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</p:sldIdLst>
  <p:sldSz cx="20104100" cy="11309350"/>
  <p:notesSz cx="20104100" cy="11309350"/>
  <p:embeddedFontLst>
    <p:embeddedFont>
      <p:font typeface="Montserrat" panose="00000500000000000000" pitchFamily="2" charset="-52"/>
      <p:regular r:id="rId25"/>
      <p:bold r:id="rId26"/>
    </p:embeddedFont>
    <p:embeddedFont>
      <p:font typeface="Calibri" panose="020F0502020204030204" pitchFamily="34" charset="0"/>
      <p:regular r:id="rId27"/>
      <p:bold r:id="rId28"/>
      <p:italic r:id="rId29"/>
      <p:boldItalic r:id="rId30"/>
    </p:embeddedFont>
    <p:embeddedFont>
      <p:font typeface="Montserrat Medium" panose="00000600000000000000" pitchFamily="2" charset="-52"/>
      <p:regular r:id="rId31"/>
    </p:embeddedFont>
    <p:embeddedFont>
      <p:font typeface="Trebuchet MS" panose="020B0603020202020204" pitchFamily="34" charset="0"/>
      <p:regular r:id="rId32"/>
      <p:bold r:id="rId33"/>
      <p:italic r:id="rId34"/>
      <p:boldItalic r:id="rId35"/>
    </p:embeddedFont>
  </p:embeddedFontLst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>
        <p:scale>
          <a:sx n="52" d="100"/>
          <a:sy n="52" d="100"/>
        </p:scale>
        <p:origin x="1004" y="600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2.fntdata"/><Relationship Id="rId39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font" Target="fonts/font10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1.fntdata"/><Relationship Id="rId33" Type="http://schemas.openxmlformats.org/officeDocument/2006/relationships/font" Target="fonts/font9.fntdata"/><Relationship Id="rId38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5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font" Target="fonts/font8.fntdata"/><Relationship Id="rId37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font" Target="fonts/font4.fntdata"/><Relationship Id="rId36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7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font" Target="fonts/font3.fntdata"/><Relationship Id="rId30" Type="http://schemas.openxmlformats.org/officeDocument/2006/relationships/font" Target="fonts/font6.fntdata"/><Relationship Id="rId35" Type="http://schemas.openxmlformats.org/officeDocument/2006/relationships/font" Target="fonts/font11.fntdata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07807" y="3505898"/>
            <a:ext cx="17088486" cy="237496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3015615" y="6333236"/>
            <a:ext cx="14072870" cy="282733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5/27/2026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100" b="1" i="0">
                <a:solidFill>
                  <a:srgbClr val="522E48"/>
                </a:solidFill>
                <a:latin typeface="Montserrat"/>
                <a:cs typeface="Montserra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5/27/2026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100" b="1" i="0">
                <a:solidFill>
                  <a:srgbClr val="522E48"/>
                </a:solidFill>
                <a:latin typeface="Montserrat"/>
                <a:cs typeface="Montserra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1005205" y="2601150"/>
            <a:ext cx="8745284" cy="746417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10353611" y="2601150"/>
            <a:ext cx="8745284" cy="746417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5/27/2026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3100" b="1" i="0">
                <a:solidFill>
                  <a:srgbClr val="522E48"/>
                </a:solidFill>
                <a:latin typeface="Montserrat"/>
                <a:cs typeface="Montserra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5/27/2026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5/27/2026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154330" y="545229"/>
            <a:ext cx="11795438" cy="9042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100" b="1" i="0">
                <a:solidFill>
                  <a:srgbClr val="522E48"/>
                </a:solidFill>
                <a:latin typeface="Montserrat"/>
                <a:cs typeface="Montserrat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005205" y="2601150"/>
            <a:ext cx="18093690" cy="746417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6835394" y="10517696"/>
            <a:ext cx="6433312" cy="5654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1005205" y="10517696"/>
            <a:ext cx="4623943" cy="5654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5/27/2026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4474953" y="10517696"/>
            <a:ext cx="4623943" cy="5654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3" Type="http://schemas.openxmlformats.org/officeDocument/2006/relationships/image" Target="../media/image2.png"/><Relationship Id="rId7" Type="http://schemas.openxmlformats.org/officeDocument/2006/relationships/image" Target="../media/image6.jpg"/><Relationship Id="rId12" Type="http://schemas.openxmlformats.org/officeDocument/2006/relationships/image" Target="../media/image11.png"/><Relationship Id="rId2" Type="http://schemas.openxmlformats.org/officeDocument/2006/relationships/image" Target="../media/image1.jpg"/><Relationship Id="rId16" Type="http://schemas.openxmlformats.org/officeDocument/2006/relationships/image" Target="../media/image1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10" Type="http://schemas.openxmlformats.org/officeDocument/2006/relationships/image" Target="../media/image9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/Relationships>
</file>

<file path=ppt/slides/_rels/slide1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59.png"/><Relationship Id="rId18" Type="http://schemas.openxmlformats.org/officeDocument/2006/relationships/image" Target="../media/image463.png"/><Relationship Id="rId26" Type="http://schemas.openxmlformats.org/officeDocument/2006/relationships/image" Target="../media/image469.png"/><Relationship Id="rId39" Type="http://schemas.openxmlformats.org/officeDocument/2006/relationships/image" Target="../media/image482.png"/><Relationship Id="rId21" Type="http://schemas.openxmlformats.org/officeDocument/2006/relationships/image" Target="../media/image464.png"/><Relationship Id="rId34" Type="http://schemas.openxmlformats.org/officeDocument/2006/relationships/image" Target="../media/image477.png"/><Relationship Id="rId42" Type="http://schemas.openxmlformats.org/officeDocument/2006/relationships/image" Target="../media/image485.png"/><Relationship Id="rId47" Type="http://schemas.openxmlformats.org/officeDocument/2006/relationships/image" Target="../media/image490.png"/><Relationship Id="rId50" Type="http://schemas.openxmlformats.org/officeDocument/2006/relationships/image" Target="../media/image493.png"/><Relationship Id="rId55" Type="http://schemas.openxmlformats.org/officeDocument/2006/relationships/image" Target="../media/image498.png"/><Relationship Id="rId63" Type="http://schemas.openxmlformats.org/officeDocument/2006/relationships/image" Target="../media/image504.png"/><Relationship Id="rId7" Type="http://schemas.openxmlformats.org/officeDocument/2006/relationships/image" Target="../media/image7.png"/><Relationship Id="rId2" Type="http://schemas.openxmlformats.org/officeDocument/2006/relationships/image" Target="../media/image450.png"/><Relationship Id="rId16" Type="http://schemas.openxmlformats.org/officeDocument/2006/relationships/image" Target="../media/image462.png"/><Relationship Id="rId20" Type="http://schemas.openxmlformats.org/officeDocument/2006/relationships/hyperlink" Target="https://happygifts.ru/catalog/sumki/ryukzaki/ryukzak_meshok_s_ukreplyennymi_ugolkami_by_day_belyy_35_41_sm_poliester_210d_articul_16111/color_temno-siniy/" TargetMode="External"/><Relationship Id="rId29" Type="http://schemas.openxmlformats.org/officeDocument/2006/relationships/image" Target="../media/image472.png"/><Relationship Id="rId41" Type="http://schemas.openxmlformats.org/officeDocument/2006/relationships/image" Target="../media/image484.png"/><Relationship Id="rId54" Type="http://schemas.openxmlformats.org/officeDocument/2006/relationships/image" Target="../media/image497.png"/><Relationship Id="rId62" Type="http://schemas.openxmlformats.org/officeDocument/2006/relationships/hyperlink" Target="https://happygifts.ru/catalog/elektronika/aksessuary_electronika/mysh_besprovodnaya_pulse_belaya_plastik_articul_39001/color_belyy/" TargetMode="Externa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4.png"/><Relationship Id="rId11" Type="http://schemas.openxmlformats.org/officeDocument/2006/relationships/image" Target="../media/image457.png"/><Relationship Id="rId24" Type="http://schemas.openxmlformats.org/officeDocument/2006/relationships/image" Target="../media/image467.png"/><Relationship Id="rId32" Type="http://schemas.openxmlformats.org/officeDocument/2006/relationships/image" Target="../media/image475.png"/><Relationship Id="rId37" Type="http://schemas.openxmlformats.org/officeDocument/2006/relationships/image" Target="../media/image480.png"/><Relationship Id="rId40" Type="http://schemas.openxmlformats.org/officeDocument/2006/relationships/image" Target="../media/image483.png"/><Relationship Id="rId45" Type="http://schemas.openxmlformats.org/officeDocument/2006/relationships/image" Target="../media/image488.png"/><Relationship Id="rId53" Type="http://schemas.openxmlformats.org/officeDocument/2006/relationships/image" Target="../media/image496.png"/><Relationship Id="rId58" Type="http://schemas.openxmlformats.org/officeDocument/2006/relationships/image" Target="../media/image500.png"/><Relationship Id="rId66" Type="http://schemas.openxmlformats.org/officeDocument/2006/relationships/image" Target="../media/image507.png"/><Relationship Id="rId5" Type="http://schemas.openxmlformats.org/officeDocument/2006/relationships/image" Target="../media/image453.png"/><Relationship Id="rId15" Type="http://schemas.openxmlformats.org/officeDocument/2006/relationships/image" Target="../media/image461.png"/><Relationship Id="rId23" Type="http://schemas.openxmlformats.org/officeDocument/2006/relationships/image" Target="../media/image466.png"/><Relationship Id="rId28" Type="http://schemas.openxmlformats.org/officeDocument/2006/relationships/image" Target="../media/image471.png"/><Relationship Id="rId36" Type="http://schemas.openxmlformats.org/officeDocument/2006/relationships/image" Target="../media/image479.png"/><Relationship Id="rId49" Type="http://schemas.openxmlformats.org/officeDocument/2006/relationships/image" Target="../media/image492.png"/><Relationship Id="rId57" Type="http://schemas.openxmlformats.org/officeDocument/2006/relationships/hyperlink" Target="https://happygifts.ru/catalog/posuda/termokruzhki/termokruzhka_can_300ml_articul_7254/color_krasnyy/" TargetMode="External"/><Relationship Id="rId61" Type="http://schemas.openxmlformats.org/officeDocument/2006/relationships/image" Target="../media/image503.png"/><Relationship Id="rId10" Type="http://schemas.openxmlformats.org/officeDocument/2006/relationships/image" Target="../media/image456.png"/><Relationship Id="rId19" Type="http://schemas.openxmlformats.org/officeDocument/2006/relationships/hyperlink" Target="https://happygifts.ru/catalog/promo_odezhda/tolstovki/muzhskie_1103/merchtex_3671/tolstovka_uniseks_selen_articul_52101/color_belyy/" TargetMode="External"/><Relationship Id="rId31" Type="http://schemas.openxmlformats.org/officeDocument/2006/relationships/image" Target="../media/image474.png"/><Relationship Id="rId44" Type="http://schemas.openxmlformats.org/officeDocument/2006/relationships/image" Target="../media/image487.png"/><Relationship Id="rId52" Type="http://schemas.openxmlformats.org/officeDocument/2006/relationships/image" Target="../media/image495.png"/><Relationship Id="rId60" Type="http://schemas.openxmlformats.org/officeDocument/2006/relationships/image" Target="../media/image502.png"/><Relationship Id="rId65" Type="http://schemas.openxmlformats.org/officeDocument/2006/relationships/image" Target="../media/image506.png"/><Relationship Id="rId4" Type="http://schemas.openxmlformats.org/officeDocument/2006/relationships/image" Target="../media/image452.png"/><Relationship Id="rId9" Type="http://schemas.openxmlformats.org/officeDocument/2006/relationships/image" Target="../media/image455.png"/><Relationship Id="rId14" Type="http://schemas.openxmlformats.org/officeDocument/2006/relationships/image" Target="../media/image460.png"/><Relationship Id="rId22" Type="http://schemas.openxmlformats.org/officeDocument/2006/relationships/image" Target="../media/image465.png"/><Relationship Id="rId27" Type="http://schemas.openxmlformats.org/officeDocument/2006/relationships/image" Target="../media/image470.png"/><Relationship Id="rId30" Type="http://schemas.openxmlformats.org/officeDocument/2006/relationships/image" Target="../media/image473.png"/><Relationship Id="rId35" Type="http://schemas.openxmlformats.org/officeDocument/2006/relationships/image" Target="../media/image478.png"/><Relationship Id="rId43" Type="http://schemas.openxmlformats.org/officeDocument/2006/relationships/image" Target="../media/image486.png"/><Relationship Id="rId48" Type="http://schemas.openxmlformats.org/officeDocument/2006/relationships/image" Target="../media/image491.png"/><Relationship Id="rId56" Type="http://schemas.openxmlformats.org/officeDocument/2006/relationships/image" Target="../media/image499.png"/><Relationship Id="rId64" Type="http://schemas.openxmlformats.org/officeDocument/2006/relationships/image" Target="../media/image505.png"/><Relationship Id="rId8" Type="http://schemas.openxmlformats.org/officeDocument/2006/relationships/image" Target="../media/image159.png"/><Relationship Id="rId51" Type="http://schemas.openxmlformats.org/officeDocument/2006/relationships/image" Target="../media/image494.png"/><Relationship Id="rId3" Type="http://schemas.openxmlformats.org/officeDocument/2006/relationships/image" Target="../media/image451.png"/><Relationship Id="rId12" Type="http://schemas.openxmlformats.org/officeDocument/2006/relationships/image" Target="../media/image458.png"/><Relationship Id="rId17" Type="http://schemas.openxmlformats.org/officeDocument/2006/relationships/image" Target="../media/image168.png"/><Relationship Id="rId25" Type="http://schemas.openxmlformats.org/officeDocument/2006/relationships/image" Target="../media/image468.png"/><Relationship Id="rId33" Type="http://schemas.openxmlformats.org/officeDocument/2006/relationships/image" Target="../media/image476.png"/><Relationship Id="rId38" Type="http://schemas.openxmlformats.org/officeDocument/2006/relationships/image" Target="../media/image481.png"/><Relationship Id="rId46" Type="http://schemas.openxmlformats.org/officeDocument/2006/relationships/image" Target="../media/image489.png"/><Relationship Id="rId59" Type="http://schemas.openxmlformats.org/officeDocument/2006/relationships/image" Target="../media/image501.png"/></Relationships>
</file>

<file path=ppt/slides/_rels/slide1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7.png"/><Relationship Id="rId18" Type="http://schemas.openxmlformats.org/officeDocument/2006/relationships/image" Target="../media/image517.png"/><Relationship Id="rId26" Type="http://schemas.openxmlformats.org/officeDocument/2006/relationships/image" Target="../media/image521.png"/><Relationship Id="rId39" Type="http://schemas.openxmlformats.org/officeDocument/2006/relationships/image" Target="../media/image531.png"/><Relationship Id="rId21" Type="http://schemas.openxmlformats.org/officeDocument/2006/relationships/image" Target="../media/image518.png"/><Relationship Id="rId34" Type="http://schemas.openxmlformats.org/officeDocument/2006/relationships/image" Target="../media/image528.png"/><Relationship Id="rId42" Type="http://schemas.openxmlformats.org/officeDocument/2006/relationships/image" Target="../media/image534.png"/><Relationship Id="rId47" Type="http://schemas.openxmlformats.org/officeDocument/2006/relationships/image" Target="../media/image83.png"/><Relationship Id="rId50" Type="http://schemas.openxmlformats.org/officeDocument/2006/relationships/image" Target="../media/image538.png"/><Relationship Id="rId55" Type="http://schemas.openxmlformats.org/officeDocument/2006/relationships/image" Target="../media/image543.png"/><Relationship Id="rId7" Type="http://schemas.openxmlformats.org/officeDocument/2006/relationships/image" Target="../media/image510.png"/><Relationship Id="rId2" Type="http://schemas.openxmlformats.org/officeDocument/2006/relationships/image" Target="../media/image508.png"/><Relationship Id="rId16" Type="http://schemas.openxmlformats.org/officeDocument/2006/relationships/image" Target="../media/image89.png"/><Relationship Id="rId20" Type="http://schemas.openxmlformats.org/officeDocument/2006/relationships/image" Target="../media/image211.png"/><Relationship Id="rId29" Type="http://schemas.openxmlformats.org/officeDocument/2006/relationships/image" Target="../media/image524.png"/><Relationship Id="rId41" Type="http://schemas.openxmlformats.org/officeDocument/2006/relationships/image" Target="../media/image533.png"/><Relationship Id="rId54" Type="http://schemas.openxmlformats.org/officeDocument/2006/relationships/image" Target="../media/image542.png"/><Relationship Id="rId62" Type="http://schemas.openxmlformats.org/officeDocument/2006/relationships/image" Target="../media/image550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happygifts.ru/catalog/sumki/konferents_sumki/konferents_sumka_baldony_articul_345591/color_chernyy/" TargetMode="External"/><Relationship Id="rId11" Type="http://schemas.openxmlformats.org/officeDocument/2006/relationships/image" Target="../media/image513.png"/><Relationship Id="rId24" Type="http://schemas.openxmlformats.org/officeDocument/2006/relationships/image" Target="../media/image40.png"/><Relationship Id="rId32" Type="http://schemas.openxmlformats.org/officeDocument/2006/relationships/image" Target="../media/image54.png"/><Relationship Id="rId37" Type="http://schemas.openxmlformats.org/officeDocument/2006/relationships/image" Target="../media/image530.png"/><Relationship Id="rId40" Type="http://schemas.openxmlformats.org/officeDocument/2006/relationships/image" Target="../media/image532.png"/><Relationship Id="rId45" Type="http://schemas.openxmlformats.org/officeDocument/2006/relationships/image" Target="../media/image535.png"/><Relationship Id="rId53" Type="http://schemas.openxmlformats.org/officeDocument/2006/relationships/image" Target="../media/image541.png"/><Relationship Id="rId58" Type="http://schemas.openxmlformats.org/officeDocument/2006/relationships/image" Target="../media/image546.png"/><Relationship Id="rId5" Type="http://schemas.openxmlformats.org/officeDocument/2006/relationships/image" Target="../media/image20.png"/><Relationship Id="rId15" Type="http://schemas.openxmlformats.org/officeDocument/2006/relationships/image" Target="../media/image30.png"/><Relationship Id="rId23" Type="http://schemas.openxmlformats.org/officeDocument/2006/relationships/image" Target="../media/image520.png"/><Relationship Id="rId28" Type="http://schemas.openxmlformats.org/officeDocument/2006/relationships/image" Target="../media/image523.png"/><Relationship Id="rId36" Type="http://schemas.openxmlformats.org/officeDocument/2006/relationships/hyperlink" Target="https://happygifts.ru/catalog/promo_odezhda/polo/muzhskie_1087/thclothes_4107/rubashka_polo_muzhskaya_bern_210_articul_353006/color_pesochnyy/" TargetMode="External"/><Relationship Id="rId49" Type="http://schemas.openxmlformats.org/officeDocument/2006/relationships/image" Target="../media/image537.png"/><Relationship Id="rId57" Type="http://schemas.openxmlformats.org/officeDocument/2006/relationships/image" Target="../media/image545.png"/><Relationship Id="rId61" Type="http://schemas.openxmlformats.org/officeDocument/2006/relationships/image" Target="../media/image549.png"/><Relationship Id="rId10" Type="http://schemas.openxmlformats.org/officeDocument/2006/relationships/image" Target="../media/image208.png"/><Relationship Id="rId19" Type="http://schemas.openxmlformats.org/officeDocument/2006/relationships/image" Target="../media/image91.png"/><Relationship Id="rId31" Type="http://schemas.openxmlformats.org/officeDocument/2006/relationships/image" Target="../media/image526.png"/><Relationship Id="rId44" Type="http://schemas.openxmlformats.org/officeDocument/2006/relationships/image" Target="../media/image230.png"/><Relationship Id="rId52" Type="http://schemas.openxmlformats.org/officeDocument/2006/relationships/image" Target="../media/image540.png"/><Relationship Id="rId60" Type="http://schemas.openxmlformats.org/officeDocument/2006/relationships/image" Target="../media/image548.png"/><Relationship Id="rId4" Type="http://schemas.openxmlformats.org/officeDocument/2006/relationships/image" Target="../media/image18.png"/><Relationship Id="rId9" Type="http://schemas.openxmlformats.org/officeDocument/2006/relationships/image" Target="../media/image512.png"/><Relationship Id="rId14" Type="http://schemas.openxmlformats.org/officeDocument/2006/relationships/image" Target="../media/image515.png"/><Relationship Id="rId22" Type="http://schemas.openxmlformats.org/officeDocument/2006/relationships/image" Target="../media/image519.png"/><Relationship Id="rId27" Type="http://schemas.openxmlformats.org/officeDocument/2006/relationships/image" Target="../media/image522.png"/><Relationship Id="rId30" Type="http://schemas.openxmlformats.org/officeDocument/2006/relationships/image" Target="../media/image525.png"/><Relationship Id="rId35" Type="http://schemas.openxmlformats.org/officeDocument/2006/relationships/image" Target="../media/image529.png"/><Relationship Id="rId43" Type="http://schemas.openxmlformats.org/officeDocument/2006/relationships/hyperlink" Target="https://happygifts.ru/catalog/posuda/termokruzhki/termokruzhka_ergo_350ml_articul_32905/color_belyy/" TargetMode="External"/><Relationship Id="rId48" Type="http://schemas.openxmlformats.org/officeDocument/2006/relationships/image" Target="../media/image536.png"/><Relationship Id="rId56" Type="http://schemas.openxmlformats.org/officeDocument/2006/relationships/image" Target="../media/image544.png"/><Relationship Id="rId8" Type="http://schemas.openxmlformats.org/officeDocument/2006/relationships/image" Target="../media/image511.png"/><Relationship Id="rId51" Type="http://schemas.openxmlformats.org/officeDocument/2006/relationships/image" Target="../media/image539.png"/><Relationship Id="rId3" Type="http://schemas.openxmlformats.org/officeDocument/2006/relationships/image" Target="../media/image509.png"/><Relationship Id="rId12" Type="http://schemas.openxmlformats.org/officeDocument/2006/relationships/image" Target="../media/image514.png"/><Relationship Id="rId17" Type="http://schemas.openxmlformats.org/officeDocument/2006/relationships/image" Target="../media/image516.png"/><Relationship Id="rId25" Type="http://schemas.openxmlformats.org/officeDocument/2006/relationships/image" Target="../media/image97.png"/><Relationship Id="rId33" Type="http://schemas.openxmlformats.org/officeDocument/2006/relationships/image" Target="../media/image527.png"/><Relationship Id="rId38" Type="http://schemas.openxmlformats.org/officeDocument/2006/relationships/image" Target="../media/image218.png"/><Relationship Id="rId46" Type="http://schemas.openxmlformats.org/officeDocument/2006/relationships/hyperlink" Target="https://happygifts.ru/catalog/notebooks/daysweeks/ezhednevniki_nedatirovannye_3263/ezhednevnik_nedatirovannyy_bliss_format_a5_articul_24601/color_goluboy/" TargetMode="External"/><Relationship Id="rId59" Type="http://schemas.openxmlformats.org/officeDocument/2006/relationships/image" Target="../media/image547.png"/></Relationships>
</file>

<file path=ppt/slides/_rels/slide1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558.png"/><Relationship Id="rId18" Type="http://schemas.openxmlformats.org/officeDocument/2006/relationships/hyperlink" Target="https://happygifts.ru/catalog/posuda/termosy/termos_soft_500_ml_articul_3516/color_chernyy/" TargetMode="External"/><Relationship Id="rId26" Type="http://schemas.openxmlformats.org/officeDocument/2006/relationships/image" Target="../media/image465.png"/><Relationship Id="rId39" Type="http://schemas.openxmlformats.org/officeDocument/2006/relationships/image" Target="../media/image576.png"/><Relationship Id="rId21" Type="http://schemas.openxmlformats.org/officeDocument/2006/relationships/image" Target="../media/image563.png"/><Relationship Id="rId34" Type="http://schemas.openxmlformats.org/officeDocument/2006/relationships/image" Target="../media/image571.png"/><Relationship Id="rId42" Type="http://schemas.openxmlformats.org/officeDocument/2006/relationships/image" Target="../media/image579.png"/><Relationship Id="rId47" Type="http://schemas.openxmlformats.org/officeDocument/2006/relationships/image" Target="../media/image584.png"/><Relationship Id="rId50" Type="http://schemas.openxmlformats.org/officeDocument/2006/relationships/image" Target="../media/image587.png"/><Relationship Id="rId55" Type="http://schemas.openxmlformats.org/officeDocument/2006/relationships/image" Target="../media/image592.png"/><Relationship Id="rId63" Type="http://schemas.openxmlformats.org/officeDocument/2006/relationships/image" Target="../media/image600.png"/><Relationship Id="rId68" Type="http://schemas.openxmlformats.org/officeDocument/2006/relationships/image" Target="../media/image605.png"/><Relationship Id="rId7" Type="http://schemas.openxmlformats.org/officeDocument/2006/relationships/image" Target="../media/image454.png"/><Relationship Id="rId71" Type="http://schemas.openxmlformats.org/officeDocument/2006/relationships/image" Target="../media/image608.png"/><Relationship Id="rId2" Type="http://schemas.openxmlformats.org/officeDocument/2006/relationships/image" Target="../media/image551.png"/><Relationship Id="rId16" Type="http://schemas.openxmlformats.org/officeDocument/2006/relationships/image" Target="../media/image561.png"/><Relationship Id="rId29" Type="http://schemas.openxmlformats.org/officeDocument/2006/relationships/image" Target="../media/image566.png"/><Relationship Id="rId11" Type="http://schemas.openxmlformats.org/officeDocument/2006/relationships/image" Target="../media/image556.png"/><Relationship Id="rId24" Type="http://schemas.openxmlformats.org/officeDocument/2006/relationships/hyperlink" Target="https://happygifts.ru/catalog/promo_odezhda/beysbolki/atlantis_1329/beysbolka_liberty_sandwich_s_270_iz_pererabotannogo_khlopka_6_klinev_sendvich_metallicheskaya_zastezh_articul_25435s/color_zelenyy,_belyy/" TargetMode="External"/><Relationship Id="rId32" Type="http://schemas.openxmlformats.org/officeDocument/2006/relationships/image" Target="../media/image569.png"/><Relationship Id="rId37" Type="http://schemas.openxmlformats.org/officeDocument/2006/relationships/image" Target="../media/image574.png"/><Relationship Id="rId40" Type="http://schemas.openxmlformats.org/officeDocument/2006/relationships/image" Target="../media/image577.png"/><Relationship Id="rId45" Type="http://schemas.openxmlformats.org/officeDocument/2006/relationships/image" Target="../media/image582.png"/><Relationship Id="rId53" Type="http://schemas.openxmlformats.org/officeDocument/2006/relationships/image" Target="../media/image590.png"/><Relationship Id="rId58" Type="http://schemas.openxmlformats.org/officeDocument/2006/relationships/image" Target="../media/image595.png"/><Relationship Id="rId66" Type="http://schemas.openxmlformats.org/officeDocument/2006/relationships/image" Target="../media/image603.png"/><Relationship Id="rId5" Type="http://schemas.openxmlformats.org/officeDocument/2006/relationships/image" Target="../media/image554.png"/><Relationship Id="rId15" Type="http://schemas.openxmlformats.org/officeDocument/2006/relationships/image" Target="../media/image560.png"/><Relationship Id="rId23" Type="http://schemas.openxmlformats.org/officeDocument/2006/relationships/image" Target="../media/image564.png"/><Relationship Id="rId28" Type="http://schemas.openxmlformats.org/officeDocument/2006/relationships/image" Target="../media/image565.png"/><Relationship Id="rId36" Type="http://schemas.openxmlformats.org/officeDocument/2006/relationships/image" Target="../media/image573.png"/><Relationship Id="rId49" Type="http://schemas.openxmlformats.org/officeDocument/2006/relationships/image" Target="../media/image586.png"/><Relationship Id="rId57" Type="http://schemas.openxmlformats.org/officeDocument/2006/relationships/image" Target="../media/image594.png"/><Relationship Id="rId61" Type="http://schemas.openxmlformats.org/officeDocument/2006/relationships/image" Target="../media/image598.png"/><Relationship Id="rId10" Type="http://schemas.openxmlformats.org/officeDocument/2006/relationships/image" Target="../media/image555.png"/><Relationship Id="rId19" Type="http://schemas.openxmlformats.org/officeDocument/2006/relationships/image" Target="../media/image562.png"/><Relationship Id="rId31" Type="http://schemas.openxmlformats.org/officeDocument/2006/relationships/image" Target="../media/image568.png"/><Relationship Id="rId44" Type="http://schemas.openxmlformats.org/officeDocument/2006/relationships/image" Target="../media/image581.png"/><Relationship Id="rId52" Type="http://schemas.openxmlformats.org/officeDocument/2006/relationships/image" Target="../media/image589.png"/><Relationship Id="rId60" Type="http://schemas.openxmlformats.org/officeDocument/2006/relationships/image" Target="../media/image597.png"/><Relationship Id="rId65" Type="http://schemas.openxmlformats.org/officeDocument/2006/relationships/image" Target="../media/image602.png"/><Relationship Id="rId73" Type="http://schemas.openxmlformats.org/officeDocument/2006/relationships/image" Target="../media/image610.png"/><Relationship Id="rId4" Type="http://schemas.openxmlformats.org/officeDocument/2006/relationships/image" Target="../media/image553.png"/><Relationship Id="rId9" Type="http://schemas.openxmlformats.org/officeDocument/2006/relationships/image" Target="../media/image159.png"/><Relationship Id="rId14" Type="http://schemas.openxmlformats.org/officeDocument/2006/relationships/image" Target="../media/image559.png"/><Relationship Id="rId22" Type="http://schemas.openxmlformats.org/officeDocument/2006/relationships/hyperlink" Target="https://happygifts.ru/catalog/zonty/zonty_skladnye/zont_skladnoy_reflect_poluavtomat_svetootrazhayushchiy_seryy_articul_16815/color_seryy/" TargetMode="External"/><Relationship Id="rId27" Type="http://schemas.openxmlformats.org/officeDocument/2006/relationships/image" Target="../media/image466.png"/><Relationship Id="rId30" Type="http://schemas.openxmlformats.org/officeDocument/2006/relationships/image" Target="../media/image567.png"/><Relationship Id="rId35" Type="http://schemas.openxmlformats.org/officeDocument/2006/relationships/image" Target="../media/image572.png"/><Relationship Id="rId43" Type="http://schemas.openxmlformats.org/officeDocument/2006/relationships/image" Target="../media/image580.png"/><Relationship Id="rId48" Type="http://schemas.openxmlformats.org/officeDocument/2006/relationships/image" Target="../media/image585.png"/><Relationship Id="rId56" Type="http://schemas.openxmlformats.org/officeDocument/2006/relationships/image" Target="../media/image593.png"/><Relationship Id="rId64" Type="http://schemas.openxmlformats.org/officeDocument/2006/relationships/image" Target="../media/image601.png"/><Relationship Id="rId69" Type="http://schemas.openxmlformats.org/officeDocument/2006/relationships/image" Target="../media/image606.png"/><Relationship Id="rId8" Type="http://schemas.openxmlformats.org/officeDocument/2006/relationships/image" Target="../media/image7.png"/><Relationship Id="rId51" Type="http://schemas.openxmlformats.org/officeDocument/2006/relationships/image" Target="../media/image588.png"/><Relationship Id="rId72" Type="http://schemas.openxmlformats.org/officeDocument/2006/relationships/image" Target="../media/image609.png"/><Relationship Id="rId3" Type="http://schemas.openxmlformats.org/officeDocument/2006/relationships/image" Target="../media/image552.jpg"/><Relationship Id="rId12" Type="http://schemas.openxmlformats.org/officeDocument/2006/relationships/image" Target="../media/image557.png"/><Relationship Id="rId17" Type="http://schemas.openxmlformats.org/officeDocument/2006/relationships/image" Target="../media/image168.png"/><Relationship Id="rId25" Type="http://schemas.openxmlformats.org/officeDocument/2006/relationships/image" Target="../media/image464.png"/><Relationship Id="rId33" Type="http://schemas.openxmlformats.org/officeDocument/2006/relationships/image" Target="../media/image570.png"/><Relationship Id="rId38" Type="http://schemas.openxmlformats.org/officeDocument/2006/relationships/image" Target="../media/image575.png"/><Relationship Id="rId46" Type="http://schemas.openxmlformats.org/officeDocument/2006/relationships/image" Target="../media/image583.png"/><Relationship Id="rId59" Type="http://schemas.openxmlformats.org/officeDocument/2006/relationships/image" Target="../media/image596.png"/><Relationship Id="rId67" Type="http://schemas.openxmlformats.org/officeDocument/2006/relationships/image" Target="../media/image604.png"/><Relationship Id="rId20" Type="http://schemas.openxmlformats.org/officeDocument/2006/relationships/hyperlink" Target="https://happygifts.ru/catalog/sumki/ryukzaki/ryukzak_go_belyy_41_kh_29_kh15_5_sm_100_poliuretan_articul_16805/color_chernyy/" TargetMode="External"/><Relationship Id="rId41" Type="http://schemas.openxmlformats.org/officeDocument/2006/relationships/image" Target="../media/image578.png"/><Relationship Id="rId54" Type="http://schemas.openxmlformats.org/officeDocument/2006/relationships/image" Target="../media/image591.png"/><Relationship Id="rId62" Type="http://schemas.openxmlformats.org/officeDocument/2006/relationships/image" Target="../media/image599.png"/><Relationship Id="rId70" Type="http://schemas.openxmlformats.org/officeDocument/2006/relationships/image" Target="../media/image60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3.png"/></Relationships>
</file>

<file path=ppt/slides/_rels/slide1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16.png"/><Relationship Id="rId18" Type="http://schemas.openxmlformats.org/officeDocument/2006/relationships/image" Target="../media/image89.png"/><Relationship Id="rId26" Type="http://schemas.openxmlformats.org/officeDocument/2006/relationships/image" Target="../media/image97.png"/><Relationship Id="rId39" Type="http://schemas.openxmlformats.org/officeDocument/2006/relationships/image" Target="../media/image631.png"/><Relationship Id="rId21" Type="http://schemas.openxmlformats.org/officeDocument/2006/relationships/image" Target="../media/image618.png"/><Relationship Id="rId34" Type="http://schemas.openxmlformats.org/officeDocument/2006/relationships/image" Target="../media/image628.png"/><Relationship Id="rId42" Type="http://schemas.openxmlformats.org/officeDocument/2006/relationships/image" Target="../media/image230.png"/><Relationship Id="rId47" Type="http://schemas.openxmlformats.org/officeDocument/2006/relationships/image" Target="../media/image22.png"/><Relationship Id="rId50" Type="http://schemas.openxmlformats.org/officeDocument/2006/relationships/image" Target="../media/image637.png"/><Relationship Id="rId55" Type="http://schemas.openxmlformats.org/officeDocument/2006/relationships/image" Target="../media/image642.png"/><Relationship Id="rId63" Type="http://schemas.openxmlformats.org/officeDocument/2006/relationships/image" Target="../media/image650.png"/><Relationship Id="rId68" Type="http://schemas.openxmlformats.org/officeDocument/2006/relationships/image" Target="../media/image655.png"/><Relationship Id="rId7" Type="http://schemas.openxmlformats.org/officeDocument/2006/relationships/hyperlink" Target="https://happygifts.ru/catalog/sumki/konferents_sumki/konferents_sumka_mix_chyernyy_38_kh_30_kh_1_5_sm_100_neylon_articul_9297/color_chernyy/" TargetMode="External"/><Relationship Id="rId2" Type="http://schemas.openxmlformats.org/officeDocument/2006/relationships/image" Target="../media/image611.png"/><Relationship Id="rId16" Type="http://schemas.openxmlformats.org/officeDocument/2006/relationships/image" Target="../media/image208.png"/><Relationship Id="rId29" Type="http://schemas.openxmlformats.org/officeDocument/2006/relationships/image" Target="../media/image6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3.png"/><Relationship Id="rId11" Type="http://schemas.openxmlformats.org/officeDocument/2006/relationships/image" Target="../media/image28.png"/><Relationship Id="rId24" Type="http://schemas.openxmlformats.org/officeDocument/2006/relationships/image" Target="../media/image621.png"/><Relationship Id="rId32" Type="http://schemas.openxmlformats.org/officeDocument/2006/relationships/image" Target="../media/image627.png"/><Relationship Id="rId37" Type="http://schemas.openxmlformats.org/officeDocument/2006/relationships/hyperlink" Target="https://happygifts.ru/catalog/zonty/zonty_trosti/zont_trost_reflect_mekhanicheskiy_eponzh_chyernyy_so_svetootrazhayushchey_okantovkoy_v_chekhle_s_ruch_articul_16817/color_chernyy/" TargetMode="External"/><Relationship Id="rId40" Type="http://schemas.openxmlformats.org/officeDocument/2006/relationships/image" Target="../media/image632.png"/><Relationship Id="rId45" Type="http://schemas.openxmlformats.org/officeDocument/2006/relationships/image" Target="../media/image634.png"/><Relationship Id="rId53" Type="http://schemas.openxmlformats.org/officeDocument/2006/relationships/image" Target="../media/image640.png"/><Relationship Id="rId58" Type="http://schemas.openxmlformats.org/officeDocument/2006/relationships/image" Target="../media/image645.png"/><Relationship Id="rId66" Type="http://schemas.openxmlformats.org/officeDocument/2006/relationships/image" Target="../media/image653.png"/><Relationship Id="rId5" Type="http://schemas.openxmlformats.org/officeDocument/2006/relationships/image" Target="../media/image20.png"/><Relationship Id="rId15" Type="http://schemas.openxmlformats.org/officeDocument/2006/relationships/image" Target="../media/image23.png"/><Relationship Id="rId23" Type="http://schemas.openxmlformats.org/officeDocument/2006/relationships/image" Target="../media/image620.png"/><Relationship Id="rId28" Type="http://schemas.openxmlformats.org/officeDocument/2006/relationships/image" Target="../media/image623.png"/><Relationship Id="rId36" Type="http://schemas.openxmlformats.org/officeDocument/2006/relationships/image" Target="../media/image54.png"/><Relationship Id="rId49" Type="http://schemas.openxmlformats.org/officeDocument/2006/relationships/image" Target="../media/image636.png"/><Relationship Id="rId57" Type="http://schemas.openxmlformats.org/officeDocument/2006/relationships/image" Target="../media/image644.png"/><Relationship Id="rId61" Type="http://schemas.openxmlformats.org/officeDocument/2006/relationships/image" Target="../media/image648.png"/><Relationship Id="rId10" Type="http://schemas.openxmlformats.org/officeDocument/2006/relationships/image" Target="../media/image27.png"/><Relationship Id="rId19" Type="http://schemas.openxmlformats.org/officeDocument/2006/relationships/image" Target="../media/image32.png"/><Relationship Id="rId31" Type="http://schemas.openxmlformats.org/officeDocument/2006/relationships/image" Target="../media/image626.png"/><Relationship Id="rId44" Type="http://schemas.openxmlformats.org/officeDocument/2006/relationships/hyperlink" Target="https://happygifts.ru/catalog/notebooks/daysweeks/ezhednevniki_nedatirovannye_3263/ezhednevnik_nedatirovannyy_campbell_a5_bezhevyy_belyy_blok_articul_24605/color_svetlo-seryy/" TargetMode="External"/><Relationship Id="rId52" Type="http://schemas.openxmlformats.org/officeDocument/2006/relationships/image" Target="../media/image639.png"/><Relationship Id="rId60" Type="http://schemas.openxmlformats.org/officeDocument/2006/relationships/image" Target="../media/image647.png"/><Relationship Id="rId65" Type="http://schemas.openxmlformats.org/officeDocument/2006/relationships/image" Target="../media/image652.png"/><Relationship Id="rId4" Type="http://schemas.openxmlformats.org/officeDocument/2006/relationships/image" Target="../media/image18.png"/><Relationship Id="rId9" Type="http://schemas.openxmlformats.org/officeDocument/2006/relationships/image" Target="../media/image26.png"/><Relationship Id="rId14" Type="http://schemas.openxmlformats.org/officeDocument/2006/relationships/image" Target="../media/image617.png"/><Relationship Id="rId22" Type="http://schemas.openxmlformats.org/officeDocument/2006/relationships/image" Target="../media/image619.png"/><Relationship Id="rId27" Type="http://schemas.openxmlformats.org/officeDocument/2006/relationships/image" Target="../media/image622.png"/><Relationship Id="rId30" Type="http://schemas.openxmlformats.org/officeDocument/2006/relationships/image" Target="../media/image625.png"/><Relationship Id="rId35" Type="http://schemas.openxmlformats.org/officeDocument/2006/relationships/image" Target="../media/image629.png"/><Relationship Id="rId43" Type="http://schemas.openxmlformats.org/officeDocument/2006/relationships/image" Target="../media/image633.png"/><Relationship Id="rId48" Type="http://schemas.openxmlformats.org/officeDocument/2006/relationships/image" Target="../media/image84.png"/><Relationship Id="rId56" Type="http://schemas.openxmlformats.org/officeDocument/2006/relationships/image" Target="../media/image643.png"/><Relationship Id="rId64" Type="http://schemas.openxmlformats.org/officeDocument/2006/relationships/image" Target="../media/image651.png"/><Relationship Id="rId69" Type="http://schemas.openxmlformats.org/officeDocument/2006/relationships/image" Target="../media/image656.png"/><Relationship Id="rId8" Type="http://schemas.openxmlformats.org/officeDocument/2006/relationships/image" Target="../media/image614.png"/><Relationship Id="rId51" Type="http://schemas.openxmlformats.org/officeDocument/2006/relationships/image" Target="../media/image638.png"/><Relationship Id="rId3" Type="http://schemas.openxmlformats.org/officeDocument/2006/relationships/image" Target="../media/image612.png"/><Relationship Id="rId12" Type="http://schemas.openxmlformats.org/officeDocument/2006/relationships/image" Target="../media/image615.png"/><Relationship Id="rId17" Type="http://schemas.openxmlformats.org/officeDocument/2006/relationships/image" Target="../media/image30.png"/><Relationship Id="rId25" Type="http://schemas.openxmlformats.org/officeDocument/2006/relationships/image" Target="../media/image40.png"/><Relationship Id="rId33" Type="http://schemas.openxmlformats.org/officeDocument/2006/relationships/image" Target="../media/image524.png"/><Relationship Id="rId38" Type="http://schemas.openxmlformats.org/officeDocument/2006/relationships/image" Target="../media/image630.png"/><Relationship Id="rId46" Type="http://schemas.openxmlformats.org/officeDocument/2006/relationships/image" Target="../media/image635.png"/><Relationship Id="rId59" Type="http://schemas.openxmlformats.org/officeDocument/2006/relationships/image" Target="../media/image646.png"/><Relationship Id="rId67" Type="http://schemas.openxmlformats.org/officeDocument/2006/relationships/image" Target="../media/image654.png"/><Relationship Id="rId20" Type="http://schemas.openxmlformats.org/officeDocument/2006/relationships/image" Target="../media/image405.png"/><Relationship Id="rId41" Type="http://schemas.openxmlformats.org/officeDocument/2006/relationships/hyperlink" Target="https://happygifts.ru/catalog/ruchki_i_karandashi/plastikovye_ruchki/ruchka_sharikovaya_glossy_gun_s_pokrytiem_soft_touch_articul_38028/color_seryy,_serebristyy/" TargetMode="External"/><Relationship Id="rId54" Type="http://schemas.openxmlformats.org/officeDocument/2006/relationships/image" Target="../media/image641.png"/><Relationship Id="rId62" Type="http://schemas.openxmlformats.org/officeDocument/2006/relationships/image" Target="../media/image649.png"/></Relationships>
</file>

<file path=ppt/slides/_rels/slide1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63.png"/><Relationship Id="rId18" Type="http://schemas.openxmlformats.org/officeDocument/2006/relationships/image" Target="../media/image168.png"/><Relationship Id="rId26" Type="http://schemas.openxmlformats.org/officeDocument/2006/relationships/image" Target="../media/image177.png"/><Relationship Id="rId39" Type="http://schemas.openxmlformats.org/officeDocument/2006/relationships/image" Target="../media/image680.png"/><Relationship Id="rId21" Type="http://schemas.openxmlformats.org/officeDocument/2006/relationships/image" Target="../media/image669.png"/><Relationship Id="rId34" Type="http://schemas.openxmlformats.org/officeDocument/2006/relationships/image" Target="../media/image675.png"/><Relationship Id="rId42" Type="http://schemas.openxmlformats.org/officeDocument/2006/relationships/image" Target="../media/image683.png"/><Relationship Id="rId47" Type="http://schemas.openxmlformats.org/officeDocument/2006/relationships/image" Target="../media/image687.png"/><Relationship Id="rId50" Type="http://schemas.openxmlformats.org/officeDocument/2006/relationships/image" Target="../media/image690.png"/><Relationship Id="rId55" Type="http://schemas.openxmlformats.org/officeDocument/2006/relationships/image" Target="../media/image695.png"/><Relationship Id="rId63" Type="http://schemas.openxmlformats.org/officeDocument/2006/relationships/image" Target="../media/image703.png"/><Relationship Id="rId7" Type="http://schemas.openxmlformats.org/officeDocument/2006/relationships/image" Target="../media/image7.png"/><Relationship Id="rId2" Type="http://schemas.openxmlformats.org/officeDocument/2006/relationships/image" Target="../media/image657.png"/><Relationship Id="rId16" Type="http://schemas.openxmlformats.org/officeDocument/2006/relationships/image" Target="../media/image666.png"/><Relationship Id="rId20" Type="http://schemas.openxmlformats.org/officeDocument/2006/relationships/image" Target="../media/image668.png"/><Relationship Id="rId29" Type="http://schemas.openxmlformats.org/officeDocument/2006/relationships/image" Target="../media/image671.png"/><Relationship Id="rId41" Type="http://schemas.openxmlformats.org/officeDocument/2006/relationships/image" Target="../media/image682.png"/><Relationship Id="rId54" Type="http://schemas.openxmlformats.org/officeDocument/2006/relationships/image" Target="../media/image694.png"/><Relationship Id="rId62" Type="http://schemas.openxmlformats.org/officeDocument/2006/relationships/image" Target="../media/image70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8.png"/><Relationship Id="rId11" Type="http://schemas.openxmlformats.org/officeDocument/2006/relationships/image" Target="../media/image661.png"/><Relationship Id="rId24" Type="http://schemas.openxmlformats.org/officeDocument/2006/relationships/hyperlink" Target="https://happygifts.ru/catalog/sumki/sumki_sportivnyedorozhnye/organayzer_dlya_aksessuarov_core_articul_995737/color_tyemno-seryy,_goluboy/" TargetMode="External"/><Relationship Id="rId32" Type="http://schemas.openxmlformats.org/officeDocument/2006/relationships/image" Target="../media/image674.png"/><Relationship Id="rId37" Type="http://schemas.openxmlformats.org/officeDocument/2006/relationships/image" Target="../media/image678.png"/><Relationship Id="rId40" Type="http://schemas.openxmlformats.org/officeDocument/2006/relationships/image" Target="../media/image681.png"/><Relationship Id="rId45" Type="http://schemas.openxmlformats.org/officeDocument/2006/relationships/image" Target="../media/image685.png"/><Relationship Id="rId53" Type="http://schemas.openxmlformats.org/officeDocument/2006/relationships/image" Target="../media/image693.png"/><Relationship Id="rId58" Type="http://schemas.openxmlformats.org/officeDocument/2006/relationships/image" Target="../media/image698.png"/><Relationship Id="rId5" Type="http://schemas.openxmlformats.org/officeDocument/2006/relationships/image" Target="../media/image157.png"/><Relationship Id="rId15" Type="http://schemas.openxmlformats.org/officeDocument/2006/relationships/image" Target="../media/image665.png"/><Relationship Id="rId23" Type="http://schemas.openxmlformats.org/officeDocument/2006/relationships/hyperlink" Target="https://happygifts.ru/catalog/ruchki_i_karandashi/plastikovye_ruchki/ruchka_sharikovaya_n21_belyy_plastik_tsvet_chernil_siniy_articul_38024/color_siniy/" TargetMode="External"/><Relationship Id="rId28" Type="http://schemas.openxmlformats.org/officeDocument/2006/relationships/image" Target="../media/image670.png"/><Relationship Id="rId36" Type="http://schemas.openxmlformats.org/officeDocument/2006/relationships/image" Target="../media/image677.png"/><Relationship Id="rId49" Type="http://schemas.openxmlformats.org/officeDocument/2006/relationships/image" Target="../media/image689.png"/><Relationship Id="rId57" Type="http://schemas.openxmlformats.org/officeDocument/2006/relationships/image" Target="../media/image697.png"/><Relationship Id="rId61" Type="http://schemas.openxmlformats.org/officeDocument/2006/relationships/image" Target="../media/image701.png"/><Relationship Id="rId10" Type="http://schemas.openxmlformats.org/officeDocument/2006/relationships/image" Target="../media/image660.png"/><Relationship Id="rId19" Type="http://schemas.openxmlformats.org/officeDocument/2006/relationships/hyperlink" Target="https://happygifts.ru/catalog/elektronika/usb_flash_karty/usb_flash_karta_assorti_32gb_articul_19301_32gb/color_zelenyy/" TargetMode="External"/><Relationship Id="rId31" Type="http://schemas.openxmlformats.org/officeDocument/2006/relationships/image" Target="../media/image673.png"/><Relationship Id="rId44" Type="http://schemas.openxmlformats.org/officeDocument/2006/relationships/image" Target="../media/image684.png"/><Relationship Id="rId52" Type="http://schemas.openxmlformats.org/officeDocument/2006/relationships/image" Target="../media/image692.png"/><Relationship Id="rId60" Type="http://schemas.openxmlformats.org/officeDocument/2006/relationships/image" Target="../media/image700.png"/><Relationship Id="rId65" Type="http://schemas.openxmlformats.org/officeDocument/2006/relationships/image" Target="../media/image705.png"/><Relationship Id="rId4" Type="http://schemas.openxmlformats.org/officeDocument/2006/relationships/image" Target="../media/image156.png"/><Relationship Id="rId9" Type="http://schemas.openxmlformats.org/officeDocument/2006/relationships/image" Target="../media/image659.png"/><Relationship Id="rId14" Type="http://schemas.openxmlformats.org/officeDocument/2006/relationships/image" Target="../media/image664.png"/><Relationship Id="rId22" Type="http://schemas.openxmlformats.org/officeDocument/2006/relationships/hyperlink" Target="https://happygifts.ru/catalog/notebooks/enote/ezhednevniki_nedatirovannye_1370/biznes_bloknot_simply_firm_a5_goluboy_kremovyy_blok_v_lineyku_articul_24742/color_yarko-krasnyy/" TargetMode="External"/><Relationship Id="rId27" Type="http://schemas.openxmlformats.org/officeDocument/2006/relationships/image" Target="../media/image178.png"/><Relationship Id="rId30" Type="http://schemas.openxmlformats.org/officeDocument/2006/relationships/image" Target="../media/image672.png"/><Relationship Id="rId35" Type="http://schemas.openxmlformats.org/officeDocument/2006/relationships/image" Target="../media/image676.png"/><Relationship Id="rId43" Type="http://schemas.openxmlformats.org/officeDocument/2006/relationships/image" Target="../media/image187.png"/><Relationship Id="rId48" Type="http://schemas.openxmlformats.org/officeDocument/2006/relationships/image" Target="../media/image688.png"/><Relationship Id="rId56" Type="http://schemas.openxmlformats.org/officeDocument/2006/relationships/image" Target="../media/image696.png"/><Relationship Id="rId64" Type="http://schemas.openxmlformats.org/officeDocument/2006/relationships/image" Target="../media/image704.png"/><Relationship Id="rId8" Type="http://schemas.openxmlformats.org/officeDocument/2006/relationships/image" Target="../media/image159.png"/><Relationship Id="rId51" Type="http://schemas.openxmlformats.org/officeDocument/2006/relationships/image" Target="../media/image691.png"/><Relationship Id="rId3" Type="http://schemas.openxmlformats.org/officeDocument/2006/relationships/image" Target="../media/image658.png"/><Relationship Id="rId12" Type="http://schemas.openxmlformats.org/officeDocument/2006/relationships/image" Target="../media/image662.png"/><Relationship Id="rId17" Type="http://schemas.openxmlformats.org/officeDocument/2006/relationships/image" Target="../media/image667.png"/><Relationship Id="rId25" Type="http://schemas.openxmlformats.org/officeDocument/2006/relationships/image" Target="../media/image176.png"/><Relationship Id="rId33" Type="http://schemas.openxmlformats.org/officeDocument/2006/relationships/image" Target="../media/image499.png"/><Relationship Id="rId38" Type="http://schemas.openxmlformats.org/officeDocument/2006/relationships/image" Target="../media/image679.png"/><Relationship Id="rId46" Type="http://schemas.openxmlformats.org/officeDocument/2006/relationships/image" Target="../media/image686.png"/><Relationship Id="rId59" Type="http://schemas.openxmlformats.org/officeDocument/2006/relationships/image" Target="../media/image699.png"/></Relationships>
</file>

<file path=ppt/slides/_rels/slide1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11.png"/><Relationship Id="rId18" Type="http://schemas.openxmlformats.org/officeDocument/2006/relationships/image" Target="../media/image30.png"/><Relationship Id="rId26" Type="http://schemas.openxmlformats.org/officeDocument/2006/relationships/image" Target="../media/image312.png"/><Relationship Id="rId39" Type="http://schemas.openxmlformats.org/officeDocument/2006/relationships/image" Target="../media/image719.png"/><Relationship Id="rId21" Type="http://schemas.openxmlformats.org/officeDocument/2006/relationships/image" Target="../media/image22.png"/><Relationship Id="rId34" Type="http://schemas.openxmlformats.org/officeDocument/2006/relationships/image" Target="../media/image717.png"/><Relationship Id="rId42" Type="http://schemas.openxmlformats.org/officeDocument/2006/relationships/image" Target="../media/image629.png"/><Relationship Id="rId47" Type="http://schemas.openxmlformats.org/officeDocument/2006/relationships/image" Target="../media/image725.png"/><Relationship Id="rId50" Type="http://schemas.openxmlformats.org/officeDocument/2006/relationships/image" Target="../media/image728.png"/><Relationship Id="rId55" Type="http://schemas.openxmlformats.org/officeDocument/2006/relationships/image" Target="../media/image730.png"/><Relationship Id="rId63" Type="http://schemas.openxmlformats.org/officeDocument/2006/relationships/image" Target="../media/image737.png"/><Relationship Id="rId68" Type="http://schemas.openxmlformats.org/officeDocument/2006/relationships/image" Target="../media/image742.png"/><Relationship Id="rId76" Type="http://schemas.openxmlformats.org/officeDocument/2006/relationships/image" Target="../media/image750.png"/><Relationship Id="rId7" Type="http://schemas.openxmlformats.org/officeDocument/2006/relationships/image" Target="../media/image106.png"/><Relationship Id="rId71" Type="http://schemas.openxmlformats.org/officeDocument/2006/relationships/image" Target="../media/image745.png"/><Relationship Id="rId2" Type="http://schemas.openxmlformats.org/officeDocument/2006/relationships/image" Target="../media/image706.png"/><Relationship Id="rId16" Type="http://schemas.openxmlformats.org/officeDocument/2006/relationships/image" Target="../media/image515.png"/><Relationship Id="rId29" Type="http://schemas.openxmlformats.org/officeDocument/2006/relationships/image" Target="../media/image715.png"/><Relationship Id="rId11" Type="http://schemas.openxmlformats.org/officeDocument/2006/relationships/image" Target="../media/image710.png"/><Relationship Id="rId24" Type="http://schemas.openxmlformats.org/officeDocument/2006/relationships/image" Target="../media/image713.png"/><Relationship Id="rId32" Type="http://schemas.openxmlformats.org/officeDocument/2006/relationships/image" Target="../media/image40.png"/><Relationship Id="rId37" Type="http://schemas.openxmlformats.org/officeDocument/2006/relationships/image" Target="../media/image718.png"/><Relationship Id="rId40" Type="http://schemas.openxmlformats.org/officeDocument/2006/relationships/image" Target="../media/image720.png"/><Relationship Id="rId45" Type="http://schemas.openxmlformats.org/officeDocument/2006/relationships/image" Target="../media/image723.png"/><Relationship Id="rId53" Type="http://schemas.openxmlformats.org/officeDocument/2006/relationships/image" Target="../media/image729.png"/><Relationship Id="rId58" Type="http://schemas.openxmlformats.org/officeDocument/2006/relationships/image" Target="../media/image733.png"/><Relationship Id="rId66" Type="http://schemas.openxmlformats.org/officeDocument/2006/relationships/image" Target="../media/image740.png"/><Relationship Id="rId74" Type="http://schemas.openxmlformats.org/officeDocument/2006/relationships/image" Target="../media/image748.png"/><Relationship Id="rId5" Type="http://schemas.openxmlformats.org/officeDocument/2006/relationships/image" Target="../media/image708.png"/><Relationship Id="rId15" Type="http://schemas.openxmlformats.org/officeDocument/2006/relationships/image" Target="../media/image27.png"/><Relationship Id="rId23" Type="http://schemas.openxmlformats.org/officeDocument/2006/relationships/image" Target="../media/image31.png"/><Relationship Id="rId28" Type="http://schemas.openxmlformats.org/officeDocument/2006/relationships/image" Target="../media/image314.png"/><Relationship Id="rId36" Type="http://schemas.openxmlformats.org/officeDocument/2006/relationships/image" Target="../media/image57.png"/><Relationship Id="rId49" Type="http://schemas.openxmlformats.org/officeDocument/2006/relationships/image" Target="../media/image727.png"/><Relationship Id="rId57" Type="http://schemas.openxmlformats.org/officeDocument/2006/relationships/image" Target="../media/image732.png"/><Relationship Id="rId61" Type="http://schemas.openxmlformats.org/officeDocument/2006/relationships/image" Target="../media/image735.png"/><Relationship Id="rId10" Type="http://schemas.openxmlformats.org/officeDocument/2006/relationships/image" Target="../media/image709.png"/><Relationship Id="rId19" Type="http://schemas.openxmlformats.org/officeDocument/2006/relationships/image" Target="../media/image89.png"/><Relationship Id="rId31" Type="http://schemas.openxmlformats.org/officeDocument/2006/relationships/image" Target="../media/image716.png"/><Relationship Id="rId44" Type="http://schemas.openxmlformats.org/officeDocument/2006/relationships/image" Target="../media/image722.png"/><Relationship Id="rId52" Type="http://schemas.openxmlformats.org/officeDocument/2006/relationships/image" Target="../media/image230.png"/><Relationship Id="rId60" Type="http://schemas.openxmlformats.org/officeDocument/2006/relationships/image" Target="../media/image734.png"/><Relationship Id="rId65" Type="http://schemas.openxmlformats.org/officeDocument/2006/relationships/image" Target="../media/image739.png"/><Relationship Id="rId73" Type="http://schemas.openxmlformats.org/officeDocument/2006/relationships/image" Target="../media/image747.png"/><Relationship Id="rId4" Type="http://schemas.openxmlformats.org/officeDocument/2006/relationships/image" Target="../media/image18.png"/><Relationship Id="rId9" Type="http://schemas.openxmlformats.org/officeDocument/2006/relationships/hyperlink" Target="https://happygifts.ru/catalog/promo_odezhda/polo/muzhskie_1087/thclothes_4107/rubashka_polo_muzhskaya_spectrum_korotkiy_rukav_195_articul_353015/color_belyy,_chernyy/" TargetMode="External"/><Relationship Id="rId14" Type="http://schemas.openxmlformats.org/officeDocument/2006/relationships/image" Target="../media/image514.png"/><Relationship Id="rId22" Type="http://schemas.openxmlformats.org/officeDocument/2006/relationships/image" Target="../media/image84.png"/><Relationship Id="rId27" Type="http://schemas.openxmlformats.org/officeDocument/2006/relationships/image" Target="../media/image714.png"/><Relationship Id="rId30" Type="http://schemas.openxmlformats.org/officeDocument/2006/relationships/image" Target="../media/image213.png"/><Relationship Id="rId35" Type="http://schemas.openxmlformats.org/officeDocument/2006/relationships/image" Target="../media/image218.png"/><Relationship Id="rId43" Type="http://schemas.openxmlformats.org/officeDocument/2006/relationships/image" Target="../media/image721.png"/><Relationship Id="rId48" Type="http://schemas.openxmlformats.org/officeDocument/2006/relationships/image" Target="../media/image726.png"/><Relationship Id="rId56" Type="http://schemas.openxmlformats.org/officeDocument/2006/relationships/image" Target="../media/image731.png"/><Relationship Id="rId64" Type="http://schemas.openxmlformats.org/officeDocument/2006/relationships/image" Target="../media/image738.png"/><Relationship Id="rId69" Type="http://schemas.openxmlformats.org/officeDocument/2006/relationships/image" Target="../media/image743.png"/><Relationship Id="rId77" Type="http://schemas.openxmlformats.org/officeDocument/2006/relationships/image" Target="../media/image751.png"/><Relationship Id="rId8" Type="http://schemas.openxmlformats.org/officeDocument/2006/relationships/image" Target="../media/image20.png"/><Relationship Id="rId51" Type="http://schemas.openxmlformats.org/officeDocument/2006/relationships/hyperlink" Target="https://happygifts.ru/catalog/elektronika/usb_flash_karty/usb_flash_karta_assorti_8gb_zelenaya_5_8kh1_7kh0_8_sm_metall_articul_19301_8gb/color_zelenyy/" TargetMode="External"/><Relationship Id="rId72" Type="http://schemas.openxmlformats.org/officeDocument/2006/relationships/image" Target="../media/image746.png"/><Relationship Id="rId3" Type="http://schemas.openxmlformats.org/officeDocument/2006/relationships/image" Target="../media/image707.png"/><Relationship Id="rId12" Type="http://schemas.openxmlformats.org/officeDocument/2006/relationships/hyperlink" Target="https://happygifts.ru/catalog/posuda/termokruzhki/termokruzhka_promo_450ml_articul_53004/color_serebristyy/" TargetMode="External"/><Relationship Id="rId17" Type="http://schemas.openxmlformats.org/officeDocument/2006/relationships/image" Target="../media/image208.png"/><Relationship Id="rId25" Type="http://schemas.openxmlformats.org/officeDocument/2006/relationships/image" Target="../media/image311.png"/><Relationship Id="rId33" Type="http://schemas.openxmlformats.org/officeDocument/2006/relationships/image" Target="../media/image97.png"/><Relationship Id="rId38" Type="http://schemas.openxmlformats.org/officeDocument/2006/relationships/image" Target="../media/image522.png"/><Relationship Id="rId46" Type="http://schemas.openxmlformats.org/officeDocument/2006/relationships/image" Target="../media/image724.png"/><Relationship Id="rId59" Type="http://schemas.openxmlformats.org/officeDocument/2006/relationships/image" Target="../media/image226.png"/><Relationship Id="rId67" Type="http://schemas.openxmlformats.org/officeDocument/2006/relationships/image" Target="../media/image741.png"/><Relationship Id="rId20" Type="http://schemas.openxmlformats.org/officeDocument/2006/relationships/image" Target="../media/image712.png"/><Relationship Id="rId41" Type="http://schemas.openxmlformats.org/officeDocument/2006/relationships/image" Target="../media/image628.png"/><Relationship Id="rId54" Type="http://schemas.openxmlformats.org/officeDocument/2006/relationships/hyperlink" Target="https://happygifts.ru/catalog/promo_odezhda/beysbolki/atlantis_1329/beysbolka_gear_5_klinev_zastezhka_na_lipuchke_articul_25410/color_siniy/" TargetMode="External"/><Relationship Id="rId62" Type="http://schemas.openxmlformats.org/officeDocument/2006/relationships/image" Target="../media/image736.png"/><Relationship Id="rId70" Type="http://schemas.openxmlformats.org/officeDocument/2006/relationships/image" Target="../media/image744.png"/><Relationship Id="rId75" Type="http://schemas.openxmlformats.org/officeDocument/2006/relationships/image" Target="../media/image74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23.png"/></Relationships>
</file>

<file path=ppt/slides/_rels/slide1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755.png"/><Relationship Id="rId18" Type="http://schemas.openxmlformats.org/officeDocument/2006/relationships/image" Target="../media/image758.png"/><Relationship Id="rId26" Type="http://schemas.openxmlformats.org/officeDocument/2006/relationships/hyperlink" Target="https://happygifts.ru/catalog/uyutnyy_dom/fotoramki_/podstavka_dlya_smartfona_i_plansheta_13kh8kh2_5sm_buk_articul_441252/color_svetlo-korichnevyy/" TargetMode="External"/><Relationship Id="rId39" Type="http://schemas.openxmlformats.org/officeDocument/2006/relationships/image" Target="../media/image771.png"/><Relationship Id="rId21" Type="http://schemas.openxmlformats.org/officeDocument/2006/relationships/image" Target="../media/image760.png"/><Relationship Id="rId34" Type="http://schemas.openxmlformats.org/officeDocument/2006/relationships/image" Target="../media/image766.png"/><Relationship Id="rId42" Type="http://schemas.openxmlformats.org/officeDocument/2006/relationships/image" Target="../media/image774.png"/><Relationship Id="rId47" Type="http://schemas.openxmlformats.org/officeDocument/2006/relationships/image" Target="../media/image779.png"/><Relationship Id="rId50" Type="http://schemas.openxmlformats.org/officeDocument/2006/relationships/image" Target="../media/image782.png"/><Relationship Id="rId55" Type="http://schemas.openxmlformats.org/officeDocument/2006/relationships/image" Target="../media/image787.png"/><Relationship Id="rId63" Type="http://schemas.openxmlformats.org/officeDocument/2006/relationships/image" Target="../media/image795.png"/><Relationship Id="rId68" Type="http://schemas.openxmlformats.org/officeDocument/2006/relationships/image" Target="../media/image800.png"/><Relationship Id="rId7" Type="http://schemas.openxmlformats.org/officeDocument/2006/relationships/image" Target="../media/image7.png"/><Relationship Id="rId71" Type="http://schemas.openxmlformats.org/officeDocument/2006/relationships/image" Target="../media/image803.png"/><Relationship Id="rId2" Type="http://schemas.openxmlformats.org/officeDocument/2006/relationships/image" Target="../media/image752.png"/><Relationship Id="rId16" Type="http://schemas.openxmlformats.org/officeDocument/2006/relationships/image" Target="../media/image668.png"/><Relationship Id="rId29" Type="http://schemas.openxmlformats.org/officeDocument/2006/relationships/image" Target="../media/image178.png"/><Relationship Id="rId11" Type="http://schemas.openxmlformats.org/officeDocument/2006/relationships/image" Target="../media/image661.png"/><Relationship Id="rId24" Type="http://schemas.openxmlformats.org/officeDocument/2006/relationships/hyperlink" Target="https://happygifts.ru/catalog/posuda/kruzhki/kruzhka_yasna_s_prorezinennym_pokrytiem_articul_23506/color_chernyy,_goluboy/" TargetMode="External"/><Relationship Id="rId32" Type="http://schemas.openxmlformats.org/officeDocument/2006/relationships/image" Target="../media/image764.png"/><Relationship Id="rId37" Type="http://schemas.openxmlformats.org/officeDocument/2006/relationships/image" Target="../media/image769.png"/><Relationship Id="rId40" Type="http://schemas.openxmlformats.org/officeDocument/2006/relationships/image" Target="../media/image772.png"/><Relationship Id="rId45" Type="http://schemas.openxmlformats.org/officeDocument/2006/relationships/image" Target="../media/image777.png"/><Relationship Id="rId53" Type="http://schemas.openxmlformats.org/officeDocument/2006/relationships/image" Target="../media/image785.png"/><Relationship Id="rId58" Type="http://schemas.openxmlformats.org/officeDocument/2006/relationships/image" Target="../media/image790.png"/><Relationship Id="rId66" Type="http://schemas.openxmlformats.org/officeDocument/2006/relationships/image" Target="../media/image798.png"/><Relationship Id="rId5" Type="http://schemas.openxmlformats.org/officeDocument/2006/relationships/image" Target="../media/image272.png"/><Relationship Id="rId15" Type="http://schemas.openxmlformats.org/officeDocument/2006/relationships/image" Target="../media/image168.png"/><Relationship Id="rId23" Type="http://schemas.openxmlformats.org/officeDocument/2006/relationships/image" Target="../media/image761.png"/><Relationship Id="rId28" Type="http://schemas.openxmlformats.org/officeDocument/2006/relationships/image" Target="../media/image177.png"/><Relationship Id="rId36" Type="http://schemas.openxmlformats.org/officeDocument/2006/relationships/image" Target="../media/image768.png"/><Relationship Id="rId49" Type="http://schemas.openxmlformats.org/officeDocument/2006/relationships/image" Target="../media/image781.png"/><Relationship Id="rId57" Type="http://schemas.openxmlformats.org/officeDocument/2006/relationships/image" Target="../media/image789.png"/><Relationship Id="rId61" Type="http://schemas.openxmlformats.org/officeDocument/2006/relationships/image" Target="../media/image793.png"/><Relationship Id="rId10" Type="http://schemas.openxmlformats.org/officeDocument/2006/relationships/image" Target="../media/image754.png"/><Relationship Id="rId19" Type="http://schemas.openxmlformats.org/officeDocument/2006/relationships/image" Target="../media/image759.png"/><Relationship Id="rId31" Type="http://schemas.openxmlformats.org/officeDocument/2006/relationships/image" Target="../media/image470.png"/><Relationship Id="rId44" Type="http://schemas.openxmlformats.org/officeDocument/2006/relationships/image" Target="../media/image776.png"/><Relationship Id="rId52" Type="http://schemas.openxmlformats.org/officeDocument/2006/relationships/image" Target="../media/image784.png"/><Relationship Id="rId60" Type="http://schemas.openxmlformats.org/officeDocument/2006/relationships/image" Target="../media/image792.png"/><Relationship Id="rId65" Type="http://schemas.openxmlformats.org/officeDocument/2006/relationships/image" Target="../media/image797.png"/><Relationship Id="rId73" Type="http://schemas.openxmlformats.org/officeDocument/2006/relationships/image" Target="../media/image805.png"/><Relationship Id="rId4" Type="http://schemas.openxmlformats.org/officeDocument/2006/relationships/image" Target="../media/image271.png"/><Relationship Id="rId9" Type="http://schemas.openxmlformats.org/officeDocument/2006/relationships/image" Target="../media/image659.png"/><Relationship Id="rId14" Type="http://schemas.openxmlformats.org/officeDocument/2006/relationships/image" Target="../media/image756.png"/><Relationship Id="rId22" Type="http://schemas.openxmlformats.org/officeDocument/2006/relationships/hyperlink" Target="https://happygifts.ru/catalog/promo_odezhda/tolstovki/muzhskie_1103/sol_s_1106/svitshot_uniseks_comet_280_iz_organicheskogo_khlopka_articul_703574/color_zelenyy/" TargetMode="External"/><Relationship Id="rId27" Type="http://schemas.openxmlformats.org/officeDocument/2006/relationships/image" Target="../media/image176.png"/><Relationship Id="rId30" Type="http://schemas.openxmlformats.org/officeDocument/2006/relationships/image" Target="../media/image763.png"/><Relationship Id="rId35" Type="http://schemas.openxmlformats.org/officeDocument/2006/relationships/image" Target="../media/image767.png"/><Relationship Id="rId43" Type="http://schemas.openxmlformats.org/officeDocument/2006/relationships/image" Target="../media/image775.png"/><Relationship Id="rId48" Type="http://schemas.openxmlformats.org/officeDocument/2006/relationships/image" Target="../media/image780.png"/><Relationship Id="rId56" Type="http://schemas.openxmlformats.org/officeDocument/2006/relationships/image" Target="../media/image788.png"/><Relationship Id="rId64" Type="http://schemas.openxmlformats.org/officeDocument/2006/relationships/image" Target="../media/image796.png"/><Relationship Id="rId69" Type="http://schemas.openxmlformats.org/officeDocument/2006/relationships/image" Target="../media/image801.png"/><Relationship Id="rId8" Type="http://schemas.openxmlformats.org/officeDocument/2006/relationships/image" Target="../media/image159.png"/><Relationship Id="rId51" Type="http://schemas.openxmlformats.org/officeDocument/2006/relationships/image" Target="../media/image783.png"/><Relationship Id="rId72" Type="http://schemas.openxmlformats.org/officeDocument/2006/relationships/image" Target="../media/image804.png"/><Relationship Id="rId3" Type="http://schemas.openxmlformats.org/officeDocument/2006/relationships/image" Target="../media/image753.png"/><Relationship Id="rId12" Type="http://schemas.openxmlformats.org/officeDocument/2006/relationships/image" Target="../media/image663.png"/><Relationship Id="rId17" Type="http://schemas.openxmlformats.org/officeDocument/2006/relationships/image" Target="../media/image757.png"/><Relationship Id="rId25" Type="http://schemas.openxmlformats.org/officeDocument/2006/relationships/image" Target="../media/image762.png"/><Relationship Id="rId33" Type="http://schemas.openxmlformats.org/officeDocument/2006/relationships/image" Target="../media/image765.png"/><Relationship Id="rId38" Type="http://schemas.openxmlformats.org/officeDocument/2006/relationships/image" Target="../media/image770.png"/><Relationship Id="rId46" Type="http://schemas.openxmlformats.org/officeDocument/2006/relationships/image" Target="../media/image778.png"/><Relationship Id="rId59" Type="http://schemas.openxmlformats.org/officeDocument/2006/relationships/image" Target="../media/image791.png"/><Relationship Id="rId67" Type="http://schemas.openxmlformats.org/officeDocument/2006/relationships/image" Target="../media/image799.png"/><Relationship Id="rId20" Type="http://schemas.openxmlformats.org/officeDocument/2006/relationships/hyperlink" Target="https://happygifts.ru/catalog/notebooks/thinkme_delovye_bloknoty/tetrad_slimmy_articul_21241/color_chernyy,_oranzhevyy/" TargetMode="External"/><Relationship Id="rId41" Type="http://schemas.openxmlformats.org/officeDocument/2006/relationships/image" Target="../media/image773.png"/><Relationship Id="rId54" Type="http://schemas.openxmlformats.org/officeDocument/2006/relationships/image" Target="../media/image786.png"/><Relationship Id="rId62" Type="http://schemas.openxmlformats.org/officeDocument/2006/relationships/image" Target="../media/image794.png"/><Relationship Id="rId70" Type="http://schemas.openxmlformats.org/officeDocument/2006/relationships/image" Target="../media/image80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3.png"/></Relationships>
</file>

<file path=ppt/slides/_rels/slide1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0.png"/><Relationship Id="rId18" Type="http://schemas.openxmlformats.org/officeDocument/2006/relationships/image" Target="../media/image514.png"/><Relationship Id="rId26" Type="http://schemas.openxmlformats.org/officeDocument/2006/relationships/image" Target="../media/image818.png"/><Relationship Id="rId39" Type="http://schemas.openxmlformats.org/officeDocument/2006/relationships/image" Target="../media/image828.png"/><Relationship Id="rId21" Type="http://schemas.openxmlformats.org/officeDocument/2006/relationships/image" Target="../media/image814.png"/><Relationship Id="rId34" Type="http://schemas.openxmlformats.org/officeDocument/2006/relationships/image" Target="../media/image825.png"/><Relationship Id="rId42" Type="http://schemas.openxmlformats.org/officeDocument/2006/relationships/image" Target="../media/image831.png"/><Relationship Id="rId47" Type="http://schemas.openxmlformats.org/officeDocument/2006/relationships/image" Target="../media/image835.png"/><Relationship Id="rId50" Type="http://schemas.openxmlformats.org/officeDocument/2006/relationships/image" Target="../media/image836.png"/><Relationship Id="rId55" Type="http://schemas.openxmlformats.org/officeDocument/2006/relationships/image" Target="../media/image840.png"/><Relationship Id="rId63" Type="http://schemas.openxmlformats.org/officeDocument/2006/relationships/image" Target="../media/image848.png"/><Relationship Id="rId68" Type="http://schemas.openxmlformats.org/officeDocument/2006/relationships/image" Target="../media/image853.png"/><Relationship Id="rId76" Type="http://schemas.openxmlformats.org/officeDocument/2006/relationships/image" Target="../media/image861.png"/><Relationship Id="rId7" Type="http://schemas.openxmlformats.org/officeDocument/2006/relationships/image" Target="../media/image219.png"/><Relationship Id="rId71" Type="http://schemas.openxmlformats.org/officeDocument/2006/relationships/image" Target="../media/image856.png"/><Relationship Id="rId2" Type="http://schemas.openxmlformats.org/officeDocument/2006/relationships/image" Target="../media/image806.png"/><Relationship Id="rId16" Type="http://schemas.openxmlformats.org/officeDocument/2006/relationships/hyperlink" Target="https://happygifts.ru/catalog/sumki/ryukzaki/ryukzak_hit_seryy_45kh31kh14_sm_100_poliester__articul_2220344/color_chernyy/" TargetMode="External"/><Relationship Id="rId29" Type="http://schemas.openxmlformats.org/officeDocument/2006/relationships/image" Target="../media/image821.png"/><Relationship Id="rId11" Type="http://schemas.openxmlformats.org/officeDocument/2006/relationships/image" Target="../media/image811.png"/><Relationship Id="rId24" Type="http://schemas.openxmlformats.org/officeDocument/2006/relationships/image" Target="../media/image816.png"/><Relationship Id="rId32" Type="http://schemas.openxmlformats.org/officeDocument/2006/relationships/image" Target="../media/image823.png"/><Relationship Id="rId37" Type="http://schemas.openxmlformats.org/officeDocument/2006/relationships/image" Target="../media/image97.png"/><Relationship Id="rId40" Type="http://schemas.openxmlformats.org/officeDocument/2006/relationships/image" Target="../media/image829.png"/><Relationship Id="rId45" Type="http://schemas.openxmlformats.org/officeDocument/2006/relationships/image" Target="../media/image833.png"/><Relationship Id="rId53" Type="http://schemas.openxmlformats.org/officeDocument/2006/relationships/image" Target="../media/image838.png"/><Relationship Id="rId58" Type="http://schemas.openxmlformats.org/officeDocument/2006/relationships/image" Target="../media/image843.png"/><Relationship Id="rId66" Type="http://schemas.openxmlformats.org/officeDocument/2006/relationships/image" Target="../media/image851.png"/><Relationship Id="rId74" Type="http://schemas.openxmlformats.org/officeDocument/2006/relationships/image" Target="../media/image859.png"/><Relationship Id="rId79" Type="http://schemas.openxmlformats.org/officeDocument/2006/relationships/image" Target="../media/image864.png"/><Relationship Id="rId5" Type="http://schemas.openxmlformats.org/officeDocument/2006/relationships/image" Target="../media/image808.png"/><Relationship Id="rId61" Type="http://schemas.openxmlformats.org/officeDocument/2006/relationships/image" Target="../media/image846.png"/><Relationship Id="rId10" Type="http://schemas.openxmlformats.org/officeDocument/2006/relationships/image" Target="../media/image810.png"/><Relationship Id="rId19" Type="http://schemas.openxmlformats.org/officeDocument/2006/relationships/image" Target="../media/image813.png"/><Relationship Id="rId31" Type="http://schemas.openxmlformats.org/officeDocument/2006/relationships/image" Target="../media/image822.png"/><Relationship Id="rId44" Type="http://schemas.openxmlformats.org/officeDocument/2006/relationships/image" Target="../media/image54.png"/><Relationship Id="rId52" Type="http://schemas.openxmlformats.org/officeDocument/2006/relationships/image" Target="../media/image837.png"/><Relationship Id="rId60" Type="http://schemas.openxmlformats.org/officeDocument/2006/relationships/image" Target="../media/image845.png"/><Relationship Id="rId65" Type="http://schemas.openxmlformats.org/officeDocument/2006/relationships/image" Target="../media/image850.png"/><Relationship Id="rId73" Type="http://schemas.openxmlformats.org/officeDocument/2006/relationships/image" Target="../media/image858.png"/><Relationship Id="rId78" Type="http://schemas.openxmlformats.org/officeDocument/2006/relationships/image" Target="../media/image863.png"/><Relationship Id="rId81" Type="http://schemas.openxmlformats.org/officeDocument/2006/relationships/image" Target="../media/image866.png"/><Relationship Id="rId4" Type="http://schemas.openxmlformats.org/officeDocument/2006/relationships/image" Target="../media/image18.png"/><Relationship Id="rId9" Type="http://schemas.openxmlformats.org/officeDocument/2006/relationships/hyperlink" Target="https://happygifts.ru/catalog/posuda/termokruzhki/termokruzhka_move_on_400ml_articul_32900/color_chernyy/" TargetMode="External"/><Relationship Id="rId14" Type="http://schemas.openxmlformats.org/officeDocument/2006/relationships/image" Target="../media/image89.png"/><Relationship Id="rId22" Type="http://schemas.openxmlformats.org/officeDocument/2006/relationships/image" Target="../media/image815.png"/><Relationship Id="rId27" Type="http://schemas.openxmlformats.org/officeDocument/2006/relationships/image" Target="../media/image819.png"/><Relationship Id="rId30" Type="http://schemas.openxmlformats.org/officeDocument/2006/relationships/image" Target="../media/image311.png"/><Relationship Id="rId35" Type="http://schemas.openxmlformats.org/officeDocument/2006/relationships/image" Target="../media/image826.png"/><Relationship Id="rId43" Type="http://schemas.openxmlformats.org/officeDocument/2006/relationships/image" Target="../media/image832.png"/><Relationship Id="rId48" Type="http://schemas.openxmlformats.org/officeDocument/2006/relationships/hyperlink" Target="https://happygifts.ru/catalog/promo_odezhda/futbolki/muzhskie_1078/thclothes_3657/futbolka_muzhskaya_luanda_150_articul_351000/color_belyy/" TargetMode="External"/><Relationship Id="rId56" Type="http://schemas.openxmlformats.org/officeDocument/2006/relationships/image" Target="../media/image841.png"/><Relationship Id="rId64" Type="http://schemas.openxmlformats.org/officeDocument/2006/relationships/image" Target="../media/image849.png"/><Relationship Id="rId69" Type="http://schemas.openxmlformats.org/officeDocument/2006/relationships/image" Target="../media/image854.png"/><Relationship Id="rId77" Type="http://schemas.openxmlformats.org/officeDocument/2006/relationships/image" Target="../media/image862.png"/><Relationship Id="rId8" Type="http://schemas.openxmlformats.org/officeDocument/2006/relationships/image" Target="../media/image809.png"/><Relationship Id="rId51" Type="http://schemas.openxmlformats.org/officeDocument/2006/relationships/hyperlink" Target="https://happygifts.ru/catalog/notebooks/enote/ezhednevniki_nedatirovannye_1370/biznes_bloknot_simply_flex_a5_goluboy_kremovyy_blok_v_kletku_articul_24741/color_yarko-krasnyy/" TargetMode="External"/><Relationship Id="rId72" Type="http://schemas.openxmlformats.org/officeDocument/2006/relationships/image" Target="../media/image857.png"/><Relationship Id="rId80" Type="http://schemas.openxmlformats.org/officeDocument/2006/relationships/image" Target="../media/image865.png"/><Relationship Id="rId3" Type="http://schemas.openxmlformats.org/officeDocument/2006/relationships/image" Target="../media/image807.png"/><Relationship Id="rId12" Type="http://schemas.openxmlformats.org/officeDocument/2006/relationships/image" Target="../media/image208.png"/><Relationship Id="rId17" Type="http://schemas.openxmlformats.org/officeDocument/2006/relationships/image" Target="../media/image812.png"/><Relationship Id="rId25" Type="http://schemas.openxmlformats.org/officeDocument/2006/relationships/image" Target="../media/image817.png"/><Relationship Id="rId33" Type="http://schemas.openxmlformats.org/officeDocument/2006/relationships/image" Target="../media/image824.png"/><Relationship Id="rId38" Type="http://schemas.openxmlformats.org/officeDocument/2006/relationships/image" Target="../media/image827.png"/><Relationship Id="rId46" Type="http://schemas.openxmlformats.org/officeDocument/2006/relationships/image" Target="../media/image834.png"/><Relationship Id="rId59" Type="http://schemas.openxmlformats.org/officeDocument/2006/relationships/image" Target="../media/image844.png"/><Relationship Id="rId67" Type="http://schemas.openxmlformats.org/officeDocument/2006/relationships/image" Target="../media/image852.png"/><Relationship Id="rId20" Type="http://schemas.openxmlformats.org/officeDocument/2006/relationships/image" Target="../media/image306.png"/><Relationship Id="rId41" Type="http://schemas.openxmlformats.org/officeDocument/2006/relationships/image" Target="../media/image830.png"/><Relationship Id="rId54" Type="http://schemas.openxmlformats.org/officeDocument/2006/relationships/image" Target="../media/image839.png"/><Relationship Id="rId62" Type="http://schemas.openxmlformats.org/officeDocument/2006/relationships/image" Target="../media/image847.png"/><Relationship Id="rId70" Type="http://schemas.openxmlformats.org/officeDocument/2006/relationships/image" Target="../media/image855.png"/><Relationship Id="rId75" Type="http://schemas.openxmlformats.org/officeDocument/2006/relationships/image" Target="../media/image8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3.png"/><Relationship Id="rId15" Type="http://schemas.openxmlformats.org/officeDocument/2006/relationships/image" Target="../media/image220.png"/><Relationship Id="rId23" Type="http://schemas.openxmlformats.org/officeDocument/2006/relationships/image" Target="../media/image226.png"/><Relationship Id="rId28" Type="http://schemas.openxmlformats.org/officeDocument/2006/relationships/image" Target="../media/image820.png"/><Relationship Id="rId36" Type="http://schemas.openxmlformats.org/officeDocument/2006/relationships/image" Target="../media/image40.png"/><Relationship Id="rId49" Type="http://schemas.openxmlformats.org/officeDocument/2006/relationships/image" Target="../media/image230.png"/><Relationship Id="rId57" Type="http://schemas.openxmlformats.org/officeDocument/2006/relationships/image" Target="../media/image842.png"/></Relationships>
</file>

<file path=ppt/slides/_rels/slide1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75.png"/><Relationship Id="rId18" Type="http://schemas.openxmlformats.org/officeDocument/2006/relationships/image" Target="../media/image168.png"/><Relationship Id="rId26" Type="http://schemas.openxmlformats.org/officeDocument/2006/relationships/hyperlink" Target="https://happygifts.ru/catalog/posuda/termokruzhki/termokruzhka_basic_350_ml_articul_54001/color_belyy/" TargetMode="External"/><Relationship Id="rId39" Type="http://schemas.openxmlformats.org/officeDocument/2006/relationships/image" Target="../media/image895.png"/><Relationship Id="rId21" Type="http://schemas.openxmlformats.org/officeDocument/2006/relationships/image" Target="../media/image881.png"/><Relationship Id="rId34" Type="http://schemas.openxmlformats.org/officeDocument/2006/relationships/image" Target="../media/image891.png"/><Relationship Id="rId42" Type="http://schemas.openxmlformats.org/officeDocument/2006/relationships/image" Target="../media/image898.png"/><Relationship Id="rId47" Type="http://schemas.openxmlformats.org/officeDocument/2006/relationships/image" Target="../media/image903.png"/><Relationship Id="rId50" Type="http://schemas.openxmlformats.org/officeDocument/2006/relationships/image" Target="../media/image906.png"/><Relationship Id="rId55" Type="http://schemas.openxmlformats.org/officeDocument/2006/relationships/image" Target="../media/image911.png"/><Relationship Id="rId63" Type="http://schemas.openxmlformats.org/officeDocument/2006/relationships/image" Target="../media/image919.png"/><Relationship Id="rId7" Type="http://schemas.openxmlformats.org/officeDocument/2006/relationships/image" Target="../media/image7.png"/><Relationship Id="rId2" Type="http://schemas.openxmlformats.org/officeDocument/2006/relationships/image" Target="../media/image867.png"/><Relationship Id="rId16" Type="http://schemas.openxmlformats.org/officeDocument/2006/relationships/image" Target="../media/image878.png"/><Relationship Id="rId20" Type="http://schemas.openxmlformats.org/officeDocument/2006/relationships/hyperlink" Target="https://happygifts.ru/catalog/promo_odezhda/futbolki/muzhskie_1078/merchtex_4335/futbolka_uniseks_oversayz_libra_220_articul_52104/color_izumrudnyy/" TargetMode="External"/><Relationship Id="rId29" Type="http://schemas.openxmlformats.org/officeDocument/2006/relationships/image" Target="../media/image886.png"/><Relationship Id="rId41" Type="http://schemas.openxmlformats.org/officeDocument/2006/relationships/image" Target="../media/image897.png"/><Relationship Id="rId54" Type="http://schemas.openxmlformats.org/officeDocument/2006/relationships/image" Target="../media/image910.png"/><Relationship Id="rId62" Type="http://schemas.openxmlformats.org/officeDocument/2006/relationships/image" Target="../media/image91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70.png"/><Relationship Id="rId11" Type="http://schemas.openxmlformats.org/officeDocument/2006/relationships/image" Target="../media/image873.png"/><Relationship Id="rId24" Type="http://schemas.openxmlformats.org/officeDocument/2006/relationships/image" Target="../media/image882.png"/><Relationship Id="rId32" Type="http://schemas.openxmlformats.org/officeDocument/2006/relationships/image" Target="../media/image889.png"/><Relationship Id="rId37" Type="http://schemas.openxmlformats.org/officeDocument/2006/relationships/image" Target="../media/image893.png"/><Relationship Id="rId40" Type="http://schemas.openxmlformats.org/officeDocument/2006/relationships/image" Target="../media/image896.png"/><Relationship Id="rId45" Type="http://schemas.openxmlformats.org/officeDocument/2006/relationships/image" Target="../media/image901.png"/><Relationship Id="rId53" Type="http://schemas.openxmlformats.org/officeDocument/2006/relationships/image" Target="../media/image909.png"/><Relationship Id="rId58" Type="http://schemas.openxmlformats.org/officeDocument/2006/relationships/image" Target="../media/image914.png"/><Relationship Id="rId5" Type="http://schemas.openxmlformats.org/officeDocument/2006/relationships/image" Target="../media/image157.png"/><Relationship Id="rId15" Type="http://schemas.openxmlformats.org/officeDocument/2006/relationships/image" Target="../media/image877.png"/><Relationship Id="rId23" Type="http://schemas.openxmlformats.org/officeDocument/2006/relationships/hyperlink" Target="https://happygifts.ru/catalog/elektronika/usb_flash_karty/usb_flash_karta_assorti_16gb_zelenaya_5_8kh1_7kh0_8_sm_metall_articul_19301_16gb/color_zelenyy/" TargetMode="External"/><Relationship Id="rId28" Type="http://schemas.openxmlformats.org/officeDocument/2006/relationships/image" Target="../media/image885.png"/><Relationship Id="rId36" Type="http://schemas.openxmlformats.org/officeDocument/2006/relationships/image" Target="../media/image634.png"/><Relationship Id="rId49" Type="http://schemas.openxmlformats.org/officeDocument/2006/relationships/image" Target="../media/image905.png"/><Relationship Id="rId57" Type="http://schemas.openxmlformats.org/officeDocument/2006/relationships/image" Target="../media/image913.png"/><Relationship Id="rId61" Type="http://schemas.openxmlformats.org/officeDocument/2006/relationships/image" Target="../media/image917.png"/><Relationship Id="rId10" Type="http://schemas.openxmlformats.org/officeDocument/2006/relationships/image" Target="../media/image872.png"/><Relationship Id="rId19" Type="http://schemas.openxmlformats.org/officeDocument/2006/relationships/image" Target="../media/image880.png"/><Relationship Id="rId31" Type="http://schemas.openxmlformats.org/officeDocument/2006/relationships/image" Target="../media/image888.png"/><Relationship Id="rId44" Type="http://schemas.openxmlformats.org/officeDocument/2006/relationships/image" Target="../media/image900.png"/><Relationship Id="rId52" Type="http://schemas.openxmlformats.org/officeDocument/2006/relationships/image" Target="../media/image908.png"/><Relationship Id="rId60" Type="http://schemas.openxmlformats.org/officeDocument/2006/relationships/image" Target="../media/image916.png"/><Relationship Id="rId4" Type="http://schemas.openxmlformats.org/officeDocument/2006/relationships/image" Target="../media/image869.png"/><Relationship Id="rId9" Type="http://schemas.openxmlformats.org/officeDocument/2006/relationships/image" Target="../media/image871.png"/><Relationship Id="rId14" Type="http://schemas.openxmlformats.org/officeDocument/2006/relationships/image" Target="../media/image876.png"/><Relationship Id="rId22" Type="http://schemas.openxmlformats.org/officeDocument/2006/relationships/hyperlink" Target="https://happygifts.ru/catalog/sumki/konferents_sumki/konferents_sumka_join_bezhevyy_38_kh_32_sm_100_poliester_600d_articul_349751/color_zelenyy/" TargetMode="External"/><Relationship Id="rId27" Type="http://schemas.openxmlformats.org/officeDocument/2006/relationships/image" Target="../media/image884.png"/><Relationship Id="rId30" Type="http://schemas.openxmlformats.org/officeDocument/2006/relationships/image" Target="../media/image887.png"/><Relationship Id="rId35" Type="http://schemas.openxmlformats.org/officeDocument/2006/relationships/image" Target="../media/image892.png"/><Relationship Id="rId43" Type="http://schemas.openxmlformats.org/officeDocument/2006/relationships/image" Target="../media/image899.png"/><Relationship Id="rId48" Type="http://schemas.openxmlformats.org/officeDocument/2006/relationships/image" Target="../media/image904.png"/><Relationship Id="rId56" Type="http://schemas.openxmlformats.org/officeDocument/2006/relationships/image" Target="../media/image912.png"/><Relationship Id="rId64" Type="http://schemas.openxmlformats.org/officeDocument/2006/relationships/image" Target="../media/image920.png"/><Relationship Id="rId8" Type="http://schemas.openxmlformats.org/officeDocument/2006/relationships/image" Target="../media/image159.png"/><Relationship Id="rId51" Type="http://schemas.openxmlformats.org/officeDocument/2006/relationships/image" Target="../media/image907.png"/><Relationship Id="rId3" Type="http://schemas.openxmlformats.org/officeDocument/2006/relationships/image" Target="../media/image868.png"/><Relationship Id="rId12" Type="http://schemas.openxmlformats.org/officeDocument/2006/relationships/image" Target="../media/image874.png"/><Relationship Id="rId17" Type="http://schemas.openxmlformats.org/officeDocument/2006/relationships/image" Target="../media/image879.png"/><Relationship Id="rId25" Type="http://schemas.openxmlformats.org/officeDocument/2006/relationships/image" Target="../media/image883.png"/><Relationship Id="rId33" Type="http://schemas.openxmlformats.org/officeDocument/2006/relationships/image" Target="../media/image890.png"/><Relationship Id="rId38" Type="http://schemas.openxmlformats.org/officeDocument/2006/relationships/image" Target="../media/image894.png"/><Relationship Id="rId46" Type="http://schemas.openxmlformats.org/officeDocument/2006/relationships/image" Target="../media/image902.png"/><Relationship Id="rId59" Type="http://schemas.openxmlformats.org/officeDocument/2006/relationships/image" Target="../media/image915.png"/></Relationships>
</file>

<file path=ppt/slides/_rels/slide1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3.png"/><Relationship Id="rId18" Type="http://schemas.openxmlformats.org/officeDocument/2006/relationships/image" Target="../media/image405.png"/><Relationship Id="rId26" Type="http://schemas.openxmlformats.org/officeDocument/2006/relationships/image" Target="../media/image522.png"/><Relationship Id="rId39" Type="http://schemas.openxmlformats.org/officeDocument/2006/relationships/image" Target="../media/image935.png"/><Relationship Id="rId21" Type="http://schemas.openxmlformats.org/officeDocument/2006/relationships/image" Target="../media/image620.png"/><Relationship Id="rId34" Type="http://schemas.openxmlformats.org/officeDocument/2006/relationships/image" Target="../media/image931.png"/><Relationship Id="rId42" Type="http://schemas.openxmlformats.org/officeDocument/2006/relationships/hyperlink" Target="https://happygifts.ru/catalog/posuda/kruzhki/kruzhka_decol_dlya_dekoli_330_ml_d_82_mm_premium_belaya_articul_23516/color_belyy/" TargetMode="External"/><Relationship Id="rId47" Type="http://schemas.openxmlformats.org/officeDocument/2006/relationships/image" Target="../media/image939.png"/><Relationship Id="rId50" Type="http://schemas.openxmlformats.org/officeDocument/2006/relationships/image" Target="../media/image942.png"/><Relationship Id="rId55" Type="http://schemas.openxmlformats.org/officeDocument/2006/relationships/image" Target="../media/image946.png"/><Relationship Id="rId63" Type="http://schemas.openxmlformats.org/officeDocument/2006/relationships/image" Target="../media/image954.png"/><Relationship Id="rId68" Type="http://schemas.openxmlformats.org/officeDocument/2006/relationships/image" Target="../media/image959.png"/><Relationship Id="rId7" Type="http://schemas.openxmlformats.org/officeDocument/2006/relationships/image" Target="../media/image924.png"/><Relationship Id="rId71" Type="http://schemas.openxmlformats.org/officeDocument/2006/relationships/image" Target="../media/image962.png"/><Relationship Id="rId2" Type="http://schemas.openxmlformats.org/officeDocument/2006/relationships/image" Target="../media/image921.png"/><Relationship Id="rId16" Type="http://schemas.openxmlformats.org/officeDocument/2006/relationships/image" Target="../media/image89.png"/><Relationship Id="rId29" Type="http://schemas.openxmlformats.org/officeDocument/2006/relationships/image" Target="../media/image929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happygifts.ru/catalog/sumki/konferents_sumki/konferents_sumka_xenac_articul_344371/color_zheltyy/" TargetMode="External"/><Relationship Id="rId11" Type="http://schemas.openxmlformats.org/officeDocument/2006/relationships/image" Target="../media/image926.png"/><Relationship Id="rId24" Type="http://schemas.openxmlformats.org/officeDocument/2006/relationships/image" Target="../media/image97.png"/><Relationship Id="rId32" Type="http://schemas.openxmlformats.org/officeDocument/2006/relationships/image" Target="../media/image930.png"/><Relationship Id="rId37" Type="http://schemas.openxmlformats.org/officeDocument/2006/relationships/hyperlink" Target="https://happygifts.ru/catalog/promo_odezhda/polo/muzhskie_1087/thclothes_4107/rubashka_polo_muzhskaya_berlin_200_articul_353002/color_belyy/" TargetMode="External"/><Relationship Id="rId40" Type="http://schemas.openxmlformats.org/officeDocument/2006/relationships/image" Target="../media/image632.png"/><Relationship Id="rId45" Type="http://schemas.openxmlformats.org/officeDocument/2006/relationships/image" Target="../media/image938.png"/><Relationship Id="rId53" Type="http://schemas.openxmlformats.org/officeDocument/2006/relationships/image" Target="../media/image944.png"/><Relationship Id="rId58" Type="http://schemas.openxmlformats.org/officeDocument/2006/relationships/image" Target="../media/image949.png"/><Relationship Id="rId66" Type="http://schemas.openxmlformats.org/officeDocument/2006/relationships/image" Target="../media/image957.png"/><Relationship Id="rId5" Type="http://schemas.openxmlformats.org/officeDocument/2006/relationships/image" Target="../media/image923.png"/><Relationship Id="rId15" Type="http://schemas.openxmlformats.org/officeDocument/2006/relationships/image" Target="../media/image30.png"/><Relationship Id="rId23" Type="http://schemas.openxmlformats.org/officeDocument/2006/relationships/image" Target="../media/image40.png"/><Relationship Id="rId28" Type="http://schemas.openxmlformats.org/officeDocument/2006/relationships/image" Target="../media/image524.png"/><Relationship Id="rId36" Type="http://schemas.openxmlformats.org/officeDocument/2006/relationships/image" Target="../media/image933.png"/><Relationship Id="rId49" Type="http://schemas.openxmlformats.org/officeDocument/2006/relationships/image" Target="../media/image941.png"/><Relationship Id="rId57" Type="http://schemas.openxmlformats.org/officeDocument/2006/relationships/image" Target="../media/image948.png"/><Relationship Id="rId61" Type="http://schemas.openxmlformats.org/officeDocument/2006/relationships/image" Target="../media/image952.png"/><Relationship Id="rId10" Type="http://schemas.openxmlformats.org/officeDocument/2006/relationships/image" Target="../media/image28.png"/><Relationship Id="rId19" Type="http://schemas.openxmlformats.org/officeDocument/2006/relationships/image" Target="../media/image618.png"/><Relationship Id="rId31" Type="http://schemas.openxmlformats.org/officeDocument/2006/relationships/image" Target="../media/image54.png"/><Relationship Id="rId44" Type="http://schemas.openxmlformats.org/officeDocument/2006/relationships/image" Target="../media/image937.png"/><Relationship Id="rId52" Type="http://schemas.openxmlformats.org/officeDocument/2006/relationships/image" Target="../media/image709.png"/><Relationship Id="rId60" Type="http://schemas.openxmlformats.org/officeDocument/2006/relationships/image" Target="../media/image951.png"/><Relationship Id="rId65" Type="http://schemas.openxmlformats.org/officeDocument/2006/relationships/image" Target="../media/image956.png"/><Relationship Id="rId4" Type="http://schemas.openxmlformats.org/officeDocument/2006/relationships/image" Target="../media/image18.png"/><Relationship Id="rId9" Type="http://schemas.openxmlformats.org/officeDocument/2006/relationships/image" Target="../media/image27.png"/><Relationship Id="rId14" Type="http://schemas.openxmlformats.org/officeDocument/2006/relationships/image" Target="../media/image208.png"/><Relationship Id="rId22" Type="http://schemas.openxmlformats.org/officeDocument/2006/relationships/image" Target="../media/image928.png"/><Relationship Id="rId27" Type="http://schemas.openxmlformats.org/officeDocument/2006/relationships/image" Target="../media/image719.png"/><Relationship Id="rId30" Type="http://schemas.openxmlformats.org/officeDocument/2006/relationships/image" Target="../media/image629.png"/><Relationship Id="rId35" Type="http://schemas.openxmlformats.org/officeDocument/2006/relationships/image" Target="../media/image932.png"/><Relationship Id="rId43" Type="http://schemas.openxmlformats.org/officeDocument/2006/relationships/hyperlink" Target="https://happygifts.ru/catalog/ruchki_i_karandashi/metallicheskie_ruchki_b1/ruchka_sharikovaya_factor_articul_40392/color_oranzhevyy,_seryy/" TargetMode="External"/><Relationship Id="rId48" Type="http://schemas.openxmlformats.org/officeDocument/2006/relationships/image" Target="../media/image940.png"/><Relationship Id="rId56" Type="http://schemas.openxmlformats.org/officeDocument/2006/relationships/image" Target="../media/image947.png"/><Relationship Id="rId64" Type="http://schemas.openxmlformats.org/officeDocument/2006/relationships/image" Target="../media/image955.png"/><Relationship Id="rId69" Type="http://schemas.openxmlformats.org/officeDocument/2006/relationships/image" Target="../media/image960.png"/><Relationship Id="rId8" Type="http://schemas.openxmlformats.org/officeDocument/2006/relationships/image" Target="../media/image925.png"/><Relationship Id="rId51" Type="http://schemas.openxmlformats.org/officeDocument/2006/relationships/image" Target="../media/image943.png"/><Relationship Id="rId3" Type="http://schemas.openxmlformats.org/officeDocument/2006/relationships/image" Target="../media/image922.png"/><Relationship Id="rId12" Type="http://schemas.openxmlformats.org/officeDocument/2006/relationships/image" Target="../media/image927.png"/><Relationship Id="rId17" Type="http://schemas.openxmlformats.org/officeDocument/2006/relationships/image" Target="../media/image32.png"/><Relationship Id="rId25" Type="http://schemas.openxmlformats.org/officeDocument/2006/relationships/image" Target="../media/image625.png"/><Relationship Id="rId33" Type="http://schemas.openxmlformats.org/officeDocument/2006/relationships/image" Target="../media/image417.png"/><Relationship Id="rId38" Type="http://schemas.openxmlformats.org/officeDocument/2006/relationships/image" Target="../media/image934.png"/><Relationship Id="rId46" Type="http://schemas.openxmlformats.org/officeDocument/2006/relationships/image" Target="../media/image84.png"/><Relationship Id="rId59" Type="http://schemas.openxmlformats.org/officeDocument/2006/relationships/image" Target="../media/image950.png"/><Relationship Id="rId67" Type="http://schemas.openxmlformats.org/officeDocument/2006/relationships/image" Target="../media/image958.png"/><Relationship Id="rId20" Type="http://schemas.openxmlformats.org/officeDocument/2006/relationships/image" Target="../media/image407.png"/><Relationship Id="rId41" Type="http://schemas.openxmlformats.org/officeDocument/2006/relationships/image" Target="../media/image936.png"/><Relationship Id="rId54" Type="http://schemas.openxmlformats.org/officeDocument/2006/relationships/image" Target="../media/image945.png"/><Relationship Id="rId62" Type="http://schemas.openxmlformats.org/officeDocument/2006/relationships/image" Target="../media/image953.png"/><Relationship Id="rId70" Type="http://schemas.openxmlformats.org/officeDocument/2006/relationships/image" Target="../media/image961.png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5.png"/><Relationship Id="rId18" Type="http://schemas.openxmlformats.org/officeDocument/2006/relationships/image" Target="../media/image30.png"/><Relationship Id="rId26" Type="http://schemas.openxmlformats.org/officeDocument/2006/relationships/image" Target="../media/image38.png"/><Relationship Id="rId39" Type="http://schemas.openxmlformats.org/officeDocument/2006/relationships/image" Target="../media/image51.png"/><Relationship Id="rId21" Type="http://schemas.openxmlformats.org/officeDocument/2006/relationships/image" Target="../media/image33.png"/><Relationship Id="rId34" Type="http://schemas.openxmlformats.org/officeDocument/2006/relationships/image" Target="../media/image46.png"/><Relationship Id="rId42" Type="http://schemas.openxmlformats.org/officeDocument/2006/relationships/image" Target="../media/image54.png"/><Relationship Id="rId47" Type="http://schemas.openxmlformats.org/officeDocument/2006/relationships/image" Target="../media/image59.png"/><Relationship Id="rId50" Type="http://schemas.openxmlformats.org/officeDocument/2006/relationships/hyperlink" Target="https://happygifts.ru/catalog/posuda/kruzhki/kruzhka_dlya_sublimatsii_330_ml_d_82_mm_standart_a_belaya_zheltaya_vnutri_zheltaya_ruchka_articul_23517/color_belyy,_chernyy/" TargetMode="External"/><Relationship Id="rId55" Type="http://schemas.openxmlformats.org/officeDocument/2006/relationships/image" Target="../media/image65.png"/><Relationship Id="rId63" Type="http://schemas.openxmlformats.org/officeDocument/2006/relationships/image" Target="../media/image73.png"/><Relationship Id="rId68" Type="http://schemas.openxmlformats.org/officeDocument/2006/relationships/image" Target="../media/image78.png"/><Relationship Id="rId7" Type="http://schemas.openxmlformats.org/officeDocument/2006/relationships/hyperlink" Target="https://happygifts.ru/catalog/sumki/sumki_dlya_pokupok/sumka_shopper_khlopkovyy_mall_220_articul_16104/color_temno-siniy/" TargetMode="External"/><Relationship Id="rId2" Type="http://schemas.openxmlformats.org/officeDocument/2006/relationships/image" Target="../media/image16.png"/><Relationship Id="rId16" Type="http://schemas.openxmlformats.org/officeDocument/2006/relationships/image" Target="../media/image28.png"/><Relationship Id="rId29" Type="http://schemas.openxmlformats.org/officeDocument/2006/relationships/image" Target="../media/image4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.png"/><Relationship Id="rId11" Type="http://schemas.openxmlformats.org/officeDocument/2006/relationships/image" Target="../media/image24.png"/><Relationship Id="rId24" Type="http://schemas.openxmlformats.org/officeDocument/2006/relationships/image" Target="../media/image36.png"/><Relationship Id="rId32" Type="http://schemas.openxmlformats.org/officeDocument/2006/relationships/image" Target="../media/image44.png"/><Relationship Id="rId37" Type="http://schemas.openxmlformats.org/officeDocument/2006/relationships/image" Target="../media/image49.png"/><Relationship Id="rId40" Type="http://schemas.openxmlformats.org/officeDocument/2006/relationships/image" Target="../media/image52.png"/><Relationship Id="rId45" Type="http://schemas.openxmlformats.org/officeDocument/2006/relationships/image" Target="../media/image57.png"/><Relationship Id="rId53" Type="http://schemas.openxmlformats.org/officeDocument/2006/relationships/image" Target="../media/image63.png"/><Relationship Id="rId58" Type="http://schemas.openxmlformats.org/officeDocument/2006/relationships/image" Target="../media/image68.png"/><Relationship Id="rId66" Type="http://schemas.openxmlformats.org/officeDocument/2006/relationships/image" Target="../media/image76.png"/><Relationship Id="rId5" Type="http://schemas.openxmlformats.org/officeDocument/2006/relationships/image" Target="../media/image19.png"/><Relationship Id="rId15" Type="http://schemas.openxmlformats.org/officeDocument/2006/relationships/image" Target="../media/image27.png"/><Relationship Id="rId23" Type="http://schemas.openxmlformats.org/officeDocument/2006/relationships/image" Target="../media/image35.png"/><Relationship Id="rId28" Type="http://schemas.openxmlformats.org/officeDocument/2006/relationships/image" Target="../media/image40.png"/><Relationship Id="rId36" Type="http://schemas.openxmlformats.org/officeDocument/2006/relationships/image" Target="../media/image48.png"/><Relationship Id="rId49" Type="http://schemas.openxmlformats.org/officeDocument/2006/relationships/hyperlink" Target="https://happygifts.ru/catalog/promo_odezhda/futbolki/muzhskie_1078/sol_s_1080/futbolka_oversayz_uniseks_legacy_220_articul_703996/color_belyy/" TargetMode="External"/><Relationship Id="rId57" Type="http://schemas.openxmlformats.org/officeDocument/2006/relationships/image" Target="../media/image67.png"/><Relationship Id="rId61" Type="http://schemas.openxmlformats.org/officeDocument/2006/relationships/image" Target="../media/image71.png"/><Relationship Id="rId10" Type="http://schemas.openxmlformats.org/officeDocument/2006/relationships/image" Target="../media/image23.png"/><Relationship Id="rId19" Type="http://schemas.openxmlformats.org/officeDocument/2006/relationships/image" Target="../media/image31.png"/><Relationship Id="rId31" Type="http://schemas.openxmlformats.org/officeDocument/2006/relationships/image" Target="../media/image43.png"/><Relationship Id="rId44" Type="http://schemas.openxmlformats.org/officeDocument/2006/relationships/image" Target="../media/image56.png"/><Relationship Id="rId52" Type="http://schemas.openxmlformats.org/officeDocument/2006/relationships/image" Target="../media/image62.png"/><Relationship Id="rId60" Type="http://schemas.openxmlformats.org/officeDocument/2006/relationships/image" Target="../media/image70.png"/><Relationship Id="rId65" Type="http://schemas.openxmlformats.org/officeDocument/2006/relationships/image" Target="../media/image75.png"/><Relationship Id="rId4" Type="http://schemas.openxmlformats.org/officeDocument/2006/relationships/image" Target="../media/image18.png"/><Relationship Id="rId9" Type="http://schemas.openxmlformats.org/officeDocument/2006/relationships/image" Target="../media/image22.png"/><Relationship Id="rId14" Type="http://schemas.openxmlformats.org/officeDocument/2006/relationships/image" Target="../media/image26.png"/><Relationship Id="rId22" Type="http://schemas.openxmlformats.org/officeDocument/2006/relationships/image" Target="../media/image34.png"/><Relationship Id="rId27" Type="http://schemas.openxmlformats.org/officeDocument/2006/relationships/image" Target="../media/image39.png"/><Relationship Id="rId30" Type="http://schemas.openxmlformats.org/officeDocument/2006/relationships/image" Target="../media/image42.png"/><Relationship Id="rId35" Type="http://schemas.openxmlformats.org/officeDocument/2006/relationships/image" Target="../media/image47.png"/><Relationship Id="rId43" Type="http://schemas.openxmlformats.org/officeDocument/2006/relationships/image" Target="../media/image55.png"/><Relationship Id="rId48" Type="http://schemas.openxmlformats.org/officeDocument/2006/relationships/image" Target="../media/image60.png"/><Relationship Id="rId56" Type="http://schemas.openxmlformats.org/officeDocument/2006/relationships/image" Target="../media/image66.png"/><Relationship Id="rId64" Type="http://schemas.openxmlformats.org/officeDocument/2006/relationships/image" Target="../media/image74.png"/><Relationship Id="rId69" Type="http://schemas.openxmlformats.org/officeDocument/2006/relationships/image" Target="../media/image79.png"/><Relationship Id="rId8" Type="http://schemas.openxmlformats.org/officeDocument/2006/relationships/image" Target="../media/image21.png"/><Relationship Id="rId51" Type="http://schemas.openxmlformats.org/officeDocument/2006/relationships/image" Target="../media/image61.png"/><Relationship Id="rId3" Type="http://schemas.openxmlformats.org/officeDocument/2006/relationships/image" Target="../media/image17.png"/><Relationship Id="rId12" Type="http://schemas.openxmlformats.org/officeDocument/2006/relationships/hyperlink" Target="https://happygifts.ru/catalog/promo_odezhda/beysbolki/merchtex_4341/beysbolka_cover_sandwich_370_articul_50508/color_yarko-siniy,_belyy/" TargetMode="External"/><Relationship Id="rId17" Type="http://schemas.openxmlformats.org/officeDocument/2006/relationships/image" Target="../media/image29.png"/><Relationship Id="rId25" Type="http://schemas.openxmlformats.org/officeDocument/2006/relationships/image" Target="../media/image37.png"/><Relationship Id="rId33" Type="http://schemas.openxmlformats.org/officeDocument/2006/relationships/image" Target="../media/image45.png"/><Relationship Id="rId38" Type="http://schemas.openxmlformats.org/officeDocument/2006/relationships/image" Target="../media/image50.png"/><Relationship Id="rId46" Type="http://schemas.openxmlformats.org/officeDocument/2006/relationships/image" Target="../media/image58.png"/><Relationship Id="rId59" Type="http://schemas.openxmlformats.org/officeDocument/2006/relationships/image" Target="../media/image69.png"/><Relationship Id="rId67" Type="http://schemas.openxmlformats.org/officeDocument/2006/relationships/image" Target="../media/image77.png"/><Relationship Id="rId20" Type="http://schemas.openxmlformats.org/officeDocument/2006/relationships/image" Target="../media/image32.png"/><Relationship Id="rId41" Type="http://schemas.openxmlformats.org/officeDocument/2006/relationships/image" Target="../media/image53.png"/><Relationship Id="rId54" Type="http://schemas.openxmlformats.org/officeDocument/2006/relationships/image" Target="../media/image64.png"/><Relationship Id="rId62" Type="http://schemas.openxmlformats.org/officeDocument/2006/relationships/image" Target="../media/image72.png"/></Relationships>
</file>

<file path=ppt/slides/_rels/slide2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72.png"/><Relationship Id="rId18" Type="http://schemas.openxmlformats.org/officeDocument/2006/relationships/image" Target="../media/image881.png"/><Relationship Id="rId26" Type="http://schemas.openxmlformats.org/officeDocument/2006/relationships/image" Target="../media/image885.png"/><Relationship Id="rId39" Type="http://schemas.openxmlformats.org/officeDocument/2006/relationships/image" Target="../media/image989.png"/><Relationship Id="rId21" Type="http://schemas.openxmlformats.org/officeDocument/2006/relationships/hyperlink" Target="https://happygifts.ru/catalog/posuda/kruzhki/kruzhka_fun_articul_25700/color_belyy/" TargetMode="External"/><Relationship Id="rId34" Type="http://schemas.openxmlformats.org/officeDocument/2006/relationships/image" Target="../media/image984.png"/><Relationship Id="rId42" Type="http://schemas.openxmlformats.org/officeDocument/2006/relationships/image" Target="../media/image992.png"/><Relationship Id="rId47" Type="http://schemas.openxmlformats.org/officeDocument/2006/relationships/image" Target="../media/image997.png"/><Relationship Id="rId50" Type="http://schemas.openxmlformats.org/officeDocument/2006/relationships/image" Target="../media/image1000.png"/><Relationship Id="rId55" Type="http://schemas.openxmlformats.org/officeDocument/2006/relationships/image" Target="../media/image1005.png"/><Relationship Id="rId63" Type="http://schemas.openxmlformats.org/officeDocument/2006/relationships/image" Target="../media/image1013.png"/><Relationship Id="rId68" Type="http://schemas.openxmlformats.org/officeDocument/2006/relationships/image" Target="../media/image1018.png"/><Relationship Id="rId7" Type="http://schemas.openxmlformats.org/officeDocument/2006/relationships/image" Target="../media/image7.png"/><Relationship Id="rId2" Type="http://schemas.openxmlformats.org/officeDocument/2006/relationships/image" Target="../media/image963.png"/><Relationship Id="rId16" Type="http://schemas.openxmlformats.org/officeDocument/2006/relationships/image" Target="../media/image974.png"/><Relationship Id="rId29" Type="http://schemas.openxmlformats.org/officeDocument/2006/relationships/image" Target="../media/image97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67.png"/><Relationship Id="rId11" Type="http://schemas.openxmlformats.org/officeDocument/2006/relationships/image" Target="../media/image970.png"/><Relationship Id="rId24" Type="http://schemas.openxmlformats.org/officeDocument/2006/relationships/hyperlink" Target="https://happygifts.ru/catalog/notebooks/daysweeks/ezhednevniki_nedatirovannye_3263/ezhednevnik_nedatirovannyy_linnie_a5_temno_zelenyy_kremovyy_blok_articul_24621/color_zelenyy/" TargetMode="External"/><Relationship Id="rId32" Type="http://schemas.openxmlformats.org/officeDocument/2006/relationships/image" Target="../media/image982.png"/><Relationship Id="rId37" Type="http://schemas.openxmlformats.org/officeDocument/2006/relationships/image" Target="../media/image987.png"/><Relationship Id="rId40" Type="http://schemas.openxmlformats.org/officeDocument/2006/relationships/image" Target="../media/image990.png"/><Relationship Id="rId45" Type="http://schemas.openxmlformats.org/officeDocument/2006/relationships/image" Target="../media/image995.png"/><Relationship Id="rId53" Type="http://schemas.openxmlformats.org/officeDocument/2006/relationships/image" Target="../media/image1003.png"/><Relationship Id="rId58" Type="http://schemas.openxmlformats.org/officeDocument/2006/relationships/image" Target="../media/image1008.png"/><Relationship Id="rId66" Type="http://schemas.openxmlformats.org/officeDocument/2006/relationships/image" Target="../media/image1016.png"/><Relationship Id="rId5" Type="http://schemas.openxmlformats.org/officeDocument/2006/relationships/image" Target="../media/image966.png"/><Relationship Id="rId15" Type="http://schemas.openxmlformats.org/officeDocument/2006/relationships/image" Target="../media/image168.png"/><Relationship Id="rId23" Type="http://schemas.openxmlformats.org/officeDocument/2006/relationships/image" Target="../media/image976.png"/><Relationship Id="rId28" Type="http://schemas.openxmlformats.org/officeDocument/2006/relationships/image" Target="../media/image978.png"/><Relationship Id="rId36" Type="http://schemas.openxmlformats.org/officeDocument/2006/relationships/image" Target="../media/image986.png"/><Relationship Id="rId49" Type="http://schemas.openxmlformats.org/officeDocument/2006/relationships/image" Target="../media/image999.png"/><Relationship Id="rId57" Type="http://schemas.openxmlformats.org/officeDocument/2006/relationships/image" Target="../media/image1007.png"/><Relationship Id="rId61" Type="http://schemas.openxmlformats.org/officeDocument/2006/relationships/image" Target="../media/image1011.png"/><Relationship Id="rId10" Type="http://schemas.openxmlformats.org/officeDocument/2006/relationships/image" Target="../media/image969.png"/><Relationship Id="rId19" Type="http://schemas.openxmlformats.org/officeDocument/2006/relationships/hyperlink" Target="https://happygifts.ru/catalog/sumki/ryukzaki/ryukzak_stian_articul_2220343/color_seryy,_chernyy/" TargetMode="External"/><Relationship Id="rId31" Type="http://schemas.openxmlformats.org/officeDocument/2006/relationships/image" Target="../media/image981.png"/><Relationship Id="rId44" Type="http://schemas.openxmlformats.org/officeDocument/2006/relationships/image" Target="../media/image994.png"/><Relationship Id="rId52" Type="http://schemas.openxmlformats.org/officeDocument/2006/relationships/image" Target="../media/image1002.png"/><Relationship Id="rId60" Type="http://schemas.openxmlformats.org/officeDocument/2006/relationships/image" Target="../media/image1010.png"/><Relationship Id="rId65" Type="http://schemas.openxmlformats.org/officeDocument/2006/relationships/image" Target="../media/image1015.png"/><Relationship Id="rId4" Type="http://schemas.openxmlformats.org/officeDocument/2006/relationships/image" Target="../media/image965.png"/><Relationship Id="rId9" Type="http://schemas.openxmlformats.org/officeDocument/2006/relationships/image" Target="../media/image968.png"/><Relationship Id="rId14" Type="http://schemas.openxmlformats.org/officeDocument/2006/relationships/image" Target="../media/image973.png"/><Relationship Id="rId22" Type="http://schemas.openxmlformats.org/officeDocument/2006/relationships/image" Target="../media/image882.png"/><Relationship Id="rId27" Type="http://schemas.openxmlformats.org/officeDocument/2006/relationships/image" Target="../media/image886.png"/><Relationship Id="rId30" Type="http://schemas.openxmlformats.org/officeDocument/2006/relationships/image" Target="../media/image980.png"/><Relationship Id="rId35" Type="http://schemas.openxmlformats.org/officeDocument/2006/relationships/image" Target="../media/image985.png"/><Relationship Id="rId43" Type="http://schemas.openxmlformats.org/officeDocument/2006/relationships/image" Target="../media/image993.png"/><Relationship Id="rId48" Type="http://schemas.openxmlformats.org/officeDocument/2006/relationships/image" Target="../media/image998.png"/><Relationship Id="rId56" Type="http://schemas.openxmlformats.org/officeDocument/2006/relationships/image" Target="../media/image1006.png"/><Relationship Id="rId64" Type="http://schemas.openxmlformats.org/officeDocument/2006/relationships/image" Target="../media/image1014.png"/><Relationship Id="rId8" Type="http://schemas.openxmlformats.org/officeDocument/2006/relationships/image" Target="../media/image159.png"/><Relationship Id="rId51" Type="http://schemas.openxmlformats.org/officeDocument/2006/relationships/image" Target="../media/image1001.png"/><Relationship Id="rId3" Type="http://schemas.openxmlformats.org/officeDocument/2006/relationships/image" Target="../media/image964.png"/><Relationship Id="rId12" Type="http://schemas.openxmlformats.org/officeDocument/2006/relationships/image" Target="../media/image971.png"/><Relationship Id="rId17" Type="http://schemas.openxmlformats.org/officeDocument/2006/relationships/hyperlink" Target="https://happygifts.ru/catalog/uyutnyy_dom/fotoramki_/podstavka_dlya_telefona_13kh7_5kh2sm_buk_articul_441251/color_svetlo-korichnevyy/" TargetMode="External"/><Relationship Id="rId25" Type="http://schemas.openxmlformats.org/officeDocument/2006/relationships/image" Target="../media/image977.png"/><Relationship Id="rId33" Type="http://schemas.openxmlformats.org/officeDocument/2006/relationships/image" Target="../media/image983.png"/><Relationship Id="rId38" Type="http://schemas.openxmlformats.org/officeDocument/2006/relationships/image" Target="../media/image988.png"/><Relationship Id="rId46" Type="http://schemas.openxmlformats.org/officeDocument/2006/relationships/image" Target="../media/image996.png"/><Relationship Id="rId59" Type="http://schemas.openxmlformats.org/officeDocument/2006/relationships/image" Target="../media/image1009.png"/><Relationship Id="rId67" Type="http://schemas.openxmlformats.org/officeDocument/2006/relationships/image" Target="../media/image1017.png"/><Relationship Id="rId20" Type="http://schemas.openxmlformats.org/officeDocument/2006/relationships/image" Target="../media/image975.png"/><Relationship Id="rId41" Type="http://schemas.openxmlformats.org/officeDocument/2006/relationships/image" Target="../media/image991.png"/><Relationship Id="rId54" Type="http://schemas.openxmlformats.org/officeDocument/2006/relationships/image" Target="../media/image1004.png"/><Relationship Id="rId62" Type="http://schemas.openxmlformats.org/officeDocument/2006/relationships/image" Target="../media/image1012.png"/></Relationships>
</file>

<file path=ppt/slides/_rels/slide2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3.png"/><Relationship Id="rId18" Type="http://schemas.openxmlformats.org/officeDocument/2006/relationships/image" Target="../media/image32.png"/><Relationship Id="rId26" Type="http://schemas.openxmlformats.org/officeDocument/2006/relationships/image" Target="../media/image1022.png"/><Relationship Id="rId39" Type="http://schemas.openxmlformats.org/officeDocument/2006/relationships/image" Target="../media/image935.png"/><Relationship Id="rId21" Type="http://schemas.openxmlformats.org/officeDocument/2006/relationships/image" Target="../media/image619.png"/><Relationship Id="rId34" Type="http://schemas.openxmlformats.org/officeDocument/2006/relationships/image" Target="../media/image417.png"/><Relationship Id="rId42" Type="http://schemas.openxmlformats.org/officeDocument/2006/relationships/image" Target="../media/image1026.png"/><Relationship Id="rId47" Type="http://schemas.openxmlformats.org/officeDocument/2006/relationships/image" Target="../media/image938.png"/><Relationship Id="rId50" Type="http://schemas.openxmlformats.org/officeDocument/2006/relationships/image" Target="../media/image1030.png"/><Relationship Id="rId55" Type="http://schemas.openxmlformats.org/officeDocument/2006/relationships/image" Target="../media/image1034.png"/><Relationship Id="rId63" Type="http://schemas.openxmlformats.org/officeDocument/2006/relationships/image" Target="../media/image1042.png"/><Relationship Id="rId68" Type="http://schemas.openxmlformats.org/officeDocument/2006/relationships/image" Target="../media/image1047.png"/><Relationship Id="rId7" Type="http://schemas.openxmlformats.org/officeDocument/2006/relationships/image" Target="../media/image924.png"/><Relationship Id="rId71" Type="http://schemas.openxmlformats.org/officeDocument/2006/relationships/image" Target="../media/image1050.png"/><Relationship Id="rId2" Type="http://schemas.openxmlformats.org/officeDocument/2006/relationships/image" Target="../media/image1019.png"/><Relationship Id="rId16" Type="http://schemas.openxmlformats.org/officeDocument/2006/relationships/image" Target="../media/image89.png"/><Relationship Id="rId29" Type="http://schemas.openxmlformats.org/officeDocument/2006/relationships/image" Target="../media/image524.png"/><Relationship Id="rId11" Type="http://schemas.openxmlformats.org/officeDocument/2006/relationships/image" Target="../media/image926.png"/><Relationship Id="rId24" Type="http://schemas.openxmlformats.org/officeDocument/2006/relationships/image" Target="../media/image40.png"/><Relationship Id="rId32" Type="http://schemas.openxmlformats.org/officeDocument/2006/relationships/image" Target="../media/image54.png"/><Relationship Id="rId37" Type="http://schemas.openxmlformats.org/officeDocument/2006/relationships/hyperlink" Target="https://happygifts.ru/catalog/promo_odezhda/tolstovki/muzhskie_1103/merchtex_3671/tolstovka_oversayz_mohito_280_articul_52105/color_chernyy/" TargetMode="External"/><Relationship Id="rId40" Type="http://schemas.openxmlformats.org/officeDocument/2006/relationships/image" Target="../media/image632.png"/><Relationship Id="rId45" Type="http://schemas.openxmlformats.org/officeDocument/2006/relationships/image" Target="../media/image1028.png"/><Relationship Id="rId53" Type="http://schemas.openxmlformats.org/officeDocument/2006/relationships/image" Target="../media/image1033.png"/><Relationship Id="rId58" Type="http://schemas.openxmlformats.org/officeDocument/2006/relationships/image" Target="../media/image1037.png"/><Relationship Id="rId66" Type="http://schemas.openxmlformats.org/officeDocument/2006/relationships/image" Target="../media/image1045.png"/><Relationship Id="rId74" Type="http://schemas.openxmlformats.org/officeDocument/2006/relationships/image" Target="../media/image1053.png"/><Relationship Id="rId5" Type="http://schemas.openxmlformats.org/officeDocument/2006/relationships/image" Target="../media/image1021.png"/><Relationship Id="rId15" Type="http://schemas.openxmlformats.org/officeDocument/2006/relationships/image" Target="../media/image30.png"/><Relationship Id="rId23" Type="http://schemas.openxmlformats.org/officeDocument/2006/relationships/image" Target="../media/image621.png"/><Relationship Id="rId28" Type="http://schemas.openxmlformats.org/officeDocument/2006/relationships/image" Target="../media/image1023.png"/><Relationship Id="rId36" Type="http://schemas.openxmlformats.org/officeDocument/2006/relationships/image" Target="../media/image1025.png"/><Relationship Id="rId49" Type="http://schemas.openxmlformats.org/officeDocument/2006/relationships/image" Target="../media/image1029.png"/><Relationship Id="rId57" Type="http://schemas.openxmlformats.org/officeDocument/2006/relationships/image" Target="../media/image1036.png"/><Relationship Id="rId61" Type="http://schemas.openxmlformats.org/officeDocument/2006/relationships/image" Target="../media/image1040.png"/><Relationship Id="rId10" Type="http://schemas.openxmlformats.org/officeDocument/2006/relationships/image" Target="../media/image28.png"/><Relationship Id="rId19" Type="http://schemas.openxmlformats.org/officeDocument/2006/relationships/image" Target="../media/image405.png"/><Relationship Id="rId31" Type="http://schemas.openxmlformats.org/officeDocument/2006/relationships/image" Target="../media/image526.png"/><Relationship Id="rId44" Type="http://schemas.openxmlformats.org/officeDocument/2006/relationships/image" Target="../media/image1027.png"/><Relationship Id="rId52" Type="http://schemas.openxmlformats.org/officeDocument/2006/relationships/image" Target="../media/image1032.png"/><Relationship Id="rId60" Type="http://schemas.openxmlformats.org/officeDocument/2006/relationships/image" Target="../media/image1039.png"/><Relationship Id="rId65" Type="http://schemas.openxmlformats.org/officeDocument/2006/relationships/image" Target="../media/image1044.png"/><Relationship Id="rId73" Type="http://schemas.openxmlformats.org/officeDocument/2006/relationships/image" Target="../media/image1052.png"/><Relationship Id="rId4" Type="http://schemas.openxmlformats.org/officeDocument/2006/relationships/image" Target="../media/image18.png"/><Relationship Id="rId9" Type="http://schemas.openxmlformats.org/officeDocument/2006/relationships/image" Target="../media/image27.png"/><Relationship Id="rId14" Type="http://schemas.openxmlformats.org/officeDocument/2006/relationships/image" Target="../media/image208.png"/><Relationship Id="rId22" Type="http://schemas.openxmlformats.org/officeDocument/2006/relationships/image" Target="../media/image620.png"/><Relationship Id="rId27" Type="http://schemas.openxmlformats.org/officeDocument/2006/relationships/image" Target="../media/image626.png"/><Relationship Id="rId30" Type="http://schemas.openxmlformats.org/officeDocument/2006/relationships/image" Target="../media/image1024.png"/><Relationship Id="rId35" Type="http://schemas.openxmlformats.org/officeDocument/2006/relationships/image" Target="../media/image931.png"/><Relationship Id="rId43" Type="http://schemas.openxmlformats.org/officeDocument/2006/relationships/hyperlink" Target="https://happygifts.ru/catalog/promo_odezhda/beysbolki/atlantis_1329/beysbolka_bank_five_s_5_klinev_plastikovaya_zastyezhka_articul_25486_s/color_yarko-siniy,_chyernyy/" TargetMode="External"/><Relationship Id="rId48" Type="http://schemas.openxmlformats.org/officeDocument/2006/relationships/image" Target="../media/image84.png"/><Relationship Id="rId56" Type="http://schemas.openxmlformats.org/officeDocument/2006/relationships/image" Target="../media/image1035.png"/><Relationship Id="rId64" Type="http://schemas.openxmlformats.org/officeDocument/2006/relationships/image" Target="../media/image1043.png"/><Relationship Id="rId69" Type="http://schemas.openxmlformats.org/officeDocument/2006/relationships/image" Target="../media/image1048.png"/><Relationship Id="rId8" Type="http://schemas.openxmlformats.org/officeDocument/2006/relationships/image" Target="../media/image925.png"/><Relationship Id="rId51" Type="http://schemas.openxmlformats.org/officeDocument/2006/relationships/image" Target="../media/image1031.png"/><Relationship Id="rId72" Type="http://schemas.openxmlformats.org/officeDocument/2006/relationships/image" Target="../media/image1051.png"/><Relationship Id="rId3" Type="http://schemas.openxmlformats.org/officeDocument/2006/relationships/image" Target="../media/image1020.png"/><Relationship Id="rId12" Type="http://schemas.openxmlformats.org/officeDocument/2006/relationships/image" Target="../media/image927.png"/><Relationship Id="rId17" Type="http://schemas.openxmlformats.org/officeDocument/2006/relationships/image" Target="../media/image404.png"/><Relationship Id="rId25" Type="http://schemas.openxmlformats.org/officeDocument/2006/relationships/image" Target="../media/image97.png"/><Relationship Id="rId33" Type="http://schemas.openxmlformats.org/officeDocument/2006/relationships/image" Target="../media/image930.png"/><Relationship Id="rId38" Type="http://schemas.openxmlformats.org/officeDocument/2006/relationships/image" Target="../media/image934.png"/><Relationship Id="rId46" Type="http://schemas.openxmlformats.org/officeDocument/2006/relationships/image" Target="../media/image937.png"/><Relationship Id="rId59" Type="http://schemas.openxmlformats.org/officeDocument/2006/relationships/image" Target="../media/image1038.png"/><Relationship Id="rId67" Type="http://schemas.openxmlformats.org/officeDocument/2006/relationships/image" Target="../media/image1046.png"/><Relationship Id="rId20" Type="http://schemas.openxmlformats.org/officeDocument/2006/relationships/image" Target="../media/image406.png"/><Relationship Id="rId41" Type="http://schemas.openxmlformats.org/officeDocument/2006/relationships/hyperlink" Target="https://happygifts.ru/catalog/posuda/termokruzhki/termokruzhka_flock_articul_33100/color_zelenyy/" TargetMode="External"/><Relationship Id="rId54" Type="http://schemas.openxmlformats.org/officeDocument/2006/relationships/image" Target="../media/image634.png"/><Relationship Id="rId62" Type="http://schemas.openxmlformats.org/officeDocument/2006/relationships/image" Target="../media/image1041.png"/><Relationship Id="rId70" Type="http://schemas.openxmlformats.org/officeDocument/2006/relationships/image" Target="../media/image1049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happygifts.ru/catalog/sumki/ryukzaki/ryukzak_vodostoykiy_simple_belyy_45_kh_32_kh_13_sm_100_poliuretan_articul_199014_pr/color_krasnyy/" TargetMode="External"/></Relationships>
</file>

<file path=ppt/slides/_rels/slide2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62.png"/><Relationship Id="rId18" Type="http://schemas.openxmlformats.org/officeDocument/2006/relationships/hyperlink" Target="https://happygifts.ru/catalog/promo_odezhda/polo/muzhskie_1087/thclothes_4107/rubashka_polo_muzhskaya_adam_195_articul_353000/color_belyy/" TargetMode="External"/><Relationship Id="rId26" Type="http://schemas.openxmlformats.org/officeDocument/2006/relationships/image" Target="../media/image1070.png"/><Relationship Id="rId39" Type="http://schemas.openxmlformats.org/officeDocument/2006/relationships/image" Target="../media/image1081.png"/><Relationship Id="rId21" Type="http://schemas.openxmlformats.org/officeDocument/2006/relationships/hyperlink" Target="https://happygifts.ru/catalog/posuda/termosy/termos_vakuumnyy_stripe_450_ml_articul_40005/color_siniy,_chernyy/" TargetMode="External"/><Relationship Id="rId34" Type="http://schemas.openxmlformats.org/officeDocument/2006/relationships/image" Target="../media/image1077.png"/><Relationship Id="rId42" Type="http://schemas.openxmlformats.org/officeDocument/2006/relationships/image" Target="../media/image1084.png"/><Relationship Id="rId47" Type="http://schemas.openxmlformats.org/officeDocument/2006/relationships/image" Target="../media/image1089.png"/><Relationship Id="rId50" Type="http://schemas.openxmlformats.org/officeDocument/2006/relationships/image" Target="../media/image1092.png"/><Relationship Id="rId55" Type="http://schemas.openxmlformats.org/officeDocument/2006/relationships/image" Target="../media/image1097.png"/><Relationship Id="rId7" Type="http://schemas.openxmlformats.org/officeDocument/2006/relationships/image" Target="../media/image7.png"/><Relationship Id="rId12" Type="http://schemas.openxmlformats.org/officeDocument/2006/relationships/image" Target="../media/image1061.png"/><Relationship Id="rId17" Type="http://schemas.openxmlformats.org/officeDocument/2006/relationships/image" Target="../media/image1065.png"/><Relationship Id="rId25" Type="http://schemas.openxmlformats.org/officeDocument/2006/relationships/image" Target="../media/image1069.png"/><Relationship Id="rId33" Type="http://schemas.openxmlformats.org/officeDocument/2006/relationships/image" Target="../media/image1076.png"/><Relationship Id="rId38" Type="http://schemas.openxmlformats.org/officeDocument/2006/relationships/image" Target="../media/image119.png"/><Relationship Id="rId46" Type="http://schemas.openxmlformats.org/officeDocument/2006/relationships/image" Target="../media/image1088.png"/><Relationship Id="rId59" Type="http://schemas.openxmlformats.org/officeDocument/2006/relationships/image" Target="../media/image1101.png"/><Relationship Id="rId2" Type="http://schemas.openxmlformats.org/officeDocument/2006/relationships/image" Target="../media/image1054.jpg"/><Relationship Id="rId16" Type="http://schemas.openxmlformats.org/officeDocument/2006/relationships/image" Target="../media/image1064.png"/><Relationship Id="rId20" Type="http://schemas.openxmlformats.org/officeDocument/2006/relationships/image" Target="../media/image1066.png"/><Relationship Id="rId29" Type="http://schemas.openxmlformats.org/officeDocument/2006/relationships/image" Target="../media/image1072.png"/><Relationship Id="rId41" Type="http://schemas.openxmlformats.org/officeDocument/2006/relationships/image" Target="../media/image1083.png"/><Relationship Id="rId54" Type="http://schemas.openxmlformats.org/officeDocument/2006/relationships/image" Target="../media/image109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57.png"/><Relationship Id="rId11" Type="http://schemas.openxmlformats.org/officeDocument/2006/relationships/image" Target="../media/image1060.png"/><Relationship Id="rId24" Type="http://schemas.openxmlformats.org/officeDocument/2006/relationships/hyperlink" Target="https://happygifts.ru/catalog/sumki/konferents_sumki/sumka_na_plecho_core_articul_995735_pr/color_tyemno-seryy,_goluboy/" TargetMode="External"/><Relationship Id="rId32" Type="http://schemas.openxmlformats.org/officeDocument/2006/relationships/image" Target="../media/image1075.png"/><Relationship Id="rId37" Type="http://schemas.openxmlformats.org/officeDocument/2006/relationships/image" Target="../media/image1080.png"/><Relationship Id="rId40" Type="http://schemas.openxmlformats.org/officeDocument/2006/relationships/image" Target="../media/image1082.png"/><Relationship Id="rId45" Type="http://schemas.openxmlformats.org/officeDocument/2006/relationships/image" Target="../media/image1087.png"/><Relationship Id="rId53" Type="http://schemas.openxmlformats.org/officeDocument/2006/relationships/image" Target="../media/image1095.png"/><Relationship Id="rId58" Type="http://schemas.openxmlformats.org/officeDocument/2006/relationships/image" Target="../media/image1100.png"/><Relationship Id="rId5" Type="http://schemas.openxmlformats.org/officeDocument/2006/relationships/image" Target="../media/image272.png"/><Relationship Id="rId15" Type="http://schemas.openxmlformats.org/officeDocument/2006/relationships/image" Target="../media/image168.png"/><Relationship Id="rId23" Type="http://schemas.openxmlformats.org/officeDocument/2006/relationships/image" Target="../media/image1068.png"/><Relationship Id="rId28" Type="http://schemas.openxmlformats.org/officeDocument/2006/relationships/image" Target="../media/image1071.png"/><Relationship Id="rId36" Type="http://schemas.openxmlformats.org/officeDocument/2006/relationships/image" Target="../media/image1079.png"/><Relationship Id="rId49" Type="http://schemas.openxmlformats.org/officeDocument/2006/relationships/image" Target="../media/image1091.png"/><Relationship Id="rId57" Type="http://schemas.openxmlformats.org/officeDocument/2006/relationships/image" Target="../media/image1099.png"/><Relationship Id="rId10" Type="http://schemas.openxmlformats.org/officeDocument/2006/relationships/image" Target="../media/image1059.png"/><Relationship Id="rId19" Type="http://schemas.openxmlformats.org/officeDocument/2006/relationships/hyperlink" Target="https://happygifts.ru/catalog/elektronika/aksessuary_electronika/mysh_besprovodnaya_spectre_belaya_plastik_articul_39002/color_belyy/" TargetMode="External"/><Relationship Id="rId31" Type="http://schemas.openxmlformats.org/officeDocument/2006/relationships/image" Target="../media/image1074.png"/><Relationship Id="rId44" Type="http://schemas.openxmlformats.org/officeDocument/2006/relationships/image" Target="../media/image1086.png"/><Relationship Id="rId52" Type="http://schemas.openxmlformats.org/officeDocument/2006/relationships/image" Target="../media/image1094.png"/><Relationship Id="rId60" Type="http://schemas.openxmlformats.org/officeDocument/2006/relationships/image" Target="../media/image1102.png"/><Relationship Id="rId4" Type="http://schemas.openxmlformats.org/officeDocument/2006/relationships/image" Target="../media/image1056.png"/><Relationship Id="rId9" Type="http://schemas.openxmlformats.org/officeDocument/2006/relationships/image" Target="../media/image1058.png"/><Relationship Id="rId14" Type="http://schemas.openxmlformats.org/officeDocument/2006/relationships/image" Target="../media/image1063.png"/><Relationship Id="rId22" Type="http://schemas.openxmlformats.org/officeDocument/2006/relationships/image" Target="../media/image1067.png"/><Relationship Id="rId27" Type="http://schemas.openxmlformats.org/officeDocument/2006/relationships/image" Target="../media/image178.png"/><Relationship Id="rId30" Type="http://schemas.openxmlformats.org/officeDocument/2006/relationships/image" Target="../media/image1073.png"/><Relationship Id="rId35" Type="http://schemas.openxmlformats.org/officeDocument/2006/relationships/image" Target="../media/image1078.png"/><Relationship Id="rId43" Type="http://schemas.openxmlformats.org/officeDocument/2006/relationships/image" Target="../media/image1085.png"/><Relationship Id="rId48" Type="http://schemas.openxmlformats.org/officeDocument/2006/relationships/image" Target="../media/image1090.png"/><Relationship Id="rId56" Type="http://schemas.openxmlformats.org/officeDocument/2006/relationships/image" Target="../media/image1098.png"/><Relationship Id="rId8" Type="http://schemas.openxmlformats.org/officeDocument/2006/relationships/image" Target="../media/image159.png"/><Relationship Id="rId51" Type="http://schemas.openxmlformats.org/officeDocument/2006/relationships/image" Target="../media/image1093.png"/><Relationship Id="rId3" Type="http://schemas.openxmlformats.org/officeDocument/2006/relationships/image" Target="../media/image1055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hyperlink" Target="https://vk.com/happygiftsgroup" TargetMode="External"/><Relationship Id="rId3" Type="http://schemas.openxmlformats.org/officeDocument/2006/relationships/image" Target="../media/image1104.png"/><Relationship Id="rId7" Type="http://schemas.openxmlformats.org/officeDocument/2006/relationships/image" Target="../media/image1106.png"/><Relationship Id="rId12" Type="http://schemas.openxmlformats.org/officeDocument/2006/relationships/hyperlink" Target="https://happygifts.ru/catalog/posuda/termosy/termos_vakuumnyy_stripe_450_ml_articul_40005/color_siniy,_chernyy/" TargetMode="External"/><Relationship Id="rId2" Type="http://schemas.openxmlformats.org/officeDocument/2006/relationships/image" Target="../media/image1103.jpeg"/><Relationship Id="rId1" Type="http://schemas.openxmlformats.org/officeDocument/2006/relationships/slideLayout" Target="../slideLayouts/slideLayout5.xml"/><Relationship Id="rId6" Type="http://schemas.openxmlformats.org/officeDocument/2006/relationships/hyperlink" Target="https://www.youtube.com/@HappyGiftsGroup" TargetMode="External"/><Relationship Id="rId11" Type="http://schemas.openxmlformats.org/officeDocument/2006/relationships/image" Target="../media/image1109.png"/><Relationship Id="rId5" Type="http://schemas.openxmlformats.org/officeDocument/2006/relationships/hyperlink" Target="https://t.me/happygifts_ru" TargetMode="External"/><Relationship Id="rId10" Type="http://schemas.openxmlformats.org/officeDocument/2006/relationships/image" Target="../media/image1108.png"/><Relationship Id="rId4" Type="http://schemas.openxmlformats.org/officeDocument/2006/relationships/image" Target="../media/image1105.png"/><Relationship Id="rId9" Type="http://schemas.openxmlformats.org/officeDocument/2006/relationships/image" Target="../media/image1107.png"/></Relationships>
</file>

<file path=ppt/slides/_rels/slide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7.png"/><Relationship Id="rId18" Type="http://schemas.openxmlformats.org/officeDocument/2006/relationships/image" Target="../media/image91.png"/><Relationship Id="rId26" Type="http://schemas.openxmlformats.org/officeDocument/2006/relationships/image" Target="../media/image98.png"/><Relationship Id="rId39" Type="http://schemas.openxmlformats.org/officeDocument/2006/relationships/image" Target="../media/image109.png"/><Relationship Id="rId21" Type="http://schemas.openxmlformats.org/officeDocument/2006/relationships/image" Target="../media/image94.png"/><Relationship Id="rId34" Type="http://schemas.openxmlformats.org/officeDocument/2006/relationships/image" Target="../media/image105.png"/><Relationship Id="rId42" Type="http://schemas.openxmlformats.org/officeDocument/2006/relationships/image" Target="../media/image112.png"/><Relationship Id="rId47" Type="http://schemas.openxmlformats.org/officeDocument/2006/relationships/image" Target="../media/image115.png"/><Relationship Id="rId50" Type="http://schemas.openxmlformats.org/officeDocument/2006/relationships/image" Target="../media/image118.png"/><Relationship Id="rId55" Type="http://schemas.openxmlformats.org/officeDocument/2006/relationships/image" Target="../media/image123.png"/><Relationship Id="rId63" Type="http://schemas.openxmlformats.org/officeDocument/2006/relationships/image" Target="../media/image131.png"/><Relationship Id="rId68" Type="http://schemas.openxmlformats.org/officeDocument/2006/relationships/image" Target="../media/image136.png"/><Relationship Id="rId76" Type="http://schemas.openxmlformats.org/officeDocument/2006/relationships/image" Target="../media/image144.png"/><Relationship Id="rId84" Type="http://schemas.openxmlformats.org/officeDocument/2006/relationships/image" Target="../media/image152.png"/><Relationship Id="rId7" Type="http://schemas.openxmlformats.org/officeDocument/2006/relationships/image" Target="../media/image82.png"/><Relationship Id="rId71" Type="http://schemas.openxmlformats.org/officeDocument/2006/relationships/image" Target="../media/image139.png"/><Relationship Id="rId2" Type="http://schemas.openxmlformats.org/officeDocument/2006/relationships/image" Target="../media/image80.png"/><Relationship Id="rId16" Type="http://schemas.openxmlformats.org/officeDocument/2006/relationships/image" Target="../media/image89.png"/><Relationship Id="rId29" Type="http://schemas.openxmlformats.org/officeDocument/2006/relationships/image" Target="../media/image101.png"/><Relationship Id="rId11" Type="http://schemas.openxmlformats.org/officeDocument/2006/relationships/image" Target="../media/image86.png"/><Relationship Id="rId24" Type="http://schemas.openxmlformats.org/officeDocument/2006/relationships/image" Target="../media/image40.png"/><Relationship Id="rId32" Type="http://schemas.openxmlformats.org/officeDocument/2006/relationships/image" Target="../media/image54.png"/><Relationship Id="rId37" Type="http://schemas.openxmlformats.org/officeDocument/2006/relationships/hyperlink" Target="https://happygifts.ru/catalog/promo_odezhda/futbolki/muzhskie_1078/sol_s_1080/futbolka_muzhskaya_regent_150_articul_711380/color_belyy/" TargetMode="External"/><Relationship Id="rId40" Type="http://schemas.openxmlformats.org/officeDocument/2006/relationships/image" Target="../media/image110.png"/><Relationship Id="rId45" Type="http://schemas.openxmlformats.org/officeDocument/2006/relationships/image" Target="../media/image114.png"/><Relationship Id="rId53" Type="http://schemas.openxmlformats.org/officeDocument/2006/relationships/image" Target="../media/image121.png"/><Relationship Id="rId58" Type="http://schemas.openxmlformats.org/officeDocument/2006/relationships/image" Target="../media/image126.png"/><Relationship Id="rId66" Type="http://schemas.openxmlformats.org/officeDocument/2006/relationships/image" Target="../media/image134.png"/><Relationship Id="rId74" Type="http://schemas.openxmlformats.org/officeDocument/2006/relationships/image" Target="../media/image142.png"/><Relationship Id="rId79" Type="http://schemas.openxmlformats.org/officeDocument/2006/relationships/image" Target="../media/image147.png"/><Relationship Id="rId5" Type="http://schemas.openxmlformats.org/officeDocument/2006/relationships/image" Target="../media/image20.png"/><Relationship Id="rId61" Type="http://schemas.openxmlformats.org/officeDocument/2006/relationships/image" Target="../media/image129.png"/><Relationship Id="rId82" Type="http://schemas.openxmlformats.org/officeDocument/2006/relationships/image" Target="../media/image150.png"/><Relationship Id="rId19" Type="http://schemas.openxmlformats.org/officeDocument/2006/relationships/image" Target="../media/image92.png"/><Relationship Id="rId4" Type="http://schemas.openxmlformats.org/officeDocument/2006/relationships/image" Target="../media/image18.png"/><Relationship Id="rId9" Type="http://schemas.openxmlformats.org/officeDocument/2006/relationships/image" Target="../media/image84.png"/><Relationship Id="rId14" Type="http://schemas.openxmlformats.org/officeDocument/2006/relationships/image" Target="../media/image88.png"/><Relationship Id="rId22" Type="http://schemas.openxmlformats.org/officeDocument/2006/relationships/image" Target="../media/image95.png"/><Relationship Id="rId27" Type="http://schemas.openxmlformats.org/officeDocument/2006/relationships/image" Target="../media/image99.png"/><Relationship Id="rId30" Type="http://schemas.openxmlformats.org/officeDocument/2006/relationships/image" Target="../media/image102.png"/><Relationship Id="rId35" Type="http://schemas.openxmlformats.org/officeDocument/2006/relationships/image" Target="../media/image106.png"/><Relationship Id="rId43" Type="http://schemas.openxmlformats.org/officeDocument/2006/relationships/hyperlink" Target="https://happygifts.ru/catalog/sumki/konferents_sumki/konferents_sumka_core_articul_995736/color_temno-seryy/" TargetMode="External"/><Relationship Id="rId48" Type="http://schemas.openxmlformats.org/officeDocument/2006/relationships/image" Target="../media/image116.png"/><Relationship Id="rId56" Type="http://schemas.openxmlformats.org/officeDocument/2006/relationships/image" Target="../media/image124.png"/><Relationship Id="rId64" Type="http://schemas.openxmlformats.org/officeDocument/2006/relationships/image" Target="../media/image132.png"/><Relationship Id="rId69" Type="http://schemas.openxmlformats.org/officeDocument/2006/relationships/image" Target="../media/image137.png"/><Relationship Id="rId77" Type="http://schemas.openxmlformats.org/officeDocument/2006/relationships/image" Target="../media/image145.png"/><Relationship Id="rId8" Type="http://schemas.openxmlformats.org/officeDocument/2006/relationships/image" Target="../media/image83.png"/><Relationship Id="rId51" Type="http://schemas.openxmlformats.org/officeDocument/2006/relationships/image" Target="../media/image119.png"/><Relationship Id="rId72" Type="http://schemas.openxmlformats.org/officeDocument/2006/relationships/image" Target="../media/image140.png"/><Relationship Id="rId80" Type="http://schemas.openxmlformats.org/officeDocument/2006/relationships/image" Target="../media/image148.png"/><Relationship Id="rId85" Type="http://schemas.openxmlformats.org/officeDocument/2006/relationships/image" Target="../media/image153.png"/><Relationship Id="rId3" Type="http://schemas.openxmlformats.org/officeDocument/2006/relationships/image" Target="../media/image81.png"/><Relationship Id="rId12" Type="http://schemas.openxmlformats.org/officeDocument/2006/relationships/image" Target="../media/image87.png"/><Relationship Id="rId17" Type="http://schemas.openxmlformats.org/officeDocument/2006/relationships/image" Target="../media/image90.png"/><Relationship Id="rId25" Type="http://schemas.openxmlformats.org/officeDocument/2006/relationships/image" Target="../media/image97.png"/><Relationship Id="rId33" Type="http://schemas.openxmlformats.org/officeDocument/2006/relationships/image" Target="../media/image104.png"/><Relationship Id="rId38" Type="http://schemas.openxmlformats.org/officeDocument/2006/relationships/image" Target="../media/image108.png"/><Relationship Id="rId46" Type="http://schemas.openxmlformats.org/officeDocument/2006/relationships/hyperlink" Target="https://happygifts.ru/catalog/promo_odezhda/vetrovki_kurtki_zhilety/muzhskie_1108/sol_s_1111/vetrovka_vodoottalkivayushchaya_uniseks_surf_articul_732000/color_laymovyy/" TargetMode="External"/><Relationship Id="rId59" Type="http://schemas.openxmlformats.org/officeDocument/2006/relationships/image" Target="../media/image127.png"/><Relationship Id="rId67" Type="http://schemas.openxmlformats.org/officeDocument/2006/relationships/image" Target="../media/image135.png"/><Relationship Id="rId20" Type="http://schemas.openxmlformats.org/officeDocument/2006/relationships/image" Target="../media/image93.png"/><Relationship Id="rId41" Type="http://schemas.openxmlformats.org/officeDocument/2006/relationships/image" Target="../media/image111.png"/><Relationship Id="rId54" Type="http://schemas.openxmlformats.org/officeDocument/2006/relationships/image" Target="../media/image122.png"/><Relationship Id="rId62" Type="http://schemas.openxmlformats.org/officeDocument/2006/relationships/image" Target="../media/image130.png"/><Relationship Id="rId70" Type="http://schemas.openxmlformats.org/officeDocument/2006/relationships/image" Target="../media/image138.png"/><Relationship Id="rId75" Type="http://schemas.openxmlformats.org/officeDocument/2006/relationships/image" Target="../media/image143.png"/><Relationship Id="rId83" Type="http://schemas.openxmlformats.org/officeDocument/2006/relationships/image" Target="../media/image151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happygifts.ru/catalog/zonty/zonty_trosti/zont_trost_reflect_poluavtomat_svetootrazhayushchiy_seryy__articul_16816/color_seryy/" TargetMode="External"/><Relationship Id="rId15" Type="http://schemas.openxmlformats.org/officeDocument/2006/relationships/image" Target="../media/image30.png"/><Relationship Id="rId23" Type="http://schemas.openxmlformats.org/officeDocument/2006/relationships/image" Target="../media/image96.png"/><Relationship Id="rId28" Type="http://schemas.openxmlformats.org/officeDocument/2006/relationships/image" Target="../media/image100.png"/><Relationship Id="rId36" Type="http://schemas.openxmlformats.org/officeDocument/2006/relationships/image" Target="../media/image107.png"/><Relationship Id="rId49" Type="http://schemas.openxmlformats.org/officeDocument/2006/relationships/image" Target="../media/image117.png"/><Relationship Id="rId57" Type="http://schemas.openxmlformats.org/officeDocument/2006/relationships/image" Target="../media/image125.png"/><Relationship Id="rId10" Type="http://schemas.openxmlformats.org/officeDocument/2006/relationships/image" Target="../media/image85.png"/><Relationship Id="rId31" Type="http://schemas.openxmlformats.org/officeDocument/2006/relationships/image" Target="../media/image103.png"/><Relationship Id="rId44" Type="http://schemas.openxmlformats.org/officeDocument/2006/relationships/image" Target="../media/image113.png"/><Relationship Id="rId52" Type="http://schemas.openxmlformats.org/officeDocument/2006/relationships/image" Target="../media/image120.png"/><Relationship Id="rId60" Type="http://schemas.openxmlformats.org/officeDocument/2006/relationships/image" Target="../media/image128.png"/><Relationship Id="rId65" Type="http://schemas.openxmlformats.org/officeDocument/2006/relationships/image" Target="../media/image133.png"/><Relationship Id="rId73" Type="http://schemas.openxmlformats.org/officeDocument/2006/relationships/image" Target="../media/image141.png"/><Relationship Id="rId78" Type="http://schemas.openxmlformats.org/officeDocument/2006/relationships/image" Target="../media/image146.png"/><Relationship Id="rId81" Type="http://schemas.openxmlformats.org/officeDocument/2006/relationships/image" Target="../media/image149.png"/></Relationships>
</file>

<file path=ppt/slides/_rels/slide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4.png"/><Relationship Id="rId18" Type="http://schemas.openxmlformats.org/officeDocument/2006/relationships/image" Target="../media/image169.png"/><Relationship Id="rId26" Type="http://schemas.openxmlformats.org/officeDocument/2006/relationships/image" Target="../media/image174.png"/><Relationship Id="rId39" Type="http://schemas.openxmlformats.org/officeDocument/2006/relationships/image" Target="../media/image186.png"/><Relationship Id="rId21" Type="http://schemas.openxmlformats.org/officeDocument/2006/relationships/image" Target="../media/image171.png"/><Relationship Id="rId34" Type="http://schemas.openxmlformats.org/officeDocument/2006/relationships/image" Target="../media/image181.png"/><Relationship Id="rId42" Type="http://schemas.openxmlformats.org/officeDocument/2006/relationships/image" Target="../media/image189.png"/><Relationship Id="rId47" Type="http://schemas.openxmlformats.org/officeDocument/2006/relationships/image" Target="../media/image194.png"/><Relationship Id="rId50" Type="http://schemas.openxmlformats.org/officeDocument/2006/relationships/image" Target="../media/image197.png"/><Relationship Id="rId55" Type="http://schemas.openxmlformats.org/officeDocument/2006/relationships/image" Target="../media/image202.png"/><Relationship Id="rId7" Type="http://schemas.openxmlformats.org/officeDocument/2006/relationships/image" Target="../media/image7.png"/><Relationship Id="rId12" Type="http://schemas.openxmlformats.org/officeDocument/2006/relationships/image" Target="../media/image163.png"/><Relationship Id="rId17" Type="http://schemas.openxmlformats.org/officeDocument/2006/relationships/image" Target="../media/image168.png"/><Relationship Id="rId25" Type="http://schemas.openxmlformats.org/officeDocument/2006/relationships/hyperlink" Target="https://happygifts.ru/catalog/sumki/ryukzaki/ryukzak_beam_mini_articul_970156/color_seryy,_temno-seryy/" TargetMode="External"/><Relationship Id="rId33" Type="http://schemas.openxmlformats.org/officeDocument/2006/relationships/image" Target="../media/image180.png"/><Relationship Id="rId38" Type="http://schemas.openxmlformats.org/officeDocument/2006/relationships/image" Target="../media/image185.png"/><Relationship Id="rId46" Type="http://schemas.openxmlformats.org/officeDocument/2006/relationships/image" Target="../media/image193.png"/><Relationship Id="rId2" Type="http://schemas.openxmlformats.org/officeDocument/2006/relationships/image" Target="../media/image154.jpg"/><Relationship Id="rId16" Type="http://schemas.openxmlformats.org/officeDocument/2006/relationships/image" Target="../media/image167.png"/><Relationship Id="rId20" Type="http://schemas.openxmlformats.org/officeDocument/2006/relationships/hyperlink" Target="https://happygifts.ru/catalog/notebooks/y_note/bloknoty_3540/bloknot_helix_mini_articul_33902/color_chernyy,_belyy/" TargetMode="External"/><Relationship Id="rId29" Type="http://schemas.openxmlformats.org/officeDocument/2006/relationships/image" Target="../media/image176.png"/><Relationship Id="rId41" Type="http://schemas.openxmlformats.org/officeDocument/2006/relationships/image" Target="../media/image188.png"/><Relationship Id="rId54" Type="http://schemas.openxmlformats.org/officeDocument/2006/relationships/image" Target="../media/image20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8.png"/><Relationship Id="rId11" Type="http://schemas.openxmlformats.org/officeDocument/2006/relationships/image" Target="../media/image162.png"/><Relationship Id="rId24" Type="http://schemas.openxmlformats.org/officeDocument/2006/relationships/image" Target="../media/image173.png"/><Relationship Id="rId32" Type="http://schemas.openxmlformats.org/officeDocument/2006/relationships/image" Target="../media/image179.png"/><Relationship Id="rId37" Type="http://schemas.openxmlformats.org/officeDocument/2006/relationships/image" Target="../media/image184.png"/><Relationship Id="rId40" Type="http://schemas.openxmlformats.org/officeDocument/2006/relationships/image" Target="../media/image187.png"/><Relationship Id="rId45" Type="http://schemas.openxmlformats.org/officeDocument/2006/relationships/image" Target="../media/image192.png"/><Relationship Id="rId53" Type="http://schemas.openxmlformats.org/officeDocument/2006/relationships/image" Target="../media/image200.png"/><Relationship Id="rId58" Type="http://schemas.openxmlformats.org/officeDocument/2006/relationships/image" Target="../media/image205.png"/><Relationship Id="rId5" Type="http://schemas.openxmlformats.org/officeDocument/2006/relationships/image" Target="../media/image157.png"/><Relationship Id="rId15" Type="http://schemas.openxmlformats.org/officeDocument/2006/relationships/image" Target="../media/image166.png"/><Relationship Id="rId23" Type="http://schemas.openxmlformats.org/officeDocument/2006/relationships/image" Target="../media/image172.png"/><Relationship Id="rId28" Type="http://schemas.openxmlformats.org/officeDocument/2006/relationships/hyperlink" Target="https://happygifts.ru/catalog/ruchki_i_karandashi/kantselyarskie_nabory_i_tovary_dlya_tvorchestva/organayzer_nastolnyy_cube_articul_32840/color_bezhevyy/" TargetMode="External"/><Relationship Id="rId36" Type="http://schemas.openxmlformats.org/officeDocument/2006/relationships/image" Target="../media/image183.png"/><Relationship Id="rId49" Type="http://schemas.openxmlformats.org/officeDocument/2006/relationships/image" Target="../media/image196.png"/><Relationship Id="rId57" Type="http://schemas.openxmlformats.org/officeDocument/2006/relationships/image" Target="../media/image204.png"/><Relationship Id="rId10" Type="http://schemas.openxmlformats.org/officeDocument/2006/relationships/image" Target="../media/image161.png"/><Relationship Id="rId19" Type="http://schemas.openxmlformats.org/officeDocument/2006/relationships/image" Target="../media/image170.png"/><Relationship Id="rId31" Type="http://schemas.openxmlformats.org/officeDocument/2006/relationships/image" Target="../media/image178.png"/><Relationship Id="rId44" Type="http://schemas.openxmlformats.org/officeDocument/2006/relationships/image" Target="../media/image191.png"/><Relationship Id="rId52" Type="http://schemas.openxmlformats.org/officeDocument/2006/relationships/image" Target="../media/image199.png"/><Relationship Id="rId4" Type="http://schemas.openxmlformats.org/officeDocument/2006/relationships/image" Target="../media/image156.png"/><Relationship Id="rId9" Type="http://schemas.openxmlformats.org/officeDocument/2006/relationships/image" Target="../media/image160.png"/><Relationship Id="rId14" Type="http://schemas.openxmlformats.org/officeDocument/2006/relationships/image" Target="../media/image165.png"/><Relationship Id="rId22" Type="http://schemas.openxmlformats.org/officeDocument/2006/relationships/hyperlink" Target="https://happygifts.ru/catalog/posuda/butylki_dlya_vody/butylka_dlya_vody_water_550_ml_articul_40315/color_prozrachnyy/" TargetMode="External"/><Relationship Id="rId27" Type="http://schemas.openxmlformats.org/officeDocument/2006/relationships/image" Target="../media/image175.png"/><Relationship Id="rId30" Type="http://schemas.openxmlformats.org/officeDocument/2006/relationships/image" Target="../media/image177.png"/><Relationship Id="rId35" Type="http://schemas.openxmlformats.org/officeDocument/2006/relationships/image" Target="../media/image182.png"/><Relationship Id="rId43" Type="http://schemas.openxmlformats.org/officeDocument/2006/relationships/image" Target="../media/image190.png"/><Relationship Id="rId48" Type="http://schemas.openxmlformats.org/officeDocument/2006/relationships/image" Target="../media/image195.png"/><Relationship Id="rId56" Type="http://schemas.openxmlformats.org/officeDocument/2006/relationships/image" Target="../media/image203.png"/><Relationship Id="rId8" Type="http://schemas.openxmlformats.org/officeDocument/2006/relationships/image" Target="../media/image159.png"/><Relationship Id="rId51" Type="http://schemas.openxmlformats.org/officeDocument/2006/relationships/image" Target="../media/image198.png"/><Relationship Id="rId3" Type="http://schemas.openxmlformats.org/officeDocument/2006/relationships/image" Target="../media/image155.png"/></Relationships>
</file>

<file path=ppt/slides/_rels/slide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0.png"/><Relationship Id="rId18" Type="http://schemas.openxmlformats.org/officeDocument/2006/relationships/image" Target="../media/image40.png"/><Relationship Id="rId26" Type="http://schemas.openxmlformats.org/officeDocument/2006/relationships/image" Target="../media/image216.png"/><Relationship Id="rId39" Type="http://schemas.openxmlformats.org/officeDocument/2006/relationships/image" Target="../media/image225.png"/><Relationship Id="rId21" Type="http://schemas.openxmlformats.org/officeDocument/2006/relationships/image" Target="../media/image99.png"/><Relationship Id="rId34" Type="http://schemas.openxmlformats.org/officeDocument/2006/relationships/image" Target="../media/image221.png"/><Relationship Id="rId42" Type="http://schemas.openxmlformats.org/officeDocument/2006/relationships/image" Target="../media/image228.png"/><Relationship Id="rId47" Type="http://schemas.openxmlformats.org/officeDocument/2006/relationships/hyperlink" Target="https://happygifts.ru/catalog/notebooks/daysweeks/ezhednevniki_nedatirovannye_3263/ezhednevnik_nedatirovannyy_starry_a5_biryuzovyy_kremovyy_blok_articul_24618/color_seryy/" TargetMode="External"/><Relationship Id="rId50" Type="http://schemas.openxmlformats.org/officeDocument/2006/relationships/image" Target="../media/image234.png"/><Relationship Id="rId55" Type="http://schemas.openxmlformats.org/officeDocument/2006/relationships/image" Target="../media/image239.png"/><Relationship Id="rId63" Type="http://schemas.openxmlformats.org/officeDocument/2006/relationships/image" Target="../media/image247.png"/><Relationship Id="rId68" Type="http://schemas.openxmlformats.org/officeDocument/2006/relationships/image" Target="../media/image252.png"/><Relationship Id="rId76" Type="http://schemas.openxmlformats.org/officeDocument/2006/relationships/image" Target="../media/image259.png"/><Relationship Id="rId84" Type="http://schemas.openxmlformats.org/officeDocument/2006/relationships/image" Target="../media/image267.png"/><Relationship Id="rId7" Type="http://schemas.openxmlformats.org/officeDocument/2006/relationships/image" Target="../media/image27.png"/><Relationship Id="rId71" Type="http://schemas.openxmlformats.org/officeDocument/2006/relationships/image" Target="../media/image255.png"/><Relationship Id="rId2" Type="http://schemas.openxmlformats.org/officeDocument/2006/relationships/image" Target="../media/image206.png"/><Relationship Id="rId16" Type="http://schemas.openxmlformats.org/officeDocument/2006/relationships/image" Target="../media/image212.png"/><Relationship Id="rId29" Type="http://schemas.openxmlformats.org/officeDocument/2006/relationships/image" Target="../media/image218.png"/><Relationship Id="rId11" Type="http://schemas.openxmlformats.org/officeDocument/2006/relationships/image" Target="../media/image89.png"/><Relationship Id="rId24" Type="http://schemas.openxmlformats.org/officeDocument/2006/relationships/image" Target="../media/image102.png"/><Relationship Id="rId32" Type="http://schemas.openxmlformats.org/officeDocument/2006/relationships/hyperlink" Target="https://happygifts.ru/catalog/sumki/ryukzaki/ryukzak_vodonepronitsaemyy_shop_belyy_42_kh_39_kh_13_sm_100_poliuretan_articul_199015/color_temno-siniy/" TargetMode="External"/><Relationship Id="rId37" Type="http://schemas.openxmlformats.org/officeDocument/2006/relationships/image" Target="../media/image223.png"/><Relationship Id="rId40" Type="http://schemas.openxmlformats.org/officeDocument/2006/relationships/image" Target="../media/image226.png"/><Relationship Id="rId45" Type="http://schemas.openxmlformats.org/officeDocument/2006/relationships/image" Target="../media/image230.png"/><Relationship Id="rId53" Type="http://schemas.openxmlformats.org/officeDocument/2006/relationships/image" Target="../media/image237.png"/><Relationship Id="rId58" Type="http://schemas.openxmlformats.org/officeDocument/2006/relationships/image" Target="../media/image242.png"/><Relationship Id="rId66" Type="http://schemas.openxmlformats.org/officeDocument/2006/relationships/image" Target="../media/image250.png"/><Relationship Id="rId74" Type="http://schemas.openxmlformats.org/officeDocument/2006/relationships/image" Target="../media/image258.png"/><Relationship Id="rId79" Type="http://schemas.openxmlformats.org/officeDocument/2006/relationships/image" Target="../media/image262.png"/><Relationship Id="rId5" Type="http://schemas.openxmlformats.org/officeDocument/2006/relationships/image" Target="../media/image209.png"/><Relationship Id="rId61" Type="http://schemas.openxmlformats.org/officeDocument/2006/relationships/image" Target="../media/image245.png"/><Relationship Id="rId82" Type="http://schemas.openxmlformats.org/officeDocument/2006/relationships/image" Target="../media/image265.png"/><Relationship Id="rId19" Type="http://schemas.openxmlformats.org/officeDocument/2006/relationships/image" Target="../media/image97.png"/><Relationship Id="rId4" Type="http://schemas.openxmlformats.org/officeDocument/2006/relationships/image" Target="../media/image208.png"/><Relationship Id="rId9" Type="http://schemas.openxmlformats.org/officeDocument/2006/relationships/image" Target="../media/image210.png"/><Relationship Id="rId14" Type="http://schemas.openxmlformats.org/officeDocument/2006/relationships/image" Target="../media/image211.png"/><Relationship Id="rId22" Type="http://schemas.openxmlformats.org/officeDocument/2006/relationships/image" Target="../media/image101.png"/><Relationship Id="rId27" Type="http://schemas.openxmlformats.org/officeDocument/2006/relationships/image" Target="../media/image54.png"/><Relationship Id="rId30" Type="http://schemas.openxmlformats.org/officeDocument/2006/relationships/image" Target="../media/image219.png"/><Relationship Id="rId35" Type="http://schemas.openxmlformats.org/officeDocument/2006/relationships/hyperlink" Target="https://happygifts.ru/catalog/posuda/kruzhki/kruzhka_sweet_s_prorezinennym_pokrytiem_articul_23500/color_svetlo-rozovyy/" TargetMode="External"/><Relationship Id="rId43" Type="http://schemas.openxmlformats.org/officeDocument/2006/relationships/image" Target="../media/image229.png"/><Relationship Id="rId48" Type="http://schemas.openxmlformats.org/officeDocument/2006/relationships/image" Target="../media/image232.png"/><Relationship Id="rId56" Type="http://schemas.openxmlformats.org/officeDocument/2006/relationships/image" Target="../media/image240.png"/><Relationship Id="rId64" Type="http://schemas.openxmlformats.org/officeDocument/2006/relationships/image" Target="../media/image248.png"/><Relationship Id="rId69" Type="http://schemas.openxmlformats.org/officeDocument/2006/relationships/image" Target="../media/image253.png"/><Relationship Id="rId77" Type="http://schemas.openxmlformats.org/officeDocument/2006/relationships/image" Target="../media/image260.png"/><Relationship Id="rId8" Type="http://schemas.openxmlformats.org/officeDocument/2006/relationships/image" Target="../media/image88.png"/><Relationship Id="rId51" Type="http://schemas.openxmlformats.org/officeDocument/2006/relationships/image" Target="../media/image235.png"/><Relationship Id="rId72" Type="http://schemas.openxmlformats.org/officeDocument/2006/relationships/image" Target="../media/image256.png"/><Relationship Id="rId80" Type="http://schemas.openxmlformats.org/officeDocument/2006/relationships/image" Target="../media/image263.png"/><Relationship Id="rId85" Type="http://schemas.openxmlformats.org/officeDocument/2006/relationships/image" Target="../media/image268.png"/><Relationship Id="rId3" Type="http://schemas.openxmlformats.org/officeDocument/2006/relationships/image" Target="../media/image207.png"/><Relationship Id="rId12" Type="http://schemas.openxmlformats.org/officeDocument/2006/relationships/image" Target="../media/image91.png"/><Relationship Id="rId17" Type="http://schemas.openxmlformats.org/officeDocument/2006/relationships/image" Target="../media/image213.png"/><Relationship Id="rId25" Type="http://schemas.openxmlformats.org/officeDocument/2006/relationships/image" Target="../media/image215.png"/><Relationship Id="rId33" Type="http://schemas.openxmlformats.org/officeDocument/2006/relationships/image" Target="../media/image18.png"/><Relationship Id="rId38" Type="http://schemas.openxmlformats.org/officeDocument/2006/relationships/image" Target="../media/image224.png"/><Relationship Id="rId46" Type="http://schemas.openxmlformats.org/officeDocument/2006/relationships/image" Target="../media/image231.png"/><Relationship Id="rId59" Type="http://schemas.openxmlformats.org/officeDocument/2006/relationships/image" Target="../media/image243.png"/><Relationship Id="rId67" Type="http://schemas.openxmlformats.org/officeDocument/2006/relationships/image" Target="../media/image251.png"/><Relationship Id="rId20" Type="http://schemas.openxmlformats.org/officeDocument/2006/relationships/image" Target="../media/image98.png"/><Relationship Id="rId41" Type="http://schemas.openxmlformats.org/officeDocument/2006/relationships/image" Target="../media/image227.png"/><Relationship Id="rId54" Type="http://schemas.openxmlformats.org/officeDocument/2006/relationships/image" Target="../media/image238.png"/><Relationship Id="rId62" Type="http://schemas.openxmlformats.org/officeDocument/2006/relationships/image" Target="../media/image246.png"/><Relationship Id="rId70" Type="http://schemas.openxmlformats.org/officeDocument/2006/relationships/image" Target="../media/image254.png"/><Relationship Id="rId75" Type="http://schemas.openxmlformats.org/officeDocument/2006/relationships/image" Target="../media/image84.png"/><Relationship Id="rId83" Type="http://schemas.openxmlformats.org/officeDocument/2006/relationships/image" Target="../media/image26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.png"/><Relationship Id="rId15" Type="http://schemas.openxmlformats.org/officeDocument/2006/relationships/image" Target="../media/image93.png"/><Relationship Id="rId23" Type="http://schemas.openxmlformats.org/officeDocument/2006/relationships/image" Target="../media/image214.png"/><Relationship Id="rId28" Type="http://schemas.openxmlformats.org/officeDocument/2006/relationships/image" Target="../media/image217.png"/><Relationship Id="rId36" Type="http://schemas.openxmlformats.org/officeDocument/2006/relationships/image" Target="../media/image222.png"/><Relationship Id="rId49" Type="http://schemas.openxmlformats.org/officeDocument/2006/relationships/image" Target="../media/image233.png"/><Relationship Id="rId57" Type="http://schemas.openxmlformats.org/officeDocument/2006/relationships/image" Target="../media/image241.png"/><Relationship Id="rId10" Type="http://schemas.openxmlformats.org/officeDocument/2006/relationships/image" Target="../media/image30.png"/><Relationship Id="rId31" Type="http://schemas.openxmlformats.org/officeDocument/2006/relationships/image" Target="../media/image220.png"/><Relationship Id="rId44" Type="http://schemas.openxmlformats.org/officeDocument/2006/relationships/hyperlink" Target="https://happygifts.ru/catalog/promo_odezhda/tolstovki/muzhskie_1103/thclothes_4079/tolstovka_s_kapyushonom_uniseks_phoenix_320_articul_355001/color_chernyy/" TargetMode="External"/><Relationship Id="rId52" Type="http://schemas.openxmlformats.org/officeDocument/2006/relationships/image" Target="../media/image236.png"/><Relationship Id="rId60" Type="http://schemas.openxmlformats.org/officeDocument/2006/relationships/image" Target="../media/image244.png"/><Relationship Id="rId65" Type="http://schemas.openxmlformats.org/officeDocument/2006/relationships/image" Target="../media/image249.png"/><Relationship Id="rId73" Type="http://schemas.openxmlformats.org/officeDocument/2006/relationships/image" Target="../media/image257.png"/><Relationship Id="rId78" Type="http://schemas.openxmlformats.org/officeDocument/2006/relationships/image" Target="../media/image261.png"/><Relationship Id="rId81" Type="http://schemas.openxmlformats.org/officeDocument/2006/relationships/image" Target="../media/image264.png"/><Relationship Id="rId86" Type="http://schemas.openxmlformats.org/officeDocument/2006/relationships/image" Target="../media/image196.png"/></Relationships>
</file>

<file path=ppt/slides/_rels/slide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64.png"/><Relationship Id="rId18" Type="http://schemas.openxmlformats.org/officeDocument/2006/relationships/hyperlink" Target="https://happygifts.ru/catalog/ruchki_i_karandashi/plastikovye_ruchki/ruchka_sharikovaya_n7_articul_22805/color_siniy/" TargetMode="External"/><Relationship Id="rId26" Type="http://schemas.openxmlformats.org/officeDocument/2006/relationships/image" Target="../media/image178.png"/><Relationship Id="rId39" Type="http://schemas.openxmlformats.org/officeDocument/2006/relationships/image" Target="../media/image290.png"/><Relationship Id="rId3" Type="http://schemas.openxmlformats.org/officeDocument/2006/relationships/image" Target="../media/image270.png"/><Relationship Id="rId21" Type="http://schemas.openxmlformats.org/officeDocument/2006/relationships/hyperlink" Target="https://happygifts.ru/catalog/sumki/sumki_dlya_pokupok/sumka_dlya_pokupok_iz_khlopka_eco_articul_16102/color_temno-siniy/" TargetMode="External"/><Relationship Id="rId34" Type="http://schemas.openxmlformats.org/officeDocument/2006/relationships/image" Target="../media/image286.png"/><Relationship Id="rId42" Type="http://schemas.openxmlformats.org/officeDocument/2006/relationships/image" Target="../media/image293.png"/><Relationship Id="rId47" Type="http://schemas.openxmlformats.org/officeDocument/2006/relationships/image" Target="../media/image298.png"/><Relationship Id="rId50" Type="http://schemas.openxmlformats.org/officeDocument/2006/relationships/image" Target="../media/image301.png"/><Relationship Id="rId7" Type="http://schemas.openxmlformats.org/officeDocument/2006/relationships/image" Target="../media/image7.png"/><Relationship Id="rId12" Type="http://schemas.openxmlformats.org/officeDocument/2006/relationships/image" Target="../media/image163.png"/><Relationship Id="rId17" Type="http://schemas.openxmlformats.org/officeDocument/2006/relationships/image" Target="../media/image168.png"/><Relationship Id="rId25" Type="http://schemas.openxmlformats.org/officeDocument/2006/relationships/image" Target="../media/image177.png"/><Relationship Id="rId33" Type="http://schemas.openxmlformats.org/officeDocument/2006/relationships/image" Target="../media/image285.png"/><Relationship Id="rId38" Type="http://schemas.openxmlformats.org/officeDocument/2006/relationships/image" Target="../media/image289.png"/><Relationship Id="rId46" Type="http://schemas.openxmlformats.org/officeDocument/2006/relationships/image" Target="../media/image297.png"/><Relationship Id="rId2" Type="http://schemas.openxmlformats.org/officeDocument/2006/relationships/image" Target="../media/image269.png"/><Relationship Id="rId16" Type="http://schemas.openxmlformats.org/officeDocument/2006/relationships/image" Target="../media/image275.png"/><Relationship Id="rId20" Type="http://schemas.openxmlformats.org/officeDocument/2006/relationships/image" Target="../media/image277.png"/><Relationship Id="rId29" Type="http://schemas.openxmlformats.org/officeDocument/2006/relationships/image" Target="../media/image281.png"/><Relationship Id="rId41" Type="http://schemas.openxmlformats.org/officeDocument/2006/relationships/image" Target="../media/image29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3.png"/><Relationship Id="rId11" Type="http://schemas.openxmlformats.org/officeDocument/2006/relationships/image" Target="../media/image162.png"/><Relationship Id="rId24" Type="http://schemas.openxmlformats.org/officeDocument/2006/relationships/image" Target="../media/image176.png"/><Relationship Id="rId32" Type="http://schemas.openxmlformats.org/officeDocument/2006/relationships/image" Target="../media/image284.png"/><Relationship Id="rId37" Type="http://schemas.openxmlformats.org/officeDocument/2006/relationships/hyperlink" Target="https://happygifts.ru/catalog/elektronika/usb_flash_karty/usb_flash_karta_tube_8gb_naturalnaya_6_0kh1_7kh1_7_sm_karton_articul_19334_8gb/color_naturalnyy/" TargetMode="External"/><Relationship Id="rId40" Type="http://schemas.openxmlformats.org/officeDocument/2006/relationships/image" Target="../media/image291.png"/><Relationship Id="rId45" Type="http://schemas.openxmlformats.org/officeDocument/2006/relationships/image" Target="../media/image296.png"/><Relationship Id="rId5" Type="http://schemas.openxmlformats.org/officeDocument/2006/relationships/image" Target="../media/image272.png"/><Relationship Id="rId15" Type="http://schemas.openxmlformats.org/officeDocument/2006/relationships/image" Target="../media/image274.png"/><Relationship Id="rId23" Type="http://schemas.openxmlformats.org/officeDocument/2006/relationships/hyperlink" Target="https://happygifts.ru/catalog/uyutnyy_dom/fotoramki_/podstavka_pod_telefon_mini_8_x_8_x_2_sm_pazy_1_sm_i_1_4_sm_buk_articul_441253/color_svetlo-korichnevyy/" TargetMode="External"/><Relationship Id="rId28" Type="http://schemas.openxmlformats.org/officeDocument/2006/relationships/image" Target="../media/image280.png"/><Relationship Id="rId36" Type="http://schemas.openxmlformats.org/officeDocument/2006/relationships/image" Target="../media/image288.png"/><Relationship Id="rId49" Type="http://schemas.openxmlformats.org/officeDocument/2006/relationships/image" Target="../media/image300.png"/><Relationship Id="rId10" Type="http://schemas.openxmlformats.org/officeDocument/2006/relationships/image" Target="../media/image161.png"/><Relationship Id="rId19" Type="http://schemas.openxmlformats.org/officeDocument/2006/relationships/image" Target="../media/image276.png"/><Relationship Id="rId31" Type="http://schemas.openxmlformats.org/officeDocument/2006/relationships/image" Target="../media/image283.png"/><Relationship Id="rId44" Type="http://schemas.openxmlformats.org/officeDocument/2006/relationships/image" Target="../media/image295.png"/><Relationship Id="rId4" Type="http://schemas.openxmlformats.org/officeDocument/2006/relationships/image" Target="../media/image271.png"/><Relationship Id="rId9" Type="http://schemas.openxmlformats.org/officeDocument/2006/relationships/image" Target="../media/image160.png"/><Relationship Id="rId14" Type="http://schemas.openxmlformats.org/officeDocument/2006/relationships/image" Target="../media/image165.png"/><Relationship Id="rId22" Type="http://schemas.openxmlformats.org/officeDocument/2006/relationships/image" Target="../media/image278.png"/><Relationship Id="rId27" Type="http://schemas.openxmlformats.org/officeDocument/2006/relationships/image" Target="../media/image279.png"/><Relationship Id="rId30" Type="http://schemas.openxmlformats.org/officeDocument/2006/relationships/image" Target="../media/image282.png"/><Relationship Id="rId35" Type="http://schemas.openxmlformats.org/officeDocument/2006/relationships/image" Target="../media/image287.png"/><Relationship Id="rId43" Type="http://schemas.openxmlformats.org/officeDocument/2006/relationships/image" Target="../media/image294.png"/><Relationship Id="rId48" Type="http://schemas.openxmlformats.org/officeDocument/2006/relationships/image" Target="../media/image299.png"/><Relationship Id="rId8" Type="http://schemas.openxmlformats.org/officeDocument/2006/relationships/image" Target="../media/image159.png"/></Relationships>
</file>

<file path=ppt/slides/_rels/slide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09.png"/><Relationship Id="rId18" Type="http://schemas.openxmlformats.org/officeDocument/2006/relationships/image" Target="../media/image311.png"/><Relationship Id="rId26" Type="http://schemas.openxmlformats.org/officeDocument/2006/relationships/image" Target="../media/image98.png"/><Relationship Id="rId39" Type="http://schemas.openxmlformats.org/officeDocument/2006/relationships/hyperlink" Target="https://happygifts.ru/catalog/promo_odezhda/tolstovki/muzhskie_1103/thclothes_4079/tolstovka_muzhskaya_s_kapyushonom_amsterdam_320_articul_355002/color_chernyy/" TargetMode="External"/><Relationship Id="rId21" Type="http://schemas.openxmlformats.org/officeDocument/2006/relationships/image" Target="../media/image314.png"/><Relationship Id="rId34" Type="http://schemas.openxmlformats.org/officeDocument/2006/relationships/image" Target="../media/image223.png"/><Relationship Id="rId42" Type="http://schemas.openxmlformats.org/officeDocument/2006/relationships/image" Target="../media/image324.png"/><Relationship Id="rId47" Type="http://schemas.openxmlformats.org/officeDocument/2006/relationships/image" Target="../media/image327.png"/><Relationship Id="rId50" Type="http://schemas.openxmlformats.org/officeDocument/2006/relationships/image" Target="../media/image330.png"/><Relationship Id="rId55" Type="http://schemas.openxmlformats.org/officeDocument/2006/relationships/image" Target="../media/image335.png"/><Relationship Id="rId63" Type="http://schemas.openxmlformats.org/officeDocument/2006/relationships/image" Target="../media/image343.png"/><Relationship Id="rId68" Type="http://schemas.openxmlformats.org/officeDocument/2006/relationships/image" Target="../media/image348.png"/><Relationship Id="rId76" Type="http://schemas.openxmlformats.org/officeDocument/2006/relationships/image" Target="../media/image225.png"/><Relationship Id="rId7" Type="http://schemas.openxmlformats.org/officeDocument/2006/relationships/image" Target="../media/image304.png"/><Relationship Id="rId71" Type="http://schemas.openxmlformats.org/officeDocument/2006/relationships/image" Target="../media/image351.png"/><Relationship Id="rId2" Type="http://schemas.openxmlformats.org/officeDocument/2006/relationships/image" Target="../media/image302.png"/><Relationship Id="rId16" Type="http://schemas.openxmlformats.org/officeDocument/2006/relationships/image" Target="../media/image89.png"/><Relationship Id="rId29" Type="http://schemas.openxmlformats.org/officeDocument/2006/relationships/image" Target="../media/image316.png"/><Relationship Id="rId11" Type="http://schemas.openxmlformats.org/officeDocument/2006/relationships/image" Target="../media/image307.png"/><Relationship Id="rId24" Type="http://schemas.openxmlformats.org/officeDocument/2006/relationships/image" Target="../media/image40.png"/><Relationship Id="rId32" Type="http://schemas.openxmlformats.org/officeDocument/2006/relationships/image" Target="../media/image54.png"/><Relationship Id="rId37" Type="http://schemas.openxmlformats.org/officeDocument/2006/relationships/image" Target="../media/image320.png"/><Relationship Id="rId40" Type="http://schemas.openxmlformats.org/officeDocument/2006/relationships/image" Target="../media/image322.png"/><Relationship Id="rId45" Type="http://schemas.openxmlformats.org/officeDocument/2006/relationships/hyperlink" Target="https://happygifts.ru/catalog/elektronika/usb_flash_karty/usb_flash_karta_tube_16gb_naturalnaya_6_0kh1_7kh1_7_sm_karton_articul_19334_16gb/color_naturalnyy/" TargetMode="External"/><Relationship Id="rId53" Type="http://schemas.openxmlformats.org/officeDocument/2006/relationships/image" Target="../media/image333.png"/><Relationship Id="rId58" Type="http://schemas.openxmlformats.org/officeDocument/2006/relationships/image" Target="../media/image338.png"/><Relationship Id="rId66" Type="http://schemas.openxmlformats.org/officeDocument/2006/relationships/image" Target="../media/image346.png"/><Relationship Id="rId74" Type="http://schemas.openxmlformats.org/officeDocument/2006/relationships/image" Target="../media/image285.png"/><Relationship Id="rId79" Type="http://schemas.openxmlformats.org/officeDocument/2006/relationships/image" Target="../media/image356.png"/><Relationship Id="rId5" Type="http://schemas.openxmlformats.org/officeDocument/2006/relationships/image" Target="../media/image20.png"/><Relationship Id="rId61" Type="http://schemas.openxmlformats.org/officeDocument/2006/relationships/image" Target="../media/image341.png"/><Relationship Id="rId10" Type="http://schemas.openxmlformats.org/officeDocument/2006/relationships/image" Target="../media/image306.png"/><Relationship Id="rId19" Type="http://schemas.openxmlformats.org/officeDocument/2006/relationships/image" Target="../media/image312.png"/><Relationship Id="rId31" Type="http://schemas.openxmlformats.org/officeDocument/2006/relationships/image" Target="../media/image103.png"/><Relationship Id="rId44" Type="http://schemas.openxmlformats.org/officeDocument/2006/relationships/image" Target="../media/image325.png"/><Relationship Id="rId52" Type="http://schemas.openxmlformats.org/officeDocument/2006/relationships/image" Target="../media/image332.png"/><Relationship Id="rId60" Type="http://schemas.openxmlformats.org/officeDocument/2006/relationships/image" Target="../media/image340.png"/><Relationship Id="rId65" Type="http://schemas.openxmlformats.org/officeDocument/2006/relationships/image" Target="../media/image345.png"/><Relationship Id="rId73" Type="http://schemas.openxmlformats.org/officeDocument/2006/relationships/image" Target="../media/image353.png"/><Relationship Id="rId78" Type="http://schemas.openxmlformats.org/officeDocument/2006/relationships/image" Target="../media/image355.png"/><Relationship Id="rId4" Type="http://schemas.openxmlformats.org/officeDocument/2006/relationships/image" Target="../media/image18.png"/><Relationship Id="rId9" Type="http://schemas.openxmlformats.org/officeDocument/2006/relationships/image" Target="../media/image27.png"/><Relationship Id="rId14" Type="http://schemas.openxmlformats.org/officeDocument/2006/relationships/image" Target="../media/image208.png"/><Relationship Id="rId22" Type="http://schemas.openxmlformats.org/officeDocument/2006/relationships/image" Target="../media/image315.png"/><Relationship Id="rId27" Type="http://schemas.openxmlformats.org/officeDocument/2006/relationships/image" Target="../media/image99.png"/><Relationship Id="rId30" Type="http://schemas.openxmlformats.org/officeDocument/2006/relationships/image" Target="../media/image317.png"/><Relationship Id="rId35" Type="http://schemas.openxmlformats.org/officeDocument/2006/relationships/image" Target="../media/image219.png"/><Relationship Id="rId43" Type="http://schemas.openxmlformats.org/officeDocument/2006/relationships/hyperlink" Target="https://happygifts.ru/catalog/posuda/kruzhki/kruzhka_dlya_sublimatsii_425_ml_d_85_mm_premium_belaya_articul_23519/color_belyy/" TargetMode="External"/><Relationship Id="rId48" Type="http://schemas.openxmlformats.org/officeDocument/2006/relationships/image" Target="../media/image328.png"/><Relationship Id="rId56" Type="http://schemas.openxmlformats.org/officeDocument/2006/relationships/image" Target="../media/image336.png"/><Relationship Id="rId64" Type="http://schemas.openxmlformats.org/officeDocument/2006/relationships/image" Target="../media/image344.png"/><Relationship Id="rId69" Type="http://schemas.openxmlformats.org/officeDocument/2006/relationships/image" Target="../media/image349.png"/><Relationship Id="rId77" Type="http://schemas.openxmlformats.org/officeDocument/2006/relationships/image" Target="../media/image84.png"/><Relationship Id="rId8" Type="http://schemas.openxmlformats.org/officeDocument/2006/relationships/image" Target="../media/image305.png"/><Relationship Id="rId51" Type="http://schemas.openxmlformats.org/officeDocument/2006/relationships/image" Target="../media/image331.png"/><Relationship Id="rId72" Type="http://schemas.openxmlformats.org/officeDocument/2006/relationships/image" Target="../media/image352.png"/><Relationship Id="rId80" Type="http://schemas.openxmlformats.org/officeDocument/2006/relationships/image" Target="../media/image357.png"/><Relationship Id="rId3" Type="http://schemas.openxmlformats.org/officeDocument/2006/relationships/image" Target="../media/image303.png"/><Relationship Id="rId12" Type="http://schemas.openxmlformats.org/officeDocument/2006/relationships/image" Target="../media/image308.png"/><Relationship Id="rId17" Type="http://schemas.openxmlformats.org/officeDocument/2006/relationships/image" Target="../media/image310.png"/><Relationship Id="rId25" Type="http://schemas.openxmlformats.org/officeDocument/2006/relationships/image" Target="../media/image97.png"/><Relationship Id="rId33" Type="http://schemas.openxmlformats.org/officeDocument/2006/relationships/image" Target="../media/image318.png"/><Relationship Id="rId38" Type="http://schemas.openxmlformats.org/officeDocument/2006/relationships/image" Target="../media/image321.png"/><Relationship Id="rId46" Type="http://schemas.openxmlformats.org/officeDocument/2006/relationships/image" Target="../media/image326.png"/><Relationship Id="rId59" Type="http://schemas.openxmlformats.org/officeDocument/2006/relationships/image" Target="../media/image339.png"/><Relationship Id="rId67" Type="http://schemas.openxmlformats.org/officeDocument/2006/relationships/image" Target="../media/image347.png"/><Relationship Id="rId20" Type="http://schemas.openxmlformats.org/officeDocument/2006/relationships/image" Target="../media/image313.png"/><Relationship Id="rId41" Type="http://schemas.openxmlformats.org/officeDocument/2006/relationships/image" Target="../media/image323.png"/><Relationship Id="rId54" Type="http://schemas.openxmlformats.org/officeDocument/2006/relationships/image" Target="../media/image334.png"/><Relationship Id="rId62" Type="http://schemas.openxmlformats.org/officeDocument/2006/relationships/image" Target="../media/image342.png"/><Relationship Id="rId70" Type="http://schemas.openxmlformats.org/officeDocument/2006/relationships/image" Target="../media/image350.png"/><Relationship Id="rId75" Type="http://schemas.openxmlformats.org/officeDocument/2006/relationships/image" Target="../media/image354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happygifts.ru/catalog/sumki/ryukzaki/ryukzak_vector_articul_970357/color_chernyy/" TargetMode="External"/><Relationship Id="rId15" Type="http://schemas.openxmlformats.org/officeDocument/2006/relationships/image" Target="../media/image30.png"/><Relationship Id="rId23" Type="http://schemas.openxmlformats.org/officeDocument/2006/relationships/image" Target="../media/image95.png"/><Relationship Id="rId28" Type="http://schemas.openxmlformats.org/officeDocument/2006/relationships/image" Target="../media/image101.png"/><Relationship Id="rId36" Type="http://schemas.openxmlformats.org/officeDocument/2006/relationships/image" Target="../media/image319.png"/><Relationship Id="rId49" Type="http://schemas.openxmlformats.org/officeDocument/2006/relationships/image" Target="../media/image329.png"/><Relationship Id="rId57" Type="http://schemas.openxmlformats.org/officeDocument/2006/relationships/image" Target="../media/image337.png"/></Relationships>
</file>

<file path=ppt/slides/_rels/slide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64.png"/><Relationship Id="rId18" Type="http://schemas.openxmlformats.org/officeDocument/2006/relationships/image" Target="../media/image369.png"/><Relationship Id="rId26" Type="http://schemas.openxmlformats.org/officeDocument/2006/relationships/hyperlink" Target="https://happygifts.ru/catalog/notebooks/y_note/bloknoty_3540/bloknot_helix_articul_33901/color_chernyy,_oranzhevyy/" TargetMode="External"/><Relationship Id="rId39" Type="http://schemas.openxmlformats.org/officeDocument/2006/relationships/image" Target="../media/image382.png"/><Relationship Id="rId21" Type="http://schemas.openxmlformats.org/officeDocument/2006/relationships/image" Target="../media/image274.png"/><Relationship Id="rId34" Type="http://schemas.openxmlformats.org/officeDocument/2006/relationships/image" Target="../media/image379.png"/><Relationship Id="rId42" Type="http://schemas.openxmlformats.org/officeDocument/2006/relationships/image" Target="../media/image188.png"/><Relationship Id="rId47" Type="http://schemas.openxmlformats.org/officeDocument/2006/relationships/image" Target="../media/image388.png"/><Relationship Id="rId50" Type="http://schemas.openxmlformats.org/officeDocument/2006/relationships/image" Target="../media/image391.png"/><Relationship Id="rId55" Type="http://schemas.openxmlformats.org/officeDocument/2006/relationships/hyperlink" Target="https://happygifts.ru/catalog/posuda/butylki_dlya_vody/butylka_dlya_vody_liquid_500_ml_articul_1112/color_krasnyy/" TargetMode="External"/><Relationship Id="rId7" Type="http://schemas.openxmlformats.org/officeDocument/2006/relationships/image" Target="../media/image7.png"/><Relationship Id="rId12" Type="http://schemas.openxmlformats.org/officeDocument/2006/relationships/image" Target="../media/image363.png"/><Relationship Id="rId17" Type="http://schemas.openxmlformats.org/officeDocument/2006/relationships/image" Target="../media/image368.png"/><Relationship Id="rId25" Type="http://schemas.openxmlformats.org/officeDocument/2006/relationships/image" Target="../media/image373.png"/><Relationship Id="rId33" Type="http://schemas.openxmlformats.org/officeDocument/2006/relationships/image" Target="../media/image378.png"/><Relationship Id="rId38" Type="http://schemas.openxmlformats.org/officeDocument/2006/relationships/image" Target="../media/image171.png"/><Relationship Id="rId46" Type="http://schemas.openxmlformats.org/officeDocument/2006/relationships/image" Target="../media/image387.png"/><Relationship Id="rId59" Type="http://schemas.openxmlformats.org/officeDocument/2006/relationships/image" Target="../media/image196.png"/><Relationship Id="rId2" Type="http://schemas.openxmlformats.org/officeDocument/2006/relationships/image" Target="../media/image358.jpg"/><Relationship Id="rId16" Type="http://schemas.openxmlformats.org/officeDocument/2006/relationships/image" Target="../media/image367.png"/><Relationship Id="rId20" Type="http://schemas.openxmlformats.org/officeDocument/2006/relationships/image" Target="../media/image371.png"/><Relationship Id="rId29" Type="http://schemas.openxmlformats.org/officeDocument/2006/relationships/image" Target="../media/image375.png"/><Relationship Id="rId41" Type="http://schemas.openxmlformats.org/officeDocument/2006/relationships/image" Target="../media/image384.png"/><Relationship Id="rId54" Type="http://schemas.openxmlformats.org/officeDocument/2006/relationships/image" Target="../media/image39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3.png"/><Relationship Id="rId11" Type="http://schemas.openxmlformats.org/officeDocument/2006/relationships/image" Target="../media/image362.png"/><Relationship Id="rId24" Type="http://schemas.openxmlformats.org/officeDocument/2006/relationships/image" Target="../media/image372.png"/><Relationship Id="rId32" Type="http://schemas.openxmlformats.org/officeDocument/2006/relationships/image" Target="../media/image377.png"/><Relationship Id="rId37" Type="http://schemas.openxmlformats.org/officeDocument/2006/relationships/image" Target="../media/image381.png"/><Relationship Id="rId40" Type="http://schemas.openxmlformats.org/officeDocument/2006/relationships/image" Target="../media/image383.png"/><Relationship Id="rId45" Type="http://schemas.openxmlformats.org/officeDocument/2006/relationships/image" Target="../media/image386.png"/><Relationship Id="rId53" Type="http://schemas.openxmlformats.org/officeDocument/2006/relationships/image" Target="../media/image394.png"/><Relationship Id="rId58" Type="http://schemas.openxmlformats.org/officeDocument/2006/relationships/image" Target="../media/image398.png"/><Relationship Id="rId5" Type="http://schemas.openxmlformats.org/officeDocument/2006/relationships/image" Target="../media/image272.png"/><Relationship Id="rId15" Type="http://schemas.openxmlformats.org/officeDocument/2006/relationships/image" Target="../media/image366.png"/><Relationship Id="rId23" Type="http://schemas.openxmlformats.org/officeDocument/2006/relationships/image" Target="../media/image168.png"/><Relationship Id="rId28" Type="http://schemas.openxmlformats.org/officeDocument/2006/relationships/hyperlink" Target="https://happygifts.ru/catalog/sumki/ryukzaki/ryukzak_spark_c_rfid_zashchitoy_articul_970113/color_temno-seryy/" TargetMode="External"/><Relationship Id="rId36" Type="http://schemas.openxmlformats.org/officeDocument/2006/relationships/image" Target="../media/image281.png"/><Relationship Id="rId49" Type="http://schemas.openxmlformats.org/officeDocument/2006/relationships/image" Target="../media/image390.png"/><Relationship Id="rId57" Type="http://schemas.openxmlformats.org/officeDocument/2006/relationships/image" Target="../media/image397.png"/><Relationship Id="rId10" Type="http://schemas.openxmlformats.org/officeDocument/2006/relationships/image" Target="../media/image361.png"/><Relationship Id="rId19" Type="http://schemas.openxmlformats.org/officeDocument/2006/relationships/image" Target="../media/image370.png"/><Relationship Id="rId31" Type="http://schemas.openxmlformats.org/officeDocument/2006/relationships/image" Target="../media/image376.png"/><Relationship Id="rId44" Type="http://schemas.openxmlformats.org/officeDocument/2006/relationships/image" Target="../media/image385.png"/><Relationship Id="rId52" Type="http://schemas.openxmlformats.org/officeDocument/2006/relationships/image" Target="../media/image393.png"/><Relationship Id="rId4" Type="http://schemas.openxmlformats.org/officeDocument/2006/relationships/image" Target="../media/image271.png"/><Relationship Id="rId9" Type="http://schemas.openxmlformats.org/officeDocument/2006/relationships/image" Target="../media/image360.png"/><Relationship Id="rId14" Type="http://schemas.openxmlformats.org/officeDocument/2006/relationships/image" Target="../media/image365.png"/><Relationship Id="rId22" Type="http://schemas.openxmlformats.org/officeDocument/2006/relationships/image" Target="../media/image275.png"/><Relationship Id="rId27" Type="http://schemas.openxmlformats.org/officeDocument/2006/relationships/image" Target="../media/image374.png"/><Relationship Id="rId30" Type="http://schemas.openxmlformats.org/officeDocument/2006/relationships/hyperlink" Target="https://happygifts.ru/catalog/promo_odezhda/beysbolki/merchtex_4341/beysbolka_breeze_5_klinev_zastezhka_na_lipuchke_articul_50504/color_temno-krasnyy/" TargetMode="External"/><Relationship Id="rId35" Type="http://schemas.openxmlformats.org/officeDocument/2006/relationships/image" Target="../media/image380.png"/><Relationship Id="rId43" Type="http://schemas.openxmlformats.org/officeDocument/2006/relationships/image" Target="../media/image195.png"/><Relationship Id="rId48" Type="http://schemas.openxmlformats.org/officeDocument/2006/relationships/image" Target="../media/image389.png"/><Relationship Id="rId56" Type="http://schemas.openxmlformats.org/officeDocument/2006/relationships/image" Target="../media/image396.png"/><Relationship Id="rId8" Type="http://schemas.openxmlformats.org/officeDocument/2006/relationships/image" Target="../media/image159.png"/><Relationship Id="rId51" Type="http://schemas.openxmlformats.org/officeDocument/2006/relationships/image" Target="../media/image392.png"/><Relationship Id="rId3" Type="http://schemas.openxmlformats.org/officeDocument/2006/relationships/image" Target="../media/image359.png"/></Relationships>
</file>

<file path=ppt/slides/_rels/slide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4.png"/><Relationship Id="rId18" Type="http://schemas.openxmlformats.org/officeDocument/2006/relationships/image" Target="../media/image32.png"/><Relationship Id="rId26" Type="http://schemas.openxmlformats.org/officeDocument/2006/relationships/image" Target="../media/image410.png"/><Relationship Id="rId39" Type="http://schemas.openxmlformats.org/officeDocument/2006/relationships/image" Target="../media/image421.png"/><Relationship Id="rId21" Type="http://schemas.openxmlformats.org/officeDocument/2006/relationships/image" Target="../media/image407.png"/><Relationship Id="rId34" Type="http://schemas.openxmlformats.org/officeDocument/2006/relationships/image" Target="../media/image417.png"/><Relationship Id="rId42" Type="http://schemas.openxmlformats.org/officeDocument/2006/relationships/hyperlink" Target="https://happygifts.ru/catalog/posuda/kruzhki/kruzhka_intro_articul_26701/color_chernyy,_goluboy/" TargetMode="External"/><Relationship Id="rId47" Type="http://schemas.openxmlformats.org/officeDocument/2006/relationships/image" Target="../media/image425.png"/><Relationship Id="rId50" Type="http://schemas.openxmlformats.org/officeDocument/2006/relationships/image" Target="../media/image428.png"/><Relationship Id="rId55" Type="http://schemas.openxmlformats.org/officeDocument/2006/relationships/image" Target="../media/image433.png"/><Relationship Id="rId63" Type="http://schemas.openxmlformats.org/officeDocument/2006/relationships/image" Target="../media/image441.png"/><Relationship Id="rId68" Type="http://schemas.openxmlformats.org/officeDocument/2006/relationships/image" Target="../media/image446.png"/><Relationship Id="rId7" Type="http://schemas.openxmlformats.org/officeDocument/2006/relationships/image" Target="../media/image401.png"/><Relationship Id="rId71" Type="http://schemas.openxmlformats.org/officeDocument/2006/relationships/image" Target="../media/image449.png"/><Relationship Id="rId2" Type="http://schemas.openxmlformats.org/officeDocument/2006/relationships/image" Target="../media/image399.png"/><Relationship Id="rId16" Type="http://schemas.openxmlformats.org/officeDocument/2006/relationships/image" Target="../media/image89.png"/><Relationship Id="rId29" Type="http://schemas.openxmlformats.org/officeDocument/2006/relationships/image" Target="../media/image413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happygifts.ru/catalog/sumki/ryukzaki/ryukzak_vodostoykiy_slim_chyernyy_45kh30kh6_sm_tkan_verkha_100_poliester_1680_d_articul_9293/color_chernyy/" TargetMode="External"/><Relationship Id="rId11" Type="http://schemas.openxmlformats.org/officeDocument/2006/relationships/image" Target="../media/image403.png"/><Relationship Id="rId24" Type="http://schemas.openxmlformats.org/officeDocument/2006/relationships/image" Target="../media/image40.png"/><Relationship Id="rId32" Type="http://schemas.openxmlformats.org/officeDocument/2006/relationships/image" Target="../media/image54.png"/><Relationship Id="rId37" Type="http://schemas.openxmlformats.org/officeDocument/2006/relationships/hyperlink" Target="https://happygifts.ru/catalog/promo_odezhda/futbolki/muzhskie_1078/sol_s_1080/futbolka_muzhskaya_imperial_antratsit_s_100_khlopok_190gm2_articul_711500/color_belyy/" TargetMode="External"/><Relationship Id="rId40" Type="http://schemas.openxmlformats.org/officeDocument/2006/relationships/image" Target="../media/image323.png"/><Relationship Id="rId45" Type="http://schemas.openxmlformats.org/officeDocument/2006/relationships/image" Target="../media/image424.png"/><Relationship Id="rId53" Type="http://schemas.openxmlformats.org/officeDocument/2006/relationships/image" Target="../media/image431.png"/><Relationship Id="rId58" Type="http://schemas.openxmlformats.org/officeDocument/2006/relationships/image" Target="../media/image436.png"/><Relationship Id="rId66" Type="http://schemas.openxmlformats.org/officeDocument/2006/relationships/image" Target="../media/image444.png"/><Relationship Id="rId5" Type="http://schemas.openxmlformats.org/officeDocument/2006/relationships/image" Target="../media/image20.png"/><Relationship Id="rId15" Type="http://schemas.openxmlformats.org/officeDocument/2006/relationships/image" Target="../media/image30.png"/><Relationship Id="rId23" Type="http://schemas.openxmlformats.org/officeDocument/2006/relationships/image" Target="../media/image409.png"/><Relationship Id="rId28" Type="http://schemas.openxmlformats.org/officeDocument/2006/relationships/image" Target="../media/image412.png"/><Relationship Id="rId36" Type="http://schemas.openxmlformats.org/officeDocument/2006/relationships/image" Target="../media/image419.png"/><Relationship Id="rId49" Type="http://schemas.openxmlformats.org/officeDocument/2006/relationships/image" Target="../media/image427.png"/><Relationship Id="rId57" Type="http://schemas.openxmlformats.org/officeDocument/2006/relationships/image" Target="../media/image435.png"/><Relationship Id="rId61" Type="http://schemas.openxmlformats.org/officeDocument/2006/relationships/image" Target="../media/image439.png"/><Relationship Id="rId10" Type="http://schemas.openxmlformats.org/officeDocument/2006/relationships/image" Target="../media/image306.png"/><Relationship Id="rId19" Type="http://schemas.openxmlformats.org/officeDocument/2006/relationships/image" Target="../media/image405.png"/><Relationship Id="rId31" Type="http://schemas.openxmlformats.org/officeDocument/2006/relationships/image" Target="../media/image415.png"/><Relationship Id="rId44" Type="http://schemas.openxmlformats.org/officeDocument/2006/relationships/image" Target="../media/image423.png"/><Relationship Id="rId52" Type="http://schemas.openxmlformats.org/officeDocument/2006/relationships/image" Target="../media/image430.png"/><Relationship Id="rId60" Type="http://schemas.openxmlformats.org/officeDocument/2006/relationships/image" Target="../media/image438.png"/><Relationship Id="rId65" Type="http://schemas.openxmlformats.org/officeDocument/2006/relationships/image" Target="../media/image443.png"/><Relationship Id="rId4" Type="http://schemas.openxmlformats.org/officeDocument/2006/relationships/image" Target="../media/image18.png"/><Relationship Id="rId9" Type="http://schemas.openxmlformats.org/officeDocument/2006/relationships/image" Target="../media/image27.png"/><Relationship Id="rId14" Type="http://schemas.openxmlformats.org/officeDocument/2006/relationships/image" Target="../media/image208.png"/><Relationship Id="rId22" Type="http://schemas.openxmlformats.org/officeDocument/2006/relationships/image" Target="../media/image408.png"/><Relationship Id="rId27" Type="http://schemas.openxmlformats.org/officeDocument/2006/relationships/image" Target="../media/image411.png"/><Relationship Id="rId30" Type="http://schemas.openxmlformats.org/officeDocument/2006/relationships/image" Target="../media/image414.png"/><Relationship Id="rId35" Type="http://schemas.openxmlformats.org/officeDocument/2006/relationships/image" Target="../media/image418.png"/><Relationship Id="rId43" Type="http://schemas.openxmlformats.org/officeDocument/2006/relationships/image" Target="../media/image230.png"/><Relationship Id="rId48" Type="http://schemas.openxmlformats.org/officeDocument/2006/relationships/image" Target="../media/image426.png"/><Relationship Id="rId56" Type="http://schemas.openxmlformats.org/officeDocument/2006/relationships/image" Target="../media/image434.png"/><Relationship Id="rId64" Type="http://schemas.openxmlformats.org/officeDocument/2006/relationships/image" Target="../media/image442.png"/><Relationship Id="rId69" Type="http://schemas.openxmlformats.org/officeDocument/2006/relationships/image" Target="../media/image447.png"/><Relationship Id="rId8" Type="http://schemas.openxmlformats.org/officeDocument/2006/relationships/image" Target="../media/image402.png"/><Relationship Id="rId51" Type="http://schemas.openxmlformats.org/officeDocument/2006/relationships/image" Target="../media/image429.png"/><Relationship Id="rId3" Type="http://schemas.openxmlformats.org/officeDocument/2006/relationships/image" Target="../media/image400.png"/><Relationship Id="rId12" Type="http://schemas.openxmlformats.org/officeDocument/2006/relationships/image" Target="../media/image22.png"/><Relationship Id="rId17" Type="http://schemas.openxmlformats.org/officeDocument/2006/relationships/image" Target="../media/image404.png"/><Relationship Id="rId25" Type="http://schemas.openxmlformats.org/officeDocument/2006/relationships/image" Target="../media/image97.png"/><Relationship Id="rId33" Type="http://schemas.openxmlformats.org/officeDocument/2006/relationships/image" Target="../media/image416.png"/><Relationship Id="rId38" Type="http://schemas.openxmlformats.org/officeDocument/2006/relationships/image" Target="../media/image420.png"/><Relationship Id="rId46" Type="http://schemas.openxmlformats.org/officeDocument/2006/relationships/hyperlink" Target="https://happygifts.ru/catalog/notebooks/daysweeks/ezhednevniki_nedatirovannye_3263/ezhednevnik_nedatirovannyy_ray_a5_chernyygoluboy_kremovyy_blok_bez_obreza_articul_24619/color_tyemno-seryy,_goluboy/" TargetMode="External"/><Relationship Id="rId59" Type="http://schemas.openxmlformats.org/officeDocument/2006/relationships/image" Target="../media/image437.png"/><Relationship Id="rId67" Type="http://schemas.openxmlformats.org/officeDocument/2006/relationships/image" Target="../media/image445.png"/><Relationship Id="rId20" Type="http://schemas.openxmlformats.org/officeDocument/2006/relationships/image" Target="../media/image406.png"/><Relationship Id="rId41" Type="http://schemas.openxmlformats.org/officeDocument/2006/relationships/image" Target="../media/image422.png"/><Relationship Id="rId54" Type="http://schemas.openxmlformats.org/officeDocument/2006/relationships/image" Target="../media/image432.png"/><Relationship Id="rId62" Type="http://schemas.openxmlformats.org/officeDocument/2006/relationships/image" Target="../media/image440.png"/><Relationship Id="rId70" Type="http://schemas.openxmlformats.org/officeDocument/2006/relationships/image" Target="../media/image44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0"/>
            <a:ext cx="20104088" cy="11308716"/>
            <a:chOff x="0" y="0"/>
            <a:chExt cx="20104088" cy="11308716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86031" y="0"/>
              <a:ext cx="12418057" cy="1130855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0" y="1"/>
              <a:ext cx="9801225" cy="11308715"/>
            </a:xfrm>
            <a:custGeom>
              <a:avLst/>
              <a:gdLst/>
              <a:ahLst/>
              <a:cxnLst/>
              <a:rect l="l" t="t" r="r" b="b"/>
              <a:pathLst>
                <a:path w="9801225" h="11308715">
                  <a:moveTo>
                    <a:pt x="9800748" y="0"/>
                  </a:moveTo>
                  <a:lnTo>
                    <a:pt x="0" y="0"/>
                  </a:lnTo>
                  <a:lnTo>
                    <a:pt x="0" y="11308555"/>
                  </a:lnTo>
                  <a:lnTo>
                    <a:pt x="7805856" y="11308555"/>
                  </a:lnTo>
                  <a:lnTo>
                    <a:pt x="8745670" y="7350561"/>
                  </a:lnTo>
                  <a:lnTo>
                    <a:pt x="8980373" y="5417701"/>
                  </a:lnTo>
                  <a:lnTo>
                    <a:pt x="9103900" y="4413478"/>
                  </a:lnTo>
                  <a:lnTo>
                    <a:pt x="9157016" y="4013948"/>
                  </a:lnTo>
                  <a:lnTo>
                    <a:pt x="9180484" y="3895169"/>
                  </a:lnTo>
                  <a:lnTo>
                    <a:pt x="9281040" y="3512911"/>
                  </a:lnTo>
                  <a:lnTo>
                    <a:pt x="9743975" y="1759705"/>
                  </a:lnTo>
                  <a:lnTo>
                    <a:pt x="9800748" y="0"/>
                  </a:lnTo>
                  <a:close/>
                </a:path>
              </a:pathLst>
            </a:custGeom>
            <a:solidFill>
              <a:srgbClr val="F7F5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91666" y="6371748"/>
              <a:ext cx="39370" cy="575945"/>
            </a:xfrm>
            <a:custGeom>
              <a:avLst/>
              <a:gdLst/>
              <a:ahLst/>
              <a:cxnLst/>
              <a:rect l="l" t="t" r="r" b="b"/>
              <a:pathLst>
                <a:path w="39369" h="575945">
                  <a:moveTo>
                    <a:pt x="1955" y="376237"/>
                  </a:moveTo>
                  <a:lnTo>
                    <a:pt x="736" y="375399"/>
                  </a:lnTo>
                  <a:lnTo>
                    <a:pt x="673" y="376669"/>
                  </a:lnTo>
                  <a:lnTo>
                    <a:pt x="1955" y="376237"/>
                  </a:lnTo>
                  <a:close/>
                </a:path>
                <a:path w="39369" h="575945">
                  <a:moveTo>
                    <a:pt x="3810" y="364007"/>
                  </a:moveTo>
                  <a:lnTo>
                    <a:pt x="3505" y="363982"/>
                  </a:lnTo>
                  <a:lnTo>
                    <a:pt x="3302" y="363969"/>
                  </a:lnTo>
                  <a:lnTo>
                    <a:pt x="3492" y="364020"/>
                  </a:lnTo>
                  <a:lnTo>
                    <a:pt x="3632" y="364007"/>
                  </a:lnTo>
                  <a:lnTo>
                    <a:pt x="3810" y="364007"/>
                  </a:lnTo>
                  <a:close/>
                </a:path>
                <a:path w="39369" h="575945">
                  <a:moveTo>
                    <a:pt x="3810" y="8001"/>
                  </a:moveTo>
                  <a:lnTo>
                    <a:pt x="3505" y="7975"/>
                  </a:lnTo>
                  <a:lnTo>
                    <a:pt x="3302" y="7962"/>
                  </a:lnTo>
                  <a:lnTo>
                    <a:pt x="3492" y="8013"/>
                  </a:lnTo>
                  <a:lnTo>
                    <a:pt x="3632" y="8001"/>
                  </a:lnTo>
                  <a:lnTo>
                    <a:pt x="3810" y="8001"/>
                  </a:lnTo>
                  <a:close/>
                </a:path>
                <a:path w="39369" h="575945">
                  <a:moveTo>
                    <a:pt x="3860" y="375615"/>
                  </a:moveTo>
                  <a:lnTo>
                    <a:pt x="1955" y="376237"/>
                  </a:lnTo>
                  <a:lnTo>
                    <a:pt x="2578" y="376669"/>
                  </a:lnTo>
                  <a:lnTo>
                    <a:pt x="3860" y="375615"/>
                  </a:lnTo>
                  <a:close/>
                </a:path>
                <a:path w="39369" h="575945">
                  <a:moveTo>
                    <a:pt x="4533" y="375399"/>
                  </a:moveTo>
                  <a:lnTo>
                    <a:pt x="4127" y="375399"/>
                  </a:lnTo>
                  <a:lnTo>
                    <a:pt x="3860" y="375615"/>
                  </a:lnTo>
                  <a:lnTo>
                    <a:pt x="4533" y="375399"/>
                  </a:lnTo>
                  <a:close/>
                </a:path>
                <a:path w="39369" h="575945">
                  <a:moveTo>
                    <a:pt x="5041" y="401459"/>
                  </a:moveTo>
                  <a:lnTo>
                    <a:pt x="4724" y="400799"/>
                  </a:lnTo>
                  <a:lnTo>
                    <a:pt x="3581" y="402069"/>
                  </a:lnTo>
                  <a:lnTo>
                    <a:pt x="5041" y="401459"/>
                  </a:lnTo>
                  <a:close/>
                </a:path>
                <a:path w="39369" h="575945">
                  <a:moveTo>
                    <a:pt x="5067" y="371589"/>
                  </a:moveTo>
                  <a:lnTo>
                    <a:pt x="1752" y="372859"/>
                  </a:lnTo>
                  <a:lnTo>
                    <a:pt x="5067" y="371741"/>
                  </a:lnTo>
                  <a:lnTo>
                    <a:pt x="5067" y="371589"/>
                  </a:lnTo>
                  <a:close/>
                </a:path>
                <a:path w="39369" h="575945">
                  <a:moveTo>
                    <a:pt x="6172" y="419188"/>
                  </a:moveTo>
                  <a:lnTo>
                    <a:pt x="5511" y="419049"/>
                  </a:lnTo>
                  <a:lnTo>
                    <a:pt x="5435" y="419201"/>
                  </a:lnTo>
                  <a:lnTo>
                    <a:pt x="6172" y="419188"/>
                  </a:lnTo>
                  <a:close/>
                </a:path>
                <a:path w="39369" h="575945">
                  <a:moveTo>
                    <a:pt x="6426" y="372859"/>
                  </a:moveTo>
                  <a:lnTo>
                    <a:pt x="5537" y="371589"/>
                  </a:lnTo>
                  <a:lnTo>
                    <a:pt x="5067" y="371741"/>
                  </a:lnTo>
                  <a:lnTo>
                    <a:pt x="5092" y="372859"/>
                  </a:lnTo>
                  <a:lnTo>
                    <a:pt x="6426" y="372859"/>
                  </a:lnTo>
                  <a:close/>
                </a:path>
                <a:path w="39369" h="575945">
                  <a:moveTo>
                    <a:pt x="6464" y="494512"/>
                  </a:moveTo>
                  <a:close/>
                </a:path>
                <a:path w="39369" h="575945">
                  <a:moveTo>
                    <a:pt x="6616" y="465074"/>
                  </a:moveTo>
                  <a:lnTo>
                    <a:pt x="5511" y="465569"/>
                  </a:lnTo>
                  <a:lnTo>
                    <a:pt x="6527" y="465569"/>
                  </a:lnTo>
                  <a:lnTo>
                    <a:pt x="6616" y="465074"/>
                  </a:lnTo>
                  <a:close/>
                </a:path>
                <a:path w="39369" h="575945">
                  <a:moveTo>
                    <a:pt x="6680" y="400799"/>
                  </a:moveTo>
                  <a:lnTo>
                    <a:pt x="5041" y="401459"/>
                  </a:lnTo>
                  <a:lnTo>
                    <a:pt x="5321" y="402069"/>
                  </a:lnTo>
                  <a:lnTo>
                    <a:pt x="6680" y="400799"/>
                  </a:lnTo>
                  <a:close/>
                </a:path>
                <a:path w="39369" h="575945">
                  <a:moveTo>
                    <a:pt x="6870" y="493610"/>
                  </a:moveTo>
                  <a:lnTo>
                    <a:pt x="6591" y="493852"/>
                  </a:lnTo>
                  <a:lnTo>
                    <a:pt x="6451" y="494195"/>
                  </a:lnTo>
                  <a:lnTo>
                    <a:pt x="6464" y="494499"/>
                  </a:lnTo>
                  <a:lnTo>
                    <a:pt x="6870" y="493610"/>
                  </a:lnTo>
                  <a:close/>
                </a:path>
                <a:path w="39369" h="575945">
                  <a:moveTo>
                    <a:pt x="7175" y="464832"/>
                  </a:moveTo>
                  <a:lnTo>
                    <a:pt x="6743" y="464299"/>
                  </a:lnTo>
                  <a:lnTo>
                    <a:pt x="6616" y="465074"/>
                  </a:lnTo>
                  <a:lnTo>
                    <a:pt x="7175" y="464832"/>
                  </a:lnTo>
                  <a:close/>
                </a:path>
                <a:path w="39369" h="575945">
                  <a:moveTo>
                    <a:pt x="8369" y="490423"/>
                  </a:moveTo>
                  <a:lnTo>
                    <a:pt x="8140" y="490385"/>
                  </a:lnTo>
                  <a:lnTo>
                    <a:pt x="7950" y="490359"/>
                  </a:lnTo>
                  <a:lnTo>
                    <a:pt x="7607" y="490334"/>
                  </a:lnTo>
                  <a:lnTo>
                    <a:pt x="6350" y="490982"/>
                  </a:lnTo>
                  <a:lnTo>
                    <a:pt x="7391" y="490791"/>
                  </a:lnTo>
                  <a:lnTo>
                    <a:pt x="7988" y="490601"/>
                  </a:lnTo>
                  <a:lnTo>
                    <a:pt x="8369" y="490423"/>
                  </a:lnTo>
                  <a:close/>
                </a:path>
                <a:path w="39369" h="575945">
                  <a:moveTo>
                    <a:pt x="8648" y="381254"/>
                  </a:moveTo>
                  <a:lnTo>
                    <a:pt x="7912" y="381749"/>
                  </a:lnTo>
                  <a:lnTo>
                    <a:pt x="8521" y="381749"/>
                  </a:lnTo>
                  <a:lnTo>
                    <a:pt x="8648" y="381254"/>
                  </a:lnTo>
                  <a:close/>
                </a:path>
                <a:path w="39369" h="575945">
                  <a:moveTo>
                    <a:pt x="8737" y="381749"/>
                  </a:moveTo>
                  <a:lnTo>
                    <a:pt x="3454" y="382943"/>
                  </a:lnTo>
                  <a:lnTo>
                    <a:pt x="8636" y="381850"/>
                  </a:lnTo>
                  <a:close/>
                </a:path>
                <a:path w="39369" h="575945">
                  <a:moveTo>
                    <a:pt x="9334" y="504939"/>
                  </a:moveTo>
                  <a:lnTo>
                    <a:pt x="8737" y="504558"/>
                  </a:lnTo>
                  <a:lnTo>
                    <a:pt x="8102" y="504939"/>
                  </a:lnTo>
                  <a:lnTo>
                    <a:pt x="9334" y="504939"/>
                  </a:lnTo>
                  <a:close/>
                </a:path>
                <a:path w="39369" h="575945">
                  <a:moveTo>
                    <a:pt x="13690" y="513829"/>
                  </a:moveTo>
                  <a:lnTo>
                    <a:pt x="10223" y="513829"/>
                  </a:lnTo>
                  <a:lnTo>
                    <a:pt x="11430" y="515099"/>
                  </a:lnTo>
                  <a:lnTo>
                    <a:pt x="13690" y="513829"/>
                  </a:lnTo>
                  <a:close/>
                </a:path>
                <a:path w="39369" h="575945">
                  <a:moveTo>
                    <a:pt x="13741" y="567728"/>
                  </a:moveTo>
                  <a:lnTo>
                    <a:pt x="13500" y="567588"/>
                  </a:lnTo>
                  <a:lnTo>
                    <a:pt x="13119" y="567664"/>
                  </a:lnTo>
                  <a:lnTo>
                    <a:pt x="13741" y="567728"/>
                  </a:lnTo>
                  <a:close/>
                </a:path>
                <a:path w="39369" h="575945">
                  <a:moveTo>
                    <a:pt x="14706" y="567817"/>
                  </a:moveTo>
                  <a:lnTo>
                    <a:pt x="13741" y="567728"/>
                  </a:lnTo>
                  <a:lnTo>
                    <a:pt x="14706" y="567817"/>
                  </a:lnTo>
                  <a:close/>
                </a:path>
                <a:path w="39369" h="575945">
                  <a:moveTo>
                    <a:pt x="14909" y="572033"/>
                  </a:moveTo>
                  <a:lnTo>
                    <a:pt x="14554" y="571881"/>
                  </a:lnTo>
                  <a:lnTo>
                    <a:pt x="14439" y="572033"/>
                  </a:lnTo>
                  <a:lnTo>
                    <a:pt x="14617" y="572020"/>
                  </a:lnTo>
                  <a:lnTo>
                    <a:pt x="14782" y="572033"/>
                  </a:lnTo>
                  <a:lnTo>
                    <a:pt x="14909" y="572033"/>
                  </a:lnTo>
                  <a:close/>
                </a:path>
                <a:path w="39369" h="575945">
                  <a:moveTo>
                    <a:pt x="15113" y="568985"/>
                  </a:moveTo>
                  <a:lnTo>
                    <a:pt x="15049" y="568807"/>
                  </a:lnTo>
                  <a:lnTo>
                    <a:pt x="15113" y="568985"/>
                  </a:lnTo>
                  <a:close/>
                </a:path>
                <a:path w="39369" h="575945">
                  <a:moveTo>
                    <a:pt x="15113" y="212979"/>
                  </a:moveTo>
                  <a:lnTo>
                    <a:pt x="15049" y="212801"/>
                  </a:lnTo>
                  <a:lnTo>
                    <a:pt x="15113" y="212979"/>
                  </a:lnTo>
                  <a:close/>
                </a:path>
                <a:path w="39369" h="575945">
                  <a:moveTo>
                    <a:pt x="15252" y="572109"/>
                  </a:moveTo>
                  <a:lnTo>
                    <a:pt x="14909" y="572033"/>
                  </a:lnTo>
                  <a:lnTo>
                    <a:pt x="15252" y="572185"/>
                  </a:lnTo>
                  <a:close/>
                </a:path>
                <a:path w="39369" h="575945">
                  <a:moveTo>
                    <a:pt x="15633" y="523989"/>
                  </a:moveTo>
                  <a:lnTo>
                    <a:pt x="14008" y="522719"/>
                  </a:lnTo>
                  <a:lnTo>
                    <a:pt x="14782" y="523989"/>
                  </a:lnTo>
                  <a:lnTo>
                    <a:pt x="15633" y="523989"/>
                  </a:lnTo>
                  <a:close/>
                </a:path>
                <a:path w="39369" h="575945">
                  <a:moveTo>
                    <a:pt x="15659" y="569417"/>
                  </a:moveTo>
                  <a:lnTo>
                    <a:pt x="15494" y="569328"/>
                  </a:lnTo>
                  <a:lnTo>
                    <a:pt x="15367" y="569252"/>
                  </a:lnTo>
                  <a:lnTo>
                    <a:pt x="14732" y="569163"/>
                  </a:lnTo>
                  <a:lnTo>
                    <a:pt x="14909" y="569277"/>
                  </a:lnTo>
                  <a:lnTo>
                    <a:pt x="15227" y="569353"/>
                  </a:lnTo>
                  <a:lnTo>
                    <a:pt x="15659" y="569417"/>
                  </a:lnTo>
                  <a:close/>
                </a:path>
                <a:path w="39369" h="575945">
                  <a:moveTo>
                    <a:pt x="15659" y="213410"/>
                  </a:moveTo>
                  <a:lnTo>
                    <a:pt x="15494" y="213321"/>
                  </a:lnTo>
                  <a:lnTo>
                    <a:pt x="15367" y="213245"/>
                  </a:lnTo>
                  <a:lnTo>
                    <a:pt x="14732" y="213156"/>
                  </a:lnTo>
                  <a:lnTo>
                    <a:pt x="14909" y="213258"/>
                  </a:lnTo>
                  <a:lnTo>
                    <a:pt x="15227" y="213347"/>
                  </a:lnTo>
                  <a:lnTo>
                    <a:pt x="15659" y="213410"/>
                  </a:lnTo>
                  <a:close/>
                </a:path>
                <a:path w="39369" h="575945">
                  <a:moveTo>
                    <a:pt x="15773" y="567817"/>
                  </a:moveTo>
                  <a:lnTo>
                    <a:pt x="14935" y="567817"/>
                  </a:lnTo>
                  <a:lnTo>
                    <a:pt x="15278" y="567829"/>
                  </a:lnTo>
                  <a:lnTo>
                    <a:pt x="15773" y="567817"/>
                  </a:lnTo>
                  <a:close/>
                </a:path>
                <a:path w="39369" h="575945">
                  <a:moveTo>
                    <a:pt x="16014" y="572503"/>
                  </a:moveTo>
                  <a:lnTo>
                    <a:pt x="15252" y="572185"/>
                  </a:lnTo>
                  <a:lnTo>
                    <a:pt x="15163" y="572452"/>
                  </a:lnTo>
                  <a:lnTo>
                    <a:pt x="16014" y="572503"/>
                  </a:lnTo>
                  <a:close/>
                </a:path>
                <a:path w="39369" h="575945">
                  <a:moveTo>
                    <a:pt x="16116" y="531583"/>
                  </a:moveTo>
                  <a:lnTo>
                    <a:pt x="15303" y="530999"/>
                  </a:lnTo>
                  <a:lnTo>
                    <a:pt x="13652" y="531456"/>
                  </a:lnTo>
                  <a:lnTo>
                    <a:pt x="16116" y="531583"/>
                  </a:lnTo>
                  <a:close/>
                </a:path>
                <a:path w="39369" h="575945">
                  <a:moveTo>
                    <a:pt x="16383" y="569112"/>
                  </a:moveTo>
                  <a:lnTo>
                    <a:pt x="15646" y="569099"/>
                  </a:lnTo>
                  <a:lnTo>
                    <a:pt x="15278" y="569074"/>
                  </a:lnTo>
                  <a:lnTo>
                    <a:pt x="15113" y="568985"/>
                  </a:lnTo>
                  <a:lnTo>
                    <a:pt x="15214" y="569112"/>
                  </a:lnTo>
                  <a:lnTo>
                    <a:pt x="15722" y="569163"/>
                  </a:lnTo>
                  <a:lnTo>
                    <a:pt x="16129" y="569163"/>
                  </a:lnTo>
                  <a:lnTo>
                    <a:pt x="16383" y="569112"/>
                  </a:lnTo>
                  <a:close/>
                </a:path>
                <a:path w="39369" h="575945">
                  <a:moveTo>
                    <a:pt x="16738" y="558698"/>
                  </a:moveTo>
                  <a:lnTo>
                    <a:pt x="15468" y="558685"/>
                  </a:lnTo>
                  <a:lnTo>
                    <a:pt x="15976" y="558711"/>
                  </a:lnTo>
                  <a:lnTo>
                    <a:pt x="16738" y="558698"/>
                  </a:lnTo>
                  <a:close/>
                </a:path>
                <a:path w="39369" h="575945">
                  <a:moveTo>
                    <a:pt x="17246" y="566826"/>
                  </a:moveTo>
                  <a:lnTo>
                    <a:pt x="15430" y="566610"/>
                  </a:lnTo>
                  <a:lnTo>
                    <a:pt x="15201" y="566902"/>
                  </a:lnTo>
                  <a:lnTo>
                    <a:pt x="13182" y="567410"/>
                  </a:lnTo>
                  <a:lnTo>
                    <a:pt x="13500" y="567588"/>
                  </a:lnTo>
                  <a:lnTo>
                    <a:pt x="17246" y="566826"/>
                  </a:lnTo>
                  <a:close/>
                </a:path>
                <a:path w="39369" h="575945">
                  <a:moveTo>
                    <a:pt x="17805" y="524675"/>
                  </a:moveTo>
                  <a:lnTo>
                    <a:pt x="16725" y="524408"/>
                  </a:lnTo>
                  <a:lnTo>
                    <a:pt x="16395" y="524256"/>
                  </a:lnTo>
                  <a:lnTo>
                    <a:pt x="16179" y="524522"/>
                  </a:lnTo>
                  <a:lnTo>
                    <a:pt x="16129" y="524713"/>
                  </a:lnTo>
                  <a:lnTo>
                    <a:pt x="17805" y="524675"/>
                  </a:lnTo>
                  <a:close/>
                </a:path>
                <a:path w="39369" h="575945">
                  <a:moveTo>
                    <a:pt x="19431" y="356082"/>
                  </a:moveTo>
                  <a:lnTo>
                    <a:pt x="17614" y="356006"/>
                  </a:lnTo>
                  <a:lnTo>
                    <a:pt x="17767" y="356095"/>
                  </a:lnTo>
                  <a:lnTo>
                    <a:pt x="18338" y="356095"/>
                  </a:lnTo>
                  <a:lnTo>
                    <a:pt x="19431" y="356082"/>
                  </a:lnTo>
                  <a:close/>
                </a:path>
                <a:path w="39369" h="575945">
                  <a:moveTo>
                    <a:pt x="19431" y="63"/>
                  </a:moveTo>
                  <a:lnTo>
                    <a:pt x="17614" y="0"/>
                  </a:lnTo>
                  <a:lnTo>
                    <a:pt x="17767" y="88"/>
                  </a:lnTo>
                  <a:lnTo>
                    <a:pt x="18338" y="88"/>
                  </a:lnTo>
                  <a:lnTo>
                    <a:pt x="19431" y="63"/>
                  </a:lnTo>
                  <a:close/>
                </a:path>
                <a:path w="39369" h="575945">
                  <a:moveTo>
                    <a:pt x="19824" y="575500"/>
                  </a:moveTo>
                  <a:lnTo>
                    <a:pt x="19418" y="575183"/>
                  </a:lnTo>
                  <a:lnTo>
                    <a:pt x="15938" y="575081"/>
                  </a:lnTo>
                  <a:lnTo>
                    <a:pt x="16878" y="575538"/>
                  </a:lnTo>
                  <a:lnTo>
                    <a:pt x="17780" y="575614"/>
                  </a:lnTo>
                  <a:lnTo>
                    <a:pt x="19824" y="575500"/>
                  </a:lnTo>
                  <a:close/>
                </a:path>
                <a:path w="39369" h="575945">
                  <a:moveTo>
                    <a:pt x="19824" y="219481"/>
                  </a:moveTo>
                  <a:lnTo>
                    <a:pt x="19418" y="219176"/>
                  </a:lnTo>
                  <a:lnTo>
                    <a:pt x="15938" y="219062"/>
                  </a:lnTo>
                  <a:lnTo>
                    <a:pt x="16878" y="219532"/>
                  </a:lnTo>
                  <a:lnTo>
                    <a:pt x="17780" y="219608"/>
                  </a:lnTo>
                  <a:lnTo>
                    <a:pt x="19824" y="219481"/>
                  </a:lnTo>
                  <a:close/>
                </a:path>
                <a:path w="39369" h="575945">
                  <a:moveTo>
                    <a:pt x="20116" y="570979"/>
                  </a:moveTo>
                  <a:lnTo>
                    <a:pt x="19761" y="570979"/>
                  </a:lnTo>
                  <a:lnTo>
                    <a:pt x="18630" y="569709"/>
                  </a:lnTo>
                  <a:lnTo>
                    <a:pt x="15646" y="569709"/>
                  </a:lnTo>
                  <a:lnTo>
                    <a:pt x="16611" y="570979"/>
                  </a:lnTo>
                  <a:lnTo>
                    <a:pt x="15595" y="570979"/>
                  </a:lnTo>
                  <a:lnTo>
                    <a:pt x="16421" y="572249"/>
                  </a:lnTo>
                  <a:lnTo>
                    <a:pt x="17703" y="572249"/>
                  </a:lnTo>
                  <a:lnTo>
                    <a:pt x="16764" y="570979"/>
                  </a:lnTo>
                  <a:lnTo>
                    <a:pt x="19469" y="570979"/>
                  </a:lnTo>
                  <a:lnTo>
                    <a:pt x="17703" y="572249"/>
                  </a:lnTo>
                  <a:lnTo>
                    <a:pt x="19088" y="572249"/>
                  </a:lnTo>
                  <a:lnTo>
                    <a:pt x="20116" y="570979"/>
                  </a:lnTo>
                  <a:close/>
                </a:path>
                <a:path w="39369" h="575945">
                  <a:moveTo>
                    <a:pt x="23228" y="573189"/>
                  </a:moveTo>
                  <a:lnTo>
                    <a:pt x="21539" y="572858"/>
                  </a:lnTo>
                  <a:lnTo>
                    <a:pt x="18567" y="572528"/>
                  </a:lnTo>
                  <a:lnTo>
                    <a:pt x="15392" y="572871"/>
                  </a:lnTo>
                  <a:lnTo>
                    <a:pt x="18745" y="573138"/>
                  </a:lnTo>
                  <a:lnTo>
                    <a:pt x="17348" y="573278"/>
                  </a:lnTo>
                  <a:lnTo>
                    <a:pt x="21336" y="573544"/>
                  </a:lnTo>
                  <a:lnTo>
                    <a:pt x="21742" y="573849"/>
                  </a:lnTo>
                  <a:lnTo>
                    <a:pt x="20231" y="574128"/>
                  </a:lnTo>
                  <a:lnTo>
                    <a:pt x="18948" y="574116"/>
                  </a:lnTo>
                  <a:lnTo>
                    <a:pt x="19850" y="574205"/>
                  </a:lnTo>
                  <a:lnTo>
                    <a:pt x="18211" y="574649"/>
                  </a:lnTo>
                  <a:lnTo>
                    <a:pt x="20383" y="574738"/>
                  </a:lnTo>
                  <a:lnTo>
                    <a:pt x="23063" y="574243"/>
                  </a:lnTo>
                  <a:lnTo>
                    <a:pt x="23152" y="573709"/>
                  </a:lnTo>
                  <a:lnTo>
                    <a:pt x="20916" y="573239"/>
                  </a:lnTo>
                  <a:lnTo>
                    <a:pt x="21678" y="573100"/>
                  </a:lnTo>
                  <a:lnTo>
                    <a:pt x="22593" y="573189"/>
                  </a:lnTo>
                  <a:lnTo>
                    <a:pt x="23228" y="573189"/>
                  </a:lnTo>
                  <a:close/>
                </a:path>
                <a:path w="39369" h="575945">
                  <a:moveTo>
                    <a:pt x="23228" y="217182"/>
                  </a:moveTo>
                  <a:lnTo>
                    <a:pt x="21539" y="216852"/>
                  </a:lnTo>
                  <a:lnTo>
                    <a:pt x="18567" y="216522"/>
                  </a:lnTo>
                  <a:lnTo>
                    <a:pt x="15392" y="216865"/>
                  </a:lnTo>
                  <a:lnTo>
                    <a:pt x="18745" y="217131"/>
                  </a:lnTo>
                  <a:lnTo>
                    <a:pt x="17348" y="217258"/>
                  </a:lnTo>
                  <a:lnTo>
                    <a:pt x="21336" y="217538"/>
                  </a:lnTo>
                  <a:lnTo>
                    <a:pt x="21742" y="217843"/>
                  </a:lnTo>
                  <a:lnTo>
                    <a:pt x="20231" y="218122"/>
                  </a:lnTo>
                  <a:lnTo>
                    <a:pt x="18948" y="218109"/>
                  </a:lnTo>
                  <a:lnTo>
                    <a:pt x="19850" y="218198"/>
                  </a:lnTo>
                  <a:lnTo>
                    <a:pt x="18211" y="218630"/>
                  </a:lnTo>
                  <a:lnTo>
                    <a:pt x="20383" y="218732"/>
                  </a:lnTo>
                  <a:lnTo>
                    <a:pt x="23063" y="218236"/>
                  </a:lnTo>
                  <a:lnTo>
                    <a:pt x="23152" y="217703"/>
                  </a:lnTo>
                  <a:lnTo>
                    <a:pt x="20916" y="217233"/>
                  </a:lnTo>
                  <a:lnTo>
                    <a:pt x="21678" y="217081"/>
                  </a:lnTo>
                  <a:lnTo>
                    <a:pt x="22593" y="217182"/>
                  </a:lnTo>
                  <a:lnTo>
                    <a:pt x="23228" y="217182"/>
                  </a:lnTo>
                  <a:close/>
                </a:path>
                <a:path w="39369" h="575945">
                  <a:moveTo>
                    <a:pt x="24460" y="569709"/>
                  </a:moveTo>
                  <a:lnTo>
                    <a:pt x="20815" y="568439"/>
                  </a:lnTo>
                  <a:lnTo>
                    <a:pt x="22428" y="568439"/>
                  </a:lnTo>
                  <a:lnTo>
                    <a:pt x="20320" y="567169"/>
                  </a:lnTo>
                  <a:lnTo>
                    <a:pt x="18834" y="568439"/>
                  </a:lnTo>
                  <a:lnTo>
                    <a:pt x="19126" y="568439"/>
                  </a:lnTo>
                  <a:lnTo>
                    <a:pt x="20307" y="569709"/>
                  </a:lnTo>
                  <a:lnTo>
                    <a:pt x="20091" y="569709"/>
                  </a:lnTo>
                  <a:lnTo>
                    <a:pt x="19761" y="570979"/>
                  </a:lnTo>
                  <a:lnTo>
                    <a:pt x="21259" y="569709"/>
                  </a:lnTo>
                  <a:lnTo>
                    <a:pt x="24460" y="569709"/>
                  </a:lnTo>
                  <a:close/>
                </a:path>
                <a:path w="39369" h="575945">
                  <a:moveTo>
                    <a:pt x="25984" y="101955"/>
                  </a:moveTo>
                  <a:close/>
                </a:path>
                <a:path w="39369" h="575945">
                  <a:moveTo>
                    <a:pt x="26149" y="385559"/>
                  </a:moveTo>
                  <a:lnTo>
                    <a:pt x="25425" y="385559"/>
                  </a:lnTo>
                  <a:lnTo>
                    <a:pt x="26123" y="386156"/>
                  </a:lnTo>
                  <a:lnTo>
                    <a:pt x="26149" y="385559"/>
                  </a:lnTo>
                  <a:close/>
                </a:path>
                <a:path w="39369" h="575945">
                  <a:moveTo>
                    <a:pt x="26746" y="570979"/>
                  </a:moveTo>
                  <a:lnTo>
                    <a:pt x="20116" y="570979"/>
                  </a:lnTo>
                  <a:lnTo>
                    <a:pt x="20777" y="572249"/>
                  </a:lnTo>
                  <a:lnTo>
                    <a:pt x="26746" y="570979"/>
                  </a:lnTo>
                  <a:close/>
                </a:path>
                <a:path w="39369" h="575945">
                  <a:moveTo>
                    <a:pt x="26784" y="391731"/>
                  </a:moveTo>
                  <a:lnTo>
                    <a:pt x="26733" y="391604"/>
                  </a:lnTo>
                  <a:lnTo>
                    <a:pt x="26543" y="391553"/>
                  </a:lnTo>
                  <a:lnTo>
                    <a:pt x="26263" y="391553"/>
                  </a:lnTo>
                  <a:lnTo>
                    <a:pt x="26035" y="391617"/>
                  </a:lnTo>
                  <a:lnTo>
                    <a:pt x="25857" y="391668"/>
                  </a:lnTo>
                  <a:lnTo>
                    <a:pt x="26162" y="391693"/>
                  </a:lnTo>
                  <a:lnTo>
                    <a:pt x="26479" y="391731"/>
                  </a:lnTo>
                  <a:lnTo>
                    <a:pt x="26784" y="391731"/>
                  </a:lnTo>
                  <a:close/>
                </a:path>
                <a:path w="39369" h="575945">
                  <a:moveTo>
                    <a:pt x="26847" y="567436"/>
                  </a:moveTo>
                  <a:lnTo>
                    <a:pt x="26606" y="567321"/>
                  </a:lnTo>
                  <a:lnTo>
                    <a:pt x="26847" y="567436"/>
                  </a:lnTo>
                  <a:close/>
                </a:path>
                <a:path w="39369" h="575945">
                  <a:moveTo>
                    <a:pt x="26847" y="211429"/>
                  </a:moveTo>
                  <a:lnTo>
                    <a:pt x="26606" y="211315"/>
                  </a:lnTo>
                  <a:lnTo>
                    <a:pt x="26847" y="211429"/>
                  </a:lnTo>
                  <a:close/>
                </a:path>
                <a:path w="39369" h="575945">
                  <a:moveTo>
                    <a:pt x="26911" y="400799"/>
                  </a:moveTo>
                  <a:lnTo>
                    <a:pt x="24828" y="400799"/>
                  </a:lnTo>
                  <a:lnTo>
                    <a:pt x="26708" y="402069"/>
                  </a:lnTo>
                  <a:lnTo>
                    <a:pt x="26911" y="400799"/>
                  </a:lnTo>
                  <a:close/>
                </a:path>
                <a:path w="39369" h="575945">
                  <a:moveTo>
                    <a:pt x="27228" y="542137"/>
                  </a:moveTo>
                  <a:lnTo>
                    <a:pt x="26822" y="542226"/>
                  </a:lnTo>
                  <a:lnTo>
                    <a:pt x="27165" y="542175"/>
                  </a:lnTo>
                  <a:close/>
                </a:path>
                <a:path w="39369" h="575945">
                  <a:moveTo>
                    <a:pt x="27635" y="541921"/>
                  </a:moveTo>
                  <a:lnTo>
                    <a:pt x="27228" y="542137"/>
                  </a:lnTo>
                  <a:lnTo>
                    <a:pt x="27457" y="542074"/>
                  </a:lnTo>
                  <a:lnTo>
                    <a:pt x="27584" y="541997"/>
                  </a:lnTo>
                  <a:close/>
                </a:path>
                <a:path w="39369" h="575945">
                  <a:moveTo>
                    <a:pt x="27635" y="185915"/>
                  </a:moveTo>
                  <a:lnTo>
                    <a:pt x="27228" y="186131"/>
                  </a:lnTo>
                  <a:lnTo>
                    <a:pt x="27457" y="186067"/>
                  </a:lnTo>
                  <a:lnTo>
                    <a:pt x="27584" y="185978"/>
                  </a:lnTo>
                  <a:close/>
                </a:path>
                <a:path w="39369" h="575945">
                  <a:moveTo>
                    <a:pt x="27876" y="546849"/>
                  </a:moveTo>
                  <a:lnTo>
                    <a:pt x="24777" y="548119"/>
                  </a:lnTo>
                  <a:lnTo>
                    <a:pt x="26822" y="548119"/>
                  </a:lnTo>
                  <a:lnTo>
                    <a:pt x="27876" y="546849"/>
                  </a:lnTo>
                  <a:close/>
                </a:path>
                <a:path w="39369" h="575945">
                  <a:moveTo>
                    <a:pt x="28092" y="470471"/>
                  </a:moveTo>
                  <a:lnTo>
                    <a:pt x="26708" y="469379"/>
                  </a:lnTo>
                  <a:lnTo>
                    <a:pt x="25273" y="469379"/>
                  </a:lnTo>
                  <a:lnTo>
                    <a:pt x="28092" y="470471"/>
                  </a:lnTo>
                  <a:close/>
                </a:path>
                <a:path w="39369" h="575945">
                  <a:moveTo>
                    <a:pt x="28460" y="561098"/>
                  </a:moveTo>
                  <a:lnTo>
                    <a:pt x="27635" y="562140"/>
                  </a:lnTo>
                  <a:lnTo>
                    <a:pt x="28155" y="562038"/>
                  </a:lnTo>
                  <a:lnTo>
                    <a:pt x="28460" y="561098"/>
                  </a:lnTo>
                  <a:close/>
                </a:path>
                <a:path w="39369" h="575945">
                  <a:moveTo>
                    <a:pt x="28714" y="541375"/>
                  </a:moveTo>
                  <a:lnTo>
                    <a:pt x="27571" y="541375"/>
                  </a:lnTo>
                  <a:lnTo>
                    <a:pt x="27876" y="541655"/>
                  </a:lnTo>
                  <a:lnTo>
                    <a:pt x="27635" y="541921"/>
                  </a:lnTo>
                  <a:lnTo>
                    <a:pt x="28714" y="541375"/>
                  </a:lnTo>
                  <a:close/>
                </a:path>
                <a:path w="39369" h="575945">
                  <a:moveTo>
                    <a:pt x="28714" y="185369"/>
                  </a:moveTo>
                  <a:lnTo>
                    <a:pt x="27571" y="185369"/>
                  </a:lnTo>
                  <a:lnTo>
                    <a:pt x="27876" y="185648"/>
                  </a:lnTo>
                  <a:lnTo>
                    <a:pt x="27635" y="185915"/>
                  </a:lnTo>
                  <a:lnTo>
                    <a:pt x="28714" y="185369"/>
                  </a:lnTo>
                  <a:close/>
                </a:path>
                <a:path w="39369" h="575945">
                  <a:moveTo>
                    <a:pt x="29489" y="488403"/>
                  </a:moveTo>
                  <a:lnTo>
                    <a:pt x="29260" y="488442"/>
                  </a:lnTo>
                  <a:lnTo>
                    <a:pt x="29095" y="488492"/>
                  </a:lnTo>
                  <a:lnTo>
                    <a:pt x="28892" y="488530"/>
                  </a:lnTo>
                  <a:lnTo>
                    <a:pt x="29057" y="488696"/>
                  </a:lnTo>
                  <a:lnTo>
                    <a:pt x="29489" y="488403"/>
                  </a:lnTo>
                  <a:close/>
                </a:path>
                <a:path w="39369" h="575945">
                  <a:moveTo>
                    <a:pt x="29616" y="102438"/>
                  </a:moveTo>
                  <a:lnTo>
                    <a:pt x="29324" y="101828"/>
                  </a:lnTo>
                  <a:lnTo>
                    <a:pt x="28867" y="100914"/>
                  </a:lnTo>
                  <a:lnTo>
                    <a:pt x="25984" y="101955"/>
                  </a:lnTo>
                  <a:lnTo>
                    <a:pt x="27127" y="101828"/>
                  </a:lnTo>
                  <a:lnTo>
                    <a:pt x="29616" y="102438"/>
                  </a:lnTo>
                  <a:close/>
                </a:path>
                <a:path w="39369" h="575945">
                  <a:moveTo>
                    <a:pt x="29667" y="166776"/>
                  </a:moveTo>
                  <a:lnTo>
                    <a:pt x="29438" y="166649"/>
                  </a:lnTo>
                  <a:lnTo>
                    <a:pt x="29222" y="166547"/>
                  </a:lnTo>
                  <a:lnTo>
                    <a:pt x="28930" y="166585"/>
                  </a:lnTo>
                  <a:lnTo>
                    <a:pt x="29019" y="166725"/>
                  </a:lnTo>
                  <a:lnTo>
                    <a:pt x="29349" y="166789"/>
                  </a:lnTo>
                  <a:lnTo>
                    <a:pt x="29667" y="166776"/>
                  </a:lnTo>
                  <a:close/>
                </a:path>
                <a:path w="39369" h="575945">
                  <a:moveTo>
                    <a:pt x="29870" y="458508"/>
                  </a:moveTo>
                  <a:lnTo>
                    <a:pt x="29616" y="458444"/>
                  </a:lnTo>
                  <a:lnTo>
                    <a:pt x="29870" y="458508"/>
                  </a:lnTo>
                  <a:close/>
                </a:path>
                <a:path w="39369" h="575945">
                  <a:moveTo>
                    <a:pt x="29870" y="102489"/>
                  </a:moveTo>
                  <a:lnTo>
                    <a:pt x="29616" y="102438"/>
                  </a:lnTo>
                  <a:lnTo>
                    <a:pt x="29870" y="102489"/>
                  </a:lnTo>
                  <a:close/>
                </a:path>
                <a:path w="39369" h="575945">
                  <a:moveTo>
                    <a:pt x="30111" y="470471"/>
                  </a:moveTo>
                  <a:lnTo>
                    <a:pt x="29794" y="469379"/>
                  </a:lnTo>
                  <a:lnTo>
                    <a:pt x="28155" y="469379"/>
                  </a:lnTo>
                  <a:lnTo>
                    <a:pt x="29019" y="470471"/>
                  </a:lnTo>
                  <a:lnTo>
                    <a:pt x="30111" y="470471"/>
                  </a:lnTo>
                  <a:close/>
                </a:path>
                <a:path w="39369" h="575945">
                  <a:moveTo>
                    <a:pt x="30124" y="493814"/>
                  </a:moveTo>
                  <a:lnTo>
                    <a:pt x="30073" y="493674"/>
                  </a:lnTo>
                  <a:lnTo>
                    <a:pt x="29908" y="493610"/>
                  </a:lnTo>
                  <a:lnTo>
                    <a:pt x="29552" y="493674"/>
                  </a:lnTo>
                  <a:lnTo>
                    <a:pt x="29946" y="493737"/>
                  </a:lnTo>
                  <a:lnTo>
                    <a:pt x="30124" y="493814"/>
                  </a:lnTo>
                  <a:close/>
                </a:path>
                <a:path w="39369" h="575945">
                  <a:moveTo>
                    <a:pt x="30124" y="493814"/>
                  </a:moveTo>
                  <a:lnTo>
                    <a:pt x="29895" y="493852"/>
                  </a:lnTo>
                  <a:lnTo>
                    <a:pt x="29679" y="493991"/>
                  </a:lnTo>
                  <a:lnTo>
                    <a:pt x="30124" y="493814"/>
                  </a:lnTo>
                  <a:close/>
                </a:path>
                <a:path w="39369" h="575945">
                  <a:moveTo>
                    <a:pt x="30124" y="137807"/>
                  </a:moveTo>
                  <a:lnTo>
                    <a:pt x="30073" y="137668"/>
                  </a:lnTo>
                  <a:lnTo>
                    <a:pt x="29908" y="137591"/>
                  </a:lnTo>
                  <a:lnTo>
                    <a:pt x="29552" y="137668"/>
                  </a:lnTo>
                  <a:lnTo>
                    <a:pt x="29946" y="137718"/>
                  </a:lnTo>
                  <a:lnTo>
                    <a:pt x="30124" y="137807"/>
                  </a:lnTo>
                  <a:close/>
                </a:path>
                <a:path w="39369" h="575945">
                  <a:moveTo>
                    <a:pt x="30124" y="137807"/>
                  </a:moveTo>
                  <a:lnTo>
                    <a:pt x="29895" y="137833"/>
                  </a:lnTo>
                  <a:lnTo>
                    <a:pt x="29679" y="137985"/>
                  </a:lnTo>
                  <a:lnTo>
                    <a:pt x="30124" y="137807"/>
                  </a:lnTo>
                  <a:close/>
                </a:path>
                <a:path w="39369" h="575945">
                  <a:moveTo>
                    <a:pt x="30162" y="470649"/>
                  </a:moveTo>
                  <a:lnTo>
                    <a:pt x="29171" y="470649"/>
                  </a:lnTo>
                  <a:lnTo>
                    <a:pt x="28536" y="470649"/>
                  </a:lnTo>
                  <a:lnTo>
                    <a:pt x="28308" y="470649"/>
                  </a:lnTo>
                  <a:lnTo>
                    <a:pt x="30149" y="471919"/>
                  </a:lnTo>
                  <a:lnTo>
                    <a:pt x="30162" y="470649"/>
                  </a:lnTo>
                  <a:close/>
                </a:path>
                <a:path w="39369" h="575945">
                  <a:moveTo>
                    <a:pt x="30327" y="404609"/>
                  </a:moveTo>
                  <a:lnTo>
                    <a:pt x="27406" y="403339"/>
                  </a:lnTo>
                  <a:lnTo>
                    <a:pt x="28155" y="403872"/>
                  </a:lnTo>
                  <a:lnTo>
                    <a:pt x="30327" y="404609"/>
                  </a:lnTo>
                  <a:close/>
                </a:path>
                <a:path w="39369" h="575945">
                  <a:moveTo>
                    <a:pt x="30353" y="561759"/>
                  </a:moveTo>
                  <a:lnTo>
                    <a:pt x="28155" y="562038"/>
                  </a:lnTo>
                  <a:lnTo>
                    <a:pt x="28041" y="562444"/>
                  </a:lnTo>
                  <a:lnTo>
                    <a:pt x="30353" y="561759"/>
                  </a:lnTo>
                  <a:close/>
                </a:path>
                <a:path w="39369" h="575945">
                  <a:moveTo>
                    <a:pt x="30530" y="509422"/>
                  </a:moveTo>
                  <a:lnTo>
                    <a:pt x="30264" y="509536"/>
                  </a:lnTo>
                  <a:lnTo>
                    <a:pt x="30149" y="509689"/>
                  </a:lnTo>
                  <a:lnTo>
                    <a:pt x="30530" y="509422"/>
                  </a:lnTo>
                  <a:close/>
                </a:path>
                <a:path w="39369" h="575945">
                  <a:moveTo>
                    <a:pt x="30530" y="153416"/>
                  </a:moveTo>
                  <a:lnTo>
                    <a:pt x="30264" y="153530"/>
                  </a:lnTo>
                  <a:lnTo>
                    <a:pt x="30149" y="153682"/>
                  </a:lnTo>
                  <a:lnTo>
                    <a:pt x="30530" y="153416"/>
                  </a:lnTo>
                  <a:close/>
                </a:path>
                <a:path w="39369" h="575945">
                  <a:moveTo>
                    <a:pt x="30924" y="472071"/>
                  </a:moveTo>
                  <a:lnTo>
                    <a:pt x="29286" y="471830"/>
                  </a:lnTo>
                  <a:lnTo>
                    <a:pt x="29083" y="472198"/>
                  </a:lnTo>
                  <a:lnTo>
                    <a:pt x="27800" y="472617"/>
                  </a:lnTo>
                  <a:lnTo>
                    <a:pt x="28232" y="472795"/>
                  </a:lnTo>
                  <a:lnTo>
                    <a:pt x="29870" y="472567"/>
                  </a:lnTo>
                  <a:lnTo>
                    <a:pt x="30924" y="472071"/>
                  </a:lnTo>
                  <a:close/>
                </a:path>
                <a:path w="39369" h="575945">
                  <a:moveTo>
                    <a:pt x="31076" y="501129"/>
                  </a:moveTo>
                  <a:lnTo>
                    <a:pt x="29565" y="502399"/>
                  </a:lnTo>
                  <a:lnTo>
                    <a:pt x="30022" y="502399"/>
                  </a:lnTo>
                  <a:lnTo>
                    <a:pt x="31076" y="501129"/>
                  </a:lnTo>
                  <a:close/>
                </a:path>
                <a:path w="39369" h="575945">
                  <a:moveTo>
                    <a:pt x="31584" y="556679"/>
                  </a:moveTo>
                  <a:lnTo>
                    <a:pt x="28638" y="556717"/>
                  </a:lnTo>
                  <a:lnTo>
                    <a:pt x="27432" y="556704"/>
                  </a:lnTo>
                  <a:lnTo>
                    <a:pt x="28562" y="556755"/>
                  </a:lnTo>
                  <a:lnTo>
                    <a:pt x="29146" y="556831"/>
                  </a:lnTo>
                  <a:lnTo>
                    <a:pt x="29375" y="556958"/>
                  </a:lnTo>
                  <a:lnTo>
                    <a:pt x="29933" y="556933"/>
                  </a:lnTo>
                  <a:lnTo>
                    <a:pt x="30594" y="556895"/>
                  </a:lnTo>
                  <a:lnTo>
                    <a:pt x="31457" y="556818"/>
                  </a:lnTo>
                  <a:lnTo>
                    <a:pt x="31584" y="556679"/>
                  </a:lnTo>
                  <a:close/>
                </a:path>
                <a:path w="39369" h="575945">
                  <a:moveTo>
                    <a:pt x="31584" y="200672"/>
                  </a:moveTo>
                  <a:lnTo>
                    <a:pt x="28638" y="200710"/>
                  </a:lnTo>
                  <a:lnTo>
                    <a:pt x="27355" y="200685"/>
                  </a:lnTo>
                  <a:lnTo>
                    <a:pt x="28562" y="200736"/>
                  </a:lnTo>
                  <a:lnTo>
                    <a:pt x="29146" y="200825"/>
                  </a:lnTo>
                  <a:lnTo>
                    <a:pt x="29375" y="200952"/>
                  </a:lnTo>
                  <a:lnTo>
                    <a:pt x="29933" y="200926"/>
                  </a:lnTo>
                  <a:lnTo>
                    <a:pt x="30594" y="200888"/>
                  </a:lnTo>
                  <a:lnTo>
                    <a:pt x="31457" y="200812"/>
                  </a:lnTo>
                  <a:lnTo>
                    <a:pt x="31584" y="200672"/>
                  </a:lnTo>
                  <a:close/>
                </a:path>
                <a:path w="39369" h="575945">
                  <a:moveTo>
                    <a:pt x="31965" y="534898"/>
                  </a:moveTo>
                  <a:lnTo>
                    <a:pt x="31572" y="534492"/>
                  </a:lnTo>
                  <a:lnTo>
                    <a:pt x="30949" y="534924"/>
                  </a:lnTo>
                  <a:lnTo>
                    <a:pt x="31965" y="534898"/>
                  </a:lnTo>
                  <a:close/>
                </a:path>
                <a:path w="39369" h="575945">
                  <a:moveTo>
                    <a:pt x="32143" y="194551"/>
                  </a:moveTo>
                  <a:lnTo>
                    <a:pt x="30721" y="194310"/>
                  </a:lnTo>
                  <a:lnTo>
                    <a:pt x="30721" y="194475"/>
                  </a:lnTo>
                  <a:lnTo>
                    <a:pt x="31127" y="194500"/>
                  </a:lnTo>
                  <a:lnTo>
                    <a:pt x="31597" y="194538"/>
                  </a:lnTo>
                  <a:lnTo>
                    <a:pt x="32143" y="194551"/>
                  </a:lnTo>
                  <a:close/>
                </a:path>
                <a:path w="39369" h="575945">
                  <a:moveTo>
                    <a:pt x="32245" y="545541"/>
                  </a:moveTo>
                  <a:lnTo>
                    <a:pt x="31877" y="545553"/>
                  </a:lnTo>
                  <a:lnTo>
                    <a:pt x="31203" y="545642"/>
                  </a:lnTo>
                  <a:lnTo>
                    <a:pt x="31635" y="545617"/>
                  </a:lnTo>
                  <a:lnTo>
                    <a:pt x="32016" y="545579"/>
                  </a:lnTo>
                  <a:lnTo>
                    <a:pt x="32245" y="545541"/>
                  </a:lnTo>
                  <a:close/>
                </a:path>
                <a:path w="39369" h="575945">
                  <a:moveTo>
                    <a:pt x="32245" y="189534"/>
                  </a:moveTo>
                  <a:lnTo>
                    <a:pt x="31877" y="189547"/>
                  </a:lnTo>
                  <a:lnTo>
                    <a:pt x="31203" y="189623"/>
                  </a:lnTo>
                  <a:lnTo>
                    <a:pt x="31635" y="189611"/>
                  </a:lnTo>
                  <a:lnTo>
                    <a:pt x="32016" y="189560"/>
                  </a:lnTo>
                  <a:lnTo>
                    <a:pt x="32245" y="189534"/>
                  </a:lnTo>
                  <a:close/>
                </a:path>
                <a:path w="39369" h="575945">
                  <a:moveTo>
                    <a:pt x="32283" y="101828"/>
                  </a:moveTo>
                  <a:lnTo>
                    <a:pt x="29870" y="102489"/>
                  </a:lnTo>
                  <a:lnTo>
                    <a:pt x="30594" y="102666"/>
                  </a:lnTo>
                  <a:lnTo>
                    <a:pt x="32283" y="101828"/>
                  </a:lnTo>
                  <a:close/>
                </a:path>
                <a:path w="39369" h="575945">
                  <a:moveTo>
                    <a:pt x="32296" y="532879"/>
                  </a:moveTo>
                  <a:lnTo>
                    <a:pt x="31483" y="531609"/>
                  </a:lnTo>
                  <a:lnTo>
                    <a:pt x="29603" y="532879"/>
                  </a:lnTo>
                  <a:lnTo>
                    <a:pt x="32296" y="532879"/>
                  </a:lnTo>
                  <a:close/>
                </a:path>
                <a:path w="39369" h="575945">
                  <a:moveTo>
                    <a:pt x="32893" y="519214"/>
                  </a:moveTo>
                  <a:lnTo>
                    <a:pt x="32639" y="519188"/>
                  </a:lnTo>
                  <a:lnTo>
                    <a:pt x="32473" y="519315"/>
                  </a:lnTo>
                  <a:lnTo>
                    <a:pt x="32715" y="519303"/>
                  </a:lnTo>
                  <a:lnTo>
                    <a:pt x="32893" y="519214"/>
                  </a:lnTo>
                  <a:close/>
                </a:path>
                <a:path w="39369" h="575945">
                  <a:moveTo>
                    <a:pt x="32893" y="163207"/>
                  </a:moveTo>
                  <a:lnTo>
                    <a:pt x="32639" y="163169"/>
                  </a:lnTo>
                  <a:lnTo>
                    <a:pt x="32473" y="163309"/>
                  </a:lnTo>
                  <a:lnTo>
                    <a:pt x="32715" y="163283"/>
                  </a:lnTo>
                  <a:lnTo>
                    <a:pt x="32893" y="163207"/>
                  </a:lnTo>
                  <a:close/>
                </a:path>
                <a:path w="39369" h="575945">
                  <a:moveTo>
                    <a:pt x="33121" y="423075"/>
                  </a:moveTo>
                  <a:lnTo>
                    <a:pt x="32194" y="422465"/>
                  </a:lnTo>
                  <a:lnTo>
                    <a:pt x="32016" y="422770"/>
                  </a:lnTo>
                  <a:lnTo>
                    <a:pt x="33121" y="423075"/>
                  </a:lnTo>
                  <a:close/>
                </a:path>
                <a:path w="39369" h="575945">
                  <a:moveTo>
                    <a:pt x="33134" y="489762"/>
                  </a:moveTo>
                  <a:lnTo>
                    <a:pt x="32118" y="489318"/>
                  </a:lnTo>
                  <a:lnTo>
                    <a:pt x="28816" y="489546"/>
                  </a:lnTo>
                  <a:lnTo>
                    <a:pt x="29425" y="489813"/>
                  </a:lnTo>
                  <a:lnTo>
                    <a:pt x="33134" y="489762"/>
                  </a:lnTo>
                  <a:close/>
                </a:path>
                <a:path w="39369" h="575945">
                  <a:moveTo>
                    <a:pt x="33553" y="396989"/>
                  </a:moveTo>
                  <a:lnTo>
                    <a:pt x="31508" y="395719"/>
                  </a:lnTo>
                  <a:lnTo>
                    <a:pt x="29819" y="395719"/>
                  </a:lnTo>
                  <a:lnTo>
                    <a:pt x="33553" y="396989"/>
                  </a:lnTo>
                  <a:close/>
                </a:path>
                <a:path w="39369" h="575945">
                  <a:moveTo>
                    <a:pt x="33921" y="560705"/>
                  </a:moveTo>
                  <a:lnTo>
                    <a:pt x="30353" y="561759"/>
                  </a:lnTo>
                  <a:lnTo>
                    <a:pt x="30568" y="562102"/>
                  </a:lnTo>
                  <a:lnTo>
                    <a:pt x="33921" y="560705"/>
                  </a:lnTo>
                  <a:close/>
                </a:path>
                <a:path w="39369" h="575945">
                  <a:moveTo>
                    <a:pt x="33997" y="499224"/>
                  </a:moveTo>
                  <a:lnTo>
                    <a:pt x="33489" y="499262"/>
                  </a:lnTo>
                  <a:lnTo>
                    <a:pt x="33096" y="499338"/>
                  </a:lnTo>
                  <a:lnTo>
                    <a:pt x="32727" y="499414"/>
                  </a:lnTo>
                  <a:lnTo>
                    <a:pt x="33020" y="499389"/>
                  </a:lnTo>
                  <a:lnTo>
                    <a:pt x="33388" y="499351"/>
                  </a:lnTo>
                  <a:lnTo>
                    <a:pt x="33997" y="499224"/>
                  </a:lnTo>
                  <a:close/>
                </a:path>
                <a:path w="39369" h="575945">
                  <a:moveTo>
                    <a:pt x="33997" y="143217"/>
                  </a:moveTo>
                  <a:lnTo>
                    <a:pt x="33489" y="143256"/>
                  </a:lnTo>
                  <a:lnTo>
                    <a:pt x="33096" y="143332"/>
                  </a:lnTo>
                  <a:lnTo>
                    <a:pt x="32727" y="143408"/>
                  </a:lnTo>
                  <a:lnTo>
                    <a:pt x="33020" y="143383"/>
                  </a:lnTo>
                  <a:lnTo>
                    <a:pt x="33388" y="143344"/>
                  </a:lnTo>
                  <a:lnTo>
                    <a:pt x="33997" y="143217"/>
                  </a:lnTo>
                  <a:close/>
                </a:path>
                <a:path w="39369" h="575945">
                  <a:moveTo>
                    <a:pt x="34683" y="527977"/>
                  </a:moveTo>
                  <a:lnTo>
                    <a:pt x="33693" y="527291"/>
                  </a:lnTo>
                  <a:lnTo>
                    <a:pt x="34290" y="527799"/>
                  </a:lnTo>
                  <a:lnTo>
                    <a:pt x="34683" y="527977"/>
                  </a:lnTo>
                  <a:close/>
                </a:path>
                <a:path w="39369" h="575945">
                  <a:moveTo>
                    <a:pt x="34683" y="456679"/>
                  </a:moveTo>
                  <a:lnTo>
                    <a:pt x="33896" y="455688"/>
                  </a:lnTo>
                  <a:lnTo>
                    <a:pt x="31623" y="456679"/>
                  </a:lnTo>
                  <a:lnTo>
                    <a:pt x="31153" y="457949"/>
                  </a:lnTo>
                  <a:lnTo>
                    <a:pt x="31864" y="457949"/>
                  </a:lnTo>
                  <a:lnTo>
                    <a:pt x="29870" y="458508"/>
                  </a:lnTo>
                  <a:lnTo>
                    <a:pt x="30594" y="458673"/>
                  </a:lnTo>
                  <a:lnTo>
                    <a:pt x="32042" y="457949"/>
                  </a:lnTo>
                  <a:lnTo>
                    <a:pt x="32588" y="457949"/>
                  </a:lnTo>
                  <a:lnTo>
                    <a:pt x="33058" y="456679"/>
                  </a:lnTo>
                  <a:lnTo>
                    <a:pt x="34683" y="456679"/>
                  </a:lnTo>
                  <a:close/>
                </a:path>
                <a:path w="39369" h="575945">
                  <a:moveTo>
                    <a:pt x="34734" y="413499"/>
                  </a:moveTo>
                  <a:lnTo>
                    <a:pt x="32435" y="413499"/>
                  </a:lnTo>
                  <a:lnTo>
                    <a:pt x="34556" y="414769"/>
                  </a:lnTo>
                  <a:lnTo>
                    <a:pt x="34734" y="413499"/>
                  </a:lnTo>
                  <a:close/>
                </a:path>
                <a:path w="39369" h="575945">
                  <a:moveTo>
                    <a:pt x="35610" y="511606"/>
                  </a:moveTo>
                  <a:lnTo>
                    <a:pt x="34798" y="512229"/>
                  </a:lnTo>
                  <a:lnTo>
                    <a:pt x="35598" y="512559"/>
                  </a:lnTo>
                  <a:lnTo>
                    <a:pt x="35610" y="511606"/>
                  </a:lnTo>
                  <a:close/>
                </a:path>
                <a:path w="39369" h="575945">
                  <a:moveTo>
                    <a:pt x="36029" y="511289"/>
                  </a:moveTo>
                  <a:lnTo>
                    <a:pt x="35623" y="511289"/>
                  </a:lnTo>
                  <a:lnTo>
                    <a:pt x="35610" y="511606"/>
                  </a:lnTo>
                  <a:lnTo>
                    <a:pt x="36029" y="511289"/>
                  </a:lnTo>
                  <a:close/>
                </a:path>
                <a:path w="39369" h="575945">
                  <a:moveTo>
                    <a:pt x="36499" y="157200"/>
                  </a:moveTo>
                  <a:lnTo>
                    <a:pt x="36207" y="157022"/>
                  </a:lnTo>
                  <a:lnTo>
                    <a:pt x="36499" y="157200"/>
                  </a:lnTo>
                  <a:close/>
                </a:path>
                <a:path w="39369" h="575945">
                  <a:moveTo>
                    <a:pt x="36842" y="506209"/>
                  </a:moveTo>
                  <a:lnTo>
                    <a:pt x="34836" y="504939"/>
                  </a:lnTo>
                  <a:lnTo>
                    <a:pt x="32651" y="506044"/>
                  </a:lnTo>
                  <a:lnTo>
                    <a:pt x="30505" y="504939"/>
                  </a:lnTo>
                  <a:lnTo>
                    <a:pt x="32296" y="506209"/>
                  </a:lnTo>
                  <a:lnTo>
                    <a:pt x="32943" y="506209"/>
                  </a:lnTo>
                  <a:lnTo>
                    <a:pt x="36842" y="506209"/>
                  </a:lnTo>
                  <a:close/>
                </a:path>
                <a:path w="39369" h="575945">
                  <a:moveTo>
                    <a:pt x="37503" y="516369"/>
                  </a:moveTo>
                  <a:lnTo>
                    <a:pt x="36906" y="515099"/>
                  </a:lnTo>
                  <a:lnTo>
                    <a:pt x="36487" y="515099"/>
                  </a:lnTo>
                  <a:lnTo>
                    <a:pt x="37503" y="516369"/>
                  </a:lnTo>
                  <a:close/>
                </a:path>
                <a:path w="39369" h="575945">
                  <a:moveTo>
                    <a:pt x="39128" y="512559"/>
                  </a:moveTo>
                  <a:lnTo>
                    <a:pt x="36334" y="513092"/>
                  </a:lnTo>
                  <a:lnTo>
                    <a:pt x="36207" y="513041"/>
                  </a:lnTo>
                  <a:lnTo>
                    <a:pt x="32473" y="513829"/>
                  </a:lnTo>
                  <a:lnTo>
                    <a:pt x="32512" y="512559"/>
                  </a:lnTo>
                  <a:lnTo>
                    <a:pt x="34378" y="512559"/>
                  </a:lnTo>
                  <a:lnTo>
                    <a:pt x="34798" y="512229"/>
                  </a:lnTo>
                  <a:lnTo>
                    <a:pt x="32524" y="511289"/>
                  </a:lnTo>
                  <a:lnTo>
                    <a:pt x="31432" y="511289"/>
                  </a:lnTo>
                  <a:lnTo>
                    <a:pt x="31432" y="513829"/>
                  </a:lnTo>
                  <a:lnTo>
                    <a:pt x="30480" y="514946"/>
                  </a:lnTo>
                  <a:lnTo>
                    <a:pt x="28143" y="513829"/>
                  </a:lnTo>
                  <a:lnTo>
                    <a:pt x="31432" y="513829"/>
                  </a:lnTo>
                  <a:lnTo>
                    <a:pt x="31432" y="511289"/>
                  </a:lnTo>
                  <a:lnTo>
                    <a:pt x="29984" y="511289"/>
                  </a:lnTo>
                  <a:lnTo>
                    <a:pt x="30149" y="510019"/>
                  </a:lnTo>
                  <a:lnTo>
                    <a:pt x="29489" y="511289"/>
                  </a:lnTo>
                  <a:lnTo>
                    <a:pt x="27622" y="511289"/>
                  </a:lnTo>
                  <a:lnTo>
                    <a:pt x="27851" y="510019"/>
                  </a:lnTo>
                  <a:lnTo>
                    <a:pt x="25615" y="510019"/>
                  </a:lnTo>
                  <a:lnTo>
                    <a:pt x="32232" y="508749"/>
                  </a:lnTo>
                  <a:lnTo>
                    <a:pt x="30010" y="507479"/>
                  </a:lnTo>
                  <a:lnTo>
                    <a:pt x="34328" y="507479"/>
                  </a:lnTo>
                  <a:lnTo>
                    <a:pt x="31902" y="506209"/>
                  </a:lnTo>
                  <a:lnTo>
                    <a:pt x="30251" y="506209"/>
                  </a:lnTo>
                  <a:lnTo>
                    <a:pt x="29832" y="507479"/>
                  </a:lnTo>
                  <a:lnTo>
                    <a:pt x="28587" y="506704"/>
                  </a:lnTo>
                  <a:lnTo>
                    <a:pt x="30060" y="506209"/>
                  </a:lnTo>
                  <a:lnTo>
                    <a:pt x="28397" y="506209"/>
                  </a:lnTo>
                  <a:lnTo>
                    <a:pt x="28079" y="506399"/>
                  </a:lnTo>
                  <a:lnTo>
                    <a:pt x="27774" y="506209"/>
                  </a:lnTo>
                  <a:lnTo>
                    <a:pt x="24117" y="506209"/>
                  </a:lnTo>
                  <a:lnTo>
                    <a:pt x="26619" y="504939"/>
                  </a:lnTo>
                  <a:lnTo>
                    <a:pt x="30505" y="504939"/>
                  </a:lnTo>
                  <a:lnTo>
                    <a:pt x="32804" y="504939"/>
                  </a:lnTo>
                  <a:lnTo>
                    <a:pt x="35509" y="503669"/>
                  </a:lnTo>
                  <a:lnTo>
                    <a:pt x="29565" y="502399"/>
                  </a:lnTo>
                  <a:lnTo>
                    <a:pt x="27546" y="502399"/>
                  </a:lnTo>
                  <a:lnTo>
                    <a:pt x="29641" y="501129"/>
                  </a:lnTo>
                  <a:lnTo>
                    <a:pt x="30695" y="501129"/>
                  </a:lnTo>
                  <a:lnTo>
                    <a:pt x="31445" y="499859"/>
                  </a:lnTo>
                  <a:lnTo>
                    <a:pt x="31191" y="499859"/>
                  </a:lnTo>
                  <a:lnTo>
                    <a:pt x="32829" y="498589"/>
                  </a:lnTo>
                  <a:lnTo>
                    <a:pt x="31394" y="498589"/>
                  </a:lnTo>
                  <a:lnTo>
                    <a:pt x="32473" y="497319"/>
                  </a:lnTo>
                  <a:lnTo>
                    <a:pt x="25463" y="497319"/>
                  </a:lnTo>
                  <a:lnTo>
                    <a:pt x="26136" y="496049"/>
                  </a:lnTo>
                  <a:lnTo>
                    <a:pt x="30416" y="496049"/>
                  </a:lnTo>
                  <a:lnTo>
                    <a:pt x="31699" y="494779"/>
                  </a:lnTo>
                  <a:lnTo>
                    <a:pt x="26466" y="494779"/>
                  </a:lnTo>
                  <a:lnTo>
                    <a:pt x="26619" y="493509"/>
                  </a:lnTo>
                  <a:lnTo>
                    <a:pt x="23964" y="493509"/>
                  </a:lnTo>
                  <a:lnTo>
                    <a:pt x="30378" y="492239"/>
                  </a:lnTo>
                  <a:lnTo>
                    <a:pt x="23393" y="490969"/>
                  </a:lnTo>
                  <a:lnTo>
                    <a:pt x="28892" y="489699"/>
                  </a:lnTo>
                  <a:lnTo>
                    <a:pt x="28168" y="488429"/>
                  </a:lnTo>
                  <a:lnTo>
                    <a:pt x="27482" y="487159"/>
                  </a:lnTo>
                  <a:lnTo>
                    <a:pt x="28117" y="487159"/>
                  </a:lnTo>
                  <a:lnTo>
                    <a:pt x="30022" y="485889"/>
                  </a:lnTo>
                  <a:lnTo>
                    <a:pt x="26111" y="485889"/>
                  </a:lnTo>
                  <a:lnTo>
                    <a:pt x="22174" y="485889"/>
                  </a:lnTo>
                  <a:lnTo>
                    <a:pt x="24282" y="484619"/>
                  </a:lnTo>
                  <a:lnTo>
                    <a:pt x="27355" y="484619"/>
                  </a:lnTo>
                  <a:lnTo>
                    <a:pt x="26111" y="485889"/>
                  </a:lnTo>
                  <a:lnTo>
                    <a:pt x="27597" y="484619"/>
                  </a:lnTo>
                  <a:lnTo>
                    <a:pt x="34150" y="484619"/>
                  </a:lnTo>
                  <a:lnTo>
                    <a:pt x="26390" y="483349"/>
                  </a:lnTo>
                  <a:lnTo>
                    <a:pt x="30734" y="483349"/>
                  </a:lnTo>
                  <a:lnTo>
                    <a:pt x="33032" y="482079"/>
                  </a:lnTo>
                  <a:lnTo>
                    <a:pt x="28117" y="482079"/>
                  </a:lnTo>
                  <a:lnTo>
                    <a:pt x="28575" y="480809"/>
                  </a:lnTo>
                  <a:lnTo>
                    <a:pt x="29603" y="480809"/>
                  </a:lnTo>
                  <a:lnTo>
                    <a:pt x="26111" y="479539"/>
                  </a:lnTo>
                  <a:lnTo>
                    <a:pt x="24917" y="479539"/>
                  </a:lnTo>
                  <a:lnTo>
                    <a:pt x="23939" y="478269"/>
                  </a:lnTo>
                  <a:lnTo>
                    <a:pt x="23710" y="478269"/>
                  </a:lnTo>
                  <a:lnTo>
                    <a:pt x="22923" y="476999"/>
                  </a:lnTo>
                  <a:lnTo>
                    <a:pt x="32410" y="476999"/>
                  </a:lnTo>
                  <a:lnTo>
                    <a:pt x="28536" y="475729"/>
                  </a:lnTo>
                  <a:lnTo>
                    <a:pt x="30797" y="475729"/>
                  </a:lnTo>
                  <a:lnTo>
                    <a:pt x="30226" y="474459"/>
                  </a:lnTo>
                  <a:lnTo>
                    <a:pt x="26123" y="474459"/>
                  </a:lnTo>
                  <a:lnTo>
                    <a:pt x="26377" y="473189"/>
                  </a:lnTo>
                  <a:lnTo>
                    <a:pt x="27406" y="473189"/>
                  </a:lnTo>
                  <a:lnTo>
                    <a:pt x="24358" y="471919"/>
                  </a:lnTo>
                  <a:lnTo>
                    <a:pt x="27470" y="471919"/>
                  </a:lnTo>
                  <a:lnTo>
                    <a:pt x="24434" y="470649"/>
                  </a:lnTo>
                  <a:lnTo>
                    <a:pt x="23634" y="469379"/>
                  </a:lnTo>
                  <a:lnTo>
                    <a:pt x="23698" y="468109"/>
                  </a:lnTo>
                  <a:lnTo>
                    <a:pt x="31711" y="468109"/>
                  </a:lnTo>
                  <a:lnTo>
                    <a:pt x="25641" y="465569"/>
                  </a:lnTo>
                  <a:lnTo>
                    <a:pt x="31838" y="464299"/>
                  </a:lnTo>
                  <a:lnTo>
                    <a:pt x="28829" y="463029"/>
                  </a:lnTo>
                  <a:lnTo>
                    <a:pt x="32994" y="461759"/>
                  </a:lnTo>
                  <a:lnTo>
                    <a:pt x="32727" y="460489"/>
                  </a:lnTo>
                  <a:lnTo>
                    <a:pt x="32461" y="459219"/>
                  </a:lnTo>
                  <a:lnTo>
                    <a:pt x="26250" y="460489"/>
                  </a:lnTo>
                  <a:lnTo>
                    <a:pt x="32258" y="459219"/>
                  </a:lnTo>
                  <a:lnTo>
                    <a:pt x="25958" y="459219"/>
                  </a:lnTo>
                  <a:lnTo>
                    <a:pt x="27774" y="458000"/>
                  </a:lnTo>
                  <a:lnTo>
                    <a:pt x="29616" y="458444"/>
                  </a:lnTo>
                  <a:lnTo>
                    <a:pt x="29324" y="457835"/>
                  </a:lnTo>
                  <a:lnTo>
                    <a:pt x="28981" y="457187"/>
                  </a:lnTo>
                  <a:lnTo>
                    <a:pt x="29730" y="456679"/>
                  </a:lnTo>
                  <a:lnTo>
                    <a:pt x="31584" y="456679"/>
                  </a:lnTo>
                  <a:lnTo>
                    <a:pt x="28168" y="455409"/>
                  </a:lnTo>
                  <a:lnTo>
                    <a:pt x="33680" y="455409"/>
                  </a:lnTo>
                  <a:lnTo>
                    <a:pt x="33896" y="455688"/>
                  </a:lnTo>
                  <a:lnTo>
                    <a:pt x="34544" y="455409"/>
                  </a:lnTo>
                  <a:lnTo>
                    <a:pt x="36944" y="455409"/>
                  </a:lnTo>
                  <a:lnTo>
                    <a:pt x="33540" y="454139"/>
                  </a:lnTo>
                  <a:lnTo>
                    <a:pt x="35560" y="454139"/>
                  </a:lnTo>
                  <a:lnTo>
                    <a:pt x="34353" y="452869"/>
                  </a:lnTo>
                  <a:lnTo>
                    <a:pt x="35509" y="451599"/>
                  </a:lnTo>
                  <a:lnTo>
                    <a:pt x="30353" y="450329"/>
                  </a:lnTo>
                  <a:lnTo>
                    <a:pt x="33299" y="450329"/>
                  </a:lnTo>
                  <a:lnTo>
                    <a:pt x="34023" y="449059"/>
                  </a:lnTo>
                  <a:lnTo>
                    <a:pt x="27711" y="447789"/>
                  </a:lnTo>
                  <a:lnTo>
                    <a:pt x="30835" y="445249"/>
                  </a:lnTo>
                  <a:lnTo>
                    <a:pt x="32664" y="445249"/>
                  </a:lnTo>
                  <a:lnTo>
                    <a:pt x="29895" y="443979"/>
                  </a:lnTo>
                  <a:lnTo>
                    <a:pt x="32562" y="443979"/>
                  </a:lnTo>
                  <a:lnTo>
                    <a:pt x="34556" y="442709"/>
                  </a:lnTo>
                  <a:lnTo>
                    <a:pt x="28194" y="441439"/>
                  </a:lnTo>
                  <a:lnTo>
                    <a:pt x="27089" y="440169"/>
                  </a:lnTo>
                  <a:lnTo>
                    <a:pt x="31699" y="440169"/>
                  </a:lnTo>
                  <a:lnTo>
                    <a:pt x="33870" y="437629"/>
                  </a:lnTo>
                  <a:lnTo>
                    <a:pt x="34518" y="437629"/>
                  </a:lnTo>
                  <a:lnTo>
                    <a:pt x="35039" y="436359"/>
                  </a:lnTo>
                  <a:lnTo>
                    <a:pt x="30607" y="435089"/>
                  </a:lnTo>
                  <a:lnTo>
                    <a:pt x="28727" y="432549"/>
                  </a:lnTo>
                  <a:lnTo>
                    <a:pt x="33705" y="431279"/>
                  </a:lnTo>
                  <a:lnTo>
                    <a:pt x="30708" y="428739"/>
                  </a:lnTo>
                  <a:lnTo>
                    <a:pt x="33451" y="427469"/>
                  </a:lnTo>
                  <a:lnTo>
                    <a:pt x="29387" y="427469"/>
                  </a:lnTo>
                  <a:lnTo>
                    <a:pt x="30314" y="426199"/>
                  </a:lnTo>
                  <a:lnTo>
                    <a:pt x="34442" y="426199"/>
                  </a:lnTo>
                  <a:lnTo>
                    <a:pt x="33312" y="424929"/>
                  </a:lnTo>
                  <a:lnTo>
                    <a:pt x="27876" y="424929"/>
                  </a:lnTo>
                  <a:lnTo>
                    <a:pt x="30873" y="422389"/>
                  </a:lnTo>
                  <a:lnTo>
                    <a:pt x="30213" y="421119"/>
                  </a:lnTo>
                  <a:lnTo>
                    <a:pt x="29400" y="419849"/>
                  </a:lnTo>
                  <a:lnTo>
                    <a:pt x="31940" y="418579"/>
                  </a:lnTo>
                  <a:lnTo>
                    <a:pt x="30556" y="418579"/>
                  </a:lnTo>
                  <a:lnTo>
                    <a:pt x="30556" y="417309"/>
                  </a:lnTo>
                  <a:lnTo>
                    <a:pt x="32118" y="417309"/>
                  </a:lnTo>
                  <a:lnTo>
                    <a:pt x="33185" y="416039"/>
                  </a:lnTo>
                  <a:lnTo>
                    <a:pt x="32435" y="413499"/>
                  </a:lnTo>
                  <a:lnTo>
                    <a:pt x="25984" y="413499"/>
                  </a:lnTo>
                  <a:lnTo>
                    <a:pt x="25793" y="412229"/>
                  </a:lnTo>
                  <a:lnTo>
                    <a:pt x="30200" y="412229"/>
                  </a:lnTo>
                  <a:lnTo>
                    <a:pt x="30086" y="410959"/>
                  </a:lnTo>
                  <a:lnTo>
                    <a:pt x="33934" y="409689"/>
                  </a:lnTo>
                  <a:lnTo>
                    <a:pt x="29870" y="408419"/>
                  </a:lnTo>
                  <a:lnTo>
                    <a:pt x="31991" y="408419"/>
                  </a:lnTo>
                  <a:lnTo>
                    <a:pt x="32080" y="407149"/>
                  </a:lnTo>
                  <a:lnTo>
                    <a:pt x="34899" y="405879"/>
                  </a:lnTo>
                  <a:lnTo>
                    <a:pt x="32791" y="405879"/>
                  </a:lnTo>
                  <a:lnTo>
                    <a:pt x="29184" y="404609"/>
                  </a:lnTo>
                  <a:lnTo>
                    <a:pt x="28155" y="403872"/>
                  </a:lnTo>
                  <a:lnTo>
                    <a:pt x="26581" y="403339"/>
                  </a:lnTo>
                  <a:lnTo>
                    <a:pt x="25565" y="403339"/>
                  </a:lnTo>
                  <a:lnTo>
                    <a:pt x="24498" y="402069"/>
                  </a:lnTo>
                  <a:lnTo>
                    <a:pt x="23317" y="402069"/>
                  </a:lnTo>
                  <a:lnTo>
                    <a:pt x="24828" y="400799"/>
                  </a:lnTo>
                  <a:lnTo>
                    <a:pt x="23736" y="400799"/>
                  </a:lnTo>
                  <a:lnTo>
                    <a:pt x="22542" y="399529"/>
                  </a:lnTo>
                  <a:lnTo>
                    <a:pt x="27051" y="399529"/>
                  </a:lnTo>
                  <a:lnTo>
                    <a:pt x="25438" y="398259"/>
                  </a:lnTo>
                  <a:lnTo>
                    <a:pt x="25958" y="398259"/>
                  </a:lnTo>
                  <a:lnTo>
                    <a:pt x="27889" y="396989"/>
                  </a:lnTo>
                  <a:lnTo>
                    <a:pt x="29375" y="396989"/>
                  </a:lnTo>
                  <a:lnTo>
                    <a:pt x="29819" y="395719"/>
                  </a:lnTo>
                  <a:lnTo>
                    <a:pt x="27063" y="395719"/>
                  </a:lnTo>
                  <a:lnTo>
                    <a:pt x="28308" y="394449"/>
                  </a:lnTo>
                  <a:lnTo>
                    <a:pt x="29552" y="394449"/>
                  </a:lnTo>
                  <a:lnTo>
                    <a:pt x="29083" y="393179"/>
                  </a:lnTo>
                  <a:lnTo>
                    <a:pt x="29489" y="393179"/>
                  </a:lnTo>
                  <a:lnTo>
                    <a:pt x="29286" y="392087"/>
                  </a:lnTo>
                  <a:lnTo>
                    <a:pt x="30213" y="393179"/>
                  </a:lnTo>
                  <a:lnTo>
                    <a:pt x="32105" y="393179"/>
                  </a:lnTo>
                  <a:lnTo>
                    <a:pt x="31038" y="391909"/>
                  </a:lnTo>
                  <a:lnTo>
                    <a:pt x="29248" y="391909"/>
                  </a:lnTo>
                  <a:lnTo>
                    <a:pt x="27038" y="391909"/>
                  </a:lnTo>
                  <a:lnTo>
                    <a:pt x="27038" y="395719"/>
                  </a:lnTo>
                  <a:lnTo>
                    <a:pt x="26898" y="396989"/>
                  </a:lnTo>
                  <a:lnTo>
                    <a:pt x="22504" y="396989"/>
                  </a:lnTo>
                  <a:lnTo>
                    <a:pt x="25336" y="395719"/>
                  </a:lnTo>
                  <a:lnTo>
                    <a:pt x="27038" y="395719"/>
                  </a:lnTo>
                  <a:lnTo>
                    <a:pt x="27038" y="391909"/>
                  </a:lnTo>
                  <a:lnTo>
                    <a:pt x="26784" y="391909"/>
                  </a:lnTo>
                  <a:lnTo>
                    <a:pt x="26873" y="393179"/>
                  </a:lnTo>
                  <a:lnTo>
                    <a:pt x="24231" y="393179"/>
                  </a:lnTo>
                  <a:lnTo>
                    <a:pt x="25857" y="391909"/>
                  </a:lnTo>
                  <a:lnTo>
                    <a:pt x="21094" y="391909"/>
                  </a:lnTo>
                  <a:lnTo>
                    <a:pt x="25184" y="390639"/>
                  </a:lnTo>
                  <a:lnTo>
                    <a:pt x="27355" y="390639"/>
                  </a:lnTo>
                  <a:lnTo>
                    <a:pt x="29895" y="389369"/>
                  </a:lnTo>
                  <a:lnTo>
                    <a:pt x="28194" y="389369"/>
                  </a:lnTo>
                  <a:lnTo>
                    <a:pt x="28714" y="386829"/>
                  </a:lnTo>
                  <a:lnTo>
                    <a:pt x="26873" y="386829"/>
                  </a:lnTo>
                  <a:lnTo>
                    <a:pt x="26123" y="386156"/>
                  </a:lnTo>
                  <a:lnTo>
                    <a:pt x="26085" y="386829"/>
                  </a:lnTo>
                  <a:lnTo>
                    <a:pt x="22440" y="386829"/>
                  </a:lnTo>
                  <a:lnTo>
                    <a:pt x="24726" y="385559"/>
                  </a:lnTo>
                  <a:lnTo>
                    <a:pt x="25425" y="385559"/>
                  </a:lnTo>
                  <a:lnTo>
                    <a:pt x="26263" y="384289"/>
                  </a:lnTo>
                  <a:lnTo>
                    <a:pt x="25971" y="384289"/>
                  </a:lnTo>
                  <a:lnTo>
                    <a:pt x="22390" y="384289"/>
                  </a:lnTo>
                  <a:lnTo>
                    <a:pt x="24117" y="383019"/>
                  </a:lnTo>
                  <a:lnTo>
                    <a:pt x="25971" y="384289"/>
                  </a:lnTo>
                  <a:lnTo>
                    <a:pt x="25298" y="383019"/>
                  </a:lnTo>
                  <a:lnTo>
                    <a:pt x="26479" y="384289"/>
                  </a:lnTo>
                  <a:lnTo>
                    <a:pt x="27609" y="381749"/>
                  </a:lnTo>
                  <a:lnTo>
                    <a:pt x="24752" y="380479"/>
                  </a:lnTo>
                  <a:lnTo>
                    <a:pt x="22225" y="379209"/>
                  </a:lnTo>
                  <a:lnTo>
                    <a:pt x="24345" y="377939"/>
                  </a:lnTo>
                  <a:lnTo>
                    <a:pt x="22987" y="377939"/>
                  </a:lnTo>
                  <a:lnTo>
                    <a:pt x="26390" y="374129"/>
                  </a:lnTo>
                  <a:lnTo>
                    <a:pt x="19519" y="371589"/>
                  </a:lnTo>
                  <a:lnTo>
                    <a:pt x="24968" y="369049"/>
                  </a:lnTo>
                  <a:lnTo>
                    <a:pt x="26060" y="367779"/>
                  </a:lnTo>
                  <a:lnTo>
                    <a:pt x="21704" y="367779"/>
                  </a:lnTo>
                  <a:lnTo>
                    <a:pt x="24853" y="366509"/>
                  </a:lnTo>
                  <a:lnTo>
                    <a:pt x="21183" y="366509"/>
                  </a:lnTo>
                  <a:lnTo>
                    <a:pt x="18465" y="365239"/>
                  </a:lnTo>
                  <a:lnTo>
                    <a:pt x="28867" y="363969"/>
                  </a:lnTo>
                  <a:lnTo>
                    <a:pt x="23761" y="362699"/>
                  </a:lnTo>
                  <a:lnTo>
                    <a:pt x="22034" y="362699"/>
                  </a:lnTo>
                  <a:lnTo>
                    <a:pt x="20345" y="361429"/>
                  </a:lnTo>
                  <a:lnTo>
                    <a:pt x="20574" y="361429"/>
                  </a:lnTo>
                  <a:lnTo>
                    <a:pt x="21666" y="360159"/>
                  </a:lnTo>
                  <a:lnTo>
                    <a:pt x="23329" y="360159"/>
                  </a:lnTo>
                  <a:lnTo>
                    <a:pt x="20447" y="358889"/>
                  </a:lnTo>
                  <a:lnTo>
                    <a:pt x="27012" y="358889"/>
                  </a:lnTo>
                  <a:lnTo>
                    <a:pt x="27279" y="357619"/>
                  </a:lnTo>
                  <a:lnTo>
                    <a:pt x="26631" y="357619"/>
                  </a:lnTo>
                  <a:lnTo>
                    <a:pt x="22428" y="356349"/>
                  </a:lnTo>
                  <a:lnTo>
                    <a:pt x="21247" y="356349"/>
                  </a:lnTo>
                  <a:lnTo>
                    <a:pt x="20307" y="357619"/>
                  </a:lnTo>
                  <a:lnTo>
                    <a:pt x="18656" y="357619"/>
                  </a:lnTo>
                  <a:lnTo>
                    <a:pt x="17780" y="356349"/>
                  </a:lnTo>
                  <a:lnTo>
                    <a:pt x="9105" y="356349"/>
                  </a:lnTo>
                  <a:lnTo>
                    <a:pt x="9105" y="361429"/>
                  </a:lnTo>
                  <a:lnTo>
                    <a:pt x="5575" y="361429"/>
                  </a:lnTo>
                  <a:lnTo>
                    <a:pt x="7658" y="360159"/>
                  </a:lnTo>
                  <a:lnTo>
                    <a:pt x="9105" y="361429"/>
                  </a:lnTo>
                  <a:lnTo>
                    <a:pt x="9105" y="356349"/>
                  </a:lnTo>
                  <a:lnTo>
                    <a:pt x="7899" y="356349"/>
                  </a:lnTo>
                  <a:lnTo>
                    <a:pt x="4533" y="357619"/>
                  </a:lnTo>
                  <a:lnTo>
                    <a:pt x="7543" y="358889"/>
                  </a:lnTo>
                  <a:lnTo>
                    <a:pt x="4889" y="358889"/>
                  </a:lnTo>
                  <a:lnTo>
                    <a:pt x="4013" y="360159"/>
                  </a:lnTo>
                  <a:lnTo>
                    <a:pt x="4432" y="360159"/>
                  </a:lnTo>
                  <a:lnTo>
                    <a:pt x="3403" y="361429"/>
                  </a:lnTo>
                  <a:lnTo>
                    <a:pt x="4394" y="361429"/>
                  </a:lnTo>
                  <a:lnTo>
                    <a:pt x="5918" y="362699"/>
                  </a:lnTo>
                  <a:lnTo>
                    <a:pt x="7658" y="362699"/>
                  </a:lnTo>
                  <a:lnTo>
                    <a:pt x="4953" y="363969"/>
                  </a:lnTo>
                  <a:lnTo>
                    <a:pt x="8432" y="363969"/>
                  </a:lnTo>
                  <a:lnTo>
                    <a:pt x="3810" y="365239"/>
                  </a:lnTo>
                  <a:lnTo>
                    <a:pt x="2108" y="365239"/>
                  </a:lnTo>
                  <a:lnTo>
                    <a:pt x="7391" y="367779"/>
                  </a:lnTo>
                  <a:lnTo>
                    <a:pt x="6438" y="367779"/>
                  </a:lnTo>
                  <a:lnTo>
                    <a:pt x="3721" y="369049"/>
                  </a:lnTo>
                  <a:lnTo>
                    <a:pt x="6515" y="370319"/>
                  </a:lnTo>
                  <a:lnTo>
                    <a:pt x="3683" y="370319"/>
                  </a:lnTo>
                  <a:lnTo>
                    <a:pt x="2755" y="371589"/>
                  </a:lnTo>
                  <a:lnTo>
                    <a:pt x="5067" y="371589"/>
                  </a:lnTo>
                  <a:lnTo>
                    <a:pt x="5537" y="371589"/>
                  </a:lnTo>
                  <a:lnTo>
                    <a:pt x="7823" y="371589"/>
                  </a:lnTo>
                  <a:lnTo>
                    <a:pt x="10363" y="372859"/>
                  </a:lnTo>
                  <a:lnTo>
                    <a:pt x="7861" y="372859"/>
                  </a:lnTo>
                  <a:lnTo>
                    <a:pt x="5435" y="374129"/>
                  </a:lnTo>
                  <a:lnTo>
                    <a:pt x="7353" y="374129"/>
                  </a:lnTo>
                  <a:lnTo>
                    <a:pt x="4851" y="375399"/>
                  </a:lnTo>
                  <a:lnTo>
                    <a:pt x="6756" y="375399"/>
                  </a:lnTo>
                  <a:lnTo>
                    <a:pt x="7886" y="376669"/>
                  </a:lnTo>
                  <a:lnTo>
                    <a:pt x="2578" y="376669"/>
                  </a:lnTo>
                  <a:lnTo>
                    <a:pt x="1955" y="376669"/>
                  </a:lnTo>
                  <a:lnTo>
                    <a:pt x="2997" y="377939"/>
                  </a:lnTo>
                  <a:lnTo>
                    <a:pt x="4762" y="377939"/>
                  </a:lnTo>
                  <a:lnTo>
                    <a:pt x="7861" y="379209"/>
                  </a:lnTo>
                  <a:lnTo>
                    <a:pt x="5346" y="380314"/>
                  </a:lnTo>
                  <a:lnTo>
                    <a:pt x="5016" y="379971"/>
                  </a:lnTo>
                  <a:lnTo>
                    <a:pt x="5118" y="380428"/>
                  </a:lnTo>
                  <a:lnTo>
                    <a:pt x="4978" y="380479"/>
                  </a:lnTo>
                  <a:lnTo>
                    <a:pt x="5130" y="380479"/>
                  </a:lnTo>
                  <a:lnTo>
                    <a:pt x="5245" y="380949"/>
                  </a:lnTo>
                  <a:lnTo>
                    <a:pt x="6070" y="380809"/>
                  </a:lnTo>
                  <a:lnTo>
                    <a:pt x="6985" y="380695"/>
                  </a:lnTo>
                  <a:lnTo>
                    <a:pt x="7874" y="380606"/>
                  </a:lnTo>
                  <a:lnTo>
                    <a:pt x="5791" y="380758"/>
                  </a:lnTo>
                  <a:lnTo>
                    <a:pt x="5511" y="380479"/>
                  </a:lnTo>
                  <a:lnTo>
                    <a:pt x="8864" y="380479"/>
                  </a:lnTo>
                  <a:lnTo>
                    <a:pt x="8648" y="381254"/>
                  </a:lnTo>
                  <a:lnTo>
                    <a:pt x="9842" y="380479"/>
                  </a:lnTo>
                  <a:lnTo>
                    <a:pt x="13208" y="380479"/>
                  </a:lnTo>
                  <a:lnTo>
                    <a:pt x="13284" y="381749"/>
                  </a:lnTo>
                  <a:lnTo>
                    <a:pt x="12788" y="381749"/>
                  </a:lnTo>
                  <a:lnTo>
                    <a:pt x="12788" y="383019"/>
                  </a:lnTo>
                  <a:lnTo>
                    <a:pt x="11785" y="383019"/>
                  </a:lnTo>
                  <a:lnTo>
                    <a:pt x="8242" y="384289"/>
                  </a:lnTo>
                  <a:lnTo>
                    <a:pt x="10337" y="381990"/>
                  </a:lnTo>
                  <a:lnTo>
                    <a:pt x="12788" y="383019"/>
                  </a:lnTo>
                  <a:lnTo>
                    <a:pt x="12788" y="381749"/>
                  </a:lnTo>
                  <a:lnTo>
                    <a:pt x="10553" y="381749"/>
                  </a:lnTo>
                  <a:lnTo>
                    <a:pt x="9766" y="381749"/>
                  </a:lnTo>
                  <a:lnTo>
                    <a:pt x="10147" y="381901"/>
                  </a:lnTo>
                  <a:lnTo>
                    <a:pt x="7416" y="383019"/>
                  </a:lnTo>
                  <a:lnTo>
                    <a:pt x="8636" y="381850"/>
                  </a:lnTo>
                  <a:lnTo>
                    <a:pt x="3162" y="383019"/>
                  </a:lnTo>
                  <a:lnTo>
                    <a:pt x="2146" y="384289"/>
                  </a:lnTo>
                  <a:lnTo>
                    <a:pt x="4991" y="384289"/>
                  </a:lnTo>
                  <a:lnTo>
                    <a:pt x="3987" y="385559"/>
                  </a:lnTo>
                  <a:lnTo>
                    <a:pt x="5981" y="385559"/>
                  </a:lnTo>
                  <a:lnTo>
                    <a:pt x="6921" y="384289"/>
                  </a:lnTo>
                  <a:lnTo>
                    <a:pt x="8902" y="385559"/>
                  </a:lnTo>
                  <a:lnTo>
                    <a:pt x="12496" y="386829"/>
                  </a:lnTo>
                  <a:lnTo>
                    <a:pt x="11760" y="386829"/>
                  </a:lnTo>
                  <a:lnTo>
                    <a:pt x="11760" y="395719"/>
                  </a:lnTo>
                  <a:lnTo>
                    <a:pt x="11176" y="396989"/>
                  </a:lnTo>
                  <a:lnTo>
                    <a:pt x="10439" y="396989"/>
                  </a:lnTo>
                  <a:lnTo>
                    <a:pt x="10452" y="395719"/>
                  </a:lnTo>
                  <a:lnTo>
                    <a:pt x="11760" y="395719"/>
                  </a:lnTo>
                  <a:lnTo>
                    <a:pt x="11760" y="386829"/>
                  </a:lnTo>
                  <a:lnTo>
                    <a:pt x="0" y="386829"/>
                  </a:lnTo>
                  <a:lnTo>
                    <a:pt x="4775" y="388099"/>
                  </a:lnTo>
                  <a:lnTo>
                    <a:pt x="11645" y="388099"/>
                  </a:lnTo>
                  <a:lnTo>
                    <a:pt x="9309" y="389369"/>
                  </a:lnTo>
                  <a:lnTo>
                    <a:pt x="11074" y="389369"/>
                  </a:lnTo>
                  <a:lnTo>
                    <a:pt x="10223" y="389788"/>
                  </a:lnTo>
                  <a:lnTo>
                    <a:pt x="10223" y="395719"/>
                  </a:lnTo>
                  <a:lnTo>
                    <a:pt x="9982" y="394449"/>
                  </a:lnTo>
                  <a:lnTo>
                    <a:pt x="10223" y="395719"/>
                  </a:lnTo>
                  <a:lnTo>
                    <a:pt x="10223" y="389788"/>
                  </a:lnTo>
                  <a:lnTo>
                    <a:pt x="8420" y="390639"/>
                  </a:lnTo>
                  <a:lnTo>
                    <a:pt x="6819" y="390639"/>
                  </a:lnTo>
                  <a:lnTo>
                    <a:pt x="7061" y="389369"/>
                  </a:lnTo>
                  <a:lnTo>
                    <a:pt x="6578" y="389369"/>
                  </a:lnTo>
                  <a:lnTo>
                    <a:pt x="3429" y="390639"/>
                  </a:lnTo>
                  <a:lnTo>
                    <a:pt x="5334" y="390639"/>
                  </a:lnTo>
                  <a:lnTo>
                    <a:pt x="5943" y="391909"/>
                  </a:lnTo>
                  <a:lnTo>
                    <a:pt x="8547" y="393179"/>
                  </a:lnTo>
                  <a:lnTo>
                    <a:pt x="9245" y="395719"/>
                  </a:lnTo>
                  <a:lnTo>
                    <a:pt x="8191" y="394449"/>
                  </a:lnTo>
                  <a:lnTo>
                    <a:pt x="7061" y="394449"/>
                  </a:lnTo>
                  <a:lnTo>
                    <a:pt x="5981" y="395719"/>
                  </a:lnTo>
                  <a:lnTo>
                    <a:pt x="7823" y="396989"/>
                  </a:lnTo>
                  <a:lnTo>
                    <a:pt x="5676" y="399529"/>
                  </a:lnTo>
                  <a:lnTo>
                    <a:pt x="3606" y="400799"/>
                  </a:lnTo>
                  <a:lnTo>
                    <a:pt x="4724" y="400799"/>
                  </a:lnTo>
                  <a:lnTo>
                    <a:pt x="6680" y="400799"/>
                  </a:lnTo>
                  <a:lnTo>
                    <a:pt x="7886" y="402069"/>
                  </a:lnTo>
                  <a:lnTo>
                    <a:pt x="5321" y="402069"/>
                  </a:lnTo>
                  <a:lnTo>
                    <a:pt x="7848" y="403339"/>
                  </a:lnTo>
                  <a:lnTo>
                    <a:pt x="10934" y="404609"/>
                  </a:lnTo>
                  <a:lnTo>
                    <a:pt x="7683" y="405879"/>
                  </a:lnTo>
                  <a:lnTo>
                    <a:pt x="6756" y="405879"/>
                  </a:lnTo>
                  <a:lnTo>
                    <a:pt x="5537" y="407149"/>
                  </a:lnTo>
                  <a:lnTo>
                    <a:pt x="13081" y="407149"/>
                  </a:lnTo>
                  <a:lnTo>
                    <a:pt x="10248" y="408419"/>
                  </a:lnTo>
                  <a:lnTo>
                    <a:pt x="9702" y="408419"/>
                  </a:lnTo>
                  <a:lnTo>
                    <a:pt x="8432" y="409689"/>
                  </a:lnTo>
                  <a:lnTo>
                    <a:pt x="11315" y="412229"/>
                  </a:lnTo>
                  <a:lnTo>
                    <a:pt x="6731" y="413499"/>
                  </a:lnTo>
                  <a:lnTo>
                    <a:pt x="11176" y="413499"/>
                  </a:lnTo>
                  <a:lnTo>
                    <a:pt x="4826" y="416039"/>
                  </a:lnTo>
                  <a:lnTo>
                    <a:pt x="10998" y="416039"/>
                  </a:lnTo>
                  <a:lnTo>
                    <a:pt x="7975" y="417309"/>
                  </a:lnTo>
                  <a:lnTo>
                    <a:pt x="6870" y="417309"/>
                  </a:lnTo>
                  <a:lnTo>
                    <a:pt x="4864" y="418579"/>
                  </a:lnTo>
                  <a:lnTo>
                    <a:pt x="8737" y="418579"/>
                  </a:lnTo>
                  <a:lnTo>
                    <a:pt x="9398" y="419849"/>
                  </a:lnTo>
                  <a:lnTo>
                    <a:pt x="9575" y="419849"/>
                  </a:lnTo>
                  <a:lnTo>
                    <a:pt x="6604" y="420839"/>
                  </a:lnTo>
                  <a:lnTo>
                    <a:pt x="5740" y="421119"/>
                  </a:lnTo>
                  <a:lnTo>
                    <a:pt x="10426" y="421119"/>
                  </a:lnTo>
                  <a:lnTo>
                    <a:pt x="6756" y="422389"/>
                  </a:lnTo>
                  <a:lnTo>
                    <a:pt x="5105" y="423659"/>
                  </a:lnTo>
                  <a:lnTo>
                    <a:pt x="7886" y="424929"/>
                  </a:lnTo>
                  <a:lnTo>
                    <a:pt x="7531" y="424929"/>
                  </a:lnTo>
                  <a:lnTo>
                    <a:pt x="5600" y="426199"/>
                  </a:lnTo>
                  <a:lnTo>
                    <a:pt x="5626" y="427469"/>
                  </a:lnTo>
                  <a:lnTo>
                    <a:pt x="4241" y="427469"/>
                  </a:lnTo>
                  <a:lnTo>
                    <a:pt x="3721" y="428739"/>
                  </a:lnTo>
                  <a:lnTo>
                    <a:pt x="5397" y="430009"/>
                  </a:lnTo>
                  <a:lnTo>
                    <a:pt x="5410" y="432549"/>
                  </a:lnTo>
                  <a:lnTo>
                    <a:pt x="6426" y="431279"/>
                  </a:lnTo>
                  <a:lnTo>
                    <a:pt x="8547" y="431279"/>
                  </a:lnTo>
                  <a:lnTo>
                    <a:pt x="10274" y="431279"/>
                  </a:lnTo>
                  <a:lnTo>
                    <a:pt x="10579" y="432269"/>
                  </a:lnTo>
                  <a:lnTo>
                    <a:pt x="11137" y="432549"/>
                  </a:lnTo>
                  <a:lnTo>
                    <a:pt x="10668" y="432549"/>
                  </a:lnTo>
                  <a:lnTo>
                    <a:pt x="10579" y="432269"/>
                  </a:lnTo>
                  <a:lnTo>
                    <a:pt x="8547" y="431279"/>
                  </a:lnTo>
                  <a:lnTo>
                    <a:pt x="9385" y="432549"/>
                  </a:lnTo>
                  <a:lnTo>
                    <a:pt x="6159" y="432549"/>
                  </a:lnTo>
                  <a:lnTo>
                    <a:pt x="7353" y="433819"/>
                  </a:lnTo>
                  <a:lnTo>
                    <a:pt x="6629" y="433819"/>
                  </a:lnTo>
                  <a:lnTo>
                    <a:pt x="1117" y="435089"/>
                  </a:lnTo>
                  <a:lnTo>
                    <a:pt x="3784" y="435089"/>
                  </a:lnTo>
                  <a:lnTo>
                    <a:pt x="3822" y="436359"/>
                  </a:lnTo>
                  <a:lnTo>
                    <a:pt x="5016" y="437629"/>
                  </a:lnTo>
                  <a:lnTo>
                    <a:pt x="5219" y="438899"/>
                  </a:lnTo>
                  <a:lnTo>
                    <a:pt x="9918" y="438899"/>
                  </a:lnTo>
                  <a:lnTo>
                    <a:pt x="9017" y="440169"/>
                  </a:lnTo>
                  <a:lnTo>
                    <a:pt x="6731" y="441439"/>
                  </a:lnTo>
                  <a:lnTo>
                    <a:pt x="7010" y="442709"/>
                  </a:lnTo>
                  <a:lnTo>
                    <a:pt x="8597" y="442709"/>
                  </a:lnTo>
                  <a:lnTo>
                    <a:pt x="8890" y="443979"/>
                  </a:lnTo>
                  <a:lnTo>
                    <a:pt x="6934" y="443979"/>
                  </a:lnTo>
                  <a:lnTo>
                    <a:pt x="7416" y="445249"/>
                  </a:lnTo>
                  <a:lnTo>
                    <a:pt x="9766" y="446519"/>
                  </a:lnTo>
                  <a:lnTo>
                    <a:pt x="12700" y="446519"/>
                  </a:lnTo>
                  <a:lnTo>
                    <a:pt x="11137" y="447789"/>
                  </a:lnTo>
                  <a:lnTo>
                    <a:pt x="9575" y="447789"/>
                  </a:lnTo>
                  <a:lnTo>
                    <a:pt x="13652" y="449059"/>
                  </a:lnTo>
                  <a:lnTo>
                    <a:pt x="1905" y="451599"/>
                  </a:lnTo>
                  <a:lnTo>
                    <a:pt x="7531" y="452869"/>
                  </a:lnTo>
                  <a:lnTo>
                    <a:pt x="7264" y="452869"/>
                  </a:lnTo>
                  <a:lnTo>
                    <a:pt x="10223" y="455409"/>
                  </a:lnTo>
                  <a:lnTo>
                    <a:pt x="9779" y="455409"/>
                  </a:lnTo>
                  <a:lnTo>
                    <a:pt x="8191" y="454139"/>
                  </a:lnTo>
                  <a:lnTo>
                    <a:pt x="6553" y="455409"/>
                  </a:lnTo>
                  <a:lnTo>
                    <a:pt x="11074" y="456679"/>
                  </a:lnTo>
                  <a:lnTo>
                    <a:pt x="5981" y="457949"/>
                  </a:lnTo>
                  <a:lnTo>
                    <a:pt x="9017" y="459219"/>
                  </a:lnTo>
                  <a:lnTo>
                    <a:pt x="1143" y="460489"/>
                  </a:lnTo>
                  <a:lnTo>
                    <a:pt x="9690" y="463029"/>
                  </a:lnTo>
                  <a:lnTo>
                    <a:pt x="4686" y="464299"/>
                  </a:lnTo>
                  <a:lnTo>
                    <a:pt x="6743" y="464299"/>
                  </a:lnTo>
                  <a:lnTo>
                    <a:pt x="8394" y="464299"/>
                  </a:lnTo>
                  <a:lnTo>
                    <a:pt x="7175" y="464832"/>
                  </a:lnTo>
                  <a:lnTo>
                    <a:pt x="7772" y="465569"/>
                  </a:lnTo>
                  <a:lnTo>
                    <a:pt x="10109" y="468109"/>
                  </a:lnTo>
                  <a:lnTo>
                    <a:pt x="5257" y="471919"/>
                  </a:lnTo>
                  <a:lnTo>
                    <a:pt x="3683" y="475729"/>
                  </a:lnTo>
                  <a:lnTo>
                    <a:pt x="3225" y="476999"/>
                  </a:lnTo>
                  <a:lnTo>
                    <a:pt x="13335" y="475729"/>
                  </a:lnTo>
                  <a:lnTo>
                    <a:pt x="8940" y="476999"/>
                  </a:lnTo>
                  <a:lnTo>
                    <a:pt x="5473" y="476999"/>
                  </a:lnTo>
                  <a:lnTo>
                    <a:pt x="9702" y="479539"/>
                  </a:lnTo>
                  <a:lnTo>
                    <a:pt x="5486" y="482079"/>
                  </a:lnTo>
                  <a:lnTo>
                    <a:pt x="9080" y="484619"/>
                  </a:lnTo>
                  <a:lnTo>
                    <a:pt x="7239" y="484619"/>
                  </a:lnTo>
                  <a:lnTo>
                    <a:pt x="7251" y="483349"/>
                  </a:lnTo>
                  <a:lnTo>
                    <a:pt x="4749" y="484619"/>
                  </a:lnTo>
                  <a:lnTo>
                    <a:pt x="7188" y="485889"/>
                  </a:lnTo>
                  <a:lnTo>
                    <a:pt x="6350" y="485889"/>
                  </a:lnTo>
                  <a:lnTo>
                    <a:pt x="4889" y="487159"/>
                  </a:lnTo>
                  <a:lnTo>
                    <a:pt x="7315" y="487159"/>
                  </a:lnTo>
                  <a:lnTo>
                    <a:pt x="5829" y="488429"/>
                  </a:lnTo>
                  <a:lnTo>
                    <a:pt x="8724" y="488429"/>
                  </a:lnTo>
                  <a:lnTo>
                    <a:pt x="7366" y="489699"/>
                  </a:lnTo>
                  <a:lnTo>
                    <a:pt x="10071" y="489699"/>
                  </a:lnTo>
                  <a:lnTo>
                    <a:pt x="8369" y="490969"/>
                  </a:lnTo>
                  <a:lnTo>
                    <a:pt x="11633" y="490969"/>
                  </a:lnTo>
                  <a:lnTo>
                    <a:pt x="6858" y="492239"/>
                  </a:lnTo>
                  <a:lnTo>
                    <a:pt x="6705" y="492239"/>
                  </a:lnTo>
                  <a:lnTo>
                    <a:pt x="7683" y="494779"/>
                  </a:lnTo>
                  <a:lnTo>
                    <a:pt x="6464" y="494779"/>
                  </a:lnTo>
                  <a:lnTo>
                    <a:pt x="6553" y="496049"/>
                  </a:lnTo>
                  <a:lnTo>
                    <a:pt x="9880" y="496049"/>
                  </a:lnTo>
                  <a:lnTo>
                    <a:pt x="4254" y="497319"/>
                  </a:lnTo>
                  <a:lnTo>
                    <a:pt x="14516" y="498589"/>
                  </a:lnTo>
                  <a:lnTo>
                    <a:pt x="7277" y="499859"/>
                  </a:lnTo>
                  <a:lnTo>
                    <a:pt x="9880" y="501129"/>
                  </a:lnTo>
                  <a:lnTo>
                    <a:pt x="11658" y="502399"/>
                  </a:lnTo>
                  <a:lnTo>
                    <a:pt x="11734" y="502539"/>
                  </a:lnTo>
                  <a:lnTo>
                    <a:pt x="7353" y="503669"/>
                  </a:lnTo>
                  <a:lnTo>
                    <a:pt x="8737" y="504558"/>
                  </a:lnTo>
                  <a:lnTo>
                    <a:pt x="11798" y="502704"/>
                  </a:lnTo>
                  <a:lnTo>
                    <a:pt x="12827" y="504939"/>
                  </a:lnTo>
                  <a:lnTo>
                    <a:pt x="13423" y="504939"/>
                  </a:lnTo>
                  <a:lnTo>
                    <a:pt x="12331" y="507479"/>
                  </a:lnTo>
                  <a:lnTo>
                    <a:pt x="9474" y="507479"/>
                  </a:lnTo>
                  <a:lnTo>
                    <a:pt x="11468" y="508749"/>
                  </a:lnTo>
                  <a:lnTo>
                    <a:pt x="9144" y="510019"/>
                  </a:lnTo>
                  <a:lnTo>
                    <a:pt x="11760" y="511289"/>
                  </a:lnTo>
                  <a:lnTo>
                    <a:pt x="14452" y="511289"/>
                  </a:lnTo>
                  <a:lnTo>
                    <a:pt x="17894" y="512559"/>
                  </a:lnTo>
                  <a:lnTo>
                    <a:pt x="13373" y="512559"/>
                  </a:lnTo>
                  <a:lnTo>
                    <a:pt x="18034" y="513829"/>
                  </a:lnTo>
                  <a:lnTo>
                    <a:pt x="13690" y="513829"/>
                  </a:lnTo>
                  <a:lnTo>
                    <a:pt x="13677" y="515099"/>
                  </a:lnTo>
                  <a:lnTo>
                    <a:pt x="11430" y="515099"/>
                  </a:lnTo>
                  <a:lnTo>
                    <a:pt x="11010" y="515099"/>
                  </a:lnTo>
                  <a:lnTo>
                    <a:pt x="15100" y="516369"/>
                  </a:lnTo>
                  <a:lnTo>
                    <a:pt x="12801" y="516369"/>
                  </a:lnTo>
                  <a:lnTo>
                    <a:pt x="13157" y="517639"/>
                  </a:lnTo>
                  <a:lnTo>
                    <a:pt x="18275" y="518909"/>
                  </a:lnTo>
                  <a:lnTo>
                    <a:pt x="16357" y="520179"/>
                  </a:lnTo>
                  <a:lnTo>
                    <a:pt x="11836" y="520179"/>
                  </a:lnTo>
                  <a:lnTo>
                    <a:pt x="14897" y="521449"/>
                  </a:lnTo>
                  <a:lnTo>
                    <a:pt x="14071" y="521449"/>
                  </a:lnTo>
                  <a:lnTo>
                    <a:pt x="14033" y="522719"/>
                  </a:lnTo>
                  <a:lnTo>
                    <a:pt x="16891" y="522719"/>
                  </a:lnTo>
                  <a:lnTo>
                    <a:pt x="15633" y="523989"/>
                  </a:lnTo>
                  <a:lnTo>
                    <a:pt x="15925" y="523989"/>
                  </a:lnTo>
                  <a:lnTo>
                    <a:pt x="16395" y="524256"/>
                  </a:lnTo>
                  <a:lnTo>
                    <a:pt x="16586" y="524040"/>
                  </a:lnTo>
                  <a:lnTo>
                    <a:pt x="18275" y="523989"/>
                  </a:lnTo>
                  <a:lnTo>
                    <a:pt x="21196" y="522719"/>
                  </a:lnTo>
                  <a:lnTo>
                    <a:pt x="20129" y="523989"/>
                  </a:lnTo>
                  <a:lnTo>
                    <a:pt x="19723" y="523989"/>
                  </a:lnTo>
                  <a:lnTo>
                    <a:pt x="20104" y="525259"/>
                  </a:lnTo>
                  <a:lnTo>
                    <a:pt x="17792" y="525259"/>
                  </a:lnTo>
                  <a:lnTo>
                    <a:pt x="20370" y="526529"/>
                  </a:lnTo>
                  <a:lnTo>
                    <a:pt x="17551" y="526529"/>
                  </a:lnTo>
                  <a:lnTo>
                    <a:pt x="15227" y="527799"/>
                  </a:lnTo>
                  <a:lnTo>
                    <a:pt x="18719" y="529069"/>
                  </a:lnTo>
                  <a:lnTo>
                    <a:pt x="15214" y="529069"/>
                  </a:lnTo>
                  <a:lnTo>
                    <a:pt x="14757" y="530339"/>
                  </a:lnTo>
                  <a:lnTo>
                    <a:pt x="20154" y="529069"/>
                  </a:lnTo>
                  <a:lnTo>
                    <a:pt x="18059" y="530339"/>
                  </a:lnTo>
                  <a:lnTo>
                    <a:pt x="15963" y="530339"/>
                  </a:lnTo>
                  <a:lnTo>
                    <a:pt x="18796" y="531609"/>
                  </a:lnTo>
                  <a:lnTo>
                    <a:pt x="17513" y="532879"/>
                  </a:lnTo>
                  <a:lnTo>
                    <a:pt x="13601" y="532879"/>
                  </a:lnTo>
                  <a:lnTo>
                    <a:pt x="16535" y="531609"/>
                  </a:lnTo>
                  <a:lnTo>
                    <a:pt x="13220" y="532879"/>
                  </a:lnTo>
                  <a:lnTo>
                    <a:pt x="13982" y="534149"/>
                  </a:lnTo>
                  <a:lnTo>
                    <a:pt x="18034" y="535419"/>
                  </a:lnTo>
                  <a:lnTo>
                    <a:pt x="17157" y="536689"/>
                  </a:lnTo>
                  <a:lnTo>
                    <a:pt x="23139" y="536689"/>
                  </a:lnTo>
                  <a:lnTo>
                    <a:pt x="14871" y="537959"/>
                  </a:lnTo>
                  <a:lnTo>
                    <a:pt x="17513" y="539229"/>
                  </a:lnTo>
                  <a:lnTo>
                    <a:pt x="14185" y="539229"/>
                  </a:lnTo>
                  <a:lnTo>
                    <a:pt x="16484" y="540499"/>
                  </a:lnTo>
                  <a:lnTo>
                    <a:pt x="18275" y="541769"/>
                  </a:lnTo>
                  <a:lnTo>
                    <a:pt x="16840" y="541769"/>
                  </a:lnTo>
                  <a:lnTo>
                    <a:pt x="15582" y="543039"/>
                  </a:lnTo>
                  <a:lnTo>
                    <a:pt x="16167" y="544309"/>
                  </a:lnTo>
                  <a:lnTo>
                    <a:pt x="18808" y="544309"/>
                  </a:lnTo>
                  <a:lnTo>
                    <a:pt x="16002" y="545579"/>
                  </a:lnTo>
                  <a:lnTo>
                    <a:pt x="17183" y="548119"/>
                  </a:lnTo>
                  <a:lnTo>
                    <a:pt x="18618" y="549389"/>
                  </a:lnTo>
                  <a:lnTo>
                    <a:pt x="16573" y="550659"/>
                  </a:lnTo>
                  <a:lnTo>
                    <a:pt x="15316" y="549389"/>
                  </a:lnTo>
                  <a:lnTo>
                    <a:pt x="15316" y="550659"/>
                  </a:lnTo>
                  <a:lnTo>
                    <a:pt x="16675" y="551929"/>
                  </a:lnTo>
                  <a:lnTo>
                    <a:pt x="18694" y="551929"/>
                  </a:lnTo>
                  <a:lnTo>
                    <a:pt x="19088" y="551929"/>
                  </a:lnTo>
                  <a:lnTo>
                    <a:pt x="19672" y="551929"/>
                  </a:lnTo>
                  <a:lnTo>
                    <a:pt x="15405" y="553199"/>
                  </a:lnTo>
                  <a:lnTo>
                    <a:pt x="24536" y="551929"/>
                  </a:lnTo>
                  <a:lnTo>
                    <a:pt x="24117" y="552119"/>
                  </a:lnTo>
                  <a:lnTo>
                    <a:pt x="24117" y="555739"/>
                  </a:lnTo>
                  <a:lnTo>
                    <a:pt x="20535" y="555739"/>
                  </a:lnTo>
                  <a:lnTo>
                    <a:pt x="19913" y="554697"/>
                  </a:lnTo>
                  <a:lnTo>
                    <a:pt x="24117" y="555739"/>
                  </a:lnTo>
                  <a:lnTo>
                    <a:pt x="24117" y="552119"/>
                  </a:lnTo>
                  <a:lnTo>
                    <a:pt x="21678" y="553199"/>
                  </a:lnTo>
                  <a:lnTo>
                    <a:pt x="21069" y="553199"/>
                  </a:lnTo>
                  <a:lnTo>
                    <a:pt x="22758" y="554469"/>
                  </a:lnTo>
                  <a:lnTo>
                    <a:pt x="19761" y="554469"/>
                  </a:lnTo>
                  <a:lnTo>
                    <a:pt x="18973" y="554469"/>
                  </a:lnTo>
                  <a:lnTo>
                    <a:pt x="19456" y="554583"/>
                  </a:lnTo>
                  <a:lnTo>
                    <a:pt x="16802" y="555625"/>
                  </a:lnTo>
                  <a:lnTo>
                    <a:pt x="16497" y="555739"/>
                  </a:lnTo>
                  <a:lnTo>
                    <a:pt x="15798" y="556196"/>
                  </a:lnTo>
                  <a:lnTo>
                    <a:pt x="16383" y="555942"/>
                  </a:lnTo>
                  <a:lnTo>
                    <a:pt x="16662" y="555752"/>
                  </a:lnTo>
                  <a:lnTo>
                    <a:pt x="16903" y="555739"/>
                  </a:lnTo>
                  <a:lnTo>
                    <a:pt x="15443" y="557009"/>
                  </a:lnTo>
                  <a:lnTo>
                    <a:pt x="23634" y="557009"/>
                  </a:lnTo>
                  <a:lnTo>
                    <a:pt x="17716" y="558279"/>
                  </a:lnTo>
                  <a:lnTo>
                    <a:pt x="18135" y="558393"/>
                  </a:lnTo>
                  <a:lnTo>
                    <a:pt x="19900" y="559549"/>
                  </a:lnTo>
                  <a:lnTo>
                    <a:pt x="13982" y="559549"/>
                  </a:lnTo>
                  <a:lnTo>
                    <a:pt x="16560" y="560819"/>
                  </a:lnTo>
                  <a:lnTo>
                    <a:pt x="15760" y="560819"/>
                  </a:lnTo>
                  <a:lnTo>
                    <a:pt x="14744" y="562089"/>
                  </a:lnTo>
                  <a:lnTo>
                    <a:pt x="19685" y="562089"/>
                  </a:lnTo>
                  <a:lnTo>
                    <a:pt x="12014" y="564629"/>
                  </a:lnTo>
                  <a:lnTo>
                    <a:pt x="16840" y="565899"/>
                  </a:lnTo>
                  <a:lnTo>
                    <a:pt x="18846" y="567169"/>
                  </a:lnTo>
                  <a:lnTo>
                    <a:pt x="20320" y="567169"/>
                  </a:lnTo>
                  <a:lnTo>
                    <a:pt x="24053" y="567169"/>
                  </a:lnTo>
                  <a:lnTo>
                    <a:pt x="22428" y="568439"/>
                  </a:lnTo>
                  <a:lnTo>
                    <a:pt x="26606" y="568439"/>
                  </a:lnTo>
                  <a:lnTo>
                    <a:pt x="25298" y="567169"/>
                  </a:lnTo>
                  <a:lnTo>
                    <a:pt x="27749" y="567169"/>
                  </a:lnTo>
                  <a:lnTo>
                    <a:pt x="30226" y="565899"/>
                  </a:lnTo>
                  <a:lnTo>
                    <a:pt x="27990" y="565899"/>
                  </a:lnTo>
                  <a:lnTo>
                    <a:pt x="26466" y="564629"/>
                  </a:lnTo>
                  <a:lnTo>
                    <a:pt x="24777" y="565899"/>
                  </a:lnTo>
                  <a:lnTo>
                    <a:pt x="21005" y="564629"/>
                  </a:lnTo>
                  <a:lnTo>
                    <a:pt x="28867" y="563359"/>
                  </a:lnTo>
                  <a:lnTo>
                    <a:pt x="23825" y="563359"/>
                  </a:lnTo>
                  <a:lnTo>
                    <a:pt x="26708" y="562089"/>
                  </a:lnTo>
                  <a:lnTo>
                    <a:pt x="25463" y="561721"/>
                  </a:lnTo>
                  <a:lnTo>
                    <a:pt x="25628" y="562089"/>
                  </a:lnTo>
                  <a:lnTo>
                    <a:pt x="24917" y="561555"/>
                  </a:lnTo>
                  <a:lnTo>
                    <a:pt x="22390" y="560819"/>
                  </a:lnTo>
                  <a:lnTo>
                    <a:pt x="23914" y="560819"/>
                  </a:lnTo>
                  <a:lnTo>
                    <a:pt x="24917" y="561555"/>
                  </a:lnTo>
                  <a:lnTo>
                    <a:pt x="25463" y="561721"/>
                  </a:lnTo>
                  <a:lnTo>
                    <a:pt x="25044" y="560819"/>
                  </a:lnTo>
                  <a:lnTo>
                    <a:pt x="29387" y="560819"/>
                  </a:lnTo>
                  <a:lnTo>
                    <a:pt x="22948" y="559549"/>
                  </a:lnTo>
                  <a:lnTo>
                    <a:pt x="24511" y="559549"/>
                  </a:lnTo>
                  <a:lnTo>
                    <a:pt x="30302" y="558279"/>
                  </a:lnTo>
                  <a:lnTo>
                    <a:pt x="30022" y="557911"/>
                  </a:lnTo>
                  <a:lnTo>
                    <a:pt x="30543" y="558406"/>
                  </a:lnTo>
                  <a:lnTo>
                    <a:pt x="31661" y="557809"/>
                  </a:lnTo>
                  <a:lnTo>
                    <a:pt x="32296" y="557809"/>
                  </a:lnTo>
                  <a:lnTo>
                    <a:pt x="31254" y="557504"/>
                  </a:lnTo>
                  <a:lnTo>
                    <a:pt x="30988" y="557428"/>
                  </a:lnTo>
                  <a:lnTo>
                    <a:pt x="29997" y="557872"/>
                  </a:lnTo>
                  <a:lnTo>
                    <a:pt x="29375" y="557009"/>
                  </a:lnTo>
                  <a:lnTo>
                    <a:pt x="25565" y="558279"/>
                  </a:lnTo>
                  <a:lnTo>
                    <a:pt x="27762" y="557009"/>
                  </a:lnTo>
                  <a:lnTo>
                    <a:pt x="27432" y="556704"/>
                  </a:lnTo>
                  <a:lnTo>
                    <a:pt x="26454" y="555739"/>
                  </a:lnTo>
                  <a:lnTo>
                    <a:pt x="27736" y="555739"/>
                  </a:lnTo>
                  <a:lnTo>
                    <a:pt x="28486" y="553199"/>
                  </a:lnTo>
                  <a:lnTo>
                    <a:pt x="26619" y="553199"/>
                  </a:lnTo>
                  <a:lnTo>
                    <a:pt x="27330" y="551929"/>
                  </a:lnTo>
                  <a:lnTo>
                    <a:pt x="30759" y="551929"/>
                  </a:lnTo>
                  <a:lnTo>
                    <a:pt x="30734" y="550659"/>
                  </a:lnTo>
                  <a:lnTo>
                    <a:pt x="31254" y="550659"/>
                  </a:lnTo>
                  <a:lnTo>
                    <a:pt x="31229" y="550532"/>
                  </a:lnTo>
                  <a:lnTo>
                    <a:pt x="31597" y="550545"/>
                  </a:lnTo>
                  <a:lnTo>
                    <a:pt x="32143" y="550570"/>
                  </a:lnTo>
                  <a:lnTo>
                    <a:pt x="31216" y="550418"/>
                  </a:lnTo>
                  <a:lnTo>
                    <a:pt x="31076" y="549389"/>
                  </a:lnTo>
                  <a:lnTo>
                    <a:pt x="27825" y="549389"/>
                  </a:lnTo>
                  <a:lnTo>
                    <a:pt x="29718" y="548119"/>
                  </a:lnTo>
                  <a:lnTo>
                    <a:pt x="27025" y="548119"/>
                  </a:lnTo>
                  <a:lnTo>
                    <a:pt x="22567" y="549313"/>
                  </a:lnTo>
                  <a:lnTo>
                    <a:pt x="22567" y="551929"/>
                  </a:lnTo>
                  <a:lnTo>
                    <a:pt x="20955" y="550659"/>
                  </a:lnTo>
                  <a:lnTo>
                    <a:pt x="18973" y="551776"/>
                  </a:lnTo>
                  <a:lnTo>
                    <a:pt x="18135" y="550659"/>
                  </a:lnTo>
                  <a:lnTo>
                    <a:pt x="20955" y="550659"/>
                  </a:lnTo>
                  <a:lnTo>
                    <a:pt x="21437" y="550659"/>
                  </a:lnTo>
                  <a:lnTo>
                    <a:pt x="22555" y="551903"/>
                  </a:lnTo>
                  <a:lnTo>
                    <a:pt x="22567" y="549313"/>
                  </a:lnTo>
                  <a:lnTo>
                    <a:pt x="22275" y="549389"/>
                  </a:lnTo>
                  <a:lnTo>
                    <a:pt x="20447" y="548119"/>
                  </a:lnTo>
                  <a:lnTo>
                    <a:pt x="24777" y="548119"/>
                  </a:lnTo>
                  <a:lnTo>
                    <a:pt x="25006" y="546849"/>
                  </a:lnTo>
                  <a:lnTo>
                    <a:pt x="27876" y="546849"/>
                  </a:lnTo>
                  <a:lnTo>
                    <a:pt x="28422" y="546849"/>
                  </a:lnTo>
                  <a:lnTo>
                    <a:pt x="28143" y="545579"/>
                  </a:lnTo>
                  <a:lnTo>
                    <a:pt x="30226" y="545579"/>
                  </a:lnTo>
                  <a:lnTo>
                    <a:pt x="31699" y="544309"/>
                  </a:lnTo>
                  <a:lnTo>
                    <a:pt x="29514" y="544309"/>
                  </a:lnTo>
                  <a:lnTo>
                    <a:pt x="29972" y="543039"/>
                  </a:lnTo>
                  <a:lnTo>
                    <a:pt x="30441" y="541769"/>
                  </a:lnTo>
                  <a:lnTo>
                    <a:pt x="27165" y="543039"/>
                  </a:lnTo>
                  <a:lnTo>
                    <a:pt x="26885" y="543039"/>
                  </a:lnTo>
                  <a:lnTo>
                    <a:pt x="23698" y="541769"/>
                  </a:lnTo>
                  <a:lnTo>
                    <a:pt x="28473" y="540499"/>
                  </a:lnTo>
                  <a:lnTo>
                    <a:pt x="27114" y="539229"/>
                  </a:lnTo>
                  <a:lnTo>
                    <a:pt x="28143" y="539229"/>
                  </a:lnTo>
                  <a:lnTo>
                    <a:pt x="26936" y="537959"/>
                  </a:lnTo>
                  <a:lnTo>
                    <a:pt x="27393" y="536689"/>
                  </a:lnTo>
                  <a:lnTo>
                    <a:pt x="25146" y="536689"/>
                  </a:lnTo>
                  <a:lnTo>
                    <a:pt x="27025" y="535419"/>
                  </a:lnTo>
                  <a:lnTo>
                    <a:pt x="26289" y="535419"/>
                  </a:lnTo>
                  <a:lnTo>
                    <a:pt x="27965" y="534149"/>
                  </a:lnTo>
                  <a:lnTo>
                    <a:pt x="29362" y="535127"/>
                  </a:lnTo>
                  <a:lnTo>
                    <a:pt x="29387" y="534936"/>
                  </a:lnTo>
                  <a:lnTo>
                    <a:pt x="29552" y="534149"/>
                  </a:lnTo>
                  <a:lnTo>
                    <a:pt x="29476" y="534936"/>
                  </a:lnTo>
                  <a:lnTo>
                    <a:pt x="29464" y="535190"/>
                  </a:lnTo>
                  <a:lnTo>
                    <a:pt x="29781" y="535419"/>
                  </a:lnTo>
                  <a:lnTo>
                    <a:pt x="29692" y="534936"/>
                  </a:lnTo>
                  <a:lnTo>
                    <a:pt x="30175" y="534149"/>
                  </a:lnTo>
                  <a:lnTo>
                    <a:pt x="31826" y="534149"/>
                  </a:lnTo>
                  <a:lnTo>
                    <a:pt x="28968" y="532879"/>
                  </a:lnTo>
                  <a:lnTo>
                    <a:pt x="29603" y="532879"/>
                  </a:lnTo>
                  <a:lnTo>
                    <a:pt x="29210" y="531609"/>
                  </a:lnTo>
                  <a:lnTo>
                    <a:pt x="31483" y="531609"/>
                  </a:lnTo>
                  <a:lnTo>
                    <a:pt x="33134" y="531609"/>
                  </a:lnTo>
                  <a:lnTo>
                    <a:pt x="37312" y="530339"/>
                  </a:lnTo>
                  <a:lnTo>
                    <a:pt x="25831" y="529069"/>
                  </a:lnTo>
                  <a:lnTo>
                    <a:pt x="32893" y="527799"/>
                  </a:lnTo>
                  <a:lnTo>
                    <a:pt x="31534" y="527088"/>
                  </a:lnTo>
                  <a:lnTo>
                    <a:pt x="33756" y="526529"/>
                  </a:lnTo>
                  <a:lnTo>
                    <a:pt x="35648" y="525259"/>
                  </a:lnTo>
                  <a:lnTo>
                    <a:pt x="31203" y="525259"/>
                  </a:lnTo>
                  <a:lnTo>
                    <a:pt x="31203" y="527799"/>
                  </a:lnTo>
                  <a:lnTo>
                    <a:pt x="28778" y="527799"/>
                  </a:lnTo>
                  <a:lnTo>
                    <a:pt x="30873" y="527265"/>
                  </a:lnTo>
                  <a:lnTo>
                    <a:pt x="31203" y="527799"/>
                  </a:lnTo>
                  <a:lnTo>
                    <a:pt x="31203" y="525259"/>
                  </a:lnTo>
                  <a:lnTo>
                    <a:pt x="28651" y="525259"/>
                  </a:lnTo>
                  <a:lnTo>
                    <a:pt x="29921" y="523989"/>
                  </a:lnTo>
                  <a:lnTo>
                    <a:pt x="24180" y="523989"/>
                  </a:lnTo>
                  <a:lnTo>
                    <a:pt x="24612" y="522719"/>
                  </a:lnTo>
                  <a:lnTo>
                    <a:pt x="28994" y="522719"/>
                  </a:lnTo>
                  <a:lnTo>
                    <a:pt x="29349" y="522795"/>
                  </a:lnTo>
                  <a:lnTo>
                    <a:pt x="29667" y="522782"/>
                  </a:lnTo>
                  <a:lnTo>
                    <a:pt x="30492" y="522719"/>
                  </a:lnTo>
                  <a:lnTo>
                    <a:pt x="30086" y="523989"/>
                  </a:lnTo>
                  <a:lnTo>
                    <a:pt x="30759" y="523989"/>
                  </a:lnTo>
                  <a:lnTo>
                    <a:pt x="32016" y="522719"/>
                  </a:lnTo>
                  <a:lnTo>
                    <a:pt x="33896" y="522719"/>
                  </a:lnTo>
                  <a:lnTo>
                    <a:pt x="32816" y="521576"/>
                  </a:lnTo>
                  <a:lnTo>
                    <a:pt x="32994" y="521449"/>
                  </a:lnTo>
                  <a:lnTo>
                    <a:pt x="32702" y="521449"/>
                  </a:lnTo>
                  <a:lnTo>
                    <a:pt x="32423" y="521449"/>
                  </a:lnTo>
                  <a:lnTo>
                    <a:pt x="32423" y="521855"/>
                  </a:lnTo>
                  <a:lnTo>
                    <a:pt x="31851" y="522719"/>
                  </a:lnTo>
                  <a:lnTo>
                    <a:pt x="31216" y="522719"/>
                  </a:lnTo>
                  <a:lnTo>
                    <a:pt x="32423" y="521855"/>
                  </a:lnTo>
                  <a:lnTo>
                    <a:pt x="32423" y="521449"/>
                  </a:lnTo>
                  <a:lnTo>
                    <a:pt x="31229" y="521449"/>
                  </a:lnTo>
                  <a:lnTo>
                    <a:pt x="32410" y="520179"/>
                  </a:lnTo>
                  <a:lnTo>
                    <a:pt x="30276" y="520179"/>
                  </a:lnTo>
                  <a:lnTo>
                    <a:pt x="31775" y="518909"/>
                  </a:lnTo>
                  <a:lnTo>
                    <a:pt x="27901" y="520179"/>
                  </a:lnTo>
                  <a:lnTo>
                    <a:pt x="27330" y="518909"/>
                  </a:lnTo>
                  <a:lnTo>
                    <a:pt x="29197" y="517639"/>
                  </a:lnTo>
                  <a:lnTo>
                    <a:pt x="31864" y="518909"/>
                  </a:lnTo>
                  <a:lnTo>
                    <a:pt x="30238" y="517639"/>
                  </a:lnTo>
                  <a:lnTo>
                    <a:pt x="34556" y="517639"/>
                  </a:lnTo>
                  <a:lnTo>
                    <a:pt x="32118" y="516369"/>
                  </a:lnTo>
                  <a:lnTo>
                    <a:pt x="36068" y="516369"/>
                  </a:lnTo>
                  <a:lnTo>
                    <a:pt x="36487" y="515099"/>
                  </a:lnTo>
                  <a:lnTo>
                    <a:pt x="30784" y="515099"/>
                  </a:lnTo>
                  <a:lnTo>
                    <a:pt x="30619" y="515023"/>
                  </a:lnTo>
                  <a:lnTo>
                    <a:pt x="34734" y="513829"/>
                  </a:lnTo>
                  <a:lnTo>
                    <a:pt x="36220" y="513829"/>
                  </a:lnTo>
                  <a:lnTo>
                    <a:pt x="39128" y="51255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91666" y="6372078"/>
              <a:ext cx="50165" cy="929005"/>
            </a:xfrm>
            <a:custGeom>
              <a:avLst/>
              <a:gdLst/>
              <a:ahLst/>
              <a:cxnLst/>
              <a:rect l="l" t="t" r="r" b="b"/>
              <a:pathLst>
                <a:path w="50165" h="929004">
                  <a:moveTo>
                    <a:pt x="1955" y="19900"/>
                  </a:moveTo>
                  <a:lnTo>
                    <a:pt x="736" y="19050"/>
                  </a:lnTo>
                  <a:lnTo>
                    <a:pt x="673" y="20320"/>
                  </a:lnTo>
                  <a:lnTo>
                    <a:pt x="1955" y="19900"/>
                  </a:lnTo>
                  <a:close/>
                </a:path>
                <a:path w="50165" h="929004">
                  <a:moveTo>
                    <a:pt x="3860" y="19278"/>
                  </a:moveTo>
                  <a:lnTo>
                    <a:pt x="1955" y="19900"/>
                  </a:lnTo>
                  <a:lnTo>
                    <a:pt x="2578" y="20320"/>
                  </a:lnTo>
                  <a:lnTo>
                    <a:pt x="3860" y="19278"/>
                  </a:lnTo>
                  <a:close/>
                </a:path>
                <a:path w="50165" h="929004">
                  <a:moveTo>
                    <a:pt x="4533" y="19050"/>
                  </a:moveTo>
                  <a:lnTo>
                    <a:pt x="4127" y="19050"/>
                  </a:lnTo>
                  <a:lnTo>
                    <a:pt x="3860" y="19278"/>
                  </a:lnTo>
                  <a:lnTo>
                    <a:pt x="4533" y="19050"/>
                  </a:lnTo>
                  <a:close/>
                </a:path>
                <a:path w="50165" h="929004">
                  <a:moveTo>
                    <a:pt x="5041" y="45123"/>
                  </a:moveTo>
                  <a:lnTo>
                    <a:pt x="4724" y="44450"/>
                  </a:lnTo>
                  <a:lnTo>
                    <a:pt x="3581" y="45720"/>
                  </a:lnTo>
                  <a:lnTo>
                    <a:pt x="5041" y="45123"/>
                  </a:lnTo>
                  <a:close/>
                </a:path>
                <a:path w="50165" h="929004">
                  <a:moveTo>
                    <a:pt x="5067" y="15240"/>
                  </a:moveTo>
                  <a:lnTo>
                    <a:pt x="1752" y="16510"/>
                  </a:lnTo>
                  <a:lnTo>
                    <a:pt x="5067" y="15405"/>
                  </a:lnTo>
                  <a:lnTo>
                    <a:pt x="5067" y="15240"/>
                  </a:lnTo>
                  <a:close/>
                </a:path>
                <a:path w="50165" h="929004">
                  <a:moveTo>
                    <a:pt x="6172" y="62839"/>
                  </a:moveTo>
                  <a:lnTo>
                    <a:pt x="5511" y="62712"/>
                  </a:lnTo>
                  <a:lnTo>
                    <a:pt x="5435" y="62865"/>
                  </a:lnTo>
                  <a:lnTo>
                    <a:pt x="6172" y="62839"/>
                  </a:lnTo>
                  <a:close/>
                </a:path>
                <a:path w="50165" h="929004">
                  <a:moveTo>
                    <a:pt x="6426" y="16510"/>
                  </a:moveTo>
                  <a:lnTo>
                    <a:pt x="5537" y="15240"/>
                  </a:lnTo>
                  <a:lnTo>
                    <a:pt x="5067" y="15405"/>
                  </a:lnTo>
                  <a:lnTo>
                    <a:pt x="5092" y="16510"/>
                  </a:lnTo>
                  <a:lnTo>
                    <a:pt x="6426" y="16510"/>
                  </a:lnTo>
                  <a:close/>
                </a:path>
                <a:path w="50165" h="929004">
                  <a:moveTo>
                    <a:pt x="6464" y="138163"/>
                  </a:moveTo>
                  <a:close/>
                </a:path>
                <a:path w="50165" h="929004">
                  <a:moveTo>
                    <a:pt x="6616" y="108737"/>
                  </a:moveTo>
                  <a:lnTo>
                    <a:pt x="5511" y="109220"/>
                  </a:lnTo>
                  <a:lnTo>
                    <a:pt x="6527" y="109220"/>
                  </a:lnTo>
                  <a:lnTo>
                    <a:pt x="6616" y="108737"/>
                  </a:lnTo>
                  <a:close/>
                </a:path>
                <a:path w="50165" h="929004">
                  <a:moveTo>
                    <a:pt x="6680" y="44450"/>
                  </a:moveTo>
                  <a:lnTo>
                    <a:pt x="5041" y="45123"/>
                  </a:lnTo>
                  <a:lnTo>
                    <a:pt x="5321" y="45720"/>
                  </a:lnTo>
                  <a:lnTo>
                    <a:pt x="6680" y="44450"/>
                  </a:lnTo>
                  <a:close/>
                </a:path>
                <a:path w="50165" h="929004">
                  <a:moveTo>
                    <a:pt x="6870" y="137261"/>
                  </a:moveTo>
                  <a:lnTo>
                    <a:pt x="6591" y="137515"/>
                  </a:lnTo>
                  <a:lnTo>
                    <a:pt x="6451" y="137845"/>
                  </a:lnTo>
                  <a:lnTo>
                    <a:pt x="6464" y="138163"/>
                  </a:lnTo>
                  <a:lnTo>
                    <a:pt x="6870" y="137261"/>
                  </a:lnTo>
                  <a:close/>
                </a:path>
                <a:path w="50165" h="929004">
                  <a:moveTo>
                    <a:pt x="7175" y="108496"/>
                  </a:moveTo>
                  <a:lnTo>
                    <a:pt x="6743" y="107950"/>
                  </a:lnTo>
                  <a:lnTo>
                    <a:pt x="6616" y="108737"/>
                  </a:lnTo>
                  <a:lnTo>
                    <a:pt x="7175" y="108496"/>
                  </a:lnTo>
                  <a:close/>
                </a:path>
                <a:path w="50165" h="929004">
                  <a:moveTo>
                    <a:pt x="8369" y="134073"/>
                  </a:moveTo>
                  <a:lnTo>
                    <a:pt x="8140" y="134048"/>
                  </a:lnTo>
                  <a:lnTo>
                    <a:pt x="7950" y="134010"/>
                  </a:lnTo>
                  <a:lnTo>
                    <a:pt x="7607" y="133997"/>
                  </a:lnTo>
                  <a:lnTo>
                    <a:pt x="6350" y="134645"/>
                  </a:lnTo>
                  <a:lnTo>
                    <a:pt x="7391" y="134454"/>
                  </a:lnTo>
                  <a:lnTo>
                    <a:pt x="7988" y="134264"/>
                  </a:lnTo>
                  <a:lnTo>
                    <a:pt x="8369" y="134073"/>
                  </a:lnTo>
                  <a:close/>
                </a:path>
                <a:path w="50165" h="929004">
                  <a:moveTo>
                    <a:pt x="8648" y="24917"/>
                  </a:moveTo>
                  <a:lnTo>
                    <a:pt x="7912" y="25400"/>
                  </a:lnTo>
                  <a:lnTo>
                    <a:pt x="8521" y="25400"/>
                  </a:lnTo>
                  <a:lnTo>
                    <a:pt x="8648" y="24917"/>
                  </a:lnTo>
                  <a:close/>
                </a:path>
                <a:path w="50165" h="929004">
                  <a:moveTo>
                    <a:pt x="9334" y="148590"/>
                  </a:moveTo>
                  <a:lnTo>
                    <a:pt x="8737" y="148209"/>
                  </a:lnTo>
                  <a:lnTo>
                    <a:pt x="8102" y="148590"/>
                  </a:lnTo>
                  <a:lnTo>
                    <a:pt x="9334" y="148590"/>
                  </a:lnTo>
                  <a:close/>
                </a:path>
                <a:path w="50165" h="929004">
                  <a:moveTo>
                    <a:pt x="10845" y="924814"/>
                  </a:moveTo>
                  <a:lnTo>
                    <a:pt x="10515" y="924598"/>
                  </a:lnTo>
                  <a:lnTo>
                    <a:pt x="10375" y="924737"/>
                  </a:lnTo>
                  <a:lnTo>
                    <a:pt x="10566" y="924763"/>
                  </a:lnTo>
                  <a:lnTo>
                    <a:pt x="10731" y="924788"/>
                  </a:lnTo>
                  <a:close/>
                </a:path>
                <a:path w="50165" h="929004">
                  <a:moveTo>
                    <a:pt x="11176" y="924864"/>
                  </a:moveTo>
                  <a:lnTo>
                    <a:pt x="10845" y="924814"/>
                  </a:lnTo>
                  <a:lnTo>
                    <a:pt x="11176" y="925017"/>
                  </a:lnTo>
                  <a:lnTo>
                    <a:pt x="11176" y="924864"/>
                  </a:lnTo>
                  <a:close/>
                </a:path>
                <a:path w="50165" h="929004">
                  <a:moveTo>
                    <a:pt x="11506" y="921512"/>
                  </a:moveTo>
                  <a:lnTo>
                    <a:pt x="11404" y="921702"/>
                  </a:lnTo>
                  <a:lnTo>
                    <a:pt x="11506" y="921512"/>
                  </a:lnTo>
                  <a:close/>
                </a:path>
                <a:path w="50165" h="929004">
                  <a:moveTo>
                    <a:pt x="11976" y="922286"/>
                  </a:moveTo>
                  <a:lnTo>
                    <a:pt x="11836" y="922185"/>
                  </a:lnTo>
                  <a:lnTo>
                    <a:pt x="11645" y="921981"/>
                  </a:lnTo>
                  <a:lnTo>
                    <a:pt x="11099" y="921905"/>
                  </a:lnTo>
                  <a:lnTo>
                    <a:pt x="11252" y="922032"/>
                  </a:lnTo>
                  <a:lnTo>
                    <a:pt x="11557" y="922147"/>
                  </a:lnTo>
                  <a:lnTo>
                    <a:pt x="11976" y="922286"/>
                  </a:lnTo>
                  <a:close/>
                </a:path>
                <a:path w="50165" h="929004">
                  <a:moveTo>
                    <a:pt x="12433" y="914361"/>
                  </a:moveTo>
                  <a:lnTo>
                    <a:pt x="10655" y="914361"/>
                  </a:lnTo>
                  <a:lnTo>
                    <a:pt x="11379" y="915631"/>
                  </a:lnTo>
                  <a:lnTo>
                    <a:pt x="12433" y="914361"/>
                  </a:lnTo>
                  <a:close/>
                </a:path>
                <a:path w="50165" h="929004">
                  <a:moveTo>
                    <a:pt x="12712" y="924979"/>
                  </a:moveTo>
                  <a:lnTo>
                    <a:pt x="12471" y="924521"/>
                  </a:lnTo>
                  <a:lnTo>
                    <a:pt x="11950" y="924521"/>
                  </a:lnTo>
                  <a:lnTo>
                    <a:pt x="12712" y="924979"/>
                  </a:lnTo>
                  <a:close/>
                </a:path>
                <a:path w="50165" h="929004">
                  <a:moveTo>
                    <a:pt x="12750" y="922096"/>
                  </a:moveTo>
                  <a:lnTo>
                    <a:pt x="12014" y="921969"/>
                  </a:lnTo>
                  <a:lnTo>
                    <a:pt x="11658" y="921880"/>
                  </a:lnTo>
                  <a:lnTo>
                    <a:pt x="11506" y="921778"/>
                  </a:lnTo>
                  <a:lnTo>
                    <a:pt x="11645" y="921981"/>
                  </a:lnTo>
                  <a:lnTo>
                    <a:pt x="12077" y="922045"/>
                  </a:lnTo>
                  <a:lnTo>
                    <a:pt x="12484" y="922096"/>
                  </a:lnTo>
                  <a:lnTo>
                    <a:pt x="12750" y="922096"/>
                  </a:lnTo>
                  <a:close/>
                </a:path>
                <a:path w="50165" h="929004">
                  <a:moveTo>
                    <a:pt x="12763" y="845832"/>
                  </a:moveTo>
                  <a:close/>
                </a:path>
                <a:path w="50165" h="929004">
                  <a:moveTo>
                    <a:pt x="13271" y="844969"/>
                  </a:moveTo>
                  <a:lnTo>
                    <a:pt x="12966" y="845197"/>
                  </a:lnTo>
                  <a:lnTo>
                    <a:pt x="12776" y="845515"/>
                  </a:lnTo>
                  <a:lnTo>
                    <a:pt x="12763" y="845832"/>
                  </a:lnTo>
                  <a:lnTo>
                    <a:pt x="13271" y="844969"/>
                  </a:lnTo>
                  <a:close/>
                </a:path>
                <a:path w="50165" h="929004">
                  <a:moveTo>
                    <a:pt x="13690" y="157480"/>
                  </a:moveTo>
                  <a:lnTo>
                    <a:pt x="10223" y="157480"/>
                  </a:lnTo>
                  <a:lnTo>
                    <a:pt x="11430" y="158750"/>
                  </a:lnTo>
                  <a:lnTo>
                    <a:pt x="13690" y="157480"/>
                  </a:lnTo>
                  <a:close/>
                </a:path>
                <a:path w="50165" h="929004">
                  <a:moveTo>
                    <a:pt x="13741" y="211378"/>
                  </a:moveTo>
                  <a:lnTo>
                    <a:pt x="13500" y="211251"/>
                  </a:lnTo>
                  <a:lnTo>
                    <a:pt x="13119" y="211328"/>
                  </a:lnTo>
                  <a:lnTo>
                    <a:pt x="13741" y="211378"/>
                  </a:lnTo>
                  <a:close/>
                </a:path>
                <a:path w="50165" h="929004">
                  <a:moveTo>
                    <a:pt x="14071" y="925791"/>
                  </a:moveTo>
                  <a:lnTo>
                    <a:pt x="12712" y="924979"/>
                  </a:lnTo>
                  <a:lnTo>
                    <a:pt x="13157" y="925791"/>
                  </a:lnTo>
                  <a:lnTo>
                    <a:pt x="14071" y="925791"/>
                  </a:lnTo>
                  <a:close/>
                </a:path>
                <a:path w="50165" h="929004">
                  <a:moveTo>
                    <a:pt x="14439" y="839431"/>
                  </a:moveTo>
                  <a:lnTo>
                    <a:pt x="13639" y="838568"/>
                  </a:lnTo>
                  <a:lnTo>
                    <a:pt x="13411" y="838517"/>
                  </a:lnTo>
                  <a:lnTo>
                    <a:pt x="13817" y="839431"/>
                  </a:lnTo>
                  <a:lnTo>
                    <a:pt x="14439" y="839431"/>
                  </a:lnTo>
                  <a:close/>
                </a:path>
                <a:path w="50165" h="929004">
                  <a:moveTo>
                    <a:pt x="14630" y="911682"/>
                  </a:moveTo>
                  <a:lnTo>
                    <a:pt x="14249" y="911631"/>
                  </a:lnTo>
                  <a:lnTo>
                    <a:pt x="14605" y="911694"/>
                  </a:lnTo>
                  <a:close/>
                </a:path>
                <a:path w="50165" h="929004">
                  <a:moveTo>
                    <a:pt x="14706" y="211467"/>
                  </a:moveTo>
                  <a:lnTo>
                    <a:pt x="13741" y="211378"/>
                  </a:lnTo>
                  <a:lnTo>
                    <a:pt x="14706" y="211467"/>
                  </a:lnTo>
                  <a:close/>
                </a:path>
                <a:path w="50165" h="929004">
                  <a:moveTo>
                    <a:pt x="14909" y="215696"/>
                  </a:moveTo>
                  <a:lnTo>
                    <a:pt x="14554" y="215544"/>
                  </a:lnTo>
                  <a:lnTo>
                    <a:pt x="14439" y="215696"/>
                  </a:lnTo>
                  <a:lnTo>
                    <a:pt x="14617" y="215684"/>
                  </a:lnTo>
                  <a:lnTo>
                    <a:pt x="14782" y="215696"/>
                  </a:lnTo>
                  <a:lnTo>
                    <a:pt x="14909" y="215696"/>
                  </a:lnTo>
                  <a:close/>
                </a:path>
                <a:path w="50165" h="929004">
                  <a:moveTo>
                    <a:pt x="15011" y="909447"/>
                  </a:moveTo>
                  <a:lnTo>
                    <a:pt x="14541" y="909281"/>
                  </a:lnTo>
                  <a:lnTo>
                    <a:pt x="13627" y="910551"/>
                  </a:lnTo>
                  <a:lnTo>
                    <a:pt x="15011" y="909447"/>
                  </a:lnTo>
                  <a:close/>
                </a:path>
                <a:path w="50165" h="929004">
                  <a:moveTo>
                    <a:pt x="15113" y="841946"/>
                  </a:moveTo>
                  <a:lnTo>
                    <a:pt x="14884" y="841895"/>
                  </a:lnTo>
                  <a:lnTo>
                    <a:pt x="14363" y="841781"/>
                  </a:lnTo>
                  <a:lnTo>
                    <a:pt x="13042" y="842289"/>
                  </a:lnTo>
                  <a:lnTo>
                    <a:pt x="14097" y="842213"/>
                  </a:lnTo>
                  <a:lnTo>
                    <a:pt x="14706" y="842086"/>
                  </a:lnTo>
                  <a:lnTo>
                    <a:pt x="15113" y="841946"/>
                  </a:lnTo>
                  <a:close/>
                </a:path>
                <a:path w="50165" h="929004">
                  <a:moveTo>
                    <a:pt x="15151" y="908583"/>
                  </a:moveTo>
                  <a:lnTo>
                    <a:pt x="14046" y="909027"/>
                  </a:lnTo>
                  <a:lnTo>
                    <a:pt x="14668" y="908850"/>
                  </a:lnTo>
                  <a:lnTo>
                    <a:pt x="14973" y="908710"/>
                  </a:lnTo>
                  <a:lnTo>
                    <a:pt x="15151" y="908583"/>
                  </a:lnTo>
                  <a:close/>
                </a:path>
                <a:path w="50165" h="929004">
                  <a:moveTo>
                    <a:pt x="15201" y="929005"/>
                  </a:moveTo>
                  <a:lnTo>
                    <a:pt x="14833" y="928636"/>
                  </a:lnTo>
                  <a:lnTo>
                    <a:pt x="11417" y="928001"/>
                  </a:lnTo>
                  <a:lnTo>
                    <a:pt x="12280" y="928611"/>
                  </a:lnTo>
                  <a:lnTo>
                    <a:pt x="13157" y="928827"/>
                  </a:lnTo>
                  <a:lnTo>
                    <a:pt x="15201" y="929005"/>
                  </a:lnTo>
                  <a:close/>
                </a:path>
                <a:path w="50165" h="929004">
                  <a:moveTo>
                    <a:pt x="15252" y="215773"/>
                  </a:moveTo>
                  <a:lnTo>
                    <a:pt x="14909" y="215696"/>
                  </a:lnTo>
                  <a:lnTo>
                    <a:pt x="15252" y="215849"/>
                  </a:lnTo>
                  <a:close/>
                </a:path>
                <a:path w="50165" h="929004">
                  <a:moveTo>
                    <a:pt x="15379" y="886421"/>
                  </a:moveTo>
                  <a:lnTo>
                    <a:pt x="15087" y="886421"/>
                  </a:lnTo>
                  <a:lnTo>
                    <a:pt x="15379" y="886421"/>
                  </a:lnTo>
                  <a:close/>
                </a:path>
                <a:path w="50165" h="929004">
                  <a:moveTo>
                    <a:pt x="15633" y="167640"/>
                  </a:moveTo>
                  <a:lnTo>
                    <a:pt x="14008" y="166370"/>
                  </a:lnTo>
                  <a:lnTo>
                    <a:pt x="14782" y="167640"/>
                  </a:lnTo>
                  <a:lnTo>
                    <a:pt x="15633" y="167640"/>
                  </a:lnTo>
                  <a:close/>
                </a:path>
                <a:path w="50165" h="929004">
                  <a:moveTo>
                    <a:pt x="15773" y="211480"/>
                  </a:moveTo>
                  <a:lnTo>
                    <a:pt x="14935" y="211480"/>
                  </a:lnTo>
                  <a:lnTo>
                    <a:pt x="15278" y="211493"/>
                  </a:lnTo>
                  <a:lnTo>
                    <a:pt x="15773" y="211480"/>
                  </a:lnTo>
                  <a:close/>
                </a:path>
                <a:path w="50165" h="929004">
                  <a:moveTo>
                    <a:pt x="16014" y="216166"/>
                  </a:moveTo>
                  <a:lnTo>
                    <a:pt x="15252" y="215849"/>
                  </a:lnTo>
                  <a:lnTo>
                    <a:pt x="15163" y="216115"/>
                  </a:lnTo>
                  <a:lnTo>
                    <a:pt x="16014" y="216166"/>
                  </a:lnTo>
                  <a:close/>
                </a:path>
                <a:path w="50165" h="929004">
                  <a:moveTo>
                    <a:pt x="16116" y="175234"/>
                  </a:moveTo>
                  <a:lnTo>
                    <a:pt x="15303" y="174650"/>
                  </a:lnTo>
                  <a:lnTo>
                    <a:pt x="13652" y="175120"/>
                  </a:lnTo>
                  <a:lnTo>
                    <a:pt x="16116" y="175234"/>
                  </a:lnTo>
                  <a:close/>
                </a:path>
                <a:path w="50165" h="929004">
                  <a:moveTo>
                    <a:pt x="16243" y="904671"/>
                  </a:moveTo>
                  <a:lnTo>
                    <a:pt x="15976" y="904659"/>
                  </a:lnTo>
                  <a:lnTo>
                    <a:pt x="15709" y="904671"/>
                  </a:lnTo>
                  <a:lnTo>
                    <a:pt x="15481" y="904697"/>
                  </a:lnTo>
                  <a:lnTo>
                    <a:pt x="15671" y="904722"/>
                  </a:lnTo>
                  <a:lnTo>
                    <a:pt x="15951" y="904697"/>
                  </a:lnTo>
                  <a:lnTo>
                    <a:pt x="16243" y="904671"/>
                  </a:lnTo>
                  <a:close/>
                </a:path>
                <a:path w="50165" h="929004">
                  <a:moveTo>
                    <a:pt x="16383" y="212775"/>
                  </a:moveTo>
                  <a:lnTo>
                    <a:pt x="15646" y="212763"/>
                  </a:lnTo>
                  <a:lnTo>
                    <a:pt x="15278" y="212737"/>
                  </a:lnTo>
                  <a:lnTo>
                    <a:pt x="15113" y="212648"/>
                  </a:lnTo>
                  <a:lnTo>
                    <a:pt x="15214" y="212775"/>
                  </a:lnTo>
                  <a:lnTo>
                    <a:pt x="15722" y="212826"/>
                  </a:lnTo>
                  <a:lnTo>
                    <a:pt x="16129" y="212813"/>
                  </a:lnTo>
                  <a:lnTo>
                    <a:pt x="16383" y="212775"/>
                  </a:lnTo>
                  <a:close/>
                </a:path>
                <a:path w="50165" h="929004">
                  <a:moveTo>
                    <a:pt x="17246" y="210489"/>
                  </a:moveTo>
                  <a:lnTo>
                    <a:pt x="15430" y="210273"/>
                  </a:lnTo>
                  <a:lnTo>
                    <a:pt x="15201" y="210566"/>
                  </a:lnTo>
                  <a:lnTo>
                    <a:pt x="13182" y="211074"/>
                  </a:lnTo>
                  <a:lnTo>
                    <a:pt x="13500" y="211251"/>
                  </a:lnTo>
                  <a:lnTo>
                    <a:pt x="17246" y="210489"/>
                  </a:lnTo>
                  <a:close/>
                </a:path>
                <a:path w="50165" h="929004">
                  <a:moveTo>
                    <a:pt x="17805" y="168338"/>
                  </a:moveTo>
                  <a:lnTo>
                    <a:pt x="16725" y="168059"/>
                  </a:lnTo>
                  <a:lnTo>
                    <a:pt x="16395" y="167919"/>
                  </a:lnTo>
                  <a:lnTo>
                    <a:pt x="16179" y="168173"/>
                  </a:lnTo>
                  <a:lnTo>
                    <a:pt x="16129" y="168376"/>
                  </a:lnTo>
                  <a:lnTo>
                    <a:pt x="17805" y="168338"/>
                  </a:lnTo>
                  <a:close/>
                </a:path>
                <a:path w="50165" h="929004">
                  <a:moveTo>
                    <a:pt x="17945" y="857211"/>
                  </a:moveTo>
                  <a:lnTo>
                    <a:pt x="17881" y="857021"/>
                  </a:lnTo>
                  <a:lnTo>
                    <a:pt x="14490" y="855941"/>
                  </a:lnTo>
                  <a:lnTo>
                    <a:pt x="14135" y="855687"/>
                  </a:lnTo>
                  <a:lnTo>
                    <a:pt x="13246" y="855941"/>
                  </a:lnTo>
                  <a:lnTo>
                    <a:pt x="17945" y="857211"/>
                  </a:lnTo>
                  <a:close/>
                </a:path>
                <a:path w="50165" h="929004">
                  <a:moveTo>
                    <a:pt x="18161" y="885151"/>
                  </a:moveTo>
                  <a:lnTo>
                    <a:pt x="14820" y="885151"/>
                  </a:lnTo>
                  <a:lnTo>
                    <a:pt x="15341" y="886320"/>
                  </a:lnTo>
                  <a:lnTo>
                    <a:pt x="18161" y="885151"/>
                  </a:lnTo>
                  <a:close/>
                </a:path>
                <a:path w="50165" h="929004">
                  <a:moveTo>
                    <a:pt x="18364" y="882218"/>
                  </a:moveTo>
                  <a:lnTo>
                    <a:pt x="17246" y="881341"/>
                  </a:lnTo>
                  <a:lnTo>
                    <a:pt x="16662" y="882611"/>
                  </a:lnTo>
                  <a:lnTo>
                    <a:pt x="18364" y="882218"/>
                  </a:lnTo>
                  <a:close/>
                </a:path>
                <a:path w="50165" h="929004">
                  <a:moveTo>
                    <a:pt x="18415" y="876261"/>
                  </a:moveTo>
                  <a:lnTo>
                    <a:pt x="16852" y="874991"/>
                  </a:lnTo>
                  <a:lnTo>
                    <a:pt x="17475" y="876261"/>
                  </a:lnTo>
                  <a:lnTo>
                    <a:pt x="18415" y="876261"/>
                  </a:lnTo>
                  <a:close/>
                </a:path>
                <a:path w="50165" h="929004">
                  <a:moveTo>
                    <a:pt x="18796" y="784593"/>
                  </a:moveTo>
                  <a:lnTo>
                    <a:pt x="18364" y="783551"/>
                  </a:lnTo>
                  <a:lnTo>
                    <a:pt x="18059" y="783551"/>
                  </a:lnTo>
                  <a:lnTo>
                    <a:pt x="17068" y="783551"/>
                  </a:lnTo>
                  <a:lnTo>
                    <a:pt x="18796" y="784593"/>
                  </a:lnTo>
                  <a:close/>
                </a:path>
                <a:path w="50165" h="929004">
                  <a:moveTo>
                    <a:pt x="18897" y="927201"/>
                  </a:moveTo>
                  <a:lnTo>
                    <a:pt x="17284" y="926630"/>
                  </a:lnTo>
                  <a:lnTo>
                    <a:pt x="14401" y="925842"/>
                  </a:lnTo>
                  <a:lnTo>
                    <a:pt x="11201" y="925715"/>
                  </a:lnTo>
                  <a:lnTo>
                    <a:pt x="14478" y="926490"/>
                  </a:lnTo>
                  <a:lnTo>
                    <a:pt x="13081" y="926414"/>
                  </a:lnTo>
                  <a:lnTo>
                    <a:pt x="16967" y="927277"/>
                  </a:lnTo>
                  <a:lnTo>
                    <a:pt x="17335" y="927646"/>
                  </a:lnTo>
                  <a:lnTo>
                    <a:pt x="15798" y="927709"/>
                  </a:lnTo>
                  <a:lnTo>
                    <a:pt x="14541" y="927506"/>
                  </a:lnTo>
                  <a:lnTo>
                    <a:pt x="15417" y="927722"/>
                  </a:lnTo>
                  <a:lnTo>
                    <a:pt x="13728" y="927912"/>
                  </a:lnTo>
                  <a:lnTo>
                    <a:pt x="15862" y="928344"/>
                  </a:lnTo>
                  <a:lnTo>
                    <a:pt x="18580" y="928243"/>
                  </a:lnTo>
                  <a:lnTo>
                    <a:pt x="18745" y="927722"/>
                  </a:lnTo>
                  <a:lnTo>
                    <a:pt x="16611" y="926909"/>
                  </a:lnTo>
                  <a:lnTo>
                    <a:pt x="17386" y="926884"/>
                  </a:lnTo>
                  <a:lnTo>
                    <a:pt x="18262" y="927100"/>
                  </a:lnTo>
                  <a:lnTo>
                    <a:pt x="18897" y="927201"/>
                  </a:lnTo>
                  <a:close/>
                </a:path>
                <a:path w="50165" h="929004">
                  <a:moveTo>
                    <a:pt x="19456" y="775931"/>
                  </a:moveTo>
                  <a:lnTo>
                    <a:pt x="19113" y="775398"/>
                  </a:lnTo>
                  <a:lnTo>
                    <a:pt x="15240" y="774661"/>
                  </a:lnTo>
                  <a:lnTo>
                    <a:pt x="18199" y="775931"/>
                  </a:lnTo>
                  <a:lnTo>
                    <a:pt x="19456" y="775931"/>
                  </a:lnTo>
                  <a:close/>
                </a:path>
                <a:path w="50165" h="929004">
                  <a:moveTo>
                    <a:pt x="19875" y="769924"/>
                  </a:moveTo>
                  <a:lnTo>
                    <a:pt x="19227" y="769747"/>
                  </a:lnTo>
                  <a:lnTo>
                    <a:pt x="19126" y="769899"/>
                  </a:lnTo>
                  <a:lnTo>
                    <a:pt x="19875" y="769924"/>
                  </a:lnTo>
                  <a:close/>
                </a:path>
                <a:path w="50165" h="929004">
                  <a:moveTo>
                    <a:pt x="20116" y="214630"/>
                  </a:moveTo>
                  <a:lnTo>
                    <a:pt x="19761" y="214630"/>
                  </a:lnTo>
                  <a:lnTo>
                    <a:pt x="18630" y="213360"/>
                  </a:lnTo>
                  <a:lnTo>
                    <a:pt x="15646" y="213360"/>
                  </a:lnTo>
                  <a:lnTo>
                    <a:pt x="16611" y="214630"/>
                  </a:lnTo>
                  <a:lnTo>
                    <a:pt x="15595" y="214630"/>
                  </a:lnTo>
                  <a:lnTo>
                    <a:pt x="16421" y="215900"/>
                  </a:lnTo>
                  <a:lnTo>
                    <a:pt x="17703" y="215900"/>
                  </a:lnTo>
                  <a:lnTo>
                    <a:pt x="16764" y="214630"/>
                  </a:lnTo>
                  <a:lnTo>
                    <a:pt x="19469" y="214630"/>
                  </a:lnTo>
                  <a:lnTo>
                    <a:pt x="17703" y="215900"/>
                  </a:lnTo>
                  <a:lnTo>
                    <a:pt x="19088" y="215900"/>
                  </a:lnTo>
                  <a:lnTo>
                    <a:pt x="20116" y="214630"/>
                  </a:lnTo>
                  <a:close/>
                </a:path>
                <a:path w="50165" h="929004">
                  <a:moveTo>
                    <a:pt x="20320" y="877582"/>
                  </a:moveTo>
                  <a:lnTo>
                    <a:pt x="19812" y="877366"/>
                  </a:lnTo>
                  <a:lnTo>
                    <a:pt x="19291" y="877176"/>
                  </a:lnTo>
                  <a:lnTo>
                    <a:pt x="18973" y="876973"/>
                  </a:lnTo>
                  <a:lnTo>
                    <a:pt x="18732" y="877214"/>
                  </a:lnTo>
                  <a:lnTo>
                    <a:pt x="18656" y="877417"/>
                  </a:lnTo>
                  <a:lnTo>
                    <a:pt x="20320" y="877582"/>
                  </a:lnTo>
                  <a:close/>
                </a:path>
                <a:path w="50165" h="929004">
                  <a:moveTo>
                    <a:pt x="20485" y="771842"/>
                  </a:moveTo>
                  <a:lnTo>
                    <a:pt x="20142" y="771626"/>
                  </a:lnTo>
                  <a:lnTo>
                    <a:pt x="20154" y="771766"/>
                  </a:lnTo>
                  <a:lnTo>
                    <a:pt x="20485" y="771842"/>
                  </a:lnTo>
                  <a:close/>
                </a:path>
                <a:path w="50165" h="929004">
                  <a:moveTo>
                    <a:pt x="21005" y="775766"/>
                  </a:moveTo>
                  <a:lnTo>
                    <a:pt x="20701" y="775474"/>
                  </a:lnTo>
                  <a:lnTo>
                    <a:pt x="18643" y="774661"/>
                  </a:lnTo>
                  <a:lnTo>
                    <a:pt x="19113" y="775398"/>
                  </a:lnTo>
                  <a:lnTo>
                    <a:pt x="21005" y="775766"/>
                  </a:lnTo>
                  <a:close/>
                </a:path>
                <a:path w="50165" h="929004">
                  <a:moveTo>
                    <a:pt x="21336" y="714044"/>
                  </a:moveTo>
                  <a:lnTo>
                    <a:pt x="21043" y="714006"/>
                  </a:lnTo>
                  <a:lnTo>
                    <a:pt x="20840" y="713981"/>
                  </a:lnTo>
                  <a:lnTo>
                    <a:pt x="21018" y="714032"/>
                  </a:lnTo>
                  <a:lnTo>
                    <a:pt x="21158" y="714044"/>
                  </a:lnTo>
                  <a:lnTo>
                    <a:pt x="21336" y="714044"/>
                  </a:lnTo>
                  <a:close/>
                </a:path>
                <a:path w="50165" h="929004">
                  <a:moveTo>
                    <a:pt x="21717" y="726401"/>
                  </a:moveTo>
                  <a:lnTo>
                    <a:pt x="19469" y="725131"/>
                  </a:lnTo>
                  <a:lnTo>
                    <a:pt x="20993" y="726401"/>
                  </a:lnTo>
                  <a:lnTo>
                    <a:pt x="21717" y="726401"/>
                  </a:lnTo>
                  <a:close/>
                </a:path>
                <a:path w="50165" h="929004">
                  <a:moveTo>
                    <a:pt x="21805" y="751801"/>
                  </a:moveTo>
                  <a:lnTo>
                    <a:pt x="19850" y="751801"/>
                  </a:lnTo>
                  <a:lnTo>
                    <a:pt x="18669" y="753071"/>
                  </a:lnTo>
                  <a:lnTo>
                    <a:pt x="21805" y="751801"/>
                  </a:lnTo>
                  <a:close/>
                </a:path>
                <a:path w="50165" h="929004">
                  <a:moveTo>
                    <a:pt x="22796" y="914793"/>
                  </a:moveTo>
                  <a:lnTo>
                    <a:pt x="22745" y="914654"/>
                  </a:lnTo>
                  <a:lnTo>
                    <a:pt x="21501" y="914361"/>
                  </a:lnTo>
                  <a:lnTo>
                    <a:pt x="21780" y="914577"/>
                  </a:lnTo>
                  <a:lnTo>
                    <a:pt x="22796" y="914793"/>
                  </a:lnTo>
                  <a:close/>
                </a:path>
                <a:path w="50165" h="929004">
                  <a:moveTo>
                    <a:pt x="23304" y="783551"/>
                  </a:moveTo>
                  <a:lnTo>
                    <a:pt x="23241" y="783297"/>
                  </a:lnTo>
                  <a:lnTo>
                    <a:pt x="21209" y="782281"/>
                  </a:lnTo>
                  <a:lnTo>
                    <a:pt x="21983" y="783551"/>
                  </a:lnTo>
                  <a:lnTo>
                    <a:pt x="23304" y="783551"/>
                  </a:lnTo>
                  <a:close/>
                </a:path>
                <a:path w="50165" h="929004">
                  <a:moveTo>
                    <a:pt x="23469" y="723861"/>
                  </a:moveTo>
                  <a:lnTo>
                    <a:pt x="22644" y="722591"/>
                  </a:lnTo>
                  <a:lnTo>
                    <a:pt x="22161" y="722591"/>
                  </a:lnTo>
                  <a:lnTo>
                    <a:pt x="22110" y="723861"/>
                  </a:lnTo>
                  <a:lnTo>
                    <a:pt x="23469" y="723861"/>
                  </a:lnTo>
                  <a:close/>
                </a:path>
                <a:path w="50165" h="929004">
                  <a:moveTo>
                    <a:pt x="23545" y="914831"/>
                  </a:moveTo>
                  <a:lnTo>
                    <a:pt x="22644" y="914361"/>
                  </a:lnTo>
                  <a:lnTo>
                    <a:pt x="22745" y="914654"/>
                  </a:lnTo>
                  <a:lnTo>
                    <a:pt x="23545" y="914831"/>
                  </a:lnTo>
                  <a:close/>
                </a:path>
                <a:path w="50165" h="929004">
                  <a:moveTo>
                    <a:pt x="23609" y="923251"/>
                  </a:moveTo>
                  <a:lnTo>
                    <a:pt x="19926" y="921981"/>
                  </a:lnTo>
                  <a:lnTo>
                    <a:pt x="18935" y="921981"/>
                  </a:lnTo>
                  <a:lnTo>
                    <a:pt x="16954" y="920711"/>
                  </a:lnTo>
                  <a:lnTo>
                    <a:pt x="15379" y="921981"/>
                  </a:lnTo>
                  <a:lnTo>
                    <a:pt x="15595" y="921981"/>
                  </a:lnTo>
                  <a:lnTo>
                    <a:pt x="13906" y="923251"/>
                  </a:lnTo>
                  <a:lnTo>
                    <a:pt x="12852" y="923251"/>
                  </a:lnTo>
                  <a:lnTo>
                    <a:pt x="14668" y="924521"/>
                  </a:lnTo>
                  <a:lnTo>
                    <a:pt x="16154" y="924521"/>
                  </a:lnTo>
                  <a:lnTo>
                    <a:pt x="16751" y="925791"/>
                  </a:lnTo>
                  <a:lnTo>
                    <a:pt x="22758" y="925791"/>
                  </a:lnTo>
                  <a:lnTo>
                    <a:pt x="15989" y="923251"/>
                  </a:lnTo>
                  <a:lnTo>
                    <a:pt x="16433" y="923251"/>
                  </a:lnTo>
                  <a:lnTo>
                    <a:pt x="20726" y="924521"/>
                  </a:lnTo>
                  <a:lnTo>
                    <a:pt x="17221" y="923251"/>
                  </a:lnTo>
                  <a:lnTo>
                    <a:pt x="18376" y="921981"/>
                  </a:lnTo>
                  <a:lnTo>
                    <a:pt x="20802" y="923251"/>
                  </a:lnTo>
                  <a:lnTo>
                    <a:pt x="23609" y="923251"/>
                  </a:lnTo>
                  <a:close/>
                </a:path>
                <a:path w="50165" h="929004">
                  <a:moveTo>
                    <a:pt x="24155" y="731088"/>
                  </a:moveTo>
                  <a:lnTo>
                    <a:pt x="22301" y="731100"/>
                  </a:lnTo>
                  <a:lnTo>
                    <a:pt x="21577" y="730237"/>
                  </a:lnTo>
                  <a:lnTo>
                    <a:pt x="21742" y="731253"/>
                  </a:lnTo>
                  <a:lnTo>
                    <a:pt x="22580" y="731164"/>
                  </a:lnTo>
                  <a:lnTo>
                    <a:pt x="23495" y="731113"/>
                  </a:lnTo>
                  <a:lnTo>
                    <a:pt x="24155" y="731088"/>
                  </a:lnTo>
                  <a:close/>
                </a:path>
                <a:path w="50165" h="929004">
                  <a:moveTo>
                    <a:pt x="24460" y="213360"/>
                  </a:moveTo>
                  <a:lnTo>
                    <a:pt x="20815" y="212090"/>
                  </a:lnTo>
                  <a:lnTo>
                    <a:pt x="22428" y="212090"/>
                  </a:lnTo>
                  <a:lnTo>
                    <a:pt x="20320" y="210820"/>
                  </a:lnTo>
                  <a:lnTo>
                    <a:pt x="18834" y="212090"/>
                  </a:lnTo>
                  <a:lnTo>
                    <a:pt x="19126" y="212090"/>
                  </a:lnTo>
                  <a:lnTo>
                    <a:pt x="20307" y="213360"/>
                  </a:lnTo>
                  <a:lnTo>
                    <a:pt x="20091" y="213360"/>
                  </a:lnTo>
                  <a:lnTo>
                    <a:pt x="19761" y="214630"/>
                  </a:lnTo>
                  <a:lnTo>
                    <a:pt x="21259" y="213360"/>
                  </a:lnTo>
                  <a:lnTo>
                    <a:pt x="24460" y="213360"/>
                  </a:lnTo>
                  <a:close/>
                </a:path>
                <a:path w="50165" h="929004">
                  <a:moveTo>
                    <a:pt x="24485" y="918171"/>
                  </a:moveTo>
                  <a:lnTo>
                    <a:pt x="22390" y="916901"/>
                  </a:lnTo>
                  <a:lnTo>
                    <a:pt x="23101" y="918171"/>
                  </a:lnTo>
                  <a:lnTo>
                    <a:pt x="23533" y="918171"/>
                  </a:lnTo>
                  <a:lnTo>
                    <a:pt x="24485" y="918171"/>
                  </a:lnTo>
                  <a:close/>
                </a:path>
                <a:path w="50165" h="929004">
                  <a:moveTo>
                    <a:pt x="24536" y="913688"/>
                  </a:moveTo>
                  <a:lnTo>
                    <a:pt x="23241" y="913091"/>
                  </a:lnTo>
                  <a:lnTo>
                    <a:pt x="22923" y="913244"/>
                  </a:lnTo>
                  <a:lnTo>
                    <a:pt x="24536" y="913688"/>
                  </a:lnTo>
                  <a:close/>
                </a:path>
                <a:path w="50165" h="929004">
                  <a:moveTo>
                    <a:pt x="25031" y="915631"/>
                  </a:moveTo>
                  <a:lnTo>
                    <a:pt x="23863" y="915009"/>
                  </a:lnTo>
                  <a:lnTo>
                    <a:pt x="22796" y="914793"/>
                  </a:lnTo>
                  <a:lnTo>
                    <a:pt x="23101" y="915631"/>
                  </a:lnTo>
                  <a:lnTo>
                    <a:pt x="25031" y="915631"/>
                  </a:lnTo>
                  <a:close/>
                </a:path>
                <a:path w="50165" h="929004">
                  <a:moveTo>
                    <a:pt x="26149" y="29210"/>
                  </a:moveTo>
                  <a:lnTo>
                    <a:pt x="25425" y="29210"/>
                  </a:lnTo>
                  <a:lnTo>
                    <a:pt x="26123" y="29819"/>
                  </a:lnTo>
                  <a:lnTo>
                    <a:pt x="26149" y="29210"/>
                  </a:lnTo>
                  <a:close/>
                </a:path>
                <a:path w="50165" h="929004">
                  <a:moveTo>
                    <a:pt x="26212" y="732751"/>
                  </a:moveTo>
                  <a:lnTo>
                    <a:pt x="25933" y="732434"/>
                  </a:lnTo>
                  <a:lnTo>
                    <a:pt x="25336" y="732751"/>
                  </a:lnTo>
                  <a:lnTo>
                    <a:pt x="26212" y="732751"/>
                  </a:lnTo>
                  <a:close/>
                </a:path>
                <a:path w="50165" h="929004">
                  <a:moveTo>
                    <a:pt x="26746" y="214630"/>
                  </a:moveTo>
                  <a:lnTo>
                    <a:pt x="20116" y="214630"/>
                  </a:lnTo>
                  <a:lnTo>
                    <a:pt x="20777" y="215900"/>
                  </a:lnTo>
                  <a:lnTo>
                    <a:pt x="26746" y="214630"/>
                  </a:lnTo>
                  <a:close/>
                </a:path>
                <a:path w="50165" h="929004">
                  <a:moveTo>
                    <a:pt x="26784" y="35394"/>
                  </a:moveTo>
                  <a:lnTo>
                    <a:pt x="26733" y="35255"/>
                  </a:lnTo>
                  <a:lnTo>
                    <a:pt x="26543" y="35204"/>
                  </a:lnTo>
                  <a:lnTo>
                    <a:pt x="26263" y="35217"/>
                  </a:lnTo>
                  <a:lnTo>
                    <a:pt x="26035" y="35267"/>
                  </a:lnTo>
                  <a:lnTo>
                    <a:pt x="25857" y="35331"/>
                  </a:lnTo>
                  <a:lnTo>
                    <a:pt x="26162" y="35356"/>
                  </a:lnTo>
                  <a:lnTo>
                    <a:pt x="26479" y="35382"/>
                  </a:lnTo>
                  <a:lnTo>
                    <a:pt x="26784" y="35394"/>
                  </a:lnTo>
                  <a:close/>
                </a:path>
                <a:path w="50165" h="929004">
                  <a:moveTo>
                    <a:pt x="26911" y="44450"/>
                  </a:moveTo>
                  <a:lnTo>
                    <a:pt x="24828" y="44450"/>
                  </a:lnTo>
                  <a:lnTo>
                    <a:pt x="26708" y="45720"/>
                  </a:lnTo>
                  <a:lnTo>
                    <a:pt x="26911" y="44450"/>
                  </a:lnTo>
                  <a:close/>
                </a:path>
                <a:path w="50165" h="929004">
                  <a:moveTo>
                    <a:pt x="26962" y="915631"/>
                  </a:moveTo>
                  <a:lnTo>
                    <a:pt x="23545" y="914831"/>
                  </a:lnTo>
                  <a:lnTo>
                    <a:pt x="23863" y="915009"/>
                  </a:lnTo>
                  <a:lnTo>
                    <a:pt x="26962" y="915631"/>
                  </a:lnTo>
                  <a:close/>
                </a:path>
                <a:path w="50165" h="929004">
                  <a:moveTo>
                    <a:pt x="27051" y="914361"/>
                  </a:moveTo>
                  <a:lnTo>
                    <a:pt x="24536" y="913688"/>
                  </a:lnTo>
                  <a:lnTo>
                    <a:pt x="26022" y="914361"/>
                  </a:lnTo>
                  <a:lnTo>
                    <a:pt x="27051" y="914361"/>
                  </a:lnTo>
                  <a:close/>
                </a:path>
                <a:path w="50165" h="929004">
                  <a:moveTo>
                    <a:pt x="27228" y="185801"/>
                  </a:moveTo>
                  <a:lnTo>
                    <a:pt x="26822" y="185877"/>
                  </a:lnTo>
                  <a:lnTo>
                    <a:pt x="27165" y="185826"/>
                  </a:lnTo>
                  <a:close/>
                </a:path>
                <a:path w="50165" h="929004">
                  <a:moveTo>
                    <a:pt x="27343" y="896454"/>
                  </a:moveTo>
                  <a:lnTo>
                    <a:pt x="27216" y="896454"/>
                  </a:lnTo>
                  <a:lnTo>
                    <a:pt x="26911" y="896480"/>
                  </a:lnTo>
                  <a:lnTo>
                    <a:pt x="27266" y="896480"/>
                  </a:lnTo>
                  <a:close/>
                </a:path>
                <a:path w="50165" h="929004">
                  <a:moveTo>
                    <a:pt x="27774" y="896289"/>
                  </a:moveTo>
                  <a:lnTo>
                    <a:pt x="27343" y="896454"/>
                  </a:lnTo>
                  <a:lnTo>
                    <a:pt x="27571" y="896416"/>
                  </a:lnTo>
                  <a:lnTo>
                    <a:pt x="27711" y="896353"/>
                  </a:lnTo>
                  <a:close/>
                </a:path>
                <a:path w="50165" h="929004">
                  <a:moveTo>
                    <a:pt x="27876" y="190500"/>
                  </a:moveTo>
                  <a:lnTo>
                    <a:pt x="24777" y="191770"/>
                  </a:lnTo>
                  <a:lnTo>
                    <a:pt x="26822" y="191770"/>
                  </a:lnTo>
                  <a:lnTo>
                    <a:pt x="27876" y="190500"/>
                  </a:lnTo>
                  <a:close/>
                </a:path>
                <a:path w="50165" h="929004">
                  <a:moveTo>
                    <a:pt x="28092" y="114134"/>
                  </a:moveTo>
                  <a:lnTo>
                    <a:pt x="26708" y="113030"/>
                  </a:lnTo>
                  <a:lnTo>
                    <a:pt x="25273" y="113030"/>
                  </a:lnTo>
                  <a:lnTo>
                    <a:pt x="28092" y="114134"/>
                  </a:lnTo>
                  <a:close/>
                </a:path>
                <a:path w="50165" h="929004">
                  <a:moveTo>
                    <a:pt x="28460" y="204749"/>
                  </a:moveTo>
                  <a:lnTo>
                    <a:pt x="27635" y="205803"/>
                  </a:lnTo>
                  <a:lnTo>
                    <a:pt x="28155" y="205701"/>
                  </a:lnTo>
                  <a:lnTo>
                    <a:pt x="28460" y="204749"/>
                  </a:lnTo>
                  <a:close/>
                </a:path>
                <a:path w="50165" h="929004">
                  <a:moveTo>
                    <a:pt x="28917" y="895883"/>
                  </a:moveTo>
                  <a:lnTo>
                    <a:pt x="27787" y="895718"/>
                  </a:lnTo>
                  <a:lnTo>
                    <a:pt x="28041" y="896061"/>
                  </a:lnTo>
                  <a:lnTo>
                    <a:pt x="27774" y="896289"/>
                  </a:lnTo>
                  <a:lnTo>
                    <a:pt x="28917" y="895883"/>
                  </a:lnTo>
                  <a:close/>
                </a:path>
                <a:path w="50165" h="929004">
                  <a:moveTo>
                    <a:pt x="29489" y="132067"/>
                  </a:moveTo>
                  <a:lnTo>
                    <a:pt x="29260" y="132105"/>
                  </a:lnTo>
                  <a:lnTo>
                    <a:pt x="29095" y="132143"/>
                  </a:lnTo>
                  <a:lnTo>
                    <a:pt x="28892" y="132194"/>
                  </a:lnTo>
                  <a:lnTo>
                    <a:pt x="29057" y="132359"/>
                  </a:lnTo>
                  <a:lnTo>
                    <a:pt x="29489" y="132067"/>
                  </a:lnTo>
                  <a:close/>
                </a:path>
                <a:path w="50165" h="929004">
                  <a:moveTo>
                    <a:pt x="29603" y="911758"/>
                  </a:moveTo>
                  <a:lnTo>
                    <a:pt x="26682" y="911377"/>
                  </a:lnTo>
                  <a:lnTo>
                    <a:pt x="25412" y="911186"/>
                  </a:lnTo>
                  <a:lnTo>
                    <a:pt x="26606" y="911402"/>
                  </a:lnTo>
                  <a:lnTo>
                    <a:pt x="27165" y="911580"/>
                  </a:lnTo>
                  <a:lnTo>
                    <a:pt x="27381" y="911733"/>
                  </a:lnTo>
                  <a:lnTo>
                    <a:pt x="29451" y="911885"/>
                  </a:lnTo>
                  <a:lnTo>
                    <a:pt x="29603" y="911758"/>
                  </a:lnTo>
                  <a:close/>
                </a:path>
                <a:path w="50165" h="929004">
                  <a:moveTo>
                    <a:pt x="30111" y="114134"/>
                  </a:moveTo>
                  <a:lnTo>
                    <a:pt x="29794" y="113030"/>
                  </a:lnTo>
                  <a:lnTo>
                    <a:pt x="28155" y="113030"/>
                  </a:lnTo>
                  <a:lnTo>
                    <a:pt x="29032" y="114134"/>
                  </a:lnTo>
                  <a:lnTo>
                    <a:pt x="30111" y="114134"/>
                  </a:lnTo>
                  <a:close/>
                </a:path>
                <a:path w="50165" h="929004">
                  <a:moveTo>
                    <a:pt x="30124" y="137477"/>
                  </a:moveTo>
                  <a:lnTo>
                    <a:pt x="30073" y="137337"/>
                  </a:lnTo>
                  <a:lnTo>
                    <a:pt x="29908" y="137261"/>
                  </a:lnTo>
                  <a:lnTo>
                    <a:pt x="29552" y="137337"/>
                  </a:lnTo>
                  <a:lnTo>
                    <a:pt x="29946" y="137388"/>
                  </a:lnTo>
                  <a:lnTo>
                    <a:pt x="30124" y="137477"/>
                  </a:lnTo>
                  <a:close/>
                </a:path>
                <a:path w="50165" h="929004">
                  <a:moveTo>
                    <a:pt x="30124" y="137477"/>
                  </a:moveTo>
                  <a:lnTo>
                    <a:pt x="29895" y="137502"/>
                  </a:lnTo>
                  <a:lnTo>
                    <a:pt x="29679" y="137655"/>
                  </a:lnTo>
                  <a:lnTo>
                    <a:pt x="30124" y="137477"/>
                  </a:lnTo>
                  <a:close/>
                </a:path>
                <a:path w="50165" h="929004">
                  <a:moveTo>
                    <a:pt x="30162" y="114300"/>
                  </a:moveTo>
                  <a:lnTo>
                    <a:pt x="29171" y="114300"/>
                  </a:lnTo>
                  <a:lnTo>
                    <a:pt x="28536" y="114300"/>
                  </a:lnTo>
                  <a:lnTo>
                    <a:pt x="28308" y="114300"/>
                  </a:lnTo>
                  <a:lnTo>
                    <a:pt x="30149" y="115570"/>
                  </a:lnTo>
                  <a:lnTo>
                    <a:pt x="30162" y="114300"/>
                  </a:lnTo>
                  <a:close/>
                </a:path>
                <a:path w="50165" h="929004">
                  <a:moveTo>
                    <a:pt x="30289" y="900391"/>
                  </a:moveTo>
                  <a:lnTo>
                    <a:pt x="30099" y="900290"/>
                  </a:lnTo>
                  <a:lnTo>
                    <a:pt x="30289" y="900391"/>
                  </a:lnTo>
                  <a:close/>
                </a:path>
                <a:path w="50165" h="929004">
                  <a:moveTo>
                    <a:pt x="30327" y="48260"/>
                  </a:moveTo>
                  <a:lnTo>
                    <a:pt x="27406" y="46990"/>
                  </a:lnTo>
                  <a:lnTo>
                    <a:pt x="28155" y="47523"/>
                  </a:lnTo>
                  <a:lnTo>
                    <a:pt x="30327" y="48260"/>
                  </a:lnTo>
                  <a:close/>
                </a:path>
                <a:path w="50165" h="929004">
                  <a:moveTo>
                    <a:pt x="30353" y="205422"/>
                  </a:moveTo>
                  <a:lnTo>
                    <a:pt x="28155" y="205701"/>
                  </a:lnTo>
                  <a:lnTo>
                    <a:pt x="28041" y="206108"/>
                  </a:lnTo>
                  <a:lnTo>
                    <a:pt x="30353" y="205422"/>
                  </a:lnTo>
                  <a:close/>
                </a:path>
                <a:path w="50165" h="929004">
                  <a:moveTo>
                    <a:pt x="30924" y="115722"/>
                  </a:moveTo>
                  <a:lnTo>
                    <a:pt x="29286" y="115481"/>
                  </a:lnTo>
                  <a:lnTo>
                    <a:pt x="29083" y="115862"/>
                  </a:lnTo>
                  <a:lnTo>
                    <a:pt x="27800" y="116281"/>
                  </a:lnTo>
                  <a:lnTo>
                    <a:pt x="28232" y="116459"/>
                  </a:lnTo>
                  <a:lnTo>
                    <a:pt x="29870" y="116230"/>
                  </a:lnTo>
                  <a:lnTo>
                    <a:pt x="30924" y="115722"/>
                  </a:lnTo>
                  <a:close/>
                </a:path>
                <a:path w="50165" h="929004">
                  <a:moveTo>
                    <a:pt x="31076" y="144780"/>
                  </a:moveTo>
                  <a:lnTo>
                    <a:pt x="29565" y="146050"/>
                  </a:lnTo>
                  <a:lnTo>
                    <a:pt x="30022" y="146050"/>
                  </a:lnTo>
                  <a:lnTo>
                    <a:pt x="31076" y="144780"/>
                  </a:lnTo>
                  <a:close/>
                </a:path>
                <a:path w="50165" h="929004">
                  <a:moveTo>
                    <a:pt x="31229" y="900557"/>
                  </a:moveTo>
                  <a:lnTo>
                    <a:pt x="30797" y="900531"/>
                  </a:lnTo>
                  <a:lnTo>
                    <a:pt x="31229" y="900557"/>
                  </a:lnTo>
                  <a:close/>
                </a:path>
                <a:path w="50165" h="929004">
                  <a:moveTo>
                    <a:pt x="31965" y="178562"/>
                  </a:moveTo>
                  <a:lnTo>
                    <a:pt x="31572" y="178155"/>
                  </a:lnTo>
                  <a:lnTo>
                    <a:pt x="30949" y="178587"/>
                  </a:lnTo>
                  <a:lnTo>
                    <a:pt x="31965" y="178562"/>
                  </a:lnTo>
                  <a:close/>
                </a:path>
                <a:path w="50165" h="929004">
                  <a:moveTo>
                    <a:pt x="32296" y="176530"/>
                  </a:moveTo>
                  <a:lnTo>
                    <a:pt x="31483" y="175260"/>
                  </a:lnTo>
                  <a:lnTo>
                    <a:pt x="29603" y="176530"/>
                  </a:lnTo>
                  <a:lnTo>
                    <a:pt x="32296" y="176530"/>
                  </a:lnTo>
                  <a:close/>
                </a:path>
                <a:path w="50165" h="929004">
                  <a:moveTo>
                    <a:pt x="33121" y="66725"/>
                  </a:moveTo>
                  <a:lnTo>
                    <a:pt x="32194" y="66128"/>
                  </a:lnTo>
                  <a:lnTo>
                    <a:pt x="32016" y="66433"/>
                  </a:lnTo>
                  <a:lnTo>
                    <a:pt x="33121" y="66725"/>
                  </a:lnTo>
                  <a:close/>
                </a:path>
                <a:path w="50165" h="929004">
                  <a:moveTo>
                    <a:pt x="33134" y="133426"/>
                  </a:moveTo>
                  <a:lnTo>
                    <a:pt x="32118" y="132981"/>
                  </a:lnTo>
                  <a:lnTo>
                    <a:pt x="28816" y="133210"/>
                  </a:lnTo>
                  <a:lnTo>
                    <a:pt x="29425" y="133477"/>
                  </a:lnTo>
                  <a:lnTo>
                    <a:pt x="33134" y="133426"/>
                  </a:lnTo>
                  <a:close/>
                </a:path>
                <a:path w="50165" h="929004">
                  <a:moveTo>
                    <a:pt x="33553" y="40640"/>
                  </a:moveTo>
                  <a:lnTo>
                    <a:pt x="31508" y="39370"/>
                  </a:lnTo>
                  <a:lnTo>
                    <a:pt x="29819" y="39370"/>
                  </a:lnTo>
                  <a:lnTo>
                    <a:pt x="33553" y="40640"/>
                  </a:lnTo>
                  <a:close/>
                </a:path>
                <a:path w="50165" h="929004">
                  <a:moveTo>
                    <a:pt x="33769" y="887691"/>
                  </a:moveTo>
                  <a:lnTo>
                    <a:pt x="33020" y="886421"/>
                  </a:lnTo>
                  <a:lnTo>
                    <a:pt x="31076" y="887691"/>
                  </a:lnTo>
                  <a:lnTo>
                    <a:pt x="33769" y="887691"/>
                  </a:lnTo>
                  <a:close/>
                </a:path>
                <a:path w="50165" h="929004">
                  <a:moveTo>
                    <a:pt x="33921" y="204368"/>
                  </a:moveTo>
                  <a:lnTo>
                    <a:pt x="30353" y="205422"/>
                  </a:lnTo>
                  <a:lnTo>
                    <a:pt x="30568" y="205752"/>
                  </a:lnTo>
                  <a:lnTo>
                    <a:pt x="33921" y="204368"/>
                  </a:lnTo>
                  <a:close/>
                </a:path>
                <a:path w="50165" h="929004">
                  <a:moveTo>
                    <a:pt x="34658" y="831811"/>
                  </a:moveTo>
                  <a:lnTo>
                    <a:pt x="32016" y="830541"/>
                  </a:lnTo>
                  <a:lnTo>
                    <a:pt x="32905" y="831811"/>
                  </a:lnTo>
                  <a:lnTo>
                    <a:pt x="34658" y="831811"/>
                  </a:lnTo>
                  <a:close/>
                </a:path>
                <a:path w="50165" h="929004">
                  <a:moveTo>
                    <a:pt x="34683" y="171640"/>
                  </a:moveTo>
                  <a:lnTo>
                    <a:pt x="33693" y="170954"/>
                  </a:lnTo>
                  <a:lnTo>
                    <a:pt x="34290" y="171462"/>
                  </a:lnTo>
                  <a:lnTo>
                    <a:pt x="34683" y="171640"/>
                  </a:lnTo>
                  <a:close/>
                </a:path>
                <a:path w="50165" h="929004">
                  <a:moveTo>
                    <a:pt x="34683" y="100330"/>
                  </a:moveTo>
                  <a:lnTo>
                    <a:pt x="33896" y="99339"/>
                  </a:lnTo>
                  <a:lnTo>
                    <a:pt x="31623" y="100330"/>
                  </a:lnTo>
                  <a:lnTo>
                    <a:pt x="31153" y="101600"/>
                  </a:lnTo>
                  <a:lnTo>
                    <a:pt x="32588" y="101600"/>
                  </a:lnTo>
                  <a:lnTo>
                    <a:pt x="33058" y="100330"/>
                  </a:lnTo>
                  <a:lnTo>
                    <a:pt x="34683" y="100330"/>
                  </a:lnTo>
                  <a:close/>
                </a:path>
                <a:path w="50165" h="929004">
                  <a:moveTo>
                    <a:pt x="34734" y="57150"/>
                  </a:moveTo>
                  <a:lnTo>
                    <a:pt x="32435" y="57150"/>
                  </a:lnTo>
                  <a:lnTo>
                    <a:pt x="34556" y="58420"/>
                  </a:lnTo>
                  <a:lnTo>
                    <a:pt x="34734" y="57150"/>
                  </a:lnTo>
                  <a:close/>
                </a:path>
                <a:path w="50165" h="929004">
                  <a:moveTo>
                    <a:pt x="34874" y="863752"/>
                  </a:moveTo>
                  <a:lnTo>
                    <a:pt x="34594" y="863828"/>
                  </a:lnTo>
                  <a:lnTo>
                    <a:pt x="34455" y="863968"/>
                  </a:lnTo>
                  <a:lnTo>
                    <a:pt x="34874" y="863752"/>
                  </a:lnTo>
                  <a:close/>
                </a:path>
                <a:path w="50165" h="929004">
                  <a:moveTo>
                    <a:pt x="35013" y="882611"/>
                  </a:moveTo>
                  <a:lnTo>
                    <a:pt x="32626" y="881341"/>
                  </a:lnTo>
                  <a:lnTo>
                    <a:pt x="33210" y="882611"/>
                  </a:lnTo>
                  <a:lnTo>
                    <a:pt x="35013" y="882611"/>
                  </a:lnTo>
                  <a:close/>
                </a:path>
                <a:path w="50165" h="929004">
                  <a:moveTo>
                    <a:pt x="35610" y="155257"/>
                  </a:moveTo>
                  <a:lnTo>
                    <a:pt x="34798" y="155892"/>
                  </a:lnTo>
                  <a:lnTo>
                    <a:pt x="35598" y="156210"/>
                  </a:lnTo>
                  <a:lnTo>
                    <a:pt x="35610" y="155257"/>
                  </a:lnTo>
                  <a:close/>
                </a:path>
                <a:path w="50165" h="929004">
                  <a:moveTo>
                    <a:pt x="35991" y="873975"/>
                  </a:moveTo>
                  <a:lnTo>
                    <a:pt x="35750" y="873912"/>
                  </a:lnTo>
                  <a:lnTo>
                    <a:pt x="35572" y="874026"/>
                  </a:lnTo>
                  <a:lnTo>
                    <a:pt x="35814" y="874039"/>
                  </a:lnTo>
                  <a:lnTo>
                    <a:pt x="35991" y="873975"/>
                  </a:lnTo>
                  <a:close/>
                </a:path>
                <a:path w="50165" h="929004">
                  <a:moveTo>
                    <a:pt x="36029" y="154940"/>
                  </a:moveTo>
                  <a:lnTo>
                    <a:pt x="35623" y="154940"/>
                  </a:lnTo>
                  <a:lnTo>
                    <a:pt x="35610" y="155257"/>
                  </a:lnTo>
                  <a:lnTo>
                    <a:pt x="36029" y="154940"/>
                  </a:lnTo>
                  <a:close/>
                </a:path>
                <a:path w="50165" h="929004">
                  <a:moveTo>
                    <a:pt x="36322" y="842289"/>
                  </a:moveTo>
                  <a:lnTo>
                    <a:pt x="36093" y="842314"/>
                  </a:lnTo>
                  <a:lnTo>
                    <a:pt x="35915" y="842327"/>
                  </a:lnTo>
                  <a:lnTo>
                    <a:pt x="35725" y="842340"/>
                  </a:lnTo>
                  <a:lnTo>
                    <a:pt x="35864" y="842543"/>
                  </a:lnTo>
                  <a:lnTo>
                    <a:pt x="36322" y="842289"/>
                  </a:lnTo>
                  <a:close/>
                </a:path>
                <a:path w="50165" h="929004">
                  <a:moveTo>
                    <a:pt x="36525" y="847839"/>
                  </a:moveTo>
                  <a:lnTo>
                    <a:pt x="36144" y="847610"/>
                  </a:lnTo>
                  <a:lnTo>
                    <a:pt x="35788" y="847648"/>
                  </a:lnTo>
                  <a:lnTo>
                    <a:pt x="36182" y="847750"/>
                  </a:lnTo>
                  <a:lnTo>
                    <a:pt x="36347" y="847852"/>
                  </a:lnTo>
                  <a:lnTo>
                    <a:pt x="36106" y="847852"/>
                  </a:lnTo>
                  <a:lnTo>
                    <a:pt x="35877" y="847979"/>
                  </a:lnTo>
                  <a:lnTo>
                    <a:pt x="36360" y="847852"/>
                  </a:lnTo>
                  <a:lnTo>
                    <a:pt x="36525" y="847839"/>
                  </a:lnTo>
                  <a:close/>
                </a:path>
                <a:path w="50165" h="929004">
                  <a:moveTo>
                    <a:pt x="36842" y="149860"/>
                  </a:moveTo>
                  <a:lnTo>
                    <a:pt x="34836" y="148590"/>
                  </a:lnTo>
                  <a:lnTo>
                    <a:pt x="32651" y="149707"/>
                  </a:lnTo>
                  <a:lnTo>
                    <a:pt x="30505" y="148590"/>
                  </a:lnTo>
                  <a:lnTo>
                    <a:pt x="32296" y="149860"/>
                  </a:lnTo>
                  <a:lnTo>
                    <a:pt x="32943" y="149860"/>
                  </a:lnTo>
                  <a:lnTo>
                    <a:pt x="36842" y="149860"/>
                  </a:lnTo>
                  <a:close/>
                </a:path>
                <a:path w="50165" h="929004">
                  <a:moveTo>
                    <a:pt x="36880" y="823976"/>
                  </a:moveTo>
                  <a:lnTo>
                    <a:pt x="35648" y="822921"/>
                  </a:lnTo>
                  <a:lnTo>
                    <a:pt x="34239" y="822921"/>
                  </a:lnTo>
                  <a:lnTo>
                    <a:pt x="36880" y="823976"/>
                  </a:lnTo>
                  <a:close/>
                </a:path>
                <a:path w="50165" h="929004">
                  <a:moveTo>
                    <a:pt x="37376" y="706869"/>
                  </a:moveTo>
                  <a:lnTo>
                    <a:pt x="35572" y="706691"/>
                  </a:lnTo>
                  <a:lnTo>
                    <a:pt x="35737" y="706805"/>
                  </a:lnTo>
                  <a:lnTo>
                    <a:pt x="37376" y="706869"/>
                  </a:lnTo>
                  <a:close/>
                </a:path>
                <a:path w="50165" h="929004">
                  <a:moveTo>
                    <a:pt x="37503" y="160020"/>
                  </a:moveTo>
                  <a:lnTo>
                    <a:pt x="36906" y="158750"/>
                  </a:lnTo>
                  <a:lnTo>
                    <a:pt x="36487" y="158750"/>
                  </a:lnTo>
                  <a:lnTo>
                    <a:pt x="37503" y="160020"/>
                  </a:lnTo>
                  <a:close/>
                </a:path>
                <a:path w="50165" h="929004">
                  <a:moveTo>
                    <a:pt x="37795" y="861021"/>
                  </a:moveTo>
                  <a:lnTo>
                    <a:pt x="35420" y="859751"/>
                  </a:lnTo>
                  <a:lnTo>
                    <a:pt x="37045" y="861021"/>
                  </a:lnTo>
                  <a:lnTo>
                    <a:pt x="37795" y="861021"/>
                  </a:lnTo>
                  <a:close/>
                </a:path>
                <a:path w="50165" h="929004">
                  <a:moveTo>
                    <a:pt x="38938" y="823976"/>
                  </a:moveTo>
                  <a:lnTo>
                    <a:pt x="38735" y="822921"/>
                  </a:lnTo>
                  <a:lnTo>
                    <a:pt x="37096" y="822921"/>
                  </a:lnTo>
                  <a:lnTo>
                    <a:pt x="37909" y="823976"/>
                  </a:lnTo>
                  <a:lnTo>
                    <a:pt x="38938" y="823976"/>
                  </a:lnTo>
                  <a:close/>
                </a:path>
                <a:path w="50165" h="929004">
                  <a:moveTo>
                    <a:pt x="38989" y="824191"/>
                  </a:moveTo>
                  <a:lnTo>
                    <a:pt x="38087" y="824191"/>
                  </a:lnTo>
                  <a:lnTo>
                    <a:pt x="37439" y="824191"/>
                  </a:lnTo>
                  <a:lnTo>
                    <a:pt x="37134" y="824191"/>
                  </a:lnTo>
                  <a:lnTo>
                    <a:pt x="38912" y="825461"/>
                  </a:lnTo>
                  <a:lnTo>
                    <a:pt x="38989" y="824191"/>
                  </a:lnTo>
                  <a:close/>
                </a:path>
                <a:path w="50165" h="929004">
                  <a:moveTo>
                    <a:pt x="39128" y="156210"/>
                  </a:moveTo>
                  <a:lnTo>
                    <a:pt x="32473" y="157480"/>
                  </a:lnTo>
                  <a:lnTo>
                    <a:pt x="32512" y="156210"/>
                  </a:lnTo>
                  <a:lnTo>
                    <a:pt x="34378" y="156210"/>
                  </a:lnTo>
                  <a:lnTo>
                    <a:pt x="34798" y="155892"/>
                  </a:lnTo>
                  <a:lnTo>
                    <a:pt x="32524" y="154940"/>
                  </a:lnTo>
                  <a:lnTo>
                    <a:pt x="31432" y="154940"/>
                  </a:lnTo>
                  <a:lnTo>
                    <a:pt x="31432" y="157480"/>
                  </a:lnTo>
                  <a:lnTo>
                    <a:pt x="30480" y="158610"/>
                  </a:lnTo>
                  <a:lnTo>
                    <a:pt x="28143" y="157480"/>
                  </a:lnTo>
                  <a:lnTo>
                    <a:pt x="31432" y="157480"/>
                  </a:lnTo>
                  <a:lnTo>
                    <a:pt x="31432" y="154940"/>
                  </a:lnTo>
                  <a:lnTo>
                    <a:pt x="29984" y="154940"/>
                  </a:lnTo>
                  <a:lnTo>
                    <a:pt x="30149" y="153670"/>
                  </a:lnTo>
                  <a:lnTo>
                    <a:pt x="29489" y="154940"/>
                  </a:lnTo>
                  <a:lnTo>
                    <a:pt x="27622" y="154940"/>
                  </a:lnTo>
                  <a:lnTo>
                    <a:pt x="27851" y="153670"/>
                  </a:lnTo>
                  <a:lnTo>
                    <a:pt x="25615" y="153670"/>
                  </a:lnTo>
                  <a:lnTo>
                    <a:pt x="32232" y="152400"/>
                  </a:lnTo>
                  <a:lnTo>
                    <a:pt x="30010" y="151130"/>
                  </a:lnTo>
                  <a:lnTo>
                    <a:pt x="34328" y="151130"/>
                  </a:lnTo>
                  <a:lnTo>
                    <a:pt x="31902" y="149860"/>
                  </a:lnTo>
                  <a:lnTo>
                    <a:pt x="30251" y="149860"/>
                  </a:lnTo>
                  <a:lnTo>
                    <a:pt x="29832" y="151130"/>
                  </a:lnTo>
                  <a:lnTo>
                    <a:pt x="28587" y="150368"/>
                  </a:lnTo>
                  <a:lnTo>
                    <a:pt x="30060" y="149860"/>
                  </a:lnTo>
                  <a:lnTo>
                    <a:pt x="28397" y="149860"/>
                  </a:lnTo>
                  <a:lnTo>
                    <a:pt x="28079" y="150050"/>
                  </a:lnTo>
                  <a:lnTo>
                    <a:pt x="27774" y="149860"/>
                  </a:lnTo>
                  <a:lnTo>
                    <a:pt x="24117" y="149860"/>
                  </a:lnTo>
                  <a:lnTo>
                    <a:pt x="26619" y="148590"/>
                  </a:lnTo>
                  <a:lnTo>
                    <a:pt x="30505" y="148590"/>
                  </a:lnTo>
                  <a:lnTo>
                    <a:pt x="32804" y="148590"/>
                  </a:lnTo>
                  <a:lnTo>
                    <a:pt x="35509" y="147320"/>
                  </a:lnTo>
                  <a:lnTo>
                    <a:pt x="29565" y="146050"/>
                  </a:lnTo>
                  <a:lnTo>
                    <a:pt x="27546" y="146050"/>
                  </a:lnTo>
                  <a:lnTo>
                    <a:pt x="29641" y="144780"/>
                  </a:lnTo>
                  <a:lnTo>
                    <a:pt x="30695" y="144780"/>
                  </a:lnTo>
                  <a:lnTo>
                    <a:pt x="31445" y="143510"/>
                  </a:lnTo>
                  <a:lnTo>
                    <a:pt x="31191" y="143510"/>
                  </a:lnTo>
                  <a:lnTo>
                    <a:pt x="32829" y="142240"/>
                  </a:lnTo>
                  <a:lnTo>
                    <a:pt x="31394" y="142240"/>
                  </a:lnTo>
                  <a:lnTo>
                    <a:pt x="32473" y="140970"/>
                  </a:lnTo>
                  <a:lnTo>
                    <a:pt x="25463" y="140970"/>
                  </a:lnTo>
                  <a:lnTo>
                    <a:pt x="26136" y="139700"/>
                  </a:lnTo>
                  <a:lnTo>
                    <a:pt x="30416" y="139700"/>
                  </a:lnTo>
                  <a:lnTo>
                    <a:pt x="31699" y="138430"/>
                  </a:lnTo>
                  <a:lnTo>
                    <a:pt x="26466" y="138430"/>
                  </a:lnTo>
                  <a:lnTo>
                    <a:pt x="26619" y="137160"/>
                  </a:lnTo>
                  <a:lnTo>
                    <a:pt x="23964" y="137160"/>
                  </a:lnTo>
                  <a:lnTo>
                    <a:pt x="30378" y="135890"/>
                  </a:lnTo>
                  <a:lnTo>
                    <a:pt x="23393" y="134620"/>
                  </a:lnTo>
                  <a:lnTo>
                    <a:pt x="28892" y="133350"/>
                  </a:lnTo>
                  <a:lnTo>
                    <a:pt x="28168" y="132080"/>
                  </a:lnTo>
                  <a:lnTo>
                    <a:pt x="27482" y="130810"/>
                  </a:lnTo>
                  <a:lnTo>
                    <a:pt x="28117" y="130810"/>
                  </a:lnTo>
                  <a:lnTo>
                    <a:pt x="30022" y="129540"/>
                  </a:lnTo>
                  <a:lnTo>
                    <a:pt x="26111" y="129540"/>
                  </a:lnTo>
                  <a:lnTo>
                    <a:pt x="22174" y="129540"/>
                  </a:lnTo>
                  <a:lnTo>
                    <a:pt x="24282" y="128270"/>
                  </a:lnTo>
                  <a:lnTo>
                    <a:pt x="27355" y="128270"/>
                  </a:lnTo>
                  <a:lnTo>
                    <a:pt x="26111" y="129540"/>
                  </a:lnTo>
                  <a:lnTo>
                    <a:pt x="27597" y="128270"/>
                  </a:lnTo>
                  <a:lnTo>
                    <a:pt x="34150" y="128270"/>
                  </a:lnTo>
                  <a:lnTo>
                    <a:pt x="26390" y="127000"/>
                  </a:lnTo>
                  <a:lnTo>
                    <a:pt x="30734" y="127000"/>
                  </a:lnTo>
                  <a:lnTo>
                    <a:pt x="33032" y="125730"/>
                  </a:lnTo>
                  <a:lnTo>
                    <a:pt x="28117" y="125730"/>
                  </a:lnTo>
                  <a:lnTo>
                    <a:pt x="28575" y="124460"/>
                  </a:lnTo>
                  <a:lnTo>
                    <a:pt x="29603" y="124460"/>
                  </a:lnTo>
                  <a:lnTo>
                    <a:pt x="26111" y="123190"/>
                  </a:lnTo>
                  <a:lnTo>
                    <a:pt x="24917" y="123190"/>
                  </a:lnTo>
                  <a:lnTo>
                    <a:pt x="23939" y="121920"/>
                  </a:lnTo>
                  <a:lnTo>
                    <a:pt x="23710" y="121920"/>
                  </a:lnTo>
                  <a:lnTo>
                    <a:pt x="22923" y="120650"/>
                  </a:lnTo>
                  <a:lnTo>
                    <a:pt x="32410" y="120650"/>
                  </a:lnTo>
                  <a:lnTo>
                    <a:pt x="28536" y="119380"/>
                  </a:lnTo>
                  <a:lnTo>
                    <a:pt x="30797" y="119380"/>
                  </a:lnTo>
                  <a:lnTo>
                    <a:pt x="30226" y="118110"/>
                  </a:lnTo>
                  <a:lnTo>
                    <a:pt x="26123" y="118110"/>
                  </a:lnTo>
                  <a:lnTo>
                    <a:pt x="26377" y="116840"/>
                  </a:lnTo>
                  <a:lnTo>
                    <a:pt x="27406" y="116840"/>
                  </a:lnTo>
                  <a:lnTo>
                    <a:pt x="24358" y="115570"/>
                  </a:lnTo>
                  <a:lnTo>
                    <a:pt x="27470" y="115570"/>
                  </a:lnTo>
                  <a:lnTo>
                    <a:pt x="24434" y="114300"/>
                  </a:lnTo>
                  <a:lnTo>
                    <a:pt x="23634" y="113030"/>
                  </a:lnTo>
                  <a:lnTo>
                    <a:pt x="23698" y="111760"/>
                  </a:lnTo>
                  <a:lnTo>
                    <a:pt x="31711" y="111760"/>
                  </a:lnTo>
                  <a:lnTo>
                    <a:pt x="25641" y="109220"/>
                  </a:lnTo>
                  <a:lnTo>
                    <a:pt x="31838" y="107950"/>
                  </a:lnTo>
                  <a:lnTo>
                    <a:pt x="28829" y="106680"/>
                  </a:lnTo>
                  <a:lnTo>
                    <a:pt x="32994" y="105410"/>
                  </a:lnTo>
                  <a:lnTo>
                    <a:pt x="32727" y="104140"/>
                  </a:lnTo>
                  <a:lnTo>
                    <a:pt x="32461" y="102870"/>
                  </a:lnTo>
                  <a:lnTo>
                    <a:pt x="26250" y="104140"/>
                  </a:lnTo>
                  <a:lnTo>
                    <a:pt x="32258" y="102870"/>
                  </a:lnTo>
                  <a:lnTo>
                    <a:pt x="25958" y="102870"/>
                  </a:lnTo>
                  <a:lnTo>
                    <a:pt x="29730" y="100330"/>
                  </a:lnTo>
                  <a:lnTo>
                    <a:pt x="31584" y="100330"/>
                  </a:lnTo>
                  <a:lnTo>
                    <a:pt x="28168" y="99060"/>
                  </a:lnTo>
                  <a:lnTo>
                    <a:pt x="33680" y="99060"/>
                  </a:lnTo>
                  <a:lnTo>
                    <a:pt x="33896" y="99339"/>
                  </a:lnTo>
                  <a:lnTo>
                    <a:pt x="34544" y="99060"/>
                  </a:lnTo>
                  <a:lnTo>
                    <a:pt x="36944" y="99060"/>
                  </a:lnTo>
                  <a:lnTo>
                    <a:pt x="33540" y="97790"/>
                  </a:lnTo>
                  <a:lnTo>
                    <a:pt x="35560" y="97790"/>
                  </a:lnTo>
                  <a:lnTo>
                    <a:pt x="34353" y="96520"/>
                  </a:lnTo>
                  <a:lnTo>
                    <a:pt x="35509" y="95250"/>
                  </a:lnTo>
                  <a:lnTo>
                    <a:pt x="30353" y="93980"/>
                  </a:lnTo>
                  <a:lnTo>
                    <a:pt x="33299" y="93980"/>
                  </a:lnTo>
                  <a:lnTo>
                    <a:pt x="34023" y="92710"/>
                  </a:lnTo>
                  <a:lnTo>
                    <a:pt x="27711" y="91440"/>
                  </a:lnTo>
                  <a:lnTo>
                    <a:pt x="30835" y="88900"/>
                  </a:lnTo>
                  <a:lnTo>
                    <a:pt x="32664" y="88900"/>
                  </a:lnTo>
                  <a:lnTo>
                    <a:pt x="29895" y="87630"/>
                  </a:lnTo>
                  <a:lnTo>
                    <a:pt x="32562" y="87630"/>
                  </a:lnTo>
                  <a:lnTo>
                    <a:pt x="34556" y="86360"/>
                  </a:lnTo>
                  <a:lnTo>
                    <a:pt x="28194" y="85090"/>
                  </a:lnTo>
                  <a:lnTo>
                    <a:pt x="27089" y="83820"/>
                  </a:lnTo>
                  <a:lnTo>
                    <a:pt x="31699" y="83820"/>
                  </a:lnTo>
                  <a:lnTo>
                    <a:pt x="33870" y="81280"/>
                  </a:lnTo>
                  <a:lnTo>
                    <a:pt x="34518" y="81280"/>
                  </a:lnTo>
                  <a:lnTo>
                    <a:pt x="35039" y="80010"/>
                  </a:lnTo>
                  <a:lnTo>
                    <a:pt x="30607" y="78740"/>
                  </a:lnTo>
                  <a:lnTo>
                    <a:pt x="28727" y="76200"/>
                  </a:lnTo>
                  <a:lnTo>
                    <a:pt x="33705" y="74930"/>
                  </a:lnTo>
                  <a:lnTo>
                    <a:pt x="30708" y="72390"/>
                  </a:lnTo>
                  <a:lnTo>
                    <a:pt x="33451" y="71120"/>
                  </a:lnTo>
                  <a:lnTo>
                    <a:pt x="29387" y="71120"/>
                  </a:lnTo>
                  <a:lnTo>
                    <a:pt x="30314" y="69850"/>
                  </a:lnTo>
                  <a:lnTo>
                    <a:pt x="34442" y="69850"/>
                  </a:lnTo>
                  <a:lnTo>
                    <a:pt x="33312" y="68580"/>
                  </a:lnTo>
                  <a:lnTo>
                    <a:pt x="27876" y="68580"/>
                  </a:lnTo>
                  <a:lnTo>
                    <a:pt x="30873" y="66040"/>
                  </a:lnTo>
                  <a:lnTo>
                    <a:pt x="30213" y="64770"/>
                  </a:lnTo>
                  <a:lnTo>
                    <a:pt x="29400" y="63500"/>
                  </a:lnTo>
                  <a:lnTo>
                    <a:pt x="31940" y="62230"/>
                  </a:lnTo>
                  <a:lnTo>
                    <a:pt x="30556" y="62230"/>
                  </a:lnTo>
                  <a:lnTo>
                    <a:pt x="30556" y="60960"/>
                  </a:lnTo>
                  <a:lnTo>
                    <a:pt x="32118" y="60960"/>
                  </a:lnTo>
                  <a:lnTo>
                    <a:pt x="33185" y="59690"/>
                  </a:lnTo>
                  <a:lnTo>
                    <a:pt x="32435" y="57150"/>
                  </a:lnTo>
                  <a:lnTo>
                    <a:pt x="25984" y="57150"/>
                  </a:lnTo>
                  <a:lnTo>
                    <a:pt x="25793" y="55880"/>
                  </a:lnTo>
                  <a:lnTo>
                    <a:pt x="30200" y="55880"/>
                  </a:lnTo>
                  <a:lnTo>
                    <a:pt x="30086" y="54610"/>
                  </a:lnTo>
                  <a:lnTo>
                    <a:pt x="33934" y="53340"/>
                  </a:lnTo>
                  <a:lnTo>
                    <a:pt x="29870" y="52070"/>
                  </a:lnTo>
                  <a:lnTo>
                    <a:pt x="31991" y="52070"/>
                  </a:lnTo>
                  <a:lnTo>
                    <a:pt x="32080" y="50800"/>
                  </a:lnTo>
                  <a:lnTo>
                    <a:pt x="34899" y="49530"/>
                  </a:lnTo>
                  <a:lnTo>
                    <a:pt x="32791" y="49530"/>
                  </a:lnTo>
                  <a:lnTo>
                    <a:pt x="29184" y="48260"/>
                  </a:lnTo>
                  <a:lnTo>
                    <a:pt x="28155" y="47523"/>
                  </a:lnTo>
                  <a:lnTo>
                    <a:pt x="26581" y="46990"/>
                  </a:lnTo>
                  <a:lnTo>
                    <a:pt x="25565" y="46990"/>
                  </a:lnTo>
                  <a:lnTo>
                    <a:pt x="24498" y="45720"/>
                  </a:lnTo>
                  <a:lnTo>
                    <a:pt x="23317" y="45720"/>
                  </a:lnTo>
                  <a:lnTo>
                    <a:pt x="24828" y="44450"/>
                  </a:lnTo>
                  <a:lnTo>
                    <a:pt x="23736" y="44450"/>
                  </a:lnTo>
                  <a:lnTo>
                    <a:pt x="22542" y="43180"/>
                  </a:lnTo>
                  <a:lnTo>
                    <a:pt x="27051" y="43180"/>
                  </a:lnTo>
                  <a:lnTo>
                    <a:pt x="25438" y="41910"/>
                  </a:lnTo>
                  <a:lnTo>
                    <a:pt x="25958" y="41910"/>
                  </a:lnTo>
                  <a:lnTo>
                    <a:pt x="27889" y="40640"/>
                  </a:lnTo>
                  <a:lnTo>
                    <a:pt x="29375" y="40640"/>
                  </a:lnTo>
                  <a:lnTo>
                    <a:pt x="29819" y="39370"/>
                  </a:lnTo>
                  <a:lnTo>
                    <a:pt x="27063" y="39370"/>
                  </a:lnTo>
                  <a:lnTo>
                    <a:pt x="28308" y="38100"/>
                  </a:lnTo>
                  <a:lnTo>
                    <a:pt x="29552" y="38100"/>
                  </a:lnTo>
                  <a:lnTo>
                    <a:pt x="29083" y="36830"/>
                  </a:lnTo>
                  <a:lnTo>
                    <a:pt x="29489" y="36830"/>
                  </a:lnTo>
                  <a:lnTo>
                    <a:pt x="29286" y="35750"/>
                  </a:lnTo>
                  <a:lnTo>
                    <a:pt x="30213" y="36830"/>
                  </a:lnTo>
                  <a:lnTo>
                    <a:pt x="32105" y="36830"/>
                  </a:lnTo>
                  <a:lnTo>
                    <a:pt x="31038" y="35560"/>
                  </a:lnTo>
                  <a:lnTo>
                    <a:pt x="29248" y="35560"/>
                  </a:lnTo>
                  <a:lnTo>
                    <a:pt x="27038" y="35560"/>
                  </a:lnTo>
                  <a:lnTo>
                    <a:pt x="27038" y="39370"/>
                  </a:lnTo>
                  <a:lnTo>
                    <a:pt x="26898" y="40640"/>
                  </a:lnTo>
                  <a:lnTo>
                    <a:pt x="22504" y="40640"/>
                  </a:lnTo>
                  <a:lnTo>
                    <a:pt x="25336" y="39370"/>
                  </a:lnTo>
                  <a:lnTo>
                    <a:pt x="27038" y="39370"/>
                  </a:lnTo>
                  <a:lnTo>
                    <a:pt x="27038" y="35560"/>
                  </a:lnTo>
                  <a:lnTo>
                    <a:pt x="26784" y="35560"/>
                  </a:lnTo>
                  <a:lnTo>
                    <a:pt x="26873" y="36830"/>
                  </a:lnTo>
                  <a:lnTo>
                    <a:pt x="24231" y="36830"/>
                  </a:lnTo>
                  <a:lnTo>
                    <a:pt x="25857" y="35560"/>
                  </a:lnTo>
                  <a:lnTo>
                    <a:pt x="21094" y="35560"/>
                  </a:lnTo>
                  <a:lnTo>
                    <a:pt x="25184" y="34290"/>
                  </a:lnTo>
                  <a:lnTo>
                    <a:pt x="27355" y="34290"/>
                  </a:lnTo>
                  <a:lnTo>
                    <a:pt x="29895" y="33020"/>
                  </a:lnTo>
                  <a:lnTo>
                    <a:pt x="28194" y="33020"/>
                  </a:lnTo>
                  <a:lnTo>
                    <a:pt x="28714" y="30480"/>
                  </a:lnTo>
                  <a:lnTo>
                    <a:pt x="26873" y="30480"/>
                  </a:lnTo>
                  <a:lnTo>
                    <a:pt x="26123" y="29819"/>
                  </a:lnTo>
                  <a:lnTo>
                    <a:pt x="26085" y="30480"/>
                  </a:lnTo>
                  <a:lnTo>
                    <a:pt x="22440" y="30480"/>
                  </a:lnTo>
                  <a:lnTo>
                    <a:pt x="24726" y="29210"/>
                  </a:lnTo>
                  <a:lnTo>
                    <a:pt x="25425" y="29210"/>
                  </a:lnTo>
                  <a:lnTo>
                    <a:pt x="26263" y="27940"/>
                  </a:lnTo>
                  <a:lnTo>
                    <a:pt x="25971" y="27940"/>
                  </a:lnTo>
                  <a:lnTo>
                    <a:pt x="22390" y="27940"/>
                  </a:lnTo>
                  <a:lnTo>
                    <a:pt x="24117" y="26670"/>
                  </a:lnTo>
                  <a:lnTo>
                    <a:pt x="25971" y="27940"/>
                  </a:lnTo>
                  <a:lnTo>
                    <a:pt x="25298" y="26670"/>
                  </a:lnTo>
                  <a:lnTo>
                    <a:pt x="26479" y="27940"/>
                  </a:lnTo>
                  <a:lnTo>
                    <a:pt x="27609" y="25400"/>
                  </a:lnTo>
                  <a:lnTo>
                    <a:pt x="24752" y="24130"/>
                  </a:lnTo>
                  <a:lnTo>
                    <a:pt x="22225" y="22860"/>
                  </a:lnTo>
                  <a:lnTo>
                    <a:pt x="24345" y="21590"/>
                  </a:lnTo>
                  <a:lnTo>
                    <a:pt x="22987" y="21590"/>
                  </a:lnTo>
                  <a:lnTo>
                    <a:pt x="26390" y="17780"/>
                  </a:lnTo>
                  <a:lnTo>
                    <a:pt x="19519" y="15240"/>
                  </a:lnTo>
                  <a:lnTo>
                    <a:pt x="24968" y="12700"/>
                  </a:lnTo>
                  <a:lnTo>
                    <a:pt x="26060" y="11430"/>
                  </a:lnTo>
                  <a:lnTo>
                    <a:pt x="21704" y="11430"/>
                  </a:lnTo>
                  <a:lnTo>
                    <a:pt x="24853" y="10160"/>
                  </a:lnTo>
                  <a:lnTo>
                    <a:pt x="21183" y="10160"/>
                  </a:lnTo>
                  <a:lnTo>
                    <a:pt x="18465" y="8890"/>
                  </a:lnTo>
                  <a:lnTo>
                    <a:pt x="28867" y="7620"/>
                  </a:lnTo>
                  <a:lnTo>
                    <a:pt x="23761" y="6350"/>
                  </a:lnTo>
                  <a:lnTo>
                    <a:pt x="22034" y="6350"/>
                  </a:lnTo>
                  <a:lnTo>
                    <a:pt x="20345" y="5080"/>
                  </a:lnTo>
                  <a:lnTo>
                    <a:pt x="20574" y="5080"/>
                  </a:lnTo>
                  <a:lnTo>
                    <a:pt x="21666" y="3810"/>
                  </a:lnTo>
                  <a:lnTo>
                    <a:pt x="23329" y="3810"/>
                  </a:lnTo>
                  <a:lnTo>
                    <a:pt x="20447" y="2540"/>
                  </a:lnTo>
                  <a:lnTo>
                    <a:pt x="27012" y="2540"/>
                  </a:lnTo>
                  <a:lnTo>
                    <a:pt x="27279" y="1270"/>
                  </a:lnTo>
                  <a:lnTo>
                    <a:pt x="26631" y="1270"/>
                  </a:lnTo>
                  <a:lnTo>
                    <a:pt x="22428" y="0"/>
                  </a:lnTo>
                  <a:lnTo>
                    <a:pt x="21247" y="0"/>
                  </a:lnTo>
                  <a:lnTo>
                    <a:pt x="20307" y="1270"/>
                  </a:lnTo>
                  <a:lnTo>
                    <a:pt x="18656" y="1270"/>
                  </a:lnTo>
                  <a:lnTo>
                    <a:pt x="17780" y="0"/>
                  </a:lnTo>
                  <a:lnTo>
                    <a:pt x="9105" y="0"/>
                  </a:lnTo>
                  <a:lnTo>
                    <a:pt x="9105" y="5080"/>
                  </a:lnTo>
                  <a:lnTo>
                    <a:pt x="5575" y="5080"/>
                  </a:lnTo>
                  <a:lnTo>
                    <a:pt x="7658" y="3810"/>
                  </a:lnTo>
                  <a:lnTo>
                    <a:pt x="9105" y="5080"/>
                  </a:lnTo>
                  <a:lnTo>
                    <a:pt x="9105" y="0"/>
                  </a:lnTo>
                  <a:lnTo>
                    <a:pt x="7899" y="0"/>
                  </a:lnTo>
                  <a:lnTo>
                    <a:pt x="4533" y="1270"/>
                  </a:lnTo>
                  <a:lnTo>
                    <a:pt x="7543" y="2540"/>
                  </a:lnTo>
                  <a:lnTo>
                    <a:pt x="4889" y="2540"/>
                  </a:lnTo>
                  <a:lnTo>
                    <a:pt x="4013" y="3810"/>
                  </a:lnTo>
                  <a:lnTo>
                    <a:pt x="4432" y="3810"/>
                  </a:lnTo>
                  <a:lnTo>
                    <a:pt x="3403" y="5080"/>
                  </a:lnTo>
                  <a:lnTo>
                    <a:pt x="4394" y="5080"/>
                  </a:lnTo>
                  <a:lnTo>
                    <a:pt x="5918" y="6350"/>
                  </a:lnTo>
                  <a:lnTo>
                    <a:pt x="7658" y="6350"/>
                  </a:lnTo>
                  <a:lnTo>
                    <a:pt x="4953" y="7620"/>
                  </a:lnTo>
                  <a:lnTo>
                    <a:pt x="8432" y="7620"/>
                  </a:lnTo>
                  <a:lnTo>
                    <a:pt x="3810" y="8890"/>
                  </a:lnTo>
                  <a:lnTo>
                    <a:pt x="2108" y="8890"/>
                  </a:lnTo>
                  <a:lnTo>
                    <a:pt x="7391" y="11430"/>
                  </a:lnTo>
                  <a:lnTo>
                    <a:pt x="6438" y="11430"/>
                  </a:lnTo>
                  <a:lnTo>
                    <a:pt x="3721" y="12700"/>
                  </a:lnTo>
                  <a:lnTo>
                    <a:pt x="6515" y="13970"/>
                  </a:lnTo>
                  <a:lnTo>
                    <a:pt x="3683" y="13970"/>
                  </a:lnTo>
                  <a:lnTo>
                    <a:pt x="2755" y="15240"/>
                  </a:lnTo>
                  <a:lnTo>
                    <a:pt x="5067" y="15240"/>
                  </a:lnTo>
                  <a:lnTo>
                    <a:pt x="5537" y="15240"/>
                  </a:lnTo>
                  <a:lnTo>
                    <a:pt x="7823" y="15240"/>
                  </a:lnTo>
                  <a:lnTo>
                    <a:pt x="10363" y="16510"/>
                  </a:lnTo>
                  <a:lnTo>
                    <a:pt x="7861" y="16510"/>
                  </a:lnTo>
                  <a:lnTo>
                    <a:pt x="5435" y="17780"/>
                  </a:lnTo>
                  <a:lnTo>
                    <a:pt x="7353" y="17780"/>
                  </a:lnTo>
                  <a:lnTo>
                    <a:pt x="4851" y="19050"/>
                  </a:lnTo>
                  <a:lnTo>
                    <a:pt x="6756" y="19050"/>
                  </a:lnTo>
                  <a:lnTo>
                    <a:pt x="7886" y="20320"/>
                  </a:lnTo>
                  <a:lnTo>
                    <a:pt x="2578" y="20320"/>
                  </a:lnTo>
                  <a:lnTo>
                    <a:pt x="1955" y="20320"/>
                  </a:lnTo>
                  <a:lnTo>
                    <a:pt x="2997" y="21590"/>
                  </a:lnTo>
                  <a:lnTo>
                    <a:pt x="4762" y="21590"/>
                  </a:lnTo>
                  <a:lnTo>
                    <a:pt x="7861" y="22860"/>
                  </a:lnTo>
                  <a:lnTo>
                    <a:pt x="5346" y="23977"/>
                  </a:lnTo>
                  <a:lnTo>
                    <a:pt x="5016" y="23622"/>
                  </a:lnTo>
                  <a:lnTo>
                    <a:pt x="5118" y="24079"/>
                  </a:lnTo>
                  <a:lnTo>
                    <a:pt x="4978" y="24130"/>
                  </a:lnTo>
                  <a:lnTo>
                    <a:pt x="5130" y="24130"/>
                  </a:lnTo>
                  <a:lnTo>
                    <a:pt x="5245" y="24612"/>
                  </a:lnTo>
                  <a:lnTo>
                    <a:pt x="6070" y="24460"/>
                  </a:lnTo>
                  <a:lnTo>
                    <a:pt x="6985" y="24358"/>
                  </a:lnTo>
                  <a:lnTo>
                    <a:pt x="7874" y="24269"/>
                  </a:lnTo>
                  <a:lnTo>
                    <a:pt x="5791" y="24422"/>
                  </a:lnTo>
                  <a:lnTo>
                    <a:pt x="5499" y="24130"/>
                  </a:lnTo>
                  <a:lnTo>
                    <a:pt x="8864" y="24130"/>
                  </a:lnTo>
                  <a:lnTo>
                    <a:pt x="8648" y="24917"/>
                  </a:lnTo>
                  <a:lnTo>
                    <a:pt x="9842" y="24130"/>
                  </a:lnTo>
                  <a:lnTo>
                    <a:pt x="13208" y="24130"/>
                  </a:lnTo>
                  <a:lnTo>
                    <a:pt x="13284" y="25400"/>
                  </a:lnTo>
                  <a:lnTo>
                    <a:pt x="12788" y="25400"/>
                  </a:lnTo>
                  <a:lnTo>
                    <a:pt x="12788" y="26670"/>
                  </a:lnTo>
                  <a:lnTo>
                    <a:pt x="11785" y="26670"/>
                  </a:lnTo>
                  <a:lnTo>
                    <a:pt x="8242" y="27940"/>
                  </a:lnTo>
                  <a:lnTo>
                    <a:pt x="10337" y="25641"/>
                  </a:lnTo>
                  <a:lnTo>
                    <a:pt x="12788" y="26670"/>
                  </a:lnTo>
                  <a:lnTo>
                    <a:pt x="12788" y="25400"/>
                  </a:lnTo>
                  <a:lnTo>
                    <a:pt x="10553" y="25400"/>
                  </a:lnTo>
                  <a:lnTo>
                    <a:pt x="9766" y="25400"/>
                  </a:lnTo>
                  <a:lnTo>
                    <a:pt x="10147" y="25565"/>
                  </a:lnTo>
                  <a:lnTo>
                    <a:pt x="7416" y="26670"/>
                  </a:lnTo>
                  <a:lnTo>
                    <a:pt x="8636" y="25514"/>
                  </a:lnTo>
                  <a:lnTo>
                    <a:pt x="3454" y="26606"/>
                  </a:lnTo>
                  <a:lnTo>
                    <a:pt x="3162" y="26670"/>
                  </a:lnTo>
                  <a:lnTo>
                    <a:pt x="2146" y="27940"/>
                  </a:lnTo>
                  <a:lnTo>
                    <a:pt x="4991" y="27940"/>
                  </a:lnTo>
                  <a:lnTo>
                    <a:pt x="3987" y="29210"/>
                  </a:lnTo>
                  <a:lnTo>
                    <a:pt x="5981" y="29210"/>
                  </a:lnTo>
                  <a:lnTo>
                    <a:pt x="6921" y="27940"/>
                  </a:lnTo>
                  <a:lnTo>
                    <a:pt x="8902" y="29210"/>
                  </a:lnTo>
                  <a:lnTo>
                    <a:pt x="12496" y="30480"/>
                  </a:lnTo>
                  <a:lnTo>
                    <a:pt x="11760" y="30480"/>
                  </a:lnTo>
                  <a:lnTo>
                    <a:pt x="11760" y="39370"/>
                  </a:lnTo>
                  <a:lnTo>
                    <a:pt x="11176" y="40640"/>
                  </a:lnTo>
                  <a:lnTo>
                    <a:pt x="10439" y="40640"/>
                  </a:lnTo>
                  <a:lnTo>
                    <a:pt x="10452" y="39370"/>
                  </a:lnTo>
                  <a:lnTo>
                    <a:pt x="11760" y="39370"/>
                  </a:lnTo>
                  <a:lnTo>
                    <a:pt x="11760" y="30480"/>
                  </a:lnTo>
                  <a:lnTo>
                    <a:pt x="0" y="30480"/>
                  </a:lnTo>
                  <a:lnTo>
                    <a:pt x="4775" y="31750"/>
                  </a:lnTo>
                  <a:lnTo>
                    <a:pt x="11645" y="31750"/>
                  </a:lnTo>
                  <a:lnTo>
                    <a:pt x="9309" y="33020"/>
                  </a:lnTo>
                  <a:lnTo>
                    <a:pt x="11074" y="33020"/>
                  </a:lnTo>
                  <a:lnTo>
                    <a:pt x="10223" y="33439"/>
                  </a:lnTo>
                  <a:lnTo>
                    <a:pt x="10223" y="39370"/>
                  </a:lnTo>
                  <a:lnTo>
                    <a:pt x="9982" y="38100"/>
                  </a:lnTo>
                  <a:lnTo>
                    <a:pt x="10223" y="39370"/>
                  </a:lnTo>
                  <a:lnTo>
                    <a:pt x="10223" y="33439"/>
                  </a:lnTo>
                  <a:lnTo>
                    <a:pt x="8420" y="34290"/>
                  </a:lnTo>
                  <a:lnTo>
                    <a:pt x="6819" y="34290"/>
                  </a:lnTo>
                  <a:lnTo>
                    <a:pt x="7061" y="33020"/>
                  </a:lnTo>
                  <a:lnTo>
                    <a:pt x="6578" y="33020"/>
                  </a:lnTo>
                  <a:lnTo>
                    <a:pt x="3429" y="34290"/>
                  </a:lnTo>
                  <a:lnTo>
                    <a:pt x="5334" y="34290"/>
                  </a:lnTo>
                  <a:lnTo>
                    <a:pt x="5943" y="35560"/>
                  </a:lnTo>
                  <a:lnTo>
                    <a:pt x="8547" y="36830"/>
                  </a:lnTo>
                  <a:lnTo>
                    <a:pt x="9245" y="39370"/>
                  </a:lnTo>
                  <a:lnTo>
                    <a:pt x="8191" y="38100"/>
                  </a:lnTo>
                  <a:lnTo>
                    <a:pt x="7061" y="38100"/>
                  </a:lnTo>
                  <a:lnTo>
                    <a:pt x="5981" y="39370"/>
                  </a:lnTo>
                  <a:lnTo>
                    <a:pt x="7823" y="40640"/>
                  </a:lnTo>
                  <a:lnTo>
                    <a:pt x="5676" y="43180"/>
                  </a:lnTo>
                  <a:lnTo>
                    <a:pt x="3606" y="44450"/>
                  </a:lnTo>
                  <a:lnTo>
                    <a:pt x="4724" y="44450"/>
                  </a:lnTo>
                  <a:lnTo>
                    <a:pt x="6680" y="44450"/>
                  </a:lnTo>
                  <a:lnTo>
                    <a:pt x="7886" y="45720"/>
                  </a:lnTo>
                  <a:lnTo>
                    <a:pt x="5321" y="45720"/>
                  </a:lnTo>
                  <a:lnTo>
                    <a:pt x="7848" y="46990"/>
                  </a:lnTo>
                  <a:lnTo>
                    <a:pt x="10934" y="48260"/>
                  </a:lnTo>
                  <a:lnTo>
                    <a:pt x="7683" y="49530"/>
                  </a:lnTo>
                  <a:lnTo>
                    <a:pt x="6756" y="49530"/>
                  </a:lnTo>
                  <a:lnTo>
                    <a:pt x="5537" y="50800"/>
                  </a:lnTo>
                  <a:lnTo>
                    <a:pt x="13081" y="50800"/>
                  </a:lnTo>
                  <a:lnTo>
                    <a:pt x="10248" y="52070"/>
                  </a:lnTo>
                  <a:lnTo>
                    <a:pt x="9702" y="52070"/>
                  </a:lnTo>
                  <a:lnTo>
                    <a:pt x="8432" y="53340"/>
                  </a:lnTo>
                  <a:lnTo>
                    <a:pt x="11315" y="55880"/>
                  </a:lnTo>
                  <a:lnTo>
                    <a:pt x="6731" y="57150"/>
                  </a:lnTo>
                  <a:lnTo>
                    <a:pt x="11176" y="57150"/>
                  </a:lnTo>
                  <a:lnTo>
                    <a:pt x="4826" y="59690"/>
                  </a:lnTo>
                  <a:lnTo>
                    <a:pt x="10998" y="59690"/>
                  </a:lnTo>
                  <a:lnTo>
                    <a:pt x="7975" y="60960"/>
                  </a:lnTo>
                  <a:lnTo>
                    <a:pt x="6870" y="60960"/>
                  </a:lnTo>
                  <a:lnTo>
                    <a:pt x="4864" y="62230"/>
                  </a:lnTo>
                  <a:lnTo>
                    <a:pt x="8737" y="62230"/>
                  </a:lnTo>
                  <a:lnTo>
                    <a:pt x="9398" y="63500"/>
                  </a:lnTo>
                  <a:lnTo>
                    <a:pt x="9575" y="63500"/>
                  </a:lnTo>
                  <a:lnTo>
                    <a:pt x="6591" y="64490"/>
                  </a:lnTo>
                  <a:lnTo>
                    <a:pt x="5740" y="64770"/>
                  </a:lnTo>
                  <a:lnTo>
                    <a:pt x="10426" y="64770"/>
                  </a:lnTo>
                  <a:lnTo>
                    <a:pt x="6756" y="66040"/>
                  </a:lnTo>
                  <a:lnTo>
                    <a:pt x="5105" y="67310"/>
                  </a:lnTo>
                  <a:lnTo>
                    <a:pt x="7886" y="68580"/>
                  </a:lnTo>
                  <a:lnTo>
                    <a:pt x="7531" y="68580"/>
                  </a:lnTo>
                  <a:lnTo>
                    <a:pt x="5600" y="69850"/>
                  </a:lnTo>
                  <a:lnTo>
                    <a:pt x="5626" y="71120"/>
                  </a:lnTo>
                  <a:lnTo>
                    <a:pt x="4241" y="71120"/>
                  </a:lnTo>
                  <a:lnTo>
                    <a:pt x="3721" y="72390"/>
                  </a:lnTo>
                  <a:lnTo>
                    <a:pt x="5397" y="73660"/>
                  </a:lnTo>
                  <a:lnTo>
                    <a:pt x="5410" y="76200"/>
                  </a:lnTo>
                  <a:lnTo>
                    <a:pt x="6426" y="74930"/>
                  </a:lnTo>
                  <a:lnTo>
                    <a:pt x="8547" y="74930"/>
                  </a:lnTo>
                  <a:lnTo>
                    <a:pt x="10274" y="74930"/>
                  </a:lnTo>
                  <a:lnTo>
                    <a:pt x="10579" y="75933"/>
                  </a:lnTo>
                  <a:lnTo>
                    <a:pt x="11137" y="76200"/>
                  </a:lnTo>
                  <a:lnTo>
                    <a:pt x="10668" y="76200"/>
                  </a:lnTo>
                  <a:lnTo>
                    <a:pt x="10579" y="75933"/>
                  </a:lnTo>
                  <a:lnTo>
                    <a:pt x="8547" y="74930"/>
                  </a:lnTo>
                  <a:lnTo>
                    <a:pt x="9385" y="76200"/>
                  </a:lnTo>
                  <a:lnTo>
                    <a:pt x="6159" y="76200"/>
                  </a:lnTo>
                  <a:lnTo>
                    <a:pt x="7353" y="77470"/>
                  </a:lnTo>
                  <a:lnTo>
                    <a:pt x="6629" y="77470"/>
                  </a:lnTo>
                  <a:lnTo>
                    <a:pt x="1117" y="78740"/>
                  </a:lnTo>
                  <a:lnTo>
                    <a:pt x="3784" y="78740"/>
                  </a:lnTo>
                  <a:lnTo>
                    <a:pt x="3822" y="80010"/>
                  </a:lnTo>
                  <a:lnTo>
                    <a:pt x="5016" y="81280"/>
                  </a:lnTo>
                  <a:lnTo>
                    <a:pt x="5219" y="82550"/>
                  </a:lnTo>
                  <a:lnTo>
                    <a:pt x="9918" y="82550"/>
                  </a:lnTo>
                  <a:lnTo>
                    <a:pt x="9017" y="83820"/>
                  </a:lnTo>
                  <a:lnTo>
                    <a:pt x="6731" y="85090"/>
                  </a:lnTo>
                  <a:lnTo>
                    <a:pt x="7010" y="86360"/>
                  </a:lnTo>
                  <a:lnTo>
                    <a:pt x="8597" y="86360"/>
                  </a:lnTo>
                  <a:lnTo>
                    <a:pt x="8890" y="87630"/>
                  </a:lnTo>
                  <a:lnTo>
                    <a:pt x="6934" y="87630"/>
                  </a:lnTo>
                  <a:lnTo>
                    <a:pt x="7416" y="88900"/>
                  </a:lnTo>
                  <a:lnTo>
                    <a:pt x="9766" y="90170"/>
                  </a:lnTo>
                  <a:lnTo>
                    <a:pt x="12700" y="90170"/>
                  </a:lnTo>
                  <a:lnTo>
                    <a:pt x="11137" y="91440"/>
                  </a:lnTo>
                  <a:lnTo>
                    <a:pt x="9575" y="91440"/>
                  </a:lnTo>
                  <a:lnTo>
                    <a:pt x="13652" y="92710"/>
                  </a:lnTo>
                  <a:lnTo>
                    <a:pt x="1905" y="95250"/>
                  </a:lnTo>
                  <a:lnTo>
                    <a:pt x="7531" y="96520"/>
                  </a:lnTo>
                  <a:lnTo>
                    <a:pt x="7264" y="96520"/>
                  </a:lnTo>
                  <a:lnTo>
                    <a:pt x="10223" y="99060"/>
                  </a:lnTo>
                  <a:lnTo>
                    <a:pt x="9779" y="99060"/>
                  </a:lnTo>
                  <a:lnTo>
                    <a:pt x="8191" y="97790"/>
                  </a:lnTo>
                  <a:lnTo>
                    <a:pt x="6553" y="99060"/>
                  </a:lnTo>
                  <a:lnTo>
                    <a:pt x="11074" y="100330"/>
                  </a:lnTo>
                  <a:lnTo>
                    <a:pt x="5981" y="101600"/>
                  </a:lnTo>
                  <a:lnTo>
                    <a:pt x="9017" y="102870"/>
                  </a:lnTo>
                  <a:lnTo>
                    <a:pt x="1143" y="104140"/>
                  </a:lnTo>
                  <a:lnTo>
                    <a:pt x="9690" y="106680"/>
                  </a:lnTo>
                  <a:lnTo>
                    <a:pt x="4686" y="107950"/>
                  </a:lnTo>
                  <a:lnTo>
                    <a:pt x="6743" y="107950"/>
                  </a:lnTo>
                  <a:lnTo>
                    <a:pt x="8394" y="107950"/>
                  </a:lnTo>
                  <a:lnTo>
                    <a:pt x="7175" y="108496"/>
                  </a:lnTo>
                  <a:lnTo>
                    <a:pt x="7772" y="109220"/>
                  </a:lnTo>
                  <a:lnTo>
                    <a:pt x="10109" y="111760"/>
                  </a:lnTo>
                  <a:lnTo>
                    <a:pt x="5257" y="115570"/>
                  </a:lnTo>
                  <a:lnTo>
                    <a:pt x="3683" y="119380"/>
                  </a:lnTo>
                  <a:lnTo>
                    <a:pt x="3225" y="120650"/>
                  </a:lnTo>
                  <a:lnTo>
                    <a:pt x="13335" y="119380"/>
                  </a:lnTo>
                  <a:lnTo>
                    <a:pt x="8940" y="120650"/>
                  </a:lnTo>
                  <a:lnTo>
                    <a:pt x="5473" y="120650"/>
                  </a:lnTo>
                  <a:lnTo>
                    <a:pt x="9702" y="123190"/>
                  </a:lnTo>
                  <a:lnTo>
                    <a:pt x="5486" y="125730"/>
                  </a:lnTo>
                  <a:lnTo>
                    <a:pt x="9080" y="128270"/>
                  </a:lnTo>
                  <a:lnTo>
                    <a:pt x="7239" y="128270"/>
                  </a:lnTo>
                  <a:lnTo>
                    <a:pt x="7251" y="127000"/>
                  </a:lnTo>
                  <a:lnTo>
                    <a:pt x="4749" y="128270"/>
                  </a:lnTo>
                  <a:lnTo>
                    <a:pt x="7188" y="129540"/>
                  </a:lnTo>
                  <a:lnTo>
                    <a:pt x="6350" y="129540"/>
                  </a:lnTo>
                  <a:lnTo>
                    <a:pt x="4889" y="130810"/>
                  </a:lnTo>
                  <a:lnTo>
                    <a:pt x="7315" y="130810"/>
                  </a:lnTo>
                  <a:lnTo>
                    <a:pt x="5829" y="132080"/>
                  </a:lnTo>
                  <a:lnTo>
                    <a:pt x="8724" y="132080"/>
                  </a:lnTo>
                  <a:lnTo>
                    <a:pt x="7366" y="133350"/>
                  </a:lnTo>
                  <a:lnTo>
                    <a:pt x="10071" y="133350"/>
                  </a:lnTo>
                  <a:lnTo>
                    <a:pt x="8369" y="134620"/>
                  </a:lnTo>
                  <a:lnTo>
                    <a:pt x="11633" y="134620"/>
                  </a:lnTo>
                  <a:lnTo>
                    <a:pt x="6858" y="135890"/>
                  </a:lnTo>
                  <a:lnTo>
                    <a:pt x="6705" y="135890"/>
                  </a:lnTo>
                  <a:lnTo>
                    <a:pt x="7683" y="138430"/>
                  </a:lnTo>
                  <a:lnTo>
                    <a:pt x="6464" y="138430"/>
                  </a:lnTo>
                  <a:lnTo>
                    <a:pt x="6553" y="139700"/>
                  </a:lnTo>
                  <a:lnTo>
                    <a:pt x="9880" y="139700"/>
                  </a:lnTo>
                  <a:lnTo>
                    <a:pt x="4254" y="140970"/>
                  </a:lnTo>
                  <a:lnTo>
                    <a:pt x="14516" y="142240"/>
                  </a:lnTo>
                  <a:lnTo>
                    <a:pt x="7277" y="143510"/>
                  </a:lnTo>
                  <a:lnTo>
                    <a:pt x="9880" y="144780"/>
                  </a:lnTo>
                  <a:lnTo>
                    <a:pt x="11658" y="146050"/>
                  </a:lnTo>
                  <a:lnTo>
                    <a:pt x="11734" y="146202"/>
                  </a:lnTo>
                  <a:lnTo>
                    <a:pt x="7353" y="147320"/>
                  </a:lnTo>
                  <a:lnTo>
                    <a:pt x="8737" y="148209"/>
                  </a:lnTo>
                  <a:lnTo>
                    <a:pt x="11798" y="146354"/>
                  </a:lnTo>
                  <a:lnTo>
                    <a:pt x="12827" y="148590"/>
                  </a:lnTo>
                  <a:lnTo>
                    <a:pt x="13423" y="148590"/>
                  </a:lnTo>
                  <a:lnTo>
                    <a:pt x="12331" y="151130"/>
                  </a:lnTo>
                  <a:lnTo>
                    <a:pt x="9474" y="151130"/>
                  </a:lnTo>
                  <a:lnTo>
                    <a:pt x="11468" y="152400"/>
                  </a:lnTo>
                  <a:lnTo>
                    <a:pt x="9144" y="153670"/>
                  </a:lnTo>
                  <a:lnTo>
                    <a:pt x="11760" y="154940"/>
                  </a:lnTo>
                  <a:lnTo>
                    <a:pt x="14452" y="154940"/>
                  </a:lnTo>
                  <a:lnTo>
                    <a:pt x="17894" y="156210"/>
                  </a:lnTo>
                  <a:lnTo>
                    <a:pt x="13373" y="156210"/>
                  </a:lnTo>
                  <a:lnTo>
                    <a:pt x="18034" y="157480"/>
                  </a:lnTo>
                  <a:lnTo>
                    <a:pt x="13690" y="157480"/>
                  </a:lnTo>
                  <a:lnTo>
                    <a:pt x="13677" y="158750"/>
                  </a:lnTo>
                  <a:lnTo>
                    <a:pt x="11430" y="158750"/>
                  </a:lnTo>
                  <a:lnTo>
                    <a:pt x="11010" y="158750"/>
                  </a:lnTo>
                  <a:lnTo>
                    <a:pt x="15100" y="160020"/>
                  </a:lnTo>
                  <a:lnTo>
                    <a:pt x="12801" y="160020"/>
                  </a:lnTo>
                  <a:lnTo>
                    <a:pt x="13157" y="161290"/>
                  </a:lnTo>
                  <a:lnTo>
                    <a:pt x="18275" y="162560"/>
                  </a:lnTo>
                  <a:lnTo>
                    <a:pt x="16357" y="163830"/>
                  </a:lnTo>
                  <a:lnTo>
                    <a:pt x="11836" y="163830"/>
                  </a:lnTo>
                  <a:lnTo>
                    <a:pt x="14897" y="165100"/>
                  </a:lnTo>
                  <a:lnTo>
                    <a:pt x="14071" y="165100"/>
                  </a:lnTo>
                  <a:lnTo>
                    <a:pt x="14033" y="166370"/>
                  </a:lnTo>
                  <a:lnTo>
                    <a:pt x="16891" y="166370"/>
                  </a:lnTo>
                  <a:lnTo>
                    <a:pt x="15633" y="167640"/>
                  </a:lnTo>
                  <a:lnTo>
                    <a:pt x="15913" y="167640"/>
                  </a:lnTo>
                  <a:lnTo>
                    <a:pt x="16395" y="167919"/>
                  </a:lnTo>
                  <a:lnTo>
                    <a:pt x="16586" y="167690"/>
                  </a:lnTo>
                  <a:lnTo>
                    <a:pt x="18275" y="167640"/>
                  </a:lnTo>
                  <a:lnTo>
                    <a:pt x="21196" y="166370"/>
                  </a:lnTo>
                  <a:lnTo>
                    <a:pt x="20129" y="167640"/>
                  </a:lnTo>
                  <a:lnTo>
                    <a:pt x="19723" y="167640"/>
                  </a:lnTo>
                  <a:lnTo>
                    <a:pt x="20104" y="168910"/>
                  </a:lnTo>
                  <a:lnTo>
                    <a:pt x="17792" y="168910"/>
                  </a:lnTo>
                  <a:lnTo>
                    <a:pt x="20370" y="170180"/>
                  </a:lnTo>
                  <a:lnTo>
                    <a:pt x="17551" y="170180"/>
                  </a:lnTo>
                  <a:lnTo>
                    <a:pt x="15227" y="171450"/>
                  </a:lnTo>
                  <a:lnTo>
                    <a:pt x="18719" y="172720"/>
                  </a:lnTo>
                  <a:lnTo>
                    <a:pt x="15214" y="172720"/>
                  </a:lnTo>
                  <a:lnTo>
                    <a:pt x="14757" y="173990"/>
                  </a:lnTo>
                  <a:lnTo>
                    <a:pt x="20154" y="172720"/>
                  </a:lnTo>
                  <a:lnTo>
                    <a:pt x="18059" y="173990"/>
                  </a:lnTo>
                  <a:lnTo>
                    <a:pt x="15963" y="173990"/>
                  </a:lnTo>
                  <a:lnTo>
                    <a:pt x="18796" y="175260"/>
                  </a:lnTo>
                  <a:lnTo>
                    <a:pt x="17513" y="176530"/>
                  </a:lnTo>
                  <a:lnTo>
                    <a:pt x="13601" y="176530"/>
                  </a:lnTo>
                  <a:lnTo>
                    <a:pt x="16535" y="175260"/>
                  </a:lnTo>
                  <a:lnTo>
                    <a:pt x="13220" y="176530"/>
                  </a:lnTo>
                  <a:lnTo>
                    <a:pt x="13982" y="177800"/>
                  </a:lnTo>
                  <a:lnTo>
                    <a:pt x="18034" y="179070"/>
                  </a:lnTo>
                  <a:lnTo>
                    <a:pt x="17157" y="180340"/>
                  </a:lnTo>
                  <a:lnTo>
                    <a:pt x="23139" y="180340"/>
                  </a:lnTo>
                  <a:lnTo>
                    <a:pt x="14871" y="181610"/>
                  </a:lnTo>
                  <a:lnTo>
                    <a:pt x="17513" y="182880"/>
                  </a:lnTo>
                  <a:lnTo>
                    <a:pt x="14185" y="182880"/>
                  </a:lnTo>
                  <a:lnTo>
                    <a:pt x="16484" y="184150"/>
                  </a:lnTo>
                  <a:lnTo>
                    <a:pt x="18275" y="185420"/>
                  </a:lnTo>
                  <a:lnTo>
                    <a:pt x="16840" y="185420"/>
                  </a:lnTo>
                  <a:lnTo>
                    <a:pt x="15582" y="186690"/>
                  </a:lnTo>
                  <a:lnTo>
                    <a:pt x="16167" y="187960"/>
                  </a:lnTo>
                  <a:lnTo>
                    <a:pt x="18808" y="187960"/>
                  </a:lnTo>
                  <a:lnTo>
                    <a:pt x="16002" y="189230"/>
                  </a:lnTo>
                  <a:lnTo>
                    <a:pt x="17183" y="191770"/>
                  </a:lnTo>
                  <a:lnTo>
                    <a:pt x="18618" y="193040"/>
                  </a:lnTo>
                  <a:lnTo>
                    <a:pt x="16573" y="194310"/>
                  </a:lnTo>
                  <a:lnTo>
                    <a:pt x="15316" y="193040"/>
                  </a:lnTo>
                  <a:lnTo>
                    <a:pt x="15316" y="194310"/>
                  </a:lnTo>
                  <a:lnTo>
                    <a:pt x="16675" y="195580"/>
                  </a:lnTo>
                  <a:lnTo>
                    <a:pt x="18694" y="195580"/>
                  </a:lnTo>
                  <a:lnTo>
                    <a:pt x="19088" y="195580"/>
                  </a:lnTo>
                  <a:lnTo>
                    <a:pt x="19672" y="195580"/>
                  </a:lnTo>
                  <a:lnTo>
                    <a:pt x="15405" y="196850"/>
                  </a:lnTo>
                  <a:lnTo>
                    <a:pt x="24536" y="195580"/>
                  </a:lnTo>
                  <a:lnTo>
                    <a:pt x="24117" y="195770"/>
                  </a:lnTo>
                  <a:lnTo>
                    <a:pt x="24117" y="199390"/>
                  </a:lnTo>
                  <a:lnTo>
                    <a:pt x="20535" y="199390"/>
                  </a:lnTo>
                  <a:lnTo>
                    <a:pt x="19913" y="198361"/>
                  </a:lnTo>
                  <a:lnTo>
                    <a:pt x="24117" y="199390"/>
                  </a:lnTo>
                  <a:lnTo>
                    <a:pt x="24117" y="195770"/>
                  </a:lnTo>
                  <a:lnTo>
                    <a:pt x="21678" y="196850"/>
                  </a:lnTo>
                  <a:lnTo>
                    <a:pt x="21069" y="196850"/>
                  </a:lnTo>
                  <a:lnTo>
                    <a:pt x="22758" y="198120"/>
                  </a:lnTo>
                  <a:lnTo>
                    <a:pt x="19761" y="198120"/>
                  </a:lnTo>
                  <a:lnTo>
                    <a:pt x="18973" y="198120"/>
                  </a:lnTo>
                  <a:lnTo>
                    <a:pt x="19456" y="198247"/>
                  </a:lnTo>
                  <a:lnTo>
                    <a:pt x="16827" y="199263"/>
                  </a:lnTo>
                  <a:lnTo>
                    <a:pt x="16497" y="199390"/>
                  </a:lnTo>
                  <a:lnTo>
                    <a:pt x="15798" y="199859"/>
                  </a:lnTo>
                  <a:lnTo>
                    <a:pt x="16383" y="199593"/>
                  </a:lnTo>
                  <a:lnTo>
                    <a:pt x="16662" y="199402"/>
                  </a:lnTo>
                  <a:lnTo>
                    <a:pt x="16903" y="199390"/>
                  </a:lnTo>
                  <a:lnTo>
                    <a:pt x="15443" y="200660"/>
                  </a:lnTo>
                  <a:lnTo>
                    <a:pt x="23634" y="200660"/>
                  </a:lnTo>
                  <a:lnTo>
                    <a:pt x="17716" y="201930"/>
                  </a:lnTo>
                  <a:lnTo>
                    <a:pt x="18135" y="202044"/>
                  </a:lnTo>
                  <a:lnTo>
                    <a:pt x="19900" y="203200"/>
                  </a:lnTo>
                  <a:lnTo>
                    <a:pt x="13982" y="203200"/>
                  </a:lnTo>
                  <a:lnTo>
                    <a:pt x="16560" y="204470"/>
                  </a:lnTo>
                  <a:lnTo>
                    <a:pt x="15760" y="204470"/>
                  </a:lnTo>
                  <a:lnTo>
                    <a:pt x="14744" y="205740"/>
                  </a:lnTo>
                  <a:lnTo>
                    <a:pt x="19685" y="205740"/>
                  </a:lnTo>
                  <a:lnTo>
                    <a:pt x="12014" y="208280"/>
                  </a:lnTo>
                  <a:lnTo>
                    <a:pt x="16840" y="209550"/>
                  </a:lnTo>
                  <a:lnTo>
                    <a:pt x="18846" y="210820"/>
                  </a:lnTo>
                  <a:lnTo>
                    <a:pt x="20320" y="210820"/>
                  </a:lnTo>
                  <a:lnTo>
                    <a:pt x="24053" y="210820"/>
                  </a:lnTo>
                  <a:lnTo>
                    <a:pt x="22428" y="212090"/>
                  </a:lnTo>
                  <a:lnTo>
                    <a:pt x="26606" y="212090"/>
                  </a:lnTo>
                  <a:lnTo>
                    <a:pt x="25298" y="210820"/>
                  </a:lnTo>
                  <a:lnTo>
                    <a:pt x="27749" y="210820"/>
                  </a:lnTo>
                  <a:lnTo>
                    <a:pt x="30226" y="209550"/>
                  </a:lnTo>
                  <a:lnTo>
                    <a:pt x="27990" y="209550"/>
                  </a:lnTo>
                  <a:lnTo>
                    <a:pt x="26466" y="208280"/>
                  </a:lnTo>
                  <a:lnTo>
                    <a:pt x="24777" y="209550"/>
                  </a:lnTo>
                  <a:lnTo>
                    <a:pt x="21005" y="208280"/>
                  </a:lnTo>
                  <a:lnTo>
                    <a:pt x="28867" y="207010"/>
                  </a:lnTo>
                  <a:lnTo>
                    <a:pt x="23825" y="207010"/>
                  </a:lnTo>
                  <a:lnTo>
                    <a:pt x="26708" y="205740"/>
                  </a:lnTo>
                  <a:lnTo>
                    <a:pt x="25463" y="205384"/>
                  </a:lnTo>
                  <a:lnTo>
                    <a:pt x="25628" y="205740"/>
                  </a:lnTo>
                  <a:lnTo>
                    <a:pt x="24917" y="205219"/>
                  </a:lnTo>
                  <a:lnTo>
                    <a:pt x="22390" y="204470"/>
                  </a:lnTo>
                  <a:lnTo>
                    <a:pt x="23914" y="204470"/>
                  </a:lnTo>
                  <a:lnTo>
                    <a:pt x="24917" y="205219"/>
                  </a:lnTo>
                  <a:lnTo>
                    <a:pt x="25463" y="205384"/>
                  </a:lnTo>
                  <a:lnTo>
                    <a:pt x="25044" y="204470"/>
                  </a:lnTo>
                  <a:lnTo>
                    <a:pt x="29387" y="204470"/>
                  </a:lnTo>
                  <a:lnTo>
                    <a:pt x="22948" y="203200"/>
                  </a:lnTo>
                  <a:lnTo>
                    <a:pt x="24511" y="203200"/>
                  </a:lnTo>
                  <a:lnTo>
                    <a:pt x="30302" y="201930"/>
                  </a:lnTo>
                  <a:lnTo>
                    <a:pt x="30022" y="201561"/>
                  </a:lnTo>
                  <a:lnTo>
                    <a:pt x="30543" y="202057"/>
                  </a:lnTo>
                  <a:lnTo>
                    <a:pt x="31661" y="201460"/>
                  </a:lnTo>
                  <a:lnTo>
                    <a:pt x="32296" y="201472"/>
                  </a:lnTo>
                  <a:lnTo>
                    <a:pt x="31254" y="201155"/>
                  </a:lnTo>
                  <a:lnTo>
                    <a:pt x="30988" y="201091"/>
                  </a:lnTo>
                  <a:lnTo>
                    <a:pt x="29997" y="201523"/>
                  </a:lnTo>
                  <a:lnTo>
                    <a:pt x="29375" y="200660"/>
                  </a:lnTo>
                  <a:lnTo>
                    <a:pt x="25565" y="201930"/>
                  </a:lnTo>
                  <a:lnTo>
                    <a:pt x="27762" y="200660"/>
                  </a:lnTo>
                  <a:lnTo>
                    <a:pt x="26454" y="199390"/>
                  </a:lnTo>
                  <a:lnTo>
                    <a:pt x="27736" y="199390"/>
                  </a:lnTo>
                  <a:lnTo>
                    <a:pt x="28486" y="196850"/>
                  </a:lnTo>
                  <a:lnTo>
                    <a:pt x="26619" y="196850"/>
                  </a:lnTo>
                  <a:lnTo>
                    <a:pt x="27330" y="195580"/>
                  </a:lnTo>
                  <a:lnTo>
                    <a:pt x="30759" y="195580"/>
                  </a:lnTo>
                  <a:lnTo>
                    <a:pt x="30734" y="194310"/>
                  </a:lnTo>
                  <a:lnTo>
                    <a:pt x="31254" y="194310"/>
                  </a:lnTo>
                  <a:lnTo>
                    <a:pt x="31076" y="193040"/>
                  </a:lnTo>
                  <a:lnTo>
                    <a:pt x="27825" y="193040"/>
                  </a:lnTo>
                  <a:lnTo>
                    <a:pt x="29718" y="191770"/>
                  </a:lnTo>
                  <a:lnTo>
                    <a:pt x="27025" y="191770"/>
                  </a:lnTo>
                  <a:lnTo>
                    <a:pt x="22567" y="192963"/>
                  </a:lnTo>
                  <a:lnTo>
                    <a:pt x="22567" y="195580"/>
                  </a:lnTo>
                  <a:lnTo>
                    <a:pt x="20955" y="194310"/>
                  </a:lnTo>
                  <a:lnTo>
                    <a:pt x="18973" y="195427"/>
                  </a:lnTo>
                  <a:lnTo>
                    <a:pt x="18135" y="194310"/>
                  </a:lnTo>
                  <a:lnTo>
                    <a:pt x="20955" y="194310"/>
                  </a:lnTo>
                  <a:lnTo>
                    <a:pt x="21437" y="194310"/>
                  </a:lnTo>
                  <a:lnTo>
                    <a:pt x="22555" y="195554"/>
                  </a:lnTo>
                  <a:lnTo>
                    <a:pt x="22567" y="192963"/>
                  </a:lnTo>
                  <a:lnTo>
                    <a:pt x="22275" y="193040"/>
                  </a:lnTo>
                  <a:lnTo>
                    <a:pt x="20447" y="191770"/>
                  </a:lnTo>
                  <a:lnTo>
                    <a:pt x="24777" y="191770"/>
                  </a:lnTo>
                  <a:lnTo>
                    <a:pt x="25006" y="190500"/>
                  </a:lnTo>
                  <a:lnTo>
                    <a:pt x="27876" y="190500"/>
                  </a:lnTo>
                  <a:lnTo>
                    <a:pt x="28422" y="190500"/>
                  </a:lnTo>
                  <a:lnTo>
                    <a:pt x="28143" y="189230"/>
                  </a:lnTo>
                  <a:lnTo>
                    <a:pt x="30226" y="189230"/>
                  </a:lnTo>
                  <a:lnTo>
                    <a:pt x="31699" y="187960"/>
                  </a:lnTo>
                  <a:lnTo>
                    <a:pt x="29514" y="187960"/>
                  </a:lnTo>
                  <a:lnTo>
                    <a:pt x="29972" y="186690"/>
                  </a:lnTo>
                  <a:lnTo>
                    <a:pt x="30441" y="185420"/>
                  </a:lnTo>
                  <a:lnTo>
                    <a:pt x="27165" y="186690"/>
                  </a:lnTo>
                  <a:lnTo>
                    <a:pt x="26885" y="186690"/>
                  </a:lnTo>
                  <a:lnTo>
                    <a:pt x="23698" y="185420"/>
                  </a:lnTo>
                  <a:lnTo>
                    <a:pt x="28473" y="184150"/>
                  </a:lnTo>
                  <a:lnTo>
                    <a:pt x="27114" y="182880"/>
                  </a:lnTo>
                  <a:lnTo>
                    <a:pt x="28143" y="182880"/>
                  </a:lnTo>
                  <a:lnTo>
                    <a:pt x="26936" y="181610"/>
                  </a:lnTo>
                  <a:lnTo>
                    <a:pt x="27393" y="180340"/>
                  </a:lnTo>
                  <a:lnTo>
                    <a:pt x="25146" y="180340"/>
                  </a:lnTo>
                  <a:lnTo>
                    <a:pt x="27025" y="179070"/>
                  </a:lnTo>
                  <a:lnTo>
                    <a:pt x="26289" y="179070"/>
                  </a:lnTo>
                  <a:lnTo>
                    <a:pt x="27965" y="177800"/>
                  </a:lnTo>
                  <a:lnTo>
                    <a:pt x="29362" y="178777"/>
                  </a:lnTo>
                  <a:lnTo>
                    <a:pt x="29387" y="178600"/>
                  </a:lnTo>
                  <a:lnTo>
                    <a:pt x="29552" y="177800"/>
                  </a:lnTo>
                  <a:lnTo>
                    <a:pt x="29476" y="178600"/>
                  </a:lnTo>
                  <a:lnTo>
                    <a:pt x="29464" y="178854"/>
                  </a:lnTo>
                  <a:lnTo>
                    <a:pt x="29781" y="179070"/>
                  </a:lnTo>
                  <a:lnTo>
                    <a:pt x="29692" y="178600"/>
                  </a:lnTo>
                  <a:lnTo>
                    <a:pt x="30175" y="177800"/>
                  </a:lnTo>
                  <a:lnTo>
                    <a:pt x="31826" y="177800"/>
                  </a:lnTo>
                  <a:lnTo>
                    <a:pt x="28968" y="176530"/>
                  </a:lnTo>
                  <a:lnTo>
                    <a:pt x="29603" y="176530"/>
                  </a:lnTo>
                  <a:lnTo>
                    <a:pt x="29210" y="175260"/>
                  </a:lnTo>
                  <a:lnTo>
                    <a:pt x="31483" y="175260"/>
                  </a:lnTo>
                  <a:lnTo>
                    <a:pt x="33134" y="175260"/>
                  </a:lnTo>
                  <a:lnTo>
                    <a:pt x="37312" y="173990"/>
                  </a:lnTo>
                  <a:lnTo>
                    <a:pt x="25831" y="172720"/>
                  </a:lnTo>
                  <a:lnTo>
                    <a:pt x="32893" y="171450"/>
                  </a:lnTo>
                  <a:lnTo>
                    <a:pt x="31534" y="170751"/>
                  </a:lnTo>
                  <a:lnTo>
                    <a:pt x="33756" y="170180"/>
                  </a:lnTo>
                  <a:lnTo>
                    <a:pt x="35648" y="168910"/>
                  </a:lnTo>
                  <a:lnTo>
                    <a:pt x="31203" y="168910"/>
                  </a:lnTo>
                  <a:lnTo>
                    <a:pt x="31203" y="171450"/>
                  </a:lnTo>
                  <a:lnTo>
                    <a:pt x="28778" y="171450"/>
                  </a:lnTo>
                  <a:lnTo>
                    <a:pt x="30873" y="170916"/>
                  </a:lnTo>
                  <a:lnTo>
                    <a:pt x="31203" y="171450"/>
                  </a:lnTo>
                  <a:lnTo>
                    <a:pt x="31203" y="168910"/>
                  </a:lnTo>
                  <a:lnTo>
                    <a:pt x="28651" y="168910"/>
                  </a:lnTo>
                  <a:lnTo>
                    <a:pt x="29921" y="167640"/>
                  </a:lnTo>
                  <a:lnTo>
                    <a:pt x="24180" y="167640"/>
                  </a:lnTo>
                  <a:lnTo>
                    <a:pt x="24612" y="166370"/>
                  </a:lnTo>
                  <a:lnTo>
                    <a:pt x="30492" y="166370"/>
                  </a:lnTo>
                  <a:lnTo>
                    <a:pt x="30086" y="167640"/>
                  </a:lnTo>
                  <a:lnTo>
                    <a:pt x="30759" y="167640"/>
                  </a:lnTo>
                  <a:lnTo>
                    <a:pt x="32016" y="166370"/>
                  </a:lnTo>
                  <a:lnTo>
                    <a:pt x="33896" y="166370"/>
                  </a:lnTo>
                  <a:lnTo>
                    <a:pt x="32816" y="165227"/>
                  </a:lnTo>
                  <a:lnTo>
                    <a:pt x="32994" y="165100"/>
                  </a:lnTo>
                  <a:lnTo>
                    <a:pt x="32702" y="165100"/>
                  </a:lnTo>
                  <a:lnTo>
                    <a:pt x="32423" y="165100"/>
                  </a:lnTo>
                  <a:lnTo>
                    <a:pt x="32423" y="165506"/>
                  </a:lnTo>
                  <a:lnTo>
                    <a:pt x="31851" y="166370"/>
                  </a:lnTo>
                  <a:lnTo>
                    <a:pt x="31216" y="166370"/>
                  </a:lnTo>
                  <a:lnTo>
                    <a:pt x="32423" y="165506"/>
                  </a:lnTo>
                  <a:lnTo>
                    <a:pt x="32423" y="165100"/>
                  </a:lnTo>
                  <a:lnTo>
                    <a:pt x="31229" y="165100"/>
                  </a:lnTo>
                  <a:lnTo>
                    <a:pt x="32410" y="163830"/>
                  </a:lnTo>
                  <a:lnTo>
                    <a:pt x="30276" y="163830"/>
                  </a:lnTo>
                  <a:lnTo>
                    <a:pt x="31775" y="162560"/>
                  </a:lnTo>
                  <a:lnTo>
                    <a:pt x="27901" y="163830"/>
                  </a:lnTo>
                  <a:lnTo>
                    <a:pt x="27330" y="162560"/>
                  </a:lnTo>
                  <a:lnTo>
                    <a:pt x="29197" y="161290"/>
                  </a:lnTo>
                  <a:lnTo>
                    <a:pt x="31864" y="162560"/>
                  </a:lnTo>
                  <a:lnTo>
                    <a:pt x="30238" y="161290"/>
                  </a:lnTo>
                  <a:lnTo>
                    <a:pt x="34556" y="161290"/>
                  </a:lnTo>
                  <a:lnTo>
                    <a:pt x="32118" y="160020"/>
                  </a:lnTo>
                  <a:lnTo>
                    <a:pt x="36068" y="160020"/>
                  </a:lnTo>
                  <a:lnTo>
                    <a:pt x="36487" y="158750"/>
                  </a:lnTo>
                  <a:lnTo>
                    <a:pt x="30784" y="158750"/>
                  </a:lnTo>
                  <a:lnTo>
                    <a:pt x="30619" y="158673"/>
                  </a:lnTo>
                  <a:lnTo>
                    <a:pt x="34734" y="157480"/>
                  </a:lnTo>
                  <a:lnTo>
                    <a:pt x="36220" y="157480"/>
                  </a:lnTo>
                  <a:lnTo>
                    <a:pt x="39128" y="156210"/>
                  </a:lnTo>
                  <a:close/>
                </a:path>
                <a:path w="50165" h="929004">
                  <a:moveTo>
                    <a:pt x="39547" y="853795"/>
                  </a:moveTo>
                  <a:lnTo>
                    <a:pt x="39027" y="853808"/>
                  </a:lnTo>
                  <a:lnTo>
                    <a:pt x="38252" y="853833"/>
                  </a:lnTo>
                  <a:lnTo>
                    <a:pt x="38557" y="853846"/>
                  </a:lnTo>
                  <a:lnTo>
                    <a:pt x="38925" y="853846"/>
                  </a:lnTo>
                  <a:lnTo>
                    <a:pt x="39547" y="853795"/>
                  </a:lnTo>
                  <a:close/>
                </a:path>
                <a:path w="50165" h="929004">
                  <a:moveTo>
                    <a:pt x="39890" y="811923"/>
                  </a:moveTo>
                  <a:lnTo>
                    <a:pt x="39649" y="811834"/>
                  </a:lnTo>
                  <a:lnTo>
                    <a:pt x="39687" y="811961"/>
                  </a:lnTo>
                  <a:lnTo>
                    <a:pt x="39890" y="811923"/>
                  </a:lnTo>
                  <a:close/>
                </a:path>
                <a:path w="50165" h="929004">
                  <a:moveTo>
                    <a:pt x="41605" y="861021"/>
                  </a:moveTo>
                  <a:lnTo>
                    <a:pt x="39700" y="859751"/>
                  </a:lnTo>
                  <a:lnTo>
                    <a:pt x="37769" y="859751"/>
                  </a:lnTo>
                  <a:lnTo>
                    <a:pt x="37198" y="859751"/>
                  </a:lnTo>
                  <a:lnTo>
                    <a:pt x="37795" y="861021"/>
                  </a:lnTo>
                  <a:lnTo>
                    <a:pt x="41605" y="861021"/>
                  </a:lnTo>
                  <a:close/>
                </a:path>
                <a:path w="50165" h="929004">
                  <a:moveTo>
                    <a:pt x="42367" y="811491"/>
                  </a:moveTo>
                  <a:lnTo>
                    <a:pt x="39890" y="811923"/>
                  </a:lnTo>
                  <a:lnTo>
                    <a:pt x="40601" y="812177"/>
                  </a:lnTo>
                  <a:lnTo>
                    <a:pt x="42367" y="811491"/>
                  </a:lnTo>
                  <a:close/>
                </a:path>
                <a:path w="50165" h="929004">
                  <a:moveTo>
                    <a:pt x="42506" y="743661"/>
                  </a:moveTo>
                  <a:lnTo>
                    <a:pt x="42468" y="743508"/>
                  </a:lnTo>
                  <a:lnTo>
                    <a:pt x="42278" y="743445"/>
                  </a:lnTo>
                  <a:lnTo>
                    <a:pt x="41986" y="743445"/>
                  </a:lnTo>
                  <a:lnTo>
                    <a:pt x="41770" y="743496"/>
                  </a:lnTo>
                  <a:lnTo>
                    <a:pt x="41579" y="743521"/>
                  </a:lnTo>
                  <a:lnTo>
                    <a:pt x="42506" y="743661"/>
                  </a:lnTo>
                  <a:close/>
                </a:path>
                <a:path w="50165" h="929004">
                  <a:moveTo>
                    <a:pt x="45186" y="756881"/>
                  </a:moveTo>
                  <a:lnTo>
                    <a:pt x="42278" y="755611"/>
                  </a:lnTo>
                  <a:lnTo>
                    <a:pt x="42951" y="756107"/>
                  </a:lnTo>
                  <a:lnTo>
                    <a:pt x="45186" y="756881"/>
                  </a:lnTo>
                  <a:close/>
                </a:path>
                <a:path w="50165" h="929004">
                  <a:moveTo>
                    <a:pt x="47371" y="808951"/>
                  </a:moveTo>
                  <a:lnTo>
                    <a:pt x="44094" y="807681"/>
                  </a:lnTo>
                  <a:lnTo>
                    <a:pt x="44945" y="807681"/>
                  </a:lnTo>
                  <a:lnTo>
                    <a:pt x="45618" y="806411"/>
                  </a:lnTo>
                  <a:lnTo>
                    <a:pt x="20777" y="806411"/>
                  </a:lnTo>
                  <a:lnTo>
                    <a:pt x="20256" y="806411"/>
                  </a:lnTo>
                  <a:lnTo>
                    <a:pt x="17094" y="806411"/>
                  </a:lnTo>
                  <a:lnTo>
                    <a:pt x="21450" y="807681"/>
                  </a:lnTo>
                  <a:lnTo>
                    <a:pt x="16268" y="808951"/>
                  </a:lnTo>
                  <a:lnTo>
                    <a:pt x="19151" y="810221"/>
                  </a:lnTo>
                  <a:lnTo>
                    <a:pt x="11188" y="811491"/>
                  </a:lnTo>
                  <a:lnTo>
                    <a:pt x="19443" y="814031"/>
                  </a:lnTo>
                  <a:lnTo>
                    <a:pt x="14300" y="815301"/>
                  </a:lnTo>
                  <a:lnTo>
                    <a:pt x="16167" y="815301"/>
                  </a:lnTo>
                  <a:lnTo>
                    <a:pt x="17957" y="816571"/>
                  </a:lnTo>
                  <a:lnTo>
                    <a:pt x="17322" y="816571"/>
                  </a:lnTo>
                  <a:lnTo>
                    <a:pt x="19342" y="819111"/>
                  </a:lnTo>
                  <a:lnTo>
                    <a:pt x="14109" y="822921"/>
                  </a:lnTo>
                  <a:lnTo>
                    <a:pt x="12204" y="825461"/>
                  </a:lnTo>
                  <a:lnTo>
                    <a:pt x="11607" y="826731"/>
                  </a:lnTo>
                  <a:lnTo>
                    <a:pt x="21755" y="828001"/>
                  </a:lnTo>
                  <a:lnTo>
                    <a:pt x="17208" y="829271"/>
                  </a:lnTo>
                  <a:lnTo>
                    <a:pt x="13792" y="828001"/>
                  </a:lnTo>
                  <a:lnTo>
                    <a:pt x="17754" y="830541"/>
                  </a:lnTo>
                  <a:lnTo>
                    <a:pt x="13271" y="833081"/>
                  </a:lnTo>
                  <a:lnTo>
                    <a:pt x="16586" y="835621"/>
                  </a:lnTo>
                  <a:lnTo>
                    <a:pt x="16573" y="836891"/>
                  </a:lnTo>
                  <a:lnTo>
                    <a:pt x="16306" y="838161"/>
                  </a:lnTo>
                  <a:lnTo>
                    <a:pt x="14706" y="836891"/>
                  </a:lnTo>
                  <a:lnTo>
                    <a:pt x="16573" y="836891"/>
                  </a:lnTo>
                  <a:lnTo>
                    <a:pt x="16573" y="835621"/>
                  </a:lnTo>
                  <a:lnTo>
                    <a:pt x="12255" y="835621"/>
                  </a:lnTo>
                  <a:lnTo>
                    <a:pt x="14528" y="836891"/>
                  </a:lnTo>
                  <a:lnTo>
                    <a:pt x="13652" y="836891"/>
                  </a:lnTo>
                  <a:lnTo>
                    <a:pt x="12141" y="838161"/>
                  </a:lnTo>
                  <a:lnTo>
                    <a:pt x="13411" y="838517"/>
                  </a:lnTo>
                  <a:lnTo>
                    <a:pt x="13258" y="838161"/>
                  </a:lnTo>
                  <a:lnTo>
                    <a:pt x="13639" y="838568"/>
                  </a:lnTo>
                  <a:lnTo>
                    <a:pt x="16751" y="839431"/>
                  </a:lnTo>
                  <a:lnTo>
                    <a:pt x="14439" y="839431"/>
                  </a:lnTo>
                  <a:lnTo>
                    <a:pt x="12814" y="840701"/>
                  </a:lnTo>
                  <a:lnTo>
                    <a:pt x="14287" y="840701"/>
                  </a:lnTo>
                  <a:lnTo>
                    <a:pt x="16878" y="841971"/>
                  </a:lnTo>
                  <a:lnTo>
                    <a:pt x="15113" y="841971"/>
                  </a:lnTo>
                  <a:lnTo>
                    <a:pt x="18300" y="843241"/>
                  </a:lnTo>
                  <a:lnTo>
                    <a:pt x="13436" y="844511"/>
                  </a:lnTo>
                  <a:lnTo>
                    <a:pt x="13271" y="844511"/>
                  </a:lnTo>
                  <a:lnTo>
                    <a:pt x="14058" y="845781"/>
                  </a:lnTo>
                  <a:lnTo>
                    <a:pt x="14782" y="846201"/>
                  </a:lnTo>
                  <a:lnTo>
                    <a:pt x="14706" y="847051"/>
                  </a:lnTo>
                  <a:lnTo>
                    <a:pt x="12738" y="847051"/>
                  </a:lnTo>
                  <a:lnTo>
                    <a:pt x="13576" y="848321"/>
                  </a:lnTo>
                  <a:lnTo>
                    <a:pt x="10274" y="848321"/>
                  </a:lnTo>
                  <a:lnTo>
                    <a:pt x="20358" y="850861"/>
                  </a:lnTo>
                  <a:lnTo>
                    <a:pt x="13055" y="850861"/>
                  </a:lnTo>
                  <a:lnTo>
                    <a:pt x="15430" y="853401"/>
                  </a:lnTo>
                  <a:lnTo>
                    <a:pt x="16992" y="854671"/>
                  </a:lnTo>
                  <a:lnTo>
                    <a:pt x="12700" y="854671"/>
                  </a:lnTo>
                  <a:lnTo>
                    <a:pt x="14135" y="855687"/>
                  </a:lnTo>
                  <a:lnTo>
                    <a:pt x="17056" y="854837"/>
                  </a:lnTo>
                  <a:lnTo>
                    <a:pt x="17881" y="857021"/>
                  </a:lnTo>
                  <a:lnTo>
                    <a:pt x="18453" y="857211"/>
                  </a:lnTo>
                  <a:lnTo>
                    <a:pt x="17170" y="859751"/>
                  </a:lnTo>
                  <a:lnTo>
                    <a:pt x="16497" y="859751"/>
                  </a:lnTo>
                  <a:lnTo>
                    <a:pt x="15151" y="858481"/>
                  </a:lnTo>
                  <a:lnTo>
                    <a:pt x="14363" y="858481"/>
                  </a:lnTo>
                  <a:lnTo>
                    <a:pt x="16154" y="861021"/>
                  </a:lnTo>
                  <a:lnTo>
                    <a:pt x="14198" y="862012"/>
                  </a:lnTo>
                  <a:lnTo>
                    <a:pt x="13639" y="862291"/>
                  </a:lnTo>
                  <a:lnTo>
                    <a:pt x="16078" y="863561"/>
                  </a:lnTo>
                  <a:lnTo>
                    <a:pt x="18808" y="863561"/>
                  </a:lnTo>
                  <a:lnTo>
                    <a:pt x="22034" y="864831"/>
                  </a:lnTo>
                  <a:lnTo>
                    <a:pt x="17589" y="864831"/>
                  </a:lnTo>
                  <a:lnTo>
                    <a:pt x="21996" y="867371"/>
                  </a:lnTo>
                  <a:lnTo>
                    <a:pt x="14325" y="864831"/>
                  </a:lnTo>
                  <a:lnTo>
                    <a:pt x="14706" y="866101"/>
                  </a:lnTo>
                  <a:lnTo>
                    <a:pt x="14249" y="866101"/>
                  </a:lnTo>
                  <a:lnTo>
                    <a:pt x="15316" y="867371"/>
                  </a:lnTo>
                  <a:lnTo>
                    <a:pt x="14871" y="867371"/>
                  </a:lnTo>
                  <a:lnTo>
                    <a:pt x="18821" y="868641"/>
                  </a:lnTo>
                  <a:lnTo>
                    <a:pt x="16459" y="868641"/>
                  </a:lnTo>
                  <a:lnTo>
                    <a:pt x="16649" y="869911"/>
                  </a:lnTo>
                  <a:lnTo>
                    <a:pt x="21628" y="871181"/>
                  </a:lnTo>
                  <a:lnTo>
                    <a:pt x="19532" y="872451"/>
                  </a:lnTo>
                  <a:lnTo>
                    <a:pt x="15074" y="872451"/>
                  </a:lnTo>
                  <a:lnTo>
                    <a:pt x="18008" y="873721"/>
                  </a:lnTo>
                  <a:lnTo>
                    <a:pt x="17106" y="873721"/>
                  </a:lnTo>
                  <a:lnTo>
                    <a:pt x="16967" y="874991"/>
                  </a:lnTo>
                  <a:lnTo>
                    <a:pt x="19748" y="874991"/>
                  </a:lnTo>
                  <a:lnTo>
                    <a:pt x="18415" y="876261"/>
                  </a:lnTo>
                  <a:lnTo>
                    <a:pt x="19024" y="876261"/>
                  </a:lnTo>
                  <a:lnTo>
                    <a:pt x="18491" y="876515"/>
                  </a:lnTo>
                  <a:lnTo>
                    <a:pt x="18592" y="876731"/>
                  </a:lnTo>
                  <a:lnTo>
                    <a:pt x="18973" y="876973"/>
                  </a:lnTo>
                  <a:lnTo>
                    <a:pt x="19202" y="876782"/>
                  </a:lnTo>
                  <a:lnTo>
                    <a:pt x="19494" y="876579"/>
                  </a:lnTo>
                  <a:lnTo>
                    <a:pt x="20955" y="877531"/>
                  </a:lnTo>
                  <a:lnTo>
                    <a:pt x="23952" y="876261"/>
                  </a:lnTo>
                  <a:lnTo>
                    <a:pt x="22771" y="877531"/>
                  </a:lnTo>
                  <a:lnTo>
                    <a:pt x="20332" y="878801"/>
                  </a:lnTo>
                  <a:lnTo>
                    <a:pt x="22796" y="878801"/>
                  </a:lnTo>
                  <a:lnTo>
                    <a:pt x="21780" y="880071"/>
                  </a:lnTo>
                  <a:lnTo>
                    <a:pt x="20523" y="880071"/>
                  </a:lnTo>
                  <a:lnTo>
                    <a:pt x="17487" y="878801"/>
                  </a:lnTo>
                  <a:lnTo>
                    <a:pt x="16649" y="878801"/>
                  </a:lnTo>
                  <a:lnTo>
                    <a:pt x="19862" y="880071"/>
                  </a:lnTo>
                  <a:lnTo>
                    <a:pt x="17386" y="881341"/>
                  </a:lnTo>
                  <a:lnTo>
                    <a:pt x="20154" y="881341"/>
                  </a:lnTo>
                  <a:lnTo>
                    <a:pt x="19773" y="881900"/>
                  </a:lnTo>
                  <a:lnTo>
                    <a:pt x="22212" y="881341"/>
                  </a:lnTo>
                  <a:lnTo>
                    <a:pt x="19964" y="882611"/>
                  </a:lnTo>
                  <a:lnTo>
                    <a:pt x="19278" y="882611"/>
                  </a:lnTo>
                  <a:lnTo>
                    <a:pt x="19773" y="881900"/>
                  </a:lnTo>
                  <a:lnTo>
                    <a:pt x="18364" y="882218"/>
                  </a:lnTo>
                  <a:lnTo>
                    <a:pt x="18872" y="882611"/>
                  </a:lnTo>
                  <a:lnTo>
                    <a:pt x="17754" y="883881"/>
                  </a:lnTo>
                  <a:lnTo>
                    <a:pt x="20434" y="885151"/>
                  </a:lnTo>
                  <a:lnTo>
                    <a:pt x="19037" y="886421"/>
                  </a:lnTo>
                  <a:lnTo>
                    <a:pt x="15379" y="886421"/>
                  </a:lnTo>
                  <a:lnTo>
                    <a:pt x="19202" y="888961"/>
                  </a:lnTo>
                  <a:lnTo>
                    <a:pt x="18110" y="890231"/>
                  </a:lnTo>
                  <a:lnTo>
                    <a:pt x="15735" y="890231"/>
                  </a:lnTo>
                  <a:lnTo>
                    <a:pt x="18262" y="891501"/>
                  </a:lnTo>
                  <a:lnTo>
                    <a:pt x="15836" y="891501"/>
                  </a:lnTo>
                  <a:lnTo>
                    <a:pt x="14833" y="892771"/>
                  </a:lnTo>
                  <a:lnTo>
                    <a:pt x="16967" y="894041"/>
                  </a:lnTo>
                  <a:lnTo>
                    <a:pt x="18542" y="895311"/>
                  </a:lnTo>
                  <a:lnTo>
                    <a:pt x="15811" y="895311"/>
                  </a:lnTo>
                  <a:lnTo>
                    <a:pt x="16243" y="896581"/>
                  </a:lnTo>
                  <a:lnTo>
                    <a:pt x="15532" y="896581"/>
                  </a:lnTo>
                  <a:lnTo>
                    <a:pt x="16916" y="897851"/>
                  </a:lnTo>
                  <a:lnTo>
                    <a:pt x="18745" y="897851"/>
                  </a:lnTo>
                  <a:lnTo>
                    <a:pt x="15748" y="899121"/>
                  </a:lnTo>
                  <a:lnTo>
                    <a:pt x="16738" y="900391"/>
                  </a:lnTo>
                  <a:lnTo>
                    <a:pt x="17970" y="901661"/>
                  </a:lnTo>
                  <a:lnTo>
                    <a:pt x="15748" y="902931"/>
                  </a:lnTo>
                  <a:lnTo>
                    <a:pt x="14541" y="902931"/>
                  </a:lnTo>
                  <a:lnTo>
                    <a:pt x="15671" y="904201"/>
                  </a:lnTo>
                  <a:lnTo>
                    <a:pt x="19964" y="904201"/>
                  </a:lnTo>
                  <a:lnTo>
                    <a:pt x="20459" y="904201"/>
                  </a:lnTo>
                  <a:lnTo>
                    <a:pt x="21526" y="905471"/>
                  </a:lnTo>
                  <a:lnTo>
                    <a:pt x="19964" y="904201"/>
                  </a:lnTo>
                  <a:lnTo>
                    <a:pt x="17614" y="905471"/>
                  </a:lnTo>
                  <a:lnTo>
                    <a:pt x="14173" y="905471"/>
                  </a:lnTo>
                  <a:lnTo>
                    <a:pt x="23355" y="906741"/>
                  </a:lnTo>
                  <a:lnTo>
                    <a:pt x="22517" y="906741"/>
                  </a:lnTo>
                  <a:lnTo>
                    <a:pt x="22517" y="909281"/>
                  </a:lnTo>
                  <a:lnTo>
                    <a:pt x="18973" y="909281"/>
                  </a:lnTo>
                  <a:lnTo>
                    <a:pt x="18364" y="908227"/>
                  </a:lnTo>
                  <a:lnTo>
                    <a:pt x="22517" y="909281"/>
                  </a:lnTo>
                  <a:lnTo>
                    <a:pt x="22517" y="906741"/>
                  </a:lnTo>
                  <a:lnTo>
                    <a:pt x="19710" y="906741"/>
                  </a:lnTo>
                  <a:lnTo>
                    <a:pt x="21323" y="908011"/>
                  </a:lnTo>
                  <a:lnTo>
                    <a:pt x="18224" y="908011"/>
                  </a:lnTo>
                  <a:lnTo>
                    <a:pt x="17475" y="908011"/>
                  </a:lnTo>
                  <a:lnTo>
                    <a:pt x="17932" y="908126"/>
                  </a:lnTo>
                  <a:lnTo>
                    <a:pt x="14884" y="909281"/>
                  </a:lnTo>
                  <a:lnTo>
                    <a:pt x="15227" y="909281"/>
                  </a:lnTo>
                  <a:lnTo>
                    <a:pt x="15011" y="909447"/>
                  </a:lnTo>
                  <a:lnTo>
                    <a:pt x="21717" y="911821"/>
                  </a:lnTo>
                  <a:lnTo>
                    <a:pt x="15951" y="911821"/>
                  </a:lnTo>
                  <a:lnTo>
                    <a:pt x="15697" y="911821"/>
                  </a:lnTo>
                  <a:lnTo>
                    <a:pt x="16103" y="911936"/>
                  </a:lnTo>
                  <a:lnTo>
                    <a:pt x="17741" y="913091"/>
                  </a:lnTo>
                  <a:lnTo>
                    <a:pt x="14605" y="911821"/>
                  </a:lnTo>
                  <a:lnTo>
                    <a:pt x="13703" y="913091"/>
                  </a:lnTo>
                  <a:lnTo>
                    <a:pt x="9715" y="913091"/>
                  </a:lnTo>
                  <a:lnTo>
                    <a:pt x="13347" y="914361"/>
                  </a:lnTo>
                  <a:lnTo>
                    <a:pt x="13703" y="914361"/>
                  </a:lnTo>
                  <a:lnTo>
                    <a:pt x="17068" y="915631"/>
                  </a:lnTo>
                  <a:lnTo>
                    <a:pt x="9232" y="916901"/>
                  </a:lnTo>
                  <a:lnTo>
                    <a:pt x="13830" y="918171"/>
                  </a:lnTo>
                  <a:lnTo>
                    <a:pt x="15646" y="919441"/>
                  </a:lnTo>
                  <a:lnTo>
                    <a:pt x="19037" y="920711"/>
                  </a:lnTo>
                  <a:lnTo>
                    <a:pt x="20612" y="921981"/>
                  </a:lnTo>
                  <a:lnTo>
                    <a:pt x="26911" y="921981"/>
                  </a:lnTo>
                  <a:lnTo>
                    <a:pt x="21247" y="920711"/>
                  </a:lnTo>
                  <a:lnTo>
                    <a:pt x="24828" y="920711"/>
                  </a:lnTo>
                  <a:lnTo>
                    <a:pt x="24180" y="919441"/>
                  </a:lnTo>
                  <a:lnTo>
                    <a:pt x="23533" y="918171"/>
                  </a:lnTo>
                  <a:lnTo>
                    <a:pt x="21666" y="919441"/>
                  </a:lnTo>
                  <a:lnTo>
                    <a:pt x="18059" y="918171"/>
                  </a:lnTo>
                  <a:lnTo>
                    <a:pt x="23101" y="918171"/>
                  </a:lnTo>
                  <a:lnTo>
                    <a:pt x="21082" y="916901"/>
                  </a:lnTo>
                  <a:lnTo>
                    <a:pt x="22390" y="916901"/>
                  </a:lnTo>
                  <a:lnTo>
                    <a:pt x="24066" y="916901"/>
                  </a:lnTo>
                  <a:lnTo>
                    <a:pt x="19951" y="915631"/>
                  </a:lnTo>
                  <a:lnTo>
                    <a:pt x="23101" y="915631"/>
                  </a:lnTo>
                  <a:lnTo>
                    <a:pt x="21780" y="914577"/>
                  </a:lnTo>
                  <a:lnTo>
                    <a:pt x="20675" y="914361"/>
                  </a:lnTo>
                  <a:lnTo>
                    <a:pt x="22923" y="913244"/>
                  </a:lnTo>
                  <a:lnTo>
                    <a:pt x="22339" y="913091"/>
                  </a:lnTo>
                  <a:lnTo>
                    <a:pt x="23241" y="913091"/>
                  </a:lnTo>
                  <a:lnTo>
                    <a:pt x="28219" y="913091"/>
                  </a:lnTo>
                  <a:lnTo>
                    <a:pt x="27368" y="911821"/>
                  </a:lnTo>
                  <a:lnTo>
                    <a:pt x="23596" y="911821"/>
                  </a:lnTo>
                  <a:lnTo>
                    <a:pt x="25920" y="910551"/>
                  </a:lnTo>
                  <a:lnTo>
                    <a:pt x="27038" y="908011"/>
                  </a:lnTo>
                  <a:lnTo>
                    <a:pt x="29146" y="908011"/>
                  </a:lnTo>
                  <a:lnTo>
                    <a:pt x="25323" y="906741"/>
                  </a:lnTo>
                  <a:lnTo>
                    <a:pt x="26149" y="906741"/>
                  </a:lnTo>
                  <a:lnTo>
                    <a:pt x="25438" y="905471"/>
                  </a:lnTo>
                  <a:lnTo>
                    <a:pt x="27711" y="905471"/>
                  </a:lnTo>
                  <a:lnTo>
                    <a:pt x="28600" y="906741"/>
                  </a:lnTo>
                  <a:lnTo>
                    <a:pt x="29591" y="906741"/>
                  </a:lnTo>
                  <a:lnTo>
                    <a:pt x="29641" y="905471"/>
                  </a:lnTo>
                  <a:lnTo>
                    <a:pt x="30149" y="905471"/>
                  </a:lnTo>
                  <a:lnTo>
                    <a:pt x="30505" y="905548"/>
                  </a:lnTo>
                  <a:lnTo>
                    <a:pt x="31026" y="905649"/>
                  </a:lnTo>
                  <a:lnTo>
                    <a:pt x="30238" y="905408"/>
                  </a:lnTo>
                  <a:lnTo>
                    <a:pt x="30187" y="904201"/>
                  </a:lnTo>
                  <a:lnTo>
                    <a:pt x="27063" y="902931"/>
                  </a:lnTo>
                  <a:lnTo>
                    <a:pt x="21577" y="902931"/>
                  </a:lnTo>
                  <a:lnTo>
                    <a:pt x="19900" y="901661"/>
                  </a:lnTo>
                  <a:lnTo>
                    <a:pt x="29616" y="901661"/>
                  </a:lnTo>
                  <a:lnTo>
                    <a:pt x="28016" y="900391"/>
                  </a:lnTo>
                  <a:lnTo>
                    <a:pt x="27787" y="900391"/>
                  </a:lnTo>
                  <a:lnTo>
                    <a:pt x="27724" y="899121"/>
                  </a:lnTo>
                  <a:lnTo>
                    <a:pt x="30099" y="900290"/>
                  </a:lnTo>
                  <a:lnTo>
                    <a:pt x="31521" y="899121"/>
                  </a:lnTo>
                  <a:lnTo>
                    <a:pt x="30772" y="899121"/>
                  </a:lnTo>
                  <a:lnTo>
                    <a:pt x="29464" y="897851"/>
                  </a:lnTo>
                  <a:lnTo>
                    <a:pt x="30581" y="896581"/>
                  </a:lnTo>
                  <a:lnTo>
                    <a:pt x="27051" y="896581"/>
                  </a:lnTo>
                  <a:lnTo>
                    <a:pt x="24003" y="895311"/>
                  </a:lnTo>
                  <a:lnTo>
                    <a:pt x="28956" y="894041"/>
                  </a:lnTo>
                  <a:lnTo>
                    <a:pt x="27774" y="892771"/>
                  </a:lnTo>
                  <a:lnTo>
                    <a:pt x="28803" y="892771"/>
                  </a:lnTo>
                  <a:lnTo>
                    <a:pt x="27711" y="891501"/>
                  </a:lnTo>
                  <a:lnTo>
                    <a:pt x="28308" y="891501"/>
                  </a:lnTo>
                  <a:lnTo>
                    <a:pt x="26149" y="890231"/>
                  </a:lnTo>
                  <a:lnTo>
                    <a:pt x="29298" y="890231"/>
                  </a:lnTo>
                  <a:lnTo>
                    <a:pt x="28587" y="888961"/>
                  </a:lnTo>
                  <a:lnTo>
                    <a:pt x="33108" y="888961"/>
                  </a:lnTo>
                  <a:lnTo>
                    <a:pt x="30391" y="887691"/>
                  </a:lnTo>
                  <a:lnTo>
                    <a:pt x="31076" y="887691"/>
                  </a:lnTo>
                  <a:lnTo>
                    <a:pt x="30734" y="886421"/>
                  </a:lnTo>
                  <a:lnTo>
                    <a:pt x="33020" y="886421"/>
                  </a:lnTo>
                  <a:lnTo>
                    <a:pt x="34709" y="886421"/>
                  </a:lnTo>
                  <a:lnTo>
                    <a:pt x="39103" y="885151"/>
                  </a:lnTo>
                  <a:lnTo>
                    <a:pt x="27825" y="882611"/>
                  </a:lnTo>
                  <a:lnTo>
                    <a:pt x="30416" y="882611"/>
                  </a:lnTo>
                  <a:lnTo>
                    <a:pt x="30962" y="881341"/>
                  </a:lnTo>
                  <a:lnTo>
                    <a:pt x="32626" y="881341"/>
                  </a:lnTo>
                  <a:lnTo>
                    <a:pt x="36055" y="881341"/>
                  </a:lnTo>
                  <a:lnTo>
                    <a:pt x="38074" y="880071"/>
                  </a:lnTo>
                  <a:lnTo>
                    <a:pt x="31076" y="880071"/>
                  </a:lnTo>
                  <a:lnTo>
                    <a:pt x="32486" y="878801"/>
                  </a:lnTo>
                  <a:lnTo>
                    <a:pt x="27940" y="878801"/>
                  </a:lnTo>
                  <a:lnTo>
                    <a:pt x="26847" y="877531"/>
                  </a:lnTo>
                  <a:lnTo>
                    <a:pt x="27381" y="876261"/>
                  </a:lnTo>
                  <a:lnTo>
                    <a:pt x="32118" y="877531"/>
                  </a:lnTo>
                  <a:lnTo>
                    <a:pt x="32346" y="877531"/>
                  </a:lnTo>
                  <a:lnTo>
                    <a:pt x="33261" y="878801"/>
                  </a:lnTo>
                  <a:lnTo>
                    <a:pt x="34632" y="878801"/>
                  </a:lnTo>
                  <a:lnTo>
                    <a:pt x="33401" y="877531"/>
                  </a:lnTo>
                  <a:lnTo>
                    <a:pt x="33985" y="877531"/>
                  </a:lnTo>
                  <a:lnTo>
                    <a:pt x="34709" y="877531"/>
                  </a:lnTo>
                  <a:lnTo>
                    <a:pt x="34696" y="877049"/>
                  </a:lnTo>
                  <a:lnTo>
                    <a:pt x="35293" y="876655"/>
                  </a:lnTo>
                  <a:lnTo>
                    <a:pt x="36677" y="877531"/>
                  </a:lnTo>
                  <a:lnTo>
                    <a:pt x="35674" y="876401"/>
                  </a:lnTo>
                  <a:lnTo>
                    <a:pt x="35877" y="876261"/>
                  </a:lnTo>
                  <a:lnTo>
                    <a:pt x="34201" y="874991"/>
                  </a:lnTo>
                  <a:lnTo>
                    <a:pt x="33362" y="874991"/>
                  </a:lnTo>
                  <a:lnTo>
                    <a:pt x="35026" y="873721"/>
                  </a:lnTo>
                  <a:lnTo>
                    <a:pt x="31064" y="873721"/>
                  </a:lnTo>
                  <a:lnTo>
                    <a:pt x="30619" y="872451"/>
                  </a:lnTo>
                  <a:lnTo>
                    <a:pt x="32550" y="872451"/>
                  </a:lnTo>
                  <a:lnTo>
                    <a:pt x="35102" y="873721"/>
                  </a:lnTo>
                  <a:lnTo>
                    <a:pt x="33616" y="872451"/>
                  </a:lnTo>
                  <a:lnTo>
                    <a:pt x="34950" y="871181"/>
                  </a:lnTo>
                  <a:lnTo>
                    <a:pt x="37896" y="872451"/>
                  </a:lnTo>
                  <a:lnTo>
                    <a:pt x="35585" y="871181"/>
                  </a:lnTo>
                  <a:lnTo>
                    <a:pt x="40487" y="871181"/>
                  </a:lnTo>
                  <a:lnTo>
                    <a:pt x="40563" y="869911"/>
                  </a:lnTo>
                  <a:lnTo>
                    <a:pt x="35445" y="869911"/>
                  </a:lnTo>
                  <a:lnTo>
                    <a:pt x="33274" y="868641"/>
                  </a:lnTo>
                  <a:lnTo>
                    <a:pt x="34569" y="868641"/>
                  </a:lnTo>
                  <a:lnTo>
                    <a:pt x="32029" y="867371"/>
                  </a:lnTo>
                  <a:lnTo>
                    <a:pt x="35331" y="868641"/>
                  </a:lnTo>
                  <a:lnTo>
                    <a:pt x="40055" y="868641"/>
                  </a:lnTo>
                  <a:lnTo>
                    <a:pt x="43103" y="867371"/>
                  </a:lnTo>
                  <a:lnTo>
                    <a:pt x="40119" y="867371"/>
                  </a:lnTo>
                  <a:lnTo>
                    <a:pt x="39738" y="866101"/>
                  </a:lnTo>
                  <a:lnTo>
                    <a:pt x="39649" y="867371"/>
                  </a:lnTo>
                  <a:lnTo>
                    <a:pt x="36626" y="866101"/>
                  </a:lnTo>
                  <a:lnTo>
                    <a:pt x="38417" y="867371"/>
                  </a:lnTo>
                  <a:lnTo>
                    <a:pt x="36398" y="867371"/>
                  </a:lnTo>
                  <a:lnTo>
                    <a:pt x="36588" y="866101"/>
                  </a:lnTo>
                  <a:lnTo>
                    <a:pt x="35255" y="866101"/>
                  </a:lnTo>
                  <a:lnTo>
                    <a:pt x="36766" y="864831"/>
                  </a:lnTo>
                  <a:lnTo>
                    <a:pt x="32600" y="864831"/>
                  </a:lnTo>
                  <a:lnTo>
                    <a:pt x="32181" y="864831"/>
                  </a:lnTo>
                  <a:lnTo>
                    <a:pt x="31648" y="863561"/>
                  </a:lnTo>
                  <a:lnTo>
                    <a:pt x="33083" y="863561"/>
                  </a:lnTo>
                  <a:lnTo>
                    <a:pt x="32600" y="864831"/>
                  </a:lnTo>
                  <a:lnTo>
                    <a:pt x="33248" y="863561"/>
                  </a:lnTo>
                  <a:lnTo>
                    <a:pt x="36728" y="863561"/>
                  </a:lnTo>
                  <a:lnTo>
                    <a:pt x="34620" y="862291"/>
                  </a:lnTo>
                  <a:lnTo>
                    <a:pt x="38989" y="862291"/>
                  </a:lnTo>
                  <a:lnTo>
                    <a:pt x="36652" y="861021"/>
                  </a:lnTo>
                  <a:lnTo>
                    <a:pt x="37045" y="861021"/>
                  </a:lnTo>
                  <a:lnTo>
                    <a:pt x="33515" y="859751"/>
                  </a:lnTo>
                  <a:lnTo>
                    <a:pt x="33451" y="860717"/>
                  </a:lnTo>
                  <a:lnTo>
                    <a:pt x="29019" y="859751"/>
                  </a:lnTo>
                  <a:lnTo>
                    <a:pt x="31597" y="858481"/>
                  </a:lnTo>
                  <a:lnTo>
                    <a:pt x="37769" y="859751"/>
                  </a:lnTo>
                  <a:lnTo>
                    <a:pt x="40601" y="858481"/>
                  </a:lnTo>
                  <a:lnTo>
                    <a:pt x="34772" y="857211"/>
                  </a:lnTo>
                  <a:lnTo>
                    <a:pt x="36449" y="855941"/>
                  </a:lnTo>
                  <a:lnTo>
                    <a:pt x="32905" y="855941"/>
                  </a:lnTo>
                  <a:lnTo>
                    <a:pt x="35077" y="854671"/>
                  </a:lnTo>
                  <a:lnTo>
                    <a:pt x="36715" y="854671"/>
                  </a:lnTo>
                  <a:lnTo>
                    <a:pt x="38481" y="853401"/>
                  </a:lnTo>
                  <a:lnTo>
                    <a:pt x="34391" y="853401"/>
                  </a:lnTo>
                  <a:lnTo>
                    <a:pt x="37147" y="852131"/>
                  </a:lnTo>
                  <a:lnTo>
                    <a:pt x="38366" y="850861"/>
                  </a:lnTo>
                  <a:lnTo>
                    <a:pt x="37452" y="850861"/>
                  </a:lnTo>
                  <a:lnTo>
                    <a:pt x="31407" y="850861"/>
                  </a:lnTo>
                  <a:lnTo>
                    <a:pt x="32194" y="849591"/>
                  </a:lnTo>
                  <a:lnTo>
                    <a:pt x="35915" y="849591"/>
                  </a:lnTo>
                  <a:lnTo>
                    <a:pt x="37452" y="850861"/>
                  </a:lnTo>
                  <a:lnTo>
                    <a:pt x="37503" y="849591"/>
                  </a:lnTo>
                  <a:lnTo>
                    <a:pt x="37795" y="849591"/>
                  </a:lnTo>
                  <a:lnTo>
                    <a:pt x="33794" y="848321"/>
                  </a:lnTo>
                  <a:lnTo>
                    <a:pt x="32740" y="848321"/>
                  </a:lnTo>
                  <a:lnTo>
                    <a:pt x="32943" y="847051"/>
                  </a:lnTo>
                  <a:lnTo>
                    <a:pt x="30327" y="847051"/>
                  </a:lnTo>
                  <a:lnTo>
                    <a:pt x="36842" y="845781"/>
                  </a:lnTo>
                  <a:lnTo>
                    <a:pt x="30111" y="843241"/>
                  </a:lnTo>
                  <a:lnTo>
                    <a:pt x="35712" y="843241"/>
                  </a:lnTo>
                  <a:lnTo>
                    <a:pt x="35102" y="841971"/>
                  </a:lnTo>
                  <a:lnTo>
                    <a:pt x="34505" y="840701"/>
                  </a:lnTo>
                  <a:lnTo>
                    <a:pt x="35229" y="840701"/>
                  </a:lnTo>
                  <a:lnTo>
                    <a:pt x="37223" y="839431"/>
                  </a:lnTo>
                  <a:lnTo>
                    <a:pt x="41427" y="839431"/>
                  </a:lnTo>
                  <a:lnTo>
                    <a:pt x="34975" y="837285"/>
                  </a:lnTo>
                  <a:lnTo>
                    <a:pt x="34975" y="838161"/>
                  </a:lnTo>
                  <a:lnTo>
                    <a:pt x="33337" y="839431"/>
                  </a:lnTo>
                  <a:lnTo>
                    <a:pt x="29362" y="839431"/>
                  </a:lnTo>
                  <a:lnTo>
                    <a:pt x="31584" y="838161"/>
                  </a:lnTo>
                  <a:lnTo>
                    <a:pt x="34975" y="838161"/>
                  </a:lnTo>
                  <a:lnTo>
                    <a:pt x="34975" y="837285"/>
                  </a:lnTo>
                  <a:lnTo>
                    <a:pt x="33820" y="836891"/>
                  </a:lnTo>
                  <a:lnTo>
                    <a:pt x="40589" y="836891"/>
                  </a:lnTo>
                  <a:lnTo>
                    <a:pt x="35775" y="835621"/>
                  </a:lnTo>
                  <a:lnTo>
                    <a:pt x="36347" y="834351"/>
                  </a:lnTo>
                  <a:lnTo>
                    <a:pt x="37363" y="834351"/>
                  </a:lnTo>
                  <a:lnTo>
                    <a:pt x="33972" y="833081"/>
                  </a:lnTo>
                  <a:lnTo>
                    <a:pt x="32905" y="831811"/>
                  </a:lnTo>
                  <a:lnTo>
                    <a:pt x="31762" y="831811"/>
                  </a:lnTo>
                  <a:lnTo>
                    <a:pt x="31076" y="830541"/>
                  </a:lnTo>
                  <a:lnTo>
                    <a:pt x="32016" y="830541"/>
                  </a:lnTo>
                  <a:lnTo>
                    <a:pt x="32537" y="830541"/>
                  </a:lnTo>
                  <a:lnTo>
                    <a:pt x="33858" y="829271"/>
                  </a:lnTo>
                  <a:lnTo>
                    <a:pt x="36741" y="830541"/>
                  </a:lnTo>
                  <a:lnTo>
                    <a:pt x="40589" y="830541"/>
                  </a:lnTo>
                  <a:lnTo>
                    <a:pt x="36791" y="829271"/>
                  </a:lnTo>
                  <a:lnTo>
                    <a:pt x="39103" y="829271"/>
                  </a:lnTo>
                  <a:lnTo>
                    <a:pt x="38658" y="828001"/>
                  </a:lnTo>
                  <a:lnTo>
                    <a:pt x="34556" y="828001"/>
                  </a:lnTo>
                  <a:lnTo>
                    <a:pt x="34950" y="826731"/>
                  </a:lnTo>
                  <a:lnTo>
                    <a:pt x="33705" y="826731"/>
                  </a:lnTo>
                  <a:lnTo>
                    <a:pt x="29692" y="825461"/>
                  </a:lnTo>
                  <a:lnTo>
                    <a:pt x="36029" y="826731"/>
                  </a:lnTo>
                  <a:lnTo>
                    <a:pt x="33070" y="825461"/>
                  </a:lnTo>
                  <a:lnTo>
                    <a:pt x="36245" y="825461"/>
                  </a:lnTo>
                  <a:lnTo>
                    <a:pt x="33337" y="822921"/>
                  </a:lnTo>
                  <a:lnTo>
                    <a:pt x="34239" y="822921"/>
                  </a:lnTo>
                  <a:lnTo>
                    <a:pt x="32702" y="821651"/>
                  </a:lnTo>
                  <a:lnTo>
                    <a:pt x="40830" y="821651"/>
                  </a:lnTo>
                  <a:lnTo>
                    <a:pt x="35052" y="819111"/>
                  </a:lnTo>
                  <a:lnTo>
                    <a:pt x="41287" y="817841"/>
                  </a:lnTo>
                  <a:lnTo>
                    <a:pt x="38442" y="816571"/>
                  </a:lnTo>
                  <a:lnTo>
                    <a:pt x="42773" y="815301"/>
                  </a:lnTo>
                  <a:lnTo>
                    <a:pt x="42608" y="814031"/>
                  </a:lnTo>
                  <a:lnTo>
                    <a:pt x="42443" y="812761"/>
                  </a:lnTo>
                  <a:lnTo>
                    <a:pt x="36169" y="814031"/>
                  </a:lnTo>
                  <a:lnTo>
                    <a:pt x="42291" y="812761"/>
                  </a:lnTo>
                  <a:lnTo>
                    <a:pt x="35902" y="812761"/>
                  </a:lnTo>
                  <a:lnTo>
                    <a:pt x="35521" y="811491"/>
                  </a:lnTo>
                  <a:lnTo>
                    <a:pt x="36055" y="811491"/>
                  </a:lnTo>
                  <a:lnTo>
                    <a:pt x="37401" y="811060"/>
                  </a:lnTo>
                  <a:lnTo>
                    <a:pt x="39649" y="811834"/>
                  </a:lnTo>
                  <a:lnTo>
                    <a:pt x="39344" y="810983"/>
                  </a:lnTo>
                  <a:lnTo>
                    <a:pt x="39154" y="810488"/>
                  </a:lnTo>
                  <a:lnTo>
                    <a:pt x="39966" y="810221"/>
                  </a:lnTo>
                  <a:lnTo>
                    <a:pt x="41846" y="810221"/>
                  </a:lnTo>
                  <a:lnTo>
                    <a:pt x="41351" y="811491"/>
                  </a:lnTo>
                  <a:lnTo>
                    <a:pt x="42367" y="811491"/>
                  </a:lnTo>
                  <a:lnTo>
                    <a:pt x="42786" y="811491"/>
                  </a:lnTo>
                  <a:lnTo>
                    <a:pt x="43345" y="810221"/>
                  </a:lnTo>
                  <a:lnTo>
                    <a:pt x="44005" y="810221"/>
                  </a:lnTo>
                  <a:lnTo>
                    <a:pt x="44919" y="808951"/>
                  </a:lnTo>
                  <a:lnTo>
                    <a:pt x="41922" y="810221"/>
                  </a:lnTo>
                  <a:lnTo>
                    <a:pt x="38620" y="807681"/>
                  </a:lnTo>
                  <a:lnTo>
                    <a:pt x="47371" y="808951"/>
                  </a:lnTo>
                  <a:close/>
                </a:path>
                <a:path w="50165" h="929004">
                  <a:moveTo>
                    <a:pt x="47764" y="745451"/>
                  </a:moveTo>
                  <a:lnTo>
                    <a:pt x="46774" y="744181"/>
                  </a:lnTo>
                  <a:lnTo>
                    <a:pt x="46304" y="744181"/>
                  </a:lnTo>
                  <a:lnTo>
                    <a:pt x="46710" y="745451"/>
                  </a:lnTo>
                  <a:lnTo>
                    <a:pt x="47764" y="745451"/>
                  </a:lnTo>
                  <a:close/>
                </a:path>
                <a:path w="50165" h="929004">
                  <a:moveTo>
                    <a:pt x="49618" y="758151"/>
                  </a:moveTo>
                  <a:lnTo>
                    <a:pt x="47498" y="758151"/>
                  </a:lnTo>
                  <a:lnTo>
                    <a:pt x="43992" y="756881"/>
                  </a:lnTo>
                  <a:lnTo>
                    <a:pt x="42951" y="756107"/>
                  </a:lnTo>
                  <a:lnTo>
                    <a:pt x="41503" y="755611"/>
                  </a:lnTo>
                  <a:lnTo>
                    <a:pt x="40474" y="755611"/>
                  </a:lnTo>
                  <a:lnTo>
                    <a:pt x="39484" y="754341"/>
                  </a:lnTo>
                  <a:lnTo>
                    <a:pt x="38341" y="754341"/>
                  </a:lnTo>
                  <a:lnTo>
                    <a:pt x="39928" y="753071"/>
                  </a:lnTo>
                  <a:lnTo>
                    <a:pt x="41033" y="753071"/>
                  </a:lnTo>
                  <a:lnTo>
                    <a:pt x="38874" y="751801"/>
                  </a:lnTo>
                  <a:lnTo>
                    <a:pt x="37731" y="751801"/>
                  </a:lnTo>
                  <a:lnTo>
                    <a:pt x="39674" y="750531"/>
                  </a:lnTo>
                  <a:lnTo>
                    <a:pt x="38582" y="750531"/>
                  </a:lnTo>
                  <a:lnTo>
                    <a:pt x="39357" y="749261"/>
                  </a:lnTo>
                  <a:lnTo>
                    <a:pt x="40360" y="749261"/>
                  </a:lnTo>
                  <a:lnTo>
                    <a:pt x="41262" y="750531"/>
                  </a:lnTo>
                  <a:lnTo>
                    <a:pt x="43307" y="749261"/>
                  </a:lnTo>
                  <a:lnTo>
                    <a:pt x="44767" y="749261"/>
                  </a:lnTo>
                  <a:lnTo>
                    <a:pt x="45275" y="747991"/>
                  </a:lnTo>
                  <a:lnTo>
                    <a:pt x="48958" y="749261"/>
                  </a:lnTo>
                  <a:lnTo>
                    <a:pt x="46964" y="747991"/>
                  </a:lnTo>
                  <a:lnTo>
                    <a:pt x="42595" y="746721"/>
                  </a:lnTo>
                  <a:lnTo>
                    <a:pt x="42494" y="747991"/>
                  </a:lnTo>
                  <a:lnTo>
                    <a:pt x="42329" y="749033"/>
                  </a:lnTo>
                  <a:lnTo>
                    <a:pt x="37947" y="747991"/>
                  </a:lnTo>
                  <a:lnTo>
                    <a:pt x="42303" y="747991"/>
                  </a:lnTo>
                  <a:lnTo>
                    <a:pt x="42595" y="746721"/>
                  </a:lnTo>
                  <a:lnTo>
                    <a:pt x="45402" y="746721"/>
                  </a:lnTo>
                  <a:lnTo>
                    <a:pt x="45148" y="745451"/>
                  </a:lnTo>
                  <a:lnTo>
                    <a:pt x="45377" y="745451"/>
                  </a:lnTo>
                  <a:lnTo>
                    <a:pt x="45186" y="744181"/>
                  </a:lnTo>
                  <a:lnTo>
                    <a:pt x="43954" y="744181"/>
                  </a:lnTo>
                  <a:lnTo>
                    <a:pt x="44450" y="742911"/>
                  </a:lnTo>
                  <a:lnTo>
                    <a:pt x="41998" y="744181"/>
                  </a:lnTo>
                  <a:lnTo>
                    <a:pt x="42570" y="744181"/>
                  </a:lnTo>
                  <a:lnTo>
                    <a:pt x="42659" y="745451"/>
                  </a:lnTo>
                  <a:lnTo>
                    <a:pt x="41186" y="745451"/>
                  </a:lnTo>
                  <a:lnTo>
                    <a:pt x="39941" y="744181"/>
                  </a:lnTo>
                  <a:lnTo>
                    <a:pt x="41592" y="744181"/>
                  </a:lnTo>
                  <a:lnTo>
                    <a:pt x="36855" y="742911"/>
                  </a:lnTo>
                  <a:lnTo>
                    <a:pt x="40982" y="742911"/>
                  </a:lnTo>
                  <a:lnTo>
                    <a:pt x="43243" y="741641"/>
                  </a:lnTo>
                  <a:lnTo>
                    <a:pt x="45770" y="741641"/>
                  </a:lnTo>
                  <a:lnTo>
                    <a:pt x="44170" y="740371"/>
                  </a:lnTo>
                  <a:lnTo>
                    <a:pt x="44792" y="739101"/>
                  </a:lnTo>
                  <a:lnTo>
                    <a:pt x="39293" y="737831"/>
                  </a:lnTo>
                  <a:lnTo>
                    <a:pt x="41605" y="737831"/>
                  </a:lnTo>
                  <a:lnTo>
                    <a:pt x="42532" y="736561"/>
                  </a:lnTo>
                  <a:lnTo>
                    <a:pt x="42164" y="736434"/>
                  </a:lnTo>
                  <a:lnTo>
                    <a:pt x="41948" y="735990"/>
                  </a:lnTo>
                  <a:lnTo>
                    <a:pt x="41948" y="736371"/>
                  </a:lnTo>
                  <a:lnTo>
                    <a:pt x="38684" y="735291"/>
                  </a:lnTo>
                  <a:lnTo>
                    <a:pt x="40449" y="735291"/>
                  </a:lnTo>
                  <a:lnTo>
                    <a:pt x="41948" y="736371"/>
                  </a:lnTo>
                  <a:lnTo>
                    <a:pt x="41948" y="735990"/>
                  </a:lnTo>
                  <a:lnTo>
                    <a:pt x="41617" y="735291"/>
                  </a:lnTo>
                  <a:lnTo>
                    <a:pt x="42799" y="735291"/>
                  </a:lnTo>
                  <a:lnTo>
                    <a:pt x="44043" y="734021"/>
                  </a:lnTo>
                  <a:lnTo>
                    <a:pt x="41275" y="732751"/>
                  </a:lnTo>
                  <a:lnTo>
                    <a:pt x="38836" y="730211"/>
                  </a:lnTo>
                  <a:lnTo>
                    <a:pt x="41071" y="728941"/>
                  </a:lnTo>
                  <a:lnTo>
                    <a:pt x="39700" y="728941"/>
                  </a:lnTo>
                  <a:lnTo>
                    <a:pt x="43281" y="726401"/>
                  </a:lnTo>
                  <a:lnTo>
                    <a:pt x="36626" y="722591"/>
                  </a:lnTo>
                  <a:lnTo>
                    <a:pt x="42240" y="720051"/>
                  </a:lnTo>
                  <a:lnTo>
                    <a:pt x="43370" y="718781"/>
                  </a:lnTo>
                  <a:lnTo>
                    <a:pt x="42202" y="718781"/>
                  </a:lnTo>
                  <a:lnTo>
                    <a:pt x="38582" y="717511"/>
                  </a:lnTo>
                  <a:lnTo>
                    <a:pt x="35941" y="716241"/>
                  </a:lnTo>
                  <a:lnTo>
                    <a:pt x="46393" y="714971"/>
                  </a:lnTo>
                  <a:lnTo>
                    <a:pt x="41389" y="713701"/>
                  </a:lnTo>
                  <a:lnTo>
                    <a:pt x="39674" y="713701"/>
                  </a:lnTo>
                  <a:lnTo>
                    <a:pt x="38036" y="712431"/>
                  </a:lnTo>
                  <a:lnTo>
                    <a:pt x="38277" y="712431"/>
                  </a:lnTo>
                  <a:lnTo>
                    <a:pt x="39395" y="711161"/>
                  </a:lnTo>
                  <a:lnTo>
                    <a:pt x="41046" y="711161"/>
                  </a:lnTo>
                  <a:lnTo>
                    <a:pt x="38252" y="709891"/>
                  </a:lnTo>
                  <a:lnTo>
                    <a:pt x="39458" y="708621"/>
                  </a:lnTo>
                  <a:lnTo>
                    <a:pt x="44805" y="711161"/>
                  </a:lnTo>
                  <a:lnTo>
                    <a:pt x="45173" y="708621"/>
                  </a:lnTo>
                  <a:lnTo>
                    <a:pt x="44551" y="708621"/>
                  </a:lnTo>
                  <a:lnTo>
                    <a:pt x="40398" y="707351"/>
                  </a:lnTo>
                  <a:lnTo>
                    <a:pt x="39192" y="707351"/>
                  </a:lnTo>
                  <a:lnTo>
                    <a:pt x="38239" y="708621"/>
                  </a:lnTo>
                  <a:lnTo>
                    <a:pt x="36588" y="708621"/>
                  </a:lnTo>
                  <a:lnTo>
                    <a:pt x="35725" y="707351"/>
                  </a:lnTo>
                  <a:lnTo>
                    <a:pt x="25984" y="707351"/>
                  </a:lnTo>
                  <a:lnTo>
                    <a:pt x="25984" y="711161"/>
                  </a:lnTo>
                  <a:lnTo>
                    <a:pt x="24066" y="711161"/>
                  </a:lnTo>
                  <a:lnTo>
                    <a:pt x="22783" y="710285"/>
                  </a:lnTo>
                  <a:lnTo>
                    <a:pt x="25984" y="711161"/>
                  </a:lnTo>
                  <a:lnTo>
                    <a:pt x="25984" y="707351"/>
                  </a:lnTo>
                  <a:lnTo>
                    <a:pt x="22440" y="707351"/>
                  </a:lnTo>
                  <a:lnTo>
                    <a:pt x="25400" y="708621"/>
                  </a:lnTo>
                  <a:lnTo>
                    <a:pt x="22631" y="708621"/>
                  </a:lnTo>
                  <a:lnTo>
                    <a:pt x="23964" y="709891"/>
                  </a:lnTo>
                  <a:lnTo>
                    <a:pt x="22212" y="709891"/>
                  </a:lnTo>
                  <a:lnTo>
                    <a:pt x="21348" y="709891"/>
                  </a:lnTo>
                  <a:lnTo>
                    <a:pt x="22047" y="710082"/>
                  </a:lnTo>
                  <a:lnTo>
                    <a:pt x="21145" y="711161"/>
                  </a:lnTo>
                  <a:lnTo>
                    <a:pt x="22085" y="711161"/>
                  </a:lnTo>
                  <a:lnTo>
                    <a:pt x="22809" y="711161"/>
                  </a:lnTo>
                  <a:lnTo>
                    <a:pt x="24688" y="712431"/>
                  </a:lnTo>
                  <a:lnTo>
                    <a:pt x="23583" y="712431"/>
                  </a:lnTo>
                  <a:lnTo>
                    <a:pt x="22085" y="711161"/>
                  </a:lnTo>
                  <a:lnTo>
                    <a:pt x="22644" y="712431"/>
                  </a:lnTo>
                  <a:lnTo>
                    <a:pt x="25273" y="713701"/>
                  </a:lnTo>
                  <a:lnTo>
                    <a:pt x="22529" y="713701"/>
                  </a:lnTo>
                  <a:lnTo>
                    <a:pt x="25946" y="714971"/>
                  </a:lnTo>
                  <a:lnTo>
                    <a:pt x="24942" y="714971"/>
                  </a:lnTo>
                  <a:lnTo>
                    <a:pt x="25120" y="716241"/>
                  </a:lnTo>
                  <a:lnTo>
                    <a:pt x="19621" y="714971"/>
                  </a:lnTo>
                  <a:lnTo>
                    <a:pt x="24765" y="717511"/>
                  </a:lnTo>
                  <a:lnTo>
                    <a:pt x="23787" y="717511"/>
                  </a:lnTo>
                  <a:lnTo>
                    <a:pt x="20993" y="718781"/>
                  </a:lnTo>
                  <a:lnTo>
                    <a:pt x="23723" y="720051"/>
                  </a:lnTo>
                  <a:lnTo>
                    <a:pt x="22364" y="720051"/>
                  </a:lnTo>
                  <a:lnTo>
                    <a:pt x="20866" y="721321"/>
                  </a:lnTo>
                  <a:lnTo>
                    <a:pt x="24015" y="721321"/>
                  </a:lnTo>
                  <a:lnTo>
                    <a:pt x="24930" y="722591"/>
                  </a:lnTo>
                  <a:lnTo>
                    <a:pt x="27444" y="722591"/>
                  </a:lnTo>
                  <a:lnTo>
                    <a:pt x="23469" y="723861"/>
                  </a:lnTo>
                  <a:lnTo>
                    <a:pt x="25400" y="723861"/>
                  </a:lnTo>
                  <a:lnTo>
                    <a:pt x="21132" y="725131"/>
                  </a:lnTo>
                  <a:lnTo>
                    <a:pt x="24269" y="725131"/>
                  </a:lnTo>
                  <a:lnTo>
                    <a:pt x="21717" y="726401"/>
                  </a:lnTo>
                  <a:lnTo>
                    <a:pt x="23596" y="726401"/>
                  </a:lnTo>
                  <a:lnTo>
                    <a:pt x="24663" y="727671"/>
                  </a:lnTo>
                  <a:lnTo>
                    <a:pt x="20739" y="726401"/>
                  </a:lnTo>
                  <a:lnTo>
                    <a:pt x="19418" y="726401"/>
                  </a:lnTo>
                  <a:lnTo>
                    <a:pt x="17614" y="725131"/>
                  </a:lnTo>
                  <a:lnTo>
                    <a:pt x="17513" y="726401"/>
                  </a:lnTo>
                  <a:lnTo>
                    <a:pt x="18757" y="726401"/>
                  </a:lnTo>
                  <a:lnTo>
                    <a:pt x="19761" y="727671"/>
                  </a:lnTo>
                  <a:lnTo>
                    <a:pt x="23291" y="727671"/>
                  </a:lnTo>
                  <a:lnTo>
                    <a:pt x="23126" y="728941"/>
                  </a:lnTo>
                  <a:lnTo>
                    <a:pt x="24511" y="728941"/>
                  </a:lnTo>
                  <a:lnTo>
                    <a:pt x="21551" y="730211"/>
                  </a:lnTo>
                  <a:lnTo>
                    <a:pt x="24155" y="731088"/>
                  </a:lnTo>
                  <a:lnTo>
                    <a:pt x="25387" y="731481"/>
                  </a:lnTo>
                  <a:lnTo>
                    <a:pt x="25057" y="731481"/>
                  </a:lnTo>
                  <a:lnTo>
                    <a:pt x="25933" y="732434"/>
                  </a:lnTo>
                  <a:lnTo>
                    <a:pt x="27749" y="731481"/>
                  </a:lnTo>
                  <a:lnTo>
                    <a:pt x="29730" y="731481"/>
                  </a:lnTo>
                  <a:lnTo>
                    <a:pt x="29794" y="732751"/>
                  </a:lnTo>
                  <a:lnTo>
                    <a:pt x="29197" y="732751"/>
                  </a:lnTo>
                  <a:lnTo>
                    <a:pt x="29197" y="734021"/>
                  </a:lnTo>
                  <a:lnTo>
                    <a:pt x="24587" y="734021"/>
                  </a:lnTo>
                  <a:lnTo>
                    <a:pt x="26644" y="732929"/>
                  </a:lnTo>
                  <a:lnTo>
                    <a:pt x="29197" y="734021"/>
                  </a:lnTo>
                  <a:lnTo>
                    <a:pt x="29197" y="732751"/>
                  </a:lnTo>
                  <a:lnTo>
                    <a:pt x="26987" y="732751"/>
                  </a:lnTo>
                  <a:lnTo>
                    <a:pt x="26212" y="732751"/>
                  </a:lnTo>
                  <a:lnTo>
                    <a:pt x="26593" y="732904"/>
                  </a:lnTo>
                  <a:lnTo>
                    <a:pt x="23812" y="734021"/>
                  </a:lnTo>
                  <a:lnTo>
                    <a:pt x="25196" y="732751"/>
                  </a:lnTo>
                  <a:lnTo>
                    <a:pt x="19583" y="732751"/>
                  </a:lnTo>
                  <a:lnTo>
                    <a:pt x="18516" y="734021"/>
                  </a:lnTo>
                  <a:lnTo>
                    <a:pt x="21361" y="734021"/>
                  </a:lnTo>
                  <a:lnTo>
                    <a:pt x="20281" y="735291"/>
                  </a:lnTo>
                  <a:lnTo>
                    <a:pt x="25171" y="735291"/>
                  </a:lnTo>
                  <a:lnTo>
                    <a:pt x="28651" y="737831"/>
                  </a:lnTo>
                  <a:lnTo>
                    <a:pt x="27051" y="737679"/>
                  </a:lnTo>
                  <a:lnTo>
                    <a:pt x="27051" y="740371"/>
                  </a:lnTo>
                  <a:lnTo>
                    <a:pt x="26657" y="740562"/>
                  </a:lnTo>
                  <a:lnTo>
                    <a:pt x="26657" y="746721"/>
                  </a:lnTo>
                  <a:lnTo>
                    <a:pt x="25920" y="747801"/>
                  </a:lnTo>
                  <a:lnTo>
                    <a:pt x="25933" y="746721"/>
                  </a:lnTo>
                  <a:lnTo>
                    <a:pt x="26657" y="746721"/>
                  </a:lnTo>
                  <a:lnTo>
                    <a:pt x="26657" y="740562"/>
                  </a:lnTo>
                  <a:lnTo>
                    <a:pt x="24307" y="741641"/>
                  </a:lnTo>
                  <a:lnTo>
                    <a:pt x="22733" y="740371"/>
                  </a:lnTo>
                  <a:lnTo>
                    <a:pt x="27051" y="740371"/>
                  </a:lnTo>
                  <a:lnTo>
                    <a:pt x="27051" y="737679"/>
                  </a:lnTo>
                  <a:lnTo>
                    <a:pt x="16179" y="736561"/>
                  </a:lnTo>
                  <a:lnTo>
                    <a:pt x="20866" y="737831"/>
                  </a:lnTo>
                  <a:lnTo>
                    <a:pt x="23228" y="739101"/>
                  </a:lnTo>
                  <a:lnTo>
                    <a:pt x="21297" y="739101"/>
                  </a:lnTo>
                  <a:lnTo>
                    <a:pt x="20853" y="740371"/>
                  </a:lnTo>
                  <a:lnTo>
                    <a:pt x="22517" y="740371"/>
                  </a:lnTo>
                  <a:lnTo>
                    <a:pt x="19316" y="741641"/>
                  </a:lnTo>
                  <a:lnTo>
                    <a:pt x="21196" y="741641"/>
                  </a:lnTo>
                  <a:lnTo>
                    <a:pt x="21704" y="742911"/>
                  </a:lnTo>
                  <a:lnTo>
                    <a:pt x="24218" y="744181"/>
                  </a:lnTo>
                  <a:lnTo>
                    <a:pt x="24815" y="745451"/>
                  </a:lnTo>
                  <a:lnTo>
                    <a:pt x="21564" y="745451"/>
                  </a:lnTo>
                  <a:lnTo>
                    <a:pt x="23279" y="747991"/>
                  </a:lnTo>
                  <a:lnTo>
                    <a:pt x="20993" y="749261"/>
                  </a:lnTo>
                  <a:lnTo>
                    <a:pt x="18808" y="750531"/>
                  </a:lnTo>
                  <a:lnTo>
                    <a:pt x="21805" y="751801"/>
                  </a:lnTo>
                  <a:lnTo>
                    <a:pt x="22999" y="751801"/>
                  </a:lnTo>
                  <a:lnTo>
                    <a:pt x="23190" y="753071"/>
                  </a:lnTo>
                  <a:lnTo>
                    <a:pt x="20307" y="753071"/>
                  </a:lnTo>
                  <a:lnTo>
                    <a:pt x="22847" y="754341"/>
                  </a:lnTo>
                  <a:lnTo>
                    <a:pt x="25768" y="755611"/>
                  </a:lnTo>
                  <a:lnTo>
                    <a:pt x="22415" y="756881"/>
                  </a:lnTo>
                  <a:lnTo>
                    <a:pt x="21513" y="756881"/>
                  </a:lnTo>
                  <a:lnTo>
                    <a:pt x="20231" y="758151"/>
                  </a:lnTo>
                  <a:lnTo>
                    <a:pt x="27774" y="758151"/>
                  </a:lnTo>
                  <a:lnTo>
                    <a:pt x="24866" y="759421"/>
                  </a:lnTo>
                  <a:lnTo>
                    <a:pt x="24333" y="759421"/>
                  </a:lnTo>
                  <a:lnTo>
                    <a:pt x="22910" y="760691"/>
                  </a:lnTo>
                  <a:lnTo>
                    <a:pt x="25615" y="763231"/>
                  </a:lnTo>
                  <a:lnTo>
                    <a:pt x="20904" y="764501"/>
                  </a:lnTo>
                  <a:lnTo>
                    <a:pt x="25323" y="765771"/>
                  </a:lnTo>
                  <a:lnTo>
                    <a:pt x="18834" y="767041"/>
                  </a:lnTo>
                  <a:lnTo>
                    <a:pt x="24993" y="767041"/>
                  </a:lnTo>
                  <a:lnTo>
                    <a:pt x="21882" y="768311"/>
                  </a:lnTo>
                  <a:lnTo>
                    <a:pt x="20789" y="768311"/>
                  </a:lnTo>
                  <a:lnTo>
                    <a:pt x="18656" y="769581"/>
                  </a:lnTo>
                  <a:lnTo>
                    <a:pt x="22479" y="769581"/>
                  </a:lnTo>
                  <a:lnTo>
                    <a:pt x="23101" y="770851"/>
                  </a:lnTo>
                  <a:lnTo>
                    <a:pt x="19875" y="770851"/>
                  </a:lnTo>
                  <a:lnTo>
                    <a:pt x="23215" y="772121"/>
                  </a:lnTo>
                  <a:lnTo>
                    <a:pt x="22542" y="772121"/>
                  </a:lnTo>
                  <a:lnTo>
                    <a:pt x="23952" y="773391"/>
                  </a:lnTo>
                  <a:lnTo>
                    <a:pt x="18542" y="773391"/>
                  </a:lnTo>
                  <a:lnTo>
                    <a:pt x="20701" y="775474"/>
                  </a:lnTo>
                  <a:lnTo>
                    <a:pt x="21869" y="775931"/>
                  </a:lnTo>
                  <a:lnTo>
                    <a:pt x="21005" y="775766"/>
                  </a:lnTo>
                  <a:lnTo>
                    <a:pt x="21183" y="775931"/>
                  </a:lnTo>
                  <a:lnTo>
                    <a:pt x="20777" y="775931"/>
                  </a:lnTo>
                  <a:lnTo>
                    <a:pt x="18796" y="777201"/>
                  </a:lnTo>
                  <a:lnTo>
                    <a:pt x="19494" y="778471"/>
                  </a:lnTo>
                  <a:lnTo>
                    <a:pt x="17284" y="778471"/>
                  </a:lnTo>
                  <a:lnTo>
                    <a:pt x="16637" y="779741"/>
                  </a:lnTo>
                  <a:lnTo>
                    <a:pt x="18186" y="781011"/>
                  </a:lnTo>
                  <a:lnTo>
                    <a:pt x="18059" y="783551"/>
                  </a:lnTo>
                  <a:lnTo>
                    <a:pt x="19126" y="782281"/>
                  </a:lnTo>
                  <a:lnTo>
                    <a:pt x="21209" y="782281"/>
                  </a:lnTo>
                  <a:lnTo>
                    <a:pt x="22974" y="782281"/>
                  </a:lnTo>
                  <a:lnTo>
                    <a:pt x="23241" y="783297"/>
                  </a:lnTo>
                  <a:lnTo>
                    <a:pt x="23749" y="783551"/>
                  </a:lnTo>
                  <a:lnTo>
                    <a:pt x="23571" y="784098"/>
                  </a:lnTo>
                  <a:lnTo>
                    <a:pt x="23571" y="798791"/>
                  </a:lnTo>
                  <a:lnTo>
                    <a:pt x="22174" y="798791"/>
                  </a:lnTo>
                  <a:lnTo>
                    <a:pt x="22656" y="797521"/>
                  </a:lnTo>
                  <a:lnTo>
                    <a:pt x="23571" y="798791"/>
                  </a:lnTo>
                  <a:lnTo>
                    <a:pt x="23571" y="784098"/>
                  </a:lnTo>
                  <a:lnTo>
                    <a:pt x="23329" y="784821"/>
                  </a:lnTo>
                  <a:lnTo>
                    <a:pt x="19862" y="783551"/>
                  </a:lnTo>
                  <a:lnTo>
                    <a:pt x="18770" y="783551"/>
                  </a:lnTo>
                  <a:lnTo>
                    <a:pt x="19913" y="784821"/>
                  </a:lnTo>
                  <a:lnTo>
                    <a:pt x="19177" y="784821"/>
                  </a:lnTo>
                  <a:lnTo>
                    <a:pt x="18796" y="784593"/>
                  </a:lnTo>
                  <a:lnTo>
                    <a:pt x="18884" y="784821"/>
                  </a:lnTo>
                  <a:lnTo>
                    <a:pt x="13576" y="784821"/>
                  </a:lnTo>
                  <a:lnTo>
                    <a:pt x="17233" y="786091"/>
                  </a:lnTo>
                  <a:lnTo>
                    <a:pt x="16217" y="786091"/>
                  </a:lnTo>
                  <a:lnTo>
                    <a:pt x="16103" y="787361"/>
                  </a:lnTo>
                  <a:lnTo>
                    <a:pt x="17233" y="787361"/>
                  </a:lnTo>
                  <a:lnTo>
                    <a:pt x="17335" y="789901"/>
                  </a:lnTo>
                  <a:lnTo>
                    <a:pt x="21945" y="789901"/>
                  </a:lnTo>
                  <a:lnTo>
                    <a:pt x="20955" y="791171"/>
                  </a:lnTo>
                  <a:lnTo>
                    <a:pt x="18580" y="792441"/>
                  </a:lnTo>
                  <a:lnTo>
                    <a:pt x="18757" y="793711"/>
                  </a:lnTo>
                  <a:lnTo>
                    <a:pt x="20269" y="793711"/>
                  </a:lnTo>
                  <a:lnTo>
                    <a:pt x="20447" y="794981"/>
                  </a:lnTo>
                  <a:lnTo>
                    <a:pt x="18567" y="794981"/>
                  </a:lnTo>
                  <a:lnTo>
                    <a:pt x="18923" y="796251"/>
                  </a:lnTo>
                  <a:lnTo>
                    <a:pt x="21056" y="798791"/>
                  </a:lnTo>
                  <a:lnTo>
                    <a:pt x="20853" y="798791"/>
                  </a:lnTo>
                  <a:lnTo>
                    <a:pt x="24726" y="801331"/>
                  </a:lnTo>
                  <a:lnTo>
                    <a:pt x="12763" y="802601"/>
                  </a:lnTo>
                  <a:lnTo>
                    <a:pt x="18249" y="805141"/>
                  </a:lnTo>
                  <a:lnTo>
                    <a:pt x="17983" y="803871"/>
                  </a:lnTo>
                  <a:lnTo>
                    <a:pt x="19380" y="805141"/>
                  </a:lnTo>
                  <a:lnTo>
                    <a:pt x="46291" y="805141"/>
                  </a:lnTo>
                  <a:lnTo>
                    <a:pt x="41198" y="803871"/>
                  </a:lnTo>
                  <a:lnTo>
                    <a:pt x="44145" y="803871"/>
                  </a:lnTo>
                  <a:lnTo>
                    <a:pt x="45021" y="802601"/>
                  </a:lnTo>
                  <a:lnTo>
                    <a:pt x="38925" y="800061"/>
                  </a:lnTo>
                  <a:lnTo>
                    <a:pt x="42151" y="798791"/>
                  </a:lnTo>
                  <a:lnTo>
                    <a:pt x="44056" y="798791"/>
                  </a:lnTo>
                  <a:lnTo>
                    <a:pt x="41376" y="797521"/>
                  </a:lnTo>
                  <a:lnTo>
                    <a:pt x="44056" y="797521"/>
                  </a:lnTo>
                  <a:lnTo>
                    <a:pt x="46202" y="796251"/>
                  </a:lnTo>
                  <a:lnTo>
                    <a:pt x="39928" y="794981"/>
                  </a:lnTo>
                  <a:lnTo>
                    <a:pt x="38938" y="792441"/>
                  </a:lnTo>
                  <a:lnTo>
                    <a:pt x="43535" y="793711"/>
                  </a:lnTo>
                  <a:lnTo>
                    <a:pt x="44716" y="792441"/>
                  </a:lnTo>
                  <a:lnTo>
                    <a:pt x="45910" y="791171"/>
                  </a:lnTo>
                  <a:lnTo>
                    <a:pt x="46558" y="791171"/>
                  </a:lnTo>
                  <a:lnTo>
                    <a:pt x="47231" y="789901"/>
                  </a:lnTo>
                  <a:lnTo>
                    <a:pt x="42926" y="787361"/>
                  </a:lnTo>
                  <a:lnTo>
                    <a:pt x="41211" y="786091"/>
                  </a:lnTo>
                  <a:lnTo>
                    <a:pt x="46266" y="784821"/>
                  </a:lnTo>
                  <a:lnTo>
                    <a:pt x="43522" y="782281"/>
                  </a:lnTo>
                  <a:lnTo>
                    <a:pt x="46418" y="781011"/>
                  </a:lnTo>
                  <a:lnTo>
                    <a:pt x="45567" y="781011"/>
                  </a:lnTo>
                  <a:lnTo>
                    <a:pt x="42837" y="779741"/>
                  </a:lnTo>
                  <a:lnTo>
                    <a:pt x="43345" y="779741"/>
                  </a:lnTo>
                  <a:lnTo>
                    <a:pt x="39268" y="778471"/>
                  </a:lnTo>
                  <a:lnTo>
                    <a:pt x="43472" y="778471"/>
                  </a:lnTo>
                  <a:lnTo>
                    <a:pt x="43395" y="779741"/>
                  </a:lnTo>
                  <a:lnTo>
                    <a:pt x="47548" y="778471"/>
                  </a:lnTo>
                  <a:lnTo>
                    <a:pt x="46507" y="778471"/>
                  </a:lnTo>
                  <a:lnTo>
                    <a:pt x="46647" y="777201"/>
                  </a:lnTo>
                  <a:lnTo>
                    <a:pt x="41135" y="777201"/>
                  </a:lnTo>
                  <a:lnTo>
                    <a:pt x="44246" y="775931"/>
                  </a:lnTo>
                  <a:lnTo>
                    <a:pt x="43713" y="773391"/>
                  </a:lnTo>
                  <a:lnTo>
                    <a:pt x="43027" y="772121"/>
                  </a:lnTo>
                  <a:lnTo>
                    <a:pt x="45656" y="772121"/>
                  </a:lnTo>
                  <a:lnTo>
                    <a:pt x="44297" y="770851"/>
                  </a:lnTo>
                  <a:lnTo>
                    <a:pt x="42976" y="769581"/>
                  </a:lnTo>
                  <a:lnTo>
                    <a:pt x="45935" y="769581"/>
                  </a:lnTo>
                  <a:lnTo>
                    <a:pt x="47155" y="768311"/>
                  </a:lnTo>
                  <a:lnTo>
                    <a:pt x="46520" y="767041"/>
                  </a:lnTo>
                  <a:lnTo>
                    <a:pt x="48856" y="767041"/>
                  </a:lnTo>
                  <a:lnTo>
                    <a:pt x="40132" y="765771"/>
                  </a:lnTo>
                  <a:lnTo>
                    <a:pt x="40005" y="764501"/>
                  </a:lnTo>
                  <a:lnTo>
                    <a:pt x="44424" y="764501"/>
                  </a:lnTo>
                  <a:lnTo>
                    <a:pt x="44437" y="763231"/>
                  </a:lnTo>
                  <a:lnTo>
                    <a:pt x="48374" y="761961"/>
                  </a:lnTo>
                  <a:lnTo>
                    <a:pt x="44424" y="760691"/>
                  </a:lnTo>
                  <a:lnTo>
                    <a:pt x="46659" y="760691"/>
                  </a:lnTo>
                  <a:lnTo>
                    <a:pt x="49618" y="75815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90053" y="7147502"/>
              <a:ext cx="48260" cy="885190"/>
            </a:xfrm>
            <a:custGeom>
              <a:avLst/>
              <a:gdLst/>
              <a:ahLst/>
              <a:cxnLst/>
              <a:rect l="l" t="t" r="r" b="b"/>
              <a:pathLst>
                <a:path w="48259" h="885190">
                  <a:moveTo>
                    <a:pt x="3416" y="292023"/>
                  </a:moveTo>
                  <a:lnTo>
                    <a:pt x="2197" y="291172"/>
                  </a:lnTo>
                  <a:lnTo>
                    <a:pt x="2133" y="292442"/>
                  </a:lnTo>
                  <a:lnTo>
                    <a:pt x="3416" y="292023"/>
                  </a:lnTo>
                  <a:close/>
                </a:path>
                <a:path w="48259" h="885190">
                  <a:moveTo>
                    <a:pt x="4267" y="426859"/>
                  </a:moveTo>
                  <a:close/>
                </a:path>
                <a:path w="48259" h="885190">
                  <a:moveTo>
                    <a:pt x="4686" y="425843"/>
                  </a:moveTo>
                  <a:lnTo>
                    <a:pt x="4406" y="426135"/>
                  </a:lnTo>
                  <a:lnTo>
                    <a:pt x="4254" y="426504"/>
                  </a:lnTo>
                  <a:lnTo>
                    <a:pt x="4254" y="426859"/>
                  </a:lnTo>
                  <a:lnTo>
                    <a:pt x="4686" y="425843"/>
                  </a:lnTo>
                  <a:close/>
                </a:path>
                <a:path w="48259" h="885190">
                  <a:moveTo>
                    <a:pt x="5156" y="419252"/>
                  </a:moveTo>
                  <a:lnTo>
                    <a:pt x="4127" y="418172"/>
                  </a:lnTo>
                  <a:lnTo>
                    <a:pt x="4724" y="419442"/>
                  </a:lnTo>
                  <a:lnTo>
                    <a:pt x="5156" y="419252"/>
                  </a:lnTo>
                  <a:close/>
                </a:path>
                <a:path w="48259" h="885190">
                  <a:moveTo>
                    <a:pt x="5321" y="291388"/>
                  </a:moveTo>
                  <a:lnTo>
                    <a:pt x="3416" y="292023"/>
                  </a:lnTo>
                  <a:lnTo>
                    <a:pt x="4025" y="292442"/>
                  </a:lnTo>
                  <a:lnTo>
                    <a:pt x="5321" y="291388"/>
                  </a:lnTo>
                  <a:close/>
                </a:path>
                <a:path w="48259" h="885190">
                  <a:moveTo>
                    <a:pt x="5626" y="278028"/>
                  </a:moveTo>
                  <a:lnTo>
                    <a:pt x="5321" y="277990"/>
                  </a:lnTo>
                  <a:lnTo>
                    <a:pt x="5118" y="277977"/>
                  </a:lnTo>
                  <a:lnTo>
                    <a:pt x="5626" y="278028"/>
                  </a:lnTo>
                  <a:close/>
                </a:path>
                <a:path w="48259" h="885190">
                  <a:moveTo>
                    <a:pt x="6286" y="422275"/>
                  </a:moveTo>
                  <a:lnTo>
                    <a:pt x="6057" y="422236"/>
                  </a:lnTo>
                  <a:lnTo>
                    <a:pt x="5867" y="422186"/>
                  </a:lnTo>
                  <a:lnTo>
                    <a:pt x="5537" y="422160"/>
                  </a:lnTo>
                  <a:lnTo>
                    <a:pt x="4254" y="422846"/>
                  </a:lnTo>
                  <a:lnTo>
                    <a:pt x="5295" y="422668"/>
                  </a:lnTo>
                  <a:lnTo>
                    <a:pt x="5892" y="422478"/>
                  </a:lnTo>
                  <a:lnTo>
                    <a:pt x="6286" y="422275"/>
                  </a:lnTo>
                  <a:close/>
                </a:path>
                <a:path w="48259" h="885190">
                  <a:moveTo>
                    <a:pt x="6286" y="340995"/>
                  </a:moveTo>
                  <a:lnTo>
                    <a:pt x="5638" y="340829"/>
                  </a:lnTo>
                  <a:lnTo>
                    <a:pt x="5537" y="340995"/>
                  </a:lnTo>
                  <a:lnTo>
                    <a:pt x="6286" y="340995"/>
                  </a:lnTo>
                  <a:close/>
                </a:path>
                <a:path w="48259" h="885190">
                  <a:moveTo>
                    <a:pt x="6311" y="291172"/>
                  </a:moveTo>
                  <a:lnTo>
                    <a:pt x="4038" y="289902"/>
                  </a:lnTo>
                  <a:lnTo>
                    <a:pt x="5600" y="291172"/>
                  </a:lnTo>
                  <a:lnTo>
                    <a:pt x="5321" y="291388"/>
                  </a:lnTo>
                  <a:lnTo>
                    <a:pt x="5994" y="291172"/>
                  </a:lnTo>
                  <a:lnTo>
                    <a:pt x="6311" y="291172"/>
                  </a:lnTo>
                  <a:close/>
                </a:path>
                <a:path w="48259" h="885190">
                  <a:moveTo>
                    <a:pt x="6845" y="438492"/>
                  </a:moveTo>
                  <a:lnTo>
                    <a:pt x="6451" y="437984"/>
                  </a:lnTo>
                  <a:lnTo>
                    <a:pt x="5600" y="438492"/>
                  </a:lnTo>
                  <a:lnTo>
                    <a:pt x="6845" y="438492"/>
                  </a:lnTo>
                  <a:close/>
                </a:path>
                <a:path w="48259" h="885190">
                  <a:moveTo>
                    <a:pt x="8305" y="308051"/>
                  </a:moveTo>
                  <a:lnTo>
                    <a:pt x="7848" y="307682"/>
                  </a:lnTo>
                  <a:lnTo>
                    <a:pt x="7607" y="307682"/>
                  </a:lnTo>
                  <a:lnTo>
                    <a:pt x="4432" y="308952"/>
                  </a:lnTo>
                  <a:lnTo>
                    <a:pt x="8305" y="308051"/>
                  </a:lnTo>
                  <a:close/>
                </a:path>
                <a:path w="48259" h="885190">
                  <a:moveTo>
                    <a:pt x="9080" y="449922"/>
                  </a:moveTo>
                  <a:lnTo>
                    <a:pt x="7442" y="448652"/>
                  </a:lnTo>
                  <a:lnTo>
                    <a:pt x="8610" y="449922"/>
                  </a:lnTo>
                  <a:lnTo>
                    <a:pt x="9080" y="449922"/>
                  </a:lnTo>
                  <a:close/>
                </a:path>
                <a:path w="48259" h="885190">
                  <a:moveTo>
                    <a:pt x="9258" y="510578"/>
                  </a:moveTo>
                  <a:lnTo>
                    <a:pt x="9029" y="510413"/>
                  </a:lnTo>
                  <a:lnTo>
                    <a:pt x="8661" y="510489"/>
                  </a:lnTo>
                  <a:lnTo>
                    <a:pt x="9258" y="510578"/>
                  </a:lnTo>
                  <a:close/>
                </a:path>
                <a:path w="48259" h="885190">
                  <a:moveTo>
                    <a:pt x="9893" y="307682"/>
                  </a:moveTo>
                  <a:lnTo>
                    <a:pt x="8305" y="308051"/>
                  </a:lnTo>
                  <a:lnTo>
                    <a:pt x="9410" y="308952"/>
                  </a:lnTo>
                  <a:lnTo>
                    <a:pt x="9893" y="308508"/>
                  </a:lnTo>
                  <a:lnTo>
                    <a:pt x="9893" y="307682"/>
                  </a:lnTo>
                  <a:close/>
                </a:path>
                <a:path w="48259" h="885190">
                  <a:moveTo>
                    <a:pt x="9918" y="448652"/>
                  </a:moveTo>
                  <a:lnTo>
                    <a:pt x="7480" y="448652"/>
                  </a:lnTo>
                  <a:lnTo>
                    <a:pt x="9677" y="449008"/>
                  </a:lnTo>
                  <a:lnTo>
                    <a:pt x="9918" y="448652"/>
                  </a:lnTo>
                  <a:close/>
                </a:path>
                <a:path w="48259" h="885190">
                  <a:moveTo>
                    <a:pt x="10134" y="503897"/>
                  </a:moveTo>
                  <a:lnTo>
                    <a:pt x="8851" y="503262"/>
                  </a:lnTo>
                  <a:lnTo>
                    <a:pt x="9652" y="504532"/>
                  </a:lnTo>
                  <a:lnTo>
                    <a:pt x="10134" y="503897"/>
                  </a:lnTo>
                  <a:close/>
                </a:path>
                <a:path w="48259" h="885190">
                  <a:moveTo>
                    <a:pt x="10236" y="510705"/>
                  </a:moveTo>
                  <a:lnTo>
                    <a:pt x="9258" y="510578"/>
                  </a:lnTo>
                  <a:lnTo>
                    <a:pt x="9398" y="510667"/>
                  </a:lnTo>
                  <a:lnTo>
                    <a:pt x="10236" y="510705"/>
                  </a:lnTo>
                  <a:close/>
                </a:path>
                <a:path w="48259" h="885190">
                  <a:moveTo>
                    <a:pt x="10312" y="515531"/>
                  </a:moveTo>
                  <a:lnTo>
                    <a:pt x="9956" y="515340"/>
                  </a:lnTo>
                  <a:lnTo>
                    <a:pt x="9829" y="515518"/>
                  </a:lnTo>
                  <a:lnTo>
                    <a:pt x="10033" y="515518"/>
                  </a:lnTo>
                  <a:lnTo>
                    <a:pt x="10185" y="515518"/>
                  </a:lnTo>
                  <a:lnTo>
                    <a:pt x="10312" y="515531"/>
                  </a:lnTo>
                  <a:close/>
                </a:path>
                <a:path w="48259" h="885190">
                  <a:moveTo>
                    <a:pt x="10604" y="373557"/>
                  </a:moveTo>
                  <a:lnTo>
                    <a:pt x="8839" y="372452"/>
                  </a:lnTo>
                  <a:lnTo>
                    <a:pt x="9118" y="373722"/>
                  </a:lnTo>
                  <a:lnTo>
                    <a:pt x="10401" y="373722"/>
                  </a:lnTo>
                  <a:lnTo>
                    <a:pt x="10604" y="373557"/>
                  </a:lnTo>
                  <a:close/>
                </a:path>
                <a:path w="48259" h="885190">
                  <a:moveTo>
                    <a:pt x="10617" y="512064"/>
                  </a:moveTo>
                  <a:lnTo>
                    <a:pt x="10553" y="511860"/>
                  </a:lnTo>
                  <a:lnTo>
                    <a:pt x="10502" y="511987"/>
                  </a:lnTo>
                  <a:close/>
                </a:path>
                <a:path w="48259" h="885190">
                  <a:moveTo>
                    <a:pt x="10617" y="503262"/>
                  </a:moveTo>
                  <a:lnTo>
                    <a:pt x="10490" y="503262"/>
                  </a:lnTo>
                  <a:lnTo>
                    <a:pt x="10617" y="503262"/>
                  </a:lnTo>
                  <a:close/>
                </a:path>
                <a:path w="48259" h="885190">
                  <a:moveTo>
                    <a:pt x="10655" y="515632"/>
                  </a:moveTo>
                  <a:lnTo>
                    <a:pt x="10312" y="515531"/>
                  </a:lnTo>
                  <a:lnTo>
                    <a:pt x="10655" y="515721"/>
                  </a:lnTo>
                  <a:close/>
                </a:path>
                <a:path w="48259" h="885190">
                  <a:moveTo>
                    <a:pt x="10871" y="450761"/>
                  </a:moveTo>
                  <a:lnTo>
                    <a:pt x="8191" y="449922"/>
                  </a:lnTo>
                  <a:lnTo>
                    <a:pt x="9410" y="451192"/>
                  </a:lnTo>
                  <a:lnTo>
                    <a:pt x="10845" y="451192"/>
                  </a:lnTo>
                  <a:lnTo>
                    <a:pt x="10871" y="450761"/>
                  </a:lnTo>
                  <a:close/>
                </a:path>
                <a:path w="48259" h="885190">
                  <a:moveTo>
                    <a:pt x="11049" y="457542"/>
                  </a:moveTo>
                  <a:lnTo>
                    <a:pt x="7988" y="457542"/>
                  </a:lnTo>
                  <a:lnTo>
                    <a:pt x="9156" y="458812"/>
                  </a:lnTo>
                  <a:lnTo>
                    <a:pt x="11049" y="457542"/>
                  </a:lnTo>
                  <a:close/>
                </a:path>
                <a:path w="48259" h="885190">
                  <a:moveTo>
                    <a:pt x="11137" y="512572"/>
                  </a:moveTo>
                  <a:lnTo>
                    <a:pt x="10998" y="512483"/>
                  </a:lnTo>
                  <a:lnTo>
                    <a:pt x="10871" y="512368"/>
                  </a:lnTo>
                  <a:lnTo>
                    <a:pt x="10579" y="512267"/>
                  </a:lnTo>
                  <a:lnTo>
                    <a:pt x="10426" y="512267"/>
                  </a:lnTo>
                  <a:lnTo>
                    <a:pt x="10223" y="512254"/>
                  </a:lnTo>
                  <a:lnTo>
                    <a:pt x="10401" y="512381"/>
                  </a:lnTo>
                  <a:lnTo>
                    <a:pt x="10718" y="512483"/>
                  </a:lnTo>
                  <a:lnTo>
                    <a:pt x="11137" y="512572"/>
                  </a:lnTo>
                  <a:close/>
                </a:path>
                <a:path w="48259" h="885190">
                  <a:moveTo>
                    <a:pt x="11315" y="510755"/>
                  </a:moveTo>
                  <a:lnTo>
                    <a:pt x="10248" y="510705"/>
                  </a:lnTo>
                  <a:lnTo>
                    <a:pt x="10464" y="510743"/>
                  </a:lnTo>
                  <a:lnTo>
                    <a:pt x="10807" y="510755"/>
                  </a:lnTo>
                  <a:lnTo>
                    <a:pt x="11315" y="510755"/>
                  </a:lnTo>
                  <a:close/>
                </a:path>
                <a:path w="48259" h="885190">
                  <a:moveTo>
                    <a:pt x="11404" y="516102"/>
                  </a:moveTo>
                  <a:lnTo>
                    <a:pt x="10655" y="515721"/>
                  </a:lnTo>
                  <a:lnTo>
                    <a:pt x="10642" y="515861"/>
                  </a:lnTo>
                  <a:lnTo>
                    <a:pt x="10566" y="516026"/>
                  </a:lnTo>
                  <a:lnTo>
                    <a:pt x="11404" y="516102"/>
                  </a:lnTo>
                  <a:close/>
                </a:path>
                <a:path w="48259" h="885190">
                  <a:moveTo>
                    <a:pt x="11417" y="504532"/>
                  </a:moveTo>
                  <a:lnTo>
                    <a:pt x="10553" y="503351"/>
                  </a:lnTo>
                  <a:lnTo>
                    <a:pt x="10134" y="503897"/>
                  </a:lnTo>
                  <a:lnTo>
                    <a:pt x="11417" y="504532"/>
                  </a:lnTo>
                  <a:close/>
                </a:path>
                <a:path w="48259" h="885190">
                  <a:moveTo>
                    <a:pt x="11887" y="512254"/>
                  </a:moveTo>
                  <a:lnTo>
                    <a:pt x="11137" y="512216"/>
                  </a:lnTo>
                  <a:lnTo>
                    <a:pt x="10769" y="512152"/>
                  </a:lnTo>
                  <a:lnTo>
                    <a:pt x="10617" y="512064"/>
                  </a:lnTo>
                  <a:lnTo>
                    <a:pt x="10706" y="512216"/>
                  </a:lnTo>
                  <a:lnTo>
                    <a:pt x="11214" y="512292"/>
                  </a:lnTo>
                  <a:lnTo>
                    <a:pt x="11620" y="512292"/>
                  </a:lnTo>
                  <a:lnTo>
                    <a:pt x="11887" y="512254"/>
                  </a:lnTo>
                  <a:close/>
                </a:path>
                <a:path w="48259" h="885190">
                  <a:moveTo>
                    <a:pt x="11938" y="144881"/>
                  </a:moveTo>
                  <a:lnTo>
                    <a:pt x="11722" y="144716"/>
                  </a:lnTo>
                  <a:lnTo>
                    <a:pt x="11341" y="144741"/>
                  </a:lnTo>
                  <a:lnTo>
                    <a:pt x="11938" y="144881"/>
                  </a:lnTo>
                  <a:close/>
                </a:path>
                <a:path w="48259" h="885190">
                  <a:moveTo>
                    <a:pt x="12661" y="515962"/>
                  </a:moveTo>
                  <a:lnTo>
                    <a:pt x="12395" y="515543"/>
                  </a:lnTo>
                  <a:lnTo>
                    <a:pt x="11341" y="515962"/>
                  </a:lnTo>
                  <a:lnTo>
                    <a:pt x="12661" y="515962"/>
                  </a:lnTo>
                  <a:close/>
                </a:path>
                <a:path w="48259" h="885190">
                  <a:moveTo>
                    <a:pt x="12776" y="469455"/>
                  </a:moveTo>
                  <a:lnTo>
                    <a:pt x="11976" y="468769"/>
                  </a:lnTo>
                  <a:lnTo>
                    <a:pt x="10312" y="469239"/>
                  </a:lnTo>
                  <a:lnTo>
                    <a:pt x="12776" y="469455"/>
                  </a:lnTo>
                  <a:close/>
                </a:path>
                <a:path w="48259" h="885190">
                  <a:moveTo>
                    <a:pt x="12801" y="509689"/>
                  </a:moveTo>
                  <a:lnTo>
                    <a:pt x="11010" y="509371"/>
                  </a:lnTo>
                  <a:lnTo>
                    <a:pt x="10769" y="509701"/>
                  </a:lnTo>
                  <a:lnTo>
                    <a:pt x="8724" y="510209"/>
                  </a:lnTo>
                  <a:lnTo>
                    <a:pt x="9029" y="510413"/>
                  </a:lnTo>
                  <a:lnTo>
                    <a:pt x="12801" y="509689"/>
                  </a:lnTo>
                  <a:close/>
                </a:path>
                <a:path w="48259" h="885190">
                  <a:moveTo>
                    <a:pt x="12890" y="145110"/>
                  </a:moveTo>
                  <a:lnTo>
                    <a:pt x="11938" y="144881"/>
                  </a:lnTo>
                  <a:lnTo>
                    <a:pt x="12890" y="145110"/>
                  </a:lnTo>
                  <a:close/>
                </a:path>
                <a:path w="48259" h="885190">
                  <a:moveTo>
                    <a:pt x="13169" y="470242"/>
                  </a:moveTo>
                  <a:lnTo>
                    <a:pt x="9855" y="470242"/>
                  </a:lnTo>
                  <a:lnTo>
                    <a:pt x="10223" y="471512"/>
                  </a:lnTo>
                  <a:lnTo>
                    <a:pt x="13169" y="470242"/>
                  </a:lnTo>
                  <a:close/>
                </a:path>
                <a:path w="48259" h="885190">
                  <a:moveTo>
                    <a:pt x="13398" y="492366"/>
                  </a:moveTo>
                  <a:lnTo>
                    <a:pt x="13131" y="492379"/>
                  </a:lnTo>
                  <a:lnTo>
                    <a:pt x="12865" y="492429"/>
                  </a:lnTo>
                  <a:lnTo>
                    <a:pt x="12636" y="492506"/>
                  </a:lnTo>
                  <a:lnTo>
                    <a:pt x="12827" y="492506"/>
                  </a:lnTo>
                  <a:lnTo>
                    <a:pt x="13106" y="492442"/>
                  </a:lnTo>
                  <a:lnTo>
                    <a:pt x="13398" y="492366"/>
                  </a:lnTo>
                  <a:close/>
                </a:path>
                <a:path w="48259" h="885190">
                  <a:moveTo>
                    <a:pt x="13411" y="878636"/>
                  </a:moveTo>
                  <a:lnTo>
                    <a:pt x="13258" y="878560"/>
                  </a:lnTo>
                  <a:lnTo>
                    <a:pt x="13131" y="878471"/>
                  </a:lnTo>
                  <a:lnTo>
                    <a:pt x="12496" y="878395"/>
                  </a:lnTo>
                  <a:lnTo>
                    <a:pt x="12674" y="878497"/>
                  </a:lnTo>
                  <a:lnTo>
                    <a:pt x="12992" y="878573"/>
                  </a:lnTo>
                  <a:lnTo>
                    <a:pt x="13411" y="878636"/>
                  </a:lnTo>
                  <a:close/>
                </a:path>
                <a:path w="48259" h="885190">
                  <a:moveTo>
                    <a:pt x="13487" y="150012"/>
                  </a:moveTo>
                  <a:lnTo>
                    <a:pt x="12788" y="149593"/>
                  </a:lnTo>
                  <a:lnTo>
                    <a:pt x="12788" y="149440"/>
                  </a:lnTo>
                  <a:lnTo>
                    <a:pt x="12458" y="149377"/>
                  </a:lnTo>
                  <a:lnTo>
                    <a:pt x="12763" y="149593"/>
                  </a:lnTo>
                  <a:lnTo>
                    <a:pt x="12649" y="149834"/>
                  </a:lnTo>
                  <a:lnTo>
                    <a:pt x="13487" y="150012"/>
                  </a:lnTo>
                  <a:close/>
                </a:path>
                <a:path w="48259" h="885190">
                  <a:moveTo>
                    <a:pt x="13766" y="460603"/>
                  </a:moveTo>
                  <a:lnTo>
                    <a:pt x="13322" y="460362"/>
                  </a:lnTo>
                  <a:lnTo>
                    <a:pt x="12738" y="460654"/>
                  </a:lnTo>
                  <a:lnTo>
                    <a:pt x="12865" y="460895"/>
                  </a:lnTo>
                  <a:lnTo>
                    <a:pt x="13271" y="461124"/>
                  </a:lnTo>
                  <a:lnTo>
                    <a:pt x="13462" y="460883"/>
                  </a:lnTo>
                  <a:lnTo>
                    <a:pt x="13766" y="460603"/>
                  </a:lnTo>
                  <a:close/>
                </a:path>
                <a:path w="48259" h="885190">
                  <a:moveTo>
                    <a:pt x="14655" y="461657"/>
                  </a:moveTo>
                  <a:lnTo>
                    <a:pt x="14122" y="461479"/>
                  </a:lnTo>
                  <a:lnTo>
                    <a:pt x="13601" y="461302"/>
                  </a:lnTo>
                  <a:lnTo>
                    <a:pt x="13271" y="461124"/>
                  </a:lnTo>
                  <a:lnTo>
                    <a:pt x="13042" y="461416"/>
                  </a:lnTo>
                  <a:lnTo>
                    <a:pt x="12992" y="461657"/>
                  </a:lnTo>
                  <a:lnTo>
                    <a:pt x="14655" y="461657"/>
                  </a:lnTo>
                  <a:close/>
                </a:path>
                <a:path w="48259" h="885190">
                  <a:moveTo>
                    <a:pt x="15113" y="519645"/>
                  </a:moveTo>
                  <a:lnTo>
                    <a:pt x="14719" y="519290"/>
                  </a:lnTo>
                  <a:lnTo>
                    <a:pt x="11252" y="519023"/>
                  </a:lnTo>
                  <a:lnTo>
                    <a:pt x="12179" y="519595"/>
                  </a:lnTo>
                  <a:lnTo>
                    <a:pt x="13081" y="519722"/>
                  </a:lnTo>
                  <a:lnTo>
                    <a:pt x="15113" y="519645"/>
                  </a:lnTo>
                  <a:close/>
                </a:path>
                <a:path w="48259" h="885190">
                  <a:moveTo>
                    <a:pt x="15544" y="144500"/>
                  </a:moveTo>
                  <a:lnTo>
                    <a:pt x="13779" y="144018"/>
                  </a:lnTo>
                  <a:lnTo>
                    <a:pt x="13512" y="144272"/>
                  </a:lnTo>
                  <a:lnTo>
                    <a:pt x="11442" y="144487"/>
                  </a:lnTo>
                  <a:lnTo>
                    <a:pt x="11722" y="144716"/>
                  </a:lnTo>
                  <a:lnTo>
                    <a:pt x="15544" y="144500"/>
                  </a:lnTo>
                  <a:close/>
                </a:path>
                <a:path w="48259" h="885190">
                  <a:moveTo>
                    <a:pt x="17589" y="884694"/>
                  </a:moveTo>
                  <a:lnTo>
                    <a:pt x="17183" y="884377"/>
                  </a:lnTo>
                  <a:lnTo>
                    <a:pt x="13703" y="884275"/>
                  </a:lnTo>
                  <a:lnTo>
                    <a:pt x="14643" y="884732"/>
                  </a:lnTo>
                  <a:lnTo>
                    <a:pt x="15544" y="884809"/>
                  </a:lnTo>
                  <a:lnTo>
                    <a:pt x="17589" y="884694"/>
                  </a:lnTo>
                  <a:close/>
                </a:path>
                <a:path w="48259" h="885190">
                  <a:moveTo>
                    <a:pt x="18592" y="517144"/>
                  </a:moveTo>
                  <a:lnTo>
                    <a:pt x="16916" y="516712"/>
                  </a:lnTo>
                  <a:lnTo>
                    <a:pt x="13970" y="516229"/>
                  </a:lnTo>
                  <a:lnTo>
                    <a:pt x="10769" y="516496"/>
                  </a:lnTo>
                  <a:lnTo>
                    <a:pt x="14109" y="516915"/>
                  </a:lnTo>
                  <a:lnTo>
                    <a:pt x="12725" y="517029"/>
                  </a:lnTo>
                  <a:lnTo>
                    <a:pt x="16687" y="517486"/>
                  </a:lnTo>
                  <a:lnTo>
                    <a:pt x="17081" y="517842"/>
                  </a:lnTo>
                  <a:lnTo>
                    <a:pt x="15570" y="518109"/>
                  </a:lnTo>
                  <a:lnTo>
                    <a:pt x="14300" y="518045"/>
                  </a:lnTo>
                  <a:lnTo>
                    <a:pt x="15189" y="518185"/>
                  </a:lnTo>
                  <a:lnTo>
                    <a:pt x="13538" y="518629"/>
                  </a:lnTo>
                  <a:lnTo>
                    <a:pt x="15709" y="518820"/>
                  </a:lnTo>
                  <a:lnTo>
                    <a:pt x="18389" y="518337"/>
                  </a:lnTo>
                  <a:lnTo>
                    <a:pt x="18503" y="517740"/>
                  </a:lnTo>
                  <a:lnTo>
                    <a:pt x="16294" y="517118"/>
                  </a:lnTo>
                  <a:lnTo>
                    <a:pt x="17056" y="516978"/>
                  </a:lnTo>
                  <a:lnTo>
                    <a:pt x="17957" y="517105"/>
                  </a:lnTo>
                  <a:lnTo>
                    <a:pt x="18592" y="517144"/>
                  </a:lnTo>
                  <a:close/>
                </a:path>
                <a:path w="48259" h="885190">
                  <a:moveTo>
                    <a:pt x="19354" y="108889"/>
                  </a:moveTo>
                  <a:lnTo>
                    <a:pt x="18643" y="108204"/>
                  </a:lnTo>
                  <a:lnTo>
                    <a:pt x="16941" y="108445"/>
                  </a:lnTo>
                  <a:lnTo>
                    <a:pt x="19354" y="108889"/>
                  </a:lnTo>
                  <a:close/>
                </a:path>
                <a:path w="48259" h="885190">
                  <a:moveTo>
                    <a:pt x="20993" y="882383"/>
                  </a:moveTo>
                  <a:lnTo>
                    <a:pt x="19291" y="882065"/>
                  </a:lnTo>
                  <a:lnTo>
                    <a:pt x="16332" y="881735"/>
                  </a:lnTo>
                  <a:lnTo>
                    <a:pt x="13157" y="882091"/>
                  </a:lnTo>
                  <a:lnTo>
                    <a:pt x="16497" y="882345"/>
                  </a:lnTo>
                  <a:lnTo>
                    <a:pt x="15113" y="882484"/>
                  </a:lnTo>
                  <a:lnTo>
                    <a:pt x="19100" y="882738"/>
                  </a:lnTo>
                  <a:lnTo>
                    <a:pt x="19507" y="883043"/>
                  </a:lnTo>
                  <a:lnTo>
                    <a:pt x="17995" y="883335"/>
                  </a:lnTo>
                  <a:lnTo>
                    <a:pt x="16713" y="883323"/>
                  </a:lnTo>
                  <a:lnTo>
                    <a:pt x="17614" y="883412"/>
                  </a:lnTo>
                  <a:lnTo>
                    <a:pt x="15976" y="883843"/>
                  </a:lnTo>
                  <a:lnTo>
                    <a:pt x="18148" y="883932"/>
                  </a:lnTo>
                  <a:lnTo>
                    <a:pt x="20828" y="883437"/>
                  </a:lnTo>
                  <a:lnTo>
                    <a:pt x="20916" y="882904"/>
                  </a:lnTo>
                  <a:lnTo>
                    <a:pt x="18681" y="882434"/>
                  </a:lnTo>
                  <a:lnTo>
                    <a:pt x="19443" y="882307"/>
                  </a:lnTo>
                  <a:lnTo>
                    <a:pt x="20358" y="882383"/>
                  </a:lnTo>
                  <a:lnTo>
                    <a:pt x="20993" y="882383"/>
                  </a:lnTo>
                  <a:close/>
                </a:path>
                <a:path w="48259" h="885190">
                  <a:moveTo>
                    <a:pt x="21475" y="269544"/>
                  </a:moveTo>
                  <a:lnTo>
                    <a:pt x="19659" y="269392"/>
                  </a:lnTo>
                  <a:lnTo>
                    <a:pt x="19824" y="269519"/>
                  </a:lnTo>
                  <a:lnTo>
                    <a:pt x="20929" y="269544"/>
                  </a:lnTo>
                  <a:lnTo>
                    <a:pt x="21475" y="269544"/>
                  </a:lnTo>
                  <a:close/>
                </a:path>
                <a:path w="48259" h="885190">
                  <a:moveTo>
                    <a:pt x="23558" y="481888"/>
                  </a:moveTo>
                  <a:lnTo>
                    <a:pt x="23139" y="481965"/>
                  </a:lnTo>
                  <a:lnTo>
                    <a:pt x="23482" y="481926"/>
                  </a:lnTo>
                  <a:close/>
                </a:path>
                <a:path w="48259" h="885190">
                  <a:moveTo>
                    <a:pt x="23609" y="508342"/>
                  </a:moveTo>
                  <a:lnTo>
                    <a:pt x="22123" y="507072"/>
                  </a:lnTo>
                  <a:lnTo>
                    <a:pt x="20396" y="508342"/>
                  </a:lnTo>
                  <a:lnTo>
                    <a:pt x="23609" y="508342"/>
                  </a:lnTo>
                  <a:close/>
                </a:path>
                <a:path w="48259" h="885190">
                  <a:moveTo>
                    <a:pt x="23736" y="408724"/>
                  </a:moveTo>
                  <a:lnTo>
                    <a:pt x="22237" y="408012"/>
                  </a:lnTo>
                  <a:lnTo>
                    <a:pt x="22974" y="408978"/>
                  </a:lnTo>
                  <a:lnTo>
                    <a:pt x="23736" y="408724"/>
                  </a:lnTo>
                  <a:close/>
                </a:path>
                <a:path w="48259" h="885190">
                  <a:moveTo>
                    <a:pt x="23964" y="481660"/>
                  </a:moveTo>
                  <a:lnTo>
                    <a:pt x="23558" y="481888"/>
                  </a:lnTo>
                  <a:lnTo>
                    <a:pt x="23774" y="481825"/>
                  </a:lnTo>
                  <a:lnTo>
                    <a:pt x="23914" y="481736"/>
                  </a:lnTo>
                  <a:close/>
                </a:path>
                <a:path w="48259" h="885190">
                  <a:moveTo>
                    <a:pt x="24193" y="503542"/>
                  </a:moveTo>
                  <a:lnTo>
                    <a:pt x="23329" y="504698"/>
                  </a:lnTo>
                  <a:lnTo>
                    <a:pt x="23876" y="504609"/>
                  </a:lnTo>
                  <a:lnTo>
                    <a:pt x="24193" y="503542"/>
                  </a:lnTo>
                  <a:close/>
                </a:path>
                <a:path w="48259" h="885190">
                  <a:moveTo>
                    <a:pt x="24777" y="876706"/>
                  </a:moveTo>
                  <a:lnTo>
                    <a:pt x="24650" y="876655"/>
                  </a:lnTo>
                  <a:lnTo>
                    <a:pt x="24358" y="876541"/>
                  </a:lnTo>
                  <a:lnTo>
                    <a:pt x="24777" y="876706"/>
                  </a:lnTo>
                  <a:close/>
                </a:path>
                <a:path w="48259" h="885190">
                  <a:moveTo>
                    <a:pt x="25057" y="481076"/>
                  </a:moveTo>
                  <a:lnTo>
                    <a:pt x="23914" y="481025"/>
                  </a:lnTo>
                  <a:lnTo>
                    <a:pt x="24218" y="481380"/>
                  </a:lnTo>
                  <a:lnTo>
                    <a:pt x="23964" y="481660"/>
                  </a:lnTo>
                  <a:lnTo>
                    <a:pt x="25057" y="481076"/>
                  </a:lnTo>
                  <a:close/>
                </a:path>
                <a:path w="48259" h="885190">
                  <a:moveTo>
                    <a:pt x="25349" y="851217"/>
                  </a:moveTo>
                  <a:lnTo>
                    <a:pt x="24942" y="851433"/>
                  </a:lnTo>
                  <a:lnTo>
                    <a:pt x="25171" y="851369"/>
                  </a:lnTo>
                  <a:lnTo>
                    <a:pt x="25298" y="851306"/>
                  </a:lnTo>
                  <a:close/>
                </a:path>
                <a:path w="48259" h="885190">
                  <a:moveTo>
                    <a:pt x="25717" y="415632"/>
                  </a:moveTo>
                  <a:lnTo>
                    <a:pt x="25361" y="415772"/>
                  </a:lnTo>
                  <a:lnTo>
                    <a:pt x="25514" y="415798"/>
                  </a:lnTo>
                  <a:lnTo>
                    <a:pt x="25717" y="415632"/>
                  </a:lnTo>
                  <a:close/>
                </a:path>
                <a:path w="48259" h="885190">
                  <a:moveTo>
                    <a:pt x="26073" y="504367"/>
                  </a:moveTo>
                  <a:lnTo>
                    <a:pt x="26009" y="504228"/>
                  </a:lnTo>
                  <a:lnTo>
                    <a:pt x="23876" y="504609"/>
                  </a:lnTo>
                  <a:lnTo>
                    <a:pt x="23736" y="505066"/>
                  </a:lnTo>
                  <a:lnTo>
                    <a:pt x="26073" y="504367"/>
                  </a:lnTo>
                  <a:close/>
                </a:path>
                <a:path w="48259" h="885190">
                  <a:moveTo>
                    <a:pt x="26212" y="444842"/>
                  </a:moveTo>
                  <a:lnTo>
                    <a:pt x="26022" y="444842"/>
                  </a:lnTo>
                  <a:lnTo>
                    <a:pt x="25577" y="446112"/>
                  </a:lnTo>
                  <a:lnTo>
                    <a:pt x="26212" y="444842"/>
                  </a:lnTo>
                  <a:close/>
                </a:path>
                <a:path w="48259" h="885190">
                  <a:moveTo>
                    <a:pt x="26352" y="474052"/>
                  </a:moveTo>
                  <a:lnTo>
                    <a:pt x="26301" y="473786"/>
                  </a:lnTo>
                  <a:lnTo>
                    <a:pt x="26263" y="473494"/>
                  </a:lnTo>
                  <a:lnTo>
                    <a:pt x="26073" y="473773"/>
                  </a:lnTo>
                  <a:lnTo>
                    <a:pt x="26149" y="472782"/>
                  </a:lnTo>
                  <a:lnTo>
                    <a:pt x="26035" y="473773"/>
                  </a:lnTo>
                  <a:lnTo>
                    <a:pt x="26352" y="474052"/>
                  </a:lnTo>
                  <a:close/>
                </a:path>
                <a:path w="48259" h="885190">
                  <a:moveTo>
                    <a:pt x="26352" y="409282"/>
                  </a:moveTo>
                  <a:lnTo>
                    <a:pt x="25971" y="408012"/>
                  </a:lnTo>
                  <a:lnTo>
                    <a:pt x="23736" y="408724"/>
                  </a:lnTo>
                  <a:lnTo>
                    <a:pt x="24904" y="409282"/>
                  </a:lnTo>
                  <a:lnTo>
                    <a:pt x="26352" y="409282"/>
                  </a:lnTo>
                  <a:close/>
                </a:path>
                <a:path w="48259" h="885190">
                  <a:moveTo>
                    <a:pt x="26416" y="850671"/>
                  </a:moveTo>
                  <a:lnTo>
                    <a:pt x="25285" y="850671"/>
                  </a:lnTo>
                  <a:lnTo>
                    <a:pt x="25590" y="850963"/>
                  </a:lnTo>
                  <a:lnTo>
                    <a:pt x="25349" y="851217"/>
                  </a:lnTo>
                  <a:lnTo>
                    <a:pt x="26416" y="850671"/>
                  </a:lnTo>
                  <a:close/>
                </a:path>
                <a:path w="48259" h="885190">
                  <a:moveTo>
                    <a:pt x="26606" y="400202"/>
                  </a:moveTo>
                  <a:lnTo>
                    <a:pt x="25273" y="399122"/>
                  </a:lnTo>
                  <a:lnTo>
                    <a:pt x="23850" y="399122"/>
                  </a:lnTo>
                  <a:lnTo>
                    <a:pt x="26606" y="400202"/>
                  </a:lnTo>
                  <a:close/>
                </a:path>
                <a:path w="48259" h="885190">
                  <a:moveTo>
                    <a:pt x="27355" y="832142"/>
                  </a:moveTo>
                  <a:lnTo>
                    <a:pt x="27114" y="832015"/>
                  </a:lnTo>
                  <a:lnTo>
                    <a:pt x="26911" y="831913"/>
                  </a:lnTo>
                  <a:lnTo>
                    <a:pt x="26606" y="831951"/>
                  </a:lnTo>
                  <a:lnTo>
                    <a:pt x="26695" y="832104"/>
                  </a:lnTo>
                  <a:lnTo>
                    <a:pt x="27051" y="832142"/>
                  </a:lnTo>
                  <a:lnTo>
                    <a:pt x="27355" y="832142"/>
                  </a:lnTo>
                  <a:close/>
                </a:path>
                <a:path w="48259" h="885190">
                  <a:moveTo>
                    <a:pt x="27444" y="498614"/>
                  </a:moveTo>
                  <a:lnTo>
                    <a:pt x="24498" y="498563"/>
                  </a:lnTo>
                  <a:lnTo>
                    <a:pt x="23215" y="498500"/>
                  </a:lnTo>
                  <a:lnTo>
                    <a:pt x="24434" y="498576"/>
                  </a:lnTo>
                  <a:lnTo>
                    <a:pt x="25006" y="498716"/>
                  </a:lnTo>
                  <a:lnTo>
                    <a:pt x="25234" y="498856"/>
                  </a:lnTo>
                  <a:lnTo>
                    <a:pt x="25793" y="498868"/>
                  </a:lnTo>
                  <a:lnTo>
                    <a:pt x="26466" y="498830"/>
                  </a:lnTo>
                  <a:lnTo>
                    <a:pt x="27317" y="498779"/>
                  </a:lnTo>
                  <a:lnTo>
                    <a:pt x="27444" y="498614"/>
                  </a:lnTo>
                  <a:close/>
                </a:path>
                <a:path w="48259" h="885190">
                  <a:moveTo>
                    <a:pt x="27457" y="420725"/>
                  </a:moveTo>
                  <a:lnTo>
                    <a:pt x="27228" y="420763"/>
                  </a:lnTo>
                  <a:lnTo>
                    <a:pt x="27051" y="420801"/>
                  </a:lnTo>
                  <a:lnTo>
                    <a:pt x="26873" y="420839"/>
                  </a:lnTo>
                  <a:lnTo>
                    <a:pt x="26974" y="420979"/>
                  </a:lnTo>
                  <a:lnTo>
                    <a:pt x="27457" y="420725"/>
                  </a:lnTo>
                  <a:close/>
                </a:path>
                <a:path w="48259" h="885190">
                  <a:moveTo>
                    <a:pt x="27495" y="140347"/>
                  </a:moveTo>
                  <a:lnTo>
                    <a:pt x="26530" y="141300"/>
                  </a:lnTo>
                  <a:lnTo>
                    <a:pt x="27063" y="141274"/>
                  </a:lnTo>
                  <a:lnTo>
                    <a:pt x="27495" y="140347"/>
                  </a:lnTo>
                  <a:close/>
                </a:path>
                <a:path w="48259" h="885190">
                  <a:moveTo>
                    <a:pt x="27673" y="441032"/>
                  </a:moveTo>
                  <a:lnTo>
                    <a:pt x="27495" y="441032"/>
                  </a:lnTo>
                  <a:lnTo>
                    <a:pt x="26784" y="441274"/>
                  </a:lnTo>
                  <a:lnTo>
                    <a:pt x="27495" y="441528"/>
                  </a:lnTo>
                  <a:lnTo>
                    <a:pt x="27673" y="441032"/>
                  </a:lnTo>
                  <a:close/>
                </a:path>
                <a:path w="48259" h="885190">
                  <a:moveTo>
                    <a:pt x="27863" y="444715"/>
                  </a:moveTo>
                  <a:lnTo>
                    <a:pt x="27584" y="444842"/>
                  </a:lnTo>
                  <a:lnTo>
                    <a:pt x="27457" y="445020"/>
                  </a:lnTo>
                  <a:lnTo>
                    <a:pt x="27863" y="444715"/>
                  </a:lnTo>
                  <a:close/>
                </a:path>
                <a:path w="48259" h="885190">
                  <a:moveTo>
                    <a:pt x="27940" y="426910"/>
                  </a:moveTo>
                  <a:lnTo>
                    <a:pt x="27698" y="426948"/>
                  </a:lnTo>
                  <a:lnTo>
                    <a:pt x="27482" y="427101"/>
                  </a:lnTo>
                  <a:lnTo>
                    <a:pt x="27901" y="426948"/>
                  </a:lnTo>
                  <a:close/>
                </a:path>
                <a:path w="48259" h="885190">
                  <a:moveTo>
                    <a:pt x="27965" y="466432"/>
                  </a:moveTo>
                  <a:lnTo>
                    <a:pt x="27457" y="465556"/>
                  </a:lnTo>
                  <a:lnTo>
                    <a:pt x="26416" y="465747"/>
                  </a:lnTo>
                  <a:lnTo>
                    <a:pt x="27965" y="466432"/>
                  </a:lnTo>
                  <a:close/>
                </a:path>
                <a:path w="48259" h="885190">
                  <a:moveTo>
                    <a:pt x="28105" y="426885"/>
                  </a:moveTo>
                  <a:lnTo>
                    <a:pt x="27724" y="426669"/>
                  </a:lnTo>
                  <a:lnTo>
                    <a:pt x="27355" y="426732"/>
                  </a:lnTo>
                  <a:lnTo>
                    <a:pt x="27762" y="426821"/>
                  </a:lnTo>
                  <a:lnTo>
                    <a:pt x="27940" y="426910"/>
                  </a:lnTo>
                  <a:lnTo>
                    <a:pt x="28105" y="426885"/>
                  </a:lnTo>
                  <a:close/>
                </a:path>
                <a:path w="48259" h="885190">
                  <a:moveTo>
                    <a:pt x="28130" y="499935"/>
                  </a:moveTo>
                  <a:lnTo>
                    <a:pt x="27089" y="499541"/>
                  </a:lnTo>
                  <a:lnTo>
                    <a:pt x="26835" y="499452"/>
                  </a:lnTo>
                  <a:lnTo>
                    <a:pt x="25844" y="499910"/>
                  </a:lnTo>
                  <a:lnTo>
                    <a:pt x="26377" y="500545"/>
                  </a:lnTo>
                  <a:lnTo>
                    <a:pt x="27495" y="499910"/>
                  </a:lnTo>
                  <a:lnTo>
                    <a:pt x="28130" y="499935"/>
                  </a:lnTo>
                  <a:close/>
                </a:path>
                <a:path w="48259" h="885190">
                  <a:moveTo>
                    <a:pt x="28473" y="485952"/>
                  </a:moveTo>
                  <a:lnTo>
                    <a:pt x="28092" y="485952"/>
                  </a:lnTo>
                  <a:lnTo>
                    <a:pt x="27749" y="485978"/>
                  </a:lnTo>
                  <a:lnTo>
                    <a:pt x="27419" y="486029"/>
                  </a:lnTo>
                  <a:lnTo>
                    <a:pt x="27851" y="486016"/>
                  </a:lnTo>
                  <a:lnTo>
                    <a:pt x="28232" y="485978"/>
                  </a:lnTo>
                  <a:lnTo>
                    <a:pt x="28473" y="485952"/>
                  </a:lnTo>
                  <a:close/>
                </a:path>
                <a:path w="48259" h="885190">
                  <a:moveTo>
                    <a:pt x="28511" y="473811"/>
                  </a:moveTo>
                  <a:lnTo>
                    <a:pt x="28117" y="473329"/>
                  </a:lnTo>
                  <a:lnTo>
                    <a:pt x="27495" y="473798"/>
                  </a:lnTo>
                  <a:lnTo>
                    <a:pt x="28511" y="473811"/>
                  </a:lnTo>
                  <a:close/>
                </a:path>
                <a:path w="48259" h="885190">
                  <a:moveTo>
                    <a:pt x="28638" y="400202"/>
                  </a:moveTo>
                  <a:lnTo>
                    <a:pt x="28359" y="399122"/>
                  </a:lnTo>
                  <a:lnTo>
                    <a:pt x="27724" y="399122"/>
                  </a:lnTo>
                  <a:lnTo>
                    <a:pt x="27178" y="400202"/>
                  </a:lnTo>
                  <a:lnTo>
                    <a:pt x="28638" y="400202"/>
                  </a:lnTo>
                  <a:close/>
                </a:path>
                <a:path w="48259" h="885190">
                  <a:moveTo>
                    <a:pt x="28689" y="400392"/>
                  </a:moveTo>
                  <a:lnTo>
                    <a:pt x="27089" y="400392"/>
                  </a:lnTo>
                  <a:lnTo>
                    <a:pt x="26835" y="400392"/>
                  </a:lnTo>
                  <a:lnTo>
                    <a:pt x="28663" y="401662"/>
                  </a:lnTo>
                  <a:lnTo>
                    <a:pt x="28689" y="400392"/>
                  </a:lnTo>
                  <a:close/>
                </a:path>
                <a:path w="48259" h="885190">
                  <a:moveTo>
                    <a:pt x="28752" y="386651"/>
                  </a:moveTo>
                  <a:lnTo>
                    <a:pt x="28511" y="386575"/>
                  </a:lnTo>
                  <a:lnTo>
                    <a:pt x="28562" y="386702"/>
                  </a:lnTo>
                  <a:lnTo>
                    <a:pt x="28752" y="386651"/>
                  </a:lnTo>
                  <a:close/>
                </a:path>
                <a:path w="48259" h="885190">
                  <a:moveTo>
                    <a:pt x="29273" y="141300"/>
                  </a:moveTo>
                  <a:lnTo>
                    <a:pt x="29222" y="141173"/>
                  </a:lnTo>
                  <a:lnTo>
                    <a:pt x="27063" y="141274"/>
                  </a:lnTo>
                  <a:lnTo>
                    <a:pt x="26885" y="141655"/>
                  </a:lnTo>
                  <a:lnTo>
                    <a:pt x="29273" y="141300"/>
                  </a:lnTo>
                  <a:close/>
                </a:path>
                <a:path w="48259" h="885190">
                  <a:moveTo>
                    <a:pt x="29311" y="865911"/>
                  </a:moveTo>
                  <a:lnTo>
                    <a:pt x="26377" y="865962"/>
                  </a:lnTo>
                  <a:lnTo>
                    <a:pt x="25082" y="865949"/>
                  </a:lnTo>
                  <a:lnTo>
                    <a:pt x="26301" y="865987"/>
                  </a:lnTo>
                  <a:lnTo>
                    <a:pt x="26873" y="866076"/>
                  </a:lnTo>
                  <a:lnTo>
                    <a:pt x="27114" y="866203"/>
                  </a:lnTo>
                  <a:lnTo>
                    <a:pt x="27673" y="866178"/>
                  </a:lnTo>
                  <a:lnTo>
                    <a:pt x="28346" y="866140"/>
                  </a:lnTo>
                  <a:lnTo>
                    <a:pt x="29197" y="866063"/>
                  </a:lnTo>
                  <a:lnTo>
                    <a:pt x="29311" y="865911"/>
                  </a:lnTo>
                  <a:close/>
                </a:path>
                <a:path w="48259" h="885190">
                  <a:moveTo>
                    <a:pt x="29387" y="402158"/>
                  </a:moveTo>
                  <a:lnTo>
                    <a:pt x="27774" y="401828"/>
                  </a:lnTo>
                  <a:lnTo>
                    <a:pt x="27546" y="402247"/>
                  </a:lnTo>
                  <a:lnTo>
                    <a:pt x="26250" y="402678"/>
                  </a:lnTo>
                  <a:lnTo>
                    <a:pt x="26682" y="402894"/>
                  </a:lnTo>
                  <a:lnTo>
                    <a:pt x="28321" y="402691"/>
                  </a:lnTo>
                  <a:lnTo>
                    <a:pt x="29387" y="402158"/>
                  </a:lnTo>
                  <a:close/>
                </a:path>
                <a:path w="48259" h="885190">
                  <a:moveTo>
                    <a:pt x="29425" y="456272"/>
                  </a:moveTo>
                  <a:lnTo>
                    <a:pt x="28206" y="457542"/>
                  </a:lnTo>
                  <a:lnTo>
                    <a:pt x="28740" y="457542"/>
                  </a:lnTo>
                  <a:lnTo>
                    <a:pt x="29425" y="456272"/>
                  </a:lnTo>
                  <a:close/>
                </a:path>
                <a:path w="48259" h="885190">
                  <a:moveTo>
                    <a:pt x="29616" y="428332"/>
                  </a:moveTo>
                  <a:lnTo>
                    <a:pt x="27609" y="428332"/>
                  </a:lnTo>
                  <a:lnTo>
                    <a:pt x="29222" y="429602"/>
                  </a:lnTo>
                  <a:lnTo>
                    <a:pt x="29616" y="428332"/>
                  </a:lnTo>
                  <a:close/>
                </a:path>
                <a:path w="48259" h="885190">
                  <a:moveTo>
                    <a:pt x="29667" y="503288"/>
                  </a:moveTo>
                  <a:lnTo>
                    <a:pt x="26073" y="504367"/>
                  </a:lnTo>
                  <a:lnTo>
                    <a:pt x="26276" y="504761"/>
                  </a:lnTo>
                  <a:lnTo>
                    <a:pt x="29667" y="503288"/>
                  </a:lnTo>
                  <a:close/>
                </a:path>
                <a:path w="48259" h="885190">
                  <a:moveTo>
                    <a:pt x="29679" y="465162"/>
                  </a:moveTo>
                  <a:lnTo>
                    <a:pt x="27241" y="465162"/>
                  </a:lnTo>
                  <a:lnTo>
                    <a:pt x="27457" y="465556"/>
                  </a:lnTo>
                  <a:lnTo>
                    <a:pt x="29679" y="465162"/>
                  </a:lnTo>
                  <a:close/>
                </a:path>
                <a:path w="48259" h="885190">
                  <a:moveTo>
                    <a:pt x="29870" y="859828"/>
                  </a:moveTo>
                  <a:lnTo>
                    <a:pt x="28448" y="859586"/>
                  </a:lnTo>
                  <a:lnTo>
                    <a:pt x="28448" y="859739"/>
                  </a:lnTo>
                  <a:lnTo>
                    <a:pt x="28854" y="859777"/>
                  </a:lnTo>
                  <a:lnTo>
                    <a:pt x="29324" y="859802"/>
                  </a:lnTo>
                  <a:lnTo>
                    <a:pt x="29870" y="859828"/>
                  </a:lnTo>
                  <a:close/>
                </a:path>
                <a:path w="48259" h="885190">
                  <a:moveTo>
                    <a:pt x="29921" y="455968"/>
                  </a:moveTo>
                  <a:lnTo>
                    <a:pt x="29654" y="455917"/>
                  </a:lnTo>
                  <a:lnTo>
                    <a:pt x="29502" y="456057"/>
                  </a:lnTo>
                  <a:lnTo>
                    <a:pt x="29743" y="456057"/>
                  </a:lnTo>
                  <a:lnTo>
                    <a:pt x="29921" y="455968"/>
                  </a:lnTo>
                  <a:close/>
                </a:path>
                <a:path w="48259" h="885190">
                  <a:moveTo>
                    <a:pt x="30581" y="828586"/>
                  </a:moveTo>
                  <a:lnTo>
                    <a:pt x="30314" y="828548"/>
                  </a:lnTo>
                  <a:lnTo>
                    <a:pt x="30162" y="828687"/>
                  </a:lnTo>
                  <a:lnTo>
                    <a:pt x="30403" y="828662"/>
                  </a:lnTo>
                  <a:lnTo>
                    <a:pt x="30581" y="828586"/>
                  </a:lnTo>
                  <a:close/>
                </a:path>
                <a:path w="48259" h="885190">
                  <a:moveTo>
                    <a:pt x="31051" y="422402"/>
                  </a:moveTo>
                  <a:lnTo>
                    <a:pt x="30060" y="421855"/>
                  </a:lnTo>
                  <a:lnTo>
                    <a:pt x="26758" y="422021"/>
                  </a:lnTo>
                  <a:lnTo>
                    <a:pt x="27343" y="422325"/>
                  </a:lnTo>
                  <a:lnTo>
                    <a:pt x="31051" y="422402"/>
                  </a:lnTo>
                  <a:close/>
                </a:path>
                <a:path w="48259" h="885190">
                  <a:moveTo>
                    <a:pt x="31191" y="385991"/>
                  </a:moveTo>
                  <a:lnTo>
                    <a:pt x="28752" y="386651"/>
                  </a:lnTo>
                  <a:lnTo>
                    <a:pt x="29489" y="386880"/>
                  </a:lnTo>
                  <a:lnTo>
                    <a:pt x="31191" y="385991"/>
                  </a:lnTo>
                  <a:close/>
                </a:path>
                <a:path w="48259" h="885190">
                  <a:moveTo>
                    <a:pt x="31445" y="466013"/>
                  </a:moveTo>
                  <a:lnTo>
                    <a:pt x="30467" y="465201"/>
                  </a:lnTo>
                  <a:lnTo>
                    <a:pt x="31051" y="465797"/>
                  </a:lnTo>
                  <a:lnTo>
                    <a:pt x="31445" y="466013"/>
                  </a:lnTo>
                  <a:close/>
                </a:path>
                <a:path w="48259" h="885190">
                  <a:moveTo>
                    <a:pt x="31635" y="433222"/>
                  </a:moveTo>
                  <a:lnTo>
                    <a:pt x="31115" y="433247"/>
                  </a:lnTo>
                  <a:lnTo>
                    <a:pt x="30734" y="433311"/>
                  </a:lnTo>
                  <a:lnTo>
                    <a:pt x="30391" y="433387"/>
                  </a:lnTo>
                  <a:lnTo>
                    <a:pt x="30657" y="433374"/>
                  </a:lnTo>
                  <a:lnTo>
                    <a:pt x="31026" y="433336"/>
                  </a:lnTo>
                  <a:lnTo>
                    <a:pt x="31635" y="433222"/>
                  </a:lnTo>
                  <a:close/>
                </a:path>
                <a:path w="48259" h="885190">
                  <a:moveTo>
                    <a:pt x="31762" y="137591"/>
                  </a:moveTo>
                  <a:lnTo>
                    <a:pt x="30772" y="137121"/>
                  </a:lnTo>
                  <a:lnTo>
                    <a:pt x="30518" y="137007"/>
                  </a:lnTo>
                  <a:lnTo>
                    <a:pt x="29476" y="137312"/>
                  </a:lnTo>
                  <a:lnTo>
                    <a:pt x="29946" y="137934"/>
                  </a:lnTo>
                  <a:lnTo>
                    <a:pt x="31127" y="137490"/>
                  </a:lnTo>
                  <a:lnTo>
                    <a:pt x="31762" y="137591"/>
                  </a:lnTo>
                  <a:close/>
                </a:path>
                <a:path w="48259" h="885190">
                  <a:moveTo>
                    <a:pt x="32258" y="416902"/>
                  </a:moveTo>
                  <a:lnTo>
                    <a:pt x="25514" y="415798"/>
                  </a:lnTo>
                  <a:lnTo>
                    <a:pt x="24180" y="416902"/>
                  </a:lnTo>
                  <a:lnTo>
                    <a:pt x="32258" y="416902"/>
                  </a:lnTo>
                  <a:close/>
                </a:path>
                <a:path w="48259" h="885190">
                  <a:moveTo>
                    <a:pt x="32956" y="140754"/>
                  </a:moveTo>
                  <a:lnTo>
                    <a:pt x="29273" y="141300"/>
                  </a:lnTo>
                  <a:lnTo>
                    <a:pt x="29438" y="141668"/>
                  </a:lnTo>
                  <a:lnTo>
                    <a:pt x="32956" y="140754"/>
                  </a:lnTo>
                  <a:close/>
                </a:path>
                <a:path w="48259" h="885190">
                  <a:moveTo>
                    <a:pt x="33096" y="346379"/>
                  </a:moveTo>
                  <a:lnTo>
                    <a:pt x="32181" y="345668"/>
                  </a:lnTo>
                  <a:lnTo>
                    <a:pt x="32004" y="346011"/>
                  </a:lnTo>
                  <a:lnTo>
                    <a:pt x="33096" y="346379"/>
                  </a:lnTo>
                  <a:close/>
                </a:path>
                <a:path w="48259" h="885190">
                  <a:moveTo>
                    <a:pt x="33324" y="350862"/>
                  </a:moveTo>
                  <a:lnTo>
                    <a:pt x="32105" y="351955"/>
                  </a:lnTo>
                  <a:lnTo>
                    <a:pt x="32486" y="352132"/>
                  </a:lnTo>
                  <a:lnTo>
                    <a:pt x="33324" y="350862"/>
                  </a:lnTo>
                  <a:close/>
                </a:path>
                <a:path w="48259" h="885190">
                  <a:moveTo>
                    <a:pt x="34074" y="451192"/>
                  </a:moveTo>
                  <a:lnTo>
                    <a:pt x="33642" y="451192"/>
                  </a:lnTo>
                  <a:lnTo>
                    <a:pt x="34061" y="451726"/>
                  </a:lnTo>
                  <a:lnTo>
                    <a:pt x="34074" y="451192"/>
                  </a:lnTo>
                  <a:close/>
                </a:path>
                <a:path w="48259" h="885190">
                  <a:moveTo>
                    <a:pt x="34290" y="441032"/>
                  </a:moveTo>
                  <a:lnTo>
                    <a:pt x="32296" y="439762"/>
                  </a:lnTo>
                  <a:lnTo>
                    <a:pt x="30111" y="440867"/>
                  </a:lnTo>
                  <a:lnTo>
                    <a:pt x="27965" y="439762"/>
                  </a:lnTo>
                  <a:lnTo>
                    <a:pt x="29730" y="442302"/>
                  </a:lnTo>
                  <a:lnTo>
                    <a:pt x="31737" y="442302"/>
                  </a:lnTo>
                  <a:lnTo>
                    <a:pt x="29337" y="441032"/>
                  </a:lnTo>
                  <a:lnTo>
                    <a:pt x="29794" y="441032"/>
                  </a:lnTo>
                  <a:lnTo>
                    <a:pt x="30416" y="441032"/>
                  </a:lnTo>
                  <a:lnTo>
                    <a:pt x="34290" y="441032"/>
                  </a:lnTo>
                  <a:close/>
                </a:path>
                <a:path w="48259" h="885190">
                  <a:moveTo>
                    <a:pt x="34632" y="114350"/>
                  </a:moveTo>
                  <a:lnTo>
                    <a:pt x="34290" y="113880"/>
                  </a:lnTo>
                  <a:lnTo>
                    <a:pt x="33616" y="114236"/>
                  </a:lnTo>
                  <a:lnTo>
                    <a:pt x="34632" y="114350"/>
                  </a:lnTo>
                  <a:close/>
                </a:path>
                <a:path w="48259" h="885190">
                  <a:moveTo>
                    <a:pt x="34645" y="452462"/>
                  </a:moveTo>
                  <a:lnTo>
                    <a:pt x="34061" y="451726"/>
                  </a:lnTo>
                  <a:lnTo>
                    <a:pt x="34048" y="452462"/>
                  </a:lnTo>
                  <a:lnTo>
                    <a:pt x="34645" y="452462"/>
                  </a:lnTo>
                  <a:close/>
                </a:path>
                <a:path w="48259" h="885190">
                  <a:moveTo>
                    <a:pt x="35026" y="335622"/>
                  </a:moveTo>
                  <a:lnTo>
                    <a:pt x="32715" y="335622"/>
                  </a:lnTo>
                  <a:lnTo>
                    <a:pt x="34823" y="336892"/>
                  </a:lnTo>
                  <a:lnTo>
                    <a:pt x="35026" y="335622"/>
                  </a:lnTo>
                  <a:close/>
                </a:path>
                <a:path w="48259" h="885190">
                  <a:moveTo>
                    <a:pt x="35966" y="382612"/>
                  </a:moveTo>
                  <a:lnTo>
                    <a:pt x="32588" y="381342"/>
                  </a:lnTo>
                  <a:lnTo>
                    <a:pt x="33413" y="381342"/>
                  </a:lnTo>
                  <a:lnTo>
                    <a:pt x="34645" y="378802"/>
                  </a:lnTo>
                  <a:lnTo>
                    <a:pt x="29502" y="377532"/>
                  </a:lnTo>
                  <a:lnTo>
                    <a:pt x="32448" y="377532"/>
                  </a:lnTo>
                  <a:lnTo>
                    <a:pt x="33223" y="376262"/>
                  </a:lnTo>
                  <a:lnTo>
                    <a:pt x="26974" y="373722"/>
                  </a:lnTo>
                  <a:lnTo>
                    <a:pt x="30137" y="372452"/>
                  </a:lnTo>
                  <a:lnTo>
                    <a:pt x="31254" y="372452"/>
                  </a:lnTo>
                  <a:lnTo>
                    <a:pt x="28765" y="371182"/>
                  </a:lnTo>
                  <a:lnTo>
                    <a:pt x="31991" y="371182"/>
                  </a:lnTo>
                  <a:lnTo>
                    <a:pt x="29248" y="369912"/>
                  </a:lnTo>
                  <a:lnTo>
                    <a:pt x="31915" y="369912"/>
                  </a:lnTo>
                  <a:lnTo>
                    <a:pt x="33972" y="368642"/>
                  </a:lnTo>
                  <a:lnTo>
                    <a:pt x="27622" y="367372"/>
                  </a:lnTo>
                  <a:lnTo>
                    <a:pt x="26555" y="366102"/>
                  </a:lnTo>
                  <a:lnTo>
                    <a:pt x="31165" y="366102"/>
                  </a:lnTo>
                  <a:lnTo>
                    <a:pt x="33401" y="363562"/>
                  </a:lnTo>
                  <a:lnTo>
                    <a:pt x="34048" y="363562"/>
                  </a:lnTo>
                  <a:lnTo>
                    <a:pt x="34632" y="361022"/>
                  </a:lnTo>
                  <a:lnTo>
                    <a:pt x="30238" y="359752"/>
                  </a:lnTo>
                  <a:lnTo>
                    <a:pt x="28422" y="357212"/>
                  </a:lnTo>
                  <a:lnTo>
                    <a:pt x="33426" y="355942"/>
                  </a:lnTo>
                  <a:lnTo>
                    <a:pt x="31965" y="354672"/>
                  </a:lnTo>
                  <a:lnTo>
                    <a:pt x="30518" y="353402"/>
                  </a:lnTo>
                  <a:lnTo>
                    <a:pt x="32105" y="351955"/>
                  </a:lnTo>
                  <a:lnTo>
                    <a:pt x="29730" y="350862"/>
                  </a:lnTo>
                  <a:lnTo>
                    <a:pt x="30200" y="350862"/>
                  </a:lnTo>
                  <a:lnTo>
                    <a:pt x="26060" y="349592"/>
                  </a:lnTo>
                  <a:lnTo>
                    <a:pt x="34353" y="349592"/>
                  </a:lnTo>
                  <a:lnTo>
                    <a:pt x="33261" y="348322"/>
                  </a:lnTo>
                  <a:lnTo>
                    <a:pt x="27838" y="347052"/>
                  </a:lnTo>
                  <a:lnTo>
                    <a:pt x="30873" y="345782"/>
                  </a:lnTo>
                  <a:lnTo>
                    <a:pt x="30276" y="344512"/>
                  </a:lnTo>
                  <a:lnTo>
                    <a:pt x="29514" y="341972"/>
                  </a:lnTo>
                  <a:lnTo>
                    <a:pt x="32080" y="340702"/>
                  </a:lnTo>
                  <a:lnTo>
                    <a:pt x="30708" y="340702"/>
                  </a:lnTo>
                  <a:lnTo>
                    <a:pt x="29337" y="339432"/>
                  </a:lnTo>
                  <a:lnTo>
                    <a:pt x="32296" y="339432"/>
                  </a:lnTo>
                  <a:lnTo>
                    <a:pt x="33426" y="338162"/>
                  </a:lnTo>
                  <a:lnTo>
                    <a:pt x="32715" y="335622"/>
                  </a:lnTo>
                  <a:lnTo>
                    <a:pt x="26289" y="335622"/>
                  </a:lnTo>
                  <a:lnTo>
                    <a:pt x="26111" y="334352"/>
                  </a:lnTo>
                  <a:lnTo>
                    <a:pt x="30530" y="334352"/>
                  </a:lnTo>
                  <a:lnTo>
                    <a:pt x="30467" y="333082"/>
                  </a:lnTo>
                  <a:lnTo>
                    <a:pt x="34353" y="330542"/>
                  </a:lnTo>
                  <a:lnTo>
                    <a:pt x="30340" y="329272"/>
                  </a:lnTo>
                  <a:lnTo>
                    <a:pt x="32562" y="329272"/>
                  </a:lnTo>
                  <a:lnTo>
                    <a:pt x="35433" y="326732"/>
                  </a:lnTo>
                  <a:lnTo>
                    <a:pt x="33312" y="326732"/>
                  </a:lnTo>
                  <a:lnTo>
                    <a:pt x="29743" y="325462"/>
                  </a:lnTo>
                  <a:lnTo>
                    <a:pt x="28003" y="324192"/>
                  </a:lnTo>
                  <a:lnTo>
                    <a:pt x="26174" y="324192"/>
                  </a:lnTo>
                  <a:lnTo>
                    <a:pt x="25133" y="322922"/>
                  </a:lnTo>
                  <a:lnTo>
                    <a:pt x="26720" y="322922"/>
                  </a:lnTo>
                  <a:lnTo>
                    <a:pt x="28257" y="321652"/>
                  </a:lnTo>
                  <a:lnTo>
                    <a:pt x="27368" y="321652"/>
                  </a:lnTo>
                  <a:lnTo>
                    <a:pt x="27609" y="320382"/>
                  </a:lnTo>
                  <a:lnTo>
                    <a:pt x="24434" y="320382"/>
                  </a:lnTo>
                  <a:lnTo>
                    <a:pt x="23253" y="319112"/>
                  </a:lnTo>
                  <a:lnTo>
                    <a:pt x="27800" y="319112"/>
                  </a:lnTo>
                  <a:lnTo>
                    <a:pt x="26187" y="317842"/>
                  </a:lnTo>
                  <a:lnTo>
                    <a:pt x="26720" y="317842"/>
                  </a:lnTo>
                  <a:lnTo>
                    <a:pt x="28702" y="316572"/>
                  </a:lnTo>
                  <a:lnTo>
                    <a:pt x="30175" y="316572"/>
                  </a:lnTo>
                  <a:lnTo>
                    <a:pt x="30657" y="315302"/>
                  </a:lnTo>
                  <a:lnTo>
                    <a:pt x="34366" y="316572"/>
                  </a:lnTo>
                  <a:lnTo>
                    <a:pt x="32334" y="315302"/>
                  </a:lnTo>
                  <a:lnTo>
                    <a:pt x="27927" y="314032"/>
                  </a:lnTo>
                  <a:lnTo>
                    <a:pt x="27863" y="315302"/>
                  </a:lnTo>
                  <a:lnTo>
                    <a:pt x="27724" y="316344"/>
                  </a:lnTo>
                  <a:lnTo>
                    <a:pt x="23317" y="315302"/>
                  </a:lnTo>
                  <a:lnTo>
                    <a:pt x="26187" y="314032"/>
                  </a:lnTo>
                  <a:lnTo>
                    <a:pt x="27927" y="314032"/>
                  </a:lnTo>
                  <a:lnTo>
                    <a:pt x="29197" y="312762"/>
                  </a:lnTo>
                  <a:lnTo>
                    <a:pt x="30759" y="312762"/>
                  </a:lnTo>
                  <a:lnTo>
                    <a:pt x="30797" y="311492"/>
                  </a:lnTo>
                  <a:lnTo>
                    <a:pt x="32004" y="311492"/>
                  </a:lnTo>
                  <a:lnTo>
                    <a:pt x="32105" y="310222"/>
                  </a:lnTo>
                  <a:lnTo>
                    <a:pt x="27559" y="310222"/>
                  </a:lnTo>
                  <a:lnTo>
                    <a:pt x="27216" y="310235"/>
                  </a:lnTo>
                  <a:lnTo>
                    <a:pt x="26797" y="310349"/>
                  </a:lnTo>
                  <a:lnTo>
                    <a:pt x="27114" y="310388"/>
                  </a:lnTo>
                  <a:lnTo>
                    <a:pt x="27432" y="310426"/>
                  </a:lnTo>
                  <a:lnTo>
                    <a:pt x="27571" y="310451"/>
                  </a:lnTo>
                  <a:lnTo>
                    <a:pt x="27673" y="311492"/>
                  </a:lnTo>
                  <a:lnTo>
                    <a:pt x="27813" y="311492"/>
                  </a:lnTo>
                  <a:lnTo>
                    <a:pt x="27927" y="312762"/>
                  </a:lnTo>
                  <a:lnTo>
                    <a:pt x="26428" y="311492"/>
                  </a:lnTo>
                  <a:lnTo>
                    <a:pt x="26809" y="311492"/>
                  </a:lnTo>
                  <a:lnTo>
                    <a:pt x="22961" y="310222"/>
                  </a:lnTo>
                  <a:lnTo>
                    <a:pt x="26162" y="310222"/>
                  </a:lnTo>
                  <a:lnTo>
                    <a:pt x="28384" y="308952"/>
                  </a:lnTo>
                  <a:lnTo>
                    <a:pt x="30899" y="308952"/>
                  </a:lnTo>
                  <a:lnTo>
                    <a:pt x="29248" y="306412"/>
                  </a:lnTo>
                  <a:lnTo>
                    <a:pt x="29819" y="305142"/>
                  </a:lnTo>
                  <a:lnTo>
                    <a:pt x="24282" y="303872"/>
                  </a:lnTo>
                  <a:lnTo>
                    <a:pt x="26593" y="303872"/>
                  </a:lnTo>
                  <a:lnTo>
                    <a:pt x="27444" y="302602"/>
                  </a:lnTo>
                  <a:lnTo>
                    <a:pt x="27089" y="302475"/>
                  </a:lnTo>
                  <a:lnTo>
                    <a:pt x="26873" y="302044"/>
                  </a:lnTo>
                  <a:lnTo>
                    <a:pt x="26873" y="302412"/>
                  </a:lnTo>
                  <a:lnTo>
                    <a:pt x="23583" y="301332"/>
                  </a:lnTo>
                  <a:lnTo>
                    <a:pt x="25336" y="301332"/>
                  </a:lnTo>
                  <a:lnTo>
                    <a:pt x="26873" y="302412"/>
                  </a:lnTo>
                  <a:lnTo>
                    <a:pt x="26873" y="302044"/>
                  </a:lnTo>
                  <a:lnTo>
                    <a:pt x="26517" y="301332"/>
                  </a:lnTo>
                  <a:lnTo>
                    <a:pt x="27686" y="301332"/>
                  </a:lnTo>
                  <a:lnTo>
                    <a:pt x="28879" y="298792"/>
                  </a:lnTo>
                  <a:lnTo>
                    <a:pt x="26060" y="297522"/>
                  </a:lnTo>
                  <a:lnTo>
                    <a:pt x="23583" y="296252"/>
                  </a:lnTo>
                  <a:lnTo>
                    <a:pt x="25755" y="293712"/>
                  </a:lnTo>
                  <a:lnTo>
                    <a:pt x="24384" y="293712"/>
                  </a:lnTo>
                  <a:lnTo>
                    <a:pt x="27889" y="291172"/>
                  </a:lnTo>
                  <a:lnTo>
                    <a:pt x="21107" y="287362"/>
                  </a:lnTo>
                  <a:lnTo>
                    <a:pt x="26644" y="283552"/>
                  </a:lnTo>
                  <a:lnTo>
                    <a:pt x="25285" y="283552"/>
                  </a:lnTo>
                  <a:lnTo>
                    <a:pt x="23418" y="282282"/>
                  </a:lnTo>
                  <a:lnTo>
                    <a:pt x="26581" y="282282"/>
                  </a:lnTo>
                  <a:lnTo>
                    <a:pt x="22936" y="281012"/>
                  </a:lnTo>
                  <a:lnTo>
                    <a:pt x="20256" y="279742"/>
                  </a:lnTo>
                  <a:lnTo>
                    <a:pt x="30683" y="278472"/>
                  </a:lnTo>
                  <a:lnTo>
                    <a:pt x="25641" y="277202"/>
                  </a:lnTo>
                  <a:lnTo>
                    <a:pt x="23495" y="277202"/>
                  </a:lnTo>
                  <a:lnTo>
                    <a:pt x="23914" y="275932"/>
                  </a:lnTo>
                  <a:lnTo>
                    <a:pt x="22237" y="274662"/>
                  </a:lnTo>
                  <a:lnTo>
                    <a:pt x="25247" y="274662"/>
                  </a:lnTo>
                  <a:lnTo>
                    <a:pt x="22415" y="273392"/>
                  </a:lnTo>
                  <a:lnTo>
                    <a:pt x="23609" y="272122"/>
                  </a:lnTo>
                  <a:lnTo>
                    <a:pt x="28981" y="273392"/>
                  </a:lnTo>
                  <a:lnTo>
                    <a:pt x="29298" y="272122"/>
                  </a:lnTo>
                  <a:lnTo>
                    <a:pt x="28663" y="270852"/>
                  </a:lnTo>
                  <a:lnTo>
                    <a:pt x="24472" y="269582"/>
                  </a:lnTo>
                  <a:lnTo>
                    <a:pt x="23380" y="269582"/>
                  </a:lnTo>
                  <a:lnTo>
                    <a:pt x="23291" y="270852"/>
                  </a:lnTo>
                  <a:lnTo>
                    <a:pt x="20688" y="270852"/>
                  </a:lnTo>
                  <a:lnTo>
                    <a:pt x="19824" y="269582"/>
                  </a:lnTo>
                  <a:lnTo>
                    <a:pt x="11023" y="269582"/>
                  </a:lnTo>
                  <a:lnTo>
                    <a:pt x="11023" y="274662"/>
                  </a:lnTo>
                  <a:lnTo>
                    <a:pt x="10172" y="274662"/>
                  </a:lnTo>
                  <a:lnTo>
                    <a:pt x="8331" y="274154"/>
                  </a:lnTo>
                  <a:lnTo>
                    <a:pt x="7899" y="274421"/>
                  </a:lnTo>
                  <a:lnTo>
                    <a:pt x="8255" y="274662"/>
                  </a:lnTo>
                  <a:lnTo>
                    <a:pt x="7493" y="274662"/>
                  </a:lnTo>
                  <a:lnTo>
                    <a:pt x="7899" y="274421"/>
                  </a:lnTo>
                  <a:lnTo>
                    <a:pt x="6959" y="273786"/>
                  </a:lnTo>
                  <a:lnTo>
                    <a:pt x="8331" y="274154"/>
                  </a:lnTo>
                  <a:lnTo>
                    <a:pt x="9601" y="273392"/>
                  </a:lnTo>
                  <a:lnTo>
                    <a:pt x="11023" y="274662"/>
                  </a:lnTo>
                  <a:lnTo>
                    <a:pt x="11023" y="269582"/>
                  </a:lnTo>
                  <a:lnTo>
                    <a:pt x="9956" y="269582"/>
                  </a:lnTo>
                  <a:lnTo>
                    <a:pt x="6553" y="270852"/>
                  </a:lnTo>
                  <a:lnTo>
                    <a:pt x="9537" y="272122"/>
                  </a:lnTo>
                  <a:lnTo>
                    <a:pt x="8102" y="272122"/>
                  </a:lnTo>
                  <a:lnTo>
                    <a:pt x="6845" y="273392"/>
                  </a:lnTo>
                  <a:lnTo>
                    <a:pt x="6375" y="273392"/>
                  </a:lnTo>
                  <a:lnTo>
                    <a:pt x="5511" y="273392"/>
                  </a:lnTo>
                  <a:lnTo>
                    <a:pt x="6223" y="273583"/>
                  </a:lnTo>
                  <a:lnTo>
                    <a:pt x="5334" y="274662"/>
                  </a:lnTo>
                  <a:lnTo>
                    <a:pt x="7010" y="274662"/>
                  </a:lnTo>
                  <a:lnTo>
                    <a:pt x="8890" y="275932"/>
                  </a:lnTo>
                  <a:lnTo>
                    <a:pt x="7797" y="275932"/>
                  </a:lnTo>
                  <a:lnTo>
                    <a:pt x="6921" y="277202"/>
                  </a:lnTo>
                  <a:lnTo>
                    <a:pt x="6794" y="277202"/>
                  </a:lnTo>
                  <a:lnTo>
                    <a:pt x="10236" y="278472"/>
                  </a:lnTo>
                  <a:lnTo>
                    <a:pt x="6731" y="278472"/>
                  </a:lnTo>
                  <a:lnTo>
                    <a:pt x="9232" y="279742"/>
                  </a:lnTo>
                  <a:lnTo>
                    <a:pt x="3911" y="279742"/>
                  </a:lnTo>
                  <a:lnTo>
                    <a:pt x="9118" y="282282"/>
                  </a:lnTo>
                  <a:lnTo>
                    <a:pt x="3187" y="281012"/>
                  </a:lnTo>
                  <a:lnTo>
                    <a:pt x="8166" y="282282"/>
                  </a:lnTo>
                  <a:lnTo>
                    <a:pt x="5397" y="283552"/>
                  </a:lnTo>
                  <a:lnTo>
                    <a:pt x="8153" y="284822"/>
                  </a:lnTo>
                  <a:lnTo>
                    <a:pt x="6794" y="284822"/>
                  </a:lnTo>
                  <a:lnTo>
                    <a:pt x="5295" y="286092"/>
                  </a:lnTo>
                  <a:lnTo>
                    <a:pt x="8458" y="286092"/>
                  </a:lnTo>
                  <a:lnTo>
                    <a:pt x="9410" y="287362"/>
                  </a:lnTo>
                  <a:lnTo>
                    <a:pt x="11938" y="287362"/>
                  </a:lnTo>
                  <a:lnTo>
                    <a:pt x="7988" y="288632"/>
                  </a:lnTo>
                  <a:lnTo>
                    <a:pt x="7124" y="287362"/>
                  </a:lnTo>
                  <a:lnTo>
                    <a:pt x="6642" y="287362"/>
                  </a:lnTo>
                  <a:lnTo>
                    <a:pt x="6642" y="288632"/>
                  </a:lnTo>
                  <a:lnTo>
                    <a:pt x="4826" y="288632"/>
                  </a:lnTo>
                  <a:lnTo>
                    <a:pt x="9956" y="289902"/>
                  </a:lnTo>
                  <a:lnTo>
                    <a:pt x="8839" y="289902"/>
                  </a:lnTo>
                  <a:lnTo>
                    <a:pt x="6311" y="291172"/>
                  </a:lnTo>
                  <a:lnTo>
                    <a:pt x="8216" y="291172"/>
                  </a:lnTo>
                  <a:lnTo>
                    <a:pt x="9309" y="292442"/>
                  </a:lnTo>
                  <a:lnTo>
                    <a:pt x="4025" y="292442"/>
                  </a:lnTo>
                  <a:lnTo>
                    <a:pt x="3390" y="292442"/>
                  </a:lnTo>
                  <a:lnTo>
                    <a:pt x="4406" y="293712"/>
                  </a:lnTo>
                  <a:lnTo>
                    <a:pt x="7962" y="293712"/>
                  </a:lnTo>
                  <a:lnTo>
                    <a:pt x="7810" y="294982"/>
                  </a:lnTo>
                  <a:lnTo>
                    <a:pt x="9232" y="294982"/>
                  </a:lnTo>
                  <a:lnTo>
                    <a:pt x="6299" y="296252"/>
                  </a:lnTo>
                  <a:lnTo>
                    <a:pt x="8915" y="297116"/>
                  </a:lnTo>
                  <a:lnTo>
                    <a:pt x="7086" y="297205"/>
                  </a:lnTo>
                  <a:lnTo>
                    <a:pt x="6337" y="296265"/>
                  </a:lnTo>
                  <a:lnTo>
                    <a:pt x="6527" y="297395"/>
                  </a:lnTo>
                  <a:lnTo>
                    <a:pt x="7353" y="297256"/>
                  </a:lnTo>
                  <a:lnTo>
                    <a:pt x="8267" y="297167"/>
                  </a:lnTo>
                  <a:lnTo>
                    <a:pt x="8928" y="297129"/>
                  </a:lnTo>
                  <a:lnTo>
                    <a:pt x="10160" y="297522"/>
                  </a:lnTo>
                  <a:lnTo>
                    <a:pt x="9842" y="297522"/>
                  </a:lnTo>
                  <a:lnTo>
                    <a:pt x="10744" y="298475"/>
                  </a:lnTo>
                  <a:lnTo>
                    <a:pt x="12534" y="297522"/>
                  </a:lnTo>
                  <a:lnTo>
                    <a:pt x="12700" y="297522"/>
                  </a:lnTo>
                  <a:lnTo>
                    <a:pt x="14579" y="297522"/>
                  </a:lnTo>
                  <a:lnTo>
                    <a:pt x="16954" y="298792"/>
                  </a:lnTo>
                  <a:lnTo>
                    <a:pt x="14033" y="298792"/>
                  </a:lnTo>
                  <a:lnTo>
                    <a:pt x="14033" y="300062"/>
                  </a:lnTo>
                  <a:lnTo>
                    <a:pt x="13004" y="300062"/>
                  </a:lnTo>
                  <a:lnTo>
                    <a:pt x="9461" y="301332"/>
                  </a:lnTo>
                  <a:lnTo>
                    <a:pt x="11595" y="299034"/>
                  </a:lnTo>
                  <a:lnTo>
                    <a:pt x="14033" y="300062"/>
                  </a:lnTo>
                  <a:lnTo>
                    <a:pt x="14033" y="298792"/>
                  </a:lnTo>
                  <a:lnTo>
                    <a:pt x="13792" y="298792"/>
                  </a:lnTo>
                  <a:lnTo>
                    <a:pt x="12700" y="297522"/>
                  </a:lnTo>
                  <a:lnTo>
                    <a:pt x="13474" y="298792"/>
                  </a:lnTo>
                  <a:lnTo>
                    <a:pt x="11811" y="298792"/>
                  </a:lnTo>
                  <a:lnTo>
                    <a:pt x="11023" y="298792"/>
                  </a:lnTo>
                  <a:lnTo>
                    <a:pt x="11417" y="298958"/>
                  </a:lnTo>
                  <a:lnTo>
                    <a:pt x="8648" y="300062"/>
                  </a:lnTo>
                  <a:lnTo>
                    <a:pt x="9906" y="298894"/>
                  </a:lnTo>
                  <a:lnTo>
                    <a:pt x="10401" y="298792"/>
                  </a:lnTo>
                  <a:lnTo>
                    <a:pt x="11023" y="298792"/>
                  </a:lnTo>
                  <a:lnTo>
                    <a:pt x="10744" y="298475"/>
                  </a:lnTo>
                  <a:lnTo>
                    <a:pt x="10160" y="298792"/>
                  </a:lnTo>
                  <a:lnTo>
                    <a:pt x="10007" y="298792"/>
                  </a:lnTo>
                  <a:lnTo>
                    <a:pt x="4406" y="298792"/>
                  </a:lnTo>
                  <a:lnTo>
                    <a:pt x="3378" y="300062"/>
                  </a:lnTo>
                  <a:lnTo>
                    <a:pt x="4406" y="300062"/>
                  </a:lnTo>
                  <a:lnTo>
                    <a:pt x="6210" y="300062"/>
                  </a:lnTo>
                  <a:lnTo>
                    <a:pt x="5181" y="301332"/>
                  </a:lnTo>
                  <a:lnTo>
                    <a:pt x="7150" y="302602"/>
                  </a:lnTo>
                  <a:lnTo>
                    <a:pt x="8102" y="301332"/>
                  </a:lnTo>
                  <a:lnTo>
                    <a:pt x="10071" y="302602"/>
                  </a:lnTo>
                  <a:lnTo>
                    <a:pt x="13627" y="303872"/>
                  </a:lnTo>
                  <a:lnTo>
                    <a:pt x="13322" y="303872"/>
                  </a:lnTo>
                  <a:lnTo>
                    <a:pt x="13322" y="314032"/>
                  </a:lnTo>
                  <a:lnTo>
                    <a:pt x="13271" y="315302"/>
                  </a:lnTo>
                  <a:lnTo>
                    <a:pt x="11277" y="315302"/>
                  </a:lnTo>
                  <a:lnTo>
                    <a:pt x="11264" y="314032"/>
                  </a:lnTo>
                  <a:lnTo>
                    <a:pt x="13322" y="314032"/>
                  </a:lnTo>
                  <a:lnTo>
                    <a:pt x="13322" y="303872"/>
                  </a:lnTo>
                  <a:lnTo>
                    <a:pt x="1130" y="303872"/>
                  </a:lnTo>
                  <a:lnTo>
                    <a:pt x="5880" y="305142"/>
                  </a:lnTo>
                  <a:lnTo>
                    <a:pt x="12750" y="305142"/>
                  </a:lnTo>
                  <a:lnTo>
                    <a:pt x="10375" y="306412"/>
                  </a:lnTo>
                  <a:lnTo>
                    <a:pt x="6350" y="306412"/>
                  </a:lnTo>
                  <a:lnTo>
                    <a:pt x="5956" y="307682"/>
                  </a:lnTo>
                  <a:lnTo>
                    <a:pt x="12128" y="306412"/>
                  </a:lnTo>
                  <a:lnTo>
                    <a:pt x="11099" y="307378"/>
                  </a:lnTo>
                  <a:lnTo>
                    <a:pt x="11099" y="314032"/>
                  </a:lnTo>
                  <a:lnTo>
                    <a:pt x="10871" y="312762"/>
                  </a:lnTo>
                  <a:lnTo>
                    <a:pt x="11099" y="314032"/>
                  </a:lnTo>
                  <a:lnTo>
                    <a:pt x="11099" y="307378"/>
                  </a:lnTo>
                  <a:lnTo>
                    <a:pt x="9893" y="308508"/>
                  </a:lnTo>
                  <a:lnTo>
                    <a:pt x="9893" y="308952"/>
                  </a:lnTo>
                  <a:lnTo>
                    <a:pt x="9410" y="308952"/>
                  </a:lnTo>
                  <a:lnTo>
                    <a:pt x="6324" y="308952"/>
                  </a:lnTo>
                  <a:lnTo>
                    <a:pt x="6896" y="310222"/>
                  </a:lnTo>
                  <a:lnTo>
                    <a:pt x="9474" y="311492"/>
                  </a:lnTo>
                  <a:lnTo>
                    <a:pt x="10121" y="314032"/>
                  </a:lnTo>
                  <a:lnTo>
                    <a:pt x="9055" y="314032"/>
                  </a:lnTo>
                  <a:lnTo>
                    <a:pt x="7937" y="312762"/>
                  </a:lnTo>
                  <a:lnTo>
                    <a:pt x="6845" y="314032"/>
                  </a:lnTo>
                  <a:lnTo>
                    <a:pt x="8636" y="315302"/>
                  </a:lnTo>
                  <a:lnTo>
                    <a:pt x="6426" y="317842"/>
                  </a:lnTo>
                  <a:lnTo>
                    <a:pt x="4318" y="320382"/>
                  </a:lnTo>
                  <a:lnTo>
                    <a:pt x="5410" y="320382"/>
                  </a:lnTo>
                  <a:lnTo>
                    <a:pt x="4241" y="321652"/>
                  </a:lnTo>
                  <a:lnTo>
                    <a:pt x="7353" y="320382"/>
                  </a:lnTo>
                  <a:lnTo>
                    <a:pt x="8559" y="321652"/>
                  </a:lnTo>
                  <a:lnTo>
                    <a:pt x="5880" y="321652"/>
                  </a:lnTo>
                  <a:lnTo>
                    <a:pt x="8470" y="322922"/>
                  </a:lnTo>
                  <a:lnTo>
                    <a:pt x="11493" y="325462"/>
                  </a:lnTo>
                  <a:lnTo>
                    <a:pt x="8204" y="326732"/>
                  </a:lnTo>
                  <a:lnTo>
                    <a:pt x="6032" y="326732"/>
                  </a:lnTo>
                  <a:lnTo>
                    <a:pt x="13589" y="328002"/>
                  </a:lnTo>
                  <a:lnTo>
                    <a:pt x="10172" y="328002"/>
                  </a:lnTo>
                  <a:lnTo>
                    <a:pt x="8851" y="330542"/>
                  </a:lnTo>
                  <a:lnTo>
                    <a:pt x="11671" y="333082"/>
                  </a:lnTo>
                  <a:lnTo>
                    <a:pt x="7023" y="334352"/>
                  </a:lnTo>
                  <a:lnTo>
                    <a:pt x="11455" y="335622"/>
                  </a:lnTo>
                  <a:lnTo>
                    <a:pt x="5054" y="336892"/>
                  </a:lnTo>
                  <a:lnTo>
                    <a:pt x="11226" y="336892"/>
                  </a:lnTo>
                  <a:lnTo>
                    <a:pt x="8166" y="338162"/>
                  </a:lnTo>
                  <a:lnTo>
                    <a:pt x="7073" y="338162"/>
                  </a:lnTo>
                  <a:lnTo>
                    <a:pt x="5003" y="340702"/>
                  </a:lnTo>
                  <a:lnTo>
                    <a:pt x="8864" y="340702"/>
                  </a:lnTo>
                  <a:lnTo>
                    <a:pt x="9512" y="341972"/>
                  </a:lnTo>
                  <a:lnTo>
                    <a:pt x="9664" y="341972"/>
                  </a:lnTo>
                  <a:lnTo>
                    <a:pt x="6731" y="342938"/>
                  </a:lnTo>
                  <a:lnTo>
                    <a:pt x="6578" y="342963"/>
                  </a:lnTo>
                  <a:lnTo>
                    <a:pt x="5816" y="343242"/>
                  </a:lnTo>
                  <a:lnTo>
                    <a:pt x="9017" y="343242"/>
                  </a:lnTo>
                  <a:lnTo>
                    <a:pt x="10490" y="344512"/>
                  </a:lnTo>
                  <a:lnTo>
                    <a:pt x="6781" y="345782"/>
                  </a:lnTo>
                  <a:lnTo>
                    <a:pt x="5118" y="345782"/>
                  </a:lnTo>
                  <a:lnTo>
                    <a:pt x="7848" y="347052"/>
                  </a:lnTo>
                  <a:lnTo>
                    <a:pt x="5283" y="347052"/>
                  </a:lnTo>
                  <a:lnTo>
                    <a:pt x="8572" y="348322"/>
                  </a:lnTo>
                  <a:lnTo>
                    <a:pt x="1879" y="347052"/>
                  </a:lnTo>
                  <a:lnTo>
                    <a:pt x="4902" y="348322"/>
                  </a:lnTo>
                  <a:lnTo>
                    <a:pt x="5524" y="348322"/>
                  </a:lnTo>
                  <a:lnTo>
                    <a:pt x="5499" y="349592"/>
                  </a:lnTo>
                  <a:lnTo>
                    <a:pt x="6324" y="350862"/>
                  </a:lnTo>
                  <a:lnTo>
                    <a:pt x="4102" y="350862"/>
                  </a:lnTo>
                  <a:lnTo>
                    <a:pt x="3543" y="352132"/>
                  </a:lnTo>
                  <a:lnTo>
                    <a:pt x="5181" y="353402"/>
                  </a:lnTo>
                  <a:lnTo>
                    <a:pt x="5130" y="355942"/>
                  </a:lnTo>
                  <a:lnTo>
                    <a:pt x="6172" y="354672"/>
                  </a:lnTo>
                  <a:lnTo>
                    <a:pt x="10033" y="354672"/>
                  </a:lnTo>
                  <a:lnTo>
                    <a:pt x="10401" y="355942"/>
                  </a:lnTo>
                  <a:lnTo>
                    <a:pt x="10858" y="355942"/>
                  </a:lnTo>
                  <a:lnTo>
                    <a:pt x="10464" y="357212"/>
                  </a:lnTo>
                  <a:lnTo>
                    <a:pt x="7048" y="357212"/>
                  </a:lnTo>
                  <a:lnTo>
                    <a:pt x="5867" y="355942"/>
                  </a:lnTo>
                  <a:lnTo>
                    <a:pt x="6972" y="357212"/>
                  </a:lnTo>
                  <a:lnTo>
                    <a:pt x="6311" y="357212"/>
                  </a:lnTo>
                  <a:lnTo>
                    <a:pt x="774" y="358482"/>
                  </a:lnTo>
                  <a:lnTo>
                    <a:pt x="3441" y="358482"/>
                  </a:lnTo>
                  <a:lnTo>
                    <a:pt x="3416" y="361022"/>
                  </a:lnTo>
                  <a:lnTo>
                    <a:pt x="4584" y="361022"/>
                  </a:lnTo>
                  <a:lnTo>
                    <a:pt x="4762" y="362292"/>
                  </a:lnTo>
                  <a:lnTo>
                    <a:pt x="7708" y="362292"/>
                  </a:lnTo>
                  <a:lnTo>
                    <a:pt x="7048" y="363562"/>
                  </a:lnTo>
                  <a:lnTo>
                    <a:pt x="9436" y="363562"/>
                  </a:lnTo>
                  <a:lnTo>
                    <a:pt x="8496" y="364832"/>
                  </a:lnTo>
                  <a:lnTo>
                    <a:pt x="6184" y="366102"/>
                  </a:lnTo>
                  <a:lnTo>
                    <a:pt x="6426" y="367372"/>
                  </a:lnTo>
                  <a:lnTo>
                    <a:pt x="7899" y="368642"/>
                  </a:lnTo>
                  <a:lnTo>
                    <a:pt x="8928" y="367372"/>
                  </a:lnTo>
                  <a:lnTo>
                    <a:pt x="10668" y="368642"/>
                  </a:lnTo>
                  <a:lnTo>
                    <a:pt x="7988" y="368642"/>
                  </a:lnTo>
                  <a:lnTo>
                    <a:pt x="8242" y="369912"/>
                  </a:lnTo>
                  <a:lnTo>
                    <a:pt x="6324" y="368642"/>
                  </a:lnTo>
                  <a:lnTo>
                    <a:pt x="6858" y="371182"/>
                  </a:lnTo>
                  <a:lnTo>
                    <a:pt x="9042" y="372452"/>
                  </a:lnTo>
                  <a:lnTo>
                    <a:pt x="11976" y="372452"/>
                  </a:lnTo>
                  <a:lnTo>
                    <a:pt x="10604" y="373557"/>
                  </a:lnTo>
                  <a:lnTo>
                    <a:pt x="12865" y="374992"/>
                  </a:lnTo>
                  <a:lnTo>
                    <a:pt x="1016" y="378802"/>
                  </a:lnTo>
                  <a:lnTo>
                    <a:pt x="6616" y="380072"/>
                  </a:lnTo>
                  <a:lnTo>
                    <a:pt x="6337" y="380072"/>
                  </a:lnTo>
                  <a:lnTo>
                    <a:pt x="9258" y="381342"/>
                  </a:lnTo>
                  <a:lnTo>
                    <a:pt x="8788" y="382612"/>
                  </a:lnTo>
                  <a:lnTo>
                    <a:pt x="7239" y="381342"/>
                  </a:lnTo>
                  <a:lnTo>
                    <a:pt x="5588" y="381342"/>
                  </a:lnTo>
                  <a:lnTo>
                    <a:pt x="10058" y="383882"/>
                  </a:lnTo>
                  <a:lnTo>
                    <a:pt x="4940" y="385152"/>
                  </a:lnTo>
                  <a:lnTo>
                    <a:pt x="7924" y="386422"/>
                  </a:lnTo>
                  <a:lnTo>
                    <a:pt x="0" y="387692"/>
                  </a:lnTo>
                  <a:lnTo>
                    <a:pt x="8470" y="391502"/>
                  </a:lnTo>
                  <a:lnTo>
                    <a:pt x="3429" y="392772"/>
                  </a:lnTo>
                  <a:lnTo>
                    <a:pt x="6489" y="392772"/>
                  </a:lnTo>
                  <a:lnTo>
                    <a:pt x="8737" y="396582"/>
                  </a:lnTo>
                  <a:lnTo>
                    <a:pt x="3771" y="400392"/>
                  </a:lnTo>
                  <a:lnTo>
                    <a:pt x="2082" y="404202"/>
                  </a:lnTo>
                  <a:lnTo>
                    <a:pt x="1600" y="405472"/>
                  </a:lnTo>
                  <a:lnTo>
                    <a:pt x="11734" y="405472"/>
                  </a:lnTo>
                  <a:lnTo>
                    <a:pt x="7289" y="406742"/>
                  </a:lnTo>
                  <a:lnTo>
                    <a:pt x="3822" y="406742"/>
                  </a:lnTo>
                  <a:lnTo>
                    <a:pt x="7988" y="409282"/>
                  </a:lnTo>
                  <a:lnTo>
                    <a:pt x="3683" y="411822"/>
                  </a:lnTo>
                  <a:lnTo>
                    <a:pt x="6032" y="414362"/>
                  </a:lnTo>
                  <a:lnTo>
                    <a:pt x="5384" y="414362"/>
                  </a:lnTo>
                  <a:lnTo>
                    <a:pt x="2870" y="415632"/>
                  </a:lnTo>
                  <a:lnTo>
                    <a:pt x="5270" y="416902"/>
                  </a:lnTo>
                  <a:lnTo>
                    <a:pt x="4419" y="416902"/>
                  </a:lnTo>
                  <a:lnTo>
                    <a:pt x="2946" y="418172"/>
                  </a:lnTo>
                  <a:lnTo>
                    <a:pt x="4127" y="418172"/>
                  </a:lnTo>
                  <a:lnTo>
                    <a:pt x="7632" y="418172"/>
                  </a:lnTo>
                  <a:lnTo>
                    <a:pt x="5156" y="419252"/>
                  </a:lnTo>
                  <a:lnTo>
                    <a:pt x="5346" y="419442"/>
                  </a:lnTo>
                  <a:lnTo>
                    <a:pt x="3810" y="420712"/>
                  </a:lnTo>
                  <a:lnTo>
                    <a:pt x="5334" y="420712"/>
                  </a:lnTo>
                  <a:lnTo>
                    <a:pt x="8001" y="421982"/>
                  </a:lnTo>
                  <a:lnTo>
                    <a:pt x="6286" y="423252"/>
                  </a:lnTo>
                  <a:lnTo>
                    <a:pt x="9537" y="423252"/>
                  </a:lnTo>
                  <a:lnTo>
                    <a:pt x="4724" y="424522"/>
                  </a:lnTo>
                  <a:lnTo>
                    <a:pt x="4584" y="424522"/>
                  </a:lnTo>
                  <a:lnTo>
                    <a:pt x="5499" y="427062"/>
                  </a:lnTo>
                  <a:lnTo>
                    <a:pt x="6299" y="427062"/>
                  </a:lnTo>
                  <a:lnTo>
                    <a:pt x="6248" y="428332"/>
                  </a:lnTo>
                  <a:lnTo>
                    <a:pt x="4267" y="427062"/>
                  </a:lnTo>
                  <a:lnTo>
                    <a:pt x="4330" y="428332"/>
                  </a:lnTo>
                  <a:lnTo>
                    <a:pt x="5118" y="429463"/>
                  </a:lnTo>
                  <a:lnTo>
                    <a:pt x="1968" y="430872"/>
                  </a:lnTo>
                  <a:lnTo>
                    <a:pt x="12204" y="432142"/>
                  </a:lnTo>
                  <a:lnTo>
                    <a:pt x="4940" y="432142"/>
                  </a:lnTo>
                  <a:lnTo>
                    <a:pt x="7493" y="434682"/>
                  </a:lnTo>
                  <a:lnTo>
                    <a:pt x="8343" y="435952"/>
                  </a:lnTo>
                  <a:lnTo>
                    <a:pt x="4889" y="435952"/>
                  </a:lnTo>
                  <a:lnTo>
                    <a:pt x="6451" y="437984"/>
                  </a:lnTo>
                  <a:lnTo>
                    <a:pt x="8788" y="436587"/>
                  </a:lnTo>
                  <a:lnTo>
                    <a:pt x="9207" y="437222"/>
                  </a:lnTo>
                  <a:lnTo>
                    <a:pt x="10325" y="438492"/>
                  </a:lnTo>
                  <a:lnTo>
                    <a:pt x="6845" y="438492"/>
                  </a:lnTo>
                  <a:lnTo>
                    <a:pt x="10896" y="439762"/>
                  </a:lnTo>
                  <a:lnTo>
                    <a:pt x="9766" y="441032"/>
                  </a:lnTo>
                  <a:lnTo>
                    <a:pt x="9118" y="442302"/>
                  </a:lnTo>
                  <a:lnTo>
                    <a:pt x="7708" y="441032"/>
                  </a:lnTo>
                  <a:lnTo>
                    <a:pt x="6908" y="441032"/>
                  </a:lnTo>
                  <a:lnTo>
                    <a:pt x="8851" y="442302"/>
                  </a:lnTo>
                  <a:lnTo>
                    <a:pt x="6477" y="444842"/>
                  </a:lnTo>
                  <a:lnTo>
                    <a:pt x="9055" y="446112"/>
                  </a:lnTo>
                  <a:lnTo>
                    <a:pt x="11760" y="446112"/>
                  </a:lnTo>
                  <a:lnTo>
                    <a:pt x="15151" y="447382"/>
                  </a:lnTo>
                  <a:lnTo>
                    <a:pt x="10642" y="447382"/>
                  </a:lnTo>
                  <a:lnTo>
                    <a:pt x="15252" y="449922"/>
                  </a:lnTo>
                  <a:lnTo>
                    <a:pt x="9677" y="449008"/>
                  </a:lnTo>
                  <a:lnTo>
                    <a:pt x="9080" y="449922"/>
                  </a:lnTo>
                  <a:lnTo>
                    <a:pt x="10896" y="449922"/>
                  </a:lnTo>
                  <a:lnTo>
                    <a:pt x="10871" y="450761"/>
                  </a:lnTo>
                  <a:lnTo>
                    <a:pt x="12242" y="451192"/>
                  </a:lnTo>
                  <a:lnTo>
                    <a:pt x="11366" y="452462"/>
                  </a:lnTo>
                  <a:lnTo>
                    <a:pt x="9944" y="452462"/>
                  </a:lnTo>
                  <a:lnTo>
                    <a:pt x="10248" y="453732"/>
                  </a:lnTo>
                  <a:lnTo>
                    <a:pt x="15328" y="455002"/>
                  </a:lnTo>
                  <a:lnTo>
                    <a:pt x="13373" y="456272"/>
                  </a:lnTo>
                  <a:lnTo>
                    <a:pt x="8864" y="456272"/>
                  </a:lnTo>
                  <a:lnTo>
                    <a:pt x="11899" y="457542"/>
                  </a:lnTo>
                  <a:lnTo>
                    <a:pt x="11049" y="457542"/>
                  </a:lnTo>
                  <a:lnTo>
                    <a:pt x="10972" y="458812"/>
                  </a:lnTo>
                  <a:lnTo>
                    <a:pt x="13830" y="458812"/>
                  </a:lnTo>
                  <a:lnTo>
                    <a:pt x="12547" y="460082"/>
                  </a:lnTo>
                  <a:lnTo>
                    <a:pt x="10934" y="458812"/>
                  </a:lnTo>
                  <a:lnTo>
                    <a:pt x="11684" y="461352"/>
                  </a:lnTo>
                  <a:lnTo>
                    <a:pt x="13169" y="460082"/>
                  </a:lnTo>
                  <a:lnTo>
                    <a:pt x="15176" y="461352"/>
                  </a:lnTo>
                  <a:lnTo>
                    <a:pt x="18110" y="460082"/>
                  </a:lnTo>
                  <a:lnTo>
                    <a:pt x="17018" y="461352"/>
                  </a:lnTo>
                  <a:lnTo>
                    <a:pt x="14668" y="462622"/>
                  </a:lnTo>
                  <a:lnTo>
                    <a:pt x="17221" y="462622"/>
                  </a:lnTo>
                  <a:lnTo>
                    <a:pt x="16256" y="463892"/>
                  </a:lnTo>
                  <a:lnTo>
                    <a:pt x="14363" y="463892"/>
                  </a:lnTo>
                  <a:lnTo>
                    <a:pt x="12001" y="465162"/>
                  </a:lnTo>
                  <a:lnTo>
                    <a:pt x="15481" y="466432"/>
                  </a:lnTo>
                  <a:lnTo>
                    <a:pt x="11950" y="466432"/>
                  </a:lnTo>
                  <a:lnTo>
                    <a:pt x="11468" y="467702"/>
                  </a:lnTo>
                  <a:lnTo>
                    <a:pt x="16916" y="466432"/>
                  </a:lnTo>
                  <a:lnTo>
                    <a:pt x="14782" y="467702"/>
                  </a:lnTo>
                  <a:lnTo>
                    <a:pt x="13766" y="467702"/>
                  </a:lnTo>
                  <a:lnTo>
                    <a:pt x="12649" y="468972"/>
                  </a:lnTo>
                  <a:lnTo>
                    <a:pt x="15443" y="470242"/>
                  </a:lnTo>
                  <a:lnTo>
                    <a:pt x="14135" y="471512"/>
                  </a:lnTo>
                  <a:lnTo>
                    <a:pt x="10223" y="471512"/>
                  </a:lnTo>
                  <a:lnTo>
                    <a:pt x="10579" y="472782"/>
                  </a:lnTo>
                  <a:lnTo>
                    <a:pt x="14579" y="474052"/>
                  </a:lnTo>
                  <a:lnTo>
                    <a:pt x="13652" y="475322"/>
                  </a:lnTo>
                  <a:lnTo>
                    <a:pt x="19646" y="475322"/>
                  </a:lnTo>
                  <a:lnTo>
                    <a:pt x="11353" y="476592"/>
                  </a:lnTo>
                  <a:lnTo>
                    <a:pt x="13970" y="477862"/>
                  </a:lnTo>
                  <a:lnTo>
                    <a:pt x="11506" y="477862"/>
                  </a:lnTo>
                  <a:lnTo>
                    <a:pt x="10604" y="479132"/>
                  </a:lnTo>
                  <a:lnTo>
                    <a:pt x="12877" y="480402"/>
                  </a:lnTo>
                  <a:lnTo>
                    <a:pt x="14617" y="481672"/>
                  </a:lnTo>
                  <a:lnTo>
                    <a:pt x="11925" y="481672"/>
                  </a:lnTo>
                  <a:lnTo>
                    <a:pt x="12458" y="482942"/>
                  </a:lnTo>
                  <a:lnTo>
                    <a:pt x="11798" y="484212"/>
                  </a:lnTo>
                  <a:lnTo>
                    <a:pt x="15074" y="484212"/>
                  </a:lnTo>
                  <a:lnTo>
                    <a:pt x="12230" y="485482"/>
                  </a:lnTo>
                  <a:lnTo>
                    <a:pt x="13360" y="488022"/>
                  </a:lnTo>
                  <a:lnTo>
                    <a:pt x="14757" y="489292"/>
                  </a:lnTo>
                  <a:lnTo>
                    <a:pt x="12674" y="490562"/>
                  </a:lnTo>
                  <a:lnTo>
                    <a:pt x="11417" y="490562"/>
                  </a:lnTo>
                  <a:lnTo>
                    <a:pt x="12738" y="491832"/>
                  </a:lnTo>
                  <a:lnTo>
                    <a:pt x="17030" y="491832"/>
                  </a:lnTo>
                  <a:lnTo>
                    <a:pt x="18630" y="491832"/>
                  </a:lnTo>
                  <a:lnTo>
                    <a:pt x="18630" y="493102"/>
                  </a:lnTo>
                  <a:lnTo>
                    <a:pt x="17030" y="491832"/>
                  </a:lnTo>
                  <a:lnTo>
                    <a:pt x="14744" y="493102"/>
                  </a:lnTo>
                  <a:lnTo>
                    <a:pt x="15709" y="493102"/>
                  </a:lnTo>
                  <a:lnTo>
                    <a:pt x="11404" y="494372"/>
                  </a:lnTo>
                  <a:lnTo>
                    <a:pt x="20574" y="493102"/>
                  </a:lnTo>
                  <a:lnTo>
                    <a:pt x="20066" y="493331"/>
                  </a:lnTo>
                  <a:lnTo>
                    <a:pt x="20066" y="496912"/>
                  </a:lnTo>
                  <a:lnTo>
                    <a:pt x="16484" y="496912"/>
                  </a:lnTo>
                  <a:lnTo>
                    <a:pt x="15849" y="495871"/>
                  </a:lnTo>
                  <a:lnTo>
                    <a:pt x="20066" y="496912"/>
                  </a:lnTo>
                  <a:lnTo>
                    <a:pt x="20066" y="493331"/>
                  </a:lnTo>
                  <a:lnTo>
                    <a:pt x="17678" y="494372"/>
                  </a:lnTo>
                  <a:lnTo>
                    <a:pt x="17056" y="494372"/>
                  </a:lnTo>
                  <a:lnTo>
                    <a:pt x="18732" y="495642"/>
                  </a:lnTo>
                  <a:lnTo>
                    <a:pt x="15709" y="495642"/>
                  </a:lnTo>
                  <a:lnTo>
                    <a:pt x="14922" y="495642"/>
                  </a:lnTo>
                  <a:lnTo>
                    <a:pt x="15405" y="495757"/>
                  </a:lnTo>
                  <a:lnTo>
                    <a:pt x="12420" y="496912"/>
                  </a:lnTo>
                  <a:lnTo>
                    <a:pt x="12674" y="496912"/>
                  </a:lnTo>
                  <a:lnTo>
                    <a:pt x="11684" y="497509"/>
                  </a:lnTo>
                  <a:lnTo>
                    <a:pt x="12280" y="497230"/>
                  </a:lnTo>
                  <a:lnTo>
                    <a:pt x="12573" y="497039"/>
                  </a:lnTo>
                  <a:lnTo>
                    <a:pt x="12700" y="496912"/>
                  </a:lnTo>
                  <a:lnTo>
                    <a:pt x="11328" y="498182"/>
                  </a:lnTo>
                  <a:lnTo>
                    <a:pt x="12217" y="498182"/>
                  </a:lnTo>
                  <a:lnTo>
                    <a:pt x="19507" y="499452"/>
                  </a:lnTo>
                  <a:lnTo>
                    <a:pt x="13550" y="500722"/>
                  </a:lnTo>
                  <a:lnTo>
                    <a:pt x="11671" y="500722"/>
                  </a:lnTo>
                  <a:lnTo>
                    <a:pt x="10668" y="501992"/>
                  </a:lnTo>
                  <a:lnTo>
                    <a:pt x="7772" y="501992"/>
                  </a:lnTo>
                  <a:lnTo>
                    <a:pt x="11506" y="503262"/>
                  </a:lnTo>
                  <a:lnTo>
                    <a:pt x="11912" y="503262"/>
                  </a:lnTo>
                  <a:lnTo>
                    <a:pt x="15392" y="504532"/>
                  </a:lnTo>
                  <a:lnTo>
                    <a:pt x="7683" y="505802"/>
                  </a:lnTo>
                  <a:lnTo>
                    <a:pt x="12458" y="508342"/>
                  </a:lnTo>
                  <a:lnTo>
                    <a:pt x="14427" y="509612"/>
                  </a:lnTo>
                  <a:lnTo>
                    <a:pt x="17881" y="509612"/>
                  </a:lnTo>
                  <a:lnTo>
                    <a:pt x="19596" y="510882"/>
                  </a:lnTo>
                  <a:lnTo>
                    <a:pt x="14363" y="510882"/>
                  </a:lnTo>
                  <a:lnTo>
                    <a:pt x="14655" y="512152"/>
                  </a:lnTo>
                  <a:lnTo>
                    <a:pt x="13030" y="512152"/>
                  </a:lnTo>
                  <a:lnTo>
                    <a:pt x="13296" y="513422"/>
                  </a:lnTo>
                  <a:lnTo>
                    <a:pt x="12077" y="513422"/>
                  </a:lnTo>
                  <a:lnTo>
                    <a:pt x="13982" y="514692"/>
                  </a:lnTo>
                  <a:lnTo>
                    <a:pt x="11849" y="514692"/>
                  </a:lnTo>
                  <a:lnTo>
                    <a:pt x="12395" y="515543"/>
                  </a:lnTo>
                  <a:lnTo>
                    <a:pt x="14528" y="514692"/>
                  </a:lnTo>
                  <a:lnTo>
                    <a:pt x="15557" y="514692"/>
                  </a:lnTo>
                  <a:lnTo>
                    <a:pt x="16205" y="515962"/>
                  </a:lnTo>
                  <a:lnTo>
                    <a:pt x="22186" y="514692"/>
                  </a:lnTo>
                  <a:lnTo>
                    <a:pt x="15240" y="513422"/>
                  </a:lnTo>
                  <a:lnTo>
                    <a:pt x="19951" y="513422"/>
                  </a:lnTo>
                  <a:lnTo>
                    <a:pt x="16332" y="512152"/>
                  </a:lnTo>
                  <a:lnTo>
                    <a:pt x="18999" y="512152"/>
                  </a:lnTo>
                  <a:lnTo>
                    <a:pt x="21399" y="510882"/>
                  </a:lnTo>
                  <a:lnTo>
                    <a:pt x="23304" y="510882"/>
                  </a:lnTo>
                  <a:lnTo>
                    <a:pt x="25819" y="509612"/>
                  </a:lnTo>
                  <a:lnTo>
                    <a:pt x="20027" y="508342"/>
                  </a:lnTo>
                  <a:lnTo>
                    <a:pt x="20396" y="508342"/>
                  </a:lnTo>
                  <a:lnTo>
                    <a:pt x="16649" y="507072"/>
                  </a:lnTo>
                  <a:lnTo>
                    <a:pt x="22123" y="507072"/>
                  </a:lnTo>
                  <a:lnTo>
                    <a:pt x="24536" y="507072"/>
                  </a:lnTo>
                  <a:lnTo>
                    <a:pt x="21348" y="505802"/>
                  </a:lnTo>
                  <a:lnTo>
                    <a:pt x="19519" y="505802"/>
                  </a:lnTo>
                  <a:lnTo>
                    <a:pt x="22428" y="504532"/>
                  </a:lnTo>
                  <a:lnTo>
                    <a:pt x="21221" y="504177"/>
                  </a:lnTo>
                  <a:lnTo>
                    <a:pt x="21374" y="504532"/>
                  </a:lnTo>
                  <a:lnTo>
                    <a:pt x="20675" y="504012"/>
                  </a:lnTo>
                  <a:lnTo>
                    <a:pt x="18148" y="503262"/>
                  </a:lnTo>
                  <a:lnTo>
                    <a:pt x="19672" y="503262"/>
                  </a:lnTo>
                  <a:lnTo>
                    <a:pt x="20675" y="504012"/>
                  </a:lnTo>
                  <a:lnTo>
                    <a:pt x="21221" y="504177"/>
                  </a:lnTo>
                  <a:lnTo>
                    <a:pt x="20815" y="503262"/>
                  </a:lnTo>
                  <a:lnTo>
                    <a:pt x="25158" y="503262"/>
                  </a:lnTo>
                  <a:lnTo>
                    <a:pt x="18745" y="501992"/>
                  </a:lnTo>
                  <a:lnTo>
                    <a:pt x="25107" y="501992"/>
                  </a:lnTo>
                  <a:lnTo>
                    <a:pt x="20332" y="500722"/>
                  </a:lnTo>
                  <a:lnTo>
                    <a:pt x="26149" y="500722"/>
                  </a:lnTo>
                  <a:lnTo>
                    <a:pt x="25234" y="499452"/>
                  </a:lnTo>
                  <a:lnTo>
                    <a:pt x="21437" y="499452"/>
                  </a:lnTo>
                  <a:lnTo>
                    <a:pt x="23647" y="498182"/>
                  </a:lnTo>
                  <a:lnTo>
                    <a:pt x="22377" y="496912"/>
                  </a:lnTo>
                  <a:lnTo>
                    <a:pt x="23660" y="496912"/>
                  </a:lnTo>
                  <a:lnTo>
                    <a:pt x="24460" y="495642"/>
                  </a:lnTo>
                  <a:lnTo>
                    <a:pt x="25844" y="494372"/>
                  </a:lnTo>
                  <a:lnTo>
                    <a:pt x="22644" y="494372"/>
                  </a:lnTo>
                  <a:lnTo>
                    <a:pt x="23368" y="493102"/>
                  </a:lnTo>
                  <a:lnTo>
                    <a:pt x="22567" y="491832"/>
                  </a:lnTo>
                  <a:lnTo>
                    <a:pt x="25768" y="491832"/>
                  </a:lnTo>
                  <a:lnTo>
                    <a:pt x="26809" y="493102"/>
                  </a:lnTo>
                  <a:lnTo>
                    <a:pt x="26784" y="491832"/>
                  </a:lnTo>
                  <a:lnTo>
                    <a:pt x="27343" y="491832"/>
                  </a:lnTo>
                  <a:lnTo>
                    <a:pt x="27305" y="491591"/>
                  </a:lnTo>
                  <a:lnTo>
                    <a:pt x="27660" y="491617"/>
                  </a:lnTo>
                  <a:lnTo>
                    <a:pt x="28194" y="491667"/>
                  </a:lnTo>
                  <a:lnTo>
                    <a:pt x="27292" y="491477"/>
                  </a:lnTo>
                  <a:lnTo>
                    <a:pt x="27178" y="490562"/>
                  </a:lnTo>
                  <a:lnTo>
                    <a:pt x="23952" y="489292"/>
                  </a:lnTo>
                  <a:lnTo>
                    <a:pt x="25869" y="488022"/>
                  </a:lnTo>
                  <a:lnTo>
                    <a:pt x="24625" y="488022"/>
                  </a:lnTo>
                  <a:lnTo>
                    <a:pt x="25844" y="486752"/>
                  </a:lnTo>
                  <a:lnTo>
                    <a:pt x="24498" y="486752"/>
                  </a:lnTo>
                  <a:lnTo>
                    <a:pt x="24498" y="488022"/>
                  </a:lnTo>
                  <a:lnTo>
                    <a:pt x="23253" y="488022"/>
                  </a:lnTo>
                  <a:lnTo>
                    <a:pt x="23190" y="487895"/>
                  </a:lnTo>
                  <a:lnTo>
                    <a:pt x="23190" y="488022"/>
                  </a:lnTo>
                  <a:lnTo>
                    <a:pt x="18415" y="489292"/>
                  </a:lnTo>
                  <a:lnTo>
                    <a:pt x="16611" y="488022"/>
                  </a:lnTo>
                  <a:lnTo>
                    <a:pt x="23190" y="488022"/>
                  </a:lnTo>
                  <a:lnTo>
                    <a:pt x="23190" y="487895"/>
                  </a:lnTo>
                  <a:lnTo>
                    <a:pt x="22656" y="486752"/>
                  </a:lnTo>
                  <a:lnTo>
                    <a:pt x="24295" y="486752"/>
                  </a:lnTo>
                  <a:lnTo>
                    <a:pt x="24498" y="488022"/>
                  </a:lnTo>
                  <a:lnTo>
                    <a:pt x="24498" y="486752"/>
                  </a:lnTo>
                  <a:lnTo>
                    <a:pt x="24358" y="486752"/>
                  </a:lnTo>
                  <a:lnTo>
                    <a:pt x="24206" y="485482"/>
                  </a:lnTo>
                  <a:lnTo>
                    <a:pt x="26479" y="485482"/>
                  </a:lnTo>
                  <a:lnTo>
                    <a:pt x="27965" y="484212"/>
                  </a:lnTo>
                  <a:lnTo>
                    <a:pt x="25806" y="484212"/>
                  </a:lnTo>
                  <a:lnTo>
                    <a:pt x="26289" y="482942"/>
                  </a:lnTo>
                  <a:lnTo>
                    <a:pt x="26771" y="481672"/>
                  </a:lnTo>
                  <a:lnTo>
                    <a:pt x="23482" y="482942"/>
                  </a:lnTo>
                  <a:lnTo>
                    <a:pt x="23266" y="482942"/>
                  </a:lnTo>
                  <a:lnTo>
                    <a:pt x="20053" y="481672"/>
                  </a:lnTo>
                  <a:lnTo>
                    <a:pt x="24879" y="479132"/>
                  </a:lnTo>
                  <a:lnTo>
                    <a:pt x="23558" y="477862"/>
                  </a:lnTo>
                  <a:lnTo>
                    <a:pt x="24587" y="477862"/>
                  </a:lnTo>
                  <a:lnTo>
                    <a:pt x="23406" y="476592"/>
                  </a:lnTo>
                  <a:lnTo>
                    <a:pt x="23888" y="475322"/>
                  </a:lnTo>
                  <a:lnTo>
                    <a:pt x="21666" y="475322"/>
                  </a:lnTo>
                  <a:lnTo>
                    <a:pt x="23558" y="474052"/>
                  </a:lnTo>
                  <a:lnTo>
                    <a:pt x="22834" y="474052"/>
                  </a:lnTo>
                  <a:lnTo>
                    <a:pt x="24549" y="472782"/>
                  </a:lnTo>
                  <a:lnTo>
                    <a:pt x="25933" y="473748"/>
                  </a:lnTo>
                  <a:lnTo>
                    <a:pt x="26149" y="472782"/>
                  </a:lnTo>
                  <a:lnTo>
                    <a:pt x="26263" y="473494"/>
                  </a:lnTo>
                  <a:lnTo>
                    <a:pt x="26771" y="472782"/>
                  </a:lnTo>
                  <a:lnTo>
                    <a:pt x="28422" y="472782"/>
                  </a:lnTo>
                  <a:lnTo>
                    <a:pt x="25590" y="471512"/>
                  </a:lnTo>
                  <a:lnTo>
                    <a:pt x="26238" y="471512"/>
                  </a:lnTo>
                  <a:lnTo>
                    <a:pt x="25857" y="470242"/>
                  </a:lnTo>
                  <a:lnTo>
                    <a:pt x="28143" y="470242"/>
                  </a:lnTo>
                  <a:lnTo>
                    <a:pt x="26238" y="471512"/>
                  </a:lnTo>
                  <a:lnTo>
                    <a:pt x="28244" y="471512"/>
                  </a:lnTo>
                  <a:lnTo>
                    <a:pt x="28917" y="470242"/>
                  </a:lnTo>
                  <a:lnTo>
                    <a:pt x="29794" y="470242"/>
                  </a:lnTo>
                  <a:lnTo>
                    <a:pt x="34036" y="467702"/>
                  </a:lnTo>
                  <a:lnTo>
                    <a:pt x="22580" y="466432"/>
                  </a:lnTo>
                  <a:lnTo>
                    <a:pt x="26416" y="465747"/>
                  </a:lnTo>
                  <a:lnTo>
                    <a:pt x="25107" y="465162"/>
                  </a:lnTo>
                  <a:lnTo>
                    <a:pt x="25577" y="465162"/>
                  </a:lnTo>
                  <a:lnTo>
                    <a:pt x="30581" y="463892"/>
                  </a:lnTo>
                  <a:lnTo>
                    <a:pt x="32512" y="462622"/>
                  </a:lnTo>
                  <a:lnTo>
                    <a:pt x="25501" y="462622"/>
                  </a:lnTo>
                  <a:lnTo>
                    <a:pt x="26822" y="461352"/>
                  </a:lnTo>
                  <a:lnTo>
                    <a:pt x="21082" y="461352"/>
                  </a:lnTo>
                  <a:lnTo>
                    <a:pt x="21539" y="460082"/>
                  </a:lnTo>
                  <a:lnTo>
                    <a:pt x="26593" y="460082"/>
                  </a:lnTo>
                  <a:lnTo>
                    <a:pt x="27038" y="461352"/>
                  </a:lnTo>
                  <a:lnTo>
                    <a:pt x="27673" y="461352"/>
                  </a:lnTo>
                  <a:lnTo>
                    <a:pt x="28943" y="460082"/>
                  </a:lnTo>
                  <a:lnTo>
                    <a:pt x="28892" y="459562"/>
                  </a:lnTo>
                  <a:lnTo>
                    <a:pt x="29959" y="458812"/>
                  </a:lnTo>
                  <a:lnTo>
                    <a:pt x="28206" y="457542"/>
                  </a:lnTo>
                  <a:lnTo>
                    <a:pt x="27279" y="457542"/>
                  </a:lnTo>
                  <a:lnTo>
                    <a:pt x="28829" y="455002"/>
                  </a:lnTo>
                  <a:lnTo>
                    <a:pt x="24930" y="456272"/>
                  </a:lnTo>
                  <a:lnTo>
                    <a:pt x="24384" y="455002"/>
                  </a:lnTo>
                  <a:lnTo>
                    <a:pt x="28829" y="455002"/>
                  </a:lnTo>
                  <a:lnTo>
                    <a:pt x="27317" y="453732"/>
                  </a:lnTo>
                  <a:lnTo>
                    <a:pt x="29235" y="453732"/>
                  </a:lnTo>
                  <a:lnTo>
                    <a:pt x="33210" y="452462"/>
                  </a:lnTo>
                  <a:lnTo>
                    <a:pt x="33642" y="451192"/>
                  </a:lnTo>
                  <a:lnTo>
                    <a:pt x="27533" y="451192"/>
                  </a:lnTo>
                  <a:lnTo>
                    <a:pt x="26708" y="451192"/>
                  </a:lnTo>
                  <a:lnTo>
                    <a:pt x="27965" y="449922"/>
                  </a:lnTo>
                  <a:lnTo>
                    <a:pt x="28651" y="449922"/>
                  </a:lnTo>
                  <a:lnTo>
                    <a:pt x="27533" y="451192"/>
                  </a:lnTo>
                  <a:lnTo>
                    <a:pt x="31965" y="448652"/>
                  </a:lnTo>
                  <a:lnTo>
                    <a:pt x="29692" y="448652"/>
                  </a:lnTo>
                  <a:lnTo>
                    <a:pt x="29768" y="447382"/>
                  </a:lnTo>
                  <a:lnTo>
                    <a:pt x="28371" y="447382"/>
                  </a:lnTo>
                  <a:lnTo>
                    <a:pt x="29819" y="446112"/>
                  </a:lnTo>
                  <a:lnTo>
                    <a:pt x="25577" y="446112"/>
                  </a:lnTo>
                  <a:lnTo>
                    <a:pt x="25158" y="446112"/>
                  </a:lnTo>
                  <a:lnTo>
                    <a:pt x="24574" y="444842"/>
                  </a:lnTo>
                  <a:lnTo>
                    <a:pt x="22948" y="444842"/>
                  </a:lnTo>
                  <a:lnTo>
                    <a:pt x="29591" y="443572"/>
                  </a:lnTo>
                  <a:lnTo>
                    <a:pt x="27393" y="442302"/>
                  </a:lnTo>
                  <a:lnTo>
                    <a:pt x="29730" y="442302"/>
                  </a:lnTo>
                  <a:lnTo>
                    <a:pt x="27495" y="441528"/>
                  </a:lnTo>
                  <a:lnTo>
                    <a:pt x="27241" y="442302"/>
                  </a:lnTo>
                  <a:lnTo>
                    <a:pt x="26009" y="441540"/>
                  </a:lnTo>
                  <a:lnTo>
                    <a:pt x="26784" y="441274"/>
                  </a:lnTo>
                  <a:lnTo>
                    <a:pt x="26098" y="441032"/>
                  </a:lnTo>
                  <a:lnTo>
                    <a:pt x="27495" y="441032"/>
                  </a:lnTo>
                  <a:lnTo>
                    <a:pt x="25819" y="440677"/>
                  </a:lnTo>
                  <a:lnTo>
                    <a:pt x="25819" y="441032"/>
                  </a:lnTo>
                  <a:lnTo>
                    <a:pt x="25514" y="441223"/>
                  </a:lnTo>
                  <a:lnTo>
                    <a:pt x="25209" y="441032"/>
                  </a:lnTo>
                  <a:lnTo>
                    <a:pt x="25819" y="441032"/>
                  </a:lnTo>
                  <a:lnTo>
                    <a:pt x="25819" y="440677"/>
                  </a:lnTo>
                  <a:lnTo>
                    <a:pt x="21564" y="439762"/>
                  </a:lnTo>
                  <a:lnTo>
                    <a:pt x="27965" y="439762"/>
                  </a:lnTo>
                  <a:lnTo>
                    <a:pt x="30289" y="439762"/>
                  </a:lnTo>
                  <a:lnTo>
                    <a:pt x="33032" y="438492"/>
                  </a:lnTo>
                  <a:lnTo>
                    <a:pt x="27101" y="437222"/>
                  </a:lnTo>
                  <a:lnTo>
                    <a:pt x="28663" y="435952"/>
                  </a:lnTo>
                  <a:lnTo>
                    <a:pt x="25120" y="435952"/>
                  </a:lnTo>
                  <a:lnTo>
                    <a:pt x="27254" y="434682"/>
                  </a:lnTo>
                  <a:lnTo>
                    <a:pt x="28816" y="434682"/>
                  </a:lnTo>
                  <a:lnTo>
                    <a:pt x="29057" y="434682"/>
                  </a:lnTo>
                  <a:lnTo>
                    <a:pt x="29857" y="433895"/>
                  </a:lnTo>
                  <a:lnTo>
                    <a:pt x="30492" y="433412"/>
                  </a:lnTo>
                  <a:lnTo>
                    <a:pt x="26352" y="432142"/>
                  </a:lnTo>
                  <a:lnTo>
                    <a:pt x="29083" y="432142"/>
                  </a:lnTo>
                  <a:lnTo>
                    <a:pt x="30200" y="430872"/>
                  </a:lnTo>
                  <a:lnTo>
                    <a:pt x="23190" y="430872"/>
                  </a:lnTo>
                  <a:lnTo>
                    <a:pt x="23901" y="429602"/>
                  </a:lnTo>
                  <a:lnTo>
                    <a:pt x="26136" y="429602"/>
                  </a:lnTo>
                  <a:lnTo>
                    <a:pt x="27609" y="428332"/>
                  </a:lnTo>
                  <a:lnTo>
                    <a:pt x="25400" y="428332"/>
                  </a:lnTo>
                  <a:lnTo>
                    <a:pt x="27355" y="427062"/>
                  </a:lnTo>
                  <a:lnTo>
                    <a:pt x="24447" y="427062"/>
                  </a:lnTo>
                  <a:lnTo>
                    <a:pt x="24091" y="425792"/>
                  </a:lnTo>
                  <a:lnTo>
                    <a:pt x="21793" y="425792"/>
                  </a:lnTo>
                  <a:lnTo>
                    <a:pt x="28244" y="424522"/>
                  </a:lnTo>
                  <a:lnTo>
                    <a:pt x="21323" y="423252"/>
                  </a:lnTo>
                  <a:lnTo>
                    <a:pt x="26860" y="421982"/>
                  </a:lnTo>
                  <a:lnTo>
                    <a:pt x="25501" y="419442"/>
                  </a:lnTo>
                  <a:lnTo>
                    <a:pt x="25349" y="418172"/>
                  </a:lnTo>
                  <a:lnTo>
                    <a:pt x="20231" y="418172"/>
                  </a:lnTo>
                  <a:lnTo>
                    <a:pt x="22377" y="416902"/>
                  </a:lnTo>
                  <a:lnTo>
                    <a:pt x="25361" y="415772"/>
                  </a:lnTo>
                  <a:lnTo>
                    <a:pt x="24511" y="415632"/>
                  </a:lnTo>
                  <a:lnTo>
                    <a:pt x="28486" y="414362"/>
                  </a:lnTo>
                  <a:lnTo>
                    <a:pt x="31203" y="414362"/>
                  </a:lnTo>
                  <a:lnTo>
                    <a:pt x="26301" y="413092"/>
                  </a:lnTo>
                  <a:lnTo>
                    <a:pt x="26797" y="411822"/>
                  </a:lnTo>
                  <a:lnTo>
                    <a:pt x="27825" y="411822"/>
                  </a:lnTo>
                  <a:lnTo>
                    <a:pt x="24345" y="410552"/>
                  </a:lnTo>
                  <a:lnTo>
                    <a:pt x="23202" y="409282"/>
                  </a:lnTo>
                  <a:lnTo>
                    <a:pt x="22974" y="408978"/>
                  </a:lnTo>
                  <a:lnTo>
                    <a:pt x="22009" y="409282"/>
                  </a:lnTo>
                  <a:lnTo>
                    <a:pt x="21247" y="408012"/>
                  </a:lnTo>
                  <a:lnTo>
                    <a:pt x="22237" y="408012"/>
                  </a:lnTo>
                  <a:lnTo>
                    <a:pt x="22707" y="408012"/>
                  </a:lnTo>
                  <a:lnTo>
                    <a:pt x="23977" y="406742"/>
                  </a:lnTo>
                  <a:lnTo>
                    <a:pt x="26873" y="406742"/>
                  </a:lnTo>
                  <a:lnTo>
                    <a:pt x="27025" y="408012"/>
                  </a:lnTo>
                  <a:lnTo>
                    <a:pt x="30759" y="408012"/>
                  </a:lnTo>
                  <a:lnTo>
                    <a:pt x="26898" y="406742"/>
                  </a:lnTo>
                  <a:lnTo>
                    <a:pt x="29171" y="406742"/>
                  </a:lnTo>
                  <a:lnTo>
                    <a:pt x="28638" y="405472"/>
                  </a:lnTo>
                  <a:lnTo>
                    <a:pt x="24536" y="405472"/>
                  </a:lnTo>
                  <a:lnTo>
                    <a:pt x="24828" y="402932"/>
                  </a:lnTo>
                  <a:lnTo>
                    <a:pt x="25882" y="402932"/>
                  </a:lnTo>
                  <a:lnTo>
                    <a:pt x="22847" y="401662"/>
                  </a:lnTo>
                  <a:lnTo>
                    <a:pt x="25984" y="401662"/>
                  </a:lnTo>
                  <a:lnTo>
                    <a:pt x="22987" y="400392"/>
                  </a:lnTo>
                  <a:lnTo>
                    <a:pt x="22212" y="399122"/>
                  </a:lnTo>
                  <a:lnTo>
                    <a:pt x="23850" y="399122"/>
                  </a:lnTo>
                  <a:lnTo>
                    <a:pt x="22237" y="397852"/>
                  </a:lnTo>
                  <a:lnTo>
                    <a:pt x="30327" y="397852"/>
                  </a:lnTo>
                  <a:lnTo>
                    <a:pt x="24333" y="394042"/>
                  </a:lnTo>
                  <a:lnTo>
                    <a:pt x="30556" y="394042"/>
                  </a:lnTo>
                  <a:lnTo>
                    <a:pt x="27584" y="391502"/>
                  </a:lnTo>
                  <a:lnTo>
                    <a:pt x="31813" y="390232"/>
                  </a:lnTo>
                  <a:lnTo>
                    <a:pt x="31572" y="388962"/>
                  </a:lnTo>
                  <a:lnTo>
                    <a:pt x="31330" y="387692"/>
                  </a:lnTo>
                  <a:lnTo>
                    <a:pt x="25107" y="388962"/>
                  </a:lnTo>
                  <a:lnTo>
                    <a:pt x="31153" y="387692"/>
                  </a:lnTo>
                  <a:lnTo>
                    <a:pt x="24752" y="387692"/>
                  </a:lnTo>
                  <a:lnTo>
                    <a:pt x="24345" y="386422"/>
                  </a:lnTo>
                  <a:lnTo>
                    <a:pt x="24866" y="386422"/>
                  </a:lnTo>
                  <a:lnTo>
                    <a:pt x="26377" y="385927"/>
                  </a:lnTo>
                  <a:lnTo>
                    <a:pt x="28511" y="386575"/>
                  </a:lnTo>
                  <a:lnTo>
                    <a:pt x="28206" y="385813"/>
                  </a:lnTo>
                  <a:lnTo>
                    <a:pt x="28028" y="385381"/>
                  </a:lnTo>
                  <a:lnTo>
                    <a:pt x="28689" y="385152"/>
                  </a:lnTo>
                  <a:lnTo>
                    <a:pt x="31546" y="385152"/>
                  </a:lnTo>
                  <a:lnTo>
                    <a:pt x="32029" y="383882"/>
                  </a:lnTo>
                  <a:lnTo>
                    <a:pt x="34251" y="385152"/>
                  </a:lnTo>
                  <a:lnTo>
                    <a:pt x="35953" y="383882"/>
                  </a:lnTo>
                  <a:lnTo>
                    <a:pt x="32677" y="383882"/>
                  </a:lnTo>
                  <a:lnTo>
                    <a:pt x="33540" y="382612"/>
                  </a:lnTo>
                  <a:lnTo>
                    <a:pt x="30594" y="383882"/>
                  </a:lnTo>
                  <a:lnTo>
                    <a:pt x="27190" y="382612"/>
                  </a:lnTo>
                  <a:lnTo>
                    <a:pt x="33540" y="382612"/>
                  </a:lnTo>
                  <a:lnTo>
                    <a:pt x="35966" y="382612"/>
                  </a:lnTo>
                  <a:close/>
                </a:path>
                <a:path w="48259" h="885190">
                  <a:moveTo>
                    <a:pt x="36372" y="448652"/>
                  </a:moveTo>
                  <a:lnTo>
                    <a:pt x="31965" y="448652"/>
                  </a:lnTo>
                  <a:lnTo>
                    <a:pt x="32499" y="449922"/>
                  </a:lnTo>
                  <a:lnTo>
                    <a:pt x="33426" y="449922"/>
                  </a:lnTo>
                  <a:lnTo>
                    <a:pt x="36372" y="448652"/>
                  </a:lnTo>
                  <a:close/>
                </a:path>
                <a:path w="48259" h="885190">
                  <a:moveTo>
                    <a:pt x="38252" y="107657"/>
                  </a:moveTo>
                  <a:lnTo>
                    <a:pt x="37350" y="106857"/>
                  </a:lnTo>
                  <a:lnTo>
                    <a:pt x="37884" y="107442"/>
                  </a:lnTo>
                  <a:lnTo>
                    <a:pt x="38252" y="107657"/>
                  </a:lnTo>
                  <a:close/>
                </a:path>
                <a:path w="48259" h="885190">
                  <a:moveTo>
                    <a:pt x="41148" y="50419"/>
                  </a:moveTo>
                  <a:lnTo>
                    <a:pt x="39547" y="49999"/>
                  </a:lnTo>
                  <a:lnTo>
                    <a:pt x="39306" y="50355"/>
                  </a:lnTo>
                  <a:lnTo>
                    <a:pt x="37985" y="50660"/>
                  </a:lnTo>
                  <a:lnTo>
                    <a:pt x="38404" y="50876"/>
                  </a:lnTo>
                  <a:lnTo>
                    <a:pt x="40055" y="50812"/>
                  </a:lnTo>
                  <a:lnTo>
                    <a:pt x="41148" y="50419"/>
                  </a:lnTo>
                  <a:close/>
                </a:path>
                <a:path w="48259" h="885190">
                  <a:moveTo>
                    <a:pt x="41402" y="68656"/>
                  </a:moveTo>
                  <a:lnTo>
                    <a:pt x="40436" y="68084"/>
                  </a:lnTo>
                  <a:lnTo>
                    <a:pt x="37147" y="67957"/>
                  </a:lnTo>
                  <a:lnTo>
                    <a:pt x="37706" y="68300"/>
                  </a:lnTo>
                  <a:lnTo>
                    <a:pt x="41402" y="68656"/>
                  </a:lnTo>
                  <a:close/>
                </a:path>
                <a:path w="48259" h="885190">
                  <a:moveTo>
                    <a:pt x="48031" y="685"/>
                  </a:moveTo>
                  <a:lnTo>
                    <a:pt x="47142" y="0"/>
                  </a:lnTo>
                  <a:lnTo>
                    <a:pt x="46939" y="292"/>
                  </a:lnTo>
                  <a:lnTo>
                    <a:pt x="48031" y="68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68285" y="7813490"/>
              <a:ext cx="59055" cy="558165"/>
            </a:xfrm>
            <a:custGeom>
              <a:avLst/>
              <a:gdLst/>
              <a:ahLst/>
              <a:cxnLst/>
              <a:rect l="l" t="t" r="r" b="b"/>
              <a:pathLst>
                <a:path w="59055" h="558165">
                  <a:moveTo>
                    <a:pt x="4038" y="483920"/>
                  </a:moveTo>
                  <a:lnTo>
                    <a:pt x="3746" y="484136"/>
                  </a:lnTo>
                  <a:lnTo>
                    <a:pt x="3581" y="484416"/>
                  </a:lnTo>
                  <a:lnTo>
                    <a:pt x="3581" y="484708"/>
                  </a:lnTo>
                  <a:lnTo>
                    <a:pt x="4038" y="483920"/>
                  </a:lnTo>
                  <a:close/>
                </a:path>
                <a:path w="59055" h="558165">
                  <a:moveTo>
                    <a:pt x="5562" y="486079"/>
                  </a:moveTo>
                  <a:lnTo>
                    <a:pt x="3568" y="484809"/>
                  </a:lnTo>
                  <a:lnTo>
                    <a:pt x="3632" y="486079"/>
                  </a:lnTo>
                  <a:lnTo>
                    <a:pt x="5562" y="486079"/>
                  </a:lnTo>
                  <a:close/>
                </a:path>
                <a:path w="59055" h="558165">
                  <a:moveTo>
                    <a:pt x="5689" y="481152"/>
                  </a:moveTo>
                  <a:lnTo>
                    <a:pt x="5461" y="481114"/>
                  </a:lnTo>
                  <a:lnTo>
                    <a:pt x="5270" y="481076"/>
                  </a:lnTo>
                  <a:lnTo>
                    <a:pt x="4940" y="481050"/>
                  </a:lnTo>
                  <a:lnTo>
                    <a:pt x="3644" y="481558"/>
                  </a:lnTo>
                  <a:lnTo>
                    <a:pt x="4686" y="481431"/>
                  </a:lnTo>
                  <a:lnTo>
                    <a:pt x="5295" y="481291"/>
                  </a:lnTo>
                  <a:lnTo>
                    <a:pt x="5689" y="481152"/>
                  </a:lnTo>
                  <a:close/>
                </a:path>
                <a:path w="59055" h="558165">
                  <a:moveTo>
                    <a:pt x="5981" y="493699"/>
                  </a:moveTo>
                  <a:lnTo>
                    <a:pt x="5600" y="493445"/>
                  </a:lnTo>
                  <a:lnTo>
                    <a:pt x="4737" y="493699"/>
                  </a:lnTo>
                  <a:lnTo>
                    <a:pt x="5981" y="493699"/>
                  </a:lnTo>
                  <a:close/>
                </a:path>
                <a:path w="59055" h="558165">
                  <a:moveTo>
                    <a:pt x="7442" y="368249"/>
                  </a:moveTo>
                  <a:lnTo>
                    <a:pt x="7150" y="368211"/>
                  </a:lnTo>
                  <a:lnTo>
                    <a:pt x="6946" y="368198"/>
                  </a:lnTo>
                  <a:lnTo>
                    <a:pt x="7264" y="368249"/>
                  </a:lnTo>
                  <a:lnTo>
                    <a:pt x="7442" y="368249"/>
                  </a:lnTo>
                  <a:close/>
                </a:path>
                <a:path w="59055" h="558165">
                  <a:moveTo>
                    <a:pt x="8496" y="551510"/>
                  </a:moveTo>
                  <a:lnTo>
                    <a:pt x="8458" y="551357"/>
                  </a:lnTo>
                  <a:lnTo>
                    <a:pt x="8496" y="551510"/>
                  </a:lnTo>
                  <a:close/>
                </a:path>
                <a:path w="59055" h="558165">
                  <a:moveTo>
                    <a:pt x="8661" y="544499"/>
                  </a:moveTo>
                  <a:lnTo>
                    <a:pt x="8534" y="544499"/>
                  </a:lnTo>
                  <a:lnTo>
                    <a:pt x="8661" y="544499"/>
                  </a:lnTo>
                  <a:close/>
                </a:path>
                <a:path w="59055" h="558165">
                  <a:moveTo>
                    <a:pt x="8699" y="373773"/>
                  </a:moveTo>
                  <a:lnTo>
                    <a:pt x="8521" y="374319"/>
                  </a:lnTo>
                  <a:lnTo>
                    <a:pt x="8686" y="374319"/>
                  </a:lnTo>
                  <a:lnTo>
                    <a:pt x="8699" y="373773"/>
                  </a:lnTo>
                  <a:close/>
                </a:path>
                <a:path w="59055" h="558165">
                  <a:moveTo>
                    <a:pt x="8826" y="418769"/>
                  </a:moveTo>
                  <a:lnTo>
                    <a:pt x="6553" y="418769"/>
                  </a:lnTo>
                  <a:lnTo>
                    <a:pt x="7378" y="420039"/>
                  </a:lnTo>
                  <a:lnTo>
                    <a:pt x="7569" y="420039"/>
                  </a:lnTo>
                  <a:lnTo>
                    <a:pt x="8826" y="418769"/>
                  </a:lnTo>
                  <a:close/>
                </a:path>
                <a:path w="59055" h="558165">
                  <a:moveTo>
                    <a:pt x="9093" y="520268"/>
                  </a:moveTo>
                  <a:lnTo>
                    <a:pt x="8788" y="520369"/>
                  </a:lnTo>
                  <a:lnTo>
                    <a:pt x="9093" y="520268"/>
                  </a:lnTo>
                  <a:close/>
                </a:path>
                <a:path w="59055" h="558165">
                  <a:moveTo>
                    <a:pt x="9093" y="381241"/>
                  </a:moveTo>
                  <a:lnTo>
                    <a:pt x="7708" y="380669"/>
                  </a:lnTo>
                  <a:lnTo>
                    <a:pt x="8509" y="381939"/>
                  </a:lnTo>
                  <a:lnTo>
                    <a:pt x="8737" y="381939"/>
                  </a:lnTo>
                  <a:lnTo>
                    <a:pt x="9093" y="381241"/>
                  </a:lnTo>
                  <a:close/>
                </a:path>
                <a:path w="59055" h="558165">
                  <a:moveTo>
                    <a:pt x="9448" y="545769"/>
                  </a:moveTo>
                  <a:lnTo>
                    <a:pt x="8597" y="544576"/>
                  </a:lnTo>
                  <a:lnTo>
                    <a:pt x="7683" y="545769"/>
                  </a:lnTo>
                  <a:lnTo>
                    <a:pt x="9448" y="545769"/>
                  </a:lnTo>
                  <a:close/>
                </a:path>
                <a:path w="59055" h="558165">
                  <a:moveTo>
                    <a:pt x="9652" y="376859"/>
                  </a:moveTo>
                  <a:lnTo>
                    <a:pt x="8813" y="375589"/>
                  </a:lnTo>
                  <a:lnTo>
                    <a:pt x="8331" y="375589"/>
                  </a:lnTo>
                  <a:lnTo>
                    <a:pt x="8293" y="376859"/>
                  </a:lnTo>
                  <a:lnTo>
                    <a:pt x="9652" y="376859"/>
                  </a:lnTo>
                  <a:close/>
                </a:path>
                <a:path w="59055" h="558165">
                  <a:moveTo>
                    <a:pt x="9766" y="551688"/>
                  </a:moveTo>
                  <a:lnTo>
                    <a:pt x="9029" y="551637"/>
                  </a:lnTo>
                  <a:lnTo>
                    <a:pt x="8661" y="551586"/>
                  </a:lnTo>
                  <a:lnTo>
                    <a:pt x="8496" y="551510"/>
                  </a:lnTo>
                  <a:lnTo>
                    <a:pt x="8597" y="551637"/>
                  </a:lnTo>
                  <a:lnTo>
                    <a:pt x="8470" y="551675"/>
                  </a:lnTo>
                  <a:lnTo>
                    <a:pt x="8318" y="551662"/>
                  </a:lnTo>
                  <a:lnTo>
                    <a:pt x="8115" y="551649"/>
                  </a:lnTo>
                  <a:lnTo>
                    <a:pt x="8280" y="551764"/>
                  </a:lnTo>
                  <a:lnTo>
                    <a:pt x="8610" y="551840"/>
                  </a:lnTo>
                  <a:lnTo>
                    <a:pt x="9017" y="551929"/>
                  </a:lnTo>
                  <a:lnTo>
                    <a:pt x="8877" y="551840"/>
                  </a:lnTo>
                  <a:lnTo>
                    <a:pt x="8750" y="551764"/>
                  </a:lnTo>
                  <a:lnTo>
                    <a:pt x="9093" y="551700"/>
                  </a:lnTo>
                  <a:lnTo>
                    <a:pt x="9512" y="551713"/>
                  </a:lnTo>
                  <a:lnTo>
                    <a:pt x="9766" y="551688"/>
                  </a:lnTo>
                  <a:close/>
                </a:path>
                <a:path w="59055" h="558165">
                  <a:moveTo>
                    <a:pt x="10922" y="535559"/>
                  </a:moveTo>
                  <a:lnTo>
                    <a:pt x="10909" y="534339"/>
                  </a:lnTo>
                  <a:lnTo>
                    <a:pt x="9690" y="534339"/>
                  </a:lnTo>
                  <a:lnTo>
                    <a:pt x="10922" y="535559"/>
                  </a:lnTo>
                  <a:close/>
                </a:path>
                <a:path w="59055" h="558165">
                  <a:moveTo>
                    <a:pt x="10972" y="554659"/>
                  </a:moveTo>
                  <a:lnTo>
                    <a:pt x="10071" y="553389"/>
                  </a:lnTo>
                  <a:lnTo>
                    <a:pt x="9017" y="552119"/>
                  </a:lnTo>
                  <a:lnTo>
                    <a:pt x="9956" y="553389"/>
                  </a:lnTo>
                  <a:lnTo>
                    <a:pt x="8902" y="553389"/>
                  </a:lnTo>
                  <a:lnTo>
                    <a:pt x="9702" y="554659"/>
                  </a:lnTo>
                  <a:lnTo>
                    <a:pt x="10972" y="554659"/>
                  </a:lnTo>
                  <a:close/>
                </a:path>
                <a:path w="59055" h="558165">
                  <a:moveTo>
                    <a:pt x="11328" y="511479"/>
                  </a:moveTo>
                  <a:lnTo>
                    <a:pt x="9715" y="510209"/>
                  </a:lnTo>
                  <a:lnTo>
                    <a:pt x="10439" y="511479"/>
                  </a:lnTo>
                  <a:lnTo>
                    <a:pt x="11328" y="511479"/>
                  </a:lnTo>
                  <a:close/>
                </a:path>
                <a:path w="59055" h="558165">
                  <a:moveTo>
                    <a:pt x="11785" y="519099"/>
                  </a:moveTo>
                  <a:lnTo>
                    <a:pt x="8470" y="519099"/>
                  </a:lnTo>
                  <a:lnTo>
                    <a:pt x="9080" y="520242"/>
                  </a:lnTo>
                  <a:lnTo>
                    <a:pt x="11785" y="519099"/>
                  </a:lnTo>
                  <a:close/>
                </a:path>
                <a:path w="59055" h="558165">
                  <a:moveTo>
                    <a:pt x="12877" y="557542"/>
                  </a:moveTo>
                  <a:lnTo>
                    <a:pt x="12484" y="557250"/>
                  </a:lnTo>
                  <a:lnTo>
                    <a:pt x="9029" y="556971"/>
                  </a:lnTo>
                  <a:lnTo>
                    <a:pt x="9944" y="557441"/>
                  </a:lnTo>
                  <a:lnTo>
                    <a:pt x="10833" y="557555"/>
                  </a:lnTo>
                  <a:lnTo>
                    <a:pt x="12877" y="557542"/>
                  </a:lnTo>
                  <a:close/>
                </a:path>
                <a:path w="59055" h="558165">
                  <a:moveTo>
                    <a:pt x="16395" y="555650"/>
                  </a:moveTo>
                  <a:lnTo>
                    <a:pt x="14719" y="555282"/>
                  </a:lnTo>
                  <a:lnTo>
                    <a:pt x="11772" y="554837"/>
                  </a:lnTo>
                  <a:lnTo>
                    <a:pt x="8597" y="554990"/>
                  </a:lnTo>
                  <a:lnTo>
                    <a:pt x="11912" y="555396"/>
                  </a:lnTo>
                  <a:lnTo>
                    <a:pt x="10515" y="555447"/>
                  </a:lnTo>
                  <a:lnTo>
                    <a:pt x="14478" y="555866"/>
                  </a:lnTo>
                  <a:lnTo>
                    <a:pt x="14871" y="556171"/>
                  </a:lnTo>
                  <a:lnTo>
                    <a:pt x="13360" y="556348"/>
                  </a:lnTo>
                  <a:lnTo>
                    <a:pt x="12077" y="556285"/>
                  </a:lnTo>
                  <a:lnTo>
                    <a:pt x="12966" y="556399"/>
                  </a:lnTo>
                  <a:lnTo>
                    <a:pt x="11315" y="556704"/>
                  </a:lnTo>
                  <a:lnTo>
                    <a:pt x="13487" y="556895"/>
                  </a:lnTo>
                  <a:lnTo>
                    <a:pt x="16179" y="556590"/>
                  </a:lnTo>
                  <a:lnTo>
                    <a:pt x="16294" y="556107"/>
                  </a:lnTo>
                  <a:lnTo>
                    <a:pt x="14097" y="555586"/>
                  </a:lnTo>
                  <a:lnTo>
                    <a:pt x="14859" y="555498"/>
                  </a:lnTo>
                  <a:lnTo>
                    <a:pt x="15760" y="555625"/>
                  </a:lnTo>
                  <a:lnTo>
                    <a:pt x="16395" y="555650"/>
                  </a:lnTo>
                  <a:close/>
                </a:path>
                <a:path w="59055" h="558165">
                  <a:moveTo>
                    <a:pt x="16865" y="536879"/>
                  </a:moveTo>
                  <a:lnTo>
                    <a:pt x="15265" y="535609"/>
                  </a:lnTo>
                  <a:lnTo>
                    <a:pt x="12966" y="536879"/>
                  </a:lnTo>
                  <a:lnTo>
                    <a:pt x="16865" y="536879"/>
                  </a:lnTo>
                  <a:close/>
                </a:path>
                <a:path w="59055" h="558165">
                  <a:moveTo>
                    <a:pt x="19253" y="545414"/>
                  </a:moveTo>
                  <a:lnTo>
                    <a:pt x="18859" y="544499"/>
                  </a:lnTo>
                  <a:lnTo>
                    <a:pt x="17729" y="544499"/>
                  </a:lnTo>
                  <a:lnTo>
                    <a:pt x="18732" y="545261"/>
                  </a:lnTo>
                  <a:lnTo>
                    <a:pt x="19253" y="545414"/>
                  </a:lnTo>
                  <a:close/>
                </a:path>
                <a:path w="59055" h="558165">
                  <a:moveTo>
                    <a:pt x="20040" y="554659"/>
                  </a:moveTo>
                  <a:lnTo>
                    <a:pt x="13119" y="553389"/>
                  </a:lnTo>
                  <a:lnTo>
                    <a:pt x="11849" y="553389"/>
                  </a:lnTo>
                  <a:lnTo>
                    <a:pt x="12763" y="554659"/>
                  </a:lnTo>
                  <a:lnTo>
                    <a:pt x="20040" y="554659"/>
                  </a:lnTo>
                  <a:close/>
                </a:path>
                <a:path w="59055" h="558165">
                  <a:moveTo>
                    <a:pt x="21945" y="528167"/>
                  </a:moveTo>
                  <a:lnTo>
                    <a:pt x="21717" y="528205"/>
                  </a:lnTo>
                  <a:lnTo>
                    <a:pt x="21882" y="528193"/>
                  </a:lnTo>
                  <a:close/>
                </a:path>
                <a:path w="59055" h="558165">
                  <a:moveTo>
                    <a:pt x="22364" y="528002"/>
                  </a:moveTo>
                  <a:lnTo>
                    <a:pt x="21945" y="528167"/>
                  </a:lnTo>
                  <a:lnTo>
                    <a:pt x="22174" y="528116"/>
                  </a:lnTo>
                  <a:lnTo>
                    <a:pt x="22301" y="528053"/>
                  </a:lnTo>
                  <a:close/>
                </a:path>
                <a:path w="59055" h="558165">
                  <a:moveTo>
                    <a:pt x="22999" y="7988"/>
                  </a:moveTo>
                  <a:lnTo>
                    <a:pt x="22707" y="7975"/>
                  </a:lnTo>
                  <a:lnTo>
                    <a:pt x="22491" y="7962"/>
                  </a:lnTo>
                  <a:lnTo>
                    <a:pt x="22694" y="8013"/>
                  </a:lnTo>
                  <a:lnTo>
                    <a:pt x="22821" y="8001"/>
                  </a:lnTo>
                  <a:lnTo>
                    <a:pt x="22999" y="7988"/>
                  </a:lnTo>
                  <a:close/>
                </a:path>
                <a:path w="59055" h="558165">
                  <a:moveTo>
                    <a:pt x="23431" y="361937"/>
                  </a:moveTo>
                  <a:lnTo>
                    <a:pt x="21628" y="361797"/>
                  </a:lnTo>
                  <a:lnTo>
                    <a:pt x="21793" y="361886"/>
                  </a:lnTo>
                  <a:lnTo>
                    <a:pt x="22885" y="361924"/>
                  </a:lnTo>
                  <a:lnTo>
                    <a:pt x="23431" y="361937"/>
                  </a:lnTo>
                  <a:close/>
                </a:path>
                <a:path w="59055" h="558165">
                  <a:moveTo>
                    <a:pt x="23456" y="527558"/>
                  </a:moveTo>
                  <a:lnTo>
                    <a:pt x="22326" y="527507"/>
                  </a:lnTo>
                  <a:lnTo>
                    <a:pt x="22618" y="527773"/>
                  </a:lnTo>
                  <a:lnTo>
                    <a:pt x="22364" y="528002"/>
                  </a:lnTo>
                  <a:lnTo>
                    <a:pt x="23456" y="527558"/>
                  </a:lnTo>
                  <a:close/>
                </a:path>
                <a:path w="59055" h="558165">
                  <a:moveTo>
                    <a:pt x="24053" y="19888"/>
                  </a:moveTo>
                  <a:lnTo>
                    <a:pt x="21767" y="18618"/>
                  </a:lnTo>
                  <a:lnTo>
                    <a:pt x="23342" y="19888"/>
                  </a:lnTo>
                  <a:lnTo>
                    <a:pt x="24053" y="19888"/>
                  </a:lnTo>
                  <a:close/>
                </a:path>
                <a:path w="59055" h="558165">
                  <a:moveTo>
                    <a:pt x="24803" y="45745"/>
                  </a:moveTo>
                  <a:lnTo>
                    <a:pt x="24460" y="45288"/>
                  </a:lnTo>
                  <a:lnTo>
                    <a:pt x="23977" y="45288"/>
                  </a:lnTo>
                  <a:lnTo>
                    <a:pt x="22847" y="46558"/>
                  </a:lnTo>
                  <a:lnTo>
                    <a:pt x="24803" y="45745"/>
                  </a:lnTo>
                  <a:close/>
                </a:path>
                <a:path w="59055" h="558165">
                  <a:moveTo>
                    <a:pt x="25552" y="541350"/>
                  </a:moveTo>
                  <a:lnTo>
                    <a:pt x="22618" y="541235"/>
                  </a:lnTo>
                  <a:lnTo>
                    <a:pt x="21336" y="541159"/>
                  </a:lnTo>
                  <a:lnTo>
                    <a:pt x="22555" y="541248"/>
                  </a:lnTo>
                  <a:lnTo>
                    <a:pt x="23126" y="541362"/>
                  </a:lnTo>
                  <a:lnTo>
                    <a:pt x="23342" y="541477"/>
                  </a:lnTo>
                  <a:lnTo>
                    <a:pt x="23901" y="541502"/>
                  </a:lnTo>
                  <a:lnTo>
                    <a:pt x="25425" y="541464"/>
                  </a:lnTo>
                  <a:lnTo>
                    <a:pt x="25552" y="541350"/>
                  </a:lnTo>
                  <a:close/>
                </a:path>
                <a:path w="59055" h="558165">
                  <a:moveTo>
                    <a:pt x="25641" y="17348"/>
                  </a:moveTo>
                  <a:lnTo>
                    <a:pt x="24752" y="16078"/>
                  </a:lnTo>
                  <a:lnTo>
                    <a:pt x="24269" y="16078"/>
                  </a:lnTo>
                  <a:lnTo>
                    <a:pt x="24307" y="17348"/>
                  </a:lnTo>
                  <a:lnTo>
                    <a:pt x="25641" y="17348"/>
                  </a:lnTo>
                  <a:close/>
                </a:path>
                <a:path w="59055" h="558165">
                  <a:moveTo>
                    <a:pt x="25869" y="138023"/>
                  </a:moveTo>
                  <a:close/>
                </a:path>
                <a:path w="59055" h="558165">
                  <a:moveTo>
                    <a:pt x="25933" y="45288"/>
                  </a:moveTo>
                  <a:lnTo>
                    <a:pt x="24460" y="45288"/>
                  </a:lnTo>
                  <a:lnTo>
                    <a:pt x="25146" y="45605"/>
                  </a:lnTo>
                  <a:lnTo>
                    <a:pt x="25933" y="45288"/>
                  </a:lnTo>
                  <a:close/>
                </a:path>
                <a:path w="59055" h="558165">
                  <a:moveTo>
                    <a:pt x="26136" y="46088"/>
                  </a:moveTo>
                  <a:lnTo>
                    <a:pt x="25146" y="45605"/>
                  </a:lnTo>
                  <a:lnTo>
                    <a:pt x="24803" y="45745"/>
                  </a:lnTo>
                  <a:lnTo>
                    <a:pt x="25400" y="46558"/>
                  </a:lnTo>
                  <a:lnTo>
                    <a:pt x="26136" y="46088"/>
                  </a:lnTo>
                  <a:close/>
                </a:path>
                <a:path w="59055" h="558165">
                  <a:moveTo>
                    <a:pt x="26174" y="107696"/>
                  </a:moveTo>
                  <a:lnTo>
                    <a:pt x="25908" y="107518"/>
                  </a:lnTo>
                  <a:lnTo>
                    <a:pt x="24041" y="108788"/>
                  </a:lnTo>
                  <a:lnTo>
                    <a:pt x="26174" y="107696"/>
                  </a:lnTo>
                  <a:close/>
                </a:path>
                <a:path w="59055" h="558165">
                  <a:moveTo>
                    <a:pt x="26276" y="137121"/>
                  </a:moveTo>
                  <a:lnTo>
                    <a:pt x="25996" y="137375"/>
                  </a:lnTo>
                  <a:lnTo>
                    <a:pt x="25857" y="137706"/>
                  </a:lnTo>
                  <a:lnTo>
                    <a:pt x="25869" y="138023"/>
                  </a:lnTo>
                  <a:lnTo>
                    <a:pt x="26276" y="137121"/>
                  </a:lnTo>
                  <a:close/>
                </a:path>
                <a:path w="59055" h="558165">
                  <a:moveTo>
                    <a:pt x="26365" y="464286"/>
                  </a:moveTo>
                  <a:lnTo>
                    <a:pt x="25057" y="463219"/>
                  </a:lnTo>
                  <a:lnTo>
                    <a:pt x="23634" y="463219"/>
                  </a:lnTo>
                  <a:lnTo>
                    <a:pt x="26365" y="464286"/>
                  </a:lnTo>
                  <a:close/>
                </a:path>
                <a:path w="59055" h="558165">
                  <a:moveTo>
                    <a:pt x="26428" y="535914"/>
                  </a:moveTo>
                  <a:lnTo>
                    <a:pt x="25019" y="535635"/>
                  </a:lnTo>
                  <a:lnTo>
                    <a:pt x="25019" y="535787"/>
                  </a:lnTo>
                  <a:lnTo>
                    <a:pt x="25412" y="535825"/>
                  </a:lnTo>
                  <a:lnTo>
                    <a:pt x="25882" y="535863"/>
                  </a:lnTo>
                  <a:lnTo>
                    <a:pt x="26428" y="535914"/>
                  </a:lnTo>
                  <a:close/>
                </a:path>
                <a:path w="59055" h="558165">
                  <a:moveTo>
                    <a:pt x="26530" y="131457"/>
                  </a:moveTo>
                  <a:lnTo>
                    <a:pt x="25488" y="130378"/>
                  </a:lnTo>
                  <a:lnTo>
                    <a:pt x="26098" y="131648"/>
                  </a:lnTo>
                  <a:lnTo>
                    <a:pt x="26530" y="131457"/>
                  </a:lnTo>
                  <a:close/>
                </a:path>
                <a:path w="59055" h="558165">
                  <a:moveTo>
                    <a:pt x="26631" y="516559"/>
                  </a:moveTo>
                  <a:lnTo>
                    <a:pt x="26149" y="515683"/>
                  </a:lnTo>
                  <a:lnTo>
                    <a:pt x="25095" y="515874"/>
                  </a:lnTo>
                  <a:lnTo>
                    <a:pt x="26631" y="516559"/>
                  </a:lnTo>
                  <a:close/>
                </a:path>
                <a:path w="59055" h="558165">
                  <a:moveTo>
                    <a:pt x="26797" y="531456"/>
                  </a:moveTo>
                  <a:lnTo>
                    <a:pt x="26416" y="531444"/>
                  </a:lnTo>
                  <a:lnTo>
                    <a:pt x="25882" y="531482"/>
                  </a:lnTo>
                  <a:lnTo>
                    <a:pt x="26174" y="531482"/>
                  </a:lnTo>
                  <a:lnTo>
                    <a:pt x="26568" y="531469"/>
                  </a:lnTo>
                  <a:lnTo>
                    <a:pt x="26797" y="531456"/>
                  </a:lnTo>
                  <a:close/>
                </a:path>
                <a:path w="59055" h="558165">
                  <a:moveTo>
                    <a:pt x="26873" y="499173"/>
                  </a:moveTo>
                  <a:lnTo>
                    <a:pt x="26606" y="499249"/>
                  </a:lnTo>
                  <a:lnTo>
                    <a:pt x="26479" y="499389"/>
                  </a:lnTo>
                  <a:lnTo>
                    <a:pt x="26873" y="499173"/>
                  </a:lnTo>
                  <a:close/>
                </a:path>
                <a:path w="59055" h="558165">
                  <a:moveTo>
                    <a:pt x="26873" y="480390"/>
                  </a:moveTo>
                  <a:lnTo>
                    <a:pt x="26657" y="480402"/>
                  </a:lnTo>
                  <a:lnTo>
                    <a:pt x="26479" y="480441"/>
                  </a:lnTo>
                  <a:lnTo>
                    <a:pt x="26276" y="480466"/>
                  </a:lnTo>
                  <a:lnTo>
                    <a:pt x="26441" y="480631"/>
                  </a:lnTo>
                  <a:lnTo>
                    <a:pt x="26873" y="480390"/>
                  </a:lnTo>
                  <a:close/>
                </a:path>
                <a:path w="59055" h="558165">
                  <a:moveTo>
                    <a:pt x="26885" y="463702"/>
                  </a:moveTo>
                  <a:lnTo>
                    <a:pt x="26504" y="463219"/>
                  </a:lnTo>
                  <a:lnTo>
                    <a:pt x="26111" y="463219"/>
                  </a:lnTo>
                  <a:lnTo>
                    <a:pt x="26885" y="463702"/>
                  </a:lnTo>
                  <a:close/>
                </a:path>
                <a:path w="59055" h="558165">
                  <a:moveTo>
                    <a:pt x="27038" y="381165"/>
                  </a:moveTo>
                  <a:lnTo>
                    <a:pt x="26631" y="381444"/>
                  </a:lnTo>
                  <a:lnTo>
                    <a:pt x="26212" y="381939"/>
                  </a:lnTo>
                  <a:lnTo>
                    <a:pt x="26606" y="381939"/>
                  </a:lnTo>
                  <a:lnTo>
                    <a:pt x="27038" y="381165"/>
                  </a:lnTo>
                  <a:close/>
                </a:path>
                <a:path w="59055" h="558165">
                  <a:moveTo>
                    <a:pt x="27241" y="485228"/>
                  </a:moveTo>
                  <a:lnTo>
                    <a:pt x="27025" y="485254"/>
                  </a:lnTo>
                  <a:lnTo>
                    <a:pt x="26797" y="485368"/>
                  </a:lnTo>
                  <a:lnTo>
                    <a:pt x="27228" y="485254"/>
                  </a:lnTo>
                  <a:close/>
                </a:path>
                <a:path w="59055" h="558165">
                  <a:moveTo>
                    <a:pt x="27305" y="64338"/>
                  </a:moveTo>
                  <a:lnTo>
                    <a:pt x="25019" y="64338"/>
                  </a:lnTo>
                  <a:lnTo>
                    <a:pt x="25869" y="65608"/>
                  </a:lnTo>
                  <a:lnTo>
                    <a:pt x="26047" y="65608"/>
                  </a:lnTo>
                  <a:lnTo>
                    <a:pt x="27305" y="64338"/>
                  </a:lnTo>
                  <a:close/>
                </a:path>
                <a:path w="59055" h="558165">
                  <a:moveTo>
                    <a:pt x="27432" y="485216"/>
                  </a:moveTo>
                  <a:lnTo>
                    <a:pt x="27038" y="485038"/>
                  </a:lnTo>
                  <a:lnTo>
                    <a:pt x="26682" y="485089"/>
                  </a:lnTo>
                  <a:lnTo>
                    <a:pt x="27076" y="485152"/>
                  </a:lnTo>
                  <a:lnTo>
                    <a:pt x="27241" y="485228"/>
                  </a:lnTo>
                  <a:lnTo>
                    <a:pt x="27432" y="485216"/>
                  </a:lnTo>
                  <a:close/>
                </a:path>
                <a:path w="59055" h="558165">
                  <a:moveTo>
                    <a:pt x="27508" y="520369"/>
                  </a:moveTo>
                  <a:lnTo>
                    <a:pt x="26733" y="519099"/>
                  </a:lnTo>
                  <a:lnTo>
                    <a:pt x="24828" y="520369"/>
                  </a:lnTo>
                  <a:lnTo>
                    <a:pt x="27508" y="520369"/>
                  </a:lnTo>
                  <a:close/>
                </a:path>
                <a:path w="59055" h="558165">
                  <a:moveTo>
                    <a:pt x="27774" y="133946"/>
                  </a:moveTo>
                  <a:lnTo>
                    <a:pt x="27546" y="133908"/>
                  </a:lnTo>
                  <a:lnTo>
                    <a:pt x="27343" y="133883"/>
                  </a:lnTo>
                  <a:lnTo>
                    <a:pt x="27012" y="133870"/>
                  </a:lnTo>
                  <a:lnTo>
                    <a:pt x="25755" y="134505"/>
                  </a:lnTo>
                  <a:lnTo>
                    <a:pt x="26784" y="134327"/>
                  </a:lnTo>
                  <a:lnTo>
                    <a:pt x="27381" y="134137"/>
                  </a:lnTo>
                  <a:lnTo>
                    <a:pt x="27774" y="133946"/>
                  </a:lnTo>
                  <a:close/>
                </a:path>
                <a:path w="59055" h="558165">
                  <a:moveTo>
                    <a:pt x="28232" y="388505"/>
                  </a:moveTo>
                  <a:lnTo>
                    <a:pt x="28143" y="388289"/>
                  </a:lnTo>
                  <a:lnTo>
                    <a:pt x="28232" y="388505"/>
                  </a:lnTo>
                  <a:close/>
                </a:path>
                <a:path w="59055" h="558165">
                  <a:moveTo>
                    <a:pt x="28359" y="515289"/>
                  </a:moveTo>
                  <a:lnTo>
                    <a:pt x="25933" y="515289"/>
                  </a:lnTo>
                  <a:lnTo>
                    <a:pt x="26149" y="515683"/>
                  </a:lnTo>
                  <a:lnTo>
                    <a:pt x="28359" y="515289"/>
                  </a:lnTo>
                  <a:close/>
                </a:path>
                <a:path w="59055" h="558165">
                  <a:moveTo>
                    <a:pt x="28460" y="464489"/>
                  </a:moveTo>
                  <a:lnTo>
                    <a:pt x="28155" y="464489"/>
                  </a:lnTo>
                  <a:lnTo>
                    <a:pt x="26885" y="463702"/>
                  </a:lnTo>
                  <a:lnTo>
                    <a:pt x="27508" y="464489"/>
                  </a:lnTo>
                  <a:lnTo>
                    <a:pt x="26873" y="464489"/>
                  </a:lnTo>
                  <a:lnTo>
                    <a:pt x="26365" y="464286"/>
                  </a:lnTo>
                  <a:lnTo>
                    <a:pt x="26606" y="464489"/>
                  </a:lnTo>
                  <a:lnTo>
                    <a:pt x="28422" y="465759"/>
                  </a:lnTo>
                  <a:lnTo>
                    <a:pt x="28460" y="464489"/>
                  </a:lnTo>
                  <a:close/>
                </a:path>
                <a:path w="59055" h="558165">
                  <a:moveTo>
                    <a:pt x="28752" y="508012"/>
                  </a:moveTo>
                  <a:lnTo>
                    <a:pt x="28486" y="507974"/>
                  </a:lnTo>
                  <a:lnTo>
                    <a:pt x="28333" y="508088"/>
                  </a:lnTo>
                  <a:lnTo>
                    <a:pt x="28575" y="508076"/>
                  </a:lnTo>
                  <a:lnTo>
                    <a:pt x="28752" y="508012"/>
                  </a:lnTo>
                  <a:close/>
                </a:path>
                <a:path w="59055" h="558165">
                  <a:moveTo>
                    <a:pt x="28752" y="453745"/>
                  </a:moveTo>
                  <a:lnTo>
                    <a:pt x="28511" y="453682"/>
                  </a:lnTo>
                  <a:lnTo>
                    <a:pt x="28752" y="453745"/>
                  </a:lnTo>
                  <a:close/>
                </a:path>
                <a:path w="59055" h="558165">
                  <a:moveTo>
                    <a:pt x="28752" y="148158"/>
                  </a:moveTo>
                  <a:lnTo>
                    <a:pt x="28359" y="147904"/>
                  </a:lnTo>
                  <a:lnTo>
                    <a:pt x="27520" y="148158"/>
                  </a:lnTo>
                  <a:lnTo>
                    <a:pt x="28752" y="148158"/>
                  </a:lnTo>
                  <a:close/>
                </a:path>
                <a:path w="59055" h="558165">
                  <a:moveTo>
                    <a:pt x="28981" y="26238"/>
                  </a:moveTo>
                  <a:lnTo>
                    <a:pt x="28689" y="25920"/>
                  </a:lnTo>
                  <a:lnTo>
                    <a:pt x="28117" y="26238"/>
                  </a:lnTo>
                  <a:lnTo>
                    <a:pt x="28981" y="26238"/>
                  </a:lnTo>
                  <a:close/>
                </a:path>
                <a:path w="59055" h="558165">
                  <a:moveTo>
                    <a:pt x="29006" y="394093"/>
                  </a:moveTo>
                  <a:lnTo>
                    <a:pt x="28956" y="393966"/>
                  </a:lnTo>
                  <a:lnTo>
                    <a:pt x="28778" y="393915"/>
                  </a:lnTo>
                  <a:lnTo>
                    <a:pt x="28486" y="393915"/>
                  </a:lnTo>
                  <a:lnTo>
                    <a:pt x="28270" y="393954"/>
                  </a:lnTo>
                  <a:lnTo>
                    <a:pt x="28079" y="393979"/>
                  </a:lnTo>
                  <a:lnTo>
                    <a:pt x="28397" y="394030"/>
                  </a:lnTo>
                  <a:lnTo>
                    <a:pt x="29006" y="394093"/>
                  </a:lnTo>
                  <a:close/>
                </a:path>
                <a:path w="59055" h="558165">
                  <a:moveTo>
                    <a:pt x="29895" y="153974"/>
                  </a:moveTo>
                  <a:lnTo>
                    <a:pt x="29768" y="153860"/>
                  </a:lnTo>
                  <a:lnTo>
                    <a:pt x="29184" y="153619"/>
                  </a:lnTo>
                  <a:lnTo>
                    <a:pt x="29413" y="153797"/>
                  </a:lnTo>
                  <a:lnTo>
                    <a:pt x="29895" y="153974"/>
                  </a:lnTo>
                  <a:close/>
                </a:path>
                <a:path w="59055" h="558165">
                  <a:moveTo>
                    <a:pt x="30810" y="497509"/>
                  </a:moveTo>
                  <a:lnTo>
                    <a:pt x="28409" y="496239"/>
                  </a:lnTo>
                  <a:lnTo>
                    <a:pt x="29502" y="496239"/>
                  </a:lnTo>
                  <a:lnTo>
                    <a:pt x="27076" y="494969"/>
                  </a:lnTo>
                  <a:lnTo>
                    <a:pt x="28803" y="497509"/>
                  </a:lnTo>
                  <a:lnTo>
                    <a:pt x="30810" y="497509"/>
                  </a:lnTo>
                  <a:close/>
                </a:path>
                <a:path w="59055" h="558165">
                  <a:moveTo>
                    <a:pt x="30848" y="490245"/>
                  </a:moveTo>
                  <a:lnTo>
                    <a:pt x="30327" y="490258"/>
                  </a:lnTo>
                  <a:lnTo>
                    <a:pt x="29565" y="490347"/>
                  </a:lnTo>
                  <a:lnTo>
                    <a:pt x="29870" y="490359"/>
                  </a:lnTo>
                  <a:lnTo>
                    <a:pt x="30226" y="490334"/>
                  </a:lnTo>
                  <a:lnTo>
                    <a:pt x="30848" y="490245"/>
                  </a:lnTo>
                  <a:close/>
                </a:path>
                <a:path w="59055" h="558165">
                  <a:moveTo>
                    <a:pt x="31191" y="453275"/>
                  </a:moveTo>
                  <a:lnTo>
                    <a:pt x="28752" y="453745"/>
                  </a:lnTo>
                  <a:lnTo>
                    <a:pt x="29464" y="453936"/>
                  </a:lnTo>
                  <a:lnTo>
                    <a:pt x="31191" y="453275"/>
                  </a:lnTo>
                  <a:close/>
                </a:path>
                <a:path w="59055" h="558165">
                  <a:moveTo>
                    <a:pt x="31369" y="155778"/>
                  </a:moveTo>
                  <a:lnTo>
                    <a:pt x="30772" y="154508"/>
                  </a:lnTo>
                  <a:lnTo>
                    <a:pt x="30060" y="154508"/>
                  </a:lnTo>
                  <a:lnTo>
                    <a:pt x="29222" y="155778"/>
                  </a:lnTo>
                  <a:lnTo>
                    <a:pt x="31369" y="155778"/>
                  </a:lnTo>
                  <a:close/>
                </a:path>
                <a:path w="59055" h="558165">
                  <a:moveTo>
                    <a:pt x="31432" y="503859"/>
                  </a:moveTo>
                  <a:lnTo>
                    <a:pt x="31229" y="503364"/>
                  </a:lnTo>
                  <a:lnTo>
                    <a:pt x="31064" y="503859"/>
                  </a:lnTo>
                  <a:lnTo>
                    <a:pt x="31432" y="503859"/>
                  </a:lnTo>
                  <a:close/>
                </a:path>
                <a:path w="59055" h="558165">
                  <a:moveTo>
                    <a:pt x="31496" y="502589"/>
                  </a:moveTo>
                  <a:lnTo>
                    <a:pt x="30911" y="502589"/>
                  </a:lnTo>
                  <a:lnTo>
                    <a:pt x="31229" y="503364"/>
                  </a:lnTo>
                  <a:lnTo>
                    <a:pt x="31496" y="502589"/>
                  </a:lnTo>
                  <a:close/>
                </a:path>
                <a:path w="59055" h="558165">
                  <a:moveTo>
                    <a:pt x="31978" y="505129"/>
                  </a:moveTo>
                  <a:lnTo>
                    <a:pt x="30962" y="503859"/>
                  </a:lnTo>
                  <a:lnTo>
                    <a:pt x="30949" y="504317"/>
                  </a:lnTo>
                  <a:lnTo>
                    <a:pt x="31978" y="505129"/>
                  </a:lnTo>
                  <a:close/>
                </a:path>
                <a:path w="59055" h="558165">
                  <a:moveTo>
                    <a:pt x="32499" y="160451"/>
                  </a:moveTo>
                  <a:lnTo>
                    <a:pt x="32245" y="159588"/>
                  </a:lnTo>
                  <a:lnTo>
                    <a:pt x="32232" y="160858"/>
                  </a:lnTo>
                  <a:lnTo>
                    <a:pt x="32499" y="160451"/>
                  </a:lnTo>
                  <a:close/>
                </a:path>
                <a:path w="59055" h="558165">
                  <a:moveTo>
                    <a:pt x="33261" y="210972"/>
                  </a:moveTo>
                  <a:lnTo>
                    <a:pt x="33032" y="210845"/>
                  </a:lnTo>
                  <a:lnTo>
                    <a:pt x="32639" y="210921"/>
                  </a:lnTo>
                  <a:lnTo>
                    <a:pt x="33261" y="210972"/>
                  </a:lnTo>
                  <a:close/>
                </a:path>
                <a:path w="59055" h="558165">
                  <a:moveTo>
                    <a:pt x="33388" y="177253"/>
                  </a:moveTo>
                  <a:lnTo>
                    <a:pt x="33058" y="177368"/>
                  </a:lnTo>
                  <a:lnTo>
                    <a:pt x="33388" y="177253"/>
                  </a:lnTo>
                  <a:close/>
                </a:path>
                <a:path w="59055" h="558165">
                  <a:moveTo>
                    <a:pt x="33515" y="164668"/>
                  </a:moveTo>
                  <a:lnTo>
                    <a:pt x="30429" y="164668"/>
                  </a:lnTo>
                  <a:lnTo>
                    <a:pt x="31623" y="165938"/>
                  </a:lnTo>
                  <a:lnTo>
                    <a:pt x="33515" y="164668"/>
                  </a:lnTo>
                  <a:close/>
                </a:path>
                <a:path w="59055" h="558165">
                  <a:moveTo>
                    <a:pt x="34226" y="211048"/>
                  </a:moveTo>
                  <a:lnTo>
                    <a:pt x="33261" y="210972"/>
                  </a:lnTo>
                  <a:lnTo>
                    <a:pt x="33388" y="211035"/>
                  </a:lnTo>
                  <a:lnTo>
                    <a:pt x="34226" y="211048"/>
                  </a:lnTo>
                  <a:close/>
                </a:path>
                <a:path w="59055" h="558165">
                  <a:moveTo>
                    <a:pt x="34290" y="395909"/>
                  </a:moveTo>
                  <a:lnTo>
                    <a:pt x="33274" y="394639"/>
                  </a:lnTo>
                  <a:lnTo>
                    <a:pt x="32804" y="394639"/>
                  </a:lnTo>
                  <a:lnTo>
                    <a:pt x="33223" y="395909"/>
                  </a:lnTo>
                  <a:lnTo>
                    <a:pt x="34290" y="395909"/>
                  </a:lnTo>
                  <a:close/>
                </a:path>
                <a:path w="59055" h="558165">
                  <a:moveTo>
                    <a:pt x="34429" y="215265"/>
                  </a:moveTo>
                  <a:lnTo>
                    <a:pt x="34086" y="215112"/>
                  </a:lnTo>
                  <a:lnTo>
                    <a:pt x="33959" y="215265"/>
                  </a:lnTo>
                  <a:lnTo>
                    <a:pt x="34150" y="215252"/>
                  </a:lnTo>
                  <a:lnTo>
                    <a:pt x="34315" y="215252"/>
                  </a:lnTo>
                  <a:close/>
                </a:path>
                <a:path w="59055" h="558165">
                  <a:moveTo>
                    <a:pt x="34632" y="212217"/>
                  </a:moveTo>
                  <a:lnTo>
                    <a:pt x="34582" y="212051"/>
                  </a:lnTo>
                  <a:lnTo>
                    <a:pt x="34632" y="212229"/>
                  </a:lnTo>
                  <a:close/>
                </a:path>
                <a:path w="59055" h="558165">
                  <a:moveTo>
                    <a:pt x="34798" y="215404"/>
                  </a:moveTo>
                  <a:lnTo>
                    <a:pt x="34759" y="215277"/>
                  </a:lnTo>
                  <a:lnTo>
                    <a:pt x="34429" y="215265"/>
                  </a:lnTo>
                  <a:lnTo>
                    <a:pt x="34798" y="215404"/>
                  </a:lnTo>
                  <a:close/>
                </a:path>
                <a:path w="59055" h="558165">
                  <a:moveTo>
                    <a:pt x="35077" y="167208"/>
                  </a:moveTo>
                  <a:lnTo>
                    <a:pt x="33451" y="165938"/>
                  </a:lnTo>
                  <a:lnTo>
                    <a:pt x="34239" y="167208"/>
                  </a:lnTo>
                  <a:lnTo>
                    <a:pt x="35077" y="167208"/>
                  </a:lnTo>
                  <a:close/>
                </a:path>
                <a:path w="59055" h="558165">
                  <a:moveTo>
                    <a:pt x="35306" y="211061"/>
                  </a:moveTo>
                  <a:lnTo>
                    <a:pt x="34239" y="211048"/>
                  </a:lnTo>
                  <a:lnTo>
                    <a:pt x="34455" y="211074"/>
                  </a:lnTo>
                  <a:lnTo>
                    <a:pt x="34798" y="211074"/>
                  </a:lnTo>
                  <a:lnTo>
                    <a:pt x="35306" y="211061"/>
                  </a:lnTo>
                  <a:close/>
                </a:path>
                <a:path w="59055" h="558165">
                  <a:moveTo>
                    <a:pt x="35331" y="502589"/>
                  </a:moveTo>
                  <a:lnTo>
                    <a:pt x="31864" y="502589"/>
                  </a:lnTo>
                  <a:lnTo>
                    <a:pt x="32181" y="503859"/>
                  </a:lnTo>
                  <a:lnTo>
                    <a:pt x="32372" y="503859"/>
                  </a:lnTo>
                  <a:lnTo>
                    <a:pt x="35331" y="502589"/>
                  </a:lnTo>
                  <a:close/>
                </a:path>
                <a:path w="59055" h="558165">
                  <a:moveTo>
                    <a:pt x="35534" y="215722"/>
                  </a:moveTo>
                  <a:lnTo>
                    <a:pt x="34785" y="215417"/>
                  </a:lnTo>
                  <a:lnTo>
                    <a:pt x="34696" y="215684"/>
                  </a:lnTo>
                  <a:lnTo>
                    <a:pt x="35534" y="215722"/>
                  </a:lnTo>
                  <a:close/>
                </a:path>
                <a:path w="59055" h="558165">
                  <a:moveTo>
                    <a:pt x="35585" y="174955"/>
                  </a:moveTo>
                  <a:lnTo>
                    <a:pt x="34772" y="174358"/>
                  </a:lnTo>
                  <a:lnTo>
                    <a:pt x="33121" y="174828"/>
                  </a:lnTo>
                  <a:lnTo>
                    <a:pt x="35585" y="174955"/>
                  </a:lnTo>
                  <a:close/>
                </a:path>
                <a:path w="59055" h="558165">
                  <a:moveTo>
                    <a:pt x="35877" y="201968"/>
                  </a:moveTo>
                  <a:lnTo>
                    <a:pt x="34975" y="201955"/>
                  </a:lnTo>
                  <a:lnTo>
                    <a:pt x="35483" y="201980"/>
                  </a:lnTo>
                  <a:lnTo>
                    <a:pt x="35877" y="201968"/>
                  </a:lnTo>
                  <a:close/>
                </a:path>
                <a:path w="59055" h="558165">
                  <a:moveTo>
                    <a:pt x="35915" y="212344"/>
                  </a:moveTo>
                  <a:lnTo>
                    <a:pt x="35166" y="212331"/>
                  </a:lnTo>
                  <a:lnTo>
                    <a:pt x="34798" y="212305"/>
                  </a:lnTo>
                  <a:lnTo>
                    <a:pt x="34645" y="212229"/>
                  </a:lnTo>
                  <a:lnTo>
                    <a:pt x="34798" y="212394"/>
                  </a:lnTo>
                  <a:lnTo>
                    <a:pt x="35242" y="212394"/>
                  </a:lnTo>
                  <a:lnTo>
                    <a:pt x="35648" y="212382"/>
                  </a:lnTo>
                  <a:lnTo>
                    <a:pt x="35915" y="212344"/>
                  </a:lnTo>
                  <a:close/>
                </a:path>
                <a:path w="59055" h="558165">
                  <a:moveTo>
                    <a:pt x="35991" y="451789"/>
                  </a:moveTo>
                  <a:lnTo>
                    <a:pt x="32080" y="451789"/>
                  </a:lnTo>
                  <a:lnTo>
                    <a:pt x="34290" y="453059"/>
                  </a:lnTo>
                  <a:lnTo>
                    <a:pt x="35991" y="451789"/>
                  </a:lnTo>
                  <a:close/>
                </a:path>
                <a:path w="59055" h="558165">
                  <a:moveTo>
                    <a:pt x="35991" y="176098"/>
                  </a:moveTo>
                  <a:lnTo>
                    <a:pt x="32689" y="176098"/>
                  </a:lnTo>
                  <a:lnTo>
                    <a:pt x="33362" y="177228"/>
                  </a:lnTo>
                  <a:lnTo>
                    <a:pt x="35991" y="176098"/>
                  </a:lnTo>
                  <a:close/>
                </a:path>
                <a:path w="59055" h="558165">
                  <a:moveTo>
                    <a:pt x="36449" y="407339"/>
                  </a:moveTo>
                  <a:lnTo>
                    <a:pt x="34328" y="407339"/>
                  </a:lnTo>
                  <a:lnTo>
                    <a:pt x="33312" y="406984"/>
                  </a:lnTo>
                  <a:lnTo>
                    <a:pt x="33312" y="409244"/>
                  </a:lnTo>
                  <a:lnTo>
                    <a:pt x="31305" y="408609"/>
                  </a:lnTo>
                  <a:lnTo>
                    <a:pt x="33223" y="408609"/>
                  </a:lnTo>
                  <a:lnTo>
                    <a:pt x="33312" y="409244"/>
                  </a:lnTo>
                  <a:lnTo>
                    <a:pt x="33312" y="406984"/>
                  </a:lnTo>
                  <a:lnTo>
                    <a:pt x="30772" y="406069"/>
                  </a:lnTo>
                  <a:lnTo>
                    <a:pt x="29044" y="404799"/>
                  </a:lnTo>
                  <a:lnTo>
                    <a:pt x="27228" y="404799"/>
                  </a:lnTo>
                  <a:lnTo>
                    <a:pt x="26212" y="403529"/>
                  </a:lnTo>
                  <a:lnTo>
                    <a:pt x="25044" y="403529"/>
                  </a:lnTo>
                  <a:lnTo>
                    <a:pt x="26619" y="402259"/>
                  </a:lnTo>
                  <a:lnTo>
                    <a:pt x="25552" y="402259"/>
                  </a:lnTo>
                  <a:lnTo>
                    <a:pt x="24396" y="400989"/>
                  </a:lnTo>
                  <a:lnTo>
                    <a:pt x="27343" y="400989"/>
                  </a:lnTo>
                  <a:lnTo>
                    <a:pt x="25196" y="399719"/>
                  </a:lnTo>
                  <a:lnTo>
                    <a:pt x="27889" y="399719"/>
                  </a:lnTo>
                  <a:lnTo>
                    <a:pt x="29883" y="398449"/>
                  </a:lnTo>
                  <a:lnTo>
                    <a:pt x="33540" y="398449"/>
                  </a:lnTo>
                  <a:lnTo>
                    <a:pt x="29159" y="397179"/>
                  </a:lnTo>
                  <a:lnTo>
                    <a:pt x="29057" y="398449"/>
                  </a:lnTo>
                  <a:lnTo>
                    <a:pt x="24523" y="398449"/>
                  </a:lnTo>
                  <a:lnTo>
                    <a:pt x="27406" y="397179"/>
                  </a:lnTo>
                  <a:lnTo>
                    <a:pt x="29159" y="397179"/>
                  </a:lnTo>
                  <a:lnTo>
                    <a:pt x="30429" y="395909"/>
                  </a:lnTo>
                  <a:lnTo>
                    <a:pt x="32042" y="395909"/>
                  </a:lnTo>
                  <a:lnTo>
                    <a:pt x="31902" y="394639"/>
                  </a:lnTo>
                  <a:lnTo>
                    <a:pt x="30441" y="394639"/>
                  </a:lnTo>
                  <a:lnTo>
                    <a:pt x="30937" y="393369"/>
                  </a:lnTo>
                  <a:lnTo>
                    <a:pt x="28498" y="394639"/>
                  </a:lnTo>
                  <a:lnTo>
                    <a:pt x="29146" y="394639"/>
                  </a:lnTo>
                  <a:lnTo>
                    <a:pt x="29184" y="395909"/>
                  </a:lnTo>
                  <a:lnTo>
                    <a:pt x="27686" y="395909"/>
                  </a:lnTo>
                  <a:lnTo>
                    <a:pt x="26441" y="394639"/>
                  </a:lnTo>
                  <a:lnTo>
                    <a:pt x="23342" y="394639"/>
                  </a:lnTo>
                  <a:lnTo>
                    <a:pt x="27457" y="393369"/>
                  </a:lnTo>
                  <a:lnTo>
                    <a:pt x="29705" y="393369"/>
                  </a:lnTo>
                  <a:lnTo>
                    <a:pt x="32219" y="392099"/>
                  </a:lnTo>
                  <a:lnTo>
                    <a:pt x="30594" y="392099"/>
                  </a:lnTo>
                  <a:lnTo>
                    <a:pt x="31191" y="389559"/>
                  </a:lnTo>
                  <a:lnTo>
                    <a:pt x="29400" y="389559"/>
                  </a:lnTo>
                  <a:lnTo>
                    <a:pt x="28232" y="388505"/>
                  </a:lnTo>
                  <a:lnTo>
                    <a:pt x="28689" y="389559"/>
                  </a:lnTo>
                  <a:lnTo>
                    <a:pt x="27266" y="389559"/>
                  </a:lnTo>
                  <a:lnTo>
                    <a:pt x="27990" y="388505"/>
                  </a:lnTo>
                  <a:lnTo>
                    <a:pt x="27990" y="388289"/>
                  </a:lnTo>
                  <a:lnTo>
                    <a:pt x="28181" y="388010"/>
                  </a:lnTo>
                  <a:lnTo>
                    <a:pt x="28575" y="388289"/>
                  </a:lnTo>
                  <a:lnTo>
                    <a:pt x="28333" y="387794"/>
                  </a:lnTo>
                  <a:lnTo>
                    <a:pt x="28879" y="387019"/>
                  </a:lnTo>
                  <a:lnTo>
                    <a:pt x="29133" y="387019"/>
                  </a:lnTo>
                  <a:lnTo>
                    <a:pt x="30353" y="385749"/>
                  </a:lnTo>
                  <a:lnTo>
                    <a:pt x="27559" y="384479"/>
                  </a:lnTo>
                  <a:lnTo>
                    <a:pt x="25107" y="383209"/>
                  </a:lnTo>
                  <a:lnTo>
                    <a:pt x="26212" y="381939"/>
                  </a:lnTo>
                  <a:lnTo>
                    <a:pt x="25946" y="381939"/>
                  </a:lnTo>
                  <a:lnTo>
                    <a:pt x="26631" y="381444"/>
                  </a:lnTo>
                  <a:lnTo>
                    <a:pt x="27317" y="380669"/>
                  </a:lnTo>
                  <a:lnTo>
                    <a:pt x="27038" y="381165"/>
                  </a:lnTo>
                  <a:lnTo>
                    <a:pt x="29502" y="379399"/>
                  </a:lnTo>
                  <a:lnTo>
                    <a:pt x="22783" y="375589"/>
                  </a:lnTo>
                  <a:lnTo>
                    <a:pt x="28384" y="373049"/>
                  </a:lnTo>
                  <a:lnTo>
                    <a:pt x="27038" y="373049"/>
                  </a:lnTo>
                  <a:lnTo>
                    <a:pt x="25171" y="371779"/>
                  </a:lnTo>
                  <a:lnTo>
                    <a:pt x="24714" y="371779"/>
                  </a:lnTo>
                  <a:lnTo>
                    <a:pt x="22072" y="370509"/>
                  </a:lnTo>
                  <a:lnTo>
                    <a:pt x="32512" y="369239"/>
                  </a:lnTo>
                  <a:lnTo>
                    <a:pt x="27482" y="367969"/>
                  </a:lnTo>
                  <a:lnTo>
                    <a:pt x="25768" y="367969"/>
                  </a:lnTo>
                  <a:lnTo>
                    <a:pt x="24130" y="366699"/>
                  </a:lnTo>
                  <a:lnTo>
                    <a:pt x="27139" y="366699"/>
                  </a:lnTo>
                  <a:lnTo>
                    <a:pt x="24320" y="365429"/>
                  </a:lnTo>
                  <a:lnTo>
                    <a:pt x="25527" y="364159"/>
                  </a:lnTo>
                  <a:lnTo>
                    <a:pt x="30886" y="365429"/>
                  </a:lnTo>
                  <a:lnTo>
                    <a:pt x="31242" y="364159"/>
                  </a:lnTo>
                  <a:lnTo>
                    <a:pt x="30607" y="362889"/>
                  </a:lnTo>
                  <a:lnTo>
                    <a:pt x="16916" y="362889"/>
                  </a:lnTo>
                  <a:lnTo>
                    <a:pt x="11925" y="361619"/>
                  </a:lnTo>
                  <a:lnTo>
                    <a:pt x="11468" y="361797"/>
                  </a:lnTo>
                  <a:lnTo>
                    <a:pt x="11468" y="364159"/>
                  </a:lnTo>
                  <a:lnTo>
                    <a:pt x="9105" y="364159"/>
                  </a:lnTo>
                  <a:lnTo>
                    <a:pt x="8991" y="363093"/>
                  </a:lnTo>
                  <a:lnTo>
                    <a:pt x="11468" y="364159"/>
                  </a:lnTo>
                  <a:lnTo>
                    <a:pt x="11468" y="361797"/>
                  </a:lnTo>
                  <a:lnTo>
                    <a:pt x="8509" y="362889"/>
                  </a:lnTo>
                  <a:lnTo>
                    <a:pt x="8763" y="363004"/>
                  </a:lnTo>
                  <a:lnTo>
                    <a:pt x="6731" y="364159"/>
                  </a:lnTo>
                  <a:lnTo>
                    <a:pt x="7429" y="364159"/>
                  </a:lnTo>
                  <a:lnTo>
                    <a:pt x="12065" y="365429"/>
                  </a:lnTo>
                  <a:lnTo>
                    <a:pt x="12915" y="365429"/>
                  </a:lnTo>
                  <a:lnTo>
                    <a:pt x="10693" y="366699"/>
                  </a:lnTo>
                  <a:lnTo>
                    <a:pt x="9664" y="366699"/>
                  </a:lnTo>
                  <a:lnTo>
                    <a:pt x="8788" y="367969"/>
                  </a:lnTo>
                  <a:lnTo>
                    <a:pt x="8636" y="367969"/>
                  </a:lnTo>
                  <a:lnTo>
                    <a:pt x="12052" y="369239"/>
                  </a:lnTo>
                  <a:lnTo>
                    <a:pt x="11049" y="369239"/>
                  </a:lnTo>
                  <a:lnTo>
                    <a:pt x="11239" y="370509"/>
                  </a:lnTo>
                  <a:lnTo>
                    <a:pt x="5727" y="369239"/>
                  </a:lnTo>
                  <a:lnTo>
                    <a:pt x="10883" y="371779"/>
                  </a:lnTo>
                  <a:lnTo>
                    <a:pt x="4965" y="370509"/>
                  </a:lnTo>
                  <a:lnTo>
                    <a:pt x="9918" y="371779"/>
                  </a:lnTo>
                  <a:lnTo>
                    <a:pt x="7137" y="373049"/>
                  </a:lnTo>
                  <a:lnTo>
                    <a:pt x="8699" y="373773"/>
                  </a:lnTo>
                  <a:lnTo>
                    <a:pt x="9867" y="374319"/>
                  </a:lnTo>
                  <a:lnTo>
                    <a:pt x="10172" y="374319"/>
                  </a:lnTo>
                  <a:lnTo>
                    <a:pt x="11087" y="375589"/>
                  </a:lnTo>
                  <a:lnTo>
                    <a:pt x="13614" y="375589"/>
                  </a:lnTo>
                  <a:lnTo>
                    <a:pt x="9652" y="376859"/>
                  </a:lnTo>
                  <a:lnTo>
                    <a:pt x="11595" y="376859"/>
                  </a:lnTo>
                  <a:lnTo>
                    <a:pt x="7327" y="378129"/>
                  </a:lnTo>
                  <a:lnTo>
                    <a:pt x="5664" y="378129"/>
                  </a:lnTo>
                  <a:lnTo>
                    <a:pt x="7213" y="379399"/>
                  </a:lnTo>
                  <a:lnTo>
                    <a:pt x="9829" y="379399"/>
                  </a:lnTo>
                  <a:lnTo>
                    <a:pt x="10896" y="380669"/>
                  </a:lnTo>
                  <a:lnTo>
                    <a:pt x="6972" y="379399"/>
                  </a:lnTo>
                  <a:lnTo>
                    <a:pt x="5626" y="379399"/>
                  </a:lnTo>
                  <a:lnTo>
                    <a:pt x="3822" y="378129"/>
                  </a:lnTo>
                  <a:lnTo>
                    <a:pt x="3721" y="379399"/>
                  </a:lnTo>
                  <a:lnTo>
                    <a:pt x="4978" y="379399"/>
                  </a:lnTo>
                  <a:lnTo>
                    <a:pt x="5994" y="380669"/>
                  </a:lnTo>
                  <a:lnTo>
                    <a:pt x="7708" y="380669"/>
                  </a:lnTo>
                  <a:lnTo>
                    <a:pt x="9372" y="380669"/>
                  </a:lnTo>
                  <a:lnTo>
                    <a:pt x="9093" y="381241"/>
                  </a:lnTo>
                  <a:lnTo>
                    <a:pt x="10769" y="381939"/>
                  </a:lnTo>
                  <a:lnTo>
                    <a:pt x="8305" y="383006"/>
                  </a:lnTo>
                  <a:lnTo>
                    <a:pt x="7848" y="382536"/>
                  </a:lnTo>
                  <a:lnTo>
                    <a:pt x="7962" y="383146"/>
                  </a:lnTo>
                  <a:lnTo>
                    <a:pt x="7823" y="383209"/>
                  </a:lnTo>
                  <a:lnTo>
                    <a:pt x="7975" y="383209"/>
                  </a:lnTo>
                  <a:lnTo>
                    <a:pt x="8026" y="383425"/>
                  </a:lnTo>
                  <a:lnTo>
                    <a:pt x="8864" y="383336"/>
                  </a:lnTo>
                  <a:lnTo>
                    <a:pt x="9779" y="383286"/>
                  </a:lnTo>
                  <a:lnTo>
                    <a:pt x="10680" y="383247"/>
                  </a:lnTo>
                  <a:lnTo>
                    <a:pt x="8585" y="383286"/>
                  </a:lnTo>
                  <a:lnTo>
                    <a:pt x="11671" y="383209"/>
                  </a:lnTo>
                  <a:lnTo>
                    <a:pt x="11455" y="383984"/>
                  </a:lnTo>
                  <a:lnTo>
                    <a:pt x="12649" y="383209"/>
                  </a:lnTo>
                  <a:lnTo>
                    <a:pt x="14617" y="383209"/>
                  </a:lnTo>
                  <a:lnTo>
                    <a:pt x="16014" y="384479"/>
                  </a:lnTo>
                  <a:lnTo>
                    <a:pt x="13296" y="384479"/>
                  </a:lnTo>
                  <a:lnTo>
                    <a:pt x="12522" y="384479"/>
                  </a:lnTo>
                  <a:lnTo>
                    <a:pt x="12890" y="384632"/>
                  </a:lnTo>
                  <a:lnTo>
                    <a:pt x="13017" y="384594"/>
                  </a:lnTo>
                  <a:lnTo>
                    <a:pt x="15506" y="385749"/>
                  </a:lnTo>
                  <a:lnTo>
                    <a:pt x="10909" y="385749"/>
                  </a:lnTo>
                  <a:lnTo>
                    <a:pt x="12941" y="384657"/>
                  </a:lnTo>
                  <a:lnTo>
                    <a:pt x="10121" y="385749"/>
                  </a:lnTo>
                  <a:lnTo>
                    <a:pt x="11366" y="384594"/>
                  </a:lnTo>
                  <a:lnTo>
                    <a:pt x="11899" y="384479"/>
                  </a:lnTo>
                  <a:lnTo>
                    <a:pt x="11493" y="384479"/>
                  </a:lnTo>
                  <a:lnTo>
                    <a:pt x="11328" y="384479"/>
                  </a:lnTo>
                  <a:lnTo>
                    <a:pt x="11455" y="383984"/>
                  </a:lnTo>
                  <a:lnTo>
                    <a:pt x="10706" y="384479"/>
                  </a:lnTo>
                  <a:lnTo>
                    <a:pt x="5880" y="384479"/>
                  </a:lnTo>
                  <a:lnTo>
                    <a:pt x="4826" y="385749"/>
                  </a:lnTo>
                  <a:lnTo>
                    <a:pt x="5867" y="385749"/>
                  </a:lnTo>
                  <a:lnTo>
                    <a:pt x="7670" y="385749"/>
                  </a:lnTo>
                  <a:lnTo>
                    <a:pt x="6616" y="387019"/>
                  </a:lnTo>
                  <a:lnTo>
                    <a:pt x="11506" y="387019"/>
                  </a:lnTo>
                  <a:lnTo>
                    <a:pt x="15024" y="388289"/>
                  </a:lnTo>
                  <a:lnTo>
                    <a:pt x="2540" y="388289"/>
                  </a:lnTo>
                  <a:lnTo>
                    <a:pt x="7264" y="389559"/>
                  </a:lnTo>
                  <a:lnTo>
                    <a:pt x="14122" y="389559"/>
                  </a:lnTo>
                  <a:lnTo>
                    <a:pt x="13474" y="389902"/>
                  </a:lnTo>
                  <a:lnTo>
                    <a:pt x="13474" y="390829"/>
                  </a:lnTo>
                  <a:lnTo>
                    <a:pt x="13220" y="390956"/>
                  </a:lnTo>
                  <a:lnTo>
                    <a:pt x="13220" y="397179"/>
                  </a:lnTo>
                  <a:lnTo>
                    <a:pt x="12344" y="398449"/>
                  </a:lnTo>
                  <a:lnTo>
                    <a:pt x="12471" y="397179"/>
                  </a:lnTo>
                  <a:lnTo>
                    <a:pt x="13220" y="397179"/>
                  </a:lnTo>
                  <a:lnTo>
                    <a:pt x="13220" y="390956"/>
                  </a:lnTo>
                  <a:lnTo>
                    <a:pt x="10744" y="392099"/>
                  </a:lnTo>
                  <a:lnTo>
                    <a:pt x="9169" y="392099"/>
                  </a:lnTo>
                  <a:lnTo>
                    <a:pt x="9245" y="391693"/>
                  </a:lnTo>
                  <a:lnTo>
                    <a:pt x="13474" y="390829"/>
                  </a:lnTo>
                  <a:lnTo>
                    <a:pt x="13474" y="389902"/>
                  </a:lnTo>
                  <a:lnTo>
                    <a:pt x="11722" y="390829"/>
                  </a:lnTo>
                  <a:lnTo>
                    <a:pt x="9423" y="390829"/>
                  </a:lnTo>
                  <a:lnTo>
                    <a:pt x="7708" y="390829"/>
                  </a:lnTo>
                  <a:lnTo>
                    <a:pt x="7289" y="392099"/>
                  </a:lnTo>
                  <a:lnTo>
                    <a:pt x="9080" y="391731"/>
                  </a:lnTo>
                  <a:lnTo>
                    <a:pt x="8940" y="392099"/>
                  </a:lnTo>
                  <a:lnTo>
                    <a:pt x="7645" y="392099"/>
                  </a:lnTo>
                  <a:lnTo>
                    <a:pt x="8178" y="393369"/>
                  </a:lnTo>
                  <a:lnTo>
                    <a:pt x="10731" y="394639"/>
                  </a:lnTo>
                  <a:lnTo>
                    <a:pt x="11353" y="395909"/>
                  </a:lnTo>
                  <a:lnTo>
                    <a:pt x="8089" y="395909"/>
                  </a:lnTo>
                  <a:lnTo>
                    <a:pt x="9842" y="398449"/>
                  </a:lnTo>
                  <a:lnTo>
                    <a:pt x="7594" y="399719"/>
                  </a:lnTo>
                  <a:lnTo>
                    <a:pt x="5448" y="400989"/>
                  </a:lnTo>
                  <a:lnTo>
                    <a:pt x="8509" y="402259"/>
                  </a:lnTo>
                  <a:lnTo>
                    <a:pt x="6972" y="402259"/>
                  </a:lnTo>
                  <a:lnTo>
                    <a:pt x="9563" y="403529"/>
                  </a:lnTo>
                  <a:lnTo>
                    <a:pt x="12534" y="404799"/>
                  </a:lnTo>
                  <a:lnTo>
                    <a:pt x="9220" y="406069"/>
                  </a:lnTo>
                  <a:lnTo>
                    <a:pt x="8305" y="406069"/>
                  </a:lnTo>
                  <a:lnTo>
                    <a:pt x="7048" y="407339"/>
                  </a:lnTo>
                  <a:lnTo>
                    <a:pt x="11163" y="407339"/>
                  </a:lnTo>
                  <a:lnTo>
                    <a:pt x="9791" y="409879"/>
                  </a:lnTo>
                  <a:lnTo>
                    <a:pt x="12573" y="411149"/>
                  </a:lnTo>
                  <a:lnTo>
                    <a:pt x="7912" y="412419"/>
                  </a:lnTo>
                  <a:lnTo>
                    <a:pt x="12331" y="413689"/>
                  </a:lnTo>
                  <a:lnTo>
                    <a:pt x="5905" y="414959"/>
                  </a:lnTo>
                  <a:lnTo>
                    <a:pt x="12065" y="414959"/>
                  </a:lnTo>
                  <a:lnTo>
                    <a:pt x="11772" y="415086"/>
                  </a:lnTo>
                  <a:lnTo>
                    <a:pt x="11772" y="442899"/>
                  </a:lnTo>
                  <a:lnTo>
                    <a:pt x="10375" y="442899"/>
                  </a:lnTo>
                  <a:lnTo>
                    <a:pt x="10858" y="441629"/>
                  </a:lnTo>
                  <a:lnTo>
                    <a:pt x="11772" y="442899"/>
                  </a:lnTo>
                  <a:lnTo>
                    <a:pt x="11772" y="415086"/>
                  </a:lnTo>
                  <a:lnTo>
                    <a:pt x="8991" y="416229"/>
                  </a:lnTo>
                  <a:lnTo>
                    <a:pt x="7886" y="416229"/>
                  </a:lnTo>
                  <a:lnTo>
                    <a:pt x="5803" y="417499"/>
                  </a:lnTo>
                  <a:lnTo>
                    <a:pt x="9652" y="417499"/>
                  </a:lnTo>
                  <a:lnTo>
                    <a:pt x="10274" y="418769"/>
                  </a:lnTo>
                  <a:lnTo>
                    <a:pt x="9766" y="418769"/>
                  </a:lnTo>
                  <a:lnTo>
                    <a:pt x="11214" y="420039"/>
                  </a:lnTo>
                  <a:lnTo>
                    <a:pt x="7480" y="421309"/>
                  </a:lnTo>
                  <a:lnTo>
                    <a:pt x="5829" y="421309"/>
                  </a:lnTo>
                  <a:lnTo>
                    <a:pt x="8521" y="422579"/>
                  </a:lnTo>
                  <a:lnTo>
                    <a:pt x="6299" y="422579"/>
                  </a:lnTo>
                  <a:lnTo>
                    <a:pt x="7480" y="423849"/>
                  </a:lnTo>
                  <a:lnTo>
                    <a:pt x="6172" y="423849"/>
                  </a:lnTo>
                  <a:lnTo>
                    <a:pt x="6134" y="425119"/>
                  </a:lnTo>
                  <a:lnTo>
                    <a:pt x="4711" y="425119"/>
                  </a:lnTo>
                  <a:lnTo>
                    <a:pt x="4127" y="426389"/>
                  </a:lnTo>
                  <a:lnTo>
                    <a:pt x="5727" y="427659"/>
                  </a:lnTo>
                  <a:lnTo>
                    <a:pt x="5664" y="428929"/>
                  </a:lnTo>
                  <a:lnTo>
                    <a:pt x="7518" y="428929"/>
                  </a:lnTo>
                  <a:lnTo>
                    <a:pt x="9613" y="430199"/>
                  </a:lnTo>
                  <a:lnTo>
                    <a:pt x="8813" y="428929"/>
                  </a:lnTo>
                  <a:lnTo>
                    <a:pt x="11379" y="430199"/>
                  </a:lnTo>
                  <a:lnTo>
                    <a:pt x="9613" y="430199"/>
                  </a:lnTo>
                  <a:lnTo>
                    <a:pt x="6819" y="430199"/>
                  </a:lnTo>
                  <a:lnTo>
                    <a:pt x="1270" y="431469"/>
                  </a:lnTo>
                  <a:lnTo>
                    <a:pt x="3924" y="431469"/>
                  </a:lnTo>
                  <a:lnTo>
                    <a:pt x="3873" y="432739"/>
                  </a:lnTo>
                  <a:lnTo>
                    <a:pt x="5016" y="434009"/>
                  </a:lnTo>
                  <a:lnTo>
                    <a:pt x="5181" y="435279"/>
                  </a:lnTo>
                  <a:lnTo>
                    <a:pt x="9829" y="435279"/>
                  </a:lnTo>
                  <a:lnTo>
                    <a:pt x="8877" y="436549"/>
                  </a:lnTo>
                  <a:lnTo>
                    <a:pt x="6540" y="437819"/>
                  </a:lnTo>
                  <a:lnTo>
                    <a:pt x="6769" y="437819"/>
                  </a:lnTo>
                  <a:lnTo>
                    <a:pt x="8216" y="439089"/>
                  </a:lnTo>
                  <a:lnTo>
                    <a:pt x="8547" y="440359"/>
                  </a:lnTo>
                  <a:lnTo>
                    <a:pt x="6629" y="439089"/>
                  </a:lnTo>
                  <a:lnTo>
                    <a:pt x="7035" y="440359"/>
                  </a:lnTo>
                  <a:lnTo>
                    <a:pt x="7137" y="441629"/>
                  </a:lnTo>
                  <a:lnTo>
                    <a:pt x="9283" y="442899"/>
                  </a:lnTo>
                  <a:lnTo>
                    <a:pt x="9067" y="442899"/>
                  </a:lnTo>
                  <a:lnTo>
                    <a:pt x="13055" y="444169"/>
                  </a:lnTo>
                  <a:lnTo>
                    <a:pt x="1181" y="446709"/>
                  </a:lnTo>
                  <a:lnTo>
                    <a:pt x="6731" y="447979"/>
                  </a:lnTo>
                  <a:lnTo>
                    <a:pt x="6464" y="447979"/>
                  </a:lnTo>
                  <a:lnTo>
                    <a:pt x="9359" y="449249"/>
                  </a:lnTo>
                  <a:lnTo>
                    <a:pt x="8877" y="450519"/>
                  </a:lnTo>
                  <a:lnTo>
                    <a:pt x="7340" y="449249"/>
                  </a:lnTo>
                  <a:lnTo>
                    <a:pt x="5664" y="449249"/>
                  </a:lnTo>
                  <a:lnTo>
                    <a:pt x="10121" y="451789"/>
                  </a:lnTo>
                  <a:lnTo>
                    <a:pt x="4978" y="451789"/>
                  </a:lnTo>
                  <a:lnTo>
                    <a:pt x="7924" y="453059"/>
                  </a:lnTo>
                  <a:lnTo>
                    <a:pt x="0" y="454329"/>
                  </a:lnTo>
                  <a:lnTo>
                    <a:pt x="8407" y="456869"/>
                  </a:lnTo>
                  <a:lnTo>
                    <a:pt x="3340" y="458139"/>
                  </a:lnTo>
                  <a:lnTo>
                    <a:pt x="6388" y="458139"/>
                  </a:lnTo>
                  <a:lnTo>
                    <a:pt x="8572" y="461949"/>
                  </a:lnTo>
                  <a:lnTo>
                    <a:pt x="3543" y="464489"/>
                  </a:lnTo>
                  <a:lnTo>
                    <a:pt x="1803" y="467029"/>
                  </a:lnTo>
                  <a:lnTo>
                    <a:pt x="1282" y="468299"/>
                  </a:lnTo>
                  <a:lnTo>
                    <a:pt x="11430" y="468299"/>
                  </a:lnTo>
                  <a:lnTo>
                    <a:pt x="6959" y="469569"/>
                  </a:lnTo>
                  <a:lnTo>
                    <a:pt x="3505" y="469569"/>
                  </a:lnTo>
                  <a:lnTo>
                    <a:pt x="7607" y="470839"/>
                  </a:lnTo>
                  <a:lnTo>
                    <a:pt x="3276" y="473379"/>
                  </a:lnTo>
                  <a:lnTo>
                    <a:pt x="6743" y="475919"/>
                  </a:lnTo>
                  <a:lnTo>
                    <a:pt x="2400" y="475919"/>
                  </a:lnTo>
                  <a:lnTo>
                    <a:pt x="4762" y="477189"/>
                  </a:lnTo>
                  <a:lnTo>
                    <a:pt x="2425" y="477189"/>
                  </a:lnTo>
                  <a:lnTo>
                    <a:pt x="7099" y="478459"/>
                  </a:lnTo>
                  <a:lnTo>
                    <a:pt x="4800" y="478459"/>
                  </a:lnTo>
                  <a:lnTo>
                    <a:pt x="3251" y="479729"/>
                  </a:lnTo>
                  <a:lnTo>
                    <a:pt x="6159" y="479729"/>
                  </a:lnTo>
                  <a:lnTo>
                    <a:pt x="4762" y="480999"/>
                  </a:lnTo>
                  <a:lnTo>
                    <a:pt x="7416" y="480999"/>
                  </a:lnTo>
                  <a:lnTo>
                    <a:pt x="5689" y="482269"/>
                  </a:lnTo>
                  <a:lnTo>
                    <a:pt x="8928" y="482269"/>
                  </a:lnTo>
                  <a:lnTo>
                    <a:pt x="4102" y="483539"/>
                  </a:lnTo>
                  <a:lnTo>
                    <a:pt x="3949" y="483539"/>
                  </a:lnTo>
                  <a:lnTo>
                    <a:pt x="4826" y="484809"/>
                  </a:lnTo>
                  <a:lnTo>
                    <a:pt x="5626" y="484809"/>
                  </a:lnTo>
                  <a:lnTo>
                    <a:pt x="5562" y="486079"/>
                  </a:lnTo>
                  <a:lnTo>
                    <a:pt x="6934" y="486079"/>
                  </a:lnTo>
                  <a:lnTo>
                    <a:pt x="1244" y="487349"/>
                  </a:lnTo>
                  <a:lnTo>
                    <a:pt x="11455" y="488619"/>
                  </a:lnTo>
                  <a:lnTo>
                    <a:pt x="4178" y="488619"/>
                  </a:lnTo>
                  <a:lnTo>
                    <a:pt x="6692" y="491159"/>
                  </a:lnTo>
                  <a:lnTo>
                    <a:pt x="8382" y="492429"/>
                  </a:lnTo>
                  <a:lnTo>
                    <a:pt x="4064" y="492429"/>
                  </a:lnTo>
                  <a:lnTo>
                    <a:pt x="5600" y="493445"/>
                  </a:lnTo>
                  <a:lnTo>
                    <a:pt x="8509" y="492582"/>
                  </a:lnTo>
                  <a:lnTo>
                    <a:pt x="9461" y="493699"/>
                  </a:lnTo>
                  <a:lnTo>
                    <a:pt x="5981" y="493699"/>
                  </a:lnTo>
                  <a:lnTo>
                    <a:pt x="10020" y="494969"/>
                  </a:lnTo>
                  <a:lnTo>
                    <a:pt x="8839" y="496239"/>
                  </a:lnTo>
                  <a:lnTo>
                    <a:pt x="5994" y="496239"/>
                  </a:lnTo>
                  <a:lnTo>
                    <a:pt x="7924" y="497509"/>
                  </a:lnTo>
                  <a:lnTo>
                    <a:pt x="5511" y="498779"/>
                  </a:lnTo>
                  <a:lnTo>
                    <a:pt x="8051" y="500049"/>
                  </a:lnTo>
                  <a:lnTo>
                    <a:pt x="10769" y="500049"/>
                  </a:lnTo>
                  <a:lnTo>
                    <a:pt x="14135" y="501319"/>
                  </a:lnTo>
                  <a:lnTo>
                    <a:pt x="9639" y="501319"/>
                  </a:lnTo>
                  <a:lnTo>
                    <a:pt x="14198" y="502589"/>
                  </a:lnTo>
                  <a:lnTo>
                    <a:pt x="6438" y="501319"/>
                  </a:lnTo>
                  <a:lnTo>
                    <a:pt x="6858" y="502589"/>
                  </a:lnTo>
                  <a:lnTo>
                    <a:pt x="9842" y="502589"/>
                  </a:lnTo>
                  <a:lnTo>
                    <a:pt x="9779" y="503859"/>
                  </a:lnTo>
                  <a:lnTo>
                    <a:pt x="11150" y="503859"/>
                  </a:lnTo>
                  <a:lnTo>
                    <a:pt x="10261" y="505129"/>
                  </a:lnTo>
                  <a:lnTo>
                    <a:pt x="8839" y="505129"/>
                  </a:lnTo>
                  <a:lnTo>
                    <a:pt x="9131" y="506399"/>
                  </a:lnTo>
                  <a:lnTo>
                    <a:pt x="14198" y="506399"/>
                  </a:lnTo>
                  <a:lnTo>
                    <a:pt x="12217" y="508939"/>
                  </a:lnTo>
                  <a:lnTo>
                    <a:pt x="7696" y="507669"/>
                  </a:lnTo>
                  <a:lnTo>
                    <a:pt x="10718" y="508939"/>
                  </a:lnTo>
                  <a:lnTo>
                    <a:pt x="9855" y="508939"/>
                  </a:lnTo>
                  <a:lnTo>
                    <a:pt x="9779" y="510209"/>
                  </a:lnTo>
                  <a:lnTo>
                    <a:pt x="12623" y="510209"/>
                  </a:lnTo>
                  <a:lnTo>
                    <a:pt x="11328" y="511479"/>
                  </a:lnTo>
                  <a:lnTo>
                    <a:pt x="15392" y="511479"/>
                  </a:lnTo>
                  <a:lnTo>
                    <a:pt x="15722" y="512749"/>
                  </a:lnTo>
                  <a:lnTo>
                    <a:pt x="13398" y="512749"/>
                  </a:lnTo>
                  <a:lnTo>
                    <a:pt x="15938" y="514019"/>
                  </a:lnTo>
                  <a:lnTo>
                    <a:pt x="13068" y="514019"/>
                  </a:lnTo>
                  <a:lnTo>
                    <a:pt x="10680" y="515289"/>
                  </a:lnTo>
                  <a:lnTo>
                    <a:pt x="13525" y="515289"/>
                  </a:lnTo>
                  <a:lnTo>
                    <a:pt x="12661" y="516559"/>
                  </a:lnTo>
                  <a:lnTo>
                    <a:pt x="12407" y="516559"/>
                  </a:lnTo>
                  <a:lnTo>
                    <a:pt x="11277" y="517829"/>
                  </a:lnTo>
                  <a:lnTo>
                    <a:pt x="14058" y="519099"/>
                  </a:lnTo>
                  <a:lnTo>
                    <a:pt x="12738" y="519099"/>
                  </a:lnTo>
                  <a:lnTo>
                    <a:pt x="9169" y="520242"/>
                  </a:lnTo>
                  <a:lnTo>
                    <a:pt x="9144" y="520369"/>
                  </a:lnTo>
                  <a:lnTo>
                    <a:pt x="13119" y="521639"/>
                  </a:lnTo>
                  <a:lnTo>
                    <a:pt x="12166" y="522909"/>
                  </a:lnTo>
                  <a:lnTo>
                    <a:pt x="18148" y="522909"/>
                  </a:lnTo>
                  <a:lnTo>
                    <a:pt x="9842" y="524179"/>
                  </a:lnTo>
                  <a:lnTo>
                    <a:pt x="9982" y="524179"/>
                  </a:lnTo>
                  <a:lnTo>
                    <a:pt x="9067" y="525449"/>
                  </a:lnTo>
                  <a:lnTo>
                    <a:pt x="11315" y="526719"/>
                  </a:lnTo>
                  <a:lnTo>
                    <a:pt x="13030" y="527989"/>
                  </a:lnTo>
                  <a:lnTo>
                    <a:pt x="10312" y="527989"/>
                  </a:lnTo>
                  <a:lnTo>
                    <a:pt x="10845" y="529259"/>
                  </a:lnTo>
                  <a:lnTo>
                    <a:pt x="11607" y="529259"/>
                  </a:lnTo>
                  <a:lnTo>
                    <a:pt x="11366" y="530529"/>
                  </a:lnTo>
                  <a:lnTo>
                    <a:pt x="13436" y="530529"/>
                  </a:lnTo>
                  <a:lnTo>
                    <a:pt x="10566" y="531799"/>
                  </a:lnTo>
                  <a:lnTo>
                    <a:pt x="11671" y="533069"/>
                  </a:lnTo>
                  <a:lnTo>
                    <a:pt x="13042" y="534339"/>
                  </a:lnTo>
                  <a:lnTo>
                    <a:pt x="10998" y="535559"/>
                  </a:lnTo>
                  <a:lnTo>
                    <a:pt x="15265" y="535609"/>
                  </a:lnTo>
                  <a:lnTo>
                    <a:pt x="15748" y="535609"/>
                  </a:lnTo>
                  <a:lnTo>
                    <a:pt x="16865" y="536879"/>
                  </a:lnTo>
                  <a:lnTo>
                    <a:pt x="18783" y="536879"/>
                  </a:lnTo>
                  <a:lnTo>
                    <a:pt x="15862" y="538149"/>
                  </a:lnTo>
                  <a:lnTo>
                    <a:pt x="16916" y="538149"/>
                  </a:lnTo>
                  <a:lnTo>
                    <a:pt x="16548" y="539419"/>
                  </a:lnTo>
                  <a:lnTo>
                    <a:pt x="18224" y="539419"/>
                  </a:lnTo>
                  <a:lnTo>
                    <a:pt x="15430" y="540689"/>
                  </a:lnTo>
                  <a:lnTo>
                    <a:pt x="14655" y="539419"/>
                  </a:lnTo>
                  <a:lnTo>
                    <a:pt x="13741" y="539419"/>
                  </a:lnTo>
                  <a:lnTo>
                    <a:pt x="15252" y="538149"/>
                  </a:lnTo>
                  <a:lnTo>
                    <a:pt x="12941" y="538149"/>
                  </a:lnTo>
                  <a:lnTo>
                    <a:pt x="13093" y="539419"/>
                  </a:lnTo>
                  <a:lnTo>
                    <a:pt x="11404" y="539419"/>
                  </a:lnTo>
                  <a:lnTo>
                    <a:pt x="10883" y="540689"/>
                  </a:lnTo>
                  <a:lnTo>
                    <a:pt x="10337" y="540689"/>
                  </a:lnTo>
                  <a:lnTo>
                    <a:pt x="17627" y="541959"/>
                  </a:lnTo>
                  <a:lnTo>
                    <a:pt x="11912" y="541959"/>
                  </a:lnTo>
                  <a:lnTo>
                    <a:pt x="11645" y="541959"/>
                  </a:lnTo>
                  <a:lnTo>
                    <a:pt x="12077" y="542074"/>
                  </a:lnTo>
                  <a:lnTo>
                    <a:pt x="13792" y="543229"/>
                  </a:lnTo>
                  <a:lnTo>
                    <a:pt x="7861" y="543229"/>
                  </a:lnTo>
                  <a:lnTo>
                    <a:pt x="10414" y="544499"/>
                  </a:lnTo>
                  <a:lnTo>
                    <a:pt x="8661" y="544499"/>
                  </a:lnTo>
                  <a:lnTo>
                    <a:pt x="9944" y="545769"/>
                  </a:lnTo>
                  <a:lnTo>
                    <a:pt x="13411" y="545769"/>
                  </a:lnTo>
                  <a:lnTo>
                    <a:pt x="5664" y="547039"/>
                  </a:lnTo>
                  <a:lnTo>
                    <a:pt x="10439" y="548309"/>
                  </a:lnTo>
                  <a:lnTo>
                    <a:pt x="12382" y="549579"/>
                  </a:lnTo>
                  <a:lnTo>
                    <a:pt x="15811" y="549579"/>
                  </a:lnTo>
                  <a:lnTo>
                    <a:pt x="17513" y="550849"/>
                  </a:lnTo>
                  <a:lnTo>
                    <a:pt x="12280" y="550849"/>
                  </a:lnTo>
                  <a:lnTo>
                    <a:pt x="12547" y="552119"/>
                  </a:lnTo>
                  <a:lnTo>
                    <a:pt x="13474" y="552119"/>
                  </a:lnTo>
                  <a:lnTo>
                    <a:pt x="13119" y="553389"/>
                  </a:lnTo>
                  <a:lnTo>
                    <a:pt x="14630" y="552119"/>
                  </a:lnTo>
                  <a:lnTo>
                    <a:pt x="16903" y="552119"/>
                  </a:lnTo>
                  <a:lnTo>
                    <a:pt x="19685" y="550849"/>
                  </a:lnTo>
                  <a:lnTo>
                    <a:pt x="21221" y="550849"/>
                  </a:lnTo>
                  <a:lnTo>
                    <a:pt x="23749" y="549579"/>
                  </a:lnTo>
                  <a:lnTo>
                    <a:pt x="21551" y="549579"/>
                  </a:lnTo>
                  <a:lnTo>
                    <a:pt x="20104" y="548309"/>
                  </a:lnTo>
                  <a:lnTo>
                    <a:pt x="18364" y="549579"/>
                  </a:lnTo>
                  <a:lnTo>
                    <a:pt x="14630" y="548309"/>
                  </a:lnTo>
                  <a:lnTo>
                    <a:pt x="22529" y="547039"/>
                  </a:lnTo>
                  <a:lnTo>
                    <a:pt x="17526" y="547039"/>
                  </a:lnTo>
                  <a:lnTo>
                    <a:pt x="20447" y="545769"/>
                  </a:lnTo>
                  <a:lnTo>
                    <a:pt x="19253" y="545414"/>
                  </a:lnTo>
                  <a:lnTo>
                    <a:pt x="19405" y="545769"/>
                  </a:lnTo>
                  <a:lnTo>
                    <a:pt x="18732" y="545261"/>
                  </a:lnTo>
                  <a:lnTo>
                    <a:pt x="16192" y="544499"/>
                  </a:lnTo>
                  <a:lnTo>
                    <a:pt x="16814" y="544499"/>
                  </a:lnTo>
                  <a:lnTo>
                    <a:pt x="19329" y="543229"/>
                  </a:lnTo>
                  <a:lnTo>
                    <a:pt x="22148" y="543229"/>
                  </a:lnTo>
                  <a:lnTo>
                    <a:pt x="20637" y="544499"/>
                  </a:lnTo>
                  <a:lnTo>
                    <a:pt x="23190" y="543229"/>
                  </a:lnTo>
                  <a:lnTo>
                    <a:pt x="24257" y="543229"/>
                  </a:lnTo>
                  <a:lnTo>
                    <a:pt x="23342" y="541959"/>
                  </a:lnTo>
                  <a:lnTo>
                    <a:pt x="19545" y="541959"/>
                  </a:lnTo>
                  <a:lnTo>
                    <a:pt x="21780" y="540689"/>
                  </a:lnTo>
                  <a:lnTo>
                    <a:pt x="22656" y="538149"/>
                  </a:lnTo>
                  <a:lnTo>
                    <a:pt x="20840" y="538149"/>
                  </a:lnTo>
                  <a:lnTo>
                    <a:pt x="21577" y="536879"/>
                  </a:lnTo>
                  <a:lnTo>
                    <a:pt x="23787" y="536879"/>
                  </a:lnTo>
                  <a:lnTo>
                    <a:pt x="23139" y="535609"/>
                  </a:lnTo>
                  <a:lnTo>
                    <a:pt x="25438" y="535609"/>
                  </a:lnTo>
                  <a:lnTo>
                    <a:pt x="22225" y="534339"/>
                  </a:lnTo>
                  <a:lnTo>
                    <a:pt x="24155" y="533069"/>
                  </a:lnTo>
                  <a:lnTo>
                    <a:pt x="22936" y="533069"/>
                  </a:lnTo>
                  <a:lnTo>
                    <a:pt x="24168" y="531799"/>
                  </a:lnTo>
                  <a:lnTo>
                    <a:pt x="22694" y="531799"/>
                  </a:lnTo>
                  <a:lnTo>
                    <a:pt x="22555" y="530529"/>
                  </a:lnTo>
                  <a:lnTo>
                    <a:pt x="25171" y="531799"/>
                  </a:lnTo>
                  <a:lnTo>
                    <a:pt x="26250" y="531799"/>
                  </a:lnTo>
                  <a:lnTo>
                    <a:pt x="25882" y="531482"/>
                  </a:lnTo>
                  <a:lnTo>
                    <a:pt x="24815" y="530529"/>
                  </a:lnTo>
                  <a:lnTo>
                    <a:pt x="25527" y="530529"/>
                  </a:lnTo>
                  <a:lnTo>
                    <a:pt x="24168" y="529259"/>
                  </a:lnTo>
                  <a:lnTo>
                    <a:pt x="25171" y="527989"/>
                  </a:lnTo>
                  <a:lnTo>
                    <a:pt x="21882" y="529259"/>
                  </a:lnTo>
                  <a:lnTo>
                    <a:pt x="21526" y="529259"/>
                  </a:lnTo>
                  <a:lnTo>
                    <a:pt x="21475" y="533069"/>
                  </a:lnTo>
                  <a:lnTo>
                    <a:pt x="16687" y="534339"/>
                  </a:lnTo>
                  <a:lnTo>
                    <a:pt x="14909" y="533069"/>
                  </a:lnTo>
                  <a:lnTo>
                    <a:pt x="21475" y="533069"/>
                  </a:lnTo>
                  <a:lnTo>
                    <a:pt x="21475" y="529247"/>
                  </a:lnTo>
                  <a:lnTo>
                    <a:pt x="18478" y="527989"/>
                  </a:lnTo>
                  <a:lnTo>
                    <a:pt x="23317" y="526719"/>
                  </a:lnTo>
                  <a:lnTo>
                    <a:pt x="22021" y="525449"/>
                  </a:lnTo>
                  <a:lnTo>
                    <a:pt x="23063" y="525449"/>
                  </a:lnTo>
                  <a:lnTo>
                    <a:pt x="21894" y="524179"/>
                  </a:lnTo>
                  <a:lnTo>
                    <a:pt x="22402" y="524179"/>
                  </a:lnTo>
                  <a:lnTo>
                    <a:pt x="20180" y="522909"/>
                  </a:lnTo>
                  <a:lnTo>
                    <a:pt x="23317" y="522909"/>
                  </a:lnTo>
                  <a:lnTo>
                    <a:pt x="22542" y="521639"/>
                  </a:lnTo>
                  <a:lnTo>
                    <a:pt x="26974" y="521639"/>
                  </a:lnTo>
                  <a:lnTo>
                    <a:pt x="24168" y="520369"/>
                  </a:lnTo>
                  <a:lnTo>
                    <a:pt x="24828" y="520369"/>
                  </a:lnTo>
                  <a:lnTo>
                    <a:pt x="24447" y="519099"/>
                  </a:lnTo>
                  <a:lnTo>
                    <a:pt x="26733" y="519099"/>
                  </a:lnTo>
                  <a:lnTo>
                    <a:pt x="28397" y="519099"/>
                  </a:lnTo>
                  <a:lnTo>
                    <a:pt x="32677" y="517829"/>
                  </a:lnTo>
                  <a:lnTo>
                    <a:pt x="21247" y="516559"/>
                  </a:lnTo>
                  <a:lnTo>
                    <a:pt x="25095" y="515874"/>
                  </a:lnTo>
                  <a:lnTo>
                    <a:pt x="23787" y="515289"/>
                  </a:lnTo>
                  <a:lnTo>
                    <a:pt x="24269" y="515289"/>
                  </a:lnTo>
                  <a:lnTo>
                    <a:pt x="29286" y="514019"/>
                  </a:lnTo>
                  <a:lnTo>
                    <a:pt x="31254" y="512749"/>
                  </a:lnTo>
                  <a:lnTo>
                    <a:pt x="26314" y="512749"/>
                  </a:lnTo>
                  <a:lnTo>
                    <a:pt x="21005" y="512749"/>
                  </a:lnTo>
                  <a:lnTo>
                    <a:pt x="19850" y="511479"/>
                  </a:lnTo>
                  <a:lnTo>
                    <a:pt x="25349" y="511479"/>
                  </a:lnTo>
                  <a:lnTo>
                    <a:pt x="26314" y="512749"/>
                  </a:lnTo>
                  <a:lnTo>
                    <a:pt x="27673" y="511479"/>
                  </a:lnTo>
                  <a:lnTo>
                    <a:pt x="27660" y="510971"/>
                  </a:lnTo>
                  <a:lnTo>
                    <a:pt x="28206" y="510590"/>
                  </a:lnTo>
                  <a:lnTo>
                    <a:pt x="29629" y="511479"/>
                  </a:lnTo>
                  <a:lnTo>
                    <a:pt x="28575" y="510336"/>
                  </a:lnTo>
                  <a:lnTo>
                    <a:pt x="28752" y="510209"/>
                  </a:lnTo>
                  <a:lnTo>
                    <a:pt x="28448" y="510209"/>
                  </a:lnTo>
                  <a:lnTo>
                    <a:pt x="27597" y="510209"/>
                  </a:lnTo>
                  <a:lnTo>
                    <a:pt x="27012" y="510209"/>
                  </a:lnTo>
                  <a:lnTo>
                    <a:pt x="28244" y="508939"/>
                  </a:lnTo>
                  <a:lnTo>
                    <a:pt x="26123" y="508939"/>
                  </a:lnTo>
                  <a:lnTo>
                    <a:pt x="27673" y="507669"/>
                  </a:lnTo>
                  <a:lnTo>
                    <a:pt x="23241" y="507669"/>
                  </a:lnTo>
                  <a:lnTo>
                    <a:pt x="25146" y="506399"/>
                  </a:lnTo>
                  <a:lnTo>
                    <a:pt x="27762" y="507669"/>
                  </a:lnTo>
                  <a:lnTo>
                    <a:pt x="26187" y="506399"/>
                  </a:lnTo>
                  <a:lnTo>
                    <a:pt x="28117" y="506399"/>
                  </a:lnTo>
                  <a:lnTo>
                    <a:pt x="32105" y="505129"/>
                  </a:lnTo>
                  <a:lnTo>
                    <a:pt x="31978" y="505129"/>
                  </a:lnTo>
                  <a:lnTo>
                    <a:pt x="30937" y="505129"/>
                  </a:lnTo>
                  <a:lnTo>
                    <a:pt x="30949" y="504317"/>
                  </a:lnTo>
                  <a:lnTo>
                    <a:pt x="30365" y="503859"/>
                  </a:lnTo>
                  <a:lnTo>
                    <a:pt x="27851" y="505129"/>
                  </a:lnTo>
                  <a:lnTo>
                    <a:pt x="25641" y="503859"/>
                  </a:lnTo>
                  <a:lnTo>
                    <a:pt x="26454" y="503859"/>
                  </a:lnTo>
                  <a:lnTo>
                    <a:pt x="26898" y="503859"/>
                  </a:lnTo>
                  <a:lnTo>
                    <a:pt x="26733" y="503770"/>
                  </a:lnTo>
                  <a:lnTo>
                    <a:pt x="30911" y="502589"/>
                  </a:lnTo>
                  <a:lnTo>
                    <a:pt x="28651" y="502589"/>
                  </a:lnTo>
                  <a:lnTo>
                    <a:pt x="28752" y="501319"/>
                  </a:lnTo>
                  <a:lnTo>
                    <a:pt x="27597" y="501319"/>
                  </a:lnTo>
                  <a:lnTo>
                    <a:pt x="27597" y="502589"/>
                  </a:lnTo>
                  <a:lnTo>
                    <a:pt x="26593" y="503707"/>
                  </a:lnTo>
                  <a:lnTo>
                    <a:pt x="24295" y="502589"/>
                  </a:lnTo>
                  <a:lnTo>
                    <a:pt x="27597" y="502589"/>
                  </a:lnTo>
                  <a:lnTo>
                    <a:pt x="27597" y="501319"/>
                  </a:lnTo>
                  <a:lnTo>
                    <a:pt x="27368" y="501319"/>
                  </a:lnTo>
                  <a:lnTo>
                    <a:pt x="28816" y="500049"/>
                  </a:lnTo>
                  <a:lnTo>
                    <a:pt x="25234" y="500049"/>
                  </a:lnTo>
                  <a:lnTo>
                    <a:pt x="21983" y="498779"/>
                  </a:lnTo>
                  <a:lnTo>
                    <a:pt x="28638" y="498779"/>
                  </a:lnTo>
                  <a:lnTo>
                    <a:pt x="26454" y="497509"/>
                  </a:lnTo>
                  <a:lnTo>
                    <a:pt x="26314" y="497509"/>
                  </a:lnTo>
                  <a:lnTo>
                    <a:pt x="25095" y="496747"/>
                  </a:lnTo>
                  <a:lnTo>
                    <a:pt x="25577" y="496582"/>
                  </a:lnTo>
                  <a:lnTo>
                    <a:pt x="26746" y="497509"/>
                  </a:lnTo>
                  <a:lnTo>
                    <a:pt x="28803" y="497509"/>
                  </a:lnTo>
                  <a:lnTo>
                    <a:pt x="25882" y="496481"/>
                  </a:lnTo>
                  <a:lnTo>
                    <a:pt x="26593" y="496239"/>
                  </a:lnTo>
                  <a:lnTo>
                    <a:pt x="25196" y="496239"/>
                  </a:lnTo>
                  <a:lnTo>
                    <a:pt x="24904" y="496239"/>
                  </a:lnTo>
                  <a:lnTo>
                    <a:pt x="24587" y="496430"/>
                  </a:lnTo>
                  <a:lnTo>
                    <a:pt x="24282" y="496239"/>
                  </a:lnTo>
                  <a:lnTo>
                    <a:pt x="20675" y="496239"/>
                  </a:lnTo>
                  <a:lnTo>
                    <a:pt x="23215" y="494969"/>
                  </a:lnTo>
                  <a:lnTo>
                    <a:pt x="27076" y="494969"/>
                  </a:lnTo>
                  <a:lnTo>
                    <a:pt x="29400" y="494969"/>
                  </a:lnTo>
                  <a:lnTo>
                    <a:pt x="32169" y="493699"/>
                  </a:lnTo>
                  <a:lnTo>
                    <a:pt x="26263" y="493699"/>
                  </a:lnTo>
                  <a:lnTo>
                    <a:pt x="27851" y="492429"/>
                  </a:lnTo>
                  <a:lnTo>
                    <a:pt x="24307" y="492429"/>
                  </a:lnTo>
                  <a:lnTo>
                    <a:pt x="26428" y="491159"/>
                  </a:lnTo>
                  <a:lnTo>
                    <a:pt x="28028" y="491159"/>
                  </a:lnTo>
                  <a:lnTo>
                    <a:pt x="29718" y="489889"/>
                  </a:lnTo>
                  <a:lnTo>
                    <a:pt x="28333" y="489889"/>
                  </a:lnTo>
                  <a:lnTo>
                    <a:pt x="29464" y="488619"/>
                  </a:lnTo>
                  <a:lnTo>
                    <a:pt x="22466" y="488619"/>
                  </a:lnTo>
                  <a:lnTo>
                    <a:pt x="23190" y="487349"/>
                  </a:lnTo>
                  <a:lnTo>
                    <a:pt x="28765" y="487349"/>
                  </a:lnTo>
                  <a:lnTo>
                    <a:pt x="24701" y="486079"/>
                  </a:lnTo>
                  <a:lnTo>
                    <a:pt x="23609" y="486079"/>
                  </a:lnTo>
                  <a:lnTo>
                    <a:pt x="23787" y="484809"/>
                  </a:lnTo>
                  <a:lnTo>
                    <a:pt x="21132" y="484809"/>
                  </a:lnTo>
                  <a:lnTo>
                    <a:pt x="27609" y="483539"/>
                  </a:lnTo>
                  <a:lnTo>
                    <a:pt x="20726" y="482269"/>
                  </a:lnTo>
                  <a:lnTo>
                    <a:pt x="26289" y="480999"/>
                  </a:lnTo>
                  <a:lnTo>
                    <a:pt x="25603" y="480999"/>
                  </a:lnTo>
                  <a:lnTo>
                    <a:pt x="24955" y="479729"/>
                  </a:lnTo>
                  <a:lnTo>
                    <a:pt x="24815" y="478459"/>
                  </a:lnTo>
                  <a:lnTo>
                    <a:pt x="23672" y="478459"/>
                  </a:lnTo>
                  <a:lnTo>
                    <a:pt x="19710" y="478459"/>
                  </a:lnTo>
                  <a:lnTo>
                    <a:pt x="21882" y="477189"/>
                  </a:lnTo>
                  <a:lnTo>
                    <a:pt x="24942" y="477189"/>
                  </a:lnTo>
                  <a:lnTo>
                    <a:pt x="23672" y="478459"/>
                  </a:lnTo>
                  <a:lnTo>
                    <a:pt x="25234" y="477189"/>
                  </a:lnTo>
                  <a:lnTo>
                    <a:pt x="31750" y="477189"/>
                  </a:lnTo>
                  <a:lnTo>
                    <a:pt x="24041" y="475919"/>
                  </a:lnTo>
                  <a:lnTo>
                    <a:pt x="30746" y="475919"/>
                  </a:lnTo>
                  <a:lnTo>
                    <a:pt x="25882" y="474649"/>
                  </a:lnTo>
                  <a:lnTo>
                    <a:pt x="26377" y="473379"/>
                  </a:lnTo>
                  <a:lnTo>
                    <a:pt x="23952" y="473379"/>
                  </a:lnTo>
                  <a:lnTo>
                    <a:pt x="22821" y="472109"/>
                  </a:lnTo>
                  <a:lnTo>
                    <a:pt x="21882" y="470839"/>
                  </a:lnTo>
                  <a:lnTo>
                    <a:pt x="22364" y="470839"/>
                  </a:lnTo>
                  <a:lnTo>
                    <a:pt x="23647" y="469569"/>
                  </a:lnTo>
                  <a:lnTo>
                    <a:pt x="26530" y="469569"/>
                  </a:lnTo>
                  <a:lnTo>
                    <a:pt x="26670" y="470839"/>
                  </a:lnTo>
                  <a:lnTo>
                    <a:pt x="30416" y="469569"/>
                  </a:lnTo>
                  <a:lnTo>
                    <a:pt x="28854" y="469569"/>
                  </a:lnTo>
                  <a:lnTo>
                    <a:pt x="28333" y="468299"/>
                  </a:lnTo>
                  <a:lnTo>
                    <a:pt x="24231" y="468299"/>
                  </a:lnTo>
                  <a:lnTo>
                    <a:pt x="24549" y="467029"/>
                  </a:lnTo>
                  <a:lnTo>
                    <a:pt x="23317" y="467029"/>
                  </a:lnTo>
                  <a:lnTo>
                    <a:pt x="19253" y="465759"/>
                  </a:lnTo>
                  <a:lnTo>
                    <a:pt x="25615" y="467029"/>
                  </a:lnTo>
                  <a:lnTo>
                    <a:pt x="22606" y="465759"/>
                  </a:lnTo>
                  <a:lnTo>
                    <a:pt x="25742" y="465759"/>
                  </a:lnTo>
                  <a:lnTo>
                    <a:pt x="22771" y="464489"/>
                  </a:lnTo>
                  <a:lnTo>
                    <a:pt x="22009" y="463219"/>
                  </a:lnTo>
                  <a:lnTo>
                    <a:pt x="22136" y="461949"/>
                  </a:lnTo>
                  <a:lnTo>
                    <a:pt x="30149" y="461949"/>
                  </a:lnTo>
                  <a:lnTo>
                    <a:pt x="24206" y="459409"/>
                  </a:lnTo>
                  <a:lnTo>
                    <a:pt x="30441" y="459409"/>
                  </a:lnTo>
                  <a:lnTo>
                    <a:pt x="27495" y="458139"/>
                  </a:lnTo>
                  <a:lnTo>
                    <a:pt x="31762" y="456869"/>
                  </a:lnTo>
                  <a:lnTo>
                    <a:pt x="31546" y="455599"/>
                  </a:lnTo>
                  <a:lnTo>
                    <a:pt x="31318" y="454329"/>
                  </a:lnTo>
                  <a:lnTo>
                    <a:pt x="25082" y="455599"/>
                  </a:lnTo>
                  <a:lnTo>
                    <a:pt x="31153" y="454329"/>
                  </a:lnTo>
                  <a:lnTo>
                    <a:pt x="24866" y="454329"/>
                  </a:lnTo>
                  <a:lnTo>
                    <a:pt x="27571" y="453440"/>
                  </a:lnTo>
                  <a:lnTo>
                    <a:pt x="28511" y="453682"/>
                  </a:lnTo>
                  <a:lnTo>
                    <a:pt x="28270" y="453212"/>
                  </a:lnTo>
                  <a:lnTo>
                    <a:pt x="28727" y="453059"/>
                  </a:lnTo>
                  <a:lnTo>
                    <a:pt x="30594" y="451789"/>
                  </a:lnTo>
                  <a:lnTo>
                    <a:pt x="30124" y="453059"/>
                  </a:lnTo>
                  <a:lnTo>
                    <a:pt x="31559" y="453059"/>
                  </a:lnTo>
                  <a:lnTo>
                    <a:pt x="32080" y="451789"/>
                  </a:lnTo>
                  <a:lnTo>
                    <a:pt x="30645" y="451789"/>
                  </a:lnTo>
                  <a:lnTo>
                    <a:pt x="27254" y="450519"/>
                  </a:lnTo>
                  <a:lnTo>
                    <a:pt x="34696" y="450519"/>
                  </a:lnTo>
                  <a:lnTo>
                    <a:pt x="36029" y="450519"/>
                  </a:lnTo>
                  <a:lnTo>
                    <a:pt x="33972" y="449732"/>
                  </a:lnTo>
                  <a:lnTo>
                    <a:pt x="33515" y="449249"/>
                  </a:lnTo>
                  <a:lnTo>
                    <a:pt x="34772" y="447979"/>
                  </a:lnTo>
                  <a:lnTo>
                    <a:pt x="29641" y="446709"/>
                  </a:lnTo>
                  <a:lnTo>
                    <a:pt x="32600" y="446709"/>
                  </a:lnTo>
                  <a:lnTo>
                    <a:pt x="33401" y="445439"/>
                  </a:lnTo>
                  <a:lnTo>
                    <a:pt x="27203" y="444169"/>
                  </a:lnTo>
                  <a:lnTo>
                    <a:pt x="30391" y="442899"/>
                  </a:lnTo>
                  <a:lnTo>
                    <a:pt x="31496" y="442899"/>
                  </a:lnTo>
                  <a:lnTo>
                    <a:pt x="29019" y="441629"/>
                  </a:lnTo>
                  <a:lnTo>
                    <a:pt x="32258" y="441629"/>
                  </a:lnTo>
                  <a:lnTo>
                    <a:pt x="29527" y="440359"/>
                  </a:lnTo>
                  <a:lnTo>
                    <a:pt x="32207" y="440359"/>
                  </a:lnTo>
                  <a:lnTo>
                    <a:pt x="34290" y="439089"/>
                  </a:lnTo>
                  <a:lnTo>
                    <a:pt x="27965" y="439089"/>
                  </a:lnTo>
                  <a:lnTo>
                    <a:pt x="26911" y="437819"/>
                  </a:lnTo>
                  <a:lnTo>
                    <a:pt x="31521" y="437819"/>
                  </a:lnTo>
                  <a:lnTo>
                    <a:pt x="33807" y="435279"/>
                  </a:lnTo>
                  <a:lnTo>
                    <a:pt x="34455" y="435279"/>
                  </a:lnTo>
                  <a:lnTo>
                    <a:pt x="35064" y="434009"/>
                  </a:lnTo>
                  <a:lnTo>
                    <a:pt x="30695" y="432739"/>
                  </a:lnTo>
                  <a:lnTo>
                    <a:pt x="28917" y="431469"/>
                  </a:lnTo>
                  <a:lnTo>
                    <a:pt x="33934" y="430199"/>
                  </a:lnTo>
                  <a:lnTo>
                    <a:pt x="31076" y="427659"/>
                  </a:lnTo>
                  <a:lnTo>
                    <a:pt x="33921" y="426389"/>
                  </a:lnTo>
                  <a:lnTo>
                    <a:pt x="29870" y="426389"/>
                  </a:lnTo>
                  <a:lnTo>
                    <a:pt x="30810" y="425119"/>
                  </a:lnTo>
                  <a:lnTo>
                    <a:pt x="34988" y="425119"/>
                  </a:lnTo>
                  <a:lnTo>
                    <a:pt x="33896" y="423849"/>
                  </a:lnTo>
                  <a:lnTo>
                    <a:pt x="28498" y="423849"/>
                  </a:lnTo>
                  <a:lnTo>
                    <a:pt x="31572" y="422579"/>
                  </a:lnTo>
                  <a:lnTo>
                    <a:pt x="30988" y="420039"/>
                  </a:lnTo>
                  <a:lnTo>
                    <a:pt x="30264" y="418769"/>
                  </a:lnTo>
                  <a:lnTo>
                    <a:pt x="32854" y="418769"/>
                  </a:lnTo>
                  <a:lnTo>
                    <a:pt x="31470" y="417499"/>
                  </a:lnTo>
                  <a:lnTo>
                    <a:pt x="33096" y="417499"/>
                  </a:lnTo>
                  <a:lnTo>
                    <a:pt x="34239" y="416229"/>
                  </a:lnTo>
                  <a:lnTo>
                    <a:pt x="33578" y="414959"/>
                  </a:lnTo>
                  <a:lnTo>
                    <a:pt x="35674" y="414959"/>
                  </a:lnTo>
                  <a:lnTo>
                    <a:pt x="35890" y="413689"/>
                  </a:lnTo>
                  <a:lnTo>
                    <a:pt x="27152" y="413689"/>
                  </a:lnTo>
                  <a:lnTo>
                    <a:pt x="27000" y="412419"/>
                  </a:lnTo>
                  <a:lnTo>
                    <a:pt x="31419" y="412419"/>
                  </a:lnTo>
                  <a:lnTo>
                    <a:pt x="31369" y="411149"/>
                  </a:lnTo>
                  <a:lnTo>
                    <a:pt x="35293" y="409879"/>
                  </a:lnTo>
                  <a:lnTo>
                    <a:pt x="33464" y="409295"/>
                  </a:lnTo>
                  <a:lnTo>
                    <a:pt x="33528" y="408609"/>
                  </a:lnTo>
                  <a:lnTo>
                    <a:pt x="36449" y="407339"/>
                  </a:lnTo>
                  <a:close/>
                </a:path>
                <a:path w="59055" h="558165">
                  <a:moveTo>
                    <a:pt x="36766" y="210070"/>
                  </a:moveTo>
                  <a:lnTo>
                    <a:pt x="34950" y="209854"/>
                  </a:lnTo>
                  <a:lnTo>
                    <a:pt x="34721" y="210159"/>
                  </a:lnTo>
                  <a:lnTo>
                    <a:pt x="32702" y="210654"/>
                  </a:lnTo>
                  <a:lnTo>
                    <a:pt x="33032" y="210845"/>
                  </a:lnTo>
                  <a:lnTo>
                    <a:pt x="36766" y="210070"/>
                  </a:lnTo>
                  <a:close/>
                </a:path>
                <a:path w="59055" h="558165">
                  <a:moveTo>
                    <a:pt x="37249" y="168059"/>
                  </a:moveTo>
                  <a:lnTo>
                    <a:pt x="36715" y="167919"/>
                  </a:lnTo>
                  <a:lnTo>
                    <a:pt x="36182" y="167792"/>
                  </a:lnTo>
                  <a:lnTo>
                    <a:pt x="35852" y="167640"/>
                  </a:lnTo>
                  <a:lnTo>
                    <a:pt x="35636" y="167919"/>
                  </a:lnTo>
                  <a:lnTo>
                    <a:pt x="35572" y="168109"/>
                  </a:lnTo>
                  <a:lnTo>
                    <a:pt x="37249" y="168059"/>
                  </a:lnTo>
                  <a:close/>
                </a:path>
                <a:path w="59055" h="558165">
                  <a:moveTo>
                    <a:pt x="38608" y="63"/>
                  </a:moveTo>
                  <a:lnTo>
                    <a:pt x="36791" y="0"/>
                  </a:lnTo>
                  <a:lnTo>
                    <a:pt x="36957" y="88"/>
                  </a:lnTo>
                  <a:lnTo>
                    <a:pt x="37515" y="88"/>
                  </a:lnTo>
                  <a:lnTo>
                    <a:pt x="38061" y="76"/>
                  </a:lnTo>
                  <a:lnTo>
                    <a:pt x="38608" y="63"/>
                  </a:lnTo>
                  <a:close/>
                </a:path>
                <a:path w="59055" h="558165">
                  <a:moveTo>
                    <a:pt x="39649" y="214198"/>
                  </a:moveTo>
                  <a:lnTo>
                    <a:pt x="39293" y="214198"/>
                  </a:lnTo>
                  <a:lnTo>
                    <a:pt x="36322" y="212928"/>
                  </a:lnTo>
                  <a:lnTo>
                    <a:pt x="35179" y="212928"/>
                  </a:lnTo>
                  <a:lnTo>
                    <a:pt x="36144" y="214198"/>
                  </a:lnTo>
                  <a:lnTo>
                    <a:pt x="35128" y="214198"/>
                  </a:lnTo>
                  <a:lnTo>
                    <a:pt x="35953" y="215468"/>
                  </a:lnTo>
                  <a:lnTo>
                    <a:pt x="37223" y="215468"/>
                  </a:lnTo>
                  <a:lnTo>
                    <a:pt x="36296" y="214198"/>
                  </a:lnTo>
                  <a:lnTo>
                    <a:pt x="39001" y="214198"/>
                  </a:lnTo>
                  <a:lnTo>
                    <a:pt x="37223" y="215468"/>
                  </a:lnTo>
                  <a:lnTo>
                    <a:pt x="38620" y="215468"/>
                  </a:lnTo>
                  <a:lnTo>
                    <a:pt x="39649" y="214198"/>
                  </a:lnTo>
                  <a:close/>
                </a:path>
                <a:path w="59055" h="558165">
                  <a:moveTo>
                    <a:pt x="43980" y="212928"/>
                  </a:moveTo>
                  <a:lnTo>
                    <a:pt x="40335" y="211658"/>
                  </a:lnTo>
                  <a:lnTo>
                    <a:pt x="41948" y="211658"/>
                  </a:lnTo>
                  <a:lnTo>
                    <a:pt x="39839" y="210388"/>
                  </a:lnTo>
                  <a:lnTo>
                    <a:pt x="38354" y="211658"/>
                  </a:lnTo>
                  <a:lnTo>
                    <a:pt x="38646" y="211658"/>
                  </a:lnTo>
                  <a:lnTo>
                    <a:pt x="39839" y="212928"/>
                  </a:lnTo>
                  <a:lnTo>
                    <a:pt x="39611" y="212928"/>
                  </a:lnTo>
                  <a:lnTo>
                    <a:pt x="39293" y="214198"/>
                  </a:lnTo>
                  <a:lnTo>
                    <a:pt x="40779" y="212928"/>
                  </a:lnTo>
                  <a:lnTo>
                    <a:pt x="43980" y="212928"/>
                  </a:lnTo>
                  <a:close/>
                </a:path>
                <a:path w="59055" h="558165">
                  <a:moveTo>
                    <a:pt x="46075" y="113868"/>
                  </a:moveTo>
                  <a:lnTo>
                    <a:pt x="43040" y="112610"/>
                  </a:lnTo>
                  <a:lnTo>
                    <a:pt x="44640" y="113868"/>
                  </a:lnTo>
                  <a:lnTo>
                    <a:pt x="46075" y="113868"/>
                  </a:lnTo>
                  <a:close/>
                </a:path>
                <a:path w="59055" h="558165">
                  <a:moveTo>
                    <a:pt x="46164" y="44018"/>
                  </a:moveTo>
                  <a:lnTo>
                    <a:pt x="45161" y="45288"/>
                  </a:lnTo>
                  <a:lnTo>
                    <a:pt x="45974" y="45288"/>
                  </a:lnTo>
                  <a:lnTo>
                    <a:pt x="46164" y="44018"/>
                  </a:lnTo>
                  <a:close/>
                </a:path>
                <a:path w="59055" h="558165">
                  <a:moveTo>
                    <a:pt x="46291" y="214198"/>
                  </a:moveTo>
                  <a:lnTo>
                    <a:pt x="39649" y="214198"/>
                  </a:lnTo>
                  <a:lnTo>
                    <a:pt x="40309" y="215468"/>
                  </a:lnTo>
                  <a:lnTo>
                    <a:pt x="46291" y="214198"/>
                  </a:lnTo>
                  <a:close/>
                </a:path>
                <a:path w="59055" h="558165">
                  <a:moveTo>
                    <a:pt x="46545" y="210718"/>
                  </a:moveTo>
                  <a:lnTo>
                    <a:pt x="46418" y="210667"/>
                  </a:lnTo>
                  <a:lnTo>
                    <a:pt x="46126" y="210553"/>
                  </a:lnTo>
                  <a:lnTo>
                    <a:pt x="46545" y="210718"/>
                  </a:lnTo>
                  <a:close/>
                </a:path>
                <a:path w="59055" h="558165">
                  <a:moveTo>
                    <a:pt x="46710" y="185445"/>
                  </a:moveTo>
                  <a:lnTo>
                    <a:pt x="46304" y="185534"/>
                  </a:lnTo>
                  <a:lnTo>
                    <a:pt x="46647" y="185483"/>
                  </a:lnTo>
                  <a:close/>
                </a:path>
                <a:path w="59055" h="558165">
                  <a:moveTo>
                    <a:pt x="47967" y="204330"/>
                  </a:moveTo>
                  <a:lnTo>
                    <a:pt x="47155" y="205371"/>
                  </a:lnTo>
                  <a:lnTo>
                    <a:pt x="47688" y="205282"/>
                  </a:lnTo>
                  <a:lnTo>
                    <a:pt x="47967" y="204330"/>
                  </a:lnTo>
                  <a:close/>
                </a:path>
                <a:path w="59055" h="558165">
                  <a:moveTo>
                    <a:pt x="48882" y="131902"/>
                  </a:moveTo>
                  <a:lnTo>
                    <a:pt x="48653" y="131940"/>
                  </a:lnTo>
                  <a:lnTo>
                    <a:pt x="48488" y="131991"/>
                  </a:lnTo>
                  <a:lnTo>
                    <a:pt x="48298" y="132029"/>
                  </a:lnTo>
                  <a:lnTo>
                    <a:pt x="48450" y="132194"/>
                  </a:lnTo>
                  <a:lnTo>
                    <a:pt x="48882" y="131902"/>
                  </a:lnTo>
                  <a:close/>
                </a:path>
                <a:path w="59055" h="558165">
                  <a:moveTo>
                    <a:pt x="49199" y="102108"/>
                  </a:moveTo>
                  <a:lnTo>
                    <a:pt x="48971" y="102044"/>
                  </a:lnTo>
                  <a:lnTo>
                    <a:pt x="49199" y="102108"/>
                  </a:lnTo>
                  <a:close/>
                </a:path>
                <a:path w="59055" h="558165">
                  <a:moveTo>
                    <a:pt x="49517" y="115138"/>
                  </a:moveTo>
                  <a:lnTo>
                    <a:pt x="49149" y="113868"/>
                  </a:lnTo>
                  <a:lnTo>
                    <a:pt x="47117" y="112598"/>
                  </a:lnTo>
                  <a:lnTo>
                    <a:pt x="47523" y="113868"/>
                  </a:lnTo>
                  <a:lnTo>
                    <a:pt x="47675" y="113868"/>
                  </a:lnTo>
                  <a:lnTo>
                    <a:pt x="49517" y="115138"/>
                  </a:lnTo>
                  <a:close/>
                </a:path>
                <a:path w="59055" h="558165">
                  <a:moveTo>
                    <a:pt x="49530" y="137287"/>
                  </a:moveTo>
                  <a:lnTo>
                    <a:pt x="49301" y="137325"/>
                  </a:lnTo>
                  <a:lnTo>
                    <a:pt x="49085" y="137464"/>
                  </a:lnTo>
                  <a:lnTo>
                    <a:pt x="49530" y="137287"/>
                  </a:lnTo>
                  <a:close/>
                </a:path>
                <a:path w="59055" h="558165">
                  <a:moveTo>
                    <a:pt x="49606" y="137210"/>
                  </a:moveTo>
                  <a:lnTo>
                    <a:pt x="49301" y="137083"/>
                  </a:lnTo>
                  <a:lnTo>
                    <a:pt x="48945" y="137147"/>
                  </a:lnTo>
                  <a:lnTo>
                    <a:pt x="49352" y="137210"/>
                  </a:lnTo>
                  <a:lnTo>
                    <a:pt x="49530" y="137287"/>
                  </a:lnTo>
                  <a:close/>
                </a:path>
                <a:path w="59055" h="558165">
                  <a:moveTo>
                    <a:pt x="49872" y="204990"/>
                  </a:moveTo>
                  <a:lnTo>
                    <a:pt x="47688" y="205282"/>
                  </a:lnTo>
                  <a:lnTo>
                    <a:pt x="47561" y="205676"/>
                  </a:lnTo>
                  <a:lnTo>
                    <a:pt x="49872" y="204990"/>
                  </a:lnTo>
                  <a:close/>
                </a:path>
                <a:path w="59055" h="558165">
                  <a:moveTo>
                    <a:pt x="49961" y="152844"/>
                  </a:moveTo>
                  <a:lnTo>
                    <a:pt x="49695" y="152958"/>
                  </a:lnTo>
                  <a:lnTo>
                    <a:pt x="49580" y="153111"/>
                  </a:lnTo>
                  <a:lnTo>
                    <a:pt x="49961" y="152844"/>
                  </a:lnTo>
                  <a:close/>
                </a:path>
                <a:path w="59055" h="558165">
                  <a:moveTo>
                    <a:pt x="50292" y="115608"/>
                  </a:moveTo>
                  <a:lnTo>
                    <a:pt x="48653" y="115379"/>
                  </a:lnTo>
                  <a:lnTo>
                    <a:pt x="48450" y="115760"/>
                  </a:lnTo>
                  <a:lnTo>
                    <a:pt x="47167" y="116179"/>
                  </a:lnTo>
                  <a:lnTo>
                    <a:pt x="47599" y="116357"/>
                  </a:lnTo>
                  <a:lnTo>
                    <a:pt x="49237" y="116128"/>
                  </a:lnTo>
                  <a:lnTo>
                    <a:pt x="50292" y="115608"/>
                  </a:lnTo>
                  <a:close/>
                </a:path>
                <a:path w="59055" h="558165">
                  <a:moveTo>
                    <a:pt x="50761" y="40208"/>
                  </a:moveTo>
                  <a:lnTo>
                    <a:pt x="46316" y="38938"/>
                  </a:lnTo>
                  <a:lnTo>
                    <a:pt x="46215" y="40805"/>
                  </a:lnTo>
                  <a:lnTo>
                    <a:pt x="47142" y="40208"/>
                  </a:lnTo>
                  <a:lnTo>
                    <a:pt x="50761" y="40208"/>
                  </a:lnTo>
                  <a:close/>
                </a:path>
                <a:path w="59055" h="558165">
                  <a:moveTo>
                    <a:pt x="51435" y="178231"/>
                  </a:moveTo>
                  <a:lnTo>
                    <a:pt x="51041" y="177825"/>
                  </a:lnTo>
                  <a:lnTo>
                    <a:pt x="50419" y="178257"/>
                  </a:lnTo>
                  <a:lnTo>
                    <a:pt x="51435" y="178231"/>
                  </a:lnTo>
                  <a:close/>
                </a:path>
                <a:path w="59055" h="558165">
                  <a:moveTo>
                    <a:pt x="51625" y="101434"/>
                  </a:moveTo>
                  <a:lnTo>
                    <a:pt x="49199" y="102108"/>
                  </a:lnTo>
                  <a:lnTo>
                    <a:pt x="49936" y="102273"/>
                  </a:lnTo>
                  <a:lnTo>
                    <a:pt x="51625" y="101434"/>
                  </a:lnTo>
                  <a:close/>
                </a:path>
                <a:path w="59055" h="558165">
                  <a:moveTo>
                    <a:pt x="51752" y="188836"/>
                  </a:moveTo>
                  <a:lnTo>
                    <a:pt x="51371" y="188849"/>
                  </a:lnTo>
                  <a:lnTo>
                    <a:pt x="51028" y="188874"/>
                  </a:lnTo>
                  <a:lnTo>
                    <a:pt x="50685" y="188925"/>
                  </a:lnTo>
                  <a:lnTo>
                    <a:pt x="51130" y="188899"/>
                  </a:lnTo>
                  <a:lnTo>
                    <a:pt x="51511" y="188861"/>
                  </a:lnTo>
                  <a:lnTo>
                    <a:pt x="51752" y="188836"/>
                  </a:lnTo>
                  <a:close/>
                </a:path>
                <a:path w="59055" h="558165">
                  <a:moveTo>
                    <a:pt x="51752" y="176098"/>
                  </a:moveTo>
                  <a:lnTo>
                    <a:pt x="50952" y="174828"/>
                  </a:lnTo>
                  <a:lnTo>
                    <a:pt x="49072" y="176098"/>
                  </a:lnTo>
                  <a:lnTo>
                    <a:pt x="51752" y="176098"/>
                  </a:lnTo>
                  <a:close/>
                </a:path>
                <a:path w="59055" h="558165">
                  <a:moveTo>
                    <a:pt x="51803" y="201066"/>
                  </a:moveTo>
                  <a:lnTo>
                    <a:pt x="50761" y="200748"/>
                  </a:lnTo>
                  <a:lnTo>
                    <a:pt x="50495" y="200672"/>
                  </a:lnTo>
                  <a:lnTo>
                    <a:pt x="49517" y="201117"/>
                  </a:lnTo>
                  <a:lnTo>
                    <a:pt x="48882" y="200228"/>
                  </a:lnTo>
                  <a:lnTo>
                    <a:pt x="45085" y="201498"/>
                  </a:lnTo>
                  <a:lnTo>
                    <a:pt x="47256" y="200228"/>
                  </a:lnTo>
                  <a:lnTo>
                    <a:pt x="45961" y="198958"/>
                  </a:lnTo>
                  <a:lnTo>
                    <a:pt x="47244" y="198958"/>
                  </a:lnTo>
                  <a:lnTo>
                    <a:pt x="47993" y="197688"/>
                  </a:lnTo>
                  <a:lnTo>
                    <a:pt x="49326" y="196418"/>
                  </a:lnTo>
                  <a:lnTo>
                    <a:pt x="46126" y="196418"/>
                  </a:lnTo>
                  <a:lnTo>
                    <a:pt x="46824" y="195148"/>
                  </a:lnTo>
                  <a:lnTo>
                    <a:pt x="50266" y="195148"/>
                  </a:lnTo>
                  <a:lnTo>
                    <a:pt x="50228" y="193878"/>
                  </a:lnTo>
                  <a:lnTo>
                    <a:pt x="50761" y="193878"/>
                  </a:lnTo>
                  <a:lnTo>
                    <a:pt x="50571" y="192608"/>
                  </a:lnTo>
                  <a:lnTo>
                    <a:pt x="47320" y="192608"/>
                  </a:lnTo>
                  <a:lnTo>
                    <a:pt x="49199" y="191338"/>
                  </a:lnTo>
                  <a:lnTo>
                    <a:pt x="47561" y="191338"/>
                  </a:lnTo>
                  <a:lnTo>
                    <a:pt x="46520" y="191338"/>
                  </a:lnTo>
                  <a:lnTo>
                    <a:pt x="41770" y="192608"/>
                  </a:lnTo>
                  <a:lnTo>
                    <a:pt x="39941" y="191338"/>
                  </a:lnTo>
                  <a:lnTo>
                    <a:pt x="44272" y="191338"/>
                  </a:lnTo>
                  <a:lnTo>
                    <a:pt x="44488" y="190068"/>
                  </a:lnTo>
                  <a:lnTo>
                    <a:pt x="46748" y="190068"/>
                  </a:lnTo>
                  <a:lnTo>
                    <a:pt x="46875" y="190271"/>
                  </a:lnTo>
                  <a:lnTo>
                    <a:pt x="44272" y="191338"/>
                  </a:lnTo>
                  <a:lnTo>
                    <a:pt x="46316" y="191338"/>
                  </a:lnTo>
                  <a:lnTo>
                    <a:pt x="47015" y="190487"/>
                  </a:lnTo>
                  <a:lnTo>
                    <a:pt x="47561" y="191338"/>
                  </a:lnTo>
                  <a:lnTo>
                    <a:pt x="47917" y="190068"/>
                  </a:lnTo>
                  <a:lnTo>
                    <a:pt x="47625" y="188798"/>
                  </a:lnTo>
                  <a:lnTo>
                    <a:pt x="49707" y="188798"/>
                  </a:lnTo>
                  <a:lnTo>
                    <a:pt x="51181" y="187528"/>
                  </a:lnTo>
                  <a:lnTo>
                    <a:pt x="48996" y="187528"/>
                  </a:lnTo>
                  <a:lnTo>
                    <a:pt x="49453" y="186258"/>
                  </a:lnTo>
                  <a:lnTo>
                    <a:pt x="49923" y="184988"/>
                  </a:lnTo>
                  <a:lnTo>
                    <a:pt x="46647" y="186258"/>
                  </a:lnTo>
                  <a:lnTo>
                    <a:pt x="46291" y="186258"/>
                  </a:lnTo>
                  <a:lnTo>
                    <a:pt x="43180" y="184988"/>
                  </a:lnTo>
                  <a:lnTo>
                    <a:pt x="47955" y="183718"/>
                  </a:lnTo>
                  <a:lnTo>
                    <a:pt x="46583" y="182448"/>
                  </a:lnTo>
                  <a:lnTo>
                    <a:pt x="47612" y="182448"/>
                  </a:lnTo>
                  <a:lnTo>
                    <a:pt x="46405" y="181178"/>
                  </a:lnTo>
                  <a:lnTo>
                    <a:pt x="36626" y="181178"/>
                  </a:lnTo>
                  <a:lnTo>
                    <a:pt x="34353" y="181178"/>
                  </a:lnTo>
                  <a:lnTo>
                    <a:pt x="36995" y="182448"/>
                  </a:lnTo>
                  <a:lnTo>
                    <a:pt x="34531" y="182448"/>
                  </a:lnTo>
                  <a:lnTo>
                    <a:pt x="33667" y="183718"/>
                  </a:lnTo>
                  <a:lnTo>
                    <a:pt x="35966" y="183718"/>
                  </a:lnTo>
                  <a:lnTo>
                    <a:pt x="37757" y="184988"/>
                  </a:lnTo>
                  <a:lnTo>
                    <a:pt x="36322" y="184988"/>
                  </a:lnTo>
                  <a:lnTo>
                    <a:pt x="35077" y="186258"/>
                  </a:lnTo>
                  <a:lnTo>
                    <a:pt x="35648" y="187528"/>
                  </a:lnTo>
                  <a:lnTo>
                    <a:pt x="36449" y="187528"/>
                  </a:lnTo>
                  <a:lnTo>
                    <a:pt x="36233" y="188798"/>
                  </a:lnTo>
                  <a:lnTo>
                    <a:pt x="38290" y="187528"/>
                  </a:lnTo>
                  <a:lnTo>
                    <a:pt x="35496" y="190068"/>
                  </a:lnTo>
                  <a:lnTo>
                    <a:pt x="36677" y="191338"/>
                  </a:lnTo>
                  <a:lnTo>
                    <a:pt x="38112" y="192608"/>
                  </a:lnTo>
                  <a:lnTo>
                    <a:pt x="36080" y="193878"/>
                  </a:lnTo>
                  <a:lnTo>
                    <a:pt x="34810" y="192608"/>
                  </a:lnTo>
                  <a:lnTo>
                    <a:pt x="34810" y="193878"/>
                  </a:lnTo>
                  <a:lnTo>
                    <a:pt x="36169" y="195148"/>
                  </a:lnTo>
                  <a:lnTo>
                    <a:pt x="37630" y="195148"/>
                  </a:lnTo>
                  <a:lnTo>
                    <a:pt x="39497" y="193878"/>
                  </a:lnTo>
                  <a:lnTo>
                    <a:pt x="40449" y="193878"/>
                  </a:lnTo>
                  <a:lnTo>
                    <a:pt x="40944" y="193878"/>
                  </a:lnTo>
                  <a:lnTo>
                    <a:pt x="42037" y="195122"/>
                  </a:lnTo>
                  <a:lnTo>
                    <a:pt x="40449" y="193878"/>
                  </a:lnTo>
                  <a:lnTo>
                    <a:pt x="38188" y="195148"/>
                  </a:lnTo>
                  <a:lnTo>
                    <a:pt x="39166" y="195148"/>
                  </a:lnTo>
                  <a:lnTo>
                    <a:pt x="34899" y="196418"/>
                  </a:lnTo>
                  <a:lnTo>
                    <a:pt x="44043" y="195148"/>
                  </a:lnTo>
                  <a:lnTo>
                    <a:pt x="43624" y="195338"/>
                  </a:lnTo>
                  <a:lnTo>
                    <a:pt x="43624" y="198958"/>
                  </a:lnTo>
                  <a:lnTo>
                    <a:pt x="40043" y="198958"/>
                  </a:lnTo>
                  <a:lnTo>
                    <a:pt x="39395" y="197916"/>
                  </a:lnTo>
                  <a:lnTo>
                    <a:pt x="43624" y="198958"/>
                  </a:lnTo>
                  <a:lnTo>
                    <a:pt x="43624" y="195338"/>
                  </a:lnTo>
                  <a:lnTo>
                    <a:pt x="41173" y="196418"/>
                  </a:lnTo>
                  <a:lnTo>
                    <a:pt x="40563" y="196418"/>
                  </a:lnTo>
                  <a:lnTo>
                    <a:pt x="42265" y="197688"/>
                  </a:lnTo>
                  <a:lnTo>
                    <a:pt x="39255" y="197688"/>
                  </a:lnTo>
                  <a:lnTo>
                    <a:pt x="38468" y="197688"/>
                  </a:lnTo>
                  <a:lnTo>
                    <a:pt x="38950" y="197802"/>
                  </a:lnTo>
                  <a:lnTo>
                    <a:pt x="36004" y="198958"/>
                  </a:lnTo>
                  <a:lnTo>
                    <a:pt x="36195" y="198958"/>
                  </a:lnTo>
                  <a:lnTo>
                    <a:pt x="35306" y="199478"/>
                  </a:lnTo>
                  <a:lnTo>
                    <a:pt x="35890" y="199212"/>
                  </a:lnTo>
                  <a:lnTo>
                    <a:pt x="36156" y="199021"/>
                  </a:lnTo>
                  <a:lnTo>
                    <a:pt x="36398" y="198958"/>
                  </a:lnTo>
                  <a:lnTo>
                    <a:pt x="34950" y="200228"/>
                  </a:lnTo>
                  <a:lnTo>
                    <a:pt x="43154" y="200228"/>
                  </a:lnTo>
                  <a:lnTo>
                    <a:pt x="37223" y="201498"/>
                  </a:lnTo>
                  <a:lnTo>
                    <a:pt x="37642" y="201599"/>
                  </a:lnTo>
                  <a:lnTo>
                    <a:pt x="39408" y="202768"/>
                  </a:lnTo>
                  <a:lnTo>
                    <a:pt x="33489" y="202768"/>
                  </a:lnTo>
                  <a:lnTo>
                    <a:pt x="36068" y="204038"/>
                  </a:lnTo>
                  <a:lnTo>
                    <a:pt x="31508" y="204038"/>
                  </a:lnTo>
                  <a:lnTo>
                    <a:pt x="35267" y="205308"/>
                  </a:lnTo>
                  <a:lnTo>
                    <a:pt x="39192" y="205308"/>
                  </a:lnTo>
                  <a:lnTo>
                    <a:pt x="31521" y="207848"/>
                  </a:lnTo>
                  <a:lnTo>
                    <a:pt x="36360" y="209118"/>
                  </a:lnTo>
                  <a:lnTo>
                    <a:pt x="38366" y="210388"/>
                  </a:lnTo>
                  <a:lnTo>
                    <a:pt x="39839" y="210388"/>
                  </a:lnTo>
                  <a:lnTo>
                    <a:pt x="41808" y="210388"/>
                  </a:lnTo>
                  <a:lnTo>
                    <a:pt x="43561" y="211658"/>
                  </a:lnTo>
                  <a:lnTo>
                    <a:pt x="46126" y="211658"/>
                  </a:lnTo>
                  <a:lnTo>
                    <a:pt x="44818" y="210388"/>
                  </a:lnTo>
                  <a:lnTo>
                    <a:pt x="47269" y="210388"/>
                  </a:lnTo>
                  <a:lnTo>
                    <a:pt x="49745" y="209118"/>
                  </a:lnTo>
                  <a:lnTo>
                    <a:pt x="47498" y="209118"/>
                  </a:lnTo>
                  <a:lnTo>
                    <a:pt x="45986" y="207848"/>
                  </a:lnTo>
                  <a:lnTo>
                    <a:pt x="44297" y="209118"/>
                  </a:lnTo>
                  <a:lnTo>
                    <a:pt x="40513" y="207848"/>
                  </a:lnTo>
                  <a:lnTo>
                    <a:pt x="48374" y="206578"/>
                  </a:lnTo>
                  <a:lnTo>
                    <a:pt x="43332" y="206578"/>
                  </a:lnTo>
                  <a:lnTo>
                    <a:pt x="46228" y="205308"/>
                  </a:lnTo>
                  <a:lnTo>
                    <a:pt x="44970" y="204939"/>
                  </a:lnTo>
                  <a:lnTo>
                    <a:pt x="45148" y="205308"/>
                  </a:lnTo>
                  <a:lnTo>
                    <a:pt x="44437" y="204774"/>
                  </a:lnTo>
                  <a:lnTo>
                    <a:pt x="41910" y="204038"/>
                  </a:lnTo>
                  <a:lnTo>
                    <a:pt x="43421" y="204038"/>
                  </a:lnTo>
                  <a:lnTo>
                    <a:pt x="44437" y="204774"/>
                  </a:lnTo>
                  <a:lnTo>
                    <a:pt x="44970" y="204939"/>
                  </a:lnTo>
                  <a:lnTo>
                    <a:pt x="44551" y="204038"/>
                  </a:lnTo>
                  <a:lnTo>
                    <a:pt x="48895" y="204038"/>
                  </a:lnTo>
                  <a:lnTo>
                    <a:pt x="42468" y="202768"/>
                  </a:lnTo>
                  <a:lnTo>
                    <a:pt x="44018" y="202768"/>
                  </a:lnTo>
                  <a:lnTo>
                    <a:pt x="49809" y="201498"/>
                  </a:lnTo>
                  <a:lnTo>
                    <a:pt x="49593" y="201218"/>
                  </a:lnTo>
                  <a:lnTo>
                    <a:pt x="50050" y="201650"/>
                  </a:lnTo>
                  <a:lnTo>
                    <a:pt x="51168" y="201053"/>
                  </a:lnTo>
                  <a:lnTo>
                    <a:pt x="51803" y="201066"/>
                  </a:lnTo>
                  <a:close/>
                </a:path>
                <a:path w="59055" h="558165">
                  <a:moveTo>
                    <a:pt x="52425" y="66789"/>
                  </a:moveTo>
                  <a:lnTo>
                    <a:pt x="51473" y="66192"/>
                  </a:lnTo>
                  <a:lnTo>
                    <a:pt x="51295" y="66497"/>
                  </a:lnTo>
                  <a:lnTo>
                    <a:pt x="52425" y="66789"/>
                  </a:lnTo>
                  <a:close/>
                </a:path>
                <a:path w="59055" h="558165">
                  <a:moveTo>
                    <a:pt x="52527" y="133248"/>
                  </a:moveTo>
                  <a:lnTo>
                    <a:pt x="51511" y="132803"/>
                  </a:lnTo>
                  <a:lnTo>
                    <a:pt x="48221" y="133032"/>
                  </a:lnTo>
                  <a:lnTo>
                    <a:pt x="48818" y="133311"/>
                  </a:lnTo>
                  <a:lnTo>
                    <a:pt x="52527" y="133248"/>
                  </a:lnTo>
                  <a:close/>
                </a:path>
                <a:path w="59055" h="558165">
                  <a:moveTo>
                    <a:pt x="52755" y="70688"/>
                  </a:moveTo>
                  <a:lnTo>
                    <a:pt x="51562" y="71780"/>
                  </a:lnTo>
                  <a:lnTo>
                    <a:pt x="51930" y="71958"/>
                  </a:lnTo>
                  <a:lnTo>
                    <a:pt x="52755" y="70688"/>
                  </a:lnTo>
                  <a:close/>
                </a:path>
                <a:path w="59055" h="558165">
                  <a:moveTo>
                    <a:pt x="53416" y="142671"/>
                  </a:moveTo>
                  <a:lnTo>
                    <a:pt x="52895" y="142722"/>
                  </a:lnTo>
                  <a:lnTo>
                    <a:pt x="52501" y="142786"/>
                  </a:lnTo>
                  <a:lnTo>
                    <a:pt x="52133" y="142862"/>
                  </a:lnTo>
                  <a:lnTo>
                    <a:pt x="52425" y="142836"/>
                  </a:lnTo>
                  <a:lnTo>
                    <a:pt x="52793" y="142798"/>
                  </a:lnTo>
                  <a:lnTo>
                    <a:pt x="53416" y="142671"/>
                  </a:lnTo>
                  <a:close/>
                </a:path>
                <a:path w="59055" h="558165">
                  <a:moveTo>
                    <a:pt x="53428" y="203936"/>
                  </a:moveTo>
                  <a:lnTo>
                    <a:pt x="49872" y="204990"/>
                  </a:lnTo>
                  <a:lnTo>
                    <a:pt x="50088" y="205333"/>
                  </a:lnTo>
                  <a:lnTo>
                    <a:pt x="53428" y="203936"/>
                  </a:lnTo>
                  <a:close/>
                </a:path>
                <a:path w="59055" h="558165">
                  <a:moveTo>
                    <a:pt x="53543" y="127838"/>
                  </a:moveTo>
                  <a:lnTo>
                    <a:pt x="46990" y="127838"/>
                  </a:lnTo>
                  <a:lnTo>
                    <a:pt x="45504" y="129108"/>
                  </a:lnTo>
                  <a:lnTo>
                    <a:pt x="46748" y="129108"/>
                  </a:lnTo>
                  <a:lnTo>
                    <a:pt x="53543" y="127838"/>
                  </a:lnTo>
                  <a:close/>
                </a:path>
                <a:path w="59055" h="558165">
                  <a:moveTo>
                    <a:pt x="53759" y="150698"/>
                  </a:moveTo>
                  <a:lnTo>
                    <a:pt x="51320" y="149428"/>
                  </a:lnTo>
                  <a:lnTo>
                    <a:pt x="52374" y="149428"/>
                  </a:lnTo>
                  <a:lnTo>
                    <a:pt x="49923" y="148158"/>
                  </a:lnTo>
                  <a:lnTo>
                    <a:pt x="51727" y="150698"/>
                  </a:lnTo>
                  <a:lnTo>
                    <a:pt x="53759" y="150698"/>
                  </a:lnTo>
                  <a:close/>
                </a:path>
                <a:path w="59055" h="558165">
                  <a:moveTo>
                    <a:pt x="53873" y="98628"/>
                  </a:moveTo>
                  <a:lnTo>
                    <a:pt x="50952" y="99898"/>
                  </a:lnTo>
                  <a:lnTo>
                    <a:pt x="50507" y="101168"/>
                  </a:lnTo>
                  <a:lnTo>
                    <a:pt x="51943" y="101168"/>
                  </a:lnTo>
                  <a:lnTo>
                    <a:pt x="52400" y="99898"/>
                  </a:lnTo>
                  <a:lnTo>
                    <a:pt x="53035" y="99898"/>
                  </a:lnTo>
                  <a:lnTo>
                    <a:pt x="53873" y="98628"/>
                  </a:lnTo>
                  <a:close/>
                </a:path>
                <a:path w="59055" h="558165">
                  <a:moveTo>
                    <a:pt x="54140" y="171323"/>
                  </a:moveTo>
                  <a:lnTo>
                    <a:pt x="53149" y="170649"/>
                  </a:lnTo>
                  <a:lnTo>
                    <a:pt x="53759" y="171145"/>
                  </a:lnTo>
                  <a:lnTo>
                    <a:pt x="54140" y="171323"/>
                  </a:lnTo>
                  <a:close/>
                </a:path>
                <a:path w="59055" h="558165">
                  <a:moveTo>
                    <a:pt x="55041" y="154825"/>
                  </a:moveTo>
                  <a:lnTo>
                    <a:pt x="53809" y="155778"/>
                  </a:lnTo>
                  <a:lnTo>
                    <a:pt x="55029" y="155778"/>
                  </a:lnTo>
                  <a:lnTo>
                    <a:pt x="55041" y="154825"/>
                  </a:lnTo>
                  <a:close/>
                </a:path>
                <a:path w="59055" h="558165">
                  <a:moveTo>
                    <a:pt x="55460" y="154508"/>
                  </a:moveTo>
                  <a:lnTo>
                    <a:pt x="55054" y="154508"/>
                  </a:lnTo>
                  <a:lnTo>
                    <a:pt x="55041" y="154825"/>
                  </a:lnTo>
                  <a:lnTo>
                    <a:pt x="55460" y="154508"/>
                  </a:lnTo>
                  <a:close/>
                </a:path>
                <a:path w="59055" h="558165">
                  <a:moveTo>
                    <a:pt x="56349" y="158318"/>
                  </a:moveTo>
                  <a:lnTo>
                    <a:pt x="56045" y="158470"/>
                  </a:lnTo>
                  <a:lnTo>
                    <a:pt x="56349" y="158826"/>
                  </a:lnTo>
                  <a:lnTo>
                    <a:pt x="56349" y="158318"/>
                  </a:lnTo>
                  <a:close/>
                </a:path>
                <a:path w="59055" h="558165">
                  <a:moveTo>
                    <a:pt x="56946" y="159588"/>
                  </a:moveTo>
                  <a:lnTo>
                    <a:pt x="56349" y="158826"/>
                  </a:lnTo>
                  <a:lnTo>
                    <a:pt x="56337" y="159588"/>
                  </a:lnTo>
                  <a:lnTo>
                    <a:pt x="56946" y="159588"/>
                  </a:lnTo>
                  <a:close/>
                </a:path>
                <a:path w="59055" h="558165">
                  <a:moveTo>
                    <a:pt x="58559" y="155778"/>
                  </a:moveTo>
                  <a:lnTo>
                    <a:pt x="51904" y="157048"/>
                  </a:lnTo>
                  <a:lnTo>
                    <a:pt x="51943" y="155778"/>
                  </a:lnTo>
                  <a:lnTo>
                    <a:pt x="50863" y="154825"/>
                  </a:lnTo>
                  <a:lnTo>
                    <a:pt x="50863" y="157048"/>
                  </a:lnTo>
                  <a:lnTo>
                    <a:pt x="49911" y="158165"/>
                  </a:lnTo>
                  <a:lnTo>
                    <a:pt x="47574" y="157048"/>
                  </a:lnTo>
                  <a:lnTo>
                    <a:pt x="50863" y="157048"/>
                  </a:lnTo>
                  <a:lnTo>
                    <a:pt x="50863" y="154825"/>
                  </a:lnTo>
                  <a:lnTo>
                    <a:pt x="50520" y="154508"/>
                  </a:lnTo>
                  <a:lnTo>
                    <a:pt x="49415" y="154508"/>
                  </a:lnTo>
                  <a:lnTo>
                    <a:pt x="49568" y="153238"/>
                  </a:lnTo>
                  <a:lnTo>
                    <a:pt x="48907" y="154508"/>
                  </a:lnTo>
                  <a:lnTo>
                    <a:pt x="47053" y="154508"/>
                  </a:lnTo>
                  <a:lnTo>
                    <a:pt x="47282" y="153238"/>
                  </a:lnTo>
                  <a:lnTo>
                    <a:pt x="45034" y="153238"/>
                  </a:lnTo>
                  <a:lnTo>
                    <a:pt x="51650" y="151968"/>
                  </a:lnTo>
                  <a:lnTo>
                    <a:pt x="49428" y="151968"/>
                  </a:lnTo>
                  <a:lnTo>
                    <a:pt x="50673" y="150698"/>
                  </a:lnTo>
                  <a:lnTo>
                    <a:pt x="51727" y="150698"/>
                  </a:lnTo>
                  <a:lnTo>
                    <a:pt x="49669" y="149987"/>
                  </a:lnTo>
                  <a:lnTo>
                    <a:pt x="49669" y="150698"/>
                  </a:lnTo>
                  <a:lnTo>
                    <a:pt x="45758" y="150698"/>
                  </a:lnTo>
                  <a:lnTo>
                    <a:pt x="48475" y="149771"/>
                  </a:lnTo>
                  <a:lnTo>
                    <a:pt x="49669" y="150698"/>
                  </a:lnTo>
                  <a:lnTo>
                    <a:pt x="49669" y="149987"/>
                  </a:lnTo>
                  <a:lnTo>
                    <a:pt x="48768" y="149669"/>
                  </a:lnTo>
                  <a:lnTo>
                    <a:pt x="49479" y="149428"/>
                  </a:lnTo>
                  <a:lnTo>
                    <a:pt x="48069" y="149428"/>
                  </a:lnTo>
                  <a:lnTo>
                    <a:pt x="43535" y="149428"/>
                  </a:lnTo>
                  <a:lnTo>
                    <a:pt x="46037" y="148158"/>
                  </a:lnTo>
                  <a:lnTo>
                    <a:pt x="49923" y="148158"/>
                  </a:lnTo>
                  <a:lnTo>
                    <a:pt x="52222" y="148158"/>
                  </a:lnTo>
                  <a:lnTo>
                    <a:pt x="54940" y="146888"/>
                  </a:lnTo>
                  <a:lnTo>
                    <a:pt x="48971" y="146888"/>
                  </a:lnTo>
                  <a:lnTo>
                    <a:pt x="49733" y="145618"/>
                  </a:lnTo>
                  <a:lnTo>
                    <a:pt x="50495" y="144348"/>
                  </a:lnTo>
                  <a:lnTo>
                    <a:pt x="49428" y="145618"/>
                  </a:lnTo>
                  <a:lnTo>
                    <a:pt x="46964" y="145618"/>
                  </a:lnTo>
                  <a:lnTo>
                    <a:pt x="49060" y="144348"/>
                  </a:lnTo>
                  <a:lnTo>
                    <a:pt x="50495" y="144348"/>
                  </a:lnTo>
                  <a:lnTo>
                    <a:pt x="50850" y="144348"/>
                  </a:lnTo>
                  <a:lnTo>
                    <a:pt x="52133" y="143078"/>
                  </a:lnTo>
                  <a:lnTo>
                    <a:pt x="50596" y="143078"/>
                  </a:lnTo>
                  <a:lnTo>
                    <a:pt x="52247" y="141808"/>
                  </a:lnTo>
                  <a:lnTo>
                    <a:pt x="50812" y="141808"/>
                  </a:lnTo>
                  <a:lnTo>
                    <a:pt x="51879" y="140538"/>
                  </a:lnTo>
                  <a:lnTo>
                    <a:pt x="44869" y="140538"/>
                  </a:lnTo>
                  <a:lnTo>
                    <a:pt x="45542" y="139268"/>
                  </a:lnTo>
                  <a:lnTo>
                    <a:pt x="51104" y="139268"/>
                  </a:lnTo>
                  <a:lnTo>
                    <a:pt x="47002" y="137998"/>
                  </a:lnTo>
                  <a:lnTo>
                    <a:pt x="45872" y="137998"/>
                  </a:lnTo>
                  <a:lnTo>
                    <a:pt x="46024" y="136728"/>
                  </a:lnTo>
                  <a:lnTo>
                    <a:pt x="43370" y="136728"/>
                  </a:lnTo>
                  <a:lnTo>
                    <a:pt x="49771" y="135458"/>
                  </a:lnTo>
                  <a:lnTo>
                    <a:pt x="42786" y="134188"/>
                  </a:lnTo>
                  <a:lnTo>
                    <a:pt x="48298" y="132918"/>
                  </a:lnTo>
                  <a:lnTo>
                    <a:pt x="47586" y="131648"/>
                  </a:lnTo>
                  <a:lnTo>
                    <a:pt x="46875" y="130378"/>
                  </a:lnTo>
                  <a:lnTo>
                    <a:pt x="47523" y="130378"/>
                  </a:lnTo>
                  <a:lnTo>
                    <a:pt x="49403" y="129108"/>
                  </a:lnTo>
                  <a:lnTo>
                    <a:pt x="41567" y="130378"/>
                  </a:lnTo>
                  <a:lnTo>
                    <a:pt x="43662" y="129108"/>
                  </a:lnTo>
                  <a:lnTo>
                    <a:pt x="46990" y="127838"/>
                  </a:lnTo>
                  <a:lnTo>
                    <a:pt x="45770" y="127838"/>
                  </a:lnTo>
                  <a:lnTo>
                    <a:pt x="49720" y="126568"/>
                  </a:lnTo>
                  <a:lnTo>
                    <a:pt x="52412" y="126568"/>
                  </a:lnTo>
                  <a:lnTo>
                    <a:pt x="47498" y="125298"/>
                  </a:lnTo>
                  <a:lnTo>
                    <a:pt x="47955" y="124028"/>
                  </a:lnTo>
                  <a:lnTo>
                    <a:pt x="45491" y="124028"/>
                  </a:lnTo>
                  <a:lnTo>
                    <a:pt x="44297" y="122758"/>
                  </a:lnTo>
                  <a:lnTo>
                    <a:pt x="43307" y="121488"/>
                  </a:lnTo>
                  <a:lnTo>
                    <a:pt x="42303" y="121488"/>
                  </a:lnTo>
                  <a:lnTo>
                    <a:pt x="43751" y="120218"/>
                  </a:lnTo>
                  <a:lnTo>
                    <a:pt x="47904" y="120218"/>
                  </a:lnTo>
                  <a:lnTo>
                    <a:pt x="48539" y="118948"/>
                  </a:lnTo>
                  <a:lnTo>
                    <a:pt x="50165" y="118948"/>
                  </a:lnTo>
                  <a:lnTo>
                    <a:pt x="49606" y="117678"/>
                  </a:lnTo>
                  <a:lnTo>
                    <a:pt x="45491" y="117678"/>
                  </a:lnTo>
                  <a:lnTo>
                    <a:pt x="45745" y="116408"/>
                  </a:lnTo>
                  <a:lnTo>
                    <a:pt x="44500" y="117678"/>
                  </a:lnTo>
                  <a:lnTo>
                    <a:pt x="40411" y="116408"/>
                  </a:lnTo>
                  <a:lnTo>
                    <a:pt x="43726" y="116408"/>
                  </a:lnTo>
                  <a:lnTo>
                    <a:pt x="47853" y="115138"/>
                  </a:lnTo>
                  <a:lnTo>
                    <a:pt x="46837" y="115138"/>
                  </a:lnTo>
                  <a:lnTo>
                    <a:pt x="43802" y="113868"/>
                  </a:lnTo>
                  <a:lnTo>
                    <a:pt x="43014" y="112610"/>
                  </a:lnTo>
                  <a:lnTo>
                    <a:pt x="43065" y="111328"/>
                  </a:lnTo>
                  <a:lnTo>
                    <a:pt x="51066" y="111328"/>
                  </a:lnTo>
                  <a:lnTo>
                    <a:pt x="44996" y="108788"/>
                  </a:lnTo>
                  <a:lnTo>
                    <a:pt x="51193" y="108788"/>
                  </a:lnTo>
                  <a:lnTo>
                    <a:pt x="48171" y="106248"/>
                  </a:lnTo>
                  <a:lnTo>
                    <a:pt x="52349" y="104978"/>
                  </a:lnTo>
                  <a:lnTo>
                    <a:pt x="51803" y="103708"/>
                  </a:lnTo>
                  <a:lnTo>
                    <a:pt x="45593" y="103708"/>
                  </a:lnTo>
                  <a:lnTo>
                    <a:pt x="51600" y="102438"/>
                  </a:lnTo>
                  <a:lnTo>
                    <a:pt x="45300" y="102438"/>
                  </a:lnTo>
                  <a:lnTo>
                    <a:pt x="47510" y="101701"/>
                  </a:lnTo>
                  <a:lnTo>
                    <a:pt x="48971" y="102044"/>
                  </a:lnTo>
                  <a:lnTo>
                    <a:pt x="48666" y="101447"/>
                  </a:lnTo>
                  <a:lnTo>
                    <a:pt x="49085" y="101168"/>
                  </a:lnTo>
                  <a:lnTo>
                    <a:pt x="50939" y="99898"/>
                  </a:lnTo>
                  <a:lnTo>
                    <a:pt x="47510" y="98628"/>
                  </a:lnTo>
                  <a:lnTo>
                    <a:pt x="53873" y="98628"/>
                  </a:lnTo>
                  <a:lnTo>
                    <a:pt x="56286" y="98628"/>
                  </a:lnTo>
                  <a:lnTo>
                    <a:pt x="52870" y="97358"/>
                  </a:lnTo>
                  <a:lnTo>
                    <a:pt x="53682" y="97358"/>
                  </a:lnTo>
                  <a:lnTo>
                    <a:pt x="54851" y="94818"/>
                  </a:lnTo>
                  <a:lnTo>
                    <a:pt x="52641" y="94818"/>
                  </a:lnTo>
                  <a:lnTo>
                    <a:pt x="50419" y="94818"/>
                  </a:lnTo>
                  <a:lnTo>
                    <a:pt x="52171" y="93548"/>
                  </a:lnTo>
                  <a:lnTo>
                    <a:pt x="52641" y="94818"/>
                  </a:lnTo>
                  <a:lnTo>
                    <a:pt x="52997" y="93548"/>
                  </a:lnTo>
                  <a:lnTo>
                    <a:pt x="53352" y="92278"/>
                  </a:lnTo>
                  <a:lnTo>
                    <a:pt x="47040" y="91008"/>
                  </a:lnTo>
                  <a:lnTo>
                    <a:pt x="50165" y="89738"/>
                  </a:lnTo>
                  <a:lnTo>
                    <a:pt x="51269" y="89738"/>
                  </a:lnTo>
                  <a:lnTo>
                    <a:pt x="48780" y="88468"/>
                  </a:lnTo>
                  <a:lnTo>
                    <a:pt x="51993" y="88468"/>
                  </a:lnTo>
                  <a:lnTo>
                    <a:pt x="49212" y="87198"/>
                  </a:lnTo>
                  <a:lnTo>
                    <a:pt x="51892" y="87198"/>
                  </a:lnTo>
                  <a:lnTo>
                    <a:pt x="53873" y="85928"/>
                  </a:lnTo>
                  <a:lnTo>
                    <a:pt x="47523" y="84658"/>
                  </a:lnTo>
                  <a:lnTo>
                    <a:pt x="46405" y="83388"/>
                  </a:lnTo>
                  <a:lnTo>
                    <a:pt x="51003" y="83388"/>
                  </a:lnTo>
                  <a:lnTo>
                    <a:pt x="53187" y="82118"/>
                  </a:lnTo>
                  <a:lnTo>
                    <a:pt x="53835" y="82118"/>
                  </a:lnTo>
                  <a:lnTo>
                    <a:pt x="54343" y="79578"/>
                  </a:lnTo>
                  <a:lnTo>
                    <a:pt x="49911" y="78308"/>
                  </a:lnTo>
                  <a:lnTo>
                    <a:pt x="48031" y="77038"/>
                  </a:lnTo>
                  <a:lnTo>
                    <a:pt x="53009" y="75768"/>
                  </a:lnTo>
                  <a:lnTo>
                    <a:pt x="50012" y="73228"/>
                  </a:lnTo>
                  <a:lnTo>
                    <a:pt x="51562" y="71780"/>
                  </a:lnTo>
                  <a:lnTo>
                    <a:pt x="49161" y="70688"/>
                  </a:lnTo>
                  <a:lnTo>
                    <a:pt x="49606" y="70688"/>
                  </a:lnTo>
                  <a:lnTo>
                    <a:pt x="45453" y="69418"/>
                  </a:lnTo>
                  <a:lnTo>
                    <a:pt x="53746" y="69418"/>
                  </a:lnTo>
                  <a:lnTo>
                    <a:pt x="52616" y="68148"/>
                  </a:lnTo>
                  <a:lnTo>
                    <a:pt x="47167" y="68148"/>
                  </a:lnTo>
                  <a:lnTo>
                    <a:pt x="50165" y="66878"/>
                  </a:lnTo>
                  <a:lnTo>
                    <a:pt x="49504" y="64338"/>
                  </a:lnTo>
                  <a:lnTo>
                    <a:pt x="48691" y="63068"/>
                  </a:lnTo>
                  <a:lnTo>
                    <a:pt x="51231" y="61798"/>
                  </a:lnTo>
                  <a:lnTo>
                    <a:pt x="49834" y="61798"/>
                  </a:lnTo>
                  <a:lnTo>
                    <a:pt x="48437" y="60528"/>
                  </a:lnTo>
                  <a:lnTo>
                    <a:pt x="51396" y="60528"/>
                  </a:lnTo>
                  <a:lnTo>
                    <a:pt x="52463" y="59258"/>
                  </a:lnTo>
                  <a:lnTo>
                    <a:pt x="51714" y="57988"/>
                  </a:lnTo>
                  <a:lnTo>
                    <a:pt x="53848" y="57988"/>
                  </a:lnTo>
                  <a:lnTo>
                    <a:pt x="54013" y="56718"/>
                  </a:lnTo>
                  <a:lnTo>
                    <a:pt x="49479" y="56718"/>
                  </a:lnTo>
                  <a:lnTo>
                    <a:pt x="49364" y="54178"/>
                  </a:lnTo>
                  <a:lnTo>
                    <a:pt x="53200" y="52908"/>
                  </a:lnTo>
                  <a:lnTo>
                    <a:pt x="49149" y="51638"/>
                  </a:lnTo>
                  <a:lnTo>
                    <a:pt x="51346" y="51638"/>
                  </a:lnTo>
                  <a:lnTo>
                    <a:pt x="54165" y="49098"/>
                  </a:lnTo>
                  <a:lnTo>
                    <a:pt x="50571" y="49847"/>
                  </a:lnTo>
                  <a:lnTo>
                    <a:pt x="48437" y="49098"/>
                  </a:lnTo>
                  <a:lnTo>
                    <a:pt x="46672" y="47828"/>
                  </a:lnTo>
                  <a:lnTo>
                    <a:pt x="44818" y="47828"/>
                  </a:lnTo>
                  <a:lnTo>
                    <a:pt x="43764" y="46558"/>
                  </a:lnTo>
                  <a:lnTo>
                    <a:pt x="45351" y="46558"/>
                  </a:lnTo>
                  <a:lnTo>
                    <a:pt x="46850" y="45288"/>
                  </a:lnTo>
                  <a:lnTo>
                    <a:pt x="42570" y="46558"/>
                  </a:lnTo>
                  <a:lnTo>
                    <a:pt x="44094" y="45288"/>
                  </a:lnTo>
                  <a:lnTo>
                    <a:pt x="45161" y="45288"/>
                  </a:lnTo>
                  <a:lnTo>
                    <a:pt x="42989" y="44018"/>
                  </a:lnTo>
                  <a:lnTo>
                    <a:pt x="41795" y="44018"/>
                  </a:lnTo>
                  <a:lnTo>
                    <a:pt x="43675" y="42748"/>
                  </a:lnTo>
                  <a:lnTo>
                    <a:pt x="42532" y="42748"/>
                  </a:lnTo>
                  <a:lnTo>
                    <a:pt x="43281" y="41478"/>
                  </a:lnTo>
                  <a:lnTo>
                    <a:pt x="45199" y="41478"/>
                  </a:lnTo>
                  <a:lnTo>
                    <a:pt x="46050" y="40919"/>
                  </a:lnTo>
                  <a:lnTo>
                    <a:pt x="45935" y="40208"/>
                  </a:lnTo>
                  <a:lnTo>
                    <a:pt x="41757" y="40208"/>
                  </a:lnTo>
                  <a:lnTo>
                    <a:pt x="44589" y="38938"/>
                  </a:lnTo>
                  <a:lnTo>
                    <a:pt x="46316" y="38938"/>
                  </a:lnTo>
                  <a:lnTo>
                    <a:pt x="47548" y="37668"/>
                  </a:lnTo>
                  <a:lnTo>
                    <a:pt x="49085" y="37668"/>
                  </a:lnTo>
                  <a:lnTo>
                    <a:pt x="49123" y="36398"/>
                  </a:lnTo>
                  <a:lnTo>
                    <a:pt x="50279" y="36398"/>
                  </a:lnTo>
                  <a:lnTo>
                    <a:pt x="50393" y="35128"/>
                  </a:lnTo>
                  <a:lnTo>
                    <a:pt x="45694" y="35128"/>
                  </a:lnTo>
                  <a:lnTo>
                    <a:pt x="45707" y="35356"/>
                  </a:lnTo>
                  <a:lnTo>
                    <a:pt x="45504" y="35407"/>
                  </a:lnTo>
                  <a:lnTo>
                    <a:pt x="45097" y="35521"/>
                  </a:lnTo>
                  <a:lnTo>
                    <a:pt x="45732" y="35572"/>
                  </a:lnTo>
                  <a:lnTo>
                    <a:pt x="45834" y="36398"/>
                  </a:lnTo>
                  <a:lnTo>
                    <a:pt x="46113" y="36398"/>
                  </a:lnTo>
                  <a:lnTo>
                    <a:pt x="46253" y="37668"/>
                  </a:lnTo>
                  <a:lnTo>
                    <a:pt x="44742" y="36398"/>
                  </a:lnTo>
                  <a:lnTo>
                    <a:pt x="40322" y="36398"/>
                  </a:lnTo>
                  <a:lnTo>
                    <a:pt x="44411" y="35128"/>
                  </a:lnTo>
                  <a:lnTo>
                    <a:pt x="46596" y="33858"/>
                  </a:lnTo>
                  <a:lnTo>
                    <a:pt x="49123" y="33858"/>
                  </a:lnTo>
                  <a:lnTo>
                    <a:pt x="47434" y="32588"/>
                  </a:lnTo>
                  <a:lnTo>
                    <a:pt x="47942" y="31318"/>
                  </a:lnTo>
                  <a:lnTo>
                    <a:pt x="42392" y="30048"/>
                  </a:lnTo>
                  <a:lnTo>
                    <a:pt x="44665" y="30048"/>
                  </a:lnTo>
                  <a:lnTo>
                    <a:pt x="45491" y="28778"/>
                  </a:lnTo>
                  <a:lnTo>
                    <a:pt x="45186" y="28778"/>
                  </a:lnTo>
                  <a:lnTo>
                    <a:pt x="41617" y="28778"/>
                  </a:lnTo>
                  <a:lnTo>
                    <a:pt x="43332" y="27508"/>
                  </a:lnTo>
                  <a:lnTo>
                    <a:pt x="45186" y="28778"/>
                  </a:lnTo>
                  <a:lnTo>
                    <a:pt x="44513" y="27508"/>
                  </a:lnTo>
                  <a:lnTo>
                    <a:pt x="45694" y="27508"/>
                  </a:lnTo>
                  <a:lnTo>
                    <a:pt x="46837" y="26238"/>
                  </a:lnTo>
                  <a:lnTo>
                    <a:pt x="43980" y="24968"/>
                  </a:lnTo>
                  <a:lnTo>
                    <a:pt x="41440" y="23698"/>
                  </a:lnTo>
                  <a:lnTo>
                    <a:pt x="43548" y="21158"/>
                  </a:lnTo>
                  <a:lnTo>
                    <a:pt x="42214" y="21158"/>
                  </a:lnTo>
                  <a:lnTo>
                    <a:pt x="45605" y="18618"/>
                  </a:lnTo>
                  <a:lnTo>
                    <a:pt x="38722" y="16078"/>
                  </a:lnTo>
                  <a:lnTo>
                    <a:pt x="44170" y="12268"/>
                  </a:lnTo>
                  <a:lnTo>
                    <a:pt x="42786" y="12268"/>
                  </a:lnTo>
                  <a:lnTo>
                    <a:pt x="40906" y="10998"/>
                  </a:lnTo>
                  <a:lnTo>
                    <a:pt x="44056" y="10998"/>
                  </a:lnTo>
                  <a:lnTo>
                    <a:pt x="40386" y="9728"/>
                  </a:lnTo>
                  <a:lnTo>
                    <a:pt x="37668" y="9728"/>
                  </a:lnTo>
                  <a:lnTo>
                    <a:pt x="48069" y="8458"/>
                  </a:lnTo>
                  <a:lnTo>
                    <a:pt x="42964" y="5918"/>
                  </a:lnTo>
                  <a:lnTo>
                    <a:pt x="40843" y="7188"/>
                  </a:lnTo>
                  <a:lnTo>
                    <a:pt x="41224" y="5918"/>
                  </a:lnTo>
                  <a:lnTo>
                    <a:pt x="39522" y="4648"/>
                  </a:lnTo>
                  <a:lnTo>
                    <a:pt x="42519" y="4648"/>
                  </a:lnTo>
                  <a:lnTo>
                    <a:pt x="39636" y="3378"/>
                  </a:lnTo>
                  <a:lnTo>
                    <a:pt x="40792" y="2108"/>
                  </a:lnTo>
                  <a:lnTo>
                    <a:pt x="46202" y="3378"/>
                  </a:lnTo>
                  <a:lnTo>
                    <a:pt x="46469" y="2108"/>
                  </a:lnTo>
                  <a:lnTo>
                    <a:pt x="45808" y="838"/>
                  </a:lnTo>
                  <a:lnTo>
                    <a:pt x="34899" y="838"/>
                  </a:lnTo>
                  <a:lnTo>
                    <a:pt x="34899" y="24968"/>
                  </a:lnTo>
                  <a:lnTo>
                    <a:pt x="32385" y="26238"/>
                  </a:lnTo>
                  <a:lnTo>
                    <a:pt x="32448" y="24968"/>
                  </a:lnTo>
                  <a:lnTo>
                    <a:pt x="34899" y="24968"/>
                  </a:lnTo>
                  <a:lnTo>
                    <a:pt x="34899" y="838"/>
                  </a:lnTo>
                  <a:lnTo>
                    <a:pt x="32029" y="838"/>
                  </a:lnTo>
                  <a:lnTo>
                    <a:pt x="32029" y="27508"/>
                  </a:lnTo>
                  <a:lnTo>
                    <a:pt x="27470" y="27508"/>
                  </a:lnTo>
                  <a:lnTo>
                    <a:pt x="29438" y="26416"/>
                  </a:lnTo>
                  <a:lnTo>
                    <a:pt x="32029" y="27508"/>
                  </a:lnTo>
                  <a:lnTo>
                    <a:pt x="32029" y="838"/>
                  </a:lnTo>
                  <a:lnTo>
                    <a:pt x="27076" y="838"/>
                  </a:lnTo>
                  <a:lnTo>
                    <a:pt x="26720" y="977"/>
                  </a:lnTo>
                  <a:lnTo>
                    <a:pt x="26720" y="3378"/>
                  </a:lnTo>
                  <a:lnTo>
                    <a:pt x="24384" y="3378"/>
                  </a:lnTo>
                  <a:lnTo>
                    <a:pt x="24231" y="2324"/>
                  </a:lnTo>
                  <a:lnTo>
                    <a:pt x="26720" y="3378"/>
                  </a:lnTo>
                  <a:lnTo>
                    <a:pt x="26720" y="977"/>
                  </a:lnTo>
                  <a:lnTo>
                    <a:pt x="23723" y="2108"/>
                  </a:lnTo>
                  <a:lnTo>
                    <a:pt x="24003" y="2222"/>
                  </a:lnTo>
                  <a:lnTo>
                    <a:pt x="21996" y="3378"/>
                  </a:lnTo>
                  <a:lnTo>
                    <a:pt x="22733" y="3378"/>
                  </a:lnTo>
                  <a:lnTo>
                    <a:pt x="27432" y="4648"/>
                  </a:lnTo>
                  <a:lnTo>
                    <a:pt x="28295" y="4648"/>
                  </a:lnTo>
                  <a:lnTo>
                    <a:pt x="26098" y="5918"/>
                  </a:lnTo>
                  <a:lnTo>
                    <a:pt x="25107" y="5918"/>
                  </a:lnTo>
                  <a:lnTo>
                    <a:pt x="24257" y="7188"/>
                  </a:lnTo>
                  <a:lnTo>
                    <a:pt x="27609" y="8458"/>
                  </a:lnTo>
                  <a:lnTo>
                    <a:pt x="24104" y="8458"/>
                  </a:lnTo>
                  <a:lnTo>
                    <a:pt x="26657" y="9728"/>
                  </a:lnTo>
                  <a:lnTo>
                    <a:pt x="21310" y="9728"/>
                  </a:lnTo>
                  <a:lnTo>
                    <a:pt x="26593" y="10998"/>
                  </a:lnTo>
                  <a:lnTo>
                    <a:pt x="20662" y="10998"/>
                  </a:lnTo>
                  <a:lnTo>
                    <a:pt x="25641" y="12268"/>
                  </a:lnTo>
                  <a:lnTo>
                    <a:pt x="22936" y="13538"/>
                  </a:lnTo>
                  <a:lnTo>
                    <a:pt x="24765" y="13538"/>
                  </a:lnTo>
                  <a:lnTo>
                    <a:pt x="24384" y="14808"/>
                  </a:lnTo>
                  <a:lnTo>
                    <a:pt x="26060" y="14808"/>
                  </a:lnTo>
                  <a:lnTo>
                    <a:pt x="27025" y="16078"/>
                  </a:lnTo>
                  <a:lnTo>
                    <a:pt x="29578" y="16078"/>
                  </a:lnTo>
                  <a:lnTo>
                    <a:pt x="25641" y="17348"/>
                  </a:lnTo>
                  <a:lnTo>
                    <a:pt x="27635" y="17348"/>
                  </a:lnTo>
                  <a:lnTo>
                    <a:pt x="23393" y="18618"/>
                  </a:lnTo>
                  <a:lnTo>
                    <a:pt x="26555" y="18618"/>
                  </a:lnTo>
                  <a:lnTo>
                    <a:pt x="24053" y="19888"/>
                  </a:lnTo>
                  <a:lnTo>
                    <a:pt x="25971" y="19888"/>
                  </a:lnTo>
                  <a:lnTo>
                    <a:pt x="27101" y="21158"/>
                  </a:lnTo>
                  <a:lnTo>
                    <a:pt x="23139" y="19888"/>
                  </a:lnTo>
                  <a:lnTo>
                    <a:pt x="21170" y="21158"/>
                  </a:lnTo>
                  <a:lnTo>
                    <a:pt x="22225" y="21158"/>
                  </a:lnTo>
                  <a:lnTo>
                    <a:pt x="25781" y="22428"/>
                  </a:lnTo>
                  <a:lnTo>
                    <a:pt x="27076" y="22428"/>
                  </a:lnTo>
                  <a:lnTo>
                    <a:pt x="24777" y="24460"/>
                  </a:lnTo>
                  <a:lnTo>
                    <a:pt x="24231" y="23888"/>
                  </a:lnTo>
                  <a:lnTo>
                    <a:pt x="24434" y="24765"/>
                  </a:lnTo>
                  <a:lnTo>
                    <a:pt x="24206" y="24968"/>
                  </a:lnTo>
                  <a:lnTo>
                    <a:pt x="27774" y="24968"/>
                  </a:lnTo>
                  <a:lnTo>
                    <a:pt x="22364" y="26238"/>
                  </a:lnTo>
                  <a:lnTo>
                    <a:pt x="21374" y="27508"/>
                  </a:lnTo>
                  <a:lnTo>
                    <a:pt x="22377" y="27508"/>
                  </a:lnTo>
                  <a:lnTo>
                    <a:pt x="27940" y="25133"/>
                  </a:lnTo>
                  <a:lnTo>
                    <a:pt x="28689" y="25920"/>
                  </a:lnTo>
                  <a:lnTo>
                    <a:pt x="30467" y="24968"/>
                  </a:lnTo>
                  <a:lnTo>
                    <a:pt x="30632" y="24968"/>
                  </a:lnTo>
                  <a:lnTo>
                    <a:pt x="31737" y="26238"/>
                  </a:lnTo>
                  <a:lnTo>
                    <a:pt x="29768" y="26238"/>
                  </a:lnTo>
                  <a:lnTo>
                    <a:pt x="28981" y="26238"/>
                  </a:lnTo>
                  <a:lnTo>
                    <a:pt x="29375" y="26390"/>
                  </a:lnTo>
                  <a:lnTo>
                    <a:pt x="26644" y="27508"/>
                  </a:lnTo>
                  <a:lnTo>
                    <a:pt x="27965" y="26238"/>
                  </a:lnTo>
                  <a:lnTo>
                    <a:pt x="22377" y="27508"/>
                  </a:lnTo>
                  <a:lnTo>
                    <a:pt x="24218" y="27508"/>
                  </a:lnTo>
                  <a:lnTo>
                    <a:pt x="23215" y="28778"/>
                  </a:lnTo>
                  <a:lnTo>
                    <a:pt x="28130" y="28778"/>
                  </a:lnTo>
                  <a:lnTo>
                    <a:pt x="31737" y="30048"/>
                  </a:lnTo>
                  <a:lnTo>
                    <a:pt x="19227" y="30048"/>
                  </a:lnTo>
                  <a:lnTo>
                    <a:pt x="24003" y="31318"/>
                  </a:lnTo>
                  <a:lnTo>
                    <a:pt x="30899" y="31318"/>
                  </a:lnTo>
                  <a:lnTo>
                    <a:pt x="28536" y="32588"/>
                  </a:lnTo>
                  <a:lnTo>
                    <a:pt x="24511" y="32588"/>
                  </a:lnTo>
                  <a:lnTo>
                    <a:pt x="24155" y="33858"/>
                  </a:lnTo>
                  <a:lnTo>
                    <a:pt x="30314" y="32588"/>
                  </a:lnTo>
                  <a:lnTo>
                    <a:pt x="27647" y="33858"/>
                  </a:lnTo>
                  <a:lnTo>
                    <a:pt x="25819" y="33858"/>
                  </a:lnTo>
                  <a:lnTo>
                    <a:pt x="22669" y="35128"/>
                  </a:lnTo>
                  <a:lnTo>
                    <a:pt x="28117" y="33858"/>
                  </a:lnTo>
                  <a:lnTo>
                    <a:pt x="28143" y="35128"/>
                  </a:lnTo>
                  <a:lnTo>
                    <a:pt x="24574" y="35128"/>
                  </a:lnTo>
                  <a:lnTo>
                    <a:pt x="25171" y="36398"/>
                  </a:lnTo>
                  <a:lnTo>
                    <a:pt x="27800" y="37668"/>
                  </a:lnTo>
                  <a:lnTo>
                    <a:pt x="28498" y="38938"/>
                  </a:lnTo>
                  <a:lnTo>
                    <a:pt x="25234" y="38938"/>
                  </a:lnTo>
                  <a:lnTo>
                    <a:pt x="27076" y="40208"/>
                  </a:lnTo>
                  <a:lnTo>
                    <a:pt x="24930" y="42748"/>
                  </a:lnTo>
                  <a:lnTo>
                    <a:pt x="22872" y="44018"/>
                  </a:lnTo>
                  <a:lnTo>
                    <a:pt x="25933" y="45288"/>
                  </a:lnTo>
                  <a:lnTo>
                    <a:pt x="27381" y="45288"/>
                  </a:lnTo>
                  <a:lnTo>
                    <a:pt x="26136" y="46088"/>
                  </a:lnTo>
                  <a:lnTo>
                    <a:pt x="27114" y="46558"/>
                  </a:lnTo>
                  <a:lnTo>
                    <a:pt x="30187" y="49098"/>
                  </a:lnTo>
                  <a:lnTo>
                    <a:pt x="26936" y="50368"/>
                  </a:lnTo>
                  <a:lnTo>
                    <a:pt x="26022" y="50368"/>
                  </a:lnTo>
                  <a:lnTo>
                    <a:pt x="24803" y="51638"/>
                  </a:lnTo>
                  <a:lnTo>
                    <a:pt x="32346" y="50368"/>
                  </a:lnTo>
                  <a:lnTo>
                    <a:pt x="32029" y="50520"/>
                  </a:lnTo>
                  <a:lnTo>
                    <a:pt x="32029" y="91008"/>
                  </a:lnTo>
                  <a:lnTo>
                    <a:pt x="30175" y="91008"/>
                  </a:lnTo>
                  <a:lnTo>
                    <a:pt x="30657" y="89738"/>
                  </a:lnTo>
                  <a:lnTo>
                    <a:pt x="31572" y="89738"/>
                  </a:lnTo>
                  <a:lnTo>
                    <a:pt x="32029" y="91008"/>
                  </a:lnTo>
                  <a:lnTo>
                    <a:pt x="32029" y="50520"/>
                  </a:lnTo>
                  <a:lnTo>
                    <a:pt x="29514" y="51638"/>
                  </a:lnTo>
                  <a:lnTo>
                    <a:pt x="28968" y="51638"/>
                  </a:lnTo>
                  <a:lnTo>
                    <a:pt x="27698" y="54178"/>
                  </a:lnTo>
                  <a:lnTo>
                    <a:pt x="30594" y="55448"/>
                  </a:lnTo>
                  <a:lnTo>
                    <a:pt x="26009" y="57988"/>
                  </a:lnTo>
                  <a:lnTo>
                    <a:pt x="30441" y="57988"/>
                  </a:lnTo>
                  <a:lnTo>
                    <a:pt x="24104" y="59258"/>
                  </a:lnTo>
                  <a:lnTo>
                    <a:pt x="30276" y="59258"/>
                  </a:lnTo>
                  <a:lnTo>
                    <a:pt x="27254" y="60528"/>
                  </a:lnTo>
                  <a:lnTo>
                    <a:pt x="26149" y="60528"/>
                  </a:lnTo>
                  <a:lnTo>
                    <a:pt x="24155" y="61798"/>
                  </a:lnTo>
                  <a:lnTo>
                    <a:pt x="23876" y="63068"/>
                  </a:lnTo>
                  <a:lnTo>
                    <a:pt x="25463" y="63068"/>
                  </a:lnTo>
                  <a:lnTo>
                    <a:pt x="28867" y="64338"/>
                  </a:lnTo>
                  <a:lnTo>
                    <a:pt x="28232" y="64338"/>
                  </a:lnTo>
                  <a:lnTo>
                    <a:pt x="29718" y="65608"/>
                  </a:lnTo>
                  <a:lnTo>
                    <a:pt x="26047" y="66878"/>
                  </a:lnTo>
                  <a:lnTo>
                    <a:pt x="24396" y="66878"/>
                  </a:lnTo>
                  <a:lnTo>
                    <a:pt x="27190" y="68148"/>
                  </a:lnTo>
                  <a:lnTo>
                    <a:pt x="24599" y="68148"/>
                  </a:lnTo>
                  <a:lnTo>
                    <a:pt x="27914" y="69418"/>
                  </a:lnTo>
                  <a:lnTo>
                    <a:pt x="21209" y="68148"/>
                  </a:lnTo>
                  <a:lnTo>
                    <a:pt x="24257" y="69418"/>
                  </a:lnTo>
                  <a:lnTo>
                    <a:pt x="24892" y="69418"/>
                  </a:lnTo>
                  <a:lnTo>
                    <a:pt x="24917" y="70688"/>
                  </a:lnTo>
                  <a:lnTo>
                    <a:pt x="25768" y="71958"/>
                  </a:lnTo>
                  <a:lnTo>
                    <a:pt x="23533" y="71958"/>
                  </a:lnTo>
                  <a:lnTo>
                    <a:pt x="23012" y="73228"/>
                  </a:lnTo>
                  <a:lnTo>
                    <a:pt x="24688" y="74498"/>
                  </a:lnTo>
                  <a:lnTo>
                    <a:pt x="24701" y="75768"/>
                  </a:lnTo>
                  <a:lnTo>
                    <a:pt x="25463" y="75768"/>
                  </a:lnTo>
                  <a:lnTo>
                    <a:pt x="30441" y="75768"/>
                  </a:lnTo>
                  <a:lnTo>
                    <a:pt x="30060" y="77038"/>
                  </a:lnTo>
                  <a:lnTo>
                    <a:pt x="26657" y="77038"/>
                  </a:lnTo>
                  <a:lnTo>
                    <a:pt x="25463" y="75768"/>
                  </a:lnTo>
                  <a:lnTo>
                    <a:pt x="26581" y="77038"/>
                  </a:lnTo>
                  <a:lnTo>
                    <a:pt x="25933" y="77038"/>
                  </a:lnTo>
                  <a:lnTo>
                    <a:pt x="20421" y="78308"/>
                  </a:lnTo>
                  <a:lnTo>
                    <a:pt x="23101" y="78308"/>
                  </a:lnTo>
                  <a:lnTo>
                    <a:pt x="23126" y="80848"/>
                  </a:lnTo>
                  <a:lnTo>
                    <a:pt x="24320" y="80848"/>
                  </a:lnTo>
                  <a:lnTo>
                    <a:pt x="24536" y="82118"/>
                  </a:lnTo>
                  <a:lnTo>
                    <a:pt x="26835" y="82118"/>
                  </a:lnTo>
                  <a:lnTo>
                    <a:pt x="29235" y="83388"/>
                  </a:lnTo>
                  <a:lnTo>
                    <a:pt x="28333" y="83388"/>
                  </a:lnTo>
                  <a:lnTo>
                    <a:pt x="26060" y="84658"/>
                  </a:lnTo>
                  <a:lnTo>
                    <a:pt x="26339" y="85928"/>
                  </a:lnTo>
                  <a:lnTo>
                    <a:pt x="27825" y="87198"/>
                  </a:lnTo>
                  <a:lnTo>
                    <a:pt x="28841" y="85928"/>
                  </a:lnTo>
                  <a:lnTo>
                    <a:pt x="30594" y="87198"/>
                  </a:lnTo>
                  <a:lnTo>
                    <a:pt x="27914" y="87198"/>
                  </a:lnTo>
                  <a:lnTo>
                    <a:pt x="28206" y="88468"/>
                  </a:lnTo>
                  <a:lnTo>
                    <a:pt x="26263" y="87198"/>
                  </a:lnTo>
                  <a:lnTo>
                    <a:pt x="26746" y="88468"/>
                  </a:lnTo>
                  <a:lnTo>
                    <a:pt x="29095" y="91008"/>
                  </a:lnTo>
                  <a:lnTo>
                    <a:pt x="28905" y="91008"/>
                  </a:lnTo>
                  <a:lnTo>
                    <a:pt x="32981" y="92278"/>
                  </a:lnTo>
                  <a:lnTo>
                    <a:pt x="21234" y="96088"/>
                  </a:lnTo>
                  <a:lnTo>
                    <a:pt x="26873" y="97358"/>
                  </a:lnTo>
                  <a:lnTo>
                    <a:pt x="26606" y="97358"/>
                  </a:lnTo>
                  <a:lnTo>
                    <a:pt x="29565" y="98628"/>
                  </a:lnTo>
                  <a:lnTo>
                    <a:pt x="25882" y="98628"/>
                  </a:lnTo>
                  <a:lnTo>
                    <a:pt x="30416" y="99898"/>
                  </a:lnTo>
                  <a:lnTo>
                    <a:pt x="25336" y="101168"/>
                  </a:lnTo>
                  <a:lnTo>
                    <a:pt x="28359" y="102438"/>
                  </a:lnTo>
                  <a:lnTo>
                    <a:pt x="20497" y="103708"/>
                  </a:lnTo>
                  <a:lnTo>
                    <a:pt x="29044" y="106248"/>
                  </a:lnTo>
                  <a:lnTo>
                    <a:pt x="26174" y="107696"/>
                  </a:lnTo>
                  <a:lnTo>
                    <a:pt x="27749" y="108788"/>
                  </a:lnTo>
                  <a:lnTo>
                    <a:pt x="27127" y="108788"/>
                  </a:lnTo>
                  <a:lnTo>
                    <a:pt x="29464" y="111328"/>
                  </a:lnTo>
                  <a:lnTo>
                    <a:pt x="24625" y="115138"/>
                  </a:lnTo>
                  <a:lnTo>
                    <a:pt x="23050" y="118948"/>
                  </a:lnTo>
                  <a:lnTo>
                    <a:pt x="22606" y="120218"/>
                  </a:lnTo>
                  <a:lnTo>
                    <a:pt x="32715" y="118948"/>
                  </a:lnTo>
                  <a:lnTo>
                    <a:pt x="28321" y="120218"/>
                  </a:lnTo>
                  <a:lnTo>
                    <a:pt x="24853" y="120218"/>
                  </a:lnTo>
                  <a:lnTo>
                    <a:pt x="29083" y="122758"/>
                  </a:lnTo>
                  <a:lnTo>
                    <a:pt x="24866" y="125298"/>
                  </a:lnTo>
                  <a:lnTo>
                    <a:pt x="28473" y="127838"/>
                  </a:lnTo>
                  <a:lnTo>
                    <a:pt x="24142" y="127838"/>
                  </a:lnTo>
                  <a:lnTo>
                    <a:pt x="26581" y="129108"/>
                  </a:lnTo>
                  <a:lnTo>
                    <a:pt x="25742" y="129108"/>
                  </a:lnTo>
                  <a:lnTo>
                    <a:pt x="24269" y="130378"/>
                  </a:lnTo>
                  <a:lnTo>
                    <a:pt x="25488" y="130378"/>
                  </a:lnTo>
                  <a:lnTo>
                    <a:pt x="28981" y="130378"/>
                  </a:lnTo>
                  <a:lnTo>
                    <a:pt x="26530" y="131457"/>
                  </a:lnTo>
                  <a:lnTo>
                    <a:pt x="26720" y="131648"/>
                  </a:lnTo>
                  <a:lnTo>
                    <a:pt x="25234" y="132918"/>
                  </a:lnTo>
                  <a:lnTo>
                    <a:pt x="28117" y="131648"/>
                  </a:lnTo>
                  <a:lnTo>
                    <a:pt x="26758" y="132918"/>
                  </a:lnTo>
                  <a:lnTo>
                    <a:pt x="29464" y="134188"/>
                  </a:lnTo>
                  <a:lnTo>
                    <a:pt x="27774" y="134188"/>
                  </a:lnTo>
                  <a:lnTo>
                    <a:pt x="31026" y="135458"/>
                  </a:lnTo>
                  <a:lnTo>
                    <a:pt x="26263" y="136728"/>
                  </a:lnTo>
                  <a:lnTo>
                    <a:pt x="26111" y="136728"/>
                  </a:lnTo>
                  <a:lnTo>
                    <a:pt x="27076" y="137998"/>
                  </a:lnTo>
                  <a:lnTo>
                    <a:pt x="27889" y="137998"/>
                  </a:lnTo>
                  <a:lnTo>
                    <a:pt x="27863" y="139268"/>
                  </a:lnTo>
                  <a:lnTo>
                    <a:pt x="25958" y="139268"/>
                  </a:lnTo>
                  <a:lnTo>
                    <a:pt x="26416" y="139915"/>
                  </a:lnTo>
                  <a:lnTo>
                    <a:pt x="23672" y="140538"/>
                  </a:lnTo>
                  <a:lnTo>
                    <a:pt x="33934" y="141808"/>
                  </a:lnTo>
                  <a:lnTo>
                    <a:pt x="26695" y="143078"/>
                  </a:lnTo>
                  <a:lnTo>
                    <a:pt x="29298" y="144348"/>
                  </a:lnTo>
                  <a:lnTo>
                    <a:pt x="31076" y="146888"/>
                  </a:lnTo>
                  <a:lnTo>
                    <a:pt x="26758" y="146888"/>
                  </a:lnTo>
                  <a:lnTo>
                    <a:pt x="28359" y="147904"/>
                  </a:lnTo>
                  <a:lnTo>
                    <a:pt x="31216" y="147040"/>
                  </a:lnTo>
                  <a:lnTo>
                    <a:pt x="32258" y="148158"/>
                  </a:lnTo>
                  <a:lnTo>
                    <a:pt x="28752" y="148158"/>
                  </a:lnTo>
                  <a:lnTo>
                    <a:pt x="32842" y="149428"/>
                  </a:lnTo>
                  <a:lnTo>
                    <a:pt x="31762" y="150698"/>
                  </a:lnTo>
                  <a:lnTo>
                    <a:pt x="28892" y="150698"/>
                  </a:lnTo>
                  <a:lnTo>
                    <a:pt x="30899" y="151968"/>
                  </a:lnTo>
                  <a:lnTo>
                    <a:pt x="28575" y="153238"/>
                  </a:lnTo>
                  <a:lnTo>
                    <a:pt x="31191" y="154508"/>
                  </a:lnTo>
                  <a:lnTo>
                    <a:pt x="33883" y="154508"/>
                  </a:lnTo>
                  <a:lnTo>
                    <a:pt x="37325" y="155778"/>
                  </a:lnTo>
                  <a:lnTo>
                    <a:pt x="32804" y="155778"/>
                  </a:lnTo>
                  <a:lnTo>
                    <a:pt x="37477" y="157048"/>
                  </a:lnTo>
                  <a:lnTo>
                    <a:pt x="29667" y="157048"/>
                  </a:lnTo>
                  <a:lnTo>
                    <a:pt x="30873" y="158318"/>
                  </a:lnTo>
                  <a:lnTo>
                    <a:pt x="30441" y="158318"/>
                  </a:lnTo>
                  <a:lnTo>
                    <a:pt x="34531" y="159588"/>
                  </a:lnTo>
                  <a:lnTo>
                    <a:pt x="33680" y="160858"/>
                  </a:lnTo>
                  <a:lnTo>
                    <a:pt x="33045" y="159588"/>
                  </a:lnTo>
                  <a:lnTo>
                    <a:pt x="32499" y="160451"/>
                  </a:lnTo>
                  <a:lnTo>
                    <a:pt x="32613" y="160858"/>
                  </a:lnTo>
                  <a:lnTo>
                    <a:pt x="37719" y="162128"/>
                  </a:lnTo>
                  <a:lnTo>
                    <a:pt x="35814" y="163398"/>
                  </a:lnTo>
                  <a:lnTo>
                    <a:pt x="31280" y="163398"/>
                  </a:lnTo>
                  <a:lnTo>
                    <a:pt x="34340" y="164668"/>
                  </a:lnTo>
                  <a:lnTo>
                    <a:pt x="33515" y="164668"/>
                  </a:lnTo>
                  <a:lnTo>
                    <a:pt x="33464" y="165938"/>
                  </a:lnTo>
                  <a:lnTo>
                    <a:pt x="36334" y="165938"/>
                  </a:lnTo>
                  <a:lnTo>
                    <a:pt x="35077" y="167208"/>
                  </a:lnTo>
                  <a:lnTo>
                    <a:pt x="35407" y="167208"/>
                  </a:lnTo>
                  <a:lnTo>
                    <a:pt x="35433" y="167462"/>
                  </a:lnTo>
                  <a:lnTo>
                    <a:pt x="35852" y="167640"/>
                  </a:lnTo>
                  <a:lnTo>
                    <a:pt x="36029" y="167436"/>
                  </a:lnTo>
                  <a:lnTo>
                    <a:pt x="36283" y="167208"/>
                  </a:lnTo>
                  <a:lnTo>
                    <a:pt x="39179" y="167208"/>
                  </a:lnTo>
                  <a:lnTo>
                    <a:pt x="39547" y="168478"/>
                  </a:lnTo>
                  <a:lnTo>
                    <a:pt x="37249" y="168478"/>
                  </a:lnTo>
                  <a:lnTo>
                    <a:pt x="39839" y="169748"/>
                  </a:lnTo>
                  <a:lnTo>
                    <a:pt x="36995" y="169748"/>
                  </a:lnTo>
                  <a:lnTo>
                    <a:pt x="34683" y="171018"/>
                  </a:lnTo>
                  <a:lnTo>
                    <a:pt x="38176" y="172288"/>
                  </a:lnTo>
                  <a:lnTo>
                    <a:pt x="34671" y="172288"/>
                  </a:lnTo>
                  <a:lnTo>
                    <a:pt x="34226" y="173558"/>
                  </a:lnTo>
                  <a:lnTo>
                    <a:pt x="39611" y="172288"/>
                  </a:lnTo>
                  <a:lnTo>
                    <a:pt x="37515" y="173558"/>
                  </a:lnTo>
                  <a:lnTo>
                    <a:pt x="36499" y="173558"/>
                  </a:lnTo>
                  <a:lnTo>
                    <a:pt x="35433" y="174828"/>
                  </a:lnTo>
                  <a:lnTo>
                    <a:pt x="38252" y="174828"/>
                  </a:lnTo>
                  <a:lnTo>
                    <a:pt x="36982" y="176098"/>
                  </a:lnTo>
                  <a:lnTo>
                    <a:pt x="33477" y="177228"/>
                  </a:lnTo>
                  <a:lnTo>
                    <a:pt x="33451" y="177368"/>
                  </a:lnTo>
                  <a:lnTo>
                    <a:pt x="37515" y="178638"/>
                  </a:lnTo>
                  <a:lnTo>
                    <a:pt x="37071" y="179908"/>
                  </a:lnTo>
                  <a:lnTo>
                    <a:pt x="42608" y="179908"/>
                  </a:lnTo>
                  <a:lnTo>
                    <a:pt x="36753" y="180809"/>
                  </a:lnTo>
                  <a:lnTo>
                    <a:pt x="46545" y="180809"/>
                  </a:lnTo>
                  <a:lnTo>
                    <a:pt x="46863" y="179908"/>
                  </a:lnTo>
                  <a:lnTo>
                    <a:pt x="44615" y="179908"/>
                  </a:lnTo>
                  <a:lnTo>
                    <a:pt x="46482" y="178638"/>
                  </a:lnTo>
                  <a:lnTo>
                    <a:pt x="45758" y="178638"/>
                  </a:lnTo>
                  <a:lnTo>
                    <a:pt x="47434" y="177368"/>
                  </a:lnTo>
                  <a:lnTo>
                    <a:pt x="48831" y="178333"/>
                  </a:lnTo>
                  <a:lnTo>
                    <a:pt x="49034" y="177368"/>
                  </a:lnTo>
                  <a:lnTo>
                    <a:pt x="48945" y="178269"/>
                  </a:lnTo>
                  <a:lnTo>
                    <a:pt x="48933" y="178409"/>
                  </a:lnTo>
                  <a:lnTo>
                    <a:pt x="49263" y="178638"/>
                  </a:lnTo>
                  <a:lnTo>
                    <a:pt x="49187" y="178269"/>
                  </a:lnTo>
                  <a:lnTo>
                    <a:pt x="49161" y="178079"/>
                  </a:lnTo>
                  <a:lnTo>
                    <a:pt x="49644" y="177368"/>
                  </a:lnTo>
                  <a:lnTo>
                    <a:pt x="51295" y="177368"/>
                  </a:lnTo>
                  <a:lnTo>
                    <a:pt x="48437" y="176098"/>
                  </a:lnTo>
                  <a:lnTo>
                    <a:pt x="48679" y="176098"/>
                  </a:lnTo>
                  <a:lnTo>
                    <a:pt x="49110" y="174828"/>
                  </a:lnTo>
                  <a:lnTo>
                    <a:pt x="50952" y="174828"/>
                  </a:lnTo>
                  <a:lnTo>
                    <a:pt x="52603" y="174828"/>
                  </a:lnTo>
                  <a:lnTo>
                    <a:pt x="56781" y="173558"/>
                  </a:lnTo>
                  <a:lnTo>
                    <a:pt x="45288" y="172288"/>
                  </a:lnTo>
                  <a:lnTo>
                    <a:pt x="52336" y="171018"/>
                  </a:lnTo>
                  <a:lnTo>
                    <a:pt x="50990" y="170307"/>
                  </a:lnTo>
                  <a:lnTo>
                    <a:pt x="53213" y="169748"/>
                  </a:lnTo>
                  <a:lnTo>
                    <a:pt x="55105" y="168478"/>
                  </a:lnTo>
                  <a:lnTo>
                    <a:pt x="50647" y="168478"/>
                  </a:lnTo>
                  <a:lnTo>
                    <a:pt x="50647" y="171018"/>
                  </a:lnTo>
                  <a:lnTo>
                    <a:pt x="48247" y="171018"/>
                  </a:lnTo>
                  <a:lnTo>
                    <a:pt x="50330" y="170484"/>
                  </a:lnTo>
                  <a:lnTo>
                    <a:pt x="50647" y="171018"/>
                  </a:lnTo>
                  <a:lnTo>
                    <a:pt x="50647" y="168478"/>
                  </a:lnTo>
                  <a:lnTo>
                    <a:pt x="48094" y="168478"/>
                  </a:lnTo>
                  <a:lnTo>
                    <a:pt x="49377" y="167208"/>
                  </a:lnTo>
                  <a:lnTo>
                    <a:pt x="48133" y="167208"/>
                  </a:lnTo>
                  <a:lnTo>
                    <a:pt x="44831" y="168478"/>
                  </a:lnTo>
                  <a:lnTo>
                    <a:pt x="43637" y="167208"/>
                  </a:lnTo>
                  <a:lnTo>
                    <a:pt x="44069" y="165938"/>
                  </a:lnTo>
                  <a:lnTo>
                    <a:pt x="49822" y="165938"/>
                  </a:lnTo>
                  <a:lnTo>
                    <a:pt x="49936" y="167208"/>
                  </a:lnTo>
                  <a:lnTo>
                    <a:pt x="50215" y="167208"/>
                  </a:lnTo>
                  <a:lnTo>
                    <a:pt x="51473" y="165938"/>
                  </a:lnTo>
                  <a:lnTo>
                    <a:pt x="53352" y="165938"/>
                  </a:lnTo>
                  <a:lnTo>
                    <a:pt x="52273" y="164795"/>
                  </a:lnTo>
                  <a:lnTo>
                    <a:pt x="52438" y="164668"/>
                  </a:lnTo>
                  <a:lnTo>
                    <a:pt x="52146" y="164668"/>
                  </a:lnTo>
                  <a:lnTo>
                    <a:pt x="51879" y="164668"/>
                  </a:lnTo>
                  <a:lnTo>
                    <a:pt x="51879" y="165061"/>
                  </a:lnTo>
                  <a:lnTo>
                    <a:pt x="51295" y="165938"/>
                  </a:lnTo>
                  <a:lnTo>
                    <a:pt x="50673" y="165938"/>
                  </a:lnTo>
                  <a:lnTo>
                    <a:pt x="51879" y="165061"/>
                  </a:lnTo>
                  <a:lnTo>
                    <a:pt x="51879" y="164668"/>
                  </a:lnTo>
                  <a:lnTo>
                    <a:pt x="50673" y="164668"/>
                  </a:lnTo>
                  <a:lnTo>
                    <a:pt x="51854" y="163398"/>
                  </a:lnTo>
                  <a:lnTo>
                    <a:pt x="49720" y="163398"/>
                  </a:lnTo>
                  <a:lnTo>
                    <a:pt x="51219" y="162128"/>
                  </a:lnTo>
                  <a:lnTo>
                    <a:pt x="47358" y="163398"/>
                  </a:lnTo>
                  <a:lnTo>
                    <a:pt x="46774" y="162128"/>
                  </a:lnTo>
                  <a:lnTo>
                    <a:pt x="48641" y="160858"/>
                  </a:lnTo>
                  <a:lnTo>
                    <a:pt x="51295" y="162128"/>
                  </a:lnTo>
                  <a:lnTo>
                    <a:pt x="49682" y="160858"/>
                  </a:lnTo>
                  <a:lnTo>
                    <a:pt x="51562" y="160858"/>
                  </a:lnTo>
                  <a:lnTo>
                    <a:pt x="55511" y="159588"/>
                  </a:lnTo>
                  <a:lnTo>
                    <a:pt x="55841" y="158572"/>
                  </a:lnTo>
                  <a:lnTo>
                    <a:pt x="53873" y="159588"/>
                  </a:lnTo>
                  <a:lnTo>
                    <a:pt x="54292" y="158318"/>
                  </a:lnTo>
                  <a:lnTo>
                    <a:pt x="50215" y="158318"/>
                  </a:lnTo>
                  <a:lnTo>
                    <a:pt x="50050" y="158242"/>
                  </a:lnTo>
                  <a:lnTo>
                    <a:pt x="54165" y="157048"/>
                  </a:lnTo>
                  <a:lnTo>
                    <a:pt x="54737" y="158318"/>
                  </a:lnTo>
                  <a:lnTo>
                    <a:pt x="54343" y="157048"/>
                  </a:lnTo>
                  <a:lnTo>
                    <a:pt x="55651" y="157048"/>
                  </a:lnTo>
                  <a:lnTo>
                    <a:pt x="58559" y="15577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71816" y="8230889"/>
              <a:ext cx="387985" cy="321310"/>
            </a:xfrm>
            <a:custGeom>
              <a:avLst/>
              <a:gdLst/>
              <a:ahLst/>
              <a:cxnLst/>
              <a:rect l="l" t="t" r="r" b="b"/>
              <a:pathLst>
                <a:path w="387984" h="321309">
                  <a:moveTo>
                    <a:pt x="50" y="67297"/>
                  </a:moveTo>
                  <a:close/>
                </a:path>
                <a:path w="387984" h="321309">
                  <a:moveTo>
                    <a:pt x="3251" y="81788"/>
                  </a:moveTo>
                  <a:lnTo>
                    <a:pt x="3124" y="81673"/>
                  </a:lnTo>
                  <a:lnTo>
                    <a:pt x="2552" y="81419"/>
                  </a:lnTo>
                  <a:lnTo>
                    <a:pt x="2781" y="81584"/>
                  </a:lnTo>
                  <a:lnTo>
                    <a:pt x="3251" y="81788"/>
                  </a:lnTo>
                  <a:close/>
                </a:path>
                <a:path w="387984" h="321309">
                  <a:moveTo>
                    <a:pt x="3517" y="139"/>
                  </a:moveTo>
                  <a:lnTo>
                    <a:pt x="2870" y="0"/>
                  </a:lnTo>
                  <a:lnTo>
                    <a:pt x="2781" y="127"/>
                  </a:lnTo>
                  <a:lnTo>
                    <a:pt x="3517" y="139"/>
                  </a:lnTo>
                  <a:close/>
                </a:path>
                <a:path w="387984" h="321309">
                  <a:moveTo>
                    <a:pt x="3644" y="132918"/>
                  </a:moveTo>
                  <a:lnTo>
                    <a:pt x="3416" y="132791"/>
                  </a:lnTo>
                  <a:lnTo>
                    <a:pt x="3048" y="132842"/>
                  </a:lnTo>
                  <a:lnTo>
                    <a:pt x="3644" y="132918"/>
                  </a:lnTo>
                  <a:close/>
                </a:path>
                <a:path w="387984" h="321309">
                  <a:moveTo>
                    <a:pt x="4610" y="136829"/>
                  </a:moveTo>
                  <a:lnTo>
                    <a:pt x="4267" y="136664"/>
                  </a:lnTo>
                  <a:lnTo>
                    <a:pt x="4140" y="136791"/>
                  </a:lnTo>
                  <a:lnTo>
                    <a:pt x="4343" y="136791"/>
                  </a:lnTo>
                  <a:lnTo>
                    <a:pt x="4495" y="136804"/>
                  </a:lnTo>
                  <a:close/>
                </a:path>
                <a:path w="387984" h="321309">
                  <a:moveTo>
                    <a:pt x="4635" y="133045"/>
                  </a:moveTo>
                  <a:lnTo>
                    <a:pt x="3644" y="132918"/>
                  </a:lnTo>
                  <a:lnTo>
                    <a:pt x="3771" y="132994"/>
                  </a:lnTo>
                  <a:lnTo>
                    <a:pt x="4635" y="133045"/>
                  </a:lnTo>
                  <a:close/>
                </a:path>
                <a:path w="387984" h="321309">
                  <a:moveTo>
                    <a:pt x="4953" y="136906"/>
                  </a:moveTo>
                  <a:lnTo>
                    <a:pt x="4610" y="136829"/>
                  </a:lnTo>
                  <a:lnTo>
                    <a:pt x="4953" y="136969"/>
                  </a:lnTo>
                  <a:close/>
                </a:path>
                <a:path w="387984" h="321309">
                  <a:moveTo>
                    <a:pt x="5689" y="137287"/>
                  </a:moveTo>
                  <a:lnTo>
                    <a:pt x="4953" y="136969"/>
                  </a:lnTo>
                  <a:lnTo>
                    <a:pt x="4851" y="137210"/>
                  </a:lnTo>
                  <a:lnTo>
                    <a:pt x="5689" y="137287"/>
                  </a:lnTo>
                  <a:close/>
                </a:path>
                <a:path w="387984" h="321309">
                  <a:moveTo>
                    <a:pt x="7200" y="132295"/>
                  </a:moveTo>
                  <a:lnTo>
                    <a:pt x="5410" y="132016"/>
                  </a:lnTo>
                  <a:lnTo>
                    <a:pt x="5156" y="132257"/>
                  </a:lnTo>
                  <a:lnTo>
                    <a:pt x="3111" y="132613"/>
                  </a:lnTo>
                  <a:lnTo>
                    <a:pt x="3416" y="132791"/>
                  </a:lnTo>
                  <a:lnTo>
                    <a:pt x="7200" y="132295"/>
                  </a:lnTo>
                  <a:close/>
                </a:path>
                <a:path w="387984" h="321309">
                  <a:moveTo>
                    <a:pt x="7353" y="122262"/>
                  </a:moveTo>
                  <a:lnTo>
                    <a:pt x="6299" y="122732"/>
                  </a:lnTo>
                  <a:lnTo>
                    <a:pt x="6896" y="122542"/>
                  </a:lnTo>
                  <a:lnTo>
                    <a:pt x="7188" y="122389"/>
                  </a:lnTo>
                  <a:lnTo>
                    <a:pt x="7353" y="122262"/>
                  </a:lnTo>
                  <a:close/>
                </a:path>
                <a:path w="387984" h="321309">
                  <a:moveTo>
                    <a:pt x="7835" y="100812"/>
                  </a:moveTo>
                  <a:lnTo>
                    <a:pt x="7061" y="100266"/>
                  </a:lnTo>
                  <a:lnTo>
                    <a:pt x="5397" y="100596"/>
                  </a:lnTo>
                  <a:lnTo>
                    <a:pt x="7835" y="100812"/>
                  </a:lnTo>
                  <a:close/>
                </a:path>
                <a:path w="387984" h="321309">
                  <a:moveTo>
                    <a:pt x="8077" y="118757"/>
                  </a:moveTo>
                  <a:lnTo>
                    <a:pt x="7823" y="118770"/>
                  </a:lnTo>
                  <a:lnTo>
                    <a:pt x="7556" y="118783"/>
                  </a:lnTo>
                  <a:lnTo>
                    <a:pt x="7327" y="118846"/>
                  </a:lnTo>
                  <a:lnTo>
                    <a:pt x="7518" y="118846"/>
                  </a:lnTo>
                  <a:lnTo>
                    <a:pt x="7785" y="118808"/>
                  </a:lnTo>
                  <a:lnTo>
                    <a:pt x="8077" y="118757"/>
                  </a:lnTo>
                  <a:close/>
                </a:path>
                <a:path w="387984" h="321309">
                  <a:moveTo>
                    <a:pt x="8991" y="93903"/>
                  </a:moveTo>
                  <a:lnTo>
                    <a:pt x="8547" y="93713"/>
                  </a:lnTo>
                  <a:lnTo>
                    <a:pt x="7962" y="93929"/>
                  </a:lnTo>
                  <a:lnTo>
                    <a:pt x="8077" y="94119"/>
                  </a:lnTo>
                  <a:lnTo>
                    <a:pt x="8483" y="94310"/>
                  </a:lnTo>
                  <a:lnTo>
                    <a:pt x="8686" y="94119"/>
                  </a:lnTo>
                  <a:lnTo>
                    <a:pt x="8991" y="93903"/>
                  </a:lnTo>
                  <a:close/>
                </a:path>
                <a:path w="387984" h="321309">
                  <a:moveTo>
                    <a:pt x="9867" y="94742"/>
                  </a:moveTo>
                  <a:lnTo>
                    <a:pt x="9334" y="94602"/>
                  </a:lnTo>
                  <a:lnTo>
                    <a:pt x="8813" y="94449"/>
                  </a:lnTo>
                  <a:lnTo>
                    <a:pt x="8483" y="94310"/>
                  </a:lnTo>
                  <a:lnTo>
                    <a:pt x="8255" y="94526"/>
                  </a:lnTo>
                  <a:lnTo>
                    <a:pt x="8191" y="94703"/>
                  </a:lnTo>
                  <a:lnTo>
                    <a:pt x="9867" y="94742"/>
                  </a:lnTo>
                  <a:close/>
                </a:path>
                <a:path w="387984" h="321309">
                  <a:moveTo>
                    <a:pt x="17614" y="293128"/>
                  </a:moveTo>
                  <a:lnTo>
                    <a:pt x="17386" y="294919"/>
                  </a:lnTo>
                  <a:lnTo>
                    <a:pt x="17449" y="294779"/>
                  </a:lnTo>
                  <a:lnTo>
                    <a:pt x="17614" y="293128"/>
                  </a:lnTo>
                  <a:close/>
                </a:path>
                <a:path w="387984" h="321309">
                  <a:moveTo>
                    <a:pt x="18415" y="110769"/>
                  </a:moveTo>
                  <a:lnTo>
                    <a:pt x="18186" y="110807"/>
                  </a:lnTo>
                  <a:lnTo>
                    <a:pt x="18351" y="110794"/>
                  </a:lnTo>
                  <a:close/>
                </a:path>
                <a:path w="387984" h="321309">
                  <a:moveTo>
                    <a:pt x="18618" y="307594"/>
                  </a:moveTo>
                  <a:lnTo>
                    <a:pt x="18491" y="305917"/>
                  </a:lnTo>
                  <a:lnTo>
                    <a:pt x="18427" y="306705"/>
                  </a:lnTo>
                  <a:lnTo>
                    <a:pt x="18122" y="307848"/>
                  </a:lnTo>
                  <a:lnTo>
                    <a:pt x="18021" y="308483"/>
                  </a:lnTo>
                  <a:lnTo>
                    <a:pt x="18237" y="309499"/>
                  </a:lnTo>
                  <a:lnTo>
                    <a:pt x="18618" y="307594"/>
                  </a:lnTo>
                  <a:close/>
                </a:path>
                <a:path w="387984" h="321309">
                  <a:moveTo>
                    <a:pt x="18694" y="127723"/>
                  </a:moveTo>
                  <a:lnTo>
                    <a:pt x="17830" y="128612"/>
                  </a:lnTo>
                  <a:lnTo>
                    <a:pt x="18351" y="128562"/>
                  </a:lnTo>
                  <a:lnTo>
                    <a:pt x="18694" y="127723"/>
                  </a:lnTo>
                  <a:close/>
                </a:path>
                <a:path w="387984" h="321309">
                  <a:moveTo>
                    <a:pt x="19024" y="307759"/>
                  </a:moveTo>
                  <a:lnTo>
                    <a:pt x="18808" y="308610"/>
                  </a:lnTo>
                  <a:lnTo>
                    <a:pt x="18935" y="308229"/>
                  </a:lnTo>
                  <a:lnTo>
                    <a:pt x="19024" y="307759"/>
                  </a:lnTo>
                  <a:close/>
                </a:path>
                <a:path w="387984" h="321309">
                  <a:moveTo>
                    <a:pt x="20561" y="128409"/>
                  </a:moveTo>
                  <a:lnTo>
                    <a:pt x="18351" y="128562"/>
                  </a:lnTo>
                  <a:lnTo>
                    <a:pt x="18211" y="128905"/>
                  </a:lnTo>
                  <a:lnTo>
                    <a:pt x="20561" y="128409"/>
                  </a:lnTo>
                  <a:close/>
                </a:path>
                <a:path w="387984" h="321309">
                  <a:moveTo>
                    <a:pt x="22694" y="124993"/>
                  </a:moveTo>
                  <a:lnTo>
                    <a:pt x="21399" y="124574"/>
                  </a:lnTo>
                  <a:lnTo>
                    <a:pt x="20396" y="124929"/>
                  </a:lnTo>
                  <a:lnTo>
                    <a:pt x="20916" y="125425"/>
                  </a:lnTo>
                  <a:lnTo>
                    <a:pt x="22047" y="124955"/>
                  </a:lnTo>
                  <a:lnTo>
                    <a:pt x="22694" y="124993"/>
                  </a:lnTo>
                  <a:close/>
                </a:path>
                <a:path w="387984" h="321309">
                  <a:moveTo>
                    <a:pt x="23507" y="104559"/>
                  </a:moveTo>
                  <a:lnTo>
                    <a:pt x="23126" y="104165"/>
                  </a:lnTo>
                  <a:lnTo>
                    <a:pt x="22453" y="104521"/>
                  </a:lnTo>
                  <a:lnTo>
                    <a:pt x="23507" y="104559"/>
                  </a:lnTo>
                  <a:close/>
                </a:path>
                <a:path w="387984" h="321309">
                  <a:moveTo>
                    <a:pt x="24168" y="127647"/>
                  </a:moveTo>
                  <a:lnTo>
                    <a:pt x="20561" y="128409"/>
                  </a:lnTo>
                  <a:lnTo>
                    <a:pt x="20751" y="128727"/>
                  </a:lnTo>
                  <a:lnTo>
                    <a:pt x="24168" y="127647"/>
                  </a:lnTo>
                  <a:close/>
                </a:path>
                <a:path w="387984" h="321309">
                  <a:moveTo>
                    <a:pt x="25590" y="48488"/>
                  </a:moveTo>
                  <a:lnTo>
                    <a:pt x="23977" y="48196"/>
                  </a:lnTo>
                  <a:lnTo>
                    <a:pt x="23736" y="48539"/>
                  </a:lnTo>
                  <a:lnTo>
                    <a:pt x="22453" y="48844"/>
                  </a:lnTo>
                  <a:lnTo>
                    <a:pt x="22872" y="49022"/>
                  </a:lnTo>
                  <a:lnTo>
                    <a:pt x="24523" y="48895"/>
                  </a:lnTo>
                  <a:lnTo>
                    <a:pt x="25590" y="48488"/>
                  </a:lnTo>
                  <a:close/>
                </a:path>
                <a:path w="387984" h="321309">
                  <a:moveTo>
                    <a:pt x="26568" y="98513"/>
                  </a:moveTo>
                  <a:lnTo>
                    <a:pt x="25615" y="97866"/>
                  </a:lnTo>
                  <a:lnTo>
                    <a:pt x="26187" y="98336"/>
                  </a:lnTo>
                  <a:lnTo>
                    <a:pt x="26568" y="98513"/>
                  </a:lnTo>
                  <a:close/>
                </a:path>
                <a:path w="387984" h="321309">
                  <a:moveTo>
                    <a:pt x="26733" y="311886"/>
                  </a:moveTo>
                  <a:lnTo>
                    <a:pt x="26225" y="313436"/>
                  </a:lnTo>
                  <a:lnTo>
                    <a:pt x="26695" y="313563"/>
                  </a:lnTo>
                  <a:lnTo>
                    <a:pt x="26733" y="311886"/>
                  </a:lnTo>
                  <a:close/>
                </a:path>
                <a:path w="387984" h="321309">
                  <a:moveTo>
                    <a:pt x="26911" y="64363"/>
                  </a:moveTo>
                  <a:lnTo>
                    <a:pt x="25933" y="63931"/>
                  </a:lnTo>
                  <a:lnTo>
                    <a:pt x="22631" y="63969"/>
                  </a:lnTo>
                  <a:lnTo>
                    <a:pt x="23215" y="64249"/>
                  </a:lnTo>
                  <a:lnTo>
                    <a:pt x="26911" y="64363"/>
                  </a:lnTo>
                  <a:close/>
                </a:path>
                <a:path w="387984" h="321309">
                  <a:moveTo>
                    <a:pt x="30175" y="306819"/>
                  </a:moveTo>
                  <a:lnTo>
                    <a:pt x="30035" y="308914"/>
                  </a:lnTo>
                  <a:lnTo>
                    <a:pt x="29502" y="309600"/>
                  </a:lnTo>
                  <a:lnTo>
                    <a:pt x="30073" y="309473"/>
                  </a:lnTo>
                  <a:lnTo>
                    <a:pt x="30137" y="307721"/>
                  </a:lnTo>
                  <a:lnTo>
                    <a:pt x="30175" y="306819"/>
                  </a:lnTo>
                  <a:close/>
                </a:path>
                <a:path w="387984" h="321309">
                  <a:moveTo>
                    <a:pt x="30251" y="4914"/>
                  </a:moveTo>
                  <a:lnTo>
                    <a:pt x="29337" y="4343"/>
                  </a:lnTo>
                  <a:lnTo>
                    <a:pt x="29146" y="4610"/>
                  </a:lnTo>
                  <a:lnTo>
                    <a:pt x="30251" y="4914"/>
                  </a:lnTo>
                  <a:close/>
                </a:path>
                <a:path w="387984" h="321309">
                  <a:moveTo>
                    <a:pt x="35204" y="288417"/>
                  </a:moveTo>
                  <a:lnTo>
                    <a:pt x="34671" y="289814"/>
                  </a:lnTo>
                  <a:lnTo>
                    <a:pt x="34937" y="289179"/>
                  </a:lnTo>
                  <a:lnTo>
                    <a:pt x="35064" y="289306"/>
                  </a:lnTo>
                  <a:lnTo>
                    <a:pt x="35077" y="289179"/>
                  </a:lnTo>
                  <a:lnTo>
                    <a:pt x="35204" y="288417"/>
                  </a:lnTo>
                  <a:close/>
                </a:path>
                <a:path w="387984" h="321309">
                  <a:moveTo>
                    <a:pt x="35331" y="308076"/>
                  </a:moveTo>
                  <a:lnTo>
                    <a:pt x="35204" y="308737"/>
                  </a:lnTo>
                  <a:lnTo>
                    <a:pt x="35331" y="308076"/>
                  </a:lnTo>
                  <a:close/>
                </a:path>
                <a:path w="387984" h="321309">
                  <a:moveTo>
                    <a:pt x="35445" y="307467"/>
                  </a:moveTo>
                  <a:lnTo>
                    <a:pt x="35420" y="306781"/>
                  </a:lnTo>
                  <a:lnTo>
                    <a:pt x="35331" y="308076"/>
                  </a:lnTo>
                  <a:lnTo>
                    <a:pt x="35445" y="307467"/>
                  </a:lnTo>
                  <a:close/>
                </a:path>
                <a:path w="387984" h="321309">
                  <a:moveTo>
                    <a:pt x="39471" y="283845"/>
                  </a:moveTo>
                  <a:lnTo>
                    <a:pt x="38976" y="284734"/>
                  </a:lnTo>
                  <a:lnTo>
                    <a:pt x="39408" y="284734"/>
                  </a:lnTo>
                  <a:lnTo>
                    <a:pt x="39471" y="283845"/>
                  </a:lnTo>
                  <a:close/>
                </a:path>
                <a:path w="387984" h="321309">
                  <a:moveTo>
                    <a:pt x="41414" y="313055"/>
                  </a:moveTo>
                  <a:lnTo>
                    <a:pt x="41363" y="309880"/>
                  </a:lnTo>
                  <a:lnTo>
                    <a:pt x="41287" y="312420"/>
                  </a:lnTo>
                  <a:lnTo>
                    <a:pt x="41414" y="313055"/>
                  </a:lnTo>
                  <a:close/>
                </a:path>
                <a:path w="387984" h="321309">
                  <a:moveTo>
                    <a:pt x="41719" y="282829"/>
                  </a:moveTo>
                  <a:lnTo>
                    <a:pt x="41109" y="284988"/>
                  </a:lnTo>
                  <a:lnTo>
                    <a:pt x="40144" y="289052"/>
                  </a:lnTo>
                  <a:lnTo>
                    <a:pt x="40792" y="289179"/>
                  </a:lnTo>
                  <a:lnTo>
                    <a:pt x="41071" y="289344"/>
                  </a:lnTo>
                  <a:lnTo>
                    <a:pt x="41198" y="288544"/>
                  </a:lnTo>
                  <a:lnTo>
                    <a:pt x="41275" y="288417"/>
                  </a:lnTo>
                  <a:lnTo>
                    <a:pt x="41402" y="287020"/>
                  </a:lnTo>
                  <a:lnTo>
                    <a:pt x="41313" y="286766"/>
                  </a:lnTo>
                  <a:lnTo>
                    <a:pt x="41122" y="286512"/>
                  </a:lnTo>
                  <a:lnTo>
                    <a:pt x="41249" y="285242"/>
                  </a:lnTo>
                  <a:lnTo>
                    <a:pt x="41719" y="282829"/>
                  </a:lnTo>
                  <a:close/>
                </a:path>
                <a:path w="387984" h="321309">
                  <a:moveTo>
                    <a:pt x="51663" y="312000"/>
                  </a:moveTo>
                  <a:lnTo>
                    <a:pt x="51523" y="312635"/>
                  </a:lnTo>
                  <a:lnTo>
                    <a:pt x="51663" y="312000"/>
                  </a:lnTo>
                  <a:close/>
                </a:path>
                <a:path w="387984" h="321309">
                  <a:moveTo>
                    <a:pt x="52781" y="311404"/>
                  </a:moveTo>
                  <a:lnTo>
                    <a:pt x="52628" y="311746"/>
                  </a:lnTo>
                  <a:lnTo>
                    <a:pt x="52781" y="311404"/>
                  </a:lnTo>
                  <a:close/>
                </a:path>
                <a:path w="387984" h="321309">
                  <a:moveTo>
                    <a:pt x="54165" y="287655"/>
                  </a:moveTo>
                  <a:lnTo>
                    <a:pt x="54000" y="286385"/>
                  </a:lnTo>
                  <a:lnTo>
                    <a:pt x="53657" y="287655"/>
                  </a:lnTo>
                  <a:lnTo>
                    <a:pt x="54165" y="287655"/>
                  </a:lnTo>
                  <a:close/>
                </a:path>
                <a:path w="387984" h="321309">
                  <a:moveTo>
                    <a:pt x="54622" y="311454"/>
                  </a:moveTo>
                  <a:lnTo>
                    <a:pt x="54114" y="313309"/>
                  </a:lnTo>
                  <a:lnTo>
                    <a:pt x="54330" y="312547"/>
                  </a:lnTo>
                  <a:lnTo>
                    <a:pt x="54470" y="312293"/>
                  </a:lnTo>
                  <a:lnTo>
                    <a:pt x="54597" y="311772"/>
                  </a:lnTo>
                  <a:lnTo>
                    <a:pt x="54622" y="311454"/>
                  </a:lnTo>
                  <a:close/>
                </a:path>
                <a:path w="387984" h="321309">
                  <a:moveTo>
                    <a:pt x="56984" y="285597"/>
                  </a:moveTo>
                  <a:lnTo>
                    <a:pt x="56540" y="286473"/>
                  </a:lnTo>
                  <a:lnTo>
                    <a:pt x="56680" y="286677"/>
                  </a:lnTo>
                  <a:lnTo>
                    <a:pt x="56984" y="285597"/>
                  </a:lnTo>
                  <a:close/>
                </a:path>
                <a:path w="387984" h="321309">
                  <a:moveTo>
                    <a:pt x="59042" y="309346"/>
                  </a:moveTo>
                  <a:lnTo>
                    <a:pt x="58699" y="310769"/>
                  </a:lnTo>
                  <a:lnTo>
                    <a:pt x="58877" y="310515"/>
                  </a:lnTo>
                  <a:lnTo>
                    <a:pt x="59004" y="309880"/>
                  </a:lnTo>
                  <a:lnTo>
                    <a:pt x="59042" y="309346"/>
                  </a:lnTo>
                  <a:close/>
                </a:path>
                <a:path w="387984" h="321309">
                  <a:moveTo>
                    <a:pt x="59220" y="310007"/>
                  </a:moveTo>
                  <a:lnTo>
                    <a:pt x="58966" y="310375"/>
                  </a:lnTo>
                  <a:lnTo>
                    <a:pt x="58839" y="312166"/>
                  </a:lnTo>
                  <a:lnTo>
                    <a:pt x="59220" y="310007"/>
                  </a:lnTo>
                  <a:close/>
                </a:path>
                <a:path w="387984" h="321309">
                  <a:moveTo>
                    <a:pt x="65036" y="311772"/>
                  </a:moveTo>
                  <a:close/>
                </a:path>
                <a:path w="387984" h="321309">
                  <a:moveTo>
                    <a:pt x="82359" y="296024"/>
                  </a:moveTo>
                  <a:lnTo>
                    <a:pt x="82245" y="296418"/>
                  </a:lnTo>
                  <a:lnTo>
                    <a:pt x="82003" y="297662"/>
                  </a:lnTo>
                  <a:lnTo>
                    <a:pt x="82359" y="296024"/>
                  </a:lnTo>
                  <a:close/>
                </a:path>
                <a:path w="387984" h="321309">
                  <a:moveTo>
                    <a:pt x="83566" y="292989"/>
                  </a:moveTo>
                  <a:lnTo>
                    <a:pt x="83299" y="292862"/>
                  </a:lnTo>
                  <a:lnTo>
                    <a:pt x="82626" y="293116"/>
                  </a:lnTo>
                  <a:lnTo>
                    <a:pt x="82270" y="295148"/>
                  </a:lnTo>
                  <a:lnTo>
                    <a:pt x="82372" y="294894"/>
                  </a:lnTo>
                  <a:lnTo>
                    <a:pt x="82664" y="293751"/>
                  </a:lnTo>
                  <a:lnTo>
                    <a:pt x="82600" y="294894"/>
                  </a:lnTo>
                  <a:lnTo>
                    <a:pt x="82359" y="296024"/>
                  </a:lnTo>
                  <a:lnTo>
                    <a:pt x="82969" y="294767"/>
                  </a:lnTo>
                  <a:lnTo>
                    <a:pt x="83312" y="293751"/>
                  </a:lnTo>
                  <a:lnTo>
                    <a:pt x="83566" y="292989"/>
                  </a:lnTo>
                  <a:close/>
                </a:path>
                <a:path w="387984" h="321309">
                  <a:moveTo>
                    <a:pt x="84048" y="295783"/>
                  </a:moveTo>
                  <a:lnTo>
                    <a:pt x="83324" y="298704"/>
                  </a:lnTo>
                  <a:lnTo>
                    <a:pt x="83629" y="294640"/>
                  </a:lnTo>
                  <a:lnTo>
                    <a:pt x="82296" y="298373"/>
                  </a:lnTo>
                  <a:lnTo>
                    <a:pt x="81711" y="299212"/>
                  </a:lnTo>
                  <a:lnTo>
                    <a:pt x="82003" y="297662"/>
                  </a:lnTo>
                  <a:lnTo>
                    <a:pt x="81445" y="299212"/>
                  </a:lnTo>
                  <a:lnTo>
                    <a:pt x="80924" y="299085"/>
                  </a:lnTo>
                  <a:lnTo>
                    <a:pt x="81178" y="296926"/>
                  </a:lnTo>
                  <a:lnTo>
                    <a:pt x="81851" y="291084"/>
                  </a:lnTo>
                  <a:lnTo>
                    <a:pt x="79756" y="296926"/>
                  </a:lnTo>
                  <a:lnTo>
                    <a:pt x="79768" y="296418"/>
                  </a:lnTo>
                  <a:lnTo>
                    <a:pt x="79794" y="295783"/>
                  </a:lnTo>
                  <a:lnTo>
                    <a:pt x="79895" y="293497"/>
                  </a:lnTo>
                  <a:lnTo>
                    <a:pt x="79997" y="290703"/>
                  </a:lnTo>
                  <a:lnTo>
                    <a:pt x="78752" y="293497"/>
                  </a:lnTo>
                  <a:lnTo>
                    <a:pt x="78270" y="289179"/>
                  </a:lnTo>
                  <a:lnTo>
                    <a:pt x="77127" y="289560"/>
                  </a:lnTo>
                  <a:lnTo>
                    <a:pt x="76873" y="295783"/>
                  </a:lnTo>
                  <a:lnTo>
                    <a:pt x="76796" y="291325"/>
                  </a:lnTo>
                  <a:lnTo>
                    <a:pt x="76784" y="289687"/>
                  </a:lnTo>
                  <a:lnTo>
                    <a:pt x="76682" y="290690"/>
                  </a:lnTo>
                  <a:lnTo>
                    <a:pt x="76517" y="289585"/>
                  </a:lnTo>
                  <a:lnTo>
                    <a:pt x="76593" y="291757"/>
                  </a:lnTo>
                  <a:lnTo>
                    <a:pt x="76542" y="292265"/>
                  </a:lnTo>
                  <a:lnTo>
                    <a:pt x="76225" y="295783"/>
                  </a:lnTo>
                  <a:lnTo>
                    <a:pt x="76098" y="296164"/>
                  </a:lnTo>
                  <a:lnTo>
                    <a:pt x="75895" y="296418"/>
                  </a:lnTo>
                  <a:lnTo>
                    <a:pt x="75831" y="295846"/>
                  </a:lnTo>
                  <a:lnTo>
                    <a:pt x="75907" y="294690"/>
                  </a:lnTo>
                  <a:lnTo>
                    <a:pt x="76542" y="292265"/>
                  </a:lnTo>
                  <a:lnTo>
                    <a:pt x="75603" y="292874"/>
                  </a:lnTo>
                  <a:lnTo>
                    <a:pt x="75819" y="295808"/>
                  </a:lnTo>
                  <a:lnTo>
                    <a:pt x="75730" y="294894"/>
                  </a:lnTo>
                  <a:lnTo>
                    <a:pt x="75717" y="294767"/>
                  </a:lnTo>
                  <a:lnTo>
                    <a:pt x="75641" y="294005"/>
                  </a:lnTo>
                  <a:lnTo>
                    <a:pt x="75590" y="293497"/>
                  </a:lnTo>
                  <a:lnTo>
                    <a:pt x="75577" y="293370"/>
                  </a:lnTo>
                  <a:lnTo>
                    <a:pt x="75463" y="292227"/>
                  </a:lnTo>
                  <a:lnTo>
                    <a:pt x="75463" y="290195"/>
                  </a:lnTo>
                  <a:lnTo>
                    <a:pt x="75844" y="290703"/>
                  </a:lnTo>
                  <a:lnTo>
                    <a:pt x="75882" y="290195"/>
                  </a:lnTo>
                  <a:lnTo>
                    <a:pt x="75831" y="289052"/>
                  </a:lnTo>
                  <a:lnTo>
                    <a:pt x="75590" y="288798"/>
                  </a:lnTo>
                  <a:lnTo>
                    <a:pt x="75615" y="288036"/>
                  </a:lnTo>
                  <a:lnTo>
                    <a:pt x="75971" y="286639"/>
                  </a:lnTo>
                  <a:lnTo>
                    <a:pt x="75819" y="284734"/>
                  </a:lnTo>
                  <a:lnTo>
                    <a:pt x="75717" y="286004"/>
                  </a:lnTo>
                  <a:lnTo>
                    <a:pt x="75603" y="287147"/>
                  </a:lnTo>
                  <a:lnTo>
                    <a:pt x="75285" y="288036"/>
                  </a:lnTo>
                  <a:lnTo>
                    <a:pt x="75044" y="287147"/>
                  </a:lnTo>
                  <a:lnTo>
                    <a:pt x="75107" y="290322"/>
                  </a:lnTo>
                  <a:lnTo>
                    <a:pt x="74066" y="293370"/>
                  </a:lnTo>
                  <a:lnTo>
                    <a:pt x="74091" y="293116"/>
                  </a:lnTo>
                  <a:lnTo>
                    <a:pt x="74358" y="290830"/>
                  </a:lnTo>
                  <a:lnTo>
                    <a:pt x="74701" y="287909"/>
                  </a:lnTo>
                  <a:lnTo>
                    <a:pt x="75069" y="284734"/>
                  </a:lnTo>
                  <a:lnTo>
                    <a:pt x="73939" y="287909"/>
                  </a:lnTo>
                  <a:lnTo>
                    <a:pt x="74117" y="287147"/>
                  </a:lnTo>
                  <a:lnTo>
                    <a:pt x="74396" y="286004"/>
                  </a:lnTo>
                  <a:lnTo>
                    <a:pt x="73863" y="287147"/>
                  </a:lnTo>
                  <a:lnTo>
                    <a:pt x="72898" y="285750"/>
                  </a:lnTo>
                  <a:lnTo>
                    <a:pt x="71996" y="290830"/>
                  </a:lnTo>
                  <a:lnTo>
                    <a:pt x="72072" y="288417"/>
                  </a:lnTo>
                  <a:lnTo>
                    <a:pt x="72301" y="287909"/>
                  </a:lnTo>
                  <a:lnTo>
                    <a:pt x="71412" y="287020"/>
                  </a:lnTo>
                  <a:lnTo>
                    <a:pt x="69596" y="293116"/>
                  </a:lnTo>
                  <a:lnTo>
                    <a:pt x="69342" y="291211"/>
                  </a:lnTo>
                  <a:lnTo>
                    <a:pt x="69215" y="290322"/>
                  </a:lnTo>
                  <a:lnTo>
                    <a:pt x="69342" y="288798"/>
                  </a:lnTo>
                  <a:lnTo>
                    <a:pt x="69392" y="288417"/>
                  </a:lnTo>
                  <a:lnTo>
                    <a:pt x="69253" y="288671"/>
                  </a:lnTo>
                  <a:lnTo>
                    <a:pt x="69151" y="288925"/>
                  </a:lnTo>
                  <a:lnTo>
                    <a:pt x="68783" y="291211"/>
                  </a:lnTo>
                  <a:lnTo>
                    <a:pt x="68770" y="290703"/>
                  </a:lnTo>
                  <a:lnTo>
                    <a:pt x="68884" y="288544"/>
                  </a:lnTo>
                  <a:lnTo>
                    <a:pt x="68884" y="288036"/>
                  </a:lnTo>
                  <a:lnTo>
                    <a:pt x="68122" y="290703"/>
                  </a:lnTo>
                  <a:lnTo>
                    <a:pt x="67995" y="289941"/>
                  </a:lnTo>
                  <a:lnTo>
                    <a:pt x="68110" y="289179"/>
                  </a:lnTo>
                  <a:lnTo>
                    <a:pt x="68237" y="288594"/>
                  </a:lnTo>
                  <a:lnTo>
                    <a:pt x="68135" y="287401"/>
                  </a:lnTo>
                  <a:lnTo>
                    <a:pt x="67614" y="285877"/>
                  </a:lnTo>
                  <a:lnTo>
                    <a:pt x="66484" y="292227"/>
                  </a:lnTo>
                  <a:lnTo>
                    <a:pt x="65582" y="293116"/>
                  </a:lnTo>
                  <a:lnTo>
                    <a:pt x="65620" y="292735"/>
                  </a:lnTo>
                  <a:lnTo>
                    <a:pt x="65811" y="290830"/>
                  </a:lnTo>
                  <a:lnTo>
                    <a:pt x="65925" y="289687"/>
                  </a:lnTo>
                  <a:lnTo>
                    <a:pt x="65849" y="288036"/>
                  </a:lnTo>
                  <a:lnTo>
                    <a:pt x="65214" y="286385"/>
                  </a:lnTo>
                  <a:lnTo>
                    <a:pt x="65239" y="285623"/>
                  </a:lnTo>
                  <a:lnTo>
                    <a:pt x="64198" y="284861"/>
                  </a:lnTo>
                  <a:lnTo>
                    <a:pt x="63004" y="289179"/>
                  </a:lnTo>
                  <a:lnTo>
                    <a:pt x="61810" y="290830"/>
                  </a:lnTo>
                  <a:lnTo>
                    <a:pt x="61772" y="289687"/>
                  </a:lnTo>
                  <a:lnTo>
                    <a:pt x="61747" y="288544"/>
                  </a:lnTo>
                  <a:lnTo>
                    <a:pt x="61671" y="285877"/>
                  </a:lnTo>
                  <a:lnTo>
                    <a:pt x="59880" y="288544"/>
                  </a:lnTo>
                  <a:lnTo>
                    <a:pt x="59131" y="285623"/>
                  </a:lnTo>
                  <a:lnTo>
                    <a:pt x="59182" y="286639"/>
                  </a:lnTo>
                  <a:lnTo>
                    <a:pt x="58813" y="288925"/>
                  </a:lnTo>
                  <a:lnTo>
                    <a:pt x="58699" y="289407"/>
                  </a:lnTo>
                  <a:lnTo>
                    <a:pt x="58521" y="289687"/>
                  </a:lnTo>
                  <a:lnTo>
                    <a:pt x="58394" y="288671"/>
                  </a:lnTo>
                  <a:lnTo>
                    <a:pt x="57569" y="292735"/>
                  </a:lnTo>
                  <a:lnTo>
                    <a:pt x="57607" y="292354"/>
                  </a:lnTo>
                  <a:lnTo>
                    <a:pt x="57645" y="291973"/>
                  </a:lnTo>
                  <a:lnTo>
                    <a:pt x="57759" y="290957"/>
                  </a:lnTo>
                  <a:lnTo>
                    <a:pt x="58000" y="288671"/>
                  </a:lnTo>
                  <a:lnTo>
                    <a:pt x="58089" y="288544"/>
                  </a:lnTo>
                  <a:lnTo>
                    <a:pt x="58254" y="285623"/>
                  </a:lnTo>
                  <a:lnTo>
                    <a:pt x="58318" y="284480"/>
                  </a:lnTo>
                  <a:lnTo>
                    <a:pt x="57721" y="285623"/>
                  </a:lnTo>
                  <a:lnTo>
                    <a:pt x="57353" y="285496"/>
                  </a:lnTo>
                  <a:lnTo>
                    <a:pt x="56743" y="290957"/>
                  </a:lnTo>
                  <a:lnTo>
                    <a:pt x="56426" y="289052"/>
                  </a:lnTo>
                  <a:lnTo>
                    <a:pt x="56210" y="287782"/>
                  </a:lnTo>
                  <a:lnTo>
                    <a:pt x="55232" y="288290"/>
                  </a:lnTo>
                  <a:lnTo>
                    <a:pt x="54330" y="289052"/>
                  </a:lnTo>
                  <a:lnTo>
                    <a:pt x="54178" y="287782"/>
                  </a:lnTo>
                  <a:lnTo>
                    <a:pt x="53632" y="287782"/>
                  </a:lnTo>
                  <a:lnTo>
                    <a:pt x="53301" y="287782"/>
                  </a:lnTo>
                  <a:lnTo>
                    <a:pt x="52959" y="289052"/>
                  </a:lnTo>
                  <a:lnTo>
                    <a:pt x="53200" y="286766"/>
                  </a:lnTo>
                  <a:lnTo>
                    <a:pt x="53086" y="285877"/>
                  </a:lnTo>
                  <a:lnTo>
                    <a:pt x="52819" y="285496"/>
                  </a:lnTo>
                  <a:lnTo>
                    <a:pt x="52374" y="284861"/>
                  </a:lnTo>
                  <a:lnTo>
                    <a:pt x="51473" y="285496"/>
                  </a:lnTo>
                  <a:lnTo>
                    <a:pt x="51841" y="283337"/>
                  </a:lnTo>
                  <a:lnTo>
                    <a:pt x="51409" y="283083"/>
                  </a:lnTo>
                  <a:lnTo>
                    <a:pt x="50431" y="291846"/>
                  </a:lnTo>
                  <a:lnTo>
                    <a:pt x="49987" y="291973"/>
                  </a:lnTo>
                  <a:lnTo>
                    <a:pt x="50152" y="289560"/>
                  </a:lnTo>
                  <a:lnTo>
                    <a:pt x="50228" y="288290"/>
                  </a:lnTo>
                  <a:lnTo>
                    <a:pt x="50292" y="287528"/>
                  </a:lnTo>
                  <a:lnTo>
                    <a:pt x="49466" y="287528"/>
                  </a:lnTo>
                  <a:lnTo>
                    <a:pt x="49022" y="283591"/>
                  </a:lnTo>
                  <a:lnTo>
                    <a:pt x="47840" y="287528"/>
                  </a:lnTo>
                  <a:lnTo>
                    <a:pt x="48056" y="285496"/>
                  </a:lnTo>
                  <a:lnTo>
                    <a:pt x="48209" y="285369"/>
                  </a:lnTo>
                  <a:lnTo>
                    <a:pt x="47840" y="285242"/>
                  </a:lnTo>
                  <a:lnTo>
                    <a:pt x="47586" y="284353"/>
                  </a:lnTo>
                  <a:lnTo>
                    <a:pt x="47015" y="282321"/>
                  </a:lnTo>
                  <a:lnTo>
                    <a:pt x="46837" y="284657"/>
                  </a:lnTo>
                  <a:lnTo>
                    <a:pt x="46939" y="284353"/>
                  </a:lnTo>
                  <a:lnTo>
                    <a:pt x="46812" y="284988"/>
                  </a:lnTo>
                  <a:lnTo>
                    <a:pt x="46837" y="284657"/>
                  </a:lnTo>
                  <a:lnTo>
                    <a:pt x="45161" y="289560"/>
                  </a:lnTo>
                  <a:lnTo>
                    <a:pt x="45516" y="286639"/>
                  </a:lnTo>
                  <a:lnTo>
                    <a:pt x="44780" y="290322"/>
                  </a:lnTo>
                  <a:lnTo>
                    <a:pt x="44678" y="291338"/>
                  </a:lnTo>
                  <a:lnTo>
                    <a:pt x="44056" y="292354"/>
                  </a:lnTo>
                  <a:lnTo>
                    <a:pt x="44005" y="289179"/>
                  </a:lnTo>
                  <a:lnTo>
                    <a:pt x="43688" y="293497"/>
                  </a:lnTo>
                  <a:lnTo>
                    <a:pt x="43370" y="291973"/>
                  </a:lnTo>
                  <a:lnTo>
                    <a:pt x="43497" y="291084"/>
                  </a:lnTo>
                  <a:lnTo>
                    <a:pt x="43700" y="290068"/>
                  </a:lnTo>
                  <a:lnTo>
                    <a:pt x="43307" y="289687"/>
                  </a:lnTo>
                  <a:lnTo>
                    <a:pt x="43192" y="290957"/>
                  </a:lnTo>
                  <a:lnTo>
                    <a:pt x="42811" y="292862"/>
                  </a:lnTo>
                  <a:lnTo>
                    <a:pt x="42430" y="294005"/>
                  </a:lnTo>
                  <a:lnTo>
                    <a:pt x="42379" y="293751"/>
                  </a:lnTo>
                  <a:lnTo>
                    <a:pt x="42265" y="293116"/>
                  </a:lnTo>
                  <a:lnTo>
                    <a:pt x="42151" y="292481"/>
                  </a:lnTo>
                  <a:lnTo>
                    <a:pt x="42265" y="289433"/>
                  </a:lnTo>
                  <a:lnTo>
                    <a:pt x="42037" y="291172"/>
                  </a:lnTo>
                  <a:lnTo>
                    <a:pt x="41630" y="293116"/>
                  </a:lnTo>
                  <a:lnTo>
                    <a:pt x="41541" y="292735"/>
                  </a:lnTo>
                  <a:lnTo>
                    <a:pt x="41643" y="290830"/>
                  </a:lnTo>
                  <a:lnTo>
                    <a:pt x="41541" y="289687"/>
                  </a:lnTo>
                  <a:lnTo>
                    <a:pt x="41262" y="288594"/>
                  </a:lnTo>
                  <a:lnTo>
                    <a:pt x="41160" y="289687"/>
                  </a:lnTo>
                  <a:lnTo>
                    <a:pt x="41071" y="289344"/>
                  </a:lnTo>
                  <a:lnTo>
                    <a:pt x="40373" y="293751"/>
                  </a:lnTo>
                  <a:lnTo>
                    <a:pt x="40220" y="291719"/>
                  </a:lnTo>
                  <a:lnTo>
                    <a:pt x="40144" y="289052"/>
                  </a:lnTo>
                  <a:lnTo>
                    <a:pt x="40106" y="288925"/>
                  </a:lnTo>
                  <a:lnTo>
                    <a:pt x="40081" y="288798"/>
                  </a:lnTo>
                  <a:lnTo>
                    <a:pt x="39878" y="288036"/>
                  </a:lnTo>
                  <a:lnTo>
                    <a:pt x="39814" y="287655"/>
                  </a:lnTo>
                  <a:lnTo>
                    <a:pt x="39852" y="286893"/>
                  </a:lnTo>
                  <a:lnTo>
                    <a:pt x="39852" y="286258"/>
                  </a:lnTo>
                  <a:lnTo>
                    <a:pt x="39738" y="286512"/>
                  </a:lnTo>
                  <a:lnTo>
                    <a:pt x="39611" y="286893"/>
                  </a:lnTo>
                  <a:lnTo>
                    <a:pt x="39585" y="286766"/>
                  </a:lnTo>
                  <a:lnTo>
                    <a:pt x="39446" y="286131"/>
                  </a:lnTo>
                  <a:lnTo>
                    <a:pt x="39319" y="286131"/>
                  </a:lnTo>
                  <a:lnTo>
                    <a:pt x="39395" y="284988"/>
                  </a:lnTo>
                  <a:lnTo>
                    <a:pt x="39395" y="284861"/>
                  </a:lnTo>
                  <a:lnTo>
                    <a:pt x="39293" y="284988"/>
                  </a:lnTo>
                  <a:lnTo>
                    <a:pt x="39255" y="286131"/>
                  </a:lnTo>
                  <a:lnTo>
                    <a:pt x="39077" y="286258"/>
                  </a:lnTo>
                  <a:lnTo>
                    <a:pt x="39014" y="286385"/>
                  </a:lnTo>
                  <a:lnTo>
                    <a:pt x="38900" y="286766"/>
                  </a:lnTo>
                  <a:lnTo>
                    <a:pt x="39103" y="285369"/>
                  </a:lnTo>
                  <a:lnTo>
                    <a:pt x="39293" y="284988"/>
                  </a:lnTo>
                  <a:lnTo>
                    <a:pt x="39293" y="284861"/>
                  </a:lnTo>
                  <a:lnTo>
                    <a:pt x="38912" y="284861"/>
                  </a:lnTo>
                  <a:lnTo>
                    <a:pt x="38684" y="284861"/>
                  </a:lnTo>
                  <a:lnTo>
                    <a:pt x="38442" y="287655"/>
                  </a:lnTo>
                  <a:lnTo>
                    <a:pt x="38188" y="287147"/>
                  </a:lnTo>
                  <a:lnTo>
                    <a:pt x="38227" y="289420"/>
                  </a:lnTo>
                  <a:lnTo>
                    <a:pt x="38417" y="289229"/>
                  </a:lnTo>
                  <a:lnTo>
                    <a:pt x="38417" y="289953"/>
                  </a:lnTo>
                  <a:lnTo>
                    <a:pt x="38557" y="289052"/>
                  </a:lnTo>
                  <a:lnTo>
                    <a:pt x="38595" y="288798"/>
                  </a:lnTo>
                  <a:lnTo>
                    <a:pt x="38557" y="289179"/>
                  </a:lnTo>
                  <a:lnTo>
                    <a:pt x="38722" y="289052"/>
                  </a:lnTo>
                  <a:lnTo>
                    <a:pt x="38900" y="289052"/>
                  </a:lnTo>
                  <a:lnTo>
                    <a:pt x="39141" y="288925"/>
                  </a:lnTo>
                  <a:lnTo>
                    <a:pt x="38506" y="291719"/>
                  </a:lnTo>
                  <a:lnTo>
                    <a:pt x="38417" y="290068"/>
                  </a:lnTo>
                  <a:lnTo>
                    <a:pt x="37655" y="294767"/>
                  </a:lnTo>
                  <a:lnTo>
                    <a:pt x="37668" y="294513"/>
                  </a:lnTo>
                  <a:lnTo>
                    <a:pt x="37693" y="292862"/>
                  </a:lnTo>
                  <a:lnTo>
                    <a:pt x="37579" y="289687"/>
                  </a:lnTo>
                  <a:lnTo>
                    <a:pt x="37465" y="288925"/>
                  </a:lnTo>
                  <a:lnTo>
                    <a:pt x="37414" y="287401"/>
                  </a:lnTo>
                  <a:lnTo>
                    <a:pt x="37515" y="285750"/>
                  </a:lnTo>
                  <a:lnTo>
                    <a:pt x="36664" y="287401"/>
                  </a:lnTo>
                  <a:lnTo>
                    <a:pt x="35801" y="286766"/>
                  </a:lnTo>
                  <a:lnTo>
                    <a:pt x="34861" y="292100"/>
                  </a:lnTo>
                  <a:lnTo>
                    <a:pt x="34582" y="292862"/>
                  </a:lnTo>
                  <a:lnTo>
                    <a:pt x="34594" y="292735"/>
                  </a:lnTo>
                  <a:lnTo>
                    <a:pt x="34721" y="291211"/>
                  </a:lnTo>
                  <a:lnTo>
                    <a:pt x="34671" y="289814"/>
                  </a:lnTo>
                  <a:lnTo>
                    <a:pt x="34290" y="289306"/>
                  </a:lnTo>
                  <a:lnTo>
                    <a:pt x="33997" y="288925"/>
                  </a:lnTo>
                  <a:lnTo>
                    <a:pt x="33934" y="289458"/>
                  </a:lnTo>
                  <a:lnTo>
                    <a:pt x="33896" y="289763"/>
                  </a:lnTo>
                  <a:lnTo>
                    <a:pt x="33540" y="292735"/>
                  </a:lnTo>
                  <a:lnTo>
                    <a:pt x="33502" y="292481"/>
                  </a:lnTo>
                  <a:lnTo>
                    <a:pt x="33261" y="291172"/>
                  </a:lnTo>
                  <a:lnTo>
                    <a:pt x="33362" y="290703"/>
                  </a:lnTo>
                  <a:lnTo>
                    <a:pt x="33858" y="289814"/>
                  </a:lnTo>
                  <a:lnTo>
                    <a:pt x="33934" y="289458"/>
                  </a:lnTo>
                  <a:lnTo>
                    <a:pt x="33413" y="289814"/>
                  </a:lnTo>
                  <a:lnTo>
                    <a:pt x="33528" y="289179"/>
                  </a:lnTo>
                  <a:lnTo>
                    <a:pt x="33451" y="288417"/>
                  </a:lnTo>
                  <a:lnTo>
                    <a:pt x="32804" y="287401"/>
                  </a:lnTo>
                  <a:lnTo>
                    <a:pt x="30607" y="292481"/>
                  </a:lnTo>
                  <a:lnTo>
                    <a:pt x="30289" y="291592"/>
                  </a:lnTo>
                  <a:lnTo>
                    <a:pt x="29806" y="290195"/>
                  </a:lnTo>
                  <a:lnTo>
                    <a:pt x="29857" y="291592"/>
                  </a:lnTo>
                  <a:lnTo>
                    <a:pt x="28511" y="287909"/>
                  </a:lnTo>
                  <a:lnTo>
                    <a:pt x="26098" y="294513"/>
                  </a:lnTo>
                  <a:lnTo>
                    <a:pt x="25565" y="291846"/>
                  </a:lnTo>
                  <a:lnTo>
                    <a:pt x="24955" y="288798"/>
                  </a:lnTo>
                  <a:lnTo>
                    <a:pt x="24587" y="287655"/>
                  </a:lnTo>
                  <a:lnTo>
                    <a:pt x="24371" y="289560"/>
                  </a:lnTo>
                  <a:lnTo>
                    <a:pt x="24244" y="290322"/>
                  </a:lnTo>
                  <a:lnTo>
                    <a:pt x="23850" y="291846"/>
                  </a:lnTo>
                  <a:lnTo>
                    <a:pt x="24041" y="288798"/>
                  </a:lnTo>
                  <a:lnTo>
                    <a:pt x="23266" y="292100"/>
                  </a:lnTo>
                  <a:lnTo>
                    <a:pt x="23164" y="292481"/>
                  </a:lnTo>
                  <a:lnTo>
                    <a:pt x="22275" y="294894"/>
                  </a:lnTo>
                  <a:lnTo>
                    <a:pt x="22364" y="292735"/>
                  </a:lnTo>
                  <a:lnTo>
                    <a:pt x="22415" y="291592"/>
                  </a:lnTo>
                  <a:lnTo>
                    <a:pt x="22720" y="284480"/>
                  </a:lnTo>
                  <a:lnTo>
                    <a:pt x="21412" y="289306"/>
                  </a:lnTo>
                  <a:lnTo>
                    <a:pt x="21297" y="291592"/>
                  </a:lnTo>
                  <a:lnTo>
                    <a:pt x="21005" y="291084"/>
                  </a:lnTo>
                  <a:lnTo>
                    <a:pt x="20180" y="292735"/>
                  </a:lnTo>
                  <a:lnTo>
                    <a:pt x="20205" y="292481"/>
                  </a:lnTo>
                  <a:lnTo>
                    <a:pt x="20459" y="290195"/>
                  </a:lnTo>
                  <a:lnTo>
                    <a:pt x="20383" y="290576"/>
                  </a:lnTo>
                  <a:lnTo>
                    <a:pt x="20154" y="292481"/>
                  </a:lnTo>
                  <a:lnTo>
                    <a:pt x="20269" y="289687"/>
                  </a:lnTo>
                  <a:lnTo>
                    <a:pt x="19227" y="292481"/>
                  </a:lnTo>
                  <a:lnTo>
                    <a:pt x="18783" y="291338"/>
                  </a:lnTo>
                  <a:lnTo>
                    <a:pt x="18910" y="290449"/>
                  </a:lnTo>
                  <a:lnTo>
                    <a:pt x="19926" y="285877"/>
                  </a:lnTo>
                  <a:lnTo>
                    <a:pt x="19075" y="285496"/>
                  </a:lnTo>
                  <a:lnTo>
                    <a:pt x="18681" y="286131"/>
                  </a:lnTo>
                  <a:lnTo>
                    <a:pt x="17830" y="289687"/>
                  </a:lnTo>
                  <a:lnTo>
                    <a:pt x="17729" y="291338"/>
                  </a:lnTo>
                  <a:lnTo>
                    <a:pt x="17843" y="293878"/>
                  </a:lnTo>
                  <a:lnTo>
                    <a:pt x="17729" y="294259"/>
                  </a:lnTo>
                  <a:lnTo>
                    <a:pt x="17513" y="294767"/>
                  </a:lnTo>
                  <a:lnTo>
                    <a:pt x="17424" y="295275"/>
                  </a:lnTo>
                  <a:lnTo>
                    <a:pt x="16941" y="299847"/>
                  </a:lnTo>
                  <a:lnTo>
                    <a:pt x="16459" y="303403"/>
                  </a:lnTo>
                  <a:lnTo>
                    <a:pt x="16332" y="305054"/>
                  </a:lnTo>
                  <a:lnTo>
                    <a:pt x="16700" y="308102"/>
                  </a:lnTo>
                  <a:lnTo>
                    <a:pt x="17487" y="305181"/>
                  </a:lnTo>
                  <a:lnTo>
                    <a:pt x="17437" y="307594"/>
                  </a:lnTo>
                  <a:lnTo>
                    <a:pt x="17005" y="307721"/>
                  </a:lnTo>
                  <a:lnTo>
                    <a:pt x="17043" y="309880"/>
                  </a:lnTo>
                  <a:lnTo>
                    <a:pt x="17399" y="307848"/>
                  </a:lnTo>
                  <a:lnTo>
                    <a:pt x="17665" y="306578"/>
                  </a:lnTo>
                  <a:lnTo>
                    <a:pt x="17640" y="309245"/>
                  </a:lnTo>
                  <a:lnTo>
                    <a:pt x="18173" y="306578"/>
                  </a:lnTo>
                  <a:lnTo>
                    <a:pt x="18402" y="305435"/>
                  </a:lnTo>
                  <a:lnTo>
                    <a:pt x="18402" y="305181"/>
                  </a:lnTo>
                  <a:lnTo>
                    <a:pt x="18554" y="304761"/>
                  </a:lnTo>
                  <a:lnTo>
                    <a:pt x="18910" y="303784"/>
                  </a:lnTo>
                  <a:lnTo>
                    <a:pt x="18846" y="306959"/>
                  </a:lnTo>
                  <a:lnTo>
                    <a:pt x="18732" y="307848"/>
                  </a:lnTo>
                  <a:lnTo>
                    <a:pt x="19177" y="305943"/>
                  </a:lnTo>
                  <a:lnTo>
                    <a:pt x="19151" y="306451"/>
                  </a:lnTo>
                  <a:lnTo>
                    <a:pt x="19024" y="307759"/>
                  </a:lnTo>
                  <a:lnTo>
                    <a:pt x="19202" y="307086"/>
                  </a:lnTo>
                  <a:lnTo>
                    <a:pt x="19545" y="307975"/>
                  </a:lnTo>
                  <a:lnTo>
                    <a:pt x="19672" y="307086"/>
                  </a:lnTo>
                  <a:lnTo>
                    <a:pt x="19837" y="305943"/>
                  </a:lnTo>
                  <a:lnTo>
                    <a:pt x="19913" y="305435"/>
                  </a:lnTo>
                  <a:lnTo>
                    <a:pt x="19913" y="308229"/>
                  </a:lnTo>
                  <a:lnTo>
                    <a:pt x="20662" y="305435"/>
                  </a:lnTo>
                  <a:lnTo>
                    <a:pt x="20828" y="304800"/>
                  </a:lnTo>
                  <a:lnTo>
                    <a:pt x="20396" y="309372"/>
                  </a:lnTo>
                  <a:lnTo>
                    <a:pt x="20624" y="308102"/>
                  </a:lnTo>
                  <a:lnTo>
                    <a:pt x="21170" y="305816"/>
                  </a:lnTo>
                  <a:lnTo>
                    <a:pt x="21412" y="305689"/>
                  </a:lnTo>
                  <a:lnTo>
                    <a:pt x="20485" y="311150"/>
                  </a:lnTo>
                  <a:lnTo>
                    <a:pt x="22263" y="306070"/>
                  </a:lnTo>
                  <a:lnTo>
                    <a:pt x="21615" y="312039"/>
                  </a:lnTo>
                  <a:lnTo>
                    <a:pt x="22377" y="307086"/>
                  </a:lnTo>
                  <a:lnTo>
                    <a:pt x="22961" y="309880"/>
                  </a:lnTo>
                  <a:lnTo>
                    <a:pt x="23761" y="307213"/>
                  </a:lnTo>
                  <a:lnTo>
                    <a:pt x="23685" y="308356"/>
                  </a:lnTo>
                  <a:lnTo>
                    <a:pt x="23787" y="308559"/>
                  </a:lnTo>
                  <a:lnTo>
                    <a:pt x="23888" y="311023"/>
                  </a:lnTo>
                  <a:lnTo>
                    <a:pt x="24282" y="307213"/>
                  </a:lnTo>
                  <a:lnTo>
                    <a:pt x="24295" y="307086"/>
                  </a:lnTo>
                  <a:lnTo>
                    <a:pt x="24396" y="306832"/>
                  </a:lnTo>
                  <a:lnTo>
                    <a:pt x="24879" y="306070"/>
                  </a:lnTo>
                  <a:lnTo>
                    <a:pt x="24968" y="305689"/>
                  </a:lnTo>
                  <a:lnTo>
                    <a:pt x="25146" y="304800"/>
                  </a:lnTo>
                  <a:lnTo>
                    <a:pt x="25349" y="303784"/>
                  </a:lnTo>
                  <a:lnTo>
                    <a:pt x="25374" y="303657"/>
                  </a:lnTo>
                  <a:lnTo>
                    <a:pt x="25285" y="307721"/>
                  </a:lnTo>
                  <a:lnTo>
                    <a:pt x="24701" y="308356"/>
                  </a:lnTo>
                  <a:lnTo>
                    <a:pt x="24472" y="312166"/>
                  </a:lnTo>
                  <a:lnTo>
                    <a:pt x="24765" y="308864"/>
                  </a:lnTo>
                  <a:lnTo>
                    <a:pt x="25450" y="308991"/>
                  </a:lnTo>
                  <a:lnTo>
                    <a:pt x="25450" y="308864"/>
                  </a:lnTo>
                  <a:lnTo>
                    <a:pt x="25577" y="306197"/>
                  </a:lnTo>
                  <a:lnTo>
                    <a:pt x="25654" y="308610"/>
                  </a:lnTo>
                  <a:lnTo>
                    <a:pt x="25552" y="310769"/>
                  </a:lnTo>
                  <a:lnTo>
                    <a:pt x="25908" y="307340"/>
                  </a:lnTo>
                  <a:lnTo>
                    <a:pt x="26022" y="306197"/>
                  </a:lnTo>
                  <a:lnTo>
                    <a:pt x="26073" y="305689"/>
                  </a:lnTo>
                  <a:lnTo>
                    <a:pt x="25908" y="310007"/>
                  </a:lnTo>
                  <a:lnTo>
                    <a:pt x="26441" y="306832"/>
                  </a:lnTo>
                  <a:lnTo>
                    <a:pt x="26581" y="309626"/>
                  </a:lnTo>
                  <a:lnTo>
                    <a:pt x="26123" y="311658"/>
                  </a:lnTo>
                  <a:lnTo>
                    <a:pt x="26733" y="310134"/>
                  </a:lnTo>
                  <a:lnTo>
                    <a:pt x="26758" y="310807"/>
                  </a:lnTo>
                  <a:lnTo>
                    <a:pt x="26784" y="310134"/>
                  </a:lnTo>
                  <a:lnTo>
                    <a:pt x="26898" y="308991"/>
                  </a:lnTo>
                  <a:lnTo>
                    <a:pt x="27101" y="307467"/>
                  </a:lnTo>
                  <a:lnTo>
                    <a:pt x="27520" y="306832"/>
                  </a:lnTo>
                  <a:lnTo>
                    <a:pt x="27774" y="306451"/>
                  </a:lnTo>
                  <a:lnTo>
                    <a:pt x="27228" y="309626"/>
                  </a:lnTo>
                  <a:lnTo>
                    <a:pt x="27114" y="312420"/>
                  </a:lnTo>
                  <a:lnTo>
                    <a:pt x="27470" y="311607"/>
                  </a:lnTo>
                  <a:lnTo>
                    <a:pt x="27584" y="311277"/>
                  </a:lnTo>
                  <a:lnTo>
                    <a:pt x="28168" y="307848"/>
                  </a:lnTo>
                  <a:lnTo>
                    <a:pt x="28295" y="307975"/>
                  </a:lnTo>
                  <a:lnTo>
                    <a:pt x="28384" y="309118"/>
                  </a:lnTo>
                  <a:lnTo>
                    <a:pt x="28282" y="309753"/>
                  </a:lnTo>
                  <a:lnTo>
                    <a:pt x="28689" y="307848"/>
                  </a:lnTo>
                  <a:lnTo>
                    <a:pt x="28930" y="306705"/>
                  </a:lnTo>
                  <a:lnTo>
                    <a:pt x="29413" y="309753"/>
                  </a:lnTo>
                  <a:lnTo>
                    <a:pt x="30048" y="306705"/>
                  </a:lnTo>
                  <a:lnTo>
                    <a:pt x="30099" y="306451"/>
                  </a:lnTo>
                  <a:lnTo>
                    <a:pt x="30200" y="305943"/>
                  </a:lnTo>
                  <a:lnTo>
                    <a:pt x="30175" y="306819"/>
                  </a:lnTo>
                  <a:lnTo>
                    <a:pt x="30238" y="305943"/>
                  </a:lnTo>
                  <a:lnTo>
                    <a:pt x="30264" y="305689"/>
                  </a:lnTo>
                  <a:lnTo>
                    <a:pt x="30429" y="303657"/>
                  </a:lnTo>
                  <a:lnTo>
                    <a:pt x="30607" y="301498"/>
                  </a:lnTo>
                  <a:lnTo>
                    <a:pt x="30822" y="301498"/>
                  </a:lnTo>
                  <a:lnTo>
                    <a:pt x="31229" y="299212"/>
                  </a:lnTo>
                  <a:lnTo>
                    <a:pt x="31076" y="301625"/>
                  </a:lnTo>
                  <a:lnTo>
                    <a:pt x="83375" y="301625"/>
                  </a:lnTo>
                  <a:lnTo>
                    <a:pt x="83718" y="298704"/>
                  </a:lnTo>
                  <a:lnTo>
                    <a:pt x="84048" y="295783"/>
                  </a:lnTo>
                  <a:close/>
                </a:path>
                <a:path w="387984" h="321309">
                  <a:moveTo>
                    <a:pt x="84543" y="293293"/>
                  </a:moveTo>
                  <a:lnTo>
                    <a:pt x="84391" y="292227"/>
                  </a:lnTo>
                  <a:lnTo>
                    <a:pt x="84061" y="293827"/>
                  </a:lnTo>
                  <a:lnTo>
                    <a:pt x="84251" y="294068"/>
                  </a:lnTo>
                  <a:lnTo>
                    <a:pt x="84328" y="295363"/>
                  </a:lnTo>
                  <a:lnTo>
                    <a:pt x="84480" y="294957"/>
                  </a:lnTo>
                  <a:lnTo>
                    <a:pt x="84543" y="293293"/>
                  </a:lnTo>
                  <a:close/>
                </a:path>
                <a:path w="387984" h="321309">
                  <a:moveTo>
                    <a:pt x="86766" y="298310"/>
                  </a:moveTo>
                  <a:lnTo>
                    <a:pt x="86537" y="299720"/>
                  </a:lnTo>
                  <a:lnTo>
                    <a:pt x="86626" y="299593"/>
                  </a:lnTo>
                  <a:lnTo>
                    <a:pt x="86753" y="298831"/>
                  </a:lnTo>
                  <a:lnTo>
                    <a:pt x="86766" y="298310"/>
                  </a:lnTo>
                  <a:close/>
                </a:path>
                <a:path w="387984" h="321309">
                  <a:moveTo>
                    <a:pt x="86829" y="291211"/>
                  </a:moveTo>
                  <a:lnTo>
                    <a:pt x="86080" y="295021"/>
                  </a:lnTo>
                  <a:lnTo>
                    <a:pt x="86207" y="295021"/>
                  </a:lnTo>
                  <a:lnTo>
                    <a:pt x="86677" y="294894"/>
                  </a:lnTo>
                  <a:lnTo>
                    <a:pt x="86829" y="291211"/>
                  </a:lnTo>
                  <a:close/>
                </a:path>
                <a:path w="387984" h="321309">
                  <a:moveTo>
                    <a:pt x="87096" y="295656"/>
                  </a:moveTo>
                  <a:lnTo>
                    <a:pt x="86842" y="296024"/>
                  </a:lnTo>
                  <a:lnTo>
                    <a:pt x="86766" y="298310"/>
                  </a:lnTo>
                  <a:lnTo>
                    <a:pt x="86893" y="297561"/>
                  </a:lnTo>
                  <a:lnTo>
                    <a:pt x="86969" y="297205"/>
                  </a:lnTo>
                  <a:lnTo>
                    <a:pt x="86918" y="298323"/>
                  </a:lnTo>
                  <a:lnTo>
                    <a:pt x="87007" y="297053"/>
                  </a:lnTo>
                  <a:lnTo>
                    <a:pt x="87096" y="295656"/>
                  </a:lnTo>
                  <a:close/>
                </a:path>
                <a:path w="387984" h="321309">
                  <a:moveTo>
                    <a:pt x="87922" y="316865"/>
                  </a:moveTo>
                  <a:lnTo>
                    <a:pt x="87795" y="316738"/>
                  </a:lnTo>
                  <a:lnTo>
                    <a:pt x="87795" y="316865"/>
                  </a:lnTo>
                  <a:lnTo>
                    <a:pt x="87922" y="316865"/>
                  </a:lnTo>
                  <a:close/>
                </a:path>
                <a:path w="387984" h="321309">
                  <a:moveTo>
                    <a:pt x="89877" y="317309"/>
                  </a:moveTo>
                  <a:lnTo>
                    <a:pt x="89649" y="318262"/>
                  </a:lnTo>
                  <a:lnTo>
                    <a:pt x="89827" y="317754"/>
                  </a:lnTo>
                  <a:lnTo>
                    <a:pt x="89877" y="317309"/>
                  </a:lnTo>
                  <a:close/>
                </a:path>
                <a:path w="387984" h="321309">
                  <a:moveTo>
                    <a:pt x="93548" y="295567"/>
                  </a:moveTo>
                  <a:lnTo>
                    <a:pt x="93433" y="295122"/>
                  </a:lnTo>
                  <a:lnTo>
                    <a:pt x="93433" y="295719"/>
                  </a:lnTo>
                  <a:lnTo>
                    <a:pt x="93548" y="295567"/>
                  </a:lnTo>
                  <a:close/>
                </a:path>
                <a:path w="387984" h="321309">
                  <a:moveTo>
                    <a:pt x="94018" y="318503"/>
                  </a:moveTo>
                  <a:lnTo>
                    <a:pt x="93560" y="318020"/>
                  </a:lnTo>
                  <a:lnTo>
                    <a:pt x="93662" y="318325"/>
                  </a:lnTo>
                  <a:lnTo>
                    <a:pt x="93840" y="318490"/>
                  </a:lnTo>
                  <a:lnTo>
                    <a:pt x="94018" y="318503"/>
                  </a:lnTo>
                  <a:close/>
                </a:path>
                <a:path w="387984" h="321309">
                  <a:moveTo>
                    <a:pt x="94068" y="318516"/>
                  </a:moveTo>
                  <a:close/>
                </a:path>
                <a:path w="387984" h="321309">
                  <a:moveTo>
                    <a:pt x="94653" y="291630"/>
                  </a:moveTo>
                  <a:lnTo>
                    <a:pt x="94272" y="292595"/>
                  </a:lnTo>
                  <a:lnTo>
                    <a:pt x="94005" y="295884"/>
                  </a:lnTo>
                  <a:lnTo>
                    <a:pt x="94221" y="295313"/>
                  </a:lnTo>
                  <a:lnTo>
                    <a:pt x="94653" y="291630"/>
                  </a:lnTo>
                  <a:close/>
                </a:path>
                <a:path w="387984" h="321309">
                  <a:moveTo>
                    <a:pt x="96570" y="294792"/>
                  </a:moveTo>
                  <a:lnTo>
                    <a:pt x="96507" y="294957"/>
                  </a:lnTo>
                  <a:lnTo>
                    <a:pt x="96418" y="295541"/>
                  </a:lnTo>
                  <a:lnTo>
                    <a:pt x="96570" y="294792"/>
                  </a:lnTo>
                  <a:close/>
                </a:path>
                <a:path w="387984" h="321309">
                  <a:moveTo>
                    <a:pt x="97815" y="293878"/>
                  </a:moveTo>
                  <a:lnTo>
                    <a:pt x="97599" y="293878"/>
                  </a:lnTo>
                  <a:lnTo>
                    <a:pt x="97447" y="293497"/>
                  </a:lnTo>
                  <a:lnTo>
                    <a:pt x="97294" y="294894"/>
                  </a:lnTo>
                  <a:lnTo>
                    <a:pt x="97421" y="294894"/>
                  </a:lnTo>
                  <a:lnTo>
                    <a:pt x="97815" y="293878"/>
                  </a:lnTo>
                  <a:close/>
                </a:path>
                <a:path w="387984" h="321309">
                  <a:moveTo>
                    <a:pt x="99466" y="316992"/>
                  </a:moveTo>
                  <a:lnTo>
                    <a:pt x="99339" y="315595"/>
                  </a:lnTo>
                  <a:lnTo>
                    <a:pt x="99136" y="314032"/>
                  </a:lnTo>
                  <a:lnTo>
                    <a:pt x="99034" y="314159"/>
                  </a:lnTo>
                  <a:lnTo>
                    <a:pt x="98945" y="314579"/>
                  </a:lnTo>
                  <a:lnTo>
                    <a:pt x="98564" y="318389"/>
                  </a:lnTo>
                  <a:lnTo>
                    <a:pt x="99466" y="316992"/>
                  </a:lnTo>
                  <a:close/>
                </a:path>
                <a:path w="387984" h="321309">
                  <a:moveTo>
                    <a:pt x="99860" y="315976"/>
                  </a:moveTo>
                  <a:lnTo>
                    <a:pt x="99745" y="316484"/>
                  </a:lnTo>
                  <a:lnTo>
                    <a:pt x="99529" y="316992"/>
                  </a:lnTo>
                  <a:lnTo>
                    <a:pt x="99644" y="317881"/>
                  </a:lnTo>
                  <a:lnTo>
                    <a:pt x="99860" y="315976"/>
                  </a:lnTo>
                  <a:close/>
                </a:path>
                <a:path w="387984" h="321309">
                  <a:moveTo>
                    <a:pt x="103200" y="298373"/>
                  </a:moveTo>
                  <a:close/>
                </a:path>
                <a:path w="387984" h="321309">
                  <a:moveTo>
                    <a:pt x="103517" y="315988"/>
                  </a:moveTo>
                  <a:lnTo>
                    <a:pt x="103212" y="316649"/>
                  </a:lnTo>
                  <a:lnTo>
                    <a:pt x="103339" y="316445"/>
                  </a:lnTo>
                  <a:lnTo>
                    <a:pt x="103517" y="315988"/>
                  </a:lnTo>
                  <a:close/>
                </a:path>
                <a:path w="387984" h="321309">
                  <a:moveTo>
                    <a:pt x="103822" y="314858"/>
                  </a:moveTo>
                  <a:lnTo>
                    <a:pt x="103784" y="315214"/>
                  </a:lnTo>
                  <a:lnTo>
                    <a:pt x="103822" y="314858"/>
                  </a:lnTo>
                  <a:close/>
                </a:path>
                <a:path w="387984" h="321309">
                  <a:moveTo>
                    <a:pt x="104038" y="314579"/>
                  </a:moveTo>
                  <a:lnTo>
                    <a:pt x="103809" y="315214"/>
                  </a:lnTo>
                  <a:lnTo>
                    <a:pt x="103746" y="315341"/>
                  </a:lnTo>
                  <a:lnTo>
                    <a:pt x="103505" y="316103"/>
                  </a:lnTo>
                  <a:lnTo>
                    <a:pt x="103682" y="315849"/>
                  </a:lnTo>
                  <a:lnTo>
                    <a:pt x="103809" y="316738"/>
                  </a:lnTo>
                  <a:lnTo>
                    <a:pt x="103898" y="315849"/>
                  </a:lnTo>
                  <a:lnTo>
                    <a:pt x="104038" y="314579"/>
                  </a:lnTo>
                  <a:close/>
                </a:path>
                <a:path w="387984" h="321309">
                  <a:moveTo>
                    <a:pt x="104127" y="289433"/>
                  </a:moveTo>
                  <a:lnTo>
                    <a:pt x="103390" y="291338"/>
                  </a:lnTo>
                  <a:lnTo>
                    <a:pt x="103289" y="293497"/>
                  </a:lnTo>
                  <a:lnTo>
                    <a:pt x="103352" y="293243"/>
                  </a:lnTo>
                  <a:lnTo>
                    <a:pt x="103263" y="293878"/>
                  </a:lnTo>
                  <a:lnTo>
                    <a:pt x="103289" y="293497"/>
                  </a:lnTo>
                  <a:lnTo>
                    <a:pt x="103187" y="293878"/>
                  </a:lnTo>
                  <a:lnTo>
                    <a:pt x="102717" y="295656"/>
                  </a:lnTo>
                  <a:lnTo>
                    <a:pt x="103543" y="294386"/>
                  </a:lnTo>
                  <a:lnTo>
                    <a:pt x="103670" y="294132"/>
                  </a:lnTo>
                  <a:lnTo>
                    <a:pt x="103759" y="293243"/>
                  </a:lnTo>
                  <a:lnTo>
                    <a:pt x="104127" y="289433"/>
                  </a:lnTo>
                  <a:close/>
                </a:path>
                <a:path w="387984" h="321309">
                  <a:moveTo>
                    <a:pt x="105130" y="298119"/>
                  </a:moveTo>
                  <a:lnTo>
                    <a:pt x="105003" y="297815"/>
                  </a:lnTo>
                  <a:lnTo>
                    <a:pt x="104889" y="299199"/>
                  </a:lnTo>
                  <a:lnTo>
                    <a:pt x="105130" y="298119"/>
                  </a:lnTo>
                  <a:close/>
                </a:path>
                <a:path w="387984" h="321309">
                  <a:moveTo>
                    <a:pt x="105524" y="296392"/>
                  </a:moveTo>
                  <a:lnTo>
                    <a:pt x="105422" y="295986"/>
                  </a:lnTo>
                  <a:lnTo>
                    <a:pt x="105460" y="296252"/>
                  </a:lnTo>
                  <a:lnTo>
                    <a:pt x="105524" y="296392"/>
                  </a:lnTo>
                  <a:close/>
                </a:path>
                <a:path w="387984" h="321309">
                  <a:moveTo>
                    <a:pt x="107035" y="314159"/>
                  </a:moveTo>
                  <a:lnTo>
                    <a:pt x="106908" y="314198"/>
                  </a:lnTo>
                  <a:lnTo>
                    <a:pt x="107035" y="314159"/>
                  </a:lnTo>
                  <a:close/>
                </a:path>
                <a:path w="387984" h="321309">
                  <a:moveTo>
                    <a:pt x="107086" y="291172"/>
                  </a:moveTo>
                  <a:lnTo>
                    <a:pt x="107073" y="290703"/>
                  </a:lnTo>
                  <a:lnTo>
                    <a:pt x="106908" y="291084"/>
                  </a:lnTo>
                  <a:lnTo>
                    <a:pt x="107086" y="291172"/>
                  </a:lnTo>
                  <a:close/>
                </a:path>
                <a:path w="387984" h="321309">
                  <a:moveTo>
                    <a:pt x="108318" y="290423"/>
                  </a:moveTo>
                  <a:lnTo>
                    <a:pt x="108191" y="290677"/>
                  </a:lnTo>
                  <a:lnTo>
                    <a:pt x="108318" y="290423"/>
                  </a:lnTo>
                  <a:close/>
                </a:path>
                <a:path w="387984" h="321309">
                  <a:moveTo>
                    <a:pt x="108419" y="291719"/>
                  </a:moveTo>
                  <a:lnTo>
                    <a:pt x="108115" y="291973"/>
                  </a:lnTo>
                  <a:lnTo>
                    <a:pt x="108140" y="292100"/>
                  </a:lnTo>
                  <a:lnTo>
                    <a:pt x="108267" y="292100"/>
                  </a:lnTo>
                  <a:lnTo>
                    <a:pt x="108419" y="291719"/>
                  </a:lnTo>
                  <a:close/>
                </a:path>
                <a:path w="387984" h="321309">
                  <a:moveTo>
                    <a:pt x="111277" y="294703"/>
                  </a:moveTo>
                  <a:lnTo>
                    <a:pt x="111252" y="294525"/>
                  </a:lnTo>
                  <a:lnTo>
                    <a:pt x="111201" y="294779"/>
                  </a:lnTo>
                  <a:lnTo>
                    <a:pt x="111264" y="294944"/>
                  </a:lnTo>
                  <a:lnTo>
                    <a:pt x="111277" y="294703"/>
                  </a:lnTo>
                  <a:close/>
                </a:path>
                <a:path w="387984" h="321309">
                  <a:moveTo>
                    <a:pt x="112395" y="309994"/>
                  </a:moveTo>
                  <a:lnTo>
                    <a:pt x="112077" y="311010"/>
                  </a:lnTo>
                  <a:lnTo>
                    <a:pt x="111975" y="311340"/>
                  </a:lnTo>
                  <a:lnTo>
                    <a:pt x="111887" y="311137"/>
                  </a:lnTo>
                  <a:lnTo>
                    <a:pt x="111772" y="310819"/>
                  </a:lnTo>
                  <a:lnTo>
                    <a:pt x="111607" y="311251"/>
                  </a:lnTo>
                  <a:lnTo>
                    <a:pt x="111696" y="311848"/>
                  </a:lnTo>
                  <a:lnTo>
                    <a:pt x="111823" y="311734"/>
                  </a:lnTo>
                  <a:lnTo>
                    <a:pt x="111975" y="311365"/>
                  </a:lnTo>
                  <a:lnTo>
                    <a:pt x="112102" y="311581"/>
                  </a:lnTo>
                  <a:lnTo>
                    <a:pt x="112395" y="309994"/>
                  </a:lnTo>
                  <a:close/>
                </a:path>
                <a:path w="387984" h="321309">
                  <a:moveTo>
                    <a:pt x="112750" y="293878"/>
                  </a:moveTo>
                  <a:lnTo>
                    <a:pt x="112509" y="294513"/>
                  </a:lnTo>
                  <a:lnTo>
                    <a:pt x="112407" y="295732"/>
                  </a:lnTo>
                  <a:lnTo>
                    <a:pt x="112750" y="293878"/>
                  </a:lnTo>
                  <a:close/>
                </a:path>
                <a:path w="387984" h="321309">
                  <a:moveTo>
                    <a:pt x="112852" y="298056"/>
                  </a:moveTo>
                  <a:lnTo>
                    <a:pt x="112750" y="298272"/>
                  </a:lnTo>
                  <a:lnTo>
                    <a:pt x="112661" y="298475"/>
                  </a:lnTo>
                  <a:lnTo>
                    <a:pt x="112649" y="298767"/>
                  </a:lnTo>
                  <a:lnTo>
                    <a:pt x="112814" y="298348"/>
                  </a:lnTo>
                  <a:lnTo>
                    <a:pt x="112852" y="298056"/>
                  </a:lnTo>
                  <a:close/>
                </a:path>
                <a:path w="387984" h="321309">
                  <a:moveTo>
                    <a:pt x="115481" y="295275"/>
                  </a:moveTo>
                  <a:lnTo>
                    <a:pt x="114960" y="297688"/>
                  </a:lnTo>
                  <a:lnTo>
                    <a:pt x="115455" y="297307"/>
                  </a:lnTo>
                  <a:lnTo>
                    <a:pt x="115481" y="295275"/>
                  </a:lnTo>
                  <a:close/>
                </a:path>
                <a:path w="387984" h="321309">
                  <a:moveTo>
                    <a:pt x="115798" y="297053"/>
                  </a:moveTo>
                  <a:lnTo>
                    <a:pt x="115455" y="297307"/>
                  </a:lnTo>
                  <a:lnTo>
                    <a:pt x="115430" y="298919"/>
                  </a:lnTo>
                  <a:lnTo>
                    <a:pt x="115798" y="297053"/>
                  </a:lnTo>
                  <a:close/>
                </a:path>
                <a:path w="387984" h="321309">
                  <a:moveTo>
                    <a:pt x="116065" y="312280"/>
                  </a:moveTo>
                  <a:lnTo>
                    <a:pt x="115633" y="313029"/>
                  </a:lnTo>
                  <a:lnTo>
                    <a:pt x="115684" y="314706"/>
                  </a:lnTo>
                  <a:lnTo>
                    <a:pt x="116065" y="312280"/>
                  </a:lnTo>
                  <a:close/>
                </a:path>
                <a:path w="387984" h="321309">
                  <a:moveTo>
                    <a:pt x="116420" y="293547"/>
                  </a:moveTo>
                  <a:lnTo>
                    <a:pt x="115912" y="294474"/>
                  </a:lnTo>
                  <a:lnTo>
                    <a:pt x="116281" y="293916"/>
                  </a:lnTo>
                  <a:lnTo>
                    <a:pt x="116420" y="293547"/>
                  </a:lnTo>
                  <a:close/>
                </a:path>
                <a:path w="387984" h="321309">
                  <a:moveTo>
                    <a:pt x="116459" y="314858"/>
                  </a:moveTo>
                  <a:lnTo>
                    <a:pt x="116090" y="311912"/>
                  </a:lnTo>
                  <a:lnTo>
                    <a:pt x="116065" y="312280"/>
                  </a:lnTo>
                  <a:lnTo>
                    <a:pt x="115925" y="315214"/>
                  </a:lnTo>
                  <a:lnTo>
                    <a:pt x="116459" y="314858"/>
                  </a:lnTo>
                  <a:close/>
                </a:path>
                <a:path w="387984" h="321309">
                  <a:moveTo>
                    <a:pt x="119976" y="296875"/>
                  </a:moveTo>
                  <a:lnTo>
                    <a:pt x="119697" y="297230"/>
                  </a:lnTo>
                  <a:lnTo>
                    <a:pt x="119849" y="297891"/>
                  </a:lnTo>
                  <a:lnTo>
                    <a:pt x="119976" y="296875"/>
                  </a:lnTo>
                  <a:close/>
                </a:path>
                <a:path w="387984" h="321309">
                  <a:moveTo>
                    <a:pt x="123380" y="301790"/>
                  </a:moveTo>
                  <a:lnTo>
                    <a:pt x="123215" y="300685"/>
                  </a:lnTo>
                  <a:lnTo>
                    <a:pt x="123063" y="301802"/>
                  </a:lnTo>
                  <a:lnTo>
                    <a:pt x="123266" y="301536"/>
                  </a:lnTo>
                  <a:lnTo>
                    <a:pt x="123380" y="301790"/>
                  </a:lnTo>
                  <a:close/>
                </a:path>
                <a:path w="387984" h="321309">
                  <a:moveTo>
                    <a:pt x="125844" y="305993"/>
                  </a:moveTo>
                  <a:lnTo>
                    <a:pt x="125793" y="306197"/>
                  </a:lnTo>
                  <a:lnTo>
                    <a:pt x="125844" y="305993"/>
                  </a:lnTo>
                  <a:close/>
                </a:path>
                <a:path w="387984" h="321309">
                  <a:moveTo>
                    <a:pt x="126022" y="305257"/>
                  </a:moveTo>
                  <a:lnTo>
                    <a:pt x="125945" y="305435"/>
                  </a:lnTo>
                  <a:lnTo>
                    <a:pt x="125844" y="305993"/>
                  </a:lnTo>
                  <a:lnTo>
                    <a:pt x="126022" y="305257"/>
                  </a:lnTo>
                  <a:close/>
                </a:path>
                <a:path w="387984" h="321309">
                  <a:moveTo>
                    <a:pt x="126161" y="303657"/>
                  </a:moveTo>
                  <a:lnTo>
                    <a:pt x="126149" y="302133"/>
                  </a:lnTo>
                  <a:lnTo>
                    <a:pt x="126060" y="303022"/>
                  </a:lnTo>
                  <a:lnTo>
                    <a:pt x="125945" y="304711"/>
                  </a:lnTo>
                  <a:lnTo>
                    <a:pt x="126161" y="303657"/>
                  </a:lnTo>
                  <a:close/>
                </a:path>
                <a:path w="387984" h="321309">
                  <a:moveTo>
                    <a:pt x="127190" y="311150"/>
                  </a:moveTo>
                  <a:lnTo>
                    <a:pt x="127038" y="312039"/>
                  </a:lnTo>
                  <a:lnTo>
                    <a:pt x="127190" y="311150"/>
                  </a:lnTo>
                  <a:close/>
                </a:path>
                <a:path w="387984" h="321309">
                  <a:moveTo>
                    <a:pt x="127508" y="313118"/>
                  </a:moveTo>
                  <a:lnTo>
                    <a:pt x="127482" y="313613"/>
                  </a:lnTo>
                  <a:lnTo>
                    <a:pt x="127495" y="313423"/>
                  </a:lnTo>
                  <a:lnTo>
                    <a:pt x="127508" y="313156"/>
                  </a:lnTo>
                  <a:close/>
                </a:path>
                <a:path w="387984" h="321309">
                  <a:moveTo>
                    <a:pt x="128841" y="298119"/>
                  </a:moveTo>
                  <a:lnTo>
                    <a:pt x="128524" y="299504"/>
                  </a:lnTo>
                  <a:lnTo>
                    <a:pt x="128676" y="299123"/>
                  </a:lnTo>
                  <a:lnTo>
                    <a:pt x="128752" y="298640"/>
                  </a:lnTo>
                  <a:lnTo>
                    <a:pt x="128841" y="298119"/>
                  </a:lnTo>
                  <a:close/>
                </a:path>
                <a:path w="387984" h="321309">
                  <a:moveTo>
                    <a:pt x="129222" y="310896"/>
                  </a:moveTo>
                  <a:lnTo>
                    <a:pt x="129032" y="309372"/>
                  </a:lnTo>
                  <a:lnTo>
                    <a:pt x="128765" y="311658"/>
                  </a:lnTo>
                  <a:lnTo>
                    <a:pt x="129133" y="311531"/>
                  </a:lnTo>
                  <a:lnTo>
                    <a:pt x="129222" y="310896"/>
                  </a:lnTo>
                  <a:close/>
                </a:path>
                <a:path w="387984" h="321309">
                  <a:moveTo>
                    <a:pt x="131394" y="314109"/>
                  </a:moveTo>
                  <a:lnTo>
                    <a:pt x="131216" y="315379"/>
                  </a:lnTo>
                  <a:lnTo>
                    <a:pt x="131343" y="314490"/>
                  </a:lnTo>
                  <a:lnTo>
                    <a:pt x="131394" y="314134"/>
                  </a:lnTo>
                  <a:close/>
                </a:path>
                <a:path w="387984" h="321309">
                  <a:moveTo>
                    <a:pt x="132283" y="299364"/>
                  </a:moveTo>
                  <a:lnTo>
                    <a:pt x="132207" y="299224"/>
                  </a:lnTo>
                  <a:lnTo>
                    <a:pt x="131838" y="302145"/>
                  </a:lnTo>
                  <a:lnTo>
                    <a:pt x="131673" y="303428"/>
                  </a:lnTo>
                  <a:lnTo>
                    <a:pt x="131851" y="302221"/>
                  </a:lnTo>
                  <a:lnTo>
                    <a:pt x="131978" y="301650"/>
                  </a:lnTo>
                  <a:lnTo>
                    <a:pt x="132080" y="301434"/>
                  </a:lnTo>
                  <a:lnTo>
                    <a:pt x="132283" y="299364"/>
                  </a:lnTo>
                  <a:close/>
                </a:path>
                <a:path w="387984" h="321309">
                  <a:moveTo>
                    <a:pt x="132740" y="315468"/>
                  </a:moveTo>
                  <a:lnTo>
                    <a:pt x="132676" y="315595"/>
                  </a:lnTo>
                  <a:lnTo>
                    <a:pt x="132588" y="316509"/>
                  </a:lnTo>
                  <a:lnTo>
                    <a:pt x="132740" y="315468"/>
                  </a:lnTo>
                  <a:close/>
                </a:path>
                <a:path w="387984" h="321309">
                  <a:moveTo>
                    <a:pt x="132791" y="317309"/>
                  </a:moveTo>
                  <a:lnTo>
                    <a:pt x="132702" y="316865"/>
                  </a:lnTo>
                  <a:lnTo>
                    <a:pt x="132588" y="316509"/>
                  </a:lnTo>
                  <a:lnTo>
                    <a:pt x="132384" y="318008"/>
                  </a:lnTo>
                  <a:lnTo>
                    <a:pt x="132791" y="317309"/>
                  </a:lnTo>
                  <a:close/>
                </a:path>
                <a:path w="387984" h="321309">
                  <a:moveTo>
                    <a:pt x="133045" y="300405"/>
                  </a:moveTo>
                  <a:lnTo>
                    <a:pt x="132867" y="299250"/>
                  </a:lnTo>
                  <a:lnTo>
                    <a:pt x="132956" y="298615"/>
                  </a:lnTo>
                  <a:lnTo>
                    <a:pt x="132638" y="299618"/>
                  </a:lnTo>
                  <a:lnTo>
                    <a:pt x="132562" y="299885"/>
                  </a:lnTo>
                  <a:lnTo>
                    <a:pt x="132676" y="300901"/>
                  </a:lnTo>
                  <a:lnTo>
                    <a:pt x="133045" y="300405"/>
                  </a:lnTo>
                  <a:close/>
                </a:path>
                <a:path w="387984" h="321309">
                  <a:moveTo>
                    <a:pt x="133350" y="306006"/>
                  </a:moveTo>
                  <a:close/>
                </a:path>
                <a:path w="387984" h="321309">
                  <a:moveTo>
                    <a:pt x="133375" y="306832"/>
                  </a:moveTo>
                  <a:lnTo>
                    <a:pt x="133235" y="307213"/>
                  </a:lnTo>
                  <a:lnTo>
                    <a:pt x="133375" y="306832"/>
                  </a:lnTo>
                  <a:close/>
                </a:path>
                <a:path w="387984" h="321309">
                  <a:moveTo>
                    <a:pt x="133858" y="305562"/>
                  </a:moveTo>
                  <a:lnTo>
                    <a:pt x="133464" y="305892"/>
                  </a:lnTo>
                  <a:lnTo>
                    <a:pt x="133375" y="306832"/>
                  </a:lnTo>
                  <a:lnTo>
                    <a:pt x="133858" y="305562"/>
                  </a:lnTo>
                  <a:close/>
                </a:path>
                <a:path w="387984" h="321309">
                  <a:moveTo>
                    <a:pt x="134785" y="303085"/>
                  </a:moveTo>
                  <a:lnTo>
                    <a:pt x="134289" y="302717"/>
                  </a:lnTo>
                  <a:lnTo>
                    <a:pt x="134772" y="303631"/>
                  </a:lnTo>
                  <a:lnTo>
                    <a:pt x="134785" y="303085"/>
                  </a:lnTo>
                  <a:close/>
                </a:path>
                <a:path w="387984" h="321309">
                  <a:moveTo>
                    <a:pt x="134975" y="304038"/>
                  </a:moveTo>
                  <a:lnTo>
                    <a:pt x="134429" y="306184"/>
                  </a:lnTo>
                  <a:lnTo>
                    <a:pt x="134874" y="305435"/>
                  </a:lnTo>
                  <a:lnTo>
                    <a:pt x="134975" y="304038"/>
                  </a:lnTo>
                  <a:close/>
                </a:path>
                <a:path w="387984" h="321309">
                  <a:moveTo>
                    <a:pt x="135001" y="303250"/>
                  </a:moveTo>
                  <a:lnTo>
                    <a:pt x="134924" y="300888"/>
                  </a:lnTo>
                  <a:lnTo>
                    <a:pt x="134785" y="303085"/>
                  </a:lnTo>
                  <a:lnTo>
                    <a:pt x="135001" y="303250"/>
                  </a:lnTo>
                  <a:close/>
                </a:path>
                <a:path w="387984" h="321309">
                  <a:moveTo>
                    <a:pt x="135140" y="300710"/>
                  </a:moveTo>
                  <a:lnTo>
                    <a:pt x="134797" y="297256"/>
                  </a:lnTo>
                  <a:lnTo>
                    <a:pt x="134924" y="300888"/>
                  </a:lnTo>
                  <a:lnTo>
                    <a:pt x="135140" y="300710"/>
                  </a:lnTo>
                  <a:close/>
                </a:path>
                <a:path w="387984" h="321309">
                  <a:moveTo>
                    <a:pt x="136029" y="314350"/>
                  </a:moveTo>
                  <a:lnTo>
                    <a:pt x="135661" y="316115"/>
                  </a:lnTo>
                  <a:lnTo>
                    <a:pt x="135801" y="316382"/>
                  </a:lnTo>
                  <a:lnTo>
                    <a:pt x="135813" y="318427"/>
                  </a:lnTo>
                  <a:lnTo>
                    <a:pt x="135953" y="318135"/>
                  </a:lnTo>
                  <a:lnTo>
                    <a:pt x="136029" y="314350"/>
                  </a:lnTo>
                  <a:close/>
                </a:path>
                <a:path w="387984" h="321309">
                  <a:moveTo>
                    <a:pt x="136245" y="316953"/>
                  </a:moveTo>
                  <a:lnTo>
                    <a:pt x="136067" y="317919"/>
                  </a:lnTo>
                  <a:lnTo>
                    <a:pt x="136131" y="317792"/>
                  </a:lnTo>
                  <a:lnTo>
                    <a:pt x="136245" y="316953"/>
                  </a:lnTo>
                  <a:close/>
                </a:path>
                <a:path w="387984" h="321309">
                  <a:moveTo>
                    <a:pt x="136956" y="316649"/>
                  </a:moveTo>
                  <a:lnTo>
                    <a:pt x="136804" y="316661"/>
                  </a:lnTo>
                  <a:lnTo>
                    <a:pt x="136956" y="316649"/>
                  </a:lnTo>
                  <a:close/>
                </a:path>
                <a:path w="387984" h="321309">
                  <a:moveTo>
                    <a:pt x="137198" y="315404"/>
                  </a:moveTo>
                  <a:lnTo>
                    <a:pt x="137096" y="316141"/>
                  </a:lnTo>
                  <a:lnTo>
                    <a:pt x="137020" y="316496"/>
                  </a:lnTo>
                  <a:lnTo>
                    <a:pt x="136956" y="316649"/>
                  </a:lnTo>
                  <a:lnTo>
                    <a:pt x="137083" y="316496"/>
                  </a:lnTo>
                  <a:lnTo>
                    <a:pt x="137198" y="315404"/>
                  </a:lnTo>
                  <a:close/>
                </a:path>
                <a:path w="387984" h="321309">
                  <a:moveTo>
                    <a:pt x="137274" y="316153"/>
                  </a:moveTo>
                  <a:lnTo>
                    <a:pt x="137198" y="316293"/>
                  </a:lnTo>
                  <a:lnTo>
                    <a:pt x="137134" y="316420"/>
                  </a:lnTo>
                  <a:lnTo>
                    <a:pt x="137007" y="317042"/>
                  </a:lnTo>
                  <a:lnTo>
                    <a:pt x="137096" y="316890"/>
                  </a:lnTo>
                  <a:lnTo>
                    <a:pt x="137185" y="316572"/>
                  </a:lnTo>
                  <a:lnTo>
                    <a:pt x="137274" y="316153"/>
                  </a:lnTo>
                  <a:close/>
                </a:path>
                <a:path w="387984" h="321309">
                  <a:moveTo>
                    <a:pt x="137706" y="304711"/>
                  </a:moveTo>
                  <a:lnTo>
                    <a:pt x="137617" y="304952"/>
                  </a:lnTo>
                  <a:lnTo>
                    <a:pt x="137706" y="304711"/>
                  </a:lnTo>
                  <a:close/>
                </a:path>
                <a:path w="387984" h="321309">
                  <a:moveTo>
                    <a:pt x="137883" y="306959"/>
                  </a:moveTo>
                  <a:lnTo>
                    <a:pt x="137858" y="304673"/>
                  </a:lnTo>
                  <a:lnTo>
                    <a:pt x="137464" y="308356"/>
                  </a:lnTo>
                  <a:lnTo>
                    <a:pt x="137629" y="307467"/>
                  </a:lnTo>
                  <a:lnTo>
                    <a:pt x="137883" y="306959"/>
                  </a:lnTo>
                  <a:close/>
                </a:path>
                <a:path w="387984" h="321309">
                  <a:moveTo>
                    <a:pt x="138010" y="312166"/>
                  </a:moveTo>
                  <a:lnTo>
                    <a:pt x="137833" y="310642"/>
                  </a:lnTo>
                  <a:lnTo>
                    <a:pt x="137731" y="311912"/>
                  </a:lnTo>
                  <a:lnTo>
                    <a:pt x="138010" y="312166"/>
                  </a:lnTo>
                  <a:close/>
                </a:path>
                <a:path w="387984" h="321309">
                  <a:moveTo>
                    <a:pt x="138290" y="307467"/>
                  </a:moveTo>
                  <a:lnTo>
                    <a:pt x="137388" y="311023"/>
                  </a:lnTo>
                  <a:lnTo>
                    <a:pt x="137515" y="308851"/>
                  </a:lnTo>
                  <a:lnTo>
                    <a:pt x="137464" y="308356"/>
                  </a:lnTo>
                  <a:lnTo>
                    <a:pt x="137464" y="307721"/>
                  </a:lnTo>
                  <a:lnTo>
                    <a:pt x="137464" y="307213"/>
                  </a:lnTo>
                  <a:lnTo>
                    <a:pt x="137464" y="306451"/>
                  </a:lnTo>
                  <a:lnTo>
                    <a:pt x="137502" y="305320"/>
                  </a:lnTo>
                  <a:lnTo>
                    <a:pt x="137096" y="306451"/>
                  </a:lnTo>
                  <a:lnTo>
                    <a:pt x="137210" y="305816"/>
                  </a:lnTo>
                  <a:lnTo>
                    <a:pt x="137337" y="304292"/>
                  </a:lnTo>
                  <a:lnTo>
                    <a:pt x="137414" y="303580"/>
                  </a:lnTo>
                  <a:lnTo>
                    <a:pt x="137502" y="304038"/>
                  </a:lnTo>
                  <a:lnTo>
                    <a:pt x="137439" y="303403"/>
                  </a:lnTo>
                  <a:lnTo>
                    <a:pt x="137210" y="301498"/>
                  </a:lnTo>
                  <a:lnTo>
                    <a:pt x="136194" y="307213"/>
                  </a:lnTo>
                  <a:lnTo>
                    <a:pt x="136321" y="304546"/>
                  </a:lnTo>
                  <a:lnTo>
                    <a:pt x="136436" y="303657"/>
                  </a:lnTo>
                  <a:lnTo>
                    <a:pt x="135585" y="304761"/>
                  </a:lnTo>
                  <a:lnTo>
                    <a:pt x="135496" y="305054"/>
                  </a:lnTo>
                  <a:lnTo>
                    <a:pt x="135851" y="306324"/>
                  </a:lnTo>
                  <a:lnTo>
                    <a:pt x="135953" y="306959"/>
                  </a:lnTo>
                  <a:lnTo>
                    <a:pt x="134950" y="310388"/>
                  </a:lnTo>
                  <a:lnTo>
                    <a:pt x="135064" y="308737"/>
                  </a:lnTo>
                  <a:lnTo>
                    <a:pt x="135140" y="307467"/>
                  </a:lnTo>
                  <a:lnTo>
                    <a:pt x="135255" y="305689"/>
                  </a:lnTo>
                  <a:lnTo>
                    <a:pt x="135458" y="302514"/>
                  </a:lnTo>
                  <a:lnTo>
                    <a:pt x="135001" y="305689"/>
                  </a:lnTo>
                  <a:lnTo>
                    <a:pt x="134874" y="305435"/>
                  </a:lnTo>
                  <a:lnTo>
                    <a:pt x="134454" y="307467"/>
                  </a:lnTo>
                  <a:lnTo>
                    <a:pt x="134391" y="304546"/>
                  </a:lnTo>
                  <a:lnTo>
                    <a:pt x="133197" y="308737"/>
                  </a:lnTo>
                  <a:lnTo>
                    <a:pt x="133223" y="308483"/>
                  </a:lnTo>
                  <a:lnTo>
                    <a:pt x="133261" y="308102"/>
                  </a:lnTo>
                  <a:lnTo>
                    <a:pt x="133235" y="307213"/>
                  </a:lnTo>
                  <a:lnTo>
                    <a:pt x="133273" y="306070"/>
                  </a:lnTo>
                  <a:lnTo>
                    <a:pt x="133388" y="305562"/>
                  </a:lnTo>
                  <a:lnTo>
                    <a:pt x="133350" y="306006"/>
                  </a:lnTo>
                  <a:lnTo>
                    <a:pt x="133477" y="305854"/>
                  </a:lnTo>
                  <a:lnTo>
                    <a:pt x="133692" y="303657"/>
                  </a:lnTo>
                  <a:lnTo>
                    <a:pt x="133464" y="304927"/>
                  </a:lnTo>
                  <a:lnTo>
                    <a:pt x="133426" y="305168"/>
                  </a:lnTo>
                  <a:lnTo>
                    <a:pt x="133388" y="305346"/>
                  </a:lnTo>
                  <a:lnTo>
                    <a:pt x="133743" y="301752"/>
                  </a:lnTo>
                  <a:lnTo>
                    <a:pt x="132638" y="308102"/>
                  </a:lnTo>
                  <a:lnTo>
                    <a:pt x="132613" y="307213"/>
                  </a:lnTo>
                  <a:lnTo>
                    <a:pt x="132740" y="304419"/>
                  </a:lnTo>
                  <a:lnTo>
                    <a:pt x="132994" y="302768"/>
                  </a:lnTo>
                  <a:lnTo>
                    <a:pt x="133159" y="304292"/>
                  </a:lnTo>
                  <a:lnTo>
                    <a:pt x="133121" y="302768"/>
                  </a:lnTo>
                  <a:lnTo>
                    <a:pt x="133096" y="301752"/>
                  </a:lnTo>
                  <a:lnTo>
                    <a:pt x="132321" y="306451"/>
                  </a:lnTo>
                  <a:lnTo>
                    <a:pt x="132346" y="305816"/>
                  </a:lnTo>
                  <a:lnTo>
                    <a:pt x="132359" y="305308"/>
                  </a:lnTo>
                  <a:lnTo>
                    <a:pt x="132499" y="300609"/>
                  </a:lnTo>
                  <a:lnTo>
                    <a:pt x="132080" y="301498"/>
                  </a:lnTo>
                  <a:lnTo>
                    <a:pt x="131635" y="305308"/>
                  </a:lnTo>
                  <a:lnTo>
                    <a:pt x="131432" y="304165"/>
                  </a:lnTo>
                  <a:lnTo>
                    <a:pt x="131241" y="303022"/>
                  </a:lnTo>
                  <a:lnTo>
                    <a:pt x="130568" y="304165"/>
                  </a:lnTo>
                  <a:lnTo>
                    <a:pt x="130619" y="303784"/>
                  </a:lnTo>
                  <a:lnTo>
                    <a:pt x="130746" y="302895"/>
                  </a:lnTo>
                  <a:lnTo>
                    <a:pt x="129832" y="302006"/>
                  </a:lnTo>
                  <a:lnTo>
                    <a:pt x="129603" y="300990"/>
                  </a:lnTo>
                  <a:lnTo>
                    <a:pt x="129590" y="299974"/>
                  </a:lnTo>
                  <a:lnTo>
                    <a:pt x="129057" y="303784"/>
                  </a:lnTo>
                  <a:lnTo>
                    <a:pt x="128651" y="303022"/>
                  </a:lnTo>
                  <a:lnTo>
                    <a:pt x="128206" y="303784"/>
                  </a:lnTo>
                  <a:lnTo>
                    <a:pt x="128384" y="302260"/>
                  </a:lnTo>
                  <a:lnTo>
                    <a:pt x="128422" y="301879"/>
                  </a:lnTo>
                  <a:lnTo>
                    <a:pt x="128638" y="300609"/>
                  </a:lnTo>
                  <a:lnTo>
                    <a:pt x="128955" y="299593"/>
                  </a:lnTo>
                  <a:lnTo>
                    <a:pt x="128612" y="299593"/>
                  </a:lnTo>
                  <a:lnTo>
                    <a:pt x="128409" y="300609"/>
                  </a:lnTo>
                  <a:lnTo>
                    <a:pt x="128206" y="301371"/>
                  </a:lnTo>
                  <a:lnTo>
                    <a:pt x="127939" y="301879"/>
                  </a:lnTo>
                  <a:lnTo>
                    <a:pt x="128346" y="298958"/>
                  </a:lnTo>
                  <a:lnTo>
                    <a:pt x="127876" y="299085"/>
                  </a:lnTo>
                  <a:lnTo>
                    <a:pt x="127063" y="302260"/>
                  </a:lnTo>
                  <a:lnTo>
                    <a:pt x="126695" y="300355"/>
                  </a:lnTo>
                  <a:lnTo>
                    <a:pt x="126441" y="302260"/>
                  </a:lnTo>
                  <a:lnTo>
                    <a:pt x="126314" y="306781"/>
                  </a:lnTo>
                  <a:lnTo>
                    <a:pt x="126187" y="307975"/>
                  </a:lnTo>
                  <a:lnTo>
                    <a:pt x="125488" y="309499"/>
                  </a:lnTo>
                  <a:lnTo>
                    <a:pt x="125717" y="307213"/>
                  </a:lnTo>
                  <a:lnTo>
                    <a:pt x="125793" y="306197"/>
                  </a:lnTo>
                  <a:lnTo>
                    <a:pt x="125768" y="305816"/>
                  </a:lnTo>
                  <a:lnTo>
                    <a:pt x="125768" y="305689"/>
                  </a:lnTo>
                  <a:lnTo>
                    <a:pt x="125895" y="303403"/>
                  </a:lnTo>
                  <a:lnTo>
                    <a:pt x="125958" y="302895"/>
                  </a:lnTo>
                  <a:lnTo>
                    <a:pt x="125730" y="303403"/>
                  </a:lnTo>
                  <a:lnTo>
                    <a:pt x="125945" y="301752"/>
                  </a:lnTo>
                  <a:lnTo>
                    <a:pt x="126022" y="301625"/>
                  </a:lnTo>
                  <a:lnTo>
                    <a:pt x="126034" y="302641"/>
                  </a:lnTo>
                  <a:lnTo>
                    <a:pt x="126136" y="302006"/>
                  </a:lnTo>
                  <a:lnTo>
                    <a:pt x="126149" y="302133"/>
                  </a:lnTo>
                  <a:lnTo>
                    <a:pt x="126187" y="302006"/>
                  </a:lnTo>
                  <a:lnTo>
                    <a:pt x="126072" y="301625"/>
                  </a:lnTo>
                  <a:lnTo>
                    <a:pt x="125971" y="301117"/>
                  </a:lnTo>
                  <a:lnTo>
                    <a:pt x="125933" y="298704"/>
                  </a:lnTo>
                  <a:lnTo>
                    <a:pt x="125628" y="301371"/>
                  </a:lnTo>
                  <a:lnTo>
                    <a:pt x="125425" y="301625"/>
                  </a:lnTo>
                  <a:lnTo>
                    <a:pt x="124955" y="301752"/>
                  </a:lnTo>
                  <a:lnTo>
                    <a:pt x="125107" y="301117"/>
                  </a:lnTo>
                  <a:lnTo>
                    <a:pt x="125488" y="299466"/>
                  </a:lnTo>
                  <a:lnTo>
                    <a:pt x="125399" y="298069"/>
                  </a:lnTo>
                  <a:lnTo>
                    <a:pt x="125133" y="299466"/>
                  </a:lnTo>
                  <a:lnTo>
                    <a:pt x="125006" y="298069"/>
                  </a:lnTo>
                  <a:lnTo>
                    <a:pt x="124650" y="301117"/>
                  </a:lnTo>
                  <a:lnTo>
                    <a:pt x="124523" y="301117"/>
                  </a:lnTo>
                  <a:lnTo>
                    <a:pt x="124612" y="300101"/>
                  </a:lnTo>
                  <a:lnTo>
                    <a:pt x="124701" y="298831"/>
                  </a:lnTo>
                  <a:lnTo>
                    <a:pt x="124320" y="300101"/>
                  </a:lnTo>
                  <a:lnTo>
                    <a:pt x="123558" y="299085"/>
                  </a:lnTo>
                  <a:lnTo>
                    <a:pt x="123444" y="301993"/>
                  </a:lnTo>
                  <a:lnTo>
                    <a:pt x="123418" y="301853"/>
                  </a:lnTo>
                  <a:lnTo>
                    <a:pt x="123444" y="302221"/>
                  </a:lnTo>
                  <a:lnTo>
                    <a:pt x="123431" y="302641"/>
                  </a:lnTo>
                  <a:lnTo>
                    <a:pt x="122326" y="305689"/>
                  </a:lnTo>
                  <a:lnTo>
                    <a:pt x="122237" y="304038"/>
                  </a:lnTo>
                  <a:lnTo>
                    <a:pt x="122212" y="303784"/>
                  </a:lnTo>
                  <a:lnTo>
                    <a:pt x="122123" y="302133"/>
                  </a:lnTo>
                  <a:lnTo>
                    <a:pt x="122110" y="302006"/>
                  </a:lnTo>
                  <a:lnTo>
                    <a:pt x="122047" y="300736"/>
                  </a:lnTo>
                  <a:lnTo>
                    <a:pt x="121132" y="302006"/>
                  </a:lnTo>
                  <a:lnTo>
                    <a:pt x="121246" y="300990"/>
                  </a:lnTo>
                  <a:lnTo>
                    <a:pt x="120662" y="302133"/>
                  </a:lnTo>
                  <a:lnTo>
                    <a:pt x="120154" y="301625"/>
                  </a:lnTo>
                  <a:lnTo>
                    <a:pt x="119583" y="303784"/>
                  </a:lnTo>
                  <a:lnTo>
                    <a:pt x="119443" y="303784"/>
                  </a:lnTo>
                  <a:lnTo>
                    <a:pt x="119443" y="303657"/>
                  </a:lnTo>
                  <a:lnTo>
                    <a:pt x="119456" y="303530"/>
                  </a:lnTo>
                  <a:lnTo>
                    <a:pt x="119468" y="302514"/>
                  </a:lnTo>
                  <a:lnTo>
                    <a:pt x="119557" y="301371"/>
                  </a:lnTo>
                  <a:lnTo>
                    <a:pt x="119672" y="300609"/>
                  </a:lnTo>
                  <a:lnTo>
                    <a:pt x="119240" y="301371"/>
                  </a:lnTo>
                  <a:lnTo>
                    <a:pt x="119075" y="302514"/>
                  </a:lnTo>
                  <a:lnTo>
                    <a:pt x="119049" y="302387"/>
                  </a:lnTo>
                  <a:lnTo>
                    <a:pt x="118821" y="301117"/>
                  </a:lnTo>
                  <a:lnTo>
                    <a:pt x="118922" y="300228"/>
                  </a:lnTo>
                  <a:lnTo>
                    <a:pt x="119100" y="299720"/>
                  </a:lnTo>
                  <a:lnTo>
                    <a:pt x="119037" y="299339"/>
                  </a:lnTo>
                  <a:lnTo>
                    <a:pt x="119189" y="299427"/>
                  </a:lnTo>
                  <a:lnTo>
                    <a:pt x="119126" y="299135"/>
                  </a:lnTo>
                  <a:lnTo>
                    <a:pt x="119011" y="298831"/>
                  </a:lnTo>
                  <a:lnTo>
                    <a:pt x="118986" y="296926"/>
                  </a:lnTo>
                  <a:lnTo>
                    <a:pt x="118186" y="299720"/>
                  </a:lnTo>
                  <a:lnTo>
                    <a:pt x="118262" y="299339"/>
                  </a:lnTo>
                  <a:lnTo>
                    <a:pt x="118579" y="297434"/>
                  </a:lnTo>
                  <a:lnTo>
                    <a:pt x="118503" y="296799"/>
                  </a:lnTo>
                  <a:lnTo>
                    <a:pt x="118224" y="296291"/>
                  </a:lnTo>
                  <a:lnTo>
                    <a:pt x="118021" y="296799"/>
                  </a:lnTo>
                  <a:lnTo>
                    <a:pt x="117932" y="299085"/>
                  </a:lnTo>
                  <a:lnTo>
                    <a:pt x="117741" y="299339"/>
                  </a:lnTo>
                  <a:lnTo>
                    <a:pt x="117424" y="298919"/>
                  </a:lnTo>
                  <a:lnTo>
                    <a:pt x="117551" y="297561"/>
                  </a:lnTo>
                  <a:lnTo>
                    <a:pt x="117779" y="296024"/>
                  </a:lnTo>
                  <a:lnTo>
                    <a:pt x="117652" y="293370"/>
                  </a:lnTo>
                  <a:lnTo>
                    <a:pt x="117411" y="291084"/>
                  </a:lnTo>
                  <a:lnTo>
                    <a:pt x="115392" y="302387"/>
                  </a:lnTo>
                  <a:lnTo>
                    <a:pt x="115430" y="299847"/>
                  </a:lnTo>
                  <a:lnTo>
                    <a:pt x="115430" y="298919"/>
                  </a:lnTo>
                  <a:lnTo>
                    <a:pt x="115252" y="299847"/>
                  </a:lnTo>
                  <a:lnTo>
                    <a:pt x="114884" y="299339"/>
                  </a:lnTo>
                  <a:lnTo>
                    <a:pt x="114998" y="294386"/>
                  </a:lnTo>
                  <a:lnTo>
                    <a:pt x="114858" y="294259"/>
                  </a:lnTo>
                  <a:lnTo>
                    <a:pt x="114477" y="292354"/>
                  </a:lnTo>
                  <a:lnTo>
                    <a:pt x="113753" y="299339"/>
                  </a:lnTo>
                  <a:lnTo>
                    <a:pt x="113284" y="297942"/>
                  </a:lnTo>
                  <a:lnTo>
                    <a:pt x="113233" y="299199"/>
                  </a:lnTo>
                  <a:lnTo>
                    <a:pt x="112991" y="302006"/>
                  </a:lnTo>
                  <a:lnTo>
                    <a:pt x="112864" y="302641"/>
                  </a:lnTo>
                  <a:lnTo>
                    <a:pt x="112356" y="303530"/>
                  </a:lnTo>
                  <a:lnTo>
                    <a:pt x="112102" y="303276"/>
                  </a:lnTo>
                  <a:lnTo>
                    <a:pt x="112014" y="302768"/>
                  </a:lnTo>
                  <a:lnTo>
                    <a:pt x="112077" y="302006"/>
                  </a:lnTo>
                  <a:lnTo>
                    <a:pt x="112179" y="300863"/>
                  </a:lnTo>
                  <a:lnTo>
                    <a:pt x="112255" y="299974"/>
                  </a:lnTo>
                  <a:lnTo>
                    <a:pt x="112382" y="298577"/>
                  </a:lnTo>
                  <a:lnTo>
                    <a:pt x="112496" y="298119"/>
                  </a:lnTo>
                  <a:lnTo>
                    <a:pt x="112788" y="297434"/>
                  </a:lnTo>
                  <a:lnTo>
                    <a:pt x="112903" y="297307"/>
                  </a:lnTo>
                  <a:lnTo>
                    <a:pt x="112852" y="298056"/>
                  </a:lnTo>
                  <a:lnTo>
                    <a:pt x="113220" y="297307"/>
                  </a:lnTo>
                  <a:lnTo>
                    <a:pt x="113284" y="297053"/>
                  </a:lnTo>
                  <a:lnTo>
                    <a:pt x="113258" y="295783"/>
                  </a:lnTo>
                  <a:lnTo>
                    <a:pt x="113068" y="297053"/>
                  </a:lnTo>
                  <a:lnTo>
                    <a:pt x="113042" y="296545"/>
                  </a:lnTo>
                  <a:lnTo>
                    <a:pt x="112991" y="295783"/>
                  </a:lnTo>
                  <a:lnTo>
                    <a:pt x="112420" y="295783"/>
                  </a:lnTo>
                  <a:lnTo>
                    <a:pt x="112522" y="296418"/>
                  </a:lnTo>
                  <a:lnTo>
                    <a:pt x="112407" y="295732"/>
                  </a:lnTo>
                  <a:lnTo>
                    <a:pt x="112420" y="295910"/>
                  </a:lnTo>
                  <a:lnTo>
                    <a:pt x="112217" y="294640"/>
                  </a:lnTo>
                  <a:lnTo>
                    <a:pt x="111721" y="296418"/>
                  </a:lnTo>
                  <a:lnTo>
                    <a:pt x="111277" y="295148"/>
                  </a:lnTo>
                  <a:lnTo>
                    <a:pt x="111213" y="297307"/>
                  </a:lnTo>
                  <a:lnTo>
                    <a:pt x="111125" y="297154"/>
                  </a:lnTo>
                  <a:lnTo>
                    <a:pt x="110477" y="295656"/>
                  </a:lnTo>
                  <a:lnTo>
                    <a:pt x="110515" y="299466"/>
                  </a:lnTo>
                  <a:lnTo>
                    <a:pt x="109893" y="299974"/>
                  </a:lnTo>
                  <a:lnTo>
                    <a:pt x="109829" y="298958"/>
                  </a:lnTo>
                  <a:lnTo>
                    <a:pt x="109816" y="298704"/>
                  </a:lnTo>
                  <a:lnTo>
                    <a:pt x="109931" y="297561"/>
                  </a:lnTo>
                  <a:lnTo>
                    <a:pt x="109956" y="297434"/>
                  </a:lnTo>
                  <a:lnTo>
                    <a:pt x="110070" y="297053"/>
                  </a:lnTo>
                  <a:lnTo>
                    <a:pt x="110502" y="295529"/>
                  </a:lnTo>
                  <a:lnTo>
                    <a:pt x="109766" y="297053"/>
                  </a:lnTo>
                  <a:lnTo>
                    <a:pt x="109639" y="296291"/>
                  </a:lnTo>
                  <a:lnTo>
                    <a:pt x="109715" y="295148"/>
                  </a:lnTo>
                  <a:lnTo>
                    <a:pt x="110312" y="292735"/>
                  </a:lnTo>
                  <a:lnTo>
                    <a:pt x="109524" y="295148"/>
                  </a:lnTo>
                  <a:lnTo>
                    <a:pt x="109512" y="292735"/>
                  </a:lnTo>
                  <a:lnTo>
                    <a:pt x="109385" y="290830"/>
                  </a:lnTo>
                  <a:lnTo>
                    <a:pt x="109435" y="290195"/>
                  </a:lnTo>
                  <a:lnTo>
                    <a:pt x="109156" y="290195"/>
                  </a:lnTo>
                  <a:lnTo>
                    <a:pt x="109042" y="292735"/>
                  </a:lnTo>
                  <a:lnTo>
                    <a:pt x="108927" y="292227"/>
                  </a:lnTo>
                  <a:lnTo>
                    <a:pt x="108800" y="292227"/>
                  </a:lnTo>
                  <a:lnTo>
                    <a:pt x="108915" y="291211"/>
                  </a:lnTo>
                  <a:lnTo>
                    <a:pt x="108686" y="292227"/>
                  </a:lnTo>
                  <a:lnTo>
                    <a:pt x="108648" y="292354"/>
                  </a:lnTo>
                  <a:lnTo>
                    <a:pt x="108546" y="295452"/>
                  </a:lnTo>
                  <a:lnTo>
                    <a:pt x="108026" y="297434"/>
                  </a:lnTo>
                  <a:lnTo>
                    <a:pt x="107937" y="296418"/>
                  </a:lnTo>
                  <a:lnTo>
                    <a:pt x="107226" y="298704"/>
                  </a:lnTo>
                  <a:lnTo>
                    <a:pt x="107403" y="296672"/>
                  </a:lnTo>
                  <a:lnTo>
                    <a:pt x="107492" y="295656"/>
                  </a:lnTo>
                  <a:lnTo>
                    <a:pt x="107505" y="295529"/>
                  </a:lnTo>
                  <a:lnTo>
                    <a:pt x="107886" y="296329"/>
                  </a:lnTo>
                  <a:lnTo>
                    <a:pt x="107937" y="296164"/>
                  </a:lnTo>
                  <a:lnTo>
                    <a:pt x="108051" y="296672"/>
                  </a:lnTo>
                  <a:lnTo>
                    <a:pt x="108026" y="296164"/>
                  </a:lnTo>
                  <a:lnTo>
                    <a:pt x="107988" y="295529"/>
                  </a:lnTo>
                  <a:lnTo>
                    <a:pt x="107924" y="294386"/>
                  </a:lnTo>
                  <a:lnTo>
                    <a:pt x="107797" y="292227"/>
                  </a:lnTo>
                  <a:lnTo>
                    <a:pt x="108115" y="291973"/>
                  </a:lnTo>
                  <a:lnTo>
                    <a:pt x="107988" y="288925"/>
                  </a:lnTo>
                  <a:lnTo>
                    <a:pt x="107861" y="287782"/>
                  </a:lnTo>
                  <a:lnTo>
                    <a:pt x="107492" y="294386"/>
                  </a:lnTo>
                  <a:lnTo>
                    <a:pt x="106845" y="294259"/>
                  </a:lnTo>
                  <a:lnTo>
                    <a:pt x="107086" y="292735"/>
                  </a:lnTo>
                  <a:lnTo>
                    <a:pt x="107099" y="291693"/>
                  </a:lnTo>
                  <a:lnTo>
                    <a:pt x="106743" y="294005"/>
                  </a:lnTo>
                  <a:lnTo>
                    <a:pt x="106629" y="294513"/>
                  </a:lnTo>
                  <a:lnTo>
                    <a:pt x="106311" y="295656"/>
                  </a:lnTo>
                  <a:lnTo>
                    <a:pt x="106045" y="294132"/>
                  </a:lnTo>
                  <a:lnTo>
                    <a:pt x="105727" y="296672"/>
                  </a:lnTo>
                  <a:lnTo>
                    <a:pt x="105537" y="296418"/>
                  </a:lnTo>
                  <a:lnTo>
                    <a:pt x="105664" y="297434"/>
                  </a:lnTo>
                  <a:lnTo>
                    <a:pt x="105410" y="298958"/>
                  </a:lnTo>
                  <a:lnTo>
                    <a:pt x="105232" y="298704"/>
                  </a:lnTo>
                  <a:lnTo>
                    <a:pt x="104876" y="299339"/>
                  </a:lnTo>
                  <a:lnTo>
                    <a:pt x="104889" y="299199"/>
                  </a:lnTo>
                  <a:lnTo>
                    <a:pt x="104863" y="299339"/>
                  </a:lnTo>
                  <a:lnTo>
                    <a:pt x="104533" y="300863"/>
                  </a:lnTo>
                  <a:lnTo>
                    <a:pt x="104571" y="299974"/>
                  </a:lnTo>
                  <a:lnTo>
                    <a:pt x="104736" y="296418"/>
                  </a:lnTo>
                  <a:lnTo>
                    <a:pt x="104838" y="294259"/>
                  </a:lnTo>
                  <a:lnTo>
                    <a:pt x="104152" y="296418"/>
                  </a:lnTo>
                  <a:lnTo>
                    <a:pt x="104127" y="296037"/>
                  </a:lnTo>
                  <a:lnTo>
                    <a:pt x="104254" y="294208"/>
                  </a:lnTo>
                  <a:lnTo>
                    <a:pt x="104292" y="294005"/>
                  </a:lnTo>
                  <a:lnTo>
                    <a:pt x="104406" y="293370"/>
                  </a:lnTo>
                  <a:lnTo>
                    <a:pt x="104406" y="292100"/>
                  </a:lnTo>
                  <a:lnTo>
                    <a:pt x="103759" y="294068"/>
                  </a:lnTo>
                  <a:lnTo>
                    <a:pt x="103568" y="294855"/>
                  </a:lnTo>
                  <a:lnTo>
                    <a:pt x="103568" y="296037"/>
                  </a:lnTo>
                  <a:lnTo>
                    <a:pt x="103555" y="296926"/>
                  </a:lnTo>
                  <a:lnTo>
                    <a:pt x="103314" y="297942"/>
                  </a:lnTo>
                  <a:lnTo>
                    <a:pt x="103187" y="299974"/>
                  </a:lnTo>
                  <a:lnTo>
                    <a:pt x="103187" y="298450"/>
                  </a:lnTo>
                  <a:lnTo>
                    <a:pt x="103212" y="297561"/>
                  </a:lnTo>
                  <a:lnTo>
                    <a:pt x="103212" y="297154"/>
                  </a:lnTo>
                  <a:lnTo>
                    <a:pt x="103085" y="297561"/>
                  </a:lnTo>
                  <a:lnTo>
                    <a:pt x="103212" y="297053"/>
                  </a:lnTo>
                  <a:lnTo>
                    <a:pt x="103517" y="296164"/>
                  </a:lnTo>
                  <a:lnTo>
                    <a:pt x="103568" y="296037"/>
                  </a:lnTo>
                  <a:lnTo>
                    <a:pt x="103568" y="294855"/>
                  </a:lnTo>
                  <a:lnTo>
                    <a:pt x="102831" y="297561"/>
                  </a:lnTo>
                  <a:lnTo>
                    <a:pt x="102984" y="297561"/>
                  </a:lnTo>
                  <a:lnTo>
                    <a:pt x="102235" y="302006"/>
                  </a:lnTo>
                  <a:lnTo>
                    <a:pt x="102196" y="301371"/>
                  </a:lnTo>
                  <a:lnTo>
                    <a:pt x="102171" y="301117"/>
                  </a:lnTo>
                  <a:lnTo>
                    <a:pt x="102095" y="299847"/>
                  </a:lnTo>
                  <a:lnTo>
                    <a:pt x="102209" y="298323"/>
                  </a:lnTo>
                  <a:lnTo>
                    <a:pt x="102412" y="296418"/>
                  </a:lnTo>
                  <a:lnTo>
                    <a:pt x="102641" y="294386"/>
                  </a:lnTo>
                  <a:lnTo>
                    <a:pt x="102539" y="291592"/>
                  </a:lnTo>
                  <a:lnTo>
                    <a:pt x="102425" y="290576"/>
                  </a:lnTo>
                  <a:lnTo>
                    <a:pt x="101295" y="296418"/>
                  </a:lnTo>
                  <a:lnTo>
                    <a:pt x="100634" y="294767"/>
                  </a:lnTo>
                  <a:lnTo>
                    <a:pt x="100749" y="296024"/>
                  </a:lnTo>
                  <a:lnTo>
                    <a:pt x="100406" y="298323"/>
                  </a:lnTo>
                  <a:lnTo>
                    <a:pt x="100317" y="297053"/>
                  </a:lnTo>
                  <a:lnTo>
                    <a:pt x="100241" y="296164"/>
                  </a:lnTo>
                  <a:lnTo>
                    <a:pt x="99860" y="297053"/>
                  </a:lnTo>
                  <a:lnTo>
                    <a:pt x="99885" y="296926"/>
                  </a:lnTo>
                  <a:lnTo>
                    <a:pt x="99999" y="295910"/>
                  </a:lnTo>
                  <a:lnTo>
                    <a:pt x="100050" y="294513"/>
                  </a:lnTo>
                  <a:lnTo>
                    <a:pt x="100050" y="292989"/>
                  </a:lnTo>
                  <a:lnTo>
                    <a:pt x="99898" y="294513"/>
                  </a:lnTo>
                  <a:lnTo>
                    <a:pt x="99453" y="292735"/>
                  </a:lnTo>
                  <a:lnTo>
                    <a:pt x="98945" y="296926"/>
                  </a:lnTo>
                  <a:lnTo>
                    <a:pt x="98844" y="294068"/>
                  </a:lnTo>
                  <a:lnTo>
                    <a:pt x="98323" y="292989"/>
                  </a:lnTo>
                  <a:lnTo>
                    <a:pt x="97485" y="299847"/>
                  </a:lnTo>
                  <a:lnTo>
                    <a:pt x="96989" y="299199"/>
                  </a:lnTo>
                  <a:lnTo>
                    <a:pt x="96989" y="298704"/>
                  </a:lnTo>
                  <a:lnTo>
                    <a:pt x="97218" y="297561"/>
                  </a:lnTo>
                  <a:lnTo>
                    <a:pt x="97320" y="295148"/>
                  </a:lnTo>
                  <a:lnTo>
                    <a:pt x="97294" y="294894"/>
                  </a:lnTo>
                  <a:lnTo>
                    <a:pt x="97307" y="293624"/>
                  </a:lnTo>
                  <a:lnTo>
                    <a:pt x="96405" y="297561"/>
                  </a:lnTo>
                  <a:lnTo>
                    <a:pt x="96418" y="295656"/>
                  </a:lnTo>
                  <a:lnTo>
                    <a:pt x="96215" y="296672"/>
                  </a:lnTo>
                  <a:lnTo>
                    <a:pt x="95973" y="298704"/>
                  </a:lnTo>
                  <a:lnTo>
                    <a:pt x="95745" y="298450"/>
                  </a:lnTo>
                  <a:lnTo>
                    <a:pt x="95338" y="298831"/>
                  </a:lnTo>
                  <a:lnTo>
                    <a:pt x="95300" y="301117"/>
                  </a:lnTo>
                  <a:lnTo>
                    <a:pt x="95326" y="294640"/>
                  </a:lnTo>
                  <a:lnTo>
                    <a:pt x="93421" y="301371"/>
                  </a:lnTo>
                  <a:lnTo>
                    <a:pt x="93433" y="297180"/>
                  </a:lnTo>
                  <a:lnTo>
                    <a:pt x="93433" y="295783"/>
                  </a:lnTo>
                  <a:lnTo>
                    <a:pt x="92265" y="297053"/>
                  </a:lnTo>
                  <a:lnTo>
                    <a:pt x="91821" y="297180"/>
                  </a:lnTo>
                  <a:lnTo>
                    <a:pt x="91935" y="296164"/>
                  </a:lnTo>
                  <a:lnTo>
                    <a:pt x="91986" y="296291"/>
                  </a:lnTo>
                  <a:lnTo>
                    <a:pt x="91973" y="296164"/>
                  </a:lnTo>
                  <a:lnTo>
                    <a:pt x="91617" y="294386"/>
                  </a:lnTo>
                  <a:lnTo>
                    <a:pt x="91008" y="302133"/>
                  </a:lnTo>
                  <a:lnTo>
                    <a:pt x="90703" y="300609"/>
                  </a:lnTo>
                  <a:lnTo>
                    <a:pt x="90589" y="300101"/>
                  </a:lnTo>
                  <a:lnTo>
                    <a:pt x="90576" y="297815"/>
                  </a:lnTo>
                  <a:lnTo>
                    <a:pt x="90589" y="296672"/>
                  </a:lnTo>
                  <a:lnTo>
                    <a:pt x="91109" y="298196"/>
                  </a:lnTo>
                  <a:lnTo>
                    <a:pt x="91059" y="296672"/>
                  </a:lnTo>
                  <a:lnTo>
                    <a:pt x="91655" y="290195"/>
                  </a:lnTo>
                  <a:lnTo>
                    <a:pt x="90144" y="297815"/>
                  </a:lnTo>
                  <a:lnTo>
                    <a:pt x="90119" y="295910"/>
                  </a:lnTo>
                  <a:lnTo>
                    <a:pt x="90208" y="293497"/>
                  </a:lnTo>
                  <a:lnTo>
                    <a:pt x="90157" y="291084"/>
                  </a:lnTo>
                  <a:lnTo>
                    <a:pt x="89154" y="295910"/>
                  </a:lnTo>
                  <a:lnTo>
                    <a:pt x="88773" y="295529"/>
                  </a:lnTo>
                  <a:lnTo>
                    <a:pt x="88760" y="294386"/>
                  </a:lnTo>
                  <a:lnTo>
                    <a:pt x="88036" y="297561"/>
                  </a:lnTo>
                  <a:lnTo>
                    <a:pt x="87922" y="297815"/>
                  </a:lnTo>
                  <a:lnTo>
                    <a:pt x="86817" y="299339"/>
                  </a:lnTo>
                  <a:lnTo>
                    <a:pt x="86741" y="299466"/>
                  </a:lnTo>
                  <a:lnTo>
                    <a:pt x="86614" y="300101"/>
                  </a:lnTo>
                  <a:lnTo>
                    <a:pt x="86156" y="300609"/>
                  </a:lnTo>
                  <a:lnTo>
                    <a:pt x="86029" y="298450"/>
                  </a:lnTo>
                  <a:lnTo>
                    <a:pt x="86017" y="297180"/>
                  </a:lnTo>
                  <a:lnTo>
                    <a:pt x="86144" y="295732"/>
                  </a:lnTo>
                  <a:lnTo>
                    <a:pt x="86080" y="295021"/>
                  </a:lnTo>
                  <a:lnTo>
                    <a:pt x="85953" y="294513"/>
                  </a:lnTo>
                  <a:lnTo>
                    <a:pt x="86067" y="292989"/>
                  </a:lnTo>
                  <a:lnTo>
                    <a:pt x="86106" y="292735"/>
                  </a:lnTo>
                  <a:lnTo>
                    <a:pt x="85356" y="293116"/>
                  </a:lnTo>
                  <a:lnTo>
                    <a:pt x="84912" y="297180"/>
                  </a:lnTo>
                  <a:lnTo>
                    <a:pt x="84201" y="296799"/>
                  </a:lnTo>
                  <a:lnTo>
                    <a:pt x="84175" y="297561"/>
                  </a:lnTo>
                  <a:lnTo>
                    <a:pt x="84048" y="298577"/>
                  </a:lnTo>
                  <a:lnTo>
                    <a:pt x="83324" y="302133"/>
                  </a:lnTo>
                  <a:lnTo>
                    <a:pt x="83362" y="301752"/>
                  </a:lnTo>
                  <a:lnTo>
                    <a:pt x="39166" y="301752"/>
                  </a:lnTo>
                  <a:lnTo>
                    <a:pt x="39166" y="305816"/>
                  </a:lnTo>
                  <a:lnTo>
                    <a:pt x="39065" y="305689"/>
                  </a:lnTo>
                  <a:lnTo>
                    <a:pt x="38773" y="305689"/>
                  </a:lnTo>
                  <a:lnTo>
                    <a:pt x="38862" y="304419"/>
                  </a:lnTo>
                  <a:lnTo>
                    <a:pt x="38950" y="303784"/>
                  </a:lnTo>
                  <a:lnTo>
                    <a:pt x="38963" y="303657"/>
                  </a:lnTo>
                  <a:lnTo>
                    <a:pt x="39052" y="304761"/>
                  </a:lnTo>
                  <a:lnTo>
                    <a:pt x="39166" y="305816"/>
                  </a:lnTo>
                  <a:lnTo>
                    <a:pt x="39166" y="301752"/>
                  </a:lnTo>
                  <a:lnTo>
                    <a:pt x="31076" y="301752"/>
                  </a:lnTo>
                  <a:lnTo>
                    <a:pt x="30937" y="301752"/>
                  </a:lnTo>
                  <a:lnTo>
                    <a:pt x="30822" y="302768"/>
                  </a:lnTo>
                  <a:lnTo>
                    <a:pt x="30708" y="303403"/>
                  </a:lnTo>
                  <a:lnTo>
                    <a:pt x="31026" y="302387"/>
                  </a:lnTo>
                  <a:lnTo>
                    <a:pt x="30937" y="304952"/>
                  </a:lnTo>
                  <a:lnTo>
                    <a:pt x="31038" y="304292"/>
                  </a:lnTo>
                  <a:lnTo>
                    <a:pt x="31076" y="304419"/>
                  </a:lnTo>
                  <a:lnTo>
                    <a:pt x="31115" y="304292"/>
                  </a:lnTo>
                  <a:lnTo>
                    <a:pt x="31635" y="302387"/>
                  </a:lnTo>
                  <a:lnTo>
                    <a:pt x="31699" y="302133"/>
                  </a:lnTo>
                  <a:lnTo>
                    <a:pt x="31813" y="302641"/>
                  </a:lnTo>
                  <a:lnTo>
                    <a:pt x="31927" y="303403"/>
                  </a:lnTo>
                  <a:lnTo>
                    <a:pt x="31673" y="306705"/>
                  </a:lnTo>
                  <a:lnTo>
                    <a:pt x="31076" y="304419"/>
                  </a:lnTo>
                  <a:lnTo>
                    <a:pt x="31076" y="304927"/>
                  </a:lnTo>
                  <a:lnTo>
                    <a:pt x="31203" y="307467"/>
                  </a:lnTo>
                  <a:lnTo>
                    <a:pt x="30797" y="306070"/>
                  </a:lnTo>
                  <a:lnTo>
                    <a:pt x="30670" y="311785"/>
                  </a:lnTo>
                  <a:lnTo>
                    <a:pt x="30530" y="305854"/>
                  </a:lnTo>
                  <a:lnTo>
                    <a:pt x="30607" y="305689"/>
                  </a:lnTo>
                  <a:lnTo>
                    <a:pt x="30721" y="305435"/>
                  </a:lnTo>
                  <a:lnTo>
                    <a:pt x="30607" y="303530"/>
                  </a:lnTo>
                  <a:lnTo>
                    <a:pt x="30365" y="306197"/>
                  </a:lnTo>
                  <a:lnTo>
                    <a:pt x="30518" y="305854"/>
                  </a:lnTo>
                  <a:lnTo>
                    <a:pt x="30391" y="311772"/>
                  </a:lnTo>
                  <a:lnTo>
                    <a:pt x="30911" y="312801"/>
                  </a:lnTo>
                  <a:lnTo>
                    <a:pt x="31038" y="311785"/>
                  </a:lnTo>
                  <a:lnTo>
                    <a:pt x="31267" y="310007"/>
                  </a:lnTo>
                  <a:lnTo>
                    <a:pt x="31851" y="311023"/>
                  </a:lnTo>
                  <a:lnTo>
                    <a:pt x="31965" y="310007"/>
                  </a:lnTo>
                  <a:lnTo>
                    <a:pt x="32258" y="307467"/>
                  </a:lnTo>
                  <a:lnTo>
                    <a:pt x="32359" y="306705"/>
                  </a:lnTo>
                  <a:lnTo>
                    <a:pt x="32461" y="306070"/>
                  </a:lnTo>
                  <a:lnTo>
                    <a:pt x="33705" y="302768"/>
                  </a:lnTo>
                  <a:lnTo>
                    <a:pt x="32334" y="315214"/>
                  </a:lnTo>
                  <a:lnTo>
                    <a:pt x="33464" y="310642"/>
                  </a:lnTo>
                  <a:lnTo>
                    <a:pt x="33807" y="308737"/>
                  </a:lnTo>
                  <a:lnTo>
                    <a:pt x="33921" y="307975"/>
                  </a:lnTo>
                  <a:lnTo>
                    <a:pt x="34391" y="303784"/>
                  </a:lnTo>
                  <a:lnTo>
                    <a:pt x="34493" y="304673"/>
                  </a:lnTo>
                  <a:lnTo>
                    <a:pt x="34620" y="306578"/>
                  </a:lnTo>
                  <a:lnTo>
                    <a:pt x="34124" y="310134"/>
                  </a:lnTo>
                  <a:lnTo>
                    <a:pt x="34747" y="310642"/>
                  </a:lnTo>
                  <a:lnTo>
                    <a:pt x="34848" y="308533"/>
                  </a:lnTo>
                  <a:lnTo>
                    <a:pt x="34912" y="309499"/>
                  </a:lnTo>
                  <a:lnTo>
                    <a:pt x="35039" y="312166"/>
                  </a:lnTo>
                  <a:lnTo>
                    <a:pt x="35166" y="310375"/>
                  </a:lnTo>
                  <a:lnTo>
                    <a:pt x="35204" y="308737"/>
                  </a:lnTo>
                  <a:lnTo>
                    <a:pt x="34848" y="308508"/>
                  </a:lnTo>
                  <a:lnTo>
                    <a:pt x="35052" y="304419"/>
                  </a:lnTo>
                  <a:lnTo>
                    <a:pt x="35420" y="306781"/>
                  </a:lnTo>
                  <a:lnTo>
                    <a:pt x="35775" y="306705"/>
                  </a:lnTo>
                  <a:lnTo>
                    <a:pt x="35509" y="310261"/>
                  </a:lnTo>
                  <a:lnTo>
                    <a:pt x="36271" y="309880"/>
                  </a:lnTo>
                  <a:lnTo>
                    <a:pt x="37287" y="307340"/>
                  </a:lnTo>
                  <a:lnTo>
                    <a:pt x="38125" y="306832"/>
                  </a:lnTo>
                  <a:lnTo>
                    <a:pt x="37947" y="307975"/>
                  </a:lnTo>
                  <a:lnTo>
                    <a:pt x="37820" y="310007"/>
                  </a:lnTo>
                  <a:lnTo>
                    <a:pt x="38976" y="308356"/>
                  </a:lnTo>
                  <a:lnTo>
                    <a:pt x="39890" y="310642"/>
                  </a:lnTo>
                  <a:lnTo>
                    <a:pt x="40627" y="312928"/>
                  </a:lnTo>
                  <a:lnTo>
                    <a:pt x="41287" y="309880"/>
                  </a:lnTo>
                  <a:lnTo>
                    <a:pt x="41656" y="308737"/>
                  </a:lnTo>
                  <a:lnTo>
                    <a:pt x="41884" y="308483"/>
                  </a:lnTo>
                  <a:lnTo>
                    <a:pt x="41808" y="310007"/>
                  </a:lnTo>
                  <a:lnTo>
                    <a:pt x="41681" y="310896"/>
                  </a:lnTo>
                  <a:lnTo>
                    <a:pt x="41554" y="311404"/>
                  </a:lnTo>
                  <a:lnTo>
                    <a:pt x="42405" y="308991"/>
                  </a:lnTo>
                  <a:lnTo>
                    <a:pt x="42659" y="308483"/>
                  </a:lnTo>
                  <a:lnTo>
                    <a:pt x="42722" y="308356"/>
                  </a:lnTo>
                  <a:lnTo>
                    <a:pt x="43548" y="306832"/>
                  </a:lnTo>
                  <a:lnTo>
                    <a:pt x="43611" y="306705"/>
                  </a:lnTo>
                  <a:lnTo>
                    <a:pt x="43954" y="306070"/>
                  </a:lnTo>
                  <a:lnTo>
                    <a:pt x="44132" y="307721"/>
                  </a:lnTo>
                  <a:lnTo>
                    <a:pt x="44259" y="309626"/>
                  </a:lnTo>
                  <a:lnTo>
                    <a:pt x="44145" y="310388"/>
                  </a:lnTo>
                  <a:lnTo>
                    <a:pt x="44513" y="311531"/>
                  </a:lnTo>
                  <a:lnTo>
                    <a:pt x="45097" y="306070"/>
                  </a:lnTo>
                  <a:lnTo>
                    <a:pt x="45110" y="305943"/>
                  </a:lnTo>
                  <a:lnTo>
                    <a:pt x="45313" y="304038"/>
                  </a:lnTo>
                  <a:lnTo>
                    <a:pt x="45351" y="304507"/>
                  </a:lnTo>
                  <a:lnTo>
                    <a:pt x="45466" y="307594"/>
                  </a:lnTo>
                  <a:lnTo>
                    <a:pt x="46418" y="308991"/>
                  </a:lnTo>
                  <a:lnTo>
                    <a:pt x="47967" y="306324"/>
                  </a:lnTo>
                  <a:lnTo>
                    <a:pt x="48412" y="311023"/>
                  </a:lnTo>
                  <a:lnTo>
                    <a:pt x="49009" y="306578"/>
                  </a:lnTo>
                  <a:lnTo>
                    <a:pt x="49377" y="313055"/>
                  </a:lnTo>
                  <a:lnTo>
                    <a:pt x="50050" y="306959"/>
                  </a:lnTo>
                  <a:lnTo>
                    <a:pt x="50190" y="308190"/>
                  </a:lnTo>
                  <a:lnTo>
                    <a:pt x="50317" y="310375"/>
                  </a:lnTo>
                  <a:lnTo>
                    <a:pt x="50203" y="311404"/>
                  </a:lnTo>
                  <a:lnTo>
                    <a:pt x="50850" y="313309"/>
                  </a:lnTo>
                  <a:lnTo>
                    <a:pt x="51066" y="313563"/>
                  </a:lnTo>
                  <a:lnTo>
                    <a:pt x="51549" y="309880"/>
                  </a:lnTo>
                  <a:lnTo>
                    <a:pt x="51676" y="309372"/>
                  </a:lnTo>
                  <a:lnTo>
                    <a:pt x="51968" y="308864"/>
                  </a:lnTo>
                  <a:lnTo>
                    <a:pt x="51663" y="312000"/>
                  </a:lnTo>
                  <a:lnTo>
                    <a:pt x="52387" y="308864"/>
                  </a:lnTo>
                  <a:lnTo>
                    <a:pt x="52412" y="308737"/>
                  </a:lnTo>
                  <a:lnTo>
                    <a:pt x="52260" y="312547"/>
                  </a:lnTo>
                  <a:lnTo>
                    <a:pt x="52501" y="312039"/>
                  </a:lnTo>
                  <a:lnTo>
                    <a:pt x="52628" y="309372"/>
                  </a:lnTo>
                  <a:lnTo>
                    <a:pt x="52908" y="308737"/>
                  </a:lnTo>
                  <a:lnTo>
                    <a:pt x="53225" y="307975"/>
                  </a:lnTo>
                  <a:lnTo>
                    <a:pt x="53365" y="309880"/>
                  </a:lnTo>
                  <a:lnTo>
                    <a:pt x="53492" y="312039"/>
                  </a:lnTo>
                  <a:lnTo>
                    <a:pt x="53365" y="313436"/>
                  </a:lnTo>
                  <a:lnTo>
                    <a:pt x="54711" y="310769"/>
                  </a:lnTo>
                  <a:lnTo>
                    <a:pt x="54622" y="311454"/>
                  </a:lnTo>
                  <a:lnTo>
                    <a:pt x="54825" y="310769"/>
                  </a:lnTo>
                  <a:lnTo>
                    <a:pt x="55003" y="310134"/>
                  </a:lnTo>
                  <a:lnTo>
                    <a:pt x="53873" y="316738"/>
                  </a:lnTo>
                  <a:lnTo>
                    <a:pt x="54660" y="313944"/>
                  </a:lnTo>
                  <a:lnTo>
                    <a:pt x="54775" y="312674"/>
                  </a:lnTo>
                  <a:lnTo>
                    <a:pt x="54876" y="312153"/>
                  </a:lnTo>
                  <a:lnTo>
                    <a:pt x="55003" y="311277"/>
                  </a:lnTo>
                  <a:lnTo>
                    <a:pt x="55067" y="313182"/>
                  </a:lnTo>
                  <a:lnTo>
                    <a:pt x="55664" y="313309"/>
                  </a:lnTo>
                  <a:lnTo>
                    <a:pt x="56184" y="312547"/>
                  </a:lnTo>
                  <a:lnTo>
                    <a:pt x="55880" y="314706"/>
                  </a:lnTo>
                  <a:lnTo>
                    <a:pt x="56616" y="315341"/>
                  </a:lnTo>
                  <a:lnTo>
                    <a:pt x="57658" y="313817"/>
                  </a:lnTo>
                  <a:lnTo>
                    <a:pt x="58534" y="313944"/>
                  </a:lnTo>
                  <a:lnTo>
                    <a:pt x="58508" y="313817"/>
                  </a:lnTo>
                  <a:lnTo>
                    <a:pt x="58407" y="313309"/>
                  </a:lnTo>
                  <a:lnTo>
                    <a:pt x="58369" y="312547"/>
                  </a:lnTo>
                  <a:lnTo>
                    <a:pt x="58521" y="311277"/>
                  </a:lnTo>
                  <a:lnTo>
                    <a:pt x="58648" y="310134"/>
                  </a:lnTo>
                  <a:lnTo>
                    <a:pt x="58775" y="308991"/>
                  </a:lnTo>
                  <a:lnTo>
                    <a:pt x="59080" y="308737"/>
                  </a:lnTo>
                  <a:lnTo>
                    <a:pt x="59042" y="309346"/>
                  </a:lnTo>
                  <a:lnTo>
                    <a:pt x="59182" y="308737"/>
                  </a:lnTo>
                  <a:lnTo>
                    <a:pt x="59296" y="308229"/>
                  </a:lnTo>
                  <a:lnTo>
                    <a:pt x="59448" y="308483"/>
                  </a:lnTo>
                  <a:lnTo>
                    <a:pt x="59550" y="309118"/>
                  </a:lnTo>
                  <a:lnTo>
                    <a:pt x="59194" y="311785"/>
                  </a:lnTo>
                  <a:lnTo>
                    <a:pt x="59067" y="312420"/>
                  </a:lnTo>
                  <a:lnTo>
                    <a:pt x="58839" y="313182"/>
                  </a:lnTo>
                  <a:lnTo>
                    <a:pt x="59359" y="312166"/>
                  </a:lnTo>
                  <a:lnTo>
                    <a:pt x="58978" y="314960"/>
                  </a:lnTo>
                  <a:lnTo>
                    <a:pt x="59359" y="312801"/>
                  </a:lnTo>
                  <a:lnTo>
                    <a:pt x="59347" y="318389"/>
                  </a:lnTo>
                  <a:lnTo>
                    <a:pt x="59944" y="314833"/>
                  </a:lnTo>
                  <a:lnTo>
                    <a:pt x="59867" y="315849"/>
                  </a:lnTo>
                  <a:lnTo>
                    <a:pt x="60756" y="315849"/>
                  </a:lnTo>
                  <a:lnTo>
                    <a:pt x="61264" y="314833"/>
                  </a:lnTo>
                  <a:lnTo>
                    <a:pt x="62014" y="314706"/>
                  </a:lnTo>
                  <a:lnTo>
                    <a:pt x="62217" y="312801"/>
                  </a:lnTo>
                  <a:lnTo>
                    <a:pt x="62293" y="312166"/>
                  </a:lnTo>
                  <a:lnTo>
                    <a:pt x="62331" y="311785"/>
                  </a:lnTo>
                  <a:lnTo>
                    <a:pt x="62547" y="312420"/>
                  </a:lnTo>
                  <a:lnTo>
                    <a:pt x="62674" y="311785"/>
                  </a:lnTo>
                  <a:lnTo>
                    <a:pt x="63004" y="310134"/>
                  </a:lnTo>
                  <a:lnTo>
                    <a:pt x="63436" y="311023"/>
                  </a:lnTo>
                  <a:lnTo>
                    <a:pt x="63792" y="313436"/>
                  </a:lnTo>
                  <a:lnTo>
                    <a:pt x="64465" y="313309"/>
                  </a:lnTo>
                  <a:lnTo>
                    <a:pt x="65011" y="312039"/>
                  </a:lnTo>
                  <a:lnTo>
                    <a:pt x="64871" y="310896"/>
                  </a:lnTo>
                  <a:lnTo>
                    <a:pt x="64985" y="310134"/>
                  </a:lnTo>
                  <a:lnTo>
                    <a:pt x="65227" y="309118"/>
                  </a:lnTo>
                  <a:lnTo>
                    <a:pt x="65036" y="311772"/>
                  </a:lnTo>
                  <a:lnTo>
                    <a:pt x="65659" y="311531"/>
                  </a:lnTo>
                  <a:lnTo>
                    <a:pt x="65138" y="313436"/>
                  </a:lnTo>
                  <a:lnTo>
                    <a:pt x="65938" y="313055"/>
                  </a:lnTo>
                  <a:lnTo>
                    <a:pt x="66167" y="313055"/>
                  </a:lnTo>
                  <a:lnTo>
                    <a:pt x="67017" y="311531"/>
                  </a:lnTo>
                  <a:lnTo>
                    <a:pt x="67297" y="311023"/>
                  </a:lnTo>
                  <a:lnTo>
                    <a:pt x="67335" y="309118"/>
                  </a:lnTo>
                  <a:lnTo>
                    <a:pt x="67449" y="308483"/>
                  </a:lnTo>
                  <a:lnTo>
                    <a:pt x="67564" y="308229"/>
                  </a:lnTo>
                  <a:lnTo>
                    <a:pt x="67665" y="307975"/>
                  </a:lnTo>
                  <a:lnTo>
                    <a:pt x="67627" y="310515"/>
                  </a:lnTo>
                  <a:lnTo>
                    <a:pt x="67513" y="311150"/>
                  </a:lnTo>
                  <a:lnTo>
                    <a:pt x="68757" y="307975"/>
                  </a:lnTo>
                  <a:lnTo>
                    <a:pt x="69011" y="307340"/>
                  </a:lnTo>
                  <a:lnTo>
                    <a:pt x="69240" y="319151"/>
                  </a:lnTo>
                  <a:lnTo>
                    <a:pt x="70688" y="313690"/>
                  </a:lnTo>
                  <a:lnTo>
                    <a:pt x="70612" y="314071"/>
                  </a:lnTo>
                  <a:lnTo>
                    <a:pt x="70764" y="313690"/>
                  </a:lnTo>
                  <a:lnTo>
                    <a:pt x="71805" y="311150"/>
                  </a:lnTo>
                  <a:lnTo>
                    <a:pt x="71983" y="311404"/>
                  </a:lnTo>
                  <a:lnTo>
                    <a:pt x="72047" y="311886"/>
                  </a:lnTo>
                  <a:lnTo>
                    <a:pt x="71488" y="312928"/>
                  </a:lnTo>
                  <a:lnTo>
                    <a:pt x="71361" y="313309"/>
                  </a:lnTo>
                  <a:lnTo>
                    <a:pt x="71488" y="314833"/>
                  </a:lnTo>
                  <a:lnTo>
                    <a:pt x="72707" y="311150"/>
                  </a:lnTo>
                  <a:lnTo>
                    <a:pt x="72910" y="310515"/>
                  </a:lnTo>
                  <a:lnTo>
                    <a:pt x="72961" y="315722"/>
                  </a:lnTo>
                  <a:lnTo>
                    <a:pt x="74066" y="312801"/>
                  </a:lnTo>
                  <a:lnTo>
                    <a:pt x="73875" y="320675"/>
                  </a:lnTo>
                  <a:lnTo>
                    <a:pt x="76212" y="312801"/>
                  </a:lnTo>
                  <a:lnTo>
                    <a:pt x="76327" y="312420"/>
                  </a:lnTo>
                  <a:lnTo>
                    <a:pt x="76657" y="317627"/>
                  </a:lnTo>
                  <a:lnTo>
                    <a:pt x="76771" y="316103"/>
                  </a:lnTo>
                  <a:lnTo>
                    <a:pt x="76898" y="315290"/>
                  </a:lnTo>
                  <a:lnTo>
                    <a:pt x="77190" y="313944"/>
                  </a:lnTo>
                  <a:lnTo>
                    <a:pt x="77089" y="315214"/>
                  </a:lnTo>
                  <a:lnTo>
                    <a:pt x="77241" y="314579"/>
                  </a:lnTo>
                  <a:lnTo>
                    <a:pt x="77889" y="313944"/>
                  </a:lnTo>
                  <a:lnTo>
                    <a:pt x="79311" y="312547"/>
                  </a:lnTo>
                  <a:lnTo>
                    <a:pt x="80746" y="317627"/>
                  </a:lnTo>
                  <a:lnTo>
                    <a:pt x="82448" y="319532"/>
                  </a:lnTo>
                  <a:lnTo>
                    <a:pt x="83096" y="320040"/>
                  </a:lnTo>
                  <a:lnTo>
                    <a:pt x="83654" y="312547"/>
                  </a:lnTo>
                  <a:lnTo>
                    <a:pt x="83667" y="312420"/>
                  </a:lnTo>
                  <a:lnTo>
                    <a:pt x="83807" y="310515"/>
                  </a:lnTo>
                  <a:lnTo>
                    <a:pt x="83845" y="310007"/>
                  </a:lnTo>
                  <a:lnTo>
                    <a:pt x="84112" y="312851"/>
                  </a:lnTo>
                  <a:lnTo>
                    <a:pt x="84226" y="314579"/>
                  </a:lnTo>
                  <a:lnTo>
                    <a:pt x="83642" y="317881"/>
                  </a:lnTo>
                  <a:lnTo>
                    <a:pt x="85471" y="313944"/>
                  </a:lnTo>
                  <a:lnTo>
                    <a:pt x="86474" y="318389"/>
                  </a:lnTo>
                  <a:lnTo>
                    <a:pt x="88201" y="314960"/>
                  </a:lnTo>
                  <a:lnTo>
                    <a:pt x="88036" y="315722"/>
                  </a:lnTo>
                  <a:lnTo>
                    <a:pt x="87922" y="316865"/>
                  </a:lnTo>
                  <a:lnTo>
                    <a:pt x="87820" y="319278"/>
                  </a:lnTo>
                  <a:lnTo>
                    <a:pt x="88785" y="317119"/>
                  </a:lnTo>
                  <a:lnTo>
                    <a:pt x="88912" y="316357"/>
                  </a:lnTo>
                  <a:lnTo>
                    <a:pt x="89065" y="314960"/>
                  </a:lnTo>
                  <a:lnTo>
                    <a:pt x="89154" y="315087"/>
                  </a:lnTo>
                  <a:lnTo>
                    <a:pt x="89192" y="315480"/>
                  </a:lnTo>
                  <a:lnTo>
                    <a:pt x="89065" y="316103"/>
                  </a:lnTo>
                  <a:lnTo>
                    <a:pt x="88950" y="318008"/>
                  </a:lnTo>
                  <a:lnTo>
                    <a:pt x="89065" y="319405"/>
                  </a:lnTo>
                  <a:lnTo>
                    <a:pt x="89954" y="314960"/>
                  </a:lnTo>
                  <a:lnTo>
                    <a:pt x="90004" y="314706"/>
                  </a:lnTo>
                  <a:lnTo>
                    <a:pt x="89877" y="317309"/>
                  </a:lnTo>
                  <a:lnTo>
                    <a:pt x="89966" y="316992"/>
                  </a:lnTo>
                  <a:lnTo>
                    <a:pt x="90487" y="318643"/>
                  </a:lnTo>
                  <a:lnTo>
                    <a:pt x="90551" y="316992"/>
                  </a:lnTo>
                  <a:lnTo>
                    <a:pt x="90614" y="315722"/>
                  </a:lnTo>
                  <a:lnTo>
                    <a:pt x="90982" y="317119"/>
                  </a:lnTo>
                  <a:lnTo>
                    <a:pt x="91389" y="315722"/>
                  </a:lnTo>
                  <a:lnTo>
                    <a:pt x="91694" y="314706"/>
                  </a:lnTo>
                  <a:lnTo>
                    <a:pt x="91732" y="314579"/>
                  </a:lnTo>
                  <a:lnTo>
                    <a:pt x="91935" y="316331"/>
                  </a:lnTo>
                  <a:lnTo>
                    <a:pt x="91909" y="316471"/>
                  </a:lnTo>
                  <a:lnTo>
                    <a:pt x="91871" y="316661"/>
                  </a:lnTo>
                  <a:lnTo>
                    <a:pt x="91808" y="317004"/>
                  </a:lnTo>
                  <a:lnTo>
                    <a:pt x="92024" y="318300"/>
                  </a:lnTo>
                  <a:lnTo>
                    <a:pt x="92036" y="317258"/>
                  </a:lnTo>
                  <a:lnTo>
                    <a:pt x="92011" y="316649"/>
                  </a:lnTo>
                  <a:lnTo>
                    <a:pt x="91960" y="316280"/>
                  </a:lnTo>
                  <a:lnTo>
                    <a:pt x="92278" y="314579"/>
                  </a:lnTo>
                  <a:lnTo>
                    <a:pt x="92392" y="313944"/>
                  </a:lnTo>
                  <a:lnTo>
                    <a:pt x="92557" y="313055"/>
                  </a:lnTo>
                  <a:lnTo>
                    <a:pt x="92659" y="318008"/>
                  </a:lnTo>
                  <a:lnTo>
                    <a:pt x="93230" y="313436"/>
                  </a:lnTo>
                  <a:lnTo>
                    <a:pt x="92697" y="318135"/>
                  </a:lnTo>
                  <a:lnTo>
                    <a:pt x="93637" y="317309"/>
                  </a:lnTo>
                  <a:lnTo>
                    <a:pt x="93751" y="317119"/>
                  </a:lnTo>
                  <a:lnTo>
                    <a:pt x="94284" y="315087"/>
                  </a:lnTo>
                  <a:lnTo>
                    <a:pt x="94234" y="315341"/>
                  </a:lnTo>
                  <a:lnTo>
                    <a:pt x="94119" y="316509"/>
                  </a:lnTo>
                  <a:lnTo>
                    <a:pt x="94399" y="316611"/>
                  </a:lnTo>
                  <a:lnTo>
                    <a:pt x="94068" y="318516"/>
                  </a:lnTo>
                  <a:lnTo>
                    <a:pt x="94437" y="318516"/>
                  </a:lnTo>
                  <a:lnTo>
                    <a:pt x="94805" y="317881"/>
                  </a:lnTo>
                  <a:lnTo>
                    <a:pt x="94919" y="317119"/>
                  </a:lnTo>
                  <a:lnTo>
                    <a:pt x="95072" y="315341"/>
                  </a:lnTo>
                  <a:lnTo>
                    <a:pt x="95148" y="320929"/>
                  </a:lnTo>
                  <a:lnTo>
                    <a:pt x="96139" y="315341"/>
                  </a:lnTo>
                  <a:lnTo>
                    <a:pt x="96177" y="315087"/>
                  </a:lnTo>
                  <a:lnTo>
                    <a:pt x="96469" y="313436"/>
                  </a:lnTo>
                  <a:lnTo>
                    <a:pt x="96545" y="313055"/>
                  </a:lnTo>
                  <a:lnTo>
                    <a:pt x="96926" y="310896"/>
                  </a:lnTo>
                  <a:lnTo>
                    <a:pt x="96520" y="318135"/>
                  </a:lnTo>
                  <a:lnTo>
                    <a:pt x="97891" y="315722"/>
                  </a:lnTo>
                  <a:lnTo>
                    <a:pt x="98907" y="314325"/>
                  </a:lnTo>
                  <a:lnTo>
                    <a:pt x="99034" y="313690"/>
                  </a:lnTo>
                  <a:lnTo>
                    <a:pt x="98983" y="314223"/>
                  </a:lnTo>
                  <a:lnTo>
                    <a:pt x="99085" y="314071"/>
                  </a:lnTo>
                  <a:lnTo>
                    <a:pt x="99060" y="313436"/>
                  </a:lnTo>
                  <a:lnTo>
                    <a:pt x="99136" y="314032"/>
                  </a:lnTo>
                  <a:lnTo>
                    <a:pt x="99783" y="313436"/>
                  </a:lnTo>
                  <a:lnTo>
                    <a:pt x="100190" y="313055"/>
                  </a:lnTo>
                  <a:lnTo>
                    <a:pt x="99860" y="315976"/>
                  </a:lnTo>
                  <a:lnTo>
                    <a:pt x="100558" y="313055"/>
                  </a:lnTo>
                  <a:lnTo>
                    <a:pt x="100685" y="312547"/>
                  </a:lnTo>
                  <a:lnTo>
                    <a:pt x="101485" y="313817"/>
                  </a:lnTo>
                  <a:lnTo>
                    <a:pt x="101612" y="314579"/>
                  </a:lnTo>
                  <a:lnTo>
                    <a:pt x="101206" y="315658"/>
                  </a:lnTo>
                  <a:lnTo>
                    <a:pt x="101079" y="316103"/>
                  </a:lnTo>
                  <a:lnTo>
                    <a:pt x="100965" y="316611"/>
                  </a:lnTo>
                  <a:lnTo>
                    <a:pt x="102108" y="314833"/>
                  </a:lnTo>
                  <a:lnTo>
                    <a:pt x="102717" y="317246"/>
                  </a:lnTo>
                  <a:lnTo>
                    <a:pt x="103822" y="314833"/>
                  </a:lnTo>
                  <a:lnTo>
                    <a:pt x="103873" y="312547"/>
                  </a:lnTo>
                  <a:lnTo>
                    <a:pt x="103987" y="311772"/>
                  </a:lnTo>
                  <a:lnTo>
                    <a:pt x="104330" y="310896"/>
                  </a:lnTo>
                  <a:lnTo>
                    <a:pt x="104673" y="310007"/>
                  </a:lnTo>
                  <a:lnTo>
                    <a:pt x="105067" y="308991"/>
                  </a:lnTo>
                  <a:lnTo>
                    <a:pt x="105156" y="308584"/>
                  </a:lnTo>
                  <a:lnTo>
                    <a:pt x="105244" y="308190"/>
                  </a:lnTo>
                  <a:lnTo>
                    <a:pt x="104432" y="313309"/>
                  </a:lnTo>
                  <a:lnTo>
                    <a:pt x="106032" y="308737"/>
                  </a:lnTo>
                  <a:lnTo>
                    <a:pt x="104749" y="316484"/>
                  </a:lnTo>
                  <a:lnTo>
                    <a:pt x="104838" y="316230"/>
                  </a:lnTo>
                  <a:lnTo>
                    <a:pt x="105079" y="315341"/>
                  </a:lnTo>
                  <a:lnTo>
                    <a:pt x="105206" y="314452"/>
                  </a:lnTo>
                  <a:lnTo>
                    <a:pt x="105270" y="313690"/>
                  </a:lnTo>
                  <a:lnTo>
                    <a:pt x="105359" y="314706"/>
                  </a:lnTo>
                  <a:lnTo>
                    <a:pt x="105232" y="315468"/>
                  </a:lnTo>
                  <a:lnTo>
                    <a:pt x="105003" y="316484"/>
                  </a:lnTo>
                  <a:lnTo>
                    <a:pt x="105625" y="315595"/>
                  </a:lnTo>
                  <a:lnTo>
                    <a:pt x="105752" y="313690"/>
                  </a:lnTo>
                  <a:lnTo>
                    <a:pt x="105765" y="313182"/>
                  </a:lnTo>
                  <a:lnTo>
                    <a:pt x="106286" y="313182"/>
                  </a:lnTo>
                  <a:lnTo>
                    <a:pt x="106197" y="314071"/>
                  </a:lnTo>
                  <a:lnTo>
                    <a:pt x="105956" y="315087"/>
                  </a:lnTo>
                  <a:lnTo>
                    <a:pt x="105829" y="315849"/>
                  </a:lnTo>
                  <a:lnTo>
                    <a:pt x="106489" y="313182"/>
                  </a:lnTo>
                  <a:lnTo>
                    <a:pt x="106807" y="311912"/>
                  </a:lnTo>
                  <a:lnTo>
                    <a:pt x="107061" y="312547"/>
                  </a:lnTo>
                  <a:lnTo>
                    <a:pt x="107162" y="312851"/>
                  </a:lnTo>
                  <a:lnTo>
                    <a:pt x="107035" y="314159"/>
                  </a:lnTo>
                  <a:lnTo>
                    <a:pt x="107708" y="313944"/>
                  </a:lnTo>
                  <a:lnTo>
                    <a:pt x="108165" y="311912"/>
                  </a:lnTo>
                  <a:lnTo>
                    <a:pt x="108813" y="308991"/>
                  </a:lnTo>
                  <a:lnTo>
                    <a:pt x="109283" y="310515"/>
                  </a:lnTo>
                  <a:lnTo>
                    <a:pt x="109372" y="311404"/>
                  </a:lnTo>
                  <a:lnTo>
                    <a:pt x="108699" y="315468"/>
                  </a:lnTo>
                  <a:lnTo>
                    <a:pt x="109562" y="312547"/>
                  </a:lnTo>
                  <a:lnTo>
                    <a:pt x="109169" y="316484"/>
                  </a:lnTo>
                  <a:lnTo>
                    <a:pt x="109689" y="315480"/>
                  </a:lnTo>
                  <a:lnTo>
                    <a:pt x="109778" y="313436"/>
                  </a:lnTo>
                  <a:lnTo>
                    <a:pt x="110185" y="313563"/>
                  </a:lnTo>
                  <a:lnTo>
                    <a:pt x="110210" y="313436"/>
                  </a:lnTo>
                  <a:lnTo>
                    <a:pt x="110413" y="312547"/>
                  </a:lnTo>
                  <a:lnTo>
                    <a:pt x="110845" y="310769"/>
                  </a:lnTo>
                  <a:lnTo>
                    <a:pt x="110934" y="312420"/>
                  </a:lnTo>
                  <a:lnTo>
                    <a:pt x="110566" y="313563"/>
                  </a:lnTo>
                  <a:lnTo>
                    <a:pt x="111404" y="312928"/>
                  </a:lnTo>
                  <a:lnTo>
                    <a:pt x="111175" y="311607"/>
                  </a:lnTo>
                  <a:lnTo>
                    <a:pt x="111264" y="311023"/>
                  </a:lnTo>
                  <a:lnTo>
                    <a:pt x="111353" y="310769"/>
                  </a:lnTo>
                  <a:lnTo>
                    <a:pt x="111721" y="309626"/>
                  </a:lnTo>
                  <a:lnTo>
                    <a:pt x="111734" y="308991"/>
                  </a:lnTo>
                  <a:lnTo>
                    <a:pt x="111734" y="308737"/>
                  </a:lnTo>
                  <a:lnTo>
                    <a:pt x="111671" y="307213"/>
                  </a:lnTo>
                  <a:lnTo>
                    <a:pt x="111658" y="306959"/>
                  </a:lnTo>
                  <a:lnTo>
                    <a:pt x="111645" y="306578"/>
                  </a:lnTo>
                  <a:lnTo>
                    <a:pt x="111633" y="306451"/>
                  </a:lnTo>
                  <a:lnTo>
                    <a:pt x="111912" y="307213"/>
                  </a:lnTo>
                  <a:lnTo>
                    <a:pt x="112001" y="307721"/>
                  </a:lnTo>
                  <a:lnTo>
                    <a:pt x="111899" y="307975"/>
                  </a:lnTo>
                  <a:lnTo>
                    <a:pt x="112445" y="307721"/>
                  </a:lnTo>
                  <a:lnTo>
                    <a:pt x="112395" y="309994"/>
                  </a:lnTo>
                  <a:lnTo>
                    <a:pt x="113042" y="307721"/>
                  </a:lnTo>
                  <a:lnTo>
                    <a:pt x="113080" y="307594"/>
                  </a:lnTo>
                  <a:lnTo>
                    <a:pt x="113169" y="309499"/>
                  </a:lnTo>
                  <a:lnTo>
                    <a:pt x="112687" y="313690"/>
                  </a:lnTo>
                  <a:lnTo>
                    <a:pt x="113245" y="310388"/>
                  </a:lnTo>
                  <a:lnTo>
                    <a:pt x="113715" y="312928"/>
                  </a:lnTo>
                  <a:lnTo>
                    <a:pt x="114160" y="310388"/>
                  </a:lnTo>
                  <a:lnTo>
                    <a:pt x="114363" y="309372"/>
                  </a:lnTo>
                  <a:lnTo>
                    <a:pt x="114173" y="310375"/>
                  </a:lnTo>
                  <a:lnTo>
                    <a:pt x="114046" y="311404"/>
                  </a:lnTo>
                  <a:lnTo>
                    <a:pt x="113931" y="312674"/>
                  </a:lnTo>
                  <a:lnTo>
                    <a:pt x="114388" y="310134"/>
                  </a:lnTo>
                  <a:lnTo>
                    <a:pt x="114350" y="313055"/>
                  </a:lnTo>
                  <a:lnTo>
                    <a:pt x="114744" y="313563"/>
                  </a:lnTo>
                  <a:lnTo>
                    <a:pt x="114668" y="310134"/>
                  </a:lnTo>
                  <a:lnTo>
                    <a:pt x="114655" y="309372"/>
                  </a:lnTo>
                  <a:lnTo>
                    <a:pt x="114617" y="307975"/>
                  </a:lnTo>
                  <a:lnTo>
                    <a:pt x="114858" y="309245"/>
                  </a:lnTo>
                  <a:lnTo>
                    <a:pt x="114973" y="310375"/>
                  </a:lnTo>
                  <a:lnTo>
                    <a:pt x="114909" y="311404"/>
                  </a:lnTo>
                  <a:lnTo>
                    <a:pt x="115328" y="312420"/>
                  </a:lnTo>
                  <a:lnTo>
                    <a:pt x="116268" y="309626"/>
                  </a:lnTo>
                  <a:lnTo>
                    <a:pt x="116509" y="310375"/>
                  </a:lnTo>
                  <a:lnTo>
                    <a:pt x="116598" y="312928"/>
                  </a:lnTo>
                  <a:lnTo>
                    <a:pt x="116484" y="314845"/>
                  </a:lnTo>
                  <a:lnTo>
                    <a:pt x="116878" y="314579"/>
                  </a:lnTo>
                  <a:lnTo>
                    <a:pt x="118262" y="310769"/>
                  </a:lnTo>
                  <a:lnTo>
                    <a:pt x="119011" y="311785"/>
                  </a:lnTo>
                  <a:lnTo>
                    <a:pt x="118973" y="310769"/>
                  </a:lnTo>
                  <a:lnTo>
                    <a:pt x="119126" y="309626"/>
                  </a:lnTo>
                  <a:lnTo>
                    <a:pt x="119341" y="307975"/>
                  </a:lnTo>
                  <a:lnTo>
                    <a:pt x="119392" y="307594"/>
                  </a:lnTo>
                  <a:lnTo>
                    <a:pt x="119545" y="306451"/>
                  </a:lnTo>
                  <a:lnTo>
                    <a:pt x="119570" y="306324"/>
                  </a:lnTo>
                  <a:lnTo>
                    <a:pt x="119634" y="305816"/>
                  </a:lnTo>
                  <a:lnTo>
                    <a:pt x="119227" y="314071"/>
                  </a:lnTo>
                  <a:lnTo>
                    <a:pt x="119773" y="312153"/>
                  </a:lnTo>
                  <a:lnTo>
                    <a:pt x="119468" y="314579"/>
                  </a:lnTo>
                  <a:lnTo>
                    <a:pt x="119557" y="313944"/>
                  </a:lnTo>
                  <a:lnTo>
                    <a:pt x="120040" y="314960"/>
                  </a:lnTo>
                  <a:lnTo>
                    <a:pt x="120446" y="313944"/>
                  </a:lnTo>
                  <a:lnTo>
                    <a:pt x="120904" y="312801"/>
                  </a:lnTo>
                  <a:lnTo>
                    <a:pt x="121729" y="311531"/>
                  </a:lnTo>
                  <a:lnTo>
                    <a:pt x="121983" y="311150"/>
                  </a:lnTo>
                  <a:lnTo>
                    <a:pt x="121907" y="311531"/>
                  </a:lnTo>
                  <a:lnTo>
                    <a:pt x="121793" y="313055"/>
                  </a:lnTo>
                  <a:lnTo>
                    <a:pt x="121907" y="313817"/>
                  </a:lnTo>
                  <a:lnTo>
                    <a:pt x="122529" y="313309"/>
                  </a:lnTo>
                  <a:lnTo>
                    <a:pt x="122834" y="314071"/>
                  </a:lnTo>
                  <a:lnTo>
                    <a:pt x="122974" y="313309"/>
                  </a:lnTo>
                  <a:lnTo>
                    <a:pt x="123101" y="312674"/>
                  </a:lnTo>
                  <a:lnTo>
                    <a:pt x="123291" y="312928"/>
                  </a:lnTo>
                  <a:lnTo>
                    <a:pt x="123304" y="312674"/>
                  </a:lnTo>
                  <a:lnTo>
                    <a:pt x="123380" y="311150"/>
                  </a:lnTo>
                  <a:lnTo>
                    <a:pt x="123393" y="310769"/>
                  </a:lnTo>
                  <a:lnTo>
                    <a:pt x="123901" y="313690"/>
                  </a:lnTo>
                  <a:lnTo>
                    <a:pt x="124841" y="312674"/>
                  </a:lnTo>
                  <a:lnTo>
                    <a:pt x="125780" y="311404"/>
                  </a:lnTo>
                  <a:lnTo>
                    <a:pt x="126301" y="313563"/>
                  </a:lnTo>
                  <a:lnTo>
                    <a:pt x="125882" y="314706"/>
                  </a:lnTo>
                  <a:lnTo>
                    <a:pt x="126873" y="313690"/>
                  </a:lnTo>
                  <a:lnTo>
                    <a:pt x="127000" y="313436"/>
                  </a:lnTo>
                  <a:lnTo>
                    <a:pt x="127050" y="311404"/>
                  </a:lnTo>
                  <a:lnTo>
                    <a:pt x="127063" y="310769"/>
                  </a:lnTo>
                  <a:lnTo>
                    <a:pt x="127190" y="309499"/>
                  </a:lnTo>
                  <a:lnTo>
                    <a:pt x="127317" y="308851"/>
                  </a:lnTo>
                  <a:lnTo>
                    <a:pt x="127711" y="307721"/>
                  </a:lnTo>
                  <a:lnTo>
                    <a:pt x="127927" y="307721"/>
                  </a:lnTo>
                  <a:lnTo>
                    <a:pt x="127508" y="308851"/>
                  </a:lnTo>
                  <a:lnTo>
                    <a:pt x="127381" y="309626"/>
                  </a:lnTo>
                  <a:lnTo>
                    <a:pt x="127495" y="312928"/>
                  </a:lnTo>
                  <a:lnTo>
                    <a:pt x="127787" y="310642"/>
                  </a:lnTo>
                  <a:lnTo>
                    <a:pt x="127736" y="314960"/>
                  </a:lnTo>
                  <a:lnTo>
                    <a:pt x="128054" y="310642"/>
                  </a:lnTo>
                  <a:lnTo>
                    <a:pt x="128270" y="307721"/>
                  </a:lnTo>
                  <a:lnTo>
                    <a:pt x="128409" y="305816"/>
                  </a:lnTo>
                  <a:lnTo>
                    <a:pt x="128524" y="306959"/>
                  </a:lnTo>
                  <a:lnTo>
                    <a:pt x="128638" y="309118"/>
                  </a:lnTo>
                  <a:lnTo>
                    <a:pt x="128511" y="310007"/>
                  </a:lnTo>
                  <a:lnTo>
                    <a:pt x="128752" y="309499"/>
                  </a:lnTo>
                  <a:lnTo>
                    <a:pt x="128879" y="309118"/>
                  </a:lnTo>
                  <a:lnTo>
                    <a:pt x="129222" y="307721"/>
                  </a:lnTo>
                  <a:lnTo>
                    <a:pt x="129336" y="309346"/>
                  </a:lnTo>
                  <a:lnTo>
                    <a:pt x="129222" y="310896"/>
                  </a:lnTo>
                  <a:lnTo>
                    <a:pt x="129819" y="307721"/>
                  </a:lnTo>
                  <a:lnTo>
                    <a:pt x="130048" y="306451"/>
                  </a:lnTo>
                  <a:lnTo>
                    <a:pt x="129933" y="309626"/>
                  </a:lnTo>
                  <a:lnTo>
                    <a:pt x="129819" y="310007"/>
                  </a:lnTo>
                  <a:lnTo>
                    <a:pt x="129603" y="310007"/>
                  </a:lnTo>
                  <a:lnTo>
                    <a:pt x="129438" y="310515"/>
                  </a:lnTo>
                  <a:lnTo>
                    <a:pt x="129336" y="314071"/>
                  </a:lnTo>
                  <a:lnTo>
                    <a:pt x="129463" y="313309"/>
                  </a:lnTo>
                  <a:lnTo>
                    <a:pt x="129667" y="313817"/>
                  </a:lnTo>
                  <a:lnTo>
                    <a:pt x="129692" y="313944"/>
                  </a:lnTo>
                  <a:lnTo>
                    <a:pt x="129870" y="314833"/>
                  </a:lnTo>
                  <a:lnTo>
                    <a:pt x="129794" y="314286"/>
                  </a:lnTo>
                  <a:lnTo>
                    <a:pt x="130073" y="315214"/>
                  </a:lnTo>
                  <a:lnTo>
                    <a:pt x="130136" y="313690"/>
                  </a:lnTo>
                  <a:lnTo>
                    <a:pt x="130200" y="313309"/>
                  </a:lnTo>
                  <a:lnTo>
                    <a:pt x="131292" y="307213"/>
                  </a:lnTo>
                  <a:lnTo>
                    <a:pt x="131064" y="312928"/>
                  </a:lnTo>
                  <a:lnTo>
                    <a:pt x="131064" y="313182"/>
                  </a:lnTo>
                  <a:lnTo>
                    <a:pt x="131114" y="312928"/>
                  </a:lnTo>
                  <a:lnTo>
                    <a:pt x="132194" y="308483"/>
                  </a:lnTo>
                  <a:lnTo>
                    <a:pt x="131140" y="312851"/>
                  </a:lnTo>
                  <a:lnTo>
                    <a:pt x="131800" y="311023"/>
                  </a:lnTo>
                  <a:lnTo>
                    <a:pt x="131635" y="312293"/>
                  </a:lnTo>
                  <a:lnTo>
                    <a:pt x="131508" y="316357"/>
                  </a:lnTo>
                  <a:lnTo>
                    <a:pt x="131394" y="316992"/>
                  </a:lnTo>
                  <a:lnTo>
                    <a:pt x="131965" y="314452"/>
                  </a:lnTo>
                  <a:lnTo>
                    <a:pt x="131622" y="319024"/>
                  </a:lnTo>
                  <a:lnTo>
                    <a:pt x="132448" y="315341"/>
                  </a:lnTo>
                  <a:lnTo>
                    <a:pt x="132346" y="316357"/>
                  </a:lnTo>
                  <a:lnTo>
                    <a:pt x="132461" y="316103"/>
                  </a:lnTo>
                  <a:lnTo>
                    <a:pt x="132588" y="315595"/>
                  </a:lnTo>
                  <a:lnTo>
                    <a:pt x="132613" y="315341"/>
                  </a:lnTo>
                  <a:lnTo>
                    <a:pt x="132740" y="314706"/>
                  </a:lnTo>
                  <a:lnTo>
                    <a:pt x="132816" y="314452"/>
                  </a:lnTo>
                  <a:lnTo>
                    <a:pt x="133629" y="311531"/>
                  </a:lnTo>
                  <a:lnTo>
                    <a:pt x="133502" y="319278"/>
                  </a:lnTo>
                  <a:lnTo>
                    <a:pt x="134848" y="314579"/>
                  </a:lnTo>
                  <a:lnTo>
                    <a:pt x="135737" y="312851"/>
                  </a:lnTo>
                  <a:lnTo>
                    <a:pt x="135953" y="311531"/>
                  </a:lnTo>
                  <a:lnTo>
                    <a:pt x="136029" y="311023"/>
                  </a:lnTo>
                  <a:lnTo>
                    <a:pt x="136131" y="310388"/>
                  </a:lnTo>
                  <a:lnTo>
                    <a:pt x="136245" y="309626"/>
                  </a:lnTo>
                  <a:lnTo>
                    <a:pt x="136347" y="309245"/>
                  </a:lnTo>
                  <a:lnTo>
                    <a:pt x="137121" y="307721"/>
                  </a:lnTo>
                  <a:lnTo>
                    <a:pt x="137033" y="309753"/>
                  </a:lnTo>
                  <a:lnTo>
                    <a:pt x="136677" y="310896"/>
                  </a:lnTo>
                  <a:lnTo>
                    <a:pt x="136575" y="311886"/>
                  </a:lnTo>
                  <a:lnTo>
                    <a:pt x="136690" y="312928"/>
                  </a:lnTo>
                  <a:lnTo>
                    <a:pt x="136982" y="312674"/>
                  </a:lnTo>
                  <a:lnTo>
                    <a:pt x="137452" y="311531"/>
                  </a:lnTo>
                  <a:lnTo>
                    <a:pt x="137350" y="312039"/>
                  </a:lnTo>
                  <a:lnTo>
                    <a:pt x="137236" y="314325"/>
                  </a:lnTo>
                  <a:lnTo>
                    <a:pt x="137426" y="314159"/>
                  </a:lnTo>
                  <a:lnTo>
                    <a:pt x="137553" y="313817"/>
                  </a:lnTo>
                  <a:lnTo>
                    <a:pt x="137680" y="312420"/>
                  </a:lnTo>
                  <a:lnTo>
                    <a:pt x="137629" y="311531"/>
                  </a:lnTo>
                  <a:lnTo>
                    <a:pt x="137718" y="311023"/>
                  </a:lnTo>
                  <a:lnTo>
                    <a:pt x="138290" y="307467"/>
                  </a:lnTo>
                  <a:close/>
                </a:path>
                <a:path w="387984" h="321309">
                  <a:moveTo>
                    <a:pt x="138620" y="315290"/>
                  </a:moveTo>
                  <a:lnTo>
                    <a:pt x="138468" y="315468"/>
                  </a:lnTo>
                  <a:lnTo>
                    <a:pt x="138404" y="316103"/>
                  </a:lnTo>
                  <a:lnTo>
                    <a:pt x="138620" y="315290"/>
                  </a:lnTo>
                  <a:close/>
                </a:path>
                <a:path w="387984" h="321309">
                  <a:moveTo>
                    <a:pt x="138645" y="317144"/>
                  </a:moveTo>
                  <a:lnTo>
                    <a:pt x="138518" y="317474"/>
                  </a:lnTo>
                  <a:lnTo>
                    <a:pt x="138582" y="317601"/>
                  </a:lnTo>
                  <a:lnTo>
                    <a:pt x="138607" y="317411"/>
                  </a:lnTo>
                  <a:lnTo>
                    <a:pt x="138633" y="317258"/>
                  </a:lnTo>
                  <a:close/>
                </a:path>
                <a:path w="387984" h="321309">
                  <a:moveTo>
                    <a:pt x="138772" y="316814"/>
                  </a:moveTo>
                  <a:lnTo>
                    <a:pt x="138645" y="317131"/>
                  </a:lnTo>
                  <a:lnTo>
                    <a:pt x="138772" y="316814"/>
                  </a:lnTo>
                  <a:close/>
                </a:path>
                <a:path w="387984" h="321309">
                  <a:moveTo>
                    <a:pt x="139052" y="316090"/>
                  </a:moveTo>
                  <a:lnTo>
                    <a:pt x="138772" y="316801"/>
                  </a:lnTo>
                  <a:lnTo>
                    <a:pt x="138925" y="316915"/>
                  </a:lnTo>
                  <a:lnTo>
                    <a:pt x="139052" y="316090"/>
                  </a:lnTo>
                  <a:close/>
                </a:path>
                <a:path w="387984" h="321309">
                  <a:moveTo>
                    <a:pt x="139395" y="311531"/>
                  </a:moveTo>
                  <a:lnTo>
                    <a:pt x="139166" y="313182"/>
                  </a:lnTo>
                  <a:lnTo>
                    <a:pt x="139052" y="313690"/>
                  </a:lnTo>
                  <a:lnTo>
                    <a:pt x="138620" y="315290"/>
                  </a:lnTo>
                  <a:lnTo>
                    <a:pt x="139014" y="314833"/>
                  </a:lnTo>
                  <a:lnTo>
                    <a:pt x="139382" y="312547"/>
                  </a:lnTo>
                  <a:lnTo>
                    <a:pt x="139395" y="311531"/>
                  </a:lnTo>
                  <a:close/>
                </a:path>
                <a:path w="387984" h="321309">
                  <a:moveTo>
                    <a:pt x="139496" y="305308"/>
                  </a:moveTo>
                  <a:lnTo>
                    <a:pt x="138010" y="312166"/>
                  </a:lnTo>
                  <a:lnTo>
                    <a:pt x="137960" y="312420"/>
                  </a:lnTo>
                  <a:lnTo>
                    <a:pt x="137274" y="316230"/>
                  </a:lnTo>
                  <a:lnTo>
                    <a:pt x="137642" y="315468"/>
                  </a:lnTo>
                  <a:lnTo>
                    <a:pt x="137731" y="315214"/>
                  </a:lnTo>
                  <a:lnTo>
                    <a:pt x="138226" y="313436"/>
                  </a:lnTo>
                  <a:lnTo>
                    <a:pt x="138595" y="312674"/>
                  </a:lnTo>
                  <a:lnTo>
                    <a:pt x="138595" y="313309"/>
                  </a:lnTo>
                  <a:lnTo>
                    <a:pt x="138480" y="314452"/>
                  </a:lnTo>
                  <a:lnTo>
                    <a:pt x="138137" y="315290"/>
                  </a:lnTo>
                  <a:lnTo>
                    <a:pt x="137896" y="316357"/>
                  </a:lnTo>
                  <a:lnTo>
                    <a:pt x="138353" y="315595"/>
                  </a:lnTo>
                  <a:lnTo>
                    <a:pt x="138480" y="315087"/>
                  </a:lnTo>
                  <a:lnTo>
                    <a:pt x="138684" y="312547"/>
                  </a:lnTo>
                  <a:lnTo>
                    <a:pt x="138811" y="311785"/>
                  </a:lnTo>
                  <a:lnTo>
                    <a:pt x="139052" y="311277"/>
                  </a:lnTo>
                  <a:lnTo>
                    <a:pt x="139496" y="305308"/>
                  </a:lnTo>
                  <a:close/>
                </a:path>
                <a:path w="387984" h="321309">
                  <a:moveTo>
                    <a:pt x="140970" y="309257"/>
                  </a:moveTo>
                  <a:lnTo>
                    <a:pt x="140690" y="309118"/>
                  </a:lnTo>
                  <a:lnTo>
                    <a:pt x="140131" y="311289"/>
                  </a:lnTo>
                  <a:lnTo>
                    <a:pt x="140144" y="310527"/>
                  </a:lnTo>
                  <a:lnTo>
                    <a:pt x="140309" y="309626"/>
                  </a:lnTo>
                  <a:lnTo>
                    <a:pt x="140411" y="308991"/>
                  </a:lnTo>
                  <a:lnTo>
                    <a:pt x="140004" y="310642"/>
                  </a:lnTo>
                  <a:lnTo>
                    <a:pt x="139420" y="313550"/>
                  </a:lnTo>
                  <a:lnTo>
                    <a:pt x="139179" y="316725"/>
                  </a:lnTo>
                  <a:lnTo>
                    <a:pt x="139839" y="313448"/>
                  </a:lnTo>
                  <a:lnTo>
                    <a:pt x="140360" y="310908"/>
                  </a:lnTo>
                  <a:lnTo>
                    <a:pt x="140576" y="310527"/>
                  </a:lnTo>
                  <a:lnTo>
                    <a:pt x="140538" y="312051"/>
                  </a:lnTo>
                  <a:lnTo>
                    <a:pt x="140373" y="313309"/>
                  </a:lnTo>
                  <a:lnTo>
                    <a:pt x="140525" y="312432"/>
                  </a:lnTo>
                  <a:lnTo>
                    <a:pt x="140550" y="314096"/>
                  </a:lnTo>
                  <a:lnTo>
                    <a:pt x="140906" y="311950"/>
                  </a:lnTo>
                  <a:lnTo>
                    <a:pt x="140970" y="309257"/>
                  </a:lnTo>
                  <a:close/>
                </a:path>
                <a:path w="387984" h="321309">
                  <a:moveTo>
                    <a:pt x="141249" y="312572"/>
                  </a:moveTo>
                  <a:lnTo>
                    <a:pt x="141020" y="312953"/>
                  </a:lnTo>
                  <a:lnTo>
                    <a:pt x="140487" y="316382"/>
                  </a:lnTo>
                  <a:lnTo>
                    <a:pt x="140881" y="315493"/>
                  </a:lnTo>
                  <a:lnTo>
                    <a:pt x="141046" y="314617"/>
                  </a:lnTo>
                  <a:lnTo>
                    <a:pt x="141249" y="312572"/>
                  </a:lnTo>
                  <a:close/>
                </a:path>
                <a:path w="387984" h="321309">
                  <a:moveTo>
                    <a:pt x="387565" y="316179"/>
                  </a:moveTo>
                  <a:lnTo>
                    <a:pt x="387540" y="313486"/>
                  </a:lnTo>
                  <a:lnTo>
                    <a:pt x="387261" y="313372"/>
                  </a:lnTo>
                  <a:lnTo>
                    <a:pt x="386765" y="315544"/>
                  </a:lnTo>
                  <a:lnTo>
                    <a:pt x="386753" y="314782"/>
                  </a:lnTo>
                  <a:lnTo>
                    <a:pt x="386905" y="313893"/>
                  </a:lnTo>
                  <a:lnTo>
                    <a:pt x="386969" y="313258"/>
                  </a:lnTo>
                  <a:lnTo>
                    <a:pt x="386626" y="314909"/>
                  </a:lnTo>
                  <a:lnTo>
                    <a:pt x="386143" y="317830"/>
                  </a:lnTo>
                  <a:lnTo>
                    <a:pt x="386029" y="321017"/>
                  </a:lnTo>
                  <a:lnTo>
                    <a:pt x="386562" y="317728"/>
                  </a:lnTo>
                  <a:lnTo>
                    <a:pt x="386981" y="315163"/>
                  </a:lnTo>
                  <a:lnTo>
                    <a:pt x="387197" y="314782"/>
                  </a:lnTo>
                  <a:lnTo>
                    <a:pt x="387210" y="316293"/>
                  </a:lnTo>
                  <a:lnTo>
                    <a:pt x="387070" y="317576"/>
                  </a:lnTo>
                  <a:lnTo>
                    <a:pt x="387210" y="316687"/>
                  </a:lnTo>
                  <a:lnTo>
                    <a:pt x="387299" y="318350"/>
                  </a:lnTo>
                  <a:lnTo>
                    <a:pt x="387565" y="316179"/>
                  </a:lnTo>
                  <a:close/>
                </a:path>
                <a:path w="387984" h="321309">
                  <a:moveTo>
                    <a:pt x="387934" y="316814"/>
                  </a:moveTo>
                  <a:lnTo>
                    <a:pt x="387718" y="317207"/>
                  </a:lnTo>
                  <a:lnTo>
                    <a:pt x="387311" y="320649"/>
                  </a:lnTo>
                  <a:lnTo>
                    <a:pt x="387667" y="319747"/>
                  </a:lnTo>
                  <a:lnTo>
                    <a:pt x="387794" y="318858"/>
                  </a:lnTo>
                  <a:lnTo>
                    <a:pt x="387934" y="31681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435188" y="8523192"/>
              <a:ext cx="381635" cy="43180"/>
            </a:xfrm>
            <a:custGeom>
              <a:avLst/>
              <a:gdLst/>
              <a:ahLst/>
              <a:cxnLst/>
              <a:rect l="l" t="t" r="r" b="b"/>
              <a:pathLst>
                <a:path w="381635" h="43179">
                  <a:moveTo>
                    <a:pt x="190" y="15811"/>
                  </a:moveTo>
                  <a:lnTo>
                    <a:pt x="152" y="14160"/>
                  </a:lnTo>
                  <a:lnTo>
                    <a:pt x="127" y="15976"/>
                  </a:lnTo>
                  <a:lnTo>
                    <a:pt x="190" y="15811"/>
                  </a:lnTo>
                  <a:close/>
                </a:path>
                <a:path w="381635" h="43179">
                  <a:moveTo>
                    <a:pt x="2667" y="10922"/>
                  </a:moveTo>
                  <a:lnTo>
                    <a:pt x="2603" y="13208"/>
                  </a:lnTo>
                  <a:lnTo>
                    <a:pt x="2667" y="10922"/>
                  </a:lnTo>
                  <a:close/>
                </a:path>
                <a:path w="381635" h="43179">
                  <a:moveTo>
                    <a:pt x="2679" y="28956"/>
                  </a:moveTo>
                  <a:lnTo>
                    <a:pt x="2565" y="27368"/>
                  </a:lnTo>
                  <a:lnTo>
                    <a:pt x="2413" y="26746"/>
                  </a:lnTo>
                  <a:lnTo>
                    <a:pt x="2400" y="27813"/>
                  </a:lnTo>
                  <a:lnTo>
                    <a:pt x="2273" y="29552"/>
                  </a:lnTo>
                  <a:lnTo>
                    <a:pt x="2565" y="30353"/>
                  </a:lnTo>
                  <a:lnTo>
                    <a:pt x="2679" y="28956"/>
                  </a:lnTo>
                  <a:close/>
                </a:path>
                <a:path w="381635" h="43179">
                  <a:moveTo>
                    <a:pt x="11303" y="33401"/>
                  </a:moveTo>
                  <a:lnTo>
                    <a:pt x="11176" y="31724"/>
                  </a:lnTo>
                  <a:lnTo>
                    <a:pt x="10833" y="33401"/>
                  </a:lnTo>
                  <a:lnTo>
                    <a:pt x="11303" y="33401"/>
                  </a:lnTo>
                  <a:close/>
                </a:path>
                <a:path w="381635" h="43179">
                  <a:moveTo>
                    <a:pt x="14224" y="28930"/>
                  </a:moveTo>
                  <a:lnTo>
                    <a:pt x="14109" y="27178"/>
                  </a:lnTo>
                  <a:lnTo>
                    <a:pt x="14046" y="26289"/>
                  </a:lnTo>
                  <a:lnTo>
                    <a:pt x="14109" y="28371"/>
                  </a:lnTo>
                  <a:lnTo>
                    <a:pt x="13665" y="29133"/>
                  </a:lnTo>
                  <a:lnTo>
                    <a:pt x="14224" y="28930"/>
                  </a:lnTo>
                  <a:close/>
                </a:path>
                <a:path w="381635" h="43179">
                  <a:moveTo>
                    <a:pt x="14401" y="25006"/>
                  </a:moveTo>
                  <a:lnTo>
                    <a:pt x="14274" y="23609"/>
                  </a:lnTo>
                  <a:lnTo>
                    <a:pt x="14135" y="22987"/>
                  </a:lnTo>
                  <a:lnTo>
                    <a:pt x="14160" y="25654"/>
                  </a:lnTo>
                  <a:lnTo>
                    <a:pt x="14274" y="25146"/>
                  </a:lnTo>
                  <a:lnTo>
                    <a:pt x="14300" y="25298"/>
                  </a:lnTo>
                  <a:lnTo>
                    <a:pt x="14351" y="25146"/>
                  </a:lnTo>
                  <a:lnTo>
                    <a:pt x="14401" y="25006"/>
                  </a:lnTo>
                  <a:close/>
                </a:path>
                <a:path w="381635" h="43179">
                  <a:moveTo>
                    <a:pt x="14668" y="25400"/>
                  </a:moveTo>
                  <a:lnTo>
                    <a:pt x="14605" y="24396"/>
                  </a:lnTo>
                  <a:lnTo>
                    <a:pt x="14592" y="25006"/>
                  </a:lnTo>
                  <a:lnTo>
                    <a:pt x="14668" y="25400"/>
                  </a:lnTo>
                  <a:close/>
                </a:path>
                <a:path w="381635" h="43179">
                  <a:moveTo>
                    <a:pt x="19380" y="31115"/>
                  </a:moveTo>
                  <a:lnTo>
                    <a:pt x="19278" y="27686"/>
                  </a:lnTo>
                  <a:lnTo>
                    <a:pt x="19253" y="26987"/>
                  </a:lnTo>
                  <a:lnTo>
                    <a:pt x="19202" y="27686"/>
                  </a:lnTo>
                  <a:lnTo>
                    <a:pt x="18834" y="27444"/>
                  </a:lnTo>
                  <a:lnTo>
                    <a:pt x="19380" y="31115"/>
                  </a:lnTo>
                  <a:close/>
                </a:path>
                <a:path w="381635" h="43179">
                  <a:moveTo>
                    <a:pt x="25742" y="31242"/>
                  </a:moveTo>
                  <a:lnTo>
                    <a:pt x="25400" y="28194"/>
                  </a:lnTo>
                  <a:lnTo>
                    <a:pt x="25501" y="30480"/>
                  </a:lnTo>
                  <a:lnTo>
                    <a:pt x="25742" y="31242"/>
                  </a:lnTo>
                  <a:close/>
                </a:path>
                <a:path w="381635" h="43179">
                  <a:moveTo>
                    <a:pt x="26454" y="8763"/>
                  </a:moveTo>
                  <a:lnTo>
                    <a:pt x="26289" y="8001"/>
                  </a:lnTo>
                  <a:lnTo>
                    <a:pt x="26339" y="8331"/>
                  </a:lnTo>
                  <a:lnTo>
                    <a:pt x="26454" y="8763"/>
                  </a:lnTo>
                  <a:close/>
                </a:path>
                <a:path w="381635" h="43179">
                  <a:moveTo>
                    <a:pt x="35750" y="29210"/>
                  </a:moveTo>
                  <a:lnTo>
                    <a:pt x="35661" y="29857"/>
                  </a:lnTo>
                  <a:lnTo>
                    <a:pt x="35750" y="29210"/>
                  </a:lnTo>
                  <a:close/>
                </a:path>
                <a:path w="381635" h="43179">
                  <a:moveTo>
                    <a:pt x="36791" y="28511"/>
                  </a:moveTo>
                  <a:lnTo>
                    <a:pt x="36677" y="28867"/>
                  </a:lnTo>
                  <a:lnTo>
                    <a:pt x="36791" y="28511"/>
                  </a:lnTo>
                  <a:close/>
                </a:path>
                <a:path w="381635" h="43179">
                  <a:moveTo>
                    <a:pt x="38620" y="28448"/>
                  </a:moveTo>
                  <a:lnTo>
                    <a:pt x="38442" y="29413"/>
                  </a:lnTo>
                  <a:lnTo>
                    <a:pt x="38544" y="29210"/>
                  </a:lnTo>
                  <a:lnTo>
                    <a:pt x="38620" y="28448"/>
                  </a:lnTo>
                  <a:close/>
                </a:path>
                <a:path w="381635" h="43179">
                  <a:moveTo>
                    <a:pt x="38709" y="2425"/>
                  </a:moveTo>
                  <a:lnTo>
                    <a:pt x="38341" y="3327"/>
                  </a:lnTo>
                  <a:lnTo>
                    <a:pt x="38506" y="3517"/>
                  </a:lnTo>
                  <a:lnTo>
                    <a:pt x="38709" y="2425"/>
                  </a:lnTo>
                  <a:close/>
                </a:path>
                <a:path w="381635" h="43179">
                  <a:moveTo>
                    <a:pt x="42799" y="25895"/>
                  </a:moveTo>
                  <a:lnTo>
                    <a:pt x="42595" y="27305"/>
                  </a:lnTo>
                  <a:lnTo>
                    <a:pt x="42773" y="26987"/>
                  </a:lnTo>
                  <a:lnTo>
                    <a:pt x="42799" y="25895"/>
                  </a:lnTo>
                  <a:close/>
                </a:path>
                <a:path w="381635" h="43179">
                  <a:moveTo>
                    <a:pt x="43040" y="26543"/>
                  </a:moveTo>
                  <a:lnTo>
                    <a:pt x="42964" y="26670"/>
                  </a:lnTo>
                  <a:lnTo>
                    <a:pt x="42837" y="28702"/>
                  </a:lnTo>
                  <a:lnTo>
                    <a:pt x="43040" y="26543"/>
                  </a:lnTo>
                  <a:close/>
                </a:path>
                <a:path w="381635" h="43179">
                  <a:moveTo>
                    <a:pt x="48971" y="27813"/>
                  </a:moveTo>
                  <a:close/>
                </a:path>
                <a:path w="381635" h="43179">
                  <a:moveTo>
                    <a:pt x="58470" y="11341"/>
                  </a:moveTo>
                  <a:lnTo>
                    <a:pt x="58445" y="11150"/>
                  </a:lnTo>
                  <a:lnTo>
                    <a:pt x="58470" y="11341"/>
                  </a:lnTo>
                  <a:close/>
                </a:path>
                <a:path w="381635" h="43179">
                  <a:moveTo>
                    <a:pt x="58851" y="7442"/>
                  </a:moveTo>
                  <a:lnTo>
                    <a:pt x="57962" y="8102"/>
                  </a:lnTo>
                  <a:lnTo>
                    <a:pt x="58420" y="11036"/>
                  </a:lnTo>
                  <a:lnTo>
                    <a:pt x="58407" y="9893"/>
                  </a:lnTo>
                  <a:lnTo>
                    <a:pt x="58851" y="7442"/>
                  </a:lnTo>
                  <a:close/>
                </a:path>
                <a:path w="381635" h="43179">
                  <a:moveTo>
                    <a:pt x="61226" y="32258"/>
                  </a:moveTo>
                  <a:lnTo>
                    <a:pt x="61137" y="30721"/>
                  </a:lnTo>
                  <a:lnTo>
                    <a:pt x="61125" y="32004"/>
                  </a:lnTo>
                  <a:lnTo>
                    <a:pt x="61226" y="32258"/>
                  </a:lnTo>
                  <a:close/>
                </a:path>
                <a:path w="381635" h="43179">
                  <a:moveTo>
                    <a:pt x="64960" y="10782"/>
                  </a:moveTo>
                  <a:lnTo>
                    <a:pt x="64846" y="11366"/>
                  </a:lnTo>
                  <a:lnTo>
                    <a:pt x="64731" y="12382"/>
                  </a:lnTo>
                  <a:lnTo>
                    <a:pt x="64960" y="10782"/>
                  </a:lnTo>
                  <a:close/>
                </a:path>
                <a:path w="381635" h="43179">
                  <a:moveTo>
                    <a:pt x="65862" y="7581"/>
                  </a:moveTo>
                  <a:lnTo>
                    <a:pt x="65671" y="7493"/>
                  </a:lnTo>
                  <a:lnTo>
                    <a:pt x="65011" y="7874"/>
                  </a:lnTo>
                  <a:lnTo>
                    <a:pt x="64808" y="9906"/>
                  </a:lnTo>
                  <a:lnTo>
                    <a:pt x="64935" y="9486"/>
                  </a:lnTo>
                  <a:lnTo>
                    <a:pt x="65100" y="8509"/>
                  </a:lnTo>
                  <a:lnTo>
                    <a:pt x="65074" y="9906"/>
                  </a:lnTo>
                  <a:lnTo>
                    <a:pt x="64960" y="10782"/>
                  </a:lnTo>
                  <a:lnTo>
                    <a:pt x="65481" y="9486"/>
                  </a:lnTo>
                  <a:lnTo>
                    <a:pt x="65735" y="8509"/>
                  </a:lnTo>
                  <a:lnTo>
                    <a:pt x="65849" y="8001"/>
                  </a:lnTo>
                  <a:lnTo>
                    <a:pt x="65862" y="7581"/>
                  </a:lnTo>
                  <a:close/>
                </a:path>
                <a:path w="381635" h="43179">
                  <a:moveTo>
                    <a:pt x="66992" y="9525"/>
                  </a:moveTo>
                  <a:lnTo>
                    <a:pt x="66941" y="7874"/>
                  </a:lnTo>
                  <a:lnTo>
                    <a:pt x="66713" y="6807"/>
                  </a:lnTo>
                  <a:lnTo>
                    <a:pt x="66497" y="8420"/>
                  </a:lnTo>
                  <a:lnTo>
                    <a:pt x="66700" y="8661"/>
                  </a:lnTo>
                  <a:lnTo>
                    <a:pt x="66878" y="9944"/>
                  </a:lnTo>
                  <a:lnTo>
                    <a:pt x="66992" y="9525"/>
                  </a:lnTo>
                  <a:close/>
                </a:path>
                <a:path w="381635" h="43179">
                  <a:moveTo>
                    <a:pt x="69519" y="12763"/>
                  </a:moveTo>
                  <a:lnTo>
                    <a:pt x="69380" y="14097"/>
                  </a:lnTo>
                  <a:lnTo>
                    <a:pt x="69469" y="13970"/>
                  </a:lnTo>
                  <a:lnTo>
                    <a:pt x="69519" y="12763"/>
                  </a:lnTo>
                  <a:close/>
                </a:path>
                <a:path w="381635" h="43179">
                  <a:moveTo>
                    <a:pt x="69672" y="10033"/>
                  </a:moveTo>
                  <a:lnTo>
                    <a:pt x="69519" y="12763"/>
                  </a:lnTo>
                  <a:lnTo>
                    <a:pt x="69634" y="11557"/>
                  </a:lnTo>
                  <a:lnTo>
                    <a:pt x="69672" y="12700"/>
                  </a:lnTo>
                  <a:lnTo>
                    <a:pt x="69672" y="11430"/>
                  </a:lnTo>
                  <a:lnTo>
                    <a:pt x="69672" y="10033"/>
                  </a:lnTo>
                  <a:close/>
                </a:path>
                <a:path w="381635" h="43179">
                  <a:moveTo>
                    <a:pt x="73888" y="31534"/>
                  </a:moveTo>
                  <a:lnTo>
                    <a:pt x="73710" y="32385"/>
                  </a:lnTo>
                  <a:lnTo>
                    <a:pt x="73799" y="32131"/>
                  </a:lnTo>
                  <a:lnTo>
                    <a:pt x="73888" y="31534"/>
                  </a:lnTo>
                  <a:close/>
                </a:path>
                <a:path w="381635" h="43179">
                  <a:moveTo>
                    <a:pt x="76111" y="9537"/>
                  </a:moveTo>
                  <a:lnTo>
                    <a:pt x="75971" y="9105"/>
                  </a:lnTo>
                  <a:lnTo>
                    <a:pt x="75984" y="9321"/>
                  </a:lnTo>
                  <a:lnTo>
                    <a:pt x="76009" y="9702"/>
                  </a:lnTo>
                  <a:lnTo>
                    <a:pt x="76111" y="9537"/>
                  </a:lnTo>
                  <a:close/>
                </a:path>
                <a:path w="381635" h="43179">
                  <a:moveTo>
                    <a:pt x="76962" y="5537"/>
                  </a:moveTo>
                  <a:lnTo>
                    <a:pt x="76657" y="6527"/>
                  </a:lnTo>
                  <a:lnTo>
                    <a:pt x="76593" y="9829"/>
                  </a:lnTo>
                  <a:lnTo>
                    <a:pt x="76771" y="9232"/>
                  </a:lnTo>
                  <a:lnTo>
                    <a:pt x="76962" y="5537"/>
                  </a:lnTo>
                  <a:close/>
                </a:path>
                <a:path w="381635" h="43179">
                  <a:moveTo>
                    <a:pt x="78041" y="32410"/>
                  </a:moveTo>
                  <a:lnTo>
                    <a:pt x="77558" y="31953"/>
                  </a:lnTo>
                  <a:lnTo>
                    <a:pt x="77685" y="32245"/>
                  </a:lnTo>
                  <a:lnTo>
                    <a:pt x="77863" y="32397"/>
                  </a:lnTo>
                  <a:lnTo>
                    <a:pt x="78041" y="32410"/>
                  </a:lnTo>
                  <a:close/>
                </a:path>
                <a:path w="381635" h="43179">
                  <a:moveTo>
                    <a:pt x="80276" y="7620"/>
                  </a:moveTo>
                  <a:lnTo>
                    <a:pt x="80060" y="7620"/>
                  </a:lnTo>
                  <a:lnTo>
                    <a:pt x="79883" y="7239"/>
                  </a:lnTo>
                  <a:lnTo>
                    <a:pt x="79819" y="8636"/>
                  </a:lnTo>
                  <a:lnTo>
                    <a:pt x="80276" y="7620"/>
                  </a:lnTo>
                  <a:close/>
                </a:path>
                <a:path w="381635" h="43179">
                  <a:moveTo>
                    <a:pt x="83337" y="30480"/>
                  </a:moveTo>
                  <a:lnTo>
                    <a:pt x="83210" y="29591"/>
                  </a:lnTo>
                  <a:lnTo>
                    <a:pt x="82829" y="27647"/>
                  </a:lnTo>
                  <a:lnTo>
                    <a:pt x="82715" y="27051"/>
                  </a:lnTo>
                  <a:lnTo>
                    <a:pt x="82689" y="27851"/>
                  </a:lnTo>
                  <a:lnTo>
                    <a:pt x="82651" y="28702"/>
                  </a:lnTo>
                  <a:lnTo>
                    <a:pt x="82524" y="32004"/>
                  </a:lnTo>
                  <a:lnTo>
                    <a:pt x="83337" y="30480"/>
                  </a:lnTo>
                  <a:close/>
                </a:path>
                <a:path w="381635" h="43179">
                  <a:moveTo>
                    <a:pt x="83667" y="29400"/>
                  </a:moveTo>
                  <a:lnTo>
                    <a:pt x="83439" y="30734"/>
                  </a:lnTo>
                  <a:lnTo>
                    <a:pt x="83566" y="31369"/>
                  </a:lnTo>
                  <a:lnTo>
                    <a:pt x="83667" y="29400"/>
                  </a:lnTo>
                  <a:close/>
                </a:path>
                <a:path w="381635" h="43179">
                  <a:moveTo>
                    <a:pt x="85953" y="11874"/>
                  </a:moveTo>
                  <a:close/>
                </a:path>
                <a:path w="381635" h="43179">
                  <a:moveTo>
                    <a:pt x="86347" y="2794"/>
                  </a:moveTo>
                  <a:lnTo>
                    <a:pt x="85839" y="4394"/>
                  </a:lnTo>
                  <a:lnTo>
                    <a:pt x="85737" y="6896"/>
                  </a:lnTo>
                  <a:lnTo>
                    <a:pt x="85788" y="6604"/>
                  </a:lnTo>
                  <a:lnTo>
                    <a:pt x="85737" y="7239"/>
                  </a:lnTo>
                  <a:lnTo>
                    <a:pt x="85737" y="6896"/>
                  </a:lnTo>
                  <a:lnTo>
                    <a:pt x="85674" y="7239"/>
                  </a:lnTo>
                  <a:lnTo>
                    <a:pt x="85305" y="9144"/>
                  </a:lnTo>
                  <a:lnTo>
                    <a:pt x="86093" y="7696"/>
                  </a:lnTo>
                  <a:lnTo>
                    <a:pt x="86194" y="6604"/>
                  </a:lnTo>
                  <a:lnTo>
                    <a:pt x="86347" y="2794"/>
                  </a:lnTo>
                  <a:close/>
                </a:path>
                <a:path w="381635" h="43179">
                  <a:moveTo>
                    <a:pt x="87287" y="29349"/>
                  </a:moveTo>
                  <a:lnTo>
                    <a:pt x="87033" y="30035"/>
                  </a:lnTo>
                  <a:lnTo>
                    <a:pt x="87147" y="29819"/>
                  </a:lnTo>
                  <a:lnTo>
                    <a:pt x="87287" y="29349"/>
                  </a:lnTo>
                  <a:close/>
                </a:path>
                <a:path w="381635" h="43179">
                  <a:moveTo>
                    <a:pt x="87515" y="28321"/>
                  </a:moveTo>
                  <a:lnTo>
                    <a:pt x="87503" y="28575"/>
                  </a:lnTo>
                  <a:lnTo>
                    <a:pt x="87515" y="28321"/>
                  </a:lnTo>
                  <a:close/>
                </a:path>
                <a:path w="381635" h="43179">
                  <a:moveTo>
                    <a:pt x="87718" y="27940"/>
                  </a:moveTo>
                  <a:lnTo>
                    <a:pt x="87515" y="28575"/>
                  </a:lnTo>
                  <a:lnTo>
                    <a:pt x="87401" y="28956"/>
                  </a:lnTo>
                  <a:lnTo>
                    <a:pt x="87274" y="29464"/>
                  </a:lnTo>
                  <a:lnTo>
                    <a:pt x="87452" y="29210"/>
                  </a:lnTo>
                  <a:lnTo>
                    <a:pt x="87630" y="30099"/>
                  </a:lnTo>
                  <a:lnTo>
                    <a:pt x="87668" y="29210"/>
                  </a:lnTo>
                  <a:lnTo>
                    <a:pt x="87718" y="27940"/>
                  </a:lnTo>
                  <a:close/>
                </a:path>
                <a:path w="381635" h="43179">
                  <a:moveTo>
                    <a:pt x="87807" y="11684"/>
                  </a:moveTo>
                  <a:lnTo>
                    <a:pt x="87718" y="11176"/>
                  </a:lnTo>
                  <a:lnTo>
                    <a:pt x="87680" y="12522"/>
                  </a:lnTo>
                  <a:lnTo>
                    <a:pt x="87807" y="11684"/>
                  </a:lnTo>
                  <a:close/>
                </a:path>
                <a:path w="381635" h="43179">
                  <a:moveTo>
                    <a:pt x="87985" y="11557"/>
                  </a:moveTo>
                  <a:lnTo>
                    <a:pt x="87922" y="10922"/>
                  </a:lnTo>
                  <a:lnTo>
                    <a:pt x="87896" y="11430"/>
                  </a:lnTo>
                  <a:lnTo>
                    <a:pt x="87985" y="11557"/>
                  </a:lnTo>
                  <a:close/>
                </a:path>
                <a:path w="381635" h="43179">
                  <a:moveTo>
                    <a:pt x="88163" y="9677"/>
                  </a:moveTo>
                  <a:lnTo>
                    <a:pt x="88036" y="9283"/>
                  </a:lnTo>
                  <a:lnTo>
                    <a:pt x="88074" y="9537"/>
                  </a:lnTo>
                  <a:lnTo>
                    <a:pt x="88163" y="9677"/>
                  </a:lnTo>
                  <a:close/>
                </a:path>
                <a:path w="381635" h="43179">
                  <a:moveTo>
                    <a:pt x="89420" y="4394"/>
                  </a:moveTo>
                  <a:lnTo>
                    <a:pt x="89369" y="3937"/>
                  </a:lnTo>
                  <a:lnTo>
                    <a:pt x="89242" y="4318"/>
                  </a:lnTo>
                  <a:lnTo>
                    <a:pt x="89420" y="4394"/>
                  </a:lnTo>
                  <a:close/>
                </a:path>
                <a:path w="381635" h="43179">
                  <a:moveTo>
                    <a:pt x="90614" y="3556"/>
                  </a:moveTo>
                  <a:lnTo>
                    <a:pt x="90500" y="3835"/>
                  </a:lnTo>
                  <a:lnTo>
                    <a:pt x="90614" y="3556"/>
                  </a:lnTo>
                  <a:close/>
                </a:path>
                <a:path w="381635" h="43179">
                  <a:moveTo>
                    <a:pt x="90665" y="27393"/>
                  </a:moveTo>
                  <a:lnTo>
                    <a:pt x="90538" y="27432"/>
                  </a:lnTo>
                  <a:lnTo>
                    <a:pt x="90665" y="27432"/>
                  </a:lnTo>
                  <a:close/>
                </a:path>
                <a:path w="381635" h="43179">
                  <a:moveTo>
                    <a:pt x="90703" y="9779"/>
                  </a:moveTo>
                  <a:lnTo>
                    <a:pt x="90665" y="9398"/>
                  </a:lnTo>
                  <a:lnTo>
                    <a:pt x="90576" y="8636"/>
                  </a:lnTo>
                  <a:lnTo>
                    <a:pt x="90449" y="7620"/>
                  </a:lnTo>
                  <a:lnTo>
                    <a:pt x="90195" y="5334"/>
                  </a:lnTo>
                  <a:lnTo>
                    <a:pt x="90474" y="5092"/>
                  </a:lnTo>
                  <a:lnTo>
                    <a:pt x="90373" y="3175"/>
                  </a:lnTo>
                  <a:lnTo>
                    <a:pt x="90004" y="889"/>
                  </a:lnTo>
                  <a:lnTo>
                    <a:pt x="90004" y="7620"/>
                  </a:lnTo>
                  <a:lnTo>
                    <a:pt x="89344" y="7493"/>
                  </a:lnTo>
                  <a:lnTo>
                    <a:pt x="89458" y="6223"/>
                  </a:lnTo>
                  <a:lnTo>
                    <a:pt x="89458" y="4927"/>
                  </a:lnTo>
                  <a:lnTo>
                    <a:pt x="89242" y="7112"/>
                  </a:lnTo>
                  <a:lnTo>
                    <a:pt x="89115" y="7874"/>
                  </a:lnTo>
                  <a:lnTo>
                    <a:pt x="88887" y="8890"/>
                  </a:lnTo>
                  <a:lnTo>
                    <a:pt x="88531" y="7366"/>
                  </a:lnTo>
                  <a:lnTo>
                    <a:pt x="88392" y="9779"/>
                  </a:lnTo>
                  <a:lnTo>
                    <a:pt x="90055" y="9779"/>
                  </a:lnTo>
                  <a:lnTo>
                    <a:pt x="90081" y="8890"/>
                  </a:lnTo>
                  <a:lnTo>
                    <a:pt x="90081" y="8636"/>
                  </a:lnTo>
                  <a:lnTo>
                    <a:pt x="90551" y="9486"/>
                  </a:lnTo>
                  <a:lnTo>
                    <a:pt x="90703" y="9779"/>
                  </a:lnTo>
                  <a:close/>
                </a:path>
                <a:path w="381635" h="43179">
                  <a:moveTo>
                    <a:pt x="90792" y="4826"/>
                  </a:moveTo>
                  <a:lnTo>
                    <a:pt x="90639" y="4953"/>
                  </a:lnTo>
                  <a:lnTo>
                    <a:pt x="90525" y="5207"/>
                  </a:lnTo>
                  <a:lnTo>
                    <a:pt x="90652" y="5207"/>
                  </a:lnTo>
                  <a:lnTo>
                    <a:pt x="90792" y="4826"/>
                  </a:lnTo>
                  <a:close/>
                </a:path>
                <a:path w="381635" h="43179">
                  <a:moveTo>
                    <a:pt x="93840" y="8013"/>
                  </a:moveTo>
                  <a:lnTo>
                    <a:pt x="93827" y="7696"/>
                  </a:lnTo>
                  <a:lnTo>
                    <a:pt x="93789" y="7518"/>
                  </a:lnTo>
                  <a:lnTo>
                    <a:pt x="93751" y="7772"/>
                  </a:lnTo>
                  <a:lnTo>
                    <a:pt x="93814" y="7950"/>
                  </a:lnTo>
                  <a:close/>
                </a:path>
                <a:path w="381635" h="43179">
                  <a:moveTo>
                    <a:pt x="95262" y="6731"/>
                  </a:moveTo>
                  <a:lnTo>
                    <a:pt x="95008" y="7454"/>
                  </a:lnTo>
                  <a:lnTo>
                    <a:pt x="94894" y="8102"/>
                  </a:lnTo>
                  <a:lnTo>
                    <a:pt x="94932" y="8331"/>
                  </a:lnTo>
                  <a:lnTo>
                    <a:pt x="95021" y="8661"/>
                  </a:lnTo>
                  <a:lnTo>
                    <a:pt x="95262" y="6731"/>
                  </a:lnTo>
                  <a:close/>
                </a:path>
                <a:path w="381635" h="43179">
                  <a:moveTo>
                    <a:pt x="95580" y="11010"/>
                  </a:moveTo>
                  <a:lnTo>
                    <a:pt x="95491" y="11188"/>
                  </a:lnTo>
                  <a:lnTo>
                    <a:pt x="95415" y="11391"/>
                  </a:lnTo>
                  <a:lnTo>
                    <a:pt x="95415" y="11696"/>
                  </a:lnTo>
                  <a:lnTo>
                    <a:pt x="95567" y="11277"/>
                  </a:lnTo>
                  <a:lnTo>
                    <a:pt x="95580" y="11049"/>
                  </a:lnTo>
                  <a:close/>
                </a:path>
                <a:path w="381635" h="43179">
                  <a:moveTo>
                    <a:pt x="98069" y="8128"/>
                  </a:moveTo>
                  <a:lnTo>
                    <a:pt x="97675" y="10541"/>
                  </a:lnTo>
                  <a:lnTo>
                    <a:pt x="98056" y="10172"/>
                  </a:lnTo>
                  <a:lnTo>
                    <a:pt x="98069" y="8128"/>
                  </a:lnTo>
                  <a:close/>
                </a:path>
                <a:path w="381635" h="43179">
                  <a:moveTo>
                    <a:pt x="98475" y="9779"/>
                  </a:moveTo>
                  <a:lnTo>
                    <a:pt x="98336" y="9906"/>
                  </a:lnTo>
                  <a:lnTo>
                    <a:pt x="98209" y="11734"/>
                  </a:lnTo>
                  <a:lnTo>
                    <a:pt x="98475" y="9779"/>
                  </a:lnTo>
                  <a:close/>
                </a:path>
                <a:path w="381635" h="43179">
                  <a:moveTo>
                    <a:pt x="98920" y="6311"/>
                  </a:moveTo>
                  <a:lnTo>
                    <a:pt x="98463" y="7264"/>
                  </a:lnTo>
                  <a:lnTo>
                    <a:pt x="98793" y="6680"/>
                  </a:lnTo>
                  <a:lnTo>
                    <a:pt x="98920" y="6311"/>
                  </a:lnTo>
                  <a:close/>
                </a:path>
                <a:path w="381635" h="43179">
                  <a:moveTo>
                    <a:pt x="99517" y="25057"/>
                  </a:moveTo>
                  <a:lnTo>
                    <a:pt x="99136" y="25819"/>
                  </a:lnTo>
                  <a:lnTo>
                    <a:pt x="99263" y="27495"/>
                  </a:lnTo>
                  <a:lnTo>
                    <a:pt x="99517" y="25057"/>
                  </a:lnTo>
                  <a:close/>
                </a:path>
                <a:path w="381635" h="43179">
                  <a:moveTo>
                    <a:pt x="99987" y="27686"/>
                  </a:moveTo>
                  <a:lnTo>
                    <a:pt x="99872" y="26670"/>
                  </a:lnTo>
                  <a:lnTo>
                    <a:pt x="99517" y="24638"/>
                  </a:lnTo>
                  <a:lnTo>
                    <a:pt x="99517" y="25057"/>
                  </a:lnTo>
                  <a:lnTo>
                    <a:pt x="99529" y="28067"/>
                  </a:lnTo>
                  <a:lnTo>
                    <a:pt x="99987" y="27686"/>
                  </a:lnTo>
                  <a:close/>
                </a:path>
                <a:path w="381635" h="43179">
                  <a:moveTo>
                    <a:pt x="102666" y="9474"/>
                  </a:moveTo>
                  <a:lnTo>
                    <a:pt x="102412" y="9842"/>
                  </a:lnTo>
                  <a:lnTo>
                    <a:pt x="102590" y="10490"/>
                  </a:lnTo>
                  <a:lnTo>
                    <a:pt x="102666" y="9474"/>
                  </a:lnTo>
                  <a:close/>
                </a:path>
                <a:path w="381635" h="43179">
                  <a:moveTo>
                    <a:pt x="106299" y="14274"/>
                  </a:moveTo>
                  <a:lnTo>
                    <a:pt x="106083" y="13169"/>
                  </a:lnTo>
                  <a:lnTo>
                    <a:pt x="105994" y="14287"/>
                  </a:lnTo>
                  <a:lnTo>
                    <a:pt x="106172" y="14008"/>
                  </a:lnTo>
                  <a:lnTo>
                    <a:pt x="106299" y="14274"/>
                  </a:lnTo>
                  <a:close/>
                </a:path>
                <a:path w="381635" h="43179">
                  <a:moveTo>
                    <a:pt x="108953" y="18351"/>
                  </a:moveTo>
                  <a:lnTo>
                    <a:pt x="108915" y="18542"/>
                  </a:lnTo>
                  <a:lnTo>
                    <a:pt x="108953" y="18351"/>
                  </a:lnTo>
                  <a:close/>
                </a:path>
                <a:path w="381635" h="43179">
                  <a:moveTo>
                    <a:pt x="109093" y="17627"/>
                  </a:moveTo>
                  <a:lnTo>
                    <a:pt x="109029" y="17780"/>
                  </a:lnTo>
                  <a:lnTo>
                    <a:pt x="108953" y="18351"/>
                  </a:lnTo>
                  <a:lnTo>
                    <a:pt x="109093" y="17627"/>
                  </a:lnTo>
                  <a:close/>
                </a:path>
                <a:path w="381635" h="43179">
                  <a:moveTo>
                    <a:pt x="109220" y="15748"/>
                  </a:moveTo>
                  <a:lnTo>
                    <a:pt x="109067" y="14554"/>
                  </a:lnTo>
                  <a:lnTo>
                    <a:pt x="109004" y="17030"/>
                  </a:lnTo>
                  <a:lnTo>
                    <a:pt x="109220" y="15748"/>
                  </a:lnTo>
                  <a:close/>
                </a:path>
                <a:path w="381635" h="43179">
                  <a:moveTo>
                    <a:pt x="110528" y="23495"/>
                  </a:moveTo>
                  <a:lnTo>
                    <a:pt x="110413" y="24384"/>
                  </a:lnTo>
                  <a:lnTo>
                    <a:pt x="110528" y="23495"/>
                  </a:lnTo>
                  <a:close/>
                </a:path>
                <a:path w="381635" h="43179">
                  <a:moveTo>
                    <a:pt x="110921" y="25704"/>
                  </a:moveTo>
                  <a:lnTo>
                    <a:pt x="110909" y="25476"/>
                  </a:lnTo>
                  <a:lnTo>
                    <a:pt x="110921" y="25946"/>
                  </a:lnTo>
                  <a:lnTo>
                    <a:pt x="110921" y="25704"/>
                  </a:lnTo>
                  <a:close/>
                </a:path>
                <a:path w="381635" h="43179">
                  <a:moveTo>
                    <a:pt x="111607" y="10388"/>
                  </a:moveTo>
                  <a:lnTo>
                    <a:pt x="111340" y="11798"/>
                  </a:lnTo>
                  <a:lnTo>
                    <a:pt x="111480" y="11404"/>
                  </a:lnTo>
                  <a:lnTo>
                    <a:pt x="111544" y="10922"/>
                  </a:lnTo>
                  <a:lnTo>
                    <a:pt x="111607" y="10388"/>
                  </a:lnTo>
                  <a:close/>
                </a:path>
                <a:path w="381635" h="43179">
                  <a:moveTo>
                    <a:pt x="112522" y="23241"/>
                  </a:moveTo>
                  <a:lnTo>
                    <a:pt x="112280" y="21717"/>
                  </a:lnTo>
                  <a:lnTo>
                    <a:pt x="112102" y="24003"/>
                  </a:lnTo>
                  <a:lnTo>
                    <a:pt x="112458" y="23876"/>
                  </a:lnTo>
                  <a:lnTo>
                    <a:pt x="112522" y="23241"/>
                  </a:lnTo>
                  <a:close/>
                </a:path>
                <a:path w="381635" h="43179">
                  <a:moveTo>
                    <a:pt x="114820" y="26301"/>
                  </a:moveTo>
                  <a:lnTo>
                    <a:pt x="114693" y="27584"/>
                  </a:lnTo>
                  <a:lnTo>
                    <a:pt x="114757" y="27076"/>
                  </a:lnTo>
                  <a:lnTo>
                    <a:pt x="114795" y="26682"/>
                  </a:lnTo>
                  <a:lnTo>
                    <a:pt x="114820" y="26327"/>
                  </a:lnTo>
                  <a:close/>
                </a:path>
                <a:path w="381635" h="43179">
                  <a:moveTo>
                    <a:pt x="115100" y="11531"/>
                  </a:moveTo>
                  <a:lnTo>
                    <a:pt x="115036" y="11391"/>
                  </a:lnTo>
                  <a:lnTo>
                    <a:pt x="114795" y="14325"/>
                  </a:lnTo>
                  <a:lnTo>
                    <a:pt x="114668" y="15621"/>
                  </a:lnTo>
                  <a:lnTo>
                    <a:pt x="114795" y="14401"/>
                  </a:lnTo>
                  <a:lnTo>
                    <a:pt x="114896" y="13830"/>
                  </a:lnTo>
                  <a:lnTo>
                    <a:pt x="114985" y="13614"/>
                  </a:lnTo>
                  <a:lnTo>
                    <a:pt x="115062" y="12395"/>
                  </a:lnTo>
                  <a:lnTo>
                    <a:pt x="115100" y="11531"/>
                  </a:lnTo>
                  <a:close/>
                </a:path>
                <a:path w="381635" h="43179">
                  <a:moveTo>
                    <a:pt x="115912" y="12547"/>
                  </a:moveTo>
                  <a:lnTo>
                    <a:pt x="115684" y="11404"/>
                  </a:lnTo>
                  <a:lnTo>
                    <a:pt x="115747" y="10756"/>
                  </a:lnTo>
                  <a:lnTo>
                    <a:pt x="115468" y="11785"/>
                  </a:lnTo>
                  <a:lnTo>
                    <a:pt x="115392" y="12039"/>
                  </a:lnTo>
                  <a:lnTo>
                    <a:pt x="115570" y="13055"/>
                  </a:lnTo>
                  <a:lnTo>
                    <a:pt x="115912" y="12547"/>
                  </a:lnTo>
                  <a:close/>
                </a:path>
                <a:path w="381635" h="43179">
                  <a:moveTo>
                    <a:pt x="116319" y="29552"/>
                  </a:moveTo>
                  <a:lnTo>
                    <a:pt x="116230" y="29083"/>
                  </a:lnTo>
                  <a:lnTo>
                    <a:pt x="116103" y="28727"/>
                  </a:lnTo>
                  <a:lnTo>
                    <a:pt x="115951" y="30226"/>
                  </a:lnTo>
                  <a:lnTo>
                    <a:pt x="116319" y="29552"/>
                  </a:lnTo>
                  <a:close/>
                </a:path>
                <a:path w="381635" h="43179">
                  <a:moveTo>
                    <a:pt x="116446" y="18084"/>
                  </a:moveTo>
                  <a:close/>
                </a:path>
                <a:path w="381635" h="43179">
                  <a:moveTo>
                    <a:pt x="116509" y="18923"/>
                  </a:moveTo>
                  <a:lnTo>
                    <a:pt x="116382" y="19304"/>
                  </a:lnTo>
                  <a:lnTo>
                    <a:pt x="116509" y="18923"/>
                  </a:lnTo>
                  <a:close/>
                </a:path>
                <a:path w="381635" h="43179">
                  <a:moveTo>
                    <a:pt x="116687" y="15748"/>
                  </a:moveTo>
                  <a:lnTo>
                    <a:pt x="116560" y="16637"/>
                  </a:lnTo>
                  <a:lnTo>
                    <a:pt x="116446" y="18084"/>
                  </a:lnTo>
                  <a:lnTo>
                    <a:pt x="116560" y="17907"/>
                  </a:lnTo>
                  <a:lnTo>
                    <a:pt x="116687" y="15748"/>
                  </a:lnTo>
                  <a:close/>
                </a:path>
                <a:path w="381635" h="43179">
                  <a:moveTo>
                    <a:pt x="116928" y="17653"/>
                  </a:moveTo>
                  <a:lnTo>
                    <a:pt x="116560" y="17983"/>
                  </a:lnTo>
                  <a:lnTo>
                    <a:pt x="116509" y="18923"/>
                  </a:lnTo>
                  <a:lnTo>
                    <a:pt x="116928" y="17653"/>
                  </a:lnTo>
                  <a:close/>
                </a:path>
                <a:path w="381635" h="43179">
                  <a:moveTo>
                    <a:pt x="117779" y="15709"/>
                  </a:moveTo>
                  <a:lnTo>
                    <a:pt x="117767" y="15189"/>
                  </a:lnTo>
                  <a:lnTo>
                    <a:pt x="117246" y="14820"/>
                  </a:lnTo>
                  <a:lnTo>
                    <a:pt x="117779" y="15709"/>
                  </a:lnTo>
                  <a:close/>
                </a:path>
                <a:path w="381635" h="43179">
                  <a:moveTo>
                    <a:pt x="117983" y="15341"/>
                  </a:moveTo>
                  <a:lnTo>
                    <a:pt x="117805" y="12979"/>
                  </a:lnTo>
                  <a:lnTo>
                    <a:pt x="117767" y="15189"/>
                  </a:lnTo>
                  <a:lnTo>
                    <a:pt x="117983" y="15341"/>
                  </a:lnTo>
                  <a:close/>
                </a:path>
                <a:path w="381635" h="43179">
                  <a:moveTo>
                    <a:pt x="117995" y="16129"/>
                  </a:moveTo>
                  <a:lnTo>
                    <a:pt x="117525" y="18275"/>
                  </a:lnTo>
                  <a:lnTo>
                    <a:pt x="117881" y="17627"/>
                  </a:lnTo>
                  <a:lnTo>
                    <a:pt x="117995" y="16129"/>
                  </a:lnTo>
                  <a:close/>
                </a:path>
                <a:path w="381635" h="43179">
                  <a:moveTo>
                    <a:pt x="118021" y="12788"/>
                  </a:moveTo>
                  <a:lnTo>
                    <a:pt x="117538" y="9347"/>
                  </a:lnTo>
                  <a:lnTo>
                    <a:pt x="117805" y="12979"/>
                  </a:lnTo>
                  <a:lnTo>
                    <a:pt x="118021" y="12788"/>
                  </a:lnTo>
                  <a:close/>
                </a:path>
                <a:path w="381635" h="43179">
                  <a:moveTo>
                    <a:pt x="119519" y="30187"/>
                  </a:moveTo>
                  <a:lnTo>
                    <a:pt x="119443" y="26428"/>
                  </a:lnTo>
                  <a:lnTo>
                    <a:pt x="119151" y="28206"/>
                  </a:lnTo>
                  <a:lnTo>
                    <a:pt x="119291" y="28460"/>
                  </a:lnTo>
                  <a:lnTo>
                    <a:pt x="119380" y="30505"/>
                  </a:lnTo>
                  <a:lnTo>
                    <a:pt x="119519" y="30187"/>
                  </a:lnTo>
                  <a:close/>
                </a:path>
                <a:path w="381635" h="43179">
                  <a:moveTo>
                    <a:pt x="119748" y="29006"/>
                  </a:moveTo>
                  <a:lnTo>
                    <a:pt x="119608" y="29959"/>
                  </a:lnTo>
                  <a:lnTo>
                    <a:pt x="119748" y="29006"/>
                  </a:lnTo>
                  <a:close/>
                </a:path>
                <a:path w="381635" h="43179">
                  <a:moveTo>
                    <a:pt x="120446" y="28702"/>
                  </a:moveTo>
                  <a:lnTo>
                    <a:pt x="120294" y="28727"/>
                  </a:lnTo>
                  <a:lnTo>
                    <a:pt x="120446" y="28702"/>
                  </a:lnTo>
                  <a:close/>
                </a:path>
                <a:path w="381635" h="43179">
                  <a:moveTo>
                    <a:pt x="120637" y="27444"/>
                  </a:moveTo>
                  <a:lnTo>
                    <a:pt x="120510" y="28536"/>
                  </a:lnTo>
                  <a:lnTo>
                    <a:pt x="120446" y="28702"/>
                  </a:lnTo>
                  <a:lnTo>
                    <a:pt x="120561" y="28549"/>
                  </a:lnTo>
                  <a:lnTo>
                    <a:pt x="120637" y="27444"/>
                  </a:lnTo>
                  <a:close/>
                </a:path>
                <a:path w="381635" h="43179">
                  <a:moveTo>
                    <a:pt x="120738" y="28206"/>
                  </a:moveTo>
                  <a:lnTo>
                    <a:pt x="120662" y="28346"/>
                  </a:lnTo>
                  <a:lnTo>
                    <a:pt x="120561" y="28549"/>
                  </a:lnTo>
                  <a:lnTo>
                    <a:pt x="120510" y="29095"/>
                  </a:lnTo>
                  <a:lnTo>
                    <a:pt x="120586" y="28930"/>
                  </a:lnTo>
                  <a:lnTo>
                    <a:pt x="120662" y="28613"/>
                  </a:lnTo>
                  <a:lnTo>
                    <a:pt x="120738" y="28206"/>
                  </a:lnTo>
                  <a:close/>
                </a:path>
                <a:path w="381635" h="43179">
                  <a:moveTo>
                    <a:pt x="120992" y="18923"/>
                  </a:moveTo>
                  <a:lnTo>
                    <a:pt x="120891" y="16637"/>
                  </a:lnTo>
                  <a:lnTo>
                    <a:pt x="120637" y="20320"/>
                  </a:lnTo>
                  <a:lnTo>
                    <a:pt x="120827" y="19304"/>
                  </a:lnTo>
                  <a:lnTo>
                    <a:pt x="120992" y="18923"/>
                  </a:lnTo>
                  <a:close/>
                </a:path>
                <a:path w="381635" h="43179">
                  <a:moveTo>
                    <a:pt x="121310" y="24130"/>
                  </a:moveTo>
                  <a:lnTo>
                    <a:pt x="121094" y="22606"/>
                  </a:lnTo>
                  <a:lnTo>
                    <a:pt x="121107" y="23939"/>
                  </a:lnTo>
                  <a:lnTo>
                    <a:pt x="121310" y="24130"/>
                  </a:lnTo>
                  <a:close/>
                </a:path>
                <a:path w="381635" h="43179">
                  <a:moveTo>
                    <a:pt x="121424" y="19431"/>
                  </a:moveTo>
                  <a:lnTo>
                    <a:pt x="120675" y="23114"/>
                  </a:lnTo>
                  <a:lnTo>
                    <a:pt x="120637" y="20320"/>
                  </a:lnTo>
                  <a:lnTo>
                    <a:pt x="120611" y="19685"/>
                  </a:lnTo>
                  <a:lnTo>
                    <a:pt x="120586" y="19177"/>
                  </a:lnTo>
                  <a:lnTo>
                    <a:pt x="120561" y="18415"/>
                  </a:lnTo>
                  <a:lnTo>
                    <a:pt x="120611" y="17272"/>
                  </a:lnTo>
                  <a:lnTo>
                    <a:pt x="120192" y="18415"/>
                  </a:lnTo>
                  <a:lnTo>
                    <a:pt x="120319" y="17526"/>
                  </a:lnTo>
                  <a:lnTo>
                    <a:pt x="120408" y="15557"/>
                  </a:lnTo>
                  <a:lnTo>
                    <a:pt x="120510" y="16002"/>
                  </a:lnTo>
                  <a:lnTo>
                    <a:pt x="120421" y="15367"/>
                  </a:lnTo>
                  <a:lnTo>
                    <a:pt x="120129" y="13462"/>
                  </a:lnTo>
                  <a:lnTo>
                    <a:pt x="119329" y="19177"/>
                  </a:lnTo>
                  <a:lnTo>
                    <a:pt x="119430" y="15621"/>
                  </a:lnTo>
                  <a:lnTo>
                    <a:pt x="118668" y="16764"/>
                  </a:lnTo>
                  <a:lnTo>
                    <a:pt x="118592" y="17272"/>
                  </a:lnTo>
                  <a:lnTo>
                    <a:pt x="118897" y="18161"/>
                  </a:lnTo>
                  <a:lnTo>
                    <a:pt x="119024" y="19177"/>
                  </a:lnTo>
                  <a:lnTo>
                    <a:pt x="118224" y="22479"/>
                  </a:lnTo>
                  <a:lnTo>
                    <a:pt x="118262" y="20828"/>
                  </a:lnTo>
                  <a:lnTo>
                    <a:pt x="118287" y="19558"/>
                  </a:lnTo>
                  <a:lnTo>
                    <a:pt x="118338" y="17780"/>
                  </a:lnTo>
                  <a:lnTo>
                    <a:pt x="118414" y="14605"/>
                  </a:lnTo>
                  <a:lnTo>
                    <a:pt x="118084" y="17780"/>
                  </a:lnTo>
                  <a:lnTo>
                    <a:pt x="117944" y="17526"/>
                  </a:lnTo>
                  <a:lnTo>
                    <a:pt x="117602" y="19558"/>
                  </a:lnTo>
                  <a:lnTo>
                    <a:pt x="117424" y="16637"/>
                  </a:lnTo>
                  <a:lnTo>
                    <a:pt x="116395" y="20828"/>
                  </a:lnTo>
                  <a:lnTo>
                    <a:pt x="116408" y="20574"/>
                  </a:lnTo>
                  <a:lnTo>
                    <a:pt x="116433" y="20193"/>
                  </a:lnTo>
                  <a:lnTo>
                    <a:pt x="116382" y="19304"/>
                  </a:lnTo>
                  <a:lnTo>
                    <a:pt x="116357" y="18161"/>
                  </a:lnTo>
                  <a:lnTo>
                    <a:pt x="116471" y="17272"/>
                  </a:lnTo>
                  <a:lnTo>
                    <a:pt x="116662" y="13843"/>
                  </a:lnTo>
                  <a:lnTo>
                    <a:pt x="115811" y="20193"/>
                  </a:lnTo>
                  <a:lnTo>
                    <a:pt x="115760" y="19431"/>
                  </a:lnTo>
                  <a:lnTo>
                    <a:pt x="115874" y="15494"/>
                  </a:lnTo>
                  <a:lnTo>
                    <a:pt x="115951" y="14859"/>
                  </a:lnTo>
                  <a:lnTo>
                    <a:pt x="116192" y="16383"/>
                  </a:lnTo>
                  <a:lnTo>
                    <a:pt x="116078" y="14859"/>
                  </a:lnTo>
                  <a:lnTo>
                    <a:pt x="116001" y="13843"/>
                  </a:lnTo>
                  <a:lnTo>
                    <a:pt x="115430" y="18669"/>
                  </a:lnTo>
                  <a:lnTo>
                    <a:pt x="115430" y="18161"/>
                  </a:lnTo>
                  <a:lnTo>
                    <a:pt x="115417" y="17526"/>
                  </a:lnTo>
                  <a:lnTo>
                    <a:pt x="115366" y="12827"/>
                  </a:lnTo>
                  <a:lnTo>
                    <a:pt x="115036" y="13589"/>
                  </a:lnTo>
                  <a:lnTo>
                    <a:pt x="114947" y="14224"/>
                  </a:lnTo>
                  <a:lnTo>
                    <a:pt x="114706" y="17526"/>
                  </a:lnTo>
                  <a:lnTo>
                    <a:pt x="114452" y="16383"/>
                  </a:lnTo>
                  <a:lnTo>
                    <a:pt x="114198" y="15240"/>
                  </a:lnTo>
                  <a:lnTo>
                    <a:pt x="113588" y="16383"/>
                  </a:lnTo>
                  <a:lnTo>
                    <a:pt x="113614" y="16129"/>
                  </a:lnTo>
                  <a:lnTo>
                    <a:pt x="113715" y="15113"/>
                  </a:lnTo>
                  <a:lnTo>
                    <a:pt x="112763" y="14351"/>
                  </a:lnTo>
                  <a:lnTo>
                    <a:pt x="112471" y="13208"/>
                  </a:lnTo>
                  <a:lnTo>
                    <a:pt x="112433" y="12192"/>
                  </a:lnTo>
                  <a:lnTo>
                    <a:pt x="112064" y="16129"/>
                  </a:lnTo>
                  <a:lnTo>
                    <a:pt x="111620" y="15367"/>
                  </a:lnTo>
                  <a:lnTo>
                    <a:pt x="111201" y="16129"/>
                  </a:lnTo>
                  <a:lnTo>
                    <a:pt x="111315" y="14605"/>
                  </a:lnTo>
                  <a:lnTo>
                    <a:pt x="111340" y="14097"/>
                  </a:lnTo>
                  <a:lnTo>
                    <a:pt x="111467" y="13081"/>
                  </a:lnTo>
                  <a:lnTo>
                    <a:pt x="111772" y="11811"/>
                  </a:lnTo>
                  <a:lnTo>
                    <a:pt x="111429" y="11811"/>
                  </a:lnTo>
                  <a:lnTo>
                    <a:pt x="111264" y="13081"/>
                  </a:lnTo>
                  <a:lnTo>
                    <a:pt x="111137" y="13589"/>
                  </a:lnTo>
                  <a:lnTo>
                    <a:pt x="111048" y="13817"/>
                  </a:lnTo>
                  <a:lnTo>
                    <a:pt x="110858" y="14097"/>
                  </a:lnTo>
                  <a:lnTo>
                    <a:pt x="111137" y="11303"/>
                  </a:lnTo>
                  <a:lnTo>
                    <a:pt x="110667" y="11430"/>
                  </a:lnTo>
                  <a:lnTo>
                    <a:pt x="109994" y="14605"/>
                  </a:lnTo>
                  <a:lnTo>
                    <a:pt x="109537" y="12700"/>
                  </a:lnTo>
                  <a:lnTo>
                    <a:pt x="109512" y="13081"/>
                  </a:lnTo>
                  <a:lnTo>
                    <a:pt x="109397" y="20320"/>
                  </a:lnTo>
                  <a:lnTo>
                    <a:pt x="108750" y="21844"/>
                  </a:lnTo>
                  <a:lnTo>
                    <a:pt x="108877" y="19685"/>
                  </a:lnTo>
                  <a:lnTo>
                    <a:pt x="108915" y="18542"/>
                  </a:lnTo>
                  <a:lnTo>
                    <a:pt x="108902" y="18415"/>
                  </a:lnTo>
                  <a:lnTo>
                    <a:pt x="108877" y="18161"/>
                  </a:lnTo>
                  <a:lnTo>
                    <a:pt x="108877" y="15875"/>
                  </a:lnTo>
                  <a:lnTo>
                    <a:pt x="108927" y="15240"/>
                  </a:lnTo>
                  <a:lnTo>
                    <a:pt x="108724" y="15875"/>
                  </a:lnTo>
                  <a:lnTo>
                    <a:pt x="108877" y="14224"/>
                  </a:lnTo>
                  <a:lnTo>
                    <a:pt x="108927" y="14097"/>
                  </a:lnTo>
                  <a:lnTo>
                    <a:pt x="108966" y="14478"/>
                  </a:lnTo>
                  <a:lnTo>
                    <a:pt x="108991" y="14986"/>
                  </a:lnTo>
                  <a:lnTo>
                    <a:pt x="109054" y="14478"/>
                  </a:lnTo>
                  <a:lnTo>
                    <a:pt x="108991" y="13970"/>
                  </a:lnTo>
                  <a:lnTo>
                    <a:pt x="108877" y="13589"/>
                  </a:lnTo>
                  <a:lnTo>
                    <a:pt x="108750" y="12827"/>
                  </a:lnTo>
                  <a:lnTo>
                    <a:pt x="108712" y="11049"/>
                  </a:lnTo>
                  <a:lnTo>
                    <a:pt x="108686" y="11734"/>
                  </a:lnTo>
                  <a:lnTo>
                    <a:pt x="108559" y="13462"/>
                  </a:lnTo>
                  <a:lnTo>
                    <a:pt x="108432" y="13970"/>
                  </a:lnTo>
                  <a:lnTo>
                    <a:pt x="108331" y="14097"/>
                  </a:lnTo>
                  <a:lnTo>
                    <a:pt x="107873" y="14224"/>
                  </a:lnTo>
                  <a:lnTo>
                    <a:pt x="108013" y="13462"/>
                  </a:lnTo>
                  <a:lnTo>
                    <a:pt x="108280" y="11938"/>
                  </a:lnTo>
                  <a:lnTo>
                    <a:pt x="108153" y="10541"/>
                  </a:lnTo>
                  <a:lnTo>
                    <a:pt x="107950" y="11938"/>
                  </a:lnTo>
                  <a:lnTo>
                    <a:pt x="107746" y="10414"/>
                  </a:lnTo>
                  <a:lnTo>
                    <a:pt x="107543" y="13462"/>
                  </a:lnTo>
                  <a:lnTo>
                    <a:pt x="107403" y="13462"/>
                  </a:lnTo>
                  <a:lnTo>
                    <a:pt x="107454" y="12573"/>
                  </a:lnTo>
                  <a:lnTo>
                    <a:pt x="107480" y="11176"/>
                  </a:lnTo>
                  <a:lnTo>
                    <a:pt x="107149" y="12573"/>
                  </a:lnTo>
                  <a:lnTo>
                    <a:pt x="106362" y="11557"/>
                  </a:lnTo>
                  <a:lnTo>
                    <a:pt x="106375" y="14465"/>
                  </a:lnTo>
                  <a:lnTo>
                    <a:pt x="106349" y="14338"/>
                  </a:lnTo>
                  <a:lnTo>
                    <a:pt x="106387" y="14693"/>
                  </a:lnTo>
                  <a:lnTo>
                    <a:pt x="106400" y="15240"/>
                  </a:lnTo>
                  <a:lnTo>
                    <a:pt x="105435" y="18161"/>
                  </a:lnTo>
                  <a:lnTo>
                    <a:pt x="105283" y="16764"/>
                  </a:lnTo>
                  <a:lnTo>
                    <a:pt x="105257" y="16510"/>
                  </a:lnTo>
                  <a:lnTo>
                    <a:pt x="105244" y="16383"/>
                  </a:lnTo>
                  <a:lnTo>
                    <a:pt x="105067" y="14732"/>
                  </a:lnTo>
                  <a:lnTo>
                    <a:pt x="105054" y="14605"/>
                  </a:lnTo>
                  <a:lnTo>
                    <a:pt x="104914" y="13335"/>
                  </a:lnTo>
                  <a:lnTo>
                    <a:pt x="104063" y="14605"/>
                  </a:lnTo>
                  <a:lnTo>
                    <a:pt x="104127" y="13589"/>
                  </a:lnTo>
                  <a:lnTo>
                    <a:pt x="103593" y="14732"/>
                  </a:lnTo>
                  <a:lnTo>
                    <a:pt x="103073" y="14224"/>
                  </a:lnTo>
                  <a:lnTo>
                    <a:pt x="102603" y="16383"/>
                  </a:lnTo>
                  <a:lnTo>
                    <a:pt x="102463" y="16383"/>
                  </a:lnTo>
                  <a:lnTo>
                    <a:pt x="102425" y="15240"/>
                  </a:lnTo>
                  <a:lnTo>
                    <a:pt x="102425" y="15113"/>
                  </a:lnTo>
                  <a:lnTo>
                    <a:pt x="102539" y="13208"/>
                  </a:lnTo>
                  <a:lnTo>
                    <a:pt x="102133" y="13970"/>
                  </a:lnTo>
                  <a:lnTo>
                    <a:pt x="102019" y="15113"/>
                  </a:lnTo>
                  <a:lnTo>
                    <a:pt x="101650" y="13589"/>
                  </a:lnTo>
                  <a:lnTo>
                    <a:pt x="101765" y="12954"/>
                  </a:lnTo>
                  <a:lnTo>
                    <a:pt x="101930" y="12319"/>
                  </a:lnTo>
                  <a:lnTo>
                    <a:pt x="101866" y="12026"/>
                  </a:lnTo>
                  <a:lnTo>
                    <a:pt x="101892" y="11734"/>
                  </a:lnTo>
                  <a:lnTo>
                    <a:pt x="101777" y="11430"/>
                  </a:lnTo>
                  <a:lnTo>
                    <a:pt x="101663" y="9525"/>
                  </a:lnTo>
                  <a:lnTo>
                    <a:pt x="101003" y="12319"/>
                  </a:lnTo>
                  <a:lnTo>
                    <a:pt x="101041" y="12065"/>
                  </a:lnTo>
                  <a:lnTo>
                    <a:pt x="101269" y="10287"/>
                  </a:lnTo>
                  <a:lnTo>
                    <a:pt x="101168" y="9486"/>
                  </a:lnTo>
                  <a:lnTo>
                    <a:pt x="100876" y="9017"/>
                  </a:lnTo>
                  <a:lnTo>
                    <a:pt x="100825" y="9144"/>
                  </a:lnTo>
                  <a:lnTo>
                    <a:pt x="100723" y="11811"/>
                  </a:lnTo>
                  <a:lnTo>
                    <a:pt x="100533" y="12065"/>
                  </a:lnTo>
                  <a:lnTo>
                    <a:pt x="100241" y="11684"/>
                  </a:lnTo>
                  <a:lnTo>
                    <a:pt x="100355" y="9271"/>
                  </a:lnTo>
                  <a:lnTo>
                    <a:pt x="100253" y="6731"/>
                  </a:lnTo>
                  <a:lnTo>
                    <a:pt x="99783" y="3810"/>
                  </a:lnTo>
                  <a:lnTo>
                    <a:pt x="98361" y="15240"/>
                  </a:lnTo>
                  <a:lnTo>
                    <a:pt x="98247" y="12700"/>
                  </a:lnTo>
                  <a:lnTo>
                    <a:pt x="98209" y="11734"/>
                  </a:lnTo>
                  <a:lnTo>
                    <a:pt x="98082" y="12700"/>
                  </a:lnTo>
                  <a:lnTo>
                    <a:pt x="97688" y="12192"/>
                  </a:lnTo>
                  <a:lnTo>
                    <a:pt x="97536" y="7112"/>
                  </a:lnTo>
                  <a:lnTo>
                    <a:pt x="97396" y="7112"/>
                  </a:lnTo>
                  <a:lnTo>
                    <a:pt x="96913" y="5207"/>
                  </a:lnTo>
                  <a:lnTo>
                    <a:pt x="96545" y="12192"/>
                  </a:lnTo>
                  <a:lnTo>
                    <a:pt x="96012" y="10795"/>
                  </a:lnTo>
                  <a:lnTo>
                    <a:pt x="95973" y="13462"/>
                  </a:lnTo>
                  <a:lnTo>
                    <a:pt x="95846" y="15494"/>
                  </a:lnTo>
                  <a:lnTo>
                    <a:pt x="95389" y="16510"/>
                  </a:lnTo>
                  <a:lnTo>
                    <a:pt x="95186" y="16256"/>
                  </a:lnTo>
                  <a:lnTo>
                    <a:pt x="95072" y="16129"/>
                  </a:lnTo>
                  <a:lnTo>
                    <a:pt x="94996" y="15494"/>
                  </a:lnTo>
                  <a:lnTo>
                    <a:pt x="95046" y="14224"/>
                  </a:lnTo>
                  <a:lnTo>
                    <a:pt x="95084" y="13081"/>
                  </a:lnTo>
                  <a:lnTo>
                    <a:pt x="95199" y="11176"/>
                  </a:lnTo>
                  <a:lnTo>
                    <a:pt x="95478" y="10287"/>
                  </a:lnTo>
                  <a:lnTo>
                    <a:pt x="95580" y="10160"/>
                  </a:lnTo>
                  <a:lnTo>
                    <a:pt x="95580" y="11010"/>
                  </a:lnTo>
                  <a:lnTo>
                    <a:pt x="95910" y="10160"/>
                  </a:lnTo>
                  <a:lnTo>
                    <a:pt x="95948" y="9906"/>
                  </a:lnTo>
                  <a:lnTo>
                    <a:pt x="95872" y="8763"/>
                  </a:lnTo>
                  <a:lnTo>
                    <a:pt x="95745" y="9906"/>
                  </a:lnTo>
                  <a:lnTo>
                    <a:pt x="95681" y="9398"/>
                  </a:lnTo>
                  <a:lnTo>
                    <a:pt x="95605" y="8636"/>
                  </a:lnTo>
                  <a:lnTo>
                    <a:pt x="95046" y="8750"/>
                  </a:lnTo>
                  <a:lnTo>
                    <a:pt x="95084" y="9017"/>
                  </a:lnTo>
                  <a:lnTo>
                    <a:pt x="95046" y="8890"/>
                  </a:lnTo>
                  <a:lnTo>
                    <a:pt x="94932" y="8331"/>
                  </a:lnTo>
                  <a:lnTo>
                    <a:pt x="94754" y="7620"/>
                  </a:lnTo>
                  <a:lnTo>
                    <a:pt x="94348" y="9271"/>
                  </a:lnTo>
                  <a:lnTo>
                    <a:pt x="93840" y="8128"/>
                  </a:lnTo>
                  <a:lnTo>
                    <a:pt x="93903" y="10287"/>
                  </a:lnTo>
                  <a:lnTo>
                    <a:pt x="93814" y="10160"/>
                  </a:lnTo>
                  <a:lnTo>
                    <a:pt x="93065" y="8636"/>
                  </a:lnTo>
                  <a:lnTo>
                    <a:pt x="93319" y="12573"/>
                  </a:lnTo>
                  <a:lnTo>
                    <a:pt x="92722" y="13081"/>
                  </a:lnTo>
                  <a:lnTo>
                    <a:pt x="92646" y="12319"/>
                  </a:lnTo>
                  <a:lnTo>
                    <a:pt x="92595" y="11938"/>
                  </a:lnTo>
                  <a:lnTo>
                    <a:pt x="92621" y="10668"/>
                  </a:lnTo>
                  <a:lnTo>
                    <a:pt x="92735" y="10160"/>
                  </a:lnTo>
                  <a:lnTo>
                    <a:pt x="93065" y="8636"/>
                  </a:lnTo>
                  <a:lnTo>
                    <a:pt x="93091" y="8509"/>
                  </a:lnTo>
                  <a:lnTo>
                    <a:pt x="92430" y="10160"/>
                  </a:lnTo>
                  <a:lnTo>
                    <a:pt x="92189" y="8890"/>
                  </a:lnTo>
                  <a:lnTo>
                    <a:pt x="92278" y="8128"/>
                  </a:lnTo>
                  <a:lnTo>
                    <a:pt x="92735" y="5842"/>
                  </a:lnTo>
                  <a:lnTo>
                    <a:pt x="92087" y="8128"/>
                  </a:lnTo>
                  <a:lnTo>
                    <a:pt x="91948" y="5842"/>
                  </a:lnTo>
                  <a:lnTo>
                    <a:pt x="91846" y="4191"/>
                  </a:lnTo>
                  <a:lnTo>
                    <a:pt x="91643" y="3810"/>
                  </a:lnTo>
                  <a:lnTo>
                    <a:pt x="91706" y="3302"/>
                  </a:lnTo>
                  <a:lnTo>
                    <a:pt x="91440" y="3302"/>
                  </a:lnTo>
                  <a:lnTo>
                    <a:pt x="91452" y="5842"/>
                  </a:lnTo>
                  <a:lnTo>
                    <a:pt x="91325" y="5334"/>
                  </a:lnTo>
                  <a:lnTo>
                    <a:pt x="91186" y="5334"/>
                  </a:lnTo>
                  <a:lnTo>
                    <a:pt x="91249" y="4318"/>
                  </a:lnTo>
                  <a:lnTo>
                    <a:pt x="91097" y="5334"/>
                  </a:lnTo>
                  <a:lnTo>
                    <a:pt x="91084" y="8750"/>
                  </a:lnTo>
                  <a:lnTo>
                    <a:pt x="90716" y="10668"/>
                  </a:lnTo>
                  <a:lnTo>
                    <a:pt x="90601" y="9652"/>
                  </a:lnTo>
                  <a:lnTo>
                    <a:pt x="90551" y="9486"/>
                  </a:lnTo>
                  <a:lnTo>
                    <a:pt x="89992" y="11938"/>
                  </a:lnTo>
                  <a:lnTo>
                    <a:pt x="90055" y="9906"/>
                  </a:lnTo>
                  <a:lnTo>
                    <a:pt x="88379" y="9906"/>
                  </a:lnTo>
                  <a:lnTo>
                    <a:pt x="88328" y="10998"/>
                  </a:lnTo>
                  <a:lnTo>
                    <a:pt x="88201" y="12319"/>
                  </a:lnTo>
                  <a:lnTo>
                    <a:pt x="87998" y="12065"/>
                  </a:lnTo>
                  <a:lnTo>
                    <a:pt x="87680" y="12573"/>
                  </a:lnTo>
                  <a:lnTo>
                    <a:pt x="87426" y="14224"/>
                  </a:lnTo>
                  <a:lnTo>
                    <a:pt x="87414" y="13335"/>
                  </a:lnTo>
                  <a:lnTo>
                    <a:pt x="87376" y="9779"/>
                  </a:lnTo>
                  <a:lnTo>
                    <a:pt x="87337" y="7493"/>
                  </a:lnTo>
                  <a:lnTo>
                    <a:pt x="86779" y="9779"/>
                  </a:lnTo>
                  <a:lnTo>
                    <a:pt x="86728" y="9398"/>
                  </a:lnTo>
                  <a:lnTo>
                    <a:pt x="86766" y="7366"/>
                  </a:lnTo>
                  <a:lnTo>
                    <a:pt x="86868" y="6604"/>
                  </a:lnTo>
                  <a:lnTo>
                    <a:pt x="86779" y="5334"/>
                  </a:lnTo>
                  <a:lnTo>
                    <a:pt x="86220" y="7454"/>
                  </a:lnTo>
                  <a:lnTo>
                    <a:pt x="85521" y="10922"/>
                  </a:lnTo>
                  <a:lnTo>
                    <a:pt x="85674" y="10998"/>
                  </a:lnTo>
                  <a:lnTo>
                    <a:pt x="85839" y="9525"/>
                  </a:lnTo>
                  <a:lnTo>
                    <a:pt x="85890" y="10629"/>
                  </a:lnTo>
                  <a:lnTo>
                    <a:pt x="86144" y="9525"/>
                  </a:lnTo>
                  <a:lnTo>
                    <a:pt x="86169" y="9398"/>
                  </a:lnTo>
                  <a:lnTo>
                    <a:pt x="86271" y="10096"/>
                  </a:lnTo>
                  <a:lnTo>
                    <a:pt x="86144" y="10782"/>
                  </a:lnTo>
                  <a:lnTo>
                    <a:pt x="86017" y="13335"/>
                  </a:lnTo>
                  <a:lnTo>
                    <a:pt x="85940" y="11938"/>
                  </a:lnTo>
                  <a:lnTo>
                    <a:pt x="85915" y="11049"/>
                  </a:lnTo>
                  <a:lnTo>
                    <a:pt x="85890" y="10629"/>
                  </a:lnTo>
                  <a:lnTo>
                    <a:pt x="85788" y="11049"/>
                  </a:lnTo>
                  <a:lnTo>
                    <a:pt x="85191" y="15494"/>
                  </a:lnTo>
                  <a:lnTo>
                    <a:pt x="85166" y="15367"/>
                  </a:lnTo>
                  <a:lnTo>
                    <a:pt x="85128" y="14986"/>
                  </a:lnTo>
                  <a:lnTo>
                    <a:pt x="84963" y="13589"/>
                  </a:lnTo>
                  <a:lnTo>
                    <a:pt x="84950" y="11811"/>
                  </a:lnTo>
                  <a:lnTo>
                    <a:pt x="85039" y="9906"/>
                  </a:lnTo>
                  <a:lnTo>
                    <a:pt x="85166" y="7366"/>
                  </a:lnTo>
                  <a:lnTo>
                    <a:pt x="85051" y="5969"/>
                  </a:lnTo>
                  <a:lnTo>
                    <a:pt x="84683" y="3937"/>
                  </a:lnTo>
                  <a:lnTo>
                    <a:pt x="83908" y="9906"/>
                  </a:lnTo>
                  <a:lnTo>
                    <a:pt x="83159" y="8255"/>
                  </a:lnTo>
                  <a:lnTo>
                    <a:pt x="83261" y="10541"/>
                  </a:lnTo>
                  <a:lnTo>
                    <a:pt x="83146" y="11811"/>
                  </a:lnTo>
                  <a:lnTo>
                    <a:pt x="82981" y="10668"/>
                  </a:lnTo>
                  <a:lnTo>
                    <a:pt x="82842" y="9652"/>
                  </a:lnTo>
                  <a:lnTo>
                    <a:pt x="82524" y="10668"/>
                  </a:lnTo>
                  <a:lnTo>
                    <a:pt x="82537" y="10541"/>
                  </a:lnTo>
                  <a:lnTo>
                    <a:pt x="82562" y="8128"/>
                  </a:lnTo>
                  <a:lnTo>
                    <a:pt x="82461" y="6604"/>
                  </a:lnTo>
                  <a:lnTo>
                    <a:pt x="82397" y="8128"/>
                  </a:lnTo>
                  <a:lnTo>
                    <a:pt x="81851" y="6350"/>
                  </a:lnTo>
                  <a:lnTo>
                    <a:pt x="81597" y="10541"/>
                  </a:lnTo>
                  <a:lnTo>
                    <a:pt x="81343" y="7747"/>
                  </a:lnTo>
                  <a:lnTo>
                    <a:pt x="80721" y="6604"/>
                  </a:lnTo>
                  <a:lnTo>
                    <a:pt x="80314" y="13589"/>
                  </a:lnTo>
                  <a:lnTo>
                    <a:pt x="79832" y="13081"/>
                  </a:lnTo>
                  <a:lnTo>
                    <a:pt x="79768" y="12446"/>
                  </a:lnTo>
                  <a:lnTo>
                    <a:pt x="79908" y="11430"/>
                  </a:lnTo>
                  <a:lnTo>
                    <a:pt x="79794" y="9271"/>
                  </a:lnTo>
                  <a:lnTo>
                    <a:pt x="79895" y="8750"/>
                  </a:lnTo>
                  <a:lnTo>
                    <a:pt x="79756" y="7366"/>
                  </a:lnTo>
                  <a:lnTo>
                    <a:pt x="79108" y="11430"/>
                  </a:lnTo>
                  <a:lnTo>
                    <a:pt x="78981" y="9398"/>
                  </a:lnTo>
                  <a:lnTo>
                    <a:pt x="78867" y="10287"/>
                  </a:lnTo>
                  <a:lnTo>
                    <a:pt x="78740" y="12446"/>
                  </a:lnTo>
                  <a:lnTo>
                    <a:pt x="78498" y="12319"/>
                  </a:lnTo>
                  <a:lnTo>
                    <a:pt x="78295" y="12446"/>
                  </a:lnTo>
                  <a:lnTo>
                    <a:pt x="78219" y="14986"/>
                  </a:lnTo>
                  <a:lnTo>
                    <a:pt x="77838" y="8509"/>
                  </a:lnTo>
                  <a:lnTo>
                    <a:pt x="76352" y="15367"/>
                  </a:lnTo>
                  <a:lnTo>
                    <a:pt x="76098" y="11176"/>
                  </a:lnTo>
                  <a:lnTo>
                    <a:pt x="76009" y="9779"/>
                  </a:lnTo>
                  <a:lnTo>
                    <a:pt x="74930" y="11049"/>
                  </a:lnTo>
                  <a:lnTo>
                    <a:pt x="74485" y="11176"/>
                  </a:lnTo>
                  <a:lnTo>
                    <a:pt x="74371" y="9525"/>
                  </a:lnTo>
                  <a:lnTo>
                    <a:pt x="74091" y="8509"/>
                  </a:lnTo>
                  <a:lnTo>
                    <a:pt x="74015" y="16256"/>
                  </a:lnTo>
                  <a:lnTo>
                    <a:pt x="73698" y="15113"/>
                  </a:lnTo>
                  <a:lnTo>
                    <a:pt x="73456" y="14224"/>
                  </a:lnTo>
                  <a:lnTo>
                    <a:pt x="73291" y="11938"/>
                  </a:lnTo>
                  <a:lnTo>
                    <a:pt x="73215" y="10795"/>
                  </a:lnTo>
                  <a:lnTo>
                    <a:pt x="73850" y="12319"/>
                  </a:lnTo>
                  <a:lnTo>
                    <a:pt x="73736" y="11366"/>
                  </a:lnTo>
                  <a:lnTo>
                    <a:pt x="73698" y="10795"/>
                  </a:lnTo>
                  <a:lnTo>
                    <a:pt x="73850" y="4318"/>
                  </a:lnTo>
                  <a:lnTo>
                    <a:pt x="72847" y="11938"/>
                  </a:lnTo>
                  <a:lnTo>
                    <a:pt x="72720" y="10160"/>
                  </a:lnTo>
                  <a:lnTo>
                    <a:pt x="72593" y="8572"/>
                  </a:lnTo>
                  <a:lnTo>
                    <a:pt x="72466" y="5842"/>
                  </a:lnTo>
                  <a:lnTo>
                    <a:pt x="72415" y="5334"/>
                  </a:lnTo>
                  <a:lnTo>
                    <a:pt x="71729" y="10160"/>
                  </a:lnTo>
                  <a:lnTo>
                    <a:pt x="71196" y="9652"/>
                  </a:lnTo>
                  <a:lnTo>
                    <a:pt x="71234" y="8636"/>
                  </a:lnTo>
                  <a:lnTo>
                    <a:pt x="70764" y="11811"/>
                  </a:lnTo>
                  <a:lnTo>
                    <a:pt x="70637" y="12192"/>
                  </a:lnTo>
                  <a:lnTo>
                    <a:pt x="69557" y="13817"/>
                  </a:lnTo>
                  <a:lnTo>
                    <a:pt x="69494" y="14478"/>
                  </a:lnTo>
                  <a:lnTo>
                    <a:pt x="69075" y="15113"/>
                  </a:lnTo>
                  <a:lnTo>
                    <a:pt x="68973" y="13589"/>
                  </a:lnTo>
                  <a:lnTo>
                    <a:pt x="68719" y="12573"/>
                  </a:lnTo>
                  <a:lnTo>
                    <a:pt x="68668" y="11811"/>
                  </a:lnTo>
                  <a:lnTo>
                    <a:pt x="68719" y="9398"/>
                  </a:lnTo>
                  <a:lnTo>
                    <a:pt x="69189" y="9271"/>
                  </a:lnTo>
                  <a:lnTo>
                    <a:pt x="69075" y="5588"/>
                  </a:lnTo>
                  <a:lnTo>
                    <a:pt x="68592" y="9398"/>
                  </a:lnTo>
                  <a:lnTo>
                    <a:pt x="68402" y="8851"/>
                  </a:lnTo>
                  <a:lnTo>
                    <a:pt x="68453" y="7112"/>
                  </a:lnTo>
                  <a:lnTo>
                    <a:pt x="67792" y="7581"/>
                  </a:lnTo>
                  <a:lnTo>
                    <a:pt x="67716" y="8255"/>
                  </a:lnTo>
                  <a:lnTo>
                    <a:pt x="67589" y="11811"/>
                  </a:lnTo>
                  <a:lnTo>
                    <a:pt x="66852" y="11430"/>
                  </a:lnTo>
                  <a:lnTo>
                    <a:pt x="66814" y="13208"/>
                  </a:lnTo>
                  <a:lnTo>
                    <a:pt x="66332" y="16764"/>
                  </a:lnTo>
                  <a:lnTo>
                    <a:pt x="66395" y="15367"/>
                  </a:lnTo>
                  <a:lnTo>
                    <a:pt x="66433" y="14478"/>
                  </a:lnTo>
                  <a:lnTo>
                    <a:pt x="66459" y="13970"/>
                  </a:lnTo>
                  <a:lnTo>
                    <a:pt x="66484" y="13335"/>
                  </a:lnTo>
                  <a:lnTo>
                    <a:pt x="66624" y="10414"/>
                  </a:lnTo>
                  <a:lnTo>
                    <a:pt x="66103" y="13335"/>
                  </a:lnTo>
                  <a:lnTo>
                    <a:pt x="66116" y="9271"/>
                  </a:lnTo>
                  <a:lnTo>
                    <a:pt x="65074" y="13081"/>
                  </a:lnTo>
                  <a:lnTo>
                    <a:pt x="64960" y="13335"/>
                  </a:lnTo>
                  <a:lnTo>
                    <a:pt x="64541" y="13970"/>
                  </a:lnTo>
                  <a:lnTo>
                    <a:pt x="64731" y="12382"/>
                  </a:lnTo>
                  <a:lnTo>
                    <a:pt x="64262" y="13970"/>
                  </a:lnTo>
                  <a:lnTo>
                    <a:pt x="63741" y="13843"/>
                  </a:lnTo>
                  <a:lnTo>
                    <a:pt x="63754" y="13462"/>
                  </a:lnTo>
                  <a:lnTo>
                    <a:pt x="63804" y="12192"/>
                  </a:lnTo>
                  <a:lnTo>
                    <a:pt x="63830" y="11811"/>
                  </a:lnTo>
                  <a:lnTo>
                    <a:pt x="64071" y="5842"/>
                  </a:lnTo>
                  <a:lnTo>
                    <a:pt x="62407" y="11811"/>
                  </a:lnTo>
                  <a:lnTo>
                    <a:pt x="62407" y="11684"/>
                  </a:lnTo>
                  <a:lnTo>
                    <a:pt x="62382" y="10922"/>
                  </a:lnTo>
                  <a:lnTo>
                    <a:pt x="62306" y="8509"/>
                  </a:lnTo>
                  <a:lnTo>
                    <a:pt x="62204" y="5588"/>
                  </a:lnTo>
                  <a:lnTo>
                    <a:pt x="61163" y="8509"/>
                  </a:lnTo>
                  <a:lnTo>
                    <a:pt x="60363" y="4191"/>
                  </a:lnTo>
                  <a:lnTo>
                    <a:pt x="59232" y="4699"/>
                  </a:lnTo>
                  <a:lnTo>
                    <a:pt x="59461" y="10922"/>
                  </a:lnTo>
                  <a:lnTo>
                    <a:pt x="59042" y="6464"/>
                  </a:lnTo>
                  <a:lnTo>
                    <a:pt x="58902" y="4826"/>
                  </a:lnTo>
                  <a:lnTo>
                    <a:pt x="58877" y="5816"/>
                  </a:lnTo>
                  <a:lnTo>
                    <a:pt x="58635" y="4749"/>
                  </a:lnTo>
                  <a:lnTo>
                    <a:pt x="58864" y="6921"/>
                  </a:lnTo>
                  <a:lnTo>
                    <a:pt x="58851" y="7442"/>
                  </a:lnTo>
                  <a:lnTo>
                    <a:pt x="58839" y="9144"/>
                  </a:lnTo>
                  <a:lnTo>
                    <a:pt x="58712" y="11430"/>
                  </a:lnTo>
                  <a:lnTo>
                    <a:pt x="58521" y="11684"/>
                  </a:lnTo>
                  <a:lnTo>
                    <a:pt x="58432" y="11557"/>
                  </a:lnTo>
                  <a:lnTo>
                    <a:pt x="58293" y="10414"/>
                  </a:lnTo>
                  <a:lnTo>
                    <a:pt x="58140" y="9525"/>
                  </a:lnTo>
                  <a:lnTo>
                    <a:pt x="58077" y="9144"/>
                  </a:lnTo>
                  <a:lnTo>
                    <a:pt x="58026" y="8890"/>
                  </a:lnTo>
                  <a:lnTo>
                    <a:pt x="58000" y="8763"/>
                  </a:lnTo>
                  <a:lnTo>
                    <a:pt x="57785" y="7454"/>
                  </a:lnTo>
                  <a:lnTo>
                    <a:pt x="57619" y="5461"/>
                  </a:lnTo>
                  <a:lnTo>
                    <a:pt x="58026" y="5842"/>
                  </a:lnTo>
                  <a:lnTo>
                    <a:pt x="58026" y="5461"/>
                  </a:lnTo>
                  <a:lnTo>
                    <a:pt x="57912" y="4318"/>
                  </a:lnTo>
                  <a:lnTo>
                    <a:pt x="57492" y="3937"/>
                  </a:lnTo>
                  <a:lnTo>
                    <a:pt x="57607" y="3302"/>
                  </a:lnTo>
                  <a:lnTo>
                    <a:pt x="57810" y="2159"/>
                  </a:lnTo>
                  <a:lnTo>
                    <a:pt x="57708" y="889"/>
                  </a:lnTo>
                  <a:lnTo>
                    <a:pt x="57543" y="0"/>
                  </a:lnTo>
                  <a:lnTo>
                    <a:pt x="57492" y="2540"/>
                  </a:lnTo>
                  <a:lnTo>
                    <a:pt x="57264" y="3302"/>
                  </a:lnTo>
                  <a:lnTo>
                    <a:pt x="56972" y="2413"/>
                  </a:lnTo>
                  <a:lnTo>
                    <a:pt x="57200" y="4191"/>
                  </a:lnTo>
                  <a:lnTo>
                    <a:pt x="57315" y="5461"/>
                  </a:lnTo>
                  <a:lnTo>
                    <a:pt x="56464" y="8763"/>
                  </a:lnTo>
                  <a:lnTo>
                    <a:pt x="56553" y="6350"/>
                  </a:lnTo>
                  <a:lnTo>
                    <a:pt x="56667" y="3302"/>
                  </a:lnTo>
                  <a:lnTo>
                    <a:pt x="56794" y="0"/>
                  </a:lnTo>
                  <a:lnTo>
                    <a:pt x="55905" y="3302"/>
                  </a:lnTo>
                  <a:lnTo>
                    <a:pt x="56019" y="2540"/>
                  </a:lnTo>
                  <a:lnTo>
                    <a:pt x="56210" y="1270"/>
                  </a:lnTo>
                  <a:lnTo>
                    <a:pt x="55778" y="2540"/>
                  </a:lnTo>
                  <a:lnTo>
                    <a:pt x="54698" y="1270"/>
                  </a:lnTo>
                  <a:lnTo>
                    <a:pt x="54178" y="6350"/>
                  </a:lnTo>
                  <a:lnTo>
                    <a:pt x="54267" y="3429"/>
                  </a:lnTo>
                  <a:lnTo>
                    <a:pt x="53301" y="2667"/>
                  </a:lnTo>
                  <a:lnTo>
                    <a:pt x="51968" y="8890"/>
                  </a:lnTo>
                  <a:lnTo>
                    <a:pt x="51562" y="6985"/>
                  </a:lnTo>
                  <a:lnTo>
                    <a:pt x="51358" y="6096"/>
                  </a:lnTo>
                  <a:lnTo>
                    <a:pt x="51396" y="4064"/>
                  </a:lnTo>
                  <a:lnTo>
                    <a:pt x="51244" y="4445"/>
                  </a:lnTo>
                  <a:lnTo>
                    <a:pt x="51130" y="5461"/>
                  </a:lnTo>
                  <a:lnTo>
                    <a:pt x="51003" y="6985"/>
                  </a:lnTo>
                  <a:lnTo>
                    <a:pt x="50965" y="6604"/>
                  </a:lnTo>
                  <a:lnTo>
                    <a:pt x="50838" y="5588"/>
                  </a:lnTo>
                  <a:lnTo>
                    <a:pt x="50838" y="3810"/>
                  </a:lnTo>
                  <a:lnTo>
                    <a:pt x="50304" y="6604"/>
                  </a:lnTo>
                  <a:lnTo>
                    <a:pt x="50190" y="6096"/>
                  </a:lnTo>
                  <a:lnTo>
                    <a:pt x="50088" y="3302"/>
                  </a:lnTo>
                  <a:lnTo>
                    <a:pt x="49403" y="1778"/>
                  </a:lnTo>
                  <a:lnTo>
                    <a:pt x="48793" y="8001"/>
                  </a:lnTo>
                  <a:lnTo>
                    <a:pt x="48679" y="8255"/>
                  </a:lnTo>
                  <a:lnTo>
                    <a:pt x="47967" y="9144"/>
                  </a:lnTo>
                  <a:lnTo>
                    <a:pt x="47993" y="7239"/>
                  </a:lnTo>
                  <a:lnTo>
                    <a:pt x="47929" y="4318"/>
                  </a:lnTo>
                  <a:lnTo>
                    <a:pt x="47091" y="2540"/>
                  </a:lnTo>
                  <a:lnTo>
                    <a:pt x="46990" y="1651"/>
                  </a:lnTo>
                  <a:lnTo>
                    <a:pt x="45885" y="1016"/>
                  </a:lnTo>
                  <a:lnTo>
                    <a:pt x="45085" y="5207"/>
                  </a:lnTo>
                  <a:lnTo>
                    <a:pt x="44970" y="5588"/>
                  </a:lnTo>
                  <a:lnTo>
                    <a:pt x="43992" y="7239"/>
                  </a:lnTo>
                  <a:lnTo>
                    <a:pt x="43891" y="6350"/>
                  </a:lnTo>
                  <a:lnTo>
                    <a:pt x="43751" y="5080"/>
                  </a:lnTo>
                  <a:lnTo>
                    <a:pt x="43434" y="2286"/>
                  </a:lnTo>
                  <a:lnTo>
                    <a:pt x="41859" y="5080"/>
                  </a:lnTo>
                  <a:lnTo>
                    <a:pt x="40868" y="2286"/>
                  </a:lnTo>
                  <a:lnTo>
                    <a:pt x="40957" y="3937"/>
                  </a:lnTo>
                  <a:lnTo>
                    <a:pt x="40830" y="5461"/>
                  </a:lnTo>
                  <a:lnTo>
                    <a:pt x="40716" y="6096"/>
                  </a:lnTo>
                  <a:lnTo>
                    <a:pt x="40627" y="6350"/>
                  </a:lnTo>
                  <a:lnTo>
                    <a:pt x="40386" y="5461"/>
                  </a:lnTo>
                  <a:lnTo>
                    <a:pt x="39928" y="9398"/>
                  </a:lnTo>
                  <a:lnTo>
                    <a:pt x="39954" y="7747"/>
                  </a:lnTo>
                  <a:lnTo>
                    <a:pt x="40005" y="5334"/>
                  </a:lnTo>
                  <a:lnTo>
                    <a:pt x="40093" y="5461"/>
                  </a:lnTo>
                  <a:lnTo>
                    <a:pt x="40081" y="5334"/>
                  </a:lnTo>
                  <a:lnTo>
                    <a:pt x="39954" y="1270"/>
                  </a:lnTo>
                  <a:lnTo>
                    <a:pt x="39446" y="2286"/>
                  </a:lnTo>
                  <a:lnTo>
                    <a:pt x="39065" y="2286"/>
                  </a:lnTo>
                  <a:lnTo>
                    <a:pt x="38938" y="7747"/>
                  </a:lnTo>
                  <a:lnTo>
                    <a:pt x="38531" y="6223"/>
                  </a:lnTo>
                  <a:lnTo>
                    <a:pt x="38493" y="6096"/>
                  </a:lnTo>
                  <a:lnTo>
                    <a:pt x="38125" y="4699"/>
                  </a:lnTo>
                  <a:lnTo>
                    <a:pt x="37198" y="5334"/>
                  </a:lnTo>
                  <a:lnTo>
                    <a:pt x="36360" y="6096"/>
                  </a:lnTo>
                  <a:lnTo>
                    <a:pt x="35788" y="3429"/>
                  </a:lnTo>
                  <a:lnTo>
                    <a:pt x="35534" y="4826"/>
                  </a:lnTo>
                  <a:lnTo>
                    <a:pt x="35229" y="4826"/>
                  </a:lnTo>
                  <a:lnTo>
                    <a:pt x="34975" y="6223"/>
                  </a:lnTo>
                  <a:lnTo>
                    <a:pt x="34912" y="3175"/>
                  </a:lnTo>
                  <a:lnTo>
                    <a:pt x="34569" y="2794"/>
                  </a:lnTo>
                  <a:lnTo>
                    <a:pt x="34010" y="2159"/>
                  </a:lnTo>
                  <a:lnTo>
                    <a:pt x="33172" y="2794"/>
                  </a:lnTo>
                  <a:lnTo>
                    <a:pt x="33350" y="635"/>
                  </a:lnTo>
                  <a:lnTo>
                    <a:pt x="32880" y="508"/>
                  </a:lnTo>
                  <a:lnTo>
                    <a:pt x="32702" y="9271"/>
                  </a:lnTo>
                  <a:lnTo>
                    <a:pt x="32270" y="9398"/>
                  </a:lnTo>
                  <a:lnTo>
                    <a:pt x="32232" y="7493"/>
                  </a:lnTo>
                  <a:lnTo>
                    <a:pt x="32194" y="6096"/>
                  </a:lnTo>
                  <a:lnTo>
                    <a:pt x="32181" y="5207"/>
                  </a:lnTo>
                  <a:lnTo>
                    <a:pt x="32169" y="5080"/>
                  </a:lnTo>
                  <a:lnTo>
                    <a:pt x="32169" y="4953"/>
                  </a:lnTo>
                  <a:lnTo>
                    <a:pt x="31356" y="5080"/>
                  </a:lnTo>
                  <a:lnTo>
                    <a:pt x="30543" y="1143"/>
                  </a:lnTo>
                  <a:lnTo>
                    <a:pt x="29705" y="5207"/>
                  </a:lnTo>
                  <a:lnTo>
                    <a:pt x="29819" y="3175"/>
                  </a:lnTo>
                  <a:lnTo>
                    <a:pt x="29883" y="3048"/>
                  </a:lnTo>
                  <a:lnTo>
                    <a:pt x="29502" y="2921"/>
                  </a:lnTo>
                  <a:lnTo>
                    <a:pt x="29197" y="2159"/>
                  </a:lnTo>
                  <a:lnTo>
                    <a:pt x="28397" y="127"/>
                  </a:lnTo>
                  <a:lnTo>
                    <a:pt x="28448" y="2476"/>
                  </a:lnTo>
                  <a:lnTo>
                    <a:pt x="28524" y="2159"/>
                  </a:lnTo>
                  <a:lnTo>
                    <a:pt x="28524" y="6096"/>
                  </a:lnTo>
                  <a:lnTo>
                    <a:pt x="28448" y="2476"/>
                  </a:lnTo>
                  <a:lnTo>
                    <a:pt x="27228" y="7493"/>
                  </a:lnTo>
                  <a:lnTo>
                    <a:pt x="27317" y="4572"/>
                  </a:lnTo>
                  <a:lnTo>
                    <a:pt x="26949" y="8102"/>
                  </a:lnTo>
                  <a:lnTo>
                    <a:pt x="26835" y="9563"/>
                  </a:lnTo>
                  <a:lnTo>
                    <a:pt x="26390" y="10414"/>
                  </a:lnTo>
                  <a:lnTo>
                    <a:pt x="26276" y="8102"/>
                  </a:lnTo>
                  <a:lnTo>
                    <a:pt x="26047" y="7239"/>
                  </a:lnTo>
                  <a:lnTo>
                    <a:pt x="26123" y="11557"/>
                  </a:lnTo>
                  <a:lnTo>
                    <a:pt x="25755" y="10414"/>
                  </a:lnTo>
                  <a:lnTo>
                    <a:pt x="25781" y="8102"/>
                  </a:lnTo>
                  <a:lnTo>
                    <a:pt x="25400" y="7874"/>
                  </a:lnTo>
                  <a:lnTo>
                    <a:pt x="25412" y="9017"/>
                  </a:lnTo>
                  <a:lnTo>
                    <a:pt x="25171" y="11176"/>
                  </a:lnTo>
                  <a:lnTo>
                    <a:pt x="24930" y="12192"/>
                  </a:lnTo>
                  <a:lnTo>
                    <a:pt x="24714" y="11430"/>
                  </a:lnTo>
                  <a:lnTo>
                    <a:pt x="24485" y="10629"/>
                  </a:lnTo>
                  <a:lnTo>
                    <a:pt x="24358" y="9144"/>
                  </a:lnTo>
                  <a:lnTo>
                    <a:pt x="24333" y="7747"/>
                  </a:lnTo>
                  <a:lnTo>
                    <a:pt x="24295" y="8750"/>
                  </a:lnTo>
                  <a:lnTo>
                    <a:pt x="24168" y="10287"/>
                  </a:lnTo>
                  <a:lnTo>
                    <a:pt x="24041" y="11430"/>
                  </a:lnTo>
                  <a:lnTo>
                    <a:pt x="23799" y="10629"/>
                  </a:lnTo>
                  <a:lnTo>
                    <a:pt x="23672" y="8102"/>
                  </a:lnTo>
                  <a:lnTo>
                    <a:pt x="23241" y="6896"/>
                  </a:lnTo>
                  <a:lnTo>
                    <a:pt x="23253" y="8001"/>
                  </a:lnTo>
                  <a:lnTo>
                    <a:pt x="23126" y="7696"/>
                  </a:lnTo>
                  <a:lnTo>
                    <a:pt x="22847" y="12192"/>
                  </a:lnTo>
                  <a:lnTo>
                    <a:pt x="22834" y="24384"/>
                  </a:lnTo>
                  <a:lnTo>
                    <a:pt x="22720" y="24257"/>
                  </a:lnTo>
                  <a:lnTo>
                    <a:pt x="22428" y="24257"/>
                  </a:lnTo>
                  <a:lnTo>
                    <a:pt x="22390" y="23368"/>
                  </a:lnTo>
                  <a:lnTo>
                    <a:pt x="22402" y="22733"/>
                  </a:lnTo>
                  <a:lnTo>
                    <a:pt x="22428" y="22225"/>
                  </a:lnTo>
                  <a:lnTo>
                    <a:pt x="22504" y="22987"/>
                  </a:lnTo>
                  <a:lnTo>
                    <a:pt x="22707" y="23622"/>
                  </a:lnTo>
                  <a:lnTo>
                    <a:pt x="22834" y="24384"/>
                  </a:lnTo>
                  <a:lnTo>
                    <a:pt x="22834" y="12115"/>
                  </a:lnTo>
                  <a:lnTo>
                    <a:pt x="22529" y="10287"/>
                  </a:lnTo>
                  <a:lnTo>
                    <a:pt x="22415" y="9563"/>
                  </a:lnTo>
                  <a:lnTo>
                    <a:pt x="22275" y="7620"/>
                  </a:lnTo>
                  <a:lnTo>
                    <a:pt x="22847" y="7620"/>
                  </a:lnTo>
                  <a:lnTo>
                    <a:pt x="23126" y="7696"/>
                  </a:lnTo>
                  <a:lnTo>
                    <a:pt x="23215" y="6858"/>
                  </a:lnTo>
                  <a:lnTo>
                    <a:pt x="23241" y="6731"/>
                  </a:lnTo>
                  <a:lnTo>
                    <a:pt x="23126" y="5207"/>
                  </a:lnTo>
                  <a:lnTo>
                    <a:pt x="22898" y="4953"/>
                  </a:lnTo>
                  <a:lnTo>
                    <a:pt x="23025" y="2413"/>
                  </a:lnTo>
                  <a:lnTo>
                    <a:pt x="23139" y="1143"/>
                  </a:lnTo>
                  <a:lnTo>
                    <a:pt x="22783" y="3175"/>
                  </a:lnTo>
                  <a:lnTo>
                    <a:pt x="22174" y="7620"/>
                  </a:lnTo>
                  <a:lnTo>
                    <a:pt x="22123" y="7493"/>
                  </a:lnTo>
                  <a:lnTo>
                    <a:pt x="21894" y="6858"/>
                  </a:lnTo>
                  <a:lnTo>
                    <a:pt x="21894" y="24384"/>
                  </a:lnTo>
                  <a:lnTo>
                    <a:pt x="21894" y="24511"/>
                  </a:lnTo>
                  <a:lnTo>
                    <a:pt x="21653" y="24638"/>
                  </a:lnTo>
                  <a:lnTo>
                    <a:pt x="21894" y="24384"/>
                  </a:lnTo>
                  <a:lnTo>
                    <a:pt x="21894" y="6858"/>
                  </a:lnTo>
                  <a:lnTo>
                    <a:pt x="21717" y="6350"/>
                  </a:lnTo>
                  <a:lnTo>
                    <a:pt x="21666" y="5461"/>
                  </a:lnTo>
                  <a:lnTo>
                    <a:pt x="21590" y="4826"/>
                  </a:lnTo>
                  <a:lnTo>
                    <a:pt x="21424" y="5461"/>
                  </a:lnTo>
                  <a:lnTo>
                    <a:pt x="21183" y="4699"/>
                  </a:lnTo>
                  <a:lnTo>
                    <a:pt x="21056" y="4699"/>
                  </a:lnTo>
                  <a:lnTo>
                    <a:pt x="20993" y="2413"/>
                  </a:lnTo>
                  <a:lnTo>
                    <a:pt x="20993" y="4699"/>
                  </a:lnTo>
                  <a:lnTo>
                    <a:pt x="20840" y="4826"/>
                  </a:lnTo>
                  <a:lnTo>
                    <a:pt x="20713" y="5461"/>
                  </a:lnTo>
                  <a:lnTo>
                    <a:pt x="20815" y="3810"/>
                  </a:lnTo>
                  <a:lnTo>
                    <a:pt x="20916" y="3556"/>
                  </a:lnTo>
                  <a:lnTo>
                    <a:pt x="20993" y="4699"/>
                  </a:lnTo>
                  <a:lnTo>
                    <a:pt x="20993" y="2413"/>
                  </a:lnTo>
                  <a:lnTo>
                    <a:pt x="20612" y="3340"/>
                  </a:lnTo>
                  <a:lnTo>
                    <a:pt x="20612" y="7493"/>
                  </a:lnTo>
                  <a:lnTo>
                    <a:pt x="20586" y="7708"/>
                  </a:lnTo>
                  <a:lnTo>
                    <a:pt x="20612" y="7493"/>
                  </a:lnTo>
                  <a:lnTo>
                    <a:pt x="20612" y="3340"/>
                  </a:lnTo>
                  <a:lnTo>
                    <a:pt x="20523" y="3556"/>
                  </a:lnTo>
                  <a:lnTo>
                    <a:pt x="20294" y="3429"/>
                  </a:lnTo>
                  <a:lnTo>
                    <a:pt x="20332" y="6350"/>
                  </a:lnTo>
                  <a:lnTo>
                    <a:pt x="20040" y="5842"/>
                  </a:lnTo>
                  <a:lnTo>
                    <a:pt x="20294" y="8102"/>
                  </a:lnTo>
                  <a:lnTo>
                    <a:pt x="20459" y="7924"/>
                  </a:lnTo>
                  <a:lnTo>
                    <a:pt x="20548" y="8623"/>
                  </a:lnTo>
                  <a:lnTo>
                    <a:pt x="20586" y="7747"/>
                  </a:lnTo>
                  <a:lnTo>
                    <a:pt x="20739" y="7620"/>
                  </a:lnTo>
                  <a:lnTo>
                    <a:pt x="21158" y="7620"/>
                  </a:lnTo>
                  <a:lnTo>
                    <a:pt x="20802" y="10287"/>
                  </a:lnTo>
                  <a:lnTo>
                    <a:pt x="20548" y="8636"/>
                  </a:lnTo>
                  <a:lnTo>
                    <a:pt x="20243" y="13462"/>
                  </a:lnTo>
                  <a:lnTo>
                    <a:pt x="20129" y="11938"/>
                  </a:lnTo>
                  <a:lnTo>
                    <a:pt x="20002" y="10414"/>
                  </a:lnTo>
                  <a:lnTo>
                    <a:pt x="19888" y="9271"/>
                  </a:lnTo>
                  <a:lnTo>
                    <a:pt x="19316" y="7112"/>
                  </a:lnTo>
                  <a:lnTo>
                    <a:pt x="19278" y="6223"/>
                  </a:lnTo>
                  <a:lnTo>
                    <a:pt x="19215" y="4572"/>
                  </a:lnTo>
                  <a:lnTo>
                    <a:pt x="18529" y="6223"/>
                  </a:lnTo>
                  <a:lnTo>
                    <a:pt x="17589" y="5715"/>
                  </a:lnTo>
                  <a:lnTo>
                    <a:pt x="17246" y="10414"/>
                  </a:lnTo>
                  <a:lnTo>
                    <a:pt x="17119" y="11430"/>
                  </a:lnTo>
                  <a:lnTo>
                    <a:pt x="17005" y="11938"/>
                  </a:lnTo>
                  <a:lnTo>
                    <a:pt x="16891" y="8890"/>
                  </a:lnTo>
                  <a:lnTo>
                    <a:pt x="16992" y="8255"/>
                  </a:lnTo>
                  <a:lnTo>
                    <a:pt x="17119" y="8255"/>
                  </a:lnTo>
                  <a:lnTo>
                    <a:pt x="17183" y="7493"/>
                  </a:lnTo>
                  <a:lnTo>
                    <a:pt x="16802" y="8890"/>
                  </a:lnTo>
                  <a:lnTo>
                    <a:pt x="16357" y="8382"/>
                  </a:lnTo>
                  <a:lnTo>
                    <a:pt x="16014" y="8001"/>
                  </a:lnTo>
                  <a:lnTo>
                    <a:pt x="16002" y="8572"/>
                  </a:lnTo>
                  <a:lnTo>
                    <a:pt x="16002" y="8851"/>
                  </a:lnTo>
                  <a:lnTo>
                    <a:pt x="15951" y="11938"/>
                  </a:lnTo>
                  <a:lnTo>
                    <a:pt x="15519" y="10414"/>
                  </a:lnTo>
                  <a:lnTo>
                    <a:pt x="15608" y="9779"/>
                  </a:lnTo>
                  <a:lnTo>
                    <a:pt x="15938" y="9017"/>
                  </a:lnTo>
                  <a:lnTo>
                    <a:pt x="16002" y="8572"/>
                  </a:lnTo>
                  <a:lnTo>
                    <a:pt x="15532" y="9017"/>
                  </a:lnTo>
                  <a:lnTo>
                    <a:pt x="15430" y="7620"/>
                  </a:lnTo>
                  <a:lnTo>
                    <a:pt x="14681" y="6604"/>
                  </a:lnTo>
                  <a:lnTo>
                    <a:pt x="13893" y="9398"/>
                  </a:lnTo>
                  <a:lnTo>
                    <a:pt x="13004" y="11938"/>
                  </a:lnTo>
                  <a:lnTo>
                    <a:pt x="12636" y="11176"/>
                  </a:lnTo>
                  <a:lnTo>
                    <a:pt x="11976" y="9779"/>
                  </a:lnTo>
                  <a:lnTo>
                    <a:pt x="12039" y="10096"/>
                  </a:lnTo>
                  <a:lnTo>
                    <a:pt x="12166" y="11176"/>
                  </a:lnTo>
                  <a:lnTo>
                    <a:pt x="10426" y="7620"/>
                  </a:lnTo>
                  <a:lnTo>
                    <a:pt x="8724" y="14478"/>
                  </a:lnTo>
                  <a:lnTo>
                    <a:pt x="8013" y="12192"/>
                  </a:lnTo>
                  <a:lnTo>
                    <a:pt x="6972" y="8851"/>
                  </a:lnTo>
                  <a:lnTo>
                    <a:pt x="6489" y="7874"/>
                  </a:lnTo>
                  <a:lnTo>
                    <a:pt x="6464" y="10414"/>
                  </a:lnTo>
                  <a:lnTo>
                    <a:pt x="6210" y="12192"/>
                  </a:lnTo>
                  <a:lnTo>
                    <a:pt x="6070" y="9017"/>
                  </a:lnTo>
                  <a:lnTo>
                    <a:pt x="5600" y="12827"/>
                  </a:lnTo>
                  <a:lnTo>
                    <a:pt x="4978" y="15367"/>
                  </a:lnTo>
                  <a:lnTo>
                    <a:pt x="4851" y="13462"/>
                  </a:lnTo>
                  <a:lnTo>
                    <a:pt x="4762" y="12192"/>
                  </a:lnTo>
                  <a:lnTo>
                    <a:pt x="4292" y="4953"/>
                  </a:lnTo>
                  <a:lnTo>
                    <a:pt x="3644" y="9017"/>
                  </a:lnTo>
                  <a:lnTo>
                    <a:pt x="3517" y="10541"/>
                  </a:lnTo>
                  <a:lnTo>
                    <a:pt x="3632" y="12192"/>
                  </a:lnTo>
                  <a:lnTo>
                    <a:pt x="3314" y="11684"/>
                  </a:lnTo>
                  <a:lnTo>
                    <a:pt x="2654" y="13462"/>
                  </a:lnTo>
                  <a:lnTo>
                    <a:pt x="2654" y="13335"/>
                  </a:lnTo>
                  <a:lnTo>
                    <a:pt x="2603" y="13208"/>
                  </a:lnTo>
                  <a:lnTo>
                    <a:pt x="2489" y="12319"/>
                  </a:lnTo>
                  <a:lnTo>
                    <a:pt x="2413" y="10414"/>
                  </a:lnTo>
                  <a:lnTo>
                    <a:pt x="1676" y="13335"/>
                  </a:lnTo>
                  <a:lnTo>
                    <a:pt x="1181" y="12319"/>
                  </a:lnTo>
                  <a:lnTo>
                    <a:pt x="1295" y="9906"/>
                  </a:lnTo>
                  <a:lnTo>
                    <a:pt x="1651" y="6731"/>
                  </a:lnTo>
                  <a:lnTo>
                    <a:pt x="762" y="6350"/>
                  </a:lnTo>
                  <a:lnTo>
                    <a:pt x="482" y="6896"/>
                  </a:lnTo>
                  <a:lnTo>
                    <a:pt x="368" y="7493"/>
                  </a:lnTo>
                  <a:lnTo>
                    <a:pt x="127" y="9525"/>
                  </a:lnTo>
                  <a:lnTo>
                    <a:pt x="0" y="11823"/>
                  </a:lnTo>
                  <a:lnTo>
                    <a:pt x="127" y="12382"/>
                  </a:lnTo>
                  <a:lnTo>
                    <a:pt x="254" y="12700"/>
                  </a:lnTo>
                  <a:lnTo>
                    <a:pt x="381" y="15240"/>
                  </a:lnTo>
                  <a:lnTo>
                    <a:pt x="266" y="15621"/>
                  </a:lnTo>
                  <a:lnTo>
                    <a:pt x="165" y="26035"/>
                  </a:lnTo>
                  <a:lnTo>
                    <a:pt x="901" y="29083"/>
                  </a:lnTo>
                  <a:lnTo>
                    <a:pt x="1358" y="26162"/>
                  </a:lnTo>
                  <a:lnTo>
                    <a:pt x="1562" y="28575"/>
                  </a:lnTo>
                  <a:lnTo>
                    <a:pt x="1130" y="28702"/>
                  </a:lnTo>
                  <a:lnTo>
                    <a:pt x="1435" y="30861"/>
                  </a:lnTo>
                  <a:lnTo>
                    <a:pt x="1549" y="28829"/>
                  </a:lnTo>
                  <a:lnTo>
                    <a:pt x="1676" y="27559"/>
                  </a:lnTo>
                  <a:lnTo>
                    <a:pt x="1816" y="29552"/>
                  </a:lnTo>
                  <a:lnTo>
                    <a:pt x="1943" y="30099"/>
                  </a:lnTo>
                  <a:lnTo>
                    <a:pt x="2171" y="27559"/>
                  </a:lnTo>
                  <a:lnTo>
                    <a:pt x="2286" y="26162"/>
                  </a:lnTo>
                  <a:lnTo>
                    <a:pt x="2362" y="25641"/>
                  </a:lnTo>
                  <a:lnTo>
                    <a:pt x="2616" y="24638"/>
                  </a:lnTo>
                  <a:lnTo>
                    <a:pt x="2743" y="25641"/>
                  </a:lnTo>
                  <a:lnTo>
                    <a:pt x="2857" y="28702"/>
                  </a:lnTo>
                  <a:lnTo>
                    <a:pt x="3111" y="26797"/>
                  </a:lnTo>
                  <a:lnTo>
                    <a:pt x="3149" y="28549"/>
                  </a:lnTo>
                  <a:lnTo>
                    <a:pt x="3251" y="27813"/>
                  </a:lnTo>
                  <a:lnTo>
                    <a:pt x="3695" y="28702"/>
                  </a:lnTo>
                  <a:lnTo>
                    <a:pt x="3721" y="27813"/>
                  </a:lnTo>
                  <a:lnTo>
                    <a:pt x="3759" y="26797"/>
                  </a:lnTo>
                  <a:lnTo>
                    <a:pt x="3771" y="26162"/>
                  </a:lnTo>
                  <a:lnTo>
                    <a:pt x="4076" y="28829"/>
                  </a:lnTo>
                  <a:lnTo>
                    <a:pt x="4495" y="26162"/>
                  </a:lnTo>
                  <a:lnTo>
                    <a:pt x="4622" y="25400"/>
                  </a:lnTo>
                  <a:lnTo>
                    <a:pt x="4673" y="29972"/>
                  </a:lnTo>
                  <a:lnTo>
                    <a:pt x="4800" y="28422"/>
                  </a:lnTo>
                  <a:lnTo>
                    <a:pt x="5054" y="26416"/>
                  </a:lnTo>
                  <a:lnTo>
                    <a:pt x="5283" y="26162"/>
                  </a:lnTo>
                  <a:lnTo>
                    <a:pt x="4953" y="31750"/>
                  </a:lnTo>
                  <a:lnTo>
                    <a:pt x="6159" y="26543"/>
                  </a:lnTo>
                  <a:lnTo>
                    <a:pt x="6146" y="32385"/>
                  </a:lnTo>
                  <a:lnTo>
                    <a:pt x="6388" y="27432"/>
                  </a:lnTo>
                  <a:lnTo>
                    <a:pt x="7251" y="30226"/>
                  </a:lnTo>
                  <a:lnTo>
                    <a:pt x="7759" y="27432"/>
                  </a:lnTo>
                  <a:lnTo>
                    <a:pt x="7785" y="28549"/>
                  </a:lnTo>
                  <a:lnTo>
                    <a:pt x="7950" y="28829"/>
                  </a:lnTo>
                  <a:lnTo>
                    <a:pt x="8051" y="29972"/>
                  </a:lnTo>
                  <a:lnTo>
                    <a:pt x="8166" y="30683"/>
                  </a:lnTo>
                  <a:lnTo>
                    <a:pt x="8293" y="31242"/>
                  </a:lnTo>
                  <a:lnTo>
                    <a:pt x="8267" y="27432"/>
                  </a:lnTo>
                  <a:lnTo>
                    <a:pt x="8331" y="26924"/>
                  </a:lnTo>
                  <a:lnTo>
                    <a:pt x="8547" y="26543"/>
                  </a:lnTo>
                  <a:lnTo>
                    <a:pt x="8750" y="26162"/>
                  </a:lnTo>
                  <a:lnTo>
                    <a:pt x="8813" y="25400"/>
                  </a:lnTo>
                  <a:lnTo>
                    <a:pt x="8890" y="24638"/>
                  </a:lnTo>
                  <a:lnTo>
                    <a:pt x="8978" y="23622"/>
                  </a:lnTo>
                  <a:lnTo>
                    <a:pt x="9245" y="26035"/>
                  </a:lnTo>
                  <a:lnTo>
                    <a:pt x="9372" y="27622"/>
                  </a:lnTo>
                  <a:lnTo>
                    <a:pt x="8978" y="28194"/>
                  </a:lnTo>
                  <a:lnTo>
                    <a:pt x="8851" y="29552"/>
                  </a:lnTo>
                  <a:lnTo>
                    <a:pt x="8978" y="32258"/>
                  </a:lnTo>
                  <a:lnTo>
                    <a:pt x="8915" y="28956"/>
                  </a:lnTo>
                  <a:lnTo>
                    <a:pt x="9601" y="28956"/>
                  </a:lnTo>
                  <a:lnTo>
                    <a:pt x="9423" y="26162"/>
                  </a:lnTo>
                  <a:lnTo>
                    <a:pt x="9766" y="28575"/>
                  </a:lnTo>
                  <a:lnTo>
                    <a:pt x="9906" y="30734"/>
                  </a:lnTo>
                  <a:lnTo>
                    <a:pt x="9880" y="27305"/>
                  </a:lnTo>
                  <a:lnTo>
                    <a:pt x="9880" y="26162"/>
                  </a:lnTo>
                  <a:lnTo>
                    <a:pt x="9880" y="25654"/>
                  </a:lnTo>
                  <a:lnTo>
                    <a:pt x="10160" y="29845"/>
                  </a:lnTo>
                  <a:lnTo>
                    <a:pt x="10375" y="26670"/>
                  </a:lnTo>
                  <a:lnTo>
                    <a:pt x="10668" y="28321"/>
                  </a:lnTo>
                  <a:lnTo>
                    <a:pt x="10795" y="29464"/>
                  </a:lnTo>
                  <a:lnTo>
                    <a:pt x="10541" y="31496"/>
                  </a:lnTo>
                  <a:lnTo>
                    <a:pt x="10972" y="29972"/>
                  </a:lnTo>
                  <a:lnTo>
                    <a:pt x="11099" y="30721"/>
                  </a:lnTo>
                  <a:lnTo>
                    <a:pt x="11036" y="29972"/>
                  </a:lnTo>
                  <a:lnTo>
                    <a:pt x="11150" y="27178"/>
                  </a:lnTo>
                  <a:lnTo>
                    <a:pt x="11430" y="26670"/>
                  </a:lnTo>
                  <a:lnTo>
                    <a:pt x="11633" y="26289"/>
                  </a:lnTo>
                  <a:lnTo>
                    <a:pt x="11595" y="26924"/>
                  </a:lnTo>
                  <a:lnTo>
                    <a:pt x="11468" y="30988"/>
                  </a:lnTo>
                  <a:lnTo>
                    <a:pt x="11595" y="32131"/>
                  </a:lnTo>
                  <a:lnTo>
                    <a:pt x="11899" y="31242"/>
                  </a:lnTo>
                  <a:lnTo>
                    <a:pt x="12026" y="29845"/>
                  </a:lnTo>
                  <a:lnTo>
                    <a:pt x="12166" y="27559"/>
                  </a:lnTo>
                  <a:lnTo>
                    <a:pt x="12357" y="27647"/>
                  </a:lnTo>
                  <a:lnTo>
                    <a:pt x="12471" y="29337"/>
                  </a:lnTo>
                  <a:lnTo>
                    <a:pt x="12661" y="27559"/>
                  </a:lnTo>
                  <a:lnTo>
                    <a:pt x="12814" y="26289"/>
                  </a:lnTo>
                  <a:lnTo>
                    <a:pt x="13576" y="29210"/>
                  </a:lnTo>
                  <a:lnTo>
                    <a:pt x="13893" y="26289"/>
                  </a:lnTo>
                  <a:lnTo>
                    <a:pt x="13957" y="25654"/>
                  </a:lnTo>
                  <a:lnTo>
                    <a:pt x="14046" y="26289"/>
                  </a:lnTo>
                  <a:lnTo>
                    <a:pt x="14033" y="25400"/>
                  </a:lnTo>
                  <a:lnTo>
                    <a:pt x="13982" y="23622"/>
                  </a:lnTo>
                  <a:lnTo>
                    <a:pt x="13931" y="20955"/>
                  </a:lnTo>
                  <a:lnTo>
                    <a:pt x="14135" y="20955"/>
                  </a:lnTo>
                  <a:lnTo>
                    <a:pt x="14312" y="18542"/>
                  </a:lnTo>
                  <a:lnTo>
                    <a:pt x="14414" y="21082"/>
                  </a:lnTo>
                  <a:lnTo>
                    <a:pt x="14274" y="21082"/>
                  </a:lnTo>
                  <a:lnTo>
                    <a:pt x="14224" y="22860"/>
                  </a:lnTo>
                  <a:lnTo>
                    <a:pt x="14439" y="21717"/>
                  </a:lnTo>
                  <a:lnTo>
                    <a:pt x="14605" y="24396"/>
                  </a:lnTo>
                  <a:lnTo>
                    <a:pt x="14681" y="23863"/>
                  </a:lnTo>
                  <a:lnTo>
                    <a:pt x="15036" y="21717"/>
                  </a:lnTo>
                  <a:lnTo>
                    <a:pt x="15087" y="21463"/>
                  </a:lnTo>
                  <a:lnTo>
                    <a:pt x="15430" y="22479"/>
                  </a:lnTo>
                  <a:lnTo>
                    <a:pt x="15519" y="26035"/>
                  </a:lnTo>
                  <a:lnTo>
                    <a:pt x="14693" y="23863"/>
                  </a:lnTo>
                  <a:lnTo>
                    <a:pt x="14770" y="24511"/>
                  </a:lnTo>
                  <a:lnTo>
                    <a:pt x="15125" y="26924"/>
                  </a:lnTo>
                  <a:lnTo>
                    <a:pt x="14592" y="25527"/>
                  </a:lnTo>
                  <a:lnTo>
                    <a:pt x="15036" y="31115"/>
                  </a:lnTo>
                  <a:lnTo>
                    <a:pt x="14300" y="25298"/>
                  </a:lnTo>
                  <a:lnTo>
                    <a:pt x="14655" y="30607"/>
                  </a:lnTo>
                  <a:lnTo>
                    <a:pt x="14770" y="31242"/>
                  </a:lnTo>
                  <a:lnTo>
                    <a:pt x="15379" y="32131"/>
                  </a:lnTo>
                  <a:lnTo>
                    <a:pt x="15405" y="31115"/>
                  </a:lnTo>
                  <a:lnTo>
                    <a:pt x="15443" y="29337"/>
                  </a:lnTo>
                  <a:lnTo>
                    <a:pt x="16116" y="30353"/>
                  </a:lnTo>
                  <a:lnTo>
                    <a:pt x="16129" y="29337"/>
                  </a:lnTo>
                  <a:lnTo>
                    <a:pt x="16167" y="26924"/>
                  </a:lnTo>
                  <a:lnTo>
                    <a:pt x="16179" y="26035"/>
                  </a:lnTo>
                  <a:lnTo>
                    <a:pt x="16294" y="25006"/>
                  </a:lnTo>
                  <a:lnTo>
                    <a:pt x="17132" y="21844"/>
                  </a:lnTo>
                  <a:lnTo>
                    <a:pt x="17005" y="34417"/>
                  </a:lnTo>
                  <a:lnTo>
                    <a:pt x="17640" y="29972"/>
                  </a:lnTo>
                  <a:lnTo>
                    <a:pt x="17754" y="28702"/>
                  </a:lnTo>
                  <a:lnTo>
                    <a:pt x="17881" y="24638"/>
                  </a:lnTo>
                  <a:lnTo>
                    <a:pt x="17894" y="22733"/>
                  </a:lnTo>
                  <a:lnTo>
                    <a:pt x="18288" y="24511"/>
                  </a:lnTo>
                  <a:lnTo>
                    <a:pt x="18402" y="25742"/>
                  </a:lnTo>
                  <a:lnTo>
                    <a:pt x="18275" y="29210"/>
                  </a:lnTo>
                  <a:lnTo>
                    <a:pt x="18935" y="29591"/>
                  </a:lnTo>
                  <a:lnTo>
                    <a:pt x="18821" y="27444"/>
                  </a:lnTo>
                  <a:lnTo>
                    <a:pt x="18618" y="23368"/>
                  </a:lnTo>
                  <a:lnTo>
                    <a:pt x="19215" y="25654"/>
                  </a:lnTo>
                  <a:lnTo>
                    <a:pt x="19253" y="26987"/>
                  </a:lnTo>
                  <a:lnTo>
                    <a:pt x="19227" y="25654"/>
                  </a:lnTo>
                  <a:lnTo>
                    <a:pt x="19570" y="25654"/>
                  </a:lnTo>
                  <a:lnTo>
                    <a:pt x="19659" y="29210"/>
                  </a:lnTo>
                  <a:lnTo>
                    <a:pt x="20345" y="28575"/>
                  </a:lnTo>
                  <a:lnTo>
                    <a:pt x="21120" y="26035"/>
                  </a:lnTo>
                  <a:lnTo>
                    <a:pt x="21894" y="25400"/>
                  </a:lnTo>
                  <a:lnTo>
                    <a:pt x="21793" y="27940"/>
                  </a:lnTo>
                  <a:lnTo>
                    <a:pt x="21907" y="28575"/>
                  </a:lnTo>
                  <a:lnTo>
                    <a:pt x="22885" y="26797"/>
                  </a:lnTo>
                  <a:lnTo>
                    <a:pt x="24942" y="31115"/>
                  </a:lnTo>
                  <a:lnTo>
                    <a:pt x="25311" y="28067"/>
                  </a:lnTo>
                  <a:lnTo>
                    <a:pt x="25400" y="28194"/>
                  </a:lnTo>
                  <a:lnTo>
                    <a:pt x="25412" y="28067"/>
                  </a:lnTo>
                  <a:lnTo>
                    <a:pt x="25577" y="26924"/>
                  </a:lnTo>
                  <a:lnTo>
                    <a:pt x="25679" y="26797"/>
                  </a:lnTo>
                  <a:lnTo>
                    <a:pt x="25781" y="26670"/>
                  </a:lnTo>
                  <a:lnTo>
                    <a:pt x="25831" y="28829"/>
                  </a:lnTo>
                  <a:lnTo>
                    <a:pt x="25704" y="29591"/>
                  </a:lnTo>
                  <a:lnTo>
                    <a:pt x="26390" y="26987"/>
                  </a:lnTo>
                  <a:lnTo>
                    <a:pt x="26517" y="26670"/>
                  </a:lnTo>
                  <a:lnTo>
                    <a:pt x="27012" y="25400"/>
                  </a:lnTo>
                  <a:lnTo>
                    <a:pt x="27317" y="24638"/>
                  </a:lnTo>
                  <a:lnTo>
                    <a:pt x="27571" y="24003"/>
                  </a:lnTo>
                  <a:lnTo>
                    <a:pt x="28092" y="26543"/>
                  </a:lnTo>
                  <a:lnTo>
                    <a:pt x="28219" y="28422"/>
                  </a:lnTo>
                  <a:lnTo>
                    <a:pt x="28651" y="29464"/>
                  </a:lnTo>
                  <a:lnTo>
                    <a:pt x="28714" y="24003"/>
                  </a:lnTo>
                  <a:lnTo>
                    <a:pt x="28740" y="22225"/>
                  </a:lnTo>
                  <a:lnTo>
                    <a:pt x="28740" y="21971"/>
                  </a:lnTo>
                  <a:lnTo>
                    <a:pt x="29121" y="24130"/>
                  </a:lnTo>
                  <a:lnTo>
                    <a:pt x="29235" y="25400"/>
                  </a:lnTo>
                  <a:lnTo>
                    <a:pt x="30289" y="26670"/>
                  </a:lnTo>
                  <a:lnTo>
                    <a:pt x="31584" y="23876"/>
                  </a:lnTo>
                  <a:lnTo>
                    <a:pt x="32448" y="28448"/>
                  </a:lnTo>
                  <a:lnTo>
                    <a:pt x="32639" y="24130"/>
                  </a:lnTo>
                  <a:lnTo>
                    <a:pt x="33578" y="30480"/>
                  </a:lnTo>
                  <a:lnTo>
                    <a:pt x="33693" y="24257"/>
                  </a:lnTo>
                  <a:lnTo>
                    <a:pt x="34137" y="26416"/>
                  </a:lnTo>
                  <a:lnTo>
                    <a:pt x="34251" y="28702"/>
                  </a:lnTo>
                  <a:lnTo>
                    <a:pt x="35026" y="30416"/>
                  </a:lnTo>
                  <a:lnTo>
                    <a:pt x="35306" y="30861"/>
                  </a:lnTo>
                  <a:lnTo>
                    <a:pt x="35433" y="27533"/>
                  </a:lnTo>
                  <a:lnTo>
                    <a:pt x="35521" y="26543"/>
                  </a:lnTo>
                  <a:lnTo>
                    <a:pt x="35775" y="26035"/>
                  </a:lnTo>
                  <a:lnTo>
                    <a:pt x="35750" y="29210"/>
                  </a:lnTo>
                  <a:lnTo>
                    <a:pt x="36169" y="26035"/>
                  </a:lnTo>
                  <a:lnTo>
                    <a:pt x="36195" y="25908"/>
                  </a:lnTo>
                  <a:lnTo>
                    <a:pt x="36385" y="29718"/>
                  </a:lnTo>
                  <a:lnTo>
                    <a:pt x="36588" y="29210"/>
                  </a:lnTo>
                  <a:lnTo>
                    <a:pt x="36461" y="27533"/>
                  </a:lnTo>
                  <a:lnTo>
                    <a:pt x="36563" y="26289"/>
                  </a:lnTo>
                  <a:lnTo>
                    <a:pt x="36690" y="25908"/>
                  </a:lnTo>
                  <a:lnTo>
                    <a:pt x="36931" y="25146"/>
                  </a:lnTo>
                  <a:lnTo>
                    <a:pt x="37439" y="28130"/>
                  </a:lnTo>
                  <a:lnTo>
                    <a:pt x="37553" y="30480"/>
                  </a:lnTo>
                  <a:lnTo>
                    <a:pt x="38646" y="27686"/>
                  </a:lnTo>
                  <a:lnTo>
                    <a:pt x="38620" y="28448"/>
                  </a:lnTo>
                  <a:lnTo>
                    <a:pt x="38760" y="27686"/>
                  </a:lnTo>
                  <a:lnTo>
                    <a:pt x="38874" y="27051"/>
                  </a:lnTo>
                  <a:lnTo>
                    <a:pt x="38341" y="33655"/>
                  </a:lnTo>
                  <a:lnTo>
                    <a:pt x="38874" y="30861"/>
                  </a:lnTo>
                  <a:lnTo>
                    <a:pt x="38963" y="28067"/>
                  </a:lnTo>
                  <a:lnTo>
                    <a:pt x="39204" y="30099"/>
                  </a:lnTo>
                  <a:lnTo>
                    <a:pt x="39789" y="30099"/>
                  </a:lnTo>
                  <a:lnTo>
                    <a:pt x="40246" y="29337"/>
                  </a:lnTo>
                  <a:lnTo>
                    <a:pt x="40182" y="31534"/>
                  </a:lnTo>
                  <a:lnTo>
                    <a:pt x="40919" y="32131"/>
                  </a:lnTo>
                  <a:lnTo>
                    <a:pt x="41821" y="30480"/>
                  </a:lnTo>
                  <a:lnTo>
                    <a:pt x="42697" y="30480"/>
                  </a:lnTo>
                  <a:lnTo>
                    <a:pt x="42468" y="29718"/>
                  </a:lnTo>
                  <a:lnTo>
                    <a:pt x="42392" y="29337"/>
                  </a:lnTo>
                  <a:lnTo>
                    <a:pt x="42443" y="28067"/>
                  </a:lnTo>
                  <a:lnTo>
                    <a:pt x="42468" y="27051"/>
                  </a:lnTo>
                  <a:lnTo>
                    <a:pt x="42532" y="25641"/>
                  </a:lnTo>
                  <a:lnTo>
                    <a:pt x="42786" y="25273"/>
                  </a:lnTo>
                  <a:lnTo>
                    <a:pt x="42799" y="25895"/>
                  </a:lnTo>
                  <a:lnTo>
                    <a:pt x="42887" y="25273"/>
                  </a:lnTo>
                  <a:lnTo>
                    <a:pt x="42913" y="25146"/>
                  </a:lnTo>
                  <a:lnTo>
                    <a:pt x="42964" y="24765"/>
                  </a:lnTo>
                  <a:lnTo>
                    <a:pt x="43180" y="25006"/>
                  </a:lnTo>
                  <a:lnTo>
                    <a:pt x="43294" y="25273"/>
                  </a:lnTo>
                  <a:lnTo>
                    <a:pt x="43167" y="27940"/>
                  </a:lnTo>
                  <a:lnTo>
                    <a:pt x="43040" y="29210"/>
                  </a:lnTo>
                  <a:lnTo>
                    <a:pt x="42938" y="29845"/>
                  </a:lnTo>
                  <a:lnTo>
                    <a:pt x="43357" y="28575"/>
                  </a:lnTo>
                  <a:lnTo>
                    <a:pt x="43218" y="31496"/>
                  </a:lnTo>
                  <a:lnTo>
                    <a:pt x="43408" y="29337"/>
                  </a:lnTo>
                  <a:lnTo>
                    <a:pt x="43853" y="34925"/>
                  </a:lnTo>
                  <a:lnTo>
                    <a:pt x="44145" y="31242"/>
                  </a:lnTo>
                  <a:lnTo>
                    <a:pt x="44157" y="32258"/>
                  </a:lnTo>
                  <a:lnTo>
                    <a:pt x="45034" y="32258"/>
                  </a:lnTo>
                  <a:lnTo>
                    <a:pt x="45415" y="31242"/>
                  </a:lnTo>
                  <a:lnTo>
                    <a:pt x="45453" y="31115"/>
                  </a:lnTo>
                  <a:lnTo>
                    <a:pt x="46177" y="30988"/>
                  </a:lnTo>
                  <a:lnTo>
                    <a:pt x="46228" y="29337"/>
                  </a:lnTo>
                  <a:lnTo>
                    <a:pt x="46240" y="28575"/>
                  </a:lnTo>
                  <a:lnTo>
                    <a:pt x="46253" y="28067"/>
                  </a:lnTo>
                  <a:lnTo>
                    <a:pt x="46520" y="28702"/>
                  </a:lnTo>
                  <a:lnTo>
                    <a:pt x="46583" y="28067"/>
                  </a:lnTo>
                  <a:lnTo>
                    <a:pt x="46774" y="26289"/>
                  </a:lnTo>
                  <a:lnTo>
                    <a:pt x="47294" y="27178"/>
                  </a:lnTo>
                  <a:lnTo>
                    <a:pt x="47840" y="29591"/>
                  </a:lnTo>
                  <a:lnTo>
                    <a:pt x="48488" y="29337"/>
                  </a:lnTo>
                  <a:lnTo>
                    <a:pt x="48844" y="28194"/>
                  </a:lnTo>
                  <a:lnTo>
                    <a:pt x="48882" y="27813"/>
                  </a:lnTo>
                  <a:lnTo>
                    <a:pt x="48780" y="27178"/>
                  </a:lnTo>
                  <a:lnTo>
                    <a:pt x="48742" y="26289"/>
                  </a:lnTo>
                  <a:lnTo>
                    <a:pt x="48907" y="25146"/>
                  </a:lnTo>
                  <a:lnTo>
                    <a:pt x="48958" y="27787"/>
                  </a:lnTo>
                  <a:lnTo>
                    <a:pt x="49530" y="27559"/>
                  </a:lnTo>
                  <a:lnTo>
                    <a:pt x="49161" y="29464"/>
                  </a:lnTo>
                  <a:lnTo>
                    <a:pt x="49936" y="29083"/>
                  </a:lnTo>
                  <a:lnTo>
                    <a:pt x="50152" y="28956"/>
                  </a:lnTo>
                  <a:lnTo>
                    <a:pt x="50812" y="27559"/>
                  </a:lnTo>
                  <a:lnTo>
                    <a:pt x="51041" y="27051"/>
                  </a:lnTo>
                  <a:lnTo>
                    <a:pt x="50977" y="25146"/>
                  </a:lnTo>
                  <a:lnTo>
                    <a:pt x="51003" y="24765"/>
                  </a:lnTo>
                  <a:lnTo>
                    <a:pt x="51054" y="24257"/>
                  </a:lnTo>
                  <a:lnTo>
                    <a:pt x="51117" y="24130"/>
                  </a:lnTo>
                  <a:lnTo>
                    <a:pt x="51244" y="23876"/>
                  </a:lnTo>
                  <a:lnTo>
                    <a:pt x="51320" y="26924"/>
                  </a:lnTo>
                  <a:lnTo>
                    <a:pt x="52247" y="23876"/>
                  </a:lnTo>
                  <a:lnTo>
                    <a:pt x="52514" y="22987"/>
                  </a:lnTo>
                  <a:lnTo>
                    <a:pt x="53670" y="34798"/>
                  </a:lnTo>
                  <a:lnTo>
                    <a:pt x="54610" y="29591"/>
                  </a:lnTo>
                  <a:lnTo>
                    <a:pt x="54698" y="29337"/>
                  </a:lnTo>
                  <a:lnTo>
                    <a:pt x="55587" y="26670"/>
                  </a:lnTo>
                  <a:lnTo>
                    <a:pt x="55778" y="26924"/>
                  </a:lnTo>
                  <a:lnTo>
                    <a:pt x="55867" y="27432"/>
                  </a:lnTo>
                  <a:lnTo>
                    <a:pt x="55410" y="28422"/>
                  </a:lnTo>
                  <a:lnTo>
                    <a:pt x="55295" y="28829"/>
                  </a:lnTo>
                  <a:lnTo>
                    <a:pt x="55549" y="30353"/>
                  </a:lnTo>
                  <a:lnTo>
                    <a:pt x="56451" y="26670"/>
                  </a:lnTo>
                  <a:lnTo>
                    <a:pt x="56629" y="25908"/>
                  </a:lnTo>
                  <a:lnTo>
                    <a:pt x="57061" y="30988"/>
                  </a:lnTo>
                  <a:lnTo>
                    <a:pt x="57937" y="28067"/>
                  </a:lnTo>
                  <a:lnTo>
                    <a:pt x="58343" y="35941"/>
                  </a:lnTo>
                  <a:lnTo>
                    <a:pt x="60045" y="28067"/>
                  </a:lnTo>
                  <a:lnTo>
                    <a:pt x="60147" y="27559"/>
                  </a:lnTo>
                  <a:lnTo>
                    <a:pt x="60845" y="32639"/>
                  </a:lnTo>
                  <a:lnTo>
                    <a:pt x="60947" y="30099"/>
                  </a:lnTo>
                  <a:lnTo>
                    <a:pt x="61125" y="28956"/>
                  </a:lnTo>
                  <a:lnTo>
                    <a:pt x="61099" y="30200"/>
                  </a:lnTo>
                  <a:lnTo>
                    <a:pt x="61201" y="29591"/>
                  </a:lnTo>
                  <a:lnTo>
                    <a:pt x="61760" y="28956"/>
                  </a:lnTo>
                  <a:lnTo>
                    <a:pt x="62992" y="27559"/>
                  </a:lnTo>
                  <a:lnTo>
                    <a:pt x="63106" y="27432"/>
                  </a:lnTo>
                  <a:lnTo>
                    <a:pt x="64897" y="32385"/>
                  </a:lnTo>
                  <a:lnTo>
                    <a:pt x="66700" y="34163"/>
                  </a:lnTo>
                  <a:lnTo>
                    <a:pt x="67360" y="34671"/>
                  </a:lnTo>
                  <a:lnTo>
                    <a:pt x="67398" y="27432"/>
                  </a:lnTo>
                  <a:lnTo>
                    <a:pt x="67411" y="25908"/>
                  </a:lnTo>
                  <a:lnTo>
                    <a:pt x="67411" y="24511"/>
                  </a:lnTo>
                  <a:lnTo>
                    <a:pt x="67894" y="27533"/>
                  </a:lnTo>
                  <a:lnTo>
                    <a:pt x="68008" y="30200"/>
                  </a:lnTo>
                  <a:lnTo>
                    <a:pt x="67767" y="32512"/>
                  </a:lnTo>
                  <a:lnTo>
                    <a:pt x="69291" y="28321"/>
                  </a:lnTo>
                  <a:lnTo>
                    <a:pt x="70573" y="32766"/>
                  </a:lnTo>
                  <a:lnTo>
                    <a:pt x="72059" y="29210"/>
                  </a:lnTo>
                  <a:lnTo>
                    <a:pt x="71843" y="32004"/>
                  </a:lnTo>
                  <a:lnTo>
                    <a:pt x="71970" y="33655"/>
                  </a:lnTo>
                  <a:lnTo>
                    <a:pt x="72783" y="31369"/>
                  </a:lnTo>
                  <a:lnTo>
                    <a:pt x="72910" y="29210"/>
                  </a:lnTo>
                  <a:lnTo>
                    <a:pt x="73012" y="29337"/>
                  </a:lnTo>
                  <a:lnTo>
                    <a:pt x="73088" y="29718"/>
                  </a:lnTo>
                  <a:lnTo>
                    <a:pt x="72961" y="31877"/>
                  </a:lnTo>
                  <a:lnTo>
                    <a:pt x="73215" y="33528"/>
                  </a:lnTo>
                  <a:lnTo>
                    <a:pt x="73787" y="29210"/>
                  </a:lnTo>
                  <a:lnTo>
                    <a:pt x="73825" y="28956"/>
                  </a:lnTo>
                  <a:lnTo>
                    <a:pt x="73888" y="31534"/>
                  </a:lnTo>
                  <a:lnTo>
                    <a:pt x="73952" y="31242"/>
                  </a:lnTo>
                  <a:lnTo>
                    <a:pt x="74574" y="32766"/>
                  </a:lnTo>
                  <a:lnTo>
                    <a:pt x="74536" y="31242"/>
                  </a:lnTo>
                  <a:lnTo>
                    <a:pt x="74510" y="29845"/>
                  </a:lnTo>
                  <a:lnTo>
                    <a:pt x="74955" y="31242"/>
                  </a:lnTo>
                  <a:lnTo>
                    <a:pt x="75260" y="29845"/>
                  </a:lnTo>
                  <a:lnTo>
                    <a:pt x="75450" y="28956"/>
                  </a:lnTo>
                  <a:lnTo>
                    <a:pt x="75526" y="28575"/>
                  </a:lnTo>
                  <a:lnTo>
                    <a:pt x="75857" y="30289"/>
                  </a:lnTo>
                  <a:lnTo>
                    <a:pt x="75844" y="30518"/>
                  </a:lnTo>
                  <a:lnTo>
                    <a:pt x="75780" y="31038"/>
                  </a:lnTo>
                  <a:lnTo>
                    <a:pt x="76060" y="32321"/>
                  </a:lnTo>
                  <a:lnTo>
                    <a:pt x="76022" y="31292"/>
                  </a:lnTo>
                  <a:lnTo>
                    <a:pt x="75946" y="30683"/>
                  </a:lnTo>
                  <a:lnTo>
                    <a:pt x="75869" y="30353"/>
                  </a:lnTo>
                  <a:lnTo>
                    <a:pt x="76085" y="28575"/>
                  </a:lnTo>
                  <a:lnTo>
                    <a:pt x="76123" y="28321"/>
                  </a:lnTo>
                  <a:lnTo>
                    <a:pt x="76263" y="27178"/>
                  </a:lnTo>
                  <a:lnTo>
                    <a:pt x="76669" y="32004"/>
                  </a:lnTo>
                  <a:lnTo>
                    <a:pt x="76949" y="27305"/>
                  </a:lnTo>
                  <a:lnTo>
                    <a:pt x="76720" y="32131"/>
                  </a:lnTo>
                  <a:lnTo>
                    <a:pt x="77673" y="31242"/>
                  </a:lnTo>
                  <a:lnTo>
                    <a:pt x="78092" y="28956"/>
                  </a:lnTo>
                  <a:lnTo>
                    <a:pt x="77914" y="30480"/>
                  </a:lnTo>
                  <a:lnTo>
                    <a:pt x="78308" y="30480"/>
                  </a:lnTo>
                  <a:lnTo>
                    <a:pt x="78092" y="32410"/>
                  </a:lnTo>
                  <a:lnTo>
                    <a:pt x="78460" y="32385"/>
                  </a:lnTo>
                  <a:lnTo>
                    <a:pt x="78841" y="31623"/>
                  </a:lnTo>
                  <a:lnTo>
                    <a:pt x="78879" y="29083"/>
                  </a:lnTo>
                  <a:lnTo>
                    <a:pt x="79298" y="34798"/>
                  </a:lnTo>
                  <a:lnTo>
                    <a:pt x="79946" y="29083"/>
                  </a:lnTo>
                  <a:lnTo>
                    <a:pt x="79959" y="28956"/>
                  </a:lnTo>
                  <a:lnTo>
                    <a:pt x="80137" y="27305"/>
                  </a:lnTo>
                  <a:lnTo>
                    <a:pt x="80162" y="27178"/>
                  </a:lnTo>
                  <a:lnTo>
                    <a:pt x="80441" y="24638"/>
                  </a:lnTo>
                  <a:lnTo>
                    <a:pt x="80492" y="31877"/>
                  </a:lnTo>
                  <a:lnTo>
                    <a:pt x="81737" y="29400"/>
                  </a:lnTo>
                  <a:lnTo>
                    <a:pt x="82626" y="27940"/>
                  </a:lnTo>
                  <a:lnTo>
                    <a:pt x="82715" y="27051"/>
                  </a:lnTo>
                  <a:lnTo>
                    <a:pt x="82829" y="27647"/>
                  </a:lnTo>
                  <a:lnTo>
                    <a:pt x="83439" y="27051"/>
                  </a:lnTo>
                  <a:lnTo>
                    <a:pt x="83820" y="26670"/>
                  </a:lnTo>
                  <a:lnTo>
                    <a:pt x="83667" y="29400"/>
                  </a:lnTo>
                  <a:lnTo>
                    <a:pt x="84175" y="26670"/>
                  </a:lnTo>
                  <a:lnTo>
                    <a:pt x="84277" y="26162"/>
                  </a:lnTo>
                  <a:lnTo>
                    <a:pt x="85051" y="27178"/>
                  </a:lnTo>
                  <a:lnTo>
                    <a:pt x="85166" y="27368"/>
                  </a:lnTo>
                  <a:lnTo>
                    <a:pt x="85267" y="28194"/>
                  </a:lnTo>
                  <a:lnTo>
                    <a:pt x="84912" y="29337"/>
                  </a:lnTo>
                  <a:lnTo>
                    <a:pt x="84785" y="30099"/>
                  </a:lnTo>
                  <a:lnTo>
                    <a:pt x="85813" y="28194"/>
                  </a:lnTo>
                  <a:lnTo>
                    <a:pt x="86563" y="30734"/>
                  </a:lnTo>
                  <a:lnTo>
                    <a:pt x="87515" y="28194"/>
                  </a:lnTo>
                  <a:lnTo>
                    <a:pt x="87452" y="26162"/>
                  </a:lnTo>
                  <a:lnTo>
                    <a:pt x="87553" y="25006"/>
                  </a:lnTo>
                  <a:lnTo>
                    <a:pt x="87680" y="24638"/>
                  </a:lnTo>
                  <a:lnTo>
                    <a:pt x="87718" y="24511"/>
                  </a:lnTo>
                  <a:lnTo>
                    <a:pt x="88214" y="22987"/>
                  </a:lnTo>
                  <a:lnTo>
                    <a:pt x="88341" y="22606"/>
                  </a:lnTo>
                  <a:lnTo>
                    <a:pt x="88455" y="22098"/>
                  </a:lnTo>
                  <a:lnTo>
                    <a:pt x="88544" y="21361"/>
                  </a:lnTo>
                  <a:lnTo>
                    <a:pt x="88519" y="21844"/>
                  </a:lnTo>
                  <a:lnTo>
                    <a:pt x="88404" y="22733"/>
                  </a:lnTo>
                  <a:lnTo>
                    <a:pt x="88036" y="26543"/>
                  </a:lnTo>
                  <a:lnTo>
                    <a:pt x="89369" y="22098"/>
                  </a:lnTo>
                  <a:lnTo>
                    <a:pt x="88519" y="29718"/>
                  </a:lnTo>
                  <a:lnTo>
                    <a:pt x="88633" y="29400"/>
                  </a:lnTo>
                  <a:lnTo>
                    <a:pt x="88734" y="28829"/>
                  </a:lnTo>
                  <a:lnTo>
                    <a:pt x="88861" y="27368"/>
                  </a:lnTo>
                  <a:lnTo>
                    <a:pt x="88887" y="26924"/>
                  </a:lnTo>
                  <a:lnTo>
                    <a:pt x="89027" y="28219"/>
                  </a:lnTo>
                  <a:lnTo>
                    <a:pt x="88785" y="29845"/>
                  </a:lnTo>
                  <a:lnTo>
                    <a:pt x="89408" y="28727"/>
                  </a:lnTo>
                  <a:lnTo>
                    <a:pt x="89357" y="26924"/>
                  </a:lnTo>
                  <a:lnTo>
                    <a:pt x="89344" y="26416"/>
                  </a:lnTo>
                  <a:lnTo>
                    <a:pt x="89865" y="26416"/>
                  </a:lnTo>
                  <a:lnTo>
                    <a:pt x="89814" y="27533"/>
                  </a:lnTo>
                  <a:lnTo>
                    <a:pt x="89687" y="27940"/>
                  </a:lnTo>
                  <a:lnTo>
                    <a:pt x="89560" y="29083"/>
                  </a:lnTo>
                  <a:lnTo>
                    <a:pt x="90068" y="26416"/>
                  </a:lnTo>
                  <a:lnTo>
                    <a:pt x="90322" y="25146"/>
                  </a:lnTo>
                  <a:lnTo>
                    <a:pt x="90538" y="25641"/>
                  </a:lnTo>
                  <a:lnTo>
                    <a:pt x="90665" y="27393"/>
                  </a:lnTo>
                  <a:lnTo>
                    <a:pt x="91325" y="27178"/>
                  </a:lnTo>
                  <a:lnTo>
                    <a:pt x="91643" y="25146"/>
                  </a:lnTo>
                  <a:lnTo>
                    <a:pt x="92138" y="22098"/>
                  </a:lnTo>
                  <a:lnTo>
                    <a:pt x="92633" y="23482"/>
                  </a:lnTo>
                  <a:lnTo>
                    <a:pt x="92760" y="25146"/>
                  </a:lnTo>
                  <a:lnTo>
                    <a:pt x="92379" y="28575"/>
                  </a:lnTo>
                  <a:lnTo>
                    <a:pt x="93078" y="25654"/>
                  </a:lnTo>
                  <a:lnTo>
                    <a:pt x="92913" y="29464"/>
                  </a:lnTo>
                  <a:lnTo>
                    <a:pt x="93383" y="28422"/>
                  </a:lnTo>
                  <a:lnTo>
                    <a:pt x="93357" y="26416"/>
                  </a:lnTo>
                  <a:lnTo>
                    <a:pt x="93738" y="26543"/>
                  </a:lnTo>
                  <a:lnTo>
                    <a:pt x="93764" y="26416"/>
                  </a:lnTo>
                  <a:lnTo>
                    <a:pt x="93903" y="25654"/>
                  </a:lnTo>
                  <a:lnTo>
                    <a:pt x="94259" y="23749"/>
                  </a:lnTo>
                  <a:lnTo>
                    <a:pt x="94386" y="24384"/>
                  </a:lnTo>
                  <a:lnTo>
                    <a:pt x="94500" y="25146"/>
                  </a:lnTo>
                  <a:lnTo>
                    <a:pt x="94132" y="26670"/>
                  </a:lnTo>
                  <a:lnTo>
                    <a:pt x="94919" y="25908"/>
                  </a:lnTo>
                  <a:lnTo>
                    <a:pt x="94615" y="24511"/>
                  </a:lnTo>
                  <a:lnTo>
                    <a:pt x="94754" y="23749"/>
                  </a:lnTo>
                  <a:lnTo>
                    <a:pt x="95072" y="22606"/>
                  </a:lnTo>
                  <a:lnTo>
                    <a:pt x="95072" y="22098"/>
                  </a:lnTo>
                  <a:lnTo>
                    <a:pt x="94919" y="20447"/>
                  </a:lnTo>
                  <a:lnTo>
                    <a:pt x="94830" y="19431"/>
                  </a:lnTo>
                  <a:lnTo>
                    <a:pt x="95084" y="20066"/>
                  </a:lnTo>
                  <a:lnTo>
                    <a:pt x="95161" y="20955"/>
                  </a:lnTo>
                  <a:lnTo>
                    <a:pt x="95681" y="20701"/>
                  </a:lnTo>
                  <a:lnTo>
                    <a:pt x="95745" y="22987"/>
                  </a:lnTo>
                  <a:lnTo>
                    <a:pt x="95643" y="23444"/>
                  </a:lnTo>
                  <a:lnTo>
                    <a:pt x="95504" y="23964"/>
                  </a:lnTo>
                  <a:lnTo>
                    <a:pt x="95415" y="24282"/>
                  </a:lnTo>
                  <a:lnTo>
                    <a:pt x="95313" y="24091"/>
                  </a:lnTo>
                  <a:lnTo>
                    <a:pt x="95199" y="23787"/>
                  </a:lnTo>
                  <a:lnTo>
                    <a:pt x="95046" y="24218"/>
                  </a:lnTo>
                  <a:lnTo>
                    <a:pt x="95148" y="24815"/>
                  </a:lnTo>
                  <a:lnTo>
                    <a:pt x="95288" y="24688"/>
                  </a:lnTo>
                  <a:lnTo>
                    <a:pt x="95415" y="24320"/>
                  </a:lnTo>
                  <a:lnTo>
                    <a:pt x="95554" y="24523"/>
                  </a:lnTo>
                  <a:lnTo>
                    <a:pt x="95758" y="22987"/>
                  </a:lnTo>
                  <a:lnTo>
                    <a:pt x="96266" y="20701"/>
                  </a:lnTo>
                  <a:lnTo>
                    <a:pt x="96316" y="20447"/>
                  </a:lnTo>
                  <a:lnTo>
                    <a:pt x="96367" y="20701"/>
                  </a:lnTo>
                  <a:lnTo>
                    <a:pt x="96481" y="22479"/>
                  </a:lnTo>
                  <a:lnTo>
                    <a:pt x="96240" y="26543"/>
                  </a:lnTo>
                  <a:lnTo>
                    <a:pt x="96621" y="23368"/>
                  </a:lnTo>
                  <a:lnTo>
                    <a:pt x="97231" y="25781"/>
                  </a:lnTo>
                  <a:lnTo>
                    <a:pt x="97523" y="23368"/>
                  </a:lnTo>
                  <a:lnTo>
                    <a:pt x="97675" y="22225"/>
                  </a:lnTo>
                  <a:lnTo>
                    <a:pt x="97548" y="23241"/>
                  </a:lnTo>
                  <a:lnTo>
                    <a:pt x="97421" y="25527"/>
                  </a:lnTo>
                  <a:lnTo>
                    <a:pt x="97739" y="22987"/>
                  </a:lnTo>
                  <a:lnTo>
                    <a:pt x="97764" y="23114"/>
                  </a:lnTo>
                  <a:lnTo>
                    <a:pt x="97878" y="25908"/>
                  </a:lnTo>
                  <a:lnTo>
                    <a:pt x="98272" y="26289"/>
                  </a:lnTo>
                  <a:lnTo>
                    <a:pt x="98031" y="22987"/>
                  </a:lnTo>
                  <a:lnTo>
                    <a:pt x="97967" y="22225"/>
                  </a:lnTo>
                  <a:lnTo>
                    <a:pt x="97866" y="20828"/>
                  </a:lnTo>
                  <a:lnTo>
                    <a:pt x="98183" y="22098"/>
                  </a:lnTo>
                  <a:lnTo>
                    <a:pt x="98272" y="24130"/>
                  </a:lnTo>
                  <a:lnTo>
                    <a:pt x="98793" y="25146"/>
                  </a:lnTo>
                  <a:lnTo>
                    <a:pt x="99580" y="22479"/>
                  </a:lnTo>
                  <a:lnTo>
                    <a:pt x="99961" y="23368"/>
                  </a:lnTo>
                  <a:lnTo>
                    <a:pt x="100050" y="27622"/>
                  </a:lnTo>
                  <a:lnTo>
                    <a:pt x="100368" y="27368"/>
                  </a:lnTo>
                  <a:lnTo>
                    <a:pt x="100482" y="27178"/>
                  </a:lnTo>
                  <a:lnTo>
                    <a:pt x="101625" y="23368"/>
                  </a:lnTo>
                  <a:lnTo>
                    <a:pt x="102425" y="24384"/>
                  </a:lnTo>
                  <a:lnTo>
                    <a:pt x="102323" y="24130"/>
                  </a:lnTo>
                  <a:lnTo>
                    <a:pt x="102336" y="23368"/>
                  </a:lnTo>
                  <a:lnTo>
                    <a:pt x="102412" y="22479"/>
                  </a:lnTo>
                  <a:lnTo>
                    <a:pt x="102552" y="20828"/>
                  </a:lnTo>
                  <a:lnTo>
                    <a:pt x="102590" y="20447"/>
                  </a:lnTo>
                  <a:lnTo>
                    <a:pt x="102666" y="19431"/>
                  </a:lnTo>
                  <a:lnTo>
                    <a:pt x="102743" y="18542"/>
                  </a:lnTo>
                  <a:lnTo>
                    <a:pt x="102743" y="26797"/>
                  </a:lnTo>
                  <a:lnTo>
                    <a:pt x="103085" y="25273"/>
                  </a:lnTo>
                  <a:lnTo>
                    <a:pt x="103212" y="24638"/>
                  </a:lnTo>
                  <a:lnTo>
                    <a:pt x="103200" y="24790"/>
                  </a:lnTo>
                  <a:lnTo>
                    <a:pt x="103124" y="25641"/>
                  </a:lnTo>
                  <a:lnTo>
                    <a:pt x="103009" y="27178"/>
                  </a:lnTo>
                  <a:lnTo>
                    <a:pt x="103085" y="26670"/>
                  </a:lnTo>
                  <a:lnTo>
                    <a:pt x="103606" y="27559"/>
                  </a:lnTo>
                  <a:lnTo>
                    <a:pt x="103898" y="26670"/>
                  </a:lnTo>
                  <a:lnTo>
                    <a:pt x="104343" y="25273"/>
                  </a:lnTo>
                  <a:lnTo>
                    <a:pt x="105041" y="24130"/>
                  </a:lnTo>
                  <a:lnTo>
                    <a:pt x="105346" y="23622"/>
                  </a:lnTo>
                  <a:lnTo>
                    <a:pt x="105168" y="25146"/>
                  </a:lnTo>
                  <a:lnTo>
                    <a:pt x="105410" y="26289"/>
                  </a:lnTo>
                  <a:lnTo>
                    <a:pt x="105994" y="25908"/>
                  </a:lnTo>
                  <a:lnTo>
                    <a:pt x="106311" y="26543"/>
                  </a:lnTo>
                  <a:lnTo>
                    <a:pt x="106413" y="25908"/>
                  </a:lnTo>
                  <a:lnTo>
                    <a:pt x="106527" y="25146"/>
                  </a:lnTo>
                  <a:lnTo>
                    <a:pt x="106718" y="25400"/>
                  </a:lnTo>
                  <a:lnTo>
                    <a:pt x="106718" y="25146"/>
                  </a:lnTo>
                  <a:lnTo>
                    <a:pt x="106718" y="23622"/>
                  </a:lnTo>
                  <a:lnTo>
                    <a:pt x="106718" y="23241"/>
                  </a:lnTo>
                  <a:lnTo>
                    <a:pt x="107365" y="26162"/>
                  </a:lnTo>
                  <a:lnTo>
                    <a:pt x="108254" y="25146"/>
                  </a:lnTo>
                  <a:lnTo>
                    <a:pt x="109131" y="23749"/>
                  </a:lnTo>
                  <a:lnTo>
                    <a:pt x="109753" y="25908"/>
                  </a:lnTo>
                  <a:lnTo>
                    <a:pt x="109626" y="25908"/>
                  </a:lnTo>
                  <a:lnTo>
                    <a:pt x="109372" y="27178"/>
                  </a:lnTo>
                  <a:lnTo>
                    <a:pt x="110324" y="26035"/>
                  </a:lnTo>
                  <a:lnTo>
                    <a:pt x="110451" y="25273"/>
                  </a:lnTo>
                  <a:lnTo>
                    <a:pt x="110413" y="24384"/>
                  </a:lnTo>
                  <a:lnTo>
                    <a:pt x="110388" y="23749"/>
                  </a:lnTo>
                  <a:lnTo>
                    <a:pt x="110375" y="23241"/>
                  </a:lnTo>
                  <a:lnTo>
                    <a:pt x="110451" y="21844"/>
                  </a:lnTo>
                  <a:lnTo>
                    <a:pt x="110566" y="21082"/>
                  </a:lnTo>
                  <a:lnTo>
                    <a:pt x="110896" y="20066"/>
                  </a:lnTo>
                  <a:lnTo>
                    <a:pt x="111099" y="20066"/>
                  </a:lnTo>
                  <a:lnTo>
                    <a:pt x="110769" y="21082"/>
                  </a:lnTo>
                  <a:lnTo>
                    <a:pt x="110667" y="22225"/>
                  </a:lnTo>
                  <a:lnTo>
                    <a:pt x="110782" y="23368"/>
                  </a:lnTo>
                  <a:lnTo>
                    <a:pt x="110909" y="25273"/>
                  </a:lnTo>
                  <a:lnTo>
                    <a:pt x="111074" y="22987"/>
                  </a:lnTo>
                  <a:lnTo>
                    <a:pt x="111239" y="27305"/>
                  </a:lnTo>
                  <a:lnTo>
                    <a:pt x="111366" y="22987"/>
                  </a:lnTo>
                  <a:lnTo>
                    <a:pt x="111442" y="20066"/>
                  </a:lnTo>
                  <a:lnTo>
                    <a:pt x="111493" y="18161"/>
                  </a:lnTo>
                  <a:lnTo>
                    <a:pt x="111683" y="19431"/>
                  </a:lnTo>
                  <a:lnTo>
                    <a:pt x="111798" y="22352"/>
                  </a:lnTo>
                  <a:lnTo>
                    <a:pt x="112014" y="21844"/>
                  </a:lnTo>
                  <a:lnTo>
                    <a:pt x="112115" y="21463"/>
                  </a:lnTo>
                  <a:lnTo>
                    <a:pt x="112395" y="20066"/>
                  </a:lnTo>
                  <a:lnTo>
                    <a:pt x="112522" y="23241"/>
                  </a:lnTo>
                  <a:lnTo>
                    <a:pt x="112979" y="20066"/>
                  </a:lnTo>
                  <a:lnTo>
                    <a:pt x="113169" y="18669"/>
                  </a:lnTo>
                  <a:lnTo>
                    <a:pt x="113182" y="21971"/>
                  </a:lnTo>
                  <a:lnTo>
                    <a:pt x="113080" y="22352"/>
                  </a:lnTo>
                  <a:lnTo>
                    <a:pt x="112864" y="22352"/>
                  </a:lnTo>
                  <a:lnTo>
                    <a:pt x="112776" y="26416"/>
                  </a:lnTo>
                  <a:lnTo>
                    <a:pt x="112864" y="25527"/>
                  </a:lnTo>
                  <a:lnTo>
                    <a:pt x="113093" y="26035"/>
                  </a:lnTo>
                  <a:lnTo>
                    <a:pt x="113334" y="27076"/>
                  </a:lnTo>
                  <a:lnTo>
                    <a:pt x="113245" y="26543"/>
                  </a:lnTo>
                  <a:lnTo>
                    <a:pt x="113550" y="27559"/>
                  </a:lnTo>
                  <a:lnTo>
                    <a:pt x="113614" y="25527"/>
                  </a:lnTo>
                  <a:lnTo>
                    <a:pt x="114427" y="19431"/>
                  </a:lnTo>
                  <a:lnTo>
                    <a:pt x="114452" y="25146"/>
                  </a:lnTo>
                  <a:lnTo>
                    <a:pt x="114452" y="25400"/>
                  </a:lnTo>
                  <a:lnTo>
                    <a:pt x="114503" y="25146"/>
                  </a:lnTo>
                  <a:lnTo>
                    <a:pt x="114528" y="25006"/>
                  </a:lnTo>
                  <a:lnTo>
                    <a:pt x="114477" y="25146"/>
                  </a:lnTo>
                  <a:lnTo>
                    <a:pt x="115379" y="20574"/>
                  </a:lnTo>
                  <a:lnTo>
                    <a:pt x="114528" y="25006"/>
                  </a:lnTo>
                  <a:lnTo>
                    <a:pt x="115100" y="23241"/>
                  </a:lnTo>
                  <a:lnTo>
                    <a:pt x="115062" y="23749"/>
                  </a:lnTo>
                  <a:lnTo>
                    <a:pt x="114935" y="27432"/>
                  </a:lnTo>
                  <a:lnTo>
                    <a:pt x="115049" y="28422"/>
                  </a:lnTo>
                  <a:lnTo>
                    <a:pt x="114935" y="29210"/>
                  </a:lnTo>
                  <a:lnTo>
                    <a:pt x="115404" y="26670"/>
                  </a:lnTo>
                  <a:lnTo>
                    <a:pt x="115252" y="31242"/>
                  </a:lnTo>
                  <a:lnTo>
                    <a:pt x="115912" y="27559"/>
                  </a:lnTo>
                  <a:lnTo>
                    <a:pt x="115849" y="28575"/>
                  </a:lnTo>
                  <a:lnTo>
                    <a:pt x="115951" y="28321"/>
                  </a:lnTo>
                  <a:lnTo>
                    <a:pt x="116090" y="27559"/>
                  </a:lnTo>
                  <a:lnTo>
                    <a:pt x="116192" y="26924"/>
                  </a:lnTo>
                  <a:lnTo>
                    <a:pt x="116243" y="26670"/>
                  </a:lnTo>
                  <a:lnTo>
                    <a:pt x="116941" y="23749"/>
                  </a:lnTo>
                  <a:lnTo>
                    <a:pt x="117106" y="31496"/>
                  </a:lnTo>
                  <a:lnTo>
                    <a:pt x="118237" y="26924"/>
                  </a:lnTo>
                  <a:lnTo>
                    <a:pt x="118999" y="25006"/>
                  </a:lnTo>
                  <a:lnTo>
                    <a:pt x="119113" y="24638"/>
                  </a:lnTo>
                  <a:lnTo>
                    <a:pt x="119214" y="23749"/>
                  </a:lnTo>
                  <a:lnTo>
                    <a:pt x="119278" y="23241"/>
                  </a:lnTo>
                  <a:lnTo>
                    <a:pt x="119367" y="22479"/>
                  </a:lnTo>
                  <a:lnTo>
                    <a:pt x="119494" y="21336"/>
                  </a:lnTo>
                  <a:lnTo>
                    <a:pt x="120269" y="19685"/>
                  </a:lnTo>
                  <a:lnTo>
                    <a:pt x="120319" y="21463"/>
                  </a:lnTo>
                  <a:lnTo>
                    <a:pt x="120027" y="22606"/>
                  </a:lnTo>
                  <a:lnTo>
                    <a:pt x="119926" y="24257"/>
                  </a:lnTo>
                  <a:lnTo>
                    <a:pt x="120040" y="25019"/>
                  </a:lnTo>
                  <a:lnTo>
                    <a:pt x="120294" y="24790"/>
                  </a:lnTo>
                  <a:lnTo>
                    <a:pt x="120738" y="23622"/>
                  </a:lnTo>
                  <a:lnTo>
                    <a:pt x="120624" y="26416"/>
                  </a:lnTo>
                  <a:lnTo>
                    <a:pt x="120878" y="26187"/>
                  </a:lnTo>
                  <a:lnTo>
                    <a:pt x="121005" y="24257"/>
                  </a:lnTo>
                  <a:lnTo>
                    <a:pt x="120904" y="23622"/>
                  </a:lnTo>
                  <a:lnTo>
                    <a:pt x="120967" y="23114"/>
                  </a:lnTo>
                  <a:lnTo>
                    <a:pt x="121424" y="19431"/>
                  </a:lnTo>
                  <a:close/>
                </a:path>
                <a:path w="381635" h="43179">
                  <a:moveTo>
                    <a:pt x="122047" y="27368"/>
                  </a:moveTo>
                  <a:lnTo>
                    <a:pt x="121869" y="28194"/>
                  </a:lnTo>
                  <a:lnTo>
                    <a:pt x="122047" y="27368"/>
                  </a:lnTo>
                  <a:close/>
                </a:path>
                <a:path w="381635" h="43179">
                  <a:moveTo>
                    <a:pt x="122123" y="29133"/>
                  </a:moveTo>
                  <a:lnTo>
                    <a:pt x="122008" y="29476"/>
                  </a:lnTo>
                  <a:lnTo>
                    <a:pt x="122085" y="29603"/>
                  </a:lnTo>
                  <a:lnTo>
                    <a:pt x="122110" y="29425"/>
                  </a:lnTo>
                  <a:lnTo>
                    <a:pt x="122123" y="29260"/>
                  </a:lnTo>
                  <a:lnTo>
                    <a:pt x="122123" y="29133"/>
                  </a:lnTo>
                  <a:close/>
                </a:path>
                <a:path w="381635" h="43179">
                  <a:moveTo>
                    <a:pt x="122250" y="28803"/>
                  </a:moveTo>
                  <a:lnTo>
                    <a:pt x="122135" y="29133"/>
                  </a:lnTo>
                  <a:lnTo>
                    <a:pt x="122250" y="28803"/>
                  </a:lnTo>
                  <a:close/>
                </a:path>
                <a:path w="381635" h="43179">
                  <a:moveTo>
                    <a:pt x="122504" y="28079"/>
                  </a:moveTo>
                  <a:lnTo>
                    <a:pt x="122250" y="28803"/>
                  </a:lnTo>
                  <a:lnTo>
                    <a:pt x="122402" y="28917"/>
                  </a:lnTo>
                  <a:lnTo>
                    <a:pt x="122504" y="28079"/>
                  </a:lnTo>
                  <a:close/>
                </a:path>
                <a:path w="381635" h="43179">
                  <a:moveTo>
                    <a:pt x="122555" y="17272"/>
                  </a:moveTo>
                  <a:lnTo>
                    <a:pt x="121348" y="23939"/>
                  </a:lnTo>
                  <a:lnTo>
                    <a:pt x="121323" y="24130"/>
                  </a:lnTo>
                  <a:lnTo>
                    <a:pt x="120738" y="28321"/>
                  </a:lnTo>
                  <a:lnTo>
                    <a:pt x="121069" y="27444"/>
                  </a:lnTo>
                  <a:lnTo>
                    <a:pt x="121526" y="25742"/>
                  </a:lnTo>
                  <a:lnTo>
                    <a:pt x="121640" y="25400"/>
                  </a:lnTo>
                  <a:lnTo>
                    <a:pt x="121920" y="24765"/>
                  </a:lnTo>
                  <a:lnTo>
                    <a:pt x="121869" y="26543"/>
                  </a:lnTo>
                  <a:lnTo>
                    <a:pt x="121564" y="27305"/>
                  </a:lnTo>
                  <a:lnTo>
                    <a:pt x="121361" y="28448"/>
                  </a:lnTo>
                  <a:lnTo>
                    <a:pt x="121780" y="27686"/>
                  </a:lnTo>
                  <a:lnTo>
                    <a:pt x="121907" y="27051"/>
                  </a:lnTo>
                  <a:lnTo>
                    <a:pt x="122008" y="24638"/>
                  </a:lnTo>
                  <a:lnTo>
                    <a:pt x="122097" y="23863"/>
                  </a:lnTo>
                  <a:lnTo>
                    <a:pt x="122275" y="23368"/>
                  </a:lnTo>
                  <a:lnTo>
                    <a:pt x="122389" y="21336"/>
                  </a:lnTo>
                  <a:lnTo>
                    <a:pt x="122555" y="17272"/>
                  </a:lnTo>
                  <a:close/>
                </a:path>
                <a:path w="381635" h="43179">
                  <a:moveTo>
                    <a:pt x="122682" y="23609"/>
                  </a:moveTo>
                  <a:lnTo>
                    <a:pt x="122542" y="25006"/>
                  </a:lnTo>
                  <a:lnTo>
                    <a:pt x="122415" y="25781"/>
                  </a:lnTo>
                  <a:lnTo>
                    <a:pt x="122047" y="27368"/>
                  </a:lnTo>
                  <a:lnTo>
                    <a:pt x="122313" y="27051"/>
                  </a:lnTo>
                  <a:lnTo>
                    <a:pt x="122440" y="26797"/>
                  </a:lnTo>
                  <a:lnTo>
                    <a:pt x="122682" y="24701"/>
                  </a:lnTo>
                  <a:lnTo>
                    <a:pt x="122682" y="23609"/>
                  </a:lnTo>
                  <a:close/>
                </a:path>
                <a:path w="381635" h="43179">
                  <a:moveTo>
                    <a:pt x="124193" y="23876"/>
                  </a:moveTo>
                  <a:lnTo>
                    <a:pt x="124167" y="21183"/>
                  </a:lnTo>
                  <a:lnTo>
                    <a:pt x="123888" y="21069"/>
                  </a:lnTo>
                  <a:lnTo>
                    <a:pt x="123393" y="23241"/>
                  </a:lnTo>
                  <a:lnTo>
                    <a:pt x="123380" y="22479"/>
                  </a:lnTo>
                  <a:lnTo>
                    <a:pt x="123532" y="21590"/>
                  </a:lnTo>
                  <a:lnTo>
                    <a:pt x="123596" y="20955"/>
                  </a:lnTo>
                  <a:lnTo>
                    <a:pt x="123253" y="22606"/>
                  </a:lnTo>
                  <a:lnTo>
                    <a:pt x="122770" y="25527"/>
                  </a:lnTo>
                  <a:lnTo>
                    <a:pt x="122656" y="28714"/>
                  </a:lnTo>
                  <a:lnTo>
                    <a:pt x="123190" y="25425"/>
                  </a:lnTo>
                  <a:lnTo>
                    <a:pt x="123609" y="22860"/>
                  </a:lnTo>
                  <a:lnTo>
                    <a:pt x="123825" y="22479"/>
                  </a:lnTo>
                  <a:lnTo>
                    <a:pt x="123837" y="23990"/>
                  </a:lnTo>
                  <a:lnTo>
                    <a:pt x="123698" y="25273"/>
                  </a:lnTo>
                  <a:lnTo>
                    <a:pt x="123837" y="24384"/>
                  </a:lnTo>
                  <a:lnTo>
                    <a:pt x="123926" y="26047"/>
                  </a:lnTo>
                  <a:lnTo>
                    <a:pt x="124193" y="23876"/>
                  </a:lnTo>
                  <a:close/>
                </a:path>
                <a:path w="381635" h="43179">
                  <a:moveTo>
                    <a:pt x="225386" y="33070"/>
                  </a:moveTo>
                  <a:lnTo>
                    <a:pt x="224675" y="32943"/>
                  </a:lnTo>
                  <a:lnTo>
                    <a:pt x="224256" y="35229"/>
                  </a:lnTo>
                  <a:lnTo>
                    <a:pt x="225386" y="33172"/>
                  </a:lnTo>
                  <a:close/>
                </a:path>
                <a:path w="381635" h="43179">
                  <a:moveTo>
                    <a:pt x="227291" y="31965"/>
                  </a:moveTo>
                  <a:lnTo>
                    <a:pt x="227177" y="32308"/>
                  </a:lnTo>
                  <a:lnTo>
                    <a:pt x="227063" y="32651"/>
                  </a:lnTo>
                  <a:lnTo>
                    <a:pt x="226225" y="33959"/>
                  </a:lnTo>
                  <a:lnTo>
                    <a:pt x="226123" y="34594"/>
                  </a:lnTo>
                  <a:lnTo>
                    <a:pt x="226237" y="35356"/>
                  </a:lnTo>
                  <a:lnTo>
                    <a:pt x="227177" y="33642"/>
                  </a:lnTo>
                  <a:lnTo>
                    <a:pt x="227291" y="31965"/>
                  </a:lnTo>
                  <a:close/>
                </a:path>
                <a:path w="381635" h="43179">
                  <a:moveTo>
                    <a:pt x="227634" y="30784"/>
                  </a:moveTo>
                  <a:lnTo>
                    <a:pt x="227342" y="31292"/>
                  </a:lnTo>
                  <a:lnTo>
                    <a:pt x="227291" y="31965"/>
                  </a:lnTo>
                  <a:lnTo>
                    <a:pt x="227634" y="30784"/>
                  </a:lnTo>
                  <a:close/>
                </a:path>
                <a:path w="381635" h="43179">
                  <a:moveTo>
                    <a:pt x="227749" y="33985"/>
                  </a:moveTo>
                  <a:lnTo>
                    <a:pt x="227304" y="34721"/>
                  </a:lnTo>
                  <a:lnTo>
                    <a:pt x="227647" y="34213"/>
                  </a:lnTo>
                  <a:lnTo>
                    <a:pt x="227749" y="33985"/>
                  </a:lnTo>
                  <a:close/>
                </a:path>
                <a:path w="381635" h="43179">
                  <a:moveTo>
                    <a:pt x="229146" y="19164"/>
                  </a:moveTo>
                  <a:lnTo>
                    <a:pt x="228371" y="20815"/>
                  </a:lnTo>
                  <a:lnTo>
                    <a:pt x="228498" y="20688"/>
                  </a:lnTo>
                  <a:lnTo>
                    <a:pt x="229146" y="19164"/>
                  </a:lnTo>
                  <a:close/>
                </a:path>
                <a:path w="381635" h="43179">
                  <a:moveTo>
                    <a:pt x="229654" y="36042"/>
                  </a:moveTo>
                  <a:lnTo>
                    <a:pt x="229539" y="36309"/>
                  </a:lnTo>
                  <a:lnTo>
                    <a:pt x="229514" y="36537"/>
                  </a:lnTo>
                  <a:lnTo>
                    <a:pt x="229654" y="36042"/>
                  </a:lnTo>
                  <a:close/>
                </a:path>
                <a:path w="381635" h="43179">
                  <a:moveTo>
                    <a:pt x="232905" y="17195"/>
                  </a:moveTo>
                  <a:lnTo>
                    <a:pt x="232117" y="19227"/>
                  </a:lnTo>
                  <a:lnTo>
                    <a:pt x="232905" y="17195"/>
                  </a:lnTo>
                  <a:close/>
                </a:path>
                <a:path w="381635" h="43179">
                  <a:moveTo>
                    <a:pt x="239471" y="39751"/>
                  </a:moveTo>
                  <a:lnTo>
                    <a:pt x="238721" y="41325"/>
                  </a:lnTo>
                  <a:lnTo>
                    <a:pt x="239458" y="41452"/>
                  </a:lnTo>
                  <a:lnTo>
                    <a:pt x="239471" y="39751"/>
                  </a:lnTo>
                  <a:close/>
                </a:path>
                <a:path w="381635" h="43179">
                  <a:moveTo>
                    <a:pt x="244856" y="33324"/>
                  </a:moveTo>
                  <a:lnTo>
                    <a:pt x="244741" y="32270"/>
                  </a:lnTo>
                  <a:lnTo>
                    <a:pt x="244538" y="31419"/>
                  </a:lnTo>
                  <a:lnTo>
                    <a:pt x="244411" y="34086"/>
                  </a:lnTo>
                  <a:lnTo>
                    <a:pt x="244487" y="33959"/>
                  </a:lnTo>
                  <a:lnTo>
                    <a:pt x="244576" y="33578"/>
                  </a:lnTo>
                  <a:lnTo>
                    <a:pt x="244602" y="33769"/>
                  </a:lnTo>
                  <a:lnTo>
                    <a:pt x="244703" y="33578"/>
                  </a:lnTo>
                  <a:lnTo>
                    <a:pt x="244856" y="33324"/>
                  </a:lnTo>
                  <a:close/>
                </a:path>
                <a:path w="381635" h="43179">
                  <a:moveTo>
                    <a:pt x="245122" y="33832"/>
                  </a:moveTo>
                  <a:lnTo>
                    <a:pt x="245097" y="32931"/>
                  </a:lnTo>
                  <a:lnTo>
                    <a:pt x="244995" y="33324"/>
                  </a:lnTo>
                  <a:lnTo>
                    <a:pt x="245122" y="33832"/>
                  </a:lnTo>
                  <a:close/>
                </a:path>
                <a:path w="381635" h="43179">
                  <a:moveTo>
                    <a:pt x="248793" y="16052"/>
                  </a:moveTo>
                  <a:lnTo>
                    <a:pt x="248615" y="16725"/>
                  </a:lnTo>
                  <a:lnTo>
                    <a:pt x="248793" y="16052"/>
                  </a:lnTo>
                  <a:close/>
                </a:path>
                <a:path w="381635" h="43179">
                  <a:moveTo>
                    <a:pt x="259588" y="16941"/>
                  </a:moveTo>
                  <a:lnTo>
                    <a:pt x="259334" y="16179"/>
                  </a:lnTo>
                  <a:lnTo>
                    <a:pt x="259384" y="16433"/>
                  </a:lnTo>
                  <a:lnTo>
                    <a:pt x="259588" y="16941"/>
                  </a:lnTo>
                  <a:close/>
                </a:path>
                <a:path w="381635" h="43179">
                  <a:moveTo>
                    <a:pt x="260223" y="39420"/>
                  </a:moveTo>
                  <a:lnTo>
                    <a:pt x="259562" y="36372"/>
                  </a:lnTo>
                  <a:lnTo>
                    <a:pt x="259676" y="37134"/>
                  </a:lnTo>
                  <a:lnTo>
                    <a:pt x="259791" y="38531"/>
                  </a:lnTo>
                  <a:lnTo>
                    <a:pt x="260223" y="39420"/>
                  </a:lnTo>
                  <a:close/>
                </a:path>
                <a:path w="381635" h="43179">
                  <a:moveTo>
                    <a:pt x="273735" y="35674"/>
                  </a:moveTo>
                  <a:lnTo>
                    <a:pt x="273621" y="36029"/>
                  </a:lnTo>
                  <a:lnTo>
                    <a:pt x="273735" y="35674"/>
                  </a:lnTo>
                  <a:close/>
                </a:path>
                <a:path w="381635" h="43179">
                  <a:moveTo>
                    <a:pt x="275958" y="35445"/>
                  </a:moveTo>
                  <a:lnTo>
                    <a:pt x="275793" y="36449"/>
                  </a:lnTo>
                  <a:lnTo>
                    <a:pt x="275882" y="36245"/>
                  </a:lnTo>
                  <a:lnTo>
                    <a:pt x="275958" y="35445"/>
                  </a:lnTo>
                  <a:close/>
                </a:path>
                <a:path w="381635" h="43179">
                  <a:moveTo>
                    <a:pt x="280898" y="33769"/>
                  </a:moveTo>
                  <a:lnTo>
                    <a:pt x="280885" y="32639"/>
                  </a:lnTo>
                  <a:lnTo>
                    <a:pt x="280720" y="34086"/>
                  </a:lnTo>
                  <a:lnTo>
                    <a:pt x="280898" y="33769"/>
                  </a:lnTo>
                  <a:close/>
                </a:path>
                <a:path w="381635" h="43179">
                  <a:moveTo>
                    <a:pt x="281228" y="33197"/>
                  </a:moveTo>
                  <a:lnTo>
                    <a:pt x="281076" y="33451"/>
                  </a:lnTo>
                  <a:lnTo>
                    <a:pt x="281000" y="33959"/>
                  </a:lnTo>
                  <a:lnTo>
                    <a:pt x="281114" y="35356"/>
                  </a:lnTo>
                  <a:lnTo>
                    <a:pt x="281228" y="33197"/>
                  </a:lnTo>
                  <a:close/>
                </a:path>
                <a:path w="381635" h="43179">
                  <a:moveTo>
                    <a:pt x="288544" y="34086"/>
                  </a:moveTo>
                  <a:close/>
                </a:path>
                <a:path w="381635" h="43179">
                  <a:moveTo>
                    <a:pt x="303758" y="37896"/>
                  </a:moveTo>
                  <a:lnTo>
                    <a:pt x="303707" y="36372"/>
                  </a:lnTo>
                  <a:lnTo>
                    <a:pt x="303517" y="36283"/>
                  </a:lnTo>
                  <a:lnTo>
                    <a:pt x="303530" y="36626"/>
                  </a:lnTo>
                  <a:lnTo>
                    <a:pt x="303657" y="37642"/>
                  </a:lnTo>
                  <a:lnTo>
                    <a:pt x="303758" y="37896"/>
                  </a:lnTo>
                  <a:close/>
                </a:path>
                <a:path w="381635" h="43179">
                  <a:moveTo>
                    <a:pt x="307340" y="16154"/>
                  </a:moveTo>
                  <a:lnTo>
                    <a:pt x="307225" y="16675"/>
                  </a:lnTo>
                  <a:lnTo>
                    <a:pt x="307098" y="17945"/>
                  </a:lnTo>
                  <a:lnTo>
                    <a:pt x="307340" y="16154"/>
                  </a:lnTo>
                  <a:close/>
                </a:path>
                <a:path w="381635" h="43179">
                  <a:moveTo>
                    <a:pt x="308394" y="13004"/>
                  </a:moveTo>
                  <a:lnTo>
                    <a:pt x="308063" y="12877"/>
                  </a:lnTo>
                  <a:lnTo>
                    <a:pt x="307251" y="13258"/>
                  </a:lnTo>
                  <a:lnTo>
                    <a:pt x="307098" y="15290"/>
                  </a:lnTo>
                  <a:lnTo>
                    <a:pt x="307225" y="14909"/>
                  </a:lnTo>
                  <a:lnTo>
                    <a:pt x="307390" y="13893"/>
                  </a:lnTo>
                  <a:lnTo>
                    <a:pt x="307454" y="15163"/>
                  </a:lnTo>
                  <a:lnTo>
                    <a:pt x="307340" y="16154"/>
                  </a:lnTo>
                  <a:lnTo>
                    <a:pt x="307911" y="14909"/>
                  </a:lnTo>
                  <a:lnTo>
                    <a:pt x="308025" y="14528"/>
                  </a:lnTo>
                  <a:lnTo>
                    <a:pt x="308178" y="13893"/>
                  </a:lnTo>
                  <a:lnTo>
                    <a:pt x="308394" y="13004"/>
                  </a:lnTo>
                  <a:close/>
                </a:path>
                <a:path w="381635" h="43179">
                  <a:moveTo>
                    <a:pt x="313055" y="17995"/>
                  </a:moveTo>
                  <a:lnTo>
                    <a:pt x="312953" y="19354"/>
                  </a:lnTo>
                  <a:lnTo>
                    <a:pt x="313042" y="19227"/>
                  </a:lnTo>
                  <a:lnTo>
                    <a:pt x="313055" y="17995"/>
                  </a:lnTo>
                  <a:close/>
                </a:path>
                <a:path w="381635" h="43179">
                  <a:moveTo>
                    <a:pt x="313258" y="17957"/>
                  </a:moveTo>
                  <a:lnTo>
                    <a:pt x="313194" y="16687"/>
                  </a:lnTo>
                  <a:lnTo>
                    <a:pt x="313143" y="15290"/>
                  </a:lnTo>
                  <a:lnTo>
                    <a:pt x="313042" y="15417"/>
                  </a:lnTo>
                  <a:lnTo>
                    <a:pt x="312928" y="16687"/>
                  </a:lnTo>
                  <a:lnTo>
                    <a:pt x="313055" y="17995"/>
                  </a:lnTo>
                  <a:lnTo>
                    <a:pt x="313156" y="16687"/>
                  </a:lnTo>
                  <a:lnTo>
                    <a:pt x="313258" y="17957"/>
                  </a:lnTo>
                  <a:close/>
                </a:path>
                <a:path w="381635" h="43179">
                  <a:moveTo>
                    <a:pt x="319163" y="36677"/>
                  </a:moveTo>
                  <a:lnTo>
                    <a:pt x="318985" y="37515"/>
                  </a:lnTo>
                  <a:lnTo>
                    <a:pt x="319087" y="37261"/>
                  </a:lnTo>
                  <a:lnTo>
                    <a:pt x="319163" y="36677"/>
                  </a:lnTo>
                  <a:close/>
                </a:path>
                <a:path w="381635" h="43179">
                  <a:moveTo>
                    <a:pt x="321119" y="14643"/>
                  </a:moveTo>
                  <a:lnTo>
                    <a:pt x="320929" y="14198"/>
                  </a:lnTo>
                  <a:lnTo>
                    <a:pt x="320941" y="14414"/>
                  </a:lnTo>
                  <a:lnTo>
                    <a:pt x="320967" y="14592"/>
                  </a:lnTo>
                  <a:lnTo>
                    <a:pt x="320992" y="14795"/>
                  </a:lnTo>
                  <a:lnTo>
                    <a:pt x="321119" y="14643"/>
                  </a:lnTo>
                  <a:close/>
                </a:path>
                <a:path w="381635" h="43179">
                  <a:moveTo>
                    <a:pt x="324269" y="37452"/>
                  </a:moveTo>
                  <a:lnTo>
                    <a:pt x="323672" y="37007"/>
                  </a:lnTo>
                  <a:lnTo>
                    <a:pt x="323837" y="37287"/>
                  </a:lnTo>
                  <a:lnTo>
                    <a:pt x="324053" y="37452"/>
                  </a:lnTo>
                  <a:lnTo>
                    <a:pt x="324269" y="37452"/>
                  </a:lnTo>
                  <a:close/>
                </a:path>
                <a:path w="381635" h="43179">
                  <a:moveTo>
                    <a:pt x="328891" y="11480"/>
                  </a:moveTo>
                  <a:lnTo>
                    <a:pt x="328879" y="11176"/>
                  </a:lnTo>
                  <a:lnTo>
                    <a:pt x="328866" y="10820"/>
                  </a:lnTo>
                  <a:lnTo>
                    <a:pt x="328891" y="11480"/>
                  </a:lnTo>
                  <a:close/>
                </a:path>
                <a:path w="381635" h="43179">
                  <a:moveTo>
                    <a:pt x="330606" y="35610"/>
                  </a:moveTo>
                  <a:lnTo>
                    <a:pt x="330517" y="34594"/>
                  </a:lnTo>
                  <a:lnTo>
                    <a:pt x="329984" y="32651"/>
                  </a:lnTo>
                  <a:lnTo>
                    <a:pt x="329831" y="32054"/>
                  </a:lnTo>
                  <a:lnTo>
                    <a:pt x="329819" y="32842"/>
                  </a:lnTo>
                  <a:lnTo>
                    <a:pt x="329730" y="37007"/>
                  </a:lnTo>
                  <a:lnTo>
                    <a:pt x="330606" y="35610"/>
                  </a:lnTo>
                  <a:close/>
                </a:path>
                <a:path w="381635" h="43179">
                  <a:moveTo>
                    <a:pt x="331076" y="34366"/>
                  </a:moveTo>
                  <a:lnTo>
                    <a:pt x="330949" y="34975"/>
                  </a:lnTo>
                  <a:lnTo>
                    <a:pt x="330847" y="35229"/>
                  </a:lnTo>
                  <a:lnTo>
                    <a:pt x="330784" y="35610"/>
                  </a:lnTo>
                  <a:lnTo>
                    <a:pt x="330987" y="36372"/>
                  </a:lnTo>
                  <a:lnTo>
                    <a:pt x="331076" y="34366"/>
                  </a:lnTo>
                  <a:close/>
                </a:path>
                <a:path w="381635" h="43179">
                  <a:moveTo>
                    <a:pt x="333387" y="16814"/>
                  </a:moveTo>
                  <a:close/>
                </a:path>
                <a:path w="381635" h="43179">
                  <a:moveTo>
                    <a:pt x="333629" y="7797"/>
                  </a:moveTo>
                  <a:lnTo>
                    <a:pt x="333082" y="9194"/>
                  </a:lnTo>
                  <a:lnTo>
                    <a:pt x="332981" y="11912"/>
                  </a:lnTo>
                  <a:lnTo>
                    <a:pt x="333057" y="11607"/>
                  </a:lnTo>
                  <a:lnTo>
                    <a:pt x="333006" y="12242"/>
                  </a:lnTo>
                  <a:lnTo>
                    <a:pt x="332981" y="11912"/>
                  </a:lnTo>
                  <a:lnTo>
                    <a:pt x="332905" y="12242"/>
                  </a:lnTo>
                  <a:lnTo>
                    <a:pt x="332498" y="14020"/>
                  </a:lnTo>
                  <a:lnTo>
                    <a:pt x="333489" y="12623"/>
                  </a:lnTo>
                  <a:lnTo>
                    <a:pt x="333552" y="11607"/>
                  </a:lnTo>
                  <a:lnTo>
                    <a:pt x="333629" y="7797"/>
                  </a:lnTo>
                  <a:close/>
                </a:path>
                <a:path w="381635" h="43179">
                  <a:moveTo>
                    <a:pt x="335673" y="16751"/>
                  </a:moveTo>
                  <a:lnTo>
                    <a:pt x="335572" y="16052"/>
                  </a:lnTo>
                  <a:lnTo>
                    <a:pt x="335546" y="17513"/>
                  </a:lnTo>
                  <a:lnTo>
                    <a:pt x="335673" y="16751"/>
                  </a:lnTo>
                  <a:close/>
                </a:path>
                <a:path w="381635" h="43179">
                  <a:moveTo>
                    <a:pt x="335915" y="16560"/>
                  </a:moveTo>
                  <a:lnTo>
                    <a:pt x="335813" y="15925"/>
                  </a:lnTo>
                  <a:lnTo>
                    <a:pt x="335826" y="16433"/>
                  </a:lnTo>
                  <a:lnTo>
                    <a:pt x="335915" y="16560"/>
                  </a:lnTo>
                  <a:close/>
                </a:path>
                <a:path w="381635" h="43179">
                  <a:moveTo>
                    <a:pt x="335978" y="32943"/>
                  </a:moveTo>
                  <a:lnTo>
                    <a:pt x="335749" y="33451"/>
                  </a:lnTo>
                  <a:lnTo>
                    <a:pt x="335737" y="33210"/>
                  </a:lnTo>
                  <a:lnTo>
                    <a:pt x="335724" y="33451"/>
                  </a:lnTo>
                  <a:lnTo>
                    <a:pt x="335597" y="33959"/>
                  </a:lnTo>
                  <a:lnTo>
                    <a:pt x="335483" y="34340"/>
                  </a:lnTo>
                  <a:lnTo>
                    <a:pt x="335686" y="34213"/>
                  </a:lnTo>
                  <a:lnTo>
                    <a:pt x="335915" y="35102"/>
                  </a:lnTo>
                  <a:lnTo>
                    <a:pt x="335940" y="34213"/>
                  </a:lnTo>
                  <a:lnTo>
                    <a:pt x="335978" y="32943"/>
                  </a:lnTo>
                  <a:close/>
                </a:path>
                <a:path w="381635" h="43179">
                  <a:moveTo>
                    <a:pt x="336080" y="14605"/>
                  </a:moveTo>
                  <a:lnTo>
                    <a:pt x="335915" y="14211"/>
                  </a:lnTo>
                  <a:lnTo>
                    <a:pt x="335965" y="14478"/>
                  </a:lnTo>
                  <a:lnTo>
                    <a:pt x="336080" y="14605"/>
                  </a:lnTo>
                  <a:close/>
                </a:path>
                <a:path w="381635" h="43179">
                  <a:moveTo>
                    <a:pt x="337489" y="9321"/>
                  </a:moveTo>
                  <a:lnTo>
                    <a:pt x="337439" y="8940"/>
                  </a:lnTo>
                  <a:lnTo>
                    <a:pt x="337286" y="9321"/>
                  </a:lnTo>
                  <a:lnTo>
                    <a:pt x="337489" y="9321"/>
                  </a:lnTo>
                  <a:close/>
                </a:path>
                <a:path w="381635" h="43179">
                  <a:moveTo>
                    <a:pt x="337616" y="9321"/>
                  </a:moveTo>
                  <a:lnTo>
                    <a:pt x="337489" y="9321"/>
                  </a:lnTo>
                  <a:lnTo>
                    <a:pt x="337566" y="9855"/>
                  </a:lnTo>
                  <a:lnTo>
                    <a:pt x="337616" y="9321"/>
                  </a:lnTo>
                  <a:close/>
                </a:path>
                <a:path w="381635" h="43179">
                  <a:moveTo>
                    <a:pt x="338988" y="8483"/>
                  </a:moveTo>
                  <a:lnTo>
                    <a:pt x="338836" y="8750"/>
                  </a:lnTo>
                  <a:lnTo>
                    <a:pt x="338988" y="8483"/>
                  </a:lnTo>
                  <a:close/>
                </a:path>
                <a:path w="381635" h="43179">
                  <a:moveTo>
                    <a:pt x="339217" y="9702"/>
                  </a:moveTo>
                  <a:lnTo>
                    <a:pt x="339001" y="9855"/>
                  </a:lnTo>
                  <a:lnTo>
                    <a:pt x="338912" y="10083"/>
                  </a:lnTo>
                  <a:lnTo>
                    <a:pt x="339077" y="10083"/>
                  </a:lnTo>
                  <a:lnTo>
                    <a:pt x="339217" y="9702"/>
                  </a:lnTo>
                  <a:close/>
                </a:path>
                <a:path w="381635" h="43179">
                  <a:moveTo>
                    <a:pt x="339572" y="32270"/>
                  </a:moveTo>
                  <a:lnTo>
                    <a:pt x="339420" y="32308"/>
                  </a:lnTo>
                  <a:lnTo>
                    <a:pt x="339572" y="32308"/>
                  </a:lnTo>
                  <a:close/>
                </a:path>
                <a:path w="381635" h="43179">
                  <a:moveTo>
                    <a:pt x="343103" y="12954"/>
                  </a:moveTo>
                  <a:lnTo>
                    <a:pt x="343077" y="12649"/>
                  </a:lnTo>
                  <a:lnTo>
                    <a:pt x="343027" y="12458"/>
                  </a:lnTo>
                  <a:lnTo>
                    <a:pt x="342976" y="12712"/>
                  </a:lnTo>
                  <a:lnTo>
                    <a:pt x="343065" y="12890"/>
                  </a:lnTo>
                  <a:close/>
                </a:path>
                <a:path w="381635" h="43179">
                  <a:moveTo>
                    <a:pt x="344766" y="14274"/>
                  </a:moveTo>
                  <a:lnTo>
                    <a:pt x="344614" y="13766"/>
                  </a:lnTo>
                  <a:lnTo>
                    <a:pt x="344614" y="13893"/>
                  </a:lnTo>
                  <a:lnTo>
                    <a:pt x="344766" y="14274"/>
                  </a:lnTo>
                  <a:close/>
                </a:path>
                <a:path w="381635" h="43179">
                  <a:moveTo>
                    <a:pt x="344830" y="11734"/>
                  </a:moveTo>
                  <a:lnTo>
                    <a:pt x="344576" y="12369"/>
                  </a:lnTo>
                  <a:lnTo>
                    <a:pt x="344462" y="13258"/>
                  </a:lnTo>
                  <a:lnTo>
                    <a:pt x="344576" y="13614"/>
                  </a:lnTo>
                  <a:lnTo>
                    <a:pt x="344830" y="11734"/>
                  </a:lnTo>
                  <a:close/>
                </a:path>
                <a:path w="381635" h="43179">
                  <a:moveTo>
                    <a:pt x="345313" y="15913"/>
                  </a:moveTo>
                  <a:lnTo>
                    <a:pt x="345211" y="16129"/>
                  </a:lnTo>
                  <a:lnTo>
                    <a:pt x="345122" y="16344"/>
                  </a:lnTo>
                  <a:lnTo>
                    <a:pt x="345122" y="16649"/>
                  </a:lnTo>
                  <a:lnTo>
                    <a:pt x="345300" y="16230"/>
                  </a:lnTo>
                  <a:lnTo>
                    <a:pt x="345313" y="15913"/>
                  </a:lnTo>
                  <a:close/>
                </a:path>
                <a:path w="381635" h="43179">
                  <a:moveTo>
                    <a:pt x="348488" y="15049"/>
                  </a:moveTo>
                  <a:lnTo>
                    <a:pt x="348348" y="13004"/>
                  </a:lnTo>
                  <a:lnTo>
                    <a:pt x="347916" y="15417"/>
                  </a:lnTo>
                  <a:lnTo>
                    <a:pt x="348488" y="15049"/>
                  </a:lnTo>
                  <a:close/>
                </a:path>
                <a:path w="381635" h="43179">
                  <a:moveTo>
                    <a:pt x="348881" y="14782"/>
                  </a:moveTo>
                  <a:lnTo>
                    <a:pt x="348691" y="14909"/>
                  </a:lnTo>
                  <a:lnTo>
                    <a:pt x="348589" y="16675"/>
                  </a:lnTo>
                  <a:lnTo>
                    <a:pt x="348881" y="14782"/>
                  </a:lnTo>
                  <a:close/>
                </a:path>
                <a:path w="381635" h="43179">
                  <a:moveTo>
                    <a:pt x="351002" y="32689"/>
                  </a:moveTo>
                  <a:lnTo>
                    <a:pt x="350888" y="31800"/>
                  </a:lnTo>
                  <a:lnTo>
                    <a:pt x="350405" y="29641"/>
                  </a:lnTo>
                  <a:lnTo>
                    <a:pt x="350443" y="33070"/>
                  </a:lnTo>
                  <a:lnTo>
                    <a:pt x="351002" y="32689"/>
                  </a:lnTo>
                  <a:close/>
                </a:path>
                <a:path w="381635" h="43179">
                  <a:moveTo>
                    <a:pt x="353402" y="16687"/>
                  </a:moveTo>
                  <a:lnTo>
                    <a:pt x="353237" y="16725"/>
                  </a:lnTo>
                  <a:lnTo>
                    <a:pt x="353301" y="17030"/>
                  </a:lnTo>
                  <a:lnTo>
                    <a:pt x="353402" y="16687"/>
                  </a:lnTo>
                  <a:close/>
                </a:path>
                <a:path w="381635" h="43179">
                  <a:moveTo>
                    <a:pt x="358648" y="19405"/>
                  </a:moveTo>
                  <a:lnTo>
                    <a:pt x="358368" y="18288"/>
                  </a:lnTo>
                  <a:lnTo>
                    <a:pt x="358254" y="19405"/>
                  </a:lnTo>
                  <a:lnTo>
                    <a:pt x="358495" y="19138"/>
                  </a:lnTo>
                  <a:lnTo>
                    <a:pt x="358648" y="19405"/>
                  </a:lnTo>
                  <a:close/>
                </a:path>
                <a:path w="381635" h="43179">
                  <a:moveTo>
                    <a:pt x="358762" y="19824"/>
                  </a:moveTo>
                  <a:lnTo>
                    <a:pt x="358736" y="19583"/>
                  </a:lnTo>
                  <a:lnTo>
                    <a:pt x="358648" y="19405"/>
                  </a:lnTo>
                  <a:lnTo>
                    <a:pt x="358762" y="19824"/>
                  </a:lnTo>
                  <a:close/>
                </a:path>
                <a:path w="381635" h="43179">
                  <a:moveTo>
                    <a:pt x="361962" y="23558"/>
                  </a:moveTo>
                  <a:lnTo>
                    <a:pt x="361899" y="23799"/>
                  </a:lnTo>
                  <a:lnTo>
                    <a:pt x="361962" y="23558"/>
                  </a:lnTo>
                  <a:close/>
                </a:path>
                <a:path w="381635" h="43179">
                  <a:moveTo>
                    <a:pt x="362204" y="21259"/>
                  </a:moveTo>
                  <a:lnTo>
                    <a:pt x="362089" y="19748"/>
                  </a:lnTo>
                  <a:lnTo>
                    <a:pt x="362000" y="22288"/>
                  </a:lnTo>
                  <a:lnTo>
                    <a:pt x="362204" y="21259"/>
                  </a:lnTo>
                  <a:close/>
                </a:path>
                <a:path w="381635" h="43179">
                  <a:moveTo>
                    <a:pt x="362229" y="22529"/>
                  </a:moveTo>
                  <a:lnTo>
                    <a:pt x="362077" y="22910"/>
                  </a:lnTo>
                  <a:lnTo>
                    <a:pt x="361962" y="23558"/>
                  </a:lnTo>
                  <a:lnTo>
                    <a:pt x="362229" y="22529"/>
                  </a:lnTo>
                  <a:close/>
                </a:path>
                <a:path w="381635" h="43179">
                  <a:moveTo>
                    <a:pt x="363905" y="28752"/>
                  </a:moveTo>
                  <a:lnTo>
                    <a:pt x="363778" y="29641"/>
                  </a:lnTo>
                  <a:lnTo>
                    <a:pt x="363905" y="28752"/>
                  </a:lnTo>
                  <a:close/>
                </a:path>
                <a:path w="381635" h="43179">
                  <a:moveTo>
                    <a:pt x="365201" y="15671"/>
                  </a:moveTo>
                  <a:lnTo>
                    <a:pt x="364871" y="17068"/>
                  </a:lnTo>
                  <a:lnTo>
                    <a:pt x="365201" y="15671"/>
                  </a:lnTo>
                  <a:close/>
                </a:path>
                <a:path w="381635" h="43179">
                  <a:moveTo>
                    <a:pt x="366369" y="28498"/>
                  </a:moveTo>
                  <a:lnTo>
                    <a:pt x="366064" y="26974"/>
                  </a:lnTo>
                  <a:lnTo>
                    <a:pt x="365848" y="29260"/>
                  </a:lnTo>
                  <a:lnTo>
                    <a:pt x="366293" y="29133"/>
                  </a:lnTo>
                  <a:lnTo>
                    <a:pt x="366369" y="28498"/>
                  </a:lnTo>
                  <a:close/>
                </a:path>
                <a:path w="381635" h="43179">
                  <a:moveTo>
                    <a:pt x="369544" y="16929"/>
                  </a:moveTo>
                  <a:lnTo>
                    <a:pt x="369443" y="16802"/>
                  </a:lnTo>
                  <a:lnTo>
                    <a:pt x="369150" y="19735"/>
                  </a:lnTo>
                  <a:lnTo>
                    <a:pt x="368998" y="21005"/>
                  </a:lnTo>
                  <a:lnTo>
                    <a:pt x="369163" y="19799"/>
                  </a:lnTo>
                  <a:lnTo>
                    <a:pt x="369290" y="19227"/>
                  </a:lnTo>
                  <a:lnTo>
                    <a:pt x="369404" y="19024"/>
                  </a:lnTo>
                  <a:lnTo>
                    <a:pt x="369443" y="18453"/>
                  </a:lnTo>
                  <a:lnTo>
                    <a:pt x="369493" y="17792"/>
                  </a:lnTo>
                  <a:lnTo>
                    <a:pt x="369544" y="16929"/>
                  </a:lnTo>
                  <a:close/>
                </a:path>
                <a:path w="381635" h="43179">
                  <a:moveTo>
                    <a:pt x="370992" y="34975"/>
                  </a:moveTo>
                  <a:lnTo>
                    <a:pt x="370903" y="34467"/>
                  </a:lnTo>
                  <a:lnTo>
                    <a:pt x="370751" y="34112"/>
                  </a:lnTo>
                  <a:lnTo>
                    <a:pt x="370560" y="35610"/>
                  </a:lnTo>
                  <a:lnTo>
                    <a:pt x="370992" y="34975"/>
                  </a:lnTo>
                  <a:close/>
                </a:path>
                <a:path w="381635" h="43179">
                  <a:moveTo>
                    <a:pt x="371195" y="23609"/>
                  </a:moveTo>
                  <a:close/>
                </a:path>
                <a:path w="381635" h="43179">
                  <a:moveTo>
                    <a:pt x="371500" y="21259"/>
                  </a:moveTo>
                  <a:lnTo>
                    <a:pt x="371284" y="22529"/>
                  </a:lnTo>
                  <a:lnTo>
                    <a:pt x="371195" y="23609"/>
                  </a:lnTo>
                  <a:lnTo>
                    <a:pt x="371398" y="22758"/>
                  </a:lnTo>
                  <a:lnTo>
                    <a:pt x="371500" y="21259"/>
                  </a:lnTo>
                  <a:close/>
                </a:path>
                <a:path w="381635" h="43179">
                  <a:moveTo>
                    <a:pt x="371792" y="23164"/>
                  </a:moveTo>
                  <a:lnTo>
                    <a:pt x="371335" y="23495"/>
                  </a:lnTo>
                  <a:lnTo>
                    <a:pt x="371271" y="24434"/>
                  </a:lnTo>
                  <a:lnTo>
                    <a:pt x="371792" y="23164"/>
                  </a:lnTo>
                  <a:close/>
                </a:path>
                <a:path w="381635" h="43179">
                  <a:moveTo>
                    <a:pt x="373113" y="21640"/>
                  </a:moveTo>
                  <a:lnTo>
                    <a:pt x="372529" y="23799"/>
                  </a:lnTo>
                  <a:lnTo>
                    <a:pt x="372960" y="23164"/>
                  </a:lnTo>
                  <a:lnTo>
                    <a:pt x="373049" y="22148"/>
                  </a:lnTo>
                  <a:lnTo>
                    <a:pt x="373113" y="21640"/>
                  </a:lnTo>
                  <a:close/>
                </a:path>
                <a:path w="381635" h="43179">
                  <a:moveTo>
                    <a:pt x="376072" y="34366"/>
                  </a:moveTo>
                  <a:lnTo>
                    <a:pt x="375945" y="34404"/>
                  </a:lnTo>
                  <a:lnTo>
                    <a:pt x="376072" y="34366"/>
                  </a:lnTo>
                  <a:close/>
                </a:path>
                <a:path w="381635" h="43179">
                  <a:moveTo>
                    <a:pt x="376313" y="33108"/>
                  </a:moveTo>
                  <a:lnTo>
                    <a:pt x="376212" y="33845"/>
                  </a:lnTo>
                  <a:lnTo>
                    <a:pt x="376148" y="34213"/>
                  </a:lnTo>
                  <a:lnTo>
                    <a:pt x="376072" y="34366"/>
                  </a:lnTo>
                  <a:lnTo>
                    <a:pt x="376212" y="34213"/>
                  </a:lnTo>
                  <a:lnTo>
                    <a:pt x="376288" y="33375"/>
                  </a:lnTo>
                  <a:lnTo>
                    <a:pt x="376313" y="33108"/>
                  </a:lnTo>
                  <a:close/>
                </a:path>
                <a:path w="381635" h="43179">
                  <a:moveTo>
                    <a:pt x="376428" y="33883"/>
                  </a:moveTo>
                  <a:lnTo>
                    <a:pt x="376351" y="34010"/>
                  </a:lnTo>
                  <a:lnTo>
                    <a:pt x="376212" y="34213"/>
                  </a:lnTo>
                  <a:lnTo>
                    <a:pt x="376148" y="34759"/>
                  </a:lnTo>
                  <a:lnTo>
                    <a:pt x="376237" y="34607"/>
                  </a:lnTo>
                  <a:lnTo>
                    <a:pt x="376339" y="34290"/>
                  </a:lnTo>
                  <a:lnTo>
                    <a:pt x="376428" y="33883"/>
                  </a:lnTo>
                  <a:close/>
                </a:path>
                <a:path w="381635" h="43179">
                  <a:moveTo>
                    <a:pt x="376885" y="24561"/>
                  </a:moveTo>
                  <a:lnTo>
                    <a:pt x="376682" y="22275"/>
                  </a:lnTo>
                  <a:lnTo>
                    <a:pt x="376364" y="26085"/>
                  </a:lnTo>
                  <a:lnTo>
                    <a:pt x="376529" y="25196"/>
                  </a:lnTo>
                  <a:lnTo>
                    <a:pt x="376885" y="24561"/>
                  </a:lnTo>
                  <a:close/>
                </a:path>
                <a:path w="381635" h="43179">
                  <a:moveTo>
                    <a:pt x="377177" y="29895"/>
                  </a:moveTo>
                  <a:lnTo>
                    <a:pt x="376910" y="28371"/>
                  </a:lnTo>
                  <a:lnTo>
                    <a:pt x="376821" y="29641"/>
                  </a:lnTo>
                  <a:lnTo>
                    <a:pt x="377177" y="29895"/>
                  </a:lnTo>
                  <a:close/>
                </a:path>
                <a:path w="381635" h="43179">
                  <a:moveTo>
                    <a:pt x="377329" y="25196"/>
                  </a:moveTo>
                  <a:lnTo>
                    <a:pt x="376377" y="28752"/>
                  </a:lnTo>
                  <a:lnTo>
                    <a:pt x="376364" y="26085"/>
                  </a:lnTo>
                  <a:lnTo>
                    <a:pt x="376326" y="25323"/>
                  </a:lnTo>
                  <a:lnTo>
                    <a:pt x="376313" y="24815"/>
                  </a:lnTo>
                  <a:lnTo>
                    <a:pt x="376275" y="24053"/>
                  </a:lnTo>
                  <a:lnTo>
                    <a:pt x="376339" y="22910"/>
                  </a:lnTo>
                  <a:lnTo>
                    <a:pt x="375818" y="24053"/>
                  </a:lnTo>
                  <a:lnTo>
                    <a:pt x="375932" y="23418"/>
                  </a:lnTo>
                  <a:lnTo>
                    <a:pt x="376059" y="21005"/>
                  </a:lnTo>
                  <a:lnTo>
                    <a:pt x="376237" y="21640"/>
                  </a:lnTo>
                  <a:lnTo>
                    <a:pt x="376123" y="21005"/>
                  </a:lnTo>
                  <a:lnTo>
                    <a:pt x="375767" y="19100"/>
                  </a:lnTo>
                  <a:lnTo>
                    <a:pt x="374751" y="24815"/>
                  </a:lnTo>
                  <a:lnTo>
                    <a:pt x="374853" y="21386"/>
                  </a:lnTo>
                  <a:lnTo>
                    <a:pt x="374891" y="21259"/>
                  </a:lnTo>
                  <a:lnTo>
                    <a:pt x="373862" y="22529"/>
                  </a:lnTo>
                  <a:lnTo>
                    <a:pt x="373799" y="22758"/>
                  </a:lnTo>
                  <a:lnTo>
                    <a:pt x="374319" y="24053"/>
                  </a:lnTo>
                  <a:lnTo>
                    <a:pt x="374357" y="24815"/>
                  </a:lnTo>
                  <a:lnTo>
                    <a:pt x="373380" y="28117"/>
                  </a:lnTo>
                  <a:lnTo>
                    <a:pt x="373430" y="26339"/>
                  </a:lnTo>
                  <a:lnTo>
                    <a:pt x="373468" y="25069"/>
                  </a:lnTo>
                  <a:lnTo>
                    <a:pt x="373532" y="23291"/>
                  </a:lnTo>
                  <a:lnTo>
                    <a:pt x="373634" y="20116"/>
                  </a:lnTo>
                  <a:lnTo>
                    <a:pt x="373227" y="23291"/>
                  </a:lnTo>
                  <a:lnTo>
                    <a:pt x="373037" y="23037"/>
                  </a:lnTo>
                  <a:lnTo>
                    <a:pt x="372618" y="25069"/>
                  </a:lnTo>
                  <a:lnTo>
                    <a:pt x="372402" y="22148"/>
                  </a:lnTo>
                  <a:lnTo>
                    <a:pt x="371132" y="26339"/>
                  </a:lnTo>
                  <a:lnTo>
                    <a:pt x="371157" y="26085"/>
                  </a:lnTo>
                  <a:lnTo>
                    <a:pt x="371182" y="25704"/>
                  </a:lnTo>
                  <a:lnTo>
                    <a:pt x="371246" y="24815"/>
                  </a:lnTo>
                  <a:lnTo>
                    <a:pt x="371271" y="24434"/>
                  </a:lnTo>
                  <a:lnTo>
                    <a:pt x="371119" y="24815"/>
                  </a:lnTo>
                  <a:lnTo>
                    <a:pt x="371094" y="23672"/>
                  </a:lnTo>
                  <a:lnTo>
                    <a:pt x="371208" y="23291"/>
                  </a:lnTo>
                  <a:lnTo>
                    <a:pt x="371246" y="22758"/>
                  </a:lnTo>
                  <a:lnTo>
                    <a:pt x="371195" y="23037"/>
                  </a:lnTo>
                  <a:lnTo>
                    <a:pt x="371322" y="21640"/>
                  </a:lnTo>
                  <a:lnTo>
                    <a:pt x="371475" y="19354"/>
                  </a:lnTo>
                  <a:lnTo>
                    <a:pt x="370408" y="25704"/>
                  </a:lnTo>
                  <a:lnTo>
                    <a:pt x="370332" y="24815"/>
                  </a:lnTo>
                  <a:lnTo>
                    <a:pt x="370217" y="23418"/>
                  </a:lnTo>
                  <a:lnTo>
                    <a:pt x="370344" y="22148"/>
                  </a:lnTo>
                  <a:lnTo>
                    <a:pt x="370586" y="20370"/>
                  </a:lnTo>
                  <a:lnTo>
                    <a:pt x="370890" y="21894"/>
                  </a:lnTo>
                  <a:lnTo>
                    <a:pt x="370751" y="20370"/>
                  </a:lnTo>
                  <a:lnTo>
                    <a:pt x="370662" y="19354"/>
                  </a:lnTo>
                  <a:lnTo>
                    <a:pt x="369951" y="24053"/>
                  </a:lnTo>
                  <a:lnTo>
                    <a:pt x="369938" y="23418"/>
                  </a:lnTo>
                  <a:lnTo>
                    <a:pt x="369938" y="22910"/>
                  </a:lnTo>
                  <a:lnTo>
                    <a:pt x="369874" y="18211"/>
                  </a:lnTo>
                  <a:lnTo>
                    <a:pt x="369392" y="19100"/>
                  </a:lnTo>
                  <a:lnTo>
                    <a:pt x="369036" y="22910"/>
                  </a:lnTo>
                  <a:lnTo>
                    <a:pt x="368731" y="21767"/>
                  </a:lnTo>
                  <a:lnTo>
                    <a:pt x="368427" y="20624"/>
                  </a:lnTo>
                  <a:lnTo>
                    <a:pt x="367665" y="21767"/>
                  </a:lnTo>
                  <a:lnTo>
                    <a:pt x="367715" y="21386"/>
                  </a:lnTo>
                  <a:lnTo>
                    <a:pt x="367830" y="20497"/>
                  </a:lnTo>
                  <a:lnTo>
                    <a:pt x="366649" y="19608"/>
                  </a:lnTo>
                  <a:lnTo>
                    <a:pt x="366255" y="18465"/>
                  </a:lnTo>
                  <a:lnTo>
                    <a:pt x="366229" y="17576"/>
                  </a:lnTo>
                  <a:lnTo>
                    <a:pt x="365785" y="21386"/>
                  </a:lnTo>
                  <a:lnTo>
                    <a:pt x="365226" y="20624"/>
                  </a:lnTo>
                  <a:lnTo>
                    <a:pt x="364718" y="21386"/>
                  </a:lnTo>
                  <a:lnTo>
                    <a:pt x="364858" y="19862"/>
                  </a:lnTo>
                  <a:lnTo>
                    <a:pt x="364909" y="19354"/>
                  </a:lnTo>
                  <a:lnTo>
                    <a:pt x="365010" y="18592"/>
                  </a:lnTo>
                  <a:lnTo>
                    <a:pt x="365125" y="18084"/>
                  </a:lnTo>
                  <a:lnTo>
                    <a:pt x="365404" y="17195"/>
                  </a:lnTo>
                  <a:lnTo>
                    <a:pt x="364985" y="17195"/>
                  </a:lnTo>
                  <a:lnTo>
                    <a:pt x="364744" y="18465"/>
                  </a:lnTo>
                  <a:lnTo>
                    <a:pt x="364642" y="18846"/>
                  </a:lnTo>
                  <a:lnTo>
                    <a:pt x="364515" y="19075"/>
                  </a:lnTo>
                  <a:lnTo>
                    <a:pt x="364286" y="19354"/>
                  </a:lnTo>
                  <a:lnTo>
                    <a:pt x="364629" y="16560"/>
                  </a:lnTo>
                  <a:lnTo>
                    <a:pt x="364045" y="16687"/>
                  </a:lnTo>
                  <a:lnTo>
                    <a:pt x="363220" y="19862"/>
                  </a:lnTo>
                  <a:lnTo>
                    <a:pt x="362648" y="17830"/>
                  </a:lnTo>
                  <a:lnTo>
                    <a:pt x="362559" y="18719"/>
                  </a:lnTo>
                  <a:lnTo>
                    <a:pt x="362432" y="21386"/>
                  </a:lnTo>
                  <a:lnTo>
                    <a:pt x="362559" y="25450"/>
                  </a:lnTo>
                  <a:lnTo>
                    <a:pt x="361721" y="27101"/>
                  </a:lnTo>
                  <a:lnTo>
                    <a:pt x="361848" y="25196"/>
                  </a:lnTo>
                  <a:lnTo>
                    <a:pt x="361899" y="23799"/>
                  </a:lnTo>
                  <a:lnTo>
                    <a:pt x="361848" y="23418"/>
                  </a:lnTo>
                  <a:lnTo>
                    <a:pt x="361835" y="23291"/>
                  </a:lnTo>
                  <a:lnTo>
                    <a:pt x="361848" y="21005"/>
                  </a:lnTo>
                  <a:lnTo>
                    <a:pt x="361899" y="20370"/>
                  </a:lnTo>
                  <a:lnTo>
                    <a:pt x="361657" y="21005"/>
                  </a:lnTo>
                  <a:lnTo>
                    <a:pt x="361823" y="19354"/>
                  </a:lnTo>
                  <a:lnTo>
                    <a:pt x="361899" y="19227"/>
                  </a:lnTo>
                  <a:lnTo>
                    <a:pt x="361988" y="20243"/>
                  </a:lnTo>
                  <a:lnTo>
                    <a:pt x="362064" y="19608"/>
                  </a:lnTo>
                  <a:lnTo>
                    <a:pt x="362089" y="19748"/>
                  </a:lnTo>
                  <a:lnTo>
                    <a:pt x="362127" y="19608"/>
                  </a:lnTo>
                  <a:lnTo>
                    <a:pt x="362064" y="19354"/>
                  </a:lnTo>
                  <a:lnTo>
                    <a:pt x="361975" y="19227"/>
                  </a:lnTo>
                  <a:lnTo>
                    <a:pt x="361848" y="18973"/>
                  </a:lnTo>
                  <a:lnTo>
                    <a:pt x="361645" y="17945"/>
                  </a:lnTo>
                  <a:lnTo>
                    <a:pt x="361619" y="16179"/>
                  </a:lnTo>
                  <a:lnTo>
                    <a:pt x="361518" y="17830"/>
                  </a:lnTo>
                  <a:lnTo>
                    <a:pt x="361403" y="18973"/>
                  </a:lnTo>
                  <a:lnTo>
                    <a:pt x="361162" y="19227"/>
                  </a:lnTo>
                  <a:lnTo>
                    <a:pt x="360591" y="19354"/>
                  </a:lnTo>
                  <a:lnTo>
                    <a:pt x="360756" y="18592"/>
                  </a:lnTo>
                  <a:lnTo>
                    <a:pt x="361099" y="17068"/>
                  </a:lnTo>
                  <a:lnTo>
                    <a:pt x="360997" y="16052"/>
                  </a:lnTo>
                  <a:lnTo>
                    <a:pt x="360921" y="15671"/>
                  </a:lnTo>
                  <a:lnTo>
                    <a:pt x="360667" y="17068"/>
                  </a:lnTo>
                  <a:lnTo>
                    <a:pt x="360413" y="15544"/>
                  </a:lnTo>
                  <a:lnTo>
                    <a:pt x="360172" y="18592"/>
                  </a:lnTo>
                  <a:lnTo>
                    <a:pt x="360019" y="18592"/>
                  </a:lnTo>
                  <a:lnTo>
                    <a:pt x="360057" y="17703"/>
                  </a:lnTo>
                  <a:lnTo>
                    <a:pt x="360083" y="16306"/>
                  </a:lnTo>
                  <a:lnTo>
                    <a:pt x="359689" y="17703"/>
                  </a:lnTo>
                  <a:lnTo>
                    <a:pt x="358686" y="16687"/>
                  </a:lnTo>
                  <a:lnTo>
                    <a:pt x="358762" y="19824"/>
                  </a:lnTo>
                  <a:lnTo>
                    <a:pt x="358775" y="20053"/>
                  </a:lnTo>
                  <a:lnTo>
                    <a:pt x="358775" y="20243"/>
                  </a:lnTo>
                  <a:lnTo>
                    <a:pt x="357606" y="23291"/>
                  </a:lnTo>
                  <a:lnTo>
                    <a:pt x="357466" y="22275"/>
                  </a:lnTo>
                  <a:lnTo>
                    <a:pt x="357441" y="22148"/>
                  </a:lnTo>
                  <a:lnTo>
                    <a:pt x="357352" y="21513"/>
                  </a:lnTo>
                  <a:lnTo>
                    <a:pt x="357339" y="21386"/>
                  </a:lnTo>
                  <a:lnTo>
                    <a:pt x="357111" y="19735"/>
                  </a:lnTo>
                  <a:lnTo>
                    <a:pt x="357085" y="19608"/>
                  </a:lnTo>
                  <a:lnTo>
                    <a:pt x="356933" y="18465"/>
                  </a:lnTo>
                  <a:lnTo>
                    <a:pt x="355879" y="19608"/>
                  </a:lnTo>
                  <a:lnTo>
                    <a:pt x="355955" y="18592"/>
                  </a:lnTo>
                  <a:lnTo>
                    <a:pt x="355307" y="19735"/>
                  </a:lnTo>
                  <a:lnTo>
                    <a:pt x="354647" y="19227"/>
                  </a:lnTo>
                  <a:lnTo>
                    <a:pt x="354088" y="21386"/>
                  </a:lnTo>
                  <a:lnTo>
                    <a:pt x="353923" y="21386"/>
                  </a:lnTo>
                  <a:lnTo>
                    <a:pt x="353860" y="20243"/>
                  </a:lnTo>
                  <a:lnTo>
                    <a:pt x="353974" y="18338"/>
                  </a:lnTo>
                  <a:lnTo>
                    <a:pt x="353491" y="19100"/>
                  </a:lnTo>
                  <a:lnTo>
                    <a:pt x="353364" y="20243"/>
                  </a:lnTo>
                  <a:lnTo>
                    <a:pt x="352933" y="18719"/>
                  </a:lnTo>
                  <a:lnTo>
                    <a:pt x="353047" y="17830"/>
                  </a:lnTo>
                  <a:lnTo>
                    <a:pt x="353212" y="17322"/>
                  </a:lnTo>
                  <a:lnTo>
                    <a:pt x="353123" y="17030"/>
                  </a:lnTo>
                  <a:lnTo>
                    <a:pt x="353275" y="17132"/>
                  </a:lnTo>
                  <a:lnTo>
                    <a:pt x="353161" y="16751"/>
                  </a:lnTo>
                  <a:lnTo>
                    <a:pt x="353009" y="16433"/>
                  </a:lnTo>
                  <a:lnTo>
                    <a:pt x="352933" y="16306"/>
                  </a:lnTo>
                  <a:lnTo>
                    <a:pt x="352856" y="14528"/>
                  </a:lnTo>
                  <a:lnTo>
                    <a:pt x="352069" y="17322"/>
                  </a:lnTo>
                  <a:lnTo>
                    <a:pt x="352107" y="17068"/>
                  </a:lnTo>
                  <a:lnTo>
                    <a:pt x="352323" y="15544"/>
                  </a:lnTo>
                  <a:lnTo>
                    <a:pt x="352234" y="14528"/>
                  </a:lnTo>
                  <a:lnTo>
                    <a:pt x="351853" y="14020"/>
                  </a:lnTo>
                  <a:lnTo>
                    <a:pt x="351688" y="14401"/>
                  </a:lnTo>
                  <a:lnTo>
                    <a:pt x="351574" y="15049"/>
                  </a:lnTo>
                  <a:lnTo>
                    <a:pt x="351701" y="16814"/>
                  </a:lnTo>
                  <a:lnTo>
                    <a:pt x="351485" y="17068"/>
                  </a:lnTo>
                  <a:lnTo>
                    <a:pt x="351104" y="16687"/>
                  </a:lnTo>
                  <a:lnTo>
                    <a:pt x="351231" y="14147"/>
                  </a:lnTo>
                  <a:lnTo>
                    <a:pt x="351116" y="12115"/>
                  </a:lnTo>
                  <a:lnTo>
                    <a:pt x="350418" y="8813"/>
                  </a:lnTo>
                  <a:lnTo>
                    <a:pt x="348818" y="20243"/>
                  </a:lnTo>
                  <a:lnTo>
                    <a:pt x="348653" y="17576"/>
                  </a:lnTo>
                  <a:lnTo>
                    <a:pt x="348589" y="16675"/>
                  </a:lnTo>
                  <a:lnTo>
                    <a:pt x="348449" y="17576"/>
                  </a:lnTo>
                  <a:lnTo>
                    <a:pt x="347941" y="17068"/>
                  </a:lnTo>
                  <a:lnTo>
                    <a:pt x="347675" y="12115"/>
                  </a:lnTo>
                  <a:lnTo>
                    <a:pt x="347497" y="12115"/>
                  </a:lnTo>
                  <a:lnTo>
                    <a:pt x="346875" y="10083"/>
                  </a:lnTo>
                  <a:lnTo>
                    <a:pt x="346544" y="17068"/>
                  </a:lnTo>
                  <a:lnTo>
                    <a:pt x="345846" y="15798"/>
                  </a:lnTo>
                  <a:lnTo>
                    <a:pt x="345846" y="18211"/>
                  </a:lnTo>
                  <a:lnTo>
                    <a:pt x="345732" y="20497"/>
                  </a:lnTo>
                  <a:lnTo>
                    <a:pt x="345173" y="21513"/>
                  </a:lnTo>
                  <a:lnTo>
                    <a:pt x="345046" y="21386"/>
                  </a:lnTo>
                  <a:lnTo>
                    <a:pt x="344665" y="21005"/>
                  </a:lnTo>
                  <a:lnTo>
                    <a:pt x="344678" y="20370"/>
                  </a:lnTo>
                  <a:lnTo>
                    <a:pt x="344716" y="19100"/>
                  </a:lnTo>
                  <a:lnTo>
                    <a:pt x="344741" y="17957"/>
                  </a:lnTo>
                  <a:lnTo>
                    <a:pt x="344843" y="16052"/>
                  </a:lnTo>
                  <a:lnTo>
                    <a:pt x="345173" y="15290"/>
                  </a:lnTo>
                  <a:lnTo>
                    <a:pt x="345300" y="15163"/>
                  </a:lnTo>
                  <a:lnTo>
                    <a:pt x="345313" y="15913"/>
                  </a:lnTo>
                  <a:lnTo>
                    <a:pt x="345706" y="15163"/>
                  </a:lnTo>
                  <a:lnTo>
                    <a:pt x="345757" y="14909"/>
                  </a:lnTo>
                  <a:lnTo>
                    <a:pt x="345630" y="13639"/>
                  </a:lnTo>
                  <a:lnTo>
                    <a:pt x="345490" y="14909"/>
                  </a:lnTo>
                  <a:lnTo>
                    <a:pt x="345414" y="14401"/>
                  </a:lnTo>
                  <a:lnTo>
                    <a:pt x="345300" y="13639"/>
                  </a:lnTo>
                  <a:lnTo>
                    <a:pt x="344716" y="13741"/>
                  </a:lnTo>
                  <a:lnTo>
                    <a:pt x="344703" y="14020"/>
                  </a:lnTo>
                  <a:lnTo>
                    <a:pt x="344766" y="14274"/>
                  </a:lnTo>
                  <a:lnTo>
                    <a:pt x="344551" y="13766"/>
                  </a:lnTo>
                  <a:lnTo>
                    <a:pt x="344500" y="13550"/>
                  </a:lnTo>
                  <a:lnTo>
                    <a:pt x="344551" y="13741"/>
                  </a:lnTo>
                  <a:lnTo>
                    <a:pt x="344462" y="13258"/>
                  </a:lnTo>
                  <a:lnTo>
                    <a:pt x="344220" y="12496"/>
                  </a:lnTo>
                  <a:lnTo>
                    <a:pt x="343750" y="14274"/>
                  </a:lnTo>
                  <a:lnTo>
                    <a:pt x="343103" y="13004"/>
                  </a:lnTo>
                  <a:lnTo>
                    <a:pt x="343217" y="15163"/>
                  </a:lnTo>
                  <a:lnTo>
                    <a:pt x="342163" y="13538"/>
                  </a:lnTo>
                  <a:lnTo>
                    <a:pt x="342341" y="15417"/>
                  </a:lnTo>
                  <a:lnTo>
                    <a:pt x="342455" y="17513"/>
                  </a:lnTo>
                  <a:lnTo>
                    <a:pt x="341820" y="17957"/>
                  </a:lnTo>
                  <a:lnTo>
                    <a:pt x="341693" y="17195"/>
                  </a:lnTo>
                  <a:lnTo>
                    <a:pt x="341630" y="16814"/>
                  </a:lnTo>
                  <a:lnTo>
                    <a:pt x="341642" y="15544"/>
                  </a:lnTo>
                  <a:lnTo>
                    <a:pt x="341782" y="15036"/>
                  </a:lnTo>
                  <a:lnTo>
                    <a:pt x="342150" y="13550"/>
                  </a:lnTo>
                  <a:lnTo>
                    <a:pt x="341388" y="15036"/>
                  </a:lnTo>
                  <a:lnTo>
                    <a:pt x="341058" y="13893"/>
                  </a:lnTo>
                  <a:lnTo>
                    <a:pt x="341160" y="13131"/>
                  </a:lnTo>
                  <a:lnTo>
                    <a:pt x="341668" y="10718"/>
                  </a:lnTo>
                  <a:lnTo>
                    <a:pt x="340918" y="13131"/>
                  </a:lnTo>
                  <a:lnTo>
                    <a:pt x="340690" y="10718"/>
                  </a:lnTo>
                  <a:lnTo>
                    <a:pt x="340537" y="9067"/>
                  </a:lnTo>
                  <a:lnTo>
                    <a:pt x="340309" y="8813"/>
                  </a:lnTo>
                  <a:lnTo>
                    <a:pt x="340334" y="8305"/>
                  </a:lnTo>
                  <a:lnTo>
                    <a:pt x="339991" y="8178"/>
                  </a:lnTo>
                  <a:lnTo>
                    <a:pt x="340093" y="10718"/>
                  </a:lnTo>
                  <a:lnTo>
                    <a:pt x="339902" y="10210"/>
                  </a:lnTo>
                  <a:lnTo>
                    <a:pt x="339737" y="10210"/>
                  </a:lnTo>
                  <a:lnTo>
                    <a:pt x="339788" y="9194"/>
                  </a:lnTo>
                  <a:lnTo>
                    <a:pt x="339623" y="10210"/>
                  </a:lnTo>
                  <a:lnTo>
                    <a:pt x="339610" y="11861"/>
                  </a:lnTo>
                  <a:lnTo>
                    <a:pt x="339737" y="13512"/>
                  </a:lnTo>
                  <a:lnTo>
                    <a:pt x="339267" y="15544"/>
                  </a:lnTo>
                  <a:lnTo>
                    <a:pt x="339140" y="14782"/>
                  </a:lnTo>
                  <a:lnTo>
                    <a:pt x="339013" y="14439"/>
                  </a:lnTo>
                  <a:lnTo>
                    <a:pt x="338404" y="16814"/>
                  </a:lnTo>
                  <a:lnTo>
                    <a:pt x="338429" y="14782"/>
                  </a:lnTo>
                  <a:lnTo>
                    <a:pt x="338442" y="13766"/>
                  </a:lnTo>
                  <a:lnTo>
                    <a:pt x="338442" y="13512"/>
                  </a:lnTo>
                  <a:lnTo>
                    <a:pt x="339013" y="14439"/>
                  </a:lnTo>
                  <a:lnTo>
                    <a:pt x="339051" y="14274"/>
                  </a:lnTo>
                  <a:lnTo>
                    <a:pt x="339153" y="14655"/>
                  </a:lnTo>
                  <a:lnTo>
                    <a:pt x="339229" y="14782"/>
                  </a:lnTo>
                  <a:lnTo>
                    <a:pt x="339153" y="14274"/>
                  </a:lnTo>
                  <a:lnTo>
                    <a:pt x="339026" y="13512"/>
                  </a:lnTo>
                  <a:lnTo>
                    <a:pt x="338861" y="12496"/>
                  </a:lnTo>
                  <a:lnTo>
                    <a:pt x="338493" y="10210"/>
                  </a:lnTo>
                  <a:lnTo>
                    <a:pt x="338848" y="9969"/>
                  </a:lnTo>
                  <a:lnTo>
                    <a:pt x="338785" y="9829"/>
                  </a:lnTo>
                  <a:lnTo>
                    <a:pt x="338670" y="8051"/>
                  </a:lnTo>
                  <a:lnTo>
                    <a:pt x="338150" y="5765"/>
                  </a:lnTo>
                  <a:lnTo>
                    <a:pt x="338315" y="12496"/>
                  </a:lnTo>
                  <a:lnTo>
                    <a:pt x="337489" y="12369"/>
                  </a:lnTo>
                  <a:lnTo>
                    <a:pt x="337604" y="11226"/>
                  </a:lnTo>
                  <a:lnTo>
                    <a:pt x="337566" y="9855"/>
                  </a:lnTo>
                  <a:lnTo>
                    <a:pt x="337400" y="11607"/>
                  </a:lnTo>
                  <a:lnTo>
                    <a:pt x="337273" y="12573"/>
                  </a:lnTo>
                  <a:lnTo>
                    <a:pt x="336956" y="13766"/>
                  </a:lnTo>
                  <a:lnTo>
                    <a:pt x="336486" y="12369"/>
                  </a:lnTo>
                  <a:lnTo>
                    <a:pt x="336346" y="14782"/>
                  </a:lnTo>
                  <a:lnTo>
                    <a:pt x="336080" y="14655"/>
                  </a:lnTo>
                  <a:lnTo>
                    <a:pt x="336194" y="14909"/>
                  </a:lnTo>
                  <a:lnTo>
                    <a:pt x="336308" y="15925"/>
                  </a:lnTo>
                  <a:lnTo>
                    <a:pt x="336181" y="17195"/>
                  </a:lnTo>
                  <a:lnTo>
                    <a:pt x="335927" y="16941"/>
                  </a:lnTo>
                  <a:lnTo>
                    <a:pt x="335546" y="17576"/>
                  </a:lnTo>
                  <a:lnTo>
                    <a:pt x="335280" y="19100"/>
                  </a:lnTo>
                  <a:lnTo>
                    <a:pt x="335254" y="18338"/>
                  </a:lnTo>
                  <a:lnTo>
                    <a:pt x="335089" y="14655"/>
                  </a:lnTo>
                  <a:lnTo>
                    <a:pt x="335000" y="12496"/>
                  </a:lnTo>
                  <a:lnTo>
                    <a:pt x="334352" y="14655"/>
                  </a:lnTo>
                  <a:lnTo>
                    <a:pt x="334302" y="14401"/>
                  </a:lnTo>
                  <a:lnTo>
                    <a:pt x="334187" y="13741"/>
                  </a:lnTo>
                  <a:lnTo>
                    <a:pt x="334276" y="12369"/>
                  </a:lnTo>
                  <a:lnTo>
                    <a:pt x="334391" y="11607"/>
                  </a:lnTo>
                  <a:lnTo>
                    <a:pt x="334276" y="10464"/>
                  </a:lnTo>
                  <a:lnTo>
                    <a:pt x="334251" y="10337"/>
                  </a:lnTo>
                  <a:lnTo>
                    <a:pt x="333730" y="12077"/>
                  </a:lnTo>
                  <a:lnTo>
                    <a:pt x="333730" y="15036"/>
                  </a:lnTo>
                  <a:lnTo>
                    <a:pt x="333629" y="15544"/>
                  </a:lnTo>
                  <a:lnTo>
                    <a:pt x="333514" y="18338"/>
                  </a:lnTo>
                  <a:lnTo>
                    <a:pt x="333387" y="16865"/>
                  </a:lnTo>
                  <a:lnTo>
                    <a:pt x="333311" y="15925"/>
                  </a:lnTo>
                  <a:lnTo>
                    <a:pt x="333273" y="15544"/>
                  </a:lnTo>
                  <a:lnTo>
                    <a:pt x="333171" y="15925"/>
                  </a:lnTo>
                  <a:lnTo>
                    <a:pt x="333184" y="14528"/>
                  </a:lnTo>
                  <a:lnTo>
                    <a:pt x="333273" y="15544"/>
                  </a:lnTo>
                  <a:lnTo>
                    <a:pt x="333565" y="14528"/>
                  </a:lnTo>
                  <a:lnTo>
                    <a:pt x="333603" y="14401"/>
                  </a:lnTo>
                  <a:lnTo>
                    <a:pt x="333730" y="15036"/>
                  </a:lnTo>
                  <a:lnTo>
                    <a:pt x="333730" y="12077"/>
                  </a:lnTo>
                  <a:lnTo>
                    <a:pt x="333616" y="12458"/>
                  </a:lnTo>
                  <a:lnTo>
                    <a:pt x="332828" y="15925"/>
                  </a:lnTo>
                  <a:lnTo>
                    <a:pt x="333019" y="15925"/>
                  </a:lnTo>
                  <a:lnTo>
                    <a:pt x="332536" y="20370"/>
                  </a:lnTo>
                  <a:lnTo>
                    <a:pt x="332473" y="19989"/>
                  </a:lnTo>
                  <a:lnTo>
                    <a:pt x="332232" y="18592"/>
                  </a:lnTo>
                  <a:lnTo>
                    <a:pt x="332117" y="17945"/>
                  </a:lnTo>
                  <a:lnTo>
                    <a:pt x="332130" y="16814"/>
                  </a:lnTo>
                  <a:lnTo>
                    <a:pt x="332206" y="14782"/>
                  </a:lnTo>
                  <a:lnTo>
                    <a:pt x="332079" y="10845"/>
                  </a:lnTo>
                  <a:lnTo>
                    <a:pt x="331597" y="8940"/>
                  </a:lnTo>
                  <a:lnTo>
                    <a:pt x="330796" y="14782"/>
                  </a:lnTo>
                  <a:lnTo>
                    <a:pt x="329819" y="13258"/>
                  </a:lnTo>
                  <a:lnTo>
                    <a:pt x="329907" y="13576"/>
                  </a:lnTo>
                  <a:lnTo>
                    <a:pt x="330034" y="15290"/>
                  </a:lnTo>
                  <a:lnTo>
                    <a:pt x="329907" y="16814"/>
                  </a:lnTo>
                  <a:lnTo>
                    <a:pt x="329679" y="15671"/>
                  </a:lnTo>
                  <a:lnTo>
                    <a:pt x="329476" y="14655"/>
                  </a:lnTo>
                  <a:lnTo>
                    <a:pt x="329107" y="15671"/>
                  </a:lnTo>
                  <a:lnTo>
                    <a:pt x="329107" y="15544"/>
                  </a:lnTo>
                  <a:lnTo>
                    <a:pt x="329069" y="13131"/>
                  </a:lnTo>
                  <a:lnTo>
                    <a:pt x="328942" y="12115"/>
                  </a:lnTo>
                  <a:lnTo>
                    <a:pt x="328891" y="11480"/>
                  </a:lnTo>
                  <a:lnTo>
                    <a:pt x="328879" y="13131"/>
                  </a:lnTo>
                  <a:lnTo>
                    <a:pt x="328142" y="11353"/>
                  </a:lnTo>
                  <a:lnTo>
                    <a:pt x="327939" y="15544"/>
                  </a:lnTo>
                  <a:lnTo>
                    <a:pt x="327571" y="12877"/>
                  </a:lnTo>
                  <a:lnTo>
                    <a:pt x="327469" y="12623"/>
                  </a:lnTo>
                  <a:lnTo>
                    <a:pt x="326745" y="11607"/>
                  </a:lnTo>
                  <a:lnTo>
                    <a:pt x="326466" y="18592"/>
                  </a:lnTo>
                  <a:lnTo>
                    <a:pt x="325729" y="17995"/>
                  </a:lnTo>
                  <a:lnTo>
                    <a:pt x="325742" y="17449"/>
                  </a:lnTo>
                  <a:lnTo>
                    <a:pt x="325882" y="16433"/>
                  </a:lnTo>
                  <a:lnTo>
                    <a:pt x="325755" y="14655"/>
                  </a:lnTo>
                  <a:lnTo>
                    <a:pt x="325831" y="13639"/>
                  </a:lnTo>
                  <a:lnTo>
                    <a:pt x="326212" y="12623"/>
                  </a:lnTo>
                  <a:lnTo>
                    <a:pt x="325945" y="12623"/>
                  </a:lnTo>
                  <a:lnTo>
                    <a:pt x="325716" y="12242"/>
                  </a:lnTo>
                  <a:lnTo>
                    <a:pt x="325678" y="13639"/>
                  </a:lnTo>
                  <a:lnTo>
                    <a:pt x="325551" y="12369"/>
                  </a:lnTo>
                  <a:lnTo>
                    <a:pt x="324878" y="16433"/>
                  </a:lnTo>
                  <a:lnTo>
                    <a:pt x="324675" y="14401"/>
                  </a:lnTo>
                  <a:lnTo>
                    <a:pt x="324573" y="15036"/>
                  </a:lnTo>
                  <a:lnTo>
                    <a:pt x="324472" y="17449"/>
                  </a:lnTo>
                  <a:lnTo>
                    <a:pt x="324167" y="17322"/>
                  </a:lnTo>
                  <a:lnTo>
                    <a:pt x="323850" y="17576"/>
                  </a:lnTo>
                  <a:lnTo>
                    <a:pt x="323786" y="18719"/>
                  </a:lnTo>
                  <a:lnTo>
                    <a:pt x="323913" y="19989"/>
                  </a:lnTo>
                  <a:lnTo>
                    <a:pt x="323215" y="13512"/>
                  </a:lnTo>
                  <a:lnTo>
                    <a:pt x="321614" y="20370"/>
                  </a:lnTo>
                  <a:lnTo>
                    <a:pt x="321157" y="16306"/>
                  </a:lnTo>
                  <a:lnTo>
                    <a:pt x="320992" y="14909"/>
                  </a:lnTo>
                  <a:lnTo>
                    <a:pt x="320395" y="15544"/>
                  </a:lnTo>
                  <a:lnTo>
                    <a:pt x="319697" y="16179"/>
                  </a:lnTo>
                  <a:lnTo>
                    <a:pt x="319163" y="16306"/>
                  </a:lnTo>
                  <a:lnTo>
                    <a:pt x="319163" y="15328"/>
                  </a:lnTo>
                  <a:lnTo>
                    <a:pt x="319278" y="15544"/>
                  </a:lnTo>
                  <a:lnTo>
                    <a:pt x="319176" y="15290"/>
                  </a:lnTo>
                  <a:lnTo>
                    <a:pt x="318566" y="13639"/>
                  </a:lnTo>
                  <a:lnTo>
                    <a:pt x="318757" y="21386"/>
                  </a:lnTo>
                  <a:lnTo>
                    <a:pt x="318376" y="20370"/>
                  </a:lnTo>
                  <a:lnTo>
                    <a:pt x="318008" y="19354"/>
                  </a:lnTo>
                  <a:lnTo>
                    <a:pt x="317881" y="18592"/>
                  </a:lnTo>
                  <a:lnTo>
                    <a:pt x="317715" y="17195"/>
                  </a:lnTo>
                  <a:lnTo>
                    <a:pt x="317563" y="15925"/>
                  </a:lnTo>
                  <a:lnTo>
                    <a:pt x="318414" y="17449"/>
                  </a:lnTo>
                  <a:lnTo>
                    <a:pt x="318160" y="16052"/>
                  </a:lnTo>
                  <a:lnTo>
                    <a:pt x="318160" y="15925"/>
                  </a:lnTo>
                  <a:lnTo>
                    <a:pt x="318109" y="9448"/>
                  </a:lnTo>
                  <a:lnTo>
                    <a:pt x="317144" y="17195"/>
                  </a:lnTo>
                  <a:lnTo>
                    <a:pt x="316903" y="15290"/>
                  </a:lnTo>
                  <a:lnTo>
                    <a:pt x="316674" y="13512"/>
                  </a:lnTo>
                  <a:lnTo>
                    <a:pt x="316560" y="11607"/>
                  </a:lnTo>
                  <a:lnTo>
                    <a:pt x="316357" y="10464"/>
                  </a:lnTo>
                  <a:lnTo>
                    <a:pt x="315709" y="15290"/>
                  </a:lnTo>
                  <a:lnTo>
                    <a:pt x="315010" y="14782"/>
                  </a:lnTo>
                  <a:lnTo>
                    <a:pt x="315010" y="13766"/>
                  </a:lnTo>
                  <a:lnTo>
                    <a:pt x="314540" y="17195"/>
                  </a:lnTo>
                  <a:lnTo>
                    <a:pt x="314413" y="17449"/>
                  </a:lnTo>
                  <a:lnTo>
                    <a:pt x="313232" y="18973"/>
                  </a:lnTo>
                  <a:lnTo>
                    <a:pt x="313105" y="19735"/>
                  </a:lnTo>
                  <a:lnTo>
                    <a:pt x="312610" y="20370"/>
                  </a:lnTo>
                  <a:lnTo>
                    <a:pt x="312496" y="19481"/>
                  </a:lnTo>
                  <a:lnTo>
                    <a:pt x="312381" y="18846"/>
                  </a:lnTo>
                  <a:lnTo>
                    <a:pt x="312089" y="17995"/>
                  </a:lnTo>
                  <a:lnTo>
                    <a:pt x="311975" y="17068"/>
                  </a:lnTo>
                  <a:lnTo>
                    <a:pt x="311937" y="14782"/>
                  </a:lnTo>
                  <a:lnTo>
                    <a:pt x="312496" y="14655"/>
                  </a:lnTo>
                  <a:lnTo>
                    <a:pt x="312216" y="10845"/>
                  </a:lnTo>
                  <a:lnTo>
                    <a:pt x="311772" y="14782"/>
                  </a:lnTo>
                  <a:lnTo>
                    <a:pt x="311531" y="14274"/>
                  </a:lnTo>
                  <a:lnTo>
                    <a:pt x="311505" y="12496"/>
                  </a:lnTo>
                  <a:lnTo>
                    <a:pt x="310629" y="13004"/>
                  </a:lnTo>
                  <a:lnTo>
                    <a:pt x="310629" y="17068"/>
                  </a:lnTo>
                  <a:lnTo>
                    <a:pt x="309689" y="16814"/>
                  </a:lnTo>
                  <a:lnTo>
                    <a:pt x="309778" y="18211"/>
                  </a:lnTo>
                  <a:lnTo>
                    <a:pt x="309308" y="22148"/>
                  </a:lnTo>
                  <a:lnTo>
                    <a:pt x="309308" y="21894"/>
                  </a:lnTo>
                  <a:lnTo>
                    <a:pt x="309321" y="20497"/>
                  </a:lnTo>
                  <a:lnTo>
                    <a:pt x="309333" y="19735"/>
                  </a:lnTo>
                  <a:lnTo>
                    <a:pt x="309333" y="19481"/>
                  </a:lnTo>
                  <a:lnTo>
                    <a:pt x="309333" y="18719"/>
                  </a:lnTo>
                  <a:lnTo>
                    <a:pt x="309372" y="15798"/>
                  </a:lnTo>
                  <a:lnTo>
                    <a:pt x="308864" y="18719"/>
                  </a:lnTo>
                  <a:lnTo>
                    <a:pt x="308698" y="14655"/>
                  </a:lnTo>
                  <a:lnTo>
                    <a:pt x="307568" y="18465"/>
                  </a:lnTo>
                  <a:lnTo>
                    <a:pt x="307454" y="18719"/>
                  </a:lnTo>
                  <a:lnTo>
                    <a:pt x="306946" y="19481"/>
                  </a:lnTo>
                  <a:lnTo>
                    <a:pt x="306959" y="19354"/>
                  </a:lnTo>
                  <a:lnTo>
                    <a:pt x="307098" y="17945"/>
                  </a:lnTo>
                  <a:lnTo>
                    <a:pt x="306616" y="19354"/>
                  </a:lnTo>
                  <a:lnTo>
                    <a:pt x="305955" y="19354"/>
                  </a:lnTo>
                  <a:lnTo>
                    <a:pt x="305955" y="18465"/>
                  </a:lnTo>
                  <a:lnTo>
                    <a:pt x="305968" y="17322"/>
                  </a:lnTo>
                  <a:lnTo>
                    <a:pt x="305993" y="11353"/>
                  </a:lnTo>
                  <a:lnTo>
                    <a:pt x="304203" y="17322"/>
                  </a:lnTo>
                  <a:lnTo>
                    <a:pt x="304139" y="16560"/>
                  </a:lnTo>
                  <a:lnTo>
                    <a:pt x="303923" y="14147"/>
                  </a:lnTo>
                  <a:lnTo>
                    <a:pt x="303657" y="11099"/>
                  </a:lnTo>
                  <a:lnTo>
                    <a:pt x="302514" y="14147"/>
                  </a:lnTo>
                  <a:lnTo>
                    <a:pt x="301282" y="9829"/>
                  </a:lnTo>
                  <a:lnTo>
                    <a:pt x="299910" y="10337"/>
                  </a:lnTo>
                  <a:lnTo>
                    <a:pt x="300507" y="16560"/>
                  </a:lnTo>
                  <a:lnTo>
                    <a:pt x="299516" y="10591"/>
                  </a:lnTo>
                  <a:lnTo>
                    <a:pt x="299529" y="11518"/>
                  </a:lnTo>
                  <a:lnTo>
                    <a:pt x="299173" y="10477"/>
                  </a:lnTo>
                  <a:lnTo>
                    <a:pt x="299542" y="12471"/>
                  </a:lnTo>
                  <a:lnTo>
                    <a:pt x="299554" y="13182"/>
                  </a:lnTo>
                  <a:lnTo>
                    <a:pt x="298513" y="13881"/>
                  </a:lnTo>
                  <a:lnTo>
                    <a:pt x="299135" y="16433"/>
                  </a:lnTo>
                  <a:lnTo>
                    <a:pt x="299237" y="16789"/>
                  </a:lnTo>
                  <a:lnTo>
                    <a:pt x="299161" y="15633"/>
                  </a:lnTo>
                  <a:lnTo>
                    <a:pt x="299554" y="13347"/>
                  </a:lnTo>
                  <a:lnTo>
                    <a:pt x="299618" y="17068"/>
                  </a:lnTo>
                  <a:lnTo>
                    <a:pt x="299415" y="17322"/>
                  </a:lnTo>
                  <a:lnTo>
                    <a:pt x="299288" y="17322"/>
                  </a:lnTo>
                  <a:lnTo>
                    <a:pt x="299262" y="17068"/>
                  </a:lnTo>
                  <a:lnTo>
                    <a:pt x="299135" y="16433"/>
                  </a:lnTo>
                  <a:lnTo>
                    <a:pt x="298881" y="15544"/>
                  </a:lnTo>
                  <a:lnTo>
                    <a:pt x="298704" y="14909"/>
                  </a:lnTo>
                  <a:lnTo>
                    <a:pt x="298640" y="14655"/>
                  </a:lnTo>
                  <a:lnTo>
                    <a:pt x="298183" y="13004"/>
                  </a:lnTo>
                  <a:lnTo>
                    <a:pt x="297929" y="11226"/>
                  </a:lnTo>
                  <a:lnTo>
                    <a:pt x="298475" y="11607"/>
                  </a:lnTo>
                  <a:lnTo>
                    <a:pt x="298462" y="11226"/>
                  </a:lnTo>
                  <a:lnTo>
                    <a:pt x="298411" y="10210"/>
                  </a:lnTo>
                  <a:lnTo>
                    <a:pt x="297700" y="9702"/>
                  </a:lnTo>
                  <a:lnTo>
                    <a:pt x="297815" y="9067"/>
                  </a:lnTo>
                  <a:lnTo>
                    <a:pt x="298030" y="7797"/>
                  </a:lnTo>
                  <a:lnTo>
                    <a:pt x="297954" y="7162"/>
                  </a:lnTo>
                  <a:lnTo>
                    <a:pt x="297561" y="5765"/>
                  </a:lnTo>
                  <a:lnTo>
                    <a:pt x="297624" y="8305"/>
                  </a:lnTo>
                  <a:lnTo>
                    <a:pt x="297395" y="9067"/>
                  </a:lnTo>
                  <a:lnTo>
                    <a:pt x="296964" y="8178"/>
                  </a:lnTo>
                  <a:lnTo>
                    <a:pt x="297408" y="10337"/>
                  </a:lnTo>
                  <a:lnTo>
                    <a:pt x="297535" y="11480"/>
                  </a:lnTo>
                  <a:lnTo>
                    <a:pt x="296684" y="14655"/>
                  </a:lnTo>
                  <a:lnTo>
                    <a:pt x="296672" y="12369"/>
                  </a:lnTo>
                  <a:lnTo>
                    <a:pt x="296646" y="9194"/>
                  </a:lnTo>
                  <a:lnTo>
                    <a:pt x="296621" y="5765"/>
                  </a:lnTo>
                  <a:lnTo>
                    <a:pt x="295706" y="9194"/>
                  </a:lnTo>
                  <a:lnTo>
                    <a:pt x="295808" y="8432"/>
                  </a:lnTo>
                  <a:lnTo>
                    <a:pt x="295973" y="7162"/>
                  </a:lnTo>
                  <a:lnTo>
                    <a:pt x="295490" y="8432"/>
                  </a:lnTo>
                  <a:lnTo>
                    <a:pt x="294081" y="7162"/>
                  </a:lnTo>
                  <a:lnTo>
                    <a:pt x="293725" y="12369"/>
                  </a:lnTo>
                  <a:lnTo>
                    <a:pt x="293611" y="11480"/>
                  </a:lnTo>
                  <a:lnTo>
                    <a:pt x="293497" y="10337"/>
                  </a:lnTo>
                  <a:lnTo>
                    <a:pt x="293585" y="9575"/>
                  </a:lnTo>
                  <a:lnTo>
                    <a:pt x="293662" y="9448"/>
                  </a:lnTo>
                  <a:lnTo>
                    <a:pt x="292417" y="8686"/>
                  </a:lnTo>
                  <a:lnTo>
                    <a:pt x="291122" y="14909"/>
                  </a:lnTo>
                  <a:lnTo>
                    <a:pt x="290550" y="13258"/>
                  </a:lnTo>
                  <a:lnTo>
                    <a:pt x="290169" y="12115"/>
                  </a:lnTo>
                  <a:lnTo>
                    <a:pt x="290118" y="10210"/>
                  </a:lnTo>
                  <a:lnTo>
                    <a:pt x="289902" y="10718"/>
                  </a:lnTo>
                  <a:lnTo>
                    <a:pt x="289814" y="13258"/>
                  </a:lnTo>
                  <a:lnTo>
                    <a:pt x="289712" y="12750"/>
                  </a:lnTo>
                  <a:lnTo>
                    <a:pt x="289509" y="11734"/>
                  </a:lnTo>
                  <a:lnTo>
                    <a:pt x="289407" y="9956"/>
                  </a:lnTo>
                  <a:lnTo>
                    <a:pt x="288912" y="12750"/>
                  </a:lnTo>
                  <a:lnTo>
                    <a:pt x="288671" y="12115"/>
                  </a:lnTo>
                  <a:lnTo>
                    <a:pt x="288607" y="9829"/>
                  </a:lnTo>
                  <a:lnTo>
                    <a:pt x="287502" y="8051"/>
                  </a:lnTo>
                  <a:lnTo>
                    <a:pt x="287121" y="14147"/>
                  </a:lnTo>
                  <a:lnTo>
                    <a:pt x="287007" y="14528"/>
                  </a:lnTo>
                  <a:lnTo>
                    <a:pt x="286169" y="15544"/>
                  </a:lnTo>
                  <a:lnTo>
                    <a:pt x="286105" y="13893"/>
                  </a:lnTo>
                  <a:lnTo>
                    <a:pt x="285991" y="10972"/>
                  </a:lnTo>
                  <a:lnTo>
                    <a:pt x="284581" y="8940"/>
                  </a:lnTo>
                  <a:lnTo>
                    <a:pt x="284480" y="8051"/>
                  </a:lnTo>
                  <a:lnTo>
                    <a:pt x="283070" y="7543"/>
                  </a:lnTo>
                  <a:lnTo>
                    <a:pt x="282346" y="11734"/>
                  </a:lnTo>
                  <a:lnTo>
                    <a:pt x="282219" y="12115"/>
                  </a:lnTo>
                  <a:lnTo>
                    <a:pt x="281101" y="13893"/>
                  </a:lnTo>
                  <a:lnTo>
                    <a:pt x="280974" y="13258"/>
                  </a:lnTo>
                  <a:lnTo>
                    <a:pt x="280682" y="11861"/>
                  </a:lnTo>
                  <a:lnTo>
                    <a:pt x="280085" y="8940"/>
                  </a:lnTo>
                  <a:lnTo>
                    <a:pt x="278333" y="11861"/>
                  </a:lnTo>
                  <a:lnTo>
                    <a:pt x="276910" y="9194"/>
                  </a:lnTo>
                  <a:lnTo>
                    <a:pt x="276974" y="9448"/>
                  </a:lnTo>
                  <a:lnTo>
                    <a:pt x="277088" y="11912"/>
                  </a:lnTo>
                  <a:lnTo>
                    <a:pt x="276961" y="13004"/>
                  </a:lnTo>
                  <a:lnTo>
                    <a:pt x="276872" y="13258"/>
                  </a:lnTo>
                  <a:lnTo>
                    <a:pt x="276517" y="12369"/>
                  </a:lnTo>
                  <a:lnTo>
                    <a:pt x="276212" y="16433"/>
                  </a:lnTo>
                  <a:lnTo>
                    <a:pt x="276148" y="14782"/>
                  </a:lnTo>
                  <a:lnTo>
                    <a:pt x="276136" y="12357"/>
                  </a:lnTo>
                  <a:lnTo>
                    <a:pt x="275691" y="8178"/>
                  </a:lnTo>
                  <a:lnTo>
                    <a:pt x="275132" y="9321"/>
                  </a:lnTo>
                  <a:lnTo>
                    <a:pt x="274650" y="9321"/>
                  </a:lnTo>
                  <a:lnTo>
                    <a:pt x="274891" y="14782"/>
                  </a:lnTo>
                  <a:lnTo>
                    <a:pt x="274408" y="13639"/>
                  </a:lnTo>
                  <a:lnTo>
                    <a:pt x="274243" y="13258"/>
                  </a:lnTo>
                  <a:lnTo>
                    <a:pt x="273659" y="11861"/>
                  </a:lnTo>
                  <a:lnTo>
                    <a:pt x="272554" y="12496"/>
                  </a:lnTo>
                  <a:lnTo>
                    <a:pt x="271551" y="13258"/>
                  </a:lnTo>
                  <a:lnTo>
                    <a:pt x="270662" y="10845"/>
                  </a:lnTo>
                  <a:lnTo>
                    <a:pt x="270446" y="12242"/>
                  </a:lnTo>
                  <a:lnTo>
                    <a:pt x="270065" y="12242"/>
                  </a:lnTo>
                  <a:lnTo>
                    <a:pt x="269862" y="13639"/>
                  </a:lnTo>
                  <a:lnTo>
                    <a:pt x="269684" y="10591"/>
                  </a:lnTo>
                  <a:lnTo>
                    <a:pt x="269354" y="10337"/>
                  </a:lnTo>
                  <a:lnTo>
                    <a:pt x="268338" y="9575"/>
                  </a:lnTo>
                  <a:lnTo>
                    <a:pt x="267360" y="10337"/>
                  </a:lnTo>
                  <a:lnTo>
                    <a:pt x="267411" y="8305"/>
                  </a:lnTo>
                  <a:lnTo>
                    <a:pt x="266827" y="8051"/>
                  </a:lnTo>
                  <a:lnTo>
                    <a:pt x="267055" y="12623"/>
                  </a:lnTo>
                  <a:lnTo>
                    <a:pt x="267182" y="16865"/>
                  </a:lnTo>
                  <a:lnTo>
                    <a:pt x="266750" y="17068"/>
                  </a:lnTo>
                  <a:lnTo>
                    <a:pt x="266585" y="15544"/>
                  </a:lnTo>
                  <a:lnTo>
                    <a:pt x="266446" y="14147"/>
                  </a:lnTo>
                  <a:lnTo>
                    <a:pt x="266319" y="13004"/>
                  </a:lnTo>
                  <a:lnTo>
                    <a:pt x="266293" y="12750"/>
                  </a:lnTo>
                  <a:lnTo>
                    <a:pt x="266280" y="12623"/>
                  </a:lnTo>
                  <a:lnTo>
                    <a:pt x="265264" y="12750"/>
                  </a:lnTo>
                  <a:lnTo>
                    <a:pt x="263956" y="8940"/>
                  </a:lnTo>
                  <a:lnTo>
                    <a:pt x="263258" y="13004"/>
                  </a:lnTo>
                  <a:lnTo>
                    <a:pt x="263156" y="11099"/>
                  </a:lnTo>
                  <a:lnTo>
                    <a:pt x="263321" y="10972"/>
                  </a:lnTo>
                  <a:lnTo>
                    <a:pt x="262826" y="10845"/>
                  </a:lnTo>
                  <a:lnTo>
                    <a:pt x="262470" y="10210"/>
                  </a:lnTo>
                  <a:lnTo>
                    <a:pt x="261277" y="8051"/>
                  </a:lnTo>
                  <a:lnTo>
                    <a:pt x="261531" y="10528"/>
                  </a:lnTo>
                  <a:lnTo>
                    <a:pt x="261594" y="10210"/>
                  </a:lnTo>
                  <a:lnTo>
                    <a:pt x="261543" y="10693"/>
                  </a:lnTo>
                  <a:lnTo>
                    <a:pt x="261531" y="10528"/>
                  </a:lnTo>
                  <a:lnTo>
                    <a:pt x="260438" y="15544"/>
                  </a:lnTo>
                  <a:lnTo>
                    <a:pt x="260311" y="12623"/>
                  </a:lnTo>
                  <a:lnTo>
                    <a:pt x="260159" y="17513"/>
                  </a:lnTo>
                  <a:lnTo>
                    <a:pt x="259626" y="18465"/>
                  </a:lnTo>
                  <a:lnTo>
                    <a:pt x="259511" y="18211"/>
                  </a:lnTo>
                  <a:lnTo>
                    <a:pt x="259270" y="16141"/>
                  </a:lnTo>
                  <a:lnTo>
                    <a:pt x="258991" y="15417"/>
                  </a:lnTo>
                  <a:lnTo>
                    <a:pt x="259384" y="19735"/>
                  </a:lnTo>
                  <a:lnTo>
                    <a:pt x="258800" y="18465"/>
                  </a:lnTo>
                  <a:lnTo>
                    <a:pt x="258787" y="16306"/>
                  </a:lnTo>
                  <a:lnTo>
                    <a:pt x="258267" y="16179"/>
                  </a:lnTo>
                  <a:lnTo>
                    <a:pt x="258356" y="17411"/>
                  </a:lnTo>
                  <a:lnTo>
                    <a:pt x="258229" y="19227"/>
                  </a:lnTo>
                  <a:lnTo>
                    <a:pt x="257987" y="20497"/>
                  </a:lnTo>
                  <a:lnTo>
                    <a:pt x="257683" y="19735"/>
                  </a:lnTo>
                  <a:lnTo>
                    <a:pt x="257276" y="18719"/>
                  </a:lnTo>
                  <a:lnTo>
                    <a:pt x="257149" y="17830"/>
                  </a:lnTo>
                  <a:lnTo>
                    <a:pt x="256997" y="16052"/>
                  </a:lnTo>
                  <a:lnTo>
                    <a:pt x="256997" y="17945"/>
                  </a:lnTo>
                  <a:lnTo>
                    <a:pt x="256882" y="19735"/>
                  </a:lnTo>
                  <a:lnTo>
                    <a:pt x="256527" y="18973"/>
                  </a:lnTo>
                  <a:lnTo>
                    <a:pt x="256425" y="16814"/>
                  </a:lnTo>
                  <a:lnTo>
                    <a:pt x="256171" y="16306"/>
                  </a:lnTo>
                  <a:lnTo>
                    <a:pt x="256032" y="16027"/>
                  </a:lnTo>
                  <a:lnTo>
                    <a:pt x="256032" y="32689"/>
                  </a:lnTo>
                  <a:lnTo>
                    <a:pt x="255879" y="32562"/>
                  </a:lnTo>
                  <a:lnTo>
                    <a:pt x="255689" y="32562"/>
                  </a:lnTo>
                  <a:lnTo>
                    <a:pt x="255498" y="32689"/>
                  </a:lnTo>
                  <a:lnTo>
                    <a:pt x="255435" y="31927"/>
                  </a:lnTo>
                  <a:lnTo>
                    <a:pt x="255409" y="31292"/>
                  </a:lnTo>
                  <a:lnTo>
                    <a:pt x="255397" y="30530"/>
                  </a:lnTo>
                  <a:lnTo>
                    <a:pt x="255524" y="30657"/>
                  </a:lnTo>
                  <a:lnTo>
                    <a:pt x="255562" y="31419"/>
                  </a:lnTo>
                  <a:lnTo>
                    <a:pt x="255816" y="31927"/>
                  </a:lnTo>
                  <a:lnTo>
                    <a:pt x="256032" y="32689"/>
                  </a:lnTo>
                  <a:lnTo>
                    <a:pt x="256032" y="16027"/>
                  </a:lnTo>
                  <a:lnTo>
                    <a:pt x="255689" y="15328"/>
                  </a:lnTo>
                  <a:lnTo>
                    <a:pt x="255739" y="16179"/>
                  </a:lnTo>
                  <a:lnTo>
                    <a:pt x="255752" y="16306"/>
                  </a:lnTo>
                  <a:lnTo>
                    <a:pt x="255651" y="16154"/>
                  </a:lnTo>
                  <a:lnTo>
                    <a:pt x="255473" y="20497"/>
                  </a:lnTo>
                  <a:lnTo>
                    <a:pt x="255054" y="18846"/>
                  </a:lnTo>
                  <a:lnTo>
                    <a:pt x="254838" y="17995"/>
                  </a:lnTo>
                  <a:lnTo>
                    <a:pt x="254812" y="17780"/>
                  </a:lnTo>
                  <a:lnTo>
                    <a:pt x="254812" y="32816"/>
                  </a:lnTo>
                  <a:lnTo>
                    <a:pt x="254812" y="32943"/>
                  </a:lnTo>
                  <a:lnTo>
                    <a:pt x="254520" y="33070"/>
                  </a:lnTo>
                  <a:lnTo>
                    <a:pt x="254812" y="32816"/>
                  </a:lnTo>
                  <a:lnTo>
                    <a:pt x="254812" y="17780"/>
                  </a:lnTo>
                  <a:lnTo>
                    <a:pt x="254609" y="16052"/>
                  </a:lnTo>
                  <a:lnTo>
                    <a:pt x="254596" y="15925"/>
                  </a:lnTo>
                  <a:lnTo>
                    <a:pt x="255587" y="16141"/>
                  </a:lnTo>
                  <a:lnTo>
                    <a:pt x="255625" y="15659"/>
                  </a:lnTo>
                  <a:lnTo>
                    <a:pt x="255651" y="16154"/>
                  </a:lnTo>
                  <a:lnTo>
                    <a:pt x="255676" y="15303"/>
                  </a:lnTo>
                  <a:lnTo>
                    <a:pt x="255676" y="15163"/>
                  </a:lnTo>
                  <a:lnTo>
                    <a:pt x="255587" y="13639"/>
                  </a:lnTo>
                  <a:lnTo>
                    <a:pt x="255054" y="13258"/>
                  </a:lnTo>
                  <a:lnTo>
                    <a:pt x="255270" y="9448"/>
                  </a:lnTo>
                  <a:lnTo>
                    <a:pt x="254469" y="15925"/>
                  </a:lnTo>
                  <a:lnTo>
                    <a:pt x="253898" y="14782"/>
                  </a:lnTo>
                  <a:lnTo>
                    <a:pt x="253822" y="14020"/>
                  </a:lnTo>
                  <a:lnTo>
                    <a:pt x="253707" y="13258"/>
                  </a:lnTo>
                  <a:lnTo>
                    <a:pt x="253606" y="13512"/>
                  </a:lnTo>
                  <a:lnTo>
                    <a:pt x="253530" y="14020"/>
                  </a:lnTo>
                  <a:lnTo>
                    <a:pt x="253479" y="13893"/>
                  </a:lnTo>
                  <a:lnTo>
                    <a:pt x="253238" y="13258"/>
                  </a:lnTo>
                  <a:lnTo>
                    <a:pt x="253085" y="13131"/>
                  </a:lnTo>
                  <a:lnTo>
                    <a:pt x="253009" y="11963"/>
                  </a:lnTo>
                  <a:lnTo>
                    <a:pt x="253009" y="13258"/>
                  </a:lnTo>
                  <a:lnTo>
                    <a:pt x="252844" y="13385"/>
                  </a:lnTo>
                  <a:lnTo>
                    <a:pt x="252730" y="13893"/>
                  </a:lnTo>
                  <a:lnTo>
                    <a:pt x="252818" y="12242"/>
                  </a:lnTo>
                  <a:lnTo>
                    <a:pt x="252895" y="11988"/>
                  </a:lnTo>
                  <a:lnTo>
                    <a:pt x="253009" y="13258"/>
                  </a:lnTo>
                  <a:lnTo>
                    <a:pt x="253009" y="11963"/>
                  </a:lnTo>
                  <a:lnTo>
                    <a:pt x="252945" y="10972"/>
                  </a:lnTo>
                  <a:lnTo>
                    <a:pt x="252463" y="11988"/>
                  </a:lnTo>
                  <a:lnTo>
                    <a:pt x="252209" y="11861"/>
                  </a:lnTo>
                  <a:lnTo>
                    <a:pt x="252323" y="14782"/>
                  </a:lnTo>
                  <a:lnTo>
                    <a:pt x="251980" y="14401"/>
                  </a:lnTo>
                  <a:lnTo>
                    <a:pt x="252323" y="16548"/>
                  </a:lnTo>
                  <a:lnTo>
                    <a:pt x="252539" y="16332"/>
                  </a:lnTo>
                  <a:lnTo>
                    <a:pt x="252501" y="16471"/>
                  </a:lnTo>
                  <a:lnTo>
                    <a:pt x="252628" y="17132"/>
                  </a:lnTo>
                  <a:lnTo>
                    <a:pt x="252653" y="16205"/>
                  </a:lnTo>
                  <a:lnTo>
                    <a:pt x="252666" y="16052"/>
                  </a:lnTo>
                  <a:lnTo>
                    <a:pt x="252653" y="16205"/>
                  </a:lnTo>
                  <a:lnTo>
                    <a:pt x="253047" y="16052"/>
                  </a:lnTo>
                  <a:lnTo>
                    <a:pt x="253301" y="16052"/>
                  </a:lnTo>
                  <a:lnTo>
                    <a:pt x="253098" y="17957"/>
                  </a:lnTo>
                  <a:lnTo>
                    <a:pt x="252971" y="18846"/>
                  </a:lnTo>
                  <a:lnTo>
                    <a:pt x="252628" y="17195"/>
                  </a:lnTo>
                  <a:lnTo>
                    <a:pt x="252412" y="21894"/>
                  </a:lnTo>
                  <a:lnTo>
                    <a:pt x="252234" y="20497"/>
                  </a:lnTo>
                  <a:lnTo>
                    <a:pt x="251980" y="18465"/>
                  </a:lnTo>
                  <a:lnTo>
                    <a:pt x="251866" y="17703"/>
                  </a:lnTo>
                  <a:lnTo>
                    <a:pt x="251218" y="15798"/>
                  </a:lnTo>
                  <a:lnTo>
                    <a:pt x="251129" y="14782"/>
                  </a:lnTo>
                  <a:lnTo>
                    <a:pt x="251040" y="13131"/>
                  </a:lnTo>
                  <a:lnTo>
                    <a:pt x="250317" y="14782"/>
                  </a:lnTo>
                  <a:lnTo>
                    <a:pt x="249288" y="14274"/>
                  </a:lnTo>
                  <a:lnTo>
                    <a:pt x="248767" y="19735"/>
                  </a:lnTo>
                  <a:lnTo>
                    <a:pt x="248539" y="20497"/>
                  </a:lnTo>
                  <a:lnTo>
                    <a:pt x="248539" y="20370"/>
                  </a:lnTo>
                  <a:lnTo>
                    <a:pt x="248462" y="17449"/>
                  </a:lnTo>
                  <a:lnTo>
                    <a:pt x="248539" y="16865"/>
                  </a:lnTo>
                  <a:lnTo>
                    <a:pt x="248348" y="17449"/>
                  </a:lnTo>
                  <a:lnTo>
                    <a:pt x="247865" y="16941"/>
                  </a:lnTo>
                  <a:lnTo>
                    <a:pt x="247510" y="16560"/>
                  </a:lnTo>
                  <a:lnTo>
                    <a:pt x="247484" y="17094"/>
                  </a:lnTo>
                  <a:lnTo>
                    <a:pt x="247459" y="17411"/>
                  </a:lnTo>
                  <a:lnTo>
                    <a:pt x="247446" y="17830"/>
                  </a:lnTo>
                  <a:lnTo>
                    <a:pt x="247319" y="20370"/>
                  </a:lnTo>
                  <a:lnTo>
                    <a:pt x="247281" y="20243"/>
                  </a:lnTo>
                  <a:lnTo>
                    <a:pt x="246913" y="19100"/>
                  </a:lnTo>
                  <a:lnTo>
                    <a:pt x="246976" y="18338"/>
                  </a:lnTo>
                  <a:lnTo>
                    <a:pt x="247446" y="17449"/>
                  </a:lnTo>
                  <a:lnTo>
                    <a:pt x="247484" y="17094"/>
                  </a:lnTo>
                  <a:lnTo>
                    <a:pt x="246926" y="17449"/>
                  </a:lnTo>
                  <a:lnTo>
                    <a:pt x="246849" y="16052"/>
                  </a:lnTo>
                  <a:lnTo>
                    <a:pt x="246100" y="15163"/>
                  </a:lnTo>
                  <a:lnTo>
                    <a:pt x="243916" y="20243"/>
                  </a:lnTo>
                  <a:lnTo>
                    <a:pt x="243522" y="19354"/>
                  </a:lnTo>
                  <a:lnTo>
                    <a:pt x="242938" y="18084"/>
                  </a:lnTo>
                  <a:lnTo>
                    <a:pt x="243027" y="19354"/>
                  </a:lnTo>
                  <a:lnTo>
                    <a:pt x="241579" y="15798"/>
                  </a:lnTo>
                  <a:lnTo>
                    <a:pt x="238620" y="22275"/>
                  </a:lnTo>
                  <a:lnTo>
                    <a:pt x="238594" y="22148"/>
                  </a:lnTo>
                  <a:lnTo>
                    <a:pt x="238213" y="19354"/>
                  </a:lnTo>
                  <a:lnTo>
                    <a:pt x="237832" y="16687"/>
                  </a:lnTo>
                  <a:lnTo>
                    <a:pt x="237540" y="15163"/>
                  </a:lnTo>
                  <a:lnTo>
                    <a:pt x="237020" y="17513"/>
                  </a:lnTo>
                  <a:lnTo>
                    <a:pt x="236283" y="19354"/>
                  </a:lnTo>
                  <a:lnTo>
                    <a:pt x="236855" y="16306"/>
                  </a:lnTo>
                  <a:lnTo>
                    <a:pt x="235572" y="19608"/>
                  </a:lnTo>
                  <a:lnTo>
                    <a:pt x="234061" y="22148"/>
                  </a:lnTo>
                  <a:lnTo>
                    <a:pt x="234619" y="19481"/>
                  </a:lnTo>
                  <a:lnTo>
                    <a:pt x="234797" y="18592"/>
                  </a:lnTo>
                  <a:lnTo>
                    <a:pt x="236207" y="11861"/>
                  </a:lnTo>
                  <a:lnTo>
                    <a:pt x="234022" y="16548"/>
                  </a:lnTo>
                  <a:lnTo>
                    <a:pt x="233540" y="18592"/>
                  </a:lnTo>
                  <a:lnTo>
                    <a:pt x="233324" y="18084"/>
                  </a:lnTo>
                  <a:lnTo>
                    <a:pt x="232105" y="19481"/>
                  </a:lnTo>
                  <a:lnTo>
                    <a:pt x="232117" y="19227"/>
                  </a:lnTo>
                  <a:lnTo>
                    <a:pt x="232168" y="18973"/>
                  </a:lnTo>
                  <a:lnTo>
                    <a:pt x="232384" y="17945"/>
                  </a:lnTo>
                  <a:lnTo>
                    <a:pt x="232841" y="16560"/>
                  </a:lnTo>
                  <a:lnTo>
                    <a:pt x="231114" y="18973"/>
                  </a:lnTo>
                  <a:lnTo>
                    <a:pt x="230987" y="18084"/>
                  </a:lnTo>
                  <a:lnTo>
                    <a:pt x="231051" y="17322"/>
                  </a:lnTo>
                  <a:lnTo>
                    <a:pt x="233413" y="12877"/>
                  </a:lnTo>
                  <a:lnTo>
                    <a:pt x="232765" y="12242"/>
                  </a:lnTo>
                  <a:lnTo>
                    <a:pt x="232283" y="12750"/>
                  </a:lnTo>
                  <a:lnTo>
                    <a:pt x="230124" y="16433"/>
                  </a:lnTo>
                  <a:lnTo>
                    <a:pt x="229908" y="17132"/>
                  </a:lnTo>
                  <a:lnTo>
                    <a:pt x="229781" y="18465"/>
                  </a:lnTo>
                  <a:lnTo>
                    <a:pt x="229158" y="20116"/>
                  </a:lnTo>
                  <a:lnTo>
                    <a:pt x="228498" y="20751"/>
                  </a:lnTo>
                  <a:lnTo>
                    <a:pt x="226148" y="26085"/>
                  </a:lnTo>
                  <a:lnTo>
                    <a:pt x="224370" y="29514"/>
                  </a:lnTo>
                  <a:lnTo>
                    <a:pt x="224256" y="30657"/>
                  </a:lnTo>
                  <a:lnTo>
                    <a:pt x="224129" y="33324"/>
                  </a:lnTo>
                  <a:lnTo>
                    <a:pt x="225971" y="30784"/>
                  </a:lnTo>
                  <a:lnTo>
                    <a:pt x="225386" y="33070"/>
                  </a:lnTo>
                  <a:lnTo>
                    <a:pt x="225920" y="32308"/>
                  </a:lnTo>
                  <a:lnTo>
                    <a:pt x="225590" y="33324"/>
                  </a:lnTo>
                  <a:lnTo>
                    <a:pt x="225475" y="33794"/>
                  </a:lnTo>
                  <a:lnTo>
                    <a:pt x="225348" y="34848"/>
                  </a:lnTo>
                  <a:lnTo>
                    <a:pt x="226771" y="32308"/>
                  </a:lnTo>
                  <a:lnTo>
                    <a:pt x="227203" y="31546"/>
                  </a:lnTo>
                  <a:lnTo>
                    <a:pt x="227291" y="31165"/>
                  </a:lnTo>
                  <a:lnTo>
                    <a:pt x="227622" y="30784"/>
                  </a:lnTo>
                  <a:lnTo>
                    <a:pt x="228307" y="30022"/>
                  </a:lnTo>
                  <a:lnTo>
                    <a:pt x="227965" y="32181"/>
                  </a:lnTo>
                  <a:lnTo>
                    <a:pt x="227304" y="33959"/>
                  </a:lnTo>
                  <a:lnTo>
                    <a:pt x="228307" y="32308"/>
                  </a:lnTo>
                  <a:lnTo>
                    <a:pt x="227977" y="33451"/>
                  </a:lnTo>
                  <a:lnTo>
                    <a:pt x="227749" y="33985"/>
                  </a:lnTo>
                  <a:lnTo>
                    <a:pt x="228142" y="33324"/>
                  </a:lnTo>
                  <a:lnTo>
                    <a:pt x="228536" y="34467"/>
                  </a:lnTo>
                  <a:lnTo>
                    <a:pt x="228942" y="33324"/>
                  </a:lnTo>
                  <a:lnTo>
                    <a:pt x="229311" y="32308"/>
                  </a:lnTo>
                  <a:lnTo>
                    <a:pt x="229450" y="31927"/>
                  </a:lnTo>
                  <a:lnTo>
                    <a:pt x="229082" y="34721"/>
                  </a:lnTo>
                  <a:lnTo>
                    <a:pt x="230746" y="31927"/>
                  </a:lnTo>
                  <a:lnTo>
                    <a:pt x="230898" y="31673"/>
                  </a:lnTo>
                  <a:lnTo>
                    <a:pt x="229654" y="36118"/>
                  </a:lnTo>
                  <a:lnTo>
                    <a:pt x="230339" y="34594"/>
                  </a:lnTo>
                  <a:lnTo>
                    <a:pt x="231267" y="32816"/>
                  </a:lnTo>
                  <a:lnTo>
                    <a:pt x="231648" y="32689"/>
                  </a:lnTo>
                  <a:lnTo>
                    <a:pt x="229666" y="37896"/>
                  </a:lnTo>
                  <a:lnTo>
                    <a:pt x="232867" y="33324"/>
                  </a:lnTo>
                  <a:lnTo>
                    <a:pt x="231355" y="39039"/>
                  </a:lnTo>
                  <a:lnTo>
                    <a:pt x="232956" y="34340"/>
                  </a:lnTo>
                  <a:lnTo>
                    <a:pt x="233629" y="37261"/>
                  </a:lnTo>
                  <a:lnTo>
                    <a:pt x="234988" y="34721"/>
                  </a:lnTo>
                  <a:lnTo>
                    <a:pt x="234911" y="34975"/>
                  </a:lnTo>
                  <a:lnTo>
                    <a:pt x="234810" y="35864"/>
                  </a:lnTo>
                  <a:lnTo>
                    <a:pt x="234937" y="37896"/>
                  </a:lnTo>
                  <a:lnTo>
                    <a:pt x="235051" y="38531"/>
                  </a:lnTo>
                  <a:lnTo>
                    <a:pt x="235750" y="34721"/>
                  </a:lnTo>
                  <a:lnTo>
                    <a:pt x="235800" y="34467"/>
                  </a:lnTo>
                  <a:lnTo>
                    <a:pt x="235940" y="34340"/>
                  </a:lnTo>
                  <a:lnTo>
                    <a:pt x="236613" y="33769"/>
                  </a:lnTo>
                  <a:lnTo>
                    <a:pt x="236740" y="33528"/>
                  </a:lnTo>
                  <a:lnTo>
                    <a:pt x="236791" y="33324"/>
                  </a:lnTo>
                  <a:lnTo>
                    <a:pt x="236994" y="32689"/>
                  </a:lnTo>
                  <a:lnTo>
                    <a:pt x="237299" y="31673"/>
                  </a:lnTo>
                  <a:lnTo>
                    <a:pt x="237426" y="31292"/>
                  </a:lnTo>
                  <a:lnTo>
                    <a:pt x="237388" y="35229"/>
                  </a:lnTo>
                  <a:lnTo>
                    <a:pt x="236359" y="35991"/>
                  </a:lnTo>
                  <a:lnTo>
                    <a:pt x="235940" y="39801"/>
                  </a:lnTo>
                  <a:lnTo>
                    <a:pt x="236435" y="36499"/>
                  </a:lnTo>
                  <a:lnTo>
                    <a:pt x="237464" y="36626"/>
                  </a:lnTo>
                  <a:lnTo>
                    <a:pt x="237477" y="36499"/>
                  </a:lnTo>
                  <a:lnTo>
                    <a:pt x="237667" y="33832"/>
                  </a:lnTo>
                  <a:lnTo>
                    <a:pt x="237744" y="36372"/>
                  </a:lnTo>
                  <a:lnTo>
                    <a:pt x="237858" y="35102"/>
                  </a:lnTo>
                  <a:lnTo>
                    <a:pt x="237642" y="38531"/>
                  </a:lnTo>
                  <a:lnTo>
                    <a:pt x="238150" y="35102"/>
                  </a:lnTo>
                  <a:lnTo>
                    <a:pt x="238328" y="33832"/>
                  </a:lnTo>
                  <a:lnTo>
                    <a:pt x="238391" y="33451"/>
                  </a:lnTo>
                  <a:lnTo>
                    <a:pt x="238163" y="37642"/>
                  </a:lnTo>
                  <a:lnTo>
                    <a:pt x="238925" y="34594"/>
                  </a:lnTo>
                  <a:lnTo>
                    <a:pt x="239001" y="35229"/>
                  </a:lnTo>
                  <a:lnTo>
                    <a:pt x="239115" y="37515"/>
                  </a:lnTo>
                  <a:lnTo>
                    <a:pt x="238518" y="39420"/>
                  </a:lnTo>
                  <a:lnTo>
                    <a:pt x="239407" y="37896"/>
                  </a:lnTo>
                  <a:lnTo>
                    <a:pt x="239483" y="38671"/>
                  </a:lnTo>
                  <a:lnTo>
                    <a:pt x="239483" y="37896"/>
                  </a:lnTo>
                  <a:lnTo>
                    <a:pt x="239598" y="36880"/>
                  </a:lnTo>
                  <a:lnTo>
                    <a:pt x="239877" y="35356"/>
                  </a:lnTo>
                  <a:lnTo>
                    <a:pt x="240576" y="34594"/>
                  </a:lnTo>
                  <a:lnTo>
                    <a:pt x="240817" y="34340"/>
                  </a:lnTo>
                  <a:lnTo>
                    <a:pt x="240195" y="37261"/>
                  </a:lnTo>
                  <a:lnTo>
                    <a:pt x="240068" y="40182"/>
                  </a:lnTo>
                  <a:lnTo>
                    <a:pt x="240728" y="39293"/>
                  </a:lnTo>
                  <a:lnTo>
                    <a:pt x="241427" y="35737"/>
                  </a:lnTo>
                  <a:lnTo>
                    <a:pt x="241795" y="35991"/>
                  </a:lnTo>
                  <a:lnTo>
                    <a:pt x="241808" y="36880"/>
                  </a:lnTo>
                  <a:lnTo>
                    <a:pt x="241681" y="37642"/>
                  </a:lnTo>
                  <a:lnTo>
                    <a:pt x="242163" y="35737"/>
                  </a:lnTo>
                  <a:lnTo>
                    <a:pt x="242455" y="34594"/>
                  </a:lnTo>
                  <a:lnTo>
                    <a:pt x="243344" y="37642"/>
                  </a:lnTo>
                  <a:lnTo>
                    <a:pt x="243992" y="34594"/>
                  </a:lnTo>
                  <a:lnTo>
                    <a:pt x="244043" y="34340"/>
                  </a:lnTo>
                  <a:lnTo>
                    <a:pt x="244170" y="33769"/>
                  </a:lnTo>
                  <a:lnTo>
                    <a:pt x="244195" y="34709"/>
                  </a:lnTo>
                  <a:lnTo>
                    <a:pt x="244170" y="36779"/>
                  </a:lnTo>
                  <a:lnTo>
                    <a:pt x="243459" y="37490"/>
                  </a:lnTo>
                  <a:lnTo>
                    <a:pt x="244271" y="37325"/>
                  </a:lnTo>
                  <a:lnTo>
                    <a:pt x="244259" y="36487"/>
                  </a:lnTo>
                  <a:lnTo>
                    <a:pt x="244221" y="35585"/>
                  </a:lnTo>
                  <a:lnTo>
                    <a:pt x="244208" y="34721"/>
                  </a:lnTo>
                  <a:lnTo>
                    <a:pt x="244208" y="33705"/>
                  </a:lnTo>
                  <a:lnTo>
                    <a:pt x="244208" y="33451"/>
                  </a:lnTo>
                  <a:lnTo>
                    <a:pt x="244284" y="31292"/>
                  </a:lnTo>
                  <a:lnTo>
                    <a:pt x="244348" y="30022"/>
                  </a:lnTo>
                  <a:lnTo>
                    <a:pt x="244398" y="29387"/>
                  </a:lnTo>
                  <a:lnTo>
                    <a:pt x="244678" y="29387"/>
                  </a:lnTo>
                  <a:lnTo>
                    <a:pt x="245021" y="26974"/>
                  </a:lnTo>
                  <a:lnTo>
                    <a:pt x="245008" y="29514"/>
                  </a:lnTo>
                  <a:lnTo>
                    <a:pt x="244843" y="29387"/>
                  </a:lnTo>
                  <a:lnTo>
                    <a:pt x="244792" y="30276"/>
                  </a:lnTo>
                  <a:lnTo>
                    <a:pt x="244665" y="31292"/>
                  </a:lnTo>
                  <a:lnTo>
                    <a:pt x="245008" y="30149"/>
                  </a:lnTo>
                  <a:lnTo>
                    <a:pt x="245097" y="32931"/>
                  </a:lnTo>
                  <a:lnTo>
                    <a:pt x="245173" y="32181"/>
                  </a:lnTo>
                  <a:lnTo>
                    <a:pt x="245249" y="32346"/>
                  </a:lnTo>
                  <a:lnTo>
                    <a:pt x="245287" y="32181"/>
                  </a:lnTo>
                  <a:lnTo>
                    <a:pt x="245808" y="30149"/>
                  </a:lnTo>
                  <a:lnTo>
                    <a:pt x="245872" y="29895"/>
                  </a:lnTo>
                  <a:lnTo>
                    <a:pt x="246189" y="30784"/>
                  </a:lnTo>
                  <a:lnTo>
                    <a:pt x="246278" y="34594"/>
                  </a:lnTo>
                  <a:lnTo>
                    <a:pt x="245249" y="32346"/>
                  </a:lnTo>
                  <a:lnTo>
                    <a:pt x="245313" y="33070"/>
                  </a:lnTo>
                  <a:lnTo>
                    <a:pt x="245681" y="35356"/>
                  </a:lnTo>
                  <a:lnTo>
                    <a:pt x="245008" y="33959"/>
                  </a:lnTo>
                  <a:lnTo>
                    <a:pt x="245338" y="39547"/>
                  </a:lnTo>
                  <a:lnTo>
                    <a:pt x="244602" y="33769"/>
                  </a:lnTo>
                  <a:lnTo>
                    <a:pt x="244602" y="34112"/>
                  </a:lnTo>
                  <a:lnTo>
                    <a:pt x="244843" y="39547"/>
                  </a:lnTo>
                  <a:lnTo>
                    <a:pt x="245821" y="40563"/>
                  </a:lnTo>
                  <a:lnTo>
                    <a:pt x="245897" y="39547"/>
                  </a:lnTo>
                  <a:lnTo>
                    <a:pt x="246024" y="37769"/>
                  </a:lnTo>
                  <a:lnTo>
                    <a:pt x="246976" y="38785"/>
                  </a:lnTo>
                  <a:lnTo>
                    <a:pt x="247103" y="37769"/>
                  </a:lnTo>
                  <a:lnTo>
                    <a:pt x="246989" y="35991"/>
                  </a:lnTo>
                  <a:lnTo>
                    <a:pt x="247027" y="35356"/>
                  </a:lnTo>
                  <a:lnTo>
                    <a:pt x="247129" y="34594"/>
                  </a:lnTo>
                  <a:lnTo>
                    <a:pt x="247218" y="33959"/>
                  </a:lnTo>
                  <a:lnTo>
                    <a:pt x="248551" y="30403"/>
                  </a:lnTo>
                  <a:lnTo>
                    <a:pt x="248196" y="42849"/>
                  </a:lnTo>
                  <a:lnTo>
                    <a:pt x="249135" y="38531"/>
                  </a:lnTo>
                  <a:lnTo>
                    <a:pt x="249262" y="37769"/>
                  </a:lnTo>
                  <a:lnTo>
                    <a:pt x="249377" y="36626"/>
                  </a:lnTo>
                  <a:lnTo>
                    <a:pt x="249504" y="33705"/>
                  </a:lnTo>
                  <a:lnTo>
                    <a:pt x="249542" y="31292"/>
                  </a:lnTo>
                  <a:lnTo>
                    <a:pt x="250037" y="33032"/>
                  </a:lnTo>
                  <a:lnTo>
                    <a:pt x="250164" y="35229"/>
                  </a:lnTo>
                  <a:lnTo>
                    <a:pt x="250037" y="37642"/>
                  </a:lnTo>
                  <a:lnTo>
                    <a:pt x="250977" y="38023"/>
                  </a:lnTo>
                  <a:lnTo>
                    <a:pt x="250812" y="36055"/>
                  </a:lnTo>
                  <a:lnTo>
                    <a:pt x="250952" y="36449"/>
                  </a:lnTo>
                  <a:lnTo>
                    <a:pt x="251599" y="39547"/>
                  </a:lnTo>
                  <a:lnTo>
                    <a:pt x="251434" y="36245"/>
                  </a:lnTo>
                  <a:lnTo>
                    <a:pt x="251396" y="35433"/>
                  </a:lnTo>
                  <a:lnTo>
                    <a:pt x="251333" y="36245"/>
                  </a:lnTo>
                  <a:lnTo>
                    <a:pt x="250812" y="36029"/>
                  </a:lnTo>
                  <a:lnTo>
                    <a:pt x="250494" y="31927"/>
                  </a:lnTo>
                  <a:lnTo>
                    <a:pt x="251333" y="34251"/>
                  </a:lnTo>
                  <a:lnTo>
                    <a:pt x="251333" y="34086"/>
                  </a:lnTo>
                  <a:lnTo>
                    <a:pt x="251777" y="34086"/>
                  </a:lnTo>
                  <a:lnTo>
                    <a:pt x="251955" y="37642"/>
                  </a:lnTo>
                  <a:lnTo>
                    <a:pt x="252907" y="37134"/>
                  </a:lnTo>
                  <a:lnTo>
                    <a:pt x="253873" y="34467"/>
                  </a:lnTo>
                  <a:lnTo>
                    <a:pt x="254457" y="34086"/>
                  </a:lnTo>
                  <a:lnTo>
                    <a:pt x="254850" y="33832"/>
                  </a:lnTo>
                  <a:lnTo>
                    <a:pt x="254787" y="36245"/>
                  </a:lnTo>
                  <a:lnTo>
                    <a:pt x="255003" y="37007"/>
                  </a:lnTo>
                  <a:lnTo>
                    <a:pt x="256235" y="35229"/>
                  </a:lnTo>
                  <a:lnTo>
                    <a:pt x="259181" y="39420"/>
                  </a:lnTo>
                  <a:lnTo>
                    <a:pt x="259448" y="36245"/>
                  </a:lnTo>
                  <a:lnTo>
                    <a:pt x="259562" y="36372"/>
                  </a:lnTo>
                  <a:lnTo>
                    <a:pt x="259588" y="36245"/>
                  </a:lnTo>
                  <a:lnTo>
                    <a:pt x="259702" y="35229"/>
                  </a:lnTo>
                  <a:lnTo>
                    <a:pt x="259715" y="35102"/>
                  </a:lnTo>
                  <a:lnTo>
                    <a:pt x="259969" y="34848"/>
                  </a:lnTo>
                  <a:lnTo>
                    <a:pt x="260070" y="37769"/>
                  </a:lnTo>
                  <a:lnTo>
                    <a:pt x="260756" y="35102"/>
                  </a:lnTo>
                  <a:lnTo>
                    <a:pt x="260858" y="34848"/>
                  </a:lnTo>
                  <a:lnTo>
                    <a:pt x="261302" y="33832"/>
                  </a:lnTo>
                  <a:lnTo>
                    <a:pt x="261620" y="33070"/>
                  </a:lnTo>
                  <a:lnTo>
                    <a:pt x="261734" y="32816"/>
                  </a:lnTo>
                  <a:lnTo>
                    <a:pt x="261785" y="32689"/>
                  </a:lnTo>
                  <a:lnTo>
                    <a:pt x="262064" y="32054"/>
                  </a:lnTo>
                  <a:lnTo>
                    <a:pt x="263017" y="34848"/>
                  </a:lnTo>
                  <a:lnTo>
                    <a:pt x="263131" y="36245"/>
                  </a:lnTo>
                  <a:lnTo>
                    <a:pt x="263817" y="37388"/>
                  </a:lnTo>
                  <a:lnTo>
                    <a:pt x="263499" y="32054"/>
                  </a:lnTo>
                  <a:lnTo>
                    <a:pt x="263410" y="30530"/>
                  </a:lnTo>
                  <a:lnTo>
                    <a:pt x="263398" y="30403"/>
                  </a:lnTo>
                  <a:lnTo>
                    <a:pt x="263372" y="29895"/>
                  </a:lnTo>
                  <a:lnTo>
                    <a:pt x="263359" y="29768"/>
                  </a:lnTo>
                  <a:lnTo>
                    <a:pt x="263994" y="32054"/>
                  </a:lnTo>
                  <a:lnTo>
                    <a:pt x="264121" y="33223"/>
                  </a:lnTo>
                  <a:lnTo>
                    <a:pt x="265645" y="34340"/>
                  </a:lnTo>
                  <a:lnTo>
                    <a:pt x="267017" y="31419"/>
                  </a:lnTo>
                  <a:lnTo>
                    <a:pt x="268414" y="35991"/>
                  </a:lnTo>
                  <a:lnTo>
                    <a:pt x="268325" y="31673"/>
                  </a:lnTo>
                  <a:lnTo>
                    <a:pt x="269951" y="37896"/>
                  </a:lnTo>
                  <a:lnTo>
                    <a:pt x="269633" y="31800"/>
                  </a:lnTo>
                  <a:lnTo>
                    <a:pt x="270459" y="34213"/>
                  </a:lnTo>
                  <a:lnTo>
                    <a:pt x="270560" y="35991"/>
                  </a:lnTo>
                  <a:lnTo>
                    <a:pt x="271741" y="37896"/>
                  </a:lnTo>
                  <a:lnTo>
                    <a:pt x="272072" y="38150"/>
                  </a:lnTo>
                  <a:lnTo>
                    <a:pt x="272186" y="33528"/>
                  </a:lnTo>
                  <a:lnTo>
                    <a:pt x="272288" y="33324"/>
                  </a:lnTo>
                  <a:lnTo>
                    <a:pt x="272503" y="36499"/>
                  </a:lnTo>
                  <a:lnTo>
                    <a:pt x="272783" y="33324"/>
                  </a:lnTo>
                  <a:lnTo>
                    <a:pt x="272808" y="33070"/>
                  </a:lnTo>
                  <a:lnTo>
                    <a:pt x="273316" y="36880"/>
                  </a:lnTo>
                  <a:lnTo>
                    <a:pt x="273519" y="36372"/>
                  </a:lnTo>
                  <a:lnTo>
                    <a:pt x="273418" y="35610"/>
                  </a:lnTo>
                  <a:lnTo>
                    <a:pt x="273304" y="35102"/>
                  </a:lnTo>
                  <a:lnTo>
                    <a:pt x="273392" y="33070"/>
                  </a:lnTo>
                  <a:lnTo>
                    <a:pt x="273659" y="32181"/>
                  </a:lnTo>
                  <a:lnTo>
                    <a:pt x="274675" y="35864"/>
                  </a:lnTo>
                  <a:lnTo>
                    <a:pt x="274777" y="37515"/>
                  </a:lnTo>
                  <a:lnTo>
                    <a:pt x="275920" y="34721"/>
                  </a:lnTo>
                  <a:lnTo>
                    <a:pt x="275958" y="35445"/>
                  </a:lnTo>
                  <a:lnTo>
                    <a:pt x="276072" y="34721"/>
                  </a:lnTo>
                  <a:lnTo>
                    <a:pt x="276161" y="34086"/>
                  </a:lnTo>
                  <a:lnTo>
                    <a:pt x="275971" y="40690"/>
                  </a:lnTo>
                  <a:lnTo>
                    <a:pt x="276415" y="37769"/>
                  </a:lnTo>
                  <a:lnTo>
                    <a:pt x="276352" y="35102"/>
                  </a:lnTo>
                  <a:lnTo>
                    <a:pt x="276783" y="37007"/>
                  </a:lnTo>
                  <a:lnTo>
                    <a:pt x="277507" y="37007"/>
                  </a:lnTo>
                  <a:lnTo>
                    <a:pt x="277990" y="36118"/>
                  </a:lnTo>
                  <a:lnTo>
                    <a:pt x="278003" y="38404"/>
                  </a:lnTo>
                  <a:lnTo>
                    <a:pt x="279006" y="38912"/>
                  </a:lnTo>
                  <a:lnTo>
                    <a:pt x="279971" y="37261"/>
                  </a:lnTo>
                  <a:lnTo>
                    <a:pt x="281063" y="37134"/>
                  </a:lnTo>
                  <a:lnTo>
                    <a:pt x="280631" y="36118"/>
                  </a:lnTo>
                  <a:lnTo>
                    <a:pt x="280593" y="35102"/>
                  </a:lnTo>
                  <a:lnTo>
                    <a:pt x="280568" y="34086"/>
                  </a:lnTo>
                  <a:lnTo>
                    <a:pt x="280619" y="32181"/>
                  </a:lnTo>
                  <a:lnTo>
                    <a:pt x="280822" y="31927"/>
                  </a:lnTo>
                  <a:lnTo>
                    <a:pt x="280885" y="32639"/>
                  </a:lnTo>
                  <a:lnTo>
                    <a:pt x="280962" y="31927"/>
                  </a:lnTo>
                  <a:lnTo>
                    <a:pt x="280974" y="31800"/>
                  </a:lnTo>
                  <a:lnTo>
                    <a:pt x="281000" y="31673"/>
                  </a:lnTo>
                  <a:lnTo>
                    <a:pt x="281025" y="31419"/>
                  </a:lnTo>
                  <a:lnTo>
                    <a:pt x="281305" y="31673"/>
                  </a:lnTo>
                  <a:lnTo>
                    <a:pt x="281432" y="35712"/>
                  </a:lnTo>
                  <a:lnTo>
                    <a:pt x="281305" y="36499"/>
                  </a:lnTo>
                  <a:lnTo>
                    <a:pt x="281736" y="35229"/>
                  </a:lnTo>
                  <a:lnTo>
                    <a:pt x="281762" y="38150"/>
                  </a:lnTo>
                  <a:lnTo>
                    <a:pt x="281863" y="35991"/>
                  </a:lnTo>
                  <a:lnTo>
                    <a:pt x="282765" y="41452"/>
                  </a:lnTo>
                  <a:lnTo>
                    <a:pt x="282892" y="37769"/>
                  </a:lnTo>
                  <a:lnTo>
                    <a:pt x="282956" y="38785"/>
                  </a:lnTo>
                  <a:lnTo>
                    <a:pt x="284035" y="38785"/>
                  </a:lnTo>
                  <a:lnTo>
                    <a:pt x="284429" y="37769"/>
                  </a:lnTo>
                  <a:lnTo>
                    <a:pt x="284480" y="37642"/>
                  </a:lnTo>
                  <a:lnTo>
                    <a:pt x="285343" y="37388"/>
                  </a:lnTo>
                  <a:lnTo>
                    <a:pt x="285292" y="35991"/>
                  </a:lnTo>
                  <a:lnTo>
                    <a:pt x="285267" y="35229"/>
                  </a:lnTo>
                  <a:lnTo>
                    <a:pt x="285242" y="34467"/>
                  </a:lnTo>
                  <a:lnTo>
                    <a:pt x="285610" y="35102"/>
                  </a:lnTo>
                  <a:lnTo>
                    <a:pt x="285648" y="34467"/>
                  </a:lnTo>
                  <a:lnTo>
                    <a:pt x="285775" y="32689"/>
                  </a:lnTo>
                  <a:lnTo>
                    <a:pt x="286372" y="33451"/>
                  </a:lnTo>
                  <a:lnTo>
                    <a:pt x="286486" y="33642"/>
                  </a:lnTo>
                  <a:lnTo>
                    <a:pt x="287286" y="35864"/>
                  </a:lnTo>
                  <a:lnTo>
                    <a:pt x="288048" y="35610"/>
                  </a:lnTo>
                  <a:lnTo>
                    <a:pt x="288417" y="34467"/>
                  </a:lnTo>
                  <a:lnTo>
                    <a:pt x="288442" y="34086"/>
                  </a:lnTo>
                  <a:lnTo>
                    <a:pt x="288328" y="33578"/>
                  </a:lnTo>
                  <a:lnTo>
                    <a:pt x="288226" y="33324"/>
                  </a:lnTo>
                  <a:lnTo>
                    <a:pt x="288163" y="32689"/>
                  </a:lnTo>
                  <a:lnTo>
                    <a:pt x="288290" y="31419"/>
                  </a:lnTo>
                  <a:lnTo>
                    <a:pt x="288302" y="31292"/>
                  </a:lnTo>
                  <a:lnTo>
                    <a:pt x="288404" y="33324"/>
                  </a:lnTo>
                  <a:lnTo>
                    <a:pt x="288518" y="34048"/>
                  </a:lnTo>
                  <a:lnTo>
                    <a:pt x="289217" y="33705"/>
                  </a:lnTo>
                  <a:lnTo>
                    <a:pt x="288874" y="35737"/>
                  </a:lnTo>
                  <a:lnTo>
                    <a:pt x="290055" y="35102"/>
                  </a:lnTo>
                  <a:lnTo>
                    <a:pt x="290779" y="33705"/>
                  </a:lnTo>
                  <a:lnTo>
                    <a:pt x="291084" y="33108"/>
                  </a:lnTo>
                  <a:lnTo>
                    <a:pt x="290969" y="31673"/>
                  </a:lnTo>
                  <a:lnTo>
                    <a:pt x="290842" y="31292"/>
                  </a:lnTo>
                  <a:lnTo>
                    <a:pt x="290969" y="30276"/>
                  </a:lnTo>
                  <a:lnTo>
                    <a:pt x="291096" y="30022"/>
                  </a:lnTo>
                  <a:lnTo>
                    <a:pt x="291287" y="30911"/>
                  </a:lnTo>
                  <a:lnTo>
                    <a:pt x="291388" y="33070"/>
                  </a:lnTo>
                  <a:lnTo>
                    <a:pt x="292303" y="30022"/>
                  </a:lnTo>
                  <a:lnTo>
                    <a:pt x="292379" y="29768"/>
                  </a:lnTo>
                  <a:lnTo>
                    <a:pt x="292455" y="29514"/>
                  </a:lnTo>
                  <a:lnTo>
                    <a:pt x="292608" y="29006"/>
                  </a:lnTo>
                  <a:lnTo>
                    <a:pt x="294690" y="40817"/>
                  </a:lnTo>
                  <a:lnTo>
                    <a:pt x="295541" y="35483"/>
                  </a:lnTo>
                  <a:lnTo>
                    <a:pt x="295617" y="35255"/>
                  </a:lnTo>
                  <a:lnTo>
                    <a:pt x="296570" y="32562"/>
                  </a:lnTo>
                  <a:lnTo>
                    <a:pt x="296913" y="32816"/>
                  </a:lnTo>
                  <a:lnTo>
                    <a:pt x="296964" y="33197"/>
                  </a:lnTo>
                  <a:lnTo>
                    <a:pt x="296494" y="34213"/>
                  </a:lnTo>
                  <a:lnTo>
                    <a:pt x="296405" y="34975"/>
                  </a:lnTo>
                  <a:lnTo>
                    <a:pt x="296735" y="36245"/>
                  </a:lnTo>
                  <a:lnTo>
                    <a:pt x="297611" y="32562"/>
                  </a:lnTo>
                  <a:lnTo>
                    <a:pt x="297815" y="31673"/>
                  </a:lnTo>
                  <a:lnTo>
                    <a:pt x="298615" y="36880"/>
                  </a:lnTo>
                  <a:lnTo>
                    <a:pt x="299542" y="33832"/>
                  </a:lnTo>
                  <a:lnTo>
                    <a:pt x="300431" y="41706"/>
                  </a:lnTo>
                  <a:lnTo>
                    <a:pt x="302082" y="33832"/>
                  </a:lnTo>
                  <a:lnTo>
                    <a:pt x="302221" y="33197"/>
                  </a:lnTo>
                  <a:lnTo>
                    <a:pt x="303301" y="38277"/>
                  </a:lnTo>
                  <a:lnTo>
                    <a:pt x="303428" y="34848"/>
                  </a:lnTo>
                  <a:lnTo>
                    <a:pt x="303466" y="34594"/>
                  </a:lnTo>
                  <a:lnTo>
                    <a:pt x="303504" y="35877"/>
                  </a:lnTo>
                  <a:lnTo>
                    <a:pt x="303593" y="35229"/>
                  </a:lnTo>
                  <a:lnTo>
                    <a:pt x="304215" y="34594"/>
                  </a:lnTo>
                  <a:lnTo>
                    <a:pt x="305574" y="33197"/>
                  </a:lnTo>
                  <a:lnTo>
                    <a:pt x="305816" y="32943"/>
                  </a:lnTo>
                  <a:lnTo>
                    <a:pt x="308241" y="37896"/>
                  </a:lnTo>
                  <a:lnTo>
                    <a:pt x="310515" y="39547"/>
                  </a:lnTo>
                  <a:lnTo>
                    <a:pt x="311353" y="40055"/>
                  </a:lnTo>
                  <a:lnTo>
                    <a:pt x="311086" y="32943"/>
                  </a:lnTo>
                  <a:lnTo>
                    <a:pt x="311048" y="31673"/>
                  </a:lnTo>
                  <a:lnTo>
                    <a:pt x="310984" y="29895"/>
                  </a:lnTo>
                  <a:lnTo>
                    <a:pt x="311873" y="33642"/>
                  </a:lnTo>
                  <a:lnTo>
                    <a:pt x="311988" y="34975"/>
                  </a:lnTo>
                  <a:lnTo>
                    <a:pt x="311746" y="37769"/>
                  </a:lnTo>
                  <a:lnTo>
                    <a:pt x="313436" y="33705"/>
                  </a:lnTo>
                  <a:lnTo>
                    <a:pt x="315188" y="37896"/>
                  </a:lnTo>
                  <a:lnTo>
                    <a:pt x="316865" y="34467"/>
                  </a:lnTo>
                  <a:lnTo>
                    <a:pt x="316687" y="37007"/>
                  </a:lnTo>
                  <a:lnTo>
                    <a:pt x="316915" y="38785"/>
                  </a:lnTo>
                  <a:lnTo>
                    <a:pt x="317842" y="36449"/>
                  </a:lnTo>
                  <a:lnTo>
                    <a:pt x="317906" y="34467"/>
                  </a:lnTo>
                  <a:lnTo>
                    <a:pt x="317906" y="34340"/>
                  </a:lnTo>
                  <a:lnTo>
                    <a:pt x="318033" y="34467"/>
                  </a:lnTo>
                  <a:lnTo>
                    <a:pt x="318096" y="35102"/>
                  </a:lnTo>
                  <a:lnTo>
                    <a:pt x="317969" y="36449"/>
                  </a:lnTo>
                  <a:lnTo>
                    <a:pt x="318096" y="37261"/>
                  </a:lnTo>
                  <a:lnTo>
                    <a:pt x="318427" y="38785"/>
                  </a:lnTo>
                  <a:lnTo>
                    <a:pt x="318985" y="34340"/>
                  </a:lnTo>
                  <a:lnTo>
                    <a:pt x="319011" y="34086"/>
                  </a:lnTo>
                  <a:lnTo>
                    <a:pt x="319163" y="36677"/>
                  </a:lnTo>
                  <a:lnTo>
                    <a:pt x="319227" y="36372"/>
                  </a:lnTo>
                  <a:lnTo>
                    <a:pt x="320052" y="37896"/>
                  </a:lnTo>
                  <a:lnTo>
                    <a:pt x="319951" y="36372"/>
                  </a:lnTo>
                  <a:lnTo>
                    <a:pt x="319874" y="34975"/>
                  </a:lnTo>
                  <a:lnTo>
                    <a:pt x="320471" y="36372"/>
                  </a:lnTo>
                  <a:lnTo>
                    <a:pt x="320789" y="34975"/>
                  </a:lnTo>
                  <a:lnTo>
                    <a:pt x="320992" y="34086"/>
                  </a:lnTo>
                  <a:lnTo>
                    <a:pt x="321068" y="33705"/>
                  </a:lnTo>
                  <a:lnTo>
                    <a:pt x="321525" y="35433"/>
                  </a:lnTo>
                  <a:lnTo>
                    <a:pt x="321525" y="35610"/>
                  </a:lnTo>
                  <a:lnTo>
                    <a:pt x="321462" y="36131"/>
                  </a:lnTo>
                  <a:lnTo>
                    <a:pt x="321856" y="37414"/>
                  </a:lnTo>
                  <a:lnTo>
                    <a:pt x="321767" y="36385"/>
                  </a:lnTo>
                  <a:lnTo>
                    <a:pt x="321652" y="35775"/>
                  </a:lnTo>
                  <a:lnTo>
                    <a:pt x="321551" y="35445"/>
                  </a:lnTo>
                  <a:lnTo>
                    <a:pt x="321754" y="33705"/>
                  </a:lnTo>
                  <a:lnTo>
                    <a:pt x="321919" y="32181"/>
                  </a:lnTo>
                  <a:lnTo>
                    <a:pt x="322580" y="37007"/>
                  </a:lnTo>
                  <a:lnTo>
                    <a:pt x="322757" y="32435"/>
                  </a:lnTo>
                  <a:lnTo>
                    <a:pt x="322643" y="37134"/>
                  </a:lnTo>
                  <a:lnTo>
                    <a:pt x="323748" y="36283"/>
                  </a:lnTo>
                  <a:lnTo>
                    <a:pt x="323862" y="35864"/>
                  </a:lnTo>
                  <a:lnTo>
                    <a:pt x="324231" y="34086"/>
                  </a:lnTo>
                  <a:lnTo>
                    <a:pt x="324065" y="35483"/>
                  </a:lnTo>
                  <a:lnTo>
                    <a:pt x="324535" y="35483"/>
                  </a:lnTo>
                  <a:lnTo>
                    <a:pt x="324345" y="37515"/>
                  </a:lnTo>
                  <a:lnTo>
                    <a:pt x="324789" y="37515"/>
                  </a:lnTo>
                  <a:lnTo>
                    <a:pt x="325158" y="36753"/>
                  </a:lnTo>
                  <a:lnTo>
                    <a:pt x="325196" y="34213"/>
                  </a:lnTo>
                  <a:lnTo>
                    <a:pt x="325894" y="39801"/>
                  </a:lnTo>
                  <a:lnTo>
                    <a:pt x="326478" y="34213"/>
                  </a:lnTo>
                  <a:lnTo>
                    <a:pt x="326504" y="34086"/>
                  </a:lnTo>
                  <a:lnTo>
                    <a:pt x="326669" y="32435"/>
                  </a:lnTo>
                  <a:lnTo>
                    <a:pt x="326694" y="32181"/>
                  </a:lnTo>
                  <a:lnTo>
                    <a:pt x="326948" y="29895"/>
                  </a:lnTo>
                  <a:lnTo>
                    <a:pt x="326974" y="29641"/>
                  </a:lnTo>
                  <a:lnTo>
                    <a:pt x="327253" y="36880"/>
                  </a:lnTo>
                  <a:lnTo>
                    <a:pt x="328650" y="34340"/>
                  </a:lnTo>
                  <a:lnTo>
                    <a:pt x="329755" y="32931"/>
                  </a:lnTo>
                  <a:lnTo>
                    <a:pt x="329831" y="32054"/>
                  </a:lnTo>
                  <a:lnTo>
                    <a:pt x="329984" y="32651"/>
                  </a:lnTo>
                  <a:lnTo>
                    <a:pt x="330708" y="32054"/>
                  </a:lnTo>
                  <a:lnTo>
                    <a:pt x="331177" y="31673"/>
                  </a:lnTo>
                  <a:lnTo>
                    <a:pt x="331076" y="34366"/>
                  </a:lnTo>
                  <a:lnTo>
                    <a:pt x="331584" y="31673"/>
                  </a:lnTo>
                  <a:lnTo>
                    <a:pt x="331711" y="31038"/>
                  </a:lnTo>
                  <a:lnTo>
                    <a:pt x="332816" y="32308"/>
                  </a:lnTo>
                  <a:lnTo>
                    <a:pt x="332917" y="32562"/>
                  </a:lnTo>
                  <a:lnTo>
                    <a:pt x="333032" y="33108"/>
                  </a:lnTo>
                  <a:lnTo>
                    <a:pt x="332587" y="34340"/>
                  </a:lnTo>
                  <a:lnTo>
                    <a:pt x="332460" y="35102"/>
                  </a:lnTo>
                  <a:lnTo>
                    <a:pt x="333667" y="33197"/>
                  </a:lnTo>
                  <a:lnTo>
                    <a:pt x="334632" y="35610"/>
                  </a:lnTo>
                  <a:lnTo>
                    <a:pt x="335686" y="33197"/>
                  </a:lnTo>
                  <a:lnTo>
                    <a:pt x="335597" y="31038"/>
                  </a:lnTo>
                  <a:lnTo>
                    <a:pt x="335699" y="30022"/>
                  </a:lnTo>
                  <a:lnTo>
                    <a:pt x="335838" y="29641"/>
                  </a:lnTo>
                  <a:lnTo>
                    <a:pt x="336067" y="29006"/>
                  </a:lnTo>
                  <a:lnTo>
                    <a:pt x="336727" y="27139"/>
                  </a:lnTo>
                  <a:lnTo>
                    <a:pt x="336753" y="26974"/>
                  </a:lnTo>
                  <a:lnTo>
                    <a:pt x="336854" y="26085"/>
                  </a:lnTo>
                  <a:lnTo>
                    <a:pt x="336804" y="26974"/>
                  </a:lnTo>
                  <a:lnTo>
                    <a:pt x="336677" y="27736"/>
                  </a:lnTo>
                  <a:lnTo>
                    <a:pt x="336321" y="31546"/>
                  </a:lnTo>
                  <a:lnTo>
                    <a:pt x="337858" y="26974"/>
                  </a:lnTo>
                  <a:lnTo>
                    <a:pt x="337007" y="34721"/>
                  </a:lnTo>
                  <a:lnTo>
                    <a:pt x="337096" y="34467"/>
                  </a:lnTo>
                  <a:lnTo>
                    <a:pt x="337324" y="33451"/>
                  </a:lnTo>
                  <a:lnTo>
                    <a:pt x="337388" y="31800"/>
                  </a:lnTo>
                  <a:lnTo>
                    <a:pt x="337477" y="32054"/>
                  </a:lnTo>
                  <a:lnTo>
                    <a:pt x="337578" y="33172"/>
                  </a:lnTo>
                  <a:lnTo>
                    <a:pt x="337324" y="34721"/>
                  </a:lnTo>
                  <a:lnTo>
                    <a:pt x="338048" y="33642"/>
                  </a:lnTo>
                  <a:lnTo>
                    <a:pt x="337972" y="31800"/>
                  </a:lnTo>
                  <a:lnTo>
                    <a:pt x="337934" y="31292"/>
                  </a:lnTo>
                  <a:lnTo>
                    <a:pt x="338480" y="31407"/>
                  </a:lnTo>
                  <a:lnTo>
                    <a:pt x="338480" y="32562"/>
                  </a:lnTo>
                  <a:lnTo>
                    <a:pt x="338378" y="32816"/>
                  </a:lnTo>
                  <a:lnTo>
                    <a:pt x="338264" y="34086"/>
                  </a:lnTo>
                  <a:lnTo>
                    <a:pt x="338836" y="31292"/>
                  </a:lnTo>
                  <a:lnTo>
                    <a:pt x="339090" y="30022"/>
                  </a:lnTo>
                  <a:lnTo>
                    <a:pt x="339458" y="30657"/>
                  </a:lnTo>
                  <a:lnTo>
                    <a:pt x="339572" y="32270"/>
                  </a:lnTo>
                  <a:lnTo>
                    <a:pt x="340360" y="32054"/>
                  </a:lnTo>
                  <a:lnTo>
                    <a:pt x="340741" y="30022"/>
                  </a:lnTo>
                  <a:lnTo>
                    <a:pt x="341274" y="27101"/>
                  </a:lnTo>
                  <a:lnTo>
                    <a:pt x="342087" y="28752"/>
                  </a:lnTo>
                  <a:lnTo>
                    <a:pt x="342163" y="29514"/>
                  </a:lnTo>
                  <a:lnTo>
                    <a:pt x="341693" y="33578"/>
                  </a:lnTo>
                  <a:lnTo>
                    <a:pt x="342493" y="30530"/>
                  </a:lnTo>
                  <a:lnTo>
                    <a:pt x="342366" y="34467"/>
                  </a:lnTo>
                  <a:lnTo>
                    <a:pt x="342912" y="33451"/>
                  </a:lnTo>
                  <a:lnTo>
                    <a:pt x="342849" y="31419"/>
                  </a:lnTo>
                  <a:lnTo>
                    <a:pt x="343331" y="31546"/>
                  </a:lnTo>
                  <a:lnTo>
                    <a:pt x="343357" y="31419"/>
                  </a:lnTo>
                  <a:lnTo>
                    <a:pt x="343535" y="30530"/>
                  </a:lnTo>
                  <a:lnTo>
                    <a:pt x="343916" y="28625"/>
                  </a:lnTo>
                  <a:lnTo>
                    <a:pt x="344043" y="29133"/>
                  </a:lnTo>
                  <a:lnTo>
                    <a:pt x="344157" y="30403"/>
                  </a:lnTo>
                  <a:lnTo>
                    <a:pt x="343814" y="31546"/>
                  </a:lnTo>
                  <a:lnTo>
                    <a:pt x="344766" y="30911"/>
                  </a:lnTo>
                  <a:lnTo>
                    <a:pt x="344436" y="29768"/>
                  </a:lnTo>
                  <a:lnTo>
                    <a:pt x="344551" y="28625"/>
                  </a:lnTo>
                  <a:lnTo>
                    <a:pt x="344893" y="27482"/>
                  </a:lnTo>
                  <a:lnTo>
                    <a:pt x="344893" y="27101"/>
                  </a:lnTo>
                  <a:lnTo>
                    <a:pt x="344881" y="26974"/>
                  </a:lnTo>
                  <a:lnTo>
                    <a:pt x="344652" y="25323"/>
                  </a:lnTo>
                  <a:lnTo>
                    <a:pt x="344525" y="24434"/>
                  </a:lnTo>
                  <a:lnTo>
                    <a:pt x="344995" y="25323"/>
                  </a:lnTo>
                  <a:lnTo>
                    <a:pt x="345071" y="25704"/>
                  </a:lnTo>
                  <a:lnTo>
                    <a:pt x="344982" y="25958"/>
                  </a:lnTo>
                  <a:lnTo>
                    <a:pt x="345617" y="25577"/>
                  </a:lnTo>
                  <a:lnTo>
                    <a:pt x="345757" y="27990"/>
                  </a:lnTo>
                  <a:lnTo>
                    <a:pt x="346354" y="25577"/>
                  </a:lnTo>
                  <a:lnTo>
                    <a:pt x="346379" y="25450"/>
                  </a:lnTo>
                  <a:lnTo>
                    <a:pt x="346519" y="25831"/>
                  </a:lnTo>
                  <a:lnTo>
                    <a:pt x="346633" y="28371"/>
                  </a:lnTo>
                  <a:lnTo>
                    <a:pt x="346506" y="29514"/>
                  </a:lnTo>
                  <a:lnTo>
                    <a:pt x="346392" y="31546"/>
                  </a:lnTo>
                  <a:lnTo>
                    <a:pt x="346811" y="28244"/>
                  </a:lnTo>
                  <a:lnTo>
                    <a:pt x="347586" y="30657"/>
                  </a:lnTo>
                  <a:lnTo>
                    <a:pt x="347929" y="28244"/>
                  </a:lnTo>
                  <a:lnTo>
                    <a:pt x="348094" y="27228"/>
                  </a:lnTo>
                  <a:lnTo>
                    <a:pt x="347941" y="28244"/>
                  </a:lnTo>
                  <a:lnTo>
                    <a:pt x="347827" y="30530"/>
                  </a:lnTo>
                  <a:lnTo>
                    <a:pt x="348183" y="27863"/>
                  </a:lnTo>
                  <a:lnTo>
                    <a:pt x="348259" y="28244"/>
                  </a:lnTo>
                  <a:lnTo>
                    <a:pt x="348361" y="29260"/>
                  </a:lnTo>
                  <a:lnTo>
                    <a:pt x="348234" y="30784"/>
                  </a:lnTo>
                  <a:lnTo>
                    <a:pt x="348894" y="31292"/>
                  </a:lnTo>
                  <a:lnTo>
                    <a:pt x="348526" y="27863"/>
                  </a:lnTo>
                  <a:lnTo>
                    <a:pt x="348462" y="27228"/>
                  </a:lnTo>
                  <a:lnTo>
                    <a:pt x="348310" y="25831"/>
                  </a:lnTo>
                  <a:lnTo>
                    <a:pt x="348843" y="27482"/>
                  </a:lnTo>
                  <a:lnTo>
                    <a:pt x="348957" y="28117"/>
                  </a:lnTo>
                  <a:lnTo>
                    <a:pt x="348856" y="29133"/>
                  </a:lnTo>
                  <a:lnTo>
                    <a:pt x="349516" y="30149"/>
                  </a:lnTo>
                  <a:lnTo>
                    <a:pt x="350443" y="27482"/>
                  </a:lnTo>
                  <a:lnTo>
                    <a:pt x="350977" y="28498"/>
                  </a:lnTo>
                  <a:lnTo>
                    <a:pt x="351078" y="32639"/>
                  </a:lnTo>
                  <a:lnTo>
                    <a:pt x="351523" y="32346"/>
                  </a:lnTo>
                  <a:lnTo>
                    <a:pt x="351612" y="32181"/>
                  </a:lnTo>
                  <a:lnTo>
                    <a:pt x="352971" y="28498"/>
                  </a:lnTo>
                  <a:lnTo>
                    <a:pt x="353949" y="29514"/>
                  </a:lnTo>
                  <a:lnTo>
                    <a:pt x="353822" y="29133"/>
                  </a:lnTo>
                  <a:lnTo>
                    <a:pt x="353834" y="28498"/>
                  </a:lnTo>
                  <a:lnTo>
                    <a:pt x="353923" y="27482"/>
                  </a:lnTo>
                  <a:lnTo>
                    <a:pt x="354076" y="25831"/>
                  </a:lnTo>
                  <a:lnTo>
                    <a:pt x="354114" y="25450"/>
                  </a:lnTo>
                  <a:lnTo>
                    <a:pt x="354203" y="24434"/>
                  </a:lnTo>
                  <a:lnTo>
                    <a:pt x="354304" y="23418"/>
                  </a:lnTo>
                  <a:lnTo>
                    <a:pt x="354380" y="31800"/>
                  </a:lnTo>
                  <a:lnTo>
                    <a:pt x="354799" y="30276"/>
                  </a:lnTo>
                  <a:lnTo>
                    <a:pt x="354926" y="29641"/>
                  </a:lnTo>
                  <a:lnTo>
                    <a:pt x="355028" y="29387"/>
                  </a:lnTo>
                  <a:lnTo>
                    <a:pt x="354939" y="29768"/>
                  </a:lnTo>
                  <a:lnTo>
                    <a:pt x="354838" y="30784"/>
                  </a:lnTo>
                  <a:lnTo>
                    <a:pt x="354711" y="32308"/>
                  </a:lnTo>
                  <a:lnTo>
                    <a:pt x="354774" y="31673"/>
                  </a:lnTo>
                  <a:lnTo>
                    <a:pt x="355434" y="32562"/>
                  </a:lnTo>
                  <a:lnTo>
                    <a:pt x="355803" y="31673"/>
                  </a:lnTo>
                  <a:lnTo>
                    <a:pt x="356336" y="30403"/>
                  </a:lnTo>
                  <a:lnTo>
                    <a:pt x="357162" y="29260"/>
                  </a:lnTo>
                  <a:lnTo>
                    <a:pt x="357530" y="28752"/>
                  </a:lnTo>
                  <a:lnTo>
                    <a:pt x="357454" y="29260"/>
                  </a:lnTo>
                  <a:lnTo>
                    <a:pt x="357339" y="30276"/>
                  </a:lnTo>
                  <a:lnTo>
                    <a:pt x="357632" y="31419"/>
                  </a:lnTo>
                  <a:lnTo>
                    <a:pt x="358355" y="31038"/>
                  </a:lnTo>
                  <a:lnTo>
                    <a:pt x="358762" y="31673"/>
                  </a:lnTo>
                  <a:lnTo>
                    <a:pt x="358863" y="31038"/>
                  </a:lnTo>
                  <a:lnTo>
                    <a:pt x="359003" y="30276"/>
                  </a:lnTo>
                  <a:lnTo>
                    <a:pt x="359244" y="30530"/>
                  </a:lnTo>
                  <a:lnTo>
                    <a:pt x="359244" y="30276"/>
                  </a:lnTo>
                  <a:lnTo>
                    <a:pt x="359244" y="28752"/>
                  </a:lnTo>
                  <a:lnTo>
                    <a:pt x="359244" y="28371"/>
                  </a:lnTo>
                  <a:lnTo>
                    <a:pt x="360045" y="31292"/>
                  </a:lnTo>
                  <a:lnTo>
                    <a:pt x="361124" y="30276"/>
                  </a:lnTo>
                  <a:lnTo>
                    <a:pt x="362191" y="29006"/>
                  </a:lnTo>
                  <a:lnTo>
                    <a:pt x="362953" y="31165"/>
                  </a:lnTo>
                  <a:lnTo>
                    <a:pt x="362813" y="31165"/>
                  </a:lnTo>
                  <a:lnTo>
                    <a:pt x="362508" y="32308"/>
                  </a:lnTo>
                  <a:lnTo>
                    <a:pt x="363791" y="31165"/>
                  </a:lnTo>
                  <a:lnTo>
                    <a:pt x="363778" y="29641"/>
                  </a:lnTo>
                  <a:lnTo>
                    <a:pt x="363753" y="29006"/>
                  </a:lnTo>
                  <a:lnTo>
                    <a:pt x="363728" y="28371"/>
                  </a:lnTo>
                  <a:lnTo>
                    <a:pt x="363816" y="27101"/>
                  </a:lnTo>
                  <a:lnTo>
                    <a:pt x="363956" y="26339"/>
                  </a:lnTo>
                  <a:lnTo>
                    <a:pt x="364337" y="25323"/>
                  </a:lnTo>
                  <a:lnTo>
                    <a:pt x="364617" y="25323"/>
                  </a:lnTo>
                  <a:lnTo>
                    <a:pt x="363994" y="26847"/>
                  </a:lnTo>
                  <a:lnTo>
                    <a:pt x="364274" y="29006"/>
                  </a:lnTo>
                  <a:lnTo>
                    <a:pt x="364388" y="30530"/>
                  </a:lnTo>
                  <a:lnTo>
                    <a:pt x="364591" y="28244"/>
                  </a:lnTo>
                  <a:lnTo>
                    <a:pt x="364794" y="32562"/>
                  </a:lnTo>
                  <a:lnTo>
                    <a:pt x="364934" y="28244"/>
                  </a:lnTo>
                  <a:lnTo>
                    <a:pt x="365036" y="25323"/>
                  </a:lnTo>
                  <a:lnTo>
                    <a:pt x="365099" y="23418"/>
                  </a:lnTo>
                  <a:lnTo>
                    <a:pt x="365429" y="25323"/>
                  </a:lnTo>
                  <a:lnTo>
                    <a:pt x="365556" y="26847"/>
                  </a:lnTo>
                  <a:lnTo>
                    <a:pt x="365455" y="27609"/>
                  </a:lnTo>
                  <a:lnTo>
                    <a:pt x="365810" y="26974"/>
                  </a:lnTo>
                  <a:lnTo>
                    <a:pt x="366204" y="25323"/>
                  </a:lnTo>
                  <a:lnTo>
                    <a:pt x="366293" y="25450"/>
                  </a:lnTo>
                  <a:lnTo>
                    <a:pt x="366369" y="28498"/>
                  </a:lnTo>
                  <a:lnTo>
                    <a:pt x="366941" y="25323"/>
                  </a:lnTo>
                  <a:lnTo>
                    <a:pt x="367157" y="24053"/>
                  </a:lnTo>
                  <a:lnTo>
                    <a:pt x="367182" y="27228"/>
                  </a:lnTo>
                  <a:lnTo>
                    <a:pt x="367055" y="27609"/>
                  </a:lnTo>
                  <a:lnTo>
                    <a:pt x="366788" y="27609"/>
                  </a:lnTo>
                  <a:lnTo>
                    <a:pt x="366661" y="27990"/>
                  </a:lnTo>
                  <a:lnTo>
                    <a:pt x="366547" y="28625"/>
                  </a:lnTo>
                  <a:lnTo>
                    <a:pt x="366674" y="31673"/>
                  </a:lnTo>
                  <a:lnTo>
                    <a:pt x="366801" y="30911"/>
                  </a:lnTo>
                  <a:lnTo>
                    <a:pt x="367068" y="31419"/>
                  </a:lnTo>
                  <a:lnTo>
                    <a:pt x="367042" y="31292"/>
                  </a:lnTo>
                  <a:lnTo>
                    <a:pt x="367626" y="32943"/>
                  </a:lnTo>
                  <a:lnTo>
                    <a:pt x="367626" y="31292"/>
                  </a:lnTo>
                  <a:lnTo>
                    <a:pt x="367690" y="30911"/>
                  </a:lnTo>
                  <a:lnTo>
                    <a:pt x="368706" y="24815"/>
                  </a:lnTo>
                  <a:lnTo>
                    <a:pt x="368731" y="30530"/>
                  </a:lnTo>
                  <a:lnTo>
                    <a:pt x="368744" y="30784"/>
                  </a:lnTo>
                  <a:lnTo>
                    <a:pt x="368795" y="30530"/>
                  </a:lnTo>
                  <a:lnTo>
                    <a:pt x="368833" y="30403"/>
                  </a:lnTo>
                  <a:lnTo>
                    <a:pt x="368782" y="30530"/>
                  </a:lnTo>
                  <a:lnTo>
                    <a:pt x="369887" y="26085"/>
                  </a:lnTo>
                  <a:lnTo>
                    <a:pt x="368833" y="30403"/>
                  </a:lnTo>
                  <a:lnTo>
                    <a:pt x="369531" y="28625"/>
                  </a:lnTo>
                  <a:lnTo>
                    <a:pt x="369328" y="30530"/>
                  </a:lnTo>
                  <a:lnTo>
                    <a:pt x="369201" y="31927"/>
                  </a:lnTo>
                  <a:lnTo>
                    <a:pt x="369443" y="33959"/>
                  </a:lnTo>
                  <a:lnTo>
                    <a:pt x="369328" y="34594"/>
                  </a:lnTo>
                  <a:lnTo>
                    <a:pt x="369900" y="32054"/>
                  </a:lnTo>
                  <a:lnTo>
                    <a:pt x="369697" y="36626"/>
                  </a:lnTo>
                  <a:lnTo>
                    <a:pt x="370522" y="32943"/>
                  </a:lnTo>
                  <a:lnTo>
                    <a:pt x="370459" y="33959"/>
                  </a:lnTo>
                  <a:lnTo>
                    <a:pt x="370573" y="33705"/>
                  </a:lnTo>
                  <a:lnTo>
                    <a:pt x="370700" y="33197"/>
                  </a:lnTo>
                  <a:lnTo>
                    <a:pt x="370738" y="32943"/>
                  </a:lnTo>
                  <a:lnTo>
                    <a:pt x="370852" y="32308"/>
                  </a:lnTo>
                  <a:lnTo>
                    <a:pt x="370928" y="32054"/>
                  </a:lnTo>
                  <a:lnTo>
                    <a:pt x="371792" y="29133"/>
                  </a:lnTo>
                  <a:lnTo>
                    <a:pt x="371970" y="37007"/>
                  </a:lnTo>
                  <a:lnTo>
                    <a:pt x="373367" y="32435"/>
                  </a:lnTo>
                  <a:lnTo>
                    <a:pt x="373481" y="32181"/>
                  </a:lnTo>
                  <a:lnTo>
                    <a:pt x="374383" y="30530"/>
                  </a:lnTo>
                  <a:lnTo>
                    <a:pt x="374510" y="30022"/>
                  </a:lnTo>
                  <a:lnTo>
                    <a:pt x="374637" y="29133"/>
                  </a:lnTo>
                  <a:lnTo>
                    <a:pt x="374713" y="28625"/>
                  </a:lnTo>
                  <a:lnTo>
                    <a:pt x="374789" y="28117"/>
                  </a:lnTo>
                  <a:lnTo>
                    <a:pt x="374942" y="26974"/>
                  </a:lnTo>
                  <a:lnTo>
                    <a:pt x="375907" y="25323"/>
                  </a:lnTo>
                  <a:lnTo>
                    <a:pt x="375945" y="27165"/>
                  </a:lnTo>
                  <a:lnTo>
                    <a:pt x="375450" y="28625"/>
                  </a:lnTo>
                  <a:lnTo>
                    <a:pt x="375373" y="29260"/>
                  </a:lnTo>
                  <a:lnTo>
                    <a:pt x="375602" y="30530"/>
                  </a:lnTo>
                  <a:lnTo>
                    <a:pt x="375945" y="30403"/>
                  </a:lnTo>
                  <a:lnTo>
                    <a:pt x="376466" y="29260"/>
                  </a:lnTo>
                  <a:lnTo>
                    <a:pt x="376415" y="29514"/>
                  </a:lnTo>
                  <a:lnTo>
                    <a:pt x="376313" y="32054"/>
                  </a:lnTo>
                  <a:lnTo>
                    <a:pt x="376656" y="31800"/>
                  </a:lnTo>
                  <a:lnTo>
                    <a:pt x="376809" y="29641"/>
                  </a:lnTo>
                  <a:lnTo>
                    <a:pt x="376643" y="29514"/>
                  </a:lnTo>
                  <a:lnTo>
                    <a:pt x="376682" y="29260"/>
                  </a:lnTo>
                  <a:lnTo>
                    <a:pt x="376770" y="28752"/>
                  </a:lnTo>
                  <a:lnTo>
                    <a:pt x="377329" y="25196"/>
                  </a:lnTo>
                  <a:close/>
                </a:path>
                <a:path w="381635" h="43179">
                  <a:moveTo>
                    <a:pt x="378028" y="33032"/>
                  </a:moveTo>
                  <a:lnTo>
                    <a:pt x="377888" y="33172"/>
                  </a:lnTo>
                  <a:lnTo>
                    <a:pt x="377812" y="33832"/>
                  </a:lnTo>
                  <a:lnTo>
                    <a:pt x="378028" y="33032"/>
                  </a:lnTo>
                  <a:close/>
                </a:path>
                <a:path w="381635" h="43179">
                  <a:moveTo>
                    <a:pt x="378752" y="23037"/>
                  </a:moveTo>
                  <a:lnTo>
                    <a:pt x="377177" y="29895"/>
                  </a:lnTo>
                  <a:lnTo>
                    <a:pt x="377151" y="30022"/>
                  </a:lnTo>
                  <a:lnTo>
                    <a:pt x="376682" y="32931"/>
                  </a:lnTo>
                  <a:lnTo>
                    <a:pt x="376440" y="33959"/>
                  </a:lnTo>
                  <a:lnTo>
                    <a:pt x="376885" y="33108"/>
                  </a:lnTo>
                  <a:lnTo>
                    <a:pt x="377444" y="31292"/>
                  </a:lnTo>
                  <a:lnTo>
                    <a:pt x="377913" y="30403"/>
                  </a:lnTo>
                  <a:lnTo>
                    <a:pt x="377888" y="32054"/>
                  </a:lnTo>
                  <a:lnTo>
                    <a:pt x="377507" y="32816"/>
                  </a:lnTo>
                  <a:lnTo>
                    <a:pt x="377418" y="33070"/>
                  </a:lnTo>
                  <a:lnTo>
                    <a:pt x="377190" y="34086"/>
                  </a:lnTo>
                  <a:lnTo>
                    <a:pt x="377723" y="33324"/>
                  </a:lnTo>
                  <a:lnTo>
                    <a:pt x="377850" y="33032"/>
                  </a:lnTo>
                  <a:lnTo>
                    <a:pt x="378002" y="30276"/>
                  </a:lnTo>
                  <a:lnTo>
                    <a:pt x="378129" y="29514"/>
                  </a:lnTo>
                  <a:lnTo>
                    <a:pt x="378333" y="29133"/>
                  </a:lnTo>
                  <a:lnTo>
                    <a:pt x="378460" y="28117"/>
                  </a:lnTo>
                  <a:lnTo>
                    <a:pt x="378752" y="23037"/>
                  </a:lnTo>
                  <a:close/>
                </a:path>
                <a:path w="381635" h="43179">
                  <a:moveTo>
                    <a:pt x="378917" y="30022"/>
                  </a:moveTo>
                  <a:lnTo>
                    <a:pt x="378841" y="29311"/>
                  </a:lnTo>
                  <a:lnTo>
                    <a:pt x="378663" y="30657"/>
                  </a:lnTo>
                  <a:lnTo>
                    <a:pt x="378548" y="31292"/>
                  </a:lnTo>
                  <a:lnTo>
                    <a:pt x="378028" y="33032"/>
                  </a:lnTo>
                  <a:lnTo>
                    <a:pt x="378434" y="32639"/>
                  </a:lnTo>
                  <a:lnTo>
                    <a:pt x="378561" y="32270"/>
                  </a:lnTo>
                  <a:lnTo>
                    <a:pt x="378917" y="30022"/>
                  </a:lnTo>
                  <a:close/>
                </a:path>
                <a:path w="381635" h="43179">
                  <a:moveTo>
                    <a:pt x="380707" y="27025"/>
                  </a:moveTo>
                  <a:lnTo>
                    <a:pt x="380352" y="26885"/>
                  </a:lnTo>
                  <a:lnTo>
                    <a:pt x="379730" y="29044"/>
                  </a:lnTo>
                  <a:lnTo>
                    <a:pt x="379730" y="28282"/>
                  </a:lnTo>
                  <a:lnTo>
                    <a:pt x="379907" y="27393"/>
                  </a:lnTo>
                  <a:lnTo>
                    <a:pt x="379996" y="26758"/>
                  </a:lnTo>
                  <a:lnTo>
                    <a:pt x="379552" y="28397"/>
                  </a:lnTo>
                  <a:lnTo>
                    <a:pt x="378942" y="31305"/>
                  </a:lnTo>
                  <a:lnTo>
                    <a:pt x="378777" y="34480"/>
                  </a:lnTo>
                  <a:lnTo>
                    <a:pt x="379374" y="31191"/>
                  </a:lnTo>
                  <a:lnTo>
                    <a:pt x="379298" y="32588"/>
                  </a:lnTo>
                  <a:lnTo>
                    <a:pt x="379996" y="28676"/>
                  </a:lnTo>
                  <a:lnTo>
                    <a:pt x="380276" y="28295"/>
                  </a:lnTo>
                  <a:lnTo>
                    <a:pt x="380276" y="29819"/>
                  </a:lnTo>
                  <a:lnTo>
                    <a:pt x="380085" y="31089"/>
                  </a:lnTo>
                  <a:lnTo>
                    <a:pt x="380276" y="30213"/>
                  </a:lnTo>
                  <a:lnTo>
                    <a:pt x="380352" y="31877"/>
                  </a:lnTo>
                  <a:lnTo>
                    <a:pt x="380707" y="29730"/>
                  </a:lnTo>
                  <a:lnTo>
                    <a:pt x="380707" y="27025"/>
                  </a:lnTo>
                  <a:close/>
                </a:path>
                <a:path w="381635" h="43179">
                  <a:moveTo>
                    <a:pt x="381152" y="30378"/>
                  </a:moveTo>
                  <a:lnTo>
                    <a:pt x="380885" y="30746"/>
                  </a:lnTo>
                  <a:lnTo>
                    <a:pt x="380352" y="34175"/>
                  </a:lnTo>
                  <a:lnTo>
                    <a:pt x="380784" y="33299"/>
                  </a:lnTo>
                  <a:lnTo>
                    <a:pt x="380974" y="32410"/>
                  </a:lnTo>
                  <a:lnTo>
                    <a:pt x="381152" y="3037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707642" y="8532691"/>
              <a:ext cx="637540" cy="53340"/>
            </a:xfrm>
            <a:custGeom>
              <a:avLst/>
              <a:gdLst/>
              <a:ahLst/>
              <a:cxnLst/>
              <a:rect l="l" t="t" r="r" b="b"/>
              <a:pathLst>
                <a:path w="637539" h="53340">
                  <a:moveTo>
                    <a:pt x="101" y="27698"/>
                  </a:moveTo>
                  <a:lnTo>
                    <a:pt x="50" y="26962"/>
                  </a:lnTo>
                  <a:lnTo>
                    <a:pt x="0" y="27609"/>
                  </a:lnTo>
                  <a:close/>
                </a:path>
                <a:path w="637539" h="53340">
                  <a:moveTo>
                    <a:pt x="1765" y="0"/>
                  </a:moveTo>
                  <a:lnTo>
                    <a:pt x="1371" y="927"/>
                  </a:lnTo>
                  <a:lnTo>
                    <a:pt x="1587" y="1104"/>
                  </a:lnTo>
                  <a:lnTo>
                    <a:pt x="1765" y="0"/>
                  </a:lnTo>
                  <a:close/>
                </a:path>
                <a:path w="637539" h="53340">
                  <a:moveTo>
                    <a:pt x="37350" y="5384"/>
                  </a:moveTo>
                  <a:lnTo>
                    <a:pt x="37211" y="3733"/>
                  </a:lnTo>
                  <a:lnTo>
                    <a:pt x="36880" y="2679"/>
                  </a:lnTo>
                  <a:lnTo>
                    <a:pt x="36677" y="4305"/>
                  </a:lnTo>
                  <a:lnTo>
                    <a:pt x="36944" y="4521"/>
                  </a:lnTo>
                  <a:lnTo>
                    <a:pt x="37211" y="5816"/>
                  </a:lnTo>
                  <a:lnTo>
                    <a:pt x="37350" y="5384"/>
                  </a:lnTo>
                  <a:close/>
                </a:path>
                <a:path w="637539" h="53340">
                  <a:moveTo>
                    <a:pt x="49580" y="1117"/>
                  </a:moveTo>
                  <a:lnTo>
                    <a:pt x="49225" y="2108"/>
                  </a:lnTo>
                  <a:lnTo>
                    <a:pt x="49263" y="5410"/>
                  </a:lnTo>
                  <a:lnTo>
                    <a:pt x="49466" y="4826"/>
                  </a:lnTo>
                  <a:lnTo>
                    <a:pt x="49580" y="1117"/>
                  </a:lnTo>
                  <a:close/>
                </a:path>
                <a:path w="637539" h="53340">
                  <a:moveTo>
                    <a:pt x="51892" y="27952"/>
                  </a:moveTo>
                  <a:close/>
                </a:path>
                <a:path w="637539" h="53340">
                  <a:moveTo>
                    <a:pt x="63030" y="24790"/>
                  </a:moveTo>
                  <a:lnTo>
                    <a:pt x="62738" y="25488"/>
                  </a:lnTo>
                  <a:lnTo>
                    <a:pt x="62865" y="25260"/>
                  </a:lnTo>
                  <a:lnTo>
                    <a:pt x="63030" y="24790"/>
                  </a:lnTo>
                  <a:close/>
                </a:path>
                <a:path w="637539" h="53340">
                  <a:moveTo>
                    <a:pt x="72898" y="19748"/>
                  </a:moveTo>
                  <a:lnTo>
                    <a:pt x="72771" y="19545"/>
                  </a:lnTo>
                  <a:lnTo>
                    <a:pt x="72605" y="19227"/>
                  </a:lnTo>
                  <a:lnTo>
                    <a:pt x="72440" y="19672"/>
                  </a:lnTo>
                  <a:lnTo>
                    <a:pt x="72593" y="20269"/>
                  </a:lnTo>
                  <a:lnTo>
                    <a:pt x="72745" y="20142"/>
                  </a:lnTo>
                  <a:lnTo>
                    <a:pt x="72898" y="19748"/>
                  </a:lnTo>
                  <a:close/>
                </a:path>
                <a:path w="637539" h="53340">
                  <a:moveTo>
                    <a:pt x="73304" y="18376"/>
                  </a:moveTo>
                  <a:lnTo>
                    <a:pt x="73025" y="19431"/>
                  </a:lnTo>
                  <a:lnTo>
                    <a:pt x="72898" y="19748"/>
                  </a:lnTo>
                  <a:lnTo>
                    <a:pt x="73063" y="19977"/>
                  </a:lnTo>
                  <a:lnTo>
                    <a:pt x="73202" y="20053"/>
                  </a:lnTo>
                  <a:lnTo>
                    <a:pt x="73304" y="18376"/>
                  </a:lnTo>
                  <a:close/>
                </a:path>
                <a:path w="637539" h="53340">
                  <a:moveTo>
                    <a:pt x="76949" y="1790"/>
                  </a:moveTo>
                  <a:lnTo>
                    <a:pt x="76377" y="2730"/>
                  </a:lnTo>
                  <a:lnTo>
                    <a:pt x="76784" y="2159"/>
                  </a:lnTo>
                  <a:lnTo>
                    <a:pt x="76949" y="1790"/>
                  </a:lnTo>
                  <a:close/>
                </a:path>
                <a:path w="637539" h="53340">
                  <a:moveTo>
                    <a:pt x="77952" y="20548"/>
                  </a:moveTo>
                  <a:lnTo>
                    <a:pt x="77482" y="21310"/>
                  </a:lnTo>
                  <a:lnTo>
                    <a:pt x="77673" y="22987"/>
                  </a:lnTo>
                  <a:lnTo>
                    <a:pt x="77952" y="20548"/>
                  </a:lnTo>
                  <a:close/>
                </a:path>
                <a:path w="637539" h="53340">
                  <a:moveTo>
                    <a:pt x="81648" y="5016"/>
                  </a:moveTo>
                  <a:lnTo>
                    <a:pt x="81305" y="5372"/>
                  </a:lnTo>
                  <a:lnTo>
                    <a:pt x="81559" y="6032"/>
                  </a:lnTo>
                  <a:lnTo>
                    <a:pt x="81648" y="5016"/>
                  </a:lnTo>
                  <a:close/>
                </a:path>
                <a:path w="637539" h="53340">
                  <a:moveTo>
                    <a:pt x="86321" y="10388"/>
                  </a:moveTo>
                  <a:close/>
                </a:path>
                <a:path w="637539" h="53340">
                  <a:moveTo>
                    <a:pt x="91948" y="21717"/>
                  </a:moveTo>
                  <a:lnTo>
                    <a:pt x="91935" y="21526"/>
                  </a:lnTo>
                  <a:lnTo>
                    <a:pt x="91935" y="21259"/>
                  </a:lnTo>
                  <a:lnTo>
                    <a:pt x="91935" y="20967"/>
                  </a:lnTo>
                  <a:lnTo>
                    <a:pt x="91922" y="21209"/>
                  </a:lnTo>
                  <a:lnTo>
                    <a:pt x="91922" y="21488"/>
                  </a:lnTo>
                  <a:lnTo>
                    <a:pt x="91948" y="21717"/>
                  </a:lnTo>
                  <a:close/>
                </a:path>
                <a:path w="637539" h="53340">
                  <a:moveTo>
                    <a:pt x="94907" y="22923"/>
                  </a:moveTo>
                  <a:lnTo>
                    <a:pt x="94792" y="22313"/>
                  </a:lnTo>
                  <a:lnTo>
                    <a:pt x="94703" y="22021"/>
                  </a:lnTo>
                  <a:lnTo>
                    <a:pt x="94615" y="21844"/>
                  </a:lnTo>
                  <a:lnTo>
                    <a:pt x="94907" y="22923"/>
                  </a:lnTo>
                  <a:close/>
                </a:path>
                <a:path w="637539" h="53340">
                  <a:moveTo>
                    <a:pt x="96735" y="22225"/>
                  </a:moveTo>
                  <a:lnTo>
                    <a:pt x="96583" y="23495"/>
                  </a:lnTo>
                  <a:lnTo>
                    <a:pt x="96647" y="22987"/>
                  </a:lnTo>
                  <a:lnTo>
                    <a:pt x="96697" y="22593"/>
                  </a:lnTo>
                  <a:lnTo>
                    <a:pt x="96735" y="22237"/>
                  </a:lnTo>
                  <a:close/>
                </a:path>
                <a:path w="637539" h="53340">
                  <a:moveTo>
                    <a:pt x="98094" y="8483"/>
                  </a:moveTo>
                  <a:lnTo>
                    <a:pt x="97802" y="7340"/>
                  </a:lnTo>
                  <a:lnTo>
                    <a:pt x="97878" y="6692"/>
                  </a:lnTo>
                  <a:lnTo>
                    <a:pt x="97459" y="7950"/>
                  </a:lnTo>
                  <a:lnTo>
                    <a:pt x="97663" y="8978"/>
                  </a:lnTo>
                  <a:lnTo>
                    <a:pt x="98094" y="8483"/>
                  </a:lnTo>
                  <a:close/>
                </a:path>
                <a:path w="637539" h="53340">
                  <a:moveTo>
                    <a:pt x="100380" y="11214"/>
                  </a:moveTo>
                  <a:lnTo>
                    <a:pt x="99745" y="10833"/>
                  </a:lnTo>
                  <a:lnTo>
                    <a:pt x="100380" y="11747"/>
                  </a:lnTo>
                  <a:lnTo>
                    <a:pt x="100380" y="11214"/>
                  </a:lnTo>
                  <a:close/>
                </a:path>
                <a:path w="637539" h="53340">
                  <a:moveTo>
                    <a:pt x="100647" y="11379"/>
                  </a:moveTo>
                  <a:lnTo>
                    <a:pt x="100431" y="9004"/>
                  </a:lnTo>
                  <a:lnTo>
                    <a:pt x="100380" y="11214"/>
                  </a:lnTo>
                  <a:lnTo>
                    <a:pt x="100647" y="11379"/>
                  </a:lnTo>
                  <a:close/>
                </a:path>
                <a:path w="637539" h="53340">
                  <a:moveTo>
                    <a:pt x="100698" y="8826"/>
                  </a:moveTo>
                  <a:lnTo>
                    <a:pt x="100114" y="5359"/>
                  </a:lnTo>
                  <a:lnTo>
                    <a:pt x="100431" y="9004"/>
                  </a:lnTo>
                  <a:lnTo>
                    <a:pt x="100698" y="8826"/>
                  </a:lnTo>
                  <a:close/>
                </a:path>
                <a:path w="637539" h="53340">
                  <a:moveTo>
                    <a:pt x="102463" y="26327"/>
                  </a:moveTo>
                  <a:lnTo>
                    <a:pt x="102387" y="22529"/>
                  </a:lnTo>
                  <a:lnTo>
                    <a:pt x="102019" y="24307"/>
                  </a:lnTo>
                  <a:lnTo>
                    <a:pt x="102209" y="24561"/>
                  </a:lnTo>
                  <a:lnTo>
                    <a:pt x="102298" y="26619"/>
                  </a:lnTo>
                  <a:lnTo>
                    <a:pt x="102463" y="26327"/>
                  </a:lnTo>
                  <a:close/>
                </a:path>
                <a:path w="637539" h="53340">
                  <a:moveTo>
                    <a:pt x="102755" y="25146"/>
                  </a:moveTo>
                  <a:lnTo>
                    <a:pt x="102577" y="26111"/>
                  </a:lnTo>
                  <a:lnTo>
                    <a:pt x="102641" y="25984"/>
                  </a:lnTo>
                  <a:lnTo>
                    <a:pt x="102755" y="25146"/>
                  </a:lnTo>
                  <a:close/>
                </a:path>
                <a:path w="637539" h="53340">
                  <a:moveTo>
                    <a:pt x="105676" y="25387"/>
                  </a:moveTo>
                  <a:lnTo>
                    <a:pt x="105524" y="25730"/>
                  </a:lnTo>
                  <a:lnTo>
                    <a:pt x="105613" y="25857"/>
                  </a:lnTo>
                  <a:lnTo>
                    <a:pt x="105651" y="25666"/>
                  </a:lnTo>
                  <a:lnTo>
                    <a:pt x="105664" y="25501"/>
                  </a:lnTo>
                  <a:close/>
                </a:path>
                <a:path w="637539" h="53340">
                  <a:moveTo>
                    <a:pt x="105829" y="25057"/>
                  </a:moveTo>
                  <a:lnTo>
                    <a:pt x="105676" y="25387"/>
                  </a:lnTo>
                  <a:lnTo>
                    <a:pt x="105829" y="25057"/>
                  </a:lnTo>
                  <a:close/>
                </a:path>
                <a:path w="637539" h="53340">
                  <a:moveTo>
                    <a:pt x="106146" y="24333"/>
                  </a:moveTo>
                  <a:lnTo>
                    <a:pt x="105829" y="25057"/>
                  </a:lnTo>
                  <a:lnTo>
                    <a:pt x="105994" y="25171"/>
                  </a:lnTo>
                  <a:lnTo>
                    <a:pt x="106146" y="24333"/>
                  </a:lnTo>
                  <a:close/>
                </a:path>
                <a:path w="637539" h="53340">
                  <a:moveTo>
                    <a:pt x="225818" y="32054"/>
                  </a:moveTo>
                  <a:lnTo>
                    <a:pt x="225704" y="33858"/>
                  </a:lnTo>
                  <a:lnTo>
                    <a:pt x="225767" y="33705"/>
                  </a:lnTo>
                  <a:lnTo>
                    <a:pt x="225818" y="32054"/>
                  </a:lnTo>
                  <a:close/>
                </a:path>
                <a:path w="637539" h="53340">
                  <a:moveTo>
                    <a:pt x="228130" y="44665"/>
                  </a:moveTo>
                  <a:lnTo>
                    <a:pt x="228104" y="43561"/>
                  </a:lnTo>
                  <a:lnTo>
                    <a:pt x="228015" y="44221"/>
                  </a:lnTo>
                  <a:lnTo>
                    <a:pt x="228130" y="44665"/>
                  </a:lnTo>
                  <a:close/>
                </a:path>
                <a:path w="637539" h="53340">
                  <a:moveTo>
                    <a:pt x="228409" y="46685"/>
                  </a:moveTo>
                  <a:lnTo>
                    <a:pt x="228282" y="45326"/>
                  </a:lnTo>
                  <a:lnTo>
                    <a:pt x="228130" y="44665"/>
                  </a:lnTo>
                  <a:lnTo>
                    <a:pt x="228028" y="45872"/>
                  </a:lnTo>
                  <a:lnTo>
                    <a:pt x="227926" y="46342"/>
                  </a:lnTo>
                  <a:lnTo>
                    <a:pt x="227812" y="47269"/>
                  </a:lnTo>
                  <a:lnTo>
                    <a:pt x="228168" y="48285"/>
                  </a:lnTo>
                  <a:lnTo>
                    <a:pt x="228409" y="46685"/>
                  </a:lnTo>
                  <a:close/>
                </a:path>
                <a:path w="637539" h="53340">
                  <a:moveTo>
                    <a:pt x="228968" y="46456"/>
                  </a:moveTo>
                  <a:lnTo>
                    <a:pt x="228790" y="47269"/>
                  </a:lnTo>
                  <a:lnTo>
                    <a:pt x="228904" y="46888"/>
                  </a:lnTo>
                  <a:lnTo>
                    <a:pt x="228968" y="46456"/>
                  </a:lnTo>
                  <a:close/>
                </a:path>
                <a:path w="637539" h="53340">
                  <a:moveTo>
                    <a:pt x="239064" y="51333"/>
                  </a:moveTo>
                  <a:lnTo>
                    <a:pt x="238937" y="49669"/>
                  </a:lnTo>
                  <a:lnTo>
                    <a:pt x="238467" y="51333"/>
                  </a:lnTo>
                  <a:lnTo>
                    <a:pt x="239064" y="51333"/>
                  </a:lnTo>
                  <a:close/>
                </a:path>
                <a:path w="637539" h="53340">
                  <a:moveTo>
                    <a:pt x="242824" y="46863"/>
                  </a:moveTo>
                  <a:lnTo>
                    <a:pt x="242658" y="44221"/>
                  </a:lnTo>
                  <a:lnTo>
                    <a:pt x="242709" y="46316"/>
                  </a:lnTo>
                  <a:lnTo>
                    <a:pt x="242125" y="47066"/>
                  </a:lnTo>
                  <a:lnTo>
                    <a:pt x="242824" y="46863"/>
                  </a:lnTo>
                  <a:close/>
                </a:path>
                <a:path w="637539" h="53340">
                  <a:moveTo>
                    <a:pt x="243205" y="42824"/>
                  </a:moveTo>
                  <a:lnTo>
                    <a:pt x="243078" y="41808"/>
                  </a:lnTo>
                  <a:lnTo>
                    <a:pt x="242849" y="40919"/>
                  </a:lnTo>
                  <a:lnTo>
                    <a:pt x="242836" y="43586"/>
                  </a:lnTo>
                  <a:lnTo>
                    <a:pt x="243001" y="43256"/>
                  </a:lnTo>
                  <a:lnTo>
                    <a:pt x="243078" y="43078"/>
                  </a:lnTo>
                  <a:lnTo>
                    <a:pt x="243205" y="42824"/>
                  </a:lnTo>
                  <a:close/>
                </a:path>
                <a:path w="637539" h="53340">
                  <a:moveTo>
                    <a:pt x="243471" y="43332"/>
                  </a:moveTo>
                  <a:lnTo>
                    <a:pt x="243408" y="42329"/>
                  </a:lnTo>
                  <a:lnTo>
                    <a:pt x="243370" y="42951"/>
                  </a:lnTo>
                  <a:lnTo>
                    <a:pt x="243471" y="43332"/>
                  </a:lnTo>
                  <a:close/>
                </a:path>
                <a:path w="637539" h="53340">
                  <a:moveTo>
                    <a:pt x="257251" y="49174"/>
                  </a:moveTo>
                  <a:lnTo>
                    <a:pt x="256832" y="45999"/>
                  </a:lnTo>
                  <a:lnTo>
                    <a:pt x="256844" y="48031"/>
                  </a:lnTo>
                  <a:lnTo>
                    <a:pt x="257251" y="49174"/>
                  </a:lnTo>
                  <a:close/>
                </a:path>
                <a:path w="637539" h="53340">
                  <a:moveTo>
                    <a:pt x="271119" y="46189"/>
                  </a:moveTo>
                  <a:lnTo>
                    <a:pt x="270967" y="46545"/>
                  </a:lnTo>
                  <a:lnTo>
                    <a:pt x="271119" y="46189"/>
                  </a:lnTo>
                  <a:close/>
                </a:path>
                <a:path w="637539" h="53340">
                  <a:moveTo>
                    <a:pt x="273164" y="20066"/>
                  </a:moveTo>
                  <a:lnTo>
                    <a:pt x="272719" y="20993"/>
                  </a:lnTo>
                  <a:lnTo>
                    <a:pt x="272923" y="21183"/>
                  </a:lnTo>
                  <a:lnTo>
                    <a:pt x="273164" y="20066"/>
                  </a:lnTo>
                  <a:close/>
                </a:path>
                <a:path w="637539" h="53340">
                  <a:moveTo>
                    <a:pt x="273392" y="45961"/>
                  </a:moveTo>
                  <a:lnTo>
                    <a:pt x="272973" y="47904"/>
                  </a:lnTo>
                  <a:lnTo>
                    <a:pt x="273100" y="47396"/>
                  </a:lnTo>
                  <a:lnTo>
                    <a:pt x="273215" y="47015"/>
                  </a:lnTo>
                  <a:lnTo>
                    <a:pt x="273329" y="46761"/>
                  </a:lnTo>
                  <a:lnTo>
                    <a:pt x="273392" y="45961"/>
                  </a:lnTo>
                  <a:close/>
                </a:path>
                <a:path w="637539" h="53340">
                  <a:moveTo>
                    <a:pt x="278574" y="43535"/>
                  </a:moveTo>
                  <a:lnTo>
                    <a:pt x="278345" y="44983"/>
                  </a:lnTo>
                  <a:lnTo>
                    <a:pt x="278536" y="44665"/>
                  </a:lnTo>
                  <a:lnTo>
                    <a:pt x="278574" y="43535"/>
                  </a:lnTo>
                  <a:close/>
                </a:path>
                <a:path w="637539" h="53340">
                  <a:moveTo>
                    <a:pt x="278892" y="44094"/>
                  </a:moveTo>
                  <a:lnTo>
                    <a:pt x="278739" y="44348"/>
                  </a:lnTo>
                  <a:lnTo>
                    <a:pt x="278688" y="46253"/>
                  </a:lnTo>
                  <a:lnTo>
                    <a:pt x="278892" y="44094"/>
                  </a:lnTo>
                  <a:close/>
                </a:path>
                <a:path w="637539" h="53340">
                  <a:moveTo>
                    <a:pt x="286270" y="45097"/>
                  </a:moveTo>
                  <a:close/>
                </a:path>
                <a:path w="637539" h="53340">
                  <a:moveTo>
                    <a:pt x="297548" y="28409"/>
                  </a:moveTo>
                  <a:lnTo>
                    <a:pt x="297497" y="28206"/>
                  </a:lnTo>
                  <a:lnTo>
                    <a:pt x="297548" y="28409"/>
                  </a:lnTo>
                  <a:close/>
                </a:path>
                <a:path w="637539" h="53340">
                  <a:moveTo>
                    <a:pt x="301866" y="49174"/>
                  </a:moveTo>
                  <a:lnTo>
                    <a:pt x="301828" y="47777"/>
                  </a:lnTo>
                  <a:lnTo>
                    <a:pt x="301625" y="47586"/>
                  </a:lnTo>
                  <a:lnTo>
                    <a:pt x="301726" y="48920"/>
                  </a:lnTo>
                  <a:lnTo>
                    <a:pt x="301866" y="49174"/>
                  </a:lnTo>
                  <a:close/>
                </a:path>
                <a:path w="637539" h="53340">
                  <a:moveTo>
                    <a:pt x="305473" y="27609"/>
                  </a:moveTo>
                  <a:lnTo>
                    <a:pt x="305396" y="27965"/>
                  </a:lnTo>
                  <a:lnTo>
                    <a:pt x="305269" y="29197"/>
                  </a:lnTo>
                  <a:lnTo>
                    <a:pt x="305473" y="27609"/>
                  </a:lnTo>
                  <a:close/>
                </a:path>
                <a:path w="637539" h="53340">
                  <a:moveTo>
                    <a:pt x="306514" y="24282"/>
                  </a:moveTo>
                  <a:lnTo>
                    <a:pt x="306184" y="24282"/>
                  </a:lnTo>
                  <a:lnTo>
                    <a:pt x="305409" y="24663"/>
                  </a:lnTo>
                  <a:lnTo>
                    <a:pt x="305244" y="26695"/>
                  </a:lnTo>
                  <a:lnTo>
                    <a:pt x="305371" y="26314"/>
                  </a:lnTo>
                  <a:lnTo>
                    <a:pt x="305523" y="25298"/>
                  </a:lnTo>
                  <a:lnTo>
                    <a:pt x="305600" y="26504"/>
                  </a:lnTo>
                  <a:lnTo>
                    <a:pt x="305473" y="27609"/>
                  </a:lnTo>
                  <a:lnTo>
                    <a:pt x="306044" y="26314"/>
                  </a:lnTo>
                  <a:lnTo>
                    <a:pt x="306158" y="25920"/>
                  </a:lnTo>
                  <a:lnTo>
                    <a:pt x="306298" y="25298"/>
                  </a:lnTo>
                  <a:lnTo>
                    <a:pt x="306514" y="24282"/>
                  </a:lnTo>
                  <a:close/>
                </a:path>
                <a:path w="637539" h="53340">
                  <a:moveTo>
                    <a:pt x="307911" y="26238"/>
                  </a:moveTo>
                  <a:lnTo>
                    <a:pt x="307771" y="24587"/>
                  </a:lnTo>
                  <a:lnTo>
                    <a:pt x="307428" y="23533"/>
                  </a:lnTo>
                  <a:lnTo>
                    <a:pt x="307251" y="25146"/>
                  </a:lnTo>
                  <a:lnTo>
                    <a:pt x="307505" y="25387"/>
                  </a:lnTo>
                  <a:lnTo>
                    <a:pt x="307784" y="26670"/>
                  </a:lnTo>
                  <a:lnTo>
                    <a:pt x="307911" y="26238"/>
                  </a:lnTo>
                  <a:close/>
                </a:path>
                <a:path w="637539" h="53340">
                  <a:moveTo>
                    <a:pt x="311238" y="30505"/>
                  </a:moveTo>
                  <a:lnTo>
                    <a:pt x="311175" y="29349"/>
                  </a:lnTo>
                  <a:lnTo>
                    <a:pt x="311073" y="30759"/>
                  </a:lnTo>
                  <a:lnTo>
                    <a:pt x="311238" y="30505"/>
                  </a:lnTo>
                  <a:close/>
                </a:path>
                <a:path w="637539" h="53340">
                  <a:moveTo>
                    <a:pt x="311365" y="29362"/>
                  </a:moveTo>
                  <a:lnTo>
                    <a:pt x="311289" y="28092"/>
                  </a:lnTo>
                  <a:lnTo>
                    <a:pt x="311200" y="26568"/>
                  </a:lnTo>
                  <a:lnTo>
                    <a:pt x="311048" y="26771"/>
                  </a:lnTo>
                  <a:lnTo>
                    <a:pt x="310921" y="27076"/>
                  </a:lnTo>
                  <a:lnTo>
                    <a:pt x="311175" y="29349"/>
                  </a:lnTo>
                  <a:lnTo>
                    <a:pt x="311264" y="28308"/>
                  </a:lnTo>
                  <a:lnTo>
                    <a:pt x="311365" y="29362"/>
                  </a:lnTo>
                  <a:close/>
                </a:path>
                <a:path w="637539" h="53340">
                  <a:moveTo>
                    <a:pt x="317703" y="47815"/>
                  </a:moveTo>
                  <a:lnTo>
                    <a:pt x="317538" y="48793"/>
                  </a:lnTo>
                  <a:lnTo>
                    <a:pt x="317665" y="48412"/>
                  </a:lnTo>
                  <a:lnTo>
                    <a:pt x="317703" y="47815"/>
                  </a:lnTo>
                  <a:close/>
                </a:path>
                <a:path w="637539" h="53340">
                  <a:moveTo>
                    <a:pt x="319074" y="25819"/>
                  </a:moveTo>
                  <a:lnTo>
                    <a:pt x="318871" y="25387"/>
                  </a:lnTo>
                  <a:lnTo>
                    <a:pt x="318909" y="25603"/>
                  </a:lnTo>
                  <a:lnTo>
                    <a:pt x="318922" y="25781"/>
                  </a:lnTo>
                  <a:lnTo>
                    <a:pt x="318960" y="25984"/>
                  </a:lnTo>
                  <a:lnTo>
                    <a:pt x="319074" y="25819"/>
                  </a:lnTo>
                  <a:close/>
                </a:path>
                <a:path w="637539" h="53340">
                  <a:moveTo>
                    <a:pt x="319862" y="21767"/>
                  </a:moveTo>
                  <a:lnTo>
                    <a:pt x="319532" y="22771"/>
                  </a:lnTo>
                  <a:lnTo>
                    <a:pt x="319671" y="26073"/>
                  </a:lnTo>
                  <a:lnTo>
                    <a:pt x="319862" y="25476"/>
                  </a:lnTo>
                  <a:lnTo>
                    <a:pt x="319862" y="21767"/>
                  </a:lnTo>
                  <a:close/>
                </a:path>
                <a:path w="637539" h="53340">
                  <a:moveTo>
                    <a:pt x="322973" y="48552"/>
                  </a:moveTo>
                  <a:lnTo>
                    <a:pt x="322338" y="48120"/>
                  </a:lnTo>
                  <a:lnTo>
                    <a:pt x="322529" y="48399"/>
                  </a:lnTo>
                  <a:lnTo>
                    <a:pt x="322757" y="48552"/>
                  </a:lnTo>
                  <a:lnTo>
                    <a:pt x="322973" y="48552"/>
                  </a:lnTo>
                  <a:close/>
                </a:path>
                <a:path w="637539" h="53340">
                  <a:moveTo>
                    <a:pt x="324027" y="23647"/>
                  </a:moveTo>
                  <a:lnTo>
                    <a:pt x="323748" y="23647"/>
                  </a:lnTo>
                  <a:lnTo>
                    <a:pt x="323507" y="23266"/>
                  </a:lnTo>
                  <a:lnTo>
                    <a:pt x="323532" y="24663"/>
                  </a:lnTo>
                  <a:lnTo>
                    <a:pt x="323354" y="23393"/>
                  </a:lnTo>
                  <a:lnTo>
                    <a:pt x="322834" y="27457"/>
                  </a:lnTo>
                  <a:lnTo>
                    <a:pt x="322567" y="25552"/>
                  </a:lnTo>
                  <a:lnTo>
                    <a:pt x="322465" y="28473"/>
                  </a:lnTo>
                  <a:lnTo>
                    <a:pt x="323735" y="28473"/>
                  </a:lnTo>
                  <a:lnTo>
                    <a:pt x="323824" y="27457"/>
                  </a:lnTo>
                  <a:lnTo>
                    <a:pt x="323723" y="26060"/>
                  </a:lnTo>
                  <a:lnTo>
                    <a:pt x="323608" y="25628"/>
                  </a:lnTo>
                  <a:lnTo>
                    <a:pt x="323710" y="24663"/>
                  </a:lnTo>
                  <a:lnTo>
                    <a:pt x="324027" y="23647"/>
                  </a:lnTo>
                  <a:close/>
                </a:path>
                <a:path w="637539" h="53340">
                  <a:moveTo>
                    <a:pt x="326567" y="22098"/>
                  </a:moveTo>
                  <a:lnTo>
                    <a:pt x="326555" y="21755"/>
                  </a:lnTo>
                  <a:lnTo>
                    <a:pt x="326567" y="22098"/>
                  </a:lnTo>
                  <a:close/>
                </a:path>
                <a:path w="637539" h="53340">
                  <a:moveTo>
                    <a:pt x="328587" y="43586"/>
                  </a:moveTo>
                  <a:lnTo>
                    <a:pt x="328434" y="42951"/>
                  </a:lnTo>
                  <a:lnTo>
                    <a:pt x="328460" y="43764"/>
                  </a:lnTo>
                  <a:lnTo>
                    <a:pt x="328587" y="43586"/>
                  </a:lnTo>
                  <a:close/>
                </a:path>
                <a:path w="637539" h="53340">
                  <a:moveTo>
                    <a:pt x="329412" y="46507"/>
                  </a:moveTo>
                  <a:lnTo>
                    <a:pt x="329298" y="45618"/>
                  </a:lnTo>
                  <a:lnTo>
                    <a:pt x="328637" y="43548"/>
                  </a:lnTo>
                  <a:lnTo>
                    <a:pt x="328574" y="47904"/>
                  </a:lnTo>
                  <a:lnTo>
                    <a:pt x="329412" y="46507"/>
                  </a:lnTo>
                  <a:close/>
                </a:path>
                <a:path w="637539" h="53340">
                  <a:moveTo>
                    <a:pt x="329831" y="47269"/>
                  </a:moveTo>
                  <a:lnTo>
                    <a:pt x="329819" y="45326"/>
                  </a:lnTo>
                  <a:lnTo>
                    <a:pt x="329755" y="45745"/>
                  </a:lnTo>
                  <a:lnTo>
                    <a:pt x="329641" y="46126"/>
                  </a:lnTo>
                  <a:lnTo>
                    <a:pt x="329590" y="46507"/>
                  </a:lnTo>
                  <a:lnTo>
                    <a:pt x="329831" y="47269"/>
                  </a:lnTo>
                  <a:close/>
                </a:path>
                <a:path w="637539" h="53340">
                  <a:moveTo>
                    <a:pt x="331165" y="22377"/>
                  </a:moveTo>
                  <a:lnTo>
                    <a:pt x="331063" y="18567"/>
                  </a:lnTo>
                  <a:lnTo>
                    <a:pt x="330606" y="19926"/>
                  </a:lnTo>
                  <a:lnTo>
                    <a:pt x="330504" y="21361"/>
                  </a:lnTo>
                  <a:lnTo>
                    <a:pt x="330631" y="22682"/>
                  </a:lnTo>
                  <a:lnTo>
                    <a:pt x="330682" y="22377"/>
                  </a:lnTo>
                  <a:lnTo>
                    <a:pt x="330657" y="23012"/>
                  </a:lnTo>
                  <a:lnTo>
                    <a:pt x="330631" y="22682"/>
                  </a:lnTo>
                  <a:lnTo>
                    <a:pt x="330568" y="23012"/>
                  </a:lnTo>
                  <a:lnTo>
                    <a:pt x="330263" y="24790"/>
                  </a:lnTo>
                  <a:lnTo>
                    <a:pt x="331101" y="23482"/>
                  </a:lnTo>
                  <a:lnTo>
                    <a:pt x="331165" y="22377"/>
                  </a:lnTo>
                  <a:close/>
                </a:path>
                <a:path w="637539" h="53340">
                  <a:moveTo>
                    <a:pt x="333743" y="27203"/>
                  </a:moveTo>
                  <a:lnTo>
                    <a:pt x="333616" y="26568"/>
                  </a:lnTo>
                  <a:lnTo>
                    <a:pt x="333629" y="27076"/>
                  </a:lnTo>
                  <a:lnTo>
                    <a:pt x="333743" y="27203"/>
                  </a:lnTo>
                  <a:close/>
                </a:path>
                <a:path w="637539" h="53340">
                  <a:moveTo>
                    <a:pt x="333806" y="25273"/>
                  </a:moveTo>
                  <a:lnTo>
                    <a:pt x="333616" y="24866"/>
                  </a:lnTo>
                  <a:lnTo>
                    <a:pt x="333705" y="25146"/>
                  </a:lnTo>
                  <a:lnTo>
                    <a:pt x="333806" y="25273"/>
                  </a:lnTo>
                  <a:close/>
                </a:path>
                <a:path w="637539" h="53340">
                  <a:moveTo>
                    <a:pt x="334314" y="44958"/>
                  </a:moveTo>
                  <a:lnTo>
                    <a:pt x="334060" y="45656"/>
                  </a:lnTo>
                  <a:lnTo>
                    <a:pt x="334187" y="45440"/>
                  </a:lnTo>
                  <a:lnTo>
                    <a:pt x="334314" y="44958"/>
                  </a:lnTo>
                  <a:close/>
                </a:path>
                <a:path w="637539" h="53340">
                  <a:moveTo>
                    <a:pt x="334556" y="44094"/>
                  </a:moveTo>
                  <a:lnTo>
                    <a:pt x="334518" y="43776"/>
                  </a:lnTo>
                  <a:lnTo>
                    <a:pt x="334518" y="44094"/>
                  </a:lnTo>
                  <a:close/>
                </a:path>
                <a:path w="637539" h="53340">
                  <a:moveTo>
                    <a:pt x="334810" y="45745"/>
                  </a:moveTo>
                  <a:lnTo>
                    <a:pt x="334784" y="44856"/>
                  </a:lnTo>
                  <a:lnTo>
                    <a:pt x="334746" y="43586"/>
                  </a:lnTo>
                  <a:lnTo>
                    <a:pt x="334556" y="44094"/>
                  </a:lnTo>
                  <a:lnTo>
                    <a:pt x="334314" y="44958"/>
                  </a:lnTo>
                  <a:lnTo>
                    <a:pt x="334518" y="44856"/>
                  </a:lnTo>
                  <a:lnTo>
                    <a:pt x="334810" y="45745"/>
                  </a:lnTo>
                  <a:close/>
                </a:path>
                <a:path w="637539" h="53340">
                  <a:moveTo>
                    <a:pt x="334911" y="19926"/>
                  </a:moveTo>
                  <a:lnTo>
                    <a:pt x="334822" y="19456"/>
                  </a:lnTo>
                  <a:lnTo>
                    <a:pt x="334695" y="19837"/>
                  </a:lnTo>
                  <a:lnTo>
                    <a:pt x="334911" y="19926"/>
                  </a:lnTo>
                  <a:close/>
                </a:path>
                <a:path w="637539" h="53340">
                  <a:moveTo>
                    <a:pt x="336296" y="19011"/>
                  </a:moveTo>
                  <a:lnTo>
                    <a:pt x="336169" y="19291"/>
                  </a:lnTo>
                  <a:lnTo>
                    <a:pt x="336296" y="19011"/>
                  </a:lnTo>
                  <a:close/>
                </a:path>
                <a:path w="637539" h="53340">
                  <a:moveTo>
                    <a:pt x="336613" y="20345"/>
                  </a:moveTo>
                  <a:lnTo>
                    <a:pt x="336435" y="20472"/>
                  </a:lnTo>
                  <a:lnTo>
                    <a:pt x="336308" y="20599"/>
                  </a:lnTo>
                  <a:lnTo>
                    <a:pt x="336486" y="20726"/>
                  </a:lnTo>
                  <a:lnTo>
                    <a:pt x="336613" y="20345"/>
                  </a:lnTo>
                  <a:close/>
                </a:path>
                <a:path w="637539" h="53340">
                  <a:moveTo>
                    <a:pt x="338378" y="42824"/>
                  </a:moveTo>
                  <a:lnTo>
                    <a:pt x="338213" y="42824"/>
                  </a:lnTo>
                  <a:lnTo>
                    <a:pt x="338378" y="42824"/>
                  </a:lnTo>
                  <a:close/>
                </a:path>
                <a:path w="637539" h="53340">
                  <a:moveTo>
                    <a:pt x="340601" y="23253"/>
                  </a:moveTo>
                  <a:lnTo>
                    <a:pt x="340550" y="22936"/>
                  </a:lnTo>
                  <a:lnTo>
                    <a:pt x="340487" y="22758"/>
                  </a:lnTo>
                  <a:lnTo>
                    <a:pt x="340474" y="23025"/>
                  </a:lnTo>
                  <a:lnTo>
                    <a:pt x="340563" y="23177"/>
                  </a:lnTo>
                  <a:close/>
                </a:path>
                <a:path w="637539" h="53340">
                  <a:moveTo>
                    <a:pt x="342201" y="21869"/>
                  </a:moveTo>
                  <a:lnTo>
                    <a:pt x="341960" y="22631"/>
                  </a:lnTo>
                  <a:lnTo>
                    <a:pt x="341871" y="23139"/>
                  </a:lnTo>
                  <a:lnTo>
                    <a:pt x="341960" y="23482"/>
                  </a:lnTo>
                  <a:lnTo>
                    <a:pt x="342087" y="23787"/>
                  </a:lnTo>
                  <a:lnTo>
                    <a:pt x="342201" y="21869"/>
                  </a:lnTo>
                  <a:close/>
                </a:path>
                <a:path w="637539" h="53340">
                  <a:moveTo>
                    <a:pt x="344017" y="39382"/>
                  </a:moveTo>
                  <a:lnTo>
                    <a:pt x="343865" y="39192"/>
                  </a:lnTo>
                  <a:lnTo>
                    <a:pt x="343674" y="38900"/>
                  </a:lnTo>
                  <a:lnTo>
                    <a:pt x="343535" y="39331"/>
                  </a:lnTo>
                  <a:lnTo>
                    <a:pt x="343725" y="39916"/>
                  </a:lnTo>
                  <a:lnTo>
                    <a:pt x="343877" y="39789"/>
                  </a:lnTo>
                  <a:lnTo>
                    <a:pt x="344017" y="39382"/>
                  </a:lnTo>
                  <a:close/>
                </a:path>
                <a:path w="637539" h="53340">
                  <a:moveTo>
                    <a:pt x="345948" y="25107"/>
                  </a:moveTo>
                  <a:lnTo>
                    <a:pt x="345821" y="23520"/>
                  </a:lnTo>
                  <a:lnTo>
                    <a:pt x="345744" y="23012"/>
                  </a:lnTo>
                  <a:lnTo>
                    <a:pt x="345503" y="25425"/>
                  </a:lnTo>
                  <a:lnTo>
                    <a:pt x="345948" y="25107"/>
                  </a:lnTo>
                  <a:close/>
                </a:path>
                <a:path w="637539" h="53340">
                  <a:moveTo>
                    <a:pt x="346405" y="24790"/>
                  </a:moveTo>
                  <a:lnTo>
                    <a:pt x="346227" y="24917"/>
                  </a:lnTo>
                  <a:lnTo>
                    <a:pt x="346151" y="25806"/>
                  </a:lnTo>
                  <a:lnTo>
                    <a:pt x="346265" y="26631"/>
                  </a:lnTo>
                  <a:lnTo>
                    <a:pt x="346405" y="24790"/>
                  </a:lnTo>
                  <a:close/>
                </a:path>
                <a:path w="637539" h="53340">
                  <a:moveTo>
                    <a:pt x="346621" y="21196"/>
                  </a:moveTo>
                  <a:lnTo>
                    <a:pt x="346151" y="22174"/>
                  </a:lnTo>
                  <a:lnTo>
                    <a:pt x="346506" y="21577"/>
                  </a:lnTo>
                  <a:lnTo>
                    <a:pt x="346621" y="21196"/>
                  </a:lnTo>
                  <a:close/>
                </a:path>
                <a:path w="637539" h="53340">
                  <a:moveTo>
                    <a:pt x="349999" y="42443"/>
                  </a:moveTo>
                  <a:lnTo>
                    <a:pt x="349897" y="41897"/>
                  </a:lnTo>
                  <a:lnTo>
                    <a:pt x="349135" y="39522"/>
                  </a:lnTo>
                  <a:lnTo>
                    <a:pt x="349161" y="39865"/>
                  </a:lnTo>
                  <a:lnTo>
                    <a:pt x="348767" y="40640"/>
                  </a:lnTo>
                  <a:lnTo>
                    <a:pt x="349084" y="42303"/>
                  </a:lnTo>
                  <a:lnTo>
                    <a:pt x="349161" y="39890"/>
                  </a:lnTo>
                  <a:lnTo>
                    <a:pt x="349465" y="42824"/>
                  </a:lnTo>
                  <a:lnTo>
                    <a:pt x="349999" y="42443"/>
                  </a:lnTo>
                  <a:close/>
                </a:path>
                <a:path w="637539" h="53340">
                  <a:moveTo>
                    <a:pt x="351002" y="26314"/>
                  </a:moveTo>
                  <a:lnTo>
                    <a:pt x="350761" y="26416"/>
                  </a:lnTo>
                  <a:lnTo>
                    <a:pt x="350926" y="26670"/>
                  </a:lnTo>
                  <a:lnTo>
                    <a:pt x="351002" y="26314"/>
                  </a:lnTo>
                  <a:close/>
                </a:path>
                <a:path w="637539" h="53340">
                  <a:moveTo>
                    <a:pt x="351497" y="24104"/>
                  </a:moveTo>
                  <a:lnTo>
                    <a:pt x="351205" y="24472"/>
                  </a:lnTo>
                  <a:lnTo>
                    <a:pt x="351497" y="25107"/>
                  </a:lnTo>
                  <a:lnTo>
                    <a:pt x="351497" y="24104"/>
                  </a:lnTo>
                  <a:close/>
                </a:path>
                <a:path w="637539" h="53340">
                  <a:moveTo>
                    <a:pt x="356425" y="28600"/>
                  </a:moveTo>
                  <a:lnTo>
                    <a:pt x="356044" y="27508"/>
                  </a:lnTo>
                  <a:lnTo>
                    <a:pt x="356044" y="28638"/>
                  </a:lnTo>
                  <a:lnTo>
                    <a:pt x="356247" y="28346"/>
                  </a:lnTo>
                  <a:lnTo>
                    <a:pt x="356425" y="28600"/>
                  </a:lnTo>
                  <a:close/>
                </a:path>
                <a:path w="637539" h="53340">
                  <a:moveTo>
                    <a:pt x="356577" y="29006"/>
                  </a:moveTo>
                  <a:lnTo>
                    <a:pt x="356527" y="28778"/>
                  </a:lnTo>
                  <a:lnTo>
                    <a:pt x="356476" y="28651"/>
                  </a:lnTo>
                  <a:lnTo>
                    <a:pt x="356577" y="29006"/>
                  </a:lnTo>
                  <a:close/>
                </a:path>
                <a:path w="637539" h="53340">
                  <a:moveTo>
                    <a:pt x="360133" y="29997"/>
                  </a:moveTo>
                  <a:lnTo>
                    <a:pt x="360032" y="29197"/>
                  </a:lnTo>
                  <a:lnTo>
                    <a:pt x="359854" y="28676"/>
                  </a:lnTo>
                  <a:lnTo>
                    <a:pt x="359905" y="29616"/>
                  </a:lnTo>
                  <a:lnTo>
                    <a:pt x="360019" y="31153"/>
                  </a:lnTo>
                  <a:lnTo>
                    <a:pt x="360133" y="29997"/>
                  </a:lnTo>
                  <a:close/>
                </a:path>
                <a:path w="637539" h="53340">
                  <a:moveTo>
                    <a:pt x="360286" y="31394"/>
                  </a:moveTo>
                  <a:lnTo>
                    <a:pt x="360248" y="31521"/>
                  </a:lnTo>
                  <a:lnTo>
                    <a:pt x="360121" y="32435"/>
                  </a:lnTo>
                  <a:lnTo>
                    <a:pt x="360286" y="31394"/>
                  </a:lnTo>
                  <a:close/>
                </a:path>
                <a:path w="637539" h="53340">
                  <a:moveTo>
                    <a:pt x="362470" y="24320"/>
                  </a:moveTo>
                  <a:lnTo>
                    <a:pt x="362318" y="25742"/>
                  </a:lnTo>
                  <a:lnTo>
                    <a:pt x="362445" y="25336"/>
                  </a:lnTo>
                  <a:lnTo>
                    <a:pt x="362458" y="24866"/>
                  </a:lnTo>
                  <a:lnTo>
                    <a:pt x="362470" y="24320"/>
                  </a:lnTo>
                  <a:close/>
                </a:path>
                <a:path w="637539" h="53340">
                  <a:moveTo>
                    <a:pt x="362673" y="38379"/>
                  </a:moveTo>
                  <a:lnTo>
                    <a:pt x="362623" y="37363"/>
                  </a:lnTo>
                  <a:lnTo>
                    <a:pt x="362585" y="38379"/>
                  </a:lnTo>
                  <a:close/>
                </a:path>
                <a:path w="637539" h="53340">
                  <a:moveTo>
                    <a:pt x="363359" y="39649"/>
                  </a:moveTo>
                  <a:lnTo>
                    <a:pt x="363347" y="39408"/>
                  </a:lnTo>
                  <a:lnTo>
                    <a:pt x="363308" y="39141"/>
                  </a:lnTo>
                  <a:lnTo>
                    <a:pt x="363321" y="39370"/>
                  </a:lnTo>
                  <a:lnTo>
                    <a:pt x="363359" y="39649"/>
                  </a:lnTo>
                  <a:close/>
                </a:path>
                <a:path w="637539" h="53340">
                  <a:moveTo>
                    <a:pt x="363410" y="39878"/>
                  </a:moveTo>
                  <a:lnTo>
                    <a:pt x="363372" y="39674"/>
                  </a:lnTo>
                  <a:lnTo>
                    <a:pt x="363410" y="39878"/>
                  </a:lnTo>
                  <a:close/>
                </a:path>
                <a:path w="637539" h="53340">
                  <a:moveTo>
                    <a:pt x="365061" y="36982"/>
                  </a:moveTo>
                  <a:lnTo>
                    <a:pt x="364591" y="35458"/>
                  </a:lnTo>
                  <a:lnTo>
                    <a:pt x="364642" y="37744"/>
                  </a:lnTo>
                  <a:lnTo>
                    <a:pt x="365061" y="37617"/>
                  </a:lnTo>
                  <a:lnTo>
                    <a:pt x="365061" y="36982"/>
                  </a:lnTo>
                  <a:close/>
                </a:path>
                <a:path w="637539" h="53340">
                  <a:moveTo>
                    <a:pt x="366979" y="27254"/>
                  </a:moveTo>
                  <a:lnTo>
                    <a:pt x="366953" y="26695"/>
                  </a:lnTo>
                  <a:lnTo>
                    <a:pt x="366915" y="26022"/>
                  </a:lnTo>
                  <a:lnTo>
                    <a:pt x="366877" y="25171"/>
                  </a:lnTo>
                  <a:lnTo>
                    <a:pt x="366776" y="25044"/>
                  </a:lnTo>
                  <a:lnTo>
                    <a:pt x="366814" y="27978"/>
                  </a:lnTo>
                  <a:lnTo>
                    <a:pt x="366814" y="29273"/>
                  </a:lnTo>
                  <a:lnTo>
                    <a:pt x="366826" y="28054"/>
                  </a:lnTo>
                  <a:lnTo>
                    <a:pt x="366890" y="27482"/>
                  </a:lnTo>
                  <a:lnTo>
                    <a:pt x="366979" y="27254"/>
                  </a:lnTo>
                  <a:close/>
                </a:path>
                <a:path w="637539" h="53340">
                  <a:moveTo>
                    <a:pt x="367982" y="26111"/>
                  </a:moveTo>
                  <a:lnTo>
                    <a:pt x="367563" y="24993"/>
                  </a:lnTo>
                  <a:lnTo>
                    <a:pt x="367563" y="24345"/>
                  </a:lnTo>
                  <a:lnTo>
                    <a:pt x="367296" y="25654"/>
                  </a:lnTo>
                  <a:lnTo>
                    <a:pt x="367614" y="26644"/>
                  </a:lnTo>
                  <a:lnTo>
                    <a:pt x="367982" y="26111"/>
                  </a:lnTo>
                  <a:close/>
                </a:path>
                <a:path w="637539" h="53340">
                  <a:moveTo>
                    <a:pt x="369404" y="31572"/>
                  </a:moveTo>
                  <a:lnTo>
                    <a:pt x="369303" y="29235"/>
                  </a:lnTo>
                  <a:lnTo>
                    <a:pt x="369290" y="31686"/>
                  </a:lnTo>
                  <a:close/>
                </a:path>
                <a:path w="637539" h="53340">
                  <a:moveTo>
                    <a:pt x="369836" y="31140"/>
                  </a:moveTo>
                  <a:lnTo>
                    <a:pt x="369582" y="31394"/>
                  </a:lnTo>
                  <a:lnTo>
                    <a:pt x="369468" y="32410"/>
                  </a:lnTo>
                  <a:lnTo>
                    <a:pt x="369836" y="31140"/>
                  </a:lnTo>
                  <a:close/>
                </a:path>
                <a:path w="637539" h="53340">
                  <a:moveTo>
                    <a:pt x="370141" y="41173"/>
                  </a:moveTo>
                  <a:lnTo>
                    <a:pt x="370078" y="42062"/>
                  </a:lnTo>
                  <a:lnTo>
                    <a:pt x="370141" y="41173"/>
                  </a:lnTo>
                  <a:close/>
                </a:path>
                <a:path w="637539" h="53340">
                  <a:moveTo>
                    <a:pt x="370509" y="42951"/>
                  </a:moveTo>
                  <a:lnTo>
                    <a:pt x="370408" y="42570"/>
                  </a:lnTo>
                  <a:lnTo>
                    <a:pt x="370141" y="42176"/>
                  </a:lnTo>
                  <a:lnTo>
                    <a:pt x="370141" y="43713"/>
                  </a:lnTo>
                  <a:lnTo>
                    <a:pt x="370509" y="42951"/>
                  </a:lnTo>
                  <a:close/>
                </a:path>
                <a:path w="637539" h="53340">
                  <a:moveTo>
                    <a:pt x="370586" y="26174"/>
                  </a:moveTo>
                  <a:lnTo>
                    <a:pt x="369582" y="22796"/>
                  </a:lnTo>
                  <a:lnTo>
                    <a:pt x="370344" y="26390"/>
                  </a:lnTo>
                  <a:lnTo>
                    <a:pt x="370586" y="26174"/>
                  </a:lnTo>
                  <a:close/>
                </a:path>
                <a:path w="637539" h="53340">
                  <a:moveTo>
                    <a:pt x="370636" y="29121"/>
                  </a:moveTo>
                  <a:lnTo>
                    <a:pt x="370560" y="28587"/>
                  </a:lnTo>
                  <a:lnTo>
                    <a:pt x="369887" y="28270"/>
                  </a:lnTo>
                  <a:lnTo>
                    <a:pt x="370636" y="29121"/>
                  </a:lnTo>
                  <a:close/>
                </a:path>
                <a:path w="637539" h="53340">
                  <a:moveTo>
                    <a:pt x="370840" y="28714"/>
                  </a:moveTo>
                  <a:lnTo>
                    <a:pt x="370344" y="26390"/>
                  </a:lnTo>
                  <a:lnTo>
                    <a:pt x="370560" y="28587"/>
                  </a:lnTo>
                  <a:lnTo>
                    <a:pt x="370840" y="28714"/>
                  </a:lnTo>
                  <a:close/>
                </a:path>
                <a:path w="637539" h="53340">
                  <a:moveTo>
                    <a:pt x="370992" y="31013"/>
                  </a:moveTo>
                  <a:lnTo>
                    <a:pt x="370954" y="29489"/>
                  </a:lnTo>
                  <a:lnTo>
                    <a:pt x="370636" y="31737"/>
                  </a:lnTo>
                  <a:lnTo>
                    <a:pt x="370992" y="31013"/>
                  </a:lnTo>
                  <a:close/>
                </a:path>
                <a:path w="637539" h="53340">
                  <a:moveTo>
                    <a:pt x="374523" y="43027"/>
                  </a:moveTo>
                  <a:lnTo>
                    <a:pt x="374015" y="39624"/>
                  </a:lnTo>
                  <a:lnTo>
                    <a:pt x="373875" y="41427"/>
                  </a:lnTo>
                  <a:lnTo>
                    <a:pt x="374091" y="41668"/>
                  </a:lnTo>
                  <a:lnTo>
                    <a:pt x="374459" y="43700"/>
                  </a:lnTo>
                  <a:lnTo>
                    <a:pt x="374523" y="43027"/>
                  </a:lnTo>
                  <a:close/>
                </a:path>
                <a:path w="637539" h="53340">
                  <a:moveTo>
                    <a:pt x="375551" y="41808"/>
                  </a:moveTo>
                  <a:lnTo>
                    <a:pt x="375424" y="41871"/>
                  </a:lnTo>
                  <a:lnTo>
                    <a:pt x="375551" y="41808"/>
                  </a:lnTo>
                  <a:close/>
                </a:path>
                <a:path w="637539" h="53340">
                  <a:moveTo>
                    <a:pt x="375691" y="41643"/>
                  </a:moveTo>
                  <a:lnTo>
                    <a:pt x="375640" y="40792"/>
                  </a:lnTo>
                  <a:lnTo>
                    <a:pt x="375627" y="40538"/>
                  </a:lnTo>
                  <a:lnTo>
                    <a:pt x="375627" y="41275"/>
                  </a:lnTo>
                  <a:lnTo>
                    <a:pt x="375615" y="41643"/>
                  </a:lnTo>
                  <a:lnTo>
                    <a:pt x="375564" y="41808"/>
                  </a:lnTo>
                  <a:lnTo>
                    <a:pt x="375691" y="41643"/>
                  </a:lnTo>
                  <a:close/>
                </a:path>
                <a:path w="637539" h="53340">
                  <a:moveTo>
                    <a:pt x="375793" y="39141"/>
                  </a:moveTo>
                  <a:lnTo>
                    <a:pt x="375653" y="36982"/>
                  </a:lnTo>
                  <a:lnTo>
                    <a:pt x="375462" y="36855"/>
                  </a:lnTo>
                  <a:lnTo>
                    <a:pt x="375462" y="36728"/>
                  </a:lnTo>
                  <a:lnTo>
                    <a:pt x="375475" y="36220"/>
                  </a:lnTo>
                  <a:lnTo>
                    <a:pt x="375564" y="32537"/>
                  </a:lnTo>
                  <a:lnTo>
                    <a:pt x="375094" y="36220"/>
                  </a:lnTo>
                  <a:lnTo>
                    <a:pt x="374980" y="35331"/>
                  </a:lnTo>
                  <a:lnTo>
                    <a:pt x="374827" y="33426"/>
                  </a:lnTo>
                  <a:lnTo>
                    <a:pt x="374929" y="32156"/>
                  </a:lnTo>
                  <a:lnTo>
                    <a:pt x="374815" y="30886"/>
                  </a:lnTo>
                  <a:lnTo>
                    <a:pt x="374561" y="29743"/>
                  </a:lnTo>
                  <a:lnTo>
                    <a:pt x="374726" y="33426"/>
                  </a:lnTo>
                  <a:lnTo>
                    <a:pt x="374624" y="32918"/>
                  </a:lnTo>
                  <a:lnTo>
                    <a:pt x="374535" y="32410"/>
                  </a:lnTo>
                  <a:lnTo>
                    <a:pt x="374383" y="31648"/>
                  </a:lnTo>
                  <a:lnTo>
                    <a:pt x="374269" y="30886"/>
                  </a:lnTo>
                  <a:lnTo>
                    <a:pt x="374294" y="30378"/>
                  </a:lnTo>
                  <a:lnTo>
                    <a:pt x="373926" y="31648"/>
                  </a:lnTo>
                  <a:lnTo>
                    <a:pt x="373811" y="28981"/>
                  </a:lnTo>
                  <a:lnTo>
                    <a:pt x="373824" y="28740"/>
                  </a:lnTo>
                  <a:lnTo>
                    <a:pt x="374027" y="29235"/>
                  </a:lnTo>
                  <a:lnTo>
                    <a:pt x="373837" y="28600"/>
                  </a:lnTo>
                  <a:lnTo>
                    <a:pt x="373240" y="26695"/>
                  </a:lnTo>
                  <a:lnTo>
                    <a:pt x="372973" y="32410"/>
                  </a:lnTo>
                  <a:lnTo>
                    <a:pt x="372605" y="29349"/>
                  </a:lnTo>
                  <a:lnTo>
                    <a:pt x="372643" y="28854"/>
                  </a:lnTo>
                  <a:lnTo>
                    <a:pt x="371779" y="30251"/>
                  </a:lnTo>
                  <a:lnTo>
                    <a:pt x="371729" y="30429"/>
                  </a:lnTo>
                  <a:lnTo>
                    <a:pt x="372427" y="31750"/>
                  </a:lnTo>
                  <a:lnTo>
                    <a:pt x="372554" y="32664"/>
                  </a:lnTo>
                  <a:lnTo>
                    <a:pt x="372008" y="35839"/>
                  </a:lnTo>
                  <a:lnTo>
                    <a:pt x="371868" y="34315"/>
                  </a:lnTo>
                  <a:lnTo>
                    <a:pt x="371754" y="33045"/>
                  </a:lnTo>
                  <a:lnTo>
                    <a:pt x="371576" y="31140"/>
                  </a:lnTo>
                  <a:lnTo>
                    <a:pt x="371271" y="27965"/>
                  </a:lnTo>
                  <a:lnTo>
                    <a:pt x="371271" y="31140"/>
                  </a:lnTo>
                  <a:lnTo>
                    <a:pt x="371055" y="30886"/>
                  </a:lnTo>
                  <a:lnTo>
                    <a:pt x="370903" y="33045"/>
                  </a:lnTo>
                  <a:lnTo>
                    <a:pt x="370636" y="31762"/>
                  </a:lnTo>
                  <a:lnTo>
                    <a:pt x="370319" y="30124"/>
                  </a:lnTo>
                  <a:lnTo>
                    <a:pt x="369570" y="34315"/>
                  </a:lnTo>
                  <a:lnTo>
                    <a:pt x="369557" y="34188"/>
                  </a:lnTo>
                  <a:lnTo>
                    <a:pt x="369544" y="33807"/>
                  </a:lnTo>
                  <a:lnTo>
                    <a:pt x="369493" y="32791"/>
                  </a:lnTo>
                  <a:lnTo>
                    <a:pt x="369468" y="32410"/>
                  </a:lnTo>
                  <a:lnTo>
                    <a:pt x="369366" y="32791"/>
                  </a:lnTo>
                  <a:lnTo>
                    <a:pt x="369303" y="31775"/>
                  </a:lnTo>
                  <a:lnTo>
                    <a:pt x="369087" y="27965"/>
                  </a:lnTo>
                  <a:lnTo>
                    <a:pt x="369049" y="27330"/>
                  </a:lnTo>
                  <a:lnTo>
                    <a:pt x="368769" y="33807"/>
                  </a:lnTo>
                  <a:lnTo>
                    <a:pt x="368617" y="33045"/>
                  </a:lnTo>
                  <a:lnTo>
                    <a:pt x="368515" y="32537"/>
                  </a:lnTo>
                  <a:lnTo>
                    <a:pt x="368439" y="32156"/>
                  </a:lnTo>
                  <a:lnTo>
                    <a:pt x="368312" y="31559"/>
                  </a:lnTo>
                  <a:lnTo>
                    <a:pt x="368300" y="28473"/>
                  </a:lnTo>
                  <a:lnTo>
                    <a:pt x="368769" y="29997"/>
                  </a:lnTo>
                  <a:lnTo>
                    <a:pt x="368465" y="28473"/>
                  </a:lnTo>
                  <a:lnTo>
                    <a:pt x="368249" y="27457"/>
                  </a:lnTo>
                  <a:lnTo>
                    <a:pt x="368109" y="32156"/>
                  </a:lnTo>
                  <a:lnTo>
                    <a:pt x="368096" y="32029"/>
                  </a:lnTo>
                  <a:lnTo>
                    <a:pt x="367982" y="31140"/>
                  </a:lnTo>
                  <a:lnTo>
                    <a:pt x="367334" y="26441"/>
                  </a:lnTo>
                  <a:lnTo>
                    <a:pt x="367182" y="26822"/>
                  </a:lnTo>
                  <a:lnTo>
                    <a:pt x="367068" y="31140"/>
                  </a:lnTo>
                  <a:lnTo>
                    <a:pt x="366687" y="30124"/>
                  </a:lnTo>
                  <a:lnTo>
                    <a:pt x="366204" y="28854"/>
                  </a:lnTo>
                  <a:lnTo>
                    <a:pt x="365594" y="30124"/>
                  </a:lnTo>
                  <a:lnTo>
                    <a:pt x="365594" y="29997"/>
                  </a:lnTo>
                  <a:lnTo>
                    <a:pt x="365594" y="29870"/>
                  </a:lnTo>
                  <a:lnTo>
                    <a:pt x="365480" y="28790"/>
                  </a:lnTo>
                  <a:lnTo>
                    <a:pt x="364324" y="28092"/>
                  </a:lnTo>
                  <a:lnTo>
                    <a:pt x="363740" y="26797"/>
                  </a:lnTo>
                  <a:lnTo>
                    <a:pt x="363689" y="26060"/>
                  </a:lnTo>
                  <a:lnTo>
                    <a:pt x="363689" y="29870"/>
                  </a:lnTo>
                  <a:lnTo>
                    <a:pt x="363042" y="29235"/>
                  </a:lnTo>
                  <a:lnTo>
                    <a:pt x="362623" y="29997"/>
                  </a:lnTo>
                  <a:lnTo>
                    <a:pt x="362597" y="28600"/>
                  </a:lnTo>
                  <a:lnTo>
                    <a:pt x="362585" y="28092"/>
                  </a:lnTo>
                  <a:lnTo>
                    <a:pt x="362699" y="26504"/>
                  </a:lnTo>
                  <a:lnTo>
                    <a:pt x="362851" y="25806"/>
                  </a:lnTo>
                  <a:lnTo>
                    <a:pt x="362432" y="25806"/>
                  </a:lnTo>
                  <a:lnTo>
                    <a:pt x="362280" y="27520"/>
                  </a:lnTo>
                  <a:lnTo>
                    <a:pt x="362165" y="27838"/>
                  </a:lnTo>
                  <a:lnTo>
                    <a:pt x="361988" y="28092"/>
                  </a:lnTo>
                  <a:lnTo>
                    <a:pt x="362013" y="25298"/>
                  </a:lnTo>
                  <a:lnTo>
                    <a:pt x="361454" y="25425"/>
                  </a:lnTo>
                  <a:lnTo>
                    <a:pt x="360972" y="28600"/>
                  </a:lnTo>
                  <a:lnTo>
                    <a:pt x="360210" y="26695"/>
                  </a:lnTo>
                  <a:lnTo>
                    <a:pt x="360235" y="28473"/>
                  </a:lnTo>
                  <a:lnTo>
                    <a:pt x="360362" y="30124"/>
                  </a:lnTo>
                  <a:lnTo>
                    <a:pt x="360794" y="33045"/>
                  </a:lnTo>
                  <a:lnTo>
                    <a:pt x="360921" y="34315"/>
                  </a:lnTo>
                  <a:lnTo>
                    <a:pt x="360260" y="35966"/>
                  </a:lnTo>
                  <a:lnTo>
                    <a:pt x="360146" y="33045"/>
                  </a:lnTo>
                  <a:lnTo>
                    <a:pt x="360133" y="32664"/>
                  </a:lnTo>
                  <a:lnTo>
                    <a:pt x="360121" y="32435"/>
                  </a:lnTo>
                  <a:lnTo>
                    <a:pt x="360083" y="32664"/>
                  </a:lnTo>
                  <a:lnTo>
                    <a:pt x="360057" y="32537"/>
                  </a:lnTo>
                  <a:lnTo>
                    <a:pt x="359956" y="31559"/>
                  </a:lnTo>
                  <a:lnTo>
                    <a:pt x="359791" y="31394"/>
                  </a:lnTo>
                  <a:lnTo>
                    <a:pt x="359752" y="29997"/>
                  </a:lnTo>
                  <a:lnTo>
                    <a:pt x="359740" y="29362"/>
                  </a:lnTo>
                  <a:lnTo>
                    <a:pt x="359562" y="29997"/>
                  </a:lnTo>
                  <a:lnTo>
                    <a:pt x="359549" y="28346"/>
                  </a:lnTo>
                  <a:lnTo>
                    <a:pt x="359625" y="28194"/>
                  </a:lnTo>
                  <a:lnTo>
                    <a:pt x="359803" y="29108"/>
                  </a:lnTo>
                  <a:lnTo>
                    <a:pt x="359841" y="28663"/>
                  </a:lnTo>
                  <a:lnTo>
                    <a:pt x="359752" y="28181"/>
                  </a:lnTo>
                  <a:lnTo>
                    <a:pt x="359575" y="27965"/>
                  </a:lnTo>
                  <a:lnTo>
                    <a:pt x="359219" y="26797"/>
                  </a:lnTo>
                  <a:lnTo>
                    <a:pt x="359029" y="25171"/>
                  </a:lnTo>
                  <a:lnTo>
                    <a:pt x="358990" y="28092"/>
                  </a:lnTo>
                  <a:lnTo>
                    <a:pt x="358889" y="28219"/>
                  </a:lnTo>
                  <a:lnTo>
                    <a:pt x="358330" y="28346"/>
                  </a:lnTo>
                  <a:lnTo>
                    <a:pt x="358406" y="27711"/>
                  </a:lnTo>
                  <a:lnTo>
                    <a:pt x="358597" y="26187"/>
                  </a:lnTo>
                  <a:lnTo>
                    <a:pt x="358482" y="25298"/>
                  </a:lnTo>
                  <a:lnTo>
                    <a:pt x="358279" y="24663"/>
                  </a:lnTo>
                  <a:lnTo>
                    <a:pt x="358178" y="26187"/>
                  </a:lnTo>
                  <a:lnTo>
                    <a:pt x="357784" y="24663"/>
                  </a:lnTo>
                  <a:lnTo>
                    <a:pt x="357847" y="27711"/>
                  </a:lnTo>
                  <a:lnTo>
                    <a:pt x="357682" y="27711"/>
                  </a:lnTo>
                  <a:lnTo>
                    <a:pt x="357644" y="26822"/>
                  </a:lnTo>
                  <a:lnTo>
                    <a:pt x="357543" y="25425"/>
                  </a:lnTo>
                  <a:lnTo>
                    <a:pt x="357289" y="26822"/>
                  </a:lnTo>
                  <a:lnTo>
                    <a:pt x="356196" y="25806"/>
                  </a:lnTo>
                  <a:lnTo>
                    <a:pt x="356577" y="29006"/>
                  </a:lnTo>
                  <a:lnTo>
                    <a:pt x="356641" y="29489"/>
                  </a:lnTo>
                  <a:lnTo>
                    <a:pt x="355765" y="32537"/>
                  </a:lnTo>
                  <a:lnTo>
                    <a:pt x="355561" y="31648"/>
                  </a:lnTo>
                  <a:lnTo>
                    <a:pt x="355409" y="31013"/>
                  </a:lnTo>
                  <a:lnTo>
                    <a:pt x="354977" y="29235"/>
                  </a:lnTo>
                  <a:lnTo>
                    <a:pt x="354952" y="29108"/>
                  </a:lnTo>
                  <a:lnTo>
                    <a:pt x="354622" y="27711"/>
                  </a:lnTo>
                  <a:lnTo>
                    <a:pt x="353720" y="29108"/>
                  </a:lnTo>
                  <a:lnTo>
                    <a:pt x="353682" y="28092"/>
                  </a:lnTo>
                  <a:lnTo>
                    <a:pt x="353148" y="29235"/>
                  </a:lnTo>
                  <a:lnTo>
                    <a:pt x="352450" y="28727"/>
                  </a:lnTo>
                  <a:lnTo>
                    <a:pt x="352107" y="31013"/>
                  </a:lnTo>
                  <a:lnTo>
                    <a:pt x="351942" y="31013"/>
                  </a:lnTo>
                  <a:lnTo>
                    <a:pt x="351815" y="30124"/>
                  </a:lnTo>
                  <a:lnTo>
                    <a:pt x="351777" y="29870"/>
                  </a:lnTo>
                  <a:lnTo>
                    <a:pt x="351701" y="27838"/>
                  </a:lnTo>
                  <a:lnTo>
                    <a:pt x="351370" y="28473"/>
                  </a:lnTo>
                  <a:lnTo>
                    <a:pt x="351282" y="29870"/>
                  </a:lnTo>
                  <a:lnTo>
                    <a:pt x="350647" y="28181"/>
                  </a:lnTo>
                  <a:lnTo>
                    <a:pt x="350748" y="27457"/>
                  </a:lnTo>
                  <a:lnTo>
                    <a:pt x="350837" y="27076"/>
                  </a:lnTo>
                  <a:lnTo>
                    <a:pt x="350901" y="26771"/>
                  </a:lnTo>
                  <a:lnTo>
                    <a:pt x="350761" y="26416"/>
                  </a:lnTo>
                  <a:lnTo>
                    <a:pt x="350608" y="26187"/>
                  </a:lnTo>
                  <a:lnTo>
                    <a:pt x="350532" y="26060"/>
                  </a:lnTo>
                  <a:lnTo>
                    <a:pt x="350405" y="25552"/>
                  </a:lnTo>
                  <a:lnTo>
                    <a:pt x="350278" y="24282"/>
                  </a:lnTo>
                  <a:lnTo>
                    <a:pt x="349745" y="27076"/>
                  </a:lnTo>
                  <a:lnTo>
                    <a:pt x="349758" y="26822"/>
                  </a:lnTo>
                  <a:lnTo>
                    <a:pt x="349885" y="24409"/>
                  </a:lnTo>
                  <a:lnTo>
                    <a:pt x="349250" y="23774"/>
                  </a:lnTo>
                  <a:lnTo>
                    <a:pt x="349123" y="24155"/>
                  </a:lnTo>
                  <a:lnTo>
                    <a:pt x="349034" y="24663"/>
                  </a:lnTo>
                  <a:lnTo>
                    <a:pt x="349262" y="25679"/>
                  </a:lnTo>
                  <a:lnTo>
                    <a:pt x="349389" y="26504"/>
                  </a:lnTo>
                  <a:lnTo>
                    <a:pt x="349148" y="26822"/>
                  </a:lnTo>
                  <a:lnTo>
                    <a:pt x="348716" y="26416"/>
                  </a:lnTo>
                  <a:lnTo>
                    <a:pt x="348589" y="22631"/>
                  </a:lnTo>
                  <a:lnTo>
                    <a:pt x="347433" y="18694"/>
                  </a:lnTo>
                  <a:lnTo>
                    <a:pt x="346773" y="30124"/>
                  </a:lnTo>
                  <a:lnTo>
                    <a:pt x="346405" y="27584"/>
                  </a:lnTo>
                  <a:lnTo>
                    <a:pt x="346265" y="26631"/>
                  </a:lnTo>
                  <a:lnTo>
                    <a:pt x="346202" y="27584"/>
                  </a:lnTo>
                  <a:lnTo>
                    <a:pt x="345795" y="27203"/>
                  </a:lnTo>
                  <a:lnTo>
                    <a:pt x="345668" y="27076"/>
                  </a:lnTo>
                  <a:lnTo>
                    <a:pt x="345008" y="22123"/>
                  </a:lnTo>
                  <a:lnTo>
                    <a:pt x="344843" y="22123"/>
                  </a:lnTo>
                  <a:lnTo>
                    <a:pt x="344068" y="20218"/>
                  </a:lnTo>
                  <a:lnTo>
                    <a:pt x="344271" y="27203"/>
                  </a:lnTo>
                  <a:lnTo>
                    <a:pt x="343496" y="25933"/>
                  </a:lnTo>
                  <a:lnTo>
                    <a:pt x="343598" y="27012"/>
                  </a:lnTo>
                  <a:lnTo>
                    <a:pt x="343725" y="30632"/>
                  </a:lnTo>
                  <a:lnTo>
                    <a:pt x="343242" y="31648"/>
                  </a:lnTo>
                  <a:lnTo>
                    <a:pt x="343115" y="31521"/>
                  </a:lnTo>
                  <a:lnTo>
                    <a:pt x="342836" y="31267"/>
                  </a:lnTo>
                  <a:lnTo>
                    <a:pt x="342646" y="29870"/>
                  </a:lnTo>
                  <a:lnTo>
                    <a:pt x="342569" y="28346"/>
                  </a:lnTo>
                  <a:lnTo>
                    <a:pt x="342684" y="25806"/>
                  </a:lnTo>
                  <a:lnTo>
                    <a:pt x="342798" y="25425"/>
                  </a:lnTo>
                  <a:lnTo>
                    <a:pt x="342925" y="25298"/>
                  </a:lnTo>
                  <a:lnTo>
                    <a:pt x="342976" y="26098"/>
                  </a:lnTo>
                  <a:lnTo>
                    <a:pt x="342900" y="26301"/>
                  </a:lnTo>
                  <a:lnTo>
                    <a:pt x="342823" y="26517"/>
                  </a:lnTo>
                  <a:lnTo>
                    <a:pt x="342861" y="26822"/>
                  </a:lnTo>
                  <a:lnTo>
                    <a:pt x="342988" y="26390"/>
                  </a:lnTo>
                  <a:lnTo>
                    <a:pt x="342988" y="26187"/>
                  </a:lnTo>
                  <a:lnTo>
                    <a:pt x="343319" y="25298"/>
                  </a:lnTo>
                  <a:lnTo>
                    <a:pt x="343344" y="25044"/>
                  </a:lnTo>
                  <a:lnTo>
                    <a:pt x="343115" y="23774"/>
                  </a:lnTo>
                  <a:lnTo>
                    <a:pt x="343077" y="25044"/>
                  </a:lnTo>
                  <a:lnTo>
                    <a:pt x="342963" y="24536"/>
                  </a:lnTo>
                  <a:lnTo>
                    <a:pt x="342798" y="23774"/>
                  </a:lnTo>
                  <a:lnTo>
                    <a:pt x="342125" y="23888"/>
                  </a:lnTo>
                  <a:lnTo>
                    <a:pt x="342138" y="24028"/>
                  </a:lnTo>
                  <a:lnTo>
                    <a:pt x="341668" y="22758"/>
                  </a:lnTo>
                  <a:lnTo>
                    <a:pt x="341325" y="24536"/>
                  </a:lnTo>
                  <a:lnTo>
                    <a:pt x="340601" y="23266"/>
                  </a:lnTo>
                  <a:lnTo>
                    <a:pt x="340741" y="24155"/>
                  </a:lnTo>
                  <a:lnTo>
                    <a:pt x="340868" y="25425"/>
                  </a:lnTo>
                  <a:lnTo>
                    <a:pt x="339712" y="23901"/>
                  </a:lnTo>
                  <a:lnTo>
                    <a:pt x="340360" y="27838"/>
                  </a:lnTo>
                  <a:lnTo>
                    <a:pt x="339674" y="28346"/>
                  </a:lnTo>
                  <a:lnTo>
                    <a:pt x="339559" y="27838"/>
                  </a:lnTo>
                  <a:lnTo>
                    <a:pt x="339471" y="27457"/>
                  </a:lnTo>
                  <a:lnTo>
                    <a:pt x="339356" y="26949"/>
                  </a:lnTo>
                  <a:lnTo>
                    <a:pt x="339318" y="26060"/>
                  </a:lnTo>
                  <a:lnTo>
                    <a:pt x="339432" y="25425"/>
                  </a:lnTo>
                  <a:lnTo>
                    <a:pt x="339725" y="23774"/>
                  </a:lnTo>
                  <a:lnTo>
                    <a:pt x="339051" y="25425"/>
                  </a:lnTo>
                  <a:lnTo>
                    <a:pt x="338658" y="24282"/>
                  </a:lnTo>
                  <a:lnTo>
                    <a:pt x="338696" y="23520"/>
                  </a:lnTo>
                  <a:lnTo>
                    <a:pt x="339051" y="21107"/>
                  </a:lnTo>
                  <a:lnTo>
                    <a:pt x="338467" y="23520"/>
                  </a:lnTo>
                  <a:lnTo>
                    <a:pt x="338112" y="21234"/>
                  </a:lnTo>
                  <a:lnTo>
                    <a:pt x="337858" y="19710"/>
                  </a:lnTo>
                  <a:lnTo>
                    <a:pt x="337743" y="19456"/>
                  </a:lnTo>
                  <a:lnTo>
                    <a:pt x="337566" y="19202"/>
                  </a:lnTo>
                  <a:lnTo>
                    <a:pt x="337578" y="18694"/>
                  </a:lnTo>
                  <a:lnTo>
                    <a:pt x="337261" y="18694"/>
                  </a:lnTo>
                  <a:lnTo>
                    <a:pt x="337502" y="21234"/>
                  </a:lnTo>
                  <a:lnTo>
                    <a:pt x="337299" y="20726"/>
                  </a:lnTo>
                  <a:lnTo>
                    <a:pt x="337134" y="20726"/>
                  </a:lnTo>
                  <a:lnTo>
                    <a:pt x="337121" y="19710"/>
                  </a:lnTo>
                  <a:lnTo>
                    <a:pt x="337007" y="20726"/>
                  </a:lnTo>
                  <a:lnTo>
                    <a:pt x="337007" y="21742"/>
                  </a:lnTo>
                  <a:lnTo>
                    <a:pt x="337108" y="22377"/>
                  </a:lnTo>
                  <a:lnTo>
                    <a:pt x="337235" y="24536"/>
                  </a:lnTo>
                  <a:lnTo>
                    <a:pt x="336994" y="26060"/>
                  </a:lnTo>
                  <a:lnTo>
                    <a:pt x="336778" y="25107"/>
                  </a:lnTo>
                  <a:lnTo>
                    <a:pt x="336677" y="24968"/>
                  </a:lnTo>
                  <a:lnTo>
                    <a:pt x="336232" y="27457"/>
                  </a:lnTo>
                  <a:lnTo>
                    <a:pt x="336143" y="25552"/>
                  </a:lnTo>
                  <a:lnTo>
                    <a:pt x="336080" y="24409"/>
                  </a:lnTo>
                  <a:lnTo>
                    <a:pt x="336067" y="24155"/>
                  </a:lnTo>
                  <a:lnTo>
                    <a:pt x="336677" y="24968"/>
                  </a:lnTo>
                  <a:lnTo>
                    <a:pt x="336715" y="24790"/>
                  </a:lnTo>
                  <a:lnTo>
                    <a:pt x="336829" y="25171"/>
                  </a:lnTo>
                  <a:lnTo>
                    <a:pt x="336918" y="25298"/>
                  </a:lnTo>
                  <a:lnTo>
                    <a:pt x="336804" y="24790"/>
                  </a:lnTo>
                  <a:lnTo>
                    <a:pt x="336664" y="24155"/>
                  </a:lnTo>
                  <a:lnTo>
                    <a:pt x="336435" y="23139"/>
                  </a:lnTo>
                  <a:lnTo>
                    <a:pt x="335915" y="20853"/>
                  </a:lnTo>
                  <a:lnTo>
                    <a:pt x="336257" y="20599"/>
                  </a:lnTo>
                  <a:lnTo>
                    <a:pt x="336156" y="20320"/>
                  </a:lnTo>
                  <a:lnTo>
                    <a:pt x="336067" y="18948"/>
                  </a:lnTo>
                  <a:lnTo>
                    <a:pt x="335330" y="16408"/>
                  </a:lnTo>
                  <a:lnTo>
                    <a:pt x="335889" y="23139"/>
                  </a:lnTo>
                  <a:lnTo>
                    <a:pt x="335064" y="23012"/>
                  </a:lnTo>
                  <a:lnTo>
                    <a:pt x="335000" y="20383"/>
                  </a:lnTo>
                  <a:lnTo>
                    <a:pt x="334873" y="23139"/>
                  </a:lnTo>
                  <a:lnTo>
                    <a:pt x="334632" y="24409"/>
                  </a:lnTo>
                  <a:lnTo>
                    <a:pt x="334086" y="23012"/>
                  </a:lnTo>
                  <a:lnTo>
                    <a:pt x="334086" y="25552"/>
                  </a:lnTo>
                  <a:lnTo>
                    <a:pt x="333806" y="25298"/>
                  </a:lnTo>
                  <a:lnTo>
                    <a:pt x="333946" y="25628"/>
                  </a:lnTo>
                  <a:lnTo>
                    <a:pt x="334060" y="27838"/>
                  </a:lnTo>
                  <a:lnTo>
                    <a:pt x="333794" y="27584"/>
                  </a:lnTo>
                  <a:lnTo>
                    <a:pt x="333451" y="28219"/>
                  </a:lnTo>
                  <a:lnTo>
                    <a:pt x="333273" y="29870"/>
                  </a:lnTo>
                  <a:lnTo>
                    <a:pt x="333197" y="29108"/>
                  </a:lnTo>
                  <a:lnTo>
                    <a:pt x="332841" y="25425"/>
                  </a:lnTo>
                  <a:lnTo>
                    <a:pt x="332638" y="23266"/>
                  </a:lnTo>
                  <a:lnTo>
                    <a:pt x="332117" y="25425"/>
                  </a:lnTo>
                  <a:lnTo>
                    <a:pt x="332054" y="25171"/>
                  </a:lnTo>
                  <a:lnTo>
                    <a:pt x="331939" y="24663"/>
                  </a:lnTo>
                  <a:lnTo>
                    <a:pt x="331914" y="23139"/>
                  </a:lnTo>
                  <a:lnTo>
                    <a:pt x="331825" y="21234"/>
                  </a:lnTo>
                  <a:lnTo>
                    <a:pt x="331774" y="21107"/>
                  </a:lnTo>
                  <a:lnTo>
                    <a:pt x="331482" y="22339"/>
                  </a:lnTo>
                  <a:lnTo>
                    <a:pt x="331482" y="26060"/>
                  </a:lnTo>
                  <a:lnTo>
                    <a:pt x="331355" y="27838"/>
                  </a:lnTo>
                  <a:lnTo>
                    <a:pt x="331482" y="29108"/>
                  </a:lnTo>
                  <a:lnTo>
                    <a:pt x="331139" y="26695"/>
                  </a:lnTo>
                  <a:lnTo>
                    <a:pt x="331101" y="26339"/>
                  </a:lnTo>
                  <a:lnTo>
                    <a:pt x="331012" y="26695"/>
                  </a:lnTo>
                  <a:lnTo>
                    <a:pt x="330949" y="25298"/>
                  </a:lnTo>
                  <a:lnTo>
                    <a:pt x="331101" y="26339"/>
                  </a:lnTo>
                  <a:lnTo>
                    <a:pt x="331317" y="25298"/>
                  </a:lnTo>
                  <a:lnTo>
                    <a:pt x="331355" y="25171"/>
                  </a:lnTo>
                  <a:lnTo>
                    <a:pt x="331482" y="26060"/>
                  </a:lnTo>
                  <a:lnTo>
                    <a:pt x="331482" y="22339"/>
                  </a:lnTo>
                  <a:lnTo>
                    <a:pt x="331266" y="23228"/>
                  </a:lnTo>
                  <a:lnTo>
                    <a:pt x="330682" y="26695"/>
                  </a:lnTo>
                  <a:lnTo>
                    <a:pt x="330860" y="26695"/>
                  </a:lnTo>
                  <a:lnTo>
                    <a:pt x="330619" y="31267"/>
                  </a:lnTo>
                  <a:lnTo>
                    <a:pt x="330593" y="31140"/>
                  </a:lnTo>
                  <a:lnTo>
                    <a:pt x="330250" y="29616"/>
                  </a:lnTo>
                  <a:lnTo>
                    <a:pt x="330136" y="29108"/>
                  </a:lnTo>
                  <a:lnTo>
                    <a:pt x="330034" y="27711"/>
                  </a:lnTo>
                  <a:lnTo>
                    <a:pt x="330009" y="25679"/>
                  </a:lnTo>
                  <a:lnTo>
                    <a:pt x="329882" y="22250"/>
                  </a:lnTo>
                  <a:lnTo>
                    <a:pt x="329133" y="19837"/>
                  </a:lnTo>
                  <a:lnTo>
                    <a:pt x="328625" y="25679"/>
                  </a:lnTo>
                  <a:lnTo>
                    <a:pt x="327583" y="24155"/>
                  </a:lnTo>
                  <a:lnTo>
                    <a:pt x="327736" y="24663"/>
                  </a:lnTo>
                  <a:lnTo>
                    <a:pt x="327837" y="27711"/>
                  </a:lnTo>
                  <a:lnTo>
                    <a:pt x="327558" y="26568"/>
                  </a:lnTo>
                  <a:lnTo>
                    <a:pt x="327304" y="25552"/>
                  </a:lnTo>
                  <a:lnTo>
                    <a:pt x="326999" y="26568"/>
                  </a:lnTo>
                  <a:lnTo>
                    <a:pt x="326999" y="26441"/>
                  </a:lnTo>
                  <a:lnTo>
                    <a:pt x="326885" y="24155"/>
                  </a:lnTo>
                  <a:lnTo>
                    <a:pt x="326847" y="24028"/>
                  </a:lnTo>
                  <a:lnTo>
                    <a:pt x="326720" y="23342"/>
                  </a:lnTo>
                  <a:lnTo>
                    <a:pt x="326605" y="22504"/>
                  </a:lnTo>
                  <a:lnTo>
                    <a:pt x="326644" y="24028"/>
                  </a:lnTo>
                  <a:lnTo>
                    <a:pt x="325869" y="22377"/>
                  </a:lnTo>
                  <a:lnTo>
                    <a:pt x="325831" y="26441"/>
                  </a:lnTo>
                  <a:lnTo>
                    <a:pt x="325361" y="23888"/>
                  </a:lnTo>
                  <a:lnTo>
                    <a:pt x="325247" y="23647"/>
                  </a:lnTo>
                  <a:lnTo>
                    <a:pt x="324497" y="22631"/>
                  </a:lnTo>
                  <a:lnTo>
                    <a:pt x="324497" y="29616"/>
                  </a:lnTo>
                  <a:lnTo>
                    <a:pt x="323697" y="28981"/>
                  </a:lnTo>
                  <a:lnTo>
                    <a:pt x="323735" y="28600"/>
                  </a:lnTo>
                  <a:lnTo>
                    <a:pt x="322465" y="28600"/>
                  </a:lnTo>
                  <a:lnTo>
                    <a:pt x="322008" y="28600"/>
                  </a:lnTo>
                  <a:lnTo>
                    <a:pt x="321856" y="28727"/>
                  </a:lnTo>
                  <a:lnTo>
                    <a:pt x="321767" y="29349"/>
                  </a:lnTo>
                  <a:lnTo>
                    <a:pt x="321995" y="31140"/>
                  </a:lnTo>
                  <a:lnTo>
                    <a:pt x="321094" y="24663"/>
                  </a:lnTo>
                  <a:lnTo>
                    <a:pt x="319735" y="31521"/>
                  </a:lnTo>
                  <a:lnTo>
                    <a:pt x="319176" y="27584"/>
                  </a:lnTo>
                  <a:lnTo>
                    <a:pt x="318947" y="26060"/>
                  </a:lnTo>
                  <a:lnTo>
                    <a:pt x="317703" y="27457"/>
                  </a:lnTo>
                  <a:lnTo>
                    <a:pt x="317182" y="27584"/>
                  </a:lnTo>
                  <a:lnTo>
                    <a:pt x="317220" y="26644"/>
                  </a:lnTo>
                  <a:lnTo>
                    <a:pt x="316522" y="24790"/>
                  </a:lnTo>
                  <a:lnTo>
                    <a:pt x="316915" y="32664"/>
                  </a:lnTo>
                  <a:lnTo>
                    <a:pt x="316509" y="31648"/>
                  </a:lnTo>
                  <a:lnTo>
                    <a:pt x="316115" y="30632"/>
                  </a:lnTo>
                  <a:lnTo>
                    <a:pt x="315988" y="29997"/>
                  </a:lnTo>
                  <a:lnTo>
                    <a:pt x="315772" y="28473"/>
                  </a:lnTo>
                  <a:lnTo>
                    <a:pt x="315595" y="27203"/>
                  </a:lnTo>
                  <a:lnTo>
                    <a:pt x="316471" y="28727"/>
                  </a:lnTo>
                  <a:lnTo>
                    <a:pt x="316230" y="27609"/>
                  </a:lnTo>
                  <a:lnTo>
                    <a:pt x="316191" y="27203"/>
                  </a:lnTo>
                  <a:lnTo>
                    <a:pt x="315988" y="20726"/>
                  </a:lnTo>
                  <a:lnTo>
                    <a:pt x="315214" y="28473"/>
                  </a:lnTo>
                  <a:lnTo>
                    <a:pt x="314934" y="26568"/>
                  </a:lnTo>
                  <a:lnTo>
                    <a:pt x="314693" y="24968"/>
                  </a:lnTo>
                  <a:lnTo>
                    <a:pt x="314566" y="23139"/>
                  </a:lnTo>
                  <a:lnTo>
                    <a:pt x="314299" y="21742"/>
                  </a:lnTo>
                  <a:lnTo>
                    <a:pt x="313753" y="26568"/>
                  </a:lnTo>
                  <a:lnTo>
                    <a:pt x="313042" y="26187"/>
                  </a:lnTo>
                  <a:lnTo>
                    <a:pt x="313042" y="25171"/>
                  </a:lnTo>
                  <a:lnTo>
                    <a:pt x="312635" y="28473"/>
                  </a:lnTo>
                  <a:lnTo>
                    <a:pt x="312521" y="28727"/>
                  </a:lnTo>
                  <a:lnTo>
                    <a:pt x="311327" y="30378"/>
                  </a:lnTo>
                  <a:lnTo>
                    <a:pt x="311251" y="31013"/>
                  </a:lnTo>
                  <a:lnTo>
                    <a:pt x="310769" y="31648"/>
                  </a:lnTo>
                  <a:lnTo>
                    <a:pt x="310540" y="30251"/>
                  </a:lnTo>
                  <a:lnTo>
                    <a:pt x="310184" y="29197"/>
                  </a:lnTo>
                  <a:lnTo>
                    <a:pt x="310095" y="28473"/>
                  </a:lnTo>
                  <a:lnTo>
                    <a:pt x="310019" y="26060"/>
                  </a:lnTo>
                  <a:lnTo>
                    <a:pt x="310578" y="25933"/>
                  </a:lnTo>
                  <a:lnTo>
                    <a:pt x="310248" y="22250"/>
                  </a:lnTo>
                  <a:lnTo>
                    <a:pt x="309854" y="26060"/>
                  </a:lnTo>
                  <a:lnTo>
                    <a:pt x="309613" y="25552"/>
                  </a:lnTo>
                  <a:lnTo>
                    <a:pt x="309575" y="23774"/>
                  </a:lnTo>
                  <a:lnTo>
                    <a:pt x="308724" y="24282"/>
                  </a:lnTo>
                  <a:lnTo>
                    <a:pt x="308749" y="28473"/>
                  </a:lnTo>
                  <a:lnTo>
                    <a:pt x="307835" y="28219"/>
                  </a:lnTo>
                  <a:lnTo>
                    <a:pt x="307822" y="30378"/>
                  </a:lnTo>
                  <a:lnTo>
                    <a:pt x="307479" y="33426"/>
                  </a:lnTo>
                  <a:lnTo>
                    <a:pt x="307479" y="33299"/>
                  </a:lnTo>
                  <a:lnTo>
                    <a:pt x="307479" y="32410"/>
                  </a:lnTo>
                  <a:lnTo>
                    <a:pt x="307479" y="31394"/>
                  </a:lnTo>
                  <a:lnTo>
                    <a:pt x="307479" y="30759"/>
                  </a:lnTo>
                  <a:lnTo>
                    <a:pt x="307479" y="30124"/>
                  </a:lnTo>
                  <a:lnTo>
                    <a:pt x="307492" y="27076"/>
                  </a:lnTo>
                  <a:lnTo>
                    <a:pt x="307022" y="30124"/>
                  </a:lnTo>
                  <a:lnTo>
                    <a:pt x="306832" y="26060"/>
                  </a:lnTo>
                  <a:lnTo>
                    <a:pt x="306476" y="27076"/>
                  </a:lnTo>
                  <a:lnTo>
                    <a:pt x="305701" y="29997"/>
                  </a:lnTo>
                  <a:lnTo>
                    <a:pt x="305117" y="30759"/>
                  </a:lnTo>
                  <a:lnTo>
                    <a:pt x="305269" y="29197"/>
                  </a:lnTo>
                  <a:lnTo>
                    <a:pt x="304787" y="30759"/>
                  </a:lnTo>
                  <a:lnTo>
                    <a:pt x="304126" y="30632"/>
                  </a:lnTo>
                  <a:lnTo>
                    <a:pt x="304126" y="30124"/>
                  </a:lnTo>
                  <a:lnTo>
                    <a:pt x="304139" y="29362"/>
                  </a:lnTo>
                  <a:lnTo>
                    <a:pt x="304139" y="28727"/>
                  </a:lnTo>
                  <a:lnTo>
                    <a:pt x="304165" y="22631"/>
                  </a:lnTo>
                  <a:lnTo>
                    <a:pt x="302387" y="28727"/>
                  </a:lnTo>
                  <a:lnTo>
                    <a:pt x="302323" y="27965"/>
                  </a:lnTo>
                  <a:lnTo>
                    <a:pt x="302107" y="25425"/>
                  </a:lnTo>
                  <a:lnTo>
                    <a:pt x="301866" y="22504"/>
                  </a:lnTo>
                  <a:lnTo>
                    <a:pt x="300736" y="25425"/>
                  </a:lnTo>
                  <a:lnTo>
                    <a:pt x="299554" y="21234"/>
                  </a:lnTo>
                  <a:lnTo>
                    <a:pt x="298208" y="21742"/>
                  </a:lnTo>
                  <a:lnTo>
                    <a:pt x="298729" y="27965"/>
                  </a:lnTo>
                  <a:lnTo>
                    <a:pt x="297815" y="21869"/>
                  </a:lnTo>
                  <a:lnTo>
                    <a:pt x="297815" y="22834"/>
                  </a:lnTo>
                  <a:lnTo>
                    <a:pt x="297484" y="21805"/>
                  </a:lnTo>
                  <a:lnTo>
                    <a:pt x="297815" y="23749"/>
                  </a:lnTo>
                  <a:lnTo>
                    <a:pt x="297815" y="24523"/>
                  </a:lnTo>
                  <a:lnTo>
                    <a:pt x="296799" y="25184"/>
                  </a:lnTo>
                  <a:lnTo>
                    <a:pt x="297472" y="28105"/>
                  </a:lnTo>
                  <a:lnTo>
                    <a:pt x="297408" y="26949"/>
                  </a:lnTo>
                  <a:lnTo>
                    <a:pt x="297815" y="24701"/>
                  </a:lnTo>
                  <a:lnTo>
                    <a:pt x="297840" y="28473"/>
                  </a:lnTo>
                  <a:lnTo>
                    <a:pt x="297637" y="28727"/>
                  </a:lnTo>
                  <a:lnTo>
                    <a:pt x="297510" y="28600"/>
                  </a:lnTo>
                  <a:lnTo>
                    <a:pt x="297472" y="28219"/>
                  </a:lnTo>
                  <a:lnTo>
                    <a:pt x="297218" y="27203"/>
                  </a:lnTo>
                  <a:lnTo>
                    <a:pt x="297053" y="26568"/>
                  </a:lnTo>
                  <a:lnTo>
                    <a:pt x="296951" y="26187"/>
                  </a:lnTo>
                  <a:lnTo>
                    <a:pt x="296887" y="25933"/>
                  </a:lnTo>
                  <a:lnTo>
                    <a:pt x="296557" y="24663"/>
                  </a:lnTo>
                  <a:lnTo>
                    <a:pt x="296443" y="24028"/>
                  </a:lnTo>
                  <a:lnTo>
                    <a:pt x="296265" y="22504"/>
                  </a:lnTo>
                  <a:lnTo>
                    <a:pt x="296786" y="23012"/>
                  </a:lnTo>
                  <a:lnTo>
                    <a:pt x="296773" y="22504"/>
                  </a:lnTo>
                  <a:lnTo>
                    <a:pt x="296748" y="21488"/>
                  </a:lnTo>
                  <a:lnTo>
                    <a:pt x="296049" y="20980"/>
                  </a:lnTo>
                  <a:lnTo>
                    <a:pt x="296164" y="20345"/>
                  </a:lnTo>
                  <a:lnTo>
                    <a:pt x="296392" y="19075"/>
                  </a:lnTo>
                  <a:lnTo>
                    <a:pt x="296291" y="18313"/>
                  </a:lnTo>
                  <a:lnTo>
                    <a:pt x="295973" y="17170"/>
                  </a:lnTo>
                  <a:lnTo>
                    <a:pt x="296037" y="19583"/>
                  </a:lnTo>
                  <a:lnTo>
                    <a:pt x="295757" y="20345"/>
                  </a:lnTo>
                  <a:lnTo>
                    <a:pt x="295363" y="19583"/>
                  </a:lnTo>
                  <a:lnTo>
                    <a:pt x="295783" y="21742"/>
                  </a:lnTo>
                  <a:lnTo>
                    <a:pt x="295884" y="22682"/>
                  </a:lnTo>
                  <a:lnTo>
                    <a:pt x="294982" y="25933"/>
                  </a:lnTo>
                  <a:lnTo>
                    <a:pt x="295008" y="23647"/>
                  </a:lnTo>
                  <a:lnTo>
                    <a:pt x="295033" y="20472"/>
                  </a:lnTo>
                  <a:lnTo>
                    <a:pt x="295059" y="17170"/>
                  </a:lnTo>
                  <a:lnTo>
                    <a:pt x="294119" y="20472"/>
                  </a:lnTo>
                  <a:lnTo>
                    <a:pt x="294220" y="19710"/>
                  </a:lnTo>
                  <a:lnTo>
                    <a:pt x="294411" y="18440"/>
                  </a:lnTo>
                  <a:lnTo>
                    <a:pt x="293916" y="19710"/>
                  </a:lnTo>
                  <a:lnTo>
                    <a:pt x="292582" y="18440"/>
                  </a:lnTo>
                  <a:lnTo>
                    <a:pt x="292112" y="23647"/>
                  </a:lnTo>
                  <a:lnTo>
                    <a:pt x="291998" y="22504"/>
                  </a:lnTo>
                  <a:lnTo>
                    <a:pt x="292074" y="20574"/>
                  </a:lnTo>
                  <a:lnTo>
                    <a:pt x="290918" y="19837"/>
                  </a:lnTo>
                  <a:lnTo>
                    <a:pt x="289496" y="26187"/>
                  </a:lnTo>
                  <a:lnTo>
                    <a:pt x="288975" y="24409"/>
                  </a:lnTo>
                  <a:lnTo>
                    <a:pt x="288620" y="23228"/>
                  </a:lnTo>
                  <a:lnTo>
                    <a:pt x="288632" y="21361"/>
                  </a:lnTo>
                  <a:lnTo>
                    <a:pt x="288467" y="21742"/>
                  </a:lnTo>
                  <a:lnTo>
                    <a:pt x="288391" y="22250"/>
                  </a:lnTo>
                  <a:lnTo>
                    <a:pt x="288264" y="24409"/>
                  </a:lnTo>
                  <a:lnTo>
                    <a:pt x="288175" y="23901"/>
                  </a:lnTo>
                  <a:lnTo>
                    <a:pt x="288061" y="23228"/>
                  </a:lnTo>
                  <a:lnTo>
                    <a:pt x="287959" y="21107"/>
                  </a:lnTo>
                  <a:lnTo>
                    <a:pt x="287375" y="23901"/>
                  </a:lnTo>
                  <a:lnTo>
                    <a:pt x="287121" y="23139"/>
                  </a:lnTo>
                  <a:lnTo>
                    <a:pt x="287235" y="21869"/>
                  </a:lnTo>
                  <a:lnTo>
                    <a:pt x="287172" y="20980"/>
                  </a:lnTo>
                  <a:lnTo>
                    <a:pt x="286156" y="19202"/>
                  </a:lnTo>
                  <a:lnTo>
                    <a:pt x="285559" y="25552"/>
                  </a:lnTo>
                  <a:lnTo>
                    <a:pt x="284594" y="26568"/>
                  </a:lnTo>
                  <a:lnTo>
                    <a:pt x="284581" y="24790"/>
                  </a:lnTo>
                  <a:lnTo>
                    <a:pt x="284505" y="21869"/>
                  </a:lnTo>
                  <a:lnTo>
                    <a:pt x="283273" y="19837"/>
                  </a:lnTo>
                  <a:lnTo>
                    <a:pt x="283222" y="19075"/>
                  </a:lnTo>
                  <a:lnTo>
                    <a:pt x="281863" y="18567"/>
                  </a:lnTo>
                  <a:lnTo>
                    <a:pt x="280962" y="22758"/>
                  </a:lnTo>
                  <a:lnTo>
                    <a:pt x="280847" y="23012"/>
                  </a:lnTo>
                  <a:lnTo>
                    <a:pt x="279679" y="24790"/>
                  </a:lnTo>
                  <a:lnTo>
                    <a:pt x="279539" y="23901"/>
                  </a:lnTo>
                  <a:lnTo>
                    <a:pt x="279349" y="22631"/>
                  </a:lnTo>
                  <a:lnTo>
                    <a:pt x="278892" y="19710"/>
                  </a:lnTo>
                  <a:lnTo>
                    <a:pt x="277050" y="22631"/>
                  </a:lnTo>
                  <a:lnTo>
                    <a:pt x="275793" y="19837"/>
                  </a:lnTo>
                  <a:lnTo>
                    <a:pt x="275932" y="21361"/>
                  </a:lnTo>
                  <a:lnTo>
                    <a:pt x="275805" y="22885"/>
                  </a:lnTo>
                  <a:lnTo>
                    <a:pt x="275691" y="23647"/>
                  </a:lnTo>
                  <a:lnTo>
                    <a:pt x="275539" y="23901"/>
                  </a:lnTo>
                  <a:lnTo>
                    <a:pt x="275247" y="23012"/>
                  </a:lnTo>
                  <a:lnTo>
                    <a:pt x="274739" y="27203"/>
                  </a:lnTo>
                  <a:lnTo>
                    <a:pt x="274751" y="25425"/>
                  </a:lnTo>
                  <a:lnTo>
                    <a:pt x="274866" y="23012"/>
                  </a:lnTo>
                  <a:lnTo>
                    <a:pt x="274878" y="22885"/>
                  </a:lnTo>
                  <a:lnTo>
                    <a:pt x="274726" y="19964"/>
                  </a:lnTo>
                  <a:lnTo>
                    <a:pt x="274662" y="18821"/>
                  </a:lnTo>
                  <a:lnTo>
                    <a:pt x="274053" y="19964"/>
                  </a:lnTo>
                  <a:lnTo>
                    <a:pt x="273596" y="19837"/>
                  </a:lnTo>
                  <a:lnTo>
                    <a:pt x="273507" y="25425"/>
                  </a:lnTo>
                  <a:lnTo>
                    <a:pt x="272999" y="23901"/>
                  </a:lnTo>
                  <a:lnTo>
                    <a:pt x="272948" y="23774"/>
                  </a:lnTo>
                  <a:lnTo>
                    <a:pt x="272478" y="22377"/>
                  </a:lnTo>
                  <a:lnTo>
                    <a:pt x="271360" y="23012"/>
                  </a:lnTo>
                  <a:lnTo>
                    <a:pt x="270332" y="23774"/>
                  </a:lnTo>
                  <a:lnTo>
                    <a:pt x="269621" y="21234"/>
                  </a:lnTo>
                  <a:lnTo>
                    <a:pt x="269316" y="22504"/>
                  </a:lnTo>
                  <a:lnTo>
                    <a:pt x="268960" y="22504"/>
                  </a:lnTo>
                  <a:lnTo>
                    <a:pt x="268668" y="23901"/>
                  </a:lnTo>
                  <a:lnTo>
                    <a:pt x="268668" y="20980"/>
                  </a:lnTo>
                  <a:lnTo>
                    <a:pt x="268262" y="20599"/>
                  </a:lnTo>
                  <a:lnTo>
                    <a:pt x="267449" y="19837"/>
                  </a:lnTo>
                  <a:lnTo>
                    <a:pt x="266433" y="20599"/>
                  </a:lnTo>
                  <a:lnTo>
                    <a:pt x="266636" y="18440"/>
                  </a:lnTo>
                  <a:lnTo>
                    <a:pt x="266065" y="18313"/>
                  </a:lnTo>
                  <a:lnTo>
                    <a:pt x="265899" y="26949"/>
                  </a:lnTo>
                  <a:lnTo>
                    <a:pt x="265366" y="27203"/>
                  </a:lnTo>
                  <a:lnTo>
                    <a:pt x="265303" y="25298"/>
                  </a:lnTo>
                  <a:lnTo>
                    <a:pt x="265264" y="24028"/>
                  </a:lnTo>
                  <a:lnTo>
                    <a:pt x="265226" y="23012"/>
                  </a:lnTo>
                  <a:lnTo>
                    <a:pt x="265226" y="22885"/>
                  </a:lnTo>
                  <a:lnTo>
                    <a:pt x="265214" y="22758"/>
                  </a:lnTo>
                  <a:lnTo>
                    <a:pt x="264223" y="22885"/>
                  </a:lnTo>
                  <a:lnTo>
                    <a:pt x="263220" y="18948"/>
                  </a:lnTo>
                  <a:lnTo>
                    <a:pt x="262216" y="23012"/>
                  </a:lnTo>
                  <a:lnTo>
                    <a:pt x="262280" y="21107"/>
                  </a:lnTo>
                  <a:lnTo>
                    <a:pt x="262432" y="20853"/>
                  </a:lnTo>
                  <a:lnTo>
                    <a:pt x="261962" y="20726"/>
                  </a:lnTo>
                  <a:lnTo>
                    <a:pt x="261594" y="19964"/>
                  </a:lnTo>
                  <a:lnTo>
                    <a:pt x="260616" y="17932"/>
                  </a:lnTo>
                  <a:lnTo>
                    <a:pt x="260680" y="20320"/>
                  </a:lnTo>
                  <a:lnTo>
                    <a:pt x="260781" y="19964"/>
                  </a:lnTo>
                  <a:lnTo>
                    <a:pt x="260769" y="24028"/>
                  </a:lnTo>
                  <a:lnTo>
                    <a:pt x="260680" y="20320"/>
                  </a:lnTo>
                  <a:lnTo>
                    <a:pt x="259702" y="23774"/>
                  </a:lnTo>
                  <a:lnTo>
                    <a:pt x="259194" y="25298"/>
                  </a:lnTo>
                  <a:lnTo>
                    <a:pt x="259295" y="22377"/>
                  </a:lnTo>
                  <a:lnTo>
                    <a:pt x="258838" y="26060"/>
                  </a:lnTo>
                  <a:lnTo>
                    <a:pt x="258724" y="27330"/>
                  </a:lnTo>
                  <a:lnTo>
                    <a:pt x="258165" y="28219"/>
                  </a:lnTo>
                  <a:lnTo>
                    <a:pt x="258051" y="27965"/>
                  </a:lnTo>
                  <a:lnTo>
                    <a:pt x="257937" y="25666"/>
                  </a:lnTo>
                  <a:lnTo>
                    <a:pt x="257733" y="25044"/>
                  </a:lnTo>
                  <a:lnTo>
                    <a:pt x="257822" y="29362"/>
                  </a:lnTo>
                  <a:lnTo>
                    <a:pt x="257314" y="28092"/>
                  </a:lnTo>
                  <a:lnTo>
                    <a:pt x="257441" y="26060"/>
                  </a:lnTo>
                  <a:lnTo>
                    <a:pt x="257429" y="25920"/>
                  </a:lnTo>
                  <a:lnTo>
                    <a:pt x="256946" y="25806"/>
                  </a:lnTo>
                  <a:lnTo>
                    <a:pt x="256933" y="27012"/>
                  </a:lnTo>
                  <a:lnTo>
                    <a:pt x="256705" y="28854"/>
                  </a:lnTo>
                  <a:lnTo>
                    <a:pt x="256349" y="30124"/>
                  </a:lnTo>
                  <a:lnTo>
                    <a:pt x="256311" y="29997"/>
                  </a:lnTo>
                  <a:lnTo>
                    <a:pt x="256082" y="29362"/>
                  </a:lnTo>
                  <a:lnTo>
                    <a:pt x="255790" y="28473"/>
                  </a:lnTo>
                  <a:lnTo>
                    <a:pt x="255663" y="26504"/>
                  </a:lnTo>
                  <a:lnTo>
                    <a:pt x="255638" y="25552"/>
                  </a:lnTo>
                  <a:lnTo>
                    <a:pt x="255511" y="27584"/>
                  </a:lnTo>
                  <a:lnTo>
                    <a:pt x="255257" y="29362"/>
                  </a:lnTo>
                  <a:lnTo>
                    <a:pt x="255041" y="28790"/>
                  </a:lnTo>
                  <a:lnTo>
                    <a:pt x="254939" y="26314"/>
                  </a:lnTo>
                  <a:lnTo>
                    <a:pt x="254774" y="25933"/>
                  </a:lnTo>
                  <a:lnTo>
                    <a:pt x="254317" y="24828"/>
                  </a:lnTo>
                  <a:lnTo>
                    <a:pt x="254304" y="25666"/>
                  </a:lnTo>
                  <a:lnTo>
                    <a:pt x="254241" y="24663"/>
                  </a:lnTo>
                  <a:lnTo>
                    <a:pt x="254317" y="24828"/>
                  </a:lnTo>
                  <a:lnTo>
                    <a:pt x="254317" y="24663"/>
                  </a:lnTo>
                  <a:lnTo>
                    <a:pt x="254330" y="23139"/>
                  </a:lnTo>
                  <a:lnTo>
                    <a:pt x="254165" y="23037"/>
                  </a:lnTo>
                  <a:lnTo>
                    <a:pt x="254165" y="25628"/>
                  </a:lnTo>
                  <a:lnTo>
                    <a:pt x="253796" y="29997"/>
                  </a:lnTo>
                  <a:lnTo>
                    <a:pt x="253657" y="29324"/>
                  </a:lnTo>
                  <a:lnTo>
                    <a:pt x="253657" y="42189"/>
                  </a:lnTo>
                  <a:lnTo>
                    <a:pt x="253504" y="42062"/>
                  </a:lnTo>
                  <a:lnTo>
                    <a:pt x="253326" y="42062"/>
                  </a:lnTo>
                  <a:lnTo>
                    <a:pt x="253149" y="42189"/>
                  </a:lnTo>
                  <a:lnTo>
                    <a:pt x="253123" y="41300"/>
                  </a:lnTo>
                  <a:lnTo>
                    <a:pt x="253136" y="40665"/>
                  </a:lnTo>
                  <a:lnTo>
                    <a:pt x="253161" y="40030"/>
                  </a:lnTo>
                  <a:lnTo>
                    <a:pt x="253276" y="40157"/>
                  </a:lnTo>
                  <a:lnTo>
                    <a:pt x="253326" y="41046"/>
                  </a:lnTo>
                  <a:lnTo>
                    <a:pt x="253441" y="41300"/>
                  </a:lnTo>
                  <a:lnTo>
                    <a:pt x="253530" y="41617"/>
                  </a:lnTo>
                  <a:lnTo>
                    <a:pt x="253657" y="42189"/>
                  </a:lnTo>
                  <a:lnTo>
                    <a:pt x="253657" y="29324"/>
                  </a:lnTo>
                  <a:lnTo>
                    <a:pt x="253428" y="28219"/>
                  </a:lnTo>
                  <a:lnTo>
                    <a:pt x="253301" y="27609"/>
                  </a:lnTo>
                  <a:lnTo>
                    <a:pt x="253174" y="25920"/>
                  </a:lnTo>
                  <a:lnTo>
                    <a:pt x="253123" y="25425"/>
                  </a:lnTo>
                  <a:lnTo>
                    <a:pt x="254165" y="25628"/>
                  </a:lnTo>
                  <a:lnTo>
                    <a:pt x="254165" y="23037"/>
                  </a:lnTo>
                  <a:lnTo>
                    <a:pt x="253771" y="22758"/>
                  </a:lnTo>
                  <a:lnTo>
                    <a:pt x="254241" y="19075"/>
                  </a:lnTo>
                  <a:lnTo>
                    <a:pt x="253758" y="21107"/>
                  </a:lnTo>
                  <a:lnTo>
                    <a:pt x="252984" y="25425"/>
                  </a:lnTo>
                  <a:lnTo>
                    <a:pt x="252514" y="24282"/>
                  </a:lnTo>
                  <a:lnTo>
                    <a:pt x="252399" y="23393"/>
                  </a:lnTo>
                  <a:lnTo>
                    <a:pt x="252323" y="22758"/>
                  </a:lnTo>
                  <a:lnTo>
                    <a:pt x="252209" y="22885"/>
                  </a:lnTo>
                  <a:lnTo>
                    <a:pt x="252107" y="23393"/>
                  </a:lnTo>
                  <a:lnTo>
                    <a:pt x="251828" y="22631"/>
                  </a:lnTo>
                  <a:lnTo>
                    <a:pt x="251663" y="22631"/>
                  </a:lnTo>
                  <a:lnTo>
                    <a:pt x="251637" y="21488"/>
                  </a:lnTo>
                  <a:lnTo>
                    <a:pt x="251637" y="21361"/>
                  </a:lnTo>
                  <a:lnTo>
                    <a:pt x="251612" y="20345"/>
                  </a:lnTo>
                  <a:lnTo>
                    <a:pt x="251587" y="22631"/>
                  </a:lnTo>
                  <a:lnTo>
                    <a:pt x="251396" y="22758"/>
                  </a:lnTo>
                  <a:lnTo>
                    <a:pt x="251333" y="22885"/>
                  </a:lnTo>
                  <a:lnTo>
                    <a:pt x="251244" y="23393"/>
                  </a:lnTo>
                  <a:lnTo>
                    <a:pt x="251320" y="21869"/>
                  </a:lnTo>
                  <a:lnTo>
                    <a:pt x="251510" y="21488"/>
                  </a:lnTo>
                  <a:lnTo>
                    <a:pt x="251587" y="22631"/>
                  </a:lnTo>
                  <a:lnTo>
                    <a:pt x="251587" y="20396"/>
                  </a:lnTo>
                  <a:lnTo>
                    <a:pt x="251040" y="21361"/>
                  </a:lnTo>
                  <a:lnTo>
                    <a:pt x="250761" y="21234"/>
                  </a:lnTo>
                  <a:lnTo>
                    <a:pt x="250761" y="24282"/>
                  </a:lnTo>
                  <a:lnTo>
                    <a:pt x="250405" y="23774"/>
                  </a:lnTo>
                  <a:lnTo>
                    <a:pt x="250685" y="25920"/>
                  </a:lnTo>
                  <a:lnTo>
                    <a:pt x="250952" y="25692"/>
                  </a:lnTo>
                  <a:lnTo>
                    <a:pt x="250888" y="25882"/>
                  </a:lnTo>
                  <a:lnTo>
                    <a:pt x="250990" y="26530"/>
                  </a:lnTo>
                  <a:lnTo>
                    <a:pt x="251066" y="25615"/>
                  </a:lnTo>
                  <a:lnTo>
                    <a:pt x="251079" y="25425"/>
                  </a:lnTo>
                  <a:lnTo>
                    <a:pt x="251066" y="25615"/>
                  </a:lnTo>
                  <a:lnTo>
                    <a:pt x="251244" y="25552"/>
                  </a:lnTo>
                  <a:lnTo>
                    <a:pt x="251752" y="25425"/>
                  </a:lnTo>
                  <a:lnTo>
                    <a:pt x="251536" y="26949"/>
                  </a:lnTo>
                  <a:lnTo>
                    <a:pt x="251294" y="28219"/>
                  </a:lnTo>
                  <a:lnTo>
                    <a:pt x="251002" y="26568"/>
                  </a:lnTo>
                  <a:lnTo>
                    <a:pt x="250571" y="31394"/>
                  </a:lnTo>
                  <a:lnTo>
                    <a:pt x="250444" y="29870"/>
                  </a:lnTo>
                  <a:lnTo>
                    <a:pt x="250228" y="27203"/>
                  </a:lnTo>
                  <a:lnTo>
                    <a:pt x="249593" y="25298"/>
                  </a:lnTo>
                  <a:lnTo>
                    <a:pt x="249478" y="24155"/>
                  </a:lnTo>
                  <a:lnTo>
                    <a:pt x="249428" y="22504"/>
                  </a:lnTo>
                  <a:lnTo>
                    <a:pt x="248564" y="24155"/>
                  </a:lnTo>
                  <a:lnTo>
                    <a:pt x="247421" y="23647"/>
                  </a:lnTo>
                  <a:lnTo>
                    <a:pt x="246849" y="29108"/>
                  </a:lnTo>
                  <a:lnTo>
                    <a:pt x="246595" y="29870"/>
                  </a:lnTo>
                  <a:lnTo>
                    <a:pt x="246519" y="26822"/>
                  </a:lnTo>
                  <a:lnTo>
                    <a:pt x="246646" y="26187"/>
                  </a:lnTo>
                  <a:lnTo>
                    <a:pt x="246811" y="26187"/>
                  </a:lnTo>
                  <a:lnTo>
                    <a:pt x="246888" y="25425"/>
                  </a:lnTo>
                  <a:lnTo>
                    <a:pt x="246405" y="26822"/>
                  </a:lnTo>
                  <a:lnTo>
                    <a:pt x="245859" y="26314"/>
                  </a:lnTo>
                  <a:lnTo>
                    <a:pt x="245452" y="25933"/>
                  </a:lnTo>
                  <a:lnTo>
                    <a:pt x="245440" y="26504"/>
                  </a:lnTo>
                  <a:lnTo>
                    <a:pt x="245427" y="26797"/>
                  </a:lnTo>
                  <a:lnTo>
                    <a:pt x="245313" y="29870"/>
                  </a:lnTo>
                  <a:lnTo>
                    <a:pt x="244805" y="28346"/>
                  </a:lnTo>
                  <a:lnTo>
                    <a:pt x="244932" y="27711"/>
                  </a:lnTo>
                  <a:lnTo>
                    <a:pt x="245351" y="26949"/>
                  </a:lnTo>
                  <a:lnTo>
                    <a:pt x="245440" y="26504"/>
                  </a:lnTo>
                  <a:lnTo>
                    <a:pt x="244856" y="26949"/>
                  </a:lnTo>
                  <a:lnTo>
                    <a:pt x="244741" y="25552"/>
                  </a:lnTo>
                  <a:lnTo>
                    <a:pt x="243840" y="24536"/>
                  </a:lnTo>
                  <a:lnTo>
                    <a:pt x="242722" y="27584"/>
                  </a:lnTo>
                  <a:lnTo>
                    <a:pt x="241681" y="29870"/>
                  </a:lnTo>
                  <a:lnTo>
                    <a:pt x="241249" y="29108"/>
                  </a:lnTo>
                  <a:lnTo>
                    <a:pt x="240461" y="27711"/>
                  </a:lnTo>
                  <a:lnTo>
                    <a:pt x="240563" y="28092"/>
                  </a:lnTo>
                  <a:lnTo>
                    <a:pt x="240677" y="29108"/>
                  </a:lnTo>
                  <a:lnTo>
                    <a:pt x="238633" y="25552"/>
                  </a:lnTo>
                  <a:lnTo>
                    <a:pt x="236359" y="32410"/>
                  </a:lnTo>
                  <a:lnTo>
                    <a:pt x="235546" y="30124"/>
                  </a:lnTo>
                  <a:lnTo>
                    <a:pt x="234429" y="26949"/>
                  </a:lnTo>
                  <a:lnTo>
                    <a:pt x="233819" y="25806"/>
                  </a:lnTo>
                  <a:lnTo>
                    <a:pt x="233718" y="28219"/>
                  </a:lnTo>
                  <a:lnTo>
                    <a:pt x="233349" y="30124"/>
                  </a:lnTo>
                  <a:lnTo>
                    <a:pt x="233248" y="26949"/>
                  </a:lnTo>
                  <a:lnTo>
                    <a:pt x="232664" y="30251"/>
                  </a:lnTo>
                  <a:lnTo>
                    <a:pt x="232562" y="30759"/>
                  </a:lnTo>
                  <a:lnTo>
                    <a:pt x="231698" y="33299"/>
                  </a:lnTo>
                  <a:lnTo>
                    <a:pt x="231609" y="31267"/>
                  </a:lnTo>
                  <a:lnTo>
                    <a:pt x="231546" y="29997"/>
                  </a:lnTo>
                  <a:lnTo>
                    <a:pt x="231203" y="22885"/>
                  </a:lnTo>
                  <a:lnTo>
                    <a:pt x="230289" y="26949"/>
                  </a:lnTo>
                  <a:lnTo>
                    <a:pt x="230174" y="29997"/>
                  </a:lnTo>
                  <a:lnTo>
                    <a:pt x="229781" y="29616"/>
                  </a:lnTo>
                  <a:lnTo>
                    <a:pt x="228917" y="31267"/>
                  </a:lnTo>
                  <a:lnTo>
                    <a:pt x="228917" y="31140"/>
                  </a:lnTo>
                  <a:lnTo>
                    <a:pt x="229006" y="28854"/>
                  </a:lnTo>
                  <a:lnTo>
                    <a:pt x="228968" y="29197"/>
                  </a:lnTo>
                  <a:lnTo>
                    <a:pt x="228854" y="31140"/>
                  </a:lnTo>
                  <a:lnTo>
                    <a:pt x="228727" y="30124"/>
                  </a:lnTo>
                  <a:lnTo>
                    <a:pt x="228727" y="28346"/>
                  </a:lnTo>
                  <a:lnTo>
                    <a:pt x="227723" y="31140"/>
                  </a:lnTo>
                  <a:lnTo>
                    <a:pt x="227076" y="30124"/>
                  </a:lnTo>
                  <a:lnTo>
                    <a:pt x="227203" y="28790"/>
                  </a:lnTo>
                  <a:lnTo>
                    <a:pt x="227926" y="24536"/>
                  </a:lnTo>
                  <a:lnTo>
                    <a:pt x="226847" y="24282"/>
                  </a:lnTo>
                  <a:lnTo>
                    <a:pt x="226441" y="24917"/>
                  </a:lnTo>
                  <a:lnTo>
                    <a:pt x="225755" y="28473"/>
                  </a:lnTo>
                  <a:lnTo>
                    <a:pt x="225653" y="29197"/>
                  </a:lnTo>
                  <a:lnTo>
                    <a:pt x="225767" y="30251"/>
                  </a:lnTo>
                  <a:lnTo>
                    <a:pt x="225933" y="30251"/>
                  </a:lnTo>
                  <a:lnTo>
                    <a:pt x="225996" y="30505"/>
                  </a:lnTo>
                  <a:lnTo>
                    <a:pt x="226110" y="33045"/>
                  </a:lnTo>
                  <a:lnTo>
                    <a:pt x="225767" y="33807"/>
                  </a:lnTo>
                  <a:lnTo>
                    <a:pt x="225640" y="38366"/>
                  </a:lnTo>
                  <a:lnTo>
                    <a:pt x="225285" y="43637"/>
                  </a:lnTo>
                  <a:lnTo>
                    <a:pt x="226136" y="47015"/>
                  </a:lnTo>
                  <a:lnTo>
                    <a:pt x="226822" y="44094"/>
                  </a:lnTo>
                  <a:lnTo>
                    <a:pt x="226987" y="46380"/>
                  </a:lnTo>
                  <a:lnTo>
                    <a:pt x="226453" y="46507"/>
                  </a:lnTo>
                  <a:lnTo>
                    <a:pt x="226720" y="48793"/>
                  </a:lnTo>
                  <a:lnTo>
                    <a:pt x="226974" y="46634"/>
                  </a:lnTo>
                  <a:lnTo>
                    <a:pt x="227177" y="45491"/>
                  </a:lnTo>
                  <a:lnTo>
                    <a:pt x="227291" y="47586"/>
                  </a:lnTo>
                  <a:lnTo>
                    <a:pt x="227406" y="48031"/>
                  </a:lnTo>
                  <a:lnTo>
                    <a:pt x="227787" y="45491"/>
                  </a:lnTo>
                  <a:lnTo>
                    <a:pt x="227977" y="44094"/>
                  </a:lnTo>
                  <a:lnTo>
                    <a:pt x="228092" y="43459"/>
                  </a:lnTo>
                  <a:lnTo>
                    <a:pt x="228460" y="42570"/>
                  </a:lnTo>
                  <a:lnTo>
                    <a:pt x="228485" y="42824"/>
                  </a:lnTo>
                  <a:lnTo>
                    <a:pt x="228612" y="46507"/>
                  </a:lnTo>
                  <a:lnTo>
                    <a:pt x="228993" y="44602"/>
                  </a:lnTo>
                  <a:lnTo>
                    <a:pt x="228968" y="46456"/>
                  </a:lnTo>
                  <a:lnTo>
                    <a:pt x="229120" y="45745"/>
                  </a:lnTo>
                  <a:lnTo>
                    <a:pt x="229641" y="46634"/>
                  </a:lnTo>
                  <a:lnTo>
                    <a:pt x="229704" y="45745"/>
                  </a:lnTo>
                  <a:lnTo>
                    <a:pt x="229793" y="44602"/>
                  </a:lnTo>
                  <a:lnTo>
                    <a:pt x="229831" y="44094"/>
                  </a:lnTo>
                  <a:lnTo>
                    <a:pt x="230124" y="46761"/>
                  </a:lnTo>
                  <a:lnTo>
                    <a:pt x="230746" y="44094"/>
                  </a:lnTo>
                  <a:lnTo>
                    <a:pt x="230924" y="43332"/>
                  </a:lnTo>
                  <a:lnTo>
                    <a:pt x="230835" y="47904"/>
                  </a:lnTo>
                  <a:lnTo>
                    <a:pt x="230949" y="46761"/>
                  </a:lnTo>
                  <a:lnTo>
                    <a:pt x="231432" y="44348"/>
                  </a:lnTo>
                  <a:lnTo>
                    <a:pt x="231736" y="44094"/>
                  </a:lnTo>
                  <a:lnTo>
                    <a:pt x="231127" y="49682"/>
                  </a:lnTo>
                  <a:lnTo>
                    <a:pt x="232816" y="44475"/>
                  </a:lnTo>
                  <a:lnTo>
                    <a:pt x="232600" y="50317"/>
                  </a:lnTo>
                  <a:lnTo>
                    <a:pt x="233057" y="45364"/>
                  </a:lnTo>
                  <a:lnTo>
                    <a:pt x="234061" y="48158"/>
                  </a:lnTo>
                  <a:lnTo>
                    <a:pt x="234784" y="45364"/>
                  </a:lnTo>
                  <a:lnTo>
                    <a:pt x="234797" y="46507"/>
                  </a:lnTo>
                  <a:lnTo>
                    <a:pt x="234988" y="46761"/>
                  </a:lnTo>
                  <a:lnTo>
                    <a:pt x="235077" y="48158"/>
                  </a:lnTo>
                  <a:lnTo>
                    <a:pt x="235318" y="49174"/>
                  </a:lnTo>
                  <a:lnTo>
                    <a:pt x="235407" y="45364"/>
                  </a:lnTo>
                  <a:lnTo>
                    <a:pt x="235508" y="44958"/>
                  </a:lnTo>
                  <a:lnTo>
                    <a:pt x="235813" y="44475"/>
                  </a:lnTo>
                  <a:lnTo>
                    <a:pt x="236042" y="44094"/>
                  </a:lnTo>
                  <a:lnTo>
                    <a:pt x="236156" y="43332"/>
                  </a:lnTo>
                  <a:lnTo>
                    <a:pt x="236258" y="42570"/>
                  </a:lnTo>
                  <a:lnTo>
                    <a:pt x="236397" y="41554"/>
                  </a:lnTo>
                  <a:lnTo>
                    <a:pt x="236613" y="43459"/>
                  </a:lnTo>
                  <a:lnTo>
                    <a:pt x="236728" y="45618"/>
                  </a:lnTo>
                  <a:lnTo>
                    <a:pt x="236283" y="46126"/>
                  </a:lnTo>
                  <a:lnTo>
                    <a:pt x="236258" y="46888"/>
                  </a:lnTo>
                  <a:lnTo>
                    <a:pt x="237045" y="46888"/>
                  </a:lnTo>
                  <a:lnTo>
                    <a:pt x="236905" y="44094"/>
                  </a:lnTo>
                  <a:lnTo>
                    <a:pt x="237248" y="46507"/>
                  </a:lnTo>
                  <a:lnTo>
                    <a:pt x="237210" y="45237"/>
                  </a:lnTo>
                  <a:lnTo>
                    <a:pt x="237363" y="48666"/>
                  </a:lnTo>
                  <a:lnTo>
                    <a:pt x="237439" y="45237"/>
                  </a:lnTo>
                  <a:lnTo>
                    <a:pt x="237464" y="44094"/>
                  </a:lnTo>
                  <a:lnTo>
                    <a:pt x="237477" y="43586"/>
                  </a:lnTo>
                  <a:lnTo>
                    <a:pt x="237718" y="47777"/>
                  </a:lnTo>
                  <a:lnTo>
                    <a:pt x="238061" y="44602"/>
                  </a:lnTo>
                  <a:lnTo>
                    <a:pt x="238379" y="46253"/>
                  </a:lnTo>
                  <a:lnTo>
                    <a:pt x="238493" y="47523"/>
                  </a:lnTo>
                  <a:lnTo>
                    <a:pt x="238137" y="49428"/>
                  </a:lnTo>
                  <a:lnTo>
                    <a:pt x="238747" y="47904"/>
                  </a:lnTo>
                  <a:lnTo>
                    <a:pt x="238861" y="48590"/>
                  </a:lnTo>
                  <a:lnTo>
                    <a:pt x="238810" y="47904"/>
                  </a:lnTo>
                  <a:lnTo>
                    <a:pt x="238937" y="45237"/>
                  </a:lnTo>
                  <a:lnTo>
                    <a:pt x="239382" y="44602"/>
                  </a:lnTo>
                  <a:lnTo>
                    <a:pt x="239661" y="44221"/>
                  </a:lnTo>
                  <a:lnTo>
                    <a:pt x="239458" y="46126"/>
                  </a:lnTo>
                  <a:lnTo>
                    <a:pt x="239344" y="49047"/>
                  </a:lnTo>
                  <a:lnTo>
                    <a:pt x="239458" y="50063"/>
                  </a:lnTo>
                  <a:lnTo>
                    <a:pt x="239915" y="49047"/>
                  </a:lnTo>
                  <a:lnTo>
                    <a:pt x="240296" y="45491"/>
                  </a:lnTo>
                  <a:lnTo>
                    <a:pt x="240626" y="45618"/>
                  </a:lnTo>
                  <a:lnTo>
                    <a:pt x="240626" y="47269"/>
                  </a:lnTo>
                  <a:lnTo>
                    <a:pt x="240919" y="45491"/>
                  </a:lnTo>
                  <a:lnTo>
                    <a:pt x="241122" y="44221"/>
                  </a:lnTo>
                  <a:lnTo>
                    <a:pt x="242011" y="47142"/>
                  </a:lnTo>
                  <a:lnTo>
                    <a:pt x="242468" y="44221"/>
                  </a:lnTo>
                  <a:lnTo>
                    <a:pt x="242557" y="43586"/>
                  </a:lnTo>
                  <a:lnTo>
                    <a:pt x="242658" y="44221"/>
                  </a:lnTo>
                  <a:lnTo>
                    <a:pt x="242658" y="43332"/>
                  </a:lnTo>
                  <a:lnTo>
                    <a:pt x="242646" y="41554"/>
                  </a:lnTo>
                  <a:lnTo>
                    <a:pt x="242633" y="38887"/>
                  </a:lnTo>
                  <a:lnTo>
                    <a:pt x="242900" y="38887"/>
                  </a:lnTo>
                  <a:lnTo>
                    <a:pt x="243141" y="36474"/>
                  </a:lnTo>
                  <a:lnTo>
                    <a:pt x="243230" y="39014"/>
                  </a:lnTo>
                  <a:lnTo>
                    <a:pt x="243065" y="39014"/>
                  </a:lnTo>
                  <a:lnTo>
                    <a:pt x="242951" y="40792"/>
                  </a:lnTo>
                  <a:lnTo>
                    <a:pt x="243243" y="39649"/>
                  </a:lnTo>
                  <a:lnTo>
                    <a:pt x="243408" y="42329"/>
                  </a:lnTo>
                  <a:lnTo>
                    <a:pt x="243471" y="41681"/>
                  </a:lnTo>
                  <a:lnTo>
                    <a:pt x="243522" y="41808"/>
                  </a:lnTo>
                  <a:lnTo>
                    <a:pt x="243547" y="41681"/>
                  </a:lnTo>
                  <a:lnTo>
                    <a:pt x="243992" y="39649"/>
                  </a:lnTo>
                  <a:lnTo>
                    <a:pt x="244043" y="39395"/>
                  </a:lnTo>
                  <a:lnTo>
                    <a:pt x="244398" y="40284"/>
                  </a:lnTo>
                  <a:lnTo>
                    <a:pt x="244513" y="43967"/>
                  </a:lnTo>
                  <a:lnTo>
                    <a:pt x="243522" y="41808"/>
                  </a:lnTo>
                  <a:lnTo>
                    <a:pt x="243535" y="42062"/>
                  </a:lnTo>
                  <a:lnTo>
                    <a:pt x="244005" y="44856"/>
                  </a:lnTo>
                  <a:lnTo>
                    <a:pt x="243370" y="43459"/>
                  </a:lnTo>
                  <a:lnTo>
                    <a:pt x="243801" y="49047"/>
                  </a:lnTo>
                  <a:lnTo>
                    <a:pt x="243001" y="43256"/>
                  </a:lnTo>
                  <a:lnTo>
                    <a:pt x="243357" y="48793"/>
                  </a:lnTo>
                  <a:lnTo>
                    <a:pt x="243484" y="49174"/>
                  </a:lnTo>
                  <a:lnTo>
                    <a:pt x="244208" y="50063"/>
                  </a:lnTo>
                  <a:lnTo>
                    <a:pt x="244259" y="49047"/>
                  </a:lnTo>
                  <a:lnTo>
                    <a:pt x="244335" y="47269"/>
                  </a:lnTo>
                  <a:lnTo>
                    <a:pt x="245186" y="48285"/>
                  </a:lnTo>
                  <a:lnTo>
                    <a:pt x="245287" y="47269"/>
                  </a:lnTo>
                  <a:lnTo>
                    <a:pt x="245173" y="45466"/>
                  </a:lnTo>
                  <a:lnTo>
                    <a:pt x="245198" y="44856"/>
                  </a:lnTo>
                  <a:lnTo>
                    <a:pt x="245287" y="43967"/>
                  </a:lnTo>
                  <a:lnTo>
                    <a:pt x="245402" y="43205"/>
                  </a:lnTo>
                  <a:lnTo>
                    <a:pt x="246583" y="39776"/>
                  </a:lnTo>
                  <a:lnTo>
                    <a:pt x="246227" y="52349"/>
                  </a:lnTo>
                  <a:lnTo>
                    <a:pt x="247142" y="47650"/>
                  </a:lnTo>
                  <a:lnTo>
                    <a:pt x="247383" y="45466"/>
                  </a:lnTo>
                  <a:lnTo>
                    <a:pt x="247535" y="40665"/>
                  </a:lnTo>
                  <a:lnTo>
                    <a:pt x="247916" y="42176"/>
                  </a:lnTo>
                  <a:lnTo>
                    <a:pt x="248043" y="44856"/>
                  </a:lnTo>
                  <a:lnTo>
                    <a:pt x="247916" y="47155"/>
                  </a:lnTo>
                  <a:lnTo>
                    <a:pt x="248729" y="47523"/>
                  </a:lnTo>
                  <a:lnTo>
                    <a:pt x="248615" y="45453"/>
                  </a:lnTo>
                  <a:lnTo>
                    <a:pt x="249262" y="48920"/>
                  </a:lnTo>
                  <a:lnTo>
                    <a:pt x="249186" y="45618"/>
                  </a:lnTo>
                  <a:lnTo>
                    <a:pt x="249161" y="44881"/>
                  </a:lnTo>
                  <a:lnTo>
                    <a:pt x="249097" y="45618"/>
                  </a:lnTo>
                  <a:lnTo>
                    <a:pt x="248615" y="45389"/>
                  </a:lnTo>
                  <a:lnTo>
                    <a:pt x="248424" y="41300"/>
                  </a:lnTo>
                  <a:lnTo>
                    <a:pt x="249135" y="43573"/>
                  </a:lnTo>
                  <a:lnTo>
                    <a:pt x="249567" y="43459"/>
                  </a:lnTo>
                  <a:lnTo>
                    <a:pt x="249631" y="47142"/>
                  </a:lnTo>
                  <a:lnTo>
                    <a:pt x="250520" y="46507"/>
                  </a:lnTo>
                  <a:lnTo>
                    <a:pt x="251498" y="43967"/>
                  </a:lnTo>
                  <a:lnTo>
                    <a:pt x="252145" y="43459"/>
                  </a:lnTo>
                  <a:lnTo>
                    <a:pt x="252476" y="43205"/>
                  </a:lnTo>
                  <a:lnTo>
                    <a:pt x="252349" y="45961"/>
                  </a:lnTo>
                  <a:lnTo>
                    <a:pt x="252463" y="46507"/>
                  </a:lnTo>
                  <a:lnTo>
                    <a:pt x="253695" y="44729"/>
                  </a:lnTo>
                  <a:lnTo>
                    <a:pt x="255460" y="47586"/>
                  </a:lnTo>
                  <a:lnTo>
                    <a:pt x="256247" y="49047"/>
                  </a:lnTo>
                  <a:lnTo>
                    <a:pt x="256730" y="45999"/>
                  </a:lnTo>
                  <a:lnTo>
                    <a:pt x="257060" y="44856"/>
                  </a:lnTo>
                  <a:lnTo>
                    <a:pt x="257187" y="44729"/>
                  </a:lnTo>
                  <a:lnTo>
                    <a:pt x="257327" y="44602"/>
                  </a:lnTo>
                  <a:lnTo>
                    <a:pt x="257352" y="46761"/>
                  </a:lnTo>
                  <a:lnTo>
                    <a:pt x="257225" y="47523"/>
                  </a:lnTo>
                  <a:lnTo>
                    <a:pt x="258051" y="44856"/>
                  </a:lnTo>
                  <a:lnTo>
                    <a:pt x="259575" y="41808"/>
                  </a:lnTo>
                  <a:lnTo>
                    <a:pt x="260184" y="44221"/>
                  </a:lnTo>
                  <a:lnTo>
                    <a:pt x="260311" y="46126"/>
                  </a:lnTo>
                  <a:lnTo>
                    <a:pt x="260908" y="47269"/>
                  </a:lnTo>
                  <a:lnTo>
                    <a:pt x="260997" y="41808"/>
                  </a:lnTo>
                  <a:lnTo>
                    <a:pt x="261023" y="40030"/>
                  </a:lnTo>
                  <a:lnTo>
                    <a:pt x="261023" y="39776"/>
                  </a:lnTo>
                  <a:lnTo>
                    <a:pt x="261429" y="41617"/>
                  </a:lnTo>
                  <a:lnTo>
                    <a:pt x="261543" y="43243"/>
                  </a:lnTo>
                  <a:lnTo>
                    <a:pt x="262953" y="44475"/>
                  </a:lnTo>
                  <a:lnTo>
                    <a:pt x="264566" y="41681"/>
                  </a:lnTo>
                  <a:lnTo>
                    <a:pt x="265658" y="46253"/>
                  </a:lnTo>
                  <a:lnTo>
                    <a:pt x="265874" y="41808"/>
                  </a:lnTo>
                  <a:lnTo>
                    <a:pt x="267093" y="48285"/>
                  </a:lnTo>
                  <a:lnTo>
                    <a:pt x="267195" y="42062"/>
                  </a:lnTo>
                  <a:lnTo>
                    <a:pt x="267817" y="44348"/>
                  </a:lnTo>
                  <a:lnTo>
                    <a:pt x="267944" y="45491"/>
                  </a:lnTo>
                  <a:lnTo>
                    <a:pt x="267817" y="46316"/>
                  </a:lnTo>
                  <a:lnTo>
                    <a:pt x="268947" y="48285"/>
                  </a:lnTo>
                  <a:lnTo>
                    <a:pt x="269252" y="48539"/>
                  </a:lnTo>
                  <a:lnTo>
                    <a:pt x="269379" y="45237"/>
                  </a:lnTo>
                  <a:lnTo>
                    <a:pt x="269494" y="44221"/>
                  </a:lnTo>
                  <a:lnTo>
                    <a:pt x="269798" y="43713"/>
                  </a:lnTo>
                  <a:lnTo>
                    <a:pt x="269798" y="46990"/>
                  </a:lnTo>
                  <a:lnTo>
                    <a:pt x="269697" y="47561"/>
                  </a:lnTo>
                  <a:lnTo>
                    <a:pt x="269811" y="46939"/>
                  </a:lnTo>
                  <a:lnTo>
                    <a:pt x="270306" y="43713"/>
                  </a:lnTo>
                  <a:lnTo>
                    <a:pt x="270332" y="43586"/>
                  </a:lnTo>
                  <a:lnTo>
                    <a:pt x="270611" y="47396"/>
                  </a:lnTo>
                  <a:lnTo>
                    <a:pt x="270852" y="46888"/>
                  </a:lnTo>
                  <a:lnTo>
                    <a:pt x="270725" y="45618"/>
                  </a:lnTo>
                  <a:lnTo>
                    <a:pt x="270840" y="43840"/>
                  </a:lnTo>
                  <a:lnTo>
                    <a:pt x="270941" y="43586"/>
                  </a:lnTo>
                  <a:lnTo>
                    <a:pt x="271246" y="42824"/>
                  </a:lnTo>
                  <a:lnTo>
                    <a:pt x="271970" y="46126"/>
                  </a:lnTo>
                  <a:lnTo>
                    <a:pt x="272072" y="48158"/>
                  </a:lnTo>
                  <a:lnTo>
                    <a:pt x="273405" y="45364"/>
                  </a:lnTo>
                  <a:lnTo>
                    <a:pt x="273392" y="45961"/>
                  </a:lnTo>
                  <a:lnTo>
                    <a:pt x="273519" y="45364"/>
                  </a:lnTo>
                  <a:lnTo>
                    <a:pt x="273685" y="44602"/>
                  </a:lnTo>
                  <a:lnTo>
                    <a:pt x="273113" y="51333"/>
                  </a:lnTo>
                  <a:lnTo>
                    <a:pt x="273659" y="48793"/>
                  </a:lnTo>
                  <a:lnTo>
                    <a:pt x="273824" y="45745"/>
                  </a:lnTo>
                  <a:lnTo>
                    <a:pt x="274154" y="47650"/>
                  </a:lnTo>
                  <a:lnTo>
                    <a:pt x="274891" y="47777"/>
                  </a:lnTo>
                  <a:lnTo>
                    <a:pt x="275437" y="46888"/>
                  </a:lnTo>
                  <a:lnTo>
                    <a:pt x="275336" y="49174"/>
                  </a:lnTo>
                  <a:lnTo>
                    <a:pt x="276326" y="49682"/>
                  </a:lnTo>
                  <a:lnTo>
                    <a:pt x="277431" y="48031"/>
                  </a:lnTo>
                  <a:lnTo>
                    <a:pt x="278536" y="48031"/>
                  </a:lnTo>
                  <a:lnTo>
                    <a:pt x="278231" y="47269"/>
                  </a:lnTo>
                  <a:lnTo>
                    <a:pt x="278142" y="46888"/>
                  </a:lnTo>
                  <a:lnTo>
                    <a:pt x="278168" y="45745"/>
                  </a:lnTo>
                  <a:lnTo>
                    <a:pt x="278193" y="44602"/>
                  </a:lnTo>
                  <a:lnTo>
                    <a:pt x="278218" y="43205"/>
                  </a:lnTo>
                  <a:lnTo>
                    <a:pt x="278549" y="42824"/>
                  </a:lnTo>
                  <a:lnTo>
                    <a:pt x="278574" y="43535"/>
                  </a:lnTo>
                  <a:lnTo>
                    <a:pt x="278688" y="42824"/>
                  </a:lnTo>
                  <a:lnTo>
                    <a:pt x="278765" y="42316"/>
                  </a:lnTo>
                  <a:lnTo>
                    <a:pt x="279044" y="42570"/>
                  </a:lnTo>
                  <a:lnTo>
                    <a:pt x="279057" y="45961"/>
                  </a:lnTo>
                  <a:lnTo>
                    <a:pt x="278930" y="46761"/>
                  </a:lnTo>
                  <a:lnTo>
                    <a:pt x="278815" y="47269"/>
                  </a:lnTo>
                  <a:lnTo>
                    <a:pt x="279323" y="46126"/>
                  </a:lnTo>
                  <a:lnTo>
                    <a:pt x="279323" y="47269"/>
                  </a:lnTo>
                  <a:lnTo>
                    <a:pt x="279209" y="49047"/>
                  </a:lnTo>
                  <a:lnTo>
                    <a:pt x="279400" y="46888"/>
                  </a:lnTo>
                  <a:lnTo>
                    <a:pt x="280085" y="52349"/>
                  </a:lnTo>
                  <a:lnTo>
                    <a:pt x="280377" y="48666"/>
                  </a:lnTo>
                  <a:lnTo>
                    <a:pt x="280416" y="49809"/>
                  </a:lnTo>
                  <a:lnTo>
                    <a:pt x="281520" y="49809"/>
                  </a:lnTo>
                  <a:lnTo>
                    <a:pt x="281978" y="48666"/>
                  </a:lnTo>
                  <a:lnTo>
                    <a:pt x="282028" y="48539"/>
                  </a:lnTo>
                  <a:lnTo>
                    <a:pt x="282917" y="48412"/>
                  </a:lnTo>
                  <a:lnTo>
                    <a:pt x="282930" y="46888"/>
                  </a:lnTo>
                  <a:lnTo>
                    <a:pt x="282930" y="46126"/>
                  </a:lnTo>
                  <a:lnTo>
                    <a:pt x="282930" y="45491"/>
                  </a:lnTo>
                  <a:lnTo>
                    <a:pt x="283286" y="46126"/>
                  </a:lnTo>
                  <a:lnTo>
                    <a:pt x="283362" y="45491"/>
                  </a:lnTo>
                  <a:lnTo>
                    <a:pt x="283552" y="43713"/>
                  </a:lnTo>
                  <a:lnTo>
                    <a:pt x="284175" y="44551"/>
                  </a:lnTo>
                  <a:lnTo>
                    <a:pt x="284264" y="44729"/>
                  </a:lnTo>
                  <a:lnTo>
                    <a:pt x="284962" y="47015"/>
                  </a:lnTo>
                  <a:lnTo>
                    <a:pt x="285775" y="46761"/>
                  </a:lnTo>
                  <a:lnTo>
                    <a:pt x="286296" y="45326"/>
                  </a:lnTo>
                  <a:lnTo>
                    <a:pt x="286232" y="45110"/>
                  </a:lnTo>
                  <a:lnTo>
                    <a:pt x="286105" y="44665"/>
                  </a:lnTo>
                  <a:lnTo>
                    <a:pt x="285978" y="44348"/>
                  </a:lnTo>
                  <a:lnTo>
                    <a:pt x="285991" y="43713"/>
                  </a:lnTo>
                  <a:lnTo>
                    <a:pt x="286169" y="42443"/>
                  </a:lnTo>
                  <a:lnTo>
                    <a:pt x="286270" y="45097"/>
                  </a:lnTo>
                  <a:lnTo>
                    <a:pt x="287020" y="44856"/>
                  </a:lnTo>
                  <a:lnTo>
                    <a:pt x="286613" y="46761"/>
                  </a:lnTo>
                  <a:lnTo>
                    <a:pt x="287845" y="46253"/>
                  </a:lnTo>
                  <a:lnTo>
                    <a:pt x="288620" y="44856"/>
                  </a:lnTo>
                  <a:lnTo>
                    <a:pt x="289026" y="44145"/>
                  </a:lnTo>
                  <a:lnTo>
                    <a:pt x="288912" y="42951"/>
                  </a:lnTo>
                  <a:lnTo>
                    <a:pt x="288810" y="42697"/>
                  </a:lnTo>
                  <a:lnTo>
                    <a:pt x="288759" y="42443"/>
                  </a:lnTo>
                  <a:lnTo>
                    <a:pt x="288772" y="42316"/>
                  </a:lnTo>
                  <a:lnTo>
                    <a:pt x="288798" y="42062"/>
                  </a:lnTo>
                  <a:lnTo>
                    <a:pt x="288810" y="41808"/>
                  </a:lnTo>
                  <a:lnTo>
                    <a:pt x="288823" y="41681"/>
                  </a:lnTo>
                  <a:lnTo>
                    <a:pt x="288899" y="41427"/>
                  </a:lnTo>
                  <a:lnTo>
                    <a:pt x="289052" y="41173"/>
                  </a:lnTo>
                  <a:lnTo>
                    <a:pt x="289128" y="41617"/>
                  </a:lnTo>
                  <a:lnTo>
                    <a:pt x="289255" y="44221"/>
                  </a:lnTo>
                  <a:lnTo>
                    <a:pt x="290296" y="41173"/>
                  </a:lnTo>
                  <a:lnTo>
                    <a:pt x="290601" y="40284"/>
                  </a:lnTo>
                  <a:lnTo>
                    <a:pt x="292455" y="52095"/>
                  </a:lnTo>
                  <a:lnTo>
                    <a:pt x="293408" y="47015"/>
                  </a:lnTo>
                  <a:lnTo>
                    <a:pt x="293446" y="46761"/>
                  </a:lnTo>
                  <a:lnTo>
                    <a:pt x="293497" y="46621"/>
                  </a:lnTo>
                  <a:lnTo>
                    <a:pt x="294551" y="43840"/>
                  </a:lnTo>
                  <a:lnTo>
                    <a:pt x="294906" y="44094"/>
                  </a:lnTo>
                  <a:lnTo>
                    <a:pt x="295021" y="44348"/>
                  </a:lnTo>
                  <a:lnTo>
                    <a:pt x="294386" y="45618"/>
                  </a:lnTo>
                  <a:lnTo>
                    <a:pt x="294297" y="45999"/>
                  </a:lnTo>
                  <a:lnTo>
                    <a:pt x="294652" y="47523"/>
                  </a:lnTo>
                  <a:lnTo>
                    <a:pt x="295643" y="43840"/>
                  </a:lnTo>
                  <a:lnTo>
                    <a:pt x="295846" y="43078"/>
                  </a:lnTo>
                  <a:lnTo>
                    <a:pt x="296583" y="48158"/>
                  </a:lnTo>
                  <a:lnTo>
                    <a:pt x="297561" y="45110"/>
                  </a:lnTo>
                  <a:lnTo>
                    <a:pt x="298399" y="52984"/>
                  </a:lnTo>
                  <a:lnTo>
                    <a:pt x="300189" y="45110"/>
                  </a:lnTo>
                  <a:lnTo>
                    <a:pt x="300304" y="44602"/>
                  </a:lnTo>
                  <a:lnTo>
                    <a:pt x="301396" y="49555"/>
                  </a:lnTo>
                  <a:lnTo>
                    <a:pt x="301510" y="46316"/>
                  </a:lnTo>
                  <a:lnTo>
                    <a:pt x="301574" y="45872"/>
                  </a:lnTo>
                  <a:lnTo>
                    <a:pt x="301612" y="47155"/>
                  </a:lnTo>
                  <a:lnTo>
                    <a:pt x="301713" y="46507"/>
                  </a:lnTo>
                  <a:lnTo>
                    <a:pt x="302336" y="45872"/>
                  </a:lnTo>
                  <a:lnTo>
                    <a:pt x="303606" y="44602"/>
                  </a:lnTo>
                  <a:lnTo>
                    <a:pt x="303974" y="44221"/>
                  </a:lnTo>
                  <a:lnTo>
                    <a:pt x="306463" y="49174"/>
                  </a:lnTo>
                  <a:lnTo>
                    <a:pt x="308838" y="50825"/>
                  </a:lnTo>
                  <a:lnTo>
                    <a:pt x="309702" y="51333"/>
                  </a:lnTo>
                  <a:lnTo>
                    <a:pt x="309372" y="44221"/>
                  </a:lnTo>
                  <a:lnTo>
                    <a:pt x="309321" y="43078"/>
                  </a:lnTo>
                  <a:lnTo>
                    <a:pt x="309232" y="41173"/>
                  </a:lnTo>
                  <a:lnTo>
                    <a:pt x="310222" y="45097"/>
                  </a:lnTo>
                  <a:lnTo>
                    <a:pt x="310337" y="45872"/>
                  </a:lnTo>
                  <a:lnTo>
                    <a:pt x="310083" y="49174"/>
                  </a:lnTo>
                  <a:lnTo>
                    <a:pt x="311772" y="44983"/>
                  </a:lnTo>
                  <a:lnTo>
                    <a:pt x="313639" y="49301"/>
                  </a:lnTo>
                  <a:lnTo>
                    <a:pt x="315290" y="45745"/>
                  </a:lnTo>
                  <a:lnTo>
                    <a:pt x="315214" y="47523"/>
                  </a:lnTo>
                  <a:lnTo>
                    <a:pt x="315048" y="47523"/>
                  </a:lnTo>
                  <a:lnTo>
                    <a:pt x="315429" y="50063"/>
                  </a:lnTo>
                  <a:lnTo>
                    <a:pt x="316331" y="47777"/>
                  </a:lnTo>
                  <a:lnTo>
                    <a:pt x="316344" y="45745"/>
                  </a:lnTo>
                  <a:lnTo>
                    <a:pt x="316344" y="45618"/>
                  </a:lnTo>
                  <a:lnTo>
                    <a:pt x="316484" y="45745"/>
                  </a:lnTo>
                  <a:lnTo>
                    <a:pt x="316572" y="46253"/>
                  </a:lnTo>
                  <a:lnTo>
                    <a:pt x="316458" y="47523"/>
                  </a:lnTo>
                  <a:lnTo>
                    <a:pt x="316585" y="48285"/>
                  </a:lnTo>
                  <a:lnTo>
                    <a:pt x="316992" y="49936"/>
                  </a:lnTo>
                  <a:lnTo>
                    <a:pt x="317436" y="45618"/>
                  </a:lnTo>
                  <a:lnTo>
                    <a:pt x="317474" y="45237"/>
                  </a:lnTo>
                  <a:lnTo>
                    <a:pt x="317703" y="47815"/>
                  </a:lnTo>
                  <a:lnTo>
                    <a:pt x="317754" y="47523"/>
                  </a:lnTo>
                  <a:lnTo>
                    <a:pt x="318643" y="49047"/>
                  </a:lnTo>
                  <a:lnTo>
                    <a:pt x="318503" y="47523"/>
                  </a:lnTo>
                  <a:lnTo>
                    <a:pt x="318376" y="46126"/>
                  </a:lnTo>
                  <a:lnTo>
                    <a:pt x="319036" y="47523"/>
                  </a:lnTo>
                  <a:lnTo>
                    <a:pt x="319328" y="46126"/>
                  </a:lnTo>
                  <a:lnTo>
                    <a:pt x="319506" y="45237"/>
                  </a:lnTo>
                  <a:lnTo>
                    <a:pt x="319557" y="44983"/>
                  </a:lnTo>
                  <a:lnTo>
                    <a:pt x="319582" y="44856"/>
                  </a:lnTo>
                  <a:lnTo>
                    <a:pt x="320103" y="46596"/>
                  </a:lnTo>
                  <a:lnTo>
                    <a:pt x="320103" y="46774"/>
                  </a:lnTo>
                  <a:lnTo>
                    <a:pt x="320078" y="46964"/>
                  </a:lnTo>
                  <a:lnTo>
                    <a:pt x="320052" y="47294"/>
                  </a:lnTo>
                  <a:lnTo>
                    <a:pt x="320497" y="48577"/>
                  </a:lnTo>
                  <a:lnTo>
                    <a:pt x="320370" y="47536"/>
                  </a:lnTo>
                  <a:lnTo>
                    <a:pt x="320243" y="46926"/>
                  </a:lnTo>
                  <a:lnTo>
                    <a:pt x="320116" y="46596"/>
                  </a:lnTo>
                  <a:lnTo>
                    <a:pt x="320268" y="44856"/>
                  </a:lnTo>
                  <a:lnTo>
                    <a:pt x="320395" y="43332"/>
                  </a:lnTo>
                  <a:lnTo>
                    <a:pt x="321221" y="48158"/>
                  </a:lnTo>
                  <a:lnTo>
                    <a:pt x="321271" y="43586"/>
                  </a:lnTo>
                  <a:lnTo>
                    <a:pt x="321284" y="48285"/>
                  </a:lnTo>
                  <a:lnTo>
                    <a:pt x="322440" y="47396"/>
                  </a:lnTo>
                  <a:lnTo>
                    <a:pt x="322808" y="45110"/>
                  </a:lnTo>
                  <a:lnTo>
                    <a:pt x="322694" y="46634"/>
                  </a:lnTo>
                  <a:lnTo>
                    <a:pt x="323189" y="46634"/>
                  </a:lnTo>
                  <a:lnTo>
                    <a:pt x="323049" y="48552"/>
                  </a:lnTo>
                  <a:lnTo>
                    <a:pt x="323507" y="48539"/>
                  </a:lnTo>
                  <a:lnTo>
                    <a:pt x="323862" y="47777"/>
                  </a:lnTo>
                  <a:lnTo>
                    <a:pt x="323799" y="45237"/>
                  </a:lnTo>
                  <a:lnTo>
                    <a:pt x="324739" y="50825"/>
                  </a:lnTo>
                  <a:lnTo>
                    <a:pt x="325120" y="45237"/>
                  </a:lnTo>
                  <a:lnTo>
                    <a:pt x="325132" y="45110"/>
                  </a:lnTo>
                  <a:lnTo>
                    <a:pt x="325234" y="43586"/>
                  </a:lnTo>
                  <a:lnTo>
                    <a:pt x="325247" y="43332"/>
                  </a:lnTo>
                  <a:lnTo>
                    <a:pt x="325399" y="41173"/>
                  </a:lnTo>
                  <a:lnTo>
                    <a:pt x="325437" y="40665"/>
                  </a:lnTo>
                  <a:lnTo>
                    <a:pt x="326021" y="47904"/>
                  </a:lnTo>
                  <a:lnTo>
                    <a:pt x="327380" y="45326"/>
                  </a:lnTo>
                  <a:lnTo>
                    <a:pt x="328409" y="43840"/>
                  </a:lnTo>
                  <a:lnTo>
                    <a:pt x="328434" y="42951"/>
                  </a:lnTo>
                  <a:lnTo>
                    <a:pt x="328637" y="43548"/>
                  </a:lnTo>
                  <a:lnTo>
                    <a:pt x="329260" y="42951"/>
                  </a:lnTo>
                  <a:lnTo>
                    <a:pt x="329793" y="42443"/>
                  </a:lnTo>
                  <a:lnTo>
                    <a:pt x="329819" y="45326"/>
                  </a:lnTo>
                  <a:lnTo>
                    <a:pt x="330238" y="42443"/>
                  </a:lnTo>
                  <a:lnTo>
                    <a:pt x="330314" y="41935"/>
                  </a:lnTo>
                  <a:lnTo>
                    <a:pt x="331482" y="43078"/>
                  </a:lnTo>
                  <a:lnTo>
                    <a:pt x="331673" y="43459"/>
                  </a:lnTo>
                  <a:lnTo>
                    <a:pt x="331762" y="43840"/>
                  </a:lnTo>
                  <a:lnTo>
                    <a:pt x="331393" y="44983"/>
                  </a:lnTo>
                  <a:lnTo>
                    <a:pt x="331266" y="45872"/>
                  </a:lnTo>
                  <a:lnTo>
                    <a:pt x="332397" y="43967"/>
                  </a:lnTo>
                  <a:lnTo>
                    <a:pt x="333527" y="46253"/>
                  </a:lnTo>
                  <a:lnTo>
                    <a:pt x="334416" y="43967"/>
                  </a:lnTo>
                  <a:lnTo>
                    <a:pt x="334276" y="41935"/>
                  </a:lnTo>
                  <a:lnTo>
                    <a:pt x="334289" y="40665"/>
                  </a:lnTo>
                  <a:lnTo>
                    <a:pt x="334403" y="40284"/>
                  </a:lnTo>
                  <a:lnTo>
                    <a:pt x="334568" y="39776"/>
                  </a:lnTo>
                  <a:lnTo>
                    <a:pt x="334683" y="39395"/>
                  </a:lnTo>
                  <a:lnTo>
                    <a:pt x="335127" y="37998"/>
                  </a:lnTo>
                  <a:lnTo>
                    <a:pt x="335203" y="36677"/>
                  </a:lnTo>
                  <a:lnTo>
                    <a:pt x="335013" y="42189"/>
                  </a:lnTo>
                  <a:lnTo>
                    <a:pt x="336296" y="37490"/>
                  </a:lnTo>
                  <a:lnTo>
                    <a:pt x="335889" y="45237"/>
                  </a:lnTo>
                  <a:lnTo>
                    <a:pt x="336016" y="44856"/>
                  </a:lnTo>
                  <a:lnTo>
                    <a:pt x="336143" y="44094"/>
                  </a:lnTo>
                  <a:lnTo>
                    <a:pt x="336118" y="42443"/>
                  </a:lnTo>
                  <a:lnTo>
                    <a:pt x="336257" y="42697"/>
                  </a:lnTo>
                  <a:lnTo>
                    <a:pt x="336359" y="44145"/>
                  </a:lnTo>
                  <a:lnTo>
                    <a:pt x="336232" y="45364"/>
                  </a:lnTo>
                  <a:lnTo>
                    <a:pt x="336918" y="44145"/>
                  </a:lnTo>
                  <a:lnTo>
                    <a:pt x="336702" y="42443"/>
                  </a:lnTo>
                  <a:lnTo>
                    <a:pt x="336626" y="41935"/>
                  </a:lnTo>
                  <a:lnTo>
                    <a:pt x="337299" y="41935"/>
                  </a:lnTo>
                  <a:lnTo>
                    <a:pt x="337146" y="44602"/>
                  </a:lnTo>
                  <a:lnTo>
                    <a:pt x="337527" y="41935"/>
                  </a:lnTo>
                  <a:lnTo>
                    <a:pt x="337743" y="40538"/>
                  </a:lnTo>
                  <a:lnTo>
                    <a:pt x="338315" y="41427"/>
                  </a:lnTo>
                  <a:lnTo>
                    <a:pt x="338366" y="42760"/>
                  </a:lnTo>
                  <a:lnTo>
                    <a:pt x="339166" y="42443"/>
                  </a:lnTo>
                  <a:lnTo>
                    <a:pt x="339382" y="40538"/>
                  </a:lnTo>
                  <a:lnTo>
                    <a:pt x="339725" y="37490"/>
                  </a:lnTo>
                  <a:lnTo>
                    <a:pt x="339737" y="37363"/>
                  </a:lnTo>
                  <a:lnTo>
                    <a:pt x="340626" y="39014"/>
                  </a:lnTo>
                  <a:lnTo>
                    <a:pt x="340728" y="41300"/>
                  </a:lnTo>
                  <a:lnTo>
                    <a:pt x="340601" y="43840"/>
                  </a:lnTo>
                  <a:lnTo>
                    <a:pt x="341210" y="40792"/>
                  </a:lnTo>
                  <a:lnTo>
                    <a:pt x="341350" y="44729"/>
                  </a:lnTo>
                  <a:lnTo>
                    <a:pt x="341833" y="43713"/>
                  </a:lnTo>
                  <a:lnTo>
                    <a:pt x="341718" y="42316"/>
                  </a:lnTo>
                  <a:lnTo>
                    <a:pt x="341630" y="41681"/>
                  </a:lnTo>
                  <a:lnTo>
                    <a:pt x="342125" y="41808"/>
                  </a:lnTo>
                  <a:lnTo>
                    <a:pt x="342138" y="41681"/>
                  </a:lnTo>
                  <a:lnTo>
                    <a:pt x="342252" y="40792"/>
                  </a:lnTo>
                  <a:lnTo>
                    <a:pt x="342506" y="38887"/>
                  </a:lnTo>
                  <a:lnTo>
                    <a:pt x="342823" y="39776"/>
                  </a:lnTo>
                  <a:lnTo>
                    <a:pt x="342925" y="40284"/>
                  </a:lnTo>
                  <a:lnTo>
                    <a:pt x="342620" y="41808"/>
                  </a:lnTo>
                  <a:lnTo>
                    <a:pt x="343535" y="41046"/>
                  </a:lnTo>
                  <a:lnTo>
                    <a:pt x="343077" y="39776"/>
                  </a:lnTo>
                  <a:lnTo>
                    <a:pt x="343128" y="38887"/>
                  </a:lnTo>
                  <a:lnTo>
                    <a:pt x="343357" y="37833"/>
                  </a:lnTo>
                  <a:lnTo>
                    <a:pt x="343408" y="37363"/>
                  </a:lnTo>
                  <a:lnTo>
                    <a:pt x="343115" y="35966"/>
                  </a:lnTo>
                  <a:lnTo>
                    <a:pt x="342823" y="34569"/>
                  </a:lnTo>
                  <a:lnTo>
                    <a:pt x="343281" y="35331"/>
                  </a:lnTo>
                  <a:lnTo>
                    <a:pt x="343382" y="36093"/>
                  </a:lnTo>
                  <a:lnTo>
                    <a:pt x="344004" y="35712"/>
                  </a:lnTo>
                  <a:lnTo>
                    <a:pt x="344297" y="37998"/>
                  </a:lnTo>
                  <a:lnTo>
                    <a:pt x="344119" y="39052"/>
                  </a:lnTo>
                  <a:lnTo>
                    <a:pt x="344017" y="39382"/>
                  </a:lnTo>
                  <a:lnTo>
                    <a:pt x="344208" y="39598"/>
                  </a:lnTo>
                  <a:lnTo>
                    <a:pt x="344335" y="39662"/>
                  </a:lnTo>
                  <a:lnTo>
                    <a:pt x="344309" y="37998"/>
                  </a:lnTo>
                  <a:lnTo>
                    <a:pt x="344703" y="35712"/>
                  </a:lnTo>
                  <a:lnTo>
                    <a:pt x="344754" y="35458"/>
                  </a:lnTo>
                  <a:lnTo>
                    <a:pt x="345122" y="36461"/>
                  </a:lnTo>
                  <a:lnTo>
                    <a:pt x="345236" y="41554"/>
                  </a:lnTo>
                  <a:lnTo>
                    <a:pt x="345401" y="38379"/>
                  </a:lnTo>
                  <a:lnTo>
                    <a:pt x="346379" y="40665"/>
                  </a:lnTo>
                  <a:lnTo>
                    <a:pt x="346532" y="38379"/>
                  </a:lnTo>
                  <a:lnTo>
                    <a:pt x="346608" y="37236"/>
                  </a:lnTo>
                  <a:lnTo>
                    <a:pt x="346608" y="40538"/>
                  </a:lnTo>
                  <a:lnTo>
                    <a:pt x="346748" y="37871"/>
                  </a:lnTo>
                  <a:lnTo>
                    <a:pt x="346913" y="38366"/>
                  </a:lnTo>
                  <a:lnTo>
                    <a:pt x="347040" y="40792"/>
                  </a:lnTo>
                  <a:lnTo>
                    <a:pt x="347738" y="41173"/>
                  </a:lnTo>
                  <a:lnTo>
                    <a:pt x="347103" y="37871"/>
                  </a:lnTo>
                  <a:lnTo>
                    <a:pt x="346976" y="37236"/>
                  </a:lnTo>
                  <a:lnTo>
                    <a:pt x="346710" y="35839"/>
                  </a:lnTo>
                  <a:lnTo>
                    <a:pt x="347421" y="37490"/>
                  </a:lnTo>
                  <a:lnTo>
                    <a:pt x="347522" y="39014"/>
                  </a:lnTo>
                  <a:lnTo>
                    <a:pt x="348284" y="40030"/>
                  </a:lnTo>
                  <a:lnTo>
                    <a:pt x="348983" y="37236"/>
                  </a:lnTo>
                  <a:lnTo>
                    <a:pt x="349770" y="38506"/>
                  </a:lnTo>
                  <a:lnTo>
                    <a:pt x="350075" y="42392"/>
                  </a:lnTo>
                  <a:lnTo>
                    <a:pt x="350545" y="42062"/>
                  </a:lnTo>
                  <a:lnTo>
                    <a:pt x="351612" y="38125"/>
                  </a:lnTo>
                  <a:lnTo>
                    <a:pt x="352691" y="39014"/>
                  </a:lnTo>
                  <a:lnTo>
                    <a:pt x="352590" y="38760"/>
                  </a:lnTo>
                  <a:lnTo>
                    <a:pt x="352488" y="38125"/>
                  </a:lnTo>
                  <a:lnTo>
                    <a:pt x="352488" y="37236"/>
                  </a:lnTo>
                  <a:lnTo>
                    <a:pt x="352488" y="35839"/>
                  </a:lnTo>
                  <a:lnTo>
                    <a:pt x="352488" y="35458"/>
                  </a:lnTo>
                  <a:lnTo>
                    <a:pt x="352501" y="34569"/>
                  </a:lnTo>
                  <a:lnTo>
                    <a:pt x="352501" y="33426"/>
                  </a:lnTo>
                  <a:lnTo>
                    <a:pt x="352501" y="33045"/>
                  </a:lnTo>
                  <a:lnTo>
                    <a:pt x="353339" y="41300"/>
                  </a:lnTo>
                  <a:lnTo>
                    <a:pt x="353568" y="40030"/>
                  </a:lnTo>
                  <a:lnTo>
                    <a:pt x="353682" y="39141"/>
                  </a:lnTo>
                  <a:lnTo>
                    <a:pt x="353809" y="38633"/>
                  </a:lnTo>
                  <a:lnTo>
                    <a:pt x="353733" y="41173"/>
                  </a:lnTo>
                  <a:lnTo>
                    <a:pt x="354482" y="42062"/>
                  </a:lnTo>
                  <a:lnTo>
                    <a:pt x="354749" y="41173"/>
                  </a:lnTo>
                  <a:lnTo>
                    <a:pt x="355180" y="39776"/>
                  </a:lnTo>
                  <a:lnTo>
                    <a:pt x="355854" y="38633"/>
                  </a:lnTo>
                  <a:lnTo>
                    <a:pt x="356235" y="37998"/>
                  </a:lnTo>
                  <a:lnTo>
                    <a:pt x="356222" y="39649"/>
                  </a:lnTo>
                  <a:lnTo>
                    <a:pt x="356590" y="40665"/>
                  </a:lnTo>
                  <a:lnTo>
                    <a:pt x="357276" y="40157"/>
                  </a:lnTo>
                  <a:lnTo>
                    <a:pt x="357746" y="40792"/>
                  </a:lnTo>
                  <a:lnTo>
                    <a:pt x="357797" y="40157"/>
                  </a:lnTo>
                  <a:lnTo>
                    <a:pt x="357847" y="39395"/>
                  </a:lnTo>
                  <a:lnTo>
                    <a:pt x="358114" y="39649"/>
                  </a:lnTo>
                  <a:lnTo>
                    <a:pt x="358089" y="39395"/>
                  </a:lnTo>
                  <a:lnTo>
                    <a:pt x="357949" y="37998"/>
                  </a:lnTo>
                  <a:lnTo>
                    <a:pt x="357911" y="37490"/>
                  </a:lnTo>
                  <a:lnTo>
                    <a:pt x="359029" y="40411"/>
                  </a:lnTo>
                  <a:lnTo>
                    <a:pt x="359994" y="39268"/>
                  </a:lnTo>
                  <a:lnTo>
                    <a:pt x="360934" y="37871"/>
                  </a:lnTo>
                  <a:lnTo>
                    <a:pt x="361937" y="39903"/>
                  </a:lnTo>
                  <a:lnTo>
                    <a:pt x="361784" y="39903"/>
                  </a:lnTo>
                  <a:lnTo>
                    <a:pt x="361607" y="41173"/>
                  </a:lnTo>
                  <a:lnTo>
                    <a:pt x="362673" y="40030"/>
                  </a:lnTo>
                  <a:lnTo>
                    <a:pt x="362585" y="38379"/>
                  </a:lnTo>
                  <a:lnTo>
                    <a:pt x="362508" y="37871"/>
                  </a:lnTo>
                  <a:lnTo>
                    <a:pt x="362458" y="37490"/>
                  </a:lnTo>
                  <a:lnTo>
                    <a:pt x="362356" y="36728"/>
                  </a:lnTo>
                  <a:lnTo>
                    <a:pt x="362343" y="35966"/>
                  </a:lnTo>
                  <a:lnTo>
                    <a:pt x="362432" y="34950"/>
                  </a:lnTo>
                  <a:lnTo>
                    <a:pt x="362673" y="33934"/>
                  </a:lnTo>
                  <a:lnTo>
                    <a:pt x="362940" y="33934"/>
                  </a:lnTo>
                  <a:lnTo>
                    <a:pt x="362673" y="34950"/>
                  </a:lnTo>
                  <a:lnTo>
                    <a:pt x="362597" y="35966"/>
                  </a:lnTo>
                  <a:lnTo>
                    <a:pt x="363054" y="37871"/>
                  </a:lnTo>
                  <a:lnTo>
                    <a:pt x="363308" y="39141"/>
                  </a:lnTo>
                  <a:lnTo>
                    <a:pt x="363258" y="36855"/>
                  </a:lnTo>
                  <a:lnTo>
                    <a:pt x="363931" y="41173"/>
                  </a:lnTo>
                  <a:lnTo>
                    <a:pt x="363601" y="36855"/>
                  </a:lnTo>
                  <a:lnTo>
                    <a:pt x="363359" y="33934"/>
                  </a:lnTo>
                  <a:lnTo>
                    <a:pt x="363220" y="32029"/>
                  </a:lnTo>
                  <a:lnTo>
                    <a:pt x="363956" y="34569"/>
                  </a:lnTo>
                  <a:lnTo>
                    <a:pt x="364058" y="36220"/>
                  </a:lnTo>
                  <a:lnTo>
                    <a:pt x="364236" y="35712"/>
                  </a:lnTo>
                  <a:lnTo>
                    <a:pt x="364337" y="35331"/>
                  </a:lnTo>
                  <a:lnTo>
                    <a:pt x="364540" y="33807"/>
                  </a:lnTo>
                  <a:lnTo>
                    <a:pt x="364858" y="34188"/>
                  </a:lnTo>
                  <a:lnTo>
                    <a:pt x="365061" y="36982"/>
                  </a:lnTo>
                  <a:lnTo>
                    <a:pt x="365277" y="33807"/>
                  </a:lnTo>
                  <a:lnTo>
                    <a:pt x="365340" y="32537"/>
                  </a:lnTo>
                  <a:lnTo>
                    <a:pt x="365645" y="34315"/>
                  </a:lnTo>
                  <a:lnTo>
                    <a:pt x="365760" y="35585"/>
                  </a:lnTo>
                  <a:lnTo>
                    <a:pt x="365658" y="36093"/>
                  </a:lnTo>
                  <a:lnTo>
                    <a:pt x="365391" y="36093"/>
                  </a:lnTo>
                  <a:lnTo>
                    <a:pt x="365264" y="37109"/>
                  </a:lnTo>
                  <a:lnTo>
                    <a:pt x="365747" y="40157"/>
                  </a:lnTo>
                  <a:lnTo>
                    <a:pt x="365772" y="39268"/>
                  </a:lnTo>
                  <a:lnTo>
                    <a:pt x="366102" y="39776"/>
                  </a:lnTo>
                  <a:lnTo>
                    <a:pt x="366141" y="39903"/>
                  </a:lnTo>
                  <a:lnTo>
                    <a:pt x="366229" y="40068"/>
                  </a:lnTo>
                  <a:lnTo>
                    <a:pt x="366534" y="40805"/>
                  </a:lnTo>
                  <a:lnTo>
                    <a:pt x="366356" y="40309"/>
                  </a:lnTo>
                  <a:lnTo>
                    <a:pt x="366852" y="41173"/>
                  </a:lnTo>
                  <a:lnTo>
                    <a:pt x="366725" y="40665"/>
                  </a:lnTo>
                  <a:lnTo>
                    <a:pt x="366687" y="39268"/>
                  </a:lnTo>
                  <a:lnTo>
                    <a:pt x="366979" y="33045"/>
                  </a:lnTo>
                  <a:lnTo>
                    <a:pt x="367677" y="38760"/>
                  </a:lnTo>
                  <a:lnTo>
                    <a:pt x="367703" y="39014"/>
                  </a:lnTo>
                  <a:lnTo>
                    <a:pt x="367741" y="38760"/>
                  </a:lnTo>
                  <a:lnTo>
                    <a:pt x="367753" y="38633"/>
                  </a:lnTo>
                  <a:lnTo>
                    <a:pt x="367715" y="38760"/>
                  </a:lnTo>
                  <a:lnTo>
                    <a:pt x="368287" y="34188"/>
                  </a:lnTo>
                  <a:lnTo>
                    <a:pt x="367753" y="38633"/>
                  </a:lnTo>
                  <a:lnTo>
                    <a:pt x="368249" y="36855"/>
                  </a:lnTo>
                  <a:lnTo>
                    <a:pt x="368350" y="40284"/>
                  </a:lnTo>
                  <a:lnTo>
                    <a:pt x="368477" y="40792"/>
                  </a:lnTo>
                  <a:lnTo>
                    <a:pt x="368681" y="41427"/>
                  </a:lnTo>
                  <a:lnTo>
                    <a:pt x="368769" y="42697"/>
                  </a:lnTo>
                  <a:lnTo>
                    <a:pt x="369036" y="40157"/>
                  </a:lnTo>
                  <a:lnTo>
                    <a:pt x="369404" y="44729"/>
                  </a:lnTo>
                  <a:lnTo>
                    <a:pt x="369773" y="41046"/>
                  </a:lnTo>
                  <a:lnTo>
                    <a:pt x="369836" y="42062"/>
                  </a:lnTo>
                  <a:lnTo>
                    <a:pt x="369925" y="41808"/>
                  </a:lnTo>
                  <a:lnTo>
                    <a:pt x="369989" y="41046"/>
                  </a:lnTo>
                  <a:lnTo>
                    <a:pt x="370078" y="40157"/>
                  </a:lnTo>
                  <a:lnTo>
                    <a:pt x="370573" y="37109"/>
                  </a:lnTo>
                  <a:lnTo>
                    <a:pt x="371741" y="44856"/>
                  </a:lnTo>
                  <a:lnTo>
                    <a:pt x="372579" y="40157"/>
                  </a:lnTo>
                  <a:lnTo>
                    <a:pt x="372643" y="39903"/>
                  </a:lnTo>
                  <a:lnTo>
                    <a:pt x="373291" y="38366"/>
                  </a:lnTo>
                  <a:lnTo>
                    <a:pt x="373405" y="37109"/>
                  </a:lnTo>
                  <a:lnTo>
                    <a:pt x="373418" y="36855"/>
                  </a:lnTo>
                  <a:lnTo>
                    <a:pt x="373430" y="35839"/>
                  </a:lnTo>
                  <a:lnTo>
                    <a:pt x="373456" y="34569"/>
                  </a:lnTo>
                  <a:lnTo>
                    <a:pt x="374192" y="32918"/>
                  </a:lnTo>
                  <a:lnTo>
                    <a:pt x="374357" y="33807"/>
                  </a:lnTo>
                  <a:lnTo>
                    <a:pt x="374434" y="34950"/>
                  </a:lnTo>
                  <a:lnTo>
                    <a:pt x="374319" y="35458"/>
                  </a:lnTo>
                  <a:lnTo>
                    <a:pt x="374205" y="36982"/>
                  </a:lnTo>
                  <a:lnTo>
                    <a:pt x="374561" y="38125"/>
                  </a:lnTo>
                  <a:lnTo>
                    <a:pt x="374891" y="37871"/>
                  </a:lnTo>
                  <a:lnTo>
                    <a:pt x="375259" y="36728"/>
                  </a:lnTo>
                  <a:lnTo>
                    <a:pt x="375234" y="37833"/>
                  </a:lnTo>
                  <a:lnTo>
                    <a:pt x="375475" y="39395"/>
                  </a:lnTo>
                  <a:lnTo>
                    <a:pt x="375793" y="39141"/>
                  </a:lnTo>
                  <a:close/>
                </a:path>
                <a:path w="637539" h="53340">
                  <a:moveTo>
                    <a:pt x="375856" y="41287"/>
                  </a:moveTo>
                  <a:lnTo>
                    <a:pt x="375793" y="41427"/>
                  </a:lnTo>
                  <a:lnTo>
                    <a:pt x="375691" y="41643"/>
                  </a:lnTo>
                  <a:lnTo>
                    <a:pt x="375691" y="42189"/>
                  </a:lnTo>
                  <a:lnTo>
                    <a:pt x="375754" y="42011"/>
                  </a:lnTo>
                  <a:lnTo>
                    <a:pt x="375818" y="41706"/>
                  </a:lnTo>
                  <a:lnTo>
                    <a:pt x="375856" y="41287"/>
                  </a:lnTo>
                  <a:close/>
                </a:path>
                <a:path w="637539" h="53340">
                  <a:moveTo>
                    <a:pt x="376047" y="37236"/>
                  </a:moveTo>
                  <a:lnTo>
                    <a:pt x="375564" y="35712"/>
                  </a:lnTo>
                  <a:lnTo>
                    <a:pt x="375653" y="36982"/>
                  </a:lnTo>
                  <a:lnTo>
                    <a:pt x="376047" y="37236"/>
                  </a:lnTo>
                  <a:close/>
                </a:path>
                <a:path w="637539" h="53340">
                  <a:moveTo>
                    <a:pt x="377063" y="40665"/>
                  </a:moveTo>
                  <a:lnTo>
                    <a:pt x="377012" y="39547"/>
                  </a:lnTo>
                  <a:lnTo>
                    <a:pt x="376758" y="40284"/>
                  </a:lnTo>
                  <a:lnTo>
                    <a:pt x="376643" y="41427"/>
                  </a:lnTo>
                  <a:lnTo>
                    <a:pt x="377063" y="40665"/>
                  </a:lnTo>
                  <a:close/>
                </a:path>
                <a:path w="637539" h="53340">
                  <a:moveTo>
                    <a:pt x="377088" y="36461"/>
                  </a:moveTo>
                  <a:lnTo>
                    <a:pt x="376974" y="33807"/>
                  </a:lnTo>
                  <a:lnTo>
                    <a:pt x="376694" y="30251"/>
                  </a:lnTo>
                  <a:lnTo>
                    <a:pt x="376097" y="36728"/>
                  </a:lnTo>
                  <a:lnTo>
                    <a:pt x="375983" y="40157"/>
                  </a:lnTo>
                  <a:lnTo>
                    <a:pt x="375856" y="41287"/>
                  </a:lnTo>
                  <a:lnTo>
                    <a:pt x="376161" y="40525"/>
                  </a:lnTo>
                  <a:lnTo>
                    <a:pt x="376275" y="40030"/>
                  </a:lnTo>
                  <a:lnTo>
                    <a:pt x="376516" y="38633"/>
                  </a:lnTo>
                  <a:lnTo>
                    <a:pt x="376593" y="38366"/>
                  </a:lnTo>
                  <a:lnTo>
                    <a:pt x="376821" y="37833"/>
                  </a:lnTo>
                  <a:lnTo>
                    <a:pt x="376910" y="37668"/>
                  </a:lnTo>
                  <a:lnTo>
                    <a:pt x="376986" y="39014"/>
                  </a:lnTo>
                  <a:lnTo>
                    <a:pt x="376936" y="37617"/>
                  </a:lnTo>
                  <a:lnTo>
                    <a:pt x="377037" y="36601"/>
                  </a:lnTo>
                  <a:lnTo>
                    <a:pt x="377088" y="36461"/>
                  </a:lnTo>
                  <a:close/>
                </a:path>
                <a:path w="637539" h="53340">
                  <a:moveTo>
                    <a:pt x="377647" y="35839"/>
                  </a:moveTo>
                  <a:lnTo>
                    <a:pt x="377532" y="36093"/>
                  </a:lnTo>
                  <a:lnTo>
                    <a:pt x="377647" y="36461"/>
                  </a:lnTo>
                  <a:lnTo>
                    <a:pt x="377647" y="35839"/>
                  </a:lnTo>
                  <a:close/>
                </a:path>
                <a:path w="637539" h="53340">
                  <a:moveTo>
                    <a:pt x="377710" y="42087"/>
                  </a:moveTo>
                  <a:lnTo>
                    <a:pt x="377609" y="42443"/>
                  </a:lnTo>
                  <a:lnTo>
                    <a:pt x="377710" y="42570"/>
                  </a:lnTo>
                  <a:lnTo>
                    <a:pt x="377710" y="42087"/>
                  </a:lnTo>
                  <a:close/>
                </a:path>
                <a:path w="637539" h="53340">
                  <a:moveTo>
                    <a:pt x="377786" y="38366"/>
                  </a:moveTo>
                  <a:lnTo>
                    <a:pt x="377685" y="36601"/>
                  </a:lnTo>
                  <a:lnTo>
                    <a:pt x="377647" y="36461"/>
                  </a:lnTo>
                  <a:lnTo>
                    <a:pt x="377596" y="38633"/>
                  </a:lnTo>
                  <a:lnTo>
                    <a:pt x="377355" y="40297"/>
                  </a:lnTo>
                  <a:lnTo>
                    <a:pt x="377659" y="39903"/>
                  </a:lnTo>
                  <a:lnTo>
                    <a:pt x="377786" y="38366"/>
                  </a:lnTo>
                  <a:close/>
                </a:path>
                <a:path w="637539" h="53340">
                  <a:moveTo>
                    <a:pt x="377812" y="41744"/>
                  </a:moveTo>
                  <a:lnTo>
                    <a:pt x="377710" y="42087"/>
                  </a:lnTo>
                  <a:lnTo>
                    <a:pt x="377812" y="41744"/>
                  </a:lnTo>
                  <a:close/>
                </a:path>
                <a:path w="637539" h="53340">
                  <a:moveTo>
                    <a:pt x="378028" y="40995"/>
                  </a:moveTo>
                  <a:lnTo>
                    <a:pt x="377812" y="41744"/>
                  </a:lnTo>
                  <a:lnTo>
                    <a:pt x="378002" y="41846"/>
                  </a:lnTo>
                  <a:lnTo>
                    <a:pt x="378028" y="40995"/>
                  </a:lnTo>
                  <a:close/>
                </a:path>
                <a:path w="637539" h="53340">
                  <a:moveTo>
                    <a:pt x="379564" y="36677"/>
                  </a:moveTo>
                  <a:lnTo>
                    <a:pt x="379183" y="34010"/>
                  </a:lnTo>
                  <a:lnTo>
                    <a:pt x="378815" y="33896"/>
                  </a:lnTo>
                  <a:lnTo>
                    <a:pt x="378498" y="36106"/>
                  </a:lnTo>
                  <a:lnTo>
                    <a:pt x="378396" y="35344"/>
                  </a:lnTo>
                  <a:lnTo>
                    <a:pt x="378447" y="34442"/>
                  </a:lnTo>
                  <a:lnTo>
                    <a:pt x="378447" y="33807"/>
                  </a:lnTo>
                  <a:lnTo>
                    <a:pt x="378231" y="35496"/>
                  </a:lnTo>
                  <a:lnTo>
                    <a:pt x="378028" y="38442"/>
                  </a:lnTo>
                  <a:lnTo>
                    <a:pt x="378294" y="41630"/>
                  </a:lnTo>
                  <a:lnTo>
                    <a:pt x="378447" y="38290"/>
                  </a:lnTo>
                  <a:lnTo>
                    <a:pt x="378561" y="39687"/>
                  </a:lnTo>
                  <a:lnTo>
                    <a:pt x="378714" y="35712"/>
                  </a:lnTo>
                  <a:lnTo>
                    <a:pt x="378929" y="35318"/>
                  </a:lnTo>
                  <a:lnTo>
                    <a:pt x="379133" y="36817"/>
                  </a:lnTo>
                  <a:lnTo>
                    <a:pt x="379145" y="38100"/>
                  </a:lnTo>
                  <a:lnTo>
                    <a:pt x="379196" y="37211"/>
                  </a:lnTo>
                  <a:lnTo>
                    <a:pt x="379526" y="38849"/>
                  </a:lnTo>
                  <a:lnTo>
                    <a:pt x="379564" y="36677"/>
                  </a:lnTo>
                  <a:close/>
                </a:path>
                <a:path w="637539" h="53340">
                  <a:moveTo>
                    <a:pt x="380212" y="39306"/>
                  </a:moveTo>
                  <a:lnTo>
                    <a:pt x="380098" y="37261"/>
                  </a:lnTo>
                  <a:lnTo>
                    <a:pt x="379882" y="37668"/>
                  </a:lnTo>
                  <a:lnTo>
                    <a:pt x="379831" y="41135"/>
                  </a:lnTo>
                  <a:lnTo>
                    <a:pt x="380161" y="40208"/>
                  </a:lnTo>
                  <a:lnTo>
                    <a:pt x="380212" y="39306"/>
                  </a:lnTo>
                  <a:close/>
                </a:path>
                <a:path w="637539" h="53340">
                  <a:moveTo>
                    <a:pt x="636879" y="34582"/>
                  </a:moveTo>
                  <a:lnTo>
                    <a:pt x="636651" y="31902"/>
                  </a:lnTo>
                  <a:lnTo>
                    <a:pt x="636308" y="31800"/>
                  </a:lnTo>
                  <a:lnTo>
                    <a:pt x="635889" y="34010"/>
                  </a:lnTo>
                  <a:lnTo>
                    <a:pt x="635825" y="33235"/>
                  </a:lnTo>
                  <a:lnTo>
                    <a:pt x="635914" y="32334"/>
                  </a:lnTo>
                  <a:lnTo>
                    <a:pt x="635952" y="31699"/>
                  </a:lnTo>
                  <a:lnTo>
                    <a:pt x="635660" y="33375"/>
                  </a:lnTo>
                  <a:lnTo>
                    <a:pt x="635317" y="36334"/>
                  </a:lnTo>
                  <a:lnTo>
                    <a:pt x="635419" y="39509"/>
                  </a:lnTo>
                  <a:lnTo>
                    <a:pt x="635736" y="36182"/>
                  </a:lnTo>
                  <a:lnTo>
                    <a:pt x="635774" y="37579"/>
                  </a:lnTo>
                  <a:lnTo>
                    <a:pt x="636117" y="33604"/>
                  </a:lnTo>
                  <a:lnTo>
                    <a:pt x="636333" y="33210"/>
                  </a:lnTo>
                  <a:lnTo>
                    <a:pt x="636473" y="34721"/>
                  </a:lnTo>
                  <a:lnTo>
                    <a:pt x="636409" y="35991"/>
                  </a:lnTo>
                  <a:lnTo>
                    <a:pt x="636498" y="35102"/>
                  </a:lnTo>
                  <a:lnTo>
                    <a:pt x="636727" y="36753"/>
                  </a:lnTo>
                  <a:lnTo>
                    <a:pt x="636879" y="34582"/>
                  </a:lnTo>
                  <a:close/>
                </a:path>
                <a:path w="637539" h="53340">
                  <a:moveTo>
                    <a:pt x="637362" y="35179"/>
                  </a:moveTo>
                  <a:lnTo>
                    <a:pt x="637133" y="35572"/>
                  </a:lnTo>
                  <a:lnTo>
                    <a:pt x="636930" y="39039"/>
                  </a:lnTo>
                  <a:lnTo>
                    <a:pt x="637273" y="38112"/>
                  </a:lnTo>
                  <a:lnTo>
                    <a:pt x="637362" y="37223"/>
                  </a:lnTo>
                  <a:lnTo>
                    <a:pt x="637362" y="3517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196846" y="8537644"/>
              <a:ext cx="437515" cy="45085"/>
            </a:xfrm>
            <a:custGeom>
              <a:avLst/>
              <a:gdLst/>
              <a:ahLst/>
              <a:cxnLst/>
              <a:rect l="l" t="t" r="r" b="b"/>
              <a:pathLst>
                <a:path w="437514" h="45084">
                  <a:moveTo>
                    <a:pt x="228" y="25057"/>
                  </a:moveTo>
                  <a:lnTo>
                    <a:pt x="215" y="23406"/>
                  </a:lnTo>
                  <a:lnTo>
                    <a:pt x="165" y="25209"/>
                  </a:lnTo>
                  <a:lnTo>
                    <a:pt x="228" y="25057"/>
                  </a:lnTo>
                  <a:close/>
                </a:path>
                <a:path w="437514" h="45084">
                  <a:moveTo>
                    <a:pt x="3162" y="37592"/>
                  </a:moveTo>
                  <a:lnTo>
                    <a:pt x="3048" y="36957"/>
                  </a:lnTo>
                  <a:lnTo>
                    <a:pt x="2794" y="36029"/>
                  </a:lnTo>
                  <a:lnTo>
                    <a:pt x="2755" y="37211"/>
                  </a:lnTo>
                  <a:lnTo>
                    <a:pt x="2628" y="38862"/>
                  </a:lnTo>
                  <a:lnTo>
                    <a:pt x="2946" y="39624"/>
                  </a:lnTo>
                  <a:lnTo>
                    <a:pt x="3162" y="37592"/>
                  </a:lnTo>
                  <a:close/>
                </a:path>
                <a:path w="437514" h="45084">
                  <a:moveTo>
                    <a:pt x="3644" y="37909"/>
                  </a:moveTo>
                  <a:lnTo>
                    <a:pt x="3505" y="38608"/>
                  </a:lnTo>
                  <a:lnTo>
                    <a:pt x="3632" y="38100"/>
                  </a:lnTo>
                  <a:lnTo>
                    <a:pt x="3644" y="37909"/>
                  </a:lnTo>
                  <a:close/>
                </a:path>
                <a:path w="437514" h="45084">
                  <a:moveTo>
                    <a:pt x="13398" y="42799"/>
                  </a:moveTo>
                  <a:lnTo>
                    <a:pt x="13246" y="41109"/>
                  </a:lnTo>
                  <a:lnTo>
                    <a:pt x="12827" y="42799"/>
                  </a:lnTo>
                  <a:lnTo>
                    <a:pt x="13398" y="42799"/>
                  </a:lnTo>
                  <a:close/>
                </a:path>
                <a:path w="437514" h="45084">
                  <a:moveTo>
                    <a:pt x="16878" y="38404"/>
                  </a:moveTo>
                  <a:lnTo>
                    <a:pt x="16662" y="35814"/>
                  </a:lnTo>
                  <a:lnTo>
                    <a:pt x="16751" y="37846"/>
                  </a:lnTo>
                  <a:lnTo>
                    <a:pt x="16217" y="38582"/>
                  </a:lnTo>
                  <a:lnTo>
                    <a:pt x="16878" y="38404"/>
                  </a:lnTo>
                  <a:close/>
                </a:path>
                <a:path w="437514" h="45084">
                  <a:moveTo>
                    <a:pt x="17170" y="34290"/>
                  </a:moveTo>
                  <a:lnTo>
                    <a:pt x="17043" y="33375"/>
                  </a:lnTo>
                  <a:lnTo>
                    <a:pt x="16776" y="32385"/>
                  </a:lnTo>
                  <a:lnTo>
                    <a:pt x="16814" y="35179"/>
                  </a:lnTo>
                  <a:lnTo>
                    <a:pt x="16929" y="34899"/>
                  </a:lnTo>
                  <a:lnTo>
                    <a:pt x="16941" y="34544"/>
                  </a:lnTo>
                  <a:lnTo>
                    <a:pt x="16979" y="34772"/>
                  </a:lnTo>
                  <a:lnTo>
                    <a:pt x="17068" y="34544"/>
                  </a:lnTo>
                  <a:lnTo>
                    <a:pt x="17170" y="34290"/>
                  </a:lnTo>
                  <a:close/>
                </a:path>
                <a:path w="437514" h="45084">
                  <a:moveTo>
                    <a:pt x="17411" y="34798"/>
                  </a:moveTo>
                  <a:lnTo>
                    <a:pt x="17335" y="33832"/>
                  </a:lnTo>
                  <a:lnTo>
                    <a:pt x="17310" y="34417"/>
                  </a:lnTo>
                  <a:lnTo>
                    <a:pt x="17411" y="34798"/>
                  </a:lnTo>
                  <a:close/>
                </a:path>
                <a:path w="437514" h="45084">
                  <a:moveTo>
                    <a:pt x="20345" y="17018"/>
                  </a:moveTo>
                  <a:lnTo>
                    <a:pt x="20154" y="17691"/>
                  </a:lnTo>
                  <a:lnTo>
                    <a:pt x="20281" y="17780"/>
                  </a:lnTo>
                  <a:lnTo>
                    <a:pt x="20345" y="17018"/>
                  </a:lnTo>
                  <a:close/>
                </a:path>
                <a:path w="437514" h="45084">
                  <a:moveTo>
                    <a:pt x="22923" y="37211"/>
                  </a:moveTo>
                  <a:lnTo>
                    <a:pt x="22885" y="36499"/>
                  </a:lnTo>
                  <a:lnTo>
                    <a:pt x="22834" y="37211"/>
                  </a:lnTo>
                  <a:close/>
                </a:path>
                <a:path w="437514" h="45084">
                  <a:moveTo>
                    <a:pt x="23050" y="40513"/>
                  </a:moveTo>
                  <a:lnTo>
                    <a:pt x="22923" y="37465"/>
                  </a:lnTo>
                  <a:lnTo>
                    <a:pt x="22834" y="37211"/>
                  </a:lnTo>
                  <a:lnTo>
                    <a:pt x="22377" y="36969"/>
                  </a:lnTo>
                  <a:lnTo>
                    <a:pt x="22491" y="37338"/>
                  </a:lnTo>
                  <a:lnTo>
                    <a:pt x="23050" y="40513"/>
                  </a:lnTo>
                  <a:close/>
                </a:path>
                <a:path w="437514" h="45084">
                  <a:moveTo>
                    <a:pt x="30670" y="40767"/>
                  </a:moveTo>
                  <a:lnTo>
                    <a:pt x="30213" y="37719"/>
                  </a:lnTo>
                  <a:lnTo>
                    <a:pt x="30264" y="39751"/>
                  </a:lnTo>
                  <a:lnTo>
                    <a:pt x="30670" y="40767"/>
                  </a:lnTo>
                  <a:close/>
                </a:path>
                <a:path w="437514" h="45084">
                  <a:moveTo>
                    <a:pt x="31305" y="18288"/>
                  </a:moveTo>
                  <a:lnTo>
                    <a:pt x="31102" y="17526"/>
                  </a:lnTo>
                  <a:lnTo>
                    <a:pt x="31178" y="17907"/>
                  </a:lnTo>
                  <a:lnTo>
                    <a:pt x="31305" y="18288"/>
                  </a:lnTo>
                  <a:close/>
                </a:path>
                <a:path w="437514" h="45084">
                  <a:moveTo>
                    <a:pt x="43840" y="38023"/>
                  </a:moveTo>
                  <a:lnTo>
                    <a:pt x="43700" y="38379"/>
                  </a:lnTo>
                  <a:lnTo>
                    <a:pt x="43840" y="38023"/>
                  </a:lnTo>
                  <a:close/>
                </a:path>
                <a:path w="437514" h="45084">
                  <a:moveTo>
                    <a:pt x="45656" y="11925"/>
                  </a:moveTo>
                  <a:lnTo>
                    <a:pt x="45237" y="12827"/>
                  </a:lnTo>
                  <a:lnTo>
                    <a:pt x="45440" y="13017"/>
                  </a:lnTo>
                  <a:lnTo>
                    <a:pt x="45656" y="11925"/>
                  </a:lnTo>
                  <a:close/>
                </a:path>
                <a:path w="437514" h="45084">
                  <a:moveTo>
                    <a:pt x="46012" y="37807"/>
                  </a:moveTo>
                  <a:lnTo>
                    <a:pt x="45631" y="39751"/>
                  </a:lnTo>
                  <a:lnTo>
                    <a:pt x="45745" y="39243"/>
                  </a:lnTo>
                  <a:lnTo>
                    <a:pt x="45847" y="38862"/>
                  </a:lnTo>
                  <a:lnTo>
                    <a:pt x="45948" y="38608"/>
                  </a:lnTo>
                  <a:lnTo>
                    <a:pt x="46012" y="37807"/>
                  </a:lnTo>
                  <a:close/>
                </a:path>
                <a:path w="437514" h="45084">
                  <a:moveTo>
                    <a:pt x="50952" y="35407"/>
                  </a:moveTo>
                  <a:lnTo>
                    <a:pt x="50723" y="36830"/>
                  </a:lnTo>
                  <a:lnTo>
                    <a:pt x="50927" y="36499"/>
                  </a:lnTo>
                  <a:lnTo>
                    <a:pt x="50952" y="35407"/>
                  </a:lnTo>
                  <a:close/>
                </a:path>
                <a:path w="437514" h="45084">
                  <a:moveTo>
                    <a:pt x="51257" y="35941"/>
                  </a:moveTo>
                  <a:lnTo>
                    <a:pt x="51181" y="36068"/>
                  </a:lnTo>
                  <a:lnTo>
                    <a:pt x="51066" y="38100"/>
                  </a:lnTo>
                  <a:lnTo>
                    <a:pt x="51257" y="35941"/>
                  </a:lnTo>
                  <a:close/>
                </a:path>
                <a:path w="437514" h="45084">
                  <a:moveTo>
                    <a:pt x="58305" y="37084"/>
                  </a:moveTo>
                  <a:close/>
                </a:path>
                <a:path w="437514" h="45084">
                  <a:moveTo>
                    <a:pt x="69176" y="20497"/>
                  </a:moveTo>
                  <a:lnTo>
                    <a:pt x="69138" y="20307"/>
                  </a:lnTo>
                  <a:lnTo>
                    <a:pt x="69176" y="20497"/>
                  </a:lnTo>
                  <a:close/>
                </a:path>
                <a:path w="437514" h="45084">
                  <a:moveTo>
                    <a:pt x="73126" y="41402"/>
                  </a:moveTo>
                  <a:lnTo>
                    <a:pt x="73101" y="39878"/>
                  </a:lnTo>
                  <a:lnTo>
                    <a:pt x="72923" y="39789"/>
                  </a:lnTo>
                  <a:lnTo>
                    <a:pt x="73012" y="41109"/>
                  </a:lnTo>
                  <a:lnTo>
                    <a:pt x="73126" y="41402"/>
                  </a:lnTo>
                  <a:close/>
                </a:path>
                <a:path w="437514" h="45084">
                  <a:moveTo>
                    <a:pt x="76809" y="19812"/>
                  </a:moveTo>
                  <a:lnTo>
                    <a:pt x="76720" y="20320"/>
                  </a:lnTo>
                  <a:lnTo>
                    <a:pt x="76593" y="21450"/>
                  </a:lnTo>
                  <a:lnTo>
                    <a:pt x="76809" y="19812"/>
                  </a:lnTo>
                  <a:close/>
                </a:path>
                <a:path w="437514" h="45084">
                  <a:moveTo>
                    <a:pt x="77863" y="16510"/>
                  </a:moveTo>
                  <a:lnTo>
                    <a:pt x="77546" y="16510"/>
                  </a:lnTo>
                  <a:lnTo>
                    <a:pt x="76784" y="16764"/>
                  </a:lnTo>
                  <a:lnTo>
                    <a:pt x="76619" y="18923"/>
                  </a:lnTo>
                  <a:lnTo>
                    <a:pt x="76733" y="18415"/>
                  </a:lnTo>
                  <a:lnTo>
                    <a:pt x="76911" y="17399"/>
                  </a:lnTo>
                  <a:lnTo>
                    <a:pt x="76936" y="18770"/>
                  </a:lnTo>
                  <a:lnTo>
                    <a:pt x="76809" y="19812"/>
                  </a:lnTo>
                  <a:lnTo>
                    <a:pt x="77444" y="18288"/>
                  </a:lnTo>
                  <a:lnTo>
                    <a:pt x="77647" y="17399"/>
                  </a:lnTo>
                  <a:lnTo>
                    <a:pt x="77863" y="16510"/>
                  </a:lnTo>
                  <a:close/>
                </a:path>
                <a:path w="437514" h="45084">
                  <a:moveTo>
                    <a:pt x="79184" y="18440"/>
                  </a:moveTo>
                  <a:lnTo>
                    <a:pt x="79070" y="16802"/>
                  </a:lnTo>
                  <a:lnTo>
                    <a:pt x="78752" y="15735"/>
                  </a:lnTo>
                  <a:lnTo>
                    <a:pt x="78562" y="17360"/>
                  </a:lnTo>
                  <a:lnTo>
                    <a:pt x="78803" y="17576"/>
                  </a:lnTo>
                  <a:lnTo>
                    <a:pt x="79057" y="18872"/>
                  </a:lnTo>
                  <a:lnTo>
                    <a:pt x="79184" y="18440"/>
                  </a:lnTo>
                  <a:close/>
                </a:path>
                <a:path w="437514" h="45084">
                  <a:moveTo>
                    <a:pt x="82283" y="21577"/>
                  </a:moveTo>
                  <a:lnTo>
                    <a:pt x="82169" y="22987"/>
                  </a:lnTo>
                  <a:lnTo>
                    <a:pt x="82257" y="22860"/>
                  </a:lnTo>
                  <a:lnTo>
                    <a:pt x="82283" y="21577"/>
                  </a:lnTo>
                  <a:close/>
                </a:path>
                <a:path w="437514" h="45084">
                  <a:moveTo>
                    <a:pt x="82461" y="21590"/>
                  </a:moveTo>
                  <a:lnTo>
                    <a:pt x="82410" y="20320"/>
                  </a:lnTo>
                  <a:lnTo>
                    <a:pt x="82346" y="18796"/>
                  </a:lnTo>
                  <a:lnTo>
                    <a:pt x="82257" y="18923"/>
                  </a:lnTo>
                  <a:lnTo>
                    <a:pt x="82156" y="20193"/>
                  </a:lnTo>
                  <a:lnTo>
                    <a:pt x="82283" y="21577"/>
                  </a:lnTo>
                  <a:lnTo>
                    <a:pt x="82372" y="20320"/>
                  </a:lnTo>
                  <a:lnTo>
                    <a:pt x="82461" y="21590"/>
                  </a:lnTo>
                  <a:close/>
                </a:path>
                <a:path w="437514" h="45084">
                  <a:moveTo>
                    <a:pt x="88239" y="40220"/>
                  </a:moveTo>
                  <a:lnTo>
                    <a:pt x="88074" y="41148"/>
                  </a:lnTo>
                  <a:lnTo>
                    <a:pt x="88176" y="40767"/>
                  </a:lnTo>
                  <a:lnTo>
                    <a:pt x="88239" y="40220"/>
                  </a:lnTo>
                  <a:close/>
                </a:path>
                <a:path w="437514" h="45084">
                  <a:moveTo>
                    <a:pt x="89941" y="18148"/>
                  </a:moveTo>
                  <a:lnTo>
                    <a:pt x="89763" y="17703"/>
                  </a:lnTo>
                  <a:lnTo>
                    <a:pt x="89776" y="17919"/>
                  </a:lnTo>
                  <a:lnTo>
                    <a:pt x="89801" y="18097"/>
                  </a:lnTo>
                  <a:lnTo>
                    <a:pt x="89814" y="18300"/>
                  </a:lnTo>
                  <a:lnTo>
                    <a:pt x="89941" y="18148"/>
                  </a:lnTo>
                  <a:close/>
                </a:path>
                <a:path w="437514" h="45084">
                  <a:moveTo>
                    <a:pt x="90766" y="14109"/>
                  </a:moveTo>
                  <a:lnTo>
                    <a:pt x="90449" y="15100"/>
                  </a:lnTo>
                  <a:lnTo>
                    <a:pt x="90512" y="18402"/>
                  </a:lnTo>
                  <a:lnTo>
                    <a:pt x="90703" y="17818"/>
                  </a:lnTo>
                  <a:lnTo>
                    <a:pt x="90766" y="14109"/>
                  </a:lnTo>
                  <a:close/>
                </a:path>
                <a:path w="437514" h="45084">
                  <a:moveTo>
                    <a:pt x="93243" y="40906"/>
                  </a:moveTo>
                  <a:lnTo>
                    <a:pt x="92646" y="40474"/>
                  </a:lnTo>
                  <a:lnTo>
                    <a:pt x="92811" y="40754"/>
                  </a:lnTo>
                  <a:lnTo>
                    <a:pt x="93027" y="40906"/>
                  </a:lnTo>
                  <a:lnTo>
                    <a:pt x="93243" y="40906"/>
                  </a:lnTo>
                  <a:close/>
                </a:path>
                <a:path w="437514" h="45084">
                  <a:moveTo>
                    <a:pt x="94754" y="16002"/>
                  </a:moveTo>
                  <a:lnTo>
                    <a:pt x="94500" y="16002"/>
                  </a:lnTo>
                  <a:lnTo>
                    <a:pt x="94272" y="15621"/>
                  </a:lnTo>
                  <a:lnTo>
                    <a:pt x="94259" y="17018"/>
                  </a:lnTo>
                  <a:lnTo>
                    <a:pt x="94119" y="15748"/>
                  </a:lnTo>
                  <a:lnTo>
                    <a:pt x="93548" y="19812"/>
                  </a:lnTo>
                  <a:lnTo>
                    <a:pt x="93319" y="17907"/>
                  </a:lnTo>
                  <a:lnTo>
                    <a:pt x="93268" y="18288"/>
                  </a:lnTo>
                  <a:lnTo>
                    <a:pt x="93154" y="20828"/>
                  </a:lnTo>
                  <a:lnTo>
                    <a:pt x="94386" y="20828"/>
                  </a:lnTo>
                  <a:lnTo>
                    <a:pt x="94488" y="19812"/>
                  </a:lnTo>
                  <a:lnTo>
                    <a:pt x="94386" y="18288"/>
                  </a:lnTo>
                  <a:lnTo>
                    <a:pt x="94272" y="17780"/>
                  </a:lnTo>
                  <a:lnTo>
                    <a:pt x="94373" y="17233"/>
                  </a:lnTo>
                  <a:lnTo>
                    <a:pt x="94437" y="17018"/>
                  </a:lnTo>
                  <a:lnTo>
                    <a:pt x="94754" y="16002"/>
                  </a:lnTo>
                  <a:close/>
                </a:path>
                <a:path w="437514" h="45084">
                  <a:moveTo>
                    <a:pt x="98691" y="36068"/>
                  </a:moveTo>
                  <a:lnTo>
                    <a:pt x="98564" y="35433"/>
                  </a:lnTo>
                  <a:lnTo>
                    <a:pt x="98577" y="36220"/>
                  </a:lnTo>
                  <a:lnTo>
                    <a:pt x="98691" y="36068"/>
                  </a:lnTo>
                  <a:close/>
                </a:path>
                <a:path w="437514" h="45084">
                  <a:moveTo>
                    <a:pt x="99428" y="38862"/>
                  </a:moveTo>
                  <a:lnTo>
                    <a:pt x="99314" y="37973"/>
                  </a:lnTo>
                  <a:lnTo>
                    <a:pt x="98742" y="36017"/>
                  </a:lnTo>
                  <a:lnTo>
                    <a:pt x="98577" y="40386"/>
                  </a:lnTo>
                  <a:lnTo>
                    <a:pt x="99428" y="38862"/>
                  </a:lnTo>
                  <a:close/>
                </a:path>
                <a:path w="437514" h="45084">
                  <a:moveTo>
                    <a:pt x="99822" y="37668"/>
                  </a:moveTo>
                  <a:lnTo>
                    <a:pt x="99758" y="38100"/>
                  </a:lnTo>
                  <a:lnTo>
                    <a:pt x="99644" y="38481"/>
                  </a:lnTo>
                  <a:lnTo>
                    <a:pt x="99568" y="38862"/>
                  </a:lnTo>
                  <a:lnTo>
                    <a:pt x="99796" y="39624"/>
                  </a:lnTo>
                  <a:lnTo>
                    <a:pt x="99822" y="37668"/>
                  </a:lnTo>
                  <a:close/>
                </a:path>
                <a:path w="437514" h="45084">
                  <a:moveTo>
                    <a:pt x="101663" y="20066"/>
                  </a:moveTo>
                  <a:close/>
                </a:path>
                <a:path w="437514" h="45084">
                  <a:moveTo>
                    <a:pt x="101676" y="10922"/>
                  </a:moveTo>
                  <a:lnTo>
                    <a:pt x="101130" y="12573"/>
                  </a:lnTo>
                  <a:lnTo>
                    <a:pt x="101041" y="13335"/>
                  </a:lnTo>
                  <a:lnTo>
                    <a:pt x="101155" y="15189"/>
                  </a:lnTo>
                  <a:lnTo>
                    <a:pt x="101219" y="14859"/>
                  </a:lnTo>
                  <a:lnTo>
                    <a:pt x="101180" y="15494"/>
                  </a:lnTo>
                  <a:lnTo>
                    <a:pt x="101155" y="15189"/>
                  </a:lnTo>
                  <a:lnTo>
                    <a:pt x="101092" y="15494"/>
                  </a:lnTo>
                  <a:lnTo>
                    <a:pt x="100749" y="17272"/>
                  </a:lnTo>
                  <a:lnTo>
                    <a:pt x="101587" y="15875"/>
                  </a:lnTo>
                  <a:lnTo>
                    <a:pt x="101676" y="14859"/>
                  </a:lnTo>
                  <a:lnTo>
                    <a:pt x="101676" y="10922"/>
                  </a:lnTo>
                  <a:close/>
                </a:path>
                <a:path w="437514" h="45084">
                  <a:moveTo>
                    <a:pt x="103847" y="19710"/>
                  </a:moveTo>
                  <a:lnTo>
                    <a:pt x="103771" y="19265"/>
                  </a:lnTo>
                  <a:lnTo>
                    <a:pt x="103720" y="20701"/>
                  </a:lnTo>
                  <a:lnTo>
                    <a:pt x="103847" y="19710"/>
                  </a:lnTo>
                  <a:close/>
                </a:path>
                <a:path w="437514" h="45084">
                  <a:moveTo>
                    <a:pt x="104063" y="19685"/>
                  </a:moveTo>
                  <a:lnTo>
                    <a:pt x="103936" y="19050"/>
                  </a:lnTo>
                  <a:lnTo>
                    <a:pt x="103974" y="19558"/>
                  </a:lnTo>
                  <a:lnTo>
                    <a:pt x="104063" y="19685"/>
                  </a:lnTo>
                  <a:close/>
                </a:path>
                <a:path w="437514" h="45084">
                  <a:moveTo>
                    <a:pt x="104127" y="37439"/>
                  </a:moveTo>
                  <a:lnTo>
                    <a:pt x="103860" y="38138"/>
                  </a:lnTo>
                  <a:lnTo>
                    <a:pt x="103974" y="37909"/>
                  </a:lnTo>
                  <a:lnTo>
                    <a:pt x="104127" y="37439"/>
                  </a:lnTo>
                  <a:close/>
                </a:path>
                <a:path w="437514" h="45084">
                  <a:moveTo>
                    <a:pt x="104152" y="17741"/>
                  </a:moveTo>
                  <a:lnTo>
                    <a:pt x="103987" y="17348"/>
                  </a:lnTo>
                  <a:lnTo>
                    <a:pt x="104051" y="17614"/>
                  </a:lnTo>
                  <a:lnTo>
                    <a:pt x="104152" y="17741"/>
                  </a:lnTo>
                  <a:close/>
                </a:path>
                <a:path w="437514" h="45084">
                  <a:moveTo>
                    <a:pt x="104571" y="36068"/>
                  </a:moveTo>
                  <a:lnTo>
                    <a:pt x="104368" y="36576"/>
                  </a:lnTo>
                  <a:lnTo>
                    <a:pt x="104343" y="36322"/>
                  </a:lnTo>
                  <a:lnTo>
                    <a:pt x="104343" y="36576"/>
                  </a:lnTo>
                  <a:lnTo>
                    <a:pt x="104241" y="37071"/>
                  </a:lnTo>
                  <a:lnTo>
                    <a:pt x="104127" y="37439"/>
                  </a:lnTo>
                  <a:lnTo>
                    <a:pt x="104317" y="37338"/>
                  </a:lnTo>
                  <a:lnTo>
                    <a:pt x="104571" y="38227"/>
                  </a:lnTo>
                  <a:lnTo>
                    <a:pt x="104571" y="37338"/>
                  </a:lnTo>
                  <a:lnTo>
                    <a:pt x="104571" y="36068"/>
                  </a:lnTo>
                  <a:close/>
                </a:path>
                <a:path w="437514" h="45084">
                  <a:moveTo>
                    <a:pt x="105359" y="12407"/>
                  </a:moveTo>
                  <a:lnTo>
                    <a:pt x="105283" y="11938"/>
                  </a:lnTo>
                  <a:lnTo>
                    <a:pt x="105156" y="12319"/>
                  </a:lnTo>
                  <a:lnTo>
                    <a:pt x="105359" y="12407"/>
                  </a:lnTo>
                  <a:close/>
                </a:path>
                <a:path w="437514" h="45084">
                  <a:moveTo>
                    <a:pt x="106730" y="11518"/>
                  </a:moveTo>
                  <a:lnTo>
                    <a:pt x="106603" y="11785"/>
                  </a:lnTo>
                  <a:lnTo>
                    <a:pt x="106730" y="11518"/>
                  </a:lnTo>
                  <a:close/>
                </a:path>
                <a:path w="437514" h="45084">
                  <a:moveTo>
                    <a:pt x="106984" y="12827"/>
                  </a:moveTo>
                  <a:lnTo>
                    <a:pt x="106819" y="12954"/>
                  </a:lnTo>
                  <a:lnTo>
                    <a:pt x="106692" y="13208"/>
                  </a:lnTo>
                  <a:lnTo>
                    <a:pt x="106857" y="13208"/>
                  </a:lnTo>
                  <a:lnTo>
                    <a:pt x="106984" y="12827"/>
                  </a:lnTo>
                  <a:close/>
                </a:path>
                <a:path w="437514" h="45084">
                  <a:moveTo>
                    <a:pt x="108051" y="35267"/>
                  </a:moveTo>
                  <a:lnTo>
                    <a:pt x="107899" y="35306"/>
                  </a:lnTo>
                  <a:lnTo>
                    <a:pt x="108051" y="35306"/>
                  </a:lnTo>
                  <a:close/>
                </a:path>
                <a:path w="437514" h="45084">
                  <a:moveTo>
                    <a:pt x="110769" y="15798"/>
                  </a:moveTo>
                  <a:lnTo>
                    <a:pt x="110718" y="15481"/>
                  </a:lnTo>
                  <a:lnTo>
                    <a:pt x="110667" y="15303"/>
                  </a:lnTo>
                  <a:lnTo>
                    <a:pt x="110642" y="15570"/>
                  </a:lnTo>
                  <a:lnTo>
                    <a:pt x="110718" y="15722"/>
                  </a:lnTo>
                  <a:close/>
                </a:path>
                <a:path w="437514" h="45084">
                  <a:moveTo>
                    <a:pt x="112356" y="14478"/>
                  </a:moveTo>
                  <a:lnTo>
                    <a:pt x="112090" y="15240"/>
                  </a:lnTo>
                  <a:lnTo>
                    <a:pt x="111975" y="15722"/>
                  </a:lnTo>
                  <a:lnTo>
                    <a:pt x="112179" y="16383"/>
                  </a:lnTo>
                  <a:lnTo>
                    <a:pt x="112356" y="14478"/>
                  </a:lnTo>
                  <a:close/>
                </a:path>
                <a:path w="437514" h="45084">
                  <a:moveTo>
                    <a:pt x="113550" y="31965"/>
                  </a:moveTo>
                  <a:lnTo>
                    <a:pt x="113411" y="31762"/>
                  </a:lnTo>
                  <a:lnTo>
                    <a:pt x="113245" y="31470"/>
                  </a:lnTo>
                  <a:lnTo>
                    <a:pt x="113093" y="31915"/>
                  </a:lnTo>
                  <a:lnTo>
                    <a:pt x="113258" y="32499"/>
                  </a:lnTo>
                  <a:lnTo>
                    <a:pt x="113411" y="32372"/>
                  </a:lnTo>
                  <a:lnTo>
                    <a:pt x="113550" y="31965"/>
                  </a:lnTo>
                  <a:close/>
                </a:path>
                <a:path w="437514" h="45084">
                  <a:moveTo>
                    <a:pt x="113855" y="30607"/>
                  </a:moveTo>
                  <a:lnTo>
                    <a:pt x="113766" y="31102"/>
                  </a:lnTo>
                  <a:lnTo>
                    <a:pt x="113652" y="31635"/>
                  </a:lnTo>
                  <a:lnTo>
                    <a:pt x="113550" y="31965"/>
                  </a:lnTo>
                  <a:lnTo>
                    <a:pt x="113715" y="32181"/>
                  </a:lnTo>
                  <a:lnTo>
                    <a:pt x="113855" y="32245"/>
                  </a:lnTo>
                  <a:lnTo>
                    <a:pt x="113855" y="30607"/>
                  </a:lnTo>
                  <a:close/>
                </a:path>
                <a:path w="437514" h="45084">
                  <a:moveTo>
                    <a:pt x="115912" y="17691"/>
                  </a:moveTo>
                  <a:lnTo>
                    <a:pt x="115735" y="15621"/>
                  </a:lnTo>
                  <a:lnTo>
                    <a:pt x="115417" y="18034"/>
                  </a:lnTo>
                  <a:lnTo>
                    <a:pt x="115912" y="17691"/>
                  </a:lnTo>
                  <a:close/>
                </a:path>
                <a:path w="437514" h="45084">
                  <a:moveTo>
                    <a:pt x="116319" y="17399"/>
                  </a:moveTo>
                  <a:lnTo>
                    <a:pt x="116039" y="17602"/>
                  </a:lnTo>
                  <a:lnTo>
                    <a:pt x="116001" y="18097"/>
                  </a:lnTo>
                  <a:lnTo>
                    <a:pt x="116128" y="19265"/>
                  </a:lnTo>
                  <a:lnTo>
                    <a:pt x="116319" y="17399"/>
                  </a:lnTo>
                  <a:close/>
                </a:path>
                <a:path w="437514" h="45084">
                  <a:moveTo>
                    <a:pt x="116649" y="13804"/>
                  </a:moveTo>
                  <a:lnTo>
                    <a:pt x="116166" y="14782"/>
                  </a:lnTo>
                  <a:lnTo>
                    <a:pt x="116522" y="14185"/>
                  </a:lnTo>
                  <a:lnTo>
                    <a:pt x="116649" y="13804"/>
                  </a:lnTo>
                  <a:close/>
                </a:path>
                <a:path w="437514" h="45084">
                  <a:moveTo>
                    <a:pt x="119278" y="35052"/>
                  </a:moveTo>
                  <a:lnTo>
                    <a:pt x="118440" y="32131"/>
                  </a:lnTo>
                  <a:lnTo>
                    <a:pt x="118452" y="32499"/>
                  </a:lnTo>
                  <a:lnTo>
                    <a:pt x="118046" y="33274"/>
                  </a:lnTo>
                  <a:lnTo>
                    <a:pt x="118300" y="34937"/>
                  </a:lnTo>
                  <a:lnTo>
                    <a:pt x="118452" y="32524"/>
                  </a:lnTo>
                  <a:lnTo>
                    <a:pt x="118643" y="35433"/>
                  </a:lnTo>
                  <a:lnTo>
                    <a:pt x="119278" y="35052"/>
                  </a:lnTo>
                  <a:close/>
                </a:path>
                <a:path w="437514" h="45084">
                  <a:moveTo>
                    <a:pt x="120700" y="18923"/>
                  </a:moveTo>
                  <a:lnTo>
                    <a:pt x="120459" y="19037"/>
                  </a:lnTo>
                  <a:lnTo>
                    <a:pt x="120611" y="19278"/>
                  </a:lnTo>
                  <a:lnTo>
                    <a:pt x="120700" y="18923"/>
                  </a:lnTo>
                  <a:close/>
                </a:path>
                <a:path w="437514" h="45084">
                  <a:moveTo>
                    <a:pt x="121246" y="16751"/>
                  </a:moveTo>
                  <a:lnTo>
                    <a:pt x="120954" y="17132"/>
                  </a:lnTo>
                  <a:lnTo>
                    <a:pt x="121208" y="17792"/>
                  </a:lnTo>
                  <a:lnTo>
                    <a:pt x="121246" y="16751"/>
                  </a:lnTo>
                  <a:close/>
                </a:path>
                <a:path w="437514" h="45084">
                  <a:moveTo>
                    <a:pt x="125831" y="21310"/>
                  </a:moveTo>
                  <a:lnTo>
                    <a:pt x="125488" y="20218"/>
                  </a:lnTo>
                  <a:lnTo>
                    <a:pt x="125450" y="21348"/>
                  </a:lnTo>
                  <a:lnTo>
                    <a:pt x="125666" y="21069"/>
                  </a:lnTo>
                  <a:lnTo>
                    <a:pt x="125831" y="21310"/>
                  </a:lnTo>
                  <a:close/>
                </a:path>
                <a:path w="437514" h="45084">
                  <a:moveTo>
                    <a:pt x="129222" y="25171"/>
                  </a:moveTo>
                  <a:lnTo>
                    <a:pt x="129184" y="25400"/>
                  </a:lnTo>
                  <a:lnTo>
                    <a:pt x="129222" y="25171"/>
                  </a:lnTo>
                  <a:close/>
                </a:path>
                <a:path w="437514" h="45084">
                  <a:moveTo>
                    <a:pt x="129273" y="23241"/>
                  </a:moveTo>
                  <a:lnTo>
                    <a:pt x="129146" y="21526"/>
                  </a:lnTo>
                  <a:lnTo>
                    <a:pt x="129184" y="23901"/>
                  </a:lnTo>
                  <a:lnTo>
                    <a:pt x="129273" y="23241"/>
                  </a:lnTo>
                  <a:close/>
                </a:path>
                <a:path w="437514" h="45084">
                  <a:moveTo>
                    <a:pt x="131432" y="31115"/>
                  </a:moveTo>
                  <a:lnTo>
                    <a:pt x="131419" y="30226"/>
                  </a:lnTo>
                  <a:lnTo>
                    <a:pt x="131356" y="31115"/>
                  </a:lnTo>
                  <a:close/>
                </a:path>
                <a:path w="437514" h="45084">
                  <a:moveTo>
                    <a:pt x="131826" y="17094"/>
                  </a:moveTo>
                  <a:lnTo>
                    <a:pt x="131610" y="18516"/>
                  </a:lnTo>
                  <a:lnTo>
                    <a:pt x="131749" y="18110"/>
                  </a:lnTo>
                  <a:lnTo>
                    <a:pt x="131787" y="17627"/>
                  </a:lnTo>
                  <a:lnTo>
                    <a:pt x="131826" y="17094"/>
                  </a:lnTo>
                  <a:close/>
                </a:path>
                <a:path w="437514" h="45084">
                  <a:moveTo>
                    <a:pt x="133781" y="29845"/>
                  </a:moveTo>
                  <a:lnTo>
                    <a:pt x="133400" y="28321"/>
                  </a:lnTo>
                  <a:lnTo>
                    <a:pt x="133337" y="30607"/>
                  </a:lnTo>
                  <a:lnTo>
                    <a:pt x="133756" y="30480"/>
                  </a:lnTo>
                  <a:lnTo>
                    <a:pt x="133781" y="29845"/>
                  </a:lnTo>
                  <a:close/>
                </a:path>
                <a:path w="437514" h="45084">
                  <a:moveTo>
                    <a:pt x="136042" y="19519"/>
                  </a:moveTo>
                  <a:lnTo>
                    <a:pt x="136029" y="18846"/>
                  </a:lnTo>
                  <a:lnTo>
                    <a:pt x="136029" y="17983"/>
                  </a:lnTo>
                  <a:lnTo>
                    <a:pt x="135928" y="17856"/>
                  </a:lnTo>
                  <a:lnTo>
                    <a:pt x="135851" y="20802"/>
                  </a:lnTo>
                  <a:lnTo>
                    <a:pt x="135788" y="22085"/>
                  </a:lnTo>
                  <a:lnTo>
                    <a:pt x="135864" y="20878"/>
                  </a:lnTo>
                  <a:lnTo>
                    <a:pt x="135940" y="20294"/>
                  </a:lnTo>
                  <a:lnTo>
                    <a:pt x="136042" y="20066"/>
                  </a:lnTo>
                  <a:lnTo>
                    <a:pt x="136042" y="19519"/>
                  </a:lnTo>
                  <a:close/>
                </a:path>
                <a:path w="437514" h="45084">
                  <a:moveTo>
                    <a:pt x="137058" y="18948"/>
                  </a:moveTo>
                  <a:lnTo>
                    <a:pt x="136702" y="17818"/>
                  </a:lnTo>
                  <a:lnTo>
                    <a:pt x="136728" y="17170"/>
                  </a:lnTo>
                  <a:lnTo>
                    <a:pt x="136410" y="18478"/>
                  </a:lnTo>
                  <a:lnTo>
                    <a:pt x="136677" y="19469"/>
                  </a:lnTo>
                  <a:lnTo>
                    <a:pt x="137058" y="18948"/>
                  </a:lnTo>
                  <a:close/>
                </a:path>
                <a:path w="437514" h="45084">
                  <a:moveTo>
                    <a:pt x="138061" y="24447"/>
                  </a:moveTo>
                  <a:close/>
                </a:path>
                <a:path w="437514" h="45084">
                  <a:moveTo>
                    <a:pt x="138188" y="22098"/>
                  </a:moveTo>
                  <a:lnTo>
                    <a:pt x="138061" y="24447"/>
                  </a:lnTo>
                  <a:lnTo>
                    <a:pt x="138188" y="22098"/>
                  </a:lnTo>
                  <a:close/>
                </a:path>
                <a:path w="437514" h="45084">
                  <a:moveTo>
                    <a:pt x="138468" y="33909"/>
                  </a:moveTo>
                  <a:lnTo>
                    <a:pt x="138417" y="34036"/>
                  </a:lnTo>
                  <a:lnTo>
                    <a:pt x="138328" y="34899"/>
                  </a:lnTo>
                  <a:lnTo>
                    <a:pt x="138417" y="35039"/>
                  </a:lnTo>
                  <a:lnTo>
                    <a:pt x="138468" y="33909"/>
                  </a:lnTo>
                  <a:close/>
                </a:path>
                <a:path w="437514" h="45084">
                  <a:moveTo>
                    <a:pt x="138607" y="24003"/>
                  </a:moveTo>
                  <a:lnTo>
                    <a:pt x="138303" y="24257"/>
                  </a:lnTo>
                  <a:lnTo>
                    <a:pt x="138201" y="25260"/>
                  </a:lnTo>
                  <a:lnTo>
                    <a:pt x="138607" y="24003"/>
                  </a:lnTo>
                  <a:close/>
                </a:path>
                <a:path w="437514" h="45084">
                  <a:moveTo>
                    <a:pt x="138722" y="35814"/>
                  </a:moveTo>
                  <a:lnTo>
                    <a:pt x="138633" y="35407"/>
                  </a:lnTo>
                  <a:lnTo>
                    <a:pt x="138417" y="35039"/>
                  </a:lnTo>
                  <a:lnTo>
                    <a:pt x="138353" y="36576"/>
                  </a:lnTo>
                  <a:lnTo>
                    <a:pt x="138722" y="35814"/>
                  </a:lnTo>
                  <a:close/>
                </a:path>
                <a:path w="437514" h="45084">
                  <a:moveTo>
                    <a:pt x="139471" y="21983"/>
                  </a:moveTo>
                  <a:lnTo>
                    <a:pt x="139420" y="21437"/>
                  </a:lnTo>
                  <a:lnTo>
                    <a:pt x="138798" y="21120"/>
                  </a:lnTo>
                  <a:lnTo>
                    <a:pt x="139471" y="21983"/>
                  </a:lnTo>
                  <a:close/>
                </a:path>
                <a:path w="437514" h="45084">
                  <a:moveTo>
                    <a:pt x="139560" y="19037"/>
                  </a:moveTo>
                  <a:lnTo>
                    <a:pt x="138747" y="15646"/>
                  </a:lnTo>
                  <a:lnTo>
                    <a:pt x="139319" y="19240"/>
                  </a:lnTo>
                  <a:lnTo>
                    <a:pt x="139560" y="19037"/>
                  </a:lnTo>
                  <a:close/>
                </a:path>
                <a:path w="437514" h="45084">
                  <a:moveTo>
                    <a:pt x="139700" y="21577"/>
                  </a:moveTo>
                  <a:lnTo>
                    <a:pt x="139319" y="19240"/>
                  </a:lnTo>
                  <a:lnTo>
                    <a:pt x="139420" y="21437"/>
                  </a:lnTo>
                  <a:lnTo>
                    <a:pt x="139700" y="21577"/>
                  </a:lnTo>
                  <a:close/>
                </a:path>
                <a:path w="437514" h="45084">
                  <a:moveTo>
                    <a:pt x="139801" y="23749"/>
                  </a:moveTo>
                  <a:lnTo>
                    <a:pt x="139750" y="22352"/>
                  </a:lnTo>
                  <a:lnTo>
                    <a:pt x="139357" y="24612"/>
                  </a:lnTo>
                  <a:lnTo>
                    <a:pt x="139801" y="23749"/>
                  </a:lnTo>
                  <a:close/>
                </a:path>
                <a:path w="437514" h="45084">
                  <a:moveTo>
                    <a:pt x="142455" y="36601"/>
                  </a:moveTo>
                  <a:lnTo>
                    <a:pt x="142405" y="34315"/>
                  </a:lnTo>
                  <a:lnTo>
                    <a:pt x="142227" y="32524"/>
                  </a:lnTo>
                  <a:lnTo>
                    <a:pt x="142011" y="34315"/>
                  </a:lnTo>
                  <a:lnTo>
                    <a:pt x="142201" y="34556"/>
                  </a:lnTo>
                  <a:lnTo>
                    <a:pt x="142455" y="36601"/>
                  </a:lnTo>
                  <a:close/>
                </a:path>
                <a:path w="437514" h="45084">
                  <a:moveTo>
                    <a:pt x="143052" y="22771"/>
                  </a:moveTo>
                  <a:lnTo>
                    <a:pt x="142925" y="23177"/>
                  </a:lnTo>
                  <a:lnTo>
                    <a:pt x="143027" y="22885"/>
                  </a:lnTo>
                  <a:close/>
                </a:path>
                <a:path w="437514" h="45084">
                  <a:moveTo>
                    <a:pt x="143598" y="34709"/>
                  </a:moveTo>
                  <a:lnTo>
                    <a:pt x="143471" y="34772"/>
                  </a:lnTo>
                  <a:lnTo>
                    <a:pt x="143598" y="34709"/>
                  </a:lnTo>
                  <a:close/>
                </a:path>
                <a:path w="437514" h="45084">
                  <a:moveTo>
                    <a:pt x="143725" y="33451"/>
                  </a:moveTo>
                  <a:lnTo>
                    <a:pt x="143700" y="34188"/>
                  </a:lnTo>
                  <a:lnTo>
                    <a:pt x="143649" y="34556"/>
                  </a:lnTo>
                  <a:lnTo>
                    <a:pt x="143586" y="34709"/>
                  </a:lnTo>
                  <a:lnTo>
                    <a:pt x="143713" y="34556"/>
                  </a:lnTo>
                  <a:lnTo>
                    <a:pt x="143725" y="34112"/>
                  </a:lnTo>
                  <a:lnTo>
                    <a:pt x="143725" y="33451"/>
                  </a:lnTo>
                  <a:close/>
                </a:path>
                <a:path w="437514" h="45084">
                  <a:moveTo>
                    <a:pt x="143903" y="34188"/>
                  </a:moveTo>
                  <a:lnTo>
                    <a:pt x="143840" y="34340"/>
                  </a:lnTo>
                  <a:lnTo>
                    <a:pt x="143725" y="34556"/>
                  </a:lnTo>
                  <a:lnTo>
                    <a:pt x="143700" y="35102"/>
                  </a:lnTo>
                  <a:lnTo>
                    <a:pt x="143776" y="34925"/>
                  </a:lnTo>
                  <a:lnTo>
                    <a:pt x="143840" y="34607"/>
                  </a:lnTo>
                  <a:lnTo>
                    <a:pt x="143903" y="34188"/>
                  </a:lnTo>
                  <a:close/>
                </a:path>
                <a:path w="437514" h="45084">
                  <a:moveTo>
                    <a:pt x="144056" y="25400"/>
                  </a:moveTo>
                  <a:lnTo>
                    <a:pt x="143433" y="29083"/>
                  </a:lnTo>
                  <a:lnTo>
                    <a:pt x="143306" y="26416"/>
                  </a:lnTo>
                  <a:lnTo>
                    <a:pt x="143408" y="25260"/>
                  </a:lnTo>
                  <a:lnTo>
                    <a:pt x="143522" y="25019"/>
                  </a:lnTo>
                  <a:lnTo>
                    <a:pt x="143408" y="23876"/>
                  </a:lnTo>
                  <a:lnTo>
                    <a:pt x="143217" y="22733"/>
                  </a:lnTo>
                  <a:lnTo>
                    <a:pt x="143192" y="26416"/>
                  </a:lnTo>
                  <a:lnTo>
                    <a:pt x="143129" y="25781"/>
                  </a:lnTo>
                  <a:lnTo>
                    <a:pt x="143078" y="25400"/>
                  </a:lnTo>
                  <a:lnTo>
                    <a:pt x="142976" y="24511"/>
                  </a:lnTo>
                  <a:lnTo>
                    <a:pt x="142925" y="23241"/>
                  </a:lnTo>
                  <a:lnTo>
                    <a:pt x="142519" y="24511"/>
                  </a:lnTo>
                  <a:lnTo>
                    <a:pt x="142557" y="21640"/>
                  </a:lnTo>
                  <a:lnTo>
                    <a:pt x="142735" y="22098"/>
                  </a:lnTo>
                  <a:lnTo>
                    <a:pt x="142570" y="21463"/>
                  </a:lnTo>
                  <a:lnTo>
                    <a:pt x="142087" y="19558"/>
                  </a:lnTo>
                  <a:lnTo>
                    <a:pt x="141566" y="25400"/>
                  </a:lnTo>
                  <a:lnTo>
                    <a:pt x="141439" y="23495"/>
                  </a:lnTo>
                  <a:lnTo>
                    <a:pt x="141414" y="21717"/>
                  </a:lnTo>
                  <a:lnTo>
                    <a:pt x="140677" y="22860"/>
                  </a:lnTo>
                  <a:lnTo>
                    <a:pt x="140550" y="23495"/>
                  </a:lnTo>
                  <a:lnTo>
                    <a:pt x="141084" y="24625"/>
                  </a:lnTo>
                  <a:lnTo>
                    <a:pt x="141185" y="25400"/>
                  </a:lnTo>
                  <a:lnTo>
                    <a:pt x="140487" y="28702"/>
                  </a:lnTo>
                  <a:lnTo>
                    <a:pt x="140423" y="27178"/>
                  </a:lnTo>
                  <a:lnTo>
                    <a:pt x="140360" y="25908"/>
                  </a:lnTo>
                  <a:lnTo>
                    <a:pt x="140284" y="24003"/>
                  </a:lnTo>
                  <a:lnTo>
                    <a:pt x="140144" y="20828"/>
                  </a:lnTo>
                  <a:lnTo>
                    <a:pt x="139992" y="24003"/>
                  </a:lnTo>
                  <a:lnTo>
                    <a:pt x="139801" y="23749"/>
                  </a:lnTo>
                  <a:lnTo>
                    <a:pt x="139547" y="25908"/>
                  </a:lnTo>
                  <a:lnTo>
                    <a:pt x="139357" y="24638"/>
                  </a:lnTo>
                  <a:lnTo>
                    <a:pt x="139128" y="22987"/>
                  </a:lnTo>
                  <a:lnTo>
                    <a:pt x="138214" y="27178"/>
                  </a:lnTo>
                  <a:lnTo>
                    <a:pt x="138214" y="27051"/>
                  </a:lnTo>
                  <a:lnTo>
                    <a:pt x="138214" y="26670"/>
                  </a:lnTo>
                  <a:lnTo>
                    <a:pt x="138201" y="25654"/>
                  </a:lnTo>
                  <a:lnTo>
                    <a:pt x="138201" y="25260"/>
                  </a:lnTo>
                  <a:lnTo>
                    <a:pt x="138074" y="25654"/>
                  </a:lnTo>
                  <a:lnTo>
                    <a:pt x="137985" y="24511"/>
                  </a:lnTo>
                  <a:lnTo>
                    <a:pt x="138023" y="20193"/>
                  </a:lnTo>
                  <a:lnTo>
                    <a:pt x="137464" y="26670"/>
                  </a:lnTo>
                  <a:lnTo>
                    <a:pt x="137350" y="25908"/>
                  </a:lnTo>
                  <a:lnTo>
                    <a:pt x="137261" y="25273"/>
                  </a:lnTo>
                  <a:lnTo>
                    <a:pt x="137223" y="25019"/>
                  </a:lnTo>
                  <a:lnTo>
                    <a:pt x="137096" y="24257"/>
                  </a:lnTo>
                  <a:lnTo>
                    <a:pt x="137261" y="21336"/>
                  </a:lnTo>
                  <a:lnTo>
                    <a:pt x="137642" y="22733"/>
                  </a:lnTo>
                  <a:lnTo>
                    <a:pt x="137414" y="21336"/>
                  </a:lnTo>
                  <a:lnTo>
                    <a:pt x="137248" y="20320"/>
                  </a:lnTo>
                  <a:lnTo>
                    <a:pt x="136918" y="25019"/>
                  </a:lnTo>
                  <a:lnTo>
                    <a:pt x="136893" y="24765"/>
                  </a:lnTo>
                  <a:lnTo>
                    <a:pt x="136817" y="23876"/>
                  </a:lnTo>
                  <a:lnTo>
                    <a:pt x="136423" y="19177"/>
                  </a:lnTo>
                  <a:lnTo>
                    <a:pt x="136080" y="20066"/>
                  </a:lnTo>
                  <a:lnTo>
                    <a:pt x="135966" y="23876"/>
                  </a:lnTo>
                  <a:lnTo>
                    <a:pt x="135661" y="22987"/>
                  </a:lnTo>
                  <a:lnTo>
                    <a:pt x="135216" y="21717"/>
                  </a:lnTo>
                  <a:lnTo>
                    <a:pt x="134581" y="22987"/>
                  </a:lnTo>
                  <a:lnTo>
                    <a:pt x="134594" y="22733"/>
                  </a:lnTo>
                  <a:lnTo>
                    <a:pt x="134632" y="21717"/>
                  </a:lnTo>
                  <a:lnTo>
                    <a:pt x="133451" y="20828"/>
                  </a:lnTo>
                  <a:lnTo>
                    <a:pt x="132892" y="19570"/>
                  </a:lnTo>
                  <a:lnTo>
                    <a:pt x="132753" y="22733"/>
                  </a:lnTo>
                  <a:lnTo>
                    <a:pt x="132168" y="21971"/>
                  </a:lnTo>
                  <a:lnTo>
                    <a:pt x="131737" y="22733"/>
                  </a:lnTo>
                  <a:lnTo>
                    <a:pt x="131762" y="21336"/>
                  </a:lnTo>
                  <a:lnTo>
                    <a:pt x="131775" y="20828"/>
                  </a:lnTo>
                  <a:lnTo>
                    <a:pt x="131876" y="19558"/>
                  </a:lnTo>
                  <a:lnTo>
                    <a:pt x="132118" y="18542"/>
                  </a:lnTo>
                  <a:lnTo>
                    <a:pt x="131724" y="18542"/>
                  </a:lnTo>
                  <a:lnTo>
                    <a:pt x="131622" y="19685"/>
                  </a:lnTo>
                  <a:lnTo>
                    <a:pt x="131495" y="20320"/>
                  </a:lnTo>
                  <a:lnTo>
                    <a:pt x="131381" y="20574"/>
                  </a:lnTo>
                  <a:lnTo>
                    <a:pt x="131203" y="20828"/>
                  </a:lnTo>
                  <a:lnTo>
                    <a:pt x="131343" y="18034"/>
                  </a:lnTo>
                  <a:lnTo>
                    <a:pt x="130797" y="18161"/>
                  </a:lnTo>
                  <a:lnTo>
                    <a:pt x="130200" y="21336"/>
                  </a:lnTo>
                  <a:lnTo>
                    <a:pt x="129540" y="19431"/>
                  </a:lnTo>
                  <a:lnTo>
                    <a:pt x="129501" y="22479"/>
                  </a:lnTo>
                  <a:lnTo>
                    <a:pt x="129743" y="24765"/>
                  </a:lnTo>
                  <a:lnTo>
                    <a:pt x="129870" y="27178"/>
                  </a:lnTo>
                  <a:lnTo>
                    <a:pt x="129222" y="28702"/>
                  </a:lnTo>
                  <a:lnTo>
                    <a:pt x="129184" y="25400"/>
                  </a:lnTo>
                  <a:lnTo>
                    <a:pt x="129159" y="25273"/>
                  </a:lnTo>
                  <a:lnTo>
                    <a:pt x="129070" y="24257"/>
                  </a:lnTo>
                  <a:lnTo>
                    <a:pt x="128981" y="22733"/>
                  </a:lnTo>
                  <a:lnTo>
                    <a:pt x="128993" y="22098"/>
                  </a:lnTo>
                  <a:lnTo>
                    <a:pt x="128790" y="22733"/>
                  </a:lnTo>
                  <a:lnTo>
                    <a:pt x="128841" y="21082"/>
                  </a:lnTo>
                  <a:lnTo>
                    <a:pt x="128917" y="20828"/>
                  </a:lnTo>
                  <a:lnTo>
                    <a:pt x="129057" y="21844"/>
                  </a:lnTo>
                  <a:lnTo>
                    <a:pt x="129120" y="21424"/>
                  </a:lnTo>
                  <a:lnTo>
                    <a:pt x="129070" y="20955"/>
                  </a:lnTo>
                  <a:lnTo>
                    <a:pt x="128981" y="20828"/>
                  </a:lnTo>
                  <a:lnTo>
                    <a:pt x="128879" y="20701"/>
                  </a:lnTo>
                  <a:lnTo>
                    <a:pt x="128663" y="19939"/>
                  </a:lnTo>
                  <a:lnTo>
                    <a:pt x="128536" y="19265"/>
                  </a:lnTo>
                  <a:lnTo>
                    <a:pt x="128460" y="17907"/>
                  </a:lnTo>
                  <a:lnTo>
                    <a:pt x="128447" y="20066"/>
                  </a:lnTo>
                  <a:lnTo>
                    <a:pt x="128320" y="20828"/>
                  </a:lnTo>
                  <a:lnTo>
                    <a:pt x="128219" y="20955"/>
                  </a:lnTo>
                  <a:lnTo>
                    <a:pt x="127673" y="21082"/>
                  </a:lnTo>
                  <a:lnTo>
                    <a:pt x="127774" y="20447"/>
                  </a:lnTo>
                  <a:lnTo>
                    <a:pt x="128003" y="18923"/>
                  </a:lnTo>
                  <a:lnTo>
                    <a:pt x="127901" y="17907"/>
                  </a:lnTo>
                  <a:lnTo>
                    <a:pt x="127762" y="17399"/>
                  </a:lnTo>
                  <a:lnTo>
                    <a:pt x="127622" y="18923"/>
                  </a:lnTo>
                  <a:lnTo>
                    <a:pt x="127292" y="17399"/>
                  </a:lnTo>
                  <a:lnTo>
                    <a:pt x="127241" y="20447"/>
                  </a:lnTo>
                  <a:lnTo>
                    <a:pt x="127088" y="20447"/>
                  </a:lnTo>
                  <a:lnTo>
                    <a:pt x="127076" y="19558"/>
                  </a:lnTo>
                  <a:lnTo>
                    <a:pt x="127025" y="18161"/>
                  </a:lnTo>
                  <a:lnTo>
                    <a:pt x="126733" y="19558"/>
                  </a:lnTo>
                  <a:lnTo>
                    <a:pt x="125717" y="18542"/>
                  </a:lnTo>
                  <a:lnTo>
                    <a:pt x="125806" y="19685"/>
                  </a:lnTo>
                  <a:lnTo>
                    <a:pt x="125869" y="21374"/>
                  </a:lnTo>
                  <a:lnTo>
                    <a:pt x="125920" y="22479"/>
                  </a:lnTo>
                  <a:lnTo>
                    <a:pt x="125044" y="25273"/>
                  </a:lnTo>
                  <a:lnTo>
                    <a:pt x="124993" y="25019"/>
                  </a:lnTo>
                  <a:lnTo>
                    <a:pt x="124853" y="24257"/>
                  </a:lnTo>
                  <a:lnTo>
                    <a:pt x="124726" y="23622"/>
                  </a:lnTo>
                  <a:lnTo>
                    <a:pt x="124421" y="21971"/>
                  </a:lnTo>
                  <a:lnTo>
                    <a:pt x="124371" y="21717"/>
                  </a:lnTo>
                  <a:lnTo>
                    <a:pt x="124129" y="20447"/>
                  </a:lnTo>
                  <a:lnTo>
                    <a:pt x="123202" y="21717"/>
                  </a:lnTo>
                  <a:lnTo>
                    <a:pt x="123215" y="20701"/>
                  </a:lnTo>
                  <a:lnTo>
                    <a:pt x="122656" y="21971"/>
                  </a:lnTo>
                  <a:lnTo>
                    <a:pt x="122008" y="21463"/>
                  </a:lnTo>
                  <a:lnTo>
                    <a:pt x="121589" y="23622"/>
                  </a:lnTo>
                  <a:lnTo>
                    <a:pt x="121424" y="23622"/>
                  </a:lnTo>
                  <a:lnTo>
                    <a:pt x="121335" y="22733"/>
                  </a:lnTo>
                  <a:lnTo>
                    <a:pt x="121310" y="22479"/>
                  </a:lnTo>
                  <a:lnTo>
                    <a:pt x="121310" y="20574"/>
                  </a:lnTo>
                  <a:lnTo>
                    <a:pt x="120891" y="21336"/>
                  </a:lnTo>
                  <a:lnTo>
                    <a:pt x="120827" y="22479"/>
                  </a:lnTo>
                  <a:lnTo>
                    <a:pt x="120332" y="20955"/>
                  </a:lnTo>
                  <a:lnTo>
                    <a:pt x="120446" y="19939"/>
                  </a:lnTo>
                  <a:lnTo>
                    <a:pt x="120510" y="19685"/>
                  </a:lnTo>
                  <a:lnTo>
                    <a:pt x="120586" y="19380"/>
                  </a:lnTo>
                  <a:lnTo>
                    <a:pt x="120459" y="19037"/>
                  </a:lnTo>
                  <a:lnTo>
                    <a:pt x="120129" y="19177"/>
                  </a:lnTo>
                  <a:lnTo>
                    <a:pt x="120408" y="19050"/>
                  </a:lnTo>
                  <a:lnTo>
                    <a:pt x="120307" y="18770"/>
                  </a:lnTo>
                  <a:lnTo>
                    <a:pt x="120129" y="17780"/>
                  </a:lnTo>
                  <a:lnTo>
                    <a:pt x="120065" y="16891"/>
                  </a:lnTo>
                  <a:lnTo>
                    <a:pt x="119456" y="19685"/>
                  </a:lnTo>
                  <a:lnTo>
                    <a:pt x="119481" y="19431"/>
                  </a:lnTo>
                  <a:lnTo>
                    <a:pt x="119608" y="17907"/>
                  </a:lnTo>
                  <a:lnTo>
                    <a:pt x="119557" y="16891"/>
                  </a:lnTo>
                  <a:lnTo>
                    <a:pt x="119087" y="16383"/>
                  </a:lnTo>
                  <a:lnTo>
                    <a:pt x="118960" y="16764"/>
                  </a:lnTo>
                  <a:lnTo>
                    <a:pt x="118833" y="17233"/>
                  </a:lnTo>
                  <a:lnTo>
                    <a:pt x="118960" y="17907"/>
                  </a:lnTo>
                  <a:lnTo>
                    <a:pt x="119075" y="19177"/>
                  </a:lnTo>
                  <a:lnTo>
                    <a:pt x="118884" y="19431"/>
                  </a:lnTo>
                  <a:lnTo>
                    <a:pt x="118376" y="19050"/>
                  </a:lnTo>
                  <a:lnTo>
                    <a:pt x="118503" y="16764"/>
                  </a:lnTo>
                  <a:lnTo>
                    <a:pt x="118376" y="14732"/>
                  </a:lnTo>
                  <a:lnTo>
                    <a:pt x="117513" y="11303"/>
                  </a:lnTo>
                  <a:lnTo>
                    <a:pt x="116497" y="22733"/>
                  </a:lnTo>
                  <a:lnTo>
                    <a:pt x="116230" y="20193"/>
                  </a:lnTo>
                  <a:lnTo>
                    <a:pt x="116128" y="19265"/>
                  </a:lnTo>
                  <a:lnTo>
                    <a:pt x="116027" y="20193"/>
                  </a:lnTo>
                  <a:lnTo>
                    <a:pt x="115646" y="19812"/>
                  </a:lnTo>
                  <a:lnTo>
                    <a:pt x="115519" y="19685"/>
                  </a:lnTo>
                  <a:lnTo>
                    <a:pt x="115049" y="14732"/>
                  </a:lnTo>
                  <a:lnTo>
                    <a:pt x="114884" y="14732"/>
                  </a:lnTo>
                  <a:lnTo>
                    <a:pt x="114211" y="12827"/>
                  </a:lnTo>
                  <a:lnTo>
                    <a:pt x="114185" y="19812"/>
                  </a:lnTo>
                  <a:lnTo>
                    <a:pt x="113474" y="18542"/>
                  </a:lnTo>
                  <a:lnTo>
                    <a:pt x="113499" y="23241"/>
                  </a:lnTo>
                  <a:lnTo>
                    <a:pt x="113055" y="24257"/>
                  </a:lnTo>
                  <a:lnTo>
                    <a:pt x="112674" y="23876"/>
                  </a:lnTo>
                  <a:lnTo>
                    <a:pt x="112547" y="23749"/>
                  </a:lnTo>
                  <a:lnTo>
                    <a:pt x="112534" y="22352"/>
                  </a:lnTo>
                  <a:lnTo>
                    <a:pt x="112509" y="20828"/>
                  </a:lnTo>
                  <a:lnTo>
                    <a:pt x="112610" y="18669"/>
                  </a:lnTo>
                  <a:lnTo>
                    <a:pt x="112814" y="18034"/>
                  </a:lnTo>
                  <a:lnTo>
                    <a:pt x="112941" y="17907"/>
                  </a:lnTo>
                  <a:lnTo>
                    <a:pt x="112966" y="18656"/>
                  </a:lnTo>
                  <a:lnTo>
                    <a:pt x="112890" y="18872"/>
                  </a:lnTo>
                  <a:lnTo>
                    <a:pt x="112801" y="19088"/>
                  </a:lnTo>
                  <a:lnTo>
                    <a:pt x="112826" y="19392"/>
                  </a:lnTo>
                  <a:lnTo>
                    <a:pt x="112979" y="18961"/>
                  </a:lnTo>
                  <a:lnTo>
                    <a:pt x="112979" y="18669"/>
                  </a:lnTo>
                  <a:lnTo>
                    <a:pt x="113309" y="17907"/>
                  </a:lnTo>
                  <a:lnTo>
                    <a:pt x="113347" y="17653"/>
                  </a:lnTo>
                  <a:lnTo>
                    <a:pt x="113182" y="16383"/>
                  </a:lnTo>
                  <a:lnTo>
                    <a:pt x="113106" y="17653"/>
                  </a:lnTo>
                  <a:lnTo>
                    <a:pt x="113004" y="17145"/>
                  </a:lnTo>
                  <a:lnTo>
                    <a:pt x="112864" y="16383"/>
                  </a:lnTo>
                  <a:lnTo>
                    <a:pt x="112217" y="16510"/>
                  </a:lnTo>
                  <a:lnTo>
                    <a:pt x="112217" y="16637"/>
                  </a:lnTo>
                  <a:lnTo>
                    <a:pt x="112382" y="17018"/>
                  </a:lnTo>
                  <a:lnTo>
                    <a:pt x="112153" y="16510"/>
                  </a:lnTo>
                  <a:lnTo>
                    <a:pt x="112039" y="16002"/>
                  </a:lnTo>
                  <a:lnTo>
                    <a:pt x="111810" y="15367"/>
                  </a:lnTo>
                  <a:lnTo>
                    <a:pt x="111429" y="17018"/>
                  </a:lnTo>
                  <a:lnTo>
                    <a:pt x="110769" y="15875"/>
                  </a:lnTo>
                  <a:lnTo>
                    <a:pt x="110832" y="16256"/>
                  </a:lnTo>
                  <a:lnTo>
                    <a:pt x="110947" y="18034"/>
                  </a:lnTo>
                  <a:lnTo>
                    <a:pt x="109880" y="16510"/>
                  </a:lnTo>
                  <a:lnTo>
                    <a:pt x="110388" y="20320"/>
                  </a:lnTo>
                  <a:lnTo>
                    <a:pt x="109728" y="20828"/>
                  </a:lnTo>
                  <a:lnTo>
                    <a:pt x="109626" y="20320"/>
                  </a:lnTo>
                  <a:lnTo>
                    <a:pt x="109550" y="19939"/>
                  </a:lnTo>
                  <a:lnTo>
                    <a:pt x="109435" y="19380"/>
                  </a:lnTo>
                  <a:lnTo>
                    <a:pt x="109474" y="18542"/>
                  </a:lnTo>
                  <a:lnTo>
                    <a:pt x="109601" y="17907"/>
                  </a:lnTo>
                  <a:lnTo>
                    <a:pt x="109880" y="16510"/>
                  </a:lnTo>
                  <a:lnTo>
                    <a:pt x="109905" y="16383"/>
                  </a:lnTo>
                  <a:lnTo>
                    <a:pt x="109220" y="17907"/>
                  </a:lnTo>
                  <a:lnTo>
                    <a:pt x="108864" y="16764"/>
                  </a:lnTo>
                  <a:lnTo>
                    <a:pt x="108927" y="16002"/>
                  </a:lnTo>
                  <a:lnTo>
                    <a:pt x="109334" y="13589"/>
                  </a:lnTo>
                  <a:lnTo>
                    <a:pt x="108699" y="16002"/>
                  </a:lnTo>
                  <a:lnTo>
                    <a:pt x="108407" y="13716"/>
                  </a:lnTo>
                  <a:lnTo>
                    <a:pt x="108204" y="12065"/>
                  </a:lnTo>
                  <a:lnTo>
                    <a:pt x="107975" y="11811"/>
                  </a:lnTo>
                  <a:lnTo>
                    <a:pt x="108026" y="11176"/>
                  </a:lnTo>
                  <a:lnTo>
                    <a:pt x="108191" y="10668"/>
                  </a:lnTo>
                  <a:lnTo>
                    <a:pt x="108000" y="11176"/>
                  </a:lnTo>
                  <a:lnTo>
                    <a:pt x="107683" y="11176"/>
                  </a:lnTo>
                  <a:lnTo>
                    <a:pt x="107835" y="13716"/>
                  </a:lnTo>
                  <a:lnTo>
                    <a:pt x="107645" y="13208"/>
                  </a:lnTo>
                  <a:lnTo>
                    <a:pt x="107492" y="13208"/>
                  </a:lnTo>
                  <a:lnTo>
                    <a:pt x="107505" y="12192"/>
                  </a:lnTo>
                  <a:lnTo>
                    <a:pt x="107378" y="13208"/>
                  </a:lnTo>
                  <a:lnTo>
                    <a:pt x="107340" y="14224"/>
                  </a:lnTo>
                  <a:lnTo>
                    <a:pt x="107467" y="15189"/>
                  </a:lnTo>
                  <a:lnTo>
                    <a:pt x="107569" y="16637"/>
                  </a:lnTo>
                  <a:lnTo>
                    <a:pt x="107213" y="18542"/>
                  </a:lnTo>
                  <a:lnTo>
                    <a:pt x="107086" y="17907"/>
                  </a:lnTo>
                  <a:lnTo>
                    <a:pt x="106984" y="17526"/>
                  </a:lnTo>
                  <a:lnTo>
                    <a:pt x="106438" y="19939"/>
                  </a:lnTo>
                  <a:lnTo>
                    <a:pt x="106400" y="18034"/>
                  </a:lnTo>
                  <a:lnTo>
                    <a:pt x="106375" y="16891"/>
                  </a:lnTo>
                  <a:lnTo>
                    <a:pt x="106375" y="16637"/>
                  </a:lnTo>
                  <a:lnTo>
                    <a:pt x="106934" y="17462"/>
                  </a:lnTo>
                  <a:lnTo>
                    <a:pt x="106972" y="17272"/>
                  </a:lnTo>
                  <a:lnTo>
                    <a:pt x="107035" y="17602"/>
                  </a:lnTo>
                  <a:lnTo>
                    <a:pt x="107162" y="17780"/>
                  </a:lnTo>
                  <a:lnTo>
                    <a:pt x="107061" y="17272"/>
                  </a:lnTo>
                  <a:lnTo>
                    <a:pt x="106946" y="16637"/>
                  </a:lnTo>
                  <a:lnTo>
                    <a:pt x="106756" y="15621"/>
                  </a:lnTo>
                  <a:lnTo>
                    <a:pt x="106324" y="13335"/>
                  </a:lnTo>
                  <a:lnTo>
                    <a:pt x="106654" y="13081"/>
                  </a:lnTo>
                  <a:lnTo>
                    <a:pt x="106565" y="12827"/>
                  </a:lnTo>
                  <a:lnTo>
                    <a:pt x="106438" y="11176"/>
                  </a:lnTo>
                  <a:lnTo>
                    <a:pt x="105867" y="8890"/>
                  </a:lnTo>
                  <a:lnTo>
                    <a:pt x="106222" y="15621"/>
                  </a:lnTo>
                  <a:lnTo>
                    <a:pt x="105435" y="15494"/>
                  </a:lnTo>
                  <a:lnTo>
                    <a:pt x="105435" y="12903"/>
                  </a:lnTo>
                  <a:lnTo>
                    <a:pt x="105308" y="14859"/>
                  </a:lnTo>
                  <a:lnTo>
                    <a:pt x="105194" y="15875"/>
                  </a:lnTo>
                  <a:lnTo>
                    <a:pt x="104965" y="16891"/>
                  </a:lnTo>
                  <a:lnTo>
                    <a:pt x="104482" y="15494"/>
                  </a:lnTo>
                  <a:lnTo>
                    <a:pt x="104419" y="18034"/>
                  </a:lnTo>
                  <a:lnTo>
                    <a:pt x="104152" y="17780"/>
                  </a:lnTo>
                  <a:lnTo>
                    <a:pt x="104254" y="18034"/>
                  </a:lnTo>
                  <a:lnTo>
                    <a:pt x="104330" y="20320"/>
                  </a:lnTo>
                  <a:lnTo>
                    <a:pt x="104076" y="20066"/>
                  </a:lnTo>
                  <a:lnTo>
                    <a:pt x="103720" y="20701"/>
                  </a:lnTo>
                  <a:lnTo>
                    <a:pt x="103517" y="22352"/>
                  </a:lnTo>
                  <a:lnTo>
                    <a:pt x="103454" y="21463"/>
                  </a:lnTo>
                  <a:lnTo>
                    <a:pt x="103225" y="17907"/>
                  </a:lnTo>
                  <a:lnTo>
                    <a:pt x="103085" y="15621"/>
                  </a:lnTo>
                  <a:lnTo>
                    <a:pt x="102514" y="17907"/>
                  </a:lnTo>
                  <a:lnTo>
                    <a:pt x="102450" y="17526"/>
                  </a:lnTo>
                  <a:lnTo>
                    <a:pt x="102323" y="16891"/>
                  </a:lnTo>
                  <a:lnTo>
                    <a:pt x="102400" y="15494"/>
                  </a:lnTo>
                  <a:lnTo>
                    <a:pt x="102311" y="13462"/>
                  </a:lnTo>
                  <a:lnTo>
                    <a:pt x="101930" y="14935"/>
                  </a:lnTo>
                  <a:lnTo>
                    <a:pt x="101930" y="18288"/>
                  </a:lnTo>
                  <a:lnTo>
                    <a:pt x="101815" y="21463"/>
                  </a:lnTo>
                  <a:lnTo>
                    <a:pt x="101688" y="20320"/>
                  </a:lnTo>
                  <a:lnTo>
                    <a:pt x="101638" y="20066"/>
                  </a:lnTo>
                  <a:lnTo>
                    <a:pt x="101561" y="19177"/>
                  </a:lnTo>
                  <a:lnTo>
                    <a:pt x="101523" y="18770"/>
                  </a:lnTo>
                  <a:lnTo>
                    <a:pt x="101434" y="19177"/>
                  </a:lnTo>
                  <a:lnTo>
                    <a:pt x="101409" y="17780"/>
                  </a:lnTo>
                  <a:lnTo>
                    <a:pt x="101523" y="18770"/>
                  </a:lnTo>
                  <a:lnTo>
                    <a:pt x="101727" y="17780"/>
                  </a:lnTo>
                  <a:lnTo>
                    <a:pt x="101790" y="17526"/>
                  </a:lnTo>
                  <a:lnTo>
                    <a:pt x="101930" y="18288"/>
                  </a:lnTo>
                  <a:lnTo>
                    <a:pt x="101930" y="14935"/>
                  </a:lnTo>
                  <a:lnTo>
                    <a:pt x="101752" y="15608"/>
                  </a:lnTo>
                  <a:lnTo>
                    <a:pt x="101104" y="19177"/>
                  </a:lnTo>
                  <a:lnTo>
                    <a:pt x="101295" y="19177"/>
                  </a:lnTo>
                  <a:lnTo>
                    <a:pt x="100939" y="23749"/>
                  </a:lnTo>
                  <a:lnTo>
                    <a:pt x="100888" y="23495"/>
                  </a:lnTo>
                  <a:lnTo>
                    <a:pt x="100622" y="22098"/>
                  </a:lnTo>
                  <a:lnTo>
                    <a:pt x="100495" y="21450"/>
                  </a:lnTo>
                  <a:lnTo>
                    <a:pt x="100469" y="20066"/>
                  </a:lnTo>
                  <a:lnTo>
                    <a:pt x="100482" y="18161"/>
                  </a:lnTo>
                  <a:lnTo>
                    <a:pt x="100380" y="14478"/>
                  </a:lnTo>
                  <a:lnTo>
                    <a:pt x="99783" y="12192"/>
                  </a:lnTo>
                  <a:lnTo>
                    <a:pt x="99148" y="18161"/>
                  </a:lnTo>
                  <a:lnTo>
                    <a:pt x="98183" y="16637"/>
                  </a:lnTo>
                  <a:lnTo>
                    <a:pt x="98361" y="17233"/>
                  </a:lnTo>
                  <a:lnTo>
                    <a:pt x="98463" y="18034"/>
                  </a:lnTo>
                  <a:lnTo>
                    <a:pt x="98336" y="20066"/>
                  </a:lnTo>
                  <a:lnTo>
                    <a:pt x="98107" y="19050"/>
                  </a:lnTo>
                  <a:lnTo>
                    <a:pt x="97878" y="18034"/>
                  </a:lnTo>
                  <a:lnTo>
                    <a:pt x="97561" y="19050"/>
                  </a:lnTo>
                  <a:lnTo>
                    <a:pt x="97561" y="18923"/>
                  </a:lnTo>
                  <a:lnTo>
                    <a:pt x="97472" y="16383"/>
                  </a:lnTo>
                  <a:lnTo>
                    <a:pt x="97345" y="15494"/>
                  </a:lnTo>
                  <a:lnTo>
                    <a:pt x="97282" y="14859"/>
                  </a:lnTo>
                  <a:lnTo>
                    <a:pt x="97282" y="16383"/>
                  </a:lnTo>
                  <a:lnTo>
                    <a:pt x="96558" y="14732"/>
                  </a:lnTo>
                  <a:lnTo>
                    <a:pt x="96443" y="18923"/>
                  </a:lnTo>
                  <a:lnTo>
                    <a:pt x="96024" y="16129"/>
                  </a:lnTo>
                  <a:lnTo>
                    <a:pt x="95237" y="14986"/>
                  </a:lnTo>
                  <a:lnTo>
                    <a:pt x="95084" y="22098"/>
                  </a:lnTo>
                  <a:lnTo>
                    <a:pt x="94449" y="21463"/>
                  </a:lnTo>
                  <a:lnTo>
                    <a:pt x="94373" y="20955"/>
                  </a:lnTo>
                  <a:lnTo>
                    <a:pt x="93154" y="20955"/>
                  </a:lnTo>
                  <a:lnTo>
                    <a:pt x="92646" y="20955"/>
                  </a:lnTo>
                  <a:lnTo>
                    <a:pt x="92544" y="22225"/>
                  </a:lnTo>
                  <a:lnTo>
                    <a:pt x="92659" y="23495"/>
                  </a:lnTo>
                  <a:lnTo>
                    <a:pt x="91922" y="17018"/>
                  </a:lnTo>
                  <a:lnTo>
                    <a:pt x="90474" y="23876"/>
                  </a:lnTo>
                  <a:lnTo>
                    <a:pt x="89992" y="19812"/>
                  </a:lnTo>
                  <a:lnTo>
                    <a:pt x="89827" y="18415"/>
                  </a:lnTo>
                  <a:lnTo>
                    <a:pt x="89268" y="19050"/>
                  </a:lnTo>
                  <a:lnTo>
                    <a:pt x="88595" y="19685"/>
                  </a:lnTo>
                  <a:lnTo>
                    <a:pt x="88087" y="19812"/>
                  </a:lnTo>
                  <a:lnTo>
                    <a:pt x="88099" y="18796"/>
                  </a:lnTo>
                  <a:lnTo>
                    <a:pt x="87503" y="17145"/>
                  </a:lnTo>
                  <a:lnTo>
                    <a:pt x="87731" y="25019"/>
                  </a:lnTo>
                  <a:lnTo>
                    <a:pt x="87363" y="24003"/>
                  </a:lnTo>
                  <a:lnTo>
                    <a:pt x="87007" y="22987"/>
                  </a:lnTo>
                  <a:lnTo>
                    <a:pt x="86880" y="22225"/>
                  </a:lnTo>
                  <a:lnTo>
                    <a:pt x="86702" y="20701"/>
                  </a:lnTo>
                  <a:lnTo>
                    <a:pt x="86575" y="19558"/>
                  </a:lnTo>
                  <a:lnTo>
                    <a:pt x="87388" y="21082"/>
                  </a:lnTo>
                  <a:lnTo>
                    <a:pt x="87134" y="19710"/>
                  </a:lnTo>
                  <a:lnTo>
                    <a:pt x="87134" y="19558"/>
                  </a:lnTo>
                  <a:lnTo>
                    <a:pt x="87058" y="12954"/>
                  </a:lnTo>
                  <a:lnTo>
                    <a:pt x="86182" y="20701"/>
                  </a:lnTo>
                  <a:lnTo>
                    <a:pt x="85953" y="18923"/>
                  </a:lnTo>
                  <a:lnTo>
                    <a:pt x="85725" y="17145"/>
                  </a:lnTo>
                  <a:lnTo>
                    <a:pt x="85610" y="15189"/>
                  </a:lnTo>
                  <a:lnTo>
                    <a:pt x="85394" y="13970"/>
                  </a:lnTo>
                  <a:lnTo>
                    <a:pt x="84785" y="18923"/>
                  </a:lnTo>
                  <a:lnTo>
                    <a:pt x="84137" y="18415"/>
                  </a:lnTo>
                  <a:lnTo>
                    <a:pt x="84137" y="17399"/>
                  </a:lnTo>
                  <a:lnTo>
                    <a:pt x="83693" y="20701"/>
                  </a:lnTo>
                  <a:lnTo>
                    <a:pt x="83578" y="20955"/>
                  </a:lnTo>
                  <a:lnTo>
                    <a:pt x="82499" y="22479"/>
                  </a:lnTo>
                  <a:lnTo>
                    <a:pt x="82423" y="23241"/>
                  </a:lnTo>
                  <a:lnTo>
                    <a:pt x="81851" y="24003"/>
                  </a:lnTo>
                  <a:lnTo>
                    <a:pt x="81724" y="22987"/>
                  </a:lnTo>
                  <a:lnTo>
                    <a:pt x="81635" y="22352"/>
                  </a:lnTo>
                  <a:lnTo>
                    <a:pt x="81381" y="21590"/>
                  </a:lnTo>
                  <a:lnTo>
                    <a:pt x="81254" y="21082"/>
                  </a:lnTo>
                  <a:lnTo>
                    <a:pt x="81254" y="20701"/>
                  </a:lnTo>
                  <a:lnTo>
                    <a:pt x="81216" y="18288"/>
                  </a:lnTo>
                  <a:lnTo>
                    <a:pt x="81749" y="18161"/>
                  </a:lnTo>
                  <a:lnTo>
                    <a:pt x="81495" y="14478"/>
                  </a:lnTo>
                  <a:lnTo>
                    <a:pt x="81051" y="18288"/>
                  </a:lnTo>
                  <a:lnTo>
                    <a:pt x="80822" y="17780"/>
                  </a:lnTo>
                  <a:lnTo>
                    <a:pt x="80810" y="16002"/>
                  </a:lnTo>
                  <a:lnTo>
                    <a:pt x="79997" y="16510"/>
                  </a:lnTo>
                  <a:lnTo>
                    <a:pt x="79959" y="20701"/>
                  </a:lnTo>
                  <a:lnTo>
                    <a:pt x="79070" y="20320"/>
                  </a:lnTo>
                  <a:lnTo>
                    <a:pt x="79044" y="22606"/>
                  </a:lnTo>
                  <a:lnTo>
                    <a:pt x="78663" y="25654"/>
                  </a:lnTo>
                  <a:lnTo>
                    <a:pt x="78676" y="24638"/>
                  </a:lnTo>
                  <a:lnTo>
                    <a:pt x="78689" y="23876"/>
                  </a:lnTo>
                  <a:lnTo>
                    <a:pt x="78714" y="22987"/>
                  </a:lnTo>
                  <a:lnTo>
                    <a:pt x="78714" y="22352"/>
                  </a:lnTo>
                  <a:lnTo>
                    <a:pt x="78765" y="19304"/>
                  </a:lnTo>
                  <a:lnTo>
                    <a:pt x="78282" y="22352"/>
                  </a:lnTo>
                  <a:lnTo>
                    <a:pt x="78130" y="18161"/>
                  </a:lnTo>
                  <a:lnTo>
                    <a:pt x="77012" y="22225"/>
                  </a:lnTo>
                  <a:lnTo>
                    <a:pt x="76441" y="22987"/>
                  </a:lnTo>
                  <a:lnTo>
                    <a:pt x="76593" y="21450"/>
                  </a:lnTo>
                  <a:lnTo>
                    <a:pt x="76111" y="22987"/>
                  </a:lnTo>
                  <a:lnTo>
                    <a:pt x="75488" y="22860"/>
                  </a:lnTo>
                  <a:lnTo>
                    <a:pt x="75501" y="21717"/>
                  </a:lnTo>
                  <a:lnTo>
                    <a:pt x="75514" y="21082"/>
                  </a:lnTo>
                  <a:lnTo>
                    <a:pt x="75514" y="20828"/>
                  </a:lnTo>
                  <a:lnTo>
                    <a:pt x="75603" y="14859"/>
                  </a:lnTo>
                  <a:lnTo>
                    <a:pt x="73837" y="20828"/>
                  </a:lnTo>
                  <a:lnTo>
                    <a:pt x="73787" y="20066"/>
                  </a:lnTo>
                  <a:lnTo>
                    <a:pt x="73596" y="17526"/>
                  </a:lnTo>
                  <a:lnTo>
                    <a:pt x="73393" y="14605"/>
                  </a:lnTo>
                  <a:lnTo>
                    <a:pt x="72263" y="17526"/>
                  </a:lnTo>
                  <a:lnTo>
                    <a:pt x="71170" y="13335"/>
                  </a:lnTo>
                  <a:lnTo>
                    <a:pt x="69862" y="13843"/>
                  </a:lnTo>
                  <a:lnTo>
                    <a:pt x="70319" y="20066"/>
                  </a:lnTo>
                  <a:lnTo>
                    <a:pt x="69481" y="13970"/>
                  </a:lnTo>
                  <a:lnTo>
                    <a:pt x="69469" y="14935"/>
                  </a:lnTo>
                  <a:lnTo>
                    <a:pt x="69164" y="13906"/>
                  </a:lnTo>
                  <a:lnTo>
                    <a:pt x="69469" y="15836"/>
                  </a:lnTo>
                  <a:lnTo>
                    <a:pt x="69469" y="16611"/>
                  </a:lnTo>
                  <a:lnTo>
                    <a:pt x="68478" y="17272"/>
                  </a:lnTo>
                  <a:lnTo>
                    <a:pt x="69113" y="20193"/>
                  </a:lnTo>
                  <a:lnTo>
                    <a:pt x="69049" y="19050"/>
                  </a:lnTo>
                  <a:lnTo>
                    <a:pt x="69469" y="16789"/>
                  </a:lnTo>
                  <a:lnTo>
                    <a:pt x="69456" y="20574"/>
                  </a:lnTo>
                  <a:lnTo>
                    <a:pt x="69253" y="20828"/>
                  </a:lnTo>
                  <a:lnTo>
                    <a:pt x="69126" y="20574"/>
                  </a:lnTo>
                  <a:lnTo>
                    <a:pt x="69024" y="19939"/>
                  </a:lnTo>
                  <a:lnTo>
                    <a:pt x="68808" y="19050"/>
                  </a:lnTo>
                  <a:lnTo>
                    <a:pt x="68681" y="18542"/>
                  </a:lnTo>
                  <a:lnTo>
                    <a:pt x="68592" y="18161"/>
                  </a:lnTo>
                  <a:lnTo>
                    <a:pt x="68529" y="17907"/>
                  </a:lnTo>
                  <a:lnTo>
                    <a:pt x="68287" y="16891"/>
                  </a:lnTo>
                  <a:lnTo>
                    <a:pt x="68160" y="16256"/>
                  </a:lnTo>
                  <a:lnTo>
                    <a:pt x="67970" y="14605"/>
                  </a:lnTo>
                  <a:lnTo>
                    <a:pt x="68491" y="14986"/>
                  </a:lnTo>
                  <a:lnTo>
                    <a:pt x="68478" y="14605"/>
                  </a:lnTo>
                  <a:lnTo>
                    <a:pt x="68453" y="13589"/>
                  </a:lnTo>
                  <a:lnTo>
                    <a:pt x="67792" y="13081"/>
                  </a:lnTo>
                  <a:lnTo>
                    <a:pt x="67894" y="12446"/>
                  </a:lnTo>
                  <a:lnTo>
                    <a:pt x="68122" y="11176"/>
                  </a:lnTo>
                  <a:lnTo>
                    <a:pt x="68021" y="10287"/>
                  </a:lnTo>
                  <a:lnTo>
                    <a:pt x="67729" y="9144"/>
                  </a:lnTo>
                  <a:lnTo>
                    <a:pt x="67779" y="11684"/>
                  </a:lnTo>
                  <a:lnTo>
                    <a:pt x="67500" y="12446"/>
                  </a:lnTo>
                  <a:lnTo>
                    <a:pt x="67132" y="11557"/>
                  </a:lnTo>
                  <a:lnTo>
                    <a:pt x="67500" y="13716"/>
                  </a:lnTo>
                  <a:lnTo>
                    <a:pt x="67627" y="14732"/>
                  </a:lnTo>
                  <a:lnTo>
                    <a:pt x="66725" y="17907"/>
                  </a:lnTo>
                  <a:lnTo>
                    <a:pt x="66763" y="15621"/>
                  </a:lnTo>
                  <a:lnTo>
                    <a:pt x="66802" y="12573"/>
                  </a:lnTo>
                  <a:lnTo>
                    <a:pt x="66852" y="9144"/>
                  </a:lnTo>
                  <a:lnTo>
                    <a:pt x="65913" y="12573"/>
                  </a:lnTo>
                  <a:lnTo>
                    <a:pt x="66040" y="11684"/>
                  </a:lnTo>
                  <a:lnTo>
                    <a:pt x="66217" y="10541"/>
                  </a:lnTo>
                  <a:lnTo>
                    <a:pt x="65735" y="11684"/>
                  </a:lnTo>
                  <a:lnTo>
                    <a:pt x="64439" y="10541"/>
                  </a:lnTo>
                  <a:lnTo>
                    <a:pt x="63969" y="15621"/>
                  </a:lnTo>
                  <a:lnTo>
                    <a:pt x="63855" y="14478"/>
                  </a:lnTo>
                  <a:lnTo>
                    <a:pt x="63931" y="12827"/>
                  </a:lnTo>
                  <a:lnTo>
                    <a:pt x="63982" y="12700"/>
                  </a:lnTo>
                  <a:lnTo>
                    <a:pt x="62839" y="11938"/>
                  </a:lnTo>
                  <a:lnTo>
                    <a:pt x="61429" y="18161"/>
                  </a:lnTo>
                  <a:lnTo>
                    <a:pt x="60921" y="16383"/>
                  </a:lnTo>
                  <a:lnTo>
                    <a:pt x="60579" y="15189"/>
                  </a:lnTo>
                  <a:lnTo>
                    <a:pt x="60617" y="13462"/>
                  </a:lnTo>
                  <a:lnTo>
                    <a:pt x="60477" y="13716"/>
                  </a:lnTo>
                  <a:lnTo>
                    <a:pt x="60375" y="14351"/>
                  </a:lnTo>
                  <a:lnTo>
                    <a:pt x="60248" y="16383"/>
                  </a:lnTo>
                  <a:lnTo>
                    <a:pt x="60159" y="15875"/>
                  </a:lnTo>
                  <a:lnTo>
                    <a:pt x="60045" y="15189"/>
                  </a:lnTo>
                  <a:lnTo>
                    <a:pt x="59969" y="13081"/>
                  </a:lnTo>
                  <a:lnTo>
                    <a:pt x="59397" y="15875"/>
                  </a:lnTo>
                  <a:lnTo>
                    <a:pt x="59182" y="15189"/>
                  </a:lnTo>
                  <a:lnTo>
                    <a:pt x="59283" y="13716"/>
                  </a:lnTo>
                  <a:lnTo>
                    <a:pt x="59182" y="12903"/>
                  </a:lnTo>
                  <a:lnTo>
                    <a:pt x="58229" y="11176"/>
                  </a:lnTo>
                  <a:lnTo>
                    <a:pt x="57645" y="17462"/>
                  </a:lnTo>
                  <a:lnTo>
                    <a:pt x="57518" y="17653"/>
                  </a:lnTo>
                  <a:lnTo>
                    <a:pt x="56705" y="18542"/>
                  </a:lnTo>
                  <a:lnTo>
                    <a:pt x="56705" y="16637"/>
                  </a:lnTo>
                  <a:lnTo>
                    <a:pt x="56629" y="13843"/>
                  </a:lnTo>
                  <a:lnTo>
                    <a:pt x="55448" y="11811"/>
                  </a:lnTo>
                  <a:lnTo>
                    <a:pt x="55384" y="11049"/>
                  </a:lnTo>
                  <a:lnTo>
                    <a:pt x="54063" y="10541"/>
                  </a:lnTo>
                  <a:lnTo>
                    <a:pt x="53200" y="14732"/>
                  </a:lnTo>
                  <a:lnTo>
                    <a:pt x="53086" y="14986"/>
                  </a:lnTo>
                  <a:lnTo>
                    <a:pt x="51968" y="16637"/>
                  </a:lnTo>
                  <a:lnTo>
                    <a:pt x="51841" y="15875"/>
                  </a:lnTo>
                  <a:lnTo>
                    <a:pt x="51650" y="14605"/>
                  </a:lnTo>
                  <a:lnTo>
                    <a:pt x="51206" y="11684"/>
                  </a:lnTo>
                  <a:lnTo>
                    <a:pt x="49415" y="14605"/>
                  </a:lnTo>
                  <a:lnTo>
                    <a:pt x="48209" y="11811"/>
                  </a:lnTo>
                  <a:lnTo>
                    <a:pt x="48234" y="11938"/>
                  </a:lnTo>
                  <a:lnTo>
                    <a:pt x="48336" y="13335"/>
                  </a:lnTo>
                  <a:lnTo>
                    <a:pt x="48209" y="14986"/>
                  </a:lnTo>
                  <a:lnTo>
                    <a:pt x="48082" y="15608"/>
                  </a:lnTo>
                  <a:lnTo>
                    <a:pt x="47980" y="15875"/>
                  </a:lnTo>
                  <a:lnTo>
                    <a:pt x="47688" y="14859"/>
                  </a:lnTo>
                  <a:lnTo>
                    <a:pt x="47205" y="19050"/>
                  </a:lnTo>
                  <a:lnTo>
                    <a:pt x="47205" y="18923"/>
                  </a:lnTo>
                  <a:lnTo>
                    <a:pt x="47218" y="17272"/>
                  </a:lnTo>
                  <a:lnTo>
                    <a:pt x="47320" y="14859"/>
                  </a:lnTo>
                  <a:lnTo>
                    <a:pt x="47332" y="14732"/>
                  </a:lnTo>
                  <a:lnTo>
                    <a:pt x="47167" y="11811"/>
                  </a:lnTo>
                  <a:lnTo>
                    <a:pt x="47104" y="10668"/>
                  </a:lnTo>
                  <a:lnTo>
                    <a:pt x="46520" y="11811"/>
                  </a:lnTo>
                  <a:lnTo>
                    <a:pt x="46075" y="11684"/>
                  </a:lnTo>
                  <a:lnTo>
                    <a:pt x="46024" y="17272"/>
                  </a:lnTo>
                  <a:lnTo>
                    <a:pt x="45516" y="15748"/>
                  </a:lnTo>
                  <a:lnTo>
                    <a:pt x="45478" y="15621"/>
                  </a:lnTo>
                  <a:lnTo>
                    <a:pt x="45008" y="14224"/>
                  </a:lnTo>
                  <a:lnTo>
                    <a:pt x="43929" y="14859"/>
                  </a:lnTo>
                  <a:lnTo>
                    <a:pt x="42951" y="15621"/>
                  </a:lnTo>
                  <a:lnTo>
                    <a:pt x="42240" y="12954"/>
                  </a:lnTo>
                  <a:lnTo>
                    <a:pt x="41960" y="14351"/>
                  </a:lnTo>
                  <a:lnTo>
                    <a:pt x="41605" y="14351"/>
                  </a:lnTo>
                  <a:lnTo>
                    <a:pt x="41325" y="15748"/>
                  </a:lnTo>
                  <a:lnTo>
                    <a:pt x="41325" y="12827"/>
                  </a:lnTo>
                  <a:lnTo>
                    <a:pt x="40792" y="12319"/>
                  </a:lnTo>
                  <a:lnTo>
                    <a:pt x="40132" y="11684"/>
                  </a:lnTo>
                  <a:lnTo>
                    <a:pt x="39154" y="12319"/>
                  </a:lnTo>
                  <a:lnTo>
                    <a:pt x="39331" y="10287"/>
                  </a:lnTo>
                  <a:lnTo>
                    <a:pt x="38785" y="10033"/>
                  </a:lnTo>
                  <a:lnTo>
                    <a:pt x="38696" y="18796"/>
                  </a:lnTo>
                  <a:lnTo>
                    <a:pt x="38188" y="18923"/>
                  </a:lnTo>
                  <a:lnTo>
                    <a:pt x="38100" y="17018"/>
                  </a:lnTo>
                  <a:lnTo>
                    <a:pt x="38049" y="15621"/>
                  </a:lnTo>
                  <a:lnTo>
                    <a:pt x="38011" y="14732"/>
                  </a:lnTo>
                  <a:lnTo>
                    <a:pt x="37998" y="14605"/>
                  </a:lnTo>
                  <a:lnTo>
                    <a:pt x="37998" y="14478"/>
                  </a:lnTo>
                  <a:lnTo>
                    <a:pt x="37033" y="14605"/>
                  </a:lnTo>
                  <a:lnTo>
                    <a:pt x="36029" y="10668"/>
                  </a:lnTo>
                  <a:lnTo>
                    <a:pt x="35102" y="14732"/>
                  </a:lnTo>
                  <a:lnTo>
                    <a:pt x="35217" y="12700"/>
                  </a:lnTo>
                  <a:lnTo>
                    <a:pt x="35280" y="12573"/>
                  </a:lnTo>
                  <a:lnTo>
                    <a:pt x="34836" y="12446"/>
                  </a:lnTo>
                  <a:lnTo>
                    <a:pt x="34467" y="11684"/>
                  </a:lnTo>
                  <a:lnTo>
                    <a:pt x="33502" y="9652"/>
                  </a:lnTo>
                  <a:lnTo>
                    <a:pt x="33591" y="12001"/>
                  </a:lnTo>
                  <a:lnTo>
                    <a:pt x="33667" y="11684"/>
                  </a:lnTo>
                  <a:lnTo>
                    <a:pt x="33718" y="15621"/>
                  </a:lnTo>
                  <a:lnTo>
                    <a:pt x="33591" y="12001"/>
                  </a:lnTo>
                  <a:lnTo>
                    <a:pt x="32207" y="17018"/>
                  </a:lnTo>
                  <a:lnTo>
                    <a:pt x="32270" y="14097"/>
                  </a:lnTo>
                  <a:lnTo>
                    <a:pt x="31915" y="17462"/>
                  </a:lnTo>
                  <a:lnTo>
                    <a:pt x="31788" y="19037"/>
                  </a:lnTo>
                  <a:lnTo>
                    <a:pt x="31242" y="19939"/>
                  </a:lnTo>
                  <a:lnTo>
                    <a:pt x="31140" y="19685"/>
                  </a:lnTo>
                  <a:lnTo>
                    <a:pt x="31026" y="17462"/>
                  </a:lnTo>
                  <a:lnTo>
                    <a:pt x="30797" y="16764"/>
                  </a:lnTo>
                  <a:lnTo>
                    <a:pt x="30949" y="21082"/>
                  </a:lnTo>
                  <a:lnTo>
                    <a:pt x="30441" y="19812"/>
                  </a:lnTo>
                  <a:lnTo>
                    <a:pt x="30441" y="17602"/>
                  </a:lnTo>
                  <a:lnTo>
                    <a:pt x="30048" y="17399"/>
                  </a:lnTo>
                  <a:lnTo>
                    <a:pt x="29984" y="19380"/>
                  </a:lnTo>
                  <a:lnTo>
                    <a:pt x="29857" y="20447"/>
                  </a:lnTo>
                  <a:lnTo>
                    <a:pt x="29540" y="21717"/>
                  </a:lnTo>
                  <a:lnTo>
                    <a:pt x="29273" y="20955"/>
                  </a:lnTo>
                  <a:lnTo>
                    <a:pt x="28930" y="19939"/>
                  </a:lnTo>
                  <a:lnTo>
                    <a:pt x="28790" y="17272"/>
                  </a:lnTo>
                  <a:lnTo>
                    <a:pt x="28714" y="18923"/>
                  </a:lnTo>
                  <a:lnTo>
                    <a:pt x="28473" y="20955"/>
                  </a:lnTo>
                  <a:lnTo>
                    <a:pt x="28270" y="20447"/>
                  </a:lnTo>
                  <a:lnTo>
                    <a:pt x="28155" y="19685"/>
                  </a:lnTo>
                  <a:lnTo>
                    <a:pt x="28054" y="17780"/>
                  </a:lnTo>
                  <a:lnTo>
                    <a:pt x="27940" y="17526"/>
                  </a:lnTo>
                  <a:lnTo>
                    <a:pt x="27508" y="16548"/>
                  </a:lnTo>
                  <a:lnTo>
                    <a:pt x="27508" y="17259"/>
                  </a:lnTo>
                  <a:lnTo>
                    <a:pt x="27457" y="16713"/>
                  </a:lnTo>
                  <a:lnTo>
                    <a:pt x="27482" y="16510"/>
                  </a:lnTo>
                  <a:lnTo>
                    <a:pt x="27508" y="16383"/>
                  </a:lnTo>
                  <a:lnTo>
                    <a:pt x="27482" y="14859"/>
                  </a:lnTo>
                  <a:lnTo>
                    <a:pt x="27381" y="17233"/>
                  </a:lnTo>
                  <a:lnTo>
                    <a:pt x="27139" y="20789"/>
                  </a:lnTo>
                  <a:lnTo>
                    <a:pt x="27139" y="33909"/>
                  </a:lnTo>
                  <a:lnTo>
                    <a:pt x="26987" y="33782"/>
                  </a:lnTo>
                  <a:lnTo>
                    <a:pt x="26644" y="33782"/>
                  </a:lnTo>
                  <a:lnTo>
                    <a:pt x="26606" y="32893"/>
                  </a:lnTo>
                  <a:lnTo>
                    <a:pt x="26619" y="32258"/>
                  </a:lnTo>
                  <a:lnTo>
                    <a:pt x="26631" y="31750"/>
                  </a:lnTo>
                  <a:lnTo>
                    <a:pt x="26797" y="32639"/>
                  </a:lnTo>
                  <a:lnTo>
                    <a:pt x="26911" y="32893"/>
                  </a:lnTo>
                  <a:lnTo>
                    <a:pt x="27012" y="33286"/>
                  </a:lnTo>
                  <a:lnTo>
                    <a:pt x="27139" y="33909"/>
                  </a:lnTo>
                  <a:lnTo>
                    <a:pt x="27139" y="20789"/>
                  </a:lnTo>
                  <a:lnTo>
                    <a:pt x="27076" y="21717"/>
                  </a:lnTo>
                  <a:lnTo>
                    <a:pt x="26682" y="19812"/>
                  </a:lnTo>
                  <a:lnTo>
                    <a:pt x="26568" y="19265"/>
                  </a:lnTo>
                  <a:lnTo>
                    <a:pt x="26365" y="17145"/>
                  </a:lnTo>
                  <a:lnTo>
                    <a:pt x="27025" y="17145"/>
                  </a:lnTo>
                  <a:lnTo>
                    <a:pt x="27381" y="17233"/>
                  </a:lnTo>
                  <a:lnTo>
                    <a:pt x="27381" y="14770"/>
                  </a:lnTo>
                  <a:lnTo>
                    <a:pt x="26949" y="14351"/>
                  </a:lnTo>
                  <a:lnTo>
                    <a:pt x="27343" y="10668"/>
                  </a:lnTo>
                  <a:lnTo>
                    <a:pt x="26949" y="12573"/>
                  </a:lnTo>
                  <a:lnTo>
                    <a:pt x="26225" y="17145"/>
                  </a:lnTo>
                  <a:lnTo>
                    <a:pt x="26174" y="17018"/>
                  </a:lnTo>
                  <a:lnTo>
                    <a:pt x="26022" y="16662"/>
                  </a:lnTo>
                  <a:lnTo>
                    <a:pt x="26022" y="33909"/>
                  </a:lnTo>
                  <a:lnTo>
                    <a:pt x="26022" y="34036"/>
                  </a:lnTo>
                  <a:lnTo>
                    <a:pt x="25742" y="34163"/>
                  </a:lnTo>
                  <a:lnTo>
                    <a:pt x="26022" y="33909"/>
                  </a:lnTo>
                  <a:lnTo>
                    <a:pt x="26022" y="16662"/>
                  </a:lnTo>
                  <a:lnTo>
                    <a:pt x="25692" y="15875"/>
                  </a:lnTo>
                  <a:lnTo>
                    <a:pt x="25628" y="14986"/>
                  </a:lnTo>
                  <a:lnTo>
                    <a:pt x="25552" y="14351"/>
                  </a:lnTo>
                  <a:lnTo>
                    <a:pt x="25450" y="14605"/>
                  </a:lnTo>
                  <a:lnTo>
                    <a:pt x="25349" y="14986"/>
                  </a:lnTo>
                  <a:lnTo>
                    <a:pt x="25133" y="14478"/>
                  </a:lnTo>
                  <a:lnTo>
                    <a:pt x="25069" y="14224"/>
                  </a:lnTo>
                  <a:lnTo>
                    <a:pt x="24904" y="14224"/>
                  </a:lnTo>
                  <a:lnTo>
                    <a:pt x="24866" y="13081"/>
                  </a:lnTo>
                  <a:lnTo>
                    <a:pt x="24841" y="12319"/>
                  </a:lnTo>
                  <a:lnTo>
                    <a:pt x="24841" y="14224"/>
                  </a:lnTo>
                  <a:lnTo>
                    <a:pt x="24752" y="14351"/>
                  </a:lnTo>
                  <a:lnTo>
                    <a:pt x="24587" y="14478"/>
                  </a:lnTo>
                  <a:lnTo>
                    <a:pt x="24511" y="14986"/>
                  </a:lnTo>
                  <a:lnTo>
                    <a:pt x="24625" y="13335"/>
                  </a:lnTo>
                  <a:lnTo>
                    <a:pt x="24739" y="13081"/>
                  </a:lnTo>
                  <a:lnTo>
                    <a:pt x="24841" y="14224"/>
                  </a:lnTo>
                  <a:lnTo>
                    <a:pt x="24841" y="12319"/>
                  </a:lnTo>
                  <a:lnTo>
                    <a:pt x="24828" y="11938"/>
                  </a:lnTo>
                  <a:lnTo>
                    <a:pt x="24282" y="12954"/>
                  </a:lnTo>
                  <a:lnTo>
                    <a:pt x="24003" y="12954"/>
                  </a:lnTo>
                  <a:lnTo>
                    <a:pt x="24053" y="15875"/>
                  </a:lnTo>
                  <a:lnTo>
                    <a:pt x="23698" y="15367"/>
                  </a:lnTo>
                  <a:lnTo>
                    <a:pt x="24028" y="17602"/>
                  </a:lnTo>
                  <a:lnTo>
                    <a:pt x="24104" y="17399"/>
                  </a:lnTo>
                  <a:lnTo>
                    <a:pt x="24231" y="17399"/>
                  </a:lnTo>
                  <a:lnTo>
                    <a:pt x="24320" y="18148"/>
                  </a:lnTo>
                  <a:lnTo>
                    <a:pt x="24371" y="17233"/>
                  </a:lnTo>
                  <a:lnTo>
                    <a:pt x="24396" y="17018"/>
                  </a:lnTo>
                  <a:lnTo>
                    <a:pt x="24371" y="17233"/>
                  </a:lnTo>
                  <a:lnTo>
                    <a:pt x="24549" y="17145"/>
                  </a:lnTo>
                  <a:lnTo>
                    <a:pt x="25031" y="17145"/>
                  </a:lnTo>
                  <a:lnTo>
                    <a:pt x="24638" y="19812"/>
                  </a:lnTo>
                  <a:lnTo>
                    <a:pt x="24320" y="18161"/>
                  </a:lnTo>
                  <a:lnTo>
                    <a:pt x="24003" y="22987"/>
                  </a:lnTo>
                  <a:lnTo>
                    <a:pt x="23850" y="21463"/>
                  </a:lnTo>
                  <a:lnTo>
                    <a:pt x="23596" y="18923"/>
                  </a:lnTo>
                  <a:lnTo>
                    <a:pt x="22948" y="16891"/>
                  </a:lnTo>
                  <a:lnTo>
                    <a:pt x="22821" y="15748"/>
                  </a:lnTo>
                  <a:lnTo>
                    <a:pt x="22745" y="14097"/>
                  </a:lnTo>
                  <a:lnTo>
                    <a:pt x="21945" y="15748"/>
                  </a:lnTo>
                  <a:lnTo>
                    <a:pt x="20828" y="15240"/>
                  </a:lnTo>
                  <a:lnTo>
                    <a:pt x="20383" y="20574"/>
                  </a:lnTo>
                  <a:lnTo>
                    <a:pt x="20154" y="21463"/>
                  </a:lnTo>
                  <a:lnTo>
                    <a:pt x="20040" y="18669"/>
                  </a:lnTo>
                  <a:lnTo>
                    <a:pt x="20015" y="18415"/>
                  </a:lnTo>
                  <a:lnTo>
                    <a:pt x="20091" y="17830"/>
                  </a:lnTo>
                  <a:lnTo>
                    <a:pt x="19900" y="18415"/>
                  </a:lnTo>
                  <a:lnTo>
                    <a:pt x="19380" y="17907"/>
                  </a:lnTo>
                  <a:lnTo>
                    <a:pt x="18986" y="17526"/>
                  </a:lnTo>
                  <a:lnTo>
                    <a:pt x="18973" y="18097"/>
                  </a:lnTo>
                  <a:lnTo>
                    <a:pt x="18961" y="18376"/>
                  </a:lnTo>
                  <a:lnTo>
                    <a:pt x="18910" y="21463"/>
                  </a:lnTo>
                  <a:lnTo>
                    <a:pt x="18389" y="19939"/>
                  </a:lnTo>
                  <a:lnTo>
                    <a:pt x="18516" y="19278"/>
                  </a:lnTo>
                  <a:lnTo>
                    <a:pt x="18884" y="18542"/>
                  </a:lnTo>
                  <a:lnTo>
                    <a:pt x="18973" y="18097"/>
                  </a:lnTo>
                  <a:lnTo>
                    <a:pt x="18402" y="18542"/>
                  </a:lnTo>
                  <a:lnTo>
                    <a:pt x="18376" y="17145"/>
                  </a:lnTo>
                  <a:lnTo>
                    <a:pt x="17386" y="16129"/>
                  </a:lnTo>
                  <a:lnTo>
                    <a:pt x="15417" y="21463"/>
                  </a:lnTo>
                  <a:lnTo>
                    <a:pt x="14947" y="20574"/>
                  </a:lnTo>
                  <a:lnTo>
                    <a:pt x="14211" y="19177"/>
                  </a:lnTo>
                  <a:lnTo>
                    <a:pt x="14300" y="19558"/>
                  </a:lnTo>
                  <a:lnTo>
                    <a:pt x="14427" y="20574"/>
                  </a:lnTo>
                  <a:lnTo>
                    <a:pt x="12382" y="17145"/>
                  </a:lnTo>
                  <a:lnTo>
                    <a:pt x="10363" y="23876"/>
                  </a:lnTo>
                  <a:lnTo>
                    <a:pt x="9525" y="21590"/>
                  </a:lnTo>
                  <a:lnTo>
                    <a:pt x="8305" y="18288"/>
                  </a:lnTo>
                  <a:lnTo>
                    <a:pt x="7734" y="17145"/>
                  </a:lnTo>
                  <a:lnTo>
                    <a:pt x="7658" y="20066"/>
                  </a:lnTo>
                  <a:lnTo>
                    <a:pt x="7404" y="21590"/>
                  </a:lnTo>
                  <a:lnTo>
                    <a:pt x="7239" y="18415"/>
                  </a:lnTo>
                  <a:lnTo>
                    <a:pt x="6781" y="21412"/>
                  </a:lnTo>
                  <a:lnTo>
                    <a:pt x="6667" y="22098"/>
                  </a:lnTo>
                  <a:lnTo>
                    <a:pt x="5918" y="24638"/>
                  </a:lnTo>
                  <a:lnTo>
                    <a:pt x="5778" y="22733"/>
                  </a:lnTo>
                  <a:lnTo>
                    <a:pt x="5676" y="21463"/>
                  </a:lnTo>
                  <a:lnTo>
                    <a:pt x="5143" y="14224"/>
                  </a:lnTo>
                  <a:lnTo>
                    <a:pt x="4343" y="18415"/>
                  </a:lnTo>
                  <a:lnTo>
                    <a:pt x="4229" y="19939"/>
                  </a:lnTo>
                  <a:lnTo>
                    <a:pt x="4343" y="21463"/>
                  </a:lnTo>
                  <a:lnTo>
                    <a:pt x="3949" y="21082"/>
                  </a:lnTo>
                  <a:lnTo>
                    <a:pt x="3175" y="22733"/>
                  </a:lnTo>
                  <a:lnTo>
                    <a:pt x="3175" y="22479"/>
                  </a:lnTo>
                  <a:lnTo>
                    <a:pt x="3187" y="20193"/>
                  </a:lnTo>
                  <a:lnTo>
                    <a:pt x="3111" y="22479"/>
                  </a:lnTo>
                  <a:lnTo>
                    <a:pt x="2997" y="21717"/>
                  </a:lnTo>
                  <a:lnTo>
                    <a:pt x="2908" y="19685"/>
                  </a:lnTo>
                  <a:lnTo>
                    <a:pt x="2019" y="22479"/>
                  </a:lnTo>
                  <a:lnTo>
                    <a:pt x="1409" y="21526"/>
                  </a:lnTo>
                  <a:lnTo>
                    <a:pt x="1524" y="19685"/>
                  </a:lnTo>
                  <a:lnTo>
                    <a:pt x="2044" y="16002"/>
                  </a:lnTo>
                  <a:lnTo>
                    <a:pt x="977" y="15621"/>
                  </a:lnTo>
                  <a:lnTo>
                    <a:pt x="609" y="16256"/>
                  </a:lnTo>
                  <a:lnTo>
                    <a:pt x="127" y="19304"/>
                  </a:lnTo>
                  <a:lnTo>
                    <a:pt x="0" y="20828"/>
                  </a:lnTo>
                  <a:lnTo>
                    <a:pt x="114" y="21590"/>
                  </a:lnTo>
                  <a:lnTo>
                    <a:pt x="266" y="21590"/>
                  </a:lnTo>
                  <a:lnTo>
                    <a:pt x="431" y="22225"/>
                  </a:lnTo>
                  <a:lnTo>
                    <a:pt x="546" y="24307"/>
                  </a:lnTo>
                  <a:lnTo>
                    <a:pt x="330" y="24892"/>
                  </a:lnTo>
                  <a:lnTo>
                    <a:pt x="203" y="30861"/>
                  </a:lnTo>
                  <a:lnTo>
                    <a:pt x="76" y="35039"/>
                  </a:lnTo>
                  <a:lnTo>
                    <a:pt x="977" y="38354"/>
                  </a:lnTo>
                  <a:lnTo>
                    <a:pt x="1524" y="35433"/>
                  </a:lnTo>
                  <a:lnTo>
                    <a:pt x="1765" y="37719"/>
                  </a:lnTo>
                  <a:lnTo>
                    <a:pt x="1384" y="37909"/>
                  </a:lnTo>
                  <a:lnTo>
                    <a:pt x="1346" y="38608"/>
                  </a:lnTo>
                  <a:lnTo>
                    <a:pt x="1574" y="40132"/>
                  </a:lnTo>
                  <a:lnTo>
                    <a:pt x="1701" y="38608"/>
                  </a:lnTo>
                  <a:lnTo>
                    <a:pt x="1917" y="36830"/>
                  </a:lnTo>
                  <a:lnTo>
                    <a:pt x="1955" y="37592"/>
                  </a:lnTo>
                  <a:lnTo>
                    <a:pt x="2082" y="38989"/>
                  </a:lnTo>
                  <a:lnTo>
                    <a:pt x="2209" y="39370"/>
                  </a:lnTo>
                  <a:lnTo>
                    <a:pt x="2501" y="36830"/>
                  </a:lnTo>
                  <a:lnTo>
                    <a:pt x="2616" y="35814"/>
                  </a:lnTo>
                  <a:lnTo>
                    <a:pt x="2641" y="35433"/>
                  </a:lnTo>
                  <a:lnTo>
                    <a:pt x="2705" y="35077"/>
                  </a:lnTo>
                  <a:lnTo>
                    <a:pt x="2667" y="35560"/>
                  </a:lnTo>
                  <a:lnTo>
                    <a:pt x="2794" y="36029"/>
                  </a:lnTo>
                  <a:lnTo>
                    <a:pt x="2730" y="34975"/>
                  </a:lnTo>
                  <a:lnTo>
                    <a:pt x="2768" y="34798"/>
                  </a:lnTo>
                  <a:lnTo>
                    <a:pt x="3048" y="33909"/>
                  </a:lnTo>
                  <a:lnTo>
                    <a:pt x="3200" y="34975"/>
                  </a:lnTo>
                  <a:lnTo>
                    <a:pt x="3314" y="37973"/>
                  </a:lnTo>
                  <a:lnTo>
                    <a:pt x="3619" y="36068"/>
                  </a:lnTo>
                  <a:lnTo>
                    <a:pt x="3644" y="37909"/>
                  </a:lnTo>
                  <a:lnTo>
                    <a:pt x="3784" y="37211"/>
                  </a:lnTo>
                  <a:lnTo>
                    <a:pt x="4305" y="37973"/>
                  </a:lnTo>
                  <a:lnTo>
                    <a:pt x="4330" y="37211"/>
                  </a:lnTo>
                  <a:lnTo>
                    <a:pt x="4394" y="36068"/>
                  </a:lnTo>
                  <a:lnTo>
                    <a:pt x="4419" y="35433"/>
                  </a:lnTo>
                  <a:lnTo>
                    <a:pt x="4762" y="38227"/>
                  </a:lnTo>
                  <a:lnTo>
                    <a:pt x="5283" y="35433"/>
                  </a:lnTo>
                  <a:lnTo>
                    <a:pt x="5435" y="34671"/>
                  </a:lnTo>
                  <a:lnTo>
                    <a:pt x="5461" y="39370"/>
                  </a:lnTo>
                  <a:lnTo>
                    <a:pt x="5588" y="37973"/>
                  </a:lnTo>
                  <a:lnTo>
                    <a:pt x="5943" y="35687"/>
                  </a:lnTo>
                  <a:lnTo>
                    <a:pt x="6223" y="35560"/>
                  </a:lnTo>
                  <a:lnTo>
                    <a:pt x="5803" y="41021"/>
                  </a:lnTo>
                  <a:lnTo>
                    <a:pt x="7264" y="35814"/>
                  </a:lnTo>
                  <a:lnTo>
                    <a:pt x="7226" y="41783"/>
                  </a:lnTo>
                  <a:lnTo>
                    <a:pt x="7531" y="36830"/>
                  </a:lnTo>
                  <a:lnTo>
                    <a:pt x="8547" y="39624"/>
                  </a:lnTo>
                  <a:lnTo>
                    <a:pt x="9182" y="36830"/>
                  </a:lnTo>
                  <a:lnTo>
                    <a:pt x="9207" y="37973"/>
                  </a:lnTo>
                  <a:lnTo>
                    <a:pt x="9398" y="38227"/>
                  </a:lnTo>
                  <a:lnTo>
                    <a:pt x="9563" y="39751"/>
                  </a:lnTo>
                  <a:lnTo>
                    <a:pt x="9791" y="40640"/>
                  </a:lnTo>
                  <a:lnTo>
                    <a:pt x="9779" y="36830"/>
                  </a:lnTo>
                  <a:lnTo>
                    <a:pt x="9855" y="36322"/>
                  </a:lnTo>
                  <a:lnTo>
                    <a:pt x="10185" y="35814"/>
                  </a:lnTo>
                  <a:lnTo>
                    <a:pt x="10337" y="35560"/>
                  </a:lnTo>
                  <a:lnTo>
                    <a:pt x="10439" y="34671"/>
                  </a:lnTo>
                  <a:lnTo>
                    <a:pt x="10528" y="33909"/>
                  </a:lnTo>
                  <a:lnTo>
                    <a:pt x="10629" y="33020"/>
                  </a:lnTo>
                  <a:lnTo>
                    <a:pt x="10922" y="35306"/>
                  </a:lnTo>
                  <a:lnTo>
                    <a:pt x="11049" y="37071"/>
                  </a:lnTo>
                  <a:lnTo>
                    <a:pt x="10566" y="37668"/>
                  </a:lnTo>
                  <a:lnTo>
                    <a:pt x="10477" y="39116"/>
                  </a:lnTo>
                  <a:lnTo>
                    <a:pt x="10604" y="41656"/>
                  </a:lnTo>
                  <a:lnTo>
                    <a:pt x="10541" y="38354"/>
                  </a:lnTo>
                  <a:lnTo>
                    <a:pt x="11366" y="38354"/>
                  </a:lnTo>
                  <a:lnTo>
                    <a:pt x="11176" y="35560"/>
                  </a:lnTo>
                  <a:lnTo>
                    <a:pt x="11557" y="37973"/>
                  </a:lnTo>
                  <a:lnTo>
                    <a:pt x="11709" y="40132"/>
                  </a:lnTo>
                  <a:lnTo>
                    <a:pt x="11709" y="36703"/>
                  </a:lnTo>
                  <a:lnTo>
                    <a:pt x="11709" y="35560"/>
                  </a:lnTo>
                  <a:lnTo>
                    <a:pt x="11709" y="35052"/>
                  </a:lnTo>
                  <a:lnTo>
                    <a:pt x="12026" y="39243"/>
                  </a:lnTo>
                  <a:lnTo>
                    <a:pt x="12280" y="36195"/>
                  </a:lnTo>
                  <a:lnTo>
                    <a:pt x="12598" y="37592"/>
                  </a:lnTo>
                  <a:lnTo>
                    <a:pt x="12700" y="39370"/>
                  </a:lnTo>
                  <a:lnTo>
                    <a:pt x="12471" y="40894"/>
                  </a:lnTo>
                  <a:lnTo>
                    <a:pt x="12966" y="39497"/>
                  </a:lnTo>
                  <a:lnTo>
                    <a:pt x="13144" y="40106"/>
                  </a:lnTo>
                  <a:lnTo>
                    <a:pt x="13081" y="39370"/>
                  </a:lnTo>
                  <a:lnTo>
                    <a:pt x="13144" y="36703"/>
                  </a:lnTo>
                  <a:lnTo>
                    <a:pt x="13474" y="36195"/>
                  </a:lnTo>
                  <a:lnTo>
                    <a:pt x="13804" y="35687"/>
                  </a:lnTo>
                  <a:lnTo>
                    <a:pt x="13627" y="37846"/>
                  </a:lnTo>
                  <a:lnTo>
                    <a:pt x="13500" y="39751"/>
                  </a:lnTo>
                  <a:lnTo>
                    <a:pt x="13741" y="41529"/>
                  </a:lnTo>
                  <a:lnTo>
                    <a:pt x="14109" y="40640"/>
                  </a:lnTo>
                  <a:lnTo>
                    <a:pt x="14224" y="39624"/>
                  </a:lnTo>
                  <a:lnTo>
                    <a:pt x="14439" y="36957"/>
                  </a:lnTo>
                  <a:lnTo>
                    <a:pt x="14757" y="37211"/>
                  </a:lnTo>
                  <a:lnTo>
                    <a:pt x="14782" y="38862"/>
                  </a:lnTo>
                  <a:lnTo>
                    <a:pt x="15036" y="36957"/>
                  </a:lnTo>
                  <a:lnTo>
                    <a:pt x="15189" y="35814"/>
                  </a:lnTo>
                  <a:lnTo>
                    <a:pt x="16116" y="38735"/>
                  </a:lnTo>
                  <a:lnTo>
                    <a:pt x="16471" y="35814"/>
                  </a:lnTo>
                  <a:lnTo>
                    <a:pt x="16484" y="35687"/>
                  </a:lnTo>
                  <a:lnTo>
                    <a:pt x="16560" y="35052"/>
                  </a:lnTo>
                  <a:lnTo>
                    <a:pt x="16598" y="34912"/>
                  </a:lnTo>
                  <a:lnTo>
                    <a:pt x="16662" y="35814"/>
                  </a:lnTo>
                  <a:lnTo>
                    <a:pt x="16637" y="34798"/>
                  </a:lnTo>
                  <a:lnTo>
                    <a:pt x="16598" y="33020"/>
                  </a:lnTo>
                  <a:lnTo>
                    <a:pt x="16535" y="30480"/>
                  </a:lnTo>
                  <a:lnTo>
                    <a:pt x="16776" y="30353"/>
                  </a:lnTo>
                  <a:lnTo>
                    <a:pt x="16967" y="28067"/>
                  </a:lnTo>
                  <a:lnTo>
                    <a:pt x="17094" y="30607"/>
                  </a:lnTo>
                  <a:lnTo>
                    <a:pt x="16941" y="30480"/>
                  </a:lnTo>
                  <a:lnTo>
                    <a:pt x="16878" y="32258"/>
                  </a:lnTo>
                  <a:lnTo>
                    <a:pt x="17132" y="31242"/>
                  </a:lnTo>
                  <a:lnTo>
                    <a:pt x="17335" y="33832"/>
                  </a:lnTo>
                  <a:lnTo>
                    <a:pt x="17373" y="33147"/>
                  </a:lnTo>
                  <a:lnTo>
                    <a:pt x="17437" y="33286"/>
                  </a:lnTo>
                  <a:lnTo>
                    <a:pt x="17462" y="33147"/>
                  </a:lnTo>
                  <a:lnTo>
                    <a:pt x="17843" y="31242"/>
                  </a:lnTo>
                  <a:lnTo>
                    <a:pt x="17894" y="30988"/>
                  </a:lnTo>
                  <a:lnTo>
                    <a:pt x="18300" y="32004"/>
                  </a:lnTo>
                  <a:lnTo>
                    <a:pt x="18427" y="35560"/>
                  </a:lnTo>
                  <a:lnTo>
                    <a:pt x="17437" y="33286"/>
                  </a:lnTo>
                  <a:lnTo>
                    <a:pt x="17500" y="33782"/>
                  </a:lnTo>
                  <a:lnTo>
                    <a:pt x="17957" y="36322"/>
                  </a:lnTo>
                  <a:lnTo>
                    <a:pt x="17322" y="34925"/>
                  </a:lnTo>
                  <a:lnTo>
                    <a:pt x="17856" y="40640"/>
                  </a:lnTo>
                  <a:lnTo>
                    <a:pt x="16979" y="34772"/>
                  </a:lnTo>
                  <a:lnTo>
                    <a:pt x="17424" y="40386"/>
                  </a:lnTo>
                  <a:lnTo>
                    <a:pt x="17551" y="40767"/>
                  </a:lnTo>
                  <a:lnTo>
                    <a:pt x="18275" y="41656"/>
                  </a:lnTo>
                  <a:lnTo>
                    <a:pt x="18288" y="40640"/>
                  </a:lnTo>
                  <a:lnTo>
                    <a:pt x="18338" y="38735"/>
                  </a:lnTo>
                  <a:lnTo>
                    <a:pt x="19164" y="39878"/>
                  </a:lnTo>
                  <a:lnTo>
                    <a:pt x="19253" y="38735"/>
                  </a:lnTo>
                  <a:lnTo>
                    <a:pt x="19138" y="37211"/>
                  </a:lnTo>
                  <a:lnTo>
                    <a:pt x="19113" y="36322"/>
                  </a:lnTo>
                  <a:lnTo>
                    <a:pt x="19177" y="35560"/>
                  </a:lnTo>
                  <a:lnTo>
                    <a:pt x="19265" y="34772"/>
                  </a:lnTo>
                  <a:lnTo>
                    <a:pt x="20332" y="31369"/>
                  </a:lnTo>
                  <a:lnTo>
                    <a:pt x="20231" y="43815"/>
                  </a:lnTo>
                  <a:lnTo>
                    <a:pt x="21031" y="38989"/>
                  </a:lnTo>
                  <a:lnTo>
                    <a:pt x="21158" y="37465"/>
                  </a:lnTo>
                  <a:lnTo>
                    <a:pt x="21259" y="32258"/>
                  </a:lnTo>
                  <a:lnTo>
                    <a:pt x="21742" y="34124"/>
                  </a:lnTo>
                  <a:lnTo>
                    <a:pt x="21856" y="35433"/>
                  </a:lnTo>
                  <a:lnTo>
                    <a:pt x="21729" y="38608"/>
                  </a:lnTo>
                  <a:lnTo>
                    <a:pt x="22504" y="39116"/>
                  </a:lnTo>
                  <a:lnTo>
                    <a:pt x="22364" y="36969"/>
                  </a:lnTo>
                  <a:lnTo>
                    <a:pt x="22110" y="32893"/>
                  </a:lnTo>
                  <a:lnTo>
                    <a:pt x="22834" y="35179"/>
                  </a:lnTo>
                  <a:lnTo>
                    <a:pt x="23253" y="35179"/>
                  </a:lnTo>
                  <a:lnTo>
                    <a:pt x="23368" y="38735"/>
                  </a:lnTo>
                  <a:lnTo>
                    <a:pt x="24206" y="38100"/>
                  </a:lnTo>
                  <a:lnTo>
                    <a:pt x="25107" y="35560"/>
                  </a:lnTo>
                  <a:lnTo>
                    <a:pt x="26035" y="34925"/>
                  </a:lnTo>
                  <a:lnTo>
                    <a:pt x="25933" y="37592"/>
                  </a:lnTo>
                  <a:lnTo>
                    <a:pt x="26060" y="38227"/>
                  </a:lnTo>
                  <a:lnTo>
                    <a:pt x="27216" y="36322"/>
                  </a:lnTo>
                  <a:lnTo>
                    <a:pt x="29718" y="40767"/>
                  </a:lnTo>
                  <a:lnTo>
                    <a:pt x="30124" y="37592"/>
                  </a:lnTo>
                  <a:lnTo>
                    <a:pt x="30213" y="37719"/>
                  </a:lnTo>
                  <a:lnTo>
                    <a:pt x="30238" y="37592"/>
                  </a:lnTo>
                  <a:lnTo>
                    <a:pt x="30429" y="36449"/>
                  </a:lnTo>
                  <a:lnTo>
                    <a:pt x="30670" y="36322"/>
                  </a:lnTo>
                  <a:lnTo>
                    <a:pt x="30721" y="38481"/>
                  </a:lnTo>
                  <a:lnTo>
                    <a:pt x="30619" y="39116"/>
                  </a:lnTo>
                  <a:lnTo>
                    <a:pt x="31407" y="36499"/>
                  </a:lnTo>
                  <a:lnTo>
                    <a:pt x="31483" y="36322"/>
                  </a:lnTo>
                  <a:lnTo>
                    <a:pt x="32131" y="34925"/>
                  </a:lnTo>
                  <a:lnTo>
                    <a:pt x="32486" y="34163"/>
                  </a:lnTo>
                  <a:lnTo>
                    <a:pt x="32778" y="33528"/>
                  </a:lnTo>
                  <a:lnTo>
                    <a:pt x="33464" y="36195"/>
                  </a:lnTo>
                  <a:lnTo>
                    <a:pt x="33566" y="37909"/>
                  </a:lnTo>
                  <a:lnTo>
                    <a:pt x="34124" y="38989"/>
                  </a:lnTo>
                  <a:lnTo>
                    <a:pt x="34137" y="33528"/>
                  </a:lnTo>
                  <a:lnTo>
                    <a:pt x="34137" y="31750"/>
                  </a:lnTo>
                  <a:lnTo>
                    <a:pt x="34137" y="31496"/>
                  </a:lnTo>
                  <a:lnTo>
                    <a:pt x="34594" y="33528"/>
                  </a:lnTo>
                  <a:lnTo>
                    <a:pt x="34709" y="34975"/>
                  </a:lnTo>
                  <a:lnTo>
                    <a:pt x="36055" y="36195"/>
                  </a:lnTo>
                  <a:lnTo>
                    <a:pt x="37553" y="33401"/>
                  </a:lnTo>
                  <a:lnTo>
                    <a:pt x="38646" y="37973"/>
                  </a:lnTo>
                  <a:lnTo>
                    <a:pt x="38811" y="33655"/>
                  </a:lnTo>
                  <a:lnTo>
                    <a:pt x="40030" y="40005"/>
                  </a:lnTo>
                  <a:lnTo>
                    <a:pt x="40068" y="33782"/>
                  </a:lnTo>
                  <a:lnTo>
                    <a:pt x="40741" y="36385"/>
                  </a:lnTo>
                  <a:lnTo>
                    <a:pt x="40868" y="37071"/>
                  </a:lnTo>
                  <a:lnTo>
                    <a:pt x="40741" y="38100"/>
                  </a:lnTo>
                  <a:lnTo>
                    <a:pt x="41783" y="40005"/>
                  </a:lnTo>
                  <a:lnTo>
                    <a:pt x="42087" y="40386"/>
                  </a:lnTo>
                  <a:lnTo>
                    <a:pt x="42202" y="36195"/>
                  </a:lnTo>
                  <a:lnTo>
                    <a:pt x="42570" y="35560"/>
                  </a:lnTo>
                  <a:lnTo>
                    <a:pt x="42595" y="38735"/>
                  </a:lnTo>
                  <a:lnTo>
                    <a:pt x="42506" y="39370"/>
                  </a:lnTo>
                  <a:lnTo>
                    <a:pt x="42608" y="38735"/>
                  </a:lnTo>
                  <a:lnTo>
                    <a:pt x="43065" y="35560"/>
                  </a:lnTo>
                  <a:lnTo>
                    <a:pt x="43091" y="35433"/>
                  </a:lnTo>
                  <a:lnTo>
                    <a:pt x="43370" y="39243"/>
                  </a:lnTo>
                  <a:lnTo>
                    <a:pt x="43599" y="38735"/>
                  </a:lnTo>
                  <a:lnTo>
                    <a:pt x="43472" y="37465"/>
                  </a:lnTo>
                  <a:lnTo>
                    <a:pt x="43599" y="35560"/>
                  </a:lnTo>
                  <a:lnTo>
                    <a:pt x="43637" y="35433"/>
                  </a:lnTo>
                  <a:lnTo>
                    <a:pt x="43954" y="34544"/>
                  </a:lnTo>
                  <a:lnTo>
                    <a:pt x="44653" y="37909"/>
                  </a:lnTo>
                  <a:lnTo>
                    <a:pt x="44767" y="40005"/>
                  </a:lnTo>
                  <a:lnTo>
                    <a:pt x="46024" y="37211"/>
                  </a:lnTo>
                  <a:lnTo>
                    <a:pt x="46012" y="37807"/>
                  </a:lnTo>
                  <a:lnTo>
                    <a:pt x="46139" y="37211"/>
                  </a:lnTo>
                  <a:lnTo>
                    <a:pt x="46291" y="36449"/>
                  </a:lnTo>
                  <a:lnTo>
                    <a:pt x="45770" y="43180"/>
                  </a:lnTo>
                  <a:lnTo>
                    <a:pt x="46329" y="40386"/>
                  </a:lnTo>
                  <a:lnTo>
                    <a:pt x="46431" y="37592"/>
                  </a:lnTo>
                  <a:lnTo>
                    <a:pt x="46748" y="39497"/>
                  </a:lnTo>
                  <a:lnTo>
                    <a:pt x="47447" y="39624"/>
                  </a:lnTo>
                  <a:lnTo>
                    <a:pt x="47980" y="38735"/>
                  </a:lnTo>
                  <a:lnTo>
                    <a:pt x="47879" y="41021"/>
                  </a:lnTo>
                  <a:lnTo>
                    <a:pt x="48831" y="41529"/>
                  </a:lnTo>
                  <a:lnTo>
                    <a:pt x="49872" y="39878"/>
                  </a:lnTo>
                  <a:lnTo>
                    <a:pt x="50927" y="40005"/>
                  </a:lnTo>
                  <a:lnTo>
                    <a:pt x="50876" y="39878"/>
                  </a:lnTo>
                  <a:lnTo>
                    <a:pt x="50584" y="39116"/>
                  </a:lnTo>
                  <a:lnTo>
                    <a:pt x="50546" y="38735"/>
                  </a:lnTo>
                  <a:lnTo>
                    <a:pt x="50571" y="37592"/>
                  </a:lnTo>
                  <a:lnTo>
                    <a:pt x="50584" y="36449"/>
                  </a:lnTo>
                  <a:lnTo>
                    <a:pt x="50685" y="34975"/>
                  </a:lnTo>
                  <a:lnTo>
                    <a:pt x="50927" y="34671"/>
                  </a:lnTo>
                  <a:lnTo>
                    <a:pt x="50952" y="35407"/>
                  </a:lnTo>
                  <a:lnTo>
                    <a:pt x="51079" y="34671"/>
                  </a:lnTo>
                  <a:lnTo>
                    <a:pt x="51092" y="34544"/>
                  </a:lnTo>
                  <a:lnTo>
                    <a:pt x="51142" y="34290"/>
                  </a:lnTo>
                  <a:lnTo>
                    <a:pt x="51396" y="34544"/>
                  </a:lnTo>
                  <a:lnTo>
                    <a:pt x="51435" y="37338"/>
                  </a:lnTo>
                  <a:lnTo>
                    <a:pt x="51308" y="38608"/>
                  </a:lnTo>
                  <a:lnTo>
                    <a:pt x="51193" y="39243"/>
                  </a:lnTo>
                  <a:lnTo>
                    <a:pt x="51676" y="38100"/>
                  </a:lnTo>
                  <a:lnTo>
                    <a:pt x="51676" y="39243"/>
                  </a:lnTo>
                  <a:lnTo>
                    <a:pt x="51562" y="40894"/>
                  </a:lnTo>
                  <a:lnTo>
                    <a:pt x="51752" y="38735"/>
                  </a:lnTo>
                  <a:lnTo>
                    <a:pt x="52400" y="44323"/>
                  </a:lnTo>
                  <a:lnTo>
                    <a:pt x="52679" y="40640"/>
                  </a:lnTo>
                  <a:lnTo>
                    <a:pt x="52705" y="41656"/>
                  </a:lnTo>
                  <a:lnTo>
                    <a:pt x="53771" y="41656"/>
                  </a:lnTo>
                  <a:lnTo>
                    <a:pt x="54190" y="40640"/>
                  </a:lnTo>
                  <a:lnTo>
                    <a:pt x="54241" y="40513"/>
                  </a:lnTo>
                  <a:lnTo>
                    <a:pt x="55105" y="40386"/>
                  </a:lnTo>
                  <a:lnTo>
                    <a:pt x="55118" y="38735"/>
                  </a:lnTo>
                  <a:lnTo>
                    <a:pt x="55118" y="38100"/>
                  </a:lnTo>
                  <a:lnTo>
                    <a:pt x="55118" y="37338"/>
                  </a:lnTo>
                  <a:lnTo>
                    <a:pt x="55448" y="38100"/>
                  </a:lnTo>
                  <a:lnTo>
                    <a:pt x="55537" y="37338"/>
                  </a:lnTo>
                  <a:lnTo>
                    <a:pt x="55702" y="35687"/>
                  </a:lnTo>
                  <a:lnTo>
                    <a:pt x="56286" y="36499"/>
                  </a:lnTo>
                  <a:lnTo>
                    <a:pt x="56375" y="36703"/>
                  </a:lnTo>
                  <a:lnTo>
                    <a:pt x="57048" y="38989"/>
                  </a:lnTo>
                  <a:lnTo>
                    <a:pt x="57823" y="38735"/>
                  </a:lnTo>
                  <a:lnTo>
                    <a:pt x="58305" y="37338"/>
                  </a:lnTo>
                  <a:lnTo>
                    <a:pt x="58153" y="36703"/>
                  </a:lnTo>
                  <a:lnTo>
                    <a:pt x="58039" y="36385"/>
                  </a:lnTo>
                  <a:lnTo>
                    <a:pt x="58039" y="35687"/>
                  </a:lnTo>
                  <a:lnTo>
                    <a:pt x="58204" y="34417"/>
                  </a:lnTo>
                  <a:lnTo>
                    <a:pt x="58293" y="37071"/>
                  </a:lnTo>
                  <a:lnTo>
                    <a:pt x="59016" y="36830"/>
                  </a:lnTo>
                  <a:lnTo>
                    <a:pt x="58623" y="38735"/>
                  </a:lnTo>
                  <a:lnTo>
                    <a:pt x="59791" y="38227"/>
                  </a:lnTo>
                  <a:lnTo>
                    <a:pt x="60540" y="36830"/>
                  </a:lnTo>
                  <a:lnTo>
                    <a:pt x="60883" y="36195"/>
                  </a:lnTo>
                  <a:lnTo>
                    <a:pt x="60782" y="34899"/>
                  </a:lnTo>
                  <a:lnTo>
                    <a:pt x="60693" y="34417"/>
                  </a:lnTo>
                  <a:lnTo>
                    <a:pt x="60693" y="34290"/>
                  </a:lnTo>
                  <a:lnTo>
                    <a:pt x="60744" y="33782"/>
                  </a:lnTo>
                  <a:lnTo>
                    <a:pt x="60744" y="33655"/>
                  </a:lnTo>
                  <a:lnTo>
                    <a:pt x="60858" y="33401"/>
                  </a:lnTo>
                  <a:lnTo>
                    <a:pt x="60960" y="33147"/>
                  </a:lnTo>
                  <a:lnTo>
                    <a:pt x="61023" y="33528"/>
                  </a:lnTo>
                  <a:lnTo>
                    <a:pt x="61150" y="36322"/>
                  </a:lnTo>
                  <a:lnTo>
                    <a:pt x="62166" y="33147"/>
                  </a:lnTo>
                  <a:lnTo>
                    <a:pt x="62445" y="32258"/>
                  </a:lnTo>
                  <a:lnTo>
                    <a:pt x="64160" y="44069"/>
                  </a:lnTo>
                  <a:lnTo>
                    <a:pt x="65189" y="38481"/>
                  </a:lnTo>
                  <a:lnTo>
                    <a:pt x="65138" y="38862"/>
                  </a:lnTo>
                  <a:lnTo>
                    <a:pt x="65278" y="38481"/>
                  </a:lnTo>
                  <a:lnTo>
                    <a:pt x="66217" y="35941"/>
                  </a:lnTo>
                  <a:lnTo>
                    <a:pt x="66548" y="36195"/>
                  </a:lnTo>
                  <a:lnTo>
                    <a:pt x="66611" y="36499"/>
                  </a:lnTo>
                  <a:lnTo>
                    <a:pt x="66040" y="37592"/>
                  </a:lnTo>
                  <a:lnTo>
                    <a:pt x="65963" y="38100"/>
                  </a:lnTo>
                  <a:lnTo>
                    <a:pt x="66281" y="39624"/>
                  </a:lnTo>
                  <a:lnTo>
                    <a:pt x="67221" y="35941"/>
                  </a:lnTo>
                  <a:lnTo>
                    <a:pt x="67437" y="35052"/>
                  </a:lnTo>
                  <a:lnTo>
                    <a:pt x="68110" y="40259"/>
                  </a:lnTo>
                  <a:lnTo>
                    <a:pt x="69062" y="37211"/>
                  </a:lnTo>
                  <a:lnTo>
                    <a:pt x="69811" y="45085"/>
                  </a:lnTo>
                  <a:lnTo>
                    <a:pt x="71577" y="37211"/>
                  </a:lnTo>
                  <a:lnTo>
                    <a:pt x="71691" y="36703"/>
                  </a:lnTo>
                  <a:lnTo>
                    <a:pt x="72682" y="41783"/>
                  </a:lnTo>
                  <a:lnTo>
                    <a:pt x="72796" y="38696"/>
                  </a:lnTo>
                  <a:lnTo>
                    <a:pt x="72885" y="38100"/>
                  </a:lnTo>
                  <a:lnTo>
                    <a:pt x="72910" y="39395"/>
                  </a:lnTo>
                  <a:lnTo>
                    <a:pt x="73012" y="38735"/>
                  </a:lnTo>
                  <a:lnTo>
                    <a:pt x="73621" y="38100"/>
                  </a:lnTo>
                  <a:lnTo>
                    <a:pt x="74955" y="36703"/>
                  </a:lnTo>
                  <a:lnTo>
                    <a:pt x="75196" y="36449"/>
                  </a:lnTo>
                  <a:lnTo>
                    <a:pt x="77520" y="41402"/>
                  </a:lnTo>
                  <a:lnTo>
                    <a:pt x="79756" y="43053"/>
                  </a:lnTo>
                  <a:lnTo>
                    <a:pt x="80568" y="43561"/>
                  </a:lnTo>
                  <a:lnTo>
                    <a:pt x="80340" y="36449"/>
                  </a:lnTo>
                  <a:lnTo>
                    <a:pt x="80302" y="35052"/>
                  </a:lnTo>
                  <a:lnTo>
                    <a:pt x="80251" y="33401"/>
                  </a:lnTo>
                  <a:lnTo>
                    <a:pt x="81089" y="37071"/>
                  </a:lnTo>
                  <a:lnTo>
                    <a:pt x="81203" y="38608"/>
                  </a:lnTo>
                  <a:lnTo>
                    <a:pt x="80962" y="41402"/>
                  </a:lnTo>
                  <a:lnTo>
                    <a:pt x="82626" y="37211"/>
                  </a:lnTo>
                  <a:lnTo>
                    <a:pt x="84340" y="41529"/>
                  </a:lnTo>
                  <a:lnTo>
                    <a:pt x="85979" y="37973"/>
                  </a:lnTo>
                  <a:lnTo>
                    <a:pt x="85864" y="39878"/>
                  </a:lnTo>
                  <a:lnTo>
                    <a:pt x="85788" y="40513"/>
                  </a:lnTo>
                  <a:lnTo>
                    <a:pt x="86042" y="42291"/>
                  </a:lnTo>
                  <a:lnTo>
                    <a:pt x="86931" y="40106"/>
                  </a:lnTo>
                  <a:lnTo>
                    <a:pt x="86982" y="37973"/>
                  </a:lnTo>
                  <a:lnTo>
                    <a:pt x="86982" y="37846"/>
                  </a:lnTo>
                  <a:lnTo>
                    <a:pt x="87109" y="37973"/>
                  </a:lnTo>
                  <a:lnTo>
                    <a:pt x="87198" y="38354"/>
                  </a:lnTo>
                  <a:lnTo>
                    <a:pt x="87083" y="40106"/>
                  </a:lnTo>
                  <a:lnTo>
                    <a:pt x="87210" y="40894"/>
                  </a:lnTo>
                  <a:lnTo>
                    <a:pt x="87515" y="42291"/>
                  </a:lnTo>
                  <a:lnTo>
                    <a:pt x="88023" y="37846"/>
                  </a:lnTo>
                  <a:lnTo>
                    <a:pt x="88061" y="37592"/>
                  </a:lnTo>
                  <a:lnTo>
                    <a:pt x="88239" y="40220"/>
                  </a:lnTo>
                  <a:lnTo>
                    <a:pt x="88303" y="39878"/>
                  </a:lnTo>
                  <a:lnTo>
                    <a:pt x="89103" y="41402"/>
                  </a:lnTo>
                  <a:lnTo>
                    <a:pt x="89001" y="39878"/>
                  </a:lnTo>
                  <a:lnTo>
                    <a:pt x="88900" y="38481"/>
                  </a:lnTo>
                  <a:lnTo>
                    <a:pt x="89496" y="39878"/>
                  </a:lnTo>
                  <a:lnTo>
                    <a:pt x="89801" y="38481"/>
                  </a:lnTo>
                  <a:lnTo>
                    <a:pt x="89992" y="37592"/>
                  </a:lnTo>
                  <a:lnTo>
                    <a:pt x="90081" y="37211"/>
                  </a:lnTo>
                  <a:lnTo>
                    <a:pt x="90538" y="38963"/>
                  </a:lnTo>
                  <a:lnTo>
                    <a:pt x="90525" y="39103"/>
                  </a:lnTo>
                  <a:lnTo>
                    <a:pt x="90512" y="39293"/>
                  </a:lnTo>
                  <a:lnTo>
                    <a:pt x="90474" y="39624"/>
                  </a:lnTo>
                  <a:lnTo>
                    <a:pt x="90881" y="40906"/>
                  </a:lnTo>
                  <a:lnTo>
                    <a:pt x="90766" y="39865"/>
                  </a:lnTo>
                  <a:lnTo>
                    <a:pt x="90665" y="39255"/>
                  </a:lnTo>
                  <a:lnTo>
                    <a:pt x="90551" y="38912"/>
                  </a:lnTo>
                  <a:lnTo>
                    <a:pt x="90728" y="37211"/>
                  </a:lnTo>
                  <a:lnTo>
                    <a:pt x="90881" y="35687"/>
                  </a:lnTo>
                  <a:lnTo>
                    <a:pt x="91579" y="40513"/>
                  </a:lnTo>
                  <a:lnTo>
                    <a:pt x="91706" y="35941"/>
                  </a:lnTo>
                  <a:lnTo>
                    <a:pt x="91643" y="40640"/>
                  </a:lnTo>
                  <a:lnTo>
                    <a:pt x="92710" y="39789"/>
                  </a:lnTo>
                  <a:lnTo>
                    <a:pt x="92811" y="39370"/>
                  </a:lnTo>
                  <a:lnTo>
                    <a:pt x="93141" y="37465"/>
                  </a:lnTo>
                  <a:lnTo>
                    <a:pt x="93014" y="38989"/>
                  </a:lnTo>
                  <a:lnTo>
                    <a:pt x="93472" y="38989"/>
                  </a:lnTo>
                  <a:lnTo>
                    <a:pt x="93306" y="40906"/>
                  </a:lnTo>
                  <a:lnTo>
                    <a:pt x="93738" y="40894"/>
                  </a:lnTo>
                  <a:lnTo>
                    <a:pt x="94094" y="40132"/>
                  </a:lnTo>
                  <a:lnTo>
                    <a:pt x="94094" y="37592"/>
                  </a:lnTo>
                  <a:lnTo>
                    <a:pt x="94869" y="43307"/>
                  </a:lnTo>
                  <a:lnTo>
                    <a:pt x="95351" y="37592"/>
                  </a:lnTo>
                  <a:lnTo>
                    <a:pt x="95364" y="37465"/>
                  </a:lnTo>
                  <a:lnTo>
                    <a:pt x="95491" y="35941"/>
                  </a:lnTo>
                  <a:lnTo>
                    <a:pt x="95516" y="35687"/>
                  </a:lnTo>
                  <a:lnTo>
                    <a:pt x="95707" y="33401"/>
                  </a:lnTo>
                  <a:lnTo>
                    <a:pt x="95745" y="33020"/>
                  </a:lnTo>
                  <a:lnTo>
                    <a:pt x="96151" y="40259"/>
                  </a:lnTo>
                  <a:lnTo>
                    <a:pt x="97472" y="37719"/>
                  </a:lnTo>
                  <a:lnTo>
                    <a:pt x="98501" y="36322"/>
                  </a:lnTo>
                  <a:lnTo>
                    <a:pt x="98564" y="35433"/>
                  </a:lnTo>
                  <a:lnTo>
                    <a:pt x="98742" y="36017"/>
                  </a:lnTo>
                  <a:lnTo>
                    <a:pt x="99339" y="35433"/>
                  </a:lnTo>
                  <a:lnTo>
                    <a:pt x="99872" y="34925"/>
                  </a:lnTo>
                  <a:lnTo>
                    <a:pt x="99822" y="37668"/>
                  </a:lnTo>
                  <a:lnTo>
                    <a:pt x="100279" y="34925"/>
                  </a:lnTo>
                  <a:lnTo>
                    <a:pt x="100380" y="34290"/>
                  </a:lnTo>
                  <a:lnTo>
                    <a:pt x="101473" y="35560"/>
                  </a:lnTo>
                  <a:lnTo>
                    <a:pt x="101587" y="35814"/>
                  </a:lnTo>
                  <a:lnTo>
                    <a:pt x="101676" y="36449"/>
                  </a:lnTo>
                  <a:lnTo>
                    <a:pt x="101295" y="37592"/>
                  </a:lnTo>
                  <a:lnTo>
                    <a:pt x="101193" y="38354"/>
                  </a:lnTo>
                  <a:lnTo>
                    <a:pt x="102323" y="36449"/>
                  </a:lnTo>
                  <a:lnTo>
                    <a:pt x="103339" y="38735"/>
                  </a:lnTo>
                  <a:lnTo>
                    <a:pt x="104254" y="36449"/>
                  </a:lnTo>
                  <a:lnTo>
                    <a:pt x="104165" y="34290"/>
                  </a:lnTo>
                  <a:lnTo>
                    <a:pt x="104254" y="33020"/>
                  </a:lnTo>
                  <a:lnTo>
                    <a:pt x="104508" y="32258"/>
                  </a:lnTo>
                  <a:lnTo>
                    <a:pt x="104749" y="31496"/>
                  </a:lnTo>
                  <a:lnTo>
                    <a:pt x="104800" y="31369"/>
                  </a:lnTo>
                  <a:lnTo>
                    <a:pt x="104914" y="30988"/>
                  </a:lnTo>
                  <a:lnTo>
                    <a:pt x="105041" y="30607"/>
                  </a:lnTo>
                  <a:lnTo>
                    <a:pt x="105156" y="29933"/>
                  </a:lnTo>
                  <a:lnTo>
                    <a:pt x="104876" y="34671"/>
                  </a:lnTo>
                  <a:lnTo>
                    <a:pt x="106210" y="29972"/>
                  </a:lnTo>
                  <a:lnTo>
                    <a:pt x="105625" y="37846"/>
                  </a:lnTo>
                  <a:lnTo>
                    <a:pt x="105752" y="37338"/>
                  </a:lnTo>
                  <a:lnTo>
                    <a:pt x="105867" y="36703"/>
                  </a:lnTo>
                  <a:lnTo>
                    <a:pt x="105905" y="34925"/>
                  </a:lnTo>
                  <a:lnTo>
                    <a:pt x="106057" y="36957"/>
                  </a:lnTo>
                  <a:lnTo>
                    <a:pt x="105943" y="37846"/>
                  </a:lnTo>
                  <a:lnTo>
                    <a:pt x="106578" y="36830"/>
                  </a:lnTo>
                  <a:lnTo>
                    <a:pt x="106476" y="34925"/>
                  </a:lnTo>
                  <a:lnTo>
                    <a:pt x="106426" y="34417"/>
                  </a:lnTo>
                  <a:lnTo>
                    <a:pt x="107048" y="34417"/>
                  </a:lnTo>
                  <a:lnTo>
                    <a:pt x="106832" y="37084"/>
                  </a:lnTo>
                  <a:lnTo>
                    <a:pt x="107276" y="34417"/>
                  </a:lnTo>
                  <a:lnTo>
                    <a:pt x="107518" y="33020"/>
                  </a:lnTo>
                  <a:lnTo>
                    <a:pt x="107962" y="33782"/>
                  </a:lnTo>
                  <a:lnTo>
                    <a:pt x="108051" y="35267"/>
                  </a:lnTo>
                  <a:lnTo>
                    <a:pt x="108826" y="35052"/>
                  </a:lnTo>
                  <a:lnTo>
                    <a:pt x="109093" y="33020"/>
                  </a:lnTo>
                  <a:lnTo>
                    <a:pt x="109512" y="29972"/>
                  </a:lnTo>
                  <a:lnTo>
                    <a:pt x="110312" y="31496"/>
                  </a:lnTo>
                  <a:lnTo>
                    <a:pt x="110413" y="33147"/>
                  </a:lnTo>
                  <a:lnTo>
                    <a:pt x="110159" y="36449"/>
                  </a:lnTo>
                  <a:lnTo>
                    <a:pt x="110832" y="33401"/>
                  </a:lnTo>
                  <a:lnTo>
                    <a:pt x="110845" y="37338"/>
                  </a:lnTo>
                  <a:lnTo>
                    <a:pt x="111340" y="36322"/>
                  </a:lnTo>
                  <a:lnTo>
                    <a:pt x="111201" y="34290"/>
                  </a:lnTo>
                  <a:lnTo>
                    <a:pt x="111671" y="34290"/>
                  </a:lnTo>
                  <a:lnTo>
                    <a:pt x="111810" y="33401"/>
                  </a:lnTo>
                  <a:lnTo>
                    <a:pt x="112115" y="31496"/>
                  </a:lnTo>
                  <a:lnTo>
                    <a:pt x="112280" y="32004"/>
                  </a:lnTo>
                  <a:lnTo>
                    <a:pt x="112395" y="33274"/>
                  </a:lnTo>
                  <a:lnTo>
                    <a:pt x="112153" y="34290"/>
                  </a:lnTo>
                  <a:lnTo>
                    <a:pt x="113042" y="33655"/>
                  </a:lnTo>
                  <a:lnTo>
                    <a:pt x="112674" y="32512"/>
                  </a:lnTo>
                  <a:lnTo>
                    <a:pt x="112712" y="31496"/>
                  </a:lnTo>
                  <a:lnTo>
                    <a:pt x="112953" y="30480"/>
                  </a:lnTo>
                  <a:lnTo>
                    <a:pt x="113030" y="29972"/>
                  </a:lnTo>
                  <a:lnTo>
                    <a:pt x="112776" y="28448"/>
                  </a:lnTo>
                  <a:lnTo>
                    <a:pt x="112712" y="28067"/>
                  </a:lnTo>
                  <a:lnTo>
                    <a:pt x="112560" y="27178"/>
                  </a:lnTo>
                  <a:lnTo>
                    <a:pt x="113042" y="28067"/>
                  </a:lnTo>
                  <a:lnTo>
                    <a:pt x="113131" y="28448"/>
                  </a:lnTo>
                  <a:lnTo>
                    <a:pt x="113042" y="28702"/>
                  </a:lnTo>
                  <a:lnTo>
                    <a:pt x="113652" y="28321"/>
                  </a:lnTo>
                  <a:lnTo>
                    <a:pt x="113855" y="30581"/>
                  </a:lnTo>
                  <a:lnTo>
                    <a:pt x="114325" y="28321"/>
                  </a:lnTo>
                  <a:lnTo>
                    <a:pt x="114376" y="28067"/>
                  </a:lnTo>
                  <a:lnTo>
                    <a:pt x="114668" y="28956"/>
                  </a:lnTo>
                  <a:lnTo>
                    <a:pt x="114769" y="30734"/>
                  </a:lnTo>
                  <a:lnTo>
                    <a:pt x="114642" y="34163"/>
                  </a:lnTo>
                  <a:lnTo>
                    <a:pt x="114922" y="30988"/>
                  </a:lnTo>
                  <a:lnTo>
                    <a:pt x="115760" y="33274"/>
                  </a:lnTo>
                  <a:lnTo>
                    <a:pt x="115989" y="30988"/>
                  </a:lnTo>
                  <a:lnTo>
                    <a:pt x="116103" y="29845"/>
                  </a:lnTo>
                  <a:lnTo>
                    <a:pt x="115989" y="33147"/>
                  </a:lnTo>
                  <a:lnTo>
                    <a:pt x="116217" y="30480"/>
                  </a:lnTo>
                  <a:lnTo>
                    <a:pt x="116306" y="30861"/>
                  </a:lnTo>
                  <a:lnTo>
                    <a:pt x="116420" y="33413"/>
                  </a:lnTo>
                  <a:lnTo>
                    <a:pt x="117055" y="33782"/>
                  </a:lnTo>
                  <a:lnTo>
                    <a:pt x="116547" y="30480"/>
                  </a:lnTo>
                  <a:lnTo>
                    <a:pt x="116459" y="29845"/>
                  </a:lnTo>
                  <a:lnTo>
                    <a:pt x="116243" y="28448"/>
                  </a:lnTo>
                  <a:lnTo>
                    <a:pt x="116801" y="29921"/>
                  </a:lnTo>
                  <a:lnTo>
                    <a:pt x="116916" y="31623"/>
                  </a:lnTo>
                  <a:lnTo>
                    <a:pt x="117602" y="32639"/>
                  </a:lnTo>
                  <a:lnTo>
                    <a:pt x="118376" y="29845"/>
                  </a:lnTo>
                  <a:lnTo>
                    <a:pt x="118999" y="30975"/>
                  </a:lnTo>
                  <a:lnTo>
                    <a:pt x="119126" y="32080"/>
                  </a:lnTo>
                  <a:lnTo>
                    <a:pt x="119253" y="35052"/>
                  </a:lnTo>
                  <a:lnTo>
                    <a:pt x="119684" y="34810"/>
                  </a:lnTo>
                  <a:lnTo>
                    <a:pt x="120865" y="30734"/>
                  </a:lnTo>
                  <a:lnTo>
                    <a:pt x="121869" y="31623"/>
                  </a:lnTo>
                  <a:lnTo>
                    <a:pt x="121742" y="31369"/>
                  </a:lnTo>
                  <a:lnTo>
                    <a:pt x="121704" y="30734"/>
                  </a:lnTo>
                  <a:lnTo>
                    <a:pt x="121729" y="29845"/>
                  </a:lnTo>
                  <a:lnTo>
                    <a:pt x="121780" y="28448"/>
                  </a:lnTo>
                  <a:lnTo>
                    <a:pt x="121793" y="28067"/>
                  </a:lnTo>
                  <a:lnTo>
                    <a:pt x="121831" y="27178"/>
                  </a:lnTo>
                  <a:lnTo>
                    <a:pt x="121894" y="25654"/>
                  </a:lnTo>
                  <a:lnTo>
                    <a:pt x="122402" y="34036"/>
                  </a:lnTo>
                  <a:lnTo>
                    <a:pt x="122720" y="32512"/>
                  </a:lnTo>
                  <a:lnTo>
                    <a:pt x="122809" y="31750"/>
                  </a:lnTo>
                  <a:lnTo>
                    <a:pt x="122885" y="31521"/>
                  </a:lnTo>
                  <a:lnTo>
                    <a:pt x="122796" y="32080"/>
                  </a:lnTo>
                  <a:lnTo>
                    <a:pt x="122948" y="31369"/>
                  </a:lnTo>
                  <a:lnTo>
                    <a:pt x="122847" y="31877"/>
                  </a:lnTo>
                  <a:lnTo>
                    <a:pt x="122732" y="34417"/>
                  </a:lnTo>
                  <a:lnTo>
                    <a:pt x="122783" y="33782"/>
                  </a:lnTo>
                  <a:lnTo>
                    <a:pt x="123456" y="34671"/>
                  </a:lnTo>
                  <a:lnTo>
                    <a:pt x="123774" y="33782"/>
                  </a:lnTo>
                  <a:lnTo>
                    <a:pt x="124167" y="32639"/>
                  </a:lnTo>
                  <a:lnTo>
                    <a:pt x="124904" y="31369"/>
                  </a:lnTo>
                  <a:lnTo>
                    <a:pt x="125285" y="30734"/>
                  </a:lnTo>
                  <a:lnTo>
                    <a:pt x="125171" y="32258"/>
                  </a:lnTo>
                  <a:lnTo>
                    <a:pt x="125526" y="33401"/>
                  </a:lnTo>
                  <a:lnTo>
                    <a:pt x="126199" y="32893"/>
                  </a:lnTo>
                  <a:lnTo>
                    <a:pt x="126631" y="33528"/>
                  </a:lnTo>
                  <a:lnTo>
                    <a:pt x="126695" y="32893"/>
                  </a:lnTo>
                  <a:lnTo>
                    <a:pt x="126784" y="32131"/>
                  </a:lnTo>
                  <a:lnTo>
                    <a:pt x="127025" y="32385"/>
                  </a:lnTo>
                  <a:lnTo>
                    <a:pt x="127012" y="32131"/>
                  </a:lnTo>
                  <a:lnTo>
                    <a:pt x="126936" y="30734"/>
                  </a:lnTo>
                  <a:lnTo>
                    <a:pt x="126911" y="30226"/>
                  </a:lnTo>
                  <a:lnTo>
                    <a:pt x="127863" y="33147"/>
                  </a:lnTo>
                  <a:lnTo>
                    <a:pt x="128841" y="32004"/>
                  </a:lnTo>
                  <a:lnTo>
                    <a:pt x="129794" y="30607"/>
                  </a:lnTo>
                  <a:lnTo>
                    <a:pt x="130670" y="32639"/>
                  </a:lnTo>
                  <a:lnTo>
                    <a:pt x="130530" y="32639"/>
                  </a:lnTo>
                  <a:lnTo>
                    <a:pt x="130302" y="33909"/>
                  </a:lnTo>
                  <a:lnTo>
                    <a:pt x="130429" y="33909"/>
                  </a:lnTo>
                  <a:lnTo>
                    <a:pt x="131368" y="32766"/>
                  </a:lnTo>
                  <a:lnTo>
                    <a:pt x="131356" y="31115"/>
                  </a:lnTo>
                  <a:lnTo>
                    <a:pt x="131305" y="30607"/>
                  </a:lnTo>
                  <a:lnTo>
                    <a:pt x="131267" y="30226"/>
                  </a:lnTo>
                  <a:lnTo>
                    <a:pt x="131229" y="28702"/>
                  </a:lnTo>
                  <a:lnTo>
                    <a:pt x="131356" y="27686"/>
                  </a:lnTo>
                  <a:lnTo>
                    <a:pt x="131622" y="26670"/>
                  </a:lnTo>
                  <a:lnTo>
                    <a:pt x="131876" y="26670"/>
                  </a:lnTo>
                  <a:lnTo>
                    <a:pt x="131584" y="27686"/>
                  </a:lnTo>
                  <a:lnTo>
                    <a:pt x="131470" y="28702"/>
                  </a:lnTo>
                  <a:lnTo>
                    <a:pt x="131762" y="30289"/>
                  </a:lnTo>
                  <a:lnTo>
                    <a:pt x="132003" y="32004"/>
                  </a:lnTo>
                  <a:lnTo>
                    <a:pt x="132054" y="29591"/>
                  </a:lnTo>
                  <a:lnTo>
                    <a:pt x="132524" y="33909"/>
                  </a:lnTo>
                  <a:lnTo>
                    <a:pt x="132384" y="29591"/>
                  </a:lnTo>
                  <a:lnTo>
                    <a:pt x="132283" y="26670"/>
                  </a:lnTo>
                  <a:lnTo>
                    <a:pt x="132219" y="24765"/>
                  </a:lnTo>
                  <a:lnTo>
                    <a:pt x="132727" y="26924"/>
                  </a:lnTo>
                  <a:lnTo>
                    <a:pt x="132854" y="28956"/>
                  </a:lnTo>
                  <a:lnTo>
                    <a:pt x="133083" y="28448"/>
                  </a:lnTo>
                  <a:lnTo>
                    <a:pt x="133197" y="27940"/>
                  </a:lnTo>
                  <a:lnTo>
                    <a:pt x="133413" y="26670"/>
                  </a:lnTo>
                  <a:lnTo>
                    <a:pt x="133705" y="27051"/>
                  </a:lnTo>
                  <a:lnTo>
                    <a:pt x="133781" y="29845"/>
                  </a:lnTo>
                  <a:lnTo>
                    <a:pt x="134112" y="26670"/>
                  </a:lnTo>
                  <a:lnTo>
                    <a:pt x="134239" y="25273"/>
                  </a:lnTo>
                  <a:lnTo>
                    <a:pt x="134404" y="26670"/>
                  </a:lnTo>
                  <a:lnTo>
                    <a:pt x="134505" y="28321"/>
                  </a:lnTo>
                  <a:lnTo>
                    <a:pt x="134378" y="28829"/>
                  </a:lnTo>
                  <a:lnTo>
                    <a:pt x="134124" y="28829"/>
                  </a:lnTo>
                  <a:lnTo>
                    <a:pt x="134048" y="30607"/>
                  </a:lnTo>
                  <a:lnTo>
                    <a:pt x="134302" y="32893"/>
                  </a:lnTo>
                  <a:lnTo>
                    <a:pt x="134366" y="32131"/>
                  </a:lnTo>
                  <a:lnTo>
                    <a:pt x="134658" y="32639"/>
                  </a:lnTo>
                  <a:lnTo>
                    <a:pt x="135013" y="33604"/>
                  </a:lnTo>
                  <a:lnTo>
                    <a:pt x="134874" y="33108"/>
                  </a:lnTo>
                  <a:lnTo>
                    <a:pt x="135305" y="34036"/>
                  </a:lnTo>
                  <a:lnTo>
                    <a:pt x="135191" y="33375"/>
                  </a:lnTo>
                  <a:lnTo>
                    <a:pt x="135204" y="32512"/>
                  </a:lnTo>
                  <a:lnTo>
                    <a:pt x="135229" y="32131"/>
                  </a:lnTo>
                  <a:lnTo>
                    <a:pt x="135775" y="25908"/>
                  </a:lnTo>
                  <a:lnTo>
                    <a:pt x="136207" y="31496"/>
                  </a:lnTo>
                  <a:lnTo>
                    <a:pt x="136220" y="31750"/>
                  </a:lnTo>
                  <a:lnTo>
                    <a:pt x="136271" y="31496"/>
                  </a:lnTo>
                  <a:lnTo>
                    <a:pt x="136283" y="31356"/>
                  </a:lnTo>
                  <a:lnTo>
                    <a:pt x="136245" y="31496"/>
                  </a:lnTo>
                  <a:lnTo>
                    <a:pt x="136994" y="27051"/>
                  </a:lnTo>
                  <a:lnTo>
                    <a:pt x="136283" y="31356"/>
                  </a:lnTo>
                  <a:lnTo>
                    <a:pt x="136842" y="29591"/>
                  </a:lnTo>
                  <a:lnTo>
                    <a:pt x="136829" y="33223"/>
                  </a:lnTo>
                  <a:lnTo>
                    <a:pt x="136931" y="33782"/>
                  </a:lnTo>
                  <a:lnTo>
                    <a:pt x="137058" y="35560"/>
                  </a:lnTo>
                  <a:lnTo>
                    <a:pt x="137439" y="33020"/>
                  </a:lnTo>
                  <a:lnTo>
                    <a:pt x="137591" y="37592"/>
                  </a:lnTo>
                  <a:lnTo>
                    <a:pt x="138112" y="33909"/>
                  </a:lnTo>
                  <a:lnTo>
                    <a:pt x="138125" y="34925"/>
                  </a:lnTo>
                  <a:lnTo>
                    <a:pt x="138201" y="34671"/>
                  </a:lnTo>
                  <a:lnTo>
                    <a:pt x="138315" y="33909"/>
                  </a:lnTo>
                  <a:lnTo>
                    <a:pt x="138404" y="33020"/>
                  </a:lnTo>
                  <a:lnTo>
                    <a:pt x="139052" y="29972"/>
                  </a:lnTo>
                  <a:lnTo>
                    <a:pt x="139814" y="37719"/>
                  </a:lnTo>
                  <a:lnTo>
                    <a:pt x="140830" y="33020"/>
                  </a:lnTo>
                  <a:lnTo>
                    <a:pt x="140906" y="32766"/>
                  </a:lnTo>
                  <a:lnTo>
                    <a:pt x="141592" y="31242"/>
                  </a:lnTo>
                  <a:lnTo>
                    <a:pt x="141719" y="30861"/>
                  </a:lnTo>
                  <a:lnTo>
                    <a:pt x="141770" y="29972"/>
                  </a:lnTo>
                  <a:lnTo>
                    <a:pt x="141795" y="29591"/>
                  </a:lnTo>
                  <a:lnTo>
                    <a:pt x="141846" y="28702"/>
                  </a:lnTo>
                  <a:lnTo>
                    <a:pt x="141973" y="27432"/>
                  </a:lnTo>
                  <a:lnTo>
                    <a:pt x="142709" y="25781"/>
                  </a:lnTo>
                  <a:lnTo>
                    <a:pt x="142798" y="26416"/>
                  </a:lnTo>
                  <a:lnTo>
                    <a:pt x="142913" y="27559"/>
                  </a:lnTo>
                  <a:lnTo>
                    <a:pt x="142621" y="28702"/>
                  </a:lnTo>
                  <a:lnTo>
                    <a:pt x="142532" y="29845"/>
                  </a:lnTo>
                  <a:lnTo>
                    <a:pt x="142836" y="30988"/>
                  </a:lnTo>
                  <a:lnTo>
                    <a:pt x="143141" y="30734"/>
                  </a:lnTo>
                  <a:lnTo>
                    <a:pt x="143548" y="29591"/>
                  </a:lnTo>
                  <a:lnTo>
                    <a:pt x="143497" y="30975"/>
                  </a:lnTo>
                  <a:lnTo>
                    <a:pt x="143624" y="32385"/>
                  </a:lnTo>
                  <a:lnTo>
                    <a:pt x="143954" y="32131"/>
                  </a:lnTo>
                  <a:lnTo>
                    <a:pt x="143916" y="29921"/>
                  </a:lnTo>
                  <a:lnTo>
                    <a:pt x="143751" y="29845"/>
                  </a:lnTo>
                  <a:lnTo>
                    <a:pt x="143764" y="29591"/>
                  </a:lnTo>
                  <a:lnTo>
                    <a:pt x="143802" y="29083"/>
                  </a:lnTo>
                  <a:lnTo>
                    <a:pt x="144056" y="25400"/>
                  </a:lnTo>
                  <a:close/>
                </a:path>
                <a:path w="437514" h="45084">
                  <a:moveTo>
                    <a:pt x="144297" y="30099"/>
                  </a:moveTo>
                  <a:lnTo>
                    <a:pt x="143903" y="28702"/>
                  </a:lnTo>
                  <a:lnTo>
                    <a:pt x="144030" y="29972"/>
                  </a:lnTo>
                  <a:lnTo>
                    <a:pt x="144297" y="30099"/>
                  </a:lnTo>
                  <a:close/>
                </a:path>
                <a:path w="437514" h="45084">
                  <a:moveTo>
                    <a:pt x="145351" y="29337"/>
                  </a:moveTo>
                  <a:lnTo>
                    <a:pt x="145237" y="23241"/>
                  </a:lnTo>
                  <a:lnTo>
                    <a:pt x="144386" y="29464"/>
                  </a:lnTo>
                  <a:lnTo>
                    <a:pt x="144259" y="30607"/>
                  </a:lnTo>
                  <a:lnTo>
                    <a:pt x="144145" y="32258"/>
                  </a:lnTo>
                  <a:lnTo>
                    <a:pt x="144018" y="33528"/>
                  </a:lnTo>
                  <a:lnTo>
                    <a:pt x="143903" y="34290"/>
                  </a:lnTo>
                  <a:lnTo>
                    <a:pt x="144195" y="33528"/>
                  </a:lnTo>
                  <a:lnTo>
                    <a:pt x="144322" y="33147"/>
                  </a:lnTo>
                  <a:lnTo>
                    <a:pt x="144665" y="31496"/>
                  </a:lnTo>
                  <a:lnTo>
                    <a:pt x="144754" y="31242"/>
                  </a:lnTo>
                  <a:lnTo>
                    <a:pt x="145097" y="30480"/>
                  </a:lnTo>
                  <a:lnTo>
                    <a:pt x="145059" y="32512"/>
                  </a:lnTo>
                  <a:lnTo>
                    <a:pt x="144856" y="33020"/>
                  </a:lnTo>
                  <a:lnTo>
                    <a:pt x="144780" y="33375"/>
                  </a:lnTo>
                  <a:lnTo>
                    <a:pt x="144653" y="34290"/>
                  </a:lnTo>
                  <a:lnTo>
                    <a:pt x="145097" y="33528"/>
                  </a:lnTo>
                  <a:lnTo>
                    <a:pt x="145122" y="30480"/>
                  </a:lnTo>
                  <a:lnTo>
                    <a:pt x="145237" y="29591"/>
                  </a:lnTo>
                  <a:lnTo>
                    <a:pt x="145351" y="29337"/>
                  </a:lnTo>
                  <a:close/>
                </a:path>
                <a:path w="437514" h="45084">
                  <a:moveTo>
                    <a:pt x="145376" y="33223"/>
                  </a:moveTo>
                  <a:lnTo>
                    <a:pt x="145224" y="34036"/>
                  </a:lnTo>
                  <a:lnTo>
                    <a:pt x="145376" y="33223"/>
                  </a:lnTo>
                  <a:close/>
                </a:path>
                <a:path w="437514" h="45084">
                  <a:moveTo>
                    <a:pt x="145630" y="35026"/>
                  </a:moveTo>
                  <a:lnTo>
                    <a:pt x="145516" y="35369"/>
                  </a:lnTo>
                  <a:lnTo>
                    <a:pt x="145618" y="35496"/>
                  </a:lnTo>
                  <a:lnTo>
                    <a:pt x="145630" y="35306"/>
                  </a:lnTo>
                  <a:lnTo>
                    <a:pt x="145630" y="35140"/>
                  </a:lnTo>
                  <a:close/>
                </a:path>
                <a:path w="437514" h="45084">
                  <a:moveTo>
                    <a:pt x="145745" y="34683"/>
                  </a:moveTo>
                  <a:lnTo>
                    <a:pt x="145630" y="35026"/>
                  </a:lnTo>
                  <a:lnTo>
                    <a:pt x="145745" y="34683"/>
                  </a:lnTo>
                  <a:close/>
                </a:path>
                <a:path w="437514" h="45084">
                  <a:moveTo>
                    <a:pt x="145935" y="30734"/>
                  </a:moveTo>
                  <a:lnTo>
                    <a:pt x="145859" y="29464"/>
                  </a:lnTo>
                  <a:lnTo>
                    <a:pt x="145732" y="31496"/>
                  </a:lnTo>
                  <a:lnTo>
                    <a:pt x="145376" y="33223"/>
                  </a:lnTo>
                  <a:lnTo>
                    <a:pt x="145694" y="32893"/>
                  </a:lnTo>
                  <a:lnTo>
                    <a:pt x="145808" y="32639"/>
                  </a:lnTo>
                  <a:lnTo>
                    <a:pt x="145935" y="30734"/>
                  </a:lnTo>
                  <a:close/>
                </a:path>
                <a:path w="437514" h="45084">
                  <a:moveTo>
                    <a:pt x="145999" y="33934"/>
                  </a:moveTo>
                  <a:lnTo>
                    <a:pt x="145757" y="34683"/>
                  </a:lnTo>
                  <a:lnTo>
                    <a:pt x="145923" y="34772"/>
                  </a:lnTo>
                  <a:lnTo>
                    <a:pt x="145999" y="33934"/>
                  </a:lnTo>
                  <a:close/>
                </a:path>
                <a:path w="437514" h="45084">
                  <a:moveTo>
                    <a:pt x="147675" y="29629"/>
                  </a:moveTo>
                  <a:lnTo>
                    <a:pt x="147447" y="26949"/>
                  </a:lnTo>
                  <a:lnTo>
                    <a:pt x="147104" y="26847"/>
                  </a:lnTo>
                  <a:lnTo>
                    <a:pt x="146685" y="29057"/>
                  </a:lnTo>
                  <a:lnTo>
                    <a:pt x="146621" y="28282"/>
                  </a:lnTo>
                  <a:lnTo>
                    <a:pt x="146710" y="27381"/>
                  </a:lnTo>
                  <a:lnTo>
                    <a:pt x="146748" y="26746"/>
                  </a:lnTo>
                  <a:lnTo>
                    <a:pt x="146456" y="28422"/>
                  </a:lnTo>
                  <a:lnTo>
                    <a:pt x="146113" y="31381"/>
                  </a:lnTo>
                  <a:lnTo>
                    <a:pt x="146215" y="34556"/>
                  </a:lnTo>
                  <a:lnTo>
                    <a:pt x="146532" y="31229"/>
                  </a:lnTo>
                  <a:lnTo>
                    <a:pt x="146570" y="32626"/>
                  </a:lnTo>
                  <a:lnTo>
                    <a:pt x="146913" y="28651"/>
                  </a:lnTo>
                  <a:lnTo>
                    <a:pt x="147129" y="28257"/>
                  </a:lnTo>
                  <a:lnTo>
                    <a:pt x="147269" y="29768"/>
                  </a:lnTo>
                  <a:lnTo>
                    <a:pt x="147205" y="31038"/>
                  </a:lnTo>
                  <a:lnTo>
                    <a:pt x="147294" y="30149"/>
                  </a:lnTo>
                  <a:lnTo>
                    <a:pt x="147523" y="31800"/>
                  </a:lnTo>
                  <a:lnTo>
                    <a:pt x="147675" y="29629"/>
                  </a:lnTo>
                  <a:close/>
                </a:path>
                <a:path w="437514" h="45084">
                  <a:moveTo>
                    <a:pt x="265925" y="24472"/>
                  </a:moveTo>
                  <a:lnTo>
                    <a:pt x="265772" y="22821"/>
                  </a:lnTo>
                  <a:lnTo>
                    <a:pt x="265861" y="24638"/>
                  </a:lnTo>
                  <a:lnTo>
                    <a:pt x="265925" y="24472"/>
                  </a:lnTo>
                  <a:close/>
                </a:path>
                <a:path w="437514" h="45084">
                  <a:moveTo>
                    <a:pt x="269113" y="21590"/>
                  </a:moveTo>
                  <a:lnTo>
                    <a:pt x="268947" y="19304"/>
                  </a:lnTo>
                  <a:lnTo>
                    <a:pt x="269024" y="21590"/>
                  </a:lnTo>
                  <a:close/>
                </a:path>
                <a:path w="437514" h="45084">
                  <a:moveTo>
                    <a:pt x="270281" y="38608"/>
                  </a:moveTo>
                  <a:lnTo>
                    <a:pt x="270179" y="35941"/>
                  </a:lnTo>
                  <a:lnTo>
                    <a:pt x="269798" y="35039"/>
                  </a:lnTo>
                  <a:lnTo>
                    <a:pt x="269798" y="37846"/>
                  </a:lnTo>
                  <a:lnTo>
                    <a:pt x="270281" y="38608"/>
                  </a:lnTo>
                  <a:close/>
                </a:path>
                <a:path w="437514" h="45084">
                  <a:moveTo>
                    <a:pt x="282244" y="39014"/>
                  </a:moveTo>
                  <a:lnTo>
                    <a:pt x="282143" y="38354"/>
                  </a:lnTo>
                  <a:lnTo>
                    <a:pt x="282067" y="38074"/>
                  </a:lnTo>
                  <a:lnTo>
                    <a:pt x="282244" y="39014"/>
                  </a:lnTo>
                  <a:close/>
                </a:path>
                <a:path w="437514" h="45084">
                  <a:moveTo>
                    <a:pt x="282549" y="40640"/>
                  </a:moveTo>
                  <a:lnTo>
                    <a:pt x="282244" y="39014"/>
                  </a:lnTo>
                  <a:lnTo>
                    <a:pt x="281889" y="40640"/>
                  </a:lnTo>
                  <a:lnTo>
                    <a:pt x="282549" y="40640"/>
                  </a:lnTo>
                  <a:close/>
                </a:path>
                <a:path w="437514" h="45084">
                  <a:moveTo>
                    <a:pt x="286194" y="35864"/>
                  </a:moveTo>
                  <a:lnTo>
                    <a:pt x="285902" y="34124"/>
                  </a:lnTo>
                  <a:lnTo>
                    <a:pt x="285762" y="33235"/>
                  </a:lnTo>
                  <a:lnTo>
                    <a:pt x="286016" y="35318"/>
                  </a:lnTo>
                  <a:lnTo>
                    <a:pt x="285445" y="36118"/>
                  </a:lnTo>
                  <a:lnTo>
                    <a:pt x="286194" y="35864"/>
                  </a:lnTo>
                  <a:close/>
                </a:path>
                <a:path w="437514" h="45084">
                  <a:moveTo>
                    <a:pt x="286207" y="31750"/>
                  </a:moveTo>
                  <a:lnTo>
                    <a:pt x="286131" y="31242"/>
                  </a:lnTo>
                  <a:lnTo>
                    <a:pt x="285623" y="29972"/>
                  </a:lnTo>
                  <a:lnTo>
                    <a:pt x="285864" y="32639"/>
                  </a:lnTo>
                  <a:lnTo>
                    <a:pt x="285965" y="32385"/>
                  </a:lnTo>
                  <a:lnTo>
                    <a:pt x="285965" y="32004"/>
                  </a:lnTo>
                  <a:lnTo>
                    <a:pt x="286029" y="32219"/>
                  </a:lnTo>
                  <a:lnTo>
                    <a:pt x="286105" y="32004"/>
                  </a:lnTo>
                  <a:lnTo>
                    <a:pt x="286207" y="31750"/>
                  </a:lnTo>
                  <a:close/>
                </a:path>
                <a:path w="437514" h="45084">
                  <a:moveTo>
                    <a:pt x="286537" y="32258"/>
                  </a:moveTo>
                  <a:lnTo>
                    <a:pt x="286372" y="31280"/>
                  </a:lnTo>
                  <a:lnTo>
                    <a:pt x="286334" y="31750"/>
                  </a:lnTo>
                  <a:lnTo>
                    <a:pt x="286537" y="32258"/>
                  </a:lnTo>
                  <a:close/>
                </a:path>
                <a:path w="437514" h="45084">
                  <a:moveTo>
                    <a:pt x="288544" y="14097"/>
                  </a:moveTo>
                  <a:lnTo>
                    <a:pt x="288455" y="14935"/>
                  </a:lnTo>
                  <a:lnTo>
                    <a:pt x="288544" y="14097"/>
                  </a:lnTo>
                  <a:close/>
                </a:path>
                <a:path w="437514" h="45084">
                  <a:moveTo>
                    <a:pt x="292963" y="33350"/>
                  </a:moveTo>
                  <a:lnTo>
                    <a:pt x="292862" y="32131"/>
                  </a:lnTo>
                  <a:lnTo>
                    <a:pt x="292798" y="31991"/>
                  </a:lnTo>
                  <a:lnTo>
                    <a:pt x="292963" y="33350"/>
                  </a:lnTo>
                  <a:close/>
                </a:path>
                <a:path w="437514" h="45084">
                  <a:moveTo>
                    <a:pt x="293458" y="37338"/>
                  </a:moveTo>
                  <a:lnTo>
                    <a:pt x="293052" y="34036"/>
                  </a:lnTo>
                  <a:lnTo>
                    <a:pt x="292963" y="33350"/>
                  </a:lnTo>
                  <a:lnTo>
                    <a:pt x="292950" y="34023"/>
                  </a:lnTo>
                  <a:lnTo>
                    <a:pt x="292392" y="33794"/>
                  </a:lnTo>
                  <a:lnTo>
                    <a:pt x="293458" y="37338"/>
                  </a:lnTo>
                  <a:close/>
                </a:path>
                <a:path w="437514" h="45084">
                  <a:moveTo>
                    <a:pt x="301332" y="14351"/>
                  </a:moveTo>
                  <a:lnTo>
                    <a:pt x="301040" y="13589"/>
                  </a:lnTo>
                  <a:lnTo>
                    <a:pt x="301104" y="13843"/>
                  </a:lnTo>
                  <a:lnTo>
                    <a:pt x="301332" y="14351"/>
                  </a:lnTo>
                  <a:close/>
                </a:path>
                <a:path w="437514" h="45084">
                  <a:moveTo>
                    <a:pt x="302221" y="36830"/>
                  </a:moveTo>
                  <a:lnTo>
                    <a:pt x="301485" y="33782"/>
                  </a:lnTo>
                  <a:lnTo>
                    <a:pt x="301574" y="34290"/>
                  </a:lnTo>
                  <a:lnTo>
                    <a:pt x="301688" y="35814"/>
                  </a:lnTo>
                  <a:lnTo>
                    <a:pt x="302221" y="36830"/>
                  </a:lnTo>
                  <a:close/>
                </a:path>
                <a:path w="437514" h="45084">
                  <a:moveTo>
                    <a:pt x="317195" y="32867"/>
                  </a:moveTo>
                  <a:lnTo>
                    <a:pt x="317068" y="33235"/>
                  </a:lnTo>
                  <a:lnTo>
                    <a:pt x="317195" y="32867"/>
                  </a:lnTo>
                  <a:close/>
                </a:path>
                <a:path w="437514" h="45084">
                  <a:moveTo>
                    <a:pt x="319684" y="32524"/>
                  </a:moveTo>
                  <a:lnTo>
                    <a:pt x="319519" y="33629"/>
                  </a:lnTo>
                  <a:lnTo>
                    <a:pt x="319633" y="33350"/>
                  </a:lnTo>
                  <a:lnTo>
                    <a:pt x="319684" y="32524"/>
                  </a:lnTo>
                  <a:close/>
                </a:path>
                <a:path w="437514" h="45084">
                  <a:moveTo>
                    <a:pt x="325234" y="30810"/>
                  </a:moveTo>
                  <a:lnTo>
                    <a:pt x="325208" y="29629"/>
                  </a:lnTo>
                  <a:lnTo>
                    <a:pt x="325043" y="31115"/>
                  </a:lnTo>
                  <a:lnTo>
                    <a:pt x="325234" y="30810"/>
                  </a:lnTo>
                  <a:close/>
                </a:path>
                <a:path w="437514" h="45084">
                  <a:moveTo>
                    <a:pt x="325602" y="30226"/>
                  </a:moveTo>
                  <a:lnTo>
                    <a:pt x="325437" y="30480"/>
                  </a:lnTo>
                  <a:lnTo>
                    <a:pt x="325386" y="31242"/>
                  </a:lnTo>
                  <a:lnTo>
                    <a:pt x="325513" y="32385"/>
                  </a:lnTo>
                  <a:lnTo>
                    <a:pt x="325602" y="30226"/>
                  </a:lnTo>
                  <a:close/>
                </a:path>
                <a:path w="437514" h="45084">
                  <a:moveTo>
                    <a:pt x="333844" y="30861"/>
                  </a:moveTo>
                  <a:close/>
                </a:path>
                <a:path w="437514" h="45084">
                  <a:moveTo>
                    <a:pt x="351116" y="34036"/>
                  </a:moveTo>
                  <a:lnTo>
                    <a:pt x="351015" y="32639"/>
                  </a:lnTo>
                  <a:lnTo>
                    <a:pt x="350786" y="32448"/>
                  </a:lnTo>
                  <a:lnTo>
                    <a:pt x="350824" y="33020"/>
                  </a:lnTo>
                  <a:lnTo>
                    <a:pt x="350951" y="33782"/>
                  </a:lnTo>
                  <a:lnTo>
                    <a:pt x="351116" y="34036"/>
                  </a:lnTo>
                  <a:close/>
                </a:path>
                <a:path w="437514" h="45084">
                  <a:moveTo>
                    <a:pt x="354241" y="12166"/>
                  </a:moveTo>
                  <a:lnTo>
                    <a:pt x="354177" y="12319"/>
                  </a:lnTo>
                  <a:lnTo>
                    <a:pt x="354063" y="13970"/>
                  </a:lnTo>
                  <a:lnTo>
                    <a:pt x="354177" y="12954"/>
                  </a:lnTo>
                  <a:lnTo>
                    <a:pt x="354241" y="12166"/>
                  </a:lnTo>
                  <a:close/>
                </a:path>
                <a:path w="437514" h="45084">
                  <a:moveTo>
                    <a:pt x="355269" y="8890"/>
                  </a:moveTo>
                  <a:lnTo>
                    <a:pt x="354901" y="8890"/>
                  </a:lnTo>
                  <a:lnTo>
                    <a:pt x="354025" y="9271"/>
                  </a:lnTo>
                  <a:lnTo>
                    <a:pt x="353949" y="11303"/>
                  </a:lnTo>
                  <a:lnTo>
                    <a:pt x="354076" y="10922"/>
                  </a:lnTo>
                  <a:lnTo>
                    <a:pt x="354203" y="9906"/>
                  </a:lnTo>
                  <a:lnTo>
                    <a:pt x="354368" y="10795"/>
                  </a:lnTo>
                  <a:lnTo>
                    <a:pt x="354241" y="12166"/>
                  </a:lnTo>
                  <a:lnTo>
                    <a:pt x="354812" y="10922"/>
                  </a:lnTo>
                  <a:lnTo>
                    <a:pt x="354926" y="10541"/>
                  </a:lnTo>
                  <a:lnTo>
                    <a:pt x="355066" y="9906"/>
                  </a:lnTo>
                  <a:lnTo>
                    <a:pt x="355269" y="8890"/>
                  </a:lnTo>
                  <a:close/>
                </a:path>
                <a:path w="437514" h="45084">
                  <a:moveTo>
                    <a:pt x="360718" y="14935"/>
                  </a:moveTo>
                  <a:lnTo>
                    <a:pt x="360667" y="13766"/>
                  </a:lnTo>
                  <a:lnTo>
                    <a:pt x="360603" y="15113"/>
                  </a:lnTo>
                  <a:lnTo>
                    <a:pt x="360718" y="14935"/>
                  </a:lnTo>
                  <a:close/>
                </a:path>
                <a:path w="437514" h="45084">
                  <a:moveTo>
                    <a:pt x="360883" y="13716"/>
                  </a:moveTo>
                  <a:lnTo>
                    <a:pt x="360756" y="12446"/>
                  </a:lnTo>
                  <a:lnTo>
                    <a:pt x="360616" y="11049"/>
                  </a:lnTo>
                  <a:lnTo>
                    <a:pt x="360514" y="11176"/>
                  </a:lnTo>
                  <a:lnTo>
                    <a:pt x="360413" y="12166"/>
                  </a:lnTo>
                  <a:lnTo>
                    <a:pt x="360667" y="13766"/>
                  </a:lnTo>
                  <a:lnTo>
                    <a:pt x="360730" y="12649"/>
                  </a:lnTo>
                  <a:lnTo>
                    <a:pt x="360883" y="13716"/>
                  </a:lnTo>
                  <a:close/>
                </a:path>
                <a:path w="437514" h="45084">
                  <a:moveTo>
                    <a:pt x="368477" y="31991"/>
                  </a:moveTo>
                  <a:lnTo>
                    <a:pt x="368312" y="32893"/>
                  </a:lnTo>
                  <a:lnTo>
                    <a:pt x="368427" y="32512"/>
                  </a:lnTo>
                  <a:lnTo>
                    <a:pt x="368477" y="31991"/>
                  </a:lnTo>
                  <a:close/>
                </a:path>
                <a:path w="437514" h="45084">
                  <a:moveTo>
                    <a:pt x="369404" y="9906"/>
                  </a:moveTo>
                  <a:lnTo>
                    <a:pt x="369163" y="9474"/>
                  </a:lnTo>
                  <a:lnTo>
                    <a:pt x="369214" y="9690"/>
                  </a:lnTo>
                  <a:lnTo>
                    <a:pt x="369239" y="9867"/>
                  </a:lnTo>
                  <a:lnTo>
                    <a:pt x="369277" y="10058"/>
                  </a:lnTo>
                  <a:lnTo>
                    <a:pt x="369404" y="9906"/>
                  </a:lnTo>
                  <a:close/>
                </a:path>
                <a:path w="437514" h="45084">
                  <a:moveTo>
                    <a:pt x="373405" y="8826"/>
                  </a:moveTo>
                  <a:lnTo>
                    <a:pt x="373392" y="8648"/>
                  </a:lnTo>
                  <a:lnTo>
                    <a:pt x="373253" y="9042"/>
                  </a:lnTo>
                  <a:lnTo>
                    <a:pt x="373278" y="9207"/>
                  </a:lnTo>
                  <a:lnTo>
                    <a:pt x="373316" y="9398"/>
                  </a:lnTo>
                  <a:lnTo>
                    <a:pt x="373354" y="9004"/>
                  </a:lnTo>
                  <a:lnTo>
                    <a:pt x="373405" y="8826"/>
                  </a:lnTo>
                  <a:close/>
                </a:path>
                <a:path w="437514" h="45084">
                  <a:moveTo>
                    <a:pt x="374269" y="32486"/>
                  </a:moveTo>
                  <a:lnTo>
                    <a:pt x="373570" y="32080"/>
                  </a:lnTo>
                  <a:lnTo>
                    <a:pt x="373773" y="32346"/>
                  </a:lnTo>
                  <a:lnTo>
                    <a:pt x="374027" y="32499"/>
                  </a:lnTo>
                  <a:lnTo>
                    <a:pt x="374269" y="32486"/>
                  </a:lnTo>
                  <a:close/>
                </a:path>
                <a:path w="437514" h="45084">
                  <a:moveTo>
                    <a:pt x="377786" y="6261"/>
                  </a:moveTo>
                  <a:lnTo>
                    <a:pt x="377774" y="5956"/>
                  </a:lnTo>
                  <a:lnTo>
                    <a:pt x="377736" y="5588"/>
                  </a:lnTo>
                  <a:lnTo>
                    <a:pt x="377634" y="4978"/>
                  </a:lnTo>
                  <a:lnTo>
                    <a:pt x="377685" y="5486"/>
                  </a:lnTo>
                  <a:lnTo>
                    <a:pt x="377748" y="5880"/>
                  </a:lnTo>
                  <a:lnTo>
                    <a:pt x="377786" y="6261"/>
                  </a:lnTo>
                  <a:close/>
                </a:path>
                <a:path w="437514" h="45084">
                  <a:moveTo>
                    <a:pt x="381317" y="30226"/>
                  </a:moveTo>
                  <a:lnTo>
                    <a:pt x="381241" y="29591"/>
                  </a:lnTo>
                  <a:lnTo>
                    <a:pt x="380390" y="27381"/>
                  </a:lnTo>
                  <a:lnTo>
                    <a:pt x="380276" y="29044"/>
                  </a:lnTo>
                  <a:lnTo>
                    <a:pt x="380403" y="31750"/>
                  </a:lnTo>
                  <a:lnTo>
                    <a:pt x="381317" y="30226"/>
                  </a:lnTo>
                  <a:close/>
                </a:path>
                <a:path w="437514" h="45084">
                  <a:moveTo>
                    <a:pt x="381762" y="30988"/>
                  </a:moveTo>
                  <a:lnTo>
                    <a:pt x="381723" y="29044"/>
                  </a:lnTo>
                  <a:lnTo>
                    <a:pt x="381520" y="30353"/>
                  </a:lnTo>
                  <a:lnTo>
                    <a:pt x="381762" y="30988"/>
                  </a:lnTo>
                  <a:close/>
                </a:path>
                <a:path w="437514" h="45084">
                  <a:moveTo>
                    <a:pt x="382905" y="6096"/>
                  </a:moveTo>
                  <a:lnTo>
                    <a:pt x="382727" y="2286"/>
                  </a:lnTo>
                  <a:lnTo>
                    <a:pt x="382181" y="3810"/>
                  </a:lnTo>
                  <a:lnTo>
                    <a:pt x="382066" y="4318"/>
                  </a:lnTo>
                  <a:lnTo>
                    <a:pt x="382308" y="6375"/>
                  </a:lnTo>
                  <a:lnTo>
                    <a:pt x="382358" y="6096"/>
                  </a:lnTo>
                  <a:lnTo>
                    <a:pt x="382346" y="6731"/>
                  </a:lnTo>
                  <a:lnTo>
                    <a:pt x="382308" y="6375"/>
                  </a:lnTo>
                  <a:lnTo>
                    <a:pt x="382244" y="6731"/>
                  </a:lnTo>
                  <a:lnTo>
                    <a:pt x="381927" y="8509"/>
                  </a:lnTo>
                  <a:lnTo>
                    <a:pt x="382841" y="7112"/>
                  </a:lnTo>
                  <a:lnTo>
                    <a:pt x="382905" y="6096"/>
                  </a:lnTo>
                  <a:close/>
                </a:path>
                <a:path w="437514" h="45084">
                  <a:moveTo>
                    <a:pt x="383095" y="11303"/>
                  </a:moveTo>
                  <a:close/>
                </a:path>
                <a:path w="437514" h="45084">
                  <a:moveTo>
                    <a:pt x="385648" y="10668"/>
                  </a:moveTo>
                  <a:lnTo>
                    <a:pt x="385584" y="10541"/>
                  </a:lnTo>
                  <a:lnTo>
                    <a:pt x="385445" y="10414"/>
                  </a:lnTo>
                  <a:lnTo>
                    <a:pt x="385521" y="11811"/>
                  </a:lnTo>
                  <a:lnTo>
                    <a:pt x="385648" y="10668"/>
                  </a:lnTo>
                  <a:close/>
                </a:path>
                <a:path w="437514" h="45084">
                  <a:moveTo>
                    <a:pt x="385864" y="10795"/>
                  </a:moveTo>
                  <a:lnTo>
                    <a:pt x="385699" y="10160"/>
                  </a:lnTo>
                  <a:lnTo>
                    <a:pt x="385737" y="10668"/>
                  </a:lnTo>
                  <a:lnTo>
                    <a:pt x="385864" y="10795"/>
                  </a:lnTo>
                  <a:close/>
                </a:path>
                <a:path w="437514" h="45084">
                  <a:moveTo>
                    <a:pt x="385902" y="8890"/>
                  </a:moveTo>
                  <a:lnTo>
                    <a:pt x="385686" y="8496"/>
                  </a:lnTo>
                  <a:lnTo>
                    <a:pt x="385787" y="8763"/>
                  </a:lnTo>
                  <a:lnTo>
                    <a:pt x="385902" y="8890"/>
                  </a:lnTo>
                  <a:close/>
                </a:path>
                <a:path w="437514" h="45084">
                  <a:moveTo>
                    <a:pt x="387096" y="3556"/>
                  </a:moveTo>
                  <a:lnTo>
                    <a:pt x="386981" y="3048"/>
                  </a:lnTo>
                  <a:lnTo>
                    <a:pt x="386842" y="3556"/>
                  </a:lnTo>
                  <a:lnTo>
                    <a:pt x="387096" y="3556"/>
                  </a:lnTo>
                  <a:close/>
                </a:path>
                <a:path w="437514" h="45084">
                  <a:moveTo>
                    <a:pt x="387223" y="29337"/>
                  </a:moveTo>
                  <a:lnTo>
                    <a:pt x="387184" y="28448"/>
                  </a:lnTo>
                  <a:lnTo>
                    <a:pt x="387121" y="27178"/>
                  </a:lnTo>
                  <a:lnTo>
                    <a:pt x="386930" y="27813"/>
                  </a:lnTo>
                  <a:lnTo>
                    <a:pt x="386892" y="27546"/>
                  </a:lnTo>
                  <a:lnTo>
                    <a:pt x="386892" y="27813"/>
                  </a:lnTo>
                  <a:lnTo>
                    <a:pt x="386676" y="28575"/>
                  </a:lnTo>
                  <a:lnTo>
                    <a:pt x="386892" y="28448"/>
                  </a:lnTo>
                  <a:lnTo>
                    <a:pt x="387223" y="29337"/>
                  </a:lnTo>
                  <a:close/>
                </a:path>
                <a:path w="437514" h="45084">
                  <a:moveTo>
                    <a:pt x="387223" y="3556"/>
                  </a:moveTo>
                  <a:lnTo>
                    <a:pt x="387096" y="3556"/>
                  </a:lnTo>
                  <a:lnTo>
                    <a:pt x="387210" y="4000"/>
                  </a:lnTo>
                  <a:lnTo>
                    <a:pt x="387223" y="3556"/>
                  </a:lnTo>
                  <a:close/>
                </a:path>
                <a:path w="437514" h="45084">
                  <a:moveTo>
                    <a:pt x="388658" y="2565"/>
                  </a:moveTo>
                  <a:lnTo>
                    <a:pt x="388518" y="2857"/>
                  </a:lnTo>
                  <a:lnTo>
                    <a:pt x="388658" y="2565"/>
                  </a:lnTo>
                  <a:close/>
                </a:path>
                <a:path w="437514" h="45084">
                  <a:moveTo>
                    <a:pt x="389013" y="3810"/>
                  </a:moveTo>
                  <a:lnTo>
                    <a:pt x="388772" y="4000"/>
                  </a:lnTo>
                  <a:lnTo>
                    <a:pt x="388683" y="4191"/>
                  </a:lnTo>
                  <a:lnTo>
                    <a:pt x="388861" y="4191"/>
                  </a:lnTo>
                  <a:lnTo>
                    <a:pt x="389013" y="3810"/>
                  </a:lnTo>
                  <a:close/>
                </a:path>
                <a:path w="437514" h="45084">
                  <a:moveTo>
                    <a:pt x="390321" y="1651"/>
                  </a:moveTo>
                  <a:lnTo>
                    <a:pt x="390105" y="2286"/>
                  </a:lnTo>
                  <a:lnTo>
                    <a:pt x="390321" y="1651"/>
                  </a:lnTo>
                  <a:close/>
                </a:path>
                <a:path w="437514" h="45084">
                  <a:moveTo>
                    <a:pt x="391121" y="26238"/>
                  </a:moveTo>
                  <a:lnTo>
                    <a:pt x="390944" y="26289"/>
                  </a:lnTo>
                  <a:lnTo>
                    <a:pt x="391121" y="26289"/>
                  </a:lnTo>
                  <a:close/>
                </a:path>
                <a:path w="437514" h="45084">
                  <a:moveTo>
                    <a:pt x="392518" y="7378"/>
                  </a:moveTo>
                  <a:lnTo>
                    <a:pt x="391795" y="8890"/>
                  </a:lnTo>
                  <a:lnTo>
                    <a:pt x="391388" y="7874"/>
                  </a:lnTo>
                  <a:lnTo>
                    <a:pt x="391388" y="6985"/>
                  </a:lnTo>
                  <a:lnTo>
                    <a:pt x="391769" y="4572"/>
                  </a:lnTo>
                  <a:lnTo>
                    <a:pt x="391121" y="6985"/>
                  </a:lnTo>
                  <a:lnTo>
                    <a:pt x="390702" y="4699"/>
                  </a:lnTo>
                  <a:lnTo>
                    <a:pt x="390398" y="3048"/>
                  </a:lnTo>
                  <a:lnTo>
                    <a:pt x="389978" y="2667"/>
                  </a:lnTo>
                  <a:lnTo>
                    <a:pt x="390105" y="2286"/>
                  </a:lnTo>
                  <a:lnTo>
                    <a:pt x="389750" y="2286"/>
                  </a:lnTo>
                  <a:lnTo>
                    <a:pt x="390029" y="4699"/>
                  </a:lnTo>
                  <a:lnTo>
                    <a:pt x="389801" y="4318"/>
                  </a:lnTo>
                  <a:lnTo>
                    <a:pt x="389610" y="4318"/>
                  </a:lnTo>
                  <a:lnTo>
                    <a:pt x="389585" y="3302"/>
                  </a:lnTo>
                  <a:lnTo>
                    <a:pt x="389496" y="5334"/>
                  </a:lnTo>
                  <a:lnTo>
                    <a:pt x="389699" y="6375"/>
                  </a:lnTo>
                  <a:lnTo>
                    <a:pt x="389813" y="7747"/>
                  </a:lnTo>
                  <a:lnTo>
                    <a:pt x="389496" y="9652"/>
                  </a:lnTo>
                  <a:lnTo>
                    <a:pt x="389204" y="8547"/>
                  </a:lnTo>
                  <a:lnTo>
                    <a:pt x="388632" y="11049"/>
                  </a:lnTo>
                  <a:lnTo>
                    <a:pt x="388531" y="9144"/>
                  </a:lnTo>
                  <a:lnTo>
                    <a:pt x="388454" y="8001"/>
                  </a:lnTo>
                  <a:lnTo>
                    <a:pt x="388442" y="7747"/>
                  </a:lnTo>
                  <a:lnTo>
                    <a:pt x="389140" y="8483"/>
                  </a:lnTo>
                  <a:lnTo>
                    <a:pt x="389280" y="8636"/>
                  </a:lnTo>
                  <a:lnTo>
                    <a:pt x="389394" y="8763"/>
                  </a:lnTo>
                  <a:lnTo>
                    <a:pt x="389293" y="8382"/>
                  </a:lnTo>
                  <a:lnTo>
                    <a:pt x="389128" y="7747"/>
                  </a:lnTo>
                  <a:lnTo>
                    <a:pt x="388823" y="6604"/>
                  </a:lnTo>
                  <a:lnTo>
                    <a:pt x="388251" y="4445"/>
                  </a:lnTo>
                  <a:lnTo>
                    <a:pt x="388556" y="4191"/>
                  </a:lnTo>
                  <a:lnTo>
                    <a:pt x="388429" y="3683"/>
                  </a:lnTo>
                  <a:lnTo>
                    <a:pt x="388429" y="2667"/>
                  </a:lnTo>
                  <a:lnTo>
                    <a:pt x="387540" y="0"/>
                  </a:lnTo>
                  <a:lnTo>
                    <a:pt x="388213" y="6604"/>
                  </a:lnTo>
                  <a:lnTo>
                    <a:pt x="387299" y="6604"/>
                  </a:lnTo>
                  <a:lnTo>
                    <a:pt x="387210" y="4000"/>
                  </a:lnTo>
                  <a:lnTo>
                    <a:pt x="387159" y="5334"/>
                  </a:lnTo>
                  <a:lnTo>
                    <a:pt x="387045" y="6934"/>
                  </a:lnTo>
                  <a:lnTo>
                    <a:pt x="386816" y="8001"/>
                  </a:lnTo>
                  <a:lnTo>
                    <a:pt x="386194" y="6604"/>
                  </a:lnTo>
                  <a:lnTo>
                    <a:pt x="386219" y="9144"/>
                  </a:lnTo>
                  <a:lnTo>
                    <a:pt x="385914" y="8890"/>
                  </a:lnTo>
                  <a:lnTo>
                    <a:pt x="386092" y="9271"/>
                  </a:lnTo>
                  <a:lnTo>
                    <a:pt x="386207" y="11303"/>
                  </a:lnTo>
                  <a:lnTo>
                    <a:pt x="392366" y="11303"/>
                  </a:lnTo>
                  <a:lnTo>
                    <a:pt x="392303" y="11049"/>
                  </a:lnTo>
                  <a:lnTo>
                    <a:pt x="392074" y="10160"/>
                  </a:lnTo>
                  <a:lnTo>
                    <a:pt x="392061" y="9652"/>
                  </a:lnTo>
                  <a:lnTo>
                    <a:pt x="392214" y="8890"/>
                  </a:lnTo>
                  <a:lnTo>
                    <a:pt x="392518" y="7378"/>
                  </a:lnTo>
                  <a:close/>
                </a:path>
                <a:path w="437514" h="45084">
                  <a:moveTo>
                    <a:pt x="393522" y="6705"/>
                  </a:moveTo>
                  <a:lnTo>
                    <a:pt x="393458" y="6400"/>
                  </a:lnTo>
                  <a:lnTo>
                    <a:pt x="393395" y="6223"/>
                  </a:lnTo>
                  <a:lnTo>
                    <a:pt x="393369" y="6477"/>
                  </a:lnTo>
                  <a:lnTo>
                    <a:pt x="393471" y="6642"/>
                  </a:lnTo>
                  <a:close/>
                </a:path>
                <a:path w="437514" h="45084">
                  <a:moveTo>
                    <a:pt x="395312" y="5334"/>
                  </a:moveTo>
                  <a:lnTo>
                    <a:pt x="395084" y="5969"/>
                  </a:lnTo>
                  <a:lnTo>
                    <a:pt x="394982" y="6731"/>
                  </a:lnTo>
                  <a:lnTo>
                    <a:pt x="395058" y="6985"/>
                  </a:lnTo>
                  <a:lnTo>
                    <a:pt x="395185" y="7251"/>
                  </a:lnTo>
                  <a:lnTo>
                    <a:pt x="395312" y="5334"/>
                  </a:lnTo>
                  <a:close/>
                </a:path>
                <a:path w="437514" h="45084">
                  <a:moveTo>
                    <a:pt x="399554" y="8483"/>
                  </a:moveTo>
                  <a:lnTo>
                    <a:pt x="399440" y="7239"/>
                  </a:lnTo>
                  <a:lnTo>
                    <a:pt x="399288" y="6350"/>
                  </a:lnTo>
                  <a:lnTo>
                    <a:pt x="399008" y="8890"/>
                  </a:lnTo>
                  <a:lnTo>
                    <a:pt x="399554" y="8483"/>
                  </a:lnTo>
                  <a:close/>
                </a:path>
                <a:path w="437514" h="45084">
                  <a:moveTo>
                    <a:pt x="400037" y="8128"/>
                  </a:moveTo>
                  <a:lnTo>
                    <a:pt x="399694" y="8382"/>
                  </a:lnTo>
                  <a:lnTo>
                    <a:pt x="399872" y="9982"/>
                  </a:lnTo>
                  <a:lnTo>
                    <a:pt x="400037" y="8128"/>
                  </a:lnTo>
                  <a:close/>
                </a:path>
                <a:path w="437514" h="45084">
                  <a:moveTo>
                    <a:pt x="403961" y="25781"/>
                  </a:moveTo>
                  <a:lnTo>
                    <a:pt x="403872" y="25273"/>
                  </a:lnTo>
                  <a:lnTo>
                    <a:pt x="403021" y="22860"/>
                  </a:lnTo>
                  <a:lnTo>
                    <a:pt x="403364" y="26162"/>
                  </a:lnTo>
                  <a:lnTo>
                    <a:pt x="403961" y="25781"/>
                  </a:lnTo>
                  <a:close/>
                </a:path>
                <a:path w="437514" h="45084">
                  <a:moveTo>
                    <a:pt x="411226" y="11836"/>
                  </a:moveTo>
                  <a:lnTo>
                    <a:pt x="410806" y="10744"/>
                  </a:lnTo>
                  <a:lnTo>
                    <a:pt x="410794" y="11874"/>
                  </a:lnTo>
                  <a:lnTo>
                    <a:pt x="411035" y="11595"/>
                  </a:lnTo>
                  <a:lnTo>
                    <a:pt x="411226" y="11836"/>
                  </a:lnTo>
                  <a:close/>
                </a:path>
                <a:path w="437514" h="45084">
                  <a:moveTo>
                    <a:pt x="415328" y="13462"/>
                  </a:moveTo>
                  <a:lnTo>
                    <a:pt x="415239" y="12319"/>
                  </a:lnTo>
                  <a:lnTo>
                    <a:pt x="415061" y="11798"/>
                  </a:lnTo>
                  <a:lnTo>
                    <a:pt x="415086" y="12573"/>
                  </a:lnTo>
                  <a:lnTo>
                    <a:pt x="415201" y="14363"/>
                  </a:lnTo>
                  <a:lnTo>
                    <a:pt x="415328" y="13462"/>
                  </a:lnTo>
                  <a:close/>
                </a:path>
                <a:path w="437514" h="45084">
                  <a:moveTo>
                    <a:pt x="415493" y="14605"/>
                  </a:moveTo>
                  <a:lnTo>
                    <a:pt x="415404" y="14859"/>
                  </a:lnTo>
                  <a:lnTo>
                    <a:pt x="415290" y="15621"/>
                  </a:lnTo>
                  <a:lnTo>
                    <a:pt x="415493" y="14605"/>
                  </a:lnTo>
                  <a:close/>
                </a:path>
                <a:path w="437514" h="45084">
                  <a:moveTo>
                    <a:pt x="418033" y="21590"/>
                  </a:moveTo>
                  <a:lnTo>
                    <a:pt x="417982" y="20574"/>
                  </a:lnTo>
                  <a:lnTo>
                    <a:pt x="417931" y="21590"/>
                  </a:lnTo>
                  <a:close/>
                </a:path>
                <a:path w="437514" h="45084">
                  <a:moveTo>
                    <a:pt x="418071" y="7518"/>
                  </a:moveTo>
                  <a:lnTo>
                    <a:pt x="417868" y="8928"/>
                  </a:lnTo>
                  <a:lnTo>
                    <a:pt x="417995" y="8928"/>
                  </a:lnTo>
                  <a:lnTo>
                    <a:pt x="418007" y="8534"/>
                  </a:lnTo>
                  <a:lnTo>
                    <a:pt x="418045" y="8051"/>
                  </a:lnTo>
                  <a:lnTo>
                    <a:pt x="418071" y="7518"/>
                  </a:lnTo>
                  <a:close/>
                </a:path>
                <a:path w="437514" h="45084">
                  <a:moveTo>
                    <a:pt x="420712" y="20193"/>
                  </a:moveTo>
                  <a:lnTo>
                    <a:pt x="420217" y="18669"/>
                  </a:lnTo>
                  <a:lnTo>
                    <a:pt x="420217" y="20955"/>
                  </a:lnTo>
                  <a:lnTo>
                    <a:pt x="420700" y="20828"/>
                  </a:lnTo>
                  <a:lnTo>
                    <a:pt x="420712" y="20193"/>
                  </a:lnTo>
                  <a:close/>
                </a:path>
                <a:path w="437514" h="45084">
                  <a:moveTo>
                    <a:pt x="423062" y="10439"/>
                  </a:moveTo>
                  <a:lnTo>
                    <a:pt x="422986" y="8356"/>
                  </a:lnTo>
                  <a:lnTo>
                    <a:pt x="422871" y="8229"/>
                  </a:lnTo>
                  <a:lnTo>
                    <a:pt x="422846" y="11163"/>
                  </a:lnTo>
                  <a:lnTo>
                    <a:pt x="422821" y="12458"/>
                  </a:lnTo>
                  <a:lnTo>
                    <a:pt x="422884" y="11239"/>
                  </a:lnTo>
                  <a:lnTo>
                    <a:pt x="422960" y="10668"/>
                  </a:lnTo>
                  <a:lnTo>
                    <a:pt x="423062" y="10439"/>
                  </a:lnTo>
                  <a:close/>
                </a:path>
                <a:path w="437514" h="45084">
                  <a:moveTo>
                    <a:pt x="425615" y="14732"/>
                  </a:moveTo>
                  <a:lnTo>
                    <a:pt x="425602" y="12446"/>
                  </a:lnTo>
                  <a:lnTo>
                    <a:pt x="425526" y="14782"/>
                  </a:lnTo>
                  <a:close/>
                </a:path>
                <a:path w="437514" h="45084">
                  <a:moveTo>
                    <a:pt x="426148" y="14351"/>
                  </a:moveTo>
                  <a:lnTo>
                    <a:pt x="425792" y="14605"/>
                  </a:lnTo>
                  <a:lnTo>
                    <a:pt x="425716" y="15608"/>
                  </a:lnTo>
                  <a:lnTo>
                    <a:pt x="426148" y="14351"/>
                  </a:lnTo>
                  <a:close/>
                </a:path>
                <a:path w="437514" h="45084">
                  <a:moveTo>
                    <a:pt x="426237" y="24257"/>
                  </a:moveTo>
                  <a:lnTo>
                    <a:pt x="426123" y="25273"/>
                  </a:lnTo>
                  <a:lnTo>
                    <a:pt x="426237" y="24257"/>
                  </a:lnTo>
                  <a:close/>
                </a:path>
                <a:path w="437514" h="45084">
                  <a:moveTo>
                    <a:pt x="426542" y="26238"/>
                  </a:moveTo>
                  <a:lnTo>
                    <a:pt x="426440" y="25717"/>
                  </a:lnTo>
                  <a:lnTo>
                    <a:pt x="426212" y="25387"/>
                  </a:lnTo>
                  <a:lnTo>
                    <a:pt x="426173" y="26924"/>
                  </a:lnTo>
                  <a:lnTo>
                    <a:pt x="426542" y="26238"/>
                  </a:lnTo>
                  <a:close/>
                </a:path>
                <a:path w="437514" h="45084">
                  <a:moveTo>
                    <a:pt x="427456" y="14224"/>
                  </a:moveTo>
                  <a:lnTo>
                    <a:pt x="427443" y="12700"/>
                  </a:lnTo>
                  <a:lnTo>
                    <a:pt x="427037" y="14960"/>
                  </a:lnTo>
                  <a:lnTo>
                    <a:pt x="427456" y="14224"/>
                  </a:lnTo>
                  <a:close/>
                </a:path>
                <a:path w="437514" h="45084">
                  <a:moveTo>
                    <a:pt x="432193" y="25019"/>
                  </a:moveTo>
                  <a:lnTo>
                    <a:pt x="432054" y="25069"/>
                  </a:lnTo>
                  <a:lnTo>
                    <a:pt x="432193" y="25019"/>
                  </a:lnTo>
                  <a:close/>
                </a:path>
                <a:path w="437514" h="45084">
                  <a:moveTo>
                    <a:pt x="432346" y="24003"/>
                  </a:moveTo>
                  <a:lnTo>
                    <a:pt x="432308" y="23749"/>
                  </a:lnTo>
                  <a:lnTo>
                    <a:pt x="432295" y="24485"/>
                  </a:lnTo>
                  <a:lnTo>
                    <a:pt x="432257" y="24853"/>
                  </a:lnTo>
                  <a:lnTo>
                    <a:pt x="432193" y="25019"/>
                  </a:lnTo>
                  <a:lnTo>
                    <a:pt x="432333" y="24853"/>
                  </a:lnTo>
                  <a:lnTo>
                    <a:pt x="432346" y="24422"/>
                  </a:lnTo>
                  <a:lnTo>
                    <a:pt x="432346" y="24003"/>
                  </a:lnTo>
                  <a:close/>
                </a:path>
                <a:path w="437514" h="45084">
                  <a:moveTo>
                    <a:pt x="432536" y="24498"/>
                  </a:moveTo>
                  <a:lnTo>
                    <a:pt x="432460" y="24638"/>
                  </a:lnTo>
                  <a:lnTo>
                    <a:pt x="432333" y="24853"/>
                  </a:lnTo>
                  <a:lnTo>
                    <a:pt x="432320" y="25400"/>
                  </a:lnTo>
                  <a:lnTo>
                    <a:pt x="432396" y="25234"/>
                  </a:lnTo>
                  <a:lnTo>
                    <a:pt x="432473" y="24917"/>
                  </a:lnTo>
                  <a:lnTo>
                    <a:pt x="432536" y="24498"/>
                  </a:lnTo>
                  <a:close/>
                </a:path>
                <a:path w="437514" h="45084">
                  <a:moveTo>
                    <a:pt x="432536" y="22352"/>
                  </a:moveTo>
                  <a:lnTo>
                    <a:pt x="432447" y="20180"/>
                  </a:lnTo>
                  <a:lnTo>
                    <a:pt x="432244" y="20066"/>
                  </a:lnTo>
                  <a:lnTo>
                    <a:pt x="432257" y="19939"/>
                  </a:lnTo>
                  <a:lnTo>
                    <a:pt x="432295" y="19304"/>
                  </a:lnTo>
                  <a:lnTo>
                    <a:pt x="432511" y="15748"/>
                  </a:lnTo>
                  <a:lnTo>
                    <a:pt x="431863" y="19304"/>
                  </a:lnTo>
                  <a:lnTo>
                    <a:pt x="431736" y="18415"/>
                  </a:lnTo>
                  <a:lnTo>
                    <a:pt x="431660" y="16764"/>
                  </a:lnTo>
                  <a:lnTo>
                    <a:pt x="431749" y="15494"/>
                  </a:lnTo>
                  <a:lnTo>
                    <a:pt x="431863" y="15240"/>
                  </a:lnTo>
                  <a:lnTo>
                    <a:pt x="431761" y="14351"/>
                  </a:lnTo>
                  <a:lnTo>
                    <a:pt x="431457" y="12954"/>
                  </a:lnTo>
                  <a:lnTo>
                    <a:pt x="431520" y="16764"/>
                  </a:lnTo>
                  <a:lnTo>
                    <a:pt x="431419" y="16129"/>
                  </a:lnTo>
                  <a:lnTo>
                    <a:pt x="431330" y="15621"/>
                  </a:lnTo>
                  <a:lnTo>
                    <a:pt x="431203" y="14859"/>
                  </a:lnTo>
                  <a:lnTo>
                    <a:pt x="431139" y="13589"/>
                  </a:lnTo>
                  <a:lnTo>
                    <a:pt x="430695" y="14859"/>
                  </a:lnTo>
                  <a:lnTo>
                    <a:pt x="430682" y="11988"/>
                  </a:lnTo>
                  <a:lnTo>
                    <a:pt x="430885" y="12446"/>
                  </a:lnTo>
                  <a:lnTo>
                    <a:pt x="430682" y="11811"/>
                  </a:lnTo>
                  <a:lnTo>
                    <a:pt x="430072" y="9906"/>
                  </a:lnTo>
                  <a:lnTo>
                    <a:pt x="429602" y="15621"/>
                  </a:lnTo>
                  <a:lnTo>
                    <a:pt x="429361" y="13081"/>
                  </a:lnTo>
                  <a:lnTo>
                    <a:pt x="429361" y="12065"/>
                  </a:lnTo>
                  <a:lnTo>
                    <a:pt x="428434" y="13335"/>
                  </a:lnTo>
                  <a:lnTo>
                    <a:pt x="428332" y="13741"/>
                  </a:lnTo>
                  <a:lnTo>
                    <a:pt x="429120" y="15113"/>
                  </a:lnTo>
                  <a:lnTo>
                    <a:pt x="429234" y="15494"/>
                  </a:lnTo>
                  <a:lnTo>
                    <a:pt x="428447" y="19050"/>
                  </a:lnTo>
                  <a:lnTo>
                    <a:pt x="428332" y="17526"/>
                  </a:lnTo>
                  <a:lnTo>
                    <a:pt x="428231" y="16256"/>
                  </a:lnTo>
                  <a:lnTo>
                    <a:pt x="428078" y="14351"/>
                  </a:lnTo>
                  <a:lnTo>
                    <a:pt x="427837" y="11176"/>
                  </a:lnTo>
                  <a:lnTo>
                    <a:pt x="427748" y="14351"/>
                  </a:lnTo>
                  <a:lnTo>
                    <a:pt x="427520" y="14097"/>
                  </a:lnTo>
                  <a:lnTo>
                    <a:pt x="427278" y="16256"/>
                  </a:lnTo>
                  <a:lnTo>
                    <a:pt x="427037" y="14986"/>
                  </a:lnTo>
                  <a:lnTo>
                    <a:pt x="426720" y="13335"/>
                  </a:lnTo>
                  <a:lnTo>
                    <a:pt x="425780" y="17526"/>
                  </a:lnTo>
                  <a:lnTo>
                    <a:pt x="425767" y="17399"/>
                  </a:lnTo>
                  <a:lnTo>
                    <a:pt x="425754" y="17018"/>
                  </a:lnTo>
                  <a:lnTo>
                    <a:pt x="425729" y="16002"/>
                  </a:lnTo>
                  <a:lnTo>
                    <a:pt x="425716" y="15608"/>
                  </a:lnTo>
                  <a:lnTo>
                    <a:pt x="425577" y="16002"/>
                  </a:lnTo>
                  <a:lnTo>
                    <a:pt x="425526" y="14859"/>
                  </a:lnTo>
                  <a:lnTo>
                    <a:pt x="425361" y="10541"/>
                  </a:lnTo>
                  <a:lnTo>
                    <a:pt x="424891" y="17018"/>
                  </a:lnTo>
                  <a:lnTo>
                    <a:pt x="424738" y="16256"/>
                  </a:lnTo>
                  <a:lnTo>
                    <a:pt x="424637" y="15748"/>
                  </a:lnTo>
                  <a:lnTo>
                    <a:pt x="424561" y="15367"/>
                  </a:lnTo>
                  <a:lnTo>
                    <a:pt x="424434" y="14782"/>
                  </a:lnTo>
                  <a:lnTo>
                    <a:pt x="424510" y="11684"/>
                  </a:lnTo>
                  <a:lnTo>
                    <a:pt x="425005" y="13081"/>
                  </a:lnTo>
                  <a:lnTo>
                    <a:pt x="424700" y="11684"/>
                  </a:lnTo>
                  <a:lnTo>
                    <a:pt x="424472" y="10668"/>
                  </a:lnTo>
                  <a:lnTo>
                    <a:pt x="424205" y="15367"/>
                  </a:lnTo>
                  <a:lnTo>
                    <a:pt x="424192" y="15240"/>
                  </a:lnTo>
                  <a:lnTo>
                    <a:pt x="424078" y="14351"/>
                  </a:lnTo>
                  <a:lnTo>
                    <a:pt x="423481" y="9525"/>
                  </a:lnTo>
                  <a:lnTo>
                    <a:pt x="423164" y="10287"/>
                  </a:lnTo>
                  <a:lnTo>
                    <a:pt x="423075" y="14351"/>
                  </a:lnTo>
                  <a:lnTo>
                    <a:pt x="422656" y="13335"/>
                  </a:lnTo>
                  <a:lnTo>
                    <a:pt x="422135" y="12065"/>
                  </a:lnTo>
                  <a:lnTo>
                    <a:pt x="421436" y="13335"/>
                  </a:lnTo>
                  <a:lnTo>
                    <a:pt x="421436" y="13208"/>
                  </a:lnTo>
                  <a:lnTo>
                    <a:pt x="421449" y="13081"/>
                  </a:lnTo>
                  <a:lnTo>
                    <a:pt x="421474" y="12065"/>
                  </a:lnTo>
                  <a:lnTo>
                    <a:pt x="420065" y="11303"/>
                  </a:lnTo>
                  <a:lnTo>
                    <a:pt x="419455" y="10033"/>
                  </a:lnTo>
                  <a:lnTo>
                    <a:pt x="419392" y="9271"/>
                  </a:lnTo>
                  <a:lnTo>
                    <a:pt x="419315" y="13081"/>
                  </a:lnTo>
                  <a:lnTo>
                    <a:pt x="418617" y="12446"/>
                  </a:lnTo>
                  <a:lnTo>
                    <a:pt x="418134" y="13208"/>
                  </a:lnTo>
                  <a:lnTo>
                    <a:pt x="418122" y="11811"/>
                  </a:lnTo>
                  <a:lnTo>
                    <a:pt x="418122" y="11303"/>
                  </a:lnTo>
                  <a:lnTo>
                    <a:pt x="418236" y="9906"/>
                  </a:lnTo>
                  <a:lnTo>
                    <a:pt x="418465" y="9017"/>
                  </a:lnTo>
                  <a:lnTo>
                    <a:pt x="417982" y="9017"/>
                  </a:lnTo>
                  <a:lnTo>
                    <a:pt x="417868" y="10414"/>
                  </a:lnTo>
                  <a:lnTo>
                    <a:pt x="417753" y="10922"/>
                  </a:lnTo>
                  <a:lnTo>
                    <a:pt x="417449" y="11303"/>
                  </a:lnTo>
                  <a:lnTo>
                    <a:pt x="417537" y="8382"/>
                  </a:lnTo>
                  <a:lnTo>
                    <a:pt x="416902" y="8636"/>
                  </a:lnTo>
                  <a:lnTo>
                    <a:pt x="416306" y="11811"/>
                  </a:lnTo>
                  <a:lnTo>
                    <a:pt x="415480" y="9906"/>
                  </a:lnTo>
                  <a:lnTo>
                    <a:pt x="415569" y="13208"/>
                  </a:lnTo>
                  <a:lnTo>
                    <a:pt x="416039" y="16256"/>
                  </a:lnTo>
                  <a:lnTo>
                    <a:pt x="416153" y="17526"/>
                  </a:lnTo>
                  <a:lnTo>
                    <a:pt x="415404" y="19177"/>
                  </a:lnTo>
                  <a:lnTo>
                    <a:pt x="415315" y="16256"/>
                  </a:lnTo>
                  <a:lnTo>
                    <a:pt x="415302" y="15875"/>
                  </a:lnTo>
                  <a:lnTo>
                    <a:pt x="415290" y="15621"/>
                  </a:lnTo>
                  <a:lnTo>
                    <a:pt x="415251" y="15875"/>
                  </a:lnTo>
                  <a:lnTo>
                    <a:pt x="415124" y="15367"/>
                  </a:lnTo>
                  <a:lnTo>
                    <a:pt x="415023" y="14681"/>
                  </a:lnTo>
                  <a:lnTo>
                    <a:pt x="414921" y="13208"/>
                  </a:lnTo>
                  <a:lnTo>
                    <a:pt x="414921" y="12573"/>
                  </a:lnTo>
                  <a:lnTo>
                    <a:pt x="414705" y="13208"/>
                  </a:lnTo>
                  <a:lnTo>
                    <a:pt x="414731" y="11684"/>
                  </a:lnTo>
                  <a:lnTo>
                    <a:pt x="414807" y="11303"/>
                  </a:lnTo>
                  <a:lnTo>
                    <a:pt x="414985" y="12319"/>
                  </a:lnTo>
                  <a:lnTo>
                    <a:pt x="415048" y="11798"/>
                  </a:lnTo>
                  <a:lnTo>
                    <a:pt x="414985" y="11430"/>
                  </a:lnTo>
                  <a:lnTo>
                    <a:pt x="414870" y="11303"/>
                  </a:lnTo>
                  <a:lnTo>
                    <a:pt x="414756" y="11176"/>
                  </a:lnTo>
                  <a:lnTo>
                    <a:pt x="414439" y="10287"/>
                  </a:lnTo>
                  <a:lnTo>
                    <a:pt x="414312" y="9690"/>
                  </a:lnTo>
                  <a:lnTo>
                    <a:pt x="414185" y="8382"/>
                  </a:lnTo>
                  <a:lnTo>
                    <a:pt x="414235" y="10160"/>
                  </a:lnTo>
                  <a:lnTo>
                    <a:pt x="414108" y="11303"/>
                  </a:lnTo>
                  <a:lnTo>
                    <a:pt x="413981" y="11430"/>
                  </a:lnTo>
                  <a:lnTo>
                    <a:pt x="413359" y="11684"/>
                  </a:lnTo>
                  <a:lnTo>
                    <a:pt x="413461" y="10922"/>
                  </a:lnTo>
                  <a:lnTo>
                    <a:pt x="413677" y="9398"/>
                  </a:lnTo>
                  <a:lnTo>
                    <a:pt x="413562" y="8483"/>
                  </a:lnTo>
                  <a:lnTo>
                    <a:pt x="413359" y="7874"/>
                  </a:lnTo>
                  <a:lnTo>
                    <a:pt x="413232" y="9398"/>
                  </a:lnTo>
                  <a:lnTo>
                    <a:pt x="412800" y="7874"/>
                  </a:lnTo>
                  <a:lnTo>
                    <a:pt x="412838" y="10922"/>
                  </a:lnTo>
                  <a:lnTo>
                    <a:pt x="412648" y="10922"/>
                  </a:lnTo>
                  <a:lnTo>
                    <a:pt x="412623" y="10033"/>
                  </a:lnTo>
                  <a:lnTo>
                    <a:pt x="412521" y="8636"/>
                  </a:lnTo>
                  <a:lnTo>
                    <a:pt x="412216" y="10033"/>
                  </a:lnTo>
                  <a:lnTo>
                    <a:pt x="410997" y="9144"/>
                  </a:lnTo>
                  <a:lnTo>
                    <a:pt x="411302" y="11430"/>
                  </a:lnTo>
                  <a:lnTo>
                    <a:pt x="411340" y="12026"/>
                  </a:lnTo>
                  <a:lnTo>
                    <a:pt x="411289" y="11887"/>
                  </a:lnTo>
                  <a:lnTo>
                    <a:pt x="411353" y="12179"/>
                  </a:lnTo>
                  <a:lnTo>
                    <a:pt x="411416" y="12827"/>
                  </a:lnTo>
                  <a:lnTo>
                    <a:pt x="410451" y="15875"/>
                  </a:lnTo>
                  <a:lnTo>
                    <a:pt x="410375" y="15621"/>
                  </a:lnTo>
                  <a:lnTo>
                    <a:pt x="410248" y="15113"/>
                  </a:lnTo>
                  <a:lnTo>
                    <a:pt x="410032" y="14224"/>
                  </a:lnTo>
                  <a:lnTo>
                    <a:pt x="409575" y="12446"/>
                  </a:lnTo>
                  <a:lnTo>
                    <a:pt x="409536" y="12319"/>
                  </a:lnTo>
                  <a:lnTo>
                    <a:pt x="409219" y="11049"/>
                  </a:lnTo>
                  <a:lnTo>
                    <a:pt x="408190" y="12319"/>
                  </a:lnTo>
                  <a:lnTo>
                    <a:pt x="408178" y="11303"/>
                  </a:lnTo>
                  <a:lnTo>
                    <a:pt x="407568" y="12446"/>
                  </a:lnTo>
                  <a:lnTo>
                    <a:pt x="406781" y="12065"/>
                  </a:lnTo>
                  <a:lnTo>
                    <a:pt x="406387" y="14224"/>
                  </a:lnTo>
                  <a:lnTo>
                    <a:pt x="406196" y="14224"/>
                  </a:lnTo>
                  <a:lnTo>
                    <a:pt x="406082" y="13462"/>
                  </a:lnTo>
                  <a:lnTo>
                    <a:pt x="406019" y="13081"/>
                  </a:lnTo>
                  <a:lnTo>
                    <a:pt x="405955" y="11176"/>
                  </a:lnTo>
                  <a:lnTo>
                    <a:pt x="405574" y="11798"/>
                  </a:lnTo>
                  <a:lnTo>
                    <a:pt x="405460" y="13081"/>
                  </a:lnTo>
                  <a:lnTo>
                    <a:pt x="404787" y="11557"/>
                  </a:lnTo>
                  <a:lnTo>
                    <a:pt x="404888" y="10795"/>
                  </a:lnTo>
                  <a:lnTo>
                    <a:pt x="404990" y="10414"/>
                  </a:lnTo>
                  <a:lnTo>
                    <a:pt x="405079" y="9982"/>
                  </a:lnTo>
                  <a:lnTo>
                    <a:pt x="405015" y="9779"/>
                  </a:lnTo>
                  <a:lnTo>
                    <a:pt x="405117" y="9906"/>
                  </a:lnTo>
                  <a:lnTo>
                    <a:pt x="405180" y="9652"/>
                  </a:lnTo>
                  <a:lnTo>
                    <a:pt x="404952" y="9690"/>
                  </a:lnTo>
                  <a:lnTo>
                    <a:pt x="404647" y="9271"/>
                  </a:lnTo>
                  <a:lnTo>
                    <a:pt x="404533" y="8890"/>
                  </a:lnTo>
                  <a:lnTo>
                    <a:pt x="404380" y="7493"/>
                  </a:lnTo>
                  <a:lnTo>
                    <a:pt x="403771" y="10414"/>
                  </a:lnTo>
                  <a:lnTo>
                    <a:pt x="403783" y="10160"/>
                  </a:lnTo>
                  <a:lnTo>
                    <a:pt x="403948" y="7747"/>
                  </a:lnTo>
                  <a:lnTo>
                    <a:pt x="403225" y="7112"/>
                  </a:lnTo>
                  <a:lnTo>
                    <a:pt x="403085" y="7493"/>
                  </a:lnTo>
                  <a:lnTo>
                    <a:pt x="402971" y="7937"/>
                  </a:lnTo>
                  <a:lnTo>
                    <a:pt x="403199" y="8890"/>
                  </a:lnTo>
                  <a:lnTo>
                    <a:pt x="403326" y="9906"/>
                  </a:lnTo>
                  <a:lnTo>
                    <a:pt x="403110" y="10160"/>
                  </a:lnTo>
                  <a:lnTo>
                    <a:pt x="402551" y="9690"/>
                  </a:lnTo>
                  <a:lnTo>
                    <a:pt x="402424" y="5715"/>
                  </a:lnTo>
                  <a:lnTo>
                    <a:pt x="401205" y="2032"/>
                  </a:lnTo>
                  <a:lnTo>
                    <a:pt x="400431" y="13462"/>
                  </a:lnTo>
                  <a:lnTo>
                    <a:pt x="400024" y="10922"/>
                  </a:lnTo>
                  <a:lnTo>
                    <a:pt x="399872" y="9982"/>
                  </a:lnTo>
                  <a:lnTo>
                    <a:pt x="399796" y="10922"/>
                  </a:lnTo>
                  <a:lnTo>
                    <a:pt x="399402" y="10668"/>
                  </a:lnTo>
                  <a:lnTo>
                    <a:pt x="399186" y="10414"/>
                  </a:lnTo>
                  <a:lnTo>
                    <a:pt x="398462" y="5461"/>
                  </a:lnTo>
                  <a:lnTo>
                    <a:pt x="398272" y="5461"/>
                  </a:lnTo>
                  <a:lnTo>
                    <a:pt x="397433" y="3556"/>
                  </a:lnTo>
                  <a:lnTo>
                    <a:pt x="397649" y="10668"/>
                  </a:lnTo>
                  <a:lnTo>
                    <a:pt x="396773" y="9271"/>
                  </a:lnTo>
                  <a:lnTo>
                    <a:pt x="396849" y="9982"/>
                  </a:lnTo>
                  <a:lnTo>
                    <a:pt x="396976" y="14097"/>
                  </a:lnTo>
                  <a:lnTo>
                    <a:pt x="396481" y="15113"/>
                  </a:lnTo>
                  <a:lnTo>
                    <a:pt x="396341" y="14986"/>
                  </a:lnTo>
                  <a:lnTo>
                    <a:pt x="395986" y="14681"/>
                  </a:lnTo>
                  <a:lnTo>
                    <a:pt x="395859" y="13944"/>
                  </a:lnTo>
                  <a:lnTo>
                    <a:pt x="395833" y="13462"/>
                  </a:lnTo>
                  <a:lnTo>
                    <a:pt x="395744" y="11811"/>
                  </a:lnTo>
                  <a:lnTo>
                    <a:pt x="395859" y="9271"/>
                  </a:lnTo>
                  <a:lnTo>
                    <a:pt x="395986" y="8890"/>
                  </a:lnTo>
                  <a:lnTo>
                    <a:pt x="396125" y="8763"/>
                  </a:lnTo>
                  <a:lnTo>
                    <a:pt x="396189" y="9499"/>
                  </a:lnTo>
                  <a:lnTo>
                    <a:pt x="396100" y="9715"/>
                  </a:lnTo>
                  <a:lnTo>
                    <a:pt x="396024" y="9944"/>
                  </a:lnTo>
                  <a:lnTo>
                    <a:pt x="396049" y="10236"/>
                  </a:lnTo>
                  <a:lnTo>
                    <a:pt x="396214" y="9804"/>
                  </a:lnTo>
                  <a:lnTo>
                    <a:pt x="396201" y="9525"/>
                  </a:lnTo>
                  <a:lnTo>
                    <a:pt x="396519" y="8763"/>
                  </a:lnTo>
                  <a:lnTo>
                    <a:pt x="396621" y="8509"/>
                  </a:lnTo>
                  <a:lnTo>
                    <a:pt x="396354" y="7239"/>
                  </a:lnTo>
                  <a:lnTo>
                    <a:pt x="396303" y="8509"/>
                  </a:lnTo>
                  <a:lnTo>
                    <a:pt x="396176" y="8001"/>
                  </a:lnTo>
                  <a:lnTo>
                    <a:pt x="395986" y="7239"/>
                  </a:lnTo>
                  <a:lnTo>
                    <a:pt x="395236" y="7353"/>
                  </a:lnTo>
                  <a:lnTo>
                    <a:pt x="394995" y="6819"/>
                  </a:lnTo>
                  <a:lnTo>
                    <a:pt x="394716" y="6223"/>
                  </a:lnTo>
                  <a:lnTo>
                    <a:pt x="394335" y="8001"/>
                  </a:lnTo>
                  <a:lnTo>
                    <a:pt x="393522" y="6731"/>
                  </a:lnTo>
                  <a:lnTo>
                    <a:pt x="393700" y="7747"/>
                  </a:lnTo>
                  <a:lnTo>
                    <a:pt x="393814" y="8890"/>
                  </a:lnTo>
                  <a:lnTo>
                    <a:pt x="392531" y="7378"/>
                  </a:lnTo>
                  <a:lnTo>
                    <a:pt x="393268" y="11303"/>
                  </a:lnTo>
                  <a:lnTo>
                    <a:pt x="392493" y="11811"/>
                  </a:lnTo>
                  <a:lnTo>
                    <a:pt x="392404" y="11430"/>
                  </a:lnTo>
                  <a:lnTo>
                    <a:pt x="386219" y="11430"/>
                  </a:lnTo>
                  <a:lnTo>
                    <a:pt x="385813" y="11430"/>
                  </a:lnTo>
                  <a:lnTo>
                    <a:pt x="385533" y="11798"/>
                  </a:lnTo>
                  <a:lnTo>
                    <a:pt x="385343" y="13462"/>
                  </a:lnTo>
                  <a:lnTo>
                    <a:pt x="385254" y="12700"/>
                  </a:lnTo>
                  <a:lnTo>
                    <a:pt x="384822" y="9017"/>
                  </a:lnTo>
                  <a:lnTo>
                    <a:pt x="384568" y="6858"/>
                  </a:lnTo>
                  <a:lnTo>
                    <a:pt x="384009" y="9017"/>
                  </a:lnTo>
                  <a:lnTo>
                    <a:pt x="383933" y="8763"/>
                  </a:lnTo>
                  <a:lnTo>
                    <a:pt x="383705" y="7937"/>
                  </a:lnTo>
                  <a:lnTo>
                    <a:pt x="383781" y="6731"/>
                  </a:lnTo>
                  <a:lnTo>
                    <a:pt x="383667" y="4953"/>
                  </a:lnTo>
                  <a:lnTo>
                    <a:pt x="383590" y="4699"/>
                  </a:lnTo>
                  <a:lnTo>
                    <a:pt x="383336" y="5651"/>
                  </a:lnTo>
                  <a:lnTo>
                    <a:pt x="383336" y="12700"/>
                  </a:lnTo>
                  <a:lnTo>
                    <a:pt x="383120" y="11430"/>
                  </a:lnTo>
                  <a:lnTo>
                    <a:pt x="383070" y="11303"/>
                  </a:lnTo>
                  <a:lnTo>
                    <a:pt x="382943" y="10414"/>
                  </a:lnTo>
                  <a:lnTo>
                    <a:pt x="382879" y="10007"/>
                  </a:lnTo>
                  <a:lnTo>
                    <a:pt x="382790" y="10414"/>
                  </a:lnTo>
                  <a:lnTo>
                    <a:pt x="382701" y="9017"/>
                  </a:lnTo>
                  <a:lnTo>
                    <a:pt x="382879" y="10007"/>
                  </a:lnTo>
                  <a:lnTo>
                    <a:pt x="383095" y="9017"/>
                  </a:lnTo>
                  <a:lnTo>
                    <a:pt x="383146" y="8763"/>
                  </a:lnTo>
                  <a:lnTo>
                    <a:pt x="383209" y="8890"/>
                  </a:lnTo>
                  <a:lnTo>
                    <a:pt x="383324" y="9652"/>
                  </a:lnTo>
                  <a:lnTo>
                    <a:pt x="383209" y="11684"/>
                  </a:lnTo>
                  <a:lnTo>
                    <a:pt x="383336" y="12700"/>
                  </a:lnTo>
                  <a:lnTo>
                    <a:pt x="383336" y="5651"/>
                  </a:lnTo>
                  <a:lnTo>
                    <a:pt x="383019" y="6819"/>
                  </a:lnTo>
                  <a:lnTo>
                    <a:pt x="382422" y="10414"/>
                  </a:lnTo>
                  <a:lnTo>
                    <a:pt x="382625" y="10414"/>
                  </a:lnTo>
                  <a:lnTo>
                    <a:pt x="382409" y="14986"/>
                  </a:lnTo>
                  <a:lnTo>
                    <a:pt x="382041" y="13589"/>
                  </a:lnTo>
                  <a:lnTo>
                    <a:pt x="381850" y="12827"/>
                  </a:lnTo>
                  <a:lnTo>
                    <a:pt x="381723" y="11557"/>
                  </a:lnTo>
                  <a:lnTo>
                    <a:pt x="381660" y="9525"/>
                  </a:lnTo>
                  <a:lnTo>
                    <a:pt x="381558" y="6223"/>
                  </a:lnTo>
                  <a:lnTo>
                    <a:pt x="380580" y="3556"/>
                  </a:lnTo>
                  <a:lnTo>
                    <a:pt x="380098" y="9525"/>
                  </a:lnTo>
                  <a:lnTo>
                    <a:pt x="378904" y="8001"/>
                  </a:lnTo>
                  <a:lnTo>
                    <a:pt x="379133" y="8547"/>
                  </a:lnTo>
                  <a:lnTo>
                    <a:pt x="379247" y="11557"/>
                  </a:lnTo>
                  <a:lnTo>
                    <a:pt x="378917" y="10414"/>
                  </a:lnTo>
                  <a:lnTo>
                    <a:pt x="378625" y="9398"/>
                  </a:lnTo>
                  <a:lnTo>
                    <a:pt x="378294" y="10414"/>
                  </a:lnTo>
                  <a:lnTo>
                    <a:pt x="378282" y="10287"/>
                  </a:lnTo>
                  <a:lnTo>
                    <a:pt x="378167" y="8128"/>
                  </a:lnTo>
                  <a:lnTo>
                    <a:pt x="378079" y="7874"/>
                  </a:lnTo>
                  <a:lnTo>
                    <a:pt x="377952" y="7366"/>
                  </a:lnTo>
                  <a:lnTo>
                    <a:pt x="377786" y="6350"/>
                  </a:lnTo>
                  <a:lnTo>
                    <a:pt x="377863" y="7874"/>
                  </a:lnTo>
                  <a:lnTo>
                    <a:pt x="376948" y="6223"/>
                  </a:lnTo>
                  <a:lnTo>
                    <a:pt x="376986" y="10287"/>
                  </a:lnTo>
                  <a:lnTo>
                    <a:pt x="376377" y="7620"/>
                  </a:lnTo>
                  <a:lnTo>
                    <a:pt x="375424" y="6604"/>
                  </a:lnTo>
                  <a:lnTo>
                    <a:pt x="375551" y="13589"/>
                  </a:lnTo>
                  <a:lnTo>
                    <a:pt x="374650" y="12954"/>
                  </a:lnTo>
                  <a:lnTo>
                    <a:pt x="374675" y="12573"/>
                  </a:lnTo>
                  <a:lnTo>
                    <a:pt x="374764" y="11430"/>
                  </a:lnTo>
                  <a:lnTo>
                    <a:pt x="374675" y="10160"/>
                  </a:lnTo>
                  <a:lnTo>
                    <a:pt x="374434" y="9398"/>
                  </a:lnTo>
                  <a:lnTo>
                    <a:pt x="374535" y="8636"/>
                  </a:lnTo>
                  <a:lnTo>
                    <a:pt x="374891" y="7620"/>
                  </a:lnTo>
                  <a:lnTo>
                    <a:pt x="374599" y="7493"/>
                  </a:lnTo>
                  <a:lnTo>
                    <a:pt x="374319" y="7239"/>
                  </a:lnTo>
                  <a:lnTo>
                    <a:pt x="374370" y="8636"/>
                  </a:lnTo>
                  <a:lnTo>
                    <a:pt x="374154" y="7366"/>
                  </a:lnTo>
                  <a:lnTo>
                    <a:pt x="373659" y="11430"/>
                  </a:lnTo>
                  <a:lnTo>
                    <a:pt x="373316" y="9525"/>
                  </a:lnTo>
                  <a:lnTo>
                    <a:pt x="373265" y="12573"/>
                  </a:lnTo>
                  <a:lnTo>
                    <a:pt x="372922" y="12446"/>
                  </a:lnTo>
                  <a:lnTo>
                    <a:pt x="372592" y="12700"/>
                  </a:lnTo>
                  <a:lnTo>
                    <a:pt x="372554" y="13589"/>
                  </a:lnTo>
                  <a:lnTo>
                    <a:pt x="372808" y="15113"/>
                  </a:lnTo>
                  <a:lnTo>
                    <a:pt x="371640" y="8636"/>
                  </a:lnTo>
                  <a:lnTo>
                    <a:pt x="370293" y="15621"/>
                  </a:lnTo>
                  <a:lnTo>
                    <a:pt x="369557" y="11684"/>
                  </a:lnTo>
                  <a:lnTo>
                    <a:pt x="369277" y="10160"/>
                  </a:lnTo>
                  <a:lnTo>
                    <a:pt x="367906" y="11557"/>
                  </a:lnTo>
                  <a:lnTo>
                    <a:pt x="367322" y="11684"/>
                  </a:lnTo>
                  <a:lnTo>
                    <a:pt x="367233" y="10541"/>
                  </a:lnTo>
                  <a:lnTo>
                    <a:pt x="366522" y="9017"/>
                  </a:lnTo>
                  <a:lnTo>
                    <a:pt x="367169" y="16891"/>
                  </a:lnTo>
                  <a:lnTo>
                    <a:pt x="366814" y="16129"/>
                  </a:lnTo>
                  <a:lnTo>
                    <a:pt x="366217" y="14859"/>
                  </a:lnTo>
                  <a:lnTo>
                    <a:pt x="366090" y="14363"/>
                  </a:lnTo>
                  <a:lnTo>
                    <a:pt x="365785" y="12700"/>
                  </a:lnTo>
                  <a:lnTo>
                    <a:pt x="365544" y="11430"/>
                  </a:lnTo>
                  <a:lnTo>
                    <a:pt x="366560" y="12954"/>
                  </a:lnTo>
                  <a:lnTo>
                    <a:pt x="366255" y="11798"/>
                  </a:lnTo>
                  <a:lnTo>
                    <a:pt x="366204" y="11430"/>
                  </a:lnTo>
                  <a:lnTo>
                    <a:pt x="365798" y="4826"/>
                  </a:lnTo>
                  <a:lnTo>
                    <a:pt x="365150" y="12700"/>
                  </a:lnTo>
                  <a:lnTo>
                    <a:pt x="364807" y="10922"/>
                  </a:lnTo>
                  <a:lnTo>
                    <a:pt x="364439" y="9017"/>
                  </a:lnTo>
                  <a:lnTo>
                    <a:pt x="364337" y="7620"/>
                  </a:lnTo>
                  <a:lnTo>
                    <a:pt x="363918" y="5969"/>
                  </a:lnTo>
                  <a:lnTo>
                    <a:pt x="363448" y="10922"/>
                  </a:lnTo>
                  <a:lnTo>
                    <a:pt x="362661" y="10414"/>
                  </a:lnTo>
                  <a:lnTo>
                    <a:pt x="362623" y="9398"/>
                  </a:lnTo>
                  <a:lnTo>
                    <a:pt x="362267" y="12827"/>
                  </a:lnTo>
                  <a:lnTo>
                    <a:pt x="362140" y="13081"/>
                  </a:lnTo>
                  <a:lnTo>
                    <a:pt x="360895" y="14681"/>
                  </a:lnTo>
                  <a:lnTo>
                    <a:pt x="360807" y="15494"/>
                  </a:lnTo>
                  <a:lnTo>
                    <a:pt x="360286" y="16129"/>
                  </a:lnTo>
                  <a:lnTo>
                    <a:pt x="360057" y="14986"/>
                  </a:lnTo>
                  <a:lnTo>
                    <a:pt x="359956" y="14605"/>
                  </a:lnTo>
                  <a:lnTo>
                    <a:pt x="359511" y="13589"/>
                  </a:lnTo>
                  <a:lnTo>
                    <a:pt x="359422" y="12954"/>
                  </a:lnTo>
                  <a:lnTo>
                    <a:pt x="359257" y="10541"/>
                  </a:lnTo>
                  <a:lnTo>
                    <a:pt x="359879" y="10414"/>
                  </a:lnTo>
                  <a:lnTo>
                    <a:pt x="359384" y="6604"/>
                  </a:lnTo>
                  <a:lnTo>
                    <a:pt x="359079" y="10541"/>
                  </a:lnTo>
                  <a:lnTo>
                    <a:pt x="358762" y="9982"/>
                  </a:lnTo>
                  <a:lnTo>
                    <a:pt x="358686" y="8255"/>
                  </a:lnTo>
                  <a:lnTo>
                    <a:pt x="357936" y="8763"/>
                  </a:lnTo>
                  <a:lnTo>
                    <a:pt x="357809" y="10287"/>
                  </a:lnTo>
                  <a:lnTo>
                    <a:pt x="357936" y="12954"/>
                  </a:lnTo>
                  <a:lnTo>
                    <a:pt x="356882" y="12700"/>
                  </a:lnTo>
                  <a:lnTo>
                    <a:pt x="356933" y="15367"/>
                  </a:lnTo>
                  <a:lnTo>
                    <a:pt x="356692" y="18034"/>
                  </a:lnTo>
                  <a:lnTo>
                    <a:pt x="356654" y="17145"/>
                  </a:lnTo>
                  <a:lnTo>
                    <a:pt x="356616" y="16002"/>
                  </a:lnTo>
                  <a:lnTo>
                    <a:pt x="356603" y="15494"/>
                  </a:lnTo>
                  <a:lnTo>
                    <a:pt x="356577" y="14732"/>
                  </a:lnTo>
                  <a:lnTo>
                    <a:pt x="356463" y="11684"/>
                  </a:lnTo>
                  <a:lnTo>
                    <a:pt x="356057" y="14732"/>
                  </a:lnTo>
                  <a:lnTo>
                    <a:pt x="355676" y="10541"/>
                  </a:lnTo>
                  <a:lnTo>
                    <a:pt x="355358" y="11557"/>
                  </a:lnTo>
                  <a:lnTo>
                    <a:pt x="354647" y="14351"/>
                  </a:lnTo>
                  <a:lnTo>
                    <a:pt x="354533" y="14681"/>
                  </a:lnTo>
                  <a:lnTo>
                    <a:pt x="353949" y="15494"/>
                  </a:lnTo>
                  <a:lnTo>
                    <a:pt x="354063" y="13970"/>
                  </a:lnTo>
                  <a:lnTo>
                    <a:pt x="353593" y="15494"/>
                  </a:lnTo>
                  <a:lnTo>
                    <a:pt x="352844" y="15367"/>
                  </a:lnTo>
                  <a:lnTo>
                    <a:pt x="352806" y="14351"/>
                  </a:lnTo>
                  <a:lnTo>
                    <a:pt x="352793" y="13716"/>
                  </a:lnTo>
                  <a:lnTo>
                    <a:pt x="352780" y="13462"/>
                  </a:lnTo>
                  <a:lnTo>
                    <a:pt x="352577" y="7366"/>
                  </a:lnTo>
                  <a:lnTo>
                    <a:pt x="350837" y="13462"/>
                  </a:lnTo>
                  <a:lnTo>
                    <a:pt x="350761" y="12954"/>
                  </a:lnTo>
                  <a:lnTo>
                    <a:pt x="350393" y="10287"/>
                  </a:lnTo>
                  <a:lnTo>
                    <a:pt x="349973" y="7366"/>
                  </a:lnTo>
                  <a:lnTo>
                    <a:pt x="348818" y="10287"/>
                  </a:lnTo>
                  <a:lnTo>
                    <a:pt x="347332" y="6223"/>
                  </a:lnTo>
                  <a:lnTo>
                    <a:pt x="345833" y="6731"/>
                  </a:lnTo>
                  <a:lnTo>
                    <a:pt x="346710" y="12954"/>
                  </a:lnTo>
                  <a:lnTo>
                    <a:pt x="345732" y="8534"/>
                  </a:lnTo>
                  <a:lnTo>
                    <a:pt x="345401" y="6985"/>
                  </a:lnTo>
                  <a:lnTo>
                    <a:pt x="345452" y="7912"/>
                  </a:lnTo>
                  <a:lnTo>
                    <a:pt x="345020" y="6870"/>
                  </a:lnTo>
                  <a:lnTo>
                    <a:pt x="345528" y="8953"/>
                  </a:lnTo>
                  <a:lnTo>
                    <a:pt x="345567" y="9537"/>
                  </a:lnTo>
                  <a:lnTo>
                    <a:pt x="344411" y="10287"/>
                  </a:lnTo>
                  <a:lnTo>
                    <a:pt x="345325" y="13157"/>
                  </a:lnTo>
                  <a:lnTo>
                    <a:pt x="345186" y="12014"/>
                  </a:lnTo>
                  <a:lnTo>
                    <a:pt x="345567" y="9550"/>
                  </a:lnTo>
                  <a:lnTo>
                    <a:pt x="345605" y="9982"/>
                  </a:lnTo>
                  <a:lnTo>
                    <a:pt x="345732" y="13462"/>
                  </a:lnTo>
                  <a:lnTo>
                    <a:pt x="345516" y="13716"/>
                  </a:lnTo>
                  <a:lnTo>
                    <a:pt x="345363" y="13716"/>
                  </a:lnTo>
                  <a:lnTo>
                    <a:pt x="345351" y="13589"/>
                  </a:lnTo>
                  <a:lnTo>
                    <a:pt x="345274" y="13081"/>
                  </a:lnTo>
                  <a:lnTo>
                    <a:pt x="345046" y="12446"/>
                  </a:lnTo>
                  <a:lnTo>
                    <a:pt x="344792" y="11684"/>
                  </a:lnTo>
                  <a:lnTo>
                    <a:pt x="344563" y="11049"/>
                  </a:lnTo>
                  <a:lnTo>
                    <a:pt x="344081" y="9652"/>
                  </a:lnTo>
                  <a:lnTo>
                    <a:pt x="343674" y="7620"/>
                  </a:lnTo>
                  <a:lnTo>
                    <a:pt x="344284" y="8001"/>
                  </a:lnTo>
                  <a:lnTo>
                    <a:pt x="344258" y="7620"/>
                  </a:lnTo>
                  <a:lnTo>
                    <a:pt x="344182" y="6604"/>
                  </a:lnTo>
                  <a:lnTo>
                    <a:pt x="343382" y="6223"/>
                  </a:lnTo>
                  <a:lnTo>
                    <a:pt x="343471" y="5588"/>
                  </a:lnTo>
                  <a:lnTo>
                    <a:pt x="343598" y="4699"/>
                  </a:lnTo>
                  <a:lnTo>
                    <a:pt x="343471" y="3302"/>
                  </a:lnTo>
                  <a:lnTo>
                    <a:pt x="343090" y="2286"/>
                  </a:lnTo>
                  <a:lnTo>
                    <a:pt x="343204" y="4953"/>
                  </a:lnTo>
                  <a:lnTo>
                    <a:pt x="343014" y="5588"/>
                  </a:lnTo>
                  <a:lnTo>
                    <a:pt x="342519" y="4699"/>
                  </a:lnTo>
                  <a:lnTo>
                    <a:pt x="343103" y="6858"/>
                  </a:lnTo>
                  <a:lnTo>
                    <a:pt x="343217" y="7937"/>
                  </a:lnTo>
                  <a:lnTo>
                    <a:pt x="342417" y="11049"/>
                  </a:lnTo>
                  <a:lnTo>
                    <a:pt x="342341" y="9017"/>
                  </a:lnTo>
                  <a:lnTo>
                    <a:pt x="342201" y="5715"/>
                  </a:lnTo>
                  <a:lnTo>
                    <a:pt x="342074" y="2286"/>
                  </a:lnTo>
                  <a:lnTo>
                    <a:pt x="341172" y="5715"/>
                  </a:lnTo>
                  <a:lnTo>
                    <a:pt x="341261" y="4953"/>
                  </a:lnTo>
                  <a:lnTo>
                    <a:pt x="341401" y="3683"/>
                  </a:lnTo>
                  <a:lnTo>
                    <a:pt x="340906" y="4953"/>
                  </a:lnTo>
                  <a:lnTo>
                    <a:pt x="339331" y="3810"/>
                  </a:lnTo>
                  <a:lnTo>
                    <a:pt x="339077" y="9017"/>
                  </a:lnTo>
                  <a:lnTo>
                    <a:pt x="338963" y="8382"/>
                  </a:lnTo>
                  <a:lnTo>
                    <a:pt x="338721" y="6604"/>
                  </a:lnTo>
                  <a:lnTo>
                    <a:pt x="338810" y="6223"/>
                  </a:lnTo>
                  <a:lnTo>
                    <a:pt x="338924" y="5969"/>
                  </a:lnTo>
                  <a:lnTo>
                    <a:pt x="337540" y="5334"/>
                  </a:lnTo>
                  <a:lnTo>
                    <a:pt x="336283" y="11684"/>
                  </a:lnTo>
                  <a:lnTo>
                    <a:pt x="335584" y="9906"/>
                  </a:lnTo>
                  <a:lnTo>
                    <a:pt x="335089" y="8636"/>
                  </a:lnTo>
                  <a:lnTo>
                    <a:pt x="335051" y="6985"/>
                  </a:lnTo>
                  <a:lnTo>
                    <a:pt x="334886" y="7353"/>
                  </a:lnTo>
                  <a:lnTo>
                    <a:pt x="334797" y="9906"/>
                  </a:lnTo>
                  <a:lnTo>
                    <a:pt x="334695" y="9525"/>
                  </a:lnTo>
                  <a:lnTo>
                    <a:pt x="334492" y="8763"/>
                  </a:lnTo>
                  <a:lnTo>
                    <a:pt x="334378" y="7937"/>
                  </a:lnTo>
                  <a:lnTo>
                    <a:pt x="334264" y="6731"/>
                  </a:lnTo>
                  <a:lnTo>
                    <a:pt x="333781" y="9525"/>
                  </a:lnTo>
                  <a:lnTo>
                    <a:pt x="333451" y="8763"/>
                  </a:lnTo>
                  <a:lnTo>
                    <a:pt x="333375" y="6604"/>
                  </a:lnTo>
                  <a:lnTo>
                    <a:pt x="332130" y="4953"/>
                  </a:lnTo>
                  <a:lnTo>
                    <a:pt x="331838" y="11049"/>
                  </a:lnTo>
                  <a:lnTo>
                    <a:pt x="331711" y="11430"/>
                  </a:lnTo>
                  <a:lnTo>
                    <a:pt x="330809" y="12446"/>
                  </a:lnTo>
                  <a:lnTo>
                    <a:pt x="330720" y="10922"/>
                  </a:lnTo>
                  <a:lnTo>
                    <a:pt x="330517" y="7747"/>
                  </a:lnTo>
                  <a:lnTo>
                    <a:pt x="328841" y="5715"/>
                  </a:lnTo>
                  <a:lnTo>
                    <a:pt x="328815" y="4953"/>
                  </a:lnTo>
                  <a:lnTo>
                    <a:pt x="327253" y="4572"/>
                  </a:lnTo>
                  <a:lnTo>
                    <a:pt x="326504" y="8890"/>
                  </a:lnTo>
                  <a:lnTo>
                    <a:pt x="326390" y="9144"/>
                  </a:lnTo>
                  <a:lnTo>
                    <a:pt x="325196" y="10922"/>
                  </a:lnTo>
                  <a:lnTo>
                    <a:pt x="325081" y="10414"/>
                  </a:lnTo>
                  <a:lnTo>
                    <a:pt x="324739" y="9017"/>
                  </a:lnTo>
                  <a:lnTo>
                    <a:pt x="323989" y="5969"/>
                  </a:lnTo>
                  <a:lnTo>
                    <a:pt x="322097" y="9017"/>
                  </a:lnTo>
                  <a:lnTo>
                    <a:pt x="320509" y="6350"/>
                  </a:lnTo>
                  <a:lnTo>
                    <a:pt x="320649" y="6731"/>
                  </a:lnTo>
                  <a:lnTo>
                    <a:pt x="320738" y="9017"/>
                  </a:lnTo>
                  <a:lnTo>
                    <a:pt x="320611" y="10160"/>
                  </a:lnTo>
                  <a:lnTo>
                    <a:pt x="320509" y="10414"/>
                  </a:lnTo>
                  <a:lnTo>
                    <a:pt x="320116" y="9398"/>
                  </a:lnTo>
                  <a:lnTo>
                    <a:pt x="319824" y="13589"/>
                  </a:lnTo>
                  <a:lnTo>
                    <a:pt x="319735" y="11938"/>
                  </a:lnTo>
                  <a:lnTo>
                    <a:pt x="319608" y="9906"/>
                  </a:lnTo>
                  <a:lnTo>
                    <a:pt x="319659" y="9486"/>
                  </a:lnTo>
                  <a:lnTo>
                    <a:pt x="319163" y="5334"/>
                  </a:lnTo>
                  <a:lnTo>
                    <a:pt x="318566" y="6477"/>
                  </a:lnTo>
                  <a:lnTo>
                    <a:pt x="318033" y="6477"/>
                  </a:lnTo>
                  <a:lnTo>
                    <a:pt x="318338" y="11938"/>
                  </a:lnTo>
                  <a:lnTo>
                    <a:pt x="317855" y="10922"/>
                  </a:lnTo>
                  <a:lnTo>
                    <a:pt x="317677" y="10541"/>
                  </a:lnTo>
                  <a:lnTo>
                    <a:pt x="316953" y="9017"/>
                  </a:lnTo>
                  <a:lnTo>
                    <a:pt x="315747" y="9652"/>
                  </a:lnTo>
                  <a:lnTo>
                    <a:pt x="314655" y="10541"/>
                  </a:lnTo>
                  <a:lnTo>
                    <a:pt x="313664" y="8001"/>
                  </a:lnTo>
                  <a:lnTo>
                    <a:pt x="313423" y="9398"/>
                  </a:lnTo>
                  <a:lnTo>
                    <a:pt x="313016" y="9398"/>
                  </a:lnTo>
                  <a:lnTo>
                    <a:pt x="312788" y="10922"/>
                  </a:lnTo>
                  <a:lnTo>
                    <a:pt x="312585" y="7874"/>
                  </a:lnTo>
                  <a:lnTo>
                    <a:pt x="312216" y="7620"/>
                  </a:lnTo>
                  <a:lnTo>
                    <a:pt x="311111" y="6858"/>
                  </a:lnTo>
                  <a:lnTo>
                    <a:pt x="310019" y="7620"/>
                  </a:lnTo>
                  <a:lnTo>
                    <a:pt x="310095" y="5588"/>
                  </a:lnTo>
                  <a:lnTo>
                    <a:pt x="309435" y="5461"/>
                  </a:lnTo>
                  <a:lnTo>
                    <a:pt x="309930" y="14097"/>
                  </a:lnTo>
                  <a:lnTo>
                    <a:pt x="309359" y="14351"/>
                  </a:lnTo>
                  <a:lnTo>
                    <a:pt x="309194" y="12954"/>
                  </a:lnTo>
                  <a:lnTo>
                    <a:pt x="309029" y="11557"/>
                  </a:lnTo>
                  <a:lnTo>
                    <a:pt x="308889" y="10414"/>
                  </a:lnTo>
                  <a:lnTo>
                    <a:pt x="308851" y="10033"/>
                  </a:lnTo>
                  <a:lnTo>
                    <a:pt x="308838" y="9906"/>
                  </a:lnTo>
                  <a:lnTo>
                    <a:pt x="307721" y="10033"/>
                  </a:lnTo>
                  <a:lnTo>
                    <a:pt x="306285" y="6350"/>
                  </a:lnTo>
                  <a:lnTo>
                    <a:pt x="305485" y="10414"/>
                  </a:lnTo>
                  <a:lnTo>
                    <a:pt x="305562" y="8255"/>
                  </a:lnTo>
                  <a:lnTo>
                    <a:pt x="305015" y="8255"/>
                  </a:lnTo>
                  <a:lnTo>
                    <a:pt x="304622" y="7620"/>
                  </a:lnTo>
                  <a:lnTo>
                    <a:pt x="303263" y="5461"/>
                  </a:lnTo>
                  <a:lnTo>
                    <a:pt x="303542" y="7937"/>
                  </a:lnTo>
                  <a:lnTo>
                    <a:pt x="303618" y="7620"/>
                  </a:lnTo>
                  <a:lnTo>
                    <a:pt x="303593" y="8407"/>
                  </a:lnTo>
                  <a:lnTo>
                    <a:pt x="303542" y="7937"/>
                  </a:lnTo>
                  <a:lnTo>
                    <a:pt x="302298" y="12954"/>
                  </a:lnTo>
                  <a:lnTo>
                    <a:pt x="302158" y="10033"/>
                  </a:lnTo>
                  <a:lnTo>
                    <a:pt x="302094" y="11226"/>
                  </a:lnTo>
                  <a:lnTo>
                    <a:pt x="301967" y="14935"/>
                  </a:lnTo>
                  <a:lnTo>
                    <a:pt x="301396" y="16002"/>
                  </a:lnTo>
                  <a:lnTo>
                    <a:pt x="301256" y="15748"/>
                  </a:lnTo>
                  <a:lnTo>
                    <a:pt x="301129" y="14782"/>
                  </a:lnTo>
                  <a:lnTo>
                    <a:pt x="301028" y="13665"/>
                  </a:lnTo>
                  <a:lnTo>
                    <a:pt x="300647" y="12827"/>
                  </a:lnTo>
                  <a:lnTo>
                    <a:pt x="301117" y="17145"/>
                  </a:lnTo>
                  <a:lnTo>
                    <a:pt x="300380" y="15748"/>
                  </a:lnTo>
                  <a:lnTo>
                    <a:pt x="300342" y="13703"/>
                  </a:lnTo>
                  <a:lnTo>
                    <a:pt x="299808" y="13589"/>
                  </a:lnTo>
                  <a:lnTo>
                    <a:pt x="299885" y="15621"/>
                  </a:lnTo>
                  <a:lnTo>
                    <a:pt x="299758" y="17018"/>
                  </a:lnTo>
                  <a:lnTo>
                    <a:pt x="299542" y="18034"/>
                  </a:lnTo>
                  <a:lnTo>
                    <a:pt x="299186" y="17272"/>
                  </a:lnTo>
                  <a:lnTo>
                    <a:pt x="298704" y="16256"/>
                  </a:lnTo>
                  <a:lnTo>
                    <a:pt x="298589" y="15608"/>
                  </a:lnTo>
                  <a:lnTo>
                    <a:pt x="298348" y="13462"/>
                  </a:lnTo>
                  <a:lnTo>
                    <a:pt x="298386" y="15328"/>
                  </a:lnTo>
                  <a:lnTo>
                    <a:pt x="298259" y="17272"/>
                  </a:lnTo>
                  <a:lnTo>
                    <a:pt x="297853" y="16510"/>
                  </a:lnTo>
                  <a:lnTo>
                    <a:pt x="297764" y="14478"/>
                  </a:lnTo>
                  <a:lnTo>
                    <a:pt x="297649" y="14287"/>
                  </a:lnTo>
                  <a:lnTo>
                    <a:pt x="297649" y="30226"/>
                  </a:lnTo>
                  <a:lnTo>
                    <a:pt x="297091" y="30226"/>
                  </a:lnTo>
                  <a:lnTo>
                    <a:pt x="297040" y="29845"/>
                  </a:lnTo>
                  <a:lnTo>
                    <a:pt x="296964" y="29337"/>
                  </a:lnTo>
                  <a:lnTo>
                    <a:pt x="296926" y="28448"/>
                  </a:lnTo>
                  <a:lnTo>
                    <a:pt x="296913" y="28321"/>
                  </a:lnTo>
                  <a:lnTo>
                    <a:pt x="296913" y="28194"/>
                  </a:lnTo>
                  <a:lnTo>
                    <a:pt x="297040" y="28194"/>
                  </a:lnTo>
                  <a:lnTo>
                    <a:pt x="297154" y="29044"/>
                  </a:lnTo>
                  <a:lnTo>
                    <a:pt x="297395" y="29464"/>
                  </a:lnTo>
                  <a:lnTo>
                    <a:pt x="297649" y="30226"/>
                  </a:lnTo>
                  <a:lnTo>
                    <a:pt x="297649" y="14287"/>
                  </a:lnTo>
                  <a:lnTo>
                    <a:pt x="297459" y="13970"/>
                  </a:lnTo>
                  <a:lnTo>
                    <a:pt x="296786" y="12839"/>
                  </a:lnTo>
                  <a:lnTo>
                    <a:pt x="296849" y="13703"/>
                  </a:lnTo>
                  <a:lnTo>
                    <a:pt x="296773" y="12827"/>
                  </a:lnTo>
                  <a:lnTo>
                    <a:pt x="296773" y="12700"/>
                  </a:lnTo>
                  <a:lnTo>
                    <a:pt x="296697" y="11772"/>
                  </a:lnTo>
                  <a:lnTo>
                    <a:pt x="296697" y="13665"/>
                  </a:lnTo>
                  <a:lnTo>
                    <a:pt x="296684" y="18161"/>
                  </a:lnTo>
                  <a:lnTo>
                    <a:pt x="296379" y="17221"/>
                  </a:lnTo>
                  <a:lnTo>
                    <a:pt x="296379" y="30480"/>
                  </a:lnTo>
                  <a:lnTo>
                    <a:pt x="296075" y="30734"/>
                  </a:lnTo>
                  <a:lnTo>
                    <a:pt x="296367" y="30480"/>
                  </a:lnTo>
                  <a:lnTo>
                    <a:pt x="296379" y="17221"/>
                  </a:lnTo>
                  <a:lnTo>
                    <a:pt x="296151" y="16510"/>
                  </a:lnTo>
                  <a:lnTo>
                    <a:pt x="295783" y="15367"/>
                  </a:lnTo>
                  <a:lnTo>
                    <a:pt x="295668" y="14351"/>
                  </a:lnTo>
                  <a:lnTo>
                    <a:pt x="295541" y="13716"/>
                  </a:lnTo>
                  <a:lnTo>
                    <a:pt x="295516" y="13589"/>
                  </a:lnTo>
                  <a:lnTo>
                    <a:pt x="296291" y="13589"/>
                  </a:lnTo>
                  <a:lnTo>
                    <a:pt x="296697" y="13665"/>
                  </a:lnTo>
                  <a:lnTo>
                    <a:pt x="296697" y="11772"/>
                  </a:lnTo>
                  <a:lnTo>
                    <a:pt x="296659" y="11303"/>
                  </a:lnTo>
                  <a:lnTo>
                    <a:pt x="295998" y="10795"/>
                  </a:lnTo>
                  <a:lnTo>
                    <a:pt x="296176" y="7112"/>
                  </a:lnTo>
                  <a:lnTo>
                    <a:pt x="295846" y="9144"/>
                  </a:lnTo>
                  <a:lnTo>
                    <a:pt x="295363" y="13589"/>
                  </a:lnTo>
                  <a:lnTo>
                    <a:pt x="294741" y="12573"/>
                  </a:lnTo>
                  <a:lnTo>
                    <a:pt x="294614" y="12192"/>
                  </a:lnTo>
                  <a:lnTo>
                    <a:pt x="294513" y="11684"/>
                  </a:lnTo>
                  <a:lnTo>
                    <a:pt x="294449" y="11049"/>
                  </a:lnTo>
                  <a:lnTo>
                    <a:pt x="294360" y="10922"/>
                  </a:lnTo>
                  <a:lnTo>
                    <a:pt x="294309" y="11049"/>
                  </a:lnTo>
                  <a:lnTo>
                    <a:pt x="294182" y="11684"/>
                  </a:lnTo>
                  <a:lnTo>
                    <a:pt x="293801" y="10922"/>
                  </a:lnTo>
                  <a:lnTo>
                    <a:pt x="293611" y="10922"/>
                  </a:lnTo>
                  <a:lnTo>
                    <a:pt x="293522" y="10160"/>
                  </a:lnTo>
                  <a:lnTo>
                    <a:pt x="293522" y="10922"/>
                  </a:lnTo>
                  <a:lnTo>
                    <a:pt x="293331" y="11049"/>
                  </a:lnTo>
                  <a:lnTo>
                    <a:pt x="293204" y="11684"/>
                  </a:lnTo>
                  <a:lnTo>
                    <a:pt x="293331" y="9779"/>
                  </a:lnTo>
                  <a:lnTo>
                    <a:pt x="293420" y="10160"/>
                  </a:lnTo>
                  <a:lnTo>
                    <a:pt x="293522" y="10922"/>
                  </a:lnTo>
                  <a:lnTo>
                    <a:pt x="293522" y="10160"/>
                  </a:lnTo>
                  <a:lnTo>
                    <a:pt x="293344" y="8636"/>
                  </a:lnTo>
                  <a:lnTo>
                    <a:pt x="292798" y="9779"/>
                  </a:lnTo>
                  <a:lnTo>
                    <a:pt x="292468" y="9652"/>
                  </a:lnTo>
                  <a:lnTo>
                    <a:pt x="292747" y="12573"/>
                  </a:lnTo>
                  <a:lnTo>
                    <a:pt x="292315" y="12192"/>
                  </a:lnTo>
                  <a:lnTo>
                    <a:pt x="292836" y="14351"/>
                  </a:lnTo>
                  <a:lnTo>
                    <a:pt x="292925" y="14224"/>
                  </a:lnTo>
                  <a:lnTo>
                    <a:pt x="293090" y="14122"/>
                  </a:lnTo>
                  <a:lnTo>
                    <a:pt x="293243" y="14884"/>
                  </a:lnTo>
                  <a:lnTo>
                    <a:pt x="293230" y="13970"/>
                  </a:lnTo>
                  <a:lnTo>
                    <a:pt x="293230" y="13716"/>
                  </a:lnTo>
                  <a:lnTo>
                    <a:pt x="293230" y="13970"/>
                  </a:lnTo>
                  <a:lnTo>
                    <a:pt x="293420" y="13970"/>
                  </a:lnTo>
                  <a:lnTo>
                    <a:pt x="293992" y="13716"/>
                  </a:lnTo>
                  <a:lnTo>
                    <a:pt x="293839" y="15494"/>
                  </a:lnTo>
                  <a:lnTo>
                    <a:pt x="293725" y="16510"/>
                  </a:lnTo>
                  <a:lnTo>
                    <a:pt x="293230" y="14986"/>
                  </a:lnTo>
                  <a:lnTo>
                    <a:pt x="293217" y="19685"/>
                  </a:lnTo>
                  <a:lnTo>
                    <a:pt x="293103" y="19050"/>
                  </a:lnTo>
                  <a:lnTo>
                    <a:pt x="293027" y="18669"/>
                  </a:lnTo>
                  <a:lnTo>
                    <a:pt x="293001" y="18542"/>
                  </a:lnTo>
                  <a:lnTo>
                    <a:pt x="292430" y="15608"/>
                  </a:lnTo>
                  <a:lnTo>
                    <a:pt x="291426" y="13589"/>
                  </a:lnTo>
                  <a:lnTo>
                    <a:pt x="291299" y="12700"/>
                  </a:lnTo>
                  <a:lnTo>
                    <a:pt x="291084" y="11049"/>
                  </a:lnTo>
                  <a:lnTo>
                    <a:pt x="290296" y="12700"/>
                  </a:lnTo>
                  <a:lnTo>
                    <a:pt x="288950" y="12319"/>
                  </a:lnTo>
                  <a:lnTo>
                    <a:pt x="288899" y="15367"/>
                  </a:lnTo>
                  <a:lnTo>
                    <a:pt x="288772" y="18161"/>
                  </a:lnTo>
                  <a:lnTo>
                    <a:pt x="288645" y="18542"/>
                  </a:lnTo>
                  <a:lnTo>
                    <a:pt x="288404" y="16256"/>
                  </a:lnTo>
                  <a:lnTo>
                    <a:pt x="288264" y="15621"/>
                  </a:lnTo>
                  <a:lnTo>
                    <a:pt x="288328" y="14859"/>
                  </a:lnTo>
                  <a:lnTo>
                    <a:pt x="288124" y="15621"/>
                  </a:lnTo>
                  <a:lnTo>
                    <a:pt x="287375" y="15113"/>
                  </a:lnTo>
                  <a:lnTo>
                    <a:pt x="286994" y="14859"/>
                  </a:lnTo>
                  <a:lnTo>
                    <a:pt x="287020" y="15328"/>
                  </a:lnTo>
                  <a:lnTo>
                    <a:pt x="287032" y="15621"/>
                  </a:lnTo>
                  <a:lnTo>
                    <a:pt x="287172" y="15328"/>
                  </a:lnTo>
                  <a:lnTo>
                    <a:pt x="287083" y="16510"/>
                  </a:lnTo>
                  <a:lnTo>
                    <a:pt x="287210" y="18669"/>
                  </a:lnTo>
                  <a:lnTo>
                    <a:pt x="286448" y="17145"/>
                  </a:lnTo>
                  <a:lnTo>
                    <a:pt x="286499" y="16764"/>
                  </a:lnTo>
                  <a:lnTo>
                    <a:pt x="286918" y="15875"/>
                  </a:lnTo>
                  <a:lnTo>
                    <a:pt x="287020" y="15328"/>
                  </a:lnTo>
                  <a:lnTo>
                    <a:pt x="286397" y="15875"/>
                  </a:lnTo>
                  <a:lnTo>
                    <a:pt x="286423" y="14605"/>
                  </a:lnTo>
                  <a:lnTo>
                    <a:pt x="285038" y="13589"/>
                  </a:lnTo>
                  <a:lnTo>
                    <a:pt x="284137" y="16510"/>
                  </a:lnTo>
                  <a:lnTo>
                    <a:pt x="283171" y="19050"/>
                  </a:lnTo>
                  <a:lnTo>
                    <a:pt x="282689" y="18415"/>
                  </a:lnTo>
                  <a:lnTo>
                    <a:pt x="281597" y="17018"/>
                  </a:lnTo>
                  <a:lnTo>
                    <a:pt x="281876" y="17780"/>
                  </a:lnTo>
                  <a:lnTo>
                    <a:pt x="281965" y="18415"/>
                  </a:lnTo>
                  <a:lnTo>
                    <a:pt x="279323" y="15113"/>
                  </a:lnTo>
                  <a:lnTo>
                    <a:pt x="277533" y="22098"/>
                  </a:lnTo>
                  <a:lnTo>
                    <a:pt x="276517" y="20193"/>
                  </a:lnTo>
                  <a:lnTo>
                    <a:pt x="274713" y="16764"/>
                  </a:lnTo>
                  <a:lnTo>
                    <a:pt x="273951" y="15748"/>
                  </a:lnTo>
                  <a:lnTo>
                    <a:pt x="274040" y="19050"/>
                  </a:lnTo>
                  <a:lnTo>
                    <a:pt x="273913" y="20193"/>
                  </a:lnTo>
                  <a:lnTo>
                    <a:pt x="273456" y="17018"/>
                  </a:lnTo>
                  <a:lnTo>
                    <a:pt x="273189" y="20066"/>
                  </a:lnTo>
                  <a:lnTo>
                    <a:pt x="273075" y="20955"/>
                  </a:lnTo>
                  <a:lnTo>
                    <a:pt x="272453" y="23495"/>
                  </a:lnTo>
                  <a:lnTo>
                    <a:pt x="272148" y="21717"/>
                  </a:lnTo>
                  <a:lnTo>
                    <a:pt x="271945" y="20447"/>
                  </a:lnTo>
                  <a:lnTo>
                    <a:pt x="270713" y="13081"/>
                  </a:lnTo>
                  <a:lnTo>
                    <a:pt x="270154" y="17145"/>
                  </a:lnTo>
                  <a:lnTo>
                    <a:pt x="270040" y="18542"/>
                  </a:lnTo>
                  <a:lnTo>
                    <a:pt x="270370" y="20447"/>
                  </a:lnTo>
                  <a:lnTo>
                    <a:pt x="269900" y="20066"/>
                  </a:lnTo>
                  <a:lnTo>
                    <a:pt x="269125" y="21717"/>
                  </a:lnTo>
                  <a:lnTo>
                    <a:pt x="269024" y="21590"/>
                  </a:lnTo>
                  <a:lnTo>
                    <a:pt x="268770" y="20574"/>
                  </a:lnTo>
                  <a:lnTo>
                    <a:pt x="268566" y="18796"/>
                  </a:lnTo>
                  <a:lnTo>
                    <a:pt x="267779" y="21717"/>
                  </a:lnTo>
                  <a:lnTo>
                    <a:pt x="266954" y="20828"/>
                  </a:lnTo>
                  <a:lnTo>
                    <a:pt x="267081" y="17399"/>
                  </a:lnTo>
                  <a:lnTo>
                    <a:pt x="267233" y="15240"/>
                  </a:lnTo>
                  <a:lnTo>
                    <a:pt x="266001" y="14986"/>
                  </a:lnTo>
                  <a:lnTo>
                    <a:pt x="265620" y="15608"/>
                  </a:lnTo>
                  <a:lnTo>
                    <a:pt x="265404" y="17907"/>
                  </a:lnTo>
                  <a:lnTo>
                    <a:pt x="265277" y="20180"/>
                  </a:lnTo>
                  <a:lnTo>
                    <a:pt x="265493" y="20955"/>
                  </a:lnTo>
                  <a:lnTo>
                    <a:pt x="265684" y="21082"/>
                  </a:lnTo>
                  <a:lnTo>
                    <a:pt x="265963" y="21742"/>
                  </a:lnTo>
                  <a:lnTo>
                    <a:pt x="266090" y="22225"/>
                  </a:lnTo>
                  <a:lnTo>
                    <a:pt x="266204" y="23736"/>
                  </a:lnTo>
                  <a:lnTo>
                    <a:pt x="266115" y="24003"/>
                  </a:lnTo>
                  <a:lnTo>
                    <a:pt x="265988" y="25273"/>
                  </a:lnTo>
                  <a:lnTo>
                    <a:pt x="266369" y="29591"/>
                  </a:lnTo>
                  <a:lnTo>
                    <a:pt x="266496" y="32639"/>
                  </a:lnTo>
                  <a:lnTo>
                    <a:pt x="266611" y="34544"/>
                  </a:lnTo>
                  <a:lnTo>
                    <a:pt x="267919" y="37719"/>
                  </a:lnTo>
                  <a:lnTo>
                    <a:pt x="268300" y="34671"/>
                  </a:lnTo>
                  <a:lnTo>
                    <a:pt x="268770" y="36957"/>
                  </a:lnTo>
                  <a:lnTo>
                    <a:pt x="268211" y="37211"/>
                  </a:lnTo>
                  <a:lnTo>
                    <a:pt x="268757" y="39370"/>
                  </a:lnTo>
                  <a:lnTo>
                    <a:pt x="268871" y="36068"/>
                  </a:lnTo>
                  <a:lnTo>
                    <a:pt x="269113" y="37465"/>
                  </a:lnTo>
                  <a:lnTo>
                    <a:pt x="269214" y="37973"/>
                  </a:lnTo>
                  <a:lnTo>
                    <a:pt x="269430" y="38608"/>
                  </a:lnTo>
                  <a:lnTo>
                    <a:pt x="269544" y="36068"/>
                  </a:lnTo>
                  <a:lnTo>
                    <a:pt x="269595" y="34671"/>
                  </a:lnTo>
                  <a:lnTo>
                    <a:pt x="269646" y="34163"/>
                  </a:lnTo>
                  <a:lnTo>
                    <a:pt x="269697" y="34798"/>
                  </a:lnTo>
                  <a:lnTo>
                    <a:pt x="269798" y="35039"/>
                  </a:lnTo>
                  <a:lnTo>
                    <a:pt x="269659" y="34112"/>
                  </a:lnTo>
                  <a:lnTo>
                    <a:pt x="269684" y="33909"/>
                  </a:lnTo>
                  <a:lnTo>
                    <a:pt x="269925" y="33020"/>
                  </a:lnTo>
                  <a:lnTo>
                    <a:pt x="270446" y="35052"/>
                  </a:lnTo>
                  <a:lnTo>
                    <a:pt x="270573" y="36957"/>
                  </a:lnTo>
                  <a:lnTo>
                    <a:pt x="270776" y="35052"/>
                  </a:lnTo>
                  <a:lnTo>
                    <a:pt x="270827" y="35433"/>
                  </a:lnTo>
                  <a:lnTo>
                    <a:pt x="270954" y="36830"/>
                  </a:lnTo>
                  <a:lnTo>
                    <a:pt x="271043" y="36068"/>
                  </a:lnTo>
                  <a:lnTo>
                    <a:pt x="271703" y="36957"/>
                  </a:lnTo>
                  <a:lnTo>
                    <a:pt x="271678" y="36068"/>
                  </a:lnTo>
                  <a:lnTo>
                    <a:pt x="271653" y="35052"/>
                  </a:lnTo>
                  <a:lnTo>
                    <a:pt x="271627" y="34290"/>
                  </a:lnTo>
                  <a:lnTo>
                    <a:pt x="272249" y="36957"/>
                  </a:lnTo>
                  <a:lnTo>
                    <a:pt x="272630" y="34290"/>
                  </a:lnTo>
                  <a:lnTo>
                    <a:pt x="272732" y="33528"/>
                  </a:lnTo>
                  <a:lnTo>
                    <a:pt x="273164" y="38100"/>
                  </a:lnTo>
                  <a:lnTo>
                    <a:pt x="273291" y="35687"/>
                  </a:lnTo>
                  <a:lnTo>
                    <a:pt x="273418" y="34417"/>
                  </a:lnTo>
                  <a:lnTo>
                    <a:pt x="273710" y="34163"/>
                  </a:lnTo>
                  <a:lnTo>
                    <a:pt x="273672" y="39751"/>
                  </a:lnTo>
                  <a:lnTo>
                    <a:pt x="274942" y="34417"/>
                  </a:lnTo>
                  <a:lnTo>
                    <a:pt x="275386" y="40259"/>
                  </a:lnTo>
                  <a:lnTo>
                    <a:pt x="275323" y="35306"/>
                  </a:lnTo>
                  <a:lnTo>
                    <a:pt x="276707" y="37973"/>
                  </a:lnTo>
                  <a:lnTo>
                    <a:pt x="277190" y="35306"/>
                  </a:lnTo>
                  <a:lnTo>
                    <a:pt x="277215" y="35179"/>
                  </a:lnTo>
                  <a:lnTo>
                    <a:pt x="277266" y="36195"/>
                  </a:lnTo>
                  <a:lnTo>
                    <a:pt x="277583" y="36449"/>
                  </a:lnTo>
                  <a:lnTo>
                    <a:pt x="277787" y="37592"/>
                  </a:lnTo>
                  <a:lnTo>
                    <a:pt x="277901" y="38074"/>
                  </a:lnTo>
                  <a:lnTo>
                    <a:pt x="278218" y="38862"/>
                  </a:lnTo>
                  <a:lnTo>
                    <a:pt x="277901" y="35179"/>
                  </a:lnTo>
                  <a:lnTo>
                    <a:pt x="278015" y="34544"/>
                  </a:lnTo>
                  <a:lnTo>
                    <a:pt x="278091" y="34417"/>
                  </a:lnTo>
                  <a:lnTo>
                    <a:pt x="278244" y="34163"/>
                  </a:lnTo>
                  <a:lnTo>
                    <a:pt x="278447" y="33807"/>
                  </a:lnTo>
                  <a:lnTo>
                    <a:pt x="278472" y="33528"/>
                  </a:lnTo>
                  <a:lnTo>
                    <a:pt x="278498" y="33020"/>
                  </a:lnTo>
                  <a:lnTo>
                    <a:pt x="278574" y="31242"/>
                  </a:lnTo>
                  <a:lnTo>
                    <a:pt x="279273" y="34163"/>
                  </a:lnTo>
                  <a:lnTo>
                    <a:pt x="279387" y="35179"/>
                  </a:lnTo>
                  <a:lnTo>
                    <a:pt x="278917" y="35814"/>
                  </a:lnTo>
                  <a:lnTo>
                    <a:pt x="278828" y="36830"/>
                  </a:lnTo>
                  <a:lnTo>
                    <a:pt x="279260" y="39751"/>
                  </a:lnTo>
                  <a:lnTo>
                    <a:pt x="278904" y="36449"/>
                  </a:lnTo>
                  <a:lnTo>
                    <a:pt x="279857" y="36449"/>
                  </a:lnTo>
                  <a:lnTo>
                    <a:pt x="279400" y="33655"/>
                  </a:lnTo>
                  <a:lnTo>
                    <a:pt x="280035" y="36068"/>
                  </a:lnTo>
                  <a:lnTo>
                    <a:pt x="279857" y="34798"/>
                  </a:lnTo>
                  <a:lnTo>
                    <a:pt x="280390" y="38227"/>
                  </a:lnTo>
                  <a:lnTo>
                    <a:pt x="280123" y="34798"/>
                  </a:lnTo>
                  <a:lnTo>
                    <a:pt x="280035" y="33655"/>
                  </a:lnTo>
                  <a:lnTo>
                    <a:pt x="279984" y="33020"/>
                  </a:lnTo>
                  <a:lnTo>
                    <a:pt x="280695" y="37338"/>
                  </a:lnTo>
                  <a:lnTo>
                    <a:pt x="280733" y="34163"/>
                  </a:lnTo>
                  <a:lnTo>
                    <a:pt x="281343" y="35941"/>
                  </a:lnTo>
                  <a:lnTo>
                    <a:pt x="281457" y="37592"/>
                  </a:lnTo>
                  <a:lnTo>
                    <a:pt x="281343" y="38862"/>
                  </a:lnTo>
                  <a:lnTo>
                    <a:pt x="281787" y="37338"/>
                  </a:lnTo>
                  <a:lnTo>
                    <a:pt x="282067" y="38074"/>
                  </a:lnTo>
                  <a:lnTo>
                    <a:pt x="281901" y="37211"/>
                  </a:lnTo>
                  <a:lnTo>
                    <a:pt x="281774" y="35306"/>
                  </a:lnTo>
                  <a:lnTo>
                    <a:pt x="281838" y="34544"/>
                  </a:lnTo>
                  <a:lnTo>
                    <a:pt x="282054" y="34163"/>
                  </a:lnTo>
                  <a:lnTo>
                    <a:pt x="282435" y="33528"/>
                  </a:lnTo>
                  <a:lnTo>
                    <a:pt x="282486" y="37846"/>
                  </a:lnTo>
                  <a:lnTo>
                    <a:pt x="282841" y="39370"/>
                  </a:lnTo>
                  <a:lnTo>
                    <a:pt x="283133" y="38608"/>
                  </a:lnTo>
                  <a:lnTo>
                    <a:pt x="283260" y="35814"/>
                  </a:lnTo>
                  <a:lnTo>
                    <a:pt x="283273" y="34798"/>
                  </a:lnTo>
                  <a:lnTo>
                    <a:pt x="283654" y="34925"/>
                  </a:lnTo>
                  <a:lnTo>
                    <a:pt x="283819" y="36576"/>
                  </a:lnTo>
                  <a:lnTo>
                    <a:pt x="283946" y="34798"/>
                  </a:lnTo>
                  <a:lnTo>
                    <a:pt x="284048" y="33528"/>
                  </a:lnTo>
                  <a:lnTo>
                    <a:pt x="284048" y="33401"/>
                  </a:lnTo>
                  <a:lnTo>
                    <a:pt x="285343" y="36195"/>
                  </a:lnTo>
                  <a:lnTo>
                    <a:pt x="285521" y="33401"/>
                  </a:lnTo>
                  <a:lnTo>
                    <a:pt x="285534" y="33020"/>
                  </a:lnTo>
                  <a:lnTo>
                    <a:pt x="285597" y="32512"/>
                  </a:lnTo>
                  <a:lnTo>
                    <a:pt x="285750" y="33274"/>
                  </a:lnTo>
                  <a:lnTo>
                    <a:pt x="285623" y="32385"/>
                  </a:lnTo>
                  <a:lnTo>
                    <a:pt x="285457" y="31242"/>
                  </a:lnTo>
                  <a:lnTo>
                    <a:pt x="285165" y="28067"/>
                  </a:lnTo>
                  <a:lnTo>
                    <a:pt x="285457" y="27940"/>
                  </a:lnTo>
                  <a:lnTo>
                    <a:pt x="285483" y="25527"/>
                  </a:lnTo>
                  <a:lnTo>
                    <a:pt x="285826" y="28067"/>
                  </a:lnTo>
                  <a:lnTo>
                    <a:pt x="285648" y="27940"/>
                  </a:lnTo>
                  <a:lnTo>
                    <a:pt x="285711" y="29845"/>
                  </a:lnTo>
                  <a:lnTo>
                    <a:pt x="285927" y="28702"/>
                  </a:lnTo>
                  <a:lnTo>
                    <a:pt x="286372" y="31280"/>
                  </a:lnTo>
                  <a:lnTo>
                    <a:pt x="286435" y="30734"/>
                  </a:lnTo>
                  <a:lnTo>
                    <a:pt x="286461" y="30607"/>
                  </a:lnTo>
                  <a:lnTo>
                    <a:pt x="286727" y="28702"/>
                  </a:lnTo>
                  <a:lnTo>
                    <a:pt x="286778" y="28321"/>
                  </a:lnTo>
                  <a:lnTo>
                    <a:pt x="287337" y="29337"/>
                  </a:lnTo>
                  <a:lnTo>
                    <a:pt x="287756" y="32893"/>
                  </a:lnTo>
                  <a:lnTo>
                    <a:pt x="286448" y="30734"/>
                  </a:lnTo>
                  <a:lnTo>
                    <a:pt x="286473" y="30988"/>
                  </a:lnTo>
                  <a:lnTo>
                    <a:pt x="287274" y="33655"/>
                  </a:lnTo>
                  <a:lnTo>
                    <a:pt x="286435" y="32385"/>
                  </a:lnTo>
                  <a:lnTo>
                    <a:pt x="287489" y="37973"/>
                  </a:lnTo>
                  <a:lnTo>
                    <a:pt x="286029" y="32219"/>
                  </a:lnTo>
                  <a:lnTo>
                    <a:pt x="287020" y="37973"/>
                  </a:lnTo>
                  <a:lnTo>
                    <a:pt x="288036" y="38989"/>
                  </a:lnTo>
                  <a:lnTo>
                    <a:pt x="287985" y="37973"/>
                  </a:lnTo>
                  <a:lnTo>
                    <a:pt x="287896" y="36068"/>
                  </a:lnTo>
                  <a:lnTo>
                    <a:pt x="288925" y="37084"/>
                  </a:lnTo>
                  <a:lnTo>
                    <a:pt x="288937" y="36068"/>
                  </a:lnTo>
                  <a:lnTo>
                    <a:pt x="288848" y="34798"/>
                  </a:lnTo>
                  <a:lnTo>
                    <a:pt x="288632" y="34290"/>
                  </a:lnTo>
                  <a:lnTo>
                    <a:pt x="288594" y="33655"/>
                  </a:lnTo>
                  <a:lnTo>
                    <a:pt x="288607" y="32893"/>
                  </a:lnTo>
                  <a:lnTo>
                    <a:pt x="288721" y="31750"/>
                  </a:lnTo>
                  <a:lnTo>
                    <a:pt x="289636" y="28448"/>
                  </a:lnTo>
                  <a:lnTo>
                    <a:pt x="290474" y="40894"/>
                  </a:lnTo>
                  <a:lnTo>
                    <a:pt x="290995" y="36322"/>
                  </a:lnTo>
                  <a:lnTo>
                    <a:pt x="290880" y="31115"/>
                  </a:lnTo>
                  <a:lnTo>
                    <a:pt x="290766" y="29337"/>
                  </a:lnTo>
                  <a:lnTo>
                    <a:pt x="291668" y="31623"/>
                  </a:lnTo>
                  <a:lnTo>
                    <a:pt x="291795" y="35560"/>
                  </a:lnTo>
                  <a:lnTo>
                    <a:pt x="292722" y="35941"/>
                  </a:lnTo>
                  <a:lnTo>
                    <a:pt x="292392" y="33794"/>
                  </a:lnTo>
                  <a:lnTo>
                    <a:pt x="291795" y="29845"/>
                  </a:lnTo>
                  <a:lnTo>
                    <a:pt x="292798" y="31991"/>
                  </a:lnTo>
                  <a:lnTo>
                    <a:pt x="293268" y="31877"/>
                  </a:lnTo>
                  <a:lnTo>
                    <a:pt x="293687" y="35433"/>
                  </a:lnTo>
                  <a:lnTo>
                    <a:pt x="294589" y="34798"/>
                  </a:lnTo>
                  <a:lnTo>
                    <a:pt x="295427" y="32131"/>
                  </a:lnTo>
                  <a:lnTo>
                    <a:pt x="295770" y="31877"/>
                  </a:lnTo>
                  <a:lnTo>
                    <a:pt x="296443" y="31369"/>
                  </a:lnTo>
                  <a:lnTo>
                    <a:pt x="296443" y="33782"/>
                  </a:lnTo>
                  <a:lnTo>
                    <a:pt x="296748" y="34671"/>
                  </a:lnTo>
                  <a:lnTo>
                    <a:pt x="297929" y="32766"/>
                  </a:lnTo>
                  <a:lnTo>
                    <a:pt x="301129" y="36830"/>
                  </a:lnTo>
                  <a:lnTo>
                    <a:pt x="301371" y="33782"/>
                  </a:lnTo>
                  <a:lnTo>
                    <a:pt x="301599" y="32766"/>
                  </a:lnTo>
                  <a:lnTo>
                    <a:pt x="301701" y="32448"/>
                  </a:lnTo>
                  <a:lnTo>
                    <a:pt x="301904" y="32258"/>
                  </a:lnTo>
                  <a:lnTo>
                    <a:pt x="301929" y="32448"/>
                  </a:lnTo>
                  <a:lnTo>
                    <a:pt x="302056" y="35179"/>
                  </a:lnTo>
                  <a:lnTo>
                    <a:pt x="302666" y="32766"/>
                  </a:lnTo>
                  <a:lnTo>
                    <a:pt x="302844" y="32258"/>
                  </a:lnTo>
                  <a:lnTo>
                    <a:pt x="303263" y="31369"/>
                  </a:lnTo>
                  <a:lnTo>
                    <a:pt x="303555" y="30734"/>
                  </a:lnTo>
                  <a:lnTo>
                    <a:pt x="303669" y="30480"/>
                  </a:lnTo>
                  <a:lnTo>
                    <a:pt x="303796" y="30226"/>
                  </a:lnTo>
                  <a:lnTo>
                    <a:pt x="304139" y="29464"/>
                  </a:lnTo>
                  <a:lnTo>
                    <a:pt x="305206" y="32245"/>
                  </a:lnTo>
                  <a:lnTo>
                    <a:pt x="305320" y="33629"/>
                  </a:lnTo>
                  <a:lnTo>
                    <a:pt x="306070" y="34671"/>
                  </a:lnTo>
                  <a:lnTo>
                    <a:pt x="305727" y="29464"/>
                  </a:lnTo>
                  <a:lnTo>
                    <a:pt x="305638" y="28194"/>
                  </a:lnTo>
                  <a:lnTo>
                    <a:pt x="305625" y="28067"/>
                  </a:lnTo>
                  <a:lnTo>
                    <a:pt x="305574" y="27178"/>
                  </a:lnTo>
                  <a:lnTo>
                    <a:pt x="306349" y="29591"/>
                  </a:lnTo>
                  <a:lnTo>
                    <a:pt x="306463" y="30657"/>
                  </a:lnTo>
                  <a:lnTo>
                    <a:pt x="308089" y="31750"/>
                  </a:lnTo>
                  <a:lnTo>
                    <a:pt x="309626" y="28829"/>
                  </a:lnTo>
                  <a:lnTo>
                    <a:pt x="311200" y="33274"/>
                  </a:lnTo>
                  <a:lnTo>
                    <a:pt x="311099" y="28956"/>
                  </a:lnTo>
                  <a:lnTo>
                    <a:pt x="312928" y="35179"/>
                  </a:lnTo>
                  <a:lnTo>
                    <a:pt x="312559" y="29083"/>
                  </a:lnTo>
                  <a:lnTo>
                    <a:pt x="313550" y="31584"/>
                  </a:lnTo>
                  <a:lnTo>
                    <a:pt x="313626" y="33274"/>
                  </a:lnTo>
                  <a:lnTo>
                    <a:pt x="314972" y="35052"/>
                  </a:lnTo>
                  <a:lnTo>
                    <a:pt x="315328" y="35306"/>
                  </a:lnTo>
                  <a:lnTo>
                    <a:pt x="315201" y="31584"/>
                  </a:lnTo>
                  <a:lnTo>
                    <a:pt x="315315" y="30988"/>
                  </a:lnTo>
                  <a:lnTo>
                    <a:pt x="315569" y="30480"/>
                  </a:lnTo>
                  <a:lnTo>
                    <a:pt x="315810" y="33731"/>
                  </a:lnTo>
                  <a:lnTo>
                    <a:pt x="315760" y="34328"/>
                  </a:lnTo>
                  <a:lnTo>
                    <a:pt x="315823" y="33782"/>
                  </a:lnTo>
                  <a:lnTo>
                    <a:pt x="316128" y="30480"/>
                  </a:lnTo>
                  <a:lnTo>
                    <a:pt x="316128" y="30353"/>
                  </a:lnTo>
                  <a:lnTo>
                    <a:pt x="316725" y="34163"/>
                  </a:lnTo>
                  <a:lnTo>
                    <a:pt x="317068" y="33274"/>
                  </a:lnTo>
                  <a:lnTo>
                    <a:pt x="316890" y="33147"/>
                  </a:lnTo>
                  <a:lnTo>
                    <a:pt x="316674" y="32131"/>
                  </a:lnTo>
                  <a:lnTo>
                    <a:pt x="316788" y="30353"/>
                  </a:lnTo>
                  <a:lnTo>
                    <a:pt x="317080" y="29464"/>
                  </a:lnTo>
                  <a:lnTo>
                    <a:pt x="318160" y="32766"/>
                  </a:lnTo>
                  <a:lnTo>
                    <a:pt x="318262" y="33147"/>
                  </a:lnTo>
                  <a:lnTo>
                    <a:pt x="318389" y="34671"/>
                  </a:lnTo>
                  <a:lnTo>
                    <a:pt x="319659" y="31877"/>
                  </a:lnTo>
                  <a:lnTo>
                    <a:pt x="319684" y="32524"/>
                  </a:lnTo>
                  <a:lnTo>
                    <a:pt x="319798" y="31877"/>
                  </a:lnTo>
                  <a:lnTo>
                    <a:pt x="319913" y="31115"/>
                  </a:lnTo>
                  <a:lnTo>
                    <a:pt x="319760" y="37846"/>
                  </a:lnTo>
                  <a:lnTo>
                    <a:pt x="320128" y="35560"/>
                  </a:lnTo>
                  <a:lnTo>
                    <a:pt x="320141" y="32258"/>
                  </a:lnTo>
                  <a:lnTo>
                    <a:pt x="320636" y="34163"/>
                  </a:lnTo>
                  <a:lnTo>
                    <a:pt x="321449" y="34163"/>
                  </a:lnTo>
                  <a:lnTo>
                    <a:pt x="321995" y="33274"/>
                  </a:lnTo>
                  <a:lnTo>
                    <a:pt x="322033" y="35433"/>
                  </a:lnTo>
                  <a:lnTo>
                    <a:pt x="323164" y="35941"/>
                  </a:lnTo>
                  <a:lnTo>
                    <a:pt x="324243" y="34290"/>
                  </a:lnTo>
                  <a:lnTo>
                    <a:pt x="325475" y="34163"/>
                  </a:lnTo>
                  <a:lnTo>
                    <a:pt x="324967" y="33274"/>
                  </a:lnTo>
                  <a:lnTo>
                    <a:pt x="324929" y="32258"/>
                  </a:lnTo>
                  <a:lnTo>
                    <a:pt x="324878" y="31115"/>
                  </a:lnTo>
                  <a:lnTo>
                    <a:pt x="324815" y="29464"/>
                  </a:lnTo>
                  <a:lnTo>
                    <a:pt x="324916" y="29210"/>
                  </a:lnTo>
                  <a:lnTo>
                    <a:pt x="325031" y="29083"/>
                  </a:lnTo>
                  <a:lnTo>
                    <a:pt x="325132" y="28956"/>
                  </a:lnTo>
                  <a:lnTo>
                    <a:pt x="325208" y="29629"/>
                  </a:lnTo>
                  <a:lnTo>
                    <a:pt x="325285" y="28956"/>
                  </a:lnTo>
                  <a:lnTo>
                    <a:pt x="325310" y="28829"/>
                  </a:lnTo>
                  <a:lnTo>
                    <a:pt x="325348" y="28448"/>
                  </a:lnTo>
                  <a:lnTo>
                    <a:pt x="325831" y="28829"/>
                  </a:lnTo>
                  <a:lnTo>
                    <a:pt x="325856" y="32766"/>
                  </a:lnTo>
                  <a:lnTo>
                    <a:pt x="325729" y="33528"/>
                  </a:lnTo>
                  <a:lnTo>
                    <a:pt x="326212" y="32258"/>
                  </a:lnTo>
                  <a:lnTo>
                    <a:pt x="326275" y="35052"/>
                  </a:lnTo>
                  <a:lnTo>
                    <a:pt x="326351" y="33020"/>
                  </a:lnTo>
                  <a:lnTo>
                    <a:pt x="327456" y="38481"/>
                  </a:lnTo>
                  <a:lnTo>
                    <a:pt x="327533" y="34798"/>
                  </a:lnTo>
                  <a:lnTo>
                    <a:pt x="327634" y="35814"/>
                  </a:lnTo>
                  <a:lnTo>
                    <a:pt x="328853" y="35687"/>
                  </a:lnTo>
                  <a:lnTo>
                    <a:pt x="329222" y="34798"/>
                  </a:lnTo>
                  <a:lnTo>
                    <a:pt x="329323" y="34544"/>
                  </a:lnTo>
                  <a:lnTo>
                    <a:pt x="330314" y="34290"/>
                  </a:lnTo>
                  <a:lnTo>
                    <a:pt x="330238" y="33020"/>
                  </a:lnTo>
                  <a:lnTo>
                    <a:pt x="330187" y="32258"/>
                  </a:lnTo>
                  <a:lnTo>
                    <a:pt x="330136" y="31369"/>
                  </a:lnTo>
                  <a:lnTo>
                    <a:pt x="330568" y="32004"/>
                  </a:lnTo>
                  <a:lnTo>
                    <a:pt x="330606" y="31369"/>
                  </a:lnTo>
                  <a:lnTo>
                    <a:pt x="330708" y="29591"/>
                  </a:lnTo>
                  <a:lnTo>
                    <a:pt x="331508" y="30480"/>
                  </a:lnTo>
                  <a:lnTo>
                    <a:pt x="332473" y="32766"/>
                  </a:lnTo>
                  <a:lnTo>
                    <a:pt x="333324" y="32385"/>
                  </a:lnTo>
                  <a:lnTo>
                    <a:pt x="333806" y="30988"/>
                  </a:lnTo>
                  <a:lnTo>
                    <a:pt x="333730" y="30861"/>
                  </a:lnTo>
                  <a:lnTo>
                    <a:pt x="333629" y="30480"/>
                  </a:lnTo>
                  <a:lnTo>
                    <a:pt x="333400" y="30060"/>
                  </a:lnTo>
                  <a:lnTo>
                    <a:pt x="333387" y="29591"/>
                  </a:lnTo>
                  <a:lnTo>
                    <a:pt x="333489" y="28448"/>
                  </a:lnTo>
                  <a:lnTo>
                    <a:pt x="333514" y="28194"/>
                  </a:lnTo>
                  <a:lnTo>
                    <a:pt x="333705" y="30480"/>
                  </a:lnTo>
                  <a:lnTo>
                    <a:pt x="333832" y="30810"/>
                  </a:lnTo>
                  <a:lnTo>
                    <a:pt x="334606" y="30480"/>
                  </a:lnTo>
                  <a:lnTo>
                    <a:pt x="334264" y="32512"/>
                  </a:lnTo>
                  <a:lnTo>
                    <a:pt x="335572" y="31877"/>
                  </a:lnTo>
                  <a:lnTo>
                    <a:pt x="336308" y="30480"/>
                  </a:lnTo>
                  <a:lnTo>
                    <a:pt x="336765" y="29629"/>
                  </a:lnTo>
                  <a:lnTo>
                    <a:pt x="336575" y="28448"/>
                  </a:lnTo>
                  <a:lnTo>
                    <a:pt x="336435" y="28194"/>
                  </a:lnTo>
                  <a:lnTo>
                    <a:pt x="336410" y="27178"/>
                  </a:lnTo>
                  <a:lnTo>
                    <a:pt x="336626" y="26670"/>
                  </a:lnTo>
                  <a:lnTo>
                    <a:pt x="336892" y="27686"/>
                  </a:lnTo>
                  <a:lnTo>
                    <a:pt x="337019" y="29718"/>
                  </a:lnTo>
                  <a:lnTo>
                    <a:pt x="337972" y="26670"/>
                  </a:lnTo>
                  <a:lnTo>
                    <a:pt x="338289" y="25654"/>
                  </a:lnTo>
                  <a:lnTo>
                    <a:pt x="340956" y="37338"/>
                  </a:lnTo>
                  <a:lnTo>
                    <a:pt x="341769" y="32004"/>
                  </a:lnTo>
                  <a:lnTo>
                    <a:pt x="341858" y="31750"/>
                  </a:lnTo>
                  <a:lnTo>
                    <a:pt x="342849" y="29083"/>
                  </a:lnTo>
                  <a:lnTo>
                    <a:pt x="343242" y="29337"/>
                  </a:lnTo>
                  <a:lnTo>
                    <a:pt x="343357" y="29629"/>
                  </a:lnTo>
                  <a:lnTo>
                    <a:pt x="342760" y="30810"/>
                  </a:lnTo>
                  <a:lnTo>
                    <a:pt x="342658" y="31242"/>
                  </a:lnTo>
                  <a:lnTo>
                    <a:pt x="343128" y="32639"/>
                  </a:lnTo>
                  <a:lnTo>
                    <a:pt x="344004" y="29083"/>
                  </a:lnTo>
                  <a:lnTo>
                    <a:pt x="344220" y="28194"/>
                  </a:lnTo>
                  <a:lnTo>
                    <a:pt x="345287" y="33274"/>
                  </a:lnTo>
                  <a:lnTo>
                    <a:pt x="346214" y="30226"/>
                  </a:lnTo>
                  <a:lnTo>
                    <a:pt x="347510" y="37973"/>
                  </a:lnTo>
                  <a:lnTo>
                    <a:pt x="349059" y="30226"/>
                  </a:lnTo>
                  <a:lnTo>
                    <a:pt x="349211" y="29464"/>
                  </a:lnTo>
                  <a:lnTo>
                    <a:pt x="350634" y="34417"/>
                  </a:lnTo>
                  <a:lnTo>
                    <a:pt x="350520" y="33147"/>
                  </a:lnTo>
                  <a:lnTo>
                    <a:pt x="350672" y="30734"/>
                  </a:lnTo>
                  <a:lnTo>
                    <a:pt x="350761" y="32004"/>
                  </a:lnTo>
                  <a:lnTo>
                    <a:pt x="350850" y="31369"/>
                  </a:lnTo>
                  <a:lnTo>
                    <a:pt x="351472" y="30734"/>
                  </a:lnTo>
                  <a:lnTo>
                    <a:pt x="352742" y="29464"/>
                  </a:lnTo>
                  <a:lnTo>
                    <a:pt x="353237" y="28956"/>
                  </a:lnTo>
                  <a:lnTo>
                    <a:pt x="356108" y="33655"/>
                  </a:lnTo>
                  <a:lnTo>
                    <a:pt x="356222" y="33807"/>
                  </a:lnTo>
                  <a:lnTo>
                    <a:pt x="358838" y="35433"/>
                  </a:lnTo>
                  <a:lnTo>
                    <a:pt x="359803" y="35814"/>
                  </a:lnTo>
                  <a:lnTo>
                    <a:pt x="359194" y="28956"/>
                  </a:lnTo>
                  <a:lnTo>
                    <a:pt x="359130" y="28194"/>
                  </a:lnTo>
                  <a:lnTo>
                    <a:pt x="358902" y="25654"/>
                  </a:lnTo>
                  <a:lnTo>
                    <a:pt x="360146" y="29591"/>
                  </a:lnTo>
                  <a:lnTo>
                    <a:pt x="360260" y="31115"/>
                  </a:lnTo>
                  <a:lnTo>
                    <a:pt x="360133" y="33528"/>
                  </a:lnTo>
                  <a:lnTo>
                    <a:pt x="361848" y="29337"/>
                  </a:lnTo>
                  <a:lnTo>
                    <a:pt x="364032" y="33528"/>
                  </a:lnTo>
                  <a:lnTo>
                    <a:pt x="365747" y="29972"/>
                  </a:lnTo>
                  <a:lnTo>
                    <a:pt x="365709" y="31750"/>
                  </a:lnTo>
                  <a:lnTo>
                    <a:pt x="365645" y="32385"/>
                  </a:lnTo>
                  <a:lnTo>
                    <a:pt x="366026" y="34290"/>
                  </a:lnTo>
                  <a:lnTo>
                    <a:pt x="366966" y="31940"/>
                  </a:lnTo>
                  <a:lnTo>
                    <a:pt x="366915" y="29972"/>
                  </a:lnTo>
                  <a:lnTo>
                    <a:pt x="366903" y="29845"/>
                  </a:lnTo>
                  <a:lnTo>
                    <a:pt x="367207" y="29972"/>
                  </a:lnTo>
                  <a:lnTo>
                    <a:pt x="367169" y="32131"/>
                  </a:lnTo>
                  <a:lnTo>
                    <a:pt x="367284" y="32639"/>
                  </a:lnTo>
                  <a:lnTo>
                    <a:pt x="367728" y="34163"/>
                  </a:lnTo>
                  <a:lnTo>
                    <a:pt x="368096" y="29845"/>
                  </a:lnTo>
                  <a:lnTo>
                    <a:pt x="368134" y="29464"/>
                  </a:lnTo>
                  <a:lnTo>
                    <a:pt x="368477" y="31991"/>
                  </a:lnTo>
                  <a:lnTo>
                    <a:pt x="368515" y="31750"/>
                  </a:lnTo>
                  <a:lnTo>
                    <a:pt x="369519" y="33147"/>
                  </a:lnTo>
                  <a:lnTo>
                    <a:pt x="369341" y="31750"/>
                  </a:lnTo>
                  <a:lnTo>
                    <a:pt x="369163" y="30353"/>
                  </a:lnTo>
                  <a:lnTo>
                    <a:pt x="369912" y="31623"/>
                  </a:lnTo>
                  <a:lnTo>
                    <a:pt x="370166" y="30353"/>
                  </a:lnTo>
                  <a:lnTo>
                    <a:pt x="370344" y="29464"/>
                  </a:lnTo>
                  <a:lnTo>
                    <a:pt x="370370" y="29337"/>
                  </a:lnTo>
                  <a:lnTo>
                    <a:pt x="370446" y="28956"/>
                  </a:lnTo>
                  <a:lnTo>
                    <a:pt x="371055" y="30607"/>
                  </a:lnTo>
                  <a:lnTo>
                    <a:pt x="371055" y="30810"/>
                  </a:lnTo>
                  <a:lnTo>
                    <a:pt x="371043" y="31000"/>
                  </a:lnTo>
                  <a:lnTo>
                    <a:pt x="371017" y="31343"/>
                  </a:lnTo>
                  <a:lnTo>
                    <a:pt x="371538" y="32600"/>
                  </a:lnTo>
                  <a:lnTo>
                    <a:pt x="371373" y="31559"/>
                  </a:lnTo>
                  <a:lnTo>
                    <a:pt x="371221" y="30962"/>
                  </a:lnTo>
                  <a:lnTo>
                    <a:pt x="371068" y="30607"/>
                  </a:lnTo>
                  <a:lnTo>
                    <a:pt x="371195" y="28956"/>
                  </a:lnTo>
                  <a:lnTo>
                    <a:pt x="371309" y="27432"/>
                  </a:lnTo>
                  <a:lnTo>
                    <a:pt x="372325" y="32131"/>
                  </a:lnTo>
                  <a:lnTo>
                    <a:pt x="372262" y="27559"/>
                  </a:lnTo>
                  <a:lnTo>
                    <a:pt x="372402" y="32258"/>
                  </a:lnTo>
                  <a:lnTo>
                    <a:pt x="373646" y="31369"/>
                  </a:lnTo>
                  <a:lnTo>
                    <a:pt x="374002" y="29083"/>
                  </a:lnTo>
                  <a:lnTo>
                    <a:pt x="373913" y="30480"/>
                  </a:lnTo>
                  <a:lnTo>
                    <a:pt x="374446" y="30607"/>
                  </a:lnTo>
                  <a:lnTo>
                    <a:pt x="374357" y="32512"/>
                  </a:lnTo>
                  <a:lnTo>
                    <a:pt x="374853" y="32512"/>
                  </a:lnTo>
                  <a:lnTo>
                    <a:pt x="375221" y="31750"/>
                  </a:lnTo>
                  <a:lnTo>
                    <a:pt x="375094" y="29083"/>
                  </a:lnTo>
                  <a:lnTo>
                    <a:pt x="376250" y="34798"/>
                  </a:lnTo>
                  <a:lnTo>
                    <a:pt x="376567" y="29083"/>
                  </a:lnTo>
                  <a:lnTo>
                    <a:pt x="376643" y="27559"/>
                  </a:lnTo>
                  <a:lnTo>
                    <a:pt x="376656" y="27432"/>
                  </a:lnTo>
                  <a:lnTo>
                    <a:pt x="376745" y="25654"/>
                  </a:lnTo>
                  <a:lnTo>
                    <a:pt x="376758" y="25527"/>
                  </a:lnTo>
                  <a:lnTo>
                    <a:pt x="376809" y="24511"/>
                  </a:lnTo>
                  <a:lnTo>
                    <a:pt x="377596" y="31750"/>
                  </a:lnTo>
                  <a:lnTo>
                    <a:pt x="379006" y="29210"/>
                  </a:lnTo>
                  <a:lnTo>
                    <a:pt x="380149" y="27686"/>
                  </a:lnTo>
                  <a:lnTo>
                    <a:pt x="380174" y="26797"/>
                  </a:lnTo>
                  <a:lnTo>
                    <a:pt x="380212" y="27597"/>
                  </a:lnTo>
                  <a:lnTo>
                    <a:pt x="380339" y="27432"/>
                  </a:lnTo>
                  <a:lnTo>
                    <a:pt x="380225" y="26962"/>
                  </a:lnTo>
                  <a:lnTo>
                    <a:pt x="380390" y="27381"/>
                  </a:lnTo>
                  <a:lnTo>
                    <a:pt x="381000" y="26797"/>
                  </a:lnTo>
                  <a:lnTo>
                    <a:pt x="381647" y="26162"/>
                  </a:lnTo>
                  <a:lnTo>
                    <a:pt x="381723" y="29044"/>
                  </a:lnTo>
                  <a:lnTo>
                    <a:pt x="382155" y="26162"/>
                  </a:lnTo>
                  <a:lnTo>
                    <a:pt x="382231" y="25654"/>
                  </a:lnTo>
                  <a:lnTo>
                    <a:pt x="383540" y="26797"/>
                  </a:lnTo>
                  <a:lnTo>
                    <a:pt x="383717" y="27051"/>
                  </a:lnTo>
                  <a:lnTo>
                    <a:pt x="383806" y="27546"/>
                  </a:lnTo>
                  <a:lnTo>
                    <a:pt x="383451" y="28702"/>
                  </a:lnTo>
                  <a:lnTo>
                    <a:pt x="383324" y="29591"/>
                  </a:lnTo>
                  <a:lnTo>
                    <a:pt x="384556" y="27559"/>
                  </a:lnTo>
                  <a:lnTo>
                    <a:pt x="385813" y="29972"/>
                  </a:lnTo>
                  <a:lnTo>
                    <a:pt x="386778" y="27559"/>
                  </a:lnTo>
                  <a:lnTo>
                    <a:pt x="386651" y="25908"/>
                  </a:lnTo>
                  <a:lnTo>
                    <a:pt x="386626" y="25654"/>
                  </a:lnTo>
                  <a:lnTo>
                    <a:pt x="386499" y="24765"/>
                  </a:lnTo>
                  <a:lnTo>
                    <a:pt x="386524" y="24511"/>
                  </a:lnTo>
                  <a:lnTo>
                    <a:pt x="386867" y="23495"/>
                  </a:lnTo>
                  <a:lnTo>
                    <a:pt x="387324" y="22098"/>
                  </a:lnTo>
                  <a:lnTo>
                    <a:pt x="387451" y="21742"/>
                  </a:lnTo>
                  <a:lnTo>
                    <a:pt x="387565" y="21018"/>
                  </a:lnTo>
                  <a:lnTo>
                    <a:pt x="387413" y="25781"/>
                  </a:lnTo>
                  <a:lnTo>
                    <a:pt x="388785" y="21082"/>
                  </a:lnTo>
                  <a:lnTo>
                    <a:pt x="388416" y="28829"/>
                  </a:lnTo>
                  <a:lnTo>
                    <a:pt x="388505" y="28575"/>
                  </a:lnTo>
                  <a:lnTo>
                    <a:pt x="388632" y="27940"/>
                  </a:lnTo>
                  <a:lnTo>
                    <a:pt x="388632" y="26035"/>
                  </a:lnTo>
                  <a:lnTo>
                    <a:pt x="388785" y="26289"/>
                  </a:lnTo>
                  <a:lnTo>
                    <a:pt x="388912" y="27813"/>
                  </a:lnTo>
                  <a:lnTo>
                    <a:pt x="388785" y="28956"/>
                  </a:lnTo>
                  <a:lnTo>
                    <a:pt x="389483" y="27813"/>
                  </a:lnTo>
                  <a:lnTo>
                    <a:pt x="389356" y="26416"/>
                  </a:lnTo>
                  <a:lnTo>
                    <a:pt x="389293" y="26035"/>
                  </a:lnTo>
                  <a:lnTo>
                    <a:pt x="389204" y="25400"/>
                  </a:lnTo>
                  <a:lnTo>
                    <a:pt x="389928" y="25400"/>
                  </a:lnTo>
                  <a:lnTo>
                    <a:pt x="389877" y="26797"/>
                  </a:lnTo>
                  <a:lnTo>
                    <a:pt x="389788" y="28194"/>
                  </a:lnTo>
                  <a:lnTo>
                    <a:pt x="390207" y="25400"/>
                  </a:lnTo>
                  <a:lnTo>
                    <a:pt x="390410" y="24003"/>
                  </a:lnTo>
                  <a:lnTo>
                    <a:pt x="391058" y="24892"/>
                  </a:lnTo>
                  <a:lnTo>
                    <a:pt x="391121" y="26238"/>
                  </a:lnTo>
                  <a:lnTo>
                    <a:pt x="391998" y="26035"/>
                  </a:lnTo>
                  <a:lnTo>
                    <a:pt x="392239" y="24003"/>
                  </a:lnTo>
                  <a:lnTo>
                    <a:pt x="392582" y="21082"/>
                  </a:lnTo>
                  <a:lnTo>
                    <a:pt x="392607" y="20955"/>
                  </a:lnTo>
                  <a:lnTo>
                    <a:pt x="393661" y="22606"/>
                  </a:lnTo>
                  <a:lnTo>
                    <a:pt x="393725" y="24892"/>
                  </a:lnTo>
                  <a:lnTo>
                    <a:pt x="393598" y="27305"/>
                  </a:lnTo>
                  <a:lnTo>
                    <a:pt x="394258" y="24257"/>
                  </a:lnTo>
                  <a:lnTo>
                    <a:pt x="394423" y="28194"/>
                  </a:lnTo>
                  <a:lnTo>
                    <a:pt x="394957" y="27178"/>
                  </a:lnTo>
                  <a:lnTo>
                    <a:pt x="394843" y="25908"/>
                  </a:lnTo>
                  <a:lnTo>
                    <a:pt x="394716" y="25146"/>
                  </a:lnTo>
                  <a:lnTo>
                    <a:pt x="395274" y="25146"/>
                  </a:lnTo>
                  <a:lnTo>
                    <a:pt x="395401" y="24257"/>
                  </a:lnTo>
                  <a:lnTo>
                    <a:pt x="395681" y="22352"/>
                  </a:lnTo>
                  <a:lnTo>
                    <a:pt x="396036" y="23241"/>
                  </a:lnTo>
                  <a:lnTo>
                    <a:pt x="396163" y="23736"/>
                  </a:lnTo>
                  <a:lnTo>
                    <a:pt x="395820" y="25273"/>
                  </a:lnTo>
                  <a:lnTo>
                    <a:pt x="396836" y="24511"/>
                  </a:lnTo>
                  <a:lnTo>
                    <a:pt x="396316" y="23241"/>
                  </a:lnTo>
                  <a:lnTo>
                    <a:pt x="396367" y="22352"/>
                  </a:lnTo>
                  <a:lnTo>
                    <a:pt x="396722" y="20955"/>
                  </a:lnTo>
                  <a:lnTo>
                    <a:pt x="396392" y="19558"/>
                  </a:lnTo>
                  <a:lnTo>
                    <a:pt x="396062" y="18161"/>
                  </a:lnTo>
                  <a:lnTo>
                    <a:pt x="396024" y="18034"/>
                  </a:lnTo>
                  <a:lnTo>
                    <a:pt x="396608" y="18923"/>
                  </a:lnTo>
                  <a:lnTo>
                    <a:pt x="396735" y="19304"/>
                  </a:lnTo>
                  <a:lnTo>
                    <a:pt x="396646" y="19558"/>
                  </a:lnTo>
                  <a:lnTo>
                    <a:pt x="397332" y="19177"/>
                  </a:lnTo>
                  <a:lnTo>
                    <a:pt x="397675" y="21463"/>
                  </a:lnTo>
                  <a:lnTo>
                    <a:pt x="398119" y="19177"/>
                  </a:lnTo>
                  <a:lnTo>
                    <a:pt x="398170" y="18923"/>
                  </a:lnTo>
                  <a:lnTo>
                    <a:pt x="398602" y="19812"/>
                  </a:lnTo>
                  <a:lnTo>
                    <a:pt x="398703" y="25019"/>
                  </a:lnTo>
                  <a:lnTo>
                    <a:pt x="398894" y="21717"/>
                  </a:lnTo>
                  <a:lnTo>
                    <a:pt x="399961" y="24130"/>
                  </a:lnTo>
                  <a:lnTo>
                    <a:pt x="400138" y="21717"/>
                  </a:lnTo>
                  <a:lnTo>
                    <a:pt x="400227" y="20574"/>
                  </a:lnTo>
                  <a:lnTo>
                    <a:pt x="400215" y="23876"/>
                  </a:lnTo>
                  <a:lnTo>
                    <a:pt x="400380" y="21209"/>
                  </a:lnTo>
                  <a:lnTo>
                    <a:pt x="400583" y="21844"/>
                  </a:lnTo>
                  <a:lnTo>
                    <a:pt x="400697" y="24130"/>
                  </a:lnTo>
                  <a:lnTo>
                    <a:pt x="401472" y="24511"/>
                  </a:lnTo>
                  <a:lnTo>
                    <a:pt x="400773" y="21209"/>
                  </a:lnTo>
                  <a:lnTo>
                    <a:pt x="400646" y="20574"/>
                  </a:lnTo>
                  <a:lnTo>
                    <a:pt x="400354" y="19177"/>
                  </a:lnTo>
                  <a:lnTo>
                    <a:pt x="401129" y="20828"/>
                  </a:lnTo>
                  <a:lnTo>
                    <a:pt x="401243" y="22352"/>
                  </a:lnTo>
                  <a:lnTo>
                    <a:pt x="402082" y="23368"/>
                  </a:lnTo>
                  <a:lnTo>
                    <a:pt x="402869" y="20574"/>
                  </a:lnTo>
                  <a:lnTo>
                    <a:pt x="403733" y="21844"/>
                  </a:lnTo>
                  <a:lnTo>
                    <a:pt x="404050" y="25717"/>
                  </a:lnTo>
                  <a:lnTo>
                    <a:pt x="404558" y="25400"/>
                  </a:lnTo>
                  <a:lnTo>
                    <a:pt x="405777" y="21336"/>
                  </a:lnTo>
                  <a:lnTo>
                    <a:pt x="406971" y="22225"/>
                  </a:lnTo>
                  <a:lnTo>
                    <a:pt x="406819" y="21971"/>
                  </a:lnTo>
                  <a:lnTo>
                    <a:pt x="406742" y="21336"/>
                  </a:lnTo>
                  <a:lnTo>
                    <a:pt x="406755" y="20574"/>
                  </a:lnTo>
                  <a:lnTo>
                    <a:pt x="406768" y="19177"/>
                  </a:lnTo>
                  <a:lnTo>
                    <a:pt x="406768" y="18923"/>
                  </a:lnTo>
                  <a:lnTo>
                    <a:pt x="406793" y="16891"/>
                  </a:lnTo>
                  <a:lnTo>
                    <a:pt x="406806" y="16256"/>
                  </a:lnTo>
                  <a:lnTo>
                    <a:pt x="407657" y="24511"/>
                  </a:lnTo>
                  <a:lnTo>
                    <a:pt x="407987" y="22987"/>
                  </a:lnTo>
                  <a:lnTo>
                    <a:pt x="408063" y="22352"/>
                  </a:lnTo>
                  <a:lnTo>
                    <a:pt x="408203" y="21971"/>
                  </a:lnTo>
                  <a:lnTo>
                    <a:pt x="408165" y="22098"/>
                  </a:lnTo>
                  <a:lnTo>
                    <a:pt x="408063" y="25019"/>
                  </a:lnTo>
                  <a:lnTo>
                    <a:pt x="408101" y="24384"/>
                  </a:lnTo>
                  <a:lnTo>
                    <a:pt x="408914" y="25273"/>
                  </a:lnTo>
                  <a:lnTo>
                    <a:pt x="409232" y="24384"/>
                  </a:lnTo>
                  <a:lnTo>
                    <a:pt x="409714" y="22987"/>
                  </a:lnTo>
                  <a:lnTo>
                    <a:pt x="410387" y="21971"/>
                  </a:lnTo>
                  <a:lnTo>
                    <a:pt x="410895" y="21209"/>
                  </a:lnTo>
                  <a:lnTo>
                    <a:pt x="410870" y="22987"/>
                  </a:lnTo>
                  <a:lnTo>
                    <a:pt x="411264" y="24003"/>
                  </a:lnTo>
                  <a:lnTo>
                    <a:pt x="412026" y="23368"/>
                  </a:lnTo>
                  <a:lnTo>
                    <a:pt x="412534" y="24003"/>
                  </a:lnTo>
                  <a:lnTo>
                    <a:pt x="412597" y="23368"/>
                  </a:lnTo>
                  <a:lnTo>
                    <a:pt x="412673" y="22606"/>
                  </a:lnTo>
                  <a:lnTo>
                    <a:pt x="412965" y="22860"/>
                  </a:lnTo>
                  <a:lnTo>
                    <a:pt x="412940" y="22606"/>
                  </a:lnTo>
                  <a:lnTo>
                    <a:pt x="412800" y="21209"/>
                  </a:lnTo>
                  <a:lnTo>
                    <a:pt x="412762" y="20828"/>
                  </a:lnTo>
                  <a:lnTo>
                    <a:pt x="413956" y="23622"/>
                  </a:lnTo>
                  <a:lnTo>
                    <a:pt x="415048" y="22479"/>
                  </a:lnTo>
                  <a:lnTo>
                    <a:pt x="416102" y="21082"/>
                  </a:lnTo>
                  <a:lnTo>
                    <a:pt x="417182" y="23114"/>
                  </a:lnTo>
                  <a:lnTo>
                    <a:pt x="417017" y="23114"/>
                  </a:lnTo>
                  <a:lnTo>
                    <a:pt x="416801" y="24384"/>
                  </a:lnTo>
                  <a:lnTo>
                    <a:pt x="416941" y="24384"/>
                  </a:lnTo>
                  <a:lnTo>
                    <a:pt x="417995" y="23241"/>
                  </a:lnTo>
                  <a:lnTo>
                    <a:pt x="417931" y="21590"/>
                  </a:lnTo>
                  <a:lnTo>
                    <a:pt x="417855" y="21082"/>
                  </a:lnTo>
                  <a:lnTo>
                    <a:pt x="417817" y="20828"/>
                  </a:lnTo>
                  <a:lnTo>
                    <a:pt x="417715" y="20066"/>
                  </a:lnTo>
                  <a:lnTo>
                    <a:pt x="417703" y="19177"/>
                  </a:lnTo>
                  <a:lnTo>
                    <a:pt x="417830" y="18161"/>
                  </a:lnTo>
                  <a:lnTo>
                    <a:pt x="418122" y="17145"/>
                  </a:lnTo>
                  <a:lnTo>
                    <a:pt x="418414" y="17145"/>
                  </a:lnTo>
                  <a:lnTo>
                    <a:pt x="418058" y="18288"/>
                  </a:lnTo>
                  <a:lnTo>
                    <a:pt x="417957" y="19050"/>
                  </a:lnTo>
                  <a:lnTo>
                    <a:pt x="418465" y="21082"/>
                  </a:lnTo>
                  <a:lnTo>
                    <a:pt x="418706" y="22352"/>
                  </a:lnTo>
                  <a:lnTo>
                    <a:pt x="418706" y="20066"/>
                  </a:lnTo>
                  <a:lnTo>
                    <a:pt x="419379" y="24384"/>
                  </a:lnTo>
                  <a:lnTo>
                    <a:pt x="419087" y="20066"/>
                  </a:lnTo>
                  <a:lnTo>
                    <a:pt x="418884" y="17145"/>
                  </a:lnTo>
                  <a:lnTo>
                    <a:pt x="418757" y="15240"/>
                  </a:lnTo>
                  <a:lnTo>
                    <a:pt x="419557" y="17780"/>
                  </a:lnTo>
                  <a:lnTo>
                    <a:pt x="419608" y="19304"/>
                  </a:lnTo>
                  <a:lnTo>
                    <a:pt x="419849" y="18796"/>
                  </a:lnTo>
                  <a:lnTo>
                    <a:pt x="419976" y="18288"/>
                  </a:lnTo>
                  <a:lnTo>
                    <a:pt x="420192" y="17018"/>
                  </a:lnTo>
                  <a:lnTo>
                    <a:pt x="420535" y="17399"/>
                  </a:lnTo>
                  <a:lnTo>
                    <a:pt x="420712" y="20193"/>
                  </a:lnTo>
                  <a:lnTo>
                    <a:pt x="421005" y="17018"/>
                  </a:lnTo>
                  <a:lnTo>
                    <a:pt x="421119" y="15748"/>
                  </a:lnTo>
                  <a:lnTo>
                    <a:pt x="421373" y="17272"/>
                  </a:lnTo>
                  <a:lnTo>
                    <a:pt x="421487" y="18796"/>
                  </a:lnTo>
                  <a:lnTo>
                    <a:pt x="421373" y="19304"/>
                  </a:lnTo>
                  <a:lnTo>
                    <a:pt x="421081" y="19304"/>
                  </a:lnTo>
                  <a:lnTo>
                    <a:pt x="421055" y="19431"/>
                  </a:lnTo>
                  <a:lnTo>
                    <a:pt x="420928" y="20320"/>
                  </a:lnTo>
                  <a:lnTo>
                    <a:pt x="421398" y="23368"/>
                  </a:lnTo>
                  <a:lnTo>
                    <a:pt x="421436" y="22479"/>
                  </a:lnTo>
                  <a:lnTo>
                    <a:pt x="421792" y="22987"/>
                  </a:lnTo>
                  <a:lnTo>
                    <a:pt x="421830" y="23114"/>
                  </a:lnTo>
                  <a:lnTo>
                    <a:pt x="422592" y="24384"/>
                  </a:lnTo>
                  <a:lnTo>
                    <a:pt x="422465" y="23876"/>
                  </a:lnTo>
                  <a:lnTo>
                    <a:pt x="422452" y="22479"/>
                  </a:lnTo>
                  <a:lnTo>
                    <a:pt x="422910" y="16256"/>
                  </a:lnTo>
                  <a:lnTo>
                    <a:pt x="423557" y="21971"/>
                  </a:lnTo>
                  <a:lnTo>
                    <a:pt x="423583" y="22225"/>
                  </a:lnTo>
                  <a:lnTo>
                    <a:pt x="423621" y="21971"/>
                  </a:lnTo>
                  <a:lnTo>
                    <a:pt x="424357" y="17399"/>
                  </a:lnTo>
                  <a:lnTo>
                    <a:pt x="423646" y="21856"/>
                  </a:lnTo>
                  <a:lnTo>
                    <a:pt x="424243" y="20066"/>
                  </a:lnTo>
                  <a:lnTo>
                    <a:pt x="424243" y="23368"/>
                  </a:lnTo>
                  <a:lnTo>
                    <a:pt x="424472" y="24257"/>
                  </a:lnTo>
                  <a:lnTo>
                    <a:pt x="424561" y="24511"/>
                  </a:lnTo>
                  <a:lnTo>
                    <a:pt x="424662" y="25908"/>
                  </a:lnTo>
                  <a:lnTo>
                    <a:pt x="425030" y="23368"/>
                  </a:lnTo>
                  <a:lnTo>
                    <a:pt x="425310" y="27940"/>
                  </a:lnTo>
                  <a:lnTo>
                    <a:pt x="425831" y="24257"/>
                  </a:lnTo>
                  <a:lnTo>
                    <a:pt x="425856" y="25273"/>
                  </a:lnTo>
                  <a:lnTo>
                    <a:pt x="425958" y="25019"/>
                  </a:lnTo>
                  <a:lnTo>
                    <a:pt x="426059" y="24257"/>
                  </a:lnTo>
                  <a:lnTo>
                    <a:pt x="426148" y="23368"/>
                  </a:lnTo>
                  <a:lnTo>
                    <a:pt x="426821" y="20320"/>
                  </a:lnTo>
                  <a:lnTo>
                    <a:pt x="427901" y="28067"/>
                  </a:lnTo>
                  <a:lnTo>
                    <a:pt x="428917" y="23495"/>
                  </a:lnTo>
                  <a:lnTo>
                    <a:pt x="429031" y="23114"/>
                  </a:lnTo>
                  <a:lnTo>
                    <a:pt x="429856" y="21336"/>
                  </a:lnTo>
                  <a:lnTo>
                    <a:pt x="429958" y="20320"/>
                  </a:lnTo>
                  <a:lnTo>
                    <a:pt x="429971" y="20066"/>
                  </a:lnTo>
                  <a:lnTo>
                    <a:pt x="430022" y="19050"/>
                  </a:lnTo>
                  <a:lnTo>
                    <a:pt x="430072" y="17780"/>
                  </a:lnTo>
                  <a:lnTo>
                    <a:pt x="430961" y="16129"/>
                  </a:lnTo>
                  <a:lnTo>
                    <a:pt x="431076" y="16764"/>
                  </a:lnTo>
                  <a:lnTo>
                    <a:pt x="431165" y="18161"/>
                  </a:lnTo>
                  <a:lnTo>
                    <a:pt x="430961" y="18923"/>
                  </a:lnTo>
                  <a:lnTo>
                    <a:pt x="430847" y="20180"/>
                  </a:lnTo>
                  <a:lnTo>
                    <a:pt x="431203" y="21336"/>
                  </a:lnTo>
                  <a:lnTo>
                    <a:pt x="431571" y="21082"/>
                  </a:lnTo>
                  <a:lnTo>
                    <a:pt x="432028" y="19939"/>
                  </a:lnTo>
                  <a:lnTo>
                    <a:pt x="432054" y="21717"/>
                  </a:lnTo>
                  <a:lnTo>
                    <a:pt x="432168" y="22606"/>
                  </a:lnTo>
                  <a:lnTo>
                    <a:pt x="432536" y="22352"/>
                  </a:lnTo>
                  <a:close/>
                </a:path>
                <a:path w="437514" h="45084">
                  <a:moveTo>
                    <a:pt x="432879" y="20447"/>
                  </a:moveTo>
                  <a:lnTo>
                    <a:pt x="432396" y="18923"/>
                  </a:lnTo>
                  <a:lnTo>
                    <a:pt x="432447" y="20180"/>
                  </a:lnTo>
                  <a:lnTo>
                    <a:pt x="432879" y="20447"/>
                  </a:lnTo>
                  <a:close/>
                </a:path>
                <a:path w="437514" h="45084">
                  <a:moveTo>
                    <a:pt x="434047" y="19685"/>
                  </a:moveTo>
                  <a:lnTo>
                    <a:pt x="433920" y="15328"/>
                  </a:lnTo>
                  <a:lnTo>
                    <a:pt x="433819" y="13462"/>
                  </a:lnTo>
                  <a:lnTo>
                    <a:pt x="432904" y="20320"/>
                  </a:lnTo>
                  <a:lnTo>
                    <a:pt x="432777" y="22225"/>
                  </a:lnTo>
                  <a:lnTo>
                    <a:pt x="432650" y="23736"/>
                  </a:lnTo>
                  <a:lnTo>
                    <a:pt x="432536" y="24498"/>
                  </a:lnTo>
                  <a:lnTo>
                    <a:pt x="432904" y="23736"/>
                  </a:lnTo>
                  <a:lnTo>
                    <a:pt x="433019" y="23368"/>
                  </a:lnTo>
                  <a:lnTo>
                    <a:pt x="433349" y="21844"/>
                  </a:lnTo>
                  <a:lnTo>
                    <a:pt x="433438" y="21590"/>
                  </a:lnTo>
                  <a:lnTo>
                    <a:pt x="433768" y="20955"/>
                  </a:lnTo>
                  <a:lnTo>
                    <a:pt x="433832" y="22860"/>
                  </a:lnTo>
                  <a:lnTo>
                    <a:pt x="433616" y="23368"/>
                  </a:lnTo>
                  <a:lnTo>
                    <a:pt x="433527" y="23736"/>
                  </a:lnTo>
                  <a:lnTo>
                    <a:pt x="433412" y="24638"/>
                  </a:lnTo>
                  <a:lnTo>
                    <a:pt x="433895" y="23876"/>
                  </a:lnTo>
                  <a:lnTo>
                    <a:pt x="433857" y="20828"/>
                  </a:lnTo>
                  <a:lnTo>
                    <a:pt x="433946" y="19939"/>
                  </a:lnTo>
                  <a:lnTo>
                    <a:pt x="434047" y="19685"/>
                  </a:lnTo>
                  <a:close/>
                </a:path>
                <a:path w="437514" h="45084">
                  <a:moveTo>
                    <a:pt x="434225" y="23507"/>
                  </a:moveTo>
                  <a:lnTo>
                    <a:pt x="434073" y="24384"/>
                  </a:lnTo>
                  <a:lnTo>
                    <a:pt x="434225" y="23507"/>
                  </a:lnTo>
                  <a:close/>
                </a:path>
                <a:path w="437514" h="45084">
                  <a:moveTo>
                    <a:pt x="434708" y="19050"/>
                  </a:moveTo>
                  <a:lnTo>
                    <a:pt x="434517" y="19177"/>
                  </a:lnTo>
                  <a:lnTo>
                    <a:pt x="434682" y="19697"/>
                  </a:lnTo>
                  <a:lnTo>
                    <a:pt x="434708" y="19050"/>
                  </a:lnTo>
                  <a:close/>
                </a:path>
                <a:path w="437514" h="45084">
                  <a:moveTo>
                    <a:pt x="434835" y="20447"/>
                  </a:moveTo>
                  <a:lnTo>
                    <a:pt x="434721" y="19812"/>
                  </a:lnTo>
                  <a:lnTo>
                    <a:pt x="434594" y="21717"/>
                  </a:lnTo>
                  <a:lnTo>
                    <a:pt x="434467" y="22225"/>
                  </a:lnTo>
                  <a:lnTo>
                    <a:pt x="434225" y="23507"/>
                  </a:lnTo>
                  <a:lnTo>
                    <a:pt x="434581" y="23114"/>
                  </a:lnTo>
                  <a:lnTo>
                    <a:pt x="434708" y="22860"/>
                  </a:lnTo>
                  <a:lnTo>
                    <a:pt x="434835" y="20447"/>
                  </a:lnTo>
                  <a:close/>
                </a:path>
                <a:path w="437514" h="45084">
                  <a:moveTo>
                    <a:pt x="436791" y="19913"/>
                  </a:moveTo>
                  <a:lnTo>
                    <a:pt x="436486" y="17233"/>
                  </a:lnTo>
                  <a:lnTo>
                    <a:pt x="436067" y="17132"/>
                  </a:lnTo>
                  <a:lnTo>
                    <a:pt x="435648" y="19342"/>
                  </a:lnTo>
                  <a:lnTo>
                    <a:pt x="435546" y="18567"/>
                  </a:lnTo>
                  <a:lnTo>
                    <a:pt x="435635" y="17678"/>
                  </a:lnTo>
                  <a:lnTo>
                    <a:pt x="435648" y="17030"/>
                  </a:lnTo>
                  <a:lnTo>
                    <a:pt x="435356" y="18707"/>
                  </a:lnTo>
                  <a:lnTo>
                    <a:pt x="435025" y="21666"/>
                  </a:lnTo>
                  <a:lnTo>
                    <a:pt x="435229" y="24853"/>
                  </a:lnTo>
                  <a:lnTo>
                    <a:pt x="435508" y="21513"/>
                  </a:lnTo>
                  <a:lnTo>
                    <a:pt x="435584" y="22910"/>
                  </a:lnTo>
                  <a:lnTo>
                    <a:pt x="435889" y="18935"/>
                  </a:lnTo>
                  <a:lnTo>
                    <a:pt x="436130" y="18542"/>
                  </a:lnTo>
                  <a:lnTo>
                    <a:pt x="436321" y="20053"/>
                  </a:lnTo>
                  <a:lnTo>
                    <a:pt x="436283" y="21323"/>
                  </a:lnTo>
                  <a:lnTo>
                    <a:pt x="436359" y="20434"/>
                  </a:lnTo>
                  <a:lnTo>
                    <a:pt x="436664" y="22085"/>
                  </a:lnTo>
                  <a:lnTo>
                    <a:pt x="436791" y="19913"/>
                  </a:lnTo>
                  <a:close/>
                </a:path>
                <a:path w="437514" h="45084">
                  <a:moveTo>
                    <a:pt x="437426" y="22542"/>
                  </a:moveTo>
                  <a:lnTo>
                    <a:pt x="437375" y="20497"/>
                  </a:lnTo>
                  <a:lnTo>
                    <a:pt x="437121" y="20916"/>
                  </a:lnTo>
                  <a:lnTo>
                    <a:pt x="436943" y="24371"/>
                  </a:lnTo>
                  <a:lnTo>
                    <a:pt x="437324" y="23444"/>
                  </a:lnTo>
                  <a:lnTo>
                    <a:pt x="437426" y="2254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512606" y="8542191"/>
              <a:ext cx="119380" cy="30480"/>
            </a:xfrm>
            <a:custGeom>
              <a:avLst/>
              <a:gdLst/>
              <a:ahLst/>
              <a:cxnLst/>
              <a:rect l="l" t="t" r="r" b="b"/>
              <a:pathLst>
                <a:path w="119380" h="30479">
                  <a:moveTo>
                    <a:pt x="114" y="29870"/>
                  </a:moveTo>
                  <a:lnTo>
                    <a:pt x="63" y="29133"/>
                  </a:lnTo>
                  <a:lnTo>
                    <a:pt x="0" y="29781"/>
                  </a:lnTo>
                  <a:close/>
                </a:path>
                <a:path w="119380" h="30479">
                  <a:moveTo>
                    <a:pt x="1803" y="2108"/>
                  </a:moveTo>
                  <a:lnTo>
                    <a:pt x="1384" y="3060"/>
                  </a:lnTo>
                  <a:lnTo>
                    <a:pt x="1625" y="3238"/>
                  </a:lnTo>
                  <a:lnTo>
                    <a:pt x="1803" y="2108"/>
                  </a:lnTo>
                  <a:close/>
                </a:path>
                <a:path w="119380" h="30479">
                  <a:moveTo>
                    <a:pt x="41148" y="6235"/>
                  </a:moveTo>
                  <a:lnTo>
                    <a:pt x="40932" y="4584"/>
                  </a:lnTo>
                  <a:lnTo>
                    <a:pt x="40513" y="3556"/>
                  </a:lnTo>
                  <a:lnTo>
                    <a:pt x="40373" y="5181"/>
                  </a:lnTo>
                  <a:lnTo>
                    <a:pt x="40678" y="5397"/>
                  </a:lnTo>
                  <a:lnTo>
                    <a:pt x="41033" y="6667"/>
                  </a:lnTo>
                  <a:lnTo>
                    <a:pt x="41148" y="6235"/>
                  </a:lnTo>
                  <a:close/>
                </a:path>
                <a:path w="119380" h="30479">
                  <a:moveTo>
                    <a:pt x="54521" y="4978"/>
                  </a:moveTo>
                  <a:lnTo>
                    <a:pt x="54419" y="1282"/>
                  </a:lnTo>
                  <a:lnTo>
                    <a:pt x="54089" y="2298"/>
                  </a:lnTo>
                  <a:lnTo>
                    <a:pt x="54317" y="5575"/>
                  </a:lnTo>
                  <a:lnTo>
                    <a:pt x="54521" y="4978"/>
                  </a:lnTo>
                  <a:close/>
                </a:path>
                <a:path w="119380" h="30479">
                  <a:moveTo>
                    <a:pt x="58585" y="27940"/>
                  </a:moveTo>
                  <a:close/>
                </a:path>
                <a:path w="119380" h="30479">
                  <a:moveTo>
                    <a:pt x="70916" y="24015"/>
                  </a:moveTo>
                  <a:lnTo>
                    <a:pt x="70637" y="24726"/>
                  </a:lnTo>
                  <a:lnTo>
                    <a:pt x="70764" y="24498"/>
                  </a:lnTo>
                  <a:lnTo>
                    <a:pt x="70916" y="24015"/>
                  </a:lnTo>
                  <a:close/>
                </a:path>
                <a:path w="119380" h="30479">
                  <a:moveTo>
                    <a:pt x="81597" y="18237"/>
                  </a:moveTo>
                  <a:lnTo>
                    <a:pt x="81419" y="18046"/>
                  </a:lnTo>
                  <a:lnTo>
                    <a:pt x="81229" y="17741"/>
                  </a:lnTo>
                  <a:lnTo>
                    <a:pt x="81064" y="18199"/>
                  </a:lnTo>
                  <a:lnTo>
                    <a:pt x="81292" y="18770"/>
                  </a:lnTo>
                  <a:lnTo>
                    <a:pt x="81445" y="18643"/>
                  </a:lnTo>
                  <a:lnTo>
                    <a:pt x="81597" y="18237"/>
                  </a:lnTo>
                  <a:close/>
                </a:path>
                <a:path w="119380" h="30479">
                  <a:moveTo>
                    <a:pt x="81953" y="18516"/>
                  </a:moveTo>
                  <a:lnTo>
                    <a:pt x="81915" y="16840"/>
                  </a:lnTo>
                  <a:lnTo>
                    <a:pt x="81711" y="17907"/>
                  </a:lnTo>
                  <a:lnTo>
                    <a:pt x="81597" y="18237"/>
                  </a:lnTo>
                  <a:lnTo>
                    <a:pt x="81788" y="18465"/>
                  </a:lnTo>
                  <a:lnTo>
                    <a:pt x="81953" y="18516"/>
                  </a:lnTo>
                  <a:close/>
                </a:path>
                <a:path w="119380" h="30479">
                  <a:moveTo>
                    <a:pt x="84531" y="0"/>
                  </a:moveTo>
                  <a:lnTo>
                    <a:pt x="83997" y="990"/>
                  </a:lnTo>
                  <a:lnTo>
                    <a:pt x="84404" y="393"/>
                  </a:lnTo>
                  <a:lnTo>
                    <a:pt x="84531" y="0"/>
                  </a:lnTo>
                  <a:close/>
                </a:path>
                <a:path w="119380" h="30479">
                  <a:moveTo>
                    <a:pt x="87299" y="18618"/>
                  </a:moveTo>
                  <a:lnTo>
                    <a:pt x="86842" y="19418"/>
                  </a:lnTo>
                  <a:lnTo>
                    <a:pt x="87198" y="21069"/>
                  </a:lnTo>
                  <a:lnTo>
                    <a:pt x="87299" y="18618"/>
                  </a:lnTo>
                  <a:close/>
                </a:path>
                <a:path w="119380" h="30479">
                  <a:moveTo>
                    <a:pt x="89992" y="2832"/>
                  </a:moveTo>
                  <a:lnTo>
                    <a:pt x="89662" y="3213"/>
                  </a:lnTo>
                  <a:lnTo>
                    <a:pt x="89992" y="3848"/>
                  </a:lnTo>
                  <a:lnTo>
                    <a:pt x="89992" y="2832"/>
                  </a:lnTo>
                  <a:close/>
                </a:path>
                <a:path w="119380" h="30479">
                  <a:moveTo>
                    <a:pt x="103047" y="18516"/>
                  </a:moveTo>
                  <a:lnTo>
                    <a:pt x="103022" y="18326"/>
                  </a:lnTo>
                  <a:lnTo>
                    <a:pt x="102984" y="18059"/>
                  </a:lnTo>
                  <a:lnTo>
                    <a:pt x="102946" y="17767"/>
                  </a:lnTo>
                  <a:lnTo>
                    <a:pt x="102958" y="18021"/>
                  </a:lnTo>
                  <a:lnTo>
                    <a:pt x="102984" y="18288"/>
                  </a:lnTo>
                  <a:lnTo>
                    <a:pt x="103047" y="18516"/>
                  </a:lnTo>
                  <a:close/>
                </a:path>
                <a:path w="119380" h="30479">
                  <a:moveTo>
                    <a:pt x="106476" y="19443"/>
                  </a:moveTo>
                  <a:lnTo>
                    <a:pt x="106286" y="18846"/>
                  </a:lnTo>
                  <a:lnTo>
                    <a:pt x="106146" y="18567"/>
                  </a:lnTo>
                  <a:lnTo>
                    <a:pt x="106032" y="18402"/>
                  </a:lnTo>
                  <a:lnTo>
                    <a:pt x="106476" y="19443"/>
                  </a:lnTo>
                  <a:close/>
                </a:path>
                <a:path w="119380" h="30479">
                  <a:moveTo>
                    <a:pt x="108458" y="4749"/>
                  </a:moveTo>
                  <a:lnTo>
                    <a:pt x="108000" y="3619"/>
                  </a:lnTo>
                  <a:lnTo>
                    <a:pt x="108026" y="2984"/>
                  </a:lnTo>
                  <a:lnTo>
                    <a:pt x="107746" y="4025"/>
                  </a:lnTo>
                  <a:lnTo>
                    <a:pt x="107683" y="4279"/>
                  </a:lnTo>
                  <a:lnTo>
                    <a:pt x="108026" y="5283"/>
                  </a:lnTo>
                  <a:lnTo>
                    <a:pt x="108458" y="4749"/>
                  </a:lnTo>
                  <a:close/>
                </a:path>
                <a:path w="119380" h="30479">
                  <a:moveTo>
                    <a:pt x="111340" y="7747"/>
                  </a:moveTo>
                  <a:lnTo>
                    <a:pt x="111264" y="7213"/>
                  </a:lnTo>
                  <a:lnTo>
                    <a:pt x="110528" y="6908"/>
                  </a:lnTo>
                  <a:lnTo>
                    <a:pt x="111340" y="7747"/>
                  </a:lnTo>
                  <a:close/>
                </a:path>
                <a:path w="119380" h="30479">
                  <a:moveTo>
                    <a:pt x="111353" y="4813"/>
                  </a:moveTo>
                  <a:lnTo>
                    <a:pt x="110324" y="1422"/>
                  </a:lnTo>
                  <a:lnTo>
                    <a:pt x="111086" y="5016"/>
                  </a:lnTo>
                  <a:lnTo>
                    <a:pt x="111353" y="4813"/>
                  </a:lnTo>
                  <a:close/>
                </a:path>
                <a:path w="119380" h="30479">
                  <a:moveTo>
                    <a:pt x="111582" y="7353"/>
                  </a:moveTo>
                  <a:lnTo>
                    <a:pt x="111086" y="5016"/>
                  </a:lnTo>
                  <a:lnTo>
                    <a:pt x="111264" y="7213"/>
                  </a:lnTo>
                  <a:lnTo>
                    <a:pt x="111582" y="7353"/>
                  </a:lnTo>
                  <a:close/>
                </a:path>
                <a:path w="119380" h="30479">
                  <a:moveTo>
                    <a:pt x="115163" y="22352"/>
                  </a:moveTo>
                  <a:lnTo>
                    <a:pt x="115036" y="20091"/>
                  </a:lnTo>
                  <a:lnTo>
                    <a:pt x="114795" y="18288"/>
                  </a:lnTo>
                  <a:lnTo>
                    <a:pt x="114579" y="20091"/>
                  </a:lnTo>
                  <a:lnTo>
                    <a:pt x="114820" y="20320"/>
                  </a:lnTo>
                  <a:lnTo>
                    <a:pt x="115163" y="22352"/>
                  </a:lnTo>
                  <a:close/>
                </a:path>
                <a:path w="119380" h="30479">
                  <a:moveTo>
                    <a:pt x="118795" y="20777"/>
                  </a:moveTo>
                  <a:lnTo>
                    <a:pt x="118668" y="21120"/>
                  </a:lnTo>
                  <a:lnTo>
                    <a:pt x="118783" y="21247"/>
                  </a:lnTo>
                  <a:lnTo>
                    <a:pt x="118783" y="21056"/>
                  </a:lnTo>
                  <a:lnTo>
                    <a:pt x="118795" y="20891"/>
                  </a:lnTo>
                  <a:close/>
                </a:path>
                <a:path w="119380" h="30479">
                  <a:moveTo>
                    <a:pt x="118922" y="20421"/>
                  </a:moveTo>
                  <a:lnTo>
                    <a:pt x="118795" y="20764"/>
                  </a:lnTo>
                  <a:lnTo>
                    <a:pt x="118922" y="20421"/>
                  </a:lnTo>
                  <a:close/>
                </a:path>
                <a:path w="119380" h="30479">
                  <a:moveTo>
                    <a:pt x="119189" y="19685"/>
                  </a:moveTo>
                  <a:lnTo>
                    <a:pt x="118922" y="20421"/>
                  </a:lnTo>
                  <a:lnTo>
                    <a:pt x="119126" y="20523"/>
                  </a:lnTo>
                  <a:lnTo>
                    <a:pt x="119189" y="1968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612333" y="0"/>
              <a:ext cx="2567544" cy="11308556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709314" y="637228"/>
              <a:ext cx="182880" cy="227329"/>
            </a:xfrm>
            <a:custGeom>
              <a:avLst/>
              <a:gdLst/>
              <a:ahLst/>
              <a:cxnLst/>
              <a:rect l="l" t="t" r="r" b="b"/>
              <a:pathLst>
                <a:path w="182879" h="227330">
                  <a:moveTo>
                    <a:pt x="182308" y="0"/>
                  </a:moveTo>
                  <a:lnTo>
                    <a:pt x="134810" y="0"/>
                  </a:lnTo>
                  <a:lnTo>
                    <a:pt x="134810" y="85090"/>
                  </a:lnTo>
                  <a:lnTo>
                    <a:pt x="47053" y="85090"/>
                  </a:lnTo>
                  <a:lnTo>
                    <a:pt x="47053" y="0"/>
                  </a:lnTo>
                  <a:lnTo>
                    <a:pt x="0" y="0"/>
                  </a:lnTo>
                  <a:lnTo>
                    <a:pt x="0" y="85090"/>
                  </a:lnTo>
                  <a:lnTo>
                    <a:pt x="0" y="124460"/>
                  </a:lnTo>
                  <a:lnTo>
                    <a:pt x="0" y="227330"/>
                  </a:lnTo>
                  <a:lnTo>
                    <a:pt x="47053" y="227330"/>
                  </a:lnTo>
                  <a:lnTo>
                    <a:pt x="47053" y="124460"/>
                  </a:lnTo>
                  <a:lnTo>
                    <a:pt x="134810" y="124460"/>
                  </a:lnTo>
                  <a:lnTo>
                    <a:pt x="134810" y="227330"/>
                  </a:lnTo>
                  <a:lnTo>
                    <a:pt x="182308" y="227330"/>
                  </a:lnTo>
                  <a:lnTo>
                    <a:pt x="182308" y="124460"/>
                  </a:lnTo>
                  <a:lnTo>
                    <a:pt x="182308" y="85090"/>
                  </a:lnTo>
                  <a:lnTo>
                    <a:pt x="182308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914482" y="691181"/>
              <a:ext cx="149744" cy="177146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88989" y="691181"/>
              <a:ext cx="490278" cy="252417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619280" y="629712"/>
              <a:ext cx="209396" cy="242463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4855223" y="631754"/>
              <a:ext cx="546735" cy="237490"/>
            </a:xfrm>
            <a:custGeom>
              <a:avLst/>
              <a:gdLst/>
              <a:ahLst/>
              <a:cxnLst/>
              <a:rect l="l" t="t" r="r" b="b"/>
              <a:pathLst>
                <a:path w="546735" h="237490">
                  <a:moveTo>
                    <a:pt x="43929" y="2781"/>
                  </a:moveTo>
                  <a:lnTo>
                    <a:pt x="0" y="2781"/>
                  </a:lnTo>
                  <a:lnTo>
                    <a:pt x="0" y="44500"/>
                  </a:lnTo>
                  <a:lnTo>
                    <a:pt x="43929" y="44500"/>
                  </a:lnTo>
                  <a:lnTo>
                    <a:pt x="43929" y="2781"/>
                  </a:lnTo>
                  <a:close/>
                </a:path>
                <a:path w="546735" h="237490">
                  <a:moveTo>
                    <a:pt x="44030" y="64312"/>
                  </a:moveTo>
                  <a:lnTo>
                    <a:pt x="0" y="64312"/>
                  </a:lnTo>
                  <a:lnTo>
                    <a:pt x="0" y="232537"/>
                  </a:lnTo>
                  <a:lnTo>
                    <a:pt x="44030" y="232537"/>
                  </a:lnTo>
                  <a:lnTo>
                    <a:pt x="44030" y="64312"/>
                  </a:lnTo>
                  <a:close/>
                </a:path>
                <a:path w="546735" h="237490">
                  <a:moveTo>
                    <a:pt x="304152" y="64312"/>
                  </a:moveTo>
                  <a:lnTo>
                    <a:pt x="212051" y="64312"/>
                  </a:lnTo>
                  <a:lnTo>
                    <a:pt x="212051" y="2781"/>
                  </a:lnTo>
                  <a:lnTo>
                    <a:pt x="168605" y="2781"/>
                  </a:lnTo>
                  <a:lnTo>
                    <a:pt x="168605" y="64312"/>
                  </a:lnTo>
                  <a:lnTo>
                    <a:pt x="123367" y="64312"/>
                  </a:lnTo>
                  <a:lnTo>
                    <a:pt x="124510" y="52120"/>
                  </a:lnTo>
                  <a:lnTo>
                    <a:pt x="128689" y="44234"/>
                  </a:lnTo>
                  <a:lnTo>
                    <a:pt x="137058" y="40005"/>
                  </a:lnTo>
                  <a:lnTo>
                    <a:pt x="150749" y="38735"/>
                  </a:lnTo>
                  <a:lnTo>
                    <a:pt x="150749" y="2781"/>
                  </a:lnTo>
                  <a:lnTo>
                    <a:pt x="119722" y="6616"/>
                  </a:lnTo>
                  <a:lnTo>
                    <a:pt x="97650" y="18148"/>
                  </a:lnTo>
                  <a:lnTo>
                    <a:pt x="84455" y="37376"/>
                  </a:lnTo>
                  <a:lnTo>
                    <a:pt x="80073" y="64312"/>
                  </a:lnTo>
                  <a:lnTo>
                    <a:pt x="55308" y="64312"/>
                  </a:lnTo>
                  <a:lnTo>
                    <a:pt x="55308" y="95745"/>
                  </a:lnTo>
                  <a:lnTo>
                    <a:pt x="80073" y="95745"/>
                  </a:lnTo>
                  <a:lnTo>
                    <a:pt x="80073" y="232537"/>
                  </a:lnTo>
                  <a:lnTo>
                    <a:pt x="123367" y="232537"/>
                  </a:lnTo>
                  <a:lnTo>
                    <a:pt x="123367" y="95745"/>
                  </a:lnTo>
                  <a:lnTo>
                    <a:pt x="168605" y="95745"/>
                  </a:lnTo>
                  <a:lnTo>
                    <a:pt x="168605" y="169252"/>
                  </a:lnTo>
                  <a:lnTo>
                    <a:pt x="172402" y="195122"/>
                  </a:lnTo>
                  <a:lnTo>
                    <a:pt x="184391" y="216687"/>
                  </a:lnTo>
                  <a:lnTo>
                    <a:pt x="205511" y="231457"/>
                  </a:lnTo>
                  <a:lnTo>
                    <a:pt x="236664" y="236931"/>
                  </a:lnTo>
                  <a:lnTo>
                    <a:pt x="267131" y="231419"/>
                  </a:lnTo>
                  <a:lnTo>
                    <a:pt x="288112" y="216611"/>
                  </a:lnTo>
                  <a:lnTo>
                    <a:pt x="300253" y="195122"/>
                  </a:lnTo>
                  <a:lnTo>
                    <a:pt x="304152" y="169545"/>
                  </a:lnTo>
                  <a:lnTo>
                    <a:pt x="304152" y="154051"/>
                  </a:lnTo>
                  <a:lnTo>
                    <a:pt x="263169" y="154051"/>
                  </a:lnTo>
                  <a:lnTo>
                    <a:pt x="263169" y="165455"/>
                  </a:lnTo>
                  <a:lnTo>
                    <a:pt x="261620" y="179412"/>
                  </a:lnTo>
                  <a:lnTo>
                    <a:pt x="256908" y="189738"/>
                  </a:lnTo>
                  <a:lnTo>
                    <a:pt x="248869" y="196138"/>
                  </a:lnTo>
                  <a:lnTo>
                    <a:pt x="237388" y="198348"/>
                  </a:lnTo>
                  <a:lnTo>
                    <a:pt x="225856" y="196088"/>
                  </a:lnTo>
                  <a:lnTo>
                    <a:pt x="217982" y="189560"/>
                  </a:lnTo>
                  <a:lnTo>
                    <a:pt x="213487" y="179044"/>
                  </a:lnTo>
                  <a:lnTo>
                    <a:pt x="212051" y="164871"/>
                  </a:lnTo>
                  <a:lnTo>
                    <a:pt x="212051" y="95745"/>
                  </a:lnTo>
                  <a:lnTo>
                    <a:pt x="304152" y="95745"/>
                  </a:lnTo>
                  <a:lnTo>
                    <a:pt x="304152" y="64312"/>
                  </a:lnTo>
                  <a:close/>
                </a:path>
                <a:path w="546735" h="237490">
                  <a:moveTo>
                    <a:pt x="467499" y="184594"/>
                  </a:moveTo>
                  <a:lnTo>
                    <a:pt x="463626" y="161137"/>
                  </a:lnTo>
                  <a:lnTo>
                    <a:pt x="450723" y="146659"/>
                  </a:lnTo>
                  <a:lnTo>
                    <a:pt x="426872" y="136525"/>
                  </a:lnTo>
                  <a:lnTo>
                    <a:pt x="390169" y="126136"/>
                  </a:lnTo>
                  <a:lnTo>
                    <a:pt x="378548" y="122542"/>
                  </a:lnTo>
                  <a:lnTo>
                    <a:pt x="370052" y="118491"/>
                  </a:lnTo>
                  <a:lnTo>
                    <a:pt x="364858" y="113576"/>
                  </a:lnTo>
                  <a:lnTo>
                    <a:pt x="363093" y="107429"/>
                  </a:lnTo>
                  <a:lnTo>
                    <a:pt x="364871" y="100698"/>
                  </a:lnTo>
                  <a:lnTo>
                    <a:pt x="370116" y="96278"/>
                  </a:lnTo>
                  <a:lnTo>
                    <a:pt x="378726" y="93853"/>
                  </a:lnTo>
                  <a:lnTo>
                    <a:pt x="390613" y="93116"/>
                  </a:lnTo>
                  <a:lnTo>
                    <a:pt x="402958" y="94399"/>
                  </a:lnTo>
                  <a:lnTo>
                    <a:pt x="411797" y="98386"/>
                  </a:lnTo>
                  <a:lnTo>
                    <a:pt x="417461" y="105257"/>
                  </a:lnTo>
                  <a:lnTo>
                    <a:pt x="420293" y="115176"/>
                  </a:lnTo>
                  <a:lnTo>
                    <a:pt x="462724" y="115176"/>
                  </a:lnTo>
                  <a:lnTo>
                    <a:pt x="457517" y="91973"/>
                  </a:lnTo>
                  <a:lnTo>
                    <a:pt x="444474" y="74549"/>
                  </a:lnTo>
                  <a:lnTo>
                    <a:pt x="422846" y="63588"/>
                  </a:lnTo>
                  <a:lnTo>
                    <a:pt x="391909" y="59778"/>
                  </a:lnTo>
                  <a:lnTo>
                    <a:pt x="358736" y="63677"/>
                  </a:lnTo>
                  <a:lnTo>
                    <a:pt x="336588" y="74129"/>
                  </a:lnTo>
                  <a:lnTo>
                    <a:pt x="324205" y="89319"/>
                  </a:lnTo>
                  <a:lnTo>
                    <a:pt x="320357" y="107429"/>
                  </a:lnTo>
                  <a:lnTo>
                    <a:pt x="323227" y="126669"/>
                  </a:lnTo>
                  <a:lnTo>
                    <a:pt x="334391" y="142430"/>
                  </a:lnTo>
                  <a:lnTo>
                    <a:pt x="357695" y="155575"/>
                  </a:lnTo>
                  <a:lnTo>
                    <a:pt x="396976" y="166916"/>
                  </a:lnTo>
                  <a:lnTo>
                    <a:pt x="408736" y="170116"/>
                  </a:lnTo>
                  <a:lnTo>
                    <a:pt x="417106" y="174078"/>
                  </a:lnTo>
                  <a:lnTo>
                    <a:pt x="422109" y="179578"/>
                  </a:lnTo>
                  <a:lnTo>
                    <a:pt x="423773" y="187388"/>
                  </a:lnTo>
                  <a:lnTo>
                    <a:pt x="421335" y="194513"/>
                  </a:lnTo>
                  <a:lnTo>
                    <a:pt x="414743" y="199529"/>
                  </a:lnTo>
                  <a:lnTo>
                    <a:pt x="405015" y="202488"/>
                  </a:lnTo>
                  <a:lnTo>
                    <a:pt x="393217" y="203454"/>
                  </a:lnTo>
                  <a:lnTo>
                    <a:pt x="379742" y="201764"/>
                  </a:lnTo>
                  <a:lnTo>
                    <a:pt x="369150" y="196875"/>
                  </a:lnTo>
                  <a:lnTo>
                    <a:pt x="362242" y="189026"/>
                  </a:lnTo>
                  <a:lnTo>
                    <a:pt x="359765" y="178460"/>
                  </a:lnTo>
                  <a:lnTo>
                    <a:pt x="314286" y="178460"/>
                  </a:lnTo>
                  <a:lnTo>
                    <a:pt x="320268" y="202641"/>
                  </a:lnTo>
                  <a:lnTo>
                    <a:pt x="336321" y="221068"/>
                  </a:lnTo>
                  <a:lnTo>
                    <a:pt x="361188" y="232803"/>
                  </a:lnTo>
                  <a:lnTo>
                    <a:pt x="393649" y="236931"/>
                  </a:lnTo>
                  <a:lnTo>
                    <a:pt x="425589" y="232994"/>
                  </a:lnTo>
                  <a:lnTo>
                    <a:pt x="448703" y="222059"/>
                  </a:lnTo>
                  <a:lnTo>
                    <a:pt x="462762" y="205473"/>
                  </a:lnTo>
                  <a:lnTo>
                    <a:pt x="467499" y="184594"/>
                  </a:lnTo>
                  <a:close/>
                </a:path>
                <a:path w="546735" h="237490">
                  <a:moveTo>
                    <a:pt x="499884" y="49110"/>
                  </a:moveTo>
                  <a:lnTo>
                    <a:pt x="497547" y="46761"/>
                  </a:lnTo>
                  <a:lnTo>
                    <a:pt x="491756" y="46761"/>
                  </a:lnTo>
                  <a:lnTo>
                    <a:pt x="489432" y="49110"/>
                  </a:lnTo>
                  <a:lnTo>
                    <a:pt x="489432" y="54876"/>
                  </a:lnTo>
                  <a:lnTo>
                    <a:pt x="491756" y="57213"/>
                  </a:lnTo>
                  <a:lnTo>
                    <a:pt x="497547" y="57213"/>
                  </a:lnTo>
                  <a:lnTo>
                    <a:pt x="499884" y="54876"/>
                  </a:lnTo>
                  <a:lnTo>
                    <a:pt x="499884" y="51993"/>
                  </a:lnTo>
                  <a:lnTo>
                    <a:pt x="499884" y="49110"/>
                  </a:lnTo>
                  <a:close/>
                </a:path>
                <a:path w="546735" h="237490">
                  <a:moveTo>
                    <a:pt x="499884" y="26212"/>
                  </a:moveTo>
                  <a:lnTo>
                    <a:pt x="497547" y="23863"/>
                  </a:lnTo>
                  <a:lnTo>
                    <a:pt x="491756" y="23863"/>
                  </a:lnTo>
                  <a:lnTo>
                    <a:pt x="489432" y="26212"/>
                  </a:lnTo>
                  <a:lnTo>
                    <a:pt x="489432" y="31978"/>
                  </a:lnTo>
                  <a:lnTo>
                    <a:pt x="491756" y="34315"/>
                  </a:lnTo>
                  <a:lnTo>
                    <a:pt x="497547" y="34315"/>
                  </a:lnTo>
                  <a:lnTo>
                    <a:pt x="499884" y="31978"/>
                  </a:lnTo>
                  <a:lnTo>
                    <a:pt x="499884" y="29095"/>
                  </a:lnTo>
                  <a:lnTo>
                    <a:pt x="499884" y="26212"/>
                  </a:lnTo>
                  <a:close/>
                </a:path>
                <a:path w="546735" h="237490">
                  <a:moveTo>
                    <a:pt x="523138" y="36766"/>
                  </a:moveTo>
                  <a:lnTo>
                    <a:pt x="519709" y="26670"/>
                  </a:lnTo>
                  <a:lnTo>
                    <a:pt x="514515" y="19596"/>
                  </a:lnTo>
                  <a:lnTo>
                    <a:pt x="513080" y="18161"/>
                  </a:lnTo>
                  <a:lnTo>
                    <a:pt x="510755" y="18173"/>
                  </a:lnTo>
                  <a:lnTo>
                    <a:pt x="507898" y="21043"/>
                  </a:lnTo>
                  <a:lnTo>
                    <a:pt x="507898" y="23368"/>
                  </a:lnTo>
                  <a:lnTo>
                    <a:pt x="509320" y="24803"/>
                  </a:lnTo>
                  <a:lnTo>
                    <a:pt x="511683" y="27736"/>
                  </a:lnTo>
                  <a:lnTo>
                    <a:pt x="515137" y="34848"/>
                  </a:lnTo>
                  <a:lnTo>
                    <a:pt x="515645" y="44996"/>
                  </a:lnTo>
                  <a:lnTo>
                    <a:pt x="509181" y="57023"/>
                  </a:lnTo>
                  <a:lnTo>
                    <a:pt x="507834" y="58521"/>
                  </a:lnTo>
                  <a:lnTo>
                    <a:pt x="507961" y="60858"/>
                  </a:lnTo>
                  <a:lnTo>
                    <a:pt x="510159" y="62839"/>
                  </a:lnTo>
                  <a:lnTo>
                    <a:pt x="511048" y="63144"/>
                  </a:lnTo>
                  <a:lnTo>
                    <a:pt x="511911" y="63144"/>
                  </a:lnTo>
                  <a:lnTo>
                    <a:pt x="512914" y="63144"/>
                  </a:lnTo>
                  <a:lnTo>
                    <a:pt x="513930" y="62738"/>
                  </a:lnTo>
                  <a:lnTo>
                    <a:pt x="514654" y="61925"/>
                  </a:lnTo>
                  <a:lnTo>
                    <a:pt x="522300" y="48856"/>
                  </a:lnTo>
                  <a:lnTo>
                    <a:pt x="523138" y="36766"/>
                  </a:lnTo>
                  <a:close/>
                </a:path>
                <a:path w="546735" h="237490">
                  <a:moveTo>
                    <a:pt x="546468" y="41173"/>
                  </a:moveTo>
                  <a:lnTo>
                    <a:pt x="543217" y="25171"/>
                  </a:lnTo>
                  <a:lnTo>
                    <a:pt x="539115" y="19088"/>
                  </a:lnTo>
                  <a:lnTo>
                    <a:pt x="539115" y="41173"/>
                  </a:lnTo>
                  <a:lnTo>
                    <a:pt x="536448" y="54330"/>
                  </a:lnTo>
                  <a:lnTo>
                    <a:pt x="529196" y="65074"/>
                  </a:lnTo>
                  <a:lnTo>
                    <a:pt x="518439" y="72339"/>
                  </a:lnTo>
                  <a:lnTo>
                    <a:pt x="505294" y="74993"/>
                  </a:lnTo>
                  <a:lnTo>
                    <a:pt x="492137" y="72339"/>
                  </a:lnTo>
                  <a:lnTo>
                    <a:pt x="481393" y="65074"/>
                  </a:lnTo>
                  <a:lnTo>
                    <a:pt x="474129" y="54330"/>
                  </a:lnTo>
                  <a:lnTo>
                    <a:pt x="471474" y="41173"/>
                  </a:lnTo>
                  <a:lnTo>
                    <a:pt x="474129" y="28028"/>
                  </a:lnTo>
                  <a:lnTo>
                    <a:pt x="481393" y="17284"/>
                  </a:lnTo>
                  <a:lnTo>
                    <a:pt x="492137" y="10033"/>
                  </a:lnTo>
                  <a:lnTo>
                    <a:pt x="505294" y="7366"/>
                  </a:lnTo>
                  <a:lnTo>
                    <a:pt x="518439" y="10033"/>
                  </a:lnTo>
                  <a:lnTo>
                    <a:pt x="529196" y="17284"/>
                  </a:lnTo>
                  <a:lnTo>
                    <a:pt x="536448" y="28028"/>
                  </a:lnTo>
                  <a:lnTo>
                    <a:pt x="539115" y="41173"/>
                  </a:lnTo>
                  <a:lnTo>
                    <a:pt x="539115" y="19088"/>
                  </a:lnTo>
                  <a:lnTo>
                    <a:pt x="534390" y="12077"/>
                  </a:lnTo>
                  <a:lnTo>
                    <a:pt x="527405" y="7366"/>
                  </a:lnTo>
                  <a:lnTo>
                    <a:pt x="521296" y="3251"/>
                  </a:lnTo>
                  <a:lnTo>
                    <a:pt x="505294" y="0"/>
                  </a:lnTo>
                  <a:lnTo>
                    <a:pt x="489280" y="3251"/>
                  </a:lnTo>
                  <a:lnTo>
                    <a:pt x="476199" y="12077"/>
                  </a:lnTo>
                  <a:lnTo>
                    <a:pt x="467360" y="25171"/>
                  </a:lnTo>
                  <a:lnTo>
                    <a:pt x="464121" y="41173"/>
                  </a:lnTo>
                  <a:lnTo>
                    <a:pt x="467360" y="57188"/>
                  </a:lnTo>
                  <a:lnTo>
                    <a:pt x="476199" y="70269"/>
                  </a:lnTo>
                  <a:lnTo>
                    <a:pt x="489280" y="79095"/>
                  </a:lnTo>
                  <a:lnTo>
                    <a:pt x="505294" y="82334"/>
                  </a:lnTo>
                  <a:lnTo>
                    <a:pt x="521296" y="79095"/>
                  </a:lnTo>
                  <a:lnTo>
                    <a:pt x="527380" y="74993"/>
                  </a:lnTo>
                  <a:lnTo>
                    <a:pt x="534390" y="70269"/>
                  </a:lnTo>
                  <a:lnTo>
                    <a:pt x="543217" y="57188"/>
                  </a:lnTo>
                  <a:lnTo>
                    <a:pt x="546468" y="41173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919612" y="9655639"/>
            <a:ext cx="6325870" cy="67881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 indent="264160">
              <a:lnSpc>
                <a:spcPct val="109900"/>
              </a:lnSpc>
              <a:spcBef>
                <a:spcPts val="90"/>
              </a:spcBef>
            </a:pPr>
            <a:r>
              <a:rPr sz="1950" b="1" dirty="0">
                <a:solidFill>
                  <a:srgbClr val="522E48"/>
                </a:solidFill>
                <a:latin typeface="Montserrat"/>
                <a:cs typeface="Montserrat"/>
              </a:rPr>
              <a:t>Мы</a:t>
            </a:r>
            <a:r>
              <a:rPr sz="1950" b="1" spc="5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950" b="1" dirty="0">
                <a:solidFill>
                  <a:srgbClr val="522E48"/>
                </a:solidFill>
                <a:latin typeface="Montserrat"/>
                <a:cs typeface="Montserrat"/>
              </a:rPr>
              <a:t>запускаем</a:t>
            </a:r>
            <a:r>
              <a:rPr sz="1950" b="1" spc="5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950" b="1" dirty="0">
                <a:solidFill>
                  <a:srgbClr val="522E48"/>
                </a:solidFill>
                <a:latin typeface="Montserrat"/>
                <a:cs typeface="Montserrat"/>
              </a:rPr>
              <a:t>привычки,</a:t>
            </a:r>
            <a:r>
              <a:rPr sz="1950" b="1" spc="5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950" b="1" dirty="0">
                <a:solidFill>
                  <a:srgbClr val="522E48"/>
                </a:solidFill>
                <a:latin typeface="Montserrat"/>
                <a:cs typeface="Montserrat"/>
              </a:rPr>
              <a:t>которые</a:t>
            </a:r>
            <a:r>
              <a:rPr sz="1950" b="1" spc="5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950" b="1" spc="-10" dirty="0">
                <a:solidFill>
                  <a:srgbClr val="522E48"/>
                </a:solidFill>
                <a:latin typeface="Montserrat"/>
                <a:cs typeface="Montserrat"/>
              </a:rPr>
              <a:t>делают </a:t>
            </a:r>
            <a:r>
              <a:rPr sz="1950" b="1" dirty="0">
                <a:solidFill>
                  <a:srgbClr val="522E48"/>
                </a:solidFill>
                <a:latin typeface="Montserrat"/>
                <a:cs typeface="Montserrat"/>
              </a:rPr>
              <a:t>обучение</a:t>
            </a:r>
            <a:r>
              <a:rPr sz="1950" b="1" spc="7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950" b="1" dirty="0">
                <a:solidFill>
                  <a:srgbClr val="522E48"/>
                </a:solidFill>
                <a:latin typeface="Montserrat"/>
                <a:cs typeface="Montserrat"/>
              </a:rPr>
              <a:t>предсказуемым</a:t>
            </a:r>
            <a:r>
              <a:rPr sz="1950" b="1" spc="7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950" b="1" dirty="0">
                <a:solidFill>
                  <a:srgbClr val="522E48"/>
                </a:solidFill>
                <a:latin typeface="Montserrat"/>
                <a:cs typeface="Montserrat"/>
              </a:rPr>
              <a:t>и</a:t>
            </a:r>
            <a:r>
              <a:rPr sz="1950" b="1" spc="7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950" b="1" spc="-10" dirty="0">
                <a:solidFill>
                  <a:srgbClr val="522E48"/>
                </a:solidFill>
                <a:latin typeface="Montserrat"/>
                <a:cs typeface="Montserrat"/>
              </a:rPr>
              <a:t>результативным.</a:t>
            </a:r>
            <a:endParaRPr sz="1950">
              <a:latin typeface="Montserrat"/>
              <a:cs typeface="Montserrat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719356" y="268641"/>
            <a:ext cx="10208895" cy="10205720"/>
            <a:chOff x="719356" y="268641"/>
            <a:chExt cx="10208895" cy="10205720"/>
          </a:xfrm>
        </p:grpSpPr>
        <p:sp>
          <p:nvSpPr>
            <p:cNvPr id="26" name="object 26"/>
            <p:cNvSpPr/>
            <p:nvPr/>
          </p:nvSpPr>
          <p:spPr>
            <a:xfrm>
              <a:off x="732957" y="9572985"/>
              <a:ext cx="189865" cy="887730"/>
            </a:xfrm>
            <a:custGeom>
              <a:avLst/>
              <a:gdLst/>
              <a:ahLst/>
              <a:cxnLst/>
              <a:rect l="l" t="t" r="r" b="b"/>
              <a:pathLst>
                <a:path w="189865" h="887729">
                  <a:moveTo>
                    <a:pt x="189292" y="0"/>
                  </a:moveTo>
                  <a:lnTo>
                    <a:pt x="0" y="0"/>
                  </a:lnTo>
                  <a:lnTo>
                    <a:pt x="0" y="887428"/>
                  </a:lnTo>
                  <a:lnTo>
                    <a:pt x="184779" y="887428"/>
                  </a:lnTo>
                </a:path>
              </a:pathLst>
            </a:custGeom>
            <a:ln w="27203">
              <a:solidFill>
                <a:srgbClr val="522E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7297394" y="9572985"/>
              <a:ext cx="189865" cy="887730"/>
            </a:xfrm>
            <a:custGeom>
              <a:avLst/>
              <a:gdLst/>
              <a:ahLst/>
              <a:cxnLst/>
              <a:rect l="l" t="t" r="r" b="b"/>
              <a:pathLst>
                <a:path w="189865" h="887729">
                  <a:moveTo>
                    <a:pt x="0" y="0"/>
                  </a:moveTo>
                  <a:lnTo>
                    <a:pt x="189292" y="0"/>
                  </a:lnTo>
                  <a:lnTo>
                    <a:pt x="189292" y="887428"/>
                  </a:lnTo>
                  <a:lnTo>
                    <a:pt x="4512" y="887428"/>
                  </a:lnTo>
                </a:path>
              </a:pathLst>
            </a:custGeom>
            <a:ln w="27203">
              <a:solidFill>
                <a:srgbClr val="522E48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50744" y="5518156"/>
              <a:ext cx="5121571" cy="2858551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748454" y="268641"/>
              <a:ext cx="3179609" cy="3122606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626676" y="7604739"/>
              <a:ext cx="1180456" cy="104393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449646" y="7652112"/>
              <a:ext cx="202182" cy="434552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036863" y="7908041"/>
              <a:ext cx="427798" cy="180423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438945" y="7918209"/>
              <a:ext cx="73013" cy="124205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25249" y="5217377"/>
              <a:ext cx="1180445" cy="1043939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48218" y="5264740"/>
              <a:ext cx="202171" cy="434562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35435" y="5520680"/>
              <a:ext cx="427798" cy="180423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37507" y="5530847"/>
              <a:ext cx="73023" cy="124205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449191" y="5363076"/>
              <a:ext cx="574675" cy="41275"/>
            </a:xfrm>
            <a:custGeom>
              <a:avLst/>
              <a:gdLst/>
              <a:ahLst/>
              <a:cxnLst/>
              <a:rect l="l" t="t" r="r" b="b"/>
              <a:pathLst>
                <a:path w="574675" h="41275">
                  <a:moveTo>
                    <a:pt x="228" y="3543"/>
                  </a:moveTo>
                  <a:lnTo>
                    <a:pt x="0" y="5334"/>
                  </a:lnTo>
                  <a:lnTo>
                    <a:pt x="114" y="5194"/>
                  </a:lnTo>
                  <a:lnTo>
                    <a:pt x="190" y="4076"/>
                  </a:lnTo>
                  <a:lnTo>
                    <a:pt x="228" y="3543"/>
                  </a:lnTo>
                  <a:close/>
                </a:path>
                <a:path w="574675" h="41275">
                  <a:moveTo>
                    <a:pt x="6705" y="19812"/>
                  </a:moveTo>
                  <a:lnTo>
                    <a:pt x="6654" y="20104"/>
                  </a:lnTo>
                  <a:lnTo>
                    <a:pt x="6629" y="20320"/>
                  </a:lnTo>
                  <a:lnTo>
                    <a:pt x="6705" y="20129"/>
                  </a:lnTo>
                  <a:lnTo>
                    <a:pt x="6705" y="19989"/>
                  </a:lnTo>
                  <a:lnTo>
                    <a:pt x="6705" y="19812"/>
                  </a:lnTo>
                  <a:close/>
                </a:path>
                <a:path w="574675" h="41275">
                  <a:moveTo>
                    <a:pt x="23710" y="19926"/>
                  </a:moveTo>
                  <a:lnTo>
                    <a:pt x="23634" y="19088"/>
                  </a:lnTo>
                  <a:lnTo>
                    <a:pt x="23622" y="18186"/>
                  </a:lnTo>
                  <a:lnTo>
                    <a:pt x="23609" y="17272"/>
                  </a:lnTo>
                  <a:lnTo>
                    <a:pt x="23571" y="19367"/>
                  </a:lnTo>
                  <a:lnTo>
                    <a:pt x="22707" y="20066"/>
                  </a:lnTo>
                  <a:lnTo>
                    <a:pt x="23710" y="19926"/>
                  </a:lnTo>
                  <a:close/>
                </a:path>
                <a:path w="574675" h="41275">
                  <a:moveTo>
                    <a:pt x="103098" y="2705"/>
                  </a:moveTo>
                  <a:lnTo>
                    <a:pt x="101523" y="3302"/>
                  </a:lnTo>
                  <a:lnTo>
                    <a:pt x="102298" y="6273"/>
                  </a:lnTo>
                  <a:lnTo>
                    <a:pt x="102273" y="5130"/>
                  </a:lnTo>
                  <a:lnTo>
                    <a:pt x="103098" y="2705"/>
                  </a:lnTo>
                  <a:close/>
                </a:path>
                <a:path w="574675" h="41275">
                  <a:moveTo>
                    <a:pt x="103428" y="1739"/>
                  </a:moveTo>
                  <a:lnTo>
                    <a:pt x="102743" y="0"/>
                  </a:lnTo>
                  <a:lnTo>
                    <a:pt x="103174" y="2463"/>
                  </a:lnTo>
                  <a:lnTo>
                    <a:pt x="103428" y="1739"/>
                  </a:lnTo>
                  <a:close/>
                </a:path>
                <a:path w="574675" h="41275">
                  <a:moveTo>
                    <a:pt x="133184" y="6019"/>
                  </a:moveTo>
                  <a:lnTo>
                    <a:pt x="132930" y="5562"/>
                  </a:lnTo>
                  <a:lnTo>
                    <a:pt x="132943" y="5778"/>
                  </a:lnTo>
                  <a:lnTo>
                    <a:pt x="132969" y="5956"/>
                  </a:lnTo>
                  <a:lnTo>
                    <a:pt x="133007" y="6159"/>
                  </a:lnTo>
                  <a:lnTo>
                    <a:pt x="133134" y="6057"/>
                  </a:lnTo>
                  <a:close/>
                </a:path>
                <a:path w="574675" h="41275">
                  <a:moveTo>
                    <a:pt x="138366" y="5232"/>
                  </a:moveTo>
                  <a:lnTo>
                    <a:pt x="138264" y="5410"/>
                  </a:lnTo>
                  <a:lnTo>
                    <a:pt x="138188" y="5981"/>
                  </a:lnTo>
                  <a:lnTo>
                    <a:pt x="138366" y="5232"/>
                  </a:lnTo>
                  <a:close/>
                </a:path>
                <a:path w="574675" h="41275">
                  <a:moveTo>
                    <a:pt x="138506" y="5880"/>
                  </a:moveTo>
                  <a:lnTo>
                    <a:pt x="138379" y="5410"/>
                  </a:lnTo>
                  <a:lnTo>
                    <a:pt x="138379" y="5626"/>
                  </a:lnTo>
                  <a:lnTo>
                    <a:pt x="138506" y="5880"/>
                  </a:lnTo>
                  <a:close/>
                </a:path>
                <a:path w="574675" h="41275">
                  <a:moveTo>
                    <a:pt x="144183" y="2667"/>
                  </a:moveTo>
                  <a:lnTo>
                    <a:pt x="144119" y="2057"/>
                  </a:lnTo>
                  <a:lnTo>
                    <a:pt x="144119" y="2565"/>
                  </a:lnTo>
                  <a:lnTo>
                    <a:pt x="144183" y="3340"/>
                  </a:lnTo>
                  <a:lnTo>
                    <a:pt x="144183" y="3048"/>
                  </a:lnTo>
                  <a:lnTo>
                    <a:pt x="144183" y="2667"/>
                  </a:lnTo>
                  <a:close/>
                </a:path>
                <a:path w="574675" h="41275">
                  <a:moveTo>
                    <a:pt x="154190" y="6845"/>
                  </a:moveTo>
                  <a:lnTo>
                    <a:pt x="153949" y="6438"/>
                  </a:lnTo>
                  <a:lnTo>
                    <a:pt x="154038" y="6705"/>
                  </a:lnTo>
                  <a:lnTo>
                    <a:pt x="154190" y="6845"/>
                  </a:lnTo>
                  <a:close/>
                </a:path>
                <a:path w="574675" h="41275">
                  <a:moveTo>
                    <a:pt x="158267" y="838"/>
                  </a:moveTo>
                  <a:lnTo>
                    <a:pt x="158076" y="1104"/>
                  </a:lnTo>
                  <a:lnTo>
                    <a:pt x="158267" y="838"/>
                  </a:lnTo>
                  <a:close/>
                </a:path>
                <a:path w="574675" h="41275">
                  <a:moveTo>
                    <a:pt x="164033" y="5473"/>
                  </a:moveTo>
                  <a:lnTo>
                    <a:pt x="163982" y="5156"/>
                  </a:lnTo>
                  <a:lnTo>
                    <a:pt x="163918" y="4965"/>
                  </a:lnTo>
                  <a:lnTo>
                    <a:pt x="163855" y="5232"/>
                  </a:lnTo>
                  <a:lnTo>
                    <a:pt x="163982" y="5397"/>
                  </a:lnTo>
                  <a:close/>
                </a:path>
                <a:path w="574675" h="41275">
                  <a:moveTo>
                    <a:pt x="167182" y="8509"/>
                  </a:moveTo>
                  <a:lnTo>
                    <a:pt x="167030" y="8724"/>
                  </a:lnTo>
                  <a:lnTo>
                    <a:pt x="166916" y="8928"/>
                  </a:lnTo>
                  <a:lnTo>
                    <a:pt x="166916" y="9232"/>
                  </a:lnTo>
                  <a:lnTo>
                    <a:pt x="167068" y="9156"/>
                  </a:lnTo>
                  <a:lnTo>
                    <a:pt x="167157" y="8826"/>
                  </a:lnTo>
                  <a:lnTo>
                    <a:pt x="167182" y="8509"/>
                  </a:lnTo>
                  <a:close/>
                </a:path>
                <a:path w="574675" h="41275">
                  <a:moveTo>
                    <a:pt x="186055" y="12268"/>
                  </a:moveTo>
                  <a:lnTo>
                    <a:pt x="185597" y="11150"/>
                  </a:lnTo>
                  <a:lnTo>
                    <a:pt x="185496" y="12268"/>
                  </a:lnTo>
                  <a:lnTo>
                    <a:pt x="185813" y="12014"/>
                  </a:lnTo>
                  <a:lnTo>
                    <a:pt x="186055" y="12268"/>
                  </a:lnTo>
                  <a:close/>
                </a:path>
                <a:path w="574675" h="41275">
                  <a:moveTo>
                    <a:pt x="186232" y="12700"/>
                  </a:moveTo>
                  <a:lnTo>
                    <a:pt x="186194" y="12471"/>
                  </a:lnTo>
                  <a:lnTo>
                    <a:pt x="186131" y="12331"/>
                  </a:lnTo>
                  <a:lnTo>
                    <a:pt x="186232" y="12700"/>
                  </a:lnTo>
                  <a:close/>
                </a:path>
                <a:path w="574675" h="41275">
                  <a:moveTo>
                    <a:pt x="190093" y="8242"/>
                  </a:moveTo>
                  <a:lnTo>
                    <a:pt x="190080" y="8001"/>
                  </a:lnTo>
                  <a:lnTo>
                    <a:pt x="190055" y="8369"/>
                  </a:lnTo>
                  <a:lnTo>
                    <a:pt x="190080" y="9055"/>
                  </a:lnTo>
                  <a:lnTo>
                    <a:pt x="190093" y="8610"/>
                  </a:lnTo>
                  <a:lnTo>
                    <a:pt x="190093" y="8242"/>
                  </a:lnTo>
                  <a:close/>
                </a:path>
                <a:path w="574675" h="41275">
                  <a:moveTo>
                    <a:pt x="195072" y="8572"/>
                  </a:moveTo>
                  <a:lnTo>
                    <a:pt x="194703" y="9969"/>
                  </a:lnTo>
                  <a:lnTo>
                    <a:pt x="194856" y="9969"/>
                  </a:lnTo>
                  <a:lnTo>
                    <a:pt x="194919" y="9588"/>
                  </a:lnTo>
                  <a:lnTo>
                    <a:pt x="194995" y="9105"/>
                  </a:lnTo>
                  <a:lnTo>
                    <a:pt x="195072" y="8572"/>
                  </a:lnTo>
                  <a:close/>
                </a:path>
                <a:path w="574675" h="41275">
                  <a:moveTo>
                    <a:pt x="201244" y="9829"/>
                  </a:moveTo>
                  <a:lnTo>
                    <a:pt x="201104" y="9690"/>
                  </a:lnTo>
                  <a:lnTo>
                    <a:pt x="200875" y="12623"/>
                  </a:lnTo>
                  <a:lnTo>
                    <a:pt x="200736" y="13906"/>
                  </a:lnTo>
                  <a:lnTo>
                    <a:pt x="200901" y="12687"/>
                  </a:lnTo>
                  <a:lnTo>
                    <a:pt x="201041" y="12128"/>
                  </a:lnTo>
                  <a:lnTo>
                    <a:pt x="201193" y="11912"/>
                  </a:lnTo>
                  <a:lnTo>
                    <a:pt x="201218" y="11353"/>
                  </a:lnTo>
                  <a:lnTo>
                    <a:pt x="201244" y="10680"/>
                  </a:lnTo>
                  <a:lnTo>
                    <a:pt x="201244" y="9829"/>
                  </a:lnTo>
                  <a:close/>
                </a:path>
                <a:path w="574675" h="41275">
                  <a:moveTo>
                    <a:pt x="211378" y="15379"/>
                  </a:moveTo>
                  <a:lnTo>
                    <a:pt x="211264" y="15608"/>
                  </a:lnTo>
                  <a:lnTo>
                    <a:pt x="211378" y="15379"/>
                  </a:lnTo>
                  <a:close/>
                </a:path>
                <a:path w="574675" h="41275">
                  <a:moveTo>
                    <a:pt x="211874" y="27203"/>
                  </a:moveTo>
                  <a:lnTo>
                    <a:pt x="211696" y="27254"/>
                  </a:lnTo>
                  <a:lnTo>
                    <a:pt x="211874" y="27203"/>
                  </a:lnTo>
                  <a:close/>
                </a:path>
                <a:path w="574675" h="41275">
                  <a:moveTo>
                    <a:pt x="212344" y="26708"/>
                  </a:moveTo>
                  <a:lnTo>
                    <a:pt x="212242" y="26847"/>
                  </a:lnTo>
                  <a:lnTo>
                    <a:pt x="212166" y="26974"/>
                  </a:lnTo>
                  <a:lnTo>
                    <a:pt x="212102" y="26619"/>
                  </a:lnTo>
                  <a:lnTo>
                    <a:pt x="212128" y="26212"/>
                  </a:lnTo>
                  <a:lnTo>
                    <a:pt x="212102" y="25946"/>
                  </a:lnTo>
                  <a:lnTo>
                    <a:pt x="212039" y="26695"/>
                  </a:lnTo>
                  <a:lnTo>
                    <a:pt x="211963" y="27051"/>
                  </a:lnTo>
                  <a:lnTo>
                    <a:pt x="211861" y="27203"/>
                  </a:lnTo>
                  <a:lnTo>
                    <a:pt x="212001" y="27127"/>
                  </a:lnTo>
                  <a:lnTo>
                    <a:pt x="212039" y="27406"/>
                  </a:lnTo>
                  <a:lnTo>
                    <a:pt x="212013" y="27597"/>
                  </a:lnTo>
                  <a:lnTo>
                    <a:pt x="212128" y="27432"/>
                  </a:lnTo>
                  <a:lnTo>
                    <a:pt x="212229" y="27114"/>
                  </a:lnTo>
                  <a:lnTo>
                    <a:pt x="212344" y="26708"/>
                  </a:lnTo>
                  <a:close/>
                </a:path>
                <a:path w="574675" h="41275">
                  <a:moveTo>
                    <a:pt x="218084" y="22466"/>
                  </a:moveTo>
                  <a:lnTo>
                    <a:pt x="217830" y="19773"/>
                  </a:lnTo>
                  <a:lnTo>
                    <a:pt x="217309" y="19634"/>
                  </a:lnTo>
                  <a:lnTo>
                    <a:pt x="216636" y="21805"/>
                  </a:lnTo>
                  <a:lnTo>
                    <a:pt x="216560" y="21031"/>
                  </a:lnTo>
                  <a:lnTo>
                    <a:pt x="216725" y="20142"/>
                  </a:lnTo>
                  <a:lnTo>
                    <a:pt x="216789" y="19507"/>
                  </a:lnTo>
                  <a:lnTo>
                    <a:pt x="216319" y="21158"/>
                  </a:lnTo>
                  <a:lnTo>
                    <a:pt x="215709" y="24079"/>
                  </a:lnTo>
                  <a:lnTo>
                    <a:pt x="215760" y="27279"/>
                  </a:lnTo>
                  <a:lnTo>
                    <a:pt x="216331" y="23977"/>
                  </a:lnTo>
                  <a:lnTo>
                    <a:pt x="216344" y="25374"/>
                  </a:lnTo>
                  <a:lnTo>
                    <a:pt x="216966" y="21437"/>
                  </a:lnTo>
                  <a:lnTo>
                    <a:pt x="217309" y="21043"/>
                  </a:lnTo>
                  <a:lnTo>
                    <a:pt x="217462" y="22580"/>
                  </a:lnTo>
                  <a:lnTo>
                    <a:pt x="217335" y="23850"/>
                  </a:lnTo>
                  <a:lnTo>
                    <a:pt x="217500" y="22961"/>
                  </a:lnTo>
                  <a:lnTo>
                    <a:pt x="217792" y="24638"/>
                  </a:lnTo>
                  <a:lnTo>
                    <a:pt x="218084" y="22466"/>
                  </a:lnTo>
                  <a:close/>
                </a:path>
                <a:path w="574675" h="41275">
                  <a:moveTo>
                    <a:pt x="218770" y="23114"/>
                  </a:moveTo>
                  <a:lnTo>
                    <a:pt x="218427" y="23482"/>
                  </a:lnTo>
                  <a:lnTo>
                    <a:pt x="218008" y="26936"/>
                  </a:lnTo>
                  <a:lnTo>
                    <a:pt x="218541" y="26035"/>
                  </a:lnTo>
                  <a:lnTo>
                    <a:pt x="218719" y="25146"/>
                  </a:lnTo>
                  <a:lnTo>
                    <a:pt x="218770" y="23114"/>
                  </a:lnTo>
                  <a:close/>
                </a:path>
                <a:path w="574675" h="41275">
                  <a:moveTo>
                    <a:pt x="356108" y="13284"/>
                  </a:moveTo>
                  <a:lnTo>
                    <a:pt x="355879" y="15087"/>
                  </a:lnTo>
                  <a:lnTo>
                    <a:pt x="355993" y="14935"/>
                  </a:lnTo>
                  <a:lnTo>
                    <a:pt x="356069" y="13830"/>
                  </a:lnTo>
                  <a:lnTo>
                    <a:pt x="356108" y="13284"/>
                  </a:lnTo>
                  <a:close/>
                </a:path>
                <a:path w="574675" h="41275">
                  <a:moveTo>
                    <a:pt x="358902" y="25044"/>
                  </a:moveTo>
                  <a:lnTo>
                    <a:pt x="358800" y="25844"/>
                  </a:lnTo>
                  <a:lnTo>
                    <a:pt x="358902" y="26149"/>
                  </a:lnTo>
                  <a:lnTo>
                    <a:pt x="358902" y="25044"/>
                  </a:lnTo>
                  <a:close/>
                </a:path>
                <a:path w="574675" h="41275">
                  <a:moveTo>
                    <a:pt x="359321" y="27622"/>
                  </a:moveTo>
                  <a:lnTo>
                    <a:pt x="359219" y="27101"/>
                  </a:lnTo>
                  <a:lnTo>
                    <a:pt x="358902" y="26149"/>
                  </a:lnTo>
                  <a:lnTo>
                    <a:pt x="358775" y="27101"/>
                  </a:lnTo>
                  <a:lnTo>
                    <a:pt x="358292" y="28651"/>
                  </a:lnTo>
                  <a:lnTo>
                    <a:pt x="358813" y="29654"/>
                  </a:lnTo>
                  <a:lnTo>
                    <a:pt x="359321" y="27622"/>
                  </a:lnTo>
                  <a:close/>
                </a:path>
                <a:path w="574675" h="41275">
                  <a:moveTo>
                    <a:pt x="360032" y="27901"/>
                  </a:moveTo>
                  <a:lnTo>
                    <a:pt x="359727" y="28765"/>
                  </a:lnTo>
                  <a:lnTo>
                    <a:pt x="359968" y="28257"/>
                  </a:lnTo>
                  <a:lnTo>
                    <a:pt x="360032" y="27901"/>
                  </a:lnTo>
                  <a:close/>
                </a:path>
                <a:path w="574675" h="41275">
                  <a:moveTo>
                    <a:pt x="362585" y="29565"/>
                  </a:moveTo>
                  <a:lnTo>
                    <a:pt x="362534" y="29857"/>
                  </a:lnTo>
                  <a:lnTo>
                    <a:pt x="362508" y="30060"/>
                  </a:lnTo>
                  <a:lnTo>
                    <a:pt x="362572" y="29870"/>
                  </a:lnTo>
                  <a:lnTo>
                    <a:pt x="362572" y="29743"/>
                  </a:lnTo>
                  <a:lnTo>
                    <a:pt x="362585" y="29565"/>
                  </a:lnTo>
                  <a:close/>
                </a:path>
                <a:path w="574675" h="41275">
                  <a:moveTo>
                    <a:pt x="374078" y="33845"/>
                  </a:moveTo>
                  <a:lnTo>
                    <a:pt x="373989" y="32143"/>
                  </a:lnTo>
                  <a:lnTo>
                    <a:pt x="373240" y="33718"/>
                  </a:lnTo>
                  <a:lnTo>
                    <a:pt x="374078" y="33845"/>
                  </a:lnTo>
                  <a:close/>
                </a:path>
                <a:path w="574675" h="41275">
                  <a:moveTo>
                    <a:pt x="379590" y="29679"/>
                  </a:moveTo>
                  <a:lnTo>
                    <a:pt x="379514" y="28841"/>
                  </a:lnTo>
                  <a:lnTo>
                    <a:pt x="379501" y="27927"/>
                  </a:lnTo>
                  <a:lnTo>
                    <a:pt x="379488" y="27025"/>
                  </a:lnTo>
                  <a:lnTo>
                    <a:pt x="379450" y="29108"/>
                  </a:lnTo>
                  <a:lnTo>
                    <a:pt x="378587" y="29806"/>
                  </a:lnTo>
                  <a:lnTo>
                    <a:pt x="379590" y="29679"/>
                  </a:lnTo>
                  <a:close/>
                </a:path>
                <a:path w="574675" h="41275">
                  <a:moveTo>
                    <a:pt x="380415" y="25577"/>
                  </a:moveTo>
                  <a:lnTo>
                    <a:pt x="380314" y="25044"/>
                  </a:lnTo>
                  <a:lnTo>
                    <a:pt x="379907" y="23685"/>
                  </a:lnTo>
                  <a:lnTo>
                    <a:pt x="379742" y="26479"/>
                  </a:lnTo>
                  <a:lnTo>
                    <a:pt x="379933" y="26225"/>
                  </a:lnTo>
                  <a:lnTo>
                    <a:pt x="379984" y="25844"/>
                  </a:lnTo>
                  <a:lnTo>
                    <a:pt x="380022" y="26111"/>
                  </a:lnTo>
                  <a:lnTo>
                    <a:pt x="380225" y="25844"/>
                  </a:lnTo>
                  <a:lnTo>
                    <a:pt x="380415" y="25577"/>
                  </a:lnTo>
                  <a:close/>
                </a:path>
                <a:path w="574675" h="41275">
                  <a:moveTo>
                    <a:pt x="380669" y="26225"/>
                  </a:moveTo>
                  <a:lnTo>
                    <a:pt x="380631" y="25234"/>
                  </a:lnTo>
                  <a:lnTo>
                    <a:pt x="380555" y="25844"/>
                  </a:lnTo>
                  <a:lnTo>
                    <a:pt x="380669" y="26225"/>
                  </a:lnTo>
                  <a:close/>
                </a:path>
                <a:path w="574675" h="41275">
                  <a:moveTo>
                    <a:pt x="386372" y="8699"/>
                  </a:moveTo>
                  <a:lnTo>
                    <a:pt x="385978" y="9334"/>
                  </a:lnTo>
                  <a:lnTo>
                    <a:pt x="386207" y="9461"/>
                  </a:lnTo>
                  <a:lnTo>
                    <a:pt x="386372" y="8699"/>
                  </a:lnTo>
                  <a:close/>
                </a:path>
                <a:path w="574675" h="41275">
                  <a:moveTo>
                    <a:pt x="388670" y="28257"/>
                  </a:moveTo>
                  <a:lnTo>
                    <a:pt x="388518" y="29019"/>
                  </a:lnTo>
                  <a:lnTo>
                    <a:pt x="387870" y="28676"/>
                  </a:lnTo>
                  <a:lnTo>
                    <a:pt x="388010" y="29273"/>
                  </a:lnTo>
                  <a:lnTo>
                    <a:pt x="388594" y="32448"/>
                  </a:lnTo>
                  <a:lnTo>
                    <a:pt x="388658" y="29019"/>
                  </a:lnTo>
                  <a:lnTo>
                    <a:pt x="388670" y="28257"/>
                  </a:lnTo>
                  <a:close/>
                </a:path>
                <a:path w="574675" h="41275">
                  <a:moveTo>
                    <a:pt x="388785" y="27622"/>
                  </a:moveTo>
                  <a:lnTo>
                    <a:pt x="388683" y="26974"/>
                  </a:lnTo>
                  <a:lnTo>
                    <a:pt x="388670" y="28257"/>
                  </a:lnTo>
                  <a:lnTo>
                    <a:pt x="388785" y="27622"/>
                  </a:lnTo>
                  <a:close/>
                </a:path>
                <a:path w="574675" h="41275">
                  <a:moveTo>
                    <a:pt x="396913" y="9563"/>
                  </a:moveTo>
                  <a:lnTo>
                    <a:pt x="396875" y="8572"/>
                  </a:lnTo>
                  <a:lnTo>
                    <a:pt x="396773" y="9512"/>
                  </a:lnTo>
                  <a:lnTo>
                    <a:pt x="396913" y="9563"/>
                  </a:lnTo>
                  <a:close/>
                </a:path>
                <a:path w="574675" h="41275">
                  <a:moveTo>
                    <a:pt x="399884" y="33210"/>
                  </a:moveTo>
                  <a:lnTo>
                    <a:pt x="399440" y="30162"/>
                  </a:lnTo>
                  <a:lnTo>
                    <a:pt x="399453" y="31559"/>
                  </a:lnTo>
                  <a:lnTo>
                    <a:pt x="399338" y="32143"/>
                  </a:lnTo>
                  <a:lnTo>
                    <a:pt x="399884" y="33210"/>
                  </a:lnTo>
                  <a:close/>
                </a:path>
                <a:path w="574675" h="41275">
                  <a:moveTo>
                    <a:pt x="402437" y="10858"/>
                  </a:moveTo>
                  <a:lnTo>
                    <a:pt x="402196" y="10096"/>
                  </a:lnTo>
                  <a:lnTo>
                    <a:pt x="402234" y="10350"/>
                  </a:lnTo>
                  <a:lnTo>
                    <a:pt x="402437" y="10858"/>
                  </a:lnTo>
                  <a:close/>
                </a:path>
                <a:path w="574675" h="41275">
                  <a:moveTo>
                    <a:pt x="417741" y="32219"/>
                  </a:moveTo>
                  <a:lnTo>
                    <a:pt x="417550" y="32867"/>
                  </a:lnTo>
                  <a:lnTo>
                    <a:pt x="417703" y="32969"/>
                  </a:lnTo>
                  <a:lnTo>
                    <a:pt x="417741" y="32219"/>
                  </a:lnTo>
                  <a:close/>
                </a:path>
                <a:path w="574675" h="41275">
                  <a:moveTo>
                    <a:pt x="419379" y="7810"/>
                  </a:moveTo>
                  <a:lnTo>
                    <a:pt x="418960" y="6540"/>
                  </a:lnTo>
                  <a:lnTo>
                    <a:pt x="418490" y="7810"/>
                  </a:lnTo>
                  <a:lnTo>
                    <a:pt x="419379" y="7810"/>
                  </a:lnTo>
                  <a:close/>
                </a:path>
                <a:path w="574675" h="41275">
                  <a:moveTo>
                    <a:pt x="419633" y="31623"/>
                  </a:moveTo>
                  <a:lnTo>
                    <a:pt x="419417" y="31978"/>
                  </a:lnTo>
                  <a:lnTo>
                    <a:pt x="419557" y="31965"/>
                  </a:lnTo>
                  <a:lnTo>
                    <a:pt x="419633" y="31623"/>
                  </a:lnTo>
                  <a:close/>
                </a:path>
                <a:path w="574675" h="41275">
                  <a:moveTo>
                    <a:pt x="422516" y="32639"/>
                  </a:moveTo>
                  <a:lnTo>
                    <a:pt x="422427" y="32829"/>
                  </a:lnTo>
                  <a:lnTo>
                    <a:pt x="422173" y="33591"/>
                  </a:lnTo>
                  <a:lnTo>
                    <a:pt x="422516" y="32639"/>
                  </a:lnTo>
                  <a:close/>
                </a:path>
                <a:path w="574675" h="41275">
                  <a:moveTo>
                    <a:pt x="422871" y="31673"/>
                  </a:moveTo>
                  <a:lnTo>
                    <a:pt x="422516" y="32639"/>
                  </a:lnTo>
                  <a:lnTo>
                    <a:pt x="422694" y="32448"/>
                  </a:lnTo>
                  <a:lnTo>
                    <a:pt x="422821" y="32194"/>
                  </a:lnTo>
                  <a:lnTo>
                    <a:pt x="422871" y="31673"/>
                  </a:lnTo>
                  <a:close/>
                </a:path>
                <a:path w="574675" h="41275">
                  <a:moveTo>
                    <a:pt x="424065" y="5727"/>
                  </a:moveTo>
                  <a:lnTo>
                    <a:pt x="423392" y="6616"/>
                  </a:lnTo>
                  <a:lnTo>
                    <a:pt x="423672" y="6819"/>
                  </a:lnTo>
                  <a:lnTo>
                    <a:pt x="424065" y="5727"/>
                  </a:lnTo>
                  <a:close/>
                </a:path>
                <a:path w="574675" h="41275">
                  <a:moveTo>
                    <a:pt x="430364" y="29641"/>
                  </a:moveTo>
                  <a:lnTo>
                    <a:pt x="429933" y="31051"/>
                  </a:lnTo>
                  <a:lnTo>
                    <a:pt x="430288" y="30721"/>
                  </a:lnTo>
                  <a:lnTo>
                    <a:pt x="430364" y="29641"/>
                  </a:lnTo>
                  <a:close/>
                </a:path>
                <a:path w="574675" h="41275">
                  <a:moveTo>
                    <a:pt x="430758" y="30289"/>
                  </a:moveTo>
                  <a:lnTo>
                    <a:pt x="430352" y="30670"/>
                  </a:lnTo>
                  <a:lnTo>
                    <a:pt x="430339" y="32321"/>
                  </a:lnTo>
                  <a:lnTo>
                    <a:pt x="430758" y="30289"/>
                  </a:lnTo>
                  <a:close/>
                </a:path>
                <a:path w="574675" h="41275">
                  <a:moveTo>
                    <a:pt x="441147" y="31927"/>
                  </a:moveTo>
                  <a:close/>
                </a:path>
                <a:path w="574675" h="41275">
                  <a:moveTo>
                    <a:pt x="451218" y="34163"/>
                  </a:moveTo>
                  <a:close/>
                </a:path>
                <a:path w="574675" h="41275">
                  <a:moveTo>
                    <a:pt x="458978" y="12446"/>
                  </a:moveTo>
                  <a:lnTo>
                    <a:pt x="457403" y="13055"/>
                  </a:lnTo>
                  <a:lnTo>
                    <a:pt x="458127" y="15913"/>
                  </a:lnTo>
                  <a:lnTo>
                    <a:pt x="458152" y="14871"/>
                  </a:lnTo>
                  <a:lnTo>
                    <a:pt x="458978" y="12446"/>
                  </a:lnTo>
                  <a:close/>
                </a:path>
                <a:path w="574675" h="41275">
                  <a:moveTo>
                    <a:pt x="462940" y="36004"/>
                  </a:moveTo>
                  <a:lnTo>
                    <a:pt x="462686" y="35814"/>
                  </a:lnTo>
                  <a:lnTo>
                    <a:pt x="462775" y="37274"/>
                  </a:lnTo>
                  <a:lnTo>
                    <a:pt x="462902" y="37528"/>
                  </a:lnTo>
                  <a:lnTo>
                    <a:pt x="462940" y="36004"/>
                  </a:lnTo>
                  <a:close/>
                </a:path>
                <a:path w="574675" h="41275">
                  <a:moveTo>
                    <a:pt x="469595" y="16306"/>
                  </a:moveTo>
                  <a:lnTo>
                    <a:pt x="469480" y="16535"/>
                  </a:lnTo>
                  <a:lnTo>
                    <a:pt x="469150" y="17970"/>
                  </a:lnTo>
                  <a:lnTo>
                    <a:pt x="469252" y="17716"/>
                  </a:lnTo>
                  <a:lnTo>
                    <a:pt x="469595" y="16306"/>
                  </a:lnTo>
                  <a:close/>
                </a:path>
                <a:path w="574675" h="41275">
                  <a:moveTo>
                    <a:pt x="471309" y="13144"/>
                  </a:moveTo>
                  <a:lnTo>
                    <a:pt x="470839" y="13017"/>
                  </a:lnTo>
                  <a:lnTo>
                    <a:pt x="469696" y="13271"/>
                  </a:lnTo>
                  <a:lnTo>
                    <a:pt x="469328" y="15303"/>
                  </a:lnTo>
                  <a:lnTo>
                    <a:pt x="469468" y="15049"/>
                  </a:lnTo>
                  <a:lnTo>
                    <a:pt x="469569" y="14795"/>
                  </a:lnTo>
                  <a:lnTo>
                    <a:pt x="469836" y="13906"/>
                  </a:lnTo>
                  <a:lnTo>
                    <a:pt x="469950" y="14795"/>
                  </a:lnTo>
                  <a:lnTo>
                    <a:pt x="469595" y="16306"/>
                  </a:lnTo>
                  <a:lnTo>
                    <a:pt x="470585" y="14922"/>
                  </a:lnTo>
                  <a:lnTo>
                    <a:pt x="470992" y="13906"/>
                  </a:lnTo>
                  <a:lnTo>
                    <a:pt x="471309" y="13144"/>
                  </a:lnTo>
                  <a:close/>
                </a:path>
                <a:path w="574675" h="41275">
                  <a:moveTo>
                    <a:pt x="472490" y="15938"/>
                  </a:moveTo>
                  <a:lnTo>
                    <a:pt x="471601" y="18986"/>
                  </a:lnTo>
                  <a:lnTo>
                    <a:pt x="471614" y="14795"/>
                  </a:lnTo>
                  <a:lnTo>
                    <a:pt x="469722" y="18732"/>
                  </a:lnTo>
                  <a:lnTo>
                    <a:pt x="468833" y="19367"/>
                  </a:lnTo>
                  <a:lnTo>
                    <a:pt x="469150" y="17970"/>
                  </a:lnTo>
                  <a:lnTo>
                    <a:pt x="468363" y="19367"/>
                  </a:lnTo>
                  <a:lnTo>
                    <a:pt x="467436" y="19240"/>
                  </a:lnTo>
                  <a:lnTo>
                    <a:pt x="467614" y="17081"/>
                  </a:lnTo>
                  <a:lnTo>
                    <a:pt x="468083" y="11239"/>
                  </a:lnTo>
                  <a:lnTo>
                    <a:pt x="465124" y="17081"/>
                  </a:lnTo>
                  <a:lnTo>
                    <a:pt x="465112" y="16700"/>
                  </a:lnTo>
                  <a:lnTo>
                    <a:pt x="465074" y="15938"/>
                  </a:lnTo>
                  <a:lnTo>
                    <a:pt x="464959" y="13652"/>
                  </a:lnTo>
                  <a:lnTo>
                    <a:pt x="464820" y="10858"/>
                  </a:lnTo>
                  <a:lnTo>
                    <a:pt x="462978" y="13652"/>
                  </a:lnTo>
                  <a:lnTo>
                    <a:pt x="461606" y="9334"/>
                  </a:lnTo>
                  <a:lnTo>
                    <a:pt x="459663" y="9715"/>
                  </a:lnTo>
                  <a:lnTo>
                    <a:pt x="459981" y="15938"/>
                  </a:lnTo>
                  <a:lnTo>
                    <a:pt x="459092" y="9842"/>
                  </a:lnTo>
                  <a:lnTo>
                    <a:pt x="459041" y="10858"/>
                  </a:lnTo>
                  <a:lnTo>
                    <a:pt x="458622" y="9740"/>
                  </a:lnTo>
                  <a:lnTo>
                    <a:pt x="459003" y="11938"/>
                  </a:lnTo>
                  <a:lnTo>
                    <a:pt x="458978" y="12446"/>
                  </a:lnTo>
                  <a:lnTo>
                    <a:pt x="458825" y="16319"/>
                  </a:lnTo>
                  <a:lnTo>
                    <a:pt x="458355" y="16700"/>
                  </a:lnTo>
                  <a:lnTo>
                    <a:pt x="458228" y="16611"/>
                  </a:lnTo>
                  <a:lnTo>
                    <a:pt x="458127" y="15913"/>
                  </a:lnTo>
                  <a:lnTo>
                    <a:pt x="457873" y="15049"/>
                  </a:lnTo>
                  <a:lnTo>
                    <a:pt x="457835" y="14922"/>
                  </a:lnTo>
                  <a:lnTo>
                    <a:pt x="457606" y="14160"/>
                  </a:lnTo>
                  <a:lnTo>
                    <a:pt x="457454" y="13652"/>
                  </a:lnTo>
                  <a:lnTo>
                    <a:pt x="457123" y="12509"/>
                  </a:lnTo>
                  <a:lnTo>
                    <a:pt x="456996" y="11874"/>
                  </a:lnTo>
                  <a:lnTo>
                    <a:pt x="456819" y="10350"/>
                  </a:lnTo>
                  <a:lnTo>
                    <a:pt x="457542" y="10858"/>
                  </a:lnTo>
                  <a:lnTo>
                    <a:pt x="457568" y="10350"/>
                  </a:lnTo>
                  <a:lnTo>
                    <a:pt x="457593" y="9461"/>
                  </a:lnTo>
                  <a:lnTo>
                    <a:pt x="456641" y="8826"/>
                  </a:lnTo>
                  <a:lnTo>
                    <a:pt x="456844" y="8191"/>
                  </a:lnTo>
                  <a:lnTo>
                    <a:pt x="457212" y="7048"/>
                  </a:lnTo>
                  <a:lnTo>
                    <a:pt x="457098" y="5905"/>
                  </a:lnTo>
                  <a:lnTo>
                    <a:pt x="456793" y="4889"/>
                  </a:lnTo>
                  <a:lnTo>
                    <a:pt x="456730" y="7302"/>
                  </a:lnTo>
                  <a:lnTo>
                    <a:pt x="456260" y="8191"/>
                  </a:lnTo>
                  <a:lnTo>
                    <a:pt x="455752" y="7302"/>
                  </a:lnTo>
                  <a:lnTo>
                    <a:pt x="456120" y="9080"/>
                  </a:lnTo>
                  <a:lnTo>
                    <a:pt x="456247" y="10477"/>
                  </a:lnTo>
                  <a:lnTo>
                    <a:pt x="454799" y="13652"/>
                  </a:lnTo>
                  <a:lnTo>
                    <a:pt x="454825" y="13271"/>
                  </a:lnTo>
                  <a:lnTo>
                    <a:pt x="455002" y="10985"/>
                  </a:lnTo>
                  <a:lnTo>
                    <a:pt x="455244" y="8064"/>
                  </a:lnTo>
                  <a:lnTo>
                    <a:pt x="455498" y="4889"/>
                  </a:lnTo>
                  <a:lnTo>
                    <a:pt x="453910" y="8064"/>
                  </a:lnTo>
                  <a:lnTo>
                    <a:pt x="454139" y="7302"/>
                  </a:lnTo>
                  <a:lnTo>
                    <a:pt x="454469" y="6159"/>
                  </a:lnTo>
                  <a:lnTo>
                    <a:pt x="453694" y="7302"/>
                  </a:lnTo>
                  <a:lnTo>
                    <a:pt x="451853" y="5905"/>
                  </a:lnTo>
                  <a:lnTo>
                    <a:pt x="450862" y="10985"/>
                  </a:lnTo>
                  <a:lnTo>
                    <a:pt x="450735" y="9207"/>
                  </a:lnTo>
                  <a:lnTo>
                    <a:pt x="450799" y="8445"/>
                  </a:lnTo>
                  <a:lnTo>
                    <a:pt x="451040" y="8064"/>
                  </a:lnTo>
                  <a:lnTo>
                    <a:pt x="449402" y="7175"/>
                  </a:lnTo>
                  <a:lnTo>
                    <a:pt x="446951" y="13271"/>
                  </a:lnTo>
                  <a:lnTo>
                    <a:pt x="446316" y="11493"/>
                  </a:lnTo>
                  <a:lnTo>
                    <a:pt x="445871" y="10223"/>
                  </a:lnTo>
                  <a:lnTo>
                    <a:pt x="445985" y="8953"/>
                  </a:lnTo>
                  <a:lnTo>
                    <a:pt x="446036" y="8572"/>
                  </a:lnTo>
                  <a:lnTo>
                    <a:pt x="445693" y="8953"/>
                  </a:lnTo>
                  <a:lnTo>
                    <a:pt x="445312" y="11493"/>
                  </a:lnTo>
                  <a:lnTo>
                    <a:pt x="445198" y="10858"/>
                  </a:lnTo>
                  <a:lnTo>
                    <a:pt x="445084" y="10223"/>
                  </a:lnTo>
                  <a:lnTo>
                    <a:pt x="445185" y="8572"/>
                  </a:lnTo>
                  <a:lnTo>
                    <a:pt x="445236" y="8318"/>
                  </a:lnTo>
                  <a:lnTo>
                    <a:pt x="445096" y="8191"/>
                  </a:lnTo>
                  <a:lnTo>
                    <a:pt x="444093" y="10858"/>
                  </a:lnTo>
                  <a:lnTo>
                    <a:pt x="443776" y="10096"/>
                  </a:lnTo>
                  <a:lnTo>
                    <a:pt x="443890" y="9334"/>
                  </a:lnTo>
                  <a:lnTo>
                    <a:pt x="444093" y="8572"/>
                  </a:lnTo>
                  <a:lnTo>
                    <a:pt x="444004" y="7937"/>
                  </a:lnTo>
                  <a:lnTo>
                    <a:pt x="442658" y="6032"/>
                  </a:lnTo>
                  <a:lnTo>
                    <a:pt x="441388" y="12382"/>
                  </a:lnTo>
                  <a:lnTo>
                    <a:pt x="439940" y="13271"/>
                  </a:lnTo>
                  <a:lnTo>
                    <a:pt x="439966" y="13017"/>
                  </a:lnTo>
                  <a:lnTo>
                    <a:pt x="440080" y="10985"/>
                  </a:lnTo>
                  <a:lnTo>
                    <a:pt x="440207" y="8953"/>
                  </a:lnTo>
                  <a:lnTo>
                    <a:pt x="440118" y="8572"/>
                  </a:lnTo>
                  <a:lnTo>
                    <a:pt x="438505" y="6540"/>
                  </a:lnTo>
                  <a:lnTo>
                    <a:pt x="438454" y="5778"/>
                  </a:lnTo>
                  <a:lnTo>
                    <a:pt x="436575" y="5016"/>
                  </a:lnTo>
                  <a:lnTo>
                    <a:pt x="434962" y="9334"/>
                  </a:lnTo>
                  <a:lnTo>
                    <a:pt x="433082" y="10985"/>
                  </a:lnTo>
                  <a:lnTo>
                    <a:pt x="432892" y="9842"/>
                  </a:lnTo>
                  <a:lnTo>
                    <a:pt x="432701" y="8699"/>
                  </a:lnTo>
                  <a:lnTo>
                    <a:pt x="432257" y="6032"/>
                  </a:lnTo>
                  <a:lnTo>
                    <a:pt x="429437" y="8699"/>
                  </a:lnTo>
                  <a:lnTo>
                    <a:pt x="427824" y="5778"/>
                  </a:lnTo>
                  <a:lnTo>
                    <a:pt x="427926" y="6159"/>
                  </a:lnTo>
                  <a:lnTo>
                    <a:pt x="428040" y="6794"/>
                  </a:lnTo>
                  <a:lnTo>
                    <a:pt x="427583" y="9461"/>
                  </a:lnTo>
                  <a:lnTo>
                    <a:pt x="427228" y="9842"/>
                  </a:lnTo>
                  <a:lnTo>
                    <a:pt x="426872" y="8826"/>
                  </a:lnTo>
                  <a:lnTo>
                    <a:pt x="425894" y="13017"/>
                  </a:lnTo>
                  <a:lnTo>
                    <a:pt x="425932" y="12509"/>
                  </a:lnTo>
                  <a:lnTo>
                    <a:pt x="425958" y="12128"/>
                  </a:lnTo>
                  <a:lnTo>
                    <a:pt x="426034" y="11112"/>
                  </a:lnTo>
                  <a:lnTo>
                    <a:pt x="426212" y="8699"/>
                  </a:lnTo>
                  <a:lnTo>
                    <a:pt x="426339" y="8826"/>
                  </a:lnTo>
                  <a:lnTo>
                    <a:pt x="426339" y="8699"/>
                  </a:lnTo>
                  <a:lnTo>
                    <a:pt x="426300" y="5778"/>
                  </a:lnTo>
                  <a:lnTo>
                    <a:pt x="426275" y="4635"/>
                  </a:lnTo>
                  <a:lnTo>
                    <a:pt x="425361" y="5778"/>
                  </a:lnTo>
                  <a:lnTo>
                    <a:pt x="424700" y="5524"/>
                  </a:lnTo>
                  <a:lnTo>
                    <a:pt x="424256" y="11112"/>
                  </a:lnTo>
                  <a:lnTo>
                    <a:pt x="423481" y="9207"/>
                  </a:lnTo>
                  <a:lnTo>
                    <a:pt x="422973" y="7937"/>
                  </a:lnTo>
                  <a:lnTo>
                    <a:pt x="421322" y="8445"/>
                  </a:lnTo>
                  <a:lnTo>
                    <a:pt x="419836" y="9207"/>
                  </a:lnTo>
                  <a:lnTo>
                    <a:pt x="419417" y="7937"/>
                  </a:lnTo>
                  <a:lnTo>
                    <a:pt x="418452" y="7937"/>
                  </a:lnTo>
                  <a:lnTo>
                    <a:pt x="417893" y="7937"/>
                  </a:lnTo>
                  <a:lnTo>
                    <a:pt x="417436" y="9207"/>
                  </a:lnTo>
                  <a:lnTo>
                    <a:pt x="417626" y="6286"/>
                  </a:lnTo>
                  <a:lnTo>
                    <a:pt x="416775" y="5651"/>
                  </a:lnTo>
                  <a:lnTo>
                    <a:pt x="415937" y="5016"/>
                  </a:lnTo>
                  <a:lnTo>
                    <a:pt x="414451" y="5651"/>
                  </a:lnTo>
                  <a:lnTo>
                    <a:pt x="414870" y="3492"/>
                  </a:lnTo>
                  <a:lnTo>
                    <a:pt x="414058" y="3238"/>
                  </a:lnTo>
                  <a:lnTo>
                    <a:pt x="413334" y="12001"/>
                  </a:lnTo>
                  <a:lnTo>
                    <a:pt x="412559" y="12128"/>
                  </a:lnTo>
                  <a:lnTo>
                    <a:pt x="412584" y="9715"/>
                  </a:lnTo>
                  <a:lnTo>
                    <a:pt x="412584" y="8445"/>
                  </a:lnTo>
                  <a:lnTo>
                    <a:pt x="412597" y="7683"/>
                  </a:lnTo>
                  <a:lnTo>
                    <a:pt x="411175" y="7683"/>
                  </a:lnTo>
                  <a:lnTo>
                    <a:pt x="409956" y="3746"/>
                  </a:lnTo>
                  <a:lnTo>
                    <a:pt x="408317" y="7683"/>
                  </a:lnTo>
                  <a:lnTo>
                    <a:pt x="408495" y="5651"/>
                  </a:lnTo>
                  <a:lnTo>
                    <a:pt x="408736" y="5524"/>
                  </a:lnTo>
                  <a:lnTo>
                    <a:pt x="408076" y="5397"/>
                  </a:lnTo>
                  <a:lnTo>
                    <a:pt x="407555" y="4508"/>
                  </a:lnTo>
                  <a:lnTo>
                    <a:pt x="406311" y="2349"/>
                  </a:lnTo>
                  <a:lnTo>
                    <a:pt x="406260" y="4826"/>
                  </a:lnTo>
                  <a:lnTo>
                    <a:pt x="403872" y="9715"/>
                  </a:lnTo>
                  <a:lnTo>
                    <a:pt x="404164" y="6794"/>
                  </a:lnTo>
                  <a:lnTo>
                    <a:pt x="403326" y="10350"/>
                  </a:lnTo>
                  <a:lnTo>
                    <a:pt x="403212" y="11493"/>
                  </a:lnTo>
                  <a:lnTo>
                    <a:pt x="402247" y="12509"/>
                  </a:lnTo>
                  <a:lnTo>
                    <a:pt x="402120" y="12255"/>
                  </a:lnTo>
                  <a:lnTo>
                    <a:pt x="402005" y="9791"/>
                  </a:lnTo>
                  <a:lnTo>
                    <a:pt x="401815" y="9334"/>
                  </a:lnTo>
                  <a:lnTo>
                    <a:pt x="401713" y="13652"/>
                  </a:lnTo>
                  <a:lnTo>
                    <a:pt x="401002" y="12128"/>
                  </a:lnTo>
                  <a:lnTo>
                    <a:pt x="401129" y="11239"/>
                  </a:lnTo>
                  <a:lnTo>
                    <a:pt x="401370" y="10223"/>
                  </a:lnTo>
                  <a:lnTo>
                    <a:pt x="400646" y="9842"/>
                  </a:lnTo>
                  <a:lnTo>
                    <a:pt x="400519" y="11366"/>
                  </a:lnTo>
                  <a:lnTo>
                    <a:pt x="400151" y="12890"/>
                  </a:lnTo>
                  <a:lnTo>
                    <a:pt x="400050" y="13144"/>
                  </a:lnTo>
                  <a:lnTo>
                    <a:pt x="399580" y="14160"/>
                  </a:lnTo>
                  <a:lnTo>
                    <a:pt x="399465" y="13906"/>
                  </a:lnTo>
                  <a:lnTo>
                    <a:pt x="399199" y="13271"/>
                  </a:lnTo>
                  <a:lnTo>
                    <a:pt x="398818" y="12382"/>
                  </a:lnTo>
                  <a:lnTo>
                    <a:pt x="398805" y="9588"/>
                  </a:lnTo>
                  <a:lnTo>
                    <a:pt x="398589" y="11366"/>
                  </a:lnTo>
                  <a:lnTo>
                    <a:pt x="398081" y="13271"/>
                  </a:lnTo>
                  <a:lnTo>
                    <a:pt x="397764" y="12636"/>
                  </a:lnTo>
                  <a:lnTo>
                    <a:pt x="397865" y="10985"/>
                  </a:lnTo>
                  <a:lnTo>
                    <a:pt x="397776" y="10223"/>
                  </a:lnTo>
                  <a:lnTo>
                    <a:pt x="397573" y="9842"/>
                  </a:lnTo>
                  <a:lnTo>
                    <a:pt x="396963" y="8750"/>
                  </a:lnTo>
                  <a:lnTo>
                    <a:pt x="396913" y="9563"/>
                  </a:lnTo>
                  <a:lnTo>
                    <a:pt x="396709" y="9499"/>
                  </a:lnTo>
                  <a:lnTo>
                    <a:pt x="395960" y="13906"/>
                  </a:lnTo>
                  <a:lnTo>
                    <a:pt x="395478" y="11874"/>
                  </a:lnTo>
                  <a:lnTo>
                    <a:pt x="395363" y="11366"/>
                  </a:lnTo>
                  <a:lnTo>
                    <a:pt x="395236" y="9207"/>
                  </a:lnTo>
                  <a:lnTo>
                    <a:pt x="396214" y="9334"/>
                  </a:lnTo>
                  <a:lnTo>
                    <a:pt x="396709" y="9499"/>
                  </a:lnTo>
                  <a:lnTo>
                    <a:pt x="396875" y="8572"/>
                  </a:lnTo>
                  <a:lnTo>
                    <a:pt x="396963" y="8750"/>
                  </a:lnTo>
                  <a:lnTo>
                    <a:pt x="396976" y="8572"/>
                  </a:lnTo>
                  <a:lnTo>
                    <a:pt x="397065" y="7048"/>
                  </a:lnTo>
                  <a:lnTo>
                    <a:pt x="396303" y="6540"/>
                  </a:lnTo>
                  <a:lnTo>
                    <a:pt x="397154" y="2857"/>
                  </a:lnTo>
                  <a:lnTo>
                    <a:pt x="396354" y="5016"/>
                  </a:lnTo>
                  <a:lnTo>
                    <a:pt x="395046" y="9207"/>
                  </a:lnTo>
                  <a:lnTo>
                    <a:pt x="394982" y="9080"/>
                  </a:lnTo>
                  <a:lnTo>
                    <a:pt x="394906" y="8953"/>
                  </a:lnTo>
                  <a:lnTo>
                    <a:pt x="394423" y="8064"/>
                  </a:lnTo>
                  <a:lnTo>
                    <a:pt x="394347" y="7810"/>
                  </a:lnTo>
                  <a:lnTo>
                    <a:pt x="394309" y="7048"/>
                  </a:lnTo>
                  <a:lnTo>
                    <a:pt x="394246" y="6413"/>
                  </a:lnTo>
                  <a:lnTo>
                    <a:pt x="394068" y="6667"/>
                  </a:lnTo>
                  <a:lnTo>
                    <a:pt x="393890" y="7048"/>
                  </a:lnTo>
                  <a:lnTo>
                    <a:pt x="393814" y="6921"/>
                  </a:lnTo>
                  <a:lnTo>
                    <a:pt x="393623" y="6540"/>
                  </a:lnTo>
                  <a:lnTo>
                    <a:pt x="393522" y="6286"/>
                  </a:lnTo>
                  <a:lnTo>
                    <a:pt x="393293" y="6286"/>
                  </a:lnTo>
                  <a:lnTo>
                    <a:pt x="393344" y="4000"/>
                  </a:lnTo>
                  <a:lnTo>
                    <a:pt x="393192" y="4178"/>
                  </a:lnTo>
                  <a:lnTo>
                    <a:pt x="393192" y="6286"/>
                  </a:lnTo>
                  <a:lnTo>
                    <a:pt x="393065" y="6286"/>
                  </a:lnTo>
                  <a:lnTo>
                    <a:pt x="392709" y="6540"/>
                  </a:lnTo>
                  <a:lnTo>
                    <a:pt x="392658" y="6921"/>
                  </a:lnTo>
                  <a:lnTo>
                    <a:pt x="392772" y="5905"/>
                  </a:lnTo>
                  <a:lnTo>
                    <a:pt x="392849" y="5524"/>
                  </a:lnTo>
                  <a:lnTo>
                    <a:pt x="393141" y="5016"/>
                  </a:lnTo>
                  <a:lnTo>
                    <a:pt x="393192" y="6286"/>
                  </a:lnTo>
                  <a:lnTo>
                    <a:pt x="393192" y="4178"/>
                  </a:lnTo>
                  <a:lnTo>
                    <a:pt x="392455" y="5016"/>
                  </a:lnTo>
                  <a:lnTo>
                    <a:pt x="392074" y="4889"/>
                  </a:lnTo>
                  <a:lnTo>
                    <a:pt x="391934" y="7810"/>
                  </a:lnTo>
                  <a:lnTo>
                    <a:pt x="391439" y="7302"/>
                  </a:lnTo>
                  <a:lnTo>
                    <a:pt x="391756" y="9563"/>
                  </a:lnTo>
                  <a:lnTo>
                    <a:pt x="392087" y="9372"/>
                  </a:lnTo>
                  <a:lnTo>
                    <a:pt x="392061" y="9715"/>
                  </a:lnTo>
                  <a:lnTo>
                    <a:pt x="392099" y="9931"/>
                  </a:lnTo>
                  <a:lnTo>
                    <a:pt x="392150" y="10121"/>
                  </a:lnTo>
                  <a:lnTo>
                    <a:pt x="392252" y="9512"/>
                  </a:lnTo>
                  <a:lnTo>
                    <a:pt x="392290" y="9220"/>
                  </a:lnTo>
                  <a:lnTo>
                    <a:pt x="392341" y="8953"/>
                  </a:lnTo>
                  <a:lnTo>
                    <a:pt x="392290" y="9334"/>
                  </a:lnTo>
                  <a:lnTo>
                    <a:pt x="392557" y="9207"/>
                  </a:lnTo>
                  <a:lnTo>
                    <a:pt x="393293" y="9080"/>
                  </a:lnTo>
                  <a:lnTo>
                    <a:pt x="392480" y="11874"/>
                  </a:lnTo>
                  <a:lnTo>
                    <a:pt x="392150" y="10223"/>
                  </a:lnTo>
                  <a:lnTo>
                    <a:pt x="391426" y="14363"/>
                  </a:lnTo>
                  <a:lnTo>
                    <a:pt x="391325" y="14922"/>
                  </a:lnTo>
                  <a:lnTo>
                    <a:pt x="391299" y="14668"/>
                  </a:lnTo>
                  <a:lnTo>
                    <a:pt x="391185" y="13017"/>
                  </a:lnTo>
                  <a:lnTo>
                    <a:pt x="391058" y="11366"/>
                  </a:lnTo>
                  <a:lnTo>
                    <a:pt x="390969" y="10604"/>
                  </a:lnTo>
                  <a:lnTo>
                    <a:pt x="390207" y="8699"/>
                  </a:lnTo>
                  <a:lnTo>
                    <a:pt x="390105" y="7556"/>
                  </a:lnTo>
                  <a:lnTo>
                    <a:pt x="390118" y="5905"/>
                  </a:lnTo>
                  <a:lnTo>
                    <a:pt x="388810" y="7556"/>
                  </a:lnTo>
                  <a:lnTo>
                    <a:pt x="387210" y="6921"/>
                  </a:lnTo>
                  <a:lnTo>
                    <a:pt x="386156" y="12255"/>
                  </a:lnTo>
                  <a:lnTo>
                    <a:pt x="386041" y="12509"/>
                  </a:lnTo>
                  <a:lnTo>
                    <a:pt x="385737" y="13017"/>
                  </a:lnTo>
                  <a:lnTo>
                    <a:pt x="385737" y="12890"/>
                  </a:lnTo>
                  <a:lnTo>
                    <a:pt x="385762" y="9969"/>
                  </a:lnTo>
                  <a:lnTo>
                    <a:pt x="385876" y="9563"/>
                  </a:lnTo>
                  <a:lnTo>
                    <a:pt x="385978" y="9334"/>
                  </a:lnTo>
                  <a:lnTo>
                    <a:pt x="385597" y="9969"/>
                  </a:lnTo>
                  <a:lnTo>
                    <a:pt x="384670" y="9334"/>
                  </a:lnTo>
                  <a:lnTo>
                    <a:pt x="384302" y="9080"/>
                  </a:lnTo>
                  <a:lnTo>
                    <a:pt x="384263" y="9512"/>
                  </a:lnTo>
                  <a:lnTo>
                    <a:pt x="384225" y="9791"/>
                  </a:lnTo>
                  <a:lnTo>
                    <a:pt x="383908" y="12890"/>
                  </a:lnTo>
                  <a:lnTo>
                    <a:pt x="383794" y="12636"/>
                  </a:lnTo>
                  <a:lnTo>
                    <a:pt x="383209" y="11239"/>
                  </a:lnTo>
                  <a:lnTo>
                    <a:pt x="383260" y="10985"/>
                  </a:lnTo>
                  <a:lnTo>
                    <a:pt x="384086" y="9969"/>
                  </a:lnTo>
                  <a:lnTo>
                    <a:pt x="384187" y="9842"/>
                  </a:lnTo>
                  <a:lnTo>
                    <a:pt x="384263" y="9512"/>
                  </a:lnTo>
                  <a:lnTo>
                    <a:pt x="383387" y="9969"/>
                  </a:lnTo>
                  <a:lnTo>
                    <a:pt x="383590" y="8953"/>
                  </a:lnTo>
                  <a:lnTo>
                    <a:pt x="383514" y="8750"/>
                  </a:lnTo>
                  <a:lnTo>
                    <a:pt x="382066" y="7556"/>
                  </a:lnTo>
                  <a:lnTo>
                    <a:pt x="378752" y="12636"/>
                  </a:lnTo>
                  <a:lnTo>
                    <a:pt x="378117" y="11747"/>
                  </a:lnTo>
                  <a:lnTo>
                    <a:pt x="377126" y="10350"/>
                  </a:lnTo>
                  <a:lnTo>
                    <a:pt x="377240" y="10731"/>
                  </a:lnTo>
                  <a:lnTo>
                    <a:pt x="377342" y="11747"/>
                  </a:lnTo>
                  <a:lnTo>
                    <a:pt x="374611" y="8064"/>
                  </a:lnTo>
                  <a:lnTo>
                    <a:pt x="371068" y="14668"/>
                  </a:lnTo>
                  <a:lnTo>
                    <a:pt x="369862" y="12001"/>
                  </a:lnTo>
                  <a:lnTo>
                    <a:pt x="368490" y="8953"/>
                  </a:lnTo>
                  <a:lnTo>
                    <a:pt x="367728" y="7810"/>
                  </a:lnTo>
                  <a:lnTo>
                    <a:pt x="367538" y="9842"/>
                  </a:lnTo>
                  <a:lnTo>
                    <a:pt x="367411" y="10477"/>
                  </a:lnTo>
                  <a:lnTo>
                    <a:pt x="366877" y="12001"/>
                  </a:lnTo>
                  <a:lnTo>
                    <a:pt x="366890" y="8826"/>
                  </a:lnTo>
                  <a:lnTo>
                    <a:pt x="365848" y="12382"/>
                  </a:lnTo>
                  <a:lnTo>
                    <a:pt x="365747" y="12636"/>
                  </a:lnTo>
                  <a:lnTo>
                    <a:pt x="364426" y="15049"/>
                  </a:lnTo>
                  <a:lnTo>
                    <a:pt x="364375" y="12890"/>
                  </a:lnTo>
                  <a:lnTo>
                    <a:pt x="364337" y="11747"/>
                  </a:lnTo>
                  <a:lnTo>
                    <a:pt x="364147" y="4635"/>
                  </a:lnTo>
                  <a:lnTo>
                    <a:pt x="362496" y="9080"/>
                  </a:lnTo>
                  <a:lnTo>
                    <a:pt x="362381" y="11747"/>
                  </a:lnTo>
                  <a:lnTo>
                    <a:pt x="361848" y="11239"/>
                  </a:lnTo>
                  <a:lnTo>
                    <a:pt x="360540" y="12890"/>
                  </a:lnTo>
                  <a:lnTo>
                    <a:pt x="360553" y="12636"/>
                  </a:lnTo>
                  <a:lnTo>
                    <a:pt x="360781" y="10350"/>
                  </a:lnTo>
                  <a:lnTo>
                    <a:pt x="360692" y="10731"/>
                  </a:lnTo>
                  <a:lnTo>
                    <a:pt x="360464" y="12636"/>
                  </a:lnTo>
                  <a:lnTo>
                    <a:pt x="360349" y="11747"/>
                  </a:lnTo>
                  <a:lnTo>
                    <a:pt x="360387" y="9842"/>
                  </a:lnTo>
                  <a:lnTo>
                    <a:pt x="358863" y="12636"/>
                  </a:lnTo>
                  <a:lnTo>
                    <a:pt x="357962" y="11493"/>
                  </a:lnTo>
                  <a:lnTo>
                    <a:pt x="358089" y="10604"/>
                  </a:lnTo>
                  <a:lnTo>
                    <a:pt x="359410" y="6032"/>
                  </a:lnTo>
                  <a:lnTo>
                    <a:pt x="357886" y="5651"/>
                  </a:lnTo>
                  <a:lnTo>
                    <a:pt x="357263" y="6159"/>
                  </a:lnTo>
                  <a:lnTo>
                    <a:pt x="356120" y="9842"/>
                  </a:lnTo>
                  <a:lnTo>
                    <a:pt x="355993" y="10604"/>
                  </a:lnTo>
                  <a:lnTo>
                    <a:pt x="356120" y="11493"/>
                  </a:lnTo>
                  <a:lnTo>
                    <a:pt x="356336" y="11493"/>
                  </a:lnTo>
                  <a:lnTo>
                    <a:pt x="356412" y="11747"/>
                  </a:lnTo>
                  <a:lnTo>
                    <a:pt x="356527" y="14224"/>
                  </a:lnTo>
                  <a:lnTo>
                    <a:pt x="356069" y="14922"/>
                  </a:lnTo>
                  <a:lnTo>
                    <a:pt x="355968" y="15176"/>
                  </a:lnTo>
                  <a:lnTo>
                    <a:pt x="355600" y="19875"/>
                  </a:lnTo>
                  <a:lnTo>
                    <a:pt x="355130" y="23177"/>
                  </a:lnTo>
                  <a:lnTo>
                    <a:pt x="355028" y="25209"/>
                  </a:lnTo>
                  <a:lnTo>
                    <a:pt x="355993" y="28257"/>
                  </a:lnTo>
                  <a:lnTo>
                    <a:pt x="357073" y="25336"/>
                  </a:lnTo>
                  <a:lnTo>
                    <a:pt x="357212" y="27749"/>
                  </a:lnTo>
                  <a:lnTo>
                    <a:pt x="356450" y="27876"/>
                  </a:lnTo>
                  <a:lnTo>
                    <a:pt x="356743" y="30162"/>
                  </a:lnTo>
                  <a:lnTo>
                    <a:pt x="357111" y="28257"/>
                  </a:lnTo>
                  <a:lnTo>
                    <a:pt x="357517" y="26860"/>
                  </a:lnTo>
                  <a:lnTo>
                    <a:pt x="357644" y="29146"/>
                  </a:lnTo>
                  <a:lnTo>
                    <a:pt x="357733" y="29400"/>
                  </a:lnTo>
                  <a:lnTo>
                    <a:pt x="358381" y="26860"/>
                  </a:lnTo>
                  <a:lnTo>
                    <a:pt x="358609" y="25971"/>
                  </a:lnTo>
                  <a:lnTo>
                    <a:pt x="358673" y="25450"/>
                  </a:lnTo>
                  <a:lnTo>
                    <a:pt x="358851" y="25044"/>
                  </a:lnTo>
                  <a:lnTo>
                    <a:pt x="358902" y="24828"/>
                  </a:lnTo>
                  <a:lnTo>
                    <a:pt x="358902" y="25044"/>
                  </a:lnTo>
                  <a:lnTo>
                    <a:pt x="359016" y="24828"/>
                  </a:lnTo>
                  <a:lnTo>
                    <a:pt x="359435" y="24066"/>
                  </a:lnTo>
                  <a:lnTo>
                    <a:pt x="359511" y="24574"/>
                  </a:lnTo>
                  <a:lnTo>
                    <a:pt x="359625" y="27101"/>
                  </a:lnTo>
                  <a:lnTo>
                    <a:pt x="359511" y="28003"/>
                  </a:lnTo>
                  <a:lnTo>
                    <a:pt x="360121" y="26225"/>
                  </a:lnTo>
                  <a:lnTo>
                    <a:pt x="360032" y="27901"/>
                  </a:lnTo>
                  <a:lnTo>
                    <a:pt x="360273" y="27241"/>
                  </a:lnTo>
                  <a:lnTo>
                    <a:pt x="360959" y="28257"/>
                  </a:lnTo>
                  <a:lnTo>
                    <a:pt x="361111" y="27241"/>
                  </a:lnTo>
                  <a:lnTo>
                    <a:pt x="361251" y="26225"/>
                  </a:lnTo>
                  <a:lnTo>
                    <a:pt x="361340" y="25590"/>
                  </a:lnTo>
                  <a:lnTo>
                    <a:pt x="361632" y="28384"/>
                  </a:lnTo>
                  <a:lnTo>
                    <a:pt x="362712" y="25590"/>
                  </a:lnTo>
                  <a:lnTo>
                    <a:pt x="362902" y="25082"/>
                  </a:lnTo>
                  <a:lnTo>
                    <a:pt x="362585" y="29565"/>
                  </a:lnTo>
                  <a:lnTo>
                    <a:pt x="362813" y="28460"/>
                  </a:lnTo>
                  <a:lnTo>
                    <a:pt x="363588" y="26098"/>
                  </a:lnTo>
                  <a:lnTo>
                    <a:pt x="364020" y="25844"/>
                  </a:lnTo>
                  <a:lnTo>
                    <a:pt x="362927" y="31305"/>
                  </a:lnTo>
                  <a:lnTo>
                    <a:pt x="365544" y="26352"/>
                  </a:lnTo>
                  <a:lnTo>
                    <a:pt x="364998" y="32194"/>
                  </a:lnTo>
                  <a:lnTo>
                    <a:pt x="365848" y="27241"/>
                  </a:lnTo>
                  <a:lnTo>
                    <a:pt x="367144" y="30162"/>
                  </a:lnTo>
                  <a:lnTo>
                    <a:pt x="368300" y="27495"/>
                  </a:lnTo>
                  <a:lnTo>
                    <a:pt x="368160" y="28511"/>
                  </a:lnTo>
                  <a:lnTo>
                    <a:pt x="368477" y="28740"/>
                  </a:lnTo>
                  <a:lnTo>
                    <a:pt x="368668" y="30543"/>
                  </a:lnTo>
                  <a:lnTo>
                    <a:pt x="368884" y="31305"/>
                  </a:lnTo>
                  <a:lnTo>
                    <a:pt x="369176" y="27495"/>
                  </a:lnTo>
                  <a:lnTo>
                    <a:pt x="369189" y="27241"/>
                  </a:lnTo>
                  <a:lnTo>
                    <a:pt x="369214" y="27101"/>
                  </a:lnTo>
                  <a:lnTo>
                    <a:pt x="370674" y="24066"/>
                  </a:lnTo>
                  <a:lnTo>
                    <a:pt x="370738" y="23812"/>
                  </a:lnTo>
                  <a:lnTo>
                    <a:pt x="371195" y="27749"/>
                  </a:lnTo>
                  <a:lnTo>
                    <a:pt x="370116" y="28460"/>
                  </a:lnTo>
                  <a:lnTo>
                    <a:pt x="370027" y="32321"/>
                  </a:lnTo>
                  <a:lnTo>
                    <a:pt x="370205" y="29019"/>
                  </a:lnTo>
                  <a:lnTo>
                    <a:pt x="371411" y="29146"/>
                  </a:lnTo>
                  <a:lnTo>
                    <a:pt x="371411" y="29019"/>
                  </a:lnTo>
                  <a:lnTo>
                    <a:pt x="371348" y="26352"/>
                  </a:lnTo>
                  <a:lnTo>
                    <a:pt x="371729" y="28892"/>
                  </a:lnTo>
                  <a:lnTo>
                    <a:pt x="371729" y="27622"/>
                  </a:lnTo>
                  <a:lnTo>
                    <a:pt x="371792" y="30924"/>
                  </a:lnTo>
                  <a:lnTo>
                    <a:pt x="372046" y="27622"/>
                  </a:lnTo>
                  <a:lnTo>
                    <a:pt x="372148" y="26352"/>
                  </a:lnTo>
                  <a:lnTo>
                    <a:pt x="372186" y="25844"/>
                  </a:lnTo>
                  <a:lnTo>
                    <a:pt x="372338" y="30162"/>
                  </a:lnTo>
                  <a:lnTo>
                    <a:pt x="372948" y="26987"/>
                  </a:lnTo>
                  <a:lnTo>
                    <a:pt x="373316" y="28511"/>
                  </a:lnTo>
                  <a:lnTo>
                    <a:pt x="373443" y="29908"/>
                  </a:lnTo>
                  <a:lnTo>
                    <a:pt x="372859" y="31813"/>
                  </a:lnTo>
                  <a:lnTo>
                    <a:pt x="373786" y="30289"/>
                  </a:lnTo>
                  <a:lnTo>
                    <a:pt x="373926" y="31102"/>
                  </a:lnTo>
                  <a:lnTo>
                    <a:pt x="373888" y="30289"/>
                  </a:lnTo>
                  <a:lnTo>
                    <a:pt x="374002" y="28892"/>
                  </a:lnTo>
                  <a:lnTo>
                    <a:pt x="374167" y="27749"/>
                  </a:lnTo>
                  <a:lnTo>
                    <a:pt x="374980" y="26987"/>
                  </a:lnTo>
                  <a:lnTo>
                    <a:pt x="375246" y="26733"/>
                  </a:lnTo>
                  <a:lnTo>
                    <a:pt x="374675" y="29527"/>
                  </a:lnTo>
                  <a:lnTo>
                    <a:pt x="374573" y="31432"/>
                  </a:lnTo>
                  <a:lnTo>
                    <a:pt x="374688" y="32575"/>
                  </a:lnTo>
                  <a:lnTo>
                    <a:pt x="375297" y="31673"/>
                  </a:lnTo>
                  <a:lnTo>
                    <a:pt x="375412" y="31432"/>
                  </a:lnTo>
                  <a:lnTo>
                    <a:pt x="376072" y="28130"/>
                  </a:lnTo>
                  <a:lnTo>
                    <a:pt x="376529" y="28257"/>
                  </a:lnTo>
                  <a:lnTo>
                    <a:pt x="376580" y="29273"/>
                  </a:lnTo>
                  <a:lnTo>
                    <a:pt x="376466" y="29908"/>
                  </a:lnTo>
                  <a:lnTo>
                    <a:pt x="376961" y="28130"/>
                  </a:lnTo>
                  <a:lnTo>
                    <a:pt x="377304" y="26860"/>
                  </a:lnTo>
                  <a:lnTo>
                    <a:pt x="378434" y="29908"/>
                  </a:lnTo>
                  <a:lnTo>
                    <a:pt x="379247" y="26860"/>
                  </a:lnTo>
                  <a:lnTo>
                    <a:pt x="379272" y="26733"/>
                  </a:lnTo>
                  <a:lnTo>
                    <a:pt x="379399" y="26276"/>
                  </a:lnTo>
                  <a:lnTo>
                    <a:pt x="379450" y="26149"/>
                  </a:lnTo>
                  <a:lnTo>
                    <a:pt x="379488" y="26441"/>
                  </a:lnTo>
                  <a:lnTo>
                    <a:pt x="379476" y="26098"/>
                  </a:lnTo>
                  <a:lnTo>
                    <a:pt x="379476" y="25844"/>
                  </a:lnTo>
                  <a:lnTo>
                    <a:pt x="379552" y="23812"/>
                  </a:lnTo>
                  <a:lnTo>
                    <a:pt x="379691" y="21780"/>
                  </a:lnTo>
                  <a:lnTo>
                    <a:pt x="380072" y="21653"/>
                  </a:lnTo>
                  <a:lnTo>
                    <a:pt x="380530" y="19367"/>
                  </a:lnTo>
                  <a:lnTo>
                    <a:pt x="380517" y="21780"/>
                  </a:lnTo>
                  <a:lnTo>
                    <a:pt x="472033" y="21780"/>
                  </a:lnTo>
                  <a:lnTo>
                    <a:pt x="472249" y="18986"/>
                  </a:lnTo>
                  <a:lnTo>
                    <a:pt x="472490" y="15938"/>
                  </a:lnTo>
                  <a:close/>
                </a:path>
                <a:path w="574675" h="41275">
                  <a:moveTo>
                    <a:pt x="473151" y="15138"/>
                  </a:moveTo>
                  <a:lnTo>
                    <a:pt x="473062" y="13487"/>
                  </a:lnTo>
                  <a:lnTo>
                    <a:pt x="472655" y="12395"/>
                  </a:lnTo>
                  <a:lnTo>
                    <a:pt x="472274" y="13995"/>
                  </a:lnTo>
                  <a:lnTo>
                    <a:pt x="472630" y="14249"/>
                  </a:lnTo>
                  <a:lnTo>
                    <a:pt x="472935" y="15557"/>
                  </a:lnTo>
                  <a:lnTo>
                    <a:pt x="473151" y="15138"/>
                  </a:lnTo>
                  <a:close/>
                </a:path>
                <a:path w="574675" h="41275">
                  <a:moveTo>
                    <a:pt x="477545" y="18478"/>
                  </a:moveTo>
                  <a:lnTo>
                    <a:pt x="477316" y="19875"/>
                  </a:lnTo>
                  <a:lnTo>
                    <a:pt x="477545" y="19672"/>
                  </a:lnTo>
                  <a:lnTo>
                    <a:pt x="477545" y="18478"/>
                  </a:lnTo>
                  <a:close/>
                </a:path>
                <a:path w="574675" h="41275">
                  <a:moveTo>
                    <a:pt x="477824" y="15811"/>
                  </a:moveTo>
                  <a:lnTo>
                    <a:pt x="477532" y="16052"/>
                  </a:lnTo>
                  <a:lnTo>
                    <a:pt x="477443" y="17081"/>
                  </a:lnTo>
                  <a:lnTo>
                    <a:pt x="477545" y="18478"/>
                  </a:lnTo>
                  <a:lnTo>
                    <a:pt x="477761" y="17208"/>
                  </a:lnTo>
                  <a:lnTo>
                    <a:pt x="477824" y="18478"/>
                  </a:lnTo>
                  <a:lnTo>
                    <a:pt x="477824" y="17208"/>
                  </a:lnTo>
                  <a:lnTo>
                    <a:pt x="477824" y="15811"/>
                  </a:lnTo>
                  <a:close/>
                </a:path>
                <a:path w="574675" h="41275">
                  <a:moveTo>
                    <a:pt x="485394" y="37579"/>
                  </a:moveTo>
                  <a:lnTo>
                    <a:pt x="485089" y="38544"/>
                  </a:lnTo>
                  <a:lnTo>
                    <a:pt x="485343" y="38036"/>
                  </a:lnTo>
                  <a:lnTo>
                    <a:pt x="485394" y="37579"/>
                  </a:lnTo>
                  <a:close/>
                </a:path>
                <a:path w="574675" h="41275">
                  <a:moveTo>
                    <a:pt x="489051" y="15760"/>
                  </a:moveTo>
                  <a:lnTo>
                    <a:pt x="488810" y="15303"/>
                  </a:lnTo>
                  <a:lnTo>
                    <a:pt x="488823" y="15544"/>
                  </a:lnTo>
                  <a:lnTo>
                    <a:pt x="488848" y="15709"/>
                  </a:lnTo>
                  <a:lnTo>
                    <a:pt x="488873" y="15900"/>
                  </a:lnTo>
                  <a:lnTo>
                    <a:pt x="489000" y="15811"/>
                  </a:lnTo>
                  <a:close/>
                </a:path>
                <a:path w="574675" h="41275">
                  <a:moveTo>
                    <a:pt x="490486" y="11798"/>
                  </a:moveTo>
                  <a:lnTo>
                    <a:pt x="489953" y="12776"/>
                  </a:lnTo>
                  <a:lnTo>
                    <a:pt x="489889" y="16065"/>
                  </a:lnTo>
                  <a:lnTo>
                    <a:pt x="490207" y="15494"/>
                  </a:lnTo>
                  <a:lnTo>
                    <a:pt x="490486" y="11798"/>
                  </a:lnTo>
                  <a:close/>
                </a:path>
                <a:path w="574675" h="41275">
                  <a:moveTo>
                    <a:pt x="492785" y="38785"/>
                  </a:moveTo>
                  <a:lnTo>
                    <a:pt x="491921" y="38303"/>
                  </a:lnTo>
                  <a:lnTo>
                    <a:pt x="492150" y="38595"/>
                  </a:lnTo>
                  <a:lnTo>
                    <a:pt x="492467" y="38773"/>
                  </a:lnTo>
                  <a:lnTo>
                    <a:pt x="492785" y="38785"/>
                  </a:lnTo>
                  <a:close/>
                </a:path>
                <a:path w="574675" h="41275">
                  <a:moveTo>
                    <a:pt x="494233" y="14986"/>
                  </a:moveTo>
                  <a:lnTo>
                    <a:pt x="494144" y="15151"/>
                  </a:lnTo>
                  <a:lnTo>
                    <a:pt x="494055" y="15722"/>
                  </a:lnTo>
                  <a:lnTo>
                    <a:pt x="494233" y="14986"/>
                  </a:lnTo>
                  <a:close/>
                </a:path>
                <a:path w="574675" h="41275">
                  <a:moveTo>
                    <a:pt x="494385" y="15621"/>
                  </a:moveTo>
                  <a:lnTo>
                    <a:pt x="494258" y="15151"/>
                  </a:lnTo>
                  <a:lnTo>
                    <a:pt x="494258" y="15367"/>
                  </a:lnTo>
                  <a:lnTo>
                    <a:pt x="494385" y="15621"/>
                  </a:lnTo>
                  <a:close/>
                </a:path>
                <a:path w="574675" h="41275">
                  <a:moveTo>
                    <a:pt x="500062" y="12788"/>
                  </a:moveTo>
                  <a:lnTo>
                    <a:pt x="500049" y="12420"/>
                  </a:lnTo>
                  <a:lnTo>
                    <a:pt x="499986" y="11798"/>
                  </a:lnTo>
                  <a:lnTo>
                    <a:pt x="499986" y="12306"/>
                  </a:lnTo>
                  <a:lnTo>
                    <a:pt x="500049" y="13093"/>
                  </a:lnTo>
                  <a:lnTo>
                    <a:pt x="500062" y="12788"/>
                  </a:lnTo>
                  <a:close/>
                </a:path>
                <a:path w="574675" h="41275">
                  <a:moveTo>
                    <a:pt x="502132" y="37274"/>
                  </a:moveTo>
                  <a:lnTo>
                    <a:pt x="502018" y="36639"/>
                  </a:lnTo>
                  <a:lnTo>
                    <a:pt x="501180" y="34315"/>
                  </a:lnTo>
                  <a:lnTo>
                    <a:pt x="500964" y="34480"/>
                  </a:lnTo>
                  <a:lnTo>
                    <a:pt x="500875" y="35750"/>
                  </a:lnTo>
                  <a:lnTo>
                    <a:pt x="500748" y="38671"/>
                  </a:lnTo>
                  <a:lnTo>
                    <a:pt x="502132" y="37274"/>
                  </a:lnTo>
                  <a:close/>
                </a:path>
                <a:path w="574675" h="41275">
                  <a:moveTo>
                    <a:pt x="502716" y="36195"/>
                  </a:moveTo>
                  <a:lnTo>
                    <a:pt x="502513" y="36893"/>
                  </a:lnTo>
                  <a:lnTo>
                    <a:pt x="502259" y="37147"/>
                  </a:lnTo>
                  <a:lnTo>
                    <a:pt x="502246" y="37274"/>
                  </a:lnTo>
                  <a:lnTo>
                    <a:pt x="502577" y="38163"/>
                  </a:lnTo>
                  <a:lnTo>
                    <a:pt x="502716" y="36195"/>
                  </a:lnTo>
                  <a:close/>
                </a:path>
                <a:path w="574675" h="41275">
                  <a:moveTo>
                    <a:pt x="506272" y="18732"/>
                  </a:moveTo>
                  <a:close/>
                </a:path>
                <a:path w="574675" h="41275">
                  <a:moveTo>
                    <a:pt x="506641" y="14224"/>
                  </a:moveTo>
                  <a:lnTo>
                    <a:pt x="506501" y="14541"/>
                  </a:lnTo>
                  <a:lnTo>
                    <a:pt x="506641" y="14224"/>
                  </a:lnTo>
                  <a:close/>
                </a:path>
                <a:path w="574675" h="41275">
                  <a:moveTo>
                    <a:pt x="506717" y="9588"/>
                  </a:moveTo>
                  <a:lnTo>
                    <a:pt x="505866" y="11112"/>
                  </a:lnTo>
                  <a:lnTo>
                    <a:pt x="505764" y="13703"/>
                  </a:lnTo>
                  <a:lnTo>
                    <a:pt x="505866" y="13398"/>
                  </a:lnTo>
                  <a:lnTo>
                    <a:pt x="505777" y="14033"/>
                  </a:lnTo>
                  <a:lnTo>
                    <a:pt x="505764" y="13703"/>
                  </a:lnTo>
                  <a:lnTo>
                    <a:pt x="505053" y="15811"/>
                  </a:lnTo>
                  <a:lnTo>
                    <a:pt x="506450" y="14414"/>
                  </a:lnTo>
                  <a:lnTo>
                    <a:pt x="506526" y="14033"/>
                  </a:lnTo>
                  <a:lnTo>
                    <a:pt x="506552" y="13398"/>
                  </a:lnTo>
                  <a:lnTo>
                    <a:pt x="506717" y="9588"/>
                  </a:lnTo>
                  <a:close/>
                </a:path>
                <a:path w="574675" h="41275">
                  <a:moveTo>
                    <a:pt x="509104" y="36258"/>
                  </a:moveTo>
                  <a:lnTo>
                    <a:pt x="508673" y="36931"/>
                  </a:lnTo>
                  <a:lnTo>
                    <a:pt x="508876" y="36728"/>
                  </a:lnTo>
                  <a:lnTo>
                    <a:pt x="509104" y="36258"/>
                  </a:lnTo>
                  <a:close/>
                </a:path>
                <a:path w="574675" h="41275">
                  <a:moveTo>
                    <a:pt x="509536" y="18478"/>
                  </a:moveTo>
                  <a:lnTo>
                    <a:pt x="509498" y="18224"/>
                  </a:lnTo>
                  <a:lnTo>
                    <a:pt x="509333" y="18097"/>
                  </a:lnTo>
                  <a:lnTo>
                    <a:pt x="509295" y="19494"/>
                  </a:lnTo>
                  <a:lnTo>
                    <a:pt x="509536" y="18478"/>
                  </a:lnTo>
                  <a:close/>
                </a:path>
                <a:path w="574675" h="41275">
                  <a:moveTo>
                    <a:pt x="509828" y="34861"/>
                  </a:moveTo>
                  <a:lnTo>
                    <a:pt x="509511" y="35496"/>
                  </a:lnTo>
                  <a:lnTo>
                    <a:pt x="509485" y="35179"/>
                  </a:lnTo>
                  <a:lnTo>
                    <a:pt x="509460" y="35496"/>
                  </a:lnTo>
                  <a:lnTo>
                    <a:pt x="509104" y="36385"/>
                  </a:lnTo>
                  <a:lnTo>
                    <a:pt x="509397" y="36131"/>
                  </a:lnTo>
                  <a:lnTo>
                    <a:pt x="509739" y="37020"/>
                  </a:lnTo>
                  <a:lnTo>
                    <a:pt x="509778" y="36131"/>
                  </a:lnTo>
                  <a:lnTo>
                    <a:pt x="509828" y="34861"/>
                  </a:lnTo>
                  <a:close/>
                </a:path>
                <a:path w="574675" h="41275">
                  <a:moveTo>
                    <a:pt x="509828" y="18478"/>
                  </a:moveTo>
                  <a:lnTo>
                    <a:pt x="509676" y="17843"/>
                  </a:lnTo>
                  <a:lnTo>
                    <a:pt x="509663" y="18351"/>
                  </a:lnTo>
                  <a:lnTo>
                    <a:pt x="509828" y="18478"/>
                  </a:lnTo>
                  <a:close/>
                </a:path>
                <a:path w="574675" h="41275">
                  <a:moveTo>
                    <a:pt x="510057" y="16586"/>
                  </a:moveTo>
                  <a:lnTo>
                    <a:pt x="509828" y="16179"/>
                  </a:lnTo>
                  <a:lnTo>
                    <a:pt x="509917" y="16446"/>
                  </a:lnTo>
                  <a:lnTo>
                    <a:pt x="510057" y="16586"/>
                  </a:lnTo>
                  <a:close/>
                </a:path>
                <a:path w="574675" h="41275">
                  <a:moveTo>
                    <a:pt x="512076" y="11366"/>
                  </a:moveTo>
                  <a:lnTo>
                    <a:pt x="512000" y="10985"/>
                  </a:lnTo>
                  <a:lnTo>
                    <a:pt x="511784" y="11366"/>
                  </a:lnTo>
                  <a:lnTo>
                    <a:pt x="512076" y="11366"/>
                  </a:lnTo>
                  <a:close/>
                </a:path>
                <a:path w="574675" h="41275">
                  <a:moveTo>
                    <a:pt x="512241" y="11366"/>
                  </a:moveTo>
                  <a:lnTo>
                    <a:pt x="512076" y="11366"/>
                  </a:lnTo>
                  <a:lnTo>
                    <a:pt x="512178" y="11887"/>
                  </a:lnTo>
                  <a:lnTo>
                    <a:pt x="512241" y="11366"/>
                  </a:lnTo>
                  <a:close/>
                </a:path>
                <a:path w="574675" h="41275">
                  <a:moveTo>
                    <a:pt x="514146" y="10591"/>
                  </a:moveTo>
                  <a:lnTo>
                    <a:pt x="513943" y="10845"/>
                  </a:lnTo>
                  <a:lnTo>
                    <a:pt x="514146" y="10591"/>
                  </a:lnTo>
                  <a:close/>
                </a:path>
                <a:path w="574675" h="41275">
                  <a:moveTo>
                    <a:pt x="514477" y="11874"/>
                  </a:moveTo>
                  <a:lnTo>
                    <a:pt x="513969" y="12128"/>
                  </a:lnTo>
                  <a:lnTo>
                    <a:pt x="514032" y="12255"/>
                  </a:lnTo>
                  <a:lnTo>
                    <a:pt x="514273" y="12255"/>
                  </a:lnTo>
                  <a:lnTo>
                    <a:pt x="514477" y="11874"/>
                  </a:lnTo>
                  <a:close/>
                </a:path>
                <a:path w="574675" h="41275">
                  <a:moveTo>
                    <a:pt x="514502" y="16827"/>
                  </a:moveTo>
                  <a:lnTo>
                    <a:pt x="514413" y="16446"/>
                  </a:lnTo>
                  <a:lnTo>
                    <a:pt x="514235" y="15684"/>
                  </a:lnTo>
                  <a:lnTo>
                    <a:pt x="513994" y="14668"/>
                  </a:lnTo>
                  <a:lnTo>
                    <a:pt x="513461" y="12382"/>
                  </a:lnTo>
                  <a:lnTo>
                    <a:pt x="513969" y="12128"/>
                  </a:lnTo>
                  <a:lnTo>
                    <a:pt x="513854" y="11874"/>
                  </a:lnTo>
                  <a:lnTo>
                    <a:pt x="513740" y="10223"/>
                  </a:lnTo>
                  <a:lnTo>
                    <a:pt x="513003" y="7937"/>
                  </a:lnTo>
                  <a:lnTo>
                    <a:pt x="513207" y="14668"/>
                  </a:lnTo>
                  <a:lnTo>
                    <a:pt x="512064" y="14414"/>
                  </a:lnTo>
                  <a:lnTo>
                    <a:pt x="512279" y="12890"/>
                  </a:lnTo>
                  <a:lnTo>
                    <a:pt x="512178" y="11887"/>
                  </a:lnTo>
                  <a:lnTo>
                    <a:pt x="511898" y="13906"/>
                  </a:lnTo>
                  <a:lnTo>
                    <a:pt x="511784" y="14541"/>
                  </a:lnTo>
                  <a:lnTo>
                    <a:pt x="511314" y="15811"/>
                  </a:lnTo>
                  <a:lnTo>
                    <a:pt x="510654" y="14287"/>
                  </a:lnTo>
                  <a:lnTo>
                    <a:pt x="510451" y="16700"/>
                  </a:lnTo>
                  <a:lnTo>
                    <a:pt x="513372" y="16700"/>
                  </a:lnTo>
                  <a:lnTo>
                    <a:pt x="513384" y="15811"/>
                  </a:lnTo>
                  <a:lnTo>
                    <a:pt x="513384" y="15684"/>
                  </a:lnTo>
                  <a:lnTo>
                    <a:pt x="514210" y="16535"/>
                  </a:lnTo>
                  <a:lnTo>
                    <a:pt x="514375" y="16700"/>
                  </a:lnTo>
                  <a:lnTo>
                    <a:pt x="514502" y="16827"/>
                  </a:lnTo>
                  <a:close/>
                </a:path>
                <a:path w="574675" h="41275">
                  <a:moveTo>
                    <a:pt x="515035" y="34429"/>
                  </a:moveTo>
                  <a:lnTo>
                    <a:pt x="514794" y="34480"/>
                  </a:lnTo>
                  <a:lnTo>
                    <a:pt x="515035" y="34480"/>
                  </a:lnTo>
                  <a:close/>
                </a:path>
                <a:path w="574675" h="41275">
                  <a:moveTo>
                    <a:pt x="519912" y="15214"/>
                  </a:moveTo>
                  <a:lnTo>
                    <a:pt x="519861" y="14897"/>
                  </a:lnTo>
                  <a:lnTo>
                    <a:pt x="519798" y="14706"/>
                  </a:lnTo>
                  <a:lnTo>
                    <a:pt x="519734" y="14973"/>
                  </a:lnTo>
                  <a:lnTo>
                    <a:pt x="519849" y="15138"/>
                  </a:lnTo>
                  <a:close/>
                </a:path>
                <a:path w="574675" h="41275">
                  <a:moveTo>
                    <a:pt x="522325" y="14033"/>
                  </a:moveTo>
                  <a:lnTo>
                    <a:pt x="521817" y="14922"/>
                  </a:lnTo>
                  <a:lnTo>
                    <a:pt x="521766" y="15430"/>
                  </a:lnTo>
                  <a:lnTo>
                    <a:pt x="521868" y="15671"/>
                  </a:lnTo>
                  <a:lnTo>
                    <a:pt x="521741" y="15392"/>
                  </a:lnTo>
                  <a:lnTo>
                    <a:pt x="521906" y="15913"/>
                  </a:lnTo>
                  <a:lnTo>
                    <a:pt x="521881" y="15697"/>
                  </a:lnTo>
                  <a:lnTo>
                    <a:pt x="521982" y="15913"/>
                  </a:lnTo>
                  <a:lnTo>
                    <a:pt x="522325" y="14033"/>
                  </a:lnTo>
                  <a:close/>
                </a:path>
                <a:path w="574675" h="41275">
                  <a:moveTo>
                    <a:pt x="523316" y="31597"/>
                  </a:moveTo>
                  <a:lnTo>
                    <a:pt x="523125" y="31407"/>
                  </a:lnTo>
                  <a:lnTo>
                    <a:pt x="522897" y="31076"/>
                  </a:lnTo>
                  <a:lnTo>
                    <a:pt x="522655" y="31521"/>
                  </a:lnTo>
                  <a:lnTo>
                    <a:pt x="522871" y="32118"/>
                  </a:lnTo>
                  <a:lnTo>
                    <a:pt x="523087" y="32004"/>
                  </a:lnTo>
                  <a:lnTo>
                    <a:pt x="523316" y="31597"/>
                  </a:lnTo>
                  <a:close/>
                </a:path>
                <a:path w="574675" h="41275">
                  <a:moveTo>
                    <a:pt x="523849" y="30276"/>
                  </a:moveTo>
                  <a:lnTo>
                    <a:pt x="523671" y="30772"/>
                  </a:lnTo>
                  <a:lnTo>
                    <a:pt x="523494" y="31292"/>
                  </a:lnTo>
                  <a:lnTo>
                    <a:pt x="523316" y="31597"/>
                  </a:lnTo>
                  <a:lnTo>
                    <a:pt x="523557" y="31838"/>
                  </a:lnTo>
                  <a:lnTo>
                    <a:pt x="523760" y="31915"/>
                  </a:lnTo>
                  <a:lnTo>
                    <a:pt x="523849" y="30276"/>
                  </a:lnTo>
                  <a:close/>
                </a:path>
                <a:path w="574675" h="41275">
                  <a:moveTo>
                    <a:pt x="527481" y="17462"/>
                  </a:moveTo>
                  <a:lnTo>
                    <a:pt x="527253" y="15430"/>
                  </a:lnTo>
                  <a:lnTo>
                    <a:pt x="526681" y="17843"/>
                  </a:lnTo>
                  <a:lnTo>
                    <a:pt x="527481" y="17462"/>
                  </a:lnTo>
                  <a:close/>
                </a:path>
                <a:path w="574675" h="41275">
                  <a:moveTo>
                    <a:pt x="528040" y="17208"/>
                  </a:moveTo>
                  <a:lnTo>
                    <a:pt x="527608" y="17411"/>
                  </a:lnTo>
                  <a:lnTo>
                    <a:pt x="527545" y="17970"/>
                  </a:lnTo>
                  <a:lnTo>
                    <a:pt x="527672" y="19062"/>
                  </a:lnTo>
                  <a:lnTo>
                    <a:pt x="528040" y="17208"/>
                  </a:lnTo>
                  <a:close/>
                </a:path>
                <a:path w="574675" h="41275">
                  <a:moveTo>
                    <a:pt x="528675" y="13728"/>
                  </a:moveTo>
                  <a:lnTo>
                    <a:pt x="527913" y="14655"/>
                  </a:lnTo>
                  <a:lnTo>
                    <a:pt x="528472" y="14097"/>
                  </a:lnTo>
                  <a:lnTo>
                    <a:pt x="528675" y="13728"/>
                  </a:lnTo>
                  <a:close/>
                </a:path>
                <a:path w="574675" h="41275">
                  <a:moveTo>
                    <a:pt x="531507" y="35179"/>
                  </a:moveTo>
                  <a:lnTo>
                    <a:pt x="531418" y="34607"/>
                  </a:lnTo>
                  <a:lnTo>
                    <a:pt x="530555" y="32194"/>
                  </a:lnTo>
                  <a:lnTo>
                    <a:pt x="530567" y="32562"/>
                  </a:lnTo>
                  <a:lnTo>
                    <a:pt x="529932" y="33299"/>
                  </a:lnTo>
                  <a:lnTo>
                    <a:pt x="530237" y="34988"/>
                  </a:lnTo>
                  <a:lnTo>
                    <a:pt x="530567" y="32588"/>
                  </a:lnTo>
                  <a:lnTo>
                    <a:pt x="530733" y="35496"/>
                  </a:lnTo>
                  <a:lnTo>
                    <a:pt x="531507" y="35179"/>
                  </a:lnTo>
                  <a:close/>
                </a:path>
                <a:path w="574675" h="41275">
                  <a:moveTo>
                    <a:pt x="534428" y="19748"/>
                  </a:moveTo>
                  <a:lnTo>
                    <a:pt x="534301" y="19570"/>
                  </a:lnTo>
                  <a:lnTo>
                    <a:pt x="534428" y="19748"/>
                  </a:lnTo>
                  <a:close/>
                </a:path>
                <a:path w="574675" h="41275">
                  <a:moveTo>
                    <a:pt x="535330" y="17068"/>
                  </a:moveTo>
                  <a:lnTo>
                    <a:pt x="534898" y="17424"/>
                  </a:lnTo>
                  <a:lnTo>
                    <a:pt x="535241" y="18084"/>
                  </a:lnTo>
                  <a:lnTo>
                    <a:pt x="535330" y="17068"/>
                  </a:lnTo>
                  <a:close/>
                </a:path>
                <a:path w="574675" h="41275">
                  <a:moveTo>
                    <a:pt x="541934" y="22021"/>
                  </a:moveTo>
                  <a:lnTo>
                    <a:pt x="541477" y="20891"/>
                  </a:lnTo>
                  <a:lnTo>
                    <a:pt x="541375" y="22021"/>
                  </a:lnTo>
                  <a:lnTo>
                    <a:pt x="541693" y="21755"/>
                  </a:lnTo>
                  <a:lnTo>
                    <a:pt x="541934" y="22021"/>
                  </a:lnTo>
                  <a:close/>
                </a:path>
                <a:path w="574675" h="41275">
                  <a:moveTo>
                    <a:pt x="542112" y="22440"/>
                  </a:moveTo>
                  <a:lnTo>
                    <a:pt x="542061" y="22212"/>
                  </a:lnTo>
                  <a:lnTo>
                    <a:pt x="541997" y="22085"/>
                  </a:lnTo>
                  <a:lnTo>
                    <a:pt x="542112" y="22440"/>
                  </a:lnTo>
                  <a:close/>
                </a:path>
                <a:path w="574675" h="41275">
                  <a:moveTo>
                    <a:pt x="545973" y="17983"/>
                  </a:moveTo>
                  <a:lnTo>
                    <a:pt x="545960" y="17754"/>
                  </a:lnTo>
                  <a:lnTo>
                    <a:pt x="545934" y="18122"/>
                  </a:lnTo>
                  <a:lnTo>
                    <a:pt x="545934" y="18465"/>
                  </a:lnTo>
                  <a:lnTo>
                    <a:pt x="545960" y="18808"/>
                  </a:lnTo>
                  <a:lnTo>
                    <a:pt x="545973" y="18364"/>
                  </a:lnTo>
                  <a:lnTo>
                    <a:pt x="545973" y="17983"/>
                  </a:lnTo>
                  <a:close/>
                </a:path>
                <a:path w="574675" h="41275">
                  <a:moveTo>
                    <a:pt x="546811" y="26238"/>
                  </a:moveTo>
                  <a:lnTo>
                    <a:pt x="546735" y="26479"/>
                  </a:lnTo>
                  <a:lnTo>
                    <a:pt x="546811" y="26238"/>
                  </a:lnTo>
                  <a:close/>
                </a:path>
                <a:path w="574675" h="41275">
                  <a:moveTo>
                    <a:pt x="547103" y="23685"/>
                  </a:moveTo>
                  <a:lnTo>
                    <a:pt x="546989" y="22923"/>
                  </a:lnTo>
                  <a:lnTo>
                    <a:pt x="546785" y="22377"/>
                  </a:lnTo>
                  <a:lnTo>
                    <a:pt x="546798" y="24879"/>
                  </a:lnTo>
                  <a:lnTo>
                    <a:pt x="547103" y="23685"/>
                  </a:lnTo>
                  <a:close/>
                </a:path>
                <a:path w="574675" h="41275">
                  <a:moveTo>
                    <a:pt x="547141" y="25209"/>
                  </a:moveTo>
                  <a:lnTo>
                    <a:pt x="546887" y="25717"/>
                  </a:lnTo>
                  <a:lnTo>
                    <a:pt x="546811" y="26238"/>
                  </a:lnTo>
                  <a:lnTo>
                    <a:pt x="547039" y="25450"/>
                  </a:lnTo>
                  <a:lnTo>
                    <a:pt x="547141" y="25209"/>
                  </a:lnTo>
                  <a:close/>
                </a:path>
                <a:path w="574675" h="41275">
                  <a:moveTo>
                    <a:pt x="550748" y="33705"/>
                  </a:moveTo>
                  <a:lnTo>
                    <a:pt x="550710" y="33426"/>
                  </a:lnTo>
                  <a:lnTo>
                    <a:pt x="550672" y="33134"/>
                  </a:lnTo>
                  <a:lnTo>
                    <a:pt x="550672" y="33388"/>
                  </a:lnTo>
                  <a:lnTo>
                    <a:pt x="550684" y="33655"/>
                  </a:lnTo>
                  <a:lnTo>
                    <a:pt x="550735" y="33896"/>
                  </a:lnTo>
                  <a:lnTo>
                    <a:pt x="550748" y="33705"/>
                  </a:lnTo>
                  <a:close/>
                </a:path>
                <a:path w="574675" h="41275">
                  <a:moveTo>
                    <a:pt x="550951" y="18326"/>
                  </a:moveTo>
                  <a:lnTo>
                    <a:pt x="550583" y="19710"/>
                  </a:lnTo>
                  <a:lnTo>
                    <a:pt x="550735" y="19710"/>
                  </a:lnTo>
                  <a:lnTo>
                    <a:pt x="550875" y="18859"/>
                  </a:lnTo>
                  <a:lnTo>
                    <a:pt x="550951" y="18326"/>
                  </a:lnTo>
                  <a:close/>
                </a:path>
                <a:path w="574675" h="41275">
                  <a:moveTo>
                    <a:pt x="553402" y="31305"/>
                  </a:moveTo>
                  <a:lnTo>
                    <a:pt x="552856" y="29654"/>
                  </a:lnTo>
                  <a:lnTo>
                    <a:pt x="552691" y="31940"/>
                  </a:lnTo>
                  <a:lnTo>
                    <a:pt x="553288" y="31813"/>
                  </a:lnTo>
                  <a:lnTo>
                    <a:pt x="553402" y="31305"/>
                  </a:lnTo>
                  <a:close/>
                </a:path>
                <a:path w="574675" h="41275">
                  <a:moveTo>
                    <a:pt x="557644" y="34391"/>
                  </a:moveTo>
                  <a:lnTo>
                    <a:pt x="557517" y="35661"/>
                  </a:lnTo>
                  <a:lnTo>
                    <a:pt x="557593" y="35153"/>
                  </a:lnTo>
                  <a:lnTo>
                    <a:pt x="557644" y="34391"/>
                  </a:lnTo>
                  <a:close/>
                </a:path>
                <a:path w="574675" h="41275">
                  <a:moveTo>
                    <a:pt x="558596" y="20624"/>
                  </a:moveTo>
                  <a:lnTo>
                    <a:pt x="558114" y="19456"/>
                  </a:lnTo>
                  <a:lnTo>
                    <a:pt x="558177" y="18821"/>
                  </a:lnTo>
                  <a:lnTo>
                    <a:pt x="557771" y="19837"/>
                  </a:lnTo>
                  <a:lnTo>
                    <a:pt x="557682" y="20091"/>
                  </a:lnTo>
                  <a:lnTo>
                    <a:pt x="558025" y="21107"/>
                  </a:lnTo>
                  <a:lnTo>
                    <a:pt x="558596" y="20624"/>
                  </a:lnTo>
                  <a:close/>
                </a:path>
                <a:path w="574675" h="41275">
                  <a:moveTo>
                    <a:pt x="560158" y="35750"/>
                  </a:moveTo>
                  <a:lnTo>
                    <a:pt x="560006" y="36004"/>
                  </a:lnTo>
                  <a:lnTo>
                    <a:pt x="559955" y="36639"/>
                  </a:lnTo>
                  <a:lnTo>
                    <a:pt x="560057" y="36791"/>
                  </a:lnTo>
                  <a:lnTo>
                    <a:pt x="560158" y="35750"/>
                  </a:lnTo>
                  <a:close/>
                </a:path>
                <a:path w="574675" h="41275">
                  <a:moveTo>
                    <a:pt x="560171" y="23939"/>
                  </a:moveTo>
                  <a:lnTo>
                    <a:pt x="560031" y="24803"/>
                  </a:lnTo>
                  <a:lnTo>
                    <a:pt x="559904" y="26276"/>
                  </a:lnTo>
                  <a:lnTo>
                    <a:pt x="560146" y="25044"/>
                  </a:lnTo>
                  <a:lnTo>
                    <a:pt x="560171" y="23939"/>
                  </a:lnTo>
                  <a:close/>
                </a:path>
                <a:path w="574675" h="41275">
                  <a:moveTo>
                    <a:pt x="560539" y="37579"/>
                  </a:moveTo>
                  <a:lnTo>
                    <a:pt x="560501" y="37401"/>
                  </a:lnTo>
                  <a:lnTo>
                    <a:pt x="560057" y="36791"/>
                  </a:lnTo>
                  <a:lnTo>
                    <a:pt x="559904" y="38290"/>
                  </a:lnTo>
                  <a:lnTo>
                    <a:pt x="560539" y="37579"/>
                  </a:lnTo>
                  <a:close/>
                </a:path>
                <a:path w="574675" h="41275">
                  <a:moveTo>
                    <a:pt x="560743" y="25844"/>
                  </a:moveTo>
                  <a:lnTo>
                    <a:pt x="560158" y="26149"/>
                  </a:lnTo>
                  <a:lnTo>
                    <a:pt x="560082" y="27101"/>
                  </a:lnTo>
                  <a:lnTo>
                    <a:pt x="560743" y="25844"/>
                  </a:lnTo>
                  <a:close/>
                </a:path>
                <a:path w="574675" h="41275">
                  <a:moveTo>
                    <a:pt x="562063" y="23850"/>
                  </a:moveTo>
                  <a:lnTo>
                    <a:pt x="562013" y="23317"/>
                  </a:lnTo>
                  <a:lnTo>
                    <a:pt x="561098" y="22948"/>
                  </a:lnTo>
                  <a:lnTo>
                    <a:pt x="562063" y="23850"/>
                  </a:lnTo>
                  <a:close/>
                </a:path>
                <a:path w="574675" h="41275">
                  <a:moveTo>
                    <a:pt x="562292" y="20929"/>
                  </a:moveTo>
                  <a:lnTo>
                    <a:pt x="561200" y="17462"/>
                  </a:lnTo>
                  <a:lnTo>
                    <a:pt x="561936" y="21107"/>
                  </a:lnTo>
                  <a:lnTo>
                    <a:pt x="562292" y="20929"/>
                  </a:lnTo>
                  <a:close/>
                </a:path>
                <a:path w="574675" h="41275">
                  <a:moveTo>
                    <a:pt x="562406" y="23482"/>
                  </a:moveTo>
                  <a:lnTo>
                    <a:pt x="561936" y="21107"/>
                  </a:lnTo>
                  <a:lnTo>
                    <a:pt x="561809" y="21170"/>
                  </a:lnTo>
                  <a:lnTo>
                    <a:pt x="562013" y="23317"/>
                  </a:lnTo>
                  <a:lnTo>
                    <a:pt x="562406" y="23482"/>
                  </a:lnTo>
                  <a:close/>
                </a:path>
                <a:path w="574675" h="41275">
                  <a:moveTo>
                    <a:pt x="562495" y="25717"/>
                  </a:moveTo>
                  <a:lnTo>
                    <a:pt x="562356" y="25590"/>
                  </a:lnTo>
                  <a:lnTo>
                    <a:pt x="562470" y="24320"/>
                  </a:lnTo>
                  <a:lnTo>
                    <a:pt x="561822" y="26466"/>
                  </a:lnTo>
                  <a:lnTo>
                    <a:pt x="562495" y="25717"/>
                  </a:lnTo>
                  <a:close/>
                </a:path>
                <a:path w="574675" h="41275">
                  <a:moveTo>
                    <a:pt x="566216" y="38430"/>
                  </a:moveTo>
                  <a:lnTo>
                    <a:pt x="565797" y="34632"/>
                  </a:lnTo>
                  <a:lnTo>
                    <a:pt x="565404" y="36410"/>
                  </a:lnTo>
                  <a:lnTo>
                    <a:pt x="565683" y="36677"/>
                  </a:lnTo>
                  <a:lnTo>
                    <a:pt x="566000" y="38722"/>
                  </a:lnTo>
                  <a:lnTo>
                    <a:pt x="566216" y="38430"/>
                  </a:lnTo>
                  <a:close/>
                </a:path>
                <a:path w="574675" h="41275">
                  <a:moveTo>
                    <a:pt x="566534" y="37236"/>
                  </a:moveTo>
                  <a:lnTo>
                    <a:pt x="566369" y="38201"/>
                  </a:lnTo>
                  <a:lnTo>
                    <a:pt x="566534" y="37236"/>
                  </a:lnTo>
                  <a:close/>
                </a:path>
                <a:path w="574675" h="41275">
                  <a:moveTo>
                    <a:pt x="566648" y="36182"/>
                  </a:moveTo>
                  <a:lnTo>
                    <a:pt x="566534" y="37236"/>
                  </a:lnTo>
                  <a:lnTo>
                    <a:pt x="566572" y="37033"/>
                  </a:lnTo>
                  <a:lnTo>
                    <a:pt x="566610" y="36677"/>
                  </a:lnTo>
                  <a:lnTo>
                    <a:pt x="566648" y="36182"/>
                  </a:lnTo>
                  <a:close/>
                </a:path>
                <a:path w="574675" h="41275">
                  <a:moveTo>
                    <a:pt x="567258" y="25120"/>
                  </a:moveTo>
                  <a:lnTo>
                    <a:pt x="567131" y="25361"/>
                  </a:lnTo>
                  <a:lnTo>
                    <a:pt x="567258" y="25120"/>
                  </a:lnTo>
                  <a:close/>
                </a:path>
                <a:path w="574675" h="41275">
                  <a:moveTo>
                    <a:pt x="567740" y="36957"/>
                  </a:moveTo>
                  <a:lnTo>
                    <a:pt x="567563" y="36995"/>
                  </a:lnTo>
                  <a:lnTo>
                    <a:pt x="567740" y="36957"/>
                  </a:lnTo>
                  <a:close/>
                </a:path>
                <a:path w="574675" h="41275">
                  <a:moveTo>
                    <a:pt x="568007" y="35953"/>
                  </a:moveTo>
                  <a:lnTo>
                    <a:pt x="567982" y="35699"/>
                  </a:lnTo>
                  <a:lnTo>
                    <a:pt x="567905" y="36436"/>
                  </a:lnTo>
                  <a:lnTo>
                    <a:pt x="567842" y="36791"/>
                  </a:lnTo>
                  <a:lnTo>
                    <a:pt x="567740" y="36944"/>
                  </a:lnTo>
                  <a:lnTo>
                    <a:pt x="567880" y="36868"/>
                  </a:lnTo>
                  <a:lnTo>
                    <a:pt x="567982" y="36360"/>
                  </a:lnTo>
                  <a:lnTo>
                    <a:pt x="568007" y="35953"/>
                  </a:lnTo>
                  <a:close/>
                </a:path>
                <a:path w="574675" h="41275">
                  <a:moveTo>
                    <a:pt x="568223" y="36461"/>
                  </a:moveTo>
                  <a:lnTo>
                    <a:pt x="568121" y="36588"/>
                  </a:lnTo>
                  <a:lnTo>
                    <a:pt x="568032" y="36715"/>
                  </a:lnTo>
                  <a:lnTo>
                    <a:pt x="567918" y="36995"/>
                  </a:lnTo>
                  <a:lnTo>
                    <a:pt x="567905" y="37147"/>
                  </a:lnTo>
                  <a:lnTo>
                    <a:pt x="567893" y="37350"/>
                  </a:lnTo>
                  <a:lnTo>
                    <a:pt x="568007" y="37172"/>
                  </a:lnTo>
                  <a:lnTo>
                    <a:pt x="568109" y="36868"/>
                  </a:lnTo>
                  <a:lnTo>
                    <a:pt x="568223" y="36461"/>
                  </a:lnTo>
                  <a:close/>
                </a:path>
                <a:path w="574675" h="41275">
                  <a:moveTo>
                    <a:pt x="568744" y="27749"/>
                  </a:moveTo>
                  <a:lnTo>
                    <a:pt x="567690" y="31305"/>
                  </a:lnTo>
                  <a:lnTo>
                    <a:pt x="567588" y="28638"/>
                  </a:lnTo>
                  <a:lnTo>
                    <a:pt x="567690" y="27622"/>
                  </a:lnTo>
                  <a:lnTo>
                    <a:pt x="567944" y="27241"/>
                  </a:lnTo>
                  <a:lnTo>
                    <a:pt x="567817" y="26111"/>
                  </a:lnTo>
                  <a:lnTo>
                    <a:pt x="567575" y="24955"/>
                  </a:lnTo>
                  <a:lnTo>
                    <a:pt x="567423" y="28638"/>
                  </a:lnTo>
                  <a:lnTo>
                    <a:pt x="567334" y="28003"/>
                  </a:lnTo>
                  <a:lnTo>
                    <a:pt x="567245" y="27368"/>
                  </a:lnTo>
                  <a:lnTo>
                    <a:pt x="567143" y="26733"/>
                  </a:lnTo>
                  <a:lnTo>
                    <a:pt x="567131" y="25463"/>
                  </a:lnTo>
                  <a:lnTo>
                    <a:pt x="566483" y="26733"/>
                  </a:lnTo>
                  <a:lnTo>
                    <a:pt x="566610" y="25971"/>
                  </a:lnTo>
                  <a:lnTo>
                    <a:pt x="566661" y="23736"/>
                  </a:lnTo>
                  <a:lnTo>
                    <a:pt x="566889" y="24193"/>
                  </a:lnTo>
                  <a:lnTo>
                    <a:pt x="566674" y="23558"/>
                  </a:lnTo>
                  <a:lnTo>
                    <a:pt x="566013" y="21653"/>
                  </a:lnTo>
                  <a:lnTo>
                    <a:pt x="565048" y="27368"/>
                  </a:lnTo>
                  <a:lnTo>
                    <a:pt x="564921" y="25260"/>
                  </a:lnTo>
                  <a:lnTo>
                    <a:pt x="564959" y="23812"/>
                  </a:lnTo>
                  <a:lnTo>
                    <a:pt x="563626" y="25044"/>
                  </a:lnTo>
                  <a:lnTo>
                    <a:pt x="563537" y="25336"/>
                  </a:lnTo>
                  <a:lnTo>
                    <a:pt x="564553" y="26860"/>
                  </a:lnTo>
                  <a:lnTo>
                    <a:pt x="564591" y="27101"/>
                  </a:lnTo>
                  <a:lnTo>
                    <a:pt x="563346" y="30670"/>
                  </a:lnTo>
                  <a:lnTo>
                    <a:pt x="563295" y="29019"/>
                  </a:lnTo>
                  <a:lnTo>
                    <a:pt x="563257" y="27749"/>
                  </a:lnTo>
                  <a:lnTo>
                    <a:pt x="563194" y="25971"/>
                  </a:lnTo>
                  <a:lnTo>
                    <a:pt x="563092" y="22796"/>
                  </a:lnTo>
                  <a:lnTo>
                    <a:pt x="562775" y="25971"/>
                  </a:lnTo>
                  <a:lnTo>
                    <a:pt x="562495" y="25717"/>
                  </a:lnTo>
                  <a:lnTo>
                    <a:pt x="562051" y="27749"/>
                  </a:lnTo>
                  <a:lnTo>
                    <a:pt x="561809" y="26479"/>
                  </a:lnTo>
                  <a:lnTo>
                    <a:pt x="561517" y="24828"/>
                  </a:lnTo>
                  <a:lnTo>
                    <a:pt x="560031" y="29019"/>
                  </a:lnTo>
                  <a:lnTo>
                    <a:pt x="560031" y="28765"/>
                  </a:lnTo>
                  <a:lnTo>
                    <a:pt x="560044" y="28384"/>
                  </a:lnTo>
                  <a:lnTo>
                    <a:pt x="560070" y="27495"/>
                  </a:lnTo>
                  <a:lnTo>
                    <a:pt x="560082" y="27101"/>
                  </a:lnTo>
                  <a:lnTo>
                    <a:pt x="559879" y="27495"/>
                  </a:lnTo>
                  <a:lnTo>
                    <a:pt x="559904" y="26352"/>
                  </a:lnTo>
                  <a:lnTo>
                    <a:pt x="559904" y="25590"/>
                  </a:lnTo>
                  <a:lnTo>
                    <a:pt x="559993" y="22034"/>
                  </a:lnTo>
                  <a:lnTo>
                    <a:pt x="558952" y="28384"/>
                  </a:lnTo>
                  <a:lnTo>
                    <a:pt x="558761" y="27368"/>
                  </a:lnTo>
                  <a:lnTo>
                    <a:pt x="558507" y="26098"/>
                  </a:lnTo>
                  <a:lnTo>
                    <a:pt x="558634" y="24447"/>
                  </a:lnTo>
                  <a:lnTo>
                    <a:pt x="558825" y="22923"/>
                  </a:lnTo>
                  <a:lnTo>
                    <a:pt x="559346" y="24574"/>
                  </a:lnTo>
                  <a:lnTo>
                    <a:pt x="559041" y="22923"/>
                  </a:lnTo>
                  <a:lnTo>
                    <a:pt x="558850" y="21907"/>
                  </a:lnTo>
                  <a:lnTo>
                    <a:pt x="558177" y="26733"/>
                  </a:lnTo>
                  <a:lnTo>
                    <a:pt x="558126" y="26098"/>
                  </a:lnTo>
                  <a:lnTo>
                    <a:pt x="558063" y="25463"/>
                  </a:lnTo>
                  <a:lnTo>
                    <a:pt x="557657" y="20891"/>
                  </a:lnTo>
                  <a:lnTo>
                    <a:pt x="557072" y="21640"/>
                  </a:lnTo>
                  <a:lnTo>
                    <a:pt x="557098" y="21107"/>
                  </a:lnTo>
                  <a:lnTo>
                    <a:pt x="557123" y="20434"/>
                  </a:lnTo>
                  <a:lnTo>
                    <a:pt x="557123" y="19570"/>
                  </a:lnTo>
                  <a:lnTo>
                    <a:pt x="556983" y="19431"/>
                  </a:lnTo>
                  <a:lnTo>
                    <a:pt x="556755" y="22364"/>
                  </a:lnTo>
                  <a:lnTo>
                    <a:pt x="556615" y="23647"/>
                  </a:lnTo>
                  <a:lnTo>
                    <a:pt x="556780" y="22440"/>
                  </a:lnTo>
                  <a:lnTo>
                    <a:pt x="556920" y="21882"/>
                  </a:lnTo>
                  <a:lnTo>
                    <a:pt x="557047" y="21678"/>
                  </a:lnTo>
                  <a:lnTo>
                    <a:pt x="556806" y="25463"/>
                  </a:lnTo>
                  <a:lnTo>
                    <a:pt x="556361" y="24447"/>
                  </a:lnTo>
                  <a:lnTo>
                    <a:pt x="555790" y="23177"/>
                  </a:lnTo>
                  <a:lnTo>
                    <a:pt x="554799" y="24447"/>
                  </a:lnTo>
                  <a:lnTo>
                    <a:pt x="554837" y="24066"/>
                  </a:lnTo>
                  <a:lnTo>
                    <a:pt x="554939" y="23177"/>
                  </a:lnTo>
                  <a:lnTo>
                    <a:pt x="553212" y="22288"/>
                  </a:lnTo>
                  <a:lnTo>
                    <a:pt x="552513" y="21018"/>
                  </a:lnTo>
                  <a:lnTo>
                    <a:pt x="552513" y="20256"/>
                  </a:lnTo>
                  <a:lnTo>
                    <a:pt x="552107" y="24066"/>
                  </a:lnTo>
                  <a:lnTo>
                    <a:pt x="551281" y="23304"/>
                  </a:lnTo>
                  <a:lnTo>
                    <a:pt x="550608" y="24066"/>
                  </a:lnTo>
                  <a:lnTo>
                    <a:pt x="550697" y="22542"/>
                  </a:lnTo>
                  <a:lnTo>
                    <a:pt x="550735" y="22034"/>
                  </a:lnTo>
                  <a:lnTo>
                    <a:pt x="550849" y="21145"/>
                  </a:lnTo>
                  <a:lnTo>
                    <a:pt x="550926" y="20764"/>
                  </a:lnTo>
                  <a:lnTo>
                    <a:pt x="551332" y="19748"/>
                  </a:lnTo>
                  <a:lnTo>
                    <a:pt x="550735" y="19748"/>
                  </a:lnTo>
                  <a:lnTo>
                    <a:pt x="550545" y="20891"/>
                  </a:lnTo>
                  <a:lnTo>
                    <a:pt x="550303" y="21653"/>
                  </a:lnTo>
                  <a:lnTo>
                    <a:pt x="549884" y="22034"/>
                  </a:lnTo>
                  <a:lnTo>
                    <a:pt x="550202" y="19240"/>
                  </a:lnTo>
                  <a:lnTo>
                    <a:pt x="549402" y="19367"/>
                  </a:lnTo>
                  <a:lnTo>
                    <a:pt x="548398" y="22542"/>
                  </a:lnTo>
                  <a:lnTo>
                    <a:pt x="547484" y="20510"/>
                  </a:lnTo>
                  <a:lnTo>
                    <a:pt x="547293" y="23304"/>
                  </a:lnTo>
                  <a:lnTo>
                    <a:pt x="547649" y="26276"/>
                  </a:lnTo>
                  <a:lnTo>
                    <a:pt x="547776" y="28130"/>
                  </a:lnTo>
                  <a:lnTo>
                    <a:pt x="546671" y="29781"/>
                  </a:lnTo>
                  <a:lnTo>
                    <a:pt x="546785" y="26733"/>
                  </a:lnTo>
                  <a:lnTo>
                    <a:pt x="546735" y="26479"/>
                  </a:lnTo>
                  <a:lnTo>
                    <a:pt x="546658" y="26098"/>
                  </a:lnTo>
                  <a:lnTo>
                    <a:pt x="546633" y="25971"/>
                  </a:lnTo>
                  <a:lnTo>
                    <a:pt x="546620" y="25209"/>
                  </a:lnTo>
                  <a:lnTo>
                    <a:pt x="546430" y="25082"/>
                  </a:lnTo>
                  <a:lnTo>
                    <a:pt x="546531" y="23685"/>
                  </a:lnTo>
                  <a:lnTo>
                    <a:pt x="546569" y="23050"/>
                  </a:lnTo>
                  <a:lnTo>
                    <a:pt x="546252" y="23685"/>
                  </a:lnTo>
                  <a:lnTo>
                    <a:pt x="546404" y="22034"/>
                  </a:lnTo>
                  <a:lnTo>
                    <a:pt x="546506" y="21780"/>
                  </a:lnTo>
                  <a:lnTo>
                    <a:pt x="546671" y="22923"/>
                  </a:lnTo>
                  <a:lnTo>
                    <a:pt x="546760" y="22288"/>
                  </a:lnTo>
                  <a:lnTo>
                    <a:pt x="546862" y="22034"/>
                  </a:lnTo>
                  <a:lnTo>
                    <a:pt x="546595" y="21780"/>
                  </a:lnTo>
                  <a:lnTo>
                    <a:pt x="546468" y="21653"/>
                  </a:lnTo>
                  <a:lnTo>
                    <a:pt x="546074" y="20510"/>
                  </a:lnTo>
                  <a:lnTo>
                    <a:pt x="545947" y="18859"/>
                  </a:lnTo>
                  <a:lnTo>
                    <a:pt x="545909" y="20129"/>
                  </a:lnTo>
                  <a:lnTo>
                    <a:pt x="545782" y="21653"/>
                  </a:lnTo>
                  <a:lnTo>
                    <a:pt x="545477" y="21907"/>
                  </a:lnTo>
                  <a:lnTo>
                    <a:pt x="544664" y="22034"/>
                  </a:lnTo>
                  <a:lnTo>
                    <a:pt x="544855" y="21272"/>
                  </a:lnTo>
                  <a:lnTo>
                    <a:pt x="545236" y="19748"/>
                  </a:lnTo>
                  <a:lnTo>
                    <a:pt x="545134" y="18859"/>
                  </a:lnTo>
                  <a:lnTo>
                    <a:pt x="544931" y="18351"/>
                  </a:lnTo>
                  <a:lnTo>
                    <a:pt x="544664" y="19748"/>
                  </a:lnTo>
                  <a:lnTo>
                    <a:pt x="544233" y="18224"/>
                  </a:lnTo>
                  <a:lnTo>
                    <a:pt x="544042" y="21272"/>
                  </a:lnTo>
                  <a:lnTo>
                    <a:pt x="543801" y="21272"/>
                  </a:lnTo>
                  <a:lnTo>
                    <a:pt x="543839" y="20383"/>
                  </a:lnTo>
                  <a:lnTo>
                    <a:pt x="543814" y="18986"/>
                  </a:lnTo>
                  <a:lnTo>
                    <a:pt x="543318" y="20383"/>
                  </a:lnTo>
                  <a:lnTo>
                    <a:pt x="541870" y="19240"/>
                  </a:lnTo>
                  <a:lnTo>
                    <a:pt x="542112" y="22288"/>
                  </a:lnTo>
                  <a:lnTo>
                    <a:pt x="542226" y="22796"/>
                  </a:lnTo>
                  <a:lnTo>
                    <a:pt x="540626" y="25971"/>
                  </a:lnTo>
                  <a:lnTo>
                    <a:pt x="540207" y="24193"/>
                  </a:lnTo>
                  <a:lnTo>
                    <a:pt x="540143" y="23939"/>
                  </a:lnTo>
                  <a:lnTo>
                    <a:pt x="539775" y="22415"/>
                  </a:lnTo>
                  <a:lnTo>
                    <a:pt x="539750" y="22288"/>
                  </a:lnTo>
                  <a:lnTo>
                    <a:pt x="539445" y="21018"/>
                  </a:lnTo>
                  <a:lnTo>
                    <a:pt x="538022" y="22288"/>
                  </a:lnTo>
                  <a:lnTo>
                    <a:pt x="538086" y="21272"/>
                  </a:lnTo>
                  <a:lnTo>
                    <a:pt x="537222" y="22415"/>
                  </a:lnTo>
                  <a:lnTo>
                    <a:pt x="536270" y="21780"/>
                  </a:lnTo>
                  <a:lnTo>
                    <a:pt x="535571" y="23939"/>
                  </a:lnTo>
                  <a:lnTo>
                    <a:pt x="535330" y="23939"/>
                  </a:lnTo>
                  <a:lnTo>
                    <a:pt x="535203" y="22796"/>
                  </a:lnTo>
                  <a:lnTo>
                    <a:pt x="535292" y="20891"/>
                  </a:lnTo>
                  <a:lnTo>
                    <a:pt x="534746" y="21526"/>
                  </a:lnTo>
                  <a:lnTo>
                    <a:pt x="534619" y="21780"/>
                  </a:lnTo>
                  <a:lnTo>
                    <a:pt x="534492" y="22796"/>
                  </a:lnTo>
                  <a:lnTo>
                    <a:pt x="534441" y="22669"/>
                  </a:lnTo>
                  <a:lnTo>
                    <a:pt x="533819" y="21272"/>
                  </a:lnTo>
                  <a:lnTo>
                    <a:pt x="533920" y="20510"/>
                  </a:lnTo>
                  <a:lnTo>
                    <a:pt x="534174" y="19875"/>
                  </a:lnTo>
                  <a:lnTo>
                    <a:pt x="534047" y="19583"/>
                  </a:lnTo>
                  <a:lnTo>
                    <a:pt x="534263" y="19672"/>
                  </a:lnTo>
                  <a:lnTo>
                    <a:pt x="534149" y="19380"/>
                  </a:lnTo>
                  <a:lnTo>
                    <a:pt x="534301" y="19570"/>
                  </a:lnTo>
                  <a:lnTo>
                    <a:pt x="534441" y="19240"/>
                  </a:lnTo>
                  <a:lnTo>
                    <a:pt x="534085" y="19291"/>
                  </a:lnTo>
                  <a:lnTo>
                    <a:pt x="533768" y="18859"/>
                  </a:lnTo>
                  <a:lnTo>
                    <a:pt x="533654" y="18097"/>
                  </a:lnTo>
                  <a:lnTo>
                    <a:pt x="533603" y="17081"/>
                  </a:lnTo>
                  <a:lnTo>
                    <a:pt x="532587" y="19875"/>
                  </a:lnTo>
                  <a:lnTo>
                    <a:pt x="532625" y="19621"/>
                  </a:lnTo>
                  <a:lnTo>
                    <a:pt x="533019" y="17208"/>
                  </a:lnTo>
                  <a:lnTo>
                    <a:pt x="532168" y="16573"/>
                  </a:lnTo>
                  <a:lnTo>
                    <a:pt x="531888" y="17081"/>
                  </a:lnTo>
                  <a:lnTo>
                    <a:pt x="531787" y="17462"/>
                  </a:lnTo>
                  <a:lnTo>
                    <a:pt x="532015" y="18478"/>
                  </a:lnTo>
                  <a:lnTo>
                    <a:pt x="532130" y="19291"/>
                  </a:lnTo>
                  <a:lnTo>
                    <a:pt x="531749" y="19621"/>
                  </a:lnTo>
                  <a:lnTo>
                    <a:pt x="531037" y="19113"/>
                  </a:lnTo>
                  <a:lnTo>
                    <a:pt x="531380" y="16052"/>
                  </a:lnTo>
                  <a:lnTo>
                    <a:pt x="531279" y="15049"/>
                  </a:lnTo>
                  <a:lnTo>
                    <a:pt x="530059" y="11239"/>
                  </a:lnTo>
                  <a:lnTo>
                    <a:pt x="528078" y="22669"/>
                  </a:lnTo>
                  <a:lnTo>
                    <a:pt x="527773" y="20002"/>
                  </a:lnTo>
                  <a:lnTo>
                    <a:pt x="527672" y="19062"/>
                  </a:lnTo>
                  <a:lnTo>
                    <a:pt x="527481" y="20002"/>
                  </a:lnTo>
                  <a:lnTo>
                    <a:pt x="526770" y="19494"/>
                  </a:lnTo>
                  <a:lnTo>
                    <a:pt x="526275" y="14541"/>
                  </a:lnTo>
                  <a:lnTo>
                    <a:pt x="526046" y="14541"/>
                  </a:lnTo>
                  <a:lnTo>
                    <a:pt x="525132" y="12509"/>
                  </a:lnTo>
                  <a:lnTo>
                    <a:pt x="524789" y="19494"/>
                  </a:lnTo>
                  <a:lnTo>
                    <a:pt x="523798" y="18097"/>
                  </a:lnTo>
                  <a:lnTo>
                    <a:pt x="523824" y="21145"/>
                  </a:lnTo>
                  <a:lnTo>
                    <a:pt x="523697" y="22796"/>
                  </a:lnTo>
                  <a:lnTo>
                    <a:pt x="522922" y="23812"/>
                  </a:lnTo>
                  <a:lnTo>
                    <a:pt x="522198" y="23304"/>
                  </a:lnTo>
                  <a:lnTo>
                    <a:pt x="522198" y="22923"/>
                  </a:lnTo>
                  <a:lnTo>
                    <a:pt x="522211" y="22415"/>
                  </a:lnTo>
                  <a:lnTo>
                    <a:pt x="522224" y="22288"/>
                  </a:lnTo>
                  <a:lnTo>
                    <a:pt x="522249" y="21145"/>
                  </a:lnTo>
                  <a:lnTo>
                    <a:pt x="522274" y="20256"/>
                  </a:lnTo>
                  <a:lnTo>
                    <a:pt x="522376" y="18478"/>
                  </a:lnTo>
                  <a:lnTo>
                    <a:pt x="522846" y="17589"/>
                  </a:lnTo>
                  <a:lnTo>
                    <a:pt x="523024" y="17462"/>
                  </a:lnTo>
                  <a:lnTo>
                    <a:pt x="523036" y="18275"/>
                  </a:lnTo>
                  <a:lnTo>
                    <a:pt x="522909" y="18465"/>
                  </a:lnTo>
                  <a:lnTo>
                    <a:pt x="522782" y="18681"/>
                  </a:lnTo>
                  <a:lnTo>
                    <a:pt x="522795" y="18986"/>
                  </a:lnTo>
                  <a:lnTo>
                    <a:pt x="522947" y="18910"/>
                  </a:lnTo>
                  <a:lnTo>
                    <a:pt x="523024" y="18567"/>
                  </a:lnTo>
                  <a:lnTo>
                    <a:pt x="523049" y="18351"/>
                  </a:lnTo>
                  <a:lnTo>
                    <a:pt x="523621" y="17411"/>
                  </a:lnTo>
                  <a:lnTo>
                    <a:pt x="523646" y="17208"/>
                  </a:lnTo>
                  <a:lnTo>
                    <a:pt x="523455" y="15938"/>
                  </a:lnTo>
                  <a:lnTo>
                    <a:pt x="523278" y="17208"/>
                  </a:lnTo>
                  <a:lnTo>
                    <a:pt x="523163" y="16700"/>
                  </a:lnTo>
                  <a:lnTo>
                    <a:pt x="522986" y="15938"/>
                  </a:lnTo>
                  <a:lnTo>
                    <a:pt x="522046" y="16052"/>
                  </a:lnTo>
                  <a:lnTo>
                    <a:pt x="522033" y="16192"/>
                  </a:lnTo>
                  <a:lnTo>
                    <a:pt x="521931" y="16002"/>
                  </a:lnTo>
                  <a:lnTo>
                    <a:pt x="521703" y="15303"/>
                  </a:lnTo>
                  <a:lnTo>
                    <a:pt x="521487" y="14795"/>
                  </a:lnTo>
                  <a:lnTo>
                    <a:pt x="520839" y="16573"/>
                  </a:lnTo>
                  <a:lnTo>
                    <a:pt x="519912" y="15303"/>
                  </a:lnTo>
                  <a:lnTo>
                    <a:pt x="519988" y="15684"/>
                  </a:lnTo>
                  <a:lnTo>
                    <a:pt x="520090" y="17462"/>
                  </a:lnTo>
                  <a:lnTo>
                    <a:pt x="519938" y="17462"/>
                  </a:lnTo>
                  <a:lnTo>
                    <a:pt x="518579" y="15811"/>
                  </a:lnTo>
                  <a:lnTo>
                    <a:pt x="519163" y="19748"/>
                  </a:lnTo>
                  <a:lnTo>
                    <a:pt x="518147" y="20256"/>
                  </a:lnTo>
                  <a:lnTo>
                    <a:pt x="517906" y="19240"/>
                  </a:lnTo>
                  <a:lnTo>
                    <a:pt x="517855" y="18986"/>
                  </a:lnTo>
                  <a:lnTo>
                    <a:pt x="517728" y="18478"/>
                  </a:lnTo>
                  <a:lnTo>
                    <a:pt x="517829" y="17970"/>
                  </a:lnTo>
                  <a:lnTo>
                    <a:pt x="517918" y="17716"/>
                  </a:lnTo>
                  <a:lnTo>
                    <a:pt x="518096" y="17208"/>
                  </a:lnTo>
                  <a:lnTo>
                    <a:pt x="518617" y="15684"/>
                  </a:lnTo>
                  <a:lnTo>
                    <a:pt x="517525" y="17208"/>
                  </a:lnTo>
                  <a:lnTo>
                    <a:pt x="517055" y="16052"/>
                  </a:lnTo>
                  <a:lnTo>
                    <a:pt x="517182" y="15303"/>
                  </a:lnTo>
                  <a:lnTo>
                    <a:pt x="517893" y="12890"/>
                  </a:lnTo>
                  <a:lnTo>
                    <a:pt x="516851" y="15303"/>
                  </a:lnTo>
                  <a:lnTo>
                    <a:pt x="516534" y="12890"/>
                  </a:lnTo>
                  <a:lnTo>
                    <a:pt x="516305" y="11239"/>
                  </a:lnTo>
                  <a:lnTo>
                    <a:pt x="515823" y="10858"/>
                  </a:lnTo>
                  <a:lnTo>
                    <a:pt x="516089" y="10350"/>
                  </a:lnTo>
                  <a:lnTo>
                    <a:pt x="516356" y="9842"/>
                  </a:lnTo>
                  <a:lnTo>
                    <a:pt x="516026" y="10350"/>
                  </a:lnTo>
                  <a:lnTo>
                    <a:pt x="515569" y="10350"/>
                  </a:lnTo>
                  <a:lnTo>
                    <a:pt x="515683" y="12890"/>
                  </a:lnTo>
                  <a:lnTo>
                    <a:pt x="515429" y="12382"/>
                  </a:lnTo>
                  <a:lnTo>
                    <a:pt x="515200" y="12382"/>
                  </a:lnTo>
                  <a:lnTo>
                    <a:pt x="515264" y="11366"/>
                  </a:lnTo>
                  <a:lnTo>
                    <a:pt x="515112" y="12001"/>
                  </a:lnTo>
                  <a:lnTo>
                    <a:pt x="514997" y="13779"/>
                  </a:lnTo>
                  <a:lnTo>
                    <a:pt x="515112" y="15938"/>
                  </a:lnTo>
                  <a:lnTo>
                    <a:pt x="514540" y="17716"/>
                  </a:lnTo>
                  <a:lnTo>
                    <a:pt x="514311" y="16700"/>
                  </a:lnTo>
                  <a:lnTo>
                    <a:pt x="514210" y="16535"/>
                  </a:lnTo>
                  <a:lnTo>
                    <a:pt x="513321" y="18986"/>
                  </a:lnTo>
                  <a:lnTo>
                    <a:pt x="513372" y="16827"/>
                  </a:lnTo>
                  <a:lnTo>
                    <a:pt x="510451" y="16827"/>
                  </a:lnTo>
                  <a:lnTo>
                    <a:pt x="510146" y="16827"/>
                  </a:lnTo>
                  <a:lnTo>
                    <a:pt x="510387" y="17208"/>
                  </a:lnTo>
                  <a:lnTo>
                    <a:pt x="510451" y="17462"/>
                  </a:lnTo>
                  <a:lnTo>
                    <a:pt x="510209" y="19240"/>
                  </a:lnTo>
                  <a:lnTo>
                    <a:pt x="509854" y="18986"/>
                  </a:lnTo>
                  <a:lnTo>
                    <a:pt x="509295" y="19494"/>
                  </a:lnTo>
                  <a:lnTo>
                    <a:pt x="508901" y="21145"/>
                  </a:lnTo>
                  <a:lnTo>
                    <a:pt x="508863" y="20129"/>
                  </a:lnTo>
                  <a:lnTo>
                    <a:pt x="508685" y="16573"/>
                  </a:lnTo>
                  <a:lnTo>
                    <a:pt x="508584" y="14414"/>
                  </a:lnTo>
                  <a:lnTo>
                    <a:pt x="507644" y="16573"/>
                  </a:lnTo>
                  <a:lnTo>
                    <a:pt x="507555" y="16192"/>
                  </a:lnTo>
                  <a:lnTo>
                    <a:pt x="507441" y="15684"/>
                  </a:lnTo>
                  <a:lnTo>
                    <a:pt x="507555" y="14363"/>
                  </a:lnTo>
                  <a:lnTo>
                    <a:pt x="507593" y="14160"/>
                  </a:lnTo>
                  <a:lnTo>
                    <a:pt x="507707" y="13652"/>
                  </a:lnTo>
                  <a:lnTo>
                    <a:pt x="507580" y="12382"/>
                  </a:lnTo>
                  <a:lnTo>
                    <a:pt x="507542" y="12255"/>
                  </a:lnTo>
                  <a:lnTo>
                    <a:pt x="506730" y="14033"/>
                  </a:lnTo>
                  <a:lnTo>
                    <a:pt x="506730" y="17081"/>
                  </a:lnTo>
                  <a:lnTo>
                    <a:pt x="506539" y="17716"/>
                  </a:lnTo>
                  <a:lnTo>
                    <a:pt x="506425" y="20129"/>
                  </a:lnTo>
                  <a:lnTo>
                    <a:pt x="506298" y="18986"/>
                  </a:lnTo>
                  <a:lnTo>
                    <a:pt x="506247" y="18732"/>
                  </a:lnTo>
                  <a:lnTo>
                    <a:pt x="506171" y="17843"/>
                  </a:lnTo>
                  <a:lnTo>
                    <a:pt x="506133" y="17411"/>
                  </a:lnTo>
                  <a:lnTo>
                    <a:pt x="506056" y="17589"/>
                  </a:lnTo>
                  <a:lnTo>
                    <a:pt x="506006" y="16319"/>
                  </a:lnTo>
                  <a:lnTo>
                    <a:pt x="506133" y="17411"/>
                  </a:lnTo>
                  <a:lnTo>
                    <a:pt x="506539" y="16319"/>
                  </a:lnTo>
                  <a:lnTo>
                    <a:pt x="506577" y="16192"/>
                  </a:lnTo>
                  <a:lnTo>
                    <a:pt x="506730" y="17081"/>
                  </a:lnTo>
                  <a:lnTo>
                    <a:pt x="506730" y="14033"/>
                  </a:lnTo>
                  <a:lnTo>
                    <a:pt x="506641" y="14224"/>
                  </a:lnTo>
                  <a:lnTo>
                    <a:pt x="505498" y="17716"/>
                  </a:lnTo>
                  <a:lnTo>
                    <a:pt x="505764" y="17792"/>
                  </a:lnTo>
                  <a:lnTo>
                    <a:pt x="505028" y="22288"/>
                  </a:lnTo>
                  <a:lnTo>
                    <a:pt x="504863" y="21526"/>
                  </a:lnTo>
                  <a:lnTo>
                    <a:pt x="504799" y="21272"/>
                  </a:lnTo>
                  <a:lnTo>
                    <a:pt x="504545" y="20129"/>
                  </a:lnTo>
                  <a:lnTo>
                    <a:pt x="504507" y="18478"/>
                  </a:lnTo>
                  <a:lnTo>
                    <a:pt x="504634" y="16573"/>
                  </a:lnTo>
                  <a:lnTo>
                    <a:pt x="504748" y="14668"/>
                  </a:lnTo>
                  <a:lnTo>
                    <a:pt x="504647" y="13017"/>
                  </a:lnTo>
                  <a:lnTo>
                    <a:pt x="503872" y="10731"/>
                  </a:lnTo>
                  <a:lnTo>
                    <a:pt x="502653" y="16573"/>
                  </a:lnTo>
                  <a:lnTo>
                    <a:pt x="501307" y="14922"/>
                  </a:lnTo>
                  <a:lnTo>
                    <a:pt x="501523" y="15557"/>
                  </a:lnTo>
                  <a:lnTo>
                    <a:pt x="501611" y="16700"/>
                  </a:lnTo>
                  <a:lnTo>
                    <a:pt x="501370" y="18478"/>
                  </a:lnTo>
                  <a:lnTo>
                    <a:pt x="501065" y="17335"/>
                  </a:lnTo>
                  <a:lnTo>
                    <a:pt x="500786" y="16319"/>
                  </a:lnTo>
                  <a:lnTo>
                    <a:pt x="500253" y="17335"/>
                  </a:lnTo>
                  <a:lnTo>
                    <a:pt x="500278" y="17081"/>
                  </a:lnTo>
                  <a:lnTo>
                    <a:pt x="500392" y="15557"/>
                  </a:lnTo>
                  <a:lnTo>
                    <a:pt x="500303" y="14795"/>
                  </a:lnTo>
                  <a:lnTo>
                    <a:pt x="500253" y="14668"/>
                  </a:lnTo>
                  <a:lnTo>
                    <a:pt x="500138" y="14033"/>
                  </a:lnTo>
                  <a:lnTo>
                    <a:pt x="500062" y="13144"/>
                  </a:lnTo>
                  <a:lnTo>
                    <a:pt x="499986" y="14668"/>
                  </a:lnTo>
                  <a:lnTo>
                    <a:pt x="498995" y="12890"/>
                  </a:lnTo>
                  <a:lnTo>
                    <a:pt x="498627" y="17081"/>
                  </a:lnTo>
                  <a:lnTo>
                    <a:pt x="498182" y="14541"/>
                  </a:lnTo>
                  <a:lnTo>
                    <a:pt x="498081" y="14224"/>
                  </a:lnTo>
                  <a:lnTo>
                    <a:pt x="497039" y="13144"/>
                  </a:lnTo>
                  <a:lnTo>
                    <a:pt x="496455" y="20129"/>
                  </a:lnTo>
                  <a:lnTo>
                    <a:pt x="495376" y="19367"/>
                  </a:lnTo>
                  <a:lnTo>
                    <a:pt x="495477" y="18859"/>
                  </a:lnTo>
                  <a:lnTo>
                    <a:pt x="495719" y="17716"/>
                  </a:lnTo>
                  <a:lnTo>
                    <a:pt x="495820" y="17208"/>
                  </a:lnTo>
                  <a:lnTo>
                    <a:pt x="495706" y="16611"/>
                  </a:lnTo>
                  <a:lnTo>
                    <a:pt x="495490" y="15913"/>
                  </a:lnTo>
                  <a:lnTo>
                    <a:pt x="495617" y="15303"/>
                  </a:lnTo>
                  <a:lnTo>
                    <a:pt x="495744" y="15049"/>
                  </a:lnTo>
                  <a:lnTo>
                    <a:pt x="496265" y="14033"/>
                  </a:lnTo>
                  <a:lnTo>
                    <a:pt x="495896" y="14033"/>
                  </a:lnTo>
                  <a:lnTo>
                    <a:pt x="495592" y="13652"/>
                  </a:lnTo>
                  <a:lnTo>
                    <a:pt x="495490" y="15049"/>
                  </a:lnTo>
                  <a:lnTo>
                    <a:pt x="495350" y="13779"/>
                  </a:lnTo>
                  <a:lnTo>
                    <a:pt x="494284" y="17716"/>
                  </a:lnTo>
                  <a:lnTo>
                    <a:pt x="494055" y="15811"/>
                  </a:lnTo>
                  <a:lnTo>
                    <a:pt x="493915" y="16446"/>
                  </a:lnTo>
                  <a:lnTo>
                    <a:pt x="493801" y="17335"/>
                  </a:lnTo>
                  <a:lnTo>
                    <a:pt x="493674" y="18859"/>
                  </a:lnTo>
                  <a:lnTo>
                    <a:pt x="493255" y="18605"/>
                  </a:lnTo>
                  <a:lnTo>
                    <a:pt x="492798" y="18859"/>
                  </a:lnTo>
                  <a:lnTo>
                    <a:pt x="492696" y="20129"/>
                  </a:lnTo>
                  <a:lnTo>
                    <a:pt x="492810" y="21272"/>
                  </a:lnTo>
                  <a:lnTo>
                    <a:pt x="492036" y="14795"/>
                  </a:lnTo>
                  <a:lnTo>
                    <a:pt x="489559" y="21526"/>
                  </a:lnTo>
                  <a:lnTo>
                    <a:pt x="489051" y="17335"/>
                  </a:lnTo>
                  <a:lnTo>
                    <a:pt x="488873" y="15938"/>
                  </a:lnTo>
                  <a:lnTo>
                    <a:pt x="487959" y="16611"/>
                  </a:lnTo>
                  <a:lnTo>
                    <a:pt x="486994" y="17208"/>
                  </a:lnTo>
                  <a:lnTo>
                    <a:pt x="486232" y="17335"/>
                  </a:lnTo>
                  <a:lnTo>
                    <a:pt x="486295" y="16344"/>
                  </a:lnTo>
                  <a:lnTo>
                    <a:pt x="486422" y="16573"/>
                  </a:lnTo>
                  <a:lnTo>
                    <a:pt x="486308" y="16319"/>
                  </a:lnTo>
                  <a:lnTo>
                    <a:pt x="485521" y="14541"/>
                  </a:lnTo>
                  <a:lnTo>
                    <a:pt x="485444" y="22415"/>
                  </a:lnTo>
                  <a:lnTo>
                    <a:pt x="484708" y="20891"/>
                  </a:lnTo>
                  <a:lnTo>
                    <a:pt x="484403" y="20256"/>
                  </a:lnTo>
                  <a:lnTo>
                    <a:pt x="484136" y="17970"/>
                  </a:lnTo>
                  <a:lnTo>
                    <a:pt x="484009" y="16827"/>
                  </a:lnTo>
                  <a:lnTo>
                    <a:pt x="485127" y="18478"/>
                  </a:lnTo>
                  <a:lnTo>
                    <a:pt x="484898" y="17462"/>
                  </a:lnTo>
                  <a:lnTo>
                    <a:pt x="484847" y="16827"/>
                  </a:lnTo>
                  <a:lnTo>
                    <a:pt x="485076" y="10350"/>
                  </a:lnTo>
                  <a:lnTo>
                    <a:pt x="483374" y="17970"/>
                  </a:lnTo>
                  <a:lnTo>
                    <a:pt x="483108" y="16065"/>
                  </a:lnTo>
                  <a:lnTo>
                    <a:pt x="482854" y="14287"/>
                  </a:lnTo>
                  <a:lnTo>
                    <a:pt x="482968" y="13779"/>
                  </a:lnTo>
                  <a:lnTo>
                    <a:pt x="482841" y="12636"/>
                  </a:lnTo>
                  <a:lnTo>
                    <a:pt x="482574" y="11239"/>
                  </a:lnTo>
                  <a:lnTo>
                    <a:pt x="481418" y="16065"/>
                  </a:lnTo>
                  <a:lnTo>
                    <a:pt x="480466" y="15557"/>
                  </a:lnTo>
                  <a:lnTo>
                    <a:pt x="480529" y="14541"/>
                  </a:lnTo>
                  <a:lnTo>
                    <a:pt x="479666" y="17970"/>
                  </a:lnTo>
                  <a:lnTo>
                    <a:pt x="477748" y="19494"/>
                  </a:lnTo>
                  <a:lnTo>
                    <a:pt x="477685" y="20129"/>
                  </a:lnTo>
                  <a:lnTo>
                    <a:pt x="476796" y="20891"/>
                  </a:lnTo>
                  <a:lnTo>
                    <a:pt x="476669" y="19875"/>
                  </a:lnTo>
                  <a:lnTo>
                    <a:pt x="476554" y="19240"/>
                  </a:lnTo>
                  <a:lnTo>
                    <a:pt x="476123" y="18224"/>
                  </a:lnTo>
                  <a:lnTo>
                    <a:pt x="476084" y="17462"/>
                  </a:lnTo>
                  <a:lnTo>
                    <a:pt x="476161" y="15176"/>
                  </a:lnTo>
                  <a:lnTo>
                    <a:pt x="476961" y="15049"/>
                  </a:lnTo>
                  <a:lnTo>
                    <a:pt x="476783" y="11366"/>
                  </a:lnTo>
                  <a:lnTo>
                    <a:pt x="475919" y="15176"/>
                  </a:lnTo>
                  <a:lnTo>
                    <a:pt x="475627" y="14668"/>
                  </a:lnTo>
                  <a:lnTo>
                    <a:pt x="475691" y="12890"/>
                  </a:lnTo>
                  <a:lnTo>
                    <a:pt x="474446" y="13271"/>
                  </a:lnTo>
                  <a:lnTo>
                    <a:pt x="474179" y="17462"/>
                  </a:lnTo>
                  <a:lnTo>
                    <a:pt x="472884" y="17081"/>
                  </a:lnTo>
                  <a:lnTo>
                    <a:pt x="472859" y="18732"/>
                  </a:lnTo>
                  <a:lnTo>
                    <a:pt x="471995" y="22288"/>
                  </a:lnTo>
                  <a:lnTo>
                    <a:pt x="472020" y="21907"/>
                  </a:lnTo>
                  <a:lnTo>
                    <a:pt x="395135" y="21907"/>
                  </a:lnTo>
                  <a:lnTo>
                    <a:pt x="395135" y="26098"/>
                  </a:lnTo>
                  <a:lnTo>
                    <a:pt x="394957" y="25971"/>
                  </a:lnTo>
                  <a:lnTo>
                    <a:pt x="394703" y="25844"/>
                  </a:lnTo>
                  <a:lnTo>
                    <a:pt x="394436" y="25844"/>
                  </a:lnTo>
                  <a:lnTo>
                    <a:pt x="394474" y="24574"/>
                  </a:lnTo>
                  <a:lnTo>
                    <a:pt x="394550" y="23939"/>
                  </a:lnTo>
                  <a:lnTo>
                    <a:pt x="394563" y="23812"/>
                  </a:lnTo>
                  <a:lnTo>
                    <a:pt x="394665" y="24701"/>
                  </a:lnTo>
                  <a:lnTo>
                    <a:pt x="394957" y="25209"/>
                  </a:lnTo>
                  <a:lnTo>
                    <a:pt x="395135" y="26098"/>
                  </a:lnTo>
                  <a:lnTo>
                    <a:pt x="395135" y="21907"/>
                  </a:lnTo>
                  <a:lnTo>
                    <a:pt x="393484" y="21907"/>
                  </a:lnTo>
                  <a:lnTo>
                    <a:pt x="393484" y="25971"/>
                  </a:lnTo>
                  <a:lnTo>
                    <a:pt x="393433" y="26111"/>
                  </a:lnTo>
                  <a:lnTo>
                    <a:pt x="393065" y="26225"/>
                  </a:lnTo>
                  <a:lnTo>
                    <a:pt x="393484" y="25971"/>
                  </a:lnTo>
                  <a:lnTo>
                    <a:pt x="393484" y="21907"/>
                  </a:lnTo>
                  <a:lnTo>
                    <a:pt x="380517" y="21907"/>
                  </a:lnTo>
                  <a:lnTo>
                    <a:pt x="380288" y="21907"/>
                  </a:lnTo>
                  <a:lnTo>
                    <a:pt x="380161" y="23050"/>
                  </a:lnTo>
                  <a:lnTo>
                    <a:pt x="380060" y="23558"/>
                  </a:lnTo>
                  <a:lnTo>
                    <a:pt x="380517" y="22542"/>
                  </a:lnTo>
                  <a:lnTo>
                    <a:pt x="380631" y="25234"/>
                  </a:lnTo>
                  <a:lnTo>
                    <a:pt x="380809" y="24701"/>
                  </a:lnTo>
                  <a:lnTo>
                    <a:pt x="380860" y="24574"/>
                  </a:lnTo>
                  <a:lnTo>
                    <a:pt x="381584" y="22542"/>
                  </a:lnTo>
                  <a:lnTo>
                    <a:pt x="381673" y="22288"/>
                  </a:lnTo>
                  <a:lnTo>
                    <a:pt x="382028" y="23050"/>
                  </a:lnTo>
                  <a:lnTo>
                    <a:pt x="382117" y="26987"/>
                  </a:lnTo>
                  <a:lnTo>
                    <a:pt x="380822" y="24701"/>
                  </a:lnTo>
                  <a:lnTo>
                    <a:pt x="380860" y="25209"/>
                  </a:lnTo>
                  <a:lnTo>
                    <a:pt x="381355" y="27749"/>
                  </a:lnTo>
                  <a:lnTo>
                    <a:pt x="380517" y="26352"/>
                  </a:lnTo>
                  <a:lnTo>
                    <a:pt x="380885" y="31940"/>
                  </a:lnTo>
                  <a:lnTo>
                    <a:pt x="380022" y="26111"/>
                  </a:lnTo>
                  <a:lnTo>
                    <a:pt x="380022" y="26860"/>
                  </a:lnTo>
                  <a:lnTo>
                    <a:pt x="380276" y="31940"/>
                  </a:lnTo>
                  <a:lnTo>
                    <a:pt x="381419" y="32956"/>
                  </a:lnTo>
                  <a:lnTo>
                    <a:pt x="381533" y="31940"/>
                  </a:lnTo>
                  <a:lnTo>
                    <a:pt x="381723" y="30162"/>
                  </a:lnTo>
                  <a:lnTo>
                    <a:pt x="382866" y="31305"/>
                  </a:lnTo>
                  <a:lnTo>
                    <a:pt x="383095" y="30162"/>
                  </a:lnTo>
                  <a:lnTo>
                    <a:pt x="383209" y="29641"/>
                  </a:lnTo>
                  <a:lnTo>
                    <a:pt x="383108" y="28892"/>
                  </a:lnTo>
                  <a:lnTo>
                    <a:pt x="382993" y="28511"/>
                  </a:lnTo>
                  <a:lnTo>
                    <a:pt x="383082" y="27749"/>
                  </a:lnTo>
                  <a:lnTo>
                    <a:pt x="383235" y="26987"/>
                  </a:lnTo>
                  <a:lnTo>
                    <a:pt x="383362" y="26441"/>
                  </a:lnTo>
                  <a:lnTo>
                    <a:pt x="385254" y="22923"/>
                  </a:lnTo>
                  <a:lnTo>
                    <a:pt x="384162" y="35369"/>
                  </a:lnTo>
                  <a:lnTo>
                    <a:pt x="385711" y="30721"/>
                  </a:lnTo>
                  <a:lnTo>
                    <a:pt x="386054" y="28892"/>
                  </a:lnTo>
                  <a:lnTo>
                    <a:pt x="386181" y="28130"/>
                  </a:lnTo>
                  <a:lnTo>
                    <a:pt x="386549" y="23939"/>
                  </a:lnTo>
                  <a:lnTo>
                    <a:pt x="387146" y="25844"/>
                  </a:lnTo>
                  <a:lnTo>
                    <a:pt x="387235" y="26860"/>
                  </a:lnTo>
                  <a:lnTo>
                    <a:pt x="386765" y="30416"/>
                  </a:lnTo>
                  <a:lnTo>
                    <a:pt x="387921" y="30797"/>
                  </a:lnTo>
                  <a:lnTo>
                    <a:pt x="387870" y="28676"/>
                  </a:lnTo>
                  <a:lnTo>
                    <a:pt x="387781" y="24574"/>
                  </a:lnTo>
                  <a:lnTo>
                    <a:pt x="388683" y="26974"/>
                  </a:lnTo>
                  <a:lnTo>
                    <a:pt x="389242" y="26974"/>
                  </a:lnTo>
                  <a:lnTo>
                    <a:pt x="389216" y="30543"/>
                  </a:lnTo>
                  <a:lnTo>
                    <a:pt x="390486" y="30035"/>
                  </a:lnTo>
                  <a:lnTo>
                    <a:pt x="392010" y="27495"/>
                  </a:lnTo>
                  <a:lnTo>
                    <a:pt x="393420" y="26987"/>
                  </a:lnTo>
                  <a:lnTo>
                    <a:pt x="393344" y="27622"/>
                  </a:lnTo>
                  <a:lnTo>
                    <a:pt x="393217" y="28257"/>
                  </a:lnTo>
                  <a:lnTo>
                    <a:pt x="393115" y="28638"/>
                  </a:lnTo>
                  <a:lnTo>
                    <a:pt x="393014" y="29273"/>
                  </a:lnTo>
                  <a:lnTo>
                    <a:pt x="393242" y="30289"/>
                  </a:lnTo>
                  <a:lnTo>
                    <a:pt x="395084" y="28511"/>
                  </a:lnTo>
                  <a:lnTo>
                    <a:pt x="398475" y="33083"/>
                  </a:lnTo>
                  <a:lnTo>
                    <a:pt x="399300" y="30035"/>
                  </a:lnTo>
                  <a:lnTo>
                    <a:pt x="399440" y="30162"/>
                  </a:lnTo>
                  <a:lnTo>
                    <a:pt x="399478" y="30035"/>
                  </a:lnTo>
                  <a:lnTo>
                    <a:pt x="399834" y="28892"/>
                  </a:lnTo>
                  <a:lnTo>
                    <a:pt x="400215" y="28765"/>
                  </a:lnTo>
                  <a:lnTo>
                    <a:pt x="400151" y="30924"/>
                  </a:lnTo>
                  <a:lnTo>
                    <a:pt x="399923" y="31686"/>
                  </a:lnTo>
                  <a:lnTo>
                    <a:pt x="401231" y="29146"/>
                  </a:lnTo>
                  <a:lnTo>
                    <a:pt x="401535" y="28765"/>
                  </a:lnTo>
                  <a:lnTo>
                    <a:pt x="401739" y="28511"/>
                  </a:lnTo>
                  <a:lnTo>
                    <a:pt x="402932" y="26987"/>
                  </a:lnTo>
                  <a:lnTo>
                    <a:pt x="403034" y="26860"/>
                  </a:lnTo>
                  <a:lnTo>
                    <a:pt x="403542" y="26225"/>
                  </a:lnTo>
                  <a:lnTo>
                    <a:pt x="404317" y="28740"/>
                  </a:lnTo>
                  <a:lnTo>
                    <a:pt x="404444" y="29908"/>
                  </a:lnTo>
                  <a:lnTo>
                    <a:pt x="404355" y="30543"/>
                  </a:lnTo>
                  <a:lnTo>
                    <a:pt x="405142" y="31813"/>
                  </a:lnTo>
                  <a:lnTo>
                    <a:pt x="405574" y="26098"/>
                  </a:lnTo>
                  <a:lnTo>
                    <a:pt x="405714" y="24193"/>
                  </a:lnTo>
                  <a:lnTo>
                    <a:pt x="406222" y="26276"/>
                  </a:lnTo>
                  <a:lnTo>
                    <a:pt x="406336" y="27368"/>
                  </a:lnTo>
                  <a:lnTo>
                    <a:pt x="406222" y="27749"/>
                  </a:lnTo>
                  <a:lnTo>
                    <a:pt x="408203" y="29146"/>
                  </a:lnTo>
                  <a:lnTo>
                    <a:pt x="410629" y="26479"/>
                  </a:lnTo>
                  <a:lnTo>
                    <a:pt x="411924" y="31178"/>
                  </a:lnTo>
                  <a:lnTo>
                    <a:pt x="412483" y="26733"/>
                  </a:lnTo>
                  <a:lnTo>
                    <a:pt x="413829" y="33337"/>
                  </a:lnTo>
                  <a:lnTo>
                    <a:pt x="414337" y="27114"/>
                  </a:lnTo>
                  <a:lnTo>
                    <a:pt x="415112" y="29641"/>
                  </a:lnTo>
                  <a:lnTo>
                    <a:pt x="415213" y="30543"/>
                  </a:lnTo>
                  <a:lnTo>
                    <a:pt x="415124" y="30797"/>
                  </a:lnTo>
                  <a:lnTo>
                    <a:pt x="415010" y="31432"/>
                  </a:lnTo>
                  <a:lnTo>
                    <a:pt x="416445" y="33464"/>
                  </a:lnTo>
                  <a:lnTo>
                    <a:pt x="416877" y="33845"/>
                  </a:lnTo>
                  <a:lnTo>
                    <a:pt x="417347" y="29641"/>
                  </a:lnTo>
                  <a:lnTo>
                    <a:pt x="417918" y="29019"/>
                  </a:lnTo>
                  <a:lnTo>
                    <a:pt x="417741" y="32219"/>
                  </a:lnTo>
                  <a:lnTo>
                    <a:pt x="418680" y="29019"/>
                  </a:lnTo>
                  <a:lnTo>
                    <a:pt x="418846" y="32829"/>
                  </a:lnTo>
                  <a:lnTo>
                    <a:pt x="419328" y="32181"/>
                  </a:lnTo>
                  <a:lnTo>
                    <a:pt x="419214" y="31788"/>
                  </a:lnTo>
                  <a:lnTo>
                    <a:pt x="419087" y="30797"/>
                  </a:lnTo>
                  <a:lnTo>
                    <a:pt x="419163" y="29641"/>
                  </a:lnTo>
                  <a:lnTo>
                    <a:pt x="419544" y="29019"/>
                  </a:lnTo>
                  <a:lnTo>
                    <a:pt x="420027" y="28257"/>
                  </a:lnTo>
                  <a:lnTo>
                    <a:pt x="420751" y="31102"/>
                  </a:lnTo>
                  <a:lnTo>
                    <a:pt x="420878" y="33591"/>
                  </a:lnTo>
                  <a:lnTo>
                    <a:pt x="422935" y="31051"/>
                  </a:lnTo>
                  <a:lnTo>
                    <a:pt x="422871" y="31673"/>
                  </a:lnTo>
                  <a:lnTo>
                    <a:pt x="423100" y="31051"/>
                  </a:lnTo>
                  <a:lnTo>
                    <a:pt x="423379" y="30289"/>
                  </a:lnTo>
                  <a:lnTo>
                    <a:pt x="422160" y="37020"/>
                  </a:lnTo>
                  <a:lnTo>
                    <a:pt x="423214" y="34099"/>
                  </a:lnTo>
                  <a:lnTo>
                    <a:pt x="423329" y="32575"/>
                  </a:lnTo>
                  <a:lnTo>
                    <a:pt x="423443" y="31927"/>
                  </a:lnTo>
                  <a:lnTo>
                    <a:pt x="423494" y="31432"/>
                  </a:lnTo>
                  <a:lnTo>
                    <a:pt x="423837" y="33464"/>
                  </a:lnTo>
                  <a:lnTo>
                    <a:pt x="424891" y="33464"/>
                  </a:lnTo>
                  <a:lnTo>
                    <a:pt x="425716" y="32702"/>
                  </a:lnTo>
                  <a:lnTo>
                    <a:pt x="425437" y="34988"/>
                  </a:lnTo>
                  <a:lnTo>
                    <a:pt x="426808" y="35623"/>
                  </a:lnTo>
                  <a:lnTo>
                    <a:pt x="428447" y="34099"/>
                  </a:lnTo>
                  <a:lnTo>
                    <a:pt x="430022" y="34226"/>
                  </a:lnTo>
                  <a:lnTo>
                    <a:pt x="429958" y="34099"/>
                  </a:lnTo>
                  <a:lnTo>
                    <a:pt x="429628" y="33337"/>
                  </a:lnTo>
                  <a:lnTo>
                    <a:pt x="429552" y="32702"/>
                  </a:lnTo>
                  <a:lnTo>
                    <a:pt x="429666" y="31432"/>
                  </a:lnTo>
                  <a:lnTo>
                    <a:pt x="429780" y="30289"/>
                  </a:lnTo>
                  <a:lnTo>
                    <a:pt x="429869" y="29273"/>
                  </a:lnTo>
                  <a:lnTo>
                    <a:pt x="430364" y="28892"/>
                  </a:lnTo>
                  <a:lnTo>
                    <a:pt x="430364" y="29641"/>
                  </a:lnTo>
                  <a:lnTo>
                    <a:pt x="430580" y="28892"/>
                  </a:lnTo>
                  <a:lnTo>
                    <a:pt x="430695" y="28511"/>
                  </a:lnTo>
                  <a:lnTo>
                    <a:pt x="431266" y="28892"/>
                  </a:lnTo>
                  <a:lnTo>
                    <a:pt x="430911" y="32067"/>
                  </a:lnTo>
                  <a:lnTo>
                    <a:pt x="430784" y="32639"/>
                  </a:lnTo>
                  <a:lnTo>
                    <a:pt x="430453" y="33464"/>
                  </a:lnTo>
                  <a:lnTo>
                    <a:pt x="431241" y="32321"/>
                  </a:lnTo>
                  <a:lnTo>
                    <a:pt x="431126" y="33591"/>
                  </a:lnTo>
                  <a:lnTo>
                    <a:pt x="431025" y="33845"/>
                  </a:lnTo>
                  <a:lnTo>
                    <a:pt x="430911" y="35115"/>
                  </a:lnTo>
                  <a:lnTo>
                    <a:pt x="431330" y="33083"/>
                  </a:lnTo>
                  <a:lnTo>
                    <a:pt x="431939" y="38671"/>
                  </a:lnTo>
                  <a:lnTo>
                    <a:pt x="432574" y="34988"/>
                  </a:lnTo>
                  <a:lnTo>
                    <a:pt x="432549" y="36004"/>
                  </a:lnTo>
                  <a:lnTo>
                    <a:pt x="434136" y="36131"/>
                  </a:lnTo>
                  <a:lnTo>
                    <a:pt x="434911" y="34988"/>
                  </a:lnTo>
                  <a:lnTo>
                    <a:pt x="436206" y="34988"/>
                  </a:lnTo>
                  <a:lnTo>
                    <a:pt x="436333" y="33083"/>
                  </a:lnTo>
                  <a:lnTo>
                    <a:pt x="436384" y="32321"/>
                  </a:lnTo>
                  <a:lnTo>
                    <a:pt x="436410" y="31940"/>
                  </a:lnTo>
                  <a:lnTo>
                    <a:pt x="436867" y="32702"/>
                  </a:lnTo>
                  <a:lnTo>
                    <a:pt x="437032" y="31940"/>
                  </a:lnTo>
                  <a:lnTo>
                    <a:pt x="437388" y="30289"/>
                  </a:lnTo>
                  <a:lnTo>
                    <a:pt x="438264" y="31305"/>
                  </a:lnTo>
                  <a:lnTo>
                    <a:pt x="439178" y="33718"/>
                  </a:lnTo>
                  <a:lnTo>
                    <a:pt x="440321" y="33464"/>
                  </a:lnTo>
                  <a:lnTo>
                    <a:pt x="441172" y="32143"/>
                  </a:lnTo>
                  <a:lnTo>
                    <a:pt x="441071" y="31940"/>
                  </a:lnTo>
                  <a:lnTo>
                    <a:pt x="440956" y="31559"/>
                  </a:lnTo>
                  <a:lnTo>
                    <a:pt x="440829" y="31305"/>
                  </a:lnTo>
                  <a:lnTo>
                    <a:pt x="440905" y="30289"/>
                  </a:lnTo>
                  <a:lnTo>
                    <a:pt x="441172" y="29273"/>
                  </a:lnTo>
                  <a:lnTo>
                    <a:pt x="441147" y="31927"/>
                  </a:lnTo>
                  <a:lnTo>
                    <a:pt x="442214" y="31813"/>
                  </a:lnTo>
                  <a:lnTo>
                    <a:pt x="441515" y="33718"/>
                  </a:lnTo>
                  <a:lnTo>
                    <a:pt x="442912" y="33337"/>
                  </a:lnTo>
                  <a:lnTo>
                    <a:pt x="443280" y="33210"/>
                  </a:lnTo>
                  <a:lnTo>
                    <a:pt x="444563" y="31813"/>
                  </a:lnTo>
                  <a:lnTo>
                    <a:pt x="445020" y="31305"/>
                  </a:lnTo>
                  <a:lnTo>
                    <a:pt x="444881" y="29273"/>
                  </a:lnTo>
                  <a:lnTo>
                    <a:pt x="444995" y="28638"/>
                  </a:lnTo>
                  <a:lnTo>
                    <a:pt x="445109" y="28511"/>
                  </a:lnTo>
                  <a:lnTo>
                    <a:pt x="445338" y="28257"/>
                  </a:lnTo>
                  <a:lnTo>
                    <a:pt x="445427" y="28740"/>
                  </a:lnTo>
                  <a:lnTo>
                    <a:pt x="445541" y="30924"/>
                  </a:lnTo>
                  <a:lnTo>
                    <a:pt x="445427" y="31432"/>
                  </a:lnTo>
                  <a:lnTo>
                    <a:pt x="447167" y="28257"/>
                  </a:lnTo>
                  <a:lnTo>
                    <a:pt x="447586" y="27495"/>
                  </a:lnTo>
                  <a:lnTo>
                    <a:pt x="449414" y="39433"/>
                  </a:lnTo>
                  <a:lnTo>
                    <a:pt x="451129" y="34429"/>
                  </a:lnTo>
                  <a:lnTo>
                    <a:pt x="451180" y="34226"/>
                  </a:lnTo>
                  <a:lnTo>
                    <a:pt x="451281" y="33972"/>
                  </a:lnTo>
                  <a:lnTo>
                    <a:pt x="451218" y="34163"/>
                  </a:lnTo>
                  <a:lnTo>
                    <a:pt x="451345" y="33972"/>
                  </a:lnTo>
                  <a:lnTo>
                    <a:pt x="452945" y="31432"/>
                  </a:lnTo>
                  <a:lnTo>
                    <a:pt x="453440" y="31788"/>
                  </a:lnTo>
                  <a:lnTo>
                    <a:pt x="453542" y="32067"/>
                  </a:lnTo>
                  <a:lnTo>
                    <a:pt x="452602" y="33210"/>
                  </a:lnTo>
                  <a:lnTo>
                    <a:pt x="452501" y="33845"/>
                  </a:lnTo>
                  <a:lnTo>
                    <a:pt x="452831" y="35115"/>
                  </a:lnTo>
                  <a:lnTo>
                    <a:pt x="454533" y="31432"/>
                  </a:lnTo>
                  <a:lnTo>
                    <a:pt x="454825" y="30797"/>
                  </a:lnTo>
                  <a:lnTo>
                    <a:pt x="455510" y="35877"/>
                  </a:lnTo>
                  <a:lnTo>
                    <a:pt x="457111" y="33083"/>
                  </a:lnTo>
                  <a:lnTo>
                    <a:pt x="457733" y="40957"/>
                  </a:lnTo>
                  <a:lnTo>
                    <a:pt x="460883" y="33083"/>
                  </a:lnTo>
                  <a:lnTo>
                    <a:pt x="461035" y="32702"/>
                  </a:lnTo>
                  <a:lnTo>
                    <a:pt x="462216" y="37782"/>
                  </a:lnTo>
                  <a:lnTo>
                    <a:pt x="462343" y="35623"/>
                  </a:lnTo>
                  <a:lnTo>
                    <a:pt x="462724" y="34226"/>
                  </a:lnTo>
                  <a:lnTo>
                    <a:pt x="462699" y="35407"/>
                  </a:lnTo>
                  <a:lnTo>
                    <a:pt x="462876" y="34861"/>
                  </a:lnTo>
                  <a:lnTo>
                    <a:pt x="463867" y="34226"/>
                  </a:lnTo>
                  <a:lnTo>
                    <a:pt x="466255" y="32702"/>
                  </a:lnTo>
                  <a:lnTo>
                    <a:pt x="469404" y="37909"/>
                  </a:lnTo>
                  <a:lnTo>
                    <a:pt x="472630" y="39814"/>
                  </a:lnTo>
                  <a:lnTo>
                    <a:pt x="473824" y="40322"/>
                  </a:lnTo>
                  <a:lnTo>
                    <a:pt x="473875" y="32702"/>
                  </a:lnTo>
                  <a:lnTo>
                    <a:pt x="473887" y="30797"/>
                  </a:lnTo>
                  <a:lnTo>
                    <a:pt x="473887" y="30289"/>
                  </a:lnTo>
                  <a:lnTo>
                    <a:pt x="474992" y="34099"/>
                  </a:lnTo>
                  <a:lnTo>
                    <a:pt x="475094" y="35115"/>
                  </a:lnTo>
                  <a:lnTo>
                    <a:pt x="474522" y="38163"/>
                  </a:lnTo>
                  <a:lnTo>
                    <a:pt x="477227" y="34226"/>
                  </a:lnTo>
                  <a:lnTo>
                    <a:pt x="479539" y="38671"/>
                  </a:lnTo>
                  <a:lnTo>
                    <a:pt x="482142" y="35242"/>
                  </a:lnTo>
                  <a:lnTo>
                    <a:pt x="482003" y="35814"/>
                  </a:lnTo>
                  <a:lnTo>
                    <a:pt x="481876" y="37020"/>
                  </a:lnTo>
                  <a:lnTo>
                    <a:pt x="481761" y="37782"/>
                  </a:lnTo>
                  <a:lnTo>
                    <a:pt x="482003" y="39560"/>
                  </a:lnTo>
                  <a:lnTo>
                    <a:pt x="483438" y="37401"/>
                  </a:lnTo>
                  <a:lnTo>
                    <a:pt x="483565" y="36639"/>
                  </a:lnTo>
                  <a:lnTo>
                    <a:pt x="483654" y="35242"/>
                  </a:lnTo>
                  <a:lnTo>
                    <a:pt x="483831" y="35369"/>
                  </a:lnTo>
                  <a:lnTo>
                    <a:pt x="483895" y="36004"/>
                  </a:lnTo>
                  <a:lnTo>
                    <a:pt x="483781" y="36512"/>
                  </a:lnTo>
                  <a:lnTo>
                    <a:pt x="483654" y="37274"/>
                  </a:lnTo>
                  <a:lnTo>
                    <a:pt x="483781" y="38036"/>
                  </a:lnTo>
                  <a:lnTo>
                    <a:pt x="484212" y="39687"/>
                  </a:lnTo>
                  <a:lnTo>
                    <a:pt x="485203" y="35242"/>
                  </a:lnTo>
                  <a:lnTo>
                    <a:pt x="485267" y="34988"/>
                  </a:lnTo>
                  <a:lnTo>
                    <a:pt x="485394" y="37579"/>
                  </a:lnTo>
                  <a:lnTo>
                    <a:pt x="485495" y="37274"/>
                  </a:lnTo>
                  <a:lnTo>
                    <a:pt x="486613" y="38925"/>
                  </a:lnTo>
                  <a:lnTo>
                    <a:pt x="486537" y="37274"/>
                  </a:lnTo>
                  <a:lnTo>
                    <a:pt x="486473" y="36004"/>
                  </a:lnTo>
                  <a:lnTo>
                    <a:pt x="487299" y="37401"/>
                  </a:lnTo>
                  <a:lnTo>
                    <a:pt x="487832" y="36004"/>
                  </a:lnTo>
                  <a:lnTo>
                    <a:pt x="488226" y="34988"/>
                  </a:lnTo>
                  <a:lnTo>
                    <a:pt x="488264" y="34861"/>
                  </a:lnTo>
                  <a:lnTo>
                    <a:pt x="488861" y="36601"/>
                  </a:lnTo>
                  <a:lnTo>
                    <a:pt x="488835" y="36741"/>
                  </a:lnTo>
                  <a:lnTo>
                    <a:pt x="488784" y="36931"/>
                  </a:lnTo>
                  <a:lnTo>
                    <a:pt x="488746" y="37261"/>
                  </a:lnTo>
                  <a:lnTo>
                    <a:pt x="489267" y="38582"/>
                  </a:lnTo>
                  <a:lnTo>
                    <a:pt x="489178" y="37528"/>
                  </a:lnTo>
                  <a:lnTo>
                    <a:pt x="489038" y="36918"/>
                  </a:lnTo>
                  <a:lnTo>
                    <a:pt x="488899" y="36576"/>
                  </a:lnTo>
                  <a:lnTo>
                    <a:pt x="489242" y="34861"/>
                  </a:lnTo>
                  <a:lnTo>
                    <a:pt x="489369" y="34226"/>
                  </a:lnTo>
                  <a:lnTo>
                    <a:pt x="489546" y="33337"/>
                  </a:lnTo>
                  <a:lnTo>
                    <a:pt x="490347" y="38290"/>
                  </a:lnTo>
                  <a:lnTo>
                    <a:pt x="490766" y="33718"/>
                  </a:lnTo>
                  <a:lnTo>
                    <a:pt x="490410" y="38417"/>
                  </a:lnTo>
                  <a:lnTo>
                    <a:pt x="492112" y="37528"/>
                  </a:lnTo>
                  <a:lnTo>
                    <a:pt x="492810" y="35369"/>
                  </a:lnTo>
                  <a:lnTo>
                    <a:pt x="492544" y="36766"/>
                  </a:lnTo>
                  <a:lnTo>
                    <a:pt x="493217" y="36893"/>
                  </a:lnTo>
                  <a:lnTo>
                    <a:pt x="492874" y="38785"/>
                  </a:lnTo>
                  <a:lnTo>
                    <a:pt x="493534" y="38798"/>
                  </a:lnTo>
                  <a:lnTo>
                    <a:pt x="494080" y="38163"/>
                  </a:lnTo>
                  <a:lnTo>
                    <a:pt x="494207" y="36639"/>
                  </a:lnTo>
                  <a:lnTo>
                    <a:pt x="494220" y="35496"/>
                  </a:lnTo>
                  <a:lnTo>
                    <a:pt x="495071" y="41211"/>
                  </a:lnTo>
                  <a:lnTo>
                    <a:pt x="496112" y="35496"/>
                  </a:lnTo>
                  <a:lnTo>
                    <a:pt x="496138" y="35369"/>
                  </a:lnTo>
                  <a:lnTo>
                    <a:pt x="496430" y="33718"/>
                  </a:lnTo>
                  <a:lnTo>
                    <a:pt x="496506" y="33337"/>
                  </a:lnTo>
                  <a:lnTo>
                    <a:pt x="496900" y="31178"/>
                  </a:lnTo>
                  <a:lnTo>
                    <a:pt x="497141" y="38417"/>
                  </a:lnTo>
                  <a:lnTo>
                    <a:pt x="499224" y="36004"/>
                  </a:lnTo>
                  <a:lnTo>
                    <a:pt x="500811" y="34607"/>
                  </a:lnTo>
                  <a:lnTo>
                    <a:pt x="500938" y="34163"/>
                  </a:lnTo>
                  <a:lnTo>
                    <a:pt x="500926" y="34505"/>
                  </a:lnTo>
                  <a:lnTo>
                    <a:pt x="501103" y="34353"/>
                  </a:lnTo>
                  <a:lnTo>
                    <a:pt x="501002" y="33845"/>
                  </a:lnTo>
                  <a:lnTo>
                    <a:pt x="501180" y="34315"/>
                  </a:lnTo>
                  <a:lnTo>
                    <a:pt x="502234" y="33718"/>
                  </a:lnTo>
                  <a:lnTo>
                    <a:pt x="502920" y="33337"/>
                  </a:lnTo>
                  <a:lnTo>
                    <a:pt x="502716" y="36195"/>
                  </a:lnTo>
                  <a:lnTo>
                    <a:pt x="503555" y="33337"/>
                  </a:lnTo>
                  <a:lnTo>
                    <a:pt x="503707" y="32829"/>
                  </a:lnTo>
                  <a:lnTo>
                    <a:pt x="505269" y="34099"/>
                  </a:lnTo>
                  <a:lnTo>
                    <a:pt x="505472" y="34429"/>
                  </a:lnTo>
                  <a:lnTo>
                    <a:pt x="505587" y="34861"/>
                  </a:lnTo>
                  <a:lnTo>
                    <a:pt x="504901" y="36131"/>
                  </a:lnTo>
                  <a:lnTo>
                    <a:pt x="504723" y="36893"/>
                  </a:lnTo>
                  <a:lnTo>
                    <a:pt x="506476" y="35115"/>
                  </a:lnTo>
                  <a:lnTo>
                    <a:pt x="507885" y="37528"/>
                  </a:lnTo>
                  <a:lnTo>
                    <a:pt x="509485" y="35115"/>
                  </a:lnTo>
                  <a:lnTo>
                    <a:pt x="509282" y="32829"/>
                  </a:lnTo>
                  <a:lnTo>
                    <a:pt x="509384" y="32067"/>
                  </a:lnTo>
                  <a:lnTo>
                    <a:pt x="509866" y="31178"/>
                  </a:lnTo>
                  <a:lnTo>
                    <a:pt x="510349" y="30289"/>
                  </a:lnTo>
                  <a:lnTo>
                    <a:pt x="510832" y="29400"/>
                  </a:lnTo>
                  <a:lnTo>
                    <a:pt x="510946" y="29146"/>
                  </a:lnTo>
                  <a:lnTo>
                    <a:pt x="510336" y="33464"/>
                  </a:lnTo>
                  <a:lnTo>
                    <a:pt x="512546" y="29019"/>
                  </a:lnTo>
                  <a:lnTo>
                    <a:pt x="511314" y="36766"/>
                  </a:lnTo>
                  <a:lnTo>
                    <a:pt x="511454" y="36512"/>
                  </a:lnTo>
                  <a:lnTo>
                    <a:pt x="511581" y="36195"/>
                  </a:lnTo>
                  <a:lnTo>
                    <a:pt x="511810" y="35407"/>
                  </a:lnTo>
                  <a:lnTo>
                    <a:pt x="511873" y="33972"/>
                  </a:lnTo>
                  <a:lnTo>
                    <a:pt x="512038" y="34226"/>
                  </a:lnTo>
                  <a:lnTo>
                    <a:pt x="512127" y="35369"/>
                  </a:lnTo>
                  <a:lnTo>
                    <a:pt x="511784" y="36766"/>
                  </a:lnTo>
                  <a:lnTo>
                    <a:pt x="512813" y="35814"/>
                  </a:lnTo>
                  <a:lnTo>
                    <a:pt x="512711" y="33972"/>
                  </a:lnTo>
                  <a:lnTo>
                    <a:pt x="512660" y="33464"/>
                  </a:lnTo>
                  <a:lnTo>
                    <a:pt x="513588" y="33464"/>
                  </a:lnTo>
                  <a:lnTo>
                    <a:pt x="513473" y="34607"/>
                  </a:lnTo>
                  <a:lnTo>
                    <a:pt x="513359" y="34861"/>
                  </a:lnTo>
                  <a:lnTo>
                    <a:pt x="513245" y="35369"/>
                  </a:lnTo>
                  <a:lnTo>
                    <a:pt x="513143" y="36131"/>
                  </a:lnTo>
                  <a:lnTo>
                    <a:pt x="513943" y="33464"/>
                  </a:lnTo>
                  <a:lnTo>
                    <a:pt x="514337" y="32194"/>
                  </a:lnTo>
                  <a:lnTo>
                    <a:pt x="514972" y="32956"/>
                  </a:lnTo>
                  <a:lnTo>
                    <a:pt x="515035" y="34429"/>
                  </a:lnTo>
                  <a:lnTo>
                    <a:pt x="516178" y="34226"/>
                  </a:lnTo>
                  <a:lnTo>
                    <a:pt x="516686" y="32194"/>
                  </a:lnTo>
                  <a:lnTo>
                    <a:pt x="517436" y="29273"/>
                  </a:lnTo>
                  <a:lnTo>
                    <a:pt x="518642" y="31051"/>
                  </a:lnTo>
                  <a:lnTo>
                    <a:pt x="518706" y="31927"/>
                  </a:lnTo>
                  <a:lnTo>
                    <a:pt x="518096" y="35750"/>
                  </a:lnTo>
                  <a:lnTo>
                    <a:pt x="519226" y="32829"/>
                  </a:lnTo>
                  <a:lnTo>
                    <a:pt x="519074" y="36766"/>
                  </a:lnTo>
                  <a:lnTo>
                    <a:pt x="519861" y="35750"/>
                  </a:lnTo>
                  <a:lnTo>
                    <a:pt x="519747" y="33718"/>
                  </a:lnTo>
                  <a:lnTo>
                    <a:pt x="520433" y="33845"/>
                  </a:lnTo>
                  <a:lnTo>
                    <a:pt x="520471" y="33718"/>
                  </a:lnTo>
                  <a:lnTo>
                    <a:pt x="520712" y="32829"/>
                  </a:lnTo>
                  <a:lnTo>
                    <a:pt x="521233" y="30924"/>
                  </a:lnTo>
                  <a:lnTo>
                    <a:pt x="521550" y="31788"/>
                  </a:lnTo>
                  <a:lnTo>
                    <a:pt x="521652" y="32575"/>
                  </a:lnTo>
                  <a:lnTo>
                    <a:pt x="521131" y="33845"/>
                  </a:lnTo>
                  <a:lnTo>
                    <a:pt x="522503" y="33210"/>
                  </a:lnTo>
                  <a:lnTo>
                    <a:pt x="521944" y="31927"/>
                  </a:lnTo>
                  <a:lnTo>
                    <a:pt x="522046" y="31178"/>
                  </a:lnTo>
                  <a:lnTo>
                    <a:pt x="522147" y="30924"/>
                  </a:lnTo>
                  <a:lnTo>
                    <a:pt x="522566" y="29908"/>
                  </a:lnTo>
                  <a:lnTo>
                    <a:pt x="522592" y="29273"/>
                  </a:lnTo>
                  <a:lnTo>
                    <a:pt x="522541" y="29019"/>
                  </a:lnTo>
                  <a:lnTo>
                    <a:pt x="522198" y="27368"/>
                  </a:lnTo>
                  <a:lnTo>
                    <a:pt x="522135" y="27114"/>
                  </a:lnTo>
                  <a:lnTo>
                    <a:pt x="522058" y="26733"/>
                  </a:lnTo>
                  <a:lnTo>
                    <a:pt x="522732" y="27622"/>
                  </a:lnTo>
                  <a:lnTo>
                    <a:pt x="522859" y="28003"/>
                  </a:lnTo>
                  <a:lnTo>
                    <a:pt x="522719" y="28257"/>
                  </a:lnTo>
                  <a:lnTo>
                    <a:pt x="523633" y="28003"/>
                  </a:lnTo>
                  <a:lnTo>
                    <a:pt x="523849" y="30251"/>
                  </a:lnTo>
                  <a:lnTo>
                    <a:pt x="524637" y="28003"/>
                  </a:lnTo>
                  <a:lnTo>
                    <a:pt x="524713" y="27749"/>
                  </a:lnTo>
                  <a:lnTo>
                    <a:pt x="525119" y="28638"/>
                  </a:lnTo>
                  <a:lnTo>
                    <a:pt x="525221" y="30162"/>
                  </a:lnTo>
                  <a:lnTo>
                    <a:pt x="524979" y="31927"/>
                  </a:lnTo>
                  <a:lnTo>
                    <a:pt x="524852" y="33972"/>
                  </a:lnTo>
                  <a:lnTo>
                    <a:pt x="525386" y="30670"/>
                  </a:lnTo>
                  <a:lnTo>
                    <a:pt x="526554" y="33083"/>
                  </a:lnTo>
                  <a:lnTo>
                    <a:pt x="526999" y="30670"/>
                  </a:lnTo>
                  <a:lnTo>
                    <a:pt x="526897" y="32956"/>
                  </a:lnTo>
                  <a:lnTo>
                    <a:pt x="527342" y="30289"/>
                  </a:lnTo>
                  <a:lnTo>
                    <a:pt x="527494" y="30797"/>
                  </a:lnTo>
                  <a:lnTo>
                    <a:pt x="527608" y="31927"/>
                  </a:lnTo>
                  <a:lnTo>
                    <a:pt x="527481" y="33210"/>
                  </a:lnTo>
                  <a:lnTo>
                    <a:pt x="528434" y="33845"/>
                  </a:lnTo>
                  <a:lnTo>
                    <a:pt x="527824" y="30289"/>
                  </a:lnTo>
                  <a:lnTo>
                    <a:pt x="527710" y="29654"/>
                  </a:lnTo>
                  <a:lnTo>
                    <a:pt x="527469" y="28257"/>
                  </a:lnTo>
                  <a:lnTo>
                    <a:pt x="528320" y="30035"/>
                  </a:lnTo>
                  <a:lnTo>
                    <a:pt x="528408" y="30670"/>
                  </a:lnTo>
                  <a:lnTo>
                    <a:pt x="528320" y="31559"/>
                  </a:lnTo>
                  <a:lnTo>
                    <a:pt x="529310" y="32702"/>
                  </a:lnTo>
                  <a:lnTo>
                    <a:pt x="530555" y="29908"/>
                  </a:lnTo>
                  <a:lnTo>
                    <a:pt x="531558" y="31305"/>
                  </a:lnTo>
                  <a:lnTo>
                    <a:pt x="531634" y="35128"/>
                  </a:lnTo>
                  <a:lnTo>
                    <a:pt x="532320" y="34861"/>
                  </a:lnTo>
                  <a:lnTo>
                    <a:pt x="534212" y="31051"/>
                  </a:lnTo>
                  <a:lnTo>
                    <a:pt x="535647" y="32067"/>
                  </a:lnTo>
                  <a:lnTo>
                    <a:pt x="535520" y="31813"/>
                  </a:lnTo>
                  <a:lnTo>
                    <a:pt x="535444" y="31051"/>
                  </a:lnTo>
                  <a:lnTo>
                    <a:pt x="535559" y="29908"/>
                  </a:lnTo>
                  <a:lnTo>
                    <a:pt x="535724" y="28257"/>
                  </a:lnTo>
                  <a:lnTo>
                    <a:pt x="535774" y="27749"/>
                  </a:lnTo>
                  <a:lnTo>
                    <a:pt x="535876" y="26733"/>
                  </a:lnTo>
                  <a:lnTo>
                    <a:pt x="535901" y="26479"/>
                  </a:lnTo>
                  <a:lnTo>
                    <a:pt x="535940" y="26098"/>
                  </a:lnTo>
                  <a:lnTo>
                    <a:pt x="536346" y="34353"/>
                  </a:lnTo>
                  <a:lnTo>
                    <a:pt x="536994" y="32575"/>
                  </a:lnTo>
                  <a:lnTo>
                    <a:pt x="537083" y="32143"/>
                  </a:lnTo>
                  <a:lnTo>
                    <a:pt x="537032" y="32448"/>
                  </a:lnTo>
                  <a:lnTo>
                    <a:pt x="537260" y="31813"/>
                  </a:lnTo>
                  <a:lnTo>
                    <a:pt x="537083" y="32321"/>
                  </a:lnTo>
                  <a:lnTo>
                    <a:pt x="536968" y="33337"/>
                  </a:lnTo>
                  <a:lnTo>
                    <a:pt x="536841" y="34861"/>
                  </a:lnTo>
                  <a:lnTo>
                    <a:pt x="536930" y="34226"/>
                  </a:lnTo>
                  <a:lnTo>
                    <a:pt x="537895" y="35242"/>
                  </a:lnTo>
                  <a:lnTo>
                    <a:pt x="538467" y="34226"/>
                  </a:lnTo>
                  <a:lnTo>
                    <a:pt x="539115" y="33070"/>
                  </a:lnTo>
                  <a:lnTo>
                    <a:pt x="540372" y="31813"/>
                  </a:lnTo>
                  <a:lnTo>
                    <a:pt x="540753" y="31432"/>
                  </a:lnTo>
                  <a:lnTo>
                    <a:pt x="540715" y="31673"/>
                  </a:lnTo>
                  <a:lnTo>
                    <a:pt x="540588" y="33070"/>
                  </a:lnTo>
                  <a:lnTo>
                    <a:pt x="541007" y="34099"/>
                  </a:lnTo>
                  <a:lnTo>
                    <a:pt x="542036" y="33591"/>
                  </a:lnTo>
                  <a:lnTo>
                    <a:pt x="542645" y="34353"/>
                  </a:lnTo>
                  <a:lnTo>
                    <a:pt x="542785" y="33591"/>
                  </a:lnTo>
                  <a:lnTo>
                    <a:pt x="542925" y="32829"/>
                  </a:lnTo>
                  <a:lnTo>
                    <a:pt x="543280" y="33210"/>
                  </a:lnTo>
                  <a:lnTo>
                    <a:pt x="543267" y="32829"/>
                  </a:lnTo>
                  <a:lnTo>
                    <a:pt x="543191" y="31432"/>
                  </a:lnTo>
                  <a:lnTo>
                    <a:pt x="543179" y="31051"/>
                  </a:lnTo>
                  <a:lnTo>
                    <a:pt x="544487" y="33972"/>
                  </a:lnTo>
                  <a:lnTo>
                    <a:pt x="545973" y="32956"/>
                  </a:lnTo>
                  <a:lnTo>
                    <a:pt x="547433" y="31686"/>
                  </a:lnTo>
                  <a:lnTo>
                    <a:pt x="548665" y="33845"/>
                  </a:lnTo>
                  <a:lnTo>
                    <a:pt x="548449" y="33845"/>
                  </a:lnTo>
                  <a:lnTo>
                    <a:pt x="548081" y="34988"/>
                  </a:lnTo>
                  <a:lnTo>
                    <a:pt x="548246" y="34988"/>
                  </a:lnTo>
                  <a:lnTo>
                    <a:pt x="549846" y="33845"/>
                  </a:lnTo>
                  <a:lnTo>
                    <a:pt x="549859" y="32321"/>
                  </a:lnTo>
                  <a:lnTo>
                    <a:pt x="549871" y="31432"/>
                  </a:lnTo>
                  <a:lnTo>
                    <a:pt x="549732" y="32321"/>
                  </a:lnTo>
                  <a:lnTo>
                    <a:pt x="549668" y="31686"/>
                  </a:lnTo>
                  <a:lnTo>
                    <a:pt x="549592" y="31051"/>
                  </a:lnTo>
                  <a:lnTo>
                    <a:pt x="549656" y="29781"/>
                  </a:lnTo>
                  <a:lnTo>
                    <a:pt x="549770" y="29210"/>
                  </a:lnTo>
                  <a:lnTo>
                    <a:pt x="549859" y="28892"/>
                  </a:lnTo>
                  <a:lnTo>
                    <a:pt x="550303" y="27876"/>
                  </a:lnTo>
                  <a:lnTo>
                    <a:pt x="550672" y="28003"/>
                  </a:lnTo>
                  <a:lnTo>
                    <a:pt x="550024" y="29273"/>
                  </a:lnTo>
                  <a:lnTo>
                    <a:pt x="549922" y="29641"/>
                  </a:lnTo>
                  <a:lnTo>
                    <a:pt x="550430" y="31686"/>
                  </a:lnTo>
                  <a:lnTo>
                    <a:pt x="550659" y="33210"/>
                  </a:lnTo>
                  <a:lnTo>
                    <a:pt x="550786" y="31813"/>
                  </a:lnTo>
                  <a:lnTo>
                    <a:pt x="550837" y="30924"/>
                  </a:lnTo>
                  <a:lnTo>
                    <a:pt x="551370" y="35242"/>
                  </a:lnTo>
                  <a:lnTo>
                    <a:pt x="551307" y="30924"/>
                  </a:lnTo>
                  <a:lnTo>
                    <a:pt x="551268" y="27876"/>
                  </a:lnTo>
                  <a:lnTo>
                    <a:pt x="551256" y="26098"/>
                  </a:lnTo>
                  <a:lnTo>
                    <a:pt x="552043" y="28638"/>
                  </a:lnTo>
                  <a:lnTo>
                    <a:pt x="552145" y="29146"/>
                  </a:lnTo>
                  <a:lnTo>
                    <a:pt x="552030" y="30289"/>
                  </a:lnTo>
                  <a:lnTo>
                    <a:pt x="552386" y="29781"/>
                  </a:lnTo>
                  <a:lnTo>
                    <a:pt x="552513" y="29527"/>
                  </a:lnTo>
                  <a:lnTo>
                    <a:pt x="552945" y="28003"/>
                  </a:lnTo>
                  <a:lnTo>
                    <a:pt x="553364" y="28384"/>
                  </a:lnTo>
                  <a:lnTo>
                    <a:pt x="553377" y="31178"/>
                  </a:lnTo>
                  <a:lnTo>
                    <a:pt x="553986" y="28003"/>
                  </a:lnTo>
                  <a:lnTo>
                    <a:pt x="554215" y="26733"/>
                  </a:lnTo>
                  <a:lnTo>
                    <a:pt x="554393" y="28003"/>
                  </a:lnTo>
                  <a:lnTo>
                    <a:pt x="554507" y="29781"/>
                  </a:lnTo>
                  <a:lnTo>
                    <a:pt x="554304" y="30289"/>
                  </a:lnTo>
                  <a:lnTo>
                    <a:pt x="553935" y="30289"/>
                  </a:lnTo>
                  <a:lnTo>
                    <a:pt x="553770" y="30670"/>
                  </a:lnTo>
                  <a:lnTo>
                    <a:pt x="553694" y="31673"/>
                  </a:lnTo>
                  <a:lnTo>
                    <a:pt x="554037" y="34353"/>
                  </a:lnTo>
                  <a:lnTo>
                    <a:pt x="554151" y="33591"/>
                  </a:lnTo>
                  <a:lnTo>
                    <a:pt x="554570" y="34099"/>
                  </a:lnTo>
                  <a:lnTo>
                    <a:pt x="554532" y="33972"/>
                  </a:lnTo>
                  <a:lnTo>
                    <a:pt x="554596" y="34099"/>
                  </a:lnTo>
                  <a:lnTo>
                    <a:pt x="555066" y="35102"/>
                  </a:lnTo>
                  <a:lnTo>
                    <a:pt x="554901" y="34620"/>
                  </a:lnTo>
                  <a:lnTo>
                    <a:pt x="555485" y="35623"/>
                  </a:lnTo>
                  <a:lnTo>
                    <a:pt x="555371" y="35115"/>
                  </a:lnTo>
                  <a:lnTo>
                    <a:pt x="555371" y="33972"/>
                  </a:lnTo>
                  <a:lnTo>
                    <a:pt x="555434" y="33591"/>
                  </a:lnTo>
                  <a:lnTo>
                    <a:pt x="556463" y="27368"/>
                  </a:lnTo>
                  <a:lnTo>
                    <a:pt x="556895" y="33210"/>
                  </a:lnTo>
                  <a:lnTo>
                    <a:pt x="556920" y="33464"/>
                  </a:lnTo>
                  <a:lnTo>
                    <a:pt x="556983" y="33210"/>
                  </a:lnTo>
                  <a:lnTo>
                    <a:pt x="557022" y="33070"/>
                  </a:lnTo>
                  <a:lnTo>
                    <a:pt x="556958" y="33210"/>
                  </a:lnTo>
                  <a:lnTo>
                    <a:pt x="557034" y="33007"/>
                  </a:lnTo>
                  <a:lnTo>
                    <a:pt x="557911" y="31305"/>
                  </a:lnTo>
                  <a:lnTo>
                    <a:pt x="557796" y="32639"/>
                  </a:lnTo>
                  <a:lnTo>
                    <a:pt x="557682" y="34607"/>
                  </a:lnTo>
                  <a:lnTo>
                    <a:pt x="557923" y="35572"/>
                  </a:lnTo>
                  <a:lnTo>
                    <a:pt x="558025" y="35877"/>
                  </a:lnTo>
                  <a:lnTo>
                    <a:pt x="558152" y="36639"/>
                  </a:lnTo>
                  <a:lnTo>
                    <a:pt x="558038" y="37274"/>
                  </a:lnTo>
                  <a:lnTo>
                    <a:pt x="558673" y="34734"/>
                  </a:lnTo>
                  <a:lnTo>
                    <a:pt x="558736" y="39306"/>
                  </a:lnTo>
                  <a:lnTo>
                    <a:pt x="559650" y="35623"/>
                  </a:lnTo>
                  <a:lnTo>
                    <a:pt x="559612" y="36639"/>
                  </a:lnTo>
                  <a:lnTo>
                    <a:pt x="559777" y="36385"/>
                  </a:lnTo>
                  <a:lnTo>
                    <a:pt x="559892" y="36131"/>
                  </a:lnTo>
                  <a:lnTo>
                    <a:pt x="559943" y="35623"/>
                  </a:lnTo>
                  <a:lnTo>
                    <a:pt x="560070" y="34988"/>
                  </a:lnTo>
                  <a:lnTo>
                    <a:pt x="560158" y="34734"/>
                  </a:lnTo>
                  <a:lnTo>
                    <a:pt x="561174" y="31813"/>
                  </a:lnTo>
                  <a:lnTo>
                    <a:pt x="562051" y="39560"/>
                  </a:lnTo>
                  <a:lnTo>
                    <a:pt x="563740" y="34861"/>
                  </a:lnTo>
                  <a:lnTo>
                    <a:pt x="564972" y="33210"/>
                  </a:lnTo>
                  <a:lnTo>
                    <a:pt x="565099" y="32829"/>
                  </a:lnTo>
                  <a:lnTo>
                    <a:pt x="565226" y="31813"/>
                  </a:lnTo>
                  <a:lnTo>
                    <a:pt x="565289" y="31305"/>
                  </a:lnTo>
                  <a:lnTo>
                    <a:pt x="565378" y="30670"/>
                  </a:lnTo>
                  <a:lnTo>
                    <a:pt x="565480" y="29781"/>
                  </a:lnTo>
                  <a:lnTo>
                    <a:pt x="565594" y="29527"/>
                  </a:lnTo>
                  <a:lnTo>
                    <a:pt x="566737" y="28003"/>
                  </a:lnTo>
                  <a:lnTo>
                    <a:pt x="566851" y="28638"/>
                  </a:lnTo>
                  <a:lnTo>
                    <a:pt x="566966" y="29781"/>
                  </a:lnTo>
                  <a:lnTo>
                    <a:pt x="566356" y="31305"/>
                  </a:lnTo>
                  <a:lnTo>
                    <a:pt x="566242" y="31788"/>
                  </a:lnTo>
                  <a:lnTo>
                    <a:pt x="566724" y="33210"/>
                  </a:lnTo>
                  <a:lnTo>
                    <a:pt x="567207" y="32956"/>
                  </a:lnTo>
                  <a:lnTo>
                    <a:pt x="567855" y="31813"/>
                  </a:lnTo>
                  <a:lnTo>
                    <a:pt x="567753" y="33337"/>
                  </a:lnTo>
                  <a:lnTo>
                    <a:pt x="567880" y="34607"/>
                  </a:lnTo>
                  <a:lnTo>
                    <a:pt x="568350" y="34353"/>
                  </a:lnTo>
                  <a:lnTo>
                    <a:pt x="568286" y="32143"/>
                  </a:lnTo>
                  <a:lnTo>
                    <a:pt x="568147" y="32067"/>
                  </a:lnTo>
                  <a:lnTo>
                    <a:pt x="568172" y="31813"/>
                  </a:lnTo>
                  <a:lnTo>
                    <a:pt x="568248" y="31305"/>
                  </a:lnTo>
                  <a:lnTo>
                    <a:pt x="568744" y="27749"/>
                  </a:lnTo>
                  <a:close/>
                </a:path>
                <a:path w="574675" h="41275">
                  <a:moveTo>
                    <a:pt x="568921" y="32448"/>
                  </a:moveTo>
                  <a:lnTo>
                    <a:pt x="568401" y="30924"/>
                  </a:lnTo>
                  <a:lnTo>
                    <a:pt x="568401" y="32194"/>
                  </a:lnTo>
                  <a:lnTo>
                    <a:pt x="568921" y="32448"/>
                  </a:lnTo>
                  <a:close/>
                </a:path>
                <a:path w="574675" h="41275">
                  <a:moveTo>
                    <a:pt x="570445" y="35572"/>
                  </a:moveTo>
                  <a:lnTo>
                    <a:pt x="570191" y="35750"/>
                  </a:lnTo>
                  <a:lnTo>
                    <a:pt x="570191" y="36385"/>
                  </a:lnTo>
                  <a:lnTo>
                    <a:pt x="570445" y="35572"/>
                  </a:lnTo>
                  <a:close/>
                </a:path>
                <a:path w="574675" h="41275">
                  <a:moveTo>
                    <a:pt x="570547" y="25590"/>
                  </a:moveTo>
                  <a:lnTo>
                    <a:pt x="568909" y="32575"/>
                  </a:lnTo>
                  <a:lnTo>
                    <a:pt x="568540" y="35179"/>
                  </a:lnTo>
                  <a:lnTo>
                    <a:pt x="568223" y="36461"/>
                  </a:lnTo>
                  <a:lnTo>
                    <a:pt x="568845" y="35572"/>
                  </a:lnTo>
                  <a:lnTo>
                    <a:pt x="569480" y="33718"/>
                  </a:lnTo>
                  <a:lnTo>
                    <a:pt x="570103" y="32829"/>
                  </a:lnTo>
                  <a:lnTo>
                    <a:pt x="570077" y="34734"/>
                  </a:lnTo>
                  <a:lnTo>
                    <a:pt x="569671" y="35369"/>
                  </a:lnTo>
                  <a:lnTo>
                    <a:pt x="569569" y="35623"/>
                  </a:lnTo>
                  <a:lnTo>
                    <a:pt x="569341" y="36639"/>
                  </a:lnTo>
                  <a:lnTo>
                    <a:pt x="570014" y="35877"/>
                  </a:lnTo>
                  <a:lnTo>
                    <a:pt x="570153" y="32829"/>
                  </a:lnTo>
                  <a:lnTo>
                    <a:pt x="570255" y="32067"/>
                  </a:lnTo>
                  <a:lnTo>
                    <a:pt x="570522" y="31673"/>
                  </a:lnTo>
                  <a:lnTo>
                    <a:pt x="570547" y="25590"/>
                  </a:lnTo>
                  <a:close/>
                </a:path>
                <a:path w="574675" h="41275">
                  <a:moveTo>
                    <a:pt x="570763" y="37439"/>
                  </a:moveTo>
                  <a:lnTo>
                    <a:pt x="570572" y="37769"/>
                  </a:lnTo>
                  <a:lnTo>
                    <a:pt x="570712" y="37909"/>
                  </a:lnTo>
                  <a:lnTo>
                    <a:pt x="570725" y="37706"/>
                  </a:lnTo>
                  <a:lnTo>
                    <a:pt x="570750" y="37553"/>
                  </a:lnTo>
                  <a:close/>
                </a:path>
                <a:path w="574675" h="41275">
                  <a:moveTo>
                    <a:pt x="570941" y="37096"/>
                  </a:moveTo>
                  <a:lnTo>
                    <a:pt x="570801" y="37109"/>
                  </a:lnTo>
                  <a:lnTo>
                    <a:pt x="570763" y="37439"/>
                  </a:lnTo>
                  <a:lnTo>
                    <a:pt x="570941" y="37096"/>
                  </a:lnTo>
                  <a:close/>
                </a:path>
                <a:path w="574675" h="41275">
                  <a:moveTo>
                    <a:pt x="571322" y="33210"/>
                  </a:moveTo>
                  <a:lnTo>
                    <a:pt x="571271" y="31813"/>
                  </a:lnTo>
                  <a:lnTo>
                    <a:pt x="571080" y="33591"/>
                  </a:lnTo>
                  <a:lnTo>
                    <a:pt x="570445" y="35572"/>
                  </a:lnTo>
                  <a:lnTo>
                    <a:pt x="570979" y="35179"/>
                  </a:lnTo>
                  <a:lnTo>
                    <a:pt x="571093" y="34988"/>
                  </a:lnTo>
                  <a:lnTo>
                    <a:pt x="571322" y="33210"/>
                  </a:lnTo>
                  <a:close/>
                </a:path>
                <a:path w="574675" h="41275">
                  <a:moveTo>
                    <a:pt x="571334" y="36372"/>
                  </a:moveTo>
                  <a:lnTo>
                    <a:pt x="570941" y="37096"/>
                  </a:lnTo>
                  <a:lnTo>
                    <a:pt x="571068" y="37109"/>
                  </a:lnTo>
                  <a:lnTo>
                    <a:pt x="571207" y="37211"/>
                  </a:lnTo>
                  <a:lnTo>
                    <a:pt x="571334" y="36372"/>
                  </a:lnTo>
                  <a:close/>
                </a:path>
                <a:path w="574675" h="41275">
                  <a:moveTo>
                    <a:pt x="571334" y="31178"/>
                  </a:moveTo>
                  <a:lnTo>
                    <a:pt x="571093" y="31305"/>
                  </a:lnTo>
                  <a:lnTo>
                    <a:pt x="571271" y="31813"/>
                  </a:lnTo>
                  <a:lnTo>
                    <a:pt x="571334" y="31178"/>
                  </a:lnTo>
                  <a:close/>
                </a:path>
                <a:path w="574675" h="41275">
                  <a:moveTo>
                    <a:pt x="573951" y="32219"/>
                  </a:moveTo>
                  <a:lnTo>
                    <a:pt x="573709" y="29514"/>
                  </a:lnTo>
                  <a:lnTo>
                    <a:pt x="573189" y="29375"/>
                  </a:lnTo>
                  <a:lnTo>
                    <a:pt x="572516" y="31559"/>
                  </a:lnTo>
                  <a:lnTo>
                    <a:pt x="572439" y="30784"/>
                  </a:lnTo>
                  <a:lnTo>
                    <a:pt x="572604" y="29895"/>
                  </a:lnTo>
                  <a:lnTo>
                    <a:pt x="572668" y="29248"/>
                  </a:lnTo>
                  <a:lnTo>
                    <a:pt x="572198" y="30911"/>
                  </a:lnTo>
                  <a:lnTo>
                    <a:pt x="571588" y="33832"/>
                  </a:lnTo>
                  <a:lnTo>
                    <a:pt x="571639" y="37020"/>
                  </a:lnTo>
                  <a:lnTo>
                    <a:pt x="572211" y="33718"/>
                  </a:lnTo>
                  <a:lnTo>
                    <a:pt x="572223" y="35115"/>
                  </a:lnTo>
                  <a:lnTo>
                    <a:pt x="572846" y="31178"/>
                  </a:lnTo>
                  <a:lnTo>
                    <a:pt x="573189" y="30784"/>
                  </a:lnTo>
                  <a:lnTo>
                    <a:pt x="573341" y="32321"/>
                  </a:lnTo>
                  <a:lnTo>
                    <a:pt x="573214" y="33591"/>
                  </a:lnTo>
                  <a:lnTo>
                    <a:pt x="573366" y="32702"/>
                  </a:lnTo>
                  <a:lnTo>
                    <a:pt x="573659" y="34378"/>
                  </a:lnTo>
                  <a:lnTo>
                    <a:pt x="573951" y="32219"/>
                  </a:lnTo>
                  <a:close/>
                </a:path>
                <a:path w="574675" h="41275">
                  <a:moveTo>
                    <a:pt x="574649" y="32842"/>
                  </a:moveTo>
                  <a:lnTo>
                    <a:pt x="574306" y="33235"/>
                  </a:lnTo>
                  <a:lnTo>
                    <a:pt x="573874" y="36677"/>
                  </a:lnTo>
                  <a:lnTo>
                    <a:pt x="574421" y="35788"/>
                  </a:lnTo>
                  <a:lnTo>
                    <a:pt x="574586" y="34899"/>
                  </a:lnTo>
                  <a:lnTo>
                    <a:pt x="574649" y="3284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448340" y="5355684"/>
              <a:ext cx="930910" cy="68580"/>
            </a:xfrm>
            <a:custGeom>
              <a:avLst/>
              <a:gdLst/>
              <a:ahLst/>
              <a:cxnLst/>
              <a:rect l="l" t="t" r="r" b="b"/>
              <a:pathLst>
                <a:path w="930910" h="68579">
                  <a:moveTo>
                    <a:pt x="3873" y="22606"/>
                  </a:moveTo>
                  <a:lnTo>
                    <a:pt x="3759" y="23368"/>
                  </a:lnTo>
                  <a:lnTo>
                    <a:pt x="3873" y="23710"/>
                  </a:lnTo>
                  <a:lnTo>
                    <a:pt x="3873" y="22606"/>
                  </a:lnTo>
                  <a:close/>
                </a:path>
                <a:path w="930910" h="68579">
                  <a:moveTo>
                    <a:pt x="4292" y="25273"/>
                  </a:moveTo>
                  <a:lnTo>
                    <a:pt x="4203" y="24752"/>
                  </a:lnTo>
                  <a:lnTo>
                    <a:pt x="3873" y="23710"/>
                  </a:lnTo>
                  <a:lnTo>
                    <a:pt x="3759" y="24752"/>
                  </a:lnTo>
                  <a:lnTo>
                    <a:pt x="3263" y="26301"/>
                  </a:lnTo>
                  <a:lnTo>
                    <a:pt x="3797" y="27305"/>
                  </a:lnTo>
                  <a:lnTo>
                    <a:pt x="4292" y="25273"/>
                  </a:lnTo>
                  <a:close/>
                </a:path>
                <a:path w="930910" h="68579">
                  <a:moveTo>
                    <a:pt x="5016" y="25539"/>
                  </a:moveTo>
                  <a:lnTo>
                    <a:pt x="4699" y="26416"/>
                  </a:lnTo>
                  <a:lnTo>
                    <a:pt x="4940" y="25908"/>
                  </a:lnTo>
                  <a:lnTo>
                    <a:pt x="5016" y="25539"/>
                  </a:lnTo>
                  <a:close/>
                </a:path>
                <a:path w="930910" h="68579">
                  <a:moveTo>
                    <a:pt x="19062" y="31496"/>
                  </a:moveTo>
                  <a:lnTo>
                    <a:pt x="18961" y="29781"/>
                  </a:lnTo>
                  <a:lnTo>
                    <a:pt x="18211" y="31369"/>
                  </a:lnTo>
                  <a:lnTo>
                    <a:pt x="19062" y="31496"/>
                  </a:lnTo>
                  <a:close/>
                </a:path>
                <a:path w="930910" h="68579">
                  <a:moveTo>
                    <a:pt x="25387" y="23241"/>
                  </a:moveTo>
                  <a:lnTo>
                    <a:pt x="25260" y="22606"/>
                  </a:lnTo>
                  <a:lnTo>
                    <a:pt x="24879" y="21336"/>
                  </a:lnTo>
                  <a:lnTo>
                    <a:pt x="24726" y="24130"/>
                  </a:lnTo>
                  <a:lnTo>
                    <a:pt x="24917" y="23876"/>
                  </a:lnTo>
                  <a:lnTo>
                    <a:pt x="24955" y="23495"/>
                  </a:lnTo>
                  <a:lnTo>
                    <a:pt x="24993" y="23761"/>
                  </a:lnTo>
                  <a:lnTo>
                    <a:pt x="25196" y="23495"/>
                  </a:lnTo>
                  <a:lnTo>
                    <a:pt x="25387" y="23241"/>
                  </a:lnTo>
                  <a:close/>
                </a:path>
                <a:path w="930910" h="68579">
                  <a:moveTo>
                    <a:pt x="25641" y="23876"/>
                  </a:moveTo>
                  <a:lnTo>
                    <a:pt x="25603" y="22885"/>
                  </a:lnTo>
                  <a:lnTo>
                    <a:pt x="25527" y="23495"/>
                  </a:lnTo>
                  <a:lnTo>
                    <a:pt x="25641" y="23876"/>
                  </a:lnTo>
                  <a:close/>
                </a:path>
                <a:path w="930910" h="68579">
                  <a:moveTo>
                    <a:pt x="31343" y="6350"/>
                  </a:moveTo>
                  <a:lnTo>
                    <a:pt x="30949" y="6985"/>
                  </a:lnTo>
                  <a:lnTo>
                    <a:pt x="31178" y="7112"/>
                  </a:lnTo>
                  <a:lnTo>
                    <a:pt x="31343" y="6350"/>
                  </a:lnTo>
                  <a:close/>
                </a:path>
                <a:path w="930910" h="68579">
                  <a:moveTo>
                    <a:pt x="33642" y="25908"/>
                  </a:moveTo>
                  <a:lnTo>
                    <a:pt x="33502" y="26670"/>
                  </a:lnTo>
                  <a:lnTo>
                    <a:pt x="32842" y="26327"/>
                  </a:lnTo>
                  <a:lnTo>
                    <a:pt x="32981" y="26924"/>
                  </a:lnTo>
                  <a:lnTo>
                    <a:pt x="33566" y="30099"/>
                  </a:lnTo>
                  <a:lnTo>
                    <a:pt x="33629" y="26670"/>
                  </a:lnTo>
                  <a:lnTo>
                    <a:pt x="33642" y="25908"/>
                  </a:lnTo>
                  <a:close/>
                </a:path>
                <a:path w="930910" h="68579">
                  <a:moveTo>
                    <a:pt x="33769" y="25273"/>
                  </a:moveTo>
                  <a:lnTo>
                    <a:pt x="33667" y="24625"/>
                  </a:lnTo>
                  <a:lnTo>
                    <a:pt x="33642" y="25908"/>
                  </a:lnTo>
                  <a:lnTo>
                    <a:pt x="33769" y="25273"/>
                  </a:lnTo>
                  <a:close/>
                </a:path>
                <a:path w="930910" h="68579">
                  <a:moveTo>
                    <a:pt x="41884" y="7213"/>
                  </a:moveTo>
                  <a:lnTo>
                    <a:pt x="41859" y="6223"/>
                  </a:lnTo>
                  <a:lnTo>
                    <a:pt x="41744" y="7162"/>
                  </a:lnTo>
                  <a:lnTo>
                    <a:pt x="41884" y="7213"/>
                  </a:lnTo>
                  <a:close/>
                </a:path>
                <a:path w="930910" h="68579">
                  <a:moveTo>
                    <a:pt x="44856" y="30861"/>
                  </a:moveTo>
                  <a:lnTo>
                    <a:pt x="44424" y="27813"/>
                  </a:lnTo>
                  <a:lnTo>
                    <a:pt x="44424" y="29210"/>
                  </a:lnTo>
                  <a:lnTo>
                    <a:pt x="44310" y="29781"/>
                  </a:lnTo>
                  <a:lnTo>
                    <a:pt x="44856" y="30861"/>
                  </a:lnTo>
                  <a:close/>
                </a:path>
                <a:path w="930910" h="68579">
                  <a:moveTo>
                    <a:pt x="47409" y="8509"/>
                  </a:moveTo>
                  <a:lnTo>
                    <a:pt x="47167" y="7747"/>
                  </a:lnTo>
                  <a:lnTo>
                    <a:pt x="47205" y="8001"/>
                  </a:lnTo>
                  <a:lnTo>
                    <a:pt x="47409" y="8509"/>
                  </a:lnTo>
                  <a:close/>
                </a:path>
                <a:path w="930910" h="68579">
                  <a:moveTo>
                    <a:pt x="62712" y="29870"/>
                  </a:moveTo>
                  <a:lnTo>
                    <a:pt x="62534" y="30505"/>
                  </a:lnTo>
                  <a:lnTo>
                    <a:pt x="62674" y="30619"/>
                  </a:lnTo>
                  <a:lnTo>
                    <a:pt x="62712" y="29870"/>
                  </a:lnTo>
                  <a:close/>
                </a:path>
                <a:path w="930910" h="68579">
                  <a:moveTo>
                    <a:pt x="64350" y="5461"/>
                  </a:moveTo>
                  <a:lnTo>
                    <a:pt x="63931" y="4191"/>
                  </a:lnTo>
                  <a:lnTo>
                    <a:pt x="63474" y="5461"/>
                  </a:lnTo>
                  <a:lnTo>
                    <a:pt x="64350" y="5461"/>
                  </a:lnTo>
                  <a:close/>
                </a:path>
                <a:path w="930910" h="68579">
                  <a:moveTo>
                    <a:pt x="64604" y="29273"/>
                  </a:moveTo>
                  <a:lnTo>
                    <a:pt x="64389" y="29616"/>
                  </a:lnTo>
                  <a:lnTo>
                    <a:pt x="64528" y="29616"/>
                  </a:lnTo>
                  <a:lnTo>
                    <a:pt x="64604" y="29273"/>
                  </a:lnTo>
                  <a:close/>
                </a:path>
                <a:path w="930910" h="68579">
                  <a:moveTo>
                    <a:pt x="67500" y="30289"/>
                  </a:moveTo>
                  <a:lnTo>
                    <a:pt x="67398" y="30480"/>
                  </a:lnTo>
                  <a:lnTo>
                    <a:pt x="67144" y="31242"/>
                  </a:lnTo>
                  <a:lnTo>
                    <a:pt x="67500" y="30289"/>
                  </a:lnTo>
                  <a:close/>
                </a:path>
                <a:path w="930910" h="68579">
                  <a:moveTo>
                    <a:pt x="67843" y="29324"/>
                  </a:moveTo>
                  <a:lnTo>
                    <a:pt x="67500" y="30289"/>
                  </a:lnTo>
                  <a:lnTo>
                    <a:pt x="67678" y="30099"/>
                  </a:lnTo>
                  <a:lnTo>
                    <a:pt x="67805" y="29845"/>
                  </a:lnTo>
                  <a:lnTo>
                    <a:pt x="67843" y="29324"/>
                  </a:lnTo>
                  <a:close/>
                </a:path>
                <a:path w="930910" h="68579">
                  <a:moveTo>
                    <a:pt x="69037" y="3378"/>
                  </a:moveTo>
                  <a:lnTo>
                    <a:pt x="68364" y="4267"/>
                  </a:lnTo>
                  <a:lnTo>
                    <a:pt x="68643" y="4470"/>
                  </a:lnTo>
                  <a:lnTo>
                    <a:pt x="69037" y="3378"/>
                  </a:lnTo>
                  <a:close/>
                </a:path>
                <a:path w="930910" h="68579">
                  <a:moveTo>
                    <a:pt x="75336" y="27292"/>
                  </a:moveTo>
                  <a:lnTo>
                    <a:pt x="74904" y="28702"/>
                  </a:lnTo>
                  <a:lnTo>
                    <a:pt x="75260" y="28371"/>
                  </a:lnTo>
                  <a:lnTo>
                    <a:pt x="75336" y="27292"/>
                  </a:lnTo>
                  <a:close/>
                </a:path>
                <a:path w="930910" h="68579">
                  <a:moveTo>
                    <a:pt x="75742" y="27940"/>
                  </a:moveTo>
                  <a:lnTo>
                    <a:pt x="75323" y="28308"/>
                  </a:lnTo>
                  <a:lnTo>
                    <a:pt x="75323" y="29972"/>
                  </a:lnTo>
                  <a:lnTo>
                    <a:pt x="75742" y="27940"/>
                  </a:lnTo>
                  <a:close/>
                </a:path>
                <a:path w="930910" h="68579">
                  <a:moveTo>
                    <a:pt x="86118" y="29578"/>
                  </a:moveTo>
                  <a:close/>
                </a:path>
                <a:path w="930910" h="68579">
                  <a:moveTo>
                    <a:pt x="96189" y="31813"/>
                  </a:moveTo>
                  <a:close/>
                </a:path>
                <a:path w="930910" h="68579">
                  <a:moveTo>
                    <a:pt x="107924" y="33655"/>
                  </a:moveTo>
                  <a:lnTo>
                    <a:pt x="107657" y="33464"/>
                  </a:lnTo>
                  <a:lnTo>
                    <a:pt x="107746" y="34925"/>
                  </a:lnTo>
                  <a:lnTo>
                    <a:pt x="107873" y="35179"/>
                  </a:lnTo>
                  <a:lnTo>
                    <a:pt x="107924" y="33655"/>
                  </a:lnTo>
                  <a:close/>
                </a:path>
                <a:path w="930910" h="68579">
                  <a:moveTo>
                    <a:pt x="114566" y="13957"/>
                  </a:moveTo>
                  <a:lnTo>
                    <a:pt x="114452" y="14185"/>
                  </a:lnTo>
                  <a:lnTo>
                    <a:pt x="114122" y="15621"/>
                  </a:lnTo>
                  <a:lnTo>
                    <a:pt x="114223" y="15367"/>
                  </a:lnTo>
                  <a:lnTo>
                    <a:pt x="114566" y="13957"/>
                  </a:lnTo>
                  <a:close/>
                </a:path>
                <a:path w="930910" h="68579">
                  <a:moveTo>
                    <a:pt x="116281" y="10795"/>
                  </a:moveTo>
                  <a:lnTo>
                    <a:pt x="115811" y="10668"/>
                  </a:lnTo>
                  <a:lnTo>
                    <a:pt x="114668" y="10922"/>
                  </a:lnTo>
                  <a:lnTo>
                    <a:pt x="114300" y="12954"/>
                  </a:lnTo>
                  <a:lnTo>
                    <a:pt x="114439" y="12700"/>
                  </a:lnTo>
                  <a:lnTo>
                    <a:pt x="114554" y="12446"/>
                  </a:lnTo>
                  <a:lnTo>
                    <a:pt x="114808" y="11557"/>
                  </a:lnTo>
                  <a:lnTo>
                    <a:pt x="114935" y="12446"/>
                  </a:lnTo>
                  <a:lnTo>
                    <a:pt x="114566" y="13957"/>
                  </a:lnTo>
                  <a:lnTo>
                    <a:pt x="115557" y="12573"/>
                  </a:lnTo>
                  <a:lnTo>
                    <a:pt x="115976" y="11557"/>
                  </a:lnTo>
                  <a:lnTo>
                    <a:pt x="116281" y="10795"/>
                  </a:lnTo>
                  <a:close/>
                </a:path>
                <a:path w="930910" h="68579">
                  <a:moveTo>
                    <a:pt x="117462" y="13589"/>
                  </a:moveTo>
                  <a:lnTo>
                    <a:pt x="116573" y="16637"/>
                  </a:lnTo>
                  <a:lnTo>
                    <a:pt x="116598" y="12446"/>
                  </a:lnTo>
                  <a:lnTo>
                    <a:pt x="114693" y="16383"/>
                  </a:lnTo>
                  <a:lnTo>
                    <a:pt x="113804" y="17018"/>
                  </a:lnTo>
                  <a:lnTo>
                    <a:pt x="114122" y="15621"/>
                  </a:lnTo>
                  <a:lnTo>
                    <a:pt x="113334" y="17018"/>
                  </a:lnTo>
                  <a:lnTo>
                    <a:pt x="112420" y="16891"/>
                  </a:lnTo>
                  <a:lnTo>
                    <a:pt x="112585" y="14732"/>
                  </a:lnTo>
                  <a:lnTo>
                    <a:pt x="113055" y="8890"/>
                  </a:lnTo>
                  <a:lnTo>
                    <a:pt x="110096" y="14732"/>
                  </a:lnTo>
                  <a:lnTo>
                    <a:pt x="110083" y="14351"/>
                  </a:lnTo>
                  <a:lnTo>
                    <a:pt x="110045" y="13589"/>
                  </a:lnTo>
                  <a:lnTo>
                    <a:pt x="109931" y="11303"/>
                  </a:lnTo>
                  <a:lnTo>
                    <a:pt x="109791" y="8509"/>
                  </a:lnTo>
                  <a:lnTo>
                    <a:pt x="107950" y="11303"/>
                  </a:lnTo>
                  <a:lnTo>
                    <a:pt x="106578" y="6985"/>
                  </a:lnTo>
                  <a:lnTo>
                    <a:pt x="104635" y="7366"/>
                  </a:lnTo>
                  <a:lnTo>
                    <a:pt x="104952" y="13589"/>
                  </a:lnTo>
                  <a:lnTo>
                    <a:pt x="104063" y="7493"/>
                  </a:lnTo>
                  <a:lnTo>
                    <a:pt x="103797" y="13970"/>
                  </a:lnTo>
                  <a:lnTo>
                    <a:pt x="103327" y="14351"/>
                  </a:lnTo>
                  <a:lnTo>
                    <a:pt x="103200" y="14249"/>
                  </a:lnTo>
                  <a:lnTo>
                    <a:pt x="103098" y="13563"/>
                  </a:lnTo>
                  <a:lnTo>
                    <a:pt x="102844" y="12700"/>
                  </a:lnTo>
                  <a:lnTo>
                    <a:pt x="102806" y="12573"/>
                  </a:lnTo>
                  <a:lnTo>
                    <a:pt x="102577" y="11811"/>
                  </a:lnTo>
                  <a:lnTo>
                    <a:pt x="102438" y="11303"/>
                  </a:lnTo>
                  <a:lnTo>
                    <a:pt x="102095" y="10160"/>
                  </a:lnTo>
                  <a:lnTo>
                    <a:pt x="101981" y="9525"/>
                  </a:lnTo>
                  <a:lnTo>
                    <a:pt x="101803" y="8001"/>
                  </a:lnTo>
                  <a:lnTo>
                    <a:pt x="102527" y="8509"/>
                  </a:lnTo>
                  <a:lnTo>
                    <a:pt x="102539" y="8001"/>
                  </a:lnTo>
                  <a:lnTo>
                    <a:pt x="102565" y="7112"/>
                  </a:lnTo>
                  <a:lnTo>
                    <a:pt x="101625" y="6477"/>
                  </a:lnTo>
                  <a:lnTo>
                    <a:pt x="101828" y="5842"/>
                  </a:lnTo>
                  <a:lnTo>
                    <a:pt x="102184" y="4699"/>
                  </a:lnTo>
                  <a:lnTo>
                    <a:pt x="102082" y="3556"/>
                  </a:lnTo>
                  <a:lnTo>
                    <a:pt x="101765" y="2540"/>
                  </a:lnTo>
                  <a:lnTo>
                    <a:pt x="101701" y="4953"/>
                  </a:lnTo>
                  <a:lnTo>
                    <a:pt x="101231" y="5842"/>
                  </a:lnTo>
                  <a:lnTo>
                    <a:pt x="100723" y="4953"/>
                  </a:lnTo>
                  <a:lnTo>
                    <a:pt x="101092" y="6731"/>
                  </a:lnTo>
                  <a:lnTo>
                    <a:pt x="101219" y="8128"/>
                  </a:lnTo>
                  <a:lnTo>
                    <a:pt x="99771" y="11303"/>
                  </a:lnTo>
                  <a:lnTo>
                    <a:pt x="99796" y="10922"/>
                  </a:lnTo>
                  <a:lnTo>
                    <a:pt x="99987" y="8636"/>
                  </a:lnTo>
                  <a:lnTo>
                    <a:pt x="100215" y="5715"/>
                  </a:lnTo>
                  <a:lnTo>
                    <a:pt x="100469" y="2540"/>
                  </a:lnTo>
                  <a:lnTo>
                    <a:pt x="98882" y="5715"/>
                  </a:lnTo>
                  <a:lnTo>
                    <a:pt x="99110" y="4953"/>
                  </a:lnTo>
                  <a:lnTo>
                    <a:pt x="99441" y="3810"/>
                  </a:lnTo>
                  <a:lnTo>
                    <a:pt x="98666" y="4953"/>
                  </a:lnTo>
                  <a:lnTo>
                    <a:pt x="96824" y="3556"/>
                  </a:lnTo>
                  <a:lnTo>
                    <a:pt x="95834" y="8636"/>
                  </a:lnTo>
                  <a:lnTo>
                    <a:pt x="95707" y="6858"/>
                  </a:lnTo>
                  <a:lnTo>
                    <a:pt x="95770" y="6096"/>
                  </a:lnTo>
                  <a:lnTo>
                    <a:pt x="96024" y="5715"/>
                  </a:lnTo>
                  <a:lnTo>
                    <a:pt x="94373" y="4826"/>
                  </a:lnTo>
                  <a:lnTo>
                    <a:pt x="91922" y="10922"/>
                  </a:lnTo>
                  <a:lnTo>
                    <a:pt x="91287" y="9144"/>
                  </a:lnTo>
                  <a:lnTo>
                    <a:pt x="90843" y="7874"/>
                  </a:lnTo>
                  <a:lnTo>
                    <a:pt x="90957" y="6604"/>
                  </a:lnTo>
                  <a:lnTo>
                    <a:pt x="91008" y="6223"/>
                  </a:lnTo>
                  <a:lnTo>
                    <a:pt x="90665" y="6604"/>
                  </a:lnTo>
                  <a:lnTo>
                    <a:pt x="90297" y="9144"/>
                  </a:lnTo>
                  <a:lnTo>
                    <a:pt x="90170" y="8509"/>
                  </a:lnTo>
                  <a:lnTo>
                    <a:pt x="90055" y="7874"/>
                  </a:lnTo>
                  <a:lnTo>
                    <a:pt x="90157" y="6223"/>
                  </a:lnTo>
                  <a:lnTo>
                    <a:pt x="90208" y="5969"/>
                  </a:lnTo>
                  <a:lnTo>
                    <a:pt x="90068" y="5842"/>
                  </a:lnTo>
                  <a:lnTo>
                    <a:pt x="89065" y="8509"/>
                  </a:lnTo>
                  <a:lnTo>
                    <a:pt x="88747" y="7747"/>
                  </a:lnTo>
                  <a:lnTo>
                    <a:pt x="88861" y="6985"/>
                  </a:lnTo>
                  <a:lnTo>
                    <a:pt x="89065" y="6223"/>
                  </a:lnTo>
                  <a:lnTo>
                    <a:pt x="88976" y="5588"/>
                  </a:lnTo>
                  <a:lnTo>
                    <a:pt x="87630" y="3683"/>
                  </a:lnTo>
                  <a:lnTo>
                    <a:pt x="86360" y="10033"/>
                  </a:lnTo>
                  <a:lnTo>
                    <a:pt x="84924" y="10922"/>
                  </a:lnTo>
                  <a:lnTo>
                    <a:pt x="84937" y="10668"/>
                  </a:lnTo>
                  <a:lnTo>
                    <a:pt x="85051" y="8636"/>
                  </a:lnTo>
                  <a:lnTo>
                    <a:pt x="85178" y="6604"/>
                  </a:lnTo>
                  <a:lnTo>
                    <a:pt x="85090" y="6223"/>
                  </a:lnTo>
                  <a:lnTo>
                    <a:pt x="83477" y="4191"/>
                  </a:lnTo>
                  <a:lnTo>
                    <a:pt x="83439" y="3429"/>
                  </a:lnTo>
                  <a:lnTo>
                    <a:pt x="81546" y="2667"/>
                  </a:lnTo>
                  <a:lnTo>
                    <a:pt x="79933" y="6985"/>
                  </a:lnTo>
                  <a:lnTo>
                    <a:pt x="78054" y="8636"/>
                  </a:lnTo>
                  <a:lnTo>
                    <a:pt x="77863" y="7493"/>
                  </a:lnTo>
                  <a:lnTo>
                    <a:pt x="77673" y="6350"/>
                  </a:lnTo>
                  <a:lnTo>
                    <a:pt x="77228" y="3683"/>
                  </a:lnTo>
                  <a:lnTo>
                    <a:pt x="74422" y="6350"/>
                  </a:lnTo>
                  <a:lnTo>
                    <a:pt x="72809" y="3429"/>
                  </a:lnTo>
                  <a:lnTo>
                    <a:pt x="72898" y="3810"/>
                  </a:lnTo>
                  <a:lnTo>
                    <a:pt x="73012" y="4445"/>
                  </a:lnTo>
                  <a:lnTo>
                    <a:pt x="72555" y="7112"/>
                  </a:lnTo>
                  <a:lnTo>
                    <a:pt x="72212" y="7493"/>
                  </a:lnTo>
                  <a:lnTo>
                    <a:pt x="71843" y="6477"/>
                  </a:lnTo>
                  <a:lnTo>
                    <a:pt x="70866" y="10668"/>
                  </a:lnTo>
                  <a:lnTo>
                    <a:pt x="70904" y="10160"/>
                  </a:lnTo>
                  <a:lnTo>
                    <a:pt x="70929" y="9779"/>
                  </a:lnTo>
                  <a:lnTo>
                    <a:pt x="71005" y="8763"/>
                  </a:lnTo>
                  <a:lnTo>
                    <a:pt x="71183" y="6350"/>
                  </a:lnTo>
                  <a:lnTo>
                    <a:pt x="71323" y="6477"/>
                  </a:lnTo>
                  <a:lnTo>
                    <a:pt x="71323" y="6350"/>
                  </a:lnTo>
                  <a:lnTo>
                    <a:pt x="71272" y="3429"/>
                  </a:lnTo>
                  <a:lnTo>
                    <a:pt x="71259" y="2286"/>
                  </a:lnTo>
                  <a:lnTo>
                    <a:pt x="70332" y="3429"/>
                  </a:lnTo>
                  <a:lnTo>
                    <a:pt x="69672" y="3175"/>
                  </a:lnTo>
                  <a:lnTo>
                    <a:pt x="69240" y="8763"/>
                  </a:lnTo>
                  <a:lnTo>
                    <a:pt x="68453" y="6858"/>
                  </a:lnTo>
                  <a:lnTo>
                    <a:pt x="67945" y="5588"/>
                  </a:lnTo>
                  <a:lnTo>
                    <a:pt x="66306" y="6096"/>
                  </a:lnTo>
                  <a:lnTo>
                    <a:pt x="64808" y="6858"/>
                  </a:lnTo>
                  <a:lnTo>
                    <a:pt x="64389" y="5588"/>
                  </a:lnTo>
                  <a:lnTo>
                    <a:pt x="63436" y="5588"/>
                  </a:lnTo>
                  <a:lnTo>
                    <a:pt x="62865" y="5588"/>
                  </a:lnTo>
                  <a:lnTo>
                    <a:pt x="62407" y="6858"/>
                  </a:lnTo>
                  <a:lnTo>
                    <a:pt x="62611" y="3937"/>
                  </a:lnTo>
                  <a:lnTo>
                    <a:pt x="61760" y="3302"/>
                  </a:lnTo>
                  <a:lnTo>
                    <a:pt x="60909" y="2667"/>
                  </a:lnTo>
                  <a:lnTo>
                    <a:pt x="59423" y="3302"/>
                  </a:lnTo>
                  <a:lnTo>
                    <a:pt x="59842" y="1143"/>
                  </a:lnTo>
                  <a:lnTo>
                    <a:pt x="59029" y="889"/>
                  </a:lnTo>
                  <a:lnTo>
                    <a:pt x="58305" y="9652"/>
                  </a:lnTo>
                  <a:lnTo>
                    <a:pt x="57543" y="9779"/>
                  </a:lnTo>
                  <a:lnTo>
                    <a:pt x="57556" y="7366"/>
                  </a:lnTo>
                  <a:lnTo>
                    <a:pt x="57569" y="6096"/>
                  </a:lnTo>
                  <a:lnTo>
                    <a:pt x="57569" y="5334"/>
                  </a:lnTo>
                  <a:lnTo>
                    <a:pt x="56146" y="5334"/>
                  </a:lnTo>
                  <a:lnTo>
                    <a:pt x="54927" y="1397"/>
                  </a:lnTo>
                  <a:lnTo>
                    <a:pt x="53289" y="5334"/>
                  </a:lnTo>
                  <a:lnTo>
                    <a:pt x="53467" y="3302"/>
                  </a:lnTo>
                  <a:lnTo>
                    <a:pt x="53708" y="3175"/>
                  </a:lnTo>
                  <a:lnTo>
                    <a:pt x="53047" y="3048"/>
                  </a:lnTo>
                  <a:lnTo>
                    <a:pt x="52527" y="2159"/>
                  </a:lnTo>
                  <a:lnTo>
                    <a:pt x="51282" y="0"/>
                  </a:lnTo>
                  <a:lnTo>
                    <a:pt x="51244" y="2476"/>
                  </a:lnTo>
                  <a:lnTo>
                    <a:pt x="48844" y="7366"/>
                  </a:lnTo>
                  <a:lnTo>
                    <a:pt x="49136" y="4445"/>
                  </a:lnTo>
                  <a:lnTo>
                    <a:pt x="48298" y="8001"/>
                  </a:lnTo>
                  <a:lnTo>
                    <a:pt x="48183" y="9144"/>
                  </a:lnTo>
                  <a:lnTo>
                    <a:pt x="47218" y="10160"/>
                  </a:lnTo>
                  <a:lnTo>
                    <a:pt x="47104" y="9906"/>
                  </a:lnTo>
                  <a:lnTo>
                    <a:pt x="46977" y="7442"/>
                  </a:lnTo>
                  <a:lnTo>
                    <a:pt x="46786" y="6985"/>
                  </a:lnTo>
                  <a:lnTo>
                    <a:pt x="46685" y="11303"/>
                  </a:lnTo>
                  <a:lnTo>
                    <a:pt x="45974" y="9766"/>
                  </a:lnTo>
                  <a:lnTo>
                    <a:pt x="46075" y="9017"/>
                  </a:lnTo>
                  <a:lnTo>
                    <a:pt x="46355" y="7874"/>
                  </a:lnTo>
                  <a:lnTo>
                    <a:pt x="45618" y="7493"/>
                  </a:lnTo>
                  <a:lnTo>
                    <a:pt x="45491" y="9017"/>
                  </a:lnTo>
                  <a:lnTo>
                    <a:pt x="45123" y="10541"/>
                  </a:lnTo>
                  <a:lnTo>
                    <a:pt x="44564" y="11811"/>
                  </a:lnTo>
                  <a:lnTo>
                    <a:pt x="44450" y="11557"/>
                  </a:lnTo>
                  <a:lnTo>
                    <a:pt x="44183" y="10922"/>
                  </a:lnTo>
                  <a:lnTo>
                    <a:pt x="43789" y="10033"/>
                  </a:lnTo>
                  <a:lnTo>
                    <a:pt x="43789" y="7239"/>
                  </a:lnTo>
                  <a:lnTo>
                    <a:pt x="43561" y="9017"/>
                  </a:lnTo>
                  <a:lnTo>
                    <a:pt x="43053" y="10922"/>
                  </a:lnTo>
                  <a:lnTo>
                    <a:pt x="42735" y="10287"/>
                  </a:lnTo>
                  <a:lnTo>
                    <a:pt x="42837" y="8636"/>
                  </a:lnTo>
                  <a:lnTo>
                    <a:pt x="42760" y="7874"/>
                  </a:lnTo>
                  <a:lnTo>
                    <a:pt x="42545" y="7493"/>
                  </a:lnTo>
                  <a:lnTo>
                    <a:pt x="41935" y="6375"/>
                  </a:lnTo>
                  <a:lnTo>
                    <a:pt x="41884" y="7213"/>
                  </a:lnTo>
                  <a:lnTo>
                    <a:pt x="41694" y="7150"/>
                  </a:lnTo>
                  <a:lnTo>
                    <a:pt x="40932" y="11557"/>
                  </a:lnTo>
                  <a:lnTo>
                    <a:pt x="40462" y="9525"/>
                  </a:lnTo>
                  <a:lnTo>
                    <a:pt x="40335" y="9017"/>
                  </a:lnTo>
                  <a:lnTo>
                    <a:pt x="40208" y="6858"/>
                  </a:lnTo>
                  <a:lnTo>
                    <a:pt x="41186" y="6985"/>
                  </a:lnTo>
                  <a:lnTo>
                    <a:pt x="41694" y="7150"/>
                  </a:lnTo>
                  <a:lnTo>
                    <a:pt x="41859" y="6223"/>
                  </a:lnTo>
                  <a:lnTo>
                    <a:pt x="41935" y="6375"/>
                  </a:lnTo>
                  <a:lnTo>
                    <a:pt x="41948" y="6223"/>
                  </a:lnTo>
                  <a:lnTo>
                    <a:pt x="42037" y="4699"/>
                  </a:lnTo>
                  <a:lnTo>
                    <a:pt x="41275" y="4191"/>
                  </a:lnTo>
                  <a:lnTo>
                    <a:pt x="42125" y="508"/>
                  </a:lnTo>
                  <a:lnTo>
                    <a:pt x="41325" y="2667"/>
                  </a:lnTo>
                  <a:lnTo>
                    <a:pt x="40017" y="6858"/>
                  </a:lnTo>
                  <a:lnTo>
                    <a:pt x="39954" y="6731"/>
                  </a:lnTo>
                  <a:lnTo>
                    <a:pt x="39878" y="6604"/>
                  </a:lnTo>
                  <a:lnTo>
                    <a:pt x="39395" y="5715"/>
                  </a:lnTo>
                  <a:lnTo>
                    <a:pt x="39319" y="5461"/>
                  </a:lnTo>
                  <a:lnTo>
                    <a:pt x="39281" y="4699"/>
                  </a:lnTo>
                  <a:lnTo>
                    <a:pt x="39217" y="4064"/>
                  </a:lnTo>
                  <a:lnTo>
                    <a:pt x="39039" y="4318"/>
                  </a:lnTo>
                  <a:lnTo>
                    <a:pt x="38862" y="4699"/>
                  </a:lnTo>
                  <a:lnTo>
                    <a:pt x="38785" y="4572"/>
                  </a:lnTo>
                  <a:lnTo>
                    <a:pt x="38595" y="4191"/>
                  </a:lnTo>
                  <a:lnTo>
                    <a:pt x="38506" y="3937"/>
                  </a:lnTo>
                  <a:lnTo>
                    <a:pt x="38277" y="3937"/>
                  </a:lnTo>
                  <a:lnTo>
                    <a:pt x="38315" y="1651"/>
                  </a:lnTo>
                  <a:lnTo>
                    <a:pt x="38163" y="1828"/>
                  </a:lnTo>
                  <a:lnTo>
                    <a:pt x="38163" y="3937"/>
                  </a:lnTo>
                  <a:lnTo>
                    <a:pt x="38036" y="3937"/>
                  </a:lnTo>
                  <a:lnTo>
                    <a:pt x="37680" y="4191"/>
                  </a:lnTo>
                  <a:lnTo>
                    <a:pt x="37630" y="4572"/>
                  </a:lnTo>
                  <a:lnTo>
                    <a:pt x="37744" y="3556"/>
                  </a:lnTo>
                  <a:lnTo>
                    <a:pt x="37820" y="3175"/>
                  </a:lnTo>
                  <a:lnTo>
                    <a:pt x="38112" y="2667"/>
                  </a:lnTo>
                  <a:lnTo>
                    <a:pt x="38163" y="3937"/>
                  </a:lnTo>
                  <a:lnTo>
                    <a:pt x="38163" y="1828"/>
                  </a:lnTo>
                  <a:lnTo>
                    <a:pt x="37439" y="2667"/>
                  </a:lnTo>
                  <a:lnTo>
                    <a:pt x="37045" y="2540"/>
                  </a:lnTo>
                  <a:lnTo>
                    <a:pt x="36906" y="5461"/>
                  </a:lnTo>
                  <a:lnTo>
                    <a:pt x="36423" y="4953"/>
                  </a:lnTo>
                  <a:lnTo>
                    <a:pt x="36728" y="7213"/>
                  </a:lnTo>
                  <a:lnTo>
                    <a:pt x="37058" y="7010"/>
                  </a:lnTo>
                  <a:lnTo>
                    <a:pt x="37045" y="7353"/>
                  </a:lnTo>
                  <a:lnTo>
                    <a:pt x="37084" y="7581"/>
                  </a:lnTo>
                  <a:lnTo>
                    <a:pt x="37122" y="7772"/>
                  </a:lnTo>
                  <a:lnTo>
                    <a:pt x="37160" y="7454"/>
                  </a:lnTo>
                  <a:lnTo>
                    <a:pt x="37274" y="6858"/>
                  </a:lnTo>
                  <a:lnTo>
                    <a:pt x="37312" y="6604"/>
                  </a:lnTo>
                  <a:lnTo>
                    <a:pt x="37274" y="6858"/>
                  </a:lnTo>
                  <a:lnTo>
                    <a:pt x="37261" y="6985"/>
                  </a:lnTo>
                  <a:lnTo>
                    <a:pt x="37528" y="6858"/>
                  </a:lnTo>
                  <a:lnTo>
                    <a:pt x="38265" y="6731"/>
                  </a:lnTo>
                  <a:lnTo>
                    <a:pt x="37820" y="8382"/>
                  </a:lnTo>
                  <a:lnTo>
                    <a:pt x="37452" y="9525"/>
                  </a:lnTo>
                  <a:lnTo>
                    <a:pt x="37122" y="7874"/>
                  </a:lnTo>
                  <a:lnTo>
                    <a:pt x="36398" y="12014"/>
                  </a:lnTo>
                  <a:lnTo>
                    <a:pt x="36296" y="12573"/>
                  </a:lnTo>
                  <a:lnTo>
                    <a:pt x="36271" y="12319"/>
                  </a:lnTo>
                  <a:lnTo>
                    <a:pt x="36156" y="10668"/>
                  </a:lnTo>
                  <a:lnTo>
                    <a:pt x="36029" y="9017"/>
                  </a:lnTo>
                  <a:lnTo>
                    <a:pt x="35941" y="8255"/>
                  </a:lnTo>
                  <a:lnTo>
                    <a:pt x="35179" y="6350"/>
                  </a:lnTo>
                  <a:lnTo>
                    <a:pt x="35077" y="5207"/>
                  </a:lnTo>
                  <a:lnTo>
                    <a:pt x="35090" y="3556"/>
                  </a:lnTo>
                  <a:lnTo>
                    <a:pt x="33794" y="5207"/>
                  </a:lnTo>
                  <a:lnTo>
                    <a:pt x="32194" y="4572"/>
                  </a:lnTo>
                  <a:lnTo>
                    <a:pt x="31127" y="9906"/>
                  </a:lnTo>
                  <a:lnTo>
                    <a:pt x="31026" y="10160"/>
                  </a:lnTo>
                  <a:lnTo>
                    <a:pt x="30708" y="10668"/>
                  </a:lnTo>
                  <a:lnTo>
                    <a:pt x="30721" y="10541"/>
                  </a:lnTo>
                  <a:lnTo>
                    <a:pt x="30734" y="7620"/>
                  </a:lnTo>
                  <a:lnTo>
                    <a:pt x="30848" y="7213"/>
                  </a:lnTo>
                  <a:lnTo>
                    <a:pt x="30949" y="6985"/>
                  </a:lnTo>
                  <a:lnTo>
                    <a:pt x="30568" y="7620"/>
                  </a:lnTo>
                  <a:lnTo>
                    <a:pt x="29641" y="6985"/>
                  </a:lnTo>
                  <a:lnTo>
                    <a:pt x="29273" y="6731"/>
                  </a:lnTo>
                  <a:lnTo>
                    <a:pt x="29235" y="7162"/>
                  </a:lnTo>
                  <a:lnTo>
                    <a:pt x="29197" y="7442"/>
                  </a:lnTo>
                  <a:lnTo>
                    <a:pt x="28879" y="10541"/>
                  </a:lnTo>
                  <a:lnTo>
                    <a:pt x="28765" y="10287"/>
                  </a:lnTo>
                  <a:lnTo>
                    <a:pt x="28181" y="8890"/>
                  </a:lnTo>
                  <a:lnTo>
                    <a:pt x="28232" y="8636"/>
                  </a:lnTo>
                  <a:lnTo>
                    <a:pt x="29057" y="7620"/>
                  </a:lnTo>
                  <a:lnTo>
                    <a:pt x="29159" y="7493"/>
                  </a:lnTo>
                  <a:lnTo>
                    <a:pt x="29235" y="7162"/>
                  </a:lnTo>
                  <a:lnTo>
                    <a:pt x="28359" y="7620"/>
                  </a:lnTo>
                  <a:lnTo>
                    <a:pt x="28562" y="6604"/>
                  </a:lnTo>
                  <a:lnTo>
                    <a:pt x="28473" y="6375"/>
                  </a:lnTo>
                  <a:lnTo>
                    <a:pt x="27038" y="5207"/>
                  </a:lnTo>
                  <a:lnTo>
                    <a:pt x="23723" y="10287"/>
                  </a:lnTo>
                  <a:lnTo>
                    <a:pt x="23088" y="9398"/>
                  </a:lnTo>
                  <a:lnTo>
                    <a:pt x="22098" y="8001"/>
                  </a:lnTo>
                  <a:lnTo>
                    <a:pt x="22212" y="8382"/>
                  </a:lnTo>
                  <a:lnTo>
                    <a:pt x="22313" y="9398"/>
                  </a:lnTo>
                  <a:lnTo>
                    <a:pt x="19583" y="5715"/>
                  </a:lnTo>
                  <a:lnTo>
                    <a:pt x="16052" y="12319"/>
                  </a:lnTo>
                  <a:lnTo>
                    <a:pt x="14846" y="9652"/>
                  </a:lnTo>
                  <a:lnTo>
                    <a:pt x="13462" y="6604"/>
                  </a:lnTo>
                  <a:lnTo>
                    <a:pt x="12700" y="5461"/>
                  </a:lnTo>
                  <a:lnTo>
                    <a:pt x="12509" y="7493"/>
                  </a:lnTo>
                  <a:lnTo>
                    <a:pt x="12382" y="8128"/>
                  </a:lnTo>
                  <a:lnTo>
                    <a:pt x="11849" y="9652"/>
                  </a:lnTo>
                  <a:lnTo>
                    <a:pt x="11861" y="6477"/>
                  </a:lnTo>
                  <a:lnTo>
                    <a:pt x="10820" y="10033"/>
                  </a:lnTo>
                  <a:lnTo>
                    <a:pt x="10718" y="10287"/>
                  </a:lnTo>
                  <a:lnTo>
                    <a:pt x="9398" y="12700"/>
                  </a:lnTo>
                  <a:lnTo>
                    <a:pt x="9347" y="10541"/>
                  </a:lnTo>
                  <a:lnTo>
                    <a:pt x="9309" y="9398"/>
                  </a:lnTo>
                  <a:lnTo>
                    <a:pt x="9118" y="2286"/>
                  </a:lnTo>
                  <a:lnTo>
                    <a:pt x="7467" y="6731"/>
                  </a:lnTo>
                  <a:lnTo>
                    <a:pt x="7353" y="9398"/>
                  </a:lnTo>
                  <a:lnTo>
                    <a:pt x="6819" y="8890"/>
                  </a:lnTo>
                  <a:lnTo>
                    <a:pt x="5511" y="10541"/>
                  </a:lnTo>
                  <a:lnTo>
                    <a:pt x="5537" y="10287"/>
                  </a:lnTo>
                  <a:lnTo>
                    <a:pt x="5753" y="8001"/>
                  </a:lnTo>
                  <a:lnTo>
                    <a:pt x="5664" y="8382"/>
                  </a:lnTo>
                  <a:lnTo>
                    <a:pt x="5435" y="10287"/>
                  </a:lnTo>
                  <a:lnTo>
                    <a:pt x="5321" y="9398"/>
                  </a:lnTo>
                  <a:lnTo>
                    <a:pt x="5359" y="7493"/>
                  </a:lnTo>
                  <a:lnTo>
                    <a:pt x="3835" y="10287"/>
                  </a:lnTo>
                  <a:lnTo>
                    <a:pt x="2933" y="9144"/>
                  </a:lnTo>
                  <a:lnTo>
                    <a:pt x="3060" y="8255"/>
                  </a:lnTo>
                  <a:lnTo>
                    <a:pt x="4394" y="3683"/>
                  </a:lnTo>
                  <a:lnTo>
                    <a:pt x="2857" y="3302"/>
                  </a:lnTo>
                  <a:lnTo>
                    <a:pt x="2247" y="3810"/>
                  </a:lnTo>
                  <a:lnTo>
                    <a:pt x="1092" y="7493"/>
                  </a:lnTo>
                  <a:lnTo>
                    <a:pt x="965" y="8255"/>
                  </a:lnTo>
                  <a:lnTo>
                    <a:pt x="1092" y="9144"/>
                  </a:lnTo>
                  <a:lnTo>
                    <a:pt x="1308" y="9144"/>
                  </a:lnTo>
                  <a:lnTo>
                    <a:pt x="1384" y="9398"/>
                  </a:lnTo>
                  <a:lnTo>
                    <a:pt x="1485" y="11887"/>
                  </a:lnTo>
                  <a:lnTo>
                    <a:pt x="1041" y="12573"/>
                  </a:lnTo>
                  <a:lnTo>
                    <a:pt x="939" y="12954"/>
                  </a:lnTo>
                  <a:lnTo>
                    <a:pt x="571" y="17526"/>
                  </a:lnTo>
                  <a:lnTo>
                    <a:pt x="114" y="20828"/>
                  </a:lnTo>
                  <a:lnTo>
                    <a:pt x="0" y="22860"/>
                  </a:lnTo>
                  <a:lnTo>
                    <a:pt x="965" y="25908"/>
                  </a:lnTo>
                  <a:lnTo>
                    <a:pt x="2044" y="22987"/>
                  </a:lnTo>
                  <a:lnTo>
                    <a:pt x="2184" y="25400"/>
                  </a:lnTo>
                  <a:lnTo>
                    <a:pt x="1422" y="25527"/>
                  </a:lnTo>
                  <a:lnTo>
                    <a:pt x="1714" y="27813"/>
                  </a:lnTo>
                  <a:lnTo>
                    <a:pt x="2095" y="25908"/>
                  </a:lnTo>
                  <a:lnTo>
                    <a:pt x="2489" y="24511"/>
                  </a:lnTo>
                  <a:lnTo>
                    <a:pt x="2616" y="26797"/>
                  </a:lnTo>
                  <a:lnTo>
                    <a:pt x="2717" y="27051"/>
                  </a:lnTo>
                  <a:lnTo>
                    <a:pt x="3365" y="24511"/>
                  </a:lnTo>
                  <a:lnTo>
                    <a:pt x="3581" y="23622"/>
                  </a:lnTo>
                  <a:lnTo>
                    <a:pt x="3644" y="22987"/>
                  </a:lnTo>
                  <a:lnTo>
                    <a:pt x="3848" y="22606"/>
                  </a:lnTo>
                  <a:lnTo>
                    <a:pt x="3949" y="22479"/>
                  </a:lnTo>
                  <a:lnTo>
                    <a:pt x="4406" y="21717"/>
                  </a:lnTo>
                  <a:lnTo>
                    <a:pt x="4483" y="22225"/>
                  </a:lnTo>
                  <a:lnTo>
                    <a:pt x="4597" y="24752"/>
                  </a:lnTo>
                  <a:lnTo>
                    <a:pt x="4483" y="25654"/>
                  </a:lnTo>
                  <a:lnTo>
                    <a:pt x="5105" y="23876"/>
                  </a:lnTo>
                  <a:lnTo>
                    <a:pt x="5016" y="25539"/>
                  </a:lnTo>
                  <a:lnTo>
                    <a:pt x="5245" y="24892"/>
                  </a:lnTo>
                  <a:lnTo>
                    <a:pt x="5943" y="25908"/>
                  </a:lnTo>
                  <a:lnTo>
                    <a:pt x="6083" y="24892"/>
                  </a:lnTo>
                  <a:lnTo>
                    <a:pt x="6223" y="23876"/>
                  </a:lnTo>
                  <a:lnTo>
                    <a:pt x="6311" y="23241"/>
                  </a:lnTo>
                  <a:lnTo>
                    <a:pt x="6604" y="26035"/>
                  </a:lnTo>
                  <a:lnTo>
                    <a:pt x="7683" y="23241"/>
                  </a:lnTo>
                  <a:lnTo>
                    <a:pt x="7874" y="22733"/>
                  </a:lnTo>
                  <a:lnTo>
                    <a:pt x="7556" y="27305"/>
                  </a:lnTo>
                  <a:lnTo>
                    <a:pt x="7785" y="26111"/>
                  </a:lnTo>
                  <a:lnTo>
                    <a:pt x="8559" y="23749"/>
                  </a:lnTo>
                  <a:lnTo>
                    <a:pt x="8991" y="23495"/>
                  </a:lnTo>
                  <a:lnTo>
                    <a:pt x="7912" y="28956"/>
                  </a:lnTo>
                  <a:lnTo>
                    <a:pt x="10515" y="24003"/>
                  </a:lnTo>
                  <a:lnTo>
                    <a:pt x="9969" y="29845"/>
                  </a:lnTo>
                  <a:lnTo>
                    <a:pt x="10820" y="24892"/>
                  </a:lnTo>
                  <a:lnTo>
                    <a:pt x="12115" y="27813"/>
                  </a:lnTo>
                  <a:lnTo>
                    <a:pt x="13271" y="25146"/>
                  </a:lnTo>
                  <a:lnTo>
                    <a:pt x="13131" y="26162"/>
                  </a:lnTo>
                  <a:lnTo>
                    <a:pt x="13449" y="26377"/>
                  </a:lnTo>
                  <a:lnTo>
                    <a:pt x="13639" y="28194"/>
                  </a:lnTo>
                  <a:lnTo>
                    <a:pt x="13868" y="28956"/>
                  </a:lnTo>
                  <a:lnTo>
                    <a:pt x="14147" y="25146"/>
                  </a:lnTo>
                  <a:lnTo>
                    <a:pt x="14173" y="24892"/>
                  </a:lnTo>
                  <a:lnTo>
                    <a:pt x="14185" y="24752"/>
                  </a:lnTo>
                  <a:lnTo>
                    <a:pt x="14973" y="24003"/>
                  </a:lnTo>
                  <a:lnTo>
                    <a:pt x="15201" y="23495"/>
                  </a:lnTo>
                  <a:lnTo>
                    <a:pt x="15392" y="22733"/>
                  </a:lnTo>
                  <a:lnTo>
                    <a:pt x="15646" y="21717"/>
                  </a:lnTo>
                  <a:lnTo>
                    <a:pt x="15722" y="21463"/>
                  </a:lnTo>
                  <a:lnTo>
                    <a:pt x="16167" y="25400"/>
                  </a:lnTo>
                  <a:lnTo>
                    <a:pt x="15087" y="26111"/>
                  </a:lnTo>
                  <a:lnTo>
                    <a:pt x="15011" y="29972"/>
                  </a:lnTo>
                  <a:lnTo>
                    <a:pt x="15176" y="26670"/>
                  </a:lnTo>
                  <a:lnTo>
                    <a:pt x="16383" y="26797"/>
                  </a:lnTo>
                  <a:lnTo>
                    <a:pt x="16383" y="26670"/>
                  </a:lnTo>
                  <a:lnTo>
                    <a:pt x="16319" y="24003"/>
                  </a:lnTo>
                  <a:lnTo>
                    <a:pt x="16700" y="26543"/>
                  </a:lnTo>
                  <a:lnTo>
                    <a:pt x="16700" y="25273"/>
                  </a:lnTo>
                  <a:lnTo>
                    <a:pt x="16776" y="28575"/>
                  </a:lnTo>
                  <a:lnTo>
                    <a:pt x="17030" y="25273"/>
                  </a:lnTo>
                  <a:lnTo>
                    <a:pt x="17119" y="24003"/>
                  </a:lnTo>
                  <a:lnTo>
                    <a:pt x="17157" y="23495"/>
                  </a:lnTo>
                  <a:lnTo>
                    <a:pt x="17310" y="27813"/>
                  </a:lnTo>
                  <a:lnTo>
                    <a:pt x="17932" y="24638"/>
                  </a:lnTo>
                  <a:lnTo>
                    <a:pt x="18288" y="26162"/>
                  </a:lnTo>
                  <a:lnTo>
                    <a:pt x="18415" y="27559"/>
                  </a:lnTo>
                  <a:lnTo>
                    <a:pt x="17830" y="29464"/>
                  </a:lnTo>
                  <a:lnTo>
                    <a:pt x="18757" y="27940"/>
                  </a:lnTo>
                  <a:lnTo>
                    <a:pt x="18910" y="28752"/>
                  </a:lnTo>
                  <a:lnTo>
                    <a:pt x="18859" y="27940"/>
                  </a:lnTo>
                  <a:lnTo>
                    <a:pt x="18986" y="26543"/>
                  </a:lnTo>
                  <a:lnTo>
                    <a:pt x="19138" y="25400"/>
                  </a:lnTo>
                  <a:lnTo>
                    <a:pt x="19951" y="24638"/>
                  </a:lnTo>
                  <a:lnTo>
                    <a:pt x="20218" y="24384"/>
                  </a:lnTo>
                  <a:lnTo>
                    <a:pt x="19646" y="27178"/>
                  </a:lnTo>
                  <a:lnTo>
                    <a:pt x="19545" y="29083"/>
                  </a:lnTo>
                  <a:lnTo>
                    <a:pt x="19659" y="30226"/>
                  </a:lnTo>
                  <a:lnTo>
                    <a:pt x="20269" y="29324"/>
                  </a:lnTo>
                  <a:lnTo>
                    <a:pt x="20383" y="29083"/>
                  </a:lnTo>
                  <a:lnTo>
                    <a:pt x="21043" y="25781"/>
                  </a:lnTo>
                  <a:lnTo>
                    <a:pt x="21513" y="25908"/>
                  </a:lnTo>
                  <a:lnTo>
                    <a:pt x="21551" y="26924"/>
                  </a:lnTo>
                  <a:lnTo>
                    <a:pt x="21437" y="27559"/>
                  </a:lnTo>
                  <a:lnTo>
                    <a:pt x="21932" y="25781"/>
                  </a:lnTo>
                  <a:lnTo>
                    <a:pt x="22288" y="24511"/>
                  </a:lnTo>
                  <a:lnTo>
                    <a:pt x="23418" y="27559"/>
                  </a:lnTo>
                  <a:lnTo>
                    <a:pt x="24218" y="24511"/>
                  </a:lnTo>
                  <a:lnTo>
                    <a:pt x="24257" y="24384"/>
                  </a:lnTo>
                  <a:lnTo>
                    <a:pt x="24371" y="23926"/>
                  </a:lnTo>
                  <a:lnTo>
                    <a:pt x="24460" y="24091"/>
                  </a:lnTo>
                  <a:lnTo>
                    <a:pt x="24460" y="23749"/>
                  </a:lnTo>
                  <a:lnTo>
                    <a:pt x="24460" y="23495"/>
                  </a:lnTo>
                  <a:lnTo>
                    <a:pt x="24523" y="21463"/>
                  </a:lnTo>
                  <a:lnTo>
                    <a:pt x="24663" y="19431"/>
                  </a:lnTo>
                  <a:lnTo>
                    <a:pt x="25044" y="19304"/>
                  </a:lnTo>
                  <a:lnTo>
                    <a:pt x="25501" y="17018"/>
                  </a:lnTo>
                  <a:lnTo>
                    <a:pt x="25501" y="19431"/>
                  </a:lnTo>
                  <a:lnTo>
                    <a:pt x="117005" y="19431"/>
                  </a:lnTo>
                  <a:lnTo>
                    <a:pt x="117221" y="16637"/>
                  </a:lnTo>
                  <a:lnTo>
                    <a:pt x="117462" y="13589"/>
                  </a:lnTo>
                  <a:close/>
                </a:path>
                <a:path w="930910" h="68579">
                  <a:moveTo>
                    <a:pt x="118122" y="12788"/>
                  </a:moveTo>
                  <a:lnTo>
                    <a:pt x="118033" y="11137"/>
                  </a:lnTo>
                  <a:lnTo>
                    <a:pt x="117640" y="10045"/>
                  </a:lnTo>
                  <a:lnTo>
                    <a:pt x="117259" y="11645"/>
                  </a:lnTo>
                  <a:lnTo>
                    <a:pt x="117614" y="11899"/>
                  </a:lnTo>
                  <a:lnTo>
                    <a:pt x="117906" y="13195"/>
                  </a:lnTo>
                  <a:lnTo>
                    <a:pt x="118122" y="12788"/>
                  </a:lnTo>
                  <a:close/>
                </a:path>
                <a:path w="930910" h="68579">
                  <a:moveTo>
                    <a:pt x="122529" y="16154"/>
                  </a:moveTo>
                  <a:lnTo>
                    <a:pt x="122288" y="17526"/>
                  </a:lnTo>
                  <a:lnTo>
                    <a:pt x="122516" y="17322"/>
                  </a:lnTo>
                  <a:lnTo>
                    <a:pt x="122529" y="16154"/>
                  </a:lnTo>
                  <a:close/>
                </a:path>
                <a:path w="930910" h="68579">
                  <a:moveTo>
                    <a:pt x="122809" y="16129"/>
                  </a:moveTo>
                  <a:lnTo>
                    <a:pt x="122796" y="14859"/>
                  </a:lnTo>
                  <a:lnTo>
                    <a:pt x="122796" y="13462"/>
                  </a:lnTo>
                  <a:lnTo>
                    <a:pt x="122504" y="13703"/>
                  </a:lnTo>
                  <a:lnTo>
                    <a:pt x="122415" y="14732"/>
                  </a:lnTo>
                  <a:lnTo>
                    <a:pt x="122529" y="16154"/>
                  </a:lnTo>
                  <a:lnTo>
                    <a:pt x="122745" y="14859"/>
                  </a:lnTo>
                  <a:lnTo>
                    <a:pt x="122809" y="16129"/>
                  </a:lnTo>
                  <a:close/>
                </a:path>
                <a:path w="930910" h="68579">
                  <a:moveTo>
                    <a:pt x="130365" y="35242"/>
                  </a:moveTo>
                  <a:lnTo>
                    <a:pt x="130073" y="36195"/>
                  </a:lnTo>
                  <a:lnTo>
                    <a:pt x="130327" y="35687"/>
                  </a:lnTo>
                  <a:lnTo>
                    <a:pt x="130365" y="35242"/>
                  </a:lnTo>
                  <a:close/>
                </a:path>
                <a:path w="930910" h="68579">
                  <a:moveTo>
                    <a:pt x="135458" y="9448"/>
                  </a:moveTo>
                  <a:lnTo>
                    <a:pt x="134924" y="10414"/>
                  </a:lnTo>
                  <a:lnTo>
                    <a:pt x="134861" y="13716"/>
                  </a:lnTo>
                  <a:lnTo>
                    <a:pt x="135178" y="13144"/>
                  </a:lnTo>
                  <a:lnTo>
                    <a:pt x="135458" y="9448"/>
                  </a:lnTo>
                  <a:close/>
                </a:path>
                <a:path w="930910" h="68579">
                  <a:moveTo>
                    <a:pt x="137756" y="36436"/>
                  </a:moveTo>
                  <a:lnTo>
                    <a:pt x="136893" y="35953"/>
                  </a:lnTo>
                  <a:lnTo>
                    <a:pt x="137134" y="36245"/>
                  </a:lnTo>
                  <a:lnTo>
                    <a:pt x="137439" y="36423"/>
                  </a:lnTo>
                  <a:lnTo>
                    <a:pt x="137756" y="36436"/>
                  </a:lnTo>
                  <a:close/>
                </a:path>
                <a:path w="930910" h="68579">
                  <a:moveTo>
                    <a:pt x="147104" y="34925"/>
                  </a:moveTo>
                  <a:lnTo>
                    <a:pt x="147002" y="34290"/>
                  </a:lnTo>
                  <a:lnTo>
                    <a:pt x="146151" y="31953"/>
                  </a:lnTo>
                  <a:lnTo>
                    <a:pt x="145935" y="32131"/>
                  </a:lnTo>
                  <a:lnTo>
                    <a:pt x="145846" y="33464"/>
                  </a:lnTo>
                  <a:lnTo>
                    <a:pt x="145719" y="36322"/>
                  </a:lnTo>
                  <a:lnTo>
                    <a:pt x="147104" y="34925"/>
                  </a:lnTo>
                  <a:close/>
                </a:path>
                <a:path w="930910" h="68579">
                  <a:moveTo>
                    <a:pt x="147688" y="33845"/>
                  </a:moveTo>
                  <a:lnTo>
                    <a:pt x="147485" y="34544"/>
                  </a:lnTo>
                  <a:lnTo>
                    <a:pt x="147231" y="34798"/>
                  </a:lnTo>
                  <a:lnTo>
                    <a:pt x="147231" y="34925"/>
                  </a:lnTo>
                  <a:lnTo>
                    <a:pt x="147548" y="35814"/>
                  </a:lnTo>
                  <a:lnTo>
                    <a:pt x="147688" y="33845"/>
                  </a:lnTo>
                  <a:close/>
                </a:path>
                <a:path w="930910" h="68579">
                  <a:moveTo>
                    <a:pt x="151244" y="16319"/>
                  </a:moveTo>
                  <a:close/>
                </a:path>
                <a:path w="930910" h="68579">
                  <a:moveTo>
                    <a:pt x="151612" y="11887"/>
                  </a:moveTo>
                  <a:lnTo>
                    <a:pt x="151472" y="12192"/>
                  </a:lnTo>
                  <a:lnTo>
                    <a:pt x="151612" y="11887"/>
                  </a:lnTo>
                  <a:close/>
                </a:path>
                <a:path w="930910" h="68579">
                  <a:moveTo>
                    <a:pt x="151688" y="7239"/>
                  </a:moveTo>
                  <a:lnTo>
                    <a:pt x="150837" y="8763"/>
                  </a:lnTo>
                  <a:lnTo>
                    <a:pt x="150736" y="11341"/>
                  </a:lnTo>
                  <a:lnTo>
                    <a:pt x="150837" y="11049"/>
                  </a:lnTo>
                  <a:lnTo>
                    <a:pt x="150749" y="11684"/>
                  </a:lnTo>
                  <a:lnTo>
                    <a:pt x="150736" y="11341"/>
                  </a:lnTo>
                  <a:lnTo>
                    <a:pt x="150025" y="13462"/>
                  </a:lnTo>
                  <a:lnTo>
                    <a:pt x="151434" y="12065"/>
                  </a:lnTo>
                  <a:lnTo>
                    <a:pt x="151498" y="11684"/>
                  </a:lnTo>
                  <a:lnTo>
                    <a:pt x="151523" y="11049"/>
                  </a:lnTo>
                  <a:lnTo>
                    <a:pt x="151688" y="7239"/>
                  </a:lnTo>
                  <a:close/>
                </a:path>
                <a:path w="930910" h="68579">
                  <a:moveTo>
                    <a:pt x="154076" y="33896"/>
                  </a:moveTo>
                  <a:lnTo>
                    <a:pt x="153949" y="34023"/>
                  </a:lnTo>
                  <a:lnTo>
                    <a:pt x="153657" y="34582"/>
                  </a:lnTo>
                  <a:lnTo>
                    <a:pt x="153847" y="34366"/>
                  </a:lnTo>
                  <a:lnTo>
                    <a:pt x="154076" y="33896"/>
                  </a:lnTo>
                  <a:close/>
                </a:path>
                <a:path w="930910" h="68579">
                  <a:moveTo>
                    <a:pt x="154508" y="16129"/>
                  </a:moveTo>
                  <a:lnTo>
                    <a:pt x="154470" y="15875"/>
                  </a:lnTo>
                  <a:lnTo>
                    <a:pt x="154305" y="15748"/>
                  </a:lnTo>
                  <a:lnTo>
                    <a:pt x="154266" y="17145"/>
                  </a:lnTo>
                  <a:lnTo>
                    <a:pt x="154508" y="16129"/>
                  </a:lnTo>
                  <a:close/>
                </a:path>
                <a:path w="930910" h="68579">
                  <a:moveTo>
                    <a:pt x="154800" y="32512"/>
                  </a:moveTo>
                  <a:lnTo>
                    <a:pt x="154482" y="33147"/>
                  </a:lnTo>
                  <a:lnTo>
                    <a:pt x="154457" y="32829"/>
                  </a:lnTo>
                  <a:lnTo>
                    <a:pt x="154432" y="33147"/>
                  </a:lnTo>
                  <a:lnTo>
                    <a:pt x="154076" y="34036"/>
                  </a:lnTo>
                  <a:lnTo>
                    <a:pt x="154381" y="33782"/>
                  </a:lnTo>
                  <a:lnTo>
                    <a:pt x="154711" y="34671"/>
                  </a:lnTo>
                  <a:lnTo>
                    <a:pt x="154749" y="33782"/>
                  </a:lnTo>
                  <a:lnTo>
                    <a:pt x="154800" y="32512"/>
                  </a:lnTo>
                  <a:close/>
                </a:path>
                <a:path w="930910" h="68579">
                  <a:moveTo>
                    <a:pt x="154800" y="16129"/>
                  </a:moveTo>
                  <a:lnTo>
                    <a:pt x="154660" y="15494"/>
                  </a:lnTo>
                  <a:lnTo>
                    <a:pt x="154635" y="16002"/>
                  </a:lnTo>
                  <a:lnTo>
                    <a:pt x="154800" y="16129"/>
                  </a:lnTo>
                  <a:close/>
                </a:path>
                <a:path w="930910" h="68579">
                  <a:moveTo>
                    <a:pt x="157048" y="9017"/>
                  </a:moveTo>
                  <a:lnTo>
                    <a:pt x="156972" y="8636"/>
                  </a:lnTo>
                  <a:lnTo>
                    <a:pt x="156756" y="9017"/>
                  </a:lnTo>
                  <a:lnTo>
                    <a:pt x="157048" y="9017"/>
                  </a:lnTo>
                  <a:close/>
                </a:path>
                <a:path w="930910" h="68579">
                  <a:moveTo>
                    <a:pt x="157226" y="9017"/>
                  </a:moveTo>
                  <a:lnTo>
                    <a:pt x="157048" y="9017"/>
                  </a:lnTo>
                  <a:lnTo>
                    <a:pt x="157149" y="9537"/>
                  </a:lnTo>
                  <a:lnTo>
                    <a:pt x="157226" y="9017"/>
                  </a:lnTo>
                  <a:close/>
                </a:path>
                <a:path w="930910" h="68579">
                  <a:moveTo>
                    <a:pt x="159448" y="9525"/>
                  </a:moveTo>
                  <a:lnTo>
                    <a:pt x="158953" y="9766"/>
                  </a:lnTo>
                  <a:lnTo>
                    <a:pt x="159016" y="9906"/>
                  </a:lnTo>
                  <a:lnTo>
                    <a:pt x="159245" y="9906"/>
                  </a:lnTo>
                  <a:lnTo>
                    <a:pt x="159448" y="9525"/>
                  </a:lnTo>
                  <a:close/>
                </a:path>
                <a:path w="930910" h="68579">
                  <a:moveTo>
                    <a:pt x="159473" y="14478"/>
                  </a:moveTo>
                  <a:lnTo>
                    <a:pt x="159385" y="14097"/>
                  </a:lnTo>
                  <a:lnTo>
                    <a:pt x="159207" y="13335"/>
                  </a:lnTo>
                  <a:lnTo>
                    <a:pt x="158965" y="12319"/>
                  </a:lnTo>
                  <a:lnTo>
                    <a:pt x="158432" y="10033"/>
                  </a:lnTo>
                  <a:lnTo>
                    <a:pt x="158940" y="9779"/>
                  </a:lnTo>
                  <a:lnTo>
                    <a:pt x="158826" y="9525"/>
                  </a:lnTo>
                  <a:lnTo>
                    <a:pt x="158711" y="7874"/>
                  </a:lnTo>
                  <a:lnTo>
                    <a:pt x="157975" y="5588"/>
                  </a:lnTo>
                  <a:lnTo>
                    <a:pt x="158178" y="12319"/>
                  </a:lnTo>
                  <a:lnTo>
                    <a:pt x="157035" y="12065"/>
                  </a:lnTo>
                  <a:lnTo>
                    <a:pt x="157251" y="10541"/>
                  </a:lnTo>
                  <a:lnTo>
                    <a:pt x="157149" y="9537"/>
                  </a:lnTo>
                  <a:lnTo>
                    <a:pt x="156870" y="11557"/>
                  </a:lnTo>
                  <a:lnTo>
                    <a:pt x="156756" y="12192"/>
                  </a:lnTo>
                  <a:lnTo>
                    <a:pt x="156286" y="13462"/>
                  </a:lnTo>
                  <a:lnTo>
                    <a:pt x="155625" y="11938"/>
                  </a:lnTo>
                  <a:lnTo>
                    <a:pt x="155422" y="14351"/>
                  </a:lnTo>
                  <a:lnTo>
                    <a:pt x="158343" y="14351"/>
                  </a:lnTo>
                  <a:lnTo>
                    <a:pt x="158356" y="13462"/>
                  </a:lnTo>
                  <a:lnTo>
                    <a:pt x="158356" y="13335"/>
                  </a:lnTo>
                  <a:lnTo>
                    <a:pt x="159194" y="14185"/>
                  </a:lnTo>
                  <a:lnTo>
                    <a:pt x="159346" y="14351"/>
                  </a:lnTo>
                  <a:lnTo>
                    <a:pt x="159473" y="14478"/>
                  </a:lnTo>
                  <a:close/>
                </a:path>
                <a:path w="930910" h="68579">
                  <a:moveTo>
                    <a:pt x="160007" y="32080"/>
                  </a:moveTo>
                  <a:lnTo>
                    <a:pt x="159766" y="32131"/>
                  </a:lnTo>
                  <a:lnTo>
                    <a:pt x="160007" y="32131"/>
                  </a:lnTo>
                  <a:close/>
                </a:path>
                <a:path w="930910" h="68579">
                  <a:moveTo>
                    <a:pt x="167297" y="11684"/>
                  </a:moveTo>
                  <a:lnTo>
                    <a:pt x="166801" y="12573"/>
                  </a:lnTo>
                  <a:lnTo>
                    <a:pt x="166738" y="13068"/>
                  </a:lnTo>
                  <a:lnTo>
                    <a:pt x="166878" y="13563"/>
                  </a:lnTo>
                  <a:lnTo>
                    <a:pt x="166852" y="13347"/>
                  </a:lnTo>
                  <a:lnTo>
                    <a:pt x="166954" y="13563"/>
                  </a:lnTo>
                  <a:lnTo>
                    <a:pt x="167297" y="11684"/>
                  </a:lnTo>
                  <a:close/>
                </a:path>
                <a:path w="930910" h="68579">
                  <a:moveTo>
                    <a:pt x="168287" y="29248"/>
                  </a:moveTo>
                  <a:lnTo>
                    <a:pt x="168097" y="29044"/>
                  </a:lnTo>
                  <a:lnTo>
                    <a:pt x="167868" y="28727"/>
                  </a:lnTo>
                  <a:lnTo>
                    <a:pt x="167627" y="29159"/>
                  </a:lnTo>
                  <a:lnTo>
                    <a:pt x="167843" y="29768"/>
                  </a:lnTo>
                  <a:lnTo>
                    <a:pt x="168059" y="29654"/>
                  </a:lnTo>
                  <a:lnTo>
                    <a:pt x="168287" y="29248"/>
                  </a:lnTo>
                  <a:close/>
                </a:path>
                <a:path w="930910" h="68579">
                  <a:moveTo>
                    <a:pt x="168821" y="27927"/>
                  </a:moveTo>
                  <a:lnTo>
                    <a:pt x="168643" y="28409"/>
                  </a:lnTo>
                  <a:lnTo>
                    <a:pt x="168465" y="28930"/>
                  </a:lnTo>
                  <a:lnTo>
                    <a:pt x="168287" y="29248"/>
                  </a:lnTo>
                  <a:lnTo>
                    <a:pt x="168529" y="29489"/>
                  </a:lnTo>
                  <a:lnTo>
                    <a:pt x="168732" y="29565"/>
                  </a:lnTo>
                  <a:lnTo>
                    <a:pt x="168821" y="27927"/>
                  </a:lnTo>
                  <a:close/>
                </a:path>
                <a:path w="930910" h="68579">
                  <a:moveTo>
                    <a:pt x="172453" y="15113"/>
                  </a:moveTo>
                  <a:lnTo>
                    <a:pt x="172224" y="13081"/>
                  </a:lnTo>
                  <a:lnTo>
                    <a:pt x="171665" y="15494"/>
                  </a:lnTo>
                  <a:lnTo>
                    <a:pt x="172453" y="15113"/>
                  </a:lnTo>
                  <a:close/>
                </a:path>
                <a:path w="930910" h="68579">
                  <a:moveTo>
                    <a:pt x="173012" y="14859"/>
                  </a:moveTo>
                  <a:lnTo>
                    <a:pt x="172580" y="15062"/>
                  </a:lnTo>
                  <a:lnTo>
                    <a:pt x="172516" y="15621"/>
                  </a:lnTo>
                  <a:lnTo>
                    <a:pt x="172643" y="16713"/>
                  </a:lnTo>
                  <a:lnTo>
                    <a:pt x="173012" y="14859"/>
                  </a:lnTo>
                  <a:close/>
                </a:path>
                <a:path w="930910" h="68579">
                  <a:moveTo>
                    <a:pt x="173659" y="11366"/>
                  </a:moveTo>
                  <a:lnTo>
                    <a:pt x="172885" y="12306"/>
                  </a:lnTo>
                  <a:lnTo>
                    <a:pt x="173443" y="11747"/>
                  </a:lnTo>
                  <a:lnTo>
                    <a:pt x="173659" y="11366"/>
                  </a:lnTo>
                  <a:close/>
                </a:path>
                <a:path w="930910" h="68579">
                  <a:moveTo>
                    <a:pt x="175552" y="30187"/>
                  </a:moveTo>
                  <a:lnTo>
                    <a:pt x="174904" y="30949"/>
                  </a:lnTo>
                  <a:lnTo>
                    <a:pt x="175221" y="32639"/>
                  </a:lnTo>
                  <a:lnTo>
                    <a:pt x="175552" y="30187"/>
                  </a:lnTo>
                  <a:close/>
                </a:path>
                <a:path w="930910" h="68579">
                  <a:moveTo>
                    <a:pt x="176479" y="32829"/>
                  </a:moveTo>
                  <a:lnTo>
                    <a:pt x="176390" y="32258"/>
                  </a:lnTo>
                  <a:lnTo>
                    <a:pt x="175539" y="29845"/>
                  </a:lnTo>
                  <a:lnTo>
                    <a:pt x="175552" y="30187"/>
                  </a:lnTo>
                  <a:lnTo>
                    <a:pt x="175704" y="33147"/>
                  </a:lnTo>
                  <a:lnTo>
                    <a:pt x="176479" y="32829"/>
                  </a:lnTo>
                  <a:close/>
                </a:path>
                <a:path w="930910" h="68579">
                  <a:moveTo>
                    <a:pt x="179400" y="17399"/>
                  </a:moveTo>
                  <a:lnTo>
                    <a:pt x="179273" y="17221"/>
                  </a:lnTo>
                  <a:lnTo>
                    <a:pt x="179400" y="17399"/>
                  </a:lnTo>
                  <a:close/>
                </a:path>
                <a:path w="930910" h="68579">
                  <a:moveTo>
                    <a:pt x="180314" y="14719"/>
                  </a:moveTo>
                  <a:lnTo>
                    <a:pt x="179870" y="15074"/>
                  </a:lnTo>
                  <a:lnTo>
                    <a:pt x="180225" y="15735"/>
                  </a:lnTo>
                  <a:lnTo>
                    <a:pt x="180314" y="14719"/>
                  </a:lnTo>
                  <a:close/>
                </a:path>
                <a:path w="930910" h="68579">
                  <a:moveTo>
                    <a:pt x="191782" y="23888"/>
                  </a:moveTo>
                  <a:lnTo>
                    <a:pt x="191706" y="24130"/>
                  </a:lnTo>
                  <a:lnTo>
                    <a:pt x="191782" y="23888"/>
                  </a:lnTo>
                  <a:close/>
                </a:path>
                <a:path w="930910" h="68579">
                  <a:moveTo>
                    <a:pt x="192074" y="21336"/>
                  </a:moveTo>
                  <a:lnTo>
                    <a:pt x="191960" y="20574"/>
                  </a:lnTo>
                  <a:lnTo>
                    <a:pt x="191770" y="20027"/>
                  </a:lnTo>
                  <a:lnTo>
                    <a:pt x="191770" y="22555"/>
                  </a:lnTo>
                  <a:lnTo>
                    <a:pt x="192074" y="21336"/>
                  </a:lnTo>
                  <a:close/>
                </a:path>
                <a:path w="930910" h="68579">
                  <a:moveTo>
                    <a:pt x="192112" y="22860"/>
                  </a:moveTo>
                  <a:lnTo>
                    <a:pt x="191858" y="23368"/>
                  </a:lnTo>
                  <a:lnTo>
                    <a:pt x="191782" y="23888"/>
                  </a:lnTo>
                  <a:lnTo>
                    <a:pt x="192011" y="23101"/>
                  </a:lnTo>
                  <a:lnTo>
                    <a:pt x="192112" y="22860"/>
                  </a:lnTo>
                  <a:close/>
                </a:path>
                <a:path w="930910" h="68579">
                  <a:moveTo>
                    <a:pt x="195719" y="31343"/>
                  </a:moveTo>
                  <a:lnTo>
                    <a:pt x="195681" y="31076"/>
                  </a:lnTo>
                  <a:lnTo>
                    <a:pt x="195643" y="30861"/>
                  </a:lnTo>
                  <a:lnTo>
                    <a:pt x="195643" y="31038"/>
                  </a:lnTo>
                  <a:lnTo>
                    <a:pt x="195656" y="31318"/>
                  </a:lnTo>
                  <a:lnTo>
                    <a:pt x="195707" y="31546"/>
                  </a:lnTo>
                  <a:lnTo>
                    <a:pt x="195719" y="31343"/>
                  </a:lnTo>
                  <a:close/>
                </a:path>
                <a:path w="930910" h="68579">
                  <a:moveTo>
                    <a:pt x="198374" y="28956"/>
                  </a:moveTo>
                  <a:lnTo>
                    <a:pt x="198361" y="28829"/>
                  </a:lnTo>
                  <a:lnTo>
                    <a:pt x="197827" y="27305"/>
                  </a:lnTo>
                  <a:lnTo>
                    <a:pt x="197675" y="29591"/>
                  </a:lnTo>
                  <a:lnTo>
                    <a:pt x="198259" y="29464"/>
                  </a:lnTo>
                  <a:lnTo>
                    <a:pt x="198374" y="28956"/>
                  </a:lnTo>
                  <a:close/>
                </a:path>
                <a:path w="930910" h="68579">
                  <a:moveTo>
                    <a:pt x="202615" y="32029"/>
                  </a:moveTo>
                  <a:lnTo>
                    <a:pt x="202488" y="33312"/>
                  </a:lnTo>
                  <a:lnTo>
                    <a:pt x="202565" y="32791"/>
                  </a:lnTo>
                  <a:lnTo>
                    <a:pt x="202615" y="32042"/>
                  </a:lnTo>
                  <a:close/>
                </a:path>
                <a:path w="930910" h="68579">
                  <a:moveTo>
                    <a:pt x="203581" y="18262"/>
                  </a:moveTo>
                  <a:lnTo>
                    <a:pt x="203098" y="17106"/>
                  </a:lnTo>
                  <a:lnTo>
                    <a:pt x="203161" y="16459"/>
                  </a:lnTo>
                  <a:lnTo>
                    <a:pt x="202742" y="17475"/>
                  </a:lnTo>
                  <a:lnTo>
                    <a:pt x="202653" y="17729"/>
                  </a:lnTo>
                  <a:lnTo>
                    <a:pt x="202996" y="18757"/>
                  </a:lnTo>
                  <a:lnTo>
                    <a:pt x="203581" y="18262"/>
                  </a:lnTo>
                  <a:close/>
                </a:path>
                <a:path w="930910" h="68579">
                  <a:moveTo>
                    <a:pt x="205130" y="33401"/>
                  </a:moveTo>
                  <a:lnTo>
                    <a:pt x="204978" y="33655"/>
                  </a:lnTo>
                  <a:lnTo>
                    <a:pt x="204927" y="34290"/>
                  </a:lnTo>
                  <a:lnTo>
                    <a:pt x="205028" y="34442"/>
                  </a:lnTo>
                  <a:lnTo>
                    <a:pt x="205130" y="33401"/>
                  </a:lnTo>
                  <a:close/>
                </a:path>
                <a:path w="930910" h="68579">
                  <a:moveTo>
                    <a:pt x="205143" y="21590"/>
                  </a:moveTo>
                  <a:lnTo>
                    <a:pt x="205003" y="22440"/>
                  </a:lnTo>
                  <a:lnTo>
                    <a:pt x="204876" y="23926"/>
                  </a:lnTo>
                  <a:lnTo>
                    <a:pt x="205117" y="22694"/>
                  </a:lnTo>
                  <a:lnTo>
                    <a:pt x="205143" y="21590"/>
                  </a:lnTo>
                  <a:close/>
                </a:path>
                <a:path w="930910" h="68579">
                  <a:moveTo>
                    <a:pt x="205511" y="35242"/>
                  </a:moveTo>
                  <a:lnTo>
                    <a:pt x="205384" y="34925"/>
                  </a:lnTo>
                  <a:lnTo>
                    <a:pt x="205028" y="34442"/>
                  </a:lnTo>
                  <a:lnTo>
                    <a:pt x="204889" y="35941"/>
                  </a:lnTo>
                  <a:lnTo>
                    <a:pt x="205511" y="35242"/>
                  </a:lnTo>
                  <a:close/>
                </a:path>
                <a:path w="930910" h="68579">
                  <a:moveTo>
                    <a:pt x="205714" y="23495"/>
                  </a:moveTo>
                  <a:lnTo>
                    <a:pt x="205130" y="23799"/>
                  </a:lnTo>
                  <a:lnTo>
                    <a:pt x="205054" y="24752"/>
                  </a:lnTo>
                  <a:lnTo>
                    <a:pt x="205714" y="23495"/>
                  </a:lnTo>
                  <a:close/>
                </a:path>
                <a:path w="930910" h="68579">
                  <a:moveTo>
                    <a:pt x="207048" y="21501"/>
                  </a:moveTo>
                  <a:lnTo>
                    <a:pt x="206997" y="20967"/>
                  </a:lnTo>
                  <a:lnTo>
                    <a:pt x="206070" y="20586"/>
                  </a:lnTo>
                  <a:lnTo>
                    <a:pt x="207048" y="21501"/>
                  </a:lnTo>
                  <a:close/>
                </a:path>
                <a:path w="930910" h="68579">
                  <a:moveTo>
                    <a:pt x="207276" y="18580"/>
                  </a:moveTo>
                  <a:lnTo>
                    <a:pt x="206171" y="15113"/>
                  </a:lnTo>
                  <a:lnTo>
                    <a:pt x="206908" y="18757"/>
                  </a:lnTo>
                  <a:lnTo>
                    <a:pt x="207276" y="18580"/>
                  </a:lnTo>
                  <a:close/>
                </a:path>
                <a:path w="930910" h="68579">
                  <a:moveTo>
                    <a:pt x="207378" y="21120"/>
                  </a:moveTo>
                  <a:lnTo>
                    <a:pt x="206908" y="18757"/>
                  </a:lnTo>
                  <a:lnTo>
                    <a:pt x="206781" y="18821"/>
                  </a:lnTo>
                  <a:lnTo>
                    <a:pt x="206997" y="20967"/>
                  </a:lnTo>
                  <a:lnTo>
                    <a:pt x="207378" y="21120"/>
                  </a:lnTo>
                  <a:close/>
                </a:path>
                <a:path w="930910" h="68579">
                  <a:moveTo>
                    <a:pt x="207467" y="23368"/>
                  </a:moveTo>
                  <a:lnTo>
                    <a:pt x="207327" y="23241"/>
                  </a:lnTo>
                  <a:lnTo>
                    <a:pt x="207454" y="21971"/>
                  </a:lnTo>
                  <a:lnTo>
                    <a:pt x="206794" y="24117"/>
                  </a:lnTo>
                  <a:lnTo>
                    <a:pt x="207467" y="23368"/>
                  </a:lnTo>
                  <a:close/>
                </a:path>
                <a:path w="930910" h="68579">
                  <a:moveTo>
                    <a:pt x="211188" y="36068"/>
                  </a:moveTo>
                  <a:lnTo>
                    <a:pt x="210769" y="32283"/>
                  </a:lnTo>
                  <a:lnTo>
                    <a:pt x="210375" y="34061"/>
                  </a:lnTo>
                  <a:lnTo>
                    <a:pt x="210667" y="34328"/>
                  </a:lnTo>
                  <a:lnTo>
                    <a:pt x="210972" y="36372"/>
                  </a:lnTo>
                  <a:lnTo>
                    <a:pt x="211188" y="36068"/>
                  </a:lnTo>
                  <a:close/>
                </a:path>
                <a:path w="930910" h="68579">
                  <a:moveTo>
                    <a:pt x="211505" y="34886"/>
                  </a:moveTo>
                  <a:lnTo>
                    <a:pt x="211340" y="35852"/>
                  </a:lnTo>
                  <a:lnTo>
                    <a:pt x="211505" y="34886"/>
                  </a:lnTo>
                  <a:close/>
                </a:path>
                <a:path w="930910" h="68579">
                  <a:moveTo>
                    <a:pt x="211620" y="33820"/>
                  </a:moveTo>
                  <a:lnTo>
                    <a:pt x="211518" y="34899"/>
                  </a:lnTo>
                  <a:lnTo>
                    <a:pt x="211543" y="34671"/>
                  </a:lnTo>
                  <a:lnTo>
                    <a:pt x="211582" y="34328"/>
                  </a:lnTo>
                  <a:lnTo>
                    <a:pt x="211620" y="33820"/>
                  </a:lnTo>
                  <a:close/>
                </a:path>
                <a:path w="930910" h="68579">
                  <a:moveTo>
                    <a:pt x="212979" y="33604"/>
                  </a:moveTo>
                  <a:lnTo>
                    <a:pt x="212953" y="33337"/>
                  </a:lnTo>
                  <a:lnTo>
                    <a:pt x="212890" y="34086"/>
                  </a:lnTo>
                  <a:lnTo>
                    <a:pt x="212813" y="34442"/>
                  </a:lnTo>
                  <a:lnTo>
                    <a:pt x="212712" y="34594"/>
                  </a:lnTo>
                  <a:lnTo>
                    <a:pt x="212852" y="34518"/>
                  </a:lnTo>
                  <a:lnTo>
                    <a:pt x="212953" y="34010"/>
                  </a:lnTo>
                  <a:lnTo>
                    <a:pt x="212979" y="33604"/>
                  </a:lnTo>
                  <a:close/>
                </a:path>
                <a:path w="930910" h="68579">
                  <a:moveTo>
                    <a:pt x="213715" y="25400"/>
                  </a:moveTo>
                  <a:lnTo>
                    <a:pt x="212661" y="28956"/>
                  </a:lnTo>
                  <a:lnTo>
                    <a:pt x="212559" y="26289"/>
                  </a:lnTo>
                  <a:lnTo>
                    <a:pt x="212661" y="25273"/>
                  </a:lnTo>
                  <a:lnTo>
                    <a:pt x="212928" y="24892"/>
                  </a:lnTo>
                  <a:lnTo>
                    <a:pt x="212801" y="23749"/>
                  </a:lnTo>
                  <a:lnTo>
                    <a:pt x="212559" y="22606"/>
                  </a:lnTo>
                  <a:lnTo>
                    <a:pt x="212407" y="26289"/>
                  </a:lnTo>
                  <a:lnTo>
                    <a:pt x="212305" y="25654"/>
                  </a:lnTo>
                  <a:lnTo>
                    <a:pt x="212217" y="25019"/>
                  </a:lnTo>
                  <a:lnTo>
                    <a:pt x="212115" y="24384"/>
                  </a:lnTo>
                  <a:lnTo>
                    <a:pt x="212115" y="23114"/>
                  </a:lnTo>
                  <a:lnTo>
                    <a:pt x="211455" y="24384"/>
                  </a:lnTo>
                  <a:lnTo>
                    <a:pt x="211582" y="23622"/>
                  </a:lnTo>
                  <a:lnTo>
                    <a:pt x="211632" y="21386"/>
                  </a:lnTo>
                  <a:lnTo>
                    <a:pt x="211874" y="21844"/>
                  </a:lnTo>
                  <a:lnTo>
                    <a:pt x="211645" y="21209"/>
                  </a:lnTo>
                  <a:lnTo>
                    <a:pt x="210985" y="19304"/>
                  </a:lnTo>
                  <a:lnTo>
                    <a:pt x="210019" y="25019"/>
                  </a:lnTo>
                  <a:lnTo>
                    <a:pt x="209905" y="22910"/>
                  </a:lnTo>
                  <a:lnTo>
                    <a:pt x="209931" y="21463"/>
                  </a:lnTo>
                  <a:lnTo>
                    <a:pt x="208559" y="22733"/>
                  </a:lnTo>
                  <a:lnTo>
                    <a:pt x="208457" y="22910"/>
                  </a:lnTo>
                  <a:lnTo>
                    <a:pt x="209524" y="24511"/>
                  </a:lnTo>
                  <a:lnTo>
                    <a:pt x="209562" y="24752"/>
                  </a:lnTo>
                  <a:lnTo>
                    <a:pt x="208318" y="28321"/>
                  </a:lnTo>
                  <a:lnTo>
                    <a:pt x="208267" y="26670"/>
                  </a:lnTo>
                  <a:lnTo>
                    <a:pt x="208229" y="25400"/>
                  </a:lnTo>
                  <a:lnTo>
                    <a:pt x="208165" y="23622"/>
                  </a:lnTo>
                  <a:lnTo>
                    <a:pt x="208064" y="20447"/>
                  </a:lnTo>
                  <a:lnTo>
                    <a:pt x="207746" y="23622"/>
                  </a:lnTo>
                  <a:lnTo>
                    <a:pt x="207467" y="23368"/>
                  </a:lnTo>
                  <a:lnTo>
                    <a:pt x="207022" y="25400"/>
                  </a:lnTo>
                  <a:lnTo>
                    <a:pt x="206781" y="24130"/>
                  </a:lnTo>
                  <a:lnTo>
                    <a:pt x="206502" y="22479"/>
                  </a:lnTo>
                  <a:lnTo>
                    <a:pt x="205003" y="26670"/>
                  </a:lnTo>
                  <a:lnTo>
                    <a:pt x="205003" y="26416"/>
                  </a:lnTo>
                  <a:lnTo>
                    <a:pt x="205016" y="26035"/>
                  </a:lnTo>
                  <a:lnTo>
                    <a:pt x="205041" y="25146"/>
                  </a:lnTo>
                  <a:lnTo>
                    <a:pt x="205054" y="24752"/>
                  </a:lnTo>
                  <a:lnTo>
                    <a:pt x="204851" y="25146"/>
                  </a:lnTo>
                  <a:lnTo>
                    <a:pt x="204876" y="24003"/>
                  </a:lnTo>
                  <a:lnTo>
                    <a:pt x="204901" y="23101"/>
                  </a:lnTo>
                  <a:lnTo>
                    <a:pt x="204876" y="23241"/>
                  </a:lnTo>
                  <a:lnTo>
                    <a:pt x="204965" y="19685"/>
                  </a:lnTo>
                  <a:lnTo>
                    <a:pt x="203936" y="26035"/>
                  </a:lnTo>
                  <a:lnTo>
                    <a:pt x="203733" y="25019"/>
                  </a:lnTo>
                  <a:lnTo>
                    <a:pt x="203492" y="23749"/>
                  </a:lnTo>
                  <a:lnTo>
                    <a:pt x="203606" y="22098"/>
                  </a:lnTo>
                  <a:lnTo>
                    <a:pt x="203796" y="20574"/>
                  </a:lnTo>
                  <a:lnTo>
                    <a:pt x="204317" y="22225"/>
                  </a:lnTo>
                  <a:lnTo>
                    <a:pt x="204012" y="20574"/>
                  </a:lnTo>
                  <a:lnTo>
                    <a:pt x="203822" y="19558"/>
                  </a:lnTo>
                  <a:lnTo>
                    <a:pt x="203161" y="24384"/>
                  </a:lnTo>
                  <a:lnTo>
                    <a:pt x="203098" y="23749"/>
                  </a:lnTo>
                  <a:lnTo>
                    <a:pt x="203047" y="23114"/>
                  </a:lnTo>
                  <a:lnTo>
                    <a:pt x="202628" y="18542"/>
                  </a:lnTo>
                  <a:lnTo>
                    <a:pt x="202031" y="19304"/>
                  </a:lnTo>
                  <a:lnTo>
                    <a:pt x="201790" y="23114"/>
                  </a:lnTo>
                  <a:lnTo>
                    <a:pt x="201333" y="22098"/>
                  </a:lnTo>
                  <a:lnTo>
                    <a:pt x="200761" y="20828"/>
                  </a:lnTo>
                  <a:lnTo>
                    <a:pt x="199771" y="22098"/>
                  </a:lnTo>
                  <a:lnTo>
                    <a:pt x="199821" y="21717"/>
                  </a:lnTo>
                  <a:lnTo>
                    <a:pt x="199910" y="20828"/>
                  </a:lnTo>
                  <a:lnTo>
                    <a:pt x="198183" y="19939"/>
                  </a:lnTo>
                  <a:lnTo>
                    <a:pt x="197485" y="18669"/>
                  </a:lnTo>
                  <a:lnTo>
                    <a:pt x="197485" y="17907"/>
                  </a:lnTo>
                  <a:lnTo>
                    <a:pt x="197078" y="21717"/>
                  </a:lnTo>
                  <a:lnTo>
                    <a:pt x="196253" y="20955"/>
                  </a:lnTo>
                  <a:lnTo>
                    <a:pt x="195580" y="21717"/>
                  </a:lnTo>
                  <a:lnTo>
                    <a:pt x="195668" y="20193"/>
                  </a:lnTo>
                  <a:lnTo>
                    <a:pt x="195707" y="19685"/>
                  </a:lnTo>
                  <a:lnTo>
                    <a:pt x="195834" y="18796"/>
                  </a:lnTo>
                  <a:lnTo>
                    <a:pt x="195897" y="18415"/>
                  </a:lnTo>
                  <a:lnTo>
                    <a:pt x="196303" y="17399"/>
                  </a:lnTo>
                  <a:lnTo>
                    <a:pt x="195707" y="17399"/>
                  </a:lnTo>
                  <a:lnTo>
                    <a:pt x="195516" y="18542"/>
                  </a:lnTo>
                  <a:lnTo>
                    <a:pt x="195275" y="19304"/>
                  </a:lnTo>
                  <a:lnTo>
                    <a:pt x="194856" y="19685"/>
                  </a:lnTo>
                  <a:lnTo>
                    <a:pt x="195173" y="16891"/>
                  </a:lnTo>
                  <a:lnTo>
                    <a:pt x="194373" y="17018"/>
                  </a:lnTo>
                  <a:lnTo>
                    <a:pt x="193370" y="20193"/>
                  </a:lnTo>
                  <a:lnTo>
                    <a:pt x="192455" y="18161"/>
                  </a:lnTo>
                  <a:lnTo>
                    <a:pt x="192265" y="20955"/>
                  </a:lnTo>
                  <a:lnTo>
                    <a:pt x="192620" y="23926"/>
                  </a:lnTo>
                  <a:lnTo>
                    <a:pt x="192747" y="25781"/>
                  </a:lnTo>
                  <a:lnTo>
                    <a:pt x="191643" y="27432"/>
                  </a:lnTo>
                  <a:lnTo>
                    <a:pt x="191757" y="24384"/>
                  </a:lnTo>
                  <a:lnTo>
                    <a:pt x="191706" y="24130"/>
                  </a:lnTo>
                  <a:lnTo>
                    <a:pt x="191643" y="23749"/>
                  </a:lnTo>
                  <a:lnTo>
                    <a:pt x="191617" y="23622"/>
                  </a:lnTo>
                  <a:lnTo>
                    <a:pt x="191592" y="22860"/>
                  </a:lnTo>
                  <a:lnTo>
                    <a:pt x="191414" y="22733"/>
                  </a:lnTo>
                  <a:lnTo>
                    <a:pt x="191503" y="21336"/>
                  </a:lnTo>
                  <a:lnTo>
                    <a:pt x="191541" y="20701"/>
                  </a:lnTo>
                  <a:lnTo>
                    <a:pt x="191223" y="21336"/>
                  </a:lnTo>
                  <a:lnTo>
                    <a:pt x="191376" y="19685"/>
                  </a:lnTo>
                  <a:lnTo>
                    <a:pt x="191477" y="19431"/>
                  </a:lnTo>
                  <a:lnTo>
                    <a:pt x="191655" y="20574"/>
                  </a:lnTo>
                  <a:lnTo>
                    <a:pt x="191731" y="19939"/>
                  </a:lnTo>
                  <a:lnTo>
                    <a:pt x="191833" y="19685"/>
                  </a:lnTo>
                  <a:lnTo>
                    <a:pt x="191566" y="19431"/>
                  </a:lnTo>
                  <a:lnTo>
                    <a:pt x="191439" y="19304"/>
                  </a:lnTo>
                  <a:lnTo>
                    <a:pt x="191058" y="18161"/>
                  </a:lnTo>
                  <a:lnTo>
                    <a:pt x="190931" y="16510"/>
                  </a:lnTo>
                  <a:lnTo>
                    <a:pt x="190893" y="17653"/>
                  </a:lnTo>
                  <a:lnTo>
                    <a:pt x="190766" y="19304"/>
                  </a:lnTo>
                  <a:lnTo>
                    <a:pt x="190449" y="19558"/>
                  </a:lnTo>
                  <a:lnTo>
                    <a:pt x="189636" y="19685"/>
                  </a:lnTo>
                  <a:lnTo>
                    <a:pt x="189839" y="18923"/>
                  </a:lnTo>
                  <a:lnTo>
                    <a:pt x="190220" y="17399"/>
                  </a:lnTo>
                  <a:lnTo>
                    <a:pt x="190119" y="16510"/>
                  </a:lnTo>
                  <a:lnTo>
                    <a:pt x="189915" y="16002"/>
                  </a:lnTo>
                  <a:lnTo>
                    <a:pt x="189636" y="17399"/>
                  </a:lnTo>
                  <a:lnTo>
                    <a:pt x="189204" y="15875"/>
                  </a:lnTo>
                  <a:lnTo>
                    <a:pt x="189026" y="18923"/>
                  </a:lnTo>
                  <a:lnTo>
                    <a:pt x="188785" y="18923"/>
                  </a:lnTo>
                  <a:lnTo>
                    <a:pt x="188823" y="18034"/>
                  </a:lnTo>
                  <a:lnTo>
                    <a:pt x="188785" y="16637"/>
                  </a:lnTo>
                  <a:lnTo>
                    <a:pt x="188302" y="18034"/>
                  </a:lnTo>
                  <a:lnTo>
                    <a:pt x="186842" y="16891"/>
                  </a:lnTo>
                  <a:lnTo>
                    <a:pt x="187083" y="19939"/>
                  </a:lnTo>
                  <a:lnTo>
                    <a:pt x="187198" y="20447"/>
                  </a:lnTo>
                  <a:lnTo>
                    <a:pt x="185597" y="23622"/>
                  </a:lnTo>
                  <a:lnTo>
                    <a:pt x="185178" y="21844"/>
                  </a:lnTo>
                  <a:lnTo>
                    <a:pt x="185115" y="21590"/>
                  </a:lnTo>
                  <a:lnTo>
                    <a:pt x="184759" y="20066"/>
                  </a:lnTo>
                  <a:lnTo>
                    <a:pt x="184721" y="19939"/>
                  </a:lnTo>
                  <a:lnTo>
                    <a:pt x="184429" y="18669"/>
                  </a:lnTo>
                  <a:lnTo>
                    <a:pt x="182994" y="19939"/>
                  </a:lnTo>
                  <a:lnTo>
                    <a:pt x="183057" y="18923"/>
                  </a:lnTo>
                  <a:lnTo>
                    <a:pt x="182194" y="20066"/>
                  </a:lnTo>
                  <a:lnTo>
                    <a:pt x="181241" y="19431"/>
                  </a:lnTo>
                  <a:lnTo>
                    <a:pt x="180543" y="21590"/>
                  </a:lnTo>
                  <a:lnTo>
                    <a:pt x="180301" y="21590"/>
                  </a:lnTo>
                  <a:lnTo>
                    <a:pt x="180174" y="20447"/>
                  </a:lnTo>
                  <a:lnTo>
                    <a:pt x="180263" y="18542"/>
                  </a:lnTo>
                  <a:lnTo>
                    <a:pt x="179717" y="19177"/>
                  </a:lnTo>
                  <a:lnTo>
                    <a:pt x="179590" y="19431"/>
                  </a:lnTo>
                  <a:lnTo>
                    <a:pt x="179476" y="20447"/>
                  </a:lnTo>
                  <a:lnTo>
                    <a:pt x="179412" y="20320"/>
                  </a:lnTo>
                  <a:lnTo>
                    <a:pt x="178803" y="18923"/>
                  </a:lnTo>
                  <a:lnTo>
                    <a:pt x="178892" y="18161"/>
                  </a:lnTo>
                  <a:lnTo>
                    <a:pt x="179146" y="17526"/>
                  </a:lnTo>
                  <a:lnTo>
                    <a:pt x="179019" y="17233"/>
                  </a:lnTo>
                  <a:lnTo>
                    <a:pt x="179235" y="17322"/>
                  </a:lnTo>
                  <a:lnTo>
                    <a:pt x="179120" y="17018"/>
                  </a:lnTo>
                  <a:lnTo>
                    <a:pt x="179273" y="17221"/>
                  </a:lnTo>
                  <a:lnTo>
                    <a:pt x="179412" y="16891"/>
                  </a:lnTo>
                  <a:lnTo>
                    <a:pt x="179070" y="16941"/>
                  </a:lnTo>
                  <a:lnTo>
                    <a:pt x="178752" y="16510"/>
                  </a:lnTo>
                  <a:lnTo>
                    <a:pt x="178625" y="15748"/>
                  </a:lnTo>
                  <a:lnTo>
                    <a:pt x="178574" y="14732"/>
                  </a:lnTo>
                  <a:lnTo>
                    <a:pt x="177558" y="17526"/>
                  </a:lnTo>
                  <a:lnTo>
                    <a:pt x="177596" y="17272"/>
                  </a:lnTo>
                  <a:lnTo>
                    <a:pt x="177990" y="14859"/>
                  </a:lnTo>
                  <a:lnTo>
                    <a:pt x="177152" y="14224"/>
                  </a:lnTo>
                  <a:lnTo>
                    <a:pt x="176872" y="14732"/>
                  </a:lnTo>
                  <a:lnTo>
                    <a:pt x="176758" y="15113"/>
                  </a:lnTo>
                  <a:lnTo>
                    <a:pt x="176987" y="16129"/>
                  </a:lnTo>
                  <a:lnTo>
                    <a:pt x="177114" y="16941"/>
                  </a:lnTo>
                  <a:lnTo>
                    <a:pt x="176733" y="17272"/>
                  </a:lnTo>
                  <a:lnTo>
                    <a:pt x="176009" y="16764"/>
                  </a:lnTo>
                  <a:lnTo>
                    <a:pt x="176352" y="13703"/>
                  </a:lnTo>
                  <a:lnTo>
                    <a:pt x="176250" y="12700"/>
                  </a:lnTo>
                  <a:lnTo>
                    <a:pt x="175031" y="8890"/>
                  </a:lnTo>
                  <a:lnTo>
                    <a:pt x="173050" y="20320"/>
                  </a:lnTo>
                  <a:lnTo>
                    <a:pt x="172745" y="17653"/>
                  </a:lnTo>
                  <a:lnTo>
                    <a:pt x="172643" y="16713"/>
                  </a:lnTo>
                  <a:lnTo>
                    <a:pt x="172453" y="17653"/>
                  </a:lnTo>
                  <a:lnTo>
                    <a:pt x="171742" y="17145"/>
                  </a:lnTo>
                  <a:lnTo>
                    <a:pt x="171246" y="12192"/>
                  </a:lnTo>
                  <a:lnTo>
                    <a:pt x="171018" y="12192"/>
                  </a:lnTo>
                  <a:lnTo>
                    <a:pt x="170116" y="10160"/>
                  </a:lnTo>
                  <a:lnTo>
                    <a:pt x="169760" y="17145"/>
                  </a:lnTo>
                  <a:lnTo>
                    <a:pt x="168770" y="15748"/>
                  </a:lnTo>
                  <a:lnTo>
                    <a:pt x="168795" y="18796"/>
                  </a:lnTo>
                  <a:lnTo>
                    <a:pt x="168668" y="20447"/>
                  </a:lnTo>
                  <a:lnTo>
                    <a:pt x="167894" y="21463"/>
                  </a:lnTo>
                  <a:lnTo>
                    <a:pt x="167182" y="20955"/>
                  </a:lnTo>
                  <a:lnTo>
                    <a:pt x="167182" y="20574"/>
                  </a:lnTo>
                  <a:lnTo>
                    <a:pt x="167195" y="20066"/>
                  </a:lnTo>
                  <a:lnTo>
                    <a:pt x="167195" y="19939"/>
                  </a:lnTo>
                  <a:lnTo>
                    <a:pt x="167995" y="15113"/>
                  </a:lnTo>
                  <a:lnTo>
                    <a:pt x="168021" y="16002"/>
                  </a:lnTo>
                  <a:lnTo>
                    <a:pt x="168605" y="15062"/>
                  </a:lnTo>
                  <a:lnTo>
                    <a:pt x="168630" y="14859"/>
                  </a:lnTo>
                  <a:lnTo>
                    <a:pt x="168440" y="13589"/>
                  </a:lnTo>
                  <a:lnTo>
                    <a:pt x="168262" y="14859"/>
                  </a:lnTo>
                  <a:lnTo>
                    <a:pt x="168135" y="14351"/>
                  </a:lnTo>
                  <a:lnTo>
                    <a:pt x="167970" y="13589"/>
                  </a:lnTo>
                  <a:lnTo>
                    <a:pt x="167017" y="13703"/>
                  </a:lnTo>
                  <a:lnTo>
                    <a:pt x="167005" y="13843"/>
                  </a:lnTo>
                  <a:lnTo>
                    <a:pt x="166903" y="13652"/>
                  </a:lnTo>
                  <a:lnTo>
                    <a:pt x="166687" y="12954"/>
                  </a:lnTo>
                  <a:lnTo>
                    <a:pt x="166458" y="12446"/>
                  </a:lnTo>
                  <a:lnTo>
                    <a:pt x="165811" y="14224"/>
                  </a:lnTo>
                  <a:lnTo>
                    <a:pt x="164896" y="12954"/>
                  </a:lnTo>
                  <a:lnTo>
                    <a:pt x="164947" y="13208"/>
                  </a:lnTo>
                  <a:lnTo>
                    <a:pt x="165061" y="15113"/>
                  </a:lnTo>
                  <a:lnTo>
                    <a:pt x="164909" y="15113"/>
                  </a:lnTo>
                  <a:lnTo>
                    <a:pt x="163550" y="13462"/>
                  </a:lnTo>
                  <a:lnTo>
                    <a:pt x="164134" y="17399"/>
                  </a:lnTo>
                  <a:lnTo>
                    <a:pt x="163118" y="17907"/>
                  </a:lnTo>
                  <a:lnTo>
                    <a:pt x="162877" y="16891"/>
                  </a:lnTo>
                  <a:lnTo>
                    <a:pt x="162826" y="16637"/>
                  </a:lnTo>
                  <a:lnTo>
                    <a:pt x="162699" y="16129"/>
                  </a:lnTo>
                  <a:lnTo>
                    <a:pt x="162801" y="15621"/>
                  </a:lnTo>
                  <a:lnTo>
                    <a:pt x="162890" y="15367"/>
                  </a:lnTo>
                  <a:lnTo>
                    <a:pt x="163068" y="14859"/>
                  </a:lnTo>
                  <a:lnTo>
                    <a:pt x="163588" y="13335"/>
                  </a:lnTo>
                  <a:lnTo>
                    <a:pt x="162496" y="14859"/>
                  </a:lnTo>
                  <a:lnTo>
                    <a:pt x="162026" y="13703"/>
                  </a:lnTo>
                  <a:lnTo>
                    <a:pt x="162166" y="12954"/>
                  </a:lnTo>
                  <a:lnTo>
                    <a:pt x="162864" y="10541"/>
                  </a:lnTo>
                  <a:lnTo>
                    <a:pt x="161823" y="12954"/>
                  </a:lnTo>
                  <a:lnTo>
                    <a:pt x="161505" y="10541"/>
                  </a:lnTo>
                  <a:lnTo>
                    <a:pt x="161290" y="8890"/>
                  </a:lnTo>
                  <a:lnTo>
                    <a:pt x="160794" y="8509"/>
                  </a:lnTo>
                  <a:lnTo>
                    <a:pt x="161061" y="8001"/>
                  </a:lnTo>
                  <a:lnTo>
                    <a:pt x="161328" y="7493"/>
                  </a:lnTo>
                  <a:lnTo>
                    <a:pt x="160997" y="8001"/>
                  </a:lnTo>
                  <a:lnTo>
                    <a:pt x="160540" y="8001"/>
                  </a:lnTo>
                  <a:lnTo>
                    <a:pt x="160655" y="10541"/>
                  </a:lnTo>
                  <a:lnTo>
                    <a:pt x="160401" y="10033"/>
                  </a:lnTo>
                  <a:lnTo>
                    <a:pt x="160172" y="10033"/>
                  </a:lnTo>
                  <a:lnTo>
                    <a:pt x="160235" y="9017"/>
                  </a:lnTo>
                  <a:lnTo>
                    <a:pt x="160096" y="9652"/>
                  </a:lnTo>
                  <a:lnTo>
                    <a:pt x="159969" y="11430"/>
                  </a:lnTo>
                  <a:lnTo>
                    <a:pt x="160096" y="13589"/>
                  </a:lnTo>
                  <a:lnTo>
                    <a:pt x="159512" y="15367"/>
                  </a:lnTo>
                  <a:lnTo>
                    <a:pt x="159283" y="14351"/>
                  </a:lnTo>
                  <a:lnTo>
                    <a:pt x="159194" y="14185"/>
                  </a:lnTo>
                  <a:lnTo>
                    <a:pt x="158305" y="16637"/>
                  </a:lnTo>
                  <a:lnTo>
                    <a:pt x="158343" y="14478"/>
                  </a:lnTo>
                  <a:lnTo>
                    <a:pt x="155422" y="14478"/>
                  </a:lnTo>
                  <a:lnTo>
                    <a:pt x="155117" y="14478"/>
                  </a:lnTo>
                  <a:lnTo>
                    <a:pt x="155359" y="14859"/>
                  </a:lnTo>
                  <a:lnTo>
                    <a:pt x="155422" y="15113"/>
                  </a:lnTo>
                  <a:lnTo>
                    <a:pt x="155181" y="16891"/>
                  </a:lnTo>
                  <a:lnTo>
                    <a:pt x="154825" y="16637"/>
                  </a:lnTo>
                  <a:lnTo>
                    <a:pt x="154266" y="17145"/>
                  </a:lnTo>
                  <a:lnTo>
                    <a:pt x="153885" y="18796"/>
                  </a:lnTo>
                  <a:lnTo>
                    <a:pt x="153835" y="17780"/>
                  </a:lnTo>
                  <a:lnTo>
                    <a:pt x="153657" y="14224"/>
                  </a:lnTo>
                  <a:lnTo>
                    <a:pt x="153555" y="12065"/>
                  </a:lnTo>
                  <a:lnTo>
                    <a:pt x="152628" y="14224"/>
                  </a:lnTo>
                  <a:lnTo>
                    <a:pt x="152539" y="13843"/>
                  </a:lnTo>
                  <a:lnTo>
                    <a:pt x="152412" y="13335"/>
                  </a:lnTo>
                  <a:lnTo>
                    <a:pt x="152527" y="12014"/>
                  </a:lnTo>
                  <a:lnTo>
                    <a:pt x="152565" y="11811"/>
                  </a:lnTo>
                  <a:lnTo>
                    <a:pt x="152679" y="11303"/>
                  </a:lnTo>
                  <a:lnTo>
                    <a:pt x="152552" y="10033"/>
                  </a:lnTo>
                  <a:lnTo>
                    <a:pt x="152514" y="9906"/>
                  </a:lnTo>
                  <a:lnTo>
                    <a:pt x="151701" y="11696"/>
                  </a:lnTo>
                  <a:lnTo>
                    <a:pt x="151701" y="14732"/>
                  </a:lnTo>
                  <a:lnTo>
                    <a:pt x="151511" y="15367"/>
                  </a:lnTo>
                  <a:lnTo>
                    <a:pt x="151396" y="17780"/>
                  </a:lnTo>
                  <a:lnTo>
                    <a:pt x="151269" y="16637"/>
                  </a:lnTo>
                  <a:lnTo>
                    <a:pt x="151218" y="16383"/>
                  </a:lnTo>
                  <a:lnTo>
                    <a:pt x="151142" y="15494"/>
                  </a:lnTo>
                  <a:lnTo>
                    <a:pt x="151104" y="15062"/>
                  </a:lnTo>
                  <a:lnTo>
                    <a:pt x="151028" y="15240"/>
                  </a:lnTo>
                  <a:lnTo>
                    <a:pt x="150977" y="13970"/>
                  </a:lnTo>
                  <a:lnTo>
                    <a:pt x="151104" y="15062"/>
                  </a:lnTo>
                  <a:lnTo>
                    <a:pt x="151511" y="13970"/>
                  </a:lnTo>
                  <a:lnTo>
                    <a:pt x="151561" y="13843"/>
                  </a:lnTo>
                  <a:lnTo>
                    <a:pt x="151701" y="14732"/>
                  </a:lnTo>
                  <a:lnTo>
                    <a:pt x="151701" y="11696"/>
                  </a:lnTo>
                  <a:lnTo>
                    <a:pt x="151612" y="11887"/>
                  </a:lnTo>
                  <a:lnTo>
                    <a:pt x="150482" y="15367"/>
                  </a:lnTo>
                  <a:lnTo>
                    <a:pt x="150736" y="15430"/>
                  </a:lnTo>
                  <a:lnTo>
                    <a:pt x="150012" y="19939"/>
                  </a:lnTo>
                  <a:lnTo>
                    <a:pt x="149834" y="19177"/>
                  </a:lnTo>
                  <a:lnTo>
                    <a:pt x="149783" y="18923"/>
                  </a:lnTo>
                  <a:lnTo>
                    <a:pt x="149529" y="17780"/>
                  </a:lnTo>
                  <a:lnTo>
                    <a:pt x="149479" y="16129"/>
                  </a:lnTo>
                  <a:lnTo>
                    <a:pt x="149606" y="14224"/>
                  </a:lnTo>
                  <a:lnTo>
                    <a:pt x="149720" y="12319"/>
                  </a:lnTo>
                  <a:lnTo>
                    <a:pt x="149618" y="10668"/>
                  </a:lnTo>
                  <a:lnTo>
                    <a:pt x="148844" y="8382"/>
                  </a:lnTo>
                  <a:lnTo>
                    <a:pt x="147624" y="14224"/>
                  </a:lnTo>
                  <a:lnTo>
                    <a:pt x="146278" y="12573"/>
                  </a:lnTo>
                  <a:lnTo>
                    <a:pt x="146494" y="13208"/>
                  </a:lnTo>
                  <a:lnTo>
                    <a:pt x="146583" y="14351"/>
                  </a:lnTo>
                  <a:lnTo>
                    <a:pt x="146342" y="16129"/>
                  </a:lnTo>
                  <a:lnTo>
                    <a:pt x="146037" y="14986"/>
                  </a:lnTo>
                  <a:lnTo>
                    <a:pt x="145770" y="13970"/>
                  </a:lnTo>
                  <a:lnTo>
                    <a:pt x="145237" y="14986"/>
                  </a:lnTo>
                  <a:lnTo>
                    <a:pt x="145249" y="14732"/>
                  </a:lnTo>
                  <a:lnTo>
                    <a:pt x="145364" y="13208"/>
                  </a:lnTo>
                  <a:lnTo>
                    <a:pt x="145275" y="12446"/>
                  </a:lnTo>
                  <a:lnTo>
                    <a:pt x="145237" y="12319"/>
                  </a:lnTo>
                  <a:lnTo>
                    <a:pt x="145110" y="11684"/>
                  </a:lnTo>
                  <a:lnTo>
                    <a:pt x="145034" y="10795"/>
                  </a:lnTo>
                  <a:lnTo>
                    <a:pt x="144957" y="12319"/>
                  </a:lnTo>
                  <a:lnTo>
                    <a:pt x="143979" y="10541"/>
                  </a:lnTo>
                  <a:lnTo>
                    <a:pt x="143598" y="14732"/>
                  </a:lnTo>
                  <a:lnTo>
                    <a:pt x="143154" y="12192"/>
                  </a:lnTo>
                  <a:lnTo>
                    <a:pt x="143078" y="11887"/>
                  </a:lnTo>
                  <a:lnTo>
                    <a:pt x="142011" y="10795"/>
                  </a:lnTo>
                  <a:lnTo>
                    <a:pt x="141427" y="17780"/>
                  </a:lnTo>
                  <a:lnTo>
                    <a:pt x="140347" y="17018"/>
                  </a:lnTo>
                  <a:lnTo>
                    <a:pt x="140462" y="16510"/>
                  </a:lnTo>
                  <a:lnTo>
                    <a:pt x="140690" y="15367"/>
                  </a:lnTo>
                  <a:lnTo>
                    <a:pt x="140792" y="14859"/>
                  </a:lnTo>
                  <a:lnTo>
                    <a:pt x="140677" y="14249"/>
                  </a:lnTo>
                  <a:lnTo>
                    <a:pt x="140462" y="13563"/>
                  </a:lnTo>
                  <a:lnTo>
                    <a:pt x="140589" y="12954"/>
                  </a:lnTo>
                  <a:lnTo>
                    <a:pt x="140716" y="12700"/>
                  </a:lnTo>
                  <a:lnTo>
                    <a:pt x="141236" y="11684"/>
                  </a:lnTo>
                  <a:lnTo>
                    <a:pt x="140881" y="11684"/>
                  </a:lnTo>
                  <a:lnTo>
                    <a:pt x="140563" y="11303"/>
                  </a:lnTo>
                  <a:lnTo>
                    <a:pt x="140462" y="12700"/>
                  </a:lnTo>
                  <a:lnTo>
                    <a:pt x="140322" y="11430"/>
                  </a:lnTo>
                  <a:lnTo>
                    <a:pt x="139268" y="15367"/>
                  </a:lnTo>
                  <a:lnTo>
                    <a:pt x="139039" y="13462"/>
                  </a:lnTo>
                  <a:lnTo>
                    <a:pt x="138887" y="14097"/>
                  </a:lnTo>
                  <a:lnTo>
                    <a:pt x="138772" y="14986"/>
                  </a:lnTo>
                  <a:lnTo>
                    <a:pt x="138645" y="16510"/>
                  </a:lnTo>
                  <a:lnTo>
                    <a:pt x="138226" y="16256"/>
                  </a:lnTo>
                  <a:lnTo>
                    <a:pt x="137769" y="16510"/>
                  </a:lnTo>
                  <a:lnTo>
                    <a:pt x="137668" y="17780"/>
                  </a:lnTo>
                  <a:lnTo>
                    <a:pt x="137782" y="18923"/>
                  </a:lnTo>
                  <a:lnTo>
                    <a:pt x="137007" y="12446"/>
                  </a:lnTo>
                  <a:lnTo>
                    <a:pt x="134531" y="19177"/>
                  </a:lnTo>
                  <a:lnTo>
                    <a:pt x="134023" y="14986"/>
                  </a:lnTo>
                  <a:lnTo>
                    <a:pt x="133845" y="13589"/>
                  </a:lnTo>
                  <a:lnTo>
                    <a:pt x="132943" y="14249"/>
                  </a:lnTo>
                  <a:lnTo>
                    <a:pt x="131965" y="14859"/>
                  </a:lnTo>
                  <a:lnTo>
                    <a:pt x="131216" y="14986"/>
                  </a:lnTo>
                  <a:lnTo>
                    <a:pt x="131279" y="13970"/>
                  </a:lnTo>
                  <a:lnTo>
                    <a:pt x="130492" y="12192"/>
                  </a:lnTo>
                  <a:lnTo>
                    <a:pt x="130429" y="20066"/>
                  </a:lnTo>
                  <a:lnTo>
                    <a:pt x="129692" y="18542"/>
                  </a:lnTo>
                  <a:lnTo>
                    <a:pt x="129374" y="17907"/>
                  </a:lnTo>
                  <a:lnTo>
                    <a:pt x="129108" y="15621"/>
                  </a:lnTo>
                  <a:lnTo>
                    <a:pt x="128981" y="14478"/>
                  </a:lnTo>
                  <a:lnTo>
                    <a:pt x="130098" y="16129"/>
                  </a:lnTo>
                  <a:lnTo>
                    <a:pt x="129882" y="15062"/>
                  </a:lnTo>
                  <a:lnTo>
                    <a:pt x="129819" y="14478"/>
                  </a:lnTo>
                  <a:lnTo>
                    <a:pt x="130048" y="8001"/>
                  </a:lnTo>
                  <a:lnTo>
                    <a:pt x="128358" y="15621"/>
                  </a:lnTo>
                  <a:lnTo>
                    <a:pt x="128079" y="13716"/>
                  </a:lnTo>
                  <a:lnTo>
                    <a:pt x="127838" y="11938"/>
                  </a:lnTo>
                  <a:lnTo>
                    <a:pt x="127939" y="11430"/>
                  </a:lnTo>
                  <a:lnTo>
                    <a:pt x="127812" y="10287"/>
                  </a:lnTo>
                  <a:lnTo>
                    <a:pt x="127546" y="8890"/>
                  </a:lnTo>
                  <a:lnTo>
                    <a:pt x="126390" y="13716"/>
                  </a:lnTo>
                  <a:lnTo>
                    <a:pt x="125437" y="13208"/>
                  </a:lnTo>
                  <a:lnTo>
                    <a:pt x="125501" y="12192"/>
                  </a:lnTo>
                  <a:lnTo>
                    <a:pt x="124637" y="15621"/>
                  </a:lnTo>
                  <a:lnTo>
                    <a:pt x="122720" y="17145"/>
                  </a:lnTo>
                  <a:lnTo>
                    <a:pt x="122656" y="17780"/>
                  </a:lnTo>
                  <a:lnTo>
                    <a:pt x="121767" y="18542"/>
                  </a:lnTo>
                  <a:lnTo>
                    <a:pt x="121640" y="17526"/>
                  </a:lnTo>
                  <a:lnTo>
                    <a:pt x="121526" y="16891"/>
                  </a:lnTo>
                  <a:lnTo>
                    <a:pt x="121094" y="15875"/>
                  </a:lnTo>
                  <a:lnTo>
                    <a:pt x="121069" y="15113"/>
                  </a:lnTo>
                  <a:lnTo>
                    <a:pt x="121132" y="12827"/>
                  </a:lnTo>
                  <a:lnTo>
                    <a:pt x="121932" y="12700"/>
                  </a:lnTo>
                  <a:lnTo>
                    <a:pt x="121754" y="9017"/>
                  </a:lnTo>
                  <a:lnTo>
                    <a:pt x="120904" y="12827"/>
                  </a:lnTo>
                  <a:lnTo>
                    <a:pt x="120599" y="12319"/>
                  </a:lnTo>
                  <a:lnTo>
                    <a:pt x="120662" y="10541"/>
                  </a:lnTo>
                  <a:lnTo>
                    <a:pt x="119418" y="10922"/>
                  </a:lnTo>
                  <a:lnTo>
                    <a:pt x="119164" y="15113"/>
                  </a:lnTo>
                  <a:lnTo>
                    <a:pt x="117856" y="14732"/>
                  </a:lnTo>
                  <a:lnTo>
                    <a:pt x="117830" y="16383"/>
                  </a:lnTo>
                  <a:lnTo>
                    <a:pt x="116967" y="19939"/>
                  </a:lnTo>
                  <a:lnTo>
                    <a:pt x="117005" y="19558"/>
                  </a:lnTo>
                  <a:lnTo>
                    <a:pt x="40119" y="19558"/>
                  </a:lnTo>
                  <a:lnTo>
                    <a:pt x="40119" y="23749"/>
                  </a:lnTo>
                  <a:lnTo>
                    <a:pt x="39928" y="23622"/>
                  </a:lnTo>
                  <a:lnTo>
                    <a:pt x="39674" y="23495"/>
                  </a:lnTo>
                  <a:lnTo>
                    <a:pt x="39408" y="23495"/>
                  </a:lnTo>
                  <a:lnTo>
                    <a:pt x="39446" y="22225"/>
                  </a:lnTo>
                  <a:lnTo>
                    <a:pt x="39522" y="21590"/>
                  </a:lnTo>
                  <a:lnTo>
                    <a:pt x="39535" y="21463"/>
                  </a:lnTo>
                  <a:lnTo>
                    <a:pt x="39649" y="22352"/>
                  </a:lnTo>
                  <a:lnTo>
                    <a:pt x="39928" y="22860"/>
                  </a:lnTo>
                  <a:lnTo>
                    <a:pt x="40119" y="23749"/>
                  </a:lnTo>
                  <a:lnTo>
                    <a:pt x="40119" y="19558"/>
                  </a:lnTo>
                  <a:lnTo>
                    <a:pt x="38455" y="19558"/>
                  </a:lnTo>
                  <a:lnTo>
                    <a:pt x="38455" y="23622"/>
                  </a:lnTo>
                  <a:lnTo>
                    <a:pt x="38404" y="23761"/>
                  </a:lnTo>
                  <a:lnTo>
                    <a:pt x="38036" y="23876"/>
                  </a:lnTo>
                  <a:lnTo>
                    <a:pt x="38455" y="23622"/>
                  </a:lnTo>
                  <a:lnTo>
                    <a:pt x="38455" y="19558"/>
                  </a:lnTo>
                  <a:lnTo>
                    <a:pt x="25501" y="19558"/>
                  </a:lnTo>
                  <a:lnTo>
                    <a:pt x="25273" y="19558"/>
                  </a:lnTo>
                  <a:lnTo>
                    <a:pt x="25146" y="20701"/>
                  </a:lnTo>
                  <a:lnTo>
                    <a:pt x="25031" y="21209"/>
                  </a:lnTo>
                  <a:lnTo>
                    <a:pt x="25501" y="20193"/>
                  </a:lnTo>
                  <a:lnTo>
                    <a:pt x="25603" y="22885"/>
                  </a:lnTo>
                  <a:lnTo>
                    <a:pt x="25781" y="22352"/>
                  </a:lnTo>
                  <a:lnTo>
                    <a:pt x="25844" y="22225"/>
                  </a:lnTo>
                  <a:lnTo>
                    <a:pt x="26555" y="20193"/>
                  </a:lnTo>
                  <a:lnTo>
                    <a:pt x="26644" y="19939"/>
                  </a:lnTo>
                  <a:lnTo>
                    <a:pt x="27000" y="20701"/>
                  </a:lnTo>
                  <a:lnTo>
                    <a:pt x="27089" y="24638"/>
                  </a:lnTo>
                  <a:lnTo>
                    <a:pt x="25793" y="22352"/>
                  </a:lnTo>
                  <a:lnTo>
                    <a:pt x="25844" y="22860"/>
                  </a:lnTo>
                  <a:lnTo>
                    <a:pt x="26327" y="25400"/>
                  </a:lnTo>
                  <a:lnTo>
                    <a:pt x="25488" y="24003"/>
                  </a:lnTo>
                  <a:lnTo>
                    <a:pt x="25857" y="29591"/>
                  </a:lnTo>
                  <a:lnTo>
                    <a:pt x="24993" y="23761"/>
                  </a:lnTo>
                  <a:lnTo>
                    <a:pt x="25006" y="24511"/>
                  </a:lnTo>
                  <a:lnTo>
                    <a:pt x="25247" y="29591"/>
                  </a:lnTo>
                  <a:lnTo>
                    <a:pt x="26390" y="30607"/>
                  </a:lnTo>
                  <a:lnTo>
                    <a:pt x="26504" y="29591"/>
                  </a:lnTo>
                  <a:lnTo>
                    <a:pt x="26695" y="27813"/>
                  </a:lnTo>
                  <a:lnTo>
                    <a:pt x="27838" y="28956"/>
                  </a:lnTo>
                  <a:lnTo>
                    <a:pt x="28079" y="27813"/>
                  </a:lnTo>
                  <a:lnTo>
                    <a:pt x="28181" y="27292"/>
                  </a:lnTo>
                  <a:lnTo>
                    <a:pt x="28079" y="26543"/>
                  </a:lnTo>
                  <a:lnTo>
                    <a:pt x="27965" y="26162"/>
                  </a:lnTo>
                  <a:lnTo>
                    <a:pt x="28054" y="25400"/>
                  </a:lnTo>
                  <a:lnTo>
                    <a:pt x="28206" y="24638"/>
                  </a:lnTo>
                  <a:lnTo>
                    <a:pt x="28333" y="24091"/>
                  </a:lnTo>
                  <a:lnTo>
                    <a:pt x="30226" y="20574"/>
                  </a:lnTo>
                  <a:lnTo>
                    <a:pt x="29133" y="33020"/>
                  </a:lnTo>
                  <a:lnTo>
                    <a:pt x="30683" y="28371"/>
                  </a:lnTo>
                  <a:lnTo>
                    <a:pt x="31038" y="26543"/>
                  </a:lnTo>
                  <a:lnTo>
                    <a:pt x="31165" y="25781"/>
                  </a:lnTo>
                  <a:lnTo>
                    <a:pt x="31534" y="21590"/>
                  </a:lnTo>
                  <a:lnTo>
                    <a:pt x="32118" y="23495"/>
                  </a:lnTo>
                  <a:lnTo>
                    <a:pt x="32219" y="24511"/>
                  </a:lnTo>
                  <a:lnTo>
                    <a:pt x="31737" y="28067"/>
                  </a:lnTo>
                  <a:lnTo>
                    <a:pt x="32893" y="28448"/>
                  </a:lnTo>
                  <a:lnTo>
                    <a:pt x="32842" y="26327"/>
                  </a:lnTo>
                  <a:lnTo>
                    <a:pt x="32753" y="22225"/>
                  </a:lnTo>
                  <a:lnTo>
                    <a:pt x="33667" y="24625"/>
                  </a:lnTo>
                  <a:lnTo>
                    <a:pt x="34213" y="24625"/>
                  </a:lnTo>
                  <a:lnTo>
                    <a:pt x="34188" y="28194"/>
                  </a:lnTo>
                  <a:lnTo>
                    <a:pt x="35471" y="27686"/>
                  </a:lnTo>
                  <a:lnTo>
                    <a:pt x="36982" y="25146"/>
                  </a:lnTo>
                  <a:lnTo>
                    <a:pt x="38392" y="24638"/>
                  </a:lnTo>
                  <a:lnTo>
                    <a:pt x="38315" y="25273"/>
                  </a:lnTo>
                  <a:lnTo>
                    <a:pt x="38188" y="25908"/>
                  </a:lnTo>
                  <a:lnTo>
                    <a:pt x="38087" y="26289"/>
                  </a:lnTo>
                  <a:lnTo>
                    <a:pt x="37985" y="26924"/>
                  </a:lnTo>
                  <a:lnTo>
                    <a:pt x="38214" y="27940"/>
                  </a:lnTo>
                  <a:lnTo>
                    <a:pt x="40068" y="26162"/>
                  </a:lnTo>
                  <a:lnTo>
                    <a:pt x="43459" y="30734"/>
                  </a:lnTo>
                  <a:lnTo>
                    <a:pt x="44272" y="27686"/>
                  </a:lnTo>
                  <a:lnTo>
                    <a:pt x="44424" y="27813"/>
                  </a:lnTo>
                  <a:lnTo>
                    <a:pt x="44462" y="27686"/>
                  </a:lnTo>
                  <a:lnTo>
                    <a:pt x="44805" y="26543"/>
                  </a:lnTo>
                  <a:lnTo>
                    <a:pt x="45199" y="26416"/>
                  </a:lnTo>
                  <a:lnTo>
                    <a:pt x="45123" y="28575"/>
                  </a:lnTo>
                  <a:lnTo>
                    <a:pt x="44894" y="29337"/>
                  </a:lnTo>
                  <a:lnTo>
                    <a:pt x="46202" y="26797"/>
                  </a:lnTo>
                  <a:lnTo>
                    <a:pt x="46507" y="26416"/>
                  </a:lnTo>
                  <a:lnTo>
                    <a:pt x="46710" y="26162"/>
                  </a:lnTo>
                  <a:lnTo>
                    <a:pt x="47917" y="24638"/>
                  </a:lnTo>
                  <a:lnTo>
                    <a:pt x="48006" y="24511"/>
                  </a:lnTo>
                  <a:lnTo>
                    <a:pt x="48514" y="23876"/>
                  </a:lnTo>
                  <a:lnTo>
                    <a:pt x="49288" y="26377"/>
                  </a:lnTo>
                  <a:lnTo>
                    <a:pt x="49415" y="27559"/>
                  </a:lnTo>
                  <a:lnTo>
                    <a:pt x="49326" y="28194"/>
                  </a:lnTo>
                  <a:lnTo>
                    <a:pt x="50126" y="29464"/>
                  </a:lnTo>
                  <a:lnTo>
                    <a:pt x="50546" y="23749"/>
                  </a:lnTo>
                  <a:lnTo>
                    <a:pt x="50685" y="21844"/>
                  </a:lnTo>
                  <a:lnTo>
                    <a:pt x="51193" y="23926"/>
                  </a:lnTo>
                  <a:lnTo>
                    <a:pt x="51308" y="25019"/>
                  </a:lnTo>
                  <a:lnTo>
                    <a:pt x="51193" y="25400"/>
                  </a:lnTo>
                  <a:lnTo>
                    <a:pt x="53174" y="26797"/>
                  </a:lnTo>
                  <a:lnTo>
                    <a:pt x="55600" y="24130"/>
                  </a:lnTo>
                  <a:lnTo>
                    <a:pt x="56896" y="28829"/>
                  </a:lnTo>
                  <a:lnTo>
                    <a:pt x="57454" y="24384"/>
                  </a:lnTo>
                  <a:lnTo>
                    <a:pt x="58801" y="30988"/>
                  </a:lnTo>
                  <a:lnTo>
                    <a:pt x="59309" y="24765"/>
                  </a:lnTo>
                  <a:lnTo>
                    <a:pt x="60096" y="27292"/>
                  </a:lnTo>
                  <a:lnTo>
                    <a:pt x="60198" y="28194"/>
                  </a:lnTo>
                  <a:lnTo>
                    <a:pt x="60096" y="28448"/>
                  </a:lnTo>
                  <a:lnTo>
                    <a:pt x="59982" y="29083"/>
                  </a:lnTo>
                  <a:lnTo>
                    <a:pt x="61417" y="31115"/>
                  </a:lnTo>
                  <a:lnTo>
                    <a:pt x="61849" y="31496"/>
                  </a:lnTo>
                  <a:lnTo>
                    <a:pt x="62331" y="27292"/>
                  </a:lnTo>
                  <a:lnTo>
                    <a:pt x="62903" y="26670"/>
                  </a:lnTo>
                  <a:lnTo>
                    <a:pt x="62712" y="29870"/>
                  </a:lnTo>
                  <a:lnTo>
                    <a:pt x="63614" y="26670"/>
                  </a:lnTo>
                  <a:lnTo>
                    <a:pt x="63652" y="26543"/>
                  </a:lnTo>
                  <a:lnTo>
                    <a:pt x="63817" y="30480"/>
                  </a:lnTo>
                  <a:lnTo>
                    <a:pt x="64300" y="29832"/>
                  </a:lnTo>
                  <a:lnTo>
                    <a:pt x="64185" y="29425"/>
                  </a:lnTo>
                  <a:lnTo>
                    <a:pt x="64058" y="28448"/>
                  </a:lnTo>
                  <a:lnTo>
                    <a:pt x="64135" y="27292"/>
                  </a:lnTo>
                  <a:lnTo>
                    <a:pt x="64604" y="26543"/>
                  </a:lnTo>
                  <a:lnTo>
                    <a:pt x="64998" y="25908"/>
                  </a:lnTo>
                  <a:lnTo>
                    <a:pt x="65722" y="28752"/>
                  </a:lnTo>
                  <a:lnTo>
                    <a:pt x="65849" y="31242"/>
                  </a:lnTo>
                  <a:lnTo>
                    <a:pt x="67906" y="28702"/>
                  </a:lnTo>
                  <a:lnTo>
                    <a:pt x="67843" y="29324"/>
                  </a:lnTo>
                  <a:lnTo>
                    <a:pt x="68072" y="28702"/>
                  </a:lnTo>
                  <a:lnTo>
                    <a:pt x="68351" y="27940"/>
                  </a:lnTo>
                  <a:lnTo>
                    <a:pt x="67132" y="34671"/>
                  </a:lnTo>
                  <a:lnTo>
                    <a:pt x="68186" y="31750"/>
                  </a:lnTo>
                  <a:lnTo>
                    <a:pt x="68300" y="30226"/>
                  </a:lnTo>
                  <a:lnTo>
                    <a:pt x="68414" y="29578"/>
                  </a:lnTo>
                  <a:lnTo>
                    <a:pt x="68465" y="29083"/>
                  </a:lnTo>
                  <a:lnTo>
                    <a:pt x="68821" y="31115"/>
                  </a:lnTo>
                  <a:lnTo>
                    <a:pt x="69862" y="31115"/>
                  </a:lnTo>
                  <a:lnTo>
                    <a:pt x="70688" y="30353"/>
                  </a:lnTo>
                  <a:lnTo>
                    <a:pt x="70408" y="32639"/>
                  </a:lnTo>
                  <a:lnTo>
                    <a:pt x="71780" y="33274"/>
                  </a:lnTo>
                  <a:lnTo>
                    <a:pt x="73418" y="31750"/>
                  </a:lnTo>
                  <a:lnTo>
                    <a:pt x="74993" y="31877"/>
                  </a:lnTo>
                  <a:lnTo>
                    <a:pt x="74942" y="31750"/>
                  </a:lnTo>
                  <a:lnTo>
                    <a:pt x="74599" y="30988"/>
                  </a:lnTo>
                  <a:lnTo>
                    <a:pt x="74523" y="30353"/>
                  </a:lnTo>
                  <a:lnTo>
                    <a:pt x="74650" y="29083"/>
                  </a:lnTo>
                  <a:lnTo>
                    <a:pt x="74752" y="27940"/>
                  </a:lnTo>
                  <a:lnTo>
                    <a:pt x="74841" y="26924"/>
                  </a:lnTo>
                  <a:lnTo>
                    <a:pt x="75336" y="26543"/>
                  </a:lnTo>
                  <a:lnTo>
                    <a:pt x="75336" y="27292"/>
                  </a:lnTo>
                  <a:lnTo>
                    <a:pt x="75565" y="26543"/>
                  </a:lnTo>
                  <a:lnTo>
                    <a:pt x="75679" y="26162"/>
                  </a:lnTo>
                  <a:lnTo>
                    <a:pt x="76238" y="26543"/>
                  </a:lnTo>
                  <a:lnTo>
                    <a:pt x="75882" y="29718"/>
                  </a:lnTo>
                  <a:lnTo>
                    <a:pt x="75768" y="30289"/>
                  </a:lnTo>
                  <a:lnTo>
                    <a:pt x="75438" y="31115"/>
                  </a:lnTo>
                  <a:lnTo>
                    <a:pt x="76212" y="29972"/>
                  </a:lnTo>
                  <a:lnTo>
                    <a:pt x="76098" y="31242"/>
                  </a:lnTo>
                  <a:lnTo>
                    <a:pt x="75996" y="31496"/>
                  </a:lnTo>
                  <a:lnTo>
                    <a:pt x="75882" y="32766"/>
                  </a:lnTo>
                  <a:lnTo>
                    <a:pt x="76301" y="30734"/>
                  </a:lnTo>
                  <a:lnTo>
                    <a:pt x="76911" y="36322"/>
                  </a:lnTo>
                  <a:lnTo>
                    <a:pt x="77546" y="32639"/>
                  </a:lnTo>
                  <a:lnTo>
                    <a:pt x="77533" y="33655"/>
                  </a:lnTo>
                  <a:lnTo>
                    <a:pt x="79108" y="33782"/>
                  </a:lnTo>
                  <a:lnTo>
                    <a:pt x="79883" y="32639"/>
                  </a:lnTo>
                  <a:lnTo>
                    <a:pt x="81178" y="32639"/>
                  </a:lnTo>
                  <a:lnTo>
                    <a:pt x="81305" y="30734"/>
                  </a:lnTo>
                  <a:lnTo>
                    <a:pt x="81356" y="29972"/>
                  </a:lnTo>
                  <a:lnTo>
                    <a:pt x="81381" y="29591"/>
                  </a:lnTo>
                  <a:lnTo>
                    <a:pt x="81838" y="30353"/>
                  </a:lnTo>
                  <a:lnTo>
                    <a:pt x="82003" y="29591"/>
                  </a:lnTo>
                  <a:lnTo>
                    <a:pt x="82359" y="27940"/>
                  </a:lnTo>
                  <a:lnTo>
                    <a:pt x="83248" y="28956"/>
                  </a:lnTo>
                  <a:lnTo>
                    <a:pt x="84150" y="31369"/>
                  </a:lnTo>
                  <a:lnTo>
                    <a:pt x="85305" y="31115"/>
                  </a:lnTo>
                  <a:lnTo>
                    <a:pt x="86144" y="29781"/>
                  </a:lnTo>
                  <a:lnTo>
                    <a:pt x="86042" y="29591"/>
                  </a:lnTo>
                  <a:lnTo>
                    <a:pt x="85940" y="29210"/>
                  </a:lnTo>
                  <a:lnTo>
                    <a:pt x="85813" y="28956"/>
                  </a:lnTo>
                  <a:lnTo>
                    <a:pt x="85877" y="27940"/>
                  </a:lnTo>
                  <a:lnTo>
                    <a:pt x="86144" y="26924"/>
                  </a:lnTo>
                  <a:lnTo>
                    <a:pt x="86118" y="29578"/>
                  </a:lnTo>
                  <a:lnTo>
                    <a:pt x="87198" y="29464"/>
                  </a:lnTo>
                  <a:lnTo>
                    <a:pt x="86487" y="31369"/>
                  </a:lnTo>
                  <a:lnTo>
                    <a:pt x="87884" y="30988"/>
                  </a:lnTo>
                  <a:lnTo>
                    <a:pt x="88265" y="30861"/>
                  </a:lnTo>
                  <a:lnTo>
                    <a:pt x="89535" y="29464"/>
                  </a:lnTo>
                  <a:lnTo>
                    <a:pt x="89992" y="28956"/>
                  </a:lnTo>
                  <a:lnTo>
                    <a:pt x="89852" y="26924"/>
                  </a:lnTo>
                  <a:lnTo>
                    <a:pt x="89966" y="26289"/>
                  </a:lnTo>
                  <a:lnTo>
                    <a:pt x="90081" y="26162"/>
                  </a:lnTo>
                  <a:lnTo>
                    <a:pt x="90309" y="25908"/>
                  </a:lnTo>
                  <a:lnTo>
                    <a:pt x="90398" y="26377"/>
                  </a:lnTo>
                  <a:lnTo>
                    <a:pt x="90512" y="28575"/>
                  </a:lnTo>
                  <a:lnTo>
                    <a:pt x="90398" y="29083"/>
                  </a:lnTo>
                  <a:lnTo>
                    <a:pt x="92138" y="25908"/>
                  </a:lnTo>
                  <a:lnTo>
                    <a:pt x="92557" y="25146"/>
                  </a:lnTo>
                  <a:lnTo>
                    <a:pt x="94399" y="37084"/>
                  </a:lnTo>
                  <a:lnTo>
                    <a:pt x="96075" y="32143"/>
                  </a:lnTo>
                  <a:lnTo>
                    <a:pt x="96151" y="31877"/>
                  </a:lnTo>
                  <a:lnTo>
                    <a:pt x="96266" y="31623"/>
                  </a:lnTo>
                  <a:lnTo>
                    <a:pt x="96189" y="31813"/>
                  </a:lnTo>
                  <a:lnTo>
                    <a:pt x="96316" y="31623"/>
                  </a:lnTo>
                  <a:lnTo>
                    <a:pt x="97929" y="29083"/>
                  </a:lnTo>
                  <a:lnTo>
                    <a:pt x="98412" y="29425"/>
                  </a:lnTo>
                  <a:lnTo>
                    <a:pt x="98526" y="29718"/>
                  </a:lnTo>
                  <a:lnTo>
                    <a:pt x="97586" y="30861"/>
                  </a:lnTo>
                  <a:lnTo>
                    <a:pt x="97472" y="31496"/>
                  </a:lnTo>
                  <a:lnTo>
                    <a:pt x="97815" y="32766"/>
                  </a:lnTo>
                  <a:lnTo>
                    <a:pt x="99504" y="29083"/>
                  </a:lnTo>
                  <a:lnTo>
                    <a:pt x="99796" y="28448"/>
                  </a:lnTo>
                  <a:lnTo>
                    <a:pt x="100495" y="33528"/>
                  </a:lnTo>
                  <a:lnTo>
                    <a:pt x="102082" y="30734"/>
                  </a:lnTo>
                  <a:lnTo>
                    <a:pt x="102704" y="38608"/>
                  </a:lnTo>
                  <a:lnTo>
                    <a:pt x="105854" y="30734"/>
                  </a:lnTo>
                  <a:lnTo>
                    <a:pt x="106006" y="30353"/>
                  </a:lnTo>
                  <a:lnTo>
                    <a:pt x="107188" y="35433"/>
                  </a:lnTo>
                  <a:lnTo>
                    <a:pt x="107315" y="33274"/>
                  </a:lnTo>
                  <a:lnTo>
                    <a:pt x="107708" y="31877"/>
                  </a:lnTo>
                  <a:lnTo>
                    <a:pt x="107670" y="33058"/>
                  </a:lnTo>
                  <a:lnTo>
                    <a:pt x="107848" y="32512"/>
                  </a:lnTo>
                  <a:lnTo>
                    <a:pt x="108851" y="31877"/>
                  </a:lnTo>
                  <a:lnTo>
                    <a:pt x="111239" y="30353"/>
                  </a:lnTo>
                  <a:lnTo>
                    <a:pt x="114388" y="35560"/>
                  </a:lnTo>
                  <a:lnTo>
                    <a:pt x="117614" y="37465"/>
                  </a:lnTo>
                  <a:lnTo>
                    <a:pt x="118795" y="37973"/>
                  </a:lnTo>
                  <a:lnTo>
                    <a:pt x="118846" y="30353"/>
                  </a:lnTo>
                  <a:lnTo>
                    <a:pt x="118859" y="28448"/>
                  </a:lnTo>
                  <a:lnTo>
                    <a:pt x="118872" y="27940"/>
                  </a:lnTo>
                  <a:lnTo>
                    <a:pt x="119964" y="31750"/>
                  </a:lnTo>
                  <a:lnTo>
                    <a:pt x="120065" y="32766"/>
                  </a:lnTo>
                  <a:lnTo>
                    <a:pt x="119494" y="35814"/>
                  </a:lnTo>
                  <a:lnTo>
                    <a:pt x="122199" y="31877"/>
                  </a:lnTo>
                  <a:lnTo>
                    <a:pt x="124510" y="36322"/>
                  </a:lnTo>
                  <a:lnTo>
                    <a:pt x="127114" y="32893"/>
                  </a:lnTo>
                  <a:lnTo>
                    <a:pt x="126974" y="33464"/>
                  </a:lnTo>
                  <a:lnTo>
                    <a:pt x="126860" y="34671"/>
                  </a:lnTo>
                  <a:lnTo>
                    <a:pt x="126733" y="35433"/>
                  </a:lnTo>
                  <a:lnTo>
                    <a:pt x="126987" y="37211"/>
                  </a:lnTo>
                  <a:lnTo>
                    <a:pt x="128409" y="35052"/>
                  </a:lnTo>
                  <a:lnTo>
                    <a:pt x="128536" y="34290"/>
                  </a:lnTo>
                  <a:lnTo>
                    <a:pt x="128625" y="32893"/>
                  </a:lnTo>
                  <a:lnTo>
                    <a:pt x="128803" y="33020"/>
                  </a:lnTo>
                  <a:lnTo>
                    <a:pt x="128866" y="33655"/>
                  </a:lnTo>
                  <a:lnTo>
                    <a:pt x="128752" y="34163"/>
                  </a:lnTo>
                  <a:lnTo>
                    <a:pt x="128625" y="34925"/>
                  </a:lnTo>
                  <a:lnTo>
                    <a:pt x="128752" y="35687"/>
                  </a:lnTo>
                  <a:lnTo>
                    <a:pt x="129184" y="37338"/>
                  </a:lnTo>
                  <a:lnTo>
                    <a:pt x="130175" y="32893"/>
                  </a:lnTo>
                  <a:lnTo>
                    <a:pt x="130238" y="32639"/>
                  </a:lnTo>
                  <a:lnTo>
                    <a:pt x="130365" y="35242"/>
                  </a:lnTo>
                  <a:lnTo>
                    <a:pt x="130467" y="34925"/>
                  </a:lnTo>
                  <a:lnTo>
                    <a:pt x="131584" y="36576"/>
                  </a:lnTo>
                  <a:lnTo>
                    <a:pt x="131508" y="34925"/>
                  </a:lnTo>
                  <a:lnTo>
                    <a:pt x="131445" y="33655"/>
                  </a:lnTo>
                  <a:lnTo>
                    <a:pt x="132270" y="35052"/>
                  </a:lnTo>
                  <a:lnTo>
                    <a:pt x="132803" y="33655"/>
                  </a:lnTo>
                  <a:lnTo>
                    <a:pt x="133197" y="32639"/>
                  </a:lnTo>
                  <a:lnTo>
                    <a:pt x="133248" y="32512"/>
                  </a:lnTo>
                  <a:lnTo>
                    <a:pt x="133845" y="34264"/>
                  </a:lnTo>
                  <a:lnTo>
                    <a:pt x="133807" y="34391"/>
                  </a:lnTo>
                  <a:lnTo>
                    <a:pt x="133756" y="34582"/>
                  </a:lnTo>
                  <a:lnTo>
                    <a:pt x="133718" y="34912"/>
                  </a:lnTo>
                  <a:lnTo>
                    <a:pt x="134239" y="36220"/>
                  </a:lnTo>
                  <a:lnTo>
                    <a:pt x="134150" y="35179"/>
                  </a:lnTo>
                  <a:lnTo>
                    <a:pt x="134010" y="34569"/>
                  </a:lnTo>
                  <a:lnTo>
                    <a:pt x="133870" y="34188"/>
                  </a:lnTo>
                  <a:lnTo>
                    <a:pt x="134213" y="32512"/>
                  </a:lnTo>
                  <a:lnTo>
                    <a:pt x="134340" y="31877"/>
                  </a:lnTo>
                  <a:lnTo>
                    <a:pt x="134518" y="30988"/>
                  </a:lnTo>
                  <a:lnTo>
                    <a:pt x="135318" y="35941"/>
                  </a:lnTo>
                  <a:lnTo>
                    <a:pt x="135737" y="31369"/>
                  </a:lnTo>
                  <a:lnTo>
                    <a:pt x="135394" y="36068"/>
                  </a:lnTo>
                  <a:lnTo>
                    <a:pt x="137083" y="35179"/>
                  </a:lnTo>
                  <a:lnTo>
                    <a:pt x="137782" y="33020"/>
                  </a:lnTo>
                  <a:lnTo>
                    <a:pt x="137515" y="34417"/>
                  </a:lnTo>
                  <a:lnTo>
                    <a:pt x="138201" y="34544"/>
                  </a:lnTo>
                  <a:lnTo>
                    <a:pt x="137858" y="36436"/>
                  </a:lnTo>
                  <a:lnTo>
                    <a:pt x="138506" y="36449"/>
                  </a:lnTo>
                  <a:lnTo>
                    <a:pt x="139052" y="35814"/>
                  </a:lnTo>
                  <a:lnTo>
                    <a:pt x="139179" y="34290"/>
                  </a:lnTo>
                  <a:lnTo>
                    <a:pt x="139192" y="33147"/>
                  </a:lnTo>
                  <a:lnTo>
                    <a:pt x="140042" y="38862"/>
                  </a:lnTo>
                  <a:lnTo>
                    <a:pt x="141084" y="33147"/>
                  </a:lnTo>
                  <a:lnTo>
                    <a:pt x="141109" y="33020"/>
                  </a:lnTo>
                  <a:lnTo>
                    <a:pt x="141414" y="31369"/>
                  </a:lnTo>
                  <a:lnTo>
                    <a:pt x="141478" y="30988"/>
                  </a:lnTo>
                  <a:lnTo>
                    <a:pt x="141871" y="28829"/>
                  </a:lnTo>
                  <a:lnTo>
                    <a:pt x="142113" y="36068"/>
                  </a:lnTo>
                  <a:lnTo>
                    <a:pt x="144195" y="33655"/>
                  </a:lnTo>
                  <a:lnTo>
                    <a:pt x="145796" y="32258"/>
                  </a:lnTo>
                  <a:lnTo>
                    <a:pt x="145910" y="32004"/>
                  </a:lnTo>
                  <a:lnTo>
                    <a:pt x="145910" y="32143"/>
                  </a:lnTo>
                  <a:lnTo>
                    <a:pt x="146075" y="32004"/>
                  </a:lnTo>
                  <a:lnTo>
                    <a:pt x="145986" y="31496"/>
                  </a:lnTo>
                  <a:lnTo>
                    <a:pt x="146151" y="31953"/>
                  </a:lnTo>
                  <a:lnTo>
                    <a:pt x="147218" y="31369"/>
                  </a:lnTo>
                  <a:lnTo>
                    <a:pt x="147891" y="30988"/>
                  </a:lnTo>
                  <a:lnTo>
                    <a:pt x="147688" y="33845"/>
                  </a:lnTo>
                  <a:lnTo>
                    <a:pt x="148526" y="30988"/>
                  </a:lnTo>
                  <a:lnTo>
                    <a:pt x="148678" y="30480"/>
                  </a:lnTo>
                  <a:lnTo>
                    <a:pt x="150253" y="31750"/>
                  </a:lnTo>
                  <a:lnTo>
                    <a:pt x="150444" y="32080"/>
                  </a:lnTo>
                  <a:lnTo>
                    <a:pt x="150558" y="32512"/>
                  </a:lnTo>
                  <a:lnTo>
                    <a:pt x="149885" y="33782"/>
                  </a:lnTo>
                  <a:lnTo>
                    <a:pt x="149694" y="34544"/>
                  </a:lnTo>
                  <a:lnTo>
                    <a:pt x="151447" y="32766"/>
                  </a:lnTo>
                  <a:lnTo>
                    <a:pt x="152857" y="35179"/>
                  </a:lnTo>
                  <a:lnTo>
                    <a:pt x="154457" y="32766"/>
                  </a:lnTo>
                  <a:lnTo>
                    <a:pt x="154254" y="30480"/>
                  </a:lnTo>
                  <a:lnTo>
                    <a:pt x="154355" y="29718"/>
                  </a:lnTo>
                  <a:lnTo>
                    <a:pt x="154838" y="28829"/>
                  </a:lnTo>
                  <a:lnTo>
                    <a:pt x="155321" y="27940"/>
                  </a:lnTo>
                  <a:lnTo>
                    <a:pt x="155803" y="27051"/>
                  </a:lnTo>
                  <a:lnTo>
                    <a:pt x="155917" y="26797"/>
                  </a:lnTo>
                  <a:lnTo>
                    <a:pt x="155321" y="31115"/>
                  </a:lnTo>
                  <a:lnTo>
                    <a:pt x="157530" y="26670"/>
                  </a:lnTo>
                  <a:lnTo>
                    <a:pt x="156286" y="34417"/>
                  </a:lnTo>
                  <a:lnTo>
                    <a:pt x="156425" y="34163"/>
                  </a:lnTo>
                  <a:lnTo>
                    <a:pt x="156552" y="33845"/>
                  </a:lnTo>
                  <a:lnTo>
                    <a:pt x="156794" y="33058"/>
                  </a:lnTo>
                  <a:lnTo>
                    <a:pt x="156845" y="31623"/>
                  </a:lnTo>
                  <a:lnTo>
                    <a:pt x="157010" y="31877"/>
                  </a:lnTo>
                  <a:lnTo>
                    <a:pt x="157111" y="33020"/>
                  </a:lnTo>
                  <a:lnTo>
                    <a:pt x="156756" y="34417"/>
                  </a:lnTo>
                  <a:lnTo>
                    <a:pt x="157784" y="33464"/>
                  </a:lnTo>
                  <a:lnTo>
                    <a:pt x="157695" y="31623"/>
                  </a:lnTo>
                  <a:lnTo>
                    <a:pt x="157632" y="30988"/>
                  </a:lnTo>
                  <a:lnTo>
                    <a:pt x="158559" y="31115"/>
                  </a:lnTo>
                  <a:lnTo>
                    <a:pt x="158445" y="32258"/>
                  </a:lnTo>
                  <a:lnTo>
                    <a:pt x="158343" y="32512"/>
                  </a:lnTo>
                  <a:lnTo>
                    <a:pt x="158229" y="33020"/>
                  </a:lnTo>
                  <a:lnTo>
                    <a:pt x="158115" y="33782"/>
                  </a:lnTo>
                  <a:lnTo>
                    <a:pt x="158953" y="30988"/>
                  </a:lnTo>
                  <a:lnTo>
                    <a:pt x="159308" y="29845"/>
                  </a:lnTo>
                  <a:lnTo>
                    <a:pt x="159943" y="30607"/>
                  </a:lnTo>
                  <a:lnTo>
                    <a:pt x="160007" y="32080"/>
                  </a:lnTo>
                  <a:lnTo>
                    <a:pt x="161150" y="31877"/>
                  </a:lnTo>
                  <a:lnTo>
                    <a:pt x="161658" y="29845"/>
                  </a:lnTo>
                  <a:lnTo>
                    <a:pt x="162407" y="26924"/>
                  </a:lnTo>
                  <a:lnTo>
                    <a:pt x="163614" y="28702"/>
                  </a:lnTo>
                  <a:lnTo>
                    <a:pt x="163690" y="29578"/>
                  </a:lnTo>
                  <a:lnTo>
                    <a:pt x="163080" y="33401"/>
                  </a:lnTo>
                  <a:lnTo>
                    <a:pt x="164211" y="30480"/>
                  </a:lnTo>
                  <a:lnTo>
                    <a:pt x="164045" y="34417"/>
                  </a:lnTo>
                  <a:lnTo>
                    <a:pt x="164833" y="33401"/>
                  </a:lnTo>
                  <a:lnTo>
                    <a:pt x="164719" y="31369"/>
                  </a:lnTo>
                  <a:lnTo>
                    <a:pt x="165404" y="31496"/>
                  </a:lnTo>
                  <a:lnTo>
                    <a:pt x="165442" y="31369"/>
                  </a:lnTo>
                  <a:lnTo>
                    <a:pt x="165684" y="30480"/>
                  </a:lnTo>
                  <a:lnTo>
                    <a:pt x="166204" y="28575"/>
                  </a:lnTo>
                  <a:lnTo>
                    <a:pt x="166522" y="29425"/>
                  </a:lnTo>
                  <a:lnTo>
                    <a:pt x="166624" y="30226"/>
                  </a:lnTo>
                  <a:lnTo>
                    <a:pt x="166116" y="31496"/>
                  </a:lnTo>
                  <a:lnTo>
                    <a:pt x="167474" y="30861"/>
                  </a:lnTo>
                  <a:lnTo>
                    <a:pt x="166916" y="29578"/>
                  </a:lnTo>
                  <a:lnTo>
                    <a:pt x="167017" y="28829"/>
                  </a:lnTo>
                  <a:lnTo>
                    <a:pt x="167132" y="28575"/>
                  </a:lnTo>
                  <a:lnTo>
                    <a:pt x="167551" y="27559"/>
                  </a:lnTo>
                  <a:lnTo>
                    <a:pt x="167563" y="26924"/>
                  </a:lnTo>
                  <a:lnTo>
                    <a:pt x="167513" y="26670"/>
                  </a:lnTo>
                  <a:lnTo>
                    <a:pt x="167170" y="25019"/>
                  </a:lnTo>
                  <a:lnTo>
                    <a:pt x="167119" y="24765"/>
                  </a:lnTo>
                  <a:lnTo>
                    <a:pt x="167030" y="24384"/>
                  </a:lnTo>
                  <a:lnTo>
                    <a:pt x="167703" y="25273"/>
                  </a:lnTo>
                  <a:lnTo>
                    <a:pt x="167830" y="25654"/>
                  </a:lnTo>
                  <a:lnTo>
                    <a:pt x="167690" y="25908"/>
                  </a:lnTo>
                  <a:lnTo>
                    <a:pt x="168605" y="25654"/>
                  </a:lnTo>
                  <a:lnTo>
                    <a:pt x="168821" y="27901"/>
                  </a:lnTo>
                  <a:lnTo>
                    <a:pt x="169608" y="25654"/>
                  </a:lnTo>
                  <a:lnTo>
                    <a:pt x="169697" y="25400"/>
                  </a:lnTo>
                  <a:lnTo>
                    <a:pt x="170091" y="26289"/>
                  </a:lnTo>
                  <a:lnTo>
                    <a:pt x="170192" y="27813"/>
                  </a:lnTo>
                  <a:lnTo>
                    <a:pt x="169951" y="29578"/>
                  </a:lnTo>
                  <a:lnTo>
                    <a:pt x="169824" y="31623"/>
                  </a:lnTo>
                  <a:lnTo>
                    <a:pt x="170357" y="28321"/>
                  </a:lnTo>
                  <a:lnTo>
                    <a:pt x="171526" y="30734"/>
                  </a:lnTo>
                  <a:lnTo>
                    <a:pt x="171958" y="28333"/>
                  </a:lnTo>
                  <a:lnTo>
                    <a:pt x="171869" y="30607"/>
                  </a:lnTo>
                  <a:lnTo>
                    <a:pt x="172313" y="27940"/>
                  </a:lnTo>
                  <a:lnTo>
                    <a:pt x="172466" y="28448"/>
                  </a:lnTo>
                  <a:lnTo>
                    <a:pt x="172580" y="29578"/>
                  </a:lnTo>
                  <a:lnTo>
                    <a:pt x="172453" y="30861"/>
                  </a:lnTo>
                  <a:lnTo>
                    <a:pt x="173405" y="31496"/>
                  </a:lnTo>
                  <a:lnTo>
                    <a:pt x="172796" y="27940"/>
                  </a:lnTo>
                  <a:lnTo>
                    <a:pt x="172681" y="27305"/>
                  </a:lnTo>
                  <a:lnTo>
                    <a:pt x="172440" y="25908"/>
                  </a:lnTo>
                  <a:lnTo>
                    <a:pt x="173304" y="27686"/>
                  </a:lnTo>
                  <a:lnTo>
                    <a:pt x="173380" y="28308"/>
                  </a:lnTo>
                  <a:lnTo>
                    <a:pt x="173291" y="29210"/>
                  </a:lnTo>
                  <a:lnTo>
                    <a:pt x="174282" y="30353"/>
                  </a:lnTo>
                  <a:lnTo>
                    <a:pt x="175539" y="27559"/>
                  </a:lnTo>
                  <a:lnTo>
                    <a:pt x="176530" y="28956"/>
                  </a:lnTo>
                  <a:lnTo>
                    <a:pt x="176606" y="32778"/>
                  </a:lnTo>
                  <a:lnTo>
                    <a:pt x="177292" y="32512"/>
                  </a:lnTo>
                  <a:lnTo>
                    <a:pt x="179184" y="28702"/>
                  </a:lnTo>
                  <a:lnTo>
                    <a:pt x="180619" y="29718"/>
                  </a:lnTo>
                  <a:lnTo>
                    <a:pt x="180492" y="29464"/>
                  </a:lnTo>
                  <a:lnTo>
                    <a:pt x="180428" y="28702"/>
                  </a:lnTo>
                  <a:lnTo>
                    <a:pt x="180543" y="27559"/>
                  </a:lnTo>
                  <a:lnTo>
                    <a:pt x="180695" y="25908"/>
                  </a:lnTo>
                  <a:lnTo>
                    <a:pt x="180746" y="25400"/>
                  </a:lnTo>
                  <a:lnTo>
                    <a:pt x="180848" y="24384"/>
                  </a:lnTo>
                  <a:lnTo>
                    <a:pt x="180873" y="24130"/>
                  </a:lnTo>
                  <a:lnTo>
                    <a:pt x="180911" y="23749"/>
                  </a:lnTo>
                  <a:lnTo>
                    <a:pt x="181330" y="32004"/>
                  </a:lnTo>
                  <a:lnTo>
                    <a:pt x="181965" y="30226"/>
                  </a:lnTo>
                  <a:lnTo>
                    <a:pt x="182054" y="29781"/>
                  </a:lnTo>
                  <a:lnTo>
                    <a:pt x="182003" y="30099"/>
                  </a:lnTo>
                  <a:lnTo>
                    <a:pt x="182232" y="29464"/>
                  </a:lnTo>
                  <a:lnTo>
                    <a:pt x="182054" y="29972"/>
                  </a:lnTo>
                  <a:lnTo>
                    <a:pt x="181940" y="30988"/>
                  </a:lnTo>
                  <a:lnTo>
                    <a:pt x="181813" y="32512"/>
                  </a:lnTo>
                  <a:lnTo>
                    <a:pt x="181902" y="31877"/>
                  </a:lnTo>
                  <a:lnTo>
                    <a:pt x="182880" y="32893"/>
                  </a:lnTo>
                  <a:lnTo>
                    <a:pt x="183438" y="31877"/>
                  </a:lnTo>
                  <a:lnTo>
                    <a:pt x="184086" y="30721"/>
                  </a:lnTo>
                  <a:lnTo>
                    <a:pt x="185356" y="29464"/>
                  </a:lnTo>
                  <a:lnTo>
                    <a:pt x="185737" y="29083"/>
                  </a:lnTo>
                  <a:lnTo>
                    <a:pt x="185686" y="29324"/>
                  </a:lnTo>
                  <a:lnTo>
                    <a:pt x="185559" y="30721"/>
                  </a:lnTo>
                  <a:lnTo>
                    <a:pt x="185978" y="31750"/>
                  </a:lnTo>
                  <a:lnTo>
                    <a:pt x="187007" y="31242"/>
                  </a:lnTo>
                  <a:lnTo>
                    <a:pt x="187617" y="32004"/>
                  </a:lnTo>
                  <a:lnTo>
                    <a:pt x="187756" y="31242"/>
                  </a:lnTo>
                  <a:lnTo>
                    <a:pt x="187896" y="30480"/>
                  </a:lnTo>
                  <a:lnTo>
                    <a:pt x="188252" y="30734"/>
                  </a:lnTo>
                  <a:lnTo>
                    <a:pt x="188239" y="30480"/>
                  </a:lnTo>
                  <a:lnTo>
                    <a:pt x="188175" y="29083"/>
                  </a:lnTo>
                  <a:lnTo>
                    <a:pt x="188150" y="28702"/>
                  </a:lnTo>
                  <a:lnTo>
                    <a:pt x="189458" y="31623"/>
                  </a:lnTo>
                  <a:lnTo>
                    <a:pt x="190944" y="30607"/>
                  </a:lnTo>
                  <a:lnTo>
                    <a:pt x="192405" y="29337"/>
                  </a:lnTo>
                  <a:lnTo>
                    <a:pt x="193636" y="31496"/>
                  </a:lnTo>
                  <a:lnTo>
                    <a:pt x="193421" y="31496"/>
                  </a:lnTo>
                  <a:lnTo>
                    <a:pt x="193052" y="32639"/>
                  </a:lnTo>
                  <a:lnTo>
                    <a:pt x="193217" y="32639"/>
                  </a:lnTo>
                  <a:lnTo>
                    <a:pt x="194818" y="31496"/>
                  </a:lnTo>
                  <a:lnTo>
                    <a:pt x="194830" y="29972"/>
                  </a:lnTo>
                  <a:lnTo>
                    <a:pt x="194843" y="29083"/>
                  </a:lnTo>
                  <a:lnTo>
                    <a:pt x="194703" y="29972"/>
                  </a:lnTo>
                  <a:lnTo>
                    <a:pt x="194640" y="29337"/>
                  </a:lnTo>
                  <a:lnTo>
                    <a:pt x="194564" y="28702"/>
                  </a:lnTo>
                  <a:lnTo>
                    <a:pt x="194627" y="27432"/>
                  </a:lnTo>
                  <a:lnTo>
                    <a:pt x="194741" y="26847"/>
                  </a:lnTo>
                  <a:lnTo>
                    <a:pt x="194830" y="26543"/>
                  </a:lnTo>
                  <a:lnTo>
                    <a:pt x="195275" y="25527"/>
                  </a:lnTo>
                  <a:lnTo>
                    <a:pt x="195643" y="25654"/>
                  </a:lnTo>
                  <a:lnTo>
                    <a:pt x="195008" y="26924"/>
                  </a:lnTo>
                  <a:lnTo>
                    <a:pt x="194906" y="27292"/>
                  </a:lnTo>
                  <a:lnTo>
                    <a:pt x="195402" y="29337"/>
                  </a:lnTo>
                  <a:lnTo>
                    <a:pt x="195643" y="30861"/>
                  </a:lnTo>
                  <a:lnTo>
                    <a:pt x="195757" y="29464"/>
                  </a:lnTo>
                  <a:lnTo>
                    <a:pt x="195808" y="28575"/>
                  </a:lnTo>
                  <a:lnTo>
                    <a:pt x="196342" y="32893"/>
                  </a:lnTo>
                  <a:lnTo>
                    <a:pt x="196291" y="28575"/>
                  </a:lnTo>
                  <a:lnTo>
                    <a:pt x="196253" y="25527"/>
                  </a:lnTo>
                  <a:lnTo>
                    <a:pt x="196227" y="23749"/>
                  </a:lnTo>
                  <a:lnTo>
                    <a:pt x="197015" y="26289"/>
                  </a:lnTo>
                  <a:lnTo>
                    <a:pt x="197116" y="26797"/>
                  </a:lnTo>
                  <a:lnTo>
                    <a:pt x="197002" y="27940"/>
                  </a:lnTo>
                  <a:lnTo>
                    <a:pt x="197358" y="27432"/>
                  </a:lnTo>
                  <a:lnTo>
                    <a:pt x="197485" y="27178"/>
                  </a:lnTo>
                  <a:lnTo>
                    <a:pt x="197916" y="25654"/>
                  </a:lnTo>
                  <a:lnTo>
                    <a:pt x="198335" y="26035"/>
                  </a:lnTo>
                  <a:lnTo>
                    <a:pt x="198361" y="28829"/>
                  </a:lnTo>
                  <a:lnTo>
                    <a:pt x="198958" y="25654"/>
                  </a:lnTo>
                  <a:lnTo>
                    <a:pt x="199186" y="24384"/>
                  </a:lnTo>
                  <a:lnTo>
                    <a:pt x="199364" y="25654"/>
                  </a:lnTo>
                  <a:lnTo>
                    <a:pt x="199478" y="27432"/>
                  </a:lnTo>
                  <a:lnTo>
                    <a:pt x="199275" y="27940"/>
                  </a:lnTo>
                  <a:lnTo>
                    <a:pt x="198907" y="27940"/>
                  </a:lnTo>
                  <a:lnTo>
                    <a:pt x="198755" y="28308"/>
                  </a:lnTo>
                  <a:lnTo>
                    <a:pt x="198666" y="29324"/>
                  </a:lnTo>
                  <a:lnTo>
                    <a:pt x="199009" y="32004"/>
                  </a:lnTo>
                  <a:lnTo>
                    <a:pt x="199123" y="31242"/>
                  </a:lnTo>
                  <a:lnTo>
                    <a:pt x="199542" y="31750"/>
                  </a:lnTo>
                  <a:lnTo>
                    <a:pt x="199504" y="31623"/>
                  </a:lnTo>
                  <a:lnTo>
                    <a:pt x="199567" y="31750"/>
                  </a:lnTo>
                  <a:lnTo>
                    <a:pt x="200037" y="32753"/>
                  </a:lnTo>
                  <a:lnTo>
                    <a:pt x="199872" y="32270"/>
                  </a:lnTo>
                  <a:lnTo>
                    <a:pt x="200456" y="33274"/>
                  </a:lnTo>
                  <a:lnTo>
                    <a:pt x="200355" y="32766"/>
                  </a:lnTo>
                  <a:lnTo>
                    <a:pt x="200355" y="31623"/>
                  </a:lnTo>
                  <a:lnTo>
                    <a:pt x="200418" y="31242"/>
                  </a:lnTo>
                  <a:lnTo>
                    <a:pt x="201447" y="25019"/>
                  </a:lnTo>
                  <a:lnTo>
                    <a:pt x="201866" y="30861"/>
                  </a:lnTo>
                  <a:lnTo>
                    <a:pt x="201891" y="31115"/>
                  </a:lnTo>
                  <a:lnTo>
                    <a:pt x="201955" y="30861"/>
                  </a:lnTo>
                  <a:lnTo>
                    <a:pt x="201993" y="30721"/>
                  </a:lnTo>
                  <a:lnTo>
                    <a:pt x="201930" y="30861"/>
                  </a:lnTo>
                  <a:lnTo>
                    <a:pt x="202006" y="30657"/>
                  </a:lnTo>
                  <a:lnTo>
                    <a:pt x="202882" y="28956"/>
                  </a:lnTo>
                  <a:lnTo>
                    <a:pt x="202768" y="30289"/>
                  </a:lnTo>
                  <a:lnTo>
                    <a:pt x="202653" y="32258"/>
                  </a:lnTo>
                  <a:lnTo>
                    <a:pt x="202895" y="33210"/>
                  </a:lnTo>
                  <a:lnTo>
                    <a:pt x="203009" y="33528"/>
                  </a:lnTo>
                  <a:lnTo>
                    <a:pt x="203123" y="34290"/>
                  </a:lnTo>
                  <a:lnTo>
                    <a:pt x="203009" y="34925"/>
                  </a:lnTo>
                  <a:lnTo>
                    <a:pt x="203644" y="32385"/>
                  </a:lnTo>
                  <a:lnTo>
                    <a:pt x="203708" y="36957"/>
                  </a:lnTo>
                  <a:lnTo>
                    <a:pt x="204622" y="33274"/>
                  </a:lnTo>
                  <a:lnTo>
                    <a:pt x="204597" y="34290"/>
                  </a:lnTo>
                  <a:lnTo>
                    <a:pt x="204749" y="34036"/>
                  </a:lnTo>
                  <a:lnTo>
                    <a:pt x="204876" y="33782"/>
                  </a:lnTo>
                  <a:lnTo>
                    <a:pt x="204927" y="33274"/>
                  </a:lnTo>
                  <a:lnTo>
                    <a:pt x="205016" y="32766"/>
                  </a:lnTo>
                  <a:lnTo>
                    <a:pt x="205143" y="32385"/>
                  </a:lnTo>
                  <a:lnTo>
                    <a:pt x="206146" y="29464"/>
                  </a:lnTo>
                  <a:lnTo>
                    <a:pt x="207022" y="37211"/>
                  </a:lnTo>
                  <a:lnTo>
                    <a:pt x="208711" y="32512"/>
                  </a:lnTo>
                  <a:lnTo>
                    <a:pt x="209956" y="30861"/>
                  </a:lnTo>
                  <a:lnTo>
                    <a:pt x="210083" y="30480"/>
                  </a:lnTo>
                  <a:lnTo>
                    <a:pt x="210210" y="29464"/>
                  </a:lnTo>
                  <a:lnTo>
                    <a:pt x="210273" y="28956"/>
                  </a:lnTo>
                  <a:lnTo>
                    <a:pt x="210350" y="28321"/>
                  </a:lnTo>
                  <a:lnTo>
                    <a:pt x="210464" y="27432"/>
                  </a:lnTo>
                  <a:lnTo>
                    <a:pt x="210566" y="27178"/>
                  </a:lnTo>
                  <a:lnTo>
                    <a:pt x="211709" y="25654"/>
                  </a:lnTo>
                  <a:lnTo>
                    <a:pt x="211823" y="26289"/>
                  </a:lnTo>
                  <a:lnTo>
                    <a:pt x="211937" y="27432"/>
                  </a:lnTo>
                  <a:lnTo>
                    <a:pt x="211328" y="28956"/>
                  </a:lnTo>
                  <a:lnTo>
                    <a:pt x="211213" y="29425"/>
                  </a:lnTo>
                  <a:lnTo>
                    <a:pt x="211696" y="30861"/>
                  </a:lnTo>
                  <a:lnTo>
                    <a:pt x="212178" y="30607"/>
                  </a:lnTo>
                  <a:lnTo>
                    <a:pt x="212826" y="29464"/>
                  </a:lnTo>
                  <a:lnTo>
                    <a:pt x="212725" y="30988"/>
                  </a:lnTo>
                  <a:lnTo>
                    <a:pt x="212852" y="32258"/>
                  </a:lnTo>
                  <a:lnTo>
                    <a:pt x="213321" y="32004"/>
                  </a:lnTo>
                  <a:lnTo>
                    <a:pt x="213258" y="29781"/>
                  </a:lnTo>
                  <a:lnTo>
                    <a:pt x="213118" y="29718"/>
                  </a:lnTo>
                  <a:lnTo>
                    <a:pt x="213144" y="29464"/>
                  </a:lnTo>
                  <a:lnTo>
                    <a:pt x="213220" y="28956"/>
                  </a:lnTo>
                  <a:lnTo>
                    <a:pt x="213715" y="25400"/>
                  </a:lnTo>
                  <a:close/>
                </a:path>
                <a:path w="930910" h="68579">
                  <a:moveTo>
                    <a:pt x="213906" y="30099"/>
                  </a:moveTo>
                  <a:lnTo>
                    <a:pt x="213372" y="28575"/>
                  </a:lnTo>
                  <a:lnTo>
                    <a:pt x="213372" y="29845"/>
                  </a:lnTo>
                  <a:lnTo>
                    <a:pt x="213906" y="30099"/>
                  </a:lnTo>
                  <a:close/>
                </a:path>
                <a:path w="930910" h="68579">
                  <a:moveTo>
                    <a:pt x="215417" y="33210"/>
                  </a:moveTo>
                  <a:lnTo>
                    <a:pt x="215163" y="33401"/>
                  </a:lnTo>
                  <a:lnTo>
                    <a:pt x="215163" y="34036"/>
                  </a:lnTo>
                  <a:lnTo>
                    <a:pt x="215417" y="33210"/>
                  </a:lnTo>
                  <a:close/>
                </a:path>
                <a:path w="930910" h="68579">
                  <a:moveTo>
                    <a:pt x="215519" y="23241"/>
                  </a:moveTo>
                  <a:lnTo>
                    <a:pt x="213906" y="30099"/>
                  </a:lnTo>
                  <a:lnTo>
                    <a:pt x="213880" y="30226"/>
                  </a:lnTo>
                  <a:lnTo>
                    <a:pt x="213512" y="32829"/>
                  </a:lnTo>
                  <a:lnTo>
                    <a:pt x="213194" y="34163"/>
                  </a:lnTo>
                  <a:lnTo>
                    <a:pt x="213829" y="33210"/>
                  </a:lnTo>
                  <a:lnTo>
                    <a:pt x="214452" y="31369"/>
                  </a:lnTo>
                  <a:lnTo>
                    <a:pt x="215074" y="30480"/>
                  </a:lnTo>
                  <a:lnTo>
                    <a:pt x="215049" y="32385"/>
                  </a:lnTo>
                  <a:lnTo>
                    <a:pt x="214655" y="33020"/>
                  </a:lnTo>
                  <a:lnTo>
                    <a:pt x="214541" y="33274"/>
                  </a:lnTo>
                  <a:lnTo>
                    <a:pt x="214312" y="34290"/>
                  </a:lnTo>
                  <a:lnTo>
                    <a:pt x="214985" y="33528"/>
                  </a:lnTo>
                  <a:lnTo>
                    <a:pt x="215125" y="30480"/>
                  </a:lnTo>
                  <a:lnTo>
                    <a:pt x="215239" y="29718"/>
                  </a:lnTo>
                  <a:lnTo>
                    <a:pt x="215506" y="29324"/>
                  </a:lnTo>
                  <a:lnTo>
                    <a:pt x="215519" y="23241"/>
                  </a:lnTo>
                  <a:close/>
                </a:path>
                <a:path w="930910" h="68579">
                  <a:moveTo>
                    <a:pt x="215734" y="35090"/>
                  </a:moveTo>
                  <a:lnTo>
                    <a:pt x="215557" y="35420"/>
                  </a:lnTo>
                  <a:lnTo>
                    <a:pt x="215684" y="35560"/>
                  </a:lnTo>
                  <a:lnTo>
                    <a:pt x="215696" y="35356"/>
                  </a:lnTo>
                  <a:lnTo>
                    <a:pt x="215722" y="35204"/>
                  </a:lnTo>
                  <a:close/>
                </a:path>
                <a:path w="930910" h="68579">
                  <a:moveTo>
                    <a:pt x="216293" y="30861"/>
                  </a:moveTo>
                  <a:lnTo>
                    <a:pt x="216242" y="29464"/>
                  </a:lnTo>
                  <a:lnTo>
                    <a:pt x="216065" y="31242"/>
                  </a:lnTo>
                  <a:lnTo>
                    <a:pt x="215417" y="33210"/>
                  </a:lnTo>
                  <a:lnTo>
                    <a:pt x="215963" y="32829"/>
                  </a:lnTo>
                  <a:lnTo>
                    <a:pt x="216077" y="32639"/>
                  </a:lnTo>
                  <a:lnTo>
                    <a:pt x="216293" y="30861"/>
                  </a:lnTo>
                  <a:close/>
                </a:path>
                <a:path w="930910" h="68579">
                  <a:moveTo>
                    <a:pt x="216306" y="34023"/>
                  </a:moveTo>
                  <a:lnTo>
                    <a:pt x="215912" y="34747"/>
                  </a:lnTo>
                  <a:lnTo>
                    <a:pt x="215773" y="34759"/>
                  </a:lnTo>
                  <a:lnTo>
                    <a:pt x="215734" y="35077"/>
                  </a:lnTo>
                  <a:lnTo>
                    <a:pt x="215912" y="34759"/>
                  </a:lnTo>
                  <a:lnTo>
                    <a:pt x="216039" y="34759"/>
                  </a:lnTo>
                  <a:lnTo>
                    <a:pt x="216179" y="34861"/>
                  </a:lnTo>
                  <a:lnTo>
                    <a:pt x="216306" y="34023"/>
                  </a:lnTo>
                  <a:close/>
                </a:path>
                <a:path w="930910" h="68579">
                  <a:moveTo>
                    <a:pt x="216306" y="28829"/>
                  </a:moveTo>
                  <a:lnTo>
                    <a:pt x="216065" y="28956"/>
                  </a:lnTo>
                  <a:lnTo>
                    <a:pt x="216242" y="29464"/>
                  </a:lnTo>
                  <a:lnTo>
                    <a:pt x="216306" y="28829"/>
                  </a:lnTo>
                  <a:close/>
                </a:path>
                <a:path w="930910" h="68579">
                  <a:moveTo>
                    <a:pt x="707174" y="48234"/>
                  </a:moveTo>
                  <a:lnTo>
                    <a:pt x="707047" y="50038"/>
                  </a:lnTo>
                  <a:lnTo>
                    <a:pt x="707148" y="49885"/>
                  </a:lnTo>
                  <a:lnTo>
                    <a:pt x="707174" y="48234"/>
                  </a:lnTo>
                  <a:close/>
                </a:path>
                <a:path w="930910" h="68579">
                  <a:moveTo>
                    <a:pt x="710730" y="60921"/>
                  </a:moveTo>
                  <a:lnTo>
                    <a:pt x="710679" y="59753"/>
                  </a:lnTo>
                  <a:lnTo>
                    <a:pt x="710552" y="60439"/>
                  </a:lnTo>
                  <a:lnTo>
                    <a:pt x="710730" y="60921"/>
                  </a:lnTo>
                  <a:close/>
                </a:path>
                <a:path w="930910" h="68579">
                  <a:moveTo>
                    <a:pt x="711225" y="62598"/>
                  </a:moveTo>
                  <a:lnTo>
                    <a:pt x="711111" y="61887"/>
                  </a:lnTo>
                  <a:lnTo>
                    <a:pt x="710730" y="60921"/>
                  </a:lnTo>
                  <a:lnTo>
                    <a:pt x="710666" y="61925"/>
                  </a:lnTo>
                  <a:lnTo>
                    <a:pt x="710438" y="62725"/>
                  </a:lnTo>
                  <a:lnTo>
                    <a:pt x="710311" y="63487"/>
                  </a:lnTo>
                  <a:lnTo>
                    <a:pt x="710857" y="64503"/>
                  </a:lnTo>
                  <a:lnTo>
                    <a:pt x="711225" y="62598"/>
                  </a:lnTo>
                  <a:close/>
                </a:path>
                <a:path w="930910" h="68579">
                  <a:moveTo>
                    <a:pt x="711974" y="62687"/>
                  </a:moveTo>
                  <a:lnTo>
                    <a:pt x="711733" y="63487"/>
                  </a:lnTo>
                  <a:lnTo>
                    <a:pt x="711835" y="63233"/>
                  </a:lnTo>
                  <a:lnTo>
                    <a:pt x="711962" y="62852"/>
                  </a:lnTo>
                  <a:lnTo>
                    <a:pt x="711974" y="62687"/>
                  </a:lnTo>
                  <a:close/>
                </a:path>
                <a:path w="930910" h="68579">
                  <a:moveTo>
                    <a:pt x="714705" y="64109"/>
                  </a:moveTo>
                  <a:lnTo>
                    <a:pt x="714654" y="64414"/>
                  </a:lnTo>
                  <a:lnTo>
                    <a:pt x="714641" y="64630"/>
                  </a:lnTo>
                  <a:lnTo>
                    <a:pt x="714705" y="64122"/>
                  </a:lnTo>
                  <a:close/>
                </a:path>
                <a:path w="930910" h="68579">
                  <a:moveTo>
                    <a:pt x="726719" y="67678"/>
                  </a:moveTo>
                  <a:lnTo>
                    <a:pt x="726503" y="66001"/>
                  </a:lnTo>
                  <a:lnTo>
                    <a:pt x="725843" y="67551"/>
                  </a:lnTo>
                  <a:lnTo>
                    <a:pt x="726719" y="67678"/>
                  </a:lnTo>
                  <a:close/>
                </a:path>
                <a:path w="930910" h="68579">
                  <a:moveTo>
                    <a:pt x="732091" y="63207"/>
                  </a:moveTo>
                  <a:lnTo>
                    <a:pt x="731964" y="62369"/>
                  </a:lnTo>
                  <a:lnTo>
                    <a:pt x="731875" y="61455"/>
                  </a:lnTo>
                  <a:lnTo>
                    <a:pt x="731812" y="60566"/>
                  </a:lnTo>
                  <a:lnTo>
                    <a:pt x="731913" y="62649"/>
                  </a:lnTo>
                  <a:lnTo>
                    <a:pt x="731075" y="63398"/>
                  </a:lnTo>
                  <a:lnTo>
                    <a:pt x="732091" y="63207"/>
                  </a:lnTo>
                  <a:close/>
                </a:path>
                <a:path w="930910" h="68579">
                  <a:moveTo>
                    <a:pt x="732561" y="59169"/>
                  </a:moveTo>
                  <a:lnTo>
                    <a:pt x="732447" y="58369"/>
                  </a:lnTo>
                  <a:lnTo>
                    <a:pt x="732028" y="57264"/>
                  </a:lnTo>
                  <a:lnTo>
                    <a:pt x="732040" y="59931"/>
                  </a:lnTo>
                  <a:lnTo>
                    <a:pt x="732155" y="59753"/>
                  </a:lnTo>
                  <a:lnTo>
                    <a:pt x="732231" y="59423"/>
                  </a:lnTo>
                  <a:lnTo>
                    <a:pt x="732269" y="59588"/>
                  </a:lnTo>
                  <a:lnTo>
                    <a:pt x="732383" y="59423"/>
                  </a:lnTo>
                  <a:lnTo>
                    <a:pt x="732561" y="59169"/>
                  </a:lnTo>
                  <a:close/>
                </a:path>
                <a:path w="930910" h="68579">
                  <a:moveTo>
                    <a:pt x="732942" y="59677"/>
                  </a:moveTo>
                  <a:lnTo>
                    <a:pt x="732840" y="58699"/>
                  </a:lnTo>
                  <a:lnTo>
                    <a:pt x="732751" y="59169"/>
                  </a:lnTo>
                  <a:lnTo>
                    <a:pt x="732942" y="59677"/>
                  </a:lnTo>
                  <a:close/>
                </a:path>
                <a:path w="930910" h="68579">
                  <a:moveTo>
                    <a:pt x="741464" y="65265"/>
                  </a:moveTo>
                  <a:lnTo>
                    <a:pt x="741286" y="61836"/>
                  </a:lnTo>
                  <a:lnTo>
                    <a:pt x="741260" y="61175"/>
                  </a:lnTo>
                  <a:lnTo>
                    <a:pt x="741172" y="61836"/>
                  </a:lnTo>
                  <a:lnTo>
                    <a:pt x="740473" y="61734"/>
                  </a:lnTo>
                  <a:lnTo>
                    <a:pt x="740625" y="62090"/>
                  </a:lnTo>
                  <a:lnTo>
                    <a:pt x="741464" y="65265"/>
                  </a:lnTo>
                  <a:close/>
                </a:path>
                <a:path w="930910" h="68579">
                  <a:moveTo>
                    <a:pt x="753071" y="65392"/>
                  </a:moveTo>
                  <a:lnTo>
                    <a:pt x="752386" y="62217"/>
                  </a:lnTo>
                  <a:lnTo>
                    <a:pt x="752462" y="64376"/>
                  </a:lnTo>
                  <a:lnTo>
                    <a:pt x="753071" y="65392"/>
                  </a:lnTo>
                  <a:close/>
                </a:path>
                <a:path w="930910" h="68579">
                  <a:moveTo>
                    <a:pt x="753999" y="42913"/>
                  </a:moveTo>
                  <a:lnTo>
                    <a:pt x="753694" y="42151"/>
                  </a:lnTo>
                  <a:lnTo>
                    <a:pt x="753757" y="42405"/>
                  </a:lnTo>
                  <a:lnTo>
                    <a:pt x="753999" y="42913"/>
                  </a:lnTo>
                  <a:close/>
                </a:path>
                <a:path w="930910" h="68579">
                  <a:moveTo>
                    <a:pt x="773112" y="62217"/>
                  </a:moveTo>
                  <a:lnTo>
                    <a:pt x="772909" y="62572"/>
                  </a:lnTo>
                  <a:lnTo>
                    <a:pt x="773061" y="62547"/>
                  </a:lnTo>
                  <a:lnTo>
                    <a:pt x="773112" y="62217"/>
                  </a:lnTo>
                  <a:close/>
                </a:path>
                <a:path w="930910" h="68579">
                  <a:moveTo>
                    <a:pt x="776414" y="61925"/>
                  </a:moveTo>
                  <a:lnTo>
                    <a:pt x="775855" y="63868"/>
                  </a:lnTo>
                  <a:lnTo>
                    <a:pt x="776097" y="63106"/>
                  </a:lnTo>
                  <a:lnTo>
                    <a:pt x="776363" y="62687"/>
                  </a:lnTo>
                  <a:lnTo>
                    <a:pt x="776414" y="61925"/>
                  </a:lnTo>
                  <a:close/>
                </a:path>
                <a:path w="930910" h="68579">
                  <a:moveTo>
                    <a:pt x="783856" y="59334"/>
                  </a:moveTo>
                  <a:lnTo>
                    <a:pt x="783564" y="60693"/>
                  </a:lnTo>
                  <a:lnTo>
                    <a:pt x="783818" y="60439"/>
                  </a:lnTo>
                  <a:lnTo>
                    <a:pt x="783856" y="59334"/>
                  </a:lnTo>
                  <a:close/>
                </a:path>
                <a:path w="930910" h="68579">
                  <a:moveTo>
                    <a:pt x="784339" y="59931"/>
                  </a:moveTo>
                  <a:lnTo>
                    <a:pt x="784072" y="60185"/>
                  </a:lnTo>
                  <a:lnTo>
                    <a:pt x="783958" y="60553"/>
                  </a:lnTo>
                  <a:lnTo>
                    <a:pt x="784085" y="61963"/>
                  </a:lnTo>
                  <a:lnTo>
                    <a:pt x="784339" y="59931"/>
                  </a:lnTo>
                  <a:close/>
                </a:path>
                <a:path w="930910" h="68579">
                  <a:moveTo>
                    <a:pt x="795070" y="60693"/>
                  </a:moveTo>
                  <a:close/>
                </a:path>
                <a:path w="930910" h="68579">
                  <a:moveTo>
                    <a:pt x="805548" y="61887"/>
                  </a:moveTo>
                  <a:close/>
                </a:path>
                <a:path w="930910" h="68579">
                  <a:moveTo>
                    <a:pt x="810920" y="43472"/>
                  </a:moveTo>
                  <a:lnTo>
                    <a:pt x="810856" y="43307"/>
                  </a:lnTo>
                  <a:lnTo>
                    <a:pt x="810920" y="43472"/>
                  </a:lnTo>
                  <a:close/>
                </a:path>
                <a:path w="930910" h="68579">
                  <a:moveTo>
                    <a:pt x="817778" y="64122"/>
                  </a:moveTo>
                  <a:lnTo>
                    <a:pt x="817676" y="62598"/>
                  </a:lnTo>
                  <a:lnTo>
                    <a:pt x="817384" y="62509"/>
                  </a:lnTo>
                  <a:lnTo>
                    <a:pt x="817422" y="62979"/>
                  </a:lnTo>
                  <a:lnTo>
                    <a:pt x="817549" y="63741"/>
                  </a:lnTo>
                  <a:lnTo>
                    <a:pt x="817778" y="64122"/>
                  </a:lnTo>
                  <a:close/>
                </a:path>
                <a:path w="930910" h="68579">
                  <a:moveTo>
                    <a:pt x="822363" y="42291"/>
                  </a:moveTo>
                  <a:lnTo>
                    <a:pt x="822248" y="42849"/>
                  </a:lnTo>
                  <a:lnTo>
                    <a:pt x="822121" y="43891"/>
                  </a:lnTo>
                  <a:lnTo>
                    <a:pt x="822248" y="43167"/>
                  </a:lnTo>
                  <a:lnTo>
                    <a:pt x="822363" y="42291"/>
                  </a:lnTo>
                  <a:close/>
                </a:path>
                <a:path w="930910" h="68579">
                  <a:moveTo>
                    <a:pt x="823772" y="38976"/>
                  </a:moveTo>
                  <a:lnTo>
                    <a:pt x="823302" y="38976"/>
                  </a:lnTo>
                  <a:lnTo>
                    <a:pt x="822172" y="39357"/>
                  </a:lnTo>
                  <a:lnTo>
                    <a:pt x="822007" y="41389"/>
                  </a:lnTo>
                  <a:lnTo>
                    <a:pt x="822134" y="41135"/>
                  </a:lnTo>
                  <a:lnTo>
                    <a:pt x="822236" y="40754"/>
                  </a:lnTo>
                  <a:lnTo>
                    <a:pt x="822375" y="39992"/>
                  </a:lnTo>
                  <a:lnTo>
                    <a:pt x="822477" y="41389"/>
                  </a:lnTo>
                  <a:lnTo>
                    <a:pt x="822363" y="42291"/>
                  </a:lnTo>
                  <a:lnTo>
                    <a:pt x="823201" y="40792"/>
                  </a:lnTo>
                  <a:lnTo>
                    <a:pt x="823455" y="39992"/>
                  </a:lnTo>
                  <a:lnTo>
                    <a:pt x="823772" y="38976"/>
                  </a:lnTo>
                  <a:close/>
                </a:path>
                <a:path w="930910" h="68579">
                  <a:moveTo>
                    <a:pt x="830795" y="44818"/>
                  </a:moveTo>
                  <a:lnTo>
                    <a:pt x="830656" y="43700"/>
                  </a:lnTo>
                  <a:lnTo>
                    <a:pt x="830567" y="45072"/>
                  </a:lnTo>
                  <a:lnTo>
                    <a:pt x="830795" y="44818"/>
                  </a:lnTo>
                  <a:close/>
                </a:path>
                <a:path w="930910" h="68579">
                  <a:moveTo>
                    <a:pt x="830948" y="43675"/>
                  </a:moveTo>
                  <a:lnTo>
                    <a:pt x="830795" y="42405"/>
                  </a:lnTo>
                  <a:lnTo>
                    <a:pt x="830630" y="40881"/>
                  </a:lnTo>
                  <a:lnTo>
                    <a:pt x="830389" y="41186"/>
                  </a:lnTo>
                  <a:lnTo>
                    <a:pt x="830287" y="41770"/>
                  </a:lnTo>
                  <a:lnTo>
                    <a:pt x="830656" y="43700"/>
                  </a:lnTo>
                  <a:lnTo>
                    <a:pt x="830745" y="42405"/>
                  </a:lnTo>
                  <a:lnTo>
                    <a:pt x="830948" y="43675"/>
                  </a:lnTo>
                  <a:close/>
                </a:path>
                <a:path w="930910" h="68579">
                  <a:moveTo>
                    <a:pt x="840714" y="61760"/>
                  </a:moveTo>
                  <a:lnTo>
                    <a:pt x="840498" y="62725"/>
                  </a:lnTo>
                  <a:lnTo>
                    <a:pt x="840714" y="62217"/>
                  </a:lnTo>
                  <a:lnTo>
                    <a:pt x="840714" y="61760"/>
                  </a:lnTo>
                  <a:close/>
                </a:path>
                <a:path w="930910" h="68579">
                  <a:moveTo>
                    <a:pt x="841971" y="39649"/>
                  </a:moveTo>
                  <a:lnTo>
                    <a:pt x="841667" y="39230"/>
                  </a:lnTo>
                  <a:lnTo>
                    <a:pt x="841717" y="39446"/>
                  </a:lnTo>
                  <a:lnTo>
                    <a:pt x="841756" y="39611"/>
                  </a:lnTo>
                  <a:lnTo>
                    <a:pt x="841806" y="39814"/>
                  </a:lnTo>
                  <a:lnTo>
                    <a:pt x="841971" y="39649"/>
                  </a:lnTo>
                  <a:close/>
                </a:path>
                <a:path w="930910" h="68579">
                  <a:moveTo>
                    <a:pt x="844778" y="62293"/>
                  </a:moveTo>
                  <a:lnTo>
                    <a:pt x="844550" y="61264"/>
                  </a:lnTo>
                  <a:lnTo>
                    <a:pt x="844359" y="60667"/>
                  </a:lnTo>
                  <a:lnTo>
                    <a:pt x="844156" y="60299"/>
                  </a:lnTo>
                  <a:lnTo>
                    <a:pt x="844130" y="60528"/>
                  </a:lnTo>
                  <a:lnTo>
                    <a:pt x="844118" y="60706"/>
                  </a:lnTo>
                  <a:lnTo>
                    <a:pt x="844092" y="61061"/>
                  </a:lnTo>
                  <a:lnTo>
                    <a:pt x="844778" y="62293"/>
                  </a:lnTo>
                  <a:close/>
                </a:path>
                <a:path w="930910" h="68579">
                  <a:moveTo>
                    <a:pt x="847331" y="38912"/>
                  </a:moveTo>
                  <a:lnTo>
                    <a:pt x="847140" y="38442"/>
                  </a:lnTo>
                  <a:lnTo>
                    <a:pt x="847166" y="38684"/>
                  </a:lnTo>
                  <a:lnTo>
                    <a:pt x="847331" y="38912"/>
                  </a:lnTo>
                  <a:close/>
                </a:path>
                <a:path w="930910" h="68579">
                  <a:moveTo>
                    <a:pt x="848372" y="62103"/>
                  </a:moveTo>
                  <a:lnTo>
                    <a:pt x="847445" y="61722"/>
                  </a:lnTo>
                  <a:lnTo>
                    <a:pt x="847712" y="61988"/>
                  </a:lnTo>
                  <a:lnTo>
                    <a:pt x="848055" y="62115"/>
                  </a:lnTo>
                  <a:lnTo>
                    <a:pt x="848372" y="62103"/>
                  </a:lnTo>
                  <a:close/>
                </a:path>
                <a:path w="930910" h="68579">
                  <a:moveTo>
                    <a:pt x="848474" y="62103"/>
                  </a:moveTo>
                  <a:close/>
                </a:path>
                <a:path w="930910" h="68579">
                  <a:moveTo>
                    <a:pt x="852741" y="35725"/>
                  </a:moveTo>
                  <a:lnTo>
                    <a:pt x="852728" y="35420"/>
                  </a:lnTo>
                  <a:lnTo>
                    <a:pt x="852665" y="35064"/>
                  </a:lnTo>
                  <a:lnTo>
                    <a:pt x="852525" y="34442"/>
                  </a:lnTo>
                  <a:lnTo>
                    <a:pt x="852601" y="34963"/>
                  </a:lnTo>
                  <a:lnTo>
                    <a:pt x="852678" y="35344"/>
                  </a:lnTo>
                  <a:lnTo>
                    <a:pt x="852741" y="35725"/>
                  </a:lnTo>
                  <a:close/>
                </a:path>
                <a:path w="930910" h="68579">
                  <a:moveTo>
                    <a:pt x="857745" y="59423"/>
                  </a:moveTo>
                  <a:lnTo>
                    <a:pt x="857669" y="59169"/>
                  </a:lnTo>
                  <a:lnTo>
                    <a:pt x="856399" y="56705"/>
                  </a:lnTo>
                  <a:lnTo>
                    <a:pt x="856221" y="57772"/>
                  </a:lnTo>
                  <a:lnTo>
                    <a:pt x="856462" y="61074"/>
                  </a:lnTo>
                  <a:lnTo>
                    <a:pt x="857745" y="59423"/>
                  </a:lnTo>
                  <a:close/>
                </a:path>
                <a:path w="930910" h="68579">
                  <a:moveTo>
                    <a:pt x="858253" y="60312"/>
                  </a:moveTo>
                  <a:lnTo>
                    <a:pt x="858164" y="58369"/>
                  </a:lnTo>
                  <a:lnTo>
                    <a:pt x="858050" y="58991"/>
                  </a:lnTo>
                  <a:lnTo>
                    <a:pt x="857948" y="59169"/>
                  </a:lnTo>
                  <a:lnTo>
                    <a:pt x="857859" y="59550"/>
                  </a:lnTo>
                  <a:lnTo>
                    <a:pt x="858253" y="60312"/>
                  </a:lnTo>
                  <a:close/>
                </a:path>
                <a:path w="930910" h="68579">
                  <a:moveTo>
                    <a:pt x="859345" y="36309"/>
                  </a:moveTo>
                  <a:lnTo>
                    <a:pt x="859320" y="35420"/>
                  </a:lnTo>
                  <a:lnTo>
                    <a:pt x="859015" y="31483"/>
                  </a:lnTo>
                  <a:lnTo>
                    <a:pt x="858240" y="33388"/>
                  </a:lnTo>
                  <a:lnTo>
                    <a:pt x="858215" y="33642"/>
                  </a:lnTo>
                  <a:lnTo>
                    <a:pt x="858558" y="35750"/>
                  </a:lnTo>
                  <a:lnTo>
                    <a:pt x="858634" y="35420"/>
                  </a:lnTo>
                  <a:lnTo>
                    <a:pt x="858608" y="36055"/>
                  </a:lnTo>
                  <a:lnTo>
                    <a:pt x="858558" y="35750"/>
                  </a:lnTo>
                  <a:lnTo>
                    <a:pt x="858481" y="36055"/>
                  </a:lnTo>
                  <a:lnTo>
                    <a:pt x="858088" y="37833"/>
                  </a:lnTo>
                  <a:lnTo>
                    <a:pt x="859345" y="36309"/>
                  </a:lnTo>
                  <a:close/>
                </a:path>
                <a:path w="930910" h="68579">
                  <a:moveTo>
                    <a:pt x="862952" y="39738"/>
                  </a:moveTo>
                  <a:lnTo>
                    <a:pt x="862685" y="39484"/>
                  </a:lnTo>
                  <a:lnTo>
                    <a:pt x="862799" y="41008"/>
                  </a:lnTo>
                  <a:lnTo>
                    <a:pt x="862952" y="39738"/>
                  </a:lnTo>
                  <a:close/>
                </a:path>
                <a:path w="930910" h="68579">
                  <a:moveTo>
                    <a:pt x="863219" y="39992"/>
                  </a:moveTo>
                  <a:lnTo>
                    <a:pt x="862990" y="39357"/>
                  </a:lnTo>
                  <a:lnTo>
                    <a:pt x="862952" y="39738"/>
                  </a:lnTo>
                  <a:lnTo>
                    <a:pt x="863219" y="39992"/>
                  </a:lnTo>
                  <a:close/>
                </a:path>
                <a:path w="930910" h="68579">
                  <a:moveTo>
                    <a:pt x="863231" y="37998"/>
                  </a:moveTo>
                  <a:lnTo>
                    <a:pt x="862952" y="37617"/>
                  </a:lnTo>
                  <a:lnTo>
                    <a:pt x="863066" y="37884"/>
                  </a:lnTo>
                  <a:lnTo>
                    <a:pt x="863231" y="37998"/>
                  </a:lnTo>
                  <a:close/>
                </a:path>
                <a:path w="930910" h="68579">
                  <a:moveTo>
                    <a:pt x="864603" y="32499"/>
                  </a:moveTo>
                  <a:lnTo>
                    <a:pt x="864476" y="32118"/>
                  </a:lnTo>
                  <a:lnTo>
                    <a:pt x="864311" y="32499"/>
                  </a:lnTo>
                  <a:lnTo>
                    <a:pt x="864603" y="32499"/>
                  </a:lnTo>
                  <a:close/>
                </a:path>
                <a:path w="930910" h="68579">
                  <a:moveTo>
                    <a:pt x="864679" y="57645"/>
                  </a:moveTo>
                  <a:lnTo>
                    <a:pt x="864323" y="58369"/>
                  </a:lnTo>
                  <a:lnTo>
                    <a:pt x="864501" y="58127"/>
                  </a:lnTo>
                  <a:lnTo>
                    <a:pt x="864679" y="57645"/>
                  </a:lnTo>
                  <a:close/>
                </a:path>
                <a:path w="930910" h="68579">
                  <a:moveTo>
                    <a:pt x="864793" y="32499"/>
                  </a:moveTo>
                  <a:lnTo>
                    <a:pt x="864603" y="32499"/>
                  </a:lnTo>
                  <a:lnTo>
                    <a:pt x="864781" y="33083"/>
                  </a:lnTo>
                  <a:lnTo>
                    <a:pt x="864793" y="32499"/>
                  </a:lnTo>
                  <a:close/>
                </a:path>
                <a:path w="930910" h="68579">
                  <a:moveTo>
                    <a:pt x="865403" y="58407"/>
                  </a:moveTo>
                  <a:lnTo>
                    <a:pt x="865339" y="57518"/>
                  </a:lnTo>
                  <a:lnTo>
                    <a:pt x="865238" y="56248"/>
                  </a:lnTo>
                  <a:lnTo>
                    <a:pt x="864984" y="56756"/>
                  </a:lnTo>
                  <a:lnTo>
                    <a:pt x="864908" y="56426"/>
                  </a:lnTo>
                  <a:lnTo>
                    <a:pt x="864920" y="56756"/>
                  </a:lnTo>
                  <a:lnTo>
                    <a:pt x="864831" y="57264"/>
                  </a:lnTo>
                  <a:lnTo>
                    <a:pt x="864666" y="57645"/>
                  </a:lnTo>
                  <a:lnTo>
                    <a:pt x="864958" y="57518"/>
                  </a:lnTo>
                  <a:lnTo>
                    <a:pt x="865403" y="58407"/>
                  </a:lnTo>
                  <a:close/>
                </a:path>
                <a:path w="930910" h="68579">
                  <a:moveTo>
                    <a:pt x="866609" y="31534"/>
                  </a:moveTo>
                  <a:lnTo>
                    <a:pt x="866432" y="31826"/>
                  </a:lnTo>
                  <a:lnTo>
                    <a:pt x="866609" y="31534"/>
                  </a:lnTo>
                  <a:close/>
                </a:path>
                <a:path w="930910" h="68579">
                  <a:moveTo>
                    <a:pt x="867092" y="32753"/>
                  </a:moveTo>
                  <a:lnTo>
                    <a:pt x="866622" y="33058"/>
                  </a:lnTo>
                  <a:lnTo>
                    <a:pt x="866927" y="33134"/>
                  </a:lnTo>
                  <a:lnTo>
                    <a:pt x="867092" y="32753"/>
                  </a:lnTo>
                  <a:close/>
                </a:path>
                <a:path w="930910" h="68579">
                  <a:moveTo>
                    <a:pt x="867727" y="37706"/>
                  </a:moveTo>
                  <a:lnTo>
                    <a:pt x="867587" y="37325"/>
                  </a:lnTo>
                  <a:lnTo>
                    <a:pt x="867346" y="36690"/>
                  </a:lnTo>
                  <a:lnTo>
                    <a:pt x="866978" y="35674"/>
                  </a:lnTo>
                  <a:lnTo>
                    <a:pt x="866127" y="33388"/>
                  </a:lnTo>
                  <a:lnTo>
                    <a:pt x="866622" y="33058"/>
                  </a:lnTo>
                  <a:lnTo>
                    <a:pt x="866381" y="32753"/>
                  </a:lnTo>
                  <a:lnTo>
                    <a:pt x="866254" y="31483"/>
                  </a:lnTo>
                  <a:lnTo>
                    <a:pt x="865124" y="29070"/>
                  </a:lnTo>
                  <a:lnTo>
                    <a:pt x="866152" y="35674"/>
                  </a:lnTo>
                  <a:lnTo>
                    <a:pt x="864971" y="35674"/>
                  </a:lnTo>
                  <a:lnTo>
                    <a:pt x="864882" y="33388"/>
                  </a:lnTo>
                  <a:lnTo>
                    <a:pt x="864781" y="33083"/>
                  </a:lnTo>
                  <a:lnTo>
                    <a:pt x="864768" y="33769"/>
                  </a:lnTo>
                  <a:lnTo>
                    <a:pt x="864654" y="36055"/>
                  </a:lnTo>
                  <a:lnTo>
                    <a:pt x="864400" y="37071"/>
                  </a:lnTo>
                  <a:lnTo>
                    <a:pt x="863549" y="35674"/>
                  </a:lnTo>
                  <a:lnTo>
                    <a:pt x="863625" y="38087"/>
                  </a:lnTo>
                  <a:lnTo>
                    <a:pt x="866609" y="38087"/>
                  </a:lnTo>
                  <a:lnTo>
                    <a:pt x="866508" y="37071"/>
                  </a:lnTo>
                  <a:lnTo>
                    <a:pt x="866470" y="36690"/>
                  </a:lnTo>
                  <a:lnTo>
                    <a:pt x="867384" y="37439"/>
                  </a:lnTo>
                  <a:lnTo>
                    <a:pt x="867575" y="37579"/>
                  </a:lnTo>
                  <a:lnTo>
                    <a:pt x="867727" y="37706"/>
                  </a:lnTo>
                  <a:close/>
                </a:path>
                <a:path w="930910" h="68579">
                  <a:moveTo>
                    <a:pt x="870470" y="55232"/>
                  </a:moveTo>
                  <a:lnTo>
                    <a:pt x="870216" y="55232"/>
                  </a:lnTo>
                  <a:lnTo>
                    <a:pt x="870470" y="55232"/>
                  </a:lnTo>
                  <a:close/>
                </a:path>
                <a:path w="930910" h="68579">
                  <a:moveTo>
                    <a:pt x="872985" y="35420"/>
                  </a:moveTo>
                  <a:lnTo>
                    <a:pt x="872883" y="35102"/>
                  </a:lnTo>
                  <a:lnTo>
                    <a:pt x="872807" y="34937"/>
                  </a:lnTo>
                  <a:lnTo>
                    <a:pt x="872769" y="35204"/>
                  </a:lnTo>
                  <a:lnTo>
                    <a:pt x="872921" y="35344"/>
                  </a:lnTo>
                  <a:close/>
                </a:path>
                <a:path w="930910" h="68579">
                  <a:moveTo>
                    <a:pt x="875233" y="33896"/>
                  </a:moveTo>
                  <a:lnTo>
                    <a:pt x="874890" y="34785"/>
                  </a:lnTo>
                  <a:lnTo>
                    <a:pt x="874801" y="35293"/>
                  </a:lnTo>
                  <a:lnTo>
                    <a:pt x="875118" y="35928"/>
                  </a:lnTo>
                  <a:lnTo>
                    <a:pt x="875042" y="35674"/>
                  </a:lnTo>
                  <a:lnTo>
                    <a:pt x="875131" y="35814"/>
                  </a:lnTo>
                  <a:lnTo>
                    <a:pt x="875233" y="33896"/>
                  </a:lnTo>
                  <a:close/>
                </a:path>
                <a:path w="930910" h="68579">
                  <a:moveTo>
                    <a:pt x="878497" y="51231"/>
                  </a:moveTo>
                  <a:lnTo>
                    <a:pt x="878268" y="51054"/>
                  </a:lnTo>
                  <a:lnTo>
                    <a:pt x="878001" y="50774"/>
                  </a:lnTo>
                  <a:lnTo>
                    <a:pt x="877811" y="51231"/>
                  </a:lnTo>
                  <a:lnTo>
                    <a:pt x="878116" y="51803"/>
                  </a:lnTo>
                  <a:lnTo>
                    <a:pt x="878332" y="51663"/>
                  </a:lnTo>
                  <a:lnTo>
                    <a:pt x="878497" y="51231"/>
                  </a:lnTo>
                  <a:close/>
                </a:path>
                <a:path w="930910" h="68579">
                  <a:moveTo>
                    <a:pt x="880757" y="36817"/>
                  </a:moveTo>
                  <a:lnTo>
                    <a:pt x="880643" y="35801"/>
                  </a:lnTo>
                  <a:lnTo>
                    <a:pt x="880389" y="34785"/>
                  </a:lnTo>
                  <a:lnTo>
                    <a:pt x="880122" y="37198"/>
                  </a:lnTo>
                  <a:lnTo>
                    <a:pt x="880757" y="36817"/>
                  </a:lnTo>
                  <a:close/>
                </a:path>
                <a:path w="930910" h="68579">
                  <a:moveTo>
                    <a:pt x="881405" y="36436"/>
                  </a:moveTo>
                  <a:lnTo>
                    <a:pt x="880973" y="36690"/>
                  </a:lnTo>
                  <a:lnTo>
                    <a:pt x="880922" y="36944"/>
                  </a:lnTo>
                  <a:lnTo>
                    <a:pt x="881278" y="38341"/>
                  </a:lnTo>
                  <a:lnTo>
                    <a:pt x="881405" y="36436"/>
                  </a:lnTo>
                  <a:close/>
                </a:path>
                <a:path w="930910" h="68579">
                  <a:moveTo>
                    <a:pt x="887399" y="53708"/>
                  </a:moveTo>
                  <a:lnTo>
                    <a:pt x="885901" y="50914"/>
                  </a:lnTo>
                  <a:lnTo>
                    <a:pt x="886510" y="54216"/>
                  </a:lnTo>
                  <a:lnTo>
                    <a:pt x="887399" y="53708"/>
                  </a:lnTo>
                  <a:close/>
                </a:path>
                <a:path w="930910" h="68579">
                  <a:moveTo>
                    <a:pt x="888161" y="37960"/>
                  </a:moveTo>
                  <a:lnTo>
                    <a:pt x="888034" y="37858"/>
                  </a:lnTo>
                  <a:lnTo>
                    <a:pt x="888161" y="37960"/>
                  </a:lnTo>
                  <a:close/>
                </a:path>
                <a:path w="930910" h="68579">
                  <a:moveTo>
                    <a:pt x="896023" y="39268"/>
                  </a:moveTo>
                  <a:lnTo>
                    <a:pt x="895413" y="38214"/>
                  </a:lnTo>
                  <a:lnTo>
                    <a:pt x="895464" y="39344"/>
                  </a:lnTo>
                  <a:lnTo>
                    <a:pt x="895756" y="39039"/>
                  </a:lnTo>
                  <a:lnTo>
                    <a:pt x="896023" y="39268"/>
                  </a:lnTo>
                  <a:close/>
                </a:path>
                <a:path w="930910" h="68579">
                  <a:moveTo>
                    <a:pt x="896251" y="39662"/>
                  </a:moveTo>
                  <a:lnTo>
                    <a:pt x="896188" y="39433"/>
                  </a:lnTo>
                  <a:lnTo>
                    <a:pt x="896023" y="39268"/>
                  </a:lnTo>
                  <a:lnTo>
                    <a:pt x="896251" y="39662"/>
                  </a:lnTo>
                  <a:close/>
                </a:path>
                <a:path w="930910" h="68579">
                  <a:moveTo>
                    <a:pt x="901433" y="40246"/>
                  </a:moveTo>
                  <a:lnTo>
                    <a:pt x="901331" y="39611"/>
                  </a:lnTo>
                  <a:lnTo>
                    <a:pt x="900976" y="38963"/>
                  </a:lnTo>
                  <a:lnTo>
                    <a:pt x="900963" y="39230"/>
                  </a:lnTo>
                  <a:lnTo>
                    <a:pt x="901319" y="41478"/>
                  </a:lnTo>
                  <a:lnTo>
                    <a:pt x="901433" y="40246"/>
                  </a:lnTo>
                  <a:close/>
                </a:path>
                <a:path w="930910" h="68579">
                  <a:moveTo>
                    <a:pt x="901509" y="42913"/>
                  </a:moveTo>
                  <a:lnTo>
                    <a:pt x="901496" y="42735"/>
                  </a:lnTo>
                  <a:lnTo>
                    <a:pt x="901458" y="42913"/>
                  </a:lnTo>
                  <a:close/>
                </a:path>
                <a:path w="930910" h="68579">
                  <a:moveTo>
                    <a:pt x="904582" y="34366"/>
                  </a:moveTo>
                  <a:lnTo>
                    <a:pt x="904405" y="35788"/>
                  </a:lnTo>
                  <a:lnTo>
                    <a:pt x="904570" y="35775"/>
                  </a:lnTo>
                  <a:lnTo>
                    <a:pt x="904570" y="35369"/>
                  </a:lnTo>
                  <a:lnTo>
                    <a:pt x="904582" y="34366"/>
                  </a:lnTo>
                  <a:close/>
                </a:path>
                <a:path w="930910" h="68579">
                  <a:moveTo>
                    <a:pt x="906564" y="49809"/>
                  </a:moveTo>
                  <a:lnTo>
                    <a:pt x="906538" y="49606"/>
                  </a:lnTo>
                  <a:lnTo>
                    <a:pt x="906462" y="49352"/>
                  </a:lnTo>
                  <a:lnTo>
                    <a:pt x="906373" y="49072"/>
                  </a:lnTo>
                  <a:lnTo>
                    <a:pt x="906424" y="49314"/>
                  </a:lnTo>
                  <a:lnTo>
                    <a:pt x="906475" y="49593"/>
                  </a:lnTo>
                  <a:lnTo>
                    <a:pt x="906564" y="49809"/>
                  </a:lnTo>
                  <a:close/>
                </a:path>
                <a:path w="930910" h="68579">
                  <a:moveTo>
                    <a:pt x="908862" y="47358"/>
                  </a:moveTo>
                  <a:lnTo>
                    <a:pt x="908837" y="46723"/>
                  </a:lnTo>
                  <a:lnTo>
                    <a:pt x="908088" y="45326"/>
                  </a:lnTo>
                  <a:lnTo>
                    <a:pt x="908253" y="47612"/>
                  </a:lnTo>
                  <a:lnTo>
                    <a:pt x="908862" y="47358"/>
                  </a:lnTo>
                  <a:close/>
                </a:path>
                <a:path w="930910" h="68579">
                  <a:moveTo>
                    <a:pt x="911199" y="36791"/>
                  </a:moveTo>
                  <a:lnTo>
                    <a:pt x="911059" y="35572"/>
                  </a:lnTo>
                  <a:lnTo>
                    <a:pt x="910958" y="34721"/>
                  </a:lnTo>
                  <a:lnTo>
                    <a:pt x="910805" y="34607"/>
                  </a:lnTo>
                  <a:lnTo>
                    <a:pt x="910996" y="37541"/>
                  </a:lnTo>
                  <a:lnTo>
                    <a:pt x="911047" y="38823"/>
                  </a:lnTo>
                  <a:lnTo>
                    <a:pt x="911021" y="37604"/>
                  </a:lnTo>
                  <a:lnTo>
                    <a:pt x="911085" y="37020"/>
                  </a:lnTo>
                  <a:lnTo>
                    <a:pt x="911199" y="36791"/>
                  </a:lnTo>
                  <a:close/>
                </a:path>
                <a:path w="930910" h="68579">
                  <a:moveTo>
                    <a:pt x="912596" y="35534"/>
                  </a:moveTo>
                  <a:lnTo>
                    <a:pt x="911936" y="34467"/>
                  </a:lnTo>
                  <a:lnTo>
                    <a:pt x="911923" y="33820"/>
                  </a:lnTo>
                  <a:lnTo>
                    <a:pt x="911644" y="34886"/>
                  </a:lnTo>
                  <a:lnTo>
                    <a:pt x="911580" y="35166"/>
                  </a:lnTo>
                  <a:lnTo>
                    <a:pt x="912088" y="36118"/>
                  </a:lnTo>
                  <a:lnTo>
                    <a:pt x="912596" y="35534"/>
                  </a:lnTo>
                  <a:close/>
                </a:path>
                <a:path w="930910" h="68579">
                  <a:moveTo>
                    <a:pt x="913625" y="49326"/>
                  </a:moveTo>
                  <a:lnTo>
                    <a:pt x="913625" y="49860"/>
                  </a:lnTo>
                  <a:lnTo>
                    <a:pt x="913625" y="49326"/>
                  </a:lnTo>
                  <a:close/>
                </a:path>
                <a:path w="930910" h="68579">
                  <a:moveTo>
                    <a:pt x="914793" y="40868"/>
                  </a:moveTo>
                  <a:lnTo>
                    <a:pt x="914679" y="38963"/>
                  </a:lnTo>
                  <a:lnTo>
                    <a:pt x="914641" y="38595"/>
                  </a:lnTo>
                  <a:lnTo>
                    <a:pt x="914704" y="40932"/>
                  </a:lnTo>
                  <a:close/>
                </a:path>
                <a:path w="930910" h="68579">
                  <a:moveTo>
                    <a:pt x="915479" y="40373"/>
                  </a:moveTo>
                  <a:lnTo>
                    <a:pt x="915123" y="40627"/>
                  </a:lnTo>
                  <a:lnTo>
                    <a:pt x="915009" y="41732"/>
                  </a:lnTo>
                  <a:lnTo>
                    <a:pt x="915479" y="40373"/>
                  </a:lnTo>
                  <a:close/>
                </a:path>
                <a:path w="930910" h="68579">
                  <a:moveTo>
                    <a:pt x="916355" y="35318"/>
                  </a:moveTo>
                  <a:lnTo>
                    <a:pt x="914755" y="32054"/>
                  </a:lnTo>
                  <a:lnTo>
                    <a:pt x="916012" y="35560"/>
                  </a:lnTo>
                  <a:lnTo>
                    <a:pt x="916355" y="35318"/>
                  </a:lnTo>
                  <a:close/>
                </a:path>
                <a:path w="930910" h="68579">
                  <a:moveTo>
                    <a:pt x="916406" y="51422"/>
                  </a:moveTo>
                  <a:lnTo>
                    <a:pt x="916355" y="50279"/>
                  </a:lnTo>
                  <a:lnTo>
                    <a:pt x="916266" y="50495"/>
                  </a:lnTo>
                  <a:lnTo>
                    <a:pt x="916139" y="51168"/>
                  </a:lnTo>
                  <a:lnTo>
                    <a:pt x="916406" y="51422"/>
                  </a:lnTo>
                  <a:close/>
                </a:path>
                <a:path w="930910" h="68579">
                  <a:moveTo>
                    <a:pt x="916546" y="38252"/>
                  </a:moveTo>
                  <a:lnTo>
                    <a:pt x="916419" y="37731"/>
                  </a:lnTo>
                  <a:lnTo>
                    <a:pt x="915441" y="37490"/>
                  </a:lnTo>
                  <a:lnTo>
                    <a:pt x="916546" y="38252"/>
                  </a:lnTo>
                  <a:close/>
                </a:path>
                <a:path w="930910" h="68579">
                  <a:moveTo>
                    <a:pt x="916838" y="37833"/>
                  </a:moveTo>
                  <a:lnTo>
                    <a:pt x="916012" y="35560"/>
                  </a:lnTo>
                  <a:lnTo>
                    <a:pt x="916419" y="37731"/>
                  </a:lnTo>
                  <a:lnTo>
                    <a:pt x="916838" y="37833"/>
                  </a:lnTo>
                  <a:close/>
                </a:path>
                <a:path w="930910" h="68579">
                  <a:moveTo>
                    <a:pt x="917028" y="52057"/>
                  </a:moveTo>
                  <a:lnTo>
                    <a:pt x="916406" y="51422"/>
                  </a:lnTo>
                  <a:lnTo>
                    <a:pt x="916457" y="52819"/>
                  </a:lnTo>
                  <a:lnTo>
                    <a:pt x="917028" y="52057"/>
                  </a:lnTo>
                  <a:close/>
                </a:path>
                <a:path w="930910" h="68579">
                  <a:moveTo>
                    <a:pt x="917232" y="39992"/>
                  </a:moveTo>
                  <a:lnTo>
                    <a:pt x="917079" y="39865"/>
                  </a:lnTo>
                  <a:lnTo>
                    <a:pt x="917028" y="38595"/>
                  </a:lnTo>
                  <a:lnTo>
                    <a:pt x="916660" y="40855"/>
                  </a:lnTo>
                  <a:lnTo>
                    <a:pt x="917232" y="39992"/>
                  </a:lnTo>
                  <a:close/>
                </a:path>
                <a:path w="930910" h="68579">
                  <a:moveTo>
                    <a:pt x="922007" y="38557"/>
                  </a:moveTo>
                  <a:lnTo>
                    <a:pt x="921867" y="38989"/>
                  </a:lnTo>
                  <a:lnTo>
                    <a:pt x="921931" y="38823"/>
                  </a:lnTo>
                  <a:lnTo>
                    <a:pt x="921969" y="38696"/>
                  </a:lnTo>
                  <a:lnTo>
                    <a:pt x="922007" y="38557"/>
                  </a:lnTo>
                  <a:close/>
                </a:path>
                <a:path w="930910" h="68579">
                  <a:moveTo>
                    <a:pt x="922756" y="51689"/>
                  </a:moveTo>
                  <a:lnTo>
                    <a:pt x="921880" y="48374"/>
                  </a:lnTo>
                  <a:lnTo>
                    <a:pt x="921753" y="50177"/>
                  </a:lnTo>
                  <a:lnTo>
                    <a:pt x="922070" y="50406"/>
                  </a:lnTo>
                  <a:lnTo>
                    <a:pt x="922693" y="52374"/>
                  </a:lnTo>
                  <a:lnTo>
                    <a:pt x="922756" y="51689"/>
                  </a:lnTo>
                  <a:close/>
                </a:path>
                <a:path w="930910" h="68579">
                  <a:moveTo>
                    <a:pt x="924191" y="50368"/>
                  </a:moveTo>
                  <a:lnTo>
                    <a:pt x="924013" y="50444"/>
                  </a:lnTo>
                  <a:lnTo>
                    <a:pt x="924140" y="50482"/>
                  </a:lnTo>
                  <a:close/>
                </a:path>
                <a:path w="930910" h="68579">
                  <a:moveTo>
                    <a:pt x="924369" y="50190"/>
                  </a:moveTo>
                  <a:lnTo>
                    <a:pt x="924344" y="49745"/>
                  </a:lnTo>
                  <a:lnTo>
                    <a:pt x="924306" y="49339"/>
                  </a:lnTo>
                  <a:lnTo>
                    <a:pt x="924242" y="49085"/>
                  </a:lnTo>
                  <a:lnTo>
                    <a:pt x="924280" y="49834"/>
                  </a:lnTo>
                  <a:lnTo>
                    <a:pt x="924267" y="50203"/>
                  </a:lnTo>
                  <a:lnTo>
                    <a:pt x="924191" y="50368"/>
                  </a:lnTo>
                  <a:lnTo>
                    <a:pt x="924369" y="50190"/>
                  </a:lnTo>
                  <a:close/>
                </a:path>
                <a:path w="930910" h="68579">
                  <a:moveTo>
                    <a:pt x="924420" y="47739"/>
                  </a:moveTo>
                  <a:lnTo>
                    <a:pt x="924115" y="45529"/>
                  </a:lnTo>
                  <a:lnTo>
                    <a:pt x="923848" y="45453"/>
                  </a:lnTo>
                  <a:lnTo>
                    <a:pt x="923848" y="45199"/>
                  </a:lnTo>
                  <a:lnTo>
                    <a:pt x="923848" y="44818"/>
                  </a:lnTo>
                  <a:lnTo>
                    <a:pt x="923823" y="41135"/>
                  </a:lnTo>
                  <a:lnTo>
                    <a:pt x="923290" y="44818"/>
                  </a:lnTo>
                  <a:lnTo>
                    <a:pt x="923036" y="43802"/>
                  </a:lnTo>
                  <a:lnTo>
                    <a:pt x="922794" y="42151"/>
                  </a:lnTo>
                  <a:lnTo>
                    <a:pt x="922896" y="40754"/>
                  </a:lnTo>
                  <a:lnTo>
                    <a:pt x="922769" y="39865"/>
                  </a:lnTo>
                  <a:lnTo>
                    <a:pt x="922235" y="38468"/>
                  </a:lnTo>
                  <a:lnTo>
                    <a:pt x="922629" y="42151"/>
                  </a:lnTo>
                  <a:lnTo>
                    <a:pt x="922477" y="41643"/>
                  </a:lnTo>
                  <a:lnTo>
                    <a:pt x="922401" y="41389"/>
                  </a:lnTo>
                  <a:lnTo>
                    <a:pt x="922083" y="40373"/>
                  </a:lnTo>
                  <a:lnTo>
                    <a:pt x="921854" y="39611"/>
                  </a:lnTo>
                  <a:lnTo>
                    <a:pt x="921867" y="39103"/>
                  </a:lnTo>
                  <a:lnTo>
                    <a:pt x="921397" y="40373"/>
                  </a:lnTo>
                  <a:lnTo>
                    <a:pt x="921296" y="38722"/>
                  </a:lnTo>
                  <a:lnTo>
                    <a:pt x="921054" y="37439"/>
                  </a:lnTo>
                  <a:lnTo>
                    <a:pt x="921448" y="37960"/>
                  </a:lnTo>
                  <a:lnTo>
                    <a:pt x="921118" y="37325"/>
                  </a:lnTo>
                  <a:lnTo>
                    <a:pt x="920191" y="35547"/>
                  </a:lnTo>
                  <a:lnTo>
                    <a:pt x="920064" y="41389"/>
                  </a:lnTo>
                  <a:lnTo>
                    <a:pt x="919480" y="38595"/>
                  </a:lnTo>
                  <a:lnTo>
                    <a:pt x="919441" y="37833"/>
                  </a:lnTo>
                  <a:lnTo>
                    <a:pt x="918349" y="39103"/>
                  </a:lnTo>
                  <a:lnTo>
                    <a:pt x="918248" y="39484"/>
                  </a:lnTo>
                  <a:lnTo>
                    <a:pt x="919353" y="40754"/>
                  </a:lnTo>
                  <a:lnTo>
                    <a:pt x="919454" y="41643"/>
                  </a:lnTo>
                  <a:lnTo>
                    <a:pt x="918819" y="44818"/>
                  </a:lnTo>
                  <a:lnTo>
                    <a:pt x="918616" y="43675"/>
                  </a:lnTo>
                  <a:lnTo>
                    <a:pt x="918337" y="42151"/>
                  </a:lnTo>
                  <a:lnTo>
                    <a:pt x="917994" y="40246"/>
                  </a:lnTo>
                  <a:lnTo>
                    <a:pt x="917422" y="37071"/>
                  </a:lnTo>
                  <a:lnTo>
                    <a:pt x="917549" y="40246"/>
                  </a:lnTo>
                  <a:lnTo>
                    <a:pt x="917232" y="39992"/>
                  </a:lnTo>
                  <a:lnTo>
                    <a:pt x="917092" y="42151"/>
                  </a:lnTo>
                  <a:lnTo>
                    <a:pt x="916660" y="40868"/>
                  </a:lnTo>
                  <a:lnTo>
                    <a:pt x="916127" y="39230"/>
                  </a:lnTo>
                  <a:lnTo>
                    <a:pt x="915238" y="43675"/>
                  </a:lnTo>
                  <a:lnTo>
                    <a:pt x="915212" y="43548"/>
                  </a:lnTo>
                  <a:lnTo>
                    <a:pt x="915174" y="43167"/>
                  </a:lnTo>
                  <a:lnTo>
                    <a:pt x="915060" y="42151"/>
                  </a:lnTo>
                  <a:lnTo>
                    <a:pt x="915009" y="41732"/>
                  </a:lnTo>
                  <a:lnTo>
                    <a:pt x="914857" y="42151"/>
                  </a:lnTo>
                  <a:lnTo>
                    <a:pt x="914717" y="41008"/>
                  </a:lnTo>
                  <a:lnTo>
                    <a:pt x="914590" y="41008"/>
                  </a:lnTo>
                  <a:lnTo>
                    <a:pt x="914463" y="38963"/>
                  </a:lnTo>
                  <a:lnTo>
                    <a:pt x="914171" y="36690"/>
                  </a:lnTo>
                  <a:lnTo>
                    <a:pt x="914044" y="43167"/>
                  </a:lnTo>
                  <a:lnTo>
                    <a:pt x="913841" y="42532"/>
                  </a:lnTo>
                  <a:lnTo>
                    <a:pt x="913701" y="42151"/>
                  </a:lnTo>
                  <a:lnTo>
                    <a:pt x="913625" y="41897"/>
                  </a:lnTo>
                  <a:lnTo>
                    <a:pt x="913536" y="41643"/>
                  </a:lnTo>
                  <a:lnTo>
                    <a:pt x="913244" y="40792"/>
                  </a:lnTo>
                  <a:lnTo>
                    <a:pt x="913155" y="37833"/>
                  </a:lnTo>
                  <a:lnTo>
                    <a:pt x="913892" y="39230"/>
                  </a:lnTo>
                  <a:lnTo>
                    <a:pt x="913396" y="37833"/>
                  </a:lnTo>
                  <a:lnTo>
                    <a:pt x="913041" y="36817"/>
                  </a:lnTo>
                  <a:lnTo>
                    <a:pt x="913041" y="41643"/>
                  </a:lnTo>
                  <a:lnTo>
                    <a:pt x="912787" y="40627"/>
                  </a:lnTo>
                  <a:lnTo>
                    <a:pt x="911669" y="35928"/>
                  </a:lnTo>
                  <a:lnTo>
                    <a:pt x="911352" y="36537"/>
                  </a:lnTo>
                  <a:lnTo>
                    <a:pt x="911237" y="37325"/>
                  </a:lnTo>
                  <a:lnTo>
                    <a:pt x="911479" y="40627"/>
                  </a:lnTo>
                  <a:lnTo>
                    <a:pt x="911085" y="39992"/>
                  </a:lnTo>
                  <a:lnTo>
                    <a:pt x="911009" y="39865"/>
                  </a:lnTo>
                  <a:lnTo>
                    <a:pt x="910132" y="38468"/>
                  </a:lnTo>
                  <a:lnTo>
                    <a:pt x="909307" y="39865"/>
                  </a:lnTo>
                  <a:lnTo>
                    <a:pt x="909269" y="38595"/>
                  </a:lnTo>
                  <a:lnTo>
                    <a:pt x="907402" y="37960"/>
                  </a:lnTo>
                  <a:lnTo>
                    <a:pt x="906424" y="36690"/>
                  </a:lnTo>
                  <a:lnTo>
                    <a:pt x="906538" y="39865"/>
                  </a:lnTo>
                  <a:lnTo>
                    <a:pt x="905598" y="39230"/>
                  </a:lnTo>
                  <a:lnTo>
                    <a:pt x="905014" y="39992"/>
                  </a:lnTo>
                  <a:lnTo>
                    <a:pt x="904938" y="38849"/>
                  </a:lnTo>
                  <a:lnTo>
                    <a:pt x="904887" y="38214"/>
                  </a:lnTo>
                  <a:lnTo>
                    <a:pt x="905002" y="36436"/>
                  </a:lnTo>
                  <a:lnTo>
                    <a:pt x="905167" y="35801"/>
                  </a:lnTo>
                  <a:lnTo>
                    <a:pt x="904570" y="35801"/>
                  </a:lnTo>
                  <a:lnTo>
                    <a:pt x="904544" y="36537"/>
                  </a:lnTo>
                  <a:lnTo>
                    <a:pt x="904417" y="37579"/>
                  </a:lnTo>
                  <a:lnTo>
                    <a:pt x="904290" y="37833"/>
                  </a:lnTo>
                  <a:lnTo>
                    <a:pt x="904024" y="38214"/>
                  </a:lnTo>
                  <a:lnTo>
                    <a:pt x="903947" y="35293"/>
                  </a:lnTo>
                  <a:lnTo>
                    <a:pt x="903147" y="35547"/>
                  </a:lnTo>
                  <a:lnTo>
                    <a:pt x="902601" y="38849"/>
                  </a:lnTo>
                  <a:lnTo>
                    <a:pt x="901407" y="37071"/>
                  </a:lnTo>
                  <a:lnTo>
                    <a:pt x="901547" y="39611"/>
                  </a:lnTo>
                  <a:lnTo>
                    <a:pt x="902639" y="43802"/>
                  </a:lnTo>
                  <a:lnTo>
                    <a:pt x="902741" y="44564"/>
                  </a:lnTo>
                  <a:lnTo>
                    <a:pt x="901852" y="46215"/>
                  </a:lnTo>
                  <a:lnTo>
                    <a:pt x="901623" y="44056"/>
                  </a:lnTo>
                  <a:lnTo>
                    <a:pt x="901573" y="43548"/>
                  </a:lnTo>
                  <a:lnTo>
                    <a:pt x="901547" y="43294"/>
                  </a:lnTo>
                  <a:lnTo>
                    <a:pt x="901458" y="42913"/>
                  </a:lnTo>
                  <a:lnTo>
                    <a:pt x="901344" y="42659"/>
                  </a:lnTo>
                  <a:lnTo>
                    <a:pt x="901280" y="41871"/>
                  </a:lnTo>
                  <a:lnTo>
                    <a:pt x="900988" y="41770"/>
                  </a:lnTo>
                  <a:lnTo>
                    <a:pt x="900874" y="40246"/>
                  </a:lnTo>
                  <a:lnTo>
                    <a:pt x="900836" y="39738"/>
                  </a:lnTo>
                  <a:lnTo>
                    <a:pt x="900595" y="40246"/>
                  </a:lnTo>
                  <a:lnTo>
                    <a:pt x="900531" y="38849"/>
                  </a:lnTo>
                  <a:lnTo>
                    <a:pt x="900595" y="38468"/>
                  </a:lnTo>
                  <a:lnTo>
                    <a:pt x="900925" y="39484"/>
                  </a:lnTo>
                  <a:lnTo>
                    <a:pt x="900963" y="38963"/>
                  </a:lnTo>
                  <a:lnTo>
                    <a:pt x="900988" y="38722"/>
                  </a:lnTo>
                  <a:lnTo>
                    <a:pt x="900696" y="38468"/>
                  </a:lnTo>
                  <a:lnTo>
                    <a:pt x="900544" y="38341"/>
                  </a:lnTo>
                  <a:lnTo>
                    <a:pt x="899998" y="37325"/>
                  </a:lnTo>
                  <a:lnTo>
                    <a:pt x="899883" y="36944"/>
                  </a:lnTo>
                  <a:lnTo>
                    <a:pt x="899629" y="35547"/>
                  </a:lnTo>
                  <a:lnTo>
                    <a:pt x="899756" y="38468"/>
                  </a:lnTo>
                  <a:lnTo>
                    <a:pt x="899553" y="38722"/>
                  </a:lnTo>
                  <a:lnTo>
                    <a:pt x="898766" y="38849"/>
                  </a:lnTo>
                  <a:lnTo>
                    <a:pt x="898842" y="38214"/>
                  </a:lnTo>
                  <a:lnTo>
                    <a:pt x="899020" y="36690"/>
                  </a:lnTo>
                  <a:lnTo>
                    <a:pt x="898944" y="35928"/>
                  </a:lnTo>
                  <a:lnTo>
                    <a:pt x="898537" y="35166"/>
                  </a:lnTo>
                  <a:lnTo>
                    <a:pt x="898448" y="36690"/>
                  </a:lnTo>
                  <a:lnTo>
                    <a:pt x="897826" y="35166"/>
                  </a:lnTo>
                  <a:lnTo>
                    <a:pt x="898055" y="38214"/>
                  </a:lnTo>
                  <a:lnTo>
                    <a:pt x="897813" y="38214"/>
                  </a:lnTo>
                  <a:lnTo>
                    <a:pt x="897724" y="37452"/>
                  </a:lnTo>
                  <a:lnTo>
                    <a:pt x="897597" y="36563"/>
                  </a:lnTo>
                  <a:lnTo>
                    <a:pt x="897496" y="36055"/>
                  </a:lnTo>
                  <a:lnTo>
                    <a:pt x="897178" y="37452"/>
                  </a:lnTo>
                  <a:lnTo>
                    <a:pt x="895578" y="36563"/>
                  </a:lnTo>
                  <a:lnTo>
                    <a:pt x="896213" y="39357"/>
                  </a:lnTo>
                  <a:lnTo>
                    <a:pt x="896251" y="39662"/>
                  </a:lnTo>
                  <a:lnTo>
                    <a:pt x="896327" y="40246"/>
                  </a:lnTo>
                  <a:lnTo>
                    <a:pt x="895223" y="43294"/>
                  </a:lnTo>
                  <a:lnTo>
                    <a:pt x="894778" y="42151"/>
                  </a:lnTo>
                  <a:lnTo>
                    <a:pt x="894029" y="40246"/>
                  </a:lnTo>
                  <a:lnTo>
                    <a:pt x="893927" y="39992"/>
                  </a:lnTo>
                  <a:lnTo>
                    <a:pt x="893381" y="38595"/>
                  </a:lnTo>
                  <a:lnTo>
                    <a:pt x="892124" y="39992"/>
                  </a:lnTo>
                  <a:lnTo>
                    <a:pt x="892035" y="38976"/>
                  </a:lnTo>
                  <a:lnTo>
                    <a:pt x="891324" y="40246"/>
                  </a:lnTo>
                  <a:lnTo>
                    <a:pt x="890295" y="39865"/>
                  </a:lnTo>
                  <a:lnTo>
                    <a:pt x="889876" y="42151"/>
                  </a:lnTo>
                  <a:lnTo>
                    <a:pt x="889635" y="42151"/>
                  </a:lnTo>
                  <a:lnTo>
                    <a:pt x="889546" y="41770"/>
                  </a:lnTo>
                  <a:lnTo>
                    <a:pt x="889355" y="41008"/>
                  </a:lnTo>
                  <a:lnTo>
                    <a:pt x="889228" y="40500"/>
                  </a:lnTo>
                  <a:lnTo>
                    <a:pt x="889177" y="38976"/>
                  </a:lnTo>
                  <a:lnTo>
                    <a:pt x="888695" y="39738"/>
                  </a:lnTo>
                  <a:lnTo>
                    <a:pt x="888631" y="41008"/>
                  </a:lnTo>
                  <a:lnTo>
                    <a:pt x="887691" y="39484"/>
                  </a:lnTo>
                  <a:lnTo>
                    <a:pt x="887793" y="38722"/>
                  </a:lnTo>
                  <a:lnTo>
                    <a:pt x="887857" y="38468"/>
                  </a:lnTo>
                  <a:lnTo>
                    <a:pt x="888009" y="37947"/>
                  </a:lnTo>
                  <a:lnTo>
                    <a:pt x="888098" y="37579"/>
                  </a:lnTo>
                  <a:lnTo>
                    <a:pt x="887818" y="37668"/>
                  </a:lnTo>
                  <a:lnTo>
                    <a:pt x="887272" y="37198"/>
                  </a:lnTo>
                  <a:lnTo>
                    <a:pt x="886980" y="35547"/>
                  </a:lnTo>
                  <a:lnTo>
                    <a:pt x="886307" y="38468"/>
                  </a:lnTo>
                  <a:lnTo>
                    <a:pt x="886320" y="38214"/>
                  </a:lnTo>
                  <a:lnTo>
                    <a:pt x="886231" y="35674"/>
                  </a:lnTo>
                  <a:lnTo>
                    <a:pt x="885469" y="35166"/>
                  </a:lnTo>
                  <a:lnTo>
                    <a:pt x="885304" y="35547"/>
                  </a:lnTo>
                  <a:lnTo>
                    <a:pt x="885215" y="36156"/>
                  </a:lnTo>
                  <a:lnTo>
                    <a:pt x="885698" y="37452"/>
                  </a:lnTo>
                  <a:lnTo>
                    <a:pt x="885825" y="37858"/>
                  </a:lnTo>
                  <a:lnTo>
                    <a:pt x="885444" y="38214"/>
                  </a:lnTo>
                  <a:lnTo>
                    <a:pt x="884682" y="37858"/>
                  </a:lnTo>
                  <a:lnTo>
                    <a:pt x="884605" y="34277"/>
                  </a:lnTo>
                  <a:lnTo>
                    <a:pt x="882662" y="30213"/>
                  </a:lnTo>
                  <a:lnTo>
                    <a:pt x="882129" y="41770"/>
                  </a:lnTo>
                  <a:lnTo>
                    <a:pt x="881494" y="39230"/>
                  </a:lnTo>
                  <a:lnTo>
                    <a:pt x="881278" y="38341"/>
                  </a:lnTo>
                  <a:lnTo>
                    <a:pt x="881214" y="39230"/>
                  </a:lnTo>
                  <a:lnTo>
                    <a:pt x="880948" y="39103"/>
                  </a:lnTo>
                  <a:lnTo>
                    <a:pt x="880414" y="38849"/>
                  </a:lnTo>
                  <a:lnTo>
                    <a:pt x="879271" y="33896"/>
                  </a:lnTo>
                  <a:lnTo>
                    <a:pt x="879043" y="33896"/>
                  </a:lnTo>
                  <a:lnTo>
                    <a:pt x="877874" y="32118"/>
                  </a:lnTo>
                  <a:lnTo>
                    <a:pt x="878433" y="39103"/>
                  </a:lnTo>
                  <a:lnTo>
                    <a:pt x="877239" y="37833"/>
                  </a:lnTo>
                  <a:lnTo>
                    <a:pt x="877404" y="38722"/>
                  </a:lnTo>
                  <a:lnTo>
                    <a:pt x="877646" y="40627"/>
                  </a:lnTo>
                  <a:lnTo>
                    <a:pt x="877760" y="42405"/>
                  </a:lnTo>
                  <a:lnTo>
                    <a:pt x="877087" y="43548"/>
                  </a:lnTo>
                  <a:lnTo>
                    <a:pt x="876300" y="43167"/>
                  </a:lnTo>
                  <a:lnTo>
                    <a:pt x="876249" y="42659"/>
                  </a:lnTo>
                  <a:lnTo>
                    <a:pt x="876033" y="40627"/>
                  </a:lnTo>
                  <a:lnTo>
                    <a:pt x="875906" y="39484"/>
                  </a:lnTo>
                  <a:lnTo>
                    <a:pt x="876020" y="37947"/>
                  </a:lnTo>
                  <a:lnTo>
                    <a:pt x="876173" y="37579"/>
                  </a:lnTo>
                  <a:lnTo>
                    <a:pt x="876249" y="37439"/>
                  </a:lnTo>
                  <a:lnTo>
                    <a:pt x="876401" y="37325"/>
                  </a:lnTo>
                  <a:lnTo>
                    <a:pt x="876515" y="38049"/>
                  </a:lnTo>
                  <a:lnTo>
                    <a:pt x="876401" y="38265"/>
                  </a:lnTo>
                  <a:lnTo>
                    <a:pt x="876312" y="38481"/>
                  </a:lnTo>
                  <a:lnTo>
                    <a:pt x="876363" y="38785"/>
                  </a:lnTo>
                  <a:lnTo>
                    <a:pt x="876503" y="38696"/>
                  </a:lnTo>
                  <a:lnTo>
                    <a:pt x="876541" y="38341"/>
                  </a:lnTo>
                  <a:lnTo>
                    <a:pt x="876528" y="38087"/>
                  </a:lnTo>
                  <a:lnTo>
                    <a:pt x="876744" y="37579"/>
                  </a:lnTo>
                  <a:lnTo>
                    <a:pt x="876884" y="37325"/>
                  </a:lnTo>
                  <a:lnTo>
                    <a:pt x="876960" y="37198"/>
                  </a:lnTo>
                  <a:lnTo>
                    <a:pt x="876985" y="36944"/>
                  </a:lnTo>
                  <a:lnTo>
                    <a:pt x="876642" y="35801"/>
                  </a:lnTo>
                  <a:lnTo>
                    <a:pt x="876617" y="36944"/>
                  </a:lnTo>
                  <a:lnTo>
                    <a:pt x="876515" y="36690"/>
                  </a:lnTo>
                  <a:lnTo>
                    <a:pt x="876465" y="36563"/>
                  </a:lnTo>
                  <a:lnTo>
                    <a:pt x="876160" y="35801"/>
                  </a:lnTo>
                  <a:lnTo>
                    <a:pt x="875195" y="35928"/>
                  </a:lnTo>
                  <a:lnTo>
                    <a:pt x="875195" y="36055"/>
                  </a:lnTo>
                  <a:lnTo>
                    <a:pt x="875118" y="35928"/>
                  </a:lnTo>
                  <a:lnTo>
                    <a:pt x="874725" y="35166"/>
                  </a:lnTo>
                  <a:lnTo>
                    <a:pt x="874496" y="34785"/>
                  </a:lnTo>
                  <a:lnTo>
                    <a:pt x="874064" y="36690"/>
                  </a:lnTo>
                  <a:lnTo>
                    <a:pt x="872985" y="35420"/>
                  </a:lnTo>
                  <a:lnTo>
                    <a:pt x="873213" y="36271"/>
                  </a:lnTo>
                  <a:lnTo>
                    <a:pt x="873429" y="37579"/>
                  </a:lnTo>
                  <a:lnTo>
                    <a:pt x="873277" y="37579"/>
                  </a:lnTo>
                  <a:lnTo>
                    <a:pt x="871702" y="36182"/>
                  </a:lnTo>
                  <a:lnTo>
                    <a:pt x="872782" y="39992"/>
                  </a:lnTo>
                  <a:lnTo>
                    <a:pt x="871816" y="40627"/>
                  </a:lnTo>
                  <a:lnTo>
                    <a:pt x="871588" y="39992"/>
                  </a:lnTo>
                  <a:lnTo>
                    <a:pt x="871181" y="38849"/>
                  </a:lnTo>
                  <a:lnTo>
                    <a:pt x="871181" y="38468"/>
                  </a:lnTo>
                  <a:lnTo>
                    <a:pt x="871359" y="37706"/>
                  </a:lnTo>
                  <a:lnTo>
                    <a:pt x="871689" y="36182"/>
                  </a:lnTo>
                  <a:lnTo>
                    <a:pt x="871728" y="36055"/>
                  </a:lnTo>
                  <a:lnTo>
                    <a:pt x="871651" y="36182"/>
                  </a:lnTo>
                  <a:lnTo>
                    <a:pt x="870826" y="37706"/>
                  </a:lnTo>
                  <a:lnTo>
                    <a:pt x="870178" y="36537"/>
                  </a:lnTo>
                  <a:lnTo>
                    <a:pt x="870216" y="35928"/>
                  </a:lnTo>
                  <a:lnTo>
                    <a:pt x="870661" y="33388"/>
                  </a:lnTo>
                  <a:lnTo>
                    <a:pt x="869899" y="35928"/>
                  </a:lnTo>
                  <a:lnTo>
                    <a:pt x="869289" y="33642"/>
                  </a:lnTo>
                  <a:lnTo>
                    <a:pt x="868845" y="31991"/>
                  </a:lnTo>
                  <a:lnTo>
                    <a:pt x="868299" y="31610"/>
                  </a:lnTo>
                  <a:lnTo>
                    <a:pt x="868489" y="31102"/>
                  </a:lnTo>
                  <a:lnTo>
                    <a:pt x="868705" y="30467"/>
                  </a:lnTo>
                  <a:lnTo>
                    <a:pt x="868476" y="31102"/>
                  </a:lnTo>
                  <a:lnTo>
                    <a:pt x="867994" y="31102"/>
                  </a:lnTo>
                  <a:lnTo>
                    <a:pt x="868426" y="33642"/>
                  </a:lnTo>
                  <a:lnTo>
                    <a:pt x="868108" y="33134"/>
                  </a:lnTo>
                  <a:lnTo>
                    <a:pt x="867879" y="33134"/>
                  </a:lnTo>
                  <a:lnTo>
                    <a:pt x="867816" y="32118"/>
                  </a:lnTo>
                  <a:lnTo>
                    <a:pt x="867727" y="34150"/>
                  </a:lnTo>
                  <a:lnTo>
                    <a:pt x="868133" y="35674"/>
                  </a:lnTo>
                  <a:lnTo>
                    <a:pt x="868248" y="36563"/>
                  </a:lnTo>
                  <a:lnTo>
                    <a:pt x="867879" y="38468"/>
                  </a:lnTo>
                  <a:lnTo>
                    <a:pt x="867486" y="37515"/>
                  </a:lnTo>
                  <a:lnTo>
                    <a:pt x="866800" y="39992"/>
                  </a:lnTo>
                  <a:lnTo>
                    <a:pt x="866622" y="38214"/>
                  </a:lnTo>
                  <a:lnTo>
                    <a:pt x="863638" y="38214"/>
                  </a:lnTo>
                  <a:lnTo>
                    <a:pt x="863333" y="38214"/>
                  </a:lnTo>
                  <a:lnTo>
                    <a:pt x="863625" y="38595"/>
                  </a:lnTo>
                  <a:lnTo>
                    <a:pt x="863701" y="40627"/>
                  </a:lnTo>
                  <a:lnTo>
                    <a:pt x="863295" y="40373"/>
                  </a:lnTo>
                  <a:lnTo>
                    <a:pt x="862799" y="41008"/>
                  </a:lnTo>
                  <a:lnTo>
                    <a:pt x="862622" y="42659"/>
                  </a:lnTo>
                  <a:lnTo>
                    <a:pt x="862507" y="42024"/>
                  </a:lnTo>
                  <a:lnTo>
                    <a:pt x="861872" y="38341"/>
                  </a:lnTo>
                  <a:lnTo>
                    <a:pt x="861479" y="36055"/>
                  </a:lnTo>
                  <a:lnTo>
                    <a:pt x="860793" y="38341"/>
                  </a:lnTo>
                  <a:lnTo>
                    <a:pt x="860704" y="38087"/>
                  </a:lnTo>
                  <a:lnTo>
                    <a:pt x="860386" y="37198"/>
                  </a:lnTo>
                  <a:lnTo>
                    <a:pt x="860425" y="36055"/>
                  </a:lnTo>
                  <a:lnTo>
                    <a:pt x="860348" y="34404"/>
                  </a:lnTo>
                  <a:lnTo>
                    <a:pt x="860158" y="34023"/>
                  </a:lnTo>
                  <a:lnTo>
                    <a:pt x="860005" y="34518"/>
                  </a:lnTo>
                  <a:lnTo>
                    <a:pt x="860005" y="42024"/>
                  </a:lnTo>
                  <a:lnTo>
                    <a:pt x="859650" y="40500"/>
                  </a:lnTo>
                  <a:lnTo>
                    <a:pt x="859472" y="39738"/>
                  </a:lnTo>
                  <a:lnTo>
                    <a:pt x="859370" y="39281"/>
                  </a:lnTo>
                  <a:lnTo>
                    <a:pt x="859243" y="39738"/>
                  </a:lnTo>
                  <a:lnTo>
                    <a:pt x="859116" y="38214"/>
                  </a:lnTo>
                  <a:lnTo>
                    <a:pt x="859370" y="39281"/>
                  </a:lnTo>
                  <a:lnTo>
                    <a:pt x="859637" y="38214"/>
                  </a:lnTo>
                  <a:lnTo>
                    <a:pt x="859675" y="38087"/>
                  </a:lnTo>
                  <a:lnTo>
                    <a:pt x="859777" y="38214"/>
                  </a:lnTo>
                  <a:lnTo>
                    <a:pt x="859878" y="39141"/>
                  </a:lnTo>
                  <a:lnTo>
                    <a:pt x="859751" y="40500"/>
                  </a:lnTo>
                  <a:lnTo>
                    <a:pt x="860005" y="42024"/>
                  </a:lnTo>
                  <a:lnTo>
                    <a:pt x="860005" y="34518"/>
                  </a:lnTo>
                  <a:lnTo>
                    <a:pt x="859485" y="36156"/>
                  </a:lnTo>
                  <a:lnTo>
                    <a:pt x="858774" y="39738"/>
                  </a:lnTo>
                  <a:lnTo>
                    <a:pt x="859040" y="39738"/>
                  </a:lnTo>
                  <a:lnTo>
                    <a:pt x="858837" y="44183"/>
                  </a:lnTo>
                  <a:lnTo>
                    <a:pt x="858456" y="43167"/>
                  </a:lnTo>
                  <a:lnTo>
                    <a:pt x="857986" y="41935"/>
                  </a:lnTo>
                  <a:lnTo>
                    <a:pt x="857872" y="40881"/>
                  </a:lnTo>
                  <a:lnTo>
                    <a:pt x="857770" y="38849"/>
                  </a:lnTo>
                  <a:lnTo>
                    <a:pt x="857643" y="36563"/>
                  </a:lnTo>
                  <a:lnTo>
                    <a:pt x="857516" y="35420"/>
                  </a:lnTo>
                  <a:lnTo>
                    <a:pt x="856297" y="32880"/>
                  </a:lnTo>
                  <a:lnTo>
                    <a:pt x="855764" y="38849"/>
                  </a:lnTo>
                  <a:lnTo>
                    <a:pt x="854202" y="37325"/>
                  </a:lnTo>
                  <a:lnTo>
                    <a:pt x="854621" y="38214"/>
                  </a:lnTo>
                  <a:lnTo>
                    <a:pt x="854697" y="40881"/>
                  </a:lnTo>
                  <a:lnTo>
                    <a:pt x="854278" y="39865"/>
                  </a:lnTo>
                  <a:lnTo>
                    <a:pt x="853859" y="38849"/>
                  </a:lnTo>
                  <a:lnTo>
                    <a:pt x="853440" y="39865"/>
                  </a:lnTo>
                  <a:lnTo>
                    <a:pt x="853363" y="37833"/>
                  </a:lnTo>
                  <a:lnTo>
                    <a:pt x="853135" y="37325"/>
                  </a:lnTo>
                  <a:lnTo>
                    <a:pt x="853020" y="37071"/>
                  </a:lnTo>
                  <a:lnTo>
                    <a:pt x="852741" y="35801"/>
                  </a:lnTo>
                  <a:lnTo>
                    <a:pt x="852855" y="37325"/>
                  </a:lnTo>
                  <a:lnTo>
                    <a:pt x="851662" y="35674"/>
                  </a:lnTo>
                  <a:lnTo>
                    <a:pt x="851763" y="39865"/>
                  </a:lnTo>
                  <a:lnTo>
                    <a:pt x="850950" y="37198"/>
                  </a:lnTo>
                  <a:lnTo>
                    <a:pt x="849706" y="36055"/>
                  </a:lnTo>
                  <a:lnTo>
                    <a:pt x="849922" y="43167"/>
                  </a:lnTo>
                  <a:lnTo>
                    <a:pt x="848741" y="42532"/>
                  </a:lnTo>
                  <a:lnTo>
                    <a:pt x="848779" y="42151"/>
                  </a:lnTo>
                  <a:lnTo>
                    <a:pt x="848893" y="41008"/>
                  </a:lnTo>
                  <a:lnTo>
                    <a:pt x="848766" y="39738"/>
                  </a:lnTo>
                  <a:lnTo>
                    <a:pt x="848461" y="38963"/>
                  </a:lnTo>
                  <a:lnTo>
                    <a:pt x="848575" y="38214"/>
                  </a:lnTo>
                  <a:lnTo>
                    <a:pt x="849033" y="37071"/>
                  </a:lnTo>
                  <a:lnTo>
                    <a:pt x="848664" y="37071"/>
                  </a:lnTo>
                  <a:lnTo>
                    <a:pt x="848296" y="36817"/>
                  </a:lnTo>
                  <a:lnTo>
                    <a:pt x="848372" y="38214"/>
                  </a:lnTo>
                  <a:lnTo>
                    <a:pt x="848067" y="36944"/>
                  </a:lnTo>
                  <a:lnTo>
                    <a:pt x="847471" y="41008"/>
                  </a:lnTo>
                  <a:lnTo>
                    <a:pt x="847001" y="39103"/>
                  </a:lnTo>
                  <a:lnTo>
                    <a:pt x="846963" y="42151"/>
                  </a:lnTo>
                  <a:lnTo>
                    <a:pt x="846531" y="42024"/>
                  </a:lnTo>
                  <a:lnTo>
                    <a:pt x="846061" y="42303"/>
                  </a:lnTo>
                  <a:lnTo>
                    <a:pt x="845934" y="42659"/>
                  </a:lnTo>
                  <a:lnTo>
                    <a:pt x="846378" y="44691"/>
                  </a:lnTo>
                  <a:lnTo>
                    <a:pt x="844854" y="38341"/>
                  </a:lnTo>
                  <a:lnTo>
                    <a:pt x="843114" y="45326"/>
                  </a:lnTo>
                  <a:lnTo>
                    <a:pt x="842200" y="41516"/>
                  </a:lnTo>
                  <a:lnTo>
                    <a:pt x="841806" y="39865"/>
                  </a:lnTo>
                  <a:lnTo>
                    <a:pt x="841006" y="40627"/>
                  </a:lnTo>
                  <a:lnTo>
                    <a:pt x="840041" y="41262"/>
                  </a:lnTo>
                  <a:lnTo>
                    <a:pt x="839292" y="41516"/>
                  </a:lnTo>
                  <a:lnTo>
                    <a:pt x="839165" y="40373"/>
                  </a:lnTo>
                  <a:lnTo>
                    <a:pt x="838250" y="38849"/>
                  </a:lnTo>
                  <a:lnTo>
                    <a:pt x="839063" y="46596"/>
                  </a:lnTo>
                  <a:lnTo>
                    <a:pt x="838733" y="46088"/>
                  </a:lnTo>
                  <a:lnTo>
                    <a:pt x="837755" y="44564"/>
                  </a:lnTo>
                  <a:lnTo>
                    <a:pt x="837285" y="42532"/>
                  </a:lnTo>
                  <a:lnTo>
                    <a:pt x="836980" y="41262"/>
                  </a:lnTo>
                  <a:lnTo>
                    <a:pt x="838301" y="42786"/>
                  </a:lnTo>
                  <a:lnTo>
                    <a:pt x="837907" y="41643"/>
                  </a:lnTo>
                  <a:lnTo>
                    <a:pt x="837844" y="41262"/>
                  </a:lnTo>
                  <a:lnTo>
                    <a:pt x="837349" y="34658"/>
                  </a:lnTo>
                  <a:lnTo>
                    <a:pt x="836485" y="42532"/>
                  </a:lnTo>
                  <a:lnTo>
                    <a:pt x="836028" y="40754"/>
                  </a:lnTo>
                  <a:lnTo>
                    <a:pt x="835507" y="38722"/>
                  </a:lnTo>
                  <a:lnTo>
                    <a:pt x="835609" y="38214"/>
                  </a:lnTo>
                  <a:lnTo>
                    <a:pt x="835482" y="37579"/>
                  </a:lnTo>
                  <a:lnTo>
                    <a:pt x="834936" y="35928"/>
                  </a:lnTo>
                  <a:lnTo>
                    <a:pt x="834288" y="40754"/>
                  </a:lnTo>
                  <a:lnTo>
                    <a:pt x="833272" y="40373"/>
                  </a:lnTo>
                  <a:lnTo>
                    <a:pt x="833234" y="39357"/>
                  </a:lnTo>
                  <a:lnTo>
                    <a:pt x="832726" y="42786"/>
                  </a:lnTo>
                  <a:lnTo>
                    <a:pt x="831024" y="44564"/>
                  </a:lnTo>
                  <a:lnTo>
                    <a:pt x="830961" y="45326"/>
                  </a:lnTo>
                  <a:lnTo>
                    <a:pt x="830135" y="46088"/>
                  </a:lnTo>
                  <a:lnTo>
                    <a:pt x="829792" y="44564"/>
                  </a:lnTo>
                  <a:lnTo>
                    <a:pt x="829183" y="43548"/>
                  </a:lnTo>
                  <a:lnTo>
                    <a:pt x="829068" y="42913"/>
                  </a:lnTo>
                  <a:lnTo>
                    <a:pt x="828890" y="40500"/>
                  </a:lnTo>
                  <a:lnTo>
                    <a:pt x="829691" y="40246"/>
                  </a:lnTo>
                  <a:lnTo>
                    <a:pt x="829094" y="36563"/>
                  </a:lnTo>
                  <a:lnTo>
                    <a:pt x="828649" y="40500"/>
                  </a:lnTo>
                  <a:lnTo>
                    <a:pt x="828294" y="39992"/>
                  </a:lnTo>
                  <a:lnTo>
                    <a:pt x="828179" y="38214"/>
                  </a:lnTo>
                  <a:lnTo>
                    <a:pt x="826960" y="38849"/>
                  </a:lnTo>
                  <a:lnTo>
                    <a:pt x="827125" y="42913"/>
                  </a:lnTo>
                  <a:lnTo>
                    <a:pt x="825792" y="42659"/>
                  </a:lnTo>
                  <a:lnTo>
                    <a:pt x="825893" y="44564"/>
                  </a:lnTo>
                  <a:lnTo>
                    <a:pt x="825436" y="47993"/>
                  </a:lnTo>
                  <a:lnTo>
                    <a:pt x="825423" y="47612"/>
                  </a:lnTo>
                  <a:lnTo>
                    <a:pt x="825385" y="46342"/>
                  </a:lnTo>
                  <a:lnTo>
                    <a:pt x="825373" y="45707"/>
                  </a:lnTo>
                  <a:lnTo>
                    <a:pt x="825373" y="45453"/>
                  </a:lnTo>
                  <a:lnTo>
                    <a:pt x="825347" y="44691"/>
                  </a:lnTo>
                  <a:lnTo>
                    <a:pt x="825271" y="41643"/>
                  </a:lnTo>
                  <a:lnTo>
                    <a:pt x="824687" y="44691"/>
                  </a:lnTo>
                  <a:lnTo>
                    <a:pt x="824268" y="40627"/>
                  </a:lnTo>
                  <a:lnTo>
                    <a:pt x="823836" y="41643"/>
                  </a:lnTo>
                  <a:lnTo>
                    <a:pt x="822807" y="44564"/>
                  </a:lnTo>
                  <a:lnTo>
                    <a:pt x="822693" y="44754"/>
                  </a:lnTo>
                  <a:lnTo>
                    <a:pt x="821944" y="45453"/>
                  </a:lnTo>
                  <a:lnTo>
                    <a:pt x="822121" y="43891"/>
                  </a:lnTo>
                  <a:lnTo>
                    <a:pt x="821461" y="45453"/>
                  </a:lnTo>
                  <a:lnTo>
                    <a:pt x="820508" y="45453"/>
                  </a:lnTo>
                  <a:lnTo>
                    <a:pt x="820483" y="44437"/>
                  </a:lnTo>
                  <a:lnTo>
                    <a:pt x="820470" y="43802"/>
                  </a:lnTo>
                  <a:lnTo>
                    <a:pt x="820458" y="43548"/>
                  </a:lnTo>
                  <a:lnTo>
                    <a:pt x="820331" y="37452"/>
                  </a:lnTo>
                  <a:lnTo>
                    <a:pt x="817943" y="43548"/>
                  </a:lnTo>
                  <a:lnTo>
                    <a:pt x="817854" y="42913"/>
                  </a:lnTo>
                  <a:lnTo>
                    <a:pt x="817460" y="40373"/>
                  </a:lnTo>
                  <a:lnTo>
                    <a:pt x="816991" y="37325"/>
                  </a:lnTo>
                  <a:lnTo>
                    <a:pt x="815441" y="40373"/>
                  </a:lnTo>
                  <a:lnTo>
                    <a:pt x="813612" y="36182"/>
                  </a:lnTo>
                  <a:lnTo>
                    <a:pt x="811898" y="36753"/>
                  </a:lnTo>
                  <a:lnTo>
                    <a:pt x="811796" y="37515"/>
                  </a:lnTo>
                  <a:lnTo>
                    <a:pt x="812634" y="42913"/>
                  </a:lnTo>
                  <a:lnTo>
                    <a:pt x="811123" y="36944"/>
                  </a:lnTo>
                  <a:lnTo>
                    <a:pt x="811174" y="37922"/>
                  </a:lnTo>
                  <a:lnTo>
                    <a:pt x="810653" y="36880"/>
                  </a:lnTo>
                  <a:lnTo>
                    <a:pt x="811237" y="38938"/>
                  </a:lnTo>
                  <a:lnTo>
                    <a:pt x="811263" y="39357"/>
                  </a:lnTo>
                  <a:lnTo>
                    <a:pt x="811263" y="39560"/>
                  </a:lnTo>
                  <a:lnTo>
                    <a:pt x="809752" y="40297"/>
                  </a:lnTo>
                  <a:lnTo>
                    <a:pt x="810818" y="43180"/>
                  </a:lnTo>
                  <a:lnTo>
                    <a:pt x="810679" y="42024"/>
                  </a:lnTo>
                  <a:lnTo>
                    <a:pt x="811263" y="39573"/>
                  </a:lnTo>
                  <a:lnTo>
                    <a:pt x="811390" y="43421"/>
                  </a:lnTo>
                  <a:lnTo>
                    <a:pt x="811060" y="43802"/>
                  </a:lnTo>
                  <a:lnTo>
                    <a:pt x="810920" y="43700"/>
                  </a:lnTo>
                  <a:lnTo>
                    <a:pt x="810818" y="43294"/>
                  </a:lnTo>
                  <a:lnTo>
                    <a:pt x="810717" y="43040"/>
                  </a:lnTo>
                  <a:lnTo>
                    <a:pt x="810361" y="42151"/>
                  </a:lnTo>
                  <a:lnTo>
                    <a:pt x="810107" y="41516"/>
                  </a:lnTo>
                  <a:lnTo>
                    <a:pt x="809955" y="41135"/>
                  </a:lnTo>
                  <a:lnTo>
                    <a:pt x="809345" y="39611"/>
                  </a:lnTo>
                  <a:lnTo>
                    <a:pt x="808888" y="37706"/>
                  </a:lnTo>
                  <a:lnTo>
                    <a:pt x="809663" y="38087"/>
                  </a:lnTo>
                  <a:lnTo>
                    <a:pt x="809637" y="37706"/>
                  </a:lnTo>
                  <a:lnTo>
                    <a:pt x="809574" y="36690"/>
                  </a:lnTo>
                  <a:lnTo>
                    <a:pt x="808570" y="36195"/>
                  </a:lnTo>
                  <a:lnTo>
                    <a:pt x="808697" y="35547"/>
                  </a:lnTo>
                  <a:lnTo>
                    <a:pt x="808990" y="34150"/>
                  </a:lnTo>
                  <a:lnTo>
                    <a:pt x="808875" y="33515"/>
                  </a:lnTo>
                  <a:lnTo>
                    <a:pt x="808329" y="32245"/>
                  </a:lnTo>
                  <a:lnTo>
                    <a:pt x="808380" y="32753"/>
                  </a:lnTo>
                  <a:lnTo>
                    <a:pt x="808494" y="34658"/>
                  </a:lnTo>
                  <a:lnTo>
                    <a:pt x="808101" y="35547"/>
                  </a:lnTo>
                  <a:lnTo>
                    <a:pt x="807504" y="34658"/>
                  </a:lnTo>
                  <a:lnTo>
                    <a:pt x="808304" y="37198"/>
                  </a:lnTo>
                  <a:lnTo>
                    <a:pt x="808393" y="37668"/>
                  </a:lnTo>
                  <a:lnTo>
                    <a:pt x="807148" y="41135"/>
                  </a:lnTo>
                  <a:lnTo>
                    <a:pt x="807123" y="38976"/>
                  </a:lnTo>
                  <a:lnTo>
                    <a:pt x="807072" y="35674"/>
                  </a:lnTo>
                  <a:lnTo>
                    <a:pt x="807021" y="32245"/>
                  </a:lnTo>
                  <a:lnTo>
                    <a:pt x="805738" y="35674"/>
                  </a:lnTo>
                  <a:lnTo>
                    <a:pt x="805878" y="34912"/>
                  </a:lnTo>
                  <a:lnTo>
                    <a:pt x="806107" y="33642"/>
                  </a:lnTo>
                  <a:lnTo>
                    <a:pt x="805434" y="34912"/>
                  </a:lnTo>
                  <a:lnTo>
                    <a:pt x="803452" y="33769"/>
                  </a:lnTo>
                  <a:lnTo>
                    <a:pt x="802932" y="38976"/>
                  </a:lnTo>
                  <a:lnTo>
                    <a:pt x="802805" y="38341"/>
                  </a:lnTo>
                  <a:lnTo>
                    <a:pt x="802563" y="36537"/>
                  </a:lnTo>
                  <a:lnTo>
                    <a:pt x="802652" y="36271"/>
                  </a:lnTo>
                  <a:lnTo>
                    <a:pt x="802779" y="36055"/>
                  </a:lnTo>
                  <a:lnTo>
                    <a:pt x="802830" y="35928"/>
                  </a:lnTo>
                  <a:lnTo>
                    <a:pt x="801116" y="35293"/>
                  </a:lnTo>
                  <a:lnTo>
                    <a:pt x="799211" y="41516"/>
                  </a:lnTo>
                  <a:lnTo>
                    <a:pt x="798436" y="39865"/>
                  </a:lnTo>
                  <a:lnTo>
                    <a:pt x="797826" y="38595"/>
                  </a:lnTo>
                  <a:lnTo>
                    <a:pt x="797839" y="36817"/>
                  </a:lnTo>
                  <a:lnTo>
                    <a:pt x="797610" y="37198"/>
                  </a:lnTo>
                  <a:lnTo>
                    <a:pt x="797509" y="37833"/>
                  </a:lnTo>
                  <a:lnTo>
                    <a:pt x="797382" y="39865"/>
                  </a:lnTo>
                  <a:lnTo>
                    <a:pt x="797242" y="39357"/>
                  </a:lnTo>
                  <a:lnTo>
                    <a:pt x="797039" y="38595"/>
                  </a:lnTo>
                  <a:lnTo>
                    <a:pt x="797001" y="36690"/>
                  </a:lnTo>
                  <a:lnTo>
                    <a:pt x="796861" y="36563"/>
                  </a:lnTo>
                  <a:lnTo>
                    <a:pt x="796099" y="39357"/>
                  </a:lnTo>
                  <a:lnTo>
                    <a:pt x="795705" y="38595"/>
                  </a:lnTo>
                  <a:lnTo>
                    <a:pt x="795807" y="37439"/>
                  </a:lnTo>
                  <a:lnTo>
                    <a:pt x="795705" y="36436"/>
                  </a:lnTo>
                  <a:lnTo>
                    <a:pt x="794194" y="34785"/>
                  </a:lnTo>
                  <a:lnTo>
                    <a:pt x="793572" y="40513"/>
                  </a:lnTo>
                  <a:lnTo>
                    <a:pt x="793445" y="41186"/>
                  </a:lnTo>
                  <a:lnTo>
                    <a:pt x="792124" y="42151"/>
                  </a:lnTo>
                  <a:lnTo>
                    <a:pt x="792073" y="40500"/>
                  </a:lnTo>
                  <a:lnTo>
                    <a:pt x="791997" y="37579"/>
                  </a:lnTo>
                  <a:lnTo>
                    <a:pt x="790054" y="35547"/>
                  </a:lnTo>
                  <a:lnTo>
                    <a:pt x="789952" y="34785"/>
                  </a:lnTo>
                  <a:lnTo>
                    <a:pt x="787984" y="34277"/>
                  </a:lnTo>
                  <a:lnTo>
                    <a:pt x="786739" y="38722"/>
                  </a:lnTo>
                  <a:lnTo>
                    <a:pt x="784987" y="40500"/>
                  </a:lnTo>
                  <a:lnTo>
                    <a:pt x="784821" y="39865"/>
                  </a:lnTo>
                  <a:lnTo>
                    <a:pt x="784504" y="38595"/>
                  </a:lnTo>
                  <a:lnTo>
                    <a:pt x="783717" y="35547"/>
                  </a:lnTo>
                  <a:lnTo>
                    <a:pt x="781126" y="38595"/>
                  </a:lnTo>
                  <a:lnTo>
                    <a:pt x="779246" y="35801"/>
                  </a:lnTo>
                  <a:lnTo>
                    <a:pt x="779360" y="36156"/>
                  </a:lnTo>
                  <a:lnTo>
                    <a:pt x="779462" y="37515"/>
                  </a:lnTo>
                  <a:lnTo>
                    <a:pt x="779335" y="38849"/>
                  </a:lnTo>
                  <a:lnTo>
                    <a:pt x="779208" y="39484"/>
                  </a:lnTo>
                  <a:lnTo>
                    <a:pt x="778992" y="39865"/>
                  </a:lnTo>
                  <a:lnTo>
                    <a:pt x="778535" y="38976"/>
                  </a:lnTo>
                  <a:lnTo>
                    <a:pt x="777887" y="43040"/>
                  </a:lnTo>
                  <a:lnTo>
                    <a:pt x="777875" y="41389"/>
                  </a:lnTo>
                  <a:lnTo>
                    <a:pt x="777849" y="38849"/>
                  </a:lnTo>
                  <a:lnTo>
                    <a:pt x="778002" y="38976"/>
                  </a:lnTo>
                  <a:lnTo>
                    <a:pt x="777989" y="38849"/>
                  </a:lnTo>
                  <a:lnTo>
                    <a:pt x="777697" y="35928"/>
                  </a:lnTo>
                  <a:lnTo>
                    <a:pt x="777582" y="34785"/>
                  </a:lnTo>
                  <a:lnTo>
                    <a:pt x="776732" y="35928"/>
                  </a:lnTo>
                  <a:lnTo>
                    <a:pt x="776058" y="35801"/>
                  </a:lnTo>
                  <a:lnTo>
                    <a:pt x="776084" y="41389"/>
                  </a:lnTo>
                  <a:lnTo>
                    <a:pt x="775373" y="39992"/>
                  </a:lnTo>
                  <a:lnTo>
                    <a:pt x="775233" y="39738"/>
                  </a:lnTo>
                  <a:lnTo>
                    <a:pt x="774522" y="38341"/>
                  </a:lnTo>
                  <a:lnTo>
                    <a:pt x="772909" y="38976"/>
                  </a:lnTo>
                  <a:lnTo>
                    <a:pt x="771448" y="39738"/>
                  </a:lnTo>
                  <a:lnTo>
                    <a:pt x="770343" y="37198"/>
                  </a:lnTo>
                  <a:lnTo>
                    <a:pt x="769950" y="38595"/>
                  </a:lnTo>
                  <a:lnTo>
                    <a:pt x="769416" y="38595"/>
                  </a:lnTo>
                  <a:lnTo>
                    <a:pt x="769023" y="39992"/>
                  </a:lnTo>
                  <a:lnTo>
                    <a:pt x="768985" y="37071"/>
                  </a:lnTo>
                  <a:lnTo>
                    <a:pt x="768388" y="36690"/>
                  </a:lnTo>
                  <a:lnTo>
                    <a:pt x="767181" y="35928"/>
                  </a:lnTo>
                  <a:lnTo>
                    <a:pt x="765721" y="36690"/>
                  </a:lnTo>
                  <a:lnTo>
                    <a:pt x="765987" y="34531"/>
                  </a:lnTo>
                  <a:lnTo>
                    <a:pt x="765149" y="34404"/>
                  </a:lnTo>
                  <a:lnTo>
                    <a:pt x="765098" y="43167"/>
                  </a:lnTo>
                  <a:lnTo>
                    <a:pt x="764336" y="43294"/>
                  </a:lnTo>
                  <a:lnTo>
                    <a:pt x="764222" y="41643"/>
                  </a:lnTo>
                  <a:lnTo>
                    <a:pt x="764120" y="40246"/>
                  </a:lnTo>
                  <a:lnTo>
                    <a:pt x="764044" y="39230"/>
                  </a:lnTo>
                  <a:lnTo>
                    <a:pt x="764019" y="38976"/>
                  </a:lnTo>
                  <a:lnTo>
                    <a:pt x="762584" y="38976"/>
                  </a:lnTo>
                  <a:lnTo>
                    <a:pt x="761047" y="35166"/>
                  </a:lnTo>
                  <a:lnTo>
                    <a:pt x="759688" y="39230"/>
                  </a:lnTo>
                  <a:lnTo>
                    <a:pt x="759714" y="37198"/>
                  </a:lnTo>
                  <a:lnTo>
                    <a:pt x="759955" y="37071"/>
                  </a:lnTo>
                  <a:lnTo>
                    <a:pt x="759269" y="36944"/>
                  </a:lnTo>
                  <a:lnTo>
                    <a:pt x="758723" y="36182"/>
                  </a:lnTo>
                  <a:lnTo>
                    <a:pt x="757275" y="34150"/>
                  </a:lnTo>
                  <a:lnTo>
                    <a:pt x="757402" y="36537"/>
                  </a:lnTo>
                  <a:lnTo>
                    <a:pt x="757542" y="36182"/>
                  </a:lnTo>
                  <a:lnTo>
                    <a:pt x="757491" y="38074"/>
                  </a:lnTo>
                  <a:lnTo>
                    <a:pt x="757402" y="36537"/>
                  </a:lnTo>
                  <a:lnTo>
                    <a:pt x="755357" y="41643"/>
                  </a:lnTo>
                  <a:lnTo>
                    <a:pt x="755434" y="38722"/>
                  </a:lnTo>
                  <a:lnTo>
                    <a:pt x="754837" y="42405"/>
                  </a:lnTo>
                  <a:lnTo>
                    <a:pt x="754722" y="43548"/>
                  </a:lnTo>
                  <a:lnTo>
                    <a:pt x="753935" y="44437"/>
                  </a:lnTo>
                  <a:lnTo>
                    <a:pt x="753770" y="44183"/>
                  </a:lnTo>
                  <a:lnTo>
                    <a:pt x="753681" y="42265"/>
                  </a:lnTo>
                  <a:lnTo>
                    <a:pt x="753249" y="41389"/>
                  </a:lnTo>
                  <a:lnTo>
                    <a:pt x="753465" y="45707"/>
                  </a:lnTo>
                  <a:lnTo>
                    <a:pt x="752640" y="44183"/>
                  </a:lnTo>
                  <a:lnTo>
                    <a:pt x="752830" y="42265"/>
                  </a:lnTo>
                  <a:lnTo>
                    <a:pt x="752119" y="42024"/>
                  </a:lnTo>
                  <a:lnTo>
                    <a:pt x="752106" y="43548"/>
                  </a:lnTo>
                  <a:lnTo>
                    <a:pt x="751878" y="44818"/>
                  </a:lnTo>
                  <a:lnTo>
                    <a:pt x="751751" y="45326"/>
                  </a:lnTo>
                  <a:lnTo>
                    <a:pt x="751357" y="46342"/>
                  </a:lnTo>
                  <a:lnTo>
                    <a:pt x="750963" y="45580"/>
                  </a:lnTo>
                  <a:lnTo>
                    <a:pt x="750430" y="44564"/>
                  </a:lnTo>
                  <a:lnTo>
                    <a:pt x="750303" y="43294"/>
                  </a:lnTo>
                  <a:lnTo>
                    <a:pt x="750239" y="41897"/>
                  </a:lnTo>
                  <a:lnTo>
                    <a:pt x="750100" y="43675"/>
                  </a:lnTo>
                  <a:lnTo>
                    <a:pt x="749769" y="45580"/>
                  </a:lnTo>
                  <a:lnTo>
                    <a:pt x="749388" y="44945"/>
                  </a:lnTo>
                  <a:lnTo>
                    <a:pt x="749261" y="44183"/>
                  </a:lnTo>
                  <a:lnTo>
                    <a:pt x="749388" y="43294"/>
                  </a:lnTo>
                  <a:lnTo>
                    <a:pt x="749300" y="42659"/>
                  </a:lnTo>
                  <a:lnTo>
                    <a:pt x="748957" y="42151"/>
                  </a:lnTo>
                  <a:lnTo>
                    <a:pt x="748309" y="41186"/>
                  </a:lnTo>
                  <a:lnTo>
                    <a:pt x="748309" y="41998"/>
                  </a:lnTo>
                  <a:lnTo>
                    <a:pt x="748195" y="41008"/>
                  </a:lnTo>
                  <a:lnTo>
                    <a:pt x="748309" y="41186"/>
                  </a:lnTo>
                  <a:lnTo>
                    <a:pt x="748309" y="41008"/>
                  </a:lnTo>
                  <a:lnTo>
                    <a:pt x="748284" y="39484"/>
                  </a:lnTo>
                  <a:lnTo>
                    <a:pt x="748093" y="39408"/>
                  </a:lnTo>
                  <a:lnTo>
                    <a:pt x="748093" y="41935"/>
                  </a:lnTo>
                  <a:lnTo>
                    <a:pt x="747712" y="45720"/>
                  </a:lnTo>
                  <a:lnTo>
                    <a:pt x="747712" y="58534"/>
                  </a:lnTo>
                  <a:lnTo>
                    <a:pt x="747496" y="58407"/>
                  </a:lnTo>
                  <a:lnTo>
                    <a:pt x="746963" y="58407"/>
                  </a:lnTo>
                  <a:lnTo>
                    <a:pt x="746912" y="57645"/>
                  </a:lnTo>
                  <a:lnTo>
                    <a:pt x="746912" y="57010"/>
                  </a:lnTo>
                  <a:lnTo>
                    <a:pt x="746950" y="56375"/>
                  </a:lnTo>
                  <a:lnTo>
                    <a:pt x="747128" y="56375"/>
                  </a:lnTo>
                  <a:lnTo>
                    <a:pt x="747141" y="57264"/>
                  </a:lnTo>
                  <a:lnTo>
                    <a:pt x="747433" y="57645"/>
                  </a:lnTo>
                  <a:lnTo>
                    <a:pt x="747712" y="58534"/>
                  </a:lnTo>
                  <a:lnTo>
                    <a:pt x="747712" y="45720"/>
                  </a:lnTo>
                  <a:lnTo>
                    <a:pt x="747649" y="46342"/>
                  </a:lnTo>
                  <a:lnTo>
                    <a:pt x="747077" y="44564"/>
                  </a:lnTo>
                  <a:lnTo>
                    <a:pt x="746836" y="43802"/>
                  </a:lnTo>
                  <a:lnTo>
                    <a:pt x="746721" y="42532"/>
                  </a:lnTo>
                  <a:lnTo>
                    <a:pt x="746594" y="41770"/>
                  </a:lnTo>
                  <a:lnTo>
                    <a:pt x="747585" y="41770"/>
                  </a:lnTo>
                  <a:lnTo>
                    <a:pt x="748093" y="41935"/>
                  </a:lnTo>
                  <a:lnTo>
                    <a:pt x="748093" y="39408"/>
                  </a:lnTo>
                  <a:lnTo>
                    <a:pt x="747547" y="39141"/>
                  </a:lnTo>
                  <a:lnTo>
                    <a:pt x="747674" y="37858"/>
                  </a:lnTo>
                  <a:lnTo>
                    <a:pt x="748068" y="35293"/>
                  </a:lnTo>
                  <a:lnTo>
                    <a:pt x="747445" y="37325"/>
                  </a:lnTo>
                  <a:lnTo>
                    <a:pt x="746404" y="41770"/>
                  </a:lnTo>
                  <a:lnTo>
                    <a:pt x="745604" y="40500"/>
                  </a:lnTo>
                  <a:lnTo>
                    <a:pt x="745502" y="39738"/>
                  </a:lnTo>
                  <a:lnTo>
                    <a:pt x="745388" y="38976"/>
                  </a:lnTo>
                  <a:lnTo>
                    <a:pt x="745299" y="39103"/>
                  </a:lnTo>
                  <a:lnTo>
                    <a:pt x="745185" y="39357"/>
                  </a:lnTo>
                  <a:lnTo>
                    <a:pt x="745070" y="39738"/>
                  </a:lnTo>
                  <a:lnTo>
                    <a:pt x="745007" y="39611"/>
                  </a:lnTo>
                  <a:lnTo>
                    <a:pt x="744664" y="38976"/>
                  </a:lnTo>
                  <a:lnTo>
                    <a:pt x="744423" y="38976"/>
                  </a:lnTo>
                  <a:lnTo>
                    <a:pt x="744308" y="36690"/>
                  </a:lnTo>
                  <a:lnTo>
                    <a:pt x="744308" y="38976"/>
                  </a:lnTo>
                  <a:lnTo>
                    <a:pt x="744181" y="38976"/>
                  </a:lnTo>
                  <a:lnTo>
                    <a:pt x="743851" y="39230"/>
                  </a:lnTo>
                  <a:lnTo>
                    <a:pt x="743813" y="39611"/>
                  </a:lnTo>
                  <a:lnTo>
                    <a:pt x="743915" y="38214"/>
                  </a:lnTo>
                  <a:lnTo>
                    <a:pt x="744169" y="37706"/>
                  </a:lnTo>
                  <a:lnTo>
                    <a:pt x="744308" y="38976"/>
                  </a:lnTo>
                  <a:lnTo>
                    <a:pt x="744308" y="36690"/>
                  </a:lnTo>
                  <a:lnTo>
                    <a:pt x="743483" y="37706"/>
                  </a:lnTo>
                  <a:lnTo>
                    <a:pt x="743077" y="37579"/>
                  </a:lnTo>
                  <a:lnTo>
                    <a:pt x="743140" y="40500"/>
                  </a:lnTo>
                  <a:lnTo>
                    <a:pt x="742619" y="40119"/>
                  </a:lnTo>
                  <a:lnTo>
                    <a:pt x="743077" y="42265"/>
                  </a:lnTo>
                  <a:lnTo>
                    <a:pt x="743204" y="42151"/>
                  </a:lnTo>
                  <a:lnTo>
                    <a:pt x="743419" y="42049"/>
                  </a:lnTo>
                  <a:lnTo>
                    <a:pt x="743369" y="42189"/>
                  </a:lnTo>
                  <a:lnTo>
                    <a:pt x="743432" y="42443"/>
                  </a:lnTo>
                  <a:lnTo>
                    <a:pt x="743483" y="42672"/>
                  </a:lnTo>
                  <a:lnTo>
                    <a:pt x="743534" y="42849"/>
                  </a:lnTo>
                  <a:lnTo>
                    <a:pt x="743610" y="41935"/>
                  </a:lnTo>
                  <a:lnTo>
                    <a:pt x="743635" y="41770"/>
                  </a:lnTo>
                  <a:lnTo>
                    <a:pt x="743610" y="41935"/>
                  </a:lnTo>
                  <a:lnTo>
                    <a:pt x="743877" y="41897"/>
                  </a:lnTo>
                  <a:lnTo>
                    <a:pt x="744613" y="41770"/>
                  </a:lnTo>
                  <a:lnTo>
                    <a:pt x="744245" y="43548"/>
                  </a:lnTo>
                  <a:lnTo>
                    <a:pt x="743991" y="44564"/>
                  </a:lnTo>
                  <a:lnTo>
                    <a:pt x="743534" y="42913"/>
                  </a:lnTo>
                  <a:lnTo>
                    <a:pt x="743013" y="47612"/>
                  </a:lnTo>
                  <a:lnTo>
                    <a:pt x="742810" y="46215"/>
                  </a:lnTo>
                  <a:lnTo>
                    <a:pt x="742467" y="43891"/>
                  </a:lnTo>
                  <a:lnTo>
                    <a:pt x="742353" y="43421"/>
                  </a:lnTo>
                  <a:lnTo>
                    <a:pt x="741349" y="41389"/>
                  </a:lnTo>
                  <a:lnTo>
                    <a:pt x="741286" y="40500"/>
                  </a:lnTo>
                  <a:lnTo>
                    <a:pt x="741172" y="38849"/>
                  </a:lnTo>
                  <a:lnTo>
                    <a:pt x="739978" y="40500"/>
                  </a:lnTo>
                  <a:lnTo>
                    <a:pt x="738301" y="39992"/>
                  </a:lnTo>
                  <a:lnTo>
                    <a:pt x="737590" y="45453"/>
                  </a:lnTo>
                  <a:lnTo>
                    <a:pt x="737235" y="46215"/>
                  </a:lnTo>
                  <a:lnTo>
                    <a:pt x="737120" y="43675"/>
                  </a:lnTo>
                  <a:lnTo>
                    <a:pt x="737044" y="43167"/>
                  </a:lnTo>
                  <a:lnTo>
                    <a:pt x="737146" y="42735"/>
                  </a:lnTo>
                  <a:lnTo>
                    <a:pt x="737235" y="42532"/>
                  </a:lnTo>
                  <a:lnTo>
                    <a:pt x="737463" y="42532"/>
                  </a:lnTo>
                  <a:lnTo>
                    <a:pt x="737577" y="41770"/>
                  </a:lnTo>
                  <a:lnTo>
                    <a:pt x="736879" y="43167"/>
                  </a:lnTo>
                  <a:lnTo>
                    <a:pt x="736104" y="42659"/>
                  </a:lnTo>
                  <a:lnTo>
                    <a:pt x="735507" y="42278"/>
                  </a:lnTo>
                  <a:lnTo>
                    <a:pt x="735495" y="42849"/>
                  </a:lnTo>
                  <a:lnTo>
                    <a:pt x="735482" y="43129"/>
                  </a:lnTo>
                  <a:lnTo>
                    <a:pt x="735380" y="46215"/>
                  </a:lnTo>
                  <a:lnTo>
                    <a:pt x="734542" y="44564"/>
                  </a:lnTo>
                  <a:lnTo>
                    <a:pt x="734580" y="44310"/>
                  </a:lnTo>
                  <a:lnTo>
                    <a:pt x="735355" y="43294"/>
                  </a:lnTo>
                  <a:lnTo>
                    <a:pt x="735444" y="43167"/>
                  </a:lnTo>
                  <a:lnTo>
                    <a:pt x="735495" y="42849"/>
                  </a:lnTo>
                  <a:lnTo>
                    <a:pt x="734644" y="43294"/>
                  </a:lnTo>
                  <a:lnTo>
                    <a:pt x="734796" y="42151"/>
                  </a:lnTo>
                  <a:lnTo>
                    <a:pt x="733145" y="40881"/>
                  </a:lnTo>
                  <a:lnTo>
                    <a:pt x="730123" y="46215"/>
                  </a:lnTo>
                  <a:lnTo>
                    <a:pt x="729488" y="45453"/>
                  </a:lnTo>
                  <a:lnTo>
                    <a:pt x="728319" y="44056"/>
                  </a:lnTo>
                  <a:lnTo>
                    <a:pt x="728510" y="44564"/>
                  </a:lnTo>
                  <a:lnTo>
                    <a:pt x="728637" y="45453"/>
                  </a:lnTo>
                  <a:lnTo>
                    <a:pt x="725627" y="41897"/>
                  </a:lnTo>
                  <a:lnTo>
                    <a:pt x="722452" y="48755"/>
                  </a:lnTo>
                  <a:lnTo>
                    <a:pt x="721169" y="46342"/>
                  </a:lnTo>
                  <a:lnTo>
                    <a:pt x="719455" y="43129"/>
                  </a:lnTo>
                  <a:lnTo>
                    <a:pt x="718654" y="42024"/>
                  </a:lnTo>
                  <a:lnTo>
                    <a:pt x="718616" y="43129"/>
                  </a:lnTo>
                  <a:lnTo>
                    <a:pt x="718489" y="44818"/>
                  </a:lnTo>
                  <a:lnTo>
                    <a:pt x="718045" y="46342"/>
                  </a:lnTo>
                  <a:lnTo>
                    <a:pt x="717867" y="43167"/>
                  </a:lnTo>
                  <a:lnTo>
                    <a:pt x="717042" y="46596"/>
                  </a:lnTo>
                  <a:lnTo>
                    <a:pt x="716915" y="46977"/>
                  </a:lnTo>
                  <a:lnTo>
                    <a:pt x="715733" y="49517"/>
                  </a:lnTo>
                  <a:lnTo>
                    <a:pt x="715556" y="47485"/>
                  </a:lnTo>
                  <a:lnTo>
                    <a:pt x="715454" y="46342"/>
                  </a:lnTo>
                  <a:lnTo>
                    <a:pt x="714844" y="39103"/>
                  </a:lnTo>
                  <a:lnTo>
                    <a:pt x="713422" y="43675"/>
                  </a:lnTo>
                  <a:lnTo>
                    <a:pt x="713333" y="44945"/>
                  </a:lnTo>
                  <a:lnTo>
                    <a:pt x="713447" y="46342"/>
                  </a:lnTo>
                  <a:lnTo>
                    <a:pt x="712889" y="45834"/>
                  </a:lnTo>
                  <a:lnTo>
                    <a:pt x="711644" y="47485"/>
                  </a:lnTo>
                  <a:lnTo>
                    <a:pt x="711657" y="47358"/>
                  </a:lnTo>
                  <a:lnTo>
                    <a:pt x="711758" y="45072"/>
                  </a:lnTo>
                  <a:lnTo>
                    <a:pt x="711682" y="45707"/>
                  </a:lnTo>
                  <a:lnTo>
                    <a:pt x="711568" y="47358"/>
                  </a:lnTo>
                  <a:lnTo>
                    <a:pt x="711441" y="46723"/>
                  </a:lnTo>
                  <a:lnTo>
                    <a:pt x="711339" y="44564"/>
                  </a:lnTo>
                  <a:lnTo>
                    <a:pt x="709930" y="47358"/>
                  </a:lnTo>
                  <a:lnTo>
                    <a:pt x="708977" y="46342"/>
                  </a:lnTo>
                  <a:lnTo>
                    <a:pt x="709104" y="45199"/>
                  </a:lnTo>
                  <a:lnTo>
                    <a:pt x="710133" y="40754"/>
                  </a:lnTo>
                  <a:lnTo>
                    <a:pt x="708558" y="40500"/>
                  </a:lnTo>
                  <a:lnTo>
                    <a:pt x="707974" y="41135"/>
                  </a:lnTo>
                  <a:lnTo>
                    <a:pt x="707072" y="44564"/>
                  </a:lnTo>
                  <a:lnTo>
                    <a:pt x="706983" y="45834"/>
                  </a:lnTo>
                  <a:lnTo>
                    <a:pt x="707085" y="46342"/>
                  </a:lnTo>
                  <a:lnTo>
                    <a:pt x="707326" y="46469"/>
                  </a:lnTo>
                  <a:lnTo>
                    <a:pt x="707504" y="46977"/>
                  </a:lnTo>
                  <a:lnTo>
                    <a:pt x="707605" y="49263"/>
                  </a:lnTo>
                  <a:lnTo>
                    <a:pt x="707250" y="49771"/>
                  </a:lnTo>
                  <a:lnTo>
                    <a:pt x="707123" y="51295"/>
                  </a:lnTo>
                  <a:lnTo>
                    <a:pt x="706996" y="55232"/>
                  </a:lnTo>
                  <a:lnTo>
                    <a:pt x="706742" y="58026"/>
                  </a:lnTo>
                  <a:lnTo>
                    <a:pt x="706628" y="59918"/>
                  </a:lnTo>
                  <a:lnTo>
                    <a:pt x="707885" y="63233"/>
                  </a:lnTo>
                  <a:lnTo>
                    <a:pt x="708825" y="60185"/>
                  </a:lnTo>
                  <a:lnTo>
                    <a:pt x="709104" y="62598"/>
                  </a:lnTo>
                  <a:lnTo>
                    <a:pt x="708329" y="62725"/>
                  </a:lnTo>
                  <a:lnTo>
                    <a:pt x="708761" y="65011"/>
                  </a:lnTo>
                  <a:lnTo>
                    <a:pt x="709079" y="62852"/>
                  </a:lnTo>
                  <a:lnTo>
                    <a:pt x="709371" y="61709"/>
                  </a:lnTo>
                  <a:lnTo>
                    <a:pt x="709485" y="63233"/>
                  </a:lnTo>
                  <a:lnTo>
                    <a:pt x="709599" y="63868"/>
                  </a:lnTo>
                  <a:lnTo>
                    <a:pt x="709739" y="64249"/>
                  </a:lnTo>
                  <a:lnTo>
                    <a:pt x="710234" y="61709"/>
                  </a:lnTo>
                  <a:lnTo>
                    <a:pt x="710488" y="60439"/>
                  </a:lnTo>
                  <a:lnTo>
                    <a:pt x="710450" y="60185"/>
                  </a:lnTo>
                  <a:lnTo>
                    <a:pt x="710577" y="59944"/>
                  </a:lnTo>
                  <a:lnTo>
                    <a:pt x="710666" y="59550"/>
                  </a:lnTo>
                  <a:lnTo>
                    <a:pt x="710679" y="59753"/>
                  </a:lnTo>
                  <a:lnTo>
                    <a:pt x="710780" y="59550"/>
                  </a:lnTo>
                  <a:lnTo>
                    <a:pt x="711161" y="58788"/>
                  </a:lnTo>
                  <a:lnTo>
                    <a:pt x="711466" y="60312"/>
                  </a:lnTo>
                  <a:lnTo>
                    <a:pt x="711581" y="61074"/>
                  </a:lnTo>
                  <a:lnTo>
                    <a:pt x="711454" y="62725"/>
                  </a:lnTo>
                  <a:lnTo>
                    <a:pt x="711987" y="60820"/>
                  </a:lnTo>
                  <a:lnTo>
                    <a:pt x="711974" y="62687"/>
                  </a:lnTo>
                  <a:lnTo>
                    <a:pt x="712203" y="61963"/>
                  </a:lnTo>
                  <a:lnTo>
                    <a:pt x="712952" y="62852"/>
                  </a:lnTo>
                  <a:lnTo>
                    <a:pt x="713041" y="61963"/>
                  </a:lnTo>
                  <a:lnTo>
                    <a:pt x="713155" y="60820"/>
                  </a:lnTo>
                  <a:lnTo>
                    <a:pt x="713193" y="60312"/>
                  </a:lnTo>
                  <a:lnTo>
                    <a:pt x="713663" y="62979"/>
                  </a:lnTo>
                  <a:lnTo>
                    <a:pt x="714514" y="60312"/>
                  </a:lnTo>
                  <a:lnTo>
                    <a:pt x="714756" y="59550"/>
                  </a:lnTo>
                  <a:lnTo>
                    <a:pt x="714705" y="64109"/>
                  </a:lnTo>
                  <a:lnTo>
                    <a:pt x="714819" y="63360"/>
                  </a:lnTo>
                  <a:lnTo>
                    <a:pt x="715518" y="60566"/>
                  </a:lnTo>
                  <a:lnTo>
                    <a:pt x="715937" y="60312"/>
                  </a:lnTo>
                  <a:lnTo>
                    <a:pt x="715149" y="65900"/>
                  </a:lnTo>
                  <a:lnTo>
                    <a:pt x="717524" y="60693"/>
                  </a:lnTo>
                  <a:lnTo>
                    <a:pt x="717308" y="66662"/>
                  </a:lnTo>
                  <a:lnTo>
                    <a:pt x="717892" y="61709"/>
                  </a:lnTo>
                  <a:lnTo>
                    <a:pt x="719391" y="64376"/>
                  </a:lnTo>
                  <a:lnTo>
                    <a:pt x="720407" y="61709"/>
                  </a:lnTo>
                  <a:lnTo>
                    <a:pt x="720331" y="62725"/>
                  </a:lnTo>
                  <a:lnTo>
                    <a:pt x="720712" y="62979"/>
                  </a:lnTo>
                  <a:lnTo>
                    <a:pt x="720864" y="64376"/>
                  </a:lnTo>
                  <a:lnTo>
                    <a:pt x="720991" y="64757"/>
                  </a:lnTo>
                  <a:lnTo>
                    <a:pt x="721245" y="65392"/>
                  </a:lnTo>
                  <a:lnTo>
                    <a:pt x="721321" y="61709"/>
                  </a:lnTo>
                  <a:lnTo>
                    <a:pt x="721321" y="61328"/>
                  </a:lnTo>
                  <a:lnTo>
                    <a:pt x="721956" y="60693"/>
                  </a:lnTo>
                  <a:lnTo>
                    <a:pt x="722198" y="60439"/>
                  </a:lnTo>
                  <a:lnTo>
                    <a:pt x="722223" y="60312"/>
                  </a:lnTo>
                  <a:lnTo>
                    <a:pt x="722376" y="59550"/>
                  </a:lnTo>
                  <a:lnTo>
                    <a:pt x="722515" y="58788"/>
                  </a:lnTo>
                  <a:lnTo>
                    <a:pt x="722680" y="57899"/>
                  </a:lnTo>
                  <a:lnTo>
                    <a:pt x="723201" y="60820"/>
                  </a:lnTo>
                  <a:lnTo>
                    <a:pt x="723328" y="61887"/>
                  </a:lnTo>
                  <a:lnTo>
                    <a:pt x="722426" y="62598"/>
                  </a:lnTo>
                  <a:lnTo>
                    <a:pt x="722363" y="64376"/>
                  </a:lnTo>
                  <a:lnTo>
                    <a:pt x="722490" y="66535"/>
                  </a:lnTo>
                  <a:lnTo>
                    <a:pt x="722439" y="63106"/>
                  </a:lnTo>
                  <a:lnTo>
                    <a:pt x="723696" y="63233"/>
                  </a:lnTo>
                  <a:lnTo>
                    <a:pt x="723684" y="63106"/>
                  </a:lnTo>
                  <a:lnTo>
                    <a:pt x="723455" y="60439"/>
                  </a:lnTo>
                  <a:lnTo>
                    <a:pt x="723988" y="62852"/>
                  </a:lnTo>
                  <a:lnTo>
                    <a:pt x="723925" y="61582"/>
                  </a:lnTo>
                  <a:lnTo>
                    <a:pt x="724204" y="65011"/>
                  </a:lnTo>
                  <a:lnTo>
                    <a:pt x="724255" y="61582"/>
                  </a:lnTo>
                  <a:lnTo>
                    <a:pt x="724281" y="60439"/>
                  </a:lnTo>
                  <a:lnTo>
                    <a:pt x="724281" y="59804"/>
                  </a:lnTo>
                  <a:lnTo>
                    <a:pt x="724700" y="64122"/>
                  </a:lnTo>
                  <a:lnTo>
                    <a:pt x="725131" y="60947"/>
                  </a:lnTo>
                  <a:lnTo>
                    <a:pt x="725754" y="62979"/>
                  </a:lnTo>
                  <a:lnTo>
                    <a:pt x="725843" y="63741"/>
                  </a:lnTo>
                  <a:lnTo>
                    <a:pt x="725347" y="65773"/>
                  </a:lnTo>
                  <a:lnTo>
                    <a:pt x="726198" y="64249"/>
                  </a:lnTo>
                  <a:lnTo>
                    <a:pt x="726376" y="64947"/>
                  </a:lnTo>
                  <a:lnTo>
                    <a:pt x="726287" y="64249"/>
                  </a:lnTo>
                  <a:lnTo>
                    <a:pt x="726414" y="61709"/>
                  </a:lnTo>
                  <a:lnTo>
                    <a:pt x="726541" y="61455"/>
                  </a:lnTo>
                  <a:lnTo>
                    <a:pt x="726998" y="60947"/>
                  </a:lnTo>
                  <a:lnTo>
                    <a:pt x="727443" y="60439"/>
                  </a:lnTo>
                  <a:lnTo>
                    <a:pt x="727062" y="63233"/>
                  </a:lnTo>
                  <a:lnTo>
                    <a:pt x="726948" y="64630"/>
                  </a:lnTo>
                  <a:lnTo>
                    <a:pt x="727265" y="66408"/>
                  </a:lnTo>
                  <a:lnTo>
                    <a:pt x="727824" y="65519"/>
                  </a:lnTo>
                  <a:lnTo>
                    <a:pt x="727925" y="65265"/>
                  </a:lnTo>
                  <a:lnTo>
                    <a:pt x="728395" y="61836"/>
                  </a:lnTo>
                  <a:lnTo>
                    <a:pt x="728878" y="61963"/>
                  </a:lnTo>
                  <a:lnTo>
                    <a:pt x="728891" y="63614"/>
                  </a:lnTo>
                  <a:lnTo>
                    <a:pt x="729284" y="61836"/>
                  </a:lnTo>
                  <a:lnTo>
                    <a:pt x="729564" y="60566"/>
                  </a:lnTo>
                  <a:lnTo>
                    <a:pt x="730923" y="63487"/>
                  </a:lnTo>
                  <a:lnTo>
                    <a:pt x="731520" y="60566"/>
                  </a:lnTo>
                  <a:lnTo>
                    <a:pt x="731545" y="60439"/>
                  </a:lnTo>
                  <a:lnTo>
                    <a:pt x="731672" y="59804"/>
                  </a:lnTo>
                  <a:lnTo>
                    <a:pt x="731799" y="60566"/>
                  </a:lnTo>
                  <a:lnTo>
                    <a:pt x="731735" y="59677"/>
                  </a:lnTo>
                  <a:lnTo>
                    <a:pt x="731659" y="57899"/>
                  </a:lnTo>
                  <a:lnTo>
                    <a:pt x="731659" y="55232"/>
                  </a:lnTo>
                  <a:lnTo>
                    <a:pt x="732040" y="55232"/>
                  </a:lnTo>
                  <a:lnTo>
                    <a:pt x="732370" y="52819"/>
                  </a:lnTo>
                  <a:lnTo>
                    <a:pt x="732523" y="55359"/>
                  </a:lnTo>
                  <a:lnTo>
                    <a:pt x="732282" y="55232"/>
                  </a:lnTo>
                  <a:lnTo>
                    <a:pt x="732155" y="57137"/>
                  </a:lnTo>
                  <a:lnTo>
                    <a:pt x="732574" y="55994"/>
                  </a:lnTo>
                  <a:lnTo>
                    <a:pt x="732840" y="58699"/>
                  </a:lnTo>
                  <a:lnTo>
                    <a:pt x="732993" y="58153"/>
                  </a:lnTo>
                  <a:lnTo>
                    <a:pt x="733044" y="58026"/>
                  </a:lnTo>
                  <a:lnTo>
                    <a:pt x="733640" y="55994"/>
                  </a:lnTo>
                  <a:lnTo>
                    <a:pt x="733717" y="55740"/>
                  </a:lnTo>
                  <a:lnTo>
                    <a:pt x="734263" y="56629"/>
                  </a:lnTo>
                  <a:lnTo>
                    <a:pt x="734364" y="57264"/>
                  </a:lnTo>
                  <a:lnTo>
                    <a:pt x="734479" y="60312"/>
                  </a:lnTo>
                  <a:lnTo>
                    <a:pt x="733005" y="58153"/>
                  </a:lnTo>
                  <a:lnTo>
                    <a:pt x="733018" y="58369"/>
                  </a:lnTo>
                  <a:lnTo>
                    <a:pt x="733755" y="61074"/>
                  </a:lnTo>
                  <a:lnTo>
                    <a:pt x="732802" y="59804"/>
                  </a:lnTo>
                  <a:lnTo>
                    <a:pt x="733552" y="65392"/>
                  </a:lnTo>
                  <a:lnTo>
                    <a:pt x="732269" y="59588"/>
                  </a:lnTo>
                  <a:lnTo>
                    <a:pt x="732929" y="65392"/>
                  </a:lnTo>
                  <a:lnTo>
                    <a:pt x="734174" y="66408"/>
                  </a:lnTo>
                  <a:lnTo>
                    <a:pt x="734212" y="65392"/>
                  </a:lnTo>
                  <a:lnTo>
                    <a:pt x="734301" y="63614"/>
                  </a:lnTo>
                  <a:lnTo>
                    <a:pt x="735545" y="64630"/>
                  </a:lnTo>
                  <a:lnTo>
                    <a:pt x="735672" y="63614"/>
                  </a:lnTo>
                  <a:lnTo>
                    <a:pt x="735799" y="62687"/>
                  </a:lnTo>
                  <a:lnTo>
                    <a:pt x="735698" y="62344"/>
                  </a:lnTo>
                  <a:lnTo>
                    <a:pt x="735482" y="61836"/>
                  </a:lnTo>
                  <a:lnTo>
                    <a:pt x="735507" y="61074"/>
                  </a:lnTo>
                  <a:lnTo>
                    <a:pt x="735609" y="60312"/>
                  </a:lnTo>
                  <a:lnTo>
                    <a:pt x="735736" y="59588"/>
                  </a:lnTo>
                  <a:lnTo>
                    <a:pt x="737412" y="56121"/>
                  </a:lnTo>
                  <a:lnTo>
                    <a:pt x="737133" y="68567"/>
                  </a:lnTo>
                  <a:lnTo>
                    <a:pt x="738327" y="64122"/>
                  </a:lnTo>
                  <a:lnTo>
                    <a:pt x="738441" y="63487"/>
                  </a:lnTo>
                  <a:lnTo>
                    <a:pt x="738670" y="61709"/>
                  </a:lnTo>
                  <a:lnTo>
                    <a:pt x="738797" y="57010"/>
                  </a:lnTo>
                  <a:lnTo>
                    <a:pt x="739571" y="58991"/>
                  </a:lnTo>
                  <a:lnTo>
                    <a:pt x="739698" y="60058"/>
                  </a:lnTo>
                  <a:lnTo>
                    <a:pt x="739457" y="63360"/>
                  </a:lnTo>
                  <a:lnTo>
                    <a:pt x="740664" y="63741"/>
                  </a:lnTo>
                  <a:lnTo>
                    <a:pt x="740473" y="61734"/>
                  </a:lnTo>
                  <a:lnTo>
                    <a:pt x="740092" y="57645"/>
                  </a:lnTo>
                  <a:lnTo>
                    <a:pt x="741197" y="59944"/>
                  </a:lnTo>
                  <a:lnTo>
                    <a:pt x="741184" y="59804"/>
                  </a:lnTo>
                  <a:lnTo>
                    <a:pt x="741807" y="59804"/>
                  </a:lnTo>
                  <a:lnTo>
                    <a:pt x="741959" y="63360"/>
                  </a:lnTo>
                  <a:lnTo>
                    <a:pt x="743242" y="62852"/>
                  </a:lnTo>
                  <a:lnTo>
                    <a:pt x="744613" y="60185"/>
                  </a:lnTo>
                  <a:lnTo>
                    <a:pt x="745451" y="59804"/>
                  </a:lnTo>
                  <a:lnTo>
                    <a:pt x="746010" y="59550"/>
                  </a:lnTo>
                  <a:lnTo>
                    <a:pt x="745959" y="60553"/>
                  </a:lnTo>
                  <a:lnTo>
                    <a:pt x="745832" y="62090"/>
                  </a:lnTo>
                  <a:lnTo>
                    <a:pt x="746061" y="62852"/>
                  </a:lnTo>
                  <a:lnTo>
                    <a:pt x="747826" y="61074"/>
                  </a:lnTo>
                  <a:lnTo>
                    <a:pt x="751611" y="65265"/>
                  </a:lnTo>
                  <a:lnTo>
                    <a:pt x="752233" y="62217"/>
                  </a:lnTo>
                  <a:lnTo>
                    <a:pt x="752386" y="62217"/>
                  </a:lnTo>
                  <a:lnTo>
                    <a:pt x="752690" y="61074"/>
                  </a:lnTo>
                  <a:lnTo>
                    <a:pt x="753071" y="60820"/>
                  </a:lnTo>
                  <a:lnTo>
                    <a:pt x="753186" y="62979"/>
                  </a:lnTo>
                  <a:lnTo>
                    <a:pt x="752983" y="63741"/>
                  </a:lnTo>
                  <a:lnTo>
                    <a:pt x="754138" y="61074"/>
                  </a:lnTo>
                  <a:lnTo>
                    <a:pt x="756272" y="58026"/>
                  </a:lnTo>
                  <a:lnTo>
                    <a:pt x="757428" y="60947"/>
                  </a:lnTo>
                  <a:lnTo>
                    <a:pt x="757542" y="61455"/>
                  </a:lnTo>
                  <a:lnTo>
                    <a:pt x="757440" y="62344"/>
                  </a:lnTo>
                  <a:lnTo>
                    <a:pt x="758329" y="63487"/>
                  </a:lnTo>
                  <a:lnTo>
                    <a:pt x="758329" y="58026"/>
                  </a:lnTo>
                  <a:lnTo>
                    <a:pt x="758329" y="56375"/>
                  </a:lnTo>
                  <a:lnTo>
                    <a:pt x="758329" y="56121"/>
                  </a:lnTo>
                  <a:lnTo>
                    <a:pt x="758329" y="55994"/>
                  </a:lnTo>
                  <a:lnTo>
                    <a:pt x="759066" y="58153"/>
                  </a:lnTo>
                  <a:lnTo>
                    <a:pt x="759167" y="59334"/>
                  </a:lnTo>
                  <a:lnTo>
                    <a:pt x="761238" y="60693"/>
                  </a:lnTo>
                  <a:lnTo>
                    <a:pt x="763511" y="57772"/>
                  </a:lnTo>
                  <a:lnTo>
                    <a:pt x="765200" y="62344"/>
                  </a:lnTo>
                  <a:lnTo>
                    <a:pt x="765416" y="58026"/>
                  </a:lnTo>
                  <a:lnTo>
                    <a:pt x="767321" y="64376"/>
                  </a:lnTo>
                  <a:lnTo>
                    <a:pt x="767334" y="58153"/>
                  </a:lnTo>
                  <a:lnTo>
                    <a:pt x="768388" y="60680"/>
                  </a:lnTo>
                  <a:lnTo>
                    <a:pt x="768489" y="61582"/>
                  </a:lnTo>
                  <a:lnTo>
                    <a:pt x="768388" y="62471"/>
                  </a:lnTo>
                  <a:lnTo>
                    <a:pt x="770013" y="64376"/>
                  </a:lnTo>
                  <a:lnTo>
                    <a:pt x="770470" y="64630"/>
                  </a:lnTo>
                  <a:lnTo>
                    <a:pt x="770597" y="60439"/>
                  </a:lnTo>
                  <a:lnTo>
                    <a:pt x="771144" y="59804"/>
                  </a:lnTo>
                  <a:lnTo>
                    <a:pt x="771220" y="62979"/>
                  </a:lnTo>
                  <a:lnTo>
                    <a:pt x="771093" y="63614"/>
                  </a:lnTo>
                  <a:lnTo>
                    <a:pt x="771245" y="63703"/>
                  </a:lnTo>
                  <a:lnTo>
                    <a:pt x="771232" y="62979"/>
                  </a:lnTo>
                  <a:lnTo>
                    <a:pt x="771893" y="59804"/>
                  </a:lnTo>
                  <a:lnTo>
                    <a:pt x="771918" y="59677"/>
                  </a:lnTo>
                  <a:lnTo>
                    <a:pt x="772401" y="63487"/>
                  </a:lnTo>
                  <a:lnTo>
                    <a:pt x="772909" y="62598"/>
                  </a:lnTo>
                  <a:lnTo>
                    <a:pt x="772744" y="62509"/>
                  </a:lnTo>
                  <a:lnTo>
                    <a:pt x="772642" y="62217"/>
                  </a:lnTo>
                  <a:lnTo>
                    <a:pt x="772541" y="61709"/>
                  </a:lnTo>
                  <a:lnTo>
                    <a:pt x="772642" y="59918"/>
                  </a:lnTo>
                  <a:lnTo>
                    <a:pt x="772769" y="59677"/>
                  </a:lnTo>
                  <a:lnTo>
                    <a:pt x="773226" y="58788"/>
                  </a:lnTo>
                  <a:lnTo>
                    <a:pt x="774446" y="62344"/>
                  </a:lnTo>
                  <a:lnTo>
                    <a:pt x="774547" y="64122"/>
                  </a:lnTo>
                  <a:lnTo>
                    <a:pt x="776427" y="61328"/>
                  </a:lnTo>
                  <a:lnTo>
                    <a:pt x="776414" y="61925"/>
                  </a:lnTo>
                  <a:lnTo>
                    <a:pt x="776592" y="61328"/>
                  </a:lnTo>
                  <a:lnTo>
                    <a:pt x="776808" y="60566"/>
                  </a:lnTo>
                  <a:lnTo>
                    <a:pt x="776122" y="67297"/>
                  </a:lnTo>
                  <a:lnTo>
                    <a:pt x="776897" y="64630"/>
                  </a:lnTo>
                  <a:lnTo>
                    <a:pt x="777011" y="62471"/>
                  </a:lnTo>
                  <a:lnTo>
                    <a:pt x="777024" y="61709"/>
                  </a:lnTo>
                  <a:lnTo>
                    <a:pt x="777557" y="63614"/>
                  </a:lnTo>
                  <a:lnTo>
                    <a:pt x="778624" y="63614"/>
                  </a:lnTo>
                  <a:lnTo>
                    <a:pt x="779411" y="62852"/>
                  </a:lnTo>
                  <a:lnTo>
                    <a:pt x="779297" y="65011"/>
                  </a:lnTo>
                  <a:lnTo>
                    <a:pt x="780757" y="65519"/>
                  </a:lnTo>
                  <a:lnTo>
                    <a:pt x="782307" y="63868"/>
                  </a:lnTo>
                  <a:lnTo>
                    <a:pt x="783920" y="63868"/>
                  </a:lnTo>
                  <a:lnTo>
                    <a:pt x="783310" y="62852"/>
                  </a:lnTo>
                  <a:lnTo>
                    <a:pt x="783323" y="61709"/>
                  </a:lnTo>
                  <a:lnTo>
                    <a:pt x="783336" y="60566"/>
                  </a:lnTo>
                  <a:lnTo>
                    <a:pt x="783412" y="58991"/>
                  </a:lnTo>
                  <a:lnTo>
                    <a:pt x="783653" y="58788"/>
                  </a:lnTo>
                  <a:lnTo>
                    <a:pt x="783805" y="58661"/>
                  </a:lnTo>
                  <a:lnTo>
                    <a:pt x="783856" y="59334"/>
                  </a:lnTo>
                  <a:lnTo>
                    <a:pt x="784009" y="58661"/>
                  </a:lnTo>
                  <a:lnTo>
                    <a:pt x="784123" y="58153"/>
                  </a:lnTo>
                  <a:lnTo>
                    <a:pt x="784720" y="58534"/>
                  </a:lnTo>
                  <a:lnTo>
                    <a:pt x="784669" y="60185"/>
                  </a:lnTo>
                  <a:lnTo>
                    <a:pt x="784555" y="62217"/>
                  </a:lnTo>
                  <a:lnTo>
                    <a:pt x="784301" y="63106"/>
                  </a:lnTo>
                  <a:lnTo>
                    <a:pt x="785012" y="61963"/>
                  </a:lnTo>
                  <a:lnTo>
                    <a:pt x="784999" y="63233"/>
                  </a:lnTo>
                  <a:lnTo>
                    <a:pt x="784910" y="64757"/>
                  </a:lnTo>
                  <a:lnTo>
                    <a:pt x="785152" y="62598"/>
                  </a:lnTo>
                  <a:lnTo>
                    <a:pt x="786269" y="68186"/>
                  </a:lnTo>
                  <a:lnTo>
                    <a:pt x="786612" y="64503"/>
                  </a:lnTo>
                  <a:lnTo>
                    <a:pt x="786676" y="65519"/>
                  </a:lnTo>
                  <a:lnTo>
                    <a:pt x="788289" y="65519"/>
                  </a:lnTo>
                  <a:lnTo>
                    <a:pt x="788847" y="64503"/>
                  </a:lnTo>
                  <a:lnTo>
                    <a:pt x="788987" y="64249"/>
                  </a:lnTo>
                  <a:lnTo>
                    <a:pt x="790295" y="64122"/>
                  </a:lnTo>
                  <a:lnTo>
                    <a:pt x="790257" y="62598"/>
                  </a:lnTo>
                  <a:lnTo>
                    <a:pt x="790244" y="61963"/>
                  </a:lnTo>
                  <a:lnTo>
                    <a:pt x="790232" y="61074"/>
                  </a:lnTo>
                  <a:lnTo>
                    <a:pt x="790765" y="61709"/>
                  </a:lnTo>
                  <a:lnTo>
                    <a:pt x="790854" y="61074"/>
                  </a:lnTo>
                  <a:lnTo>
                    <a:pt x="791095" y="59423"/>
                  </a:lnTo>
                  <a:lnTo>
                    <a:pt x="792073" y="60312"/>
                  </a:lnTo>
                  <a:lnTo>
                    <a:pt x="793216" y="62598"/>
                  </a:lnTo>
                  <a:lnTo>
                    <a:pt x="794385" y="62217"/>
                  </a:lnTo>
                  <a:lnTo>
                    <a:pt x="795070" y="60947"/>
                  </a:lnTo>
                  <a:lnTo>
                    <a:pt x="794994" y="60693"/>
                  </a:lnTo>
                  <a:lnTo>
                    <a:pt x="794918" y="60439"/>
                  </a:lnTo>
                  <a:lnTo>
                    <a:pt x="794600" y="59918"/>
                  </a:lnTo>
                  <a:lnTo>
                    <a:pt x="794600" y="59423"/>
                  </a:lnTo>
                  <a:lnTo>
                    <a:pt x="794829" y="58153"/>
                  </a:lnTo>
                  <a:lnTo>
                    <a:pt x="794854" y="58026"/>
                  </a:lnTo>
                  <a:lnTo>
                    <a:pt x="794931" y="59677"/>
                  </a:lnTo>
                  <a:lnTo>
                    <a:pt x="795058" y="60680"/>
                  </a:lnTo>
                  <a:lnTo>
                    <a:pt x="796150" y="60439"/>
                  </a:lnTo>
                  <a:lnTo>
                    <a:pt x="795604" y="62344"/>
                  </a:lnTo>
                  <a:lnTo>
                    <a:pt x="797344" y="61722"/>
                  </a:lnTo>
                  <a:lnTo>
                    <a:pt x="798360" y="60439"/>
                  </a:lnTo>
                  <a:lnTo>
                    <a:pt x="799007" y="59613"/>
                  </a:lnTo>
                  <a:lnTo>
                    <a:pt x="798893" y="58699"/>
                  </a:lnTo>
                  <a:lnTo>
                    <a:pt x="798804" y="58369"/>
                  </a:lnTo>
                  <a:lnTo>
                    <a:pt x="798652" y="58026"/>
                  </a:lnTo>
                  <a:lnTo>
                    <a:pt x="798614" y="57772"/>
                  </a:lnTo>
                  <a:lnTo>
                    <a:pt x="798677" y="57010"/>
                  </a:lnTo>
                  <a:lnTo>
                    <a:pt x="798982" y="56629"/>
                  </a:lnTo>
                  <a:lnTo>
                    <a:pt x="799249" y="57518"/>
                  </a:lnTo>
                  <a:lnTo>
                    <a:pt x="799363" y="59677"/>
                  </a:lnTo>
                  <a:lnTo>
                    <a:pt x="800735" y="56629"/>
                  </a:lnTo>
                  <a:lnTo>
                    <a:pt x="801027" y="55994"/>
                  </a:lnTo>
                  <a:lnTo>
                    <a:pt x="801141" y="55740"/>
                  </a:lnTo>
                  <a:lnTo>
                    <a:pt x="801192" y="55613"/>
                  </a:lnTo>
                  <a:lnTo>
                    <a:pt x="804214" y="67424"/>
                  </a:lnTo>
                  <a:lnTo>
                    <a:pt x="805497" y="62090"/>
                  </a:lnTo>
                  <a:lnTo>
                    <a:pt x="805510" y="61963"/>
                  </a:lnTo>
                  <a:lnTo>
                    <a:pt x="805599" y="61709"/>
                  </a:lnTo>
                  <a:lnTo>
                    <a:pt x="805548" y="61887"/>
                  </a:lnTo>
                  <a:lnTo>
                    <a:pt x="805637" y="61709"/>
                  </a:lnTo>
                  <a:lnTo>
                    <a:pt x="807034" y="59042"/>
                  </a:lnTo>
                  <a:lnTo>
                    <a:pt x="807618" y="59334"/>
                  </a:lnTo>
                  <a:lnTo>
                    <a:pt x="807681" y="59588"/>
                  </a:lnTo>
                  <a:lnTo>
                    <a:pt x="806831" y="60820"/>
                  </a:lnTo>
                  <a:lnTo>
                    <a:pt x="806754" y="61328"/>
                  </a:lnTo>
                  <a:lnTo>
                    <a:pt x="807275" y="62725"/>
                  </a:lnTo>
                  <a:lnTo>
                    <a:pt x="808558" y="59042"/>
                  </a:lnTo>
                  <a:lnTo>
                    <a:pt x="808875" y="58153"/>
                  </a:lnTo>
                  <a:lnTo>
                    <a:pt x="810094" y="63233"/>
                  </a:lnTo>
                  <a:lnTo>
                    <a:pt x="811428" y="60185"/>
                  </a:lnTo>
                  <a:lnTo>
                    <a:pt x="812876" y="68059"/>
                  </a:lnTo>
                  <a:lnTo>
                    <a:pt x="815200" y="60185"/>
                  </a:lnTo>
                  <a:lnTo>
                    <a:pt x="815390" y="59550"/>
                  </a:lnTo>
                  <a:lnTo>
                    <a:pt x="817118" y="64503"/>
                  </a:lnTo>
                  <a:lnTo>
                    <a:pt x="817003" y="63106"/>
                  </a:lnTo>
                  <a:lnTo>
                    <a:pt x="817105" y="61709"/>
                  </a:lnTo>
                  <a:lnTo>
                    <a:pt x="817270" y="60820"/>
                  </a:lnTo>
                  <a:lnTo>
                    <a:pt x="817359" y="62115"/>
                  </a:lnTo>
                  <a:lnTo>
                    <a:pt x="817486" y="61455"/>
                  </a:lnTo>
                  <a:lnTo>
                    <a:pt x="818337" y="60820"/>
                  </a:lnTo>
                  <a:lnTo>
                    <a:pt x="820039" y="59550"/>
                  </a:lnTo>
                  <a:lnTo>
                    <a:pt x="820712" y="59042"/>
                  </a:lnTo>
                  <a:lnTo>
                    <a:pt x="824445" y="63868"/>
                  </a:lnTo>
                  <a:lnTo>
                    <a:pt x="827951" y="65392"/>
                  </a:lnTo>
                  <a:lnTo>
                    <a:pt x="829221" y="65773"/>
                  </a:lnTo>
                  <a:lnTo>
                    <a:pt x="828535" y="59042"/>
                  </a:lnTo>
                  <a:lnTo>
                    <a:pt x="828446" y="58153"/>
                  </a:lnTo>
                  <a:lnTo>
                    <a:pt x="828205" y="55740"/>
                  </a:lnTo>
                  <a:lnTo>
                    <a:pt x="829818" y="59677"/>
                  </a:lnTo>
                  <a:lnTo>
                    <a:pt x="829945" y="60439"/>
                  </a:lnTo>
                  <a:lnTo>
                    <a:pt x="829691" y="63487"/>
                  </a:lnTo>
                  <a:lnTo>
                    <a:pt x="832027" y="59296"/>
                  </a:lnTo>
                  <a:lnTo>
                    <a:pt x="834859" y="63487"/>
                  </a:lnTo>
                  <a:lnTo>
                    <a:pt x="837145" y="59804"/>
                  </a:lnTo>
                  <a:lnTo>
                    <a:pt x="837082" y="61582"/>
                  </a:lnTo>
                  <a:lnTo>
                    <a:pt x="836841" y="61582"/>
                  </a:lnTo>
                  <a:lnTo>
                    <a:pt x="837488" y="64122"/>
                  </a:lnTo>
                  <a:lnTo>
                    <a:pt x="838669" y="61887"/>
                  </a:lnTo>
                  <a:lnTo>
                    <a:pt x="838682" y="59804"/>
                  </a:lnTo>
                  <a:lnTo>
                    <a:pt x="838669" y="59550"/>
                  </a:lnTo>
                  <a:lnTo>
                    <a:pt x="838873" y="59677"/>
                  </a:lnTo>
                  <a:lnTo>
                    <a:pt x="838949" y="61785"/>
                  </a:lnTo>
                  <a:lnTo>
                    <a:pt x="839190" y="62598"/>
                  </a:lnTo>
                  <a:lnTo>
                    <a:pt x="839736" y="63868"/>
                  </a:lnTo>
                  <a:lnTo>
                    <a:pt x="840244" y="59550"/>
                  </a:lnTo>
                  <a:lnTo>
                    <a:pt x="840270" y="59296"/>
                  </a:lnTo>
                  <a:lnTo>
                    <a:pt x="840282" y="59169"/>
                  </a:lnTo>
                  <a:lnTo>
                    <a:pt x="840714" y="61760"/>
                  </a:lnTo>
                  <a:lnTo>
                    <a:pt x="840778" y="61455"/>
                  </a:lnTo>
                  <a:lnTo>
                    <a:pt x="842098" y="62979"/>
                  </a:lnTo>
                  <a:lnTo>
                    <a:pt x="841857" y="61455"/>
                  </a:lnTo>
                  <a:lnTo>
                    <a:pt x="841629" y="60058"/>
                  </a:lnTo>
                  <a:lnTo>
                    <a:pt x="842619" y="61328"/>
                  </a:lnTo>
                  <a:lnTo>
                    <a:pt x="842949" y="60058"/>
                  </a:lnTo>
                  <a:lnTo>
                    <a:pt x="843191" y="59169"/>
                  </a:lnTo>
                  <a:lnTo>
                    <a:pt x="843318" y="58661"/>
                  </a:lnTo>
                  <a:lnTo>
                    <a:pt x="844143" y="60312"/>
                  </a:lnTo>
                  <a:lnTo>
                    <a:pt x="844308" y="58661"/>
                  </a:lnTo>
                  <a:lnTo>
                    <a:pt x="844461" y="57137"/>
                  </a:lnTo>
                  <a:lnTo>
                    <a:pt x="845807" y="61836"/>
                  </a:lnTo>
                  <a:lnTo>
                    <a:pt x="845718" y="57264"/>
                  </a:lnTo>
                  <a:lnTo>
                    <a:pt x="845908" y="61963"/>
                  </a:lnTo>
                  <a:lnTo>
                    <a:pt x="847547" y="60947"/>
                  </a:lnTo>
                  <a:lnTo>
                    <a:pt x="848004" y="58661"/>
                  </a:lnTo>
                  <a:lnTo>
                    <a:pt x="847890" y="60185"/>
                  </a:lnTo>
                  <a:lnTo>
                    <a:pt x="848601" y="60185"/>
                  </a:lnTo>
                  <a:lnTo>
                    <a:pt x="848487" y="62217"/>
                  </a:lnTo>
                  <a:lnTo>
                    <a:pt x="849147" y="62090"/>
                  </a:lnTo>
                  <a:lnTo>
                    <a:pt x="849630" y="61328"/>
                  </a:lnTo>
                  <a:lnTo>
                    <a:pt x="849503" y="59169"/>
                  </a:lnTo>
                  <a:lnTo>
                    <a:pt x="849452" y="58661"/>
                  </a:lnTo>
                  <a:lnTo>
                    <a:pt x="850988" y="64249"/>
                  </a:lnTo>
                  <a:lnTo>
                    <a:pt x="851357" y="58661"/>
                  </a:lnTo>
                  <a:lnTo>
                    <a:pt x="851446" y="57264"/>
                  </a:lnTo>
                  <a:lnTo>
                    <a:pt x="851446" y="57137"/>
                  </a:lnTo>
                  <a:lnTo>
                    <a:pt x="851535" y="55740"/>
                  </a:lnTo>
                  <a:lnTo>
                    <a:pt x="851547" y="55613"/>
                  </a:lnTo>
                  <a:lnTo>
                    <a:pt x="851560" y="55359"/>
                  </a:lnTo>
                  <a:lnTo>
                    <a:pt x="851649" y="53962"/>
                  </a:lnTo>
                  <a:lnTo>
                    <a:pt x="852766" y="61201"/>
                  </a:lnTo>
                  <a:lnTo>
                    <a:pt x="854595" y="58534"/>
                  </a:lnTo>
                  <a:lnTo>
                    <a:pt x="856081" y="57010"/>
                  </a:lnTo>
                  <a:lnTo>
                    <a:pt x="856094" y="56121"/>
                  </a:lnTo>
                  <a:lnTo>
                    <a:pt x="856157" y="56934"/>
                  </a:lnTo>
                  <a:lnTo>
                    <a:pt x="856322" y="56756"/>
                  </a:lnTo>
                  <a:lnTo>
                    <a:pt x="856221" y="56375"/>
                  </a:lnTo>
                  <a:lnTo>
                    <a:pt x="856399" y="56705"/>
                  </a:lnTo>
                  <a:lnTo>
                    <a:pt x="857173" y="56121"/>
                  </a:lnTo>
                  <a:lnTo>
                    <a:pt x="858037" y="55486"/>
                  </a:lnTo>
                  <a:lnTo>
                    <a:pt x="858164" y="58369"/>
                  </a:lnTo>
                  <a:lnTo>
                    <a:pt x="858672" y="55486"/>
                  </a:lnTo>
                  <a:lnTo>
                    <a:pt x="858761" y="54978"/>
                  </a:lnTo>
                  <a:lnTo>
                    <a:pt x="860501" y="55994"/>
                  </a:lnTo>
                  <a:lnTo>
                    <a:pt x="860793" y="56388"/>
                  </a:lnTo>
                  <a:lnTo>
                    <a:pt x="860920" y="56756"/>
                  </a:lnTo>
                  <a:lnTo>
                    <a:pt x="860386" y="58026"/>
                  </a:lnTo>
                  <a:lnTo>
                    <a:pt x="860298" y="58788"/>
                  </a:lnTo>
                  <a:lnTo>
                    <a:pt x="861847" y="56756"/>
                  </a:lnTo>
                  <a:lnTo>
                    <a:pt x="863574" y="59042"/>
                  </a:lnTo>
                  <a:lnTo>
                    <a:pt x="864717" y="56756"/>
                  </a:lnTo>
                  <a:lnTo>
                    <a:pt x="864781" y="56629"/>
                  </a:lnTo>
                  <a:lnTo>
                    <a:pt x="864679" y="55359"/>
                  </a:lnTo>
                  <a:lnTo>
                    <a:pt x="864603" y="54978"/>
                  </a:lnTo>
                  <a:lnTo>
                    <a:pt x="864374" y="53962"/>
                  </a:lnTo>
                  <a:lnTo>
                    <a:pt x="864323" y="53708"/>
                  </a:lnTo>
                  <a:lnTo>
                    <a:pt x="864692" y="52819"/>
                  </a:lnTo>
                  <a:lnTo>
                    <a:pt x="865593" y="50660"/>
                  </a:lnTo>
                  <a:lnTo>
                    <a:pt x="865682" y="49517"/>
                  </a:lnTo>
                  <a:lnTo>
                    <a:pt x="865695" y="48755"/>
                  </a:lnTo>
                  <a:lnTo>
                    <a:pt x="865695" y="50406"/>
                  </a:lnTo>
                  <a:lnTo>
                    <a:pt x="865581" y="54724"/>
                  </a:lnTo>
                  <a:lnTo>
                    <a:pt x="867270" y="50025"/>
                  </a:lnTo>
                  <a:lnTo>
                    <a:pt x="866965" y="57899"/>
                  </a:lnTo>
                  <a:lnTo>
                    <a:pt x="867168" y="57264"/>
                  </a:lnTo>
                  <a:lnTo>
                    <a:pt x="867270" y="56629"/>
                  </a:lnTo>
                  <a:lnTo>
                    <a:pt x="867181" y="54978"/>
                  </a:lnTo>
                  <a:lnTo>
                    <a:pt x="867498" y="55359"/>
                  </a:lnTo>
                  <a:lnTo>
                    <a:pt x="867575" y="56883"/>
                  </a:lnTo>
                  <a:lnTo>
                    <a:pt x="867460" y="57899"/>
                  </a:lnTo>
                  <a:lnTo>
                    <a:pt x="868337" y="56756"/>
                  </a:lnTo>
                  <a:lnTo>
                    <a:pt x="868235" y="55740"/>
                  </a:lnTo>
                  <a:lnTo>
                    <a:pt x="868057" y="54978"/>
                  </a:lnTo>
                  <a:lnTo>
                    <a:pt x="867918" y="54343"/>
                  </a:lnTo>
                  <a:lnTo>
                    <a:pt x="868883" y="54343"/>
                  </a:lnTo>
                  <a:lnTo>
                    <a:pt x="868857" y="55613"/>
                  </a:lnTo>
                  <a:lnTo>
                    <a:pt x="868756" y="57010"/>
                  </a:lnTo>
                  <a:lnTo>
                    <a:pt x="869226" y="54343"/>
                  </a:lnTo>
                  <a:lnTo>
                    <a:pt x="869467" y="52946"/>
                  </a:lnTo>
                  <a:lnTo>
                    <a:pt x="870318" y="53708"/>
                  </a:lnTo>
                  <a:lnTo>
                    <a:pt x="870381" y="54724"/>
                  </a:lnTo>
                  <a:lnTo>
                    <a:pt x="870458" y="55143"/>
                  </a:lnTo>
                  <a:lnTo>
                    <a:pt x="871588" y="54724"/>
                  </a:lnTo>
                  <a:lnTo>
                    <a:pt x="871816" y="52946"/>
                  </a:lnTo>
                  <a:lnTo>
                    <a:pt x="872197" y="50025"/>
                  </a:lnTo>
                  <a:lnTo>
                    <a:pt x="872236" y="49644"/>
                  </a:lnTo>
                  <a:lnTo>
                    <a:pt x="873785" y="51422"/>
                  </a:lnTo>
                  <a:lnTo>
                    <a:pt x="873861" y="52565"/>
                  </a:lnTo>
                  <a:lnTo>
                    <a:pt x="873734" y="55994"/>
                  </a:lnTo>
                  <a:lnTo>
                    <a:pt x="874496" y="52946"/>
                  </a:lnTo>
                  <a:lnTo>
                    <a:pt x="874852" y="56883"/>
                  </a:lnTo>
                  <a:lnTo>
                    <a:pt x="875512" y="55740"/>
                  </a:lnTo>
                  <a:lnTo>
                    <a:pt x="875411" y="54851"/>
                  </a:lnTo>
                  <a:lnTo>
                    <a:pt x="875131" y="53708"/>
                  </a:lnTo>
                  <a:lnTo>
                    <a:pt x="875868" y="53835"/>
                  </a:lnTo>
                  <a:lnTo>
                    <a:pt x="875880" y="53708"/>
                  </a:lnTo>
                  <a:lnTo>
                    <a:pt x="875995" y="52946"/>
                  </a:lnTo>
                  <a:lnTo>
                    <a:pt x="876300" y="50914"/>
                  </a:lnTo>
                  <a:lnTo>
                    <a:pt x="876935" y="52057"/>
                  </a:lnTo>
                  <a:lnTo>
                    <a:pt x="876909" y="52565"/>
                  </a:lnTo>
                  <a:lnTo>
                    <a:pt x="876579" y="53835"/>
                  </a:lnTo>
                  <a:lnTo>
                    <a:pt x="877874" y="52946"/>
                  </a:lnTo>
                  <a:lnTo>
                    <a:pt x="877087" y="51676"/>
                  </a:lnTo>
                  <a:lnTo>
                    <a:pt x="877189" y="50914"/>
                  </a:lnTo>
                  <a:lnTo>
                    <a:pt x="877531" y="49644"/>
                  </a:lnTo>
                  <a:lnTo>
                    <a:pt x="877417" y="48869"/>
                  </a:lnTo>
                  <a:lnTo>
                    <a:pt x="877328" y="48628"/>
                  </a:lnTo>
                  <a:lnTo>
                    <a:pt x="877100" y="47993"/>
                  </a:lnTo>
                  <a:lnTo>
                    <a:pt x="876592" y="46596"/>
                  </a:lnTo>
                  <a:lnTo>
                    <a:pt x="877493" y="47485"/>
                  </a:lnTo>
                  <a:lnTo>
                    <a:pt x="877570" y="47739"/>
                  </a:lnTo>
                  <a:lnTo>
                    <a:pt x="877455" y="47993"/>
                  </a:lnTo>
                  <a:lnTo>
                    <a:pt x="878344" y="47612"/>
                  </a:lnTo>
                  <a:lnTo>
                    <a:pt x="878865" y="49872"/>
                  </a:lnTo>
                  <a:lnTo>
                    <a:pt x="878763" y="50368"/>
                  </a:lnTo>
                  <a:lnTo>
                    <a:pt x="878636" y="50901"/>
                  </a:lnTo>
                  <a:lnTo>
                    <a:pt x="878497" y="51231"/>
                  </a:lnTo>
                  <a:lnTo>
                    <a:pt x="878763" y="51435"/>
                  </a:lnTo>
                  <a:lnTo>
                    <a:pt x="878979" y="51498"/>
                  </a:lnTo>
                  <a:lnTo>
                    <a:pt x="878878" y="49898"/>
                  </a:lnTo>
                  <a:lnTo>
                    <a:pt x="879335" y="47612"/>
                  </a:lnTo>
                  <a:lnTo>
                    <a:pt x="879411" y="47231"/>
                  </a:lnTo>
                  <a:lnTo>
                    <a:pt x="880008" y="48247"/>
                  </a:lnTo>
                  <a:lnTo>
                    <a:pt x="880135" y="48869"/>
                  </a:lnTo>
                  <a:lnTo>
                    <a:pt x="880249" y="52819"/>
                  </a:lnTo>
                  <a:lnTo>
                    <a:pt x="880351" y="53327"/>
                  </a:lnTo>
                  <a:lnTo>
                    <a:pt x="880465" y="50025"/>
                  </a:lnTo>
                  <a:lnTo>
                    <a:pt x="881964" y="52311"/>
                  </a:lnTo>
                  <a:lnTo>
                    <a:pt x="882103" y="50025"/>
                  </a:lnTo>
                  <a:lnTo>
                    <a:pt x="882167" y="48882"/>
                  </a:lnTo>
                  <a:lnTo>
                    <a:pt x="882167" y="51041"/>
                  </a:lnTo>
                  <a:lnTo>
                    <a:pt x="882294" y="52057"/>
                  </a:lnTo>
                  <a:lnTo>
                    <a:pt x="882396" y="49390"/>
                  </a:lnTo>
                  <a:lnTo>
                    <a:pt x="882726" y="50152"/>
                  </a:lnTo>
                  <a:lnTo>
                    <a:pt x="882815" y="50406"/>
                  </a:lnTo>
                  <a:lnTo>
                    <a:pt x="882929" y="52311"/>
                  </a:lnTo>
                  <a:lnTo>
                    <a:pt x="883958" y="52692"/>
                  </a:lnTo>
                  <a:lnTo>
                    <a:pt x="882904" y="49390"/>
                  </a:lnTo>
                  <a:lnTo>
                    <a:pt x="882751" y="48882"/>
                  </a:lnTo>
                  <a:lnTo>
                    <a:pt x="882256" y="47358"/>
                  </a:lnTo>
                  <a:lnTo>
                    <a:pt x="883437" y="49136"/>
                  </a:lnTo>
                  <a:lnTo>
                    <a:pt x="883513" y="50495"/>
                  </a:lnTo>
                  <a:lnTo>
                    <a:pt x="884694" y="51549"/>
                  </a:lnTo>
                  <a:lnTo>
                    <a:pt x="885596" y="48628"/>
                  </a:lnTo>
                  <a:lnTo>
                    <a:pt x="886790" y="49898"/>
                  </a:lnTo>
                  <a:lnTo>
                    <a:pt x="887399" y="53708"/>
                  </a:lnTo>
                  <a:lnTo>
                    <a:pt x="888034" y="53327"/>
                  </a:lnTo>
                  <a:lnTo>
                    <a:pt x="889444" y="49263"/>
                  </a:lnTo>
                  <a:lnTo>
                    <a:pt x="891032" y="50025"/>
                  </a:lnTo>
                  <a:lnTo>
                    <a:pt x="890828" y="49771"/>
                  </a:lnTo>
                  <a:lnTo>
                    <a:pt x="890701" y="49263"/>
                  </a:lnTo>
                  <a:lnTo>
                    <a:pt x="890689" y="48628"/>
                  </a:lnTo>
                  <a:lnTo>
                    <a:pt x="890638" y="47358"/>
                  </a:lnTo>
                  <a:lnTo>
                    <a:pt x="890638" y="47231"/>
                  </a:lnTo>
                  <a:lnTo>
                    <a:pt x="890562" y="45326"/>
                  </a:lnTo>
                  <a:lnTo>
                    <a:pt x="890549" y="44691"/>
                  </a:lnTo>
                  <a:lnTo>
                    <a:pt x="890524" y="44183"/>
                  </a:lnTo>
                  <a:lnTo>
                    <a:pt x="890524" y="44056"/>
                  </a:lnTo>
                  <a:lnTo>
                    <a:pt x="892060" y="52311"/>
                  </a:lnTo>
                  <a:lnTo>
                    <a:pt x="892454" y="50495"/>
                  </a:lnTo>
                  <a:lnTo>
                    <a:pt x="892530" y="49898"/>
                  </a:lnTo>
                  <a:lnTo>
                    <a:pt x="892581" y="49771"/>
                  </a:lnTo>
                  <a:lnTo>
                    <a:pt x="892492" y="50304"/>
                  </a:lnTo>
                  <a:lnTo>
                    <a:pt x="892632" y="49644"/>
                  </a:lnTo>
                  <a:lnTo>
                    <a:pt x="892619" y="52692"/>
                  </a:lnTo>
                  <a:lnTo>
                    <a:pt x="892632" y="52057"/>
                  </a:lnTo>
                  <a:lnTo>
                    <a:pt x="893737" y="52819"/>
                  </a:lnTo>
                  <a:lnTo>
                    <a:pt x="896112" y="48628"/>
                  </a:lnTo>
                  <a:lnTo>
                    <a:pt x="896112" y="50304"/>
                  </a:lnTo>
                  <a:lnTo>
                    <a:pt x="896734" y="51295"/>
                  </a:lnTo>
                  <a:lnTo>
                    <a:pt x="897699" y="50787"/>
                  </a:lnTo>
                  <a:lnTo>
                    <a:pt x="898423" y="51295"/>
                  </a:lnTo>
                  <a:lnTo>
                    <a:pt x="898448" y="50787"/>
                  </a:lnTo>
                  <a:lnTo>
                    <a:pt x="898499" y="49898"/>
                  </a:lnTo>
                  <a:lnTo>
                    <a:pt x="898893" y="50152"/>
                  </a:lnTo>
                  <a:lnTo>
                    <a:pt x="898855" y="49898"/>
                  </a:lnTo>
                  <a:lnTo>
                    <a:pt x="898626" y="48628"/>
                  </a:lnTo>
                  <a:lnTo>
                    <a:pt x="898512" y="47993"/>
                  </a:lnTo>
                  <a:lnTo>
                    <a:pt x="900239" y="50787"/>
                  </a:lnTo>
                  <a:lnTo>
                    <a:pt x="901598" y="49517"/>
                  </a:lnTo>
                  <a:lnTo>
                    <a:pt x="902893" y="47993"/>
                  </a:lnTo>
                  <a:lnTo>
                    <a:pt x="904443" y="50025"/>
                  </a:lnTo>
                  <a:lnTo>
                    <a:pt x="904214" y="50025"/>
                  </a:lnTo>
                  <a:lnTo>
                    <a:pt x="904024" y="51295"/>
                  </a:lnTo>
                  <a:lnTo>
                    <a:pt x="904189" y="51295"/>
                  </a:lnTo>
                  <a:lnTo>
                    <a:pt x="905497" y="50025"/>
                  </a:lnTo>
                  <a:lnTo>
                    <a:pt x="905433" y="48374"/>
                  </a:lnTo>
                  <a:lnTo>
                    <a:pt x="905319" y="47485"/>
                  </a:lnTo>
                  <a:lnTo>
                    <a:pt x="905319" y="48374"/>
                  </a:lnTo>
                  <a:lnTo>
                    <a:pt x="905217" y="47993"/>
                  </a:lnTo>
                  <a:lnTo>
                    <a:pt x="904900" y="46850"/>
                  </a:lnTo>
                  <a:lnTo>
                    <a:pt x="904862" y="46215"/>
                  </a:lnTo>
                  <a:lnTo>
                    <a:pt x="904963" y="44945"/>
                  </a:lnTo>
                  <a:lnTo>
                    <a:pt x="905268" y="43929"/>
                  </a:lnTo>
                  <a:lnTo>
                    <a:pt x="905649" y="43929"/>
                  </a:lnTo>
                  <a:lnTo>
                    <a:pt x="905256" y="45072"/>
                  </a:lnTo>
                  <a:lnTo>
                    <a:pt x="905129" y="45707"/>
                  </a:lnTo>
                  <a:lnTo>
                    <a:pt x="906005" y="47993"/>
                  </a:lnTo>
                  <a:lnTo>
                    <a:pt x="906373" y="49136"/>
                  </a:lnTo>
                  <a:lnTo>
                    <a:pt x="906221" y="46850"/>
                  </a:lnTo>
                  <a:lnTo>
                    <a:pt x="907364" y="51041"/>
                  </a:lnTo>
                  <a:lnTo>
                    <a:pt x="906716" y="46850"/>
                  </a:lnTo>
                  <a:lnTo>
                    <a:pt x="906272" y="43929"/>
                  </a:lnTo>
                  <a:lnTo>
                    <a:pt x="905954" y="41897"/>
                  </a:lnTo>
                  <a:lnTo>
                    <a:pt x="907237" y="44691"/>
                  </a:lnTo>
                  <a:lnTo>
                    <a:pt x="907338" y="45961"/>
                  </a:lnTo>
                  <a:lnTo>
                    <a:pt x="907707" y="45326"/>
                  </a:lnTo>
                  <a:lnTo>
                    <a:pt x="907948" y="43675"/>
                  </a:lnTo>
                  <a:lnTo>
                    <a:pt x="908418" y="43929"/>
                  </a:lnTo>
                  <a:lnTo>
                    <a:pt x="908837" y="46723"/>
                  </a:lnTo>
                  <a:lnTo>
                    <a:pt x="908989" y="43675"/>
                  </a:lnTo>
                  <a:lnTo>
                    <a:pt x="909040" y="42151"/>
                  </a:lnTo>
                  <a:lnTo>
                    <a:pt x="909624" y="44183"/>
                  </a:lnTo>
                  <a:lnTo>
                    <a:pt x="909739" y="45326"/>
                  </a:lnTo>
                  <a:lnTo>
                    <a:pt x="909637" y="45707"/>
                  </a:lnTo>
                  <a:lnTo>
                    <a:pt x="909269" y="45834"/>
                  </a:lnTo>
                  <a:lnTo>
                    <a:pt x="909231" y="45961"/>
                  </a:lnTo>
                  <a:lnTo>
                    <a:pt x="909129" y="46850"/>
                  </a:lnTo>
                  <a:lnTo>
                    <a:pt x="909942" y="49771"/>
                  </a:lnTo>
                  <a:lnTo>
                    <a:pt x="909942" y="49009"/>
                  </a:lnTo>
                  <a:lnTo>
                    <a:pt x="910450" y="49517"/>
                  </a:lnTo>
                  <a:lnTo>
                    <a:pt x="910399" y="49390"/>
                  </a:lnTo>
                  <a:lnTo>
                    <a:pt x="910602" y="49657"/>
                  </a:lnTo>
                  <a:lnTo>
                    <a:pt x="911098" y="50393"/>
                  </a:lnTo>
                  <a:lnTo>
                    <a:pt x="910856" y="49949"/>
                  </a:lnTo>
                  <a:lnTo>
                    <a:pt x="911580" y="50787"/>
                  </a:lnTo>
                  <a:lnTo>
                    <a:pt x="911288" y="50025"/>
                  </a:lnTo>
                  <a:lnTo>
                    <a:pt x="911250" y="49390"/>
                  </a:lnTo>
                  <a:lnTo>
                    <a:pt x="911250" y="49009"/>
                  </a:lnTo>
                  <a:lnTo>
                    <a:pt x="911428" y="42532"/>
                  </a:lnTo>
                  <a:lnTo>
                    <a:pt x="912660" y="48247"/>
                  </a:lnTo>
                  <a:lnTo>
                    <a:pt x="912723" y="48501"/>
                  </a:lnTo>
                  <a:lnTo>
                    <a:pt x="912749" y="48247"/>
                  </a:lnTo>
                  <a:lnTo>
                    <a:pt x="913384" y="43548"/>
                  </a:lnTo>
                  <a:lnTo>
                    <a:pt x="912774" y="48145"/>
                  </a:lnTo>
                  <a:lnTo>
                    <a:pt x="913434" y="46215"/>
                  </a:lnTo>
                  <a:lnTo>
                    <a:pt x="913549" y="48120"/>
                  </a:lnTo>
                  <a:lnTo>
                    <a:pt x="913663" y="49517"/>
                  </a:lnTo>
                  <a:lnTo>
                    <a:pt x="913955" y="50279"/>
                  </a:lnTo>
                  <a:lnTo>
                    <a:pt x="914311" y="50914"/>
                  </a:lnTo>
                  <a:lnTo>
                    <a:pt x="914412" y="52057"/>
                  </a:lnTo>
                  <a:lnTo>
                    <a:pt x="914704" y="49517"/>
                  </a:lnTo>
                  <a:lnTo>
                    <a:pt x="915416" y="54089"/>
                  </a:lnTo>
                  <a:lnTo>
                    <a:pt x="915809" y="50279"/>
                  </a:lnTo>
                  <a:lnTo>
                    <a:pt x="915924" y="51295"/>
                  </a:lnTo>
                  <a:lnTo>
                    <a:pt x="916038" y="51041"/>
                  </a:lnTo>
                  <a:lnTo>
                    <a:pt x="916101" y="50279"/>
                  </a:lnTo>
                  <a:lnTo>
                    <a:pt x="916165" y="49517"/>
                  </a:lnTo>
                  <a:lnTo>
                    <a:pt x="916787" y="46215"/>
                  </a:lnTo>
                  <a:lnTo>
                    <a:pt x="918819" y="53835"/>
                  </a:lnTo>
                  <a:lnTo>
                    <a:pt x="919848" y="48869"/>
                  </a:lnTo>
                  <a:lnTo>
                    <a:pt x="920838" y="46977"/>
                  </a:lnTo>
                  <a:lnTo>
                    <a:pt x="920889" y="46215"/>
                  </a:lnTo>
                  <a:lnTo>
                    <a:pt x="920864" y="44818"/>
                  </a:lnTo>
                  <a:lnTo>
                    <a:pt x="920978" y="43167"/>
                  </a:lnTo>
                  <a:lnTo>
                    <a:pt x="921842" y="41643"/>
                  </a:lnTo>
                  <a:lnTo>
                    <a:pt x="922147" y="42532"/>
                  </a:lnTo>
                  <a:lnTo>
                    <a:pt x="922274" y="43548"/>
                  </a:lnTo>
                  <a:lnTo>
                    <a:pt x="922020" y="44564"/>
                  </a:lnTo>
                  <a:lnTo>
                    <a:pt x="921905" y="45453"/>
                  </a:lnTo>
                  <a:lnTo>
                    <a:pt x="922604" y="46850"/>
                  </a:lnTo>
                  <a:lnTo>
                    <a:pt x="923048" y="46469"/>
                  </a:lnTo>
                  <a:lnTo>
                    <a:pt x="923531" y="45199"/>
                  </a:lnTo>
                  <a:lnTo>
                    <a:pt x="923594" y="46469"/>
                  </a:lnTo>
                  <a:lnTo>
                    <a:pt x="923963" y="47993"/>
                  </a:lnTo>
                  <a:lnTo>
                    <a:pt x="924420" y="47739"/>
                  </a:lnTo>
                  <a:close/>
                </a:path>
                <a:path w="930910" h="68579">
                  <a:moveTo>
                    <a:pt x="924610" y="49796"/>
                  </a:moveTo>
                  <a:lnTo>
                    <a:pt x="924521" y="49961"/>
                  </a:lnTo>
                  <a:lnTo>
                    <a:pt x="924445" y="50088"/>
                  </a:lnTo>
                  <a:lnTo>
                    <a:pt x="924394" y="50736"/>
                  </a:lnTo>
                  <a:lnTo>
                    <a:pt x="924496" y="50558"/>
                  </a:lnTo>
                  <a:lnTo>
                    <a:pt x="924560" y="50228"/>
                  </a:lnTo>
                  <a:lnTo>
                    <a:pt x="924610" y="49796"/>
                  </a:lnTo>
                  <a:close/>
                </a:path>
                <a:path w="930910" h="68579">
                  <a:moveTo>
                    <a:pt x="924712" y="45707"/>
                  </a:moveTo>
                  <a:lnTo>
                    <a:pt x="923950" y="44310"/>
                  </a:lnTo>
                  <a:lnTo>
                    <a:pt x="924115" y="45529"/>
                  </a:lnTo>
                  <a:lnTo>
                    <a:pt x="924712" y="45707"/>
                  </a:lnTo>
                  <a:close/>
                </a:path>
                <a:path w="930910" h="68579">
                  <a:moveTo>
                    <a:pt x="926465" y="48882"/>
                  </a:moveTo>
                  <a:lnTo>
                    <a:pt x="926007" y="45961"/>
                  </a:lnTo>
                  <a:lnTo>
                    <a:pt x="926071" y="45072"/>
                  </a:lnTo>
                  <a:lnTo>
                    <a:pt x="926249" y="44754"/>
                  </a:lnTo>
                  <a:lnTo>
                    <a:pt x="926122" y="43700"/>
                  </a:lnTo>
                  <a:lnTo>
                    <a:pt x="925322" y="38722"/>
                  </a:lnTo>
                  <a:lnTo>
                    <a:pt x="924725" y="45707"/>
                  </a:lnTo>
                  <a:lnTo>
                    <a:pt x="924610" y="49796"/>
                  </a:lnTo>
                  <a:lnTo>
                    <a:pt x="925080" y="48869"/>
                  </a:lnTo>
                  <a:lnTo>
                    <a:pt x="925410" y="47231"/>
                  </a:lnTo>
                  <a:lnTo>
                    <a:pt x="925525" y="46850"/>
                  </a:lnTo>
                  <a:lnTo>
                    <a:pt x="925893" y="46088"/>
                  </a:lnTo>
                  <a:lnTo>
                    <a:pt x="926096" y="46723"/>
                  </a:lnTo>
                  <a:lnTo>
                    <a:pt x="926211" y="47866"/>
                  </a:lnTo>
                  <a:lnTo>
                    <a:pt x="925855" y="48628"/>
                  </a:lnTo>
                  <a:lnTo>
                    <a:pt x="925741" y="49898"/>
                  </a:lnTo>
                  <a:lnTo>
                    <a:pt x="926325" y="49009"/>
                  </a:lnTo>
                  <a:lnTo>
                    <a:pt x="926465" y="48882"/>
                  </a:lnTo>
                  <a:close/>
                </a:path>
                <a:path w="930910" h="68579">
                  <a:moveTo>
                    <a:pt x="926719" y="48641"/>
                  </a:moveTo>
                  <a:lnTo>
                    <a:pt x="926592" y="48755"/>
                  </a:lnTo>
                  <a:lnTo>
                    <a:pt x="926579" y="49517"/>
                  </a:lnTo>
                  <a:lnTo>
                    <a:pt x="926719" y="48641"/>
                  </a:lnTo>
                  <a:close/>
                </a:path>
                <a:path w="930910" h="68579">
                  <a:moveTo>
                    <a:pt x="926973" y="44818"/>
                  </a:moveTo>
                  <a:lnTo>
                    <a:pt x="926947" y="44183"/>
                  </a:lnTo>
                  <a:lnTo>
                    <a:pt x="926858" y="44564"/>
                  </a:lnTo>
                  <a:lnTo>
                    <a:pt x="926973" y="44818"/>
                  </a:lnTo>
                  <a:close/>
                </a:path>
                <a:path w="930910" h="68579">
                  <a:moveTo>
                    <a:pt x="927265" y="48145"/>
                  </a:moveTo>
                  <a:lnTo>
                    <a:pt x="927176" y="45199"/>
                  </a:lnTo>
                  <a:lnTo>
                    <a:pt x="926973" y="44818"/>
                  </a:lnTo>
                  <a:lnTo>
                    <a:pt x="926934" y="47231"/>
                  </a:lnTo>
                  <a:lnTo>
                    <a:pt x="926719" y="48641"/>
                  </a:lnTo>
                  <a:lnTo>
                    <a:pt x="927265" y="48145"/>
                  </a:lnTo>
                  <a:close/>
                </a:path>
                <a:path w="930910" h="68579">
                  <a:moveTo>
                    <a:pt x="927341" y="50863"/>
                  </a:moveTo>
                  <a:lnTo>
                    <a:pt x="927328" y="50673"/>
                  </a:lnTo>
                  <a:lnTo>
                    <a:pt x="927315" y="50520"/>
                  </a:lnTo>
                  <a:lnTo>
                    <a:pt x="927315" y="50393"/>
                  </a:lnTo>
                  <a:lnTo>
                    <a:pt x="927176" y="50761"/>
                  </a:lnTo>
                  <a:lnTo>
                    <a:pt x="927341" y="50863"/>
                  </a:lnTo>
                  <a:close/>
                </a:path>
                <a:path w="930910" h="68579">
                  <a:moveTo>
                    <a:pt x="927455" y="50025"/>
                  </a:moveTo>
                  <a:lnTo>
                    <a:pt x="927303" y="50076"/>
                  </a:lnTo>
                  <a:lnTo>
                    <a:pt x="927315" y="50393"/>
                  </a:lnTo>
                  <a:lnTo>
                    <a:pt x="927455" y="50025"/>
                  </a:lnTo>
                  <a:close/>
                </a:path>
                <a:path w="930910" h="68579">
                  <a:moveTo>
                    <a:pt x="927735" y="49263"/>
                  </a:moveTo>
                  <a:lnTo>
                    <a:pt x="927442" y="50025"/>
                  </a:lnTo>
                  <a:lnTo>
                    <a:pt x="927569" y="50025"/>
                  </a:lnTo>
                  <a:lnTo>
                    <a:pt x="927735" y="50114"/>
                  </a:lnTo>
                  <a:lnTo>
                    <a:pt x="927735" y="49263"/>
                  </a:lnTo>
                  <a:close/>
                </a:path>
                <a:path w="930910" h="68579">
                  <a:moveTo>
                    <a:pt x="929779" y="46939"/>
                  </a:moveTo>
                  <a:lnTo>
                    <a:pt x="929767" y="44767"/>
                  </a:lnTo>
                  <a:lnTo>
                    <a:pt x="929093" y="42125"/>
                  </a:lnTo>
                  <a:lnTo>
                    <a:pt x="928560" y="42062"/>
                  </a:lnTo>
                  <a:lnTo>
                    <a:pt x="928204" y="44323"/>
                  </a:lnTo>
                  <a:lnTo>
                    <a:pt x="928014" y="43573"/>
                  </a:lnTo>
                  <a:lnTo>
                    <a:pt x="928039" y="42659"/>
                  </a:lnTo>
                  <a:lnTo>
                    <a:pt x="928014" y="42024"/>
                  </a:lnTo>
                  <a:lnTo>
                    <a:pt x="927785" y="43726"/>
                  </a:lnTo>
                  <a:lnTo>
                    <a:pt x="927620" y="46697"/>
                  </a:lnTo>
                  <a:lnTo>
                    <a:pt x="928141" y="49860"/>
                  </a:lnTo>
                  <a:lnTo>
                    <a:pt x="928217" y="46507"/>
                  </a:lnTo>
                  <a:lnTo>
                    <a:pt x="928446" y="47891"/>
                  </a:lnTo>
                  <a:lnTo>
                    <a:pt x="928484" y="43891"/>
                  </a:lnTo>
                  <a:lnTo>
                    <a:pt x="928776" y="43472"/>
                  </a:lnTo>
                  <a:lnTo>
                    <a:pt x="929157" y="44958"/>
                  </a:lnTo>
                  <a:lnTo>
                    <a:pt x="929220" y="46228"/>
                  </a:lnTo>
                  <a:lnTo>
                    <a:pt x="929246" y="45326"/>
                  </a:lnTo>
                  <a:lnTo>
                    <a:pt x="929779" y="46939"/>
                  </a:lnTo>
                  <a:close/>
                </a:path>
                <a:path w="930910" h="68579">
                  <a:moveTo>
                    <a:pt x="930795" y="47307"/>
                  </a:moveTo>
                  <a:lnTo>
                    <a:pt x="930554" y="45275"/>
                  </a:lnTo>
                  <a:lnTo>
                    <a:pt x="930262" y="45707"/>
                  </a:lnTo>
                  <a:lnTo>
                    <a:pt x="930351" y="49187"/>
                  </a:lnTo>
                  <a:lnTo>
                    <a:pt x="930770" y="48221"/>
                  </a:lnTo>
                  <a:lnTo>
                    <a:pt x="930795" y="4730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5223167" y="5383472"/>
              <a:ext cx="885825" cy="43180"/>
            </a:xfrm>
            <a:custGeom>
              <a:avLst/>
              <a:gdLst/>
              <a:ahLst/>
              <a:cxnLst/>
              <a:rect l="l" t="t" r="r" b="b"/>
              <a:pathLst>
                <a:path w="885825" h="43179">
                  <a:moveTo>
                    <a:pt x="622" y="8267"/>
                  </a:moveTo>
                  <a:lnTo>
                    <a:pt x="0" y="9194"/>
                  </a:lnTo>
                  <a:lnTo>
                    <a:pt x="304" y="9372"/>
                  </a:lnTo>
                  <a:lnTo>
                    <a:pt x="622" y="8267"/>
                  </a:lnTo>
                  <a:close/>
                </a:path>
                <a:path w="885825" h="43179">
                  <a:moveTo>
                    <a:pt x="51028" y="12979"/>
                  </a:moveTo>
                  <a:lnTo>
                    <a:pt x="50761" y="11328"/>
                  </a:lnTo>
                  <a:lnTo>
                    <a:pt x="50253" y="10299"/>
                  </a:lnTo>
                  <a:lnTo>
                    <a:pt x="50025" y="11925"/>
                  </a:lnTo>
                  <a:lnTo>
                    <a:pt x="50419" y="12141"/>
                  </a:lnTo>
                  <a:lnTo>
                    <a:pt x="50863" y="13411"/>
                  </a:lnTo>
                  <a:lnTo>
                    <a:pt x="51028" y="12979"/>
                  </a:lnTo>
                  <a:close/>
                </a:path>
                <a:path w="885825" h="43179">
                  <a:moveTo>
                    <a:pt x="68275" y="11468"/>
                  </a:moveTo>
                  <a:lnTo>
                    <a:pt x="68135" y="7759"/>
                  </a:lnTo>
                  <a:lnTo>
                    <a:pt x="67703" y="8788"/>
                  </a:lnTo>
                  <a:lnTo>
                    <a:pt x="68008" y="12077"/>
                  </a:lnTo>
                  <a:lnTo>
                    <a:pt x="68275" y="11468"/>
                  </a:lnTo>
                  <a:close/>
                </a:path>
                <a:path w="885825" h="43179">
                  <a:moveTo>
                    <a:pt x="106768" y="5029"/>
                  </a:moveTo>
                  <a:lnTo>
                    <a:pt x="106133" y="6057"/>
                  </a:lnTo>
                  <a:lnTo>
                    <a:pt x="106603" y="5422"/>
                  </a:lnTo>
                  <a:lnTo>
                    <a:pt x="106768" y="5029"/>
                  </a:lnTo>
                  <a:close/>
                </a:path>
                <a:path w="885825" h="43179">
                  <a:moveTo>
                    <a:pt x="111150" y="23444"/>
                  </a:moveTo>
                  <a:lnTo>
                    <a:pt x="110591" y="24269"/>
                  </a:lnTo>
                  <a:lnTo>
                    <a:pt x="111137" y="25908"/>
                  </a:lnTo>
                  <a:lnTo>
                    <a:pt x="111150" y="23444"/>
                  </a:lnTo>
                  <a:close/>
                </a:path>
                <a:path w="885825" h="43179">
                  <a:moveTo>
                    <a:pt x="113957" y="8483"/>
                  </a:moveTo>
                  <a:lnTo>
                    <a:pt x="113906" y="7467"/>
                  </a:lnTo>
                  <a:lnTo>
                    <a:pt x="113499" y="7886"/>
                  </a:lnTo>
                  <a:lnTo>
                    <a:pt x="113957" y="8483"/>
                  </a:lnTo>
                  <a:close/>
                </a:path>
                <a:path w="885825" h="43179">
                  <a:moveTo>
                    <a:pt x="137769" y="7747"/>
                  </a:moveTo>
                  <a:lnTo>
                    <a:pt x="137109" y="6680"/>
                  </a:lnTo>
                  <a:lnTo>
                    <a:pt x="137096" y="6032"/>
                  </a:lnTo>
                  <a:lnTo>
                    <a:pt x="136817" y="7099"/>
                  </a:lnTo>
                  <a:lnTo>
                    <a:pt x="136753" y="7378"/>
                  </a:lnTo>
                  <a:lnTo>
                    <a:pt x="137261" y="8331"/>
                  </a:lnTo>
                  <a:lnTo>
                    <a:pt x="137769" y="7747"/>
                  </a:lnTo>
                  <a:close/>
                </a:path>
                <a:path w="885825" h="43179">
                  <a:moveTo>
                    <a:pt x="270929" y="12192"/>
                  </a:moveTo>
                  <a:lnTo>
                    <a:pt x="270725" y="13995"/>
                  </a:lnTo>
                  <a:lnTo>
                    <a:pt x="270852" y="13830"/>
                  </a:lnTo>
                  <a:lnTo>
                    <a:pt x="270891" y="13271"/>
                  </a:lnTo>
                  <a:lnTo>
                    <a:pt x="270929" y="12192"/>
                  </a:lnTo>
                  <a:close/>
                </a:path>
                <a:path w="885825" h="43179">
                  <a:moveTo>
                    <a:pt x="274612" y="24955"/>
                  </a:moveTo>
                  <a:lnTo>
                    <a:pt x="274574" y="23837"/>
                  </a:lnTo>
                  <a:lnTo>
                    <a:pt x="274421" y="24511"/>
                  </a:lnTo>
                  <a:lnTo>
                    <a:pt x="274612" y="24955"/>
                  </a:lnTo>
                  <a:close/>
                </a:path>
                <a:path w="885825" h="43179">
                  <a:moveTo>
                    <a:pt x="275145" y="26416"/>
                  </a:moveTo>
                  <a:lnTo>
                    <a:pt x="275069" y="26035"/>
                  </a:lnTo>
                  <a:lnTo>
                    <a:pt x="274612" y="24955"/>
                  </a:lnTo>
                  <a:lnTo>
                    <a:pt x="274548" y="25781"/>
                  </a:lnTo>
                  <a:lnTo>
                    <a:pt x="274167" y="26924"/>
                  </a:lnTo>
                  <a:lnTo>
                    <a:pt x="274078" y="27559"/>
                  </a:lnTo>
                  <a:lnTo>
                    <a:pt x="274650" y="28448"/>
                  </a:lnTo>
                  <a:lnTo>
                    <a:pt x="275145" y="26416"/>
                  </a:lnTo>
                  <a:close/>
                </a:path>
                <a:path w="885825" h="43179">
                  <a:moveTo>
                    <a:pt x="275958" y="26733"/>
                  </a:moveTo>
                  <a:lnTo>
                    <a:pt x="275666" y="27559"/>
                  </a:lnTo>
                  <a:lnTo>
                    <a:pt x="275894" y="27051"/>
                  </a:lnTo>
                  <a:lnTo>
                    <a:pt x="275958" y="26733"/>
                  </a:lnTo>
                  <a:close/>
                </a:path>
                <a:path w="885825" h="43179">
                  <a:moveTo>
                    <a:pt x="278942" y="28282"/>
                  </a:moveTo>
                  <a:lnTo>
                    <a:pt x="278904" y="28575"/>
                  </a:lnTo>
                  <a:lnTo>
                    <a:pt x="278879" y="28778"/>
                  </a:lnTo>
                  <a:lnTo>
                    <a:pt x="278942" y="28600"/>
                  </a:lnTo>
                  <a:lnTo>
                    <a:pt x="278942" y="28321"/>
                  </a:lnTo>
                  <a:close/>
                </a:path>
                <a:path w="885825" h="43179">
                  <a:moveTo>
                    <a:pt x="292201" y="32258"/>
                  </a:moveTo>
                  <a:lnTo>
                    <a:pt x="292036" y="30568"/>
                  </a:lnTo>
                  <a:lnTo>
                    <a:pt x="291236" y="32131"/>
                  </a:lnTo>
                  <a:lnTo>
                    <a:pt x="292201" y="32258"/>
                  </a:lnTo>
                  <a:close/>
                </a:path>
                <a:path w="885825" h="43179">
                  <a:moveTo>
                    <a:pt x="298335" y="27940"/>
                  </a:moveTo>
                  <a:lnTo>
                    <a:pt x="298208" y="27114"/>
                  </a:lnTo>
                  <a:lnTo>
                    <a:pt x="298157" y="26187"/>
                  </a:lnTo>
                  <a:lnTo>
                    <a:pt x="298107" y="25285"/>
                  </a:lnTo>
                  <a:lnTo>
                    <a:pt x="298157" y="27381"/>
                  </a:lnTo>
                  <a:lnTo>
                    <a:pt x="297192" y="28105"/>
                  </a:lnTo>
                  <a:lnTo>
                    <a:pt x="298335" y="27940"/>
                  </a:lnTo>
                  <a:close/>
                </a:path>
                <a:path w="885825" h="43179">
                  <a:moveTo>
                    <a:pt x="299085" y="23749"/>
                  </a:moveTo>
                  <a:lnTo>
                    <a:pt x="299008" y="23368"/>
                  </a:lnTo>
                  <a:lnTo>
                    <a:pt x="298450" y="21971"/>
                  </a:lnTo>
                  <a:lnTo>
                    <a:pt x="298386" y="24638"/>
                  </a:lnTo>
                  <a:lnTo>
                    <a:pt x="298589" y="24384"/>
                  </a:lnTo>
                  <a:lnTo>
                    <a:pt x="298627" y="24130"/>
                  </a:lnTo>
                  <a:lnTo>
                    <a:pt x="298653" y="24295"/>
                  </a:lnTo>
                  <a:lnTo>
                    <a:pt x="298792" y="24130"/>
                  </a:lnTo>
                  <a:lnTo>
                    <a:pt x="299085" y="23749"/>
                  </a:lnTo>
                  <a:close/>
                </a:path>
                <a:path w="885825" h="43179">
                  <a:moveTo>
                    <a:pt x="299402" y="24384"/>
                  </a:moveTo>
                  <a:lnTo>
                    <a:pt x="299326" y="23406"/>
                  </a:lnTo>
                  <a:lnTo>
                    <a:pt x="299186" y="23837"/>
                  </a:lnTo>
                  <a:lnTo>
                    <a:pt x="299402" y="24384"/>
                  </a:lnTo>
                  <a:close/>
                </a:path>
                <a:path w="885825" h="43179">
                  <a:moveTo>
                    <a:pt x="305219" y="6731"/>
                  </a:moveTo>
                  <a:lnTo>
                    <a:pt x="304838" y="7378"/>
                  </a:lnTo>
                  <a:lnTo>
                    <a:pt x="305066" y="7493"/>
                  </a:lnTo>
                  <a:lnTo>
                    <a:pt x="305219" y="6731"/>
                  </a:lnTo>
                  <a:close/>
                </a:path>
                <a:path w="885825" h="43179">
                  <a:moveTo>
                    <a:pt x="308698" y="30353"/>
                  </a:moveTo>
                  <a:lnTo>
                    <a:pt x="308622" y="26924"/>
                  </a:lnTo>
                  <a:lnTo>
                    <a:pt x="308610" y="26289"/>
                  </a:lnTo>
                  <a:lnTo>
                    <a:pt x="308483" y="26924"/>
                  </a:lnTo>
                  <a:lnTo>
                    <a:pt x="307708" y="26708"/>
                  </a:lnTo>
                  <a:lnTo>
                    <a:pt x="307911" y="27305"/>
                  </a:lnTo>
                  <a:lnTo>
                    <a:pt x="308698" y="30353"/>
                  </a:lnTo>
                  <a:close/>
                </a:path>
                <a:path w="885825" h="43179">
                  <a:moveTo>
                    <a:pt x="308737" y="25654"/>
                  </a:moveTo>
                  <a:lnTo>
                    <a:pt x="308660" y="25146"/>
                  </a:lnTo>
                  <a:lnTo>
                    <a:pt x="308584" y="24980"/>
                  </a:lnTo>
                  <a:lnTo>
                    <a:pt x="308610" y="26289"/>
                  </a:lnTo>
                  <a:lnTo>
                    <a:pt x="308737" y="25654"/>
                  </a:lnTo>
                  <a:close/>
                </a:path>
                <a:path w="885825" h="43179">
                  <a:moveTo>
                    <a:pt x="321589" y="30988"/>
                  </a:moveTo>
                  <a:lnTo>
                    <a:pt x="320967" y="27813"/>
                  </a:lnTo>
                  <a:lnTo>
                    <a:pt x="321005" y="29464"/>
                  </a:lnTo>
                  <a:lnTo>
                    <a:pt x="320903" y="29908"/>
                  </a:lnTo>
                  <a:lnTo>
                    <a:pt x="321589" y="30988"/>
                  </a:lnTo>
                  <a:close/>
                </a:path>
                <a:path w="885825" h="43179">
                  <a:moveTo>
                    <a:pt x="323621" y="8509"/>
                  </a:moveTo>
                  <a:lnTo>
                    <a:pt x="323329" y="7747"/>
                  </a:lnTo>
                  <a:lnTo>
                    <a:pt x="323430" y="8128"/>
                  </a:lnTo>
                  <a:lnTo>
                    <a:pt x="323621" y="8509"/>
                  </a:lnTo>
                  <a:close/>
                </a:path>
                <a:path w="885825" h="43179">
                  <a:moveTo>
                    <a:pt x="341909" y="29464"/>
                  </a:moveTo>
                  <a:lnTo>
                    <a:pt x="341718" y="30111"/>
                  </a:lnTo>
                  <a:lnTo>
                    <a:pt x="341884" y="30200"/>
                  </a:lnTo>
                  <a:lnTo>
                    <a:pt x="341909" y="29464"/>
                  </a:lnTo>
                  <a:close/>
                </a:path>
                <a:path w="885825" h="43179">
                  <a:moveTo>
                    <a:pt x="344030" y="28816"/>
                  </a:moveTo>
                  <a:lnTo>
                    <a:pt x="343789" y="29159"/>
                  </a:lnTo>
                  <a:lnTo>
                    <a:pt x="343966" y="29146"/>
                  </a:lnTo>
                  <a:lnTo>
                    <a:pt x="344030" y="28816"/>
                  </a:lnTo>
                  <a:close/>
                </a:path>
                <a:path w="885825" h="43179">
                  <a:moveTo>
                    <a:pt x="347345" y="29806"/>
                  </a:moveTo>
                  <a:lnTo>
                    <a:pt x="347002" y="30734"/>
                  </a:lnTo>
                  <a:lnTo>
                    <a:pt x="347345" y="29806"/>
                  </a:lnTo>
                  <a:close/>
                </a:path>
                <a:path w="885825" h="43179">
                  <a:moveTo>
                    <a:pt x="347726" y="28803"/>
                  </a:moveTo>
                  <a:lnTo>
                    <a:pt x="347345" y="29806"/>
                  </a:lnTo>
                  <a:lnTo>
                    <a:pt x="347687" y="29464"/>
                  </a:lnTo>
                  <a:lnTo>
                    <a:pt x="347726" y="28803"/>
                  </a:lnTo>
                  <a:close/>
                </a:path>
                <a:path w="885825" h="43179">
                  <a:moveTo>
                    <a:pt x="348068" y="2806"/>
                  </a:moveTo>
                  <a:lnTo>
                    <a:pt x="347332" y="3708"/>
                  </a:lnTo>
                  <a:lnTo>
                    <a:pt x="347662" y="3898"/>
                  </a:lnTo>
                  <a:lnTo>
                    <a:pt x="348068" y="2806"/>
                  </a:lnTo>
                  <a:close/>
                </a:path>
                <a:path w="885825" h="43179">
                  <a:moveTo>
                    <a:pt x="356209" y="27559"/>
                  </a:moveTo>
                  <a:lnTo>
                    <a:pt x="356171" y="26555"/>
                  </a:lnTo>
                  <a:lnTo>
                    <a:pt x="355752" y="27940"/>
                  </a:lnTo>
                  <a:lnTo>
                    <a:pt x="356209" y="27559"/>
                  </a:lnTo>
                  <a:close/>
                </a:path>
                <a:path w="885825" h="43179">
                  <a:moveTo>
                    <a:pt x="356666" y="27178"/>
                  </a:moveTo>
                  <a:lnTo>
                    <a:pt x="356362" y="27432"/>
                  </a:lnTo>
                  <a:lnTo>
                    <a:pt x="356260" y="29210"/>
                  </a:lnTo>
                  <a:lnTo>
                    <a:pt x="356666" y="27178"/>
                  </a:lnTo>
                  <a:close/>
                </a:path>
                <a:path w="885825" h="43179">
                  <a:moveTo>
                    <a:pt x="368566" y="28575"/>
                  </a:moveTo>
                  <a:close/>
                </a:path>
                <a:path w="885825" h="43179">
                  <a:moveTo>
                    <a:pt x="380123" y="30556"/>
                  </a:moveTo>
                  <a:close/>
                </a:path>
                <a:path w="885825" h="43179">
                  <a:moveTo>
                    <a:pt x="393560" y="33528"/>
                  </a:moveTo>
                  <a:lnTo>
                    <a:pt x="393458" y="32067"/>
                  </a:lnTo>
                  <a:lnTo>
                    <a:pt x="393255" y="31953"/>
                  </a:lnTo>
                  <a:lnTo>
                    <a:pt x="393255" y="33147"/>
                  </a:lnTo>
                  <a:lnTo>
                    <a:pt x="393560" y="33528"/>
                  </a:lnTo>
                  <a:close/>
                </a:path>
                <a:path w="885825" h="43179">
                  <a:moveTo>
                    <a:pt x="400380" y="12039"/>
                  </a:moveTo>
                  <a:lnTo>
                    <a:pt x="400253" y="12268"/>
                  </a:lnTo>
                  <a:lnTo>
                    <a:pt x="399910" y="13868"/>
                  </a:lnTo>
                  <a:lnTo>
                    <a:pt x="400024" y="13589"/>
                  </a:lnTo>
                  <a:lnTo>
                    <a:pt x="400380" y="12039"/>
                  </a:lnTo>
                  <a:close/>
                </a:path>
                <a:path w="885825" h="43179">
                  <a:moveTo>
                    <a:pt x="402196" y="8890"/>
                  </a:moveTo>
                  <a:lnTo>
                    <a:pt x="401650" y="8890"/>
                  </a:lnTo>
                  <a:lnTo>
                    <a:pt x="400354" y="9144"/>
                  </a:lnTo>
                  <a:lnTo>
                    <a:pt x="400024" y="11176"/>
                  </a:lnTo>
                  <a:lnTo>
                    <a:pt x="400177" y="10922"/>
                  </a:lnTo>
                  <a:lnTo>
                    <a:pt x="400291" y="10668"/>
                  </a:lnTo>
                  <a:lnTo>
                    <a:pt x="400545" y="9779"/>
                  </a:lnTo>
                  <a:lnTo>
                    <a:pt x="400608" y="9982"/>
                  </a:lnTo>
                  <a:lnTo>
                    <a:pt x="400723" y="10541"/>
                  </a:lnTo>
                  <a:lnTo>
                    <a:pt x="400380" y="12039"/>
                  </a:lnTo>
                  <a:lnTo>
                    <a:pt x="401434" y="10668"/>
                  </a:lnTo>
                  <a:lnTo>
                    <a:pt x="401815" y="9779"/>
                  </a:lnTo>
                  <a:lnTo>
                    <a:pt x="402196" y="8890"/>
                  </a:lnTo>
                  <a:close/>
                </a:path>
                <a:path w="885825" h="43179">
                  <a:moveTo>
                    <a:pt x="404368" y="10883"/>
                  </a:moveTo>
                  <a:lnTo>
                    <a:pt x="404215" y="9232"/>
                  </a:lnTo>
                  <a:lnTo>
                    <a:pt x="403707" y="8153"/>
                  </a:lnTo>
                  <a:lnTo>
                    <a:pt x="403339" y="9766"/>
                  </a:lnTo>
                  <a:lnTo>
                    <a:pt x="403758" y="10007"/>
                  </a:lnTo>
                  <a:lnTo>
                    <a:pt x="404139" y="11303"/>
                  </a:lnTo>
                  <a:lnTo>
                    <a:pt x="404368" y="10883"/>
                  </a:lnTo>
                  <a:close/>
                </a:path>
                <a:path w="885825" h="43179">
                  <a:moveTo>
                    <a:pt x="409625" y="15240"/>
                  </a:moveTo>
                  <a:lnTo>
                    <a:pt x="409524" y="14135"/>
                  </a:lnTo>
                  <a:lnTo>
                    <a:pt x="409308" y="15494"/>
                  </a:lnTo>
                  <a:lnTo>
                    <a:pt x="409625" y="15240"/>
                  </a:lnTo>
                  <a:close/>
                </a:path>
                <a:path w="885825" h="43179">
                  <a:moveTo>
                    <a:pt x="409841" y="14097"/>
                  </a:moveTo>
                  <a:lnTo>
                    <a:pt x="409778" y="12827"/>
                  </a:lnTo>
                  <a:lnTo>
                    <a:pt x="409714" y="11430"/>
                  </a:lnTo>
                  <a:lnTo>
                    <a:pt x="409384" y="11684"/>
                  </a:lnTo>
                  <a:lnTo>
                    <a:pt x="409270" y="12268"/>
                  </a:lnTo>
                  <a:lnTo>
                    <a:pt x="409524" y="14135"/>
                  </a:lnTo>
                  <a:lnTo>
                    <a:pt x="409714" y="12827"/>
                  </a:lnTo>
                  <a:lnTo>
                    <a:pt x="409841" y="14097"/>
                  </a:lnTo>
                  <a:close/>
                </a:path>
                <a:path w="885825" h="43179">
                  <a:moveTo>
                    <a:pt x="419201" y="33058"/>
                  </a:moveTo>
                  <a:lnTo>
                    <a:pt x="418896" y="33909"/>
                  </a:lnTo>
                  <a:lnTo>
                    <a:pt x="419150" y="33528"/>
                  </a:lnTo>
                  <a:lnTo>
                    <a:pt x="419201" y="33058"/>
                  </a:lnTo>
                  <a:close/>
                </a:path>
                <a:path w="885825" h="43179">
                  <a:moveTo>
                    <a:pt x="422529" y="11074"/>
                  </a:moveTo>
                  <a:lnTo>
                    <a:pt x="422224" y="10629"/>
                  </a:lnTo>
                  <a:lnTo>
                    <a:pt x="422249" y="10858"/>
                  </a:lnTo>
                  <a:lnTo>
                    <a:pt x="422300" y="11036"/>
                  </a:lnTo>
                  <a:lnTo>
                    <a:pt x="422325" y="11226"/>
                  </a:lnTo>
                  <a:lnTo>
                    <a:pt x="422465" y="11125"/>
                  </a:lnTo>
                  <a:close/>
                </a:path>
                <a:path w="885825" h="43179">
                  <a:moveTo>
                    <a:pt x="423659" y="33883"/>
                  </a:moveTo>
                  <a:lnTo>
                    <a:pt x="423519" y="32842"/>
                  </a:lnTo>
                  <a:lnTo>
                    <a:pt x="423341" y="32232"/>
                  </a:lnTo>
                  <a:lnTo>
                    <a:pt x="423151" y="31838"/>
                  </a:lnTo>
                  <a:lnTo>
                    <a:pt x="423100" y="32067"/>
                  </a:lnTo>
                  <a:lnTo>
                    <a:pt x="423037" y="32258"/>
                  </a:lnTo>
                  <a:lnTo>
                    <a:pt x="423011" y="32588"/>
                  </a:lnTo>
                  <a:lnTo>
                    <a:pt x="423659" y="33883"/>
                  </a:lnTo>
                  <a:close/>
                </a:path>
                <a:path w="885825" h="43179">
                  <a:moveTo>
                    <a:pt x="423989" y="7086"/>
                  </a:moveTo>
                  <a:lnTo>
                    <a:pt x="423430" y="8064"/>
                  </a:lnTo>
                  <a:lnTo>
                    <a:pt x="423481" y="11366"/>
                  </a:lnTo>
                  <a:lnTo>
                    <a:pt x="423824" y="10795"/>
                  </a:lnTo>
                  <a:lnTo>
                    <a:pt x="423989" y="7086"/>
                  </a:lnTo>
                  <a:close/>
                </a:path>
                <a:path w="885825" h="43179">
                  <a:moveTo>
                    <a:pt x="427672" y="33997"/>
                  </a:moveTo>
                  <a:lnTo>
                    <a:pt x="426681" y="33540"/>
                  </a:lnTo>
                  <a:lnTo>
                    <a:pt x="426948" y="33832"/>
                  </a:lnTo>
                  <a:lnTo>
                    <a:pt x="427316" y="33985"/>
                  </a:lnTo>
                  <a:lnTo>
                    <a:pt x="427672" y="33997"/>
                  </a:lnTo>
                  <a:close/>
                </a:path>
                <a:path w="885825" h="43179">
                  <a:moveTo>
                    <a:pt x="428396" y="10160"/>
                  </a:moveTo>
                  <a:lnTo>
                    <a:pt x="428294" y="10325"/>
                  </a:lnTo>
                  <a:lnTo>
                    <a:pt x="428231" y="10909"/>
                  </a:lnTo>
                  <a:lnTo>
                    <a:pt x="428396" y="10160"/>
                  </a:lnTo>
                  <a:close/>
                </a:path>
                <a:path w="885825" h="43179">
                  <a:moveTo>
                    <a:pt x="428586" y="10795"/>
                  </a:moveTo>
                  <a:lnTo>
                    <a:pt x="428421" y="10325"/>
                  </a:lnTo>
                  <a:lnTo>
                    <a:pt x="428434" y="10566"/>
                  </a:lnTo>
                  <a:lnTo>
                    <a:pt x="428586" y="10795"/>
                  </a:lnTo>
                  <a:close/>
                </a:path>
                <a:path w="885825" h="43179">
                  <a:moveTo>
                    <a:pt x="434949" y="7810"/>
                  </a:moveTo>
                  <a:lnTo>
                    <a:pt x="434936" y="7442"/>
                  </a:lnTo>
                  <a:lnTo>
                    <a:pt x="434835" y="6819"/>
                  </a:lnTo>
                  <a:lnTo>
                    <a:pt x="434848" y="7327"/>
                  </a:lnTo>
                  <a:lnTo>
                    <a:pt x="434898" y="7734"/>
                  </a:lnTo>
                  <a:lnTo>
                    <a:pt x="434949" y="8102"/>
                  </a:lnTo>
                  <a:lnTo>
                    <a:pt x="434949" y="7810"/>
                  </a:lnTo>
                  <a:close/>
                </a:path>
                <a:path w="885825" h="43179">
                  <a:moveTo>
                    <a:pt x="438886" y="31089"/>
                  </a:moveTo>
                  <a:lnTo>
                    <a:pt x="438683" y="31750"/>
                  </a:lnTo>
                  <a:lnTo>
                    <a:pt x="438556" y="31877"/>
                  </a:lnTo>
                  <a:lnTo>
                    <a:pt x="438442" y="32258"/>
                  </a:lnTo>
                  <a:lnTo>
                    <a:pt x="438797" y="33020"/>
                  </a:lnTo>
                  <a:lnTo>
                    <a:pt x="438886" y="31089"/>
                  </a:lnTo>
                  <a:close/>
                </a:path>
                <a:path w="885825" h="43179">
                  <a:moveTo>
                    <a:pt x="442404" y="4445"/>
                  </a:moveTo>
                  <a:lnTo>
                    <a:pt x="441350" y="6350"/>
                  </a:lnTo>
                  <a:lnTo>
                    <a:pt x="441363" y="7327"/>
                  </a:lnTo>
                  <a:lnTo>
                    <a:pt x="441490" y="8547"/>
                  </a:lnTo>
                  <a:lnTo>
                    <a:pt x="441579" y="8255"/>
                  </a:lnTo>
                  <a:lnTo>
                    <a:pt x="441515" y="8890"/>
                  </a:lnTo>
                  <a:lnTo>
                    <a:pt x="441490" y="8547"/>
                  </a:lnTo>
                  <a:lnTo>
                    <a:pt x="440753" y="10668"/>
                  </a:lnTo>
                  <a:lnTo>
                    <a:pt x="442290" y="9271"/>
                  </a:lnTo>
                  <a:lnTo>
                    <a:pt x="442366" y="8890"/>
                  </a:lnTo>
                  <a:lnTo>
                    <a:pt x="442366" y="8255"/>
                  </a:lnTo>
                  <a:lnTo>
                    <a:pt x="442404" y="4445"/>
                  </a:lnTo>
                  <a:close/>
                </a:path>
                <a:path w="885825" h="43179">
                  <a:moveTo>
                    <a:pt x="442493" y="9093"/>
                  </a:moveTo>
                  <a:lnTo>
                    <a:pt x="442353" y="9398"/>
                  </a:lnTo>
                  <a:lnTo>
                    <a:pt x="442493" y="9093"/>
                  </a:lnTo>
                  <a:close/>
                </a:path>
                <a:path w="885825" h="43179">
                  <a:moveTo>
                    <a:pt x="445960" y="13208"/>
                  </a:moveTo>
                  <a:lnTo>
                    <a:pt x="445871" y="12954"/>
                  </a:lnTo>
                  <a:lnTo>
                    <a:pt x="445731" y="12827"/>
                  </a:lnTo>
                  <a:lnTo>
                    <a:pt x="445731" y="14224"/>
                  </a:lnTo>
                  <a:lnTo>
                    <a:pt x="445960" y="13208"/>
                  </a:lnTo>
                  <a:close/>
                </a:path>
                <a:path w="885825" h="43179">
                  <a:moveTo>
                    <a:pt x="446176" y="31026"/>
                  </a:moveTo>
                  <a:lnTo>
                    <a:pt x="446036" y="31165"/>
                  </a:lnTo>
                  <a:lnTo>
                    <a:pt x="445706" y="31724"/>
                  </a:lnTo>
                  <a:lnTo>
                    <a:pt x="445922" y="31496"/>
                  </a:lnTo>
                  <a:lnTo>
                    <a:pt x="446176" y="31026"/>
                  </a:lnTo>
                  <a:close/>
                </a:path>
                <a:path w="885825" h="43179">
                  <a:moveTo>
                    <a:pt x="446303" y="13335"/>
                  </a:moveTo>
                  <a:lnTo>
                    <a:pt x="446100" y="12573"/>
                  </a:lnTo>
                  <a:lnTo>
                    <a:pt x="446011" y="13081"/>
                  </a:lnTo>
                  <a:lnTo>
                    <a:pt x="446303" y="13335"/>
                  </a:lnTo>
                  <a:close/>
                </a:path>
                <a:path w="885825" h="43179">
                  <a:moveTo>
                    <a:pt x="446493" y="11341"/>
                  </a:moveTo>
                  <a:lnTo>
                    <a:pt x="446214" y="10934"/>
                  </a:lnTo>
                  <a:lnTo>
                    <a:pt x="446316" y="11201"/>
                  </a:lnTo>
                  <a:lnTo>
                    <a:pt x="446493" y="11341"/>
                  </a:lnTo>
                  <a:close/>
                </a:path>
                <a:path w="885825" h="43179">
                  <a:moveTo>
                    <a:pt x="446938" y="29718"/>
                  </a:moveTo>
                  <a:lnTo>
                    <a:pt x="446608" y="30226"/>
                  </a:lnTo>
                  <a:lnTo>
                    <a:pt x="446557" y="29908"/>
                  </a:lnTo>
                  <a:lnTo>
                    <a:pt x="446544" y="30226"/>
                  </a:lnTo>
                  <a:lnTo>
                    <a:pt x="446303" y="30861"/>
                  </a:lnTo>
                  <a:lnTo>
                    <a:pt x="446176" y="31115"/>
                  </a:lnTo>
                  <a:lnTo>
                    <a:pt x="446519" y="30988"/>
                  </a:lnTo>
                  <a:lnTo>
                    <a:pt x="446925" y="31750"/>
                  </a:lnTo>
                  <a:lnTo>
                    <a:pt x="446925" y="30988"/>
                  </a:lnTo>
                  <a:lnTo>
                    <a:pt x="446938" y="29718"/>
                  </a:lnTo>
                  <a:close/>
                </a:path>
                <a:path w="885825" h="43179">
                  <a:moveTo>
                    <a:pt x="448589" y="6057"/>
                  </a:moveTo>
                  <a:lnTo>
                    <a:pt x="448487" y="5588"/>
                  </a:lnTo>
                  <a:lnTo>
                    <a:pt x="448246" y="5969"/>
                  </a:lnTo>
                  <a:lnTo>
                    <a:pt x="448589" y="6057"/>
                  </a:lnTo>
                  <a:close/>
                </a:path>
                <a:path w="885825" h="43179">
                  <a:moveTo>
                    <a:pt x="448779" y="6096"/>
                  </a:moveTo>
                  <a:lnTo>
                    <a:pt x="448589" y="6057"/>
                  </a:lnTo>
                  <a:lnTo>
                    <a:pt x="448729" y="6616"/>
                  </a:lnTo>
                  <a:lnTo>
                    <a:pt x="448779" y="6096"/>
                  </a:lnTo>
                  <a:close/>
                </a:path>
                <a:path w="885825" h="43179">
                  <a:moveTo>
                    <a:pt x="450913" y="5232"/>
                  </a:moveTo>
                  <a:lnTo>
                    <a:pt x="450697" y="5499"/>
                  </a:lnTo>
                  <a:lnTo>
                    <a:pt x="450913" y="5232"/>
                  </a:lnTo>
                  <a:close/>
                </a:path>
                <a:path w="885825" h="43179">
                  <a:moveTo>
                    <a:pt x="451345" y="6477"/>
                  </a:moveTo>
                  <a:lnTo>
                    <a:pt x="450773" y="6731"/>
                  </a:lnTo>
                  <a:lnTo>
                    <a:pt x="450850" y="6858"/>
                  </a:lnTo>
                  <a:lnTo>
                    <a:pt x="451116" y="6858"/>
                  </a:lnTo>
                  <a:lnTo>
                    <a:pt x="451345" y="6477"/>
                  </a:lnTo>
                  <a:close/>
                </a:path>
                <a:path w="885825" h="43179">
                  <a:moveTo>
                    <a:pt x="451548" y="11430"/>
                  </a:moveTo>
                  <a:lnTo>
                    <a:pt x="451434" y="11049"/>
                  </a:lnTo>
                  <a:lnTo>
                    <a:pt x="451205" y="10287"/>
                  </a:lnTo>
                  <a:lnTo>
                    <a:pt x="450888" y="9271"/>
                  </a:lnTo>
                  <a:lnTo>
                    <a:pt x="450202" y="6985"/>
                  </a:lnTo>
                  <a:lnTo>
                    <a:pt x="450748" y="6743"/>
                  </a:lnTo>
                  <a:lnTo>
                    <a:pt x="450646" y="6604"/>
                  </a:lnTo>
                  <a:lnTo>
                    <a:pt x="450532" y="6350"/>
                  </a:lnTo>
                  <a:lnTo>
                    <a:pt x="450608" y="5715"/>
                  </a:lnTo>
                  <a:lnTo>
                    <a:pt x="450507" y="5080"/>
                  </a:lnTo>
                  <a:lnTo>
                    <a:pt x="449503" y="2540"/>
                  </a:lnTo>
                  <a:lnTo>
                    <a:pt x="450011" y="9271"/>
                  </a:lnTo>
                  <a:lnTo>
                    <a:pt x="448678" y="9144"/>
                  </a:lnTo>
                  <a:lnTo>
                    <a:pt x="448805" y="8128"/>
                  </a:lnTo>
                  <a:lnTo>
                    <a:pt x="448729" y="6616"/>
                  </a:lnTo>
                  <a:lnTo>
                    <a:pt x="448437" y="9017"/>
                  </a:lnTo>
                  <a:lnTo>
                    <a:pt x="447890" y="10541"/>
                  </a:lnTo>
                  <a:lnTo>
                    <a:pt x="447078" y="9017"/>
                  </a:lnTo>
                  <a:lnTo>
                    <a:pt x="446938" y="11430"/>
                  </a:lnTo>
                  <a:lnTo>
                    <a:pt x="450265" y="11430"/>
                  </a:lnTo>
                  <a:lnTo>
                    <a:pt x="450253" y="10541"/>
                  </a:lnTo>
                  <a:lnTo>
                    <a:pt x="450253" y="10287"/>
                  </a:lnTo>
                  <a:lnTo>
                    <a:pt x="451218" y="11137"/>
                  </a:lnTo>
                  <a:lnTo>
                    <a:pt x="451548" y="11430"/>
                  </a:lnTo>
                  <a:close/>
                </a:path>
                <a:path w="885825" h="43179">
                  <a:moveTo>
                    <a:pt x="452856" y="29044"/>
                  </a:moveTo>
                  <a:lnTo>
                    <a:pt x="452589" y="29083"/>
                  </a:lnTo>
                  <a:lnTo>
                    <a:pt x="452856" y="29083"/>
                  </a:lnTo>
                  <a:close/>
                </a:path>
                <a:path w="885825" h="43179">
                  <a:moveTo>
                    <a:pt x="457682" y="9702"/>
                  </a:moveTo>
                  <a:lnTo>
                    <a:pt x="457593" y="9385"/>
                  </a:lnTo>
                  <a:lnTo>
                    <a:pt x="457517" y="9207"/>
                  </a:lnTo>
                  <a:lnTo>
                    <a:pt x="457454" y="9461"/>
                  </a:lnTo>
                  <a:lnTo>
                    <a:pt x="457606" y="9626"/>
                  </a:lnTo>
                  <a:close/>
                </a:path>
                <a:path w="885825" h="43179">
                  <a:moveTo>
                    <a:pt x="462191" y="25996"/>
                  </a:moveTo>
                  <a:lnTo>
                    <a:pt x="461949" y="25793"/>
                  </a:lnTo>
                  <a:lnTo>
                    <a:pt x="461683" y="25488"/>
                  </a:lnTo>
                  <a:lnTo>
                    <a:pt x="461429" y="25920"/>
                  </a:lnTo>
                  <a:lnTo>
                    <a:pt x="461695" y="26517"/>
                  </a:lnTo>
                  <a:lnTo>
                    <a:pt x="461949" y="26403"/>
                  </a:lnTo>
                  <a:lnTo>
                    <a:pt x="462191" y="25996"/>
                  </a:lnTo>
                  <a:close/>
                </a:path>
                <a:path w="885825" h="43179">
                  <a:moveTo>
                    <a:pt x="462737" y="24638"/>
                  </a:moveTo>
                  <a:lnTo>
                    <a:pt x="462381" y="25666"/>
                  </a:lnTo>
                  <a:lnTo>
                    <a:pt x="462191" y="25996"/>
                  </a:lnTo>
                  <a:lnTo>
                    <a:pt x="462470" y="26225"/>
                  </a:lnTo>
                  <a:lnTo>
                    <a:pt x="462699" y="26301"/>
                  </a:lnTo>
                  <a:lnTo>
                    <a:pt x="462737" y="24638"/>
                  </a:lnTo>
                  <a:close/>
                </a:path>
                <a:path w="885825" h="43179">
                  <a:moveTo>
                    <a:pt x="466394" y="11811"/>
                  </a:moveTo>
                  <a:lnTo>
                    <a:pt x="466039" y="9779"/>
                  </a:lnTo>
                  <a:lnTo>
                    <a:pt x="465493" y="12192"/>
                  </a:lnTo>
                  <a:lnTo>
                    <a:pt x="466394" y="11811"/>
                  </a:lnTo>
                  <a:close/>
                </a:path>
                <a:path w="885825" h="43179">
                  <a:moveTo>
                    <a:pt x="467004" y="11557"/>
                  </a:moveTo>
                  <a:lnTo>
                    <a:pt x="466394" y="11811"/>
                  </a:lnTo>
                  <a:lnTo>
                    <a:pt x="466661" y="13398"/>
                  </a:lnTo>
                  <a:lnTo>
                    <a:pt x="467004" y="11557"/>
                  </a:lnTo>
                  <a:close/>
                </a:path>
                <a:path w="885825" h="43179">
                  <a:moveTo>
                    <a:pt x="467588" y="7988"/>
                  </a:moveTo>
                  <a:lnTo>
                    <a:pt x="466763" y="8940"/>
                  </a:lnTo>
                  <a:lnTo>
                    <a:pt x="467372" y="8356"/>
                  </a:lnTo>
                  <a:lnTo>
                    <a:pt x="467588" y="7988"/>
                  </a:lnTo>
                  <a:close/>
                </a:path>
                <a:path w="885825" h="43179">
                  <a:moveTo>
                    <a:pt x="470496" y="26746"/>
                  </a:moveTo>
                  <a:lnTo>
                    <a:pt x="469785" y="27520"/>
                  </a:lnTo>
                  <a:lnTo>
                    <a:pt x="470204" y="29197"/>
                  </a:lnTo>
                  <a:lnTo>
                    <a:pt x="470496" y="26746"/>
                  </a:lnTo>
                  <a:close/>
                </a:path>
                <a:path w="885825" h="43179">
                  <a:moveTo>
                    <a:pt x="471855" y="29337"/>
                  </a:moveTo>
                  <a:lnTo>
                    <a:pt x="470471" y="26416"/>
                  </a:lnTo>
                  <a:lnTo>
                    <a:pt x="470496" y="26746"/>
                  </a:lnTo>
                  <a:lnTo>
                    <a:pt x="470789" y="29718"/>
                  </a:lnTo>
                  <a:lnTo>
                    <a:pt x="471855" y="29337"/>
                  </a:lnTo>
                  <a:close/>
                </a:path>
                <a:path w="885825" h="43179">
                  <a:moveTo>
                    <a:pt x="474370" y="13843"/>
                  </a:moveTo>
                  <a:lnTo>
                    <a:pt x="474218" y="13690"/>
                  </a:lnTo>
                  <a:lnTo>
                    <a:pt x="474370" y="13843"/>
                  </a:lnTo>
                  <a:close/>
                </a:path>
                <a:path w="885825" h="43179">
                  <a:moveTo>
                    <a:pt x="475310" y="11150"/>
                  </a:moveTo>
                  <a:lnTo>
                    <a:pt x="474827" y="11518"/>
                  </a:lnTo>
                  <a:lnTo>
                    <a:pt x="475259" y="12153"/>
                  </a:lnTo>
                  <a:lnTo>
                    <a:pt x="475310" y="11150"/>
                  </a:lnTo>
                  <a:close/>
                </a:path>
                <a:path w="885825" h="43179">
                  <a:moveTo>
                    <a:pt x="483019" y="15913"/>
                  </a:moveTo>
                  <a:lnTo>
                    <a:pt x="482473" y="14808"/>
                  </a:lnTo>
                  <a:lnTo>
                    <a:pt x="482396" y="15938"/>
                  </a:lnTo>
                  <a:lnTo>
                    <a:pt x="482739" y="15659"/>
                  </a:lnTo>
                  <a:lnTo>
                    <a:pt x="483019" y="15913"/>
                  </a:lnTo>
                  <a:close/>
                </a:path>
                <a:path w="885825" h="43179">
                  <a:moveTo>
                    <a:pt x="483235" y="16332"/>
                  </a:moveTo>
                  <a:lnTo>
                    <a:pt x="483184" y="16103"/>
                  </a:lnTo>
                  <a:lnTo>
                    <a:pt x="483108" y="15976"/>
                  </a:lnTo>
                  <a:lnTo>
                    <a:pt x="483235" y="16332"/>
                  </a:lnTo>
                  <a:close/>
                </a:path>
                <a:path w="885825" h="43179">
                  <a:moveTo>
                    <a:pt x="487489" y="12153"/>
                  </a:moveTo>
                  <a:lnTo>
                    <a:pt x="487464" y="11772"/>
                  </a:lnTo>
                  <a:lnTo>
                    <a:pt x="487438" y="11531"/>
                  </a:lnTo>
                  <a:lnTo>
                    <a:pt x="487438" y="11912"/>
                  </a:lnTo>
                  <a:lnTo>
                    <a:pt x="487451" y="12255"/>
                  </a:lnTo>
                  <a:lnTo>
                    <a:pt x="487489" y="12585"/>
                  </a:lnTo>
                  <a:lnTo>
                    <a:pt x="487489" y="12153"/>
                  </a:lnTo>
                  <a:close/>
                </a:path>
                <a:path w="885825" h="43179">
                  <a:moveTo>
                    <a:pt x="488746" y="19951"/>
                  </a:moveTo>
                  <a:lnTo>
                    <a:pt x="488670" y="20193"/>
                  </a:lnTo>
                  <a:lnTo>
                    <a:pt x="488746" y="19951"/>
                  </a:lnTo>
                  <a:close/>
                </a:path>
                <a:path w="885825" h="43179">
                  <a:moveTo>
                    <a:pt x="488911" y="17653"/>
                  </a:moveTo>
                  <a:lnTo>
                    <a:pt x="488810" y="16637"/>
                  </a:lnTo>
                  <a:lnTo>
                    <a:pt x="488581" y="16129"/>
                  </a:lnTo>
                  <a:lnTo>
                    <a:pt x="488670" y="18694"/>
                  </a:lnTo>
                  <a:lnTo>
                    <a:pt x="488911" y="17653"/>
                  </a:lnTo>
                  <a:close/>
                </a:path>
                <a:path w="885825" h="43179">
                  <a:moveTo>
                    <a:pt x="489077" y="18923"/>
                  </a:moveTo>
                  <a:lnTo>
                    <a:pt x="488810" y="19431"/>
                  </a:lnTo>
                  <a:lnTo>
                    <a:pt x="488746" y="19951"/>
                  </a:lnTo>
                  <a:lnTo>
                    <a:pt x="488975" y="19177"/>
                  </a:lnTo>
                  <a:lnTo>
                    <a:pt x="489077" y="18923"/>
                  </a:lnTo>
                  <a:close/>
                </a:path>
                <a:path w="885825" h="43179">
                  <a:moveTo>
                    <a:pt x="493153" y="11976"/>
                  </a:moveTo>
                  <a:lnTo>
                    <a:pt x="492785" y="13373"/>
                  </a:lnTo>
                  <a:lnTo>
                    <a:pt x="492963" y="13373"/>
                  </a:lnTo>
                  <a:lnTo>
                    <a:pt x="493026" y="12992"/>
                  </a:lnTo>
                  <a:lnTo>
                    <a:pt x="493090" y="12509"/>
                  </a:lnTo>
                  <a:lnTo>
                    <a:pt x="493153" y="11976"/>
                  </a:lnTo>
                  <a:close/>
                </a:path>
                <a:path w="885825" h="43179">
                  <a:moveTo>
                    <a:pt x="493534" y="27355"/>
                  </a:moveTo>
                  <a:lnTo>
                    <a:pt x="493471" y="27089"/>
                  </a:lnTo>
                  <a:lnTo>
                    <a:pt x="493407" y="26797"/>
                  </a:lnTo>
                  <a:lnTo>
                    <a:pt x="493420" y="27051"/>
                  </a:lnTo>
                  <a:lnTo>
                    <a:pt x="493458" y="27317"/>
                  </a:lnTo>
                  <a:lnTo>
                    <a:pt x="493534" y="27546"/>
                  </a:lnTo>
                  <a:lnTo>
                    <a:pt x="493534" y="27355"/>
                  </a:lnTo>
                  <a:close/>
                </a:path>
                <a:path w="885825" h="43179">
                  <a:moveTo>
                    <a:pt x="496430" y="24765"/>
                  </a:moveTo>
                  <a:lnTo>
                    <a:pt x="495769" y="23241"/>
                  </a:lnTo>
                  <a:lnTo>
                    <a:pt x="495668" y="25527"/>
                  </a:lnTo>
                  <a:lnTo>
                    <a:pt x="496379" y="25400"/>
                  </a:lnTo>
                  <a:lnTo>
                    <a:pt x="496430" y="24765"/>
                  </a:lnTo>
                  <a:close/>
                </a:path>
                <a:path w="885825" h="43179">
                  <a:moveTo>
                    <a:pt x="500265" y="13919"/>
                  </a:moveTo>
                  <a:lnTo>
                    <a:pt x="500240" y="13055"/>
                  </a:lnTo>
                  <a:lnTo>
                    <a:pt x="500075" y="12915"/>
                  </a:lnTo>
                  <a:lnTo>
                    <a:pt x="499935" y="15862"/>
                  </a:lnTo>
                  <a:lnTo>
                    <a:pt x="499833" y="17157"/>
                  </a:lnTo>
                  <a:lnTo>
                    <a:pt x="499948" y="15938"/>
                  </a:lnTo>
                  <a:lnTo>
                    <a:pt x="500100" y="15367"/>
                  </a:lnTo>
                  <a:lnTo>
                    <a:pt x="500253" y="15138"/>
                  </a:lnTo>
                  <a:lnTo>
                    <a:pt x="500265" y="14592"/>
                  </a:lnTo>
                  <a:lnTo>
                    <a:pt x="500265" y="13919"/>
                  </a:lnTo>
                  <a:close/>
                </a:path>
                <a:path w="885825" h="43179">
                  <a:moveTo>
                    <a:pt x="501421" y="27876"/>
                  </a:moveTo>
                  <a:lnTo>
                    <a:pt x="501319" y="29133"/>
                  </a:lnTo>
                  <a:lnTo>
                    <a:pt x="501383" y="28613"/>
                  </a:lnTo>
                  <a:lnTo>
                    <a:pt x="501421" y="27876"/>
                  </a:lnTo>
                  <a:close/>
                </a:path>
                <a:path w="885825" h="43179">
                  <a:moveTo>
                    <a:pt x="501967" y="14058"/>
                  </a:moveTo>
                  <a:lnTo>
                    <a:pt x="501370" y="12915"/>
                  </a:lnTo>
                  <a:lnTo>
                    <a:pt x="501421" y="12280"/>
                  </a:lnTo>
                  <a:lnTo>
                    <a:pt x="500989" y="13309"/>
                  </a:lnTo>
                  <a:lnTo>
                    <a:pt x="500888" y="13563"/>
                  </a:lnTo>
                  <a:lnTo>
                    <a:pt x="501332" y="14566"/>
                  </a:lnTo>
                  <a:lnTo>
                    <a:pt x="501967" y="14058"/>
                  </a:lnTo>
                  <a:close/>
                </a:path>
                <a:path w="885825" h="43179">
                  <a:moveTo>
                    <a:pt x="503885" y="17272"/>
                  </a:moveTo>
                  <a:lnTo>
                    <a:pt x="503783" y="17907"/>
                  </a:lnTo>
                  <a:lnTo>
                    <a:pt x="503669" y="19621"/>
                  </a:lnTo>
                  <a:lnTo>
                    <a:pt x="503885" y="17272"/>
                  </a:lnTo>
                  <a:close/>
                </a:path>
                <a:path w="885825" h="43179">
                  <a:moveTo>
                    <a:pt x="504342" y="29210"/>
                  </a:moveTo>
                  <a:lnTo>
                    <a:pt x="504177" y="29464"/>
                  </a:lnTo>
                  <a:lnTo>
                    <a:pt x="504126" y="30099"/>
                  </a:lnTo>
                  <a:lnTo>
                    <a:pt x="504266" y="30264"/>
                  </a:lnTo>
                  <a:lnTo>
                    <a:pt x="504342" y="29210"/>
                  </a:lnTo>
                  <a:close/>
                </a:path>
                <a:path w="885825" h="43179">
                  <a:moveTo>
                    <a:pt x="504596" y="19177"/>
                  </a:moveTo>
                  <a:lnTo>
                    <a:pt x="503897" y="19507"/>
                  </a:lnTo>
                  <a:lnTo>
                    <a:pt x="503897" y="20434"/>
                  </a:lnTo>
                  <a:lnTo>
                    <a:pt x="504596" y="19177"/>
                  </a:lnTo>
                  <a:close/>
                </a:path>
                <a:path w="885825" h="43179">
                  <a:moveTo>
                    <a:pt x="504761" y="31115"/>
                  </a:moveTo>
                  <a:lnTo>
                    <a:pt x="504672" y="30734"/>
                  </a:lnTo>
                  <a:lnTo>
                    <a:pt x="504266" y="30264"/>
                  </a:lnTo>
                  <a:lnTo>
                    <a:pt x="504139" y="31750"/>
                  </a:lnTo>
                  <a:lnTo>
                    <a:pt x="504761" y="31115"/>
                  </a:lnTo>
                  <a:close/>
                </a:path>
                <a:path w="885825" h="43179">
                  <a:moveTo>
                    <a:pt x="505866" y="19812"/>
                  </a:moveTo>
                  <a:close/>
                </a:path>
                <a:path w="885825" h="43179">
                  <a:moveTo>
                    <a:pt x="506044" y="17208"/>
                  </a:moveTo>
                  <a:lnTo>
                    <a:pt x="505955" y="16675"/>
                  </a:lnTo>
                  <a:lnTo>
                    <a:pt x="504901" y="16319"/>
                  </a:lnTo>
                  <a:lnTo>
                    <a:pt x="506044" y="17208"/>
                  </a:lnTo>
                  <a:close/>
                </a:path>
                <a:path w="885825" h="43179">
                  <a:moveTo>
                    <a:pt x="506183" y="14262"/>
                  </a:moveTo>
                  <a:lnTo>
                    <a:pt x="504799" y="10845"/>
                  </a:lnTo>
                  <a:lnTo>
                    <a:pt x="505777" y="14465"/>
                  </a:lnTo>
                  <a:lnTo>
                    <a:pt x="506183" y="14262"/>
                  </a:lnTo>
                  <a:close/>
                </a:path>
                <a:path w="885825" h="43179">
                  <a:moveTo>
                    <a:pt x="506412" y="16827"/>
                  </a:moveTo>
                  <a:lnTo>
                    <a:pt x="505777" y="14465"/>
                  </a:lnTo>
                  <a:lnTo>
                    <a:pt x="505637" y="14528"/>
                  </a:lnTo>
                  <a:lnTo>
                    <a:pt x="505955" y="16675"/>
                  </a:lnTo>
                  <a:lnTo>
                    <a:pt x="506412" y="16827"/>
                  </a:lnTo>
                  <a:close/>
                </a:path>
                <a:path w="885825" h="43179">
                  <a:moveTo>
                    <a:pt x="506590" y="19050"/>
                  </a:moveTo>
                  <a:lnTo>
                    <a:pt x="506425" y="18923"/>
                  </a:lnTo>
                  <a:lnTo>
                    <a:pt x="506526" y="17653"/>
                  </a:lnTo>
                  <a:lnTo>
                    <a:pt x="505853" y="19799"/>
                  </a:lnTo>
                  <a:lnTo>
                    <a:pt x="506590" y="19050"/>
                  </a:lnTo>
                  <a:close/>
                </a:path>
                <a:path w="885825" h="43179">
                  <a:moveTo>
                    <a:pt x="511327" y="31661"/>
                  </a:moveTo>
                  <a:lnTo>
                    <a:pt x="510705" y="27889"/>
                  </a:lnTo>
                  <a:lnTo>
                    <a:pt x="510336" y="29679"/>
                  </a:lnTo>
                  <a:lnTo>
                    <a:pt x="510667" y="29921"/>
                  </a:lnTo>
                  <a:lnTo>
                    <a:pt x="511098" y="31978"/>
                  </a:lnTo>
                  <a:lnTo>
                    <a:pt x="511327" y="31661"/>
                  </a:lnTo>
                  <a:close/>
                </a:path>
                <a:path w="885825" h="43179">
                  <a:moveTo>
                    <a:pt x="511657" y="30467"/>
                  </a:moveTo>
                  <a:lnTo>
                    <a:pt x="511492" y="31432"/>
                  </a:lnTo>
                  <a:lnTo>
                    <a:pt x="511657" y="30467"/>
                  </a:lnTo>
                  <a:close/>
                </a:path>
                <a:path w="885825" h="43179">
                  <a:moveTo>
                    <a:pt x="511733" y="29400"/>
                  </a:moveTo>
                  <a:lnTo>
                    <a:pt x="511657" y="30467"/>
                  </a:lnTo>
                  <a:lnTo>
                    <a:pt x="511683" y="30251"/>
                  </a:lnTo>
                  <a:lnTo>
                    <a:pt x="511721" y="29908"/>
                  </a:lnTo>
                  <a:lnTo>
                    <a:pt x="511733" y="29400"/>
                  </a:lnTo>
                  <a:close/>
                </a:path>
                <a:path w="885825" h="43179">
                  <a:moveTo>
                    <a:pt x="512000" y="18338"/>
                  </a:moveTo>
                  <a:lnTo>
                    <a:pt x="511873" y="18567"/>
                  </a:lnTo>
                  <a:lnTo>
                    <a:pt x="512000" y="18338"/>
                  </a:lnTo>
                  <a:close/>
                </a:path>
                <a:path w="885825" h="43179">
                  <a:moveTo>
                    <a:pt x="513029" y="30149"/>
                  </a:moveTo>
                  <a:lnTo>
                    <a:pt x="512813" y="30200"/>
                  </a:lnTo>
                  <a:lnTo>
                    <a:pt x="512953" y="30264"/>
                  </a:lnTo>
                  <a:close/>
                </a:path>
                <a:path w="885825" h="43179">
                  <a:moveTo>
                    <a:pt x="513549" y="29629"/>
                  </a:moveTo>
                  <a:lnTo>
                    <a:pt x="513448" y="29781"/>
                  </a:lnTo>
                  <a:lnTo>
                    <a:pt x="513346" y="29908"/>
                  </a:lnTo>
                  <a:lnTo>
                    <a:pt x="513270" y="29552"/>
                  </a:lnTo>
                  <a:lnTo>
                    <a:pt x="513295" y="29146"/>
                  </a:lnTo>
                  <a:lnTo>
                    <a:pt x="513245" y="28879"/>
                  </a:lnTo>
                  <a:lnTo>
                    <a:pt x="513181" y="29629"/>
                  </a:lnTo>
                  <a:lnTo>
                    <a:pt x="513118" y="29997"/>
                  </a:lnTo>
                  <a:lnTo>
                    <a:pt x="513029" y="30149"/>
                  </a:lnTo>
                  <a:lnTo>
                    <a:pt x="513168" y="30060"/>
                  </a:lnTo>
                  <a:lnTo>
                    <a:pt x="513219" y="30340"/>
                  </a:lnTo>
                  <a:lnTo>
                    <a:pt x="513207" y="30530"/>
                  </a:lnTo>
                  <a:lnTo>
                    <a:pt x="513334" y="30365"/>
                  </a:lnTo>
                  <a:lnTo>
                    <a:pt x="513448" y="30048"/>
                  </a:lnTo>
                  <a:lnTo>
                    <a:pt x="513549" y="29629"/>
                  </a:lnTo>
                  <a:close/>
                </a:path>
                <a:path w="885825" h="43179">
                  <a:moveTo>
                    <a:pt x="513791" y="20828"/>
                  </a:moveTo>
                  <a:lnTo>
                    <a:pt x="512737" y="24511"/>
                  </a:lnTo>
                  <a:lnTo>
                    <a:pt x="512610" y="23698"/>
                  </a:lnTo>
                  <a:lnTo>
                    <a:pt x="512521" y="21844"/>
                  </a:lnTo>
                  <a:lnTo>
                    <a:pt x="512584" y="20828"/>
                  </a:lnTo>
                  <a:lnTo>
                    <a:pt x="512889" y="20434"/>
                  </a:lnTo>
                  <a:lnTo>
                    <a:pt x="512775" y="19621"/>
                  </a:lnTo>
                  <a:lnTo>
                    <a:pt x="512368" y="18161"/>
                  </a:lnTo>
                  <a:lnTo>
                    <a:pt x="512330" y="21844"/>
                  </a:lnTo>
                  <a:lnTo>
                    <a:pt x="512203" y="21209"/>
                  </a:lnTo>
                  <a:lnTo>
                    <a:pt x="512089" y="20701"/>
                  </a:lnTo>
                  <a:lnTo>
                    <a:pt x="511937" y="19939"/>
                  </a:lnTo>
                  <a:lnTo>
                    <a:pt x="511810" y="19304"/>
                  </a:lnTo>
                  <a:lnTo>
                    <a:pt x="511873" y="18669"/>
                  </a:lnTo>
                  <a:lnTo>
                    <a:pt x="511187" y="19939"/>
                  </a:lnTo>
                  <a:lnTo>
                    <a:pt x="511314" y="19177"/>
                  </a:lnTo>
                  <a:lnTo>
                    <a:pt x="511187" y="17145"/>
                  </a:lnTo>
                  <a:lnTo>
                    <a:pt x="511225" y="17005"/>
                  </a:lnTo>
                  <a:lnTo>
                    <a:pt x="511543" y="17526"/>
                  </a:lnTo>
                  <a:lnTo>
                    <a:pt x="511276" y="16891"/>
                  </a:lnTo>
                  <a:lnTo>
                    <a:pt x="510451" y="14986"/>
                  </a:lnTo>
                  <a:lnTo>
                    <a:pt x="509574" y="20701"/>
                  </a:lnTo>
                  <a:lnTo>
                    <a:pt x="509346" y="18542"/>
                  </a:lnTo>
                  <a:lnTo>
                    <a:pt x="509333" y="17145"/>
                  </a:lnTo>
                  <a:lnTo>
                    <a:pt x="507669" y="18542"/>
                  </a:lnTo>
                  <a:lnTo>
                    <a:pt x="508990" y="20193"/>
                  </a:lnTo>
                  <a:lnTo>
                    <a:pt x="509041" y="20434"/>
                  </a:lnTo>
                  <a:lnTo>
                    <a:pt x="507758" y="24003"/>
                  </a:lnTo>
                  <a:lnTo>
                    <a:pt x="507631" y="22352"/>
                  </a:lnTo>
                  <a:lnTo>
                    <a:pt x="507542" y="21082"/>
                  </a:lnTo>
                  <a:lnTo>
                    <a:pt x="507403" y="19304"/>
                  </a:lnTo>
                  <a:lnTo>
                    <a:pt x="507174" y="16129"/>
                  </a:lnTo>
                  <a:lnTo>
                    <a:pt x="506920" y="19304"/>
                  </a:lnTo>
                  <a:lnTo>
                    <a:pt x="506590" y="19050"/>
                  </a:lnTo>
                  <a:lnTo>
                    <a:pt x="506171" y="21082"/>
                  </a:lnTo>
                  <a:lnTo>
                    <a:pt x="505929" y="20066"/>
                  </a:lnTo>
                  <a:lnTo>
                    <a:pt x="505841" y="19812"/>
                  </a:lnTo>
                  <a:lnTo>
                    <a:pt x="505460" y="18161"/>
                  </a:lnTo>
                  <a:lnTo>
                    <a:pt x="503910" y="22352"/>
                  </a:lnTo>
                  <a:lnTo>
                    <a:pt x="503910" y="22098"/>
                  </a:lnTo>
                  <a:lnTo>
                    <a:pt x="503910" y="21717"/>
                  </a:lnTo>
                  <a:lnTo>
                    <a:pt x="503910" y="20828"/>
                  </a:lnTo>
                  <a:lnTo>
                    <a:pt x="503897" y="20434"/>
                  </a:lnTo>
                  <a:lnTo>
                    <a:pt x="503682" y="20828"/>
                  </a:lnTo>
                  <a:lnTo>
                    <a:pt x="503669" y="19685"/>
                  </a:lnTo>
                  <a:lnTo>
                    <a:pt x="503656" y="18796"/>
                  </a:lnTo>
                  <a:lnTo>
                    <a:pt x="503631" y="18923"/>
                  </a:lnTo>
                  <a:lnTo>
                    <a:pt x="503605" y="15367"/>
                  </a:lnTo>
                  <a:lnTo>
                    <a:pt x="502666" y="21717"/>
                  </a:lnTo>
                  <a:lnTo>
                    <a:pt x="502462" y="20955"/>
                  </a:lnTo>
                  <a:lnTo>
                    <a:pt x="502285" y="20320"/>
                  </a:lnTo>
                  <a:lnTo>
                    <a:pt x="502246" y="20193"/>
                  </a:lnTo>
                  <a:lnTo>
                    <a:pt x="502043" y="19431"/>
                  </a:lnTo>
                  <a:lnTo>
                    <a:pt x="502170" y="17780"/>
                  </a:lnTo>
                  <a:lnTo>
                    <a:pt x="502310" y="16383"/>
                  </a:lnTo>
                  <a:lnTo>
                    <a:pt x="502958" y="17907"/>
                  </a:lnTo>
                  <a:lnTo>
                    <a:pt x="502564" y="16383"/>
                  </a:lnTo>
                  <a:lnTo>
                    <a:pt x="502297" y="15367"/>
                  </a:lnTo>
                  <a:lnTo>
                    <a:pt x="501726" y="20193"/>
                  </a:lnTo>
                  <a:lnTo>
                    <a:pt x="501650" y="19685"/>
                  </a:lnTo>
                  <a:lnTo>
                    <a:pt x="501561" y="19050"/>
                  </a:lnTo>
                  <a:lnTo>
                    <a:pt x="500900" y="14351"/>
                  </a:lnTo>
                  <a:lnTo>
                    <a:pt x="500341" y="15113"/>
                  </a:lnTo>
                  <a:lnTo>
                    <a:pt x="500240" y="15621"/>
                  </a:lnTo>
                  <a:lnTo>
                    <a:pt x="500113" y="19050"/>
                  </a:lnTo>
                  <a:lnTo>
                    <a:pt x="499554" y="18034"/>
                  </a:lnTo>
                  <a:lnTo>
                    <a:pt x="498856" y="16764"/>
                  </a:lnTo>
                  <a:lnTo>
                    <a:pt x="497776" y="18034"/>
                  </a:lnTo>
                  <a:lnTo>
                    <a:pt x="497814" y="17653"/>
                  </a:lnTo>
                  <a:lnTo>
                    <a:pt x="497878" y="16764"/>
                  </a:lnTo>
                  <a:lnTo>
                    <a:pt x="495884" y="15875"/>
                  </a:lnTo>
                  <a:lnTo>
                    <a:pt x="494957" y="14478"/>
                  </a:lnTo>
                  <a:lnTo>
                    <a:pt x="494703" y="17653"/>
                  </a:lnTo>
                  <a:lnTo>
                    <a:pt x="493725" y="16891"/>
                  </a:lnTo>
                  <a:lnTo>
                    <a:pt x="492975" y="17653"/>
                  </a:lnTo>
                  <a:lnTo>
                    <a:pt x="493649" y="13462"/>
                  </a:lnTo>
                  <a:lnTo>
                    <a:pt x="492963" y="13462"/>
                  </a:lnTo>
                  <a:lnTo>
                    <a:pt x="492772" y="14605"/>
                  </a:lnTo>
                  <a:lnTo>
                    <a:pt x="492531" y="15367"/>
                  </a:lnTo>
                  <a:lnTo>
                    <a:pt x="492086" y="15748"/>
                  </a:lnTo>
                  <a:lnTo>
                    <a:pt x="492328" y="12827"/>
                  </a:lnTo>
                  <a:lnTo>
                    <a:pt x="491426" y="12954"/>
                  </a:lnTo>
                  <a:lnTo>
                    <a:pt x="490410" y="16256"/>
                  </a:lnTo>
                  <a:lnTo>
                    <a:pt x="489292" y="14224"/>
                  </a:lnTo>
                  <a:lnTo>
                    <a:pt x="489242" y="17399"/>
                  </a:lnTo>
                  <a:lnTo>
                    <a:pt x="489800" y="20574"/>
                  </a:lnTo>
                  <a:lnTo>
                    <a:pt x="489915" y="21844"/>
                  </a:lnTo>
                  <a:lnTo>
                    <a:pt x="488721" y="23495"/>
                  </a:lnTo>
                  <a:lnTo>
                    <a:pt x="488670" y="20193"/>
                  </a:lnTo>
                  <a:lnTo>
                    <a:pt x="488556" y="19812"/>
                  </a:lnTo>
                  <a:lnTo>
                    <a:pt x="488492" y="19050"/>
                  </a:lnTo>
                  <a:lnTo>
                    <a:pt x="488276" y="18923"/>
                  </a:lnTo>
                  <a:lnTo>
                    <a:pt x="488327" y="17399"/>
                  </a:lnTo>
                  <a:lnTo>
                    <a:pt x="488340" y="16891"/>
                  </a:lnTo>
                  <a:lnTo>
                    <a:pt x="488010" y="17399"/>
                  </a:lnTo>
                  <a:lnTo>
                    <a:pt x="488111" y="15875"/>
                  </a:lnTo>
                  <a:lnTo>
                    <a:pt x="488226" y="15621"/>
                  </a:lnTo>
                  <a:lnTo>
                    <a:pt x="488454" y="16637"/>
                  </a:lnTo>
                  <a:lnTo>
                    <a:pt x="488530" y="16002"/>
                  </a:lnTo>
                  <a:lnTo>
                    <a:pt x="488581" y="16129"/>
                  </a:lnTo>
                  <a:lnTo>
                    <a:pt x="488619" y="16002"/>
                  </a:lnTo>
                  <a:lnTo>
                    <a:pt x="488645" y="15875"/>
                  </a:lnTo>
                  <a:lnTo>
                    <a:pt x="488340" y="15621"/>
                  </a:lnTo>
                  <a:lnTo>
                    <a:pt x="488175" y="15494"/>
                  </a:lnTo>
                  <a:lnTo>
                    <a:pt x="487743" y="14478"/>
                  </a:lnTo>
                  <a:lnTo>
                    <a:pt x="487616" y="14097"/>
                  </a:lnTo>
                  <a:lnTo>
                    <a:pt x="487489" y="12700"/>
                  </a:lnTo>
                  <a:lnTo>
                    <a:pt x="487400" y="15494"/>
                  </a:lnTo>
                  <a:lnTo>
                    <a:pt x="487045" y="15748"/>
                  </a:lnTo>
                  <a:lnTo>
                    <a:pt x="486130" y="15875"/>
                  </a:lnTo>
                  <a:lnTo>
                    <a:pt x="486321" y="15113"/>
                  </a:lnTo>
                  <a:lnTo>
                    <a:pt x="486714" y="13589"/>
                  </a:lnTo>
                  <a:lnTo>
                    <a:pt x="486638" y="12827"/>
                  </a:lnTo>
                  <a:lnTo>
                    <a:pt x="486308" y="12065"/>
                  </a:lnTo>
                  <a:lnTo>
                    <a:pt x="486041" y="13589"/>
                  </a:lnTo>
                  <a:lnTo>
                    <a:pt x="485508" y="12065"/>
                  </a:lnTo>
                  <a:lnTo>
                    <a:pt x="485406" y="15113"/>
                  </a:lnTo>
                  <a:lnTo>
                    <a:pt x="485140" y="15113"/>
                  </a:lnTo>
                  <a:lnTo>
                    <a:pt x="485140" y="14224"/>
                  </a:lnTo>
                  <a:lnTo>
                    <a:pt x="485051" y="12827"/>
                  </a:lnTo>
                  <a:lnTo>
                    <a:pt x="484543" y="14224"/>
                  </a:lnTo>
                  <a:lnTo>
                    <a:pt x="482841" y="13208"/>
                  </a:lnTo>
                  <a:lnTo>
                    <a:pt x="483247" y="16281"/>
                  </a:lnTo>
                  <a:lnTo>
                    <a:pt x="483285" y="16522"/>
                  </a:lnTo>
                  <a:lnTo>
                    <a:pt x="483374" y="16764"/>
                  </a:lnTo>
                  <a:lnTo>
                    <a:pt x="483273" y="16891"/>
                  </a:lnTo>
                  <a:lnTo>
                    <a:pt x="481672" y="19812"/>
                  </a:lnTo>
                  <a:lnTo>
                    <a:pt x="481152" y="18161"/>
                  </a:lnTo>
                  <a:lnTo>
                    <a:pt x="481114" y="18034"/>
                  </a:lnTo>
                  <a:lnTo>
                    <a:pt x="480593" y="16383"/>
                  </a:lnTo>
                  <a:lnTo>
                    <a:pt x="480555" y="16256"/>
                  </a:lnTo>
                  <a:lnTo>
                    <a:pt x="480161" y="14986"/>
                  </a:lnTo>
                  <a:lnTo>
                    <a:pt x="478586" y="16256"/>
                  </a:lnTo>
                  <a:lnTo>
                    <a:pt x="478612" y="15240"/>
                  </a:lnTo>
                  <a:lnTo>
                    <a:pt x="477659" y="16383"/>
                  </a:lnTo>
                  <a:lnTo>
                    <a:pt x="476567" y="15875"/>
                  </a:lnTo>
                  <a:lnTo>
                    <a:pt x="475843" y="18034"/>
                  </a:lnTo>
                  <a:lnTo>
                    <a:pt x="475564" y="18034"/>
                  </a:lnTo>
                  <a:lnTo>
                    <a:pt x="475386" y="16891"/>
                  </a:lnTo>
                  <a:lnTo>
                    <a:pt x="475411" y="14986"/>
                  </a:lnTo>
                  <a:lnTo>
                    <a:pt x="474687" y="15621"/>
                  </a:lnTo>
                  <a:lnTo>
                    <a:pt x="474573" y="16891"/>
                  </a:lnTo>
                  <a:lnTo>
                    <a:pt x="473671" y="15214"/>
                  </a:lnTo>
                  <a:lnTo>
                    <a:pt x="473773" y="14732"/>
                  </a:lnTo>
                  <a:lnTo>
                    <a:pt x="474091" y="13970"/>
                  </a:lnTo>
                  <a:lnTo>
                    <a:pt x="473976" y="13690"/>
                  </a:lnTo>
                  <a:lnTo>
                    <a:pt x="474179" y="13766"/>
                  </a:lnTo>
                  <a:lnTo>
                    <a:pt x="474116" y="13589"/>
                  </a:lnTo>
                  <a:lnTo>
                    <a:pt x="474370" y="13335"/>
                  </a:lnTo>
                  <a:lnTo>
                    <a:pt x="473925" y="13398"/>
                  </a:lnTo>
                  <a:lnTo>
                    <a:pt x="473659" y="13436"/>
                  </a:lnTo>
                  <a:lnTo>
                    <a:pt x="473887" y="13398"/>
                  </a:lnTo>
                  <a:lnTo>
                    <a:pt x="473595" y="13068"/>
                  </a:lnTo>
                  <a:lnTo>
                    <a:pt x="473583" y="13449"/>
                  </a:lnTo>
                  <a:lnTo>
                    <a:pt x="473417" y="13462"/>
                  </a:lnTo>
                  <a:lnTo>
                    <a:pt x="473583" y="13449"/>
                  </a:lnTo>
                  <a:lnTo>
                    <a:pt x="473583" y="13042"/>
                  </a:lnTo>
                  <a:lnTo>
                    <a:pt x="473481" y="12827"/>
                  </a:lnTo>
                  <a:lnTo>
                    <a:pt x="473329" y="11176"/>
                  </a:lnTo>
                  <a:lnTo>
                    <a:pt x="472287" y="13970"/>
                  </a:lnTo>
                  <a:lnTo>
                    <a:pt x="472325" y="13716"/>
                  </a:lnTo>
                  <a:lnTo>
                    <a:pt x="472694" y="11430"/>
                  </a:lnTo>
                  <a:lnTo>
                    <a:pt x="471690" y="10668"/>
                  </a:lnTo>
                  <a:lnTo>
                    <a:pt x="471385" y="11176"/>
                  </a:lnTo>
                  <a:lnTo>
                    <a:pt x="471271" y="11557"/>
                  </a:lnTo>
                  <a:lnTo>
                    <a:pt x="471627" y="12700"/>
                  </a:lnTo>
                  <a:lnTo>
                    <a:pt x="471741" y="13398"/>
                  </a:lnTo>
                  <a:lnTo>
                    <a:pt x="471322" y="13716"/>
                  </a:lnTo>
                  <a:lnTo>
                    <a:pt x="470535" y="13246"/>
                  </a:lnTo>
                  <a:lnTo>
                    <a:pt x="470649" y="11430"/>
                  </a:lnTo>
                  <a:lnTo>
                    <a:pt x="470776" y="10160"/>
                  </a:lnTo>
                  <a:lnTo>
                    <a:pt x="470662" y="9398"/>
                  </a:lnTo>
                  <a:lnTo>
                    <a:pt x="469074" y="5461"/>
                  </a:lnTo>
                  <a:lnTo>
                    <a:pt x="467258" y="16891"/>
                  </a:lnTo>
                  <a:lnTo>
                    <a:pt x="466826" y="14351"/>
                  </a:lnTo>
                  <a:lnTo>
                    <a:pt x="466661" y="13398"/>
                  </a:lnTo>
                  <a:lnTo>
                    <a:pt x="466483" y="14351"/>
                  </a:lnTo>
                  <a:lnTo>
                    <a:pt x="465645" y="13843"/>
                  </a:lnTo>
                  <a:lnTo>
                    <a:pt x="464896" y="8763"/>
                  </a:lnTo>
                  <a:lnTo>
                    <a:pt x="464629" y="8763"/>
                  </a:lnTo>
                  <a:lnTo>
                    <a:pt x="463511" y="6858"/>
                  </a:lnTo>
                  <a:lnTo>
                    <a:pt x="463397" y="13843"/>
                  </a:lnTo>
                  <a:lnTo>
                    <a:pt x="462203" y="12573"/>
                  </a:lnTo>
                  <a:lnTo>
                    <a:pt x="462267" y="17145"/>
                  </a:lnTo>
                  <a:lnTo>
                    <a:pt x="461429" y="18161"/>
                  </a:lnTo>
                  <a:lnTo>
                    <a:pt x="461149" y="18034"/>
                  </a:lnTo>
                  <a:lnTo>
                    <a:pt x="460590" y="17780"/>
                  </a:lnTo>
                  <a:lnTo>
                    <a:pt x="460578" y="17145"/>
                  </a:lnTo>
                  <a:lnTo>
                    <a:pt x="460565" y="15875"/>
                  </a:lnTo>
                  <a:lnTo>
                    <a:pt x="460552" y="14732"/>
                  </a:lnTo>
                  <a:lnTo>
                    <a:pt x="460667" y="12700"/>
                  </a:lnTo>
                  <a:lnTo>
                    <a:pt x="461086" y="11938"/>
                  </a:lnTo>
                  <a:lnTo>
                    <a:pt x="461302" y="11938"/>
                  </a:lnTo>
                  <a:lnTo>
                    <a:pt x="461352" y="12661"/>
                  </a:lnTo>
                  <a:lnTo>
                    <a:pt x="461200" y="12877"/>
                  </a:lnTo>
                  <a:lnTo>
                    <a:pt x="461073" y="13081"/>
                  </a:lnTo>
                  <a:lnTo>
                    <a:pt x="461098" y="13385"/>
                  </a:lnTo>
                  <a:lnTo>
                    <a:pt x="461264" y="13309"/>
                  </a:lnTo>
                  <a:lnTo>
                    <a:pt x="461352" y="12966"/>
                  </a:lnTo>
                  <a:lnTo>
                    <a:pt x="461352" y="12687"/>
                  </a:lnTo>
                  <a:lnTo>
                    <a:pt x="462026" y="11684"/>
                  </a:lnTo>
                  <a:lnTo>
                    <a:pt x="461733" y="10414"/>
                  </a:lnTo>
                  <a:lnTo>
                    <a:pt x="461594" y="11684"/>
                  </a:lnTo>
                  <a:lnTo>
                    <a:pt x="461403" y="11049"/>
                  </a:lnTo>
                  <a:lnTo>
                    <a:pt x="461200" y="10414"/>
                  </a:lnTo>
                  <a:lnTo>
                    <a:pt x="460108" y="10414"/>
                  </a:lnTo>
                  <a:lnTo>
                    <a:pt x="460108" y="10541"/>
                  </a:lnTo>
                  <a:lnTo>
                    <a:pt x="460019" y="10414"/>
                  </a:lnTo>
                  <a:lnTo>
                    <a:pt x="459955" y="10160"/>
                  </a:lnTo>
                  <a:lnTo>
                    <a:pt x="460044" y="10299"/>
                  </a:lnTo>
                  <a:lnTo>
                    <a:pt x="460362" y="8382"/>
                  </a:lnTo>
                  <a:lnTo>
                    <a:pt x="459854" y="9220"/>
                  </a:lnTo>
                  <a:lnTo>
                    <a:pt x="459778" y="9779"/>
                  </a:lnTo>
                  <a:lnTo>
                    <a:pt x="459854" y="9982"/>
                  </a:lnTo>
                  <a:lnTo>
                    <a:pt x="459955" y="10274"/>
                  </a:lnTo>
                  <a:lnTo>
                    <a:pt x="459803" y="9906"/>
                  </a:lnTo>
                  <a:lnTo>
                    <a:pt x="459435" y="9271"/>
                  </a:lnTo>
                  <a:lnTo>
                    <a:pt x="458762" y="11049"/>
                  </a:lnTo>
                  <a:lnTo>
                    <a:pt x="457669" y="9779"/>
                  </a:lnTo>
                  <a:lnTo>
                    <a:pt x="457835" y="10414"/>
                  </a:lnTo>
                  <a:lnTo>
                    <a:pt x="457962" y="11938"/>
                  </a:lnTo>
                  <a:lnTo>
                    <a:pt x="457784" y="11938"/>
                  </a:lnTo>
                  <a:lnTo>
                    <a:pt x="456196" y="10312"/>
                  </a:lnTo>
                  <a:lnTo>
                    <a:pt x="456984" y="14224"/>
                  </a:lnTo>
                  <a:lnTo>
                    <a:pt x="455841" y="14732"/>
                  </a:lnTo>
                  <a:lnTo>
                    <a:pt x="455612" y="13970"/>
                  </a:lnTo>
                  <a:lnTo>
                    <a:pt x="455485" y="13589"/>
                  </a:lnTo>
                  <a:lnTo>
                    <a:pt x="455371" y="13208"/>
                  </a:lnTo>
                  <a:lnTo>
                    <a:pt x="455447" y="12319"/>
                  </a:lnTo>
                  <a:lnTo>
                    <a:pt x="455637" y="11811"/>
                  </a:lnTo>
                  <a:lnTo>
                    <a:pt x="456171" y="10325"/>
                  </a:lnTo>
                  <a:lnTo>
                    <a:pt x="455028" y="11811"/>
                  </a:lnTo>
                  <a:lnTo>
                    <a:pt x="454444" y="10668"/>
                  </a:lnTo>
                  <a:lnTo>
                    <a:pt x="454571" y="9906"/>
                  </a:lnTo>
                  <a:lnTo>
                    <a:pt x="455282" y="7493"/>
                  </a:lnTo>
                  <a:lnTo>
                    <a:pt x="454177" y="9906"/>
                  </a:lnTo>
                  <a:lnTo>
                    <a:pt x="453720" y="7493"/>
                  </a:lnTo>
                  <a:lnTo>
                    <a:pt x="453402" y="5842"/>
                  </a:lnTo>
                  <a:lnTo>
                    <a:pt x="452831" y="5461"/>
                  </a:lnTo>
                  <a:lnTo>
                    <a:pt x="453110" y="4953"/>
                  </a:lnTo>
                  <a:lnTo>
                    <a:pt x="453390" y="4445"/>
                  </a:lnTo>
                  <a:lnTo>
                    <a:pt x="453047" y="4953"/>
                  </a:lnTo>
                  <a:lnTo>
                    <a:pt x="452513" y="4953"/>
                  </a:lnTo>
                  <a:lnTo>
                    <a:pt x="452755" y="7493"/>
                  </a:lnTo>
                  <a:lnTo>
                    <a:pt x="452450" y="6985"/>
                  </a:lnTo>
                  <a:lnTo>
                    <a:pt x="452183" y="6985"/>
                  </a:lnTo>
                  <a:lnTo>
                    <a:pt x="452208" y="5969"/>
                  </a:lnTo>
                  <a:lnTo>
                    <a:pt x="452018" y="6858"/>
                  </a:lnTo>
                  <a:lnTo>
                    <a:pt x="451891" y="7874"/>
                  </a:lnTo>
                  <a:lnTo>
                    <a:pt x="452145" y="9144"/>
                  </a:lnTo>
                  <a:lnTo>
                    <a:pt x="452259" y="10414"/>
                  </a:lnTo>
                  <a:lnTo>
                    <a:pt x="451637" y="12319"/>
                  </a:lnTo>
                  <a:lnTo>
                    <a:pt x="451294" y="11201"/>
                  </a:lnTo>
                  <a:lnTo>
                    <a:pt x="450303" y="13589"/>
                  </a:lnTo>
                  <a:lnTo>
                    <a:pt x="450265" y="11557"/>
                  </a:lnTo>
                  <a:lnTo>
                    <a:pt x="446938" y="11557"/>
                  </a:lnTo>
                  <a:lnTo>
                    <a:pt x="446595" y="11557"/>
                  </a:lnTo>
                  <a:lnTo>
                    <a:pt x="446786" y="11811"/>
                  </a:lnTo>
                  <a:lnTo>
                    <a:pt x="446874" y="12954"/>
                  </a:lnTo>
                  <a:lnTo>
                    <a:pt x="446760" y="13970"/>
                  </a:lnTo>
                  <a:lnTo>
                    <a:pt x="446341" y="13716"/>
                  </a:lnTo>
                  <a:lnTo>
                    <a:pt x="445731" y="14224"/>
                  </a:lnTo>
                  <a:lnTo>
                    <a:pt x="445350" y="15875"/>
                  </a:lnTo>
                  <a:lnTo>
                    <a:pt x="445262" y="14986"/>
                  </a:lnTo>
                  <a:lnTo>
                    <a:pt x="444919" y="11430"/>
                  </a:lnTo>
                  <a:lnTo>
                    <a:pt x="444715" y="9271"/>
                  </a:lnTo>
                  <a:lnTo>
                    <a:pt x="443738" y="11430"/>
                  </a:lnTo>
                  <a:lnTo>
                    <a:pt x="443623" y="11049"/>
                  </a:lnTo>
                  <a:lnTo>
                    <a:pt x="443395" y="10287"/>
                  </a:lnTo>
                  <a:lnTo>
                    <a:pt x="443496" y="9398"/>
                  </a:lnTo>
                  <a:lnTo>
                    <a:pt x="443572" y="9017"/>
                  </a:lnTo>
                  <a:lnTo>
                    <a:pt x="443699" y="8382"/>
                  </a:lnTo>
                  <a:lnTo>
                    <a:pt x="443585" y="7327"/>
                  </a:lnTo>
                  <a:lnTo>
                    <a:pt x="443445" y="6985"/>
                  </a:lnTo>
                  <a:lnTo>
                    <a:pt x="442709" y="8623"/>
                  </a:lnTo>
                  <a:lnTo>
                    <a:pt x="442709" y="11938"/>
                  </a:lnTo>
                  <a:lnTo>
                    <a:pt x="442480" y="12700"/>
                  </a:lnTo>
                  <a:lnTo>
                    <a:pt x="442366" y="13716"/>
                  </a:lnTo>
                  <a:lnTo>
                    <a:pt x="442493" y="14986"/>
                  </a:lnTo>
                  <a:lnTo>
                    <a:pt x="442264" y="13589"/>
                  </a:lnTo>
                  <a:lnTo>
                    <a:pt x="442112" y="12700"/>
                  </a:lnTo>
                  <a:lnTo>
                    <a:pt x="442048" y="12268"/>
                  </a:lnTo>
                  <a:lnTo>
                    <a:pt x="441972" y="12446"/>
                  </a:lnTo>
                  <a:lnTo>
                    <a:pt x="441858" y="11176"/>
                  </a:lnTo>
                  <a:lnTo>
                    <a:pt x="442048" y="12268"/>
                  </a:lnTo>
                  <a:lnTo>
                    <a:pt x="442468" y="11176"/>
                  </a:lnTo>
                  <a:lnTo>
                    <a:pt x="442518" y="11049"/>
                  </a:lnTo>
                  <a:lnTo>
                    <a:pt x="442595" y="11176"/>
                  </a:lnTo>
                  <a:lnTo>
                    <a:pt x="442709" y="11938"/>
                  </a:lnTo>
                  <a:lnTo>
                    <a:pt x="442709" y="8623"/>
                  </a:lnTo>
                  <a:lnTo>
                    <a:pt x="442493" y="9093"/>
                  </a:lnTo>
                  <a:lnTo>
                    <a:pt x="441337" y="12573"/>
                  </a:lnTo>
                  <a:lnTo>
                    <a:pt x="441642" y="12649"/>
                  </a:lnTo>
                  <a:lnTo>
                    <a:pt x="440969" y="17145"/>
                  </a:lnTo>
                  <a:lnTo>
                    <a:pt x="440893" y="16891"/>
                  </a:lnTo>
                  <a:lnTo>
                    <a:pt x="440778" y="16510"/>
                  </a:lnTo>
                  <a:lnTo>
                    <a:pt x="440397" y="15240"/>
                  </a:lnTo>
                  <a:lnTo>
                    <a:pt x="440321" y="14986"/>
                  </a:lnTo>
                  <a:lnTo>
                    <a:pt x="440232" y="13462"/>
                  </a:lnTo>
                  <a:lnTo>
                    <a:pt x="440296" y="11557"/>
                  </a:lnTo>
                  <a:lnTo>
                    <a:pt x="440194" y="7874"/>
                  </a:lnTo>
                  <a:lnTo>
                    <a:pt x="439204" y="5588"/>
                  </a:lnTo>
                  <a:lnTo>
                    <a:pt x="438048" y="11557"/>
                  </a:lnTo>
                  <a:lnTo>
                    <a:pt x="436435" y="9906"/>
                  </a:lnTo>
                  <a:lnTo>
                    <a:pt x="436778" y="10668"/>
                  </a:lnTo>
                  <a:lnTo>
                    <a:pt x="436892" y="11430"/>
                  </a:lnTo>
                  <a:lnTo>
                    <a:pt x="436651" y="13462"/>
                  </a:lnTo>
                  <a:lnTo>
                    <a:pt x="436257" y="12319"/>
                  </a:lnTo>
                  <a:lnTo>
                    <a:pt x="435914" y="11303"/>
                  </a:lnTo>
                  <a:lnTo>
                    <a:pt x="435356" y="12319"/>
                  </a:lnTo>
                  <a:lnTo>
                    <a:pt x="435368" y="12065"/>
                  </a:lnTo>
                  <a:lnTo>
                    <a:pt x="435241" y="9779"/>
                  </a:lnTo>
                  <a:lnTo>
                    <a:pt x="435190" y="9652"/>
                  </a:lnTo>
                  <a:lnTo>
                    <a:pt x="435076" y="9017"/>
                  </a:lnTo>
                  <a:lnTo>
                    <a:pt x="434949" y="8128"/>
                  </a:lnTo>
                  <a:lnTo>
                    <a:pt x="434936" y="9652"/>
                  </a:lnTo>
                  <a:lnTo>
                    <a:pt x="433755" y="8001"/>
                  </a:lnTo>
                  <a:lnTo>
                    <a:pt x="433476" y="12065"/>
                  </a:lnTo>
                  <a:lnTo>
                    <a:pt x="432816" y="9398"/>
                  </a:lnTo>
                  <a:lnTo>
                    <a:pt x="431520" y="8255"/>
                  </a:lnTo>
                  <a:lnTo>
                    <a:pt x="431126" y="15240"/>
                  </a:lnTo>
                  <a:lnTo>
                    <a:pt x="429869" y="14478"/>
                  </a:lnTo>
                  <a:lnTo>
                    <a:pt x="429945" y="14097"/>
                  </a:lnTo>
                  <a:lnTo>
                    <a:pt x="430161" y="12954"/>
                  </a:lnTo>
                  <a:lnTo>
                    <a:pt x="430288" y="12319"/>
                  </a:lnTo>
                  <a:lnTo>
                    <a:pt x="430161" y="11811"/>
                  </a:lnTo>
                  <a:lnTo>
                    <a:pt x="429869" y="11049"/>
                  </a:lnTo>
                  <a:lnTo>
                    <a:pt x="429983" y="10414"/>
                  </a:lnTo>
                  <a:lnTo>
                    <a:pt x="430123" y="10160"/>
                  </a:lnTo>
                  <a:lnTo>
                    <a:pt x="430682" y="9144"/>
                  </a:lnTo>
                  <a:lnTo>
                    <a:pt x="430250" y="9144"/>
                  </a:lnTo>
                  <a:lnTo>
                    <a:pt x="429869" y="8763"/>
                  </a:lnTo>
                  <a:lnTo>
                    <a:pt x="429831" y="10160"/>
                  </a:lnTo>
                  <a:lnTo>
                    <a:pt x="429615" y="8890"/>
                  </a:lnTo>
                  <a:lnTo>
                    <a:pt x="428561" y="12954"/>
                  </a:lnTo>
                  <a:lnTo>
                    <a:pt x="428218" y="10922"/>
                  </a:lnTo>
                  <a:lnTo>
                    <a:pt x="428028" y="11811"/>
                  </a:lnTo>
                  <a:lnTo>
                    <a:pt x="427901" y="14097"/>
                  </a:lnTo>
                  <a:lnTo>
                    <a:pt x="427431" y="13843"/>
                  </a:lnTo>
                  <a:lnTo>
                    <a:pt x="426847" y="14135"/>
                  </a:lnTo>
                  <a:lnTo>
                    <a:pt x="426783" y="14986"/>
                  </a:lnTo>
                  <a:lnTo>
                    <a:pt x="427012" y="16510"/>
                  </a:lnTo>
                  <a:lnTo>
                    <a:pt x="425881" y="10033"/>
                  </a:lnTo>
                  <a:lnTo>
                    <a:pt x="423316" y="16891"/>
                  </a:lnTo>
                  <a:lnTo>
                    <a:pt x="422567" y="12700"/>
                  </a:lnTo>
                  <a:lnTo>
                    <a:pt x="422325" y="11303"/>
                  </a:lnTo>
                  <a:lnTo>
                    <a:pt x="421360" y="11938"/>
                  </a:lnTo>
                  <a:lnTo>
                    <a:pt x="420217" y="12573"/>
                  </a:lnTo>
                  <a:lnTo>
                    <a:pt x="419379" y="12700"/>
                  </a:lnTo>
                  <a:lnTo>
                    <a:pt x="419404" y="11709"/>
                  </a:lnTo>
                  <a:lnTo>
                    <a:pt x="419557" y="11938"/>
                  </a:lnTo>
                  <a:lnTo>
                    <a:pt x="419417" y="11684"/>
                  </a:lnTo>
                  <a:lnTo>
                    <a:pt x="418439" y="9906"/>
                  </a:lnTo>
                  <a:lnTo>
                    <a:pt x="418668" y="17780"/>
                  </a:lnTo>
                  <a:lnTo>
                    <a:pt x="416814" y="12319"/>
                  </a:lnTo>
                  <a:lnTo>
                    <a:pt x="418160" y="13843"/>
                  </a:lnTo>
                  <a:lnTo>
                    <a:pt x="417791" y="12649"/>
                  </a:lnTo>
                  <a:lnTo>
                    <a:pt x="417766" y="12319"/>
                  </a:lnTo>
                  <a:lnTo>
                    <a:pt x="417766" y="5715"/>
                  </a:lnTo>
                  <a:lnTo>
                    <a:pt x="416128" y="13462"/>
                  </a:lnTo>
                  <a:lnTo>
                    <a:pt x="415747" y="11557"/>
                  </a:lnTo>
                  <a:lnTo>
                    <a:pt x="415378" y="9652"/>
                  </a:lnTo>
                  <a:lnTo>
                    <a:pt x="415480" y="9220"/>
                  </a:lnTo>
                  <a:lnTo>
                    <a:pt x="415366" y="8255"/>
                  </a:lnTo>
                  <a:lnTo>
                    <a:pt x="414959" y="6731"/>
                  </a:lnTo>
                  <a:lnTo>
                    <a:pt x="413829" y="11557"/>
                  </a:lnTo>
                  <a:lnTo>
                    <a:pt x="412724" y="11049"/>
                  </a:lnTo>
                  <a:lnTo>
                    <a:pt x="412762" y="10033"/>
                  </a:lnTo>
                  <a:lnTo>
                    <a:pt x="411962" y="13208"/>
                  </a:lnTo>
                  <a:lnTo>
                    <a:pt x="411848" y="13500"/>
                  </a:lnTo>
                  <a:lnTo>
                    <a:pt x="409790" y="15113"/>
                  </a:lnTo>
                  <a:lnTo>
                    <a:pt x="409727" y="15748"/>
                  </a:lnTo>
                  <a:lnTo>
                    <a:pt x="408749" y="16510"/>
                  </a:lnTo>
                  <a:lnTo>
                    <a:pt x="408470" y="14986"/>
                  </a:lnTo>
                  <a:lnTo>
                    <a:pt x="407835" y="13766"/>
                  </a:lnTo>
                  <a:lnTo>
                    <a:pt x="407809" y="13081"/>
                  </a:lnTo>
                  <a:lnTo>
                    <a:pt x="407797" y="10795"/>
                  </a:lnTo>
                  <a:lnTo>
                    <a:pt x="408711" y="10668"/>
                  </a:lnTo>
                  <a:lnTo>
                    <a:pt x="408355" y="6985"/>
                  </a:lnTo>
                  <a:lnTo>
                    <a:pt x="407543" y="10795"/>
                  </a:lnTo>
                  <a:lnTo>
                    <a:pt x="407174" y="10287"/>
                  </a:lnTo>
                  <a:lnTo>
                    <a:pt x="407187" y="8509"/>
                  </a:lnTo>
                  <a:lnTo>
                    <a:pt x="405777" y="9017"/>
                  </a:lnTo>
                  <a:lnTo>
                    <a:pt x="405638" y="13081"/>
                  </a:lnTo>
                  <a:lnTo>
                    <a:pt x="404152" y="12827"/>
                  </a:lnTo>
                  <a:lnTo>
                    <a:pt x="404190" y="14478"/>
                  </a:lnTo>
                  <a:lnTo>
                    <a:pt x="403339" y="18034"/>
                  </a:lnTo>
                  <a:lnTo>
                    <a:pt x="403364" y="17526"/>
                  </a:lnTo>
                  <a:lnTo>
                    <a:pt x="403479" y="15240"/>
                  </a:lnTo>
                  <a:lnTo>
                    <a:pt x="403504" y="14732"/>
                  </a:lnTo>
                  <a:lnTo>
                    <a:pt x="403644" y="11684"/>
                  </a:lnTo>
                  <a:lnTo>
                    <a:pt x="402742" y="14732"/>
                  </a:lnTo>
                  <a:lnTo>
                    <a:pt x="402615" y="10541"/>
                  </a:lnTo>
                  <a:lnTo>
                    <a:pt x="402043" y="11557"/>
                  </a:lnTo>
                  <a:lnTo>
                    <a:pt x="400608" y="14478"/>
                  </a:lnTo>
                  <a:lnTo>
                    <a:pt x="399630" y="15240"/>
                  </a:lnTo>
                  <a:lnTo>
                    <a:pt x="399910" y="13868"/>
                  </a:lnTo>
                  <a:lnTo>
                    <a:pt x="399084" y="15240"/>
                  </a:lnTo>
                  <a:lnTo>
                    <a:pt x="398018" y="15113"/>
                  </a:lnTo>
                  <a:lnTo>
                    <a:pt x="398094" y="13716"/>
                  </a:lnTo>
                  <a:lnTo>
                    <a:pt x="398132" y="13081"/>
                  </a:lnTo>
                  <a:lnTo>
                    <a:pt x="398437" y="7112"/>
                  </a:lnTo>
                  <a:lnTo>
                    <a:pt x="395300" y="13081"/>
                  </a:lnTo>
                  <a:lnTo>
                    <a:pt x="395274" y="12827"/>
                  </a:lnTo>
                  <a:lnTo>
                    <a:pt x="395211" y="12065"/>
                  </a:lnTo>
                  <a:lnTo>
                    <a:pt x="394982" y="9652"/>
                  </a:lnTo>
                  <a:lnTo>
                    <a:pt x="394703" y="6731"/>
                  </a:lnTo>
                  <a:lnTo>
                    <a:pt x="392734" y="9652"/>
                  </a:lnTo>
                  <a:lnTo>
                    <a:pt x="390994" y="5461"/>
                  </a:lnTo>
                  <a:lnTo>
                    <a:pt x="388785" y="5842"/>
                  </a:lnTo>
                  <a:lnTo>
                    <a:pt x="389382" y="12065"/>
                  </a:lnTo>
                  <a:lnTo>
                    <a:pt x="388137" y="5969"/>
                  </a:lnTo>
                  <a:lnTo>
                    <a:pt x="388124" y="6959"/>
                  </a:lnTo>
                  <a:lnTo>
                    <a:pt x="387604" y="5880"/>
                  </a:lnTo>
                  <a:lnTo>
                    <a:pt x="388112" y="8026"/>
                  </a:lnTo>
                  <a:lnTo>
                    <a:pt x="388112" y="8585"/>
                  </a:lnTo>
                  <a:lnTo>
                    <a:pt x="386346" y="9232"/>
                  </a:lnTo>
                  <a:lnTo>
                    <a:pt x="387350" y="12166"/>
                  </a:lnTo>
                  <a:lnTo>
                    <a:pt x="387273" y="11023"/>
                  </a:lnTo>
                  <a:lnTo>
                    <a:pt x="388112" y="8597"/>
                  </a:lnTo>
                  <a:lnTo>
                    <a:pt x="388086" y="12446"/>
                  </a:lnTo>
                  <a:lnTo>
                    <a:pt x="387578" y="12827"/>
                  </a:lnTo>
                  <a:lnTo>
                    <a:pt x="387375" y="12700"/>
                  </a:lnTo>
                  <a:lnTo>
                    <a:pt x="387248" y="12065"/>
                  </a:lnTo>
                  <a:lnTo>
                    <a:pt x="387197" y="11938"/>
                  </a:lnTo>
                  <a:lnTo>
                    <a:pt x="386969" y="11303"/>
                  </a:lnTo>
                  <a:lnTo>
                    <a:pt x="386549" y="10160"/>
                  </a:lnTo>
                  <a:lnTo>
                    <a:pt x="386499" y="10033"/>
                  </a:lnTo>
                  <a:lnTo>
                    <a:pt x="386461" y="9906"/>
                  </a:lnTo>
                  <a:lnTo>
                    <a:pt x="386410" y="9779"/>
                  </a:lnTo>
                  <a:lnTo>
                    <a:pt x="385991" y="8636"/>
                  </a:lnTo>
                  <a:lnTo>
                    <a:pt x="385876" y="8255"/>
                  </a:lnTo>
                  <a:lnTo>
                    <a:pt x="385584" y="6477"/>
                  </a:lnTo>
                  <a:lnTo>
                    <a:pt x="386435" y="6985"/>
                  </a:lnTo>
                  <a:lnTo>
                    <a:pt x="386422" y="6477"/>
                  </a:lnTo>
                  <a:lnTo>
                    <a:pt x="386422" y="5588"/>
                  </a:lnTo>
                  <a:lnTo>
                    <a:pt x="385305" y="5080"/>
                  </a:lnTo>
                  <a:lnTo>
                    <a:pt x="385508" y="4445"/>
                  </a:lnTo>
                  <a:lnTo>
                    <a:pt x="385940" y="3048"/>
                  </a:lnTo>
                  <a:lnTo>
                    <a:pt x="385838" y="2349"/>
                  </a:lnTo>
                  <a:lnTo>
                    <a:pt x="385330" y="1143"/>
                  </a:lnTo>
                  <a:lnTo>
                    <a:pt x="385343" y="3556"/>
                  </a:lnTo>
                  <a:lnTo>
                    <a:pt x="384848" y="4445"/>
                  </a:lnTo>
                  <a:lnTo>
                    <a:pt x="384238" y="3429"/>
                  </a:lnTo>
                  <a:lnTo>
                    <a:pt x="384911" y="5969"/>
                  </a:lnTo>
                  <a:lnTo>
                    <a:pt x="385025" y="6540"/>
                  </a:lnTo>
                  <a:lnTo>
                    <a:pt x="383387" y="9779"/>
                  </a:lnTo>
                  <a:lnTo>
                    <a:pt x="383514" y="7366"/>
                  </a:lnTo>
                  <a:lnTo>
                    <a:pt x="383667" y="4445"/>
                  </a:lnTo>
                  <a:lnTo>
                    <a:pt x="383844" y="1016"/>
                  </a:lnTo>
                  <a:lnTo>
                    <a:pt x="382181" y="4445"/>
                  </a:lnTo>
                  <a:lnTo>
                    <a:pt x="382422" y="3556"/>
                  </a:lnTo>
                  <a:lnTo>
                    <a:pt x="382739" y="2413"/>
                  </a:lnTo>
                  <a:lnTo>
                    <a:pt x="381889" y="3556"/>
                  </a:lnTo>
                  <a:lnTo>
                    <a:pt x="379742" y="2286"/>
                  </a:lnTo>
                  <a:lnTo>
                    <a:pt x="378802" y="7366"/>
                  </a:lnTo>
                  <a:lnTo>
                    <a:pt x="378675" y="6477"/>
                  </a:lnTo>
                  <a:lnTo>
                    <a:pt x="378790" y="4572"/>
                  </a:lnTo>
                  <a:lnTo>
                    <a:pt x="378917" y="4445"/>
                  </a:lnTo>
                  <a:lnTo>
                    <a:pt x="376999" y="3556"/>
                  </a:lnTo>
                  <a:lnTo>
                    <a:pt x="374446" y="9779"/>
                  </a:lnTo>
                  <a:lnTo>
                    <a:pt x="373595" y="7874"/>
                  </a:lnTo>
                  <a:lnTo>
                    <a:pt x="373138" y="6858"/>
                  </a:lnTo>
                  <a:lnTo>
                    <a:pt x="373214" y="4953"/>
                  </a:lnTo>
                  <a:lnTo>
                    <a:pt x="372948" y="5334"/>
                  </a:lnTo>
                  <a:lnTo>
                    <a:pt x="372833" y="5588"/>
                  </a:lnTo>
                  <a:lnTo>
                    <a:pt x="372503" y="7874"/>
                  </a:lnTo>
                  <a:lnTo>
                    <a:pt x="372364" y="7366"/>
                  </a:lnTo>
                  <a:lnTo>
                    <a:pt x="372148" y="6540"/>
                  </a:lnTo>
                  <a:lnTo>
                    <a:pt x="372249" y="5080"/>
                  </a:lnTo>
                  <a:lnTo>
                    <a:pt x="372300" y="4826"/>
                  </a:lnTo>
                  <a:lnTo>
                    <a:pt x="372122" y="4699"/>
                  </a:lnTo>
                  <a:lnTo>
                    <a:pt x="371094" y="7366"/>
                  </a:lnTo>
                  <a:lnTo>
                    <a:pt x="370700" y="6616"/>
                  </a:lnTo>
                  <a:lnTo>
                    <a:pt x="370827" y="5715"/>
                  </a:lnTo>
                  <a:lnTo>
                    <a:pt x="371030" y="4953"/>
                  </a:lnTo>
                  <a:lnTo>
                    <a:pt x="370979" y="4572"/>
                  </a:lnTo>
                  <a:lnTo>
                    <a:pt x="369265" y="2667"/>
                  </a:lnTo>
                  <a:lnTo>
                    <a:pt x="368071" y="8890"/>
                  </a:lnTo>
                  <a:lnTo>
                    <a:pt x="366458" y="9906"/>
                  </a:lnTo>
                  <a:lnTo>
                    <a:pt x="366522" y="7874"/>
                  </a:lnTo>
                  <a:lnTo>
                    <a:pt x="366471" y="5207"/>
                  </a:lnTo>
                  <a:lnTo>
                    <a:pt x="364553" y="3175"/>
                  </a:lnTo>
                  <a:lnTo>
                    <a:pt x="364477" y="2413"/>
                  </a:lnTo>
                  <a:lnTo>
                    <a:pt x="362292" y="1778"/>
                  </a:lnTo>
                  <a:lnTo>
                    <a:pt x="360629" y="6096"/>
                  </a:lnTo>
                  <a:lnTo>
                    <a:pt x="358533" y="7874"/>
                  </a:lnTo>
                  <a:lnTo>
                    <a:pt x="358317" y="6858"/>
                  </a:lnTo>
                  <a:lnTo>
                    <a:pt x="358038" y="5588"/>
                  </a:lnTo>
                  <a:lnTo>
                    <a:pt x="357416" y="2794"/>
                  </a:lnTo>
                  <a:lnTo>
                    <a:pt x="354317" y="5588"/>
                  </a:lnTo>
                  <a:lnTo>
                    <a:pt x="352374" y="2794"/>
                  </a:lnTo>
                  <a:lnTo>
                    <a:pt x="352450" y="3048"/>
                  </a:lnTo>
                  <a:lnTo>
                    <a:pt x="352564" y="4191"/>
                  </a:lnTo>
                  <a:lnTo>
                    <a:pt x="352209" y="6350"/>
                  </a:lnTo>
                  <a:lnTo>
                    <a:pt x="351840" y="6858"/>
                  </a:lnTo>
                  <a:lnTo>
                    <a:pt x="351383" y="5842"/>
                  </a:lnTo>
                  <a:lnTo>
                    <a:pt x="350431" y="10033"/>
                  </a:lnTo>
                  <a:lnTo>
                    <a:pt x="350456" y="9525"/>
                  </a:lnTo>
                  <a:lnTo>
                    <a:pt x="350520" y="8128"/>
                  </a:lnTo>
                  <a:lnTo>
                    <a:pt x="350634" y="5715"/>
                  </a:lnTo>
                  <a:lnTo>
                    <a:pt x="350786" y="5842"/>
                  </a:lnTo>
                  <a:lnTo>
                    <a:pt x="350786" y="5715"/>
                  </a:lnTo>
                  <a:lnTo>
                    <a:pt x="350608" y="2794"/>
                  </a:lnTo>
                  <a:lnTo>
                    <a:pt x="350545" y="1651"/>
                  </a:lnTo>
                  <a:lnTo>
                    <a:pt x="349542" y="2794"/>
                  </a:lnTo>
                  <a:lnTo>
                    <a:pt x="348780" y="2667"/>
                  </a:lnTo>
                  <a:lnTo>
                    <a:pt x="348500" y="8128"/>
                  </a:lnTo>
                  <a:lnTo>
                    <a:pt x="347637" y="6477"/>
                  </a:lnTo>
                  <a:lnTo>
                    <a:pt x="347560" y="6350"/>
                  </a:lnTo>
                  <a:lnTo>
                    <a:pt x="346900" y="5080"/>
                  </a:lnTo>
                  <a:lnTo>
                    <a:pt x="345059" y="5588"/>
                  </a:lnTo>
                  <a:lnTo>
                    <a:pt x="343369" y="6350"/>
                  </a:lnTo>
                  <a:lnTo>
                    <a:pt x="342277" y="3683"/>
                  </a:lnTo>
                  <a:lnTo>
                    <a:pt x="341757" y="5080"/>
                  </a:lnTo>
                  <a:lnTo>
                    <a:pt x="341160" y="5080"/>
                  </a:lnTo>
                  <a:lnTo>
                    <a:pt x="340639" y="6477"/>
                  </a:lnTo>
                  <a:lnTo>
                    <a:pt x="340741" y="3429"/>
                  </a:lnTo>
                  <a:lnTo>
                    <a:pt x="339877" y="2921"/>
                  </a:lnTo>
                  <a:lnTo>
                    <a:pt x="338772" y="2286"/>
                  </a:lnTo>
                  <a:lnTo>
                    <a:pt x="337108" y="2921"/>
                  </a:lnTo>
                  <a:lnTo>
                    <a:pt x="337502" y="889"/>
                  </a:lnTo>
                  <a:lnTo>
                    <a:pt x="336575" y="635"/>
                  </a:lnTo>
                  <a:lnTo>
                    <a:pt x="336080" y="9398"/>
                  </a:lnTo>
                  <a:lnTo>
                    <a:pt x="335216" y="9525"/>
                  </a:lnTo>
                  <a:lnTo>
                    <a:pt x="335153" y="7366"/>
                  </a:lnTo>
                  <a:lnTo>
                    <a:pt x="335114" y="5969"/>
                  </a:lnTo>
                  <a:lnTo>
                    <a:pt x="335076" y="5080"/>
                  </a:lnTo>
                  <a:lnTo>
                    <a:pt x="333451" y="5080"/>
                  </a:lnTo>
                  <a:lnTo>
                    <a:pt x="331914" y="1143"/>
                  </a:lnTo>
                  <a:lnTo>
                    <a:pt x="330187" y="5080"/>
                  </a:lnTo>
                  <a:lnTo>
                    <a:pt x="330314" y="3175"/>
                  </a:lnTo>
                  <a:lnTo>
                    <a:pt x="330593" y="3048"/>
                  </a:lnTo>
                  <a:lnTo>
                    <a:pt x="329831" y="2921"/>
                  </a:lnTo>
                  <a:lnTo>
                    <a:pt x="329184" y="2032"/>
                  </a:lnTo>
                  <a:lnTo>
                    <a:pt x="327710" y="0"/>
                  </a:lnTo>
                  <a:lnTo>
                    <a:pt x="327748" y="2349"/>
                  </a:lnTo>
                  <a:lnTo>
                    <a:pt x="327914" y="2032"/>
                  </a:lnTo>
                  <a:lnTo>
                    <a:pt x="327812" y="5969"/>
                  </a:lnTo>
                  <a:lnTo>
                    <a:pt x="327748" y="2349"/>
                  </a:lnTo>
                  <a:lnTo>
                    <a:pt x="325221" y="7366"/>
                  </a:lnTo>
                  <a:lnTo>
                    <a:pt x="325437" y="4445"/>
                  </a:lnTo>
                  <a:lnTo>
                    <a:pt x="324586" y="8128"/>
                  </a:lnTo>
                  <a:lnTo>
                    <a:pt x="324459" y="9220"/>
                  </a:lnTo>
                  <a:lnTo>
                    <a:pt x="323469" y="10160"/>
                  </a:lnTo>
                  <a:lnTo>
                    <a:pt x="323367" y="9982"/>
                  </a:lnTo>
                  <a:lnTo>
                    <a:pt x="323240" y="7747"/>
                  </a:lnTo>
                  <a:lnTo>
                    <a:pt x="322846" y="6985"/>
                  </a:lnTo>
                  <a:lnTo>
                    <a:pt x="322910" y="11303"/>
                  </a:lnTo>
                  <a:lnTo>
                    <a:pt x="322033" y="9779"/>
                  </a:lnTo>
                  <a:lnTo>
                    <a:pt x="322148" y="8890"/>
                  </a:lnTo>
                  <a:lnTo>
                    <a:pt x="322389" y="7874"/>
                  </a:lnTo>
                  <a:lnTo>
                    <a:pt x="321551" y="7620"/>
                  </a:lnTo>
                  <a:lnTo>
                    <a:pt x="321500" y="9017"/>
                  </a:lnTo>
                  <a:lnTo>
                    <a:pt x="321119" y="10541"/>
                  </a:lnTo>
                  <a:lnTo>
                    <a:pt x="321005" y="10922"/>
                  </a:lnTo>
                  <a:lnTo>
                    <a:pt x="320509" y="11938"/>
                  </a:lnTo>
                  <a:lnTo>
                    <a:pt x="320370" y="11684"/>
                  </a:lnTo>
                  <a:lnTo>
                    <a:pt x="320027" y="11049"/>
                  </a:lnTo>
                  <a:lnTo>
                    <a:pt x="319557" y="10160"/>
                  </a:lnTo>
                  <a:lnTo>
                    <a:pt x="319443" y="7366"/>
                  </a:lnTo>
                  <a:lnTo>
                    <a:pt x="319252" y="9017"/>
                  </a:lnTo>
                  <a:lnTo>
                    <a:pt x="318757" y="11049"/>
                  </a:lnTo>
                  <a:lnTo>
                    <a:pt x="318325" y="10337"/>
                  </a:lnTo>
                  <a:lnTo>
                    <a:pt x="318414" y="8763"/>
                  </a:lnTo>
                  <a:lnTo>
                    <a:pt x="318503" y="8509"/>
                  </a:lnTo>
                  <a:lnTo>
                    <a:pt x="318376" y="8128"/>
                  </a:lnTo>
                  <a:lnTo>
                    <a:pt x="318033" y="7620"/>
                  </a:lnTo>
                  <a:lnTo>
                    <a:pt x="317309" y="6540"/>
                  </a:lnTo>
                  <a:lnTo>
                    <a:pt x="317284" y="7353"/>
                  </a:lnTo>
                  <a:lnTo>
                    <a:pt x="317182" y="6350"/>
                  </a:lnTo>
                  <a:lnTo>
                    <a:pt x="317309" y="6540"/>
                  </a:lnTo>
                  <a:lnTo>
                    <a:pt x="317322" y="6350"/>
                  </a:lnTo>
                  <a:lnTo>
                    <a:pt x="317360" y="4953"/>
                  </a:lnTo>
                  <a:lnTo>
                    <a:pt x="317030" y="4775"/>
                  </a:lnTo>
                  <a:lnTo>
                    <a:pt x="317030" y="7327"/>
                  </a:lnTo>
                  <a:lnTo>
                    <a:pt x="316344" y="11684"/>
                  </a:lnTo>
                  <a:lnTo>
                    <a:pt x="315912" y="10312"/>
                  </a:lnTo>
                  <a:lnTo>
                    <a:pt x="315912" y="23876"/>
                  </a:lnTo>
                  <a:lnTo>
                    <a:pt x="315683" y="23749"/>
                  </a:lnTo>
                  <a:lnTo>
                    <a:pt x="315099" y="23749"/>
                  </a:lnTo>
                  <a:lnTo>
                    <a:pt x="315061" y="22606"/>
                  </a:lnTo>
                  <a:lnTo>
                    <a:pt x="315125" y="21971"/>
                  </a:lnTo>
                  <a:lnTo>
                    <a:pt x="315150" y="21717"/>
                  </a:lnTo>
                  <a:lnTo>
                    <a:pt x="315341" y="21717"/>
                  </a:lnTo>
                  <a:lnTo>
                    <a:pt x="315328" y="22606"/>
                  </a:lnTo>
                  <a:lnTo>
                    <a:pt x="315620" y="22961"/>
                  </a:lnTo>
                  <a:lnTo>
                    <a:pt x="315912" y="23876"/>
                  </a:lnTo>
                  <a:lnTo>
                    <a:pt x="315912" y="10312"/>
                  </a:lnTo>
                  <a:lnTo>
                    <a:pt x="315747" y="9779"/>
                  </a:lnTo>
                  <a:lnTo>
                    <a:pt x="315506" y="9017"/>
                  </a:lnTo>
                  <a:lnTo>
                    <a:pt x="315391" y="7239"/>
                  </a:lnTo>
                  <a:lnTo>
                    <a:pt x="315353" y="7112"/>
                  </a:lnTo>
                  <a:lnTo>
                    <a:pt x="317030" y="7327"/>
                  </a:lnTo>
                  <a:lnTo>
                    <a:pt x="317030" y="4775"/>
                  </a:lnTo>
                  <a:lnTo>
                    <a:pt x="316471" y="4445"/>
                  </a:lnTo>
                  <a:lnTo>
                    <a:pt x="317284" y="762"/>
                  </a:lnTo>
                  <a:lnTo>
                    <a:pt x="316509" y="2667"/>
                  </a:lnTo>
                  <a:lnTo>
                    <a:pt x="315137" y="7112"/>
                  </a:lnTo>
                  <a:lnTo>
                    <a:pt x="315048" y="6985"/>
                  </a:lnTo>
                  <a:lnTo>
                    <a:pt x="314375" y="5969"/>
                  </a:lnTo>
                  <a:lnTo>
                    <a:pt x="314274" y="5715"/>
                  </a:lnTo>
                  <a:lnTo>
                    <a:pt x="314210" y="4953"/>
                  </a:lnTo>
                  <a:lnTo>
                    <a:pt x="314109" y="4318"/>
                  </a:lnTo>
                  <a:lnTo>
                    <a:pt x="314020" y="4445"/>
                  </a:lnTo>
                  <a:lnTo>
                    <a:pt x="314020" y="23876"/>
                  </a:lnTo>
                  <a:lnTo>
                    <a:pt x="314007" y="24003"/>
                  </a:lnTo>
                  <a:lnTo>
                    <a:pt x="313537" y="24130"/>
                  </a:lnTo>
                  <a:lnTo>
                    <a:pt x="314020" y="23876"/>
                  </a:lnTo>
                  <a:lnTo>
                    <a:pt x="314020" y="4445"/>
                  </a:lnTo>
                  <a:lnTo>
                    <a:pt x="313918" y="4572"/>
                  </a:lnTo>
                  <a:lnTo>
                    <a:pt x="313728" y="4953"/>
                  </a:lnTo>
                  <a:lnTo>
                    <a:pt x="313664" y="4826"/>
                  </a:lnTo>
                  <a:lnTo>
                    <a:pt x="313296" y="4191"/>
                  </a:lnTo>
                  <a:lnTo>
                    <a:pt x="313029" y="4191"/>
                  </a:lnTo>
                  <a:lnTo>
                    <a:pt x="312991" y="1905"/>
                  </a:lnTo>
                  <a:lnTo>
                    <a:pt x="312902" y="4191"/>
                  </a:lnTo>
                  <a:lnTo>
                    <a:pt x="312762" y="4191"/>
                  </a:lnTo>
                  <a:lnTo>
                    <a:pt x="312585" y="4318"/>
                  </a:lnTo>
                  <a:lnTo>
                    <a:pt x="312369" y="4445"/>
                  </a:lnTo>
                  <a:lnTo>
                    <a:pt x="312331" y="4826"/>
                  </a:lnTo>
                  <a:lnTo>
                    <a:pt x="312432" y="3683"/>
                  </a:lnTo>
                  <a:lnTo>
                    <a:pt x="312483" y="3429"/>
                  </a:lnTo>
                  <a:lnTo>
                    <a:pt x="312801" y="2921"/>
                  </a:lnTo>
                  <a:lnTo>
                    <a:pt x="312902" y="4191"/>
                  </a:lnTo>
                  <a:lnTo>
                    <a:pt x="312902" y="2006"/>
                  </a:lnTo>
                  <a:lnTo>
                    <a:pt x="312026" y="2921"/>
                  </a:lnTo>
                  <a:lnTo>
                    <a:pt x="311569" y="2794"/>
                  </a:lnTo>
                  <a:lnTo>
                    <a:pt x="311531" y="5715"/>
                  </a:lnTo>
                  <a:lnTo>
                    <a:pt x="310959" y="5207"/>
                  </a:lnTo>
                  <a:lnTo>
                    <a:pt x="311391" y="7480"/>
                  </a:lnTo>
                  <a:lnTo>
                    <a:pt x="311556" y="7353"/>
                  </a:lnTo>
                  <a:lnTo>
                    <a:pt x="311785" y="7264"/>
                  </a:lnTo>
                  <a:lnTo>
                    <a:pt x="311772" y="7645"/>
                  </a:lnTo>
                  <a:lnTo>
                    <a:pt x="311823" y="7861"/>
                  </a:lnTo>
                  <a:lnTo>
                    <a:pt x="311873" y="8051"/>
                  </a:lnTo>
                  <a:lnTo>
                    <a:pt x="312000" y="7137"/>
                  </a:lnTo>
                  <a:lnTo>
                    <a:pt x="312039" y="6985"/>
                  </a:lnTo>
                  <a:lnTo>
                    <a:pt x="312000" y="7239"/>
                  </a:lnTo>
                  <a:lnTo>
                    <a:pt x="312293" y="7112"/>
                  </a:lnTo>
                  <a:lnTo>
                    <a:pt x="312686" y="7112"/>
                  </a:lnTo>
                  <a:lnTo>
                    <a:pt x="313131" y="6985"/>
                  </a:lnTo>
                  <a:lnTo>
                    <a:pt x="312686" y="8636"/>
                  </a:lnTo>
                  <a:lnTo>
                    <a:pt x="312318" y="9779"/>
                  </a:lnTo>
                  <a:lnTo>
                    <a:pt x="311873" y="8128"/>
                  </a:lnTo>
                  <a:lnTo>
                    <a:pt x="311226" y="12192"/>
                  </a:lnTo>
                  <a:lnTo>
                    <a:pt x="311099" y="12827"/>
                  </a:lnTo>
                  <a:lnTo>
                    <a:pt x="310896" y="11176"/>
                  </a:lnTo>
                  <a:lnTo>
                    <a:pt x="310654" y="9144"/>
                  </a:lnTo>
                  <a:lnTo>
                    <a:pt x="310540" y="8636"/>
                  </a:lnTo>
                  <a:lnTo>
                    <a:pt x="309537" y="6604"/>
                  </a:lnTo>
                  <a:lnTo>
                    <a:pt x="309448" y="5588"/>
                  </a:lnTo>
                  <a:lnTo>
                    <a:pt x="309384" y="3937"/>
                  </a:lnTo>
                  <a:lnTo>
                    <a:pt x="307962" y="5588"/>
                  </a:lnTo>
                  <a:lnTo>
                    <a:pt x="306120" y="4953"/>
                  </a:lnTo>
                  <a:lnTo>
                    <a:pt x="305142" y="10160"/>
                  </a:lnTo>
                  <a:lnTo>
                    <a:pt x="305028" y="10541"/>
                  </a:lnTo>
                  <a:lnTo>
                    <a:pt x="304685" y="11176"/>
                  </a:lnTo>
                  <a:lnTo>
                    <a:pt x="304685" y="11049"/>
                  </a:lnTo>
                  <a:lnTo>
                    <a:pt x="304584" y="8128"/>
                  </a:lnTo>
                  <a:lnTo>
                    <a:pt x="304698" y="7683"/>
                  </a:lnTo>
                  <a:lnTo>
                    <a:pt x="304736" y="7543"/>
                  </a:lnTo>
                  <a:lnTo>
                    <a:pt x="304406" y="8128"/>
                  </a:lnTo>
                  <a:lnTo>
                    <a:pt x="303314" y="7493"/>
                  </a:lnTo>
                  <a:lnTo>
                    <a:pt x="302882" y="7239"/>
                  </a:lnTo>
                  <a:lnTo>
                    <a:pt x="302856" y="7683"/>
                  </a:lnTo>
                  <a:lnTo>
                    <a:pt x="302831" y="7962"/>
                  </a:lnTo>
                  <a:lnTo>
                    <a:pt x="302590" y="11049"/>
                  </a:lnTo>
                  <a:lnTo>
                    <a:pt x="302526" y="10922"/>
                  </a:lnTo>
                  <a:lnTo>
                    <a:pt x="301726" y="9398"/>
                  </a:lnTo>
                  <a:lnTo>
                    <a:pt x="301815" y="9093"/>
                  </a:lnTo>
                  <a:lnTo>
                    <a:pt x="302679" y="8128"/>
                  </a:lnTo>
                  <a:lnTo>
                    <a:pt x="302793" y="8001"/>
                  </a:lnTo>
                  <a:lnTo>
                    <a:pt x="302856" y="7683"/>
                  </a:lnTo>
                  <a:lnTo>
                    <a:pt x="301879" y="8128"/>
                  </a:lnTo>
                  <a:lnTo>
                    <a:pt x="302094" y="6985"/>
                  </a:lnTo>
                  <a:lnTo>
                    <a:pt x="300278" y="5715"/>
                  </a:lnTo>
                  <a:lnTo>
                    <a:pt x="296697" y="10922"/>
                  </a:lnTo>
                  <a:lnTo>
                    <a:pt x="295935" y="10033"/>
                  </a:lnTo>
                  <a:lnTo>
                    <a:pt x="294754" y="8636"/>
                  </a:lnTo>
                  <a:lnTo>
                    <a:pt x="294944" y="9144"/>
                  </a:lnTo>
                  <a:lnTo>
                    <a:pt x="295059" y="10033"/>
                  </a:lnTo>
                  <a:lnTo>
                    <a:pt x="291795" y="6477"/>
                  </a:lnTo>
                  <a:lnTo>
                    <a:pt x="288023" y="13081"/>
                  </a:lnTo>
                  <a:lnTo>
                    <a:pt x="286664" y="10668"/>
                  </a:lnTo>
                  <a:lnTo>
                    <a:pt x="284899" y="7543"/>
                  </a:lnTo>
                  <a:lnTo>
                    <a:pt x="283959" y="6350"/>
                  </a:lnTo>
                  <a:lnTo>
                    <a:pt x="283806" y="8547"/>
                  </a:lnTo>
                  <a:lnTo>
                    <a:pt x="283679" y="9093"/>
                  </a:lnTo>
                  <a:lnTo>
                    <a:pt x="283146" y="10668"/>
                  </a:lnTo>
                  <a:lnTo>
                    <a:pt x="283032" y="7493"/>
                  </a:lnTo>
                  <a:lnTo>
                    <a:pt x="281978" y="10922"/>
                  </a:lnTo>
                  <a:lnTo>
                    <a:pt x="280479" y="13716"/>
                  </a:lnTo>
                  <a:lnTo>
                    <a:pt x="280327" y="11557"/>
                  </a:lnTo>
                  <a:lnTo>
                    <a:pt x="280238" y="10414"/>
                  </a:lnTo>
                  <a:lnTo>
                    <a:pt x="279742" y="3302"/>
                  </a:lnTo>
                  <a:lnTo>
                    <a:pt x="277990" y="7874"/>
                  </a:lnTo>
                  <a:lnTo>
                    <a:pt x="277888" y="8890"/>
                  </a:lnTo>
                  <a:lnTo>
                    <a:pt x="278003" y="10414"/>
                  </a:lnTo>
                  <a:lnTo>
                    <a:pt x="277380" y="10033"/>
                  </a:lnTo>
                  <a:lnTo>
                    <a:pt x="275958" y="11557"/>
                  </a:lnTo>
                  <a:lnTo>
                    <a:pt x="275958" y="11430"/>
                  </a:lnTo>
                  <a:lnTo>
                    <a:pt x="276136" y="9144"/>
                  </a:lnTo>
                  <a:lnTo>
                    <a:pt x="276085" y="9398"/>
                  </a:lnTo>
                  <a:lnTo>
                    <a:pt x="275856" y="11430"/>
                  </a:lnTo>
                  <a:lnTo>
                    <a:pt x="275742" y="10795"/>
                  </a:lnTo>
                  <a:lnTo>
                    <a:pt x="275666" y="8636"/>
                  </a:lnTo>
                  <a:lnTo>
                    <a:pt x="274027" y="11430"/>
                  </a:lnTo>
                  <a:lnTo>
                    <a:pt x="272973" y="10287"/>
                  </a:lnTo>
                  <a:lnTo>
                    <a:pt x="273075" y="9398"/>
                  </a:lnTo>
                  <a:lnTo>
                    <a:pt x="274408" y="4826"/>
                  </a:lnTo>
                  <a:lnTo>
                    <a:pt x="272643" y="4445"/>
                  </a:lnTo>
                  <a:lnTo>
                    <a:pt x="271970" y="5080"/>
                  </a:lnTo>
                  <a:lnTo>
                    <a:pt x="270840" y="8636"/>
                  </a:lnTo>
                  <a:lnTo>
                    <a:pt x="270751" y="9779"/>
                  </a:lnTo>
                  <a:lnTo>
                    <a:pt x="270852" y="10287"/>
                  </a:lnTo>
                  <a:lnTo>
                    <a:pt x="271119" y="10414"/>
                  </a:lnTo>
                  <a:lnTo>
                    <a:pt x="271386" y="11137"/>
                  </a:lnTo>
                  <a:lnTo>
                    <a:pt x="271487" y="11938"/>
                  </a:lnTo>
                  <a:lnTo>
                    <a:pt x="271373" y="13208"/>
                  </a:lnTo>
                  <a:lnTo>
                    <a:pt x="270852" y="13830"/>
                  </a:lnTo>
                  <a:lnTo>
                    <a:pt x="270649" y="17907"/>
                  </a:lnTo>
                  <a:lnTo>
                    <a:pt x="270522" y="19431"/>
                  </a:lnTo>
                  <a:lnTo>
                    <a:pt x="270154" y="22479"/>
                  </a:lnTo>
                  <a:lnTo>
                    <a:pt x="270040" y="23837"/>
                  </a:lnTo>
                  <a:lnTo>
                    <a:pt x="271373" y="27178"/>
                  </a:lnTo>
                  <a:lnTo>
                    <a:pt x="272491" y="24257"/>
                  </a:lnTo>
                  <a:lnTo>
                    <a:pt x="272757" y="26670"/>
                  </a:lnTo>
                  <a:lnTo>
                    <a:pt x="271894" y="26670"/>
                  </a:lnTo>
                  <a:lnTo>
                    <a:pt x="272313" y="28956"/>
                  </a:lnTo>
                  <a:lnTo>
                    <a:pt x="272681" y="27051"/>
                  </a:lnTo>
                  <a:lnTo>
                    <a:pt x="272783" y="26670"/>
                  </a:lnTo>
                  <a:lnTo>
                    <a:pt x="273062" y="25654"/>
                  </a:lnTo>
                  <a:lnTo>
                    <a:pt x="273088" y="26289"/>
                  </a:lnTo>
                  <a:lnTo>
                    <a:pt x="273215" y="27686"/>
                  </a:lnTo>
                  <a:lnTo>
                    <a:pt x="273418" y="28321"/>
                  </a:lnTo>
                  <a:lnTo>
                    <a:pt x="274066" y="25654"/>
                  </a:lnTo>
                  <a:lnTo>
                    <a:pt x="274320" y="24638"/>
                  </a:lnTo>
                  <a:lnTo>
                    <a:pt x="274320" y="24257"/>
                  </a:lnTo>
                  <a:lnTo>
                    <a:pt x="274396" y="24130"/>
                  </a:lnTo>
                  <a:lnTo>
                    <a:pt x="274510" y="23837"/>
                  </a:lnTo>
                  <a:lnTo>
                    <a:pt x="274561" y="23622"/>
                  </a:lnTo>
                  <a:lnTo>
                    <a:pt x="274574" y="23837"/>
                  </a:lnTo>
                  <a:lnTo>
                    <a:pt x="274688" y="23622"/>
                  </a:lnTo>
                  <a:lnTo>
                    <a:pt x="275132" y="22860"/>
                  </a:lnTo>
                  <a:lnTo>
                    <a:pt x="275386" y="24130"/>
                  </a:lnTo>
                  <a:lnTo>
                    <a:pt x="275501" y="25654"/>
                  </a:lnTo>
                  <a:lnTo>
                    <a:pt x="275374" y="26797"/>
                  </a:lnTo>
                  <a:lnTo>
                    <a:pt x="276009" y="25019"/>
                  </a:lnTo>
                  <a:lnTo>
                    <a:pt x="275958" y="26733"/>
                  </a:lnTo>
                  <a:lnTo>
                    <a:pt x="276212" y="26035"/>
                  </a:lnTo>
                  <a:lnTo>
                    <a:pt x="277037" y="26924"/>
                  </a:lnTo>
                  <a:lnTo>
                    <a:pt x="277164" y="26035"/>
                  </a:lnTo>
                  <a:lnTo>
                    <a:pt x="277291" y="25019"/>
                  </a:lnTo>
                  <a:lnTo>
                    <a:pt x="277380" y="24384"/>
                  </a:lnTo>
                  <a:lnTo>
                    <a:pt x="277812" y="27178"/>
                  </a:lnTo>
                  <a:lnTo>
                    <a:pt x="278879" y="24384"/>
                  </a:lnTo>
                  <a:lnTo>
                    <a:pt x="279120" y="23749"/>
                  </a:lnTo>
                  <a:lnTo>
                    <a:pt x="278942" y="28282"/>
                  </a:lnTo>
                  <a:lnTo>
                    <a:pt x="279171" y="27178"/>
                  </a:lnTo>
                  <a:lnTo>
                    <a:pt x="279958" y="24765"/>
                  </a:lnTo>
                  <a:lnTo>
                    <a:pt x="280428" y="24511"/>
                  </a:lnTo>
                  <a:lnTo>
                    <a:pt x="279412" y="30099"/>
                  </a:lnTo>
                  <a:lnTo>
                    <a:pt x="282181" y="24892"/>
                  </a:lnTo>
                  <a:lnTo>
                    <a:pt x="281787" y="30861"/>
                  </a:lnTo>
                  <a:lnTo>
                    <a:pt x="282575" y="25908"/>
                  </a:lnTo>
                  <a:lnTo>
                    <a:pt x="284149" y="28702"/>
                  </a:lnTo>
                  <a:lnTo>
                    <a:pt x="285356" y="26035"/>
                  </a:lnTo>
                  <a:lnTo>
                    <a:pt x="285254" y="27051"/>
                  </a:lnTo>
                  <a:lnTo>
                    <a:pt x="285673" y="27305"/>
                  </a:lnTo>
                  <a:lnTo>
                    <a:pt x="285750" y="28067"/>
                  </a:lnTo>
                  <a:lnTo>
                    <a:pt x="285864" y="28956"/>
                  </a:lnTo>
                  <a:lnTo>
                    <a:pt x="286194" y="29845"/>
                  </a:lnTo>
                  <a:lnTo>
                    <a:pt x="286372" y="26035"/>
                  </a:lnTo>
                  <a:lnTo>
                    <a:pt x="286385" y="25908"/>
                  </a:lnTo>
                  <a:lnTo>
                    <a:pt x="286397" y="25654"/>
                  </a:lnTo>
                  <a:lnTo>
                    <a:pt x="287261" y="24892"/>
                  </a:lnTo>
                  <a:lnTo>
                    <a:pt x="287413" y="24765"/>
                  </a:lnTo>
                  <a:lnTo>
                    <a:pt x="287477" y="24511"/>
                  </a:lnTo>
                  <a:lnTo>
                    <a:pt x="287667" y="23749"/>
                  </a:lnTo>
                  <a:lnTo>
                    <a:pt x="287883" y="22860"/>
                  </a:lnTo>
                  <a:lnTo>
                    <a:pt x="288010" y="22352"/>
                  </a:lnTo>
                  <a:lnTo>
                    <a:pt x="288683" y="26289"/>
                  </a:lnTo>
                  <a:lnTo>
                    <a:pt x="287502" y="27000"/>
                  </a:lnTo>
                  <a:lnTo>
                    <a:pt x="287426" y="27432"/>
                  </a:lnTo>
                  <a:lnTo>
                    <a:pt x="287540" y="30861"/>
                  </a:lnTo>
                  <a:lnTo>
                    <a:pt x="287591" y="27559"/>
                  </a:lnTo>
                  <a:lnTo>
                    <a:pt x="288988" y="27559"/>
                  </a:lnTo>
                  <a:lnTo>
                    <a:pt x="288798" y="24892"/>
                  </a:lnTo>
                  <a:lnTo>
                    <a:pt x="289331" y="27305"/>
                  </a:lnTo>
                  <a:lnTo>
                    <a:pt x="289280" y="26035"/>
                  </a:lnTo>
                  <a:lnTo>
                    <a:pt x="289496" y="29464"/>
                  </a:lnTo>
                  <a:lnTo>
                    <a:pt x="289661" y="26035"/>
                  </a:lnTo>
                  <a:lnTo>
                    <a:pt x="289712" y="24892"/>
                  </a:lnTo>
                  <a:lnTo>
                    <a:pt x="289737" y="24384"/>
                  </a:lnTo>
                  <a:lnTo>
                    <a:pt x="290068" y="28575"/>
                  </a:lnTo>
                  <a:lnTo>
                    <a:pt x="290652" y="25400"/>
                  </a:lnTo>
                  <a:lnTo>
                    <a:pt x="291261" y="27432"/>
                  </a:lnTo>
                  <a:lnTo>
                    <a:pt x="291363" y="28321"/>
                  </a:lnTo>
                  <a:lnTo>
                    <a:pt x="290741" y="30226"/>
                  </a:lnTo>
                  <a:lnTo>
                    <a:pt x="291731" y="28702"/>
                  </a:lnTo>
                  <a:lnTo>
                    <a:pt x="291922" y="29464"/>
                  </a:lnTo>
                  <a:lnTo>
                    <a:pt x="291846" y="28702"/>
                  </a:lnTo>
                  <a:lnTo>
                    <a:pt x="291960" y="27051"/>
                  </a:lnTo>
                  <a:lnTo>
                    <a:pt x="292074" y="26162"/>
                  </a:lnTo>
                  <a:lnTo>
                    <a:pt x="292862" y="25400"/>
                  </a:lnTo>
                  <a:lnTo>
                    <a:pt x="293255" y="25019"/>
                  </a:lnTo>
                  <a:lnTo>
                    <a:pt x="292735" y="27813"/>
                  </a:lnTo>
                  <a:lnTo>
                    <a:pt x="292608" y="29464"/>
                  </a:lnTo>
                  <a:lnTo>
                    <a:pt x="292862" y="30988"/>
                  </a:lnTo>
                  <a:lnTo>
                    <a:pt x="293509" y="30099"/>
                  </a:lnTo>
                  <a:lnTo>
                    <a:pt x="293636" y="29806"/>
                  </a:lnTo>
                  <a:lnTo>
                    <a:pt x="294259" y="26416"/>
                  </a:lnTo>
                  <a:lnTo>
                    <a:pt x="294792" y="26543"/>
                  </a:lnTo>
                  <a:lnTo>
                    <a:pt x="294894" y="27559"/>
                  </a:lnTo>
                  <a:lnTo>
                    <a:pt x="294767" y="28321"/>
                  </a:lnTo>
                  <a:lnTo>
                    <a:pt x="295300" y="26416"/>
                  </a:lnTo>
                  <a:lnTo>
                    <a:pt x="295617" y="25273"/>
                  </a:lnTo>
                  <a:lnTo>
                    <a:pt x="297014" y="28194"/>
                  </a:lnTo>
                  <a:lnTo>
                    <a:pt x="297789" y="25273"/>
                  </a:lnTo>
                  <a:lnTo>
                    <a:pt x="297853" y="25019"/>
                  </a:lnTo>
                  <a:lnTo>
                    <a:pt x="298018" y="24384"/>
                  </a:lnTo>
                  <a:lnTo>
                    <a:pt x="298081" y="24638"/>
                  </a:lnTo>
                  <a:lnTo>
                    <a:pt x="298069" y="24384"/>
                  </a:lnTo>
                  <a:lnTo>
                    <a:pt x="298043" y="22352"/>
                  </a:lnTo>
                  <a:lnTo>
                    <a:pt x="298119" y="20066"/>
                  </a:lnTo>
                  <a:lnTo>
                    <a:pt x="298500" y="19951"/>
                  </a:lnTo>
                  <a:lnTo>
                    <a:pt x="298627" y="19558"/>
                  </a:lnTo>
                  <a:lnTo>
                    <a:pt x="298983" y="17526"/>
                  </a:lnTo>
                  <a:lnTo>
                    <a:pt x="299085" y="20066"/>
                  </a:lnTo>
                  <a:lnTo>
                    <a:pt x="298818" y="20066"/>
                  </a:lnTo>
                  <a:lnTo>
                    <a:pt x="298742" y="21209"/>
                  </a:lnTo>
                  <a:lnTo>
                    <a:pt x="298627" y="21844"/>
                  </a:lnTo>
                  <a:lnTo>
                    <a:pt x="299110" y="20701"/>
                  </a:lnTo>
                  <a:lnTo>
                    <a:pt x="299326" y="23406"/>
                  </a:lnTo>
                  <a:lnTo>
                    <a:pt x="299440" y="23114"/>
                  </a:lnTo>
                  <a:lnTo>
                    <a:pt x="299440" y="22733"/>
                  </a:lnTo>
                  <a:lnTo>
                    <a:pt x="299529" y="22872"/>
                  </a:lnTo>
                  <a:lnTo>
                    <a:pt x="299580" y="22733"/>
                  </a:lnTo>
                  <a:lnTo>
                    <a:pt x="300367" y="20701"/>
                  </a:lnTo>
                  <a:lnTo>
                    <a:pt x="300418" y="20574"/>
                  </a:lnTo>
                  <a:lnTo>
                    <a:pt x="300977" y="21463"/>
                  </a:lnTo>
                  <a:lnTo>
                    <a:pt x="301104" y="25146"/>
                  </a:lnTo>
                  <a:lnTo>
                    <a:pt x="299529" y="22872"/>
                  </a:lnTo>
                  <a:lnTo>
                    <a:pt x="299605" y="23368"/>
                  </a:lnTo>
                  <a:lnTo>
                    <a:pt x="300253" y="25908"/>
                  </a:lnTo>
                  <a:lnTo>
                    <a:pt x="299250" y="24511"/>
                  </a:lnTo>
                  <a:lnTo>
                    <a:pt x="299885" y="30226"/>
                  </a:lnTo>
                  <a:lnTo>
                    <a:pt x="298653" y="24295"/>
                  </a:lnTo>
                  <a:lnTo>
                    <a:pt x="299186" y="30099"/>
                  </a:lnTo>
                  <a:lnTo>
                    <a:pt x="300532" y="31242"/>
                  </a:lnTo>
                  <a:lnTo>
                    <a:pt x="300621" y="30226"/>
                  </a:lnTo>
                  <a:lnTo>
                    <a:pt x="300774" y="28321"/>
                  </a:lnTo>
                  <a:lnTo>
                    <a:pt x="302120" y="29464"/>
                  </a:lnTo>
                  <a:lnTo>
                    <a:pt x="302323" y="28321"/>
                  </a:lnTo>
                  <a:lnTo>
                    <a:pt x="302437" y="27686"/>
                  </a:lnTo>
                  <a:lnTo>
                    <a:pt x="302323" y="27051"/>
                  </a:lnTo>
                  <a:lnTo>
                    <a:pt x="302221" y="26797"/>
                  </a:lnTo>
                  <a:lnTo>
                    <a:pt x="302221" y="25908"/>
                  </a:lnTo>
                  <a:lnTo>
                    <a:pt x="302348" y="25146"/>
                  </a:lnTo>
                  <a:lnTo>
                    <a:pt x="302463" y="24511"/>
                  </a:lnTo>
                  <a:lnTo>
                    <a:pt x="304533" y="21082"/>
                  </a:lnTo>
                  <a:lnTo>
                    <a:pt x="303758" y="33528"/>
                  </a:lnTo>
                  <a:lnTo>
                    <a:pt x="305282" y="28956"/>
                  </a:lnTo>
                  <a:lnTo>
                    <a:pt x="305765" y="26543"/>
                  </a:lnTo>
                  <a:lnTo>
                    <a:pt x="306031" y="21971"/>
                  </a:lnTo>
                  <a:lnTo>
                    <a:pt x="306768" y="23837"/>
                  </a:lnTo>
                  <a:lnTo>
                    <a:pt x="306870" y="25400"/>
                  </a:lnTo>
                  <a:lnTo>
                    <a:pt x="306527" y="28448"/>
                  </a:lnTo>
                  <a:lnTo>
                    <a:pt x="307848" y="28829"/>
                  </a:lnTo>
                  <a:lnTo>
                    <a:pt x="307708" y="26708"/>
                  </a:lnTo>
                  <a:lnTo>
                    <a:pt x="307454" y="22606"/>
                  </a:lnTo>
                  <a:lnTo>
                    <a:pt x="308584" y="24980"/>
                  </a:lnTo>
                  <a:lnTo>
                    <a:pt x="309283" y="25019"/>
                  </a:lnTo>
                  <a:lnTo>
                    <a:pt x="309321" y="28575"/>
                  </a:lnTo>
                  <a:lnTo>
                    <a:pt x="310756" y="28067"/>
                  </a:lnTo>
                  <a:lnTo>
                    <a:pt x="312394" y="25527"/>
                  </a:lnTo>
                  <a:lnTo>
                    <a:pt x="313982" y="24892"/>
                  </a:lnTo>
                  <a:lnTo>
                    <a:pt x="313931" y="25400"/>
                  </a:lnTo>
                  <a:lnTo>
                    <a:pt x="313804" y="26162"/>
                  </a:lnTo>
                  <a:lnTo>
                    <a:pt x="313677" y="27432"/>
                  </a:lnTo>
                  <a:lnTo>
                    <a:pt x="313905" y="28194"/>
                  </a:lnTo>
                  <a:lnTo>
                    <a:pt x="315937" y="26416"/>
                  </a:lnTo>
                  <a:lnTo>
                    <a:pt x="319989" y="30861"/>
                  </a:lnTo>
                  <a:lnTo>
                    <a:pt x="320802" y="27813"/>
                  </a:lnTo>
                  <a:lnTo>
                    <a:pt x="320967" y="27813"/>
                  </a:lnTo>
                  <a:lnTo>
                    <a:pt x="321360" y="26670"/>
                  </a:lnTo>
                  <a:lnTo>
                    <a:pt x="321792" y="26416"/>
                  </a:lnTo>
                  <a:lnTo>
                    <a:pt x="321830" y="28575"/>
                  </a:lnTo>
                  <a:lnTo>
                    <a:pt x="321576" y="29337"/>
                  </a:lnTo>
                  <a:lnTo>
                    <a:pt x="322973" y="26797"/>
                  </a:lnTo>
                  <a:lnTo>
                    <a:pt x="323291" y="26416"/>
                  </a:lnTo>
                  <a:lnTo>
                    <a:pt x="324612" y="24892"/>
                  </a:lnTo>
                  <a:lnTo>
                    <a:pt x="325272" y="24130"/>
                  </a:lnTo>
                  <a:lnTo>
                    <a:pt x="325488" y="23876"/>
                  </a:lnTo>
                  <a:lnTo>
                    <a:pt x="326580" y="26670"/>
                  </a:lnTo>
                  <a:lnTo>
                    <a:pt x="326694" y="27432"/>
                  </a:lnTo>
                  <a:lnTo>
                    <a:pt x="326593" y="28194"/>
                  </a:lnTo>
                  <a:lnTo>
                    <a:pt x="327533" y="29337"/>
                  </a:lnTo>
                  <a:lnTo>
                    <a:pt x="327875" y="21844"/>
                  </a:lnTo>
                  <a:lnTo>
                    <a:pt x="328587" y="24003"/>
                  </a:lnTo>
                  <a:lnTo>
                    <a:pt x="328714" y="24892"/>
                  </a:lnTo>
                  <a:lnTo>
                    <a:pt x="328587" y="25273"/>
                  </a:lnTo>
                  <a:lnTo>
                    <a:pt x="330898" y="26670"/>
                  </a:lnTo>
                  <a:lnTo>
                    <a:pt x="333578" y="23876"/>
                  </a:lnTo>
                  <a:lnTo>
                    <a:pt x="335229" y="28575"/>
                  </a:lnTo>
                  <a:lnTo>
                    <a:pt x="335686" y="24130"/>
                  </a:lnTo>
                  <a:lnTo>
                    <a:pt x="337489" y="30607"/>
                  </a:lnTo>
                  <a:lnTo>
                    <a:pt x="337820" y="24511"/>
                  </a:lnTo>
                  <a:lnTo>
                    <a:pt x="338861" y="27051"/>
                  </a:lnTo>
                  <a:lnTo>
                    <a:pt x="338975" y="27813"/>
                  </a:lnTo>
                  <a:lnTo>
                    <a:pt x="338886" y="28067"/>
                  </a:lnTo>
                  <a:lnTo>
                    <a:pt x="338772" y="28829"/>
                  </a:lnTo>
                  <a:lnTo>
                    <a:pt x="340487" y="30734"/>
                  </a:lnTo>
                  <a:lnTo>
                    <a:pt x="340982" y="31115"/>
                  </a:lnTo>
                  <a:lnTo>
                    <a:pt x="341337" y="26924"/>
                  </a:lnTo>
                  <a:lnTo>
                    <a:pt x="341985" y="26289"/>
                  </a:lnTo>
                  <a:lnTo>
                    <a:pt x="341896" y="29464"/>
                  </a:lnTo>
                  <a:lnTo>
                    <a:pt x="342811" y="26289"/>
                  </a:lnTo>
                  <a:lnTo>
                    <a:pt x="342836" y="26162"/>
                  </a:lnTo>
                  <a:lnTo>
                    <a:pt x="343192" y="29972"/>
                  </a:lnTo>
                  <a:lnTo>
                    <a:pt x="343789" y="29210"/>
                  </a:lnTo>
                  <a:lnTo>
                    <a:pt x="343560" y="29083"/>
                  </a:lnTo>
                  <a:lnTo>
                    <a:pt x="343446" y="28435"/>
                  </a:lnTo>
                  <a:lnTo>
                    <a:pt x="343573" y="26543"/>
                  </a:lnTo>
                  <a:lnTo>
                    <a:pt x="343827" y="26162"/>
                  </a:lnTo>
                  <a:lnTo>
                    <a:pt x="344347" y="25400"/>
                  </a:lnTo>
                  <a:lnTo>
                    <a:pt x="345440" y="28702"/>
                  </a:lnTo>
                  <a:lnTo>
                    <a:pt x="345528" y="30734"/>
                  </a:lnTo>
                  <a:lnTo>
                    <a:pt x="347776" y="28067"/>
                  </a:lnTo>
                  <a:lnTo>
                    <a:pt x="347726" y="28803"/>
                  </a:lnTo>
                  <a:lnTo>
                    <a:pt x="348005" y="28067"/>
                  </a:lnTo>
                  <a:lnTo>
                    <a:pt x="348246" y="27432"/>
                  </a:lnTo>
                  <a:lnTo>
                    <a:pt x="347116" y="34036"/>
                  </a:lnTo>
                  <a:lnTo>
                    <a:pt x="348208" y="31242"/>
                  </a:lnTo>
                  <a:lnTo>
                    <a:pt x="348322" y="29464"/>
                  </a:lnTo>
                  <a:lnTo>
                    <a:pt x="348437" y="28575"/>
                  </a:lnTo>
                  <a:lnTo>
                    <a:pt x="348907" y="30480"/>
                  </a:lnTo>
                  <a:lnTo>
                    <a:pt x="350100" y="30480"/>
                  </a:lnTo>
                  <a:lnTo>
                    <a:pt x="351002" y="29718"/>
                  </a:lnTo>
                  <a:lnTo>
                    <a:pt x="350774" y="32004"/>
                  </a:lnTo>
                  <a:lnTo>
                    <a:pt x="352361" y="32512"/>
                  </a:lnTo>
                  <a:lnTo>
                    <a:pt x="354164" y="30988"/>
                  </a:lnTo>
                  <a:lnTo>
                    <a:pt x="355968" y="31115"/>
                  </a:lnTo>
                  <a:lnTo>
                    <a:pt x="355904" y="30988"/>
                  </a:lnTo>
                  <a:lnTo>
                    <a:pt x="355422" y="30099"/>
                  </a:lnTo>
                  <a:lnTo>
                    <a:pt x="355371" y="29718"/>
                  </a:lnTo>
                  <a:lnTo>
                    <a:pt x="355447" y="28575"/>
                  </a:lnTo>
                  <a:lnTo>
                    <a:pt x="355523" y="27432"/>
                  </a:lnTo>
                  <a:lnTo>
                    <a:pt x="355612" y="26162"/>
                  </a:lnTo>
                  <a:lnTo>
                    <a:pt x="356146" y="25781"/>
                  </a:lnTo>
                  <a:lnTo>
                    <a:pt x="356171" y="26555"/>
                  </a:lnTo>
                  <a:lnTo>
                    <a:pt x="356412" y="25781"/>
                  </a:lnTo>
                  <a:lnTo>
                    <a:pt x="356527" y="25400"/>
                  </a:lnTo>
                  <a:lnTo>
                    <a:pt x="357187" y="25781"/>
                  </a:lnTo>
                  <a:lnTo>
                    <a:pt x="356882" y="28956"/>
                  </a:lnTo>
                  <a:lnTo>
                    <a:pt x="356768" y="29464"/>
                  </a:lnTo>
                  <a:lnTo>
                    <a:pt x="356438" y="30353"/>
                  </a:lnTo>
                  <a:lnTo>
                    <a:pt x="357289" y="29210"/>
                  </a:lnTo>
                  <a:lnTo>
                    <a:pt x="357212" y="30480"/>
                  </a:lnTo>
                  <a:lnTo>
                    <a:pt x="357098" y="30734"/>
                  </a:lnTo>
                  <a:lnTo>
                    <a:pt x="357022" y="32004"/>
                  </a:lnTo>
                  <a:lnTo>
                    <a:pt x="357416" y="29972"/>
                  </a:lnTo>
                  <a:lnTo>
                    <a:pt x="358330" y="35560"/>
                  </a:lnTo>
                  <a:lnTo>
                    <a:pt x="358914" y="31877"/>
                  </a:lnTo>
                  <a:lnTo>
                    <a:pt x="358940" y="32893"/>
                  </a:lnTo>
                  <a:lnTo>
                    <a:pt x="360730" y="32893"/>
                  </a:lnTo>
                  <a:lnTo>
                    <a:pt x="361480" y="31877"/>
                  </a:lnTo>
                  <a:lnTo>
                    <a:pt x="361569" y="31750"/>
                  </a:lnTo>
                  <a:lnTo>
                    <a:pt x="363042" y="31623"/>
                  </a:lnTo>
                  <a:lnTo>
                    <a:pt x="363105" y="29972"/>
                  </a:lnTo>
                  <a:lnTo>
                    <a:pt x="363131" y="29210"/>
                  </a:lnTo>
                  <a:lnTo>
                    <a:pt x="363156" y="28702"/>
                  </a:lnTo>
                  <a:lnTo>
                    <a:pt x="363715" y="29337"/>
                  </a:lnTo>
                  <a:lnTo>
                    <a:pt x="363855" y="28702"/>
                  </a:lnTo>
                  <a:lnTo>
                    <a:pt x="364210" y="27051"/>
                  </a:lnTo>
                  <a:lnTo>
                    <a:pt x="365264" y="27940"/>
                  </a:lnTo>
                  <a:lnTo>
                    <a:pt x="366395" y="30353"/>
                  </a:lnTo>
                  <a:lnTo>
                    <a:pt x="367690" y="30099"/>
                  </a:lnTo>
                  <a:lnTo>
                    <a:pt x="368579" y="28790"/>
                  </a:lnTo>
                  <a:lnTo>
                    <a:pt x="368477" y="28575"/>
                  </a:lnTo>
                  <a:lnTo>
                    <a:pt x="368414" y="28321"/>
                  </a:lnTo>
                  <a:lnTo>
                    <a:pt x="368096" y="27813"/>
                  </a:lnTo>
                  <a:lnTo>
                    <a:pt x="368185" y="27051"/>
                  </a:lnTo>
                  <a:lnTo>
                    <a:pt x="368490" y="25908"/>
                  </a:lnTo>
                  <a:lnTo>
                    <a:pt x="368554" y="28562"/>
                  </a:lnTo>
                  <a:lnTo>
                    <a:pt x="369773" y="28321"/>
                  </a:lnTo>
                  <a:lnTo>
                    <a:pt x="369049" y="30226"/>
                  </a:lnTo>
                  <a:lnTo>
                    <a:pt x="370979" y="29857"/>
                  </a:lnTo>
                  <a:lnTo>
                    <a:pt x="372478" y="28321"/>
                  </a:lnTo>
                  <a:lnTo>
                    <a:pt x="372960" y="27813"/>
                  </a:lnTo>
                  <a:lnTo>
                    <a:pt x="372833" y="26416"/>
                  </a:lnTo>
                  <a:lnTo>
                    <a:pt x="372732" y="26162"/>
                  </a:lnTo>
                  <a:lnTo>
                    <a:pt x="372694" y="25908"/>
                  </a:lnTo>
                  <a:lnTo>
                    <a:pt x="372783" y="25400"/>
                  </a:lnTo>
                  <a:lnTo>
                    <a:pt x="372821" y="25146"/>
                  </a:lnTo>
                  <a:lnTo>
                    <a:pt x="373189" y="24765"/>
                  </a:lnTo>
                  <a:lnTo>
                    <a:pt x="373418" y="25654"/>
                  </a:lnTo>
                  <a:lnTo>
                    <a:pt x="373532" y="27305"/>
                  </a:lnTo>
                  <a:lnTo>
                    <a:pt x="373405" y="27940"/>
                  </a:lnTo>
                  <a:lnTo>
                    <a:pt x="375221" y="24765"/>
                  </a:lnTo>
                  <a:lnTo>
                    <a:pt x="375361" y="24511"/>
                  </a:lnTo>
                  <a:lnTo>
                    <a:pt x="375589" y="24130"/>
                  </a:lnTo>
                  <a:lnTo>
                    <a:pt x="375729" y="23876"/>
                  </a:lnTo>
                  <a:lnTo>
                    <a:pt x="378269" y="35814"/>
                  </a:lnTo>
                  <a:lnTo>
                    <a:pt x="380060" y="30734"/>
                  </a:lnTo>
                  <a:lnTo>
                    <a:pt x="380085" y="30607"/>
                  </a:lnTo>
                  <a:lnTo>
                    <a:pt x="380187" y="30353"/>
                  </a:lnTo>
                  <a:lnTo>
                    <a:pt x="380123" y="30556"/>
                  </a:lnTo>
                  <a:lnTo>
                    <a:pt x="380250" y="30353"/>
                  </a:lnTo>
                  <a:lnTo>
                    <a:pt x="381990" y="27686"/>
                  </a:lnTo>
                  <a:lnTo>
                    <a:pt x="382612" y="28067"/>
                  </a:lnTo>
                  <a:lnTo>
                    <a:pt x="382701" y="28321"/>
                  </a:lnTo>
                  <a:lnTo>
                    <a:pt x="381546" y="29591"/>
                  </a:lnTo>
                  <a:lnTo>
                    <a:pt x="381482" y="29857"/>
                  </a:lnTo>
                  <a:lnTo>
                    <a:pt x="382003" y="31369"/>
                  </a:lnTo>
                  <a:lnTo>
                    <a:pt x="383743" y="27686"/>
                  </a:lnTo>
                  <a:lnTo>
                    <a:pt x="384098" y="26924"/>
                  </a:lnTo>
                  <a:lnTo>
                    <a:pt x="385089" y="32131"/>
                  </a:lnTo>
                  <a:lnTo>
                    <a:pt x="386803" y="29210"/>
                  </a:lnTo>
                  <a:lnTo>
                    <a:pt x="387819" y="37084"/>
                  </a:lnTo>
                  <a:lnTo>
                    <a:pt x="391096" y="29210"/>
                  </a:lnTo>
                  <a:lnTo>
                    <a:pt x="391261" y="28829"/>
                  </a:lnTo>
                  <a:lnTo>
                    <a:pt x="392811" y="33909"/>
                  </a:lnTo>
                  <a:lnTo>
                    <a:pt x="392938" y="31369"/>
                  </a:lnTo>
                  <a:lnTo>
                    <a:pt x="393242" y="30226"/>
                  </a:lnTo>
                  <a:lnTo>
                    <a:pt x="393255" y="31496"/>
                  </a:lnTo>
                  <a:lnTo>
                    <a:pt x="393433" y="30861"/>
                  </a:lnTo>
                  <a:lnTo>
                    <a:pt x="394550" y="30226"/>
                  </a:lnTo>
                  <a:lnTo>
                    <a:pt x="396989" y="28829"/>
                  </a:lnTo>
                  <a:lnTo>
                    <a:pt x="397205" y="28702"/>
                  </a:lnTo>
                  <a:lnTo>
                    <a:pt x="401002" y="33782"/>
                  </a:lnTo>
                  <a:lnTo>
                    <a:pt x="404761" y="35560"/>
                  </a:lnTo>
                  <a:lnTo>
                    <a:pt x="406133" y="36068"/>
                  </a:lnTo>
                  <a:lnTo>
                    <a:pt x="405904" y="28702"/>
                  </a:lnTo>
                  <a:lnTo>
                    <a:pt x="405841" y="26924"/>
                  </a:lnTo>
                  <a:lnTo>
                    <a:pt x="405815" y="25908"/>
                  </a:lnTo>
                  <a:lnTo>
                    <a:pt x="407301" y="30099"/>
                  </a:lnTo>
                  <a:lnTo>
                    <a:pt x="407390" y="30734"/>
                  </a:lnTo>
                  <a:lnTo>
                    <a:pt x="406844" y="33909"/>
                  </a:lnTo>
                  <a:lnTo>
                    <a:pt x="409765" y="29845"/>
                  </a:lnTo>
                  <a:lnTo>
                    <a:pt x="412572" y="34163"/>
                  </a:lnTo>
                  <a:lnTo>
                    <a:pt x="415404" y="30734"/>
                  </a:lnTo>
                  <a:lnTo>
                    <a:pt x="415290" y="31242"/>
                  </a:lnTo>
                  <a:lnTo>
                    <a:pt x="415188" y="32639"/>
                  </a:lnTo>
                  <a:lnTo>
                    <a:pt x="414921" y="32512"/>
                  </a:lnTo>
                  <a:lnTo>
                    <a:pt x="415429" y="35052"/>
                  </a:lnTo>
                  <a:lnTo>
                    <a:pt x="416966" y="32893"/>
                  </a:lnTo>
                  <a:lnTo>
                    <a:pt x="417068" y="32639"/>
                  </a:lnTo>
                  <a:lnTo>
                    <a:pt x="417118" y="30734"/>
                  </a:lnTo>
                  <a:lnTo>
                    <a:pt x="417537" y="30988"/>
                  </a:lnTo>
                  <a:lnTo>
                    <a:pt x="417360" y="31750"/>
                  </a:lnTo>
                  <a:lnTo>
                    <a:pt x="417245" y="32893"/>
                  </a:lnTo>
                  <a:lnTo>
                    <a:pt x="417347" y="33401"/>
                  </a:lnTo>
                  <a:lnTo>
                    <a:pt x="417449" y="33782"/>
                  </a:lnTo>
                  <a:lnTo>
                    <a:pt x="417944" y="35052"/>
                  </a:lnTo>
                  <a:lnTo>
                    <a:pt x="418896" y="30734"/>
                  </a:lnTo>
                  <a:lnTo>
                    <a:pt x="418960" y="30480"/>
                  </a:lnTo>
                  <a:lnTo>
                    <a:pt x="419201" y="33058"/>
                  </a:lnTo>
                  <a:lnTo>
                    <a:pt x="419315" y="32766"/>
                  </a:lnTo>
                  <a:lnTo>
                    <a:pt x="420649" y="34290"/>
                  </a:lnTo>
                  <a:lnTo>
                    <a:pt x="420497" y="32766"/>
                  </a:lnTo>
                  <a:lnTo>
                    <a:pt x="420370" y="31369"/>
                  </a:lnTo>
                  <a:lnTo>
                    <a:pt x="421360" y="32766"/>
                  </a:lnTo>
                  <a:lnTo>
                    <a:pt x="421894" y="31369"/>
                  </a:lnTo>
                  <a:lnTo>
                    <a:pt x="422236" y="30480"/>
                  </a:lnTo>
                  <a:lnTo>
                    <a:pt x="422376" y="30099"/>
                  </a:lnTo>
                  <a:lnTo>
                    <a:pt x="423138" y="31877"/>
                  </a:lnTo>
                  <a:lnTo>
                    <a:pt x="423494" y="30099"/>
                  </a:lnTo>
                  <a:lnTo>
                    <a:pt x="423545" y="29845"/>
                  </a:lnTo>
                  <a:lnTo>
                    <a:pt x="423773" y="28702"/>
                  </a:lnTo>
                  <a:lnTo>
                    <a:pt x="424865" y="33528"/>
                  </a:lnTo>
                  <a:lnTo>
                    <a:pt x="425157" y="28956"/>
                  </a:lnTo>
                  <a:lnTo>
                    <a:pt x="424954" y="33655"/>
                  </a:lnTo>
                  <a:lnTo>
                    <a:pt x="426859" y="32766"/>
                  </a:lnTo>
                  <a:lnTo>
                    <a:pt x="427570" y="30607"/>
                  </a:lnTo>
                  <a:lnTo>
                    <a:pt x="427316" y="32004"/>
                  </a:lnTo>
                  <a:lnTo>
                    <a:pt x="428091" y="32131"/>
                  </a:lnTo>
                  <a:lnTo>
                    <a:pt x="427786" y="33997"/>
                  </a:lnTo>
                  <a:lnTo>
                    <a:pt x="428536" y="34036"/>
                  </a:lnTo>
                  <a:lnTo>
                    <a:pt x="429234" y="33147"/>
                  </a:lnTo>
                  <a:lnTo>
                    <a:pt x="429171" y="30734"/>
                  </a:lnTo>
                  <a:lnTo>
                    <a:pt x="430390" y="36449"/>
                  </a:lnTo>
                  <a:lnTo>
                    <a:pt x="431330" y="30734"/>
                  </a:lnTo>
                  <a:lnTo>
                    <a:pt x="431342" y="30607"/>
                  </a:lnTo>
                  <a:lnTo>
                    <a:pt x="431622" y="28956"/>
                  </a:lnTo>
                  <a:lnTo>
                    <a:pt x="431660" y="28702"/>
                  </a:lnTo>
                  <a:lnTo>
                    <a:pt x="432054" y="26289"/>
                  </a:lnTo>
                  <a:lnTo>
                    <a:pt x="432612" y="33528"/>
                  </a:lnTo>
                  <a:lnTo>
                    <a:pt x="434898" y="30988"/>
                  </a:lnTo>
                  <a:lnTo>
                    <a:pt x="436664" y="29591"/>
                  </a:lnTo>
                  <a:lnTo>
                    <a:pt x="436791" y="29210"/>
                  </a:lnTo>
                  <a:lnTo>
                    <a:pt x="436791" y="29502"/>
                  </a:lnTo>
                  <a:lnTo>
                    <a:pt x="436740" y="33655"/>
                  </a:lnTo>
                  <a:lnTo>
                    <a:pt x="438289" y="32131"/>
                  </a:lnTo>
                  <a:lnTo>
                    <a:pt x="438213" y="31750"/>
                  </a:lnTo>
                  <a:lnTo>
                    <a:pt x="437070" y="29298"/>
                  </a:lnTo>
                  <a:lnTo>
                    <a:pt x="436918" y="28994"/>
                  </a:lnTo>
                  <a:lnTo>
                    <a:pt x="437070" y="29298"/>
                  </a:lnTo>
                  <a:lnTo>
                    <a:pt x="438251" y="28702"/>
                  </a:lnTo>
                  <a:lnTo>
                    <a:pt x="439000" y="28321"/>
                  </a:lnTo>
                  <a:lnTo>
                    <a:pt x="438886" y="31089"/>
                  </a:lnTo>
                  <a:lnTo>
                    <a:pt x="439724" y="28321"/>
                  </a:lnTo>
                  <a:lnTo>
                    <a:pt x="439889" y="27813"/>
                  </a:lnTo>
                  <a:lnTo>
                    <a:pt x="441718" y="28956"/>
                  </a:lnTo>
                  <a:lnTo>
                    <a:pt x="441998" y="29337"/>
                  </a:lnTo>
                  <a:lnTo>
                    <a:pt x="442112" y="29718"/>
                  </a:lnTo>
                  <a:lnTo>
                    <a:pt x="441388" y="30988"/>
                  </a:lnTo>
                  <a:lnTo>
                    <a:pt x="441198" y="31750"/>
                  </a:lnTo>
                  <a:lnTo>
                    <a:pt x="443128" y="29972"/>
                  </a:lnTo>
                  <a:lnTo>
                    <a:pt x="444817" y="32385"/>
                  </a:lnTo>
                  <a:lnTo>
                    <a:pt x="446481" y="29972"/>
                  </a:lnTo>
                  <a:lnTo>
                    <a:pt x="446354" y="28435"/>
                  </a:lnTo>
                  <a:lnTo>
                    <a:pt x="446278" y="27813"/>
                  </a:lnTo>
                  <a:lnTo>
                    <a:pt x="446392" y="26670"/>
                  </a:lnTo>
                  <a:lnTo>
                    <a:pt x="446620" y="26289"/>
                  </a:lnTo>
                  <a:lnTo>
                    <a:pt x="446836" y="25908"/>
                  </a:lnTo>
                  <a:lnTo>
                    <a:pt x="447878" y="24130"/>
                  </a:lnTo>
                  <a:lnTo>
                    <a:pt x="447992" y="23901"/>
                  </a:lnTo>
                  <a:lnTo>
                    <a:pt x="448056" y="23774"/>
                  </a:lnTo>
                  <a:lnTo>
                    <a:pt x="447954" y="24257"/>
                  </a:lnTo>
                  <a:lnTo>
                    <a:pt x="447471" y="28321"/>
                  </a:lnTo>
                  <a:lnTo>
                    <a:pt x="449808" y="23749"/>
                  </a:lnTo>
                  <a:lnTo>
                    <a:pt x="448716" y="31496"/>
                  </a:lnTo>
                  <a:lnTo>
                    <a:pt x="448856" y="31242"/>
                  </a:lnTo>
                  <a:lnTo>
                    <a:pt x="448970" y="30988"/>
                  </a:lnTo>
                  <a:lnTo>
                    <a:pt x="449199" y="30226"/>
                  </a:lnTo>
                  <a:lnTo>
                    <a:pt x="449224" y="28575"/>
                  </a:lnTo>
                  <a:lnTo>
                    <a:pt x="449465" y="28956"/>
                  </a:lnTo>
                  <a:lnTo>
                    <a:pt x="449580" y="29972"/>
                  </a:lnTo>
                  <a:lnTo>
                    <a:pt x="449249" y="31496"/>
                  </a:lnTo>
                  <a:lnTo>
                    <a:pt x="450329" y="30480"/>
                  </a:lnTo>
                  <a:lnTo>
                    <a:pt x="450189" y="28575"/>
                  </a:lnTo>
                  <a:lnTo>
                    <a:pt x="450100" y="28067"/>
                  </a:lnTo>
                  <a:lnTo>
                    <a:pt x="451167" y="28194"/>
                  </a:lnTo>
                  <a:lnTo>
                    <a:pt x="451091" y="29298"/>
                  </a:lnTo>
                  <a:lnTo>
                    <a:pt x="450989" y="29464"/>
                  </a:lnTo>
                  <a:lnTo>
                    <a:pt x="450888" y="29806"/>
                  </a:lnTo>
                  <a:lnTo>
                    <a:pt x="450761" y="30861"/>
                  </a:lnTo>
                  <a:lnTo>
                    <a:pt x="451586" y="28067"/>
                  </a:lnTo>
                  <a:lnTo>
                    <a:pt x="451967" y="26797"/>
                  </a:lnTo>
                  <a:lnTo>
                    <a:pt x="452843" y="27686"/>
                  </a:lnTo>
                  <a:lnTo>
                    <a:pt x="452856" y="29044"/>
                  </a:lnTo>
                  <a:lnTo>
                    <a:pt x="454152" y="28829"/>
                  </a:lnTo>
                  <a:lnTo>
                    <a:pt x="454647" y="26797"/>
                  </a:lnTo>
                  <a:lnTo>
                    <a:pt x="455396" y="23749"/>
                  </a:lnTo>
                  <a:lnTo>
                    <a:pt x="456933" y="25654"/>
                  </a:lnTo>
                  <a:lnTo>
                    <a:pt x="457022" y="25908"/>
                  </a:lnTo>
                  <a:lnTo>
                    <a:pt x="456412" y="30353"/>
                  </a:lnTo>
                  <a:lnTo>
                    <a:pt x="457568" y="27305"/>
                  </a:lnTo>
                  <a:lnTo>
                    <a:pt x="457555" y="31242"/>
                  </a:lnTo>
                  <a:lnTo>
                    <a:pt x="458393" y="30226"/>
                  </a:lnTo>
                  <a:lnTo>
                    <a:pt x="458266" y="28702"/>
                  </a:lnTo>
                  <a:lnTo>
                    <a:pt x="458190" y="28194"/>
                  </a:lnTo>
                  <a:lnTo>
                    <a:pt x="458990" y="28321"/>
                  </a:lnTo>
                  <a:lnTo>
                    <a:pt x="459028" y="28194"/>
                  </a:lnTo>
                  <a:lnTo>
                    <a:pt x="459270" y="27305"/>
                  </a:lnTo>
                  <a:lnTo>
                    <a:pt x="459778" y="25400"/>
                  </a:lnTo>
                  <a:lnTo>
                    <a:pt x="460438" y="26682"/>
                  </a:lnTo>
                  <a:lnTo>
                    <a:pt x="459790" y="28321"/>
                  </a:lnTo>
                  <a:lnTo>
                    <a:pt x="461314" y="27559"/>
                  </a:lnTo>
                  <a:lnTo>
                    <a:pt x="460578" y="26289"/>
                  </a:lnTo>
                  <a:lnTo>
                    <a:pt x="460667" y="25781"/>
                  </a:lnTo>
                  <a:lnTo>
                    <a:pt x="460832" y="25400"/>
                  </a:lnTo>
                  <a:lnTo>
                    <a:pt x="461264" y="24384"/>
                  </a:lnTo>
                  <a:lnTo>
                    <a:pt x="461264" y="23749"/>
                  </a:lnTo>
                  <a:lnTo>
                    <a:pt x="460806" y="22098"/>
                  </a:lnTo>
                  <a:lnTo>
                    <a:pt x="460743" y="21844"/>
                  </a:lnTo>
                  <a:lnTo>
                    <a:pt x="460705" y="21717"/>
                  </a:lnTo>
                  <a:lnTo>
                    <a:pt x="460565" y="21209"/>
                  </a:lnTo>
                  <a:lnTo>
                    <a:pt x="461606" y="22352"/>
                  </a:lnTo>
                  <a:lnTo>
                    <a:pt x="461365" y="22733"/>
                  </a:lnTo>
                  <a:lnTo>
                    <a:pt x="462394" y="22352"/>
                  </a:lnTo>
                  <a:lnTo>
                    <a:pt x="462737" y="24638"/>
                  </a:lnTo>
                  <a:lnTo>
                    <a:pt x="463550" y="22352"/>
                  </a:lnTo>
                  <a:lnTo>
                    <a:pt x="463638" y="22098"/>
                  </a:lnTo>
                  <a:lnTo>
                    <a:pt x="464197" y="23114"/>
                  </a:lnTo>
                  <a:lnTo>
                    <a:pt x="464273" y="24765"/>
                  </a:lnTo>
                  <a:lnTo>
                    <a:pt x="464146" y="25781"/>
                  </a:lnTo>
                  <a:lnTo>
                    <a:pt x="464019" y="28321"/>
                  </a:lnTo>
                  <a:lnTo>
                    <a:pt x="464515" y="25019"/>
                  </a:lnTo>
                  <a:lnTo>
                    <a:pt x="465924" y="27432"/>
                  </a:lnTo>
                  <a:lnTo>
                    <a:pt x="466280" y="25400"/>
                  </a:lnTo>
                  <a:lnTo>
                    <a:pt x="466331" y="25019"/>
                  </a:lnTo>
                  <a:lnTo>
                    <a:pt x="466445" y="24295"/>
                  </a:lnTo>
                  <a:lnTo>
                    <a:pt x="466331" y="25019"/>
                  </a:lnTo>
                  <a:lnTo>
                    <a:pt x="466432" y="24511"/>
                  </a:lnTo>
                  <a:lnTo>
                    <a:pt x="466318" y="27305"/>
                  </a:lnTo>
                  <a:lnTo>
                    <a:pt x="466712" y="24638"/>
                  </a:lnTo>
                  <a:lnTo>
                    <a:pt x="466915" y="25146"/>
                  </a:lnTo>
                  <a:lnTo>
                    <a:pt x="467004" y="27559"/>
                  </a:lnTo>
                  <a:lnTo>
                    <a:pt x="468109" y="28067"/>
                  </a:lnTo>
                  <a:lnTo>
                    <a:pt x="467271" y="24638"/>
                  </a:lnTo>
                  <a:lnTo>
                    <a:pt x="467118" y="24003"/>
                  </a:lnTo>
                  <a:lnTo>
                    <a:pt x="466788" y="22606"/>
                  </a:lnTo>
                  <a:lnTo>
                    <a:pt x="467829" y="24384"/>
                  </a:lnTo>
                  <a:lnTo>
                    <a:pt x="467931" y="24892"/>
                  </a:lnTo>
                  <a:lnTo>
                    <a:pt x="467868" y="25527"/>
                  </a:lnTo>
                  <a:lnTo>
                    <a:pt x="467753" y="25781"/>
                  </a:lnTo>
                  <a:lnTo>
                    <a:pt x="469061" y="26924"/>
                  </a:lnTo>
                  <a:lnTo>
                    <a:pt x="470382" y="24130"/>
                  </a:lnTo>
                  <a:lnTo>
                    <a:pt x="471436" y="25273"/>
                  </a:lnTo>
                  <a:lnTo>
                    <a:pt x="471563" y="25527"/>
                  </a:lnTo>
                  <a:lnTo>
                    <a:pt x="471805" y="29337"/>
                  </a:lnTo>
                  <a:lnTo>
                    <a:pt x="472579" y="29083"/>
                  </a:lnTo>
                  <a:lnTo>
                    <a:pt x="474573" y="25146"/>
                  </a:lnTo>
                  <a:lnTo>
                    <a:pt x="476262" y="26035"/>
                  </a:lnTo>
                  <a:lnTo>
                    <a:pt x="476059" y="25781"/>
                  </a:lnTo>
                  <a:lnTo>
                    <a:pt x="475996" y="25146"/>
                  </a:lnTo>
                  <a:lnTo>
                    <a:pt x="476059" y="24130"/>
                  </a:lnTo>
                  <a:lnTo>
                    <a:pt x="476173" y="22606"/>
                  </a:lnTo>
                  <a:lnTo>
                    <a:pt x="476199" y="22098"/>
                  </a:lnTo>
                  <a:lnTo>
                    <a:pt x="476262" y="21209"/>
                  </a:lnTo>
                  <a:lnTo>
                    <a:pt x="476275" y="21082"/>
                  </a:lnTo>
                  <a:lnTo>
                    <a:pt x="476313" y="20574"/>
                  </a:lnTo>
                  <a:lnTo>
                    <a:pt x="476338" y="20066"/>
                  </a:lnTo>
                  <a:lnTo>
                    <a:pt x="477151" y="28448"/>
                  </a:lnTo>
                  <a:lnTo>
                    <a:pt x="477812" y="26568"/>
                  </a:lnTo>
                  <a:lnTo>
                    <a:pt x="477913" y="26162"/>
                  </a:lnTo>
                  <a:lnTo>
                    <a:pt x="478078" y="25781"/>
                  </a:lnTo>
                  <a:lnTo>
                    <a:pt x="477951" y="26162"/>
                  </a:lnTo>
                  <a:lnTo>
                    <a:pt x="477850" y="26543"/>
                  </a:lnTo>
                  <a:lnTo>
                    <a:pt x="477723" y="28956"/>
                  </a:lnTo>
                  <a:lnTo>
                    <a:pt x="477799" y="28321"/>
                  </a:lnTo>
                  <a:lnTo>
                    <a:pt x="478942" y="29210"/>
                  </a:lnTo>
                  <a:lnTo>
                    <a:pt x="479475" y="28321"/>
                  </a:lnTo>
                  <a:lnTo>
                    <a:pt x="480225" y="27051"/>
                  </a:lnTo>
                  <a:lnTo>
                    <a:pt x="481533" y="25781"/>
                  </a:lnTo>
                  <a:lnTo>
                    <a:pt x="482053" y="25273"/>
                  </a:lnTo>
                  <a:lnTo>
                    <a:pt x="481952" y="25781"/>
                  </a:lnTo>
                  <a:lnTo>
                    <a:pt x="481850" y="26797"/>
                  </a:lnTo>
                  <a:lnTo>
                    <a:pt x="482447" y="28067"/>
                  </a:lnTo>
                  <a:lnTo>
                    <a:pt x="483590" y="27559"/>
                  </a:lnTo>
                  <a:lnTo>
                    <a:pt x="484314" y="28194"/>
                  </a:lnTo>
                  <a:lnTo>
                    <a:pt x="484428" y="27559"/>
                  </a:lnTo>
                  <a:lnTo>
                    <a:pt x="484581" y="26797"/>
                  </a:lnTo>
                  <a:lnTo>
                    <a:pt x="485000" y="27051"/>
                  </a:lnTo>
                  <a:lnTo>
                    <a:pt x="484974" y="26797"/>
                  </a:lnTo>
                  <a:lnTo>
                    <a:pt x="484835" y="25273"/>
                  </a:lnTo>
                  <a:lnTo>
                    <a:pt x="484797" y="24892"/>
                  </a:lnTo>
                  <a:lnTo>
                    <a:pt x="486410" y="27813"/>
                  </a:lnTo>
                  <a:lnTo>
                    <a:pt x="488556" y="26289"/>
                  </a:lnTo>
                  <a:lnTo>
                    <a:pt x="489673" y="25400"/>
                  </a:lnTo>
                  <a:lnTo>
                    <a:pt x="491147" y="27559"/>
                  </a:lnTo>
                  <a:lnTo>
                    <a:pt x="490905" y="27559"/>
                  </a:lnTo>
                  <a:lnTo>
                    <a:pt x="490537" y="28702"/>
                  </a:lnTo>
                  <a:lnTo>
                    <a:pt x="490728" y="28702"/>
                  </a:lnTo>
                  <a:lnTo>
                    <a:pt x="492506" y="27432"/>
                  </a:lnTo>
                  <a:lnTo>
                    <a:pt x="492467" y="26035"/>
                  </a:lnTo>
                  <a:lnTo>
                    <a:pt x="492442" y="25019"/>
                  </a:lnTo>
                  <a:lnTo>
                    <a:pt x="492315" y="26035"/>
                  </a:lnTo>
                  <a:lnTo>
                    <a:pt x="492213" y="25400"/>
                  </a:lnTo>
                  <a:lnTo>
                    <a:pt x="492125" y="24892"/>
                  </a:lnTo>
                  <a:lnTo>
                    <a:pt x="492125" y="23495"/>
                  </a:lnTo>
                  <a:lnTo>
                    <a:pt x="492239" y="22860"/>
                  </a:lnTo>
                  <a:lnTo>
                    <a:pt x="492315" y="22606"/>
                  </a:lnTo>
                  <a:lnTo>
                    <a:pt x="492785" y="21590"/>
                  </a:lnTo>
                  <a:lnTo>
                    <a:pt x="493217" y="21590"/>
                  </a:lnTo>
                  <a:lnTo>
                    <a:pt x="492582" y="22860"/>
                  </a:lnTo>
                  <a:lnTo>
                    <a:pt x="492467" y="23495"/>
                  </a:lnTo>
                  <a:lnTo>
                    <a:pt x="493064" y="25400"/>
                  </a:lnTo>
                  <a:lnTo>
                    <a:pt x="493407" y="26797"/>
                  </a:lnTo>
                  <a:lnTo>
                    <a:pt x="493509" y="24511"/>
                  </a:lnTo>
                  <a:lnTo>
                    <a:pt x="494296" y="28829"/>
                  </a:lnTo>
                  <a:lnTo>
                    <a:pt x="494055" y="24511"/>
                  </a:lnTo>
                  <a:lnTo>
                    <a:pt x="493903" y="21590"/>
                  </a:lnTo>
                  <a:lnTo>
                    <a:pt x="493801" y="19685"/>
                  </a:lnTo>
                  <a:lnTo>
                    <a:pt x="494753" y="22098"/>
                  </a:lnTo>
                  <a:lnTo>
                    <a:pt x="494855" y="23876"/>
                  </a:lnTo>
                  <a:lnTo>
                    <a:pt x="495338" y="23241"/>
                  </a:lnTo>
                  <a:lnTo>
                    <a:pt x="495808" y="21590"/>
                  </a:lnTo>
                  <a:lnTo>
                    <a:pt x="496303" y="21971"/>
                  </a:lnTo>
                  <a:lnTo>
                    <a:pt x="496430" y="24765"/>
                  </a:lnTo>
                  <a:lnTo>
                    <a:pt x="497001" y="21590"/>
                  </a:lnTo>
                  <a:lnTo>
                    <a:pt x="497205" y="20320"/>
                  </a:lnTo>
                  <a:lnTo>
                    <a:pt x="497535" y="21971"/>
                  </a:lnTo>
                  <a:lnTo>
                    <a:pt x="497662" y="23368"/>
                  </a:lnTo>
                  <a:lnTo>
                    <a:pt x="497446" y="23876"/>
                  </a:lnTo>
                  <a:lnTo>
                    <a:pt x="497014" y="23876"/>
                  </a:lnTo>
                  <a:lnTo>
                    <a:pt x="496836" y="24295"/>
                  </a:lnTo>
                  <a:lnTo>
                    <a:pt x="496722" y="24765"/>
                  </a:lnTo>
                  <a:lnTo>
                    <a:pt x="497293" y="27940"/>
                  </a:lnTo>
                  <a:lnTo>
                    <a:pt x="497408" y="27051"/>
                  </a:lnTo>
                  <a:lnTo>
                    <a:pt x="497890" y="27686"/>
                  </a:lnTo>
                  <a:lnTo>
                    <a:pt x="497852" y="27559"/>
                  </a:lnTo>
                  <a:lnTo>
                    <a:pt x="497992" y="27762"/>
                  </a:lnTo>
                  <a:lnTo>
                    <a:pt x="498500" y="28651"/>
                  </a:lnTo>
                  <a:lnTo>
                    <a:pt x="498284" y="28143"/>
                  </a:lnTo>
                  <a:lnTo>
                    <a:pt x="498995" y="29083"/>
                  </a:lnTo>
                  <a:lnTo>
                    <a:pt x="498754" y="28321"/>
                  </a:lnTo>
                  <a:lnTo>
                    <a:pt x="498817" y="27559"/>
                  </a:lnTo>
                  <a:lnTo>
                    <a:pt x="498894" y="27051"/>
                  </a:lnTo>
                  <a:lnTo>
                    <a:pt x="499795" y="20955"/>
                  </a:lnTo>
                  <a:lnTo>
                    <a:pt x="500507" y="26670"/>
                  </a:lnTo>
                  <a:lnTo>
                    <a:pt x="500545" y="26924"/>
                  </a:lnTo>
                  <a:lnTo>
                    <a:pt x="500608" y="26670"/>
                  </a:lnTo>
                  <a:lnTo>
                    <a:pt x="500684" y="26416"/>
                  </a:lnTo>
                  <a:lnTo>
                    <a:pt x="500646" y="26568"/>
                  </a:lnTo>
                  <a:lnTo>
                    <a:pt x="501599" y="24765"/>
                  </a:lnTo>
                  <a:lnTo>
                    <a:pt x="501535" y="28321"/>
                  </a:lnTo>
                  <a:lnTo>
                    <a:pt x="501751" y="28956"/>
                  </a:lnTo>
                  <a:lnTo>
                    <a:pt x="501967" y="29464"/>
                  </a:lnTo>
                  <a:lnTo>
                    <a:pt x="502094" y="30099"/>
                  </a:lnTo>
                  <a:lnTo>
                    <a:pt x="501980" y="30734"/>
                  </a:lnTo>
                  <a:lnTo>
                    <a:pt x="502602" y="28194"/>
                  </a:lnTo>
                  <a:lnTo>
                    <a:pt x="502843" y="32766"/>
                  </a:lnTo>
                  <a:lnTo>
                    <a:pt x="503745" y="29083"/>
                  </a:lnTo>
                  <a:lnTo>
                    <a:pt x="503745" y="30099"/>
                  </a:lnTo>
                  <a:lnTo>
                    <a:pt x="503936" y="29806"/>
                  </a:lnTo>
                  <a:lnTo>
                    <a:pt x="504063" y="29464"/>
                  </a:lnTo>
                  <a:lnTo>
                    <a:pt x="504088" y="29083"/>
                  </a:lnTo>
                  <a:lnTo>
                    <a:pt x="504215" y="28435"/>
                  </a:lnTo>
                  <a:lnTo>
                    <a:pt x="504304" y="28194"/>
                  </a:lnTo>
                  <a:lnTo>
                    <a:pt x="505333" y="25146"/>
                  </a:lnTo>
                  <a:lnTo>
                    <a:pt x="506641" y="33020"/>
                  </a:lnTo>
                  <a:lnTo>
                    <a:pt x="508381" y="28194"/>
                  </a:lnTo>
                  <a:lnTo>
                    <a:pt x="509739" y="26416"/>
                  </a:lnTo>
                  <a:lnTo>
                    <a:pt x="509854" y="26035"/>
                  </a:lnTo>
                  <a:lnTo>
                    <a:pt x="509955" y="25146"/>
                  </a:lnTo>
                  <a:lnTo>
                    <a:pt x="509993" y="24765"/>
                  </a:lnTo>
                  <a:lnTo>
                    <a:pt x="510070" y="24003"/>
                  </a:lnTo>
                  <a:lnTo>
                    <a:pt x="510184" y="22860"/>
                  </a:lnTo>
                  <a:lnTo>
                    <a:pt x="511530" y="21209"/>
                  </a:lnTo>
                  <a:lnTo>
                    <a:pt x="511708" y="21971"/>
                  </a:lnTo>
                  <a:lnTo>
                    <a:pt x="511810" y="23114"/>
                  </a:lnTo>
                  <a:lnTo>
                    <a:pt x="511276" y="24384"/>
                  </a:lnTo>
                  <a:lnTo>
                    <a:pt x="511162" y="25146"/>
                  </a:lnTo>
                  <a:lnTo>
                    <a:pt x="511721" y="26416"/>
                  </a:lnTo>
                  <a:lnTo>
                    <a:pt x="512254" y="26162"/>
                  </a:lnTo>
                  <a:lnTo>
                    <a:pt x="512953" y="25019"/>
                  </a:lnTo>
                  <a:lnTo>
                    <a:pt x="512826" y="26162"/>
                  </a:lnTo>
                  <a:lnTo>
                    <a:pt x="513080" y="27813"/>
                  </a:lnTo>
                  <a:lnTo>
                    <a:pt x="513613" y="27559"/>
                  </a:lnTo>
                  <a:lnTo>
                    <a:pt x="513562" y="25400"/>
                  </a:lnTo>
                  <a:lnTo>
                    <a:pt x="513270" y="25273"/>
                  </a:lnTo>
                  <a:lnTo>
                    <a:pt x="513308" y="25019"/>
                  </a:lnTo>
                  <a:lnTo>
                    <a:pt x="513359" y="24511"/>
                  </a:lnTo>
                  <a:lnTo>
                    <a:pt x="513791" y="20828"/>
                  </a:lnTo>
                  <a:close/>
                </a:path>
                <a:path w="885825" h="43179">
                  <a:moveTo>
                    <a:pt x="514197" y="25654"/>
                  </a:moveTo>
                  <a:lnTo>
                    <a:pt x="513537" y="24130"/>
                  </a:lnTo>
                  <a:lnTo>
                    <a:pt x="513588" y="25400"/>
                  </a:lnTo>
                  <a:lnTo>
                    <a:pt x="514197" y="25654"/>
                  </a:lnTo>
                  <a:close/>
                </a:path>
                <a:path w="885825" h="43179">
                  <a:moveTo>
                    <a:pt x="516001" y="24765"/>
                  </a:moveTo>
                  <a:lnTo>
                    <a:pt x="515874" y="20574"/>
                  </a:lnTo>
                  <a:lnTo>
                    <a:pt x="515772" y="18669"/>
                  </a:lnTo>
                  <a:lnTo>
                    <a:pt x="514223" y="25527"/>
                  </a:lnTo>
                  <a:lnTo>
                    <a:pt x="514197" y="25654"/>
                  </a:lnTo>
                  <a:lnTo>
                    <a:pt x="514019" y="27000"/>
                  </a:lnTo>
                  <a:lnTo>
                    <a:pt x="513892" y="28067"/>
                  </a:lnTo>
                  <a:lnTo>
                    <a:pt x="513778" y="28829"/>
                  </a:lnTo>
                  <a:lnTo>
                    <a:pt x="513549" y="29718"/>
                  </a:lnTo>
                  <a:lnTo>
                    <a:pt x="514210" y="28790"/>
                  </a:lnTo>
                  <a:lnTo>
                    <a:pt x="514883" y="26924"/>
                  </a:lnTo>
                  <a:lnTo>
                    <a:pt x="515543" y="26035"/>
                  </a:lnTo>
                  <a:lnTo>
                    <a:pt x="515594" y="27940"/>
                  </a:lnTo>
                  <a:lnTo>
                    <a:pt x="515175" y="28562"/>
                  </a:lnTo>
                  <a:lnTo>
                    <a:pt x="515061" y="28790"/>
                  </a:lnTo>
                  <a:lnTo>
                    <a:pt x="514819" y="29845"/>
                  </a:lnTo>
                  <a:lnTo>
                    <a:pt x="515569" y="29083"/>
                  </a:lnTo>
                  <a:lnTo>
                    <a:pt x="515594" y="26035"/>
                  </a:lnTo>
                  <a:lnTo>
                    <a:pt x="515683" y="25273"/>
                  </a:lnTo>
                  <a:lnTo>
                    <a:pt x="516001" y="24765"/>
                  </a:lnTo>
                  <a:close/>
                </a:path>
                <a:path w="885825" h="43179">
                  <a:moveTo>
                    <a:pt x="516039" y="28790"/>
                  </a:moveTo>
                  <a:lnTo>
                    <a:pt x="515772" y="28956"/>
                  </a:lnTo>
                  <a:lnTo>
                    <a:pt x="515785" y="29591"/>
                  </a:lnTo>
                  <a:lnTo>
                    <a:pt x="516039" y="28790"/>
                  </a:lnTo>
                  <a:close/>
                </a:path>
                <a:path w="885825" h="43179">
                  <a:moveTo>
                    <a:pt x="516483" y="30543"/>
                  </a:moveTo>
                  <a:lnTo>
                    <a:pt x="516280" y="30886"/>
                  </a:lnTo>
                  <a:lnTo>
                    <a:pt x="516445" y="31026"/>
                  </a:lnTo>
                  <a:lnTo>
                    <a:pt x="516458" y="30822"/>
                  </a:lnTo>
                  <a:lnTo>
                    <a:pt x="516458" y="30670"/>
                  </a:lnTo>
                  <a:lnTo>
                    <a:pt x="516483" y="30543"/>
                  </a:lnTo>
                  <a:close/>
                </a:path>
                <a:path w="885825" h="43179">
                  <a:moveTo>
                    <a:pt x="516890" y="24257"/>
                  </a:moveTo>
                  <a:lnTo>
                    <a:pt x="516724" y="24638"/>
                  </a:lnTo>
                  <a:lnTo>
                    <a:pt x="516839" y="24904"/>
                  </a:lnTo>
                  <a:lnTo>
                    <a:pt x="516890" y="24257"/>
                  </a:lnTo>
                  <a:close/>
                </a:path>
                <a:path w="885825" h="43179">
                  <a:moveTo>
                    <a:pt x="516991" y="26035"/>
                  </a:moveTo>
                  <a:lnTo>
                    <a:pt x="516877" y="24980"/>
                  </a:lnTo>
                  <a:lnTo>
                    <a:pt x="516775" y="25781"/>
                  </a:lnTo>
                  <a:lnTo>
                    <a:pt x="516648" y="27000"/>
                  </a:lnTo>
                  <a:lnTo>
                    <a:pt x="516483" y="27305"/>
                  </a:lnTo>
                  <a:lnTo>
                    <a:pt x="516039" y="28790"/>
                  </a:lnTo>
                  <a:lnTo>
                    <a:pt x="516750" y="28321"/>
                  </a:lnTo>
                  <a:lnTo>
                    <a:pt x="516991" y="26035"/>
                  </a:lnTo>
                  <a:close/>
                </a:path>
                <a:path w="885825" h="43179">
                  <a:moveTo>
                    <a:pt x="517093" y="29476"/>
                  </a:moveTo>
                  <a:lnTo>
                    <a:pt x="516686" y="30200"/>
                  </a:lnTo>
                  <a:lnTo>
                    <a:pt x="516509" y="30226"/>
                  </a:lnTo>
                  <a:lnTo>
                    <a:pt x="516483" y="30543"/>
                  </a:lnTo>
                  <a:lnTo>
                    <a:pt x="516674" y="30213"/>
                  </a:lnTo>
                  <a:lnTo>
                    <a:pt x="516813" y="30213"/>
                  </a:lnTo>
                  <a:lnTo>
                    <a:pt x="516978" y="30314"/>
                  </a:lnTo>
                  <a:lnTo>
                    <a:pt x="517093" y="29476"/>
                  </a:lnTo>
                  <a:close/>
                </a:path>
                <a:path w="885825" h="43179">
                  <a:moveTo>
                    <a:pt x="519925" y="25247"/>
                  </a:moveTo>
                  <a:lnTo>
                    <a:pt x="519531" y="22542"/>
                  </a:lnTo>
                  <a:lnTo>
                    <a:pt x="518934" y="22428"/>
                  </a:lnTo>
                  <a:lnTo>
                    <a:pt x="518236" y="24625"/>
                  </a:lnTo>
                  <a:lnTo>
                    <a:pt x="518121" y="23850"/>
                  </a:lnTo>
                  <a:lnTo>
                    <a:pt x="518287" y="22961"/>
                  </a:lnTo>
                  <a:lnTo>
                    <a:pt x="518337" y="22313"/>
                  </a:lnTo>
                  <a:lnTo>
                    <a:pt x="517867" y="23977"/>
                  </a:lnTo>
                  <a:lnTo>
                    <a:pt x="517283" y="26924"/>
                  </a:lnTo>
                  <a:lnTo>
                    <a:pt x="517461" y="30124"/>
                  </a:lnTo>
                  <a:lnTo>
                    <a:pt x="517982" y="26797"/>
                  </a:lnTo>
                  <a:lnTo>
                    <a:pt x="518045" y="28194"/>
                  </a:lnTo>
                  <a:lnTo>
                    <a:pt x="518617" y="24231"/>
                  </a:lnTo>
                  <a:lnTo>
                    <a:pt x="518998" y="23850"/>
                  </a:lnTo>
                  <a:lnTo>
                    <a:pt x="519214" y="25361"/>
                  </a:lnTo>
                  <a:lnTo>
                    <a:pt x="519112" y="26644"/>
                  </a:lnTo>
                  <a:lnTo>
                    <a:pt x="519277" y="25755"/>
                  </a:lnTo>
                  <a:lnTo>
                    <a:pt x="519658" y="27419"/>
                  </a:lnTo>
                  <a:lnTo>
                    <a:pt x="519925" y="25247"/>
                  </a:lnTo>
                  <a:close/>
                </a:path>
                <a:path w="885825" h="43179">
                  <a:moveTo>
                    <a:pt x="520750" y="27901"/>
                  </a:moveTo>
                  <a:lnTo>
                    <a:pt x="520725" y="25857"/>
                  </a:lnTo>
                  <a:lnTo>
                    <a:pt x="520357" y="26250"/>
                  </a:lnTo>
                  <a:lnTo>
                    <a:pt x="520001" y="29718"/>
                  </a:lnTo>
                  <a:lnTo>
                    <a:pt x="520585" y="28803"/>
                  </a:lnTo>
                  <a:lnTo>
                    <a:pt x="520750" y="27901"/>
                  </a:lnTo>
                  <a:close/>
                </a:path>
                <a:path w="885825" h="43179">
                  <a:moveTo>
                    <a:pt x="667562" y="18427"/>
                  </a:moveTo>
                  <a:lnTo>
                    <a:pt x="667334" y="20218"/>
                  </a:lnTo>
                  <a:lnTo>
                    <a:pt x="667448" y="20053"/>
                  </a:lnTo>
                  <a:lnTo>
                    <a:pt x="667537" y="18961"/>
                  </a:lnTo>
                  <a:lnTo>
                    <a:pt x="667562" y="18427"/>
                  </a:lnTo>
                  <a:close/>
                </a:path>
                <a:path w="885825" h="43179">
                  <a:moveTo>
                    <a:pt x="674001" y="34709"/>
                  </a:moveTo>
                  <a:lnTo>
                    <a:pt x="673950" y="35001"/>
                  </a:lnTo>
                  <a:lnTo>
                    <a:pt x="673912" y="35204"/>
                  </a:lnTo>
                  <a:lnTo>
                    <a:pt x="673989" y="35013"/>
                  </a:lnTo>
                  <a:lnTo>
                    <a:pt x="673989" y="34886"/>
                  </a:lnTo>
                  <a:lnTo>
                    <a:pt x="674001" y="34709"/>
                  </a:lnTo>
                  <a:close/>
                </a:path>
                <a:path w="885825" h="43179">
                  <a:moveTo>
                    <a:pt x="825055" y="15951"/>
                  </a:moveTo>
                  <a:lnTo>
                    <a:pt x="824865" y="16217"/>
                  </a:lnTo>
                  <a:lnTo>
                    <a:pt x="825055" y="15951"/>
                  </a:lnTo>
                  <a:close/>
                </a:path>
                <a:path w="885825" h="43179">
                  <a:moveTo>
                    <a:pt x="830808" y="20586"/>
                  </a:moveTo>
                  <a:lnTo>
                    <a:pt x="830745" y="20281"/>
                  </a:lnTo>
                  <a:lnTo>
                    <a:pt x="830681" y="20091"/>
                  </a:lnTo>
                  <a:lnTo>
                    <a:pt x="830618" y="20345"/>
                  </a:lnTo>
                  <a:lnTo>
                    <a:pt x="830745" y="20510"/>
                  </a:lnTo>
                  <a:close/>
                </a:path>
                <a:path w="885825" h="43179">
                  <a:moveTo>
                    <a:pt x="833920" y="23634"/>
                  </a:moveTo>
                  <a:lnTo>
                    <a:pt x="833767" y="23850"/>
                  </a:lnTo>
                  <a:lnTo>
                    <a:pt x="833653" y="24053"/>
                  </a:lnTo>
                  <a:lnTo>
                    <a:pt x="833666" y="24358"/>
                  </a:lnTo>
                  <a:lnTo>
                    <a:pt x="833805" y="24295"/>
                  </a:lnTo>
                  <a:lnTo>
                    <a:pt x="833894" y="23939"/>
                  </a:lnTo>
                  <a:lnTo>
                    <a:pt x="833920" y="23634"/>
                  </a:lnTo>
                  <a:close/>
                </a:path>
                <a:path w="885825" h="43179">
                  <a:moveTo>
                    <a:pt x="852716" y="27432"/>
                  </a:moveTo>
                  <a:lnTo>
                    <a:pt x="852271" y="26314"/>
                  </a:lnTo>
                  <a:lnTo>
                    <a:pt x="852170" y="27432"/>
                  </a:lnTo>
                  <a:lnTo>
                    <a:pt x="852487" y="27165"/>
                  </a:lnTo>
                  <a:lnTo>
                    <a:pt x="852716" y="27432"/>
                  </a:lnTo>
                  <a:close/>
                </a:path>
                <a:path w="885825" h="43179">
                  <a:moveTo>
                    <a:pt x="852893" y="27851"/>
                  </a:moveTo>
                  <a:lnTo>
                    <a:pt x="852855" y="27622"/>
                  </a:lnTo>
                  <a:lnTo>
                    <a:pt x="852792" y="27495"/>
                  </a:lnTo>
                  <a:lnTo>
                    <a:pt x="852893" y="27851"/>
                  </a:lnTo>
                  <a:close/>
                </a:path>
                <a:path w="885825" h="43179">
                  <a:moveTo>
                    <a:pt x="856754" y="23406"/>
                  </a:moveTo>
                  <a:lnTo>
                    <a:pt x="856742" y="23164"/>
                  </a:lnTo>
                  <a:lnTo>
                    <a:pt x="856716" y="23533"/>
                  </a:lnTo>
                  <a:lnTo>
                    <a:pt x="856742" y="24218"/>
                  </a:lnTo>
                  <a:lnTo>
                    <a:pt x="856754" y="23774"/>
                  </a:lnTo>
                  <a:lnTo>
                    <a:pt x="856754" y="23406"/>
                  </a:lnTo>
                  <a:close/>
                </a:path>
                <a:path w="885825" h="43179">
                  <a:moveTo>
                    <a:pt x="861707" y="23749"/>
                  </a:moveTo>
                  <a:lnTo>
                    <a:pt x="861339" y="25133"/>
                  </a:lnTo>
                  <a:lnTo>
                    <a:pt x="861504" y="25133"/>
                  </a:lnTo>
                  <a:lnTo>
                    <a:pt x="861568" y="24752"/>
                  </a:lnTo>
                  <a:lnTo>
                    <a:pt x="861644" y="24282"/>
                  </a:lnTo>
                  <a:lnTo>
                    <a:pt x="861707" y="23749"/>
                  </a:lnTo>
                  <a:close/>
                </a:path>
                <a:path w="885825" h="43179">
                  <a:moveTo>
                    <a:pt x="867867" y="25006"/>
                  </a:moveTo>
                  <a:lnTo>
                    <a:pt x="867727" y="24866"/>
                  </a:lnTo>
                  <a:lnTo>
                    <a:pt x="867498" y="27800"/>
                  </a:lnTo>
                  <a:lnTo>
                    <a:pt x="867359" y="29083"/>
                  </a:lnTo>
                  <a:lnTo>
                    <a:pt x="867511" y="27876"/>
                  </a:lnTo>
                  <a:lnTo>
                    <a:pt x="867651" y="27305"/>
                  </a:lnTo>
                  <a:lnTo>
                    <a:pt x="867803" y="27089"/>
                  </a:lnTo>
                  <a:lnTo>
                    <a:pt x="867841" y="26530"/>
                  </a:lnTo>
                  <a:lnTo>
                    <a:pt x="867867" y="25869"/>
                  </a:lnTo>
                  <a:lnTo>
                    <a:pt x="867867" y="25006"/>
                  </a:lnTo>
                  <a:close/>
                </a:path>
                <a:path w="885825" h="43179">
                  <a:moveTo>
                    <a:pt x="877951" y="30568"/>
                  </a:moveTo>
                  <a:lnTo>
                    <a:pt x="877836" y="30810"/>
                  </a:lnTo>
                  <a:lnTo>
                    <a:pt x="877951" y="30568"/>
                  </a:lnTo>
                  <a:close/>
                </a:path>
                <a:path w="885825" h="43179">
                  <a:moveTo>
                    <a:pt x="878890" y="41897"/>
                  </a:moveTo>
                  <a:lnTo>
                    <a:pt x="878801" y="42049"/>
                  </a:lnTo>
                  <a:lnTo>
                    <a:pt x="878611" y="42252"/>
                  </a:lnTo>
                  <a:lnTo>
                    <a:pt x="878586" y="42443"/>
                  </a:lnTo>
                  <a:lnTo>
                    <a:pt x="878586" y="42595"/>
                  </a:lnTo>
                  <a:lnTo>
                    <a:pt x="878560" y="42799"/>
                  </a:lnTo>
                  <a:lnTo>
                    <a:pt x="878674" y="42621"/>
                  </a:lnTo>
                  <a:lnTo>
                    <a:pt x="878789" y="42316"/>
                  </a:lnTo>
                  <a:lnTo>
                    <a:pt x="878890" y="41897"/>
                  </a:lnTo>
                  <a:close/>
                </a:path>
                <a:path w="885825" h="43179">
                  <a:moveTo>
                    <a:pt x="884618" y="37668"/>
                  </a:moveTo>
                  <a:lnTo>
                    <a:pt x="884377" y="34975"/>
                  </a:lnTo>
                  <a:lnTo>
                    <a:pt x="883843" y="34836"/>
                  </a:lnTo>
                  <a:lnTo>
                    <a:pt x="883170" y="37020"/>
                  </a:lnTo>
                  <a:lnTo>
                    <a:pt x="883107" y="36245"/>
                  </a:lnTo>
                  <a:lnTo>
                    <a:pt x="883272" y="35344"/>
                  </a:lnTo>
                  <a:lnTo>
                    <a:pt x="883335" y="34709"/>
                  </a:lnTo>
                  <a:lnTo>
                    <a:pt x="882865" y="36360"/>
                  </a:lnTo>
                  <a:lnTo>
                    <a:pt x="882243" y="39281"/>
                  </a:lnTo>
                  <a:lnTo>
                    <a:pt x="882294" y="42481"/>
                  </a:lnTo>
                  <a:lnTo>
                    <a:pt x="882878" y="39166"/>
                  </a:lnTo>
                  <a:lnTo>
                    <a:pt x="882878" y="40576"/>
                  </a:lnTo>
                  <a:lnTo>
                    <a:pt x="883513" y="36639"/>
                  </a:lnTo>
                  <a:lnTo>
                    <a:pt x="883856" y="36245"/>
                  </a:lnTo>
                  <a:lnTo>
                    <a:pt x="883996" y="37782"/>
                  </a:lnTo>
                  <a:lnTo>
                    <a:pt x="883869" y="39052"/>
                  </a:lnTo>
                  <a:lnTo>
                    <a:pt x="884034" y="38163"/>
                  </a:lnTo>
                  <a:lnTo>
                    <a:pt x="884313" y="39839"/>
                  </a:lnTo>
                  <a:lnTo>
                    <a:pt x="884618" y="37668"/>
                  </a:lnTo>
                  <a:close/>
                </a:path>
                <a:path w="885825" h="43179">
                  <a:moveTo>
                    <a:pt x="885304" y="38303"/>
                  </a:moveTo>
                  <a:lnTo>
                    <a:pt x="884961" y="38696"/>
                  </a:lnTo>
                  <a:lnTo>
                    <a:pt x="884529" y="42138"/>
                  </a:lnTo>
                  <a:lnTo>
                    <a:pt x="885075" y="41249"/>
                  </a:lnTo>
                  <a:lnTo>
                    <a:pt x="885240" y="40360"/>
                  </a:lnTo>
                  <a:lnTo>
                    <a:pt x="885304" y="3830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889549" y="5382926"/>
              <a:ext cx="559435" cy="47625"/>
            </a:xfrm>
            <a:custGeom>
              <a:avLst/>
              <a:gdLst/>
              <a:ahLst/>
              <a:cxnLst/>
              <a:rect l="l" t="t" r="r" b="b"/>
              <a:pathLst>
                <a:path w="559435" h="47625">
                  <a:moveTo>
                    <a:pt x="3949" y="30683"/>
                  </a:moveTo>
                  <a:lnTo>
                    <a:pt x="3835" y="31432"/>
                  </a:lnTo>
                  <a:lnTo>
                    <a:pt x="3949" y="31813"/>
                  </a:lnTo>
                  <a:lnTo>
                    <a:pt x="3949" y="30683"/>
                  </a:lnTo>
                  <a:close/>
                </a:path>
                <a:path w="559435" h="47625">
                  <a:moveTo>
                    <a:pt x="4343" y="33515"/>
                  </a:moveTo>
                  <a:lnTo>
                    <a:pt x="4241" y="32740"/>
                  </a:lnTo>
                  <a:lnTo>
                    <a:pt x="3949" y="31813"/>
                  </a:lnTo>
                  <a:lnTo>
                    <a:pt x="3860" y="32626"/>
                  </a:lnTo>
                  <a:lnTo>
                    <a:pt x="3505" y="33718"/>
                  </a:lnTo>
                  <a:lnTo>
                    <a:pt x="3390" y="34404"/>
                  </a:lnTo>
                  <a:lnTo>
                    <a:pt x="3860" y="35420"/>
                  </a:lnTo>
                  <a:lnTo>
                    <a:pt x="4343" y="33515"/>
                  </a:lnTo>
                  <a:close/>
                </a:path>
                <a:path w="559435" h="47625">
                  <a:moveTo>
                    <a:pt x="5041" y="33718"/>
                  </a:moveTo>
                  <a:lnTo>
                    <a:pt x="4775" y="34404"/>
                  </a:lnTo>
                  <a:lnTo>
                    <a:pt x="5003" y="33896"/>
                  </a:lnTo>
                  <a:lnTo>
                    <a:pt x="5041" y="33718"/>
                  </a:lnTo>
                  <a:close/>
                </a:path>
                <a:path w="559435" h="47625">
                  <a:moveTo>
                    <a:pt x="19050" y="39484"/>
                  </a:moveTo>
                  <a:lnTo>
                    <a:pt x="18961" y="37795"/>
                  </a:lnTo>
                  <a:lnTo>
                    <a:pt x="18224" y="39357"/>
                  </a:lnTo>
                  <a:lnTo>
                    <a:pt x="19050" y="39484"/>
                  </a:lnTo>
                  <a:close/>
                </a:path>
                <a:path w="559435" h="47625">
                  <a:moveTo>
                    <a:pt x="24561" y="35394"/>
                  </a:moveTo>
                  <a:lnTo>
                    <a:pt x="24485" y="34556"/>
                  </a:lnTo>
                  <a:lnTo>
                    <a:pt x="24472" y="33642"/>
                  </a:lnTo>
                  <a:lnTo>
                    <a:pt x="24472" y="32727"/>
                  </a:lnTo>
                  <a:lnTo>
                    <a:pt x="24422" y="34823"/>
                  </a:lnTo>
                  <a:lnTo>
                    <a:pt x="23571" y="35521"/>
                  </a:lnTo>
                  <a:lnTo>
                    <a:pt x="24561" y="35394"/>
                  </a:lnTo>
                  <a:close/>
                </a:path>
                <a:path w="559435" h="47625">
                  <a:moveTo>
                    <a:pt x="25387" y="31229"/>
                  </a:moveTo>
                  <a:lnTo>
                    <a:pt x="25273" y="30683"/>
                  </a:lnTo>
                  <a:lnTo>
                    <a:pt x="24892" y="29451"/>
                  </a:lnTo>
                  <a:lnTo>
                    <a:pt x="24726" y="32118"/>
                  </a:lnTo>
                  <a:lnTo>
                    <a:pt x="24917" y="31864"/>
                  </a:lnTo>
                  <a:lnTo>
                    <a:pt x="24955" y="31610"/>
                  </a:lnTo>
                  <a:lnTo>
                    <a:pt x="24980" y="31775"/>
                  </a:lnTo>
                  <a:lnTo>
                    <a:pt x="25107" y="31610"/>
                  </a:lnTo>
                  <a:lnTo>
                    <a:pt x="25387" y="31229"/>
                  </a:lnTo>
                  <a:close/>
                </a:path>
                <a:path w="559435" h="47625">
                  <a:moveTo>
                    <a:pt x="25641" y="31864"/>
                  </a:moveTo>
                  <a:lnTo>
                    <a:pt x="25603" y="30873"/>
                  </a:lnTo>
                  <a:lnTo>
                    <a:pt x="25527" y="31483"/>
                  </a:lnTo>
                  <a:lnTo>
                    <a:pt x="25641" y="31864"/>
                  </a:lnTo>
                  <a:close/>
                </a:path>
                <a:path w="559435" h="47625">
                  <a:moveTo>
                    <a:pt x="33604" y="33972"/>
                  </a:moveTo>
                  <a:lnTo>
                    <a:pt x="33464" y="34658"/>
                  </a:lnTo>
                  <a:lnTo>
                    <a:pt x="32804" y="34417"/>
                  </a:lnTo>
                  <a:lnTo>
                    <a:pt x="32931" y="34912"/>
                  </a:lnTo>
                  <a:lnTo>
                    <a:pt x="33528" y="38087"/>
                  </a:lnTo>
                  <a:lnTo>
                    <a:pt x="33591" y="34658"/>
                  </a:lnTo>
                  <a:lnTo>
                    <a:pt x="33604" y="33972"/>
                  </a:lnTo>
                  <a:close/>
                </a:path>
                <a:path w="559435" h="47625">
                  <a:moveTo>
                    <a:pt x="33731" y="33388"/>
                  </a:moveTo>
                  <a:lnTo>
                    <a:pt x="33629" y="32740"/>
                  </a:lnTo>
                  <a:lnTo>
                    <a:pt x="33604" y="33972"/>
                  </a:lnTo>
                  <a:lnTo>
                    <a:pt x="33731" y="33388"/>
                  </a:lnTo>
                  <a:close/>
                </a:path>
                <a:path w="559435" h="47625">
                  <a:moveTo>
                    <a:pt x="44767" y="38976"/>
                  </a:moveTo>
                  <a:lnTo>
                    <a:pt x="44348" y="35801"/>
                  </a:lnTo>
                  <a:lnTo>
                    <a:pt x="44361" y="37325"/>
                  </a:lnTo>
                  <a:lnTo>
                    <a:pt x="44259" y="37960"/>
                  </a:lnTo>
                  <a:lnTo>
                    <a:pt x="44767" y="38976"/>
                  </a:lnTo>
                  <a:close/>
                </a:path>
                <a:path w="559435" h="47625">
                  <a:moveTo>
                    <a:pt x="47371" y="16624"/>
                  </a:moveTo>
                  <a:lnTo>
                    <a:pt x="47129" y="15862"/>
                  </a:lnTo>
                  <a:lnTo>
                    <a:pt x="47167" y="16116"/>
                  </a:lnTo>
                  <a:lnTo>
                    <a:pt x="47371" y="16624"/>
                  </a:lnTo>
                  <a:close/>
                </a:path>
                <a:path w="559435" h="47625">
                  <a:moveTo>
                    <a:pt x="62572" y="37998"/>
                  </a:moveTo>
                  <a:lnTo>
                    <a:pt x="62395" y="38633"/>
                  </a:lnTo>
                  <a:lnTo>
                    <a:pt x="62534" y="38735"/>
                  </a:lnTo>
                  <a:lnTo>
                    <a:pt x="62572" y="37998"/>
                  </a:lnTo>
                  <a:close/>
                </a:path>
                <a:path w="559435" h="47625">
                  <a:moveTo>
                    <a:pt x="64249" y="13576"/>
                  </a:moveTo>
                  <a:lnTo>
                    <a:pt x="63842" y="12306"/>
                  </a:lnTo>
                  <a:lnTo>
                    <a:pt x="63360" y="13576"/>
                  </a:lnTo>
                  <a:lnTo>
                    <a:pt x="64249" y="13576"/>
                  </a:lnTo>
                  <a:close/>
                </a:path>
                <a:path w="559435" h="47625">
                  <a:moveTo>
                    <a:pt x="64452" y="37401"/>
                  </a:moveTo>
                  <a:lnTo>
                    <a:pt x="64236" y="37744"/>
                  </a:lnTo>
                  <a:lnTo>
                    <a:pt x="64389" y="37744"/>
                  </a:lnTo>
                  <a:lnTo>
                    <a:pt x="64452" y="37401"/>
                  </a:lnTo>
                  <a:close/>
                </a:path>
                <a:path w="559435" h="47625">
                  <a:moveTo>
                    <a:pt x="67691" y="37414"/>
                  </a:moveTo>
                  <a:lnTo>
                    <a:pt x="67322" y="38430"/>
                  </a:lnTo>
                  <a:lnTo>
                    <a:pt x="67525" y="38214"/>
                  </a:lnTo>
                  <a:lnTo>
                    <a:pt x="67640" y="37960"/>
                  </a:lnTo>
                  <a:lnTo>
                    <a:pt x="67691" y="37414"/>
                  </a:lnTo>
                  <a:close/>
                </a:path>
                <a:path w="559435" h="47625">
                  <a:moveTo>
                    <a:pt x="68922" y="11518"/>
                  </a:moveTo>
                  <a:lnTo>
                    <a:pt x="68249" y="12395"/>
                  </a:lnTo>
                  <a:lnTo>
                    <a:pt x="68529" y="12598"/>
                  </a:lnTo>
                  <a:lnTo>
                    <a:pt x="68922" y="11518"/>
                  </a:lnTo>
                  <a:close/>
                </a:path>
                <a:path w="559435" h="47625">
                  <a:moveTo>
                    <a:pt x="75145" y="35445"/>
                  </a:moveTo>
                  <a:lnTo>
                    <a:pt x="74726" y="36817"/>
                  </a:lnTo>
                  <a:lnTo>
                    <a:pt x="75133" y="36449"/>
                  </a:lnTo>
                  <a:lnTo>
                    <a:pt x="75145" y="35445"/>
                  </a:lnTo>
                  <a:close/>
                </a:path>
                <a:path w="559435" h="47625">
                  <a:moveTo>
                    <a:pt x="75552" y="36055"/>
                  </a:moveTo>
                  <a:lnTo>
                    <a:pt x="75145" y="36436"/>
                  </a:lnTo>
                  <a:lnTo>
                    <a:pt x="75133" y="38087"/>
                  </a:lnTo>
                  <a:lnTo>
                    <a:pt x="75552" y="36055"/>
                  </a:lnTo>
                  <a:close/>
                </a:path>
                <a:path w="559435" h="47625">
                  <a:moveTo>
                    <a:pt x="103695" y="18275"/>
                  </a:moveTo>
                  <a:lnTo>
                    <a:pt x="102133" y="18884"/>
                  </a:lnTo>
                  <a:lnTo>
                    <a:pt x="102882" y="21856"/>
                  </a:lnTo>
                  <a:lnTo>
                    <a:pt x="102882" y="20701"/>
                  </a:lnTo>
                  <a:lnTo>
                    <a:pt x="103695" y="18275"/>
                  </a:lnTo>
                  <a:close/>
                </a:path>
                <a:path w="559435" h="47625">
                  <a:moveTo>
                    <a:pt x="107607" y="41897"/>
                  </a:moveTo>
                  <a:lnTo>
                    <a:pt x="107340" y="41706"/>
                  </a:lnTo>
                  <a:lnTo>
                    <a:pt x="107416" y="43078"/>
                  </a:lnTo>
                  <a:lnTo>
                    <a:pt x="107556" y="43294"/>
                  </a:lnTo>
                  <a:lnTo>
                    <a:pt x="107607" y="41897"/>
                  </a:lnTo>
                  <a:close/>
                </a:path>
                <a:path w="559435" h="47625">
                  <a:moveTo>
                    <a:pt x="114261" y="22085"/>
                  </a:moveTo>
                  <a:lnTo>
                    <a:pt x="114173" y="22212"/>
                  </a:lnTo>
                  <a:lnTo>
                    <a:pt x="113855" y="23672"/>
                  </a:lnTo>
                  <a:lnTo>
                    <a:pt x="114261" y="22085"/>
                  </a:lnTo>
                  <a:close/>
                </a:path>
                <a:path w="559435" h="47625">
                  <a:moveTo>
                    <a:pt x="115989" y="18910"/>
                  </a:moveTo>
                  <a:lnTo>
                    <a:pt x="115519" y="18910"/>
                  </a:lnTo>
                  <a:lnTo>
                    <a:pt x="114376" y="19164"/>
                  </a:lnTo>
                  <a:lnTo>
                    <a:pt x="114007" y="21196"/>
                  </a:lnTo>
                  <a:lnTo>
                    <a:pt x="114147" y="20942"/>
                  </a:lnTo>
                  <a:lnTo>
                    <a:pt x="114261" y="20688"/>
                  </a:lnTo>
                  <a:lnTo>
                    <a:pt x="114515" y="19799"/>
                  </a:lnTo>
                  <a:lnTo>
                    <a:pt x="114630" y="20561"/>
                  </a:lnTo>
                  <a:lnTo>
                    <a:pt x="114261" y="22085"/>
                  </a:lnTo>
                  <a:lnTo>
                    <a:pt x="115265" y="20688"/>
                  </a:lnTo>
                  <a:lnTo>
                    <a:pt x="115620" y="19799"/>
                  </a:lnTo>
                  <a:lnTo>
                    <a:pt x="115989" y="18910"/>
                  </a:lnTo>
                  <a:close/>
                </a:path>
                <a:path w="559435" h="47625">
                  <a:moveTo>
                    <a:pt x="117817" y="20993"/>
                  </a:moveTo>
                  <a:lnTo>
                    <a:pt x="117729" y="19342"/>
                  </a:lnTo>
                  <a:lnTo>
                    <a:pt x="117335" y="18249"/>
                  </a:lnTo>
                  <a:lnTo>
                    <a:pt x="116941" y="19850"/>
                  </a:lnTo>
                  <a:lnTo>
                    <a:pt x="117297" y="20104"/>
                  </a:lnTo>
                  <a:lnTo>
                    <a:pt x="117602" y="21412"/>
                  </a:lnTo>
                  <a:lnTo>
                    <a:pt x="117817" y="20993"/>
                  </a:lnTo>
                  <a:close/>
                </a:path>
                <a:path w="559435" h="47625">
                  <a:moveTo>
                    <a:pt x="122199" y="24409"/>
                  </a:moveTo>
                  <a:lnTo>
                    <a:pt x="121958" y="25768"/>
                  </a:lnTo>
                  <a:lnTo>
                    <a:pt x="122161" y="25590"/>
                  </a:lnTo>
                  <a:lnTo>
                    <a:pt x="122199" y="24409"/>
                  </a:lnTo>
                  <a:close/>
                </a:path>
                <a:path w="559435" h="47625">
                  <a:moveTo>
                    <a:pt x="122478" y="24371"/>
                  </a:moveTo>
                  <a:lnTo>
                    <a:pt x="122466" y="23101"/>
                  </a:lnTo>
                  <a:lnTo>
                    <a:pt x="122466" y="21704"/>
                  </a:lnTo>
                  <a:lnTo>
                    <a:pt x="122174" y="21958"/>
                  </a:lnTo>
                  <a:lnTo>
                    <a:pt x="122072" y="22847"/>
                  </a:lnTo>
                  <a:lnTo>
                    <a:pt x="122199" y="24409"/>
                  </a:lnTo>
                  <a:lnTo>
                    <a:pt x="122415" y="23101"/>
                  </a:lnTo>
                  <a:lnTo>
                    <a:pt x="122478" y="24371"/>
                  </a:lnTo>
                  <a:close/>
                </a:path>
                <a:path w="559435" h="47625">
                  <a:moveTo>
                    <a:pt x="129971" y="43510"/>
                  </a:moveTo>
                  <a:lnTo>
                    <a:pt x="129667" y="44437"/>
                  </a:lnTo>
                  <a:lnTo>
                    <a:pt x="129857" y="44056"/>
                  </a:lnTo>
                  <a:lnTo>
                    <a:pt x="129971" y="43510"/>
                  </a:lnTo>
                  <a:close/>
                </a:path>
                <a:path w="559435" h="47625">
                  <a:moveTo>
                    <a:pt x="133667" y="21640"/>
                  </a:moveTo>
                  <a:lnTo>
                    <a:pt x="133413" y="21183"/>
                  </a:lnTo>
                  <a:lnTo>
                    <a:pt x="133426" y="21412"/>
                  </a:lnTo>
                  <a:lnTo>
                    <a:pt x="133464" y="21590"/>
                  </a:lnTo>
                  <a:lnTo>
                    <a:pt x="133477" y="21780"/>
                  </a:lnTo>
                  <a:lnTo>
                    <a:pt x="133604" y="21691"/>
                  </a:lnTo>
                  <a:close/>
                </a:path>
                <a:path w="559435" h="47625">
                  <a:moveTo>
                    <a:pt x="133832" y="44450"/>
                  </a:moveTo>
                  <a:lnTo>
                    <a:pt x="133743" y="43408"/>
                  </a:lnTo>
                  <a:lnTo>
                    <a:pt x="133616" y="42799"/>
                  </a:lnTo>
                  <a:lnTo>
                    <a:pt x="133451" y="42392"/>
                  </a:lnTo>
                  <a:lnTo>
                    <a:pt x="133362" y="42811"/>
                  </a:lnTo>
                  <a:lnTo>
                    <a:pt x="133311" y="43141"/>
                  </a:lnTo>
                  <a:lnTo>
                    <a:pt x="133832" y="44450"/>
                  </a:lnTo>
                  <a:close/>
                </a:path>
                <a:path w="559435" h="47625">
                  <a:moveTo>
                    <a:pt x="135102" y="17678"/>
                  </a:moveTo>
                  <a:lnTo>
                    <a:pt x="134569" y="18656"/>
                  </a:lnTo>
                  <a:lnTo>
                    <a:pt x="134493" y="21945"/>
                  </a:lnTo>
                  <a:lnTo>
                    <a:pt x="134810" y="21374"/>
                  </a:lnTo>
                  <a:lnTo>
                    <a:pt x="135102" y="17678"/>
                  </a:lnTo>
                  <a:close/>
                </a:path>
                <a:path w="559435" h="47625">
                  <a:moveTo>
                    <a:pt x="137337" y="44665"/>
                  </a:moveTo>
                  <a:lnTo>
                    <a:pt x="136474" y="44183"/>
                  </a:lnTo>
                  <a:lnTo>
                    <a:pt x="136702" y="44475"/>
                  </a:lnTo>
                  <a:lnTo>
                    <a:pt x="137020" y="44653"/>
                  </a:lnTo>
                  <a:lnTo>
                    <a:pt x="137337" y="44665"/>
                  </a:lnTo>
                  <a:close/>
                </a:path>
                <a:path w="559435" h="47625">
                  <a:moveTo>
                    <a:pt x="138823" y="20853"/>
                  </a:moveTo>
                  <a:lnTo>
                    <a:pt x="138734" y="21043"/>
                  </a:lnTo>
                  <a:lnTo>
                    <a:pt x="138645" y="21615"/>
                  </a:lnTo>
                  <a:lnTo>
                    <a:pt x="138823" y="20853"/>
                  </a:lnTo>
                  <a:close/>
                </a:path>
                <a:path w="559435" h="47625">
                  <a:moveTo>
                    <a:pt x="138976" y="21513"/>
                  </a:moveTo>
                  <a:lnTo>
                    <a:pt x="138849" y="21043"/>
                  </a:lnTo>
                  <a:lnTo>
                    <a:pt x="138849" y="21272"/>
                  </a:lnTo>
                  <a:lnTo>
                    <a:pt x="138976" y="21513"/>
                  </a:lnTo>
                  <a:close/>
                </a:path>
                <a:path w="559435" h="47625">
                  <a:moveTo>
                    <a:pt x="144640" y="18681"/>
                  </a:moveTo>
                  <a:lnTo>
                    <a:pt x="144627" y="18313"/>
                  </a:lnTo>
                  <a:lnTo>
                    <a:pt x="144564" y="17691"/>
                  </a:lnTo>
                  <a:lnTo>
                    <a:pt x="144564" y="18199"/>
                  </a:lnTo>
                  <a:lnTo>
                    <a:pt x="144627" y="18986"/>
                  </a:lnTo>
                  <a:lnTo>
                    <a:pt x="144640" y="18681"/>
                  </a:lnTo>
                  <a:close/>
                </a:path>
                <a:path w="559435" h="47625">
                  <a:moveTo>
                    <a:pt x="146659" y="43167"/>
                  </a:moveTo>
                  <a:lnTo>
                    <a:pt x="146545" y="42532"/>
                  </a:lnTo>
                  <a:lnTo>
                    <a:pt x="145719" y="40208"/>
                  </a:lnTo>
                  <a:lnTo>
                    <a:pt x="145516" y="40360"/>
                  </a:lnTo>
                  <a:lnTo>
                    <a:pt x="145389" y="41897"/>
                  </a:lnTo>
                  <a:lnTo>
                    <a:pt x="145275" y="44564"/>
                  </a:lnTo>
                  <a:lnTo>
                    <a:pt x="146659" y="43167"/>
                  </a:lnTo>
                  <a:close/>
                </a:path>
                <a:path w="559435" h="47625">
                  <a:moveTo>
                    <a:pt x="147231" y="42100"/>
                  </a:moveTo>
                  <a:lnTo>
                    <a:pt x="147027" y="42786"/>
                  </a:lnTo>
                  <a:lnTo>
                    <a:pt x="146748" y="43078"/>
                  </a:lnTo>
                  <a:lnTo>
                    <a:pt x="147091" y="44056"/>
                  </a:lnTo>
                  <a:lnTo>
                    <a:pt x="147231" y="42100"/>
                  </a:lnTo>
                  <a:close/>
                </a:path>
                <a:path w="559435" h="47625">
                  <a:moveTo>
                    <a:pt x="150812" y="24561"/>
                  </a:moveTo>
                  <a:close/>
                </a:path>
                <a:path w="559435" h="47625">
                  <a:moveTo>
                    <a:pt x="151193" y="20116"/>
                  </a:moveTo>
                  <a:lnTo>
                    <a:pt x="151053" y="20434"/>
                  </a:lnTo>
                  <a:lnTo>
                    <a:pt x="151193" y="20116"/>
                  </a:lnTo>
                  <a:close/>
                </a:path>
                <a:path w="559435" h="47625">
                  <a:moveTo>
                    <a:pt x="151282" y="15481"/>
                  </a:moveTo>
                  <a:lnTo>
                    <a:pt x="150431" y="17005"/>
                  </a:lnTo>
                  <a:lnTo>
                    <a:pt x="150317" y="19608"/>
                  </a:lnTo>
                  <a:lnTo>
                    <a:pt x="150418" y="19291"/>
                  </a:lnTo>
                  <a:lnTo>
                    <a:pt x="150329" y="19926"/>
                  </a:lnTo>
                  <a:lnTo>
                    <a:pt x="150317" y="19608"/>
                  </a:lnTo>
                  <a:lnTo>
                    <a:pt x="150202" y="19926"/>
                  </a:lnTo>
                  <a:lnTo>
                    <a:pt x="149606" y="21704"/>
                  </a:lnTo>
                  <a:lnTo>
                    <a:pt x="151003" y="20307"/>
                  </a:lnTo>
                  <a:lnTo>
                    <a:pt x="151104" y="19291"/>
                  </a:lnTo>
                  <a:lnTo>
                    <a:pt x="151282" y="15481"/>
                  </a:lnTo>
                  <a:close/>
                </a:path>
                <a:path w="559435" h="47625">
                  <a:moveTo>
                    <a:pt x="153606" y="42164"/>
                  </a:moveTo>
                  <a:lnTo>
                    <a:pt x="153479" y="42291"/>
                  </a:lnTo>
                  <a:lnTo>
                    <a:pt x="153174" y="42849"/>
                  </a:lnTo>
                  <a:lnTo>
                    <a:pt x="153377" y="42621"/>
                  </a:lnTo>
                  <a:lnTo>
                    <a:pt x="153606" y="42164"/>
                  </a:lnTo>
                  <a:close/>
                </a:path>
                <a:path w="559435" h="47625">
                  <a:moveTo>
                    <a:pt x="154063" y="24371"/>
                  </a:moveTo>
                  <a:lnTo>
                    <a:pt x="153987" y="24117"/>
                  </a:lnTo>
                  <a:lnTo>
                    <a:pt x="153873" y="23990"/>
                  </a:lnTo>
                  <a:lnTo>
                    <a:pt x="153822" y="25387"/>
                  </a:lnTo>
                  <a:lnTo>
                    <a:pt x="154063" y="24371"/>
                  </a:lnTo>
                  <a:close/>
                </a:path>
                <a:path w="559435" h="47625">
                  <a:moveTo>
                    <a:pt x="154330" y="40754"/>
                  </a:moveTo>
                  <a:lnTo>
                    <a:pt x="154012" y="41389"/>
                  </a:lnTo>
                  <a:lnTo>
                    <a:pt x="153987" y="41084"/>
                  </a:lnTo>
                  <a:lnTo>
                    <a:pt x="153962" y="41389"/>
                  </a:lnTo>
                  <a:lnTo>
                    <a:pt x="153606" y="42278"/>
                  </a:lnTo>
                  <a:lnTo>
                    <a:pt x="153898" y="42151"/>
                  </a:lnTo>
                  <a:lnTo>
                    <a:pt x="154228" y="42913"/>
                  </a:lnTo>
                  <a:lnTo>
                    <a:pt x="154266" y="42151"/>
                  </a:lnTo>
                  <a:lnTo>
                    <a:pt x="154330" y="40754"/>
                  </a:lnTo>
                  <a:close/>
                </a:path>
                <a:path w="559435" h="47625">
                  <a:moveTo>
                    <a:pt x="154355" y="24498"/>
                  </a:moveTo>
                  <a:lnTo>
                    <a:pt x="154216" y="23736"/>
                  </a:lnTo>
                  <a:lnTo>
                    <a:pt x="154114" y="24244"/>
                  </a:lnTo>
                  <a:lnTo>
                    <a:pt x="154355" y="24498"/>
                  </a:lnTo>
                  <a:close/>
                </a:path>
                <a:path w="559435" h="47625">
                  <a:moveTo>
                    <a:pt x="154597" y="22491"/>
                  </a:moveTo>
                  <a:lnTo>
                    <a:pt x="154368" y="22085"/>
                  </a:lnTo>
                  <a:lnTo>
                    <a:pt x="154444" y="22364"/>
                  </a:lnTo>
                  <a:lnTo>
                    <a:pt x="154597" y="22491"/>
                  </a:lnTo>
                  <a:close/>
                </a:path>
                <a:path w="559435" h="47625">
                  <a:moveTo>
                    <a:pt x="156616" y="17259"/>
                  </a:moveTo>
                  <a:lnTo>
                    <a:pt x="156540" y="16878"/>
                  </a:lnTo>
                  <a:lnTo>
                    <a:pt x="156324" y="17259"/>
                  </a:lnTo>
                  <a:lnTo>
                    <a:pt x="156616" y="17259"/>
                  </a:lnTo>
                  <a:close/>
                </a:path>
                <a:path w="559435" h="47625">
                  <a:moveTo>
                    <a:pt x="156794" y="17259"/>
                  </a:moveTo>
                  <a:lnTo>
                    <a:pt x="156616" y="17259"/>
                  </a:lnTo>
                  <a:lnTo>
                    <a:pt x="156718" y="17805"/>
                  </a:lnTo>
                  <a:lnTo>
                    <a:pt x="156794" y="17259"/>
                  </a:lnTo>
                  <a:close/>
                </a:path>
                <a:path w="559435" h="47625">
                  <a:moveTo>
                    <a:pt x="158673" y="16497"/>
                  </a:moveTo>
                  <a:lnTo>
                    <a:pt x="158483" y="16764"/>
                  </a:lnTo>
                  <a:lnTo>
                    <a:pt x="158673" y="16497"/>
                  </a:lnTo>
                  <a:close/>
                </a:path>
                <a:path w="559435" h="47625">
                  <a:moveTo>
                    <a:pt x="159004" y="22720"/>
                  </a:moveTo>
                  <a:lnTo>
                    <a:pt x="158927" y="22339"/>
                  </a:lnTo>
                  <a:lnTo>
                    <a:pt x="158750" y="21577"/>
                  </a:lnTo>
                  <a:lnTo>
                    <a:pt x="158521" y="20561"/>
                  </a:lnTo>
                  <a:lnTo>
                    <a:pt x="157988" y="18275"/>
                  </a:lnTo>
                  <a:lnTo>
                    <a:pt x="158496" y="18021"/>
                  </a:lnTo>
                  <a:lnTo>
                    <a:pt x="158369" y="17767"/>
                  </a:lnTo>
                  <a:lnTo>
                    <a:pt x="158280" y="16243"/>
                  </a:lnTo>
                  <a:lnTo>
                    <a:pt x="157543" y="13830"/>
                  </a:lnTo>
                  <a:lnTo>
                    <a:pt x="157746" y="20561"/>
                  </a:lnTo>
                  <a:lnTo>
                    <a:pt x="156591" y="20434"/>
                  </a:lnTo>
                  <a:lnTo>
                    <a:pt x="156832" y="18656"/>
                  </a:lnTo>
                  <a:lnTo>
                    <a:pt x="156718" y="17805"/>
                  </a:lnTo>
                  <a:lnTo>
                    <a:pt x="156425" y="19799"/>
                  </a:lnTo>
                  <a:lnTo>
                    <a:pt x="156311" y="20434"/>
                  </a:lnTo>
                  <a:lnTo>
                    <a:pt x="155841" y="21704"/>
                  </a:lnTo>
                  <a:lnTo>
                    <a:pt x="155181" y="20180"/>
                  </a:lnTo>
                  <a:lnTo>
                    <a:pt x="154978" y="22593"/>
                  </a:lnTo>
                  <a:lnTo>
                    <a:pt x="157899" y="22593"/>
                  </a:lnTo>
                  <a:lnTo>
                    <a:pt x="157911" y="21704"/>
                  </a:lnTo>
                  <a:lnTo>
                    <a:pt x="157924" y="21577"/>
                  </a:lnTo>
                  <a:lnTo>
                    <a:pt x="158724" y="22428"/>
                  </a:lnTo>
                  <a:lnTo>
                    <a:pt x="158889" y="22593"/>
                  </a:lnTo>
                  <a:lnTo>
                    <a:pt x="159004" y="22720"/>
                  </a:lnTo>
                  <a:close/>
                </a:path>
                <a:path w="559435" h="47625">
                  <a:moveTo>
                    <a:pt x="159004" y="17767"/>
                  </a:moveTo>
                  <a:lnTo>
                    <a:pt x="158496" y="18021"/>
                  </a:lnTo>
                  <a:lnTo>
                    <a:pt x="158559" y="18148"/>
                  </a:lnTo>
                  <a:lnTo>
                    <a:pt x="158788" y="18148"/>
                  </a:lnTo>
                  <a:lnTo>
                    <a:pt x="159004" y="17767"/>
                  </a:lnTo>
                  <a:close/>
                </a:path>
                <a:path w="559435" h="47625">
                  <a:moveTo>
                    <a:pt x="159512" y="40500"/>
                  </a:moveTo>
                  <a:lnTo>
                    <a:pt x="159499" y="40360"/>
                  </a:lnTo>
                  <a:lnTo>
                    <a:pt x="159283" y="40373"/>
                  </a:lnTo>
                  <a:lnTo>
                    <a:pt x="159512" y="40500"/>
                  </a:lnTo>
                  <a:close/>
                </a:path>
                <a:path w="559435" h="47625">
                  <a:moveTo>
                    <a:pt x="166814" y="19926"/>
                  </a:moveTo>
                  <a:lnTo>
                    <a:pt x="166382" y="20688"/>
                  </a:lnTo>
                  <a:lnTo>
                    <a:pt x="166293" y="21450"/>
                  </a:lnTo>
                  <a:lnTo>
                    <a:pt x="166458" y="21844"/>
                  </a:lnTo>
                  <a:lnTo>
                    <a:pt x="166814" y="19926"/>
                  </a:lnTo>
                  <a:close/>
                </a:path>
                <a:path w="559435" h="47625">
                  <a:moveTo>
                    <a:pt x="167767" y="37528"/>
                  </a:moveTo>
                  <a:lnTo>
                    <a:pt x="167576" y="37325"/>
                  </a:lnTo>
                  <a:lnTo>
                    <a:pt x="167347" y="37007"/>
                  </a:lnTo>
                  <a:lnTo>
                    <a:pt x="167106" y="37439"/>
                  </a:lnTo>
                  <a:lnTo>
                    <a:pt x="167335" y="38049"/>
                  </a:lnTo>
                  <a:lnTo>
                    <a:pt x="167551" y="37934"/>
                  </a:lnTo>
                  <a:lnTo>
                    <a:pt x="167767" y="37528"/>
                  </a:lnTo>
                  <a:close/>
                </a:path>
                <a:path w="559435" h="47625">
                  <a:moveTo>
                    <a:pt x="168300" y="36182"/>
                  </a:moveTo>
                  <a:lnTo>
                    <a:pt x="168122" y="36690"/>
                  </a:lnTo>
                  <a:lnTo>
                    <a:pt x="167944" y="37223"/>
                  </a:lnTo>
                  <a:lnTo>
                    <a:pt x="167767" y="37528"/>
                  </a:lnTo>
                  <a:lnTo>
                    <a:pt x="168008" y="37769"/>
                  </a:lnTo>
                  <a:lnTo>
                    <a:pt x="168211" y="37846"/>
                  </a:lnTo>
                  <a:lnTo>
                    <a:pt x="168300" y="36182"/>
                  </a:lnTo>
                  <a:close/>
                </a:path>
                <a:path w="559435" h="47625">
                  <a:moveTo>
                    <a:pt x="171958" y="23482"/>
                  </a:moveTo>
                  <a:lnTo>
                    <a:pt x="171729" y="21450"/>
                  </a:lnTo>
                  <a:lnTo>
                    <a:pt x="171157" y="23863"/>
                  </a:lnTo>
                  <a:lnTo>
                    <a:pt x="171958" y="23482"/>
                  </a:lnTo>
                  <a:close/>
                </a:path>
                <a:path w="559435" h="47625">
                  <a:moveTo>
                    <a:pt x="172504" y="23228"/>
                  </a:moveTo>
                  <a:lnTo>
                    <a:pt x="171970" y="23482"/>
                  </a:lnTo>
                  <a:lnTo>
                    <a:pt x="172135" y="25069"/>
                  </a:lnTo>
                  <a:lnTo>
                    <a:pt x="172504" y="23228"/>
                  </a:lnTo>
                  <a:close/>
                </a:path>
                <a:path w="559435" h="47625">
                  <a:moveTo>
                    <a:pt x="173151" y="19659"/>
                  </a:moveTo>
                  <a:lnTo>
                    <a:pt x="172389" y="20599"/>
                  </a:lnTo>
                  <a:lnTo>
                    <a:pt x="172948" y="20040"/>
                  </a:lnTo>
                  <a:lnTo>
                    <a:pt x="173151" y="19659"/>
                  </a:lnTo>
                  <a:close/>
                </a:path>
                <a:path w="559435" h="47625">
                  <a:moveTo>
                    <a:pt x="175006" y="38481"/>
                  </a:moveTo>
                  <a:lnTo>
                    <a:pt x="174358" y="39243"/>
                  </a:lnTo>
                  <a:lnTo>
                    <a:pt x="174675" y="40919"/>
                  </a:lnTo>
                  <a:lnTo>
                    <a:pt x="175006" y="38481"/>
                  </a:lnTo>
                  <a:close/>
                </a:path>
                <a:path w="559435" h="47625">
                  <a:moveTo>
                    <a:pt x="178866" y="25641"/>
                  </a:moveTo>
                  <a:lnTo>
                    <a:pt x="178739" y="25488"/>
                  </a:lnTo>
                  <a:lnTo>
                    <a:pt x="178866" y="25641"/>
                  </a:lnTo>
                  <a:close/>
                </a:path>
                <a:path w="559435" h="47625">
                  <a:moveTo>
                    <a:pt x="179781" y="23025"/>
                  </a:moveTo>
                  <a:lnTo>
                    <a:pt x="179336" y="23380"/>
                  </a:lnTo>
                  <a:lnTo>
                    <a:pt x="179692" y="24053"/>
                  </a:lnTo>
                  <a:lnTo>
                    <a:pt x="179781" y="23025"/>
                  </a:lnTo>
                  <a:close/>
                </a:path>
                <a:path w="559435" h="47625">
                  <a:moveTo>
                    <a:pt x="186563" y="28829"/>
                  </a:moveTo>
                  <a:lnTo>
                    <a:pt x="186550" y="28676"/>
                  </a:lnTo>
                  <a:lnTo>
                    <a:pt x="186550" y="28460"/>
                  </a:lnTo>
                  <a:lnTo>
                    <a:pt x="186563" y="28829"/>
                  </a:lnTo>
                  <a:close/>
                </a:path>
                <a:path w="559435" h="47625">
                  <a:moveTo>
                    <a:pt x="191185" y="32143"/>
                  </a:moveTo>
                  <a:lnTo>
                    <a:pt x="191122" y="32372"/>
                  </a:lnTo>
                  <a:lnTo>
                    <a:pt x="191185" y="32143"/>
                  </a:lnTo>
                  <a:close/>
                </a:path>
                <a:path w="559435" h="47625">
                  <a:moveTo>
                    <a:pt x="191389" y="31432"/>
                  </a:moveTo>
                  <a:lnTo>
                    <a:pt x="191287" y="31610"/>
                  </a:lnTo>
                  <a:lnTo>
                    <a:pt x="191185" y="32143"/>
                  </a:lnTo>
                  <a:lnTo>
                    <a:pt x="191389" y="31432"/>
                  </a:lnTo>
                  <a:close/>
                </a:path>
                <a:path w="559435" h="47625">
                  <a:moveTo>
                    <a:pt x="191427" y="29832"/>
                  </a:moveTo>
                  <a:lnTo>
                    <a:pt x="191338" y="28689"/>
                  </a:lnTo>
                  <a:lnTo>
                    <a:pt x="191198" y="28308"/>
                  </a:lnTo>
                  <a:lnTo>
                    <a:pt x="191185" y="30861"/>
                  </a:lnTo>
                  <a:lnTo>
                    <a:pt x="191427" y="29832"/>
                  </a:lnTo>
                  <a:close/>
                </a:path>
                <a:path w="559435" h="47625">
                  <a:moveTo>
                    <a:pt x="194233" y="37325"/>
                  </a:moveTo>
                  <a:lnTo>
                    <a:pt x="194094" y="38341"/>
                  </a:lnTo>
                  <a:lnTo>
                    <a:pt x="194221" y="38341"/>
                  </a:lnTo>
                  <a:lnTo>
                    <a:pt x="194233" y="37325"/>
                  </a:lnTo>
                  <a:close/>
                </a:path>
                <a:path w="559435" h="47625">
                  <a:moveTo>
                    <a:pt x="197726" y="37198"/>
                  </a:moveTo>
                  <a:lnTo>
                    <a:pt x="197205" y="35674"/>
                  </a:lnTo>
                  <a:lnTo>
                    <a:pt x="197053" y="37960"/>
                  </a:lnTo>
                  <a:lnTo>
                    <a:pt x="197662" y="37833"/>
                  </a:lnTo>
                  <a:lnTo>
                    <a:pt x="197726" y="37198"/>
                  </a:lnTo>
                  <a:close/>
                </a:path>
                <a:path w="559435" h="47625">
                  <a:moveTo>
                    <a:pt x="202958" y="26593"/>
                  </a:moveTo>
                  <a:lnTo>
                    <a:pt x="202476" y="25450"/>
                  </a:lnTo>
                  <a:lnTo>
                    <a:pt x="202539" y="24803"/>
                  </a:lnTo>
                  <a:lnTo>
                    <a:pt x="202133" y="25819"/>
                  </a:lnTo>
                  <a:lnTo>
                    <a:pt x="202031" y="26073"/>
                  </a:lnTo>
                  <a:lnTo>
                    <a:pt x="202387" y="27089"/>
                  </a:lnTo>
                  <a:lnTo>
                    <a:pt x="202958" y="26593"/>
                  </a:lnTo>
                  <a:close/>
                </a:path>
                <a:path w="559435" h="47625">
                  <a:moveTo>
                    <a:pt x="204482" y="41770"/>
                  </a:moveTo>
                  <a:lnTo>
                    <a:pt x="204330" y="42024"/>
                  </a:lnTo>
                  <a:lnTo>
                    <a:pt x="204266" y="42659"/>
                  </a:lnTo>
                  <a:lnTo>
                    <a:pt x="204381" y="42811"/>
                  </a:lnTo>
                  <a:lnTo>
                    <a:pt x="204482" y="41770"/>
                  </a:lnTo>
                  <a:close/>
                </a:path>
                <a:path w="559435" h="47625">
                  <a:moveTo>
                    <a:pt x="204520" y="29832"/>
                  </a:moveTo>
                  <a:lnTo>
                    <a:pt x="204368" y="30721"/>
                  </a:lnTo>
                  <a:lnTo>
                    <a:pt x="204241" y="32181"/>
                  </a:lnTo>
                  <a:lnTo>
                    <a:pt x="204470" y="31229"/>
                  </a:lnTo>
                  <a:lnTo>
                    <a:pt x="204520" y="29832"/>
                  </a:lnTo>
                  <a:close/>
                </a:path>
                <a:path w="559435" h="47625">
                  <a:moveTo>
                    <a:pt x="204787" y="43675"/>
                  </a:moveTo>
                  <a:lnTo>
                    <a:pt x="204724" y="43294"/>
                  </a:lnTo>
                  <a:lnTo>
                    <a:pt x="204381" y="42811"/>
                  </a:lnTo>
                  <a:lnTo>
                    <a:pt x="204228" y="44310"/>
                  </a:lnTo>
                  <a:lnTo>
                    <a:pt x="204787" y="43675"/>
                  </a:lnTo>
                  <a:close/>
                </a:path>
                <a:path w="559435" h="47625">
                  <a:moveTo>
                    <a:pt x="205066" y="31737"/>
                  </a:moveTo>
                  <a:lnTo>
                    <a:pt x="204444" y="32067"/>
                  </a:lnTo>
                  <a:lnTo>
                    <a:pt x="204419" y="32994"/>
                  </a:lnTo>
                  <a:lnTo>
                    <a:pt x="205066" y="31737"/>
                  </a:lnTo>
                  <a:close/>
                </a:path>
                <a:path w="559435" h="47625">
                  <a:moveTo>
                    <a:pt x="206400" y="29845"/>
                  </a:moveTo>
                  <a:lnTo>
                    <a:pt x="206349" y="29311"/>
                  </a:lnTo>
                  <a:lnTo>
                    <a:pt x="205435" y="28930"/>
                  </a:lnTo>
                  <a:lnTo>
                    <a:pt x="206400" y="29845"/>
                  </a:lnTo>
                  <a:close/>
                </a:path>
                <a:path w="559435" h="47625">
                  <a:moveTo>
                    <a:pt x="206629" y="26911"/>
                  </a:moveTo>
                  <a:lnTo>
                    <a:pt x="205549" y="23456"/>
                  </a:lnTo>
                  <a:lnTo>
                    <a:pt x="206273" y="27101"/>
                  </a:lnTo>
                  <a:lnTo>
                    <a:pt x="206629" y="26911"/>
                  </a:lnTo>
                  <a:close/>
                </a:path>
                <a:path w="559435" h="47625">
                  <a:moveTo>
                    <a:pt x="206743" y="29464"/>
                  </a:moveTo>
                  <a:lnTo>
                    <a:pt x="206273" y="27101"/>
                  </a:lnTo>
                  <a:lnTo>
                    <a:pt x="206349" y="29311"/>
                  </a:lnTo>
                  <a:lnTo>
                    <a:pt x="206743" y="29464"/>
                  </a:lnTo>
                  <a:close/>
                </a:path>
                <a:path w="559435" h="47625">
                  <a:moveTo>
                    <a:pt x="206819" y="31737"/>
                  </a:moveTo>
                  <a:lnTo>
                    <a:pt x="206806" y="30340"/>
                  </a:lnTo>
                  <a:lnTo>
                    <a:pt x="206146" y="32486"/>
                  </a:lnTo>
                  <a:lnTo>
                    <a:pt x="206819" y="31737"/>
                  </a:lnTo>
                  <a:close/>
                </a:path>
                <a:path w="559435" h="47625">
                  <a:moveTo>
                    <a:pt x="210502" y="44424"/>
                  </a:moveTo>
                  <a:lnTo>
                    <a:pt x="210096" y="40627"/>
                  </a:lnTo>
                  <a:lnTo>
                    <a:pt x="209702" y="42405"/>
                  </a:lnTo>
                  <a:lnTo>
                    <a:pt x="209981" y="42672"/>
                  </a:lnTo>
                  <a:lnTo>
                    <a:pt x="210286" y="44729"/>
                  </a:lnTo>
                  <a:lnTo>
                    <a:pt x="210502" y="44424"/>
                  </a:lnTo>
                  <a:close/>
                </a:path>
                <a:path w="559435" h="47625">
                  <a:moveTo>
                    <a:pt x="210820" y="43230"/>
                  </a:moveTo>
                  <a:lnTo>
                    <a:pt x="210654" y="44221"/>
                  </a:lnTo>
                  <a:lnTo>
                    <a:pt x="210743" y="44081"/>
                  </a:lnTo>
                  <a:lnTo>
                    <a:pt x="210820" y="43230"/>
                  </a:lnTo>
                  <a:close/>
                </a:path>
                <a:path w="559435" h="47625">
                  <a:moveTo>
                    <a:pt x="210934" y="42176"/>
                  </a:moveTo>
                  <a:lnTo>
                    <a:pt x="210820" y="43230"/>
                  </a:lnTo>
                  <a:lnTo>
                    <a:pt x="210870" y="43027"/>
                  </a:lnTo>
                  <a:lnTo>
                    <a:pt x="210908" y="42672"/>
                  </a:lnTo>
                  <a:lnTo>
                    <a:pt x="210934" y="42176"/>
                  </a:lnTo>
                  <a:close/>
                </a:path>
                <a:path w="559435" h="47625">
                  <a:moveTo>
                    <a:pt x="212039" y="42951"/>
                  </a:moveTo>
                  <a:lnTo>
                    <a:pt x="211861" y="42989"/>
                  </a:lnTo>
                  <a:lnTo>
                    <a:pt x="212039" y="42951"/>
                  </a:lnTo>
                  <a:close/>
                </a:path>
                <a:path w="559435" h="47625">
                  <a:moveTo>
                    <a:pt x="212293" y="41948"/>
                  </a:moveTo>
                  <a:lnTo>
                    <a:pt x="212280" y="41694"/>
                  </a:lnTo>
                  <a:lnTo>
                    <a:pt x="212191" y="42430"/>
                  </a:lnTo>
                  <a:lnTo>
                    <a:pt x="212128" y="42786"/>
                  </a:lnTo>
                  <a:lnTo>
                    <a:pt x="212039" y="42938"/>
                  </a:lnTo>
                  <a:lnTo>
                    <a:pt x="212166" y="42862"/>
                  </a:lnTo>
                  <a:lnTo>
                    <a:pt x="212280" y="42354"/>
                  </a:lnTo>
                  <a:lnTo>
                    <a:pt x="212293" y="41948"/>
                  </a:lnTo>
                  <a:close/>
                </a:path>
                <a:path w="559435" h="47625">
                  <a:moveTo>
                    <a:pt x="213042" y="33769"/>
                  </a:moveTo>
                  <a:lnTo>
                    <a:pt x="211988" y="37325"/>
                  </a:lnTo>
                  <a:lnTo>
                    <a:pt x="211899" y="34531"/>
                  </a:lnTo>
                  <a:lnTo>
                    <a:pt x="212013" y="33515"/>
                  </a:lnTo>
                  <a:lnTo>
                    <a:pt x="212242" y="33261"/>
                  </a:lnTo>
                  <a:lnTo>
                    <a:pt x="212128" y="31991"/>
                  </a:lnTo>
                  <a:lnTo>
                    <a:pt x="211899" y="30848"/>
                  </a:lnTo>
                  <a:lnTo>
                    <a:pt x="211747" y="34531"/>
                  </a:lnTo>
                  <a:lnTo>
                    <a:pt x="211645" y="33896"/>
                  </a:lnTo>
                  <a:lnTo>
                    <a:pt x="211569" y="33388"/>
                  </a:lnTo>
                  <a:lnTo>
                    <a:pt x="211455" y="32626"/>
                  </a:lnTo>
                  <a:lnTo>
                    <a:pt x="211442" y="31356"/>
                  </a:lnTo>
                  <a:lnTo>
                    <a:pt x="210807" y="32626"/>
                  </a:lnTo>
                  <a:lnTo>
                    <a:pt x="210921" y="31991"/>
                  </a:lnTo>
                  <a:lnTo>
                    <a:pt x="210972" y="29756"/>
                  </a:lnTo>
                  <a:lnTo>
                    <a:pt x="211201" y="30213"/>
                  </a:lnTo>
                  <a:lnTo>
                    <a:pt x="210985" y="29578"/>
                  </a:lnTo>
                  <a:lnTo>
                    <a:pt x="210337" y="27673"/>
                  </a:lnTo>
                  <a:lnTo>
                    <a:pt x="209359" y="33388"/>
                  </a:lnTo>
                  <a:lnTo>
                    <a:pt x="209232" y="31178"/>
                  </a:lnTo>
                  <a:lnTo>
                    <a:pt x="209283" y="29832"/>
                  </a:lnTo>
                  <a:lnTo>
                    <a:pt x="207924" y="31102"/>
                  </a:lnTo>
                  <a:lnTo>
                    <a:pt x="207810" y="31280"/>
                  </a:lnTo>
                  <a:lnTo>
                    <a:pt x="208788" y="32753"/>
                  </a:lnTo>
                  <a:lnTo>
                    <a:pt x="208915" y="33134"/>
                  </a:lnTo>
                  <a:lnTo>
                    <a:pt x="207657" y="36690"/>
                  </a:lnTo>
                  <a:lnTo>
                    <a:pt x="207606" y="35039"/>
                  </a:lnTo>
                  <a:lnTo>
                    <a:pt x="207568" y="33769"/>
                  </a:lnTo>
                  <a:lnTo>
                    <a:pt x="207518" y="31991"/>
                  </a:lnTo>
                  <a:lnTo>
                    <a:pt x="207429" y="28816"/>
                  </a:lnTo>
                  <a:lnTo>
                    <a:pt x="207086" y="31991"/>
                  </a:lnTo>
                  <a:lnTo>
                    <a:pt x="206819" y="31737"/>
                  </a:lnTo>
                  <a:lnTo>
                    <a:pt x="206375" y="33769"/>
                  </a:lnTo>
                  <a:lnTo>
                    <a:pt x="206146" y="32499"/>
                  </a:lnTo>
                  <a:lnTo>
                    <a:pt x="205854" y="30848"/>
                  </a:lnTo>
                  <a:lnTo>
                    <a:pt x="204355" y="35039"/>
                  </a:lnTo>
                  <a:lnTo>
                    <a:pt x="204368" y="34658"/>
                  </a:lnTo>
                  <a:lnTo>
                    <a:pt x="204381" y="34277"/>
                  </a:lnTo>
                  <a:lnTo>
                    <a:pt x="204406" y="33388"/>
                  </a:lnTo>
                  <a:lnTo>
                    <a:pt x="204419" y="32994"/>
                  </a:lnTo>
                  <a:lnTo>
                    <a:pt x="204216" y="33388"/>
                  </a:lnTo>
                  <a:lnTo>
                    <a:pt x="204241" y="32245"/>
                  </a:lnTo>
                  <a:lnTo>
                    <a:pt x="204254" y="31356"/>
                  </a:lnTo>
                  <a:lnTo>
                    <a:pt x="204216" y="31572"/>
                  </a:lnTo>
                  <a:lnTo>
                    <a:pt x="204343" y="27927"/>
                  </a:lnTo>
                  <a:lnTo>
                    <a:pt x="203288" y="34277"/>
                  </a:lnTo>
                  <a:lnTo>
                    <a:pt x="203123" y="33388"/>
                  </a:lnTo>
                  <a:lnTo>
                    <a:pt x="202996" y="32753"/>
                  </a:lnTo>
                  <a:lnTo>
                    <a:pt x="202971" y="32626"/>
                  </a:lnTo>
                  <a:lnTo>
                    <a:pt x="202857" y="31991"/>
                  </a:lnTo>
                  <a:lnTo>
                    <a:pt x="202984" y="30441"/>
                  </a:lnTo>
                  <a:lnTo>
                    <a:pt x="203174" y="28943"/>
                  </a:lnTo>
                  <a:lnTo>
                    <a:pt x="203682" y="30467"/>
                  </a:lnTo>
                  <a:lnTo>
                    <a:pt x="203403" y="28943"/>
                  </a:lnTo>
                  <a:lnTo>
                    <a:pt x="203212" y="27927"/>
                  </a:lnTo>
                  <a:lnTo>
                    <a:pt x="202526" y="32626"/>
                  </a:lnTo>
                  <a:lnTo>
                    <a:pt x="202476" y="31991"/>
                  </a:lnTo>
                  <a:lnTo>
                    <a:pt x="202425" y="31483"/>
                  </a:lnTo>
                  <a:lnTo>
                    <a:pt x="202018" y="26784"/>
                  </a:lnTo>
                  <a:lnTo>
                    <a:pt x="201422" y="27673"/>
                  </a:lnTo>
                  <a:lnTo>
                    <a:pt x="201168" y="31483"/>
                  </a:lnTo>
                  <a:lnTo>
                    <a:pt x="200710" y="30467"/>
                  </a:lnTo>
                  <a:lnTo>
                    <a:pt x="200152" y="29197"/>
                  </a:lnTo>
                  <a:lnTo>
                    <a:pt x="199161" y="30467"/>
                  </a:lnTo>
                  <a:lnTo>
                    <a:pt x="199224" y="29959"/>
                  </a:lnTo>
                  <a:lnTo>
                    <a:pt x="199301" y="29197"/>
                  </a:lnTo>
                  <a:lnTo>
                    <a:pt x="197586" y="28181"/>
                  </a:lnTo>
                  <a:lnTo>
                    <a:pt x="196888" y="26911"/>
                  </a:lnTo>
                  <a:lnTo>
                    <a:pt x="196888" y="26149"/>
                  </a:lnTo>
                  <a:lnTo>
                    <a:pt x="196481" y="29959"/>
                  </a:lnTo>
                  <a:lnTo>
                    <a:pt x="195656" y="29197"/>
                  </a:lnTo>
                  <a:lnTo>
                    <a:pt x="194983" y="29959"/>
                  </a:lnTo>
                  <a:lnTo>
                    <a:pt x="195084" y="28435"/>
                  </a:lnTo>
                  <a:lnTo>
                    <a:pt x="195122" y="28054"/>
                  </a:lnTo>
                  <a:lnTo>
                    <a:pt x="195237" y="27165"/>
                  </a:lnTo>
                  <a:lnTo>
                    <a:pt x="195364" y="26657"/>
                  </a:lnTo>
                  <a:lnTo>
                    <a:pt x="195719" y="25768"/>
                  </a:lnTo>
                  <a:lnTo>
                    <a:pt x="195110" y="25768"/>
                  </a:lnTo>
                  <a:lnTo>
                    <a:pt x="194970" y="26530"/>
                  </a:lnTo>
                  <a:lnTo>
                    <a:pt x="194856" y="27038"/>
                  </a:lnTo>
                  <a:lnTo>
                    <a:pt x="194678" y="27546"/>
                  </a:lnTo>
                  <a:lnTo>
                    <a:pt x="194259" y="28054"/>
                  </a:lnTo>
                  <a:lnTo>
                    <a:pt x="194589" y="25133"/>
                  </a:lnTo>
                  <a:lnTo>
                    <a:pt x="193789" y="25260"/>
                  </a:lnTo>
                  <a:lnTo>
                    <a:pt x="192786" y="28435"/>
                  </a:lnTo>
                  <a:lnTo>
                    <a:pt x="191871" y="26530"/>
                  </a:lnTo>
                  <a:lnTo>
                    <a:pt x="191820" y="27292"/>
                  </a:lnTo>
                  <a:lnTo>
                    <a:pt x="191693" y="29451"/>
                  </a:lnTo>
                  <a:lnTo>
                    <a:pt x="192049" y="32473"/>
                  </a:lnTo>
                  <a:lnTo>
                    <a:pt x="192163" y="34124"/>
                  </a:lnTo>
                  <a:lnTo>
                    <a:pt x="191046" y="35674"/>
                  </a:lnTo>
                  <a:lnTo>
                    <a:pt x="191173" y="32473"/>
                  </a:lnTo>
                  <a:lnTo>
                    <a:pt x="191033" y="31991"/>
                  </a:lnTo>
                  <a:lnTo>
                    <a:pt x="190995" y="31864"/>
                  </a:lnTo>
                  <a:lnTo>
                    <a:pt x="190931" y="31178"/>
                  </a:lnTo>
                  <a:lnTo>
                    <a:pt x="190919" y="29578"/>
                  </a:lnTo>
                  <a:lnTo>
                    <a:pt x="190957" y="29070"/>
                  </a:lnTo>
                  <a:lnTo>
                    <a:pt x="190639" y="29578"/>
                  </a:lnTo>
                  <a:lnTo>
                    <a:pt x="190804" y="27927"/>
                  </a:lnTo>
                  <a:lnTo>
                    <a:pt x="190906" y="27800"/>
                  </a:lnTo>
                  <a:lnTo>
                    <a:pt x="191071" y="28816"/>
                  </a:lnTo>
                  <a:lnTo>
                    <a:pt x="191160" y="28181"/>
                  </a:lnTo>
                  <a:lnTo>
                    <a:pt x="191198" y="28308"/>
                  </a:lnTo>
                  <a:lnTo>
                    <a:pt x="191223" y="28181"/>
                  </a:lnTo>
                  <a:lnTo>
                    <a:pt x="191262" y="28054"/>
                  </a:lnTo>
                  <a:lnTo>
                    <a:pt x="190995" y="27800"/>
                  </a:lnTo>
                  <a:lnTo>
                    <a:pt x="190855" y="27673"/>
                  </a:lnTo>
                  <a:lnTo>
                    <a:pt x="190512" y="26657"/>
                  </a:lnTo>
                  <a:lnTo>
                    <a:pt x="190398" y="25590"/>
                  </a:lnTo>
                  <a:lnTo>
                    <a:pt x="190360" y="24879"/>
                  </a:lnTo>
                  <a:lnTo>
                    <a:pt x="190322" y="26022"/>
                  </a:lnTo>
                  <a:lnTo>
                    <a:pt x="190195" y="27546"/>
                  </a:lnTo>
                  <a:lnTo>
                    <a:pt x="189865" y="27800"/>
                  </a:lnTo>
                  <a:lnTo>
                    <a:pt x="189064" y="27927"/>
                  </a:lnTo>
                  <a:lnTo>
                    <a:pt x="189230" y="27292"/>
                  </a:lnTo>
                  <a:lnTo>
                    <a:pt x="189674" y="25641"/>
                  </a:lnTo>
                  <a:lnTo>
                    <a:pt x="189560" y="24879"/>
                  </a:lnTo>
                  <a:lnTo>
                    <a:pt x="189344" y="24244"/>
                  </a:lnTo>
                  <a:lnTo>
                    <a:pt x="189077" y="25641"/>
                  </a:lnTo>
                  <a:lnTo>
                    <a:pt x="188658" y="24117"/>
                  </a:lnTo>
                  <a:lnTo>
                    <a:pt x="188442" y="27292"/>
                  </a:lnTo>
                  <a:lnTo>
                    <a:pt x="188226" y="27292"/>
                  </a:lnTo>
                  <a:lnTo>
                    <a:pt x="188252" y="26276"/>
                  </a:lnTo>
                  <a:lnTo>
                    <a:pt x="188226" y="25006"/>
                  </a:lnTo>
                  <a:lnTo>
                    <a:pt x="187731" y="26276"/>
                  </a:lnTo>
                  <a:lnTo>
                    <a:pt x="186270" y="25260"/>
                  </a:lnTo>
                  <a:lnTo>
                    <a:pt x="186486" y="27800"/>
                  </a:lnTo>
                  <a:lnTo>
                    <a:pt x="186613" y="28816"/>
                  </a:lnTo>
                  <a:lnTo>
                    <a:pt x="186499" y="28943"/>
                  </a:lnTo>
                  <a:lnTo>
                    <a:pt x="185026" y="31864"/>
                  </a:lnTo>
                  <a:lnTo>
                    <a:pt x="184200" y="28308"/>
                  </a:lnTo>
                  <a:lnTo>
                    <a:pt x="184162" y="28181"/>
                  </a:lnTo>
                  <a:lnTo>
                    <a:pt x="183870" y="26911"/>
                  </a:lnTo>
                  <a:lnTo>
                    <a:pt x="182448" y="28181"/>
                  </a:lnTo>
                  <a:lnTo>
                    <a:pt x="182511" y="27165"/>
                  </a:lnTo>
                  <a:lnTo>
                    <a:pt x="181648" y="28308"/>
                  </a:lnTo>
                  <a:lnTo>
                    <a:pt x="180708" y="27800"/>
                  </a:lnTo>
                  <a:lnTo>
                    <a:pt x="179997" y="29959"/>
                  </a:lnTo>
                  <a:lnTo>
                    <a:pt x="179768" y="29959"/>
                  </a:lnTo>
                  <a:lnTo>
                    <a:pt x="179730" y="29705"/>
                  </a:lnTo>
                  <a:lnTo>
                    <a:pt x="179628" y="28689"/>
                  </a:lnTo>
                  <a:lnTo>
                    <a:pt x="179730" y="26784"/>
                  </a:lnTo>
                  <a:lnTo>
                    <a:pt x="179184" y="27419"/>
                  </a:lnTo>
                  <a:lnTo>
                    <a:pt x="179057" y="27673"/>
                  </a:lnTo>
                  <a:lnTo>
                    <a:pt x="178930" y="28689"/>
                  </a:lnTo>
                  <a:lnTo>
                    <a:pt x="178879" y="28562"/>
                  </a:lnTo>
                  <a:lnTo>
                    <a:pt x="178219" y="27038"/>
                  </a:lnTo>
                  <a:lnTo>
                    <a:pt x="178320" y="26530"/>
                  </a:lnTo>
                  <a:lnTo>
                    <a:pt x="178625" y="25768"/>
                  </a:lnTo>
                  <a:lnTo>
                    <a:pt x="178701" y="25590"/>
                  </a:lnTo>
                  <a:lnTo>
                    <a:pt x="178650" y="25387"/>
                  </a:lnTo>
                  <a:lnTo>
                    <a:pt x="178879" y="25133"/>
                  </a:lnTo>
                  <a:lnTo>
                    <a:pt x="178536" y="25247"/>
                  </a:lnTo>
                  <a:lnTo>
                    <a:pt x="178041" y="25387"/>
                  </a:lnTo>
                  <a:lnTo>
                    <a:pt x="178460" y="25260"/>
                  </a:lnTo>
                  <a:lnTo>
                    <a:pt x="178333" y="25006"/>
                  </a:lnTo>
                  <a:lnTo>
                    <a:pt x="178231" y="24879"/>
                  </a:lnTo>
                  <a:lnTo>
                    <a:pt x="178104" y="24371"/>
                  </a:lnTo>
                  <a:lnTo>
                    <a:pt x="178041" y="23101"/>
                  </a:lnTo>
                  <a:lnTo>
                    <a:pt x="177025" y="25768"/>
                  </a:lnTo>
                  <a:lnTo>
                    <a:pt x="177076" y="25514"/>
                  </a:lnTo>
                  <a:lnTo>
                    <a:pt x="177482" y="23228"/>
                  </a:lnTo>
                  <a:lnTo>
                    <a:pt x="176631" y="22466"/>
                  </a:lnTo>
                  <a:lnTo>
                    <a:pt x="176428" y="22847"/>
                  </a:lnTo>
                  <a:lnTo>
                    <a:pt x="176301" y="23609"/>
                  </a:lnTo>
                  <a:lnTo>
                    <a:pt x="176415" y="24117"/>
                  </a:lnTo>
                  <a:lnTo>
                    <a:pt x="176530" y="25247"/>
                  </a:lnTo>
                  <a:lnTo>
                    <a:pt x="176199" y="25514"/>
                  </a:lnTo>
                  <a:lnTo>
                    <a:pt x="175564" y="25069"/>
                  </a:lnTo>
                  <a:lnTo>
                    <a:pt x="175691" y="23291"/>
                  </a:lnTo>
                  <a:lnTo>
                    <a:pt x="175806" y="22339"/>
                  </a:lnTo>
                  <a:lnTo>
                    <a:pt x="175704" y="20942"/>
                  </a:lnTo>
                  <a:lnTo>
                    <a:pt x="174536" y="17259"/>
                  </a:lnTo>
                  <a:lnTo>
                    <a:pt x="172542" y="28562"/>
                  </a:lnTo>
                  <a:lnTo>
                    <a:pt x="172250" y="26022"/>
                  </a:lnTo>
                  <a:lnTo>
                    <a:pt x="172135" y="25069"/>
                  </a:lnTo>
                  <a:lnTo>
                    <a:pt x="171945" y="26022"/>
                  </a:lnTo>
                  <a:lnTo>
                    <a:pt x="171335" y="25590"/>
                  </a:lnTo>
                  <a:lnTo>
                    <a:pt x="171221" y="25387"/>
                  </a:lnTo>
                  <a:lnTo>
                    <a:pt x="170751" y="20434"/>
                  </a:lnTo>
                  <a:lnTo>
                    <a:pt x="170522" y="20434"/>
                  </a:lnTo>
                  <a:lnTo>
                    <a:pt x="169621" y="18402"/>
                  </a:lnTo>
                  <a:lnTo>
                    <a:pt x="169265" y="25387"/>
                  </a:lnTo>
                  <a:lnTo>
                    <a:pt x="168275" y="24117"/>
                  </a:lnTo>
                  <a:lnTo>
                    <a:pt x="168287" y="27292"/>
                  </a:lnTo>
                  <a:lnTo>
                    <a:pt x="168173" y="28689"/>
                  </a:lnTo>
                  <a:lnTo>
                    <a:pt x="167398" y="29705"/>
                  </a:lnTo>
                  <a:lnTo>
                    <a:pt x="167220" y="29578"/>
                  </a:lnTo>
                  <a:lnTo>
                    <a:pt x="166674" y="29197"/>
                  </a:lnTo>
                  <a:lnTo>
                    <a:pt x="166687" y="28689"/>
                  </a:lnTo>
                  <a:lnTo>
                    <a:pt x="166700" y="28308"/>
                  </a:lnTo>
                  <a:lnTo>
                    <a:pt x="166700" y="28181"/>
                  </a:lnTo>
                  <a:lnTo>
                    <a:pt x="166725" y="27038"/>
                  </a:lnTo>
                  <a:lnTo>
                    <a:pt x="166751" y="26149"/>
                  </a:lnTo>
                  <a:lnTo>
                    <a:pt x="166865" y="24371"/>
                  </a:lnTo>
                  <a:lnTo>
                    <a:pt x="167322" y="23482"/>
                  </a:lnTo>
                  <a:lnTo>
                    <a:pt x="167513" y="23482"/>
                  </a:lnTo>
                  <a:lnTo>
                    <a:pt x="167538" y="24244"/>
                  </a:lnTo>
                  <a:lnTo>
                    <a:pt x="168071" y="23482"/>
                  </a:lnTo>
                  <a:lnTo>
                    <a:pt x="168160" y="23355"/>
                  </a:lnTo>
                  <a:lnTo>
                    <a:pt x="168135" y="23228"/>
                  </a:lnTo>
                  <a:lnTo>
                    <a:pt x="167944" y="21958"/>
                  </a:lnTo>
                  <a:lnTo>
                    <a:pt x="167779" y="23228"/>
                  </a:lnTo>
                  <a:lnTo>
                    <a:pt x="167640" y="22593"/>
                  </a:lnTo>
                  <a:lnTo>
                    <a:pt x="167474" y="21831"/>
                  </a:lnTo>
                  <a:lnTo>
                    <a:pt x="166509" y="21958"/>
                  </a:lnTo>
                  <a:lnTo>
                    <a:pt x="166522" y="22085"/>
                  </a:lnTo>
                  <a:lnTo>
                    <a:pt x="166408" y="21831"/>
                  </a:lnTo>
                  <a:lnTo>
                    <a:pt x="166281" y="21450"/>
                  </a:lnTo>
                  <a:lnTo>
                    <a:pt x="165976" y="20815"/>
                  </a:lnTo>
                  <a:lnTo>
                    <a:pt x="165328" y="22466"/>
                  </a:lnTo>
                  <a:lnTo>
                    <a:pt x="164426" y="21196"/>
                  </a:lnTo>
                  <a:lnTo>
                    <a:pt x="164477" y="21526"/>
                  </a:lnTo>
                  <a:lnTo>
                    <a:pt x="164592" y="23355"/>
                  </a:lnTo>
                  <a:lnTo>
                    <a:pt x="164439" y="23355"/>
                  </a:lnTo>
                  <a:lnTo>
                    <a:pt x="163080" y="21704"/>
                  </a:lnTo>
                  <a:lnTo>
                    <a:pt x="163652" y="25641"/>
                  </a:lnTo>
                  <a:lnTo>
                    <a:pt x="162648" y="26149"/>
                  </a:lnTo>
                  <a:lnTo>
                    <a:pt x="162407" y="25133"/>
                  </a:lnTo>
                  <a:lnTo>
                    <a:pt x="162344" y="24879"/>
                  </a:lnTo>
                  <a:lnTo>
                    <a:pt x="162229" y="24371"/>
                  </a:lnTo>
                  <a:lnTo>
                    <a:pt x="162331" y="23863"/>
                  </a:lnTo>
                  <a:lnTo>
                    <a:pt x="162420" y="23609"/>
                  </a:lnTo>
                  <a:lnTo>
                    <a:pt x="162598" y="23101"/>
                  </a:lnTo>
                  <a:lnTo>
                    <a:pt x="163118" y="21577"/>
                  </a:lnTo>
                  <a:lnTo>
                    <a:pt x="162039" y="23101"/>
                  </a:lnTo>
                  <a:lnTo>
                    <a:pt x="161620" y="22085"/>
                  </a:lnTo>
                  <a:lnTo>
                    <a:pt x="161709" y="21196"/>
                  </a:lnTo>
                  <a:lnTo>
                    <a:pt x="162407" y="18910"/>
                  </a:lnTo>
                  <a:lnTo>
                    <a:pt x="161366" y="21196"/>
                  </a:lnTo>
                  <a:lnTo>
                    <a:pt x="161048" y="18783"/>
                  </a:lnTo>
                  <a:lnTo>
                    <a:pt x="160832" y="17132"/>
                  </a:lnTo>
                  <a:lnTo>
                    <a:pt x="160337" y="16751"/>
                  </a:lnTo>
                  <a:lnTo>
                    <a:pt x="160540" y="16370"/>
                  </a:lnTo>
                  <a:lnTo>
                    <a:pt x="160083" y="16243"/>
                  </a:lnTo>
                  <a:lnTo>
                    <a:pt x="160197" y="18783"/>
                  </a:lnTo>
                  <a:lnTo>
                    <a:pt x="159956" y="18275"/>
                  </a:lnTo>
                  <a:lnTo>
                    <a:pt x="159715" y="18275"/>
                  </a:lnTo>
                  <a:lnTo>
                    <a:pt x="159791" y="17259"/>
                  </a:lnTo>
                  <a:lnTo>
                    <a:pt x="159550" y="18275"/>
                  </a:lnTo>
                  <a:lnTo>
                    <a:pt x="159448" y="19164"/>
                  </a:lnTo>
                  <a:lnTo>
                    <a:pt x="159562" y="20053"/>
                  </a:lnTo>
                  <a:lnTo>
                    <a:pt x="159677" y="21704"/>
                  </a:lnTo>
                  <a:lnTo>
                    <a:pt x="159054" y="23609"/>
                  </a:lnTo>
                  <a:lnTo>
                    <a:pt x="158813" y="22593"/>
                  </a:lnTo>
                  <a:lnTo>
                    <a:pt x="158724" y="22428"/>
                  </a:lnTo>
                  <a:lnTo>
                    <a:pt x="157848" y="24879"/>
                  </a:lnTo>
                  <a:lnTo>
                    <a:pt x="157899" y="22720"/>
                  </a:lnTo>
                  <a:lnTo>
                    <a:pt x="154978" y="22720"/>
                  </a:lnTo>
                  <a:lnTo>
                    <a:pt x="154686" y="22720"/>
                  </a:lnTo>
                  <a:lnTo>
                    <a:pt x="154914" y="23101"/>
                  </a:lnTo>
                  <a:lnTo>
                    <a:pt x="154978" y="23355"/>
                  </a:lnTo>
                  <a:lnTo>
                    <a:pt x="154736" y="25133"/>
                  </a:lnTo>
                  <a:lnTo>
                    <a:pt x="154381" y="24879"/>
                  </a:lnTo>
                  <a:lnTo>
                    <a:pt x="153822" y="25387"/>
                  </a:lnTo>
                  <a:lnTo>
                    <a:pt x="153441" y="27038"/>
                  </a:lnTo>
                  <a:lnTo>
                    <a:pt x="153390" y="26022"/>
                  </a:lnTo>
                  <a:lnTo>
                    <a:pt x="153225" y="22466"/>
                  </a:lnTo>
                  <a:lnTo>
                    <a:pt x="153123" y="20307"/>
                  </a:lnTo>
                  <a:lnTo>
                    <a:pt x="152196" y="22466"/>
                  </a:lnTo>
                  <a:lnTo>
                    <a:pt x="152107" y="22085"/>
                  </a:lnTo>
                  <a:lnTo>
                    <a:pt x="151993" y="21577"/>
                  </a:lnTo>
                  <a:lnTo>
                    <a:pt x="152095" y="20256"/>
                  </a:lnTo>
                  <a:lnTo>
                    <a:pt x="152146" y="20053"/>
                  </a:lnTo>
                  <a:lnTo>
                    <a:pt x="152247" y="19545"/>
                  </a:lnTo>
                  <a:lnTo>
                    <a:pt x="152133" y="18275"/>
                  </a:lnTo>
                  <a:lnTo>
                    <a:pt x="152082" y="18148"/>
                  </a:lnTo>
                  <a:lnTo>
                    <a:pt x="151193" y="20116"/>
                  </a:lnTo>
                  <a:lnTo>
                    <a:pt x="150050" y="23609"/>
                  </a:lnTo>
                  <a:lnTo>
                    <a:pt x="150317" y="23685"/>
                  </a:lnTo>
                  <a:lnTo>
                    <a:pt x="150520" y="23685"/>
                  </a:lnTo>
                  <a:lnTo>
                    <a:pt x="150710" y="23685"/>
                  </a:lnTo>
                  <a:lnTo>
                    <a:pt x="150672" y="23291"/>
                  </a:lnTo>
                  <a:lnTo>
                    <a:pt x="150596" y="23482"/>
                  </a:lnTo>
                  <a:lnTo>
                    <a:pt x="150558" y="22212"/>
                  </a:lnTo>
                  <a:lnTo>
                    <a:pt x="150672" y="23291"/>
                  </a:lnTo>
                  <a:lnTo>
                    <a:pt x="151079" y="22212"/>
                  </a:lnTo>
                  <a:lnTo>
                    <a:pt x="151130" y="22085"/>
                  </a:lnTo>
                  <a:lnTo>
                    <a:pt x="151193" y="22212"/>
                  </a:lnTo>
                  <a:lnTo>
                    <a:pt x="151307" y="22847"/>
                  </a:lnTo>
                  <a:lnTo>
                    <a:pt x="151091" y="23609"/>
                  </a:lnTo>
                  <a:lnTo>
                    <a:pt x="150964" y="26022"/>
                  </a:lnTo>
                  <a:lnTo>
                    <a:pt x="150850" y="24879"/>
                  </a:lnTo>
                  <a:lnTo>
                    <a:pt x="150787" y="24625"/>
                  </a:lnTo>
                  <a:lnTo>
                    <a:pt x="150723" y="23736"/>
                  </a:lnTo>
                  <a:lnTo>
                    <a:pt x="150507" y="23736"/>
                  </a:lnTo>
                  <a:lnTo>
                    <a:pt x="150304" y="23736"/>
                  </a:lnTo>
                  <a:lnTo>
                    <a:pt x="149567" y="28181"/>
                  </a:lnTo>
                  <a:lnTo>
                    <a:pt x="149402" y="27419"/>
                  </a:lnTo>
                  <a:lnTo>
                    <a:pt x="149339" y="27165"/>
                  </a:lnTo>
                  <a:lnTo>
                    <a:pt x="149098" y="26022"/>
                  </a:lnTo>
                  <a:lnTo>
                    <a:pt x="149059" y="24371"/>
                  </a:lnTo>
                  <a:lnTo>
                    <a:pt x="149186" y="22466"/>
                  </a:lnTo>
                  <a:lnTo>
                    <a:pt x="149313" y="20561"/>
                  </a:lnTo>
                  <a:lnTo>
                    <a:pt x="149212" y="18910"/>
                  </a:lnTo>
                  <a:lnTo>
                    <a:pt x="148450" y="16624"/>
                  </a:lnTo>
                  <a:lnTo>
                    <a:pt x="147218" y="22466"/>
                  </a:lnTo>
                  <a:lnTo>
                    <a:pt x="145872" y="20815"/>
                  </a:lnTo>
                  <a:lnTo>
                    <a:pt x="146138" y="21577"/>
                  </a:lnTo>
                  <a:lnTo>
                    <a:pt x="146253" y="22085"/>
                  </a:lnTo>
                  <a:lnTo>
                    <a:pt x="145923" y="24371"/>
                  </a:lnTo>
                  <a:lnTo>
                    <a:pt x="145618" y="23228"/>
                  </a:lnTo>
                  <a:lnTo>
                    <a:pt x="145351" y="22212"/>
                  </a:lnTo>
                  <a:lnTo>
                    <a:pt x="144830" y="23228"/>
                  </a:lnTo>
                  <a:lnTo>
                    <a:pt x="144856" y="22974"/>
                  </a:lnTo>
                  <a:lnTo>
                    <a:pt x="144970" y="21450"/>
                  </a:lnTo>
                  <a:lnTo>
                    <a:pt x="144868" y="20688"/>
                  </a:lnTo>
                  <a:lnTo>
                    <a:pt x="144830" y="20561"/>
                  </a:lnTo>
                  <a:lnTo>
                    <a:pt x="144716" y="19926"/>
                  </a:lnTo>
                  <a:lnTo>
                    <a:pt x="144627" y="19037"/>
                  </a:lnTo>
                  <a:lnTo>
                    <a:pt x="144564" y="20561"/>
                  </a:lnTo>
                  <a:lnTo>
                    <a:pt x="143586" y="18783"/>
                  </a:lnTo>
                  <a:lnTo>
                    <a:pt x="143192" y="22974"/>
                  </a:lnTo>
                  <a:lnTo>
                    <a:pt x="142773" y="20434"/>
                  </a:lnTo>
                  <a:lnTo>
                    <a:pt x="142671" y="20116"/>
                  </a:lnTo>
                  <a:lnTo>
                    <a:pt x="141630" y="19037"/>
                  </a:lnTo>
                  <a:lnTo>
                    <a:pt x="141033" y="26022"/>
                  </a:lnTo>
                  <a:lnTo>
                    <a:pt x="139966" y="25260"/>
                  </a:lnTo>
                  <a:lnTo>
                    <a:pt x="140068" y="24752"/>
                  </a:lnTo>
                  <a:lnTo>
                    <a:pt x="140296" y="23609"/>
                  </a:lnTo>
                  <a:lnTo>
                    <a:pt x="140411" y="23101"/>
                  </a:lnTo>
                  <a:lnTo>
                    <a:pt x="140284" y="22428"/>
                  </a:lnTo>
                  <a:lnTo>
                    <a:pt x="140017" y="21450"/>
                  </a:lnTo>
                  <a:lnTo>
                    <a:pt x="140296" y="20942"/>
                  </a:lnTo>
                  <a:lnTo>
                    <a:pt x="140868" y="19926"/>
                  </a:lnTo>
                  <a:lnTo>
                    <a:pt x="140487" y="19926"/>
                  </a:lnTo>
                  <a:lnTo>
                    <a:pt x="140169" y="19545"/>
                  </a:lnTo>
                  <a:lnTo>
                    <a:pt x="140081" y="20942"/>
                  </a:lnTo>
                  <a:lnTo>
                    <a:pt x="139941" y="19672"/>
                  </a:lnTo>
                  <a:lnTo>
                    <a:pt x="138874" y="23609"/>
                  </a:lnTo>
                  <a:lnTo>
                    <a:pt x="138658" y="21704"/>
                  </a:lnTo>
                  <a:lnTo>
                    <a:pt x="138493" y="22339"/>
                  </a:lnTo>
                  <a:lnTo>
                    <a:pt x="138379" y="23228"/>
                  </a:lnTo>
                  <a:lnTo>
                    <a:pt x="138252" y="24752"/>
                  </a:lnTo>
                  <a:lnTo>
                    <a:pt x="137845" y="24498"/>
                  </a:lnTo>
                  <a:lnTo>
                    <a:pt x="137388" y="24752"/>
                  </a:lnTo>
                  <a:lnTo>
                    <a:pt x="137287" y="26022"/>
                  </a:lnTo>
                  <a:lnTo>
                    <a:pt x="137401" y="27165"/>
                  </a:lnTo>
                  <a:lnTo>
                    <a:pt x="136639" y="20688"/>
                  </a:lnTo>
                  <a:lnTo>
                    <a:pt x="134150" y="27419"/>
                  </a:lnTo>
                  <a:lnTo>
                    <a:pt x="133654" y="23228"/>
                  </a:lnTo>
                  <a:lnTo>
                    <a:pt x="133477" y="21831"/>
                  </a:lnTo>
                  <a:lnTo>
                    <a:pt x="132575" y="22491"/>
                  </a:lnTo>
                  <a:lnTo>
                    <a:pt x="131610" y="23101"/>
                  </a:lnTo>
                  <a:lnTo>
                    <a:pt x="130848" y="23228"/>
                  </a:lnTo>
                  <a:lnTo>
                    <a:pt x="130911" y="22212"/>
                  </a:lnTo>
                  <a:lnTo>
                    <a:pt x="131038" y="22339"/>
                  </a:lnTo>
                  <a:lnTo>
                    <a:pt x="130987" y="22212"/>
                  </a:lnTo>
                  <a:lnTo>
                    <a:pt x="130136" y="20434"/>
                  </a:lnTo>
                  <a:lnTo>
                    <a:pt x="130060" y="28308"/>
                  </a:lnTo>
                  <a:lnTo>
                    <a:pt x="129997" y="28181"/>
                  </a:lnTo>
                  <a:lnTo>
                    <a:pt x="129311" y="26657"/>
                  </a:lnTo>
                  <a:lnTo>
                    <a:pt x="129082" y="26149"/>
                  </a:lnTo>
                  <a:lnTo>
                    <a:pt x="128955" y="25488"/>
                  </a:lnTo>
                  <a:lnTo>
                    <a:pt x="128765" y="23863"/>
                  </a:lnTo>
                  <a:lnTo>
                    <a:pt x="128638" y="22720"/>
                  </a:lnTo>
                  <a:lnTo>
                    <a:pt x="129755" y="24244"/>
                  </a:lnTo>
                  <a:lnTo>
                    <a:pt x="129514" y="23228"/>
                  </a:lnTo>
                  <a:lnTo>
                    <a:pt x="129463" y="22720"/>
                  </a:lnTo>
                  <a:lnTo>
                    <a:pt x="129717" y="16243"/>
                  </a:lnTo>
                  <a:lnTo>
                    <a:pt x="127990" y="23863"/>
                  </a:lnTo>
                  <a:lnTo>
                    <a:pt x="127749" y="21958"/>
                  </a:lnTo>
                  <a:lnTo>
                    <a:pt x="127508" y="20116"/>
                  </a:lnTo>
                  <a:lnTo>
                    <a:pt x="127596" y="19545"/>
                  </a:lnTo>
                  <a:lnTo>
                    <a:pt x="127495" y="18529"/>
                  </a:lnTo>
                  <a:lnTo>
                    <a:pt x="127215" y="17132"/>
                  </a:lnTo>
                  <a:lnTo>
                    <a:pt x="126060" y="21958"/>
                  </a:lnTo>
                  <a:lnTo>
                    <a:pt x="125247" y="21526"/>
                  </a:lnTo>
                  <a:lnTo>
                    <a:pt x="125183" y="20434"/>
                  </a:lnTo>
                  <a:lnTo>
                    <a:pt x="124294" y="23736"/>
                  </a:lnTo>
                  <a:lnTo>
                    <a:pt x="122389" y="25387"/>
                  </a:lnTo>
                  <a:lnTo>
                    <a:pt x="122313" y="26022"/>
                  </a:lnTo>
                  <a:lnTo>
                    <a:pt x="121437" y="26657"/>
                  </a:lnTo>
                  <a:lnTo>
                    <a:pt x="121323" y="25768"/>
                  </a:lnTo>
                  <a:lnTo>
                    <a:pt x="121196" y="25133"/>
                  </a:lnTo>
                  <a:lnTo>
                    <a:pt x="120777" y="24117"/>
                  </a:lnTo>
                  <a:lnTo>
                    <a:pt x="120738" y="23228"/>
                  </a:lnTo>
                  <a:lnTo>
                    <a:pt x="120827" y="21069"/>
                  </a:lnTo>
                  <a:lnTo>
                    <a:pt x="121615" y="20942"/>
                  </a:lnTo>
                  <a:lnTo>
                    <a:pt x="121437" y="17132"/>
                  </a:lnTo>
                  <a:lnTo>
                    <a:pt x="120586" y="21069"/>
                  </a:lnTo>
                  <a:lnTo>
                    <a:pt x="120332" y="20561"/>
                  </a:lnTo>
                  <a:lnTo>
                    <a:pt x="120357" y="18656"/>
                  </a:lnTo>
                  <a:lnTo>
                    <a:pt x="119113" y="19164"/>
                  </a:lnTo>
                  <a:lnTo>
                    <a:pt x="118846" y="23228"/>
                  </a:lnTo>
                  <a:lnTo>
                    <a:pt x="117551" y="22847"/>
                  </a:lnTo>
                  <a:lnTo>
                    <a:pt x="117500" y="24625"/>
                  </a:lnTo>
                  <a:lnTo>
                    <a:pt x="116649" y="28181"/>
                  </a:lnTo>
                  <a:lnTo>
                    <a:pt x="116662" y="28054"/>
                  </a:lnTo>
                  <a:lnTo>
                    <a:pt x="116890" y="25260"/>
                  </a:lnTo>
                  <a:lnTo>
                    <a:pt x="116928" y="24752"/>
                  </a:lnTo>
                  <a:lnTo>
                    <a:pt x="117157" y="21831"/>
                  </a:lnTo>
                  <a:lnTo>
                    <a:pt x="116255" y="24752"/>
                  </a:lnTo>
                  <a:lnTo>
                    <a:pt x="116293" y="20688"/>
                  </a:lnTo>
                  <a:lnTo>
                    <a:pt x="115760" y="21577"/>
                  </a:lnTo>
                  <a:lnTo>
                    <a:pt x="114465" y="24371"/>
                  </a:lnTo>
                  <a:lnTo>
                    <a:pt x="114338" y="24561"/>
                  </a:lnTo>
                  <a:lnTo>
                    <a:pt x="113512" y="25260"/>
                  </a:lnTo>
                  <a:lnTo>
                    <a:pt x="113855" y="23672"/>
                  </a:lnTo>
                  <a:lnTo>
                    <a:pt x="113042" y="25260"/>
                  </a:lnTo>
                  <a:lnTo>
                    <a:pt x="112115" y="25133"/>
                  </a:lnTo>
                  <a:lnTo>
                    <a:pt x="112128" y="25006"/>
                  </a:lnTo>
                  <a:lnTo>
                    <a:pt x="112306" y="22847"/>
                  </a:lnTo>
                  <a:lnTo>
                    <a:pt x="112776" y="17132"/>
                  </a:lnTo>
                  <a:lnTo>
                    <a:pt x="109816" y="22847"/>
                  </a:lnTo>
                  <a:lnTo>
                    <a:pt x="109804" y="22466"/>
                  </a:lnTo>
                  <a:lnTo>
                    <a:pt x="109766" y="21831"/>
                  </a:lnTo>
                  <a:lnTo>
                    <a:pt x="109664" y="19545"/>
                  </a:lnTo>
                  <a:lnTo>
                    <a:pt x="109524" y="16624"/>
                  </a:lnTo>
                  <a:lnTo>
                    <a:pt x="107696" y="19545"/>
                  </a:lnTo>
                  <a:lnTo>
                    <a:pt x="106324" y="15227"/>
                  </a:lnTo>
                  <a:lnTo>
                    <a:pt x="104546" y="15582"/>
                  </a:lnTo>
                  <a:lnTo>
                    <a:pt x="104444" y="16751"/>
                  </a:lnTo>
                  <a:lnTo>
                    <a:pt x="104686" y="21831"/>
                  </a:lnTo>
                  <a:lnTo>
                    <a:pt x="104025" y="17322"/>
                  </a:lnTo>
                  <a:lnTo>
                    <a:pt x="103809" y="15735"/>
                  </a:lnTo>
                  <a:lnTo>
                    <a:pt x="103759" y="16662"/>
                  </a:lnTo>
                  <a:lnTo>
                    <a:pt x="103352" y="15570"/>
                  </a:lnTo>
                  <a:lnTo>
                    <a:pt x="103720" y="17780"/>
                  </a:lnTo>
                  <a:lnTo>
                    <a:pt x="103695" y="18275"/>
                  </a:lnTo>
                  <a:lnTo>
                    <a:pt x="103543" y="22085"/>
                  </a:lnTo>
                  <a:lnTo>
                    <a:pt x="103073" y="22466"/>
                  </a:lnTo>
                  <a:lnTo>
                    <a:pt x="102565" y="20815"/>
                  </a:lnTo>
                  <a:lnTo>
                    <a:pt x="102489" y="20561"/>
                  </a:lnTo>
                  <a:lnTo>
                    <a:pt x="102311" y="19926"/>
                  </a:lnTo>
                  <a:lnTo>
                    <a:pt x="102171" y="19418"/>
                  </a:lnTo>
                  <a:lnTo>
                    <a:pt x="101841" y="18275"/>
                  </a:lnTo>
                  <a:lnTo>
                    <a:pt x="101714" y="17513"/>
                  </a:lnTo>
                  <a:lnTo>
                    <a:pt x="101561" y="16116"/>
                  </a:lnTo>
                  <a:lnTo>
                    <a:pt x="102273" y="16624"/>
                  </a:lnTo>
                  <a:lnTo>
                    <a:pt x="102298" y="16116"/>
                  </a:lnTo>
                  <a:lnTo>
                    <a:pt x="102311" y="15214"/>
                  </a:lnTo>
                  <a:lnTo>
                    <a:pt x="101371" y="14719"/>
                  </a:lnTo>
                  <a:lnTo>
                    <a:pt x="101612" y="13957"/>
                  </a:lnTo>
                  <a:lnTo>
                    <a:pt x="101968" y="12814"/>
                  </a:lnTo>
                  <a:lnTo>
                    <a:pt x="101866" y="11798"/>
                  </a:lnTo>
                  <a:lnTo>
                    <a:pt x="101536" y="10782"/>
                  </a:lnTo>
                  <a:lnTo>
                    <a:pt x="101460" y="13195"/>
                  </a:lnTo>
                  <a:lnTo>
                    <a:pt x="101003" y="13957"/>
                  </a:lnTo>
                  <a:lnTo>
                    <a:pt x="100495" y="13068"/>
                  </a:lnTo>
                  <a:lnTo>
                    <a:pt x="100876" y="14973"/>
                  </a:lnTo>
                  <a:lnTo>
                    <a:pt x="100977" y="16370"/>
                  </a:lnTo>
                  <a:lnTo>
                    <a:pt x="99529" y="19418"/>
                  </a:lnTo>
                  <a:lnTo>
                    <a:pt x="99542" y="19164"/>
                  </a:lnTo>
                  <a:lnTo>
                    <a:pt x="99733" y="16878"/>
                  </a:lnTo>
                  <a:lnTo>
                    <a:pt x="99974" y="13957"/>
                  </a:lnTo>
                  <a:lnTo>
                    <a:pt x="100241" y="10655"/>
                  </a:lnTo>
                  <a:lnTo>
                    <a:pt x="98666" y="13957"/>
                  </a:lnTo>
                  <a:lnTo>
                    <a:pt x="98907" y="13068"/>
                  </a:lnTo>
                  <a:lnTo>
                    <a:pt x="99225" y="11925"/>
                  </a:lnTo>
                  <a:lnTo>
                    <a:pt x="98450" y="13068"/>
                  </a:lnTo>
                  <a:lnTo>
                    <a:pt x="96608" y="11798"/>
                  </a:lnTo>
                  <a:lnTo>
                    <a:pt x="95605" y="16878"/>
                  </a:lnTo>
                  <a:lnTo>
                    <a:pt x="95478" y="14719"/>
                  </a:lnTo>
                  <a:lnTo>
                    <a:pt x="95580" y="14211"/>
                  </a:lnTo>
                  <a:lnTo>
                    <a:pt x="95808" y="13957"/>
                  </a:lnTo>
                  <a:lnTo>
                    <a:pt x="94157" y="13068"/>
                  </a:lnTo>
                  <a:lnTo>
                    <a:pt x="91706" y="19164"/>
                  </a:lnTo>
                  <a:lnTo>
                    <a:pt x="91071" y="17259"/>
                  </a:lnTo>
                  <a:lnTo>
                    <a:pt x="90639" y="15989"/>
                  </a:lnTo>
                  <a:lnTo>
                    <a:pt x="90741" y="14846"/>
                  </a:lnTo>
                  <a:lnTo>
                    <a:pt x="90817" y="14338"/>
                  </a:lnTo>
                  <a:lnTo>
                    <a:pt x="90474" y="14719"/>
                  </a:lnTo>
                  <a:lnTo>
                    <a:pt x="90093" y="17259"/>
                  </a:lnTo>
                  <a:lnTo>
                    <a:pt x="89979" y="16624"/>
                  </a:lnTo>
                  <a:lnTo>
                    <a:pt x="89852" y="15989"/>
                  </a:lnTo>
                  <a:lnTo>
                    <a:pt x="89966" y="14338"/>
                  </a:lnTo>
                  <a:lnTo>
                    <a:pt x="90017" y="14084"/>
                  </a:lnTo>
                  <a:lnTo>
                    <a:pt x="89865" y="13957"/>
                  </a:lnTo>
                  <a:lnTo>
                    <a:pt x="88861" y="16624"/>
                  </a:lnTo>
                  <a:lnTo>
                    <a:pt x="88557" y="15862"/>
                  </a:lnTo>
                  <a:lnTo>
                    <a:pt x="88671" y="15100"/>
                  </a:lnTo>
                  <a:lnTo>
                    <a:pt x="88874" y="14338"/>
                  </a:lnTo>
                  <a:lnTo>
                    <a:pt x="88785" y="13703"/>
                  </a:lnTo>
                  <a:lnTo>
                    <a:pt x="87452" y="11798"/>
                  </a:lnTo>
                  <a:lnTo>
                    <a:pt x="86182" y="18148"/>
                  </a:lnTo>
                  <a:lnTo>
                    <a:pt x="84734" y="19164"/>
                  </a:lnTo>
                  <a:lnTo>
                    <a:pt x="84747" y="18783"/>
                  </a:lnTo>
                  <a:lnTo>
                    <a:pt x="84874" y="16878"/>
                  </a:lnTo>
                  <a:lnTo>
                    <a:pt x="85001" y="14846"/>
                  </a:lnTo>
                  <a:lnTo>
                    <a:pt x="84924" y="14338"/>
                  </a:lnTo>
                  <a:lnTo>
                    <a:pt x="83312" y="12306"/>
                  </a:lnTo>
                  <a:lnTo>
                    <a:pt x="83273" y="11544"/>
                  </a:lnTo>
                  <a:lnTo>
                    <a:pt x="81394" y="10782"/>
                  </a:lnTo>
                  <a:lnTo>
                    <a:pt x="79781" y="15100"/>
                  </a:lnTo>
                  <a:lnTo>
                    <a:pt x="77889" y="16878"/>
                  </a:lnTo>
                  <a:lnTo>
                    <a:pt x="77698" y="15608"/>
                  </a:lnTo>
                  <a:lnTo>
                    <a:pt x="77508" y="14465"/>
                  </a:lnTo>
                  <a:lnTo>
                    <a:pt x="77101" y="11798"/>
                  </a:lnTo>
                  <a:lnTo>
                    <a:pt x="74282" y="14465"/>
                  </a:lnTo>
                  <a:lnTo>
                    <a:pt x="72682" y="11544"/>
                  </a:lnTo>
                  <a:lnTo>
                    <a:pt x="72771" y="11925"/>
                  </a:lnTo>
                  <a:lnTo>
                    <a:pt x="72872" y="12560"/>
                  </a:lnTo>
                  <a:lnTo>
                    <a:pt x="72415" y="15214"/>
                  </a:lnTo>
                  <a:lnTo>
                    <a:pt x="72072" y="15608"/>
                  </a:lnTo>
                  <a:lnTo>
                    <a:pt x="71716" y="14719"/>
                  </a:lnTo>
                  <a:lnTo>
                    <a:pt x="70726" y="18783"/>
                  </a:lnTo>
                  <a:lnTo>
                    <a:pt x="70764" y="18275"/>
                  </a:lnTo>
                  <a:lnTo>
                    <a:pt x="70802" y="17894"/>
                  </a:lnTo>
                  <a:lnTo>
                    <a:pt x="70878" y="16878"/>
                  </a:lnTo>
                  <a:lnTo>
                    <a:pt x="71056" y="14592"/>
                  </a:lnTo>
                  <a:lnTo>
                    <a:pt x="71196" y="14592"/>
                  </a:lnTo>
                  <a:lnTo>
                    <a:pt x="71158" y="11544"/>
                  </a:lnTo>
                  <a:lnTo>
                    <a:pt x="71132" y="10528"/>
                  </a:lnTo>
                  <a:lnTo>
                    <a:pt x="70218" y="11544"/>
                  </a:lnTo>
                  <a:lnTo>
                    <a:pt x="69557" y="11417"/>
                  </a:lnTo>
                  <a:lnTo>
                    <a:pt x="69100" y="16878"/>
                  </a:lnTo>
                  <a:lnTo>
                    <a:pt x="68338" y="14973"/>
                  </a:lnTo>
                  <a:lnTo>
                    <a:pt x="67830" y="13703"/>
                  </a:lnTo>
                  <a:lnTo>
                    <a:pt x="66192" y="14211"/>
                  </a:lnTo>
                  <a:lnTo>
                    <a:pt x="64706" y="14973"/>
                  </a:lnTo>
                  <a:lnTo>
                    <a:pt x="64287" y="13703"/>
                  </a:lnTo>
                  <a:lnTo>
                    <a:pt x="63322" y="13703"/>
                  </a:lnTo>
                  <a:lnTo>
                    <a:pt x="62763" y="13703"/>
                  </a:lnTo>
                  <a:lnTo>
                    <a:pt x="62306" y="14973"/>
                  </a:lnTo>
                  <a:lnTo>
                    <a:pt x="62509" y="12052"/>
                  </a:lnTo>
                  <a:lnTo>
                    <a:pt x="61671" y="11417"/>
                  </a:lnTo>
                  <a:lnTo>
                    <a:pt x="60820" y="10782"/>
                  </a:lnTo>
                  <a:lnTo>
                    <a:pt x="59334" y="11417"/>
                  </a:lnTo>
                  <a:lnTo>
                    <a:pt x="59766" y="9258"/>
                  </a:lnTo>
                  <a:lnTo>
                    <a:pt x="58966" y="9004"/>
                  </a:lnTo>
                  <a:lnTo>
                    <a:pt x="58216" y="17767"/>
                  </a:lnTo>
                  <a:lnTo>
                    <a:pt x="57454" y="17894"/>
                  </a:lnTo>
                  <a:lnTo>
                    <a:pt x="57480" y="15481"/>
                  </a:lnTo>
                  <a:lnTo>
                    <a:pt x="57492" y="14211"/>
                  </a:lnTo>
                  <a:lnTo>
                    <a:pt x="57492" y="13449"/>
                  </a:lnTo>
                  <a:lnTo>
                    <a:pt x="56070" y="13449"/>
                  </a:lnTo>
                  <a:lnTo>
                    <a:pt x="54876" y="9512"/>
                  </a:lnTo>
                  <a:lnTo>
                    <a:pt x="53225" y="13449"/>
                  </a:lnTo>
                  <a:lnTo>
                    <a:pt x="53416" y="11417"/>
                  </a:lnTo>
                  <a:lnTo>
                    <a:pt x="53657" y="11290"/>
                  </a:lnTo>
                  <a:lnTo>
                    <a:pt x="52984" y="11163"/>
                  </a:lnTo>
                  <a:lnTo>
                    <a:pt x="52476" y="10274"/>
                  </a:lnTo>
                  <a:lnTo>
                    <a:pt x="51244" y="8115"/>
                  </a:lnTo>
                  <a:lnTo>
                    <a:pt x="51193" y="10579"/>
                  </a:lnTo>
                  <a:lnTo>
                    <a:pt x="51117" y="14211"/>
                  </a:lnTo>
                  <a:lnTo>
                    <a:pt x="51193" y="10579"/>
                  </a:lnTo>
                  <a:lnTo>
                    <a:pt x="48806" y="15481"/>
                  </a:lnTo>
                  <a:lnTo>
                    <a:pt x="49098" y="12560"/>
                  </a:lnTo>
                  <a:lnTo>
                    <a:pt x="48260" y="16116"/>
                  </a:lnTo>
                  <a:lnTo>
                    <a:pt x="48145" y="17259"/>
                  </a:lnTo>
                  <a:lnTo>
                    <a:pt x="47180" y="18275"/>
                  </a:lnTo>
                  <a:lnTo>
                    <a:pt x="47078" y="18021"/>
                  </a:lnTo>
                  <a:lnTo>
                    <a:pt x="46951" y="15608"/>
                  </a:lnTo>
                  <a:lnTo>
                    <a:pt x="46748" y="15100"/>
                  </a:lnTo>
                  <a:lnTo>
                    <a:pt x="46647" y="19418"/>
                  </a:lnTo>
                  <a:lnTo>
                    <a:pt x="45935" y="17894"/>
                  </a:lnTo>
                  <a:lnTo>
                    <a:pt x="46050" y="17005"/>
                  </a:lnTo>
                  <a:lnTo>
                    <a:pt x="46316" y="15862"/>
                  </a:lnTo>
                  <a:lnTo>
                    <a:pt x="45593" y="15608"/>
                  </a:lnTo>
                  <a:lnTo>
                    <a:pt x="45491" y="17005"/>
                  </a:lnTo>
                  <a:lnTo>
                    <a:pt x="45110" y="18529"/>
                  </a:lnTo>
                  <a:lnTo>
                    <a:pt x="44983" y="18910"/>
                  </a:lnTo>
                  <a:lnTo>
                    <a:pt x="44513" y="19926"/>
                  </a:lnTo>
                  <a:lnTo>
                    <a:pt x="44399" y="19672"/>
                  </a:lnTo>
                  <a:lnTo>
                    <a:pt x="44132" y="19037"/>
                  </a:lnTo>
                  <a:lnTo>
                    <a:pt x="43815" y="18275"/>
                  </a:lnTo>
                  <a:lnTo>
                    <a:pt x="43751" y="15354"/>
                  </a:lnTo>
                  <a:lnTo>
                    <a:pt x="43522" y="17005"/>
                  </a:lnTo>
                  <a:lnTo>
                    <a:pt x="43027" y="19037"/>
                  </a:lnTo>
                  <a:lnTo>
                    <a:pt x="42697" y="18402"/>
                  </a:lnTo>
                  <a:lnTo>
                    <a:pt x="42799" y="16751"/>
                  </a:lnTo>
                  <a:lnTo>
                    <a:pt x="42722" y="15989"/>
                  </a:lnTo>
                  <a:lnTo>
                    <a:pt x="42443" y="15481"/>
                  </a:lnTo>
                  <a:lnTo>
                    <a:pt x="41910" y="14516"/>
                  </a:lnTo>
                  <a:lnTo>
                    <a:pt x="41846" y="15303"/>
                  </a:lnTo>
                  <a:lnTo>
                    <a:pt x="41821" y="14338"/>
                  </a:lnTo>
                  <a:lnTo>
                    <a:pt x="41910" y="14516"/>
                  </a:lnTo>
                  <a:lnTo>
                    <a:pt x="41922" y="14338"/>
                  </a:lnTo>
                  <a:lnTo>
                    <a:pt x="42024" y="12814"/>
                  </a:lnTo>
                  <a:lnTo>
                    <a:pt x="41656" y="12573"/>
                  </a:lnTo>
                  <a:lnTo>
                    <a:pt x="41656" y="15265"/>
                  </a:lnTo>
                  <a:lnTo>
                    <a:pt x="40894" y="19672"/>
                  </a:lnTo>
                  <a:lnTo>
                    <a:pt x="40398" y="17513"/>
                  </a:lnTo>
                  <a:lnTo>
                    <a:pt x="40284" y="17005"/>
                  </a:lnTo>
                  <a:lnTo>
                    <a:pt x="40195" y="14973"/>
                  </a:lnTo>
                  <a:lnTo>
                    <a:pt x="41160" y="15100"/>
                  </a:lnTo>
                  <a:lnTo>
                    <a:pt x="41656" y="15265"/>
                  </a:lnTo>
                  <a:lnTo>
                    <a:pt x="41656" y="12573"/>
                  </a:lnTo>
                  <a:lnTo>
                    <a:pt x="41249" y="12306"/>
                  </a:lnTo>
                  <a:lnTo>
                    <a:pt x="42113" y="8623"/>
                  </a:lnTo>
                  <a:lnTo>
                    <a:pt x="41313" y="10782"/>
                  </a:lnTo>
                  <a:lnTo>
                    <a:pt x="40068" y="14732"/>
                  </a:lnTo>
                  <a:lnTo>
                    <a:pt x="40068" y="31737"/>
                  </a:lnTo>
                  <a:lnTo>
                    <a:pt x="39878" y="31610"/>
                  </a:lnTo>
                  <a:lnTo>
                    <a:pt x="39357" y="31610"/>
                  </a:lnTo>
                  <a:lnTo>
                    <a:pt x="39395" y="30340"/>
                  </a:lnTo>
                  <a:lnTo>
                    <a:pt x="39484" y="29705"/>
                  </a:lnTo>
                  <a:lnTo>
                    <a:pt x="39497" y="29578"/>
                  </a:lnTo>
                  <a:lnTo>
                    <a:pt x="39649" y="29578"/>
                  </a:lnTo>
                  <a:lnTo>
                    <a:pt x="39598" y="30467"/>
                  </a:lnTo>
                  <a:lnTo>
                    <a:pt x="39878" y="30975"/>
                  </a:lnTo>
                  <a:lnTo>
                    <a:pt x="40068" y="31737"/>
                  </a:lnTo>
                  <a:lnTo>
                    <a:pt x="40068" y="14732"/>
                  </a:lnTo>
                  <a:lnTo>
                    <a:pt x="39992" y="14973"/>
                  </a:lnTo>
                  <a:lnTo>
                    <a:pt x="39928" y="14846"/>
                  </a:lnTo>
                  <a:lnTo>
                    <a:pt x="39865" y="14719"/>
                  </a:lnTo>
                  <a:lnTo>
                    <a:pt x="39382" y="13830"/>
                  </a:lnTo>
                  <a:lnTo>
                    <a:pt x="39306" y="13576"/>
                  </a:lnTo>
                  <a:lnTo>
                    <a:pt x="39268" y="12814"/>
                  </a:lnTo>
                  <a:lnTo>
                    <a:pt x="39204" y="12179"/>
                  </a:lnTo>
                  <a:lnTo>
                    <a:pt x="39039" y="12433"/>
                  </a:lnTo>
                  <a:lnTo>
                    <a:pt x="38862" y="12814"/>
                  </a:lnTo>
                  <a:lnTo>
                    <a:pt x="38798" y="12687"/>
                  </a:lnTo>
                  <a:lnTo>
                    <a:pt x="38493" y="12052"/>
                  </a:lnTo>
                  <a:lnTo>
                    <a:pt x="38265" y="11925"/>
                  </a:lnTo>
                  <a:lnTo>
                    <a:pt x="38315" y="9766"/>
                  </a:lnTo>
                  <a:lnTo>
                    <a:pt x="38150" y="9956"/>
                  </a:lnTo>
                  <a:lnTo>
                    <a:pt x="38150" y="12052"/>
                  </a:lnTo>
                  <a:lnTo>
                    <a:pt x="37884" y="12179"/>
                  </a:lnTo>
                  <a:lnTo>
                    <a:pt x="37680" y="12306"/>
                  </a:lnTo>
                  <a:lnTo>
                    <a:pt x="37630" y="12687"/>
                  </a:lnTo>
                  <a:lnTo>
                    <a:pt x="37744" y="11544"/>
                  </a:lnTo>
                  <a:lnTo>
                    <a:pt x="37820" y="11163"/>
                  </a:lnTo>
                  <a:lnTo>
                    <a:pt x="38100" y="10782"/>
                  </a:lnTo>
                  <a:lnTo>
                    <a:pt x="38150" y="12052"/>
                  </a:lnTo>
                  <a:lnTo>
                    <a:pt x="38150" y="9956"/>
                  </a:lnTo>
                  <a:lnTo>
                    <a:pt x="37426" y="10782"/>
                  </a:lnTo>
                  <a:lnTo>
                    <a:pt x="37058" y="10655"/>
                  </a:lnTo>
                  <a:lnTo>
                    <a:pt x="36893" y="13576"/>
                  </a:lnTo>
                  <a:lnTo>
                    <a:pt x="36410" y="13068"/>
                  </a:lnTo>
                  <a:lnTo>
                    <a:pt x="36715" y="15214"/>
                  </a:lnTo>
                  <a:lnTo>
                    <a:pt x="36842" y="15100"/>
                  </a:lnTo>
                  <a:lnTo>
                    <a:pt x="37096" y="14986"/>
                  </a:lnTo>
                  <a:lnTo>
                    <a:pt x="37045" y="15163"/>
                  </a:lnTo>
                  <a:lnTo>
                    <a:pt x="37033" y="15443"/>
                  </a:lnTo>
                  <a:lnTo>
                    <a:pt x="37071" y="15659"/>
                  </a:lnTo>
                  <a:lnTo>
                    <a:pt x="37109" y="15849"/>
                  </a:lnTo>
                  <a:lnTo>
                    <a:pt x="37160" y="15544"/>
                  </a:lnTo>
                  <a:lnTo>
                    <a:pt x="37211" y="15240"/>
                  </a:lnTo>
                  <a:lnTo>
                    <a:pt x="37249" y="14973"/>
                  </a:lnTo>
                  <a:lnTo>
                    <a:pt x="37515" y="14973"/>
                  </a:lnTo>
                  <a:lnTo>
                    <a:pt x="38252" y="14846"/>
                  </a:lnTo>
                  <a:lnTo>
                    <a:pt x="37795" y="16497"/>
                  </a:lnTo>
                  <a:lnTo>
                    <a:pt x="37439" y="17513"/>
                  </a:lnTo>
                  <a:lnTo>
                    <a:pt x="37109" y="15862"/>
                  </a:lnTo>
                  <a:lnTo>
                    <a:pt x="36271" y="20561"/>
                  </a:lnTo>
                  <a:lnTo>
                    <a:pt x="36245" y="20307"/>
                  </a:lnTo>
                  <a:lnTo>
                    <a:pt x="36144" y="18783"/>
                  </a:lnTo>
                  <a:lnTo>
                    <a:pt x="36017" y="17005"/>
                  </a:lnTo>
                  <a:lnTo>
                    <a:pt x="35941" y="16370"/>
                  </a:lnTo>
                  <a:lnTo>
                    <a:pt x="35191" y="14465"/>
                  </a:lnTo>
                  <a:lnTo>
                    <a:pt x="35090" y="13195"/>
                  </a:lnTo>
                  <a:lnTo>
                    <a:pt x="35102" y="11671"/>
                  </a:lnTo>
                  <a:lnTo>
                    <a:pt x="33782" y="13195"/>
                  </a:lnTo>
                  <a:lnTo>
                    <a:pt x="32194" y="12560"/>
                  </a:lnTo>
                  <a:lnTo>
                    <a:pt x="31153" y="17767"/>
                  </a:lnTo>
                  <a:lnTo>
                    <a:pt x="31038" y="18148"/>
                  </a:lnTo>
                  <a:lnTo>
                    <a:pt x="30721" y="18783"/>
                  </a:lnTo>
                  <a:lnTo>
                    <a:pt x="30721" y="18656"/>
                  </a:lnTo>
                  <a:lnTo>
                    <a:pt x="30746" y="15735"/>
                  </a:lnTo>
                  <a:lnTo>
                    <a:pt x="30861" y="15328"/>
                  </a:lnTo>
                  <a:lnTo>
                    <a:pt x="30975" y="15100"/>
                  </a:lnTo>
                  <a:lnTo>
                    <a:pt x="31191" y="15100"/>
                  </a:lnTo>
                  <a:lnTo>
                    <a:pt x="31343" y="14338"/>
                  </a:lnTo>
                  <a:lnTo>
                    <a:pt x="30581" y="15735"/>
                  </a:lnTo>
                  <a:lnTo>
                    <a:pt x="29781" y="15100"/>
                  </a:lnTo>
                  <a:lnTo>
                    <a:pt x="29298" y="14719"/>
                  </a:lnTo>
                  <a:lnTo>
                    <a:pt x="29248" y="15252"/>
                  </a:lnTo>
                  <a:lnTo>
                    <a:pt x="29210" y="15582"/>
                  </a:lnTo>
                  <a:lnTo>
                    <a:pt x="28892" y="18656"/>
                  </a:lnTo>
                  <a:lnTo>
                    <a:pt x="28740" y="18275"/>
                  </a:lnTo>
                  <a:lnTo>
                    <a:pt x="28194" y="17005"/>
                  </a:lnTo>
                  <a:lnTo>
                    <a:pt x="28244" y="16751"/>
                  </a:lnTo>
                  <a:lnTo>
                    <a:pt x="29184" y="15608"/>
                  </a:lnTo>
                  <a:lnTo>
                    <a:pt x="29248" y="15252"/>
                  </a:lnTo>
                  <a:lnTo>
                    <a:pt x="28371" y="15608"/>
                  </a:lnTo>
                  <a:lnTo>
                    <a:pt x="28600" y="14465"/>
                  </a:lnTo>
                  <a:lnTo>
                    <a:pt x="27063" y="13195"/>
                  </a:lnTo>
                  <a:lnTo>
                    <a:pt x="25425" y="15989"/>
                  </a:lnTo>
                  <a:lnTo>
                    <a:pt x="23749" y="18275"/>
                  </a:lnTo>
                  <a:lnTo>
                    <a:pt x="23126" y="17386"/>
                  </a:lnTo>
                  <a:lnTo>
                    <a:pt x="22136" y="15989"/>
                  </a:lnTo>
                  <a:lnTo>
                    <a:pt x="22250" y="16370"/>
                  </a:lnTo>
                  <a:lnTo>
                    <a:pt x="22352" y="17386"/>
                  </a:lnTo>
                  <a:lnTo>
                    <a:pt x="19634" y="13703"/>
                  </a:lnTo>
                  <a:lnTo>
                    <a:pt x="16103" y="20307"/>
                  </a:lnTo>
                  <a:lnTo>
                    <a:pt x="14960" y="17767"/>
                  </a:lnTo>
                  <a:lnTo>
                    <a:pt x="13589" y="14719"/>
                  </a:lnTo>
                  <a:lnTo>
                    <a:pt x="12788" y="13449"/>
                  </a:lnTo>
                  <a:lnTo>
                    <a:pt x="12547" y="15862"/>
                  </a:lnTo>
                  <a:lnTo>
                    <a:pt x="11938" y="17767"/>
                  </a:lnTo>
                  <a:lnTo>
                    <a:pt x="11950" y="14592"/>
                  </a:lnTo>
                  <a:lnTo>
                    <a:pt x="10909" y="18021"/>
                  </a:lnTo>
                  <a:lnTo>
                    <a:pt x="9474" y="20815"/>
                  </a:lnTo>
                  <a:lnTo>
                    <a:pt x="9423" y="18529"/>
                  </a:lnTo>
                  <a:lnTo>
                    <a:pt x="9398" y="17386"/>
                  </a:lnTo>
                  <a:lnTo>
                    <a:pt x="9220" y="10274"/>
                  </a:lnTo>
                  <a:lnTo>
                    <a:pt x="7556" y="14719"/>
                  </a:lnTo>
                  <a:lnTo>
                    <a:pt x="7442" y="17386"/>
                  </a:lnTo>
                  <a:lnTo>
                    <a:pt x="6908" y="16878"/>
                  </a:lnTo>
                  <a:lnTo>
                    <a:pt x="5613" y="18529"/>
                  </a:lnTo>
                  <a:lnTo>
                    <a:pt x="5638" y="18275"/>
                  </a:lnTo>
                  <a:lnTo>
                    <a:pt x="5854" y="16116"/>
                  </a:lnTo>
                  <a:lnTo>
                    <a:pt x="5765" y="16497"/>
                  </a:lnTo>
                  <a:lnTo>
                    <a:pt x="5537" y="18275"/>
                  </a:lnTo>
                  <a:lnTo>
                    <a:pt x="5410" y="17386"/>
                  </a:lnTo>
                  <a:lnTo>
                    <a:pt x="5461" y="15481"/>
                  </a:lnTo>
                  <a:lnTo>
                    <a:pt x="3937" y="18275"/>
                  </a:lnTo>
                  <a:lnTo>
                    <a:pt x="3048" y="17132"/>
                  </a:lnTo>
                  <a:lnTo>
                    <a:pt x="3175" y="16243"/>
                  </a:lnTo>
                  <a:lnTo>
                    <a:pt x="4495" y="11671"/>
                  </a:lnTo>
                  <a:lnTo>
                    <a:pt x="2984" y="11290"/>
                  </a:lnTo>
                  <a:lnTo>
                    <a:pt x="2362" y="11925"/>
                  </a:lnTo>
                  <a:lnTo>
                    <a:pt x="1193" y="15582"/>
                  </a:lnTo>
                  <a:lnTo>
                    <a:pt x="1092" y="16243"/>
                  </a:lnTo>
                  <a:lnTo>
                    <a:pt x="1206" y="17132"/>
                  </a:lnTo>
                  <a:lnTo>
                    <a:pt x="1422" y="17259"/>
                  </a:lnTo>
                  <a:lnTo>
                    <a:pt x="1600" y="17767"/>
                  </a:lnTo>
                  <a:lnTo>
                    <a:pt x="1676" y="19037"/>
                  </a:lnTo>
                  <a:lnTo>
                    <a:pt x="1562" y="19926"/>
                  </a:lnTo>
                  <a:lnTo>
                    <a:pt x="1066" y="20688"/>
                  </a:lnTo>
                  <a:lnTo>
                    <a:pt x="711" y="25133"/>
                  </a:lnTo>
                  <a:lnTo>
                    <a:pt x="127" y="29324"/>
                  </a:lnTo>
                  <a:lnTo>
                    <a:pt x="0" y="30594"/>
                  </a:lnTo>
                  <a:lnTo>
                    <a:pt x="1041" y="34023"/>
                  </a:lnTo>
                  <a:lnTo>
                    <a:pt x="2120" y="31102"/>
                  </a:lnTo>
                  <a:lnTo>
                    <a:pt x="2273" y="33388"/>
                  </a:lnTo>
                  <a:lnTo>
                    <a:pt x="1511" y="33515"/>
                  </a:lnTo>
                  <a:lnTo>
                    <a:pt x="1803" y="35801"/>
                  </a:lnTo>
                  <a:lnTo>
                    <a:pt x="2159" y="33896"/>
                  </a:lnTo>
                  <a:lnTo>
                    <a:pt x="2578" y="32499"/>
                  </a:lnTo>
                  <a:lnTo>
                    <a:pt x="2679" y="34785"/>
                  </a:lnTo>
                  <a:lnTo>
                    <a:pt x="2794" y="35166"/>
                  </a:lnTo>
                  <a:lnTo>
                    <a:pt x="3454" y="32499"/>
                  </a:lnTo>
                  <a:lnTo>
                    <a:pt x="3708" y="31483"/>
                  </a:lnTo>
                  <a:lnTo>
                    <a:pt x="3721" y="31102"/>
                  </a:lnTo>
                  <a:lnTo>
                    <a:pt x="3848" y="30873"/>
                  </a:lnTo>
                  <a:lnTo>
                    <a:pt x="3962" y="30467"/>
                  </a:lnTo>
                  <a:lnTo>
                    <a:pt x="3949" y="30683"/>
                  </a:lnTo>
                  <a:lnTo>
                    <a:pt x="4076" y="30467"/>
                  </a:lnTo>
                  <a:lnTo>
                    <a:pt x="4495" y="29705"/>
                  </a:lnTo>
                  <a:lnTo>
                    <a:pt x="4559" y="30213"/>
                  </a:lnTo>
                  <a:lnTo>
                    <a:pt x="4673" y="32880"/>
                  </a:lnTo>
                  <a:lnTo>
                    <a:pt x="4559" y="33769"/>
                  </a:lnTo>
                  <a:lnTo>
                    <a:pt x="5168" y="31864"/>
                  </a:lnTo>
                  <a:lnTo>
                    <a:pt x="5168" y="32473"/>
                  </a:lnTo>
                  <a:lnTo>
                    <a:pt x="5041" y="33718"/>
                  </a:lnTo>
                  <a:lnTo>
                    <a:pt x="5321" y="33007"/>
                  </a:lnTo>
                  <a:lnTo>
                    <a:pt x="5994" y="33896"/>
                  </a:lnTo>
                  <a:lnTo>
                    <a:pt x="6134" y="33007"/>
                  </a:lnTo>
                  <a:lnTo>
                    <a:pt x="6311" y="31864"/>
                  </a:lnTo>
                  <a:lnTo>
                    <a:pt x="6388" y="31356"/>
                  </a:lnTo>
                  <a:lnTo>
                    <a:pt x="6667" y="34023"/>
                  </a:lnTo>
                  <a:lnTo>
                    <a:pt x="7696" y="31356"/>
                  </a:lnTo>
                  <a:lnTo>
                    <a:pt x="7950" y="30721"/>
                  </a:lnTo>
                  <a:lnTo>
                    <a:pt x="7620" y="35293"/>
                  </a:lnTo>
                  <a:lnTo>
                    <a:pt x="7874" y="34124"/>
                  </a:lnTo>
                  <a:lnTo>
                    <a:pt x="8623" y="31737"/>
                  </a:lnTo>
                  <a:lnTo>
                    <a:pt x="9042" y="31610"/>
                  </a:lnTo>
                  <a:lnTo>
                    <a:pt x="7950" y="37071"/>
                  </a:lnTo>
                  <a:lnTo>
                    <a:pt x="10579" y="31991"/>
                  </a:lnTo>
                  <a:lnTo>
                    <a:pt x="10007" y="37833"/>
                  </a:lnTo>
                  <a:lnTo>
                    <a:pt x="10871" y="33007"/>
                  </a:lnTo>
                  <a:lnTo>
                    <a:pt x="12153" y="35801"/>
                  </a:lnTo>
                  <a:lnTo>
                    <a:pt x="13309" y="33134"/>
                  </a:lnTo>
                  <a:lnTo>
                    <a:pt x="13131" y="34150"/>
                  </a:lnTo>
                  <a:lnTo>
                    <a:pt x="13525" y="34531"/>
                  </a:lnTo>
                  <a:lnTo>
                    <a:pt x="13639" y="36182"/>
                  </a:lnTo>
                  <a:lnTo>
                    <a:pt x="13893" y="36944"/>
                  </a:lnTo>
                  <a:lnTo>
                    <a:pt x="14198" y="33134"/>
                  </a:lnTo>
                  <a:lnTo>
                    <a:pt x="14211" y="33007"/>
                  </a:lnTo>
                  <a:lnTo>
                    <a:pt x="14224" y="32880"/>
                  </a:lnTo>
                  <a:lnTo>
                    <a:pt x="15138" y="31991"/>
                  </a:lnTo>
                  <a:lnTo>
                    <a:pt x="15227" y="31610"/>
                  </a:lnTo>
                  <a:lnTo>
                    <a:pt x="15443" y="30721"/>
                  </a:lnTo>
                  <a:lnTo>
                    <a:pt x="15697" y="29705"/>
                  </a:lnTo>
                  <a:lnTo>
                    <a:pt x="15760" y="29451"/>
                  </a:lnTo>
                  <a:lnTo>
                    <a:pt x="16192" y="33515"/>
                  </a:lnTo>
                  <a:lnTo>
                    <a:pt x="15049" y="34277"/>
                  </a:lnTo>
                  <a:lnTo>
                    <a:pt x="15036" y="38087"/>
                  </a:lnTo>
                  <a:lnTo>
                    <a:pt x="15201" y="34785"/>
                  </a:lnTo>
                  <a:lnTo>
                    <a:pt x="16421" y="34785"/>
                  </a:lnTo>
                  <a:lnTo>
                    <a:pt x="16357" y="32118"/>
                  </a:lnTo>
                  <a:lnTo>
                    <a:pt x="16725" y="34531"/>
                  </a:lnTo>
                  <a:lnTo>
                    <a:pt x="16725" y="33261"/>
                  </a:lnTo>
                  <a:lnTo>
                    <a:pt x="16789" y="36690"/>
                  </a:lnTo>
                  <a:lnTo>
                    <a:pt x="17056" y="33261"/>
                  </a:lnTo>
                  <a:lnTo>
                    <a:pt x="17157" y="32118"/>
                  </a:lnTo>
                  <a:lnTo>
                    <a:pt x="17195" y="31610"/>
                  </a:lnTo>
                  <a:lnTo>
                    <a:pt x="17322" y="35801"/>
                  </a:lnTo>
                  <a:lnTo>
                    <a:pt x="17957" y="32753"/>
                  </a:lnTo>
                  <a:lnTo>
                    <a:pt x="18313" y="34277"/>
                  </a:lnTo>
                  <a:lnTo>
                    <a:pt x="18440" y="35674"/>
                  </a:lnTo>
                  <a:lnTo>
                    <a:pt x="17856" y="37579"/>
                  </a:lnTo>
                  <a:lnTo>
                    <a:pt x="18770" y="36055"/>
                  </a:lnTo>
                  <a:lnTo>
                    <a:pt x="18910" y="36741"/>
                  </a:lnTo>
                  <a:lnTo>
                    <a:pt x="18872" y="36055"/>
                  </a:lnTo>
                  <a:lnTo>
                    <a:pt x="18986" y="34658"/>
                  </a:lnTo>
                  <a:lnTo>
                    <a:pt x="19177" y="33388"/>
                  </a:lnTo>
                  <a:lnTo>
                    <a:pt x="19837" y="32753"/>
                  </a:lnTo>
                  <a:lnTo>
                    <a:pt x="20243" y="32372"/>
                  </a:lnTo>
                  <a:lnTo>
                    <a:pt x="19659" y="35293"/>
                  </a:lnTo>
                  <a:lnTo>
                    <a:pt x="19545" y="37198"/>
                  </a:lnTo>
                  <a:lnTo>
                    <a:pt x="19672" y="38341"/>
                  </a:lnTo>
                  <a:lnTo>
                    <a:pt x="20307" y="37414"/>
                  </a:lnTo>
                  <a:lnTo>
                    <a:pt x="20408" y="37071"/>
                  </a:lnTo>
                  <a:lnTo>
                    <a:pt x="21069" y="33769"/>
                  </a:lnTo>
                  <a:lnTo>
                    <a:pt x="21526" y="34023"/>
                  </a:lnTo>
                  <a:lnTo>
                    <a:pt x="21564" y="34912"/>
                  </a:lnTo>
                  <a:lnTo>
                    <a:pt x="21437" y="35674"/>
                  </a:lnTo>
                  <a:lnTo>
                    <a:pt x="21971" y="33769"/>
                  </a:lnTo>
                  <a:lnTo>
                    <a:pt x="22288" y="32626"/>
                  </a:lnTo>
                  <a:lnTo>
                    <a:pt x="23418" y="35547"/>
                  </a:lnTo>
                  <a:lnTo>
                    <a:pt x="24193" y="32626"/>
                  </a:lnTo>
                  <a:lnTo>
                    <a:pt x="24257" y="32372"/>
                  </a:lnTo>
                  <a:lnTo>
                    <a:pt x="24358" y="31991"/>
                  </a:lnTo>
                  <a:lnTo>
                    <a:pt x="24422" y="31826"/>
                  </a:lnTo>
                  <a:lnTo>
                    <a:pt x="24472" y="32473"/>
                  </a:lnTo>
                  <a:lnTo>
                    <a:pt x="24460" y="31737"/>
                  </a:lnTo>
                  <a:lnTo>
                    <a:pt x="24460" y="31610"/>
                  </a:lnTo>
                  <a:lnTo>
                    <a:pt x="24536" y="29451"/>
                  </a:lnTo>
                  <a:lnTo>
                    <a:pt x="24663" y="27419"/>
                  </a:lnTo>
                  <a:lnTo>
                    <a:pt x="25057" y="27419"/>
                  </a:lnTo>
                  <a:lnTo>
                    <a:pt x="25514" y="25006"/>
                  </a:lnTo>
                  <a:lnTo>
                    <a:pt x="25501" y="27546"/>
                  </a:lnTo>
                  <a:lnTo>
                    <a:pt x="25273" y="27546"/>
                  </a:lnTo>
                  <a:lnTo>
                    <a:pt x="25146" y="28816"/>
                  </a:lnTo>
                  <a:lnTo>
                    <a:pt x="25044" y="29324"/>
                  </a:lnTo>
                  <a:lnTo>
                    <a:pt x="25501" y="28181"/>
                  </a:lnTo>
                  <a:lnTo>
                    <a:pt x="25603" y="30873"/>
                  </a:lnTo>
                  <a:lnTo>
                    <a:pt x="25704" y="30594"/>
                  </a:lnTo>
                  <a:lnTo>
                    <a:pt x="25730" y="30213"/>
                  </a:lnTo>
                  <a:lnTo>
                    <a:pt x="25806" y="30353"/>
                  </a:lnTo>
                  <a:lnTo>
                    <a:pt x="25844" y="30213"/>
                  </a:lnTo>
                  <a:lnTo>
                    <a:pt x="26593" y="28181"/>
                  </a:lnTo>
                  <a:lnTo>
                    <a:pt x="26644" y="28054"/>
                  </a:lnTo>
                  <a:lnTo>
                    <a:pt x="26974" y="28689"/>
                  </a:lnTo>
                  <a:lnTo>
                    <a:pt x="27089" y="32626"/>
                  </a:lnTo>
                  <a:lnTo>
                    <a:pt x="25806" y="30353"/>
                  </a:lnTo>
                  <a:lnTo>
                    <a:pt x="25844" y="30848"/>
                  </a:lnTo>
                  <a:lnTo>
                    <a:pt x="26327" y="33388"/>
                  </a:lnTo>
                  <a:lnTo>
                    <a:pt x="25488" y="31991"/>
                  </a:lnTo>
                  <a:lnTo>
                    <a:pt x="25844" y="37706"/>
                  </a:lnTo>
                  <a:lnTo>
                    <a:pt x="24980" y="31775"/>
                  </a:lnTo>
                  <a:lnTo>
                    <a:pt x="24980" y="32143"/>
                  </a:lnTo>
                  <a:lnTo>
                    <a:pt x="25234" y="37579"/>
                  </a:lnTo>
                  <a:lnTo>
                    <a:pt x="26377" y="38722"/>
                  </a:lnTo>
                  <a:lnTo>
                    <a:pt x="26492" y="37706"/>
                  </a:lnTo>
                  <a:lnTo>
                    <a:pt x="26682" y="35928"/>
                  </a:lnTo>
                  <a:lnTo>
                    <a:pt x="27825" y="37071"/>
                  </a:lnTo>
                  <a:lnTo>
                    <a:pt x="28041" y="35928"/>
                  </a:lnTo>
                  <a:lnTo>
                    <a:pt x="28168" y="35293"/>
                  </a:lnTo>
                  <a:lnTo>
                    <a:pt x="28041" y="34531"/>
                  </a:lnTo>
                  <a:lnTo>
                    <a:pt x="30226" y="28689"/>
                  </a:lnTo>
                  <a:lnTo>
                    <a:pt x="29095" y="41135"/>
                  </a:lnTo>
                  <a:lnTo>
                    <a:pt x="30607" y="36563"/>
                  </a:lnTo>
                  <a:lnTo>
                    <a:pt x="31051" y="34404"/>
                  </a:lnTo>
                  <a:lnTo>
                    <a:pt x="31178" y="33388"/>
                  </a:lnTo>
                  <a:lnTo>
                    <a:pt x="31521" y="29705"/>
                  </a:lnTo>
                  <a:lnTo>
                    <a:pt x="32105" y="31610"/>
                  </a:lnTo>
                  <a:lnTo>
                    <a:pt x="32207" y="32473"/>
                  </a:lnTo>
                  <a:lnTo>
                    <a:pt x="31711" y="36055"/>
                  </a:lnTo>
                  <a:lnTo>
                    <a:pt x="32842" y="36563"/>
                  </a:lnTo>
                  <a:lnTo>
                    <a:pt x="32791" y="34417"/>
                  </a:lnTo>
                  <a:lnTo>
                    <a:pt x="32727" y="30340"/>
                  </a:lnTo>
                  <a:lnTo>
                    <a:pt x="33629" y="32740"/>
                  </a:lnTo>
                  <a:lnTo>
                    <a:pt x="34239" y="32626"/>
                  </a:lnTo>
                  <a:lnTo>
                    <a:pt x="34150" y="36309"/>
                  </a:lnTo>
                  <a:lnTo>
                    <a:pt x="35420" y="35801"/>
                  </a:lnTo>
                  <a:lnTo>
                    <a:pt x="36944" y="33261"/>
                  </a:lnTo>
                  <a:lnTo>
                    <a:pt x="38354" y="32753"/>
                  </a:lnTo>
                  <a:lnTo>
                    <a:pt x="38163" y="33972"/>
                  </a:lnTo>
                  <a:lnTo>
                    <a:pt x="38036" y="35420"/>
                  </a:lnTo>
                  <a:lnTo>
                    <a:pt x="38163" y="35928"/>
                  </a:lnTo>
                  <a:lnTo>
                    <a:pt x="40005" y="34277"/>
                  </a:lnTo>
                  <a:lnTo>
                    <a:pt x="43383" y="38849"/>
                  </a:lnTo>
                  <a:lnTo>
                    <a:pt x="44196" y="35801"/>
                  </a:lnTo>
                  <a:lnTo>
                    <a:pt x="44348" y="35801"/>
                  </a:lnTo>
                  <a:lnTo>
                    <a:pt x="44729" y="34658"/>
                  </a:lnTo>
                  <a:lnTo>
                    <a:pt x="45123" y="34531"/>
                  </a:lnTo>
                  <a:lnTo>
                    <a:pt x="45072" y="36563"/>
                  </a:lnTo>
                  <a:lnTo>
                    <a:pt x="44818" y="37325"/>
                  </a:lnTo>
                  <a:lnTo>
                    <a:pt x="46139" y="34785"/>
                  </a:lnTo>
                  <a:lnTo>
                    <a:pt x="46342" y="34531"/>
                  </a:lnTo>
                  <a:lnTo>
                    <a:pt x="46558" y="34277"/>
                  </a:lnTo>
                  <a:lnTo>
                    <a:pt x="47802" y="32753"/>
                  </a:lnTo>
                  <a:lnTo>
                    <a:pt x="47917" y="32626"/>
                  </a:lnTo>
                  <a:lnTo>
                    <a:pt x="48437" y="31991"/>
                  </a:lnTo>
                  <a:lnTo>
                    <a:pt x="49250" y="34658"/>
                  </a:lnTo>
                  <a:lnTo>
                    <a:pt x="49364" y="35547"/>
                  </a:lnTo>
                  <a:lnTo>
                    <a:pt x="49237" y="36309"/>
                  </a:lnTo>
                  <a:lnTo>
                    <a:pt x="50012" y="37579"/>
                  </a:lnTo>
                  <a:lnTo>
                    <a:pt x="50609" y="29959"/>
                  </a:lnTo>
                  <a:lnTo>
                    <a:pt x="51092" y="31991"/>
                  </a:lnTo>
                  <a:lnTo>
                    <a:pt x="51206" y="33134"/>
                  </a:lnTo>
                  <a:lnTo>
                    <a:pt x="51092" y="33388"/>
                  </a:lnTo>
                  <a:lnTo>
                    <a:pt x="53060" y="34912"/>
                  </a:lnTo>
                  <a:lnTo>
                    <a:pt x="55499" y="32245"/>
                  </a:lnTo>
                  <a:lnTo>
                    <a:pt x="56769" y="36944"/>
                  </a:lnTo>
                  <a:lnTo>
                    <a:pt x="57340" y="32499"/>
                  </a:lnTo>
                  <a:lnTo>
                    <a:pt x="58674" y="39103"/>
                  </a:lnTo>
                  <a:lnTo>
                    <a:pt x="59194" y="32880"/>
                  </a:lnTo>
                  <a:lnTo>
                    <a:pt x="59969" y="35420"/>
                  </a:lnTo>
                  <a:lnTo>
                    <a:pt x="60071" y="36309"/>
                  </a:lnTo>
                  <a:lnTo>
                    <a:pt x="59969" y="36563"/>
                  </a:lnTo>
                  <a:lnTo>
                    <a:pt x="59855" y="37198"/>
                  </a:lnTo>
                  <a:lnTo>
                    <a:pt x="61290" y="39230"/>
                  </a:lnTo>
                  <a:lnTo>
                    <a:pt x="61709" y="39611"/>
                  </a:lnTo>
                  <a:lnTo>
                    <a:pt x="62179" y="35420"/>
                  </a:lnTo>
                  <a:lnTo>
                    <a:pt x="62763" y="34785"/>
                  </a:lnTo>
                  <a:lnTo>
                    <a:pt x="62572" y="37998"/>
                  </a:lnTo>
                  <a:lnTo>
                    <a:pt x="63512" y="34785"/>
                  </a:lnTo>
                  <a:lnTo>
                    <a:pt x="63677" y="38595"/>
                  </a:lnTo>
                  <a:lnTo>
                    <a:pt x="64135" y="37960"/>
                  </a:lnTo>
                  <a:lnTo>
                    <a:pt x="64008" y="37325"/>
                  </a:lnTo>
                  <a:lnTo>
                    <a:pt x="64058" y="35293"/>
                  </a:lnTo>
                  <a:lnTo>
                    <a:pt x="64376" y="34785"/>
                  </a:lnTo>
                  <a:lnTo>
                    <a:pt x="64871" y="34023"/>
                  </a:lnTo>
                  <a:lnTo>
                    <a:pt x="65582" y="36944"/>
                  </a:lnTo>
                  <a:lnTo>
                    <a:pt x="65697" y="39357"/>
                  </a:lnTo>
                  <a:lnTo>
                    <a:pt x="67741" y="36817"/>
                  </a:lnTo>
                  <a:lnTo>
                    <a:pt x="67691" y="37414"/>
                  </a:lnTo>
                  <a:lnTo>
                    <a:pt x="67906" y="36817"/>
                  </a:lnTo>
                  <a:lnTo>
                    <a:pt x="68186" y="36055"/>
                  </a:lnTo>
                  <a:lnTo>
                    <a:pt x="66954" y="42786"/>
                  </a:lnTo>
                  <a:lnTo>
                    <a:pt x="68008" y="39865"/>
                  </a:lnTo>
                  <a:lnTo>
                    <a:pt x="68122" y="38430"/>
                  </a:lnTo>
                  <a:lnTo>
                    <a:pt x="68249" y="37795"/>
                  </a:lnTo>
                  <a:lnTo>
                    <a:pt x="68313" y="37198"/>
                  </a:lnTo>
                  <a:lnTo>
                    <a:pt x="68643" y="39230"/>
                  </a:lnTo>
                  <a:lnTo>
                    <a:pt x="69697" y="39230"/>
                  </a:lnTo>
                  <a:lnTo>
                    <a:pt x="70523" y="38468"/>
                  </a:lnTo>
                  <a:lnTo>
                    <a:pt x="70231" y="40754"/>
                  </a:lnTo>
                  <a:lnTo>
                    <a:pt x="71602" y="41389"/>
                  </a:lnTo>
                  <a:lnTo>
                    <a:pt x="73240" y="39865"/>
                  </a:lnTo>
                  <a:lnTo>
                    <a:pt x="74803" y="39992"/>
                  </a:lnTo>
                  <a:lnTo>
                    <a:pt x="74752" y="39865"/>
                  </a:lnTo>
                  <a:lnTo>
                    <a:pt x="74422" y="39103"/>
                  </a:lnTo>
                  <a:lnTo>
                    <a:pt x="74345" y="38468"/>
                  </a:lnTo>
                  <a:lnTo>
                    <a:pt x="74460" y="37198"/>
                  </a:lnTo>
                  <a:lnTo>
                    <a:pt x="74574" y="36055"/>
                  </a:lnTo>
                  <a:lnTo>
                    <a:pt x="74663" y="35039"/>
                  </a:lnTo>
                  <a:lnTo>
                    <a:pt x="75145" y="34658"/>
                  </a:lnTo>
                  <a:lnTo>
                    <a:pt x="75145" y="35445"/>
                  </a:lnTo>
                  <a:lnTo>
                    <a:pt x="75374" y="34658"/>
                  </a:lnTo>
                  <a:lnTo>
                    <a:pt x="75488" y="34277"/>
                  </a:lnTo>
                  <a:lnTo>
                    <a:pt x="76047" y="34658"/>
                  </a:lnTo>
                  <a:lnTo>
                    <a:pt x="75679" y="37960"/>
                  </a:lnTo>
                  <a:lnTo>
                    <a:pt x="75565" y="38430"/>
                  </a:lnTo>
                  <a:lnTo>
                    <a:pt x="75247" y="39230"/>
                  </a:lnTo>
                  <a:lnTo>
                    <a:pt x="76022" y="38087"/>
                  </a:lnTo>
                  <a:lnTo>
                    <a:pt x="75907" y="39357"/>
                  </a:lnTo>
                  <a:lnTo>
                    <a:pt x="75806" y="39611"/>
                  </a:lnTo>
                  <a:lnTo>
                    <a:pt x="75679" y="41008"/>
                  </a:lnTo>
                  <a:lnTo>
                    <a:pt x="76111" y="38849"/>
                  </a:lnTo>
                  <a:lnTo>
                    <a:pt x="76708" y="44437"/>
                  </a:lnTo>
                  <a:lnTo>
                    <a:pt x="77343" y="40754"/>
                  </a:lnTo>
                  <a:lnTo>
                    <a:pt x="77419" y="41783"/>
                  </a:lnTo>
                  <a:lnTo>
                    <a:pt x="78892" y="41897"/>
                  </a:lnTo>
                  <a:lnTo>
                    <a:pt x="79679" y="40881"/>
                  </a:lnTo>
                  <a:lnTo>
                    <a:pt x="80962" y="40754"/>
                  </a:lnTo>
                  <a:lnTo>
                    <a:pt x="81102" y="38849"/>
                  </a:lnTo>
                  <a:lnTo>
                    <a:pt x="81153" y="38087"/>
                  </a:lnTo>
                  <a:lnTo>
                    <a:pt x="81165" y="37833"/>
                  </a:lnTo>
                  <a:lnTo>
                    <a:pt x="81635" y="38468"/>
                  </a:lnTo>
                  <a:lnTo>
                    <a:pt x="81775" y="37833"/>
                  </a:lnTo>
                  <a:lnTo>
                    <a:pt x="82156" y="36182"/>
                  </a:lnTo>
                  <a:lnTo>
                    <a:pt x="83032" y="37071"/>
                  </a:lnTo>
                  <a:lnTo>
                    <a:pt x="83934" y="39484"/>
                  </a:lnTo>
                  <a:lnTo>
                    <a:pt x="85077" y="39357"/>
                  </a:lnTo>
                  <a:lnTo>
                    <a:pt x="85966" y="37833"/>
                  </a:lnTo>
                  <a:lnTo>
                    <a:pt x="85826" y="37566"/>
                  </a:lnTo>
                  <a:lnTo>
                    <a:pt x="85813" y="37833"/>
                  </a:lnTo>
                  <a:lnTo>
                    <a:pt x="85712" y="37325"/>
                  </a:lnTo>
                  <a:lnTo>
                    <a:pt x="85585" y="37071"/>
                  </a:lnTo>
                  <a:lnTo>
                    <a:pt x="85636" y="36182"/>
                  </a:lnTo>
                  <a:lnTo>
                    <a:pt x="85928" y="35166"/>
                  </a:lnTo>
                  <a:lnTo>
                    <a:pt x="85953" y="37807"/>
                  </a:lnTo>
                  <a:lnTo>
                    <a:pt x="86956" y="37579"/>
                  </a:lnTo>
                  <a:lnTo>
                    <a:pt x="86258" y="39484"/>
                  </a:lnTo>
                  <a:lnTo>
                    <a:pt x="87642" y="39103"/>
                  </a:lnTo>
                  <a:lnTo>
                    <a:pt x="88023" y="39103"/>
                  </a:lnTo>
                  <a:lnTo>
                    <a:pt x="89331" y="37579"/>
                  </a:lnTo>
                  <a:lnTo>
                    <a:pt x="89763" y="37071"/>
                  </a:lnTo>
                  <a:lnTo>
                    <a:pt x="89623" y="35166"/>
                  </a:lnTo>
                  <a:lnTo>
                    <a:pt x="89738" y="34531"/>
                  </a:lnTo>
                  <a:lnTo>
                    <a:pt x="89903" y="34277"/>
                  </a:lnTo>
                  <a:lnTo>
                    <a:pt x="90068" y="34023"/>
                  </a:lnTo>
                  <a:lnTo>
                    <a:pt x="90157" y="34493"/>
                  </a:lnTo>
                  <a:lnTo>
                    <a:pt x="90271" y="36741"/>
                  </a:lnTo>
                  <a:lnTo>
                    <a:pt x="90157" y="37198"/>
                  </a:lnTo>
                  <a:lnTo>
                    <a:pt x="91897" y="34023"/>
                  </a:lnTo>
                  <a:lnTo>
                    <a:pt x="92316" y="33261"/>
                  </a:lnTo>
                  <a:lnTo>
                    <a:pt x="94119" y="45326"/>
                  </a:lnTo>
                  <a:lnTo>
                    <a:pt x="95999" y="39738"/>
                  </a:lnTo>
                  <a:lnTo>
                    <a:pt x="95885" y="40119"/>
                  </a:lnTo>
                  <a:lnTo>
                    <a:pt x="96126" y="39738"/>
                  </a:lnTo>
                  <a:lnTo>
                    <a:pt x="97663" y="37325"/>
                  </a:lnTo>
                  <a:lnTo>
                    <a:pt x="98361" y="37706"/>
                  </a:lnTo>
                  <a:lnTo>
                    <a:pt x="97205" y="39103"/>
                  </a:lnTo>
                  <a:lnTo>
                    <a:pt x="97129" y="39357"/>
                  </a:lnTo>
                  <a:lnTo>
                    <a:pt x="97536" y="40881"/>
                  </a:lnTo>
                  <a:lnTo>
                    <a:pt x="99174" y="37325"/>
                  </a:lnTo>
                  <a:lnTo>
                    <a:pt x="99529" y="36563"/>
                  </a:lnTo>
                  <a:lnTo>
                    <a:pt x="100203" y="41770"/>
                  </a:lnTo>
                  <a:lnTo>
                    <a:pt x="101790" y="38849"/>
                  </a:lnTo>
                  <a:lnTo>
                    <a:pt x="102412" y="46850"/>
                  </a:lnTo>
                  <a:lnTo>
                    <a:pt x="105613" y="38849"/>
                  </a:lnTo>
                  <a:lnTo>
                    <a:pt x="105714" y="38595"/>
                  </a:lnTo>
                  <a:lnTo>
                    <a:pt x="106870" y="43675"/>
                  </a:lnTo>
                  <a:lnTo>
                    <a:pt x="106972" y="41516"/>
                  </a:lnTo>
                  <a:lnTo>
                    <a:pt x="107403" y="39992"/>
                  </a:lnTo>
                  <a:lnTo>
                    <a:pt x="107353" y="41287"/>
                  </a:lnTo>
                  <a:lnTo>
                    <a:pt x="107543" y="40627"/>
                  </a:lnTo>
                  <a:lnTo>
                    <a:pt x="108597" y="39992"/>
                  </a:lnTo>
                  <a:lnTo>
                    <a:pt x="110921" y="38595"/>
                  </a:lnTo>
                  <a:lnTo>
                    <a:pt x="114046" y="43802"/>
                  </a:lnTo>
                  <a:lnTo>
                    <a:pt x="117246" y="45707"/>
                  </a:lnTo>
                  <a:lnTo>
                    <a:pt x="118440" y="46215"/>
                  </a:lnTo>
                  <a:lnTo>
                    <a:pt x="118503" y="38595"/>
                  </a:lnTo>
                  <a:lnTo>
                    <a:pt x="118529" y="36563"/>
                  </a:lnTo>
                  <a:lnTo>
                    <a:pt x="118529" y="36055"/>
                  </a:lnTo>
                  <a:lnTo>
                    <a:pt x="119646" y="40119"/>
                  </a:lnTo>
                  <a:lnTo>
                    <a:pt x="119735" y="40881"/>
                  </a:lnTo>
                  <a:lnTo>
                    <a:pt x="119151" y="44056"/>
                  </a:lnTo>
                  <a:lnTo>
                    <a:pt x="121843" y="39992"/>
                  </a:lnTo>
                  <a:lnTo>
                    <a:pt x="124129" y="44437"/>
                  </a:lnTo>
                  <a:lnTo>
                    <a:pt x="126733" y="41135"/>
                  </a:lnTo>
                  <a:lnTo>
                    <a:pt x="126593" y="41706"/>
                  </a:lnTo>
                  <a:lnTo>
                    <a:pt x="126479" y="42913"/>
                  </a:lnTo>
                  <a:lnTo>
                    <a:pt x="126352" y="43675"/>
                  </a:lnTo>
                  <a:lnTo>
                    <a:pt x="126606" y="45453"/>
                  </a:lnTo>
                  <a:lnTo>
                    <a:pt x="128028" y="43294"/>
                  </a:lnTo>
                  <a:lnTo>
                    <a:pt x="128155" y="42532"/>
                  </a:lnTo>
                  <a:lnTo>
                    <a:pt x="128244" y="41135"/>
                  </a:lnTo>
                  <a:lnTo>
                    <a:pt x="128447" y="41287"/>
                  </a:lnTo>
                  <a:lnTo>
                    <a:pt x="128549" y="41592"/>
                  </a:lnTo>
                  <a:lnTo>
                    <a:pt x="128346" y="42405"/>
                  </a:lnTo>
                  <a:lnTo>
                    <a:pt x="128244" y="43078"/>
                  </a:lnTo>
                  <a:lnTo>
                    <a:pt x="128358" y="43929"/>
                  </a:lnTo>
                  <a:lnTo>
                    <a:pt x="128803" y="45580"/>
                  </a:lnTo>
                  <a:lnTo>
                    <a:pt x="129794" y="41135"/>
                  </a:lnTo>
                  <a:lnTo>
                    <a:pt x="129844" y="40881"/>
                  </a:lnTo>
                  <a:lnTo>
                    <a:pt x="129971" y="43510"/>
                  </a:lnTo>
                  <a:lnTo>
                    <a:pt x="130073" y="43167"/>
                  </a:lnTo>
                  <a:lnTo>
                    <a:pt x="131191" y="44818"/>
                  </a:lnTo>
                  <a:lnTo>
                    <a:pt x="131114" y="43167"/>
                  </a:lnTo>
                  <a:lnTo>
                    <a:pt x="131051" y="41897"/>
                  </a:lnTo>
                  <a:lnTo>
                    <a:pt x="131864" y="43294"/>
                  </a:lnTo>
                  <a:lnTo>
                    <a:pt x="132410" y="41897"/>
                  </a:lnTo>
                  <a:lnTo>
                    <a:pt x="132791" y="40881"/>
                  </a:lnTo>
                  <a:lnTo>
                    <a:pt x="132842" y="40754"/>
                  </a:lnTo>
                  <a:lnTo>
                    <a:pt x="133451" y="42392"/>
                  </a:lnTo>
                  <a:lnTo>
                    <a:pt x="133807" y="40754"/>
                  </a:lnTo>
                  <a:lnTo>
                    <a:pt x="133959" y="39992"/>
                  </a:lnTo>
                  <a:lnTo>
                    <a:pt x="134124" y="39230"/>
                  </a:lnTo>
                  <a:lnTo>
                    <a:pt x="134899" y="44056"/>
                  </a:lnTo>
                  <a:lnTo>
                    <a:pt x="135331" y="39484"/>
                  </a:lnTo>
                  <a:lnTo>
                    <a:pt x="134975" y="44310"/>
                  </a:lnTo>
                  <a:lnTo>
                    <a:pt x="136664" y="43421"/>
                  </a:lnTo>
                  <a:lnTo>
                    <a:pt x="137375" y="41262"/>
                  </a:lnTo>
                  <a:lnTo>
                    <a:pt x="137096" y="42659"/>
                  </a:lnTo>
                  <a:lnTo>
                    <a:pt x="137769" y="42786"/>
                  </a:lnTo>
                  <a:lnTo>
                    <a:pt x="137426" y="44678"/>
                  </a:lnTo>
                  <a:lnTo>
                    <a:pt x="138087" y="44691"/>
                  </a:lnTo>
                  <a:lnTo>
                    <a:pt x="138620" y="44056"/>
                  </a:lnTo>
                  <a:lnTo>
                    <a:pt x="138747" y="42786"/>
                  </a:lnTo>
                  <a:lnTo>
                    <a:pt x="138772" y="41389"/>
                  </a:lnTo>
                  <a:lnTo>
                    <a:pt x="139611" y="47104"/>
                  </a:lnTo>
                  <a:lnTo>
                    <a:pt x="140665" y="41389"/>
                  </a:lnTo>
                  <a:lnTo>
                    <a:pt x="140690" y="41262"/>
                  </a:lnTo>
                  <a:lnTo>
                    <a:pt x="141008" y="39484"/>
                  </a:lnTo>
                  <a:lnTo>
                    <a:pt x="141058" y="39230"/>
                  </a:lnTo>
                  <a:lnTo>
                    <a:pt x="141452" y="37071"/>
                  </a:lnTo>
                  <a:lnTo>
                    <a:pt x="141668" y="44310"/>
                  </a:lnTo>
                  <a:lnTo>
                    <a:pt x="143751" y="41897"/>
                  </a:lnTo>
                  <a:lnTo>
                    <a:pt x="145351" y="40500"/>
                  </a:lnTo>
                  <a:lnTo>
                    <a:pt x="145465" y="40220"/>
                  </a:lnTo>
                  <a:lnTo>
                    <a:pt x="145465" y="40398"/>
                  </a:lnTo>
                  <a:lnTo>
                    <a:pt x="145643" y="40246"/>
                  </a:lnTo>
                  <a:lnTo>
                    <a:pt x="145542" y="39738"/>
                  </a:lnTo>
                  <a:lnTo>
                    <a:pt x="145719" y="40208"/>
                  </a:lnTo>
                  <a:lnTo>
                    <a:pt x="146761" y="39611"/>
                  </a:lnTo>
                  <a:lnTo>
                    <a:pt x="147434" y="39230"/>
                  </a:lnTo>
                  <a:lnTo>
                    <a:pt x="147231" y="42100"/>
                  </a:lnTo>
                  <a:lnTo>
                    <a:pt x="148069" y="39230"/>
                  </a:lnTo>
                  <a:lnTo>
                    <a:pt x="148221" y="38722"/>
                  </a:lnTo>
                  <a:lnTo>
                    <a:pt x="149783" y="39992"/>
                  </a:lnTo>
                  <a:lnTo>
                    <a:pt x="149999" y="40360"/>
                  </a:lnTo>
                  <a:lnTo>
                    <a:pt x="150088" y="40754"/>
                  </a:lnTo>
                  <a:lnTo>
                    <a:pt x="149415" y="42024"/>
                  </a:lnTo>
                  <a:lnTo>
                    <a:pt x="149225" y="42786"/>
                  </a:lnTo>
                  <a:lnTo>
                    <a:pt x="150990" y="41008"/>
                  </a:lnTo>
                  <a:lnTo>
                    <a:pt x="152374" y="43421"/>
                  </a:lnTo>
                  <a:lnTo>
                    <a:pt x="153987" y="41008"/>
                  </a:lnTo>
                  <a:lnTo>
                    <a:pt x="153784" y="38722"/>
                  </a:lnTo>
                  <a:lnTo>
                    <a:pt x="153885" y="37960"/>
                  </a:lnTo>
                  <a:lnTo>
                    <a:pt x="154368" y="37071"/>
                  </a:lnTo>
                  <a:lnTo>
                    <a:pt x="154927" y="36055"/>
                  </a:lnTo>
                  <a:lnTo>
                    <a:pt x="155346" y="35293"/>
                  </a:lnTo>
                  <a:lnTo>
                    <a:pt x="155448" y="35052"/>
                  </a:lnTo>
                  <a:lnTo>
                    <a:pt x="154838" y="39357"/>
                  </a:lnTo>
                  <a:lnTo>
                    <a:pt x="157048" y="34912"/>
                  </a:lnTo>
                  <a:lnTo>
                    <a:pt x="155803" y="42659"/>
                  </a:lnTo>
                  <a:lnTo>
                    <a:pt x="155943" y="42405"/>
                  </a:lnTo>
                  <a:lnTo>
                    <a:pt x="156070" y="42100"/>
                  </a:lnTo>
                  <a:lnTo>
                    <a:pt x="156286" y="41389"/>
                  </a:lnTo>
                  <a:lnTo>
                    <a:pt x="156362" y="39865"/>
                  </a:lnTo>
                  <a:lnTo>
                    <a:pt x="156438" y="39992"/>
                  </a:lnTo>
                  <a:lnTo>
                    <a:pt x="156527" y="41643"/>
                  </a:lnTo>
                  <a:lnTo>
                    <a:pt x="156273" y="42659"/>
                  </a:lnTo>
                  <a:lnTo>
                    <a:pt x="157302" y="41706"/>
                  </a:lnTo>
                  <a:lnTo>
                    <a:pt x="157200" y="39865"/>
                  </a:lnTo>
                  <a:lnTo>
                    <a:pt x="157149" y="39357"/>
                  </a:lnTo>
                  <a:lnTo>
                    <a:pt x="158076" y="39357"/>
                  </a:lnTo>
                  <a:lnTo>
                    <a:pt x="158064" y="39611"/>
                  </a:lnTo>
                  <a:lnTo>
                    <a:pt x="157937" y="40627"/>
                  </a:lnTo>
                  <a:lnTo>
                    <a:pt x="157797" y="40881"/>
                  </a:lnTo>
                  <a:lnTo>
                    <a:pt x="157632" y="42024"/>
                  </a:lnTo>
                  <a:lnTo>
                    <a:pt x="158432" y="39357"/>
                  </a:lnTo>
                  <a:lnTo>
                    <a:pt x="158826" y="38087"/>
                  </a:lnTo>
                  <a:lnTo>
                    <a:pt x="159448" y="38849"/>
                  </a:lnTo>
                  <a:lnTo>
                    <a:pt x="159499" y="40360"/>
                  </a:lnTo>
                  <a:lnTo>
                    <a:pt x="160655" y="40246"/>
                  </a:lnTo>
                  <a:lnTo>
                    <a:pt x="161188" y="38087"/>
                  </a:lnTo>
                  <a:lnTo>
                    <a:pt x="161925" y="35166"/>
                  </a:lnTo>
                  <a:lnTo>
                    <a:pt x="163106" y="36944"/>
                  </a:lnTo>
                  <a:lnTo>
                    <a:pt x="163182" y="37807"/>
                  </a:lnTo>
                  <a:lnTo>
                    <a:pt x="162572" y="41643"/>
                  </a:lnTo>
                  <a:lnTo>
                    <a:pt x="163703" y="38722"/>
                  </a:lnTo>
                  <a:lnTo>
                    <a:pt x="163537" y="42659"/>
                  </a:lnTo>
                  <a:lnTo>
                    <a:pt x="164312" y="41643"/>
                  </a:lnTo>
                  <a:lnTo>
                    <a:pt x="164198" y="39611"/>
                  </a:lnTo>
                  <a:lnTo>
                    <a:pt x="164909" y="39738"/>
                  </a:lnTo>
                  <a:lnTo>
                    <a:pt x="164934" y="39611"/>
                  </a:lnTo>
                  <a:lnTo>
                    <a:pt x="165188" y="38722"/>
                  </a:lnTo>
                  <a:lnTo>
                    <a:pt x="165684" y="36944"/>
                  </a:lnTo>
                  <a:lnTo>
                    <a:pt x="166001" y="37706"/>
                  </a:lnTo>
                  <a:lnTo>
                    <a:pt x="166128" y="38430"/>
                  </a:lnTo>
                  <a:lnTo>
                    <a:pt x="165595" y="39738"/>
                  </a:lnTo>
                  <a:lnTo>
                    <a:pt x="166954" y="39103"/>
                  </a:lnTo>
                  <a:lnTo>
                    <a:pt x="166395" y="37795"/>
                  </a:lnTo>
                  <a:lnTo>
                    <a:pt x="166471" y="37198"/>
                  </a:lnTo>
                  <a:lnTo>
                    <a:pt x="166585" y="36944"/>
                  </a:lnTo>
                  <a:lnTo>
                    <a:pt x="167030" y="35928"/>
                  </a:lnTo>
                  <a:lnTo>
                    <a:pt x="167030" y="35166"/>
                  </a:lnTo>
                  <a:lnTo>
                    <a:pt x="166979" y="34912"/>
                  </a:lnTo>
                  <a:lnTo>
                    <a:pt x="166649" y="33261"/>
                  </a:lnTo>
                  <a:lnTo>
                    <a:pt x="166573" y="32880"/>
                  </a:lnTo>
                  <a:lnTo>
                    <a:pt x="166522" y="32626"/>
                  </a:lnTo>
                  <a:lnTo>
                    <a:pt x="167208" y="33515"/>
                  </a:lnTo>
                  <a:lnTo>
                    <a:pt x="167284" y="33972"/>
                  </a:lnTo>
                  <a:lnTo>
                    <a:pt x="167182" y="34150"/>
                  </a:lnTo>
                  <a:lnTo>
                    <a:pt x="168097" y="33896"/>
                  </a:lnTo>
                  <a:lnTo>
                    <a:pt x="168300" y="36182"/>
                  </a:lnTo>
                  <a:lnTo>
                    <a:pt x="169125" y="33896"/>
                  </a:lnTo>
                  <a:lnTo>
                    <a:pt x="169176" y="33769"/>
                  </a:lnTo>
                  <a:lnTo>
                    <a:pt x="169583" y="34658"/>
                  </a:lnTo>
                  <a:lnTo>
                    <a:pt x="169672" y="36055"/>
                  </a:lnTo>
                  <a:lnTo>
                    <a:pt x="169430" y="37795"/>
                  </a:lnTo>
                  <a:lnTo>
                    <a:pt x="169303" y="39865"/>
                  </a:lnTo>
                  <a:lnTo>
                    <a:pt x="169837" y="36690"/>
                  </a:lnTo>
                  <a:lnTo>
                    <a:pt x="170992" y="39103"/>
                  </a:lnTo>
                  <a:lnTo>
                    <a:pt x="171437" y="36690"/>
                  </a:lnTo>
                  <a:lnTo>
                    <a:pt x="171335" y="38849"/>
                  </a:lnTo>
                  <a:lnTo>
                    <a:pt x="171780" y="36309"/>
                  </a:lnTo>
                  <a:lnTo>
                    <a:pt x="171932" y="36741"/>
                  </a:lnTo>
                  <a:lnTo>
                    <a:pt x="172059" y="37807"/>
                  </a:lnTo>
                  <a:lnTo>
                    <a:pt x="171932" y="39230"/>
                  </a:lnTo>
                  <a:lnTo>
                    <a:pt x="172872" y="39738"/>
                  </a:lnTo>
                  <a:lnTo>
                    <a:pt x="172288" y="36309"/>
                  </a:lnTo>
                  <a:lnTo>
                    <a:pt x="172173" y="35674"/>
                  </a:lnTo>
                  <a:lnTo>
                    <a:pt x="171919" y="34150"/>
                  </a:lnTo>
                  <a:lnTo>
                    <a:pt x="172720" y="35928"/>
                  </a:lnTo>
                  <a:lnTo>
                    <a:pt x="172847" y="36563"/>
                  </a:lnTo>
                  <a:lnTo>
                    <a:pt x="172770" y="37579"/>
                  </a:lnTo>
                  <a:lnTo>
                    <a:pt x="173736" y="38595"/>
                  </a:lnTo>
                  <a:lnTo>
                    <a:pt x="174993" y="35801"/>
                  </a:lnTo>
                  <a:lnTo>
                    <a:pt x="175996" y="37198"/>
                  </a:lnTo>
                  <a:lnTo>
                    <a:pt x="176072" y="41135"/>
                  </a:lnTo>
                  <a:lnTo>
                    <a:pt x="174993" y="38087"/>
                  </a:lnTo>
                  <a:lnTo>
                    <a:pt x="175006" y="38481"/>
                  </a:lnTo>
                  <a:lnTo>
                    <a:pt x="175158" y="41516"/>
                  </a:lnTo>
                  <a:lnTo>
                    <a:pt x="176098" y="41135"/>
                  </a:lnTo>
                  <a:lnTo>
                    <a:pt x="176733" y="40881"/>
                  </a:lnTo>
                  <a:lnTo>
                    <a:pt x="178625" y="36944"/>
                  </a:lnTo>
                  <a:lnTo>
                    <a:pt x="180060" y="37960"/>
                  </a:lnTo>
                  <a:lnTo>
                    <a:pt x="179895" y="37706"/>
                  </a:lnTo>
                  <a:lnTo>
                    <a:pt x="179882" y="36944"/>
                  </a:lnTo>
                  <a:lnTo>
                    <a:pt x="179984" y="35801"/>
                  </a:lnTo>
                  <a:lnTo>
                    <a:pt x="180149" y="34150"/>
                  </a:lnTo>
                  <a:lnTo>
                    <a:pt x="180187" y="33769"/>
                  </a:lnTo>
                  <a:lnTo>
                    <a:pt x="180301" y="32626"/>
                  </a:lnTo>
                  <a:lnTo>
                    <a:pt x="180314" y="32499"/>
                  </a:lnTo>
                  <a:lnTo>
                    <a:pt x="180340" y="32245"/>
                  </a:lnTo>
                  <a:lnTo>
                    <a:pt x="180365" y="31991"/>
                  </a:lnTo>
                  <a:lnTo>
                    <a:pt x="180759" y="40373"/>
                  </a:lnTo>
                  <a:lnTo>
                    <a:pt x="181432" y="38430"/>
                  </a:lnTo>
                  <a:lnTo>
                    <a:pt x="181521" y="38087"/>
                  </a:lnTo>
                  <a:lnTo>
                    <a:pt x="181571" y="37960"/>
                  </a:lnTo>
                  <a:lnTo>
                    <a:pt x="181457" y="38341"/>
                  </a:lnTo>
                  <a:lnTo>
                    <a:pt x="181254" y="40881"/>
                  </a:lnTo>
                  <a:lnTo>
                    <a:pt x="181330" y="40246"/>
                  </a:lnTo>
                  <a:lnTo>
                    <a:pt x="182295" y="41135"/>
                  </a:lnTo>
                  <a:lnTo>
                    <a:pt x="182791" y="40246"/>
                  </a:lnTo>
                  <a:lnTo>
                    <a:pt x="183502" y="38976"/>
                  </a:lnTo>
                  <a:lnTo>
                    <a:pt x="184772" y="37706"/>
                  </a:lnTo>
                  <a:lnTo>
                    <a:pt x="185153" y="37325"/>
                  </a:lnTo>
                  <a:lnTo>
                    <a:pt x="185102" y="37579"/>
                  </a:lnTo>
                  <a:lnTo>
                    <a:pt x="184975" y="38976"/>
                  </a:lnTo>
                  <a:lnTo>
                    <a:pt x="185407" y="39992"/>
                  </a:lnTo>
                  <a:lnTo>
                    <a:pt x="186423" y="39611"/>
                  </a:lnTo>
                  <a:lnTo>
                    <a:pt x="187032" y="40246"/>
                  </a:lnTo>
                  <a:lnTo>
                    <a:pt x="187159" y="39611"/>
                  </a:lnTo>
                  <a:lnTo>
                    <a:pt x="187312" y="38849"/>
                  </a:lnTo>
                  <a:lnTo>
                    <a:pt x="187667" y="39103"/>
                  </a:lnTo>
                  <a:lnTo>
                    <a:pt x="187655" y="38849"/>
                  </a:lnTo>
                  <a:lnTo>
                    <a:pt x="187579" y="37325"/>
                  </a:lnTo>
                  <a:lnTo>
                    <a:pt x="187566" y="37071"/>
                  </a:lnTo>
                  <a:lnTo>
                    <a:pt x="188861" y="39992"/>
                  </a:lnTo>
                  <a:lnTo>
                    <a:pt x="190347" y="38849"/>
                  </a:lnTo>
                  <a:lnTo>
                    <a:pt x="191808" y="37579"/>
                  </a:lnTo>
                  <a:lnTo>
                    <a:pt x="193027" y="39738"/>
                  </a:lnTo>
                  <a:lnTo>
                    <a:pt x="192811" y="39738"/>
                  </a:lnTo>
                  <a:lnTo>
                    <a:pt x="192443" y="41008"/>
                  </a:lnTo>
                  <a:lnTo>
                    <a:pt x="192608" y="41008"/>
                  </a:lnTo>
                  <a:lnTo>
                    <a:pt x="194208" y="39738"/>
                  </a:lnTo>
                  <a:lnTo>
                    <a:pt x="194094" y="38341"/>
                  </a:lnTo>
                  <a:lnTo>
                    <a:pt x="194017" y="37579"/>
                  </a:lnTo>
                  <a:lnTo>
                    <a:pt x="193954" y="37071"/>
                  </a:lnTo>
                  <a:lnTo>
                    <a:pt x="194043" y="35674"/>
                  </a:lnTo>
                  <a:lnTo>
                    <a:pt x="194157" y="35102"/>
                  </a:lnTo>
                  <a:lnTo>
                    <a:pt x="194665" y="33896"/>
                  </a:lnTo>
                  <a:lnTo>
                    <a:pt x="195033" y="33896"/>
                  </a:lnTo>
                  <a:lnTo>
                    <a:pt x="194424" y="35102"/>
                  </a:lnTo>
                  <a:lnTo>
                    <a:pt x="194322" y="35674"/>
                  </a:lnTo>
                  <a:lnTo>
                    <a:pt x="194779" y="37706"/>
                  </a:lnTo>
                  <a:lnTo>
                    <a:pt x="195021" y="39230"/>
                  </a:lnTo>
                  <a:lnTo>
                    <a:pt x="195021" y="39357"/>
                  </a:lnTo>
                  <a:lnTo>
                    <a:pt x="195046" y="39624"/>
                  </a:lnTo>
                  <a:lnTo>
                    <a:pt x="195097" y="39865"/>
                  </a:lnTo>
                  <a:lnTo>
                    <a:pt x="195110" y="39674"/>
                  </a:lnTo>
                  <a:lnTo>
                    <a:pt x="195072" y="39395"/>
                  </a:lnTo>
                  <a:lnTo>
                    <a:pt x="195021" y="39154"/>
                  </a:lnTo>
                  <a:lnTo>
                    <a:pt x="195148" y="37706"/>
                  </a:lnTo>
                  <a:lnTo>
                    <a:pt x="195199" y="36817"/>
                  </a:lnTo>
                  <a:lnTo>
                    <a:pt x="195719" y="41262"/>
                  </a:lnTo>
                  <a:lnTo>
                    <a:pt x="195668" y="36817"/>
                  </a:lnTo>
                  <a:lnTo>
                    <a:pt x="195630" y="33896"/>
                  </a:lnTo>
                  <a:lnTo>
                    <a:pt x="195618" y="31991"/>
                  </a:lnTo>
                  <a:lnTo>
                    <a:pt x="196392" y="34493"/>
                  </a:lnTo>
                  <a:lnTo>
                    <a:pt x="196507" y="35039"/>
                  </a:lnTo>
                  <a:lnTo>
                    <a:pt x="196392" y="36182"/>
                  </a:lnTo>
                  <a:lnTo>
                    <a:pt x="196748" y="35674"/>
                  </a:lnTo>
                  <a:lnTo>
                    <a:pt x="196862" y="35420"/>
                  </a:lnTo>
                  <a:lnTo>
                    <a:pt x="197307" y="33896"/>
                  </a:lnTo>
                  <a:lnTo>
                    <a:pt x="197612" y="34277"/>
                  </a:lnTo>
                  <a:lnTo>
                    <a:pt x="197726" y="37198"/>
                  </a:lnTo>
                  <a:lnTo>
                    <a:pt x="198374" y="33896"/>
                  </a:lnTo>
                  <a:lnTo>
                    <a:pt x="198577" y="32753"/>
                  </a:lnTo>
                  <a:lnTo>
                    <a:pt x="198729" y="33896"/>
                  </a:lnTo>
                  <a:lnTo>
                    <a:pt x="198856" y="35801"/>
                  </a:lnTo>
                  <a:lnTo>
                    <a:pt x="198653" y="36309"/>
                  </a:lnTo>
                  <a:lnTo>
                    <a:pt x="198272" y="36309"/>
                  </a:lnTo>
                  <a:lnTo>
                    <a:pt x="198120" y="36690"/>
                  </a:lnTo>
                  <a:lnTo>
                    <a:pt x="198005" y="37325"/>
                  </a:lnTo>
                  <a:lnTo>
                    <a:pt x="198374" y="40373"/>
                  </a:lnTo>
                  <a:lnTo>
                    <a:pt x="198501" y="39484"/>
                  </a:lnTo>
                  <a:lnTo>
                    <a:pt x="198920" y="40119"/>
                  </a:lnTo>
                  <a:lnTo>
                    <a:pt x="199402" y="41084"/>
                  </a:lnTo>
                  <a:lnTo>
                    <a:pt x="199237" y="40601"/>
                  </a:lnTo>
                  <a:lnTo>
                    <a:pt x="199809" y="41516"/>
                  </a:lnTo>
                  <a:lnTo>
                    <a:pt x="199694" y="41008"/>
                  </a:lnTo>
                  <a:lnTo>
                    <a:pt x="199707" y="39992"/>
                  </a:lnTo>
                  <a:lnTo>
                    <a:pt x="199796" y="39484"/>
                  </a:lnTo>
                  <a:lnTo>
                    <a:pt x="200825" y="33388"/>
                  </a:lnTo>
                  <a:lnTo>
                    <a:pt x="201231" y="39103"/>
                  </a:lnTo>
                  <a:lnTo>
                    <a:pt x="201244" y="39357"/>
                  </a:lnTo>
                  <a:lnTo>
                    <a:pt x="201320" y="39103"/>
                  </a:lnTo>
                  <a:lnTo>
                    <a:pt x="202577" y="34658"/>
                  </a:lnTo>
                  <a:lnTo>
                    <a:pt x="201345" y="39027"/>
                  </a:lnTo>
                  <a:lnTo>
                    <a:pt x="202260" y="37325"/>
                  </a:lnTo>
                  <a:lnTo>
                    <a:pt x="202133" y="38722"/>
                  </a:lnTo>
                  <a:lnTo>
                    <a:pt x="202006" y="40627"/>
                  </a:lnTo>
                  <a:lnTo>
                    <a:pt x="202234" y="41516"/>
                  </a:lnTo>
                  <a:lnTo>
                    <a:pt x="202361" y="41897"/>
                  </a:lnTo>
                  <a:lnTo>
                    <a:pt x="202476" y="42659"/>
                  </a:lnTo>
                  <a:lnTo>
                    <a:pt x="202361" y="43294"/>
                  </a:lnTo>
                  <a:lnTo>
                    <a:pt x="203009" y="40754"/>
                  </a:lnTo>
                  <a:lnTo>
                    <a:pt x="203047" y="45326"/>
                  </a:lnTo>
                  <a:lnTo>
                    <a:pt x="203974" y="41643"/>
                  </a:lnTo>
                  <a:lnTo>
                    <a:pt x="203936" y="42659"/>
                  </a:lnTo>
                  <a:lnTo>
                    <a:pt x="204101" y="42405"/>
                  </a:lnTo>
                  <a:lnTo>
                    <a:pt x="204216" y="42151"/>
                  </a:lnTo>
                  <a:lnTo>
                    <a:pt x="204266" y="41643"/>
                  </a:lnTo>
                  <a:lnTo>
                    <a:pt x="204393" y="41008"/>
                  </a:lnTo>
                  <a:lnTo>
                    <a:pt x="204482" y="40754"/>
                  </a:lnTo>
                  <a:lnTo>
                    <a:pt x="205498" y="37833"/>
                  </a:lnTo>
                  <a:lnTo>
                    <a:pt x="206349" y="45580"/>
                  </a:lnTo>
                  <a:lnTo>
                    <a:pt x="208051" y="40881"/>
                  </a:lnTo>
                  <a:lnTo>
                    <a:pt x="209296" y="39103"/>
                  </a:lnTo>
                  <a:lnTo>
                    <a:pt x="209410" y="38722"/>
                  </a:lnTo>
                  <a:lnTo>
                    <a:pt x="209524" y="37833"/>
                  </a:lnTo>
                  <a:lnTo>
                    <a:pt x="209588" y="37325"/>
                  </a:lnTo>
                  <a:lnTo>
                    <a:pt x="209677" y="36690"/>
                  </a:lnTo>
                  <a:lnTo>
                    <a:pt x="209778" y="35801"/>
                  </a:lnTo>
                  <a:lnTo>
                    <a:pt x="209905" y="35420"/>
                  </a:lnTo>
                  <a:lnTo>
                    <a:pt x="211048" y="33896"/>
                  </a:lnTo>
                  <a:lnTo>
                    <a:pt x="211162" y="34531"/>
                  </a:lnTo>
                  <a:lnTo>
                    <a:pt x="211277" y="35674"/>
                  </a:lnTo>
                  <a:lnTo>
                    <a:pt x="210654" y="37198"/>
                  </a:lnTo>
                  <a:lnTo>
                    <a:pt x="210540" y="37706"/>
                  </a:lnTo>
                  <a:lnTo>
                    <a:pt x="211023" y="39230"/>
                  </a:lnTo>
                  <a:lnTo>
                    <a:pt x="211505" y="38976"/>
                  </a:lnTo>
                  <a:lnTo>
                    <a:pt x="212153" y="37833"/>
                  </a:lnTo>
                  <a:lnTo>
                    <a:pt x="212051" y="39357"/>
                  </a:lnTo>
                  <a:lnTo>
                    <a:pt x="212166" y="40627"/>
                  </a:lnTo>
                  <a:lnTo>
                    <a:pt x="212610" y="40398"/>
                  </a:lnTo>
                  <a:lnTo>
                    <a:pt x="212686" y="38214"/>
                  </a:lnTo>
                  <a:lnTo>
                    <a:pt x="212432" y="38087"/>
                  </a:lnTo>
                  <a:lnTo>
                    <a:pt x="212471" y="37833"/>
                  </a:lnTo>
                  <a:lnTo>
                    <a:pt x="212534" y="37325"/>
                  </a:lnTo>
                  <a:lnTo>
                    <a:pt x="213042" y="33769"/>
                  </a:lnTo>
                  <a:close/>
                </a:path>
                <a:path w="559435" h="47625">
                  <a:moveTo>
                    <a:pt x="213233" y="38468"/>
                  </a:moveTo>
                  <a:lnTo>
                    <a:pt x="212699" y="36944"/>
                  </a:lnTo>
                  <a:lnTo>
                    <a:pt x="212699" y="38214"/>
                  </a:lnTo>
                  <a:lnTo>
                    <a:pt x="213233" y="38468"/>
                  </a:lnTo>
                  <a:close/>
                </a:path>
                <a:path w="559435" h="47625">
                  <a:moveTo>
                    <a:pt x="214731" y="41592"/>
                  </a:moveTo>
                  <a:lnTo>
                    <a:pt x="214566" y="41706"/>
                  </a:lnTo>
                  <a:lnTo>
                    <a:pt x="214477" y="42405"/>
                  </a:lnTo>
                  <a:lnTo>
                    <a:pt x="214731" y="41592"/>
                  </a:lnTo>
                  <a:close/>
                </a:path>
                <a:path w="559435" h="47625">
                  <a:moveTo>
                    <a:pt x="214845" y="31610"/>
                  </a:moveTo>
                  <a:lnTo>
                    <a:pt x="213233" y="38468"/>
                  </a:lnTo>
                  <a:lnTo>
                    <a:pt x="213207" y="38595"/>
                  </a:lnTo>
                  <a:lnTo>
                    <a:pt x="212864" y="41008"/>
                  </a:lnTo>
                  <a:lnTo>
                    <a:pt x="212737" y="41643"/>
                  </a:lnTo>
                  <a:lnTo>
                    <a:pt x="212521" y="42532"/>
                  </a:lnTo>
                  <a:lnTo>
                    <a:pt x="213067" y="41706"/>
                  </a:lnTo>
                  <a:lnTo>
                    <a:pt x="213766" y="39738"/>
                  </a:lnTo>
                  <a:lnTo>
                    <a:pt x="214388" y="38849"/>
                  </a:lnTo>
                  <a:lnTo>
                    <a:pt x="214350" y="40754"/>
                  </a:lnTo>
                  <a:lnTo>
                    <a:pt x="213969" y="41389"/>
                  </a:lnTo>
                  <a:lnTo>
                    <a:pt x="213855" y="41643"/>
                  </a:lnTo>
                  <a:lnTo>
                    <a:pt x="213614" y="42659"/>
                  </a:lnTo>
                  <a:lnTo>
                    <a:pt x="214299" y="41897"/>
                  </a:lnTo>
                  <a:lnTo>
                    <a:pt x="214464" y="41783"/>
                  </a:lnTo>
                  <a:lnTo>
                    <a:pt x="214439" y="38849"/>
                  </a:lnTo>
                  <a:lnTo>
                    <a:pt x="214553" y="38087"/>
                  </a:lnTo>
                  <a:lnTo>
                    <a:pt x="214820" y="37706"/>
                  </a:lnTo>
                  <a:lnTo>
                    <a:pt x="214845" y="31610"/>
                  </a:lnTo>
                  <a:close/>
                </a:path>
                <a:path w="559435" h="47625">
                  <a:moveTo>
                    <a:pt x="215049" y="43434"/>
                  </a:moveTo>
                  <a:lnTo>
                    <a:pt x="214858" y="43776"/>
                  </a:lnTo>
                  <a:lnTo>
                    <a:pt x="214998" y="43903"/>
                  </a:lnTo>
                  <a:lnTo>
                    <a:pt x="214998" y="43713"/>
                  </a:lnTo>
                  <a:lnTo>
                    <a:pt x="215023" y="43548"/>
                  </a:lnTo>
                  <a:close/>
                </a:path>
                <a:path w="559435" h="47625">
                  <a:moveTo>
                    <a:pt x="215214" y="43103"/>
                  </a:moveTo>
                  <a:lnTo>
                    <a:pt x="215087" y="43116"/>
                  </a:lnTo>
                  <a:lnTo>
                    <a:pt x="215036" y="43434"/>
                  </a:lnTo>
                  <a:lnTo>
                    <a:pt x="215214" y="43103"/>
                  </a:lnTo>
                  <a:close/>
                </a:path>
                <a:path w="559435" h="47625">
                  <a:moveTo>
                    <a:pt x="215607" y="42379"/>
                  </a:moveTo>
                  <a:lnTo>
                    <a:pt x="215214" y="43103"/>
                  </a:lnTo>
                  <a:lnTo>
                    <a:pt x="215341" y="43116"/>
                  </a:lnTo>
                  <a:lnTo>
                    <a:pt x="215480" y="43218"/>
                  </a:lnTo>
                  <a:lnTo>
                    <a:pt x="215607" y="42379"/>
                  </a:lnTo>
                  <a:close/>
                </a:path>
                <a:path w="559435" h="47625">
                  <a:moveTo>
                    <a:pt x="215620" y="37198"/>
                  </a:moveTo>
                  <a:lnTo>
                    <a:pt x="215379" y="37325"/>
                  </a:lnTo>
                  <a:lnTo>
                    <a:pt x="215557" y="37833"/>
                  </a:lnTo>
                  <a:lnTo>
                    <a:pt x="215620" y="37198"/>
                  </a:lnTo>
                  <a:close/>
                </a:path>
                <a:path w="559435" h="47625">
                  <a:moveTo>
                    <a:pt x="215722" y="38430"/>
                  </a:moveTo>
                  <a:lnTo>
                    <a:pt x="215557" y="37833"/>
                  </a:lnTo>
                  <a:lnTo>
                    <a:pt x="215379" y="39484"/>
                  </a:lnTo>
                  <a:lnTo>
                    <a:pt x="215252" y="39992"/>
                  </a:lnTo>
                  <a:lnTo>
                    <a:pt x="214731" y="41592"/>
                  </a:lnTo>
                  <a:lnTo>
                    <a:pt x="215366" y="41135"/>
                  </a:lnTo>
                  <a:lnTo>
                    <a:pt x="215722" y="38430"/>
                  </a:lnTo>
                  <a:close/>
                </a:path>
                <a:path w="559435" h="47625">
                  <a:moveTo>
                    <a:pt x="363080" y="13703"/>
                  </a:moveTo>
                  <a:lnTo>
                    <a:pt x="362953" y="15506"/>
                  </a:lnTo>
                  <a:lnTo>
                    <a:pt x="363042" y="15341"/>
                  </a:lnTo>
                  <a:lnTo>
                    <a:pt x="363054" y="14782"/>
                  </a:lnTo>
                  <a:lnTo>
                    <a:pt x="363080" y="14249"/>
                  </a:lnTo>
                  <a:lnTo>
                    <a:pt x="363080" y="13703"/>
                  </a:lnTo>
                  <a:close/>
                </a:path>
                <a:path w="559435" h="47625">
                  <a:moveTo>
                    <a:pt x="366585" y="28067"/>
                  </a:moveTo>
                  <a:lnTo>
                    <a:pt x="366458" y="27305"/>
                  </a:lnTo>
                  <a:lnTo>
                    <a:pt x="366153" y="26365"/>
                  </a:lnTo>
                  <a:lnTo>
                    <a:pt x="366141" y="27178"/>
                  </a:lnTo>
                  <a:lnTo>
                    <a:pt x="365899" y="28117"/>
                  </a:lnTo>
                  <a:lnTo>
                    <a:pt x="365772" y="28956"/>
                  </a:lnTo>
                  <a:lnTo>
                    <a:pt x="366242" y="29972"/>
                  </a:lnTo>
                  <a:lnTo>
                    <a:pt x="366585" y="28067"/>
                  </a:lnTo>
                  <a:close/>
                </a:path>
                <a:path w="559435" h="47625">
                  <a:moveTo>
                    <a:pt x="367245" y="28117"/>
                  </a:moveTo>
                  <a:lnTo>
                    <a:pt x="367017" y="28956"/>
                  </a:lnTo>
                  <a:lnTo>
                    <a:pt x="367106" y="28702"/>
                  </a:lnTo>
                  <a:lnTo>
                    <a:pt x="367245" y="28117"/>
                  </a:lnTo>
                  <a:close/>
                </a:path>
                <a:path w="559435" h="47625">
                  <a:moveTo>
                    <a:pt x="380034" y="33274"/>
                  </a:moveTo>
                  <a:lnTo>
                    <a:pt x="379882" y="31572"/>
                  </a:lnTo>
                  <a:lnTo>
                    <a:pt x="379285" y="33147"/>
                  </a:lnTo>
                  <a:lnTo>
                    <a:pt x="380034" y="33274"/>
                  </a:lnTo>
                  <a:close/>
                </a:path>
                <a:path w="559435" h="47625">
                  <a:moveTo>
                    <a:pt x="384759" y="28816"/>
                  </a:moveTo>
                  <a:lnTo>
                    <a:pt x="384657" y="27990"/>
                  </a:lnTo>
                  <a:lnTo>
                    <a:pt x="384594" y="27076"/>
                  </a:lnTo>
                  <a:lnTo>
                    <a:pt x="384556" y="26174"/>
                  </a:lnTo>
                  <a:lnTo>
                    <a:pt x="384619" y="28270"/>
                  </a:lnTo>
                  <a:lnTo>
                    <a:pt x="383870" y="29006"/>
                  </a:lnTo>
                  <a:lnTo>
                    <a:pt x="384759" y="28816"/>
                  </a:lnTo>
                  <a:close/>
                </a:path>
                <a:path w="559435" h="47625">
                  <a:moveTo>
                    <a:pt x="385216" y="24765"/>
                  </a:moveTo>
                  <a:lnTo>
                    <a:pt x="385102" y="23876"/>
                  </a:lnTo>
                  <a:lnTo>
                    <a:pt x="384771" y="22860"/>
                  </a:lnTo>
                  <a:lnTo>
                    <a:pt x="384746" y="25527"/>
                  </a:lnTo>
                  <a:lnTo>
                    <a:pt x="384835" y="25400"/>
                  </a:lnTo>
                  <a:lnTo>
                    <a:pt x="384924" y="25019"/>
                  </a:lnTo>
                  <a:lnTo>
                    <a:pt x="384962" y="25184"/>
                  </a:lnTo>
                  <a:lnTo>
                    <a:pt x="385064" y="25019"/>
                  </a:lnTo>
                  <a:lnTo>
                    <a:pt x="385216" y="24765"/>
                  </a:lnTo>
                  <a:close/>
                </a:path>
                <a:path w="559435" h="47625">
                  <a:moveTo>
                    <a:pt x="385559" y="25273"/>
                  </a:moveTo>
                  <a:lnTo>
                    <a:pt x="385483" y="24282"/>
                  </a:lnTo>
                  <a:lnTo>
                    <a:pt x="385432" y="24879"/>
                  </a:lnTo>
                  <a:lnTo>
                    <a:pt x="385559" y="25273"/>
                  </a:lnTo>
                  <a:close/>
                </a:path>
                <a:path w="559435" h="47625">
                  <a:moveTo>
                    <a:pt x="389839" y="7493"/>
                  </a:moveTo>
                  <a:lnTo>
                    <a:pt x="389547" y="8140"/>
                  </a:lnTo>
                  <a:lnTo>
                    <a:pt x="389737" y="8255"/>
                  </a:lnTo>
                  <a:lnTo>
                    <a:pt x="389839" y="7493"/>
                  </a:lnTo>
                  <a:close/>
                </a:path>
                <a:path w="559435" h="47625">
                  <a:moveTo>
                    <a:pt x="392912" y="31115"/>
                  </a:moveTo>
                  <a:lnTo>
                    <a:pt x="392798" y="27686"/>
                  </a:lnTo>
                  <a:lnTo>
                    <a:pt x="392785" y="26987"/>
                  </a:lnTo>
                  <a:lnTo>
                    <a:pt x="392696" y="27686"/>
                  </a:lnTo>
                  <a:lnTo>
                    <a:pt x="392087" y="27444"/>
                  </a:lnTo>
                  <a:lnTo>
                    <a:pt x="392252" y="27901"/>
                  </a:lnTo>
                  <a:lnTo>
                    <a:pt x="392912" y="31115"/>
                  </a:lnTo>
                  <a:close/>
                </a:path>
                <a:path w="559435" h="47625">
                  <a:moveTo>
                    <a:pt x="403009" y="31369"/>
                  </a:moveTo>
                  <a:lnTo>
                    <a:pt x="402475" y="28194"/>
                  </a:lnTo>
                  <a:lnTo>
                    <a:pt x="402551" y="30353"/>
                  </a:lnTo>
                  <a:lnTo>
                    <a:pt x="403009" y="31369"/>
                  </a:lnTo>
                  <a:close/>
                </a:path>
                <a:path w="559435" h="47625">
                  <a:moveTo>
                    <a:pt x="404266" y="8890"/>
                  </a:moveTo>
                  <a:lnTo>
                    <a:pt x="404012" y="8128"/>
                  </a:lnTo>
                  <a:lnTo>
                    <a:pt x="404063" y="8382"/>
                  </a:lnTo>
                  <a:lnTo>
                    <a:pt x="404266" y="8890"/>
                  </a:lnTo>
                  <a:close/>
                </a:path>
                <a:path w="559435" h="47625">
                  <a:moveTo>
                    <a:pt x="420547" y="28651"/>
                  </a:moveTo>
                  <a:lnTo>
                    <a:pt x="420357" y="29006"/>
                  </a:lnTo>
                  <a:lnTo>
                    <a:pt x="420497" y="28994"/>
                  </a:lnTo>
                  <a:lnTo>
                    <a:pt x="420547" y="28651"/>
                  </a:lnTo>
                  <a:close/>
                </a:path>
                <a:path w="559435" h="47625">
                  <a:moveTo>
                    <a:pt x="423164" y="29540"/>
                  </a:moveTo>
                  <a:lnTo>
                    <a:pt x="423087" y="29718"/>
                  </a:lnTo>
                  <a:lnTo>
                    <a:pt x="422897" y="30480"/>
                  </a:lnTo>
                  <a:lnTo>
                    <a:pt x="423164" y="29540"/>
                  </a:lnTo>
                  <a:close/>
                </a:path>
                <a:path w="559435" h="47625">
                  <a:moveTo>
                    <a:pt x="423430" y="28562"/>
                  </a:moveTo>
                  <a:lnTo>
                    <a:pt x="423164" y="29540"/>
                  </a:lnTo>
                  <a:lnTo>
                    <a:pt x="423316" y="29337"/>
                  </a:lnTo>
                  <a:lnTo>
                    <a:pt x="423430" y="28562"/>
                  </a:lnTo>
                  <a:close/>
                </a:path>
                <a:path w="559435" h="47625">
                  <a:moveTo>
                    <a:pt x="430009" y="26085"/>
                  </a:moveTo>
                  <a:lnTo>
                    <a:pt x="429704" y="27559"/>
                  </a:lnTo>
                  <a:lnTo>
                    <a:pt x="430009" y="27178"/>
                  </a:lnTo>
                  <a:lnTo>
                    <a:pt x="430009" y="26085"/>
                  </a:lnTo>
                  <a:close/>
                </a:path>
                <a:path w="559435" h="47625">
                  <a:moveTo>
                    <a:pt x="430403" y="26670"/>
                  </a:moveTo>
                  <a:lnTo>
                    <a:pt x="430199" y="26924"/>
                  </a:lnTo>
                  <a:lnTo>
                    <a:pt x="430123" y="28829"/>
                  </a:lnTo>
                  <a:lnTo>
                    <a:pt x="430403" y="26670"/>
                  </a:lnTo>
                  <a:close/>
                </a:path>
                <a:path w="559435" h="47625">
                  <a:moveTo>
                    <a:pt x="454279" y="11341"/>
                  </a:moveTo>
                  <a:lnTo>
                    <a:pt x="454240" y="11214"/>
                  </a:lnTo>
                  <a:lnTo>
                    <a:pt x="454190" y="11061"/>
                  </a:lnTo>
                  <a:lnTo>
                    <a:pt x="454279" y="11341"/>
                  </a:lnTo>
                  <a:close/>
                </a:path>
                <a:path w="559435" h="47625">
                  <a:moveTo>
                    <a:pt x="454736" y="7416"/>
                  </a:moveTo>
                  <a:lnTo>
                    <a:pt x="453377" y="8115"/>
                  </a:lnTo>
                  <a:lnTo>
                    <a:pt x="454190" y="11036"/>
                  </a:lnTo>
                  <a:lnTo>
                    <a:pt x="454126" y="9880"/>
                  </a:lnTo>
                  <a:lnTo>
                    <a:pt x="454736" y="7416"/>
                  </a:lnTo>
                  <a:close/>
                </a:path>
                <a:path w="559435" h="47625">
                  <a:moveTo>
                    <a:pt x="459384" y="32258"/>
                  </a:moveTo>
                  <a:lnTo>
                    <a:pt x="459359" y="30861"/>
                  </a:lnTo>
                  <a:lnTo>
                    <a:pt x="459117" y="30670"/>
                  </a:lnTo>
                  <a:lnTo>
                    <a:pt x="459219" y="32004"/>
                  </a:lnTo>
                  <a:lnTo>
                    <a:pt x="459384" y="32258"/>
                  </a:lnTo>
                  <a:close/>
                </a:path>
                <a:path w="559435" h="47625">
                  <a:moveTo>
                    <a:pt x="464375" y="10655"/>
                  </a:moveTo>
                  <a:lnTo>
                    <a:pt x="464299" y="10795"/>
                  </a:lnTo>
                  <a:lnTo>
                    <a:pt x="464070" y="12293"/>
                  </a:lnTo>
                  <a:lnTo>
                    <a:pt x="464185" y="11811"/>
                  </a:lnTo>
                  <a:lnTo>
                    <a:pt x="464375" y="10655"/>
                  </a:lnTo>
                  <a:close/>
                </a:path>
                <a:path w="559435" h="47625">
                  <a:moveTo>
                    <a:pt x="465759" y="7366"/>
                  </a:moveTo>
                  <a:lnTo>
                    <a:pt x="465340" y="7366"/>
                  </a:lnTo>
                  <a:lnTo>
                    <a:pt x="464324" y="7747"/>
                  </a:lnTo>
                  <a:lnTo>
                    <a:pt x="464096" y="9779"/>
                  </a:lnTo>
                  <a:lnTo>
                    <a:pt x="464223" y="9525"/>
                  </a:lnTo>
                  <a:lnTo>
                    <a:pt x="464337" y="9144"/>
                  </a:lnTo>
                  <a:lnTo>
                    <a:pt x="464502" y="8382"/>
                  </a:lnTo>
                  <a:lnTo>
                    <a:pt x="464616" y="9271"/>
                  </a:lnTo>
                  <a:lnTo>
                    <a:pt x="464375" y="10655"/>
                  </a:lnTo>
                  <a:lnTo>
                    <a:pt x="465124" y="9398"/>
                  </a:lnTo>
                  <a:lnTo>
                    <a:pt x="465239" y="9144"/>
                  </a:lnTo>
                  <a:lnTo>
                    <a:pt x="465467" y="8382"/>
                  </a:lnTo>
                  <a:lnTo>
                    <a:pt x="465759" y="7366"/>
                  </a:lnTo>
                  <a:close/>
                </a:path>
                <a:path w="559435" h="47625">
                  <a:moveTo>
                    <a:pt x="471703" y="13563"/>
                  </a:moveTo>
                  <a:lnTo>
                    <a:pt x="471576" y="12522"/>
                  </a:lnTo>
                  <a:lnTo>
                    <a:pt x="471436" y="13843"/>
                  </a:lnTo>
                  <a:lnTo>
                    <a:pt x="471703" y="13563"/>
                  </a:lnTo>
                  <a:close/>
                </a:path>
                <a:path w="559435" h="47625">
                  <a:moveTo>
                    <a:pt x="471830" y="12446"/>
                  </a:moveTo>
                  <a:lnTo>
                    <a:pt x="471766" y="11303"/>
                  </a:lnTo>
                  <a:lnTo>
                    <a:pt x="471690" y="9779"/>
                  </a:lnTo>
                  <a:lnTo>
                    <a:pt x="471436" y="10033"/>
                  </a:lnTo>
                  <a:lnTo>
                    <a:pt x="471347" y="10528"/>
                  </a:lnTo>
                  <a:lnTo>
                    <a:pt x="471576" y="12522"/>
                  </a:lnTo>
                  <a:lnTo>
                    <a:pt x="471703" y="11430"/>
                  </a:lnTo>
                  <a:lnTo>
                    <a:pt x="471830" y="12446"/>
                  </a:lnTo>
                  <a:close/>
                </a:path>
                <a:path w="559435" h="47625">
                  <a:moveTo>
                    <a:pt x="479437" y="31191"/>
                  </a:moveTo>
                  <a:lnTo>
                    <a:pt x="479221" y="32131"/>
                  </a:lnTo>
                  <a:lnTo>
                    <a:pt x="479437" y="31572"/>
                  </a:lnTo>
                  <a:lnTo>
                    <a:pt x="479437" y="31191"/>
                  </a:lnTo>
                  <a:close/>
                </a:path>
                <a:path w="559435" h="47625">
                  <a:moveTo>
                    <a:pt x="481723" y="9144"/>
                  </a:moveTo>
                  <a:lnTo>
                    <a:pt x="481469" y="8699"/>
                  </a:lnTo>
                  <a:lnTo>
                    <a:pt x="481482" y="8915"/>
                  </a:lnTo>
                  <a:lnTo>
                    <a:pt x="481533" y="9093"/>
                  </a:lnTo>
                  <a:lnTo>
                    <a:pt x="481558" y="9296"/>
                  </a:lnTo>
                  <a:lnTo>
                    <a:pt x="481723" y="9144"/>
                  </a:lnTo>
                  <a:close/>
                </a:path>
                <a:path w="559435" h="47625">
                  <a:moveTo>
                    <a:pt x="486092" y="31940"/>
                  </a:moveTo>
                  <a:lnTo>
                    <a:pt x="485305" y="31496"/>
                  </a:lnTo>
                  <a:lnTo>
                    <a:pt x="485521" y="31788"/>
                  </a:lnTo>
                  <a:lnTo>
                    <a:pt x="485800" y="31940"/>
                  </a:lnTo>
                  <a:lnTo>
                    <a:pt x="486092" y="31940"/>
                  </a:lnTo>
                  <a:close/>
                </a:path>
                <a:path w="559435" h="47625">
                  <a:moveTo>
                    <a:pt x="486460" y="8724"/>
                  </a:moveTo>
                  <a:lnTo>
                    <a:pt x="486321" y="8255"/>
                  </a:lnTo>
                  <a:lnTo>
                    <a:pt x="486333" y="8483"/>
                  </a:lnTo>
                  <a:lnTo>
                    <a:pt x="486460" y="8724"/>
                  </a:lnTo>
                  <a:close/>
                </a:path>
                <a:path w="559435" h="47625">
                  <a:moveTo>
                    <a:pt x="491388" y="5588"/>
                  </a:moveTo>
                  <a:lnTo>
                    <a:pt x="491375" y="5219"/>
                  </a:lnTo>
                  <a:lnTo>
                    <a:pt x="491274" y="4597"/>
                  </a:lnTo>
                  <a:lnTo>
                    <a:pt x="491299" y="5118"/>
                  </a:lnTo>
                  <a:lnTo>
                    <a:pt x="491350" y="5511"/>
                  </a:lnTo>
                  <a:lnTo>
                    <a:pt x="491388" y="5892"/>
                  </a:lnTo>
                  <a:lnTo>
                    <a:pt x="491388" y="5588"/>
                  </a:lnTo>
                  <a:close/>
                </a:path>
                <a:path w="559435" h="47625">
                  <a:moveTo>
                    <a:pt x="494372" y="29845"/>
                  </a:moveTo>
                  <a:lnTo>
                    <a:pt x="494245" y="29337"/>
                  </a:lnTo>
                  <a:lnTo>
                    <a:pt x="493407" y="27101"/>
                  </a:lnTo>
                  <a:lnTo>
                    <a:pt x="493179" y="31369"/>
                  </a:lnTo>
                  <a:lnTo>
                    <a:pt x="494372" y="29845"/>
                  </a:lnTo>
                  <a:close/>
                </a:path>
                <a:path w="559435" h="47625">
                  <a:moveTo>
                    <a:pt x="494817" y="28765"/>
                  </a:moveTo>
                  <a:lnTo>
                    <a:pt x="494715" y="29210"/>
                  </a:lnTo>
                  <a:lnTo>
                    <a:pt x="494601" y="29540"/>
                  </a:lnTo>
                  <a:lnTo>
                    <a:pt x="494487" y="29972"/>
                  </a:lnTo>
                  <a:lnTo>
                    <a:pt x="494779" y="30734"/>
                  </a:lnTo>
                  <a:lnTo>
                    <a:pt x="494817" y="28765"/>
                  </a:lnTo>
                  <a:close/>
                </a:path>
                <a:path w="559435" h="47625">
                  <a:moveTo>
                    <a:pt x="497192" y="11176"/>
                  </a:moveTo>
                  <a:close/>
                </a:path>
                <a:path w="559435" h="47625">
                  <a:moveTo>
                    <a:pt x="497205" y="5969"/>
                  </a:moveTo>
                  <a:lnTo>
                    <a:pt x="497179" y="2032"/>
                  </a:lnTo>
                  <a:lnTo>
                    <a:pt x="496430" y="3810"/>
                  </a:lnTo>
                  <a:lnTo>
                    <a:pt x="496379" y="4826"/>
                  </a:lnTo>
                  <a:lnTo>
                    <a:pt x="496506" y="6248"/>
                  </a:lnTo>
                  <a:lnTo>
                    <a:pt x="496582" y="5969"/>
                  </a:lnTo>
                  <a:lnTo>
                    <a:pt x="496544" y="6604"/>
                  </a:lnTo>
                  <a:lnTo>
                    <a:pt x="496506" y="6248"/>
                  </a:lnTo>
                  <a:lnTo>
                    <a:pt x="496417" y="6604"/>
                  </a:lnTo>
                  <a:lnTo>
                    <a:pt x="495973" y="8382"/>
                  </a:lnTo>
                  <a:lnTo>
                    <a:pt x="497179" y="6858"/>
                  </a:lnTo>
                  <a:lnTo>
                    <a:pt x="497205" y="5969"/>
                  </a:lnTo>
                  <a:close/>
                </a:path>
                <a:path w="559435" h="47625">
                  <a:moveTo>
                    <a:pt x="500049" y="11049"/>
                  </a:moveTo>
                  <a:lnTo>
                    <a:pt x="499922" y="10439"/>
                  </a:lnTo>
                  <a:lnTo>
                    <a:pt x="499922" y="11811"/>
                  </a:lnTo>
                  <a:lnTo>
                    <a:pt x="500049" y="11049"/>
                  </a:lnTo>
                  <a:close/>
                </a:path>
                <a:path w="559435" h="47625">
                  <a:moveTo>
                    <a:pt x="500354" y="10795"/>
                  </a:moveTo>
                  <a:lnTo>
                    <a:pt x="500189" y="10160"/>
                  </a:lnTo>
                  <a:lnTo>
                    <a:pt x="500202" y="10668"/>
                  </a:lnTo>
                  <a:lnTo>
                    <a:pt x="500354" y="10795"/>
                  </a:lnTo>
                  <a:close/>
                </a:path>
                <a:path w="559435" h="47625">
                  <a:moveTo>
                    <a:pt x="500481" y="8851"/>
                  </a:moveTo>
                  <a:lnTo>
                    <a:pt x="500253" y="8458"/>
                  </a:lnTo>
                  <a:lnTo>
                    <a:pt x="500341" y="8724"/>
                  </a:lnTo>
                  <a:lnTo>
                    <a:pt x="500481" y="8851"/>
                  </a:lnTo>
                  <a:close/>
                </a:path>
                <a:path w="559435" h="47625">
                  <a:moveTo>
                    <a:pt x="500519" y="28549"/>
                  </a:moveTo>
                  <a:lnTo>
                    <a:pt x="500418" y="28689"/>
                  </a:lnTo>
                  <a:lnTo>
                    <a:pt x="500164" y="29248"/>
                  </a:lnTo>
                  <a:lnTo>
                    <a:pt x="500329" y="29019"/>
                  </a:lnTo>
                  <a:lnTo>
                    <a:pt x="500519" y="28549"/>
                  </a:lnTo>
                  <a:close/>
                </a:path>
                <a:path w="559435" h="47625">
                  <a:moveTo>
                    <a:pt x="501116" y="29337"/>
                  </a:moveTo>
                  <a:lnTo>
                    <a:pt x="501103" y="28448"/>
                  </a:lnTo>
                  <a:lnTo>
                    <a:pt x="501103" y="27178"/>
                  </a:lnTo>
                  <a:lnTo>
                    <a:pt x="500849" y="27686"/>
                  </a:lnTo>
                  <a:lnTo>
                    <a:pt x="500811" y="27355"/>
                  </a:lnTo>
                  <a:lnTo>
                    <a:pt x="500799" y="27686"/>
                  </a:lnTo>
                  <a:lnTo>
                    <a:pt x="500710" y="28067"/>
                  </a:lnTo>
                  <a:lnTo>
                    <a:pt x="500519" y="28549"/>
                  </a:lnTo>
                  <a:lnTo>
                    <a:pt x="500773" y="28448"/>
                  </a:lnTo>
                  <a:lnTo>
                    <a:pt x="501116" y="29337"/>
                  </a:lnTo>
                  <a:close/>
                </a:path>
                <a:path w="559435" h="47625">
                  <a:moveTo>
                    <a:pt x="502043" y="3556"/>
                  </a:moveTo>
                  <a:lnTo>
                    <a:pt x="501942" y="3048"/>
                  </a:lnTo>
                  <a:lnTo>
                    <a:pt x="501764" y="3556"/>
                  </a:lnTo>
                  <a:lnTo>
                    <a:pt x="502043" y="3556"/>
                  </a:lnTo>
                  <a:close/>
                </a:path>
                <a:path w="559435" h="47625">
                  <a:moveTo>
                    <a:pt x="502183" y="3556"/>
                  </a:moveTo>
                  <a:lnTo>
                    <a:pt x="502043" y="3556"/>
                  </a:lnTo>
                  <a:lnTo>
                    <a:pt x="502145" y="4051"/>
                  </a:lnTo>
                  <a:lnTo>
                    <a:pt x="502183" y="3556"/>
                  </a:lnTo>
                  <a:close/>
                </a:path>
                <a:path w="559435" h="47625">
                  <a:moveTo>
                    <a:pt x="503847" y="2641"/>
                  </a:moveTo>
                  <a:lnTo>
                    <a:pt x="503682" y="2921"/>
                  </a:lnTo>
                  <a:lnTo>
                    <a:pt x="503847" y="2641"/>
                  </a:lnTo>
                  <a:close/>
                </a:path>
                <a:path w="559435" h="47625">
                  <a:moveTo>
                    <a:pt x="504190" y="3937"/>
                  </a:moveTo>
                  <a:lnTo>
                    <a:pt x="503758" y="4191"/>
                  </a:lnTo>
                  <a:lnTo>
                    <a:pt x="503821" y="4318"/>
                  </a:lnTo>
                  <a:lnTo>
                    <a:pt x="504024" y="4318"/>
                  </a:lnTo>
                  <a:lnTo>
                    <a:pt x="504190" y="3937"/>
                  </a:lnTo>
                  <a:close/>
                </a:path>
                <a:path w="559435" h="47625">
                  <a:moveTo>
                    <a:pt x="505726" y="26543"/>
                  </a:moveTo>
                  <a:lnTo>
                    <a:pt x="505510" y="26543"/>
                  </a:lnTo>
                  <a:lnTo>
                    <a:pt x="505726" y="26543"/>
                  </a:lnTo>
                  <a:close/>
                </a:path>
                <a:path w="559435" h="47625">
                  <a:moveTo>
                    <a:pt x="509193" y="6959"/>
                  </a:moveTo>
                  <a:lnTo>
                    <a:pt x="509130" y="6642"/>
                  </a:lnTo>
                  <a:lnTo>
                    <a:pt x="509066" y="6464"/>
                  </a:lnTo>
                  <a:lnTo>
                    <a:pt x="509028" y="6731"/>
                  </a:lnTo>
                  <a:lnTo>
                    <a:pt x="509143" y="6883"/>
                  </a:lnTo>
                  <a:close/>
                </a:path>
                <a:path w="559435" h="47625">
                  <a:moveTo>
                    <a:pt x="511276" y="5588"/>
                  </a:moveTo>
                  <a:lnTo>
                    <a:pt x="510971" y="6350"/>
                  </a:lnTo>
                  <a:lnTo>
                    <a:pt x="510870" y="7112"/>
                  </a:lnTo>
                  <a:lnTo>
                    <a:pt x="510781" y="6921"/>
                  </a:lnTo>
                  <a:lnTo>
                    <a:pt x="510997" y="7505"/>
                  </a:lnTo>
                  <a:lnTo>
                    <a:pt x="510933" y="7251"/>
                  </a:lnTo>
                  <a:lnTo>
                    <a:pt x="511060" y="7505"/>
                  </a:lnTo>
                  <a:lnTo>
                    <a:pt x="511276" y="5588"/>
                  </a:lnTo>
                  <a:close/>
                </a:path>
                <a:path w="559435" h="47625">
                  <a:moveTo>
                    <a:pt x="515937" y="8890"/>
                  </a:moveTo>
                  <a:lnTo>
                    <a:pt x="515810" y="7239"/>
                  </a:lnTo>
                  <a:lnTo>
                    <a:pt x="515747" y="6858"/>
                  </a:lnTo>
                  <a:lnTo>
                    <a:pt x="515340" y="9271"/>
                  </a:lnTo>
                  <a:lnTo>
                    <a:pt x="515937" y="8890"/>
                  </a:lnTo>
                  <a:close/>
                </a:path>
                <a:path w="559435" h="47625">
                  <a:moveTo>
                    <a:pt x="516521" y="8509"/>
                  </a:moveTo>
                  <a:lnTo>
                    <a:pt x="516204" y="8712"/>
                  </a:lnTo>
                  <a:lnTo>
                    <a:pt x="516166" y="9652"/>
                  </a:lnTo>
                  <a:lnTo>
                    <a:pt x="516280" y="10439"/>
                  </a:lnTo>
                  <a:lnTo>
                    <a:pt x="516521" y="8509"/>
                  </a:lnTo>
                  <a:close/>
                </a:path>
                <a:path w="559435" h="47625">
                  <a:moveTo>
                    <a:pt x="529132" y="12585"/>
                  </a:moveTo>
                  <a:lnTo>
                    <a:pt x="528675" y="11506"/>
                  </a:lnTo>
                  <a:lnTo>
                    <a:pt x="528637" y="12623"/>
                  </a:lnTo>
                  <a:lnTo>
                    <a:pt x="528916" y="12344"/>
                  </a:lnTo>
                  <a:lnTo>
                    <a:pt x="529132" y="12585"/>
                  </a:lnTo>
                  <a:close/>
                </a:path>
                <a:path w="559435" h="47625">
                  <a:moveTo>
                    <a:pt x="529310" y="13004"/>
                  </a:moveTo>
                  <a:lnTo>
                    <a:pt x="529259" y="12776"/>
                  </a:lnTo>
                  <a:lnTo>
                    <a:pt x="529209" y="12649"/>
                  </a:lnTo>
                  <a:lnTo>
                    <a:pt x="529310" y="13004"/>
                  </a:lnTo>
                  <a:close/>
                </a:path>
                <a:path w="559435" h="47625">
                  <a:moveTo>
                    <a:pt x="532574" y="8724"/>
                  </a:moveTo>
                  <a:lnTo>
                    <a:pt x="532549" y="8343"/>
                  </a:lnTo>
                  <a:lnTo>
                    <a:pt x="532536" y="8115"/>
                  </a:lnTo>
                  <a:lnTo>
                    <a:pt x="532536" y="8496"/>
                  </a:lnTo>
                  <a:lnTo>
                    <a:pt x="532536" y="8839"/>
                  </a:lnTo>
                  <a:lnTo>
                    <a:pt x="532574" y="9169"/>
                  </a:lnTo>
                  <a:lnTo>
                    <a:pt x="532574" y="8724"/>
                  </a:lnTo>
                  <a:close/>
                </a:path>
                <a:path w="559435" h="47625">
                  <a:moveTo>
                    <a:pt x="533666" y="16510"/>
                  </a:moveTo>
                  <a:lnTo>
                    <a:pt x="533615" y="16764"/>
                  </a:lnTo>
                  <a:lnTo>
                    <a:pt x="533666" y="16510"/>
                  </a:lnTo>
                  <a:close/>
                </a:path>
                <a:path w="559435" h="47625">
                  <a:moveTo>
                    <a:pt x="533920" y="15494"/>
                  </a:moveTo>
                  <a:lnTo>
                    <a:pt x="533755" y="15900"/>
                  </a:lnTo>
                  <a:lnTo>
                    <a:pt x="533666" y="16510"/>
                  </a:lnTo>
                  <a:lnTo>
                    <a:pt x="533857" y="15671"/>
                  </a:lnTo>
                  <a:lnTo>
                    <a:pt x="533920" y="15494"/>
                  </a:lnTo>
                  <a:close/>
                </a:path>
                <a:path w="559435" h="47625">
                  <a:moveTo>
                    <a:pt x="536994" y="8420"/>
                  </a:moveTo>
                  <a:lnTo>
                    <a:pt x="536740" y="9829"/>
                  </a:lnTo>
                  <a:lnTo>
                    <a:pt x="536879" y="9829"/>
                  </a:lnTo>
                  <a:lnTo>
                    <a:pt x="536917" y="9436"/>
                  </a:lnTo>
                  <a:lnTo>
                    <a:pt x="536956" y="8966"/>
                  </a:lnTo>
                  <a:lnTo>
                    <a:pt x="536994" y="8420"/>
                  </a:lnTo>
                  <a:close/>
                </a:path>
                <a:path w="559435" h="47625">
                  <a:moveTo>
                    <a:pt x="537540" y="23799"/>
                  </a:moveTo>
                  <a:lnTo>
                    <a:pt x="537476" y="23520"/>
                  </a:lnTo>
                  <a:lnTo>
                    <a:pt x="537425" y="23241"/>
                  </a:lnTo>
                  <a:lnTo>
                    <a:pt x="537438" y="23495"/>
                  </a:lnTo>
                  <a:lnTo>
                    <a:pt x="537476" y="23749"/>
                  </a:lnTo>
                  <a:lnTo>
                    <a:pt x="537540" y="23990"/>
                  </a:lnTo>
                  <a:lnTo>
                    <a:pt x="537540" y="23799"/>
                  </a:lnTo>
                  <a:close/>
                </a:path>
                <a:path w="559435" h="47625">
                  <a:moveTo>
                    <a:pt x="539762" y="21082"/>
                  </a:moveTo>
                  <a:lnTo>
                    <a:pt x="539216" y="19685"/>
                  </a:lnTo>
                  <a:lnTo>
                    <a:pt x="539178" y="21971"/>
                  </a:lnTo>
                  <a:lnTo>
                    <a:pt x="539724" y="21844"/>
                  </a:lnTo>
                  <a:lnTo>
                    <a:pt x="539762" y="21082"/>
                  </a:lnTo>
                  <a:close/>
                </a:path>
                <a:path w="559435" h="47625">
                  <a:moveTo>
                    <a:pt x="542620" y="10871"/>
                  </a:moveTo>
                  <a:lnTo>
                    <a:pt x="542607" y="10198"/>
                  </a:lnTo>
                  <a:lnTo>
                    <a:pt x="542556" y="9347"/>
                  </a:lnTo>
                  <a:lnTo>
                    <a:pt x="542442" y="9220"/>
                  </a:lnTo>
                  <a:lnTo>
                    <a:pt x="542366" y="12166"/>
                  </a:lnTo>
                  <a:lnTo>
                    <a:pt x="542315" y="13449"/>
                  </a:lnTo>
                  <a:lnTo>
                    <a:pt x="542378" y="12230"/>
                  </a:lnTo>
                  <a:lnTo>
                    <a:pt x="542493" y="11658"/>
                  </a:lnTo>
                  <a:lnTo>
                    <a:pt x="542607" y="11430"/>
                  </a:lnTo>
                  <a:lnTo>
                    <a:pt x="542620" y="10871"/>
                  </a:lnTo>
                  <a:close/>
                </a:path>
                <a:path w="559435" h="47625">
                  <a:moveTo>
                    <a:pt x="545528" y="15773"/>
                  </a:moveTo>
                  <a:lnTo>
                    <a:pt x="545477" y="13462"/>
                  </a:lnTo>
                  <a:lnTo>
                    <a:pt x="545350" y="15900"/>
                  </a:lnTo>
                  <a:lnTo>
                    <a:pt x="545528" y="15773"/>
                  </a:lnTo>
                  <a:close/>
                </a:path>
                <a:path w="559435" h="47625">
                  <a:moveTo>
                    <a:pt x="546011" y="25400"/>
                  </a:moveTo>
                  <a:lnTo>
                    <a:pt x="545947" y="25527"/>
                  </a:lnTo>
                  <a:lnTo>
                    <a:pt x="545858" y="26289"/>
                  </a:lnTo>
                  <a:lnTo>
                    <a:pt x="545960" y="26441"/>
                  </a:lnTo>
                  <a:lnTo>
                    <a:pt x="546011" y="25400"/>
                  </a:lnTo>
                  <a:close/>
                </a:path>
                <a:path w="559435" h="47625">
                  <a:moveTo>
                    <a:pt x="546061" y="15367"/>
                  </a:moveTo>
                  <a:lnTo>
                    <a:pt x="545668" y="15671"/>
                  </a:lnTo>
                  <a:lnTo>
                    <a:pt x="545541" y="16624"/>
                  </a:lnTo>
                  <a:lnTo>
                    <a:pt x="546061" y="15367"/>
                  </a:lnTo>
                  <a:close/>
                </a:path>
                <a:path w="559435" h="47625">
                  <a:moveTo>
                    <a:pt x="546379" y="27305"/>
                  </a:moveTo>
                  <a:lnTo>
                    <a:pt x="546303" y="26924"/>
                  </a:lnTo>
                  <a:lnTo>
                    <a:pt x="545960" y="26441"/>
                  </a:lnTo>
                  <a:lnTo>
                    <a:pt x="545896" y="27940"/>
                  </a:lnTo>
                  <a:lnTo>
                    <a:pt x="546379" y="27305"/>
                  </a:lnTo>
                  <a:close/>
                </a:path>
                <a:path w="559435" h="47625">
                  <a:moveTo>
                    <a:pt x="547065" y="15976"/>
                  </a:moveTo>
                  <a:close/>
                </a:path>
                <a:path w="559435" h="47625">
                  <a:moveTo>
                    <a:pt x="547624" y="15240"/>
                  </a:moveTo>
                  <a:lnTo>
                    <a:pt x="547547" y="13843"/>
                  </a:lnTo>
                  <a:lnTo>
                    <a:pt x="547065" y="15976"/>
                  </a:lnTo>
                  <a:lnTo>
                    <a:pt x="547624" y="15240"/>
                  </a:lnTo>
                  <a:close/>
                </a:path>
                <a:path w="559435" h="47625">
                  <a:moveTo>
                    <a:pt x="552831" y="26136"/>
                  </a:moveTo>
                  <a:lnTo>
                    <a:pt x="552665" y="26187"/>
                  </a:lnTo>
                  <a:lnTo>
                    <a:pt x="552831" y="26136"/>
                  </a:lnTo>
                  <a:close/>
                </a:path>
                <a:path w="559435" h="47625">
                  <a:moveTo>
                    <a:pt x="553021" y="25120"/>
                  </a:moveTo>
                  <a:lnTo>
                    <a:pt x="552983" y="24879"/>
                  </a:lnTo>
                  <a:lnTo>
                    <a:pt x="552958" y="25615"/>
                  </a:lnTo>
                  <a:lnTo>
                    <a:pt x="552894" y="25984"/>
                  </a:lnTo>
                  <a:lnTo>
                    <a:pt x="552831" y="26136"/>
                  </a:lnTo>
                  <a:lnTo>
                    <a:pt x="552996" y="25984"/>
                  </a:lnTo>
                  <a:lnTo>
                    <a:pt x="553021" y="25539"/>
                  </a:lnTo>
                  <a:lnTo>
                    <a:pt x="553021" y="25120"/>
                  </a:lnTo>
                  <a:close/>
                </a:path>
                <a:path w="559435" h="47625">
                  <a:moveTo>
                    <a:pt x="553224" y="25615"/>
                  </a:moveTo>
                  <a:lnTo>
                    <a:pt x="553148" y="25768"/>
                  </a:lnTo>
                  <a:lnTo>
                    <a:pt x="553072" y="25895"/>
                  </a:lnTo>
                  <a:lnTo>
                    <a:pt x="552983" y="26174"/>
                  </a:lnTo>
                  <a:lnTo>
                    <a:pt x="552983" y="26327"/>
                  </a:lnTo>
                  <a:lnTo>
                    <a:pt x="552970" y="26530"/>
                  </a:lnTo>
                  <a:lnTo>
                    <a:pt x="553072" y="26352"/>
                  </a:lnTo>
                  <a:lnTo>
                    <a:pt x="553148" y="26035"/>
                  </a:lnTo>
                  <a:lnTo>
                    <a:pt x="553224" y="25615"/>
                  </a:lnTo>
                  <a:close/>
                </a:path>
                <a:path w="559435" h="47625">
                  <a:moveTo>
                    <a:pt x="553288" y="16891"/>
                  </a:moveTo>
                  <a:lnTo>
                    <a:pt x="552513" y="20447"/>
                  </a:lnTo>
                  <a:lnTo>
                    <a:pt x="552399" y="19558"/>
                  </a:lnTo>
                  <a:lnTo>
                    <a:pt x="552310" y="17780"/>
                  </a:lnTo>
                  <a:lnTo>
                    <a:pt x="552424" y="16624"/>
                  </a:lnTo>
                  <a:lnTo>
                    <a:pt x="552564" y="16383"/>
                  </a:lnTo>
                  <a:lnTo>
                    <a:pt x="552462" y="15494"/>
                  </a:lnTo>
                  <a:lnTo>
                    <a:pt x="552132" y="14097"/>
                  </a:lnTo>
                  <a:lnTo>
                    <a:pt x="552157" y="17780"/>
                  </a:lnTo>
                  <a:lnTo>
                    <a:pt x="552069" y="17272"/>
                  </a:lnTo>
                  <a:lnTo>
                    <a:pt x="551980" y="16764"/>
                  </a:lnTo>
                  <a:lnTo>
                    <a:pt x="551840" y="16002"/>
                  </a:lnTo>
                  <a:lnTo>
                    <a:pt x="551713" y="15240"/>
                  </a:lnTo>
                  <a:lnTo>
                    <a:pt x="551764" y="14605"/>
                  </a:lnTo>
                  <a:lnTo>
                    <a:pt x="551243" y="16002"/>
                  </a:lnTo>
                  <a:lnTo>
                    <a:pt x="551243" y="12966"/>
                  </a:lnTo>
                  <a:lnTo>
                    <a:pt x="551484" y="13462"/>
                  </a:lnTo>
                  <a:lnTo>
                    <a:pt x="551243" y="12827"/>
                  </a:lnTo>
                  <a:lnTo>
                    <a:pt x="550583" y="11049"/>
                  </a:lnTo>
                  <a:lnTo>
                    <a:pt x="549986" y="16764"/>
                  </a:lnTo>
                  <a:lnTo>
                    <a:pt x="549744" y="14224"/>
                  </a:lnTo>
                  <a:lnTo>
                    <a:pt x="549744" y="13208"/>
                  </a:lnTo>
                  <a:lnTo>
                    <a:pt x="548576" y="14478"/>
                  </a:lnTo>
                  <a:lnTo>
                    <a:pt x="548538" y="14732"/>
                  </a:lnTo>
                  <a:lnTo>
                    <a:pt x="549516" y="16256"/>
                  </a:lnTo>
                  <a:lnTo>
                    <a:pt x="549567" y="16510"/>
                  </a:lnTo>
                  <a:lnTo>
                    <a:pt x="548614" y="20193"/>
                  </a:lnTo>
                  <a:lnTo>
                    <a:pt x="548513" y="18669"/>
                  </a:lnTo>
                  <a:lnTo>
                    <a:pt x="548411" y="17272"/>
                  </a:lnTo>
                  <a:lnTo>
                    <a:pt x="548271" y="15494"/>
                  </a:lnTo>
                  <a:lnTo>
                    <a:pt x="548030" y="12192"/>
                  </a:lnTo>
                  <a:lnTo>
                    <a:pt x="547890" y="15494"/>
                  </a:lnTo>
                  <a:lnTo>
                    <a:pt x="547624" y="15240"/>
                  </a:lnTo>
                  <a:lnTo>
                    <a:pt x="547331" y="17272"/>
                  </a:lnTo>
                  <a:lnTo>
                    <a:pt x="547116" y="16256"/>
                  </a:lnTo>
                  <a:lnTo>
                    <a:pt x="547052" y="16002"/>
                  </a:lnTo>
                  <a:lnTo>
                    <a:pt x="546722" y="14351"/>
                  </a:lnTo>
                  <a:lnTo>
                    <a:pt x="545579" y="18669"/>
                  </a:lnTo>
                  <a:lnTo>
                    <a:pt x="545579" y="18415"/>
                  </a:lnTo>
                  <a:lnTo>
                    <a:pt x="545566" y="18034"/>
                  </a:lnTo>
                  <a:lnTo>
                    <a:pt x="545553" y="17018"/>
                  </a:lnTo>
                  <a:lnTo>
                    <a:pt x="545541" y="16624"/>
                  </a:lnTo>
                  <a:lnTo>
                    <a:pt x="545388" y="17018"/>
                  </a:lnTo>
                  <a:lnTo>
                    <a:pt x="545350" y="16002"/>
                  </a:lnTo>
                  <a:lnTo>
                    <a:pt x="545223" y="16002"/>
                  </a:lnTo>
                  <a:lnTo>
                    <a:pt x="545223" y="11557"/>
                  </a:lnTo>
                  <a:lnTo>
                    <a:pt x="544601" y="18034"/>
                  </a:lnTo>
                  <a:lnTo>
                    <a:pt x="544436" y="17272"/>
                  </a:lnTo>
                  <a:lnTo>
                    <a:pt x="544283" y="16637"/>
                  </a:lnTo>
                  <a:lnTo>
                    <a:pt x="544233" y="16383"/>
                  </a:lnTo>
                  <a:lnTo>
                    <a:pt x="544131" y="15900"/>
                  </a:lnTo>
                  <a:lnTo>
                    <a:pt x="544233" y="12700"/>
                  </a:lnTo>
                  <a:lnTo>
                    <a:pt x="544766" y="14224"/>
                  </a:lnTo>
                  <a:lnTo>
                    <a:pt x="544436" y="12700"/>
                  </a:lnTo>
                  <a:lnTo>
                    <a:pt x="544207" y="11684"/>
                  </a:lnTo>
                  <a:lnTo>
                    <a:pt x="543839" y="16383"/>
                  </a:lnTo>
                  <a:lnTo>
                    <a:pt x="543801" y="16129"/>
                  </a:lnTo>
                  <a:lnTo>
                    <a:pt x="543712" y="15367"/>
                  </a:lnTo>
                  <a:lnTo>
                    <a:pt x="543102" y="10541"/>
                  </a:lnTo>
                  <a:lnTo>
                    <a:pt x="542671" y="11430"/>
                  </a:lnTo>
                  <a:lnTo>
                    <a:pt x="542556" y="15367"/>
                  </a:lnTo>
                  <a:lnTo>
                    <a:pt x="542112" y="14351"/>
                  </a:lnTo>
                  <a:lnTo>
                    <a:pt x="541540" y="13081"/>
                  </a:lnTo>
                  <a:lnTo>
                    <a:pt x="540715" y="14351"/>
                  </a:lnTo>
                  <a:lnTo>
                    <a:pt x="540727" y="14097"/>
                  </a:lnTo>
                  <a:lnTo>
                    <a:pt x="540778" y="13081"/>
                  </a:lnTo>
                  <a:lnTo>
                    <a:pt x="539191" y="12192"/>
                  </a:lnTo>
                  <a:lnTo>
                    <a:pt x="538568" y="11099"/>
                  </a:lnTo>
                  <a:lnTo>
                    <a:pt x="538480" y="10287"/>
                  </a:lnTo>
                  <a:lnTo>
                    <a:pt x="538302" y="14097"/>
                  </a:lnTo>
                  <a:lnTo>
                    <a:pt x="537527" y="13335"/>
                  </a:lnTo>
                  <a:lnTo>
                    <a:pt x="536943" y="14097"/>
                  </a:lnTo>
                  <a:lnTo>
                    <a:pt x="536968" y="12700"/>
                  </a:lnTo>
                  <a:lnTo>
                    <a:pt x="536981" y="12192"/>
                  </a:lnTo>
                  <a:lnTo>
                    <a:pt x="537095" y="10922"/>
                  </a:lnTo>
                  <a:lnTo>
                    <a:pt x="537413" y="9906"/>
                  </a:lnTo>
                  <a:lnTo>
                    <a:pt x="536867" y="9906"/>
                  </a:lnTo>
                  <a:lnTo>
                    <a:pt x="536790" y="10617"/>
                  </a:lnTo>
                  <a:lnTo>
                    <a:pt x="536663" y="11430"/>
                  </a:lnTo>
                  <a:lnTo>
                    <a:pt x="536562" y="11811"/>
                  </a:lnTo>
                  <a:lnTo>
                    <a:pt x="536219" y="12192"/>
                  </a:lnTo>
                  <a:lnTo>
                    <a:pt x="536384" y="9398"/>
                  </a:lnTo>
                  <a:lnTo>
                    <a:pt x="535660" y="9525"/>
                  </a:lnTo>
                  <a:lnTo>
                    <a:pt x="534911" y="12700"/>
                  </a:lnTo>
                  <a:lnTo>
                    <a:pt x="534009" y="10795"/>
                  </a:lnTo>
                  <a:lnTo>
                    <a:pt x="534022" y="13970"/>
                  </a:lnTo>
                  <a:lnTo>
                    <a:pt x="534492" y="17018"/>
                  </a:lnTo>
                  <a:lnTo>
                    <a:pt x="534619" y="18415"/>
                  </a:lnTo>
                  <a:lnTo>
                    <a:pt x="533704" y="20066"/>
                  </a:lnTo>
                  <a:lnTo>
                    <a:pt x="533666" y="16891"/>
                  </a:lnTo>
                  <a:lnTo>
                    <a:pt x="533615" y="16764"/>
                  </a:lnTo>
                  <a:lnTo>
                    <a:pt x="533577" y="16637"/>
                  </a:lnTo>
                  <a:lnTo>
                    <a:pt x="533552" y="16510"/>
                  </a:lnTo>
                  <a:lnTo>
                    <a:pt x="533527" y="15671"/>
                  </a:lnTo>
                  <a:lnTo>
                    <a:pt x="533285" y="15494"/>
                  </a:lnTo>
                  <a:lnTo>
                    <a:pt x="533311" y="13970"/>
                  </a:lnTo>
                  <a:lnTo>
                    <a:pt x="533311" y="13462"/>
                  </a:lnTo>
                  <a:lnTo>
                    <a:pt x="533044" y="13970"/>
                  </a:lnTo>
                  <a:lnTo>
                    <a:pt x="533107" y="12446"/>
                  </a:lnTo>
                  <a:lnTo>
                    <a:pt x="533209" y="12192"/>
                  </a:lnTo>
                  <a:lnTo>
                    <a:pt x="533400" y="13208"/>
                  </a:lnTo>
                  <a:lnTo>
                    <a:pt x="533476" y="12725"/>
                  </a:lnTo>
                  <a:lnTo>
                    <a:pt x="533476" y="13081"/>
                  </a:lnTo>
                  <a:lnTo>
                    <a:pt x="533603" y="15240"/>
                  </a:lnTo>
                  <a:lnTo>
                    <a:pt x="533819" y="13970"/>
                  </a:lnTo>
                  <a:lnTo>
                    <a:pt x="533717" y="13335"/>
                  </a:lnTo>
                  <a:lnTo>
                    <a:pt x="533488" y="12700"/>
                  </a:lnTo>
                  <a:lnTo>
                    <a:pt x="533514" y="12573"/>
                  </a:lnTo>
                  <a:lnTo>
                    <a:pt x="533387" y="12293"/>
                  </a:lnTo>
                  <a:lnTo>
                    <a:pt x="533158" y="12065"/>
                  </a:lnTo>
                  <a:lnTo>
                    <a:pt x="532803" y="11049"/>
                  </a:lnTo>
                  <a:lnTo>
                    <a:pt x="532676" y="10414"/>
                  </a:lnTo>
                  <a:lnTo>
                    <a:pt x="532574" y="9271"/>
                  </a:lnTo>
                  <a:lnTo>
                    <a:pt x="532561" y="12065"/>
                  </a:lnTo>
                  <a:lnTo>
                    <a:pt x="532269" y="12319"/>
                  </a:lnTo>
                  <a:lnTo>
                    <a:pt x="531558" y="12446"/>
                  </a:lnTo>
                  <a:lnTo>
                    <a:pt x="531685" y="11811"/>
                  </a:lnTo>
                  <a:lnTo>
                    <a:pt x="531990" y="10160"/>
                  </a:lnTo>
                  <a:lnTo>
                    <a:pt x="531901" y="9398"/>
                  </a:lnTo>
                  <a:lnTo>
                    <a:pt x="531647" y="8763"/>
                  </a:lnTo>
                  <a:lnTo>
                    <a:pt x="531456" y="10160"/>
                  </a:lnTo>
                  <a:lnTo>
                    <a:pt x="531025" y="8636"/>
                  </a:lnTo>
                  <a:lnTo>
                    <a:pt x="530987" y="11811"/>
                  </a:lnTo>
                  <a:lnTo>
                    <a:pt x="530783" y="11811"/>
                  </a:lnTo>
                  <a:lnTo>
                    <a:pt x="530758" y="10795"/>
                  </a:lnTo>
                  <a:lnTo>
                    <a:pt x="530669" y="9525"/>
                  </a:lnTo>
                  <a:lnTo>
                    <a:pt x="530301" y="10795"/>
                  </a:lnTo>
                  <a:lnTo>
                    <a:pt x="528942" y="9906"/>
                  </a:lnTo>
                  <a:lnTo>
                    <a:pt x="529297" y="12827"/>
                  </a:lnTo>
                  <a:lnTo>
                    <a:pt x="529336" y="13068"/>
                  </a:lnTo>
                  <a:lnTo>
                    <a:pt x="529348" y="13284"/>
                  </a:lnTo>
                  <a:lnTo>
                    <a:pt x="529374" y="13423"/>
                  </a:lnTo>
                  <a:lnTo>
                    <a:pt x="529361" y="13246"/>
                  </a:lnTo>
                  <a:lnTo>
                    <a:pt x="529412" y="13462"/>
                  </a:lnTo>
                  <a:lnTo>
                    <a:pt x="528142" y="16510"/>
                  </a:lnTo>
                  <a:lnTo>
                    <a:pt x="528002" y="16002"/>
                  </a:lnTo>
                  <a:lnTo>
                    <a:pt x="527837" y="15367"/>
                  </a:lnTo>
                  <a:lnTo>
                    <a:pt x="527710" y="14859"/>
                  </a:lnTo>
                  <a:lnTo>
                    <a:pt x="527278" y="13208"/>
                  </a:lnTo>
                  <a:lnTo>
                    <a:pt x="527240" y="13081"/>
                  </a:lnTo>
                  <a:lnTo>
                    <a:pt x="526872" y="11684"/>
                  </a:lnTo>
                  <a:lnTo>
                    <a:pt x="525665" y="13081"/>
                  </a:lnTo>
                  <a:lnTo>
                    <a:pt x="525665" y="12065"/>
                  </a:lnTo>
                  <a:lnTo>
                    <a:pt x="524941" y="13208"/>
                  </a:lnTo>
                  <a:lnTo>
                    <a:pt x="524078" y="12700"/>
                  </a:lnTo>
                  <a:lnTo>
                    <a:pt x="523544" y="14859"/>
                  </a:lnTo>
                  <a:lnTo>
                    <a:pt x="523328" y="14859"/>
                  </a:lnTo>
                  <a:lnTo>
                    <a:pt x="523201" y="13970"/>
                  </a:lnTo>
                  <a:lnTo>
                    <a:pt x="523163" y="13716"/>
                  </a:lnTo>
                  <a:lnTo>
                    <a:pt x="523163" y="11811"/>
                  </a:lnTo>
                  <a:lnTo>
                    <a:pt x="522643" y="12522"/>
                  </a:lnTo>
                  <a:lnTo>
                    <a:pt x="522541" y="13716"/>
                  </a:lnTo>
                  <a:lnTo>
                    <a:pt x="521817" y="12192"/>
                  </a:lnTo>
                  <a:lnTo>
                    <a:pt x="521919" y="11557"/>
                  </a:lnTo>
                  <a:lnTo>
                    <a:pt x="522097" y="10922"/>
                  </a:lnTo>
                  <a:lnTo>
                    <a:pt x="522147" y="10604"/>
                  </a:lnTo>
                  <a:lnTo>
                    <a:pt x="522122" y="10414"/>
                  </a:lnTo>
                  <a:lnTo>
                    <a:pt x="522325" y="10160"/>
                  </a:lnTo>
                  <a:lnTo>
                    <a:pt x="522008" y="10261"/>
                  </a:lnTo>
                  <a:lnTo>
                    <a:pt x="521728" y="9906"/>
                  </a:lnTo>
                  <a:lnTo>
                    <a:pt x="521601" y="9525"/>
                  </a:lnTo>
                  <a:lnTo>
                    <a:pt x="521474" y="8128"/>
                  </a:lnTo>
                  <a:lnTo>
                    <a:pt x="520700" y="10922"/>
                  </a:lnTo>
                  <a:lnTo>
                    <a:pt x="520725" y="10668"/>
                  </a:lnTo>
                  <a:lnTo>
                    <a:pt x="520954" y="8559"/>
                  </a:lnTo>
                  <a:lnTo>
                    <a:pt x="520839" y="8255"/>
                  </a:lnTo>
                  <a:lnTo>
                    <a:pt x="520179" y="7620"/>
                  </a:lnTo>
                  <a:lnTo>
                    <a:pt x="520014" y="8001"/>
                  </a:lnTo>
                  <a:lnTo>
                    <a:pt x="519887" y="8559"/>
                  </a:lnTo>
                  <a:lnTo>
                    <a:pt x="520331" y="10287"/>
                  </a:lnTo>
                  <a:lnTo>
                    <a:pt x="519938" y="10668"/>
                  </a:lnTo>
                  <a:lnTo>
                    <a:pt x="519264" y="10287"/>
                  </a:lnTo>
                  <a:lnTo>
                    <a:pt x="519391" y="8140"/>
                  </a:lnTo>
                  <a:lnTo>
                    <a:pt x="519303" y="6223"/>
                  </a:lnTo>
                  <a:lnTo>
                    <a:pt x="518058" y="2540"/>
                  </a:lnTo>
                  <a:lnTo>
                    <a:pt x="516813" y="13970"/>
                  </a:lnTo>
                  <a:lnTo>
                    <a:pt x="516432" y="11430"/>
                  </a:lnTo>
                  <a:lnTo>
                    <a:pt x="516280" y="10439"/>
                  </a:lnTo>
                  <a:lnTo>
                    <a:pt x="516166" y="11430"/>
                  </a:lnTo>
                  <a:lnTo>
                    <a:pt x="515670" y="11049"/>
                  </a:lnTo>
                  <a:lnTo>
                    <a:pt x="515505" y="10922"/>
                  </a:lnTo>
                  <a:lnTo>
                    <a:pt x="514832" y="5969"/>
                  </a:lnTo>
                  <a:lnTo>
                    <a:pt x="514616" y="5969"/>
                  </a:lnTo>
                  <a:lnTo>
                    <a:pt x="513715" y="3937"/>
                  </a:lnTo>
                  <a:lnTo>
                    <a:pt x="513727" y="11049"/>
                  </a:lnTo>
                  <a:lnTo>
                    <a:pt x="512787" y="9652"/>
                  </a:lnTo>
                  <a:lnTo>
                    <a:pt x="512902" y="14351"/>
                  </a:lnTo>
                  <a:lnTo>
                    <a:pt x="512267" y="15367"/>
                  </a:lnTo>
                  <a:lnTo>
                    <a:pt x="511619" y="14998"/>
                  </a:lnTo>
                  <a:lnTo>
                    <a:pt x="511594" y="14859"/>
                  </a:lnTo>
                  <a:lnTo>
                    <a:pt x="511594" y="14732"/>
                  </a:lnTo>
                  <a:lnTo>
                    <a:pt x="511556" y="13462"/>
                  </a:lnTo>
                  <a:lnTo>
                    <a:pt x="511530" y="12065"/>
                  </a:lnTo>
                  <a:lnTo>
                    <a:pt x="511644" y="9779"/>
                  </a:lnTo>
                  <a:lnTo>
                    <a:pt x="511911" y="9144"/>
                  </a:lnTo>
                  <a:lnTo>
                    <a:pt x="512064" y="9144"/>
                  </a:lnTo>
                  <a:lnTo>
                    <a:pt x="512127" y="9842"/>
                  </a:lnTo>
                  <a:lnTo>
                    <a:pt x="512013" y="10058"/>
                  </a:lnTo>
                  <a:lnTo>
                    <a:pt x="511911" y="10261"/>
                  </a:lnTo>
                  <a:lnTo>
                    <a:pt x="511937" y="10566"/>
                  </a:lnTo>
                  <a:lnTo>
                    <a:pt x="512064" y="10490"/>
                  </a:lnTo>
                  <a:lnTo>
                    <a:pt x="512127" y="10134"/>
                  </a:lnTo>
                  <a:lnTo>
                    <a:pt x="512127" y="9893"/>
                  </a:lnTo>
                  <a:lnTo>
                    <a:pt x="512572" y="9017"/>
                  </a:lnTo>
                  <a:lnTo>
                    <a:pt x="512622" y="8763"/>
                  </a:lnTo>
                  <a:lnTo>
                    <a:pt x="512394" y="7620"/>
                  </a:lnTo>
                  <a:lnTo>
                    <a:pt x="512292" y="8763"/>
                  </a:lnTo>
                  <a:lnTo>
                    <a:pt x="512165" y="8255"/>
                  </a:lnTo>
                  <a:lnTo>
                    <a:pt x="511975" y="7493"/>
                  </a:lnTo>
                  <a:lnTo>
                    <a:pt x="511111" y="7607"/>
                  </a:lnTo>
                  <a:lnTo>
                    <a:pt x="511149" y="7785"/>
                  </a:lnTo>
                  <a:lnTo>
                    <a:pt x="511416" y="8255"/>
                  </a:lnTo>
                  <a:lnTo>
                    <a:pt x="511048" y="7620"/>
                  </a:lnTo>
                  <a:lnTo>
                    <a:pt x="510565" y="6477"/>
                  </a:lnTo>
                  <a:lnTo>
                    <a:pt x="510082" y="8255"/>
                  </a:lnTo>
                  <a:lnTo>
                    <a:pt x="509193" y="6985"/>
                  </a:lnTo>
                  <a:lnTo>
                    <a:pt x="509333" y="7747"/>
                  </a:lnTo>
                  <a:lnTo>
                    <a:pt x="509447" y="9144"/>
                  </a:lnTo>
                  <a:lnTo>
                    <a:pt x="509308" y="9144"/>
                  </a:lnTo>
                  <a:lnTo>
                    <a:pt x="508025" y="7620"/>
                  </a:lnTo>
                  <a:lnTo>
                    <a:pt x="508723" y="11557"/>
                  </a:lnTo>
                  <a:lnTo>
                    <a:pt x="507847" y="12065"/>
                  </a:lnTo>
                  <a:lnTo>
                    <a:pt x="507682" y="11430"/>
                  </a:lnTo>
                  <a:lnTo>
                    <a:pt x="507580" y="11049"/>
                  </a:lnTo>
                  <a:lnTo>
                    <a:pt x="507466" y="10604"/>
                  </a:lnTo>
                  <a:lnTo>
                    <a:pt x="507492" y="9652"/>
                  </a:lnTo>
                  <a:lnTo>
                    <a:pt x="507619" y="9144"/>
                  </a:lnTo>
                  <a:lnTo>
                    <a:pt x="508050" y="7493"/>
                  </a:lnTo>
                  <a:lnTo>
                    <a:pt x="507161" y="9144"/>
                  </a:lnTo>
                  <a:lnTo>
                    <a:pt x="506717" y="8102"/>
                  </a:lnTo>
                  <a:lnTo>
                    <a:pt x="506755" y="7239"/>
                  </a:lnTo>
                  <a:lnTo>
                    <a:pt x="507288" y="4826"/>
                  </a:lnTo>
                  <a:lnTo>
                    <a:pt x="506463" y="7239"/>
                  </a:lnTo>
                  <a:lnTo>
                    <a:pt x="506069" y="4826"/>
                  </a:lnTo>
                  <a:lnTo>
                    <a:pt x="505790" y="3175"/>
                  </a:lnTo>
                  <a:lnTo>
                    <a:pt x="505333" y="2794"/>
                  </a:lnTo>
                  <a:lnTo>
                    <a:pt x="505498" y="2413"/>
                  </a:lnTo>
                  <a:lnTo>
                    <a:pt x="505091" y="2413"/>
                  </a:lnTo>
                  <a:lnTo>
                    <a:pt x="505307" y="4826"/>
                  </a:lnTo>
                  <a:lnTo>
                    <a:pt x="505066" y="4445"/>
                  </a:lnTo>
                  <a:lnTo>
                    <a:pt x="504863" y="4445"/>
                  </a:lnTo>
                  <a:lnTo>
                    <a:pt x="504875" y="3302"/>
                  </a:lnTo>
                  <a:lnTo>
                    <a:pt x="504786" y="3810"/>
                  </a:lnTo>
                  <a:lnTo>
                    <a:pt x="504672" y="5334"/>
                  </a:lnTo>
                  <a:lnTo>
                    <a:pt x="504888" y="6604"/>
                  </a:lnTo>
                  <a:lnTo>
                    <a:pt x="505015" y="7607"/>
                  </a:lnTo>
                  <a:lnTo>
                    <a:pt x="504520" y="9652"/>
                  </a:lnTo>
                  <a:lnTo>
                    <a:pt x="504304" y="8813"/>
                  </a:lnTo>
                  <a:lnTo>
                    <a:pt x="504202" y="8636"/>
                  </a:lnTo>
                  <a:lnTo>
                    <a:pt x="503491" y="11049"/>
                  </a:lnTo>
                  <a:lnTo>
                    <a:pt x="503440" y="9144"/>
                  </a:lnTo>
                  <a:lnTo>
                    <a:pt x="503402" y="8001"/>
                  </a:lnTo>
                  <a:lnTo>
                    <a:pt x="503402" y="7747"/>
                  </a:lnTo>
                  <a:lnTo>
                    <a:pt x="504139" y="8559"/>
                  </a:lnTo>
                  <a:lnTo>
                    <a:pt x="504190" y="8382"/>
                  </a:lnTo>
                  <a:lnTo>
                    <a:pt x="504202" y="8636"/>
                  </a:lnTo>
                  <a:lnTo>
                    <a:pt x="504431" y="8890"/>
                  </a:lnTo>
                  <a:lnTo>
                    <a:pt x="504304" y="8382"/>
                  </a:lnTo>
                  <a:lnTo>
                    <a:pt x="504139" y="7747"/>
                  </a:lnTo>
                  <a:lnTo>
                    <a:pt x="503885" y="6731"/>
                  </a:lnTo>
                  <a:lnTo>
                    <a:pt x="503313" y="4445"/>
                  </a:lnTo>
                  <a:lnTo>
                    <a:pt x="503758" y="4191"/>
                  </a:lnTo>
                  <a:lnTo>
                    <a:pt x="503631" y="3937"/>
                  </a:lnTo>
                  <a:lnTo>
                    <a:pt x="503516" y="2540"/>
                  </a:lnTo>
                  <a:lnTo>
                    <a:pt x="502691" y="0"/>
                  </a:lnTo>
                  <a:lnTo>
                    <a:pt x="503186" y="6731"/>
                  </a:lnTo>
                  <a:lnTo>
                    <a:pt x="502145" y="6604"/>
                  </a:lnTo>
                  <a:lnTo>
                    <a:pt x="502272" y="5080"/>
                  </a:lnTo>
                  <a:lnTo>
                    <a:pt x="502145" y="4051"/>
                  </a:lnTo>
                  <a:lnTo>
                    <a:pt x="502005" y="5842"/>
                  </a:lnTo>
                  <a:lnTo>
                    <a:pt x="501878" y="6807"/>
                  </a:lnTo>
                  <a:lnTo>
                    <a:pt x="501548" y="8001"/>
                  </a:lnTo>
                  <a:lnTo>
                    <a:pt x="500888" y="6604"/>
                  </a:lnTo>
                  <a:lnTo>
                    <a:pt x="500824" y="9144"/>
                  </a:lnTo>
                  <a:lnTo>
                    <a:pt x="500481" y="8890"/>
                  </a:lnTo>
                  <a:lnTo>
                    <a:pt x="500735" y="9398"/>
                  </a:lnTo>
                  <a:lnTo>
                    <a:pt x="500849" y="9779"/>
                  </a:lnTo>
                  <a:lnTo>
                    <a:pt x="500722" y="11430"/>
                  </a:lnTo>
                  <a:lnTo>
                    <a:pt x="500392" y="11176"/>
                  </a:lnTo>
                  <a:lnTo>
                    <a:pt x="500011" y="11684"/>
                  </a:lnTo>
                  <a:lnTo>
                    <a:pt x="499897" y="11938"/>
                  </a:lnTo>
                  <a:lnTo>
                    <a:pt x="499643" y="13462"/>
                  </a:lnTo>
                  <a:lnTo>
                    <a:pt x="499567" y="12573"/>
                  </a:lnTo>
                  <a:lnTo>
                    <a:pt x="499249" y="9017"/>
                  </a:lnTo>
                  <a:lnTo>
                    <a:pt x="499046" y="6731"/>
                  </a:lnTo>
                  <a:lnTo>
                    <a:pt x="498322" y="9017"/>
                  </a:lnTo>
                  <a:lnTo>
                    <a:pt x="498221" y="8636"/>
                  </a:lnTo>
                  <a:lnTo>
                    <a:pt x="498094" y="8140"/>
                  </a:lnTo>
                  <a:lnTo>
                    <a:pt x="498144" y="6604"/>
                  </a:lnTo>
                  <a:lnTo>
                    <a:pt x="498271" y="5715"/>
                  </a:lnTo>
                  <a:lnTo>
                    <a:pt x="498144" y="4953"/>
                  </a:lnTo>
                  <a:lnTo>
                    <a:pt x="498030" y="4572"/>
                  </a:lnTo>
                  <a:lnTo>
                    <a:pt x="497497" y="6134"/>
                  </a:lnTo>
                  <a:lnTo>
                    <a:pt x="497497" y="9652"/>
                  </a:lnTo>
                  <a:lnTo>
                    <a:pt x="497382" y="10160"/>
                  </a:lnTo>
                  <a:lnTo>
                    <a:pt x="497281" y="11303"/>
                  </a:lnTo>
                  <a:lnTo>
                    <a:pt x="497395" y="12573"/>
                  </a:lnTo>
                  <a:lnTo>
                    <a:pt x="497281" y="11811"/>
                  </a:lnTo>
                  <a:lnTo>
                    <a:pt x="497166" y="11176"/>
                  </a:lnTo>
                  <a:lnTo>
                    <a:pt x="497065" y="10287"/>
                  </a:lnTo>
                  <a:lnTo>
                    <a:pt x="497001" y="9855"/>
                  </a:lnTo>
                  <a:lnTo>
                    <a:pt x="496874" y="10287"/>
                  </a:lnTo>
                  <a:lnTo>
                    <a:pt x="496849" y="8890"/>
                  </a:lnTo>
                  <a:lnTo>
                    <a:pt x="497001" y="9855"/>
                  </a:lnTo>
                  <a:lnTo>
                    <a:pt x="497281" y="8890"/>
                  </a:lnTo>
                  <a:lnTo>
                    <a:pt x="497357" y="8636"/>
                  </a:lnTo>
                  <a:lnTo>
                    <a:pt x="497497" y="9652"/>
                  </a:lnTo>
                  <a:lnTo>
                    <a:pt x="497497" y="6134"/>
                  </a:lnTo>
                  <a:lnTo>
                    <a:pt x="497306" y="6680"/>
                  </a:lnTo>
                  <a:lnTo>
                    <a:pt x="496455" y="10287"/>
                  </a:lnTo>
                  <a:lnTo>
                    <a:pt x="496697" y="10287"/>
                  </a:lnTo>
                  <a:lnTo>
                    <a:pt x="496239" y="14732"/>
                  </a:lnTo>
                  <a:lnTo>
                    <a:pt x="496176" y="14478"/>
                  </a:lnTo>
                  <a:lnTo>
                    <a:pt x="495820" y="13081"/>
                  </a:lnTo>
                  <a:lnTo>
                    <a:pt x="495719" y="12687"/>
                  </a:lnTo>
                  <a:lnTo>
                    <a:pt x="495604" y="11176"/>
                  </a:lnTo>
                  <a:lnTo>
                    <a:pt x="495630" y="9271"/>
                  </a:lnTo>
                  <a:lnTo>
                    <a:pt x="495528" y="5715"/>
                  </a:lnTo>
                  <a:lnTo>
                    <a:pt x="494690" y="3302"/>
                  </a:lnTo>
                  <a:lnTo>
                    <a:pt x="493864" y="9271"/>
                  </a:lnTo>
                  <a:lnTo>
                    <a:pt x="492594" y="7620"/>
                  </a:lnTo>
                  <a:lnTo>
                    <a:pt x="492810" y="8255"/>
                  </a:lnTo>
                  <a:lnTo>
                    <a:pt x="492925" y="9652"/>
                  </a:lnTo>
                  <a:lnTo>
                    <a:pt x="492798" y="11176"/>
                  </a:lnTo>
                  <a:lnTo>
                    <a:pt x="492480" y="10033"/>
                  </a:lnTo>
                  <a:lnTo>
                    <a:pt x="492188" y="9017"/>
                  </a:lnTo>
                  <a:lnTo>
                    <a:pt x="491769" y="10033"/>
                  </a:lnTo>
                  <a:lnTo>
                    <a:pt x="491769" y="9906"/>
                  </a:lnTo>
                  <a:lnTo>
                    <a:pt x="491642" y="7493"/>
                  </a:lnTo>
                  <a:lnTo>
                    <a:pt x="491528" y="6921"/>
                  </a:lnTo>
                  <a:lnTo>
                    <a:pt x="491401" y="5969"/>
                  </a:lnTo>
                  <a:lnTo>
                    <a:pt x="491413" y="7493"/>
                  </a:lnTo>
                  <a:lnTo>
                    <a:pt x="490448" y="5842"/>
                  </a:lnTo>
                  <a:lnTo>
                    <a:pt x="490296" y="9906"/>
                  </a:lnTo>
                  <a:lnTo>
                    <a:pt x="489737" y="7239"/>
                  </a:lnTo>
                  <a:lnTo>
                    <a:pt x="488708" y="6096"/>
                  </a:lnTo>
                  <a:lnTo>
                    <a:pt x="488505" y="13081"/>
                  </a:lnTo>
                  <a:lnTo>
                    <a:pt x="487514" y="12319"/>
                  </a:lnTo>
                  <a:lnTo>
                    <a:pt x="487565" y="11938"/>
                  </a:lnTo>
                  <a:lnTo>
                    <a:pt x="487718" y="10922"/>
                  </a:lnTo>
                  <a:lnTo>
                    <a:pt x="487603" y="9398"/>
                  </a:lnTo>
                  <a:lnTo>
                    <a:pt x="487489" y="9017"/>
                  </a:lnTo>
                  <a:lnTo>
                    <a:pt x="487603" y="8128"/>
                  </a:lnTo>
                  <a:lnTo>
                    <a:pt x="488073" y="7112"/>
                  </a:lnTo>
                  <a:lnTo>
                    <a:pt x="487730" y="6985"/>
                  </a:lnTo>
                  <a:lnTo>
                    <a:pt x="487426" y="6604"/>
                  </a:lnTo>
                  <a:lnTo>
                    <a:pt x="487413" y="8128"/>
                  </a:lnTo>
                  <a:lnTo>
                    <a:pt x="487235" y="6858"/>
                  </a:lnTo>
                  <a:lnTo>
                    <a:pt x="486460" y="10922"/>
                  </a:lnTo>
                  <a:lnTo>
                    <a:pt x="486168" y="8890"/>
                  </a:lnTo>
                  <a:lnTo>
                    <a:pt x="486092" y="9398"/>
                  </a:lnTo>
                  <a:lnTo>
                    <a:pt x="485965" y="11938"/>
                  </a:lnTo>
                  <a:lnTo>
                    <a:pt x="485584" y="11811"/>
                  </a:lnTo>
                  <a:lnTo>
                    <a:pt x="485000" y="12192"/>
                  </a:lnTo>
                  <a:lnTo>
                    <a:pt x="485305" y="14478"/>
                  </a:lnTo>
                  <a:lnTo>
                    <a:pt x="484314" y="8001"/>
                  </a:lnTo>
                  <a:lnTo>
                    <a:pt x="482409" y="14859"/>
                  </a:lnTo>
                  <a:lnTo>
                    <a:pt x="481774" y="10795"/>
                  </a:lnTo>
                  <a:lnTo>
                    <a:pt x="481558" y="9398"/>
                  </a:lnTo>
                  <a:lnTo>
                    <a:pt x="480822" y="10033"/>
                  </a:lnTo>
                  <a:lnTo>
                    <a:pt x="479933" y="10668"/>
                  </a:lnTo>
                  <a:lnTo>
                    <a:pt x="479259" y="10795"/>
                  </a:lnTo>
                  <a:lnTo>
                    <a:pt x="479272" y="9779"/>
                  </a:lnTo>
                  <a:lnTo>
                    <a:pt x="478497" y="8128"/>
                  </a:lnTo>
                  <a:lnTo>
                    <a:pt x="478790" y="16002"/>
                  </a:lnTo>
                  <a:lnTo>
                    <a:pt x="478243" y="14859"/>
                  </a:lnTo>
                  <a:lnTo>
                    <a:pt x="477761" y="13843"/>
                  </a:lnTo>
                  <a:lnTo>
                    <a:pt x="477443" y="11684"/>
                  </a:lnTo>
                  <a:lnTo>
                    <a:pt x="477266" y="10414"/>
                  </a:lnTo>
                  <a:lnTo>
                    <a:pt x="478332" y="12065"/>
                  </a:lnTo>
                  <a:lnTo>
                    <a:pt x="478015" y="10845"/>
                  </a:lnTo>
                  <a:lnTo>
                    <a:pt x="478002" y="10414"/>
                  </a:lnTo>
                  <a:lnTo>
                    <a:pt x="477913" y="3937"/>
                  </a:lnTo>
                  <a:lnTo>
                    <a:pt x="476732" y="11684"/>
                  </a:lnTo>
                  <a:lnTo>
                    <a:pt x="476440" y="9906"/>
                  </a:lnTo>
                  <a:lnTo>
                    <a:pt x="476084" y="7848"/>
                  </a:lnTo>
                  <a:lnTo>
                    <a:pt x="476199" y="7366"/>
                  </a:lnTo>
                  <a:lnTo>
                    <a:pt x="476097" y="6604"/>
                  </a:lnTo>
                  <a:lnTo>
                    <a:pt x="475716" y="4953"/>
                  </a:lnTo>
                  <a:lnTo>
                    <a:pt x="474916" y="9906"/>
                  </a:lnTo>
                  <a:lnTo>
                    <a:pt x="474040" y="9398"/>
                  </a:lnTo>
                  <a:lnTo>
                    <a:pt x="474052" y="8382"/>
                  </a:lnTo>
                  <a:lnTo>
                    <a:pt x="473430" y="11811"/>
                  </a:lnTo>
                  <a:lnTo>
                    <a:pt x="471703" y="13563"/>
                  </a:lnTo>
                  <a:lnTo>
                    <a:pt x="471639" y="14224"/>
                  </a:lnTo>
                  <a:lnTo>
                    <a:pt x="471004" y="14859"/>
                  </a:lnTo>
                  <a:lnTo>
                    <a:pt x="470789" y="13563"/>
                  </a:lnTo>
                  <a:lnTo>
                    <a:pt x="470344" y="12446"/>
                  </a:lnTo>
                  <a:lnTo>
                    <a:pt x="470230" y="11557"/>
                  </a:lnTo>
                  <a:lnTo>
                    <a:pt x="470179" y="9271"/>
                  </a:lnTo>
                  <a:lnTo>
                    <a:pt x="470890" y="9144"/>
                  </a:lnTo>
                  <a:lnTo>
                    <a:pt x="470560" y="5334"/>
                  </a:lnTo>
                  <a:lnTo>
                    <a:pt x="469976" y="9271"/>
                  </a:lnTo>
                  <a:lnTo>
                    <a:pt x="469709" y="8813"/>
                  </a:lnTo>
                  <a:lnTo>
                    <a:pt x="469671" y="6985"/>
                  </a:lnTo>
                  <a:lnTo>
                    <a:pt x="468566" y="7493"/>
                  </a:lnTo>
                  <a:lnTo>
                    <a:pt x="468528" y="11557"/>
                  </a:lnTo>
                  <a:lnTo>
                    <a:pt x="467360" y="11303"/>
                  </a:lnTo>
                  <a:lnTo>
                    <a:pt x="467410" y="12954"/>
                  </a:lnTo>
                  <a:lnTo>
                    <a:pt x="466801" y="16637"/>
                  </a:lnTo>
                  <a:lnTo>
                    <a:pt x="466839" y="14986"/>
                  </a:lnTo>
                  <a:lnTo>
                    <a:pt x="466852" y="14224"/>
                  </a:lnTo>
                  <a:lnTo>
                    <a:pt x="466864" y="13843"/>
                  </a:lnTo>
                  <a:lnTo>
                    <a:pt x="466877" y="13208"/>
                  </a:lnTo>
                  <a:lnTo>
                    <a:pt x="466953" y="10287"/>
                  </a:lnTo>
                  <a:lnTo>
                    <a:pt x="466293" y="13208"/>
                  </a:lnTo>
                  <a:lnTo>
                    <a:pt x="466115" y="9144"/>
                  </a:lnTo>
                  <a:lnTo>
                    <a:pt x="464616" y="13081"/>
                  </a:lnTo>
                  <a:lnTo>
                    <a:pt x="463842" y="13843"/>
                  </a:lnTo>
                  <a:lnTo>
                    <a:pt x="464070" y="12293"/>
                  </a:lnTo>
                  <a:lnTo>
                    <a:pt x="463435" y="13843"/>
                  </a:lnTo>
                  <a:lnTo>
                    <a:pt x="462597" y="13716"/>
                  </a:lnTo>
                  <a:lnTo>
                    <a:pt x="462597" y="13462"/>
                  </a:lnTo>
                  <a:lnTo>
                    <a:pt x="462622" y="12319"/>
                  </a:lnTo>
                  <a:lnTo>
                    <a:pt x="462648" y="11684"/>
                  </a:lnTo>
                  <a:lnTo>
                    <a:pt x="462800" y="5715"/>
                  </a:lnTo>
                  <a:lnTo>
                    <a:pt x="460438" y="11684"/>
                  </a:lnTo>
                  <a:lnTo>
                    <a:pt x="460362" y="10922"/>
                  </a:lnTo>
                  <a:lnTo>
                    <a:pt x="460133" y="8382"/>
                  </a:lnTo>
                  <a:lnTo>
                    <a:pt x="459867" y="5461"/>
                  </a:lnTo>
                  <a:lnTo>
                    <a:pt x="458368" y="8382"/>
                  </a:lnTo>
                  <a:lnTo>
                    <a:pt x="456946" y="4191"/>
                  </a:lnTo>
                  <a:lnTo>
                    <a:pt x="455231" y="4699"/>
                  </a:lnTo>
                  <a:lnTo>
                    <a:pt x="455790" y="10922"/>
                  </a:lnTo>
                  <a:lnTo>
                    <a:pt x="454723" y="4826"/>
                  </a:lnTo>
                  <a:lnTo>
                    <a:pt x="454723" y="5829"/>
                  </a:lnTo>
                  <a:lnTo>
                    <a:pt x="454304" y="4737"/>
                  </a:lnTo>
                  <a:lnTo>
                    <a:pt x="454736" y="6870"/>
                  </a:lnTo>
                  <a:lnTo>
                    <a:pt x="454736" y="7416"/>
                  </a:lnTo>
                  <a:lnTo>
                    <a:pt x="454774" y="11303"/>
                  </a:lnTo>
                  <a:lnTo>
                    <a:pt x="454367" y="11684"/>
                  </a:lnTo>
                  <a:lnTo>
                    <a:pt x="454228" y="11557"/>
                  </a:lnTo>
                  <a:lnTo>
                    <a:pt x="454113" y="10922"/>
                  </a:lnTo>
                  <a:lnTo>
                    <a:pt x="453961" y="10414"/>
                  </a:lnTo>
                  <a:lnTo>
                    <a:pt x="453732" y="9652"/>
                  </a:lnTo>
                  <a:lnTo>
                    <a:pt x="453618" y="9271"/>
                  </a:lnTo>
                  <a:lnTo>
                    <a:pt x="453504" y="8890"/>
                  </a:lnTo>
                  <a:lnTo>
                    <a:pt x="453466" y="8763"/>
                  </a:lnTo>
                  <a:lnTo>
                    <a:pt x="452996" y="7239"/>
                  </a:lnTo>
                  <a:lnTo>
                    <a:pt x="452729" y="5461"/>
                  </a:lnTo>
                  <a:lnTo>
                    <a:pt x="453402" y="5842"/>
                  </a:lnTo>
                  <a:lnTo>
                    <a:pt x="453390" y="5461"/>
                  </a:lnTo>
                  <a:lnTo>
                    <a:pt x="453364" y="4445"/>
                  </a:lnTo>
                  <a:lnTo>
                    <a:pt x="452501" y="3937"/>
                  </a:lnTo>
                  <a:lnTo>
                    <a:pt x="452653" y="3302"/>
                  </a:lnTo>
                  <a:lnTo>
                    <a:pt x="452894" y="2286"/>
                  </a:lnTo>
                  <a:lnTo>
                    <a:pt x="452818" y="1143"/>
                  </a:lnTo>
                  <a:lnTo>
                    <a:pt x="452450" y="0"/>
                  </a:lnTo>
                  <a:lnTo>
                    <a:pt x="452437" y="2540"/>
                  </a:lnTo>
                  <a:lnTo>
                    <a:pt x="452120" y="3302"/>
                  </a:lnTo>
                  <a:lnTo>
                    <a:pt x="451624" y="2413"/>
                  </a:lnTo>
                  <a:lnTo>
                    <a:pt x="452158" y="4699"/>
                  </a:lnTo>
                  <a:lnTo>
                    <a:pt x="452259" y="5461"/>
                  </a:lnTo>
                  <a:lnTo>
                    <a:pt x="451065" y="8763"/>
                  </a:lnTo>
                  <a:lnTo>
                    <a:pt x="451129" y="6477"/>
                  </a:lnTo>
                  <a:lnTo>
                    <a:pt x="451205" y="3429"/>
                  </a:lnTo>
                  <a:lnTo>
                    <a:pt x="451294" y="0"/>
                  </a:lnTo>
                  <a:lnTo>
                    <a:pt x="450024" y="3429"/>
                  </a:lnTo>
                  <a:lnTo>
                    <a:pt x="450202" y="2540"/>
                  </a:lnTo>
                  <a:lnTo>
                    <a:pt x="450430" y="1397"/>
                  </a:lnTo>
                  <a:lnTo>
                    <a:pt x="449795" y="2540"/>
                  </a:lnTo>
                  <a:lnTo>
                    <a:pt x="448094" y="1270"/>
                  </a:lnTo>
                  <a:lnTo>
                    <a:pt x="447446" y="6477"/>
                  </a:lnTo>
                  <a:lnTo>
                    <a:pt x="447319" y="5588"/>
                  </a:lnTo>
                  <a:lnTo>
                    <a:pt x="447255" y="3810"/>
                  </a:lnTo>
                  <a:lnTo>
                    <a:pt x="447471" y="3429"/>
                  </a:lnTo>
                  <a:lnTo>
                    <a:pt x="445960" y="2667"/>
                  </a:lnTo>
                  <a:lnTo>
                    <a:pt x="444055" y="8890"/>
                  </a:lnTo>
                  <a:lnTo>
                    <a:pt x="443407" y="7112"/>
                  </a:lnTo>
                  <a:lnTo>
                    <a:pt x="443001" y="5969"/>
                  </a:lnTo>
                  <a:lnTo>
                    <a:pt x="443026" y="4191"/>
                  </a:lnTo>
                  <a:lnTo>
                    <a:pt x="442747" y="4699"/>
                  </a:lnTo>
                  <a:lnTo>
                    <a:pt x="442518" y="7112"/>
                  </a:lnTo>
                  <a:lnTo>
                    <a:pt x="442404" y="6604"/>
                  </a:lnTo>
                  <a:lnTo>
                    <a:pt x="442290" y="6096"/>
                  </a:lnTo>
                  <a:lnTo>
                    <a:pt x="442302" y="3937"/>
                  </a:lnTo>
                  <a:lnTo>
                    <a:pt x="442175" y="3937"/>
                  </a:lnTo>
                  <a:lnTo>
                    <a:pt x="441401" y="6604"/>
                  </a:lnTo>
                  <a:lnTo>
                    <a:pt x="441083" y="5842"/>
                  </a:lnTo>
                  <a:lnTo>
                    <a:pt x="441198" y="4826"/>
                  </a:lnTo>
                  <a:lnTo>
                    <a:pt x="441325" y="4191"/>
                  </a:lnTo>
                  <a:lnTo>
                    <a:pt x="441274" y="3810"/>
                  </a:lnTo>
                  <a:lnTo>
                    <a:pt x="439902" y="1905"/>
                  </a:lnTo>
                  <a:lnTo>
                    <a:pt x="439127" y="7747"/>
                  </a:lnTo>
                  <a:lnTo>
                    <a:pt x="439013" y="8293"/>
                  </a:lnTo>
                  <a:lnTo>
                    <a:pt x="437819" y="9271"/>
                  </a:lnTo>
                  <a:lnTo>
                    <a:pt x="437832" y="7366"/>
                  </a:lnTo>
                  <a:lnTo>
                    <a:pt x="437756" y="4572"/>
                  </a:lnTo>
                  <a:lnTo>
                    <a:pt x="436219" y="2540"/>
                  </a:lnTo>
                  <a:lnTo>
                    <a:pt x="436156" y="1778"/>
                  </a:lnTo>
                  <a:lnTo>
                    <a:pt x="434428" y="1270"/>
                  </a:lnTo>
                  <a:lnTo>
                    <a:pt x="433197" y="5588"/>
                  </a:lnTo>
                  <a:lnTo>
                    <a:pt x="431584" y="7366"/>
                  </a:lnTo>
                  <a:lnTo>
                    <a:pt x="431419" y="6477"/>
                  </a:lnTo>
                  <a:lnTo>
                    <a:pt x="431177" y="5207"/>
                  </a:lnTo>
                  <a:lnTo>
                    <a:pt x="430631" y="2413"/>
                  </a:lnTo>
                  <a:lnTo>
                    <a:pt x="428244" y="5207"/>
                  </a:lnTo>
                  <a:lnTo>
                    <a:pt x="426681" y="2413"/>
                  </a:lnTo>
                  <a:lnTo>
                    <a:pt x="426783" y="2794"/>
                  </a:lnTo>
                  <a:lnTo>
                    <a:pt x="426885" y="3556"/>
                  </a:lnTo>
                  <a:lnTo>
                    <a:pt x="426643" y="5842"/>
                  </a:lnTo>
                  <a:lnTo>
                    <a:pt x="426516" y="6223"/>
                  </a:lnTo>
                  <a:lnTo>
                    <a:pt x="426326" y="6477"/>
                  </a:lnTo>
                  <a:lnTo>
                    <a:pt x="425958" y="5588"/>
                  </a:lnTo>
                  <a:lnTo>
                    <a:pt x="425272" y="9652"/>
                  </a:lnTo>
                  <a:lnTo>
                    <a:pt x="425272" y="9525"/>
                  </a:lnTo>
                  <a:lnTo>
                    <a:pt x="425310" y="7874"/>
                  </a:lnTo>
                  <a:lnTo>
                    <a:pt x="425361" y="5461"/>
                  </a:lnTo>
                  <a:lnTo>
                    <a:pt x="425488" y="5588"/>
                  </a:lnTo>
                  <a:lnTo>
                    <a:pt x="425488" y="5461"/>
                  </a:lnTo>
                  <a:lnTo>
                    <a:pt x="425310" y="2540"/>
                  </a:lnTo>
                  <a:lnTo>
                    <a:pt x="425246" y="1397"/>
                  </a:lnTo>
                  <a:lnTo>
                    <a:pt x="424472" y="2540"/>
                  </a:lnTo>
                  <a:lnTo>
                    <a:pt x="423875" y="2413"/>
                  </a:lnTo>
                  <a:lnTo>
                    <a:pt x="423722" y="7874"/>
                  </a:lnTo>
                  <a:lnTo>
                    <a:pt x="423075" y="6350"/>
                  </a:lnTo>
                  <a:lnTo>
                    <a:pt x="423024" y="6223"/>
                  </a:lnTo>
                  <a:lnTo>
                    <a:pt x="422427" y="4826"/>
                  </a:lnTo>
                  <a:lnTo>
                    <a:pt x="420992" y="5461"/>
                  </a:lnTo>
                  <a:lnTo>
                    <a:pt x="419696" y="6223"/>
                  </a:lnTo>
                  <a:lnTo>
                    <a:pt x="418795" y="3556"/>
                  </a:lnTo>
                  <a:lnTo>
                    <a:pt x="418401" y="4953"/>
                  </a:lnTo>
                  <a:lnTo>
                    <a:pt x="417944" y="4953"/>
                  </a:lnTo>
                  <a:lnTo>
                    <a:pt x="417550" y="6350"/>
                  </a:lnTo>
                  <a:lnTo>
                    <a:pt x="417601" y="3429"/>
                  </a:lnTo>
                  <a:lnTo>
                    <a:pt x="416902" y="2921"/>
                  </a:lnTo>
                  <a:lnTo>
                    <a:pt x="416039" y="2286"/>
                  </a:lnTo>
                  <a:lnTo>
                    <a:pt x="414731" y="2921"/>
                  </a:lnTo>
                  <a:lnTo>
                    <a:pt x="415010" y="889"/>
                  </a:lnTo>
                  <a:lnTo>
                    <a:pt x="414274" y="635"/>
                  </a:lnTo>
                  <a:lnTo>
                    <a:pt x="414032" y="9398"/>
                  </a:lnTo>
                  <a:lnTo>
                    <a:pt x="413359" y="9525"/>
                  </a:lnTo>
                  <a:lnTo>
                    <a:pt x="413283" y="7620"/>
                  </a:lnTo>
                  <a:lnTo>
                    <a:pt x="413219" y="6223"/>
                  </a:lnTo>
                  <a:lnTo>
                    <a:pt x="413194" y="5334"/>
                  </a:lnTo>
                  <a:lnTo>
                    <a:pt x="413181" y="5207"/>
                  </a:lnTo>
                  <a:lnTo>
                    <a:pt x="413181" y="5080"/>
                  </a:lnTo>
                  <a:lnTo>
                    <a:pt x="411911" y="5207"/>
                  </a:lnTo>
                  <a:lnTo>
                    <a:pt x="410641" y="1270"/>
                  </a:lnTo>
                  <a:lnTo>
                    <a:pt x="409359" y="5334"/>
                  </a:lnTo>
                  <a:lnTo>
                    <a:pt x="409435" y="3429"/>
                  </a:lnTo>
                  <a:lnTo>
                    <a:pt x="409638" y="3175"/>
                  </a:lnTo>
                  <a:lnTo>
                    <a:pt x="409028" y="3048"/>
                  </a:lnTo>
                  <a:lnTo>
                    <a:pt x="408584" y="2286"/>
                  </a:lnTo>
                  <a:lnTo>
                    <a:pt x="407339" y="127"/>
                  </a:lnTo>
                  <a:lnTo>
                    <a:pt x="407403" y="2590"/>
                  </a:lnTo>
                  <a:lnTo>
                    <a:pt x="407530" y="2286"/>
                  </a:lnTo>
                  <a:lnTo>
                    <a:pt x="407517" y="6223"/>
                  </a:lnTo>
                  <a:lnTo>
                    <a:pt x="407403" y="2590"/>
                  </a:lnTo>
                  <a:lnTo>
                    <a:pt x="405498" y="7620"/>
                  </a:lnTo>
                  <a:lnTo>
                    <a:pt x="405625" y="4699"/>
                  </a:lnTo>
                  <a:lnTo>
                    <a:pt x="405130" y="7747"/>
                  </a:lnTo>
                  <a:lnTo>
                    <a:pt x="404888" y="9525"/>
                  </a:lnTo>
                  <a:lnTo>
                    <a:pt x="404177" y="10414"/>
                  </a:lnTo>
                  <a:lnTo>
                    <a:pt x="404050" y="10160"/>
                  </a:lnTo>
                  <a:lnTo>
                    <a:pt x="403948" y="8102"/>
                  </a:lnTo>
                  <a:lnTo>
                    <a:pt x="403644" y="7366"/>
                  </a:lnTo>
                  <a:lnTo>
                    <a:pt x="403758" y="11557"/>
                  </a:lnTo>
                  <a:lnTo>
                    <a:pt x="403110" y="10261"/>
                  </a:lnTo>
                  <a:lnTo>
                    <a:pt x="403225" y="8636"/>
                  </a:lnTo>
                  <a:lnTo>
                    <a:pt x="403301" y="8255"/>
                  </a:lnTo>
                  <a:lnTo>
                    <a:pt x="402640" y="8001"/>
                  </a:lnTo>
                  <a:lnTo>
                    <a:pt x="402590" y="9525"/>
                  </a:lnTo>
                  <a:lnTo>
                    <a:pt x="402361" y="10795"/>
                  </a:lnTo>
                  <a:lnTo>
                    <a:pt x="402259" y="11303"/>
                  </a:lnTo>
                  <a:lnTo>
                    <a:pt x="401878" y="12319"/>
                  </a:lnTo>
                  <a:lnTo>
                    <a:pt x="401828" y="12192"/>
                  </a:lnTo>
                  <a:lnTo>
                    <a:pt x="401548" y="11557"/>
                  </a:lnTo>
                  <a:lnTo>
                    <a:pt x="401104" y="10528"/>
                  </a:lnTo>
                  <a:lnTo>
                    <a:pt x="400964" y="7747"/>
                  </a:lnTo>
                  <a:lnTo>
                    <a:pt x="400850" y="9525"/>
                  </a:lnTo>
                  <a:lnTo>
                    <a:pt x="400494" y="11557"/>
                  </a:lnTo>
                  <a:lnTo>
                    <a:pt x="400138" y="10845"/>
                  </a:lnTo>
                  <a:lnTo>
                    <a:pt x="400265" y="8890"/>
                  </a:lnTo>
                  <a:lnTo>
                    <a:pt x="400138" y="8509"/>
                  </a:lnTo>
                  <a:lnTo>
                    <a:pt x="399859" y="8001"/>
                  </a:lnTo>
                  <a:lnTo>
                    <a:pt x="399288" y="7010"/>
                  </a:lnTo>
                  <a:lnTo>
                    <a:pt x="399288" y="7848"/>
                  </a:lnTo>
                  <a:lnTo>
                    <a:pt x="399199" y="6858"/>
                  </a:lnTo>
                  <a:lnTo>
                    <a:pt x="399288" y="7010"/>
                  </a:lnTo>
                  <a:lnTo>
                    <a:pt x="399288" y="6858"/>
                  </a:lnTo>
                  <a:lnTo>
                    <a:pt x="399300" y="5334"/>
                  </a:lnTo>
                  <a:lnTo>
                    <a:pt x="399097" y="5194"/>
                  </a:lnTo>
                  <a:lnTo>
                    <a:pt x="399097" y="7785"/>
                  </a:lnTo>
                  <a:lnTo>
                    <a:pt x="398627" y="12192"/>
                  </a:lnTo>
                  <a:lnTo>
                    <a:pt x="398462" y="11582"/>
                  </a:lnTo>
                  <a:lnTo>
                    <a:pt x="398462" y="24384"/>
                  </a:lnTo>
                  <a:lnTo>
                    <a:pt x="398284" y="24257"/>
                  </a:lnTo>
                  <a:lnTo>
                    <a:pt x="397814" y="24257"/>
                  </a:lnTo>
                  <a:lnTo>
                    <a:pt x="397776" y="23368"/>
                  </a:lnTo>
                  <a:lnTo>
                    <a:pt x="397802" y="22733"/>
                  </a:lnTo>
                  <a:lnTo>
                    <a:pt x="397840" y="22225"/>
                  </a:lnTo>
                  <a:lnTo>
                    <a:pt x="397992" y="22225"/>
                  </a:lnTo>
                  <a:lnTo>
                    <a:pt x="397992" y="23114"/>
                  </a:lnTo>
                  <a:lnTo>
                    <a:pt x="398246" y="23495"/>
                  </a:lnTo>
                  <a:lnTo>
                    <a:pt x="398462" y="24384"/>
                  </a:lnTo>
                  <a:lnTo>
                    <a:pt x="398462" y="11582"/>
                  </a:lnTo>
                  <a:lnTo>
                    <a:pt x="398119" y="10287"/>
                  </a:lnTo>
                  <a:lnTo>
                    <a:pt x="398018" y="9855"/>
                  </a:lnTo>
                  <a:lnTo>
                    <a:pt x="397891" y="9017"/>
                  </a:lnTo>
                  <a:lnTo>
                    <a:pt x="397764" y="7620"/>
                  </a:lnTo>
                  <a:lnTo>
                    <a:pt x="398640" y="7620"/>
                  </a:lnTo>
                  <a:lnTo>
                    <a:pt x="399097" y="7785"/>
                  </a:lnTo>
                  <a:lnTo>
                    <a:pt x="399097" y="5194"/>
                  </a:lnTo>
                  <a:lnTo>
                    <a:pt x="398602" y="4826"/>
                  </a:lnTo>
                  <a:lnTo>
                    <a:pt x="399186" y="1143"/>
                  </a:lnTo>
                  <a:lnTo>
                    <a:pt x="398640" y="3048"/>
                  </a:lnTo>
                  <a:lnTo>
                    <a:pt x="397598" y="7620"/>
                  </a:lnTo>
                  <a:lnTo>
                    <a:pt x="397535" y="7493"/>
                  </a:lnTo>
                  <a:lnTo>
                    <a:pt x="396976" y="6477"/>
                  </a:lnTo>
                  <a:lnTo>
                    <a:pt x="396976" y="24384"/>
                  </a:lnTo>
                  <a:lnTo>
                    <a:pt x="396976" y="24511"/>
                  </a:lnTo>
                  <a:lnTo>
                    <a:pt x="396621" y="24638"/>
                  </a:lnTo>
                  <a:lnTo>
                    <a:pt x="396976" y="24384"/>
                  </a:lnTo>
                  <a:lnTo>
                    <a:pt x="396976" y="6477"/>
                  </a:lnTo>
                  <a:lnTo>
                    <a:pt x="396913" y="6350"/>
                  </a:lnTo>
                  <a:lnTo>
                    <a:pt x="396836" y="5461"/>
                  </a:lnTo>
                  <a:lnTo>
                    <a:pt x="396748" y="4826"/>
                  </a:lnTo>
                  <a:lnTo>
                    <a:pt x="396570" y="5207"/>
                  </a:lnTo>
                  <a:lnTo>
                    <a:pt x="396468" y="5461"/>
                  </a:lnTo>
                  <a:lnTo>
                    <a:pt x="396125" y="4699"/>
                  </a:lnTo>
                  <a:lnTo>
                    <a:pt x="395909" y="4699"/>
                  </a:lnTo>
                  <a:lnTo>
                    <a:pt x="395833" y="2540"/>
                  </a:lnTo>
                  <a:lnTo>
                    <a:pt x="395808" y="4699"/>
                  </a:lnTo>
                  <a:lnTo>
                    <a:pt x="395566" y="4826"/>
                  </a:lnTo>
                  <a:lnTo>
                    <a:pt x="395478" y="4953"/>
                  </a:lnTo>
                  <a:lnTo>
                    <a:pt x="395363" y="5461"/>
                  </a:lnTo>
                  <a:lnTo>
                    <a:pt x="395478" y="3937"/>
                  </a:lnTo>
                  <a:lnTo>
                    <a:pt x="395719" y="3556"/>
                  </a:lnTo>
                  <a:lnTo>
                    <a:pt x="395808" y="4699"/>
                  </a:lnTo>
                  <a:lnTo>
                    <a:pt x="395808" y="2578"/>
                  </a:lnTo>
                  <a:lnTo>
                    <a:pt x="395109" y="3556"/>
                  </a:lnTo>
                  <a:lnTo>
                    <a:pt x="394754" y="3429"/>
                  </a:lnTo>
                  <a:lnTo>
                    <a:pt x="394766" y="6350"/>
                  </a:lnTo>
                  <a:lnTo>
                    <a:pt x="394296" y="5842"/>
                  </a:lnTo>
                  <a:lnTo>
                    <a:pt x="394690" y="8102"/>
                  </a:lnTo>
                  <a:lnTo>
                    <a:pt x="394970" y="7899"/>
                  </a:lnTo>
                  <a:lnTo>
                    <a:pt x="394970" y="8229"/>
                  </a:lnTo>
                  <a:lnTo>
                    <a:pt x="395008" y="8445"/>
                  </a:lnTo>
                  <a:lnTo>
                    <a:pt x="395058" y="8623"/>
                  </a:lnTo>
                  <a:lnTo>
                    <a:pt x="395097" y="8318"/>
                  </a:lnTo>
                  <a:lnTo>
                    <a:pt x="395135" y="8001"/>
                  </a:lnTo>
                  <a:lnTo>
                    <a:pt x="395135" y="7747"/>
                  </a:lnTo>
                  <a:lnTo>
                    <a:pt x="395185" y="7493"/>
                  </a:lnTo>
                  <a:lnTo>
                    <a:pt x="395147" y="7708"/>
                  </a:lnTo>
                  <a:lnTo>
                    <a:pt x="395376" y="7747"/>
                  </a:lnTo>
                  <a:lnTo>
                    <a:pt x="395681" y="7620"/>
                  </a:lnTo>
                  <a:lnTo>
                    <a:pt x="396024" y="7620"/>
                  </a:lnTo>
                  <a:lnTo>
                    <a:pt x="395668" y="9398"/>
                  </a:lnTo>
                  <a:lnTo>
                    <a:pt x="395439" y="10287"/>
                  </a:lnTo>
                  <a:lnTo>
                    <a:pt x="395058" y="8636"/>
                  </a:lnTo>
                  <a:lnTo>
                    <a:pt x="394652" y="12573"/>
                  </a:lnTo>
                  <a:lnTo>
                    <a:pt x="394525" y="13462"/>
                  </a:lnTo>
                  <a:lnTo>
                    <a:pt x="394360" y="11938"/>
                  </a:lnTo>
                  <a:lnTo>
                    <a:pt x="394106" y="9652"/>
                  </a:lnTo>
                  <a:lnTo>
                    <a:pt x="394030" y="9271"/>
                  </a:lnTo>
                  <a:lnTo>
                    <a:pt x="393268" y="7366"/>
                  </a:lnTo>
                  <a:lnTo>
                    <a:pt x="393141" y="6604"/>
                  </a:lnTo>
                  <a:lnTo>
                    <a:pt x="393128" y="6223"/>
                  </a:lnTo>
                  <a:lnTo>
                    <a:pt x="393052" y="4572"/>
                  </a:lnTo>
                  <a:lnTo>
                    <a:pt x="391960" y="6223"/>
                  </a:lnTo>
                  <a:lnTo>
                    <a:pt x="390512" y="5588"/>
                  </a:lnTo>
                  <a:lnTo>
                    <a:pt x="389813" y="11049"/>
                  </a:lnTo>
                  <a:lnTo>
                    <a:pt x="389699" y="11430"/>
                  </a:lnTo>
                  <a:lnTo>
                    <a:pt x="389483" y="11938"/>
                  </a:lnTo>
                  <a:lnTo>
                    <a:pt x="389483" y="11811"/>
                  </a:lnTo>
                  <a:lnTo>
                    <a:pt x="389369" y="8890"/>
                  </a:lnTo>
                  <a:lnTo>
                    <a:pt x="389483" y="8293"/>
                  </a:lnTo>
                  <a:lnTo>
                    <a:pt x="389216" y="8890"/>
                  </a:lnTo>
                  <a:lnTo>
                    <a:pt x="388353" y="8255"/>
                  </a:lnTo>
                  <a:lnTo>
                    <a:pt x="388023" y="8001"/>
                  </a:lnTo>
                  <a:lnTo>
                    <a:pt x="387997" y="8432"/>
                  </a:lnTo>
                  <a:lnTo>
                    <a:pt x="387985" y="8750"/>
                  </a:lnTo>
                  <a:lnTo>
                    <a:pt x="387959" y="9144"/>
                  </a:lnTo>
                  <a:lnTo>
                    <a:pt x="387845" y="11811"/>
                  </a:lnTo>
                  <a:lnTo>
                    <a:pt x="387134" y="10261"/>
                  </a:lnTo>
                  <a:lnTo>
                    <a:pt x="387248" y="9906"/>
                  </a:lnTo>
                  <a:lnTo>
                    <a:pt x="387896" y="8890"/>
                  </a:lnTo>
                  <a:lnTo>
                    <a:pt x="387997" y="8432"/>
                  </a:lnTo>
                  <a:lnTo>
                    <a:pt x="387248" y="8890"/>
                  </a:lnTo>
                  <a:lnTo>
                    <a:pt x="387388" y="7747"/>
                  </a:lnTo>
                  <a:lnTo>
                    <a:pt x="385953" y="6604"/>
                  </a:lnTo>
                  <a:lnTo>
                    <a:pt x="384467" y="9652"/>
                  </a:lnTo>
                  <a:lnTo>
                    <a:pt x="383222" y="11811"/>
                  </a:lnTo>
                  <a:lnTo>
                    <a:pt x="382676" y="11049"/>
                  </a:lnTo>
                  <a:lnTo>
                    <a:pt x="381673" y="9652"/>
                  </a:lnTo>
                  <a:lnTo>
                    <a:pt x="381825" y="10160"/>
                  </a:lnTo>
                  <a:lnTo>
                    <a:pt x="381939" y="11049"/>
                  </a:lnTo>
                  <a:lnTo>
                    <a:pt x="379323" y="7493"/>
                  </a:lnTo>
                  <a:lnTo>
                    <a:pt x="376478" y="14224"/>
                  </a:lnTo>
                  <a:lnTo>
                    <a:pt x="375424" y="11938"/>
                  </a:lnTo>
                  <a:lnTo>
                    <a:pt x="373913" y="8636"/>
                  </a:lnTo>
                  <a:lnTo>
                    <a:pt x="373176" y="7493"/>
                  </a:lnTo>
                  <a:lnTo>
                    <a:pt x="373113" y="9144"/>
                  </a:lnTo>
                  <a:lnTo>
                    <a:pt x="372999" y="10414"/>
                  </a:lnTo>
                  <a:lnTo>
                    <a:pt x="372630" y="11938"/>
                  </a:lnTo>
                  <a:lnTo>
                    <a:pt x="372478" y="8763"/>
                  </a:lnTo>
                  <a:lnTo>
                    <a:pt x="371741" y="12065"/>
                  </a:lnTo>
                  <a:lnTo>
                    <a:pt x="371627" y="12446"/>
                  </a:lnTo>
                  <a:lnTo>
                    <a:pt x="370573" y="14986"/>
                  </a:lnTo>
                  <a:lnTo>
                    <a:pt x="370446" y="13081"/>
                  </a:lnTo>
                  <a:lnTo>
                    <a:pt x="370357" y="11811"/>
                  </a:lnTo>
                  <a:lnTo>
                    <a:pt x="369849" y="4572"/>
                  </a:lnTo>
                  <a:lnTo>
                    <a:pt x="368566" y="9144"/>
                  </a:lnTo>
                  <a:lnTo>
                    <a:pt x="368477" y="10261"/>
                  </a:lnTo>
                  <a:lnTo>
                    <a:pt x="368592" y="11811"/>
                  </a:lnTo>
                  <a:lnTo>
                    <a:pt x="368096" y="11430"/>
                  </a:lnTo>
                  <a:lnTo>
                    <a:pt x="367004" y="13081"/>
                  </a:lnTo>
                  <a:lnTo>
                    <a:pt x="367017" y="12827"/>
                  </a:lnTo>
                  <a:lnTo>
                    <a:pt x="367106" y="10541"/>
                  </a:lnTo>
                  <a:lnTo>
                    <a:pt x="367055" y="10922"/>
                  </a:lnTo>
                  <a:lnTo>
                    <a:pt x="366928" y="12827"/>
                  </a:lnTo>
                  <a:lnTo>
                    <a:pt x="366801" y="12065"/>
                  </a:lnTo>
                  <a:lnTo>
                    <a:pt x="366737" y="10033"/>
                  </a:lnTo>
                  <a:lnTo>
                    <a:pt x="365493" y="12827"/>
                  </a:lnTo>
                  <a:lnTo>
                    <a:pt x="364655" y="11811"/>
                  </a:lnTo>
                  <a:lnTo>
                    <a:pt x="364782" y="10604"/>
                  </a:lnTo>
                  <a:lnTo>
                    <a:pt x="365696" y="6223"/>
                  </a:lnTo>
                  <a:lnTo>
                    <a:pt x="364312" y="5969"/>
                  </a:lnTo>
                  <a:lnTo>
                    <a:pt x="363791" y="6604"/>
                  </a:lnTo>
                  <a:lnTo>
                    <a:pt x="362991" y="10033"/>
                  </a:lnTo>
                  <a:lnTo>
                    <a:pt x="362864" y="11099"/>
                  </a:lnTo>
                  <a:lnTo>
                    <a:pt x="362991" y="11811"/>
                  </a:lnTo>
                  <a:lnTo>
                    <a:pt x="363207" y="11938"/>
                  </a:lnTo>
                  <a:lnTo>
                    <a:pt x="363308" y="12293"/>
                  </a:lnTo>
                  <a:lnTo>
                    <a:pt x="363435" y="14732"/>
                  </a:lnTo>
                  <a:lnTo>
                    <a:pt x="363118" y="15240"/>
                  </a:lnTo>
                  <a:lnTo>
                    <a:pt x="363016" y="16624"/>
                  </a:lnTo>
                  <a:lnTo>
                    <a:pt x="362889" y="20815"/>
                  </a:lnTo>
                  <a:lnTo>
                    <a:pt x="362775" y="22174"/>
                  </a:lnTo>
                  <a:lnTo>
                    <a:pt x="362661" y="25654"/>
                  </a:lnTo>
                  <a:lnTo>
                    <a:pt x="363664" y="28702"/>
                  </a:lnTo>
                  <a:lnTo>
                    <a:pt x="364490" y="25781"/>
                  </a:lnTo>
                  <a:lnTo>
                    <a:pt x="364718" y="28067"/>
                  </a:lnTo>
                  <a:lnTo>
                    <a:pt x="364210" y="28155"/>
                  </a:lnTo>
                  <a:lnTo>
                    <a:pt x="364172" y="28956"/>
                  </a:lnTo>
                  <a:lnTo>
                    <a:pt x="364413" y="30480"/>
                  </a:lnTo>
                  <a:lnTo>
                    <a:pt x="364667" y="28562"/>
                  </a:lnTo>
                  <a:lnTo>
                    <a:pt x="364947" y="27178"/>
                  </a:lnTo>
                  <a:lnTo>
                    <a:pt x="365036" y="28575"/>
                  </a:lnTo>
                  <a:lnTo>
                    <a:pt x="365163" y="29337"/>
                  </a:lnTo>
                  <a:lnTo>
                    <a:pt x="365277" y="29718"/>
                  </a:lnTo>
                  <a:lnTo>
                    <a:pt x="365734" y="27178"/>
                  </a:lnTo>
                  <a:lnTo>
                    <a:pt x="365861" y="26479"/>
                  </a:lnTo>
                  <a:lnTo>
                    <a:pt x="365950" y="25781"/>
                  </a:lnTo>
                  <a:lnTo>
                    <a:pt x="366077" y="25273"/>
                  </a:lnTo>
                  <a:lnTo>
                    <a:pt x="366039" y="26035"/>
                  </a:lnTo>
                  <a:lnTo>
                    <a:pt x="366153" y="26365"/>
                  </a:lnTo>
                  <a:lnTo>
                    <a:pt x="366102" y="25222"/>
                  </a:lnTo>
                  <a:lnTo>
                    <a:pt x="366534" y="24257"/>
                  </a:lnTo>
                  <a:lnTo>
                    <a:pt x="366661" y="25019"/>
                  </a:lnTo>
                  <a:lnTo>
                    <a:pt x="366788" y="28194"/>
                  </a:lnTo>
                  <a:lnTo>
                    <a:pt x="367245" y="26416"/>
                  </a:lnTo>
                  <a:lnTo>
                    <a:pt x="367245" y="28117"/>
                  </a:lnTo>
                  <a:lnTo>
                    <a:pt x="367436" y="27432"/>
                  </a:lnTo>
                  <a:lnTo>
                    <a:pt x="368084" y="28321"/>
                  </a:lnTo>
                  <a:lnTo>
                    <a:pt x="368160" y="27432"/>
                  </a:lnTo>
                  <a:lnTo>
                    <a:pt x="368249" y="26416"/>
                  </a:lnTo>
                  <a:lnTo>
                    <a:pt x="368312" y="25781"/>
                  </a:lnTo>
                  <a:lnTo>
                    <a:pt x="368693" y="28448"/>
                  </a:lnTo>
                  <a:lnTo>
                    <a:pt x="369455" y="25781"/>
                  </a:lnTo>
                  <a:lnTo>
                    <a:pt x="369671" y="25019"/>
                  </a:lnTo>
                  <a:lnTo>
                    <a:pt x="369595" y="29603"/>
                  </a:lnTo>
                  <a:lnTo>
                    <a:pt x="369570" y="29895"/>
                  </a:lnTo>
                  <a:lnTo>
                    <a:pt x="369557" y="30111"/>
                  </a:lnTo>
                  <a:lnTo>
                    <a:pt x="369595" y="29718"/>
                  </a:lnTo>
                  <a:lnTo>
                    <a:pt x="369722" y="28702"/>
                  </a:lnTo>
                  <a:lnTo>
                    <a:pt x="370332" y="26035"/>
                  </a:lnTo>
                  <a:lnTo>
                    <a:pt x="370700" y="25908"/>
                  </a:lnTo>
                  <a:lnTo>
                    <a:pt x="369989" y="31369"/>
                  </a:lnTo>
                  <a:lnTo>
                    <a:pt x="372084" y="26162"/>
                  </a:lnTo>
                  <a:lnTo>
                    <a:pt x="371856" y="32131"/>
                  </a:lnTo>
                  <a:lnTo>
                    <a:pt x="372389" y="27178"/>
                  </a:lnTo>
                  <a:lnTo>
                    <a:pt x="373684" y="29972"/>
                  </a:lnTo>
                  <a:lnTo>
                    <a:pt x="374586" y="27178"/>
                  </a:lnTo>
                  <a:lnTo>
                    <a:pt x="374472" y="28194"/>
                  </a:lnTo>
                  <a:lnTo>
                    <a:pt x="374840" y="28562"/>
                  </a:lnTo>
                  <a:lnTo>
                    <a:pt x="374942" y="29718"/>
                  </a:lnTo>
                  <a:lnTo>
                    <a:pt x="375069" y="30353"/>
                  </a:lnTo>
                  <a:lnTo>
                    <a:pt x="375297" y="30988"/>
                  </a:lnTo>
                  <a:lnTo>
                    <a:pt x="375386" y="27178"/>
                  </a:lnTo>
                  <a:lnTo>
                    <a:pt x="375488" y="26797"/>
                  </a:lnTo>
                  <a:lnTo>
                    <a:pt x="375970" y="26162"/>
                  </a:lnTo>
                  <a:lnTo>
                    <a:pt x="376161" y="25908"/>
                  </a:lnTo>
                  <a:lnTo>
                    <a:pt x="376313" y="25019"/>
                  </a:lnTo>
                  <a:lnTo>
                    <a:pt x="376453" y="24257"/>
                  </a:lnTo>
                  <a:lnTo>
                    <a:pt x="376605" y="23368"/>
                  </a:lnTo>
                  <a:lnTo>
                    <a:pt x="376999" y="26085"/>
                  </a:lnTo>
                  <a:lnTo>
                    <a:pt x="377113" y="27482"/>
                  </a:lnTo>
                  <a:lnTo>
                    <a:pt x="376364" y="28067"/>
                  </a:lnTo>
                  <a:lnTo>
                    <a:pt x="376237" y="29210"/>
                  </a:lnTo>
                  <a:lnTo>
                    <a:pt x="376364" y="32004"/>
                  </a:lnTo>
                  <a:lnTo>
                    <a:pt x="376351" y="28702"/>
                  </a:lnTo>
                  <a:lnTo>
                    <a:pt x="377456" y="28702"/>
                  </a:lnTo>
                  <a:lnTo>
                    <a:pt x="377253" y="25908"/>
                  </a:lnTo>
                  <a:lnTo>
                    <a:pt x="377698" y="28448"/>
                  </a:lnTo>
                  <a:lnTo>
                    <a:pt x="377647" y="27178"/>
                  </a:lnTo>
                  <a:lnTo>
                    <a:pt x="377875" y="30480"/>
                  </a:lnTo>
                  <a:lnTo>
                    <a:pt x="377952" y="27178"/>
                  </a:lnTo>
                  <a:lnTo>
                    <a:pt x="377977" y="25908"/>
                  </a:lnTo>
                  <a:lnTo>
                    <a:pt x="377990" y="25400"/>
                  </a:lnTo>
                  <a:lnTo>
                    <a:pt x="378307" y="29718"/>
                  </a:lnTo>
                  <a:lnTo>
                    <a:pt x="378714" y="26543"/>
                  </a:lnTo>
                  <a:lnTo>
                    <a:pt x="379209" y="28448"/>
                  </a:lnTo>
                  <a:lnTo>
                    <a:pt x="379323" y="29337"/>
                  </a:lnTo>
                  <a:lnTo>
                    <a:pt x="378853" y="31369"/>
                  </a:lnTo>
                  <a:lnTo>
                    <a:pt x="379615" y="29718"/>
                  </a:lnTo>
                  <a:lnTo>
                    <a:pt x="379768" y="30492"/>
                  </a:lnTo>
                  <a:lnTo>
                    <a:pt x="379704" y="29718"/>
                  </a:lnTo>
                  <a:lnTo>
                    <a:pt x="379831" y="27355"/>
                  </a:lnTo>
                  <a:lnTo>
                    <a:pt x="379945" y="27051"/>
                  </a:lnTo>
                  <a:lnTo>
                    <a:pt x="380352" y="26543"/>
                  </a:lnTo>
                  <a:lnTo>
                    <a:pt x="380746" y="26035"/>
                  </a:lnTo>
                  <a:lnTo>
                    <a:pt x="380403" y="28702"/>
                  </a:lnTo>
                  <a:lnTo>
                    <a:pt x="380288" y="30353"/>
                  </a:lnTo>
                  <a:lnTo>
                    <a:pt x="380530" y="32004"/>
                  </a:lnTo>
                  <a:lnTo>
                    <a:pt x="381101" y="30988"/>
                  </a:lnTo>
                  <a:lnTo>
                    <a:pt x="381558" y="27432"/>
                  </a:lnTo>
                  <a:lnTo>
                    <a:pt x="381977" y="27559"/>
                  </a:lnTo>
                  <a:lnTo>
                    <a:pt x="381977" y="29210"/>
                  </a:lnTo>
                  <a:lnTo>
                    <a:pt x="382333" y="27432"/>
                  </a:lnTo>
                  <a:lnTo>
                    <a:pt x="382600" y="26162"/>
                  </a:lnTo>
                  <a:lnTo>
                    <a:pt x="383743" y="29083"/>
                  </a:lnTo>
                  <a:lnTo>
                    <a:pt x="384302" y="26162"/>
                  </a:lnTo>
                  <a:lnTo>
                    <a:pt x="384327" y="26035"/>
                  </a:lnTo>
                  <a:lnTo>
                    <a:pt x="384441" y="25400"/>
                  </a:lnTo>
                  <a:lnTo>
                    <a:pt x="384556" y="26162"/>
                  </a:lnTo>
                  <a:lnTo>
                    <a:pt x="384505" y="25273"/>
                  </a:lnTo>
                  <a:lnTo>
                    <a:pt x="384454" y="23368"/>
                  </a:lnTo>
                  <a:lnTo>
                    <a:pt x="384479" y="20955"/>
                  </a:lnTo>
                  <a:lnTo>
                    <a:pt x="384822" y="20828"/>
                  </a:lnTo>
                  <a:lnTo>
                    <a:pt x="385127" y="18415"/>
                  </a:lnTo>
                  <a:lnTo>
                    <a:pt x="385229" y="20955"/>
                  </a:lnTo>
                  <a:lnTo>
                    <a:pt x="385038" y="20955"/>
                  </a:lnTo>
                  <a:lnTo>
                    <a:pt x="385025" y="21323"/>
                  </a:lnTo>
                  <a:lnTo>
                    <a:pt x="384898" y="22733"/>
                  </a:lnTo>
                  <a:lnTo>
                    <a:pt x="385267" y="21590"/>
                  </a:lnTo>
                  <a:lnTo>
                    <a:pt x="385483" y="24282"/>
                  </a:lnTo>
                  <a:lnTo>
                    <a:pt x="385559" y="23622"/>
                  </a:lnTo>
                  <a:lnTo>
                    <a:pt x="386207" y="21590"/>
                  </a:lnTo>
                  <a:lnTo>
                    <a:pt x="386283" y="21336"/>
                  </a:lnTo>
                  <a:lnTo>
                    <a:pt x="386803" y="22479"/>
                  </a:lnTo>
                  <a:lnTo>
                    <a:pt x="386892" y="26035"/>
                  </a:lnTo>
                  <a:lnTo>
                    <a:pt x="385622" y="23736"/>
                  </a:lnTo>
                  <a:lnTo>
                    <a:pt x="385660" y="24130"/>
                  </a:lnTo>
                  <a:lnTo>
                    <a:pt x="386232" y="26797"/>
                  </a:lnTo>
                  <a:lnTo>
                    <a:pt x="385432" y="25400"/>
                  </a:lnTo>
                  <a:lnTo>
                    <a:pt x="386016" y="30988"/>
                  </a:lnTo>
                  <a:lnTo>
                    <a:pt x="384962" y="25184"/>
                  </a:lnTo>
                  <a:lnTo>
                    <a:pt x="384962" y="25400"/>
                  </a:lnTo>
                  <a:lnTo>
                    <a:pt x="385457" y="30988"/>
                  </a:lnTo>
                  <a:lnTo>
                    <a:pt x="386537" y="32004"/>
                  </a:lnTo>
                  <a:lnTo>
                    <a:pt x="386600" y="30988"/>
                  </a:lnTo>
                  <a:lnTo>
                    <a:pt x="386689" y="29210"/>
                  </a:lnTo>
                  <a:lnTo>
                    <a:pt x="387756" y="30226"/>
                  </a:lnTo>
                  <a:lnTo>
                    <a:pt x="387896" y="29210"/>
                  </a:lnTo>
                  <a:lnTo>
                    <a:pt x="387769" y="27559"/>
                  </a:lnTo>
                  <a:lnTo>
                    <a:pt x="387769" y="26797"/>
                  </a:lnTo>
                  <a:lnTo>
                    <a:pt x="387870" y="26035"/>
                  </a:lnTo>
                  <a:lnTo>
                    <a:pt x="387959" y="25400"/>
                  </a:lnTo>
                  <a:lnTo>
                    <a:pt x="389509" y="21844"/>
                  </a:lnTo>
                  <a:lnTo>
                    <a:pt x="389102" y="34290"/>
                  </a:lnTo>
                  <a:lnTo>
                    <a:pt x="390245" y="29591"/>
                  </a:lnTo>
                  <a:lnTo>
                    <a:pt x="390474" y="27813"/>
                  </a:lnTo>
                  <a:lnTo>
                    <a:pt x="390601" y="25831"/>
                  </a:lnTo>
                  <a:lnTo>
                    <a:pt x="390715" y="22733"/>
                  </a:lnTo>
                  <a:lnTo>
                    <a:pt x="391325" y="24638"/>
                  </a:lnTo>
                  <a:lnTo>
                    <a:pt x="391439" y="25781"/>
                  </a:lnTo>
                  <a:lnTo>
                    <a:pt x="391185" y="29083"/>
                  </a:lnTo>
                  <a:lnTo>
                    <a:pt x="392226" y="29591"/>
                  </a:lnTo>
                  <a:lnTo>
                    <a:pt x="392087" y="27444"/>
                  </a:lnTo>
                  <a:lnTo>
                    <a:pt x="391833" y="23368"/>
                  </a:lnTo>
                  <a:lnTo>
                    <a:pt x="392734" y="25654"/>
                  </a:lnTo>
                  <a:lnTo>
                    <a:pt x="392785" y="26987"/>
                  </a:lnTo>
                  <a:lnTo>
                    <a:pt x="392747" y="25654"/>
                  </a:lnTo>
                  <a:lnTo>
                    <a:pt x="393280" y="25654"/>
                  </a:lnTo>
                  <a:lnTo>
                    <a:pt x="393382" y="29210"/>
                  </a:lnTo>
                  <a:lnTo>
                    <a:pt x="394487" y="28575"/>
                  </a:lnTo>
                  <a:lnTo>
                    <a:pt x="395732" y="26035"/>
                  </a:lnTo>
                  <a:lnTo>
                    <a:pt x="396976" y="25400"/>
                  </a:lnTo>
                  <a:lnTo>
                    <a:pt x="396824" y="26797"/>
                  </a:lnTo>
                  <a:lnTo>
                    <a:pt x="396709" y="27686"/>
                  </a:lnTo>
                  <a:lnTo>
                    <a:pt x="396963" y="28702"/>
                  </a:lnTo>
                  <a:lnTo>
                    <a:pt x="398526" y="26924"/>
                  </a:lnTo>
                  <a:lnTo>
                    <a:pt x="401751" y="31242"/>
                  </a:lnTo>
                  <a:lnTo>
                    <a:pt x="402336" y="28194"/>
                  </a:lnTo>
                  <a:lnTo>
                    <a:pt x="402475" y="28194"/>
                  </a:lnTo>
                  <a:lnTo>
                    <a:pt x="402767" y="27051"/>
                  </a:lnTo>
                  <a:lnTo>
                    <a:pt x="402932" y="26924"/>
                  </a:lnTo>
                  <a:lnTo>
                    <a:pt x="403110" y="26797"/>
                  </a:lnTo>
                  <a:lnTo>
                    <a:pt x="403110" y="29210"/>
                  </a:lnTo>
                  <a:lnTo>
                    <a:pt x="402983" y="29718"/>
                  </a:lnTo>
                  <a:lnTo>
                    <a:pt x="404025" y="27051"/>
                  </a:lnTo>
                  <a:lnTo>
                    <a:pt x="404190" y="26797"/>
                  </a:lnTo>
                  <a:lnTo>
                    <a:pt x="405117" y="25400"/>
                  </a:lnTo>
                  <a:lnTo>
                    <a:pt x="405625" y="24638"/>
                  </a:lnTo>
                  <a:lnTo>
                    <a:pt x="405955" y="24130"/>
                  </a:lnTo>
                  <a:lnTo>
                    <a:pt x="406895" y="27051"/>
                  </a:lnTo>
                  <a:lnTo>
                    <a:pt x="407009" y="27482"/>
                  </a:lnTo>
                  <a:lnTo>
                    <a:pt x="406882" y="28448"/>
                  </a:lnTo>
                  <a:lnTo>
                    <a:pt x="407644" y="29591"/>
                  </a:lnTo>
                  <a:lnTo>
                    <a:pt x="407758" y="24130"/>
                  </a:lnTo>
                  <a:lnTo>
                    <a:pt x="407797" y="22225"/>
                  </a:lnTo>
                  <a:lnTo>
                    <a:pt x="407797" y="21971"/>
                  </a:lnTo>
                  <a:lnTo>
                    <a:pt x="408393" y="24257"/>
                  </a:lnTo>
                  <a:lnTo>
                    <a:pt x="408520" y="25019"/>
                  </a:lnTo>
                  <a:lnTo>
                    <a:pt x="408406" y="25400"/>
                  </a:lnTo>
                  <a:lnTo>
                    <a:pt x="410235" y="26797"/>
                  </a:lnTo>
                  <a:lnTo>
                    <a:pt x="412280" y="24003"/>
                  </a:lnTo>
                  <a:lnTo>
                    <a:pt x="413651" y="28575"/>
                  </a:lnTo>
                  <a:lnTo>
                    <a:pt x="413943" y="24257"/>
                  </a:lnTo>
                  <a:lnTo>
                    <a:pt x="415455" y="30607"/>
                  </a:lnTo>
                  <a:lnTo>
                    <a:pt x="415620" y="24511"/>
                  </a:lnTo>
                  <a:lnTo>
                    <a:pt x="416420" y="26924"/>
                  </a:lnTo>
                  <a:lnTo>
                    <a:pt x="416534" y="27901"/>
                  </a:lnTo>
                  <a:lnTo>
                    <a:pt x="416420" y="28702"/>
                  </a:lnTo>
                  <a:lnTo>
                    <a:pt x="417791" y="30734"/>
                  </a:lnTo>
                  <a:lnTo>
                    <a:pt x="418185" y="30988"/>
                  </a:lnTo>
                  <a:lnTo>
                    <a:pt x="418401" y="26797"/>
                  </a:lnTo>
                  <a:lnTo>
                    <a:pt x="418896" y="26162"/>
                  </a:lnTo>
                  <a:lnTo>
                    <a:pt x="418884" y="29349"/>
                  </a:lnTo>
                  <a:lnTo>
                    <a:pt x="418757" y="29997"/>
                  </a:lnTo>
                  <a:lnTo>
                    <a:pt x="418884" y="30099"/>
                  </a:lnTo>
                  <a:lnTo>
                    <a:pt x="418884" y="29464"/>
                  </a:lnTo>
                  <a:lnTo>
                    <a:pt x="419557" y="26162"/>
                  </a:lnTo>
                  <a:lnTo>
                    <a:pt x="419582" y="26035"/>
                  </a:lnTo>
                  <a:lnTo>
                    <a:pt x="419900" y="29845"/>
                  </a:lnTo>
                  <a:lnTo>
                    <a:pt x="420281" y="29210"/>
                  </a:lnTo>
                  <a:lnTo>
                    <a:pt x="420166" y="28702"/>
                  </a:lnTo>
                  <a:lnTo>
                    <a:pt x="420052" y="28067"/>
                  </a:lnTo>
                  <a:lnTo>
                    <a:pt x="420179" y="26365"/>
                  </a:lnTo>
                  <a:lnTo>
                    <a:pt x="420344" y="26035"/>
                  </a:lnTo>
                  <a:lnTo>
                    <a:pt x="420751" y="25273"/>
                  </a:lnTo>
                  <a:lnTo>
                    <a:pt x="421640" y="28562"/>
                  </a:lnTo>
                  <a:lnTo>
                    <a:pt x="421754" y="30607"/>
                  </a:lnTo>
                  <a:lnTo>
                    <a:pt x="423456" y="27940"/>
                  </a:lnTo>
                  <a:lnTo>
                    <a:pt x="423430" y="28562"/>
                  </a:lnTo>
                  <a:lnTo>
                    <a:pt x="423608" y="27940"/>
                  </a:lnTo>
                  <a:lnTo>
                    <a:pt x="423824" y="27178"/>
                  </a:lnTo>
                  <a:lnTo>
                    <a:pt x="423037" y="33909"/>
                  </a:lnTo>
                  <a:lnTo>
                    <a:pt x="423811" y="31115"/>
                  </a:lnTo>
                  <a:lnTo>
                    <a:pt x="423989" y="28321"/>
                  </a:lnTo>
                  <a:lnTo>
                    <a:pt x="424383" y="30226"/>
                  </a:lnTo>
                  <a:lnTo>
                    <a:pt x="425310" y="30226"/>
                  </a:lnTo>
                  <a:lnTo>
                    <a:pt x="426021" y="29464"/>
                  </a:lnTo>
                  <a:lnTo>
                    <a:pt x="425869" y="31623"/>
                  </a:lnTo>
                  <a:lnTo>
                    <a:pt x="427113" y="32258"/>
                  </a:lnTo>
                  <a:lnTo>
                    <a:pt x="428523" y="30607"/>
                  </a:lnTo>
                  <a:lnTo>
                    <a:pt x="429920" y="30607"/>
                  </a:lnTo>
                  <a:lnTo>
                    <a:pt x="429539" y="29845"/>
                  </a:lnTo>
                  <a:lnTo>
                    <a:pt x="429425" y="29464"/>
                  </a:lnTo>
                  <a:lnTo>
                    <a:pt x="429463" y="28321"/>
                  </a:lnTo>
                  <a:lnTo>
                    <a:pt x="429514" y="27178"/>
                  </a:lnTo>
                  <a:lnTo>
                    <a:pt x="429564" y="25781"/>
                  </a:lnTo>
                  <a:lnTo>
                    <a:pt x="429983" y="25400"/>
                  </a:lnTo>
                  <a:lnTo>
                    <a:pt x="430009" y="26085"/>
                  </a:lnTo>
                  <a:lnTo>
                    <a:pt x="430161" y="25400"/>
                  </a:lnTo>
                  <a:lnTo>
                    <a:pt x="430187" y="25273"/>
                  </a:lnTo>
                  <a:lnTo>
                    <a:pt x="430263" y="24892"/>
                  </a:lnTo>
                  <a:lnTo>
                    <a:pt x="430657" y="25273"/>
                  </a:lnTo>
                  <a:lnTo>
                    <a:pt x="430771" y="25781"/>
                  </a:lnTo>
                  <a:lnTo>
                    <a:pt x="430644" y="27901"/>
                  </a:lnTo>
                  <a:lnTo>
                    <a:pt x="430517" y="29083"/>
                  </a:lnTo>
                  <a:lnTo>
                    <a:pt x="430276" y="29972"/>
                  </a:lnTo>
                  <a:lnTo>
                    <a:pt x="430923" y="28702"/>
                  </a:lnTo>
                  <a:lnTo>
                    <a:pt x="430872" y="30099"/>
                  </a:lnTo>
                  <a:lnTo>
                    <a:pt x="430758" y="31623"/>
                  </a:lnTo>
                  <a:lnTo>
                    <a:pt x="431038" y="29464"/>
                  </a:lnTo>
                  <a:lnTo>
                    <a:pt x="431838" y="35052"/>
                  </a:lnTo>
                  <a:lnTo>
                    <a:pt x="432231" y="31369"/>
                  </a:lnTo>
                  <a:lnTo>
                    <a:pt x="432269" y="32385"/>
                  </a:lnTo>
                  <a:lnTo>
                    <a:pt x="433666" y="32385"/>
                  </a:lnTo>
                  <a:lnTo>
                    <a:pt x="434251" y="31369"/>
                  </a:lnTo>
                  <a:lnTo>
                    <a:pt x="434314" y="31242"/>
                  </a:lnTo>
                  <a:lnTo>
                    <a:pt x="435470" y="31115"/>
                  </a:lnTo>
                  <a:lnTo>
                    <a:pt x="435495" y="29464"/>
                  </a:lnTo>
                  <a:lnTo>
                    <a:pt x="435508" y="28702"/>
                  </a:lnTo>
                  <a:lnTo>
                    <a:pt x="435508" y="28194"/>
                  </a:lnTo>
                  <a:lnTo>
                    <a:pt x="435952" y="28829"/>
                  </a:lnTo>
                  <a:lnTo>
                    <a:pt x="436041" y="28194"/>
                  </a:lnTo>
                  <a:lnTo>
                    <a:pt x="436308" y="26416"/>
                  </a:lnTo>
                  <a:lnTo>
                    <a:pt x="437146" y="27305"/>
                  </a:lnTo>
                  <a:lnTo>
                    <a:pt x="438073" y="29718"/>
                  </a:lnTo>
                  <a:lnTo>
                    <a:pt x="439089" y="29464"/>
                  </a:lnTo>
                  <a:lnTo>
                    <a:pt x="439801" y="27940"/>
                  </a:lnTo>
                  <a:lnTo>
                    <a:pt x="439674" y="27940"/>
                  </a:lnTo>
                  <a:lnTo>
                    <a:pt x="439559" y="27432"/>
                  </a:lnTo>
                  <a:lnTo>
                    <a:pt x="439432" y="27178"/>
                  </a:lnTo>
                  <a:lnTo>
                    <a:pt x="439394" y="26416"/>
                  </a:lnTo>
                  <a:lnTo>
                    <a:pt x="439635" y="25146"/>
                  </a:lnTo>
                  <a:lnTo>
                    <a:pt x="439661" y="27432"/>
                  </a:lnTo>
                  <a:lnTo>
                    <a:pt x="439788" y="27901"/>
                  </a:lnTo>
                  <a:lnTo>
                    <a:pt x="440690" y="27686"/>
                  </a:lnTo>
                  <a:lnTo>
                    <a:pt x="440156" y="29591"/>
                  </a:lnTo>
                  <a:lnTo>
                    <a:pt x="441363" y="29083"/>
                  </a:lnTo>
                  <a:lnTo>
                    <a:pt x="441706" y="29083"/>
                  </a:lnTo>
                  <a:lnTo>
                    <a:pt x="442709" y="27686"/>
                  </a:lnTo>
                  <a:lnTo>
                    <a:pt x="443166" y="27051"/>
                  </a:lnTo>
                  <a:lnTo>
                    <a:pt x="443052" y="25654"/>
                  </a:lnTo>
                  <a:lnTo>
                    <a:pt x="442963" y="25400"/>
                  </a:lnTo>
                  <a:lnTo>
                    <a:pt x="442937" y="25146"/>
                  </a:lnTo>
                  <a:lnTo>
                    <a:pt x="442963" y="24892"/>
                  </a:lnTo>
                  <a:lnTo>
                    <a:pt x="443001" y="24511"/>
                  </a:lnTo>
                  <a:lnTo>
                    <a:pt x="443115" y="24257"/>
                  </a:lnTo>
                  <a:lnTo>
                    <a:pt x="443306" y="24003"/>
                  </a:lnTo>
                  <a:lnTo>
                    <a:pt x="443420" y="24511"/>
                  </a:lnTo>
                  <a:lnTo>
                    <a:pt x="443522" y="27051"/>
                  </a:lnTo>
                  <a:lnTo>
                    <a:pt x="444881" y="24003"/>
                  </a:lnTo>
                  <a:lnTo>
                    <a:pt x="445287" y="23114"/>
                  </a:lnTo>
                  <a:lnTo>
                    <a:pt x="447446" y="34925"/>
                  </a:lnTo>
                  <a:lnTo>
                    <a:pt x="448779" y="29718"/>
                  </a:lnTo>
                  <a:lnTo>
                    <a:pt x="448792" y="29591"/>
                  </a:lnTo>
                  <a:lnTo>
                    <a:pt x="448894" y="29375"/>
                  </a:lnTo>
                  <a:lnTo>
                    <a:pt x="450240" y="26670"/>
                  </a:lnTo>
                  <a:lnTo>
                    <a:pt x="450723" y="27051"/>
                  </a:lnTo>
                  <a:lnTo>
                    <a:pt x="450799" y="27305"/>
                  </a:lnTo>
                  <a:lnTo>
                    <a:pt x="449922" y="28562"/>
                  </a:lnTo>
                  <a:lnTo>
                    <a:pt x="449859" y="28829"/>
                  </a:lnTo>
                  <a:lnTo>
                    <a:pt x="450303" y="30353"/>
                  </a:lnTo>
                  <a:lnTo>
                    <a:pt x="451599" y="26670"/>
                  </a:lnTo>
                  <a:lnTo>
                    <a:pt x="451866" y="25908"/>
                  </a:lnTo>
                  <a:lnTo>
                    <a:pt x="452729" y="31115"/>
                  </a:lnTo>
                  <a:lnTo>
                    <a:pt x="454012" y="28067"/>
                  </a:lnTo>
                  <a:lnTo>
                    <a:pt x="454952" y="35941"/>
                  </a:lnTo>
                  <a:lnTo>
                    <a:pt x="457352" y="28067"/>
                  </a:lnTo>
                  <a:lnTo>
                    <a:pt x="457504" y="27559"/>
                  </a:lnTo>
                  <a:lnTo>
                    <a:pt x="458787" y="32639"/>
                  </a:lnTo>
                  <a:lnTo>
                    <a:pt x="458901" y="29845"/>
                  </a:lnTo>
                  <a:lnTo>
                    <a:pt x="459079" y="28956"/>
                  </a:lnTo>
                  <a:lnTo>
                    <a:pt x="459105" y="30213"/>
                  </a:lnTo>
                  <a:lnTo>
                    <a:pt x="459219" y="29718"/>
                  </a:lnTo>
                  <a:lnTo>
                    <a:pt x="459295" y="29540"/>
                  </a:lnTo>
                  <a:lnTo>
                    <a:pt x="460057" y="28956"/>
                  </a:lnTo>
                  <a:lnTo>
                    <a:pt x="461835" y="27559"/>
                  </a:lnTo>
                  <a:lnTo>
                    <a:pt x="462165" y="27305"/>
                  </a:lnTo>
                  <a:lnTo>
                    <a:pt x="465213" y="32258"/>
                  </a:lnTo>
                  <a:lnTo>
                    <a:pt x="468172" y="34036"/>
                  </a:lnTo>
                  <a:lnTo>
                    <a:pt x="469252" y="34544"/>
                  </a:lnTo>
                  <a:lnTo>
                    <a:pt x="468972" y="27305"/>
                  </a:lnTo>
                  <a:lnTo>
                    <a:pt x="468909" y="25908"/>
                  </a:lnTo>
                  <a:lnTo>
                    <a:pt x="468858" y="24384"/>
                  </a:lnTo>
                  <a:lnTo>
                    <a:pt x="470039" y="28321"/>
                  </a:lnTo>
                  <a:lnTo>
                    <a:pt x="470141" y="29210"/>
                  </a:lnTo>
                  <a:lnTo>
                    <a:pt x="469773" y="32258"/>
                  </a:lnTo>
                  <a:lnTo>
                    <a:pt x="472008" y="28194"/>
                  </a:lnTo>
                  <a:lnTo>
                    <a:pt x="474268" y="32512"/>
                  </a:lnTo>
                  <a:lnTo>
                    <a:pt x="476440" y="28956"/>
                  </a:lnTo>
                  <a:lnTo>
                    <a:pt x="476415" y="29083"/>
                  </a:lnTo>
                  <a:lnTo>
                    <a:pt x="476288" y="30861"/>
                  </a:lnTo>
                  <a:lnTo>
                    <a:pt x="476072" y="30734"/>
                  </a:lnTo>
                  <a:lnTo>
                    <a:pt x="476516" y="33274"/>
                  </a:lnTo>
                  <a:lnTo>
                    <a:pt x="477647" y="31191"/>
                  </a:lnTo>
                  <a:lnTo>
                    <a:pt x="477761" y="30861"/>
                  </a:lnTo>
                  <a:lnTo>
                    <a:pt x="477786" y="28956"/>
                  </a:lnTo>
                  <a:lnTo>
                    <a:pt x="477786" y="28829"/>
                  </a:lnTo>
                  <a:lnTo>
                    <a:pt x="478104" y="29083"/>
                  </a:lnTo>
                  <a:lnTo>
                    <a:pt x="477977" y="31369"/>
                  </a:lnTo>
                  <a:lnTo>
                    <a:pt x="478078" y="31877"/>
                  </a:lnTo>
                  <a:lnTo>
                    <a:pt x="478485" y="33274"/>
                  </a:lnTo>
                  <a:lnTo>
                    <a:pt x="479171" y="28829"/>
                  </a:lnTo>
                  <a:lnTo>
                    <a:pt x="479209" y="28575"/>
                  </a:lnTo>
                  <a:lnTo>
                    <a:pt x="479437" y="31191"/>
                  </a:lnTo>
                  <a:lnTo>
                    <a:pt x="479526" y="30861"/>
                  </a:lnTo>
                  <a:lnTo>
                    <a:pt x="480593" y="32385"/>
                  </a:lnTo>
                  <a:lnTo>
                    <a:pt x="480453" y="30861"/>
                  </a:lnTo>
                  <a:lnTo>
                    <a:pt x="480326" y="29464"/>
                  </a:lnTo>
                  <a:lnTo>
                    <a:pt x="481126" y="30861"/>
                  </a:lnTo>
                  <a:lnTo>
                    <a:pt x="481520" y="29464"/>
                  </a:lnTo>
                  <a:lnTo>
                    <a:pt x="481774" y="28575"/>
                  </a:lnTo>
                  <a:lnTo>
                    <a:pt x="481876" y="28194"/>
                  </a:lnTo>
                  <a:lnTo>
                    <a:pt x="482498" y="29959"/>
                  </a:lnTo>
                  <a:lnTo>
                    <a:pt x="482485" y="30111"/>
                  </a:lnTo>
                  <a:lnTo>
                    <a:pt x="482434" y="30289"/>
                  </a:lnTo>
                  <a:lnTo>
                    <a:pt x="482409" y="30632"/>
                  </a:lnTo>
                  <a:lnTo>
                    <a:pt x="482942" y="31915"/>
                  </a:lnTo>
                  <a:lnTo>
                    <a:pt x="482803" y="30873"/>
                  </a:lnTo>
                  <a:lnTo>
                    <a:pt x="482663" y="30264"/>
                  </a:lnTo>
                  <a:lnTo>
                    <a:pt x="482511" y="29908"/>
                  </a:lnTo>
                  <a:lnTo>
                    <a:pt x="482739" y="28194"/>
                  </a:lnTo>
                  <a:lnTo>
                    <a:pt x="482942" y="26670"/>
                  </a:lnTo>
                  <a:lnTo>
                    <a:pt x="483882" y="31496"/>
                  </a:lnTo>
                  <a:lnTo>
                    <a:pt x="484047" y="26924"/>
                  </a:lnTo>
                  <a:lnTo>
                    <a:pt x="483946" y="31623"/>
                  </a:lnTo>
                  <a:lnTo>
                    <a:pt x="485432" y="30734"/>
                  </a:lnTo>
                  <a:lnTo>
                    <a:pt x="485952" y="28575"/>
                  </a:lnTo>
                  <a:lnTo>
                    <a:pt x="485775" y="29972"/>
                  </a:lnTo>
                  <a:lnTo>
                    <a:pt x="486397" y="29972"/>
                  </a:lnTo>
                  <a:lnTo>
                    <a:pt x="486168" y="32004"/>
                  </a:lnTo>
                  <a:lnTo>
                    <a:pt x="486752" y="32004"/>
                  </a:lnTo>
                  <a:lnTo>
                    <a:pt x="487248" y="31191"/>
                  </a:lnTo>
                  <a:lnTo>
                    <a:pt x="487210" y="28575"/>
                  </a:lnTo>
                  <a:lnTo>
                    <a:pt x="488251" y="34290"/>
                  </a:lnTo>
                  <a:lnTo>
                    <a:pt x="488899" y="28575"/>
                  </a:lnTo>
                  <a:lnTo>
                    <a:pt x="489077" y="26924"/>
                  </a:lnTo>
                  <a:lnTo>
                    <a:pt x="489115" y="26670"/>
                  </a:lnTo>
                  <a:lnTo>
                    <a:pt x="489369" y="24384"/>
                  </a:lnTo>
                  <a:lnTo>
                    <a:pt x="489394" y="24130"/>
                  </a:lnTo>
                  <a:lnTo>
                    <a:pt x="489953" y="31369"/>
                  </a:lnTo>
                  <a:lnTo>
                    <a:pt x="491693" y="28829"/>
                  </a:lnTo>
                  <a:lnTo>
                    <a:pt x="493052" y="27432"/>
                  </a:lnTo>
                  <a:lnTo>
                    <a:pt x="493141" y="26416"/>
                  </a:lnTo>
                  <a:lnTo>
                    <a:pt x="493153" y="27330"/>
                  </a:lnTo>
                  <a:lnTo>
                    <a:pt x="493306" y="27178"/>
                  </a:lnTo>
                  <a:lnTo>
                    <a:pt x="493191" y="26555"/>
                  </a:lnTo>
                  <a:lnTo>
                    <a:pt x="493407" y="27101"/>
                  </a:lnTo>
                  <a:lnTo>
                    <a:pt x="494347" y="26416"/>
                  </a:lnTo>
                  <a:lnTo>
                    <a:pt x="494868" y="26035"/>
                  </a:lnTo>
                  <a:lnTo>
                    <a:pt x="494817" y="28765"/>
                  </a:lnTo>
                  <a:lnTo>
                    <a:pt x="495401" y="26035"/>
                  </a:lnTo>
                  <a:lnTo>
                    <a:pt x="495541" y="25400"/>
                  </a:lnTo>
                  <a:lnTo>
                    <a:pt x="497001" y="26543"/>
                  </a:lnTo>
                  <a:lnTo>
                    <a:pt x="497230" y="26924"/>
                  </a:lnTo>
                  <a:lnTo>
                    <a:pt x="497306" y="27355"/>
                  </a:lnTo>
                  <a:lnTo>
                    <a:pt x="496760" y="28765"/>
                  </a:lnTo>
                  <a:lnTo>
                    <a:pt x="496633" y="29464"/>
                  </a:lnTo>
                  <a:lnTo>
                    <a:pt x="498119" y="27559"/>
                  </a:lnTo>
                  <a:lnTo>
                    <a:pt x="499478" y="29845"/>
                  </a:lnTo>
                  <a:lnTo>
                    <a:pt x="500672" y="27559"/>
                  </a:lnTo>
                  <a:lnTo>
                    <a:pt x="500557" y="25400"/>
                  </a:lnTo>
                  <a:lnTo>
                    <a:pt x="500672" y="24130"/>
                  </a:lnTo>
                  <a:lnTo>
                    <a:pt x="501103" y="23114"/>
                  </a:lnTo>
                  <a:lnTo>
                    <a:pt x="501599" y="21971"/>
                  </a:lnTo>
                  <a:lnTo>
                    <a:pt x="501650" y="21844"/>
                  </a:lnTo>
                  <a:lnTo>
                    <a:pt x="501840" y="21336"/>
                  </a:lnTo>
                  <a:lnTo>
                    <a:pt x="501967" y="20066"/>
                  </a:lnTo>
                  <a:lnTo>
                    <a:pt x="501484" y="25781"/>
                  </a:lnTo>
                  <a:lnTo>
                    <a:pt x="503262" y="21209"/>
                  </a:lnTo>
                  <a:lnTo>
                    <a:pt x="502500" y="28956"/>
                  </a:lnTo>
                  <a:lnTo>
                    <a:pt x="502627" y="28702"/>
                  </a:lnTo>
                  <a:lnTo>
                    <a:pt x="502742" y="28321"/>
                  </a:lnTo>
                  <a:lnTo>
                    <a:pt x="502843" y="27813"/>
                  </a:lnTo>
                  <a:lnTo>
                    <a:pt x="502869" y="26035"/>
                  </a:lnTo>
                  <a:lnTo>
                    <a:pt x="503059" y="26416"/>
                  </a:lnTo>
                  <a:lnTo>
                    <a:pt x="503174" y="27432"/>
                  </a:lnTo>
                  <a:lnTo>
                    <a:pt x="502920" y="28956"/>
                  </a:lnTo>
                  <a:lnTo>
                    <a:pt x="503758" y="27940"/>
                  </a:lnTo>
                  <a:lnTo>
                    <a:pt x="503618" y="26035"/>
                  </a:lnTo>
                  <a:lnTo>
                    <a:pt x="503555" y="25527"/>
                  </a:lnTo>
                  <a:lnTo>
                    <a:pt x="504393" y="25527"/>
                  </a:lnTo>
                  <a:lnTo>
                    <a:pt x="504317" y="26797"/>
                  </a:lnTo>
                  <a:lnTo>
                    <a:pt x="504228" y="26987"/>
                  </a:lnTo>
                  <a:lnTo>
                    <a:pt x="504113" y="28194"/>
                  </a:lnTo>
                  <a:lnTo>
                    <a:pt x="504685" y="25527"/>
                  </a:lnTo>
                  <a:lnTo>
                    <a:pt x="504990" y="24130"/>
                  </a:lnTo>
                  <a:lnTo>
                    <a:pt x="505587" y="24892"/>
                  </a:lnTo>
                  <a:lnTo>
                    <a:pt x="505714" y="26479"/>
                  </a:lnTo>
                  <a:lnTo>
                    <a:pt x="506730" y="26162"/>
                  </a:lnTo>
                  <a:lnTo>
                    <a:pt x="507085" y="24130"/>
                  </a:lnTo>
                  <a:lnTo>
                    <a:pt x="507606" y="21209"/>
                  </a:lnTo>
                  <a:lnTo>
                    <a:pt x="507631" y="21082"/>
                  </a:lnTo>
                  <a:lnTo>
                    <a:pt x="508787" y="22860"/>
                  </a:lnTo>
                  <a:lnTo>
                    <a:pt x="508889" y="23736"/>
                  </a:lnTo>
                  <a:lnTo>
                    <a:pt x="508520" y="27559"/>
                  </a:lnTo>
                  <a:lnTo>
                    <a:pt x="509384" y="24511"/>
                  </a:lnTo>
                  <a:lnTo>
                    <a:pt x="509422" y="28448"/>
                  </a:lnTo>
                  <a:lnTo>
                    <a:pt x="510044" y="27482"/>
                  </a:lnTo>
                  <a:lnTo>
                    <a:pt x="509930" y="25781"/>
                  </a:lnTo>
                  <a:lnTo>
                    <a:pt x="509879" y="25400"/>
                  </a:lnTo>
                  <a:lnTo>
                    <a:pt x="510501" y="25527"/>
                  </a:lnTo>
                  <a:lnTo>
                    <a:pt x="510527" y="25400"/>
                  </a:lnTo>
                  <a:lnTo>
                    <a:pt x="510705" y="24511"/>
                  </a:lnTo>
                  <a:lnTo>
                    <a:pt x="511086" y="22606"/>
                  </a:lnTo>
                  <a:lnTo>
                    <a:pt x="511454" y="23495"/>
                  </a:lnTo>
                  <a:lnTo>
                    <a:pt x="511581" y="24003"/>
                  </a:lnTo>
                  <a:lnTo>
                    <a:pt x="511136" y="25527"/>
                  </a:lnTo>
                  <a:lnTo>
                    <a:pt x="512318" y="24765"/>
                  </a:lnTo>
                  <a:lnTo>
                    <a:pt x="511733" y="23495"/>
                  </a:lnTo>
                  <a:lnTo>
                    <a:pt x="511835" y="22860"/>
                  </a:lnTo>
                  <a:lnTo>
                    <a:pt x="511911" y="22606"/>
                  </a:lnTo>
                  <a:lnTo>
                    <a:pt x="512279" y="21463"/>
                  </a:lnTo>
                  <a:lnTo>
                    <a:pt x="512254" y="21082"/>
                  </a:lnTo>
                  <a:lnTo>
                    <a:pt x="511898" y="19558"/>
                  </a:lnTo>
                  <a:lnTo>
                    <a:pt x="511632" y="18415"/>
                  </a:lnTo>
                  <a:lnTo>
                    <a:pt x="512356" y="19304"/>
                  </a:lnTo>
                  <a:lnTo>
                    <a:pt x="512406" y="19558"/>
                  </a:lnTo>
                  <a:lnTo>
                    <a:pt x="512292" y="19812"/>
                  </a:lnTo>
                  <a:lnTo>
                    <a:pt x="513092" y="19558"/>
                  </a:lnTo>
                  <a:lnTo>
                    <a:pt x="513384" y="21805"/>
                  </a:lnTo>
                  <a:lnTo>
                    <a:pt x="513257" y="22301"/>
                  </a:lnTo>
                  <a:lnTo>
                    <a:pt x="513118" y="22821"/>
                  </a:lnTo>
                  <a:lnTo>
                    <a:pt x="512978" y="23152"/>
                  </a:lnTo>
                  <a:lnTo>
                    <a:pt x="513194" y="23380"/>
                  </a:lnTo>
                  <a:lnTo>
                    <a:pt x="513372" y="23444"/>
                  </a:lnTo>
                  <a:lnTo>
                    <a:pt x="513384" y="21844"/>
                  </a:lnTo>
                  <a:lnTo>
                    <a:pt x="513981" y="19558"/>
                  </a:lnTo>
                  <a:lnTo>
                    <a:pt x="514045" y="19304"/>
                  </a:lnTo>
                  <a:lnTo>
                    <a:pt x="514502" y="20193"/>
                  </a:lnTo>
                  <a:lnTo>
                    <a:pt x="514578" y="22098"/>
                  </a:lnTo>
                  <a:lnTo>
                    <a:pt x="514451" y="25400"/>
                  </a:lnTo>
                  <a:lnTo>
                    <a:pt x="514781" y="22098"/>
                  </a:lnTo>
                  <a:lnTo>
                    <a:pt x="515924" y="24511"/>
                  </a:lnTo>
                  <a:lnTo>
                    <a:pt x="516204" y="22098"/>
                  </a:lnTo>
                  <a:lnTo>
                    <a:pt x="516343" y="21082"/>
                  </a:lnTo>
                  <a:lnTo>
                    <a:pt x="516229" y="24257"/>
                  </a:lnTo>
                  <a:lnTo>
                    <a:pt x="516509" y="21717"/>
                  </a:lnTo>
                  <a:lnTo>
                    <a:pt x="516788" y="22479"/>
                  </a:lnTo>
                  <a:lnTo>
                    <a:pt x="516890" y="24574"/>
                  </a:lnTo>
                  <a:lnTo>
                    <a:pt x="517639" y="25019"/>
                  </a:lnTo>
                  <a:lnTo>
                    <a:pt x="516966" y="21717"/>
                  </a:lnTo>
                  <a:lnTo>
                    <a:pt x="516839" y="21082"/>
                  </a:lnTo>
                  <a:lnTo>
                    <a:pt x="516521" y="19558"/>
                  </a:lnTo>
                  <a:lnTo>
                    <a:pt x="517359" y="21323"/>
                  </a:lnTo>
                  <a:lnTo>
                    <a:pt x="517436" y="22860"/>
                  </a:lnTo>
                  <a:lnTo>
                    <a:pt x="518375" y="23876"/>
                  </a:lnTo>
                  <a:lnTo>
                    <a:pt x="519353" y="21082"/>
                  </a:lnTo>
                  <a:lnTo>
                    <a:pt x="520217" y="22225"/>
                  </a:lnTo>
                  <a:lnTo>
                    <a:pt x="520319" y="22479"/>
                  </a:lnTo>
                  <a:lnTo>
                    <a:pt x="520573" y="26289"/>
                  </a:lnTo>
                  <a:lnTo>
                    <a:pt x="519455" y="23368"/>
                  </a:lnTo>
                  <a:lnTo>
                    <a:pt x="519760" y="26670"/>
                  </a:lnTo>
                  <a:lnTo>
                    <a:pt x="520598" y="26289"/>
                  </a:lnTo>
                  <a:lnTo>
                    <a:pt x="521157" y="26035"/>
                  </a:lnTo>
                  <a:lnTo>
                    <a:pt x="522668" y="21971"/>
                  </a:lnTo>
                  <a:lnTo>
                    <a:pt x="523989" y="22987"/>
                  </a:lnTo>
                  <a:lnTo>
                    <a:pt x="523862" y="22733"/>
                  </a:lnTo>
                  <a:lnTo>
                    <a:pt x="523760" y="21971"/>
                  </a:lnTo>
                  <a:lnTo>
                    <a:pt x="523798" y="21082"/>
                  </a:lnTo>
                  <a:lnTo>
                    <a:pt x="523862" y="19558"/>
                  </a:lnTo>
                  <a:lnTo>
                    <a:pt x="523875" y="19304"/>
                  </a:lnTo>
                  <a:lnTo>
                    <a:pt x="523913" y="18415"/>
                  </a:lnTo>
                  <a:lnTo>
                    <a:pt x="523976" y="16891"/>
                  </a:lnTo>
                  <a:lnTo>
                    <a:pt x="524725" y="25273"/>
                  </a:lnTo>
                  <a:lnTo>
                    <a:pt x="525119" y="23736"/>
                  </a:lnTo>
                  <a:lnTo>
                    <a:pt x="525246" y="23114"/>
                  </a:lnTo>
                  <a:lnTo>
                    <a:pt x="525335" y="22821"/>
                  </a:lnTo>
                  <a:lnTo>
                    <a:pt x="525272" y="23126"/>
                  </a:lnTo>
                  <a:lnTo>
                    <a:pt x="525170" y="25654"/>
                  </a:lnTo>
                  <a:lnTo>
                    <a:pt x="525233" y="25146"/>
                  </a:lnTo>
                  <a:lnTo>
                    <a:pt x="526135" y="26035"/>
                  </a:lnTo>
                  <a:lnTo>
                    <a:pt x="526516" y="25146"/>
                  </a:lnTo>
                  <a:lnTo>
                    <a:pt x="527113" y="23736"/>
                  </a:lnTo>
                  <a:lnTo>
                    <a:pt x="528015" y="22606"/>
                  </a:lnTo>
                  <a:lnTo>
                    <a:pt x="528510" y="21971"/>
                  </a:lnTo>
                  <a:lnTo>
                    <a:pt x="528370" y="23495"/>
                  </a:lnTo>
                  <a:lnTo>
                    <a:pt x="528866" y="24765"/>
                  </a:lnTo>
                  <a:lnTo>
                    <a:pt x="529755" y="24130"/>
                  </a:lnTo>
                  <a:lnTo>
                    <a:pt x="530326" y="24765"/>
                  </a:lnTo>
                  <a:lnTo>
                    <a:pt x="530415" y="24130"/>
                  </a:lnTo>
                  <a:lnTo>
                    <a:pt x="530517" y="23368"/>
                  </a:lnTo>
                  <a:lnTo>
                    <a:pt x="530847" y="23622"/>
                  </a:lnTo>
                  <a:lnTo>
                    <a:pt x="530821" y="23368"/>
                  </a:lnTo>
                  <a:lnTo>
                    <a:pt x="530682" y="21971"/>
                  </a:lnTo>
                  <a:lnTo>
                    <a:pt x="530656" y="21590"/>
                  </a:lnTo>
                  <a:lnTo>
                    <a:pt x="531952" y="24384"/>
                  </a:lnTo>
                  <a:lnTo>
                    <a:pt x="534479" y="21971"/>
                  </a:lnTo>
                  <a:lnTo>
                    <a:pt x="535673" y="24003"/>
                  </a:lnTo>
                  <a:lnTo>
                    <a:pt x="535482" y="24003"/>
                  </a:lnTo>
                  <a:lnTo>
                    <a:pt x="535203" y="25273"/>
                  </a:lnTo>
                  <a:lnTo>
                    <a:pt x="535355" y="25273"/>
                  </a:lnTo>
                  <a:lnTo>
                    <a:pt x="536727" y="24003"/>
                  </a:lnTo>
                  <a:lnTo>
                    <a:pt x="536663" y="22479"/>
                  </a:lnTo>
                  <a:lnTo>
                    <a:pt x="536625" y="21590"/>
                  </a:lnTo>
                  <a:lnTo>
                    <a:pt x="536562" y="22479"/>
                  </a:lnTo>
                  <a:lnTo>
                    <a:pt x="536486" y="21971"/>
                  </a:lnTo>
                  <a:lnTo>
                    <a:pt x="536435" y="21590"/>
                  </a:lnTo>
                  <a:lnTo>
                    <a:pt x="536321" y="20815"/>
                  </a:lnTo>
                  <a:lnTo>
                    <a:pt x="536346" y="20066"/>
                  </a:lnTo>
                  <a:lnTo>
                    <a:pt x="536460" y="19177"/>
                  </a:lnTo>
                  <a:lnTo>
                    <a:pt x="536867" y="18034"/>
                  </a:lnTo>
                  <a:lnTo>
                    <a:pt x="537197" y="18034"/>
                  </a:lnTo>
                  <a:lnTo>
                    <a:pt x="536765" y="19177"/>
                  </a:lnTo>
                  <a:lnTo>
                    <a:pt x="536676" y="20066"/>
                  </a:lnTo>
                  <a:lnTo>
                    <a:pt x="537171" y="21971"/>
                  </a:lnTo>
                  <a:lnTo>
                    <a:pt x="537425" y="23241"/>
                  </a:lnTo>
                  <a:lnTo>
                    <a:pt x="537464" y="20955"/>
                  </a:lnTo>
                  <a:lnTo>
                    <a:pt x="538149" y="25273"/>
                  </a:lnTo>
                  <a:lnTo>
                    <a:pt x="537908" y="20955"/>
                  </a:lnTo>
                  <a:lnTo>
                    <a:pt x="537730" y="18034"/>
                  </a:lnTo>
                  <a:lnTo>
                    <a:pt x="537629" y="16129"/>
                  </a:lnTo>
                  <a:lnTo>
                    <a:pt x="538403" y="18542"/>
                  </a:lnTo>
                  <a:lnTo>
                    <a:pt x="538518" y="20320"/>
                  </a:lnTo>
                  <a:lnTo>
                    <a:pt x="538810" y="19812"/>
                  </a:lnTo>
                  <a:lnTo>
                    <a:pt x="538937" y="19431"/>
                  </a:lnTo>
                  <a:lnTo>
                    <a:pt x="539229" y="18034"/>
                  </a:lnTo>
                  <a:lnTo>
                    <a:pt x="539610" y="18288"/>
                  </a:lnTo>
                  <a:lnTo>
                    <a:pt x="539762" y="21082"/>
                  </a:lnTo>
                  <a:lnTo>
                    <a:pt x="540143" y="18034"/>
                  </a:lnTo>
                  <a:lnTo>
                    <a:pt x="540296" y="16637"/>
                  </a:lnTo>
                  <a:lnTo>
                    <a:pt x="540537" y="18034"/>
                  </a:lnTo>
                  <a:lnTo>
                    <a:pt x="540651" y="19812"/>
                  </a:lnTo>
                  <a:lnTo>
                    <a:pt x="540537" y="20193"/>
                  </a:lnTo>
                  <a:lnTo>
                    <a:pt x="540207" y="20193"/>
                  </a:lnTo>
                  <a:lnTo>
                    <a:pt x="540118" y="20447"/>
                  </a:lnTo>
                  <a:lnTo>
                    <a:pt x="540004" y="21209"/>
                  </a:lnTo>
                  <a:lnTo>
                    <a:pt x="540486" y="24257"/>
                  </a:lnTo>
                  <a:lnTo>
                    <a:pt x="540550" y="23495"/>
                  </a:lnTo>
                  <a:lnTo>
                    <a:pt x="540956" y="24003"/>
                  </a:lnTo>
                  <a:lnTo>
                    <a:pt x="540918" y="23876"/>
                  </a:lnTo>
                  <a:lnTo>
                    <a:pt x="540994" y="24028"/>
                  </a:lnTo>
                  <a:lnTo>
                    <a:pt x="541439" y="24980"/>
                  </a:lnTo>
                  <a:lnTo>
                    <a:pt x="541261" y="24447"/>
                  </a:lnTo>
                  <a:lnTo>
                    <a:pt x="541832" y="25400"/>
                  </a:lnTo>
                  <a:lnTo>
                    <a:pt x="541616" y="24574"/>
                  </a:lnTo>
                  <a:lnTo>
                    <a:pt x="541667" y="23876"/>
                  </a:lnTo>
                  <a:lnTo>
                    <a:pt x="541705" y="23495"/>
                  </a:lnTo>
                  <a:lnTo>
                    <a:pt x="542340" y="17272"/>
                  </a:lnTo>
                  <a:lnTo>
                    <a:pt x="542975" y="22987"/>
                  </a:lnTo>
                  <a:lnTo>
                    <a:pt x="543013" y="23241"/>
                  </a:lnTo>
                  <a:lnTo>
                    <a:pt x="543064" y="22987"/>
                  </a:lnTo>
                  <a:lnTo>
                    <a:pt x="543966" y="18415"/>
                  </a:lnTo>
                  <a:lnTo>
                    <a:pt x="543077" y="22885"/>
                  </a:lnTo>
                  <a:lnTo>
                    <a:pt x="543801" y="21082"/>
                  </a:lnTo>
                  <a:lnTo>
                    <a:pt x="543775" y="24511"/>
                  </a:lnTo>
                  <a:lnTo>
                    <a:pt x="543966" y="25209"/>
                  </a:lnTo>
                  <a:lnTo>
                    <a:pt x="544093" y="25527"/>
                  </a:lnTo>
                  <a:lnTo>
                    <a:pt x="544195" y="26924"/>
                  </a:lnTo>
                  <a:lnTo>
                    <a:pt x="544639" y="24384"/>
                  </a:lnTo>
                  <a:lnTo>
                    <a:pt x="544906" y="28956"/>
                  </a:lnTo>
                  <a:lnTo>
                    <a:pt x="545553" y="25273"/>
                  </a:lnTo>
                  <a:lnTo>
                    <a:pt x="545566" y="26289"/>
                  </a:lnTo>
                  <a:lnTo>
                    <a:pt x="545757" y="25908"/>
                  </a:lnTo>
                  <a:lnTo>
                    <a:pt x="545820" y="25273"/>
                  </a:lnTo>
                  <a:lnTo>
                    <a:pt x="545960" y="24384"/>
                  </a:lnTo>
                  <a:lnTo>
                    <a:pt x="546735" y="21336"/>
                  </a:lnTo>
                  <a:lnTo>
                    <a:pt x="547865" y="29083"/>
                  </a:lnTo>
                  <a:lnTo>
                    <a:pt x="549109" y="24574"/>
                  </a:lnTo>
                  <a:lnTo>
                    <a:pt x="549236" y="24257"/>
                  </a:lnTo>
                  <a:lnTo>
                    <a:pt x="550202" y="22479"/>
                  </a:lnTo>
                  <a:lnTo>
                    <a:pt x="550316" y="21590"/>
                  </a:lnTo>
                  <a:lnTo>
                    <a:pt x="550329" y="21336"/>
                  </a:lnTo>
                  <a:lnTo>
                    <a:pt x="550354" y="21082"/>
                  </a:lnTo>
                  <a:lnTo>
                    <a:pt x="550405" y="20193"/>
                  </a:lnTo>
                  <a:lnTo>
                    <a:pt x="550494" y="18923"/>
                  </a:lnTo>
                  <a:lnTo>
                    <a:pt x="551522" y="17272"/>
                  </a:lnTo>
                  <a:lnTo>
                    <a:pt x="551688" y="18034"/>
                  </a:lnTo>
                  <a:lnTo>
                    <a:pt x="551802" y="18923"/>
                  </a:lnTo>
                  <a:lnTo>
                    <a:pt x="551357" y="20447"/>
                  </a:lnTo>
                  <a:lnTo>
                    <a:pt x="551256" y="21082"/>
                  </a:lnTo>
                  <a:lnTo>
                    <a:pt x="551751" y="22479"/>
                  </a:lnTo>
                  <a:lnTo>
                    <a:pt x="552170" y="22225"/>
                  </a:lnTo>
                  <a:lnTo>
                    <a:pt x="552691" y="20955"/>
                  </a:lnTo>
                  <a:lnTo>
                    <a:pt x="552589" y="21971"/>
                  </a:lnTo>
                  <a:lnTo>
                    <a:pt x="552831" y="23749"/>
                  </a:lnTo>
                  <a:lnTo>
                    <a:pt x="553250" y="23495"/>
                  </a:lnTo>
                  <a:lnTo>
                    <a:pt x="553173" y="21323"/>
                  </a:lnTo>
                  <a:lnTo>
                    <a:pt x="552958" y="21209"/>
                  </a:lnTo>
                  <a:lnTo>
                    <a:pt x="552970" y="20955"/>
                  </a:lnTo>
                  <a:lnTo>
                    <a:pt x="553008" y="20447"/>
                  </a:lnTo>
                  <a:lnTo>
                    <a:pt x="553288" y="16891"/>
                  </a:lnTo>
                  <a:close/>
                </a:path>
                <a:path w="559435" h="47625">
                  <a:moveTo>
                    <a:pt x="553681" y="21590"/>
                  </a:moveTo>
                  <a:lnTo>
                    <a:pt x="553135" y="20066"/>
                  </a:lnTo>
                  <a:lnTo>
                    <a:pt x="553199" y="21336"/>
                  </a:lnTo>
                  <a:lnTo>
                    <a:pt x="553681" y="21590"/>
                  </a:lnTo>
                  <a:close/>
                </a:path>
                <a:path w="559435" h="47625">
                  <a:moveTo>
                    <a:pt x="555015" y="20815"/>
                  </a:moveTo>
                  <a:lnTo>
                    <a:pt x="554888" y="16129"/>
                  </a:lnTo>
                  <a:lnTo>
                    <a:pt x="554812" y="14605"/>
                  </a:lnTo>
                  <a:lnTo>
                    <a:pt x="553720" y="21323"/>
                  </a:lnTo>
                  <a:lnTo>
                    <a:pt x="553466" y="24130"/>
                  </a:lnTo>
                  <a:lnTo>
                    <a:pt x="553339" y="25019"/>
                  </a:lnTo>
                  <a:lnTo>
                    <a:pt x="553224" y="25615"/>
                  </a:lnTo>
                  <a:lnTo>
                    <a:pt x="553656" y="24879"/>
                  </a:lnTo>
                  <a:lnTo>
                    <a:pt x="553783" y="24574"/>
                  </a:lnTo>
                  <a:lnTo>
                    <a:pt x="554228" y="22860"/>
                  </a:lnTo>
                  <a:lnTo>
                    <a:pt x="554736" y="21971"/>
                  </a:lnTo>
                  <a:lnTo>
                    <a:pt x="554824" y="23825"/>
                  </a:lnTo>
                  <a:lnTo>
                    <a:pt x="554469" y="24511"/>
                  </a:lnTo>
                  <a:lnTo>
                    <a:pt x="554355" y="25019"/>
                  </a:lnTo>
                  <a:lnTo>
                    <a:pt x="554228" y="25781"/>
                  </a:lnTo>
                  <a:lnTo>
                    <a:pt x="554812" y="25019"/>
                  </a:lnTo>
                  <a:lnTo>
                    <a:pt x="554939" y="24892"/>
                  </a:lnTo>
                  <a:lnTo>
                    <a:pt x="554774" y="21971"/>
                  </a:lnTo>
                  <a:lnTo>
                    <a:pt x="554888" y="21082"/>
                  </a:lnTo>
                  <a:lnTo>
                    <a:pt x="555015" y="20815"/>
                  </a:lnTo>
                  <a:close/>
                </a:path>
                <a:path w="559435" h="47625">
                  <a:moveTo>
                    <a:pt x="555180" y="24650"/>
                  </a:moveTo>
                  <a:lnTo>
                    <a:pt x="554990" y="25527"/>
                  </a:lnTo>
                  <a:lnTo>
                    <a:pt x="555180" y="24650"/>
                  </a:lnTo>
                  <a:close/>
                </a:path>
                <a:path w="559435" h="47625">
                  <a:moveTo>
                    <a:pt x="555764" y="20193"/>
                  </a:moveTo>
                  <a:lnTo>
                    <a:pt x="555637" y="20574"/>
                  </a:lnTo>
                  <a:lnTo>
                    <a:pt x="555739" y="20815"/>
                  </a:lnTo>
                  <a:lnTo>
                    <a:pt x="555764" y="20193"/>
                  </a:lnTo>
                  <a:close/>
                </a:path>
                <a:path w="559435" h="47625">
                  <a:moveTo>
                    <a:pt x="555840" y="22352"/>
                  </a:moveTo>
                  <a:lnTo>
                    <a:pt x="555739" y="20815"/>
                  </a:lnTo>
                  <a:lnTo>
                    <a:pt x="555650" y="22606"/>
                  </a:lnTo>
                  <a:lnTo>
                    <a:pt x="555180" y="24650"/>
                  </a:lnTo>
                  <a:lnTo>
                    <a:pt x="555713" y="24130"/>
                  </a:lnTo>
                  <a:lnTo>
                    <a:pt x="555840" y="22352"/>
                  </a:lnTo>
                  <a:close/>
                </a:path>
                <a:path w="559435" h="47625">
                  <a:moveTo>
                    <a:pt x="558152" y="21082"/>
                  </a:moveTo>
                  <a:lnTo>
                    <a:pt x="557796" y="18402"/>
                  </a:lnTo>
                  <a:lnTo>
                    <a:pt x="557339" y="18288"/>
                  </a:lnTo>
                  <a:lnTo>
                    <a:pt x="556831" y="20497"/>
                  </a:lnTo>
                  <a:lnTo>
                    <a:pt x="556729" y="19735"/>
                  </a:lnTo>
                  <a:lnTo>
                    <a:pt x="556831" y="18834"/>
                  </a:lnTo>
                  <a:lnTo>
                    <a:pt x="556869" y="18199"/>
                  </a:lnTo>
                  <a:lnTo>
                    <a:pt x="556514" y="19875"/>
                  </a:lnTo>
                  <a:lnTo>
                    <a:pt x="556107" y="22821"/>
                  </a:lnTo>
                  <a:lnTo>
                    <a:pt x="556310" y="26009"/>
                  </a:lnTo>
                  <a:lnTo>
                    <a:pt x="556653" y="22682"/>
                  </a:lnTo>
                  <a:lnTo>
                    <a:pt x="556729" y="24066"/>
                  </a:lnTo>
                  <a:lnTo>
                    <a:pt x="557110" y="20116"/>
                  </a:lnTo>
                  <a:lnTo>
                    <a:pt x="557415" y="19697"/>
                  </a:lnTo>
                  <a:lnTo>
                    <a:pt x="557606" y="21221"/>
                  </a:lnTo>
                  <a:lnTo>
                    <a:pt x="557542" y="22504"/>
                  </a:lnTo>
                  <a:lnTo>
                    <a:pt x="557657" y="21615"/>
                  </a:lnTo>
                  <a:lnTo>
                    <a:pt x="557987" y="23266"/>
                  </a:lnTo>
                  <a:lnTo>
                    <a:pt x="558152" y="21082"/>
                  </a:lnTo>
                  <a:close/>
                </a:path>
                <a:path w="559435" h="47625">
                  <a:moveTo>
                    <a:pt x="558838" y="23723"/>
                  </a:moveTo>
                  <a:lnTo>
                    <a:pt x="558800" y="21678"/>
                  </a:lnTo>
                  <a:lnTo>
                    <a:pt x="558507" y="22085"/>
                  </a:lnTo>
                  <a:lnTo>
                    <a:pt x="558279" y="25552"/>
                  </a:lnTo>
                  <a:lnTo>
                    <a:pt x="558736" y="24625"/>
                  </a:lnTo>
                  <a:lnTo>
                    <a:pt x="558838" y="2372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312306" y="5385491"/>
              <a:ext cx="315595" cy="394970"/>
            </a:xfrm>
            <a:custGeom>
              <a:avLst/>
              <a:gdLst/>
              <a:ahLst/>
              <a:cxnLst/>
              <a:rect l="l" t="t" r="r" b="b"/>
              <a:pathLst>
                <a:path w="315595" h="394970">
                  <a:moveTo>
                    <a:pt x="558" y="0"/>
                  </a:moveTo>
                  <a:lnTo>
                    <a:pt x="0" y="914"/>
                  </a:lnTo>
                  <a:lnTo>
                    <a:pt x="254" y="1104"/>
                  </a:lnTo>
                  <a:lnTo>
                    <a:pt x="558" y="0"/>
                  </a:lnTo>
                  <a:close/>
                </a:path>
                <a:path w="315595" h="394970">
                  <a:moveTo>
                    <a:pt x="44742" y="6794"/>
                  </a:moveTo>
                  <a:lnTo>
                    <a:pt x="44602" y="5143"/>
                  </a:lnTo>
                  <a:lnTo>
                    <a:pt x="44183" y="4089"/>
                  </a:lnTo>
                  <a:lnTo>
                    <a:pt x="43916" y="5702"/>
                  </a:lnTo>
                  <a:lnTo>
                    <a:pt x="44246" y="5930"/>
                  </a:lnTo>
                  <a:lnTo>
                    <a:pt x="44577" y="7213"/>
                  </a:lnTo>
                  <a:lnTo>
                    <a:pt x="44742" y="6794"/>
                  </a:lnTo>
                  <a:close/>
                </a:path>
                <a:path w="315595" h="394970">
                  <a:moveTo>
                    <a:pt x="60045" y="2540"/>
                  </a:moveTo>
                  <a:lnTo>
                    <a:pt x="59613" y="3543"/>
                  </a:lnTo>
                  <a:lnTo>
                    <a:pt x="59715" y="6845"/>
                  </a:lnTo>
                  <a:lnTo>
                    <a:pt x="59956" y="6248"/>
                  </a:lnTo>
                  <a:lnTo>
                    <a:pt x="60045" y="2540"/>
                  </a:lnTo>
                  <a:close/>
                </a:path>
                <a:path w="315595" h="394970">
                  <a:moveTo>
                    <a:pt x="63411" y="29375"/>
                  </a:moveTo>
                  <a:close/>
                </a:path>
                <a:path w="315595" h="394970">
                  <a:moveTo>
                    <a:pt x="90220" y="20574"/>
                  </a:moveTo>
                  <a:lnTo>
                    <a:pt x="90030" y="20383"/>
                  </a:lnTo>
                  <a:lnTo>
                    <a:pt x="89814" y="20091"/>
                  </a:lnTo>
                  <a:lnTo>
                    <a:pt x="89623" y="20523"/>
                  </a:lnTo>
                  <a:lnTo>
                    <a:pt x="89839" y="21120"/>
                  </a:lnTo>
                  <a:lnTo>
                    <a:pt x="90043" y="20993"/>
                  </a:lnTo>
                  <a:lnTo>
                    <a:pt x="90220" y="20574"/>
                  </a:lnTo>
                  <a:close/>
                </a:path>
                <a:path w="315595" h="394970">
                  <a:moveTo>
                    <a:pt x="90639" y="19202"/>
                  </a:moveTo>
                  <a:lnTo>
                    <a:pt x="90500" y="19735"/>
                  </a:lnTo>
                  <a:lnTo>
                    <a:pt x="90360" y="20256"/>
                  </a:lnTo>
                  <a:lnTo>
                    <a:pt x="90220" y="20574"/>
                  </a:lnTo>
                  <a:lnTo>
                    <a:pt x="90436" y="20815"/>
                  </a:lnTo>
                  <a:lnTo>
                    <a:pt x="90614" y="20878"/>
                  </a:lnTo>
                  <a:lnTo>
                    <a:pt x="90639" y="19202"/>
                  </a:lnTo>
                  <a:close/>
                </a:path>
                <a:path w="315595" h="394970">
                  <a:moveTo>
                    <a:pt x="94183" y="2451"/>
                  </a:moveTo>
                  <a:lnTo>
                    <a:pt x="93548" y="3416"/>
                  </a:lnTo>
                  <a:lnTo>
                    <a:pt x="94018" y="2832"/>
                  </a:lnTo>
                  <a:lnTo>
                    <a:pt x="94183" y="2451"/>
                  </a:lnTo>
                  <a:close/>
                </a:path>
                <a:path w="315595" h="394970">
                  <a:moveTo>
                    <a:pt x="96735" y="21145"/>
                  </a:moveTo>
                  <a:lnTo>
                    <a:pt x="96189" y="21932"/>
                  </a:lnTo>
                  <a:lnTo>
                    <a:pt x="96545" y="23596"/>
                  </a:lnTo>
                  <a:lnTo>
                    <a:pt x="96735" y="21145"/>
                  </a:lnTo>
                  <a:close/>
                </a:path>
                <a:path w="315595" h="394970">
                  <a:moveTo>
                    <a:pt x="100279" y="5435"/>
                  </a:moveTo>
                  <a:lnTo>
                    <a:pt x="99885" y="5816"/>
                  </a:lnTo>
                  <a:lnTo>
                    <a:pt x="100241" y="6464"/>
                  </a:lnTo>
                  <a:lnTo>
                    <a:pt x="100279" y="5435"/>
                  </a:lnTo>
                  <a:close/>
                </a:path>
                <a:path w="315595" h="394970">
                  <a:moveTo>
                    <a:pt x="121170" y="7747"/>
                  </a:moveTo>
                  <a:lnTo>
                    <a:pt x="120688" y="6629"/>
                  </a:lnTo>
                  <a:lnTo>
                    <a:pt x="120726" y="5969"/>
                  </a:lnTo>
                  <a:lnTo>
                    <a:pt x="120396" y="7010"/>
                  </a:lnTo>
                  <a:lnTo>
                    <a:pt x="120319" y="7277"/>
                  </a:lnTo>
                  <a:lnTo>
                    <a:pt x="120675" y="8267"/>
                  </a:lnTo>
                  <a:lnTo>
                    <a:pt x="121170" y="7747"/>
                  </a:lnTo>
                  <a:close/>
                </a:path>
                <a:path w="315595" h="394970">
                  <a:moveTo>
                    <a:pt x="124409" y="10795"/>
                  </a:moveTo>
                  <a:lnTo>
                    <a:pt x="124345" y="10261"/>
                  </a:lnTo>
                  <a:lnTo>
                    <a:pt x="123507" y="9944"/>
                  </a:lnTo>
                  <a:lnTo>
                    <a:pt x="124409" y="10795"/>
                  </a:lnTo>
                  <a:close/>
                </a:path>
                <a:path w="315595" h="394970">
                  <a:moveTo>
                    <a:pt x="124472" y="7861"/>
                  </a:moveTo>
                  <a:lnTo>
                    <a:pt x="123342" y="4457"/>
                  </a:lnTo>
                  <a:lnTo>
                    <a:pt x="124167" y="8064"/>
                  </a:lnTo>
                  <a:lnTo>
                    <a:pt x="124472" y="7861"/>
                  </a:lnTo>
                  <a:close/>
                </a:path>
                <a:path w="315595" h="394970">
                  <a:moveTo>
                    <a:pt x="124701" y="10401"/>
                  </a:moveTo>
                  <a:lnTo>
                    <a:pt x="124167" y="8064"/>
                  </a:lnTo>
                  <a:lnTo>
                    <a:pt x="124345" y="10261"/>
                  </a:lnTo>
                  <a:lnTo>
                    <a:pt x="124701" y="10401"/>
                  </a:lnTo>
                  <a:close/>
                </a:path>
                <a:path w="315595" h="394970">
                  <a:moveTo>
                    <a:pt x="128765" y="25146"/>
                  </a:moveTo>
                  <a:lnTo>
                    <a:pt x="128219" y="21361"/>
                  </a:lnTo>
                  <a:lnTo>
                    <a:pt x="127965" y="23164"/>
                  </a:lnTo>
                  <a:lnTo>
                    <a:pt x="128219" y="23406"/>
                  </a:lnTo>
                  <a:lnTo>
                    <a:pt x="128600" y="25450"/>
                  </a:lnTo>
                  <a:lnTo>
                    <a:pt x="128765" y="25146"/>
                  </a:lnTo>
                  <a:close/>
                </a:path>
                <a:path w="315595" h="394970">
                  <a:moveTo>
                    <a:pt x="129057" y="22860"/>
                  </a:moveTo>
                  <a:lnTo>
                    <a:pt x="129006" y="23926"/>
                  </a:lnTo>
                  <a:lnTo>
                    <a:pt x="129032" y="23710"/>
                  </a:lnTo>
                  <a:lnTo>
                    <a:pt x="129044" y="23368"/>
                  </a:lnTo>
                  <a:lnTo>
                    <a:pt x="129057" y="22860"/>
                  </a:lnTo>
                  <a:close/>
                </a:path>
                <a:path w="315595" h="394970">
                  <a:moveTo>
                    <a:pt x="132778" y="23901"/>
                  </a:moveTo>
                  <a:lnTo>
                    <a:pt x="132638" y="24244"/>
                  </a:lnTo>
                  <a:lnTo>
                    <a:pt x="132765" y="24371"/>
                  </a:lnTo>
                  <a:lnTo>
                    <a:pt x="132765" y="24180"/>
                  </a:lnTo>
                  <a:lnTo>
                    <a:pt x="132765" y="24015"/>
                  </a:lnTo>
                  <a:close/>
                </a:path>
                <a:path w="315595" h="394970">
                  <a:moveTo>
                    <a:pt x="132930" y="23558"/>
                  </a:moveTo>
                  <a:lnTo>
                    <a:pt x="132803" y="23583"/>
                  </a:lnTo>
                  <a:lnTo>
                    <a:pt x="132778" y="23901"/>
                  </a:lnTo>
                  <a:lnTo>
                    <a:pt x="132930" y="23558"/>
                  </a:lnTo>
                  <a:close/>
                </a:path>
                <a:path w="315595" h="394970">
                  <a:moveTo>
                    <a:pt x="133235" y="22809"/>
                  </a:moveTo>
                  <a:lnTo>
                    <a:pt x="132930" y="23558"/>
                  </a:lnTo>
                  <a:lnTo>
                    <a:pt x="133172" y="23660"/>
                  </a:lnTo>
                  <a:lnTo>
                    <a:pt x="133235" y="22809"/>
                  </a:lnTo>
                  <a:close/>
                </a:path>
                <a:path w="315595" h="394970">
                  <a:moveTo>
                    <a:pt x="276961" y="35166"/>
                  </a:moveTo>
                  <a:lnTo>
                    <a:pt x="275488" y="34861"/>
                  </a:lnTo>
                  <a:lnTo>
                    <a:pt x="275437" y="35369"/>
                  </a:lnTo>
                  <a:lnTo>
                    <a:pt x="276961" y="35166"/>
                  </a:lnTo>
                  <a:close/>
                </a:path>
                <a:path w="315595" h="394970">
                  <a:moveTo>
                    <a:pt x="278409" y="34975"/>
                  </a:moveTo>
                  <a:lnTo>
                    <a:pt x="276961" y="35166"/>
                  </a:lnTo>
                  <a:lnTo>
                    <a:pt x="277329" y="35242"/>
                  </a:lnTo>
                  <a:lnTo>
                    <a:pt x="278409" y="34975"/>
                  </a:lnTo>
                  <a:close/>
                </a:path>
                <a:path w="315595" h="394970">
                  <a:moveTo>
                    <a:pt x="278422" y="28435"/>
                  </a:moveTo>
                  <a:lnTo>
                    <a:pt x="278117" y="28435"/>
                  </a:lnTo>
                  <a:lnTo>
                    <a:pt x="277901" y="28460"/>
                  </a:lnTo>
                  <a:lnTo>
                    <a:pt x="278422" y="28435"/>
                  </a:lnTo>
                  <a:close/>
                </a:path>
                <a:path w="315595" h="394970">
                  <a:moveTo>
                    <a:pt x="279730" y="25336"/>
                  </a:moveTo>
                  <a:lnTo>
                    <a:pt x="279552" y="24828"/>
                  </a:lnTo>
                  <a:lnTo>
                    <a:pt x="277355" y="25209"/>
                  </a:lnTo>
                  <a:lnTo>
                    <a:pt x="279323" y="25336"/>
                  </a:lnTo>
                  <a:lnTo>
                    <a:pt x="279730" y="25336"/>
                  </a:lnTo>
                  <a:close/>
                </a:path>
                <a:path w="315595" h="394970">
                  <a:moveTo>
                    <a:pt x="280238" y="31432"/>
                  </a:moveTo>
                  <a:lnTo>
                    <a:pt x="279984" y="31432"/>
                  </a:lnTo>
                  <a:lnTo>
                    <a:pt x="280212" y="31457"/>
                  </a:lnTo>
                  <a:close/>
                </a:path>
                <a:path w="315595" h="394970">
                  <a:moveTo>
                    <a:pt x="281419" y="59855"/>
                  </a:moveTo>
                  <a:lnTo>
                    <a:pt x="280758" y="59817"/>
                  </a:lnTo>
                  <a:lnTo>
                    <a:pt x="281419" y="59855"/>
                  </a:lnTo>
                  <a:close/>
                </a:path>
                <a:path w="315595" h="394970">
                  <a:moveTo>
                    <a:pt x="281533" y="26060"/>
                  </a:moveTo>
                  <a:lnTo>
                    <a:pt x="280898" y="26098"/>
                  </a:lnTo>
                  <a:lnTo>
                    <a:pt x="279006" y="25971"/>
                  </a:lnTo>
                  <a:lnTo>
                    <a:pt x="277977" y="26352"/>
                  </a:lnTo>
                  <a:lnTo>
                    <a:pt x="280149" y="26479"/>
                  </a:lnTo>
                  <a:lnTo>
                    <a:pt x="281393" y="26098"/>
                  </a:lnTo>
                  <a:lnTo>
                    <a:pt x="281533" y="26060"/>
                  </a:lnTo>
                  <a:close/>
                </a:path>
                <a:path w="315595" h="394970">
                  <a:moveTo>
                    <a:pt x="281711" y="49339"/>
                  </a:moveTo>
                  <a:lnTo>
                    <a:pt x="280365" y="49466"/>
                  </a:lnTo>
                  <a:lnTo>
                    <a:pt x="279768" y="49466"/>
                  </a:lnTo>
                  <a:lnTo>
                    <a:pt x="278625" y="49974"/>
                  </a:lnTo>
                  <a:lnTo>
                    <a:pt x="281711" y="49339"/>
                  </a:lnTo>
                  <a:close/>
                </a:path>
                <a:path w="315595" h="394970">
                  <a:moveTo>
                    <a:pt x="282397" y="62750"/>
                  </a:moveTo>
                  <a:lnTo>
                    <a:pt x="280606" y="62547"/>
                  </a:lnTo>
                  <a:lnTo>
                    <a:pt x="281444" y="62674"/>
                  </a:lnTo>
                  <a:lnTo>
                    <a:pt x="281901" y="62801"/>
                  </a:lnTo>
                  <a:lnTo>
                    <a:pt x="282397" y="62750"/>
                  </a:lnTo>
                  <a:close/>
                </a:path>
                <a:path w="315595" h="394970">
                  <a:moveTo>
                    <a:pt x="282473" y="85686"/>
                  </a:moveTo>
                  <a:lnTo>
                    <a:pt x="281279" y="85788"/>
                  </a:lnTo>
                  <a:lnTo>
                    <a:pt x="280860" y="85915"/>
                  </a:lnTo>
                  <a:lnTo>
                    <a:pt x="282295" y="85788"/>
                  </a:lnTo>
                  <a:lnTo>
                    <a:pt x="282473" y="85686"/>
                  </a:lnTo>
                  <a:close/>
                </a:path>
                <a:path w="315595" h="394970">
                  <a:moveTo>
                    <a:pt x="282587" y="102920"/>
                  </a:moveTo>
                  <a:close/>
                </a:path>
                <a:path w="315595" h="394970">
                  <a:moveTo>
                    <a:pt x="282714" y="85661"/>
                  </a:moveTo>
                  <a:lnTo>
                    <a:pt x="282511" y="85661"/>
                  </a:lnTo>
                  <a:lnTo>
                    <a:pt x="282714" y="85661"/>
                  </a:lnTo>
                  <a:close/>
                </a:path>
                <a:path w="315595" h="394970">
                  <a:moveTo>
                    <a:pt x="282981" y="102387"/>
                  </a:moveTo>
                  <a:lnTo>
                    <a:pt x="282714" y="102552"/>
                  </a:lnTo>
                  <a:lnTo>
                    <a:pt x="282575" y="102743"/>
                  </a:lnTo>
                  <a:lnTo>
                    <a:pt x="282587" y="102920"/>
                  </a:lnTo>
                  <a:lnTo>
                    <a:pt x="282981" y="102387"/>
                  </a:lnTo>
                  <a:close/>
                </a:path>
                <a:path w="315595" h="394970">
                  <a:moveTo>
                    <a:pt x="283006" y="98704"/>
                  </a:moveTo>
                  <a:lnTo>
                    <a:pt x="282117" y="98615"/>
                  </a:lnTo>
                  <a:lnTo>
                    <a:pt x="282727" y="98742"/>
                  </a:lnTo>
                  <a:lnTo>
                    <a:pt x="283006" y="98704"/>
                  </a:lnTo>
                  <a:close/>
                </a:path>
                <a:path w="315595" h="394970">
                  <a:moveTo>
                    <a:pt x="283667" y="43002"/>
                  </a:moveTo>
                  <a:lnTo>
                    <a:pt x="282422" y="43116"/>
                  </a:lnTo>
                  <a:lnTo>
                    <a:pt x="283311" y="43116"/>
                  </a:lnTo>
                  <a:lnTo>
                    <a:pt x="283667" y="43002"/>
                  </a:lnTo>
                  <a:close/>
                </a:path>
                <a:path w="315595" h="394970">
                  <a:moveTo>
                    <a:pt x="284441" y="100469"/>
                  </a:moveTo>
                  <a:lnTo>
                    <a:pt x="284213" y="100469"/>
                  </a:lnTo>
                  <a:lnTo>
                    <a:pt x="284010" y="100482"/>
                  </a:lnTo>
                  <a:lnTo>
                    <a:pt x="283679" y="100482"/>
                  </a:lnTo>
                  <a:lnTo>
                    <a:pt x="282435" y="100926"/>
                  </a:lnTo>
                  <a:lnTo>
                    <a:pt x="283451" y="100749"/>
                  </a:lnTo>
                  <a:lnTo>
                    <a:pt x="284048" y="100609"/>
                  </a:lnTo>
                  <a:lnTo>
                    <a:pt x="284441" y="100469"/>
                  </a:lnTo>
                  <a:close/>
                </a:path>
                <a:path w="315595" h="394970">
                  <a:moveTo>
                    <a:pt x="284594" y="38290"/>
                  </a:moveTo>
                  <a:lnTo>
                    <a:pt x="284327" y="38214"/>
                  </a:lnTo>
                  <a:lnTo>
                    <a:pt x="283705" y="38417"/>
                  </a:lnTo>
                  <a:lnTo>
                    <a:pt x="284594" y="38290"/>
                  </a:lnTo>
                  <a:close/>
                </a:path>
                <a:path w="315595" h="394970">
                  <a:moveTo>
                    <a:pt x="284772" y="66992"/>
                  </a:moveTo>
                  <a:lnTo>
                    <a:pt x="284467" y="66852"/>
                  </a:lnTo>
                  <a:lnTo>
                    <a:pt x="282651" y="66992"/>
                  </a:lnTo>
                  <a:lnTo>
                    <a:pt x="284772" y="66992"/>
                  </a:lnTo>
                  <a:close/>
                </a:path>
                <a:path w="315595" h="394970">
                  <a:moveTo>
                    <a:pt x="285584" y="66776"/>
                  </a:moveTo>
                  <a:lnTo>
                    <a:pt x="283921" y="66611"/>
                  </a:lnTo>
                  <a:lnTo>
                    <a:pt x="284467" y="66852"/>
                  </a:lnTo>
                  <a:lnTo>
                    <a:pt x="285584" y="66776"/>
                  </a:lnTo>
                  <a:close/>
                </a:path>
                <a:path w="315595" h="394970">
                  <a:moveTo>
                    <a:pt x="286080" y="108305"/>
                  </a:moveTo>
                  <a:lnTo>
                    <a:pt x="285559" y="108267"/>
                  </a:lnTo>
                  <a:lnTo>
                    <a:pt x="285165" y="108115"/>
                  </a:lnTo>
                  <a:lnTo>
                    <a:pt x="284327" y="108394"/>
                  </a:lnTo>
                  <a:lnTo>
                    <a:pt x="286080" y="108305"/>
                  </a:lnTo>
                  <a:close/>
                </a:path>
                <a:path w="315595" h="394970">
                  <a:moveTo>
                    <a:pt x="286766" y="111848"/>
                  </a:moveTo>
                  <a:lnTo>
                    <a:pt x="286042" y="111683"/>
                  </a:lnTo>
                  <a:lnTo>
                    <a:pt x="286283" y="111772"/>
                  </a:lnTo>
                  <a:lnTo>
                    <a:pt x="286766" y="111848"/>
                  </a:lnTo>
                  <a:close/>
                </a:path>
                <a:path w="315595" h="394970">
                  <a:moveTo>
                    <a:pt x="288239" y="112204"/>
                  </a:moveTo>
                  <a:lnTo>
                    <a:pt x="287655" y="112077"/>
                  </a:lnTo>
                  <a:lnTo>
                    <a:pt x="286766" y="111950"/>
                  </a:lnTo>
                  <a:lnTo>
                    <a:pt x="286931" y="112077"/>
                  </a:lnTo>
                  <a:lnTo>
                    <a:pt x="286105" y="112331"/>
                  </a:lnTo>
                  <a:lnTo>
                    <a:pt x="288239" y="112204"/>
                  </a:lnTo>
                  <a:close/>
                </a:path>
                <a:path w="315595" h="394970">
                  <a:moveTo>
                    <a:pt x="288874" y="114198"/>
                  </a:moveTo>
                  <a:lnTo>
                    <a:pt x="288569" y="114109"/>
                  </a:lnTo>
                  <a:lnTo>
                    <a:pt x="287350" y="114109"/>
                  </a:lnTo>
                  <a:lnTo>
                    <a:pt x="288874" y="114198"/>
                  </a:lnTo>
                  <a:close/>
                </a:path>
                <a:path w="315595" h="394970">
                  <a:moveTo>
                    <a:pt x="289115" y="114223"/>
                  </a:moveTo>
                  <a:lnTo>
                    <a:pt x="288874" y="114198"/>
                  </a:lnTo>
                  <a:lnTo>
                    <a:pt x="289115" y="114223"/>
                  </a:lnTo>
                  <a:close/>
                </a:path>
                <a:path w="315595" h="394970">
                  <a:moveTo>
                    <a:pt x="290677" y="144335"/>
                  </a:moveTo>
                  <a:lnTo>
                    <a:pt x="290436" y="144284"/>
                  </a:lnTo>
                  <a:lnTo>
                    <a:pt x="290068" y="144348"/>
                  </a:lnTo>
                  <a:lnTo>
                    <a:pt x="290677" y="144335"/>
                  </a:lnTo>
                  <a:close/>
                </a:path>
                <a:path w="315595" h="394970">
                  <a:moveTo>
                    <a:pt x="291414" y="140703"/>
                  </a:moveTo>
                  <a:lnTo>
                    <a:pt x="289991" y="140779"/>
                  </a:lnTo>
                  <a:lnTo>
                    <a:pt x="290817" y="141033"/>
                  </a:lnTo>
                  <a:lnTo>
                    <a:pt x="291414" y="140703"/>
                  </a:lnTo>
                  <a:close/>
                </a:path>
                <a:path w="315595" h="394970">
                  <a:moveTo>
                    <a:pt x="291655" y="144322"/>
                  </a:moveTo>
                  <a:lnTo>
                    <a:pt x="290677" y="144335"/>
                  </a:lnTo>
                  <a:lnTo>
                    <a:pt x="290817" y="144373"/>
                  </a:lnTo>
                  <a:lnTo>
                    <a:pt x="291655" y="144322"/>
                  </a:lnTo>
                  <a:close/>
                </a:path>
                <a:path w="315595" h="394970">
                  <a:moveTo>
                    <a:pt x="291896" y="146723"/>
                  </a:moveTo>
                  <a:lnTo>
                    <a:pt x="291541" y="146659"/>
                  </a:lnTo>
                  <a:lnTo>
                    <a:pt x="291769" y="146723"/>
                  </a:lnTo>
                  <a:lnTo>
                    <a:pt x="291896" y="146723"/>
                  </a:lnTo>
                  <a:close/>
                </a:path>
                <a:path w="315595" h="394970">
                  <a:moveTo>
                    <a:pt x="292074" y="144970"/>
                  </a:moveTo>
                  <a:lnTo>
                    <a:pt x="292036" y="144818"/>
                  </a:lnTo>
                  <a:lnTo>
                    <a:pt x="291960" y="144945"/>
                  </a:lnTo>
                  <a:close/>
                </a:path>
                <a:path w="315595" h="394970">
                  <a:moveTo>
                    <a:pt x="292252" y="146786"/>
                  </a:moveTo>
                  <a:lnTo>
                    <a:pt x="291896" y="146723"/>
                  </a:lnTo>
                  <a:lnTo>
                    <a:pt x="292252" y="146786"/>
                  </a:lnTo>
                  <a:close/>
                </a:path>
                <a:path w="315595" h="394970">
                  <a:moveTo>
                    <a:pt x="292544" y="140652"/>
                  </a:moveTo>
                  <a:lnTo>
                    <a:pt x="291985" y="140500"/>
                  </a:lnTo>
                  <a:lnTo>
                    <a:pt x="291744" y="140525"/>
                  </a:lnTo>
                  <a:lnTo>
                    <a:pt x="291414" y="140703"/>
                  </a:lnTo>
                  <a:lnTo>
                    <a:pt x="292544" y="140652"/>
                  </a:lnTo>
                  <a:close/>
                </a:path>
                <a:path w="315595" h="394970">
                  <a:moveTo>
                    <a:pt x="292620" y="145173"/>
                  </a:moveTo>
                  <a:lnTo>
                    <a:pt x="292468" y="145122"/>
                  </a:lnTo>
                  <a:lnTo>
                    <a:pt x="292341" y="145097"/>
                  </a:lnTo>
                  <a:lnTo>
                    <a:pt x="291693" y="145097"/>
                  </a:lnTo>
                  <a:lnTo>
                    <a:pt x="291871" y="145148"/>
                  </a:lnTo>
                  <a:lnTo>
                    <a:pt x="292201" y="145173"/>
                  </a:lnTo>
                  <a:lnTo>
                    <a:pt x="292620" y="145173"/>
                  </a:lnTo>
                  <a:close/>
                </a:path>
                <a:path w="315595" h="394970">
                  <a:moveTo>
                    <a:pt x="292646" y="123520"/>
                  </a:moveTo>
                  <a:lnTo>
                    <a:pt x="291833" y="123240"/>
                  </a:lnTo>
                  <a:lnTo>
                    <a:pt x="290182" y="123609"/>
                  </a:lnTo>
                  <a:lnTo>
                    <a:pt x="292646" y="123520"/>
                  </a:lnTo>
                  <a:close/>
                </a:path>
                <a:path w="315595" h="394970">
                  <a:moveTo>
                    <a:pt x="293001" y="146913"/>
                  </a:moveTo>
                  <a:lnTo>
                    <a:pt x="292252" y="146786"/>
                  </a:lnTo>
                  <a:lnTo>
                    <a:pt x="292163" y="146951"/>
                  </a:lnTo>
                  <a:lnTo>
                    <a:pt x="293001" y="146913"/>
                  </a:lnTo>
                  <a:close/>
                </a:path>
                <a:path w="315595" h="394970">
                  <a:moveTo>
                    <a:pt x="293052" y="123507"/>
                  </a:moveTo>
                  <a:lnTo>
                    <a:pt x="289750" y="124015"/>
                  </a:lnTo>
                  <a:lnTo>
                    <a:pt x="290245" y="124485"/>
                  </a:lnTo>
                  <a:lnTo>
                    <a:pt x="293052" y="123507"/>
                  </a:lnTo>
                  <a:close/>
                </a:path>
                <a:path w="315595" h="394970">
                  <a:moveTo>
                    <a:pt x="293306" y="119011"/>
                  </a:moveTo>
                  <a:lnTo>
                    <a:pt x="292849" y="118922"/>
                  </a:lnTo>
                  <a:lnTo>
                    <a:pt x="292277" y="119126"/>
                  </a:lnTo>
                  <a:lnTo>
                    <a:pt x="292417" y="119227"/>
                  </a:lnTo>
                  <a:lnTo>
                    <a:pt x="292836" y="119316"/>
                  </a:lnTo>
                  <a:lnTo>
                    <a:pt x="293027" y="119176"/>
                  </a:lnTo>
                  <a:lnTo>
                    <a:pt x="293306" y="119011"/>
                  </a:lnTo>
                  <a:close/>
                </a:path>
                <a:path w="315595" h="394970">
                  <a:moveTo>
                    <a:pt x="293344" y="144957"/>
                  </a:moveTo>
                  <a:lnTo>
                    <a:pt x="292239" y="145008"/>
                  </a:lnTo>
                  <a:lnTo>
                    <a:pt x="292074" y="144970"/>
                  </a:lnTo>
                  <a:lnTo>
                    <a:pt x="292239" y="145059"/>
                  </a:lnTo>
                  <a:lnTo>
                    <a:pt x="293344" y="144957"/>
                  </a:lnTo>
                  <a:close/>
                </a:path>
                <a:path w="315595" h="394970">
                  <a:moveTo>
                    <a:pt x="293624" y="137198"/>
                  </a:moveTo>
                  <a:lnTo>
                    <a:pt x="292608" y="137604"/>
                  </a:lnTo>
                  <a:lnTo>
                    <a:pt x="293179" y="137414"/>
                  </a:lnTo>
                  <a:lnTo>
                    <a:pt x="293471" y="137287"/>
                  </a:lnTo>
                  <a:lnTo>
                    <a:pt x="293624" y="137198"/>
                  </a:lnTo>
                  <a:close/>
                </a:path>
                <a:path w="315595" h="394970">
                  <a:moveTo>
                    <a:pt x="293916" y="146431"/>
                  </a:moveTo>
                  <a:lnTo>
                    <a:pt x="293624" y="146253"/>
                  </a:lnTo>
                  <a:lnTo>
                    <a:pt x="292900" y="146367"/>
                  </a:lnTo>
                  <a:lnTo>
                    <a:pt x="293916" y="146431"/>
                  </a:lnTo>
                  <a:close/>
                </a:path>
                <a:path w="315595" h="394970">
                  <a:moveTo>
                    <a:pt x="293928" y="23202"/>
                  </a:moveTo>
                  <a:lnTo>
                    <a:pt x="292125" y="23241"/>
                  </a:lnTo>
                  <a:lnTo>
                    <a:pt x="292290" y="23279"/>
                  </a:lnTo>
                  <a:lnTo>
                    <a:pt x="293928" y="23202"/>
                  </a:lnTo>
                  <a:close/>
                </a:path>
                <a:path w="315595" h="394970">
                  <a:moveTo>
                    <a:pt x="294157" y="143586"/>
                  </a:moveTo>
                  <a:lnTo>
                    <a:pt x="292366" y="143586"/>
                  </a:lnTo>
                  <a:lnTo>
                    <a:pt x="292125" y="143776"/>
                  </a:lnTo>
                  <a:lnTo>
                    <a:pt x="290118" y="144208"/>
                  </a:lnTo>
                  <a:lnTo>
                    <a:pt x="290436" y="144284"/>
                  </a:lnTo>
                  <a:lnTo>
                    <a:pt x="294157" y="143586"/>
                  </a:lnTo>
                  <a:close/>
                </a:path>
                <a:path w="315595" h="394970">
                  <a:moveTo>
                    <a:pt x="294233" y="119456"/>
                  </a:moveTo>
                  <a:lnTo>
                    <a:pt x="293166" y="119354"/>
                  </a:lnTo>
                  <a:lnTo>
                    <a:pt x="292836" y="119316"/>
                  </a:lnTo>
                  <a:lnTo>
                    <a:pt x="292620" y="119481"/>
                  </a:lnTo>
                  <a:lnTo>
                    <a:pt x="294233" y="119456"/>
                  </a:lnTo>
                  <a:close/>
                </a:path>
                <a:path w="315595" h="394970">
                  <a:moveTo>
                    <a:pt x="294309" y="394779"/>
                  </a:moveTo>
                  <a:lnTo>
                    <a:pt x="293890" y="394614"/>
                  </a:lnTo>
                  <a:lnTo>
                    <a:pt x="290423" y="394677"/>
                  </a:lnTo>
                  <a:lnTo>
                    <a:pt x="291363" y="394906"/>
                  </a:lnTo>
                  <a:lnTo>
                    <a:pt x="292265" y="394919"/>
                  </a:lnTo>
                  <a:lnTo>
                    <a:pt x="294309" y="394779"/>
                  </a:lnTo>
                  <a:close/>
                </a:path>
                <a:path w="315595" h="394970">
                  <a:moveTo>
                    <a:pt x="294601" y="146088"/>
                  </a:moveTo>
                  <a:lnTo>
                    <a:pt x="293738" y="145859"/>
                  </a:lnTo>
                  <a:lnTo>
                    <a:pt x="292569" y="145859"/>
                  </a:lnTo>
                  <a:lnTo>
                    <a:pt x="293395" y="146113"/>
                  </a:lnTo>
                  <a:lnTo>
                    <a:pt x="293624" y="146253"/>
                  </a:lnTo>
                  <a:lnTo>
                    <a:pt x="294601" y="146088"/>
                  </a:lnTo>
                  <a:close/>
                </a:path>
                <a:path w="315595" h="394970">
                  <a:moveTo>
                    <a:pt x="296430" y="145859"/>
                  </a:moveTo>
                  <a:lnTo>
                    <a:pt x="296062" y="145859"/>
                  </a:lnTo>
                  <a:lnTo>
                    <a:pt x="294601" y="146088"/>
                  </a:lnTo>
                  <a:lnTo>
                    <a:pt x="296430" y="145859"/>
                  </a:lnTo>
                  <a:close/>
                </a:path>
                <a:path w="315595" h="394970">
                  <a:moveTo>
                    <a:pt x="296849" y="148361"/>
                  </a:moveTo>
                  <a:lnTo>
                    <a:pt x="296430" y="148209"/>
                  </a:lnTo>
                  <a:lnTo>
                    <a:pt x="292963" y="148386"/>
                  </a:lnTo>
                  <a:lnTo>
                    <a:pt x="293903" y="148590"/>
                  </a:lnTo>
                  <a:lnTo>
                    <a:pt x="294805" y="148577"/>
                  </a:lnTo>
                  <a:lnTo>
                    <a:pt x="296849" y="148361"/>
                  </a:lnTo>
                  <a:close/>
                </a:path>
                <a:path w="315595" h="394970">
                  <a:moveTo>
                    <a:pt x="297065" y="146494"/>
                  </a:moveTo>
                  <a:lnTo>
                    <a:pt x="295643" y="146494"/>
                  </a:lnTo>
                  <a:lnTo>
                    <a:pt x="295122" y="146494"/>
                  </a:lnTo>
                  <a:lnTo>
                    <a:pt x="294030" y="146494"/>
                  </a:lnTo>
                  <a:lnTo>
                    <a:pt x="294246" y="146621"/>
                  </a:lnTo>
                  <a:lnTo>
                    <a:pt x="297065" y="146494"/>
                  </a:lnTo>
                  <a:close/>
                </a:path>
                <a:path w="315595" h="394970">
                  <a:moveTo>
                    <a:pt x="297408" y="146405"/>
                  </a:moveTo>
                  <a:lnTo>
                    <a:pt x="296900" y="146431"/>
                  </a:lnTo>
                  <a:lnTo>
                    <a:pt x="297332" y="146431"/>
                  </a:lnTo>
                  <a:close/>
                </a:path>
                <a:path w="315595" h="394970">
                  <a:moveTo>
                    <a:pt x="297713" y="393344"/>
                  </a:moveTo>
                  <a:lnTo>
                    <a:pt x="296024" y="393217"/>
                  </a:lnTo>
                  <a:lnTo>
                    <a:pt x="293065" y="393128"/>
                  </a:lnTo>
                  <a:lnTo>
                    <a:pt x="289890" y="393433"/>
                  </a:lnTo>
                  <a:lnTo>
                    <a:pt x="295821" y="393611"/>
                  </a:lnTo>
                  <a:lnTo>
                    <a:pt x="296227" y="393776"/>
                  </a:lnTo>
                  <a:lnTo>
                    <a:pt x="294716" y="393992"/>
                  </a:lnTo>
                  <a:lnTo>
                    <a:pt x="293446" y="394030"/>
                  </a:lnTo>
                  <a:lnTo>
                    <a:pt x="294322" y="394030"/>
                  </a:lnTo>
                  <a:lnTo>
                    <a:pt x="292696" y="394347"/>
                  </a:lnTo>
                  <a:lnTo>
                    <a:pt x="294868" y="394322"/>
                  </a:lnTo>
                  <a:lnTo>
                    <a:pt x="297548" y="393954"/>
                  </a:lnTo>
                  <a:lnTo>
                    <a:pt x="297637" y="393649"/>
                  </a:lnTo>
                  <a:lnTo>
                    <a:pt x="295402" y="393446"/>
                  </a:lnTo>
                  <a:lnTo>
                    <a:pt x="296164" y="393344"/>
                  </a:lnTo>
                  <a:lnTo>
                    <a:pt x="297713" y="393344"/>
                  </a:lnTo>
                  <a:close/>
                </a:path>
                <a:path w="315595" h="394970">
                  <a:moveTo>
                    <a:pt x="298196" y="146367"/>
                  </a:moveTo>
                  <a:lnTo>
                    <a:pt x="298043" y="146240"/>
                  </a:lnTo>
                  <a:lnTo>
                    <a:pt x="297408" y="146405"/>
                  </a:lnTo>
                  <a:lnTo>
                    <a:pt x="298196" y="146367"/>
                  </a:lnTo>
                  <a:close/>
                </a:path>
                <a:path w="315595" h="394970">
                  <a:moveTo>
                    <a:pt x="298196" y="144716"/>
                  </a:moveTo>
                  <a:lnTo>
                    <a:pt x="296862" y="144868"/>
                  </a:lnTo>
                  <a:lnTo>
                    <a:pt x="296722" y="145097"/>
                  </a:lnTo>
                  <a:lnTo>
                    <a:pt x="298196" y="144716"/>
                  </a:lnTo>
                  <a:close/>
                </a:path>
                <a:path w="315595" h="394970">
                  <a:moveTo>
                    <a:pt x="298869" y="147624"/>
                  </a:moveTo>
                  <a:lnTo>
                    <a:pt x="296811" y="147637"/>
                  </a:lnTo>
                  <a:lnTo>
                    <a:pt x="295224" y="147980"/>
                  </a:lnTo>
                  <a:lnTo>
                    <a:pt x="297395" y="147891"/>
                  </a:lnTo>
                  <a:lnTo>
                    <a:pt x="298869" y="147624"/>
                  </a:lnTo>
                  <a:close/>
                </a:path>
                <a:path w="315595" h="394970">
                  <a:moveTo>
                    <a:pt x="300202" y="146799"/>
                  </a:moveTo>
                  <a:lnTo>
                    <a:pt x="298526" y="146735"/>
                  </a:lnTo>
                  <a:lnTo>
                    <a:pt x="295554" y="146761"/>
                  </a:lnTo>
                  <a:lnTo>
                    <a:pt x="292392" y="147180"/>
                  </a:lnTo>
                  <a:lnTo>
                    <a:pt x="298348" y="147142"/>
                  </a:lnTo>
                  <a:lnTo>
                    <a:pt x="298729" y="147281"/>
                  </a:lnTo>
                  <a:lnTo>
                    <a:pt x="297230" y="147548"/>
                  </a:lnTo>
                  <a:lnTo>
                    <a:pt x="295960" y="147637"/>
                  </a:lnTo>
                  <a:lnTo>
                    <a:pt x="296811" y="147637"/>
                  </a:lnTo>
                  <a:lnTo>
                    <a:pt x="298869" y="147624"/>
                  </a:lnTo>
                  <a:lnTo>
                    <a:pt x="300050" y="147408"/>
                  </a:lnTo>
                  <a:lnTo>
                    <a:pt x="300126" y="147129"/>
                  </a:lnTo>
                  <a:lnTo>
                    <a:pt x="297916" y="146989"/>
                  </a:lnTo>
                  <a:lnTo>
                    <a:pt x="298665" y="146850"/>
                  </a:lnTo>
                  <a:lnTo>
                    <a:pt x="299567" y="146837"/>
                  </a:lnTo>
                  <a:lnTo>
                    <a:pt x="300202" y="146799"/>
                  </a:lnTo>
                  <a:close/>
                </a:path>
                <a:path w="315595" h="394970">
                  <a:moveTo>
                    <a:pt x="300990" y="39687"/>
                  </a:moveTo>
                  <a:lnTo>
                    <a:pt x="300431" y="39560"/>
                  </a:lnTo>
                  <a:lnTo>
                    <a:pt x="300990" y="39687"/>
                  </a:lnTo>
                  <a:close/>
                </a:path>
                <a:path w="315595" h="394970">
                  <a:moveTo>
                    <a:pt x="301167" y="92138"/>
                  </a:moveTo>
                  <a:lnTo>
                    <a:pt x="299808" y="92138"/>
                  </a:lnTo>
                  <a:lnTo>
                    <a:pt x="300126" y="92303"/>
                  </a:lnTo>
                  <a:lnTo>
                    <a:pt x="301167" y="92138"/>
                  </a:lnTo>
                  <a:close/>
                </a:path>
                <a:path w="315595" h="394970">
                  <a:moveTo>
                    <a:pt x="301663" y="132016"/>
                  </a:moveTo>
                  <a:lnTo>
                    <a:pt x="301053" y="131889"/>
                  </a:lnTo>
                  <a:lnTo>
                    <a:pt x="300710" y="131927"/>
                  </a:lnTo>
                  <a:lnTo>
                    <a:pt x="301472" y="132016"/>
                  </a:lnTo>
                  <a:lnTo>
                    <a:pt x="301663" y="132016"/>
                  </a:lnTo>
                  <a:close/>
                </a:path>
                <a:path w="315595" h="394970">
                  <a:moveTo>
                    <a:pt x="301713" y="39814"/>
                  </a:moveTo>
                  <a:lnTo>
                    <a:pt x="300990" y="39687"/>
                  </a:lnTo>
                  <a:lnTo>
                    <a:pt x="300913" y="39814"/>
                  </a:lnTo>
                  <a:lnTo>
                    <a:pt x="301713" y="39814"/>
                  </a:lnTo>
                  <a:close/>
                </a:path>
                <a:path w="315595" h="394970">
                  <a:moveTo>
                    <a:pt x="302310" y="375437"/>
                  </a:moveTo>
                  <a:lnTo>
                    <a:pt x="301904" y="375577"/>
                  </a:lnTo>
                  <a:lnTo>
                    <a:pt x="302133" y="375539"/>
                  </a:lnTo>
                  <a:lnTo>
                    <a:pt x="302310" y="375437"/>
                  </a:lnTo>
                  <a:close/>
                </a:path>
                <a:path w="315595" h="394970">
                  <a:moveTo>
                    <a:pt x="302463" y="139763"/>
                  </a:moveTo>
                  <a:lnTo>
                    <a:pt x="302056" y="139407"/>
                  </a:lnTo>
                  <a:lnTo>
                    <a:pt x="300990" y="139547"/>
                  </a:lnTo>
                  <a:lnTo>
                    <a:pt x="302463" y="139763"/>
                  </a:lnTo>
                  <a:close/>
                </a:path>
                <a:path w="315595" h="394970">
                  <a:moveTo>
                    <a:pt x="302488" y="131762"/>
                  </a:moveTo>
                  <a:lnTo>
                    <a:pt x="301561" y="131762"/>
                  </a:lnTo>
                  <a:lnTo>
                    <a:pt x="301459" y="131889"/>
                  </a:lnTo>
                  <a:lnTo>
                    <a:pt x="302488" y="131762"/>
                  </a:lnTo>
                  <a:close/>
                </a:path>
                <a:path w="315595" h="394970">
                  <a:moveTo>
                    <a:pt x="302501" y="87439"/>
                  </a:moveTo>
                  <a:lnTo>
                    <a:pt x="300761" y="87363"/>
                  </a:lnTo>
                  <a:lnTo>
                    <a:pt x="301066" y="87439"/>
                  </a:lnTo>
                  <a:lnTo>
                    <a:pt x="302501" y="87439"/>
                  </a:lnTo>
                  <a:close/>
                </a:path>
                <a:path w="315595" h="394970">
                  <a:moveTo>
                    <a:pt x="303390" y="375107"/>
                  </a:moveTo>
                  <a:lnTo>
                    <a:pt x="302260" y="375145"/>
                  </a:lnTo>
                  <a:lnTo>
                    <a:pt x="302552" y="375297"/>
                  </a:lnTo>
                  <a:lnTo>
                    <a:pt x="302310" y="375437"/>
                  </a:lnTo>
                  <a:lnTo>
                    <a:pt x="303390" y="375107"/>
                  </a:lnTo>
                  <a:close/>
                </a:path>
                <a:path w="315595" h="394970">
                  <a:moveTo>
                    <a:pt x="303441" y="26987"/>
                  </a:moveTo>
                  <a:lnTo>
                    <a:pt x="298335" y="26352"/>
                  </a:lnTo>
                  <a:lnTo>
                    <a:pt x="296214" y="26606"/>
                  </a:lnTo>
                  <a:lnTo>
                    <a:pt x="296608" y="26352"/>
                  </a:lnTo>
                  <a:lnTo>
                    <a:pt x="295236" y="25844"/>
                  </a:lnTo>
                  <a:lnTo>
                    <a:pt x="294881" y="25717"/>
                  </a:lnTo>
                  <a:lnTo>
                    <a:pt x="297332" y="25590"/>
                  </a:lnTo>
                  <a:lnTo>
                    <a:pt x="295122" y="25590"/>
                  </a:lnTo>
                  <a:lnTo>
                    <a:pt x="296214" y="25463"/>
                  </a:lnTo>
                  <a:lnTo>
                    <a:pt x="297865" y="25336"/>
                  </a:lnTo>
                  <a:lnTo>
                    <a:pt x="294982" y="24701"/>
                  </a:lnTo>
                  <a:lnTo>
                    <a:pt x="296138" y="24066"/>
                  </a:lnTo>
                  <a:lnTo>
                    <a:pt x="301548" y="24447"/>
                  </a:lnTo>
                  <a:lnTo>
                    <a:pt x="301650" y="24066"/>
                  </a:lnTo>
                  <a:lnTo>
                    <a:pt x="301802" y="23558"/>
                  </a:lnTo>
                  <a:lnTo>
                    <a:pt x="301142" y="23177"/>
                  </a:lnTo>
                  <a:lnTo>
                    <a:pt x="296913" y="22923"/>
                  </a:lnTo>
                  <a:lnTo>
                    <a:pt x="295821" y="23050"/>
                  </a:lnTo>
                  <a:lnTo>
                    <a:pt x="295757" y="23177"/>
                  </a:lnTo>
                  <a:lnTo>
                    <a:pt x="294830" y="23431"/>
                  </a:lnTo>
                  <a:lnTo>
                    <a:pt x="293166" y="23558"/>
                  </a:lnTo>
                  <a:lnTo>
                    <a:pt x="292290" y="23304"/>
                  </a:lnTo>
                  <a:lnTo>
                    <a:pt x="287413" y="23558"/>
                  </a:lnTo>
                  <a:lnTo>
                    <a:pt x="282422" y="23685"/>
                  </a:lnTo>
                  <a:lnTo>
                    <a:pt x="279069" y="24574"/>
                  </a:lnTo>
                  <a:lnTo>
                    <a:pt x="282079" y="24955"/>
                  </a:lnTo>
                  <a:lnTo>
                    <a:pt x="279730" y="25336"/>
                  </a:lnTo>
                  <a:lnTo>
                    <a:pt x="280682" y="25336"/>
                  </a:lnTo>
                  <a:lnTo>
                    <a:pt x="279438" y="25463"/>
                  </a:lnTo>
                  <a:lnTo>
                    <a:pt x="278561" y="25590"/>
                  </a:lnTo>
                  <a:lnTo>
                    <a:pt x="278117" y="25717"/>
                  </a:lnTo>
                  <a:lnTo>
                    <a:pt x="281965" y="25920"/>
                  </a:lnTo>
                  <a:lnTo>
                    <a:pt x="282232" y="25844"/>
                  </a:lnTo>
                  <a:lnTo>
                    <a:pt x="282702" y="25971"/>
                  </a:lnTo>
                  <a:lnTo>
                    <a:pt x="281965" y="25920"/>
                  </a:lnTo>
                  <a:lnTo>
                    <a:pt x="281533" y="26060"/>
                  </a:lnTo>
                  <a:lnTo>
                    <a:pt x="282702" y="25984"/>
                  </a:lnTo>
                  <a:lnTo>
                    <a:pt x="283667" y="26225"/>
                  </a:lnTo>
                  <a:lnTo>
                    <a:pt x="281482" y="26606"/>
                  </a:lnTo>
                  <a:lnTo>
                    <a:pt x="279666" y="26606"/>
                  </a:lnTo>
                  <a:lnTo>
                    <a:pt x="281584" y="26733"/>
                  </a:lnTo>
                  <a:lnTo>
                    <a:pt x="280327" y="26860"/>
                  </a:lnTo>
                  <a:lnTo>
                    <a:pt x="278968" y="26860"/>
                  </a:lnTo>
                  <a:lnTo>
                    <a:pt x="280504" y="26987"/>
                  </a:lnTo>
                  <a:lnTo>
                    <a:pt x="279666" y="27495"/>
                  </a:lnTo>
                  <a:lnTo>
                    <a:pt x="282257" y="27368"/>
                  </a:lnTo>
                  <a:lnTo>
                    <a:pt x="279552" y="27876"/>
                  </a:lnTo>
                  <a:lnTo>
                    <a:pt x="283032" y="28257"/>
                  </a:lnTo>
                  <a:lnTo>
                    <a:pt x="278422" y="28511"/>
                  </a:lnTo>
                  <a:lnTo>
                    <a:pt x="279539" y="28511"/>
                  </a:lnTo>
                  <a:lnTo>
                    <a:pt x="282067" y="28765"/>
                  </a:lnTo>
                  <a:lnTo>
                    <a:pt x="282282" y="28892"/>
                  </a:lnTo>
                  <a:lnTo>
                    <a:pt x="276745" y="28892"/>
                  </a:lnTo>
                  <a:lnTo>
                    <a:pt x="282028" y="29781"/>
                  </a:lnTo>
                  <a:lnTo>
                    <a:pt x="276098" y="30162"/>
                  </a:lnTo>
                  <a:lnTo>
                    <a:pt x="281089" y="30162"/>
                  </a:lnTo>
                  <a:lnTo>
                    <a:pt x="278396" y="31178"/>
                  </a:lnTo>
                  <a:lnTo>
                    <a:pt x="280238" y="31432"/>
                  </a:lnTo>
                  <a:lnTo>
                    <a:pt x="280441" y="31457"/>
                  </a:lnTo>
                  <a:lnTo>
                    <a:pt x="295148" y="31457"/>
                  </a:lnTo>
                  <a:lnTo>
                    <a:pt x="299605" y="29781"/>
                  </a:lnTo>
                  <a:lnTo>
                    <a:pt x="300418" y="29400"/>
                  </a:lnTo>
                  <a:lnTo>
                    <a:pt x="300685" y="29273"/>
                  </a:lnTo>
                  <a:lnTo>
                    <a:pt x="298221" y="29400"/>
                  </a:lnTo>
                  <a:lnTo>
                    <a:pt x="296316" y="29146"/>
                  </a:lnTo>
                  <a:lnTo>
                    <a:pt x="299478" y="28892"/>
                  </a:lnTo>
                  <a:lnTo>
                    <a:pt x="295795" y="28638"/>
                  </a:lnTo>
                  <a:lnTo>
                    <a:pt x="293077" y="28130"/>
                  </a:lnTo>
                  <a:lnTo>
                    <a:pt x="299986" y="27368"/>
                  </a:lnTo>
                  <a:lnTo>
                    <a:pt x="303441" y="26987"/>
                  </a:lnTo>
                  <a:close/>
                </a:path>
                <a:path w="315595" h="394970">
                  <a:moveTo>
                    <a:pt x="303669" y="128841"/>
                  </a:moveTo>
                  <a:lnTo>
                    <a:pt x="303441" y="128879"/>
                  </a:lnTo>
                  <a:lnTo>
                    <a:pt x="303568" y="128866"/>
                  </a:lnTo>
                  <a:close/>
                </a:path>
                <a:path w="315595" h="394970">
                  <a:moveTo>
                    <a:pt x="303695" y="145224"/>
                  </a:moveTo>
                  <a:lnTo>
                    <a:pt x="296722" y="145097"/>
                  </a:lnTo>
                  <a:lnTo>
                    <a:pt x="292620" y="145224"/>
                  </a:lnTo>
                  <a:lnTo>
                    <a:pt x="293573" y="145478"/>
                  </a:lnTo>
                  <a:lnTo>
                    <a:pt x="295490" y="145605"/>
                  </a:lnTo>
                  <a:lnTo>
                    <a:pt x="296430" y="145859"/>
                  </a:lnTo>
                  <a:lnTo>
                    <a:pt x="297091" y="145859"/>
                  </a:lnTo>
                  <a:lnTo>
                    <a:pt x="297751" y="145986"/>
                  </a:lnTo>
                  <a:lnTo>
                    <a:pt x="303695" y="145224"/>
                  </a:lnTo>
                  <a:close/>
                </a:path>
                <a:path w="315595" h="394970">
                  <a:moveTo>
                    <a:pt x="303784" y="128828"/>
                  </a:moveTo>
                  <a:close/>
                </a:path>
                <a:path w="315595" h="394970">
                  <a:moveTo>
                    <a:pt x="303923" y="92011"/>
                  </a:moveTo>
                  <a:lnTo>
                    <a:pt x="303530" y="91757"/>
                  </a:lnTo>
                  <a:lnTo>
                    <a:pt x="301167" y="92138"/>
                  </a:lnTo>
                  <a:lnTo>
                    <a:pt x="302475" y="92138"/>
                  </a:lnTo>
                  <a:lnTo>
                    <a:pt x="301231" y="92265"/>
                  </a:lnTo>
                  <a:lnTo>
                    <a:pt x="303923" y="92011"/>
                  </a:lnTo>
                  <a:close/>
                </a:path>
                <a:path w="315595" h="394970">
                  <a:moveTo>
                    <a:pt x="303936" y="143281"/>
                  </a:moveTo>
                  <a:lnTo>
                    <a:pt x="303796" y="143256"/>
                  </a:lnTo>
                  <a:lnTo>
                    <a:pt x="303936" y="143281"/>
                  </a:lnTo>
                  <a:close/>
                </a:path>
                <a:path w="315595" h="394970">
                  <a:moveTo>
                    <a:pt x="304241" y="128651"/>
                  </a:moveTo>
                  <a:lnTo>
                    <a:pt x="303847" y="128803"/>
                  </a:lnTo>
                  <a:lnTo>
                    <a:pt x="304063" y="128752"/>
                  </a:lnTo>
                  <a:lnTo>
                    <a:pt x="304190" y="128701"/>
                  </a:lnTo>
                  <a:close/>
                </a:path>
                <a:path w="315595" h="394970">
                  <a:moveTo>
                    <a:pt x="304546" y="131508"/>
                  </a:moveTo>
                  <a:lnTo>
                    <a:pt x="302488" y="131762"/>
                  </a:lnTo>
                  <a:lnTo>
                    <a:pt x="303504" y="131762"/>
                  </a:lnTo>
                  <a:lnTo>
                    <a:pt x="304546" y="131508"/>
                  </a:lnTo>
                  <a:close/>
                </a:path>
                <a:path w="315595" h="394970">
                  <a:moveTo>
                    <a:pt x="304584" y="364578"/>
                  </a:moveTo>
                  <a:lnTo>
                    <a:pt x="304355" y="364502"/>
                  </a:lnTo>
                  <a:lnTo>
                    <a:pt x="304139" y="364451"/>
                  </a:lnTo>
                  <a:lnTo>
                    <a:pt x="303834" y="364477"/>
                  </a:lnTo>
                  <a:lnTo>
                    <a:pt x="304266" y="364578"/>
                  </a:lnTo>
                  <a:lnTo>
                    <a:pt x="304584" y="364578"/>
                  </a:lnTo>
                  <a:close/>
                </a:path>
                <a:path w="315595" h="394970">
                  <a:moveTo>
                    <a:pt x="304927" y="109918"/>
                  </a:moveTo>
                  <a:lnTo>
                    <a:pt x="303479" y="110045"/>
                  </a:lnTo>
                  <a:lnTo>
                    <a:pt x="303644" y="110109"/>
                  </a:lnTo>
                  <a:lnTo>
                    <a:pt x="304660" y="110159"/>
                  </a:lnTo>
                  <a:lnTo>
                    <a:pt x="304927" y="109918"/>
                  </a:lnTo>
                  <a:close/>
                </a:path>
                <a:path w="315595" h="394970">
                  <a:moveTo>
                    <a:pt x="305130" y="110172"/>
                  </a:moveTo>
                  <a:lnTo>
                    <a:pt x="304660" y="110159"/>
                  </a:lnTo>
                  <a:lnTo>
                    <a:pt x="304495" y="110299"/>
                  </a:lnTo>
                  <a:lnTo>
                    <a:pt x="305130" y="110172"/>
                  </a:lnTo>
                  <a:close/>
                </a:path>
                <a:path w="315595" h="394970">
                  <a:moveTo>
                    <a:pt x="305282" y="139534"/>
                  </a:moveTo>
                  <a:lnTo>
                    <a:pt x="304482" y="140182"/>
                  </a:lnTo>
                  <a:lnTo>
                    <a:pt x="305015" y="140093"/>
                  </a:lnTo>
                  <a:lnTo>
                    <a:pt x="305282" y="139534"/>
                  </a:lnTo>
                  <a:close/>
                </a:path>
                <a:path w="315595" h="394970">
                  <a:moveTo>
                    <a:pt x="305308" y="128270"/>
                  </a:moveTo>
                  <a:lnTo>
                    <a:pt x="304177" y="128346"/>
                  </a:lnTo>
                  <a:lnTo>
                    <a:pt x="304482" y="128485"/>
                  </a:lnTo>
                  <a:lnTo>
                    <a:pt x="304241" y="128651"/>
                  </a:lnTo>
                  <a:lnTo>
                    <a:pt x="305308" y="128270"/>
                  </a:lnTo>
                  <a:close/>
                </a:path>
                <a:path w="315595" h="394970">
                  <a:moveTo>
                    <a:pt x="305485" y="98044"/>
                  </a:moveTo>
                  <a:lnTo>
                    <a:pt x="305092" y="98120"/>
                  </a:lnTo>
                  <a:lnTo>
                    <a:pt x="304888" y="98158"/>
                  </a:lnTo>
                  <a:lnTo>
                    <a:pt x="305066" y="98247"/>
                  </a:lnTo>
                  <a:lnTo>
                    <a:pt x="305485" y="98044"/>
                  </a:lnTo>
                  <a:close/>
                </a:path>
                <a:path w="315595" h="394970">
                  <a:moveTo>
                    <a:pt x="305536" y="81000"/>
                  </a:moveTo>
                  <a:lnTo>
                    <a:pt x="305269" y="80975"/>
                  </a:lnTo>
                  <a:lnTo>
                    <a:pt x="305536" y="81000"/>
                  </a:lnTo>
                  <a:close/>
                </a:path>
                <a:path w="315595" h="394970">
                  <a:moveTo>
                    <a:pt x="305943" y="88074"/>
                  </a:moveTo>
                  <a:lnTo>
                    <a:pt x="305879" y="87693"/>
                  </a:lnTo>
                  <a:lnTo>
                    <a:pt x="305562" y="87185"/>
                  </a:lnTo>
                  <a:lnTo>
                    <a:pt x="303936" y="87185"/>
                  </a:lnTo>
                  <a:lnTo>
                    <a:pt x="304952" y="87312"/>
                  </a:lnTo>
                  <a:lnTo>
                    <a:pt x="304317" y="87439"/>
                  </a:lnTo>
                  <a:lnTo>
                    <a:pt x="302501" y="87439"/>
                  </a:lnTo>
                  <a:lnTo>
                    <a:pt x="304101" y="87820"/>
                  </a:lnTo>
                  <a:lnTo>
                    <a:pt x="305943" y="88074"/>
                  </a:lnTo>
                  <a:close/>
                </a:path>
                <a:path w="315595" h="394970">
                  <a:moveTo>
                    <a:pt x="306070" y="124129"/>
                  </a:moveTo>
                  <a:lnTo>
                    <a:pt x="305904" y="124117"/>
                  </a:lnTo>
                  <a:lnTo>
                    <a:pt x="305828" y="124269"/>
                  </a:lnTo>
                  <a:lnTo>
                    <a:pt x="306070" y="124129"/>
                  </a:lnTo>
                  <a:close/>
                </a:path>
                <a:path w="315595" h="394970">
                  <a:moveTo>
                    <a:pt x="306070" y="117614"/>
                  </a:moveTo>
                  <a:lnTo>
                    <a:pt x="305828" y="117551"/>
                  </a:lnTo>
                  <a:lnTo>
                    <a:pt x="305612" y="117513"/>
                  </a:lnTo>
                  <a:lnTo>
                    <a:pt x="305308" y="117551"/>
                  </a:lnTo>
                  <a:lnTo>
                    <a:pt x="305752" y="117640"/>
                  </a:lnTo>
                  <a:lnTo>
                    <a:pt x="306070" y="117614"/>
                  </a:lnTo>
                  <a:close/>
                </a:path>
                <a:path w="315595" h="394970">
                  <a:moveTo>
                    <a:pt x="306184" y="101092"/>
                  </a:moveTo>
                  <a:lnTo>
                    <a:pt x="305955" y="101117"/>
                  </a:lnTo>
                  <a:lnTo>
                    <a:pt x="305739" y="101219"/>
                  </a:lnTo>
                  <a:lnTo>
                    <a:pt x="306184" y="101092"/>
                  </a:lnTo>
                  <a:close/>
                </a:path>
                <a:path w="315595" h="394970">
                  <a:moveTo>
                    <a:pt x="306247" y="101041"/>
                  </a:moveTo>
                  <a:lnTo>
                    <a:pt x="305955" y="100990"/>
                  </a:lnTo>
                  <a:lnTo>
                    <a:pt x="305600" y="101041"/>
                  </a:lnTo>
                  <a:lnTo>
                    <a:pt x="306057" y="101066"/>
                  </a:lnTo>
                  <a:lnTo>
                    <a:pt x="306184" y="101092"/>
                  </a:lnTo>
                  <a:close/>
                </a:path>
                <a:path w="315595" h="394970">
                  <a:moveTo>
                    <a:pt x="306717" y="88658"/>
                  </a:moveTo>
                  <a:lnTo>
                    <a:pt x="305092" y="88620"/>
                  </a:lnTo>
                  <a:lnTo>
                    <a:pt x="304888" y="88849"/>
                  </a:lnTo>
                  <a:lnTo>
                    <a:pt x="303618" y="89154"/>
                  </a:lnTo>
                  <a:lnTo>
                    <a:pt x="304050" y="89230"/>
                  </a:lnTo>
                  <a:lnTo>
                    <a:pt x="305676" y="89001"/>
                  </a:lnTo>
                  <a:lnTo>
                    <a:pt x="306717" y="88658"/>
                  </a:lnTo>
                  <a:close/>
                </a:path>
                <a:path w="315595" h="394970">
                  <a:moveTo>
                    <a:pt x="306755" y="109956"/>
                  </a:moveTo>
                  <a:lnTo>
                    <a:pt x="306501" y="110032"/>
                  </a:lnTo>
                  <a:lnTo>
                    <a:pt x="306755" y="109956"/>
                  </a:lnTo>
                  <a:close/>
                </a:path>
                <a:path w="315595" h="394970">
                  <a:moveTo>
                    <a:pt x="307200" y="139788"/>
                  </a:moveTo>
                  <a:lnTo>
                    <a:pt x="305015" y="140093"/>
                  </a:lnTo>
                  <a:lnTo>
                    <a:pt x="304888" y="140335"/>
                  </a:lnTo>
                  <a:lnTo>
                    <a:pt x="307200" y="139788"/>
                  </a:lnTo>
                  <a:close/>
                </a:path>
                <a:path w="315595" h="394970">
                  <a:moveTo>
                    <a:pt x="307200" y="134429"/>
                  </a:moveTo>
                  <a:lnTo>
                    <a:pt x="306565" y="134429"/>
                  </a:lnTo>
                  <a:lnTo>
                    <a:pt x="307200" y="134429"/>
                  </a:lnTo>
                  <a:close/>
                </a:path>
                <a:path w="315595" h="394970">
                  <a:moveTo>
                    <a:pt x="307644" y="120332"/>
                  </a:moveTo>
                  <a:lnTo>
                    <a:pt x="307301" y="120053"/>
                  </a:lnTo>
                  <a:lnTo>
                    <a:pt x="305803" y="120332"/>
                  </a:lnTo>
                  <a:lnTo>
                    <a:pt x="307644" y="120332"/>
                  </a:lnTo>
                  <a:close/>
                </a:path>
                <a:path w="315595" h="394970">
                  <a:moveTo>
                    <a:pt x="307860" y="362521"/>
                  </a:moveTo>
                  <a:lnTo>
                    <a:pt x="307606" y="362508"/>
                  </a:lnTo>
                  <a:lnTo>
                    <a:pt x="307441" y="362585"/>
                  </a:lnTo>
                  <a:lnTo>
                    <a:pt x="307682" y="362572"/>
                  </a:lnTo>
                  <a:lnTo>
                    <a:pt x="307860" y="362521"/>
                  </a:lnTo>
                  <a:close/>
                </a:path>
                <a:path w="315595" h="394970">
                  <a:moveTo>
                    <a:pt x="308279" y="130492"/>
                  </a:moveTo>
                  <a:lnTo>
                    <a:pt x="307848" y="130543"/>
                  </a:lnTo>
                  <a:lnTo>
                    <a:pt x="308279" y="130492"/>
                  </a:lnTo>
                  <a:close/>
                </a:path>
                <a:path w="315595" h="394970">
                  <a:moveTo>
                    <a:pt x="308343" y="136804"/>
                  </a:moveTo>
                  <a:lnTo>
                    <a:pt x="305409" y="137033"/>
                  </a:lnTo>
                  <a:lnTo>
                    <a:pt x="305917" y="137058"/>
                  </a:lnTo>
                  <a:lnTo>
                    <a:pt x="306146" y="137109"/>
                  </a:lnTo>
                  <a:lnTo>
                    <a:pt x="306705" y="137045"/>
                  </a:lnTo>
                  <a:lnTo>
                    <a:pt x="307378" y="136982"/>
                  </a:lnTo>
                  <a:lnTo>
                    <a:pt x="308229" y="136893"/>
                  </a:lnTo>
                  <a:close/>
                </a:path>
                <a:path w="315595" h="394970">
                  <a:moveTo>
                    <a:pt x="308381" y="60667"/>
                  </a:moveTo>
                  <a:lnTo>
                    <a:pt x="307428" y="60363"/>
                  </a:lnTo>
                  <a:lnTo>
                    <a:pt x="307263" y="60553"/>
                  </a:lnTo>
                  <a:lnTo>
                    <a:pt x="308381" y="60667"/>
                  </a:lnTo>
                  <a:close/>
                </a:path>
                <a:path w="315595" h="394970">
                  <a:moveTo>
                    <a:pt x="308483" y="124371"/>
                  </a:moveTo>
                  <a:lnTo>
                    <a:pt x="308076" y="124155"/>
                  </a:lnTo>
                  <a:lnTo>
                    <a:pt x="307467" y="124447"/>
                  </a:lnTo>
                  <a:lnTo>
                    <a:pt x="308483" y="124371"/>
                  </a:lnTo>
                  <a:close/>
                </a:path>
                <a:path w="315595" h="394970">
                  <a:moveTo>
                    <a:pt x="308495" y="108013"/>
                  </a:moveTo>
                  <a:lnTo>
                    <a:pt x="308254" y="108000"/>
                  </a:lnTo>
                  <a:lnTo>
                    <a:pt x="308495" y="108013"/>
                  </a:lnTo>
                  <a:close/>
                </a:path>
                <a:path w="315595" h="394970">
                  <a:moveTo>
                    <a:pt x="308838" y="133286"/>
                  </a:moveTo>
                  <a:lnTo>
                    <a:pt x="307416" y="133235"/>
                  </a:lnTo>
                  <a:lnTo>
                    <a:pt x="307822" y="133311"/>
                  </a:lnTo>
                  <a:lnTo>
                    <a:pt x="308292" y="133299"/>
                  </a:lnTo>
                  <a:lnTo>
                    <a:pt x="308838" y="133286"/>
                  </a:lnTo>
                  <a:close/>
                </a:path>
                <a:path w="315595" h="394970">
                  <a:moveTo>
                    <a:pt x="309079" y="137401"/>
                  </a:moveTo>
                  <a:lnTo>
                    <a:pt x="308025" y="137299"/>
                  </a:lnTo>
                  <a:lnTo>
                    <a:pt x="307759" y="137261"/>
                  </a:lnTo>
                  <a:lnTo>
                    <a:pt x="306793" y="137591"/>
                  </a:lnTo>
                  <a:lnTo>
                    <a:pt x="307340" y="137845"/>
                  </a:lnTo>
                  <a:lnTo>
                    <a:pt x="308432" y="137439"/>
                  </a:lnTo>
                  <a:lnTo>
                    <a:pt x="309079" y="137401"/>
                  </a:lnTo>
                  <a:close/>
                </a:path>
                <a:path w="315595" h="394970">
                  <a:moveTo>
                    <a:pt x="309130" y="98602"/>
                  </a:moveTo>
                  <a:lnTo>
                    <a:pt x="308114" y="98399"/>
                  </a:lnTo>
                  <a:lnTo>
                    <a:pt x="304838" y="98742"/>
                  </a:lnTo>
                  <a:lnTo>
                    <a:pt x="305435" y="98856"/>
                  </a:lnTo>
                  <a:lnTo>
                    <a:pt x="309130" y="98602"/>
                  </a:lnTo>
                  <a:close/>
                </a:path>
                <a:path w="315595" h="394970">
                  <a:moveTo>
                    <a:pt x="309232" y="115379"/>
                  </a:moveTo>
                  <a:lnTo>
                    <a:pt x="308978" y="115379"/>
                  </a:lnTo>
                  <a:lnTo>
                    <a:pt x="308813" y="115455"/>
                  </a:lnTo>
                  <a:lnTo>
                    <a:pt x="309054" y="115443"/>
                  </a:lnTo>
                  <a:lnTo>
                    <a:pt x="309232" y="115379"/>
                  </a:lnTo>
                  <a:close/>
                </a:path>
                <a:path w="315595" h="394970">
                  <a:moveTo>
                    <a:pt x="309308" y="119697"/>
                  </a:moveTo>
                  <a:lnTo>
                    <a:pt x="306870" y="119697"/>
                  </a:lnTo>
                  <a:lnTo>
                    <a:pt x="307301" y="120053"/>
                  </a:lnTo>
                  <a:lnTo>
                    <a:pt x="309308" y="119697"/>
                  </a:lnTo>
                  <a:close/>
                </a:path>
                <a:path w="315595" h="394970">
                  <a:moveTo>
                    <a:pt x="309943" y="50355"/>
                  </a:moveTo>
                  <a:lnTo>
                    <a:pt x="307263" y="50634"/>
                  </a:lnTo>
                  <a:lnTo>
                    <a:pt x="304215" y="50101"/>
                  </a:lnTo>
                  <a:lnTo>
                    <a:pt x="302450" y="49847"/>
                  </a:lnTo>
                  <a:lnTo>
                    <a:pt x="305358" y="49593"/>
                  </a:lnTo>
                  <a:lnTo>
                    <a:pt x="300596" y="49593"/>
                  </a:lnTo>
                  <a:lnTo>
                    <a:pt x="299529" y="49085"/>
                  </a:lnTo>
                  <a:lnTo>
                    <a:pt x="299897" y="48958"/>
                  </a:lnTo>
                  <a:lnTo>
                    <a:pt x="301853" y="48831"/>
                  </a:lnTo>
                  <a:lnTo>
                    <a:pt x="302602" y="48577"/>
                  </a:lnTo>
                  <a:lnTo>
                    <a:pt x="298335" y="48958"/>
                  </a:lnTo>
                  <a:lnTo>
                    <a:pt x="299834" y="48323"/>
                  </a:lnTo>
                  <a:lnTo>
                    <a:pt x="301713" y="48450"/>
                  </a:lnTo>
                  <a:lnTo>
                    <a:pt x="301764" y="48323"/>
                  </a:lnTo>
                  <a:lnTo>
                    <a:pt x="301866" y="48069"/>
                  </a:lnTo>
                  <a:lnTo>
                    <a:pt x="301917" y="47942"/>
                  </a:lnTo>
                  <a:lnTo>
                    <a:pt x="300913" y="48069"/>
                  </a:lnTo>
                  <a:lnTo>
                    <a:pt x="298729" y="48069"/>
                  </a:lnTo>
                  <a:lnTo>
                    <a:pt x="297548" y="47815"/>
                  </a:lnTo>
                  <a:lnTo>
                    <a:pt x="299402" y="47180"/>
                  </a:lnTo>
                  <a:lnTo>
                    <a:pt x="302031" y="46926"/>
                  </a:lnTo>
                  <a:lnTo>
                    <a:pt x="298259" y="46926"/>
                  </a:lnTo>
                  <a:lnTo>
                    <a:pt x="298996" y="46545"/>
                  </a:lnTo>
                  <a:lnTo>
                    <a:pt x="300913" y="46545"/>
                  </a:lnTo>
                  <a:lnTo>
                    <a:pt x="302196" y="46037"/>
                  </a:lnTo>
                  <a:lnTo>
                    <a:pt x="302526" y="45910"/>
                  </a:lnTo>
                  <a:lnTo>
                    <a:pt x="302806" y="45796"/>
                  </a:lnTo>
                  <a:lnTo>
                    <a:pt x="302983" y="45783"/>
                  </a:lnTo>
                  <a:lnTo>
                    <a:pt x="304317" y="45656"/>
                  </a:lnTo>
                  <a:lnTo>
                    <a:pt x="304761" y="45148"/>
                  </a:lnTo>
                  <a:lnTo>
                    <a:pt x="308495" y="45275"/>
                  </a:lnTo>
                  <a:lnTo>
                    <a:pt x="306451" y="45148"/>
                  </a:lnTo>
                  <a:lnTo>
                    <a:pt x="303491" y="44894"/>
                  </a:lnTo>
                  <a:lnTo>
                    <a:pt x="302006" y="44767"/>
                  </a:lnTo>
                  <a:lnTo>
                    <a:pt x="302006" y="44894"/>
                  </a:lnTo>
                  <a:lnTo>
                    <a:pt x="301993" y="45275"/>
                  </a:lnTo>
                  <a:lnTo>
                    <a:pt x="301879" y="45783"/>
                  </a:lnTo>
                  <a:lnTo>
                    <a:pt x="301866" y="45910"/>
                  </a:lnTo>
                  <a:lnTo>
                    <a:pt x="301637" y="45910"/>
                  </a:lnTo>
                  <a:lnTo>
                    <a:pt x="301866" y="45885"/>
                  </a:lnTo>
                  <a:lnTo>
                    <a:pt x="297446" y="45783"/>
                  </a:lnTo>
                  <a:lnTo>
                    <a:pt x="298399" y="45529"/>
                  </a:lnTo>
                  <a:lnTo>
                    <a:pt x="298869" y="45402"/>
                  </a:lnTo>
                  <a:lnTo>
                    <a:pt x="300278" y="45021"/>
                  </a:lnTo>
                  <a:lnTo>
                    <a:pt x="301244" y="45021"/>
                  </a:lnTo>
                  <a:lnTo>
                    <a:pt x="301726" y="44894"/>
                  </a:lnTo>
                  <a:lnTo>
                    <a:pt x="302006" y="44894"/>
                  </a:lnTo>
                  <a:lnTo>
                    <a:pt x="302006" y="44767"/>
                  </a:lnTo>
                  <a:lnTo>
                    <a:pt x="303237" y="44259"/>
                  </a:lnTo>
                  <a:lnTo>
                    <a:pt x="304152" y="44132"/>
                  </a:lnTo>
                  <a:lnTo>
                    <a:pt x="304457" y="44132"/>
                  </a:lnTo>
                  <a:lnTo>
                    <a:pt x="304723" y="44005"/>
                  </a:lnTo>
                  <a:lnTo>
                    <a:pt x="304469" y="44005"/>
                  </a:lnTo>
                  <a:lnTo>
                    <a:pt x="304012" y="43878"/>
                  </a:lnTo>
                  <a:lnTo>
                    <a:pt x="304380" y="43751"/>
                  </a:lnTo>
                  <a:lnTo>
                    <a:pt x="304749" y="43624"/>
                  </a:lnTo>
                  <a:lnTo>
                    <a:pt x="304787" y="43497"/>
                  </a:lnTo>
                  <a:lnTo>
                    <a:pt x="305892" y="43370"/>
                  </a:lnTo>
                  <a:lnTo>
                    <a:pt x="306997" y="43243"/>
                  </a:lnTo>
                  <a:lnTo>
                    <a:pt x="306654" y="43116"/>
                  </a:lnTo>
                  <a:lnTo>
                    <a:pt x="305943" y="42862"/>
                  </a:lnTo>
                  <a:lnTo>
                    <a:pt x="306044" y="42608"/>
                  </a:lnTo>
                  <a:lnTo>
                    <a:pt x="305930" y="43243"/>
                  </a:lnTo>
                  <a:lnTo>
                    <a:pt x="305358" y="43370"/>
                  </a:lnTo>
                  <a:lnTo>
                    <a:pt x="304761" y="43370"/>
                  </a:lnTo>
                  <a:lnTo>
                    <a:pt x="304596" y="43243"/>
                  </a:lnTo>
                  <a:lnTo>
                    <a:pt x="304025" y="43243"/>
                  </a:lnTo>
                  <a:lnTo>
                    <a:pt x="305498" y="43116"/>
                  </a:lnTo>
                  <a:lnTo>
                    <a:pt x="305930" y="43243"/>
                  </a:lnTo>
                  <a:lnTo>
                    <a:pt x="305930" y="42621"/>
                  </a:lnTo>
                  <a:lnTo>
                    <a:pt x="303098" y="42862"/>
                  </a:lnTo>
                  <a:lnTo>
                    <a:pt x="303542" y="42608"/>
                  </a:lnTo>
                  <a:lnTo>
                    <a:pt x="301142" y="42989"/>
                  </a:lnTo>
                  <a:lnTo>
                    <a:pt x="301510" y="43002"/>
                  </a:lnTo>
                  <a:lnTo>
                    <a:pt x="300761" y="43167"/>
                  </a:lnTo>
                  <a:lnTo>
                    <a:pt x="301663" y="43167"/>
                  </a:lnTo>
                  <a:lnTo>
                    <a:pt x="301866" y="43497"/>
                  </a:lnTo>
                  <a:lnTo>
                    <a:pt x="301929" y="43751"/>
                  </a:lnTo>
                  <a:lnTo>
                    <a:pt x="300418" y="43751"/>
                  </a:lnTo>
                  <a:lnTo>
                    <a:pt x="299148" y="43624"/>
                  </a:lnTo>
                  <a:lnTo>
                    <a:pt x="300761" y="43243"/>
                  </a:lnTo>
                  <a:lnTo>
                    <a:pt x="295998" y="43243"/>
                  </a:lnTo>
                  <a:lnTo>
                    <a:pt x="297624" y="42989"/>
                  </a:lnTo>
                  <a:lnTo>
                    <a:pt x="300075" y="42608"/>
                  </a:lnTo>
                  <a:lnTo>
                    <a:pt x="301371" y="42227"/>
                  </a:lnTo>
                  <a:lnTo>
                    <a:pt x="302234" y="41973"/>
                  </a:lnTo>
                  <a:lnTo>
                    <a:pt x="304761" y="41719"/>
                  </a:lnTo>
                  <a:lnTo>
                    <a:pt x="304076" y="41465"/>
                  </a:lnTo>
                  <a:lnTo>
                    <a:pt x="303060" y="41084"/>
                  </a:lnTo>
                  <a:lnTo>
                    <a:pt x="303542" y="40068"/>
                  </a:lnTo>
                  <a:lnTo>
                    <a:pt x="297992" y="40068"/>
                  </a:lnTo>
                  <a:lnTo>
                    <a:pt x="297268" y="39941"/>
                  </a:lnTo>
                  <a:lnTo>
                    <a:pt x="299567" y="39687"/>
                  </a:lnTo>
                  <a:lnTo>
                    <a:pt x="300342" y="39573"/>
                  </a:lnTo>
                  <a:lnTo>
                    <a:pt x="300380" y="39433"/>
                  </a:lnTo>
                  <a:lnTo>
                    <a:pt x="300850" y="38925"/>
                  </a:lnTo>
                  <a:lnTo>
                    <a:pt x="301078" y="38671"/>
                  </a:lnTo>
                  <a:lnTo>
                    <a:pt x="300545" y="38709"/>
                  </a:lnTo>
                  <a:lnTo>
                    <a:pt x="300202" y="38392"/>
                  </a:lnTo>
                  <a:lnTo>
                    <a:pt x="300202" y="38722"/>
                  </a:lnTo>
                  <a:lnTo>
                    <a:pt x="297205" y="38925"/>
                  </a:lnTo>
                  <a:lnTo>
                    <a:pt x="298907" y="38290"/>
                  </a:lnTo>
                  <a:lnTo>
                    <a:pt x="300202" y="38722"/>
                  </a:lnTo>
                  <a:lnTo>
                    <a:pt x="300202" y="38392"/>
                  </a:lnTo>
                  <a:lnTo>
                    <a:pt x="301282" y="38290"/>
                  </a:lnTo>
                  <a:lnTo>
                    <a:pt x="301701" y="37909"/>
                  </a:lnTo>
                  <a:lnTo>
                    <a:pt x="302260" y="37401"/>
                  </a:lnTo>
                  <a:lnTo>
                    <a:pt x="302399" y="37274"/>
                  </a:lnTo>
                  <a:lnTo>
                    <a:pt x="299529" y="36639"/>
                  </a:lnTo>
                  <a:lnTo>
                    <a:pt x="296989" y="36004"/>
                  </a:lnTo>
                  <a:lnTo>
                    <a:pt x="298615" y="35115"/>
                  </a:lnTo>
                  <a:lnTo>
                    <a:pt x="299072" y="34861"/>
                  </a:lnTo>
                  <a:lnTo>
                    <a:pt x="297738" y="35115"/>
                  </a:lnTo>
                  <a:lnTo>
                    <a:pt x="298183" y="34861"/>
                  </a:lnTo>
                  <a:lnTo>
                    <a:pt x="298411" y="34734"/>
                  </a:lnTo>
                  <a:lnTo>
                    <a:pt x="300418" y="33591"/>
                  </a:lnTo>
                  <a:lnTo>
                    <a:pt x="300647" y="33464"/>
                  </a:lnTo>
                  <a:lnTo>
                    <a:pt x="301091" y="33210"/>
                  </a:lnTo>
                  <a:lnTo>
                    <a:pt x="300469" y="33083"/>
                  </a:lnTo>
                  <a:lnTo>
                    <a:pt x="294817" y="31940"/>
                  </a:lnTo>
                  <a:lnTo>
                    <a:pt x="294195" y="31813"/>
                  </a:lnTo>
                  <a:lnTo>
                    <a:pt x="294868" y="31559"/>
                  </a:lnTo>
                  <a:lnTo>
                    <a:pt x="281190" y="31559"/>
                  </a:lnTo>
                  <a:lnTo>
                    <a:pt x="280111" y="31559"/>
                  </a:lnTo>
                  <a:lnTo>
                    <a:pt x="279857" y="31813"/>
                  </a:lnTo>
                  <a:lnTo>
                    <a:pt x="278358" y="31940"/>
                  </a:lnTo>
                  <a:lnTo>
                    <a:pt x="277444" y="32194"/>
                  </a:lnTo>
                  <a:lnTo>
                    <a:pt x="281533" y="31940"/>
                  </a:lnTo>
                  <a:lnTo>
                    <a:pt x="282511" y="32448"/>
                  </a:lnTo>
                  <a:lnTo>
                    <a:pt x="285064" y="32575"/>
                  </a:lnTo>
                  <a:lnTo>
                    <a:pt x="281139" y="33210"/>
                  </a:lnTo>
                  <a:lnTo>
                    <a:pt x="280416" y="32702"/>
                  </a:lnTo>
                  <a:lnTo>
                    <a:pt x="280238" y="32575"/>
                  </a:lnTo>
                  <a:lnTo>
                    <a:pt x="276453" y="32956"/>
                  </a:lnTo>
                  <a:lnTo>
                    <a:pt x="279768" y="32702"/>
                  </a:lnTo>
                  <a:lnTo>
                    <a:pt x="279819" y="33464"/>
                  </a:lnTo>
                  <a:lnTo>
                    <a:pt x="281660" y="33210"/>
                  </a:lnTo>
                  <a:lnTo>
                    <a:pt x="282575" y="33083"/>
                  </a:lnTo>
                  <a:lnTo>
                    <a:pt x="280149" y="33591"/>
                  </a:lnTo>
                  <a:lnTo>
                    <a:pt x="281406" y="33464"/>
                  </a:lnTo>
                  <a:lnTo>
                    <a:pt x="278015" y="33845"/>
                  </a:lnTo>
                  <a:lnTo>
                    <a:pt x="283146" y="33591"/>
                  </a:lnTo>
                  <a:lnTo>
                    <a:pt x="278904" y="34099"/>
                  </a:lnTo>
                  <a:lnTo>
                    <a:pt x="282067" y="34099"/>
                  </a:lnTo>
                  <a:lnTo>
                    <a:pt x="279577" y="34734"/>
                  </a:lnTo>
                  <a:lnTo>
                    <a:pt x="277291" y="34480"/>
                  </a:lnTo>
                  <a:lnTo>
                    <a:pt x="278879" y="34861"/>
                  </a:lnTo>
                  <a:lnTo>
                    <a:pt x="278409" y="34975"/>
                  </a:lnTo>
                  <a:lnTo>
                    <a:pt x="279273" y="34861"/>
                  </a:lnTo>
                  <a:lnTo>
                    <a:pt x="281508" y="34861"/>
                  </a:lnTo>
                  <a:lnTo>
                    <a:pt x="282638" y="35369"/>
                  </a:lnTo>
                  <a:lnTo>
                    <a:pt x="278676" y="35369"/>
                  </a:lnTo>
                  <a:lnTo>
                    <a:pt x="276720" y="35623"/>
                  </a:lnTo>
                  <a:lnTo>
                    <a:pt x="277761" y="35877"/>
                  </a:lnTo>
                  <a:lnTo>
                    <a:pt x="281330" y="36004"/>
                  </a:lnTo>
                  <a:lnTo>
                    <a:pt x="281203" y="36258"/>
                  </a:lnTo>
                  <a:lnTo>
                    <a:pt x="280568" y="36258"/>
                  </a:lnTo>
                  <a:lnTo>
                    <a:pt x="280339" y="36385"/>
                  </a:lnTo>
                  <a:lnTo>
                    <a:pt x="279539" y="36385"/>
                  </a:lnTo>
                  <a:lnTo>
                    <a:pt x="282638" y="36512"/>
                  </a:lnTo>
                  <a:lnTo>
                    <a:pt x="279831" y="37515"/>
                  </a:lnTo>
                  <a:lnTo>
                    <a:pt x="280047" y="38049"/>
                  </a:lnTo>
                  <a:lnTo>
                    <a:pt x="280873" y="37960"/>
                  </a:lnTo>
                  <a:lnTo>
                    <a:pt x="282676" y="37719"/>
                  </a:lnTo>
                  <a:lnTo>
                    <a:pt x="280593" y="37909"/>
                  </a:lnTo>
                  <a:lnTo>
                    <a:pt x="279882" y="37541"/>
                  </a:lnTo>
                  <a:lnTo>
                    <a:pt x="283667" y="37655"/>
                  </a:lnTo>
                  <a:lnTo>
                    <a:pt x="282714" y="37782"/>
                  </a:lnTo>
                  <a:lnTo>
                    <a:pt x="287997" y="37401"/>
                  </a:lnTo>
                  <a:lnTo>
                    <a:pt x="288086" y="37528"/>
                  </a:lnTo>
                  <a:lnTo>
                    <a:pt x="290474" y="37655"/>
                  </a:lnTo>
                  <a:lnTo>
                    <a:pt x="287959" y="37909"/>
                  </a:lnTo>
                  <a:lnTo>
                    <a:pt x="288023" y="37782"/>
                  </a:lnTo>
                  <a:lnTo>
                    <a:pt x="286207" y="37782"/>
                  </a:lnTo>
                  <a:lnTo>
                    <a:pt x="287312" y="37909"/>
                  </a:lnTo>
                  <a:lnTo>
                    <a:pt x="284594" y="38290"/>
                  </a:lnTo>
                  <a:lnTo>
                    <a:pt x="285127" y="38341"/>
                  </a:lnTo>
                  <a:lnTo>
                    <a:pt x="285356" y="38290"/>
                  </a:lnTo>
                  <a:lnTo>
                    <a:pt x="285229" y="38341"/>
                  </a:lnTo>
                  <a:lnTo>
                    <a:pt x="287604" y="38544"/>
                  </a:lnTo>
                  <a:lnTo>
                    <a:pt x="286613" y="38925"/>
                  </a:lnTo>
                  <a:lnTo>
                    <a:pt x="283070" y="39306"/>
                  </a:lnTo>
                  <a:lnTo>
                    <a:pt x="283641" y="39052"/>
                  </a:lnTo>
                  <a:lnTo>
                    <a:pt x="283921" y="38925"/>
                  </a:lnTo>
                  <a:lnTo>
                    <a:pt x="285229" y="38341"/>
                  </a:lnTo>
                  <a:lnTo>
                    <a:pt x="282232" y="38925"/>
                  </a:lnTo>
                  <a:lnTo>
                    <a:pt x="283552" y="38290"/>
                  </a:lnTo>
                  <a:lnTo>
                    <a:pt x="277990" y="39052"/>
                  </a:lnTo>
                  <a:lnTo>
                    <a:pt x="283578" y="37973"/>
                  </a:lnTo>
                  <a:lnTo>
                    <a:pt x="284327" y="38214"/>
                  </a:lnTo>
                  <a:lnTo>
                    <a:pt x="285254" y="37909"/>
                  </a:lnTo>
                  <a:lnTo>
                    <a:pt x="286042" y="37655"/>
                  </a:lnTo>
                  <a:lnTo>
                    <a:pt x="283362" y="37909"/>
                  </a:lnTo>
                  <a:lnTo>
                    <a:pt x="283527" y="37960"/>
                  </a:lnTo>
                  <a:lnTo>
                    <a:pt x="277952" y="38671"/>
                  </a:lnTo>
                  <a:lnTo>
                    <a:pt x="276987" y="39433"/>
                  </a:lnTo>
                  <a:lnTo>
                    <a:pt x="279831" y="39306"/>
                  </a:lnTo>
                  <a:lnTo>
                    <a:pt x="278841" y="40068"/>
                  </a:lnTo>
                  <a:lnTo>
                    <a:pt x="280822" y="40195"/>
                  </a:lnTo>
                  <a:lnTo>
                    <a:pt x="281762" y="39941"/>
                  </a:lnTo>
                  <a:lnTo>
                    <a:pt x="283730" y="39941"/>
                  </a:lnTo>
                  <a:lnTo>
                    <a:pt x="287362" y="40576"/>
                  </a:lnTo>
                  <a:lnTo>
                    <a:pt x="286715" y="40614"/>
                  </a:lnTo>
                  <a:lnTo>
                    <a:pt x="286715" y="46037"/>
                  </a:lnTo>
                  <a:lnTo>
                    <a:pt x="286156" y="46291"/>
                  </a:lnTo>
                  <a:lnTo>
                    <a:pt x="285305" y="46545"/>
                  </a:lnTo>
                  <a:lnTo>
                    <a:pt x="285394" y="46164"/>
                  </a:lnTo>
                  <a:lnTo>
                    <a:pt x="286410" y="46037"/>
                  </a:lnTo>
                  <a:lnTo>
                    <a:pt x="286715" y="46037"/>
                  </a:lnTo>
                  <a:lnTo>
                    <a:pt x="286715" y="40614"/>
                  </a:lnTo>
                  <a:lnTo>
                    <a:pt x="274878" y="41211"/>
                  </a:lnTo>
                  <a:lnTo>
                    <a:pt x="279654" y="41719"/>
                  </a:lnTo>
                  <a:lnTo>
                    <a:pt x="282041" y="41719"/>
                  </a:lnTo>
                  <a:lnTo>
                    <a:pt x="286537" y="41465"/>
                  </a:lnTo>
                  <a:lnTo>
                    <a:pt x="284200" y="42100"/>
                  </a:lnTo>
                  <a:lnTo>
                    <a:pt x="280162" y="42227"/>
                  </a:lnTo>
                  <a:lnTo>
                    <a:pt x="279831" y="42989"/>
                  </a:lnTo>
                  <a:lnTo>
                    <a:pt x="281673" y="42760"/>
                  </a:lnTo>
                  <a:lnTo>
                    <a:pt x="281482" y="42862"/>
                  </a:lnTo>
                  <a:lnTo>
                    <a:pt x="278345" y="43497"/>
                  </a:lnTo>
                  <a:lnTo>
                    <a:pt x="282422" y="43116"/>
                  </a:lnTo>
                  <a:lnTo>
                    <a:pt x="281736" y="43116"/>
                  </a:lnTo>
                  <a:lnTo>
                    <a:pt x="281889" y="42735"/>
                  </a:lnTo>
                  <a:lnTo>
                    <a:pt x="282892" y="42608"/>
                  </a:lnTo>
                  <a:lnTo>
                    <a:pt x="285965" y="42227"/>
                  </a:lnTo>
                  <a:lnTo>
                    <a:pt x="285191" y="42494"/>
                  </a:lnTo>
                  <a:lnTo>
                    <a:pt x="285191" y="45529"/>
                  </a:lnTo>
                  <a:lnTo>
                    <a:pt x="284949" y="45402"/>
                  </a:lnTo>
                  <a:lnTo>
                    <a:pt x="285191" y="45529"/>
                  </a:lnTo>
                  <a:lnTo>
                    <a:pt x="285191" y="42494"/>
                  </a:lnTo>
                  <a:lnTo>
                    <a:pt x="283667" y="43002"/>
                  </a:lnTo>
                  <a:lnTo>
                    <a:pt x="283806" y="43370"/>
                  </a:lnTo>
                  <a:lnTo>
                    <a:pt x="280263" y="43624"/>
                  </a:lnTo>
                  <a:lnTo>
                    <a:pt x="280860" y="44259"/>
                  </a:lnTo>
                  <a:lnTo>
                    <a:pt x="283489" y="44894"/>
                  </a:lnTo>
                  <a:lnTo>
                    <a:pt x="284200" y="45656"/>
                  </a:lnTo>
                  <a:lnTo>
                    <a:pt x="282028" y="45656"/>
                  </a:lnTo>
                  <a:lnTo>
                    <a:pt x="280949" y="45910"/>
                  </a:lnTo>
                  <a:lnTo>
                    <a:pt x="282803" y="46799"/>
                  </a:lnTo>
                  <a:lnTo>
                    <a:pt x="280682" y="48069"/>
                  </a:lnTo>
                  <a:lnTo>
                    <a:pt x="278650" y="49085"/>
                  </a:lnTo>
                  <a:lnTo>
                    <a:pt x="281736" y="49212"/>
                  </a:lnTo>
                  <a:lnTo>
                    <a:pt x="281711" y="49339"/>
                  </a:lnTo>
                  <a:lnTo>
                    <a:pt x="282930" y="49466"/>
                  </a:lnTo>
                  <a:lnTo>
                    <a:pt x="283159" y="49720"/>
                  </a:lnTo>
                  <a:lnTo>
                    <a:pt x="281190" y="49847"/>
                  </a:lnTo>
                  <a:lnTo>
                    <a:pt x="280263" y="49847"/>
                  </a:lnTo>
                  <a:lnTo>
                    <a:pt x="282905" y="50228"/>
                  </a:lnTo>
                  <a:lnTo>
                    <a:pt x="285991" y="51244"/>
                  </a:lnTo>
                  <a:lnTo>
                    <a:pt x="282778" y="52133"/>
                  </a:lnTo>
                  <a:lnTo>
                    <a:pt x="281851" y="52133"/>
                  </a:lnTo>
                  <a:lnTo>
                    <a:pt x="280644" y="52768"/>
                  </a:lnTo>
                  <a:lnTo>
                    <a:pt x="288175" y="52260"/>
                  </a:lnTo>
                  <a:lnTo>
                    <a:pt x="285826" y="52895"/>
                  </a:lnTo>
                  <a:lnTo>
                    <a:pt x="308063" y="52895"/>
                  </a:lnTo>
                  <a:lnTo>
                    <a:pt x="309016" y="52641"/>
                  </a:lnTo>
                  <a:lnTo>
                    <a:pt x="305968" y="52260"/>
                  </a:lnTo>
                  <a:lnTo>
                    <a:pt x="304952" y="52133"/>
                  </a:lnTo>
                  <a:lnTo>
                    <a:pt x="306870" y="52006"/>
                  </a:lnTo>
                  <a:lnTo>
                    <a:pt x="307060" y="52133"/>
                  </a:lnTo>
                  <a:lnTo>
                    <a:pt x="307098" y="52006"/>
                  </a:lnTo>
                  <a:lnTo>
                    <a:pt x="307149" y="51752"/>
                  </a:lnTo>
                  <a:lnTo>
                    <a:pt x="308673" y="50990"/>
                  </a:lnTo>
                  <a:lnTo>
                    <a:pt x="309943" y="50355"/>
                  </a:lnTo>
                  <a:close/>
                </a:path>
                <a:path w="315595" h="394970">
                  <a:moveTo>
                    <a:pt x="310730" y="138938"/>
                  </a:moveTo>
                  <a:lnTo>
                    <a:pt x="307200" y="139788"/>
                  </a:lnTo>
                  <a:lnTo>
                    <a:pt x="307416" y="139966"/>
                  </a:lnTo>
                  <a:lnTo>
                    <a:pt x="310730" y="138938"/>
                  </a:lnTo>
                  <a:close/>
                </a:path>
                <a:path w="315595" h="394970">
                  <a:moveTo>
                    <a:pt x="311111" y="120243"/>
                  </a:moveTo>
                  <a:lnTo>
                    <a:pt x="310121" y="119926"/>
                  </a:lnTo>
                  <a:lnTo>
                    <a:pt x="310730" y="120180"/>
                  </a:lnTo>
                  <a:lnTo>
                    <a:pt x="311111" y="120243"/>
                  </a:lnTo>
                  <a:close/>
                </a:path>
                <a:path w="315595" h="394970">
                  <a:moveTo>
                    <a:pt x="311569" y="112077"/>
                  </a:moveTo>
                  <a:lnTo>
                    <a:pt x="311327" y="111861"/>
                  </a:lnTo>
                  <a:lnTo>
                    <a:pt x="311175" y="111950"/>
                  </a:lnTo>
                  <a:lnTo>
                    <a:pt x="311175" y="112077"/>
                  </a:lnTo>
                  <a:lnTo>
                    <a:pt x="311569" y="112077"/>
                  </a:lnTo>
                  <a:close/>
                </a:path>
                <a:path w="315595" h="394970">
                  <a:moveTo>
                    <a:pt x="311835" y="110782"/>
                  </a:moveTo>
                  <a:lnTo>
                    <a:pt x="311696" y="110807"/>
                  </a:lnTo>
                  <a:lnTo>
                    <a:pt x="311835" y="110807"/>
                  </a:lnTo>
                  <a:close/>
                </a:path>
                <a:path w="315595" h="394970">
                  <a:moveTo>
                    <a:pt x="312267" y="110680"/>
                  </a:moveTo>
                  <a:lnTo>
                    <a:pt x="311861" y="110553"/>
                  </a:lnTo>
                  <a:lnTo>
                    <a:pt x="311835" y="110782"/>
                  </a:lnTo>
                  <a:lnTo>
                    <a:pt x="312267" y="110680"/>
                  </a:lnTo>
                  <a:close/>
                </a:path>
                <a:path w="315595" h="394970">
                  <a:moveTo>
                    <a:pt x="313016" y="107505"/>
                  </a:moveTo>
                  <a:lnTo>
                    <a:pt x="310997" y="107124"/>
                  </a:lnTo>
                  <a:lnTo>
                    <a:pt x="308762" y="107467"/>
                  </a:lnTo>
                  <a:lnTo>
                    <a:pt x="306679" y="107251"/>
                  </a:lnTo>
                  <a:lnTo>
                    <a:pt x="308419" y="107975"/>
                  </a:lnTo>
                  <a:lnTo>
                    <a:pt x="313016" y="107505"/>
                  </a:lnTo>
                  <a:close/>
                </a:path>
                <a:path w="315595" h="394970">
                  <a:moveTo>
                    <a:pt x="313791" y="112966"/>
                  </a:moveTo>
                  <a:lnTo>
                    <a:pt x="313194" y="112814"/>
                  </a:lnTo>
                  <a:lnTo>
                    <a:pt x="313791" y="112966"/>
                  </a:lnTo>
                  <a:close/>
                </a:path>
                <a:path w="315595" h="394970">
                  <a:moveTo>
                    <a:pt x="315353" y="110807"/>
                  </a:moveTo>
                  <a:lnTo>
                    <a:pt x="308724" y="111696"/>
                  </a:lnTo>
                  <a:lnTo>
                    <a:pt x="308737" y="111569"/>
                  </a:lnTo>
                  <a:lnTo>
                    <a:pt x="308762" y="111061"/>
                  </a:lnTo>
                  <a:lnTo>
                    <a:pt x="310629" y="111061"/>
                  </a:lnTo>
                  <a:lnTo>
                    <a:pt x="311175" y="110934"/>
                  </a:lnTo>
                  <a:lnTo>
                    <a:pt x="311696" y="110807"/>
                  </a:lnTo>
                  <a:lnTo>
                    <a:pt x="308787" y="110934"/>
                  </a:lnTo>
                  <a:lnTo>
                    <a:pt x="307403" y="110807"/>
                  </a:lnTo>
                  <a:lnTo>
                    <a:pt x="308038" y="110553"/>
                  </a:lnTo>
                  <a:lnTo>
                    <a:pt x="308394" y="110426"/>
                  </a:lnTo>
                  <a:lnTo>
                    <a:pt x="308749" y="110299"/>
                  </a:lnTo>
                  <a:lnTo>
                    <a:pt x="306235" y="110426"/>
                  </a:lnTo>
                  <a:lnTo>
                    <a:pt x="306387" y="110172"/>
                  </a:lnTo>
                  <a:lnTo>
                    <a:pt x="305727" y="110553"/>
                  </a:lnTo>
                  <a:lnTo>
                    <a:pt x="303872" y="110553"/>
                  </a:lnTo>
                  <a:lnTo>
                    <a:pt x="304088" y="110299"/>
                  </a:lnTo>
                  <a:lnTo>
                    <a:pt x="303644" y="110109"/>
                  </a:lnTo>
                  <a:lnTo>
                    <a:pt x="301853" y="110045"/>
                  </a:lnTo>
                  <a:lnTo>
                    <a:pt x="303733" y="109791"/>
                  </a:lnTo>
                  <a:lnTo>
                    <a:pt x="308444" y="109156"/>
                  </a:lnTo>
                  <a:lnTo>
                    <a:pt x="306222" y="108775"/>
                  </a:lnTo>
                  <a:lnTo>
                    <a:pt x="307454" y="108521"/>
                  </a:lnTo>
                  <a:lnTo>
                    <a:pt x="309689" y="108521"/>
                  </a:lnTo>
                  <a:lnTo>
                    <a:pt x="310108" y="108394"/>
                  </a:lnTo>
                  <a:lnTo>
                    <a:pt x="310527" y="108267"/>
                  </a:lnTo>
                  <a:lnTo>
                    <a:pt x="308089" y="108013"/>
                  </a:lnTo>
                  <a:lnTo>
                    <a:pt x="308254" y="108000"/>
                  </a:lnTo>
                  <a:lnTo>
                    <a:pt x="306666" y="107886"/>
                  </a:lnTo>
                  <a:lnTo>
                    <a:pt x="306451" y="107873"/>
                  </a:lnTo>
                  <a:lnTo>
                    <a:pt x="306451" y="108140"/>
                  </a:lnTo>
                  <a:lnTo>
                    <a:pt x="306031" y="108394"/>
                  </a:lnTo>
                  <a:lnTo>
                    <a:pt x="304393" y="108292"/>
                  </a:lnTo>
                  <a:lnTo>
                    <a:pt x="302539" y="108521"/>
                  </a:lnTo>
                  <a:lnTo>
                    <a:pt x="304012" y="108280"/>
                  </a:lnTo>
                  <a:lnTo>
                    <a:pt x="304393" y="108292"/>
                  </a:lnTo>
                  <a:lnTo>
                    <a:pt x="304609" y="108267"/>
                  </a:lnTo>
                  <a:lnTo>
                    <a:pt x="304025" y="108267"/>
                  </a:lnTo>
                  <a:lnTo>
                    <a:pt x="305295" y="108051"/>
                  </a:lnTo>
                  <a:lnTo>
                    <a:pt x="306451" y="108140"/>
                  </a:lnTo>
                  <a:lnTo>
                    <a:pt x="306451" y="107873"/>
                  </a:lnTo>
                  <a:lnTo>
                    <a:pt x="304838" y="107759"/>
                  </a:lnTo>
                  <a:lnTo>
                    <a:pt x="304825" y="107911"/>
                  </a:lnTo>
                  <a:lnTo>
                    <a:pt x="300316" y="108013"/>
                  </a:lnTo>
                  <a:lnTo>
                    <a:pt x="302806" y="107378"/>
                  </a:lnTo>
                  <a:lnTo>
                    <a:pt x="307428" y="106997"/>
                  </a:lnTo>
                  <a:lnTo>
                    <a:pt x="308965" y="106870"/>
                  </a:lnTo>
                  <a:lnTo>
                    <a:pt x="311670" y="105981"/>
                  </a:lnTo>
                  <a:lnTo>
                    <a:pt x="305727" y="105981"/>
                  </a:lnTo>
                  <a:lnTo>
                    <a:pt x="306578" y="105473"/>
                  </a:lnTo>
                  <a:lnTo>
                    <a:pt x="307213" y="105092"/>
                  </a:lnTo>
                  <a:lnTo>
                    <a:pt x="306158" y="105473"/>
                  </a:lnTo>
                  <a:lnTo>
                    <a:pt x="303695" y="105473"/>
                  </a:lnTo>
                  <a:lnTo>
                    <a:pt x="305777" y="104965"/>
                  </a:lnTo>
                  <a:lnTo>
                    <a:pt x="304761" y="104711"/>
                  </a:lnTo>
                  <a:lnTo>
                    <a:pt x="306819" y="104584"/>
                  </a:lnTo>
                  <a:lnTo>
                    <a:pt x="307187" y="104457"/>
                  </a:lnTo>
                  <a:lnTo>
                    <a:pt x="307555" y="104330"/>
                  </a:lnTo>
                  <a:lnTo>
                    <a:pt x="308838" y="104203"/>
                  </a:lnTo>
                  <a:lnTo>
                    <a:pt x="307301" y="104330"/>
                  </a:lnTo>
                  <a:lnTo>
                    <a:pt x="308381" y="103822"/>
                  </a:lnTo>
                  <a:lnTo>
                    <a:pt x="308927" y="103568"/>
                  </a:lnTo>
                  <a:lnTo>
                    <a:pt x="304800" y="103822"/>
                  </a:lnTo>
                  <a:lnTo>
                    <a:pt x="306412" y="103441"/>
                  </a:lnTo>
                  <a:lnTo>
                    <a:pt x="307492" y="103187"/>
                  </a:lnTo>
                  <a:lnTo>
                    <a:pt x="307848" y="102933"/>
                  </a:lnTo>
                  <a:lnTo>
                    <a:pt x="308546" y="102425"/>
                  </a:lnTo>
                  <a:lnTo>
                    <a:pt x="301561" y="102933"/>
                  </a:lnTo>
                  <a:lnTo>
                    <a:pt x="302221" y="102298"/>
                  </a:lnTo>
                  <a:lnTo>
                    <a:pt x="304469" y="102298"/>
                  </a:lnTo>
                  <a:lnTo>
                    <a:pt x="305917" y="101917"/>
                  </a:lnTo>
                  <a:lnTo>
                    <a:pt x="307543" y="102171"/>
                  </a:lnTo>
                  <a:lnTo>
                    <a:pt x="307543" y="101917"/>
                  </a:lnTo>
                  <a:lnTo>
                    <a:pt x="307733" y="101790"/>
                  </a:lnTo>
                  <a:lnTo>
                    <a:pt x="307911" y="101663"/>
                  </a:lnTo>
                  <a:lnTo>
                    <a:pt x="306476" y="101790"/>
                  </a:lnTo>
                  <a:lnTo>
                    <a:pt x="307771" y="101663"/>
                  </a:lnTo>
                  <a:lnTo>
                    <a:pt x="303657" y="101409"/>
                  </a:lnTo>
                  <a:lnTo>
                    <a:pt x="305612" y="101155"/>
                  </a:lnTo>
                  <a:lnTo>
                    <a:pt x="304685" y="101155"/>
                  </a:lnTo>
                  <a:lnTo>
                    <a:pt x="302526" y="101282"/>
                  </a:lnTo>
                  <a:lnTo>
                    <a:pt x="302691" y="101028"/>
                  </a:lnTo>
                  <a:lnTo>
                    <a:pt x="302285" y="100647"/>
                  </a:lnTo>
                  <a:lnTo>
                    <a:pt x="300024" y="101028"/>
                  </a:lnTo>
                  <a:lnTo>
                    <a:pt x="306400" y="99885"/>
                  </a:lnTo>
                  <a:lnTo>
                    <a:pt x="299415" y="99250"/>
                  </a:lnTo>
                  <a:lnTo>
                    <a:pt x="300101" y="99123"/>
                  </a:lnTo>
                  <a:lnTo>
                    <a:pt x="304901" y="98234"/>
                  </a:lnTo>
                  <a:lnTo>
                    <a:pt x="304165" y="97853"/>
                  </a:lnTo>
                  <a:lnTo>
                    <a:pt x="303644" y="97472"/>
                  </a:lnTo>
                  <a:lnTo>
                    <a:pt x="303466" y="97345"/>
                  </a:lnTo>
                  <a:lnTo>
                    <a:pt x="303326" y="96964"/>
                  </a:lnTo>
                  <a:lnTo>
                    <a:pt x="303288" y="96837"/>
                  </a:lnTo>
                  <a:lnTo>
                    <a:pt x="304304" y="96837"/>
                  </a:lnTo>
                  <a:lnTo>
                    <a:pt x="304101" y="96964"/>
                  </a:lnTo>
                  <a:lnTo>
                    <a:pt x="304419" y="96837"/>
                  </a:lnTo>
                  <a:lnTo>
                    <a:pt x="305981" y="96202"/>
                  </a:lnTo>
                  <a:lnTo>
                    <a:pt x="298157" y="96964"/>
                  </a:lnTo>
                  <a:lnTo>
                    <a:pt x="299199" y="96583"/>
                  </a:lnTo>
                  <a:lnTo>
                    <a:pt x="300253" y="96202"/>
                  </a:lnTo>
                  <a:lnTo>
                    <a:pt x="303542" y="95567"/>
                  </a:lnTo>
                  <a:lnTo>
                    <a:pt x="302069" y="96329"/>
                  </a:lnTo>
                  <a:lnTo>
                    <a:pt x="303314" y="96075"/>
                  </a:lnTo>
                  <a:lnTo>
                    <a:pt x="308737" y="95567"/>
                  </a:lnTo>
                  <a:lnTo>
                    <a:pt x="310095" y="95440"/>
                  </a:lnTo>
                  <a:lnTo>
                    <a:pt x="302336" y="95313"/>
                  </a:lnTo>
                  <a:lnTo>
                    <a:pt x="306260" y="94551"/>
                  </a:lnTo>
                  <a:lnTo>
                    <a:pt x="306666" y="94678"/>
                  </a:lnTo>
                  <a:lnTo>
                    <a:pt x="307238" y="94551"/>
                  </a:lnTo>
                  <a:lnTo>
                    <a:pt x="308940" y="94170"/>
                  </a:lnTo>
                  <a:lnTo>
                    <a:pt x="304025" y="94043"/>
                  </a:lnTo>
                  <a:lnTo>
                    <a:pt x="304482" y="93408"/>
                  </a:lnTo>
                  <a:lnTo>
                    <a:pt x="305498" y="93408"/>
                  </a:lnTo>
                  <a:lnTo>
                    <a:pt x="302018" y="93281"/>
                  </a:lnTo>
                  <a:lnTo>
                    <a:pt x="300304" y="92392"/>
                  </a:lnTo>
                  <a:lnTo>
                    <a:pt x="300126" y="92303"/>
                  </a:lnTo>
                  <a:lnTo>
                    <a:pt x="299593" y="92392"/>
                  </a:lnTo>
                  <a:lnTo>
                    <a:pt x="298805" y="92011"/>
                  </a:lnTo>
                  <a:lnTo>
                    <a:pt x="300253" y="91757"/>
                  </a:lnTo>
                  <a:lnTo>
                    <a:pt x="301180" y="91376"/>
                  </a:lnTo>
                  <a:lnTo>
                    <a:pt x="301498" y="91249"/>
                  </a:lnTo>
                  <a:lnTo>
                    <a:pt x="304368" y="90995"/>
                  </a:lnTo>
                  <a:lnTo>
                    <a:pt x="304546" y="91376"/>
                  </a:lnTo>
                  <a:lnTo>
                    <a:pt x="307327" y="90995"/>
                  </a:lnTo>
                  <a:lnTo>
                    <a:pt x="308254" y="90868"/>
                  </a:lnTo>
                  <a:lnTo>
                    <a:pt x="304380" y="90868"/>
                  </a:lnTo>
                  <a:lnTo>
                    <a:pt x="305015" y="90614"/>
                  </a:lnTo>
                  <a:lnTo>
                    <a:pt x="306641" y="90487"/>
                  </a:lnTo>
                  <a:lnTo>
                    <a:pt x="306285" y="90106"/>
                  </a:lnTo>
                  <a:lnTo>
                    <a:pt x="306057" y="89852"/>
                  </a:lnTo>
                  <a:lnTo>
                    <a:pt x="301955" y="90106"/>
                  </a:lnTo>
                  <a:lnTo>
                    <a:pt x="302158" y="89471"/>
                  </a:lnTo>
                  <a:lnTo>
                    <a:pt x="302196" y="89344"/>
                  </a:lnTo>
                  <a:lnTo>
                    <a:pt x="300964" y="89471"/>
                  </a:lnTo>
                  <a:lnTo>
                    <a:pt x="296875" y="89471"/>
                  </a:lnTo>
                  <a:lnTo>
                    <a:pt x="303225" y="88963"/>
                  </a:lnTo>
                  <a:lnTo>
                    <a:pt x="300177" y="88836"/>
                  </a:lnTo>
                  <a:lnTo>
                    <a:pt x="304292" y="88455"/>
                  </a:lnTo>
                  <a:lnTo>
                    <a:pt x="303276" y="88201"/>
                  </a:lnTo>
                  <a:lnTo>
                    <a:pt x="300240" y="87693"/>
                  </a:lnTo>
                  <a:lnTo>
                    <a:pt x="299415" y="87312"/>
                  </a:lnTo>
                  <a:lnTo>
                    <a:pt x="300761" y="87363"/>
                  </a:lnTo>
                  <a:lnTo>
                    <a:pt x="300520" y="87312"/>
                  </a:lnTo>
                  <a:lnTo>
                    <a:pt x="299427" y="87058"/>
                  </a:lnTo>
                  <a:lnTo>
                    <a:pt x="299466" y="86550"/>
                  </a:lnTo>
                  <a:lnTo>
                    <a:pt x="307467" y="86042"/>
                  </a:lnTo>
                  <a:lnTo>
                    <a:pt x="303657" y="85407"/>
                  </a:lnTo>
                  <a:lnTo>
                    <a:pt x="301383" y="85026"/>
                  </a:lnTo>
                  <a:lnTo>
                    <a:pt x="307555" y="84137"/>
                  </a:lnTo>
                  <a:lnTo>
                    <a:pt x="304520" y="83375"/>
                  </a:lnTo>
                  <a:lnTo>
                    <a:pt x="308660" y="82232"/>
                  </a:lnTo>
                  <a:lnTo>
                    <a:pt x="308546" y="81978"/>
                  </a:lnTo>
                  <a:lnTo>
                    <a:pt x="308114" y="81089"/>
                  </a:lnTo>
                  <a:lnTo>
                    <a:pt x="301929" y="81978"/>
                  </a:lnTo>
                  <a:lnTo>
                    <a:pt x="305257" y="81343"/>
                  </a:lnTo>
                  <a:lnTo>
                    <a:pt x="307911" y="80835"/>
                  </a:lnTo>
                  <a:lnTo>
                    <a:pt x="306565" y="80949"/>
                  </a:lnTo>
                  <a:lnTo>
                    <a:pt x="307924" y="80479"/>
                  </a:lnTo>
                  <a:lnTo>
                    <a:pt x="305536" y="81000"/>
                  </a:lnTo>
                  <a:lnTo>
                    <a:pt x="305714" y="81013"/>
                  </a:lnTo>
                  <a:lnTo>
                    <a:pt x="301536" y="81343"/>
                  </a:lnTo>
                  <a:lnTo>
                    <a:pt x="301104" y="81089"/>
                  </a:lnTo>
                  <a:lnTo>
                    <a:pt x="302018" y="80873"/>
                  </a:lnTo>
                  <a:lnTo>
                    <a:pt x="302780" y="80772"/>
                  </a:lnTo>
                  <a:lnTo>
                    <a:pt x="305269" y="80975"/>
                  </a:lnTo>
                  <a:lnTo>
                    <a:pt x="305079" y="80772"/>
                  </a:lnTo>
                  <a:lnTo>
                    <a:pt x="304520" y="80187"/>
                  </a:lnTo>
                  <a:lnTo>
                    <a:pt x="305371" y="79946"/>
                  </a:lnTo>
                  <a:lnTo>
                    <a:pt x="307213" y="79565"/>
                  </a:lnTo>
                  <a:lnTo>
                    <a:pt x="306793" y="80073"/>
                  </a:lnTo>
                  <a:lnTo>
                    <a:pt x="308229" y="79946"/>
                  </a:lnTo>
                  <a:lnTo>
                    <a:pt x="308495" y="79565"/>
                  </a:lnTo>
                  <a:lnTo>
                    <a:pt x="308673" y="79311"/>
                  </a:lnTo>
                  <a:lnTo>
                    <a:pt x="310921" y="79438"/>
                  </a:lnTo>
                  <a:lnTo>
                    <a:pt x="311746" y="79184"/>
                  </a:lnTo>
                  <a:lnTo>
                    <a:pt x="312585" y="78930"/>
                  </a:lnTo>
                  <a:lnTo>
                    <a:pt x="310299" y="79184"/>
                  </a:lnTo>
                  <a:lnTo>
                    <a:pt x="309295" y="79057"/>
                  </a:lnTo>
                  <a:lnTo>
                    <a:pt x="310146" y="78676"/>
                  </a:lnTo>
                  <a:lnTo>
                    <a:pt x="307238" y="79311"/>
                  </a:lnTo>
                  <a:lnTo>
                    <a:pt x="303771" y="78803"/>
                  </a:lnTo>
                  <a:lnTo>
                    <a:pt x="312547" y="78295"/>
                  </a:lnTo>
                  <a:lnTo>
                    <a:pt x="309118" y="77660"/>
                  </a:lnTo>
                  <a:lnTo>
                    <a:pt x="311150" y="77787"/>
                  </a:lnTo>
                  <a:lnTo>
                    <a:pt x="310540" y="77660"/>
                  </a:lnTo>
                  <a:lnTo>
                    <a:pt x="309930" y="77533"/>
                  </a:lnTo>
                  <a:lnTo>
                    <a:pt x="311073" y="76390"/>
                  </a:lnTo>
                  <a:lnTo>
                    <a:pt x="305917" y="76263"/>
                  </a:lnTo>
                  <a:lnTo>
                    <a:pt x="306641" y="76136"/>
                  </a:lnTo>
                  <a:lnTo>
                    <a:pt x="308381" y="76009"/>
                  </a:lnTo>
                  <a:lnTo>
                    <a:pt x="308864" y="76136"/>
                  </a:lnTo>
                  <a:lnTo>
                    <a:pt x="308952" y="76009"/>
                  </a:lnTo>
                  <a:lnTo>
                    <a:pt x="309562" y="75120"/>
                  </a:lnTo>
                  <a:lnTo>
                    <a:pt x="307454" y="74866"/>
                  </a:lnTo>
                  <a:lnTo>
                    <a:pt x="303237" y="74358"/>
                  </a:lnTo>
                  <a:lnTo>
                    <a:pt x="305181" y="73723"/>
                  </a:lnTo>
                  <a:lnTo>
                    <a:pt x="306336" y="73342"/>
                  </a:lnTo>
                  <a:lnTo>
                    <a:pt x="307898" y="73342"/>
                  </a:lnTo>
                  <a:lnTo>
                    <a:pt x="307441" y="73215"/>
                  </a:lnTo>
                  <a:lnTo>
                    <a:pt x="304952" y="73215"/>
                  </a:lnTo>
                  <a:lnTo>
                    <a:pt x="306501" y="72961"/>
                  </a:lnTo>
                  <a:lnTo>
                    <a:pt x="307149" y="72834"/>
                  </a:lnTo>
                  <a:lnTo>
                    <a:pt x="308152" y="72834"/>
                  </a:lnTo>
                  <a:lnTo>
                    <a:pt x="307225" y="72707"/>
                  </a:lnTo>
                  <a:lnTo>
                    <a:pt x="305384" y="72453"/>
                  </a:lnTo>
                  <a:lnTo>
                    <a:pt x="306273" y="72199"/>
                  </a:lnTo>
                  <a:lnTo>
                    <a:pt x="308051" y="72326"/>
                  </a:lnTo>
                  <a:lnTo>
                    <a:pt x="308267" y="72199"/>
                  </a:lnTo>
                  <a:lnTo>
                    <a:pt x="310019" y="71183"/>
                  </a:lnTo>
                  <a:lnTo>
                    <a:pt x="303657" y="71183"/>
                  </a:lnTo>
                  <a:lnTo>
                    <a:pt x="302526" y="70421"/>
                  </a:lnTo>
                  <a:lnTo>
                    <a:pt x="307124" y="70040"/>
                  </a:lnTo>
                  <a:lnTo>
                    <a:pt x="309270" y="68770"/>
                  </a:lnTo>
                  <a:lnTo>
                    <a:pt x="309930" y="68770"/>
                  </a:lnTo>
                  <a:lnTo>
                    <a:pt x="310413" y="67627"/>
                  </a:lnTo>
                  <a:lnTo>
                    <a:pt x="307454" y="67373"/>
                  </a:lnTo>
                  <a:lnTo>
                    <a:pt x="305981" y="67246"/>
                  </a:lnTo>
                  <a:lnTo>
                    <a:pt x="304355" y="66484"/>
                  </a:lnTo>
                  <a:lnTo>
                    <a:pt x="304088" y="66357"/>
                  </a:lnTo>
                  <a:lnTo>
                    <a:pt x="309029" y="65341"/>
                  </a:lnTo>
                  <a:lnTo>
                    <a:pt x="306031" y="64071"/>
                  </a:lnTo>
                  <a:lnTo>
                    <a:pt x="308749" y="62801"/>
                  </a:lnTo>
                  <a:lnTo>
                    <a:pt x="307924" y="63055"/>
                  </a:lnTo>
                  <a:lnTo>
                    <a:pt x="305155" y="63055"/>
                  </a:lnTo>
                  <a:lnTo>
                    <a:pt x="304685" y="62928"/>
                  </a:lnTo>
                  <a:lnTo>
                    <a:pt x="305600" y="62674"/>
                  </a:lnTo>
                  <a:lnTo>
                    <a:pt x="301447" y="62547"/>
                  </a:lnTo>
                  <a:lnTo>
                    <a:pt x="305663" y="62166"/>
                  </a:lnTo>
                  <a:lnTo>
                    <a:pt x="305587" y="62293"/>
                  </a:lnTo>
                  <a:lnTo>
                    <a:pt x="306959" y="62166"/>
                  </a:lnTo>
                  <a:lnTo>
                    <a:pt x="309714" y="61912"/>
                  </a:lnTo>
                  <a:lnTo>
                    <a:pt x="308571" y="61404"/>
                  </a:lnTo>
                  <a:lnTo>
                    <a:pt x="308660" y="61023"/>
                  </a:lnTo>
                  <a:lnTo>
                    <a:pt x="303136" y="61404"/>
                  </a:lnTo>
                  <a:lnTo>
                    <a:pt x="306108" y="60388"/>
                  </a:lnTo>
                  <a:lnTo>
                    <a:pt x="305435" y="59499"/>
                  </a:lnTo>
                  <a:lnTo>
                    <a:pt x="305308" y="59372"/>
                  </a:lnTo>
                  <a:lnTo>
                    <a:pt x="304622" y="58737"/>
                  </a:lnTo>
                  <a:lnTo>
                    <a:pt x="305879" y="58356"/>
                  </a:lnTo>
                  <a:lnTo>
                    <a:pt x="307136" y="57975"/>
                  </a:lnTo>
                  <a:lnTo>
                    <a:pt x="305739" y="57848"/>
                  </a:lnTo>
                  <a:lnTo>
                    <a:pt x="305739" y="57467"/>
                  </a:lnTo>
                  <a:lnTo>
                    <a:pt x="304342" y="57340"/>
                  </a:lnTo>
                  <a:lnTo>
                    <a:pt x="307289" y="57086"/>
                  </a:lnTo>
                  <a:lnTo>
                    <a:pt x="308013" y="56451"/>
                  </a:lnTo>
                  <a:lnTo>
                    <a:pt x="308114" y="56324"/>
                  </a:lnTo>
                  <a:lnTo>
                    <a:pt x="308343" y="56070"/>
                  </a:lnTo>
                  <a:lnTo>
                    <a:pt x="307581" y="55308"/>
                  </a:lnTo>
                  <a:lnTo>
                    <a:pt x="309702" y="55308"/>
                  </a:lnTo>
                  <a:lnTo>
                    <a:pt x="309867" y="54800"/>
                  </a:lnTo>
                  <a:lnTo>
                    <a:pt x="301142" y="55308"/>
                  </a:lnTo>
                  <a:lnTo>
                    <a:pt x="300926" y="54927"/>
                  </a:lnTo>
                  <a:lnTo>
                    <a:pt x="305333" y="54419"/>
                  </a:lnTo>
                  <a:lnTo>
                    <a:pt x="305206" y="53657"/>
                  </a:lnTo>
                  <a:lnTo>
                    <a:pt x="307581" y="53022"/>
                  </a:lnTo>
                  <a:lnTo>
                    <a:pt x="285356" y="53022"/>
                  </a:lnTo>
                  <a:lnTo>
                    <a:pt x="284683" y="53022"/>
                  </a:lnTo>
                  <a:lnTo>
                    <a:pt x="283565" y="54165"/>
                  </a:lnTo>
                  <a:lnTo>
                    <a:pt x="286473" y="55308"/>
                  </a:lnTo>
                  <a:lnTo>
                    <a:pt x="281914" y="56578"/>
                  </a:lnTo>
                  <a:lnTo>
                    <a:pt x="286346" y="56324"/>
                  </a:lnTo>
                  <a:lnTo>
                    <a:pt x="280035" y="57848"/>
                  </a:lnTo>
                  <a:lnTo>
                    <a:pt x="286194" y="57467"/>
                  </a:lnTo>
                  <a:lnTo>
                    <a:pt x="283197" y="58356"/>
                  </a:lnTo>
                  <a:lnTo>
                    <a:pt x="282079" y="58229"/>
                  </a:lnTo>
                  <a:lnTo>
                    <a:pt x="280098" y="59372"/>
                  </a:lnTo>
                  <a:lnTo>
                    <a:pt x="279844" y="59626"/>
                  </a:lnTo>
                  <a:lnTo>
                    <a:pt x="283972" y="59372"/>
                  </a:lnTo>
                  <a:lnTo>
                    <a:pt x="284632" y="59626"/>
                  </a:lnTo>
                  <a:lnTo>
                    <a:pt x="281419" y="59880"/>
                  </a:lnTo>
                  <a:lnTo>
                    <a:pt x="284822" y="60134"/>
                  </a:lnTo>
                  <a:lnTo>
                    <a:pt x="280987" y="60642"/>
                  </a:lnTo>
                  <a:lnTo>
                    <a:pt x="281838" y="60896"/>
                  </a:lnTo>
                  <a:lnTo>
                    <a:pt x="282206" y="60858"/>
                  </a:lnTo>
                  <a:lnTo>
                    <a:pt x="281914" y="60794"/>
                  </a:lnTo>
                  <a:lnTo>
                    <a:pt x="282028" y="60642"/>
                  </a:lnTo>
                  <a:lnTo>
                    <a:pt x="283273" y="60515"/>
                  </a:lnTo>
                  <a:lnTo>
                    <a:pt x="284200" y="60388"/>
                  </a:lnTo>
                  <a:lnTo>
                    <a:pt x="285699" y="60769"/>
                  </a:lnTo>
                  <a:lnTo>
                    <a:pt x="282041" y="61658"/>
                  </a:lnTo>
                  <a:lnTo>
                    <a:pt x="280390" y="61785"/>
                  </a:lnTo>
                  <a:lnTo>
                    <a:pt x="283197" y="62674"/>
                  </a:lnTo>
                  <a:lnTo>
                    <a:pt x="282397" y="62750"/>
                  </a:lnTo>
                  <a:lnTo>
                    <a:pt x="283933" y="62928"/>
                  </a:lnTo>
                  <a:lnTo>
                    <a:pt x="277228" y="62928"/>
                  </a:lnTo>
                  <a:lnTo>
                    <a:pt x="280276" y="63182"/>
                  </a:lnTo>
                  <a:lnTo>
                    <a:pt x="281000" y="63055"/>
                  </a:lnTo>
                  <a:lnTo>
                    <a:pt x="282841" y="63055"/>
                  </a:lnTo>
                  <a:lnTo>
                    <a:pt x="280924" y="63436"/>
                  </a:lnTo>
                  <a:lnTo>
                    <a:pt x="280949" y="64071"/>
                  </a:lnTo>
                  <a:lnTo>
                    <a:pt x="281813" y="64452"/>
                  </a:lnTo>
                  <a:lnTo>
                    <a:pt x="279577" y="64579"/>
                  </a:lnTo>
                  <a:lnTo>
                    <a:pt x="279069" y="65341"/>
                  </a:lnTo>
                  <a:lnTo>
                    <a:pt x="280771" y="66103"/>
                  </a:lnTo>
                  <a:lnTo>
                    <a:pt x="280797" y="66992"/>
                  </a:lnTo>
                  <a:lnTo>
                    <a:pt x="281813" y="66611"/>
                  </a:lnTo>
                  <a:lnTo>
                    <a:pt x="285661" y="66484"/>
                  </a:lnTo>
                  <a:lnTo>
                    <a:pt x="286054" y="66738"/>
                  </a:lnTo>
                  <a:lnTo>
                    <a:pt x="285584" y="66776"/>
                  </a:lnTo>
                  <a:lnTo>
                    <a:pt x="286435" y="66852"/>
                  </a:lnTo>
                  <a:lnTo>
                    <a:pt x="286397" y="66992"/>
                  </a:lnTo>
                  <a:lnTo>
                    <a:pt x="286156" y="67246"/>
                  </a:lnTo>
                  <a:lnTo>
                    <a:pt x="282663" y="67373"/>
                  </a:lnTo>
                  <a:lnTo>
                    <a:pt x="281546" y="67246"/>
                  </a:lnTo>
                  <a:lnTo>
                    <a:pt x="282765" y="67500"/>
                  </a:lnTo>
                  <a:lnTo>
                    <a:pt x="279908" y="67627"/>
                  </a:lnTo>
                  <a:lnTo>
                    <a:pt x="282028" y="67627"/>
                  </a:lnTo>
                  <a:lnTo>
                    <a:pt x="276542" y="68643"/>
                  </a:lnTo>
                  <a:lnTo>
                    <a:pt x="279222" y="68643"/>
                  </a:lnTo>
                  <a:lnTo>
                    <a:pt x="279260" y="69532"/>
                  </a:lnTo>
                  <a:lnTo>
                    <a:pt x="280454" y="69913"/>
                  </a:lnTo>
                  <a:lnTo>
                    <a:pt x="280682" y="70675"/>
                  </a:lnTo>
                  <a:lnTo>
                    <a:pt x="283616" y="70421"/>
                  </a:lnTo>
                  <a:lnTo>
                    <a:pt x="282994" y="70802"/>
                  </a:lnTo>
                  <a:lnTo>
                    <a:pt x="285394" y="70802"/>
                  </a:lnTo>
                  <a:lnTo>
                    <a:pt x="284492" y="71437"/>
                  </a:lnTo>
                  <a:lnTo>
                    <a:pt x="282232" y="72199"/>
                  </a:lnTo>
                  <a:lnTo>
                    <a:pt x="282524" y="72834"/>
                  </a:lnTo>
                  <a:lnTo>
                    <a:pt x="284022" y="73088"/>
                  </a:lnTo>
                  <a:lnTo>
                    <a:pt x="285026" y="72707"/>
                  </a:lnTo>
                  <a:lnTo>
                    <a:pt x="286778" y="72834"/>
                  </a:lnTo>
                  <a:lnTo>
                    <a:pt x="284111" y="73088"/>
                  </a:lnTo>
                  <a:lnTo>
                    <a:pt x="284403" y="73723"/>
                  </a:lnTo>
                  <a:lnTo>
                    <a:pt x="282473" y="73469"/>
                  </a:lnTo>
                  <a:lnTo>
                    <a:pt x="282956" y="74231"/>
                  </a:lnTo>
                  <a:lnTo>
                    <a:pt x="283070" y="74485"/>
                  </a:lnTo>
                  <a:lnTo>
                    <a:pt x="285318" y="75247"/>
                  </a:lnTo>
                  <a:lnTo>
                    <a:pt x="286410" y="75120"/>
                  </a:lnTo>
                  <a:lnTo>
                    <a:pt x="286880" y="74866"/>
                  </a:lnTo>
                  <a:lnTo>
                    <a:pt x="287782" y="74866"/>
                  </a:lnTo>
                  <a:lnTo>
                    <a:pt x="288251" y="75120"/>
                  </a:lnTo>
                  <a:lnTo>
                    <a:pt x="286702" y="75374"/>
                  </a:lnTo>
                  <a:lnTo>
                    <a:pt x="285407" y="75501"/>
                  </a:lnTo>
                  <a:lnTo>
                    <a:pt x="285127" y="75501"/>
                  </a:lnTo>
                  <a:lnTo>
                    <a:pt x="289217" y="76263"/>
                  </a:lnTo>
                  <a:lnTo>
                    <a:pt x="277520" y="78549"/>
                  </a:lnTo>
                  <a:lnTo>
                    <a:pt x="283171" y="79057"/>
                  </a:lnTo>
                  <a:lnTo>
                    <a:pt x="282892" y="79057"/>
                  </a:lnTo>
                  <a:lnTo>
                    <a:pt x="285877" y="79692"/>
                  </a:lnTo>
                  <a:lnTo>
                    <a:pt x="285432" y="80200"/>
                  </a:lnTo>
                  <a:lnTo>
                    <a:pt x="283845" y="79565"/>
                  </a:lnTo>
                  <a:lnTo>
                    <a:pt x="282206" y="80073"/>
                  </a:lnTo>
                  <a:lnTo>
                    <a:pt x="286740" y="80708"/>
                  </a:lnTo>
                  <a:lnTo>
                    <a:pt x="281673" y="81597"/>
                  </a:lnTo>
                  <a:lnTo>
                    <a:pt x="284708" y="82232"/>
                  </a:lnTo>
                  <a:lnTo>
                    <a:pt x="276872" y="83502"/>
                  </a:lnTo>
                  <a:lnTo>
                    <a:pt x="285432" y="84391"/>
                  </a:lnTo>
                  <a:lnTo>
                    <a:pt x="280454" y="85661"/>
                  </a:lnTo>
                  <a:lnTo>
                    <a:pt x="282308" y="85407"/>
                  </a:lnTo>
                  <a:lnTo>
                    <a:pt x="284149" y="85534"/>
                  </a:lnTo>
                  <a:lnTo>
                    <a:pt x="282714" y="85661"/>
                  </a:lnTo>
                  <a:lnTo>
                    <a:pt x="283540" y="85661"/>
                  </a:lnTo>
                  <a:lnTo>
                    <a:pt x="285724" y="87185"/>
                  </a:lnTo>
                  <a:lnTo>
                    <a:pt x="285800" y="87363"/>
                  </a:lnTo>
                  <a:lnTo>
                    <a:pt x="281101" y="89725"/>
                  </a:lnTo>
                  <a:lnTo>
                    <a:pt x="279577" y="91757"/>
                  </a:lnTo>
                  <a:lnTo>
                    <a:pt x="279133" y="92519"/>
                  </a:lnTo>
                  <a:lnTo>
                    <a:pt x="289217" y="91376"/>
                  </a:lnTo>
                  <a:lnTo>
                    <a:pt x="284848" y="92646"/>
                  </a:lnTo>
                  <a:lnTo>
                    <a:pt x="281381" y="92646"/>
                  </a:lnTo>
                  <a:lnTo>
                    <a:pt x="285635" y="93662"/>
                  </a:lnTo>
                  <a:lnTo>
                    <a:pt x="281457" y="95440"/>
                  </a:lnTo>
                  <a:lnTo>
                    <a:pt x="285064" y="96583"/>
                  </a:lnTo>
                  <a:lnTo>
                    <a:pt x="283235" y="96583"/>
                  </a:lnTo>
                  <a:lnTo>
                    <a:pt x="283235" y="96456"/>
                  </a:lnTo>
                  <a:lnTo>
                    <a:pt x="280746" y="96964"/>
                  </a:lnTo>
                  <a:lnTo>
                    <a:pt x="283197" y="97599"/>
                  </a:lnTo>
                  <a:lnTo>
                    <a:pt x="283387" y="97599"/>
                  </a:lnTo>
                  <a:lnTo>
                    <a:pt x="285242" y="97472"/>
                  </a:lnTo>
                  <a:lnTo>
                    <a:pt x="285026" y="97599"/>
                  </a:lnTo>
                  <a:lnTo>
                    <a:pt x="283387" y="97599"/>
                  </a:lnTo>
                  <a:lnTo>
                    <a:pt x="280911" y="98234"/>
                  </a:lnTo>
                  <a:lnTo>
                    <a:pt x="285623" y="98361"/>
                  </a:lnTo>
                  <a:lnTo>
                    <a:pt x="283006" y="98704"/>
                  </a:lnTo>
                  <a:lnTo>
                    <a:pt x="283349" y="98742"/>
                  </a:lnTo>
                  <a:lnTo>
                    <a:pt x="281876" y="99504"/>
                  </a:lnTo>
                  <a:lnTo>
                    <a:pt x="284759" y="99123"/>
                  </a:lnTo>
                  <a:lnTo>
                    <a:pt x="283425" y="99758"/>
                  </a:lnTo>
                  <a:lnTo>
                    <a:pt x="286118" y="100012"/>
                  </a:lnTo>
                  <a:lnTo>
                    <a:pt x="284441" y="100520"/>
                  </a:lnTo>
                  <a:lnTo>
                    <a:pt x="287693" y="100520"/>
                  </a:lnTo>
                  <a:lnTo>
                    <a:pt x="282956" y="101536"/>
                  </a:lnTo>
                  <a:lnTo>
                    <a:pt x="287528" y="101282"/>
                  </a:lnTo>
                  <a:lnTo>
                    <a:pt x="282803" y="101663"/>
                  </a:lnTo>
                  <a:lnTo>
                    <a:pt x="283794" y="102425"/>
                  </a:lnTo>
                  <a:lnTo>
                    <a:pt x="286029" y="102552"/>
                  </a:lnTo>
                  <a:lnTo>
                    <a:pt x="284594" y="102679"/>
                  </a:lnTo>
                  <a:lnTo>
                    <a:pt x="284568" y="103060"/>
                  </a:lnTo>
                  <a:lnTo>
                    <a:pt x="282587" y="103060"/>
                  </a:lnTo>
                  <a:lnTo>
                    <a:pt x="282676" y="103441"/>
                  </a:lnTo>
                  <a:lnTo>
                    <a:pt x="283578" y="103695"/>
                  </a:lnTo>
                  <a:lnTo>
                    <a:pt x="286004" y="103441"/>
                  </a:lnTo>
                  <a:lnTo>
                    <a:pt x="280403" y="104584"/>
                  </a:lnTo>
                  <a:lnTo>
                    <a:pt x="290652" y="104457"/>
                  </a:lnTo>
                  <a:lnTo>
                    <a:pt x="283438" y="105346"/>
                  </a:lnTo>
                  <a:lnTo>
                    <a:pt x="286067" y="106235"/>
                  </a:lnTo>
                  <a:lnTo>
                    <a:pt x="287756" y="107073"/>
                  </a:lnTo>
                  <a:lnTo>
                    <a:pt x="283552" y="107505"/>
                  </a:lnTo>
                  <a:lnTo>
                    <a:pt x="285165" y="108115"/>
                  </a:lnTo>
                  <a:lnTo>
                    <a:pt x="287934" y="107188"/>
                  </a:lnTo>
                  <a:lnTo>
                    <a:pt x="288099" y="107137"/>
                  </a:lnTo>
                  <a:lnTo>
                    <a:pt x="289039" y="108140"/>
                  </a:lnTo>
                  <a:lnTo>
                    <a:pt x="286080" y="108305"/>
                  </a:lnTo>
                  <a:lnTo>
                    <a:pt x="289636" y="108521"/>
                  </a:lnTo>
                  <a:lnTo>
                    <a:pt x="288582" y="109537"/>
                  </a:lnTo>
                  <a:lnTo>
                    <a:pt x="287959" y="109791"/>
                  </a:lnTo>
                  <a:lnTo>
                    <a:pt x="286537" y="109537"/>
                  </a:lnTo>
                  <a:lnTo>
                    <a:pt x="285711" y="109537"/>
                  </a:lnTo>
                  <a:lnTo>
                    <a:pt x="287731" y="110299"/>
                  </a:lnTo>
                  <a:lnTo>
                    <a:pt x="285432" y="111315"/>
                  </a:lnTo>
                  <a:lnTo>
                    <a:pt x="288048" y="111950"/>
                  </a:lnTo>
                  <a:lnTo>
                    <a:pt x="287655" y="112077"/>
                  </a:lnTo>
                  <a:lnTo>
                    <a:pt x="290728" y="111569"/>
                  </a:lnTo>
                  <a:lnTo>
                    <a:pt x="293928" y="112153"/>
                  </a:lnTo>
                  <a:lnTo>
                    <a:pt x="289674" y="112331"/>
                  </a:lnTo>
                  <a:lnTo>
                    <a:pt x="294347" y="112966"/>
                  </a:lnTo>
                  <a:lnTo>
                    <a:pt x="286562" y="113220"/>
                  </a:lnTo>
                  <a:lnTo>
                    <a:pt x="286981" y="113220"/>
                  </a:lnTo>
                  <a:lnTo>
                    <a:pt x="287997" y="113347"/>
                  </a:lnTo>
                  <a:lnTo>
                    <a:pt x="289433" y="113220"/>
                  </a:lnTo>
                  <a:lnTo>
                    <a:pt x="289026" y="113347"/>
                  </a:lnTo>
                  <a:lnTo>
                    <a:pt x="288201" y="113474"/>
                  </a:lnTo>
                  <a:lnTo>
                    <a:pt x="286550" y="113474"/>
                  </a:lnTo>
                  <a:lnTo>
                    <a:pt x="287769" y="113982"/>
                  </a:lnTo>
                  <a:lnTo>
                    <a:pt x="290017" y="113601"/>
                  </a:lnTo>
                  <a:lnTo>
                    <a:pt x="290017" y="114109"/>
                  </a:lnTo>
                  <a:lnTo>
                    <a:pt x="289115" y="114223"/>
                  </a:lnTo>
                  <a:lnTo>
                    <a:pt x="291426" y="114363"/>
                  </a:lnTo>
                  <a:lnTo>
                    <a:pt x="290588" y="114871"/>
                  </a:lnTo>
                  <a:lnTo>
                    <a:pt x="289966" y="114871"/>
                  </a:lnTo>
                  <a:lnTo>
                    <a:pt x="289217" y="114985"/>
                  </a:lnTo>
                  <a:lnTo>
                    <a:pt x="289521" y="115633"/>
                  </a:lnTo>
                  <a:lnTo>
                    <a:pt x="294640" y="115760"/>
                  </a:lnTo>
                  <a:lnTo>
                    <a:pt x="292747" y="116776"/>
                  </a:lnTo>
                  <a:lnTo>
                    <a:pt x="288226" y="116903"/>
                  </a:lnTo>
                  <a:lnTo>
                    <a:pt x="291299" y="117157"/>
                  </a:lnTo>
                  <a:lnTo>
                    <a:pt x="287401" y="117538"/>
                  </a:lnTo>
                  <a:lnTo>
                    <a:pt x="288594" y="117919"/>
                  </a:lnTo>
                  <a:lnTo>
                    <a:pt x="290474" y="117538"/>
                  </a:lnTo>
                  <a:lnTo>
                    <a:pt x="290436" y="118046"/>
                  </a:lnTo>
                  <a:lnTo>
                    <a:pt x="293306" y="118173"/>
                  </a:lnTo>
                  <a:lnTo>
                    <a:pt x="292049" y="118554"/>
                  </a:lnTo>
                  <a:lnTo>
                    <a:pt x="290423" y="118427"/>
                  </a:lnTo>
                  <a:lnTo>
                    <a:pt x="291223" y="119062"/>
                  </a:lnTo>
                  <a:lnTo>
                    <a:pt x="292671" y="118554"/>
                  </a:lnTo>
                  <a:lnTo>
                    <a:pt x="294703" y="118808"/>
                  </a:lnTo>
                  <a:lnTo>
                    <a:pt x="297586" y="118046"/>
                  </a:lnTo>
                  <a:lnTo>
                    <a:pt x="296557" y="118681"/>
                  </a:lnTo>
                  <a:lnTo>
                    <a:pt x="296138" y="118681"/>
                  </a:lnTo>
                  <a:lnTo>
                    <a:pt x="296532" y="119062"/>
                  </a:lnTo>
                  <a:lnTo>
                    <a:pt x="294246" y="119570"/>
                  </a:lnTo>
                  <a:lnTo>
                    <a:pt x="296811" y="119697"/>
                  </a:lnTo>
                  <a:lnTo>
                    <a:pt x="295871" y="120078"/>
                  </a:lnTo>
                  <a:lnTo>
                    <a:pt x="290728" y="120459"/>
                  </a:lnTo>
                  <a:lnTo>
                    <a:pt x="294005" y="120459"/>
                  </a:lnTo>
                  <a:lnTo>
                    <a:pt x="291706" y="121348"/>
                  </a:lnTo>
                  <a:lnTo>
                    <a:pt x="294373" y="121348"/>
                  </a:lnTo>
                  <a:lnTo>
                    <a:pt x="292328" y="121475"/>
                  </a:lnTo>
                  <a:lnTo>
                    <a:pt x="291909" y="121602"/>
                  </a:lnTo>
                  <a:lnTo>
                    <a:pt x="294576" y="121475"/>
                  </a:lnTo>
                  <a:lnTo>
                    <a:pt x="293331" y="121856"/>
                  </a:lnTo>
                  <a:lnTo>
                    <a:pt x="291706" y="121856"/>
                  </a:lnTo>
                  <a:lnTo>
                    <a:pt x="291261" y="122491"/>
                  </a:lnTo>
                  <a:lnTo>
                    <a:pt x="296024" y="121475"/>
                  </a:lnTo>
                  <a:lnTo>
                    <a:pt x="296621" y="121348"/>
                  </a:lnTo>
                  <a:lnTo>
                    <a:pt x="294551" y="122110"/>
                  </a:lnTo>
                  <a:lnTo>
                    <a:pt x="294335" y="122110"/>
                  </a:lnTo>
                  <a:lnTo>
                    <a:pt x="293941" y="122237"/>
                  </a:lnTo>
                  <a:lnTo>
                    <a:pt x="293522" y="122110"/>
                  </a:lnTo>
                  <a:lnTo>
                    <a:pt x="292468" y="122872"/>
                  </a:lnTo>
                  <a:lnTo>
                    <a:pt x="295300" y="123253"/>
                  </a:lnTo>
                  <a:lnTo>
                    <a:pt x="294055" y="124015"/>
                  </a:lnTo>
                  <a:lnTo>
                    <a:pt x="290258" y="124510"/>
                  </a:lnTo>
                  <a:lnTo>
                    <a:pt x="290537" y="124777"/>
                  </a:lnTo>
                  <a:lnTo>
                    <a:pt x="294589" y="125412"/>
                  </a:lnTo>
                  <a:lnTo>
                    <a:pt x="293738" y="126428"/>
                  </a:lnTo>
                  <a:lnTo>
                    <a:pt x="294170" y="126174"/>
                  </a:lnTo>
                  <a:lnTo>
                    <a:pt x="299707" y="125793"/>
                  </a:lnTo>
                  <a:lnTo>
                    <a:pt x="291477" y="127063"/>
                  </a:lnTo>
                  <a:lnTo>
                    <a:pt x="294106" y="127190"/>
                  </a:lnTo>
                  <a:lnTo>
                    <a:pt x="293687" y="127190"/>
                  </a:lnTo>
                  <a:lnTo>
                    <a:pt x="291033" y="127317"/>
                  </a:lnTo>
                  <a:lnTo>
                    <a:pt x="291655" y="127317"/>
                  </a:lnTo>
                  <a:lnTo>
                    <a:pt x="290804" y="127952"/>
                  </a:lnTo>
                  <a:lnTo>
                    <a:pt x="293090" y="128460"/>
                  </a:lnTo>
                  <a:lnTo>
                    <a:pt x="294906" y="129222"/>
                  </a:lnTo>
                  <a:lnTo>
                    <a:pt x="293484" y="129222"/>
                  </a:lnTo>
                  <a:lnTo>
                    <a:pt x="292239" y="129603"/>
                  </a:lnTo>
                  <a:lnTo>
                    <a:pt x="292811" y="130111"/>
                  </a:lnTo>
                  <a:lnTo>
                    <a:pt x="292201" y="130619"/>
                  </a:lnTo>
                  <a:lnTo>
                    <a:pt x="293624" y="130619"/>
                  </a:lnTo>
                  <a:lnTo>
                    <a:pt x="293408" y="130746"/>
                  </a:lnTo>
                  <a:lnTo>
                    <a:pt x="295478" y="130492"/>
                  </a:lnTo>
                  <a:lnTo>
                    <a:pt x="292696" y="131635"/>
                  </a:lnTo>
                  <a:lnTo>
                    <a:pt x="293890" y="132270"/>
                  </a:lnTo>
                  <a:lnTo>
                    <a:pt x="295338" y="132905"/>
                  </a:lnTo>
                  <a:lnTo>
                    <a:pt x="293306" y="133921"/>
                  </a:lnTo>
                  <a:lnTo>
                    <a:pt x="293281" y="133794"/>
                  </a:lnTo>
                  <a:lnTo>
                    <a:pt x="292036" y="133667"/>
                  </a:lnTo>
                  <a:lnTo>
                    <a:pt x="292049" y="133794"/>
                  </a:lnTo>
                  <a:lnTo>
                    <a:pt x="293420" y="134556"/>
                  </a:lnTo>
                  <a:lnTo>
                    <a:pt x="295833" y="134302"/>
                  </a:lnTo>
                  <a:lnTo>
                    <a:pt x="294868" y="134302"/>
                  </a:lnTo>
                  <a:lnTo>
                    <a:pt x="296735" y="133921"/>
                  </a:lnTo>
                  <a:lnTo>
                    <a:pt x="298170" y="133921"/>
                  </a:lnTo>
                  <a:lnTo>
                    <a:pt x="299300" y="134175"/>
                  </a:lnTo>
                  <a:lnTo>
                    <a:pt x="299313" y="134302"/>
                  </a:lnTo>
                  <a:lnTo>
                    <a:pt x="297688" y="134048"/>
                  </a:lnTo>
                  <a:lnTo>
                    <a:pt x="295440" y="134683"/>
                  </a:lnTo>
                  <a:lnTo>
                    <a:pt x="294106" y="134937"/>
                  </a:lnTo>
                  <a:lnTo>
                    <a:pt x="296418" y="134810"/>
                  </a:lnTo>
                  <a:lnTo>
                    <a:pt x="292163" y="135572"/>
                  </a:lnTo>
                  <a:lnTo>
                    <a:pt x="298234" y="134810"/>
                  </a:lnTo>
                  <a:lnTo>
                    <a:pt x="301269" y="134429"/>
                  </a:lnTo>
                  <a:lnTo>
                    <a:pt x="298424" y="135318"/>
                  </a:lnTo>
                  <a:lnTo>
                    <a:pt x="297154" y="135318"/>
                  </a:lnTo>
                  <a:lnTo>
                    <a:pt x="297827" y="135572"/>
                  </a:lnTo>
                  <a:lnTo>
                    <a:pt x="299516" y="135572"/>
                  </a:lnTo>
                  <a:lnTo>
                    <a:pt x="299173" y="135953"/>
                  </a:lnTo>
                  <a:lnTo>
                    <a:pt x="296392" y="136207"/>
                  </a:lnTo>
                  <a:lnTo>
                    <a:pt x="297853" y="135826"/>
                  </a:lnTo>
                  <a:lnTo>
                    <a:pt x="295554" y="135953"/>
                  </a:lnTo>
                  <a:lnTo>
                    <a:pt x="295744" y="136334"/>
                  </a:lnTo>
                  <a:lnTo>
                    <a:pt x="300901" y="136207"/>
                  </a:lnTo>
                  <a:lnTo>
                    <a:pt x="298145" y="136715"/>
                  </a:lnTo>
                  <a:lnTo>
                    <a:pt x="297345" y="136715"/>
                  </a:lnTo>
                  <a:lnTo>
                    <a:pt x="297332" y="136461"/>
                  </a:lnTo>
                  <a:lnTo>
                    <a:pt x="296545" y="136334"/>
                  </a:lnTo>
                  <a:lnTo>
                    <a:pt x="293293" y="136969"/>
                  </a:lnTo>
                  <a:lnTo>
                    <a:pt x="294119" y="136969"/>
                  </a:lnTo>
                  <a:lnTo>
                    <a:pt x="293624" y="137223"/>
                  </a:lnTo>
                  <a:lnTo>
                    <a:pt x="292265" y="137985"/>
                  </a:lnTo>
                  <a:lnTo>
                    <a:pt x="293141" y="137731"/>
                  </a:lnTo>
                  <a:lnTo>
                    <a:pt x="300431" y="137477"/>
                  </a:lnTo>
                  <a:lnTo>
                    <a:pt x="294525" y="138493"/>
                  </a:lnTo>
                  <a:lnTo>
                    <a:pt x="294855" y="138506"/>
                  </a:lnTo>
                  <a:lnTo>
                    <a:pt x="296722" y="138747"/>
                  </a:lnTo>
                  <a:lnTo>
                    <a:pt x="293560" y="139001"/>
                  </a:lnTo>
                  <a:lnTo>
                    <a:pt x="292696" y="139255"/>
                  </a:lnTo>
                  <a:lnTo>
                    <a:pt x="291731" y="139636"/>
                  </a:lnTo>
                  <a:lnTo>
                    <a:pt x="293408" y="139636"/>
                  </a:lnTo>
                  <a:lnTo>
                    <a:pt x="288861" y="140271"/>
                  </a:lnTo>
                  <a:lnTo>
                    <a:pt x="292620" y="140271"/>
                  </a:lnTo>
                  <a:lnTo>
                    <a:pt x="291604" y="140398"/>
                  </a:lnTo>
                  <a:lnTo>
                    <a:pt x="291985" y="140500"/>
                  </a:lnTo>
                  <a:lnTo>
                    <a:pt x="293027" y="140398"/>
                  </a:lnTo>
                  <a:lnTo>
                    <a:pt x="296557" y="140652"/>
                  </a:lnTo>
                  <a:lnTo>
                    <a:pt x="288925" y="142176"/>
                  </a:lnTo>
                  <a:lnTo>
                    <a:pt x="293751" y="142557"/>
                  </a:lnTo>
                  <a:lnTo>
                    <a:pt x="295757" y="143065"/>
                  </a:lnTo>
                  <a:lnTo>
                    <a:pt x="299199" y="142811"/>
                  </a:lnTo>
                  <a:lnTo>
                    <a:pt x="300951" y="143319"/>
                  </a:lnTo>
                  <a:lnTo>
                    <a:pt x="299351" y="143700"/>
                  </a:lnTo>
                  <a:lnTo>
                    <a:pt x="297230" y="143573"/>
                  </a:lnTo>
                  <a:lnTo>
                    <a:pt x="295770" y="143954"/>
                  </a:lnTo>
                  <a:lnTo>
                    <a:pt x="296062" y="144208"/>
                  </a:lnTo>
                  <a:lnTo>
                    <a:pt x="297256" y="144462"/>
                  </a:lnTo>
                  <a:lnTo>
                    <a:pt x="296354" y="144462"/>
                  </a:lnTo>
                  <a:lnTo>
                    <a:pt x="294474" y="144843"/>
                  </a:lnTo>
                  <a:lnTo>
                    <a:pt x="294767" y="145097"/>
                  </a:lnTo>
                  <a:lnTo>
                    <a:pt x="296862" y="144868"/>
                  </a:lnTo>
                  <a:lnTo>
                    <a:pt x="297027" y="144589"/>
                  </a:lnTo>
                  <a:lnTo>
                    <a:pt x="301383" y="144462"/>
                  </a:lnTo>
                  <a:lnTo>
                    <a:pt x="297751" y="144335"/>
                  </a:lnTo>
                  <a:lnTo>
                    <a:pt x="298869" y="144081"/>
                  </a:lnTo>
                  <a:lnTo>
                    <a:pt x="301282" y="143827"/>
                  </a:lnTo>
                  <a:lnTo>
                    <a:pt x="301955" y="143954"/>
                  </a:lnTo>
                  <a:lnTo>
                    <a:pt x="304076" y="143446"/>
                  </a:lnTo>
                  <a:lnTo>
                    <a:pt x="300393" y="143827"/>
                  </a:lnTo>
                  <a:lnTo>
                    <a:pt x="301078" y="143700"/>
                  </a:lnTo>
                  <a:lnTo>
                    <a:pt x="303123" y="143319"/>
                  </a:lnTo>
                  <a:lnTo>
                    <a:pt x="303517" y="143319"/>
                  </a:lnTo>
                  <a:lnTo>
                    <a:pt x="302196" y="143065"/>
                  </a:lnTo>
                  <a:lnTo>
                    <a:pt x="303110" y="143065"/>
                  </a:lnTo>
                  <a:lnTo>
                    <a:pt x="304533" y="142811"/>
                  </a:lnTo>
                  <a:lnTo>
                    <a:pt x="305257" y="142684"/>
                  </a:lnTo>
                  <a:lnTo>
                    <a:pt x="304647" y="142938"/>
                  </a:lnTo>
                  <a:lnTo>
                    <a:pt x="305460" y="142684"/>
                  </a:lnTo>
                  <a:lnTo>
                    <a:pt x="306692" y="142303"/>
                  </a:lnTo>
                  <a:lnTo>
                    <a:pt x="307111" y="142176"/>
                  </a:lnTo>
                  <a:lnTo>
                    <a:pt x="301320" y="142303"/>
                  </a:lnTo>
                  <a:lnTo>
                    <a:pt x="302958" y="142049"/>
                  </a:lnTo>
                  <a:lnTo>
                    <a:pt x="304596" y="141795"/>
                  </a:lnTo>
                  <a:lnTo>
                    <a:pt x="303326" y="141160"/>
                  </a:lnTo>
                  <a:lnTo>
                    <a:pt x="301675" y="142049"/>
                  </a:lnTo>
                  <a:lnTo>
                    <a:pt x="297878" y="141795"/>
                  </a:lnTo>
                  <a:lnTo>
                    <a:pt x="303974" y="140906"/>
                  </a:lnTo>
                  <a:lnTo>
                    <a:pt x="305714" y="140652"/>
                  </a:lnTo>
                  <a:lnTo>
                    <a:pt x="302526" y="140906"/>
                  </a:lnTo>
                  <a:lnTo>
                    <a:pt x="302856" y="140652"/>
                  </a:lnTo>
                  <a:lnTo>
                    <a:pt x="304126" y="140525"/>
                  </a:lnTo>
                  <a:lnTo>
                    <a:pt x="301929" y="140398"/>
                  </a:lnTo>
                  <a:lnTo>
                    <a:pt x="302755" y="140652"/>
                  </a:lnTo>
                  <a:lnTo>
                    <a:pt x="300672" y="140652"/>
                  </a:lnTo>
                  <a:lnTo>
                    <a:pt x="301828" y="140398"/>
                  </a:lnTo>
                  <a:lnTo>
                    <a:pt x="303542" y="140017"/>
                  </a:lnTo>
                  <a:lnTo>
                    <a:pt x="299237" y="139763"/>
                  </a:lnTo>
                  <a:lnTo>
                    <a:pt x="300990" y="139547"/>
                  </a:lnTo>
                  <a:lnTo>
                    <a:pt x="300748" y="139509"/>
                  </a:lnTo>
                  <a:lnTo>
                    <a:pt x="301993" y="139369"/>
                  </a:lnTo>
                  <a:lnTo>
                    <a:pt x="304304" y="139128"/>
                  </a:lnTo>
                  <a:lnTo>
                    <a:pt x="303784" y="139153"/>
                  </a:lnTo>
                  <a:lnTo>
                    <a:pt x="305104" y="139001"/>
                  </a:lnTo>
                  <a:lnTo>
                    <a:pt x="306197" y="138874"/>
                  </a:lnTo>
                  <a:lnTo>
                    <a:pt x="299770" y="139001"/>
                  </a:lnTo>
                  <a:lnTo>
                    <a:pt x="301625" y="138620"/>
                  </a:lnTo>
                  <a:lnTo>
                    <a:pt x="302247" y="138493"/>
                  </a:lnTo>
                  <a:lnTo>
                    <a:pt x="305079" y="138366"/>
                  </a:lnTo>
                  <a:lnTo>
                    <a:pt x="303606" y="138747"/>
                  </a:lnTo>
                  <a:lnTo>
                    <a:pt x="306095" y="138239"/>
                  </a:lnTo>
                  <a:lnTo>
                    <a:pt x="301320" y="138366"/>
                  </a:lnTo>
                  <a:lnTo>
                    <a:pt x="307086" y="137350"/>
                  </a:lnTo>
                  <a:lnTo>
                    <a:pt x="306158" y="137223"/>
                  </a:lnTo>
                  <a:lnTo>
                    <a:pt x="302361" y="137477"/>
                  </a:lnTo>
                  <a:lnTo>
                    <a:pt x="304215" y="136715"/>
                  </a:lnTo>
                  <a:lnTo>
                    <a:pt x="304520" y="136588"/>
                  </a:lnTo>
                  <a:lnTo>
                    <a:pt x="303225" y="136207"/>
                  </a:lnTo>
                  <a:lnTo>
                    <a:pt x="304495" y="136207"/>
                  </a:lnTo>
                  <a:lnTo>
                    <a:pt x="305219" y="135064"/>
                  </a:lnTo>
                  <a:lnTo>
                    <a:pt x="306031" y="134683"/>
                  </a:lnTo>
                  <a:lnTo>
                    <a:pt x="306463" y="134480"/>
                  </a:lnTo>
                  <a:lnTo>
                    <a:pt x="303352" y="134683"/>
                  </a:lnTo>
                  <a:lnTo>
                    <a:pt x="303707" y="134429"/>
                  </a:lnTo>
                  <a:lnTo>
                    <a:pt x="303872" y="134302"/>
                  </a:lnTo>
                  <a:lnTo>
                    <a:pt x="304050" y="134175"/>
                  </a:lnTo>
                  <a:lnTo>
                    <a:pt x="303225" y="133794"/>
                  </a:lnTo>
                  <a:lnTo>
                    <a:pt x="305523" y="133667"/>
                  </a:lnTo>
                  <a:lnTo>
                    <a:pt x="306425" y="133667"/>
                  </a:lnTo>
                  <a:lnTo>
                    <a:pt x="307467" y="133794"/>
                  </a:lnTo>
                  <a:lnTo>
                    <a:pt x="307454" y="133667"/>
                  </a:lnTo>
                  <a:lnTo>
                    <a:pt x="307428" y="133413"/>
                  </a:lnTo>
                  <a:lnTo>
                    <a:pt x="305536" y="133413"/>
                  </a:lnTo>
                  <a:lnTo>
                    <a:pt x="305092" y="133159"/>
                  </a:lnTo>
                  <a:lnTo>
                    <a:pt x="307949" y="133032"/>
                  </a:lnTo>
                  <a:lnTo>
                    <a:pt x="307822" y="132778"/>
                  </a:lnTo>
                  <a:lnTo>
                    <a:pt x="307759" y="132651"/>
                  </a:lnTo>
                  <a:lnTo>
                    <a:pt x="304507" y="132397"/>
                  </a:lnTo>
                  <a:lnTo>
                    <a:pt x="306374" y="131635"/>
                  </a:lnTo>
                  <a:lnTo>
                    <a:pt x="303707" y="131889"/>
                  </a:lnTo>
                  <a:lnTo>
                    <a:pt x="298970" y="132778"/>
                  </a:lnTo>
                  <a:lnTo>
                    <a:pt x="297154" y="132270"/>
                  </a:lnTo>
                  <a:lnTo>
                    <a:pt x="300710" y="131927"/>
                  </a:lnTo>
                  <a:lnTo>
                    <a:pt x="300443" y="131889"/>
                  </a:lnTo>
                  <a:lnTo>
                    <a:pt x="301053" y="131762"/>
                  </a:lnTo>
                  <a:lnTo>
                    <a:pt x="301561" y="131762"/>
                  </a:lnTo>
                  <a:lnTo>
                    <a:pt x="301675" y="131635"/>
                  </a:lnTo>
                  <a:lnTo>
                    <a:pt x="303733" y="131508"/>
                  </a:lnTo>
                  <a:lnTo>
                    <a:pt x="303123" y="131381"/>
                  </a:lnTo>
                  <a:lnTo>
                    <a:pt x="304761" y="131254"/>
                  </a:lnTo>
                  <a:lnTo>
                    <a:pt x="304965" y="131254"/>
                  </a:lnTo>
                  <a:lnTo>
                    <a:pt x="303923" y="131508"/>
                  </a:lnTo>
                  <a:lnTo>
                    <a:pt x="304546" y="131508"/>
                  </a:lnTo>
                  <a:lnTo>
                    <a:pt x="304736" y="131508"/>
                  </a:lnTo>
                  <a:lnTo>
                    <a:pt x="305092" y="131254"/>
                  </a:lnTo>
                  <a:lnTo>
                    <a:pt x="306285" y="130873"/>
                  </a:lnTo>
                  <a:lnTo>
                    <a:pt x="307848" y="130619"/>
                  </a:lnTo>
                  <a:lnTo>
                    <a:pt x="306679" y="130746"/>
                  </a:lnTo>
                  <a:lnTo>
                    <a:pt x="305079" y="130873"/>
                  </a:lnTo>
                  <a:lnTo>
                    <a:pt x="304787" y="130746"/>
                  </a:lnTo>
                  <a:lnTo>
                    <a:pt x="304698" y="130492"/>
                  </a:lnTo>
                  <a:lnTo>
                    <a:pt x="304609" y="130238"/>
                  </a:lnTo>
                  <a:lnTo>
                    <a:pt x="307251" y="130365"/>
                  </a:lnTo>
                  <a:lnTo>
                    <a:pt x="307606" y="130238"/>
                  </a:lnTo>
                  <a:lnTo>
                    <a:pt x="308305" y="129984"/>
                  </a:lnTo>
                  <a:lnTo>
                    <a:pt x="306857" y="129984"/>
                  </a:lnTo>
                  <a:lnTo>
                    <a:pt x="307340" y="129857"/>
                  </a:lnTo>
                  <a:lnTo>
                    <a:pt x="308317" y="129603"/>
                  </a:lnTo>
                  <a:lnTo>
                    <a:pt x="305244" y="129857"/>
                  </a:lnTo>
                  <a:lnTo>
                    <a:pt x="305244" y="129730"/>
                  </a:lnTo>
                  <a:lnTo>
                    <a:pt x="306679" y="129476"/>
                  </a:lnTo>
                  <a:lnTo>
                    <a:pt x="307517" y="129349"/>
                  </a:lnTo>
                  <a:lnTo>
                    <a:pt x="306133" y="129349"/>
                  </a:lnTo>
                  <a:lnTo>
                    <a:pt x="306476" y="128968"/>
                  </a:lnTo>
                  <a:lnTo>
                    <a:pt x="307035" y="128333"/>
                  </a:lnTo>
                  <a:lnTo>
                    <a:pt x="303771" y="128841"/>
                  </a:lnTo>
                  <a:lnTo>
                    <a:pt x="303568" y="128968"/>
                  </a:lnTo>
                  <a:lnTo>
                    <a:pt x="300316" y="128460"/>
                  </a:lnTo>
                  <a:lnTo>
                    <a:pt x="305054" y="127190"/>
                  </a:lnTo>
                  <a:lnTo>
                    <a:pt x="303682" y="126555"/>
                  </a:lnTo>
                  <a:lnTo>
                    <a:pt x="304711" y="126428"/>
                  </a:lnTo>
                  <a:lnTo>
                    <a:pt x="303491" y="126047"/>
                  </a:lnTo>
                  <a:lnTo>
                    <a:pt x="303707" y="125793"/>
                  </a:lnTo>
                  <a:lnTo>
                    <a:pt x="303936" y="125539"/>
                  </a:lnTo>
                  <a:lnTo>
                    <a:pt x="301688" y="125412"/>
                  </a:lnTo>
                  <a:lnTo>
                    <a:pt x="301688" y="125285"/>
                  </a:lnTo>
                  <a:lnTo>
                    <a:pt x="303555" y="124904"/>
                  </a:lnTo>
                  <a:lnTo>
                    <a:pt x="304787" y="124904"/>
                  </a:lnTo>
                  <a:lnTo>
                    <a:pt x="304253" y="124650"/>
                  </a:lnTo>
                  <a:lnTo>
                    <a:pt x="303987" y="124523"/>
                  </a:lnTo>
                  <a:lnTo>
                    <a:pt x="302818" y="124650"/>
                  </a:lnTo>
                  <a:lnTo>
                    <a:pt x="304495" y="124015"/>
                  </a:lnTo>
                  <a:lnTo>
                    <a:pt x="305904" y="124117"/>
                  </a:lnTo>
                  <a:lnTo>
                    <a:pt x="306082" y="124117"/>
                  </a:lnTo>
                  <a:lnTo>
                    <a:pt x="306311" y="124142"/>
                  </a:lnTo>
                  <a:lnTo>
                    <a:pt x="306692" y="123761"/>
                  </a:lnTo>
                  <a:lnTo>
                    <a:pt x="308330" y="123507"/>
                  </a:lnTo>
                  <a:lnTo>
                    <a:pt x="305473" y="123253"/>
                  </a:lnTo>
                  <a:lnTo>
                    <a:pt x="308127" y="123126"/>
                  </a:lnTo>
                  <a:lnTo>
                    <a:pt x="308444" y="122872"/>
                  </a:lnTo>
                  <a:lnTo>
                    <a:pt x="308775" y="122618"/>
                  </a:lnTo>
                  <a:lnTo>
                    <a:pt x="307962" y="122491"/>
                  </a:lnTo>
                  <a:lnTo>
                    <a:pt x="306095" y="122872"/>
                  </a:lnTo>
                  <a:lnTo>
                    <a:pt x="305701" y="122745"/>
                  </a:lnTo>
                  <a:lnTo>
                    <a:pt x="306120" y="122237"/>
                  </a:lnTo>
                  <a:lnTo>
                    <a:pt x="309613" y="122110"/>
                  </a:lnTo>
                  <a:lnTo>
                    <a:pt x="313347" y="120967"/>
                  </a:lnTo>
                  <a:lnTo>
                    <a:pt x="313753" y="120840"/>
                  </a:lnTo>
                  <a:lnTo>
                    <a:pt x="302285" y="120967"/>
                  </a:lnTo>
                  <a:lnTo>
                    <a:pt x="305803" y="120332"/>
                  </a:lnTo>
                  <a:lnTo>
                    <a:pt x="304787" y="120332"/>
                  </a:lnTo>
                  <a:lnTo>
                    <a:pt x="305206" y="119951"/>
                  </a:lnTo>
                  <a:lnTo>
                    <a:pt x="310159" y="119062"/>
                  </a:lnTo>
                  <a:lnTo>
                    <a:pt x="310159" y="118935"/>
                  </a:lnTo>
                  <a:lnTo>
                    <a:pt x="310476" y="118808"/>
                  </a:lnTo>
                  <a:lnTo>
                    <a:pt x="312051" y="118173"/>
                  </a:lnTo>
                  <a:lnTo>
                    <a:pt x="305054" y="118808"/>
                  </a:lnTo>
                  <a:lnTo>
                    <a:pt x="305473" y="118554"/>
                  </a:lnTo>
                  <a:lnTo>
                    <a:pt x="306324" y="118046"/>
                  </a:lnTo>
                  <a:lnTo>
                    <a:pt x="305092" y="118300"/>
                  </a:lnTo>
                  <a:lnTo>
                    <a:pt x="301790" y="118554"/>
                  </a:lnTo>
                  <a:lnTo>
                    <a:pt x="300596" y="118300"/>
                  </a:lnTo>
                  <a:lnTo>
                    <a:pt x="300799" y="118046"/>
                  </a:lnTo>
                  <a:lnTo>
                    <a:pt x="301015" y="117792"/>
                  </a:lnTo>
                  <a:lnTo>
                    <a:pt x="303377" y="117538"/>
                  </a:lnTo>
                  <a:lnTo>
                    <a:pt x="305739" y="117284"/>
                  </a:lnTo>
                  <a:lnTo>
                    <a:pt x="306755" y="117411"/>
                  </a:lnTo>
                  <a:lnTo>
                    <a:pt x="306870" y="117538"/>
                  </a:lnTo>
                  <a:lnTo>
                    <a:pt x="306476" y="117665"/>
                  </a:lnTo>
                  <a:lnTo>
                    <a:pt x="306057" y="117665"/>
                  </a:lnTo>
                  <a:lnTo>
                    <a:pt x="307060" y="117919"/>
                  </a:lnTo>
                  <a:lnTo>
                    <a:pt x="308394" y="117665"/>
                  </a:lnTo>
                  <a:lnTo>
                    <a:pt x="307149" y="117665"/>
                  </a:lnTo>
                  <a:lnTo>
                    <a:pt x="308394" y="117411"/>
                  </a:lnTo>
                  <a:lnTo>
                    <a:pt x="308356" y="117284"/>
                  </a:lnTo>
                  <a:lnTo>
                    <a:pt x="308292" y="117030"/>
                  </a:lnTo>
                  <a:lnTo>
                    <a:pt x="308229" y="116801"/>
                  </a:lnTo>
                  <a:lnTo>
                    <a:pt x="310273" y="116776"/>
                  </a:lnTo>
                  <a:lnTo>
                    <a:pt x="309054" y="116522"/>
                  </a:lnTo>
                  <a:lnTo>
                    <a:pt x="308381" y="116751"/>
                  </a:lnTo>
                  <a:lnTo>
                    <a:pt x="308686" y="116636"/>
                  </a:lnTo>
                  <a:lnTo>
                    <a:pt x="309346" y="116395"/>
                  </a:lnTo>
                  <a:lnTo>
                    <a:pt x="307594" y="116268"/>
                  </a:lnTo>
                  <a:lnTo>
                    <a:pt x="308165" y="115887"/>
                  </a:lnTo>
                  <a:lnTo>
                    <a:pt x="308749" y="115506"/>
                  </a:lnTo>
                  <a:lnTo>
                    <a:pt x="308063" y="115760"/>
                  </a:lnTo>
                  <a:lnTo>
                    <a:pt x="306628" y="115887"/>
                  </a:lnTo>
                  <a:lnTo>
                    <a:pt x="306997" y="115633"/>
                  </a:lnTo>
                  <a:lnTo>
                    <a:pt x="308102" y="114871"/>
                  </a:lnTo>
                  <a:lnTo>
                    <a:pt x="304253" y="115633"/>
                  </a:lnTo>
                  <a:lnTo>
                    <a:pt x="303669" y="115125"/>
                  </a:lnTo>
                  <a:lnTo>
                    <a:pt x="305536" y="114617"/>
                  </a:lnTo>
                  <a:lnTo>
                    <a:pt x="308102" y="114871"/>
                  </a:lnTo>
                  <a:lnTo>
                    <a:pt x="307098" y="114617"/>
                  </a:lnTo>
                  <a:lnTo>
                    <a:pt x="306565" y="114490"/>
                  </a:lnTo>
                  <a:lnTo>
                    <a:pt x="307809" y="113982"/>
                  </a:lnTo>
                  <a:lnTo>
                    <a:pt x="310857" y="114109"/>
                  </a:lnTo>
                  <a:lnTo>
                    <a:pt x="309651" y="113982"/>
                  </a:lnTo>
                  <a:lnTo>
                    <a:pt x="308432" y="113855"/>
                  </a:lnTo>
                  <a:lnTo>
                    <a:pt x="309740" y="113601"/>
                  </a:lnTo>
                  <a:lnTo>
                    <a:pt x="312356" y="113093"/>
                  </a:lnTo>
                  <a:lnTo>
                    <a:pt x="312496" y="112966"/>
                  </a:lnTo>
                  <a:lnTo>
                    <a:pt x="312775" y="112712"/>
                  </a:lnTo>
                  <a:lnTo>
                    <a:pt x="313194" y="112814"/>
                  </a:lnTo>
                  <a:lnTo>
                    <a:pt x="313194" y="112585"/>
                  </a:lnTo>
                  <a:lnTo>
                    <a:pt x="310730" y="112966"/>
                  </a:lnTo>
                  <a:lnTo>
                    <a:pt x="311150" y="112712"/>
                  </a:lnTo>
                  <a:lnTo>
                    <a:pt x="311150" y="112585"/>
                  </a:lnTo>
                  <a:lnTo>
                    <a:pt x="312178" y="112458"/>
                  </a:lnTo>
                  <a:lnTo>
                    <a:pt x="310540" y="112458"/>
                  </a:lnTo>
                  <a:lnTo>
                    <a:pt x="308063" y="112966"/>
                  </a:lnTo>
                  <a:lnTo>
                    <a:pt x="305816" y="112839"/>
                  </a:lnTo>
                  <a:lnTo>
                    <a:pt x="306933" y="112496"/>
                  </a:lnTo>
                  <a:lnTo>
                    <a:pt x="304419" y="112331"/>
                  </a:lnTo>
                  <a:lnTo>
                    <a:pt x="305511" y="112204"/>
                  </a:lnTo>
                  <a:lnTo>
                    <a:pt x="306603" y="112077"/>
                  </a:lnTo>
                  <a:lnTo>
                    <a:pt x="307708" y="111950"/>
                  </a:lnTo>
                  <a:lnTo>
                    <a:pt x="307174" y="112331"/>
                  </a:lnTo>
                  <a:lnTo>
                    <a:pt x="307060" y="112458"/>
                  </a:lnTo>
                  <a:lnTo>
                    <a:pt x="306933" y="112496"/>
                  </a:lnTo>
                  <a:lnTo>
                    <a:pt x="306641" y="112712"/>
                  </a:lnTo>
                  <a:lnTo>
                    <a:pt x="309549" y="111950"/>
                  </a:lnTo>
                  <a:lnTo>
                    <a:pt x="310515" y="111696"/>
                  </a:lnTo>
                  <a:lnTo>
                    <a:pt x="310997" y="111569"/>
                  </a:lnTo>
                  <a:lnTo>
                    <a:pt x="311327" y="111861"/>
                  </a:lnTo>
                  <a:lnTo>
                    <a:pt x="311594" y="111696"/>
                  </a:lnTo>
                  <a:lnTo>
                    <a:pt x="312483" y="111696"/>
                  </a:lnTo>
                  <a:lnTo>
                    <a:pt x="312750" y="111734"/>
                  </a:lnTo>
                  <a:lnTo>
                    <a:pt x="312559" y="111671"/>
                  </a:lnTo>
                  <a:lnTo>
                    <a:pt x="312889" y="111569"/>
                  </a:lnTo>
                  <a:lnTo>
                    <a:pt x="315353" y="11080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588988" y="5654617"/>
              <a:ext cx="38735" cy="382905"/>
            </a:xfrm>
            <a:custGeom>
              <a:avLst/>
              <a:gdLst/>
              <a:ahLst/>
              <a:cxnLst/>
              <a:rect l="l" t="t" r="r" b="b"/>
              <a:pathLst>
                <a:path w="38734" h="382904">
                  <a:moveTo>
                    <a:pt x="5245" y="79413"/>
                  </a:moveTo>
                  <a:close/>
                </a:path>
                <a:path w="38734" h="382904">
                  <a:moveTo>
                    <a:pt x="5613" y="322135"/>
                  </a:moveTo>
                  <a:lnTo>
                    <a:pt x="5384" y="322097"/>
                  </a:lnTo>
                  <a:lnTo>
                    <a:pt x="5194" y="322084"/>
                  </a:lnTo>
                  <a:lnTo>
                    <a:pt x="4851" y="322046"/>
                  </a:lnTo>
                  <a:lnTo>
                    <a:pt x="3568" y="322465"/>
                  </a:lnTo>
                  <a:lnTo>
                    <a:pt x="4610" y="322364"/>
                  </a:lnTo>
                  <a:lnTo>
                    <a:pt x="5219" y="322249"/>
                  </a:lnTo>
                  <a:lnTo>
                    <a:pt x="5613" y="322135"/>
                  </a:lnTo>
                  <a:close/>
                </a:path>
                <a:path w="38734" h="382904">
                  <a:moveTo>
                    <a:pt x="5664" y="78892"/>
                  </a:moveTo>
                  <a:lnTo>
                    <a:pt x="5384" y="79032"/>
                  </a:lnTo>
                  <a:lnTo>
                    <a:pt x="5245" y="79209"/>
                  </a:lnTo>
                  <a:lnTo>
                    <a:pt x="5245" y="79400"/>
                  </a:lnTo>
                  <a:lnTo>
                    <a:pt x="5664" y="78892"/>
                  </a:lnTo>
                  <a:close/>
                </a:path>
                <a:path w="38734" h="382904">
                  <a:moveTo>
                    <a:pt x="5727" y="10998"/>
                  </a:moveTo>
                  <a:lnTo>
                    <a:pt x="4140" y="10541"/>
                  </a:lnTo>
                  <a:lnTo>
                    <a:pt x="4038" y="11049"/>
                  </a:lnTo>
                  <a:lnTo>
                    <a:pt x="5727" y="10998"/>
                  </a:lnTo>
                  <a:close/>
                </a:path>
                <a:path w="38734" h="382904">
                  <a:moveTo>
                    <a:pt x="5994" y="75158"/>
                  </a:moveTo>
                  <a:lnTo>
                    <a:pt x="5054" y="75057"/>
                  </a:lnTo>
                  <a:lnTo>
                    <a:pt x="5651" y="75184"/>
                  </a:lnTo>
                  <a:lnTo>
                    <a:pt x="5994" y="75158"/>
                  </a:lnTo>
                  <a:close/>
                </a:path>
                <a:path w="38734" h="382904">
                  <a:moveTo>
                    <a:pt x="6083" y="332054"/>
                  </a:moveTo>
                  <a:lnTo>
                    <a:pt x="5702" y="331800"/>
                  </a:lnTo>
                  <a:lnTo>
                    <a:pt x="4851" y="332054"/>
                  </a:lnTo>
                  <a:lnTo>
                    <a:pt x="6083" y="332054"/>
                  </a:lnTo>
                  <a:close/>
                </a:path>
                <a:path w="38734" h="382904">
                  <a:moveTo>
                    <a:pt x="6273" y="62052"/>
                  </a:moveTo>
                  <a:lnTo>
                    <a:pt x="5080" y="62103"/>
                  </a:lnTo>
                  <a:lnTo>
                    <a:pt x="4660" y="62230"/>
                  </a:lnTo>
                  <a:lnTo>
                    <a:pt x="6108" y="62230"/>
                  </a:lnTo>
                  <a:lnTo>
                    <a:pt x="6273" y="62052"/>
                  </a:lnTo>
                  <a:close/>
                </a:path>
                <a:path w="38734" h="382904">
                  <a:moveTo>
                    <a:pt x="6426" y="10972"/>
                  </a:moveTo>
                  <a:lnTo>
                    <a:pt x="5727" y="10998"/>
                  </a:lnTo>
                  <a:lnTo>
                    <a:pt x="5930" y="11049"/>
                  </a:lnTo>
                  <a:lnTo>
                    <a:pt x="6426" y="10972"/>
                  </a:lnTo>
                  <a:close/>
                </a:path>
                <a:path w="38734" h="382904">
                  <a:moveTo>
                    <a:pt x="6756" y="62026"/>
                  </a:moveTo>
                  <a:lnTo>
                    <a:pt x="6337" y="61976"/>
                  </a:lnTo>
                  <a:lnTo>
                    <a:pt x="6756" y="62026"/>
                  </a:lnTo>
                  <a:close/>
                </a:path>
                <a:path w="38734" h="382904">
                  <a:moveTo>
                    <a:pt x="7239" y="77063"/>
                  </a:moveTo>
                  <a:lnTo>
                    <a:pt x="7010" y="77050"/>
                  </a:lnTo>
                  <a:lnTo>
                    <a:pt x="6819" y="77025"/>
                  </a:lnTo>
                  <a:lnTo>
                    <a:pt x="6477" y="77012"/>
                  </a:lnTo>
                  <a:lnTo>
                    <a:pt x="5207" y="77381"/>
                  </a:lnTo>
                  <a:lnTo>
                    <a:pt x="6248" y="77266"/>
                  </a:lnTo>
                  <a:lnTo>
                    <a:pt x="6845" y="77165"/>
                  </a:lnTo>
                  <a:lnTo>
                    <a:pt x="7239" y="77063"/>
                  </a:lnTo>
                  <a:close/>
                </a:path>
                <a:path w="38734" h="382904">
                  <a:moveTo>
                    <a:pt x="7251" y="338480"/>
                  </a:moveTo>
                  <a:lnTo>
                    <a:pt x="6781" y="338404"/>
                  </a:lnTo>
                  <a:lnTo>
                    <a:pt x="7251" y="338480"/>
                  </a:lnTo>
                  <a:close/>
                </a:path>
                <a:path w="38734" h="382904">
                  <a:moveTo>
                    <a:pt x="7264" y="38912"/>
                  </a:moveTo>
                  <a:lnTo>
                    <a:pt x="6362" y="38735"/>
                  </a:lnTo>
                  <a:lnTo>
                    <a:pt x="7264" y="38912"/>
                  </a:lnTo>
                  <a:close/>
                </a:path>
                <a:path w="38734" h="382904">
                  <a:moveTo>
                    <a:pt x="7416" y="36093"/>
                  </a:moveTo>
                  <a:lnTo>
                    <a:pt x="6769" y="35991"/>
                  </a:lnTo>
                  <a:lnTo>
                    <a:pt x="7416" y="36093"/>
                  </a:lnTo>
                  <a:close/>
                </a:path>
                <a:path w="38734" h="382904">
                  <a:moveTo>
                    <a:pt x="7823" y="4343"/>
                  </a:moveTo>
                  <a:lnTo>
                    <a:pt x="7531" y="4305"/>
                  </a:lnTo>
                  <a:lnTo>
                    <a:pt x="7302" y="4318"/>
                  </a:lnTo>
                  <a:lnTo>
                    <a:pt x="7823" y="4343"/>
                  </a:lnTo>
                  <a:close/>
                </a:path>
                <a:path w="38734" h="382904">
                  <a:moveTo>
                    <a:pt x="8229" y="235394"/>
                  </a:moveTo>
                  <a:lnTo>
                    <a:pt x="7721" y="235534"/>
                  </a:lnTo>
                  <a:lnTo>
                    <a:pt x="8140" y="235534"/>
                  </a:lnTo>
                  <a:lnTo>
                    <a:pt x="8229" y="235394"/>
                  </a:lnTo>
                  <a:close/>
                </a:path>
                <a:path w="38734" h="382904">
                  <a:moveTo>
                    <a:pt x="8305" y="297230"/>
                  </a:moveTo>
                  <a:lnTo>
                    <a:pt x="7429" y="296494"/>
                  </a:lnTo>
                  <a:lnTo>
                    <a:pt x="5753" y="296494"/>
                  </a:lnTo>
                  <a:lnTo>
                    <a:pt x="8305" y="297230"/>
                  </a:lnTo>
                  <a:close/>
                </a:path>
                <a:path w="38734" h="382904">
                  <a:moveTo>
                    <a:pt x="8331" y="39116"/>
                  </a:moveTo>
                  <a:lnTo>
                    <a:pt x="7264" y="38912"/>
                  </a:lnTo>
                  <a:lnTo>
                    <a:pt x="7620" y="39116"/>
                  </a:lnTo>
                  <a:lnTo>
                    <a:pt x="8331" y="39116"/>
                  </a:lnTo>
                  <a:close/>
                </a:path>
                <a:path w="38734" h="382904">
                  <a:moveTo>
                    <a:pt x="8458" y="236804"/>
                  </a:moveTo>
                  <a:lnTo>
                    <a:pt x="8166" y="236855"/>
                  </a:lnTo>
                  <a:lnTo>
                    <a:pt x="7950" y="236931"/>
                  </a:lnTo>
                  <a:lnTo>
                    <a:pt x="8458" y="236804"/>
                  </a:lnTo>
                  <a:close/>
                </a:path>
                <a:path w="38734" h="382904">
                  <a:moveTo>
                    <a:pt x="8686" y="85039"/>
                  </a:moveTo>
                  <a:lnTo>
                    <a:pt x="7912" y="84963"/>
                  </a:lnTo>
                  <a:lnTo>
                    <a:pt x="7620" y="84836"/>
                  </a:lnTo>
                  <a:lnTo>
                    <a:pt x="6667" y="85090"/>
                  </a:lnTo>
                  <a:lnTo>
                    <a:pt x="8686" y="85039"/>
                  </a:lnTo>
                  <a:close/>
                </a:path>
                <a:path w="38734" h="382904">
                  <a:moveTo>
                    <a:pt x="8750" y="25654"/>
                  </a:moveTo>
                  <a:lnTo>
                    <a:pt x="7391" y="25654"/>
                  </a:lnTo>
                  <a:lnTo>
                    <a:pt x="6794" y="25527"/>
                  </a:lnTo>
                  <a:lnTo>
                    <a:pt x="5626" y="25908"/>
                  </a:lnTo>
                  <a:lnTo>
                    <a:pt x="8750" y="25654"/>
                  </a:lnTo>
                  <a:close/>
                </a:path>
                <a:path w="38734" h="382904">
                  <a:moveTo>
                    <a:pt x="8864" y="272529"/>
                  </a:moveTo>
                  <a:lnTo>
                    <a:pt x="8521" y="272351"/>
                  </a:lnTo>
                  <a:lnTo>
                    <a:pt x="8864" y="272529"/>
                  </a:lnTo>
                  <a:close/>
                </a:path>
                <a:path w="38734" h="382904">
                  <a:moveTo>
                    <a:pt x="8864" y="237604"/>
                  </a:moveTo>
                  <a:lnTo>
                    <a:pt x="6819" y="238074"/>
                  </a:lnTo>
                  <a:lnTo>
                    <a:pt x="8458" y="238074"/>
                  </a:lnTo>
                  <a:lnTo>
                    <a:pt x="8864" y="237604"/>
                  </a:lnTo>
                  <a:close/>
                </a:path>
                <a:path w="38734" h="382904">
                  <a:moveTo>
                    <a:pt x="8915" y="88620"/>
                  </a:moveTo>
                  <a:lnTo>
                    <a:pt x="8204" y="88404"/>
                  </a:lnTo>
                  <a:lnTo>
                    <a:pt x="8432" y="88519"/>
                  </a:lnTo>
                  <a:lnTo>
                    <a:pt x="8915" y="88620"/>
                  </a:lnTo>
                  <a:close/>
                </a:path>
                <a:path w="38734" h="382904">
                  <a:moveTo>
                    <a:pt x="8940" y="234264"/>
                  </a:moveTo>
                  <a:lnTo>
                    <a:pt x="8801" y="234264"/>
                  </a:lnTo>
                  <a:lnTo>
                    <a:pt x="6908" y="235534"/>
                  </a:lnTo>
                  <a:lnTo>
                    <a:pt x="8940" y="234264"/>
                  </a:lnTo>
                  <a:close/>
                </a:path>
                <a:path w="38734" h="382904">
                  <a:moveTo>
                    <a:pt x="9055" y="297446"/>
                  </a:moveTo>
                  <a:lnTo>
                    <a:pt x="8305" y="297230"/>
                  </a:lnTo>
                  <a:lnTo>
                    <a:pt x="8940" y="297764"/>
                  </a:lnTo>
                  <a:lnTo>
                    <a:pt x="9055" y="297446"/>
                  </a:lnTo>
                  <a:close/>
                </a:path>
                <a:path w="38734" h="382904">
                  <a:moveTo>
                    <a:pt x="9194" y="338797"/>
                  </a:moveTo>
                  <a:lnTo>
                    <a:pt x="7251" y="338480"/>
                  </a:lnTo>
                  <a:lnTo>
                    <a:pt x="8204" y="339674"/>
                  </a:lnTo>
                  <a:lnTo>
                    <a:pt x="9194" y="338797"/>
                  </a:lnTo>
                  <a:close/>
                </a:path>
                <a:path w="38734" h="382904">
                  <a:moveTo>
                    <a:pt x="9271" y="7493"/>
                  </a:moveTo>
                  <a:lnTo>
                    <a:pt x="9004" y="7620"/>
                  </a:lnTo>
                  <a:lnTo>
                    <a:pt x="9131" y="7620"/>
                  </a:lnTo>
                  <a:lnTo>
                    <a:pt x="9271" y="7493"/>
                  </a:lnTo>
                  <a:close/>
                </a:path>
                <a:path w="38734" h="382904">
                  <a:moveTo>
                    <a:pt x="9499" y="1346"/>
                  </a:moveTo>
                  <a:lnTo>
                    <a:pt x="9385" y="889"/>
                  </a:lnTo>
                  <a:lnTo>
                    <a:pt x="7150" y="1016"/>
                  </a:lnTo>
                  <a:lnTo>
                    <a:pt x="9118" y="1270"/>
                  </a:lnTo>
                  <a:lnTo>
                    <a:pt x="9499" y="1346"/>
                  </a:lnTo>
                  <a:close/>
                </a:path>
                <a:path w="38734" h="382904">
                  <a:moveTo>
                    <a:pt x="9639" y="338404"/>
                  </a:moveTo>
                  <a:lnTo>
                    <a:pt x="9194" y="338797"/>
                  </a:lnTo>
                  <a:lnTo>
                    <a:pt x="9486" y="338848"/>
                  </a:lnTo>
                  <a:lnTo>
                    <a:pt x="9639" y="338404"/>
                  </a:lnTo>
                  <a:close/>
                </a:path>
                <a:path w="38734" h="382904">
                  <a:moveTo>
                    <a:pt x="9728" y="1384"/>
                  </a:moveTo>
                  <a:lnTo>
                    <a:pt x="9499" y="1346"/>
                  </a:lnTo>
                  <a:lnTo>
                    <a:pt x="9728" y="1384"/>
                  </a:lnTo>
                  <a:close/>
                </a:path>
                <a:path w="38734" h="382904">
                  <a:moveTo>
                    <a:pt x="10058" y="3048"/>
                  </a:moveTo>
                  <a:lnTo>
                    <a:pt x="8572" y="2794"/>
                  </a:lnTo>
                  <a:lnTo>
                    <a:pt x="9118" y="2921"/>
                  </a:lnTo>
                  <a:lnTo>
                    <a:pt x="9906" y="3048"/>
                  </a:lnTo>
                  <a:lnTo>
                    <a:pt x="10058" y="3048"/>
                  </a:lnTo>
                  <a:close/>
                </a:path>
                <a:path w="38734" h="382904">
                  <a:moveTo>
                    <a:pt x="10096" y="43561"/>
                  </a:moveTo>
                  <a:lnTo>
                    <a:pt x="9690" y="43370"/>
                  </a:lnTo>
                  <a:lnTo>
                    <a:pt x="7988" y="43434"/>
                  </a:lnTo>
                  <a:lnTo>
                    <a:pt x="10096" y="43561"/>
                  </a:lnTo>
                  <a:close/>
                </a:path>
                <a:path w="38734" h="382904">
                  <a:moveTo>
                    <a:pt x="10160" y="353542"/>
                  </a:moveTo>
                  <a:lnTo>
                    <a:pt x="9842" y="353644"/>
                  </a:lnTo>
                  <a:lnTo>
                    <a:pt x="10160" y="353542"/>
                  </a:lnTo>
                  <a:close/>
                </a:path>
                <a:path w="38734" h="382904">
                  <a:moveTo>
                    <a:pt x="10160" y="240766"/>
                  </a:moveTo>
                  <a:lnTo>
                    <a:pt x="10147" y="240614"/>
                  </a:lnTo>
                  <a:lnTo>
                    <a:pt x="6858" y="241884"/>
                  </a:lnTo>
                  <a:lnTo>
                    <a:pt x="10160" y="240766"/>
                  </a:lnTo>
                  <a:close/>
                </a:path>
                <a:path w="38734" h="382904">
                  <a:moveTo>
                    <a:pt x="10223" y="19431"/>
                  </a:moveTo>
                  <a:lnTo>
                    <a:pt x="9436" y="19304"/>
                  </a:lnTo>
                  <a:lnTo>
                    <a:pt x="9702" y="18923"/>
                  </a:lnTo>
                  <a:lnTo>
                    <a:pt x="9220" y="19050"/>
                  </a:lnTo>
                  <a:lnTo>
                    <a:pt x="6019" y="19431"/>
                  </a:lnTo>
                  <a:lnTo>
                    <a:pt x="10223" y="19431"/>
                  </a:lnTo>
                  <a:close/>
                </a:path>
                <a:path w="38734" h="382904">
                  <a:moveTo>
                    <a:pt x="10388" y="43345"/>
                  </a:moveTo>
                  <a:lnTo>
                    <a:pt x="9283" y="43180"/>
                  </a:lnTo>
                  <a:lnTo>
                    <a:pt x="9690" y="43370"/>
                  </a:lnTo>
                  <a:lnTo>
                    <a:pt x="10388" y="43345"/>
                  </a:lnTo>
                  <a:close/>
                </a:path>
                <a:path w="38734" h="382904">
                  <a:moveTo>
                    <a:pt x="10833" y="88773"/>
                  </a:moveTo>
                  <a:lnTo>
                    <a:pt x="10198" y="88773"/>
                  </a:lnTo>
                  <a:lnTo>
                    <a:pt x="9766" y="88773"/>
                  </a:lnTo>
                  <a:lnTo>
                    <a:pt x="8991" y="88773"/>
                  </a:lnTo>
                  <a:lnTo>
                    <a:pt x="9067" y="88900"/>
                  </a:lnTo>
                  <a:lnTo>
                    <a:pt x="8229" y="89027"/>
                  </a:lnTo>
                  <a:lnTo>
                    <a:pt x="10375" y="89027"/>
                  </a:lnTo>
                  <a:lnTo>
                    <a:pt x="9791" y="88900"/>
                  </a:lnTo>
                  <a:lnTo>
                    <a:pt x="10833" y="88773"/>
                  </a:lnTo>
                  <a:close/>
                </a:path>
                <a:path w="38734" h="382904">
                  <a:moveTo>
                    <a:pt x="11201" y="2286"/>
                  </a:moveTo>
                  <a:lnTo>
                    <a:pt x="10553" y="2286"/>
                  </a:lnTo>
                  <a:lnTo>
                    <a:pt x="8699" y="1905"/>
                  </a:lnTo>
                  <a:lnTo>
                    <a:pt x="7620" y="2286"/>
                  </a:lnTo>
                  <a:lnTo>
                    <a:pt x="9779" y="2540"/>
                  </a:lnTo>
                  <a:lnTo>
                    <a:pt x="11201" y="2286"/>
                  </a:lnTo>
                  <a:close/>
                </a:path>
                <a:path w="38734" h="382904">
                  <a:moveTo>
                    <a:pt x="11252" y="372694"/>
                  </a:moveTo>
                  <a:lnTo>
                    <a:pt x="11099" y="372694"/>
                  </a:lnTo>
                  <a:lnTo>
                    <a:pt x="11252" y="372694"/>
                  </a:lnTo>
                  <a:close/>
                </a:path>
                <a:path w="38734" h="382904">
                  <a:moveTo>
                    <a:pt x="11277" y="238074"/>
                  </a:moveTo>
                  <a:lnTo>
                    <a:pt x="6350" y="239344"/>
                  </a:lnTo>
                  <a:lnTo>
                    <a:pt x="10541" y="238429"/>
                  </a:lnTo>
                  <a:lnTo>
                    <a:pt x="11277" y="238074"/>
                  </a:lnTo>
                  <a:close/>
                </a:path>
                <a:path w="38734" h="382904">
                  <a:moveTo>
                    <a:pt x="11455" y="43815"/>
                  </a:moveTo>
                  <a:lnTo>
                    <a:pt x="7988" y="43688"/>
                  </a:lnTo>
                  <a:lnTo>
                    <a:pt x="6870" y="43434"/>
                  </a:lnTo>
                  <a:lnTo>
                    <a:pt x="7747" y="43815"/>
                  </a:lnTo>
                  <a:lnTo>
                    <a:pt x="11455" y="43815"/>
                  </a:lnTo>
                  <a:close/>
                </a:path>
                <a:path w="38734" h="382904">
                  <a:moveTo>
                    <a:pt x="11493" y="19431"/>
                  </a:moveTo>
                  <a:lnTo>
                    <a:pt x="10223" y="19431"/>
                  </a:lnTo>
                  <a:lnTo>
                    <a:pt x="11023" y="19558"/>
                  </a:lnTo>
                  <a:lnTo>
                    <a:pt x="11493" y="19443"/>
                  </a:lnTo>
                  <a:close/>
                </a:path>
                <a:path w="38734" h="382904">
                  <a:moveTo>
                    <a:pt x="11544" y="241884"/>
                  </a:moveTo>
                  <a:lnTo>
                    <a:pt x="10617" y="240614"/>
                  </a:lnTo>
                  <a:lnTo>
                    <a:pt x="10160" y="240766"/>
                  </a:lnTo>
                  <a:lnTo>
                    <a:pt x="10223" y="241884"/>
                  </a:lnTo>
                  <a:lnTo>
                    <a:pt x="11544" y="241884"/>
                  </a:lnTo>
                  <a:close/>
                </a:path>
                <a:path w="38734" h="382904">
                  <a:moveTo>
                    <a:pt x="11557" y="121399"/>
                  </a:moveTo>
                  <a:lnTo>
                    <a:pt x="11328" y="121335"/>
                  </a:lnTo>
                  <a:lnTo>
                    <a:pt x="10947" y="121386"/>
                  </a:lnTo>
                  <a:lnTo>
                    <a:pt x="11557" y="121399"/>
                  </a:lnTo>
                  <a:close/>
                </a:path>
                <a:path w="38734" h="382904">
                  <a:moveTo>
                    <a:pt x="11620" y="378193"/>
                  </a:moveTo>
                  <a:lnTo>
                    <a:pt x="11557" y="378066"/>
                  </a:lnTo>
                  <a:lnTo>
                    <a:pt x="11620" y="378193"/>
                  </a:lnTo>
                  <a:close/>
                </a:path>
                <a:path w="38734" h="382904">
                  <a:moveTo>
                    <a:pt x="12052" y="373964"/>
                  </a:moveTo>
                  <a:lnTo>
                    <a:pt x="11176" y="372795"/>
                  </a:lnTo>
                  <a:lnTo>
                    <a:pt x="10312" y="373964"/>
                  </a:lnTo>
                  <a:lnTo>
                    <a:pt x="12052" y="373964"/>
                  </a:lnTo>
                  <a:close/>
                </a:path>
                <a:path w="38734" h="382904">
                  <a:moveTo>
                    <a:pt x="12166" y="378460"/>
                  </a:moveTo>
                  <a:lnTo>
                    <a:pt x="11899" y="378345"/>
                  </a:lnTo>
                  <a:lnTo>
                    <a:pt x="11252" y="378333"/>
                  </a:lnTo>
                  <a:lnTo>
                    <a:pt x="11430" y="378396"/>
                  </a:lnTo>
                  <a:lnTo>
                    <a:pt x="11747" y="378447"/>
                  </a:lnTo>
                  <a:lnTo>
                    <a:pt x="12166" y="378460"/>
                  </a:lnTo>
                  <a:close/>
                </a:path>
                <a:path w="38734" h="382904">
                  <a:moveTo>
                    <a:pt x="12255" y="2286"/>
                  </a:moveTo>
                  <a:lnTo>
                    <a:pt x="11747" y="2184"/>
                  </a:lnTo>
                  <a:lnTo>
                    <a:pt x="11201" y="2286"/>
                  </a:lnTo>
                  <a:lnTo>
                    <a:pt x="12255" y="2286"/>
                  </a:lnTo>
                  <a:close/>
                </a:path>
                <a:path w="38734" h="382904">
                  <a:moveTo>
                    <a:pt x="12382" y="117779"/>
                  </a:moveTo>
                  <a:lnTo>
                    <a:pt x="10960" y="117856"/>
                  </a:lnTo>
                  <a:lnTo>
                    <a:pt x="11772" y="118110"/>
                  </a:lnTo>
                  <a:lnTo>
                    <a:pt x="12382" y="117779"/>
                  </a:lnTo>
                  <a:close/>
                </a:path>
                <a:path w="38734" h="382904">
                  <a:moveTo>
                    <a:pt x="12534" y="121424"/>
                  </a:moveTo>
                  <a:lnTo>
                    <a:pt x="11557" y="121399"/>
                  </a:lnTo>
                  <a:lnTo>
                    <a:pt x="11696" y="121450"/>
                  </a:lnTo>
                  <a:lnTo>
                    <a:pt x="12534" y="121424"/>
                  </a:lnTo>
                  <a:close/>
                </a:path>
                <a:path w="38734" h="382904">
                  <a:moveTo>
                    <a:pt x="12636" y="378231"/>
                  </a:moveTo>
                  <a:lnTo>
                    <a:pt x="12153" y="378244"/>
                  </a:lnTo>
                  <a:lnTo>
                    <a:pt x="11785" y="378231"/>
                  </a:lnTo>
                  <a:lnTo>
                    <a:pt x="11620" y="378193"/>
                  </a:lnTo>
                  <a:lnTo>
                    <a:pt x="11785" y="378307"/>
                  </a:lnTo>
                  <a:lnTo>
                    <a:pt x="12230" y="378269"/>
                  </a:lnTo>
                  <a:lnTo>
                    <a:pt x="12636" y="378231"/>
                  </a:lnTo>
                  <a:close/>
                </a:path>
                <a:path w="38734" h="382904">
                  <a:moveTo>
                    <a:pt x="12725" y="123837"/>
                  </a:moveTo>
                  <a:lnTo>
                    <a:pt x="12369" y="123761"/>
                  </a:lnTo>
                  <a:lnTo>
                    <a:pt x="12242" y="123863"/>
                  </a:lnTo>
                  <a:lnTo>
                    <a:pt x="12433" y="123850"/>
                  </a:lnTo>
                  <a:lnTo>
                    <a:pt x="12598" y="123850"/>
                  </a:lnTo>
                  <a:lnTo>
                    <a:pt x="12725" y="123837"/>
                  </a:lnTo>
                  <a:close/>
                </a:path>
                <a:path w="38734" h="382904">
                  <a:moveTo>
                    <a:pt x="12776" y="352374"/>
                  </a:moveTo>
                  <a:lnTo>
                    <a:pt x="9474" y="352374"/>
                  </a:lnTo>
                  <a:lnTo>
                    <a:pt x="10134" y="353517"/>
                  </a:lnTo>
                  <a:lnTo>
                    <a:pt x="12776" y="352374"/>
                  </a:lnTo>
                  <a:close/>
                </a:path>
                <a:path w="38734" h="382904">
                  <a:moveTo>
                    <a:pt x="12941" y="122085"/>
                  </a:moveTo>
                  <a:lnTo>
                    <a:pt x="12890" y="121932"/>
                  </a:lnTo>
                  <a:lnTo>
                    <a:pt x="12827" y="122059"/>
                  </a:lnTo>
                  <a:close/>
                </a:path>
                <a:path w="38734" h="382904">
                  <a:moveTo>
                    <a:pt x="13068" y="123913"/>
                  </a:moveTo>
                  <a:lnTo>
                    <a:pt x="12725" y="123837"/>
                  </a:lnTo>
                  <a:lnTo>
                    <a:pt x="13068" y="123913"/>
                  </a:lnTo>
                  <a:close/>
                </a:path>
                <a:path w="38734" h="382904">
                  <a:moveTo>
                    <a:pt x="13182" y="14820"/>
                  </a:moveTo>
                  <a:lnTo>
                    <a:pt x="12687" y="14693"/>
                  </a:lnTo>
                  <a:lnTo>
                    <a:pt x="11925" y="14859"/>
                  </a:lnTo>
                  <a:lnTo>
                    <a:pt x="13182" y="14820"/>
                  </a:lnTo>
                  <a:close/>
                </a:path>
                <a:path w="38734" h="382904">
                  <a:moveTo>
                    <a:pt x="13474" y="122313"/>
                  </a:moveTo>
                  <a:lnTo>
                    <a:pt x="13322" y="122262"/>
                  </a:lnTo>
                  <a:lnTo>
                    <a:pt x="13106" y="122186"/>
                  </a:lnTo>
                  <a:lnTo>
                    <a:pt x="12560" y="122199"/>
                  </a:lnTo>
                  <a:lnTo>
                    <a:pt x="12738" y="122250"/>
                  </a:lnTo>
                  <a:lnTo>
                    <a:pt x="13042" y="122288"/>
                  </a:lnTo>
                  <a:lnTo>
                    <a:pt x="13474" y="122313"/>
                  </a:lnTo>
                  <a:close/>
                </a:path>
                <a:path w="38734" h="382904">
                  <a:moveTo>
                    <a:pt x="13525" y="117729"/>
                  </a:moveTo>
                  <a:lnTo>
                    <a:pt x="13055" y="117602"/>
                  </a:lnTo>
                  <a:lnTo>
                    <a:pt x="12725" y="117602"/>
                  </a:lnTo>
                  <a:lnTo>
                    <a:pt x="12382" y="117779"/>
                  </a:lnTo>
                  <a:lnTo>
                    <a:pt x="13525" y="117729"/>
                  </a:lnTo>
                  <a:close/>
                </a:path>
                <a:path w="38734" h="382904">
                  <a:moveTo>
                    <a:pt x="13716" y="14478"/>
                  </a:moveTo>
                  <a:lnTo>
                    <a:pt x="12052" y="14490"/>
                  </a:lnTo>
                  <a:lnTo>
                    <a:pt x="12687" y="14693"/>
                  </a:lnTo>
                  <a:lnTo>
                    <a:pt x="13716" y="14478"/>
                  </a:lnTo>
                  <a:close/>
                </a:path>
                <a:path w="38734" h="382904">
                  <a:moveTo>
                    <a:pt x="13817" y="124066"/>
                  </a:moveTo>
                  <a:lnTo>
                    <a:pt x="13068" y="123913"/>
                  </a:lnTo>
                  <a:lnTo>
                    <a:pt x="12966" y="124066"/>
                  </a:lnTo>
                  <a:lnTo>
                    <a:pt x="13817" y="124066"/>
                  </a:lnTo>
                  <a:close/>
                </a:path>
                <a:path w="38734" h="382904">
                  <a:moveTo>
                    <a:pt x="13843" y="122135"/>
                  </a:moveTo>
                  <a:lnTo>
                    <a:pt x="13055" y="122110"/>
                  </a:lnTo>
                  <a:lnTo>
                    <a:pt x="13843" y="122135"/>
                  </a:lnTo>
                  <a:close/>
                </a:path>
                <a:path w="38734" h="382904">
                  <a:moveTo>
                    <a:pt x="14236" y="100634"/>
                  </a:moveTo>
                  <a:lnTo>
                    <a:pt x="13423" y="100304"/>
                  </a:lnTo>
                  <a:lnTo>
                    <a:pt x="11772" y="100596"/>
                  </a:lnTo>
                  <a:lnTo>
                    <a:pt x="14236" y="100634"/>
                  </a:lnTo>
                  <a:close/>
                </a:path>
                <a:path w="38734" h="382904">
                  <a:moveTo>
                    <a:pt x="14262" y="354914"/>
                  </a:moveTo>
                  <a:lnTo>
                    <a:pt x="13804" y="354914"/>
                  </a:lnTo>
                  <a:lnTo>
                    <a:pt x="13500" y="355815"/>
                  </a:lnTo>
                  <a:lnTo>
                    <a:pt x="13652" y="355790"/>
                  </a:lnTo>
                  <a:lnTo>
                    <a:pt x="14262" y="354914"/>
                  </a:lnTo>
                  <a:close/>
                </a:path>
                <a:path w="38734" h="382904">
                  <a:moveTo>
                    <a:pt x="14312" y="14351"/>
                  </a:moveTo>
                  <a:lnTo>
                    <a:pt x="11620" y="14351"/>
                  </a:lnTo>
                  <a:lnTo>
                    <a:pt x="12026" y="14478"/>
                  </a:lnTo>
                  <a:lnTo>
                    <a:pt x="12179" y="14478"/>
                  </a:lnTo>
                  <a:lnTo>
                    <a:pt x="13716" y="14478"/>
                  </a:lnTo>
                  <a:lnTo>
                    <a:pt x="14312" y="14351"/>
                  </a:lnTo>
                  <a:close/>
                </a:path>
                <a:path w="38734" h="382904">
                  <a:moveTo>
                    <a:pt x="14605" y="123545"/>
                  </a:moveTo>
                  <a:lnTo>
                    <a:pt x="14363" y="123393"/>
                  </a:lnTo>
                  <a:lnTo>
                    <a:pt x="13728" y="123444"/>
                  </a:lnTo>
                  <a:lnTo>
                    <a:pt x="14605" y="123545"/>
                  </a:lnTo>
                  <a:close/>
                </a:path>
                <a:path w="38734" h="382904">
                  <a:moveTo>
                    <a:pt x="14643" y="100711"/>
                  </a:moveTo>
                  <a:lnTo>
                    <a:pt x="11328" y="100965"/>
                  </a:lnTo>
                  <a:lnTo>
                    <a:pt x="11747" y="101460"/>
                  </a:lnTo>
                  <a:lnTo>
                    <a:pt x="14643" y="100711"/>
                  </a:lnTo>
                  <a:close/>
                </a:path>
                <a:path w="38734" h="382904">
                  <a:moveTo>
                    <a:pt x="14706" y="114363"/>
                  </a:moveTo>
                  <a:lnTo>
                    <a:pt x="13677" y="114731"/>
                  </a:lnTo>
                  <a:lnTo>
                    <a:pt x="14274" y="114566"/>
                  </a:lnTo>
                  <a:lnTo>
                    <a:pt x="14541" y="114452"/>
                  </a:lnTo>
                  <a:lnTo>
                    <a:pt x="14706" y="114363"/>
                  </a:lnTo>
                  <a:close/>
                </a:path>
                <a:path w="38734" h="382904">
                  <a:moveTo>
                    <a:pt x="15074" y="120789"/>
                  </a:moveTo>
                  <a:lnTo>
                    <a:pt x="13258" y="120713"/>
                  </a:lnTo>
                  <a:lnTo>
                    <a:pt x="13030" y="120891"/>
                  </a:lnTo>
                  <a:lnTo>
                    <a:pt x="11010" y="121246"/>
                  </a:lnTo>
                  <a:lnTo>
                    <a:pt x="11328" y="121335"/>
                  </a:lnTo>
                  <a:lnTo>
                    <a:pt x="15074" y="120789"/>
                  </a:lnTo>
                  <a:close/>
                </a:path>
                <a:path w="38734" h="382904">
                  <a:moveTo>
                    <a:pt x="15100" y="96151"/>
                  </a:moveTo>
                  <a:lnTo>
                    <a:pt x="14655" y="96050"/>
                  </a:lnTo>
                  <a:lnTo>
                    <a:pt x="14071" y="96215"/>
                  </a:lnTo>
                  <a:lnTo>
                    <a:pt x="14198" y="96329"/>
                  </a:lnTo>
                  <a:lnTo>
                    <a:pt x="14605" y="96443"/>
                  </a:lnTo>
                  <a:lnTo>
                    <a:pt x="14808" y="96316"/>
                  </a:lnTo>
                  <a:lnTo>
                    <a:pt x="15100" y="96151"/>
                  </a:lnTo>
                  <a:close/>
                </a:path>
                <a:path w="38734" h="382904">
                  <a:moveTo>
                    <a:pt x="15468" y="123304"/>
                  </a:moveTo>
                  <a:lnTo>
                    <a:pt x="14579" y="123063"/>
                  </a:lnTo>
                  <a:lnTo>
                    <a:pt x="13411" y="123063"/>
                  </a:lnTo>
                  <a:lnTo>
                    <a:pt x="14236" y="123317"/>
                  </a:lnTo>
                  <a:lnTo>
                    <a:pt x="14363" y="123393"/>
                  </a:lnTo>
                  <a:lnTo>
                    <a:pt x="15468" y="123304"/>
                  </a:lnTo>
                  <a:close/>
                </a:path>
                <a:path w="38734" h="382904">
                  <a:moveTo>
                    <a:pt x="16014" y="96659"/>
                  </a:moveTo>
                  <a:lnTo>
                    <a:pt x="14947" y="96494"/>
                  </a:lnTo>
                  <a:lnTo>
                    <a:pt x="14605" y="96443"/>
                  </a:lnTo>
                  <a:lnTo>
                    <a:pt x="14389" y="96583"/>
                  </a:lnTo>
                  <a:lnTo>
                    <a:pt x="16014" y="96659"/>
                  </a:lnTo>
                  <a:close/>
                </a:path>
                <a:path w="38734" h="382904">
                  <a:moveTo>
                    <a:pt x="16408" y="245694"/>
                  </a:moveTo>
                  <a:lnTo>
                    <a:pt x="13716" y="246964"/>
                  </a:lnTo>
                  <a:lnTo>
                    <a:pt x="8280" y="246964"/>
                  </a:lnTo>
                  <a:lnTo>
                    <a:pt x="7264" y="248234"/>
                  </a:lnTo>
                  <a:lnTo>
                    <a:pt x="13360" y="248234"/>
                  </a:lnTo>
                  <a:lnTo>
                    <a:pt x="15697" y="246964"/>
                  </a:lnTo>
                  <a:lnTo>
                    <a:pt x="14033" y="246964"/>
                  </a:lnTo>
                  <a:lnTo>
                    <a:pt x="16408" y="245694"/>
                  </a:lnTo>
                  <a:close/>
                </a:path>
                <a:path w="38734" h="382904">
                  <a:moveTo>
                    <a:pt x="16471" y="382536"/>
                  </a:moveTo>
                  <a:lnTo>
                    <a:pt x="16052" y="382346"/>
                  </a:lnTo>
                  <a:lnTo>
                    <a:pt x="12585" y="382473"/>
                  </a:lnTo>
                  <a:lnTo>
                    <a:pt x="13538" y="382739"/>
                  </a:lnTo>
                  <a:lnTo>
                    <a:pt x="14439" y="382739"/>
                  </a:lnTo>
                  <a:lnTo>
                    <a:pt x="16471" y="382536"/>
                  </a:lnTo>
                  <a:close/>
                </a:path>
                <a:path w="38734" h="382904">
                  <a:moveTo>
                    <a:pt x="16471" y="123825"/>
                  </a:moveTo>
                  <a:lnTo>
                    <a:pt x="15951" y="123698"/>
                  </a:lnTo>
                  <a:lnTo>
                    <a:pt x="14605" y="123545"/>
                  </a:lnTo>
                  <a:lnTo>
                    <a:pt x="15074" y="123825"/>
                  </a:lnTo>
                  <a:lnTo>
                    <a:pt x="16471" y="123825"/>
                  </a:lnTo>
                  <a:close/>
                </a:path>
                <a:path w="38734" h="382904">
                  <a:moveTo>
                    <a:pt x="17284" y="123190"/>
                  </a:moveTo>
                  <a:lnTo>
                    <a:pt x="15468" y="123304"/>
                  </a:lnTo>
                  <a:lnTo>
                    <a:pt x="17284" y="123190"/>
                  </a:lnTo>
                  <a:close/>
                </a:path>
                <a:path w="38734" h="382904">
                  <a:moveTo>
                    <a:pt x="18224" y="123736"/>
                  </a:moveTo>
                  <a:lnTo>
                    <a:pt x="16471" y="123825"/>
                  </a:lnTo>
                  <a:lnTo>
                    <a:pt x="17881" y="123825"/>
                  </a:lnTo>
                  <a:lnTo>
                    <a:pt x="18224" y="123736"/>
                  </a:lnTo>
                  <a:close/>
                </a:path>
                <a:path w="38734" h="382904">
                  <a:moveTo>
                    <a:pt x="19024" y="123698"/>
                  </a:moveTo>
                  <a:lnTo>
                    <a:pt x="18884" y="123571"/>
                  </a:lnTo>
                  <a:lnTo>
                    <a:pt x="18224" y="123736"/>
                  </a:lnTo>
                  <a:lnTo>
                    <a:pt x="19024" y="123698"/>
                  </a:lnTo>
                  <a:close/>
                </a:path>
                <a:path w="38734" h="382904">
                  <a:moveTo>
                    <a:pt x="19075" y="122047"/>
                  </a:moveTo>
                  <a:lnTo>
                    <a:pt x="17767" y="122148"/>
                  </a:lnTo>
                  <a:lnTo>
                    <a:pt x="17589" y="122428"/>
                  </a:lnTo>
                  <a:lnTo>
                    <a:pt x="19075" y="122047"/>
                  </a:lnTo>
                  <a:close/>
                </a:path>
                <a:path w="38734" h="382904">
                  <a:moveTo>
                    <a:pt x="19824" y="380707"/>
                  </a:moveTo>
                  <a:lnTo>
                    <a:pt x="18122" y="380593"/>
                  </a:lnTo>
                  <a:lnTo>
                    <a:pt x="15163" y="380517"/>
                  </a:lnTo>
                  <a:lnTo>
                    <a:pt x="12001" y="380936"/>
                  </a:lnTo>
                  <a:lnTo>
                    <a:pt x="15341" y="380936"/>
                  </a:lnTo>
                  <a:lnTo>
                    <a:pt x="13957" y="381114"/>
                  </a:lnTo>
                  <a:lnTo>
                    <a:pt x="17932" y="381076"/>
                  </a:lnTo>
                  <a:lnTo>
                    <a:pt x="18351" y="381266"/>
                  </a:lnTo>
                  <a:lnTo>
                    <a:pt x="16852" y="381558"/>
                  </a:lnTo>
                  <a:lnTo>
                    <a:pt x="15582" y="381609"/>
                  </a:lnTo>
                  <a:lnTo>
                    <a:pt x="16471" y="381622"/>
                  </a:lnTo>
                  <a:lnTo>
                    <a:pt x="14846" y="382028"/>
                  </a:lnTo>
                  <a:lnTo>
                    <a:pt x="17018" y="381977"/>
                  </a:lnTo>
                  <a:lnTo>
                    <a:pt x="19672" y="381469"/>
                  </a:lnTo>
                  <a:lnTo>
                    <a:pt x="19761" y="381088"/>
                  </a:lnTo>
                  <a:lnTo>
                    <a:pt x="17513" y="380885"/>
                  </a:lnTo>
                  <a:lnTo>
                    <a:pt x="18262" y="380733"/>
                  </a:lnTo>
                  <a:lnTo>
                    <a:pt x="19177" y="380746"/>
                  </a:lnTo>
                  <a:lnTo>
                    <a:pt x="19824" y="380707"/>
                  </a:lnTo>
                  <a:close/>
                </a:path>
                <a:path w="38734" h="382904">
                  <a:moveTo>
                    <a:pt x="22250" y="227799"/>
                  </a:moveTo>
                  <a:lnTo>
                    <a:pt x="20535" y="228358"/>
                  </a:lnTo>
                  <a:lnTo>
                    <a:pt x="20701" y="228358"/>
                  </a:lnTo>
                  <a:lnTo>
                    <a:pt x="22250" y="227799"/>
                  </a:lnTo>
                  <a:close/>
                </a:path>
                <a:path w="38734" h="382904">
                  <a:moveTo>
                    <a:pt x="23177" y="109308"/>
                  </a:moveTo>
                  <a:lnTo>
                    <a:pt x="22796" y="109270"/>
                  </a:lnTo>
                  <a:lnTo>
                    <a:pt x="23177" y="109308"/>
                  </a:lnTo>
                  <a:close/>
                </a:path>
                <a:path w="38734" h="382904">
                  <a:moveTo>
                    <a:pt x="23279" y="379044"/>
                  </a:moveTo>
                  <a:lnTo>
                    <a:pt x="20955" y="379044"/>
                  </a:lnTo>
                  <a:lnTo>
                    <a:pt x="17297" y="377774"/>
                  </a:lnTo>
                  <a:lnTo>
                    <a:pt x="18897" y="377774"/>
                  </a:lnTo>
                  <a:lnTo>
                    <a:pt x="16764" y="376504"/>
                  </a:lnTo>
                  <a:lnTo>
                    <a:pt x="15316" y="377774"/>
                  </a:lnTo>
                  <a:lnTo>
                    <a:pt x="15913" y="377774"/>
                  </a:lnTo>
                  <a:lnTo>
                    <a:pt x="14033" y="379044"/>
                  </a:lnTo>
                  <a:lnTo>
                    <a:pt x="15074" y="379044"/>
                  </a:lnTo>
                  <a:lnTo>
                    <a:pt x="16014" y="380314"/>
                  </a:lnTo>
                  <a:lnTo>
                    <a:pt x="17335" y="380314"/>
                  </a:lnTo>
                  <a:lnTo>
                    <a:pt x="23279" y="379044"/>
                  </a:lnTo>
                  <a:close/>
                </a:path>
                <a:path w="38734" h="382904">
                  <a:moveTo>
                    <a:pt x="23469" y="117221"/>
                  </a:moveTo>
                  <a:lnTo>
                    <a:pt x="23164" y="116954"/>
                  </a:lnTo>
                  <a:lnTo>
                    <a:pt x="22021" y="117005"/>
                  </a:lnTo>
                  <a:lnTo>
                    <a:pt x="23469" y="117221"/>
                  </a:lnTo>
                  <a:close/>
                </a:path>
                <a:path w="38734" h="382904">
                  <a:moveTo>
                    <a:pt x="23837" y="358635"/>
                  </a:moveTo>
                  <a:lnTo>
                    <a:pt x="23431" y="358787"/>
                  </a:lnTo>
                  <a:lnTo>
                    <a:pt x="23660" y="358749"/>
                  </a:lnTo>
                  <a:lnTo>
                    <a:pt x="23787" y="358686"/>
                  </a:lnTo>
                  <a:close/>
                </a:path>
                <a:path w="38734" h="382904">
                  <a:moveTo>
                    <a:pt x="23850" y="825"/>
                  </a:moveTo>
                  <a:lnTo>
                    <a:pt x="22047" y="673"/>
                  </a:lnTo>
                  <a:lnTo>
                    <a:pt x="22212" y="736"/>
                  </a:lnTo>
                  <a:lnTo>
                    <a:pt x="23850" y="825"/>
                  </a:lnTo>
                  <a:close/>
                </a:path>
                <a:path w="38734" h="382904">
                  <a:moveTo>
                    <a:pt x="24561" y="122809"/>
                  </a:moveTo>
                  <a:lnTo>
                    <a:pt x="17589" y="122428"/>
                  </a:lnTo>
                  <a:lnTo>
                    <a:pt x="13474" y="122428"/>
                  </a:lnTo>
                  <a:lnTo>
                    <a:pt x="14427" y="122682"/>
                  </a:lnTo>
                  <a:lnTo>
                    <a:pt x="16344" y="122809"/>
                  </a:lnTo>
                  <a:lnTo>
                    <a:pt x="17195" y="123151"/>
                  </a:lnTo>
                  <a:lnTo>
                    <a:pt x="17932" y="123063"/>
                  </a:lnTo>
                  <a:lnTo>
                    <a:pt x="18592" y="123317"/>
                  </a:lnTo>
                  <a:lnTo>
                    <a:pt x="21577" y="123063"/>
                  </a:lnTo>
                  <a:lnTo>
                    <a:pt x="24561" y="122809"/>
                  </a:lnTo>
                  <a:close/>
                </a:path>
                <a:path w="38734" h="382904">
                  <a:moveTo>
                    <a:pt x="24625" y="69862"/>
                  </a:moveTo>
                  <a:lnTo>
                    <a:pt x="23126" y="69723"/>
                  </a:lnTo>
                  <a:lnTo>
                    <a:pt x="23456" y="69938"/>
                  </a:lnTo>
                  <a:lnTo>
                    <a:pt x="24625" y="69862"/>
                  </a:lnTo>
                  <a:close/>
                </a:path>
                <a:path w="38734" h="382904">
                  <a:moveTo>
                    <a:pt x="24853" y="231279"/>
                  </a:moveTo>
                  <a:lnTo>
                    <a:pt x="24396" y="231533"/>
                  </a:lnTo>
                  <a:lnTo>
                    <a:pt x="24231" y="231724"/>
                  </a:lnTo>
                  <a:lnTo>
                    <a:pt x="24853" y="231279"/>
                  </a:lnTo>
                  <a:close/>
                </a:path>
                <a:path w="38734" h="382904">
                  <a:moveTo>
                    <a:pt x="24904" y="358228"/>
                  </a:moveTo>
                  <a:lnTo>
                    <a:pt x="23774" y="358254"/>
                  </a:lnTo>
                  <a:lnTo>
                    <a:pt x="24079" y="358444"/>
                  </a:lnTo>
                  <a:lnTo>
                    <a:pt x="23837" y="358635"/>
                  </a:lnTo>
                  <a:lnTo>
                    <a:pt x="24904" y="358228"/>
                  </a:lnTo>
                  <a:close/>
                </a:path>
                <a:path w="38734" h="382904">
                  <a:moveTo>
                    <a:pt x="25044" y="106476"/>
                  </a:moveTo>
                  <a:close/>
                </a:path>
                <a:path w="38734" h="382904">
                  <a:moveTo>
                    <a:pt x="25107" y="118110"/>
                  </a:moveTo>
                  <a:lnTo>
                    <a:pt x="22910" y="117983"/>
                  </a:lnTo>
                  <a:lnTo>
                    <a:pt x="23685" y="118224"/>
                  </a:lnTo>
                  <a:lnTo>
                    <a:pt x="23837" y="118110"/>
                  </a:lnTo>
                  <a:lnTo>
                    <a:pt x="25107" y="118110"/>
                  </a:lnTo>
                  <a:close/>
                </a:path>
                <a:path w="38734" h="382904">
                  <a:moveTo>
                    <a:pt x="25781" y="69977"/>
                  </a:moveTo>
                  <a:lnTo>
                    <a:pt x="25374" y="69938"/>
                  </a:lnTo>
                  <a:lnTo>
                    <a:pt x="24536" y="69977"/>
                  </a:lnTo>
                  <a:lnTo>
                    <a:pt x="25781" y="69977"/>
                  </a:lnTo>
                  <a:close/>
                </a:path>
                <a:path w="38734" h="382904">
                  <a:moveTo>
                    <a:pt x="25806" y="65239"/>
                  </a:moveTo>
                  <a:lnTo>
                    <a:pt x="24434" y="65062"/>
                  </a:lnTo>
                  <a:lnTo>
                    <a:pt x="24701" y="65151"/>
                  </a:lnTo>
                  <a:lnTo>
                    <a:pt x="25806" y="65239"/>
                  </a:lnTo>
                  <a:close/>
                </a:path>
                <a:path w="38734" h="382904">
                  <a:moveTo>
                    <a:pt x="25819" y="119507"/>
                  </a:moveTo>
                  <a:lnTo>
                    <a:pt x="25565" y="119380"/>
                  </a:lnTo>
                  <a:lnTo>
                    <a:pt x="25819" y="119507"/>
                  </a:lnTo>
                  <a:close/>
                </a:path>
                <a:path w="38734" h="382904">
                  <a:moveTo>
                    <a:pt x="26301" y="117170"/>
                  </a:moveTo>
                  <a:lnTo>
                    <a:pt x="25463" y="117805"/>
                  </a:lnTo>
                  <a:lnTo>
                    <a:pt x="25996" y="117729"/>
                  </a:lnTo>
                  <a:lnTo>
                    <a:pt x="26301" y="117170"/>
                  </a:lnTo>
                  <a:close/>
                </a:path>
                <a:path w="38734" h="382904">
                  <a:moveTo>
                    <a:pt x="26403" y="230454"/>
                  </a:moveTo>
                  <a:lnTo>
                    <a:pt x="26009" y="230454"/>
                  </a:lnTo>
                  <a:lnTo>
                    <a:pt x="24853" y="231279"/>
                  </a:lnTo>
                  <a:lnTo>
                    <a:pt x="26403" y="230454"/>
                  </a:lnTo>
                  <a:close/>
                </a:path>
                <a:path w="38734" h="382904">
                  <a:moveTo>
                    <a:pt x="26708" y="105981"/>
                  </a:moveTo>
                  <a:lnTo>
                    <a:pt x="25577" y="106019"/>
                  </a:lnTo>
                  <a:lnTo>
                    <a:pt x="25869" y="106172"/>
                  </a:lnTo>
                  <a:lnTo>
                    <a:pt x="25628" y="106311"/>
                  </a:lnTo>
                  <a:lnTo>
                    <a:pt x="26708" y="105981"/>
                  </a:lnTo>
                  <a:close/>
                </a:path>
                <a:path w="38734" h="382904">
                  <a:moveTo>
                    <a:pt x="26784" y="321449"/>
                  </a:moveTo>
                  <a:lnTo>
                    <a:pt x="26568" y="321475"/>
                  </a:lnTo>
                  <a:lnTo>
                    <a:pt x="26390" y="321487"/>
                  </a:lnTo>
                  <a:lnTo>
                    <a:pt x="26187" y="321513"/>
                  </a:lnTo>
                  <a:lnTo>
                    <a:pt x="26352" y="321640"/>
                  </a:lnTo>
                  <a:lnTo>
                    <a:pt x="26784" y="321449"/>
                  </a:lnTo>
                  <a:close/>
                </a:path>
                <a:path w="38734" h="382904">
                  <a:moveTo>
                    <a:pt x="26911" y="86106"/>
                  </a:moveTo>
                  <a:lnTo>
                    <a:pt x="26301" y="86106"/>
                  </a:lnTo>
                  <a:lnTo>
                    <a:pt x="26606" y="86131"/>
                  </a:lnTo>
                  <a:lnTo>
                    <a:pt x="26911" y="86106"/>
                  </a:lnTo>
                  <a:close/>
                </a:path>
                <a:path w="38734" h="382904">
                  <a:moveTo>
                    <a:pt x="26949" y="3556"/>
                  </a:moveTo>
                  <a:lnTo>
                    <a:pt x="25425" y="3479"/>
                  </a:lnTo>
                  <a:lnTo>
                    <a:pt x="26568" y="3556"/>
                  </a:lnTo>
                  <a:lnTo>
                    <a:pt x="26949" y="3556"/>
                  </a:lnTo>
                  <a:close/>
                </a:path>
                <a:path w="38734" h="382904">
                  <a:moveTo>
                    <a:pt x="27139" y="336029"/>
                  </a:moveTo>
                  <a:lnTo>
                    <a:pt x="26873" y="336105"/>
                  </a:lnTo>
                  <a:lnTo>
                    <a:pt x="26746" y="336207"/>
                  </a:lnTo>
                  <a:lnTo>
                    <a:pt x="27139" y="336029"/>
                  </a:lnTo>
                  <a:close/>
                </a:path>
                <a:path w="38734" h="382904">
                  <a:moveTo>
                    <a:pt x="27152" y="115951"/>
                  </a:moveTo>
                  <a:lnTo>
                    <a:pt x="26123" y="115951"/>
                  </a:lnTo>
                  <a:lnTo>
                    <a:pt x="24650" y="116332"/>
                  </a:lnTo>
                  <a:lnTo>
                    <a:pt x="27152" y="115951"/>
                  </a:lnTo>
                  <a:close/>
                </a:path>
                <a:path w="38734" h="382904">
                  <a:moveTo>
                    <a:pt x="27165" y="87757"/>
                  </a:moveTo>
                  <a:lnTo>
                    <a:pt x="25717" y="87884"/>
                  </a:lnTo>
                  <a:lnTo>
                    <a:pt x="26797" y="87972"/>
                  </a:lnTo>
                  <a:lnTo>
                    <a:pt x="27165" y="87757"/>
                  </a:lnTo>
                  <a:close/>
                </a:path>
                <a:path w="38734" h="382904">
                  <a:moveTo>
                    <a:pt x="27216" y="325221"/>
                  </a:moveTo>
                  <a:lnTo>
                    <a:pt x="26987" y="325234"/>
                  </a:lnTo>
                  <a:lnTo>
                    <a:pt x="26758" y="325323"/>
                  </a:lnTo>
                  <a:lnTo>
                    <a:pt x="27216" y="325221"/>
                  </a:lnTo>
                  <a:close/>
                </a:path>
                <a:path w="38734" h="382904">
                  <a:moveTo>
                    <a:pt x="27241" y="69850"/>
                  </a:moveTo>
                  <a:lnTo>
                    <a:pt x="26847" y="69723"/>
                  </a:lnTo>
                  <a:lnTo>
                    <a:pt x="24625" y="69862"/>
                  </a:lnTo>
                  <a:lnTo>
                    <a:pt x="25374" y="69938"/>
                  </a:lnTo>
                  <a:lnTo>
                    <a:pt x="27241" y="69850"/>
                  </a:lnTo>
                  <a:close/>
                </a:path>
                <a:path w="38734" h="382904">
                  <a:moveTo>
                    <a:pt x="27355" y="88011"/>
                  </a:moveTo>
                  <a:lnTo>
                    <a:pt x="26797" y="87972"/>
                  </a:lnTo>
                  <a:lnTo>
                    <a:pt x="27355" y="88011"/>
                  </a:lnTo>
                  <a:close/>
                </a:path>
                <a:path w="38734" h="382904">
                  <a:moveTo>
                    <a:pt x="27393" y="325196"/>
                  </a:moveTo>
                  <a:lnTo>
                    <a:pt x="27000" y="325069"/>
                  </a:lnTo>
                  <a:lnTo>
                    <a:pt x="26631" y="325107"/>
                  </a:lnTo>
                  <a:lnTo>
                    <a:pt x="27051" y="325145"/>
                  </a:lnTo>
                  <a:lnTo>
                    <a:pt x="27216" y="325221"/>
                  </a:lnTo>
                  <a:lnTo>
                    <a:pt x="27393" y="325196"/>
                  </a:lnTo>
                  <a:close/>
                </a:path>
                <a:path w="38734" h="382904">
                  <a:moveTo>
                    <a:pt x="27482" y="349834"/>
                  </a:moveTo>
                  <a:lnTo>
                    <a:pt x="26974" y="348957"/>
                  </a:lnTo>
                  <a:lnTo>
                    <a:pt x="25933" y="349148"/>
                  </a:lnTo>
                  <a:lnTo>
                    <a:pt x="27482" y="349834"/>
                  </a:lnTo>
                  <a:close/>
                </a:path>
                <a:path w="38734" h="382904">
                  <a:moveTo>
                    <a:pt x="27851" y="361099"/>
                  </a:moveTo>
                  <a:lnTo>
                    <a:pt x="27406" y="361137"/>
                  </a:lnTo>
                  <a:lnTo>
                    <a:pt x="27851" y="361099"/>
                  </a:lnTo>
                  <a:close/>
                </a:path>
                <a:path w="38734" h="382904">
                  <a:moveTo>
                    <a:pt x="27863" y="368782"/>
                  </a:moveTo>
                  <a:lnTo>
                    <a:pt x="24930" y="368909"/>
                  </a:lnTo>
                  <a:lnTo>
                    <a:pt x="23914" y="368960"/>
                  </a:lnTo>
                  <a:lnTo>
                    <a:pt x="24853" y="368947"/>
                  </a:lnTo>
                  <a:lnTo>
                    <a:pt x="25438" y="368985"/>
                  </a:lnTo>
                  <a:lnTo>
                    <a:pt x="25666" y="369062"/>
                  </a:lnTo>
                  <a:lnTo>
                    <a:pt x="26225" y="369011"/>
                  </a:lnTo>
                  <a:lnTo>
                    <a:pt x="27736" y="368884"/>
                  </a:lnTo>
                  <a:lnTo>
                    <a:pt x="27863" y="368782"/>
                  </a:lnTo>
                  <a:close/>
                </a:path>
                <a:path w="38734" h="382904">
                  <a:moveTo>
                    <a:pt x="27978" y="65201"/>
                  </a:moveTo>
                  <a:lnTo>
                    <a:pt x="27584" y="65151"/>
                  </a:lnTo>
                  <a:lnTo>
                    <a:pt x="27190" y="65151"/>
                  </a:lnTo>
                  <a:lnTo>
                    <a:pt x="27978" y="65201"/>
                  </a:lnTo>
                  <a:close/>
                </a:path>
                <a:path w="38734" h="382904">
                  <a:moveTo>
                    <a:pt x="28194" y="117500"/>
                  </a:moveTo>
                  <a:lnTo>
                    <a:pt x="25996" y="117729"/>
                  </a:lnTo>
                  <a:lnTo>
                    <a:pt x="25882" y="117957"/>
                  </a:lnTo>
                  <a:lnTo>
                    <a:pt x="28194" y="117500"/>
                  </a:lnTo>
                  <a:close/>
                </a:path>
                <a:path w="38734" h="382904">
                  <a:moveTo>
                    <a:pt x="28371" y="364528"/>
                  </a:moveTo>
                  <a:lnTo>
                    <a:pt x="27393" y="364451"/>
                  </a:lnTo>
                  <a:lnTo>
                    <a:pt x="27305" y="363804"/>
                  </a:lnTo>
                  <a:lnTo>
                    <a:pt x="24041" y="363804"/>
                  </a:lnTo>
                  <a:lnTo>
                    <a:pt x="25933" y="362534"/>
                  </a:lnTo>
                  <a:lnTo>
                    <a:pt x="27406" y="361264"/>
                  </a:lnTo>
                  <a:lnTo>
                    <a:pt x="26428" y="361264"/>
                  </a:lnTo>
                  <a:lnTo>
                    <a:pt x="27889" y="359994"/>
                  </a:lnTo>
                  <a:lnTo>
                    <a:pt x="24815" y="361264"/>
                  </a:lnTo>
                  <a:lnTo>
                    <a:pt x="26238" y="361264"/>
                  </a:lnTo>
                  <a:lnTo>
                    <a:pt x="24638" y="362534"/>
                  </a:lnTo>
                  <a:lnTo>
                    <a:pt x="24345" y="361264"/>
                  </a:lnTo>
                  <a:lnTo>
                    <a:pt x="24815" y="361264"/>
                  </a:lnTo>
                  <a:lnTo>
                    <a:pt x="24815" y="359994"/>
                  </a:lnTo>
                  <a:lnTo>
                    <a:pt x="25717" y="359994"/>
                  </a:lnTo>
                  <a:lnTo>
                    <a:pt x="26644" y="358724"/>
                  </a:lnTo>
                  <a:lnTo>
                    <a:pt x="23368" y="359994"/>
                  </a:lnTo>
                  <a:lnTo>
                    <a:pt x="23253" y="362534"/>
                  </a:lnTo>
                  <a:lnTo>
                    <a:pt x="21094" y="363118"/>
                  </a:lnTo>
                  <a:lnTo>
                    <a:pt x="20891" y="363169"/>
                  </a:lnTo>
                  <a:lnTo>
                    <a:pt x="18503" y="363804"/>
                  </a:lnTo>
                  <a:lnTo>
                    <a:pt x="16675" y="363804"/>
                  </a:lnTo>
                  <a:lnTo>
                    <a:pt x="20586" y="362534"/>
                  </a:lnTo>
                  <a:lnTo>
                    <a:pt x="20891" y="363169"/>
                  </a:lnTo>
                  <a:lnTo>
                    <a:pt x="21005" y="362534"/>
                  </a:lnTo>
                  <a:lnTo>
                    <a:pt x="23253" y="362534"/>
                  </a:lnTo>
                  <a:lnTo>
                    <a:pt x="23253" y="359994"/>
                  </a:lnTo>
                  <a:lnTo>
                    <a:pt x="19913" y="358724"/>
                  </a:lnTo>
                  <a:lnTo>
                    <a:pt x="24688" y="357454"/>
                  </a:lnTo>
                  <a:lnTo>
                    <a:pt x="13728" y="357454"/>
                  </a:lnTo>
                  <a:lnTo>
                    <a:pt x="10414" y="357454"/>
                  </a:lnTo>
                  <a:lnTo>
                    <a:pt x="12700" y="358724"/>
                  </a:lnTo>
                  <a:lnTo>
                    <a:pt x="13055" y="358724"/>
                  </a:lnTo>
                  <a:lnTo>
                    <a:pt x="11811" y="359994"/>
                  </a:lnTo>
                  <a:lnTo>
                    <a:pt x="12369" y="359994"/>
                  </a:lnTo>
                  <a:lnTo>
                    <a:pt x="11747" y="361264"/>
                  </a:lnTo>
                  <a:lnTo>
                    <a:pt x="15011" y="361264"/>
                  </a:lnTo>
                  <a:lnTo>
                    <a:pt x="12217" y="362534"/>
                  </a:lnTo>
                  <a:lnTo>
                    <a:pt x="13411" y="362534"/>
                  </a:lnTo>
                  <a:lnTo>
                    <a:pt x="14859" y="363804"/>
                  </a:lnTo>
                  <a:lnTo>
                    <a:pt x="12827" y="365074"/>
                  </a:lnTo>
                  <a:lnTo>
                    <a:pt x="11557" y="365074"/>
                  </a:lnTo>
                  <a:lnTo>
                    <a:pt x="12928" y="366344"/>
                  </a:lnTo>
                  <a:lnTo>
                    <a:pt x="15328" y="365074"/>
                  </a:lnTo>
                  <a:lnTo>
                    <a:pt x="17195" y="365074"/>
                  </a:lnTo>
                  <a:lnTo>
                    <a:pt x="18808" y="365074"/>
                  </a:lnTo>
                  <a:lnTo>
                    <a:pt x="18821" y="366344"/>
                  </a:lnTo>
                  <a:lnTo>
                    <a:pt x="17195" y="365074"/>
                  </a:lnTo>
                  <a:lnTo>
                    <a:pt x="14947" y="366344"/>
                  </a:lnTo>
                  <a:lnTo>
                    <a:pt x="15925" y="366344"/>
                  </a:lnTo>
                  <a:lnTo>
                    <a:pt x="11645" y="367614"/>
                  </a:lnTo>
                  <a:lnTo>
                    <a:pt x="20789" y="366344"/>
                  </a:lnTo>
                  <a:lnTo>
                    <a:pt x="17932" y="367614"/>
                  </a:lnTo>
                  <a:lnTo>
                    <a:pt x="20396" y="367614"/>
                  </a:lnTo>
                  <a:lnTo>
                    <a:pt x="17627" y="368884"/>
                  </a:lnTo>
                  <a:lnTo>
                    <a:pt x="16814" y="368884"/>
                  </a:lnTo>
                  <a:lnTo>
                    <a:pt x="16027" y="367614"/>
                  </a:lnTo>
                  <a:lnTo>
                    <a:pt x="12763" y="368884"/>
                  </a:lnTo>
                  <a:lnTo>
                    <a:pt x="13182" y="368884"/>
                  </a:lnTo>
                  <a:lnTo>
                    <a:pt x="11747" y="370154"/>
                  </a:lnTo>
                  <a:lnTo>
                    <a:pt x="19939" y="370154"/>
                  </a:lnTo>
                  <a:lnTo>
                    <a:pt x="14020" y="371424"/>
                  </a:lnTo>
                  <a:lnTo>
                    <a:pt x="10325" y="371424"/>
                  </a:lnTo>
                  <a:lnTo>
                    <a:pt x="12903" y="372694"/>
                  </a:lnTo>
                  <a:lnTo>
                    <a:pt x="12534" y="372694"/>
                  </a:lnTo>
                  <a:lnTo>
                    <a:pt x="16052" y="373964"/>
                  </a:lnTo>
                  <a:lnTo>
                    <a:pt x="8407" y="375234"/>
                  </a:lnTo>
                  <a:lnTo>
                    <a:pt x="13246" y="375234"/>
                  </a:lnTo>
                  <a:lnTo>
                    <a:pt x="15278" y="376504"/>
                  </a:lnTo>
                  <a:lnTo>
                    <a:pt x="16764" y="376504"/>
                  </a:lnTo>
                  <a:lnTo>
                    <a:pt x="20497" y="376504"/>
                  </a:lnTo>
                  <a:lnTo>
                    <a:pt x="18897" y="377774"/>
                  </a:lnTo>
                  <a:lnTo>
                    <a:pt x="19939" y="377774"/>
                  </a:lnTo>
                  <a:lnTo>
                    <a:pt x="22669" y="376504"/>
                  </a:lnTo>
                  <a:lnTo>
                    <a:pt x="23418" y="376504"/>
                  </a:lnTo>
                  <a:lnTo>
                    <a:pt x="24193" y="376504"/>
                  </a:lnTo>
                  <a:lnTo>
                    <a:pt x="26644" y="375234"/>
                  </a:lnTo>
                  <a:lnTo>
                    <a:pt x="24396" y="375234"/>
                  </a:lnTo>
                  <a:lnTo>
                    <a:pt x="23241" y="374294"/>
                  </a:lnTo>
                  <a:lnTo>
                    <a:pt x="25234" y="373964"/>
                  </a:lnTo>
                  <a:lnTo>
                    <a:pt x="22847" y="373964"/>
                  </a:lnTo>
                  <a:lnTo>
                    <a:pt x="22212" y="373964"/>
                  </a:lnTo>
                  <a:lnTo>
                    <a:pt x="22212" y="374459"/>
                  </a:lnTo>
                  <a:lnTo>
                    <a:pt x="21183" y="375234"/>
                  </a:lnTo>
                  <a:lnTo>
                    <a:pt x="17399" y="375234"/>
                  </a:lnTo>
                  <a:lnTo>
                    <a:pt x="22212" y="374459"/>
                  </a:lnTo>
                  <a:lnTo>
                    <a:pt x="22212" y="373964"/>
                  </a:lnTo>
                  <a:lnTo>
                    <a:pt x="20193" y="373964"/>
                  </a:lnTo>
                  <a:lnTo>
                    <a:pt x="23075" y="372694"/>
                  </a:lnTo>
                  <a:lnTo>
                    <a:pt x="23825" y="372694"/>
                  </a:lnTo>
                  <a:lnTo>
                    <a:pt x="22720" y="372122"/>
                  </a:lnTo>
                  <a:lnTo>
                    <a:pt x="25717" y="371424"/>
                  </a:lnTo>
                  <a:lnTo>
                    <a:pt x="21983" y="371424"/>
                  </a:lnTo>
                  <a:lnTo>
                    <a:pt x="21983" y="372694"/>
                  </a:lnTo>
                  <a:lnTo>
                    <a:pt x="20256" y="372694"/>
                  </a:lnTo>
                  <a:lnTo>
                    <a:pt x="21818" y="372338"/>
                  </a:lnTo>
                  <a:lnTo>
                    <a:pt x="21983" y="372694"/>
                  </a:lnTo>
                  <a:lnTo>
                    <a:pt x="21983" y="371424"/>
                  </a:lnTo>
                  <a:lnTo>
                    <a:pt x="21386" y="371424"/>
                  </a:lnTo>
                  <a:lnTo>
                    <a:pt x="20828" y="371424"/>
                  </a:lnTo>
                  <a:lnTo>
                    <a:pt x="26606" y="370154"/>
                  </a:lnTo>
                  <a:lnTo>
                    <a:pt x="21869" y="370154"/>
                  </a:lnTo>
                  <a:lnTo>
                    <a:pt x="23901" y="368960"/>
                  </a:lnTo>
                  <a:lnTo>
                    <a:pt x="24028" y="368884"/>
                  </a:lnTo>
                  <a:lnTo>
                    <a:pt x="24739" y="367614"/>
                  </a:lnTo>
                  <a:lnTo>
                    <a:pt x="26073" y="366344"/>
                  </a:lnTo>
                  <a:lnTo>
                    <a:pt x="23571" y="366344"/>
                  </a:lnTo>
                  <a:lnTo>
                    <a:pt x="22745" y="365074"/>
                  </a:lnTo>
                  <a:lnTo>
                    <a:pt x="27495" y="365074"/>
                  </a:lnTo>
                  <a:lnTo>
                    <a:pt x="27406" y="364515"/>
                  </a:lnTo>
                  <a:lnTo>
                    <a:pt x="27825" y="364515"/>
                  </a:lnTo>
                  <a:lnTo>
                    <a:pt x="28371" y="364528"/>
                  </a:lnTo>
                  <a:close/>
                </a:path>
                <a:path w="38734" h="382904">
                  <a:moveTo>
                    <a:pt x="28384" y="112141"/>
                  </a:moveTo>
                  <a:lnTo>
                    <a:pt x="27724" y="112141"/>
                  </a:lnTo>
                  <a:lnTo>
                    <a:pt x="28384" y="112141"/>
                  </a:lnTo>
                  <a:close/>
                </a:path>
                <a:path w="38734" h="382904">
                  <a:moveTo>
                    <a:pt x="28397" y="76009"/>
                  </a:moveTo>
                  <a:lnTo>
                    <a:pt x="28181" y="76034"/>
                  </a:lnTo>
                  <a:lnTo>
                    <a:pt x="28003" y="76047"/>
                  </a:lnTo>
                  <a:lnTo>
                    <a:pt x="27800" y="76073"/>
                  </a:lnTo>
                  <a:lnTo>
                    <a:pt x="27965" y="76174"/>
                  </a:lnTo>
                  <a:lnTo>
                    <a:pt x="28397" y="76009"/>
                  </a:lnTo>
                  <a:close/>
                </a:path>
                <a:path w="38734" h="382904">
                  <a:moveTo>
                    <a:pt x="28740" y="300812"/>
                  </a:moveTo>
                  <a:lnTo>
                    <a:pt x="28486" y="300761"/>
                  </a:lnTo>
                  <a:lnTo>
                    <a:pt x="28740" y="300812"/>
                  </a:lnTo>
                  <a:close/>
                </a:path>
                <a:path w="38734" h="382904">
                  <a:moveTo>
                    <a:pt x="28829" y="27051"/>
                  </a:moveTo>
                  <a:lnTo>
                    <a:pt x="28600" y="27051"/>
                  </a:lnTo>
                  <a:lnTo>
                    <a:pt x="28092" y="27178"/>
                  </a:lnTo>
                  <a:lnTo>
                    <a:pt x="28829" y="27051"/>
                  </a:lnTo>
                  <a:close/>
                </a:path>
                <a:path w="38734" h="382904">
                  <a:moveTo>
                    <a:pt x="28892" y="79070"/>
                  </a:moveTo>
                  <a:lnTo>
                    <a:pt x="28689" y="78943"/>
                  </a:lnTo>
                  <a:lnTo>
                    <a:pt x="28333" y="78981"/>
                  </a:lnTo>
                  <a:lnTo>
                    <a:pt x="28740" y="79019"/>
                  </a:lnTo>
                  <a:lnTo>
                    <a:pt x="28892" y="79070"/>
                  </a:lnTo>
                  <a:close/>
                </a:path>
                <a:path w="38734" h="382904">
                  <a:moveTo>
                    <a:pt x="28892" y="79070"/>
                  </a:moveTo>
                  <a:lnTo>
                    <a:pt x="28676" y="79082"/>
                  </a:lnTo>
                  <a:lnTo>
                    <a:pt x="28460" y="79159"/>
                  </a:lnTo>
                  <a:lnTo>
                    <a:pt x="28892" y="79070"/>
                  </a:lnTo>
                  <a:close/>
                </a:path>
                <a:path w="38734" h="382904">
                  <a:moveTo>
                    <a:pt x="28994" y="87884"/>
                  </a:moveTo>
                  <a:lnTo>
                    <a:pt x="28727" y="87947"/>
                  </a:lnTo>
                  <a:lnTo>
                    <a:pt x="28600" y="88036"/>
                  </a:lnTo>
                  <a:lnTo>
                    <a:pt x="28994" y="87884"/>
                  </a:lnTo>
                  <a:close/>
                </a:path>
                <a:path w="38734" h="382904">
                  <a:moveTo>
                    <a:pt x="29057" y="21183"/>
                  </a:moveTo>
                  <a:lnTo>
                    <a:pt x="28752" y="21209"/>
                  </a:lnTo>
                  <a:lnTo>
                    <a:pt x="29057" y="21183"/>
                  </a:lnTo>
                  <a:close/>
                </a:path>
                <a:path w="38734" h="382904">
                  <a:moveTo>
                    <a:pt x="29171" y="348564"/>
                  </a:moveTo>
                  <a:lnTo>
                    <a:pt x="26733" y="348564"/>
                  </a:lnTo>
                  <a:lnTo>
                    <a:pt x="26974" y="348957"/>
                  </a:lnTo>
                  <a:lnTo>
                    <a:pt x="29171" y="348564"/>
                  </a:lnTo>
                  <a:close/>
                </a:path>
                <a:path w="38734" h="382904">
                  <a:moveTo>
                    <a:pt x="29298" y="342823"/>
                  </a:moveTo>
                  <a:lnTo>
                    <a:pt x="29044" y="342798"/>
                  </a:lnTo>
                  <a:lnTo>
                    <a:pt x="28879" y="342887"/>
                  </a:lnTo>
                  <a:lnTo>
                    <a:pt x="29121" y="342874"/>
                  </a:lnTo>
                  <a:lnTo>
                    <a:pt x="29298" y="342823"/>
                  </a:lnTo>
                  <a:close/>
                </a:path>
                <a:path w="38734" h="382904">
                  <a:moveTo>
                    <a:pt x="29362" y="98298"/>
                  </a:moveTo>
                  <a:lnTo>
                    <a:pt x="28994" y="97917"/>
                  </a:lnTo>
                  <a:lnTo>
                    <a:pt x="26885" y="98183"/>
                  </a:lnTo>
                  <a:lnTo>
                    <a:pt x="29362" y="98298"/>
                  </a:lnTo>
                  <a:close/>
                </a:path>
                <a:path w="38734" h="382904">
                  <a:moveTo>
                    <a:pt x="29451" y="114592"/>
                  </a:moveTo>
                  <a:lnTo>
                    <a:pt x="26504" y="114681"/>
                  </a:lnTo>
                  <a:lnTo>
                    <a:pt x="25222" y="114719"/>
                  </a:lnTo>
                  <a:lnTo>
                    <a:pt x="26428" y="114706"/>
                  </a:lnTo>
                  <a:lnTo>
                    <a:pt x="27012" y="114744"/>
                  </a:lnTo>
                  <a:lnTo>
                    <a:pt x="27241" y="114808"/>
                  </a:lnTo>
                  <a:lnTo>
                    <a:pt x="29324" y="114668"/>
                  </a:lnTo>
                  <a:lnTo>
                    <a:pt x="29451" y="114592"/>
                  </a:lnTo>
                  <a:close/>
                </a:path>
                <a:path w="38734" h="382904">
                  <a:moveTo>
                    <a:pt x="29565" y="65786"/>
                  </a:moveTo>
                  <a:lnTo>
                    <a:pt x="29298" y="65405"/>
                  </a:lnTo>
                  <a:lnTo>
                    <a:pt x="29222" y="65278"/>
                  </a:lnTo>
                  <a:lnTo>
                    <a:pt x="27978" y="65201"/>
                  </a:lnTo>
                  <a:lnTo>
                    <a:pt x="28600" y="65278"/>
                  </a:lnTo>
                  <a:lnTo>
                    <a:pt x="27965" y="65405"/>
                  </a:lnTo>
                  <a:lnTo>
                    <a:pt x="26136" y="65278"/>
                  </a:lnTo>
                  <a:lnTo>
                    <a:pt x="27711" y="65786"/>
                  </a:lnTo>
                  <a:lnTo>
                    <a:pt x="29527" y="66167"/>
                  </a:lnTo>
                  <a:lnTo>
                    <a:pt x="29565" y="65786"/>
                  </a:lnTo>
                  <a:close/>
                </a:path>
                <a:path w="38734" h="382904">
                  <a:moveTo>
                    <a:pt x="29603" y="59118"/>
                  </a:moveTo>
                  <a:lnTo>
                    <a:pt x="29387" y="59093"/>
                  </a:lnTo>
                  <a:lnTo>
                    <a:pt x="29603" y="59118"/>
                  </a:lnTo>
                  <a:close/>
                </a:path>
                <a:path w="38734" h="382904">
                  <a:moveTo>
                    <a:pt x="29997" y="329120"/>
                  </a:moveTo>
                  <a:lnTo>
                    <a:pt x="29616" y="329145"/>
                  </a:lnTo>
                  <a:lnTo>
                    <a:pt x="29997" y="329120"/>
                  </a:lnTo>
                  <a:close/>
                </a:path>
                <a:path w="38734" h="382904">
                  <a:moveTo>
                    <a:pt x="30035" y="102273"/>
                  </a:moveTo>
                  <a:lnTo>
                    <a:pt x="29629" y="102044"/>
                  </a:lnTo>
                  <a:lnTo>
                    <a:pt x="29006" y="102298"/>
                  </a:lnTo>
                  <a:lnTo>
                    <a:pt x="30035" y="102273"/>
                  </a:lnTo>
                  <a:close/>
                </a:path>
                <a:path w="38734" h="382904">
                  <a:moveTo>
                    <a:pt x="30048" y="111112"/>
                  </a:moveTo>
                  <a:lnTo>
                    <a:pt x="28625" y="111010"/>
                  </a:lnTo>
                  <a:lnTo>
                    <a:pt x="29502" y="111112"/>
                  </a:lnTo>
                  <a:lnTo>
                    <a:pt x="30048" y="111112"/>
                  </a:lnTo>
                  <a:close/>
                </a:path>
                <a:path w="38734" h="382904">
                  <a:moveTo>
                    <a:pt x="30162" y="115201"/>
                  </a:moveTo>
                  <a:lnTo>
                    <a:pt x="29108" y="115062"/>
                  </a:lnTo>
                  <a:lnTo>
                    <a:pt x="28841" y="115023"/>
                  </a:lnTo>
                  <a:lnTo>
                    <a:pt x="27863" y="115303"/>
                  </a:lnTo>
                  <a:lnTo>
                    <a:pt x="28409" y="115582"/>
                  </a:lnTo>
                  <a:lnTo>
                    <a:pt x="29502" y="115227"/>
                  </a:lnTo>
                  <a:lnTo>
                    <a:pt x="30162" y="115201"/>
                  </a:lnTo>
                  <a:close/>
                </a:path>
                <a:path w="38734" h="382904">
                  <a:moveTo>
                    <a:pt x="30264" y="66789"/>
                  </a:moveTo>
                  <a:lnTo>
                    <a:pt x="28638" y="66636"/>
                  </a:lnTo>
                  <a:lnTo>
                    <a:pt x="28409" y="66852"/>
                  </a:lnTo>
                  <a:lnTo>
                    <a:pt x="27127" y="67068"/>
                  </a:lnTo>
                  <a:lnTo>
                    <a:pt x="27559" y="67170"/>
                  </a:lnTo>
                  <a:lnTo>
                    <a:pt x="29197" y="67056"/>
                  </a:lnTo>
                  <a:lnTo>
                    <a:pt x="30264" y="66789"/>
                  </a:lnTo>
                  <a:close/>
                </a:path>
                <a:path w="38734" h="382904">
                  <a:moveTo>
                    <a:pt x="30670" y="86029"/>
                  </a:moveTo>
                  <a:lnTo>
                    <a:pt x="30416" y="85979"/>
                  </a:lnTo>
                  <a:lnTo>
                    <a:pt x="30670" y="86029"/>
                  </a:lnTo>
                  <a:close/>
                </a:path>
                <a:path w="38734" h="382904">
                  <a:moveTo>
                    <a:pt x="31064" y="97663"/>
                  </a:moveTo>
                  <a:lnTo>
                    <a:pt x="28613" y="97536"/>
                  </a:lnTo>
                  <a:lnTo>
                    <a:pt x="28994" y="97917"/>
                  </a:lnTo>
                  <a:lnTo>
                    <a:pt x="31064" y="97663"/>
                  </a:lnTo>
                  <a:close/>
                </a:path>
                <a:path w="38734" h="382904">
                  <a:moveTo>
                    <a:pt x="31191" y="300520"/>
                  </a:moveTo>
                  <a:lnTo>
                    <a:pt x="28740" y="300812"/>
                  </a:lnTo>
                  <a:lnTo>
                    <a:pt x="29451" y="300990"/>
                  </a:lnTo>
                  <a:lnTo>
                    <a:pt x="31191" y="300520"/>
                  </a:lnTo>
                  <a:close/>
                </a:path>
                <a:path w="38734" h="382904">
                  <a:moveTo>
                    <a:pt x="31381" y="254088"/>
                  </a:moveTo>
                  <a:lnTo>
                    <a:pt x="31140" y="253898"/>
                  </a:lnTo>
                  <a:lnTo>
                    <a:pt x="30467" y="253974"/>
                  </a:lnTo>
                  <a:lnTo>
                    <a:pt x="31381" y="254088"/>
                  </a:lnTo>
                  <a:close/>
                </a:path>
                <a:path w="38734" h="382904">
                  <a:moveTo>
                    <a:pt x="31572" y="250291"/>
                  </a:moveTo>
                  <a:lnTo>
                    <a:pt x="31076" y="249504"/>
                  </a:lnTo>
                  <a:lnTo>
                    <a:pt x="30454" y="249504"/>
                  </a:lnTo>
                  <a:lnTo>
                    <a:pt x="31254" y="250215"/>
                  </a:lnTo>
                  <a:lnTo>
                    <a:pt x="31572" y="250291"/>
                  </a:lnTo>
                  <a:close/>
                </a:path>
                <a:path w="38734" h="382904">
                  <a:moveTo>
                    <a:pt x="31762" y="116801"/>
                  </a:moveTo>
                  <a:lnTo>
                    <a:pt x="28194" y="117500"/>
                  </a:lnTo>
                  <a:lnTo>
                    <a:pt x="28409" y="117690"/>
                  </a:lnTo>
                  <a:lnTo>
                    <a:pt x="31762" y="116801"/>
                  </a:lnTo>
                  <a:close/>
                </a:path>
                <a:path w="38734" h="382904">
                  <a:moveTo>
                    <a:pt x="32004" y="76784"/>
                  </a:moveTo>
                  <a:lnTo>
                    <a:pt x="31000" y="76530"/>
                  </a:lnTo>
                  <a:lnTo>
                    <a:pt x="27711" y="76644"/>
                  </a:lnTo>
                  <a:lnTo>
                    <a:pt x="28308" y="76809"/>
                  </a:lnTo>
                  <a:lnTo>
                    <a:pt x="32004" y="76784"/>
                  </a:lnTo>
                  <a:close/>
                </a:path>
                <a:path w="38734" h="382904">
                  <a:moveTo>
                    <a:pt x="32143" y="94869"/>
                  </a:moveTo>
                  <a:lnTo>
                    <a:pt x="30949" y="94488"/>
                  </a:lnTo>
                  <a:lnTo>
                    <a:pt x="30175" y="94742"/>
                  </a:lnTo>
                  <a:lnTo>
                    <a:pt x="32143" y="94869"/>
                  </a:lnTo>
                  <a:close/>
                </a:path>
                <a:path w="38734" h="382904">
                  <a:moveTo>
                    <a:pt x="32842" y="98310"/>
                  </a:moveTo>
                  <a:lnTo>
                    <a:pt x="31851" y="97942"/>
                  </a:lnTo>
                  <a:lnTo>
                    <a:pt x="32448" y="98221"/>
                  </a:lnTo>
                  <a:lnTo>
                    <a:pt x="32842" y="98310"/>
                  </a:lnTo>
                  <a:close/>
                </a:path>
                <a:path w="38734" h="382904">
                  <a:moveTo>
                    <a:pt x="32854" y="5588"/>
                  </a:moveTo>
                  <a:lnTo>
                    <a:pt x="31191" y="5207"/>
                  </a:lnTo>
                  <a:lnTo>
                    <a:pt x="28968" y="4699"/>
                  </a:lnTo>
                  <a:lnTo>
                    <a:pt x="27851" y="4445"/>
                  </a:lnTo>
                  <a:lnTo>
                    <a:pt x="25717" y="4445"/>
                  </a:lnTo>
                  <a:lnTo>
                    <a:pt x="26136" y="4191"/>
                  </a:lnTo>
                  <a:lnTo>
                    <a:pt x="24511" y="3429"/>
                  </a:lnTo>
                  <a:lnTo>
                    <a:pt x="25425" y="3479"/>
                  </a:lnTo>
                  <a:lnTo>
                    <a:pt x="24752" y="3429"/>
                  </a:lnTo>
                  <a:lnTo>
                    <a:pt x="25869" y="3302"/>
                  </a:lnTo>
                  <a:lnTo>
                    <a:pt x="27508" y="3429"/>
                  </a:lnTo>
                  <a:lnTo>
                    <a:pt x="27165" y="3302"/>
                  </a:lnTo>
                  <a:lnTo>
                    <a:pt x="25768" y="2794"/>
                  </a:lnTo>
                  <a:lnTo>
                    <a:pt x="24714" y="2413"/>
                  </a:lnTo>
                  <a:lnTo>
                    <a:pt x="25323" y="2159"/>
                  </a:lnTo>
                  <a:lnTo>
                    <a:pt x="25946" y="1905"/>
                  </a:lnTo>
                  <a:lnTo>
                    <a:pt x="31267" y="2921"/>
                  </a:lnTo>
                  <a:lnTo>
                    <a:pt x="31635" y="2032"/>
                  </a:lnTo>
                  <a:lnTo>
                    <a:pt x="31432" y="1905"/>
                  </a:lnTo>
                  <a:lnTo>
                    <a:pt x="31013" y="1651"/>
                  </a:lnTo>
                  <a:lnTo>
                    <a:pt x="28930" y="1270"/>
                  </a:lnTo>
                  <a:lnTo>
                    <a:pt x="26860" y="889"/>
                  </a:lnTo>
                  <a:lnTo>
                    <a:pt x="25755" y="889"/>
                  </a:lnTo>
                  <a:lnTo>
                    <a:pt x="25666" y="1016"/>
                  </a:lnTo>
                  <a:lnTo>
                    <a:pt x="24714" y="1270"/>
                  </a:lnTo>
                  <a:lnTo>
                    <a:pt x="23050" y="1143"/>
                  </a:lnTo>
                  <a:lnTo>
                    <a:pt x="22199" y="762"/>
                  </a:lnTo>
                  <a:lnTo>
                    <a:pt x="17348" y="508"/>
                  </a:lnTo>
                  <a:lnTo>
                    <a:pt x="12357" y="0"/>
                  </a:lnTo>
                  <a:lnTo>
                    <a:pt x="8928" y="635"/>
                  </a:lnTo>
                  <a:lnTo>
                    <a:pt x="11887" y="1270"/>
                  </a:lnTo>
                  <a:lnTo>
                    <a:pt x="9728" y="1384"/>
                  </a:lnTo>
                  <a:lnTo>
                    <a:pt x="10452" y="1524"/>
                  </a:lnTo>
                  <a:lnTo>
                    <a:pt x="8305" y="1524"/>
                  </a:lnTo>
                  <a:lnTo>
                    <a:pt x="7835" y="1651"/>
                  </a:lnTo>
                  <a:lnTo>
                    <a:pt x="11747" y="2184"/>
                  </a:lnTo>
                  <a:lnTo>
                    <a:pt x="11912" y="2159"/>
                  </a:lnTo>
                  <a:lnTo>
                    <a:pt x="12141" y="2235"/>
                  </a:lnTo>
                  <a:lnTo>
                    <a:pt x="12458" y="2286"/>
                  </a:lnTo>
                  <a:lnTo>
                    <a:pt x="12255" y="2286"/>
                  </a:lnTo>
                  <a:lnTo>
                    <a:pt x="13309" y="2667"/>
                  </a:lnTo>
                  <a:lnTo>
                    <a:pt x="11087" y="2794"/>
                  </a:lnTo>
                  <a:lnTo>
                    <a:pt x="9296" y="2667"/>
                  </a:lnTo>
                  <a:lnTo>
                    <a:pt x="11163" y="3048"/>
                  </a:lnTo>
                  <a:lnTo>
                    <a:pt x="10058" y="3048"/>
                  </a:lnTo>
                  <a:lnTo>
                    <a:pt x="9182" y="3429"/>
                  </a:lnTo>
                  <a:lnTo>
                    <a:pt x="11747" y="3683"/>
                  </a:lnTo>
                  <a:lnTo>
                    <a:pt x="9004" y="3810"/>
                  </a:lnTo>
                  <a:lnTo>
                    <a:pt x="12433" y="4699"/>
                  </a:lnTo>
                  <a:lnTo>
                    <a:pt x="7810" y="4445"/>
                  </a:lnTo>
                  <a:lnTo>
                    <a:pt x="8915" y="4572"/>
                  </a:lnTo>
                  <a:lnTo>
                    <a:pt x="11417" y="5080"/>
                  </a:lnTo>
                  <a:lnTo>
                    <a:pt x="11595" y="5207"/>
                  </a:lnTo>
                  <a:lnTo>
                    <a:pt x="6096" y="4572"/>
                  </a:lnTo>
                  <a:lnTo>
                    <a:pt x="11239" y="6096"/>
                  </a:lnTo>
                  <a:lnTo>
                    <a:pt x="5321" y="5715"/>
                  </a:lnTo>
                  <a:lnTo>
                    <a:pt x="10274" y="6350"/>
                  </a:lnTo>
                  <a:lnTo>
                    <a:pt x="7467" y="6985"/>
                  </a:lnTo>
                  <a:lnTo>
                    <a:pt x="9271" y="7493"/>
                  </a:lnTo>
                  <a:lnTo>
                    <a:pt x="10198" y="7747"/>
                  </a:lnTo>
                  <a:lnTo>
                    <a:pt x="9118" y="7632"/>
                  </a:lnTo>
                  <a:lnTo>
                    <a:pt x="8839" y="7874"/>
                  </a:lnTo>
                  <a:lnTo>
                    <a:pt x="7340" y="7874"/>
                  </a:lnTo>
                  <a:lnTo>
                    <a:pt x="6400" y="8001"/>
                  </a:lnTo>
                  <a:lnTo>
                    <a:pt x="10490" y="8255"/>
                  </a:lnTo>
                  <a:lnTo>
                    <a:pt x="11417" y="8763"/>
                  </a:lnTo>
                  <a:lnTo>
                    <a:pt x="13931" y="9144"/>
                  </a:lnTo>
                  <a:lnTo>
                    <a:pt x="9956" y="9398"/>
                  </a:lnTo>
                  <a:lnTo>
                    <a:pt x="9118" y="8763"/>
                  </a:lnTo>
                  <a:lnTo>
                    <a:pt x="5321" y="8636"/>
                  </a:lnTo>
                  <a:lnTo>
                    <a:pt x="8636" y="8763"/>
                  </a:lnTo>
                  <a:lnTo>
                    <a:pt x="8610" y="9525"/>
                  </a:lnTo>
                  <a:lnTo>
                    <a:pt x="11379" y="9525"/>
                  </a:lnTo>
                  <a:lnTo>
                    <a:pt x="8928" y="9652"/>
                  </a:lnTo>
                  <a:lnTo>
                    <a:pt x="6794" y="9652"/>
                  </a:lnTo>
                  <a:lnTo>
                    <a:pt x="11912" y="9906"/>
                  </a:lnTo>
                  <a:lnTo>
                    <a:pt x="7632" y="10033"/>
                  </a:lnTo>
                  <a:lnTo>
                    <a:pt x="10782" y="10414"/>
                  </a:lnTo>
                  <a:lnTo>
                    <a:pt x="8229" y="10668"/>
                  </a:lnTo>
                  <a:lnTo>
                    <a:pt x="5969" y="10287"/>
                  </a:lnTo>
                  <a:lnTo>
                    <a:pt x="7518" y="10795"/>
                  </a:lnTo>
                  <a:lnTo>
                    <a:pt x="6426" y="10972"/>
                  </a:lnTo>
                  <a:lnTo>
                    <a:pt x="7912" y="10922"/>
                  </a:lnTo>
                  <a:lnTo>
                    <a:pt x="10134" y="11049"/>
                  </a:lnTo>
                  <a:lnTo>
                    <a:pt x="11201" y="11684"/>
                  </a:lnTo>
                  <a:lnTo>
                    <a:pt x="7264" y="11303"/>
                  </a:lnTo>
                  <a:lnTo>
                    <a:pt x="5283" y="11430"/>
                  </a:lnTo>
                  <a:lnTo>
                    <a:pt x="6299" y="11811"/>
                  </a:lnTo>
                  <a:lnTo>
                    <a:pt x="9829" y="12192"/>
                  </a:lnTo>
                  <a:lnTo>
                    <a:pt x="9664" y="12446"/>
                  </a:lnTo>
                  <a:lnTo>
                    <a:pt x="8001" y="12446"/>
                  </a:lnTo>
                  <a:lnTo>
                    <a:pt x="11061" y="12827"/>
                  </a:lnTo>
                  <a:lnTo>
                    <a:pt x="8153" y="13576"/>
                  </a:lnTo>
                  <a:lnTo>
                    <a:pt x="8305" y="14135"/>
                  </a:lnTo>
                  <a:lnTo>
                    <a:pt x="9144" y="14109"/>
                  </a:lnTo>
                  <a:lnTo>
                    <a:pt x="10058" y="14109"/>
                  </a:lnTo>
                  <a:lnTo>
                    <a:pt x="10960" y="14084"/>
                  </a:lnTo>
                  <a:lnTo>
                    <a:pt x="8864" y="14046"/>
                  </a:lnTo>
                  <a:lnTo>
                    <a:pt x="8191" y="13601"/>
                  </a:lnTo>
                  <a:lnTo>
                    <a:pt x="11950" y="14097"/>
                  </a:lnTo>
                  <a:lnTo>
                    <a:pt x="10998" y="14097"/>
                  </a:lnTo>
                  <a:lnTo>
                    <a:pt x="16294" y="14224"/>
                  </a:lnTo>
                  <a:lnTo>
                    <a:pt x="16357" y="14478"/>
                  </a:lnTo>
                  <a:lnTo>
                    <a:pt x="18719" y="14732"/>
                  </a:lnTo>
                  <a:lnTo>
                    <a:pt x="16192" y="14732"/>
                  </a:lnTo>
                  <a:lnTo>
                    <a:pt x="16281" y="14605"/>
                  </a:lnTo>
                  <a:lnTo>
                    <a:pt x="15265" y="14605"/>
                  </a:lnTo>
                  <a:lnTo>
                    <a:pt x="14478" y="14478"/>
                  </a:lnTo>
                  <a:lnTo>
                    <a:pt x="15557" y="14732"/>
                  </a:lnTo>
                  <a:lnTo>
                    <a:pt x="13182" y="14820"/>
                  </a:lnTo>
                  <a:lnTo>
                    <a:pt x="13449" y="14871"/>
                  </a:lnTo>
                  <a:lnTo>
                    <a:pt x="13576" y="14859"/>
                  </a:lnTo>
                  <a:lnTo>
                    <a:pt x="15773" y="15367"/>
                  </a:lnTo>
                  <a:lnTo>
                    <a:pt x="14732" y="15748"/>
                  </a:lnTo>
                  <a:lnTo>
                    <a:pt x="11176" y="15621"/>
                  </a:lnTo>
                  <a:lnTo>
                    <a:pt x="12369" y="15240"/>
                  </a:lnTo>
                  <a:lnTo>
                    <a:pt x="13500" y="14884"/>
                  </a:lnTo>
                  <a:lnTo>
                    <a:pt x="10388" y="15240"/>
                  </a:lnTo>
                  <a:lnTo>
                    <a:pt x="11087" y="14986"/>
                  </a:lnTo>
                  <a:lnTo>
                    <a:pt x="11772" y="14732"/>
                  </a:lnTo>
                  <a:lnTo>
                    <a:pt x="6146" y="14986"/>
                  </a:lnTo>
                  <a:lnTo>
                    <a:pt x="12052" y="14490"/>
                  </a:lnTo>
                  <a:lnTo>
                    <a:pt x="6159" y="14605"/>
                  </a:lnTo>
                  <a:lnTo>
                    <a:pt x="5118" y="15240"/>
                  </a:lnTo>
                  <a:lnTo>
                    <a:pt x="7937" y="15494"/>
                  </a:lnTo>
                  <a:lnTo>
                    <a:pt x="6883" y="16129"/>
                  </a:lnTo>
                  <a:lnTo>
                    <a:pt x="8851" y="16256"/>
                  </a:lnTo>
                  <a:lnTo>
                    <a:pt x="9804" y="16129"/>
                  </a:lnTo>
                  <a:lnTo>
                    <a:pt x="11785" y="16383"/>
                  </a:lnTo>
                  <a:lnTo>
                    <a:pt x="15290" y="17399"/>
                  </a:lnTo>
                  <a:lnTo>
                    <a:pt x="2819" y="16764"/>
                  </a:lnTo>
                  <a:lnTo>
                    <a:pt x="7531" y="17653"/>
                  </a:lnTo>
                  <a:lnTo>
                    <a:pt x="9893" y="18034"/>
                  </a:lnTo>
                  <a:lnTo>
                    <a:pt x="14376" y="18161"/>
                  </a:lnTo>
                  <a:lnTo>
                    <a:pt x="11988" y="18669"/>
                  </a:lnTo>
                  <a:lnTo>
                    <a:pt x="7975" y="18288"/>
                  </a:lnTo>
                  <a:lnTo>
                    <a:pt x="7556" y="18923"/>
                  </a:lnTo>
                  <a:lnTo>
                    <a:pt x="9702" y="18923"/>
                  </a:lnTo>
                  <a:lnTo>
                    <a:pt x="13741" y="18923"/>
                  </a:lnTo>
                  <a:lnTo>
                    <a:pt x="11557" y="19431"/>
                  </a:lnTo>
                  <a:lnTo>
                    <a:pt x="11506" y="19685"/>
                  </a:lnTo>
                  <a:lnTo>
                    <a:pt x="31407" y="19685"/>
                  </a:lnTo>
                  <a:lnTo>
                    <a:pt x="30899" y="19443"/>
                  </a:lnTo>
                  <a:lnTo>
                    <a:pt x="30949" y="19304"/>
                  </a:lnTo>
                  <a:lnTo>
                    <a:pt x="31369" y="18669"/>
                  </a:lnTo>
                  <a:lnTo>
                    <a:pt x="31445" y="18542"/>
                  </a:lnTo>
                  <a:lnTo>
                    <a:pt x="25946" y="17907"/>
                  </a:lnTo>
                  <a:lnTo>
                    <a:pt x="25234" y="17780"/>
                  </a:lnTo>
                  <a:lnTo>
                    <a:pt x="28397" y="17780"/>
                  </a:lnTo>
                  <a:lnTo>
                    <a:pt x="28956" y="17907"/>
                  </a:lnTo>
                  <a:lnTo>
                    <a:pt x="28867" y="18034"/>
                  </a:lnTo>
                  <a:lnTo>
                    <a:pt x="29654" y="18034"/>
                  </a:lnTo>
                  <a:lnTo>
                    <a:pt x="28727" y="17780"/>
                  </a:lnTo>
                  <a:lnTo>
                    <a:pt x="28257" y="17653"/>
                  </a:lnTo>
                  <a:lnTo>
                    <a:pt x="28549" y="17399"/>
                  </a:lnTo>
                  <a:lnTo>
                    <a:pt x="28841" y="17145"/>
                  </a:lnTo>
                  <a:lnTo>
                    <a:pt x="29146" y="16891"/>
                  </a:lnTo>
                  <a:lnTo>
                    <a:pt x="28600" y="16852"/>
                  </a:lnTo>
                  <a:lnTo>
                    <a:pt x="28219" y="16383"/>
                  </a:lnTo>
                  <a:lnTo>
                    <a:pt x="29400" y="16510"/>
                  </a:lnTo>
                  <a:lnTo>
                    <a:pt x="29565" y="16383"/>
                  </a:lnTo>
                  <a:lnTo>
                    <a:pt x="29743" y="16256"/>
                  </a:lnTo>
                  <a:lnTo>
                    <a:pt x="29921" y="16129"/>
                  </a:lnTo>
                  <a:lnTo>
                    <a:pt x="30441" y="15748"/>
                  </a:lnTo>
                  <a:lnTo>
                    <a:pt x="30619" y="15621"/>
                  </a:lnTo>
                  <a:lnTo>
                    <a:pt x="28232" y="14859"/>
                  </a:lnTo>
                  <a:lnTo>
                    <a:pt x="28194" y="16827"/>
                  </a:lnTo>
                  <a:lnTo>
                    <a:pt x="25285" y="16637"/>
                  </a:lnTo>
                  <a:lnTo>
                    <a:pt x="27038" y="16256"/>
                  </a:lnTo>
                  <a:lnTo>
                    <a:pt x="28194" y="16827"/>
                  </a:lnTo>
                  <a:lnTo>
                    <a:pt x="28194" y="14859"/>
                  </a:lnTo>
                  <a:lnTo>
                    <a:pt x="27838" y="14732"/>
                  </a:lnTo>
                  <a:lnTo>
                    <a:pt x="25387" y="13716"/>
                  </a:lnTo>
                  <a:lnTo>
                    <a:pt x="27292" y="12954"/>
                  </a:lnTo>
                  <a:lnTo>
                    <a:pt x="27609" y="12827"/>
                  </a:lnTo>
                  <a:lnTo>
                    <a:pt x="26885" y="12954"/>
                  </a:lnTo>
                  <a:lnTo>
                    <a:pt x="26238" y="12954"/>
                  </a:lnTo>
                  <a:lnTo>
                    <a:pt x="29210" y="11684"/>
                  </a:lnTo>
                  <a:lnTo>
                    <a:pt x="29806" y="11430"/>
                  </a:lnTo>
                  <a:lnTo>
                    <a:pt x="28130" y="10922"/>
                  </a:lnTo>
                  <a:lnTo>
                    <a:pt x="27292" y="10668"/>
                  </a:lnTo>
                  <a:lnTo>
                    <a:pt x="23088" y="9398"/>
                  </a:lnTo>
                  <a:lnTo>
                    <a:pt x="28702" y="8001"/>
                  </a:lnTo>
                  <a:lnTo>
                    <a:pt x="29464" y="7747"/>
                  </a:lnTo>
                  <a:lnTo>
                    <a:pt x="29832" y="7620"/>
                  </a:lnTo>
                  <a:lnTo>
                    <a:pt x="27368" y="7366"/>
                  </a:lnTo>
                  <a:lnTo>
                    <a:pt x="25514" y="6985"/>
                  </a:lnTo>
                  <a:lnTo>
                    <a:pt x="28689" y="7112"/>
                  </a:lnTo>
                  <a:lnTo>
                    <a:pt x="27952" y="6985"/>
                  </a:lnTo>
                  <a:lnTo>
                    <a:pt x="25057" y="6477"/>
                  </a:lnTo>
                  <a:lnTo>
                    <a:pt x="23926" y="6096"/>
                  </a:lnTo>
                  <a:lnTo>
                    <a:pt x="22415" y="5588"/>
                  </a:lnTo>
                  <a:lnTo>
                    <a:pt x="32854" y="5588"/>
                  </a:lnTo>
                  <a:close/>
                </a:path>
                <a:path w="38734" h="382904">
                  <a:moveTo>
                    <a:pt x="33693" y="90297"/>
                  </a:moveTo>
                  <a:lnTo>
                    <a:pt x="33388" y="90017"/>
                  </a:lnTo>
                  <a:lnTo>
                    <a:pt x="33286" y="90170"/>
                  </a:lnTo>
                  <a:lnTo>
                    <a:pt x="33693" y="90297"/>
                  </a:lnTo>
                  <a:close/>
                </a:path>
                <a:path w="38734" h="382904">
                  <a:moveTo>
                    <a:pt x="34036" y="88963"/>
                  </a:moveTo>
                  <a:lnTo>
                    <a:pt x="33616" y="89027"/>
                  </a:lnTo>
                  <a:lnTo>
                    <a:pt x="34023" y="89027"/>
                  </a:lnTo>
                  <a:close/>
                </a:path>
                <a:path w="38734" h="382904">
                  <a:moveTo>
                    <a:pt x="34175" y="39281"/>
                  </a:moveTo>
                  <a:lnTo>
                    <a:pt x="33261" y="38900"/>
                  </a:lnTo>
                  <a:lnTo>
                    <a:pt x="33070" y="39065"/>
                  </a:lnTo>
                  <a:lnTo>
                    <a:pt x="34175" y="39281"/>
                  </a:lnTo>
                  <a:close/>
                </a:path>
                <a:path w="38734" h="382904">
                  <a:moveTo>
                    <a:pt x="34353" y="41402"/>
                  </a:moveTo>
                  <a:lnTo>
                    <a:pt x="33540" y="41656"/>
                  </a:lnTo>
                  <a:lnTo>
                    <a:pt x="30772" y="41402"/>
                  </a:lnTo>
                  <a:lnTo>
                    <a:pt x="30302" y="41148"/>
                  </a:lnTo>
                  <a:lnTo>
                    <a:pt x="31242" y="41021"/>
                  </a:lnTo>
                  <a:lnTo>
                    <a:pt x="29171" y="40767"/>
                  </a:lnTo>
                  <a:lnTo>
                    <a:pt x="7378" y="40767"/>
                  </a:lnTo>
                  <a:lnTo>
                    <a:pt x="5054" y="40767"/>
                  </a:lnTo>
                  <a:lnTo>
                    <a:pt x="4572" y="41402"/>
                  </a:lnTo>
                  <a:lnTo>
                    <a:pt x="6197" y="42291"/>
                  </a:lnTo>
                  <a:lnTo>
                    <a:pt x="6134" y="43307"/>
                  </a:lnTo>
                  <a:lnTo>
                    <a:pt x="7188" y="42926"/>
                  </a:lnTo>
                  <a:lnTo>
                    <a:pt x="11036" y="43053"/>
                  </a:lnTo>
                  <a:lnTo>
                    <a:pt x="11404" y="43307"/>
                  </a:lnTo>
                  <a:lnTo>
                    <a:pt x="10388" y="43345"/>
                  </a:lnTo>
                  <a:lnTo>
                    <a:pt x="11861" y="43561"/>
                  </a:lnTo>
                  <a:lnTo>
                    <a:pt x="11455" y="43815"/>
                  </a:lnTo>
                  <a:lnTo>
                    <a:pt x="34175" y="43815"/>
                  </a:lnTo>
                  <a:lnTo>
                    <a:pt x="32499" y="42926"/>
                  </a:lnTo>
                  <a:lnTo>
                    <a:pt x="31546" y="42418"/>
                  </a:lnTo>
                  <a:lnTo>
                    <a:pt x="33655" y="41656"/>
                  </a:lnTo>
                  <a:lnTo>
                    <a:pt x="34353" y="41402"/>
                  </a:lnTo>
                  <a:close/>
                </a:path>
                <a:path w="38734" h="382904">
                  <a:moveTo>
                    <a:pt x="34455" y="88900"/>
                  </a:moveTo>
                  <a:lnTo>
                    <a:pt x="34048" y="88773"/>
                  </a:lnTo>
                  <a:lnTo>
                    <a:pt x="34036" y="88963"/>
                  </a:lnTo>
                  <a:lnTo>
                    <a:pt x="34455" y="88900"/>
                  </a:lnTo>
                  <a:close/>
                </a:path>
                <a:path w="38734" h="382904">
                  <a:moveTo>
                    <a:pt x="35369" y="85852"/>
                  </a:moveTo>
                  <a:lnTo>
                    <a:pt x="34378" y="85598"/>
                  </a:lnTo>
                  <a:lnTo>
                    <a:pt x="33375" y="85344"/>
                  </a:lnTo>
                  <a:lnTo>
                    <a:pt x="31254" y="85559"/>
                  </a:lnTo>
                  <a:lnTo>
                    <a:pt x="29044" y="85217"/>
                  </a:lnTo>
                  <a:lnTo>
                    <a:pt x="30556" y="85979"/>
                  </a:lnTo>
                  <a:lnTo>
                    <a:pt x="35369" y="85852"/>
                  </a:lnTo>
                  <a:close/>
                </a:path>
                <a:path w="38734" h="382904">
                  <a:moveTo>
                    <a:pt x="35458" y="98933"/>
                  </a:moveTo>
                  <a:lnTo>
                    <a:pt x="23990" y="98552"/>
                  </a:lnTo>
                  <a:lnTo>
                    <a:pt x="26885" y="98183"/>
                  </a:lnTo>
                  <a:lnTo>
                    <a:pt x="26504" y="98171"/>
                  </a:lnTo>
                  <a:lnTo>
                    <a:pt x="26962" y="97663"/>
                  </a:lnTo>
                  <a:lnTo>
                    <a:pt x="31953" y="97028"/>
                  </a:lnTo>
                  <a:lnTo>
                    <a:pt x="31953" y="96901"/>
                  </a:lnTo>
                  <a:lnTo>
                    <a:pt x="33096" y="96520"/>
                  </a:lnTo>
                  <a:lnTo>
                    <a:pt x="33870" y="96266"/>
                  </a:lnTo>
                  <a:lnTo>
                    <a:pt x="26847" y="96520"/>
                  </a:lnTo>
                  <a:lnTo>
                    <a:pt x="27368" y="96266"/>
                  </a:lnTo>
                  <a:lnTo>
                    <a:pt x="28143" y="95885"/>
                  </a:lnTo>
                  <a:lnTo>
                    <a:pt x="26911" y="96012"/>
                  </a:lnTo>
                  <a:lnTo>
                    <a:pt x="23596" y="96266"/>
                  </a:lnTo>
                  <a:lnTo>
                    <a:pt x="22999" y="96012"/>
                  </a:lnTo>
                  <a:lnTo>
                    <a:pt x="18351" y="96012"/>
                  </a:lnTo>
                  <a:lnTo>
                    <a:pt x="18046" y="96012"/>
                  </a:lnTo>
                  <a:lnTo>
                    <a:pt x="18313" y="96393"/>
                  </a:lnTo>
                  <a:lnTo>
                    <a:pt x="16027" y="96774"/>
                  </a:lnTo>
                  <a:lnTo>
                    <a:pt x="18580" y="97028"/>
                  </a:lnTo>
                  <a:lnTo>
                    <a:pt x="17614" y="97409"/>
                  </a:lnTo>
                  <a:lnTo>
                    <a:pt x="12458" y="97536"/>
                  </a:lnTo>
                  <a:lnTo>
                    <a:pt x="15735" y="97663"/>
                  </a:lnTo>
                  <a:lnTo>
                    <a:pt x="13398" y="98425"/>
                  </a:lnTo>
                  <a:lnTo>
                    <a:pt x="16878" y="98552"/>
                  </a:lnTo>
                  <a:lnTo>
                    <a:pt x="14008" y="98552"/>
                  </a:lnTo>
                  <a:lnTo>
                    <a:pt x="13589" y="98679"/>
                  </a:lnTo>
                  <a:lnTo>
                    <a:pt x="16256" y="98679"/>
                  </a:lnTo>
                  <a:lnTo>
                    <a:pt x="15417" y="98933"/>
                  </a:lnTo>
                  <a:lnTo>
                    <a:pt x="13360" y="98933"/>
                  </a:lnTo>
                  <a:lnTo>
                    <a:pt x="12890" y="99568"/>
                  </a:lnTo>
                  <a:lnTo>
                    <a:pt x="18313" y="98679"/>
                  </a:lnTo>
                  <a:lnTo>
                    <a:pt x="16205" y="99314"/>
                  </a:lnTo>
                  <a:lnTo>
                    <a:pt x="15189" y="99314"/>
                  </a:lnTo>
                  <a:lnTo>
                    <a:pt x="14097" y="99949"/>
                  </a:lnTo>
                  <a:lnTo>
                    <a:pt x="16916" y="100457"/>
                  </a:lnTo>
                  <a:lnTo>
                    <a:pt x="15621" y="101219"/>
                  </a:lnTo>
                  <a:lnTo>
                    <a:pt x="11760" y="101473"/>
                  </a:lnTo>
                  <a:lnTo>
                    <a:pt x="12077" y="101854"/>
                  </a:lnTo>
                  <a:lnTo>
                    <a:pt x="16103" y="102616"/>
                  </a:lnTo>
                  <a:lnTo>
                    <a:pt x="15201" y="103505"/>
                  </a:lnTo>
                  <a:lnTo>
                    <a:pt x="15633" y="103378"/>
                  </a:lnTo>
                  <a:lnTo>
                    <a:pt x="21196" y="103251"/>
                  </a:lnTo>
                  <a:lnTo>
                    <a:pt x="12928" y="104140"/>
                  </a:lnTo>
                  <a:lnTo>
                    <a:pt x="15557" y="104394"/>
                  </a:lnTo>
                  <a:lnTo>
                    <a:pt x="13093" y="104394"/>
                  </a:lnTo>
                  <a:lnTo>
                    <a:pt x="12217" y="105029"/>
                  </a:lnTo>
                  <a:lnTo>
                    <a:pt x="14490" y="105537"/>
                  </a:lnTo>
                  <a:lnTo>
                    <a:pt x="16281" y="106426"/>
                  </a:lnTo>
                  <a:lnTo>
                    <a:pt x="14846" y="106299"/>
                  </a:lnTo>
                  <a:lnTo>
                    <a:pt x="13589" y="106680"/>
                  </a:lnTo>
                  <a:lnTo>
                    <a:pt x="14147" y="107315"/>
                  </a:lnTo>
                  <a:lnTo>
                    <a:pt x="13512" y="107696"/>
                  </a:lnTo>
                  <a:lnTo>
                    <a:pt x="14947" y="107696"/>
                  </a:lnTo>
                  <a:lnTo>
                    <a:pt x="14719" y="107950"/>
                  </a:lnTo>
                  <a:lnTo>
                    <a:pt x="16789" y="107696"/>
                  </a:lnTo>
                  <a:lnTo>
                    <a:pt x="13970" y="108712"/>
                  </a:lnTo>
                  <a:lnTo>
                    <a:pt x="15138" y="109474"/>
                  </a:lnTo>
                  <a:lnTo>
                    <a:pt x="16560" y="110236"/>
                  </a:lnTo>
                  <a:lnTo>
                    <a:pt x="14503" y="110998"/>
                  </a:lnTo>
                  <a:lnTo>
                    <a:pt x="13233" y="110871"/>
                  </a:lnTo>
                  <a:lnTo>
                    <a:pt x="14592" y="111760"/>
                  </a:lnTo>
                  <a:lnTo>
                    <a:pt x="17005" y="111506"/>
                  </a:lnTo>
                  <a:lnTo>
                    <a:pt x="16052" y="111506"/>
                  </a:lnTo>
                  <a:lnTo>
                    <a:pt x="17919" y="111252"/>
                  </a:lnTo>
                  <a:lnTo>
                    <a:pt x="19367" y="111379"/>
                  </a:lnTo>
                  <a:lnTo>
                    <a:pt x="20485" y="111506"/>
                  </a:lnTo>
                  <a:lnTo>
                    <a:pt x="20497" y="111760"/>
                  </a:lnTo>
                  <a:lnTo>
                    <a:pt x="18872" y="111379"/>
                  </a:lnTo>
                  <a:lnTo>
                    <a:pt x="16611" y="111887"/>
                  </a:lnTo>
                  <a:lnTo>
                    <a:pt x="15265" y="112141"/>
                  </a:lnTo>
                  <a:lnTo>
                    <a:pt x="17589" y="112014"/>
                  </a:lnTo>
                  <a:lnTo>
                    <a:pt x="13296" y="112649"/>
                  </a:lnTo>
                  <a:lnTo>
                    <a:pt x="20929" y="112014"/>
                  </a:lnTo>
                  <a:lnTo>
                    <a:pt x="22453" y="111887"/>
                  </a:lnTo>
                  <a:lnTo>
                    <a:pt x="19570" y="112649"/>
                  </a:lnTo>
                  <a:lnTo>
                    <a:pt x="18300" y="112649"/>
                  </a:lnTo>
                  <a:lnTo>
                    <a:pt x="18961" y="112903"/>
                  </a:lnTo>
                  <a:lnTo>
                    <a:pt x="20650" y="113030"/>
                  </a:lnTo>
                  <a:lnTo>
                    <a:pt x="20307" y="113284"/>
                  </a:lnTo>
                  <a:lnTo>
                    <a:pt x="17513" y="113538"/>
                  </a:lnTo>
                  <a:lnTo>
                    <a:pt x="18986" y="113157"/>
                  </a:lnTo>
                  <a:lnTo>
                    <a:pt x="16687" y="113157"/>
                  </a:lnTo>
                  <a:lnTo>
                    <a:pt x="16865" y="113538"/>
                  </a:lnTo>
                  <a:lnTo>
                    <a:pt x="22009" y="113665"/>
                  </a:lnTo>
                  <a:lnTo>
                    <a:pt x="19240" y="114046"/>
                  </a:lnTo>
                  <a:lnTo>
                    <a:pt x="18453" y="114046"/>
                  </a:lnTo>
                  <a:lnTo>
                    <a:pt x="18427" y="113792"/>
                  </a:lnTo>
                  <a:lnTo>
                    <a:pt x="17653" y="113665"/>
                  </a:lnTo>
                  <a:lnTo>
                    <a:pt x="14389" y="114173"/>
                  </a:lnTo>
                  <a:lnTo>
                    <a:pt x="15214" y="114173"/>
                  </a:lnTo>
                  <a:lnTo>
                    <a:pt x="14719" y="114427"/>
                  </a:lnTo>
                  <a:lnTo>
                    <a:pt x="13322" y="115062"/>
                  </a:lnTo>
                  <a:lnTo>
                    <a:pt x="14198" y="114935"/>
                  </a:lnTo>
                  <a:lnTo>
                    <a:pt x="21513" y="114935"/>
                  </a:lnTo>
                  <a:lnTo>
                    <a:pt x="15570" y="115697"/>
                  </a:lnTo>
                  <a:lnTo>
                    <a:pt x="16014" y="115735"/>
                  </a:lnTo>
                  <a:lnTo>
                    <a:pt x="17767" y="116078"/>
                  </a:lnTo>
                  <a:lnTo>
                    <a:pt x="14592" y="116205"/>
                  </a:lnTo>
                  <a:lnTo>
                    <a:pt x="13716" y="116459"/>
                  </a:lnTo>
                  <a:lnTo>
                    <a:pt x="12750" y="116713"/>
                  </a:lnTo>
                  <a:lnTo>
                    <a:pt x="11849" y="116713"/>
                  </a:lnTo>
                  <a:lnTo>
                    <a:pt x="14427" y="116840"/>
                  </a:lnTo>
                  <a:lnTo>
                    <a:pt x="9855" y="117221"/>
                  </a:lnTo>
                  <a:lnTo>
                    <a:pt x="13601" y="117475"/>
                  </a:lnTo>
                  <a:lnTo>
                    <a:pt x="12585" y="117475"/>
                  </a:lnTo>
                  <a:lnTo>
                    <a:pt x="13055" y="117602"/>
                  </a:lnTo>
                  <a:lnTo>
                    <a:pt x="14008" y="117602"/>
                  </a:lnTo>
                  <a:lnTo>
                    <a:pt x="17526" y="117983"/>
                  </a:lnTo>
                  <a:lnTo>
                    <a:pt x="9842" y="119126"/>
                  </a:lnTo>
                  <a:lnTo>
                    <a:pt x="14668" y="119761"/>
                  </a:lnTo>
                  <a:lnTo>
                    <a:pt x="16675" y="120269"/>
                  </a:lnTo>
                  <a:lnTo>
                    <a:pt x="20116" y="120269"/>
                  </a:lnTo>
                  <a:lnTo>
                    <a:pt x="21869" y="120777"/>
                  </a:lnTo>
                  <a:lnTo>
                    <a:pt x="20243" y="121158"/>
                  </a:lnTo>
                  <a:lnTo>
                    <a:pt x="18135" y="120777"/>
                  </a:lnTo>
                  <a:lnTo>
                    <a:pt x="16649" y="121285"/>
                  </a:lnTo>
                  <a:lnTo>
                    <a:pt x="16941" y="121539"/>
                  </a:lnTo>
                  <a:lnTo>
                    <a:pt x="18122" y="121793"/>
                  </a:lnTo>
                  <a:lnTo>
                    <a:pt x="17233" y="121793"/>
                  </a:lnTo>
                  <a:lnTo>
                    <a:pt x="15354" y="122047"/>
                  </a:lnTo>
                  <a:lnTo>
                    <a:pt x="15621" y="122301"/>
                  </a:lnTo>
                  <a:lnTo>
                    <a:pt x="17767" y="122148"/>
                  </a:lnTo>
                  <a:lnTo>
                    <a:pt x="17907" y="121920"/>
                  </a:lnTo>
                  <a:lnTo>
                    <a:pt x="22263" y="121920"/>
                  </a:lnTo>
                  <a:lnTo>
                    <a:pt x="18630" y="121666"/>
                  </a:lnTo>
                  <a:lnTo>
                    <a:pt x="19761" y="121412"/>
                  </a:lnTo>
                  <a:lnTo>
                    <a:pt x="22186" y="121285"/>
                  </a:lnTo>
                  <a:lnTo>
                    <a:pt x="22847" y="121539"/>
                  </a:lnTo>
                  <a:lnTo>
                    <a:pt x="24980" y="121031"/>
                  </a:lnTo>
                  <a:lnTo>
                    <a:pt x="21285" y="121285"/>
                  </a:lnTo>
                  <a:lnTo>
                    <a:pt x="21983" y="121158"/>
                  </a:lnTo>
                  <a:lnTo>
                    <a:pt x="24041" y="120777"/>
                  </a:lnTo>
                  <a:lnTo>
                    <a:pt x="24422" y="120777"/>
                  </a:lnTo>
                  <a:lnTo>
                    <a:pt x="23114" y="120523"/>
                  </a:lnTo>
                  <a:lnTo>
                    <a:pt x="24028" y="120650"/>
                  </a:lnTo>
                  <a:lnTo>
                    <a:pt x="25107" y="120523"/>
                  </a:lnTo>
                  <a:lnTo>
                    <a:pt x="26174" y="120396"/>
                  </a:lnTo>
                  <a:lnTo>
                    <a:pt x="25565" y="120650"/>
                  </a:lnTo>
                  <a:lnTo>
                    <a:pt x="26390" y="120396"/>
                  </a:lnTo>
                  <a:lnTo>
                    <a:pt x="28041" y="119888"/>
                  </a:lnTo>
                  <a:lnTo>
                    <a:pt x="22250" y="119888"/>
                  </a:lnTo>
                  <a:lnTo>
                    <a:pt x="24714" y="119507"/>
                  </a:lnTo>
                  <a:lnTo>
                    <a:pt x="25539" y="119380"/>
                  </a:lnTo>
                  <a:lnTo>
                    <a:pt x="24295" y="118745"/>
                  </a:lnTo>
                  <a:lnTo>
                    <a:pt x="22606" y="119507"/>
                  </a:lnTo>
                  <a:lnTo>
                    <a:pt x="18834" y="119126"/>
                  </a:lnTo>
                  <a:lnTo>
                    <a:pt x="26695" y="118364"/>
                  </a:lnTo>
                  <a:lnTo>
                    <a:pt x="23495" y="118364"/>
                  </a:lnTo>
                  <a:lnTo>
                    <a:pt x="23672" y="118237"/>
                  </a:lnTo>
                  <a:lnTo>
                    <a:pt x="21653" y="118110"/>
                  </a:lnTo>
                  <a:lnTo>
                    <a:pt x="24549" y="117602"/>
                  </a:lnTo>
                  <a:lnTo>
                    <a:pt x="20243" y="117094"/>
                  </a:lnTo>
                  <a:lnTo>
                    <a:pt x="22021" y="117005"/>
                  </a:lnTo>
                  <a:lnTo>
                    <a:pt x="21767" y="116967"/>
                  </a:lnTo>
                  <a:lnTo>
                    <a:pt x="23075" y="116878"/>
                  </a:lnTo>
                  <a:lnTo>
                    <a:pt x="25336" y="116840"/>
                  </a:lnTo>
                  <a:lnTo>
                    <a:pt x="24333" y="116789"/>
                  </a:lnTo>
                  <a:lnTo>
                    <a:pt x="27228" y="116586"/>
                  </a:lnTo>
                  <a:lnTo>
                    <a:pt x="20815" y="116459"/>
                  </a:lnTo>
                  <a:lnTo>
                    <a:pt x="22682" y="116078"/>
                  </a:lnTo>
                  <a:lnTo>
                    <a:pt x="23304" y="115951"/>
                  </a:lnTo>
                  <a:lnTo>
                    <a:pt x="22364" y="115951"/>
                  </a:lnTo>
                  <a:lnTo>
                    <a:pt x="24307" y="115697"/>
                  </a:lnTo>
                  <a:lnTo>
                    <a:pt x="28168" y="115189"/>
                  </a:lnTo>
                  <a:lnTo>
                    <a:pt x="27698" y="115062"/>
                  </a:lnTo>
                  <a:lnTo>
                    <a:pt x="27241" y="114935"/>
                  </a:lnTo>
                  <a:lnTo>
                    <a:pt x="23431" y="115062"/>
                  </a:lnTo>
                  <a:lnTo>
                    <a:pt x="23799" y="114935"/>
                  </a:lnTo>
                  <a:lnTo>
                    <a:pt x="25628" y="114300"/>
                  </a:lnTo>
                  <a:lnTo>
                    <a:pt x="24980" y="114046"/>
                  </a:lnTo>
                  <a:lnTo>
                    <a:pt x="24333" y="113792"/>
                  </a:lnTo>
                  <a:lnTo>
                    <a:pt x="25615" y="113792"/>
                  </a:lnTo>
                  <a:lnTo>
                    <a:pt x="25806" y="113538"/>
                  </a:lnTo>
                  <a:lnTo>
                    <a:pt x="26377" y="112776"/>
                  </a:lnTo>
                  <a:lnTo>
                    <a:pt x="27457" y="112268"/>
                  </a:lnTo>
                  <a:lnTo>
                    <a:pt x="27686" y="112166"/>
                  </a:lnTo>
                  <a:lnTo>
                    <a:pt x="24523" y="112268"/>
                  </a:lnTo>
                  <a:lnTo>
                    <a:pt x="25057" y="111887"/>
                  </a:lnTo>
                  <a:lnTo>
                    <a:pt x="25222" y="111760"/>
                  </a:lnTo>
                  <a:lnTo>
                    <a:pt x="24422" y="111379"/>
                  </a:lnTo>
                  <a:lnTo>
                    <a:pt x="27622" y="111379"/>
                  </a:lnTo>
                  <a:lnTo>
                    <a:pt x="28676" y="111506"/>
                  </a:lnTo>
                  <a:lnTo>
                    <a:pt x="28663" y="111379"/>
                  </a:lnTo>
                  <a:lnTo>
                    <a:pt x="28638" y="111252"/>
                  </a:lnTo>
                  <a:lnTo>
                    <a:pt x="28625" y="111125"/>
                  </a:lnTo>
                  <a:lnTo>
                    <a:pt x="26746" y="111125"/>
                  </a:lnTo>
                  <a:lnTo>
                    <a:pt x="26517" y="110998"/>
                  </a:lnTo>
                  <a:lnTo>
                    <a:pt x="26301" y="110871"/>
                  </a:lnTo>
                  <a:lnTo>
                    <a:pt x="29171" y="110871"/>
                  </a:lnTo>
                  <a:lnTo>
                    <a:pt x="28994" y="110363"/>
                  </a:lnTo>
                  <a:lnTo>
                    <a:pt x="25755" y="110109"/>
                  </a:lnTo>
                  <a:lnTo>
                    <a:pt x="27647" y="109347"/>
                  </a:lnTo>
                  <a:lnTo>
                    <a:pt x="24968" y="109474"/>
                  </a:lnTo>
                  <a:lnTo>
                    <a:pt x="20205" y="110109"/>
                  </a:lnTo>
                  <a:lnTo>
                    <a:pt x="18389" y="109601"/>
                  </a:lnTo>
                  <a:lnTo>
                    <a:pt x="22313" y="109474"/>
                  </a:lnTo>
                  <a:lnTo>
                    <a:pt x="22910" y="109601"/>
                  </a:lnTo>
                  <a:lnTo>
                    <a:pt x="22720" y="109474"/>
                  </a:lnTo>
                  <a:lnTo>
                    <a:pt x="21704" y="109347"/>
                  </a:lnTo>
                  <a:lnTo>
                    <a:pt x="22313" y="109220"/>
                  </a:lnTo>
                  <a:lnTo>
                    <a:pt x="22796" y="109270"/>
                  </a:lnTo>
                  <a:lnTo>
                    <a:pt x="22948" y="109093"/>
                  </a:lnTo>
                  <a:lnTo>
                    <a:pt x="25006" y="109093"/>
                  </a:lnTo>
                  <a:lnTo>
                    <a:pt x="24409" y="108966"/>
                  </a:lnTo>
                  <a:lnTo>
                    <a:pt x="26060" y="108839"/>
                  </a:lnTo>
                  <a:lnTo>
                    <a:pt x="26250" y="108966"/>
                  </a:lnTo>
                  <a:lnTo>
                    <a:pt x="25209" y="109093"/>
                  </a:lnTo>
                  <a:lnTo>
                    <a:pt x="25412" y="109131"/>
                  </a:lnTo>
                  <a:lnTo>
                    <a:pt x="23177" y="109308"/>
                  </a:lnTo>
                  <a:lnTo>
                    <a:pt x="24765" y="109474"/>
                  </a:lnTo>
                  <a:lnTo>
                    <a:pt x="25641" y="109156"/>
                  </a:lnTo>
                  <a:lnTo>
                    <a:pt x="26009" y="109220"/>
                  </a:lnTo>
                  <a:lnTo>
                    <a:pt x="26200" y="109093"/>
                  </a:lnTo>
                  <a:lnTo>
                    <a:pt x="26377" y="108966"/>
                  </a:lnTo>
                  <a:lnTo>
                    <a:pt x="26784" y="108839"/>
                  </a:lnTo>
                  <a:lnTo>
                    <a:pt x="27597" y="108585"/>
                  </a:lnTo>
                  <a:lnTo>
                    <a:pt x="29159" y="108458"/>
                  </a:lnTo>
                  <a:lnTo>
                    <a:pt x="27978" y="108458"/>
                  </a:lnTo>
                  <a:lnTo>
                    <a:pt x="26365" y="108585"/>
                  </a:lnTo>
                  <a:lnTo>
                    <a:pt x="26098" y="108331"/>
                  </a:lnTo>
                  <a:lnTo>
                    <a:pt x="25933" y="107950"/>
                  </a:lnTo>
                  <a:lnTo>
                    <a:pt x="28575" y="108077"/>
                  </a:lnTo>
                  <a:lnTo>
                    <a:pt x="29095" y="107950"/>
                  </a:lnTo>
                  <a:lnTo>
                    <a:pt x="29629" y="107823"/>
                  </a:lnTo>
                  <a:lnTo>
                    <a:pt x="28194" y="107696"/>
                  </a:lnTo>
                  <a:lnTo>
                    <a:pt x="28930" y="107569"/>
                  </a:lnTo>
                  <a:lnTo>
                    <a:pt x="29667" y="107442"/>
                  </a:lnTo>
                  <a:lnTo>
                    <a:pt x="26581" y="107569"/>
                  </a:lnTo>
                  <a:lnTo>
                    <a:pt x="26593" y="107442"/>
                  </a:lnTo>
                  <a:lnTo>
                    <a:pt x="28028" y="107315"/>
                  </a:lnTo>
                  <a:lnTo>
                    <a:pt x="28867" y="107188"/>
                  </a:lnTo>
                  <a:lnTo>
                    <a:pt x="27495" y="107061"/>
                  </a:lnTo>
                  <a:lnTo>
                    <a:pt x="28028" y="106553"/>
                  </a:lnTo>
                  <a:lnTo>
                    <a:pt x="28435" y="106172"/>
                  </a:lnTo>
                  <a:lnTo>
                    <a:pt x="25158" y="106553"/>
                  </a:lnTo>
                  <a:lnTo>
                    <a:pt x="24942" y="106553"/>
                  </a:lnTo>
                  <a:lnTo>
                    <a:pt x="24295" y="106426"/>
                  </a:lnTo>
                  <a:lnTo>
                    <a:pt x="21704" y="105918"/>
                  </a:lnTo>
                  <a:lnTo>
                    <a:pt x="26492" y="104902"/>
                  </a:lnTo>
                  <a:lnTo>
                    <a:pt x="25146" y="104140"/>
                  </a:lnTo>
                  <a:lnTo>
                    <a:pt x="26174" y="104140"/>
                  </a:lnTo>
                  <a:lnTo>
                    <a:pt x="24980" y="103759"/>
                  </a:lnTo>
                  <a:lnTo>
                    <a:pt x="25349" y="103251"/>
                  </a:lnTo>
                  <a:lnTo>
                    <a:pt x="25438" y="103124"/>
                  </a:lnTo>
                  <a:lnTo>
                    <a:pt x="23202" y="102870"/>
                  </a:lnTo>
                  <a:lnTo>
                    <a:pt x="23202" y="102743"/>
                  </a:lnTo>
                  <a:lnTo>
                    <a:pt x="25082" y="102489"/>
                  </a:lnTo>
                  <a:lnTo>
                    <a:pt x="26314" y="102616"/>
                  </a:lnTo>
                  <a:lnTo>
                    <a:pt x="26047" y="102489"/>
                  </a:lnTo>
                  <a:lnTo>
                    <a:pt x="25527" y="102235"/>
                  </a:lnTo>
                  <a:lnTo>
                    <a:pt x="24358" y="102235"/>
                  </a:lnTo>
                  <a:lnTo>
                    <a:pt x="26047" y="101727"/>
                  </a:lnTo>
                  <a:lnTo>
                    <a:pt x="27419" y="101917"/>
                  </a:lnTo>
                  <a:lnTo>
                    <a:pt x="27520" y="101727"/>
                  </a:lnTo>
                  <a:lnTo>
                    <a:pt x="27482" y="101930"/>
                  </a:lnTo>
                  <a:lnTo>
                    <a:pt x="27863" y="101981"/>
                  </a:lnTo>
                  <a:lnTo>
                    <a:pt x="27774" y="101752"/>
                  </a:lnTo>
                  <a:lnTo>
                    <a:pt x="28257" y="101473"/>
                  </a:lnTo>
                  <a:lnTo>
                    <a:pt x="28409" y="101460"/>
                  </a:lnTo>
                  <a:lnTo>
                    <a:pt x="29908" y="101346"/>
                  </a:lnTo>
                  <a:lnTo>
                    <a:pt x="27076" y="100965"/>
                  </a:lnTo>
                  <a:lnTo>
                    <a:pt x="29718" y="101092"/>
                  </a:lnTo>
                  <a:lnTo>
                    <a:pt x="29857" y="100965"/>
                  </a:lnTo>
                  <a:lnTo>
                    <a:pt x="30124" y="100711"/>
                  </a:lnTo>
                  <a:lnTo>
                    <a:pt x="30391" y="100457"/>
                  </a:lnTo>
                  <a:lnTo>
                    <a:pt x="29591" y="100330"/>
                  </a:lnTo>
                  <a:lnTo>
                    <a:pt x="27711" y="100711"/>
                  </a:lnTo>
                  <a:lnTo>
                    <a:pt x="27317" y="100457"/>
                  </a:lnTo>
                  <a:lnTo>
                    <a:pt x="27762" y="100076"/>
                  </a:lnTo>
                  <a:lnTo>
                    <a:pt x="31254" y="100076"/>
                  </a:lnTo>
                  <a:lnTo>
                    <a:pt x="35458" y="98933"/>
                  </a:lnTo>
                  <a:close/>
                </a:path>
                <a:path w="38734" h="382904">
                  <a:moveTo>
                    <a:pt x="35674" y="338404"/>
                  </a:moveTo>
                  <a:lnTo>
                    <a:pt x="32588" y="338404"/>
                  </a:lnTo>
                  <a:lnTo>
                    <a:pt x="32194" y="337134"/>
                  </a:lnTo>
                  <a:lnTo>
                    <a:pt x="32156" y="338404"/>
                  </a:lnTo>
                  <a:lnTo>
                    <a:pt x="31267" y="338404"/>
                  </a:lnTo>
                  <a:lnTo>
                    <a:pt x="31800" y="339674"/>
                  </a:lnTo>
                  <a:lnTo>
                    <a:pt x="32727" y="339674"/>
                  </a:lnTo>
                  <a:lnTo>
                    <a:pt x="35674" y="338404"/>
                  </a:lnTo>
                  <a:close/>
                </a:path>
                <a:path w="38734" h="382904">
                  <a:moveTo>
                    <a:pt x="35852" y="91186"/>
                  </a:moveTo>
                  <a:lnTo>
                    <a:pt x="35267" y="91033"/>
                  </a:lnTo>
                  <a:lnTo>
                    <a:pt x="35852" y="91186"/>
                  </a:lnTo>
                  <a:close/>
                </a:path>
                <a:path w="38734" h="382904">
                  <a:moveTo>
                    <a:pt x="36639" y="255854"/>
                  </a:moveTo>
                  <a:lnTo>
                    <a:pt x="35648" y="254584"/>
                  </a:lnTo>
                  <a:lnTo>
                    <a:pt x="35179" y="254584"/>
                  </a:lnTo>
                  <a:lnTo>
                    <a:pt x="35585" y="255854"/>
                  </a:lnTo>
                  <a:lnTo>
                    <a:pt x="36639" y="255854"/>
                  </a:lnTo>
                  <a:close/>
                </a:path>
                <a:path w="38734" h="382904">
                  <a:moveTo>
                    <a:pt x="36741" y="29337"/>
                  </a:moveTo>
                  <a:lnTo>
                    <a:pt x="34607" y="29337"/>
                  </a:lnTo>
                  <a:lnTo>
                    <a:pt x="31572" y="28575"/>
                  </a:lnTo>
                  <a:lnTo>
                    <a:pt x="31064" y="28448"/>
                  </a:lnTo>
                  <a:lnTo>
                    <a:pt x="29337" y="27940"/>
                  </a:lnTo>
                  <a:lnTo>
                    <a:pt x="32258" y="28194"/>
                  </a:lnTo>
                  <a:lnTo>
                    <a:pt x="30391" y="27940"/>
                  </a:lnTo>
                  <a:lnTo>
                    <a:pt x="28536" y="27686"/>
                  </a:lnTo>
                  <a:lnTo>
                    <a:pt x="27508" y="27686"/>
                  </a:lnTo>
                  <a:lnTo>
                    <a:pt x="26492" y="27051"/>
                  </a:lnTo>
                  <a:lnTo>
                    <a:pt x="28600" y="27051"/>
                  </a:lnTo>
                  <a:lnTo>
                    <a:pt x="29629" y="26797"/>
                  </a:lnTo>
                  <a:lnTo>
                    <a:pt x="25336" y="26797"/>
                  </a:lnTo>
                  <a:lnTo>
                    <a:pt x="26898" y="26289"/>
                  </a:lnTo>
                  <a:lnTo>
                    <a:pt x="28752" y="26543"/>
                  </a:lnTo>
                  <a:lnTo>
                    <a:pt x="28905" y="26289"/>
                  </a:lnTo>
                  <a:lnTo>
                    <a:pt x="28981" y="26162"/>
                  </a:lnTo>
                  <a:lnTo>
                    <a:pt x="27990" y="26162"/>
                  </a:lnTo>
                  <a:lnTo>
                    <a:pt x="26911" y="26035"/>
                  </a:lnTo>
                  <a:lnTo>
                    <a:pt x="25819" y="25908"/>
                  </a:lnTo>
                  <a:lnTo>
                    <a:pt x="24663" y="25654"/>
                  </a:lnTo>
                  <a:lnTo>
                    <a:pt x="26581" y="25146"/>
                  </a:lnTo>
                  <a:lnTo>
                    <a:pt x="29222" y="25146"/>
                  </a:lnTo>
                  <a:lnTo>
                    <a:pt x="27609" y="25019"/>
                  </a:lnTo>
                  <a:lnTo>
                    <a:pt x="25463" y="24765"/>
                  </a:lnTo>
                  <a:lnTo>
                    <a:pt x="26238" y="24511"/>
                  </a:lnTo>
                  <a:lnTo>
                    <a:pt x="27228" y="24511"/>
                  </a:lnTo>
                  <a:lnTo>
                    <a:pt x="28143" y="24638"/>
                  </a:lnTo>
                  <a:lnTo>
                    <a:pt x="28549" y="24511"/>
                  </a:lnTo>
                  <a:lnTo>
                    <a:pt x="29743" y="24130"/>
                  </a:lnTo>
                  <a:lnTo>
                    <a:pt x="29997" y="24053"/>
                  </a:lnTo>
                  <a:lnTo>
                    <a:pt x="31623" y="24130"/>
                  </a:lnTo>
                  <a:lnTo>
                    <a:pt x="32105" y="23749"/>
                  </a:lnTo>
                  <a:lnTo>
                    <a:pt x="35814" y="24130"/>
                  </a:lnTo>
                  <a:lnTo>
                    <a:pt x="33807" y="23749"/>
                  </a:lnTo>
                  <a:lnTo>
                    <a:pt x="29413" y="22987"/>
                  </a:lnTo>
                  <a:lnTo>
                    <a:pt x="30264" y="22733"/>
                  </a:lnTo>
                  <a:lnTo>
                    <a:pt x="30695" y="22606"/>
                  </a:lnTo>
                  <a:lnTo>
                    <a:pt x="31927" y="22606"/>
                  </a:lnTo>
                  <a:lnTo>
                    <a:pt x="32207" y="22479"/>
                  </a:lnTo>
                  <a:lnTo>
                    <a:pt x="31953" y="22479"/>
                  </a:lnTo>
                  <a:lnTo>
                    <a:pt x="31496" y="22352"/>
                  </a:lnTo>
                  <a:lnTo>
                    <a:pt x="31889" y="22225"/>
                  </a:lnTo>
                  <a:lnTo>
                    <a:pt x="32270" y="22098"/>
                  </a:lnTo>
                  <a:lnTo>
                    <a:pt x="32321" y="21971"/>
                  </a:lnTo>
                  <a:lnTo>
                    <a:pt x="32156" y="21844"/>
                  </a:lnTo>
                  <a:lnTo>
                    <a:pt x="31965" y="21717"/>
                  </a:lnTo>
                  <a:lnTo>
                    <a:pt x="31597" y="21590"/>
                  </a:lnTo>
                  <a:lnTo>
                    <a:pt x="33070" y="21717"/>
                  </a:lnTo>
                  <a:lnTo>
                    <a:pt x="33477" y="21971"/>
                  </a:lnTo>
                  <a:lnTo>
                    <a:pt x="34544" y="21971"/>
                  </a:lnTo>
                  <a:lnTo>
                    <a:pt x="33528" y="21590"/>
                  </a:lnTo>
                  <a:lnTo>
                    <a:pt x="33655" y="21336"/>
                  </a:lnTo>
                  <a:lnTo>
                    <a:pt x="30708" y="21209"/>
                  </a:lnTo>
                  <a:lnTo>
                    <a:pt x="31191" y="20955"/>
                  </a:lnTo>
                  <a:lnTo>
                    <a:pt x="29057" y="21183"/>
                  </a:lnTo>
                  <a:lnTo>
                    <a:pt x="28346" y="21297"/>
                  </a:lnTo>
                  <a:lnTo>
                    <a:pt x="29260" y="21386"/>
                  </a:lnTo>
                  <a:lnTo>
                    <a:pt x="29337" y="21590"/>
                  </a:lnTo>
                  <a:lnTo>
                    <a:pt x="29451" y="21971"/>
                  </a:lnTo>
                  <a:lnTo>
                    <a:pt x="29400" y="23114"/>
                  </a:lnTo>
                  <a:lnTo>
                    <a:pt x="29337" y="23495"/>
                  </a:lnTo>
                  <a:lnTo>
                    <a:pt x="29222" y="23914"/>
                  </a:lnTo>
                  <a:lnTo>
                    <a:pt x="29146" y="24130"/>
                  </a:lnTo>
                  <a:lnTo>
                    <a:pt x="28930" y="24003"/>
                  </a:lnTo>
                  <a:lnTo>
                    <a:pt x="29184" y="24003"/>
                  </a:lnTo>
                  <a:lnTo>
                    <a:pt x="24790" y="23495"/>
                  </a:lnTo>
                  <a:lnTo>
                    <a:pt x="27673" y="23114"/>
                  </a:lnTo>
                  <a:lnTo>
                    <a:pt x="29400" y="23114"/>
                  </a:lnTo>
                  <a:lnTo>
                    <a:pt x="29400" y="21971"/>
                  </a:lnTo>
                  <a:lnTo>
                    <a:pt x="27952" y="21844"/>
                  </a:lnTo>
                  <a:lnTo>
                    <a:pt x="26708" y="21590"/>
                  </a:lnTo>
                  <a:lnTo>
                    <a:pt x="28346" y="21336"/>
                  </a:lnTo>
                  <a:lnTo>
                    <a:pt x="23609" y="20955"/>
                  </a:lnTo>
                  <a:lnTo>
                    <a:pt x="27724" y="20701"/>
                  </a:lnTo>
                  <a:lnTo>
                    <a:pt x="29959" y="20193"/>
                  </a:lnTo>
                  <a:lnTo>
                    <a:pt x="32499" y="20193"/>
                  </a:lnTo>
                  <a:lnTo>
                    <a:pt x="31673" y="19812"/>
                  </a:lnTo>
                  <a:lnTo>
                    <a:pt x="14808" y="19812"/>
                  </a:lnTo>
                  <a:lnTo>
                    <a:pt x="14808" y="22733"/>
                  </a:lnTo>
                  <a:lnTo>
                    <a:pt x="14744" y="22860"/>
                  </a:lnTo>
                  <a:lnTo>
                    <a:pt x="14071" y="22860"/>
                  </a:lnTo>
                  <a:lnTo>
                    <a:pt x="13474" y="22987"/>
                  </a:lnTo>
                  <a:lnTo>
                    <a:pt x="12623" y="23114"/>
                  </a:lnTo>
                  <a:lnTo>
                    <a:pt x="12738" y="22987"/>
                  </a:lnTo>
                  <a:lnTo>
                    <a:pt x="12750" y="22733"/>
                  </a:lnTo>
                  <a:lnTo>
                    <a:pt x="14808" y="22733"/>
                  </a:lnTo>
                  <a:lnTo>
                    <a:pt x="14808" y="19812"/>
                  </a:lnTo>
                  <a:lnTo>
                    <a:pt x="12598" y="19812"/>
                  </a:lnTo>
                  <a:lnTo>
                    <a:pt x="12598" y="22225"/>
                  </a:lnTo>
                  <a:lnTo>
                    <a:pt x="12471" y="22098"/>
                  </a:lnTo>
                  <a:lnTo>
                    <a:pt x="12395" y="21971"/>
                  </a:lnTo>
                  <a:lnTo>
                    <a:pt x="12598" y="22225"/>
                  </a:lnTo>
                  <a:lnTo>
                    <a:pt x="12598" y="19812"/>
                  </a:lnTo>
                  <a:lnTo>
                    <a:pt x="11480" y="19812"/>
                  </a:lnTo>
                  <a:lnTo>
                    <a:pt x="8001" y="19812"/>
                  </a:lnTo>
                  <a:lnTo>
                    <a:pt x="8458" y="20447"/>
                  </a:lnTo>
                  <a:lnTo>
                    <a:pt x="10998" y="21336"/>
                  </a:lnTo>
                  <a:lnTo>
                    <a:pt x="11620" y="22098"/>
                  </a:lnTo>
                  <a:lnTo>
                    <a:pt x="10566" y="22098"/>
                  </a:lnTo>
                  <a:lnTo>
                    <a:pt x="9461" y="21844"/>
                  </a:lnTo>
                  <a:lnTo>
                    <a:pt x="8356" y="22098"/>
                  </a:lnTo>
                  <a:lnTo>
                    <a:pt x="10109" y="23114"/>
                  </a:lnTo>
                  <a:lnTo>
                    <a:pt x="7861" y="24130"/>
                  </a:lnTo>
                  <a:lnTo>
                    <a:pt x="5715" y="25019"/>
                  </a:lnTo>
                  <a:lnTo>
                    <a:pt x="8788" y="25527"/>
                  </a:lnTo>
                  <a:lnTo>
                    <a:pt x="8750" y="25654"/>
                  </a:lnTo>
                  <a:lnTo>
                    <a:pt x="9956" y="25781"/>
                  </a:lnTo>
                  <a:lnTo>
                    <a:pt x="10160" y="26035"/>
                  </a:lnTo>
                  <a:lnTo>
                    <a:pt x="8178" y="26035"/>
                  </a:lnTo>
                  <a:lnTo>
                    <a:pt x="7264" y="25908"/>
                  </a:lnTo>
                  <a:lnTo>
                    <a:pt x="9842" y="26670"/>
                  </a:lnTo>
                  <a:lnTo>
                    <a:pt x="12814" y="27940"/>
                  </a:lnTo>
                  <a:lnTo>
                    <a:pt x="9512" y="28575"/>
                  </a:lnTo>
                  <a:lnTo>
                    <a:pt x="8597" y="28448"/>
                  </a:lnTo>
                  <a:lnTo>
                    <a:pt x="7340" y="28956"/>
                  </a:lnTo>
                  <a:lnTo>
                    <a:pt x="14884" y="29210"/>
                  </a:lnTo>
                  <a:lnTo>
                    <a:pt x="12014" y="29591"/>
                  </a:lnTo>
                  <a:lnTo>
                    <a:pt x="11468" y="29464"/>
                  </a:lnTo>
                  <a:lnTo>
                    <a:pt x="10109" y="30607"/>
                  </a:lnTo>
                  <a:lnTo>
                    <a:pt x="12877" y="32004"/>
                  </a:lnTo>
                  <a:lnTo>
                    <a:pt x="8229" y="32766"/>
                  </a:lnTo>
                  <a:lnTo>
                    <a:pt x="12649" y="33020"/>
                  </a:lnTo>
                  <a:lnTo>
                    <a:pt x="6235" y="33909"/>
                  </a:lnTo>
                  <a:lnTo>
                    <a:pt x="12395" y="34163"/>
                  </a:lnTo>
                  <a:lnTo>
                    <a:pt x="9334" y="34798"/>
                  </a:lnTo>
                  <a:lnTo>
                    <a:pt x="8229" y="34544"/>
                  </a:lnTo>
                  <a:lnTo>
                    <a:pt x="6159" y="35433"/>
                  </a:lnTo>
                  <a:lnTo>
                    <a:pt x="5867" y="35687"/>
                  </a:lnTo>
                  <a:lnTo>
                    <a:pt x="10007" y="35941"/>
                  </a:lnTo>
                  <a:lnTo>
                    <a:pt x="10642" y="36195"/>
                  </a:lnTo>
                  <a:lnTo>
                    <a:pt x="7416" y="36195"/>
                  </a:lnTo>
                  <a:lnTo>
                    <a:pt x="10795" y="36703"/>
                  </a:lnTo>
                  <a:lnTo>
                    <a:pt x="6921" y="36830"/>
                  </a:lnTo>
                  <a:lnTo>
                    <a:pt x="7708" y="37084"/>
                  </a:lnTo>
                  <a:lnTo>
                    <a:pt x="8102" y="37172"/>
                  </a:lnTo>
                  <a:lnTo>
                    <a:pt x="7785" y="37058"/>
                  </a:lnTo>
                  <a:lnTo>
                    <a:pt x="7937" y="36957"/>
                  </a:lnTo>
                  <a:lnTo>
                    <a:pt x="9207" y="36830"/>
                  </a:lnTo>
                  <a:lnTo>
                    <a:pt x="10134" y="36957"/>
                  </a:lnTo>
                  <a:lnTo>
                    <a:pt x="11582" y="37465"/>
                  </a:lnTo>
                  <a:lnTo>
                    <a:pt x="7861" y="37973"/>
                  </a:lnTo>
                  <a:lnTo>
                    <a:pt x="6210" y="37973"/>
                  </a:lnTo>
                  <a:lnTo>
                    <a:pt x="8928" y="39116"/>
                  </a:lnTo>
                  <a:lnTo>
                    <a:pt x="8331" y="39116"/>
                  </a:lnTo>
                  <a:lnTo>
                    <a:pt x="9639" y="39370"/>
                  </a:lnTo>
                  <a:lnTo>
                    <a:pt x="8305" y="39243"/>
                  </a:lnTo>
                  <a:lnTo>
                    <a:pt x="2959" y="38735"/>
                  </a:lnTo>
                  <a:lnTo>
                    <a:pt x="5956" y="39370"/>
                  </a:lnTo>
                  <a:lnTo>
                    <a:pt x="6692" y="39243"/>
                  </a:lnTo>
                  <a:lnTo>
                    <a:pt x="7874" y="39370"/>
                  </a:lnTo>
                  <a:lnTo>
                    <a:pt x="8534" y="39497"/>
                  </a:lnTo>
                  <a:lnTo>
                    <a:pt x="6578" y="39624"/>
                  </a:lnTo>
                  <a:lnTo>
                    <a:pt x="6553" y="40259"/>
                  </a:lnTo>
                  <a:lnTo>
                    <a:pt x="7162" y="40640"/>
                  </a:lnTo>
                  <a:lnTo>
                    <a:pt x="28143" y="40640"/>
                  </a:lnTo>
                  <a:lnTo>
                    <a:pt x="27114" y="40513"/>
                  </a:lnTo>
                  <a:lnTo>
                    <a:pt x="31254" y="40640"/>
                  </a:lnTo>
                  <a:lnTo>
                    <a:pt x="35407" y="40513"/>
                  </a:lnTo>
                  <a:lnTo>
                    <a:pt x="34302" y="40005"/>
                  </a:lnTo>
                  <a:lnTo>
                    <a:pt x="34429" y="39624"/>
                  </a:lnTo>
                  <a:lnTo>
                    <a:pt x="28905" y="39497"/>
                  </a:lnTo>
                  <a:lnTo>
                    <a:pt x="29413" y="39370"/>
                  </a:lnTo>
                  <a:lnTo>
                    <a:pt x="31965" y="38735"/>
                  </a:lnTo>
                  <a:lnTo>
                    <a:pt x="31369" y="37846"/>
                  </a:lnTo>
                  <a:lnTo>
                    <a:pt x="30619" y="36957"/>
                  </a:lnTo>
                  <a:lnTo>
                    <a:pt x="31267" y="36830"/>
                  </a:lnTo>
                  <a:lnTo>
                    <a:pt x="33210" y="36449"/>
                  </a:lnTo>
                  <a:lnTo>
                    <a:pt x="31838" y="36195"/>
                  </a:lnTo>
                  <a:lnTo>
                    <a:pt x="31851" y="35941"/>
                  </a:lnTo>
                  <a:lnTo>
                    <a:pt x="30480" y="35687"/>
                  </a:lnTo>
                  <a:lnTo>
                    <a:pt x="33439" y="35687"/>
                  </a:lnTo>
                  <a:lnTo>
                    <a:pt x="34594" y="34798"/>
                  </a:lnTo>
                  <a:lnTo>
                    <a:pt x="33896" y="33909"/>
                  </a:lnTo>
                  <a:lnTo>
                    <a:pt x="36017" y="34163"/>
                  </a:lnTo>
                  <a:lnTo>
                    <a:pt x="36118" y="33909"/>
                  </a:lnTo>
                  <a:lnTo>
                    <a:pt x="36220" y="33655"/>
                  </a:lnTo>
                  <a:lnTo>
                    <a:pt x="27482" y="33401"/>
                  </a:lnTo>
                  <a:lnTo>
                    <a:pt x="27317" y="32893"/>
                  </a:lnTo>
                  <a:lnTo>
                    <a:pt x="31737" y="32893"/>
                  </a:lnTo>
                  <a:lnTo>
                    <a:pt x="31686" y="32131"/>
                  </a:lnTo>
                  <a:lnTo>
                    <a:pt x="35598" y="31369"/>
                  </a:lnTo>
                  <a:lnTo>
                    <a:pt x="31610" y="30480"/>
                  </a:lnTo>
                  <a:lnTo>
                    <a:pt x="33528" y="30607"/>
                  </a:lnTo>
                  <a:lnTo>
                    <a:pt x="33693" y="30734"/>
                  </a:lnTo>
                  <a:lnTo>
                    <a:pt x="33782" y="30480"/>
                  </a:lnTo>
                  <a:lnTo>
                    <a:pt x="33820" y="30353"/>
                  </a:lnTo>
                  <a:lnTo>
                    <a:pt x="36004" y="29591"/>
                  </a:lnTo>
                  <a:lnTo>
                    <a:pt x="36741" y="29337"/>
                  </a:lnTo>
                  <a:close/>
                </a:path>
                <a:path w="38734" h="382904">
                  <a:moveTo>
                    <a:pt x="36842" y="56896"/>
                  </a:moveTo>
                  <a:lnTo>
                    <a:pt x="33451" y="56134"/>
                  </a:lnTo>
                  <a:lnTo>
                    <a:pt x="35483" y="56388"/>
                  </a:lnTo>
                  <a:lnTo>
                    <a:pt x="34683" y="56134"/>
                  </a:lnTo>
                  <a:lnTo>
                    <a:pt x="34290" y="56007"/>
                  </a:lnTo>
                  <a:lnTo>
                    <a:pt x="35052" y="55372"/>
                  </a:lnTo>
                  <a:lnTo>
                    <a:pt x="35521" y="54991"/>
                  </a:lnTo>
                  <a:lnTo>
                    <a:pt x="30378" y="54483"/>
                  </a:lnTo>
                  <a:lnTo>
                    <a:pt x="31127" y="54483"/>
                  </a:lnTo>
                  <a:lnTo>
                    <a:pt x="32867" y="54356"/>
                  </a:lnTo>
                  <a:lnTo>
                    <a:pt x="33337" y="54610"/>
                  </a:lnTo>
                  <a:lnTo>
                    <a:pt x="33528" y="54356"/>
                  </a:lnTo>
                  <a:lnTo>
                    <a:pt x="34112" y="53594"/>
                  </a:lnTo>
                  <a:lnTo>
                    <a:pt x="27876" y="52451"/>
                  </a:lnTo>
                  <a:lnTo>
                    <a:pt x="31051" y="51689"/>
                  </a:lnTo>
                  <a:lnTo>
                    <a:pt x="32613" y="51689"/>
                  </a:lnTo>
                  <a:lnTo>
                    <a:pt x="32156" y="51562"/>
                  </a:lnTo>
                  <a:lnTo>
                    <a:pt x="29679" y="51435"/>
                  </a:lnTo>
                  <a:lnTo>
                    <a:pt x="31254" y="51181"/>
                  </a:lnTo>
                  <a:lnTo>
                    <a:pt x="31902" y="51181"/>
                  </a:lnTo>
                  <a:lnTo>
                    <a:pt x="32804" y="51308"/>
                  </a:lnTo>
                  <a:lnTo>
                    <a:pt x="32905" y="51181"/>
                  </a:lnTo>
                  <a:lnTo>
                    <a:pt x="30162" y="50673"/>
                  </a:lnTo>
                  <a:lnTo>
                    <a:pt x="31076" y="50546"/>
                  </a:lnTo>
                  <a:lnTo>
                    <a:pt x="32842" y="50673"/>
                  </a:lnTo>
                  <a:lnTo>
                    <a:pt x="33134" y="50546"/>
                  </a:lnTo>
                  <a:lnTo>
                    <a:pt x="34010" y="50165"/>
                  </a:lnTo>
                  <a:lnTo>
                    <a:pt x="34886" y="49784"/>
                  </a:lnTo>
                  <a:lnTo>
                    <a:pt x="28562" y="49276"/>
                  </a:lnTo>
                  <a:lnTo>
                    <a:pt x="27495" y="48387"/>
                  </a:lnTo>
                  <a:lnTo>
                    <a:pt x="32092" y="48514"/>
                  </a:lnTo>
                  <a:lnTo>
                    <a:pt x="32346" y="48387"/>
                  </a:lnTo>
                  <a:lnTo>
                    <a:pt x="34353" y="47371"/>
                  </a:lnTo>
                  <a:lnTo>
                    <a:pt x="35013" y="47371"/>
                  </a:lnTo>
                  <a:lnTo>
                    <a:pt x="35585" y="46355"/>
                  </a:lnTo>
                  <a:lnTo>
                    <a:pt x="31203" y="45593"/>
                  </a:lnTo>
                  <a:lnTo>
                    <a:pt x="29413" y="44450"/>
                  </a:lnTo>
                  <a:lnTo>
                    <a:pt x="34417" y="43942"/>
                  </a:lnTo>
                  <a:lnTo>
                    <a:pt x="8039" y="43942"/>
                  </a:lnTo>
                  <a:lnTo>
                    <a:pt x="7315" y="43942"/>
                  </a:lnTo>
                  <a:lnTo>
                    <a:pt x="1765" y="44450"/>
                  </a:lnTo>
                  <a:lnTo>
                    <a:pt x="5435" y="44704"/>
                  </a:lnTo>
                  <a:lnTo>
                    <a:pt x="4419" y="44704"/>
                  </a:lnTo>
                  <a:lnTo>
                    <a:pt x="4381" y="45720"/>
                  </a:lnTo>
                  <a:lnTo>
                    <a:pt x="5549" y="46101"/>
                  </a:lnTo>
                  <a:lnTo>
                    <a:pt x="5715" y="46863"/>
                  </a:lnTo>
                  <a:lnTo>
                    <a:pt x="8648" y="46863"/>
                  </a:lnTo>
                  <a:lnTo>
                    <a:pt x="8001" y="47117"/>
                  </a:lnTo>
                  <a:lnTo>
                    <a:pt x="10375" y="47371"/>
                  </a:lnTo>
                  <a:lnTo>
                    <a:pt x="9436" y="47879"/>
                  </a:lnTo>
                  <a:lnTo>
                    <a:pt x="7112" y="48514"/>
                  </a:lnTo>
                  <a:lnTo>
                    <a:pt x="7366" y="49149"/>
                  </a:lnTo>
                  <a:lnTo>
                    <a:pt x="8813" y="49657"/>
                  </a:lnTo>
                  <a:lnTo>
                    <a:pt x="8928" y="49530"/>
                  </a:lnTo>
                  <a:lnTo>
                    <a:pt x="9169" y="49530"/>
                  </a:lnTo>
                  <a:lnTo>
                    <a:pt x="9855" y="49276"/>
                  </a:lnTo>
                  <a:lnTo>
                    <a:pt x="11595" y="49530"/>
                  </a:lnTo>
                  <a:lnTo>
                    <a:pt x="9169" y="49530"/>
                  </a:lnTo>
                  <a:lnTo>
                    <a:pt x="9067" y="49911"/>
                  </a:lnTo>
                  <a:lnTo>
                    <a:pt x="9169" y="50165"/>
                  </a:lnTo>
                  <a:lnTo>
                    <a:pt x="7239" y="49911"/>
                  </a:lnTo>
                  <a:lnTo>
                    <a:pt x="7772" y="50800"/>
                  </a:lnTo>
                  <a:lnTo>
                    <a:pt x="9944" y="51816"/>
                  </a:lnTo>
                  <a:lnTo>
                    <a:pt x="11036" y="51816"/>
                  </a:lnTo>
                  <a:lnTo>
                    <a:pt x="11518" y="51689"/>
                  </a:lnTo>
                  <a:lnTo>
                    <a:pt x="12433" y="51689"/>
                  </a:lnTo>
                  <a:lnTo>
                    <a:pt x="12877" y="51943"/>
                  </a:lnTo>
                  <a:lnTo>
                    <a:pt x="11303" y="52070"/>
                  </a:lnTo>
                  <a:lnTo>
                    <a:pt x="9740" y="52070"/>
                  </a:lnTo>
                  <a:lnTo>
                    <a:pt x="13754" y="53086"/>
                  </a:lnTo>
                  <a:lnTo>
                    <a:pt x="1892" y="54610"/>
                  </a:lnTo>
                  <a:lnTo>
                    <a:pt x="7493" y="55499"/>
                  </a:lnTo>
                  <a:lnTo>
                    <a:pt x="7213" y="55372"/>
                  </a:lnTo>
                  <a:lnTo>
                    <a:pt x="10134" y="56388"/>
                  </a:lnTo>
                  <a:lnTo>
                    <a:pt x="9664" y="56769"/>
                  </a:lnTo>
                  <a:lnTo>
                    <a:pt x="8102" y="56134"/>
                  </a:lnTo>
                  <a:lnTo>
                    <a:pt x="6451" y="56388"/>
                  </a:lnTo>
                  <a:lnTo>
                    <a:pt x="10922" y="57404"/>
                  </a:lnTo>
                  <a:lnTo>
                    <a:pt x="5803" y="57912"/>
                  </a:lnTo>
                  <a:lnTo>
                    <a:pt x="8775" y="58801"/>
                  </a:lnTo>
                  <a:lnTo>
                    <a:pt x="876" y="59436"/>
                  </a:lnTo>
                  <a:lnTo>
                    <a:pt x="9347" y="60960"/>
                  </a:lnTo>
                  <a:lnTo>
                    <a:pt x="4279" y="61849"/>
                  </a:lnTo>
                  <a:lnTo>
                    <a:pt x="6146" y="61849"/>
                  </a:lnTo>
                  <a:lnTo>
                    <a:pt x="7988" y="61976"/>
                  </a:lnTo>
                  <a:lnTo>
                    <a:pt x="6756" y="62026"/>
                  </a:lnTo>
                  <a:lnTo>
                    <a:pt x="7340" y="62103"/>
                  </a:lnTo>
                  <a:lnTo>
                    <a:pt x="9588" y="64008"/>
                  </a:lnTo>
                  <a:lnTo>
                    <a:pt x="4648" y="66040"/>
                  </a:lnTo>
                  <a:lnTo>
                    <a:pt x="2971" y="67945"/>
                  </a:lnTo>
                  <a:lnTo>
                    <a:pt x="2476" y="68707"/>
                  </a:lnTo>
                  <a:lnTo>
                    <a:pt x="12611" y="68326"/>
                  </a:lnTo>
                  <a:lnTo>
                    <a:pt x="8166" y="69215"/>
                  </a:lnTo>
                  <a:lnTo>
                    <a:pt x="4699" y="68961"/>
                  </a:lnTo>
                  <a:lnTo>
                    <a:pt x="8864" y="70358"/>
                  </a:lnTo>
                  <a:lnTo>
                    <a:pt x="4584" y="71882"/>
                  </a:lnTo>
                  <a:lnTo>
                    <a:pt x="8128" y="73152"/>
                  </a:lnTo>
                  <a:lnTo>
                    <a:pt x="6286" y="73152"/>
                  </a:lnTo>
                  <a:lnTo>
                    <a:pt x="6299" y="73025"/>
                  </a:lnTo>
                  <a:lnTo>
                    <a:pt x="3797" y="73279"/>
                  </a:lnTo>
                  <a:lnTo>
                    <a:pt x="6197" y="74041"/>
                  </a:lnTo>
                  <a:lnTo>
                    <a:pt x="8242" y="74041"/>
                  </a:lnTo>
                  <a:lnTo>
                    <a:pt x="8128" y="74168"/>
                  </a:lnTo>
                  <a:lnTo>
                    <a:pt x="22225" y="74168"/>
                  </a:lnTo>
                  <a:lnTo>
                    <a:pt x="23291" y="73787"/>
                  </a:lnTo>
                  <a:lnTo>
                    <a:pt x="26631" y="73406"/>
                  </a:lnTo>
                  <a:lnTo>
                    <a:pt x="25107" y="74168"/>
                  </a:lnTo>
                  <a:lnTo>
                    <a:pt x="26365" y="73914"/>
                  </a:lnTo>
                  <a:lnTo>
                    <a:pt x="33172" y="73787"/>
                  </a:lnTo>
                  <a:lnTo>
                    <a:pt x="28536" y="73406"/>
                  </a:lnTo>
                  <a:lnTo>
                    <a:pt x="25438" y="73152"/>
                  </a:lnTo>
                  <a:lnTo>
                    <a:pt x="29400" y="72644"/>
                  </a:lnTo>
                  <a:lnTo>
                    <a:pt x="29806" y="72771"/>
                  </a:lnTo>
                  <a:lnTo>
                    <a:pt x="30568" y="72644"/>
                  </a:lnTo>
                  <a:lnTo>
                    <a:pt x="32105" y="72390"/>
                  </a:lnTo>
                  <a:lnTo>
                    <a:pt x="27203" y="71882"/>
                  </a:lnTo>
                  <a:lnTo>
                    <a:pt x="27686" y="71374"/>
                  </a:lnTo>
                  <a:lnTo>
                    <a:pt x="28714" y="71374"/>
                  </a:lnTo>
                  <a:lnTo>
                    <a:pt x="25234" y="70993"/>
                  </a:lnTo>
                  <a:lnTo>
                    <a:pt x="24091" y="70358"/>
                  </a:lnTo>
                  <a:lnTo>
                    <a:pt x="23507" y="69977"/>
                  </a:lnTo>
                  <a:lnTo>
                    <a:pt x="22898" y="69977"/>
                  </a:lnTo>
                  <a:lnTo>
                    <a:pt x="22136" y="69469"/>
                  </a:lnTo>
                  <a:lnTo>
                    <a:pt x="23596" y="69342"/>
                  </a:lnTo>
                  <a:lnTo>
                    <a:pt x="24015" y="69215"/>
                  </a:lnTo>
                  <a:lnTo>
                    <a:pt x="24866" y="68961"/>
                  </a:lnTo>
                  <a:lnTo>
                    <a:pt x="27749" y="68961"/>
                  </a:lnTo>
                  <a:lnTo>
                    <a:pt x="27914" y="69342"/>
                  </a:lnTo>
                  <a:lnTo>
                    <a:pt x="31648" y="69088"/>
                  </a:lnTo>
                  <a:lnTo>
                    <a:pt x="29705" y="68961"/>
                  </a:lnTo>
                  <a:lnTo>
                    <a:pt x="27774" y="68834"/>
                  </a:lnTo>
                  <a:lnTo>
                    <a:pt x="28422" y="68580"/>
                  </a:lnTo>
                  <a:lnTo>
                    <a:pt x="30060" y="68580"/>
                  </a:lnTo>
                  <a:lnTo>
                    <a:pt x="29845" y="68326"/>
                  </a:lnTo>
                  <a:lnTo>
                    <a:pt x="29514" y="67945"/>
                  </a:lnTo>
                  <a:lnTo>
                    <a:pt x="25400" y="67945"/>
                  </a:lnTo>
                  <a:lnTo>
                    <a:pt x="25654" y="67310"/>
                  </a:lnTo>
                  <a:lnTo>
                    <a:pt x="25704" y="67183"/>
                  </a:lnTo>
                  <a:lnTo>
                    <a:pt x="24460" y="67310"/>
                  </a:lnTo>
                  <a:lnTo>
                    <a:pt x="20396" y="66929"/>
                  </a:lnTo>
                  <a:lnTo>
                    <a:pt x="26746" y="66929"/>
                  </a:lnTo>
                  <a:lnTo>
                    <a:pt x="23723" y="66548"/>
                  </a:lnTo>
                  <a:lnTo>
                    <a:pt x="27851" y="66421"/>
                  </a:lnTo>
                  <a:lnTo>
                    <a:pt x="26847" y="66040"/>
                  </a:lnTo>
                  <a:lnTo>
                    <a:pt x="23850" y="65405"/>
                  </a:lnTo>
                  <a:lnTo>
                    <a:pt x="23075" y="64897"/>
                  </a:lnTo>
                  <a:lnTo>
                    <a:pt x="24434" y="65062"/>
                  </a:lnTo>
                  <a:lnTo>
                    <a:pt x="23901" y="64897"/>
                  </a:lnTo>
                  <a:lnTo>
                    <a:pt x="23101" y="64643"/>
                  </a:lnTo>
                  <a:lnTo>
                    <a:pt x="23177" y="64135"/>
                  </a:lnTo>
                  <a:lnTo>
                    <a:pt x="31191" y="64262"/>
                  </a:lnTo>
                  <a:lnTo>
                    <a:pt x="30683" y="64135"/>
                  </a:lnTo>
                  <a:lnTo>
                    <a:pt x="25184" y="62738"/>
                  </a:lnTo>
                  <a:lnTo>
                    <a:pt x="31419" y="62357"/>
                  </a:lnTo>
                  <a:lnTo>
                    <a:pt x="28448" y="61468"/>
                  </a:lnTo>
                  <a:lnTo>
                    <a:pt x="32677" y="60579"/>
                  </a:lnTo>
                  <a:lnTo>
                    <a:pt x="32359" y="59817"/>
                  </a:lnTo>
                  <a:lnTo>
                    <a:pt x="32207" y="59436"/>
                  </a:lnTo>
                  <a:lnTo>
                    <a:pt x="25971" y="59817"/>
                  </a:lnTo>
                  <a:lnTo>
                    <a:pt x="32029" y="59182"/>
                  </a:lnTo>
                  <a:lnTo>
                    <a:pt x="30594" y="59182"/>
                  </a:lnTo>
                  <a:lnTo>
                    <a:pt x="32054" y="58801"/>
                  </a:lnTo>
                  <a:lnTo>
                    <a:pt x="29603" y="59118"/>
                  </a:lnTo>
                  <a:lnTo>
                    <a:pt x="29972" y="59182"/>
                  </a:lnTo>
                  <a:lnTo>
                    <a:pt x="25628" y="59182"/>
                  </a:lnTo>
                  <a:lnTo>
                    <a:pt x="25222" y="58928"/>
                  </a:lnTo>
                  <a:lnTo>
                    <a:pt x="25323" y="58801"/>
                  </a:lnTo>
                  <a:lnTo>
                    <a:pt x="25730" y="58801"/>
                  </a:lnTo>
                  <a:lnTo>
                    <a:pt x="26022" y="58750"/>
                  </a:lnTo>
                  <a:lnTo>
                    <a:pt x="26911" y="58712"/>
                  </a:lnTo>
                  <a:lnTo>
                    <a:pt x="29387" y="59093"/>
                  </a:lnTo>
                  <a:lnTo>
                    <a:pt x="29070" y="58712"/>
                  </a:lnTo>
                  <a:lnTo>
                    <a:pt x="28676" y="58216"/>
                  </a:lnTo>
                  <a:lnTo>
                    <a:pt x="29565" y="58039"/>
                  </a:lnTo>
                  <a:lnTo>
                    <a:pt x="31432" y="57912"/>
                  </a:lnTo>
                  <a:lnTo>
                    <a:pt x="30962" y="58293"/>
                  </a:lnTo>
                  <a:lnTo>
                    <a:pt x="32410" y="58293"/>
                  </a:lnTo>
                  <a:lnTo>
                    <a:pt x="32766" y="57912"/>
                  </a:lnTo>
                  <a:lnTo>
                    <a:pt x="32893" y="57785"/>
                  </a:lnTo>
                  <a:lnTo>
                    <a:pt x="35128" y="58039"/>
                  </a:lnTo>
                  <a:lnTo>
                    <a:pt x="36817" y="57658"/>
                  </a:lnTo>
                  <a:lnTo>
                    <a:pt x="34531" y="57785"/>
                  </a:lnTo>
                  <a:lnTo>
                    <a:pt x="34036" y="57658"/>
                  </a:lnTo>
                  <a:lnTo>
                    <a:pt x="33540" y="57531"/>
                  </a:lnTo>
                  <a:lnTo>
                    <a:pt x="34417" y="57150"/>
                  </a:lnTo>
                  <a:lnTo>
                    <a:pt x="31457" y="57658"/>
                  </a:lnTo>
                  <a:lnTo>
                    <a:pt x="28054" y="56769"/>
                  </a:lnTo>
                  <a:lnTo>
                    <a:pt x="36842" y="56896"/>
                  </a:lnTo>
                  <a:close/>
                </a:path>
                <a:path w="38734" h="382904">
                  <a:moveTo>
                    <a:pt x="37541" y="89281"/>
                  </a:moveTo>
                  <a:lnTo>
                    <a:pt x="30873" y="89789"/>
                  </a:lnTo>
                  <a:lnTo>
                    <a:pt x="30911" y="89408"/>
                  </a:lnTo>
                  <a:lnTo>
                    <a:pt x="30937" y="89154"/>
                  </a:lnTo>
                  <a:lnTo>
                    <a:pt x="32791" y="89154"/>
                  </a:lnTo>
                  <a:lnTo>
                    <a:pt x="33616" y="89027"/>
                  </a:lnTo>
                  <a:lnTo>
                    <a:pt x="30949" y="89027"/>
                  </a:lnTo>
                  <a:lnTo>
                    <a:pt x="29819" y="88836"/>
                  </a:lnTo>
                  <a:lnTo>
                    <a:pt x="29819" y="89916"/>
                  </a:lnTo>
                  <a:lnTo>
                    <a:pt x="28994" y="90398"/>
                  </a:lnTo>
                  <a:lnTo>
                    <a:pt x="26530" y="90043"/>
                  </a:lnTo>
                  <a:lnTo>
                    <a:pt x="29819" y="89916"/>
                  </a:lnTo>
                  <a:lnTo>
                    <a:pt x="29819" y="88836"/>
                  </a:lnTo>
                  <a:lnTo>
                    <a:pt x="29514" y="88773"/>
                  </a:lnTo>
                  <a:lnTo>
                    <a:pt x="30238" y="88519"/>
                  </a:lnTo>
                  <a:lnTo>
                    <a:pt x="30607" y="88392"/>
                  </a:lnTo>
                  <a:lnTo>
                    <a:pt x="30962" y="88265"/>
                  </a:lnTo>
                  <a:lnTo>
                    <a:pt x="28448" y="88265"/>
                  </a:lnTo>
                  <a:lnTo>
                    <a:pt x="28600" y="88138"/>
                  </a:lnTo>
                  <a:lnTo>
                    <a:pt x="27927" y="88392"/>
                  </a:lnTo>
                  <a:lnTo>
                    <a:pt x="26060" y="88392"/>
                  </a:lnTo>
                  <a:lnTo>
                    <a:pt x="26301" y="88138"/>
                  </a:lnTo>
                  <a:lnTo>
                    <a:pt x="25704" y="87884"/>
                  </a:lnTo>
                  <a:lnTo>
                    <a:pt x="24079" y="87757"/>
                  </a:lnTo>
                  <a:lnTo>
                    <a:pt x="30708" y="87122"/>
                  </a:lnTo>
                  <a:lnTo>
                    <a:pt x="28511" y="86741"/>
                  </a:lnTo>
                  <a:lnTo>
                    <a:pt x="29133" y="86614"/>
                  </a:lnTo>
                  <a:lnTo>
                    <a:pt x="29756" y="86487"/>
                  </a:lnTo>
                  <a:lnTo>
                    <a:pt x="31991" y="86614"/>
                  </a:lnTo>
                  <a:lnTo>
                    <a:pt x="32842" y="86487"/>
                  </a:lnTo>
                  <a:lnTo>
                    <a:pt x="31635" y="86233"/>
                  </a:lnTo>
                  <a:lnTo>
                    <a:pt x="31026" y="86106"/>
                  </a:lnTo>
                  <a:lnTo>
                    <a:pt x="30670" y="86029"/>
                  </a:lnTo>
                  <a:lnTo>
                    <a:pt x="30822" y="86106"/>
                  </a:lnTo>
                  <a:lnTo>
                    <a:pt x="28765" y="85826"/>
                  </a:lnTo>
                  <a:lnTo>
                    <a:pt x="28765" y="86106"/>
                  </a:lnTo>
                  <a:lnTo>
                    <a:pt x="28333" y="86233"/>
                  </a:lnTo>
                  <a:lnTo>
                    <a:pt x="26606" y="86131"/>
                  </a:lnTo>
                  <a:lnTo>
                    <a:pt x="24853" y="86233"/>
                  </a:lnTo>
                  <a:lnTo>
                    <a:pt x="27724" y="85940"/>
                  </a:lnTo>
                  <a:lnTo>
                    <a:pt x="28765" y="86106"/>
                  </a:lnTo>
                  <a:lnTo>
                    <a:pt x="28765" y="85826"/>
                  </a:lnTo>
                  <a:lnTo>
                    <a:pt x="27190" y="85598"/>
                  </a:lnTo>
                  <a:lnTo>
                    <a:pt x="27165" y="85788"/>
                  </a:lnTo>
                  <a:lnTo>
                    <a:pt x="22656" y="85598"/>
                  </a:lnTo>
                  <a:lnTo>
                    <a:pt x="25171" y="85090"/>
                  </a:lnTo>
                  <a:lnTo>
                    <a:pt x="31369" y="84963"/>
                  </a:lnTo>
                  <a:lnTo>
                    <a:pt x="34112" y="84328"/>
                  </a:lnTo>
                  <a:lnTo>
                    <a:pt x="28155" y="83947"/>
                  </a:lnTo>
                  <a:lnTo>
                    <a:pt x="29260" y="83312"/>
                  </a:lnTo>
                  <a:lnTo>
                    <a:pt x="29705" y="83058"/>
                  </a:lnTo>
                  <a:lnTo>
                    <a:pt x="28625" y="83312"/>
                  </a:lnTo>
                  <a:lnTo>
                    <a:pt x="26174" y="83312"/>
                  </a:lnTo>
                  <a:lnTo>
                    <a:pt x="28282" y="82804"/>
                  </a:lnTo>
                  <a:lnTo>
                    <a:pt x="27279" y="82550"/>
                  </a:lnTo>
                  <a:lnTo>
                    <a:pt x="29349" y="82550"/>
                  </a:lnTo>
                  <a:lnTo>
                    <a:pt x="30099" y="82423"/>
                  </a:lnTo>
                  <a:lnTo>
                    <a:pt x="31381" y="82296"/>
                  </a:lnTo>
                  <a:lnTo>
                    <a:pt x="29845" y="82296"/>
                  </a:lnTo>
                  <a:lnTo>
                    <a:pt x="31508" y="81661"/>
                  </a:lnTo>
                  <a:lnTo>
                    <a:pt x="27381" y="81661"/>
                  </a:lnTo>
                  <a:lnTo>
                    <a:pt x="30099" y="81280"/>
                  </a:lnTo>
                  <a:lnTo>
                    <a:pt x="31191" y="80645"/>
                  </a:lnTo>
                  <a:lnTo>
                    <a:pt x="24193" y="80645"/>
                  </a:lnTo>
                  <a:lnTo>
                    <a:pt x="24739" y="80137"/>
                  </a:lnTo>
                  <a:lnTo>
                    <a:pt x="24879" y="80010"/>
                  </a:lnTo>
                  <a:lnTo>
                    <a:pt x="27127" y="80137"/>
                  </a:lnTo>
                  <a:lnTo>
                    <a:pt x="27622" y="80010"/>
                  </a:lnTo>
                  <a:lnTo>
                    <a:pt x="28600" y="79756"/>
                  </a:lnTo>
                  <a:lnTo>
                    <a:pt x="30213" y="80264"/>
                  </a:lnTo>
                  <a:lnTo>
                    <a:pt x="30226" y="80010"/>
                  </a:lnTo>
                  <a:lnTo>
                    <a:pt x="30594" y="79756"/>
                  </a:lnTo>
                  <a:lnTo>
                    <a:pt x="29159" y="79756"/>
                  </a:lnTo>
                  <a:lnTo>
                    <a:pt x="30467" y="79629"/>
                  </a:lnTo>
                  <a:lnTo>
                    <a:pt x="27736" y="79375"/>
                  </a:lnTo>
                  <a:lnTo>
                    <a:pt x="26365" y="79248"/>
                  </a:lnTo>
                  <a:lnTo>
                    <a:pt x="28321" y="78994"/>
                  </a:lnTo>
                  <a:lnTo>
                    <a:pt x="25260" y="78994"/>
                  </a:lnTo>
                  <a:lnTo>
                    <a:pt x="25298" y="78613"/>
                  </a:lnTo>
                  <a:lnTo>
                    <a:pt x="25044" y="78359"/>
                  </a:lnTo>
                  <a:lnTo>
                    <a:pt x="22771" y="78613"/>
                  </a:lnTo>
                  <a:lnTo>
                    <a:pt x="29210" y="77851"/>
                  </a:lnTo>
                  <a:lnTo>
                    <a:pt x="22275" y="76835"/>
                  </a:lnTo>
                  <a:lnTo>
                    <a:pt x="27800" y="76073"/>
                  </a:lnTo>
                  <a:lnTo>
                    <a:pt x="27101" y="75692"/>
                  </a:lnTo>
                  <a:lnTo>
                    <a:pt x="26428" y="75184"/>
                  </a:lnTo>
                  <a:lnTo>
                    <a:pt x="26276" y="74676"/>
                  </a:lnTo>
                  <a:lnTo>
                    <a:pt x="27317" y="74676"/>
                  </a:lnTo>
                  <a:lnTo>
                    <a:pt x="27089" y="74803"/>
                  </a:lnTo>
                  <a:lnTo>
                    <a:pt x="27470" y="74676"/>
                  </a:lnTo>
                  <a:lnTo>
                    <a:pt x="27863" y="74549"/>
                  </a:lnTo>
                  <a:lnTo>
                    <a:pt x="29006" y="74168"/>
                  </a:lnTo>
                  <a:lnTo>
                    <a:pt x="21158" y="74549"/>
                  </a:lnTo>
                  <a:lnTo>
                    <a:pt x="21869" y="74295"/>
                  </a:lnTo>
                  <a:lnTo>
                    <a:pt x="8013" y="74295"/>
                  </a:lnTo>
                  <a:lnTo>
                    <a:pt x="5346" y="74295"/>
                  </a:lnTo>
                  <a:lnTo>
                    <a:pt x="3873" y="74549"/>
                  </a:lnTo>
                  <a:lnTo>
                    <a:pt x="8559" y="74930"/>
                  </a:lnTo>
                  <a:lnTo>
                    <a:pt x="5994" y="75158"/>
                  </a:lnTo>
                  <a:lnTo>
                    <a:pt x="6273" y="75184"/>
                  </a:lnTo>
                  <a:lnTo>
                    <a:pt x="4762" y="75946"/>
                  </a:lnTo>
                  <a:lnTo>
                    <a:pt x="7658" y="75692"/>
                  </a:lnTo>
                  <a:lnTo>
                    <a:pt x="6273" y="76200"/>
                  </a:lnTo>
                  <a:lnTo>
                    <a:pt x="8953" y="76708"/>
                  </a:lnTo>
                  <a:lnTo>
                    <a:pt x="7239" y="77089"/>
                  </a:lnTo>
                  <a:lnTo>
                    <a:pt x="10490" y="77343"/>
                  </a:lnTo>
                  <a:lnTo>
                    <a:pt x="5689" y="77978"/>
                  </a:lnTo>
                  <a:lnTo>
                    <a:pt x="10274" y="78105"/>
                  </a:lnTo>
                  <a:lnTo>
                    <a:pt x="5537" y="78105"/>
                  </a:lnTo>
                  <a:lnTo>
                    <a:pt x="6464" y="78994"/>
                  </a:lnTo>
                  <a:lnTo>
                    <a:pt x="8699" y="79375"/>
                  </a:lnTo>
                  <a:lnTo>
                    <a:pt x="7264" y="79248"/>
                  </a:lnTo>
                  <a:lnTo>
                    <a:pt x="7226" y="79629"/>
                  </a:lnTo>
                  <a:lnTo>
                    <a:pt x="5245" y="79502"/>
                  </a:lnTo>
                  <a:lnTo>
                    <a:pt x="5308" y="79883"/>
                  </a:lnTo>
                  <a:lnTo>
                    <a:pt x="6197" y="80264"/>
                  </a:lnTo>
                  <a:lnTo>
                    <a:pt x="8636" y="80137"/>
                  </a:lnTo>
                  <a:lnTo>
                    <a:pt x="2971" y="80899"/>
                  </a:lnTo>
                  <a:lnTo>
                    <a:pt x="13220" y="81407"/>
                  </a:lnTo>
                  <a:lnTo>
                    <a:pt x="5956" y="81915"/>
                  </a:lnTo>
                  <a:lnTo>
                    <a:pt x="8521" y="83058"/>
                  </a:lnTo>
                  <a:lnTo>
                    <a:pt x="10287" y="83959"/>
                  </a:lnTo>
                  <a:lnTo>
                    <a:pt x="5956" y="84074"/>
                  </a:lnTo>
                  <a:lnTo>
                    <a:pt x="7620" y="84836"/>
                  </a:lnTo>
                  <a:lnTo>
                    <a:pt x="10414" y="84074"/>
                  </a:lnTo>
                  <a:lnTo>
                    <a:pt x="11391" y="84963"/>
                  </a:lnTo>
                  <a:lnTo>
                    <a:pt x="8686" y="85039"/>
                  </a:lnTo>
                  <a:lnTo>
                    <a:pt x="11976" y="85344"/>
                  </a:lnTo>
                  <a:lnTo>
                    <a:pt x="10845" y="86360"/>
                  </a:lnTo>
                  <a:lnTo>
                    <a:pt x="10210" y="86614"/>
                  </a:lnTo>
                  <a:lnTo>
                    <a:pt x="8813" y="86233"/>
                  </a:lnTo>
                  <a:lnTo>
                    <a:pt x="7988" y="86233"/>
                  </a:lnTo>
                  <a:lnTo>
                    <a:pt x="9956" y="87122"/>
                  </a:lnTo>
                  <a:lnTo>
                    <a:pt x="7607" y="88011"/>
                  </a:lnTo>
                  <a:lnTo>
                    <a:pt x="9766" y="88646"/>
                  </a:lnTo>
                  <a:lnTo>
                    <a:pt x="11861" y="88646"/>
                  </a:lnTo>
                  <a:lnTo>
                    <a:pt x="12903" y="88519"/>
                  </a:lnTo>
                  <a:lnTo>
                    <a:pt x="16179" y="89369"/>
                  </a:lnTo>
                  <a:lnTo>
                    <a:pt x="11798" y="89281"/>
                  </a:lnTo>
                  <a:lnTo>
                    <a:pt x="16433" y="90170"/>
                  </a:lnTo>
                  <a:lnTo>
                    <a:pt x="8648" y="89916"/>
                  </a:lnTo>
                  <a:lnTo>
                    <a:pt x="9055" y="90043"/>
                  </a:lnTo>
                  <a:lnTo>
                    <a:pt x="10071" y="90170"/>
                  </a:lnTo>
                  <a:lnTo>
                    <a:pt x="11518" y="90170"/>
                  </a:lnTo>
                  <a:lnTo>
                    <a:pt x="11099" y="90297"/>
                  </a:lnTo>
                  <a:lnTo>
                    <a:pt x="10261" y="90424"/>
                  </a:lnTo>
                  <a:lnTo>
                    <a:pt x="8636" y="90297"/>
                  </a:lnTo>
                  <a:lnTo>
                    <a:pt x="9817" y="90805"/>
                  </a:lnTo>
                  <a:lnTo>
                    <a:pt x="12090" y="90551"/>
                  </a:lnTo>
                  <a:lnTo>
                    <a:pt x="12052" y="91059"/>
                  </a:lnTo>
                  <a:lnTo>
                    <a:pt x="10604" y="91059"/>
                  </a:lnTo>
                  <a:lnTo>
                    <a:pt x="9385" y="90932"/>
                  </a:lnTo>
                  <a:lnTo>
                    <a:pt x="13449" y="91440"/>
                  </a:lnTo>
                  <a:lnTo>
                    <a:pt x="12585" y="91948"/>
                  </a:lnTo>
                  <a:lnTo>
                    <a:pt x="11963" y="91821"/>
                  </a:lnTo>
                  <a:lnTo>
                    <a:pt x="11201" y="91935"/>
                  </a:lnTo>
                  <a:lnTo>
                    <a:pt x="11493" y="92583"/>
                  </a:lnTo>
                  <a:lnTo>
                    <a:pt x="16586" y="92964"/>
                  </a:lnTo>
                  <a:lnTo>
                    <a:pt x="14643" y="93980"/>
                  </a:lnTo>
                  <a:lnTo>
                    <a:pt x="10134" y="93726"/>
                  </a:lnTo>
                  <a:lnTo>
                    <a:pt x="13169" y="94234"/>
                  </a:lnTo>
                  <a:lnTo>
                    <a:pt x="9258" y="94361"/>
                  </a:lnTo>
                  <a:lnTo>
                    <a:pt x="10439" y="94869"/>
                  </a:lnTo>
                  <a:lnTo>
                    <a:pt x="12344" y="94615"/>
                  </a:lnTo>
                  <a:lnTo>
                    <a:pt x="12280" y="94996"/>
                  </a:lnTo>
                  <a:lnTo>
                    <a:pt x="15138" y="95250"/>
                  </a:lnTo>
                  <a:lnTo>
                    <a:pt x="13868" y="95631"/>
                  </a:lnTo>
                  <a:lnTo>
                    <a:pt x="12242" y="95377"/>
                  </a:lnTo>
                  <a:lnTo>
                    <a:pt x="13004" y="96139"/>
                  </a:lnTo>
                  <a:lnTo>
                    <a:pt x="14490" y="95631"/>
                  </a:lnTo>
                  <a:lnTo>
                    <a:pt x="16510" y="96012"/>
                  </a:lnTo>
                  <a:lnTo>
                    <a:pt x="19431" y="95504"/>
                  </a:lnTo>
                  <a:lnTo>
                    <a:pt x="18618" y="95885"/>
                  </a:lnTo>
                  <a:lnTo>
                    <a:pt x="22707" y="95885"/>
                  </a:lnTo>
                  <a:lnTo>
                    <a:pt x="22415" y="95758"/>
                  </a:lnTo>
                  <a:lnTo>
                    <a:pt x="22707" y="95504"/>
                  </a:lnTo>
                  <a:lnTo>
                    <a:pt x="22860" y="95377"/>
                  </a:lnTo>
                  <a:lnTo>
                    <a:pt x="27609" y="95123"/>
                  </a:lnTo>
                  <a:lnTo>
                    <a:pt x="28613" y="95377"/>
                  </a:lnTo>
                  <a:lnTo>
                    <a:pt x="28321" y="95504"/>
                  </a:lnTo>
                  <a:lnTo>
                    <a:pt x="27914" y="95504"/>
                  </a:lnTo>
                  <a:lnTo>
                    <a:pt x="28892" y="95758"/>
                  </a:lnTo>
                  <a:lnTo>
                    <a:pt x="30238" y="95631"/>
                  </a:lnTo>
                  <a:lnTo>
                    <a:pt x="28994" y="95631"/>
                  </a:lnTo>
                  <a:lnTo>
                    <a:pt x="30251" y="95377"/>
                  </a:lnTo>
                  <a:lnTo>
                    <a:pt x="30200" y="95123"/>
                  </a:lnTo>
                  <a:lnTo>
                    <a:pt x="30162" y="94996"/>
                  </a:lnTo>
                  <a:lnTo>
                    <a:pt x="30111" y="94767"/>
                  </a:lnTo>
                  <a:lnTo>
                    <a:pt x="30530" y="94615"/>
                  </a:lnTo>
                  <a:lnTo>
                    <a:pt x="31254" y="94361"/>
                  </a:lnTo>
                  <a:lnTo>
                    <a:pt x="29489" y="94107"/>
                  </a:lnTo>
                  <a:lnTo>
                    <a:pt x="29781" y="93980"/>
                  </a:lnTo>
                  <a:lnTo>
                    <a:pt x="30378" y="93726"/>
                  </a:lnTo>
                  <a:lnTo>
                    <a:pt x="30683" y="93599"/>
                  </a:lnTo>
                  <a:lnTo>
                    <a:pt x="29997" y="93726"/>
                  </a:lnTo>
                  <a:lnTo>
                    <a:pt x="28549" y="93726"/>
                  </a:lnTo>
                  <a:lnTo>
                    <a:pt x="29197" y="93345"/>
                  </a:lnTo>
                  <a:lnTo>
                    <a:pt x="30073" y="92837"/>
                  </a:lnTo>
                  <a:lnTo>
                    <a:pt x="26187" y="93345"/>
                  </a:lnTo>
                  <a:lnTo>
                    <a:pt x="25641" y="92837"/>
                  </a:lnTo>
                  <a:lnTo>
                    <a:pt x="27520" y="92456"/>
                  </a:lnTo>
                  <a:lnTo>
                    <a:pt x="30073" y="92837"/>
                  </a:lnTo>
                  <a:lnTo>
                    <a:pt x="28956" y="92456"/>
                  </a:lnTo>
                  <a:lnTo>
                    <a:pt x="28562" y="92329"/>
                  </a:lnTo>
                  <a:lnTo>
                    <a:pt x="29832" y="91948"/>
                  </a:lnTo>
                  <a:lnTo>
                    <a:pt x="32867" y="92329"/>
                  </a:lnTo>
                  <a:lnTo>
                    <a:pt x="30467" y="91821"/>
                  </a:lnTo>
                  <a:lnTo>
                    <a:pt x="34417" y="91313"/>
                  </a:lnTo>
                  <a:lnTo>
                    <a:pt x="34709" y="91059"/>
                  </a:lnTo>
                  <a:lnTo>
                    <a:pt x="34848" y="90932"/>
                  </a:lnTo>
                  <a:lnTo>
                    <a:pt x="35267" y="91033"/>
                  </a:lnTo>
                  <a:lnTo>
                    <a:pt x="35280" y="90805"/>
                  </a:lnTo>
                  <a:lnTo>
                    <a:pt x="32804" y="91059"/>
                  </a:lnTo>
                  <a:lnTo>
                    <a:pt x="33223" y="90932"/>
                  </a:lnTo>
                  <a:lnTo>
                    <a:pt x="33235" y="90678"/>
                  </a:lnTo>
                  <a:lnTo>
                    <a:pt x="34264" y="90678"/>
                  </a:lnTo>
                  <a:lnTo>
                    <a:pt x="32626" y="90551"/>
                  </a:lnTo>
                  <a:lnTo>
                    <a:pt x="30137" y="90932"/>
                  </a:lnTo>
                  <a:lnTo>
                    <a:pt x="27914" y="90678"/>
                  </a:lnTo>
                  <a:lnTo>
                    <a:pt x="28536" y="90551"/>
                  </a:lnTo>
                  <a:lnTo>
                    <a:pt x="28829" y="90487"/>
                  </a:lnTo>
                  <a:lnTo>
                    <a:pt x="32410" y="89916"/>
                  </a:lnTo>
                  <a:lnTo>
                    <a:pt x="33147" y="89789"/>
                  </a:lnTo>
                  <a:lnTo>
                    <a:pt x="33388" y="90017"/>
                  </a:lnTo>
                  <a:lnTo>
                    <a:pt x="33731" y="89916"/>
                  </a:lnTo>
                  <a:lnTo>
                    <a:pt x="34607" y="89916"/>
                  </a:lnTo>
                  <a:lnTo>
                    <a:pt x="34886" y="89979"/>
                  </a:lnTo>
                  <a:lnTo>
                    <a:pt x="34671" y="89903"/>
                  </a:lnTo>
                  <a:lnTo>
                    <a:pt x="37541" y="89281"/>
                  </a:lnTo>
                  <a:close/>
                </a:path>
                <a:path w="38734" h="382904">
                  <a:moveTo>
                    <a:pt x="38201" y="264744"/>
                  </a:moveTo>
                  <a:lnTo>
                    <a:pt x="36080" y="264744"/>
                  </a:lnTo>
                  <a:lnTo>
                    <a:pt x="32626" y="263474"/>
                  </a:lnTo>
                  <a:lnTo>
                    <a:pt x="33832" y="263474"/>
                  </a:lnTo>
                  <a:lnTo>
                    <a:pt x="30175" y="262204"/>
                  </a:lnTo>
                  <a:lnTo>
                    <a:pt x="31343" y="262204"/>
                  </a:lnTo>
                  <a:lnTo>
                    <a:pt x="27063" y="260934"/>
                  </a:lnTo>
                  <a:lnTo>
                    <a:pt x="27635" y="260934"/>
                  </a:lnTo>
                  <a:lnTo>
                    <a:pt x="26504" y="259664"/>
                  </a:lnTo>
                  <a:lnTo>
                    <a:pt x="29502" y="259664"/>
                  </a:lnTo>
                  <a:lnTo>
                    <a:pt x="27381" y="258394"/>
                  </a:lnTo>
                  <a:lnTo>
                    <a:pt x="31115" y="258394"/>
                  </a:lnTo>
                  <a:lnTo>
                    <a:pt x="32118" y="258394"/>
                  </a:lnTo>
                  <a:lnTo>
                    <a:pt x="35788" y="258394"/>
                  </a:lnTo>
                  <a:lnTo>
                    <a:pt x="31445" y="257124"/>
                  </a:lnTo>
                  <a:lnTo>
                    <a:pt x="32753" y="255854"/>
                  </a:lnTo>
                  <a:lnTo>
                    <a:pt x="34251" y="255854"/>
                  </a:lnTo>
                  <a:lnTo>
                    <a:pt x="34061" y="254584"/>
                  </a:lnTo>
                  <a:lnTo>
                    <a:pt x="31457" y="254584"/>
                  </a:lnTo>
                  <a:lnTo>
                    <a:pt x="31546" y="255854"/>
                  </a:lnTo>
                  <a:lnTo>
                    <a:pt x="31318" y="255663"/>
                  </a:lnTo>
                  <a:lnTo>
                    <a:pt x="31318" y="257124"/>
                  </a:lnTo>
                  <a:lnTo>
                    <a:pt x="31153" y="258165"/>
                  </a:lnTo>
                  <a:lnTo>
                    <a:pt x="26784" y="257124"/>
                  </a:lnTo>
                  <a:lnTo>
                    <a:pt x="31318" y="257124"/>
                  </a:lnTo>
                  <a:lnTo>
                    <a:pt x="31318" y="255663"/>
                  </a:lnTo>
                  <a:lnTo>
                    <a:pt x="30060" y="254584"/>
                  </a:lnTo>
                  <a:lnTo>
                    <a:pt x="30467" y="254584"/>
                  </a:lnTo>
                  <a:lnTo>
                    <a:pt x="25755" y="253314"/>
                  </a:lnTo>
                  <a:lnTo>
                    <a:pt x="34658" y="253314"/>
                  </a:lnTo>
                  <a:lnTo>
                    <a:pt x="33045" y="252044"/>
                  </a:lnTo>
                  <a:lnTo>
                    <a:pt x="33655" y="250774"/>
                  </a:lnTo>
                  <a:lnTo>
                    <a:pt x="31572" y="250291"/>
                  </a:lnTo>
                  <a:lnTo>
                    <a:pt x="31864" y="250774"/>
                  </a:lnTo>
                  <a:lnTo>
                    <a:pt x="31254" y="250215"/>
                  </a:lnTo>
                  <a:lnTo>
                    <a:pt x="28155" y="249504"/>
                  </a:lnTo>
                  <a:lnTo>
                    <a:pt x="30454" y="249504"/>
                  </a:lnTo>
                  <a:lnTo>
                    <a:pt x="30645" y="249237"/>
                  </a:lnTo>
                  <a:lnTo>
                    <a:pt x="31026" y="249504"/>
                  </a:lnTo>
                  <a:lnTo>
                    <a:pt x="30784" y="249021"/>
                  </a:lnTo>
                  <a:lnTo>
                    <a:pt x="31330" y="248234"/>
                  </a:lnTo>
                  <a:lnTo>
                    <a:pt x="31572" y="248234"/>
                  </a:lnTo>
                  <a:lnTo>
                    <a:pt x="32753" y="246964"/>
                  </a:lnTo>
                  <a:lnTo>
                    <a:pt x="29921" y="245694"/>
                  </a:lnTo>
                  <a:lnTo>
                    <a:pt x="27406" y="244424"/>
                  </a:lnTo>
                  <a:lnTo>
                    <a:pt x="29514" y="243154"/>
                  </a:lnTo>
                  <a:lnTo>
                    <a:pt x="28168" y="243154"/>
                  </a:lnTo>
                  <a:lnTo>
                    <a:pt x="31534" y="240614"/>
                  </a:lnTo>
                  <a:lnTo>
                    <a:pt x="24561" y="239344"/>
                  </a:lnTo>
                  <a:lnTo>
                    <a:pt x="29667" y="236791"/>
                  </a:lnTo>
                  <a:lnTo>
                    <a:pt x="30632" y="235534"/>
                  </a:lnTo>
                  <a:lnTo>
                    <a:pt x="25654" y="235534"/>
                  </a:lnTo>
                  <a:lnTo>
                    <a:pt x="22847" y="234264"/>
                  </a:lnTo>
                  <a:lnTo>
                    <a:pt x="27863" y="232994"/>
                  </a:lnTo>
                  <a:lnTo>
                    <a:pt x="32867" y="231724"/>
                  </a:lnTo>
                  <a:lnTo>
                    <a:pt x="24231" y="231724"/>
                  </a:lnTo>
                  <a:lnTo>
                    <a:pt x="24028" y="231724"/>
                  </a:lnTo>
                  <a:lnTo>
                    <a:pt x="24396" y="231533"/>
                  </a:lnTo>
                  <a:lnTo>
                    <a:pt x="25247" y="230454"/>
                  </a:lnTo>
                  <a:lnTo>
                    <a:pt x="23812" y="230454"/>
                  </a:lnTo>
                  <a:lnTo>
                    <a:pt x="24676" y="229184"/>
                  </a:lnTo>
                  <a:lnTo>
                    <a:pt x="30099" y="227914"/>
                  </a:lnTo>
                  <a:lnTo>
                    <a:pt x="29959" y="226644"/>
                  </a:lnTo>
                  <a:lnTo>
                    <a:pt x="24980" y="226644"/>
                  </a:lnTo>
                  <a:lnTo>
                    <a:pt x="24003" y="227914"/>
                  </a:lnTo>
                  <a:lnTo>
                    <a:pt x="23202" y="227914"/>
                  </a:lnTo>
                  <a:lnTo>
                    <a:pt x="21653" y="229184"/>
                  </a:lnTo>
                  <a:lnTo>
                    <a:pt x="20701" y="229184"/>
                  </a:lnTo>
                  <a:lnTo>
                    <a:pt x="11417" y="231724"/>
                  </a:lnTo>
                  <a:lnTo>
                    <a:pt x="8420" y="234264"/>
                  </a:lnTo>
                  <a:lnTo>
                    <a:pt x="11391" y="232994"/>
                  </a:lnTo>
                  <a:lnTo>
                    <a:pt x="9194" y="234264"/>
                  </a:lnTo>
                  <a:lnTo>
                    <a:pt x="8953" y="234264"/>
                  </a:lnTo>
                  <a:lnTo>
                    <a:pt x="8229" y="235394"/>
                  </a:lnTo>
                  <a:lnTo>
                    <a:pt x="9258" y="235115"/>
                  </a:lnTo>
                  <a:lnTo>
                    <a:pt x="8636" y="235534"/>
                  </a:lnTo>
                  <a:lnTo>
                    <a:pt x="9842" y="235534"/>
                  </a:lnTo>
                  <a:lnTo>
                    <a:pt x="11328" y="234543"/>
                  </a:lnTo>
                  <a:lnTo>
                    <a:pt x="12306" y="234264"/>
                  </a:lnTo>
                  <a:lnTo>
                    <a:pt x="13195" y="234264"/>
                  </a:lnTo>
                  <a:lnTo>
                    <a:pt x="11150" y="235534"/>
                  </a:lnTo>
                  <a:lnTo>
                    <a:pt x="10248" y="235534"/>
                  </a:lnTo>
                  <a:lnTo>
                    <a:pt x="9525" y="236791"/>
                  </a:lnTo>
                  <a:lnTo>
                    <a:pt x="8864" y="237604"/>
                  </a:lnTo>
                  <a:lnTo>
                    <a:pt x="12306" y="236804"/>
                  </a:lnTo>
                  <a:lnTo>
                    <a:pt x="12941" y="236804"/>
                  </a:lnTo>
                  <a:lnTo>
                    <a:pt x="8458" y="238074"/>
                  </a:lnTo>
                  <a:lnTo>
                    <a:pt x="11277" y="238074"/>
                  </a:lnTo>
                  <a:lnTo>
                    <a:pt x="12179" y="238074"/>
                  </a:lnTo>
                  <a:lnTo>
                    <a:pt x="10541" y="238429"/>
                  </a:lnTo>
                  <a:lnTo>
                    <a:pt x="8686" y="239344"/>
                  </a:lnTo>
                  <a:lnTo>
                    <a:pt x="10553" y="239344"/>
                  </a:lnTo>
                  <a:lnTo>
                    <a:pt x="10198" y="240614"/>
                  </a:lnTo>
                  <a:lnTo>
                    <a:pt x="10617" y="240614"/>
                  </a:lnTo>
                  <a:lnTo>
                    <a:pt x="15417" y="240614"/>
                  </a:lnTo>
                  <a:lnTo>
                    <a:pt x="11544" y="241884"/>
                  </a:lnTo>
                  <a:lnTo>
                    <a:pt x="12496" y="241884"/>
                  </a:lnTo>
                  <a:lnTo>
                    <a:pt x="10020" y="243154"/>
                  </a:lnTo>
                  <a:lnTo>
                    <a:pt x="9118" y="243154"/>
                  </a:lnTo>
                  <a:lnTo>
                    <a:pt x="7162" y="244424"/>
                  </a:lnTo>
                  <a:lnTo>
                    <a:pt x="13042" y="244424"/>
                  </a:lnTo>
                  <a:lnTo>
                    <a:pt x="10629" y="245491"/>
                  </a:lnTo>
                  <a:lnTo>
                    <a:pt x="10198" y="245224"/>
                  </a:lnTo>
                  <a:lnTo>
                    <a:pt x="10337" y="245630"/>
                  </a:lnTo>
                  <a:lnTo>
                    <a:pt x="10172" y="245694"/>
                  </a:lnTo>
                  <a:lnTo>
                    <a:pt x="10363" y="245694"/>
                  </a:lnTo>
                  <a:lnTo>
                    <a:pt x="11226" y="245732"/>
                  </a:lnTo>
                  <a:lnTo>
                    <a:pt x="11607" y="245694"/>
                  </a:lnTo>
                  <a:lnTo>
                    <a:pt x="16408" y="245694"/>
                  </a:lnTo>
                  <a:lnTo>
                    <a:pt x="18453" y="245694"/>
                  </a:lnTo>
                  <a:lnTo>
                    <a:pt x="20828" y="246964"/>
                  </a:lnTo>
                  <a:lnTo>
                    <a:pt x="17919" y="246964"/>
                  </a:lnTo>
                  <a:lnTo>
                    <a:pt x="16903" y="248234"/>
                  </a:lnTo>
                  <a:lnTo>
                    <a:pt x="13957" y="248234"/>
                  </a:lnTo>
                  <a:lnTo>
                    <a:pt x="17487" y="249504"/>
                  </a:lnTo>
                  <a:lnTo>
                    <a:pt x="9728" y="249504"/>
                  </a:lnTo>
                  <a:lnTo>
                    <a:pt x="12090" y="250774"/>
                  </a:lnTo>
                  <a:lnTo>
                    <a:pt x="10172" y="250774"/>
                  </a:lnTo>
                  <a:lnTo>
                    <a:pt x="9753" y="252044"/>
                  </a:lnTo>
                  <a:lnTo>
                    <a:pt x="10083" y="252044"/>
                  </a:lnTo>
                  <a:lnTo>
                    <a:pt x="10604" y="253314"/>
                  </a:lnTo>
                  <a:lnTo>
                    <a:pt x="13131" y="254584"/>
                  </a:lnTo>
                  <a:lnTo>
                    <a:pt x="10452" y="254584"/>
                  </a:lnTo>
                  <a:lnTo>
                    <a:pt x="12153" y="255854"/>
                  </a:lnTo>
                  <a:lnTo>
                    <a:pt x="9829" y="257124"/>
                  </a:lnTo>
                  <a:lnTo>
                    <a:pt x="7632" y="258394"/>
                  </a:lnTo>
                  <a:lnTo>
                    <a:pt x="8674" y="258394"/>
                  </a:lnTo>
                  <a:lnTo>
                    <a:pt x="7467" y="259664"/>
                  </a:lnTo>
                  <a:lnTo>
                    <a:pt x="10617" y="258394"/>
                  </a:lnTo>
                  <a:lnTo>
                    <a:pt x="11798" y="259664"/>
                  </a:lnTo>
                  <a:lnTo>
                    <a:pt x="11620" y="259664"/>
                  </a:lnTo>
                  <a:lnTo>
                    <a:pt x="14478" y="262204"/>
                  </a:lnTo>
                  <a:lnTo>
                    <a:pt x="8915" y="262204"/>
                  </a:lnTo>
                  <a:lnTo>
                    <a:pt x="16408" y="263474"/>
                  </a:lnTo>
                  <a:lnTo>
                    <a:pt x="12966" y="263474"/>
                  </a:lnTo>
                  <a:lnTo>
                    <a:pt x="11506" y="264744"/>
                  </a:lnTo>
                  <a:lnTo>
                    <a:pt x="14135" y="267284"/>
                  </a:lnTo>
                  <a:lnTo>
                    <a:pt x="9423" y="267284"/>
                  </a:lnTo>
                  <a:lnTo>
                    <a:pt x="13804" y="268554"/>
                  </a:lnTo>
                  <a:lnTo>
                    <a:pt x="7327" y="268554"/>
                  </a:lnTo>
                  <a:lnTo>
                    <a:pt x="13462" y="269824"/>
                  </a:lnTo>
                  <a:lnTo>
                    <a:pt x="9258" y="269824"/>
                  </a:lnTo>
                  <a:lnTo>
                    <a:pt x="7099" y="271094"/>
                  </a:lnTo>
                  <a:lnTo>
                    <a:pt x="10896" y="271094"/>
                  </a:lnTo>
                  <a:lnTo>
                    <a:pt x="11493" y="272364"/>
                  </a:lnTo>
                  <a:lnTo>
                    <a:pt x="10922" y="272364"/>
                  </a:lnTo>
                  <a:lnTo>
                    <a:pt x="12319" y="273634"/>
                  </a:lnTo>
                  <a:lnTo>
                    <a:pt x="6921" y="273634"/>
                  </a:lnTo>
                  <a:lnTo>
                    <a:pt x="8216" y="274904"/>
                  </a:lnTo>
                  <a:lnTo>
                    <a:pt x="6985" y="274904"/>
                  </a:lnTo>
                  <a:lnTo>
                    <a:pt x="9055" y="275717"/>
                  </a:lnTo>
                  <a:lnTo>
                    <a:pt x="10210" y="276174"/>
                  </a:lnTo>
                  <a:lnTo>
                    <a:pt x="9359" y="276009"/>
                  </a:lnTo>
                  <a:lnTo>
                    <a:pt x="3594" y="274904"/>
                  </a:lnTo>
                  <a:lnTo>
                    <a:pt x="6553" y="276174"/>
                  </a:lnTo>
                  <a:lnTo>
                    <a:pt x="7137" y="276174"/>
                  </a:lnTo>
                  <a:lnTo>
                    <a:pt x="7048" y="277444"/>
                  </a:lnTo>
                  <a:lnTo>
                    <a:pt x="5613" y="277444"/>
                  </a:lnTo>
                  <a:lnTo>
                    <a:pt x="4978" y="278714"/>
                  </a:lnTo>
                  <a:lnTo>
                    <a:pt x="6502" y="279984"/>
                  </a:lnTo>
                  <a:lnTo>
                    <a:pt x="9525" y="279984"/>
                  </a:lnTo>
                  <a:lnTo>
                    <a:pt x="11277" y="279984"/>
                  </a:lnTo>
                  <a:lnTo>
                    <a:pt x="11557" y="281000"/>
                  </a:lnTo>
                  <a:lnTo>
                    <a:pt x="12065" y="281254"/>
                  </a:lnTo>
                  <a:lnTo>
                    <a:pt x="11633" y="281254"/>
                  </a:lnTo>
                  <a:lnTo>
                    <a:pt x="11557" y="281000"/>
                  </a:lnTo>
                  <a:lnTo>
                    <a:pt x="9525" y="279984"/>
                  </a:lnTo>
                  <a:lnTo>
                    <a:pt x="10312" y="281254"/>
                  </a:lnTo>
                  <a:lnTo>
                    <a:pt x="1917" y="281254"/>
                  </a:lnTo>
                  <a:lnTo>
                    <a:pt x="5562" y="282524"/>
                  </a:lnTo>
                  <a:lnTo>
                    <a:pt x="4546" y="282524"/>
                  </a:lnTo>
                  <a:lnTo>
                    <a:pt x="4445" y="283794"/>
                  </a:lnTo>
                  <a:lnTo>
                    <a:pt x="5575" y="283794"/>
                  </a:lnTo>
                  <a:lnTo>
                    <a:pt x="5676" y="285064"/>
                  </a:lnTo>
                  <a:lnTo>
                    <a:pt x="7937" y="285064"/>
                  </a:lnTo>
                  <a:lnTo>
                    <a:pt x="10299" y="286334"/>
                  </a:lnTo>
                  <a:lnTo>
                    <a:pt x="9309" y="286334"/>
                  </a:lnTo>
                  <a:lnTo>
                    <a:pt x="6946" y="287604"/>
                  </a:lnTo>
                  <a:lnTo>
                    <a:pt x="7150" y="287604"/>
                  </a:lnTo>
                  <a:lnTo>
                    <a:pt x="8572" y="288874"/>
                  </a:lnTo>
                  <a:lnTo>
                    <a:pt x="6985" y="288874"/>
                  </a:lnTo>
                  <a:lnTo>
                    <a:pt x="7353" y="290144"/>
                  </a:lnTo>
                  <a:lnTo>
                    <a:pt x="9537" y="291414"/>
                  </a:lnTo>
                  <a:lnTo>
                    <a:pt x="9321" y="291414"/>
                  </a:lnTo>
                  <a:lnTo>
                    <a:pt x="13258" y="292684"/>
                  </a:lnTo>
                  <a:lnTo>
                    <a:pt x="1308" y="293954"/>
                  </a:lnTo>
                  <a:lnTo>
                    <a:pt x="6858" y="295224"/>
                  </a:lnTo>
                  <a:lnTo>
                    <a:pt x="6578" y="295224"/>
                  </a:lnTo>
                  <a:lnTo>
                    <a:pt x="9423" y="296494"/>
                  </a:lnTo>
                  <a:lnTo>
                    <a:pt x="9055" y="297446"/>
                  </a:lnTo>
                  <a:lnTo>
                    <a:pt x="10160" y="297764"/>
                  </a:lnTo>
                  <a:lnTo>
                    <a:pt x="5016" y="299034"/>
                  </a:lnTo>
                  <a:lnTo>
                    <a:pt x="7937" y="300304"/>
                  </a:lnTo>
                  <a:lnTo>
                    <a:pt x="0" y="300304"/>
                  </a:lnTo>
                  <a:lnTo>
                    <a:pt x="8356" y="302844"/>
                  </a:lnTo>
                  <a:lnTo>
                    <a:pt x="3276" y="304114"/>
                  </a:lnTo>
                  <a:lnTo>
                    <a:pt x="6324" y="304114"/>
                  </a:lnTo>
                  <a:lnTo>
                    <a:pt x="8483" y="306654"/>
                  </a:lnTo>
                  <a:lnTo>
                    <a:pt x="3403" y="309194"/>
                  </a:lnTo>
                  <a:lnTo>
                    <a:pt x="1676" y="311734"/>
                  </a:lnTo>
                  <a:lnTo>
                    <a:pt x="11290" y="311734"/>
                  </a:lnTo>
                  <a:lnTo>
                    <a:pt x="6807" y="313004"/>
                  </a:lnTo>
                  <a:lnTo>
                    <a:pt x="3365" y="313004"/>
                  </a:lnTo>
                  <a:lnTo>
                    <a:pt x="7467" y="314274"/>
                  </a:lnTo>
                  <a:lnTo>
                    <a:pt x="3111" y="315544"/>
                  </a:lnTo>
                  <a:lnTo>
                    <a:pt x="6616" y="318084"/>
                  </a:lnTo>
                  <a:lnTo>
                    <a:pt x="2273" y="318084"/>
                  </a:lnTo>
                  <a:lnTo>
                    <a:pt x="4648" y="319354"/>
                  </a:lnTo>
                  <a:lnTo>
                    <a:pt x="2311" y="319354"/>
                  </a:lnTo>
                  <a:lnTo>
                    <a:pt x="6997" y="320624"/>
                  </a:lnTo>
                  <a:lnTo>
                    <a:pt x="6057" y="320624"/>
                  </a:lnTo>
                  <a:lnTo>
                    <a:pt x="4660" y="321894"/>
                  </a:lnTo>
                  <a:lnTo>
                    <a:pt x="7340" y="321894"/>
                  </a:lnTo>
                  <a:lnTo>
                    <a:pt x="5613" y="323164"/>
                  </a:lnTo>
                  <a:lnTo>
                    <a:pt x="8839" y="323164"/>
                  </a:lnTo>
                  <a:lnTo>
                    <a:pt x="4038" y="324434"/>
                  </a:lnTo>
                  <a:lnTo>
                    <a:pt x="3873" y="324434"/>
                  </a:lnTo>
                  <a:lnTo>
                    <a:pt x="3695" y="324535"/>
                  </a:lnTo>
                  <a:lnTo>
                    <a:pt x="3543" y="324764"/>
                  </a:lnTo>
                  <a:lnTo>
                    <a:pt x="3543" y="325005"/>
                  </a:lnTo>
                  <a:lnTo>
                    <a:pt x="3898" y="324485"/>
                  </a:lnTo>
                  <a:lnTo>
                    <a:pt x="4775" y="325704"/>
                  </a:lnTo>
                  <a:lnTo>
                    <a:pt x="3606" y="325704"/>
                  </a:lnTo>
                  <a:lnTo>
                    <a:pt x="4483" y="326974"/>
                  </a:lnTo>
                  <a:lnTo>
                    <a:pt x="1257" y="326974"/>
                  </a:lnTo>
                  <a:lnTo>
                    <a:pt x="11480" y="328244"/>
                  </a:lnTo>
                  <a:lnTo>
                    <a:pt x="4216" y="328244"/>
                  </a:lnTo>
                  <a:lnTo>
                    <a:pt x="6756" y="329514"/>
                  </a:lnTo>
                  <a:lnTo>
                    <a:pt x="8470" y="330784"/>
                  </a:lnTo>
                  <a:lnTo>
                    <a:pt x="4152" y="330784"/>
                  </a:lnTo>
                  <a:lnTo>
                    <a:pt x="5702" y="331800"/>
                  </a:lnTo>
                  <a:lnTo>
                    <a:pt x="8597" y="330936"/>
                  </a:lnTo>
                  <a:lnTo>
                    <a:pt x="9588" y="332054"/>
                  </a:lnTo>
                  <a:lnTo>
                    <a:pt x="6083" y="332054"/>
                  </a:lnTo>
                  <a:lnTo>
                    <a:pt x="10160" y="333324"/>
                  </a:lnTo>
                  <a:lnTo>
                    <a:pt x="9029" y="334594"/>
                  </a:lnTo>
                  <a:lnTo>
                    <a:pt x="6172" y="334594"/>
                  </a:lnTo>
                  <a:lnTo>
                    <a:pt x="8128" y="335864"/>
                  </a:lnTo>
                  <a:lnTo>
                    <a:pt x="5765" y="335864"/>
                  </a:lnTo>
                  <a:lnTo>
                    <a:pt x="8343" y="337134"/>
                  </a:lnTo>
                  <a:lnTo>
                    <a:pt x="11036" y="337134"/>
                  </a:lnTo>
                  <a:lnTo>
                    <a:pt x="14439" y="338404"/>
                  </a:lnTo>
                  <a:lnTo>
                    <a:pt x="9944" y="338404"/>
                  </a:lnTo>
                  <a:lnTo>
                    <a:pt x="14554" y="339674"/>
                  </a:lnTo>
                  <a:lnTo>
                    <a:pt x="9486" y="338848"/>
                  </a:lnTo>
                  <a:lnTo>
                    <a:pt x="9220" y="339674"/>
                  </a:lnTo>
                  <a:lnTo>
                    <a:pt x="8204" y="339674"/>
                  </a:lnTo>
                  <a:lnTo>
                    <a:pt x="7505" y="339674"/>
                  </a:lnTo>
                  <a:lnTo>
                    <a:pt x="11569" y="340944"/>
                  </a:lnTo>
                  <a:lnTo>
                    <a:pt x="9258" y="340944"/>
                  </a:lnTo>
                  <a:lnTo>
                    <a:pt x="9601" y="342214"/>
                  </a:lnTo>
                  <a:lnTo>
                    <a:pt x="14693" y="342214"/>
                  </a:lnTo>
                  <a:lnTo>
                    <a:pt x="12763" y="343484"/>
                  </a:lnTo>
                  <a:lnTo>
                    <a:pt x="8242" y="343484"/>
                  </a:lnTo>
                  <a:lnTo>
                    <a:pt x="11277" y="344754"/>
                  </a:lnTo>
                  <a:lnTo>
                    <a:pt x="10388" y="344754"/>
                  </a:lnTo>
                  <a:lnTo>
                    <a:pt x="13246" y="346024"/>
                  </a:lnTo>
                  <a:lnTo>
                    <a:pt x="16052" y="346024"/>
                  </a:lnTo>
                  <a:lnTo>
                    <a:pt x="16421" y="347294"/>
                  </a:lnTo>
                  <a:lnTo>
                    <a:pt x="16687" y="347294"/>
                  </a:lnTo>
                  <a:lnTo>
                    <a:pt x="16433" y="347637"/>
                  </a:lnTo>
                  <a:lnTo>
                    <a:pt x="16433" y="349834"/>
                  </a:lnTo>
                  <a:lnTo>
                    <a:pt x="14325" y="351104"/>
                  </a:lnTo>
                  <a:lnTo>
                    <a:pt x="13728" y="351104"/>
                  </a:lnTo>
                  <a:lnTo>
                    <a:pt x="13538" y="350520"/>
                  </a:lnTo>
                  <a:lnTo>
                    <a:pt x="16433" y="349834"/>
                  </a:lnTo>
                  <a:lnTo>
                    <a:pt x="16433" y="347637"/>
                  </a:lnTo>
                  <a:lnTo>
                    <a:pt x="15735" y="348564"/>
                  </a:lnTo>
                  <a:lnTo>
                    <a:pt x="13843" y="348564"/>
                  </a:lnTo>
                  <a:lnTo>
                    <a:pt x="11518" y="349834"/>
                  </a:lnTo>
                  <a:lnTo>
                    <a:pt x="11036" y="351104"/>
                  </a:lnTo>
                  <a:lnTo>
                    <a:pt x="12522" y="350761"/>
                  </a:lnTo>
                  <a:lnTo>
                    <a:pt x="12230" y="351104"/>
                  </a:lnTo>
                  <a:lnTo>
                    <a:pt x="15036" y="352374"/>
                  </a:lnTo>
                  <a:lnTo>
                    <a:pt x="13766" y="352374"/>
                  </a:lnTo>
                  <a:lnTo>
                    <a:pt x="10236" y="353517"/>
                  </a:lnTo>
                  <a:lnTo>
                    <a:pt x="10210" y="353644"/>
                  </a:lnTo>
                  <a:lnTo>
                    <a:pt x="14262" y="354914"/>
                  </a:lnTo>
                  <a:lnTo>
                    <a:pt x="19354" y="354914"/>
                  </a:lnTo>
                  <a:lnTo>
                    <a:pt x="13652" y="355790"/>
                  </a:lnTo>
                  <a:lnTo>
                    <a:pt x="13373" y="356184"/>
                  </a:lnTo>
                  <a:lnTo>
                    <a:pt x="13500" y="355815"/>
                  </a:lnTo>
                  <a:lnTo>
                    <a:pt x="11099" y="356184"/>
                  </a:lnTo>
                  <a:lnTo>
                    <a:pt x="11226" y="356247"/>
                  </a:lnTo>
                  <a:lnTo>
                    <a:pt x="13335" y="356247"/>
                  </a:lnTo>
                  <a:lnTo>
                    <a:pt x="23393" y="356247"/>
                  </a:lnTo>
                  <a:lnTo>
                    <a:pt x="23152" y="356184"/>
                  </a:lnTo>
                  <a:lnTo>
                    <a:pt x="23609" y="354914"/>
                  </a:lnTo>
                  <a:lnTo>
                    <a:pt x="24472" y="354914"/>
                  </a:lnTo>
                  <a:lnTo>
                    <a:pt x="23685" y="353644"/>
                  </a:lnTo>
                  <a:lnTo>
                    <a:pt x="28054" y="353644"/>
                  </a:lnTo>
                  <a:lnTo>
                    <a:pt x="25209" y="352374"/>
                  </a:lnTo>
                  <a:lnTo>
                    <a:pt x="25463" y="352374"/>
                  </a:lnTo>
                  <a:lnTo>
                    <a:pt x="25895" y="351104"/>
                  </a:lnTo>
                  <a:lnTo>
                    <a:pt x="29387" y="351104"/>
                  </a:lnTo>
                  <a:lnTo>
                    <a:pt x="33591" y="349834"/>
                  </a:lnTo>
                  <a:lnTo>
                    <a:pt x="27482" y="349834"/>
                  </a:lnTo>
                  <a:lnTo>
                    <a:pt x="22110" y="349834"/>
                  </a:lnTo>
                  <a:lnTo>
                    <a:pt x="25933" y="349148"/>
                  </a:lnTo>
                  <a:lnTo>
                    <a:pt x="24625" y="348564"/>
                  </a:lnTo>
                  <a:lnTo>
                    <a:pt x="25082" y="348564"/>
                  </a:lnTo>
                  <a:lnTo>
                    <a:pt x="30060" y="347294"/>
                  </a:lnTo>
                  <a:lnTo>
                    <a:pt x="24955" y="347294"/>
                  </a:lnTo>
                  <a:lnTo>
                    <a:pt x="26250" y="346024"/>
                  </a:lnTo>
                  <a:lnTo>
                    <a:pt x="28359" y="346024"/>
                  </a:lnTo>
                  <a:lnTo>
                    <a:pt x="28219" y="344754"/>
                  </a:lnTo>
                  <a:lnTo>
                    <a:pt x="27622" y="344754"/>
                  </a:lnTo>
                  <a:lnTo>
                    <a:pt x="28816" y="343484"/>
                  </a:lnTo>
                  <a:lnTo>
                    <a:pt x="26670" y="343484"/>
                  </a:lnTo>
                  <a:lnTo>
                    <a:pt x="28194" y="342214"/>
                  </a:lnTo>
                  <a:lnTo>
                    <a:pt x="25019" y="343255"/>
                  </a:lnTo>
                  <a:lnTo>
                    <a:pt x="25019" y="346024"/>
                  </a:lnTo>
                  <a:lnTo>
                    <a:pt x="21704" y="347294"/>
                  </a:lnTo>
                  <a:lnTo>
                    <a:pt x="20523" y="346024"/>
                  </a:lnTo>
                  <a:lnTo>
                    <a:pt x="25019" y="346024"/>
                  </a:lnTo>
                  <a:lnTo>
                    <a:pt x="25019" y="343255"/>
                  </a:lnTo>
                  <a:lnTo>
                    <a:pt x="24307" y="343484"/>
                  </a:lnTo>
                  <a:lnTo>
                    <a:pt x="23749" y="342214"/>
                  </a:lnTo>
                  <a:lnTo>
                    <a:pt x="28194" y="342214"/>
                  </a:lnTo>
                  <a:lnTo>
                    <a:pt x="30988" y="342214"/>
                  </a:lnTo>
                  <a:lnTo>
                    <a:pt x="28575" y="340944"/>
                  </a:lnTo>
                  <a:lnTo>
                    <a:pt x="30911" y="340944"/>
                  </a:lnTo>
                  <a:lnTo>
                    <a:pt x="31343" y="340944"/>
                  </a:lnTo>
                  <a:lnTo>
                    <a:pt x="33401" y="340944"/>
                  </a:lnTo>
                  <a:lnTo>
                    <a:pt x="33401" y="339674"/>
                  </a:lnTo>
                  <a:lnTo>
                    <a:pt x="31343" y="340728"/>
                  </a:lnTo>
                  <a:lnTo>
                    <a:pt x="31356" y="339674"/>
                  </a:lnTo>
                  <a:lnTo>
                    <a:pt x="30759" y="339674"/>
                  </a:lnTo>
                  <a:lnTo>
                    <a:pt x="28257" y="340944"/>
                  </a:lnTo>
                  <a:lnTo>
                    <a:pt x="26022" y="339674"/>
                  </a:lnTo>
                  <a:lnTo>
                    <a:pt x="26847" y="339674"/>
                  </a:lnTo>
                  <a:lnTo>
                    <a:pt x="31267" y="338404"/>
                  </a:lnTo>
                  <a:lnTo>
                    <a:pt x="29095" y="338404"/>
                  </a:lnTo>
                  <a:lnTo>
                    <a:pt x="27673" y="337134"/>
                  </a:lnTo>
                  <a:lnTo>
                    <a:pt x="25501" y="337134"/>
                  </a:lnTo>
                  <a:lnTo>
                    <a:pt x="24942" y="336918"/>
                  </a:lnTo>
                  <a:lnTo>
                    <a:pt x="24866" y="337134"/>
                  </a:lnTo>
                  <a:lnTo>
                    <a:pt x="24460" y="337134"/>
                  </a:lnTo>
                  <a:lnTo>
                    <a:pt x="24231" y="336638"/>
                  </a:lnTo>
                  <a:lnTo>
                    <a:pt x="22237" y="335864"/>
                  </a:lnTo>
                  <a:lnTo>
                    <a:pt x="23863" y="335864"/>
                  </a:lnTo>
                  <a:lnTo>
                    <a:pt x="24231" y="336638"/>
                  </a:lnTo>
                  <a:lnTo>
                    <a:pt x="24942" y="336918"/>
                  </a:lnTo>
                  <a:lnTo>
                    <a:pt x="25311" y="335864"/>
                  </a:lnTo>
                  <a:lnTo>
                    <a:pt x="28879" y="335864"/>
                  </a:lnTo>
                  <a:lnTo>
                    <a:pt x="26670" y="334594"/>
                  </a:lnTo>
                  <a:lnTo>
                    <a:pt x="28994" y="334594"/>
                  </a:lnTo>
                  <a:lnTo>
                    <a:pt x="25361" y="333324"/>
                  </a:lnTo>
                  <a:lnTo>
                    <a:pt x="25336" y="334289"/>
                  </a:lnTo>
                  <a:lnTo>
                    <a:pt x="20828" y="333324"/>
                  </a:lnTo>
                  <a:lnTo>
                    <a:pt x="25361" y="333324"/>
                  </a:lnTo>
                  <a:lnTo>
                    <a:pt x="27228" y="333324"/>
                  </a:lnTo>
                  <a:lnTo>
                    <a:pt x="28994" y="334594"/>
                  </a:lnTo>
                  <a:lnTo>
                    <a:pt x="33553" y="334594"/>
                  </a:lnTo>
                  <a:lnTo>
                    <a:pt x="31559" y="333324"/>
                  </a:lnTo>
                  <a:lnTo>
                    <a:pt x="29540" y="333324"/>
                  </a:lnTo>
                  <a:lnTo>
                    <a:pt x="32296" y="332054"/>
                  </a:lnTo>
                  <a:lnTo>
                    <a:pt x="26365" y="332054"/>
                  </a:lnTo>
                  <a:lnTo>
                    <a:pt x="27914" y="330784"/>
                  </a:lnTo>
                  <a:lnTo>
                    <a:pt x="26504" y="330784"/>
                  </a:lnTo>
                  <a:lnTo>
                    <a:pt x="25514" y="329514"/>
                  </a:lnTo>
                  <a:lnTo>
                    <a:pt x="28346" y="328244"/>
                  </a:lnTo>
                  <a:lnTo>
                    <a:pt x="29476" y="328244"/>
                  </a:lnTo>
                  <a:lnTo>
                    <a:pt x="22466" y="326974"/>
                  </a:lnTo>
                  <a:lnTo>
                    <a:pt x="28752" y="326974"/>
                  </a:lnTo>
                  <a:lnTo>
                    <a:pt x="24676" y="325704"/>
                  </a:lnTo>
                  <a:lnTo>
                    <a:pt x="23749" y="325704"/>
                  </a:lnTo>
                  <a:lnTo>
                    <a:pt x="23380" y="324434"/>
                  </a:lnTo>
                  <a:lnTo>
                    <a:pt x="27546" y="324434"/>
                  </a:lnTo>
                  <a:lnTo>
                    <a:pt x="20650" y="323164"/>
                  </a:lnTo>
                  <a:lnTo>
                    <a:pt x="26187" y="321894"/>
                  </a:lnTo>
                  <a:lnTo>
                    <a:pt x="25514" y="321894"/>
                  </a:lnTo>
                  <a:lnTo>
                    <a:pt x="24853" y="320624"/>
                  </a:lnTo>
                  <a:lnTo>
                    <a:pt x="25527" y="320624"/>
                  </a:lnTo>
                  <a:lnTo>
                    <a:pt x="27457" y="319354"/>
                  </a:lnTo>
                  <a:lnTo>
                    <a:pt x="31623" y="319354"/>
                  </a:lnTo>
                  <a:lnTo>
                    <a:pt x="23914" y="318084"/>
                  </a:lnTo>
                  <a:lnTo>
                    <a:pt x="30607" y="318084"/>
                  </a:lnTo>
                  <a:lnTo>
                    <a:pt x="25730" y="316814"/>
                  </a:lnTo>
                  <a:lnTo>
                    <a:pt x="27266" y="316814"/>
                  </a:lnTo>
                  <a:lnTo>
                    <a:pt x="23799" y="315544"/>
                  </a:lnTo>
                  <a:lnTo>
                    <a:pt x="22682" y="314274"/>
                  </a:lnTo>
                  <a:lnTo>
                    <a:pt x="22225" y="314274"/>
                  </a:lnTo>
                  <a:lnTo>
                    <a:pt x="23507" y="313004"/>
                  </a:lnTo>
                  <a:lnTo>
                    <a:pt x="26390" y="313004"/>
                  </a:lnTo>
                  <a:lnTo>
                    <a:pt x="26543" y="314274"/>
                  </a:lnTo>
                  <a:lnTo>
                    <a:pt x="30276" y="314274"/>
                  </a:lnTo>
                  <a:lnTo>
                    <a:pt x="26428" y="313004"/>
                  </a:lnTo>
                  <a:lnTo>
                    <a:pt x="28714" y="313004"/>
                  </a:lnTo>
                  <a:lnTo>
                    <a:pt x="28206" y="311734"/>
                  </a:lnTo>
                  <a:lnTo>
                    <a:pt x="24091" y="311734"/>
                  </a:lnTo>
                  <a:lnTo>
                    <a:pt x="24409" y="310464"/>
                  </a:lnTo>
                  <a:lnTo>
                    <a:pt x="23177" y="311734"/>
                  </a:lnTo>
                  <a:lnTo>
                    <a:pt x="19113" y="310464"/>
                  </a:lnTo>
                  <a:lnTo>
                    <a:pt x="24409" y="310464"/>
                  </a:lnTo>
                  <a:lnTo>
                    <a:pt x="26606" y="310464"/>
                  </a:lnTo>
                  <a:lnTo>
                    <a:pt x="25615" y="309194"/>
                  </a:lnTo>
                  <a:lnTo>
                    <a:pt x="26492" y="309194"/>
                  </a:lnTo>
                  <a:lnTo>
                    <a:pt x="28282" y="310464"/>
                  </a:lnTo>
                  <a:lnTo>
                    <a:pt x="28333" y="309194"/>
                  </a:lnTo>
                  <a:lnTo>
                    <a:pt x="26746" y="309194"/>
                  </a:lnTo>
                  <a:lnTo>
                    <a:pt x="24942" y="308495"/>
                  </a:lnTo>
                  <a:lnTo>
                    <a:pt x="24942" y="309194"/>
                  </a:lnTo>
                  <a:lnTo>
                    <a:pt x="22644" y="309194"/>
                  </a:lnTo>
                  <a:lnTo>
                    <a:pt x="21894" y="307924"/>
                  </a:lnTo>
                  <a:lnTo>
                    <a:pt x="24942" y="309194"/>
                  </a:lnTo>
                  <a:lnTo>
                    <a:pt x="24942" y="308495"/>
                  </a:lnTo>
                  <a:lnTo>
                    <a:pt x="23507" y="307924"/>
                  </a:lnTo>
                  <a:lnTo>
                    <a:pt x="21945" y="307924"/>
                  </a:lnTo>
                  <a:lnTo>
                    <a:pt x="22034" y="306654"/>
                  </a:lnTo>
                  <a:lnTo>
                    <a:pt x="30035" y="307924"/>
                  </a:lnTo>
                  <a:lnTo>
                    <a:pt x="27076" y="306654"/>
                  </a:lnTo>
                  <a:lnTo>
                    <a:pt x="24117" y="305384"/>
                  </a:lnTo>
                  <a:lnTo>
                    <a:pt x="30365" y="305384"/>
                  </a:lnTo>
                  <a:lnTo>
                    <a:pt x="27432" y="304114"/>
                  </a:lnTo>
                  <a:lnTo>
                    <a:pt x="31699" y="302844"/>
                  </a:lnTo>
                  <a:lnTo>
                    <a:pt x="31292" y="301574"/>
                  </a:lnTo>
                  <a:lnTo>
                    <a:pt x="24739" y="301574"/>
                  </a:lnTo>
                  <a:lnTo>
                    <a:pt x="24345" y="300304"/>
                  </a:lnTo>
                  <a:lnTo>
                    <a:pt x="26593" y="300304"/>
                  </a:lnTo>
                  <a:lnTo>
                    <a:pt x="28486" y="300761"/>
                  </a:lnTo>
                  <a:lnTo>
                    <a:pt x="28219" y="300304"/>
                  </a:lnTo>
                  <a:lnTo>
                    <a:pt x="33718" y="300304"/>
                  </a:lnTo>
                  <a:lnTo>
                    <a:pt x="32753" y="299034"/>
                  </a:lnTo>
                  <a:lnTo>
                    <a:pt x="36068" y="299034"/>
                  </a:lnTo>
                  <a:lnTo>
                    <a:pt x="32753" y="297764"/>
                  </a:lnTo>
                  <a:lnTo>
                    <a:pt x="33591" y="297764"/>
                  </a:lnTo>
                  <a:lnTo>
                    <a:pt x="34861" y="296494"/>
                  </a:lnTo>
                  <a:lnTo>
                    <a:pt x="33020" y="296037"/>
                  </a:lnTo>
                  <a:lnTo>
                    <a:pt x="33553" y="295224"/>
                  </a:lnTo>
                  <a:lnTo>
                    <a:pt x="32512" y="294805"/>
                  </a:lnTo>
                  <a:lnTo>
                    <a:pt x="32512" y="295910"/>
                  </a:lnTo>
                  <a:lnTo>
                    <a:pt x="29768" y="295224"/>
                  </a:lnTo>
                  <a:lnTo>
                    <a:pt x="32270" y="295224"/>
                  </a:lnTo>
                  <a:lnTo>
                    <a:pt x="32512" y="295910"/>
                  </a:lnTo>
                  <a:lnTo>
                    <a:pt x="32512" y="294805"/>
                  </a:lnTo>
                  <a:lnTo>
                    <a:pt x="27406" y="292684"/>
                  </a:lnTo>
                  <a:lnTo>
                    <a:pt x="31737" y="292684"/>
                  </a:lnTo>
                  <a:lnTo>
                    <a:pt x="29273" y="291414"/>
                  </a:lnTo>
                  <a:lnTo>
                    <a:pt x="32473" y="291414"/>
                  </a:lnTo>
                  <a:lnTo>
                    <a:pt x="34594" y="290144"/>
                  </a:lnTo>
                  <a:lnTo>
                    <a:pt x="28295" y="288874"/>
                  </a:lnTo>
                  <a:lnTo>
                    <a:pt x="27305" y="287604"/>
                  </a:lnTo>
                  <a:lnTo>
                    <a:pt x="31902" y="288874"/>
                  </a:lnTo>
                  <a:lnTo>
                    <a:pt x="34239" y="287604"/>
                  </a:lnTo>
                  <a:lnTo>
                    <a:pt x="34886" y="287604"/>
                  </a:lnTo>
                  <a:lnTo>
                    <a:pt x="35547" y="286334"/>
                  </a:lnTo>
                  <a:lnTo>
                    <a:pt x="31229" y="285064"/>
                  </a:lnTo>
                  <a:lnTo>
                    <a:pt x="29514" y="283794"/>
                  </a:lnTo>
                  <a:lnTo>
                    <a:pt x="34544" y="282524"/>
                  </a:lnTo>
                  <a:lnTo>
                    <a:pt x="31800" y="281254"/>
                  </a:lnTo>
                  <a:lnTo>
                    <a:pt x="34696" y="279984"/>
                  </a:lnTo>
                  <a:lnTo>
                    <a:pt x="30683" y="279984"/>
                  </a:lnTo>
                  <a:lnTo>
                    <a:pt x="31635" y="278714"/>
                  </a:lnTo>
                  <a:lnTo>
                    <a:pt x="34785" y="278714"/>
                  </a:lnTo>
                  <a:lnTo>
                    <a:pt x="34925" y="277444"/>
                  </a:lnTo>
                  <a:lnTo>
                    <a:pt x="29425" y="277444"/>
                  </a:lnTo>
                  <a:lnTo>
                    <a:pt x="32537" y="276174"/>
                  </a:lnTo>
                  <a:lnTo>
                    <a:pt x="32029" y="274904"/>
                  </a:lnTo>
                  <a:lnTo>
                    <a:pt x="31369" y="274904"/>
                  </a:lnTo>
                  <a:lnTo>
                    <a:pt x="33997" y="273634"/>
                  </a:lnTo>
                  <a:lnTo>
                    <a:pt x="32689" y="273634"/>
                  </a:lnTo>
                  <a:lnTo>
                    <a:pt x="31343" y="272364"/>
                  </a:lnTo>
                  <a:lnTo>
                    <a:pt x="35534" y="272364"/>
                  </a:lnTo>
                  <a:lnTo>
                    <a:pt x="34925" y="271094"/>
                  </a:lnTo>
                  <a:lnTo>
                    <a:pt x="37261" y="271094"/>
                  </a:lnTo>
                  <a:lnTo>
                    <a:pt x="28575" y="269824"/>
                  </a:lnTo>
                  <a:lnTo>
                    <a:pt x="28448" y="268554"/>
                  </a:lnTo>
                  <a:lnTo>
                    <a:pt x="32867" y="269824"/>
                  </a:lnTo>
                  <a:lnTo>
                    <a:pt x="32880" y="268554"/>
                  </a:lnTo>
                  <a:lnTo>
                    <a:pt x="36855" y="267284"/>
                  </a:lnTo>
                  <a:lnTo>
                    <a:pt x="35102" y="266712"/>
                  </a:lnTo>
                  <a:lnTo>
                    <a:pt x="35204" y="266014"/>
                  </a:lnTo>
                  <a:lnTo>
                    <a:pt x="38201" y="26474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592481" y="5908516"/>
              <a:ext cx="46990" cy="399415"/>
            </a:xfrm>
            <a:custGeom>
              <a:avLst/>
              <a:gdLst/>
              <a:ahLst/>
              <a:cxnLst/>
              <a:rect l="l" t="t" r="r" b="b"/>
              <a:pathLst>
                <a:path w="46990" h="399414">
                  <a:moveTo>
                    <a:pt x="50" y="71094"/>
                  </a:moveTo>
                  <a:close/>
                </a:path>
                <a:path w="46990" h="399414">
                  <a:moveTo>
                    <a:pt x="3568" y="82664"/>
                  </a:moveTo>
                  <a:lnTo>
                    <a:pt x="2870" y="82397"/>
                  </a:lnTo>
                  <a:lnTo>
                    <a:pt x="3086" y="82524"/>
                  </a:lnTo>
                  <a:lnTo>
                    <a:pt x="3568" y="82664"/>
                  </a:lnTo>
                  <a:close/>
                </a:path>
                <a:path w="46990" h="399414">
                  <a:moveTo>
                    <a:pt x="4787" y="17246"/>
                  </a:moveTo>
                  <a:lnTo>
                    <a:pt x="4152" y="17094"/>
                  </a:lnTo>
                  <a:lnTo>
                    <a:pt x="4787" y="17246"/>
                  </a:lnTo>
                  <a:close/>
                </a:path>
                <a:path w="46990" h="399414">
                  <a:moveTo>
                    <a:pt x="6731" y="123456"/>
                  </a:moveTo>
                  <a:lnTo>
                    <a:pt x="6489" y="123380"/>
                  </a:lnTo>
                  <a:lnTo>
                    <a:pt x="6108" y="123456"/>
                  </a:lnTo>
                  <a:lnTo>
                    <a:pt x="6731" y="123456"/>
                  </a:lnTo>
                  <a:close/>
                </a:path>
                <a:path w="46990" h="399414">
                  <a:moveTo>
                    <a:pt x="7708" y="123469"/>
                  </a:moveTo>
                  <a:lnTo>
                    <a:pt x="6731" y="123456"/>
                  </a:lnTo>
                  <a:lnTo>
                    <a:pt x="6858" y="123507"/>
                  </a:lnTo>
                  <a:lnTo>
                    <a:pt x="7708" y="123469"/>
                  </a:lnTo>
                  <a:close/>
                </a:path>
                <a:path w="46990" h="399414">
                  <a:moveTo>
                    <a:pt x="7988" y="126479"/>
                  </a:moveTo>
                  <a:lnTo>
                    <a:pt x="7632" y="126377"/>
                  </a:lnTo>
                  <a:lnTo>
                    <a:pt x="7861" y="126479"/>
                  </a:lnTo>
                  <a:lnTo>
                    <a:pt x="7988" y="126479"/>
                  </a:lnTo>
                  <a:close/>
                </a:path>
                <a:path w="46990" h="399414">
                  <a:moveTo>
                    <a:pt x="8356" y="126555"/>
                  </a:moveTo>
                  <a:lnTo>
                    <a:pt x="7988" y="126466"/>
                  </a:lnTo>
                  <a:lnTo>
                    <a:pt x="8356" y="126555"/>
                  </a:lnTo>
                  <a:close/>
                </a:path>
                <a:path w="46990" h="399414">
                  <a:moveTo>
                    <a:pt x="8877" y="97663"/>
                  </a:moveTo>
                  <a:lnTo>
                    <a:pt x="8077" y="97256"/>
                  </a:lnTo>
                  <a:lnTo>
                    <a:pt x="6413" y="97599"/>
                  </a:lnTo>
                  <a:lnTo>
                    <a:pt x="8877" y="97663"/>
                  </a:lnTo>
                  <a:close/>
                </a:path>
                <a:path w="46990" h="399414">
                  <a:moveTo>
                    <a:pt x="9105" y="126746"/>
                  </a:moveTo>
                  <a:lnTo>
                    <a:pt x="8356" y="126555"/>
                  </a:lnTo>
                  <a:lnTo>
                    <a:pt x="8267" y="126758"/>
                  </a:lnTo>
                  <a:lnTo>
                    <a:pt x="9105" y="126746"/>
                  </a:lnTo>
                  <a:close/>
                </a:path>
                <a:path w="46990" h="399414">
                  <a:moveTo>
                    <a:pt x="9588" y="116903"/>
                  </a:moveTo>
                  <a:lnTo>
                    <a:pt x="8813" y="116916"/>
                  </a:lnTo>
                  <a:lnTo>
                    <a:pt x="8305" y="116941"/>
                  </a:lnTo>
                  <a:lnTo>
                    <a:pt x="9588" y="116903"/>
                  </a:lnTo>
                  <a:close/>
                </a:path>
                <a:path w="46990" h="399414">
                  <a:moveTo>
                    <a:pt x="9613" y="114693"/>
                  </a:moveTo>
                  <a:lnTo>
                    <a:pt x="8597" y="115163"/>
                  </a:lnTo>
                  <a:lnTo>
                    <a:pt x="9182" y="114947"/>
                  </a:lnTo>
                  <a:lnTo>
                    <a:pt x="9461" y="114808"/>
                  </a:lnTo>
                  <a:lnTo>
                    <a:pt x="9613" y="114693"/>
                  </a:lnTo>
                  <a:close/>
                </a:path>
                <a:path w="46990" h="399414">
                  <a:moveTo>
                    <a:pt x="9715" y="92125"/>
                  </a:moveTo>
                  <a:lnTo>
                    <a:pt x="9258" y="91986"/>
                  </a:lnTo>
                  <a:lnTo>
                    <a:pt x="8674" y="92189"/>
                  </a:lnTo>
                  <a:lnTo>
                    <a:pt x="8813" y="92341"/>
                  </a:lnTo>
                  <a:lnTo>
                    <a:pt x="9220" y="92468"/>
                  </a:lnTo>
                  <a:lnTo>
                    <a:pt x="9423" y="92316"/>
                  </a:lnTo>
                  <a:lnTo>
                    <a:pt x="9715" y="92125"/>
                  </a:lnTo>
                  <a:close/>
                </a:path>
                <a:path w="46990" h="399414">
                  <a:moveTo>
                    <a:pt x="10121" y="111861"/>
                  </a:moveTo>
                  <a:lnTo>
                    <a:pt x="9601" y="111925"/>
                  </a:lnTo>
                  <a:lnTo>
                    <a:pt x="9359" y="111988"/>
                  </a:lnTo>
                  <a:lnTo>
                    <a:pt x="9829" y="111912"/>
                  </a:lnTo>
                  <a:lnTo>
                    <a:pt x="10121" y="111861"/>
                  </a:lnTo>
                  <a:close/>
                </a:path>
                <a:path w="46990" h="399414">
                  <a:moveTo>
                    <a:pt x="10210" y="122643"/>
                  </a:moveTo>
                  <a:lnTo>
                    <a:pt x="8394" y="122580"/>
                  </a:lnTo>
                  <a:lnTo>
                    <a:pt x="8178" y="122796"/>
                  </a:lnTo>
                  <a:lnTo>
                    <a:pt x="6172" y="123266"/>
                  </a:lnTo>
                  <a:lnTo>
                    <a:pt x="6489" y="123380"/>
                  </a:lnTo>
                  <a:lnTo>
                    <a:pt x="10210" y="122643"/>
                  </a:lnTo>
                  <a:close/>
                </a:path>
                <a:path w="46990" h="399414">
                  <a:moveTo>
                    <a:pt x="10629" y="92760"/>
                  </a:moveTo>
                  <a:lnTo>
                    <a:pt x="9563" y="92570"/>
                  </a:lnTo>
                  <a:lnTo>
                    <a:pt x="9220" y="92468"/>
                  </a:lnTo>
                  <a:lnTo>
                    <a:pt x="9004" y="92659"/>
                  </a:lnTo>
                  <a:lnTo>
                    <a:pt x="8953" y="92786"/>
                  </a:lnTo>
                  <a:lnTo>
                    <a:pt x="10629" y="92760"/>
                  </a:lnTo>
                  <a:close/>
                </a:path>
                <a:path w="46990" h="399414">
                  <a:moveTo>
                    <a:pt x="13233" y="341693"/>
                  </a:moveTo>
                  <a:close/>
                </a:path>
                <a:path w="46990" h="399414">
                  <a:moveTo>
                    <a:pt x="15367" y="338963"/>
                  </a:moveTo>
                  <a:lnTo>
                    <a:pt x="15151" y="338924"/>
                  </a:lnTo>
                  <a:lnTo>
                    <a:pt x="14960" y="338899"/>
                  </a:lnTo>
                  <a:lnTo>
                    <a:pt x="14617" y="338848"/>
                  </a:lnTo>
                  <a:lnTo>
                    <a:pt x="13322" y="339217"/>
                  </a:lnTo>
                  <a:lnTo>
                    <a:pt x="14363" y="339153"/>
                  </a:lnTo>
                  <a:lnTo>
                    <a:pt x="14973" y="339064"/>
                  </a:lnTo>
                  <a:lnTo>
                    <a:pt x="15367" y="338963"/>
                  </a:lnTo>
                  <a:close/>
                </a:path>
                <a:path w="46990" h="399414">
                  <a:moveTo>
                    <a:pt x="15862" y="337299"/>
                  </a:moveTo>
                  <a:lnTo>
                    <a:pt x="14516" y="337299"/>
                  </a:lnTo>
                  <a:lnTo>
                    <a:pt x="12966" y="338569"/>
                  </a:lnTo>
                  <a:lnTo>
                    <a:pt x="15862" y="337299"/>
                  </a:lnTo>
                  <a:close/>
                </a:path>
                <a:path w="46990" h="399414">
                  <a:moveTo>
                    <a:pt x="16294" y="393319"/>
                  </a:moveTo>
                  <a:lnTo>
                    <a:pt x="16078" y="393204"/>
                  </a:lnTo>
                  <a:lnTo>
                    <a:pt x="15697" y="393230"/>
                  </a:lnTo>
                  <a:lnTo>
                    <a:pt x="16294" y="393319"/>
                  </a:lnTo>
                  <a:close/>
                </a:path>
                <a:path w="46990" h="399414">
                  <a:moveTo>
                    <a:pt x="17221" y="396417"/>
                  </a:moveTo>
                  <a:lnTo>
                    <a:pt x="16878" y="396290"/>
                  </a:lnTo>
                  <a:lnTo>
                    <a:pt x="16751" y="396379"/>
                  </a:lnTo>
                  <a:lnTo>
                    <a:pt x="16941" y="396405"/>
                  </a:lnTo>
                  <a:lnTo>
                    <a:pt x="17094" y="396417"/>
                  </a:lnTo>
                  <a:lnTo>
                    <a:pt x="17221" y="396417"/>
                  </a:lnTo>
                  <a:close/>
                </a:path>
                <a:path w="46990" h="399414">
                  <a:moveTo>
                    <a:pt x="17272" y="393446"/>
                  </a:moveTo>
                  <a:lnTo>
                    <a:pt x="16294" y="393319"/>
                  </a:lnTo>
                  <a:lnTo>
                    <a:pt x="16421" y="393382"/>
                  </a:lnTo>
                  <a:lnTo>
                    <a:pt x="17272" y="393446"/>
                  </a:lnTo>
                  <a:close/>
                </a:path>
                <a:path w="46990" h="399414">
                  <a:moveTo>
                    <a:pt x="17564" y="396506"/>
                  </a:moveTo>
                  <a:lnTo>
                    <a:pt x="17221" y="396430"/>
                  </a:lnTo>
                  <a:lnTo>
                    <a:pt x="17564" y="396557"/>
                  </a:lnTo>
                  <a:close/>
                </a:path>
                <a:path w="46990" h="399414">
                  <a:moveTo>
                    <a:pt x="17602" y="394309"/>
                  </a:moveTo>
                  <a:lnTo>
                    <a:pt x="17551" y="394182"/>
                  </a:lnTo>
                  <a:lnTo>
                    <a:pt x="17602" y="394309"/>
                  </a:lnTo>
                  <a:close/>
                </a:path>
                <a:path w="46990" h="399414">
                  <a:moveTo>
                    <a:pt x="17919" y="290385"/>
                  </a:moveTo>
                  <a:lnTo>
                    <a:pt x="17564" y="290245"/>
                  </a:lnTo>
                  <a:lnTo>
                    <a:pt x="17919" y="290385"/>
                  </a:lnTo>
                  <a:close/>
                </a:path>
                <a:path w="46990" h="399414">
                  <a:moveTo>
                    <a:pt x="18059" y="250418"/>
                  </a:moveTo>
                  <a:lnTo>
                    <a:pt x="17767" y="250393"/>
                  </a:lnTo>
                  <a:lnTo>
                    <a:pt x="17538" y="250418"/>
                  </a:lnTo>
                  <a:lnTo>
                    <a:pt x="18059" y="250418"/>
                  </a:lnTo>
                  <a:close/>
                </a:path>
                <a:path w="46990" h="399414">
                  <a:moveTo>
                    <a:pt x="18110" y="394652"/>
                  </a:moveTo>
                  <a:lnTo>
                    <a:pt x="17983" y="394576"/>
                  </a:lnTo>
                  <a:lnTo>
                    <a:pt x="17856" y="394512"/>
                  </a:lnTo>
                  <a:lnTo>
                    <a:pt x="17221" y="394411"/>
                  </a:lnTo>
                  <a:lnTo>
                    <a:pt x="17386" y="394487"/>
                  </a:lnTo>
                  <a:lnTo>
                    <a:pt x="17691" y="394576"/>
                  </a:lnTo>
                  <a:lnTo>
                    <a:pt x="18110" y="394652"/>
                  </a:lnTo>
                  <a:close/>
                </a:path>
                <a:path w="46990" h="399414">
                  <a:moveTo>
                    <a:pt x="18135" y="258559"/>
                  </a:moveTo>
                  <a:lnTo>
                    <a:pt x="14351" y="258559"/>
                  </a:lnTo>
                  <a:lnTo>
                    <a:pt x="14249" y="259829"/>
                  </a:lnTo>
                  <a:lnTo>
                    <a:pt x="18135" y="258559"/>
                  </a:lnTo>
                  <a:close/>
                </a:path>
                <a:path w="46990" h="399414">
                  <a:moveTo>
                    <a:pt x="18300" y="396849"/>
                  </a:moveTo>
                  <a:lnTo>
                    <a:pt x="17564" y="396557"/>
                  </a:lnTo>
                  <a:lnTo>
                    <a:pt x="17462" y="396735"/>
                  </a:lnTo>
                  <a:lnTo>
                    <a:pt x="18300" y="396849"/>
                  </a:lnTo>
                  <a:close/>
                </a:path>
                <a:path w="46990" h="399414">
                  <a:moveTo>
                    <a:pt x="18605" y="394487"/>
                  </a:moveTo>
                  <a:lnTo>
                    <a:pt x="18122" y="394436"/>
                  </a:lnTo>
                  <a:lnTo>
                    <a:pt x="17767" y="394373"/>
                  </a:lnTo>
                  <a:lnTo>
                    <a:pt x="17614" y="394309"/>
                  </a:lnTo>
                  <a:lnTo>
                    <a:pt x="17754" y="394449"/>
                  </a:lnTo>
                  <a:lnTo>
                    <a:pt x="18605" y="394487"/>
                  </a:lnTo>
                  <a:close/>
                </a:path>
                <a:path w="46990" h="399414">
                  <a:moveTo>
                    <a:pt x="18808" y="355079"/>
                  </a:moveTo>
                  <a:lnTo>
                    <a:pt x="15963" y="355079"/>
                  </a:lnTo>
                  <a:lnTo>
                    <a:pt x="18669" y="355523"/>
                  </a:lnTo>
                  <a:lnTo>
                    <a:pt x="18808" y="355079"/>
                  </a:lnTo>
                  <a:close/>
                </a:path>
                <a:path w="46990" h="399414">
                  <a:moveTo>
                    <a:pt x="19050" y="349999"/>
                  </a:moveTo>
                  <a:lnTo>
                    <a:pt x="18846" y="349770"/>
                  </a:lnTo>
                  <a:lnTo>
                    <a:pt x="15570" y="348729"/>
                  </a:lnTo>
                  <a:lnTo>
                    <a:pt x="15189" y="348475"/>
                  </a:lnTo>
                  <a:lnTo>
                    <a:pt x="14325" y="348729"/>
                  </a:lnTo>
                  <a:lnTo>
                    <a:pt x="19050" y="349999"/>
                  </a:lnTo>
                  <a:close/>
                </a:path>
                <a:path w="46990" h="399414">
                  <a:moveTo>
                    <a:pt x="19761" y="104940"/>
                  </a:moveTo>
                  <a:close/>
                </a:path>
                <a:path w="46990" h="399414">
                  <a:moveTo>
                    <a:pt x="19850" y="392976"/>
                  </a:moveTo>
                  <a:lnTo>
                    <a:pt x="18059" y="392671"/>
                  </a:lnTo>
                  <a:lnTo>
                    <a:pt x="17805" y="392861"/>
                  </a:lnTo>
                  <a:lnTo>
                    <a:pt x="15760" y="393052"/>
                  </a:lnTo>
                  <a:lnTo>
                    <a:pt x="16078" y="393204"/>
                  </a:lnTo>
                  <a:lnTo>
                    <a:pt x="19850" y="392976"/>
                  </a:lnTo>
                  <a:close/>
                </a:path>
                <a:path w="46990" h="399414">
                  <a:moveTo>
                    <a:pt x="20066" y="396989"/>
                  </a:moveTo>
                  <a:lnTo>
                    <a:pt x="19151" y="395719"/>
                  </a:lnTo>
                  <a:lnTo>
                    <a:pt x="17995" y="395719"/>
                  </a:lnTo>
                  <a:lnTo>
                    <a:pt x="18783" y="396989"/>
                  </a:lnTo>
                  <a:lnTo>
                    <a:pt x="20066" y="396989"/>
                  </a:lnTo>
                  <a:close/>
                </a:path>
                <a:path w="46990" h="399414">
                  <a:moveTo>
                    <a:pt x="20078" y="385089"/>
                  </a:moveTo>
                  <a:lnTo>
                    <a:pt x="19024" y="385432"/>
                  </a:lnTo>
                  <a:lnTo>
                    <a:pt x="19621" y="385292"/>
                  </a:lnTo>
                  <a:lnTo>
                    <a:pt x="19913" y="385178"/>
                  </a:lnTo>
                  <a:lnTo>
                    <a:pt x="20078" y="385089"/>
                  </a:lnTo>
                  <a:close/>
                </a:path>
                <a:path w="46990" h="399414">
                  <a:moveTo>
                    <a:pt x="20294" y="249669"/>
                  </a:moveTo>
                  <a:lnTo>
                    <a:pt x="18808" y="248399"/>
                  </a:lnTo>
                  <a:lnTo>
                    <a:pt x="19342" y="249669"/>
                  </a:lnTo>
                  <a:lnTo>
                    <a:pt x="20294" y="249669"/>
                  </a:lnTo>
                  <a:close/>
                </a:path>
                <a:path w="46990" h="399414">
                  <a:moveTo>
                    <a:pt x="20751" y="368236"/>
                  </a:moveTo>
                  <a:lnTo>
                    <a:pt x="19977" y="367779"/>
                  </a:lnTo>
                  <a:lnTo>
                    <a:pt x="18300" y="367982"/>
                  </a:lnTo>
                  <a:lnTo>
                    <a:pt x="20751" y="368236"/>
                  </a:lnTo>
                  <a:close/>
                </a:path>
                <a:path w="46990" h="399414">
                  <a:moveTo>
                    <a:pt x="21310" y="118071"/>
                  </a:moveTo>
                  <a:lnTo>
                    <a:pt x="20510" y="118846"/>
                  </a:lnTo>
                  <a:lnTo>
                    <a:pt x="21031" y="118757"/>
                  </a:lnTo>
                  <a:lnTo>
                    <a:pt x="21310" y="118071"/>
                  </a:lnTo>
                  <a:close/>
                </a:path>
                <a:path w="46990" h="399414">
                  <a:moveTo>
                    <a:pt x="21932" y="399249"/>
                  </a:moveTo>
                  <a:lnTo>
                    <a:pt x="21539" y="398995"/>
                  </a:lnTo>
                  <a:lnTo>
                    <a:pt x="18084" y="398627"/>
                  </a:lnTo>
                  <a:lnTo>
                    <a:pt x="18986" y="399034"/>
                  </a:lnTo>
                  <a:lnTo>
                    <a:pt x="19875" y="399161"/>
                  </a:lnTo>
                  <a:lnTo>
                    <a:pt x="21932" y="399249"/>
                  </a:lnTo>
                  <a:close/>
                </a:path>
                <a:path w="46990" h="399414">
                  <a:moveTo>
                    <a:pt x="22148" y="268719"/>
                  </a:moveTo>
                  <a:lnTo>
                    <a:pt x="18148" y="267449"/>
                  </a:lnTo>
                  <a:lnTo>
                    <a:pt x="17716" y="268719"/>
                  </a:lnTo>
                  <a:lnTo>
                    <a:pt x="19583" y="268719"/>
                  </a:lnTo>
                  <a:lnTo>
                    <a:pt x="21170" y="269989"/>
                  </a:lnTo>
                  <a:lnTo>
                    <a:pt x="21628" y="269786"/>
                  </a:lnTo>
                  <a:lnTo>
                    <a:pt x="21640" y="268719"/>
                  </a:lnTo>
                  <a:lnTo>
                    <a:pt x="22148" y="268719"/>
                  </a:lnTo>
                  <a:close/>
                </a:path>
                <a:path w="46990" h="399414">
                  <a:moveTo>
                    <a:pt x="23215" y="118452"/>
                  </a:moveTo>
                  <a:lnTo>
                    <a:pt x="21031" y="118757"/>
                  </a:lnTo>
                  <a:lnTo>
                    <a:pt x="20916" y="119037"/>
                  </a:lnTo>
                  <a:lnTo>
                    <a:pt x="23215" y="118452"/>
                  </a:lnTo>
                  <a:close/>
                </a:path>
                <a:path w="46990" h="399414">
                  <a:moveTo>
                    <a:pt x="24447" y="384289"/>
                  </a:moveTo>
                  <a:lnTo>
                    <a:pt x="22301" y="384289"/>
                  </a:lnTo>
                  <a:lnTo>
                    <a:pt x="23964" y="384708"/>
                  </a:lnTo>
                  <a:lnTo>
                    <a:pt x="24447" y="384289"/>
                  </a:lnTo>
                  <a:close/>
                </a:path>
                <a:path w="46990" h="399414">
                  <a:moveTo>
                    <a:pt x="24523" y="263639"/>
                  </a:moveTo>
                  <a:lnTo>
                    <a:pt x="21831" y="262369"/>
                  </a:lnTo>
                  <a:lnTo>
                    <a:pt x="22987" y="263639"/>
                  </a:lnTo>
                  <a:lnTo>
                    <a:pt x="16357" y="263639"/>
                  </a:lnTo>
                  <a:lnTo>
                    <a:pt x="15303" y="264909"/>
                  </a:lnTo>
                  <a:lnTo>
                    <a:pt x="21374" y="264909"/>
                  </a:lnTo>
                  <a:lnTo>
                    <a:pt x="23774" y="263639"/>
                  </a:lnTo>
                  <a:lnTo>
                    <a:pt x="24523" y="263639"/>
                  </a:lnTo>
                  <a:close/>
                </a:path>
                <a:path w="46990" h="399414">
                  <a:moveTo>
                    <a:pt x="24688" y="99783"/>
                  </a:moveTo>
                  <a:lnTo>
                    <a:pt x="24295" y="99504"/>
                  </a:lnTo>
                  <a:lnTo>
                    <a:pt x="23660" y="99809"/>
                  </a:lnTo>
                  <a:lnTo>
                    <a:pt x="24688" y="99783"/>
                  </a:lnTo>
                  <a:close/>
                </a:path>
                <a:path w="46990" h="399414">
                  <a:moveTo>
                    <a:pt x="25107" y="115646"/>
                  </a:moveTo>
                  <a:lnTo>
                    <a:pt x="23787" y="115417"/>
                  </a:lnTo>
                  <a:lnTo>
                    <a:pt x="22809" y="115760"/>
                  </a:lnTo>
                  <a:lnTo>
                    <a:pt x="23368" y="116116"/>
                  </a:lnTo>
                  <a:lnTo>
                    <a:pt x="24460" y="115658"/>
                  </a:lnTo>
                  <a:lnTo>
                    <a:pt x="25107" y="115646"/>
                  </a:lnTo>
                  <a:close/>
                </a:path>
                <a:path w="46990" h="399414">
                  <a:moveTo>
                    <a:pt x="25450" y="397903"/>
                  </a:moveTo>
                  <a:lnTo>
                    <a:pt x="23787" y="397548"/>
                  </a:lnTo>
                  <a:lnTo>
                    <a:pt x="20840" y="397065"/>
                  </a:lnTo>
                  <a:lnTo>
                    <a:pt x="17665" y="397052"/>
                  </a:lnTo>
                  <a:lnTo>
                    <a:pt x="20980" y="397510"/>
                  </a:lnTo>
                  <a:lnTo>
                    <a:pt x="19583" y="397484"/>
                  </a:lnTo>
                  <a:lnTo>
                    <a:pt x="23533" y="398005"/>
                  </a:lnTo>
                  <a:lnTo>
                    <a:pt x="23939" y="398259"/>
                  </a:lnTo>
                  <a:lnTo>
                    <a:pt x="22415" y="398322"/>
                  </a:lnTo>
                  <a:lnTo>
                    <a:pt x="21132" y="398208"/>
                  </a:lnTo>
                  <a:lnTo>
                    <a:pt x="22034" y="398348"/>
                  </a:lnTo>
                  <a:lnTo>
                    <a:pt x="20370" y="398513"/>
                  </a:lnTo>
                  <a:lnTo>
                    <a:pt x="22542" y="398767"/>
                  </a:lnTo>
                  <a:lnTo>
                    <a:pt x="25234" y="398627"/>
                  </a:lnTo>
                  <a:lnTo>
                    <a:pt x="25349" y="398272"/>
                  </a:lnTo>
                  <a:lnTo>
                    <a:pt x="23152" y="397751"/>
                  </a:lnTo>
                  <a:lnTo>
                    <a:pt x="23914" y="397725"/>
                  </a:lnTo>
                  <a:lnTo>
                    <a:pt x="24815" y="397852"/>
                  </a:lnTo>
                  <a:lnTo>
                    <a:pt x="25450" y="397903"/>
                  </a:lnTo>
                  <a:close/>
                </a:path>
                <a:path w="46990" h="399414">
                  <a:moveTo>
                    <a:pt x="25488" y="56324"/>
                  </a:moveTo>
                  <a:lnTo>
                    <a:pt x="23876" y="56070"/>
                  </a:lnTo>
                  <a:lnTo>
                    <a:pt x="23634" y="56324"/>
                  </a:lnTo>
                  <a:lnTo>
                    <a:pt x="22352" y="56553"/>
                  </a:lnTo>
                  <a:lnTo>
                    <a:pt x="22771" y="56692"/>
                  </a:lnTo>
                  <a:lnTo>
                    <a:pt x="24422" y="56616"/>
                  </a:lnTo>
                  <a:lnTo>
                    <a:pt x="25488" y="56324"/>
                  </a:lnTo>
                  <a:close/>
                </a:path>
                <a:path w="46990" h="399414">
                  <a:moveTo>
                    <a:pt x="26771" y="117563"/>
                  </a:moveTo>
                  <a:lnTo>
                    <a:pt x="23215" y="118452"/>
                  </a:lnTo>
                  <a:lnTo>
                    <a:pt x="23444" y="118681"/>
                  </a:lnTo>
                  <a:lnTo>
                    <a:pt x="26771" y="117563"/>
                  </a:lnTo>
                  <a:close/>
                </a:path>
                <a:path w="46990" h="399414">
                  <a:moveTo>
                    <a:pt x="26885" y="68605"/>
                  </a:moveTo>
                  <a:lnTo>
                    <a:pt x="25882" y="68275"/>
                  </a:lnTo>
                  <a:lnTo>
                    <a:pt x="22593" y="68326"/>
                  </a:lnTo>
                  <a:lnTo>
                    <a:pt x="23177" y="68529"/>
                  </a:lnTo>
                  <a:lnTo>
                    <a:pt x="26885" y="68605"/>
                  </a:lnTo>
                  <a:close/>
                </a:path>
                <a:path w="46990" h="399414">
                  <a:moveTo>
                    <a:pt x="27470" y="94957"/>
                  </a:moveTo>
                  <a:lnTo>
                    <a:pt x="26492" y="94500"/>
                  </a:lnTo>
                  <a:lnTo>
                    <a:pt x="27089" y="94843"/>
                  </a:lnTo>
                  <a:lnTo>
                    <a:pt x="27470" y="94957"/>
                  </a:lnTo>
                  <a:close/>
                </a:path>
                <a:path w="46990" h="399414">
                  <a:moveTo>
                    <a:pt x="27889" y="190"/>
                  </a:moveTo>
                  <a:lnTo>
                    <a:pt x="27647" y="0"/>
                  </a:lnTo>
                  <a:lnTo>
                    <a:pt x="26974" y="76"/>
                  </a:lnTo>
                  <a:lnTo>
                    <a:pt x="27889" y="190"/>
                  </a:lnTo>
                  <a:close/>
                </a:path>
                <a:path w="46990" h="399414">
                  <a:moveTo>
                    <a:pt x="28409" y="390296"/>
                  </a:moveTo>
                  <a:lnTo>
                    <a:pt x="28016" y="389369"/>
                  </a:lnTo>
                  <a:lnTo>
                    <a:pt x="26873" y="389369"/>
                  </a:lnTo>
                  <a:lnTo>
                    <a:pt x="27876" y="390131"/>
                  </a:lnTo>
                  <a:lnTo>
                    <a:pt x="28409" y="390296"/>
                  </a:lnTo>
                  <a:close/>
                </a:path>
                <a:path w="46990" h="399414">
                  <a:moveTo>
                    <a:pt x="29108" y="396989"/>
                  </a:moveTo>
                  <a:lnTo>
                    <a:pt x="22212" y="395719"/>
                  </a:lnTo>
                  <a:lnTo>
                    <a:pt x="22809" y="395719"/>
                  </a:lnTo>
                  <a:lnTo>
                    <a:pt x="26911" y="395719"/>
                  </a:lnTo>
                  <a:lnTo>
                    <a:pt x="23329" y="394449"/>
                  </a:lnTo>
                  <a:lnTo>
                    <a:pt x="21920" y="394449"/>
                  </a:lnTo>
                  <a:lnTo>
                    <a:pt x="21653" y="394449"/>
                  </a:lnTo>
                  <a:lnTo>
                    <a:pt x="20015" y="394449"/>
                  </a:lnTo>
                  <a:lnTo>
                    <a:pt x="20269" y="395719"/>
                  </a:lnTo>
                  <a:lnTo>
                    <a:pt x="20929" y="395719"/>
                  </a:lnTo>
                  <a:lnTo>
                    <a:pt x="21844" y="396989"/>
                  </a:lnTo>
                  <a:lnTo>
                    <a:pt x="29108" y="396989"/>
                  </a:lnTo>
                  <a:close/>
                </a:path>
                <a:path w="46990" h="399414">
                  <a:moveTo>
                    <a:pt x="29578" y="390639"/>
                  </a:moveTo>
                  <a:lnTo>
                    <a:pt x="28409" y="390296"/>
                  </a:lnTo>
                  <a:lnTo>
                    <a:pt x="28549" y="390639"/>
                  </a:lnTo>
                  <a:lnTo>
                    <a:pt x="29578" y="390639"/>
                  </a:lnTo>
                  <a:close/>
                </a:path>
                <a:path w="46990" h="399414">
                  <a:moveTo>
                    <a:pt x="29819" y="388696"/>
                  </a:moveTo>
                  <a:lnTo>
                    <a:pt x="28486" y="388099"/>
                  </a:lnTo>
                  <a:lnTo>
                    <a:pt x="28168" y="388264"/>
                  </a:lnTo>
                  <a:lnTo>
                    <a:pt x="29819" y="388696"/>
                  </a:lnTo>
                  <a:close/>
                </a:path>
                <a:path w="46990" h="399414">
                  <a:moveTo>
                    <a:pt x="30099" y="391909"/>
                  </a:moveTo>
                  <a:lnTo>
                    <a:pt x="27940" y="390639"/>
                  </a:lnTo>
                  <a:lnTo>
                    <a:pt x="28714" y="391909"/>
                  </a:lnTo>
                  <a:lnTo>
                    <a:pt x="29235" y="391909"/>
                  </a:lnTo>
                  <a:lnTo>
                    <a:pt x="30099" y="391909"/>
                  </a:lnTo>
                  <a:close/>
                </a:path>
                <a:path w="46990" h="399414">
                  <a:moveTo>
                    <a:pt x="30670" y="393179"/>
                  </a:moveTo>
                  <a:lnTo>
                    <a:pt x="29235" y="391909"/>
                  </a:lnTo>
                  <a:lnTo>
                    <a:pt x="27470" y="393179"/>
                  </a:lnTo>
                  <a:lnTo>
                    <a:pt x="30670" y="393179"/>
                  </a:lnTo>
                  <a:close/>
                </a:path>
                <a:path w="46990" h="399414">
                  <a:moveTo>
                    <a:pt x="31203" y="22923"/>
                  </a:moveTo>
                  <a:lnTo>
                    <a:pt x="30327" y="22402"/>
                  </a:lnTo>
                  <a:lnTo>
                    <a:pt x="30124" y="22593"/>
                  </a:lnTo>
                  <a:lnTo>
                    <a:pt x="31203" y="22923"/>
                  </a:lnTo>
                  <a:close/>
                </a:path>
                <a:path w="46990" h="399414">
                  <a:moveTo>
                    <a:pt x="31356" y="389851"/>
                  </a:moveTo>
                  <a:lnTo>
                    <a:pt x="30480" y="390525"/>
                  </a:lnTo>
                  <a:lnTo>
                    <a:pt x="31013" y="390499"/>
                  </a:lnTo>
                  <a:lnTo>
                    <a:pt x="31356" y="389851"/>
                  </a:lnTo>
                  <a:close/>
                </a:path>
                <a:path w="46990" h="399414">
                  <a:moveTo>
                    <a:pt x="31648" y="376339"/>
                  </a:moveTo>
                  <a:lnTo>
                    <a:pt x="31229" y="376466"/>
                  </a:lnTo>
                  <a:lnTo>
                    <a:pt x="31457" y="376428"/>
                  </a:lnTo>
                  <a:lnTo>
                    <a:pt x="31584" y="376389"/>
                  </a:lnTo>
                  <a:close/>
                </a:path>
                <a:path w="46990" h="399414">
                  <a:moveTo>
                    <a:pt x="32334" y="389369"/>
                  </a:moveTo>
                  <a:lnTo>
                    <a:pt x="29819" y="388696"/>
                  </a:lnTo>
                  <a:lnTo>
                    <a:pt x="31305" y="389369"/>
                  </a:lnTo>
                  <a:lnTo>
                    <a:pt x="32334" y="389369"/>
                  </a:lnTo>
                  <a:close/>
                </a:path>
                <a:path w="46990" h="399414">
                  <a:moveTo>
                    <a:pt x="32740" y="376034"/>
                  </a:moveTo>
                  <a:lnTo>
                    <a:pt x="31610" y="375945"/>
                  </a:lnTo>
                  <a:lnTo>
                    <a:pt x="31889" y="376186"/>
                  </a:lnTo>
                  <a:lnTo>
                    <a:pt x="31648" y="376339"/>
                  </a:lnTo>
                  <a:lnTo>
                    <a:pt x="32740" y="376034"/>
                  </a:lnTo>
                  <a:close/>
                </a:path>
                <a:path w="46990" h="399414">
                  <a:moveTo>
                    <a:pt x="33134" y="331673"/>
                  </a:moveTo>
                  <a:lnTo>
                    <a:pt x="31635" y="330949"/>
                  </a:lnTo>
                  <a:lnTo>
                    <a:pt x="32359" y="331914"/>
                  </a:lnTo>
                  <a:lnTo>
                    <a:pt x="33134" y="331673"/>
                  </a:lnTo>
                  <a:close/>
                </a:path>
                <a:path w="46990" h="399414">
                  <a:moveTo>
                    <a:pt x="33210" y="390474"/>
                  </a:moveTo>
                  <a:lnTo>
                    <a:pt x="31013" y="390499"/>
                  </a:lnTo>
                  <a:lnTo>
                    <a:pt x="30873" y="390766"/>
                  </a:lnTo>
                  <a:lnTo>
                    <a:pt x="33210" y="390474"/>
                  </a:lnTo>
                  <a:close/>
                </a:path>
                <a:path w="46990" h="399414">
                  <a:moveTo>
                    <a:pt x="34099" y="245427"/>
                  </a:moveTo>
                  <a:lnTo>
                    <a:pt x="32308" y="245313"/>
                  </a:lnTo>
                  <a:lnTo>
                    <a:pt x="32461" y="245376"/>
                  </a:lnTo>
                  <a:lnTo>
                    <a:pt x="34099" y="245427"/>
                  </a:lnTo>
                  <a:close/>
                </a:path>
                <a:path w="46990" h="399414">
                  <a:moveTo>
                    <a:pt x="34734" y="386994"/>
                  </a:moveTo>
                  <a:lnTo>
                    <a:pt x="31788" y="386803"/>
                  </a:lnTo>
                  <a:lnTo>
                    <a:pt x="30861" y="386727"/>
                  </a:lnTo>
                  <a:lnTo>
                    <a:pt x="31711" y="386816"/>
                  </a:lnTo>
                  <a:lnTo>
                    <a:pt x="32296" y="386918"/>
                  </a:lnTo>
                  <a:lnTo>
                    <a:pt x="32512" y="387032"/>
                  </a:lnTo>
                  <a:lnTo>
                    <a:pt x="33070" y="387045"/>
                  </a:lnTo>
                  <a:lnTo>
                    <a:pt x="33731" y="387070"/>
                  </a:lnTo>
                  <a:lnTo>
                    <a:pt x="34594" y="387096"/>
                  </a:lnTo>
                  <a:lnTo>
                    <a:pt x="34734" y="386994"/>
                  </a:lnTo>
                  <a:close/>
                </a:path>
                <a:path w="46990" h="399414">
                  <a:moveTo>
                    <a:pt x="34759" y="363054"/>
                  </a:moveTo>
                  <a:lnTo>
                    <a:pt x="34544" y="362953"/>
                  </a:lnTo>
                  <a:lnTo>
                    <a:pt x="34340" y="362864"/>
                  </a:lnTo>
                  <a:lnTo>
                    <a:pt x="34036" y="362864"/>
                  </a:lnTo>
                  <a:lnTo>
                    <a:pt x="34455" y="363029"/>
                  </a:lnTo>
                  <a:lnTo>
                    <a:pt x="34759" y="363054"/>
                  </a:lnTo>
                  <a:close/>
                </a:path>
                <a:path w="46990" h="399414">
                  <a:moveTo>
                    <a:pt x="34937" y="336029"/>
                  </a:moveTo>
                  <a:lnTo>
                    <a:pt x="33769" y="336029"/>
                  </a:lnTo>
                  <a:lnTo>
                    <a:pt x="34747" y="336194"/>
                  </a:lnTo>
                  <a:lnTo>
                    <a:pt x="34937" y="336029"/>
                  </a:lnTo>
                  <a:close/>
                </a:path>
                <a:path w="46990" h="399414">
                  <a:moveTo>
                    <a:pt x="35382" y="387858"/>
                  </a:moveTo>
                  <a:lnTo>
                    <a:pt x="34353" y="387553"/>
                  </a:lnTo>
                  <a:lnTo>
                    <a:pt x="34086" y="387477"/>
                  </a:lnTo>
                  <a:lnTo>
                    <a:pt x="33083" y="387718"/>
                  </a:lnTo>
                  <a:lnTo>
                    <a:pt x="33604" y="388137"/>
                  </a:lnTo>
                  <a:lnTo>
                    <a:pt x="34734" y="387794"/>
                  </a:lnTo>
                  <a:lnTo>
                    <a:pt x="35382" y="387858"/>
                  </a:lnTo>
                  <a:close/>
                </a:path>
                <a:path w="46990" h="399414">
                  <a:moveTo>
                    <a:pt x="35750" y="332219"/>
                  </a:moveTo>
                  <a:lnTo>
                    <a:pt x="35382" y="330949"/>
                  </a:lnTo>
                  <a:lnTo>
                    <a:pt x="33134" y="331673"/>
                  </a:lnTo>
                  <a:lnTo>
                    <a:pt x="34290" y="332219"/>
                  </a:lnTo>
                  <a:lnTo>
                    <a:pt x="35750" y="332219"/>
                  </a:lnTo>
                  <a:close/>
                </a:path>
                <a:path w="46990" h="399414">
                  <a:moveTo>
                    <a:pt x="35801" y="379234"/>
                  </a:moveTo>
                  <a:lnTo>
                    <a:pt x="35661" y="379222"/>
                  </a:lnTo>
                  <a:lnTo>
                    <a:pt x="34988" y="379222"/>
                  </a:lnTo>
                  <a:lnTo>
                    <a:pt x="35801" y="379234"/>
                  </a:lnTo>
                  <a:close/>
                </a:path>
                <a:path w="46990" h="399414">
                  <a:moveTo>
                    <a:pt x="36017" y="367779"/>
                  </a:moveTo>
                  <a:lnTo>
                    <a:pt x="35534" y="366903"/>
                  </a:lnTo>
                  <a:lnTo>
                    <a:pt x="34480" y="367093"/>
                  </a:lnTo>
                  <a:lnTo>
                    <a:pt x="36017" y="367779"/>
                  </a:lnTo>
                  <a:close/>
                </a:path>
                <a:path w="46990" h="399414">
                  <a:moveTo>
                    <a:pt x="36550" y="338886"/>
                  </a:moveTo>
                  <a:lnTo>
                    <a:pt x="36334" y="338912"/>
                  </a:lnTo>
                  <a:lnTo>
                    <a:pt x="35953" y="338937"/>
                  </a:lnTo>
                  <a:lnTo>
                    <a:pt x="36118" y="339064"/>
                  </a:lnTo>
                  <a:lnTo>
                    <a:pt x="36550" y="338886"/>
                  </a:lnTo>
                  <a:close/>
                </a:path>
                <a:path w="46990" h="399414">
                  <a:moveTo>
                    <a:pt x="36842" y="390017"/>
                  </a:moveTo>
                  <a:lnTo>
                    <a:pt x="33210" y="390474"/>
                  </a:lnTo>
                  <a:lnTo>
                    <a:pt x="33413" y="390728"/>
                  </a:lnTo>
                  <a:lnTo>
                    <a:pt x="36842" y="390017"/>
                  </a:lnTo>
                  <a:close/>
                </a:path>
                <a:path w="46990" h="399414">
                  <a:moveTo>
                    <a:pt x="36893" y="342734"/>
                  </a:moveTo>
                  <a:lnTo>
                    <a:pt x="36664" y="342747"/>
                  </a:lnTo>
                  <a:lnTo>
                    <a:pt x="36423" y="342823"/>
                  </a:lnTo>
                  <a:lnTo>
                    <a:pt x="36893" y="342734"/>
                  </a:lnTo>
                  <a:close/>
                </a:path>
                <a:path w="46990" h="399414">
                  <a:moveTo>
                    <a:pt x="37071" y="342722"/>
                  </a:moveTo>
                  <a:lnTo>
                    <a:pt x="36677" y="342582"/>
                  </a:lnTo>
                  <a:lnTo>
                    <a:pt x="36423" y="342595"/>
                  </a:lnTo>
                  <a:lnTo>
                    <a:pt x="36728" y="342658"/>
                  </a:lnTo>
                  <a:lnTo>
                    <a:pt x="36893" y="342734"/>
                  </a:lnTo>
                  <a:lnTo>
                    <a:pt x="37071" y="342722"/>
                  </a:lnTo>
                  <a:close/>
                </a:path>
                <a:path w="46990" h="399414">
                  <a:moveTo>
                    <a:pt x="38201" y="360781"/>
                  </a:moveTo>
                  <a:lnTo>
                    <a:pt x="37934" y="360730"/>
                  </a:lnTo>
                  <a:lnTo>
                    <a:pt x="37769" y="360819"/>
                  </a:lnTo>
                  <a:lnTo>
                    <a:pt x="38023" y="360819"/>
                  </a:lnTo>
                  <a:lnTo>
                    <a:pt x="38201" y="360781"/>
                  </a:lnTo>
                  <a:close/>
                </a:path>
                <a:path w="46990" h="399414">
                  <a:moveTo>
                    <a:pt x="38277" y="327139"/>
                  </a:moveTo>
                  <a:lnTo>
                    <a:pt x="37960" y="325869"/>
                  </a:lnTo>
                  <a:lnTo>
                    <a:pt x="34886" y="325869"/>
                  </a:lnTo>
                  <a:lnTo>
                    <a:pt x="36423" y="327139"/>
                  </a:lnTo>
                  <a:lnTo>
                    <a:pt x="38277" y="327139"/>
                  </a:lnTo>
                  <a:close/>
                </a:path>
                <a:path w="46990" h="399414">
                  <a:moveTo>
                    <a:pt x="38633" y="317893"/>
                  </a:moveTo>
                  <a:lnTo>
                    <a:pt x="38417" y="317842"/>
                  </a:lnTo>
                  <a:lnTo>
                    <a:pt x="38633" y="317893"/>
                  </a:lnTo>
                  <a:close/>
                </a:path>
                <a:path w="46990" h="399414">
                  <a:moveTo>
                    <a:pt x="38696" y="266420"/>
                  </a:moveTo>
                  <a:lnTo>
                    <a:pt x="38595" y="266179"/>
                  </a:lnTo>
                  <a:lnTo>
                    <a:pt x="38696" y="266420"/>
                  </a:lnTo>
                  <a:close/>
                </a:path>
                <a:path w="46990" h="399414">
                  <a:moveTo>
                    <a:pt x="38925" y="327494"/>
                  </a:moveTo>
                  <a:lnTo>
                    <a:pt x="37312" y="327228"/>
                  </a:lnTo>
                  <a:lnTo>
                    <a:pt x="37084" y="327482"/>
                  </a:lnTo>
                  <a:lnTo>
                    <a:pt x="35775" y="327685"/>
                  </a:lnTo>
                  <a:lnTo>
                    <a:pt x="36195" y="327850"/>
                  </a:lnTo>
                  <a:lnTo>
                    <a:pt x="37858" y="327787"/>
                  </a:lnTo>
                  <a:lnTo>
                    <a:pt x="38925" y="327494"/>
                  </a:lnTo>
                  <a:close/>
                </a:path>
                <a:path w="46990" h="399414">
                  <a:moveTo>
                    <a:pt x="39408" y="270776"/>
                  </a:moveTo>
                  <a:lnTo>
                    <a:pt x="39154" y="270598"/>
                  </a:lnTo>
                  <a:lnTo>
                    <a:pt x="38481" y="270687"/>
                  </a:lnTo>
                  <a:lnTo>
                    <a:pt x="39408" y="270776"/>
                  </a:lnTo>
                  <a:close/>
                </a:path>
                <a:path w="46990" h="399414">
                  <a:moveTo>
                    <a:pt x="39471" y="367055"/>
                  </a:moveTo>
                  <a:lnTo>
                    <a:pt x="38519" y="366509"/>
                  </a:lnTo>
                  <a:lnTo>
                    <a:pt x="39090" y="366915"/>
                  </a:lnTo>
                  <a:lnTo>
                    <a:pt x="39471" y="367055"/>
                  </a:lnTo>
                  <a:close/>
                </a:path>
                <a:path w="46990" h="399414">
                  <a:moveTo>
                    <a:pt x="40106" y="340080"/>
                  </a:moveTo>
                  <a:lnTo>
                    <a:pt x="39128" y="339699"/>
                  </a:lnTo>
                  <a:lnTo>
                    <a:pt x="35877" y="339686"/>
                  </a:lnTo>
                  <a:lnTo>
                    <a:pt x="36410" y="339877"/>
                  </a:lnTo>
                  <a:lnTo>
                    <a:pt x="40106" y="340080"/>
                  </a:lnTo>
                  <a:close/>
                </a:path>
                <a:path w="46990" h="399414">
                  <a:moveTo>
                    <a:pt x="40462" y="334759"/>
                  </a:moveTo>
                  <a:lnTo>
                    <a:pt x="37757" y="334759"/>
                  </a:lnTo>
                  <a:lnTo>
                    <a:pt x="38138" y="336029"/>
                  </a:lnTo>
                  <a:lnTo>
                    <a:pt x="40462" y="334759"/>
                  </a:lnTo>
                  <a:close/>
                </a:path>
                <a:path w="46990" h="399414">
                  <a:moveTo>
                    <a:pt x="41097" y="317563"/>
                  </a:moveTo>
                  <a:lnTo>
                    <a:pt x="38633" y="317893"/>
                  </a:lnTo>
                  <a:lnTo>
                    <a:pt x="39370" y="318058"/>
                  </a:lnTo>
                  <a:lnTo>
                    <a:pt x="41097" y="317563"/>
                  </a:lnTo>
                  <a:close/>
                </a:path>
                <a:path w="46990" h="399414">
                  <a:moveTo>
                    <a:pt x="42913" y="352539"/>
                  </a:moveTo>
                  <a:lnTo>
                    <a:pt x="40944" y="351269"/>
                  </a:lnTo>
                  <a:lnTo>
                    <a:pt x="38963" y="351269"/>
                  </a:lnTo>
                  <a:lnTo>
                    <a:pt x="36639" y="351269"/>
                  </a:lnTo>
                  <a:lnTo>
                    <a:pt x="38354" y="352539"/>
                  </a:lnTo>
                  <a:lnTo>
                    <a:pt x="42913" y="352539"/>
                  </a:lnTo>
                  <a:close/>
                </a:path>
                <a:path w="46990" h="399414">
                  <a:moveTo>
                    <a:pt x="43535" y="315709"/>
                  </a:moveTo>
                  <a:lnTo>
                    <a:pt x="40563" y="316979"/>
                  </a:lnTo>
                  <a:lnTo>
                    <a:pt x="42646" y="316979"/>
                  </a:lnTo>
                  <a:lnTo>
                    <a:pt x="43535" y="315709"/>
                  </a:lnTo>
                  <a:close/>
                </a:path>
                <a:path w="46990" h="399414">
                  <a:moveTo>
                    <a:pt x="43942" y="293128"/>
                  </a:moveTo>
                  <a:lnTo>
                    <a:pt x="43040" y="292646"/>
                  </a:lnTo>
                  <a:lnTo>
                    <a:pt x="42849" y="292862"/>
                  </a:lnTo>
                  <a:lnTo>
                    <a:pt x="43942" y="293128"/>
                  </a:lnTo>
                  <a:close/>
                </a:path>
                <a:path w="46990" h="399414">
                  <a:moveTo>
                    <a:pt x="44691" y="272529"/>
                  </a:moveTo>
                  <a:lnTo>
                    <a:pt x="43688" y="271259"/>
                  </a:lnTo>
                  <a:lnTo>
                    <a:pt x="43205" y="271259"/>
                  </a:lnTo>
                  <a:lnTo>
                    <a:pt x="43624" y="272529"/>
                  </a:lnTo>
                  <a:lnTo>
                    <a:pt x="44691" y="272529"/>
                  </a:lnTo>
                  <a:close/>
                </a:path>
                <a:path w="46990" h="399414">
                  <a:moveTo>
                    <a:pt x="44818" y="356349"/>
                  </a:moveTo>
                  <a:lnTo>
                    <a:pt x="40398" y="356349"/>
                  </a:lnTo>
                  <a:lnTo>
                    <a:pt x="40906" y="357619"/>
                  </a:lnTo>
                  <a:lnTo>
                    <a:pt x="41846" y="357619"/>
                  </a:lnTo>
                  <a:lnTo>
                    <a:pt x="44818" y="356349"/>
                  </a:lnTo>
                  <a:close/>
                </a:path>
                <a:path w="46990" h="399414">
                  <a:moveTo>
                    <a:pt x="45923" y="275069"/>
                  </a:moveTo>
                  <a:lnTo>
                    <a:pt x="43916" y="273799"/>
                  </a:lnTo>
                  <a:lnTo>
                    <a:pt x="42227" y="273799"/>
                  </a:lnTo>
                  <a:lnTo>
                    <a:pt x="45923" y="275069"/>
                  </a:lnTo>
                  <a:close/>
                </a:path>
                <a:path w="46990" h="399414">
                  <a:moveTo>
                    <a:pt x="46126" y="286499"/>
                  </a:moveTo>
                  <a:lnTo>
                    <a:pt x="43802" y="286499"/>
                  </a:lnTo>
                  <a:lnTo>
                    <a:pt x="45923" y="287769"/>
                  </a:lnTo>
                  <a:lnTo>
                    <a:pt x="46126" y="286499"/>
                  </a:lnTo>
                  <a:close/>
                </a:path>
                <a:path w="46990" h="399414">
                  <a:moveTo>
                    <a:pt x="46748" y="281419"/>
                  </a:moveTo>
                  <a:lnTo>
                    <a:pt x="44627" y="281419"/>
                  </a:lnTo>
                  <a:lnTo>
                    <a:pt x="41097" y="280149"/>
                  </a:lnTo>
                  <a:lnTo>
                    <a:pt x="42278" y="280149"/>
                  </a:lnTo>
                  <a:lnTo>
                    <a:pt x="38569" y="278879"/>
                  </a:lnTo>
                  <a:lnTo>
                    <a:pt x="38138" y="278879"/>
                  </a:lnTo>
                  <a:lnTo>
                    <a:pt x="39674" y="277609"/>
                  </a:lnTo>
                  <a:lnTo>
                    <a:pt x="35890" y="277609"/>
                  </a:lnTo>
                  <a:lnTo>
                    <a:pt x="34734" y="276339"/>
                  </a:lnTo>
                  <a:lnTo>
                    <a:pt x="37706" y="276339"/>
                  </a:lnTo>
                  <a:lnTo>
                    <a:pt x="35560" y="275069"/>
                  </a:lnTo>
                  <a:lnTo>
                    <a:pt x="39255" y="275069"/>
                  </a:lnTo>
                  <a:lnTo>
                    <a:pt x="40259" y="275069"/>
                  </a:lnTo>
                  <a:lnTo>
                    <a:pt x="41732" y="275069"/>
                  </a:lnTo>
                  <a:lnTo>
                    <a:pt x="42227" y="273799"/>
                  </a:lnTo>
                  <a:lnTo>
                    <a:pt x="39535" y="273799"/>
                  </a:lnTo>
                  <a:lnTo>
                    <a:pt x="40817" y="272529"/>
                  </a:lnTo>
                  <a:lnTo>
                    <a:pt x="42430" y="272529"/>
                  </a:lnTo>
                  <a:lnTo>
                    <a:pt x="42291" y="271259"/>
                  </a:lnTo>
                  <a:lnTo>
                    <a:pt x="39484" y="271259"/>
                  </a:lnTo>
                  <a:lnTo>
                    <a:pt x="39573" y="272529"/>
                  </a:lnTo>
                  <a:lnTo>
                    <a:pt x="39433" y="272415"/>
                  </a:lnTo>
                  <a:lnTo>
                    <a:pt x="39433" y="273799"/>
                  </a:lnTo>
                  <a:lnTo>
                    <a:pt x="39281" y="274840"/>
                  </a:lnTo>
                  <a:lnTo>
                    <a:pt x="34899" y="273799"/>
                  </a:lnTo>
                  <a:lnTo>
                    <a:pt x="39433" y="273799"/>
                  </a:lnTo>
                  <a:lnTo>
                    <a:pt x="39433" y="272415"/>
                  </a:lnTo>
                  <a:lnTo>
                    <a:pt x="38087" y="271259"/>
                  </a:lnTo>
                  <a:lnTo>
                    <a:pt x="33743" y="271259"/>
                  </a:lnTo>
                  <a:lnTo>
                    <a:pt x="37871" y="269989"/>
                  </a:lnTo>
                  <a:lnTo>
                    <a:pt x="42646" y="269989"/>
                  </a:lnTo>
                  <a:lnTo>
                    <a:pt x="41033" y="268719"/>
                  </a:lnTo>
                  <a:lnTo>
                    <a:pt x="41630" y="267449"/>
                  </a:lnTo>
                  <a:lnTo>
                    <a:pt x="39839" y="267449"/>
                  </a:lnTo>
                  <a:lnTo>
                    <a:pt x="38696" y="266420"/>
                  </a:lnTo>
                  <a:lnTo>
                    <a:pt x="39141" y="267449"/>
                  </a:lnTo>
                  <a:lnTo>
                    <a:pt x="37719" y="267449"/>
                  </a:lnTo>
                  <a:lnTo>
                    <a:pt x="38430" y="266420"/>
                  </a:lnTo>
                  <a:lnTo>
                    <a:pt x="38430" y="266179"/>
                  </a:lnTo>
                  <a:lnTo>
                    <a:pt x="35483" y="266179"/>
                  </a:lnTo>
                  <a:lnTo>
                    <a:pt x="37249" y="264909"/>
                  </a:lnTo>
                  <a:lnTo>
                    <a:pt x="39027" y="266179"/>
                  </a:lnTo>
                  <a:lnTo>
                    <a:pt x="38430" y="264909"/>
                  </a:lnTo>
                  <a:lnTo>
                    <a:pt x="39598" y="264909"/>
                  </a:lnTo>
                  <a:lnTo>
                    <a:pt x="40830" y="263639"/>
                  </a:lnTo>
                  <a:lnTo>
                    <a:pt x="38049" y="263639"/>
                  </a:lnTo>
                  <a:lnTo>
                    <a:pt x="35610" y="262369"/>
                  </a:lnTo>
                  <a:lnTo>
                    <a:pt x="37833" y="261099"/>
                  </a:lnTo>
                  <a:lnTo>
                    <a:pt x="36461" y="261099"/>
                  </a:lnTo>
                  <a:lnTo>
                    <a:pt x="40043" y="258559"/>
                  </a:lnTo>
                  <a:lnTo>
                    <a:pt x="33337" y="256019"/>
                  </a:lnTo>
                  <a:lnTo>
                    <a:pt x="38963" y="254749"/>
                  </a:lnTo>
                  <a:lnTo>
                    <a:pt x="40093" y="253479"/>
                  </a:lnTo>
                  <a:lnTo>
                    <a:pt x="38938" y="253479"/>
                  </a:lnTo>
                  <a:lnTo>
                    <a:pt x="35306" y="252209"/>
                  </a:lnTo>
                  <a:lnTo>
                    <a:pt x="32664" y="252209"/>
                  </a:lnTo>
                  <a:lnTo>
                    <a:pt x="43116" y="250939"/>
                  </a:lnTo>
                  <a:lnTo>
                    <a:pt x="38112" y="249669"/>
                  </a:lnTo>
                  <a:lnTo>
                    <a:pt x="35979" y="250939"/>
                  </a:lnTo>
                  <a:lnTo>
                    <a:pt x="36398" y="249669"/>
                  </a:lnTo>
                  <a:lnTo>
                    <a:pt x="35001" y="249669"/>
                  </a:lnTo>
                  <a:lnTo>
                    <a:pt x="36118" y="248399"/>
                  </a:lnTo>
                  <a:lnTo>
                    <a:pt x="34975" y="248399"/>
                  </a:lnTo>
                  <a:lnTo>
                    <a:pt x="36195" y="247129"/>
                  </a:lnTo>
                  <a:lnTo>
                    <a:pt x="41541" y="248399"/>
                  </a:lnTo>
                  <a:lnTo>
                    <a:pt x="41897" y="247129"/>
                  </a:lnTo>
                  <a:lnTo>
                    <a:pt x="41275" y="247129"/>
                  </a:lnTo>
                  <a:lnTo>
                    <a:pt x="37122" y="245859"/>
                  </a:lnTo>
                  <a:lnTo>
                    <a:pt x="24180" y="245859"/>
                  </a:lnTo>
                  <a:lnTo>
                    <a:pt x="24180" y="256019"/>
                  </a:lnTo>
                  <a:lnTo>
                    <a:pt x="20193" y="257289"/>
                  </a:lnTo>
                  <a:lnTo>
                    <a:pt x="19367" y="256019"/>
                  </a:lnTo>
                  <a:lnTo>
                    <a:pt x="24180" y="256019"/>
                  </a:lnTo>
                  <a:lnTo>
                    <a:pt x="24180" y="245859"/>
                  </a:lnTo>
                  <a:lnTo>
                    <a:pt x="19164" y="245859"/>
                  </a:lnTo>
                  <a:lnTo>
                    <a:pt x="22123" y="247129"/>
                  </a:lnTo>
                  <a:lnTo>
                    <a:pt x="18084" y="247129"/>
                  </a:lnTo>
                  <a:lnTo>
                    <a:pt x="22707" y="248399"/>
                  </a:lnTo>
                  <a:lnTo>
                    <a:pt x="19519" y="248399"/>
                  </a:lnTo>
                  <a:lnTo>
                    <a:pt x="21412" y="249669"/>
                  </a:lnTo>
                  <a:lnTo>
                    <a:pt x="21996" y="249669"/>
                  </a:lnTo>
                  <a:lnTo>
                    <a:pt x="19253" y="250939"/>
                  </a:lnTo>
                  <a:lnTo>
                    <a:pt x="21513" y="252133"/>
                  </a:lnTo>
                  <a:lnTo>
                    <a:pt x="16332" y="250939"/>
                  </a:lnTo>
                  <a:lnTo>
                    <a:pt x="21475" y="253479"/>
                  </a:lnTo>
                  <a:lnTo>
                    <a:pt x="15557" y="252209"/>
                  </a:lnTo>
                  <a:lnTo>
                    <a:pt x="20510" y="253479"/>
                  </a:lnTo>
                  <a:lnTo>
                    <a:pt x="17716" y="254749"/>
                  </a:lnTo>
                  <a:lnTo>
                    <a:pt x="17576" y="254749"/>
                  </a:lnTo>
                  <a:lnTo>
                    <a:pt x="16637" y="256019"/>
                  </a:lnTo>
                  <a:lnTo>
                    <a:pt x="18884" y="256019"/>
                  </a:lnTo>
                  <a:lnTo>
                    <a:pt x="18846" y="257289"/>
                  </a:lnTo>
                  <a:lnTo>
                    <a:pt x="17868" y="257289"/>
                  </a:lnTo>
                  <a:lnTo>
                    <a:pt x="21018" y="258559"/>
                  </a:lnTo>
                  <a:lnTo>
                    <a:pt x="20358" y="258559"/>
                  </a:lnTo>
                  <a:lnTo>
                    <a:pt x="21424" y="259829"/>
                  </a:lnTo>
                  <a:lnTo>
                    <a:pt x="20053" y="259829"/>
                  </a:lnTo>
                  <a:lnTo>
                    <a:pt x="19888" y="261099"/>
                  </a:lnTo>
                  <a:lnTo>
                    <a:pt x="21272" y="261099"/>
                  </a:lnTo>
                  <a:lnTo>
                    <a:pt x="18935" y="262102"/>
                  </a:lnTo>
                  <a:lnTo>
                    <a:pt x="18351" y="261620"/>
                  </a:lnTo>
                  <a:lnTo>
                    <a:pt x="18503" y="262293"/>
                  </a:lnTo>
                  <a:lnTo>
                    <a:pt x="18326" y="262369"/>
                  </a:lnTo>
                  <a:lnTo>
                    <a:pt x="21831" y="262369"/>
                  </a:lnTo>
                  <a:lnTo>
                    <a:pt x="26504" y="262369"/>
                  </a:lnTo>
                  <a:lnTo>
                    <a:pt x="26568" y="263639"/>
                  </a:lnTo>
                  <a:lnTo>
                    <a:pt x="25971" y="263639"/>
                  </a:lnTo>
                  <a:lnTo>
                    <a:pt x="24942" y="264909"/>
                  </a:lnTo>
                  <a:lnTo>
                    <a:pt x="21971" y="264909"/>
                  </a:lnTo>
                  <a:lnTo>
                    <a:pt x="25476" y="266179"/>
                  </a:lnTo>
                  <a:lnTo>
                    <a:pt x="12992" y="266179"/>
                  </a:lnTo>
                  <a:lnTo>
                    <a:pt x="17691" y="267449"/>
                  </a:lnTo>
                  <a:lnTo>
                    <a:pt x="18148" y="267449"/>
                  </a:lnTo>
                  <a:lnTo>
                    <a:pt x="24549" y="267449"/>
                  </a:lnTo>
                  <a:lnTo>
                    <a:pt x="22148" y="268719"/>
                  </a:lnTo>
                  <a:lnTo>
                    <a:pt x="23901" y="268719"/>
                  </a:lnTo>
                  <a:lnTo>
                    <a:pt x="21628" y="269786"/>
                  </a:lnTo>
                  <a:lnTo>
                    <a:pt x="21615" y="269989"/>
                  </a:lnTo>
                  <a:lnTo>
                    <a:pt x="21170" y="269989"/>
                  </a:lnTo>
                  <a:lnTo>
                    <a:pt x="18592" y="269989"/>
                  </a:lnTo>
                  <a:lnTo>
                    <a:pt x="21132" y="271259"/>
                  </a:lnTo>
                  <a:lnTo>
                    <a:pt x="21729" y="272529"/>
                  </a:lnTo>
                  <a:lnTo>
                    <a:pt x="18478" y="272529"/>
                  </a:lnTo>
                  <a:lnTo>
                    <a:pt x="20218" y="273799"/>
                  </a:lnTo>
                  <a:lnTo>
                    <a:pt x="17957" y="275069"/>
                  </a:lnTo>
                  <a:lnTo>
                    <a:pt x="15798" y="276339"/>
                  </a:lnTo>
                  <a:lnTo>
                    <a:pt x="16865" y="276339"/>
                  </a:lnTo>
                  <a:lnTo>
                    <a:pt x="15684" y="277609"/>
                  </a:lnTo>
                  <a:lnTo>
                    <a:pt x="18808" y="276339"/>
                  </a:lnTo>
                  <a:lnTo>
                    <a:pt x="20002" y="277609"/>
                  </a:lnTo>
                  <a:lnTo>
                    <a:pt x="22847" y="280149"/>
                  </a:lnTo>
                  <a:lnTo>
                    <a:pt x="18618" y="280149"/>
                  </a:lnTo>
                  <a:lnTo>
                    <a:pt x="17348" y="281419"/>
                  </a:lnTo>
                  <a:lnTo>
                    <a:pt x="21463" y="281419"/>
                  </a:lnTo>
                  <a:lnTo>
                    <a:pt x="20078" y="282689"/>
                  </a:lnTo>
                  <a:lnTo>
                    <a:pt x="22834" y="285229"/>
                  </a:lnTo>
                  <a:lnTo>
                    <a:pt x="18148" y="285229"/>
                  </a:lnTo>
                  <a:lnTo>
                    <a:pt x="22567" y="286499"/>
                  </a:lnTo>
                  <a:lnTo>
                    <a:pt x="16129" y="286499"/>
                  </a:lnTo>
                  <a:lnTo>
                    <a:pt x="22301" y="287769"/>
                  </a:lnTo>
                  <a:lnTo>
                    <a:pt x="21780" y="287769"/>
                  </a:lnTo>
                  <a:lnTo>
                    <a:pt x="21780" y="309359"/>
                  </a:lnTo>
                  <a:lnTo>
                    <a:pt x="20396" y="309359"/>
                  </a:lnTo>
                  <a:lnTo>
                    <a:pt x="20866" y="308089"/>
                  </a:lnTo>
                  <a:lnTo>
                    <a:pt x="21780" y="309359"/>
                  </a:lnTo>
                  <a:lnTo>
                    <a:pt x="21780" y="287769"/>
                  </a:lnTo>
                  <a:lnTo>
                    <a:pt x="18122" y="287769"/>
                  </a:lnTo>
                  <a:lnTo>
                    <a:pt x="16014" y="289039"/>
                  </a:lnTo>
                  <a:lnTo>
                    <a:pt x="16522" y="289039"/>
                  </a:lnTo>
                  <a:lnTo>
                    <a:pt x="17259" y="289064"/>
                  </a:lnTo>
                  <a:lnTo>
                    <a:pt x="17106" y="289039"/>
                  </a:lnTo>
                  <a:lnTo>
                    <a:pt x="19850" y="289039"/>
                  </a:lnTo>
                  <a:lnTo>
                    <a:pt x="20485" y="290309"/>
                  </a:lnTo>
                  <a:lnTo>
                    <a:pt x="19951" y="290309"/>
                  </a:lnTo>
                  <a:lnTo>
                    <a:pt x="21399" y="291579"/>
                  </a:lnTo>
                  <a:lnTo>
                    <a:pt x="16002" y="291579"/>
                  </a:lnTo>
                  <a:lnTo>
                    <a:pt x="18694" y="292849"/>
                  </a:lnTo>
                  <a:lnTo>
                    <a:pt x="16129" y="292849"/>
                  </a:lnTo>
                  <a:lnTo>
                    <a:pt x="19405" y="294119"/>
                  </a:lnTo>
                  <a:lnTo>
                    <a:pt x="12725" y="292849"/>
                  </a:lnTo>
                  <a:lnTo>
                    <a:pt x="15722" y="294119"/>
                  </a:lnTo>
                  <a:lnTo>
                    <a:pt x="16294" y="294119"/>
                  </a:lnTo>
                  <a:lnTo>
                    <a:pt x="17081" y="295389"/>
                  </a:lnTo>
                  <a:lnTo>
                    <a:pt x="14871" y="295389"/>
                  </a:lnTo>
                  <a:lnTo>
                    <a:pt x="14274" y="296659"/>
                  </a:lnTo>
                  <a:lnTo>
                    <a:pt x="15862" y="296659"/>
                  </a:lnTo>
                  <a:lnTo>
                    <a:pt x="15773" y="297929"/>
                  </a:lnTo>
                  <a:lnTo>
                    <a:pt x="17627" y="297929"/>
                  </a:lnTo>
                  <a:lnTo>
                    <a:pt x="19723" y="299199"/>
                  </a:lnTo>
                  <a:lnTo>
                    <a:pt x="18923" y="297929"/>
                  </a:lnTo>
                  <a:lnTo>
                    <a:pt x="21488" y="299199"/>
                  </a:lnTo>
                  <a:lnTo>
                    <a:pt x="19723" y="299199"/>
                  </a:lnTo>
                  <a:lnTo>
                    <a:pt x="11366" y="299199"/>
                  </a:lnTo>
                  <a:lnTo>
                    <a:pt x="15036" y="300469"/>
                  </a:lnTo>
                  <a:lnTo>
                    <a:pt x="14020" y="300469"/>
                  </a:lnTo>
                  <a:lnTo>
                    <a:pt x="13944" y="301739"/>
                  </a:lnTo>
                  <a:lnTo>
                    <a:pt x="15113" y="301739"/>
                  </a:lnTo>
                  <a:lnTo>
                    <a:pt x="15240" y="303009"/>
                  </a:lnTo>
                  <a:lnTo>
                    <a:pt x="19888" y="303009"/>
                  </a:lnTo>
                  <a:lnTo>
                    <a:pt x="18923" y="304279"/>
                  </a:lnTo>
                  <a:lnTo>
                    <a:pt x="16586" y="304279"/>
                  </a:lnTo>
                  <a:lnTo>
                    <a:pt x="16802" y="305549"/>
                  </a:lnTo>
                  <a:lnTo>
                    <a:pt x="18351" y="305549"/>
                  </a:lnTo>
                  <a:lnTo>
                    <a:pt x="18567" y="306819"/>
                  </a:lnTo>
                  <a:lnTo>
                    <a:pt x="17068" y="306819"/>
                  </a:lnTo>
                  <a:lnTo>
                    <a:pt x="17145" y="308089"/>
                  </a:lnTo>
                  <a:lnTo>
                    <a:pt x="19291" y="309359"/>
                  </a:lnTo>
                  <a:lnTo>
                    <a:pt x="19075" y="309359"/>
                  </a:lnTo>
                  <a:lnTo>
                    <a:pt x="23037" y="310629"/>
                  </a:lnTo>
                  <a:lnTo>
                    <a:pt x="11150" y="311899"/>
                  </a:lnTo>
                  <a:lnTo>
                    <a:pt x="16700" y="313169"/>
                  </a:lnTo>
                  <a:lnTo>
                    <a:pt x="16421" y="313169"/>
                  </a:lnTo>
                  <a:lnTo>
                    <a:pt x="19291" y="314439"/>
                  </a:lnTo>
                  <a:lnTo>
                    <a:pt x="15621" y="314439"/>
                  </a:lnTo>
                  <a:lnTo>
                    <a:pt x="20053" y="315709"/>
                  </a:lnTo>
                  <a:lnTo>
                    <a:pt x="14897" y="315709"/>
                  </a:lnTo>
                  <a:lnTo>
                    <a:pt x="17843" y="316979"/>
                  </a:lnTo>
                  <a:lnTo>
                    <a:pt x="9918" y="318249"/>
                  </a:lnTo>
                  <a:lnTo>
                    <a:pt x="18300" y="319519"/>
                  </a:lnTo>
                  <a:lnTo>
                    <a:pt x="13208" y="320789"/>
                  </a:lnTo>
                  <a:lnTo>
                    <a:pt x="16256" y="320789"/>
                  </a:lnTo>
                  <a:lnTo>
                    <a:pt x="18415" y="323329"/>
                  </a:lnTo>
                  <a:lnTo>
                    <a:pt x="13373" y="325869"/>
                  </a:lnTo>
                  <a:lnTo>
                    <a:pt x="11595" y="328409"/>
                  </a:lnTo>
                  <a:lnTo>
                    <a:pt x="11074" y="328409"/>
                  </a:lnTo>
                  <a:lnTo>
                    <a:pt x="21221" y="329679"/>
                  </a:lnTo>
                  <a:lnTo>
                    <a:pt x="13296" y="329679"/>
                  </a:lnTo>
                  <a:lnTo>
                    <a:pt x="17373" y="330949"/>
                  </a:lnTo>
                  <a:lnTo>
                    <a:pt x="13017" y="333489"/>
                  </a:lnTo>
                  <a:lnTo>
                    <a:pt x="16484" y="334759"/>
                  </a:lnTo>
                  <a:lnTo>
                    <a:pt x="12141" y="334759"/>
                  </a:lnTo>
                  <a:lnTo>
                    <a:pt x="14490" y="336029"/>
                  </a:lnTo>
                  <a:lnTo>
                    <a:pt x="12141" y="336029"/>
                  </a:lnTo>
                  <a:lnTo>
                    <a:pt x="16814" y="337299"/>
                  </a:lnTo>
                  <a:lnTo>
                    <a:pt x="15862" y="337299"/>
                  </a:lnTo>
                  <a:lnTo>
                    <a:pt x="14452" y="338569"/>
                  </a:lnTo>
                  <a:lnTo>
                    <a:pt x="17106" y="338569"/>
                  </a:lnTo>
                  <a:lnTo>
                    <a:pt x="15367" y="339839"/>
                  </a:lnTo>
                  <a:lnTo>
                    <a:pt x="18592" y="339839"/>
                  </a:lnTo>
                  <a:lnTo>
                    <a:pt x="13779" y="341109"/>
                  </a:lnTo>
                  <a:lnTo>
                    <a:pt x="13639" y="341109"/>
                  </a:lnTo>
                  <a:lnTo>
                    <a:pt x="13411" y="341249"/>
                  </a:lnTo>
                  <a:lnTo>
                    <a:pt x="13246" y="341464"/>
                  </a:lnTo>
                  <a:lnTo>
                    <a:pt x="13233" y="341680"/>
                  </a:lnTo>
                  <a:lnTo>
                    <a:pt x="13639" y="341160"/>
                  </a:lnTo>
                  <a:lnTo>
                    <a:pt x="14490" y="342379"/>
                  </a:lnTo>
                  <a:lnTo>
                    <a:pt x="13284" y="342379"/>
                  </a:lnTo>
                  <a:lnTo>
                    <a:pt x="14147" y="343649"/>
                  </a:lnTo>
                  <a:lnTo>
                    <a:pt x="10883" y="343649"/>
                  </a:lnTo>
                  <a:lnTo>
                    <a:pt x="21069" y="344919"/>
                  </a:lnTo>
                  <a:lnTo>
                    <a:pt x="13804" y="344919"/>
                  </a:lnTo>
                  <a:lnTo>
                    <a:pt x="16306" y="347459"/>
                  </a:lnTo>
                  <a:lnTo>
                    <a:pt x="13665" y="347459"/>
                  </a:lnTo>
                  <a:lnTo>
                    <a:pt x="15189" y="348475"/>
                  </a:lnTo>
                  <a:lnTo>
                    <a:pt x="16954" y="347954"/>
                  </a:lnTo>
                  <a:lnTo>
                    <a:pt x="17970" y="348729"/>
                  </a:lnTo>
                  <a:lnTo>
                    <a:pt x="18846" y="349770"/>
                  </a:lnTo>
                  <a:lnTo>
                    <a:pt x="19583" y="349999"/>
                  </a:lnTo>
                  <a:lnTo>
                    <a:pt x="18402" y="351269"/>
                  </a:lnTo>
                  <a:lnTo>
                    <a:pt x="15570" y="351269"/>
                  </a:lnTo>
                  <a:lnTo>
                    <a:pt x="17475" y="352539"/>
                  </a:lnTo>
                  <a:lnTo>
                    <a:pt x="15049" y="352539"/>
                  </a:lnTo>
                  <a:lnTo>
                    <a:pt x="15621" y="352831"/>
                  </a:lnTo>
                  <a:lnTo>
                    <a:pt x="15849" y="352971"/>
                  </a:lnTo>
                  <a:lnTo>
                    <a:pt x="16052" y="353047"/>
                  </a:lnTo>
                  <a:lnTo>
                    <a:pt x="17589" y="353809"/>
                  </a:lnTo>
                  <a:lnTo>
                    <a:pt x="20294" y="353809"/>
                  </a:lnTo>
                  <a:lnTo>
                    <a:pt x="23647" y="355079"/>
                  </a:lnTo>
                  <a:lnTo>
                    <a:pt x="19164" y="355079"/>
                  </a:lnTo>
                  <a:lnTo>
                    <a:pt x="23710" y="356349"/>
                  </a:lnTo>
                  <a:lnTo>
                    <a:pt x="18669" y="355523"/>
                  </a:lnTo>
                  <a:lnTo>
                    <a:pt x="18389" y="356349"/>
                  </a:lnTo>
                  <a:lnTo>
                    <a:pt x="17551" y="356349"/>
                  </a:lnTo>
                  <a:lnTo>
                    <a:pt x="15925" y="355079"/>
                  </a:lnTo>
                  <a:lnTo>
                    <a:pt x="17068" y="356349"/>
                  </a:lnTo>
                  <a:lnTo>
                    <a:pt x="16624" y="356349"/>
                  </a:lnTo>
                  <a:lnTo>
                    <a:pt x="20650" y="357619"/>
                  </a:lnTo>
                  <a:lnTo>
                    <a:pt x="18326" y="357619"/>
                  </a:lnTo>
                  <a:lnTo>
                    <a:pt x="18618" y="358889"/>
                  </a:lnTo>
                  <a:lnTo>
                    <a:pt x="23660" y="360159"/>
                  </a:lnTo>
                  <a:lnTo>
                    <a:pt x="17170" y="360159"/>
                  </a:lnTo>
                  <a:lnTo>
                    <a:pt x="20180" y="361429"/>
                  </a:lnTo>
                  <a:lnTo>
                    <a:pt x="16268" y="360159"/>
                  </a:lnTo>
                  <a:lnTo>
                    <a:pt x="17411" y="361429"/>
                  </a:lnTo>
                  <a:lnTo>
                    <a:pt x="19227" y="361429"/>
                  </a:lnTo>
                  <a:lnTo>
                    <a:pt x="22059" y="362699"/>
                  </a:lnTo>
                  <a:lnTo>
                    <a:pt x="21577" y="362699"/>
                  </a:lnTo>
                  <a:lnTo>
                    <a:pt x="21412" y="362699"/>
                  </a:lnTo>
                  <a:lnTo>
                    <a:pt x="20929" y="362826"/>
                  </a:lnTo>
                  <a:lnTo>
                    <a:pt x="21043" y="362978"/>
                  </a:lnTo>
                  <a:lnTo>
                    <a:pt x="21450" y="363131"/>
                  </a:lnTo>
                  <a:lnTo>
                    <a:pt x="21640" y="363004"/>
                  </a:lnTo>
                  <a:lnTo>
                    <a:pt x="22593" y="363486"/>
                  </a:lnTo>
                  <a:lnTo>
                    <a:pt x="22288" y="363397"/>
                  </a:lnTo>
                  <a:lnTo>
                    <a:pt x="21767" y="363270"/>
                  </a:lnTo>
                  <a:lnTo>
                    <a:pt x="21450" y="363131"/>
                  </a:lnTo>
                  <a:lnTo>
                    <a:pt x="21209" y="363308"/>
                  </a:lnTo>
                  <a:lnTo>
                    <a:pt x="21145" y="363448"/>
                  </a:lnTo>
                  <a:lnTo>
                    <a:pt x="22669" y="363537"/>
                  </a:lnTo>
                  <a:lnTo>
                    <a:pt x="23368" y="363969"/>
                  </a:lnTo>
                  <a:lnTo>
                    <a:pt x="26327" y="362699"/>
                  </a:lnTo>
                  <a:lnTo>
                    <a:pt x="25209" y="363969"/>
                  </a:lnTo>
                  <a:lnTo>
                    <a:pt x="23368" y="363969"/>
                  </a:lnTo>
                  <a:lnTo>
                    <a:pt x="22809" y="363969"/>
                  </a:lnTo>
                  <a:lnTo>
                    <a:pt x="25361" y="365239"/>
                  </a:lnTo>
                  <a:lnTo>
                    <a:pt x="22479" y="365239"/>
                  </a:lnTo>
                  <a:lnTo>
                    <a:pt x="20091" y="366509"/>
                  </a:lnTo>
                  <a:lnTo>
                    <a:pt x="19507" y="367779"/>
                  </a:lnTo>
                  <a:lnTo>
                    <a:pt x="24968" y="366509"/>
                  </a:lnTo>
                  <a:lnTo>
                    <a:pt x="22809" y="367779"/>
                  </a:lnTo>
                  <a:lnTo>
                    <a:pt x="20662" y="367779"/>
                  </a:lnTo>
                  <a:lnTo>
                    <a:pt x="23431" y="369049"/>
                  </a:lnTo>
                  <a:lnTo>
                    <a:pt x="17830" y="369049"/>
                  </a:lnTo>
                  <a:lnTo>
                    <a:pt x="18503" y="370319"/>
                  </a:lnTo>
                  <a:lnTo>
                    <a:pt x="22466" y="371589"/>
                  </a:lnTo>
                  <a:lnTo>
                    <a:pt x="21501" y="372859"/>
                  </a:lnTo>
                  <a:lnTo>
                    <a:pt x="21361" y="372859"/>
                  </a:lnTo>
                  <a:lnTo>
                    <a:pt x="19316" y="372859"/>
                  </a:lnTo>
                  <a:lnTo>
                    <a:pt x="19164" y="372859"/>
                  </a:lnTo>
                  <a:lnTo>
                    <a:pt x="18389" y="374129"/>
                  </a:lnTo>
                  <a:lnTo>
                    <a:pt x="20624" y="375399"/>
                  </a:lnTo>
                  <a:lnTo>
                    <a:pt x="20789" y="375526"/>
                  </a:lnTo>
                  <a:lnTo>
                    <a:pt x="19621" y="376669"/>
                  </a:lnTo>
                  <a:lnTo>
                    <a:pt x="20129" y="376669"/>
                  </a:lnTo>
                  <a:lnTo>
                    <a:pt x="19469" y="377939"/>
                  </a:lnTo>
                  <a:lnTo>
                    <a:pt x="22720" y="377939"/>
                  </a:lnTo>
                  <a:lnTo>
                    <a:pt x="19837" y="379209"/>
                  </a:lnTo>
                  <a:lnTo>
                    <a:pt x="20929" y="379209"/>
                  </a:lnTo>
                  <a:lnTo>
                    <a:pt x="22288" y="380479"/>
                  </a:lnTo>
                  <a:lnTo>
                    <a:pt x="20167" y="381749"/>
                  </a:lnTo>
                  <a:lnTo>
                    <a:pt x="18923" y="381749"/>
                  </a:lnTo>
                  <a:lnTo>
                    <a:pt x="20193" y="383019"/>
                  </a:lnTo>
                  <a:lnTo>
                    <a:pt x="22618" y="383019"/>
                  </a:lnTo>
                  <a:lnTo>
                    <a:pt x="21666" y="381749"/>
                  </a:lnTo>
                  <a:lnTo>
                    <a:pt x="23558" y="381749"/>
                  </a:lnTo>
                  <a:lnTo>
                    <a:pt x="24980" y="383019"/>
                  </a:lnTo>
                  <a:lnTo>
                    <a:pt x="28003" y="383019"/>
                  </a:lnTo>
                  <a:lnTo>
                    <a:pt x="25082" y="384289"/>
                  </a:lnTo>
                  <a:lnTo>
                    <a:pt x="26123" y="384289"/>
                  </a:lnTo>
                  <a:lnTo>
                    <a:pt x="25857" y="385178"/>
                  </a:lnTo>
                  <a:lnTo>
                    <a:pt x="27419" y="385559"/>
                  </a:lnTo>
                  <a:lnTo>
                    <a:pt x="25742" y="385559"/>
                  </a:lnTo>
                  <a:lnTo>
                    <a:pt x="25857" y="385178"/>
                  </a:lnTo>
                  <a:lnTo>
                    <a:pt x="23964" y="384708"/>
                  </a:lnTo>
                  <a:lnTo>
                    <a:pt x="22948" y="385559"/>
                  </a:lnTo>
                  <a:lnTo>
                    <a:pt x="20154" y="385559"/>
                  </a:lnTo>
                  <a:lnTo>
                    <a:pt x="18643" y="386829"/>
                  </a:lnTo>
                  <a:lnTo>
                    <a:pt x="20840" y="386829"/>
                  </a:lnTo>
                  <a:lnTo>
                    <a:pt x="21247" y="386943"/>
                  </a:lnTo>
                  <a:lnTo>
                    <a:pt x="22961" y="388099"/>
                  </a:lnTo>
                  <a:lnTo>
                    <a:pt x="14998" y="388099"/>
                  </a:lnTo>
                  <a:lnTo>
                    <a:pt x="18719" y="389369"/>
                  </a:lnTo>
                  <a:lnTo>
                    <a:pt x="19100" y="389369"/>
                  </a:lnTo>
                  <a:lnTo>
                    <a:pt x="22567" y="390639"/>
                  </a:lnTo>
                  <a:lnTo>
                    <a:pt x="14820" y="390639"/>
                  </a:lnTo>
                  <a:lnTo>
                    <a:pt x="19570" y="391909"/>
                  </a:lnTo>
                  <a:lnTo>
                    <a:pt x="21488" y="393179"/>
                  </a:lnTo>
                  <a:lnTo>
                    <a:pt x="24930" y="393179"/>
                  </a:lnTo>
                  <a:lnTo>
                    <a:pt x="26619" y="394449"/>
                  </a:lnTo>
                  <a:lnTo>
                    <a:pt x="26885" y="394449"/>
                  </a:lnTo>
                  <a:lnTo>
                    <a:pt x="27520" y="395719"/>
                  </a:lnTo>
                  <a:lnTo>
                    <a:pt x="29692" y="394449"/>
                  </a:lnTo>
                  <a:lnTo>
                    <a:pt x="32842" y="394449"/>
                  </a:lnTo>
                  <a:lnTo>
                    <a:pt x="27101" y="393179"/>
                  </a:lnTo>
                  <a:lnTo>
                    <a:pt x="27470" y="393179"/>
                  </a:lnTo>
                  <a:lnTo>
                    <a:pt x="23761" y="391909"/>
                  </a:lnTo>
                  <a:lnTo>
                    <a:pt x="28714" y="391909"/>
                  </a:lnTo>
                  <a:lnTo>
                    <a:pt x="26657" y="390639"/>
                  </a:lnTo>
                  <a:lnTo>
                    <a:pt x="27940" y="390639"/>
                  </a:lnTo>
                  <a:lnTo>
                    <a:pt x="28549" y="390639"/>
                  </a:lnTo>
                  <a:lnTo>
                    <a:pt x="27876" y="390131"/>
                  </a:lnTo>
                  <a:lnTo>
                    <a:pt x="25349" y="389369"/>
                  </a:lnTo>
                  <a:lnTo>
                    <a:pt x="25971" y="389369"/>
                  </a:lnTo>
                  <a:lnTo>
                    <a:pt x="28168" y="388264"/>
                  </a:lnTo>
                  <a:lnTo>
                    <a:pt x="27571" y="388099"/>
                  </a:lnTo>
                  <a:lnTo>
                    <a:pt x="28486" y="388099"/>
                  </a:lnTo>
                  <a:lnTo>
                    <a:pt x="32512" y="388099"/>
                  </a:lnTo>
                  <a:lnTo>
                    <a:pt x="28714" y="386829"/>
                  </a:lnTo>
                  <a:lnTo>
                    <a:pt x="30962" y="386829"/>
                  </a:lnTo>
                  <a:lnTo>
                    <a:pt x="29718" y="385559"/>
                  </a:lnTo>
                  <a:lnTo>
                    <a:pt x="31851" y="385559"/>
                  </a:lnTo>
                  <a:lnTo>
                    <a:pt x="33248" y="384289"/>
                  </a:lnTo>
                  <a:lnTo>
                    <a:pt x="30035" y="384289"/>
                  </a:lnTo>
                  <a:lnTo>
                    <a:pt x="30797" y="383019"/>
                  </a:lnTo>
                  <a:lnTo>
                    <a:pt x="34798" y="383019"/>
                  </a:lnTo>
                  <a:lnTo>
                    <a:pt x="34747" y="382651"/>
                  </a:lnTo>
                  <a:lnTo>
                    <a:pt x="35102" y="382689"/>
                  </a:lnTo>
                  <a:lnTo>
                    <a:pt x="35636" y="382752"/>
                  </a:lnTo>
                  <a:lnTo>
                    <a:pt x="34747" y="382587"/>
                  </a:lnTo>
                  <a:lnTo>
                    <a:pt x="34658" y="381749"/>
                  </a:lnTo>
                  <a:lnTo>
                    <a:pt x="31457" y="381749"/>
                  </a:lnTo>
                  <a:lnTo>
                    <a:pt x="33401" y="380479"/>
                  </a:lnTo>
                  <a:lnTo>
                    <a:pt x="34975" y="380479"/>
                  </a:lnTo>
                  <a:lnTo>
                    <a:pt x="33807" y="379209"/>
                  </a:lnTo>
                  <a:lnTo>
                    <a:pt x="35572" y="379209"/>
                  </a:lnTo>
                  <a:lnTo>
                    <a:pt x="32486" y="377939"/>
                  </a:lnTo>
                  <a:lnTo>
                    <a:pt x="33439" y="377939"/>
                  </a:lnTo>
                  <a:lnTo>
                    <a:pt x="34455" y="376669"/>
                  </a:lnTo>
                  <a:lnTo>
                    <a:pt x="30797" y="376669"/>
                  </a:lnTo>
                  <a:lnTo>
                    <a:pt x="27762" y="375399"/>
                  </a:lnTo>
                  <a:lnTo>
                    <a:pt x="32626" y="375399"/>
                  </a:lnTo>
                  <a:lnTo>
                    <a:pt x="31330" y="374129"/>
                  </a:lnTo>
                  <a:lnTo>
                    <a:pt x="31724" y="372859"/>
                  </a:lnTo>
                  <a:lnTo>
                    <a:pt x="29514" y="372859"/>
                  </a:lnTo>
                  <a:lnTo>
                    <a:pt x="31419" y="371589"/>
                  </a:lnTo>
                  <a:lnTo>
                    <a:pt x="32639" y="372859"/>
                  </a:lnTo>
                  <a:lnTo>
                    <a:pt x="31877" y="371589"/>
                  </a:lnTo>
                  <a:lnTo>
                    <a:pt x="34036" y="371589"/>
                  </a:lnTo>
                  <a:lnTo>
                    <a:pt x="35534" y="371589"/>
                  </a:lnTo>
                  <a:lnTo>
                    <a:pt x="35318" y="371678"/>
                  </a:lnTo>
                  <a:lnTo>
                    <a:pt x="36360" y="371741"/>
                  </a:lnTo>
                  <a:lnTo>
                    <a:pt x="36182" y="371589"/>
                  </a:lnTo>
                  <a:lnTo>
                    <a:pt x="36322" y="371589"/>
                  </a:lnTo>
                  <a:lnTo>
                    <a:pt x="36042" y="371475"/>
                  </a:lnTo>
                  <a:lnTo>
                    <a:pt x="33528" y="370319"/>
                  </a:lnTo>
                  <a:lnTo>
                    <a:pt x="33807" y="370319"/>
                  </a:lnTo>
                  <a:lnTo>
                    <a:pt x="34277" y="369049"/>
                  </a:lnTo>
                  <a:lnTo>
                    <a:pt x="42024" y="369049"/>
                  </a:lnTo>
                  <a:lnTo>
                    <a:pt x="30632" y="367779"/>
                  </a:lnTo>
                  <a:lnTo>
                    <a:pt x="34480" y="367093"/>
                  </a:lnTo>
                  <a:lnTo>
                    <a:pt x="33185" y="366509"/>
                  </a:lnTo>
                  <a:lnTo>
                    <a:pt x="35331" y="366509"/>
                  </a:lnTo>
                  <a:lnTo>
                    <a:pt x="35534" y="366903"/>
                  </a:lnTo>
                  <a:lnTo>
                    <a:pt x="37744" y="366509"/>
                  </a:lnTo>
                  <a:lnTo>
                    <a:pt x="38519" y="366509"/>
                  </a:lnTo>
                  <a:lnTo>
                    <a:pt x="38671" y="366509"/>
                  </a:lnTo>
                  <a:lnTo>
                    <a:pt x="38696" y="365239"/>
                  </a:lnTo>
                  <a:lnTo>
                    <a:pt x="33629" y="365239"/>
                  </a:lnTo>
                  <a:lnTo>
                    <a:pt x="34975" y="363969"/>
                  </a:lnTo>
                  <a:lnTo>
                    <a:pt x="29273" y="363969"/>
                  </a:lnTo>
                  <a:lnTo>
                    <a:pt x="29756" y="362699"/>
                  </a:lnTo>
                  <a:lnTo>
                    <a:pt x="34493" y="362699"/>
                  </a:lnTo>
                  <a:lnTo>
                    <a:pt x="34759" y="363054"/>
                  </a:lnTo>
                  <a:lnTo>
                    <a:pt x="35483" y="363969"/>
                  </a:lnTo>
                  <a:lnTo>
                    <a:pt x="37122" y="363969"/>
                  </a:lnTo>
                  <a:lnTo>
                    <a:pt x="37020" y="362699"/>
                  </a:lnTo>
                  <a:lnTo>
                    <a:pt x="36461" y="362699"/>
                  </a:lnTo>
                  <a:lnTo>
                    <a:pt x="37693" y="361429"/>
                  </a:lnTo>
                  <a:lnTo>
                    <a:pt x="35547" y="361429"/>
                  </a:lnTo>
                  <a:lnTo>
                    <a:pt x="37134" y="360159"/>
                  </a:lnTo>
                  <a:lnTo>
                    <a:pt x="33223" y="361429"/>
                  </a:lnTo>
                  <a:lnTo>
                    <a:pt x="32702" y="360159"/>
                  </a:lnTo>
                  <a:lnTo>
                    <a:pt x="35648" y="360159"/>
                  </a:lnTo>
                  <a:lnTo>
                    <a:pt x="36944" y="358889"/>
                  </a:lnTo>
                  <a:lnTo>
                    <a:pt x="39954" y="360159"/>
                  </a:lnTo>
                  <a:lnTo>
                    <a:pt x="37592" y="358889"/>
                  </a:lnTo>
                  <a:lnTo>
                    <a:pt x="40411" y="358889"/>
                  </a:lnTo>
                  <a:lnTo>
                    <a:pt x="40436" y="357619"/>
                  </a:lnTo>
                  <a:lnTo>
                    <a:pt x="36398" y="357619"/>
                  </a:lnTo>
                  <a:lnTo>
                    <a:pt x="36233" y="357543"/>
                  </a:lnTo>
                  <a:lnTo>
                    <a:pt x="40398" y="356349"/>
                  </a:lnTo>
                  <a:lnTo>
                    <a:pt x="38277" y="356349"/>
                  </a:lnTo>
                  <a:lnTo>
                    <a:pt x="37096" y="355282"/>
                  </a:lnTo>
                  <a:lnTo>
                    <a:pt x="37096" y="356349"/>
                  </a:lnTo>
                  <a:lnTo>
                    <a:pt x="36080" y="357466"/>
                  </a:lnTo>
                  <a:lnTo>
                    <a:pt x="33794" y="356349"/>
                  </a:lnTo>
                  <a:lnTo>
                    <a:pt x="37096" y="356349"/>
                  </a:lnTo>
                  <a:lnTo>
                    <a:pt x="37096" y="355282"/>
                  </a:lnTo>
                  <a:lnTo>
                    <a:pt x="36880" y="355079"/>
                  </a:lnTo>
                  <a:lnTo>
                    <a:pt x="33451" y="355079"/>
                  </a:lnTo>
                  <a:lnTo>
                    <a:pt x="33705" y="353809"/>
                  </a:lnTo>
                  <a:lnTo>
                    <a:pt x="36068" y="353809"/>
                  </a:lnTo>
                  <a:lnTo>
                    <a:pt x="36195" y="353809"/>
                  </a:lnTo>
                  <a:lnTo>
                    <a:pt x="38176" y="353809"/>
                  </a:lnTo>
                  <a:lnTo>
                    <a:pt x="35991" y="352539"/>
                  </a:lnTo>
                  <a:lnTo>
                    <a:pt x="35864" y="352539"/>
                  </a:lnTo>
                  <a:lnTo>
                    <a:pt x="34645" y="351777"/>
                  </a:lnTo>
                  <a:lnTo>
                    <a:pt x="35128" y="351612"/>
                  </a:lnTo>
                  <a:lnTo>
                    <a:pt x="36283" y="352539"/>
                  </a:lnTo>
                  <a:lnTo>
                    <a:pt x="38354" y="352539"/>
                  </a:lnTo>
                  <a:lnTo>
                    <a:pt x="35433" y="351510"/>
                  </a:lnTo>
                  <a:lnTo>
                    <a:pt x="36144" y="351269"/>
                  </a:lnTo>
                  <a:lnTo>
                    <a:pt x="34747" y="351269"/>
                  </a:lnTo>
                  <a:lnTo>
                    <a:pt x="34455" y="351269"/>
                  </a:lnTo>
                  <a:lnTo>
                    <a:pt x="34150" y="351459"/>
                  </a:lnTo>
                  <a:lnTo>
                    <a:pt x="33845" y="351269"/>
                  </a:lnTo>
                  <a:lnTo>
                    <a:pt x="30226" y="351269"/>
                  </a:lnTo>
                  <a:lnTo>
                    <a:pt x="32778" y="349999"/>
                  </a:lnTo>
                  <a:lnTo>
                    <a:pt x="38963" y="351269"/>
                  </a:lnTo>
                  <a:lnTo>
                    <a:pt x="41732" y="349999"/>
                  </a:lnTo>
                  <a:lnTo>
                    <a:pt x="35839" y="348729"/>
                  </a:lnTo>
                  <a:lnTo>
                    <a:pt x="33896" y="348729"/>
                  </a:lnTo>
                  <a:lnTo>
                    <a:pt x="36017" y="347459"/>
                  </a:lnTo>
                  <a:lnTo>
                    <a:pt x="37617" y="347459"/>
                  </a:lnTo>
                  <a:lnTo>
                    <a:pt x="39319" y="346189"/>
                  </a:lnTo>
                  <a:lnTo>
                    <a:pt x="37934" y="346189"/>
                  </a:lnTo>
                  <a:lnTo>
                    <a:pt x="39077" y="344919"/>
                  </a:lnTo>
                  <a:lnTo>
                    <a:pt x="38531" y="344919"/>
                  </a:lnTo>
                  <a:lnTo>
                    <a:pt x="37109" y="343649"/>
                  </a:lnTo>
                  <a:lnTo>
                    <a:pt x="36525" y="343649"/>
                  </a:lnTo>
                  <a:lnTo>
                    <a:pt x="38112" y="344919"/>
                  </a:lnTo>
                  <a:lnTo>
                    <a:pt x="35052" y="344919"/>
                  </a:lnTo>
                  <a:lnTo>
                    <a:pt x="32092" y="344919"/>
                  </a:lnTo>
                  <a:lnTo>
                    <a:pt x="32816" y="343649"/>
                  </a:lnTo>
                  <a:lnTo>
                    <a:pt x="35052" y="344919"/>
                  </a:lnTo>
                  <a:lnTo>
                    <a:pt x="36525" y="343649"/>
                  </a:lnTo>
                  <a:lnTo>
                    <a:pt x="35407" y="343649"/>
                  </a:lnTo>
                  <a:lnTo>
                    <a:pt x="33248" y="342379"/>
                  </a:lnTo>
                  <a:lnTo>
                    <a:pt x="37261" y="342379"/>
                  </a:lnTo>
                  <a:lnTo>
                    <a:pt x="30403" y="339839"/>
                  </a:lnTo>
                  <a:lnTo>
                    <a:pt x="35966" y="339839"/>
                  </a:lnTo>
                  <a:lnTo>
                    <a:pt x="35877" y="339686"/>
                  </a:lnTo>
                  <a:lnTo>
                    <a:pt x="35280" y="338569"/>
                  </a:lnTo>
                  <a:lnTo>
                    <a:pt x="34645" y="338569"/>
                  </a:lnTo>
                  <a:lnTo>
                    <a:pt x="34518" y="337299"/>
                  </a:lnTo>
                  <a:lnTo>
                    <a:pt x="41452" y="337299"/>
                  </a:lnTo>
                  <a:lnTo>
                    <a:pt x="34747" y="336194"/>
                  </a:lnTo>
                  <a:lnTo>
                    <a:pt x="33375" y="337299"/>
                  </a:lnTo>
                  <a:lnTo>
                    <a:pt x="29425" y="337299"/>
                  </a:lnTo>
                  <a:lnTo>
                    <a:pt x="31584" y="336029"/>
                  </a:lnTo>
                  <a:lnTo>
                    <a:pt x="33769" y="336029"/>
                  </a:lnTo>
                  <a:lnTo>
                    <a:pt x="37757" y="334759"/>
                  </a:lnTo>
                  <a:lnTo>
                    <a:pt x="35610" y="334759"/>
                  </a:lnTo>
                  <a:lnTo>
                    <a:pt x="36118" y="333489"/>
                  </a:lnTo>
                  <a:lnTo>
                    <a:pt x="33693" y="333489"/>
                  </a:lnTo>
                  <a:lnTo>
                    <a:pt x="32588" y="332219"/>
                  </a:lnTo>
                  <a:lnTo>
                    <a:pt x="32359" y="331914"/>
                  </a:lnTo>
                  <a:lnTo>
                    <a:pt x="31394" y="332219"/>
                  </a:lnTo>
                  <a:lnTo>
                    <a:pt x="30670" y="330949"/>
                  </a:lnTo>
                  <a:lnTo>
                    <a:pt x="31635" y="330949"/>
                  </a:lnTo>
                  <a:lnTo>
                    <a:pt x="35382" y="330949"/>
                  </a:lnTo>
                  <a:lnTo>
                    <a:pt x="36347" y="330949"/>
                  </a:lnTo>
                  <a:lnTo>
                    <a:pt x="37007" y="329679"/>
                  </a:lnTo>
                  <a:lnTo>
                    <a:pt x="34023" y="329679"/>
                  </a:lnTo>
                  <a:lnTo>
                    <a:pt x="34353" y="328409"/>
                  </a:lnTo>
                  <a:lnTo>
                    <a:pt x="33108" y="328409"/>
                  </a:lnTo>
                  <a:lnTo>
                    <a:pt x="29057" y="327139"/>
                  </a:lnTo>
                  <a:lnTo>
                    <a:pt x="35407" y="328409"/>
                  </a:lnTo>
                  <a:lnTo>
                    <a:pt x="32410" y="327139"/>
                  </a:lnTo>
                  <a:lnTo>
                    <a:pt x="35560" y="327139"/>
                  </a:lnTo>
                  <a:lnTo>
                    <a:pt x="32588" y="325869"/>
                  </a:lnTo>
                  <a:lnTo>
                    <a:pt x="33464" y="325869"/>
                  </a:lnTo>
                  <a:lnTo>
                    <a:pt x="31877" y="324599"/>
                  </a:lnTo>
                  <a:lnTo>
                    <a:pt x="39992" y="324599"/>
                  </a:lnTo>
                  <a:lnTo>
                    <a:pt x="34061" y="323329"/>
                  </a:lnTo>
                  <a:lnTo>
                    <a:pt x="40297" y="322059"/>
                  </a:lnTo>
                  <a:lnTo>
                    <a:pt x="37376" y="320789"/>
                  </a:lnTo>
                  <a:lnTo>
                    <a:pt x="41656" y="320789"/>
                  </a:lnTo>
                  <a:lnTo>
                    <a:pt x="41224" y="319519"/>
                  </a:lnTo>
                  <a:lnTo>
                    <a:pt x="34975" y="319519"/>
                  </a:lnTo>
                  <a:lnTo>
                    <a:pt x="41059" y="318249"/>
                  </a:lnTo>
                  <a:lnTo>
                    <a:pt x="34785" y="318249"/>
                  </a:lnTo>
                  <a:lnTo>
                    <a:pt x="37007" y="317525"/>
                  </a:lnTo>
                  <a:lnTo>
                    <a:pt x="38417" y="317842"/>
                  </a:lnTo>
                  <a:lnTo>
                    <a:pt x="38074" y="317271"/>
                  </a:lnTo>
                  <a:lnTo>
                    <a:pt x="38633" y="316979"/>
                  </a:lnTo>
                  <a:lnTo>
                    <a:pt x="40563" y="316979"/>
                  </a:lnTo>
                  <a:lnTo>
                    <a:pt x="37185" y="315709"/>
                  </a:lnTo>
                  <a:lnTo>
                    <a:pt x="43535" y="315709"/>
                  </a:lnTo>
                  <a:lnTo>
                    <a:pt x="44627" y="315709"/>
                  </a:lnTo>
                  <a:lnTo>
                    <a:pt x="45961" y="315709"/>
                  </a:lnTo>
                  <a:lnTo>
                    <a:pt x="43903" y="314934"/>
                  </a:lnTo>
                  <a:lnTo>
                    <a:pt x="43459" y="314439"/>
                  </a:lnTo>
                  <a:lnTo>
                    <a:pt x="44742" y="313169"/>
                  </a:lnTo>
                  <a:lnTo>
                    <a:pt x="42557" y="313169"/>
                  </a:lnTo>
                  <a:lnTo>
                    <a:pt x="43383" y="311899"/>
                  </a:lnTo>
                  <a:lnTo>
                    <a:pt x="37185" y="309359"/>
                  </a:lnTo>
                  <a:lnTo>
                    <a:pt x="39027" y="309359"/>
                  </a:lnTo>
                  <a:lnTo>
                    <a:pt x="40614" y="308089"/>
                  </a:lnTo>
                  <a:lnTo>
                    <a:pt x="41249" y="308089"/>
                  </a:lnTo>
                  <a:lnTo>
                    <a:pt x="42176" y="309359"/>
                  </a:lnTo>
                  <a:lnTo>
                    <a:pt x="42265" y="308089"/>
                  </a:lnTo>
                  <a:lnTo>
                    <a:pt x="44310" y="306819"/>
                  </a:lnTo>
                  <a:lnTo>
                    <a:pt x="37998" y="305549"/>
                  </a:lnTo>
                  <a:lnTo>
                    <a:pt x="41567" y="305549"/>
                  </a:lnTo>
                  <a:lnTo>
                    <a:pt x="43865" y="304279"/>
                  </a:lnTo>
                  <a:lnTo>
                    <a:pt x="44513" y="304279"/>
                  </a:lnTo>
                  <a:lnTo>
                    <a:pt x="45123" y="303009"/>
                  </a:lnTo>
                  <a:lnTo>
                    <a:pt x="40779" y="301739"/>
                  </a:lnTo>
                  <a:lnTo>
                    <a:pt x="39014" y="300469"/>
                  </a:lnTo>
                  <a:lnTo>
                    <a:pt x="44043" y="299199"/>
                  </a:lnTo>
                  <a:lnTo>
                    <a:pt x="41211" y="297929"/>
                  </a:lnTo>
                  <a:lnTo>
                    <a:pt x="44056" y="296659"/>
                  </a:lnTo>
                  <a:lnTo>
                    <a:pt x="40005" y="296659"/>
                  </a:lnTo>
                  <a:lnTo>
                    <a:pt x="40957" y="295389"/>
                  </a:lnTo>
                  <a:lnTo>
                    <a:pt x="45135" y="295389"/>
                  </a:lnTo>
                  <a:lnTo>
                    <a:pt x="44056" y="294119"/>
                  </a:lnTo>
                  <a:lnTo>
                    <a:pt x="38658" y="294119"/>
                  </a:lnTo>
                  <a:lnTo>
                    <a:pt x="41744" y="292849"/>
                  </a:lnTo>
                  <a:lnTo>
                    <a:pt x="41186" y="291579"/>
                  </a:lnTo>
                  <a:lnTo>
                    <a:pt x="40462" y="290309"/>
                  </a:lnTo>
                  <a:lnTo>
                    <a:pt x="41681" y="290309"/>
                  </a:lnTo>
                  <a:lnTo>
                    <a:pt x="41706" y="289039"/>
                  </a:lnTo>
                  <a:lnTo>
                    <a:pt x="43307" y="289039"/>
                  </a:lnTo>
                  <a:lnTo>
                    <a:pt x="44475" y="287769"/>
                  </a:lnTo>
                  <a:lnTo>
                    <a:pt x="43802" y="286499"/>
                  </a:lnTo>
                  <a:lnTo>
                    <a:pt x="37401" y="286499"/>
                  </a:lnTo>
                  <a:lnTo>
                    <a:pt x="37236" y="285229"/>
                  </a:lnTo>
                  <a:lnTo>
                    <a:pt x="41643" y="285229"/>
                  </a:lnTo>
                  <a:lnTo>
                    <a:pt x="45567" y="283959"/>
                  </a:lnTo>
                  <a:lnTo>
                    <a:pt x="41592" y="282689"/>
                  </a:lnTo>
                  <a:lnTo>
                    <a:pt x="43815" y="282689"/>
                  </a:lnTo>
                  <a:lnTo>
                    <a:pt x="46748" y="28141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6582905" y="6201162"/>
              <a:ext cx="53975" cy="653415"/>
            </a:xfrm>
            <a:custGeom>
              <a:avLst/>
              <a:gdLst/>
              <a:ahLst/>
              <a:cxnLst/>
              <a:rect l="l" t="t" r="r" b="b"/>
              <a:pathLst>
                <a:path w="53975" h="653415">
                  <a:moveTo>
                    <a:pt x="393" y="647446"/>
                  </a:moveTo>
                  <a:lnTo>
                    <a:pt x="342" y="647319"/>
                  </a:lnTo>
                  <a:lnTo>
                    <a:pt x="393" y="647446"/>
                  </a:lnTo>
                  <a:close/>
                </a:path>
                <a:path w="53975" h="653415">
                  <a:moveTo>
                    <a:pt x="901" y="647814"/>
                  </a:moveTo>
                  <a:lnTo>
                    <a:pt x="762" y="647738"/>
                  </a:lnTo>
                  <a:lnTo>
                    <a:pt x="635" y="647661"/>
                  </a:lnTo>
                  <a:lnTo>
                    <a:pt x="0" y="647573"/>
                  </a:lnTo>
                  <a:lnTo>
                    <a:pt x="165" y="647661"/>
                  </a:lnTo>
                  <a:lnTo>
                    <a:pt x="482" y="647738"/>
                  </a:lnTo>
                  <a:lnTo>
                    <a:pt x="901" y="647814"/>
                  </a:lnTo>
                  <a:close/>
                </a:path>
                <a:path w="53975" h="653415">
                  <a:moveTo>
                    <a:pt x="1651" y="647623"/>
                  </a:moveTo>
                  <a:lnTo>
                    <a:pt x="914" y="647573"/>
                  </a:lnTo>
                  <a:lnTo>
                    <a:pt x="546" y="647522"/>
                  </a:lnTo>
                  <a:lnTo>
                    <a:pt x="381" y="647458"/>
                  </a:lnTo>
                  <a:lnTo>
                    <a:pt x="546" y="647611"/>
                  </a:lnTo>
                  <a:lnTo>
                    <a:pt x="977" y="647636"/>
                  </a:lnTo>
                  <a:lnTo>
                    <a:pt x="1384" y="647636"/>
                  </a:lnTo>
                  <a:lnTo>
                    <a:pt x="1651" y="647623"/>
                  </a:lnTo>
                  <a:close/>
                </a:path>
                <a:path w="53975" h="653415">
                  <a:moveTo>
                    <a:pt x="4724" y="652805"/>
                  </a:moveTo>
                  <a:lnTo>
                    <a:pt x="4330" y="652551"/>
                  </a:lnTo>
                  <a:lnTo>
                    <a:pt x="876" y="652272"/>
                  </a:lnTo>
                  <a:lnTo>
                    <a:pt x="1778" y="652678"/>
                  </a:lnTo>
                  <a:lnTo>
                    <a:pt x="2679" y="652792"/>
                  </a:lnTo>
                  <a:lnTo>
                    <a:pt x="4724" y="652805"/>
                  </a:lnTo>
                  <a:close/>
                </a:path>
                <a:path w="53975" h="653415">
                  <a:moveTo>
                    <a:pt x="8255" y="651179"/>
                  </a:moveTo>
                  <a:lnTo>
                    <a:pt x="6578" y="650836"/>
                  </a:lnTo>
                  <a:lnTo>
                    <a:pt x="3644" y="650417"/>
                  </a:lnTo>
                  <a:lnTo>
                    <a:pt x="457" y="650519"/>
                  </a:lnTo>
                  <a:lnTo>
                    <a:pt x="3771" y="650913"/>
                  </a:lnTo>
                  <a:lnTo>
                    <a:pt x="2374" y="650938"/>
                  </a:lnTo>
                  <a:lnTo>
                    <a:pt x="6337" y="651357"/>
                  </a:lnTo>
                  <a:lnTo>
                    <a:pt x="6731" y="651624"/>
                  </a:lnTo>
                  <a:lnTo>
                    <a:pt x="5207" y="651776"/>
                  </a:lnTo>
                  <a:lnTo>
                    <a:pt x="3937" y="651687"/>
                  </a:lnTo>
                  <a:lnTo>
                    <a:pt x="4813" y="651802"/>
                  </a:lnTo>
                  <a:lnTo>
                    <a:pt x="3162" y="652056"/>
                  </a:lnTo>
                  <a:lnTo>
                    <a:pt x="5334" y="652259"/>
                  </a:lnTo>
                  <a:lnTo>
                    <a:pt x="8026" y="652005"/>
                  </a:lnTo>
                  <a:lnTo>
                    <a:pt x="8153" y="651598"/>
                  </a:lnTo>
                  <a:lnTo>
                    <a:pt x="5943" y="651103"/>
                  </a:lnTo>
                  <a:lnTo>
                    <a:pt x="6718" y="651027"/>
                  </a:lnTo>
                  <a:lnTo>
                    <a:pt x="7607" y="651141"/>
                  </a:lnTo>
                  <a:lnTo>
                    <a:pt x="8255" y="651179"/>
                  </a:lnTo>
                  <a:close/>
                </a:path>
                <a:path w="53975" h="653415">
                  <a:moveTo>
                    <a:pt x="8407" y="485965"/>
                  </a:moveTo>
                  <a:lnTo>
                    <a:pt x="8115" y="485902"/>
                  </a:lnTo>
                  <a:lnTo>
                    <a:pt x="7886" y="485902"/>
                  </a:lnTo>
                  <a:lnTo>
                    <a:pt x="8407" y="485965"/>
                  </a:lnTo>
                  <a:close/>
                </a:path>
                <a:path w="53975" h="653415">
                  <a:moveTo>
                    <a:pt x="10287" y="499491"/>
                  </a:moveTo>
                  <a:lnTo>
                    <a:pt x="8204" y="499300"/>
                  </a:lnTo>
                  <a:lnTo>
                    <a:pt x="7543" y="498563"/>
                  </a:lnTo>
                  <a:lnTo>
                    <a:pt x="7632" y="499376"/>
                  </a:lnTo>
                  <a:lnTo>
                    <a:pt x="8470" y="499402"/>
                  </a:lnTo>
                  <a:lnTo>
                    <a:pt x="10287" y="499491"/>
                  </a:lnTo>
                  <a:close/>
                </a:path>
                <a:path w="53975" h="653415">
                  <a:moveTo>
                    <a:pt x="13004" y="308952"/>
                  </a:moveTo>
                  <a:close/>
                </a:path>
                <a:path w="53975" h="653415">
                  <a:moveTo>
                    <a:pt x="13462" y="308368"/>
                  </a:moveTo>
                  <a:lnTo>
                    <a:pt x="13169" y="308521"/>
                  </a:lnTo>
                  <a:lnTo>
                    <a:pt x="13004" y="308737"/>
                  </a:lnTo>
                  <a:lnTo>
                    <a:pt x="13004" y="308952"/>
                  </a:lnTo>
                  <a:lnTo>
                    <a:pt x="13462" y="308368"/>
                  </a:lnTo>
                  <a:close/>
                </a:path>
                <a:path w="53975" h="653415">
                  <a:moveTo>
                    <a:pt x="14516" y="627075"/>
                  </a:moveTo>
                  <a:lnTo>
                    <a:pt x="14097" y="627214"/>
                  </a:lnTo>
                  <a:lnTo>
                    <a:pt x="14338" y="627176"/>
                  </a:lnTo>
                  <a:lnTo>
                    <a:pt x="14516" y="627075"/>
                  </a:lnTo>
                  <a:close/>
                </a:path>
                <a:path w="53975" h="653415">
                  <a:moveTo>
                    <a:pt x="15113" y="306273"/>
                  </a:moveTo>
                  <a:lnTo>
                    <a:pt x="14884" y="306260"/>
                  </a:lnTo>
                  <a:lnTo>
                    <a:pt x="14693" y="306222"/>
                  </a:lnTo>
                  <a:lnTo>
                    <a:pt x="14351" y="306197"/>
                  </a:lnTo>
                  <a:lnTo>
                    <a:pt x="13068" y="306565"/>
                  </a:lnTo>
                  <a:lnTo>
                    <a:pt x="14109" y="306489"/>
                  </a:lnTo>
                  <a:lnTo>
                    <a:pt x="14706" y="306387"/>
                  </a:lnTo>
                  <a:lnTo>
                    <a:pt x="15113" y="306273"/>
                  </a:lnTo>
                  <a:close/>
                </a:path>
                <a:path w="53975" h="653415">
                  <a:moveTo>
                    <a:pt x="15405" y="316217"/>
                  </a:moveTo>
                  <a:lnTo>
                    <a:pt x="15024" y="315963"/>
                  </a:lnTo>
                  <a:lnTo>
                    <a:pt x="14160" y="316217"/>
                  </a:lnTo>
                  <a:lnTo>
                    <a:pt x="15405" y="316217"/>
                  </a:lnTo>
                  <a:close/>
                </a:path>
                <a:path w="53975" h="653415">
                  <a:moveTo>
                    <a:pt x="15633" y="626719"/>
                  </a:moveTo>
                  <a:lnTo>
                    <a:pt x="14503" y="626643"/>
                  </a:lnTo>
                  <a:lnTo>
                    <a:pt x="14782" y="626884"/>
                  </a:lnTo>
                  <a:lnTo>
                    <a:pt x="14516" y="627075"/>
                  </a:lnTo>
                  <a:lnTo>
                    <a:pt x="15633" y="626719"/>
                  </a:lnTo>
                  <a:close/>
                </a:path>
                <a:path w="53975" h="653415">
                  <a:moveTo>
                    <a:pt x="16433" y="258064"/>
                  </a:moveTo>
                  <a:lnTo>
                    <a:pt x="15786" y="257937"/>
                  </a:lnTo>
                  <a:lnTo>
                    <a:pt x="16433" y="258064"/>
                  </a:lnTo>
                  <a:close/>
                </a:path>
                <a:path w="53975" h="653415">
                  <a:moveTo>
                    <a:pt x="16649" y="358698"/>
                  </a:moveTo>
                  <a:lnTo>
                    <a:pt x="16433" y="358597"/>
                  </a:lnTo>
                  <a:lnTo>
                    <a:pt x="16040" y="358648"/>
                  </a:lnTo>
                  <a:lnTo>
                    <a:pt x="16649" y="358698"/>
                  </a:lnTo>
                  <a:close/>
                </a:path>
                <a:path w="53975" h="653415">
                  <a:moveTo>
                    <a:pt x="16789" y="220687"/>
                  </a:moveTo>
                  <a:lnTo>
                    <a:pt x="16497" y="220649"/>
                  </a:lnTo>
                  <a:lnTo>
                    <a:pt x="16268" y="220662"/>
                  </a:lnTo>
                  <a:lnTo>
                    <a:pt x="16789" y="220687"/>
                  </a:lnTo>
                  <a:close/>
                </a:path>
                <a:path w="53975" h="653415">
                  <a:moveTo>
                    <a:pt x="17106" y="259334"/>
                  </a:moveTo>
                  <a:lnTo>
                    <a:pt x="16916" y="259257"/>
                  </a:lnTo>
                  <a:lnTo>
                    <a:pt x="16954" y="259067"/>
                  </a:lnTo>
                  <a:lnTo>
                    <a:pt x="15938" y="259067"/>
                  </a:lnTo>
                  <a:lnTo>
                    <a:pt x="16764" y="260337"/>
                  </a:lnTo>
                  <a:lnTo>
                    <a:pt x="16916" y="259308"/>
                  </a:lnTo>
                  <a:lnTo>
                    <a:pt x="17106" y="259334"/>
                  </a:lnTo>
                  <a:close/>
                </a:path>
                <a:path w="53975" h="653415">
                  <a:moveTo>
                    <a:pt x="17487" y="321297"/>
                  </a:moveTo>
                  <a:lnTo>
                    <a:pt x="17310" y="321208"/>
                  </a:lnTo>
                  <a:lnTo>
                    <a:pt x="17068" y="321297"/>
                  </a:lnTo>
                  <a:lnTo>
                    <a:pt x="17487" y="321297"/>
                  </a:lnTo>
                  <a:close/>
                </a:path>
                <a:path w="53975" h="653415">
                  <a:moveTo>
                    <a:pt x="17526" y="638797"/>
                  </a:moveTo>
                  <a:lnTo>
                    <a:pt x="14592" y="638644"/>
                  </a:lnTo>
                  <a:lnTo>
                    <a:pt x="13309" y="638568"/>
                  </a:lnTo>
                  <a:lnTo>
                    <a:pt x="14516" y="638670"/>
                  </a:lnTo>
                  <a:lnTo>
                    <a:pt x="15100" y="638771"/>
                  </a:lnTo>
                  <a:lnTo>
                    <a:pt x="15316" y="638886"/>
                  </a:lnTo>
                  <a:lnTo>
                    <a:pt x="15875" y="638886"/>
                  </a:lnTo>
                  <a:lnTo>
                    <a:pt x="17399" y="638911"/>
                  </a:lnTo>
                  <a:lnTo>
                    <a:pt x="17526" y="638797"/>
                  </a:lnTo>
                  <a:close/>
                </a:path>
                <a:path w="53975" h="653415">
                  <a:moveTo>
                    <a:pt x="17614" y="361645"/>
                  </a:moveTo>
                  <a:lnTo>
                    <a:pt x="17272" y="361530"/>
                  </a:lnTo>
                  <a:lnTo>
                    <a:pt x="17145" y="361619"/>
                  </a:lnTo>
                  <a:lnTo>
                    <a:pt x="17335" y="361632"/>
                  </a:lnTo>
                  <a:lnTo>
                    <a:pt x="17500" y="361632"/>
                  </a:lnTo>
                  <a:close/>
                </a:path>
                <a:path w="53975" h="653415">
                  <a:moveTo>
                    <a:pt x="17640" y="358775"/>
                  </a:moveTo>
                  <a:lnTo>
                    <a:pt x="16649" y="358698"/>
                  </a:lnTo>
                  <a:lnTo>
                    <a:pt x="16776" y="358749"/>
                  </a:lnTo>
                  <a:lnTo>
                    <a:pt x="17640" y="358775"/>
                  </a:lnTo>
                  <a:close/>
                </a:path>
                <a:path w="53975" h="653415">
                  <a:moveTo>
                    <a:pt x="17868" y="612355"/>
                  </a:moveTo>
                  <a:lnTo>
                    <a:pt x="17640" y="612241"/>
                  </a:lnTo>
                  <a:lnTo>
                    <a:pt x="17437" y="612140"/>
                  </a:lnTo>
                  <a:lnTo>
                    <a:pt x="17132" y="612152"/>
                  </a:lnTo>
                  <a:lnTo>
                    <a:pt x="17221" y="612279"/>
                  </a:lnTo>
                  <a:lnTo>
                    <a:pt x="17551" y="612343"/>
                  </a:lnTo>
                  <a:lnTo>
                    <a:pt x="17868" y="612355"/>
                  </a:lnTo>
                  <a:close/>
                </a:path>
                <a:path w="53975" h="653415">
                  <a:moveTo>
                    <a:pt x="17945" y="361759"/>
                  </a:moveTo>
                  <a:lnTo>
                    <a:pt x="17614" y="361645"/>
                  </a:lnTo>
                  <a:lnTo>
                    <a:pt x="17945" y="361759"/>
                  </a:lnTo>
                  <a:close/>
                </a:path>
                <a:path w="53975" h="653415">
                  <a:moveTo>
                    <a:pt x="17970" y="359587"/>
                  </a:moveTo>
                  <a:lnTo>
                    <a:pt x="17919" y="359460"/>
                  </a:lnTo>
                  <a:lnTo>
                    <a:pt x="17970" y="359587"/>
                  </a:lnTo>
                  <a:close/>
                </a:path>
                <a:path w="53975" h="653415">
                  <a:moveTo>
                    <a:pt x="18135" y="354317"/>
                  </a:moveTo>
                  <a:lnTo>
                    <a:pt x="18008" y="354317"/>
                  </a:lnTo>
                  <a:lnTo>
                    <a:pt x="18135" y="354317"/>
                  </a:lnTo>
                  <a:close/>
                </a:path>
                <a:path w="53975" h="653415">
                  <a:moveTo>
                    <a:pt x="18389" y="282879"/>
                  </a:moveTo>
                  <a:lnTo>
                    <a:pt x="17614" y="282651"/>
                  </a:lnTo>
                  <a:lnTo>
                    <a:pt x="18262" y="283197"/>
                  </a:lnTo>
                  <a:lnTo>
                    <a:pt x="18389" y="282879"/>
                  </a:lnTo>
                  <a:close/>
                </a:path>
                <a:path w="53975" h="653415">
                  <a:moveTo>
                    <a:pt x="18453" y="634085"/>
                  </a:moveTo>
                  <a:lnTo>
                    <a:pt x="17056" y="633806"/>
                  </a:lnTo>
                  <a:lnTo>
                    <a:pt x="17056" y="633933"/>
                  </a:lnTo>
                  <a:lnTo>
                    <a:pt x="17919" y="634034"/>
                  </a:lnTo>
                  <a:lnTo>
                    <a:pt x="18453" y="634085"/>
                  </a:lnTo>
                  <a:close/>
                </a:path>
                <a:path w="53975" h="653415">
                  <a:moveTo>
                    <a:pt x="18491" y="359892"/>
                  </a:moveTo>
                  <a:lnTo>
                    <a:pt x="18224" y="359765"/>
                  </a:lnTo>
                  <a:lnTo>
                    <a:pt x="17589" y="359702"/>
                  </a:lnTo>
                  <a:lnTo>
                    <a:pt x="17754" y="359765"/>
                  </a:lnTo>
                  <a:lnTo>
                    <a:pt x="18072" y="359829"/>
                  </a:lnTo>
                  <a:lnTo>
                    <a:pt x="18491" y="359892"/>
                  </a:lnTo>
                  <a:close/>
                </a:path>
                <a:path w="53975" h="653415">
                  <a:moveTo>
                    <a:pt x="18567" y="325107"/>
                  </a:moveTo>
                  <a:lnTo>
                    <a:pt x="18275" y="323837"/>
                  </a:lnTo>
                  <a:lnTo>
                    <a:pt x="18262" y="325107"/>
                  </a:lnTo>
                  <a:lnTo>
                    <a:pt x="18567" y="325107"/>
                  </a:lnTo>
                  <a:close/>
                </a:path>
                <a:path w="53975" h="653415">
                  <a:moveTo>
                    <a:pt x="18681" y="353733"/>
                  </a:moveTo>
                  <a:lnTo>
                    <a:pt x="17322" y="353047"/>
                  </a:lnTo>
                  <a:lnTo>
                    <a:pt x="18211" y="354317"/>
                  </a:lnTo>
                  <a:lnTo>
                    <a:pt x="18681" y="353733"/>
                  </a:lnTo>
                  <a:close/>
                </a:path>
                <a:path w="53975" h="653415">
                  <a:moveTo>
                    <a:pt x="18694" y="361988"/>
                  </a:moveTo>
                  <a:lnTo>
                    <a:pt x="17957" y="361759"/>
                  </a:lnTo>
                  <a:lnTo>
                    <a:pt x="17856" y="361924"/>
                  </a:lnTo>
                  <a:lnTo>
                    <a:pt x="18694" y="361988"/>
                  </a:lnTo>
                  <a:close/>
                </a:path>
                <a:path w="53975" h="653415">
                  <a:moveTo>
                    <a:pt x="18923" y="355587"/>
                  </a:moveTo>
                  <a:lnTo>
                    <a:pt x="18072" y="354406"/>
                  </a:lnTo>
                  <a:lnTo>
                    <a:pt x="17132" y="355587"/>
                  </a:lnTo>
                  <a:lnTo>
                    <a:pt x="18923" y="355587"/>
                  </a:lnTo>
                  <a:close/>
                </a:path>
                <a:path w="53975" h="653415">
                  <a:moveTo>
                    <a:pt x="19240" y="359714"/>
                  </a:moveTo>
                  <a:lnTo>
                    <a:pt x="18491" y="359676"/>
                  </a:lnTo>
                  <a:lnTo>
                    <a:pt x="18135" y="359651"/>
                  </a:lnTo>
                  <a:lnTo>
                    <a:pt x="17970" y="359587"/>
                  </a:lnTo>
                  <a:lnTo>
                    <a:pt x="18122" y="359714"/>
                  </a:lnTo>
                  <a:lnTo>
                    <a:pt x="19240" y="359714"/>
                  </a:lnTo>
                  <a:close/>
                </a:path>
                <a:path w="53975" h="653415">
                  <a:moveTo>
                    <a:pt x="19532" y="361937"/>
                  </a:moveTo>
                  <a:lnTo>
                    <a:pt x="18389" y="360667"/>
                  </a:lnTo>
                  <a:lnTo>
                    <a:pt x="19164" y="361937"/>
                  </a:lnTo>
                  <a:lnTo>
                    <a:pt x="19532" y="361937"/>
                  </a:lnTo>
                  <a:close/>
                </a:path>
                <a:path w="53975" h="653415">
                  <a:moveTo>
                    <a:pt x="19723" y="602056"/>
                  </a:moveTo>
                  <a:lnTo>
                    <a:pt x="19443" y="602119"/>
                  </a:lnTo>
                  <a:lnTo>
                    <a:pt x="19316" y="602234"/>
                  </a:lnTo>
                  <a:lnTo>
                    <a:pt x="19723" y="602056"/>
                  </a:lnTo>
                  <a:close/>
                </a:path>
                <a:path w="53975" h="653415">
                  <a:moveTo>
                    <a:pt x="20116" y="352691"/>
                  </a:moveTo>
                  <a:lnTo>
                    <a:pt x="19735" y="352679"/>
                  </a:lnTo>
                  <a:lnTo>
                    <a:pt x="20091" y="352704"/>
                  </a:lnTo>
                  <a:close/>
                </a:path>
                <a:path w="53975" h="653415">
                  <a:moveTo>
                    <a:pt x="20205" y="358203"/>
                  </a:moveTo>
                  <a:lnTo>
                    <a:pt x="18415" y="358000"/>
                  </a:lnTo>
                  <a:lnTo>
                    <a:pt x="18161" y="358190"/>
                  </a:lnTo>
                  <a:lnTo>
                    <a:pt x="16116" y="358470"/>
                  </a:lnTo>
                  <a:lnTo>
                    <a:pt x="16433" y="358597"/>
                  </a:lnTo>
                  <a:lnTo>
                    <a:pt x="20205" y="358203"/>
                  </a:lnTo>
                  <a:close/>
                </a:path>
                <a:path w="53975" h="653415">
                  <a:moveTo>
                    <a:pt x="20231" y="277964"/>
                  </a:moveTo>
                  <a:lnTo>
                    <a:pt x="18478" y="276847"/>
                  </a:lnTo>
                  <a:lnTo>
                    <a:pt x="18745" y="278117"/>
                  </a:lnTo>
                  <a:lnTo>
                    <a:pt x="20040" y="278117"/>
                  </a:lnTo>
                  <a:lnTo>
                    <a:pt x="20231" y="277964"/>
                  </a:lnTo>
                  <a:close/>
                </a:path>
                <a:path w="53975" h="653415">
                  <a:moveTo>
                    <a:pt x="20345" y="350608"/>
                  </a:moveTo>
                  <a:lnTo>
                    <a:pt x="19291" y="350977"/>
                  </a:lnTo>
                  <a:lnTo>
                    <a:pt x="19888" y="350812"/>
                  </a:lnTo>
                  <a:lnTo>
                    <a:pt x="20180" y="350697"/>
                  </a:lnTo>
                  <a:lnTo>
                    <a:pt x="20345" y="350608"/>
                  </a:lnTo>
                  <a:close/>
                </a:path>
                <a:path w="53975" h="653415">
                  <a:moveTo>
                    <a:pt x="20383" y="585698"/>
                  </a:moveTo>
                  <a:lnTo>
                    <a:pt x="20154" y="585711"/>
                  </a:lnTo>
                  <a:lnTo>
                    <a:pt x="19989" y="585711"/>
                  </a:lnTo>
                  <a:lnTo>
                    <a:pt x="19786" y="585736"/>
                  </a:lnTo>
                  <a:lnTo>
                    <a:pt x="19939" y="585889"/>
                  </a:lnTo>
                  <a:lnTo>
                    <a:pt x="20383" y="585698"/>
                  </a:lnTo>
                  <a:close/>
                </a:path>
                <a:path w="53975" h="653415">
                  <a:moveTo>
                    <a:pt x="20739" y="589927"/>
                  </a:moveTo>
                  <a:lnTo>
                    <a:pt x="20358" y="589762"/>
                  </a:lnTo>
                  <a:lnTo>
                    <a:pt x="20002" y="589788"/>
                  </a:lnTo>
                  <a:lnTo>
                    <a:pt x="20396" y="589864"/>
                  </a:lnTo>
                  <a:lnTo>
                    <a:pt x="20561" y="589940"/>
                  </a:lnTo>
                  <a:lnTo>
                    <a:pt x="20332" y="589940"/>
                  </a:lnTo>
                  <a:lnTo>
                    <a:pt x="20104" y="590042"/>
                  </a:lnTo>
                  <a:lnTo>
                    <a:pt x="20574" y="589940"/>
                  </a:lnTo>
                  <a:lnTo>
                    <a:pt x="20739" y="589927"/>
                  </a:lnTo>
                  <a:close/>
                </a:path>
                <a:path w="53975" h="653415">
                  <a:moveTo>
                    <a:pt x="20815" y="334378"/>
                  </a:moveTo>
                  <a:lnTo>
                    <a:pt x="20040" y="333946"/>
                  </a:lnTo>
                  <a:lnTo>
                    <a:pt x="18364" y="334200"/>
                  </a:lnTo>
                  <a:lnTo>
                    <a:pt x="20815" y="334378"/>
                  </a:lnTo>
                  <a:close/>
                </a:path>
                <a:path w="53975" h="653415">
                  <a:moveTo>
                    <a:pt x="21336" y="609841"/>
                  </a:moveTo>
                  <a:lnTo>
                    <a:pt x="21082" y="609790"/>
                  </a:lnTo>
                  <a:lnTo>
                    <a:pt x="20916" y="609892"/>
                  </a:lnTo>
                  <a:lnTo>
                    <a:pt x="21158" y="609892"/>
                  </a:lnTo>
                  <a:lnTo>
                    <a:pt x="21336" y="609841"/>
                  </a:lnTo>
                  <a:close/>
                </a:path>
                <a:path w="53975" h="653415">
                  <a:moveTo>
                    <a:pt x="22352" y="364121"/>
                  </a:moveTo>
                  <a:lnTo>
                    <a:pt x="21958" y="363905"/>
                  </a:lnTo>
                  <a:lnTo>
                    <a:pt x="18503" y="363715"/>
                  </a:lnTo>
                  <a:lnTo>
                    <a:pt x="19405" y="364058"/>
                  </a:lnTo>
                  <a:lnTo>
                    <a:pt x="20307" y="364147"/>
                  </a:lnTo>
                  <a:lnTo>
                    <a:pt x="22352" y="364121"/>
                  </a:lnTo>
                  <a:close/>
                </a:path>
                <a:path w="53975" h="653415">
                  <a:moveTo>
                    <a:pt x="23228" y="562533"/>
                  </a:moveTo>
                  <a:lnTo>
                    <a:pt x="22631" y="561276"/>
                  </a:lnTo>
                  <a:lnTo>
                    <a:pt x="19659" y="561771"/>
                  </a:lnTo>
                  <a:lnTo>
                    <a:pt x="20815" y="561809"/>
                  </a:lnTo>
                  <a:lnTo>
                    <a:pt x="23228" y="562533"/>
                  </a:lnTo>
                  <a:close/>
                </a:path>
                <a:path w="53975" h="653415">
                  <a:moveTo>
                    <a:pt x="23393" y="233667"/>
                  </a:moveTo>
                  <a:lnTo>
                    <a:pt x="20701" y="232397"/>
                  </a:lnTo>
                  <a:lnTo>
                    <a:pt x="21869" y="233667"/>
                  </a:lnTo>
                  <a:lnTo>
                    <a:pt x="17030" y="233667"/>
                  </a:lnTo>
                  <a:lnTo>
                    <a:pt x="15976" y="234937"/>
                  </a:lnTo>
                  <a:lnTo>
                    <a:pt x="20269" y="234937"/>
                  </a:lnTo>
                  <a:lnTo>
                    <a:pt x="22644" y="233667"/>
                  </a:lnTo>
                  <a:lnTo>
                    <a:pt x="23393" y="233667"/>
                  </a:lnTo>
                  <a:close/>
                </a:path>
                <a:path w="53975" h="653415">
                  <a:moveTo>
                    <a:pt x="23469" y="562610"/>
                  </a:moveTo>
                  <a:lnTo>
                    <a:pt x="23228" y="562533"/>
                  </a:lnTo>
                  <a:lnTo>
                    <a:pt x="23469" y="562610"/>
                  </a:lnTo>
                  <a:close/>
                </a:path>
                <a:path w="53975" h="653415">
                  <a:moveTo>
                    <a:pt x="23990" y="594474"/>
                  </a:moveTo>
                  <a:lnTo>
                    <a:pt x="23456" y="594487"/>
                  </a:lnTo>
                  <a:lnTo>
                    <a:pt x="23075" y="594487"/>
                  </a:lnTo>
                  <a:lnTo>
                    <a:pt x="22694" y="594499"/>
                  </a:lnTo>
                  <a:lnTo>
                    <a:pt x="22999" y="594512"/>
                  </a:lnTo>
                  <a:lnTo>
                    <a:pt x="23368" y="594512"/>
                  </a:lnTo>
                  <a:lnTo>
                    <a:pt x="23990" y="594474"/>
                  </a:lnTo>
                  <a:close/>
                </a:path>
                <a:path w="53975" h="653415">
                  <a:moveTo>
                    <a:pt x="24879" y="482231"/>
                  </a:moveTo>
                  <a:lnTo>
                    <a:pt x="23101" y="481901"/>
                  </a:lnTo>
                  <a:lnTo>
                    <a:pt x="23253" y="482003"/>
                  </a:lnTo>
                  <a:lnTo>
                    <a:pt x="24879" y="482231"/>
                  </a:lnTo>
                  <a:close/>
                </a:path>
                <a:path w="53975" h="653415">
                  <a:moveTo>
                    <a:pt x="25387" y="605497"/>
                  </a:moveTo>
                  <a:lnTo>
                    <a:pt x="25107" y="605332"/>
                  </a:lnTo>
                  <a:lnTo>
                    <a:pt x="25387" y="605497"/>
                  </a:lnTo>
                  <a:close/>
                </a:path>
                <a:path w="53975" h="653415">
                  <a:moveTo>
                    <a:pt x="25869" y="362673"/>
                  </a:moveTo>
                  <a:lnTo>
                    <a:pt x="24193" y="362407"/>
                  </a:lnTo>
                  <a:lnTo>
                    <a:pt x="21247" y="362089"/>
                  </a:lnTo>
                  <a:lnTo>
                    <a:pt x="18072" y="362216"/>
                  </a:lnTo>
                  <a:lnTo>
                    <a:pt x="21386" y="362508"/>
                  </a:lnTo>
                  <a:lnTo>
                    <a:pt x="19989" y="362546"/>
                  </a:lnTo>
                  <a:lnTo>
                    <a:pt x="23952" y="362864"/>
                  </a:lnTo>
                  <a:lnTo>
                    <a:pt x="24345" y="363067"/>
                  </a:lnTo>
                  <a:lnTo>
                    <a:pt x="22834" y="363220"/>
                  </a:lnTo>
                  <a:lnTo>
                    <a:pt x="21551" y="363169"/>
                  </a:lnTo>
                  <a:lnTo>
                    <a:pt x="22440" y="363258"/>
                  </a:lnTo>
                  <a:lnTo>
                    <a:pt x="20789" y="363499"/>
                  </a:lnTo>
                  <a:lnTo>
                    <a:pt x="22961" y="363639"/>
                  </a:lnTo>
                  <a:lnTo>
                    <a:pt x="25654" y="363372"/>
                  </a:lnTo>
                  <a:lnTo>
                    <a:pt x="25768" y="363029"/>
                  </a:lnTo>
                  <a:lnTo>
                    <a:pt x="23558" y="362635"/>
                  </a:lnTo>
                  <a:lnTo>
                    <a:pt x="24333" y="362572"/>
                  </a:lnTo>
                  <a:lnTo>
                    <a:pt x="25234" y="362648"/>
                  </a:lnTo>
                  <a:lnTo>
                    <a:pt x="25869" y="362673"/>
                  </a:lnTo>
                  <a:close/>
                </a:path>
                <a:path w="53975" h="653415">
                  <a:moveTo>
                    <a:pt x="25933" y="562356"/>
                  </a:moveTo>
                  <a:lnTo>
                    <a:pt x="23469" y="562610"/>
                  </a:lnTo>
                  <a:lnTo>
                    <a:pt x="24180" y="562825"/>
                  </a:lnTo>
                  <a:lnTo>
                    <a:pt x="25933" y="562356"/>
                  </a:lnTo>
                  <a:close/>
                </a:path>
                <a:path w="53975" h="653415">
                  <a:moveTo>
                    <a:pt x="27292" y="360667"/>
                  </a:moveTo>
                  <a:lnTo>
                    <a:pt x="23698" y="359397"/>
                  </a:lnTo>
                  <a:lnTo>
                    <a:pt x="22021" y="359397"/>
                  </a:lnTo>
                  <a:lnTo>
                    <a:pt x="23177" y="360667"/>
                  </a:lnTo>
                  <a:lnTo>
                    <a:pt x="27292" y="360667"/>
                  </a:lnTo>
                  <a:close/>
                </a:path>
                <a:path w="53975" h="653415">
                  <a:moveTo>
                    <a:pt x="28727" y="355231"/>
                  </a:moveTo>
                  <a:lnTo>
                    <a:pt x="28333" y="354317"/>
                  </a:lnTo>
                  <a:lnTo>
                    <a:pt x="27203" y="354317"/>
                  </a:lnTo>
                  <a:lnTo>
                    <a:pt x="28206" y="355079"/>
                  </a:lnTo>
                  <a:lnTo>
                    <a:pt x="28727" y="355231"/>
                  </a:lnTo>
                  <a:close/>
                </a:path>
                <a:path w="53975" h="653415">
                  <a:moveTo>
                    <a:pt x="29514" y="361937"/>
                  </a:moveTo>
                  <a:lnTo>
                    <a:pt x="22580" y="360667"/>
                  </a:lnTo>
                  <a:lnTo>
                    <a:pt x="21310" y="360667"/>
                  </a:lnTo>
                  <a:lnTo>
                    <a:pt x="22225" y="361937"/>
                  </a:lnTo>
                  <a:lnTo>
                    <a:pt x="29514" y="361937"/>
                  </a:lnTo>
                  <a:close/>
                </a:path>
                <a:path w="53975" h="653415">
                  <a:moveTo>
                    <a:pt x="29908" y="355587"/>
                  </a:moveTo>
                  <a:lnTo>
                    <a:pt x="28727" y="355231"/>
                  </a:lnTo>
                  <a:lnTo>
                    <a:pt x="28879" y="355587"/>
                  </a:lnTo>
                  <a:lnTo>
                    <a:pt x="29908" y="355587"/>
                  </a:lnTo>
                  <a:close/>
                </a:path>
                <a:path w="53975" h="653415">
                  <a:moveTo>
                    <a:pt x="30124" y="353656"/>
                  </a:moveTo>
                  <a:lnTo>
                    <a:pt x="28790" y="353047"/>
                  </a:lnTo>
                  <a:lnTo>
                    <a:pt x="28473" y="353212"/>
                  </a:lnTo>
                  <a:lnTo>
                    <a:pt x="30124" y="353656"/>
                  </a:lnTo>
                  <a:close/>
                </a:path>
                <a:path w="53975" h="653415">
                  <a:moveTo>
                    <a:pt x="30441" y="356857"/>
                  </a:moveTo>
                  <a:lnTo>
                    <a:pt x="28270" y="355587"/>
                  </a:lnTo>
                  <a:lnTo>
                    <a:pt x="29057" y="356857"/>
                  </a:lnTo>
                  <a:lnTo>
                    <a:pt x="29578" y="356857"/>
                  </a:lnTo>
                  <a:lnTo>
                    <a:pt x="30441" y="356857"/>
                  </a:lnTo>
                  <a:close/>
                </a:path>
                <a:path w="53975" h="653415">
                  <a:moveTo>
                    <a:pt x="31216" y="341909"/>
                  </a:moveTo>
                  <a:close/>
                </a:path>
                <a:path w="53975" h="653415">
                  <a:moveTo>
                    <a:pt x="31394" y="341884"/>
                  </a:moveTo>
                  <a:lnTo>
                    <a:pt x="31216" y="341909"/>
                  </a:lnTo>
                  <a:lnTo>
                    <a:pt x="31394" y="341884"/>
                  </a:lnTo>
                  <a:close/>
                </a:path>
                <a:path w="53975" h="653415">
                  <a:moveTo>
                    <a:pt x="31686" y="354685"/>
                  </a:moveTo>
                  <a:lnTo>
                    <a:pt x="30822" y="355371"/>
                  </a:lnTo>
                  <a:lnTo>
                    <a:pt x="31356" y="355320"/>
                  </a:lnTo>
                  <a:lnTo>
                    <a:pt x="31686" y="354685"/>
                  </a:lnTo>
                  <a:close/>
                </a:path>
                <a:path w="53975" h="653415">
                  <a:moveTo>
                    <a:pt x="31813" y="341757"/>
                  </a:moveTo>
                  <a:lnTo>
                    <a:pt x="31394" y="341896"/>
                  </a:lnTo>
                  <a:lnTo>
                    <a:pt x="31623" y="341845"/>
                  </a:lnTo>
                  <a:lnTo>
                    <a:pt x="31750" y="341807"/>
                  </a:lnTo>
                  <a:close/>
                </a:path>
                <a:path w="53975" h="653415">
                  <a:moveTo>
                    <a:pt x="32639" y="354317"/>
                  </a:moveTo>
                  <a:lnTo>
                    <a:pt x="30124" y="353656"/>
                  </a:lnTo>
                  <a:lnTo>
                    <a:pt x="31623" y="354317"/>
                  </a:lnTo>
                  <a:lnTo>
                    <a:pt x="32639" y="354317"/>
                  </a:lnTo>
                  <a:close/>
                </a:path>
                <a:path w="53975" h="653415">
                  <a:moveTo>
                    <a:pt x="32766" y="216344"/>
                  </a:moveTo>
                  <a:lnTo>
                    <a:pt x="30962" y="216179"/>
                  </a:lnTo>
                  <a:lnTo>
                    <a:pt x="31127" y="216255"/>
                  </a:lnTo>
                  <a:lnTo>
                    <a:pt x="32766" y="216344"/>
                  </a:lnTo>
                  <a:close/>
                </a:path>
                <a:path w="53975" h="653415">
                  <a:moveTo>
                    <a:pt x="32918" y="341426"/>
                  </a:moveTo>
                  <a:lnTo>
                    <a:pt x="31788" y="341388"/>
                  </a:lnTo>
                  <a:lnTo>
                    <a:pt x="32067" y="341591"/>
                  </a:lnTo>
                  <a:lnTo>
                    <a:pt x="31813" y="341757"/>
                  </a:lnTo>
                  <a:lnTo>
                    <a:pt x="32918" y="341426"/>
                  </a:lnTo>
                  <a:close/>
                </a:path>
                <a:path w="53975" h="653415">
                  <a:moveTo>
                    <a:pt x="33566" y="355193"/>
                  </a:moveTo>
                  <a:lnTo>
                    <a:pt x="31356" y="355320"/>
                  </a:lnTo>
                  <a:lnTo>
                    <a:pt x="31203" y="355587"/>
                  </a:lnTo>
                  <a:lnTo>
                    <a:pt x="33566" y="355193"/>
                  </a:lnTo>
                  <a:close/>
                </a:path>
                <a:path w="53975" h="653415">
                  <a:moveTo>
                    <a:pt x="35026" y="351815"/>
                  </a:moveTo>
                  <a:lnTo>
                    <a:pt x="32080" y="351751"/>
                  </a:lnTo>
                  <a:lnTo>
                    <a:pt x="31292" y="351739"/>
                  </a:lnTo>
                  <a:lnTo>
                    <a:pt x="32004" y="351764"/>
                  </a:lnTo>
                  <a:lnTo>
                    <a:pt x="32575" y="351853"/>
                  </a:lnTo>
                  <a:lnTo>
                    <a:pt x="32816" y="351942"/>
                  </a:lnTo>
                  <a:lnTo>
                    <a:pt x="34036" y="351917"/>
                  </a:lnTo>
                  <a:lnTo>
                    <a:pt x="34899" y="351917"/>
                  </a:lnTo>
                  <a:lnTo>
                    <a:pt x="35026" y="351815"/>
                  </a:lnTo>
                  <a:close/>
                </a:path>
                <a:path w="53975" h="653415">
                  <a:moveTo>
                    <a:pt x="35687" y="352602"/>
                  </a:moveTo>
                  <a:lnTo>
                    <a:pt x="34658" y="352361"/>
                  </a:lnTo>
                  <a:lnTo>
                    <a:pt x="34404" y="352298"/>
                  </a:lnTo>
                  <a:lnTo>
                    <a:pt x="33401" y="352564"/>
                  </a:lnTo>
                  <a:lnTo>
                    <a:pt x="33921" y="352945"/>
                  </a:lnTo>
                  <a:lnTo>
                    <a:pt x="35052" y="352577"/>
                  </a:lnTo>
                  <a:lnTo>
                    <a:pt x="35687" y="352602"/>
                  </a:lnTo>
                  <a:close/>
                </a:path>
                <a:path w="53975" h="653415">
                  <a:moveTo>
                    <a:pt x="35890" y="347726"/>
                  </a:moveTo>
                  <a:lnTo>
                    <a:pt x="34480" y="347522"/>
                  </a:lnTo>
                  <a:lnTo>
                    <a:pt x="34874" y="347649"/>
                  </a:lnTo>
                  <a:lnTo>
                    <a:pt x="35344" y="347687"/>
                  </a:lnTo>
                  <a:lnTo>
                    <a:pt x="35890" y="347726"/>
                  </a:lnTo>
                  <a:close/>
                </a:path>
                <a:path w="53975" h="653415">
                  <a:moveTo>
                    <a:pt x="36296" y="305841"/>
                  </a:moveTo>
                  <a:lnTo>
                    <a:pt x="36080" y="305866"/>
                  </a:lnTo>
                  <a:lnTo>
                    <a:pt x="35902" y="305879"/>
                  </a:lnTo>
                  <a:lnTo>
                    <a:pt x="35699" y="305892"/>
                  </a:lnTo>
                  <a:lnTo>
                    <a:pt x="35852" y="306019"/>
                  </a:lnTo>
                  <a:lnTo>
                    <a:pt x="36296" y="305841"/>
                  </a:lnTo>
                  <a:close/>
                </a:path>
                <a:path w="53975" h="653415">
                  <a:moveTo>
                    <a:pt x="36487" y="337197"/>
                  </a:moveTo>
                  <a:lnTo>
                    <a:pt x="36106" y="336905"/>
                  </a:lnTo>
                  <a:lnTo>
                    <a:pt x="35445" y="337172"/>
                  </a:lnTo>
                  <a:lnTo>
                    <a:pt x="36487" y="337197"/>
                  </a:lnTo>
                  <a:close/>
                </a:path>
                <a:path w="53975" h="653415">
                  <a:moveTo>
                    <a:pt x="36664" y="309499"/>
                  </a:moveTo>
                  <a:lnTo>
                    <a:pt x="36449" y="309524"/>
                  </a:lnTo>
                  <a:lnTo>
                    <a:pt x="36220" y="309600"/>
                  </a:lnTo>
                  <a:lnTo>
                    <a:pt x="36664" y="309499"/>
                  </a:lnTo>
                  <a:close/>
                </a:path>
                <a:path w="53975" h="653415">
                  <a:moveTo>
                    <a:pt x="36855" y="309486"/>
                  </a:moveTo>
                  <a:lnTo>
                    <a:pt x="36461" y="309359"/>
                  </a:lnTo>
                  <a:lnTo>
                    <a:pt x="36207" y="309384"/>
                  </a:lnTo>
                  <a:lnTo>
                    <a:pt x="36499" y="309448"/>
                  </a:lnTo>
                  <a:lnTo>
                    <a:pt x="36664" y="309499"/>
                  </a:lnTo>
                  <a:lnTo>
                    <a:pt x="36855" y="309486"/>
                  </a:lnTo>
                  <a:close/>
                </a:path>
                <a:path w="53975" h="653415">
                  <a:moveTo>
                    <a:pt x="37172" y="354609"/>
                  </a:moveTo>
                  <a:lnTo>
                    <a:pt x="33566" y="355193"/>
                  </a:lnTo>
                  <a:lnTo>
                    <a:pt x="33756" y="355434"/>
                  </a:lnTo>
                  <a:lnTo>
                    <a:pt x="37172" y="354609"/>
                  </a:lnTo>
                  <a:close/>
                </a:path>
                <a:path w="53975" h="653415">
                  <a:moveTo>
                    <a:pt x="37871" y="294627"/>
                  </a:moveTo>
                  <a:lnTo>
                    <a:pt x="37553" y="293357"/>
                  </a:lnTo>
                  <a:lnTo>
                    <a:pt x="34467" y="293357"/>
                  </a:lnTo>
                  <a:lnTo>
                    <a:pt x="36017" y="294627"/>
                  </a:lnTo>
                  <a:lnTo>
                    <a:pt x="37871" y="294627"/>
                  </a:lnTo>
                  <a:close/>
                </a:path>
                <a:path w="53975" h="653415">
                  <a:moveTo>
                    <a:pt x="38125" y="285762"/>
                  </a:moveTo>
                  <a:lnTo>
                    <a:pt x="37909" y="285711"/>
                  </a:lnTo>
                  <a:lnTo>
                    <a:pt x="38125" y="285762"/>
                  </a:lnTo>
                  <a:close/>
                </a:path>
                <a:path w="53975" h="653415">
                  <a:moveTo>
                    <a:pt x="38188" y="326682"/>
                  </a:moveTo>
                  <a:lnTo>
                    <a:pt x="37934" y="326656"/>
                  </a:lnTo>
                  <a:lnTo>
                    <a:pt x="37769" y="326732"/>
                  </a:lnTo>
                  <a:lnTo>
                    <a:pt x="38011" y="326732"/>
                  </a:lnTo>
                  <a:lnTo>
                    <a:pt x="38188" y="326682"/>
                  </a:lnTo>
                  <a:close/>
                </a:path>
                <a:path w="53975" h="653415">
                  <a:moveTo>
                    <a:pt x="38354" y="240753"/>
                  </a:moveTo>
                  <a:lnTo>
                    <a:pt x="38100" y="240576"/>
                  </a:lnTo>
                  <a:lnTo>
                    <a:pt x="37439" y="240665"/>
                  </a:lnTo>
                  <a:lnTo>
                    <a:pt x="38354" y="240753"/>
                  </a:lnTo>
                  <a:close/>
                </a:path>
                <a:path w="53975" h="653415">
                  <a:moveTo>
                    <a:pt x="38531" y="294919"/>
                  </a:moveTo>
                  <a:lnTo>
                    <a:pt x="36906" y="294690"/>
                  </a:lnTo>
                  <a:lnTo>
                    <a:pt x="36677" y="294944"/>
                  </a:lnTo>
                  <a:lnTo>
                    <a:pt x="35394" y="295160"/>
                  </a:lnTo>
                  <a:lnTo>
                    <a:pt x="35814" y="295300"/>
                  </a:lnTo>
                  <a:lnTo>
                    <a:pt x="37465" y="295211"/>
                  </a:lnTo>
                  <a:lnTo>
                    <a:pt x="38531" y="294919"/>
                  </a:lnTo>
                  <a:close/>
                </a:path>
                <a:path w="53975" h="653415">
                  <a:moveTo>
                    <a:pt x="39535" y="332638"/>
                  </a:moveTo>
                  <a:lnTo>
                    <a:pt x="38582" y="332143"/>
                  </a:lnTo>
                  <a:lnTo>
                    <a:pt x="39166" y="332498"/>
                  </a:lnTo>
                  <a:lnTo>
                    <a:pt x="39535" y="332638"/>
                  </a:lnTo>
                  <a:close/>
                </a:path>
                <a:path w="53975" h="653415">
                  <a:moveTo>
                    <a:pt x="39878" y="306908"/>
                  </a:moveTo>
                  <a:lnTo>
                    <a:pt x="38874" y="306565"/>
                  </a:lnTo>
                  <a:lnTo>
                    <a:pt x="35585" y="306578"/>
                  </a:lnTo>
                  <a:lnTo>
                    <a:pt x="36169" y="306793"/>
                  </a:lnTo>
                  <a:lnTo>
                    <a:pt x="39878" y="306908"/>
                  </a:lnTo>
                  <a:close/>
                </a:path>
                <a:path w="53975" h="653415">
                  <a:moveTo>
                    <a:pt x="40271" y="313309"/>
                  </a:moveTo>
                  <a:lnTo>
                    <a:pt x="39751" y="313321"/>
                  </a:lnTo>
                  <a:lnTo>
                    <a:pt x="40271" y="313309"/>
                  </a:lnTo>
                  <a:close/>
                </a:path>
                <a:path w="53975" h="653415">
                  <a:moveTo>
                    <a:pt x="40868" y="323837"/>
                  </a:moveTo>
                  <a:lnTo>
                    <a:pt x="40665" y="323354"/>
                  </a:lnTo>
                  <a:lnTo>
                    <a:pt x="40500" y="323837"/>
                  </a:lnTo>
                  <a:lnTo>
                    <a:pt x="40868" y="323837"/>
                  </a:lnTo>
                  <a:close/>
                </a:path>
                <a:path w="53975" h="653415">
                  <a:moveTo>
                    <a:pt x="40932" y="322567"/>
                  </a:moveTo>
                  <a:lnTo>
                    <a:pt x="40347" y="322567"/>
                  </a:lnTo>
                  <a:lnTo>
                    <a:pt x="40665" y="323354"/>
                  </a:lnTo>
                  <a:lnTo>
                    <a:pt x="40932" y="322567"/>
                  </a:lnTo>
                  <a:close/>
                </a:path>
                <a:path w="53975" h="653415">
                  <a:moveTo>
                    <a:pt x="41351" y="278117"/>
                  </a:moveTo>
                  <a:lnTo>
                    <a:pt x="40894" y="276847"/>
                  </a:lnTo>
                  <a:lnTo>
                    <a:pt x="39776" y="276847"/>
                  </a:lnTo>
                  <a:lnTo>
                    <a:pt x="41351" y="278117"/>
                  </a:lnTo>
                  <a:close/>
                </a:path>
                <a:path w="53975" h="653415">
                  <a:moveTo>
                    <a:pt x="42430" y="323837"/>
                  </a:moveTo>
                  <a:lnTo>
                    <a:pt x="39928" y="325107"/>
                  </a:lnTo>
                  <a:lnTo>
                    <a:pt x="42392" y="325107"/>
                  </a:lnTo>
                  <a:lnTo>
                    <a:pt x="42430" y="323837"/>
                  </a:lnTo>
                  <a:close/>
                </a:path>
                <a:path w="53975" h="653415">
                  <a:moveTo>
                    <a:pt x="43154" y="262153"/>
                  </a:moveTo>
                  <a:lnTo>
                    <a:pt x="42240" y="261683"/>
                  </a:lnTo>
                  <a:lnTo>
                    <a:pt x="42049" y="261886"/>
                  </a:lnTo>
                  <a:lnTo>
                    <a:pt x="43154" y="262153"/>
                  </a:lnTo>
                  <a:close/>
                </a:path>
                <a:path w="53975" h="653415">
                  <a:moveTo>
                    <a:pt x="43637" y="242557"/>
                  </a:moveTo>
                  <a:lnTo>
                    <a:pt x="42621" y="241287"/>
                  </a:lnTo>
                  <a:lnTo>
                    <a:pt x="42164" y="241287"/>
                  </a:lnTo>
                  <a:lnTo>
                    <a:pt x="42570" y="242557"/>
                  </a:lnTo>
                  <a:lnTo>
                    <a:pt x="43637" y="242557"/>
                  </a:lnTo>
                  <a:close/>
                </a:path>
                <a:path w="53975" h="653415">
                  <a:moveTo>
                    <a:pt x="44767" y="322567"/>
                  </a:moveTo>
                  <a:lnTo>
                    <a:pt x="41706" y="322567"/>
                  </a:lnTo>
                  <a:lnTo>
                    <a:pt x="41313" y="321297"/>
                  </a:lnTo>
                  <a:lnTo>
                    <a:pt x="41275" y="322567"/>
                  </a:lnTo>
                  <a:lnTo>
                    <a:pt x="41808" y="323837"/>
                  </a:lnTo>
                  <a:lnTo>
                    <a:pt x="44767" y="322567"/>
                  </a:lnTo>
                  <a:close/>
                </a:path>
                <a:path w="53975" h="653415">
                  <a:moveTo>
                    <a:pt x="44907" y="245097"/>
                  </a:moveTo>
                  <a:lnTo>
                    <a:pt x="42900" y="243827"/>
                  </a:lnTo>
                  <a:lnTo>
                    <a:pt x="41211" y="243827"/>
                  </a:lnTo>
                  <a:lnTo>
                    <a:pt x="44907" y="245097"/>
                  </a:lnTo>
                  <a:close/>
                </a:path>
                <a:path w="53975" h="653415">
                  <a:moveTo>
                    <a:pt x="45402" y="284467"/>
                  </a:moveTo>
                  <a:lnTo>
                    <a:pt x="41478" y="284467"/>
                  </a:lnTo>
                  <a:lnTo>
                    <a:pt x="43675" y="285737"/>
                  </a:lnTo>
                  <a:lnTo>
                    <a:pt x="45402" y="284467"/>
                  </a:lnTo>
                  <a:close/>
                </a:path>
                <a:path w="53975" h="653415">
                  <a:moveTo>
                    <a:pt x="45808" y="250177"/>
                  </a:moveTo>
                  <a:lnTo>
                    <a:pt x="40144" y="250177"/>
                  </a:lnTo>
                  <a:lnTo>
                    <a:pt x="38417" y="248907"/>
                  </a:lnTo>
                  <a:lnTo>
                    <a:pt x="36588" y="248907"/>
                  </a:lnTo>
                  <a:lnTo>
                    <a:pt x="35572" y="247637"/>
                  </a:lnTo>
                  <a:lnTo>
                    <a:pt x="37071" y="247637"/>
                  </a:lnTo>
                  <a:lnTo>
                    <a:pt x="34912" y="246367"/>
                  </a:lnTo>
                  <a:lnTo>
                    <a:pt x="38315" y="246367"/>
                  </a:lnTo>
                  <a:lnTo>
                    <a:pt x="36703" y="245097"/>
                  </a:lnTo>
                  <a:lnTo>
                    <a:pt x="38252" y="245097"/>
                  </a:lnTo>
                  <a:lnTo>
                    <a:pt x="39255" y="245097"/>
                  </a:lnTo>
                  <a:lnTo>
                    <a:pt x="40716" y="245097"/>
                  </a:lnTo>
                  <a:lnTo>
                    <a:pt x="41211" y="243827"/>
                  </a:lnTo>
                  <a:lnTo>
                    <a:pt x="38506" y="243827"/>
                  </a:lnTo>
                  <a:lnTo>
                    <a:pt x="39789" y="242557"/>
                  </a:lnTo>
                  <a:lnTo>
                    <a:pt x="41402" y="242557"/>
                  </a:lnTo>
                  <a:lnTo>
                    <a:pt x="41351" y="241287"/>
                  </a:lnTo>
                  <a:lnTo>
                    <a:pt x="38493" y="241287"/>
                  </a:lnTo>
                  <a:lnTo>
                    <a:pt x="38544" y="242557"/>
                  </a:lnTo>
                  <a:lnTo>
                    <a:pt x="38430" y="243827"/>
                  </a:lnTo>
                  <a:lnTo>
                    <a:pt x="38277" y="244868"/>
                  </a:lnTo>
                  <a:lnTo>
                    <a:pt x="33883" y="243827"/>
                  </a:lnTo>
                  <a:lnTo>
                    <a:pt x="38430" y="243827"/>
                  </a:lnTo>
                  <a:lnTo>
                    <a:pt x="38430" y="242468"/>
                  </a:lnTo>
                  <a:lnTo>
                    <a:pt x="37045" y="241287"/>
                  </a:lnTo>
                  <a:lnTo>
                    <a:pt x="32702" y="241287"/>
                  </a:lnTo>
                  <a:lnTo>
                    <a:pt x="36817" y="240017"/>
                  </a:lnTo>
                  <a:lnTo>
                    <a:pt x="41579" y="240017"/>
                  </a:lnTo>
                  <a:lnTo>
                    <a:pt x="39954" y="238747"/>
                  </a:lnTo>
                  <a:lnTo>
                    <a:pt x="40538" y="237477"/>
                  </a:lnTo>
                  <a:lnTo>
                    <a:pt x="37338" y="237477"/>
                  </a:lnTo>
                  <a:lnTo>
                    <a:pt x="38227" y="236207"/>
                  </a:lnTo>
                  <a:lnTo>
                    <a:pt x="37909" y="236207"/>
                  </a:lnTo>
                  <a:lnTo>
                    <a:pt x="34378" y="236207"/>
                  </a:lnTo>
                  <a:lnTo>
                    <a:pt x="36131" y="234937"/>
                  </a:lnTo>
                  <a:lnTo>
                    <a:pt x="37909" y="236207"/>
                  </a:lnTo>
                  <a:lnTo>
                    <a:pt x="37299" y="234937"/>
                  </a:lnTo>
                  <a:lnTo>
                    <a:pt x="39687" y="234937"/>
                  </a:lnTo>
                  <a:lnTo>
                    <a:pt x="36906" y="233667"/>
                  </a:lnTo>
                  <a:lnTo>
                    <a:pt x="34455" y="232397"/>
                  </a:lnTo>
                  <a:lnTo>
                    <a:pt x="36664" y="231127"/>
                  </a:lnTo>
                  <a:lnTo>
                    <a:pt x="35293" y="231127"/>
                  </a:lnTo>
                  <a:lnTo>
                    <a:pt x="38849" y="229857"/>
                  </a:lnTo>
                  <a:lnTo>
                    <a:pt x="32131" y="227317"/>
                  </a:lnTo>
                  <a:lnTo>
                    <a:pt x="37719" y="224777"/>
                  </a:lnTo>
                  <a:lnTo>
                    <a:pt x="34048" y="223507"/>
                  </a:lnTo>
                  <a:lnTo>
                    <a:pt x="31394" y="222237"/>
                  </a:lnTo>
                  <a:lnTo>
                    <a:pt x="41833" y="222237"/>
                  </a:lnTo>
                  <a:lnTo>
                    <a:pt x="36817" y="220967"/>
                  </a:lnTo>
                  <a:lnTo>
                    <a:pt x="35102" y="220967"/>
                  </a:lnTo>
                  <a:lnTo>
                    <a:pt x="33464" y="219697"/>
                  </a:lnTo>
                  <a:lnTo>
                    <a:pt x="36461" y="219697"/>
                  </a:lnTo>
                  <a:lnTo>
                    <a:pt x="33655" y="218427"/>
                  </a:lnTo>
                  <a:lnTo>
                    <a:pt x="34874" y="218427"/>
                  </a:lnTo>
                  <a:lnTo>
                    <a:pt x="40220" y="219697"/>
                  </a:lnTo>
                  <a:lnTo>
                    <a:pt x="40563" y="218427"/>
                  </a:lnTo>
                  <a:lnTo>
                    <a:pt x="39941" y="217157"/>
                  </a:lnTo>
                  <a:lnTo>
                    <a:pt x="26263" y="217157"/>
                  </a:lnTo>
                  <a:lnTo>
                    <a:pt x="22974" y="216331"/>
                  </a:lnTo>
                  <a:lnTo>
                    <a:pt x="22974" y="227317"/>
                  </a:lnTo>
                  <a:lnTo>
                    <a:pt x="18999" y="227317"/>
                  </a:lnTo>
                  <a:lnTo>
                    <a:pt x="18161" y="226047"/>
                  </a:lnTo>
                  <a:lnTo>
                    <a:pt x="20447" y="226047"/>
                  </a:lnTo>
                  <a:lnTo>
                    <a:pt x="22974" y="227317"/>
                  </a:lnTo>
                  <a:lnTo>
                    <a:pt x="22974" y="216331"/>
                  </a:lnTo>
                  <a:lnTo>
                    <a:pt x="21272" y="215887"/>
                  </a:lnTo>
                  <a:lnTo>
                    <a:pt x="17843" y="217157"/>
                  </a:lnTo>
                  <a:lnTo>
                    <a:pt x="18034" y="217157"/>
                  </a:lnTo>
                  <a:lnTo>
                    <a:pt x="19380" y="218427"/>
                  </a:lnTo>
                  <a:lnTo>
                    <a:pt x="16573" y="218427"/>
                  </a:lnTo>
                  <a:lnTo>
                    <a:pt x="18732" y="219697"/>
                  </a:lnTo>
                  <a:lnTo>
                    <a:pt x="20853" y="218427"/>
                  </a:lnTo>
                  <a:lnTo>
                    <a:pt x="22263" y="219697"/>
                  </a:lnTo>
                  <a:lnTo>
                    <a:pt x="18732" y="219697"/>
                  </a:lnTo>
                  <a:lnTo>
                    <a:pt x="18135" y="219697"/>
                  </a:lnTo>
                  <a:lnTo>
                    <a:pt x="20713" y="220967"/>
                  </a:lnTo>
                  <a:lnTo>
                    <a:pt x="17894" y="220967"/>
                  </a:lnTo>
                  <a:lnTo>
                    <a:pt x="20256" y="222161"/>
                  </a:lnTo>
                  <a:lnTo>
                    <a:pt x="15074" y="220967"/>
                  </a:lnTo>
                  <a:lnTo>
                    <a:pt x="20231" y="223507"/>
                  </a:lnTo>
                  <a:lnTo>
                    <a:pt x="19278" y="223507"/>
                  </a:lnTo>
                  <a:lnTo>
                    <a:pt x="16484" y="224777"/>
                  </a:lnTo>
                  <a:lnTo>
                    <a:pt x="16357" y="224777"/>
                  </a:lnTo>
                  <a:lnTo>
                    <a:pt x="15417" y="226047"/>
                  </a:lnTo>
                  <a:lnTo>
                    <a:pt x="17678" y="226047"/>
                  </a:lnTo>
                  <a:lnTo>
                    <a:pt x="17653" y="227317"/>
                  </a:lnTo>
                  <a:lnTo>
                    <a:pt x="16687" y="227317"/>
                  </a:lnTo>
                  <a:lnTo>
                    <a:pt x="19824" y="228587"/>
                  </a:lnTo>
                  <a:lnTo>
                    <a:pt x="19177" y="228587"/>
                  </a:lnTo>
                  <a:lnTo>
                    <a:pt x="20256" y="229857"/>
                  </a:lnTo>
                  <a:lnTo>
                    <a:pt x="18884" y="229857"/>
                  </a:lnTo>
                  <a:lnTo>
                    <a:pt x="18732" y="231127"/>
                  </a:lnTo>
                  <a:lnTo>
                    <a:pt x="20129" y="231127"/>
                  </a:lnTo>
                  <a:lnTo>
                    <a:pt x="17894" y="232092"/>
                  </a:lnTo>
                  <a:lnTo>
                    <a:pt x="17208" y="231521"/>
                  </a:lnTo>
                  <a:lnTo>
                    <a:pt x="17386" y="232206"/>
                  </a:lnTo>
                  <a:lnTo>
                    <a:pt x="17627" y="232206"/>
                  </a:lnTo>
                  <a:lnTo>
                    <a:pt x="17183" y="232397"/>
                  </a:lnTo>
                  <a:lnTo>
                    <a:pt x="20701" y="232397"/>
                  </a:lnTo>
                  <a:lnTo>
                    <a:pt x="25361" y="232397"/>
                  </a:lnTo>
                  <a:lnTo>
                    <a:pt x="25425" y="233667"/>
                  </a:lnTo>
                  <a:lnTo>
                    <a:pt x="24853" y="233667"/>
                  </a:lnTo>
                  <a:lnTo>
                    <a:pt x="23825" y="234937"/>
                  </a:lnTo>
                  <a:lnTo>
                    <a:pt x="20866" y="234937"/>
                  </a:lnTo>
                  <a:lnTo>
                    <a:pt x="24384" y="236207"/>
                  </a:lnTo>
                  <a:lnTo>
                    <a:pt x="23177" y="236207"/>
                  </a:lnTo>
                  <a:lnTo>
                    <a:pt x="23177" y="242557"/>
                  </a:lnTo>
                  <a:lnTo>
                    <a:pt x="22580" y="243827"/>
                  </a:lnTo>
                  <a:lnTo>
                    <a:pt x="21844" y="243827"/>
                  </a:lnTo>
                  <a:lnTo>
                    <a:pt x="21856" y="242557"/>
                  </a:lnTo>
                  <a:lnTo>
                    <a:pt x="23177" y="242557"/>
                  </a:lnTo>
                  <a:lnTo>
                    <a:pt x="23177" y="236207"/>
                  </a:lnTo>
                  <a:lnTo>
                    <a:pt x="11912" y="236207"/>
                  </a:lnTo>
                  <a:lnTo>
                    <a:pt x="16624" y="237477"/>
                  </a:lnTo>
                  <a:lnTo>
                    <a:pt x="17068" y="237477"/>
                  </a:lnTo>
                  <a:lnTo>
                    <a:pt x="16649" y="238747"/>
                  </a:lnTo>
                  <a:lnTo>
                    <a:pt x="17018" y="238747"/>
                  </a:lnTo>
                  <a:lnTo>
                    <a:pt x="20586" y="238747"/>
                  </a:lnTo>
                  <a:lnTo>
                    <a:pt x="20574" y="240017"/>
                  </a:lnTo>
                  <a:lnTo>
                    <a:pt x="17018" y="238747"/>
                  </a:lnTo>
                  <a:lnTo>
                    <a:pt x="17551" y="240017"/>
                  </a:lnTo>
                  <a:lnTo>
                    <a:pt x="20091" y="241287"/>
                  </a:lnTo>
                  <a:lnTo>
                    <a:pt x="20713" y="242557"/>
                  </a:lnTo>
                  <a:lnTo>
                    <a:pt x="19659" y="242557"/>
                  </a:lnTo>
                  <a:lnTo>
                    <a:pt x="18554" y="241287"/>
                  </a:lnTo>
                  <a:lnTo>
                    <a:pt x="17462" y="242557"/>
                  </a:lnTo>
                  <a:lnTo>
                    <a:pt x="19215" y="243827"/>
                  </a:lnTo>
                  <a:lnTo>
                    <a:pt x="16954" y="245097"/>
                  </a:lnTo>
                  <a:lnTo>
                    <a:pt x="14820" y="245097"/>
                  </a:lnTo>
                  <a:lnTo>
                    <a:pt x="17881" y="246367"/>
                  </a:lnTo>
                  <a:lnTo>
                    <a:pt x="16357" y="246367"/>
                  </a:lnTo>
                  <a:lnTo>
                    <a:pt x="18935" y="247637"/>
                  </a:lnTo>
                  <a:lnTo>
                    <a:pt x="21907" y="248907"/>
                  </a:lnTo>
                  <a:lnTo>
                    <a:pt x="18592" y="250177"/>
                  </a:lnTo>
                  <a:lnTo>
                    <a:pt x="23964" y="250177"/>
                  </a:lnTo>
                  <a:lnTo>
                    <a:pt x="21082" y="251447"/>
                  </a:lnTo>
                  <a:lnTo>
                    <a:pt x="20535" y="251447"/>
                  </a:lnTo>
                  <a:lnTo>
                    <a:pt x="19164" y="252717"/>
                  </a:lnTo>
                  <a:lnTo>
                    <a:pt x="21945" y="253987"/>
                  </a:lnTo>
                  <a:lnTo>
                    <a:pt x="17284" y="255257"/>
                  </a:lnTo>
                  <a:lnTo>
                    <a:pt x="21704" y="255257"/>
                  </a:lnTo>
                  <a:lnTo>
                    <a:pt x="15278" y="256527"/>
                  </a:lnTo>
                  <a:lnTo>
                    <a:pt x="17272" y="256527"/>
                  </a:lnTo>
                  <a:lnTo>
                    <a:pt x="15176" y="257797"/>
                  </a:lnTo>
                  <a:lnTo>
                    <a:pt x="19024" y="257797"/>
                  </a:lnTo>
                  <a:lnTo>
                    <a:pt x="19659" y="259067"/>
                  </a:lnTo>
                  <a:lnTo>
                    <a:pt x="19151" y="259067"/>
                  </a:lnTo>
                  <a:lnTo>
                    <a:pt x="20586" y="260337"/>
                  </a:lnTo>
                  <a:lnTo>
                    <a:pt x="16764" y="260337"/>
                  </a:lnTo>
                  <a:lnTo>
                    <a:pt x="15214" y="260337"/>
                  </a:lnTo>
                  <a:lnTo>
                    <a:pt x="17907" y="261607"/>
                  </a:lnTo>
                  <a:lnTo>
                    <a:pt x="15341" y="261607"/>
                  </a:lnTo>
                  <a:lnTo>
                    <a:pt x="18618" y="262877"/>
                  </a:lnTo>
                  <a:lnTo>
                    <a:pt x="11938" y="261607"/>
                  </a:lnTo>
                  <a:lnTo>
                    <a:pt x="14935" y="262877"/>
                  </a:lnTo>
                  <a:lnTo>
                    <a:pt x="15557" y="262877"/>
                  </a:lnTo>
                  <a:lnTo>
                    <a:pt x="15519" y="264147"/>
                  </a:lnTo>
                  <a:lnTo>
                    <a:pt x="14109" y="264147"/>
                  </a:lnTo>
                  <a:lnTo>
                    <a:pt x="13512" y="265417"/>
                  </a:lnTo>
                  <a:lnTo>
                    <a:pt x="15113" y="265417"/>
                  </a:lnTo>
                  <a:lnTo>
                    <a:pt x="15049" y="266687"/>
                  </a:lnTo>
                  <a:lnTo>
                    <a:pt x="15773" y="266687"/>
                  </a:lnTo>
                  <a:lnTo>
                    <a:pt x="16903" y="266687"/>
                  </a:lnTo>
                  <a:lnTo>
                    <a:pt x="18999" y="267957"/>
                  </a:lnTo>
                  <a:lnTo>
                    <a:pt x="18199" y="266687"/>
                  </a:lnTo>
                  <a:lnTo>
                    <a:pt x="20777" y="267957"/>
                  </a:lnTo>
                  <a:lnTo>
                    <a:pt x="18999" y="267957"/>
                  </a:lnTo>
                  <a:lnTo>
                    <a:pt x="16954" y="267957"/>
                  </a:lnTo>
                  <a:lnTo>
                    <a:pt x="15773" y="266687"/>
                  </a:lnTo>
                  <a:lnTo>
                    <a:pt x="16891" y="267957"/>
                  </a:lnTo>
                  <a:lnTo>
                    <a:pt x="10655" y="267957"/>
                  </a:lnTo>
                  <a:lnTo>
                    <a:pt x="14325" y="269227"/>
                  </a:lnTo>
                  <a:lnTo>
                    <a:pt x="13258" y="269227"/>
                  </a:lnTo>
                  <a:lnTo>
                    <a:pt x="14414" y="270497"/>
                  </a:lnTo>
                  <a:lnTo>
                    <a:pt x="14566" y="271767"/>
                  </a:lnTo>
                  <a:lnTo>
                    <a:pt x="19215" y="271767"/>
                  </a:lnTo>
                  <a:lnTo>
                    <a:pt x="18262" y="273037"/>
                  </a:lnTo>
                  <a:lnTo>
                    <a:pt x="15938" y="273037"/>
                  </a:lnTo>
                  <a:lnTo>
                    <a:pt x="16167" y="274307"/>
                  </a:lnTo>
                  <a:lnTo>
                    <a:pt x="17716" y="274307"/>
                  </a:lnTo>
                  <a:lnTo>
                    <a:pt x="17945" y="275577"/>
                  </a:lnTo>
                  <a:lnTo>
                    <a:pt x="16027" y="274307"/>
                  </a:lnTo>
                  <a:lnTo>
                    <a:pt x="16433" y="275577"/>
                  </a:lnTo>
                  <a:lnTo>
                    <a:pt x="18681" y="276847"/>
                  </a:lnTo>
                  <a:lnTo>
                    <a:pt x="21602" y="276847"/>
                  </a:lnTo>
                  <a:lnTo>
                    <a:pt x="20231" y="277964"/>
                  </a:lnTo>
                  <a:lnTo>
                    <a:pt x="22453" y="279387"/>
                  </a:lnTo>
                  <a:lnTo>
                    <a:pt x="10566" y="280657"/>
                  </a:lnTo>
                  <a:lnTo>
                    <a:pt x="16141" y="281927"/>
                  </a:lnTo>
                  <a:lnTo>
                    <a:pt x="15074" y="281927"/>
                  </a:lnTo>
                  <a:lnTo>
                    <a:pt x="17614" y="282651"/>
                  </a:lnTo>
                  <a:lnTo>
                    <a:pt x="16738" y="281927"/>
                  </a:lnTo>
                  <a:lnTo>
                    <a:pt x="18745" y="281927"/>
                  </a:lnTo>
                  <a:lnTo>
                    <a:pt x="18389" y="282879"/>
                  </a:lnTo>
                  <a:lnTo>
                    <a:pt x="19519" y="283197"/>
                  </a:lnTo>
                  <a:lnTo>
                    <a:pt x="14376" y="284467"/>
                  </a:lnTo>
                  <a:lnTo>
                    <a:pt x="17322" y="285737"/>
                  </a:lnTo>
                  <a:lnTo>
                    <a:pt x="9398" y="285737"/>
                  </a:lnTo>
                  <a:lnTo>
                    <a:pt x="17818" y="288277"/>
                  </a:lnTo>
                  <a:lnTo>
                    <a:pt x="14605" y="288277"/>
                  </a:lnTo>
                  <a:lnTo>
                    <a:pt x="16421" y="289547"/>
                  </a:lnTo>
                  <a:lnTo>
                    <a:pt x="15786" y="289547"/>
                  </a:lnTo>
                  <a:lnTo>
                    <a:pt x="17970" y="292087"/>
                  </a:lnTo>
                  <a:lnTo>
                    <a:pt x="12954" y="293357"/>
                  </a:lnTo>
                  <a:lnTo>
                    <a:pt x="11214" y="295897"/>
                  </a:lnTo>
                  <a:lnTo>
                    <a:pt x="10693" y="297167"/>
                  </a:lnTo>
                  <a:lnTo>
                    <a:pt x="12915" y="297167"/>
                  </a:lnTo>
                  <a:lnTo>
                    <a:pt x="17018" y="298437"/>
                  </a:lnTo>
                  <a:lnTo>
                    <a:pt x="12687" y="300977"/>
                  </a:lnTo>
                  <a:lnTo>
                    <a:pt x="16167" y="302247"/>
                  </a:lnTo>
                  <a:lnTo>
                    <a:pt x="11823" y="302247"/>
                  </a:lnTo>
                  <a:lnTo>
                    <a:pt x="14198" y="303517"/>
                  </a:lnTo>
                  <a:lnTo>
                    <a:pt x="11849" y="303517"/>
                  </a:lnTo>
                  <a:lnTo>
                    <a:pt x="16522" y="304787"/>
                  </a:lnTo>
                  <a:lnTo>
                    <a:pt x="15582" y="304787"/>
                  </a:lnTo>
                  <a:lnTo>
                    <a:pt x="14185" y="306057"/>
                  </a:lnTo>
                  <a:lnTo>
                    <a:pt x="16840" y="306057"/>
                  </a:lnTo>
                  <a:lnTo>
                    <a:pt x="15113" y="307327"/>
                  </a:lnTo>
                  <a:lnTo>
                    <a:pt x="13525" y="307327"/>
                  </a:lnTo>
                  <a:lnTo>
                    <a:pt x="18097" y="308597"/>
                  </a:lnTo>
                  <a:lnTo>
                    <a:pt x="14262" y="308597"/>
                  </a:lnTo>
                  <a:lnTo>
                    <a:pt x="16471" y="309867"/>
                  </a:lnTo>
                  <a:lnTo>
                    <a:pt x="13055" y="309867"/>
                  </a:lnTo>
                  <a:lnTo>
                    <a:pt x="13487" y="310515"/>
                  </a:lnTo>
                  <a:lnTo>
                    <a:pt x="10680" y="311137"/>
                  </a:lnTo>
                  <a:lnTo>
                    <a:pt x="20891" y="312407"/>
                  </a:lnTo>
                  <a:lnTo>
                    <a:pt x="13614" y="312407"/>
                  </a:lnTo>
                  <a:lnTo>
                    <a:pt x="16116" y="313677"/>
                  </a:lnTo>
                  <a:lnTo>
                    <a:pt x="17805" y="314947"/>
                  </a:lnTo>
                  <a:lnTo>
                    <a:pt x="13500" y="314947"/>
                  </a:lnTo>
                  <a:lnTo>
                    <a:pt x="15024" y="315963"/>
                  </a:lnTo>
                  <a:lnTo>
                    <a:pt x="17932" y="315099"/>
                  </a:lnTo>
                  <a:lnTo>
                    <a:pt x="18884" y="316217"/>
                  </a:lnTo>
                  <a:lnTo>
                    <a:pt x="15405" y="316217"/>
                  </a:lnTo>
                  <a:lnTo>
                    <a:pt x="19456" y="317487"/>
                  </a:lnTo>
                  <a:lnTo>
                    <a:pt x="18275" y="317487"/>
                  </a:lnTo>
                  <a:lnTo>
                    <a:pt x="17627" y="318757"/>
                  </a:lnTo>
                  <a:lnTo>
                    <a:pt x="16243" y="317487"/>
                  </a:lnTo>
                  <a:lnTo>
                    <a:pt x="15430" y="317487"/>
                  </a:lnTo>
                  <a:lnTo>
                    <a:pt x="17348" y="318757"/>
                  </a:lnTo>
                  <a:lnTo>
                    <a:pt x="15570" y="319697"/>
                  </a:lnTo>
                  <a:lnTo>
                    <a:pt x="14947" y="320027"/>
                  </a:lnTo>
                  <a:lnTo>
                    <a:pt x="16294" y="320700"/>
                  </a:lnTo>
                  <a:lnTo>
                    <a:pt x="16357" y="321297"/>
                  </a:lnTo>
                  <a:lnTo>
                    <a:pt x="16573" y="321297"/>
                  </a:lnTo>
                  <a:lnTo>
                    <a:pt x="16421" y="320763"/>
                  </a:lnTo>
                  <a:lnTo>
                    <a:pt x="17310" y="321208"/>
                  </a:lnTo>
                  <a:lnTo>
                    <a:pt x="20205" y="320027"/>
                  </a:lnTo>
                  <a:lnTo>
                    <a:pt x="23571" y="321297"/>
                  </a:lnTo>
                  <a:lnTo>
                    <a:pt x="19075" y="321297"/>
                  </a:lnTo>
                  <a:lnTo>
                    <a:pt x="23634" y="322567"/>
                  </a:lnTo>
                  <a:lnTo>
                    <a:pt x="19278" y="322567"/>
                  </a:lnTo>
                  <a:lnTo>
                    <a:pt x="19215" y="323837"/>
                  </a:lnTo>
                  <a:lnTo>
                    <a:pt x="20599" y="323837"/>
                  </a:lnTo>
                  <a:lnTo>
                    <a:pt x="19697" y="325107"/>
                  </a:lnTo>
                  <a:lnTo>
                    <a:pt x="18567" y="325107"/>
                  </a:lnTo>
                  <a:lnTo>
                    <a:pt x="23634" y="326377"/>
                  </a:lnTo>
                  <a:lnTo>
                    <a:pt x="21653" y="327647"/>
                  </a:lnTo>
                  <a:lnTo>
                    <a:pt x="17145" y="326377"/>
                  </a:lnTo>
                  <a:lnTo>
                    <a:pt x="20154" y="327647"/>
                  </a:lnTo>
                  <a:lnTo>
                    <a:pt x="19215" y="327647"/>
                  </a:lnTo>
                  <a:lnTo>
                    <a:pt x="22059" y="328917"/>
                  </a:lnTo>
                  <a:lnTo>
                    <a:pt x="21374" y="328917"/>
                  </a:lnTo>
                  <a:lnTo>
                    <a:pt x="21158" y="329095"/>
                  </a:lnTo>
                  <a:lnTo>
                    <a:pt x="21374" y="328917"/>
                  </a:lnTo>
                  <a:lnTo>
                    <a:pt x="19164" y="328917"/>
                  </a:lnTo>
                  <a:lnTo>
                    <a:pt x="19875" y="330187"/>
                  </a:lnTo>
                  <a:lnTo>
                    <a:pt x="20993" y="329247"/>
                  </a:lnTo>
                  <a:lnTo>
                    <a:pt x="21463" y="329450"/>
                  </a:lnTo>
                  <a:lnTo>
                    <a:pt x="21653" y="329311"/>
                  </a:lnTo>
                  <a:lnTo>
                    <a:pt x="21831" y="329222"/>
                  </a:lnTo>
                  <a:lnTo>
                    <a:pt x="22682" y="329755"/>
                  </a:lnTo>
                  <a:lnTo>
                    <a:pt x="22301" y="329666"/>
                  </a:lnTo>
                  <a:lnTo>
                    <a:pt x="21780" y="329565"/>
                  </a:lnTo>
                  <a:lnTo>
                    <a:pt x="21463" y="329450"/>
                  </a:lnTo>
                  <a:lnTo>
                    <a:pt x="21221" y="329615"/>
                  </a:lnTo>
                  <a:lnTo>
                    <a:pt x="21158" y="329755"/>
                  </a:lnTo>
                  <a:lnTo>
                    <a:pt x="22733" y="329780"/>
                  </a:lnTo>
                  <a:lnTo>
                    <a:pt x="23380" y="330187"/>
                  </a:lnTo>
                  <a:lnTo>
                    <a:pt x="26327" y="328917"/>
                  </a:lnTo>
                  <a:lnTo>
                    <a:pt x="25222" y="330187"/>
                  </a:lnTo>
                  <a:lnTo>
                    <a:pt x="23380" y="330187"/>
                  </a:lnTo>
                  <a:lnTo>
                    <a:pt x="22847" y="330187"/>
                  </a:lnTo>
                  <a:lnTo>
                    <a:pt x="25387" y="331457"/>
                  </a:lnTo>
                  <a:lnTo>
                    <a:pt x="22504" y="331457"/>
                  </a:lnTo>
                  <a:lnTo>
                    <a:pt x="20129" y="332727"/>
                  </a:lnTo>
                  <a:lnTo>
                    <a:pt x="19558" y="333997"/>
                  </a:lnTo>
                  <a:lnTo>
                    <a:pt x="25019" y="332727"/>
                  </a:lnTo>
                  <a:lnTo>
                    <a:pt x="22860" y="333997"/>
                  </a:lnTo>
                  <a:lnTo>
                    <a:pt x="20726" y="333997"/>
                  </a:lnTo>
                  <a:lnTo>
                    <a:pt x="23507" y="335267"/>
                  </a:lnTo>
                  <a:lnTo>
                    <a:pt x="17907" y="335267"/>
                  </a:lnTo>
                  <a:lnTo>
                    <a:pt x="18592" y="336537"/>
                  </a:lnTo>
                  <a:lnTo>
                    <a:pt x="22567" y="337807"/>
                  </a:lnTo>
                  <a:lnTo>
                    <a:pt x="22047" y="337807"/>
                  </a:lnTo>
                  <a:lnTo>
                    <a:pt x="27597" y="339077"/>
                  </a:lnTo>
                  <a:lnTo>
                    <a:pt x="19431" y="339077"/>
                  </a:lnTo>
                  <a:lnTo>
                    <a:pt x="18516" y="340347"/>
                  </a:lnTo>
                  <a:lnTo>
                    <a:pt x="20764" y="340347"/>
                  </a:lnTo>
                  <a:lnTo>
                    <a:pt x="22491" y="341617"/>
                  </a:lnTo>
                  <a:lnTo>
                    <a:pt x="19773" y="341617"/>
                  </a:lnTo>
                  <a:lnTo>
                    <a:pt x="20294" y="342887"/>
                  </a:lnTo>
                  <a:lnTo>
                    <a:pt x="21056" y="342887"/>
                  </a:lnTo>
                  <a:lnTo>
                    <a:pt x="20891" y="343776"/>
                  </a:lnTo>
                  <a:lnTo>
                    <a:pt x="20015" y="344157"/>
                  </a:lnTo>
                  <a:lnTo>
                    <a:pt x="21132" y="345427"/>
                  </a:lnTo>
                  <a:lnTo>
                    <a:pt x="22504" y="346697"/>
                  </a:lnTo>
                  <a:lnTo>
                    <a:pt x="19151" y="346697"/>
                  </a:lnTo>
                  <a:lnTo>
                    <a:pt x="20421" y="347967"/>
                  </a:lnTo>
                  <a:lnTo>
                    <a:pt x="20777" y="347967"/>
                  </a:lnTo>
                  <a:lnTo>
                    <a:pt x="20320" y="348018"/>
                  </a:lnTo>
                  <a:lnTo>
                    <a:pt x="20548" y="348005"/>
                  </a:lnTo>
                  <a:lnTo>
                    <a:pt x="20815" y="347967"/>
                  </a:lnTo>
                  <a:lnTo>
                    <a:pt x="21069" y="347967"/>
                  </a:lnTo>
                  <a:lnTo>
                    <a:pt x="23393" y="349237"/>
                  </a:lnTo>
                  <a:lnTo>
                    <a:pt x="24714" y="349237"/>
                  </a:lnTo>
                  <a:lnTo>
                    <a:pt x="26377" y="350507"/>
                  </a:lnTo>
                  <a:lnTo>
                    <a:pt x="20878" y="350507"/>
                  </a:lnTo>
                  <a:lnTo>
                    <a:pt x="20345" y="351777"/>
                  </a:lnTo>
                  <a:lnTo>
                    <a:pt x="27101" y="351777"/>
                  </a:lnTo>
                  <a:lnTo>
                    <a:pt x="21120" y="353047"/>
                  </a:lnTo>
                  <a:lnTo>
                    <a:pt x="19215" y="353047"/>
                  </a:lnTo>
                  <a:lnTo>
                    <a:pt x="18681" y="353733"/>
                  </a:lnTo>
                  <a:lnTo>
                    <a:pt x="19875" y="354317"/>
                  </a:lnTo>
                  <a:lnTo>
                    <a:pt x="19405" y="354317"/>
                  </a:lnTo>
                  <a:lnTo>
                    <a:pt x="22885" y="355587"/>
                  </a:lnTo>
                  <a:lnTo>
                    <a:pt x="15138" y="356857"/>
                  </a:lnTo>
                  <a:lnTo>
                    <a:pt x="19900" y="356857"/>
                  </a:lnTo>
                  <a:lnTo>
                    <a:pt x="21844" y="358127"/>
                  </a:lnTo>
                  <a:lnTo>
                    <a:pt x="25298" y="358127"/>
                  </a:lnTo>
                  <a:lnTo>
                    <a:pt x="26974" y="359397"/>
                  </a:lnTo>
                  <a:lnTo>
                    <a:pt x="27266" y="359397"/>
                  </a:lnTo>
                  <a:lnTo>
                    <a:pt x="27914" y="360667"/>
                  </a:lnTo>
                  <a:lnTo>
                    <a:pt x="30073" y="359397"/>
                  </a:lnTo>
                  <a:lnTo>
                    <a:pt x="30683" y="359397"/>
                  </a:lnTo>
                  <a:lnTo>
                    <a:pt x="33223" y="358127"/>
                  </a:lnTo>
                  <a:lnTo>
                    <a:pt x="31038" y="358127"/>
                  </a:lnTo>
                  <a:lnTo>
                    <a:pt x="29578" y="356857"/>
                  </a:lnTo>
                  <a:lnTo>
                    <a:pt x="27825" y="358127"/>
                  </a:lnTo>
                  <a:lnTo>
                    <a:pt x="24104" y="356857"/>
                  </a:lnTo>
                  <a:lnTo>
                    <a:pt x="29057" y="356857"/>
                  </a:lnTo>
                  <a:lnTo>
                    <a:pt x="26987" y="355587"/>
                  </a:lnTo>
                  <a:lnTo>
                    <a:pt x="28270" y="355587"/>
                  </a:lnTo>
                  <a:lnTo>
                    <a:pt x="28879" y="355587"/>
                  </a:lnTo>
                  <a:lnTo>
                    <a:pt x="28206" y="355079"/>
                  </a:lnTo>
                  <a:lnTo>
                    <a:pt x="25666" y="354317"/>
                  </a:lnTo>
                  <a:lnTo>
                    <a:pt x="26263" y="354317"/>
                  </a:lnTo>
                  <a:lnTo>
                    <a:pt x="28473" y="353212"/>
                  </a:lnTo>
                  <a:lnTo>
                    <a:pt x="27876" y="353047"/>
                  </a:lnTo>
                  <a:lnTo>
                    <a:pt x="28790" y="353047"/>
                  </a:lnTo>
                  <a:lnTo>
                    <a:pt x="29006" y="353047"/>
                  </a:lnTo>
                  <a:lnTo>
                    <a:pt x="31242" y="351777"/>
                  </a:lnTo>
                  <a:lnTo>
                    <a:pt x="29997" y="350507"/>
                  </a:lnTo>
                  <a:lnTo>
                    <a:pt x="31203" y="351726"/>
                  </a:lnTo>
                  <a:lnTo>
                    <a:pt x="32105" y="350507"/>
                  </a:lnTo>
                  <a:lnTo>
                    <a:pt x="33502" y="349237"/>
                  </a:lnTo>
                  <a:lnTo>
                    <a:pt x="31038" y="349237"/>
                  </a:lnTo>
                  <a:lnTo>
                    <a:pt x="30251" y="347967"/>
                  </a:lnTo>
                  <a:lnTo>
                    <a:pt x="33464" y="347967"/>
                  </a:lnTo>
                  <a:lnTo>
                    <a:pt x="34493" y="349237"/>
                  </a:lnTo>
                  <a:lnTo>
                    <a:pt x="34480" y="347967"/>
                  </a:lnTo>
                  <a:lnTo>
                    <a:pt x="34899" y="347967"/>
                  </a:lnTo>
                  <a:lnTo>
                    <a:pt x="31686" y="346697"/>
                  </a:lnTo>
                  <a:lnTo>
                    <a:pt x="33616" y="346697"/>
                  </a:lnTo>
                  <a:lnTo>
                    <a:pt x="30937" y="345427"/>
                  </a:lnTo>
                  <a:lnTo>
                    <a:pt x="26136" y="346697"/>
                  </a:lnTo>
                  <a:lnTo>
                    <a:pt x="24371" y="345427"/>
                  </a:lnTo>
                  <a:lnTo>
                    <a:pt x="30937" y="345427"/>
                  </a:lnTo>
                  <a:lnTo>
                    <a:pt x="32410" y="345427"/>
                  </a:lnTo>
                  <a:lnTo>
                    <a:pt x="32143" y="344157"/>
                  </a:lnTo>
                  <a:lnTo>
                    <a:pt x="34988" y="344157"/>
                  </a:lnTo>
                  <a:lnTo>
                    <a:pt x="33629" y="342887"/>
                  </a:lnTo>
                  <a:lnTo>
                    <a:pt x="31115" y="342887"/>
                  </a:lnTo>
                  <a:lnTo>
                    <a:pt x="27927" y="341617"/>
                  </a:lnTo>
                  <a:lnTo>
                    <a:pt x="32778" y="340347"/>
                  </a:lnTo>
                  <a:lnTo>
                    <a:pt x="32524" y="340347"/>
                  </a:lnTo>
                  <a:lnTo>
                    <a:pt x="31343" y="339077"/>
                  </a:lnTo>
                  <a:lnTo>
                    <a:pt x="31851" y="339077"/>
                  </a:lnTo>
                  <a:lnTo>
                    <a:pt x="29629" y="337807"/>
                  </a:lnTo>
                  <a:lnTo>
                    <a:pt x="30835" y="337807"/>
                  </a:lnTo>
                  <a:lnTo>
                    <a:pt x="32562" y="336537"/>
                  </a:lnTo>
                  <a:lnTo>
                    <a:pt x="33934" y="337515"/>
                  </a:lnTo>
                  <a:lnTo>
                    <a:pt x="33997" y="337248"/>
                  </a:lnTo>
                  <a:lnTo>
                    <a:pt x="34036" y="337578"/>
                  </a:lnTo>
                  <a:lnTo>
                    <a:pt x="34353" y="337807"/>
                  </a:lnTo>
                  <a:lnTo>
                    <a:pt x="34264" y="337248"/>
                  </a:lnTo>
                  <a:lnTo>
                    <a:pt x="34074" y="337515"/>
                  </a:lnTo>
                  <a:lnTo>
                    <a:pt x="34099" y="337134"/>
                  </a:lnTo>
                  <a:lnTo>
                    <a:pt x="34163" y="336537"/>
                  </a:lnTo>
                  <a:lnTo>
                    <a:pt x="34239" y="337134"/>
                  </a:lnTo>
                  <a:lnTo>
                    <a:pt x="34772" y="336537"/>
                  </a:lnTo>
                  <a:lnTo>
                    <a:pt x="36271" y="336537"/>
                  </a:lnTo>
                  <a:lnTo>
                    <a:pt x="36969" y="335267"/>
                  </a:lnTo>
                  <a:lnTo>
                    <a:pt x="37846" y="335267"/>
                  </a:lnTo>
                  <a:lnTo>
                    <a:pt x="42125" y="333997"/>
                  </a:lnTo>
                  <a:lnTo>
                    <a:pt x="30683" y="332727"/>
                  </a:lnTo>
                  <a:lnTo>
                    <a:pt x="33718" y="332727"/>
                  </a:lnTo>
                  <a:lnTo>
                    <a:pt x="35788" y="332206"/>
                  </a:lnTo>
                  <a:lnTo>
                    <a:pt x="36080" y="332727"/>
                  </a:lnTo>
                  <a:lnTo>
                    <a:pt x="37807" y="332727"/>
                  </a:lnTo>
                  <a:lnTo>
                    <a:pt x="36474" y="332028"/>
                  </a:lnTo>
                  <a:lnTo>
                    <a:pt x="38722" y="331457"/>
                  </a:lnTo>
                  <a:lnTo>
                    <a:pt x="40690" y="331457"/>
                  </a:lnTo>
                  <a:lnTo>
                    <a:pt x="33667" y="330187"/>
                  </a:lnTo>
                  <a:lnTo>
                    <a:pt x="29298" y="330187"/>
                  </a:lnTo>
                  <a:lnTo>
                    <a:pt x="29768" y="328917"/>
                  </a:lnTo>
                  <a:lnTo>
                    <a:pt x="34251" y="328917"/>
                  </a:lnTo>
                  <a:lnTo>
                    <a:pt x="34480" y="328942"/>
                  </a:lnTo>
                  <a:lnTo>
                    <a:pt x="34798" y="328955"/>
                  </a:lnTo>
                  <a:lnTo>
                    <a:pt x="35610" y="328917"/>
                  </a:lnTo>
                  <a:lnTo>
                    <a:pt x="35204" y="330187"/>
                  </a:lnTo>
                  <a:lnTo>
                    <a:pt x="35877" y="330187"/>
                  </a:lnTo>
                  <a:lnTo>
                    <a:pt x="37147" y="328917"/>
                  </a:lnTo>
                  <a:lnTo>
                    <a:pt x="38201" y="328917"/>
                  </a:lnTo>
                  <a:lnTo>
                    <a:pt x="36461" y="327647"/>
                  </a:lnTo>
                  <a:lnTo>
                    <a:pt x="35547" y="327647"/>
                  </a:lnTo>
                  <a:lnTo>
                    <a:pt x="37122" y="326377"/>
                  </a:lnTo>
                  <a:lnTo>
                    <a:pt x="35623" y="326377"/>
                  </a:lnTo>
                  <a:lnTo>
                    <a:pt x="36931" y="325107"/>
                  </a:lnTo>
                  <a:lnTo>
                    <a:pt x="39941" y="326377"/>
                  </a:lnTo>
                  <a:lnTo>
                    <a:pt x="37553" y="325107"/>
                  </a:lnTo>
                  <a:lnTo>
                    <a:pt x="39928" y="325107"/>
                  </a:lnTo>
                  <a:lnTo>
                    <a:pt x="40373" y="323837"/>
                  </a:lnTo>
                  <a:lnTo>
                    <a:pt x="36347" y="323837"/>
                  </a:lnTo>
                  <a:lnTo>
                    <a:pt x="36169" y="323761"/>
                  </a:lnTo>
                  <a:lnTo>
                    <a:pt x="40347" y="322567"/>
                  </a:lnTo>
                  <a:lnTo>
                    <a:pt x="38214" y="322567"/>
                  </a:lnTo>
                  <a:lnTo>
                    <a:pt x="37033" y="321513"/>
                  </a:lnTo>
                  <a:lnTo>
                    <a:pt x="37033" y="322567"/>
                  </a:lnTo>
                  <a:lnTo>
                    <a:pt x="36029" y="323684"/>
                  </a:lnTo>
                  <a:lnTo>
                    <a:pt x="33731" y="322567"/>
                  </a:lnTo>
                  <a:lnTo>
                    <a:pt x="37033" y="322567"/>
                  </a:lnTo>
                  <a:lnTo>
                    <a:pt x="37033" y="321513"/>
                  </a:lnTo>
                  <a:lnTo>
                    <a:pt x="36804" y="321297"/>
                  </a:lnTo>
                  <a:lnTo>
                    <a:pt x="34023" y="321297"/>
                  </a:lnTo>
                  <a:lnTo>
                    <a:pt x="33616" y="321297"/>
                  </a:lnTo>
                  <a:lnTo>
                    <a:pt x="33045" y="320027"/>
                  </a:lnTo>
                  <a:lnTo>
                    <a:pt x="34493" y="320027"/>
                  </a:lnTo>
                  <a:lnTo>
                    <a:pt x="34023" y="321297"/>
                  </a:lnTo>
                  <a:lnTo>
                    <a:pt x="34671" y="320027"/>
                  </a:lnTo>
                  <a:lnTo>
                    <a:pt x="36233" y="320027"/>
                  </a:lnTo>
                  <a:lnTo>
                    <a:pt x="36029" y="320065"/>
                  </a:lnTo>
                  <a:lnTo>
                    <a:pt x="36271" y="320027"/>
                  </a:lnTo>
                  <a:lnTo>
                    <a:pt x="38074" y="320027"/>
                  </a:lnTo>
                  <a:lnTo>
                    <a:pt x="35890" y="318757"/>
                  </a:lnTo>
                  <a:lnTo>
                    <a:pt x="32270" y="318757"/>
                  </a:lnTo>
                  <a:lnTo>
                    <a:pt x="35013" y="317830"/>
                  </a:lnTo>
                  <a:lnTo>
                    <a:pt x="36182" y="318757"/>
                  </a:lnTo>
                  <a:lnTo>
                    <a:pt x="38239" y="318757"/>
                  </a:lnTo>
                  <a:lnTo>
                    <a:pt x="35306" y="317728"/>
                  </a:lnTo>
                  <a:lnTo>
                    <a:pt x="36029" y="317487"/>
                  </a:lnTo>
                  <a:lnTo>
                    <a:pt x="36512" y="317487"/>
                  </a:lnTo>
                  <a:lnTo>
                    <a:pt x="38239" y="318757"/>
                  </a:lnTo>
                  <a:lnTo>
                    <a:pt x="42799" y="318757"/>
                  </a:lnTo>
                  <a:lnTo>
                    <a:pt x="40817" y="317487"/>
                  </a:lnTo>
                  <a:lnTo>
                    <a:pt x="38836" y="317487"/>
                  </a:lnTo>
                  <a:lnTo>
                    <a:pt x="41605" y="316217"/>
                  </a:lnTo>
                  <a:lnTo>
                    <a:pt x="35687" y="316217"/>
                  </a:lnTo>
                  <a:lnTo>
                    <a:pt x="37274" y="314947"/>
                  </a:lnTo>
                  <a:lnTo>
                    <a:pt x="35864" y="314947"/>
                  </a:lnTo>
                  <a:lnTo>
                    <a:pt x="34874" y="313677"/>
                  </a:lnTo>
                  <a:lnTo>
                    <a:pt x="35026" y="313677"/>
                  </a:lnTo>
                  <a:lnTo>
                    <a:pt x="37757" y="312407"/>
                  </a:lnTo>
                  <a:lnTo>
                    <a:pt x="38887" y="312407"/>
                  </a:lnTo>
                  <a:lnTo>
                    <a:pt x="31889" y="311137"/>
                  </a:lnTo>
                  <a:lnTo>
                    <a:pt x="38188" y="311137"/>
                  </a:lnTo>
                  <a:lnTo>
                    <a:pt x="34137" y="309867"/>
                  </a:lnTo>
                  <a:lnTo>
                    <a:pt x="33210" y="309867"/>
                  </a:lnTo>
                  <a:lnTo>
                    <a:pt x="33070" y="309372"/>
                  </a:lnTo>
                  <a:lnTo>
                    <a:pt x="37033" y="308597"/>
                  </a:lnTo>
                  <a:lnTo>
                    <a:pt x="30149" y="307327"/>
                  </a:lnTo>
                  <a:lnTo>
                    <a:pt x="35699" y="306057"/>
                  </a:lnTo>
                  <a:lnTo>
                    <a:pt x="35026" y="306057"/>
                  </a:lnTo>
                  <a:lnTo>
                    <a:pt x="34378" y="304787"/>
                  </a:lnTo>
                  <a:lnTo>
                    <a:pt x="29121" y="304787"/>
                  </a:lnTo>
                  <a:lnTo>
                    <a:pt x="31292" y="303517"/>
                  </a:lnTo>
                  <a:lnTo>
                    <a:pt x="41173" y="303517"/>
                  </a:lnTo>
                  <a:lnTo>
                    <a:pt x="33464" y="302247"/>
                  </a:lnTo>
                  <a:lnTo>
                    <a:pt x="40157" y="302247"/>
                  </a:lnTo>
                  <a:lnTo>
                    <a:pt x="35293" y="300977"/>
                  </a:lnTo>
                  <a:lnTo>
                    <a:pt x="33362" y="300977"/>
                  </a:lnTo>
                  <a:lnTo>
                    <a:pt x="32232" y="299707"/>
                  </a:lnTo>
                  <a:lnTo>
                    <a:pt x="31292" y="298437"/>
                  </a:lnTo>
                  <a:lnTo>
                    <a:pt x="33947" y="299707"/>
                  </a:lnTo>
                  <a:lnTo>
                    <a:pt x="35394" y="299707"/>
                  </a:lnTo>
                  <a:lnTo>
                    <a:pt x="35026" y="298437"/>
                  </a:lnTo>
                  <a:lnTo>
                    <a:pt x="39827" y="298437"/>
                  </a:lnTo>
                  <a:lnTo>
                    <a:pt x="35979" y="297167"/>
                  </a:lnTo>
                  <a:lnTo>
                    <a:pt x="33642" y="297167"/>
                  </a:lnTo>
                  <a:lnTo>
                    <a:pt x="33959" y="295897"/>
                  </a:lnTo>
                  <a:lnTo>
                    <a:pt x="32715" y="295897"/>
                  </a:lnTo>
                  <a:lnTo>
                    <a:pt x="28663" y="294627"/>
                  </a:lnTo>
                  <a:lnTo>
                    <a:pt x="35026" y="295897"/>
                  </a:lnTo>
                  <a:lnTo>
                    <a:pt x="32004" y="294627"/>
                  </a:lnTo>
                  <a:lnTo>
                    <a:pt x="35153" y="294627"/>
                  </a:lnTo>
                  <a:lnTo>
                    <a:pt x="32169" y="293357"/>
                  </a:lnTo>
                  <a:lnTo>
                    <a:pt x="31457" y="293357"/>
                  </a:lnTo>
                  <a:lnTo>
                    <a:pt x="31546" y="292087"/>
                  </a:lnTo>
                  <a:lnTo>
                    <a:pt x="39560" y="292087"/>
                  </a:lnTo>
                  <a:lnTo>
                    <a:pt x="33604" y="290817"/>
                  </a:lnTo>
                  <a:lnTo>
                    <a:pt x="39852" y="290817"/>
                  </a:lnTo>
                  <a:lnTo>
                    <a:pt x="36906" y="289547"/>
                  </a:lnTo>
                  <a:lnTo>
                    <a:pt x="41173" y="288277"/>
                  </a:lnTo>
                  <a:lnTo>
                    <a:pt x="40716" y="287007"/>
                  </a:lnTo>
                  <a:lnTo>
                    <a:pt x="40551" y="287007"/>
                  </a:lnTo>
                  <a:lnTo>
                    <a:pt x="34150" y="285737"/>
                  </a:lnTo>
                  <a:lnTo>
                    <a:pt x="34277" y="285737"/>
                  </a:lnTo>
                  <a:lnTo>
                    <a:pt x="35737" y="285254"/>
                  </a:lnTo>
                  <a:lnTo>
                    <a:pt x="37909" y="285711"/>
                  </a:lnTo>
                  <a:lnTo>
                    <a:pt x="37566" y="285191"/>
                  </a:lnTo>
                  <a:lnTo>
                    <a:pt x="37274" y="284746"/>
                  </a:lnTo>
                  <a:lnTo>
                    <a:pt x="38125" y="284467"/>
                  </a:lnTo>
                  <a:lnTo>
                    <a:pt x="39979" y="284467"/>
                  </a:lnTo>
                  <a:lnTo>
                    <a:pt x="39573" y="285584"/>
                  </a:lnTo>
                  <a:lnTo>
                    <a:pt x="38125" y="285762"/>
                  </a:lnTo>
                  <a:lnTo>
                    <a:pt x="38862" y="285927"/>
                  </a:lnTo>
                  <a:lnTo>
                    <a:pt x="39547" y="285737"/>
                  </a:lnTo>
                  <a:lnTo>
                    <a:pt x="40957" y="285737"/>
                  </a:lnTo>
                  <a:lnTo>
                    <a:pt x="41478" y="284467"/>
                  </a:lnTo>
                  <a:lnTo>
                    <a:pt x="40043" y="284467"/>
                  </a:lnTo>
                  <a:lnTo>
                    <a:pt x="36652" y="283197"/>
                  </a:lnTo>
                  <a:lnTo>
                    <a:pt x="45402" y="284467"/>
                  </a:lnTo>
                  <a:lnTo>
                    <a:pt x="42075" y="283197"/>
                  </a:lnTo>
                  <a:lnTo>
                    <a:pt x="42913" y="283197"/>
                  </a:lnTo>
                  <a:lnTo>
                    <a:pt x="44170" y="281927"/>
                  </a:lnTo>
                  <a:lnTo>
                    <a:pt x="39039" y="280657"/>
                  </a:lnTo>
                  <a:lnTo>
                    <a:pt x="41998" y="280657"/>
                  </a:lnTo>
                  <a:lnTo>
                    <a:pt x="42799" y="279387"/>
                  </a:lnTo>
                  <a:lnTo>
                    <a:pt x="36588" y="278117"/>
                  </a:lnTo>
                  <a:lnTo>
                    <a:pt x="39776" y="276847"/>
                  </a:lnTo>
                  <a:lnTo>
                    <a:pt x="38912" y="276847"/>
                  </a:lnTo>
                  <a:lnTo>
                    <a:pt x="39839" y="275577"/>
                  </a:lnTo>
                  <a:lnTo>
                    <a:pt x="41592" y="276847"/>
                  </a:lnTo>
                  <a:lnTo>
                    <a:pt x="43675" y="275577"/>
                  </a:lnTo>
                  <a:lnTo>
                    <a:pt x="37350" y="274307"/>
                  </a:lnTo>
                  <a:lnTo>
                    <a:pt x="36296" y="273037"/>
                  </a:lnTo>
                  <a:lnTo>
                    <a:pt x="40906" y="274307"/>
                  </a:lnTo>
                  <a:lnTo>
                    <a:pt x="43192" y="273037"/>
                  </a:lnTo>
                  <a:lnTo>
                    <a:pt x="43840" y="273037"/>
                  </a:lnTo>
                  <a:lnTo>
                    <a:pt x="44450" y="271767"/>
                  </a:lnTo>
                  <a:lnTo>
                    <a:pt x="40081" y="270497"/>
                  </a:lnTo>
                  <a:lnTo>
                    <a:pt x="38303" y="269227"/>
                  </a:lnTo>
                  <a:lnTo>
                    <a:pt x="43319" y="267957"/>
                  </a:lnTo>
                  <a:lnTo>
                    <a:pt x="40462" y="266687"/>
                  </a:lnTo>
                  <a:lnTo>
                    <a:pt x="43294" y="265417"/>
                  </a:lnTo>
                  <a:lnTo>
                    <a:pt x="39243" y="265417"/>
                  </a:lnTo>
                  <a:lnTo>
                    <a:pt x="40195" y="264147"/>
                  </a:lnTo>
                  <a:lnTo>
                    <a:pt x="43268" y="264147"/>
                  </a:lnTo>
                  <a:lnTo>
                    <a:pt x="43395" y="262877"/>
                  </a:lnTo>
                  <a:lnTo>
                    <a:pt x="37871" y="262877"/>
                  </a:lnTo>
                  <a:lnTo>
                    <a:pt x="40944" y="261607"/>
                  </a:lnTo>
                  <a:lnTo>
                    <a:pt x="40360" y="260337"/>
                  </a:lnTo>
                  <a:lnTo>
                    <a:pt x="39624" y="260337"/>
                  </a:lnTo>
                  <a:lnTo>
                    <a:pt x="42214" y="259067"/>
                  </a:lnTo>
                  <a:lnTo>
                    <a:pt x="40868" y="259067"/>
                  </a:lnTo>
                  <a:lnTo>
                    <a:pt x="39497" y="257797"/>
                  </a:lnTo>
                  <a:lnTo>
                    <a:pt x="42456" y="259067"/>
                  </a:lnTo>
                  <a:lnTo>
                    <a:pt x="43624" y="257797"/>
                  </a:lnTo>
                  <a:lnTo>
                    <a:pt x="42938" y="256527"/>
                  </a:lnTo>
                  <a:lnTo>
                    <a:pt x="45250" y="256527"/>
                  </a:lnTo>
                  <a:lnTo>
                    <a:pt x="36525" y="255257"/>
                  </a:lnTo>
                  <a:lnTo>
                    <a:pt x="40792" y="255257"/>
                  </a:lnTo>
                  <a:lnTo>
                    <a:pt x="40754" y="253987"/>
                  </a:lnTo>
                  <a:lnTo>
                    <a:pt x="44653" y="252717"/>
                  </a:lnTo>
                  <a:lnTo>
                    <a:pt x="42773" y="252717"/>
                  </a:lnTo>
                  <a:lnTo>
                    <a:pt x="42900" y="251447"/>
                  </a:lnTo>
                  <a:lnTo>
                    <a:pt x="43230" y="251307"/>
                  </a:lnTo>
                  <a:lnTo>
                    <a:pt x="43675" y="251447"/>
                  </a:lnTo>
                  <a:lnTo>
                    <a:pt x="43256" y="251294"/>
                  </a:lnTo>
                  <a:lnTo>
                    <a:pt x="45808" y="250177"/>
                  </a:lnTo>
                  <a:close/>
                </a:path>
                <a:path w="53975" h="653415">
                  <a:moveTo>
                    <a:pt x="53517" y="482"/>
                  </a:moveTo>
                  <a:lnTo>
                    <a:pt x="52616" y="0"/>
                  </a:lnTo>
                  <a:lnTo>
                    <a:pt x="52425" y="215"/>
                  </a:lnTo>
                  <a:lnTo>
                    <a:pt x="53517" y="48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577444" y="6682530"/>
              <a:ext cx="40005" cy="168910"/>
            </a:xfrm>
            <a:custGeom>
              <a:avLst/>
              <a:gdLst/>
              <a:ahLst/>
              <a:cxnLst/>
              <a:rect l="l" t="t" r="r" b="b"/>
              <a:pathLst>
                <a:path w="40004" h="168909">
                  <a:moveTo>
                    <a:pt x="2400" y="106959"/>
                  </a:moveTo>
                  <a:close/>
                </a:path>
                <a:path w="40004" h="168909">
                  <a:moveTo>
                    <a:pt x="2895" y="106299"/>
                  </a:moveTo>
                  <a:lnTo>
                    <a:pt x="2590" y="106476"/>
                  </a:lnTo>
                  <a:lnTo>
                    <a:pt x="2425" y="106718"/>
                  </a:lnTo>
                  <a:lnTo>
                    <a:pt x="2413" y="106959"/>
                  </a:lnTo>
                  <a:lnTo>
                    <a:pt x="2895" y="106299"/>
                  </a:lnTo>
                  <a:close/>
                </a:path>
                <a:path w="40004" h="168909">
                  <a:moveTo>
                    <a:pt x="4495" y="115570"/>
                  </a:moveTo>
                  <a:lnTo>
                    <a:pt x="4127" y="115316"/>
                  </a:lnTo>
                  <a:lnTo>
                    <a:pt x="3263" y="115570"/>
                  </a:lnTo>
                  <a:lnTo>
                    <a:pt x="4495" y="115570"/>
                  </a:lnTo>
                  <a:close/>
                </a:path>
                <a:path w="40004" h="168909">
                  <a:moveTo>
                    <a:pt x="4533" y="165011"/>
                  </a:moveTo>
                  <a:lnTo>
                    <a:pt x="4318" y="164896"/>
                  </a:lnTo>
                  <a:lnTo>
                    <a:pt x="3937" y="164934"/>
                  </a:lnTo>
                  <a:lnTo>
                    <a:pt x="4533" y="165011"/>
                  </a:lnTo>
                  <a:close/>
                </a:path>
                <a:path w="40004" h="168909">
                  <a:moveTo>
                    <a:pt x="4648" y="103936"/>
                  </a:moveTo>
                  <a:lnTo>
                    <a:pt x="4432" y="103898"/>
                  </a:lnTo>
                  <a:lnTo>
                    <a:pt x="4241" y="103860"/>
                  </a:lnTo>
                  <a:lnTo>
                    <a:pt x="3911" y="103797"/>
                  </a:lnTo>
                  <a:lnTo>
                    <a:pt x="2603" y="104190"/>
                  </a:lnTo>
                  <a:lnTo>
                    <a:pt x="3644" y="104140"/>
                  </a:lnTo>
                  <a:lnTo>
                    <a:pt x="4254" y="104038"/>
                  </a:lnTo>
                  <a:lnTo>
                    <a:pt x="4648" y="103936"/>
                  </a:lnTo>
                  <a:close/>
                </a:path>
                <a:path w="40004" h="168909">
                  <a:moveTo>
                    <a:pt x="5168" y="121996"/>
                  </a:moveTo>
                  <a:lnTo>
                    <a:pt x="4711" y="121920"/>
                  </a:lnTo>
                  <a:lnTo>
                    <a:pt x="5168" y="121996"/>
                  </a:lnTo>
                  <a:close/>
                </a:path>
                <a:path w="40004" h="168909">
                  <a:moveTo>
                    <a:pt x="5473" y="168465"/>
                  </a:moveTo>
                  <a:lnTo>
                    <a:pt x="5118" y="168325"/>
                  </a:lnTo>
                  <a:lnTo>
                    <a:pt x="5181" y="168452"/>
                  </a:lnTo>
                  <a:lnTo>
                    <a:pt x="5346" y="168465"/>
                  </a:lnTo>
                  <a:lnTo>
                    <a:pt x="5473" y="168465"/>
                  </a:lnTo>
                  <a:close/>
                </a:path>
                <a:path w="40004" h="168909">
                  <a:moveTo>
                    <a:pt x="5511" y="165138"/>
                  </a:moveTo>
                  <a:lnTo>
                    <a:pt x="4533" y="165011"/>
                  </a:lnTo>
                  <a:lnTo>
                    <a:pt x="4660" y="165087"/>
                  </a:lnTo>
                  <a:lnTo>
                    <a:pt x="5511" y="165138"/>
                  </a:lnTo>
                  <a:close/>
                </a:path>
                <a:path w="40004" h="168909">
                  <a:moveTo>
                    <a:pt x="5562" y="160655"/>
                  </a:moveTo>
                  <a:lnTo>
                    <a:pt x="4279" y="160020"/>
                  </a:lnTo>
                  <a:lnTo>
                    <a:pt x="5067" y="161290"/>
                  </a:lnTo>
                  <a:lnTo>
                    <a:pt x="5562" y="160655"/>
                  </a:lnTo>
                  <a:close/>
                </a:path>
                <a:path w="40004" h="168909">
                  <a:moveTo>
                    <a:pt x="5816" y="168541"/>
                  </a:moveTo>
                  <a:lnTo>
                    <a:pt x="5473" y="168465"/>
                  </a:lnTo>
                  <a:lnTo>
                    <a:pt x="5816" y="168605"/>
                  </a:lnTo>
                  <a:close/>
                </a:path>
                <a:path w="40004" h="168909">
                  <a:moveTo>
                    <a:pt x="6057" y="160020"/>
                  </a:moveTo>
                  <a:close/>
                </a:path>
                <a:path w="40004" h="168909">
                  <a:moveTo>
                    <a:pt x="6540" y="168897"/>
                  </a:moveTo>
                  <a:lnTo>
                    <a:pt x="5816" y="168605"/>
                  </a:lnTo>
                  <a:lnTo>
                    <a:pt x="5702" y="168808"/>
                  </a:lnTo>
                  <a:lnTo>
                    <a:pt x="6540" y="168897"/>
                  </a:lnTo>
                  <a:close/>
                </a:path>
                <a:path w="40004" h="168909">
                  <a:moveTo>
                    <a:pt x="6845" y="161290"/>
                  </a:moveTo>
                  <a:lnTo>
                    <a:pt x="5994" y="160096"/>
                  </a:lnTo>
                  <a:lnTo>
                    <a:pt x="5562" y="160655"/>
                  </a:lnTo>
                  <a:lnTo>
                    <a:pt x="6845" y="161290"/>
                  </a:lnTo>
                  <a:close/>
                </a:path>
                <a:path w="40004" h="168909">
                  <a:moveTo>
                    <a:pt x="6921" y="138430"/>
                  </a:moveTo>
                  <a:lnTo>
                    <a:pt x="6591" y="138430"/>
                  </a:lnTo>
                  <a:lnTo>
                    <a:pt x="6921" y="138430"/>
                  </a:lnTo>
                  <a:close/>
                </a:path>
                <a:path w="40004" h="168909">
                  <a:moveTo>
                    <a:pt x="7112" y="166255"/>
                  </a:moveTo>
                  <a:lnTo>
                    <a:pt x="6375" y="166204"/>
                  </a:lnTo>
                  <a:lnTo>
                    <a:pt x="6007" y="166154"/>
                  </a:lnTo>
                  <a:lnTo>
                    <a:pt x="5842" y="166090"/>
                  </a:lnTo>
                  <a:lnTo>
                    <a:pt x="6007" y="166243"/>
                  </a:lnTo>
                  <a:lnTo>
                    <a:pt x="6438" y="166268"/>
                  </a:lnTo>
                  <a:lnTo>
                    <a:pt x="6845" y="166268"/>
                  </a:lnTo>
                  <a:lnTo>
                    <a:pt x="7112" y="166255"/>
                  </a:lnTo>
                  <a:close/>
                </a:path>
                <a:path w="40004" h="168909">
                  <a:moveTo>
                    <a:pt x="7277" y="125730"/>
                  </a:moveTo>
                  <a:lnTo>
                    <a:pt x="7023" y="124460"/>
                  </a:lnTo>
                  <a:lnTo>
                    <a:pt x="6985" y="125730"/>
                  </a:lnTo>
                  <a:lnTo>
                    <a:pt x="7277" y="125730"/>
                  </a:lnTo>
                  <a:close/>
                </a:path>
                <a:path w="40004" h="168909">
                  <a:moveTo>
                    <a:pt x="8013" y="124040"/>
                  </a:moveTo>
                  <a:lnTo>
                    <a:pt x="5346" y="123190"/>
                  </a:lnTo>
                  <a:lnTo>
                    <a:pt x="6553" y="124460"/>
                  </a:lnTo>
                  <a:lnTo>
                    <a:pt x="7023" y="124460"/>
                  </a:lnTo>
                  <a:lnTo>
                    <a:pt x="7988" y="124460"/>
                  </a:lnTo>
                  <a:lnTo>
                    <a:pt x="8013" y="124040"/>
                  </a:lnTo>
                  <a:close/>
                </a:path>
                <a:path w="40004" h="168909">
                  <a:moveTo>
                    <a:pt x="8064" y="158102"/>
                  </a:moveTo>
                  <a:lnTo>
                    <a:pt x="7683" y="158089"/>
                  </a:lnTo>
                  <a:lnTo>
                    <a:pt x="8039" y="158115"/>
                  </a:lnTo>
                  <a:close/>
                </a:path>
                <a:path w="40004" h="168909">
                  <a:moveTo>
                    <a:pt x="8089" y="164515"/>
                  </a:moveTo>
                  <a:lnTo>
                    <a:pt x="6299" y="164236"/>
                  </a:lnTo>
                  <a:lnTo>
                    <a:pt x="6045" y="164452"/>
                  </a:lnTo>
                  <a:lnTo>
                    <a:pt x="4000" y="164744"/>
                  </a:lnTo>
                  <a:lnTo>
                    <a:pt x="4318" y="164896"/>
                  </a:lnTo>
                  <a:lnTo>
                    <a:pt x="8089" y="164515"/>
                  </a:lnTo>
                  <a:close/>
                </a:path>
                <a:path w="40004" h="168909">
                  <a:moveTo>
                    <a:pt x="8305" y="168910"/>
                  </a:moveTo>
                  <a:lnTo>
                    <a:pt x="7391" y="167640"/>
                  </a:lnTo>
                  <a:lnTo>
                    <a:pt x="6248" y="167640"/>
                  </a:lnTo>
                  <a:lnTo>
                    <a:pt x="7035" y="168910"/>
                  </a:lnTo>
                  <a:lnTo>
                    <a:pt x="8305" y="168910"/>
                  </a:lnTo>
                  <a:close/>
                </a:path>
                <a:path w="40004" h="168909">
                  <a:moveTo>
                    <a:pt x="8331" y="155689"/>
                  </a:moveTo>
                  <a:lnTo>
                    <a:pt x="7264" y="156083"/>
                  </a:lnTo>
                  <a:lnTo>
                    <a:pt x="7874" y="155917"/>
                  </a:lnTo>
                  <a:lnTo>
                    <a:pt x="8166" y="155790"/>
                  </a:lnTo>
                  <a:lnTo>
                    <a:pt x="8331" y="155689"/>
                  </a:lnTo>
                  <a:close/>
                </a:path>
                <a:path w="40004" h="168909">
                  <a:moveTo>
                    <a:pt x="8712" y="76949"/>
                  </a:moveTo>
                  <a:lnTo>
                    <a:pt x="7848" y="76200"/>
                  </a:lnTo>
                  <a:lnTo>
                    <a:pt x="6159" y="76200"/>
                  </a:lnTo>
                  <a:lnTo>
                    <a:pt x="8712" y="76949"/>
                  </a:lnTo>
                  <a:close/>
                </a:path>
                <a:path w="40004" h="168909">
                  <a:moveTo>
                    <a:pt x="8813" y="152628"/>
                  </a:moveTo>
                  <a:lnTo>
                    <a:pt x="8585" y="152628"/>
                  </a:lnTo>
                  <a:lnTo>
                    <a:pt x="8356" y="152679"/>
                  </a:lnTo>
                  <a:lnTo>
                    <a:pt x="8547" y="152666"/>
                  </a:lnTo>
                  <a:lnTo>
                    <a:pt x="8813" y="152628"/>
                  </a:lnTo>
                  <a:close/>
                </a:path>
                <a:path w="40004" h="168909">
                  <a:moveTo>
                    <a:pt x="9105" y="152615"/>
                  </a:moveTo>
                  <a:lnTo>
                    <a:pt x="8851" y="152615"/>
                  </a:lnTo>
                  <a:lnTo>
                    <a:pt x="9105" y="152615"/>
                  </a:lnTo>
                  <a:close/>
                </a:path>
                <a:path w="40004" h="168909">
                  <a:moveTo>
                    <a:pt x="9194" y="136829"/>
                  </a:moveTo>
                  <a:lnTo>
                    <a:pt x="8420" y="136309"/>
                  </a:lnTo>
                  <a:lnTo>
                    <a:pt x="6743" y="136550"/>
                  </a:lnTo>
                  <a:lnTo>
                    <a:pt x="9194" y="136829"/>
                  </a:lnTo>
                  <a:close/>
                </a:path>
                <a:path w="40004" h="168909">
                  <a:moveTo>
                    <a:pt x="9334" y="130810"/>
                  </a:moveTo>
                  <a:lnTo>
                    <a:pt x="7747" y="129540"/>
                  </a:lnTo>
                  <a:lnTo>
                    <a:pt x="8432" y="130810"/>
                  </a:lnTo>
                  <a:lnTo>
                    <a:pt x="9334" y="130810"/>
                  </a:lnTo>
                  <a:close/>
                </a:path>
                <a:path w="40004" h="168909">
                  <a:moveTo>
                    <a:pt x="9436" y="77165"/>
                  </a:moveTo>
                  <a:lnTo>
                    <a:pt x="8712" y="76949"/>
                  </a:lnTo>
                  <a:lnTo>
                    <a:pt x="9309" y="77470"/>
                  </a:lnTo>
                  <a:lnTo>
                    <a:pt x="9436" y="77165"/>
                  </a:lnTo>
                  <a:close/>
                </a:path>
                <a:path w="40004" h="168909">
                  <a:moveTo>
                    <a:pt x="9601" y="137160"/>
                  </a:moveTo>
                  <a:lnTo>
                    <a:pt x="6273" y="137160"/>
                  </a:lnTo>
                  <a:lnTo>
                    <a:pt x="6870" y="138315"/>
                  </a:lnTo>
                  <a:lnTo>
                    <a:pt x="9601" y="137160"/>
                  </a:lnTo>
                  <a:close/>
                </a:path>
                <a:path w="40004" h="168909">
                  <a:moveTo>
                    <a:pt x="10045" y="49453"/>
                  </a:moveTo>
                  <a:lnTo>
                    <a:pt x="9702" y="49263"/>
                  </a:lnTo>
                  <a:lnTo>
                    <a:pt x="9715" y="49390"/>
                  </a:lnTo>
                  <a:lnTo>
                    <a:pt x="10045" y="49453"/>
                  </a:lnTo>
                  <a:close/>
                </a:path>
                <a:path w="40004" h="168909">
                  <a:moveTo>
                    <a:pt x="11353" y="131559"/>
                  </a:moveTo>
                  <a:lnTo>
                    <a:pt x="10312" y="131254"/>
                  </a:lnTo>
                  <a:lnTo>
                    <a:pt x="9982" y="131114"/>
                  </a:lnTo>
                  <a:lnTo>
                    <a:pt x="9753" y="131318"/>
                  </a:lnTo>
                  <a:lnTo>
                    <a:pt x="9677" y="131457"/>
                  </a:lnTo>
                  <a:lnTo>
                    <a:pt x="11353" y="131559"/>
                  </a:lnTo>
                  <a:close/>
                </a:path>
                <a:path w="40004" h="168909">
                  <a:moveTo>
                    <a:pt x="11861" y="71120"/>
                  </a:moveTo>
                  <a:lnTo>
                    <a:pt x="9931" y="69850"/>
                  </a:lnTo>
                  <a:lnTo>
                    <a:pt x="10198" y="71120"/>
                  </a:lnTo>
                  <a:lnTo>
                    <a:pt x="11861" y="71120"/>
                  </a:lnTo>
                  <a:close/>
                </a:path>
                <a:path w="40004" h="168909">
                  <a:moveTo>
                    <a:pt x="13474" y="13970"/>
                  </a:moveTo>
                  <a:lnTo>
                    <a:pt x="11264" y="12700"/>
                  </a:lnTo>
                  <a:lnTo>
                    <a:pt x="12738" y="13970"/>
                  </a:lnTo>
                  <a:lnTo>
                    <a:pt x="13474" y="13970"/>
                  </a:lnTo>
                  <a:close/>
                </a:path>
                <a:path w="40004" h="168909">
                  <a:moveTo>
                    <a:pt x="14351" y="153670"/>
                  </a:moveTo>
                  <a:lnTo>
                    <a:pt x="12763" y="152400"/>
                  </a:lnTo>
                  <a:lnTo>
                    <a:pt x="10464" y="153670"/>
                  </a:lnTo>
                  <a:lnTo>
                    <a:pt x="12090" y="153670"/>
                  </a:lnTo>
                  <a:lnTo>
                    <a:pt x="14351" y="153670"/>
                  </a:lnTo>
                  <a:close/>
                </a:path>
                <a:path w="40004" h="168909">
                  <a:moveTo>
                    <a:pt x="16179" y="5727"/>
                  </a:moveTo>
                  <a:lnTo>
                    <a:pt x="14947" y="5080"/>
                  </a:lnTo>
                  <a:lnTo>
                    <a:pt x="13868" y="5080"/>
                  </a:lnTo>
                  <a:lnTo>
                    <a:pt x="16179" y="5727"/>
                  </a:lnTo>
                  <a:close/>
                </a:path>
                <a:path w="40004" h="168909">
                  <a:moveTo>
                    <a:pt x="16205" y="25400"/>
                  </a:moveTo>
                  <a:lnTo>
                    <a:pt x="12230" y="24130"/>
                  </a:lnTo>
                  <a:lnTo>
                    <a:pt x="11747" y="25400"/>
                  </a:lnTo>
                  <a:lnTo>
                    <a:pt x="13576" y="25400"/>
                  </a:lnTo>
                  <a:lnTo>
                    <a:pt x="15125" y="26670"/>
                  </a:lnTo>
                  <a:lnTo>
                    <a:pt x="15557" y="26479"/>
                  </a:lnTo>
                  <a:lnTo>
                    <a:pt x="15608" y="25400"/>
                  </a:lnTo>
                  <a:lnTo>
                    <a:pt x="16205" y="25400"/>
                  </a:lnTo>
                  <a:close/>
                </a:path>
                <a:path w="40004" h="168909">
                  <a:moveTo>
                    <a:pt x="16637" y="160934"/>
                  </a:moveTo>
                  <a:lnTo>
                    <a:pt x="16268" y="160020"/>
                  </a:lnTo>
                  <a:lnTo>
                    <a:pt x="15125" y="160020"/>
                  </a:lnTo>
                  <a:lnTo>
                    <a:pt x="16116" y="160782"/>
                  </a:lnTo>
                  <a:lnTo>
                    <a:pt x="16637" y="160934"/>
                  </a:lnTo>
                  <a:close/>
                </a:path>
                <a:path w="40004" h="168909">
                  <a:moveTo>
                    <a:pt x="17373" y="168910"/>
                  </a:moveTo>
                  <a:lnTo>
                    <a:pt x="10452" y="167640"/>
                  </a:lnTo>
                  <a:lnTo>
                    <a:pt x="10820" y="166370"/>
                  </a:lnTo>
                  <a:lnTo>
                    <a:pt x="15163" y="167640"/>
                  </a:lnTo>
                  <a:lnTo>
                    <a:pt x="11569" y="166370"/>
                  </a:lnTo>
                  <a:lnTo>
                    <a:pt x="13220" y="166370"/>
                  </a:lnTo>
                  <a:lnTo>
                    <a:pt x="11150" y="165100"/>
                  </a:lnTo>
                  <a:lnTo>
                    <a:pt x="9639" y="166370"/>
                  </a:lnTo>
                  <a:lnTo>
                    <a:pt x="8267" y="166370"/>
                  </a:lnTo>
                  <a:lnTo>
                    <a:pt x="8521" y="167640"/>
                  </a:lnTo>
                  <a:lnTo>
                    <a:pt x="9182" y="167640"/>
                  </a:lnTo>
                  <a:lnTo>
                    <a:pt x="10083" y="168910"/>
                  </a:lnTo>
                  <a:lnTo>
                    <a:pt x="17373" y="168910"/>
                  </a:lnTo>
                  <a:close/>
                </a:path>
                <a:path w="40004" h="168909">
                  <a:moveTo>
                    <a:pt x="17487" y="20320"/>
                  </a:moveTo>
                  <a:lnTo>
                    <a:pt x="17221" y="20015"/>
                  </a:lnTo>
                  <a:lnTo>
                    <a:pt x="16624" y="20320"/>
                  </a:lnTo>
                  <a:lnTo>
                    <a:pt x="17487" y="20320"/>
                  </a:lnTo>
                  <a:close/>
                </a:path>
                <a:path w="40004" h="168909">
                  <a:moveTo>
                    <a:pt x="18084" y="159359"/>
                  </a:moveTo>
                  <a:lnTo>
                    <a:pt x="16751" y="158750"/>
                  </a:lnTo>
                  <a:lnTo>
                    <a:pt x="16433" y="158915"/>
                  </a:lnTo>
                  <a:lnTo>
                    <a:pt x="18084" y="159359"/>
                  </a:lnTo>
                  <a:close/>
                </a:path>
                <a:path w="40004" h="168909">
                  <a:moveTo>
                    <a:pt x="18910" y="163830"/>
                  </a:moveTo>
                  <a:lnTo>
                    <a:pt x="17475" y="162560"/>
                  </a:lnTo>
                  <a:lnTo>
                    <a:pt x="15722" y="163830"/>
                  </a:lnTo>
                  <a:lnTo>
                    <a:pt x="18910" y="163830"/>
                  </a:lnTo>
                  <a:close/>
                </a:path>
                <a:path w="40004" h="168909">
                  <a:moveTo>
                    <a:pt x="19570" y="145846"/>
                  </a:moveTo>
                  <a:lnTo>
                    <a:pt x="19291" y="145872"/>
                  </a:lnTo>
                  <a:lnTo>
                    <a:pt x="19494" y="145872"/>
                  </a:lnTo>
                  <a:close/>
                </a:path>
                <a:path w="40004" h="168909">
                  <a:moveTo>
                    <a:pt x="19608" y="160680"/>
                  </a:moveTo>
                  <a:lnTo>
                    <a:pt x="18732" y="161455"/>
                  </a:lnTo>
                  <a:lnTo>
                    <a:pt x="19265" y="161404"/>
                  </a:lnTo>
                  <a:lnTo>
                    <a:pt x="19608" y="160680"/>
                  </a:lnTo>
                  <a:close/>
                </a:path>
                <a:path w="40004" h="168909">
                  <a:moveTo>
                    <a:pt x="20586" y="160020"/>
                  </a:moveTo>
                  <a:lnTo>
                    <a:pt x="18084" y="159359"/>
                  </a:lnTo>
                  <a:lnTo>
                    <a:pt x="19558" y="160020"/>
                  </a:lnTo>
                  <a:lnTo>
                    <a:pt x="20586" y="160020"/>
                  </a:lnTo>
                  <a:close/>
                </a:path>
                <a:path w="40004" h="168909">
                  <a:moveTo>
                    <a:pt x="21475" y="161302"/>
                  </a:moveTo>
                  <a:lnTo>
                    <a:pt x="19265" y="161404"/>
                  </a:lnTo>
                  <a:lnTo>
                    <a:pt x="19113" y="161709"/>
                  </a:lnTo>
                  <a:lnTo>
                    <a:pt x="21475" y="161302"/>
                  </a:lnTo>
                  <a:close/>
                </a:path>
                <a:path w="40004" h="168909">
                  <a:moveTo>
                    <a:pt x="23647" y="158356"/>
                  </a:moveTo>
                  <a:lnTo>
                    <a:pt x="22618" y="158051"/>
                  </a:lnTo>
                  <a:lnTo>
                    <a:pt x="22352" y="157975"/>
                  </a:lnTo>
                  <a:lnTo>
                    <a:pt x="21348" y="158254"/>
                  </a:lnTo>
                  <a:lnTo>
                    <a:pt x="21856" y="158711"/>
                  </a:lnTo>
                  <a:lnTo>
                    <a:pt x="22999" y="158305"/>
                  </a:lnTo>
                  <a:lnTo>
                    <a:pt x="23647" y="158356"/>
                  </a:lnTo>
                  <a:close/>
                </a:path>
                <a:path w="40004" h="168909">
                  <a:moveTo>
                    <a:pt x="23914" y="96520"/>
                  </a:moveTo>
                  <a:lnTo>
                    <a:pt x="21272" y="95250"/>
                  </a:lnTo>
                  <a:lnTo>
                    <a:pt x="22186" y="96520"/>
                  </a:lnTo>
                  <a:lnTo>
                    <a:pt x="23914" y="96520"/>
                  </a:lnTo>
                  <a:close/>
                </a:path>
                <a:path w="40004" h="168909">
                  <a:moveTo>
                    <a:pt x="24511" y="135890"/>
                  </a:moveTo>
                  <a:lnTo>
                    <a:pt x="24041" y="135013"/>
                  </a:lnTo>
                  <a:lnTo>
                    <a:pt x="22974" y="135204"/>
                  </a:lnTo>
                  <a:lnTo>
                    <a:pt x="24511" y="135890"/>
                  </a:lnTo>
                  <a:close/>
                </a:path>
                <a:path w="40004" h="168909">
                  <a:moveTo>
                    <a:pt x="24752" y="140563"/>
                  </a:moveTo>
                  <a:lnTo>
                    <a:pt x="24384" y="140220"/>
                  </a:lnTo>
                  <a:lnTo>
                    <a:pt x="23749" y="140512"/>
                  </a:lnTo>
                  <a:lnTo>
                    <a:pt x="24752" y="140563"/>
                  </a:lnTo>
                  <a:close/>
                </a:path>
                <a:path w="40004" h="168909">
                  <a:moveTo>
                    <a:pt x="24777" y="90170"/>
                  </a:moveTo>
                  <a:lnTo>
                    <a:pt x="21882" y="88963"/>
                  </a:lnTo>
                  <a:lnTo>
                    <a:pt x="23368" y="90170"/>
                  </a:lnTo>
                  <a:lnTo>
                    <a:pt x="24777" y="90170"/>
                  </a:lnTo>
                  <a:close/>
                </a:path>
                <a:path w="40004" h="168909">
                  <a:moveTo>
                    <a:pt x="25082" y="160680"/>
                  </a:moveTo>
                  <a:lnTo>
                    <a:pt x="21475" y="161302"/>
                  </a:lnTo>
                  <a:lnTo>
                    <a:pt x="21666" y="161582"/>
                  </a:lnTo>
                  <a:lnTo>
                    <a:pt x="25082" y="160680"/>
                  </a:lnTo>
                  <a:close/>
                </a:path>
                <a:path w="40004" h="168909">
                  <a:moveTo>
                    <a:pt x="26403" y="114300"/>
                  </a:moveTo>
                  <a:lnTo>
                    <a:pt x="24993" y="115404"/>
                  </a:lnTo>
                  <a:lnTo>
                    <a:pt x="25298" y="115570"/>
                  </a:lnTo>
                  <a:lnTo>
                    <a:pt x="26403" y="114300"/>
                  </a:lnTo>
                  <a:close/>
                </a:path>
                <a:path w="40004" h="168909">
                  <a:moveTo>
                    <a:pt x="27203" y="119380"/>
                  </a:moveTo>
                  <a:lnTo>
                    <a:pt x="23622" y="118110"/>
                  </a:lnTo>
                  <a:lnTo>
                    <a:pt x="25146" y="119380"/>
                  </a:lnTo>
                  <a:lnTo>
                    <a:pt x="27203" y="119380"/>
                  </a:lnTo>
                  <a:close/>
                </a:path>
                <a:path w="40004" h="168909">
                  <a:moveTo>
                    <a:pt x="27952" y="135394"/>
                  </a:moveTo>
                  <a:lnTo>
                    <a:pt x="27012" y="134785"/>
                  </a:lnTo>
                  <a:lnTo>
                    <a:pt x="27584" y="135229"/>
                  </a:lnTo>
                  <a:lnTo>
                    <a:pt x="27952" y="135394"/>
                  </a:lnTo>
                  <a:close/>
                </a:path>
                <a:path w="40004" h="168909">
                  <a:moveTo>
                    <a:pt x="28117" y="91440"/>
                  </a:moveTo>
                  <a:lnTo>
                    <a:pt x="27851" y="90170"/>
                  </a:lnTo>
                  <a:lnTo>
                    <a:pt x="26289" y="90170"/>
                  </a:lnTo>
                  <a:lnTo>
                    <a:pt x="28067" y="91440"/>
                  </a:lnTo>
                  <a:close/>
                </a:path>
                <a:path w="40004" h="168909">
                  <a:moveTo>
                    <a:pt x="28714" y="91821"/>
                  </a:moveTo>
                  <a:lnTo>
                    <a:pt x="27114" y="91478"/>
                  </a:lnTo>
                  <a:lnTo>
                    <a:pt x="26860" y="91757"/>
                  </a:lnTo>
                  <a:lnTo>
                    <a:pt x="25565" y="91935"/>
                  </a:lnTo>
                  <a:lnTo>
                    <a:pt x="25971" y="92125"/>
                  </a:lnTo>
                  <a:lnTo>
                    <a:pt x="27622" y="92113"/>
                  </a:lnTo>
                  <a:lnTo>
                    <a:pt x="28714" y="91821"/>
                  </a:lnTo>
                  <a:close/>
                </a:path>
                <a:path w="40004" h="168909">
                  <a:moveTo>
                    <a:pt x="29362" y="105714"/>
                  </a:moveTo>
                  <a:lnTo>
                    <a:pt x="28384" y="105283"/>
                  </a:lnTo>
                  <a:lnTo>
                    <a:pt x="25120" y="105181"/>
                  </a:lnTo>
                  <a:lnTo>
                    <a:pt x="25666" y="105410"/>
                  </a:lnTo>
                  <a:lnTo>
                    <a:pt x="29362" y="105714"/>
                  </a:lnTo>
                  <a:close/>
                </a:path>
                <a:path w="40004" h="168909">
                  <a:moveTo>
                    <a:pt x="30708" y="125730"/>
                  </a:moveTo>
                  <a:lnTo>
                    <a:pt x="26009" y="125730"/>
                  </a:lnTo>
                  <a:lnTo>
                    <a:pt x="23812" y="124460"/>
                  </a:lnTo>
                  <a:lnTo>
                    <a:pt x="26873" y="124460"/>
                  </a:lnTo>
                  <a:lnTo>
                    <a:pt x="27000" y="123190"/>
                  </a:lnTo>
                  <a:lnTo>
                    <a:pt x="25628" y="121920"/>
                  </a:lnTo>
                  <a:lnTo>
                    <a:pt x="22898" y="121920"/>
                  </a:lnTo>
                  <a:lnTo>
                    <a:pt x="22491" y="121920"/>
                  </a:lnTo>
                  <a:lnTo>
                    <a:pt x="21932" y="120650"/>
                  </a:lnTo>
                  <a:lnTo>
                    <a:pt x="23380" y="120650"/>
                  </a:lnTo>
                  <a:lnTo>
                    <a:pt x="22898" y="121920"/>
                  </a:lnTo>
                  <a:lnTo>
                    <a:pt x="23545" y="120650"/>
                  </a:lnTo>
                  <a:lnTo>
                    <a:pt x="26974" y="120650"/>
                  </a:lnTo>
                  <a:lnTo>
                    <a:pt x="24815" y="119380"/>
                  </a:lnTo>
                  <a:lnTo>
                    <a:pt x="22694" y="118110"/>
                  </a:lnTo>
                  <a:lnTo>
                    <a:pt x="19113" y="118110"/>
                  </a:lnTo>
                  <a:lnTo>
                    <a:pt x="21678" y="116840"/>
                  </a:lnTo>
                  <a:lnTo>
                    <a:pt x="30657" y="116840"/>
                  </a:lnTo>
                  <a:lnTo>
                    <a:pt x="24777" y="115570"/>
                  </a:lnTo>
                  <a:lnTo>
                    <a:pt x="24993" y="115404"/>
                  </a:lnTo>
                  <a:lnTo>
                    <a:pt x="22860" y="114300"/>
                  </a:lnTo>
                  <a:lnTo>
                    <a:pt x="26403" y="114300"/>
                  </a:lnTo>
                  <a:lnTo>
                    <a:pt x="26619" y="114300"/>
                  </a:lnTo>
                  <a:lnTo>
                    <a:pt x="28346" y="113030"/>
                  </a:lnTo>
                  <a:lnTo>
                    <a:pt x="24231" y="113030"/>
                  </a:lnTo>
                  <a:lnTo>
                    <a:pt x="26987" y="111760"/>
                  </a:lnTo>
                  <a:lnTo>
                    <a:pt x="28155" y="111760"/>
                  </a:lnTo>
                  <a:lnTo>
                    <a:pt x="21170" y="110490"/>
                  </a:lnTo>
                  <a:lnTo>
                    <a:pt x="27508" y="110490"/>
                  </a:lnTo>
                  <a:lnTo>
                    <a:pt x="23482" y="109220"/>
                  </a:lnTo>
                  <a:lnTo>
                    <a:pt x="22402" y="109220"/>
                  </a:lnTo>
                  <a:lnTo>
                    <a:pt x="22606" y="107950"/>
                  </a:lnTo>
                  <a:lnTo>
                    <a:pt x="26466" y="107950"/>
                  </a:lnTo>
                  <a:lnTo>
                    <a:pt x="23063" y="106680"/>
                  </a:lnTo>
                  <a:lnTo>
                    <a:pt x="7569" y="106680"/>
                  </a:lnTo>
                  <a:lnTo>
                    <a:pt x="3683" y="106680"/>
                  </a:lnTo>
                  <a:lnTo>
                    <a:pt x="5880" y="107950"/>
                  </a:lnTo>
                  <a:lnTo>
                    <a:pt x="2438" y="107950"/>
                  </a:lnTo>
                  <a:lnTo>
                    <a:pt x="3276" y="109220"/>
                  </a:lnTo>
                  <a:lnTo>
                    <a:pt x="0" y="109220"/>
                  </a:lnTo>
                  <a:lnTo>
                    <a:pt x="10147" y="110490"/>
                  </a:lnTo>
                  <a:lnTo>
                    <a:pt x="2870" y="110490"/>
                  </a:lnTo>
                  <a:lnTo>
                    <a:pt x="5308" y="113030"/>
                  </a:lnTo>
                  <a:lnTo>
                    <a:pt x="6946" y="114300"/>
                  </a:lnTo>
                  <a:lnTo>
                    <a:pt x="2641" y="114300"/>
                  </a:lnTo>
                  <a:lnTo>
                    <a:pt x="4127" y="115316"/>
                  </a:lnTo>
                  <a:lnTo>
                    <a:pt x="7073" y="114452"/>
                  </a:lnTo>
                  <a:lnTo>
                    <a:pt x="7962" y="115570"/>
                  </a:lnTo>
                  <a:lnTo>
                    <a:pt x="4495" y="115570"/>
                  </a:lnTo>
                  <a:lnTo>
                    <a:pt x="8496" y="116840"/>
                  </a:lnTo>
                  <a:lnTo>
                    <a:pt x="7277" y="118110"/>
                  </a:lnTo>
                  <a:lnTo>
                    <a:pt x="6616" y="118110"/>
                  </a:lnTo>
                  <a:lnTo>
                    <a:pt x="5245" y="116840"/>
                  </a:lnTo>
                  <a:lnTo>
                    <a:pt x="4445" y="116840"/>
                  </a:lnTo>
                  <a:lnTo>
                    <a:pt x="6311" y="118110"/>
                  </a:lnTo>
                  <a:lnTo>
                    <a:pt x="3873" y="119380"/>
                  </a:lnTo>
                  <a:lnTo>
                    <a:pt x="6375" y="120650"/>
                  </a:lnTo>
                  <a:lnTo>
                    <a:pt x="9093" y="120650"/>
                  </a:lnTo>
                  <a:lnTo>
                    <a:pt x="12407" y="121920"/>
                  </a:lnTo>
                  <a:lnTo>
                    <a:pt x="7924" y="121920"/>
                  </a:lnTo>
                  <a:lnTo>
                    <a:pt x="12446" y="123190"/>
                  </a:lnTo>
                  <a:lnTo>
                    <a:pt x="5168" y="121996"/>
                  </a:lnTo>
                  <a:lnTo>
                    <a:pt x="6121" y="123190"/>
                  </a:lnTo>
                  <a:lnTo>
                    <a:pt x="8077" y="123190"/>
                  </a:lnTo>
                  <a:lnTo>
                    <a:pt x="8013" y="124040"/>
                  </a:lnTo>
                  <a:lnTo>
                    <a:pt x="9347" y="124460"/>
                  </a:lnTo>
                  <a:lnTo>
                    <a:pt x="8432" y="125730"/>
                  </a:lnTo>
                  <a:lnTo>
                    <a:pt x="7277" y="125730"/>
                  </a:lnTo>
                  <a:lnTo>
                    <a:pt x="12306" y="127000"/>
                  </a:lnTo>
                  <a:lnTo>
                    <a:pt x="10287" y="128270"/>
                  </a:lnTo>
                  <a:lnTo>
                    <a:pt x="5791" y="127000"/>
                  </a:lnTo>
                  <a:lnTo>
                    <a:pt x="8775" y="128270"/>
                  </a:lnTo>
                  <a:lnTo>
                    <a:pt x="4876" y="128270"/>
                  </a:lnTo>
                  <a:lnTo>
                    <a:pt x="5994" y="129540"/>
                  </a:lnTo>
                  <a:lnTo>
                    <a:pt x="7747" y="129540"/>
                  </a:lnTo>
                  <a:lnTo>
                    <a:pt x="10629" y="129540"/>
                  </a:lnTo>
                  <a:lnTo>
                    <a:pt x="9334" y="130810"/>
                  </a:lnTo>
                  <a:lnTo>
                    <a:pt x="9486" y="130810"/>
                  </a:lnTo>
                  <a:lnTo>
                    <a:pt x="9575" y="130937"/>
                  </a:lnTo>
                  <a:lnTo>
                    <a:pt x="9982" y="131114"/>
                  </a:lnTo>
                  <a:lnTo>
                    <a:pt x="10185" y="130962"/>
                  </a:lnTo>
                  <a:lnTo>
                    <a:pt x="10452" y="130810"/>
                  </a:lnTo>
                  <a:lnTo>
                    <a:pt x="13373" y="130810"/>
                  </a:lnTo>
                  <a:lnTo>
                    <a:pt x="14884" y="130810"/>
                  </a:lnTo>
                  <a:lnTo>
                    <a:pt x="13766" y="132080"/>
                  </a:lnTo>
                  <a:lnTo>
                    <a:pt x="13373" y="130810"/>
                  </a:lnTo>
                  <a:lnTo>
                    <a:pt x="13677" y="132080"/>
                  </a:lnTo>
                  <a:lnTo>
                    <a:pt x="11353" y="132080"/>
                  </a:lnTo>
                  <a:lnTo>
                    <a:pt x="13881" y="133350"/>
                  </a:lnTo>
                  <a:lnTo>
                    <a:pt x="10998" y="133350"/>
                  </a:lnTo>
                  <a:lnTo>
                    <a:pt x="8585" y="134620"/>
                  </a:lnTo>
                  <a:lnTo>
                    <a:pt x="7975" y="135890"/>
                  </a:lnTo>
                  <a:lnTo>
                    <a:pt x="13474" y="134620"/>
                  </a:lnTo>
                  <a:lnTo>
                    <a:pt x="11277" y="135890"/>
                  </a:lnTo>
                  <a:lnTo>
                    <a:pt x="9118" y="135890"/>
                  </a:lnTo>
                  <a:lnTo>
                    <a:pt x="11874" y="137160"/>
                  </a:lnTo>
                  <a:lnTo>
                    <a:pt x="10528" y="138430"/>
                  </a:lnTo>
                  <a:lnTo>
                    <a:pt x="6921" y="138430"/>
                  </a:lnTo>
                  <a:lnTo>
                    <a:pt x="10858" y="139700"/>
                  </a:lnTo>
                  <a:lnTo>
                    <a:pt x="9893" y="140970"/>
                  </a:lnTo>
                  <a:lnTo>
                    <a:pt x="10325" y="140970"/>
                  </a:lnTo>
                  <a:lnTo>
                    <a:pt x="15862" y="142240"/>
                  </a:lnTo>
                  <a:lnTo>
                    <a:pt x="7683" y="142240"/>
                  </a:lnTo>
                  <a:lnTo>
                    <a:pt x="6756" y="143510"/>
                  </a:lnTo>
                  <a:lnTo>
                    <a:pt x="8978" y="144780"/>
                  </a:lnTo>
                  <a:lnTo>
                    <a:pt x="9131" y="144894"/>
                  </a:lnTo>
                  <a:lnTo>
                    <a:pt x="7950" y="146050"/>
                  </a:lnTo>
                  <a:lnTo>
                    <a:pt x="8470" y="146050"/>
                  </a:lnTo>
                  <a:lnTo>
                    <a:pt x="7797" y="147320"/>
                  </a:lnTo>
                  <a:lnTo>
                    <a:pt x="11036" y="147320"/>
                  </a:lnTo>
                  <a:lnTo>
                    <a:pt x="8140" y="148590"/>
                  </a:lnTo>
                  <a:lnTo>
                    <a:pt x="9232" y="149860"/>
                  </a:lnTo>
                  <a:lnTo>
                    <a:pt x="10579" y="151130"/>
                  </a:lnTo>
                  <a:lnTo>
                    <a:pt x="7213" y="151130"/>
                  </a:lnTo>
                  <a:lnTo>
                    <a:pt x="8470" y="152400"/>
                  </a:lnTo>
                  <a:lnTo>
                    <a:pt x="12763" y="152400"/>
                  </a:lnTo>
                  <a:lnTo>
                    <a:pt x="14363" y="152400"/>
                  </a:lnTo>
                  <a:lnTo>
                    <a:pt x="14351" y="153670"/>
                  </a:lnTo>
                  <a:lnTo>
                    <a:pt x="16281" y="153670"/>
                  </a:lnTo>
                  <a:lnTo>
                    <a:pt x="15684" y="153936"/>
                  </a:lnTo>
                  <a:lnTo>
                    <a:pt x="15684" y="156210"/>
                  </a:lnTo>
                  <a:lnTo>
                    <a:pt x="12103" y="156210"/>
                  </a:lnTo>
                  <a:lnTo>
                    <a:pt x="11468" y="155168"/>
                  </a:lnTo>
                  <a:lnTo>
                    <a:pt x="15684" y="156210"/>
                  </a:lnTo>
                  <a:lnTo>
                    <a:pt x="15684" y="153936"/>
                  </a:lnTo>
                  <a:lnTo>
                    <a:pt x="13360" y="154940"/>
                  </a:lnTo>
                  <a:lnTo>
                    <a:pt x="12090" y="153670"/>
                  </a:lnTo>
                  <a:lnTo>
                    <a:pt x="12725" y="154940"/>
                  </a:lnTo>
                  <a:lnTo>
                    <a:pt x="11328" y="154940"/>
                  </a:lnTo>
                  <a:lnTo>
                    <a:pt x="10553" y="154940"/>
                  </a:lnTo>
                  <a:lnTo>
                    <a:pt x="11036" y="155054"/>
                  </a:lnTo>
                  <a:lnTo>
                    <a:pt x="8039" y="156210"/>
                  </a:lnTo>
                  <a:lnTo>
                    <a:pt x="8407" y="156210"/>
                  </a:lnTo>
                  <a:lnTo>
                    <a:pt x="6896" y="157480"/>
                  </a:lnTo>
                  <a:lnTo>
                    <a:pt x="15062" y="157480"/>
                  </a:lnTo>
                  <a:lnTo>
                    <a:pt x="9080" y="158750"/>
                  </a:lnTo>
                  <a:lnTo>
                    <a:pt x="5270" y="158750"/>
                  </a:lnTo>
                  <a:lnTo>
                    <a:pt x="7810" y="160020"/>
                  </a:lnTo>
                  <a:lnTo>
                    <a:pt x="7327" y="160020"/>
                  </a:lnTo>
                  <a:lnTo>
                    <a:pt x="10795" y="161290"/>
                  </a:lnTo>
                  <a:lnTo>
                    <a:pt x="3048" y="162560"/>
                  </a:lnTo>
                  <a:lnTo>
                    <a:pt x="7810" y="163830"/>
                  </a:lnTo>
                  <a:lnTo>
                    <a:pt x="9740" y="165100"/>
                  </a:lnTo>
                  <a:lnTo>
                    <a:pt x="11150" y="165100"/>
                  </a:lnTo>
                  <a:lnTo>
                    <a:pt x="13182" y="165100"/>
                  </a:lnTo>
                  <a:lnTo>
                    <a:pt x="14859" y="166370"/>
                  </a:lnTo>
                  <a:lnTo>
                    <a:pt x="17411" y="166370"/>
                  </a:lnTo>
                  <a:lnTo>
                    <a:pt x="16129" y="165100"/>
                  </a:lnTo>
                  <a:lnTo>
                    <a:pt x="19202" y="165100"/>
                  </a:lnTo>
                  <a:lnTo>
                    <a:pt x="18567" y="166370"/>
                  </a:lnTo>
                  <a:lnTo>
                    <a:pt x="21107" y="165100"/>
                  </a:lnTo>
                  <a:lnTo>
                    <a:pt x="15341" y="163830"/>
                  </a:lnTo>
                  <a:lnTo>
                    <a:pt x="15722" y="163830"/>
                  </a:lnTo>
                  <a:lnTo>
                    <a:pt x="12001" y="162560"/>
                  </a:lnTo>
                  <a:lnTo>
                    <a:pt x="14909" y="162560"/>
                  </a:lnTo>
                  <a:lnTo>
                    <a:pt x="16522" y="161861"/>
                  </a:lnTo>
                  <a:lnTo>
                    <a:pt x="16954" y="162560"/>
                  </a:lnTo>
                  <a:lnTo>
                    <a:pt x="17475" y="162560"/>
                  </a:lnTo>
                  <a:lnTo>
                    <a:pt x="18351" y="162560"/>
                  </a:lnTo>
                  <a:lnTo>
                    <a:pt x="16878" y="161709"/>
                  </a:lnTo>
                  <a:lnTo>
                    <a:pt x="17830" y="161290"/>
                  </a:lnTo>
                  <a:lnTo>
                    <a:pt x="16637" y="160934"/>
                  </a:lnTo>
                  <a:lnTo>
                    <a:pt x="16789" y="161290"/>
                  </a:lnTo>
                  <a:lnTo>
                    <a:pt x="16116" y="160782"/>
                  </a:lnTo>
                  <a:lnTo>
                    <a:pt x="13601" y="160020"/>
                  </a:lnTo>
                  <a:lnTo>
                    <a:pt x="14211" y="160020"/>
                  </a:lnTo>
                  <a:lnTo>
                    <a:pt x="16433" y="158915"/>
                  </a:lnTo>
                  <a:lnTo>
                    <a:pt x="15824" y="158750"/>
                  </a:lnTo>
                  <a:lnTo>
                    <a:pt x="16751" y="158750"/>
                  </a:lnTo>
                  <a:lnTo>
                    <a:pt x="20777" y="158750"/>
                  </a:lnTo>
                  <a:lnTo>
                    <a:pt x="16979" y="157480"/>
                  </a:lnTo>
                  <a:lnTo>
                    <a:pt x="19227" y="157480"/>
                  </a:lnTo>
                  <a:lnTo>
                    <a:pt x="17983" y="156210"/>
                  </a:lnTo>
                  <a:lnTo>
                    <a:pt x="19265" y="156210"/>
                  </a:lnTo>
                  <a:lnTo>
                    <a:pt x="20116" y="154940"/>
                  </a:lnTo>
                  <a:lnTo>
                    <a:pt x="18313" y="154940"/>
                  </a:lnTo>
                  <a:lnTo>
                    <a:pt x="19075" y="153670"/>
                  </a:lnTo>
                  <a:lnTo>
                    <a:pt x="21297" y="153670"/>
                  </a:lnTo>
                  <a:lnTo>
                    <a:pt x="20637" y="152400"/>
                  </a:lnTo>
                  <a:lnTo>
                    <a:pt x="22948" y="152400"/>
                  </a:lnTo>
                  <a:lnTo>
                    <a:pt x="19748" y="151130"/>
                  </a:lnTo>
                  <a:lnTo>
                    <a:pt x="14211" y="151130"/>
                  </a:lnTo>
                  <a:lnTo>
                    <a:pt x="12458" y="149860"/>
                  </a:lnTo>
                  <a:lnTo>
                    <a:pt x="20523" y="149860"/>
                  </a:lnTo>
                  <a:lnTo>
                    <a:pt x="20256" y="148590"/>
                  </a:lnTo>
                  <a:lnTo>
                    <a:pt x="20815" y="148590"/>
                  </a:lnTo>
                  <a:lnTo>
                    <a:pt x="20840" y="147320"/>
                  </a:lnTo>
                  <a:lnTo>
                    <a:pt x="21767" y="147320"/>
                  </a:lnTo>
                  <a:lnTo>
                    <a:pt x="22796" y="146050"/>
                  </a:lnTo>
                  <a:lnTo>
                    <a:pt x="19278" y="146050"/>
                  </a:lnTo>
                  <a:lnTo>
                    <a:pt x="16116" y="144780"/>
                  </a:lnTo>
                  <a:lnTo>
                    <a:pt x="20993" y="144780"/>
                  </a:lnTo>
                  <a:lnTo>
                    <a:pt x="19710" y="143510"/>
                  </a:lnTo>
                  <a:lnTo>
                    <a:pt x="20751" y="143510"/>
                  </a:lnTo>
                  <a:lnTo>
                    <a:pt x="19596" y="142240"/>
                  </a:lnTo>
                  <a:lnTo>
                    <a:pt x="20104" y="142240"/>
                  </a:lnTo>
                  <a:lnTo>
                    <a:pt x="17907" y="140970"/>
                  </a:lnTo>
                  <a:lnTo>
                    <a:pt x="19126" y="140970"/>
                  </a:lnTo>
                  <a:lnTo>
                    <a:pt x="20866" y="139700"/>
                  </a:lnTo>
                  <a:lnTo>
                    <a:pt x="22225" y="140677"/>
                  </a:lnTo>
                  <a:lnTo>
                    <a:pt x="22288" y="140423"/>
                  </a:lnTo>
                  <a:lnTo>
                    <a:pt x="22326" y="140741"/>
                  </a:lnTo>
                  <a:lnTo>
                    <a:pt x="22644" y="140970"/>
                  </a:lnTo>
                  <a:lnTo>
                    <a:pt x="22567" y="140436"/>
                  </a:lnTo>
                  <a:lnTo>
                    <a:pt x="22377" y="140677"/>
                  </a:lnTo>
                  <a:lnTo>
                    <a:pt x="22390" y="140423"/>
                  </a:lnTo>
                  <a:lnTo>
                    <a:pt x="22466" y="139700"/>
                  </a:lnTo>
                  <a:lnTo>
                    <a:pt x="22567" y="140411"/>
                  </a:lnTo>
                  <a:lnTo>
                    <a:pt x="23088" y="139700"/>
                  </a:lnTo>
                  <a:lnTo>
                    <a:pt x="24587" y="139700"/>
                  </a:lnTo>
                  <a:lnTo>
                    <a:pt x="24739" y="139700"/>
                  </a:lnTo>
                  <a:lnTo>
                    <a:pt x="25298" y="138430"/>
                  </a:lnTo>
                  <a:lnTo>
                    <a:pt x="26200" y="138430"/>
                  </a:lnTo>
                  <a:lnTo>
                    <a:pt x="30505" y="137160"/>
                  </a:lnTo>
                  <a:lnTo>
                    <a:pt x="19113" y="135890"/>
                  </a:lnTo>
                  <a:lnTo>
                    <a:pt x="22974" y="135204"/>
                  </a:lnTo>
                  <a:lnTo>
                    <a:pt x="21666" y="134620"/>
                  </a:lnTo>
                  <a:lnTo>
                    <a:pt x="23837" y="134620"/>
                  </a:lnTo>
                  <a:lnTo>
                    <a:pt x="24041" y="135013"/>
                  </a:lnTo>
                  <a:lnTo>
                    <a:pt x="26250" y="134620"/>
                  </a:lnTo>
                  <a:lnTo>
                    <a:pt x="27203" y="134620"/>
                  </a:lnTo>
                  <a:lnTo>
                    <a:pt x="27216" y="133350"/>
                  </a:lnTo>
                  <a:lnTo>
                    <a:pt x="22174" y="133350"/>
                  </a:lnTo>
                  <a:lnTo>
                    <a:pt x="23533" y="132080"/>
                  </a:lnTo>
                  <a:lnTo>
                    <a:pt x="17830" y="132080"/>
                  </a:lnTo>
                  <a:lnTo>
                    <a:pt x="18313" y="130810"/>
                  </a:lnTo>
                  <a:lnTo>
                    <a:pt x="23075" y="130810"/>
                  </a:lnTo>
                  <a:lnTo>
                    <a:pt x="24041" y="132080"/>
                  </a:lnTo>
                  <a:lnTo>
                    <a:pt x="25692" y="132080"/>
                  </a:lnTo>
                  <a:lnTo>
                    <a:pt x="25590" y="130810"/>
                  </a:lnTo>
                  <a:lnTo>
                    <a:pt x="26771" y="130810"/>
                  </a:lnTo>
                  <a:lnTo>
                    <a:pt x="25044" y="129540"/>
                  </a:lnTo>
                  <a:lnTo>
                    <a:pt x="24155" y="129540"/>
                  </a:lnTo>
                  <a:lnTo>
                    <a:pt x="25768" y="128270"/>
                  </a:lnTo>
                  <a:lnTo>
                    <a:pt x="21336" y="128270"/>
                  </a:lnTo>
                  <a:lnTo>
                    <a:pt x="23253" y="127000"/>
                  </a:lnTo>
                  <a:lnTo>
                    <a:pt x="25844" y="128270"/>
                  </a:lnTo>
                  <a:lnTo>
                    <a:pt x="24307" y="127000"/>
                  </a:lnTo>
                  <a:lnTo>
                    <a:pt x="25603" y="127000"/>
                  </a:lnTo>
                  <a:lnTo>
                    <a:pt x="28600" y="128270"/>
                  </a:lnTo>
                  <a:lnTo>
                    <a:pt x="26250" y="127000"/>
                  </a:lnTo>
                  <a:lnTo>
                    <a:pt x="30238" y="127000"/>
                  </a:lnTo>
                  <a:lnTo>
                    <a:pt x="30708" y="125730"/>
                  </a:lnTo>
                  <a:close/>
                </a:path>
                <a:path w="40004" h="168909">
                  <a:moveTo>
                    <a:pt x="31686" y="127000"/>
                  </a:moveTo>
                  <a:lnTo>
                    <a:pt x="31102" y="125730"/>
                  </a:lnTo>
                  <a:lnTo>
                    <a:pt x="30708" y="125730"/>
                  </a:lnTo>
                  <a:lnTo>
                    <a:pt x="31686" y="127000"/>
                  </a:lnTo>
                  <a:close/>
                </a:path>
                <a:path w="40004" h="168909">
                  <a:moveTo>
                    <a:pt x="31762" y="119380"/>
                  </a:moveTo>
                  <a:lnTo>
                    <a:pt x="29819" y="118110"/>
                  </a:lnTo>
                  <a:lnTo>
                    <a:pt x="25527" y="118110"/>
                  </a:lnTo>
                  <a:lnTo>
                    <a:pt x="27203" y="119380"/>
                  </a:lnTo>
                  <a:lnTo>
                    <a:pt x="31762" y="119380"/>
                  </a:lnTo>
                  <a:close/>
                </a:path>
                <a:path w="40004" h="168909">
                  <a:moveTo>
                    <a:pt x="32778" y="33553"/>
                  </a:moveTo>
                  <a:lnTo>
                    <a:pt x="32550" y="33693"/>
                  </a:lnTo>
                  <a:lnTo>
                    <a:pt x="32639" y="34290"/>
                  </a:lnTo>
                  <a:lnTo>
                    <a:pt x="32778" y="33553"/>
                  </a:lnTo>
                  <a:close/>
                </a:path>
                <a:path w="40004" h="168909">
                  <a:moveTo>
                    <a:pt x="35788" y="54317"/>
                  </a:moveTo>
                  <a:lnTo>
                    <a:pt x="34925" y="53746"/>
                  </a:lnTo>
                  <a:lnTo>
                    <a:pt x="34709" y="53949"/>
                  </a:lnTo>
                  <a:lnTo>
                    <a:pt x="35788" y="54317"/>
                  </a:lnTo>
                  <a:close/>
                </a:path>
                <a:path w="40004" h="168909">
                  <a:moveTo>
                    <a:pt x="36271" y="80010"/>
                  </a:moveTo>
                  <a:lnTo>
                    <a:pt x="32359" y="80010"/>
                  </a:lnTo>
                  <a:lnTo>
                    <a:pt x="34531" y="81280"/>
                  </a:lnTo>
                  <a:lnTo>
                    <a:pt x="36271" y="80010"/>
                  </a:lnTo>
                  <a:close/>
                </a:path>
                <a:path w="40004" h="168909">
                  <a:moveTo>
                    <a:pt x="38290" y="31750"/>
                  </a:moveTo>
                  <a:lnTo>
                    <a:pt x="37338" y="30480"/>
                  </a:lnTo>
                  <a:lnTo>
                    <a:pt x="36068" y="30480"/>
                  </a:lnTo>
                  <a:lnTo>
                    <a:pt x="38290" y="31750"/>
                  </a:lnTo>
                  <a:close/>
                </a:path>
                <a:path w="40004" h="168909">
                  <a:moveTo>
                    <a:pt x="39281" y="34290"/>
                  </a:moveTo>
                  <a:lnTo>
                    <a:pt x="37325" y="33020"/>
                  </a:lnTo>
                  <a:lnTo>
                    <a:pt x="33045" y="31750"/>
                  </a:lnTo>
                  <a:lnTo>
                    <a:pt x="32867" y="33020"/>
                  </a:lnTo>
                  <a:lnTo>
                    <a:pt x="32435" y="33020"/>
                  </a:lnTo>
                  <a:lnTo>
                    <a:pt x="32842" y="33210"/>
                  </a:lnTo>
                  <a:lnTo>
                    <a:pt x="32778" y="33553"/>
                  </a:lnTo>
                  <a:lnTo>
                    <a:pt x="33121" y="33350"/>
                  </a:lnTo>
                  <a:lnTo>
                    <a:pt x="35102" y="34290"/>
                  </a:lnTo>
                  <a:lnTo>
                    <a:pt x="35648" y="33020"/>
                  </a:lnTo>
                  <a:lnTo>
                    <a:pt x="39281" y="34290"/>
                  </a:lnTo>
                  <a:close/>
                </a:path>
                <a:path w="40004" h="168909">
                  <a:moveTo>
                    <a:pt x="39560" y="41910"/>
                  </a:moveTo>
                  <a:lnTo>
                    <a:pt x="36601" y="41287"/>
                  </a:lnTo>
                  <a:lnTo>
                    <a:pt x="35725" y="40640"/>
                  </a:lnTo>
                  <a:lnTo>
                    <a:pt x="34010" y="39370"/>
                  </a:lnTo>
                  <a:lnTo>
                    <a:pt x="35229" y="39370"/>
                  </a:lnTo>
                  <a:lnTo>
                    <a:pt x="31584" y="38100"/>
                  </a:lnTo>
                  <a:lnTo>
                    <a:pt x="31965" y="38100"/>
                  </a:lnTo>
                  <a:lnTo>
                    <a:pt x="31534" y="37833"/>
                  </a:lnTo>
                  <a:lnTo>
                    <a:pt x="31191" y="38100"/>
                  </a:lnTo>
                  <a:lnTo>
                    <a:pt x="29629" y="38100"/>
                  </a:lnTo>
                  <a:lnTo>
                    <a:pt x="30010" y="36830"/>
                  </a:lnTo>
                  <a:lnTo>
                    <a:pt x="31534" y="37833"/>
                  </a:lnTo>
                  <a:lnTo>
                    <a:pt x="32778" y="36830"/>
                  </a:lnTo>
                  <a:lnTo>
                    <a:pt x="31229" y="36830"/>
                  </a:lnTo>
                  <a:lnTo>
                    <a:pt x="29108" y="35560"/>
                  </a:lnTo>
                  <a:lnTo>
                    <a:pt x="27978" y="35560"/>
                  </a:lnTo>
                  <a:lnTo>
                    <a:pt x="29946" y="34290"/>
                  </a:lnTo>
                  <a:lnTo>
                    <a:pt x="32575" y="35560"/>
                  </a:lnTo>
                  <a:lnTo>
                    <a:pt x="30988" y="34290"/>
                  </a:lnTo>
                  <a:lnTo>
                    <a:pt x="31572" y="34290"/>
                  </a:lnTo>
                  <a:lnTo>
                    <a:pt x="32550" y="33693"/>
                  </a:lnTo>
                  <a:lnTo>
                    <a:pt x="32435" y="33020"/>
                  </a:lnTo>
                  <a:lnTo>
                    <a:pt x="28359" y="33020"/>
                  </a:lnTo>
                  <a:lnTo>
                    <a:pt x="31280" y="31750"/>
                  </a:lnTo>
                  <a:lnTo>
                    <a:pt x="33045" y="31750"/>
                  </a:lnTo>
                  <a:lnTo>
                    <a:pt x="36004" y="31750"/>
                  </a:lnTo>
                  <a:lnTo>
                    <a:pt x="36068" y="30480"/>
                  </a:lnTo>
                  <a:lnTo>
                    <a:pt x="34556" y="30480"/>
                  </a:lnTo>
                  <a:lnTo>
                    <a:pt x="35077" y="29210"/>
                  </a:lnTo>
                  <a:lnTo>
                    <a:pt x="32956" y="29210"/>
                  </a:lnTo>
                  <a:lnTo>
                    <a:pt x="32194" y="29222"/>
                  </a:lnTo>
                  <a:lnTo>
                    <a:pt x="32969" y="29387"/>
                  </a:lnTo>
                  <a:lnTo>
                    <a:pt x="33058" y="30480"/>
                  </a:lnTo>
                  <a:lnTo>
                    <a:pt x="32181" y="30480"/>
                  </a:lnTo>
                  <a:lnTo>
                    <a:pt x="27508" y="29210"/>
                  </a:lnTo>
                  <a:lnTo>
                    <a:pt x="31635" y="29210"/>
                  </a:lnTo>
                  <a:lnTo>
                    <a:pt x="33934" y="27940"/>
                  </a:lnTo>
                  <a:lnTo>
                    <a:pt x="34937" y="27940"/>
                  </a:lnTo>
                  <a:lnTo>
                    <a:pt x="35636" y="26670"/>
                  </a:lnTo>
                  <a:lnTo>
                    <a:pt x="30213" y="25400"/>
                  </a:lnTo>
                  <a:lnTo>
                    <a:pt x="29540" y="24130"/>
                  </a:lnTo>
                  <a:lnTo>
                    <a:pt x="31826" y="25400"/>
                  </a:lnTo>
                  <a:lnTo>
                    <a:pt x="33909" y="25400"/>
                  </a:lnTo>
                  <a:lnTo>
                    <a:pt x="32562" y="24130"/>
                  </a:lnTo>
                  <a:lnTo>
                    <a:pt x="33210" y="24130"/>
                  </a:lnTo>
                  <a:lnTo>
                    <a:pt x="33540" y="24130"/>
                  </a:lnTo>
                  <a:lnTo>
                    <a:pt x="33159" y="24003"/>
                  </a:lnTo>
                  <a:lnTo>
                    <a:pt x="32943" y="23482"/>
                  </a:lnTo>
                  <a:lnTo>
                    <a:pt x="32943" y="23939"/>
                  </a:lnTo>
                  <a:lnTo>
                    <a:pt x="29718" y="22860"/>
                  </a:lnTo>
                  <a:lnTo>
                    <a:pt x="31521" y="22860"/>
                  </a:lnTo>
                  <a:lnTo>
                    <a:pt x="32943" y="23939"/>
                  </a:lnTo>
                  <a:lnTo>
                    <a:pt x="32943" y="23482"/>
                  </a:lnTo>
                  <a:lnTo>
                    <a:pt x="32689" y="22860"/>
                  </a:lnTo>
                  <a:lnTo>
                    <a:pt x="33845" y="22860"/>
                  </a:lnTo>
                  <a:lnTo>
                    <a:pt x="35179" y="21590"/>
                  </a:lnTo>
                  <a:lnTo>
                    <a:pt x="32524" y="20320"/>
                  </a:lnTo>
                  <a:lnTo>
                    <a:pt x="30200" y="19050"/>
                  </a:lnTo>
                  <a:lnTo>
                    <a:pt x="32524" y="17780"/>
                  </a:lnTo>
                  <a:lnTo>
                    <a:pt x="31153" y="17780"/>
                  </a:lnTo>
                  <a:lnTo>
                    <a:pt x="34899" y="16510"/>
                  </a:lnTo>
                  <a:lnTo>
                    <a:pt x="32753" y="15240"/>
                  </a:lnTo>
                  <a:lnTo>
                    <a:pt x="28460" y="12700"/>
                  </a:lnTo>
                  <a:lnTo>
                    <a:pt x="34251" y="11430"/>
                  </a:lnTo>
                  <a:lnTo>
                    <a:pt x="35445" y="11430"/>
                  </a:lnTo>
                  <a:lnTo>
                    <a:pt x="33007" y="10160"/>
                  </a:lnTo>
                  <a:lnTo>
                    <a:pt x="34353" y="10160"/>
                  </a:lnTo>
                  <a:lnTo>
                    <a:pt x="30822" y="8890"/>
                  </a:lnTo>
                  <a:lnTo>
                    <a:pt x="28282" y="7620"/>
                  </a:lnTo>
                  <a:lnTo>
                    <a:pt x="38722" y="8890"/>
                  </a:lnTo>
                  <a:lnTo>
                    <a:pt x="33870" y="6350"/>
                  </a:lnTo>
                  <a:lnTo>
                    <a:pt x="32194" y="6350"/>
                  </a:lnTo>
                  <a:lnTo>
                    <a:pt x="30670" y="5080"/>
                  </a:lnTo>
                  <a:lnTo>
                    <a:pt x="33680" y="5080"/>
                  </a:lnTo>
                  <a:lnTo>
                    <a:pt x="31000" y="3810"/>
                  </a:lnTo>
                  <a:lnTo>
                    <a:pt x="32296" y="2540"/>
                  </a:lnTo>
                  <a:lnTo>
                    <a:pt x="37503" y="5080"/>
                  </a:lnTo>
                  <a:lnTo>
                    <a:pt x="37973" y="3810"/>
                  </a:lnTo>
                  <a:lnTo>
                    <a:pt x="37401" y="2540"/>
                  </a:lnTo>
                  <a:lnTo>
                    <a:pt x="33350" y="1270"/>
                  </a:lnTo>
                  <a:lnTo>
                    <a:pt x="32143" y="1270"/>
                  </a:lnTo>
                  <a:lnTo>
                    <a:pt x="31153" y="2540"/>
                  </a:lnTo>
                  <a:lnTo>
                    <a:pt x="29514" y="1270"/>
                  </a:lnTo>
                  <a:lnTo>
                    <a:pt x="28702" y="1270"/>
                  </a:lnTo>
                  <a:lnTo>
                    <a:pt x="23888" y="0"/>
                  </a:lnTo>
                  <a:lnTo>
                    <a:pt x="23418" y="0"/>
                  </a:lnTo>
                  <a:lnTo>
                    <a:pt x="23418" y="20320"/>
                  </a:lnTo>
                  <a:lnTo>
                    <a:pt x="20993" y="20320"/>
                  </a:lnTo>
                  <a:lnTo>
                    <a:pt x="20396" y="19583"/>
                  </a:lnTo>
                  <a:lnTo>
                    <a:pt x="20396" y="20320"/>
                  </a:lnTo>
                  <a:lnTo>
                    <a:pt x="19316" y="21590"/>
                  </a:lnTo>
                  <a:lnTo>
                    <a:pt x="15773" y="20320"/>
                  </a:lnTo>
                  <a:lnTo>
                    <a:pt x="15036" y="20320"/>
                  </a:lnTo>
                  <a:lnTo>
                    <a:pt x="16433" y="19100"/>
                  </a:lnTo>
                  <a:lnTo>
                    <a:pt x="17221" y="20015"/>
                  </a:lnTo>
                  <a:lnTo>
                    <a:pt x="19062" y="19050"/>
                  </a:lnTo>
                  <a:lnTo>
                    <a:pt x="19202" y="19050"/>
                  </a:lnTo>
                  <a:lnTo>
                    <a:pt x="20269" y="20320"/>
                  </a:lnTo>
                  <a:lnTo>
                    <a:pt x="20396" y="20320"/>
                  </a:lnTo>
                  <a:lnTo>
                    <a:pt x="20396" y="19583"/>
                  </a:lnTo>
                  <a:lnTo>
                    <a:pt x="19977" y="19050"/>
                  </a:lnTo>
                  <a:lnTo>
                    <a:pt x="21094" y="19050"/>
                  </a:lnTo>
                  <a:lnTo>
                    <a:pt x="23418" y="20320"/>
                  </a:lnTo>
                  <a:lnTo>
                    <a:pt x="23418" y="0"/>
                  </a:lnTo>
                  <a:lnTo>
                    <a:pt x="18338" y="0"/>
                  </a:lnTo>
                  <a:lnTo>
                    <a:pt x="18338" y="1270"/>
                  </a:lnTo>
                  <a:lnTo>
                    <a:pt x="15963" y="1270"/>
                  </a:lnTo>
                  <a:lnTo>
                    <a:pt x="15900" y="190"/>
                  </a:lnTo>
                  <a:lnTo>
                    <a:pt x="18338" y="1270"/>
                  </a:lnTo>
                  <a:lnTo>
                    <a:pt x="18338" y="0"/>
                  </a:lnTo>
                  <a:lnTo>
                    <a:pt x="15887" y="0"/>
                  </a:lnTo>
                  <a:lnTo>
                    <a:pt x="15468" y="0"/>
                  </a:lnTo>
                  <a:lnTo>
                    <a:pt x="13639" y="0"/>
                  </a:lnTo>
                  <a:lnTo>
                    <a:pt x="15570" y="1270"/>
                  </a:lnTo>
                  <a:lnTo>
                    <a:pt x="14249" y="1270"/>
                  </a:lnTo>
                  <a:lnTo>
                    <a:pt x="18783" y="2540"/>
                  </a:lnTo>
                  <a:lnTo>
                    <a:pt x="18249" y="2540"/>
                  </a:lnTo>
                  <a:lnTo>
                    <a:pt x="19583" y="3810"/>
                  </a:lnTo>
                  <a:lnTo>
                    <a:pt x="17399" y="3810"/>
                  </a:lnTo>
                  <a:lnTo>
                    <a:pt x="15570" y="2540"/>
                  </a:lnTo>
                  <a:lnTo>
                    <a:pt x="17348" y="3810"/>
                  </a:lnTo>
                  <a:lnTo>
                    <a:pt x="16281" y="3810"/>
                  </a:lnTo>
                  <a:lnTo>
                    <a:pt x="14833" y="2540"/>
                  </a:lnTo>
                  <a:lnTo>
                    <a:pt x="15341" y="3810"/>
                  </a:lnTo>
                  <a:lnTo>
                    <a:pt x="17894" y="5080"/>
                  </a:lnTo>
                  <a:lnTo>
                    <a:pt x="15138" y="5080"/>
                  </a:lnTo>
                  <a:lnTo>
                    <a:pt x="18440" y="6350"/>
                  </a:lnTo>
                  <a:lnTo>
                    <a:pt x="16179" y="5727"/>
                  </a:lnTo>
                  <a:lnTo>
                    <a:pt x="17259" y="6286"/>
                  </a:lnTo>
                  <a:lnTo>
                    <a:pt x="12128" y="5080"/>
                  </a:lnTo>
                  <a:lnTo>
                    <a:pt x="17056" y="7620"/>
                  </a:lnTo>
                  <a:lnTo>
                    <a:pt x="11201" y="6350"/>
                  </a:lnTo>
                  <a:lnTo>
                    <a:pt x="16065" y="7620"/>
                  </a:lnTo>
                  <a:lnTo>
                    <a:pt x="13182" y="8890"/>
                  </a:lnTo>
                  <a:lnTo>
                    <a:pt x="15811" y="10160"/>
                  </a:lnTo>
                  <a:lnTo>
                    <a:pt x="16040" y="10160"/>
                  </a:lnTo>
                  <a:lnTo>
                    <a:pt x="16891" y="11430"/>
                  </a:lnTo>
                  <a:lnTo>
                    <a:pt x="19354" y="12700"/>
                  </a:lnTo>
                  <a:lnTo>
                    <a:pt x="15367" y="12700"/>
                  </a:lnTo>
                  <a:lnTo>
                    <a:pt x="14617" y="11430"/>
                  </a:lnTo>
                  <a:lnTo>
                    <a:pt x="14122" y="11430"/>
                  </a:lnTo>
                  <a:lnTo>
                    <a:pt x="14008" y="12700"/>
                  </a:lnTo>
                  <a:lnTo>
                    <a:pt x="12966" y="12700"/>
                  </a:lnTo>
                  <a:lnTo>
                    <a:pt x="16040" y="13970"/>
                  </a:lnTo>
                  <a:lnTo>
                    <a:pt x="15303" y="13970"/>
                  </a:lnTo>
                  <a:lnTo>
                    <a:pt x="16294" y="15240"/>
                  </a:lnTo>
                  <a:lnTo>
                    <a:pt x="12433" y="13970"/>
                  </a:lnTo>
                  <a:lnTo>
                    <a:pt x="11137" y="13970"/>
                  </a:lnTo>
                  <a:lnTo>
                    <a:pt x="9398" y="12700"/>
                  </a:lnTo>
                  <a:lnTo>
                    <a:pt x="9245" y="13970"/>
                  </a:lnTo>
                  <a:lnTo>
                    <a:pt x="10439" y="13970"/>
                  </a:lnTo>
                  <a:lnTo>
                    <a:pt x="11391" y="15240"/>
                  </a:lnTo>
                  <a:lnTo>
                    <a:pt x="14871" y="16510"/>
                  </a:lnTo>
                  <a:lnTo>
                    <a:pt x="16014" y="16510"/>
                  </a:lnTo>
                  <a:lnTo>
                    <a:pt x="12979" y="17780"/>
                  </a:lnTo>
                  <a:lnTo>
                    <a:pt x="16738" y="19050"/>
                  </a:lnTo>
                  <a:lnTo>
                    <a:pt x="16484" y="19050"/>
                  </a:lnTo>
                  <a:lnTo>
                    <a:pt x="10909" y="19050"/>
                  </a:lnTo>
                  <a:lnTo>
                    <a:pt x="9766" y="20320"/>
                  </a:lnTo>
                  <a:lnTo>
                    <a:pt x="12573" y="20320"/>
                  </a:lnTo>
                  <a:lnTo>
                    <a:pt x="11430" y="21590"/>
                  </a:lnTo>
                  <a:lnTo>
                    <a:pt x="16281" y="21590"/>
                  </a:lnTo>
                  <a:lnTo>
                    <a:pt x="19646" y="24130"/>
                  </a:lnTo>
                  <a:lnTo>
                    <a:pt x="7277" y="21590"/>
                  </a:lnTo>
                  <a:lnTo>
                    <a:pt x="11861" y="22860"/>
                  </a:lnTo>
                  <a:lnTo>
                    <a:pt x="14198" y="24130"/>
                  </a:lnTo>
                  <a:lnTo>
                    <a:pt x="18656" y="24130"/>
                  </a:lnTo>
                  <a:lnTo>
                    <a:pt x="16205" y="25400"/>
                  </a:lnTo>
                  <a:lnTo>
                    <a:pt x="17919" y="25400"/>
                  </a:lnTo>
                  <a:lnTo>
                    <a:pt x="17145" y="25755"/>
                  </a:lnTo>
                  <a:lnTo>
                    <a:pt x="17145" y="30480"/>
                  </a:lnTo>
                  <a:lnTo>
                    <a:pt x="16268" y="31750"/>
                  </a:lnTo>
                  <a:lnTo>
                    <a:pt x="16395" y="30480"/>
                  </a:lnTo>
                  <a:lnTo>
                    <a:pt x="17145" y="30480"/>
                  </a:lnTo>
                  <a:lnTo>
                    <a:pt x="17145" y="25755"/>
                  </a:lnTo>
                  <a:lnTo>
                    <a:pt x="15557" y="26479"/>
                  </a:lnTo>
                  <a:lnTo>
                    <a:pt x="15557" y="26670"/>
                  </a:lnTo>
                  <a:lnTo>
                    <a:pt x="15125" y="26670"/>
                  </a:lnTo>
                  <a:lnTo>
                    <a:pt x="12446" y="26670"/>
                  </a:lnTo>
                  <a:lnTo>
                    <a:pt x="14871" y="29210"/>
                  </a:lnTo>
                  <a:lnTo>
                    <a:pt x="12153" y="29210"/>
                  </a:lnTo>
                  <a:lnTo>
                    <a:pt x="13766" y="30480"/>
                  </a:lnTo>
                  <a:lnTo>
                    <a:pt x="11391" y="31750"/>
                  </a:lnTo>
                  <a:lnTo>
                    <a:pt x="9144" y="33020"/>
                  </a:lnTo>
                  <a:lnTo>
                    <a:pt x="12153" y="34290"/>
                  </a:lnTo>
                  <a:lnTo>
                    <a:pt x="13271" y="34290"/>
                  </a:lnTo>
                  <a:lnTo>
                    <a:pt x="13449" y="35560"/>
                  </a:lnTo>
                  <a:lnTo>
                    <a:pt x="11468" y="34290"/>
                  </a:lnTo>
                  <a:lnTo>
                    <a:pt x="10579" y="34290"/>
                  </a:lnTo>
                  <a:lnTo>
                    <a:pt x="13068" y="35560"/>
                  </a:lnTo>
                  <a:lnTo>
                    <a:pt x="15875" y="38100"/>
                  </a:lnTo>
                  <a:lnTo>
                    <a:pt x="10287" y="38100"/>
                  </a:lnTo>
                  <a:lnTo>
                    <a:pt x="17780" y="39370"/>
                  </a:lnTo>
                  <a:lnTo>
                    <a:pt x="14325" y="39370"/>
                  </a:lnTo>
                  <a:lnTo>
                    <a:pt x="12827" y="40640"/>
                  </a:lnTo>
                  <a:lnTo>
                    <a:pt x="15443" y="43180"/>
                  </a:lnTo>
                  <a:lnTo>
                    <a:pt x="10693" y="44450"/>
                  </a:lnTo>
                  <a:lnTo>
                    <a:pt x="15087" y="44450"/>
                  </a:lnTo>
                  <a:lnTo>
                    <a:pt x="8572" y="45720"/>
                  </a:lnTo>
                  <a:lnTo>
                    <a:pt x="14706" y="45720"/>
                  </a:lnTo>
                  <a:lnTo>
                    <a:pt x="11569" y="46990"/>
                  </a:lnTo>
                  <a:lnTo>
                    <a:pt x="8318" y="46990"/>
                  </a:lnTo>
                  <a:lnTo>
                    <a:pt x="8001" y="48260"/>
                  </a:lnTo>
                  <a:lnTo>
                    <a:pt x="9486" y="48260"/>
                  </a:lnTo>
                  <a:lnTo>
                    <a:pt x="12788" y="49530"/>
                  </a:lnTo>
                  <a:lnTo>
                    <a:pt x="12103" y="49530"/>
                  </a:lnTo>
                  <a:lnTo>
                    <a:pt x="13487" y="50800"/>
                  </a:lnTo>
                  <a:lnTo>
                    <a:pt x="13042" y="50800"/>
                  </a:lnTo>
                  <a:lnTo>
                    <a:pt x="13042" y="58420"/>
                  </a:lnTo>
                  <a:lnTo>
                    <a:pt x="12598" y="59690"/>
                  </a:lnTo>
                  <a:lnTo>
                    <a:pt x="9144" y="58420"/>
                  </a:lnTo>
                  <a:lnTo>
                    <a:pt x="13042" y="58420"/>
                  </a:lnTo>
                  <a:lnTo>
                    <a:pt x="13042" y="50800"/>
                  </a:lnTo>
                  <a:lnTo>
                    <a:pt x="8051" y="50800"/>
                  </a:lnTo>
                  <a:lnTo>
                    <a:pt x="9334" y="52070"/>
                  </a:lnTo>
                  <a:lnTo>
                    <a:pt x="8115" y="52070"/>
                  </a:lnTo>
                  <a:lnTo>
                    <a:pt x="10160" y="52882"/>
                  </a:lnTo>
                  <a:lnTo>
                    <a:pt x="11315" y="53340"/>
                  </a:lnTo>
                  <a:lnTo>
                    <a:pt x="10452" y="53174"/>
                  </a:lnTo>
                  <a:lnTo>
                    <a:pt x="4711" y="52070"/>
                  </a:lnTo>
                  <a:lnTo>
                    <a:pt x="7645" y="53340"/>
                  </a:lnTo>
                  <a:lnTo>
                    <a:pt x="8229" y="53340"/>
                  </a:lnTo>
                  <a:lnTo>
                    <a:pt x="8128" y="54610"/>
                  </a:lnTo>
                  <a:lnTo>
                    <a:pt x="6680" y="54610"/>
                  </a:lnTo>
                  <a:lnTo>
                    <a:pt x="6019" y="55880"/>
                  </a:lnTo>
                  <a:lnTo>
                    <a:pt x="7518" y="57150"/>
                  </a:lnTo>
                  <a:lnTo>
                    <a:pt x="7366" y="58420"/>
                  </a:lnTo>
                  <a:lnTo>
                    <a:pt x="6362" y="58420"/>
                  </a:lnTo>
                  <a:lnTo>
                    <a:pt x="8077" y="59461"/>
                  </a:lnTo>
                  <a:lnTo>
                    <a:pt x="7645" y="58420"/>
                  </a:lnTo>
                  <a:lnTo>
                    <a:pt x="8064" y="58420"/>
                  </a:lnTo>
                  <a:lnTo>
                    <a:pt x="9182" y="59690"/>
                  </a:lnTo>
                  <a:lnTo>
                    <a:pt x="8458" y="59690"/>
                  </a:lnTo>
                  <a:lnTo>
                    <a:pt x="8077" y="59461"/>
                  </a:lnTo>
                  <a:lnTo>
                    <a:pt x="8166" y="59690"/>
                  </a:lnTo>
                  <a:lnTo>
                    <a:pt x="5486" y="59690"/>
                  </a:lnTo>
                  <a:lnTo>
                    <a:pt x="5334" y="60960"/>
                  </a:lnTo>
                  <a:lnTo>
                    <a:pt x="6438" y="62230"/>
                  </a:lnTo>
                  <a:lnTo>
                    <a:pt x="6515" y="63500"/>
                  </a:lnTo>
                  <a:lnTo>
                    <a:pt x="8763" y="63500"/>
                  </a:lnTo>
                  <a:lnTo>
                    <a:pt x="11099" y="64770"/>
                  </a:lnTo>
                  <a:lnTo>
                    <a:pt x="10096" y="64770"/>
                  </a:lnTo>
                  <a:lnTo>
                    <a:pt x="7721" y="66040"/>
                  </a:lnTo>
                  <a:lnTo>
                    <a:pt x="7886" y="66040"/>
                  </a:lnTo>
                  <a:lnTo>
                    <a:pt x="9296" y="67310"/>
                  </a:lnTo>
                  <a:lnTo>
                    <a:pt x="7696" y="67310"/>
                  </a:lnTo>
                  <a:lnTo>
                    <a:pt x="8039" y="68580"/>
                  </a:lnTo>
                  <a:lnTo>
                    <a:pt x="10147" y="69850"/>
                  </a:lnTo>
                  <a:lnTo>
                    <a:pt x="12649" y="69850"/>
                  </a:lnTo>
                  <a:lnTo>
                    <a:pt x="13068" y="71120"/>
                  </a:lnTo>
                  <a:lnTo>
                    <a:pt x="11861" y="71120"/>
                  </a:lnTo>
                  <a:lnTo>
                    <a:pt x="13804" y="72390"/>
                  </a:lnTo>
                  <a:lnTo>
                    <a:pt x="1828" y="73660"/>
                  </a:lnTo>
                  <a:lnTo>
                    <a:pt x="7289" y="74930"/>
                  </a:lnTo>
                  <a:lnTo>
                    <a:pt x="7035" y="74930"/>
                  </a:lnTo>
                  <a:lnTo>
                    <a:pt x="9829" y="76200"/>
                  </a:lnTo>
                  <a:lnTo>
                    <a:pt x="9436" y="77165"/>
                  </a:lnTo>
                  <a:lnTo>
                    <a:pt x="10490" y="77470"/>
                  </a:lnTo>
                  <a:lnTo>
                    <a:pt x="5334" y="78740"/>
                  </a:lnTo>
                  <a:lnTo>
                    <a:pt x="8216" y="80010"/>
                  </a:lnTo>
                  <a:lnTo>
                    <a:pt x="254" y="80010"/>
                  </a:lnTo>
                  <a:lnTo>
                    <a:pt x="8509" y="82550"/>
                  </a:lnTo>
                  <a:lnTo>
                    <a:pt x="3378" y="83820"/>
                  </a:lnTo>
                  <a:lnTo>
                    <a:pt x="6388" y="83820"/>
                  </a:lnTo>
                  <a:lnTo>
                    <a:pt x="8420" y="86360"/>
                  </a:lnTo>
                  <a:lnTo>
                    <a:pt x="3276" y="88900"/>
                  </a:lnTo>
                  <a:lnTo>
                    <a:pt x="1397" y="91440"/>
                  </a:lnTo>
                  <a:lnTo>
                    <a:pt x="825" y="92710"/>
                  </a:lnTo>
                  <a:lnTo>
                    <a:pt x="3022" y="92710"/>
                  </a:lnTo>
                  <a:lnTo>
                    <a:pt x="10972" y="92710"/>
                  </a:lnTo>
                  <a:lnTo>
                    <a:pt x="6438" y="93980"/>
                  </a:lnTo>
                  <a:lnTo>
                    <a:pt x="3022" y="92710"/>
                  </a:lnTo>
                  <a:lnTo>
                    <a:pt x="6997" y="95250"/>
                  </a:lnTo>
                  <a:lnTo>
                    <a:pt x="2565" y="96520"/>
                  </a:lnTo>
                  <a:lnTo>
                    <a:pt x="5956" y="99060"/>
                  </a:lnTo>
                  <a:lnTo>
                    <a:pt x="1625" y="99060"/>
                  </a:lnTo>
                  <a:lnTo>
                    <a:pt x="3937" y="100330"/>
                  </a:lnTo>
                  <a:lnTo>
                    <a:pt x="1562" y="100330"/>
                  </a:lnTo>
                  <a:lnTo>
                    <a:pt x="6197" y="101600"/>
                  </a:lnTo>
                  <a:lnTo>
                    <a:pt x="3898" y="101600"/>
                  </a:lnTo>
                  <a:lnTo>
                    <a:pt x="2311" y="102870"/>
                  </a:lnTo>
                  <a:lnTo>
                    <a:pt x="3784" y="102870"/>
                  </a:lnTo>
                  <a:lnTo>
                    <a:pt x="6413" y="104140"/>
                  </a:lnTo>
                  <a:lnTo>
                    <a:pt x="4648" y="104140"/>
                  </a:lnTo>
                  <a:lnTo>
                    <a:pt x="7874" y="105410"/>
                  </a:lnTo>
                  <a:lnTo>
                    <a:pt x="19672" y="105410"/>
                  </a:lnTo>
                  <a:lnTo>
                    <a:pt x="25247" y="105410"/>
                  </a:lnTo>
                  <a:lnTo>
                    <a:pt x="25120" y="105181"/>
                  </a:lnTo>
                  <a:lnTo>
                    <a:pt x="24599" y="104140"/>
                  </a:lnTo>
                  <a:lnTo>
                    <a:pt x="23990" y="104140"/>
                  </a:lnTo>
                  <a:lnTo>
                    <a:pt x="23876" y="102870"/>
                  </a:lnTo>
                  <a:lnTo>
                    <a:pt x="26657" y="102870"/>
                  </a:lnTo>
                  <a:lnTo>
                    <a:pt x="18796" y="101600"/>
                  </a:lnTo>
                  <a:lnTo>
                    <a:pt x="30848" y="101600"/>
                  </a:lnTo>
                  <a:lnTo>
                    <a:pt x="23202" y="100330"/>
                  </a:lnTo>
                  <a:lnTo>
                    <a:pt x="29946" y="100330"/>
                  </a:lnTo>
                  <a:lnTo>
                    <a:pt x="25107" y="99060"/>
                  </a:lnTo>
                  <a:lnTo>
                    <a:pt x="26670" y="99060"/>
                  </a:lnTo>
                  <a:lnTo>
                    <a:pt x="23253" y="97790"/>
                  </a:lnTo>
                  <a:lnTo>
                    <a:pt x="22186" y="96520"/>
                  </a:lnTo>
                  <a:lnTo>
                    <a:pt x="21018" y="96520"/>
                  </a:lnTo>
                  <a:lnTo>
                    <a:pt x="20320" y="95250"/>
                  </a:lnTo>
                  <a:lnTo>
                    <a:pt x="21272" y="95250"/>
                  </a:lnTo>
                  <a:lnTo>
                    <a:pt x="28321" y="95250"/>
                  </a:lnTo>
                  <a:lnTo>
                    <a:pt x="27851" y="93980"/>
                  </a:lnTo>
                  <a:lnTo>
                    <a:pt x="23761" y="93980"/>
                  </a:lnTo>
                  <a:lnTo>
                    <a:pt x="24130" y="92710"/>
                  </a:lnTo>
                  <a:lnTo>
                    <a:pt x="22898" y="92710"/>
                  </a:lnTo>
                  <a:lnTo>
                    <a:pt x="18859" y="91440"/>
                  </a:lnTo>
                  <a:lnTo>
                    <a:pt x="25209" y="92710"/>
                  </a:lnTo>
                  <a:lnTo>
                    <a:pt x="22237" y="91440"/>
                  </a:lnTo>
                  <a:lnTo>
                    <a:pt x="25400" y="91440"/>
                  </a:lnTo>
                  <a:lnTo>
                    <a:pt x="22479" y="90170"/>
                  </a:lnTo>
                  <a:lnTo>
                    <a:pt x="21780" y="88963"/>
                  </a:lnTo>
                  <a:lnTo>
                    <a:pt x="21945" y="87630"/>
                  </a:lnTo>
                  <a:lnTo>
                    <a:pt x="29921" y="88900"/>
                  </a:lnTo>
                  <a:lnTo>
                    <a:pt x="27012" y="87630"/>
                  </a:lnTo>
                  <a:lnTo>
                    <a:pt x="24091" y="86360"/>
                  </a:lnTo>
                  <a:lnTo>
                    <a:pt x="30353" y="86360"/>
                  </a:lnTo>
                  <a:lnTo>
                    <a:pt x="27495" y="85090"/>
                  </a:lnTo>
                  <a:lnTo>
                    <a:pt x="31826" y="83820"/>
                  </a:lnTo>
                  <a:lnTo>
                    <a:pt x="31470" y="82550"/>
                  </a:lnTo>
                  <a:lnTo>
                    <a:pt x="31330" y="82550"/>
                  </a:lnTo>
                  <a:lnTo>
                    <a:pt x="24942" y="81280"/>
                  </a:lnTo>
                  <a:lnTo>
                    <a:pt x="25095" y="81280"/>
                  </a:lnTo>
                  <a:lnTo>
                    <a:pt x="28994" y="80010"/>
                  </a:lnTo>
                  <a:lnTo>
                    <a:pt x="30873" y="80010"/>
                  </a:lnTo>
                  <a:lnTo>
                    <a:pt x="30378" y="81280"/>
                  </a:lnTo>
                  <a:lnTo>
                    <a:pt x="31813" y="81280"/>
                  </a:lnTo>
                  <a:lnTo>
                    <a:pt x="32359" y="80010"/>
                  </a:lnTo>
                  <a:lnTo>
                    <a:pt x="30949" y="80010"/>
                  </a:lnTo>
                  <a:lnTo>
                    <a:pt x="27635" y="78740"/>
                  </a:lnTo>
                  <a:lnTo>
                    <a:pt x="36385" y="80010"/>
                  </a:lnTo>
                  <a:lnTo>
                    <a:pt x="34747" y="78740"/>
                  </a:lnTo>
                  <a:lnTo>
                    <a:pt x="33108" y="77470"/>
                  </a:lnTo>
                  <a:lnTo>
                    <a:pt x="35077" y="78740"/>
                  </a:lnTo>
                  <a:lnTo>
                    <a:pt x="33934" y="77470"/>
                  </a:lnTo>
                  <a:lnTo>
                    <a:pt x="35293" y="76200"/>
                  </a:lnTo>
                  <a:lnTo>
                    <a:pt x="33477" y="75742"/>
                  </a:lnTo>
                  <a:lnTo>
                    <a:pt x="34048" y="74930"/>
                  </a:lnTo>
                  <a:lnTo>
                    <a:pt x="32956" y="74485"/>
                  </a:lnTo>
                  <a:lnTo>
                    <a:pt x="32956" y="75615"/>
                  </a:lnTo>
                  <a:lnTo>
                    <a:pt x="30213" y="74930"/>
                  </a:lnTo>
                  <a:lnTo>
                    <a:pt x="32715" y="74930"/>
                  </a:lnTo>
                  <a:lnTo>
                    <a:pt x="32956" y="75615"/>
                  </a:lnTo>
                  <a:lnTo>
                    <a:pt x="32956" y="74485"/>
                  </a:lnTo>
                  <a:lnTo>
                    <a:pt x="27965" y="72390"/>
                  </a:lnTo>
                  <a:lnTo>
                    <a:pt x="31203" y="71120"/>
                  </a:lnTo>
                  <a:lnTo>
                    <a:pt x="32753" y="72390"/>
                  </a:lnTo>
                  <a:lnTo>
                    <a:pt x="32334" y="71120"/>
                  </a:lnTo>
                  <a:lnTo>
                    <a:pt x="33108" y="71120"/>
                  </a:lnTo>
                  <a:lnTo>
                    <a:pt x="30441" y="69850"/>
                  </a:lnTo>
                  <a:lnTo>
                    <a:pt x="35267" y="69850"/>
                  </a:lnTo>
                  <a:lnTo>
                    <a:pt x="29006" y="68580"/>
                  </a:lnTo>
                  <a:lnTo>
                    <a:pt x="28041" y="67310"/>
                  </a:lnTo>
                  <a:lnTo>
                    <a:pt x="32626" y="67310"/>
                  </a:lnTo>
                  <a:lnTo>
                    <a:pt x="35001" y="66040"/>
                  </a:lnTo>
                  <a:lnTo>
                    <a:pt x="35648" y="66040"/>
                  </a:lnTo>
                  <a:lnTo>
                    <a:pt x="36360" y="64770"/>
                  </a:lnTo>
                  <a:lnTo>
                    <a:pt x="32092" y="63500"/>
                  </a:lnTo>
                  <a:lnTo>
                    <a:pt x="30416" y="62230"/>
                  </a:lnTo>
                  <a:lnTo>
                    <a:pt x="35483" y="60960"/>
                  </a:lnTo>
                  <a:lnTo>
                    <a:pt x="32791" y="58420"/>
                  </a:lnTo>
                  <a:lnTo>
                    <a:pt x="34861" y="58420"/>
                  </a:lnTo>
                  <a:lnTo>
                    <a:pt x="32143" y="57150"/>
                  </a:lnTo>
                  <a:lnTo>
                    <a:pt x="32664" y="57150"/>
                  </a:lnTo>
                  <a:lnTo>
                    <a:pt x="28600" y="55880"/>
                  </a:lnTo>
                  <a:lnTo>
                    <a:pt x="32804" y="55880"/>
                  </a:lnTo>
                  <a:lnTo>
                    <a:pt x="32715" y="57150"/>
                  </a:lnTo>
                  <a:lnTo>
                    <a:pt x="36868" y="57150"/>
                  </a:lnTo>
                  <a:lnTo>
                    <a:pt x="35839" y="55880"/>
                  </a:lnTo>
                  <a:lnTo>
                    <a:pt x="35991" y="55880"/>
                  </a:lnTo>
                  <a:lnTo>
                    <a:pt x="30505" y="54610"/>
                  </a:lnTo>
                  <a:lnTo>
                    <a:pt x="33655" y="54610"/>
                  </a:lnTo>
                  <a:lnTo>
                    <a:pt x="33172" y="52070"/>
                  </a:lnTo>
                  <a:lnTo>
                    <a:pt x="32537" y="52070"/>
                  </a:lnTo>
                  <a:lnTo>
                    <a:pt x="35179" y="50800"/>
                  </a:lnTo>
                  <a:lnTo>
                    <a:pt x="33820" y="50800"/>
                  </a:lnTo>
                  <a:lnTo>
                    <a:pt x="33883" y="49530"/>
                  </a:lnTo>
                  <a:lnTo>
                    <a:pt x="35496" y="49530"/>
                  </a:lnTo>
                  <a:lnTo>
                    <a:pt x="36753" y="48260"/>
                  </a:lnTo>
                  <a:lnTo>
                    <a:pt x="36169" y="46990"/>
                  </a:lnTo>
                  <a:lnTo>
                    <a:pt x="38252" y="48260"/>
                  </a:lnTo>
                  <a:lnTo>
                    <a:pt x="38506" y="46990"/>
                  </a:lnTo>
                  <a:lnTo>
                    <a:pt x="29832" y="45720"/>
                  </a:lnTo>
                  <a:lnTo>
                    <a:pt x="34137" y="45720"/>
                  </a:lnTo>
                  <a:lnTo>
                    <a:pt x="34175" y="44450"/>
                  </a:lnTo>
                  <a:lnTo>
                    <a:pt x="38176" y="44450"/>
                  </a:lnTo>
                  <a:lnTo>
                    <a:pt x="34302" y="43180"/>
                  </a:lnTo>
                  <a:lnTo>
                    <a:pt x="36372" y="43180"/>
                  </a:lnTo>
                  <a:lnTo>
                    <a:pt x="36537" y="41910"/>
                  </a:lnTo>
                  <a:lnTo>
                    <a:pt x="37439" y="41910"/>
                  </a:lnTo>
                  <a:lnTo>
                    <a:pt x="39560" y="4191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47" name="Рисунок 46"/>
          <p:cNvPicPr>
            <a:picLocks noChangeAspect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4650" y="1729378"/>
            <a:ext cx="8730111" cy="3099948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5240"/>
            <a:ext cx="20099020" cy="11303635"/>
            <a:chOff x="0" y="5240"/>
            <a:chExt cx="20099020" cy="1130363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12588"/>
              <a:ext cx="10052049" cy="11294250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8545097" y="5240"/>
              <a:ext cx="11553825" cy="11303635"/>
            </a:xfrm>
            <a:custGeom>
              <a:avLst/>
              <a:gdLst/>
              <a:ahLst/>
              <a:cxnLst/>
              <a:rect l="l" t="t" r="r" b="b"/>
              <a:pathLst>
                <a:path w="11553825" h="11303635">
                  <a:moveTo>
                    <a:pt x="11553773" y="0"/>
                  </a:moveTo>
                  <a:lnTo>
                    <a:pt x="0" y="0"/>
                  </a:lnTo>
                  <a:lnTo>
                    <a:pt x="1837347" y="11303320"/>
                  </a:lnTo>
                  <a:lnTo>
                    <a:pt x="11553773" y="11303320"/>
                  </a:lnTo>
                  <a:lnTo>
                    <a:pt x="11553773" y="0"/>
                  </a:lnTo>
                  <a:close/>
                </a:path>
              </a:pathLst>
            </a:custGeom>
            <a:solidFill>
              <a:srgbClr val="F7F5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595920" y="7688551"/>
              <a:ext cx="5868627" cy="362000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323683" y="5556"/>
              <a:ext cx="2215618" cy="1130300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254312" y="6291190"/>
              <a:ext cx="655703" cy="273172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864231" y="2165337"/>
              <a:ext cx="328239" cy="2031603"/>
            </a:xfrm>
            <a:prstGeom prst="rect">
              <a:avLst/>
            </a:prstGeom>
          </p:spPr>
        </p:pic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9799470" y="856479"/>
            <a:ext cx="6265545" cy="46418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2850" spc="-20" dirty="0"/>
              <a:t>СТУДЕНЧЕСКИЕ</a:t>
            </a:r>
            <a:r>
              <a:rPr sz="2850" spc="-80" dirty="0"/>
              <a:t> </a:t>
            </a:r>
            <a:r>
              <a:rPr sz="2850" spc="-10" dirty="0"/>
              <a:t>ИНИЦИАТИВЫ</a:t>
            </a:r>
            <a:endParaRPr sz="2850"/>
          </a:p>
        </p:txBody>
      </p:sp>
      <p:grpSp>
        <p:nvGrpSpPr>
          <p:cNvPr id="10" name="object 10"/>
          <p:cNvGrpSpPr/>
          <p:nvPr/>
        </p:nvGrpSpPr>
        <p:grpSpPr>
          <a:xfrm>
            <a:off x="64340" y="84650"/>
            <a:ext cx="19985990" cy="11224260"/>
            <a:chOff x="64340" y="84650"/>
            <a:chExt cx="19985990" cy="11224260"/>
          </a:xfrm>
        </p:grpSpPr>
        <p:sp>
          <p:nvSpPr>
            <p:cNvPr id="11" name="object 11"/>
            <p:cNvSpPr/>
            <p:nvPr/>
          </p:nvSpPr>
          <p:spPr>
            <a:xfrm>
              <a:off x="9811219" y="1333781"/>
              <a:ext cx="6413500" cy="90170"/>
            </a:xfrm>
            <a:custGeom>
              <a:avLst/>
              <a:gdLst/>
              <a:ahLst/>
              <a:cxnLst/>
              <a:rect l="l" t="t" r="r" b="b"/>
              <a:pathLst>
                <a:path w="6413500" h="90169">
                  <a:moveTo>
                    <a:pt x="6413008" y="0"/>
                  </a:moveTo>
                  <a:lnTo>
                    <a:pt x="0" y="0"/>
                  </a:lnTo>
                  <a:lnTo>
                    <a:pt x="0" y="89976"/>
                  </a:lnTo>
                  <a:lnTo>
                    <a:pt x="6413008" y="89976"/>
                  </a:lnTo>
                  <a:lnTo>
                    <a:pt x="6413008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789736" y="7171080"/>
              <a:ext cx="2342996" cy="2300997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681804" y="7245547"/>
              <a:ext cx="1494331" cy="149855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13736409" y="9141225"/>
              <a:ext cx="48895" cy="217804"/>
            </a:xfrm>
            <a:custGeom>
              <a:avLst/>
              <a:gdLst/>
              <a:ahLst/>
              <a:cxnLst/>
              <a:rect l="l" t="t" r="r" b="b"/>
              <a:pathLst>
                <a:path w="48894" h="217804">
                  <a:moveTo>
                    <a:pt x="1003" y="209143"/>
                  </a:moveTo>
                  <a:lnTo>
                    <a:pt x="812" y="208978"/>
                  </a:lnTo>
                  <a:lnTo>
                    <a:pt x="431" y="208991"/>
                  </a:lnTo>
                  <a:lnTo>
                    <a:pt x="1003" y="209143"/>
                  </a:lnTo>
                  <a:close/>
                </a:path>
                <a:path w="48894" h="217804">
                  <a:moveTo>
                    <a:pt x="1485" y="213588"/>
                  </a:moveTo>
                  <a:lnTo>
                    <a:pt x="1155" y="213385"/>
                  </a:lnTo>
                  <a:lnTo>
                    <a:pt x="1028" y="213512"/>
                  </a:lnTo>
                  <a:lnTo>
                    <a:pt x="1219" y="213537"/>
                  </a:lnTo>
                  <a:lnTo>
                    <a:pt x="1371" y="213575"/>
                  </a:lnTo>
                  <a:close/>
                </a:path>
                <a:path w="48894" h="217804">
                  <a:moveTo>
                    <a:pt x="1981" y="209384"/>
                  </a:moveTo>
                  <a:lnTo>
                    <a:pt x="1003" y="209143"/>
                  </a:lnTo>
                  <a:lnTo>
                    <a:pt x="1130" y="209245"/>
                  </a:lnTo>
                  <a:lnTo>
                    <a:pt x="1981" y="209384"/>
                  </a:lnTo>
                  <a:close/>
                </a:path>
                <a:path w="48894" h="217804">
                  <a:moveTo>
                    <a:pt x="2184" y="210337"/>
                  </a:moveTo>
                  <a:lnTo>
                    <a:pt x="2082" y="210540"/>
                  </a:lnTo>
                  <a:lnTo>
                    <a:pt x="2184" y="210337"/>
                  </a:lnTo>
                  <a:close/>
                </a:path>
                <a:path w="48894" h="217804">
                  <a:moveTo>
                    <a:pt x="2501" y="214236"/>
                  </a:moveTo>
                  <a:lnTo>
                    <a:pt x="1816" y="213804"/>
                  </a:lnTo>
                  <a:lnTo>
                    <a:pt x="1803" y="213652"/>
                  </a:lnTo>
                  <a:lnTo>
                    <a:pt x="1485" y="213588"/>
                  </a:lnTo>
                  <a:lnTo>
                    <a:pt x="1803" y="213804"/>
                  </a:lnTo>
                  <a:lnTo>
                    <a:pt x="1676" y="214045"/>
                  </a:lnTo>
                  <a:lnTo>
                    <a:pt x="2501" y="214236"/>
                  </a:lnTo>
                  <a:close/>
                </a:path>
                <a:path w="48894" h="217804">
                  <a:moveTo>
                    <a:pt x="2654" y="211137"/>
                  </a:moveTo>
                  <a:lnTo>
                    <a:pt x="2514" y="211023"/>
                  </a:lnTo>
                  <a:lnTo>
                    <a:pt x="2311" y="210820"/>
                  </a:lnTo>
                  <a:lnTo>
                    <a:pt x="2133" y="210781"/>
                  </a:lnTo>
                  <a:lnTo>
                    <a:pt x="1981" y="210769"/>
                  </a:lnTo>
                  <a:lnTo>
                    <a:pt x="1778" y="210731"/>
                  </a:lnTo>
                  <a:lnTo>
                    <a:pt x="1943" y="210858"/>
                  </a:lnTo>
                  <a:lnTo>
                    <a:pt x="2235" y="210997"/>
                  </a:lnTo>
                  <a:lnTo>
                    <a:pt x="2654" y="211137"/>
                  </a:lnTo>
                  <a:close/>
                </a:path>
                <a:path w="48894" h="217804">
                  <a:moveTo>
                    <a:pt x="3225" y="203200"/>
                  </a:moveTo>
                  <a:lnTo>
                    <a:pt x="1447" y="203200"/>
                  </a:lnTo>
                  <a:lnTo>
                    <a:pt x="2159" y="204470"/>
                  </a:lnTo>
                  <a:lnTo>
                    <a:pt x="3225" y="203200"/>
                  </a:lnTo>
                  <a:close/>
                </a:path>
                <a:path w="48894" h="217804">
                  <a:moveTo>
                    <a:pt x="3378" y="213829"/>
                  </a:moveTo>
                  <a:lnTo>
                    <a:pt x="3124" y="213360"/>
                  </a:lnTo>
                  <a:lnTo>
                    <a:pt x="2590" y="213360"/>
                  </a:lnTo>
                  <a:lnTo>
                    <a:pt x="3378" y="213829"/>
                  </a:lnTo>
                  <a:close/>
                </a:path>
                <a:path w="48894" h="217804">
                  <a:moveTo>
                    <a:pt x="3416" y="210947"/>
                  </a:moveTo>
                  <a:lnTo>
                    <a:pt x="2692" y="210820"/>
                  </a:lnTo>
                  <a:lnTo>
                    <a:pt x="2336" y="210718"/>
                  </a:lnTo>
                  <a:lnTo>
                    <a:pt x="2184" y="210616"/>
                  </a:lnTo>
                  <a:lnTo>
                    <a:pt x="2260" y="210756"/>
                  </a:lnTo>
                  <a:lnTo>
                    <a:pt x="2755" y="210896"/>
                  </a:lnTo>
                  <a:lnTo>
                    <a:pt x="3162" y="210947"/>
                  </a:lnTo>
                  <a:lnTo>
                    <a:pt x="3416" y="210947"/>
                  </a:lnTo>
                  <a:close/>
                </a:path>
                <a:path w="48894" h="217804">
                  <a:moveTo>
                    <a:pt x="4635" y="208826"/>
                  </a:moveTo>
                  <a:lnTo>
                    <a:pt x="2882" y="208318"/>
                  </a:lnTo>
                  <a:lnTo>
                    <a:pt x="2603" y="208572"/>
                  </a:lnTo>
                  <a:lnTo>
                    <a:pt x="533" y="208749"/>
                  </a:lnTo>
                  <a:lnTo>
                    <a:pt x="812" y="208978"/>
                  </a:lnTo>
                  <a:lnTo>
                    <a:pt x="4635" y="208826"/>
                  </a:lnTo>
                  <a:close/>
                </a:path>
                <a:path w="48894" h="217804">
                  <a:moveTo>
                    <a:pt x="5791" y="217792"/>
                  </a:moveTo>
                  <a:lnTo>
                    <a:pt x="5422" y="217424"/>
                  </a:lnTo>
                  <a:lnTo>
                    <a:pt x="2019" y="216750"/>
                  </a:lnTo>
                  <a:lnTo>
                    <a:pt x="2870" y="217360"/>
                  </a:lnTo>
                  <a:lnTo>
                    <a:pt x="3759" y="217589"/>
                  </a:lnTo>
                  <a:lnTo>
                    <a:pt x="5791" y="217792"/>
                  </a:lnTo>
                  <a:close/>
                </a:path>
                <a:path w="48894" h="217804">
                  <a:moveTo>
                    <a:pt x="6032" y="197675"/>
                  </a:moveTo>
                  <a:lnTo>
                    <a:pt x="4914" y="198094"/>
                  </a:lnTo>
                  <a:lnTo>
                    <a:pt x="5537" y="197929"/>
                  </a:lnTo>
                  <a:lnTo>
                    <a:pt x="5842" y="197802"/>
                  </a:lnTo>
                  <a:lnTo>
                    <a:pt x="6032" y="197675"/>
                  </a:lnTo>
                  <a:close/>
                </a:path>
                <a:path w="48894" h="217804">
                  <a:moveTo>
                    <a:pt x="6159" y="134886"/>
                  </a:moveTo>
                  <a:lnTo>
                    <a:pt x="5854" y="135089"/>
                  </a:lnTo>
                  <a:lnTo>
                    <a:pt x="5664" y="135394"/>
                  </a:lnTo>
                  <a:lnTo>
                    <a:pt x="5626" y="135712"/>
                  </a:lnTo>
                  <a:lnTo>
                    <a:pt x="6159" y="134886"/>
                  </a:lnTo>
                  <a:close/>
                </a:path>
                <a:path w="48894" h="217804">
                  <a:moveTo>
                    <a:pt x="6845" y="155016"/>
                  </a:moveTo>
                  <a:lnTo>
                    <a:pt x="6413" y="154940"/>
                  </a:lnTo>
                  <a:lnTo>
                    <a:pt x="6845" y="155016"/>
                  </a:lnTo>
                  <a:close/>
                </a:path>
                <a:path w="48894" h="217804">
                  <a:moveTo>
                    <a:pt x="7188" y="193852"/>
                  </a:moveTo>
                  <a:lnTo>
                    <a:pt x="6934" y="193840"/>
                  </a:lnTo>
                  <a:lnTo>
                    <a:pt x="6667" y="193840"/>
                  </a:lnTo>
                  <a:lnTo>
                    <a:pt x="6426" y="193865"/>
                  </a:lnTo>
                  <a:lnTo>
                    <a:pt x="6629" y="193890"/>
                  </a:lnTo>
                  <a:lnTo>
                    <a:pt x="6896" y="193865"/>
                  </a:lnTo>
                  <a:lnTo>
                    <a:pt x="7188" y="193852"/>
                  </a:lnTo>
                  <a:close/>
                </a:path>
                <a:path w="48894" h="217804">
                  <a:moveTo>
                    <a:pt x="7658" y="129540"/>
                  </a:moveTo>
                  <a:lnTo>
                    <a:pt x="6845" y="128676"/>
                  </a:lnTo>
                  <a:lnTo>
                    <a:pt x="6629" y="128612"/>
                  </a:lnTo>
                  <a:lnTo>
                    <a:pt x="7048" y="129540"/>
                  </a:lnTo>
                  <a:lnTo>
                    <a:pt x="7658" y="129540"/>
                  </a:lnTo>
                  <a:close/>
                </a:path>
                <a:path w="48894" h="217804">
                  <a:moveTo>
                    <a:pt x="7924" y="212344"/>
                  </a:moveTo>
                  <a:lnTo>
                    <a:pt x="7112" y="212090"/>
                  </a:lnTo>
                  <a:lnTo>
                    <a:pt x="6654" y="213360"/>
                  </a:lnTo>
                  <a:lnTo>
                    <a:pt x="7924" y="212344"/>
                  </a:lnTo>
                  <a:close/>
                </a:path>
                <a:path w="48894" h="217804">
                  <a:moveTo>
                    <a:pt x="8153" y="131991"/>
                  </a:moveTo>
                  <a:lnTo>
                    <a:pt x="7924" y="131927"/>
                  </a:lnTo>
                  <a:lnTo>
                    <a:pt x="7747" y="131851"/>
                  </a:lnTo>
                  <a:lnTo>
                    <a:pt x="7416" y="131775"/>
                  </a:lnTo>
                  <a:lnTo>
                    <a:pt x="6070" y="132219"/>
                  </a:lnTo>
                  <a:lnTo>
                    <a:pt x="7124" y="132194"/>
                  </a:lnTo>
                  <a:lnTo>
                    <a:pt x="7734" y="132105"/>
                  </a:lnTo>
                  <a:lnTo>
                    <a:pt x="8153" y="131991"/>
                  </a:lnTo>
                  <a:close/>
                </a:path>
                <a:path w="48894" h="217804">
                  <a:moveTo>
                    <a:pt x="8826" y="157480"/>
                  </a:moveTo>
                  <a:lnTo>
                    <a:pt x="6883" y="156210"/>
                  </a:lnTo>
                  <a:lnTo>
                    <a:pt x="8077" y="157480"/>
                  </a:lnTo>
                  <a:lnTo>
                    <a:pt x="8826" y="157480"/>
                  </a:lnTo>
                  <a:close/>
                </a:path>
                <a:path w="48894" h="217804">
                  <a:moveTo>
                    <a:pt x="9182" y="173850"/>
                  </a:moveTo>
                  <a:lnTo>
                    <a:pt x="8483" y="173151"/>
                  </a:lnTo>
                  <a:lnTo>
                    <a:pt x="6781" y="173355"/>
                  </a:lnTo>
                  <a:lnTo>
                    <a:pt x="9182" y="173850"/>
                  </a:lnTo>
                  <a:close/>
                </a:path>
                <a:path w="48894" h="217804">
                  <a:moveTo>
                    <a:pt x="9512" y="216065"/>
                  </a:moveTo>
                  <a:lnTo>
                    <a:pt x="7899" y="215480"/>
                  </a:lnTo>
                  <a:lnTo>
                    <a:pt x="5029" y="214668"/>
                  </a:lnTo>
                  <a:lnTo>
                    <a:pt x="4292" y="214630"/>
                  </a:lnTo>
                  <a:lnTo>
                    <a:pt x="4711" y="214630"/>
                  </a:lnTo>
                  <a:lnTo>
                    <a:pt x="3378" y="213829"/>
                  </a:lnTo>
                  <a:lnTo>
                    <a:pt x="3771" y="214604"/>
                  </a:lnTo>
                  <a:lnTo>
                    <a:pt x="1841" y="214503"/>
                  </a:lnTo>
                  <a:lnTo>
                    <a:pt x="5092" y="215303"/>
                  </a:lnTo>
                  <a:lnTo>
                    <a:pt x="3708" y="215201"/>
                  </a:lnTo>
                  <a:lnTo>
                    <a:pt x="7581" y="216103"/>
                  </a:lnTo>
                  <a:lnTo>
                    <a:pt x="7950" y="216484"/>
                  </a:lnTo>
                  <a:lnTo>
                    <a:pt x="6413" y="216522"/>
                  </a:lnTo>
                  <a:lnTo>
                    <a:pt x="5143" y="216293"/>
                  </a:lnTo>
                  <a:lnTo>
                    <a:pt x="6019" y="216522"/>
                  </a:lnTo>
                  <a:lnTo>
                    <a:pt x="4330" y="216700"/>
                  </a:lnTo>
                  <a:lnTo>
                    <a:pt x="6464" y="217144"/>
                  </a:lnTo>
                  <a:lnTo>
                    <a:pt x="9182" y="217081"/>
                  </a:lnTo>
                  <a:lnTo>
                    <a:pt x="9359" y="216573"/>
                  </a:lnTo>
                  <a:lnTo>
                    <a:pt x="7239" y="215747"/>
                  </a:lnTo>
                  <a:lnTo>
                    <a:pt x="8001" y="215734"/>
                  </a:lnTo>
                  <a:lnTo>
                    <a:pt x="8890" y="215963"/>
                  </a:lnTo>
                  <a:lnTo>
                    <a:pt x="9512" y="216065"/>
                  </a:lnTo>
                  <a:close/>
                </a:path>
                <a:path w="48894" h="217804">
                  <a:moveTo>
                    <a:pt x="9601" y="173990"/>
                  </a:moveTo>
                  <a:lnTo>
                    <a:pt x="6261" y="173990"/>
                  </a:lnTo>
                  <a:lnTo>
                    <a:pt x="6515" y="175260"/>
                  </a:lnTo>
                  <a:lnTo>
                    <a:pt x="9601" y="173990"/>
                  </a:lnTo>
                  <a:close/>
                </a:path>
                <a:path w="48894" h="217804">
                  <a:moveTo>
                    <a:pt x="9817" y="197218"/>
                  </a:moveTo>
                  <a:lnTo>
                    <a:pt x="9017" y="196850"/>
                  </a:lnTo>
                  <a:lnTo>
                    <a:pt x="8369" y="196850"/>
                  </a:lnTo>
                  <a:lnTo>
                    <a:pt x="9817" y="197218"/>
                  </a:lnTo>
                  <a:close/>
                </a:path>
                <a:path w="48894" h="217804">
                  <a:moveTo>
                    <a:pt x="10363" y="147320"/>
                  </a:moveTo>
                  <a:lnTo>
                    <a:pt x="10248" y="147142"/>
                  </a:lnTo>
                  <a:lnTo>
                    <a:pt x="6934" y="146050"/>
                  </a:lnTo>
                  <a:lnTo>
                    <a:pt x="6578" y="145796"/>
                  </a:lnTo>
                  <a:lnTo>
                    <a:pt x="5689" y="146050"/>
                  </a:lnTo>
                  <a:lnTo>
                    <a:pt x="10363" y="147320"/>
                  </a:lnTo>
                  <a:close/>
                </a:path>
                <a:path w="48894" h="217804">
                  <a:moveTo>
                    <a:pt x="11277" y="196850"/>
                  </a:moveTo>
                  <a:lnTo>
                    <a:pt x="10020" y="195580"/>
                  </a:lnTo>
                  <a:lnTo>
                    <a:pt x="10617" y="196850"/>
                  </a:lnTo>
                  <a:lnTo>
                    <a:pt x="11277" y="196850"/>
                  </a:lnTo>
                  <a:close/>
                </a:path>
                <a:path w="48894" h="217804">
                  <a:moveTo>
                    <a:pt x="11379" y="213360"/>
                  </a:moveTo>
                  <a:lnTo>
                    <a:pt x="8128" y="212178"/>
                  </a:lnTo>
                  <a:lnTo>
                    <a:pt x="7924" y="212344"/>
                  </a:lnTo>
                  <a:lnTo>
                    <a:pt x="11379" y="213360"/>
                  </a:lnTo>
                  <a:close/>
                </a:path>
                <a:path w="48894" h="217804">
                  <a:moveTo>
                    <a:pt x="11938" y="197751"/>
                  </a:moveTo>
                  <a:lnTo>
                    <a:pt x="9817" y="197218"/>
                  </a:lnTo>
                  <a:lnTo>
                    <a:pt x="11823" y="198120"/>
                  </a:lnTo>
                  <a:lnTo>
                    <a:pt x="11938" y="197751"/>
                  </a:lnTo>
                  <a:close/>
                </a:path>
                <a:path w="48894" h="217804">
                  <a:moveTo>
                    <a:pt x="11963" y="167309"/>
                  </a:moveTo>
                  <a:lnTo>
                    <a:pt x="11442" y="167093"/>
                  </a:lnTo>
                  <a:lnTo>
                    <a:pt x="10947" y="166878"/>
                  </a:lnTo>
                  <a:lnTo>
                    <a:pt x="10642" y="166674"/>
                  </a:lnTo>
                  <a:lnTo>
                    <a:pt x="10375" y="166890"/>
                  </a:lnTo>
                  <a:lnTo>
                    <a:pt x="10299" y="167093"/>
                  </a:lnTo>
                  <a:lnTo>
                    <a:pt x="11963" y="167309"/>
                  </a:lnTo>
                  <a:close/>
                </a:path>
                <a:path w="48894" h="217804">
                  <a:moveTo>
                    <a:pt x="13385" y="214630"/>
                  </a:moveTo>
                  <a:lnTo>
                    <a:pt x="6654" y="213360"/>
                  </a:lnTo>
                  <a:lnTo>
                    <a:pt x="5549" y="212090"/>
                  </a:lnTo>
                  <a:lnTo>
                    <a:pt x="3505" y="212090"/>
                  </a:lnTo>
                  <a:lnTo>
                    <a:pt x="5334" y="213360"/>
                  </a:lnTo>
                  <a:lnTo>
                    <a:pt x="5778" y="213360"/>
                  </a:lnTo>
                  <a:lnTo>
                    <a:pt x="6807" y="214630"/>
                  </a:lnTo>
                  <a:lnTo>
                    <a:pt x="13385" y="214630"/>
                  </a:lnTo>
                  <a:close/>
                </a:path>
                <a:path w="48894" h="217804">
                  <a:moveTo>
                    <a:pt x="14033" y="210985"/>
                  </a:moveTo>
                  <a:lnTo>
                    <a:pt x="13792" y="210832"/>
                  </a:lnTo>
                  <a:lnTo>
                    <a:pt x="14033" y="210985"/>
                  </a:lnTo>
                  <a:close/>
                </a:path>
                <a:path w="48894" h="217804">
                  <a:moveTo>
                    <a:pt x="15227" y="207010"/>
                  </a:moveTo>
                  <a:lnTo>
                    <a:pt x="13131" y="205740"/>
                  </a:lnTo>
                  <a:lnTo>
                    <a:pt x="13830" y="207010"/>
                  </a:lnTo>
                  <a:lnTo>
                    <a:pt x="15227" y="207010"/>
                  </a:lnTo>
                  <a:close/>
                </a:path>
                <a:path w="48894" h="217804">
                  <a:moveTo>
                    <a:pt x="16624" y="204965"/>
                  </a:moveTo>
                  <a:lnTo>
                    <a:pt x="15646" y="205867"/>
                  </a:lnTo>
                  <a:lnTo>
                    <a:pt x="16179" y="205854"/>
                  </a:lnTo>
                  <a:lnTo>
                    <a:pt x="16624" y="204965"/>
                  </a:lnTo>
                  <a:close/>
                </a:path>
                <a:path w="48894" h="217804">
                  <a:moveTo>
                    <a:pt x="16764" y="66408"/>
                  </a:moveTo>
                  <a:lnTo>
                    <a:pt x="16649" y="66040"/>
                  </a:lnTo>
                  <a:lnTo>
                    <a:pt x="15849" y="66040"/>
                  </a:lnTo>
                  <a:lnTo>
                    <a:pt x="16764" y="66408"/>
                  </a:lnTo>
                  <a:close/>
                </a:path>
                <a:path w="48894" h="217804">
                  <a:moveTo>
                    <a:pt x="17043" y="67310"/>
                  </a:moveTo>
                  <a:lnTo>
                    <a:pt x="16916" y="66916"/>
                  </a:lnTo>
                  <a:lnTo>
                    <a:pt x="12458" y="66040"/>
                  </a:lnTo>
                  <a:lnTo>
                    <a:pt x="15328" y="67310"/>
                  </a:lnTo>
                  <a:lnTo>
                    <a:pt x="17043" y="67310"/>
                  </a:lnTo>
                  <a:close/>
                </a:path>
                <a:path w="48894" h="217804">
                  <a:moveTo>
                    <a:pt x="17894" y="63246"/>
                  </a:moveTo>
                  <a:lnTo>
                    <a:pt x="17576" y="63004"/>
                  </a:lnTo>
                  <a:lnTo>
                    <a:pt x="17576" y="63144"/>
                  </a:lnTo>
                  <a:lnTo>
                    <a:pt x="17894" y="63246"/>
                  </a:lnTo>
                  <a:close/>
                </a:path>
                <a:path w="48894" h="217804">
                  <a:moveTo>
                    <a:pt x="18173" y="67157"/>
                  </a:moveTo>
                  <a:lnTo>
                    <a:pt x="17894" y="66878"/>
                  </a:lnTo>
                  <a:lnTo>
                    <a:pt x="16764" y="66408"/>
                  </a:lnTo>
                  <a:lnTo>
                    <a:pt x="16916" y="66916"/>
                  </a:lnTo>
                  <a:lnTo>
                    <a:pt x="18173" y="67157"/>
                  </a:lnTo>
                  <a:close/>
                </a:path>
                <a:path w="48894" h="217804">
                  <a:moveTo>
                    <a:pt x="18402" y="205930"/>
                  </a:moveTo>
                  <a:lnTo>
                    <a:pt x="18338" y="205803"/>
                  </a:lnTo>
                  <a:lnTo>
                    <a:pt x="16179" y="205854"/>
                  </a:lnTo>
                  <a:lnTo>
                    <a:pt x="15989" y="206248"/>
                  </a:lnTo>
                  <a:lnTo>
                    <a:pt x="18402" y="205930"/>
                  </a:lnTo>
                  <a:close/>
                </a:path>
                <a:path w="48894" h="217804">
                  <a:moveTo>
                    <a:pt x="18897" y="185915"/>
                  </a:moveTo>
                  <a:lnTo>
                    <a:pt x="18453" y="186055"/>
                  </a:lnTo>
                  <a:lnTo>
                    <a:pt x="18694" y="186042"/>
                  </a:lnTo>
                  <a:lnTo>
                    <a:pt x="18821" y="185991"/>
                  </a:lnTo>
                  <a:close/>
                </a:path>
                <a:path w="48894" h="217804">
                  <a:moveTo>
                    <a:pt x="19900" y="74930"/>
                  </a:moveTo>
                  <a:lnTo>
                    <a:pt x="19850" y="74701"/>
                  </a:lnTo>
                  <a:lnTo>
                    <a:pt x="17830" y="73660"/>
                  </a:lnTo>
                  <a:lnTo>
                    <a:pt x="18554" y="74930"/>
                  </a:lnTo>
                  <a:lnTo>
                    <a:pt x="19900" y="74930"/>
                  </a:lnTo>
                  <a:close/>
                </a:path>
                <a:path w="48894" h="217804">
                  <a:moveTo>
                    <a:pt x="20040" y="185547"/>
                  </a:moveTo>
                  <a:lnTo>
                    <a:pt x="18923" y="185356"/>
                  </a:lnTo>
                  <a:lnTo>
                    <a:pt x="19164" y="185686"/>
                  </a:lnTo>
                  <a:lnTo>
                    <a:pt x="18897" y="185915"/>
                  </a:lnTo>
                  <a:lnTo>
                    <a:pt x="20040" y="185547"/>
                  </a:lnTo>
                  <a:close/>
                </a:path>
                <a:path w="48894" h="217804">
                  <a:moveTo>
                    <a:pt x="20942" y="202361"/>
                  </a:moveTo>
                  <a:lnTo>
                    <a:pt x="19710" y="201764"/>
                  </a:lnTo>
                  <a:lnTo>
                    <a:pt x="18669" y="202031"/>
                  </a:lnTo>
                  <a:lnTo>
                    <a:pt x="19113" y="202653"/>
                  </a:lnTo>
                  <a:lnTo>
                    <a:pt x="20307" y="202247"/>
                  </a:lnTo>
                  <a:lnTo>
                    <a:pt x="20942" y="202361"/>
                  </a:lnTo>
                  <a:close/>
                </a:path>
                <a:path w="48894" h="217804">
                  <a:moveTo>
                    <a:pt x="22072" y="205460"/>
                  </a:moveTo>
                  <a:lnTo>
                    <a:pt x="18402" y="205930"/>
                  </a:lnTo>
                  <a:lnTo>
                    <a:pt x="18554" y="206311"/>
                  </a:lnTo>
                  <a:lnTo>
                    <a:pt x="22072" y="205460"/>
                  </a:lnTo>
                  <a:close/>
                </a:path>
                <a:path w="48894" h="217804">
                  <a:moveTo>
                    <a:pt x="22453" y="189230"/>
                  </a:moveTo>
                  <a:lnTo>
                    <a:pt x="21856" y="189230"/>
                  </a:lnTo>
                  <a:lnTo>
                    <a:pt x="21005" y="188404"/>
                  </a:lnTo>
                  <a:lnTo>
                    <a:pt x="21005" y="189230"/>
                  </a:lnTo>
                  <a:lnTo>
                    <a:pt x="19519" y="189230"/>
                  </a:lnTo>
                  <a:lnTo>
                    <a:pt x="19570" y="187960"/>
                  </a:lnTo>
                  <a:lnTo>
                    <a:pt x="21005" y="189230"/>
                  </a:lnTo>
                  <a:lnTo>
                    <a:pt x="21005" y="188404"/>
                  </a:lnTo>
                  <a:lnTo>
                    <a:pt x="20548" y="187960"/>
                  </a:lnTo>
                  <a:lnTo>
                    <a:pt x="21704" y="186690"/>
                  </a:lnTo>
                  <a:lnTo>
                    <a:pt x="18034" y="186690"/>
                  </a:lnTo>
                  <a:lnTo>
                    <a:pt x="15163" y="185420"/>
                  </a:lnTo>
                  <a:lnTo>
                    <a:pt x="20129" y="184150"/>
                  </a:lnTo>
                  <a:lnTo>
                    <a:pt x="18999" y="182880"/>
                  </a:lnTo>
                  <a:lnTo>
                    <a:pt x="20015" y="182880"/>
                  </a:lnTo>
                  <a:lnTo>
                    <a:pt x="18948" y="181610"/>
                  </a:lnTo>
                  <a:lnTo>
                    <a:pt x="9512" y="181610"/>
                  </a:lnTo>
                  <a:lnTo>
                    <a:pt x="6070" y="181610"/>
                  </a:lnTo>
                  <a:lnTo>
                    <a:pt x="8178" y="182880"/>
                  </a:lnTo>
                  <a:lnTo>
                    <a:pt x="9715" y="184150"/>
                  </a:lnTo>
                  <a:lnTo>
                    <a:pt x="6972" y="184150"/>
                  </a:lnTo>
                  <a:lnTo>
                    <a:pt x="7378" y="185420"/>
                  </a:lnTo>
                  <a:lnTo>
                    <a:pt x="6654" y="186690"/>
                  </a:lnTo>
                  <a:lnTo>
                    <a:pt x="9855" y="186690"/>
                  </a:lnTo>
                  <a:lnTo>
                    <a:pt x="6832" y="187960"/>
                  </a:lnTo>
                  <a:lnTo>
                    <a:pt x="7772" y="189230"/>
                  </a:lnTo>
                  <a:lnTo>
                    <a:pt x="8978" y="191770"/>
                  </a:lnTo>
                  <a:lnTo>
                    <a:pt x="6731" y="193040"/>
                  </a:lnTo>
                  <a:lnTo>
                    <a:pt x="6743" y="191770"/>
                  </a:lnTo>
                  <a:lnTo>
                    <a:pt x="5537" y="191770"/>
                  </a:lnTo>
                  <a:lnTo>
                    <a:pt x="6642" y="193040"/>
                  </a:lnTo>
                  <a:lnTo>
                    <a:pt x="9055" y="194310"/>
                  </a:lnTo>
                  <a:lnTo>
                    <a:pt x="8115" y="193040"/>
                  </a:lnTo>
                  <a:lnTo>
                    <a:pt x="10033" y="193040"/>
                  </a:lnTo>
                  <a:lnTo>
                    <a:pt x="11417" y="194310"/>
                  </a:lnTo>
                  <a:lnTo>
                    <a:pt x="9486" y="194310"/>
                  </a:lnTo>
                  <a:lnTo>
                    <a:pt x="5105" y="195580"/>
                  </a:lnTo>
                  <a:lnTo>
                    <a:pt x="10020" y="195580"/>
                  </a:lnTo>
                  <a:lnTo>
                    <a:pt x="14287" y="195580"/>
                  </a:lnTo>
                  <a:lnTo>
                    <a:pt x="11277" y="196850"/>
                  </a:lnTo>
                  <a:lnTo>
                    <a:pt x="12230" y="196850"/>
                  </a:lnTo>
                  <a:lnTo>
                    <a:pt x="11938" y="197751"/>
                  </a:lnTo>
                  <a:lnTo>
                    <a:pt x="13398" y="198120"/>
                  </a:lnTo>
                  <a:lnTo>
                    <a:pt x="11823" y="198120"/>
                  </a:lnTo>
                  <a:lnTo>
                    <a:pt x="6108" y="198120"/>
                  </a:lnTo>
                  <a:lnTo>
                    <a:pt x="4495" y="199390"/>
                  </a:lnTo>
                  <a:lnTo>
                    <a:pt x="5410" y="199390"/>
                  </a:lnTo>
                  <a:lnTo>
                    <a:pt x="12547" y="200660"/>
                  </a:lnTo>
                  <a:lnTo>
                    <a:pt x="6781" y="200660"/>
                  </a:lnTo>
                  <a:lnTo>
                    <a:pt x="6527" y="200660"/>
                  </a:lnTo>
                  <a:lnTo>
                    <a:pt x="6946" y="200774"/>
                  </a:lnTo>
                  <a:lnTo>
                    <a:pt x="8559" y="201930"/>
                  </a:lnTo>
                  <a:lnTo>
                    <a:pt x="520" y="201930"/>
                  </a:lnTo>
                  <a:lnTo>
                    <a:pt x="4140" y="203200"/>
                  </a:lnTo>
                  <a:lnTo>
                    <a:pt x="4483" y="203200"/>
                  </a:lnTo>
                  <a:lnTo>
                    <a:pt x="7823" y="204470"/>
                  </a:lnTo>
                  <a:lnTo>
                    <a:pt x="0" y="205740"/>
                  </a:lnTo>
                  <a:lnTo>
                    <a:pt x="4559" y="207010"/>
                  </a:lnTo>
                  <a:lnTo>
                    <a:pt x="6350" y="208280"/>
                  </a:lnTo>
                  <a:lnTo>
                    <a:pt x="9740" y="209550"/>
                  </a:lnTo>
                  <a:lnTo>
                    <a:pt x="11290" y="210820"/>
                  </a:lnTo>
                  <a:lnTo>
                    <a:pt x="9626" y="210820"/>
                  </a:lnTo>
                  <a:lnTo>
                    <a:pt x="7645" y="209550"/>
                  </a:lnTo>
                  <a:lnTo>
                    <a:pt x="6070" y="210820"/>
                  </a:lnTo>
                  <a:lnTo>
                    <a:pt x="6286" y="210820"/>
                  </a:lnTo>
                  <a:lnTo>
                    <a:pt x="7366" y="212090"/>
                  </a:lnTo>
                  <a:lnTo>
                    <a:pt x="7899" y="212090"/>
                  </a:lnTo>
                  <a:lnTo>
                    <a:pt x="8128" y="212178"/>
                  </a:lnTo>
                  <a:lnTo>
                    <a:pt x="10604" y="212090"/>
                  </a:lnTo>
                  <a:lnTo>
                    <a:pt x="13042" y="210820"/>
                  </a:lnTo>
                  <a:lnTo>
                    <a:pt x="17602" y="210820"/>
                  </a:lnTo>
                  <a:lnTo>
                    <a:pt x="11950" y="209550"/>
                  </a:lnTo>
                  <a:lnTo>
                    <a:pt x="15532" y="209550"/>
                  </a:lnTo>
                  <a:lnTo>
                    <a:pt x="14249" y="208280"/>
                  </a:lnTo>
                  <a:lnTo>
                    <a:pt x="12369" y="208280"/>
                  </a:lnTo>
                  <a:lnTo>
                    <a:pt x="8788" y="207010"/>
                  </a:lnTo>
                  <a:lnTo>
                    <a:pt x="13830" y="207010"/>
                  </a:lnTo>
                  <a:lnTo>
                    <a:pt x="11836" y="205740"/>
                  </a:lnTo>
                  <a:lnTo>
                    <a:pt x="13131" y="205740"/>
                  </a:lnTo>
                  <a:lnTo>
                    <a:pt x="14808" y="205740"/>
                  </a:lnTo>
                  <a:lnTo>
                    <a:pt x="10731" y="204470"/>
                  </a:lnTo>
                  <a:lnTo>
                    <a:pt x="17741" y="204470"/>
                  </a:lnTo>
                  <a:lnTo>
                    <a:pt x="11455" y="203200"/>
                  </a:lnTo>
                  <a:lnTo>
                    <a:pt x="17830" y="203200"/>
                  </a:lnTo>
                  <a:lnTo>
                    <a:pt x="13144" y="201930"/>
                  </a:lnTo>
                  <a:lnTo>
                    <a:pt x="18199" y="201930"/>
                  </a:lnTo>
                  <a:lnTo>
                    <a:pt x="14427" y="200660"/>
                  </a:lnTo>
                  <a:lnTo>
                    <a:pt x="16776" y="200660"/>
                  </a:lnTo>
                  <a:lnTo>
                    <a:pt x="17424" y="200698"/>
                  </a:lnTo>
                  <a:lnTo>
                    <a:pt x="17983" y="200875"/>
                  </a:lnTo>
                  <a:lnTo>
                    <a:pt x="18199" y="201028"/>
                  </a:lnTo>
                  <a:lnTo>
                    <a:pt x="18745" y="201117"/>
                  </a:lnTo>
                  <a:lnTo>
                    <a:pt x="19405" y="201180"/>
                  </a:lnTo>
                  <a:lnTo>
                    <a:pt x="20269" y="201244"/>
                  </a:lnTo>
                  <a:lnTo>
                    <a:pt x="20408" y="201117"/>
                  </a:lnTo>
                  <a:lnTo>
                    <a:pt x="17500" y="200672"/>
                  </a:lnTo>
                  <a:lnTo>
                    <a:pt x="16649" y="200533"/>
                  </a:lnTo>
                  <a:lnTo>
                    <a:pt x="15633" y="199390"/>
                  </a:lnTo>
                  <a:lnTo>
                    <a:pt x="16903" y="199390"/>
                  </a:lnTo>
                  <a:lnTo>
                    <a:pt x="17919" y="198120"/>
                  </a:lnTo>
                  <a:lnTo>
                    <a:pt x="19405" y="196850"/>
                  </a:lnTo>
                  <a:lnTo>
                    <a:pt x="16243" y="196850"/>
                  </a:lnTo>
                  <a:lnTo>
                    <a:pt x="17081" y="195580"/>
                  </a:lnTo>
                  <a:lnTo>
                    <a:pt x="19354" y="195580"/>
                  </a:lnTo>
                  <a:lnTo>
                    <a:pt x="18846" y="194525"/>
                  </a:lnTo>
                  <a:lnTo>
                    <a:pt x="21196" y="195580"/>
                  </a:lnTo>
                  <a:lnTo>
                    <a:pt x="21158" y="195008"/>
                  </a:lnTo>
                  <a:lnTo>
                    <a:pt x="21424" y="195059"/>
                  </a:lnTo>
                  <a:lnTo>
                    <a:pt x="21945" y="195160"/>
                  </a:lnTo>
                  <a:lnTo>
                    <a:pt x="21158" y="194906"/>
                  </a:lnTo>
                  <a:lnTo>
                    <a:pt x="21132" y="194310"/>
                  </a:lnTo>
                  <a:lnTo>
                    <a:pt x="18034" y="193040"/>
                  </a:lnTo>
                  <a:lnTo>
                    <a:pt x="20078" y="191770"/>
                  </a:lnTo>
                  <a:lnTo>
                    <a:pt x="18542" y="191770"/>
                  </a:lnTo>
                  <a:lnTo>
                    <a:pt x="18961" y="190500"/>
                  </a:lnTo>
                  <a:lnTo>
                    <a:pt x="18834" y="190500"/>
                  </a:lnTo>
                  <a:lnTo>
                    <a:pt x="17754" y="191770"/>
                  </a:lnTo>
                  <a:lnTo>
                    <a:pt x="17246" y="191770"/>
                  </a:lnTo>
                  <a:lnTo>
                    <a:pt x="15455" y="190817"/>
                  </a:lnTo>
                  <a:lnTo>
                    <a:pt x="15252" y="191770"/>
                  </a:lnTo>
                  <a:lnTo>
                    <a:pt x="14833" y="191287"/>
                  </a:lnTo>
                  <a:lnTo>
                    <a:pt x="14833" y="191770"/>
                  </a:lnTo>
                  <a:lnTo>
                    <a:pt x="12560" y="191770"/>
                  </a:lnTo>
                  <a:lnTo>
                    <a:pt x="10934" y="190500"/>
                  </a:lnTo>
                  <a:lnTo>
                    <a:pt x="14833" y="191770"/>
                  </a:lnTo>
                  <a:lnTo>
                    <a:pt x="14833" y="191287"/>
                  </a:lnTo>
                  <a:lnTo>
                    <a:pt x="14236" y="190500"/>
                  </a:lnTo>
                  <a:lnTo>
                    <a:pt x="14871" y="190500"/>
                  </a:lnTo>
                  <a:lnTo>
                    <a:pt x="15455" y="190817"/>
                  </a:lnTo>
                  <a:lnTo>
                    <a:pt x="15532" y="190500"/>
                  </a:lnTo>
                  <a:lnTo>
                    <a:pt x="18834" y="190500"/>
                  </a:lnTo>
                  <a:lnTo>
                    <a:pt x="18783" y="189230"/>
                  </a:lnTo>
                  <a:lnTo>
                    <a:pt x="21323" y="190500"/>
                  </a:lnTo>
                  <a:lnTo>
                    <a:pt x="22453" y="189230"/>
                  </a:lnTo>
                  <a:close/>
                </a:path>
                <a:path w="48894" h="217804">
                  <a:moveTo>
                    <a:pt x="22491" y="17780"/>
                  </a:moveTo>
                  <a:lnTo>
                    <a:pt x="19164" y="17780"/>
                  </a:lnTo>
                  <a:lnTo>
                    <a:pt x="20878" y="19050"/>
                  </a:lnTo>
                  <a:lnTo>
                    <a:pt x="22491" y="17780"/>
                  </a:lnTo>
                  <a:close/>
                </a:path>
                <a:path w="48894" h="217804">
                  <a:moveTo>
                    <a:pt x="22872" y="190233"/>
                  </a:moveTo>
                  <a:lnTo>
                    <a:pt x="22491" y="190182"/>
                  </a:lnTo>
                  <a:lnTo>
                    <a:pt x="22148" y="190169"/>
                  </a:lnTo>
                  <a:lnTo>
                    <a:pt x="21818" y="190157"/>
                  </a:lnTo>
                  <a:lnTo>
                    <a:pt x="22263" y="190195"/>
                  </a:lnTo>
                  <a:lnTo>
                    <a:pt x="22631" y="190233"/>
                  </a:lnTo>
                  <a:lnTo>
                    <a:pt x="22872" y="190233"/>
                  </a:lnTo>
                  <a:close/>
                </a:path>
                <a:path w="48894" h="217804">
                  <a:moveTo>
                    <a:pt x="23025" y="32169"/>
                  </a:moveTo>
                  <a:lnTo>
                    <a:pt x="22644" y="33020"/>
                  </a:lnTo>
                  <a:lnTo>
                    <a:pt x="22809" y="33020"/>
                  </a:lnTo>
                  <a:lnTo>
                    <a:pt x="23025" y="32169"/>
                  </a:lnTo>
                  <a:close/>
                </a:path>
                <a:path w="48894" h="217804">
                  <a:moveTo>
                    <a:pt x="23139" y="31750"/>
                  </a:moveTo>
                  <a:lnTo>
                    <a:pt x="20993" y="31750"/>
                  </a:lnTo>
                  <a:lnTo>
                    <a:pt x="22974" y="32169"/>
                  </a:lnTo>
                  <a:lnTo>
                    <a:pt x="23139" y="31750"/>
                  </a:lnTo>
                  <a:close/>
                </a:path>
                <a:path w="48894" h="217804">
                  <a:moveTo>
                    <a:pt x="23964" y="6477"/>
                  </a:moveTo>
                  <a:lnTo>
                    <a:pt x="23672" y="6413"/>
                  </a:lnTo>
                  <a:lnTo>
                    <a:pt x="23469" y="6362"/>
                  </a:lnTo>
                  <a:lnTo>
                    <a:pt x="23660" y="6451"/>
                  </a:lnTo>
                  <a:lnTo>
                    <a:pt x="23787" y="6464"/>
                  </a:lnTo>
                  <a:lnTo>
                    <a:pt x="23964" y="6477"/>
                  </a:lnTo>
                  <a:close/>
                </a:path>
                <a:path w="48894" h="217804">
                  <a:moveTo>
                    <a:pt x="24295" y="179692"/>
                  </a:moveTo>
                  <a:lnTo>
                    <a:pt x="23964" y="179222"/>
                  </a:lnTo>
                  <a:lnTo>
                    <a:pt x="23291" y="179539"/>
                  </a:lnTo>
                  <a:lnTo>
                    <a:pt x="24295" y="179692"/>
                  </a:lnTo>
                  <a:close/>
                </a:path>
                <a:path w="48894" h="217804">
                  <a:moveTo>
                    <a:pt x="24434" y="21069"/>
                  </a:moveTo>
                  <a:lnTo>
                    <a:pt x="22682" y="20320"/>
                  </a:lnTo>
                  <a:lnTo>
                    <a:pt x="23456" y="21590"/>
                  </a:lnTo>
                  <a:lnTo>
                    <a:pt x="24345" y="21590"/>
                  </a:lnTo>
                  <a:lnTo>
                    <a:pt x="24434" y="21069"/>
                  </a:lnTo>
                  <a:close/>
                </a:path>
                <a:path w="48894" h="217804">
                  <a:moveTo>
                    <a:pt x="25095" y="154838"/>
                  </a:moveTo>
                  <a:lnTo>
                    <a:pt x="23761" y="153670"/>
                  </a:lnTo>
                  <a:lnTo>
                    <a:pt x="24079" y="154432"/>
                  </a:lnTo>
                  <a:lnTo>
                    <a:pt x="25095" y="154838"/>
                  </a:lnTo>
                  <a:close/>
                </a:path>
                <a:path w="48894" h="217804">
                  <a:moveTo>
                    <a:pt x="26517" y="172720"/>
                  </a:moveTo>
                  <a:lnTo>
                    <a:pt x="24155" y="171450"/>
                  </a:lnTo>
                  <a:lnTo>
                    <a:pt x="24701" y="172720"/>
                  </a:lnTo>
                  <a:lnTo>
                    <a:pt x="26517" y="172720"/>
                  </a:lnTo>
                  <a:close/>
                </a:path>
                <a:path w="48894" h="217804">
                  <a:moveTo>
                    <a:pt x="26974" y="154305"/>
                  </a:moveTo>
                  <a:lnTo>
                    <a:pt x="26695" y="154368"/>
                  </a:lnTo>
                  <a:lnTo>
                    <a:pt x="26555" y="154508"/>
                  </a:lnTo>
                  <a:lnTo>
                    <a:pt x="26974" y="154305"/>
                  </a:lnTo>
                  <a:close/>
                </a:path>
                <a:path w="48894" h="217804">
                  <a:moveTo>
                    <a:pt x="27736" y="164350"/>
                  </a:moveTo>
                  <a:lnTo>
                    <a:pt x="27482" y="164274"/>
                  </a:lnTo>
                  <a:lnTo>
                    <a:pt x="27305" y="164376"/>
                  </a:lnTo>
                  <a:lnTo>
                    <a:pt x="27559" y="164401"/>
                  </a:lnTo>
                  <a:lnTo>
                    <a:pt x="27736" y="164350"/>
                  </a:lnTo>
                  <a:close/>
                </a:path>
                <a:path w="48894" h="217804">
                  <a:moveTo>
                    <a:pt x="28092" y="173278"/>
                  </a:moveTo>
                  <a:lnTo>
                    <a:pt x="27228" y="172440"/>
                  </a:lnTo>
                  <a:lnTo>
                    <a:pt x="27736" y="173037"/>
                  </a:lnTo>
                  <a:lnTo>
                    <a:pt x="28092" y="173278"/>
                  </a:lnTo>
                  <a:close/>
                </a:path>
                <a:path w="48894" h="217804">
                  <a:moveTo>
                    <a:pt x="28206" y="123190"/>
                  </a:moveTo>
                  <a:lnTo>
                    <a:pt x="25615" y="121920"/>
                  </a:lnTo>
                  <a:lnTo>
                    <a:pt x="26441" y="123190"/>
                  </a:lnTo>
                  <a:lnTo>
                    <a:pt x="28206" y="123190"/>
                  </a:lnTo>
                  <a:close/>
                </a:path>
                <a:path w="48894" h="217804">
                  <a:moveTo>
                    <a:pt x="28892" y="146050"/>
                  </a:moveTo>
                  <a:lnTo>
                    <a:pt x="27419" y="147142"/>
                  </a:lnTo>
                  <a:lnTo>
                    <a:pt x="27762" y="147320"/>
                  </a:lnTo>
                  <a:lnTo>
                    <a:pt x="28892" y="146050"/>
                  </a:lnTo>
                  <a:close/>
                </a:path>
                <a:path w="48894" h="217804">
                  <a:moveTo>
                    <a:pt x="29260" y="138836"/>
                  </a:moveTo>
                  <a:lnTo>
                    <a:pt x="28892" y="138595"/>
                  </a:lnTo>
                  <a:lnTo>
                    <a:pt x="28536" y="138595"/>
                  </a:lnTo>
                  <a:lnTo>
                    <a:pt x="28930" y="138722"/>
                  </a:lnTo>
                  <a:lnTo>
                    <a:pt x="29083" y="138836"/>
                  </a:lnTo>
                  <a:lnTo>
                    <a:pt x="28829" y="138836"/>
                  </a:lnTo>
                  <a:lnTo>
                    <a:pt x="28613" y="138938"/>
                  </a:lnTo>
                  <a:lnTo>
                    <a:pt x="29095" y="138836"/>
                  </a:lnTo>
                  <a:lnTo>
                    <a:pt x="29260" y="138836"/>
                  </a:lnTo>
                  <a:close/>
                </a:path>
                <a:path w="48894" h="217804">
                  <a:moveTo>
                    <a:pt x="29311" y="133388"/>
                  </a:moveTo>
                  <a:lnTo>
                    <a:pt x="29095" y="133388"/>
                  </a:lnTo>
                  <a:lnTo>
                    <a:pt x="28714" y="133413"/>
                  </a:lnTo>
                  <a:lnTo>
                    <a:pt x="28803" y="133553"/>
                  </a:lnTo>
                  <a:lnTo>
                    <a:pt x="29311" y="133388"/>
                  </a:lnTo>
                  <a:close/>
                </a:path>
                <a:path w="48894" h="217804">
                  <a:moveTo>
                    <a:pt x="30378" y="130810"/>
                  </a:moveTo>
                  <a:lnTo>
                    <a:pt x="27546" y="130810"/>
                  </a:lnTo>
                  <a:lnTo>
                    <a:pt x="28155" y="132080"/>
                  </a:lnTo>
                  <a:lnTo>
                    <a:pt x="28346" y="132080"/>
                  </a:lnTo>
                  <a:lnTo>
                    <a:pt x="30378" y="130810"/>
                  </a:lnTo>
                  <a:close/>
                </a:path>
                <a:path w="48894" h="217804">
                  <a:moveTo>
                    <a:pt x="30822" y="115341"/>
                  </a:moveTo>
                  <a:lnTo>
                    <a:pt x="29667" y="114300"/>
                  </a:lnTo>
                  <a:lnTo>
                    <a:pt x="28257" y="114300"/>
                  </a:lnTo>
                  <a:lnTo>
                    <a:pt x="30822" y="115341"/>
                  </a:lnTo>
                  <a:close/>
                </a:path>
                <a:path w="48894" h="217804">
                  <a:moveTo>
                    <a:pt x="31000" y="160020"/>
                  </a:moveTo>
                  <a:lnTo>
                    <a:pt x="30848" y="159550"/>
                  </a:lnTo>
                  <a:lnTo>
                    <a:pt x="30683" y="160020"/>
                  </a:lnTo>
                  <a:lnTo>
                    <a:pt x="31000" y="160020"/>
                  </a:lnTo>
                  <a:close/>
                </a:path>
                <a:path w="48894" h="217804">
                  <a:moveTo>
                    <a:pt x="31153" y="158750"/>
                  </a:moveTo>
                  <a:lnTo>
                    <a:pt x="30607" y="158750"/>
                  </a:lnTo>
                  <a:lnTo>
                    <a:pt x="30848" y="159550"/>
                  </a:lnTo>
                  <a:lnTo>
                    <a:pt x="31153" y="158750"/>
                  </a:lnTo>
                  <a:close/>
                </a:path>
                <a:path w="48894" h="217804">
                  <a:moveTo>
                    <a:pt x="31445" y="114769"/>
                  </a:moveTo>
                  <a:lnTo>
                    <a:pt x="31089" y="114300"/>
                  </a:lnTo>
                  <a:lnTo>
                    <a:pt x="30721" y="114300"/>
                  </a:lnTo>
                  <a:lnTo>
                    <a:pt x="31445" y="114769"/>
                  </a:lnTo>
                  <a:close/>
                </a:path>
                <a:path w="48894" h="217804">
                  <a:moveTo>
                    <a:pt x="31470" y="161290"/>
                  </a:moveTo>
                  <a:lnTo>
                    <a:pt x="30441" y="160020"/>
                  </a:lnTo>
                  <a:lnTo>
                    <a:pt x="30429" y="160464"/>
                  </a:lnTo>
                  <a:lnTo>
                    <a:pt x="31470" y="161290"/>
                  </a:lnTo>
                  <a:close/>
                </a:path>
                <a:path w="48894" h="217804">
                  <a:moveTo>
                    <a:pt x="32334" y="115341"/>
                  </a:moveTo>
                  <a:lnTo>
                    <a:pt x="31445" y="114769"/>
                  </a:lnTo>
                  <a:lnTo>
                    <a:pt x="31889" y="115341"/>
                  </a:lnTo>
                  <a:lnTo>
                    <a:pt x="32334" y="115341"/>
                  </a:lnTo>
                  <a:close/>
                </a:path>
                <a:path w="48894" h="217804">
                  <a:moveTo>
                    <a:pt x="32893" y="116840"/>
                  </a:moveTo>
                  <a:lnTo>
                    <a:pt x="32715" y="115570"/>
                  </a:lnTo>
                  <a:lnTo>
                    <a:pt x="32067" y="115570"/>
                  </a:lnTo>
                  <a:lnTo>
                    <a:pt x="31407" y="115570"/>
                  </a:lnTo>
                  <a:lnTo>
                    <a:pt x="31089" y="115570"/>
                  </a:lnTo>
                  <a:lnTo>
                    <a:pt x="32816" y="116840"/>
                  </a:lnTo>
                  <a:close/>
                </a:path>
                <a:path w="48894" h="217804">
                  <a:moveTo>
                    <a:pt x="33362" y="117500"/>
                  </a:moveTo>
                  <a:lnTo>
                    <a:pt x="31788" y="116992"/>
                  </a:lnTo>
                  <a:lnTo>
                    <a:pt x="31521" y="117335"/>
                  </a:lnTo>
                  <a:lnTo>
                    <a:pt x="30187" y="117551"/>
                  </a:lnTo>
                  <a:lnTo>
                    <a:pt x="30581" y="117792"/>
                  </a:lnTo>
                  <a:lnTo>
                    <a:pt x="32245" y="117817"/>
                  </a:lnTo>
                  <a:lnTo>
                    <a:pt x="33362" y="117500"/>
                  </a:lnTo>
                  <a:close/>
                </a:path>
                <a:path w="48894" h="217804">
                  <a:moveTo>
                    <a:pt x="34505" y="103936"/>
                  </a:moveTo>
                  <a:lnTo>
                    <a:pt x="34264" y="103835"/>
                  </a:lnTo>
                  <a:lnTo>
                    <a:pt x="34302" y="103962"/>
                  </a:lnTo>
                  <a:lnTo>
                    <a:pt x="34505" y="103936"/>
                  </a:lnTo>
                  <a:close/>
                </a:path>
                <a:path w="48894" h="217804">
                  <a:moveTo>
                    <a:pt x="35064" y="158750"/>
                  </a:moveTo>
                  <a:lnTo>
                    <a:pt x="31521" y="158750"/>
                  </a:lnTo>
                  <a:lnTo>
                    <a:pt x="31991" y="160020"/>
                  </a:lnTo>
                  <a:lnTo>
                    <a:pt x="35064" y="158750"/>
                  </a:lnTo>
                  <a:close/>
                </a:path>
                <a:path w="48894" h="217804">
                  <a:moveTo>
                    <a:pt x="38227" y="90792"/>
                  </a:moveTo>
                  <a:lnTo>
                    <a:pt x="37909" y="90170"/>
                  </a:lnTo>
                  <a:lnTo>
                    <a:pt x="37541" y="90462"/>
                  </a:lnTo>
                  <a:lnTo>
                    <a:pt x="38227" y="90792"/>
                  </a:lnTo>
                  <a:close/>
                </a:path>
                <a:path w="48894" h="217804">
                  <a:moveTo>
                    <a:pt x="39560" y="91440"/>
                  </a:moveTo>
                  <a:lnTo>
                    <a:pt x="38227" y="90792"/>
                  </a:lnTo>
                  <a:lnTo>
                    <a:pt x="38557" y="91440"/>
                  </a:lnTo>
                  <a:lnTo>
                    <a:pt x="39560" y="91440"/>
                  </a:lnTo>
                  <a:close/>
                </a:path>
                <a:path w="48894" h="217804">
                  <a:moveTo>
                    <a:pt x="40652" y="1155"/>
                  </a:moveTo>
                  <a:lnTo>
                    <a:pt x="38874" y="800"/>
                  </a:lnTo>
                  <a:lnTo>
                    <a:pt x="39027" y="927"/>
                  </a:lnTo>
                  <a:lnTo>
                    <a:pt x="39573" y="1016"/>
                  </a:lnTo>
                  <a:lnTo>
                    <a:pt x="40652" y="1155"/>
                  </a:lnTo>
                  <a:close/>
                </a:path>
                <a:path w="48894" h="217804">
                  <a:moveTo>
                    <a:pt x="42176" y="101600"/>
                  </a:moveTo>
                  <a:lnTo>
                    <a:pt x="39001" y="100330"/>
                  </a:lnTo>
                  <a:lnTo>
                    <a:pt x="40944" y="100330"/>
                  </a:lnTo>
                  <a:lnTo>
                    <a:pt x="39865" y="99060"/>
                  </a:lnTo>
                  <a:lnTo>
                    <a:pt x="41325" y="97790"/>
                  </a:lnTo>
                  <a:lnTo>
                    <a:pt x="36309" y="96520"/>
                  </a:lnTo>
                  <a:lnTo>
                    <a:pt x="39243" y="96520"/>
                  </a:lnTo>
                  <a:lnTo>
                    <a:pt x="40220" y="95250"/>
                  </a:lnTo>
                  <a:lnTo>
                    <a:pt x="34302" y="92710"/>
                  </a:lnTo>
                  <a:lnTo>
                    <a:pt x="37604" y="91440"/>
                  </a:lnTo>
                  <a:lnTo>
                    <a:pt x="36296" y="91440"/>
                  </a:lnTo>
                  <a:lnTo>
                    <a:pt x="37541" y="90462"/>
                  </a:lnTo>
                  <a:lnTo>
                    <a:pt x="36944" y="90170"/>
                  </a:lnTo>
                  <a:lnTo>
                    <a:pt x="37896" y="88900"/>
                  </a:lnTo>
                  <a:lnTo>
                    <a:pt x="39598" y="90170"/>
                  </a:lnTo>
                  <a:lnTo>
                    <a:pt x="41846" y="88900"/>
                  </a:lnTo>
                  <a:lnTo>
                    <a:pt x="35687" y="86360"/>
                  </a:lnTo>
                  <a:lnTo>
                    <a:pt x="16205" y="86360"/>
                  </a:lnTo>
                  <a:lnTo>
                    <a:pt x="14630" y="86360"/>
                  </a:lnTo>
                  <a:lnTo>
                    <a:pt x="14681" y="87630"/>
                  </a:lnTo>
                  <a:lnTo>
                    <a:pt x="16611" y="88900"/>
                  </a:lnTo>
                  <a:lnTo>
                    <a:pt x="19113" y="88900"/>
                  </a:lnTo>
                  <a:lnTo>
                    <a:pt x="19519" y="90170"/>
                  </a:lnTo>
                  <a:lnTo>
                    <a:pt x="16370" y="90170"/>
                  </a:lnTo>
                  <a:lnTo>
                    <a:pt x="20116" y="91440"/>
                  </a:lnTo>
                  <a:lnTo>
                    <a:pt x="8039" y="92710"/>
                  </a:lnTo>
                  <a:lnTo>
                    <a:pt x="13385" y="95250"/>
                  </a:lnTo>
                  <a:lnTo>
                    <a:pt x="13131" y="95250"/>
                  </a:lnTo>
                  <a:lnTo>
                    <a:pt x="15811" y="96520"/>
                  </a:lnTo>
                  <a:lnTo>
                    <a:pt x="15252" y="97790"/>
                  </a:lnTo>
                  <a:lnTo>
                    <a:pt x="13855" y="96520"/>
                  </a:lnTo>
                  <a:lnTo>
                    <a:pt x="12153" y="96520"/>
                  </a:lnTo>
                  <a:lnTo>
                    <a:pt x="16370" y="99060"/>
                  </a:lnTo>
                  <a:lnTo>
                    <a:pt x="11163" y="99060"/>
                  </a:lnTo>
                  <a:lnTo>
                    <a:pt x="13919" y="101600"/>
                  </a:lnTo>
                  <a:lnTo>
                    <a:pt x="5943" y="101600"/>
                  </a:lnTo>
                  <a:lnTo>
                    <a:pt x="13982" y="105410"/>
                  </a:lnTo>
                  <a:lnTo>
                    <a:pt x="8775" y="105410"/>
                  </a:lnTo>
                  <a:lnTo>
                    <a:pt x="10642" y="106680"/>
                  </a:lnTo>
                  <a:lnTo>
                    <a:pt x="11747" y="106680"/>
                  </a:lnTo>
                  <a:lnTo>
                    <a:pt x="13563" y="110490"/>
                  </a:lnTo>
                  <a:lnTo>
                    <a:pt x="8191" y="113030"/>
                  </a:lnTo>
                  <a:lnTo>
                    <a:pt x="6083" y="115570"/>
                  </a:lnTo>
                  <a:lnTo>
                    <a:pt x="5435" y="116840"/>
                  </a:lnTo>
                  <a:lnTo>
                    <a:pt x="15557" y="118110"/>
                  </a:lnTo>
                  <a:lnTo>
                    <a:pt x="10934" y="119380"/>
                  </a:lnTo>
                  <a:lnTo>
                    <a:pt x="7569" y="118110"/>
                  </a:lnTo>
                  <a:lnTo>
                    <a:pt x="11366" y="120650"/>
                  </a:lnTo>
                  <a:lnTo>
                    <a:pt x="6781" y="123190"/>
                  </a:lnTo>
                  <a:lnTo>
                    <a:pt x="9956" y="125730"/>
                  </a:lnTo>
                  <a:lnTo>
                    <a:pt x="9867" y="127000"/>
                  </a:lnTo>
                  <a:lnTo>
                    <a:pt x="9588" y="128270"/>
                  </a:lnTo>
                  <a:lnTo>
                    <a:pt x="8013" y="127000"/>
                  </a:lnTo>
                  <a:lnTo>
                    <a:pt x="9867" y="127000"/>
                  </a:lnTo>
                  <a:lnTo>
                    <a:pt x="9867" y="125730"/>
                  </a:lnTo>
                  <a:lnTo>
                    <a:pt x="5638" y="125730"/>
                  </a:lnTo>
                  <a:lnTo>
                    <a:pt x="7835" y="127000"/>
                  </a:lnTo>
                  <a:lnTo>
                    <a:pt x="6946" y="127000"/>
                  </a:lnTo>
                  <a:lnTo>
                    <a:pt x="5422" y="128270"/>
                  </a:lnTo>
                  <a:lnTo>
                    <a:pt x="6629" y="128612"/>
                  </a:lnTo>
                  <a:lnTo>
                    <a:pt x="6477" y="128270"/>
                  </a:lnTo>
                  <a:lnTo>
                    <a:pt x="6845" y="128676"/>
                  </a:lnTo>
                  <a:lnTo>
                    <a:pt x="9969" y="129540"/>
                  </a:lnTo>
                  <a:lnTo>
                    <a:pt x="7658" y="129540"/>
                  </a:lnTo>
                  <a:lnTo>
                    <a:pt x="5981" y="130810"/>
                  </a:lnTo>
                  <a:lnTo>
                    <a:pt x="7416" y="130810"/>
                  </a:lnTo>
                  <a:lnTo>
                    <a:pt x="9944" y="132080"/>
                  </a:lnTo>
                  <a:lnTo>
                    <a:pt x="8153" y="132080"/>
                  </a:lnTo>
                  <a:lnTo>
                    <a:pt x="11303" y="133350"/>
                  </a:lnTo>
                  <a:lnTo>
                    <a:pt x="6400" y="133350"/>
                  </a:lnTo>
                  <a:lnTo>
                    <a:pt x="10934" y="134620"/>
                  </a:lnTo>
                  <a:lnTo>
                    <a:pt x="6235" y="134620"/>
                  </a:lnTo>
                  <a:lnTo>
                    <a:pt x="6934" y="135890"/>
                  </a:lnTo>
                  <a:lnTo>
                    <a:pt x="7632" y="136309"/>
                  </a:lnTo>
                  <a:lnTo>
                    <a:pt x="7531" y="137160"/>
                  </a:lnTo>
                  <a:lnTo>
                    <a:pt x="5600" y="135890"/>
                  </a:lnTo>
                  <a:lnTo>
                    <a:pt x="5588" y="137160"/>
                  </a:lnTo>
                  <a:lnTo>
                    <a:pt x="6388" y="138430"/>
                  </a:lnTo>
                  <a:lnTo>
                    <a:pt x="3035" y="138430"/>
                  </a:lnTo>
                  <a:lnTo>
                    <a:pt x="13017" y="140970"/>
                  </a:lnTo>
                  <a:lnTo>
                    <a:pt x="5740" y="140970"/>
                  </a:lnTo>
                  <a:lnTo>
                    <a:pt x="8013" y="143510"/>
                  </a:lnTo>
                  <a:lnTo>
                    <a:pt x="9486" y="144780"/>
                  </a:lnTo>
                  <a:lnTo>
                    <a:pt x="5207" y="144780"/>
                  </a:lnTo>
                  <a:lnTo>
                    <a:pt x="6578" y="145796"/>
                  </a:lnTo>
                  <a:lnTo>
                    <a:pt x="9537" y="144957"/>
                  </a:lnTo>
                  <a:lnTo>
                    <a:pt x="10299" y="147154"/>
                  </a:lnTo>
                  <a:lnTo>
                    <a:pt x="10820" y="147320"/>
                  </a:lnTo>
                  <a:lnTo>
                    <a:pt x="9486" y="148590"/>
                  </a:lnTo>
                  <a:lnTo>
                    <a:pt x="8788" y="149860"/>
                  </a:lnTo>
                  <a:lnTo>
                    <a:pt x="7480" y="148590"/>
                  </a:lnTo>
                  <a:lnTo>
                    <a:pt x="6705" y="148590"/>
                  </a:lnTo>
                  <a:lnTo>
                    <a:pt x="8420" y="149860"/>
                  </a:lnTo>
                  <a:lnTo>
                    <a:pt x="5867" y="151130"/>
                  </a:lnTo>
                  <a:lnTo>
                    <a:pt x="6426" y="151739"/>
                  </a:lnTo>
                  <a:lnTo>
                    <a:pt x="6540" y="151904"/>
                  </a:lnTo>
                  <a:lnTo>
                    <a:pt x="7035" y="152400"/>
                  </a:lnTo>
                  <a:lnTo>
                    <a:pt x="7112" y="153670"/>
                  </a:lnTo>
                  <a:lnTo>
                    <a:pt x="7785" y="153670"/>
                  </a:lnTo>
                  <a:lnTo>
                    <a:pt x="7505" y="152908"/>
                  </a:lnTo>
                  <a:lnTo>
                    <a:pt x="8229" y="153670"/>
                  </a:lnTo>
                  <a:lnTo>
                    <a:pt x="9702" y="153670"/>
                  </a:lnTo>
                  <a:lnTo>
                    <a:pt x="10960" y="153670"/>
                  </a:lnTo>
                  <a:lnTo>
                    <a:pt x="12331" y="154228"/>
                  </a:lnTo>
                  <a:lnTo>
                    <a:pt x="9702" y="153670"/>
                  </a:lnTo>
                  <a:lnTo>
                    <a:pt x="14033" y="156210"/>
                  </a:lnTo>
                  <a:lnTo>
                    <a:pt x="6845" y="155016"/>
                  </a:lnTo>
                  <a:lnTo>
                    <a:pt x="7543" y="155930"/>
                  </a:lnTo>
                  <a:lnTo>
                    <a:pt x="6324" y="154940"/>
                  </a:lnTo>
                  <a:lnTo>
                    <a:pt x="7353" y="156210"/>
                  </a:lnTo>
                  <a:lnTo>
                    <a:pt x="7772" y="156210"/>
                  </a:lnTo>
                  <a:lnTo>
                    <a:pt x="7899" y="156210"/>
                  </a:lnTo>
                  <a:lnTo>
                    <a:pt x="9664" y="156210"/>
                  </a:lnTo>
                  <a:lnTo>
                    <a:pt x="9499" y="157480"/>
                  </a:lnTo>
                  <a:lnTo>
                    <a:pt x="8826" y="157480"/>
                  </a:lnTo>
                  <a:lnTo>
                    <a:pt x="10782" y="158750"/>
                  </a:lnTo>
                  <a:lnTo>
                    <a:pt x="8420" y="158750"/>
                  </a:lnTo>
                  <a:lnTo>
                    <a:pt x="8547" y="160020"/>
                  </a:lnTo>
                  <a:lnTo>
                    <a:pt x="13462" y="161290"/>
                  </a:lnTo>
                  <a:lnTo>
                    <a:pt x="11341" y="162560"/>
                  </a:lnTo>
                  <a:lnTo>
                    <a:pt x="6908" y="161290"/>
                  </a:lnTo>
                  <a:lnTo>
                    <a:pt x="9804" y="162560"/>
                  </a:lnTo>
                  <a:lnTo>
                    <a:pt x="5918" y="162560"/>
                  </a:lnTo>
                  <a:lnTo>
                    <a:pt x="6959" y="163830"/>
                  </a:lnTo>
                  <a:lnTo>
                    <a:pt x="8724" y="163830"/>
                  </a:lnTo>
                  <a:lnTo>
                    <a:pt x="11468" y="165100"/>
                  </a:lnTo>
                  <a:lnTo>
                    <a:pt x="8597" y="165100"/>
                  </a:lnTo>
                  <a:lnTo>
                    <a:pt x="9156" y="166370"/>
                  </a:lnTo>
                  <a:lnTo>
                    <a:pt x="10236" y="166370"/>
                  </a:lnTo>
                  <a:lnTo>
                    <a:pt x="10642" y="166662"/>
                  </a:lnTo>
                  <a:lnTo>
                    <a:pt x="10858" y="166484"/>
                  </a:lnTo>
                  <a:lnTo>
                    <a:pt x="11036" y="166370"/>
                  </a:lnTo>
                  <a:lnTo>
                    <a:pt x="14071" y="166370"/>
                  </a:lnTo>
                  <a:lnTo>
                    <a:pt x="15646" y="166370"/>
                  </a:lnTo>
                  <a:lnTo>
                    <a:pt x="14439" y="167640"/>
                  </a:lnTo>
                  <a:lnTo>
                    <a:pt x="14071" y="166370"/>
                  </a:lnTo>
                  <a:lnTo>
                    <a:pt x="14300" y="167640"/>
                  </a:lnTo>
                  <a:lnTo>
                    <a:pt x="11950" y="167640"/>
                  </a:lnTo>
                  <a:lnTo>
                    <a:pt x="14401" y="168910"/>
                  </a:lnTo>
                  <a:lnTo>
                    <a:pt x="11455" y="168910"/>
                  </a:lnTo>
                  <a:lnTo>
                    <a:pt x="8953" y="170180"/>
                  </a:lnTo>
                  <a:lnTo>
                    <a:pt x="9575" y="170421"/>
                  </a:lnTo>
                  <a:lnTo>
                    <a:pt x="11023" y="171119"/>
                  </a:lnTo>
                  <a:lnTo>
                    <a:pt x="10363" y="170713"/>
                  </a:lnTo>
                  <a:lnTo>
                    <a:pt x="12344" y="171450"/>
                  </a:lnTo>
                  <a:lnTo>
                    <a:pt x="11696" y="171450"/>
                  </a:lnTo>
                  <a:lnTo>
                    <a:pt x="11023" y="171119"/>
                  </a:lnTo>
                  <a:lnTo>
                    <a:pt x="11544" y="171450"/>
                  </a:lnTo>
                  <a:lnTo>
                    <a:pt x="8788" y="171450"/>
                  </a:lnTo>
                  <a:lnTo>
                    <a:pt x="8178" y="172720"/>
                  </a:lnTo>
                  <a:lnTo>
                    <a:pt x="13741" y="171450"/>
                  </a:lnTo>
                  <a:lnTo>
                    <a:pt x="11468" y="172720"/>
                  </a:lnTo>
                  <a:lnTo>
                    <a:pt x="9232" y="172720"/>
                  </a:lnTo>
                  <a:lnTo>
                    <a:pt x="11874" y="175260"/>
                  </a:lnTo>
                  <a:lnTo>
                    <a:pt x="6515" y="175260"/>
                  </a:lnTo>
                  <a:lnTo>
                    <a:pt x="6769" y="176530"/>
                  </a:lnTo>
                  <a:lnTo>
                    <a:pt x="10528" y="177800"/>
                  </a:lnTo>
                  <a:lnTo>
                    <a:pt x="9410" y="179070"/>
                  </a:lnTo>
                  <a:lnTo>
                    <a:pt x="9880" y="179070"/>
                  </a:lnTo>
                  <a:lnTo>
                    <a:pt x="15354" y="180340"/>
                  </a:lnTo>
                  <a:lnTo>
                    <a:pt x="9131" y="180340"/>
                  </a:lnTo>
                  <a:lnTo>
                    <a:pt x="7099" y="180340"/>
                  </a:lnTo>
                  <a:lnTo>
                    <a:pt x="9131" y="180378"/>
                  </a:lnTo>
                  <a:lnTo>
                    <a:pt x="19545" y="180378"/>
                  </a:lnTo>
                  <a:lnTo>
                    <a:pt x="20586" y="180340"/>
                  </a:lnTo>
                  <a:lnTo>
                    <a:pt x="19888" y="179070"/>
                  </a:lnTo>
                  <a:lnTo>
                    <a:pt x="18745" y="179070"/>
                  </a:lnTo>
                  <a:lnTo>
                    <a:pt x="20548" y="177800"/>
                  </a:lnTo>
                  <a:lnTo>
                    <a:pt x="21869" y="178777"/>
                  </a:lnTo>
                  <a:lnTo>
                    <a:pt x="21780" y="179070"/>
                  </a:lnTo>
                  <a:lnTo>
                    <a:pt x="22263" y="179070"/>
                  </a:lnTo>
                  <a:lnTo>
                    <a:pt x="24434" y="179070"/>
                  </a:lnTo>
                  <a:lnTo>
                    <a:pt x="22174" y="178003"/>
                  </a:lnTo>
                  <a:lnTo>
                    <a:pt x="21742" y="177800"/>
                  </a:lnTo>
                  <a:lnTo>
                    <a:pt x="25133" y="177800"/>
                  </a:lnTo>
                  <a:lnTo>
                    <a:pt x="24396" y="176530"/>
                  </a:lnTo>
                  <a:lnTo>
                    <a:pt x="22110" y="176530"/>
                  </a:lnTo>
                  <a:lnTo>
                    <a:pt x="22669" y="175260"/>
                  </a:lnTo>
                  <a:lnTo>
                    <a:pt x="26085" y="176530"/>
                  </a:lnTo>
                  <a:lnTo>
                    <a:pt x="30505" y="175260"/>
                  </a:lnTo>
                  <a:lnTo>
                    <a:pt x="19316" y="172720"/>
                  </a:lnTo>
                  <a:lnTo>
                    <a:pt x="21920" y="172720"/>
                  </a:lnTo>
                  <a:lnTo>
                    <a:pt x="22491" y="171450"/>
                  </a:lnTo>
                  <a:lnTo>
                    <a:pt x="24155" y="171450"/>
                  </a:lnTo>
                  <a:lnTo>
                    <a:pt x="27584" y="171450"/>
                  </a:lnTo>
                  <a:lnTo>
                    <a:pt x="29629" y="170180"/>
                  </a:lnTo>
                  <a:lnTo>
                    <a:pt x="22669" y="170180"/>
                  </a:lnTo>
                  <a:lnTo>
                    <a:pt x="24117" y="168910"/>
                  </a:lnTo>
                  <a:lnTo>
                    <a:pt x="19558" y="168910"/>
                  </a:lnTo>
                  <a:lnTo>
                    <a:pt x="18503" y="167640"/>
                  </a:lnTo>
                  <a:lnTo>
                    <a:pt x="19050" y="166370"/>
                  </a:lnTo>
                  <a:lnTo>
                    <a:pt x="23787" y="167640"/>
                  </a:lnTo>
                  <a:lnTo>
                    <a:pt x="23977" y="167640"/>
                  </a:lnTo>
                  <a:lnTo>
                    <a:pt x="24396" y="168910"/>
                  </a:lnTo>
                  <a:lnTo>
                    <a:pt x="25031" y="168910"/>
                  </a:lnTo>
                  <a:lnTo>
                    <a:pt x="26339" y="167640"/>
                  </a:lnTo>
                  <a:lnTo>
                    <a:pt x="25654" y="167640"/>
                  </a:lnTo>
                  <a:lnTo>
                    <a:pt x="26949" y="166776"/>
                  </a:lnTo>
                  <a:lnTo>
                    <a:pt x="26339" y="167640"/>
                  </a:lnTo>
                  <a:lnTo>
                    <a:pt x="28333" y="167640"/>
                  </a:lnTo>
                  <a:lnTo>
                    <a:pt x="27355" y="166509"/>
                  </a:lnTo>
                  <a:lnTo>
                    <a:pt x="27559" y="166370"/>
                  </a:lnTo>
                  <a:lnTo>
                    <a:pt x="27228" y="166370"/>
                  </a:lnTo>
                  <a:lnTo>
                    <a:pt x="25895" y="166370"/>
                  </a:lnTo>
                  <a:lnTo>
                    <a:pt x="27216" y="165100"/>
                  </a:lnTo>
                  <a:lnTo>
                    <a:pt x="25095" y="165100"/>
                  </a:lnTo>
                  <a:lnTo>
                    <a:pt x="26809" y="163830"/>
                  </a:lnTo>
                  <a:lnTo>
                    <a:pt x="22834" y="163830"/>
                  </a:lnTo>
                  <a:lnTo>
                    <a:pt x="22428" y="162560"/>
                  </a:lnTo>
                  <a:lnTo>
                    <a:pt x="24371" y="162560"/>
                  </a:lnTo>
                  <a:lnTo>
                    <a:pt x="26885" y="163830"/>
                  </a:lnTo>
                  <a:lnTo>
                    <a:pt x="25438" y="162560"/>
                  </a:lnTo>
                  <a:lnTo>
                    <a:pt x="26784" y="162560"/>
                  </a:lnTo>
                  <a:lnTo>
                    <a:pt x="29692" y="163830"/>
                  </a:lnTo>
                  <a:lnTo>
                    <a:pt x="27432" y="162560"/>
                  </a:lnTo>
                  <a:lnTo>
                    <a:pt x="31470" y="161290"/>
                  </a:lnTo>
                  <a:lnTo>
                    <a:pt x="30403" y="161290"/>
                  </a:lnTo>
                  <a:lnTo>
                    <a:pt x="30429" y="160464"/>
                  </a:lnTo>
                  <a:lnTo>
                    <a:pt x="29895" y="160020"/>
                  </a:lnTo>
                  <a:lnTo>
                    <a:pt x="26035" y="160020"/>
                  </a:lnTo>
                  <a:lnTo>
                    <a:pt x="25209" y="160020"/>
                  </a:lnTo>
                  <a:lnTo>
                    <a:pt x="26504" y="158750"/>
                  </a:lnTo>
                  <a:lnTo>
                    <a:pt x="27305" y="158750"/>
                  </a:lnTo>
                  <a:lnTo>
                    <a:pt x="26035" y="160020"/>
                  </a:lnTo>
                  <a:lnTo>
                    <a:pt x="30607" y="158750"/>
                  </a:lnTo>
                  <a:lnTo>
                    <a:pt x="28371" y="158750"/>
                  </a:lnTo>
                  <a:lnTo>
                    <a:pt x="28587" y="157480"/>
                  </a:lnTo>
                  <a:lnTo>
                    <a:pt x="27292" y="156210"/>
                  </a:lnTo>
                  <a:lnTo>
                    <a:pt x="28829" y="156210"/>
                  </a:lnTo>
                  <a:lnTo>
                    <a:pt x="26327" y="154940"/>
                  </a:lnTo>
                  <a:lnTo>
                    <a:pt x="25361" y="154940"/>
                  </a:lnTo>
                  <a:lnTo>
                    <a:pt x="25095" y="154838"/>
                  </a:lnTo>
                  <a:lnTo>
                    <a:pt x="24295" y="154940"/>
                  </a:lnTo>
                  <a:lnTo>
                    <a:pt x="24079" y="154432"/>
                  </a:lnTo>
                  <a:lnTo>
                    <a:pt x="22186" y="153670"/>
                  </a:lnTo>
                  <a:lnTo>
                    <a:pt x="23761" y="153670"/>
                  </a:lnTo>
                  <a:lnTo>
                    <a:pt x="28879" y="153670"/>
                  </a:lnTo>
                  <a:lnTo>
                    <a:pt x="26797" y="152400"/>
                  </a:lnTo>
                  <a:lnTo>
                    <a:pt x="28092" y="152400"/>
                  </a:lnTo>
                  <a:lnTo>
                    <a:pt x="30264" y="153670"/>
                  </a:lnTo>
                  <a:lnTo>
                    <a:pt x="31153" y="152400"/>
                  </a:lnTo>
                  <a:lnTo>
                    <a:pt x="28879" y="151130"/>
                  </a:lnTo>
                  <a:lnTo>
                    <a:pt x="33807" y="152400"/>
                  </a:lnTo>
                  <a:lnTo>
                    <a:pt x="31953" y="151130"/>
                  </a:lnTo>
                  <a:lnTo>
                    <a:pt x="30035" y="151130"/>
                  </a:lnTo>
                  <a:lnTo>
                    <a:pt x="27711" y="149860"/>
                  </a:lnTo>
                  <a:lnTo>
                    <a:pt x="29248" y="152400"/>
                  </a:lnTo>
                  <a:lnTo>
                    <a:pt x="27038" y="151599"/>
                  </a:lnTo>
                  <a:lnTo>
                    <a:pt x="26746" y="152400"/>
                  </a:lnTo>
                  <a:lnTo>
                    <a:pt x="24790" y="151130"/>
                  </a:lnTo>
                  <a:lnTo>
                    <a:pt x="25781" y="151130"/>
                  </a:lnTo>
                  <a:lnTo>
                    <a:pt x="27038" y="151599"/>
                  </a:lnTo>
                  <a:lnTo>
                    <a:pt x="27216" y="151130"/>
                  </a:lnTo>
                  <a:lnTo>
                    <a:pt x="21310" y="149860"/>
                  </a:lnTo>
                  <a:lnTo>
                    <a:pt x="27711" y="149860"/>
                  </a:lnTo>
                  <a:lnTo>
                    <a:pt x="32931" y="149860"/>
                  </a:lnTo>
                  <a:lnTo>
                    <a:pt x="27165" y="147320"/>
                  </a:lnTo>
                  <a:lnTo>
                    <a:pt x="27419" y="147142"/>
                  </a:lnTo>
                  <a:lnTo>
                    <a:pt x="25361" y="146050"/>
                  </a:lnTo>
                  <a:lnTo>
                    <a:pt x="27546" y="146050"/>
                  </a:lnTo>
                  <a:lnTo>
                    <a:pt x="26619" y="144780"/>
                  </a:lnTo>
                  <a:lnTo>
                    <a:pt x="28651" y="146050"/>
                  </a:lnTo>
                  <a:lnTo>
                    <a:pt x="28892" y="146050"/>
                  </a:lnTo>
                  <a:lnTo>
                    <a:pt x="29438" y="146050"/>
                  </a:lnTo>
                  <a:lnTo>
                    <a:pt x="30734" y="144792"/>
                  </a:lnTo>
                  <a:lnTo>
                    <a:pt x="31038" y="144805"/>
                  </a:lnTo>
                  <a:lnTo>
                    <a:pt x="31407" y="144818"/>
                  </a:lnTo>
                  <a:lnTo>
                    <a:pt x="32042" y="144792"/>
                  </a:lnTo>
                  <a:lnTo>
                    <a:pt x="31521" y="144767"/>
                  </a:lnTo>
                  <a:lnTo>
                    <a:pt x="31127" y="144767"/>
                  </a:lnTo>
                  <a:lnTo>
                    <a:pt x="30988" y="144780"/>
                  </a:lnTo>
                  <a:lnTo>
                    <a:pt x="26949" y="143510"/>
                  </a:lnTo>
                  <a:lnTo>
                    <a:pt x="29730" y="143510"/>
                  </a:lnTo>
                  <a:lnTo>
                    <a:pt x="30975" y="142240"/>
                  </a:lnTo>
                  <a:lnTo>
                    <a:pt x="24053" y="140970"/>
                  </a:lnTo>
                  <a:lnTo>
                    <a:pt x="24892" y="139700"/>
                  </a:lnTo>
                  <a:lnTo>
                    <a:pt x="27089" y="140970"/>
                  </a:lnTo>
                  <a:lnTo>
                    <a:pt x="30480" y="140970"/>
                  </a:lnTo>
                  <a:lnTo>
                    <a:pt x="26543" y="139700"/>
                  </a:lnTo>
                  <a:lnTo>
                    <a:pt x="28536" y="139700"/>
                  </a:lnTo>
                  <a:lnTo>
                    <a:pt x="27647" y="138430"/>
                  </a:lnTo>
                  <a:lnTo>
                    <a:pt x="25730" y="138430"/>
                  </a:lnTo>
                  <a:lnTo>
                    <a:pt x="25450" y="137160"/>
                  </a:lnTo>
                  <a:lnTo>
                    <a:pt x="29679" y="137160"/>
                  </a:lnTo>
                  <a:lnTo>
                    <a:pt x="26390" y="135890"/>
                  </a:lnTo>
                  <a:lnTo>
                    <a:pt x="23101" y="134620"/>
                  </a:lnTo>
                  <a:lnTo>
                    <a:pt x="28714" y="134620"/>
                  </a:lnTo>
                  <a:lnTo>
                    <a:pt x="29032" y="134772"/>
                  </a:lnTo>
                  <a:lnTo>
                    <a:pt x="32702" y="135318"/>
                  </a:lnTo>
                  <a:lnTo>
                    <a:pt x="31775" y="134708"/>
                  </a:lnTo>
                  <a:lnTo>
                    <a:pt x="28625" y="134429"/>
                  </a:lnTo>
                  <a:lnTo>
                    <a:pt x="28130" y="133350"/>
                  </a:lnTo>
                  <a:lnTo>
                    <a:pt x="27597" y="132080"/>
                  </a:lnTo>
                  <a:lnTo>
                    <a:pt x="27546" y="130810"/>
                  </a:lnTo>
                  <a:lnTo>
                    <a:pt x="22542" y="130810"/>
                  </a:lnTo>
                  <a:lnTo>
                    <a:pt x="24815" y="129540"/>
                  </a:lnTo>
                  <a:lnTo>
                    <a:pt x="27825" y="129540"/>
                  </a:lnTo>
                  <a:lnTo>
                    <a:pt x="34594" y="130810"/>
                  </a:lnTo>
                  <a:lnTo>
                    <a:pt x="27101" y="128270"/>
                  </a:lnTo>
                  <a:lnTo>
                    <a:pt x="33870" y="128270"/>
                  </a:lnTo>
                  <a:lnTo>
                    <a:pt x="29133" y="127000"/>
                  </a:lnTo>
                  <a:lnTo>
                    <a:pt x="29743" y="125730"/>
                  </a:lnTo>
                  <a:lnTo>
                    <a:pt x="30759" y="125730"/>
                  </a:lnTo>
                  <a:lnTo>
                    <a:pt x="27406" y="124460"/>
                  </a:lnTo>
                  <a:lnTo>
                    <a:pt x="26441" y="123190"/>
                  </a:lnTo>
                  <a:lnTo>
                    <a:pt x="25323" y="123190"/>
                  </a:lnTo>
                  <a:lnTo>
                    <a:pt x="24688" y="121920"/>
                  </a:lnTo>
                  <a:lnTo>
                    <a:pt x="25615" y="121920"/>
                  </a:lnTo>
                  <a:lnTo>
                    <a:pt x="26162" y="121920"/>
                  </a:lnTo>
                  <a:lnTo>
                    <a:pt x="27508" y="120650"/>
                  </a:lnTo>
                  <a:lnTo>
                    <a:pt x="30378" y="121920"/>
                  </a:lnTo>
                  <a:lnTo>
                    <a:pt x="34188" y="121920"/>
                  </a:lnTo>
                  <a:lnTo>
                    <a:pt x="30441" y="120650"/>
                  </a:lnTo>
                  <a:lnTo>
                    <a:pt x="32753" y="120650"/>
                  </a:lnTo>
                  <a:lnTo>
                    <a:pt x="32385" y="119380"/>
                  </a:lnTo>
                  <a:lnTo>
                    <a:pt x="28295" y="119380"/>
                  </a:lnTo>
                  <a:lnTo>
                    <a:pt x="28765" y="118110"/>
                  </a:lnTo>
                  <a:lnTo>
                    <a:pt x="27520" y="118110"/>
                  </a:lnTo>
                  <a:lnTo>
                    <a:pt x="23583" y="116840"/>
                  </a:lnTo>
                  <a:lnTo>
                    <a:pt x="29870" y="118110"/>
                  </a:lnTo>
                  <a:lnTo>
                    <a:pt x="26962" y="116840"/>
                  </a:lnTo>
                  <a:lnTo>
                    <a:pt x="30162" y="116840"/>
                  </a:lnTo>
                  <a:lnTo>
                    <a:pt x="27343" y="114300"/>
                  </a:lnTo>
                  <a:lnTo>
                    <a:pt x="28257" y="114300"/>
                  </a:lnTo>
                  <a:lnTo>
                    <a:pt x="26771" y="113030"/>
                  </a:lnTo>
                  <a:lnTo>
                    <a:pt x="34886" y="113030"/>
                  </a:lnTo>
                  <a:lnTo>
                    <a:pt x="29286" y="110490"/>
                  </a:lnTo>
                  <a:lnTo>
                    <a:pt x="35547" y="110490"/>
                  </a:lnTo>
                  <a:lnTo>
                    <a:pt x="32829" y="107950"/>
                  </a:lnTo>
                  <a:lnTo>
                    <a:pt x="37223" y="107950"/>
                  </a:lnTo>
                  <a:lnTo>
                    <a:pt x="37007" y="105410"/>
                  </a:lnTo>
                  <a:lnTo>
                    <a:pt x="30734" y="105410"/>
                  </a:lnTo>
                  <a:lnTo>
                    <a:pt x="36893" y="104140"/>
                  </a:lnTo>
                  <a:lnTo>
                    <a:pt x="35483" y="104140"/>
                  </a:lnTo>
                  <a:lnTo>
                    <a:pt x="36995" y="103670"/>
                  </a:lnTo>
                  <a:lnTo>
                    <a:pt x="34505" y="103936"/>
                  </a:lnTo>
                  <a:lnTo>
                    <a:pt x="34988" y="104140"/>
                  </a:lnTo>
                  <a:lnTo>
                    <a:pt x="30187" y="104140"/>
                  </a:lnTo>
                  <a:lnTo>
                    <a:pt x="30314" y="102870"/>
                  </a:lnTo>
                  <a:lnTo>
                    <a:pt x="31965" y="102870"/>
                  </a:lnTo>
                  <a:lnTo>
                    <a:pt x="34264" y="103835"/>
                  </a:lnTo>
                  <a:lnTo>
                    <a:pt x="33959" y="102870"/>
                  </a:lnTo>
                  <a:lnTo>
                    <a:pt x="39700" y="102870"/>
                  </a:lnTo>
                  <a:lnTo>
                    <a:pt x="38785" y="101600"/>
                  </a:lnTo>
                  <a:lnTo>
                    <a:pt x="36690" y="101600"/>
                  </a:lnTo>
                  <a:lnTo>
                    <a:pt x="33489" y="100330"/>
                  </a:lnTo>
                  <a:lnTo>
                    <a:pt x="42176" y="101600"/>
                  </a:lnTo>
                  <a:close/>
                </a:path>
                <a:path w="48894" h="217804">
                  <a:moveTo>
                    <a:pt x="42189" y="37553"/>
                  </a:moveTo>
                  <a:lnTo>
                    <a:pt x="42151" y="37401"/>
                  </a:lnTo>
                  <a:lnTo>
                    <a:pt x="41973" y="37312"/>
                  </a:lnTo>
                  <a:lnTo>
                    <a:pt x="41694" y="37287"/>
                  </a:lnTo>
                  <a:lnTo>
                    <a:pt x="41478" y="37312"/>
                  </a:lnTo>
                  <a:lnTo>
                    <a:pt x="41287" y="37338"/>
                  </a:lnTo>
                  <a:lnTo>
                    <a:pt x="41592" y="37401"/>
                  </a:lnTo>
                  <a:lnTo>
                    <a:pt x="41897" y="37477"/>
                  </a:lnTo>
                  <a:lnTo>
                    <a:pt x="42189" y="37553"/>
                  </a:lnTo>
                  <a:close/>
                </a:path>
                <a:path w="48894" h="217804">
                  <a:moveTo>
                    <a:pt x="43421" y="69481"/>
                  </a:moveTo>
                  <a:lnTo>
                    <a:pt x="42583" y="68745"/>
                  </a:lnTo>
                  <a:lnTo>
                    <a:pt x="42354" y="69011"/>
                  </a:lnTo>
                  <a:lnTo>
                    <a:pt x="43421" y="69481"/>
                  </a:lnTo>
                  <a:close/>
                </a:path>
                <a:path w="48894" h="217804">
                  <a:moveTo>
                    <a:pt x="43815" y="50800"/>
                  </a:moveTo>
                  <a:lnTo>
                    <a:pt x="40944" y="49530"/>
                  </a:lnTo>
                  <a:lnTo>
                    <a:pt x="41541" y="49999"/>
                  </a:lnTo>
                  <a:lnTo>
                    <a:pt x="43815" y="50800"/>
                  </a:lnTo>
                  <a:close/>
                </a:path>
                <a:path w="48894" h="217804">
                  <a:moveTo>
                    <a:pt x="44945" y="33020"/>
                  </a:moveTo>
                  <a:lnTo>
                    <a:pt x="39547" y="31750"/>
                  </a:lnTo>
                  <a:lnTo>
                    <a:pt x="41922" y="31750"/>
                  </a:lnTo>
                  <a:lnTo>
                    <a:pt x="42951" y="30480"/>
                  </a:lnTo>
                  <a:lnTo>
                    <a:pt x="42557" y="30353"/>
                  </a:lnTo>
                  <a:lnTo>
                    <a:pt x="42341" y="29768"/>
                  </a:lnTo>
                  <a:lnTo>
                    <a:pt x="42341" y="30289"/>
                  </a:lnTo>
                  <a:lnTo>
                    <a:pt x="39154" y="29210"/>
                  </a:lnTo>
                  <a:lnTo>
                    <a:pt x="40982" y="29210"/>
                  </a:lnTo>
                  <a:lnTo>
                    <a:pt x="42341" y="30289"/>
                  </a:lnTo>
                  <a:lnTo>
                    <a:pt x="42341" y="29768"/>
                  </a:lnTo>
                  <a:lnTo>
                    <a:pt x="42138" y="29210"/>
                  </a:lnTo>
                  <a:lnTo>
                    <a:pt x="43281" y="29210"/>
                  </a:lnTo>
                  <a:lnTo>
                    <a:pt x="44665" y="27940"/>
                  </a:lnTo>
                  <a:lnTo>
                    <a:pt x="42075" y="26670"/>
                  </a:lnTo>
                  <a:lnTo>
                    <a:pt x="39814" y="24130"/>
                  </a:lnTo>
                  <a:lnTo>
                    <a:pt x="42189" y="22860"/>
                  </a:lnTo>
                  <a:lnTo>
                    <a:pt x="40805" y="22860"/>
                  </a:lnTo>
                  <a:lnTo>
                    <a:pt x="44640" y="20320"/>
                  </a:lnTo>
                  <a:lnTo>
                    <a:pt x="38328" y="16510"/>
                  </a:lnTo>
                  <a:lnTo>
                    <a:pt x="41275" y="15240"/>
                  </a:lnTo>
                  <a:lnTo>
                    <a:pt x="30645" y="15240"/>
                  </a:lnTo>
                  <a:lnTo>
                    <a:pt x="30645" y="25400"/>
                  </a:lnTo>
                  <a:lnTo>
                    <a:pt x="29895" y="25400"/>
                  </a:lnTo>
                  <a:lnTo>
                    <a:pt x="29895" y="26670"/>
                  </a:lnTo>
                  <a:lnTo>
                    <a:pt x="25247" y="26670"/>
                  </a:lnTo>
                  <a:lnTo>
                    <a:pt x="27432" y="25590"/>
                  </a:lnTo>
                  <a:lnTo>
                    <a:pt x="29895" y="26670"/>
                  </a:lnTo>
                  <a:lnTo>
                    <a:pt x="29895" y="25400"/>
                  </a:lnTo>
                  <a:lnTo>
                    <a:pt x="28613" y="25400"/>
                  </a:lnTo>
                  <a:lnTo>
                    <a:pt x="27025" y="24650"/>
                  </a:lnTo>
                  <a:lnTo>
                    <a:pt x="27025" y="25400"/>
                  </a:lnTo>
                  <a:lnTo>
                    <a:pt x="20358" y="25400"/>
                  </a:lnTo>
                  <a:lnTo>
                    <a:pt x="26035" y="24231"/>
                  </a:lnTo>
                  <a:lnTo>
                    <a:pt x="27025" y="25400"/>
                  </a:lnTo>
                  <a:lnTo>
                    <a:pt x="27025" y="24650"/>
                  </a:lnTo>
                  <a:lnTo>
                    <a:pt x="26111" y="24206"/>
                  </a:lnTo>
                  <a:lnTo>
                    <a:pt x="26479" y="24130"/>
                  </a:lnTo>
                  <a:lnTo>
                    <a:pt x="30619" y="24130"/>
                  </a:lnTo>
                  <a:lnTo>
                    <a:pt x="30645" y="25400"/>
                  </a:lnTo>
                  <a:lnTo>
                    <a:pt x="30645" y="15240"/>
                  </a:lnTo>
                  <a:lnTo>
                    <a:pt x="26771" y="15240"/>
                  </a:lnTo>
                  <a:lnTo>
                    <a:pt x="24498" y="15240"/>
                  </a:lnTo>
                  <a:lnTo>
                    <a:pt x="24003" y="15240"/>
                  </a:lnTo>
                  <a:lnTo>
                    <a:pt x="23837" y="16510"/>
                  </a:lnTo>
                  <a:lnTo>
                    <a:pt x="22771" y="16510"/>
                  </a:lnTo>
                  <a:lnTo>
                    <a:pt x="25844" y="17780"/>
                  </a:lnTo>
                  <a:lnTo>
                    <a:pt x="22872" y="17780"/>
                  </a:lnTo>
                  <a:lnTo>
                    <a:pt x="25057" y="19050"/>
                  </a:lnTo>
                  <a:lnTo>
                    <a:pt x="26009" y="20320"/>
                  </a:lnTo>
                  <a:lnTo>
                    <a:pt x="22161" y="19050"/>
                  </a:lnTo>
                  <a:lnTo>
                    <a:pt x="20878" y="19050"/>
                  </a:lnTo>
                  <a:lnTo>
                    <a:pt x="20167" y="19050"/>
                  </a:lnTo>
                  <a:lnTo>
                    <a:pt x="21094" y="20320"/>
                  </a:lnTo>
                  <a:lnTo>
                    <a:pt x="22682" y="20320"/>
                  </a:lnTo>
                  <a:lnTo>
                    <a:pt x="24549" y="20320"/>
                  </a:lnTo>
                  <a:lnTo>
                    <a:pt x="24434" y="21069"/>
                  </a:lnTo>
                  <a:lnTo>
                    <a:pt x="25654" y="21590"/>
                  </a:lnTo>
                  <a:lnTo>
                    <a:pt x="24244" y="22186"/>
                  </a:lnTo>
                  <a:lnTo>
                    <a:pt x="24244" y="23431"/>
                  </a:lnTo>
                  <a:lnTo>
                    <a:pt x="23228" y="23342"/>
                  </a:lnTo>
                  <a:lnTo>
                    <a:pt x="22987" y="22999"/>
                  </a:lnTo>
                  <a:lnTo>
                    <a:pt x="24244" y="23431"/>
                  </a:lnTo>
                  <a:lnTo>
                    <a:pt x="24244" y="22186"/>
                  </a:lnTo>
                  <a:lnTo>
                    <a:pt x="22821" y="22771"/>
                  </a:lnTo>
                  <a:lnTo>
                    <a:pt x="22593" y="22428"/>
                  </a:lnTo>
                  <a:lnTo>
                    <a:pt x="22618" y="22847"/>
                  </a:lnTo>
                  <a:lnTo>
                    <a:pt x="22656" y="23444"/>
                  </a:lnTo>
                  <a:lnTo>
                    <a:pt x="23495" y="23431"/>
                  </a:lnTo>
                  <a:lnTo>
                    <a:pt x="24320" y="23456"/>
                  </a:lnTo>
                  <a:lnTo>
                    <a:pt x="26314" y="24130"/>
                  </a:lnTo>
                  <a:lnTo>
                    <a:pt x="25958" y="24130"/>
                  </a:lnTo>
                  <a:lnTo>
                    <a:pt x="20434" y="24130"/>
                  </a:lnTo>
                  <a:lnTo>
                    <a:pt x="19265" y="25400"/>
                  </a:lnTo>
                  <a:lnTo>
                    <a:pt x="22059" y="26670"/>
                  </a:lnTo>
                  <a:lnTo>
                    <a:pt x="20878" y="26670"/>
                  </a:lnTo>
                  <a:lnTo>
                    <a:pt x="22809" y="27940"/>
                  </a:lnTo>
                  <a:lnTo>
                    <a:pt x="25717" y="27940"/>
                  </a:lnTo>
                  <a:lnTo>
                    <a:pt x="29006" y="30480"/>
                  </a:lnTo>
                  <a:lnTo>
                    <a:pt x="16675" y="27940"/>
                  </a:lnTo>
                  <a:lnTo>
                    <a:pt x="21209" y="30480"/>
                  </a:lnTo>
                  <a:lnTo>
                    <a:pt x="23520" y="30480"/>
                  </a:lnTo>
                  <a:lnTo>
                    <a:pt x="27965" y="31750"/>
                  </a:lnTo>
                  <a:lnTo>
                    <a:pt x="23139" y="31750"/>
                  </a:lnTo>
                  <a:lnTo>
                    <a:pt x="23025" y="32169"/>
                  </a:lnTo>
                  <a:lnTo>
                    <a:pt x="27178" y="33020"/>
                  </a:lnTo>
                  <a:lnTo>
                    <a:pt x="44945" y="33020"/>
                  </a:lnTo>
                  <a:close/>
                </a:path>
                <a:path w="48894" h="217804">
                  <a:moveTo>
                    <a:pt x="47345" y="39370"/>
                  </a:moveTo>
                  <a:lnTo>
                    <a:pt x="46431" y="38100"/>
                  </a:lnTo>
                  <a:lnTo>
                    <a:pt x="44462" y="38100"/>
                  </a:lnTo>
                  <a:lnTo>
                    <a:pt x="45542" y="39370"/>
                  </a:lnTo>
                  <a:lnTo>
                    <a:pt x="47345" y="39370"/>
                  </a:lnTo>
                  <a:close/>
                </a:path>
                <a:path w="48894" h="217804">
                  <a:moveTo>
                    <a:pt x="48056" y="52070"/>
                  </a:moveTo>
                  <a:lnTo>
                    <a:pt x="45923" y="52070"/>
                  </a:lnTo>
                  <a:lnTo>
                    <a:pt x="42570" y="50800"/>
                  </a:lnTo>
                  <a:lnTo>
                    <a:pt x="41541" y="49999"/>
                  </a:lnTo>
                  <a:lnTo>
                    <a:pt x="40208" y="49530"/>
                  </a:lnTo>
                  <a:lnTo>
                    <a:pt x="39204" y="49530"/>
                  </a:lnTo>
                  <a:lnTo>
                    <a:pt x="38290" y="48260"/>
                  </a:lnTo>
                  <a:lnTo>
                    <a:pt x="41465" y="48260"/>
                  </a:lnTo>
                  <a:lnTo>
                    <a:pt x="37185" y="46990"/>
                  </a:lnTo>
                  <a:lnTo>
                    <a:pt x="39966" y="46990"/>
                  </a:lnTo>
                  <a:lnTo>
                    <a:pt x="37858" y="45720"/>
                  </a:lnTo>
                  <a:lnTo>
                    <a:pt x="36766" y="45720"/>
                  </a:lnTo>
                  <a:lnTo>
                    <a:pt x="38773" y="44450"/>
                  </a:lnTo>
                  <a:lnTo>
                    <a:pt x="39827" y="44450"/>
                  </a:lnTo>
                  <a:lnTo>
                    <a:pt x="37744" y="43180"/>
                  </a:lnTo>
                  <a:lnTo>
                    <a:pt x="41541" y="43180"/>
                  </a:lnTo>
                  <a:lnTo>
                    <a:pt x="42557" y="43180"/>
                  </a:lnTo>
                  <a:lnTo>
                    <a:pt x="44005" y="43180"/>
                  </a:lnTo>
                  <a:lnTo>
                    <a:pt x="44488" y="42125"/>
                  </a:lnTo>
                  <a:lnTo>
                    <a:pt x="42024" y="40640"/>
                  </a:lnTo>
                  <a:lnTo>
                    <a:pt x="44665" y="40640"/>
                  </a:lnTo>
                  <a:lnTo>
                    <a:pt x="44234" y="39370"/>
                  </a:lnTo>
                  <a:lnTo>
                    <a:pt x="44818" y="39370"/>
                  </a:lnTo>
                  <a:lnTo>
                    <a:pt x="44462" y="38100"/>
                  </a:lnTo>
                  <a:lnTo>
                    <a:pt x="42240" y="38100"/>
                  </a:lnTo>
                  <a:lnTo>
                    <a:pt x="42252" y="39370"/>
                  </a:lnTo>
                  <a:lnTo>
                    <a:pt x="41998" y="39154"/>
                  </a:lnTo>
                  <a:lnTo>
                    <a:pt x="41998" y="40640"/>
                  </a:lnTo>
                  <a:lnTo>
                    <a:pt x="41770" y="42125"/>
                  </a:lnTo>
                  <a:lnTo>
                    <a:pt x="41592" y="42951"/>
                  </a:lnTo>
                  <a:lnTo>
                    <a:pt x="37299" y="41910"/>
                  </a:lnTo>
                  <a:lnTo>
                    <a:pt x="40259" y="40640"/>
                  </a:lnTo>
                  <a:lnTo>
                    <a:pt x="41998" y="40640"/>
                  </a:lnTo>
                  <a:lnTo>
                    <a:pt x="41998" y="39154"/>
                  </a:lnTo>
                  <a:lnTo>
                    <a:pt x="40817" y="38100"/>
                  </a:lnTo>
                  <a:lnTo>
                    <a:pt x="39433" y="38100"/>
                  </a:lnTo>
                  <a:lnTo>
                    <a:pt x="36652" y="36830"/>
                  </a:lnTo>
                  <a:lnTo>
                    <a:pt x="40779" y="36830"/>
                  </a:lnTo>
                  <a:lnTo>
                    <a:pt x="43116" y="35560"/>
                  </a:lnTo>
                  <a:lnTo>
                    <a:pt x="45656" y="36830"/>
                  </a:lnTo>
                  <a:lnTo>
                    <a:pt x="44907" y="35560"/>
                  </a:lnTo>
                  <a:lnTo>
                    <a:pt x="44157" y="34290"/>
                  </a:lnTo>
                  <a:lnTo>
                    <a:pt x="24752" y="34290"/>
                  </a:lnTo>
                  <a:lnTo>
                    <a:pt x="21602" y="34290"/>
                  </a:lnTo>
                  <a:lnTo>
                    <a:pt x="23977" y="36830"/>
                  </a:lnTo>
                  <a:lnTo>
                    <a:pt x="24434" y="38100"/>
                  </a:lnTo>
                  <a:lnTo>
                    <a:pt x="21196" y="38100"/>
                  </a:lnTo>
                  <a:lnTo>
                    <a:pt x="22745" y="39370"/>
                  </a:lnTo>
                  <a:lnTo>
                    <a:pt x="20942" y="41249"/>
                  </a:lnTo>
                  <a:lnTo>
                    <a:pt x="20942" y="43180"/>
                  </a:lnTo>
                  <a:lnTo>
                    <a:pt x="20891" y="44450"/>
                  </a:lnTo>
                  <a:lnTo>
                    <a:pt x="19519" y="43180"/>
                  </a:lnTo>
                  <a:lnTo>
                    <a:pt x="20942" y="43180"/>
                  </a:lnTo>
                  <a:lnTo>
                    <a:pt x="20942" y="41249"/>
                  </a:lnTo>
                  <a:lnTo>
                    <a:pt x="20294" y="41910"/>
                  </a:lnTo>
                  <a:lnTo>
                    <a:pt x="17983" y="43180"/>
                  </a:lnTo>
                  <a:lnTo>
                    <a:pt x="18961" y="43180"/>
                  </a:lnTo>
                  <a:lnTo>
                    <a:pt x="17729" y="44450"/>
                  </a:lnTo>
                  <a:lnTo>
                    <a:pt x="19342" y="44450"/>
                  </a:lnTo>
                  <a:lnTo>
                    <a:pt x="21780" y="45720"/>
                  </a:lnTo>
                  <a:lnTo>
                    <a:pt x="24485" y="48260"/>
                  </a:lnTo>
                  <a:lnTo>
                    <a:pt x="21069" y="49530"/>
                  </a:lnTo>
                  <a:lnTo>
                    <a:pt x="20193" y="48260"/>
                  </a:lnTo>
                  <a:lnTo>
                    <a:pt x="18834" y="49530"/>
                  </a:lnTo>
                  <a:lnTo>
                    <a:pt x="26301" y="50800"/>
                  </a:lnTo>
                  <a:lnTo>
                    <a:pt x="22821" y="50800"/>
                  </a:lnTo>
                  <a:lnTo>
                    <a:pt x="21247" y="52070"/>
                  </a:lnTo>
                  <a:lnTo>
                    <a:pt x="23736" y="55880"/>
                  </a:lnTo>
                  <a:lnTo>
                    <a:pt x="18935" y="55880"/>
                  </a:lnTo>
                  <a:lnTo>
                    <a:pt x="23279" y="57150"/>
                  </a:lnTo>
                  <a:lnTo>
                    <a:pt x="16713" y="58420"/>
                  </a:lnTo>
                  <a:lnTo>
                    <a:pt x="22809" y="58420"/>
                  </a:lnTo>
                  <a:lnTo>
                    <a:pt x="19634" y="59690"/>
                  </a:lnTo>
                  <a:lnTo>
                    <a:pt x="18580" y="59690"/>
                  </a:lnTo>
                  <a:lnTo>
                    <a:pt x="16332" y="60960"/>
                  </a:lnTo>
                  <a:lnTo>
                    <a:pt x="16002" y="60960"/>
                  </a:lnTo>
                  <a:lnTo>
                    <a:pt x="16725" y="61188"/>
                  </a:lnTo>
                  <a:lnTo>
                    <a:pt x="16941" y="61264"/>
                  </a:lnTo>
                  <a:lnTo>
                    <a:pt x="20066" y="62230"/>
                  </a:lnTo>
                  <a:lnTo>
                    <a:pt x="17437" y="62230"/>
                  </a:lnTo>
                  <a:lnTo>
                    <a:pt x="20701" y="63500"/>
                  </a:lnTo>
                  <a:lnTo>
                    <a:pt x="19989" y="63500"/>
                  </a:lnTo>
                  <a:lnTo>
                    <a:pt x="21323" y="64770"/>
                  </a:lnTo>
                  <a:lnTo>
                    <a:pt x="15862" y="64770"/>
                  </a:lnTo>
                  <a:lnTo>
                    <a:pt x="17894" y="66878"/>
                  </a:lnTo>
                  <a:lnTo>
                    <a:pt x="18986" y="67310"/>
                  </a:lnTo>
                  <a:lnTo>
                    <a:pt x="18173" y="67157"/>
                  </a:lnTo>
                  <a:lnTo>
                    <a:pt x="18326" y="67310"/>
                  </a:lnTo>
                  <a:lnTo>
                    <a:pt x="17868" y="67310"/>
                  </a:lnTo>
                  <a:lnTo>
                    <a:pt x="15875" y="68580"/>
                  </a:lnTo>
                  <a:lnTo>
                    <a:pt x="15722" y="68580"/>
                  </a:lnTo>
                  <a:lnTo>
                    <a:pt x="16433" y="69850"/>
                  </a:lnTo>
                  <a:lnTo>
                    <a:pt x="14249" y="69850"/>
                  </a:lnTo>
                  <a:lnTo>
                    <a:pt x="13500" y="71120"/>
                  </a:lnTo>
                  <a:lnTo>
                    <a:pt x="14935" y="72390"/>
                  </a:lnTo>
                  <a:lnTo>
                    <a:pt x="14693" y="73660"/>
                  </a:lnTo>
                  <a:lnTo>
                    <a:pt x="17830" y="73660"/>
                  </a:lnTo>
                  <a:lnTo>
                    <a:pt x="19583" y="73660"/>
                  </a:lnTo>
                  <a:lnTo>
                    <a:pt x="19850" y="74701"/>
                  </a:lnTo>
                  <a:lnTo>
                    <a:pt x="20307" y="74930"/>
                  </a:lnTo>
                  <a:lnTo>
                    <a:pt x="19850" y="76200"/>
                  </a:lnTo>
                  <a:lnTo>
                    <a:pt x="16421" y="74930"/>
                  </a:lnTo>
                  <a:lnTo>
                    <a:pt x="15697" y="74930"/>
                  </a:lnTo>
                  <a:lnTo>
                    <a:pt x="10083" y="76200"/>
                  </a:lnTo>
                  <a:lnTo>
                    <a:pt x="12661" y="76200"/>
                  </a:lnTo>
                  <a:lnTo>
                    <a:pt x="12420" y="77470"/>
                  </a:lnTo>
                  <a:lnTo>
                    <a:pt x="13500" y="78740"/>
                  </a:lnTo>
                  <a:lnTo>
                    <a:pt x="13500" y="80010"/>
                  </a:lnTo>
                  <a:lnTo>
                    <a:pt x="16421" y="80010"/>
                  </a:lnTo>
                  <a:lnTo>
                    <a:pt x="15709" y="81280"/>
                  </a:lnTo>
                  <a:lnTo>
                    <a:pt x="18021" y="81280"/>
                  </a:lnTo>
                  <a:lnTo>
                    <a:pt x="16954" y="82550"/>
                  </a:lnTo>
                  <a:lnTo>
                    <a:pt x="14528" y="83820"/>
                  </a:lnTo>
                  <a:lnTo>
                    <a:pt x="15989" y="85090"/>
                  </a:lnTo>
                  <a:lnTo>
                    <a:pt x="34798" y="85090"/>
                  </a:lnTo>
                  <a:lnTo>
                    <a:pt x="39370" y="86360"/>
                  </a:lnTo>
                  <a:lnTo>
                    <a:pt x="41833" y="83820"/>
                  </a:lnTo>
                  <a:lnTo>
                    <a:pt x="42494" y="85090"/>
                  </a:lnTo>
                  <a:lnTo>
                    <a:pt x="43307" y="82550"/>
                  </a:lnTo>
                  <a:lnTo>
                    <a:pt x="39128" y="81280"/>
                  </a:lnTo>
                  <a:lnTo>
                    <a:pt x="37553" y="78740"/>
                  </a:lnTo>
                  <a:lnTo>
                    <a:pt x="42659" y="78740"/>
                  </a:lnTo>
                  <a:lnTo>
                    <a:pt x="40119" y="74930"/>
                  </a:lnTo>
                  <a:lnTo>
                    <a:pt x="43141" y="73660"/>
                  </a:lnTo>
                  <a:lnTo>
                    <a:pt x="39573" y="73660"/>
                  </a:lnTo>
                  <a:lnTo>
                    <a:pt x="39154" y="72390"/>
                  </a:lnTo>
                  <a:lnTo>
                    <a:pt x="40144" y="72390"/>
                  </a:lnTo>
                  <a:lnTo>
                    <a:pt x="36131" y="71120"/>
                  </a:lnTo>
                  <a:lnTo>
                    <a:pt x="40322" y="72390"/>
                  </a:lnTo>
                  <a:lnTo>
                    <a:pt x="44373" y="72390"/>
                  </a:lnTo>
                  <a:lnTo>
                    <a:pt x="43383" y="71120"/>
                  </a:lnTo>
                  <a:lnTo>
                    <a:pt x="43586" y="71120"/>
                  </a:lnTo>
                  <a:lnTo>
                    <a:pt x="38125" y="69850"/>
                  </a:lnTo>
                  <a:lnTo>
                    <a:pt x="41338" y="68580"/>
                  </a:lnTo>
                  <a:lnTo>
                    <a:pt x="40944" y="67310"/>
                  </a:lnTo>
                  <a:lnTo>
                    <a:pt x="40373" y="66040"/>
                  </a:lnTo>
                  <a:lnTo>
                    <a:pt x="43053" y="64770"/>
                  </a:lnTo>
                  <a:lnTo>
                    <a:pt x="41732" y="64770"/>
                  </a:lnTo>
                  <a:lnTo>
                    <a:pt x="41821" y="63500"/>
                  </a:lnTo>
                  <a:lnTo>
                    <a:pt x="43446" y="63500"/>
                  </a:lnTo>
                  <a:lnTo>
                    <a:pt x="44792" y="62230"/>
                  </a:lnTo>
                  <a:lnTo>
                    <a:pt x="44284" y="60960"/>
                  </a:lnTo>
                  <a:lnTo>
                    <a:pt x="46342" y="60960"/>
                  </a:lnTo>
                  <a:lnTo>
                    <a:pt x="46634" y="59690"/>
                  </a:lnTo>
                  <a:lnTo>
                    <a:pt x="37998" y="58420"/>
                  </a:lnTo>
                  <a:lnTo>
                    <a:pt x="42341" y="58420"/>
                  </a:lnTo>
                  <a:lnTo>
                    <a:pt x="42456" y="57150"/>
                  </a:lnTo>
                  <a:lnTo>
                    <a:pt x="46494" y="55880"/>
                  </a:lnTo>
                  <a:lnTo>
                    <a:pt x="42697" y="54610"/>
                  </a:lnTo>
                  <a:lnTo>
                    <a:pt x="44945" y="54610"/>
                  </a:lnTo>
                  <a:lnTo>
                    <a:pt x="48056" y="52070"/>
                  </a:lnTo>
                  <a:close/>
                </a:path>
                <a:path w="48894" h="217804">
                  <a:moveTo>
                    <a:pt x="48183" y="43180"/>
                  </a:moveTo>
                  <a:lnTo>
                    <a:pt x="44577" y="41910"/>
                  </a:lnTo>
                  <a:lnTo>
                    <a:pt x="44488" y="42125"/>
                  </a:lnTo>
                  <a:lnTo>
                    <a:pt x="46253" y="43180"/>
                  </a:lnTo>
                  <a:lnTo>
                    <a:pt x="48183" y="43180"/>
                  </a:lnTo>
                  <a:close/>
                </a:path>
                <a:path w="48894" h="217804">
                  <a:moveTo>
                    <a:pt x="48818" y="10160"/>
                  </a:moveTo>
                  <a:lnTo>
                    <a:pt x="46405" y="8890"/>
                  </a:lnTo>
                  <a:lnTo>
                    <a:pt x="44005" y="7620"/>
                  </a:lnTo>
                  <a:lnTo>
                    <a:pt x="42341" y="7620"/>
                  </a:lnTo>
                  <a:lnTo>
                    <a:pt x="40855" y="6350"/>
                  </a:lnTo>
                  <a:lnTo>
                    <a:pt x="43865" y="6350"/>
                  </a:lnTo>
                  <a:lnTo>
                    <a:pt x="41236" y="5080"/>
                  </a:lnTo>
                  <a:lnTo>
                    <a:pt x="42557" y="3810"/>
                  </a:lnTo>
                  <a:lnTo>
                    <a:pt x="47726" y="5080"/>
                  </a:lnTo>
                  <a:lnTo>
                    <a:pt x="48247" y="3810"/>
                  </a:lnTo>
                  <a:lnTo>
                    <a:pt x="47688" y="3810"/>
                  </a:lnTo>
                  <a:lnTo>
                    <a:pt x="43688" y="1270"/>
                  </a:lnTo>
                  <a:lnTo>
                    <a:pt x="42557" y="2540"/>
                  </a:lnTo>
                  <a:lnTo>
                    <a:pt x="39814" y="2540"/>
                  </a:lnTo>
                  <a:lnTo>
                    <a:pt x="39027" y="1270"/>
                  </a:lnTo>
                  <a:lnTo>
                    <a:pt x="34201" y="1270"/>
                  </a:lnTo>
                  <a:lnTo>
                    <a:pt x="29311" y="0"/>
                  </a:lnTo>
                  <a:lnTo>
                    <a:pt x="25755" y="0"/>
                  </a:lnTo>
                  <a:lnTo>
                    <a:pt x="28600" y="2540"/>
                  </a:lnTo>
                  <a:lnTo>
                    <a:pt x="26212" y="1270"/>
                  </a:lnTo>
                  <a:lnTo>
                    <a:pt x="25819" y="1270"/>
                  </a:lnTo>
                  <a:lnTo>
                    <a:pt x="27127" y="2540"/>
                  </a:lnTo>
                  <a:lnTo>
                    <a:pt x="25298" y="2540"/>
                  </a:lnTo>
                  <a:lnTo>
                    <a:pt x="24485" y="2540"/>
                  </a:lnTo>
                  <a:lnTo>
                    <a:pt x="25133" y="2730"/>
                  </a:lnTo>
                  <a:lnTo>
                    <a:pt x="24168" y="3810"/>
                  </a:lnTo>
                  <a:lnTo>
                    <a:pt x="25019" y="3810"/>
                  </a:lnTo>
                  <a:lnTo>
                    <a:pt x="25755" y="3810"/>
                  </a:lnTo>
                  <a:lnTo>
                    <a:pt x="27089" y="3810"/>
                  </a:lnTo>
                  <a:lnTo>
                    <a:pt x="25831" y="2921"/>
                  </a:lnTo>
                  <a:lnTo>
                    <a:pt x="28994" y="3810"/>
                  </a:lnTo>
                  <a:lnTo>
                    <a:pt x="29781" y="3810"/>
                  </a:lnTo>
                  <a:lnTo>
                    <a:pt x="27571" y="5080"/>
                  </a:lnTo>
                  <a:lnTo>
                    <a:pt x="26441" y="5080"/>
                  </a:lnTo>
                  <a:lnTo>
                    <a:pt x="25019" y="3810"/>
                  </a:lnTo>
                  <a:lnTo>
                    <a:pt x="25539" y="5080"/>
                  </a:lnTo>
                  <a:lnTo>
                    <a:pt x="28028" y="6350"/>
                  </a:lnTo>
                  <a:lnTo>
                    <a:pt x="25247" y="6350"/>
                  </a:lnTo>
                  <a:lnTo>
                    <a:pt x="28536" y="7620"/>
                  </a:lnTo>
                  <a:lnTo>
                    <a:pt x="25044" y="7620"/>
                  </a:lnTo>
                  <a:lnTo>
                    <a:pt x="27330" y="8826"/>
                  </a:lnTo>
                  <a:lnTo>
                    <a:pt x="22212" y="7620"/>
                  </a:lnTo>
                  <a:lnTo>
                    <a:pt x="27076" y="10160"/>
                  </a:lnTo>
                  <a:lnTo>
                    <a:pt x="21221" y="8890"/>
                  </a:lnTo>
                  <a:lnTo>
                    <a:pt x="26085" y="10160"/>
                  </a:lnTo>
                  <a:lnTo>
                    <a:pt x="23152" y="11430"/>
                  </a:lnTo>
                  <a:lnTo>
                    <a:pt x="25755" y="12700"/>
                  </a:lnTo>
                  <a:lnTo>
                    <a:pt x="21894" y="12700"/>
                  </a:lnTo>
                  <a:lnTo>
                    <a:pt x="25958" y="13970"/>
                  </a:lnTo>
                  <a:lnTo>
                    <a:pt x="42989" y="13970"/>
                  </a:lnTo>
                  <a:lnTo>
                    <a:pt x="41186" y="12700"/>
                  </a:lnTo>
                  <a:lnTo>
                    <a:pt x="44348" y="12700"/>
                  </a:lnTo>
                  <a:lnTo>
                    <a:pt x="40843" y="11430"/>
                  </a:lnTo>
                  <a:lnTo>
                    <a:pt x="38354" y="10160"/>
                  </a:lnTo>
                  <a:lnTo>
                    <a:pt x="48818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676706" y="9490399"/>
              <a:ext cx="69296" cy="21712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560031" y="9821132"/>
              <a:ext cx="114935" cy="608330"/>
            </a:xfrm>
            <a:custGeom>
              <a:avLst/>
              <a:gdLst/>
              <a:ahLst/>
              <a:cxnLst/>
              <a:rect l="l" t="t" r="r" b="b"/>
              <a:pathLst>
                <a:path w="114934" h="608329">
                  <a:moveTo>
                    <a:pt x="406" y="600697"/>
                  </a:moveTo>
                  <a:lnTo>
                    <a:pt x="292" y="600900"/>
                  </a:lnTo>
                  <a:lnTo>
                    <a:pt x="406" y="600697"/>
                  </a:lnTo>
                  <a:close/>
                </a:path>
                <a:path w="114934" h="608329">
                  <a:moveTo>
                    <a:pt x="863" y="601472"/>
                  </a:moveTo>
                  <a:lnTo>
                    <a:pt x="736" y="601370"/>
                  </a:lnTo>
                  <a:lnTo>
                    <a:pt x="533" y="601167"/>
                  </a:lnTo>
                  <a:lnTo>
                    <a:pt x="355" y="601141"/>
                  </a:lnTo>
                  <a:lnTo>
                    <a:pt x="190" y="601116"/>
                  </a:lnTo>
                  <a:lnTo>
                    <a:pt x="0" y="601091"/>
                  </a:lnTo>
                  <a:lnTo>
                    <a:pt x="152" y="601218"/>
                  </a:lnTo>
                  <a:lnTo>
                    <a:pt x="457" y="601332"/>
                  </a:lnTo>
                  <a:lnTo>
                    <a:pt x="863" y="601472"/>
                  </a:lnTo>
                  <a:close/>
                </a:path>
                <a:path w="114934" h="608329">
                  <a:moveTo>
                    <a:pt x="4025" y="608114"/>
                  </a:moveTo>
                  <a:lnTo>
                    <a:pt x="3657" y="607745"/>
                  </a:lnTo>
                  <a:lnTo>
                    <a:pt x="241" y="607085"/>
                  </a:lnTo>
                  <a:lnTo>
                    <a:pt x="1104" y="607682"/>
                  </a:lnTo>
                  <a:lnTo>
                    <a:pt x="1981" y="607910"/>
                  </a:lnTo>
                  <a:lnTo>
                    <a:pt x="4025" y="608114"/>
                  </a:lnTo>
                  <a:close/>
                </a:path>
                <a:path w="114934" h="608329">
                  <a:moveTo>
                    <a:pt x="7747" y="606386"/>
                  </a:moveTo>
                  <a:lnTo>
                    <a:pt x="6121" y="605802"/>
                  </a:lnTo>
                  <a:lnTo>
                    <a:pt x="3251" y="605002"/>
                  </a:lnTo>
                  <a:lnTo>
                    <a:pt x="76" y="604837"/>
                  </a:lnTo>
                  <a:lnTo>
                    <a:pt x="3327" y="605624"/>
                  </a:lnTo>
                  <a:lnTo>
                    <a:pt x="1930" y="605536"/>
                  </a:lnTo>
                  <a:lnTo>
                    <a:pt x="5803" y="606437"/>
                  </a:lnTo>
                  <a:lnTo>
                    <a:pt x="6172" y="606806"/>
                  </a:lnTo>
                  <a:lnTo>
                    <a:pt x="4648" y="606844"/>
                  </a:lnTo>
                  <a:lnTo>
                    <a:pt x="3378" y="606628"/>
                  </a:lnTo>
                  <a:lnTo>
                    <a:pt x="4241" y="606844"/>
                  </a:lnTo>
                  <a:lnTo>
                    <a:pt x="2565" y="607021"/>
                  </a:lnTo>
                  <a:lnTo>
                    <a:pt x="4699" y="607479"/>
                  </a:lnTo>
                  <a:lnTo>
                    <a:pt x="7404" y="607402"/>
                  </a:lnTo>
                  <a:lnTo>
                    <a:pt x="7581" y="606894"/>
                  </a:lnTo>
                  <a:lnTo>
                    <a:pt x="5461" y="606069"/>
                  </a:lnTo>
                  <a:lnTo>
                    <a:pt x="6223" y="606056"/>
                  </a:lnTo>
                  <a:lnTo>
                    <a:pt x="7112" y="606285"/>
                  </a:lnTo>
                  <a:lnTo>
                    <a:pt x="7747" y="606386"/>
                  </a:lnTo>
                  <a:close/>
                </a:path>
                <a:path w="114934" h="608329">
                  <a:moveTo>
                    <a:pt x="17056" y="576326"/>
                  </a:moveTo>
                  <a:lnTo>
                    <a:pt x="16611" y="576478"/>
                  </a:lnTo>
                  <a:lnTo>
                    <a:pt x="16852" y="576440"/>
                  </a:lnTo>
                  <a:lnTo>
                    <a:pt x="16992" y="576389"/>
                  </a:lnTo>
                  <a:close/>
                </a:path>
                <a:path w="114934" h="608329">
                  <a:moveTo>
                    <a:pt x="18199" y="575957"/>
                  </a:moveTo>
                  <a:lnTo>
                    <a:pt x="17081" y="575779"/>
                  </a:lnTo>
                  <a:lnTo>
                    <a:pt x="17335" y="576110"/>
                  </a:lnTo>
                  <a:lnTo>
                    <a:pt x="17056" y="576326"/>
                  </a:lnTo>
                  <a:lnTo>
                    <a:pt x="18199" y="575957"/>
                  </a:lnTo>
                  <a:close/>
                </a:path>
                <a:path w="114934" h="608329">
                  <a:moveTo>
                    <a:pt x="18605" y="591464"/>
                  </a:moveTo>
                  <a:lnTo>
                    <a:pt x="15697" y="591045"/>
                  </a:lnTo>
                  <a:lnTo>
                    <a:pt x="14427" y="590829"/>
                  </a:lnTo>
                  <a:lnTo>
                    <a:pt x="15621" y="591058"/>
                  </a:lnTo>
                  <a:lnTo>
                    <a:pt x="16179" y="591248"/>
                  </a:lnTo>
                  <a:lnTo>
                    <a:pt x="16383" y="591388"/>
                  </a:lnTo>
                  <a:lnTo>
                    <a:pt x="16941" y="591477"/>
                  </a:lnTo>
                  <a:lnTo>
                    <a:pt x="17602" y="591540"/>
                  </a:lnTo>
                  <a:lnTo>
                    <a:pt x="18465" y="591604"/>
                  </a:lnTo>
                  <a:lnTo>
                    <a:pt x="18605" y="591464"/>
                  </a:lnTo>
                  <a:close/>
                </a:path>
                <a:path w="114934" h="608329">
                  <a:moveTo>
                    <a:pt x="20129" y="585546"/>
                  </a:moveTo>
                  <a:lnTo>
                    <a:pt x="18757" y="585089"/>
                  </a:lnTo>
                  <a:lnTo>
                    <a:pt x="18757" y="585241"/>
                  </a:lnTo>
                  <a:lnTo>
                    <a:pt x="19138" y="585343"/>
                  </a:lnTo>
                  <a:lnTo>
                    <a:pt x="19596" y="585444"/>
                  </a:lnTo>
                  <a:lnTo>
                    <a:pt x="20129" y="585546"/>
                  </a:lnTo>
                  <a:close/>
                </a:path>
                <a:path w="114934" h="608329">
                  <a:moveTo>
                    <a:pt x="21031" y="580631"/>
                  </a:moveTo>
                  <a:lnTo>
                    <a:pt x="20675" y="580580"/>
                  </a:lnTo>
                  <a:lnTo>
                    <a:pt x="20320" y="580555"/>
                  </a:lnTo>
                  <a:lnTo>
                    <a:pt x="19989" y="580555"/>
                  </a:lnTo>
                  <a:lnTo>
                    <a:pt x="20434" y="580593"/>
                  </a:lnTo>
                  <a:lnTo>
                    <a:pt x="20802" y="580631"/>
                  </a:lnTo>
                  <a:lnTo>
                    <a:pt x="21031" y="580631"/>
                  </a:lnTo>
                  <a:close/>
                </a:path>
                <a:path w="114934" h="608329">
                  <a:moveTo>
                    <a:pt x="21729" y="397522"/>
                  </a:moveTo>
                  <a:lnTo>
                    <a:pt x="21450" y="397446"/>
                  </a:lnTo>
                  <a:lnTo>
                    <a:pt x="21247" y="397408"/>
                  </a:lnTo>
                  <a:lnTo>
                    <a:pt x="21437" y="397484"/>
                  </a:lnTo>
                  <a:lnTo>
                    <a:pt x="21729" y="397522"/>
                  </a:lnTo>
                  <a:close/>
                </a:path>
                <a:path w="114934" h="608329">
                  <a:moveTo>
                    <a:pt x="22098" y="557822"/>
                  </a:moveTo>
                  <a:lnTo>
                    <a:pt x="21894" y="557669"/>
                  </a:lnTo>
                  <a:lnTo>
                    <a:pt x="21691" y="557517"/>
                  </a:lnTo>
                  <a:lnTo>
                    <a:pt x="21386" y="557517"/>
                  </a:lnTo>
                  <a:lnTo>
                    <a:pt x="21450" y="557682"/>
                  </a:lnTo>
                  <a:lnTo>
                    <a:pt x="21793" y="557784"/>
                  </a:lnTo>
                  <a:lnTo>
                    <a:pt x="22098" y="557822"/>
                  </a:lnTo>
                  <a:close/>
                </a:path>
                <a:path w="114934" h="608329">
                  <a:moveTo>
                    <a:pt x="23126" y="414502"/>
                  </a:moveTo>
                  <a:lnTo>
                    <a:pt x="21043" y="414312"/>
                  </a:lnTo>
                  <a:lnTo>
                    <a:pt x="20396" y="413410"/>
                  </a:lnTo>
                  <a:lnTo>
                    <a:pt x="20459" y="414426"/>
                  </a:lnTo>
                  <a:lnTo>
                    <a:pt x="21297" y="414413"/>
                  </a:lnTo>
                  <a:lnTo>
                    <a:pt x="22212" y="414439"/>
                  </a:lnTo>
                  <a:lnTo>
                    <a:pt x="23126" y="414502"/>
                  </a:lnTo>
                  <a:close/>
                </a:path>
                <a:path w="114934" h="608329">
                  <a:moveTo>
                    <a:pt x="25069" y="544817"/>
                  </a:moveTo>
                  <a:lnTo>
                    <a:pt x="24790" y="544893"/>
                  </a:lnTo>
                  <a:lnTo>
                    <a:pt x="24638" y="545020"/>
                  </a:lnTo>
                  <a:lnTo>
                    <a:pt x="25069" y="544817"/>
                  </a:lnTo>
                  <a:close/>
                </a:path>
                <a:path w="114934" h="608329">
                  <a:moveTo>
                    <a:pt x="25844" y="554824"/>
                  </a:moveTo>
                  <a:lnTo>
                    <a:pt x="25603" y="554761"/>
                  </a:lnTo>
                  <a:lnTo>
                    <a:pt x="25425" y="554863"/>
                  </a:lnTo>
                  <a:lnTo>
                    <a:pt x="25666" y="554875"/>
                  </a:lnTo>
                  <a:lnTo>
                    <a:pt x="25844" y="554824"/>
                  </a:lnTo>
                  <a:close/>
                </a:path>
                <a:path w="114934" h="608329">
                  <a:moveTo>
                    <a:pt x="27152" y="529412"/>
                  </a:moveTo>
                  <a:lnTo>
                    <a:pt x="26885" y="529412"/>
                  </a:lnTo>
                  <a:lnTo>
                    <a:pt x="26670" y="529501"/>
                  </a:lnTo>
                  <a:lnTo>
                    <a:pt x="27152" y="529412"/>
                  </a:lnTo>
                  <a:close/>
                </a:path>
                <a:path w="114934" h="608329">
                  <a:moveTo>
                    <a:pt x="27317" y="529399"/>
                  </a:moveTo>
                  <a:lnTo>
                    <a:pt x="26949" y="529158"/>
                  </a:lnTo>
                  <a:lnTo>
                    <a:pt x="26593" y="529183"/>
                  </a:lnTo>
                  <a:lnTo>
                    <a:pt x="26987" y="529297"/>
                  </a:lnTo>
                  <a:lnTo>
                    <a:pt x="27139" y="529399"/>
                  </a:lnTo>
                  <a:lnTo>
                    <a:pt x="27317" y="529399"/>
                  </a:lnTo>
                  <a:close/>
                </a:path>
                <a:path w="114934" h="608329">
                  <a:moveTo>
                    <a:pt x="27368" y="523976"/>
                  </a:moveTo>
                  <a:lnTo>
                    <a:pt x="27139" y="523976"/>
                  </a:lnTo>
                  <a:lnTo>
                    <a:pt x="26771" y="524002"/>
                  </a:lnTo>
                  <a:lnTo>
                    <a:pt x="26860" y="524141"/>
                  </a:lnTo>
                  <a:lnTo>
                    <a:pt x="27368" y="523976"/>
                  </a:lnTo>
                  <a:close/>
                </a:path>
                <a:path w="114934" h="608329">
                  <a:moveTo>
                    <a:pt x="30111" y="535343"/>
                  </a:moveTo>
                  <a:lnTo>
                    <a:pt x="29591" y="535305"/>
                  </a:lnTo>
                  <a:lnTo>
                    <a:pt x="28803" y="535317"/>
                  </a:lnTo>
                  <a:lnTo>
                    <a:pt x="29108" y="535343"/>
                  </a:lnTo>
                  <a:lnTo>
                    <a:pt x="29476" y="535368"/>
                  </a:lnTo>
                  <a:lnTo>
                    <a:pt x="30111" y="535343"/>
                  </a:lnTo>
                  <a:close/>
                </a:path>
                <a:path w="114934" h="608329">
                  <a:moveTo>
                    <a:pt x="30353" y="549503"/>
                  </a:moveTo>
                  <a:lnTo>
                    <a:pt x="30099" y="549287"/>
                  </a:lnTo>
                  <a:lnTo>
                    <a:pt x="30353" y="549503"/>
                  </a:lnTo>
                  <a:close/>
                </a:path>
                <a:path w="114934" h="608329">
                  <a:moveTo>
                    <a:pt x="32245" y="494525"/>
                  </a:moveTo>
                  <a:lnTo>
                    <a:pt x="31750" y="492912"/>
                  </a:lnTo>
                  <a:lnTo>
                    <a:pt x="28740" y="493483"/>
                  </a:lnTo>
                  <a:lnTo>
                    <a:pt x="29883" y="493534"/>
                  </a:lnTo>
                  <a:lnTo>
                    <a:pt x="32245" y="494525"/>
                  </a:lnTo>
                  <a:close/>
                </a:path>
                <a:path w="114934" h="608329">
                  <a:moveTo>
                    <a:pt x="32473" y="494614"/>
                  </a:moveTo>
                  <a:lnTo>
                    <a:pt x="32245" y="494525"/>
                  </a:lnTo>
                  <a:lnTo>
                    <a:pt x="32473" y="494614"/>
                  </a:lnTo>
                  <a:close/>
                </a:path>
                <a:path w="114934" h="608329">
                  <a:moveTo>
                    <a:pt x="34975" y="494347"/>
                  </a:moveTo>
                  <a:lnTo>
                    <a:pt x="32473" y="494614"/>
                  </a:lnTo>
                  <a:lnTo>
                    <a:pt x="33172" y="494906"/>
                  </a:lnTo>
                  <a:lnTo>
                    <a:pt x="34975" y="494347"/>
                  </a:lnTo>
                  <a:close/>
                </a:path>
                <a:path w="114934" h="608329">
                  <a:moveTo>
                    <a:pt x="38417" y="392201"/>
                  </a:moveTo>
                  <a:lnTo>
                    <a:pt x="36639" y="391845"/>
                  </a:lnTo>
                  <a:lnTo>
                    <a:pt x="36779" y="391972"/>
                  </a:lnTo>
                  <a:lnTo>
                    <a:pt x="37325" y="392049"/>
                  </a:lnTo>
                  <a:lnTo>
                    <a:pt x="38417" y="392201"/>
                  </a:lnTo>
                  <a:close/>
                </a:path>
                <a:path w="114934" h="608329">
                  <a:moveTo>
                    <a:pt x="55918" y="237528"/>
                  </a:moveTo>
                  <a:lnTo>
                    <a:pt x="55727" y="237337"/>
                  </a:lnTo>
                  <a:lnTo>
                    <a:pt x="55346" y="237350"/>
                  </a:lnTo>
                  <a:lnTo>
                    <a:pt x="55918" y="237528"/>
                  </a:lnTo>
                  <a:close/>
                </a:path>
                <a:path w="114934" h="608329">
                  <a:moveTo>
                    <a:pt x="56159" y="242595"/>
                  </a:moveTo>
                  <a:lnTo>
                    <a:pt x="55841" y="242354"/>
                  </a:lnTo>
                  <a:lnTo>
                    <a:pt x="55689" y="242493"/>
                  </a:lnTo>
                  <a:lnTo>
                    <a:pt x="55880" y="242531"/>
                  </a:lnTo>
                  <a:lnTo>
                    <a:pt x="56045" y="242557"/>
                  </a:lnTo>
                  <a:close/>
                </a:path>
                <a:path w="114934" h="608329">
                  <a:moveTo>
                    <a:pt x="56476" y="242658"/>
                  </a:moveTo>
                  <a:lnTo>
                    <a:pt x="56159" y="242595"/>
                  </a:lnTo>
                  <a:lnTo>
                    <a:pt x="56476" y="242824"/>
                  </a:lnTo>
                  <a:lnTo>
                    <a:pt x="56476" y="242658"/>
                  </a:lnTo>
                  <a:close/>
                </a:path>
                <a:path w="114934" h="608329">
                  <a:moveTo>
                    <a:pt x="56870" y="237820"/>
                  </a:moveTo>
                  <a:lnTo>
                    <a:pt x="55918" y="237528"/>
                  </a:lnTo>
                  <a:lnTo>
                    <a:pt x="56045" y="237642"/>
                  </a:lnTo>
                  <a:lnTo>
                    <a:pt x="56870" y="237820"/>
                  </a:lnTo>
                  <a:close/>
                </a:path>
                <a:path w="114934" h="608329">
                  <a:moveTo>
                    <a:pt x="57023" y="238912"/>
                  </a:moveTo>
                  <a:lnTo>
                    <a:pt x="56908" y="239128"/>
                  </a:lnTo>
                  <a:lnTo>
                    <a:pt x="56997" y="239001"/>
                  </a:lnTo>
                  <a:close/>
                </a:path>
                <a:path w="114934" h="608329">
                  <a:moveTo>
                    <a:pt x="57137" y="243332"/>
                  </a:moveTo>
                  <a:lnTo>
                    <a:pt x="56464" y="242836"/>
                  </a:lnTo>
                  <a:lnTo>
                    <a:pt x="56324" y="243116"/>
                  </a:lnTo>
                  <a:lnTo>
                    <a:pt x="57137" y="243332"/>
                  </a:lnTo>
                  <a:close/>
                </a:path>
                <a:path w="114934" h="608329">
                  <a:moveTo>
                    <a:pt x="57454" y="239801"/>
                  </a:moveTo>
                  <a:lnTo>
                    <a:pt x="57315" y="239674"/>
                  </a:lnTo>
                  <a:lnTo>
                    <a:pt x="57137" y="239445"/>
                  </a:lnTo>
                  <a:lnTo>
                    <a:pt x="56946" y="239420"/>
                  </a:lnTo>
                  <a:lnTo>
                    <a:pt x="56794" y="239382"/>
                  </a:lnTo>
                  <a:lnTo>
                    <a:pt x="56603" y="239344"/>
                  </a:lnTo>
                  <a:lnTo>
                    <a:pt x="56743" y="239496"/>
                  </a:lnTo>
                  <a:lnTo>
                    <a:pt x="57048" y="239649"/>
                  </a:lnTo>
                  <a:lnTo>
                    <a:pt x="57454" y="239801"/>
                  </a:lnTo>
                  <a:close/>
                </a:path>
                <a:path w="114934" h="608329">
                  <a:moveTo>
                    <a:pt x="57912" y="238036"/>
                  </a:moveTo>
                  <a:lnTo>
                    <a:pt x="56870" y="237820"/>
                  </a:lnTo>
                  <a:lnTo>
                    <a:pt x="57073" y="237883"/>
                  </a:lnTo>
                  <a:lnTo>
                    <a:pt x="57429" y="237959"/>
                  </a:lnTo>
                  <a:lnTo>
                    <a:pt x="57912" y="238036"/>
                  </a:lnTo>
                  <a:close/>
                </a:path>
                <a:path w="114934" h="608329">
                  <a:moveTo>
                    <a:pt x="58051" y="243027"/>
                  </a:moveTo>
                  <a:lnTo>
                    <a:pt x="57835" y="242570"/>
                  </a:lnTo>
                  <a:lnTo>
                    <a:pt x="57289" y="242570"/>
                  </a:lnTo>
                  <a:lnTo>
                    <a:pt x="58051" y="243027"/>
                  </a:lnTo>
                  <a:close/>
                </a:path>
                <a:path w="114934" h="608329">
                  <a:moveTo>
                    <a:pt x="58242" y="239610"/>
                  </a:moveTo>
                  <a:lnTo>
                    <a:pt x="57505" y="239445"/>
                  </a:lnTo>
                  <a:lnTo>
                    <a:pt x="57150" y="239344"/>
                  </a:lnTo>
                  <a:lnTo>
                    <a:pt x="57010" y="239217"/>
                  </a:lnTo>
                  <a:lnTo>
                    <a:pt x="57086" y="239369"/>
                  </a:lnTo>
                  <a:lnTo>
                    <a:pt x="57569" y="239547"/>
                  </a:lnTo>
                  <a:lnTo>
                    <a:pt x="57975" y="239610"/>
                  </a:lnTo>
                  <a:lnTo>
                    <a:pt x="58242" y="239610"/>
                  </a:lnTo>
                  <a:close/>
                </a:path>
                <a:path w="114934" h="608329">
                  <a:moveTo>
                    <a:pt x="58267" y="242570"/>
                  </a:moveTo>
                  <a:lnTo>
                    <a:pt x="57150" y="241300"/>
                  </a:lnTo>
                  <a:lnTo>
                    <a:pt x="57835" y="242570"/>
                  </a:lnTo>
                  <a:lnTo>
                    <a:pt x="58267" y="242570"/>
                  </a:lnTo>
                  <a:close/>
                </a:path>
                <a:path w="114934" h="608329">
                  <a:moveTo>
                    <a:pt x="59563" y="237223"/>
                  </a:moveTo>
                  <a:lnTo>
                    <a:pt x="57835" y="236613"/>
                  </a:lnTo>
                  <a:lnTo>
                    <a:pt x="57543" y="236905"/>
                  </a:lnTo>
                  <a:lnTo>
                    <a:pt x="55448" y="237070"/>
                  </a:lnTo>
                  <a:lnTo>
                    <a:pt x="55727" y="237337"/>
                  </a:lnTo>
                  <a:lnTo>
                    <a:pt x="59563" y="237223"/>
                  </a:lnTo>
                  <a:close/>
                </a:path>
                <a:path w="114934" h="608329">
                  <a:moveTo>
                    <a:pt x="60236" y="247421"/>
                  </a:moveTo>
                  <a:lnTo>
                    <a:pt x="59905" y="247002"/>
                  </a:lnTo>
                  <a:lnTo>
                    <a:pt x="56527" y="246189"/>
                  </a:lnTo>
                  <a:lnTo>
                    <a:pt x="57353" y="246900"/>
                  </a:lnTo>
                  <a:lnTo>
                    <a:pt x="58216" y="247167"/>
                  </a:lnTo>
                  <a:lnTo>
                    <a:pt x="60236" y="247421"/>
                  </a:lnTo>
                  <a:close/>
                </a:path>
                <a:path w="114934" h="608329">
                  <a:moveTo>
                    <a:pt x="60807" y="228003"/>
                  </a:moveTo>
                  <a:lnTo>
                    <a:pt x="60439" y="227939"/>
                  </a:lnTo>
                  <a:lnTo>
                    <a:pt x="60794" y="228015"/>
                  </a:lnTo>
                  <a:close/>
                </a:path>
                <a:path w="114934" h="608329">
                  <a:moveTo>
                    <a:pt x="61556" y="224561"/>
                  </a:moveTo>
                  <a:lnTo>
                    <a:pt x="60426" y="225018"/>
                  </a:lnTo>
                  <a:lnTo>
                    <a:pt x="61048" y="224840"/>
                  </a:lnTo>
                  <a:lnTo>
                    <a:pt x="61353" y="224701"/>
                  </a:lnTo>
                  <a:lnTo>
                    <a:pt x="61556" y="224561"/>
                  </a:lnTo>
                  <a:close/>
                </a:path>
                <a:path w="114934" h="608329">
                  <a:moveTo>
                    <a:pt x="62915" y="220218"/>
                  </a:moveTo>
                  <a:lnTo>
                    <a:pt x="62674" y="220192"/>
                  </a:lnTo>
                  <a:lnTo>
                    <a:pt x="62395" y="220192"/>
                  </a:lnTo>
                  <a:lnTo>
                    <a:pt x="62153" y="220230"/>
                  </a:lnTo>
                  <a:lnTo>
                    <a:pt x="62344" y="220256"/>
                  </a:lnTo>
                  <a:lnTo>
                    <a:pt x="62915" y="220218"/>
                  </a:lnTo>
                  <a:close/>
                </a:path>
                <a:path w="114934" h="608329">
                  <a:moveTo>
                    <a:pt x="63474" y="199390"/>
                  </a:moveTo>
                  <a:lnTo>
                    <a:pt x="63233" y="199390"/>
                  </a:lnTo>
                  <a:lnTo>
                    <a:pt x="63474" y="199390"/>
                  </a:lnTo>
                  <a:close/>
                </a:path>
                <a:path w="114934" h="608329">
                  <a:moveTo>
                    <a:pt x="64071" y="245516"/>
                  </a:moveTo>
                  <a:lnTo>
                    <a:pt x="62484" y="244817"/>
                  </a:lnTo>
                  <a:lnTo>
                    <a:pt x="59651" y="243865"/>
                  </a:lnTo>
                  <a:lnTo>
                    <a:pt x="59309" y="243840"/>
                  </a:lnTo>
                  <a:lnTo>
                    <a:pt x="58051" y="243027"/>
                  </a:lnTo>
                  <a:lnTo>
                    <a:pt x="58407" y="243776"/>
                  </a:lnTo>
                  <a:lnTo>
                    <a:pt x="56464" y="243624"/>
                  </a:lnTo>
                  <a:lnTo>
                    <a:pt x="59690" y="244576"/>
                  </a:lnTo>
                  <a:lnTo>
                    <a:pt x="58293" y="244449"/>
                  </a:lnTo>
                  <a:lnTo>
                    <a:pt x="62141" y="245529"/>
                  </a:lnTo>
                  <a:lnTo>
                    <a:pt x="62484" y="245960"/>
                  </a:lnTo>
                  <a:lnTo>
                    <a:pt x="60934" y="245986"/>
                  </a:lnTo>
                  <a:lnTo>
                    <a:pt x="59690" y="245719"/>
                  </a:lnTo>
                  <a:lnTo>
                    <a:pt x="60540" y="245999"/>
                  </a:lnTo>
                  <a:lnTo>
                    <a:pt x="58839" y="246164"/>
                  </a:lnTo>
                  <a:lnTo>
                    <a:pt x="60960" y="246697"/>
                  </a:lnTo>
                  <a:lnTo>
                    <a:pt x="63690" y="246659"/>
                  </a:lnTo>
                  <a:lnTo>
                    <a:pt x="63881" y="246087"/>
                  </a:lnTo>
                  <a:lnTo>
                    <a:pt x="61798" y="245110"/>
                  </a:lnTo>
                  <a:lnTo>
                    <a:pt x="62572" y="245097"/>
                  </a:lnTo>
                  <a:lnTo>
                    <a:pt x="63449" y="245376"/>
                  </a:lnTo>
                  <a:lnTo>
                    <a:pt x="64071" y="245516"/>
                  </a:lnTo>
                  <a:close/>
                </a:path>
                <a:path w="114934" h="608329">
                  <a:moveTo>
                    <a:pt x="64439" y="154114"/>
                  </a:moveTo>
                  <a:close/>
                </a:path>
                <a:path w="114934" h="608329">
                  <a:moveTo>
                    <a:pt x="64935" y="172796"/>
                  </a:moveTo>
                  <a:lnTo>
                    <a:pt x="64312" y="172275"/>
                  </a:lnTo>
                  <a:lnTo>
                    <a:pt x="64503" y="172529"/>
                  </a:lnTo>
                  <a:lnTo>
                    <a:pt x="64935" y="172834"/>
                  </a:lnTo>
                  <a:close/>
                </a:path>
                <a:path w="114934" h="608329">
                  <a:moveTo>
                    <a:pt x="65024" y="153174"/>
                  </a:moveTo>
                  <a:lnTo>
                    <a:pt x="64693" y="153416"/>
                  </a:lnTo>
                  <a:lnTo>
                    <a:pt x="64490" y="153746"/>
                  </a:lnTo>
                  <a:lnTo>
                    <a:pt x="64439" y="154101"/>
                  </a:lnTo>
                  <a:lnTo>
                    <a:pt x="65024" y="153174"/>
                  </a:lnTo>
                  <a:close/>
                </a:path>
                <a:path w="114934" h="608329">
                  <a:moveTo>
                    <a:pt x="65227" y="166370"/>
                  </a:moveTo>
                  <a:lnTo>
                    <a:pt x="65036" y="166065"/>
                  </a:lnTo>
                  <a:lnTo>
                    <a:pt x="63982" y="166370"/>
                  </a:lnTo>
                  <a:lnTo>
                    <a:pt x="65227" y="166370"/>
                  </a:lnTo>
                  <a:close/>
                </a:path>
                <a:path w="114934" h="608329">
                  <a:moveTo>
                    <a:pt x="65989" y="197510"/>
                  </a:moveTo>
                  <a:lnTo>
                    <a:pt x="65316" y="196710"/>
                  </a:lnTo>
                  <a:lnTo>
                    <a:pt x="63601" y="196900"/>
                  </a:lnTo>
                  <a:lnTo>
                    <a:pt x="65989" y="197510"/>
                  </a:lnTo>
                  <a:close/>
                </a:path>
                <a:path w="114934" h="608329">
                  <a:moveTo>
                    <a:pt x="66395" y="198120"/>
                  </a:moveTo>
                  <a:lnTo>
                    <a:pt x="63055" y="198120"/>
                  </a:lnTo>
                  <a:lnTo>
                    <a:pt x="63449" y="199301"/>
                  </a:lnTo>
                  <a:lnTo>
                    <a:pt x="66395" y="198120"/>
                  </a:lnTo>
                  <a:close/>
                </a:path>
                <a:path w="114934" h="608329">
                  <a:moveTo>
                    <a:pt x="66522" y="203212"/>
                  </a:moveTo>
                  <a:lnTo>
                    <a:pt x="65938" y="204470"/>
                  </a:lnTo>
                  <a:lnTo>
                    <a:pt x="66522" y="203212"/>
                  </a:lnTo>
                  <a:close/>
                </a:path>
                <a:path w="114934" h="608329">
                  <a:moveTo>
                    <a:pt x="66535" y="179070"/>
                  </a:moveTo>
                  <a:lnTo>
                    <a:pt x="66078" y="178765"/>
                  </a:lnTo>
                  <a:lnTo>
                    <a:pt x="66167" y="179070"/>
                  </a:lnTo>
                  <a:lnTo>
                    <a:pt x="66535" y="179070"/>
                  </a:lnTo>
                  <a:close/>
                </a:path>
                <a:path w="114934" h="608329">
                  <a:moveTo>
                    <a:pt x="66916" y="223520"/>
                  </a:moveTo>
                  <a:lnTo>
                    <a:pt x="65671" y="222250"/>
                  </a:lnTo>
                  <a:lnTo>
                    <a:pt x="66243" y="223520"/>
                  </a:lnTo>
                  <a:lnTo>
                    <a:pt x="66916" y="223520"/>
                  </a:lnTo>
                  <a:close/>
                </a:path>
                <a:path w="114934" h="608329">
                  <a:moveTo>
                    <a:pt x="67183" y="149910"/>
                  </a:moveTo>
                  <a:lnTo>
                    <a:pt x="66954" y="149821"/>
                  </a:lnTo>
                  <a:lnTo>
                    <a:pt x="66776" y="149745"/>
                  </a:lnTo>
                  <a:lnTo>
                    <a:pt x="66446" y="149669"/>
                  </a:lnTo>
                  <a:lnTo>
                    <a:pt x="65074" y="150139"/>
                  </a:lnTo>
                  <a:lnTo>
                    <a:pt x="66128" y="150126"/>
                  </a:lnTo>
                  <a:lnTo>
                    <a:pt x="66763" y="150037"/>
                  </a:lnTo>
                  <a:lnTo>
                    <a:pt x="67183" y="149910"/>
                  </a:lnTo>
                  <a:close/>
                </a:path>
                <a:path w="114934" h="608329">
                  <a:moveTo>
                    <a:pt x="67983" y="187960"/>
                  </a:moveTo>
                  <a:lnTo>
                    <a:pt x="65900" y="187960"/>
                  </a:lnTo>
                  <a:lnTo>
                    <a:pt x="66382" y="189230"/>
                  </a:lnTo>
                  <a:lnTo>
                    <a:pt x="67983" y="187960"/>
                  </a:lnTo>
                  <a:close/>
                </a:path>
                <a:path w="114934" h="608329">
                  <a:moveTo>
                    <a:pt x="68059" y="243840"/>
                  </a:moveTo>
                  <a:lnTo>
                    <a:pt x="61417" y="241300"/>
                  </a:lnTo>
                  <a:lnTo>
                    <a:pt x="66141" y="241300"/>
                  </a:lnTo>
                  <a:lnTo>
                    <a:pt x="62725" y="240030"/>
                  </a:lnTo>
                  <a:lnTo>
                    <a:pt x="64477" y="240030"/>
                  </a:lnTo>
                  <a:lnTo>
                    <a:pt x="62547" y="238760"/>
                  </a:lnTo>
                  <a:lnTo>
                    <a:pt x="60960" y="238760"/>
                  </a:lnTo>
                  <a:lnTo>
                    <a:pt x="61137" y="240030"/>
                  </a:lnTo>
                  <a:lnTo>
                    <a:pt x="59410" y="240030"/>
                  </a:lnTo>
                  <a:lnTo>
                    <a:pt x="59588" y="241300"/>
                  </a:lnTo>
                  <a:lnTo>
                    <a:pt x="58534" y="241300"/>
                  </a:lnTo>
                  <a:lnTo>
                    <a:pt x="57442" y="240030"/>
                  </a:lnTo>
                  <a:lnTo>
                    <a:pt x="58280" y="241300"/>
                  </a:lnTo>
                  <a:lnTo>
                    <a:pt x="60058" y="242570"/>
                  </a:lnTo>
                  <a:lnTo>
                    <a:pt x="61493" y="242570"/>
                  </a:lnTo>
                  <a:lnTo>
                    <a:pt x="62064" y="243840"/>
                  </a:lnTo>
                  <a:lnTo>
                    <a:pt x="68059" y="243840"/>
                  </a:lnTo>
                  <a:close/>
                </a:path>
                <a:path w="114934" h="608329">
                  <a:moveTo>
                    <a:pt x="68402" y="188937"/>
                  </a:moveTo>
                  <a:lnTo>
                    <a:pt x="67995" y="188620"/>
                  </a:lnTo>
                  <a:lnTo>
                    <a:pt x="67360" y="188823"/>
                  </a:lnTo>
                  <a:lnTo>
                    <a:pt x="67449" y="189077"/>
                  </a:lnTo>
                  <a:lnTo>
                    <a:pt x="67818" y="189369"/>
                  </a:lnTo>
                  <a:lnTo>
                    <a:pt x="68059" y="189166"/>
                  </a:lnTo>
                  <a:lnTo>
                    <a:pt x="68402" y="188937"/>
                  </a:lnTo>
                  <a:close/>
                </a:path>
                <a:path w="114934" h="608329">
                  <a:moveTo>
                    <a:pt x="69100" y="241300"/>
                  </a:moveTo>
                  <a:lnTo>
                    <a:pt x="66459" y="240372"/>
                  </a:lnTo>
                  <a:lnTo>
                    <a:pt x="66865" y="241300"/>
                  </a:lnTo>
                  <a:lnTo>
                    <a:pt x="69100" y="241300"/>
                  </a:lnTo>
                  <a:close/>
                </a:path>
                <a:path w="114934" h="608329">
                  <a:moveTo>
                    <a:pt x="69113" y="190106"/>
                  </a:moveTo>
                  <a:lnTo>
                    <a:pt x="68618" y="189852"/>
                  </a:lnTo>
                  <a:lnTo>
                    <a:pt x="68122" y="189598"/>
                  </a:lnTo>
                  <a:lnTo>
                    <a:pt x="67818" y="189369"/>
                  </a:lnTo>
                  <a:lnTo>
                    <a:pt x="67564" y="189623"/>
                  </a:lnTo>
                  <a:lnTo>
                    <a:pt x="67449" y="189839"/>
                  </a:lnTo>
                  <a:lnTo>
                    <a:pt x="69113" y="190106"/>
                  </a:lnTo>
                  <a:close/>
                </a:path>
                <a:path w="114934" h="608329">
                  <a:moveTo>
                    <a:pt x="70319" y="234950"/>
                  </a:moveTo>
                  <a:lnTo>
                    <a:pt x="68249" y="233680"/>
                  </a:lnTo>
                  <a:lnTo>
                    <a:pt x="68922" y="234950"/>
                  </a:lnTo>
                  <a:lnTo>
                    <a:pt x="70319" y="234950"/>
                  </a:lnTo>
                  <a:close/>
                </a:path>
                <a:path w="114934" h="608329">
                  <a:moveTo>
                    <a:pt x="70497" y="237490"/>
                  </a:moveTo>
                  <a:lnTo>
                    <a:pt x="69291" y="236220"/>
                  </a:lnTo>
                  <a:lnTo>
                    <a:pt x="67348" y="237490"/>
                  </a:lnTo>
                  <a:lnTo>
                    <a:pt x="70497" y="237490"/>
                  </a:lnTo>
                  <a:close/>
                </a:path>
                <a:path w="114934" h="608329">
                  <a:moveTo>
                    <a:pt x="70624" y="230454"/>
                  </a:moveTo>
                  <a:lnTo>
                    <a:pt x="69342" y="229870"/>
                  </a:lnTo>
                  <a:lnTo>
                    <a:pt x="69024" y="230022"/>
                  </a:lnTo>
                  <a:lnTo>
                    <a:pt x="70624" y="230454"/>
                  </a:lnTo>
                  <a:close/>
                </a:path>
                <a:path w="114934" h="608329">
                  <a:moveTo>
                    <a:pt x="71793" y="232981"/>
                  </a:moveTo>
                  <a:lnTo>
                    <a:pt x="70764" y="233997"/>
                  </a:lnTo>
                  <a:lnTo>
                    <a:pt x="71297" y="233997"/>
                  </a:lnTo>
                  <a:lnTo>
                    <a:pt x="71793" y="232981"/>
                  </a:lnTo>
                  <a:close/>
                </a:path>
                <a:path w="114934" h="608329">
                  <a:moveTo>
                    <a:pt x="73113" y="231140"/>
                  </a:moveTo>
                  <a:lnTo>
                    <a:pt x="70624" y="230454"/>
                  </a:lnTo>
                  <a:lnTo>
                    <a:pt x="72097" y="231140"/>
                  </a:lnTo>
                  <a:lnTo>
                    <a:pt x="73113" y="231140"/>
                  </a:lnTo>
                  <a:close/>
                </a:path>
                <a:path w="114934" h="608329">
                  <a:moveTo>
                    <a:pt x="73507" y="234111"/>
                  </a:moveTo>
                  <a:lnTo>
                    <a:pt x="73456" y="233959"/>
                  </a:lnTo>
                  <a:lnTo>
                    <a:pt x="71297" y="233997"/>
                  </a:lnTo>
                  <a:lnTo>
                    <a:pt x="71094" y="234416"/>
                  </a:lnTo>
                  <a:lnTo>
                    <a:pt x="73507" y="234111"/>
                  </a:lnTo>
                  <a:close/>
                </a:path>
                <a:path w="114934" h="608329">
                  <a:moveTo>
                    <a:pt x="75069" y="211353"/>
                  </a:moveTo>
                  <a:lnTo>
                    <a:pt x="74637" y="211518"/>
                  </a:lnTo>
                  <a:lnTo>
                    <a:pt x="74866" y="211480"/>
                  </a:lnTo>
                  <a:lnTo>
                    <a:pt x="75006" y="211429"/>
                  </a:lnTo>
                  <a:close/>
                </a:path>
                <a:path w="114934" h="608329">
                  <a:moveTo>
                    <a:pt x="75793" y="228650"/>
                  </a:moveTo>
                  <a:lnTo>
                    <a:pt x="72898" y="228117"/>
                  </a:lnTo>
                  <a:lnTo>
                    <a:pt x="71640" y="227850"/>
                  </a:lnTo>
                  <a:lnTo>
                    <a:pt x="72821" y="228142"/>
                  </a:lnTo>
                  <a:lnTo>
                    <a:pt x="73367" y="228358"/>
                  </a:lnTo>
                  <a:lnTo>
                    <a:pt x="73571" y="228536"/>
                  </a:lnTo>
                  <a:lnTo>
                    <a:pt x="74117" y="228625"/>
                  </a:lnTo>
                  <a:lnTo>
                    <a:pt x="74777" y="228714"/>
                  </a:lnTo>
                  <a:lnTo>
                    <a:pt x="75641" y="228790"/>
                  </a:lnTo>
                  <a:lnTo>
                    <a:pt x="75793" y="228650"/>
                  </a:lnTo>
                  <a:close/>
                </a:path>
                <a:path w="114934" h="608329">
                  <a:moveTo>
                    <a:pt x="76250" y="210934"/>
                  </a:moveTo>
                  <a:lnTo>
                    <a:pt x="75133" y="210718"/>
                  </a:lnTo>
                  <a:lnTo>
                    <a:pt x="75374" y="211112"/>
                  </a:lnTo>
                  <a:lnTo>
                    <a:pt x="75069" y="211353"/>
                  </a:lnTo>
                  <a:lnTo>
                    <a:pt x="76250" y="210934"/>
                  </a:lnTo>
                  <a:close/>
                </a:path>
                <a:path w="114934" h="608329">
                  <a:moveTo>
                    <a:pt x="77228" y="233629"/>
                  </a:moveTo>
                  <a:lnTo>
                    <a:pt x="73507" y="234111"/>
                  </a:lnTo>
                  <a:lnTo>
                    <a:pt x="73647" y="234518"/>
                  </a:lnTo>
                  <a:lnTo>
                    <a:pt x="77228" y="233629"/>
                  </a:lnTo>
                  <a:close/>
                </a:path>
                <a:path w="114934" h="608329">
                  <a:moveTo>
                    <a:pt x="77330" y="215900"/>
                  </a:moveTo>
                  <a:lnTo>
                    <a:pt x="77177" y="215811"/>
                  </a:lnTo>
                  <a:lnTo>
                    <a:pt x="77330" y="215900"/>
                  </a:lnTo>
                  <a:close/>
                </a:path>
                <a:path w="114934" h="608329">
                  <a:moveTo>
                    <a:pt x="78257" y="76200"/>
                  </a:moveTo>
                  <a:lnTo>
                    <a:pt x="75031" y="74930"/>
                  </a:lnTo>
                  <a:lnTo>
                    <a:pt x="77838" y="76200"/>
                  </a:lnTo>
                  <a:lnTo>
                    <a:pt x="78257" y="76200"/>
                  </a:lnTo>
                  <a:close/>
                </a:path>
                <a:path w="114934" h="608329">
                  <a:moveTo>
                    <a:pt x="78841" y="216319"/>
                  </a:moveTo>
                  <a:lnTo>
                    <a:pt x="78460" y="216255"/>
                  </a:lnTo>
                  <a:lnTo>
                    <a:pt x="78117" y="216217"/>
                  </a:lnTo>
                  <a:lnTo>
                    <a:pt x="77774" y="216204"/>
                  </a:lnTo>
                  <a:lnTo>
                    <a:pt x="78219" y="216268"/>
                  </a:lnTo>
                  <a:lnTo>
                    <a:pt x="78600" y="216306"/>
                  </a:lnTo>
                  <a:lnTo>
                    <a:pt x="78841" y="216319"/>
                  </a:lnTo>
                  <a:close/>
                </a:path>
                <a:path w="114934" h="608329">
                  <a:moveTo>
                    <a:pt x="80073" y="76911"/>
                  </a:moveTo>
                  <a:lnTo>
                    <a:pt x="79717" y="76200"/>
                  </a:lnTo>
                  <a:lnTo>
                    <a:pt x="79946" y="76200"/>
                  </a:lnTo>
                  <a:lnTo>
                    <a:pt x="78409" y="74930"/>
                  </a:lnTo>
                  <a:lnTo>
                    <a:pt x="79184" y="76200"/>
                  </a:lnTo>
                  <a:lnTo>
                    <a:pt x="78257" y="76200"/>
                  </a:lnTo>
                  <a:lnTo>
                    <a:pt x="80073" y="76911"/>
                  </a:lnTo>
                  <a:close/>
                </a:path>
                <a:path w="114934" h="608329">
                  <a:moveTo>
                    <a:pt x="80225" y="69672"/>
                  </a:moveTo>
                  <a:lnTo>
                    <a:pt x="79616" y="69418"/>
                  </a:lnTo>
                  <a:lnTo>
                    <a:pt x="79502" y="69557"/>
                  </a:lnTo>
                  <a:lnTo>
                    <a:pt x="80225" y="69672"/>
                  </a:lnTo>
                  <a:close/>
                </a:path>
                <a:path w="114934" h="608329">
                  <a:moveTo>
                    <a:pt x="80810" y="204343"/>
                  </a:moveTo>
                  <a:lnTo>
                    <a:pt x="80518" y="203796"/>
                  </a:lnTo>
                  <a:lnTo>
                    <a:pt x="79806" y="204165"/>
                  </a:lnTo>
                  <a:lnTo>
                    <a:pt x="80810" y="204343"/>
                  </a:lnTo>
                  <a:close/>
                </a:path>
                <a:path w="114934" h="608329">
                  <a:moveTo>
                    <a:pt x="81610" y="196850"/>
                  </a:moveTo>
                  <a:lnTo>
                    <a:pt x="81280" y="195961"/>
                  </a:lnTo>
                  <a:lnTo>
                    <a:pt x="80137" y="196164"/>
                  </a:lnTo>
                  <a:lnTo>
                    <a:pt x="81610" y="196850"/>
                  </a:lnTo>
                  <a:close/>
                </a:path>
                <a:path w="114934" h="608329">
                  <a:moveTo>
                    <a:pt x="82016" y="85090"/>
                  </a:moveTo>
                  <a:lnTo>
                    <a:pt x="81965" y="84848"/>
                  </a:lnTo>
                  <a:lnTo>
                    <a:pt x="79984" y="83820"/>
                  </a:lnTo>
                  <a:lnTo>
                    <a:pt x="80645" y="85090"/>
                  </a:lnTo>
                  <a:lnTo>
                    <a:pt x="82016" y="85090"/>
                  </a:lnTo>
                  <a:close/>
                </a:path>
                <a:path w="114934" h="608329">
                  <a:moveTo>
                    <a:pt x="84861" y="175526"/>
                  </a:moveTo>
                  <a:lnTo>
                    <a:pt x="84569" y="175590"/>
                  </a:lnTo>
                  <a:lnTo>
                    <a:pt x="84416" y="175742"/>
                  </a:lnTo>
                  <a:lnTo>
                    <a:pt x="84861" y="175526"/>
                  </a:lnTo>
                  <a:close/>
                </a:path>
                <a:path w="114934" h="608329">
                  <a:moveTo>
                    <a:pt x="84963" y="197104"/>
                  </a:moveTo>
                  <a:lnTo>
                    <a:pt x="84137" y="196151"/>
                  </a:lnTo>
                  <a:lnTo>
                    <a:pt x="84620" y="196837"/>
                  </a:lnTo>
                  <a:lnTo>
                    <a:pt x="84963" y="197104"/>
                  </a:lnTo>
                  <a:close/>
                </a:path>
                <a:path w="114934" h="608329">
                  <a:moveTo>
                    <a:pt x="85090" y="186956"/>
                  </a:moveTo>
                  <a:lnTo>
                    <a:pt x="84836" y="186855"/>
                  </a:lnTo>
                  <a:lnTo>
                    <a:pt x="84709" y="186918"/>
                  </a:lnTo>
                  <a:lnTo>
                    <a:pt x="84569" y="187045"/>
                  </a:lnTo>
                  <a:lnTo>
                    <a:pt x="84899" y="187007"/>
                  </a:lnTo>
                  <a:lnTo>
                    <a:pt x="85090" y="186956"/>
                  </a:lnTo>
                  <a:close/>
                </a:path>
                <a:path w="114934" h="608329">
                  <a:moveTo>
                    <a:pt x="87376" y="147383"/>
                  </a:moveTo>
                  <a:lnTo>
                    <a:pt x="87033" y="147320"/>
                  </a:lnTo>
                  <a:lnTo>
                    <a:pt x="86271" y="148056"/>
                  </a:lnTo>
                  <a:lnTo>
                    <a:pt x="86423" y="148082"/>
                  </a:lnTo>
                  <a:lnTo>
                    <a:pt x="87376" y="147383"/>
                  </a:lnTo>
                  <a:close/>
                </a:path>
                <a:path w="114934" h="608329">
                  <a:moveTo>
                    <a:pt x="87795" y="139700"/>
                  </a:moveTo>
                  <a:lnTo>
                    <a:pt x="85217" y="138430"/>
                  </a:lnTo>
                  <a:lnTo>
                    <a:pt x="86004" y="139700"/>
                  </a:lnTo>
                  <a:lnTo>
                    <a:pt x="87795" y="139700"/>
                  </a:lnTo>
                  <a:close/>
                </a:path>
                <a:path w="114934" h="608329">
                  <a:moveTo>
                    <a:pt x="87960" y="157962"/>
                  </a:moveTo>
                  <a:lnTo>
                    <a:pt x="87617" y="157683"/>
                  </a:lnTo>
                  <a:lnTo>
                    <a:pt x="87249" y="157695"/>
                  </a:lnTo>
                  <a:lnTo>
                    <a:pt x="87642" y="157835"/>
                  </a:lnTo>
                  <a:lnTo>
                    <a:pt x="87782" y="157962"/>
                  </a:lnTo>
                  <a:lnTo>
                    <a:pt x="87553" y="157949"/>
                  </a:lnTo>
                  <a:lnTo>
                    <a:pt x="87312" y="158064"/>
                  </a:lnTo>
                  <a:lnTo>
                    <a:pt x="87807" y="157962"/>
                  </a:lnTo>
                  <a:lnTo>
                    <a:pt x="87960" y="157962"/>
                  </a:lnTo>
                  <a:close/>
                </a:path>
                <a:path w="114934" h="608329">
                  <a:moveTo>
                    <a:pt x="88315" y="151777"/>
                  </a:moveTo>
                  <a:lnTo>
                    <a:pt x="88087" y="151777"/>
                  </a:lnTo>
                  <a:lnTo>
                    <a:pt x="87909" y="151790"/>
                  </a:lnTo>
                  <a:lnTo>
                    <a:pt x="87706" y="151790"/>
                  </a:lnTo>
                  <a:lnTo>
                    <a:pt x="87795" y="151955"/>
                  </a:lnTo>
                  <a:lnTo>
                    <a:pt x="88315" y="151777"/>
                  </a:lnTo>
                  <a:close/>
                </a:path>
                <a:path w="114934" h="608329">
                  <a:moveTo>
                    <a:pt x="89687" y="7416"/>
                  </a:moveTo>
                  <a:lnTo>
                    <a:pt x="89408" y="7340"/>
                  </a:lnTo>
                  <a:lnTo>
                    <a:pt x="89192" y="7289"/>
                  </a:lnTo>
                  <a:lnTo>
                    <a:pt x="89382" y="7378"/>
                  </a:lnTo>
                  <a:lnTo>
                    <a:pt x="89509" y="7391"/>
                  </a:lnTo>
                  <a:lnTo>
                    <a:pt x="89687" y="7416"/>
                  </a:lnTo>
                  <a:close/>
                </a:path>
                <a:path w="114934" h="608329">
                  <a:moveTo>
                    <a:pt x="89890" y="36830"/>
                  </a:moveTo>
                  <a:lnTo>
                    <a:pt x="85979" y="35560"/>
                  </a:lnTo>
                  <a:lnTo>
                    <a:pt x="85369" y="36830"/>
                  </a:lnTo>
                  <a:lnTo>
                    <a:pt x="83743" y="36830"/>
                  </a:lnTo>
                  <a:lnTo>
                    <a:pt x="87274" y="37655"/>
                  </a:lnTo>
                  <a:lnTo>
                    <a:pt x="87515" y="36830"/>
                  </a:lnTo>
                  <a:lnTo>
                    <a:pt x="89890" y="36830"/>
                  </a:lnTo>
                  <a:close/>
                </a:path>
                <a:path w="114934" h="608329">
                  <a:moveTo>
                    <a:pt x="90004" y="182880"/>
                  </a:moveTo>
                  <a:lnTo>
                    <a:pt x="89535" y="182880"/>
                  </a:lnTo>
                  <a:lnTo>
                    <a:pt x="89966" y="183476"/>
                  </a:lnTo>
                  <a:lnTo>
                    <a:pt x="90004" y="182880"/>
                  </a:lnTo>
                  <a:close/>
                </a:path>
                <a:path w="114934" h="608329">
                  <a:moveTo>
                    <a:pt x="90309" y="18554"/>
                  </a:moveTo>
                  <a:lnTo>
                    <a:pt x="87198" y="17780"/>
                  </a:lnTo>
                  <a:lnTo>
                    <a:pt x="89890" y="18770"/>
                  </a:lnTo>
                  <a:lnTo>
                    <a:pt x="90309" y="18554"/>
                  </a:lnTo>
                  <a:close/>
                </a:path>
                <a:path w="114934" h="608329">
                  <a:moveTo>
                    <a:pt x="90424" y="184150"/>
                  </a:moveTo>
                  <a:lnTo>
                    <a:pt x="89966" y="183476"/>
                  </a:lnTo>
                  <a:lnTo>
                    <a:pt x="89903" y="184150"/>
                  </a:lnTo>
                  <a:lnTo>
                    <a:pt x="90424" y="184150"/>
                  </a:lnTo>
                  <a:close/>
                </a:path>
                <a:path w="114934" h="608329">
                  <a:moveTo>
                    <a:pt x="90436" y="164769"/>
                  </a:moveTo>
                  <a:lnTo>
                    <a:pt x="89916" y="164719"/>
                  </a:lnTo>
                  <a:lnTo>
                    <a:pt x="89522" y="164719"/>
                  </a:lnTo>
                  <a:lnTo>
                    <a:pt x="89141" y="164731"/>
                  </a:lnTo>
                  <a:lnTo>
                    <a:pt x="89433" y="164769"/>
                  </a:lnTo>
                  <a:lnTo>
                    <a:pt x="89801" y="164795"/>
                  </a:lnTo>
                  <a:lnTo>
                    <a:pt x="90436" y="164769"/>
                  </a:lnTo>
                  <a:close/>
                </a:path>
                <a:path w="114934" h="608329">
                  <a:moveTo>
                    <a:pt x="90474" y="17780"/>
                  </a:moveTo>
                  <a:lnTo>
                    <a:pt x="89827" y="16510"/>
                  </a:lnTo>
                  <a:lnTo>
                    <a:pt x="89319" y="16510"/>
                  </a:lnTo>
                  <a:lnTo>
                    <a:pt x="89090" y="17780"/>
                  </a:lnTo>
                  <a:lnTo>
                    <a:pt x="90474" y="17780"/>
                  </a:lnTo>
                  <a:close/>
                </a:path>
                <a:path w="114934" h="608329">
                  <a:moveTo>
                    <a:pt x="91605" y="154000"/>
                  </a:moveTo>
                  <a:lnTo>
                    <a:pt x="90703" y="153301"/>
                  </a:lnTo>
                  <a:lnTo>
                    <a:pt x="87426" y="152933"/>
                  </a:lnTo>
                  <a:lnTo>
                    <a:pt x="87960" y="153339"/>
                  </a:lnTo>
                  <a:lnTo>
                    <a:pt x="91605" y="154000"/>
                  </a:lnTo>
                  <a:close/>
                </a:path>
                <a:path w="114934" h="608329">
                  <a:moveTo>
                    <a:pt x="91846" y="172720"/>
                  </a:moveTo>
                  <a:lnTo>
                    <a:pt x="90055" y="171450"/>
                  </a:lnTo>
                  <a:lnTo>
                    <a:pt x="88125" y="171450"/>
                  </a:lnTo>
                  <a:lnTo>
                    <a:pt x="85839" y="170180"/>
                  </a:lnTo>
                  <a:lnTo>
                    <a:pt x="87299" y="172720"/>
                  </a:lnTo>
                  <a:lnTo>
                    <a:pt x="91846" y="172720"/>
                  </a:lnTo>
                  <a:close/>
                </a:path>
                <a:path w="114934" h="608329">
                  <a:moveTo>
                    <a:pt x="92773" y="180340"/>
                  </a:moveTo>
                  <a:lnTo>
                    <a:pt x="88277" y="180340"/>
                  </a:lnTo>
                  <a:lnTo>
                    <a:pt x="88633" y="181610"/>
                  </a:lnTo>
                  <a:lnTo>
                    <a:pt x="89649" y="181610"/>
                  </a:lnTo>
                  <a:lnTo>
                    <a:pt x="92773" y="180340"/>
                  </a:lnTo>
                  <a:close/>
                </a:path>
                <a:path w="114934" h="608329">
                  <a:moveTo>
                    <a:pt x="93205" y="133756"/>
                  </a:moveTo>
                  <a:lnTo>
                    <a:pt x="91655" y="133172"/>
                  </a:lnTo>
                  <a:lnTo>
                    <a:pt x="91363" y="133553"/>
                  </a:lnTo>
                  <a:lnTo>
                    <a:pt x="90030" y="133769"/>
                  </a:lnTo>
                  <a:lnTo>
                    <a:pt x="90411" y="134048"/>
                  </a:lnTo>
                  <a:lnTo>
                    <a:pt x="92075" y="134112"/>
                  </a:lnTo>
                  <a:lnTo>
                    <a:pt x="93205" y="133756"/>
                  </a:lnTo>
                  <a:close/>
                </a:path>
                <a:path w="114934" h="608329">
                  <a:moveTo>
                    <a:pt x="94386" y="3810"/>
                  </a:moveTo>
                  <a:lnTo>
                    <a:pt x="90093" y="3810"/>
                  </a:lnTo>
                  <a:lnTo>
                    <a:pt x="92151" y="5080"/>
                  </a:lnTo>
                  <a:lnTo>
                    <a:pt x="94386" y="3810"/>
                  </a:lnTo>
                  <a:close/>
                </a:path>
                <a:path w="114934" h="608329">
                  <a:moveTo>
                    <a:pt x="95072" y="118351"/>
                  </a:moveTo>
                  <a:lnTo>
                    <a:pt x="94843" y="118237"/>
                  </a:lnTo>
                  <a:lnTo>
                    <a:pt x="94869" y="118364"/>
                  </a:lnTo>
                  <a:lnTo>
                    <a:pt x="95072" y="118351"/>
                  </a:lnTo>
                  <a:close/>
                </a:path>
                <a:path w="114934" h="608329">
                  <a:moveTo>
                    <a:pt x="97586" y="118084"/>
                  </a:moveTo>
                  <a:lnTo>
                    <a:pt x="95072" y="118351"/>
                  </a:lnTo>
                  <a:lnTo>
                    <a:pt x="95758" y="118694"/>
                  </a:lnTo>
                  <a:lnTo>
                    <a:pt x="97586" y="118084"/>
                  </a:lnTo>
                  <a:close/>
                </a:path>
                <a:path w="114934" h="608329">
                  <a:moveTo>
                    <a:pt x="100495" y="103759"/>
                  </a:moveTo>
                  <a:lnTo>
                    <a:pt x="99860" y="102870"/>
                  </a:lnTo>
                  <a:lnTo>
                    <a:pt x="99593" y="102870"/>
                  </a:lnTo>
                  <a:lnTo>
                    <a:pt x="100495" y="103759"/>
                  </a:lnTo>
                  <a:close/>
                </a:path>
                <a:path w="114934" h="608329">
                  <a:moveTo>
                    <a:pt x="100863" y="104140"/>
                  </a:moveTo>
                  <a:lnTo>
                    <a:pt x="100495" y="103759"/>
                  </a:lnTo>
                  <a:lnTo>
                    <a:pt x="100749" y="104140"/>
                  </a:lnTo>
                  <a:close/>
                </a:path>
                <a:path w="114934" h="608329">
                  <a:moveTo>
                    <a:pt x="105600" y="48742"/>
                  </a:moveTo>
                  <a:lnTo>
                    <a:pt x="105321" y="48907"/>
                  </a:lnTo>
                  <a:lnTo>
                    <a:pt x="105410" y="49530"/>
                  </a:lnTo>
                  <a:lnTo>
                    <a:pt x="105600" y="48742"/>
                  </a:lnTo>
                  <a:close/>
                </a:path>
                <a:path w="114934" h="608329">
                  <a:moveTo>
                    <a:pt x="105841" y="79311"/>
                  </a:moveTo>
                  <a:lnTo>
                    <a:pt x="105029" y="78447"/>
                  </a:lnTo>
                  <a:lnTo>
                    <a:pt x="104800" y="78752"/>
                  </a:lnTo>
                  <a:lnTo>
                    <a:pt x="105841" y="79311"/>
                  </a:lnTo>
                  <a:close/>
                </a:path>
                <a:path w="114934" h="608329">
                  <a:moveTo>
                    <a:pt x="106299" y="42862"/>
                  </a:moveTo>
                  <a:lnTo>
                    <a:pt x="106108" y="42722"/>
                  </a:lnTo>
                  <a:lnTo>
                    <a:pt x="105829" y="42672"/>
                  </a:lnTo>
                  <a:lnTo>
                    <a:pt x="105600" y="42697"/>
                  </a:lnTo>
                  <a:lnTo>
                    <a:pt x="105410" y="42722"/>
                  </a:lnTo>
                  <a:lnTo>
                    <a:pt x="105702" y="42811"/>
                  </a:lnTo>
                  <a:lnTo>
                    <a:pt x="106006" y="42900"/>
                  </a:lnTo>
                  <a:lnTo>
                    <a:pt x="106299" y="42976"/>
                  </a:lnTo>
                  <a:close/>
                </a:path>
                <a:path w="114934" h="608329">
                  <a:moveTo>
                    <a:pt x="106616" y="35775"/>
                  </a:moveTo>
                  <a:lnTo>
                    <a:pt x="106527" y="35560"/>
                  </a:lnTo>
                  <a:lnTo>
                    <a:pt x="106387" y="35560"/>
                  </a:lnTo>
                  <a:lnTo>
                    <a:pt x="106616" y="35775"/>
                  </a:lnTo>
                  <a:close/>
                </a:path>
                <a:path w="114934" h="608329">
                  <a:moveTo>
                    <a:pt x="106705" y="1600"/>
                  </a:moveTo>
                  <a:lnTo>
                    <a:pt x="104940" y="1155"/>
                  </a:lnTo>
                  <a:lnTo>
                    <a:pt x="105079" y="1308"/>
                  </a:lnTo>
                  <a:lnTo>
                    <a:pt x="105625" y="1397"/>
                  </a:lnTo>
                  <a:lnTo>
                    <a:pt x="106172" y="1498"/>
                  </a:lnTo>
                  <a:lnTo>
                    <a:pt x="106705" y="1600"/>
                  </a:lnTo>
                  <a:close/>
                </a:path>
                <a:path w="114934" h="608329">
                  <a:moveTo>
                    <a:pt x="107670" y="36830"/>
                  </a:moveTo>
                  <a:lnTo>
                    <a:pt x="106616" y="35775"/>
                  </a:lnTo>
                  <a:lnTo>
                    <a:pt x="107022" y="36830"/>
                  </a:lnTo>
                  <a:lnTo>
                    <a:pt x="107670" y="36830"/>
                  </a:lnTo>
                  <a:close/>
                </a:path>
                <a:path w="114934" h="608329">
                  <a:moveTo>
                    <a:pt x="114414" y="12700"/>
                  </a:moveTo>
                  <a:lnTo>
                    <a:pt x="109715" y="10160"/>
                  </a:lnTo>
                  <a:lnTo>
                    <a:pt x="107581" y="8890"/>
                  </a:lnTo>
                  <a:lnTo>
                    <a:pt x="108089" y="8890"/>
                  </a:lnTo>
                  <a:lnTo>
                    <a:pt x="106667" y="7620"/>
                  </a:lnTo>
                  <a:lnTo>
                    <a:pt x="109689" y="7620"/>
                  </a:lnTo>
                  <a:lnTo>
                    <a:pt x="107124" y="5080"/>
                  </a:lnTo>
                  <a:lnTo>
                    <a:pt x="108496" y="3810"/>
                  </a:lnTo>
                  <a:lnTo>
                    <a:pt x="113588" y="6350"/>
                  </a:lnTo>
                  <a:lnTo>
                    <a:pt x="114185" y="5080"/>
                  </a:lnTo>
                  <a:lnTo>
                    <a:pt x="113665" y="3810"/>
                  </a:lnTo>
                  <a:lnTo>
                    <a:pt x="109728" y="2540"/>
                  </a:lnTo>
                  <a:lnTo>
                    <a:pt x="105079" y="2540"/>
                  </a:lnTo>
                  <a:lnTo>
                    <a:pt x="100253" y="1270"/>
                  </a:lnTo>
                  <a:lnTo>
                    <a:pt x="95427" y="0"/>
                  </a:lnTo>
                  <a:lnTo>
                    <a:pt x="94602" y="292"/>
                  </a:lnTo>
                  <a:lnTo>
                    <a:pt x="94602" y="2540"/>
                  </a:lnTo>
                  <a:lnTo>
                    <a:pt x="92214" y="2540"/>
                  </a:lnTo>
                  <a:lnTo>
                    <a:pt x="92214" y="1447"/>
                  </a:lnTo>
                  <a:lnTo>
                    <a:pt x="94602" y="2540"/>
                  </a:lnTo>
                  <a:lnTo>
                    <a:pt x="94602" y="292"/>
                  </a:lnTo>
                  <a:lnTo>
                    <a:pt x="91833" y="1270"/>
                  </a:lnTo>
                  <a:lnTo>
                    <a:pt x="89941" y="1270"/>
                  </a:lnTo>
                  <a:lnTo>
                    <a:pt x="91833" y="2540"/>
                  </a:lnTo>
                  <a:lnTo>
                    <a:pt x="90474" y="2540"/>
                  </a:lnTo>
                  <a:lnTo>
                    <a:pt x="94907" y="3810"/>
                  </a:lnTo>
                  <a:lnTo>
                    <a:pt x="94386" y="3810"/>
                  </a:lnTo>
                  <a:lnTo>
                    <a:pt x="95669" y="5080"/>
                  </a:lnTo>
                  <a:lnTo>
                    <a:pt x="92290" y="5080"/>
                  </a:lnTo>
                  <a:lnTo>
                    <a:pt x="91300" y="6350"/>
                  </a:lnTo>
                  <a:lnTo>
                    <a:pt x="93814" y="7620"/>
                  </a:lnTo>
                  <a:lnTo>
                    <a:pt x="91033" y="7620"/>
                  </a:lnTo>
                  <a:lnTo>
                    <a:pt x="94246" y="8890"/>
                  </a:lnTo>
                  <a:lnTo>
                    <a:pt x="89700" y="7620"/>
                  </a:lnTo>
                  <a:lnTo>
                    <a:pt x="90754" y="8890"/>
                  </a:lnTo>
                  <a:lnTo>
                    <a:pt x="93027" y="10109"/>
                  </a:lnTo>
                  <a:lnTo>
                    <a:pt x="87922" y="8890"/>
                  </a:lnTo>
                  <a:lnTo>
                    <a:pt x="92633" y="11430"/>
                  </a:lnTo>
                  <a:lnTo>
                    <a:pt x="86829" y="10160"/>
                  </a:lnTo>
                  <a:lnTo>
                    <a:pt x="91617" y="11430"/>
                  </a:lnTo>
                  <a:lnTo>
                    <a:pt x="90297" y="12001"/>
                  </a:lnTo>
                  <a:lnTo>
                    <a:pt x="90297" y="13970"/>
                  </a:lnTo>
                  <a:lnTo>
                    <a:pt x="90271" y="14249"/>
                  </a:lnTo>
                  <a:lnTo>
                    <a:pt x="90017" y="13970"/>
                  </a:lnTo>
                  <a:lnTo>
                    <a:pt x="90297" y="13970"/>
                  </a:lnTo>
                  <a:lnTo>
                    <a:pt x="90297" y="12001"/>
                  </a:lnTo>
                  <a:lnTo>
                    <a:pt x="88633" y="12700"/>
                  </a:lnTo>
                  <a:lnTo>
                    <a:pt x="90182" y="14249"/>
                  </a:lnTo>
                  <a:lnTo>
                    <a:pt x="89776" y="15240"/>
                  </a:lnTo>
                  <a:lnTo>
                    <a:pt x="91173" y="15240"/>
                  </a:lnTo>
                  <a:lnTo>
                    <a:pt x="91325" y="15240"/>
                  </a:lnTo>
                  <a:lnTo>
                    <a:pt x="92100" y="16510"/>
                  </a:lnTo>
                  <a:lnTo>
                    <a:pt x="94500" y="17780"/>
                  </a:lnTo>
                  <a:lnTo>
                    <a:pt x="91859" y="17780"/>
                  </a:lnTo>
                  <a:lnTo>
                    <a:pt x="90309" y="18554"/>
                  </a:lnTo>
                  <a:lnTo>
                    <a:pt x="92252" y="19050"/>
                  </a:lnTo>
                  <a:lnTo>
                    <a:pt x="90601" y="19050"/>
                  </a:lnTo>
                  <a:lnTo>
                    <a:pt x="89890" y="18770"/>
                  </a:lnTo>
                  <a:lnTo>
                    <a:pt x="89357" y="19050"/>
                  </a:lnTo>
                  <a:lnTo>
                    <a:pt x="87985" y="19050"/>
                  </a:lnTo>
                  <a:lnTo>
                    <a:pt x="91008" y="20320"/>
                  </a:lnTo>
                  <a:lnTo>
                    <a:pt x="88379" y="20320"/>
                  </a:lnTo>
                  <a:lnTo>
                    <a:pt x="86233" y="19050"/>
                  </a:lnTo>
                  <a:lnTo>
                    <a:pt x="87617" y="20320"/>
                  </a:lnTo>
                  <a:lnTo>
                    <a:pt x="87998" y="20320"/>
                  </a:lnTo>
                  <a:lnTo>
                    <a:pt x="90157" y="21590"/>
                  </a:lnTo>
                  <a:lnTo>
                    <a:pt x="91059" y="22860"/>
                  </a:lnTo>
                  <a:lnTo>
                    <a:pt x="87261" y="21590"/>
                  </a:lnTo>
                  <a:lnTo>
                    <a:pt x="85242" y="21590"/>
                  </a:lnTo>
                  <a:lnTo>
                    <a:pt x="86131" y="22860"/>
                  </a:lnTo>
                  <a:lnTo>
                    <a:pt x="89560" y="24130"/>
                  </a:lnTo>
                  <a:lnTo>
                    <a:pt x="87680" y="24130"/>
                  </a:lnTo>
                  <a:lnTo>
                    <a:pt x="90589" y="25400"/>
                  </a:lnTo>
                  <a:lnTo>
                    <a:pt x="87464" y="25400"/>
                  </a:lnTo>
                  <a:lnTo>
                    <a:pt x="89382" y="26733"/>
                  </a:lnTo>
                  <a:lnTo>
                    <a:pt x="88049" y="26581"/>
                  </a:lnTo>
                  <a:lnTo>
                    <a:pt x="87464" y="25539"/>
                  </a:lnTo>
                  <a:lnTo>
                    <a:pt x="87477" y="26682"/>
                  </a:lnTo>
                  <a:lnTo>
                    <a:pt x="88328" y="26670"/>
                  </a:lnTo>
                  <a:lnTo>
                    <a:pt x="89242" y="26733"/>
                  </a:lnTo>
                  <a:lnTo>
                    <a:pt x="89408" y="26758"/>
                  </a:lnTo>
                  <a:lnTo>
                    <a:pt x="91135" y="27940"/>
                  </a:lnTo>
                  <a:lnTo>
                    <a:pt x="90754" y="27940"/>
                  </a:lnTo>
                  <a:lnTo>
                    <a:pt x="85229" y="27940"/>
                  </a:lnTo>
                  <a:lnTo>
                    <a:pt x="83985" y="29210"/>
                  </a:lnTo>
                  <a:lnTo>
                    <a:pt x="85115" y="29210"/>
                  </a:lnTo>
                  <a:lnTo>
                    <a:pt x="90830" y="28028"/>
                  </a:lnTo>
                  <a:lnTo>
                    <a:pt x="91528" y="28892"/>
                  </a:lnTo>
                  <a:lnTo>
                    <a:pt x="93408" y="27940"/>
                  </a:lnTo>
                  <a:lnTo>
                    <a:pt x="93548" y="27940"/>
                  </a:lnTo>
                  <a:lnTo>
                    <a:pt x="95427" y="27940"/>
                  </a:lnTo>
                  <a:lnTo>
                    <a:pt x="95427" y="29210"/>
                  </a:lnTo>
                  <a:lnTo>
                    <a:pt x="94589" y="29210"/>
                  </a:lnTo>
                  <a:lnTo>
                    <a:pt x="94589" y="30480"/>
                  </a:lnTo>
                  <a:lnTo>
                    <a:pt x="89941" y="30480"/>
                  </a:lnTo>
                  <a:lnTo>
                    <a:pt x="92176" y="29387"/>
                  </a:lnTo>
                  <a:lnTo>
                    <a:pt x="94589" y="30480"/>
                  </a:lnTo>
                  <a:lnTo>
                    <a:pt x="94589" y="29210"/>
                  </a:lnTo>
                  <a:lnTo>
                    <a:pt x="93548" y="27940"/>
                  </a:lnTo>
                  <a:lnTo>
                    <a:pt x="94297" y="29210"/>
                  </a:lnTo>
                  <a:lnTo>
                    <a:pt x="92544" y="29210"/>
                  </a:lnTo>
                  <a:lnTo>
                    <a:pt x="91782" y="29210"/>
                  </a:lnTo>
                  <a:lnTo>
                    <a:pt x="91528" y="28892"/>
                  </a:lnTo>
                  <a:lnTo>
                    <a:pt x="90906" y="29210"/>
                  </a:lnTo>
                  <a:lnTo>
                    <a:pt x="86779" y="29210"/>
                  </a:lnTo>
                  <a:lnTo>
                    <a:pt x="85534" y="30480"/>
                  </a:lnTo>
                  <a:lnTo>
                    <a:pt x="87426" y="31750"/>
                  </a:lnTo>
                  <a:lnTo>
                    <a:pt x="90335" y="31750"/>
                  </a:lnTo>
                  <a:lnTo>
                    <a:pt x="93522" y="34290"/>
                  </a:lnTo>
                  <a:lnTo>
                    <a:pt x="81254" y="31750"/>
                  </a:lnTo>
                  <a:lnTo>
                    <a:pt x="85712" y="34290"/>
                  </a:lnTo>
                  <a:lnTo>
                    <a:pt x="87985" y="34290"/>
                  </a:lnTo>
                  <a:lnTo>
                    <a:pt x="92392" y="35560"/>
                  </a:lnTo>
                  <a:lnTo>
                    <a:pt x="89890" y="36830"/>
                  </a:lnTo>
                  <a:lnTo>
                    <a:pt x="91554" y="36830"/>
                  </a:lnTo>
                  <a:lnTo>
                    <a:pt x="90779" y="37172"/>
                  </a:lnTo>
                  <a:lnTo>
                    <a:pt x="90779" y="44450"/>
                  </a:lnTo>
                  <a:lnTo>
                    <a:pt x="90131" y="45720"/>
                  </a:lnTo>
                  <a:lnTo>
                    <a:pt x="89230" y="45720"/>
                  </a:lnTo>
                  <a:lnTo>
                    <a:pt x="89382" y="44450"/>
                  </a:lnTo>
                  <a:lnTo>
                    <a:pt x="90779" y="44450"/>
                  </a:lnTo>
                  <a:lnTo>
                    <a:pt x="90779" y="37172"/>
                  </a:lnTo>
                  <a:lnTo>
                    <a:pt x="88836" y="38023"/>
                  </a:lnTo>
                  <a:lnTo>
                    <a:pt x="89166" y="38100"/>
                  </a:lnTo>
                  <a:lnTo>
                    <a:pt x="88671" y="38100"/>
                  </a:lnTo>
                  <a:lnTo>
                    <a:pt x="88836" y="38023"/>
                  </a:lnTo>
                  <a:lnTo>
                    <a:pt x="87274" y="37655"/>
                  </a:lnTo>
                  <a:lnTo>
                    <a:pt x="87147" y="38100"/>
                  </a:lnTo>
                  <a:lnTo>
                    <a:pt x="85521" y="38100"/>
                  </a:lnTo>
                  <a:lnTo>
                    <a:pt x="85839" y="39370"/>
                  </a:lnTo>
                  <a:lnTo>
                    <a:pt x="88125" y="41910"/>
                  </a:lnTo>
                  <a:lnTo>
                    <a:pt x="88519" y="43180"/>
                  </a:lnTo>
                  <a:lnTo>
                    <a:pt x="85293" y="43180"/>
                  </a:lnTo>
                  <a:lnTo>
                    <a:pt x="86728" y="44450"/>
                  </a:lnTo>
                  <a:lnTo>
                    <a:pt x="84188" y="46990"/>
                  </a:lnTo>
                  <a:lnTo>
                    <a:pt x="81800" y="48260"/>
                  </a:lnTo>
                  <a:lnTo>
                    <a:pt x="84709" y="49530"/>
                  </a:lnTo>
                  <a:lnTo>
                    <a:pt x="85788" y="50800"/>
                  </a:lnTo>
                  <a:lnTo>
                    <a:pt x="83083" y="50800"/>
                  </a:lnTo>
                  <a:lnTo>
                    <a:pt x="85458" y="52070"/>
                  </a:lnTo>
                  <a:lnTo>
                    <a:pt x="88036" y="54610"/>
                  </a:lnTo>
                  <a:lnTo>
                    <a:pt x="84556" y="55880"/>
                  </a:lnTo>
                  <a:lnTo>
                    <a:pt x="83705" y="54610"/>
                  </a:lnTo>
                  <a:lnTo>
                    <a:pt x="82308" y="55880"/>
                  </a:lnTo>
                  <a:lnTo>
                    <a:pt x="89725" y="57150"/>
                  </a:lnTo>
                  <a:lnTo>
                    <a:pt x="86728" y="58420"/>
                  </a:lnTo>
                  <a:lnTo>
                    <a:pt x="86233" y="57150"/>
                  </a:lnTo>
                  <a:lnTo>
                    <a:pt x="84531" y="59690"/>
                  </a:lnTo>
                  <a:lnTo>
                    <a:pt x="86906" y="62230"/>
                  </a:lnTo>
                  <a:lnTo>
                    <a:pt x="82042" y="63500"/>
                  </a:lnTo>
                  <a:lnTo>
                    <a:pt x="86360" y="64770"/>
                  </a:lnTo>
                  <a:lnTo>
                    <a:pt x="79717" y="66040"/>
                  </a:lnTo>
                  <a:lnTo>
                    <a:pt x="85788" y="67310"/>
                  </a:lnTo>
                  <a:lnTo>
                    <a:pt x="81534" y="67310"/>
                  </a:lnTo>
                  <a:lnTo>
                    <a:pt x="79197" y="68580"/>
                  </a:lnTo>
                  <a:lnTo>
                    <a:pt x="78841" y="68580"/>
                  </a:lnTo>
                  <a:lnTo>
                    <a:pt x="82880" y="69850"/>
                  </a:lnTo>
                  <a:lnTo>
                    <a:pt x="83413" y="71107"/>
                  </a:lnTo>
                  <a:lnTo>
                    <a:pt x="79552" y="71120"/>
                  </a:lnTo>
                  <a:lnTo>
                    <a:pt x="80289" y="72390"/>
                  </a:lnTo>
                  <a:lnTo>
                    <a:pt x="82702" y="72390"/>
                  </a:lnTo>
                  <a:lnTo>
                    <a:pt x="83997" y="73660"/>
                  </a:lnTo>
                  <a:lnTo>
                    <a:pt x="78498" y="73660"/>
                  </a:lnTo>
                  <a:lnTo>
                    <a:pt x="80835" y="76200"/>
                  </a:lnTo>
                  <a:lnTo>
                    <a:pt x="79946" y="76200"/>
                  </a:lnTo>
                  <a:lnTo>
                    <a:pt x="81483" y="77470"/>
                  </a:lnTo>
                  <a:lnTo>
                    <a:pt x="80073" y="76911"/>
                  </a:lnTo>
                  <a:lnTo>
                    <a:pt x="80352" y="77470"/>
                  </a:lnTo>
                  <a:lnTo>
                    <a:pt x="78359" y="77470"/>
                  </a:lnTo>
                  <a:lnTo>
                    <a:pt x="78143" y="78740"/>
                  </a:lnTo>
                  <a:lnTo>
                    <a:pt x="76644" y="78740"/>
                  </a:lnTo>
                  <a:lnTo>
                    <a:pt x="75819" y="80010"/>
                  </a:lnTo>
                  <a:lnTo>
                    <a:pt x="77152" y="82550"/>
                  </a:lnTo>
                  <a:lnTo>
                    <a:pt x="76822" y="83820"/>
                  </a:lnTo>
                  <a:lnTo>
                    <a:pt x="79984" y="83820"/>
                  </a:lnTo>
                  <a:lnTo>
                    <a:pt x="81737" y="83820"/>
                  </a:lnTo>
                  <a:lnTo>
                    <a:pt x="81965" y="84848"/>
                  </a:lnTo>
                  <a:lnTo>
                    <a:pt x="82423" y="85090"/>
                  </a:lnTo>
                  <a:lnTo>
                    <a:pt x="81915" y="86360"/>
                  </a:lnTo>
                  <a:lnTo>
                    <a:pt x="78511" y="85090"/>
                  </a:lnTo>
                  <a:lnTo>
                    <a:pt x="77774" y="85090"/>
                  </a:lnTo>
                  <a:lnTo>
                    <a:pt x="72123" y="86360"/>
                  </a:lnTo>
                  <a:lnTo>
                    <a:pt x="74676" y="86360"/>
                  </a:lnTo>
                  <a:lnTo>
                    <a:pt x="74358" y="88900"/>
                  </a:lnTo>
                  <a:lnTo>
                    <a:pt x="75387" y="88900"/>
                  </a:lnTo>
                  <a:lnTo>
                    <a:pt x="75323" y="91440"/>
                  </a:lnTo>
                  <a:lnTo>
                    <a:pt x="77482" y="91440"/>
                  </a:lnTo>
                  <a:lnTo>
                    <a:pt x="79768" y="92710"/>
                  </a:lnTo>
                  <a:lnTo>
                    <a:pt x="78676" y="93980"/>
                  </a:lnTo>
                  <a:lnTo>
                    <a:pt x="76200" y="93980"/>
                  </a:lnTo>
                  <a:lnTo>
                    <a:pt x="76225" y="95250"/>
                  </a:lnTo>
                  <a:lnTo>
                    <a:pt x="77533" y="96520"/>
                  </a:lnTo>
                  <a:lnTo>
                    <a:pt x="77660" y="96520"/>
                  </a:lnTo>
                  <a:lnTo>
                    <a:pt x="77698" y="97790"/>
                  </a:lnTo>
                  <a:lnTo>
                    <a:pt x="75907" y="96520"/>
                  </a:lnTo>
                  <a:lnTo>
                    <a:pt x="76085" y="99060"/>
                  </a:lnTo>
                  <a:lnTo>
                    <a:pt x="77952" y="101600"/>
                  </a:lnTo>
                  <a:lnTo>
                    <a:pt x="77698" y="101600"/>
                  </a:lnTo>
                  <a:lnTo>
                    <a:pt x="81305" y="104140"/>
                  </a:lnTo>
                  <a:lnTo>
                    <a:pt x="69164" y="105410"/>
                  </a:lnTo>
                  <a:lnTo>
                    <a:pt x="74409" y="107950"/>
                  </a:lnTo>
                  <a:lnTo>
                    <a:pt x="74142" y="107950"/>
                  </a:lnTo>
                  <a:lnTo>
                    <a:pt x="76733" y="110490"/>
                  </a:lnTo>
                  <a:lnTo>
                    <a:pt x="76136" y="110490"/>
                  </a:lnTo>
                  <a:lnTo>
                    <a:pt x="74828" y="109220"/>
                  </a:lnTo>
                  <a:lnTo>
                    <a:pt x="73088" y="109220"/>
                  </a:lnTo>
                  <a:lnTo>
                    <a:pt x="77177" y="113030"/>
                  </a:lnTo>
                  <a:lnTo>
                    <a:pt x="71945" y="113030"/>
                  </a:lnTo>
                  <a:lnTo>
                    <a:pt x="74625" y="114300"/>
                  </a:lnTo>
                  <a:lnTo>
                    <a:pt x="66624" y="114300"/>
                  </a:lnTo>
                  <a:lnTo>
                    <a:pt x="74472" y="119380"/>
                  </a:lnTo>
                  <a:lnTo>
                    <a:pt x="69215" y="120650"/>
                  </a:lnTo>
                  <a:lnTo>
                    <a:pt x="72148" y="120650"/>
                  </a:lnTo>
                  <a:lnTo>
                    <a:pt x="73774" y="125730"/>
                  </a:lnTo>
                  <a:lnTo>
                    <a:pt x="68237" y="128270"/>
                  </a:lnTo>
                  <a:lnTo>
                    <a:pt x="65963" y="132080"/>
                  </a:lnTo>
                  <a:lnTo>
                    <a:pt x="65252" y="133350"/>
                  </a:lnTo>
                  <a:lnTo>
                    <a:pt x="75361" y="134620"/>
                  </a:lnTo>
                  <a:lnTo>
                    <a:pt x="67348" y="134620"/>
                  </a:lnTo>
                  <a:lnTo>
                    <a:pt x="71005" y="137160"/>
                  </a:lnTo>
                  <a:lnTo>
                    <a:pt x="66294" y="139700"/>
                  </a:lnTo>
                  <a:lnTo>
                    <a:pt x="68313" y="142240"/>
                  </a:lnTo>
                  <a:lnTo>
                    <a:pt x="65036" y="142240"/>
                  </a:lnTo>
                  <a:lnTo>
                    <a:pt x="67144" y="144780"/>
                  </a:lnTo>
                  <a:lnTo>
                    <a:pt x="64693" y="144780"/>
                  </a:lnTo>
                  <a:lnTo>
                    <a:pt x="69189" y="146050"/>
                  </a:lnTo>
                  <a:lnTo>
                    <a:pt x="66852" y="146050"/>
                  </a:lnTo>
                  <a:lnTo>
                    <a:pt x="65125" y="147320"/>
                  </a:lnTo>
                  <a:lnTo>
                    <a:pt x="68046" y="147320"/>
                  </a:lnTo>
                  <a:lnTo>
                    <a:pt x="66509" y="148590"/>
                  </a:lnTo>
                  <a:lnTo>
                    <a:pt x="68999" y="149860"/>
                  </a:lnTo>
                  <a:lnTo>
                    <a:pt x="67170" y="151130"/>
                  </a:lnTo>
                  <a:lnTo>
                    <a:pt x="70294" y="151130"/>
                  </a:lnTo>
                  <a:lnTo>
                    <a:pt x="65354" y="152400"/>
                  </a:lnTo>
                  <a:lnTo>
                    <a:pt x="65189" y="152400"/>
                  </a:lnTo>
                  <a:lnTo>
                    <a:pt x="65786" y="153670"/>
                  </a:lnTo>
                  <a:lnTo>
                    <a:pt x="67881" y="154940"/>
                  </a:lnTo>
                  <a:lnTo>
                    <a:pt x="64414" y="154940"/>
                  </a:lnTo>
                  <a:lnTo>
                    <a:pt x="64363" y="156210"/>
                  </a:lnTo>
                  <a:lnTo>
                    <a:pt x="67538" y="156210"/>
                  </a:lnTo>
                  <a:lnTo>
                    <a:pt x="61734" y="157480"/>
                  </a:lnTo>
                  <a:lnTo>
                    <a:pt x="71615" y="160020"/>
                  </a:lnTo>
                  <a:lnTo>
                    <a:pt x="64312" y="160020"/>
                  </a:lnTo>
                  <a:lnTo>
                    <a:pt x="66471" y="162560"/>
                  </a:lnTo>
                  <a:lnTo>
                    <a:pt x="67741" y="164896"/>
                  </a:lnTo>
                  <a:lnTo>
                    <a:pt x="63601" y="163830"/>
                  </a:lnTo>
                  <a:lnTo>
                    <a:pt x="65036" y="166065"/>
                  </a:lnTo>
                  <a:lnTo>
                    <a:pt x="67945" y="165252"/>
                  </a:lnTo>
                  <a:lnTo>
                    <a:pt x="68630" y="166370"/>
                  </a:lnTo>
                  <a:lnTo>
                    <a:pt x="65227" y="166370"/>
                  </a:lnTo>
                  <a:lnTo>
                    <a:pt x="69049" y="167640"/>
                  </a:lnTo>
                  <a:lnTo>
                    <a:pt x="67640" y="168910"/>
                  </a:lnTo>
                  <a:lnTo>
                    <a:pt x="66916" y="170180"/>
                  </a:lnTo>
                  <a:lnTo>
                    <a:pt x="65659" y="168910"/>
                  </a:lnTo>
                  <a:lnTo>
                    <a:pt x="64884" y="168910"/>
                  </a:lnTo>
                  <a:lnTo>
                    <a:pt x="66497" y="170180"/>
                  </a:lnTo>
                  <a:lnTo>
                    <a:pt x="63881" y="171450"/>
                  </a:lnTo>
                  <a:lnTo>
                    <a:pt x="66141" y="173990"/>
                  </a:lnTo>
                  <a:lnTo>
                    <a:pt x="68884" y="173990"/>
                  </a:lnTo>
                  <a:lnTo>
                    <a:pt x="71386" y="176060"/>
                  </a:lnTo>
                  <a:lnTo>
                    <a:pt x="67576" y="175260"/>
                  </a:lnTo>
                  <a:lnTo>
                    <a:pt x="71780" y="177800"/>
                  </a:lnTo>
                  <a:lnTo>
                    <a:pt x="64236" y="176530"/>
                  </a:lnTo>
                  <a:lnTo>
                    <a:pt x="65087" y="177800"/>
                  </a:lnTo>
                  <a:lnTo>
                    <a:pt x="64617" y="177800"/>
                  </a:lnTo>
                  <a:lnTo>
                    <a:pt x="66078" y="178765"/>
                  </a:lnTo>
                  <a:lnTo>
                    <a:pt x="65798" y="177800"/>
                  </a:lnTo>
                  <a:lnTo>
                    <a:pt x="67411" y="177800"/>
                  </a:lnTo>
                  <a:lnTo>
                    <a:pt x="67195" y="179070"/>
                  </a:lnTo>
                  <a:lnTo>
                    <a:pt x="66535" y="179070"/>
                  </a:lnTo>
                  <a:lnTo>
                    <a:pt x="68440" y="180340"/>
                  </a:lnTo>
                  <a:lnTo>
                    <a:pt x="66052" y="180340"/>
                  </a:lnTo>
                  <a:lnTo>
                    <a:pt x="66116" y="181610"/>
                  </a:lnTo>
                  <a:lnTo>
                    <a:pt x="70967" y="184150"/>
                  </a:lnTo>
                  <a:lnTo>
                    <a:pt x="68757" y="185420"/>
                  </a:lnTo>
                  <a:lnTo>
                    <a:pt x="64376" y="184150"/>
                  </a:lnTo>
                  <a:lnTo>
                    <a:pt x="67195" y="185420"/>
                  </a:lnTo>
                  <a:lnTo>
                    <a:pt x="63334" y="184150"/>
                  </a:lnTo>
                  <a:lnTo>
                    <a:pt x="64325" y="185420"/>
                  </a:lnTo>
                  <a:lnTo>
                    <a:pt x="66268" y="185420"/>
                  </a:lnTo>
                  <a:lnTo>
                    <a:pt x="66065" y="186690"/>
                  </a:lnTo>
                  <a:lnTo>
                    <a:pt x="68770" y="187960"/>
                  </a:lnTo>
                  <a:lnTo>
                    <a:pt x="67983" y="187960"/>
                  </a:lnTo>
                  <a:lnTo>
                    <a:pt x="69850" y="189230"/>
                  </a:lnTo>
                  <a:lnTo>
                    <a:pt x="71272" y="189230"/>
                  </a:lnTo>
                  <a:lnTo>
                    <a:pt x="72885" y="189230"/>
                  </a:lnTo>
                  <a:lnTo>
                    <a:pt x="71628" y="190500"/>
                  </a:lnTo>
                  <a:lnTo>
                    <a:pt x="71272" y="189230"/>
                  </a:lnTo>
                  <a:lnTo>
                    <a:pt x="71450" y="190500"/>
                  </a:lnTo>
                  <a:lnTo>
                    <a:pt x="69113" y="190500"/>
                  </a:lnTo>
                  <a:lnTo>
                    <a:pt x="71513" y="191770"/>
                  </a:lnTo>
                  <a:lnTo>
                    <a:pt x="65366" y="191770"/>
                  </a:lnTo>
                  <a:lnTo>
                    <a:pt x="68529" y="193040"/>
                  </a:lnTo>
                  <a:lnTo>
                    <a:pt x="65963" y="193040"/>
                  </a:lnTo>
                  <a:lnTo>
                    <a:pt x="69316" y="194310"/>
                  </a:lnTo>
                  <a:lnTo>
                    <a:pt x="65735" y="194310"/>
                  </a:lnTo>
                  <a:lnTo>
                    <a:pt x="65074" y="195580"/>
                  </a:lnTo>
                  <a:lnTo>
                    <a:pt x="67411" y="195580"/>
                  </a:lnTo>
                  <a:lnTo>
                    <a:pt x="66103" y="196850"/>
                  </a:lnTo>
                  <a:lnTo>
                    <a:pt x="68656" y="198120"/>
                  </a:lnTo>
                  <a:lnTo>
                    <a:pt x="67183" y="199390"/>
                  </a:lnTo>
                  <a:lnTo>
                    <a:pt x="63474" y="199390"/>
                  </a:lnTo>
                  <a:lnTo>
                    <a:pt x="67132" y="201930"/>
                  </a:lnTo>
                  <a:lnTo>
                    <a:pt x="66522" y="203212"/>
                  </a:lnTo>
                  <a:lnTo>
                    <a:pt x="71869" y="204470"/>
                  </a:lnTo>
                  <a:lnTo>
                    <a:pt x="65938" y="204470"/>
                  </a:lnTo>
                  <a:lnTo>
                    <a:pt x="63512" y="204470"/>
                  </a:lnTo>
                  <a:lnTo>
                    <a:pt x="65951" y="205740"/>
                  </a:lnTo>
                  <a:lnTo>
                    <a:pt x="65582" y="205740"/>
                  </a:lnTo>
                  <a:lnTo>
                    <a:pt x="62953" y="204470"/>
                  </a:lnTo>
                  <a:lnTo>
                    <a:pt x="63550" y="205740"/>
                  </a:lnTo>
                  <a:lnTo>
                    <a:pt x="62484" y="205740"/>
                  </a:lnTo>
                  <a:lnTo>
                    <a:pt x="64528" y="208280"/>
                  </a:lnTo>
                  <a:lnTo>
                    <a:pt x="65963" y="209550"/>
                  </a:lnTo>
                  <a:lnTo>
                    <a:pt x="63220" y="209550"/>
                  </a:lnTo>
                  <a:lnTo>
                    <a:pt x="63576" y="210820"/>
                  </a:lnTo>
                  <a:lnTo>
                    <a:pt x="62814" y="212090"/>
                  </a:lnTo>
                  <a:lnTo>
                    <a:pt x="65976" y="212090"/>
                  </a:lnTo>
                  <a:lnTo>
                    <a:pt x="62890" y="213360"/>
                  </a:lnTo>
                  <a:lnTo>
                    <a:pt x="63754" y="215900"/>
                  </a:lnTo>
                  <a:lnTo>
                    <a:pt x="64884" y="217170"/>
                  </a:lnTo>
                  <a:lnTo>
                    <a:pt x="62585" y="218427"/>
                  </a:lnTo>
                  <a:lnTo>
                    <a:pt x="61429" y="217170"/>
                  </a:lnTo>
                  <a:lnTo>
                    <a:pt x="61391" y="218440"/>
                  </a:lnTo>
                  <a:lnTo>
                    <a:pt x="62420" y="219710"/>
                  </a:lnTo>
                  <a:lnTo>
                    <a:pt x="66687" y="219710"/>
                  </a:lnTo>
                  <a:lnTo>
                    <a:pt x="67195" y="219710"/>
                  </a:lnTo>
                  <a:lnTo>
                    <a:pt x="68211" y="220980"/>
                  </a:lnTo>
                  <a:lnTo>
                    <a:pt x="66687" y="219710"/>
                  </a:lnTo>
                  <a:lnTo>
                    <a:pt x="64300" y="220980"/>
                  </a:lnTo>
                  <a:lnTo>
                    <a:pt x="60807" y="220980"/>
                  </a:lnTo>
                  <a:lnTo>
                    <a:pt x="69977" y="222250"/>
                  </a:lnTo>
                  <a:lnTo>
                    <a:pt x="66916" y="223520"/>
                  </a:lnTo>
                  <a:lnTo>
                    <a:pt x="67830" y="223520"/>
                  </a:lnTo>
                  <a:lnTo>
                    <a:pt x="67398" y="224790"/>
                  </a:lnTo>
                  <a:lnTo>
                    <a:pt x="64592" y="223520"/>
                  </a:lnTo>
                  <a:lnTo>
                    <a:pt x="63969" y="223520"/>
                  </a:lnTo>
                  <a:lnTo>
                    <a:pt x="68935" y="226060"/>
                  </a:lnTo>
                  <a:lnTo>
                    <a:pt x="66078" y="226060"/>
                  </a:lnTo>
                  <a:lnTo>
                    <a:pt x="65354" y="224790"/>
                  </a:lnTo>
                  <a:lnTo>
                    <a:pt x="61633" y="224790"/>
                  </a:lnTo>
                  <a:lnTo>
                    <a:pt x="59969" y="226060"/>
                  </a:lnTo>
                  <a:lnTo>
                    <a:pt x="60896" y="226060"/>
                  </a:lnTo>
                  <a:lnTo>
                    <a:pt x="67957" y="228600"/>
                  </a:lnTo>
                  <a:lnTo>
                    <a:pt x="61925" y="227330"/>
                  </a:lnTo>
                  <a:lnTo>
                    <a:pt x="66459" y="229870"/>
                  </a:lnTo>
                  <a:lnTo>
                    <a:pt x="62179" y="228600"/>
                  </a:lnTo>
                  <a:lnTo>
                    <a:pt x="63906" y="229870"/>
                  </a:lnTo>
                  <a:lnTo>
                    <a:pt x="60782" y="228600"/>
                  </a:lnTo>
                  <a:lnTo>
                    <a:pt x="57975" y="228600"/>
                  </a:lnTo>
                  <a:lnTo>
                    <a:pt x="60401" y="229870"/>
                  </a:lnTo>
                  <a:lnTo>
                    <a:pt x="55829" y="229870"/>
                  </a:lnTo>
                  <a:lnTo>
                    <a:pt x="59397" y="231140"/>
                  </a:lnTo>
                  <a:lnTo>
                    <a:pt x="59728" y="231140"/>
                  </a:lnTo>
                  <a:lnTo>
                    <a:pt x="62992" y="232410"/>
                  </a:lnTo>
                  <a:lnTo>
                    <a:pt x="55130" y="233680"/>
                  </a:lnTo>
                  <a:lnTo>
                    <a:pt x="59601" y="234950"/>
                  </a:lnTo>
                  <a:lnTo>
                    <a:pt x="61315" y="237490"/>
                  </a:lnTo>
                  <a:lnTo>
                    <a:pt x="64681" y="237490"/>
                  </a:lnTo>
                  <a:lnTo>
                    <a:pt x="66167" y="240030"/>
                  </a:lnTo>
                  <a:lnTo>
                    <a:pt x="65443" y="240030"/>
                  </a:lnTo>
                  <a:lnTo>
                    <a:pt x="66459" y="240372"/>
                  </a:lnTo>
                  <a:lnTo>
                    <a:pt x="66306" y="240030"/>
                  </a:lnTo>
                  <a:lnTo>
                    <a:pt x="69837" y="240030"/>
                  </a:lnTo>
                  <a:lnTo>
                    <a:pt x="72504" y="238760"/>
                  </a:lnTo>
                  <a:lnTo>
                    <a:pt x="66916" y="237490"/>
                  </a:lnTo>
                  <a:lnTo>
                    <a:pt x="67348" y="237490"/>
                  </a:lnTo>
                  <a:lnTo>
                    <a:pt x="63842" y="234950"/>
                  </a:lnTo>
                  <a:lnTo>
                    <a:pt x="71755" y="236220"/>
                  </a:lnTo>
                  <a:lnTo>
                    <a:pt x="68630" y="234950"/>
                  </a:lnTo>
                  <a:lnTo>
                    <a:pt x="68922" y="234950"/>
                  </a:lnTo>
                  <a:lnTo>
                    <a:pt x="66941" y="233680"/>
                  </a:lnTo>
                  <a:lnTo>
                    <a:pt x="68249" y="233680"/>
                  </a:lnTo>
                  <a:lnTo>
                    <a:pt x="69951" y="233680"/>
                  </a:lnTo>
                  <a:lnTo>
                    <a:pt x="65951" y="232410"/>
                  </a:lnTo>
                  <a:lnTo>
                    <a:pt x="72948" y="232410"/>
                  </a:lnTo>
                  <a:lnTo>
                    <a:pt x="66738" y="231140"/>
                  </a:lnTo>
                  <a:lnTo>
                    <a:pt x="69024" y="230022"/>
                  </a:lnTo>
                  <a:lnTo>
                    <a:pt x="68465" y="229870"/>
                  </a:lnTo>
                  <a:lnTo>
                    <a:pt x="69342" y="229870"/>
                  </a:lnTo>
                  <a:lnTo>
                    <a:pt x="74104" y="229870"/>
                  </a:lnTo>
                  <a:lnTo>
                    <a:pt x="74409" y="230378"/>
                  </a:lnTo>
                  <a:lnTo>
                    <a:pt x="75628" y="229933"/>
                  </a:lnTo>
                  <a:lnTo>
                    <a:pt x="76263" y="230073"/>
                  </a:lnTo>
                  <a:lnTo>
                    <a:pt x="75298" y="229501"/>
                  </a:lnTo>
                  <a:lnTo>
                    <a:pt x="75057" y="229362"/>
                  </a:lnTo>
                  <a:lnTo>
                    <a:pt x="74206" y="229603"/>
                  </a:lnTo>
                  <a:lnTo>
                    <a:pt x="73571" y="228600"/>
                  </a:lnTo>
                  <a:lnTo>
                    <a:pt x="69824" y="228600"/>
                  </a:lnTo>
                  <a:lnTo>
                    <a:pt x="72224" y="227330"/>
                  </a:lnTo>
                  <a:lnTo>
                    <a:pt x="71145" y="226060"/>
                  </a:lnTo>
                  <a:lnTo>
                    <a:pt x="72390" y="226060"/>
                  </a:lnTo>
                  <a:lnTo>
                    <a:pt x="73507" y="224790"/>
                  </a:lnTo>
                  <a:lnTo>
                    <a:pt x="75031" y="223520"/>
                  </a:lnTo>
                  <a:lnTo>
                    <a:pt x="71882" y="223520"/>
                  </a:lnTo>
                  <a:lnTo>
                    <a:pt x="72758" y="222250"/>
                  </a:lnTo>
                  <a:lnTo>
                    <a:pt x="75095" y="222250"/>
                  </a:lnTo>
                  <a:lnTo>
                    <a:pt x="74587" y="221183"/>
                  </a:lnTo>
                  <a:lnTo>
                    <a:pt x="76923" y="222250"/>
                  </a:lnTo>
                  <a:lnTo>
                    <a:pt x="76911" y="221729"/>
                  </a:lnTo>
                  <a:lnTo>
                    <a:pt x="77114" y="221780"/>
                  </a:lnTo>
                  <a:lnTo>
                    <a:pt x="77647" y="221919"/>
                  </a:lnTo>
                  <a:lnTo>
                    <a:pt x="76911" y="221627"/>
                  </a:lnTo>
                  <a:lnTo>
                    <a:pt x="76911" y="220980"/>
                  </a:lnTo>
                  <a:lnTo>
                    <a:pt x="73875" y="219710"/>
                  </a:lnTo>
                  <a:lnTo>
                    <a:pt x="75958" y="218440"/>
                  </a:lnTo>
                  <a:lnTo>
                    <a:pt x="73139" y="218440"/>
                  </a:lnTo>
                  <a:lnTo>
                    <a:pt x="68440" y="218440"/>
                  </a:lnTo>
                  <a:lnTo>
                    <a:pt x="66865" y="217170"/>
                  </a:lnTo>
                  <a:lnTo>
                    <a:pt x="70815" y="217170"/>
                  </a:lnTo>
                  <a:lnTo>
                    <a:pt x="73139" y="218440"/>
                  </a:lnTo>
                  <a:lnTo>
                    <a:pt x="74282" y="217170"/>
                  </a:lnTo>
                  <a:lnTo>
                    <a:pt x="76619" y="217170"/>
                  </a:lnTo>
                  <a:lnTo>
                    <a:pt x="75031" y="215900"/>
                  </a:lnTo>
                  <a:lnTo>
                    <a:pt x="74828" y="215900"/>
                  </a:lnTo>
                  <a:lnTo>
                    <a:pt x="74815" y="214630"/>
                  </a:lnTo>
                  <a:lnTo>
                    <a:pt x="77177" y="215811"/>
                  </a:lnTo>
                  <a:lnTo>
                    <a:pt x="78638" y="214630"/>
                  </a:lnTo>
                  <a:lnTo>
                    <a:pt x="77927" y="214630"/>
                  </a:lnTo>
                  <a:lnTo>
                    <a:pt x="76644" y="213360"/>
                  </a:lnTo>
                  <a:lnTo>
                    <a:pt x="77901" y="212090"/>
                  </a:lnTo>
                  <a:lnTo>
                    <a:pt x="74206" y="212090"/>
                  </a:lnTo>
                  <a:lnTo>
                    <a:pt x="71412" y="209550"/>
                  </a:lnTo>
                  <a:lnTo>
                    <a:pt x="76441" y="209550"/>
                  </a:lnTo>
                  <a:lnTo>
                    <a:pt x="75387" y="207010"/>
                  </a:lnTo>
                  <a:lnTo>
                    <a:pt x="76047" y="205740"/>
                  </a:lnTo>
                  <a:lnTo>
                    <a:pt x="73952" y="204470"/>
                  </a:lnTo>
                  <a:lnTo>
                    <a:pt x="77114" y="204470"/>
                  </a:lnTo>
                  <a:lnTo>
                    <a:pt x="76466" y="203200"/>
                  </a:lnTo>
                  <a:lnTo>
                    <a:pt x="81051" y="203200"/>
                  </a:lnTo>
                  <a:lnTo>
                    <a:pt x="78422" y="201930"/>
                  </a:lnTo>
                  <a:lnTo>
                    <a:pt x="81826" y="201930"/>
                  </a:lnTo>
                  <a:lnTo>
                    <a:pt x="81114" y="200660"/>
                  </a:lnTo>
                  <a:lnTo>
                    <a:pt x="78828" y="200660"/>
                  </a:lnTo>
                  <a:lnTo>
                    <a:pt x="79425" y="199390"/>
                  </a:lnTo>
                  <a:lnTo>
                    <a:pt x="82829" y="200660"/>
                  </a:lnTo>
                  <a:lnTo>
                    <a:pt x="87312" y="199390"/>
                  </a:lnTo>
                  <a:lnTo>
                    <a:pt x="76238" y="196850"/>
                  </a:lnTo>
                  <a:lnTo>
                    <a:pt x="80137" y="196164"/>
                  </a:lnTo>
                  <a:lnTo>
                    <a:pt x="78867" y="195580"/>
                  </a:lnTo>
                  <a:lnTo>
                    <a:pt x="81140" y="195580"/>
                  </a:lnTo>
                  <a:lnTo>
                    <a:pt x="81280" y="195961"/>
                  </a:lnTo>
                  <a:lnTo>
                    <a:pt x="83464" y="195580"/>
                  </a:lnTo>
                  <a:lnTo>
                    <a:pt x="84543" y="195580"/>
                  </a:lnTo>
                  <a:lnTo>
                    <a:pt x="84607" y="194310"/>
                  </a:lnTo>
                  <a:lnTo>
                    <a:pt x="86690" y="194310"/>
                  </a:lnTo>
                  <a:lnTo>
                    <a:pt x="79743" y="193040"/>
                  </a:lnTo>
                  <a:lnTo>
                    <a:pt x="81241" y="191770"/>
                  </a:lnTo>
                  <a:lnTo>
                    <a:pt x="76708" y="191770"/>
                  </a:lnTo>
                  <a:lnTo>
                    <a:pt x="75692" y="190500"/>
                  </a:lnTo>
                  <a:lnTo>
                    <a:pt x="76288" y="189230"/>
                  </a:lnTo>
                  <a:lnTo>
                    <a:pt x="81000" y="190500"/>
                  </a:lnTo>
                  <a:lnTo>
                    <a:pt x="81165" y="190500"/>
                  </a:lnTo>
                  <a:lnTo>
                    <a:pt x="82029" y="191770"/>
                  </a:lnTo>
                  <a:lnTo>
                    <a:pt x="82194" y="191770"/>
                  </a:lnTo>
                  <a:lnTo>
                    <a:pt x="83515" y="190500"/>
                  </a:lnTo>
                  <a:lnTo>
                    <a:pt x="82867" y="190500"/>
                  </a:lnTo>
                  <a:lnTo>
                    <a:pt x="84188" y="189636"/>
                  </a:lnTo>
                  <a:lnTo>
                    <a:pt x="83578" y="190500"/>
                  </a:lnTo>
                  <a:lnTo>
                    <a:pt x="85547" y="190500"/>
                  </a:lnTo>
                  <a:lnTo>
                    <a:pt x="84594" y="189369"/>
                  </a:lnTo>
                  <a:lnTo>
                    <a:pt x="84823" y="189230"/>
                  </a:lnTo>
                  <a:lnTo>
                    <a:pt x="84480" y="189230"/>
                  </a:lnTo>
                  <a:lnTo>
                    <a:pt x="83197" y="189230"/>
                  </a:lnTo>
                  <a:lnTo>
                    <a:pt x="84569" y="187960"/>
                  </a:lnTo>
                  <a:lnTo>
                    <a:pt x="82435" y="187960"/>
                  </a:lnTo>
                  <a:lnTo>
                    <a:pt x="84226" y="186690"/>
                  </a:lnTo>
                  <a:lnTo>
                    <a:pt x="80225" y="186690"/>
                  </a:lnTo>
                  <a:lnTo>
                    <a:pt x="79870" y="185420"/>
                  </a:lnTo>
                  <a:lnTo>
                    <a:pt x="81838" y="185420"/>
                  </a:lnTo>
                  <a:lnTo>
                    <a:pt x="84289" y="186690"/>
                  </a:lnTo>
                  <a:lnTo>
                    <a:pt x="82905" y="185420"/>
                  </a:lnTo>
                  <a:lnTo>
                    <a:pt x="84277" y="184150"/>
                  </a:lnTo>
                  <a:lnTo>
                    <a:pt x="87147" y="185420"/>
                  </a:lnTo>
                  <a:lnTo>
                    <a:pt x="84937" y="184150"/>
                  </a:lnTo>
                  <a:lnTo>
                    <a:pt x="89001" y="184150"/>
                  </a:lnTo>
                  <a:lnTo>
                    <a:pt x="89535" y="182880"/>
                  </a:lnTo>
                  <a:lnTo>
                    <a:pt x="89052" y="182880"/>
                  </a:lnTo>
                  <a:lnTo>
                    <a:pt x="87503" y="181610"/>
                  </a:lnTo>
                  <a:lnTo>
                    <a:pt x="84937" y="182880"/>
                  </a:lnTo>
                  <a:lnTo>
                    <a:pt x="82842" y="181610"/>
                  </a:lnTo>
                  <a:lnTo>
                    <a:pt x="83667" y="181610"/>
                  </a:lnTo>
                  <a:lnTo>
                    <a:pt x="84162" y="181610"/>
                  </a:lnTo>
                  <a:lnTo>
                    <a:pt x="83985" y="181521"/>
                  </a:lnTo>
                  <a:lnTo>
                    <a:pt x="88277" y="180340"/>
                  </a:lnTo>
                  <a:lnTo>
                    <a:pt x="86067" y="180340"/>
                  </a:lnTo>
                  <a:lnTo>
                    <a:pt x="86360" y="179070"/>
                  </a:lnTo>
                  <a:lnTo>
                    <a:pt x="85102" y="177800"/>
                  </a:lnTo>
                  <a:lnTo>
                    <a:pt x="86664" y="177800"/>
                  </a:lnTo>
                  <a:lnTo>
                    <a:pt x="84988" y="176949"/>
                  </a:lnTo>
                  <a:lnTo>
                    <a:pt x="84988" y="180340"/>
                  </a:lnTo>
                  <a:lnTo>
                    <a:pt x="83832" y="181444"/>
                  </a:lnTo>
                  <a:lnTo>
                    <a:pt x="81711" y="180340"/>
                  </a:lnTo>
                  <a:lnTo>
                    <a:pt x="84988" y="180340"/>
                  </a:lnTo>
                  <a:lnTo>
                    <a:pt x="84988" y="176949"/>
                  </a:lnTo>
                  <a:lnTo>
                    <a:pt x="84175" y="176530"/>
                  </a:lnTo>
                  <a:lnTo>
                    <a:pt x="82575" y="176530"/>
                  </a:lnTo>
                  <a:lnTo>
                    <a:pt x="82169" y="176530"/>
                  </a:lnTo>
                  <a:lnTo>
                    <a:pt x="81686" y="175260"/>
                  </a:lnTo>
                  <a:lnTo>
                    <a:pt x="83121" y="175260"/>
                  </a:lnTo>
                  <a:lnTo>
                    <a:pt x="82575" y="176530"/>
                  </a:lnTo>
                  <a:lnTo>
                    <a:pt x="83248" y="175260"/>
                  </a:lnTo>
                  <a:lnTo>
                    <a:pt x="86817" y="175260"/>
                  </a:lnTo>
                  <a:lnTo>
                    <a:pt x="84797" y="173990"/>
                  </a:lnTo>
                  <a:lnTo>
                    <a:pt x="89154" y="173990"/>
                  </a:lnTo>
                  <a:lnTo>
                    <a:pt x="86931" y="172720"/>
                  </a:lnTo>
                  <a:lnTo>
                    <a:pt x="87299" y="172720"/>
                  </a:lnTo>
                  <a:lnTo>
                    <a:pt x="85267" y="171970"/>
                  </a:lnTo>
                  <a:lnTo>
                    <a:pt x="85267" y="172720"/>
                  </a:lnTo>
                  <a:lnTo>
                    <a:pt x="84785" y="172720"/>
                  </a:lnTo>
                  <a:lnTo>
                    <a:pt x="82867" y="171450"/>
                  </a:lnTo>
                  <a:lnTo>
                    <a:pt x="83769" y="171450"/>
                  </a:lnTo>
                  <a:lnTo>
                    <a:pt x="85267" y="172720"/>
                  </a:lnTo>
                  <a:lnTo>
                    <a:pt x="85267" y="171970"/>
                  </a:lnTo>
                  <a:lnTo>
                    <a:pt x="83896" y="171450"/>
                  </a:lnTo>
                  <a:lnTo>
                    <a:pt x="85191" y="171450"/>
                  </a:lnTo>
                  <a:lnTo>
                    <a:pt x="79463" y="170180"/>
                  </a:lnTo>
                  <a:lnTo>
                    <a:pt x="85839" y="170180"/>
                  </a:lnTo>
                  <a:lnTo>
                    <a:pt x="91122" y="170180"/>
                  </a:lnTo>
                  <a:lnTo>
                    <a:pt x="85420" y="167640"/>
                  </a:lnTo>
                  <a:lnTo>
                    <a:pt x="87223" y="166370"/>
                  </a:lnTo>
                  <a:lnTo>
                    <a:pt x="85902" y="166370"/>
                  </a:lnTo>
                  <a:lnTo>
                    <a:pt x="85001" y="165100"/>
                  </a:lnTo>
                  <a:lnTo>
                    <a:pt x="87617" y="165100"/>
                  </a:lnTo>
                  <a:lnTo>
                    <a:pt x="89471" y="163830"/>
                  </a:lnTo>
                  <a:lnTo>
                    <a:pt x="85420" y="163830"/>
                  </a:lnTo>
                  <a:lnTo>
                    <a:pt x="88214" y="162560"/>
                  </a:lnTo>
                  <a:lnTo>
                    <a:pt x="89535" y="162560"/>
                  </a:lnTo>
                  <a:lnTo>
                    <a:pt x="82651" y="160020"/>
                  </a:lnTo>
                  <a:lnTo>
                    <a:pt x="87249" y="160020"/>
                  </a:lnTo>
                  <a:lnTo>
                    <a:pt x="88696" y="161290"/>
                  </a:lnTo>
                  <a:lnTo>
                    <a:pt x="88785" y="160020"/>
                  </a:lnTo>
                  <a:lnTo>
                    <a:pt x="89115" y="160020"/>
                  </a:lnTo>
                  <a:lnTo>
                    <a:pt x="85242" y="158750"/>
                  </a:lnTo>
                  <a:lnTo>
                    <a:pt x="87249" y="158750"/>
                  </a:lnTo>
                  <a:lnTo>
                    <a:pt x="86385" y="157480"/>
                  </a:lnTo>
                  <a:lnTo>
                    <a:pt x="84505" y="157480"/>
                  </a:lnTo>
                  <a:lnTo>
                    <a:pt x="84264" y="156210"/>
                  </a:lnTo>
                  <a:lnTo>
                    <a:pt x="88519" y="156210"/>
                  </a:lnTo>
                  <a:lnTo>
                    <a:pt x="82067" y="152400"/>
                  </a:lnTo>
                  <a:lnTo>
                    <a:pt x="87706" y="152400"/>
                  </a:lnTo>
                  <a:lnTo>
                    <a:pt x="87172" y="151130"/>
                  </a:lnTo>
                  <a:lnTo>
                    <a:pt x="86690" y="149860"/>
                  </a:lnTo>
                  <a:lnTo>
                    <a:pt x="87464" y="149860"/>
                  </a:lnTo>
                  <a:lnTo>
                    <a:pt x="89547" y="148590"/>
                  </a:lnTo>
                  <a:lnTo>
                    <a:pt x="86423" y="148082"/>
                  </a:lnTo>
                  <a:lnTo>
                    <a:pt x="85725" y="148590"/>
                  </a:lnTo>
                  <a:lnTo>
                    <a:pt x="86271" y="148056"/>
                  </a:lnTo>
                  <a:lnTo>
                    <a:pt x="81711" y="147320"/>
                  </a:lnTo>
                  <a:lnTo>
                    <a:pt x="87033" y="147320"/>
                  </a:lnTo>
                  <a:lnTo>
                    <a:pt x="87452" y="147320"/>
                  </a:lnTo>
                  <a:lnTo>
                    <a:pt x="93789" y="148590"/>
                  </a:lnTo>
                  <a:lnTo>
                    <a:pt x="86372" y="146050"/>
                  </a:lnTo>
                  <a:lnTo>
                    <a:pt x="93192" y="146050"/>
                  </a:lnTo>
                  <a:lnTo>
                    <a:pt x="88519" y="143510"/>
                  </a:lnTo>
                  <a:lnTo>
                    <a:pt x="90195" y="143510"/>
                  </a:lnTo>
                  <a:lnTo>
                    <a:pt x="86906" y="142240"/>
                  </a:lnTo>
                  <a:lnTo>
                    <a:pt x="86004" y="139700"/>
                  </a:lnTo>
                  <a:lnTo>
                    <a:pt x="84924" y="139700"/>
                  </a:lnTo>
                  <a:lnTo>
                    <a:pt x="84328" y="138430"/>
                  </a:lnTo>
                  <a:lnTo>
                    <a:pt x="85217" y="138430"/>
                  </a:lnTo>
                  <a:lnTo>
                    <a:pt x="85813" y="138430"/>
                  </a:lnTo>
                  <a:lnTo>
                    <a:pt x="87185" y="137160"/>
                  </a:lnTo>
                  <a:lnTo>
                    <a:pt x="90055" y="138430"/>
                  </a:lnTo>
                  <a:lnTo>
                    <a:pt x="93827" y="139700"/>
                  </a:lnTo>
                  <a:lnTo>
                    <a:pt x="90131" y="138430"/>
                  </a:lnTo>
                  <a:lnTo>
                    <a:pt x="90843" y="137160"/>
                  </a:lnTo>
                  <a:lnTo>
                    <a:pt x="92443" y="137160"/>
                  </a:lnTo>
                  <a:lnTo>
                    <a:pt x="92138" y="135890"/>
                  </a:lnTo>
                  <a:lnTo>
                    <a:pt x="88087" y="135890"/>
                  </a:lnTo>
                  <a:lnTo>
                    <a:pt x="88620" y="134620"/>
                  </a:lnTo>
                  <a:lnTo>
                    <a:pt x="87363" y="134620"/>
                  </a:lnTo>
                  <a:lnTo>
                    <a:pt x="83477" y="133350"/>
                  </a:lnTo>
                  <a:lnTo>
                    <a:pt x="89738" y="133350"/>
                  </a:lnTo>
                  <a:lnTo>
                    <a:pt x="86880" y="132080"/>
                  </a:lnTo>
                  <a:lnTo>
                    <a:pt x="90995" y="133350"/>
                  </a:lnTo>
                  <a:lnTo>
                    <a:pt x="90106" y="132080"/>
                  </a:lnTo>
                  <a:lnTo>
                    <a:pt x="87350" y="130810"/>
                  </a:lnTo>
                  <a:lnTo>
                    <a:pt x="86741" y="129540"/>
                  </a:lnTo>
                  <a:lnTo>
                    <a:pt x="89687" y="130810"/>
                  </a:lnTo>
                  <a:lnTo>
                    <a:pt x="91046" y="132080"/>
                  </a:lnTo>
                  <a:lnTo>
                    <a:pt x="92735" y="133350"/>
                  </a:lnTo>
                  <a:lnTo>
                    <a:pt x="92722" y="130810"/>
                  </a:lnTo>
                  <a:lnTo>
                    <a:pt x="91401" y="130810"/>
                  </a:lnTo>
                  <a:lnTo>
                    <a:pt x="88303" y="129540"/>
                  </a:lnTo>
                  <a:lnTo>
                    <a:pt x="86868" y="128270"/>
                  </a:lnTo>
                  <a:lnTo>
                    <a:pt x="87096" y="128270"/>
                  </a:lnTo>
                  <a:lnTo>
                    <a:pt x="94983" y="129540"/>
                  </a:lnTo>
                  <a:lnTo>
                    <a:pt x="93167" y="128270"/>
                  </a:lnTo>
                  <a:lnTo>
                    <a:pt x="89535" y="125730"/>
                  </a:lnTo>
                  <a:lnTo>
                    <a:pt x="95808" y="125730"/>
                  </a:lnTo>
                  <a:lnTo>
                    <a:pt x="93179" y="123190"/>
                  </a:lnTo>
                  <a:lnTo>
                    <a:pt x="97650" y="121920"/>
                  </a:lnTo>
                  <a:lnTo>
                    <a:pt x="97536" y="119380"/>
                  </a:lnTo>
                  <a:lnTo>
                    <a:pt x="91122" y="118110"/>
                  </a:lnTo>
                  <a:lnTo>
                    <a:pt x="91351" y="118110"/>
                  </a:lnTo>
                  <a:lnTo>
                    <a:pt x="93332" y="117487"/>
                  </a:lnTo>
                  <a:lnTo>
                    <a:pt x="94843" y="118237"/>
                  </a:lnTo>
                  <a:lnTo>
                    <a:pt x="94589" y="117094"/>
                  </a:lnTo>
                  <a:lnTo>
                    <a:pt x="95377" y="116840"/>
                  </a:lnTo>
                  <a:lnTo>
                    <a:pt x="96685" y="116840"/>
                  </a:lnTo>
                  <a:lnTo>
                    <a:pt x="98120" y="118110"/>
                  </a:lnTo>
                  <a:lnTo>
                    <a:pt x="98780" y="116840"/>
                  </a:lnTo>
                  <a:lnTo>
                    <a:pt x="100863" y="118110"/>
                  </a:lnTo>
                  <a:lnTo>
                    <a:pt x="102666" y="116840"/>
                  </a:lnTo>
                  <a:lnTo>
                    <a:pt x="100393" y="116840"/>
                  </a:lnTo>
                  <a:lnTo>
                    <a:pt x="99491" y="115570"/>
                  </a:lnTo>
                  <a:lnTo>
                    <a:pt x="97409" y="115570"/>
                  </a:lnTo>
                  <a:lnTo>
                    <a:pt x="94297" y="114300"/>
                  </a:lnTo>
                  <a:lnTo>
                    <a:pt x="102920" y="115570"/>
                  </a:lnTo>
                  <a:lnTo>
                    <a:pt x="99847" y="113030"/>
                  </a:lnTo>
                  <a:lnTo>
                    <a:pt x="101752" y="114300"/>
                  </a:lnTo>
                  <a:lnTo>
                    <a:pt x="100711" y="113030"/>
                  </a:lnTo>
                  <a:lnTo>
                    <a:pt x="102273" y="111760"/>
                  </a:lnTo>
                  <a:lnTo>
                    <a:pt x="99796" y="110490"/>
                  </a:lnTo>
                  <a:lnTo>
                    <a:pt x="97320" y="109220"/>
                  </a:lnTo>
                  <a:lnTo>
                    <a:pt x="98069" y="109220"/>
                  </a:lnTo>
                  <a:lnTo>
                    <a:pt x="99834" y="110490"/>
                  </a:lnTo>
                  <a:lnTo>
                    <a:pt x="100228" y="110490"/>
                  </a:lnTo>
                  <a:lnTo>
                    <a:pt x="100761" y="109220"/>
                  </a:lnTo>
                  <a:lnTo>
                    <a:pt x="101295" y="107950"/>
                  </a:lnTo>
                  <a:lnTo>
                    <a:pt x="95516" y="105410"/>
                  </a:lnTo>
                  <a:lnTo>
                    <a:pt x="98894" y="104140"/>
                  </a:lnTo>
                  <a:lnTo>
                    <a:pt x="100012" y="104140"/>
                  </a:lnTo>
                  <a:lnTo>
                    <a:pt x="97599" y="102870"/>
                  </a:lnTo>
                  <a:lnTo>
                    <a:pt x="99593" y="102870"/>
                  </a:lnTo>
                  <a:lnTo>
                    <a:pt x="98310" y="101600"/>
                  </a:lnTo>
                  <a:lnTo>
                    <a:pt x="99288" y="101600"/>
                  </a:lnTo>
                  <a:lnTo>
                    <a:pt x="100965" y="102870"/>
                  </a:lnTo>
                  <a:lnTo>
                    <a:pt x="103289" y="101600"/>
                  </a:lnTo>
                  <a:lnTo>
                    <a:pt x="97193" y="99060"/>
                  </a:lnTo>
                  <a:lnTo>
                    <a:pt x="96393" y="97790"/>
                  </a:lnTo>
                  <a:lnTo>
                    <a:pt x="100926" y="97790"/>
                  </a:lnTo>
                  <a:lnTo>
                    <a:pt x="103505" y="96520"/>
                  </a:lnTo>
                  <a:lnTo>
                    <a:pt x="104152" y="96520"/>
                  </a:lnTo>
                  <a:lnTo>
                    <a:pt x="105054" y="93980"/>
                  </a:lnTo>
                  <a:lnTo>
                    <a:pt x="100977" y="91440"/>
                  </a:lnTo>
                  <a:lnTo>
                    <a:pt x="99517" y="90170"/>
                  </a:lnTo>
                  <a:lnTo>
                    <a:pt x="104648" y="88900"/>
                  </a:lnTo>
                  <a:lnTo>
                    <a:pt x="102260" y="86360"/>
                  </a:lnTo>
                  <a:lnTo>
                    <a:pt x="105359" y="83820"/>
                  </a:lnTo>
                  <a:lnTo>
                    <a:pt x="101815" y="83820"/>
                  </a:lnTo>
                  <a:lnTo>
                    <a:pt x="101422" y="82550"/>
                  </a:lnTo>
                  <a:lnTo>
                    <a:pt x="102412" y="82550"/>
                  </a:lnTo>
                  <a:lnTo>
                    <a:pt x="98475" y="81280"/>
                  </a:lnTo>
                  <a:lnTo>
                    <a:pt x="102641" y="82550"/>
                  </a:lnTo>
                  <a:lnTo>
                    <a:pt x="106680" y="82550"/>
                  </a:lnTo>
                  <a:lnTo>
                    <a:pt x="105752" y="81280"/>
                  </a:lnTo>
                  <a:lnTo>
                    <a:pt x="105981" y="81280"/>
                  </a:lnTo>
                  <a:lnTo>
                    <a:pt x="100545" y="80010"/>
                  </a:lnTo>
                  <a:lnTo>
                    <a:pt x="103822" y="78740"/>
                  </a:lnTo>
                  <a:lnTo>
                    <a:pt x="103517" y="76200"/>
                  </a:lnTo>
                  <a:lnTo>
                    <a:pt x="103022" y="74930"/>
                  </a:lnTo>
                  <a:lnTo>
                    <a:pt x="105752" y="73660"/>
                  </a:lnTo>
                  <a:lnTo>
                    <a:pt x="104457" y="73660"/>
                  </a:lnTo>
                  <a:lnTo>
                    <a:pt x="104571" y="72390"/>
                  </a:lnTo>
                  <a:lnTo>
                    <a:pt x="106210" y="72390"/>
                  </a:lnTo>
                  <a:lnTo>
                    <a:pt x="107645" y="71107"/>
                  </a:lnTo>
                  <a:lnTo>
                    <a:pt x="107213" y="68580"/>
                  </a:lnTo>
                  <a:lnTo>
                    <a:pt x="109245" y="69850"/>
                  </a:lnTo>
                  <a:lnTo>
                    <a:pt x="109588" y="68580"/>
                  </a:lnTo>
                  <a:lnTo>
                    <a:pt x="101003" y="67310"/>
                  </a:lnTo>
                  <a:lnTo>
                    <a:pt x="100965" y="66040"/>
                  </a:lnTo>
                  <a:lnTo>
                    <a:pt x="105384" y="67310"/>
                  </a:lnTo>
                  <a:lnTo>
                    <a:pt x="105473" y="66040"/>
                  </a:lnTo>
                  <a:lnTo>
                    <a:pt x="105575" y="64770"/>
                  </a:lnTo>
                  <a:lnTo>
                    <a:pt x="109664" y="64770"/>
                  </a:lnTo>
                  <a:lnTo>
                    <a:pt x="105956" y="62230"/>
                  </a:lnTo>
                  <a:lnTo>
                    <a:pt x="108229" y="62230"/>
                  </a:lnTo>
                  <a:lnTo>
                    <a:pt x="111417" y="59690"/>
                  </a:lnTo>
                  <a:lnTo>
                    <a:pt x="109283" y="59690"/>
                  </a:lnTo>
                  <a:lnTo>
                    <a:pt x="106032" y="58420"/>
                  </a:lnTo>
                  <a:lnTo>
                    <a:pt x="104444" y="57150"/>
                  </a:lnTo>
                  <a:lnTo>
                    <a:pt x="107302" y="57150"/>
                  </a:lnTo>
                  <a:lnTo>
                    <a:pt x="103733" y="55880"/>
                  </a:lnTo>
                  <a:lnTo>
                    <a:pt x="102743" y="55880"/>
                  </a:lnTo>
                  <a:lnTo>
                    <a:pt x="101879" y="54610"/>
                  </a:lnTo>
                  <a:lnTo>
                    <a:pt x="105079" y="54610"/>
                  </a:lnTo>
                  <a:lnTo>
                    <a:pt x="100812" y="53340"/>
                  </a:lnTo>
                  <a:lnTo>
                    <a:pt x="103644" y="53340"/>
                  </a:lnTo>
                  <a:lnTo>
                    <a:pt x="101574" y="52070"/>
                  </a:lnTo>
                  <a:lnTo>
                    <a:pt x="100507" y="50800"/>
                  </a:lnTo>
                  <a:lnTo>
                    <a:pt x="103606" y="50800"/>
                  </a:lnTo>
                  <a:lnTo>
                    <a:pt x="101561" y="49530"/>
                  </a:lnTo>
                  <a:lnTo>
                    <a:pt x="104254" y="49530"/>
                  </a:lnTo>
                  <a:lnTo>
                    <a:pt x="105321" y="48907"/>
                  </a:lnTo>
                  <a:lnTo>
                    <a:pt x="105219" y="48260"/>
                  </a:lnTo>
                  <a:lnTo>
                    <a:pt x="105664" y="48475"/>
                  </a:lnTo>
                  <a:lnTo>
                    <a:pt x="105600" y="48742"/>
                  </a:lnTo>
                  <a:lnTo>
                    <a:pt x="105892" y="48577"/>
                  </a:lnTo>
                  <a:lnTo>
                    <a:pt x="107873" y="49530"/>
                  </a:lnTo>
                  <a:lnTo>
                    <a:pt x="108483" y="48260"/>
                  </a:lnTo>
                  <a:lnTo>
                    <a:pt x="112039" y="49530"/>
                  </a:lnTo>
                  <a:lnTo>
                    <a:pt x="110159" y="48260"/>
                  </a:lnTo>
                  <a:lnTo>
                    <a:pt x="105994" y="46990"/>
                  </a:lnTo>
                  <a:lnTo>
                    <a:pt x="107391" y="45720"/>
                  </a:lnTo>
                  <a:lnTo>
                    <a:pt x="109105" y="45720"/>
                  </a:lnTo>
                  <a:lnTo>
                    <a:pt x="109181" y="44450"/>
                  </a:lnTo>
                  <a:lnTo>
                    <a:pt x="111404" y="45720"/>
                  </a:lnTo>
                  <a:lnTo>
                    <a:pt x="110528" y="44450"/>
                  </a:lnTo>
                  <a:lnTo>
                    <a:pt x="110705" y="43180"/>
                  </a:lnTo>
                  <a:lnTo>
                    <a:pt x="106299" y="43180"/>
                  </a:lnTo>
                  <a:lnTo>
                    <a:pt x="106349" y="44450"/>
                  </a:lnTo>
                  <a:lnTo>
                    <a:pt x="105968" y="44450"/>
                  </a:lnTo>
                  <a:lnTo>
                    <a:pt x="105968" y="46990"/>
                  </a:lnTo>
                  <a:lnTo>
                    <a:pt x="105752" y="48082"/>
                  </a:lnTo>
                  <a:lnTo>
                    <a:pt x="101231" y="46990"/>
                  </a:lnTo>
                  <a:lnTo>
                    <a:pt x="105968" y="46990"/>
                  </a:lnTo>
                  <a:lnTo>
                    <a:pt x="105968" y="44450"/>
                  </a:lnTo>
                  <a:lnTo>
                    <a:pt x="104902" y="44450"/>
                  </a:lnTo>
                  <a:lnTo>
                    <a:pt x="103720" y="43180"/>
                  </a:lnTo>
                  <a:lnTo>
                    <a:pt x="103581" y="43180"/>
                  </a:lnTo>
                  <a:lnTo>
                    <a:pt x="101701" y="41910"/>
                  </a:lnTo>
                  <a:lnTo>
                    <a:pt x="104978" y="41910"/>
                  </a:lnTo>
                  <a:lnTo>
                    <a:pt x="107353" y="40640"/>
                  </a:lnTo>
                  <a:lnTo>
                    <a:pt x="109867" y="41910"/>
                  </a:lnTo>
                  <a:lnTo>
                    <a:pt x="109169" y="40640"/>
                  </a:lnTo>
                  <a:lnTo>
                    <a:pt x="108470" y="39370"/>
                  </a:lnTo>
                  <a:lnTo>
                    <a:pt x="109321" y="38100"/>
                  </a:lnTo>
                  <a:lnTo>
                    <a:pt x="104000" y="36830"/>
                  </a:lnTo>
                  <a:lnTo>
                    <a:pt x="103365" y="35560"/>
                  </a:lnTo>
                  <a:lnTo>
                    <a:pt x="106387" y="35560"/>
                  </a:lnTo>
                  <a:lnTo>
                    <a:pt x="107492" y="34290"/>
                  </a:lnTo>
                  <a:lnTo>
                    <a:pt x="107124" y="34290"/>
                  </a:lnTo>
                  <a:lnTo>
                    <a:pt x="103708" y="34290"/>
                  </a:lnTo>
                  <a:lnTo>
                    <a:pt x="105587" y="33020"/>
                  </a:lnTo>
                  <a:lnTo>
                    <a:pt x="107124" y="34290"/>
                  </a:lnTo>
                  <a:lnTo>
                    <a:pt x="106730" y="33020"/>
                  </a:lnTo>
                  <a:lnTo>
                    <a:pt x="107861" y="34290"/>
                  </a:lnTo>
                  <a:lnTo>
                    <a:pt x="108597" y="33020"/>
                  </a:lnTo>
                  <a:lnTo>
                    <a:pt x="109321" y="31750"/>
                  </a:lnTo>
                  <a:lnTo>
                    <a:pt x="106819" y="30480"/>
                  </a:lnTo>
                  <a:lnTo>
                    <a:pt x="104648" y="27940"/>
                  </a:lnTo>
                  <a:lnTo>
                    <a:pt x="107124" y="26670"/>
                  </a:lnTo>
                  <a:lnTo>
                    <a:pt x="105714" y="26670"/>
                  </a:lnTo>
                  <a:lnTo>
                    <a:pt x="109702" y="24130"/>
                  </a:lnTo>
                  <a:lnTo>
                    <a:pt x="108178" y="22860"/>
                  </a:lnTo>
                  <a:lnTo>
                    <a:pt x="103593" y="19050"/>
                  </a:lnTo>
                  <a:lnTo>
                    <a:pt x="109588" y="16510"/>
                  </a:lnTo>
                  <a:lnTo>
                    <a:pt x="110845" y="16510"/>
                  </a:lnTo>
                  <a:lnTo>
                    <a:pt x="108432" y="15240"/>
                  </a:lnTo>
                  <a:lnTo>
                    <a:pt x="106667" y="13970"/>
                  </a:lnTo>
                  <a:lnTo>
                    <a:pt x="109816" y="15240"/>
                  </a:lnTo>
                  <a:lnTo>
                    <a:pt x="108102" y="13970"/>
                  </a:lnTo>
                  <a:lnTo>
                    <a:pt x="106375" y="12700"/>
                  </a:lnTo>
                  <a:lnTo>
                    <a:pt x="103962" y="11430"/>
                  </a:lnTo>
                  <a:lnTo>
                    <a:pt x="114414" y="127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478117" y="10211466"/>
              <a:ext cx="128905" cy="548005"/>
            </a:xfrm>
            <a:custGeom>
              <a:avLst/>
              <a:gdLst/>
              <a:ahLst/>
              <a:cxnLst/>
              <a:rect l="l" t="t" r="r" b="b"/>
              <a:pathLst>
                <a:path w="128905" h="548004">
                  <a:moveTo>
                    <a:pt x="889" y="539915"/>
                  </a:moveTo>
                  <a:lnTo>
                    <a:pt x="685" y="539762"/>
                  </a:lnTo>
                  <a:lnTo>
                    <a:pt x="292" y="539750"/>
                  </a:lnTo>
                  <a:lnTo>
                    <a:pt x="889" y="539915"/>
                  </a:lnTo>
                  <a:close/>
                </a:path>
                <a:path w="128905" h="548004">
                  <a:moveTo>
                    <a:pt x="1206" y="543928"/>
                  </a:moveTo>
                  <a:lnTo>
                    <a:pt x="889" y="543725"/>
                  </a:lnTo>
                  <a:lnTo>
                    <a:pt x="736" y="543826"/>
                  </a:lnTo>
                  <a:lnTo>
                    <a:pt x="927" y="543852"/>
                  </a:lnTo>
                  <a:lnTo>
                    <a:pt x="1092" y="543902"/>
                  </a:lnTo>
                  <a:close/>
                </a:path>
                <a:path w="128905" h="548004">
                  <a:moveTo>
                    <a:pt x="1524" y="544004"/>
                  </a:moveTo>
                  <a:lnTo>
                    <a:pt x="1206" y="543928"/>
                  </a:lnTo>
                  <a:lnTo>
                    <a:pt x="1524" y="544131"/>
                  </a:lnTo>
                  <a:lnTo>
                    <a:pt x="1524" y="544004"/>
                  </a:lnTo>
                  <a:close/>
                </a:path>
                <a:path w="128905" h="548004">
                  <a:moveTo>
                    <a:pt x="1841" y="540194"/>
                  </a:moveTo>
                  <a:lnTo>
                    <a:pt x="889" y="539915"/>
                  </a:lnTo>
                  <a:lnTo>
                    <a:pt x="1841" y="540194"/>
                  </a:lnTo>
                  <a:close/>
                </a:path>
                <a:path w="128905" h="548004">
                  <a:moveTo>
                    <a:pt x="2006" y="541070"/>
                  </a:moveTo>
                  <a:lnTo>
                    <a:pt x="1905" y="541235"/>
                  </a:lnTo>
                  <a:lnTo>
                    <a:pt x="2006" y="541070"/>
                  </a:lnTo>
                  <a:close/>
                </a:path>
                <a:path w="128905" h="548004">
                  <a:moveTo>
                    <a:pt x="2197" y="544563"/>
                  </a:moveTo>
                  <a:lnTo>
                    <a:pt x="1524" y="544131"/>
                  </a:lnTo>
                  <a:lnTo>
                    <a:pt x="1384" y="544347"/>
                  </a:lnTo>
                  <a:lnTo>
                    <a:pt x="2197" y="544563"/>
                  </a:lnTo>
                  <a:close/>
                </a:path>
                <a:path w="128905" h="548004">
                  <a:moveTo>
                    <a:pt x="2438" y="541794"/>
                  </a:moveTo>
                  <a:lnTo>
                    <a:pt x="2311" y="541693"/>
                  </a:lnTo>
                  <a:lnTo>
                    <a:pt x="2133" y="541502"/>
                  </a:lnTo>
                  <a:lnTo>
                    <a:pt x="1943" y="541464"/>
                  </a:lnTo>
                  <a:lnTo>
                    <a:pt x="1778" y="541439"/>
                  </a:lnTo>
                  <a:lnTo>
                    <a:pt x="1587" y="541388"/>
                  </a:lnTo>
                  <a:lnTo>
                    <a:pt x="1739" y="541515"/>
                  </a:lnTo>
                  <a:lnTo>
                    <a:pt x="2044" y="541655"/>
                  </a:lnTo>
                  <a:lnTo>
                    <a:pt x="2438" y="541794"/>
                  </a:lnTo>
                  <a:close/>
                </a:path>
                <a:path w="128905" h="548004">
                  <a:moveTo>
                    <a:pt x="2870" y="540435"/>
                  </a:moveTo>
                  <a:lnTo>
                    <a:pt x="1828" y="540207"/>
                  </a:lnTo>
                  <a:lnTo>
                    <a:pt x="2387" y="540346"/>
                  </a:lnTo>
                  <a:lnTo>
                    <a:pt x="2870" y="540435"/>
                  </a:lnTo>
                  <a:close/>
                </a:path>
                <a:path w="128905" h="548004">
                  <a:moveTo>
                    <a:pt x="3086" y="544474"/>
                  </a:moveTo>
                  <a:lnTo>
                    <a:pt x="2857" y="544004"/>
                  </a:lnTo>
                  <a:lnTo>
                    <a:pt x="2324" y="544004"/>
                  </a:lnTo>
                  <a:lnTo>
                    <a:pt x="3086" y="544474"/>
                  </a:lnTo>
                  <a:close/>
                </a:path>
                <a:path w="128905" h="548004">
                  <a:moveTo>
                    <a:pt x="3213" y="541680"/>
                  </a:moveTo>
                  <a:lnTo>
                    <a:pt x="2501" y="541528"/>
                  </a:lnTo>
                  <a:lnTo>
                    <a:pt x="2146" y="541413"/>
                  </a:lnTo>
                  <a:lnTo>
                    <a:pt x="1993" y="541312"/>
                  </a:lnTo>
                  <a:lnTo>
                    <a:pt x="2070" y="541439"/>
                  </a:lnTo>
                  <a:lnTo>
                    <a:pt x="2565" y="541604"/>
                  </a:lnTo>
                  <a:lnTo>
                    <a:pt x="2959" y="541667"/>
                  </a:lnTo>
                  <a:lnTo>
                    <a:pt x="3213" y="541680"/>
                  </a:lnTo>
                  <a:close/>
                </a:path>
                <a:path w="128905" h="548004">
                  <a:moveTo>
                    <a:pt x="4495" y="539877"/>
                  </a:moveTo>
                  <a:lnTo>
                    <a:pt x="2768" y="539305"/>
                  </a:lnTo>
                  <a:lnTo>
                    <a:pt x="2489" y="539521"/>
                  </a:lnTo>
                  <a:lnTo>
                    <a:pt x="406" y="539534"/>
                  </a:lnTo>
                  <a:lnTo>
                    <a:pt x="685" y="539762"/>
                  </a:lnTo>
                  <a:lnTo>
                    <a:pt x="4495" y="539877"/>
                  </a:lnTo>
                  <a:close/>
                </a:path>
                <a:path w="128905" h="548004">
                  <a:moveTo>
                    <a:pt x="5346" y="547966"/>
                  </a:moveTo>
                  <a:lnTo>
                    <a:pt x="5003" y="547598"/>
                  </a:lnTo>
                  <a:lnTo>
                    <a:pt x="1638" y="546785"/>
                  </a:lnTo>
                  <a:lnTo>
                    <a:pt x="2463" y="547382"/>
                  </a:lnTo>
                  <a:lnTo>
                    <a:pt x="3327" y="547649"/>
                  </a:lnTo>
                  <a:lnTo>
                    <a:pt x="5346" y="547966"/>
                  </a:lnTo>
                  <a:close/>
                </a:path>
                <a:path w="128905" h="548004">
                  <a:moveTo>
                    <a:pt x="6248" y="529996"/>
                  </a:moveTo>
                  <a:lnTo>
                    <a:pt x="5130" y="530301"/>
                  </a:lnTo>
                  <a:lnTo>
                    <a:pt x="5753" y="530199"/>
                  </a:lnTo>
                  <a:lnTo>
                    <a:pt x="6057" y="530098"/>
                  </a:lnTo>
                  <a:lnTo>
                    <a:pt x="6248" y="529996"/>
                  </a:lnTo>
                  <a:close/>
                </a:path>
                <a:path w="128905" h="548004">
                  <a:moveTo>
                    <a:pt x="7531" y="526656"/>
                  </a:moveTo>
                  <a:lnTo>
                    <a:pt x="7277" y="526618"/>
                  </a:lnTo>
                  <a:lnTo>
                    <a:pt x="7010" y="526605"/>
                  </a:lnTo>
                  <a:lnTo>
                    <a:pt x="6769" y="526618"/>
                  </a:lnTo>
                  <a:lnTo>
                    <a:pt x="6972" y="526656"/>
                  </a:lnTo>
                  <a:lnTo>
                    <a:pt x="7531" y="526656"/>
                  </a:lnTo>
                  <a:close/>
                </a:path>
                <a:path w="128905" h="548004">
                  <a:moveTo>
                    <a:pt x="7683" y="542975"/>
                  </a:moveTo>
                  <a:lnTo>
                    <a:pt x="6870" y="542734"/>
                  </a:lnTo>
                  <a:lnTo>
                    <a:pt x="6400" y="544004"/>
                  </a:lnTo>
                  <a:lnTo>
                    <a:pt x="7683" y="542975"/>
                  </a:lnTo>
                  <a:close/>
                </a:path>
                <a:path w="128905" h="548004">
                  <a:moveTo>
                    <a:pt x="8458" y="473875"/>
                  </a:moveTo>
                  <a:lnTo>
                    <a:pt x="8128" y="474040"/>
                  </a:lnTo>
                  <a:lnTo>
                    <a:pt x="7924" y="474294"/>
                  </a:lnTo>
                  <a:lnTo>
                    <a:pt x="7874" y="474573"/>
                  </a:lnTo>
                  <a:lnTo>
                    <a:pt x="8458" y="473875"/>
                  </a:lnTo>
                  <a:close/>
                </a:path>
                <a:path w="128905" h="548004">
                  <a:moveTo>
                    <a:pt x="8864" y="484314"/>
                  </a:moveTo>
                  <a:lnTo>
                    <a:pt x="8674" y="484009"/>
                  </a:lnTo>
                  <a:lnTo>
                    <a:pt x="7620" y="484314"/>
                  </a:lnTo>
                  <a:lnTo>
                    <a:pt x="8864" y="484314"/>
                  </a:lnTo>
                  <a:close/>
                </a:path>
                <a:path w="128905" h="548004">
                  <a:moveTo>
                    <a:pt x="9118" y="546671"/>
                  </a:moveTo>
                  <a:lnTo>
                    <a:pt x="7531" y="546023"/>
                  </a:lnTo>
                  <a:lnTo>
                    <a:pt x="4699" y="545134"/>
                  </a:lnTo>
                  <a:lnTo>
                    <a:pt x="4051" y="545071"/>
                  </a:lnTo>
                  <a:lnTo>
                    <a:pt x="3086" y="544474"/>
                  </a:lnTo>
                  <a:lnTo>
                    <a:pt x="3340" y="544982"/>
                  </a:lnTo>
                  <a:lnTo>
                    <a:pt x="1524" y="544766"/>
                  </a:lnTo>
                  <a:lnTo>
                    <a:pt x="4749" y="545680"/>
                  </a:lnTo>
                  <a:lnTo>
                    <a:pt x="3365" y="545515"/>
                  </a:lnTo>
                  <a:lnTo>
                    <a:pt x="7200" y="546582"/>
                  </a:lnTo>
                  <a:lnTo>
                    <a:pt x="7543" y="546925"/>
                  </a:lnTo>
                  <a:lnTo>
                    <a:pt x="6019" y="546862"/>
                  </a:lnTo>
                  <a:lnTo>
                    <a:pt x="4762" y="546595"/>
                  </a:lnTo>
                  <a:lnTo>
                    <a:pt x="5626" y="546862"/>
                  </a:lnTo>
                  <a:lnTo>
                    <a:pt x="3937" y="546887"/>
                  </a:lnTo>
                  <a:lnTo>
                    <a:pt x="6057" y="547433"/>
                  </a:lnTo>
                  <a:lnTo>
                    <a:pt x="8763" y="547547"/>
                  </a:lnTo>
                  <a:lnTo>
                    <a:pt x="8940" y="547103"/>
                  </a:lnTo>
                  <a:lnTo>
                    <a:pt x="6858" y="546227"/>
                  </a:lnTo>
                  <a:lnTo>
                    <a:pt x="7632" y="546265"/>
                  </a:lnTo>
                  <a:lnTo>
                    <a:pt x="8496" y="546519"/>
                  </a:lnTo>
                  <a:lnTo>
                    <a:pt x="9118" y="546671"/>
                  </a:lnTo>
                  <a:close/>
                </a:path>
                <a:path w="128905" h="548004">
                  <a:moveTo>
                    <a:pt x="9131" y="468134"/>
                  </a:moveTo>
                  <a:lnTo>
                    <a:pt x="8991" y="467804"/>
                  </a:lnTo>
                  <a:lnTo>
                    <a:pt x="7962" y="467804"/>
                  </a:lnTo>
                  <a:lnTo>
                    <a:pt x="9131" y="468134"/>
                  </a:lnTo>
                  <a:close/>
                </a:path>
                <a:path w="128905" h="548004">
                  <a:moveTo>
                    <a:pt x="9385" y="486854"/>
                  </a:moveTo>
                  <a:lnTo>
                    <a:pt x="8559" y="485584"/>
                  </a:lnTo>
                  <a:lnTo>
                    <a:pt x="9334" y="486854"/>
                  </a:lnTo>
                  <a:close/>
                </a:path>
                <a:path w="128905" h="548004">
                  <a:moveTo>
                    <a:pt x="9423" y="542734"/>
                  </a:moveTo>
                  <a:lnTo>
                    <a:pt x="7467" y="541464"/>
                  </a:lnTo>
                  <a:lnTo>
                    <a:pt x="6083" y="541464"/>
                  </a:lnTo>
                  <a:lnTo>
                    <a:pt x="7150" y="542734"/>
                  </a:lnTo>
                  <a:lnTo>
                    <a:pt x="7683" y="542734"/>
                  </a:lnTo>
                  <a:lnTo>
                    <a:pt x="7886" y="542810"/>
                  </a:lnTo>
                  <a:lnTo>
                    <a:pt x="9423" y="542734"/>
                  </a:lnTo>
                  <a:close/>
                </a:path>
                <a:path w="128905" h="548004">
                  <a:moveTo>
                    <a:pt x="9512" y="493204"/>
                  </a:moveTo>
                  <a:lnTo>
                    <a:pt x="7950" y="491934"/>
                  </a:lnTo>
                  <a:lnTo>
                    <a:pt x="8940" y="493204"/>
                  </a:lnTo>
                  <a:lnTo>
                    <a:pt x="9512" y="493204"/>
                  </a:lnTo>
                  <a:close/>
                </a:path>
                <a:path w="128905" h="548004">
                  <a:moveTo>
                    <a:pt x="10134" y="469074"/>
                  </a:moveTo>
                  <a:lnTo>
                    <a:pt x="9347" y="468198"/>
                  </a:lnTo>
                  <a:lnTo>
                    <a:pt x="9131" y="468134"/>
                  </a:lnTo>
                  <a:lnTo>
                    <a:pt x="9537" y="469074"/>
                  </a:lnTo>
                  <a:lnTo>
                    <a:pt x="10134" y="469074"/>
                  </a:lnTo>
                  <a:close/>
                </a:path>
                <a:path w="128905" h="548004">
                  <a:moveTo>
                    <a:pt x="10198" y="492658"/>
                  </a:moveTo>
                  <a:lnTo>
                    <a:pt x="9385" y="491934"/>
                  </a:lnTo>
                  <a:lnTo>
                    <a:pt x="8051" y="491934"/>
                  </a:lnTo>
                  <a:lnTo>
                    <a:pt x="10198" y="492658"/>
                  </a:lnTo>
                  <a:close/>
                </a:path>
                <a:path w="128905" h="548004">
                  <a:moveTo>
                    <a:pt x="10375" y="494474"/>
                  </a:moveTo>
                  <a:lnTo>
                    <a:pt x="8470" y="493204"/>
                  </a:lnTo>
                  <a:lnTo>
                    <a:pt x="9652" y="494474"/>
                  </a:lnTo>
                  <a:lnTo>
                    <a:pt x="10375" y="494474"/>
                  </a:lnTo>
                  <a:close/>
                </a:path>
                <a:path w="128905" h="548004">
                  <a:moveTo>
                    <a:pt x="10528" y="471411"/>
                  </a:moveTo>
                  <a:lnTo>
                    <a:pt x="10312" y="471335"/>
                  </a:lnTo>
                  <a:lnTo>
                    <a:pt x="10134" y="471271"/>
                  </a:lnTo>
                  <a:lnTo>
                    <a:pt x="9791" y="471182"/>
                  </a:lnTo>
                  <a:lnTo>
                    <a:pt x="8445" y="471487"/>
                  </a:lnTo>
                  <a:lnTo>
                    <a:pt x="9486" y="471525"/>
                  </a:lnTo>
                  <a:lnTo>
                    <a:pt x="10109" y="471500"/>
                  </a:lnTo>
                  <a:lnTo>
                    <a:pt x="10528" y="471411"/>
                  </a:lnTo>
                  <a:close/>
                </a:path>
                <a:path w="128905" h="548004">
                  <a:moveTo>
                    <a:pt x="11099" y="544004"/>
                  </a:moveTo>
                  <a:lnTo>
                    <a:pt x="7886" y="542810"/>
                  </a:lnTo>
                  <a:lnTo>
                    <a:pt x="7683" y="542975"/>
                  </a:lnTo>
                  <a:lnTo>
                    <a:pt x="11099" y="544004"/>
                  </a:lnTo>
                  <a:close/>
                </a:path>
                <a:path w="128905" h="548004">
                  <a:moveTo>
                    <a:pt x="11391" y="502094"/>
                  </a:moveTo>
                  <a:lnTo>
                    <a:pt x="9893" y="500824"/>
                  </a:lnTo>
                  <a:lnTo>
                    <a:pt x="10426" y="502094"/>
                  </a:lnTo>
                  <a:lnTo>
                    <a:pt x="11391" y="502094"/>
                  </a:lnTo>
                  <a:close/>
                </a:path>
                <a:path w="128905" h="548004">
                  <a:moveTo>
                    <a:pt x="12776" y="507174"/>
                  </a:moveTo>
                  <a:lnTo>
                    <a:pt x="12153" y="506857"/>
                  </a:lnTo>
                  <a:lnTo>
                    <a:pt x="12636" y="507174"/>
                  </a:lnTo>
                  <a:lnTo>
                    <a:pt x="12776" y="507174"/>
                  </a:lnTo>
                  <a:close/>
                </a:path>
                <a:path w="128905" h="548004">
                  <a:moveTo>
                    <a:pt x="13042" y="545274"/>
                  </a:moveTo>
                  <a:lnTo>
                    <a:pt x="6400" y="544004"/>
                  </a:lnTo>
                  <a:lnTo>
                    <a:pt x="3530" y="542734"/>
                  </a:lnTo>
                  <a:lnTo>
                    <a:pt x="3276" y="542734"/>
                  </a:lnTo>
                  <a:lnTo>
                    <a:pt x="5067" y="544004"/>
                  </a:lnTo>
                  <a:lnTo>
                    <a:pt x="5486" y="544004"/>
                  </a:lnTo>
                  <a:lnTo>
                    <a:pt x="6502" y="545274"/>
                  </a:lnTo>
                  <a:lnTo>
                    <a:pt x="13042" y="545274"/>
                  </a:lnTo>
                  <a:close/>
                </a:path>
                <a:path w="128905" h="548004">
                  <a:moveTo>
                    <a:pt x="13157" y="503237"/>
                  </a:moveTo>
                  <a:lnTo>
                    <a:pt x="12649" y="503008"/>
                  </a:lnTo>
                  <a:lnTo>
                    <a:pt x="12153" y="502793"/>
                  </a:lnTo>
                  <a:lnTo>
                    <a:pt x="11849" y="502589"/>
                  </a:lnTo>
                  <a:lnTo>
                    <a:pt x="11607" y="502767"/>
                  </a:lnTo>
                  <a:lnTo>
                    <a:pt x="11506" y="502932"/>
                  </a:lnTo>
                  <a:lnTo>
                    <a:pt x="13157" y="503237"/>
                  </a:lnTo>
                  <a:close/>
                </a:path>
                <a:path w="128905" h="548004">
                  <a:moveTo>
                    <a:pt x="14744" y="537654"/>
                  </a:moveTo>
                  <a:lnTo>
                    <a:pt x="13728" y="537324"/>
                  </a:lnTo>
                  <a:lnTo>
                    <a:pt x="13830" y="537654"/>
                  </a:lnTo>
                  <a:lnTo>
                    <a:pt x="14744" y="537654"/>
                  </a:lnTo>
                  <a:close/>
                </a:path>
                <a:path w="128905" h="548004">
                  <a:moveTo>
                    <a:pt x="15125" y="538924"/>
                  </a:moveTo>
                  <a:lnTo>
                    <a:pt x="13055" y="537654"/>
                  </a:lnTo>
                  <a:lnTo>
                    <a:pt x="13741" y="538924"/>
                  </a:lnTo>
                  <a:lnTo>
                    <a:pt x="15125" y="538924"/>
                  </a:lnTo>
                  <a:close/>
                </a:path>
                <a:path w="128905" h="548004">
                  <a:moveTo>
                    <a:pt x="19024" y="520433"/>
                  </a:moveTo>
                  <a:lnTo>
                    <a:pt x="18592" y="520420"/>
                  </a:lnTo>
                  <a:lnTo>
                    <a:pt x="18834" y="520446"/>
                  </a:lnTo>
                  <a:lnTo>
                    <a:pt x="19024" y="520433"/>
                  </a:lnTo>
                  <a:close/>
                </a:path>
                <a:path w="128905" h="548004">
                  <a:moveTo>
                    <a:pt x="19456" y="520331"/>
                  </a:moveTo>
                  <a:lnTo>
                    <a:pt x="19024" y="520433"/>
                  </a:lnTo>
                  <a:lnTo>
                    <a:pt x="19240" y="520420"/>
                  </a:lnTo>
                  <a:lnTo>
                    <a:pt x="19392" y="520382"/>
                  </a:lnTo>
                  <a:close/>
                </a:path>
                <a:path w="128905" h="548004">
                  <a:moveTo>
                    <a:pt x="20472" y="534009"/>
                  </a:moveTo>
                  <a:lnTo>
                    <a:pt x="17576" y="533438"/>
                  </a:lnTo>
                  <a:lnTo>
                    <a:pt x="16332" y="533158"/>
                  </a:lnTo>
                  <a:lnTo>
                    <a:pt x="17500" y="533450"/>
                  </a:lnTo>
                  <a:lnTo>
                    <a:pt x="18059" y="533641"/>
                  </a:lnTo>
                  <a:lnTo>
                    <a:pt x="18262" y="533806"/>
                  </a:lnTo>
                  <a:lnTo>
                    <a:pt x="18808" y="533895"/>
                  </a:lnTo>
                  <a:lnTo>
                    <a:pt x="19469" y="533996"/>
                  </a:lnTo>
                  <a:lnTo>
                    <a:pt x="20320" y="534111"/>
                  </a:lnTo>
                  <a:lnTo>
                    <a:pt x="20472" y="534009"/>
                  </a:lnTo>
                  <a:close/>
                </a:path>
                <a:path w="128905" h="548004">
                  <a:moveTo>
                    <a:pt x="20599" y="520077"/>
                  </a:moveTo>
                  <a:lnTo>
                    <a:pt x="19507" y="519836"/>
                  </a:lnTo>
                  <a:lnTo>
                    <a:pt x="19735" y="520153"/>
                  </a:lnTo>
                  <a:lnTo>
                    <a:pt x="19456" y="520331"/>
                  </a:lnTo>
                  <a:lnTo>
                    <a:pt x="20599" y="520077"/>
                  </a:lnTo>
                  <a:close/>
                </a:path>
                <a:path w="128905" h="548004">
                  <a:moveTo>
                    <a:pt x="20828" y="528764"/>
                  </a:moveTo>
                  <a:lnTo>
                    <a:pt x="19799" y="528764"/>
                  </a:lnTo>
                  <a:lnTo>
                    <a:pt x="20751" y="530034"/>
                  </a:lnTo>
                  <a:lnTo>
                    <a:pt x="20828" y="528764"/>
                  </a:lnTo>
                  <a:close/>
                </a:path>
                <a:path w="128905" h="548004">
                  <a:moveTo>
                    <a:pt x="21259" y="413562"/>
                  </a:moveTo>
                  <a:lnTo>
                    <a:pt x="21145" y="413194"/>
                  </a:lnTo>
                  <a:lnTo>
                    <a:pt x="20370" y="413194"/>
                  </a:lnTo>
                  <a:lnTo>
                    <a:pt x="21259" y="413562"/>
                  </a:lnTo>
                  <a:close/>
                </a:path>
                <a:path w="128905" h="548004">
                  <a:moveTo>
                    <a:pt x="22085" y="408851"/>
                  </a:moveTo>
                  <a:lnTo>
                    <a:pt x="21475" y="408597"/>
                  </a:lnTo>
                  <a:lnTo>
                    <a:pt x="22085" y="408851"/>
                  </a:lnTo>
                  <a:close/>
                </a:path>
                <a:path w="128905" h="548004">
                  <a:moveTo>
                    <a:pt x="22491" y="410603"/>
                  </a:moveTo>
                  <a:lnTo>
                    <a:pt x="22174" y="410362"/>
                  </a:lnTo>
                  <a:lnTo>
                    <a:pt x="22161" y="410502"/>
                  </a:lnTo>
                  <a:lnTo>
                    <a:pt x="22491" y="410603"/>
                  </a:lnTo>
                  <a:close/>
                </a:path>
                <a:path w="128905" h="548004">
                  <a:moveTo>
                    <a:pt x="22669" y="414312"/>
                  </a:moveTo>
                  <a:lnTo>
                    <a:pt x="22402" y="414032"/>
                  </a:lnTo>
                  <a:lnTo>
                    <a:pt x="21259" y="413562"/>
                  </a:lnTo>
                  <a:lnTo>
                    <a:pt x="21412" y="414058"/>
                  </a:lnTo>
                  <a:lnTo>
                    <a:pt x="22669" y="414312"/>
                  </a:lnTo>
                  <a:close/>
                </a:path>
                <a:path w="128905" h="548004">
                  <a:moveTo>
                    <a:pt x="23050" y="523684"/>
                  </a:moveTo>
                  <a:lnTo>
                    <a:pt x="20015" y="522414"/>
                  </a:lnTo>
                  <a:lnTo>
                    <a:pt x="21056" y="522414"/>
                  </a:lnTo>
                  <a:lnTo>
                    <a:pt x="22250" y="521144"/>
                  </a:lnTo>
                  <a:lnTo>
                    <a:pt x="18592" y="521144"/>
                  </a:lnTo>
                  <a:lnTo>
                    <a:pt x="15798" y="519874"/>
                  </a:lnTo>
                  <a:lnTo>
                    <a:pt x="20764" y="518604"/>
                  </a:lnTo>
                  <a:lnTo>
                    <a:pt x="19685" y="517334"/>
                  </a:lnTo>
                  <a:lnTo>
                    <a:pt x="20294" y="516064"/>
                  </a:lnTo>
                  <a:lnTo>
                    <a:pt x="15265" y="516064"/>
                  </a:lnTo>
                  <a:lnTo>
                    <a:pt x="15265" y="524954"/>
                  </a:lnTo>
                  <a:lnTo>
                    <a:pt x="12966" y="524954"/>
                  </a:lnTo>
                  <a:lnTo>
                    <a:pt x="11391" y="523684"/>
                  </a:lnTo>
                  <a:lnTo>
                    <a:pt x="15265" y="524954"/>
                  </a:lnTo>
                  <a:lnTo>
                    <a:pt x="15265" y="516064"/>
                  </a:lnTo>
                  <a:lnTo>
                    <a:pt x="10287" y="516064"/>
                  </a:lnTo>
                  <a:lnTo>
                    <a:pt x="6858" y="516064"/>
                  </a:lnTo>
                  <a:lnTo>
                    <a:pt x="8890" y="517334"/>
                  </a:lnTo>
                  <a:lnTo>
                    <a:pt x="10363" y="518604"/>
                  </a:lnTo>
                  <a:lnTo>
                    <a:pt x="7632" y="518604"/>
                  </a:lnTo>
                  <a:lnTo>
                    <a:pt x="8013" y="519874"/>
                  </a:lnTo>
                  <a:lnTo>
                    <a:pt x="8636" y="519874"/>
                  </a:lnTo>
                  <a:lnTo>
                    <a:pt x="8343" y="521144"/>
                  </a:lnTo>
                  <a:lnTo>
                    <a:pt x="7378" y="521144"/>
                  </a:lnTo>
                  <a:lnTo>
                    <a:pt x="8280" y="523697"/>
                  </a:lnTo>
                  <a:lnTo>
                    <a:pt x="9410" y="524954"/>
                  </a:lnTo>
                  <a:lnTo>
                    <a:pt x="5969" y="524954"/>
                  </a:lnTo>
                  <a:lnTo>
                    <a:pt x="7010" y="526224"/>
                  </a:lnTo>
                  <a:lnTo>
                    <a:pt x="10388" y="526224"/>
                  </a:lnTo>
                  <a:lnTo>
                    <a:pt x="11760" y="527494"/>
                  </a:lnTo>
                  <a:lnTo>
                    <a:pt x="5435" y="527494"/>
                  </a:lnTo>
                  <a:lnTo>
                    <a:pt x="14566" y="528764"/>
                  </a:lnTo>
                  <a:lnTo>
                    <a:pt x="13589" y="528764"/>
                  </a:lnTo>
                  <a:lnTo>
                    <a:pt x="13589" y="531304"/>
                  </a:lnTo>
                  <a:lnTo>
                    <a:pt x="10020" y="531304"/>
                  </a:lnTo>
                  <a:lnTo>
                    <a:pt x="10058" y="530402"/>
                  </a:lnTo>
                  <a:lnTo>
                    <a:pt x="13589" y="531304"/>
                  </a:lnTo>
                  <a:lnTo>
                    <a:pt x="13589" y="528764"/>
                  </a:lnTo>
                  <a:lnTo>
                    <a:pt x="10871" y="528764"/>
                  </a:lnTo>
                  <a:lnTo>
                    <a:pt x="12458" y="530034"/>
                  </a:lnTo>
                  <a:lnTo>
                    <a:pt x="10833" y="530034"/>
                  </a:lnTo>
                  <a:lnTo>
                    <a:pt x="8572" y="528764"/>
                  </a:lnTo>
                  <a:lnTo>
                    <a:pt x="8623" y="530034"/>
                  </a:lnTo>
                  <a:lnTo>
                    <a:pt x="6324" y="530034"/>
                  </a:lnTo>
                  <a:lnTo>
                    <a:pt x="4699" y="531304"/>
                  </a:lnTo>
                  <a:lnTo>
                    <a:pt x="5613" y="531304"/>
                  </a:lnTo>
                  <a:lnTo>
                    <a:pt x="12661" y="532574"/>
                  </a:lnTo>
                  <a:lnTo>
                    <a:pt x="6921" y="532574"/>
                  </a:lnTo>
                  <a:lnTo>
                    <a:pt x="6680" y="532574"/>
                  </a:lnTo>
                  <a:lnTo>
                    <a:pt x="7747" y="533171"/>
                  </a:lnTo>
                  <a:lnTo>
                    <a:pt x="8661" y="533844"/>
                  </a:lnTo>
                  <a:lnTo>
                    <a:pt x="635" y="533844"/>
                  </a:lnTo>
                  <a:lnTo>
                    <a:pt x="4203" y="535114"/>
                  </a:lnTo>
                  <a:lnTo>
                    <a:pt x="4533" y="535114"/>
                  </a:lnTo>
                  <a:lnTo>
                    <a:pt x="7810" y="536384"/>
                  </a:lnTo>
                  <a:lnTo>
                    <a:pt x="0" y="536384"/>
                  </a:lnTo>
                  <a:lnTo>
                    <a:pt x="4483" y="538924"/>
                  </a:lnTo>
                  <a:lnTo>
                    <a:pt x="6223" y="540194"/>
                  </a:lnTo>
                  <a:lnTo>
                    <a:pt x="9575" y="541464"/>
                  </a:lnTo>
                  <a:lnTo>
                    <a:pt x="11087" y="542734"/>
                  </a:lnTo>
                  <a:lnTo>
                    <a:pt x="11239" y="542734"/>
                  </a:lnTo>
                  <a:lnTo>
                    <a:pt x="11811" y="544004"/>
                  </a:lnTo>
                  <a:lnTo>
                    <a:pt x="14020" y="542734"/>
                  </a:lnTo>
                  <a:lnTo>
                    <a:pt x="17373" y="542734"/>
                  </a:lnTo>
                  <a:lnTo>
                    <a:pt x="11798" y="540194"/>
                  </a:lnTo>
                  <a:lnTo>
                    <a:pt x="15100" y="541464"/>
                  </a:lnTo>
                  <a:lnTo>
                    <a:pt x="15354" y="541464"/>
                  </a:lnTo>
                  <a:lnTo>
                    <a:pt x="14135" y="540194"/>
                  </a:lnTo>
                  <a:lnTo>
                    <a:pt x="12217" y="540194"/>
                  </a:lnTo>
                  <a:lnTo>
                    <a:pt x="8699" y="538924"/>
                  </a:lnTo>
                  <a:lnTo>
                    <a:pt x="16573" y="540194"/>
                  </a:lnTo>
                  <a:lnTo>
                    <a:pt x="13462" y="538924"/>
                  </a:lnTo>
                  <a:lnTo>
                    <a:pt x="13741" y="538924"/>
                  </a:lnTo>
                  <a:lnTo>
                    <a:pt x="11760" y="537654"/>
                  </a:lnTo>
                  <a:lnTo>
                    <a:pt x="13055" y="537654"/>
                  </a:lnTo>
                  <a:lnTo>
                    <a:pt x="13830" y="537654"/>
                  </a:lnTo>
                  <a:lnTo>
                    <a:pt x="13246" y="537171"/>
                  </a:lnTo>
                  <a:lnTo>
                    <a:pt x="10731" y="536384"/>
                  </a:lnTo>
                  <a:lnTo>
                    <a:pt x="12280" y="536384"/>
                  </a:lnTo>
                  <a:lnTo>
                    <a:pt x="13246" y="537171"/>
                  </a:lnTo>
                  <a:lnTo>
                    <a:pt x="13728" y="537324"/>
                  </a:lnTo>
                  <a:lnTo>
                    <a:pt x="13423" y="536384"/>
                  </a:lnTo>
                  <a:lnTo>
                    <a:pt x="16814" y="536384"/>
                  </a:lnTo>
                  <a:lnTo>
                    <a:pt x="17703" y="536384"/>
                  </a:lnTo>
                  <a:lnTo>
                    <a:pt x="17843" y="536384"/>
                  </a:lnTo>
                  <a:lnTo>
                    <a:pt x="15341" y="535698"/>
                  </a:lnTo>
                  <a:lnTo>
                    <a:pt x="16116" y="536054"/>
                  </a:lnTo>
                  <a:lnTo>
                    <a:pt x="11506" y="535114"/>
                  </a:lnTo>
                  <a:lnTo>
                    <a:pt x="13195" y="535114"/>
                  </a:lnTo>
                  <a:lnTo>
                    <a:pt x="15341" y="535698"/>
                  </a:lnTo>
                  <a:lnTo>
                    <a:pt x="14071" y="535114"/>
                  </a:lnTo>
                  <a:lnTo>
                    <a:pt x="19075" y="535114"/>
                  </a:lnTo>
                  <a:lnTo>
                    <a:pt x="18262" y="533844"/>
                  </a:lnTo>
                  <a:lnTo>
                    <a:pt x="14528" y="533844"/>
                  </a:lnTo>
                  <a:lnTo>
                    <a:pt x="16891" y="532574"/>
                  </a:lnTo>
                  <a:lnTo>
                    <a:pt x="17030" y="532574"/>
                  </a:lnTo>
                  <a:lnTo>
                    <a:pt x="18122" y="531304"/>
                  </a:lnTo>
                  <a:lnTo>
                    <a:pt x="19608" y="530034"/>
                  </a:lnTo>
                  <a:lnTo>
                    <a:pt x="16484" y="530034"/>
                  </a:lnTo>
                  <a:lnTo>
                    <a:pt x="17335" y="528764"/>
                  </a:lnTo>
                  <a:lnTo>
                    <a:pt x="19024" y="528764"/>
                  </a:lnTo>
                  <a:lnTo>
                    <a:pt x="18669" y="527494"/>
                  </a:lnTo>
                  <a:lnTo>
                    <a:pt x="21463" y="528764"/>
                  </a:lnTo>
                  <a:lnTo>
                    <a:pt x="21450" y="528624"/>
                  </a:lnTo>
                  <a:lnTo>
                    <a:pt x="22186" y="528802"/>
                  </a:lnTo>
                  <a:lnTo>
                    <a:pt x="21450" y="528535"/>
                  </a:lnTo>
                  <a:lnTo>
                    <a:pt x="21437" y="527494"/>
                  </a:lnTo>
                  <a:lnTo>
                    <a:pt x="18389" y="526224"/>
                  </a:lnTo>
                  <a:lnTo>
                    <a:pt x="20447" y="526224"/>
                  </a:lnTo>
                  <a:lnTo>
                    <a:pt x="17818" y="524954"/>
                  </a:lnTo>
                  <a:lnTo>
                    <a:pt x="19494" y="524954"/>
                  </a:lnTo>
                  <a:lnTo>
                    <a:pt x="19278" y="523697"/>
                  </a:lnTo>
                  <a:lnTo>
                    <a:pt x="21767" y="524954"/>
                  </a:lnTo>
                  <a:lnTo>
                    <a:pt x="22313" y="524332"/>
                  </a:lnTo>
                  <a:lnTo>
                    <a:pt x="22656" y="524383"/>
                  </a:lnTo>
                  <a:lnTo>
                    <a:pt x="23050" y="524421"/>
                  </a:lnTo>
                  <a:lnTo>
                    <a:pt x="22910" y="524383"/>
                  </a:lnTo>
                  <a:lnTo>
                    <a:pt x="22567" y="524344"/>
                  </a:lnTo>
                  <a:lnTo>
                    <a:pt x="22326" y="524319"/>
                  </a:lnTo>
                  <a:lnTo>
                    <a:pt x="22885" y="523684"/>
                  </a:lnTo>
                  <a:lnTo>
                    <a:pt x="23050" y="523684"/>
                  </a:lnTo>
                  <a:close/>
                </a:path>
                <a:path w="128905" h="548004">
                  <a:moveTo>
                    <a:pt x="23050" y="514794"/>
                  </a:moveTo>
                  <a:lnTo>
                    <a:pt x="23012" y="514223"/>
                  </a:lnTo>
                  <a:lnTo>
                    <a:pt x="22923" y="513676"/>
                  </a:lnTo>
                  <a:lnTo>
                    <a:pt x="22872" y="513867"/>
                  </a:lnTo>
                  <a:lnTo>
                    <a:pt x="22745" y="514565"/>
                  </a:lnTo>
                  <a:lnTo>
                    <a:pt x="23050" y="514794"/>
                  </a:lnTo>
                  <a:close/>
                </a:path>
                <a:path w="128905" h="548004">
                  <a:moveTo>
                    <a:pt x="23304" y="513867"/>
                  </a:moveTo>
                  <a:lnTo>
                    <a:pt x="22987" y="513702"/>
                  </a:lnTo>
                  <a:lnTo>
                    <a:pt x="23012" y="514223"/>
                  </a:lnTo>
                  <a:lnTo>
                    <a:pt x="23304" y="513867"/>
                  </a:lnTo>
                  <a:close/>
                </a:path>
                <a:path w="128905" h="548004">
                  <a:moveTo>
                    <a:pt x="25234" y="514794"/>
                  </a:moveTo>
                  <a:lnTo>
                    <a:pt x="23571" y="513524"/>
                  </a:lnTo>
                  <a:lnTo>
                    <a:pt x="23304" y="513867"/>
                  </a:lnTo>
                  <a:lnTo>
                    <a:pt x="25234" y="514794"/>
                  </a:lnTo>
                  <a:close/>
                </a:path>
                <a:path w="128905" h="548004">
                  <a:moveTo>
                    <a:pt x="25450" y="370141"/>
                  </a:moveTo>
                  <a:lnTo>
                    <a:pt x="25285" y="370014"/>
                  </a:lnTo>
                  <a:lnTo>
                    <a:pt x="25057" y="370014"/>
                  </a:lnTo>
                  <a:lnTo>
                    <a:pt x="25450" y="370141"/>
                  </a:lnTo>
                  <a:close/>
                </a:path>
                <a:path w="128905" h="548004">
                  <a:moveTo>
                    <a:pt x="26314" y="376364"/>
                  </a:moveTo>
                  <a:close/>
                </a:path>
                <a:path w="128905" h="548004">
                  <a:moveTo>
                    <a:pt x="26682" y="493102"/>
                  </a:moveTo>
                  <a:lnTo>
                    <a:pt x="25374" y="491934"/>
                  </a:lnTo>
                  <a:lnTo>
                    <a:pt x="25666" y="492683"/>
                  </a:lnTo>
                  <a:lnTo>
                    <a:pt x="26682" y="493102"/>
                  </a:lnTo>
                  <a:close/>
                </a:path>
                <a:path w="128905" h="548004">
                  <a:moveTo>
                    <a:pt x="28536" y="492594"/>
                  </a:moveTo>
                  <a:lnTo>
                    <a:pt x="28257" y="492645"/>
                  </a:lnTo>
                  <a:lnTo>
                    <a:pt x="28117" y="492760"/>
                  </a:lnTo>
                  <a:lnTo>
                    <a:pt x="28536" y="492594"/>
                  </a:lnTo>
                  <a:close/>
                </a:path>
                <a:path w="128905" h="548004">
                  <a:moveTo>
                    <a:pt x="28968" y="501637"/>
                  </a:moveTo>
                  <a:lnTo>
                    <a:pt x="28727" y="501548"/>
                  </a:lnTo>
                  <a:lnTo>
                    <a:pt x="28600" y="501586"/>
                  </a:lnTo>
                  <a:lnTo>
                    <a:pt x="28460" y="501675"/>
                  </a:lnTo>
                  <a:lnTo>
                    <a:pt x="28778" y="501662"/>
                  </a:lnTo>
                  <a:lnTo>
                    <a:pt x="28968" y="501637"/>
                  </a:lnTo>
                  <a:close/>
                </a:path>
                <a:path w="128905" h="548004">
                  <a:moveTo>
                    <a:pt x="30226" y="360222"/>
                  </a:moveTo>
                  <a:lnTo>
                    <a:pt x="29908" y="360133"/>
                  </a:lnTo>
                  <a:lnTo>
                    <a:pt x="30099" y="360210"/>
                  </a:lnTo>
                  <a:lnTo>
                    <a:pt x="30226" y="360222"/>
                  </a:lnTo>
                  <a:close/>
                </a:path>
                <a:path w="128905" h="548004">
                  <a:moveTo>
                    <a:pt x="30403" y="373303"/>
                  </a:moveTo>
                  <a:lnTo>
                    <a:pt x="28676" y="372554"/>
                  </a:lnTo>
                  <a:lnTo>
                    <a:pt x="29438" y="373824"/>
                  </a:lnTo>
                  <a:lnTo>
                    <a:pt x="30314" y="373824"/>
                  </a:lnTo>
                  <a:lnTo>
                    <a:pt x="30403" y="373303"/>
                  </a:lnTo>
                  <a:close/>
                </a:path>
                <a:path w="128905" h="548004">
                  <a:moveTo>
                    <a:pt x="30543" y="470408"/>
                  </a:moveTo>
                  <a:lnTo>
                    <a:pt x="30213" y="470344"/>
                  </a:lnTo>
                  <a:lnTo>
                    <a:pt x="29464" y="471081"/>
                  </a:lnTo>
                  <a:lnTo>
                    <a:pt x="29603" y="471106"/>
                  </a:lnTo>
                  <a:lnTo>
                    <a:pt x="30543" y="470408"/>
                  </a:lnTo>
                  <a:close/>
                </a:path>
                <a:path w="128905" h="548004">
                  <a:moveTo>
                    <a:pt x="30822" y="465264"/>
                  </a:moveTo>
                  <a:lnTo>
                    <a:pt x="29565" y="463994"/>
                  </a:lnTo>
                  <a:lnTo>
                    <a:pt x="28257" y="463994"/>
                  </a:lnTo>
                  <a:lnTo>
                    <a:pt x="30822" y="465264"/>
                  </a:lnTo>
                  <a:close/>
                </a:path>
                <a:path w="128905" h="548004">
                  <a:moveTo>
                    <a:pt x="31153" y="478917"/>
                  </a:moveTo>
                  <a:lnTo>
                    <a:pt x="30924" y="478891"/>
                  </a:lnTo>
                  <a:lnTo>
                    <a:pt x="30683" y="478967"/>
                  </a:lnTo>
                  <a:lnTo>
                    <a:pt x="31153" y="478917"/>
                  </a:lnTo>
                  <a:close/>
                </a:path>
                <a:path w="128905" h="548004">
                  <a:moveTo>
                    <a:pt x="31330" y="478929"/>
                  </a:moveTo>
                  <a:lnTo>
                    <a:pt x="30975" y="478688"/>
                  </a:lnTo>
                  <a:lnTo>
                    <a:pt x="30708" y="478663"/>
                  </a:lnTo>
                  <a:lnTo>
                    <a:pt x="30988" y="478802"/>
                  </a:lnTo>
                  <a:lnTo>
                    <a:pt x="31115" y="478891"/>
                  </a:lnTo>
                  <a:lnTo>
                    <a:pt x="31330" y="478929"/>
                  </a:lnTo>
                  <a:close/>
                </a:path>
                <a:path w="128905" h="548004">
                  <a:moveTo>
                    <a:pt x="31559" y="474065"/>
                  </a:moveTo>
                  <a:lnTo>
                    <a:pt x="31330" y="474052"/>
                  </a:lnTo>
                  <a:lnTo>
                    <a:pt x="30962" y="474052"/>
                  </a:lnTo>
                  <a:lnTo>
                    <a:pt x="31089" y="474230"/>
                  </a:lnTo>
                  <a:lnTo>
                    <a:pt x="31559" y="474065"/>
                  </a:lnTo>
                  <a:close/>
                </a:path>
                <a:path w="128905" h="548004">
                  <a:moveTo>
                    <a:pt x="32092" y="497014"/>
                  </a:moveTo>
                  <a:lnTo>
                    <a:pt x="32080" y="497205"/>
                  </a:lnTo>
                  <a:lnTo>
                    <a:pt x="32092" y="497014"/>
                  </a:lnTo>
                  <a:close/>
                </a:path>
                <a:path w="128905" h="548004">
                  <a:moveTo>
                    <a:pt x="32258" y="465264"/>
                  </a:moveTo>
                  <a:lnTo>
                    <a:pt x="31953" y="463994"/>
                  </a:lnTo>
                  <a:lnTo>
                    <a:pt x="29565" y="463994"/>
                  </a:lnTo>
                  <a:lnTo>
                    <a:pt x="32258" y="465264"/>
                  </a:lnTo>
                  <a:close/>
                </a:path>
                <a:path w="128905" h="548004">
                  <a:moveTo>
                    <a:pt x="32385" y="498284"/>
                  </a:moveTo>
                  <a:lnTo>
                    <a:pt x="32080" y="497205"/>
                  </a:lnTo>
                  <a:lnTo>
                    <a:pt x="32029" y="498284"/>
                  </a:lnTo>
                  <a:lnTo>
                    <a:pt x="32385" y="498284"/>
                  </a:lnTo>
                  <a:close/>
                </a:path>
                <a:path w="128905" h="548004">
                  <a:moveTo>
                    <a:pt x="32537" y="457644"/>
                  </a:moveTo>
                  <a:lnTo>
                    <a:pt x="29806" y="456463"/>
                  </a:lnTo>
                  <a:lnTo>
                    <a:pt x="31153" y="457644"/>
                  </a:lnTo>
                  <a:lnTo>
                    <a:pt x="32537" y="457644"/>
                  </a:lnTo>
                  <a:close/>
                </a:path>
                <a:path w="128905" h="548004">
                  <a:moveTo>
                    <a:pt x="32613" y="485584"/>
                  </a:moveTo>
                  <a:lnTo>
                    <a:pt x="31318" y="484314"/>
                  </a:lnTo>
                  <a:lnTo>
                    <a:pt x="32613" y="485584"/>
                  </a:lnTo>
                  <a:close/>
                </a:path>
                <a:path w="128905" h="548004">
                  <a:moveTo>
                    <a:pt x="32639" y="361746"/>
                  </a:moveTo>
                  <a:lnTo>
                    <a:pt x="31470" y="361124"/>
                  </a:lnTo>
                  <a:lnTo>
                    <a:pt x="30403" y="361124"/>
                  </a:lnTo>
                  <a:lnTo>
                    <a:pt x="32639" y="361746"/>
                  </a:lnTo>
                  <a:close/>
                </a:path>
                <a:path w="128905" h="548004">
                  <a:moveTo>
                    <a:pt x="33642" y="497154"/>
                  </a:moveTo>
                  <a:lnTo>
                    <a:pt x="33401" y="496938"/>
                  </a:lnTo>
                  <a:lnTo>
                    <a:pt x="33642" y="497154"/>
                  </a:lnTo>
                  <a:close/>
                </a:path>
                <a:path w="128905" h="548004">
                  <a:moveTo>
                    <a:pt x="33896" y="484441"/>
                  </a:moveTo>
                  <a:lnTo>
                    <a:pt x="33388" y="484365"/>
                  </a:lnTo>
                  <a:lnTo>
                    <a:pt x="32994" y="484339"/>
                  </a:lnTo>
                  <a:lnTo>
                    <a:pt x="32600" y="484327"/>
                  </a:lnTo>
                  <a:lnTo>
                    <a:pt x="32905" y="484378"/>
                  </a:lnTo>
                  <a:lnTo>
                    <a:pt x="33274" y="484416"/>
                  </a:lnTo>
                  <a:lnTo>
                    <a:pt x="33896" y="484441"/>
                  </a:lnTo>
                  <a:close/>
                </a:path>
                <a:path w="128905" h="548004">
                  <a:moveTo>
                    <a:pt x="34937" y="362394"/>
                  </a:moveTo>
                  <a:lnTo>
                    <a:pt x="32639" y="361746"/>
                  </a:lnTo>
                  <a:lnTo>
                    <a:pt x="33731" y="362343"/>
                  </a:lnTo>
                  <a:lnTo>
                    <a:pt x="28651" y="361124"/>
                  </a:lnTo>
                  <a:lnTo>
                    <a:pt x="31013" y="362394"/>
                  </a:lnTo>
                  <a:lnTo>
                    <a:pt x="33832" y="362394"/>
                  </a:lnTo>
                  <a:lnTo>
                    <a:pt x="33959" y="362394"/>
                  </a:lnTo>
                  <a:lnTo>
                    <a:pt x="34937" y="362394"/>
                  </a:lnTo>
                  <a:close/>
                </a:path>
                <a:path w="128905" h="548004">
                  <a:moveTo>
                    <a:pt x="35725" y="458914"/>
                  </a:moveTo>
                  <a:lnTo>
                    <a:pt x="35560" y="457644"/>
                  </a:lnTo>
                  <a:lnTo>
                    <a:pt x="32537" y="457644"/>
                  </a:lnTo>
                  <a:lnTo>
                    <a:pt x="33921" y="458914"/>
                  </a:lnTo>
                  <a:lnTo>
                    <a:pt x="35725" y="458914"/>
                  </a:lnTo>
                  <a:close/>
                </a:path>
                <a:path w="128905" h="548004">
                  <a:moveTo>
                    <a:pt x="37693" y="448068"/>
                  </a:moveTo>
                  <a:lnTo>
                    <a:pt x="37465" y="447967"/>
                  </a:lnTo>
                  <a:lnTo>
                    <a:pt x="37693" y="448068"/>
                  </a:lnTo>
                  <a:close/>
                </a:path>
                <a:path w="128905" h="548004">
                  <a:moveTo>
                    <a:pt x="40182" y="448005"/>
                  </a:moveTo>
                  <a:lnTo>
                    <a:pt x="37693" y="448068"/>
                  </a:lnTo>
                  <a:lnTo>
                    <a:pt x="38366" y="448386"/>
                  </a:lnTo>
                  <a:lnTo>
                    <a:pt x="40182" y="448005"/>
                  </a:lnTo>
                  <a:close/>
                </a:path>
                <a:path w="128905" h="548004">
                  <a:moveTo>
                    <a:pt x="41859" y="436664"/>
                  </a:moveTo>
                  <a:lnTo>
                    <a:pt x="41554" y="436054"/>
                  </a:lnTo>
                  <a:lnTo>
                    <a:pt x="40614" y="436054"/>
                  </a:lnTo>
                  <a:lnTo>
                    <a:pt x="41859" y="436664"/>
                  </a:lnTo>
                  <a:close/>
                </a:path>
                <a:path w="128905" h="548004">
                  <a:moveTo>
                    <a:pt x="46050" y="396684"/>
                  </a:moveTo>
                  <a:lnTo>
                    <a:pt x="43916" y="396684"/>
                  </a:lnTo>
                  <a:lnTo>
                    <a:pt x="45694" y="397954"/>
                  </a:lnTo>
                  <a:lnTo>
                    <a:pt x="46050" y="396684"/>
                  </a:lnTo>
                  <a:close/>
                </a:path>
                <a:path w="128905" h="548004">
                  <a:moveTo>
                    <a:pt x="46494" y="397954"/>
                  </a:moveTo>
                  <a:lnTo>
                    <a:pt x="45694" y="397954"/>
                  </a:lnTo>
                  <a:lnTo>
                    <a:pt x="44881" y="399224"/>
                  </a:lnTo>
                  <a:lnTo>
                    <a:pt x="46494" y="397954"/>
                  </a:lnTo>
                  <a:close/>
                </a:path>
                <a:path w="128905" h="548004">
                  <a:moveTo>
                    <a:pt x="47193" y="356603"/>
                  </a:moveTo>
                  <a:lnTo>
                    <a:pt x="45440" y="356171"/>
                  </a:lnTo>
                  <a:lnTo>
                    <a:pt x="45580" y="356285"/>
                  </a:lnTo>
                  <a:lnTo>
                    <a:pt x="46126" y="356400"/>
                  </a:lnTo>
                  <a:lnTo>
                    <a:pt x="47193" y="356603"/>
                  </a:lnTo>
                  <a:close/>
                </a:path>
                <a:path w="128905" h="548004">
                  <a:moveTo>
                    <a:pt x="48488" y="384784"/>
                  </a:moveTo>
                  <a:lnTo>
                    <a:pt x="48006" y="383984"/>
                  </a:lnTo>
                  <a:lnTo>
                    <a:pt x="47485" y="383984"/>
                  </a:lnTo>
                  <a:lnTo>
                    <a:pt x="48234" y="384733"/>
                  </a:lnTo>
                  <a:lnTo>
                    <a:pt x="48488" y="384784"/>
                  </a:lnTo>
                  <a:close/>
                </a:path>
                <a:path w="128905" h="548004">
                  <a:moveTo>
                    <a:pt x="48590" y="420814"/>
                  </a:moveTo>
                  <a:lnTo>
                    <a:pt x="47637" y="419544"/>
                  </a:lnTo>
                  <a:lnTo>
                    <a:pt x="47853" y="419544"/>
                  </a:lnTo>
                  <a:lnTo>
                    <a:pt x="42443" y="418274"/>
                  </a:lnTo>
                  <a:lnTo>
                    <a:pt x="45669" y="417004"/>
                  </a:lnTo>
                  <a:lnTo>
                    <a:pt x="20840" y="417004"/>
                  </a:lnTo>
                  <a:lnTo>
                    <a:pt x="17894" y="417004"/>
                  </a:lnTo>
                  <a:lnTo>
                    <a:pt x="19253" y="418274"/>
                  </a:lnTo>
                  <a:lnTo>
                    <a:pt x="18961" y="419544"/>
                  </a:lnTo>
                  <a:lnTo>
                    <a:pt x="20066" y="419544"/>
                  </a:lnTo>
                  <a:lnTo>
                    <a:pt x="23837" y="420814"/>
                  </a:lnTo>
                  <a:lnTo>
                    <a:pt x="22085" y="420814"/>
                  </a:lnTo>
                  <a:lnTo>
                    <a:pt x="24523" y="422084"/>
                  </a:lnTo>
                  <a:lnTo>
                    <a:pt x="24041" y="422084"/>
                  </a:lnTo>
                  <a:lnTo>
                    <a:pt x="20650" y="420814"/>
                  </a:lnTo>
                  <a:lnTo>
                    <a:pt x="19646" y="420814"/>
                  </a:lnTo>
                  <a:lnTo>
                    <a:pt x="14312" y="420814"/>
                  </a:lnTo>
                  <a:lnTo>
                    <a:pt x="17856" y="422084"/>
                  </a:lnTo>
                  <a:lnTo>
                    <a:pt x="16865" y="422084"/>
                  </a:lnTo>
                  <a:lnTo>
                    <a:pt x="16573" y="423354"/>
                  </a:lnTo>
                  <a:lnTo>
                    <a:pt x="17614" y="424624"/>
                  </a:lnTo>
                  <a:lnTo>
                    <a:pt x="17589" y="425894"/>
                  </a:lnTo>
                  <a:lnTo>
                    <a:pt x="19748" y="425894"/>
                  </a:lnTo>
                  <a:lnTo>
                    <a:pt x="22021" y="427164"/>
                  </a:lnTo>
                  <a:lnTo>
                    <a:pt x="20942" y="428434"/>
                  </a:lnTo>
                  <a:lnTo>
                    <a:pt x="18503" y="428434"/>
                  </a:lnTo>
                  <a:lnTo>
                    <a:pt x="18567" y="429704"/>
                  </a:lnTo>
                  <a:lnTo>
                    <a:pt x="20002" y="429704"/>
                  </a:lnTo>
                  <a:lnTo>
                    <a:pt x="20980" y="429704"/>
                  </a:lnTo>
                  <a:lnTo>
                    <a:pt x="22644" y="430974"/>
                  </a:lnTo>
                  <a:lnTo>
                    <a:pt x="20002" y="429704"/>
                  </a:lnTo>
                  <a:lnTo>
                    <a:pt x="20053" y="430974"/>
                  </a:lnTo>
                  <a:lnTo>
                    <a:pt x="18262" y="430974"/>
                  </a:lnTo>
                  <a:lnTo>
                    <a:pt x="18478" y="432244"/>
                  </a:lnTo>
                  <a:lnTo>
                    <a:pt x="20370" y="433514"/>
                  </a:lnTo>
                  <a:lnTo>
                    <a:pt x="22872" y="433514"/>
                  </a:lnTo>
                  <a:lnTo>
                    <a:pt x="23253" y="434784"/>
                  </a:lnTo>
                  <a:lnTo>
                    <a:pt x="20129" y="434784"/>
                  </a:lnTo>
                  <a:lnTo>
                    <a:pt x="23774" y="436054"/>
                  </a:lnTo>
                  <a:lnTo>
                    <a:pt x="11722" y="436054"/>
                  </a:lnTo>
                  <a:lnTo>
                    <a:pt x="16967" y="438594"/>
                  </a:lnTo>
                  <a:lnTo>
                    <a:pt x="16713" y="438594"/>
                  </a:lnTo>
                  <a:lnTo>
                    <a:pt x="19316" y="441134"/>
                  </a:lnTo>
                  <a:lnTo>
                    <a:pt x="18732" y="441134"/>
                  </a:lnTo>
                  <a:lnTo>
                    <a:pt x="17411" y="439864"/>
                  </a:lnTo>
                  <a:lnTo>
                    <a:pt x="15684" y="439864"/>
                  </a:lnTo>
                  <a:lnTo>
                    <a:pt x="19812" y="442404"/>
                  </a:lnTo>
                  <a:lnTo>
                    <a:pt x="14605" y="442404"/>
                  </a:lnTo>
                  <a:lnTo>
                    <a:pt x="17310" y="444944"/>
                  </a:lnTo>
                  <a:lnTo>
                    <a:pt x="9359" y="443674"/>
                  </a:lnTo>
                  <a:lnTo>
                    <a:pt x="17233" y="447484"/>
                  </a:lnTo>
                  <a:lnTo>
                    <a:pt x="12026" y="448754"/>
                  </a:lnTo>
                  <a:lnTo>
                    <a:pt x="14960" y="448754"/>
                  </a:lnTo>
                  <a:lnTo>
                    <a:pt x="16637" y="452564"/>
                  </a:lnTo>
                  <a:lnTo>
                    <a:pt x="11201" y="455104"/>
                  </a:lnTo>
                  <a:lnTo>
                    <a:pt x="9004" y="457644"/>
                  </a:lnTo>
                  <a:lnTo>
                    <a:pt x="8318" y="457644"/>
                  </a:lnTo>
                  <a:lnTo>
                    <a:pt x="18364" y="460184"/>
                  </a:lnTo>
                  <a:lnTo>
                    <a:pt x="13754" y="460184"/>
                  </a:lnTo>
                  <a:lnTo>
                    <a:pt x="10426" y="458914"/>
                  </a:lnTo>
                  <a:lnTo>
                    <a:pt x="14109" y="461454"/>
                  </a:lnTo>
                  <a:lnTo>
                    <a:pt x="9474" y="463994"/>
                  </a:lnTo>
                  <a:lnTo>
                    <a:pt x="12534" y="466534"/>
                  </a:lnTo>
                  <a:lnTo>
                    <a:pt x="11772" y="466534"/>
                  </a:lnTo>
                  <a:lnTo>
                    <a:pt x="10756" y="465264"/>
                  </a:lnTo>
                  <a:lnTo>
                    <a:pt x="8255" y="465264"/>
                  </a:lnTo>
                  <a:lnTo>
                    <a:pt x="10388" y="467804"/>
                  </a:lnTo>
                  <a:lnTo>
                    <a:pt x="8991" y="467804"/>
                  </a:lnTo>
                  <a:lnTo>
                    <a:pt x="9347" y="468198"/>
                  </a:lnTo>
                  <a:lnTo>
                    <a:pt x="12458" y="469074"/>
                  </a:lnTo>
                  <a:lnTo>
                    <a:pt x="10134" y="469074"/>
                  </a:lnTo>
                  <a:lnTo>
                    <a:pt x="8445" y="470344"/>
                  </a:lnTo>
                  <a:lnTo>
                    <a:pt x="9842" y="470344"/>
                  </a:lnTo>
                  <a:lnTo>
                    <a:pt x="12344" y="471614"/>
                  </a:lnTo>
                  <a:lnTo>
                    <a:pt x="10528" y="471614"/>
                  </a:lnTo>
                  <a:lnTo>
                    <a:pt x="13639" y="472884"/>
                  </a:lnTo>
                  <a:lnTo>
                    <a:pt x="8737" y="472884"/>
                  </a:lnTo>
                  <a:lnTo>
                    <a:pt x="13233" y="474154"/>
                  </a:lnTo>
                  <a:lnTo>
                    <a:pt x="8585" y="472884"/>
                  </a:lnTo>
                  <a:lnTo>
                    <a:pt x="9220" y="475424"/>
                  </a:lnTo>
                  <a:lnTo>
                    <a:pt x="7810" y="475424"/>
                  </a:lnTo>
                  <a:lnTo>
                    <a:pt x="8585" y="476694"/>
                  </a:lnTo>
                  <a:lnTo>
                    <a:pt x="5232" y="476694"/>
                  </a:lnTo>
                  <a:lnTo>
                    <a:pt x="15100" y="479234"/>
                  </a:lnTo>
                  <a:lnTo>
                    <a:pt x="7848" y="479234"/>
                  </a:lnTo>
                  <a:lnTo>
                    <a:pt x="10033" y="481774"/>
                  </a:lnTo>
                  <a:lnTo>
                    <a:pt x="11176" y="482803"/>
                  </a:lnTo>
                  <a:lnTo>
                    <a:pt x="7213" y="481774"/>
                  </a:lnTo>
                  <a:lnTo>
                    <a:pt x="8674" y="484009"/>
                  </a:lnTo>
                  <a:lnTo>
                    <a:pt x="11544" y="483196"/>
                  </a:lnTo>
                  <a:lnTo>
                    <a:pt x="12255" y="484314"/>
                  </a:lnTo>
                  <a:lnTo>
                    <a:pt x="8864" y="484314"/>
                  </a:lnTo>
                  <a:lnTo>
                    <a:pt x="12700" y="485584"/>
                  </a:lnTo>
                  <a:lnTo>
                    <a:pt x="11303" y="486854"/>
                  </a:lnTo>
                  <a:lnTo>
                    <a:pt x="9385" y="486854"/>
                  </a:lnTo>
                  <a:lnTo>
                    <a:pt x="10210" y="488124"/>
                  </a:lnTo>
                  <a:lnTo>
                    <a:pt x="8305" y="489064"/>
                  </a:lnTo>
                  <a:lnTo>
                    <a:pt x="8077" y="488911"/>
                  </a:lnTo>
                  <a:lnTo>
                    <a:pt x="8242" y="489102"/>
                  </a:lnTo>
                  <a:lnTo>
                    <a:pt x="7632" y="489394"/>
                  </a:lnTo>
                  <a:lnTo>
                    <a:pt x="8763" y="490016"/>
                  </a:lnTo>
                  <a:lnTo>
                    <a:pt x="8826" y="490664"/>
                  </a:lnTo>
                  <a:lnTo>
                    <a:pt x="9042" y="490664"/>
                  </a:lnTo>
                  <a:lnTo>
                    <a:pt x="8890" y="490093"/>
                  </a:lnTo>
                  <a:lnTo>
                    <a:pt x="9918" y="490664"/>
                  </a:lnTo>
                  <a:lnTo>
                    <a:pt x="12636" y="490664"/>
                  </a:lnTo>
                  <a:lnTo>
                    <a:pt x="15163" y="492734"/>
                  </a:lnTo>
                  <a:lnTo>
                    <a:pt x="11366" y="491934"/>
                  </a:lnTo>
                  <a:lnTo>
                    <a:pt x="15582" y="494474"/>
                  </a:lnTo>
                  <a:lnTo>
                    <a:pt x="10198" y="492658"/>
                  </a:lnTo>
                  <a:lnTo>
                    <a:pt x="10807" y="493204"/>
                  </a:lnTo>
                  <a:lnTo>
                    <a:pt x="11239" y="493204"/>
                  </a:lnTo>
                  <a:lnTo>
                    <a:pt x="11036" y="494474"/>
                  </a:lnTo>
                  <a:lnTo>
                    <a:pt x="10375" y="494474"/>
                  </a:lnTo>
                  <a:lnTo>
                    <a:pt x="12293" y="495744"/>
                  </a:lnTo>
                  <a:lnTo>
                    <a:pt x="9944" y="495744"/>
                  </a:lnTo>
                  <a:lnTo>
                    <a:pt x="10020" y="497014"/>
                  </a:lnTo>
                  <a:lnTo>
                    <a:pt x="14871" y="498284"/>
                  </a:lnTo>
                  <a:lnTo>
                    <a:pt x="12700" y="499554"/>
                  </a:lnTo>
                  <a:lnTo>
                    <a:pt x="8331" y="498284"/>
                  </a:lnTo>
                  <a:lnTo>
                    <a:pt x="11150" y="499554"/>
                  </a:lnTo>
                  <a:lnTo>
                    <a:pt x="7302" y="498284"/>
                  </a:lnTo>
                  <a:lnTo>
                    <a:pt x="8318" y="499554"/>
                  </a:lnTo>
                  <a:lnTo>
                    <a:pt x="10236" y="499554"/>
                  </a:lnTo>
                  <a:lnTo>
                    <a:pt x="10058" y="500824"/>
                  </a:lnTo>
                  <a:lnTo>
                    <a:pt x="12763" y="502094"/>
                  </a:lnTo>
                  <a:lnTo>
                    <a:pt x="12141" y="502094"/>
                  </a:lnTo>
                  <a:lnTo>
                    <a:pt x="12014" y="502005"/>
                  </a:lnTo>
                  <a:lnTo>
                    <a:pt x="11404" y="502119"/>
                  </a:lnTo>
                  <a:lnTo>
                    <a:pt x="11493" y="502335"/>
                  </a:lnTo>
                  <a:lnTo>
                    <a:pt x="11849" y="502589"/>
                  </a:lnTo>
                  <a:lnTo>
                    <a:pt x="12090" y="502437"/>
                  </a:lnTo>
                  <a:lnTo>
                    <a:pt x="12319" y="502323"/>
                  </a:lnTo>
                  <a:lnTo>
                    <a:pt x="13868" y="503364"/>
                  </a:lnTo>
                  <a:lnTo>
                    <a:pt x="13157" y="503364"/>
                  </a:lnTo>
                  <a:lnTo>
                    <a:pt x="15557" y="504634"/>
                  </a:lnTo>
                  <a:lnTo>
                    <a:pt x="12611" y="504634"/>
                  </a:lnTo>
                  <a:lnTo>
                    <a:pt x="10071" y="505904"/>
                  </a:lnTo>
                  <a:lnTo>
                    <a:pt x="10655" y="506120"/>
                  </a:lnTo>
                  <a:lnTo>
                    <a:pt x="12153" y="506857"/>
                  </a:lnTo>
                  <a:lnTo>
                    <a:pt x="11468" y="506425"/>
                  </a:lnTo>
                  <a:lnTo>
                    <a:pt x="13423" y="507174"/>
                  </a:lnTo>
                  <a:lnTo>
                    <a:pt x="14795" y="507174"/>
                  </a:lnTo>
                  <a:lnTo>
                    <a:pt x="12522" y="508444"/>
                  </a:lnTo>
                  <a:lnTo>
                    <a:pt x="11925" y="508444"/>
                  </a:lnTo>
                  <a:lnTo>
                    <a:pt x="11557" y="507174"/>
                  </a:lnTo>
                  <a:lnTo>
                    <a:pt x="10261" y="508444"/>
                  </a:lnTo>
                  <a:lnTo>
                    <a:pt x="12839" y="509714"/>
                  </a:lnTo>
                  <a:lnTo>
                    <a:pt x="11391" y="510984"/>
                  </a:lnTo>
                  <a:lnTo>
                    <a:pt x="7467" y="509714"/>
                  </a:lnTo>
                  <a:lnTo>
                    <a:pt x="7277" y="509714"/>
                  </a:lnTo>
                  <a:lnTo>
                    <a:pt x="7721" y="510984"/>
                  </a:lnTo>
                  <a:lnTo>
                    <a:pt x="11391" y="513524"/>
                  </a:lnTo>
                  <a:lnTo>
                    <a:pt x="10706" y="513524"/>
                  </a:lnTo>
                  <a:lnTo>
                    <a:pt x="16141" y="514794"/>
                  </a:lnTo>
                  <a:lnTo>
                    <a:pt x="9906" y="514794"/>
                  </a:lnTo>
                  <a:lnTo>
                    <a:pt x="7886" y="514794"/>
                  </a:lnTo>
                  <a:lnTo>
                    <a:pt x="9906" y="514819"/>
                  </a:lnTo>
                  <a:lnTo>
                    <a:pt x="18237" y="514819"/>
                  </a:lnTo>
                  <a:lnTo>
                    <a:pt x="19558" y="514794"/>
                  </a:lnTo>
                  <a:lnTo>
                    <a:pt x="21374" y="513524"/>
                  </a:lnTo>
                  <a:lnTo>
                    <a:pt x="22669" y="514502"/>
                  </a:lnTo>
                  <a:lnTo>
                    <a:pt x="22923" y="513676"/>
                  </a:lnTo>
                  <a:lnTo>
                    <a:pt x="22606" y="513524"/>
                  </a:lnTo>
                  <a:lnTo>
                    <a:pt x="23571" y="513524"/>
                  </a:lnTo>
                  <a:lnTo>
                    <a:pt x="25971" y="513524"/>
                  </a:lnTo>
                  <a:lnTo>
                    <a:pt x="25260" y="512254"/>
                  </a:lnTo>
                  <a:lnTo>
                    <a:pt x="31381" y="512254"/>
                  </a:lnTo>
                  <a:lnTo>
                    <a:pt x="27698" y="510984"/>
                  </a:lnTo>
                  <a:lnTo>
                    <a:pt x="20332" y="508444"/>
                  </a:lnTo>
                  <a:lnTo>
                    <a:pt x="22948" y="508444"/>
                  </a:lnTo>
                  <a:lnTo>
                    <a:pt x="25692" y="509714"/>
                  </a:lnTo>
                  <a:lnTo>
                    <a:pt x="25184" y="508444"/>
                  </a:lnTo>
                  <a:lnTo>
                    <a:pt x="28625" y="508444"/>
                  </a:lnTo>
                  <a:lnTo>
                    <a:pt x="30683" y="507174"/>
                  </a:lnTo>
                  <a:lnTo>
                    <a:pt x="23761" y="505904"/>
                  </a:lnTo>
                  <a:lnTo>
                    <a:pt x="23990" y="505904"/>
                  </a:lnTo>
                  <a:lnTo>
                    <a:pt x="20701" y="504634"/>
                  </a:lnTo>
                  <a:lnTo>
                    <a:pt x="19685" y="503364"/>
                  </a:lnTo>
                  <a:lnTo>
                    <a:pt x="20256" y="503364"/>
                  </a:lnTo>
                  <a:lnTo>
                    <a:pt x="24968" y="504634"/>
                  </a:lnTo>
                  <a:lnTo>
                    <a:pt x="25527" y="504634"/>
                  </a:lnTo>
                  <a:lnTo>
                    <a:pt x="26009" y="505904"/>
                  </a:lnTo>
                  <a:lnTo>
                    <a:pt x="27381" y="505904"/>
                  </a:lnTo>
                  <a:lnTo>
                    <a:pt x="26174" y="504634"/>
                  </a:lnTo>
                  <a:lnTo>
                    <a:pt x="26809" y="504634"/>
                  </a:lnTo>
                  <a:lnTo>
                    <a:pt x="28130" y="503758"/>
                  </a:lnTo>
                  <a:lnTo>
                    <a:pt x="27508" y="504634"/>
                  </a:lnTo>
                  <a:lnTo>
                    <a:pt x="29476" y="504634"/>
                  </a:lnTo>
                  <a:lnTo>
                    <a:pt x="28524" y="503504"/>
                  </a:lnTo>
                  <a:lnTo>
                    <a:pt x="28740" y="503364"/>
                  </a:lnTo>
                  <a:lnTo>
                    <a:pt x="28409" y="503364"/>
                  </a:lnTo>
                  <a:lnTo>
                    <a:pt x="27114" y="503364"/>
                  </a:lnTo>
                  <a:lnTo>
                    <a:pt x="28448" y="502094"/>
                  </a:lnTo>
                  <a:lnTo>
                    <a:pt x="26339" y="502094"/>
                  </a:lnTo>
                  <a:lnTo>
                    <a:pt x="28092" y="500824"/>
                  </a:lnTo>
                  <a:lnTo>
                    <a:pt x="24117" y="500824"/>
                  </a:lnTo>
                  <a:lnTo>
                    <a:pt x="23736" y="499554"/>
                  </a:lnTo>
                  <a:lnTo>
                    <a:pt x="25704" y="499554"/>
                  </a:lnTo>
                  <a:lnTo>
                    <a:pt x="28155" y="500824"/>
                  </a:lnTo>
                  <a:lnTo>
                    <a:pt x="26758" y="499554"/>
                  </a:lnTo>
                  <a:lnTo>
                    <a:pt x="28117" y="499554"/>
                  </a:lnTo>
                  <a:lnTo>
                    <a:pt x="30975" y="500824"/>
                  </a:lnTo>
                  <a:lnTo>
                    <a:pt x="28765" y="499554"/>
                  </a:lnTo>
                  <a:lnTo>
                    <a:pt x="33782" y="499554"/>
                  </a:lnTo>
                  <a:lnTo>
                    <a:pt x="31305" y="498284"/>
                  </a:lnTo>
                  <a:lnTo>
                    <a:pt x="28740" y="498284"/>
                  </a:lnTo>
                  <a:lnTo>
                    <a:pt x="26631" y="497014"/>
                  </a:lnTo>
                  <a:lnTo>
                    <a:pt x="27927" y="497014"/>
                  </a:lnTo>
                  <a:lnTo>
                    <a:pt x="25488" y="495744"/>
                  </a:lnTo>
                  <a:lnTo>
                    <a:pt x="28752" y="497014"/>
                  </a:lnTo>
                  <a:lnTo>
                    <a:pt x="29819" y="497014"/>
                  </a:lnTo>
                  <a:lnTo>
                    <a:pt x="30073" y="495744"/>
                  </a:lnTo>
                  <a:lnTo>
                    <a:pt x="28803" y="494474"/>
                  </a:lnTo>
                  <a:lnTo>
                    <a:pt x="30353" y="494474"/>
                  </a:lnTo>
                  <a:lnTo>
                    <a:pt x="27889" y="493204"/>
                  </a:lnTo>
                  <a:lnTo>
                    <a:pt x="26936" y="493204"/>
                  </a:lnTo>
                  <a:lnTo>
                    <a:pt x="26682" y="493102"/>
                  </a:lnTo>
                  <a:lnTo>
                    <a:pt x="25869" y="493204"/>
                  </a:lnTo>
                  <a:lnTo>
                    <a:pt x="25692" y="492734"/>
                  </a:lnTo>
                  <a:lnTo>
                    <a:pt x="23812" y="491934"/>
                  </a:lnTo>
                  <a:lnTo>
                    <a:pt x="25374" y="491934"/>
                  </a:lnTo>
                  <a:lnTo>
                    <a:pt x="30480" y="491934"/>
                  </a:lnTo>
                  <a:lnTo>
                    <a:pt x="28435" y="490664"/>
                  </a:lnTo>
                  <a:lnTo>
                    <a:pt x="26492" y="489394"/>
                  </a:lnTo>
                  <a:lnTo>
                    <a:pt x="27381" y="489394"/>
                  </a:lnTo>
                  <a:lnTo>
                    <a:pt x="28879" y="490664"/>
                  </a:lnTo>
                  <a:lnTo>
                    <a:pt x="29743" y="490664"/>
                  </a:lnTo>
                  <a:lnTo>
                    <a:pt x="31877" y="491934"/>
                  </a:lnTo>
                  <a:lnTo>
                    <a:pt x="32766" y="491934"/>
                  </a:lnTo>
                  <a:lnTo>
                    <a:pt x="30543" y="490664"/>
                  </a:lnTo>
                  <a:lnTo>
                    <a:pt x="35433" y="491934"/>
                  </a:lnTo>
                  <a:lnTo>
                    <a:pt x="33629" y="490664"/>
                  </a:lnTo>
                  <a:lnTo>
                    <a:pt x="31127" y="489394"/>
                  </a:lnTo>
                  <a:lnTo>
                    <a:pt x="31724" y="490664"/>
                  </a:lnTo>
                  <a:lnTo>
                    <a:pt x="29425" y="489394"/>
                  </a:lnTo>
                  <a:lnTo>
                    <a:pt x="30911" y="490664"/>
                  </a:lnTo>
                  <a:lnTo>
                    <a:pt x="27495" y="489394"/>
                  </a:lnTo>
                  <a:lnTo>
                    <a:pt x="28803" y="489394"/>
                  </a:lnTo>
                  <a:lnTo>
                    <a:pt x="23075" y="488124"/>
                  </a:lnTo>
                  <a:lnTo>
                    <a:pt x="25692" y="488124"/>
                  </a:lnTo>
                  <a:lnTo>
                    <a:pt x="31775" y="489394"/>
                  </a:lnTo>
                  <a:lnTo>
                    <a:pt x="34658" y="488124"/>
                  </a:lnTo>
                  <a:lnTo>
                    <a:pt x="28968" y="486854"/>
                  </a:lnTo>
                  <a:lnTo>
                    <a:pt x="30721" y="485584"/>
                  </a:lnTo>
                  <a:lnTo>
                    <a:pt x="30530" y="485584"/>
                  </a:lnTo>
                  <a:lnTo>
                    <a:pt x="29400" y="485584"/>
                  </a:lnTo>
                  <a:lnTo>
                    <a:pt x="28498" y="484314"/>
                  </a:lnTo>
                  <a:lnTo>
                    <a:pt x="30530" y="485584"/>
                  </a:lnTo>
                  <a:lnTo>
                    <a:pt x="31242" y="484428"/>
                  </a:lnTo>
                  <a:lnTo>
                    <a:pt x="31089" y="484314"/>
                  </a:lnTo>
                  <a:lnTo>
                    <a:pt x="31318" y="484314"/>
                  </a:lnTo>
                  <a:lnTo>
                    <a:pt x="32918" y="484314"/>
                  </a:lnTo>
                  <a:lnTo>
                    <a:pt x="28879" y="483044"/>
                  </a:lnTo>
                  <a:lnTo>
                    <a:pt x="31661" y="483044"/>
                  </a:lnTo>
                  <a:lnTo>
                    <a:pt x="32943" y="481774"/>
                  </a:lnTo>
                  <a:lnTo>
                    <a:pt x="32219" y="481634"/>
                  </a:lnTo>
                  <a:lnTo>
                    <a:pt x="32600" y="480504"/>
                  </a:lnTo>
                  <a:lnTo>
                    <a:pt x="31864" y="480301"/>
                  </a:lnTo>
                  <a:lnTo>
                    <a:pt x="31864" y="481571"/>
                  </a:lnTo>
                  <a:lnTo>
                    <a:pt x="26085" y="480504"/>
                  </a:lnTo>
                  <a:lnTo>
                    <a:pt x="30632" y="480504"/>
                  </a:lnTo>
                  <a:lnTo>
                    <a:pt x="31864" y="481571"/>
                  </a:lnTo>
                  <a:lnTo>
                    <a:pt x="31864" y="480301"/>
                  </a:lnTo>
                  <a:lnTo>
                    <a:pt x="28625" y="479234"/>
                  </a:lnTo>
                  <a:lnTo>
                    <a:pt x="29743" y="479234"/>
                  </a:lnTo>
                  <a:lnTo>
                    <a:pt x="27622" y="477964"/>
                  </a:lnTo>
                  <a:lnTo>
                    <a:pt x="31813" y="477964"/>
                  </a:lnTo>
                  <a:lnTo>
                    <a:pt x="25349" y="474154"/>
                  </a:lnTo>
                  <a:lnTo>
                    <a:pt x="30416" y="474154"/>
                  </a:lnTo>
                  <a:lnTo>
                    <a:pt x="29921" y="472884"/>
                  </a:lnTo>
                  <a:lnTo>
                    <a:pt x="29883" y="471614"/>
                  </a:lnTo>
                  <a:lnTo>
                    <a:pt x="30492" y="472884"/>
                  </a:lnTo>
                  <a:lnTo>
                    <a:pt x="30670" y="472884"/>
                  </a:lnTo>
                  <a:lnTo>
                    <a:pt x="32727" y="471614"/>
                  </a:lnTo>
                  <a:lnTo>
                    <a:pt x="29603" y="471106"/>
                  </a:lnTo>
                  <a:lnTo>
                    <a:pt x="28917" y="471614"/>
                  </a:lnTo>
                  <a:lnTo>
                    <a:pt x="29464" y="471081"/>
                  </a:lnTo>
                  <a:lnTo>
                    <a:pt x="24930" y="470344"/>
                  </a:lnTo>
                  <a:lnTo>
                    <a:pt x="30213" y="470344"/>
                  </a:lnTo>
                  <a:lnTo>
                    <a:pt x="30619" y="470344"/>
                  </a:lnTo>
                  <a:lnTo>
                    <a:pt x="36931" y="471614"/>
                  </a:lnTo>
                  <a:lnTo>
                    <a:pt x="29527" y="469074"/>
                  </a:lnTo>
                  <a:lnTo>
                    <a:pt x="33566" y="469074"/>
                  </a:lnTo>
                  <a:lnTo>
                    <a:pt x="33934" y="470344"/>
                  </a:lnTo>
                  <a:lnTo>
                    <a:pt x="36296" y="469074"/>
                  </a:lnTo>
                  <a:lnTo>
                    <a:pt x="31623" y="467804"/>
                  </a:lnTo>
                  <a:lnTo>
                    <a:pt x="33274" y="467804"/>
                  </a:lnTo>
                  <a:lnTo>
                    <a:pt x="29972" y="466534"/>
                  </a:lnTo>
                  <a:lnTo>
                    <a:pt x="29044" y="465264"/>
                  </a:lnTo>
                  <a:lnTo>
                    <a:pt x="28257" y="463994"/>
                  </a:lnTo>
                  <a:lnTo>
                    <a:pt x="27965" y="463994"/>
                  </a:lnTo>
                  <a:lnTo>
                    <a:pt x="27355" y="462724"/>
                  </a:lnTo>
                  <a:lnTo>
                    <a:pt x="30175" y="462724"/>
                  </a:lnTo>
                  <a:lnTo>
                    <a:pt x="33045" y="463994"/>
                  </a:lnTo>
                  <a:lnTo>
                    <a:pt x="35407" y="463994"/>
                  </a:lnTo>
                  <a:lnTo>
                    <a:pt x="36804" y="463994"/>
                  </a:lnTo>
                  <a:lnTo>
                    <a:pt x="35267" y="463461"/>
                  </a:lnTo>
                  <a:lnTo>
                    <a:pt x="35077" y="462724"/>
                  </a:lnTo>
                  <a:lnTo>
                    <a:pt x="34340" y="462495"/>
                  </a:lnTo>
                  <a:lnTo>
                    <a:pt x="34340" y="463143"/>
                  </a:lnTo>
                  <a:lnTo>
                    <a:pt x="33108" y="462724"/>
                  </a:lnTo>
                  <a:lnTo>
                    <a:pt x="33807" y="462724"/>
                  </a:lnTo>
                  <a:lnTo>
                    <a:pt x="34340" y="463143"/>
                  </a:lnTo>
                  <a:lnTo>
                    <a:pt x="34340" y="462495"/>
                  </a:lnTo>
                  <a:lnTo>
                    <a:pt x="31038" y="461454"/>
                  </a:lnTo>
                  <a:lnTo>
                    <a:pt x="31546" y="460184"/>
                  </a:lnTo>
                  <a:lnTo>
                    <a:pt x="30302" y="460184"/>
                  </a:lnTo>
                  <a:lnTo>
                    <a:pt x="26416" y="458914"/>
                  </a:lnTo>
                  <a:lnTo>
                    <a:pt x="32651" y="460184"/>
                  </a:lnTo>
                  <a:lnTo>
                    <a:pt x="29794" y="458914"/>
                  </a:lnTo>
                  <a:lnTo>
                    <a:pt x="32981" y="458914"/>
                  </a:lnTo>
                  <a:lnTo>
                    <a:pt x="30226" y="457644"/>
                  </a:lnTo>
                  <a:lnTo>
                    <a:pt x="29654" y="456463"/>
                  </a:lnTo>
                  <a:lnTo>
                    <a:pt x="29806" y="456463"/>
                  </a:lnTo>
                  <a:lnTo>
                    <a:pt x="29933" y="455104"/>
                  </a:lnTo>
                  <a:lnTo>
                    <a:pt x="37782" y="456374"/>
                  </a:lnTo>
                  <a:lnTo>
                    <a:pt x="35039" y="455104"/>
                  </a:lnTo>
                  <a:lnTo>
                    <a:pt x="32308" y="453834"/>
                  </a:lnTo>
                  <a:lnTo>
                    <a:pt x="38544" y="453834"/>
                  </a:lnTo>
                  <a:lnTo>
                    <a:pt x="35902" y="452564"/>
                  </a:lnTo>
                  <a:lnTo>
                    <a:pt x="40322" y="451294"/>
                  </a:lnTo>
                  <a:lnTo>
                    <a:pt x="40157" y="450024"/>
                  </a:lnTo>
                  <a:lnTo>
                    <a:pt x="33921" y="448754"/>
                  </a:lnTo>
                  <a:lnTo>
                    <a:pt x="40081" y="448754"/>
                  </a:lnTo>
                  <a:lnTo>
                    <a:pt x="33756" y="447484"/>
                  </a:lnTo>
                  <a:lnTo>
                    <a:pt x="36385" y="447484"/>
                  </a:lnTo>
                  <a:lnTo>
                    <a:pt x="37465" y="447967"/>
                  </a:lnTo>
                  <a:lnTo>
                    <a:pt x="37312" y="447484"/>
                  </a:lnTo>
                  <a:lnTo>
                    <a:pt x="42938" y="447484"/>
                  </a:lnTo>
                  <a:lnTo>
                    <a:pt x="42037" y="446214"/>
                  </a:lnTo>
                  <a:lnTo>
                    <a:pt x="39954" y="446214"/>
                  </a:lnTo>
                  <a:lnTo>
                    <a:pt x="36830" y="444944"/>
                  </a:lnTo>
                  <a:lnTo>
                    <a:pt x="45440" y="446214"/>
                  </a:lnTo>
                  <a:lnTo>
                    <a:pt x="42341" y="444944"/>
                  </a:lnTo>
                  <a:lnTo>
                    <a:pt x="43192" y="444944"/>
                  </a:lnTo>
                  <a:lnTo>
                    <a:pt x="44704" y="443674"/>
                  </a:lnTo>
                  <a:lnTo>
                    <a:pt x="39763" y="441134"/>
                  </a:lnTo>
                  <a:lnTo>
                    <a:pt x="40513" y="441134"/>
                  </a:lnTo>
                  <a:lnTo>
                    <a:pt x="42265" y="442404"/>
                  </a:lnTo>
                  <a:lnTo>
                    <a:pt x="42659" y="442404"/>
                  </a:lnTo>
                  <a:lnTo>
                    <a:pt x="43700" y="441134"/>
                  </a:lnTo>
                  <a:lnTo>
                    <a:pt x="37896" y="437324"/>
                  </a:lnTo>
                  <a:lnTo>
                    <a:pt x="42176" y="437324"/>
                  </a:lnTo>
                  <a:lnTo>
                    <a:pt x="42341" y="437324"/>
                  </a:lnTo>
                  <a:lnTo>
                    <a:pt x="43180" y="437324"/>
                  </a:lnTo>
                  <a:lnTo>
                    <a:pt x="41859" y="436664"/>
                  </a:lnTo>
                  <a:lnTo>
                    <a:pt x="42125" y="437210"/>
                  </a:lnTo>
                  <a:lnTo>
                    <a:pt x="39928" y="436054"/>
                  </a:lnTo>
                  <a:lnTo>
                    <a:pt x="40614" y="436054"/>
                  </a:lnTo>
                  <a:lnTo>
                    <a:pt x="41579" y="434784"/>
                  </a:lnTo>
                  <a:lnTo>
                    <a:pt x="43256" y="436054"/>
                  </a:lnTo>
                  <a:lnTo>
                    <a:pt x="45542" y="434784"/>
                  </a:lnTo>
                  <a:lnTo>
                    <a:pt x="39446" y="433514"/>
                  </a:lnTo>
                  <a:lnTo>
                    <a:pt x="38608" y="432244"/>
                  </a:lnTo>
                  <a:lnTo>
                    <a:pt x="43154" y="432244"/>
                  </a:lnTo>
                  <a:lnTo>
                    <a:pt x="45669" y="430974"/>
                  </a:lnTo>
                  <a:lnTo>
                    <a:pt x="46304" y="430974"/>
                  </a:lnTo>
                  <a:lnTo>
                    <a:pt x="47180" y="429704"/>
                  </a:lnTo>
                  <a:lnTo>
                    <a:pt x="43078" y="427164"/>
                  </a:lnTo>
                  <a:lnTo>
                    <a:pt x="41592" y="425894"/>
                  </a:lnTo>
                  <a:lnTo>
                    <a:pt x="46685" y="425894"/>
                  </a:lnTo>
                  <a:lnTo>
                    <a:pt x="44259" y="423354"/>
                  </a:lnTo>
                  <a:lnTo>
                    <a:pt x="47307" y="422084"/>
                  </a:lnTo>
                  <a:lnTo>
                    <a:pt x="46431" y="422084"/>
                  </a:lnTo>
                  <a:lnTo>
                    <a:pt x="43776" y="420814"/>
                  </a:lnTo>
                  <a:lnTo>
                    <a:pt x="44361" y="420814"/>
                  </a:lnTo>
                  <a:lnTo>
                    <a:pt x="40411" y="419544"/>
                  </a:lnTo>
                  <a:lnTo>
                    <a:pt x="44462" y="419544"/>
                  </a:lnTo>
                  <a:lnTo>
                    <a:pt x="48590" y="420814"/>
                  </a:lnTo>
                  <a:close/>
                </a:path>
                <a:path w="128905" h="548004">
                  <a:moveTo>
                    <a:pt x="52616" y="391604"/>
                  </a:moveTo>
                  <a:lnTo>
                    <a:pt x="51739" y="390334"/>
                  </a:lnTo>
                  <a:lnTo>
                    <a:pt x="51231" y="390334"/>
                  </a:lnTo>
                  <a:lnTo>
                    <a:pt x="51600" y="391604"/>
                  </a:lnTo>
                  <a:lnTo>
                    <a:pt x="52616" y="391604"/>
                  </a:lnTo>
                  <a:close/>
                </a:path>
                <a:path w="128905" h="548004">
                  <a:moveTo>
                    <a:pt x="54686" y="359854"/>
                  </a:moveTo>
                  <a:lnTo>
                    <a:pt x="54152" y="358584"/>
                  </a:lnTo>
                  <a:lnTo>
                    <a:pt x="50215" y="357314"/>
                  </a:lnTo>
                  <a:lnTo>
                    <a:pt x="45580" y="357314"/>
                  </a:lnTo>
                  <a:lnTo>
                    <a:pt x="35966" y="354774"/>
                  </a:lnTo>
                  <a:lnTo>
                    <a:pt x="32397" y="354774"/>
                  </a:lnTo>
                  <a:lnTo>
                    <a:pt x="35191" y="356044"/>
                  </a:lnTo>
                  <a:lnTo>
                    <a:pt x="32448" y="356044"/>
                  </a:lnTo>
                  <a:lnTo>
                    <a:pt x="31076" y="356044"/>
                  </a:lnTo>
                  <a:lnTo>
                    <a:pt x="35521" y="358584"/>
                  </a:lnTo>
                  <a:lnTo>
                    <a:pt x="33629" y="358584"/>
                  </a:lnTo>
                  <a:lnTo>
                    <a:pt x="31851" y="357314"/>
                  </a:lnTo>
                  <a:lnTo>
                    <a:pt x="30721" y="357314"/>
                  </a:lnTo>
                  <a:lnTo>
                    <a:pt x="32791" y="358584"/>
                  </a:lnTo>
                  <a:lnTo>
                    <a:pt x="32943" y="358584"/>
                  </a:lnTo>
                  <a:lnTo>
                    <a:pt x="31965" y="359854"/>
                  </a:lnTo>
                  <a:lnTo>
                    <a:pt x="31724" y="359854"/>
                  </a:lnTo>
                  <a:lnTo>
                    <a:pt x="34937" y="362394"/>
                  </a:lnTo>
                  <a:lnTo>
                    <a:pt x="48679" y="362394"/>
                  </a:lnTo>
                  <a:lnTo>
                    <a:pt x="47244" y="361124"/>
                  </a:lnTo>
                  <a:lnTo>
                    <a:pt x="49644" y="362394"/>
                  </a:lnTo>
                  <a:lnTo>
                    <a:pt x="49276" y="361124"/>
                  </a:lnTo>
                  <a:lnTo>
                    <a:pt x="50253" y="361124"/>
                  </a:lnTo>
                  <a:lnTo>
                    <a:pt x="47688" y="359854"/>
                  </a:lnTo>
                  <a:lnTo>
                    <a:pt x="49034" y="358584"/>
                  </a:lnTo>
                  <a:lnTo>
                    <a:pt x="54114" y="361124"/>
                  </a:lnTo>
                  <a:lnTo>
                    <a:pt x="54686" y="359854"/>
                  </a:lnTo>
                  <a:close/>
                </a:path>
                <a:path w="128905" h="548004">
                  <a:moveTo>
                    <a:pt x="55054" y="364934"/>
                  </a:moveTo>
                  <a:lnTo>
                    <a:pt x="50330" y="363664"/>
                  </a:lnTo>
                  <a:lnTo>
                    <a:pt x="33388" y="363664"/>
                  </a:lnTo>
                  <a:lnTo>
                    <a:pt x="32385" y="363664"/>
                  </a:lnTo>
                  <a:lnTo>
                    <a:pt x="29438" y="364934"/>
                  </a:lnTo>
                  <a:lnTo>
                    <a:pt x="31991" y="366204"/>
                  </a:lnTo>
                  <a:lnTo>
                    <a:pt x="28130" y="366204"/>
                  </a:lnTo>
                  <a:lnTo>
                    <a:pt x="32156" y="367474"/>
                  </a:lnTo>
                  <a:lnTo>
                    <a:pt x="32931" y="367474"/>
                  </a:lnTo>
                  <a:lnTo>
                    <a:pt x="35356" y="368744"/>
                  </a:lnTo>
                  <a:lnTo>
                    <a:pt x="31356" y="368744"/>
                  </a:lnTo>
                  <a:lnTo>
                    <a:pt x="30683" y="367474"/>
                  </a:lnTo>
                  <a:lnTo>
                    <a:pt x="30175" y="367474"/>
                  </a:lnTo>
                  <a:lnTo>
                    <a:pt x="29984" y="368744"/>
                  </a:lnTo>
                  <a:lnTo>
                    <a:pt x="28105" y="368744"/>
                  </a:lnTo>
                  <a:lnTo>
                    <a:pt x="33147" y="370014"/>
                  </a:lnTo>
                  <a:lnTo>
                    <a:pt x="27152" y="370014"/>
                  </a:lnTo>
                  <a:lnTo>
                    <a:pt x="28333" y="371081"/>
                  </a:lnTo>
                  <a:lnTo>
                    <a:pt x="28943" y="371284"/>
                  </a:lnTo>
                  <a:lnTo>
                    <a:pt x="31102" y="371284"/>
                  </a:lnTo>
                  <a:lnTo>
                    <a:pt x="32016" y="372554"/>
                  </a:lnTo>
                  <a:lnTo>
                    <a:pt x="28219" y="371284"/>
                  </a:lnTo>
                  <a:lnTo>
                    <a:pt x="28562" y="371284"/>
                  </a:lnTo>
                  <a:lnTo>
                    <a:pt x="28333" y="371081"/>
                  </a:lnTo>
                  <a:lnTo>
                    <a:pt x="25450" y="370141"/>
                  </a:lnTo>
                  <a:lnTo>
                    <a:pt x="26962" y="371284"/>
                  </a:lnTo>
                  <a:lnTo>
                    <a:pt x="26225" y="371284"/>
                  </a:lnTo>
                  <a:lnTo>
                    <a:pt x="27127" y="372554"/>
                  </a:lnTo>
                  <a:lnTo>
                    <a:pt x="28676" y="372554"/>
                  </a:lnTo>
                  <a:lnTo>
                    <a:pt x="30543" y="372554"/>
                  </a:lnTo>
                  <a:lnTo>
                    <a:pt x="30403" y="373303"/>
                  </a:lnTo>
                  <a:lnTo>
                    <a:pt x="31597" y="373824"/>
                  </a:lnTo>
                  <a:lnTo>
                    <a:pt x="28867" y="374954"/>
                  </a:lnTo>
                  <a:lnTo>
                    <a:pt x="28511" y="374421"/>
                  </a:lnTo>
                  <a:lnTo>
                    <a:pt x="28511" y="375094"/>
                  </a:lnTo>
                  <a:lnTo>
                    <a:pt x="28536" y="375335"/>
                  </a:lnTo>
                  <a:lnTo>
                    <a:pt x="29298" y="375373"/>
                  </a:lnTo>
                  <a:lnTo>
                    <a:pt x="32181" y="376364"/>
                  </a:lnTo>
                  <a:lnTo>
                    <a:pt x="35077" y="376364"/>
                  </a:lnTo>
                  <a:lnTo>
                    <a:pt x="36449" y="377634"/>
                  </a:lnTo>
                  <a:lnTo>
                    <a:pt x="35661" y="377634"/>
                  </a:lnTo>
                  <a:lnTo>
                    <a:pt x="35661" y="378904"/>
                  </a:lnTo>
                  <a:lnTo>
                    <a:pt x="31038" y="378904"/>
                  </a:lnTo>
                  <a:lnTo>
                    <a:pt x="33235" y="377812"/>
                  </a:lnTo>
                  <a:lnTo>
                    <a:pt x="35661" y="378904"/>
                  </a:lnTo>
                  <a:lnTo>
                    <a:pt x="35661" y="377634"/>
                  </a:lnTo>
                  <a:lnTo>
                    <a:pt x="34455" y="377634"/>
                  </a:lnTo>
                  <a:lnTo>
                    <a:pt x="31813" y="376364"/>
                  </a:lnTo>
                  <a:lnTo>
                    <a:pt x="32854" y="377634"/>
                  </a:lnTo>
                  <a:lnTo>
                    <a:pt x="31851" y="377634"/>
                  </a:lnTo>
                  <a:lnTo>
                    <a:pt x="26301" y="376377"/>
                  </a:lnTo>
                  <a:lnTo>
                    <a:pt x="25107" y="377634"/>
                  </a:lnTo>
                  <a:lnTo>
                    <a:pt x="27876" y="377634"/>
                  </a:lnTo>
                  <a:lnTo>
                    <a:pt x="26657" y="378904"/>
                  </a:lnTo>
                  <a:lnTo>
                    <a:pt x="29552" y="378904"/>
                  </a:lnTo>
                  <a:lnTo>
                    <a:pt x="31457" y="380174"/>
                  </a:lnTo>
                  <a:lnTo>
                    <a:pt x="34671" y="381444"/>
                  </a:lnTo>
                  <a:lnTo>
                    <a:pt x="22440" y="378904"/>
                  </a:lnTo>
                  <a:lnTo>
                    <a:pt x="26898" y="381444"/>
                  </a:lnTo>
                  <a:lnTo>
                    <a:pt x="29171" y="381444"/>
                  </a:lnTo>
                  <a:lnTo>
                    <a:pt x="33578" y="382714"/>
                  </a:lnTo>
                  <a:lnTo>
                    <a:pt x="26606" y="382714"/>
                  </a:lnTo>
                  <a:lnTo>
                    <a:pt x="32766" y="383984"/>
                  </a:lnTo>
                  <a:lnTo>
                    <a:pt x="31838" y="383984"/>
                  </a:lnTo>
                  <a:lnTo>
                    <a:pt x="31838" y="390334"/>
                  </a:lnTo>
                  <a:lnTo>
                    <a:pt x="30746" y="390334"/>
                  </a:lnTo>
                  <a:lnTo>
                    <a:pt x="30835" y="389064"/>
                  </a:lnTo>
                  <a:lnTo>
                    <a:pt x="31838" y="390334"/>
                  </a:lnTo>
                  <a:lnTo>
                    <a:pt x="31838" y="383984"/>
                  </a:lnTo>
                  <a:lnTo>
                    <a:pt x="30822" y="383984"/>
                  </a:lnTo>
                  <a:lnTo>
                    <a:pt x="30822" y="389064"/>
                  </a:lnTo>
                  <a:lnTo>
                    <a:pt x="30657" y="387794"/>
                  </a:lnTo>
                  <a:lnTo>
                    <a:pt x="30822" y="389064"/>
                  </a:lnTo>
                  <a:lnTo>
                    <a:pt x="30822" y="383984"/>
                  </a:lnTo>
                  <a:lnTo>
                    <a:pt x="30403" y="383984"/>
                  </a:lnTo>
                  <a:lnTo>
                    <a:pt x="30302" y="385254"/>
                  </a:lnTo>
                  <a:lnTo>
                    <a:pt x="26784" y="383984"/>
                  </a:lnTo>
                  <a:lnTo>
                    <a:pt x="27139" y="385254"/>
                  </a:lnTo>
                  <a:lnTo>
                    <a:pt x="29438" y="387794"/>
                  </a:lnTo>
                  <a:lnTo>
                    <a:pt x="29845" y="389064"/>
                  </a:lnTo>
                  <a:lnTo>
                    <a:pt x="28816" y="387794"/>
                  </a:lnTo>
                  <a:lnTo>
                    <a:pt x="26644" y="387794"/>
                  </a:lnTo>
                  <a:lnTo>
                    <a:pt x="28105" y="390334"/>
                  </a:lnTo>
                  <a:lnTo>
                    <a:pt x="26187" y="391325"/>
                  </a:lnTo>
                  <a:lnTo>
                    <a:pt x="26187" y="392874"/>
                  </a:lnTo>
                  <a:lnTo>
                    <a:pt x="26123" y="394144"/>
                  </a:lnTo>
                  <a:lnTo>
                    <a:pt x="24777" y="392874"/>
                  </a:lnTo>
                  <a:lnTo>
                    <a:pt x="26187" y="392874"/>
                  </a:lnTo>
                  <a:lnTo>
                    <a:pt x="26187" y="391325"/>
                  </a:lnTo>
                  <a:lnTo>
                    <a:pt x="25615" y="391604"/>
                  </a:lnTo>
                  <a:lnTo>
                    <a:pt x="23266" y="392874"/>
                  </a:lnTo>
                  <a:lnTo>
                    <a:pt x="24218" y="392874"/>
                  </a:lnTo>
                  <a:lnTo>
                    <a:pt x="22961" y="394144"/>
                  </a:lnTo>
                  <a:lnTo>
                    <a:pt x="24574" y="394144"/>
                  </a:lnTo>
                  <a:lnTo>
                    <a:pt x="26962" y="395414"/>
                  </a:lnTo>
                  <a:lnTo>
                    <a:pt x="29578" y="397954"/>
                  </a:lnTo>
                  <a:lnTo>
                    <a:pt x="23901" y="397954"/>
                  </a:lnTo>
                  <a:lnTo>
                    <a:pt x="31305" y="399224"/>
                  </a:lnTo>
                  <a:lnTo>
                    <a:pt x="28333" y="400494"/>
                  </a:lnTo>
                  <a:lnTo>
                    <a:pt x="27838" y="399224"/>
                  </a:lnTo>
                  <a:lnTo>
                    <a:pt x="26187" y="401764"/>
                  </a:lnTo>
                  <a:lnTo>
                    <a:pt x="28587" y="404304"/>
                  </a:lnTo>
                  <a:lnTo>
                    <a:pt x="23774" y="404304"/>
                  </a:lnTo>
                  <a:lnTo>
                    <a:pt x="28092" y="405574"/>
                  </a:lnTo>
                  <a:lnTo>
                    <a:pt x="21513" y="405574"/>
                  </a:lnTo>
                  <a:lnTo>
                    <a:pt x="27559" y="406844"/>
                  </a:lnTo>
                  <a:lnTo>
                    <a:pt x="24358" y="408114"/>
                  </a:lnTo>
                  <a:lnTo>
                    <a:pt x="23317" y="406844"/>
                  </a:lnTo>
                  <a:lnTo>
                    <a:pt x="21043" y="408114"/>
                  </a:lnTo>
                  <a:lnTo>
                    <a:pt x="20688" y="408114"/>
                  </a:lnTo>
                  <a:lnTo>
                    <a:pt x="24726" y="409384"/>
                  </a:lnTo>
                  <a:lnTo>
                    <a:pt x="25260" y="410641"/>
                  </a:lnTo>
                  <a:lnTo>
                    <a:pt x="24574" y="410654"/>
                  </a:lnTo>
                  <a:lnTo>
                    <a:pt x="25882" y="411924"/>
                  </a:lnTo>
                  <a:lnTo>
                    <a:pt x="20421" y="411924"/>
                  </a:lnTo>
                  <a:lnTo>
                    <a:pt x="22402" y="414032"/>
                  </a:lnTo>
                  <a:lnTo>
                    <a:pt x="23444" y="414464"/>
                  </a:lnTo>
                  <a:lnTo>
                    <a:pt x="22669" y="414312"/>
                  </a:lnTo>
                  <a:lnTo>
                    <a:pt x="22809" y="414464"/>
                  </a:lnTo>
                  <a:lnTo>
                    <a:pt x="21526" y="414464"/>
                  </a:lnTo>
                  <a:lnTo>
                    <a:pt x="21412" y="414058"/>
                  </a:lnTo>
                  <a:lnTo>
                    <a:pt x="16992" y="413194"/>
                  </a:lnTo>
                  <a:lnTo>
                    <a:pt x="19812" y="414464"/>
                  </a:lnTo>
                  <a:lnTo>
                    <a:pt x="20345" y="414464"/>
                  </a:lnTo>
                  <a:lnTo>
                    <a:pt x="20154" y="415734"/>
                  </a:lnTo>
                  <a:lnTo>
                    <a:pt x="45339" y="415734"/>
                  </a:lnTo>
                  <a:lnTo>
                    <a:pt x="44818" y="414464"/>
                  </a:lnTo>
                  <a:lnTo>
                    <a:pt x="47523" y="414464"/>
                  </a:lnTo>
                  <a:lnTo>
                    <a:pt x="46228" y="413194"/>
                  </a:lnTo>
                  <a:lnTo>
                    <a:pt x="45034" y="411924"/>
                  </a:lnTo>
                  <a:lnTo>
                    <a:pt x="47955" y="413194"/>
                  </a:lnTo>
                  <a:lnTo>
                    <a:pt x="49339" y="411924"/>
                  </a:lnTo>
                  <a:lnTo>
                    <a:pt x="48869" y="409384"/>
                  </a:lnTo>
                  <a:lnTo>
                    <a:pt x="50914" y="410654"/>
                  </a:lnTo>
                  <a:lnTo>
                    <a:pt x="51244" y="409384"/>
                  </a:lnTo>
                  <a:lnTo>
                    <a:pt x="42672" y="408114"/>
                  </a:lnTo>
                  <a:lnTo>
                    <a:pt x="47015" y="408114"/>
                  </a:lnTo>
                  <a:lnTo>
                    <a:pt x="47180" y="406844"/>
                  </a:lnTo>
                  <a:lnTo>
                    <a:pt x="51231" y="406844"/>
                  </a:lnTo>
                  <a:lnTo>
                    <a:pt x="47510" y="404304"/>
                  </a:lnTo>
                  <a:lnTo>
                    <a:pt x="49745" y="404304"/>
                  </a:lnTo>
                  <a:lnTo>
                    <a:pt x="52908" y="403034"/>
                  </a:lnTo>
                  <a:lnTo>
                    <a:pt x="49987" y="402412"/>
                  </a:lnTo>
                  <a:lnTo>
                    <a:pt x="49149" y="401764"/>
                  </a:lnTo>
                  <a:lnTo>
                    <a:pt x="47510" y="400494"/>
                  </a:lnTo>
                  <a:lnTo>
                    <a:pt x="48768" y="400494"/>
                  </a:lnTo>
                  <a:lnTo>
                    <a:pt x="45199" y="399224"/>
                  </a:lnTo>
                  <a:lnTo>
                    <a:pt x="44881" y="399224"/>
                  </a:lnTo>
                  <a:lnTo>
                    <a:pt x="44196" y="399224"/>
                  </a:lnTo>
                  <a:lnTo>
                    <a:pt x="43332" y="397954"/>
                  </a:lnTo>
                  <a:lnTo>
                    <a:pt x="42252" y="397954"/>
                  </a:lnTo>
                  <a:lnTo>
                    <a:pt x="43916" y="396684"/>
                  </a:lnTo>
                  <a:lnTo>
                    <a:pt x="42976" y="396684"/>
                  </a:lnTo>
                  <a:lnTo>
                    <a:pt x="41897" y="395414"/>
                  </a:lnTo>
                  <a:lnTo>
                    <a:pt x="44970" y="395414"/>
                  </a:lnTo>
                  <a:lnTo>
                    <a:pt x="42926" y="394144"/>
                  </a:lnTo>
                  <a:lnTo>
                    <a:pt x="46736" y="394144"/>
                  </a:lnTo>
                  <a:lnTo>
                    <a:pt x="47752" y="394144"/>
                  </a:lnTo>
                  <a:lnTo>
                    <a:pt x="49784" y="394144"/>
                  </a:lnTo>
                  <a:lnTo>
                    <a:pt x="53327" y="395414"/>
                  </a:lnTo>
                  <a:lnTo>
                    <a:pt x="51447" y="394144"/>
                  </a:lnTo>
                  <a:lnTo>
                    <a:pt x="47282" y="392874"/>
                  </a:lnTo>
                  <a:lnTo>
                    <a:pt x="48653" y="391604"/>
                  </a:lnTo>
                  <a:lnTo>
                    <a:pt x="50406" y="391604"/>
                  </a:lnTo>
                  <a:lnTo>
                    <a:pt x="50380" y="390334"/>
                  </a:lnTo>
                  <a:lnTo>
                    <a:pt x="49022" y="390334"/>
                  </a:lnTo>
                  <a:lnTo>
                    <a:pt x="49568" y="389064"/>
                  </a:lnTo>
                  <a:lnTo>
                    <a:pt x="47459" y="389064"/>
                  </a:lnTo>
                  <a:lnTo>
                    <a:pt x="47332" y="389013"/>
                  </a:lnTo>
                  <a:lnTo>
                    <a:pt x="46824" y="388962"/>
                  </a:lnTo>
                  <a:lnTo>
                    <a:pt x="46634" y="388988"/>
                  </a:lnTo>
                  <a:lnTo>
                    <a:pt x="46939" y="389064"/>
                  </a:lnTo>
                  <a:lnTo>
                    <a:pt x="47231" y="389153"/>
                  </a:lnTo>
                  <a:lnTo>
                    <a:pt x="47421" y="389216"/>
                  </a:lnTo>
                  <a:lnTo>
                    <a:pt x="47510" y="390334"/>
                  </a:lnTo>
                  <a:lnTo>
                    <a:pt x="47028" y="390334"/>
                  </a:lnTo>
                  <a:lnTo>
                    <a:pt x="47028" y="392874"/>
                  </a:lnTo>
                  <a:lnTo>
                    <a:pt x="46786" y="393903"/>
                  </a:lnTo>
                  <a:lnTo>
                    <a:pt x="42557" y="392874"/>
                  </a:lnTo>
                  <a:lnTo>
                    <a:pt x="47028" y="392874"/>
                  </a:lnTo>
                  <a:lnTo>
                    <a:pt x="47028" y="390334"/>
                  </a:lnTo>
                  <a:lnTo>
                    <a:pt x="44958" y="390334"/>
                  </a:lnTo>
                  <a:lnTo>
                    <a:pt x="46647" y="389064"/>
                  </a:lnTo>
                  <a:lnTo>
                    <a:pt x="46177" y="389064"/>
                  </a:lnTo>
                  <a:lnTo>
                    <a:pt x="42938" y="389064"/>
                  </a:lnTo>
                  <a:lnTo>
                    <a:pt x="42049" y="387794"/>
                  </a:lnTo>
                  <a:lnTo>
                    <a:pt x="46177" y="389064"/>
                  </a:lnTo>
                  <a:lnTo>
                    <a:pt x="48526" y="387794"/>
                  </a:lnTo>
                  <a:lnTo>
                    <a:pt x="51041" y="387794"/>
                  </a:lnTo>
                  <a:lnTo>
                    <a:pt x="49618" y="386524"/>
                  </a:lnTo>
                  <a:lnTo>
                    <a:pt x="50431" y="385254"/>
                  </a:lnTo>
                  <a:lnTo>
                    <a:pt x="48488" y="384784"/>
                  </a:lnTo>
                  <a:lnTo>
                    <a:pt x="48768" y="385254"/>
                  </a:lnTo>
                  <a:lnTo>
                    <a:pt x="48234" y="384733"/>
                  </a:lnTo>
                  <a:lnTo>
                    <a:pt x="45110" y="383984"/>
                  </a:lnTo>
                  <a:lnTo>
                    <a:pt x="47485" y="383984"/>
                  </a:lnTo>
                  <a:lnTo>
                    <a:pt x="48552" y="382714"/>
                  </a:lnTo>
                  <a:lnTo>
                    <a:pt x="48158" y="382574"/>
                  </a:lnTo>
                  <a:lnTo>
                    <a:pt x="47955" y="381977"/>
                  </a:lnTo>
                  <a:lnTo>
                    <a:pt x="47955" y="382511"/>
                  </a:lnTo>
                  <a:lnTo>
                    <a:pt x="44780" y="381444"/>
                  </a:lnTo>
                  <a:lnTo>
                    <a:pt x="46647" y="381444"/>
                  </a:lnTo>
                  <a:lnTo>
                    <a:pt x="47955" y="382511"/>
                  </a:lnTo>
                  <a:lnTo>
                    <a:pt x="47955" y="381977"/>
                  </a:lnTo>
                  <a:lnTo>
                    <a:pt x="47777" y="381444"/>
                  </a:lnTo>
                  <a:lnTo>
                    <a:pt x="48907" y="382714"/>
                  </a:lnTo>
                  <a:lnTo>
                    <a:pt x="50330" y="381444"/>
                  </a:lnTo>
                  <a:lnTo>
                    <a:pt x="47802" y="378904"/>
                  </a:lnTo>
                  <a:lnTo>
                    <a:pt x="45618" y="377634"/>
                  </a:lnTo>
                  <a:lnTo>
                    <a:pt x="48031" y="376364"/>
                  </a:lnTo>
                  <a:lnTo>
                    <a:pt x="46647" y="376364"/>
                  </a:lnTo>
                  <a:lnTo>
                    <a:pt x="50571" y="373824"/>
                  </a:lnTo>
                  <a:lnTo>
                    <a:pt x="44399" y="370014"/>
                  </a:lnTo>
                  <a:lnTo>
                    <a:pt x="50330" y="368744"/>
                  </a:lnTo>
                  <a:lnTo>
                    <a:pt x="51549" y="368744"/>
                  </a:lnTo>
                  <a:lnTo>
                    <a:pt x="49149" y="367474"/>
                  </a:lnTo>
                  <a:lnTo>
                    <a:pt x="50520" y="367474"/>
                  </a:lnTo>
                  <a:lnTo>
                    <a:pt x="47066" y="366204"/>
                  </a:lnTo>
                  <a:lnTo>
                    <a:pt x="44640" y="364934"/>
                  </a:lnTo>
                  <a:lnTo>
                    <a:pt x="55054" y="364934"/>
                  </a:lnTo>
                  <a:close/>
                </a:path>
                <a:path w="128905" h="548004">
                  <a:moveTo>
                    <a:pt x="81140" y="209169"/>
                  </a:moveTo>
                  <a:lnTo>
                    <a:pt x="80924" y="209003"/>
                  </a:lnTo>
                  <a:lnTo>
                    <a:pt x="80556" y="209016"/>
                  </a:lnTo>
                  <a:lnTo>
                    <a:pt x="81140" y="209169"/>
                  </a:lnTo>
                  <a:close/>
                </a:path>
                <a:path w="128905" h="548004">
                  <a:moveTo>
                    <a:pt x="81622" y="213601"/>
                  </a:moveTo>
                  <a:lnTo>
                    <a:pt x="81305" y="213385"/>
                  </a:lnTo>
                  <a:lnTo>
                    <a:pt x="81165" y="213525"/>
                  </a:lnTo>
                  <a:lnTo>
                    <a:pt x="81356" y="213550"/>
                  </a:lnTo>
                  <a:lnTo>
                    <a:pt x="81508" y="213575"/>
                  </a:lnTo>
                  <a:close/>
                </a:path>
                <a:path w="128905" h="548004">
                  <a:moveTo>
                    <a:pt x="81965" y="213728"/>
                  </a:moveTo>
                  <a:lnTo>
                    <a:pt x="81622" y="213601"/>
                  </a:lnTo>
                  <a:lnTo>
                    <a:pt x="81953" y="213804"/>
                  </a:lnTo>
                  <a:close/>
                </a:path>
                <a:path w="128905" h="548004">
                  <a:moveTo>
                    <a:pt x="82105" y="209410"/>
                  </a:moveTo>
                  <a:lnTo>
                    <a:pt x="81140" y="209169"/>
                  </a:lnTo>
                  <a:lnTo>
                    <a:pt x="81267" y="209270"/>
                  </a:lnTo>
                  <a:lnTo>
                    <a:pt x="82105" y="209410"/>
                  </a:lnTo>
                  <a:close/>
                </a:path>
                <a:path w="128905" h="548004">
                  <a:moveTo>
                    <a:pt x="82651" y="214236"/>
                  </a:moveTo>
                  <a:lnTo>
                    <a:pt x="81953" y="213804"/>
                  </a:lnTo>
                  <a:lnTo>
                    <a:pt x="81813" y="214045"/>
                  </a:lnTo>
                  <a:lnTo>
                    <a:pt x="82651" y="214236"/>
                  </a:lnTo>
                  <a:close/>
                </a:path>
                <a:path w="128905" h="548004">
                  <a:moveTo>
                    <a:pt x="83350" y="203200"/>
                  </a:moveTo>
                  <a:lnTo>
                    <a:pt x="81559" y="203200"/>
                  </a:lnTo>
                  <a:lnTo>
                    <a:pt x="82270" y="204470"/>
                  </a:lnTo>
                  <a:lnTo>
                    <a:pt x="83350" y="203200"/>
                  </a:lnTo>
                  <a:close/>
                </a:path>
                <a:path w="128905" h="548004">
                  <a:moveTo>
                    <a:pt x="83502" y="213829"/>
                  </a:moveTo>
                  <a:lnTo>
                    <a:pt x="83261" y="213360"/>
                  </a:lnTo>
                  <a:lnTo>
                    <a:pt x="82727" y="213360"/>
                  </a:lnTo>
                  <a:lnTo>
                    <a:pt x="83502" y="213829"/>
                  </a:lnTo>
                  <a:close/>
                </a:path>
                <a:path w="128905" h="548004">
                  <a:moveTo>
                    <a:pt x="83553" y="210959"/>
                  </a:moveTo>
                  <a:lnTo>
                    <a:pt x="82816" y="210832"/>
                  </a:lnTo>
                  <a:lnTo>
                    <a:pt x="82461" y="210731"/>
                  </a:lnTo>
                  <a:lnTo>
                    <a:pt x="82321" y="210629"/>
                  </a:lnTo>
                  <a:lnTo>
                    <a:pt x="82397" y="210769"/>
                  </a:lnTo>
                  <a:lnTo>
                    <a:pt x="82880" y="210908"/>
                  </a:lnTo>
                  <a:lnTo>
                    <a:pt x="83299" y="210972"/>
                  </a:lnTo>
                  <a:lnTo>
                    <a:pt x="83553" y="210959"/>
                  </a:lnTo>
                  <a:close/>
                </a:path>
                <a:path w="128905" h="548004">
                  <a:moveTo>
                    <a:pt x="84759" y="208851"/>
                  </a:moveTo>
                  <a:lnTo>
                    <a:pt x="83007" y="208343"/>
                  </a:lnTo>
                  <a:lnTo>
                    <a:pt x="82740" y="208597"/>
                  </a:lnTo>
                  <a:lnTo>
                    <a:pt x="80657" y="208788"/>
                  </a:lnTo>
                  <a:lnTo>
                    <a:pt x="80924" y="209003"/>
                  </a:lnTo>
                  <a:lnTo>
                    <a:pt x="84759" y="208851"/>
                  </a:lnTo>
                  <a:close/>
                </a:path>
                <a:path w="128905" h="548004">
                  <a:moveTo>
                    <a:pt x="84848" y="214630"/>
                  </a:moveTo>
                  <a:lnTo>
                    <a:pt x="83502" y="213829"/>
                  </a:lnTo>
                  <a:lnTo>
                    <a:pt x="83934" y="214630"/>
                  </a:lnTo>
                  <a:lnTo>
                    <a:pt x="84848" y="214630"/>
                  </a:lnTo>
                  <a:close/>
                </a:path>
                <a:path w="128905" h="548004">
                  <a:moveTo>
                    <a:pt x="85191" y="200723"/>
                  </a:moveTo>
                  <a:lnTo>
                    <a:pt x="84302" y="200545"/>
                  </a:lnTo>
                  <a:lnTo>
                    <a:pt x="84797" y="200660"/>
                  </a:lnTo>
                  <a:lnTo>
                    <a:pt x="85191" y="200723"/>
                  </a:lnTo>
                  <a:close/>
                </a:path>
                <a:path w="128905" h="548004">
                  <a:moveTo>
                    <a:pt x="85585" y="135978"/>
                  </a:moveTo>
                  <a:close/>
                </a:path>
                <a:path w="128905" h="548004">
                  <a:moveTo>
                    <a:pt x="86131" y="197739"/>
                  </a:moveTo>
                  <a:lnTo>
                    <a:pt x="85026" y="198158"/>
                  </a:lnTo>
                  <a:lnTo>
                    <a:pt x="85636" y="197980"/>
                  </a:lnTo>
                  <a:lnTo>
                    <a:pt x="85940" y="197853"/>
                  </a:lnTo>
                  <a:lnTo>
                    <a:pt x="86131" y="197739"/>
                  </a:lnTo>
                  <a:close/>
                </a:path>
                <a:path w="128905" h="548004">
                  <a:moveTo>
                    <a:pt x="86131" y="135166"/>
                  </a:moveTo>
                  <a:lnTo>
                    <a:pt x="85813" y="135369"/>
                  </a:lnTo>
                  <a:lnTo>
                    <a:pt x="85623" y="135674"/>
                  </a:lnTo>
                  <a:lnTo>
                    <a:pt x="85585" y="135978"/>
                  </a:lnTo>
                  <a:lnTo>
                    <a:pt x="86131" y="135166"/>
                  </a:lnTo>
                  <a:close/>
                </a:path>
                <a:path w="128905" h="548004">
                  <a:moveTo>
                    <a:pt x="86931" y="155117"/>
                  </a:moveTo>
                  <a:lnTo>
                    <a:pt x="86804" y="154940"/>
                  </a:lnTo>
                  <a:lnTo>
                    <a:pt x="86423" y="154940"/>
                  </a:lnTo>
                  <a:lnTo>
                    <a:pt x="86931" y="155117"/>
                  </a:lnTo>
                  <a:close/>
                </a:path>
                <a:path w="128905" h="548004">
                  <a:moveTo>
                    <a:pt x="87071" y="180340"/>
                  </a:moveTo>
                  <a:lnTo>
                    <a:pt x="86550" y="180340"/>
                  </a:lnTo>
                  <a:lnTo>
                    <a:pt x="86982" y="180555"/>
                  </a:lnTo>
                  <a:lnTo>
                    <a:pt x="87071" y="180340"/>
                  </a:lnTo>
                  <a:close/>
                </a:path>
                <a:path w="128905" h="548004">
                  <a:moveTo>
                    <a:pt x="87337" y="153670"/>
                  </a:moveTo>
                  <a:lnTo>
                    <a:pt x="86995" y="152400"/>
                  </a:lnTo>
                  <a:lnTo>
                    <a:pt x="87109" y="153670"/>
                  </a:lnTo>
                  <a:lnTo>
                    <a:pt x="87337" y="153670"/>
                  </a:lnTo>
                  <a:close/>
                </a:path>
                <a:path w="128905" h="548004">
                  <a:moveTo>
                    <a:pt x="88061" y="212344"/>
                  </a:moveTo>
                  <a:lnTo>
                    <a:pt x="87236" y="212090"/>
                  </a:lnTo>
                  <a:lnTo>
                    <a:pt x="86791" y="213360"/>
                  </a:lnTo>
                  <a:lnTo>
                    <a:pt x="88061" y="212344"/>
                  </a:lnTo>
                  <a:close/>
                </a:path>
                <a:path w="128905" h="548004">
                  <a:moveTo>
                    <a:pt x="88112" y="132270"/>
                  </a:moveTo>
                  <a:lnTo>
                    <a:pt x="87884" y="132207"/>
                  </a:lnTo>
                  <a:lnTo>
                    <a:pt x="87706" y="132143"/>
                  </a:lnTo>
                  <a:lnTo>
                    <a:pt x="87376" y="132067"/>
                  </a:lnTo>
                  <a:lnTo>
                    <a:pt x="86029" y="132511"/>
                  </a:lnTo>
                  <a:lnTo>
                    <a:pt x="87083" y="132486"/>
                  </a:lnTo>
                  <a:lnTo>
                    <a:pt x="87706" y="132397"/>
                  </a:lnTo>
                  <a:lnTo>
                    <a:pt x="88112" y="132270"/>
                  </a:lnTo>
                  <a:close/>
                </a:path>
                <a:path w="128905" h="548004">
                  <a:moveTo>
                    <a:pt x="89242" y="173990"/>
                  </a:moveTo>
                  <a:lnTo>
                    <a:pt x="88531" y="173291"/>
                  </a:lnTo>
                  <a:lnTo>
                    <a:pt x="86817" y="173494"/>
                  </a:lnTo>
                  <a:lnTo>
                    <a:pt x="89242" y="173990"/>
                  </a:lnTo>
                  <a:close/>
                </a:path>
                <a:path w="128905" h="548004">
                  <a:moveTo>
                    <a:pt x="89916" y="197218"/>
                  </a:moveTo>
                  <a:lnTo>
                    <a:pt x="89115" y="196850"/>
                  </a:lnTo>
                  <a:lnTo>
                    <a:pt x="88480" y="196850"/>
                  </a:lnTo>
                  <a:lnTo>
                    <a:pt x="89916" y="197218"/>
                  </a:lnTo>
                  <a:close/>
                </a:path>
                <a:path w="128905" h="548004">
                  <a:moveTo>
                    <a:pt x="90017" y="179095"/>
                  </a:moveTo>
                  <a:lnTo>
                    <a:pt x="89471" y="180340"/>
                  </a:lnTo>
                  <a:lnTo>
                    <a:pt x="90017" y="179095"/>
                  </a:lnTo>
                  <a:close/>
                </a:path>
                <a:path w="128905" h="548004">
                  <a:moveTo>
                    <a:pt x="90157" y="166370"/>
                  </a:moveTo>
                  <a:lnTo>
                    <a:pt x="88620" y="165100"/>
                  </a:lnTo>
                  <a:lnTo>
                    <a:pt x="89192" y="166370"/>
                  </a:lnTo>
                  <a:lnTo>
                    <a:pt x="90157" y="166370"/>
                  </a:lnTo>
                  <a:close/>
                </a:path>
                <a:path w="128905" h="548004">
                  <a:moveTo>
                    <a:pt x="90347" y="147320"/>
                  </a:moveTo>
                  <a:lnTo>
                    <a:pt x="90284" y="147154"/>
                  </a:lnTo>
                  <a:lnTo>
                    <a:pt x="86918" y="146050"/>
                  </a:lnTo>
                  <a:lnTo>
                    <a:pt x="86563" y="145796"/>
                  </a:lnTo>
                  <a:lnTo>
                    <a:pt x="85674" y="146050"/>
                  </a:lnTo>
                  <a:lnTo>
                    <a:pt x="90347" y="147320"/>
                  </a:lnTo>
                  <a:close/>
                </a:path>
                <a:path w="128905" h="548004">
                  <a:moveTo>
                    <a:pt x="91376" y="196850"/>
                  </a:moveTo>
                  <a:lnTo>
                    <a:pt x="90119" y="195580"/>
                  </a:lnTo>
                  <a:lnTo>
                    <a:pt x="90716" y="196850"/>
                  </a:lnTo>
                  <a:lnTo>
                    <a:pt x="91376" y="196850"/>
                  </a:lnTo>
                  <a:close/>
                </a:path>
                <a:path w="128905" h="548004">
                  <a:moveTo>
                    <a:pt x="91516" y="213360"/>
                  </a:moveTo>
                  <a:lnTo>
                    <a:pt x="88265" y="212178"/>
                  </a:lnTo>
                  <a:lnTo>
                    <a:pt x="88061" y="212344"/>
                  </a:lnTo>
                  <a:lnTo>
                    <a:pt x="91516" y="213360"/>
                  </a:lnTo>
                  <a:close/>
                </a:path>
                <a:path w="128905" h="548004">
                  <a:moveTo>
                    <a:pt x="91998" y="167462"/>
                  </a:moveTo>
                  <a:lnTo>
                    <a:pt x="91478" y="167246"/>
                  </a:lnTo>
                  <a:lnTo>
                    <a:pt x="90982" y="167030"/>
                  </a:lnTo>
                  <a:lnTo>
                    <a:pt x="90678" y="166827"/>
                  </a:lnTo>
                  <a:lnTo>
                    <a:pt x="90411" y="167043"/>
                  </a:lnTo>
                  <a:lnTo>
                    <a:pt x="90335" y="167246"/>
                  </a:lnTo>
                  <a:lnTo>
                    <a:pt x="91998" y="167462"/>
                  </a:lnTo>
                  <a:close/>
                </a:path>
                <a:path w="128905" h="548004">
                  <a:moveTo>
                    <a:pt x="92036" y="197751"/>
                  </a:moveTo>
                  <a:lnTo>
                    <a:pt x="89916" y="197218"/>
                  </a:lnTo>
                  <a:lnTo>
                    <a:pt x="91909" y="198120"/>
                  </a:lnTo>
                  <a:lnTo>
                    <a:pt x="92036" y="197751"/>
                  </a:lnTo>
                  <a:close/>
                </a:path>
                <a:path w="128905" h="548004">
                  <a:moveTo>
                    <a:pt x="93535" y="214630"/>
                  </a:moveTo>
                  <a:lnTo>
                    <a:pt x="86791" y="213360"/>
                  </a:lnTo>
                  <a:lnTo>
                    <a:pt x="83883" y="212090"/>
                  </a:lnTo>
                  <a:lnTo>
                    <a:pt x="83642" y="212090"/>
                  </a:lnTo>
                  <a:lnTo>
                    <a:pt x="85471" y="213360"/>
                  </a:lnTo>
                  <a:lnTo>
                    <a:pt x="85915" y="213360"/>
                  </a:lnTo>
                  <a:lnTo>
                    <a:pt x="86931" y="214630"/>
                  </a:lnTo>
                  <a:lnTo>
                    <a:pt x="93535" y="214630"/>
                  </a:lnTo>
                  <a:close/>
                </a:path>
                <a:path w="128905" h="548004">
                  <a:moveTo>
                    <a:pt x="95173" y="75984"/>
                  </a:moveTo>
                  <a:lnTo>
                    <a:pt x="94742" y="74930"/>
                  </a:lnTo>
                  <a:lnTo>
                    <a:pt x="94513" y="74930"/>
                  </a:lnTo>
                  <a:lnTo>
                    <a:pt x="93472" y="74930"/>
                  </a:lnTo>
                  <a:lnTo>
                    <a:pt x="95173" y="75984"/>
                  </a:lnTo>
                  <a:close/>
                </a:path>
                <a:path w="128905" h="548004">
                  <a:moveTo>
                    <a:pt x="95338" y="207010"/>
                  </a:moveTo>
                  <a:lnTo>
                    <a:pt x="93243" y="205740"/>
                  </a:lnTo>
                  <a:lnTo>
                    <a:pt x="93954" y="207010"/>
                  </a:lnTo>
                  <a:lnTo>
                    <a:pt x="95338" y="207010"/>
                  </a:lnTo>
                  <a:close/>
                </a:path>
                <a:path w="128905" h="548004">
                  <a:moveTo>
                    <a:pt x="95542" y="67310"/>
                  </a:moveTo>
                  <a:lnTo>
                    <a:pt x="92278" y="66040"/>
                  </a:lnTo>
                  <a:lnTo>
                    <a:pt x="95148" y="67310"/>
                  </a:lnTo>
                  <a:lnTo>
                    <a:pt x="95542" y="67310"/>
                  </a:lnTo>
                  <a:close/>
                </a:path>
                <a:path w="128905" h="548004">
                  <a:moveTo>
                    <a:pt x="96075" y="67525"/>
                  </a:moveTo>
                  <a:lnTo>
                    <a:pt x="95669" y="67310"/>
                  </a:lnTo>
                  <a:lnTo>
                    <a:pt x="95542" y="67310"/>
                  </a:lnTo>
                  <a:lnTo>
                    <a:pt x="96075" y="67525"/>
                  </a:lnTo>
                  <a:close/>
                </a:path>
                <a:path w="128905" h="548004">
                  <a:moveTo>
                    <a:pt x="96735" y="204990"/>
                  </a:moveTo>
                  <a:lnTo>
                    <a:pt x="95770" y="205879"/>
                  </a:lnTo>
                  <a:lnTo>
                    <a:pt x="96304" y="205867"/>
                  </a:lnTo>
                  <a:lnTo>
                    <a:pt x="96735" y="204990"/>
                  </a:lnTo>
                  <a:close/>
                </a:path>
                <a:path w="128905" h="548004">
                  <a:moveTo>
                    <a:pt x="97243" y="61836"/>
                  </a:moveTo>
                  <a:lnTo>
                    <a:pt x="96608" y="61607"/>
                  </a:lnTo>
                  <a:lnTo>
                    <a:pt x="96507" y="61734"/>
                  </a:lnTo>
                  <a:lnTo>
                    <a:pt x="97243" y="61836"/>
                  </a:lnTo>
                  <a:close/>
                </a:path>
                <a:path w="128905" h="548004">
                  <a:moveTo>
                    <a:pt x="97713" y="63754"/>
                  </a:moveTo>
                  <a:lnTo>
                    <a:pt x="97561" y="63652"/>
                  </a:lnTo>
                  <a:lnTo>
                    <a:pt x="97599" y="63500"/>
                  </a:lnTo>
                  <a:lnTo>
                    <a:pt x="96634" y="63500"/>
                  </a:lnTo>
                  <a:lnTo>
                    <a:pt x="97370" y="64770"/>
                  </a:lnTo>
                  <a:lnTo>
                    <a:pt x="97548" y="63715"/>
                  </a:lnTo>
                  <a:lnTo>
                    <a:pt x="97713" y="63754"/>
                  </a:lnTo>
                  <a:close/>
                </a:path>
                <a:path w="128905" h="548004">
                  <a:moveTo>
                    <a:pt x="98513" y="205943"/>
                  </a:moveTo>
                  <a:lnTo>
                    <a:pt x="98463" y="205816"/>
                  </a:lnTo>
                  <a:lnTo>
                    <a:pt x="96304" y="205867"/>
                  </a:lnTo>
                  <a:lnTo>
                    <a:pt x="96113" y="206248"/>
                  </a:lnTo>
                  <a:lnTo>
                    <a:pt x="98513" y="205943"/>
                  </a:lnTo>
                  <a:close/>
                </a:path>
                <a:path w="128905" h="548004">
                  <a:moveTo>
                    <a:pt x="98526" y="186143"/>
                  </a:moveTo>
                  <a:lnTo>
                    <a:pt x="98298" y="186169"/>
                  </a:lnTo>
                  <a:lnTo>
                    <a:pt x="98463" y="186169"/>
                  </a:lnTo>
                  <a:close/>
                </a:path>
                <a:path w="128905" h="548004">
                  <a:moveTo>
                    <a:pt x="101053" y="202374"/>
                  </a:moveTo>
                  <a:lnTo>
                    <a:pt x="100063" y="201891"/>
                  </a:lnTo>
                  <a:lnTo>
                    <a:pt x="99822" y="201777"/>
                  </a:lnTo>
                  <a:lnTo>
                    <a:pt x="98780" y="202057"/>
                  </a:lnTo>
                  <a:lnTo>
                    <a:pt x="99237" y="202666"/>
                  </a:lnTo>
                  <a:lnTo>
                    <a:pt x="100418" y="202272"/>
                  </a:lnTo>
                  <a:lnTo>
                    <a:pt x="101053" y="202374"/>
                  </a:lnTo>
                  <a:close/>
                </a:path>
                <a:path w="128905" h="548004">
                  <a:moveTo>
                    <a:pt x="101549" y="45720"/>
                  </a:moveTo>
                  <a:lnTo>
                    <a:pt x="99110" y="44450"/>
                  </a:lnTo>
                  <a:lnTo>
                    <a:pt x="99999" y="45720"/>
                  </a:lnTo>
                  <a:lnTo>
                    <a:pt x="101549" y="45720"/>
                  </a:lnTo>
                  <a:close/>
                </a:path>
                <a:path w="128905" h="548004">
                  <a:moveTo>
                    <a:pt x="102196" y="205460"/>
                  </a:moveTo>
                  <a:lnTo>
                    <a:pt x="98513" y="205943"/>
                  </a:lnTo>
                  <a:lnTo>
                    <a:pt x="98679" y="206311"/>
                  </a:lnTo>
                  <a:lnTo>
                    <a:pt x="102196" y="205460"/>
                  </a:lnTo>
                  <a:close/>
                </a:path>
                <a:path w="128905" h="548004">
                  <a:moveTo>
                    <a:pt x="102946" y="19050"/>
                  </a:moveTo>
                  <a:lnTo>
                    <a:pt x="100761" y="17780"/>
                  </a:lnTo>
                  <a:lnTo>
                    <a:pt x="102196" y="19050"/>
                  </a:lnTo>
                  <a:lnTo>
                    <a:pt x="102946" y="19050"/>
                  </a:lnTo>
                  <a:close/>
                </a:path>
                <a:path w="128905" h="548004">
                  <a:moveTo>
                    <a:pt x="104355" y="179781"/>
                  </a:moveTo>
                  <a:lnTo>
                    <a:pt x="104025" y="179311"/>
                  </a:lnTo>
                  <a:lnTo>
                    <a:pt x="103339" y="179641"/>
                  </a:lnTo>
                  <a:lnTo>
                    <a:pt x="104355" y="179781"/>
                  </a:lnTo>
                  <a:close/>
                </a:path>
                <a:path w="128905" h="548004">
                  <a:moveTo>
                    <a:pt x="105219" y="33020"/>
                  </a:moveTo>
                  <a:lnTo>
                    <a:pt x="101269" y="31750"/>
                  </a:lnTo>
                  <a:lnTo>
                    <a:pt x="100736" y="33020"/>
                  </a:lnTo>
                  <a:lnTo>
                    <a:pt x="99136" y="33020"/>
                  </a:lnTo>
                  <a:lnTo>
                    <a:pt x="102666" y="33845"/>
                  </a:lnTo>
                  <a:lnTo>
                    <a:pt x="102882" y="33020"/>
                  </a:lnTo>
                  <a:lnTo>
                    <a:pt x="105219" y="33020"/>
                  </a:lnTo>
                  <a:close/>
                </a:path>
                <a:path w="128905" h="548004">
                  <a:moveTo>
                    <a:pt x="105943" y="8267"/>
                  </a:moveTo>
                  <a:lnTo>
                    <a:pt x="104736" y="7620"/>
                  </a:lnTo>
                  <a:lnTo>
                    <a:pt x="103644" y="7620"/>
                  </a:lnTo>
                  <a:lnTo>
                    <a:pt x="105943" y="8267"/>
                  </a:lnTo>
                  <a:close/>
                </a:path>
                <a:path w="128905" h="548004">
                  <a:moveTo>
                    <a:pt x="106553" y="172720"/>
                  </a:moveTo>
                  <a:lnTo>
                    <a:pt x="104203" y="171450"/>
                  </a:lnTo>
                  <a:lnTo>
                    <a:pt x="104749" y="172720"/>
                  </a:lnTo>
                  <a:lnTo>
                    <a:pt x="106553" y="172720"/>
                  </a:lnTo>
                  <a:close/>
                </a:path>
                <a:path w="128905" h="548004">
                  <a:moveTo>
                    <a:pt x="108140" y="173393"/>
                  </a:moveTo>
                  <a:lnTo>
                    <a:pt x="107276" y="172567"/>
                  </a:lnTo>
                  <a:lnTo>
                    <a:pt x="107784" y="173151"/>
                  </a:lnTo>
                  <a:lnTo>
                    <a:pt x="108140" y="173393"/>
                  </a:lnTo>
                  <a:close/>
                </a:path>
                <a:path w="128905" h="548004">
                  <a:moveTo>
                    <a:pt x="108140" y="123190"/>
                  </a:moveTo>
                  <a:lnTo>
                    <a:pt x="105549" y="121920"/>
                  </a:lnTo>
                  <a:lnTo>
                    <a:pt x="106375" y="123190"/>
                  </a:lnTo>
                  <a:lnTo>
                    <a:pt x="108140" y="123190"/>
                  </a:lnTo>
                  <a:close/>
                </a:path>
                <a:path w="128905" h="548004">
                  <a:moveTo>
                    <a:pt x="111023" y="160020"/>
                  </a:moveTo>
                  <a:lnTo>
                    <a:pt x="110871" y="159550"/>
                  </a:lnTo>
                  <a:lnTo>
                    <a:pt x="110693" y="160020"/>
                  </a:lnTo>
                  <a:lnTo>
                    <a:pt x="111023" y="160020"/>
                  </a:lnTo>
                  <a:close/>
                </a:path>
                <a:path w="128905" h="548004">
                  <a:moveTo>
                    <a:pt x="111163" y="158750"/>
                  </a:moveTo>
                  <a:lnTo>
                    <a:pt x="110617" y="158750"/>
                  </a:lnTo>
                  <a:lnTo>
                    <a:pt x="110871" y="159550"/>
                  </a:lnTo>
                  <a:lnTo>
                    <a:pt x="111163" y="158750"/>
                  </a:lnTo>
                  <a:close/>
                </a:path>
                <a:path w="128905" h="548004">
                  <a:moveTo>
                    <a:pt x="112395" y="115430"/>
                  </a:moveTo>
                  <a:lnTo>
                    <a:pt x="110642" y="114300"/>
                  </a:lnTo>
                  <a:lnTo>
                    <a:pt x="110972" y="115430"/>
                  </a:lnTo>
                  <a:lnTo>
                    <a:pt x="112395" y="115430"/>
                  </a:lnTo>
                  <a:close/>
                </a:path>
                <a:path w="128905" h="548004">
                  <a:moveTo>
                    <a:pt x="112661" y="135559"/>
                  </a:moveTo>
                  <a:lnTo>
                    <a:pt x="111734" y="134962"/>
                  </a:lnTo>
                  <a:lnTo>
                    <a:pt x="108445" y="134670"/>
                  </a:lnTo>
                  <a:lnTo>
                    <a:pt x="109004" y="135026"/>
                  </a:lnTo>
                  <a:lnTo>
                    <a:pt x="112661" y="135559"/>
                  </a:lnTo>
                  <a:close/>
                </a:path>
                <a:path w="128905" h="548004">
                  <a:moveTo>
                    <a:pt x="112826" y="116840"/>
                  </a:moveTo>
                  <a:lnTo>
                    <a:pt x="112636" y="115570"/>
                  </a:lnTo>
                  <a:lnTo>
                    <a:pt x="111328" y="115570"/>
                  </a:lnTo>
                  <a:lnTo>
                    <a:pt x="111010" y="115570"/>
                  </a:lnTo>
                  <a:lnTo>
                    <a:pt x="112737" y="116840"/>
                  </a:lnTo>
                  <a:close/>
                </a:path>
                <a:path w="128905" h="548004">
                  <a:moveTo>
                    <a:pt x="112941" y="162560"/>
                  </a:moveTo>
                  <a:lnTo>
                    <a:pt x="112382" y="161290"/>
                  </a:lnTo>
                  <a:lnTo>
                    <a:pt x="111988" y="161290"/>
                  </a:lnTo>
                  <a:lnTo>
                    <a:pt x="112941" y="162560"/>
                  </a:lnTo>
                  <a:close/>
                </a:path>
                <a:path w="128905" h="548004">
                  <a:moveTo>
                    <a:pt x="113284" y="117805"/>
                  </a:moveTo>
                  <a:lnTo>
                    <a:pt x="111721" y="117309"/>
                  </a:lnTo>
                  <a:lnTo>
                    <a:pt x="111442" y="117640"/>
                  </a:lnTo>
                  <a:lnTo>
                    <a:pt x="110121" y="117856"/>
                  </a:lnTo>
                  <a:lnTo>
                    <a:pt x="110515" y="118097"/>
                  </a:lnTo>
                  <a:lnTo>
                    <a:pt x="112166" y="118122"/>
                  </a:lnTo>
                  <a:lnTo>
                    <a:pt x="113284" y="117805"/>
                  </a:lnTo>
                  <a:close/>
                </a:path>
                <a:path w="128905" h="548004">
                  <a:moveTo>
                    <a:pt x="113804" y="152400"/>
                  </a:moveTo>
                  <a:lnTo>
                    <a:pt x="111950" y="151130"/>
                  </a:lnTo>
                  <a:lnTo>
                    <a:pt x="110032" y="151130"/>
                  </a:lnTo>
                  <a:lnTo>
                    <a:pt x="107708" y="149860"/>
                  </a:lnTo>
                  <a:lnTo>
                    <a:pt x="109245" y="152400"/>
                  </a:lnTo>
                  <a:lnTo>
                    <a:pt x="113804" y="152400"/>
                  </a:lnTo>
                  <a:close/>
                </a:path>
                <a:path w="128905" h="548004">
                  <a:moveTo>
                    <a:pt x="115087" y="158750"/>
                  </a:moveTo>
                  <a:lnTo>
                    <a:pt x="111531" y="158750"/>
                  </a:lnTo>
                  <a:lnTo>
                    <a:pt x="111836" y="160020"/>
                  </a:lnTo>
                  <a:lnTo>
                    <a:pt x="112014" y="160020"/>
                  </a:lnTo>
                  <a:lnTo>
                    <a:pt x="115087" y="158750"/>
                  </a:lnTo>
                  <a:close/>
                </a:path>
                <a:path w="128905" h="548004">
                  <a:moveTo>
                    <a:pt x="121869" y="31953"/>
                  </a:moveTo>
                  <a:lnTo>
                    <a:pt x="121780" y="31750"/>
                  </a:lnTo>
                  <a:lnTo>
                    <a:pt x="121653" y="31750"/>
                  </a:lnTo>
                  <a:lnTo>
                    <a:pt x="121869" y="31953"/>
                  </a:lnTo>
                  <a:close/>
                </a:path>
                <a:path w="128905" h="548004">
                  <a:moveTo>
                    <a:pt x="122961" y="7620"/>
                  </a:moveTo>
                  <a:lnTo>
                    <a:pt x="121475" y="6845"/>
                  </a:lnTo>
                  <a:lnTo>
                    <a:pt x="122580" y="7620"/>
                  </a:lnTo>
                  <a:lnTo>
                    <a:pt x="122961" y="7620"/>
                  </a:lnTo>
                  <a:close/>
                </a:path>
                <a:path w="128905" h="548004">
                  <a:moveTo>
                    <a:pt x="122974" y="33020"/>
                  </a:moveTo>
                  <a:lnTo>
                    <a:pt x="121869" y="31953"/>
                  </a:lnTo>
                  <a:lnTo>
                    <a:pt x="122313" y="33020"/>
                  </a:lnTo>
                  <a:lnTo>
                    <a:pt x="122974" y="33020"/>
                  </a:lnTo>
                  <a:close/>
                </a:path>
                <a:path w="128905" h="548004">
                  <a:moveTo>
                    <a:pt x="123240" y="69951"/>
                  </a:moveTo>
                  <a:lnTo>
                    <a:pt x="122402" y="69202"/>
                  </a:lnTo>
                  <a:lnTo>
                    <a:pt x="122186" y="69481"/>
                  </a:lnTo>
                  <a:lnTo>
                    <a:pt x="123240" y="69951"/>
                  </a:lnTo>
                  <a:close/>
                </a:path>
                <a:path w="128905" h="548004">
                  <a:moveTo>
                    <a:pt x="124053" y="13970"/>
                  </a:moveTo>
                  <a:lnTo>
                    <a:pt x="120891" y="12700"/>
                  </a:lnTo>
                  <a:lnTo>
                    <a:pt x="121259" y="12966"/>
                  </a:lnTo>
                  <a:lnTo>
                    <a:pt x="124053" y="13970"/>
                  </a:lnTo>
                  <a:close/>
                </a:path>
                <a:path w="128905" h="548004">
                  <a:moveTo>
                    <a:pt x="127952" y="44450"/>
                  </a:moveTo>
                  <a:lnTo>
                    <a:pt x="126022" y="43180"/>
                  </a:lnTo>
                  <a:lnTo>
                    <a:pt x="121780" y="41910"/>
                  </a:lnTo>
                  <a:lnTo>
                    <a:pt x="123139" y="40640"/>
                  </a:lnTo>
                  <a:lnTo>
                    <a:pt x="124815" y="40640"/>
                  </a:lnTo>
                  <a:lnTo>
                    <a:pt x="124866" y="39370"/>
                  </a:lnTo>
                  <a:lnTo>
                    <a:pt x="127101" y="40640"/>
                  </a:lnTo>
                  <a:lnTo>
                    <a:pt x="126187" y="39370"/>
                  </a:lnTo>
                  <a:lnTo>
                    <a:pt x="126339" y="39370"/>
                  </a:lnTo>
                  <a:lnTo>
                    <a:pt x="123418" y="38100"/>
                  </a:lnTo>
                  <a:lnTo>
                    <a:pt x="121920" y="38100"/>
                  </a:lnTo>
                  <a:lnTo>
                    <a:pt x="121907" y="37973"/>
                  </a:lnTo>
                  <a:lnTo>
                    <a:pt x="121729" y="37884"/>
                  </a:lnTo>
                  <a:lnTo>
                    <a:pt x="121450" y="37858"/>
                  </a:lnTo>
                  <a:lnTo>
                    <a:pt x="121221" y="37884"/>
                  </a:lnTo>
                  <a:lnTo>
                    <a:pt x="121031" y="37909"/>
                  </a:lnTo>
                  <a:lnTo>
                    <a:pt x="121640" y="38061"/>
                  </a:lnTo>
                  <a:lnTo>
                    <a:pt x="121907" y="38112"/>
                  </a:lnTo>
                  <a:lnTo>
                    <a:pt x="122021" y="39370"/>
                  </a:lnTo>
                  <a:lnTo>
                    <a:pt x="121767" y="39370"/>
                  </a:lnTo>
                  <a:lnTo>
                    <a:pt x="121767" y="41910"/>
                  </a:lnTo>
                  <a:lnTo>
                    <a:pt x="121589" y="43002"/>
                  </a:lnTo>
                  <a:lnTo>
                    <a:pt x="117068" y="41910"/>
                  </a:lnTo>
                  <a:lnTo>
                    <a:pt x="121767" y="41910"/>
                  </a:lnTo>
                  <a:lnTo>
                    <a:pt x="121767" y="39370"/>
                  </a:lnTo>
                  <a:lnTo>
                    <a:pt x="119354" y="39370"/>
                  </a:lnTo>
                  <a:lnTo>
                    <a:pt x="121031" y="38100"/>
                  </a:lnTo>
                  <a:lnTo>
                    <a:pt x="117284" y="38100"/>
                  </a:lnTo>
                  <a:lnTo>
                    <a:pt x="116395" y="36830"/>
                  </a:lnTo>
                  <a:lnTo>
                    <a:pt x="125399" y="36830"/>
                  </a:lnTo>
                  <a:lnTo>
                    <a:pt x="123913" y="35560"/>
                  </a:lnTo>
                  <a:lnTo>
                    <a:pt x="124675" y="34290"/>
                  </a:lnTo>
                  <a:lnTo>
                    <a:pt x="119291" y="33020"/>
                  </a:lnTo>
                  <a:lnTo>
                    <a:pt x="118630" y="31750"/>
                  </a:lnTo>
                  <a:lnTo>
                    <a:pt x="121653" y="31750"/>
                  </a:lnTo>
                  <a:lnTo>
                    <a:pt x="122682" y="30480"/>
                  </a:lnTo>
                  <a:lnTo>
                    <a:pt x="123024" y="30480"/>
                  </a:lnTo>
                  <a:lnTo>
                    <a:pt x="124396" y="29210"/>
                  </a:lnTo>
                  <a:lnTo>
                    <a:pt x="122339" y="27203"/>
                  </a:lnTo>
                  <a:lnTo>
                    <a:pt x="122339" y="30480"/>
                  </a:lnTo>
                  <a:lnTo>
                    <a:pt x="118872" y="30480"/>
                  </a:lnTo>
                  <a:lnTo>
                    <a:pt x="120713" y="29210"/>
                  </a:lnTo>
                  <a:lnTo>
                    <a:pt x="122339" y="30480"/>
                  </a:lnTo>
                  <a:lnTo>
                    <a:pt x="122339" y="27203"/>
                  </a:lnTo>
                  <a:lnTo>
                    <a:pt x="121805" y="26670"/>
                  </a:lnTo>
                  <a:lnTo>
                    <a:pt x="119532" y="25400"/>
                  </a:lnTo>
                  <a:lnTo>
                    <a:pt x="121907" y="24130"/>
                  </a:lnTo>
                  <a:lnTo>
                    <a:pt x="120523" y="24130"/>
                  </a:lnTo>
                  <a:lnTo>
                    <a:pt x="124371" y="21590"/>
                  </a:lnTo>
                  <a:lnTo>
                    <a:pt x="122262" y="20320"/>
                  </a:lnTo>
                  <a:lnTo>
                    <a:pt x="118046" y="17780"/>
                  </a:lnTo>
                  <a:lnTo>
                    <a:pt x="123913" y="15240"/>
                  </a:lnTo>
                  <a:lnTo>
                    <a:pt x="125120" y="13970"/>
                  </a:lnTo>
                  <a:lnTo>
                    <a:pt x="124053" y="13970"/>
                  </a:lnTo>
                  <a:lnTo>
                    <a:pt x="122682" y="13970"/>
                  </a:lnTo>
                  <a:lnTo>
                    <a:pt x="121259" y="12966"/>
                  </a:lnTo>
                  <a:lnTo>
                    <a:pt x="120535" y="12700"/>
                  </a:lnTo>
                  <a:lnTo>
                    <a:pt x="119291" y="11430"/>
                  </a:lnTo>
                  <a:lnTo>
                    <a:pt x="112687" y="11430"/>
                  </a:lnTo>
                  <a:lnTo>
                    <a:pt x="112687" y="26670"/>
                  </a:lnTo>
                  <a:lnTo>
                    <a:pt x="110159" y="26670"/>
                  </a:lnTo>
                  <a:lnTo>
                    <a:pt x="110261" y="25400"/>
                  </a:lnTo>
                  <a:lnTo>
                    <a:pt x="112687" y="26670"/>
                  </a:lnTo>
                  <a:lnTo>
                    <a:pt x="112687" y="11430"/>
                  </a:lnTo>
                  <a:lnTo>
                    <a:pt x="106768" y="11430"/>
                  </a:lnTo>
                  <a:lnTo>
                    <a:pt x="105778" y="11430"/>
                  </a:lnTo>
                  <a:lnTo>
                    <a:pt x="102844" y="12700"/>
                  </a:lnTo>
                  <a:lnTo>
                    <a:pt x="104292" y="13411"/>
                  </a:lnTo>
                  <a:lnTo>
                    <a:pt x="104076" y="13970"/>
                  </a:lnTo>
                  <a:lnTo>
                    <a:pt x="105448" y="13970"/>
                  </a:lnTo>
                  <a:lnTo>
                    <a:pt x="104470" y="12903"/>
                  </a:lnTo>
                  <a:lnTo>
                    <a:pt x="104292" y="12700"/>
                  </a:lnTo>
                  <a:lnTo>
                    <a:pt x="104546" y="12700"/>
                  </a:lnTo>
                  <a:lnTo>
                    <a:pt x="104533" y="12966"/>
                  </a:lnTo>
                  <a:lnTo>
                    <a:pt x="105448" y="13970"/>
                  </a:lnTo>
                  <a:lnTo>
                    <a:pt x="105651" y="13970"/>
                  </a:lnTo>
                  <a:lnTo>
                    <a:pt x="106476" y="15240"/>
                  </a:lnTo>
                  <a:lnTo>
                    <a:pt x="108927" y="16510"/>
                  </a:lnTo>
                  <a:lnTo>
                    <a:pt x="104914" y="16510"/>
                  </a:lnTo>
                  <a:lnTo>
                    <a:pt x="104203" y="15240"/>
                  </a:lnTo>
                  <a:lnTo>
                    <a:pt x="103695" y="15240"/>
                  </a:lnTo>
                  <a:lnTo>
                    <a:pt x="103543" y="16510"/>
                  </a:lnTo>
                  <a:lnTo>
                    <a:pt x="101676" y="16510"/>
                  </a:lnTo>
                  <a:lnTo>
                    <a:pt x="106743" y="17780"/>
                  </a:lnTo>
                  <a:lnTo>
                    <a:pt x="105549" y="17780"/>
                  </a:lnTo>
                  <a:lnTo>
                    <a:pt x="102946" y="19050"/>
                  </a:lnTo>
                  <a:lnTo>
                    <a:pt x="104762" y="19050"/>
                  </a:lnTo>
                  <a:lnTo>
                    <a:pt x="105727" y="20320"/>
                  </a:lnTo>
                  <a:lnTo>
                    <a:pt x="101879" y="19050"/>
                  </a:lnTo>
                  <a:lnTo>
                    <a:pt x="100596" y="19050"/>
                  </a:lnTo>
                  <a:lnTo>
                    <a:pt x="98869" y="17780"/>
                  </a:lnTo>
                  <a:lnTo>
                    <a:pt x="98679" y="19050"/>
                  </a:lnTo>
                  <a:lnTo>
                    <a:pt x="99872" y="19050"/>
                  </a:lnTo>
                  <a:lnTo>
                    <a:pt x="100812" y="20320"/>
                  </a:lnTo>
                  <a:lnTo>
                    <a:pt x="104267" y="21590"/>
                  </a:lnTo>
                  <a:lnTo>
                    <a:pt x="102400" y="21590"/>
                  </a:lnTo>
                  <a:lnTo>
                    <a:pt x="105359" y="22860"/>
                  </a:lnTo>
                  <a:lnTo>
                    <a:pt x="102882" y="23888"/>
                  </a:lnTo>
                  <a:lnTo>
                    <a:pt x="102311" y="23075"/>
                  </a:lnTo>
                  <a:lnTo>
                    <a:pt x="102374" y="24091"/>
                  </a:lnTo>
                  <a:lnTo>
                    <a:pt x="106032" y="25400"/>
                  </a:lnTo>
                  <a:lnTo>
                    <a:pt x="106743" y="25400"/>
                  </a:lnTo>
                  <a:lnTo>
                    <a:pt x="107607" y="25781"/>
                  </a:lnTo>
                  <a:lnTo>
                    <a:pt x="108343" y="25400"/>
                  </a:lnTo>
                  <a:lnTo>
                    <a:pt x="108470" y="25400"/>
                  </a:lnTo>
                  <a:lnTo>
                    <a:pt x="109474" y="26606"/>
                  </a:lnTo>
                  <a:lnTo>
                    <a:pt x="109613" y="26670"/>
                  </a:lnTo>
                  <a:lnTo>
                    <a:pt x="108521" y="27940"/>
                  </a:lnTo>
                  <a:lnTo>
                    <a:pt x="104978" y="27940"/>
                  </a:lnTo>
                  <a:lnTo>
                    <a:pt x="107518" y="26670"/>
                  </a:lnTo>
                  <a:lnTo>
                    <a:pt x="109524" y="26670"/>
                  </a:lnTo>
                  <a:lnTo>
                    <a:pt x="107607" y="25781"/>
                  </a:lnTo>
                  <a:lnTo>
                    <a:pt x="105867" y="26670"/>
                  </a:lnTo>
                  <a:lnTo>
                    <a:pt x="104279" y="26670"/>
                  </a:lnTo>
                  <a:lnTo>
                    <a:pt x="105740" y="25400"/>
                  </a:lnTo>
                  <a:lnTo>
                    <a:pt x="100164" y="25400"/>
                  </a:lnTo>
                  <a:lnTo>
                    <a:pt x="98983" y="26670"/>
                  </a:lnTo>
                  <a:lnTo>
                    <a:pt x="101790" y="26670"/>
                  </a:lnTo>
                  <a:lnTo>
                    <a:pt x="100596" y="27940"/>
                  </a:lnTo>
                  <a:lnTo>
                    <a:pt x="103517" y="27940"/>
                  </a:lnTo>
                  <a:lnTo>
                    <a:pt x="105448" y="29210"/>
                  </a:lnTo>
                  <a:lnTo>
                    <a:pt x="108750" y="30480"/>
                  </a:lnTo>
                  <a:lnTo>
                    <a:pt x="96405" y="29210"/>
                  </a:lnTo>
                  <a:lnTo>
                    <a:pt x="100952" y="30480"/>
                  </a:lnTo>
                  <a:lnTo>
                    <a:pt x="103251" y="31750"/>
                  </a:lnTo>
                  <a:lnTo>
                    <a:pt x="107696" y="31750"/>
                  </a:lnTo>
                  <a:lnTo>
                    <a:pt x="107251" y="31978"/>
                  </a:lnTo>
                  <a:lnTo>
                    <a:pt x="107251" y="39370"/>
                  </a:lnTo>
                  <a:lnTo>
                    <a:pt x="107175" y="40640"/>
                  </a:lnTo>
                  <a:lnTo>
                    <a:pt x="106514" y="39370"/>
                  </a:lnTo>
                  <a:lnTo>
                    <a:pt x="105879" y="40640"/>
                  </a:lnTo>
                  <a:lnTo>
                    <a:pt x="105143" y="40640"/>
                  </a:lnTo>
                  <a:lnTo>
                    <a:pt x="105117" y="39370"/>
                  </a:lnTo>
                  <a:lnTo>
                    <a:pt x="104990" y="38100"/>
                  </a:lnTo>
                  <a:lnTo>
                    <a:pt x="105168" y="39370"/>
                  </a:lnTo>
                  <a:lnTo>
                    <a:pt x="106514" y="39370"/>
                  </a:lnTo>
                  <a:lnTo>
                    <a:pt x="107251" y="39370"/>
                  </a:lnTo>
                  <a:lnTo>
                    <a:pt x="107251" y="31978"/>
                  </a:lnTo>
                  <a:lnTo>
                    <a:pt x="105219" y="33020"/>
                  </a:lnTo>
                  <a:lnTo>
                    <a:pt x="106921" y="33020"/>
                  </a:lnTo>
                  <a:lnTo>
                    <a:pt x="104241" y="34213"/>
                  </a:lnTo>
                  <a:lnTo>
                    <a:pt x="104571" y="34290"/>
                  </a:lnTo>
                  <a:lnTo>
                    <a:pt x="104076" y="34290"/>
                  </a:lnTo>
                  <a:lnTo>
                    <a:pt x="104241" y="34213"/>
                  </a:lnTo>
                  <a:lnTo>
                    <a:pt x="102666" y="33845"/>
                  </a:lnTo>
                  <a:lnTo>
                    <a:pt x="102552" y="34290"/>
                  </a:lnTo>
                  <a:lnTo>
                    <a:pt x="100952" y="34290"/>
                  </a:lnTo>
                  <a:lnTo>
                    <a:pt x="101346" y="35560"/>
                  </a:lnTo>
                  <a:lnTo>
                    <a:pt x="103720" y="36830"/>
                  </a:lnTo>
                  <a:lnTo>
                    <a:pt x="104190" y="38100"/>
                  </a:lnTo>
                  <a:lnTo>
                    <a:pt x="100952" y="38100"/>
                  </a:lnTo>
                  <a:lnTo>
                    <a:pt x="102501" y="40640"/>
                  </a:lnTo>
                  <a:lnTo>
                    <a:pt x="100050" y="41910"/>
                  </a:lnTo>
                  <a:lnTo>
                    <a:pt x="97739" y="43180"/>
                  </a:lnTo>
                  <a:lnTo>
                    <a:pt x="100711" y="44450"/>
                  </a:lnTo>
                  <a:lnTo>
                    <a:pt x="101815" y="44450"/>
                  </a:lnTo>
                  <a:lnTo>
                    <a:pt x="101981" y="45720"/>
                  </a:lnTo>
                  <a:lnTo>
                    <a:pt x="101549" y="45720"/>
                  </a:lnTo>
                  <a:lnTo>
                    <a:pt x="104267" y="48260"/>
                  </a:lnTo>
                  <a:lnTo>
                    <a:pt x="100838" y="49530"/>
                  </a:lnTo>
                  <a:lnTo>
                    <a:pt x="98615" y="49530"/>
                  </a:lnTo>
                  <a:lnTo>
                    <a:pt x="106083" y="50800"/>
                  </a:lnTo>
                  <a:lnTo>
                    <a:pt x="103124" y="52070"/>
                  </a:lnTo>
                  <a:lnTo>
                    <a:pt x="102616" y="50800"/>
                  </a:lnTo>
                  <a:lnTo>
                    <a:pt x="101028" y="53340"/>
                  </a:lnTo>
                  <a:lnTo>
                    <a:pt x="103530" y="55880"/>
                  </a:lnTo>
                  <a:lnTo>
                    <a:pt x="98729" y="57150"/>
                  </a:lnTo>
                  <a:lnTo>
                    <a:pt x="103085" y="57150"/>
                  </a:lnTo>
                  <a:lnTo>
                    <a:pt x="96507" y="58420"/>
                  </a:lnTo>
                  <a:lnTo>
                    <a:pt x="102616" y="59690"/>
                  </a:lnTo>
                  <a:lnTo>
                    <a:pt x="98386" y="59690"/>
                  </a:lnTo>
                  <a:lnTo>
                    <a:pt x="96126" y="60960"/>
                  </a:lnTo>
                  <a:lnTo>
                    <a:pt x="95796" y="60960"/>
                  </a:lnTo>
                  <a:lnTo>
                    <a:pt x="99872" y="62230"/>
                  </a:lnTo>
                  <a:lnTo>
                    <a:pt x="97243" y="62230"/>
                  </a:lnTo>
                  <a:lnTo>
                    <a:pt x="100507" y="63500"/>
                  </a:lnTo>
                  <a:lnTo>
                    <a:pt x="99796" y="63500"/>
                  </a:lnTo>
                  <a:lnTo>
                    <a:pt x="101130" y="64770"/>
                  </a:lnTo>
                  <a:lnTo>
                    <a:pt x="97307" y="66040"/>
                  </a:lnTo>
                  <a:lnTo>
                    <a:pt x="95669" y="66040"/>
                  </a:lnTo>
                  <a:lnTo>
                    <a:pt x="98145" y="67310"/>
                  </a:lnTo>
                  <a:lnTo>
                    <a:pt x="95885" y="67310"/>
                  </a:lnTo>
                  <a:lnTo>
                    <a:pt x="96024" y="67449"/>
                  </a:lnTo>
                  <a:lnTo>
                    <a:pt x="98806" y="68580"/>
                  </a:lnTo>
                  <a:lnTo>
                    <a:pt x="96075" y="67525"/>
                  </a:lnTo>
                  <a:lnTo>
                    <a:pt x="97053" y="68580"/>
                  </a:lnTo>
                  <a:lnTo>
                    <a:pt x="95694" y="68580"/>
                  </a:lnTo>
                  <a:lnTo>
                    <a:pt x="95542" y="69850"/>
                  </a:lnTo>
                  <a:lnTo>
                    <a:pt x="94068" y="69850"/>
                  </a:lnTo>
                  <a:lnTo>
                    <a:pt x="93332" y="71120"/>
                  </a:lnTo>
                  <a:lnTo>
                    <a:pt x="94754" y="72390"/>
                  </a:lnTo>
                  <a:lnTo>
                    <a:pt x="94513" y="74930"/>
                  </a:lnTo>
                  <a:lnTo>
                    <a:pt x="95618" y="73660"/>
                  </a:lnTo>
                  <a:lnTo>
                    <a:pt x="99428" y="74930"/>
                  </a:lnTo>
                  <a:lnTo>
                    <a:pt x="97663" y="74930"/>
                  </a:lnTo>
                  <a:lnTo>
                    <a:pt x="100152" y="76200"/>
                  </a:lnTo>
                  <a:lnTo>
                    <a:pt x="99682" y="76200"/>
                  </a:lnTo>
                  <a:lnTo>
                    <a:pt x="98628" y="75819"/>
                  </a:lnTo>
                  <a:lnTo>
                    <a:pt x="98628" y="86360"/>
                  </a:lnTo>
                  <a:lnTo>
                    <a:pt x="96647" y="85420"/>
                  </a:lnTo>
                  <a:lnTo>
                    <a:pt x="96939" y="85090"/>
                  </a:lnTo>
                  <a:lnTo>
                    <a:pt x="98628" y="86360"/>
                  </a:lnTo>
                  <a:lnTo>
                    <a:pt x="98628" y="75819"/>
                  </a:lnTo>
                  <a:lnTo>
                    <a:pt x="96240" y="74930"/>
                  </a:lnTo>
                  <a:lnTo>
                    <a:pt x="95186" y="74930"/>
                  </a:lnTo>
                  <a:lnTo>
                    <a:pt x="96278" y="76200"/>
                  </a:lnTo>
                  <a:lnTo>
                    <a:pt x="95529" y="76200"/>
                  </a:lnTo>
                  <a:lnTo>
                    <a:pt x="95173" y="75984"/>
                  </a:lnTo>
                  <a:lnTo>
                    <a:pt x="95262" y="76200"/>
                  </a:lnTo>
                  <a:lnTo>
                    <a:pt x="89916" y="76200"/>
                  </a:lnTo>
                  <a:lnTo>
                    <a:pt x="93510" y="77470"/>
                  </a:lnTo>
                  <a:lnTo>
                    <a:pt x="92494" y="77470"/>
                  </a:lnTo>
                  <a:lnTo>
                    <a:pt x="92265" y="78740"/>
                  </a:lnTo>
                  <a:lnTo>
                    <a:pt x="93345" y="78740"/>
                  </a:lnTo>
                  <a:lnTo>
                    <a:pt x="93357" y="80010"/>
                  </a:lnTo>
                  <a:lnTo>
                    <a:pt x="96266" y="81280"/>
                  </a:lnTo>
                  <a:lnTo>
                    <a:pt x="95554" y="81280"/>
                  </a:lnTo>
                  <a:lnTo>
                    <a:pt x="97866" y="82550"/>
                  </a:lnTo>
                  <a:lnTo>
                    <a:pt x="96824" y="82550"/>
                  </a:lnTo>
                  <a:lnTo>
                    <a:pt x="94386" y="83820"/>
                  </a:lnTo>
                  <a:lnTo>
                    <a:pt x="94488" y="85090"/>
                  </a:lnTo>
                  <a:lnTo>
                    <a:pt x="95834" y="86360"/>
                  </a:lnTo>
                  <a:lnTo>
                    <a:pt x="96037" y="86131"/>
                  </a:lnTo>
                  <a:lnTo>
                    <a:pt x="96062" y="86360"/>
                  </a:lnTo>
                  <a:lnTo>
                    <a:pt x="95834" y="86360"/>
                  </a:lnTo>
                  <a:lnTo>
                    <a:pt x="94221" y="86360"/>
                  </a:lnTo>
                  <a:lnTo>
                    <a:pt x="94488" y="87630"/>
                  </a:lnTo>
                  <a:lnTo>
                    <a:pt x="96481" y="90170"/>
                  </a:lnTo>
                  <a:lnTo>
                    <a:pt x="96240" y="90170"/>
                  </a:lnTo>
                  <a:lnTo>
                    <a:pt x="99987" y="92710"/>
                  </a:lnTo>
                  <a:lnTo>
                    <a:pt x="87922" y="93980"/>
                  </a:lnTo>
                  <a:lnTo>
                    <a:pt x="93268" y="95250"/>
                  </a:lnTo>
                  <a:lnTo>
                    <a:pt x="93002" y="95250"/>
                  </a:lnTo>
                  <a:lnTo>
                    <a:pt x="95694" y="97790"/>
                  </a:lnTo>
                  <a:lnTo>
                    <a:pt x="95135" y="97790"/>
                  </a:lnTo>
                  <a:lnTo>
                    <a:pt x="93751" y="96520"/>
                  </a:lnTo>
                  <a:lnTo>
                    <a:pt x="92036" y="96520"/>
                  </a:lnTo>
                  <a:lnTo>
                    <a:pt x="96240" y="99060"/>
                  </a:lnTo>
                  <a:lnTo>
                    <a:pt x="91046" y="100330"/>
                  </a:lnTo>
                  <a:lnTo>
                    <a:pt x="93827" y="101600"/>
                  </a:lnTo>
                  <a:lnTo>
                    <a:pt x="85826" y="101600"/>
                  </a:lnTo>
                  <a:lnTo>
                    <a:pt x="93878" y="105410"/>
                  </a:lnTo>
                  <a:lnTo>
                    <a:pt x="88671" y="106680"/>
                  </a:lnTo>
                  <a:lnTo>
                    <a:pt x="91643" y="106680"/>
                  </a:lnTo>
                  <a:lnTo>
                    <a:pt x="93459" y="110490"/>
                  </a:lnTo>
                  <a:lnTo>
                    <a:pt x="88099" y="113030"/>
                  </a:lnTo>
                  <a:lnTo>
                    <a:pt x="86004" y="116840"/>
                  </a:lnTo>
                  <a:lnTo>
                    <a:pt x="85356" y="118110"/>
                  </a:lnTo>
                  <a:lnTo>
                    <a:pt x="87503" y="118110"/>
                  </a:lnTo>
                  <a:lnTo>
                    <a:pt x="95478" y="118110"/>
                  </a:lnTo>
                  <a:lnTo>
                    <a:pt x="90868" y="119380"/>
                  </a:lnTo>
                  <a:lnTo>
                    <a:pt x="87503" y="118110"/>
                  </a:lnTo>
                  <a:lnTo>
                    <a:pt x="91300" y="121920"/>
                  </a:lnTo>
                  <a:lnTo>
                    <a:pt x="86715" y="123190"/>
                  </a:lnTo>
                  <a:lnTo>
                    <a:pt x="89903" y="125730"/>
                  </a:lnTo>
                  <a:lnTo>
                    <a:pt x="89814" y="128270"/>
                  </a:lnTo>
                  <a:lnTo>
                    <a:pt x="89535" y="128270"/>
                  </a:lnTo>
                  <a:lnTo>
                    <a:pt x="88569" y="127495"/>
                  </a:lnTo>
                  <a:lnTo>
                    <a:pt x="89814" y="128270"/>
                  </a:lnTo>
                  <a:lnTo>
                    <a:pt x="89814" y="125730"/>
                  </a:lnTo>
                  <a:lnTo>
                    <a:pt x="85585" y="125730"/>
                  </a:lnTo>
                  <a:lnTo>
                    <a:pt x="87896" y="127076"/>
                  </a:lnTo>
                  <a:lnTo>
                    <a:pt x="86906" y="128270"/>
                  </a:lnTo>
                  <a:lnTo>
                    <a:pt x="85369" y="128270"/>
                  </a:lnTo>
                  <a:lnTo>
                    <a:pt x="89916" y="129540"/>
                  </a:lnTo>
                  <a:lnTo>
                    <a:pt x="87604" y="129540"/>
                  </a:lnTo>
                  <a:lnTo>
                    <a:pt x="85928" y="130810"/>
                  </a:lnTo>
                  <a:lnTo>
                    <a:pt x="87363" y="130810"/>
                  </a:lnTo>
                  <a:lnTo>
                    <a:pt x="89916" y="132080"/>
                  </a:lnTo>
                  <a:lnTo>
                    <a:pt x="88125" y="133350"/>
                  </a:lnTo>
                  <a:lnTo>
                    <a:pt x="91274" y="133350"/>
                  </a:lnTo>
                  <a:lnTo>
                    <a:pt x="86372" y="134620"/>
                  </a:lnTo>
                  <a:lnTo>
                    <a:pt x="86207" y="134620"/>
                  </a:lnTo>
                  <a:lnTo>
                    <a:pt x="86906" y="135890"/>
                  </a:lnTo>
                  <a:lnTo>
                    <a:pt x="87604" y="136309"/>
                  </a:lnTo>
                  <a:lnTo>
                    <a:pt x="87515" y="137160"/>
                  </a:lnTo>
                  <a:lnTo>
                    <a:pt x="85559" y="137160"/>
                  </a:lnTo>
                  <a:lnTo>
                    <a:pt x="86347" y="138430"/>
                  </a:lnTo>
                  <a:lnTo>
                    <a:pt x="83007" y="138430"/>
                  </a:lnTo>
                  <a:lnTo>
                    <a:pt x="93002" y="140970"/>
                  </a:lnTo>
                  <a:lnTo>
                    <a:pt x="85712" y="140970"/>
                  </a:lnTo>
                  <a:lnTo>
                    <a:pt x="87985" y="143510"/>
                  </a:lnTo>
                  <a:lnTo>
                    <a:pt x="89471" y="144780"/>
                  </a:lnTo>
                  <a:lnTo>
                    <a:pt x="85204" y="144780"/>
                  </a:lnTo>
                  <a:lnTo>
                    <a:pt x="86563" y="145796"/>
                  </a:lnTo>
                  <a:lnTo>
                    <a:pt x="89535" y="144957"/>
                  </a:lnTo>
                  <a:lnTo>
                    <a:pt x="90284" y="147154"/>
                  </a:lnTo>
                  <a:lnTo>
                    <a:pt x="90817" y="147320"/>
                  </a:lnTo>
                  <a:lnTo>
                    <a:pt x="89484" y="149860"/>
                  </a:lnTo>
                  <a:lnTo>
                    <a:pt x="88785" y="149860"/>
                  </a:lnTo>
                  <a:lnTo>
                    <a:pt x="87477" y="148590"/>
                  </a:lnTo>
                  <a:lnTo>
                    <a:pt x="86690" y="148590"/>
                  </a:lnTo>
                  <a:lnTo>
                    <a:pt x="88417" y="149860"/>
                  </a:lnTo>
                  <a:lnTo>
                    <a:pt x="85864" y="151130"/>
                  </a:lnTo>
                  <a:lnTo>
                    <a:pt x="86880" y="152247"/>
                  </a:lnTo>
                  <a:lnTo>
                    <a:pt x="86347" y="151917"/>
                  </a:lnTo>
                  <a:lnTo>
                    <a:pt x="86550" y="152120"/>
                  </a:lnTo>
                  <a:lnTo>
                    <a:pt x="87007" y="152387"/>
                  </a:lnTo>
                  <a:lnTo>
                    <a:pt x="88226" y="153670"/>
                  </a:lnTo>
                  <a:lnTo>
                    <a:pt x="90970" y="153670"/>
                  </a:lnTo>
                  <a:lnTo>
                    <a:pt x="94132" y="154940"/>
                  </a:lnTo>
                  <a:lnTo>
                    <a:pt x="95758" y="156210"/>
                  </a:lnTo>
                  <a:lnTo>
                    <a:pt x="89712" y="154940"/>
                  </a:lnTo>
                  <a:lnTo>
                    <a:pt x="94030" y="157480"/>
                  </a:lnTo>
                  <a:lnTo>
                    <a:pt x="86931" y="155117"/>
                  </a:lnTo>
                  <a:lnTo>
                    <a:pt x="87769" y="156210"/>
                  </a:lnTo>
                  <a:lnTo>
                    <a:pt x="89674" y="156210"/>
                  </a:lnTo>
                  <a:lnTo>
                    <a:pt x="89496" y="157480"/>
                  </a:lnTo>
                  <a:lnTo>
                    <a:pt x="86893" y="157480"/>
                  </a:lnTo>
                  <a:lnTo>
                    <a:pt x="90792" y="158750"/>
                  </a:lnTo>
                  <a:lnTo>
                    <a:pt x="88430" y="158750"/>
                  </a:lnTo>
                  <a:lnTo>
                    <a:pt x="88569" y="160020"/>
                  </a:lnTo>
                  <a:lnTo>
                    <a:pt x="93497" y="161290"/>
                  </a:lnTo>
                  <a:lnTo>
                    <a:pt x="91351" y="162560"/>
                  </a:lnTo>
                  <a:lnTo>
                    <a:pt x="86931" y="162560"/>
                  </a:lnTo>
                  <a:lnTo>
                    <a:pt x="89827" y="163830"/>
                  </a:lnTo>
                  <a:lnTo>
                    <a:pt x="85928" y="162560"/>
                  </a:lnTo>
                  <a:lnTo>
                    <a:pt x="86995" y="163830"/>
                  </a:lnTo>
                  <a:lnTo>
                    <a:pt x="88760" y="163830"/>
                  </a:lnTo>
                  <a:lnTo>
                    <a:pt x="91503" y="165100"/>
                  </a:lnTo>
                  <a:lnTo>
                    <a:pt x="90157" y="166370"/>
                  </a:lnTo>
                  <a:lnTo>
                    <a:pt x="90297" y="166585"/>
                  </a:lnTo>
                  <a:lnTo>
                    <a:pt x="90678" y="166827"/>
                  </a:lnTo>
                  <a:lnTo>
                    <a:pt x="90893" y="166649"/>
                  </a:lnTo>
                  <a:lnTo>
                    <a:pt x="91224" y="166446"/>
                  </a:lnTo>
                  <a:lnTo>
                    <a:pt x="91097" y="166370"/>
                  </a:lnTo>
                  <a:lnTo>
                    <a:pt x="95669" y="166370"/>
                  </a:lnTo>
                  <a:lnTo>
                    <a:pt x="94475" y="167640"/>
                  </a:lnTo>
                  <a:lnTo>
                    <a:pt x="91998" y="167640"/>
                  </a:lnTo>
                  <a:lnTo>
                    <a:pt x="94449" y="168910"/>
                  </a:lnTo>
                  <a:lnTo>
                    <a:pt x="88303" y="168910"/>
                  </a:lnTo>
                  <a:lnTo>
                    <a:pt x="91490" y="170180"/>
                  </a:lnTo>
                  <a:lnTo>
                    <a:pt x="88988" y="170180"/>
                  </a:lnTo>
                  <a:lnTo>
                    <a:pt x="92379" y="171450"/>
                  </a:lnTo>
                  <a:lnTo>
                    <a:pt x="88823" y="171450"/>
                  </a:lnTo>
                  <a:lnTo>
                    <a:pt x="88214" y="172720"/>
                  </a:lnTo>
                  <a:lnTo>
                    <a:pt x="93789" y="171450"/>
                  </a:lnTo>
                  <a:lnTo>
                    <a:pt x="91516" y="172720"/>
                  </a:lnTo>
                  <a:lnTo>
                    <a:pt x="89281" y="172720"/>
                  </a:lnTo>
                  <a:lnTo>
                    <a:pt x="91922" y="175260"/>
                  </a:lnTo>
                  <a:lnTo>
                    <a:pt x="89649" y="175260"/>
                  </a:lnTo>
                  <a:lnTo>
                    <a:pt x="86321" y="173990"/>
                  </a:lnTo>
                  <a:lnTo>
                    <a:pt x="86829" y="176530"/>
                  </a:lnTo>
                  <a:lnTo>
                    <a:pt x="90576" y="177800"/>
                  </a:lnTo>
                  <a:lnTo>
                    <a:pt x="90017" y="179095"/>
                  </a:lnTo>
                  <a:lnTo>
                    <a:pt x="95415" y="180340"/>
                  </a:lnTo>
                  <a:lnTo>
                    <a:pt x="89471" y="180340"/>
                  </a:lnTo>
                  <a:lnTo>
                    <a:pt x="87160" y="180340"/>
                  </a:lnTo>
                  <a:lnTo>
                    <a:pt x="89573" y="181610"/>
                  </a:lnTo>
                  <a:lnTo>
                    <a:pt x="89192" y="181610"/>
                  </a:lnTo>
                  <a:lnTo>
                    <a:pt x="86982" y="180555"/>
                  </a:lnTo>
                  <a:lnTo>
                    <a:pt x="86144" y="181610"/>
                  </a:lnTo>
                  <a:lnTo>
                    <a:pt x="88239" y="182880"/>
                  </a:lnTo>
                  <a:lnTo>
                    <a:pt x="89789" y="185420"/>
                  </a:lnTo>
                  <a:lnTo>
                    <a:pt x="88392" y="184150"/>
                  </a:lnTo>
                  <a:lnTo>
                    <a:pt x="87045" y="185420"/>
                  </a:lnTo>
                  <a:lnTo>
                    <a:pt x="87464" y="185420"/>
                  </a:lnTo>
                  <a:lnTo>
                    <a:pt x="86728" y="186690"/>
                  </a:lnTo>
                  <a:lnTo>
                    <a:pt x="89928" y="186690"/>
                  </a:lnTo>
                  <a:lnTo>
                    <a:pt x="86918" y="187960"/>
                  </a:lnTo>
                  <a:lnTo>
                    <a:pt x="87858" y="190500"/>
                  </a:lnTo>
                  <a:lnTo>
                    <a:pt x="89065" y="191770"/>
                  </a:lnTo>
                  <a:lnTo>
                    <a:pt x="86817" y="193040"/>
                  </a:lnTo>
                  <a:lnTo>
                    <a:pt x="86829" y="191770"/>
                  </a:lnTo>
                  <a:lnTo>
                    <a:pt x="85623" y="191770"/>
                  </a:lnTo>
                  <a:lnTo>
                    <a:pt x="86563" y="193941"/>
                  </a:lnTo>
                  <a:lnTo>
                    <a:pt x="86728" y="194310"/>
                  </a:lnTo>
                  <a:lnTo>
                    <a:pt x="89141" y="194310"/>
                  </a:lnTo>
                  <a:lnTo>
                    <a:pt x="88201" y="193040"/>
                  </a:lnTo>
                  <a:lnTo>
                    <a:pt x="90119" y="193040"/>
                  </a:lnTo>
                  <a:lnTo>
                    <a:pt x="91516" y="194310"/>
                  </a:lnTo>
                  <a:lnTo>
                    <a:pt x="89573" y="194310"/>
                  </a:lnTo>
                  <a:lnTo>
                    <a:pt x="85204" y="195580"/>
                  </a:lnTo>
                  <a:lnTo>
                    <a:pt x="90119" y="195580"/>
                  </a:lnTo>
                  <a:lnTo>
                    <a:pt x="94386" y="195580"/>
                  </a:lnTo>
                  <a:lnTo>
                    <a:pt x="91376" y="196850"/>
                  </a:lnTo>
                  <a:lnTo>
                    <a:pt x="92329" y="196850"/>
                  </a:lnTo>
                  <a:lnTo>
                    <a:pt x="92036" y="197751"/>
                  </a:lnTo>
                  <a:lnTo>
                    <a:pt x="93497" y="198120"/>
                  </a:lnTo>
                  <a:lnTo>
                    <a:pt x="91909" y="198120"/>
                  </a:lnTo>
                  <a:lnTo>
                    <a:pt x="86207" y="198120"/>
                  </a:lnTo>
                  <a:lnTo>
                    <a:pt x="84607" y="199390"/>
                  </a:lnTo>
                  <a:lnTo>
                    <a:pt x="85521" y="199390"/>
                  </a:lnTo>
                  <a:lnTo>
                    <a:pt x="92659" y="200660"/>
                  </a:lnTo>
                  <a:lnTo>
                    <a:pt x="86880" y="200660"/>
                  </a:lnTo>
                  <a:lnTo>
                    <a:pt x="86639" y="200660"/>
                  </a:lnTo>
                  <a:lnTo>
                    <a:pt x="87033" y="200774"/>
                  </a:lnTo>
                  <a:lnTo>
                    <a:pt x="88671" y="201930"/>
                  </a:lnTo>
                  <a:lnTo>
                    <a:pt x="80632" y="201930"/>
                  </a:lnTo>
                  <a:lnTo>
                    <a:pt x="84251" y="203200"/>
                  </a:lnTo>
                  <a:lnTo>
                    <a:pt x="84607" y="203200"/>
                  </a:lnTo>
                  <a:lnTo>
                    <a:pt x="87947" y="204470"/>
                  </a:lnTo>
                  <a:lnTo>
                    <a:pt x="80111" y="205740"/>
                  </a:lnTo>
                  <a:lnTo>
                    <a:pt x="84670" y="207010"/>
                  </a:lnTo>
                  <a:lnTo>
                    <a:pt x="86474" y="208280"/>
                  </a:lnTo>
                  <a:lnTo>
                    <a:pt x="89865" y="209550"/>
                  </a:lnTo>
                  <a:lnTo>
                    <a:pt x="91427" y="210820"/>
                  </a:lnTo>
                  <a:lnTo>
                    <a:pt x="89750" y="210820"/>
                  </a:lnTo>
                  <a:lnTo>
                    <a:pt x="87769" y="209550"/>
                  </a:lnTo>
                  <a:lnTo>
                    <a:pt x="86207" y="210820"/>
                  </a:lnTo>
                  <a:lnTo>
                    <a:pt x="86410" y="210820"/>
                  </a:lnTo>
                  <a:lnTo>
                    <a:pt x="87503" y="212090"/>
                  </a:lnTo>
                  <a:lnTo>
                    <a:pt x="88036" y="212090"/>
                  </a:lnTo>
                  <a:lnTo>
                    <a:pt x="88265" y="212178"/>
                  </a:lnTo>
                  <a:lnTo>
                    <a:pt x="90741" y="212090"/>
                  </a:lnTo>
                  <a:lnTo>
                    <a:pt x="93179" y="210820"/>
                  </a:lnTo>
                  <a:lnTo>
                    <a:pt x="97726" y="210820"/>
                  </a:lnTo>
                  <a:lnTo>
                    <a:pt x="92075" y="209550"/>
                  </a:lnTo>
                  <a:lnTo>
                    <a:pt x="95656" y="209550"/>
                  </a:lnTo>
                  <a:lnTo>
                    <a:pt x="94373" y="208280"/>
                  </a:lnTo>
                  <a:lnTo>
                    <a:pt x="92494" y="208280"/>
                  </a:lnTo>
                  <a:lnTo>
                    <a:pt x="88912" y="207010"/>
                  </a:lnTo>
                  <a:lnTo>
                    <a:pt x="93954" y="207010"/>
                  </a:lnTo>
                  <a:lnTo>
                    <a:pt x="91948" y="205740"/>
                  </a:lnTo>
                  <a:lnTo>
                    <a:pt x="93243" y="205740"/>
                  </a:lnTo>
                  <a:lnTo>
                    <a:pt x="94919" y="205740"/>
                  </a:lnTo>
                  <a:lnTo>
                    <a:pt x="90843" y="204470"/>
                  </a:lnTo>
                  <a:lnTo>
                    <a:pt x="97853" y="204470"/>
                  </a:lnTo>
                  <a:lnTo>
                    <a:pt x="91567" y="203200"/>
                  </a:lnTo>
                  <a:lnTo>
                    <a:pt x="97955" y="203200"/>
                  </a:lnTo>
                  <a:lnTo>
                    <a:pt x="93256" y="201930"/>
                  </a:lnTo>
                  <a:lnTo>
                    <a:pt x="98298" y="201930"/>
                  </a:lnTo>
                  <a:lnTo>
                    <a:pt x="94526" y="200660"/>
                  </a:lnTo>
                  <a:lnTo>
                    <a:pt x="96888" y="200660"/>
                  </a:lnTo>
                  <a:lnTo>
                    <a:pt x="95745" y="199390"/>
                  </a:lnTo>
                  <a:lnTo>
                    <a:pt x="97002" y="199390"/>
                  </a:lnTo>
                  <a:lnTo>
                    <a:pt x="98031" y="198120"/>
                  </a:lnTo>
                  <a:lnTo>
                    <a:pt x="99504" y="196850"/>
                  </a:lnTo>
                  <a:lnTo>
                    <a:pt x="96342" y="196850"/>
                  </a:lnTo>
                  <a:lnTo>
                    <a:pt x="97167" y="195580"/>
                  </a:lnTo>
                  <a:lnTo>
                    <a:pt x="98844" y="195580"/>
                  </a:lnTo>
                  <a:lnTo>
                    <a:pt x="98450" y="194310"/>
                  </a:lnTo>
                  <a:lnTo>
                    <a:pt x="101282" y="195580"/>
                  </a:lnTo>
                  <a:lnTo>
                    <a:pt x="101231" y="194310"/>
                  </a:lnTo>
                  <a:lnTo>
                    <a:pt x="98132" y="193040"/>
                  </a:lnTo>
                  <a:lnTo>
                    <a:pt x="100164" y="191770"/>
                  </a:lnTo>
                  <a:lnTo>
                    <a:pt x="99047" y="191770"/>
                  </a:lnTo>
                  <a:lnTo>
                    <a:pt x="100330" y="190500"/>
                  </a:lnTo>
                  <a:lnTo>
                    <a:pt x="98920" y="190500"/>
                  </a:lnTo>
                  <a:lnTo>
                    <a:pt x="98920" y="191770"/>
                  </a:lnTo>
                  <a:lnTo>
                    <a:pt x="97663" y="191770"/>
                  </a:lnTo>
                  <a:lnTo>
                    <a:pt x="97320" y="191770"/>
                  </a:lnTo>
                  <a:lnTo>
                    <a:pt x="95542" y="190817"/>
                  </a:lnTo>
                  <a:lnTo>
                    <a:pt x="95338" y="191770"/>
                  </a:lnTo>
                  <a:lnTo>
                    <a:pt x="94919" y="191287"/>
                  </a:lnTo>
                  <a:lnTo>
                    <a:pt x="94919" y="191770"/>
                  </a:lnTo>
                  <a:lnTo>
                    <a:pt x="92659" y="191770"/>
                  </a:lnTo>
                  <a:lnTo>
                    <a:pt x="91020" y="190500"/>
                  </a:lnTo>
                  <a:lnTo>
                    <a:pt x="92468" y="190500"/>
                  </a:lnTo>
                  <a:lnTo>
                    <a:pt x="94919" y="191770"/>
                  </a:lnTo>
                  <a:lnTo>
                    <a:pt x="94919" y="191287"/>
                  </a:lnTo>
                  <a:lnTo>
                    <a:pt x="94322" y="190500"/>
                  </a:lnTo>
                  <a:lnTo>
                    <a:pt x="94957" y="190500"/>
                  </a:lnTo>
                  <a:lnTo>
                    <a:pt x="95542" y="190817"/>
                  </a:lnTo>
                  <a:lnTo>
                    <a:pt x="95605" y="190500"/>
                  </a:lnTo>
                  <a:lnTo>
                    <a:pt x="97663" y="191770"/>
                  </a:lnTo>
                  <a:lnTo>
                    <a:pt x="97104" y="190500"/>
                  </a:lnTo>
                  <a:lnTo>
                    <a:pt x="98729" y="190500"/>
                  </a:lnTo>
                  <a:lnTo>
                    <a:pt x="98920" y="191770"/>
                  </a:lnTo>
                  <a:lnTo>
                    <a:pt x="98920" y="190500"/>
                  </a:lnTo>
                  <a:lnTo>
                    <a:pt x="98856" y="189230"/>
                  </a:lnTo>
                  <a:lnTo>
                    <a:pt x="101422" y="190500"/>
                  </a:lnTo>
                  <a:lnTo>
                    <a:pt x="102527" y="190500"/>
                  </a:lnTo>
                  <a:lnTo>
                    <a:pt x="101130" y="189230"/>
                  </a:lnTo>
                  <a:lnTo>
                    <a:pt x="101930" y="189230"/>
                  </a:lnTo>
                  <a:lnTo>
                    <a:pt x="101079" y="188404"/>
                  </a:lnTo>
                  <a:lnTo>
                    <a:pt x="101079" y="189230"/>
                  </a:lnTo>
                  <a:lnTo>
                    <a:pt x="99606" y="189230"/>
                  </a:lnTo>
                  <a:lnTo>
                    <a:pt x="99644" y="187960"/>
                  </a:lnTo>
                  <a:lnTo>
                    <a:pt x="101079" y="189230"/>
                  </a:lnTo>
                  <a:lnTo>
                    <a:pt x="101079" y="188404"/>
                  </a:lnTo>
                  <a:lnTo>
                    <a:pt x="100622" y="187960"/>
                  </a:lnTo>
                  <a:lnTo>
                    <a:pt x="101790" y="186690"/>
                  </a:lnTo>
                  <a:lnTo>
                    <a:pt x="98107" y="186690"/>
                  </a:lnTo>
                  <a:lnTo>
                    <a:pt x="95237" y="185420"/>
                  </a:lnTo>
                  <a:lnTo>
                    <a:pt x="100203" y="184150"/>
                  </a:lnTo>
                  <a:lnTo>
                    <a:pt x="99060" y="182880"/>
                  </a:lnTo>
                  <a:lnTo>
                    <a:pt x="100088" y="182880"/>
                  </a:lnTo>
                  <a:lnTo>
                    <a:pt x="99021" y="181610"/>
                  </a:lnTo>
                  <a:lnTo>
                    <a:pt x="99631" y="181610"/>
                  </a:lnTo>
                  <a:lnTo>
                    <a:pt x="97485" y="180340"/>
                  </a:lnTo>
                  <a:lnTo>
                    <a:pt x="100647" y="180340"/>
                  </a:lnTo>
                  <a:lnTo>
                    <a:pt x="99949" y="179070"/>
                  </a:lnTo>
                  <a:lnTo>
                    <a:pt x="104495" y="179070"/>
                  </a:lnTo>
                  <a:lnTo>
                    <a:pt x="101803" y="177800"/>
                  </a:lnTo>
                  <a:lnTo>
                    <a:pt x="105181" y="177800"/>
                  </a:lnTo>
                  <a:lnTo>
                    <a:pt x="104457" y="176530"/>
                  </a:lnTo>
                  <a:lnTo>
                    <a:pt x="106146" y="176530"/>
                  </a:lnTo>
                  <a:lnTo>
                    <a:pt x="110553" y="175260"/>
                  </a:lnTo>
                  <a:lnTo>
                    <a:pt x="99364" y="172720"/>
                  </a:lnTo>
                  <a:lnTo>
                    <a:pt x="101968" y="172720"/>
                  </a:lnTo>
                  <a:lnTo>
                    <a:pt x="102539" y="171450"/>
                  </a:lnTo>
                  <a:lnTo>
                    <a:pt x="104203" y="171450"/>
                  </a:lnTo>
                  <a:lnTo>
                    <a:pt x="107632" y="171450"/>
                  </a:lnTo>
                  <a:lnTo>
                    <a:pt x="109677" y="170180"/>
                  </a:lnTo>
                  <a:lnTo>
                    <a:pt x="102704" y="170180"/>
                  </a:lnTo>
                  <a:lnTo>
                    <a:pt x="104152" y="168910"/>
                  </a:lnTo>
                  <a:lnTo>
                    <a:pt x="99593" y="168910"/>
                  </a:lnTo>
                  <a:lnTo>
                    <a:pt x="98539" y="167640"/>
                  </a:lnTo>
                  <a:lnTo>
                    <a:pt x="99085" y="166370"/>
                  </a:lnTo>
                  <a:lnTo>
                    <a:pt x="103822" y="167640"/>
                  </a:lnTo>
                  <a:lnTo>
                    <a:pt x="104013" y="167640"/>
                  </a:lnTo>
                  <a:lnTo>
                    <a:pt x="104432" y="168910"/>
                  </a:lnTo>
                  <a:lnTo>
                    <a:pt x="105067" y="168910"/>
                  </a:lnTo>
                  <a:lnTo>
                    <a:pt x="106375" y="167640"/>
                  </a:lnTo>
                  <a:lnTo>
                    <a:pt x="105676" y="167640"/>
                  </a:lnTo>
                  <a:lnTo>
                    <a:pt x="106997" y="166763"/>
                  </a:lnTo>
                  <a:lnTo>
                    <a:pt x="106375" y="167640"/>
                  </a:lnTo>
                  <a:lnTo>
                    <a:pt x="108369" y="167640"/>
                  </a:lnTo>
                  <a:lnTo>
                    <a:pt x="107391" y="166509"/>
                  </a:lnTo>
                  <a:lnTo>
                    <a:pt x="107581" y="166370"/>
                  </a:lnTo>
                  <a:lnTo>
                    <a:pt x="107276" y="166370"/>
                  </a:lnTo>
                  <a:lnTo>
                    <a:pt x="105930" y="166370"/>
                  </a:lnTo>
                  <a:lnTo>
                    <a:pt x="107251" y="165100"/>
                  </a:lnTo>
                  <a:lnTo>
                    <a:pt x="105130" y="165100"/>
                  </a:lnTo>
                  <a:lnTo>
                    <a:pt x="106832" y="163830"/>
                  </a:lnTo>
                  <a:lnTo>
                    <a:pt x="102857" y="163830"/>
                  </a:lnTo>
                  <a:lnTo>
                    <a:pt x="102450" y="162560"/>
                  </a:lnTo>
                  <a:lnTo>
                    <a:pt x="104406" y="162560"/>
                  </a:lnTo>
                  <a:lnTo>
                    <a:pt x="106921" y="163830"/>
                  </a:lnTo>
                  <a:lnTo>
                    <a:pt x="105460" y="162560"/>
                  </a:lnTo>
                  <a:lnTo>
                    <a:pt x="106807" y="162560"/>
                  </a:lnTo>
                  <a:lnTo>
                    <a:pt x="109715" y="163830"/>
                  </a:lnTo>
                  <a:lnTo>
                    <a:pt x="107454" y="162560"/>
                  </a:lnTo>
                  <a:lnTo>
                    <a:pt x="111506" y="161290"/>
                  </a:lnTo>
                  <a:lnTo>
                    <a:pt x="109905" y="160020"/>
                  </a:lnTo>
                  <a:lnTo>
                    <a:pt x="106527" y="160020"/>
                  </a:lnTo>
                  <a:lnTo>
                    <a:pt x="106362" y="159943"/>
                  </a:lnTo>
                  <a:lnTo>
                    <a:pt x="110617" y="158750"/>
                  </a:lnTo>
                  <a:lnTo>
                    <a:pt x="108381" y="158750"/>
                  </a:lnTo>
                  <a:lnTo>
                    <a:pt x="108610" y="157480"/>
                  </a:lnTo>
                  <a:lnTo>
                    <a:pt x="107315" y="156210"/>
                  </a:lnTo>
                  <a:lnTo>
                    <a:pt x="107315" y="158750"/>
                  </a:lnTo>
                  <a:lnTo>
                    <a:pt x="106210" y="159867"/>
                  </a:lnTo>
                  <a:lnTo>
                    <a:pt x="104025" y="158750"/>
                  </a:lnTo>
                  <a:lnTo>
                    <a:pt x="107315" y="158750"/>
                  </a:lnTo>
                  <a:lnTo>
                    <a:pt x="107315" y="156210"/>
                  </a:lnTo>
                  <a:lnTo>
                    <a:pt x="106337" y="156210"/>
                  </a:lnTo>
                  <a:lnTo>
                    <a:pt x="106553" y="154940"/>
                  </a:lnTo>
                  <a:lnTo>
                    <a:pt x="105829" y="156210"/>
                  </a:lnTo>
                  <a:lnTo>
                    <a:pt x="104000" y="154940"/>
                  </a:lnTo>
                  <a:lnTo>
                    <a:pt x="105359" y="154940"/>
                  </a:lnTo>
                  <a:lnTo>
                    <a:pt x="102196" y="153670"/>
                  </a:lnTo>
                  <a:lnTo>
                    <a:pt x="108889" y="153670"/>
                  </a:lnTo>
                  <a:lnTo>
                    <a:pt x="106794" y="152400"/>
                  </a:lnTo>
                  <a:lnTo>
                    <a:pt x="104787" y="151130"/>
                  </a:lnTo>
                  <a:lnTo>
                    <a:pt x="105676" y="151130"/>
                  </a:lnTo>
                  <a:lnTo>
                    <a:pt x="107213" y="152400"/>
                  </a:lnTo>
                  <a:lnTo>
                    <a:pt x="108102" y="152400"/>
                  </a:lnTo>
                  <a:lnTo>
                    <a:pt x="110261" y="153670"/>
                  </a:lnTo>
                  <a:lnTo>
                    <a:pt x="111150" y="153670"/>
                  </a:lnTo>
                  <a:lnTo>
                    <a:pt x="108889" y="152400"/>
                  </a:lnTo>
                  <a:lnTo>
                    <a:pt x="109245" y="152400"/>
                  </a:lnTo>
                  <a:lnTo>
                    <a:pt x="105778" y="151130"/>
                  </a:lnTo>
                  <a:lnTo>
                    <a:pt x="107111" y="151130"/>
                  </a:lnTo>
                  <a:lnTo>
                    <a:pt x="101307" y="149860"/>
                  </a:lnTo>
                  <a:lnTo>
                    <a:pt x="107708" y="149860"/>
                  </a:lnTo>
                  <a:lnTo>
                    <a:pt x="112928" y="149860"/>
                  </a:lnTo>
                  <a:lnTo>
                    <a:pt x="107149" y="148590"/>
                  </a:lnTo>
                  <a:lnTo>
                    <a:pt x="108889" y="147320"/>
                  </a:lnTo>
                  <a:lnTo>
                    <a:pt x="107746" y="147320"/>
                  </a:lnTo>
                  <a:lnTo>
                    <a:pt x="105346" y="146050"/>
                  </a:lnTo>
                  <a:lnTo>
                    <a:pt x="109207" y="146050"/>
                  </a:lnTo>
                  <a:lnTo>
                    <a:pt x="111010" y="144780"/>
                  </a:lnTo>
                  <a:lnTo>
                    <a:pt x="106921" y="143510"/>
                  </a:lnTo>
                  <a:lnTo>
                    <a:pt x="109715" y="143510"/>
                  </a:lnTo>
                  <a:lnTo>
                    <a:pt x="110972" y="142240"/>
                  </a:lnTo>
                  <a:lnTo>
                    <a:pt x="110083" y="142087"/>
                  </a:lnTo>
                  <a:lnTo>
                    <a:pt x="110147" y="140970"/>
                  </a:lnTo>
                  <a:lnTo>
                    <a:pt x="110451" y="140970"/>
                  </a:lnTo>
                  <a:lnTo>
                    <a:pt x="109829" y="140779"/>
                  </a:lnTo>
                  <a:lnTo>
                    <a:pt x="109829" y="142036"/>
                  </a:lnTo>
                  <a:lnTo>
                    <a:pt x="104038" y="140970"/>
                  </a:lnTo>
                  <a:lnTo>
                    <a:pt x="108585" y="140970"/>
                  </a:lnTo>
                  <a:lnTo>
                    <a:pt x="109829" y="142036"/>
                  </a:lnTo>
                  <a:lnTo>
                    <a:pt x="109829" y="140779"/>
                  </a:lnTo>
                  <a:lnTo>
                    <a:pt x="106514" y="139700"/>
                  </a:lnTo>
                  <a:lnTo>
                    <a:pt x="107632" y="139700"/>
                  </a:lnTo>
                  <a:lnTo>
                    <a:pt x="105486" y="138430"/>
                  </a:lnTo>
                  <a:lnTo>
                    <a:pt x="105714" y="138430"/>
                  </a:lnTo>
                  <a:lnTo>
                    <a:pt x="105600" y="137947"/>
                  </a:lnTo>
                  <a:lnTo>
                    <a:pt x="109664" y="137160"/>
                  </a:lnTo>
                  <a:lnTo>
                    <a:pt x="106362" y="135890"/>
                  </a:lnTo>
                  <a:lnTo>
                    <a:pt x="103060" y="134620"/>
                  </a:lnTo>
                  <a:lnTo>
                    <a:pt x="108673" y="134620"/>
                  </a:lnTo>
                  <a:lnTo>
                    <a:pt x="108102" y="133350"/>
                  </a:lnTo>
                  <a:lnTo>
                    <a:pt x="107569" y="132080"/>
                  </a:lnTo>
                  <a:lnTo>
                    <a:pt x="108292" y="132080"/>
                  </a:lnTo>
                  <a:lnTo>
                    <a:pt x="110337" y="130810"/>
                  </a:lnTo>
                  <a:lnTo>
                    <a:pt x="114554" y="130810"/>
                  </a:lnTo>
                  <a:lnTo>
                    <a:pt x="108165" y="128663"/>
                  </a:lnTo>
                  <a:lnTo>
                    <a:pt x="108165" y="129540"/>
                  </a:lnTo>
                  <a:lnTo>
                    <a:pt x="106489" y="130810"/>
                  </a:lnTo>
                  <a:lnTo>
                    <a:pt x="102501" y="130810"/>
                  </a:lnTo>
                  <a:lnTo>
                    <a:pt x="104762" y="129540"/>
                  </a:lnTo>
                  <a:lnTo>
                    <a:pt x="108165" y="129540"/>
                  </a:lnTo>
                  <a:lnTo>
                    <a:pt x="108165" y="128663"/>
                  </a:lnTo>
                  <a:lnTo>
                    <a:pt x="107035" y="128270"/>
                  </a:lnTo>
                  <a:lnTo>
                    <a:pt x="113830" y="128270"/>
                  </a:lnTo>
                  <a:lnTo>
                    <a:pt x="109080" y="127000"/>
                  </a:lnTo>
                  <a:lnTo>
                    <a:pt x="109689" y="125730"/>
                  </a:lnTo>
                  <a:lnTo>
                    <a:pt x="110705" y="125730"/>
                  </a:lnTo>
                  <a:lnTo>
                    <a:pt x="107353" y="124460"/>
                  </a:lnTo>
                  <a:lnTo>
                    <a:pt x="106375" y="123190"/>
                  </a:lnTo>
                  <a:lnTo>
                    <a:pt x="105257" y="123190"/>
                  </a:lnTo>
                  <a:lnTo>
                    <a:pt x="104622" y="121920"/>
                  </a:lnTo>
                  <a:lnTo>
                    <a:pt x="105549" y="121920"/>
                  </a:lnTo>
                  <a:lnTo>
                    <a:pt x="110375" y="121920"/>
                  </a:lnTo>
                  <a:lnTo>
                    <a:pt x="111074" y="120650"/>
                  </a:lnTo>
                  <a:lnTo>
                    <a:pt x="112687" y="121920"/>
                  </a:lnTo>
                  <a:lnTo>
                    <a:pt x="112318" y="120650"/>
                  </a:lnTo>
                  <a:lnTo>
                    <a:pt x="108229" y="119380"/>
                  </a:lnTo>
                  <a:lnTo>
                    <a:pt x="108699" y="118110"/>
                  </a:lnTo>
                  <a:lnTo>
                    <a:pt x="107454" y="118110"/>
                  </a:lnTo>
                  <a:lnTo>
                    <a:pt x="103505" y="116840"/>
                  </a:lnTo>
                  <a:lnTo>
                    <a:pt x="109791" y="118110"/>
                  </a:lnTo>
                  <a:lnTo>
                    <a:pt x="106883" y="116840"/>
                  </a:lnTo>
                  <a:lnTo>
                    <a:pt x="110083" y="116840"/>
                  </a:lnTo>
                  <a:lnTo>
                    <a:pt x="107264" y="115570"/>
                  </a:lnTo>
                  <a:lnTo>
                    <a:pt x="106603" y="114300"/>
                  </a:lnTo>
                  <a:lnTo>
                    <a:pt x="109575" y="115570"/>
                  </a:lnTo>
                  <a:lnTo>
                    <a:pt x="111010" y="115570"/>
                  </a:lnTo>
                  <a:lnTo>
                    <a:pt x="110972" y="115430"/>
                  </a:lnTo>
                  <a:lnTo>
                    <a:pt x="108178" y="114300"/>
                  </a:lnTo>
                  <a:lnTo>
                    <a:pt x="106692" y="114300"/>
                  </a:lnTo>
                  <a:lnTo>
                    <a:pt x="106883" y="113030"/>
                  </a:lnTo>
                  <a:lnTo>
                    <a:pt x="114808" y="114300"/>
                  </a:lnTo>
                  <a:lnTo>
                    <a:pt x="112941" y="113030"/>
                  </a:lnTo>
                  <a:lnTo>
                    <a:pt x="109194" y="110490"/>
                  </a:lnTo>
                  <a:lnTo>
                    <a:pt x="115455" y="110490"/>
                  </a:lnTo>
                  <a:lnTo>
                    <a:pt x="112725" y="109220"/>
                  </a:lnTo>
                  <a:lnTo>
                    <a:pt x="117119" y="107950"/>
                  </a:lnTo>
                  <a:lnTo>
                    <a:pt x="116903" y="105410"/>
                  </a:lnTo>
                  <a:lnTo>
                    <a:pt x="110426" y="104140"/>
                  </a:lnTo>
                  <a:lnTo>
                    <a:pt x="110629" y="104140"/>
                  </a:lnTo>
                  <a:lnTo>
                    <a:pt x="114592" y="102870"/>
                  </a:lnTo>
                  <a:lnTo>
                    <a:pt x="116484" y="102870"/>
                  </a:lnTo>
                  <a:lnTo>
                    <a:pt x="115925" y="104140"/>
                  </a:lnTo>
                  <a:lnTo>
                    <a:pt x="117360" y="104140"/>
                  </a:lnTo>
                  <a:lnTo>
                    <a:pt x="117983" y="102870"/>
                  </a:lnTo>
                  <a:lnTo>
                    <a:pt x="120103" y="104140"/>
                  </a:lnTo>
                  <a:lnTo>
                    <a:pt x="121881" y="102870"/>
                  </a:lnTo>
                  <a:lnTo>
                    <a:pt x="118668" y="102870"/>
                  </a:lnTo>
                  <a:lnTo>
                    <a:pt x="119608" y="101600"/>
                  </a:lnTo>
                  <a:lnTo>
                    <a:pt x="116586" y="102870"/>
                  </a:lnTo>
                  <a:lnTo>
                    <a:pt x="113372" y="100330"/>
                  </a:lnTo>
                  <a:lnTo>
                    <a:pt x="122059" y="101600"/>
                  </a:lnTo>
                  <a:lnTo>
                    <a:pt x="118897" y="100330"/>
                  </a:lnTo>
                  <a:lnTo>
                    <a:pt x="119735" y="100330"/>
                  </a:lnTo>
                  <a:lnTo>
                    <a:pt x="121208" y="97790"/>
                  </a:lnTo>
                  <a:lnTo>
                    <a:pt x="119303" y="97320"/>
                  </a:lnTo>
                  <a:lnTo>
                    <a:pt x="119608" y="96520"/>
                  </a:lnTo>
                  <a:lnTo>
                    <a:pt x="120103" y="95250"/>
                  </a:lnTo>
                  <a:lnTo>
                    <a:pt x="118922" y="94754"/>
                  </a:lnTo>
                  <a:lnTo>
                    <a:pt x="118922" y="97218"/>
                  </a:lnTo>
                  <a:lnTo>
                    <a:pt x="116192" y="96520"/>
                  </a:lnTo>
                  <a:lnTo>
                    <a:pt x="118694" y="96520"/>
                  </a:lnTo>
                  <a:lnTo>
                    <a:pt x="118922" y="97218"/>
                  </a:lnTo>
                  <a:lnTo>
                    <a:pt x="118922" y="94754"/>
                  </a:lnTo>
                  <a:lnTo>
                    <a:pt x="114173" y="92710"/>
                  </a:lnTo>
                  <a:lnTo>
                    <a:pt x="117475" y="91440"/>
                  </a:lnTo>
                  <a:lnTo>
                    <a:pt x="119024" y="92710"/>
                  </a:lnTo>
                  <a:lnTo>
                    <a:pt x="118605" y="91440"/>
                  </a:lnTo>
                  <a:lnTo>
                    <a:pt x="119430" y="91440"/>
                  </a:lnTo>
                  <a:lnTo>
                    <a:pt x="116814" y="90170"/>
                  </a:lnTo>
                  <a:lnTo>
                    <a:pt x="119468" y="90170"/>
                  </a:lnTo>
                  <a:lnTo>
                    <a:pt x="121716" y="88900"/>
                  </a:lnTo>
                  <a:lnTo>
                    <a:pt x="115544" y="87630"/>
                  </a:lnTo>
                  <a:lnTo>
                    <a:pt x="114655" y="86360"/>
                  </a:lnTo>
                  <a:lnTo>
                    <a:pt x="119214" y="86360"/>
                  </a:lnTo>
                  <a:lnTo>
                    <a:pt x="121704" y="85090"/>
                  </a:lnTo>
                  <a:lnTo>
                    <a:pt x="122339" y="85090"/>
                  </a:lnTo>
                  <a:lnTo>
                    <a:pt x="123139" y="82550"/>
                  </a:lnTo>
                  <a:lnTo>
                    <a:pt x="118960" y="81280"/>
                  </a:lnTo>
                  <a:lnTo>
                    <a:pt x="117398" y="78740"/>
                  </a:lnTo>
                  <a:lnTo>
                    <a:pt x="122504" y="78740"/>
                  </a:lnTo>
                  <a:lnTo>
                    <a:pt x="119964" y="76200"/>
                  </a:lnTo>
                  <a:lnTo>
                    <a:pt x="122961" y="74930"/>
                  </a:lnTo>
                  <a:lnTo>
                    <a:pt x="122097" y="74930"/>
                  </a:lnTo>
                  <a:lnTo>
                    <a:pt x="119405" y="73660"/>
                  </a:lnTo>
                  <a:lnTo>
                    <a:pt x="119976" y="73660"/>
                  </a:lnTo>
                  <a:lnTo>
                    <a:pt x="115963" y="72390"/>
                  </a:lnTo>
                  <a:lnTo>
                    <a:pt x="123215" y="72390"/>
                  </a:lnTo>
                  <a:lnTo>
                    <a:pt x="123418" y="71120"/>
                  </a:lnTo>
                  <a:lnTo>
                    <a:pt x="117944" y="69850"/>
                  </a:lnTo>
                  <a:lnTo>
                    <a:pt x="121145" y="69850"/>
                  </a:lnTo>
                  <a:lnTo>
                    <a:pt x="120751" y="67310"/>
                  </a:lnTo>
                  <a:lnTo>
                    <a:pt x="120180" y="66040"/>
                  </a:lnTo>
                  <a:lnTo>
                    <a:pt x="122859" y="66040"/>
                  </a:lnTo>
                  <a:lnTo>
                    <a:pt x="121539" y="64770"/>
                  </a:lnTo>
                  <a:lnTo>
                    <a:pt x="120307" y="63500"/>
                  </a:lnTo>
                  <a:lnTo>
                    <a:pt x="123253" y="64770"/>
                  </a:lnTo>
                  <a:lnTo>
                    <a:pt x="124587" y="62230"/>
                  </a:lnTo>
                  <a:lnTo>
                    <a:pt x="124079" y="60960"/>
                  </a:lnTo>
                  <a:lnTo>
                    <a:pt x="126441" y="60960"/>
                  </a:lnTo>
                  <a:lnTo>
                    <a:pt x="117792" y="59690"/>
                  </a:lnTo>
                  <a:lnTo>
                    <a:pt x="117716" y="58420"/>
                  </a:lnTo>
                  <a:lnTo>
                    <a:pt x="122135" y="58420"/>
                  </a:lnTo>
                  <a:lnTo>
                    <a:pt x="122250" y="57150"/>
                  </a:lnTo>
                  <a:lnTo>
                    <a:pt x="126288" y="57150"/>
                  </a:lnTo>
                  <a:lnTo>
                    <a:pt x="122491" y="54610"/>
                  </a:lnTo>
                  <a:lnTo>
                    <a:pt x="124396" y="54610"/>
                  </a:lnTo>
                  <a:lnTo>
                    <a:pt x="124536" y="55880"/>
                  </a:lnTo>
                  <a:lnTo>
                    <a:pt x="124739" y="54610"/>
                  </a:lnTo>
                  <a:lnTo>
                    <a:pt x="127838" y="53340"/>
                  </a:lnTo>
                  <a:lnTo>
                    <a:pt x="124879" y="52730"/>
                  </a:lnTo>
                  <a:lnTo>
                    <a:pt x="122351" y="50800"/>
                  </a:lnTo>
                  <a:lnTo>
                    <a:pt x="123596" y="50800"/>
                  </a:lnTo>
                  <a:lnTo>
                    <a:pt x="119976" y="49530"/>
                  </a:lnTo>
                  <a:lnTo>
                    <a:pt x="118973" y="49530"/>
                  </a:lnTo>
                  <a:lnTo>
                    <a:pt x="118071" y="48260"/>
                  </a:lnTo>
                  <a:lnTo>
                    <a:pt x="116954" y="48260"/>
                  </a:lnTo>
                  <a:lnTo>
                    <a:pt x="118605" y="46990"/>
                  </a:lnTo>
                  <a:lnTo>
                    <a:pt x="120421" y="48260"/>
                  </a:lnTo>
                  <a:lnTo>
                    <a:pt x="120738" y="46990"/>
                  </a:lnTo>
                  <a:lnTo>
                    <a:pt x="119735" y="46990"/>
                  </a:lnTo>
                  <a:lnTo>
                    <a:pt x="117640" y="45720"/>
                  </a:lnTo>
                  <a:lnTo>
                    <a:pt x="116522" y="45720"/>
                  </a:lnTo>
                  <a:lnTo>
                    <a:pt x="118541" y="44450"/>
                  </a:lnTo>
                  <a:lnTo>
                    <a:pt x="121170" y="45720"/>
                  </a:lnTo>
                  <a:lnTo>
                    <a:pt x="119583" y="44450"/>
                  </a:lnTo>
                  <a:lnTo>
                    <a:pt x="120205" y="44450"/>
                  </a:lnTo>
                  <a:lnTo>
                    <a:pt x="122326" y="43180"/>
                  </a:lnTo>
                  <a:lnTo>
                    <a:pt x="124345" y="43180"/>
                  </a:lnTo>
                  <a:lnTo>
                    <a:pt x="127952" y="44450"/>
                  </a:lnTo>
                  <a:close/>
                </a:path>
                <a:path w="128905" h="548004">
                  <a:moveTo>
                    <a:pt x="128511" y="11430"/>
                  </a:moveTo>
                  <a:lnTo>
                    <a:pt x="126098" y="10160"/>
                  </a:lnTo>
                  <a:lnTo>
                    <a:pt x="123698" y="8890"/>
                  </a:lnTo>
                  <a:lnTo>
                    <a:pt x="122021" y="8890"/>
                  </a:lnTo>
                  <a:lnTo>
                    <a:pt x="120535" y="6350"/>
                  </a:lnTo>
                  <a:lnTo>
                    <a:pt x="121475" y="6845"/>
                  </a:lnTo>
                  <a:lnTo>
                    <a:pt x="120777" y="6350"/>
                  </a:lnTo>
                  <a:lnTo>
                    <a:pt x="121907" y="6350"/>
                  </a:lnTo>
                  <a:lnTo>
                    <a:pt x="123558" y="7620"/>
                  </a:lnTo>
                  <a:lnTo>
                    <a:pt x="120916" y="5080"/>
                  </a:lnTo>
                  <a:lnTo>
                    <a:pt x="122237" y="3810"/>
                  </a:lnTo>
                  <a:lnTo>
                    <a:pt x="127406" y="6350"/>
                  </a:lnTo>
                  <a:lnTo>
                    <a:pt x="127914" y="5080"/>
                  </a:lnTo>
                  <a:lnTo>
                    <a:pt x="127368" y="3810"/>
                  </a:lnTo>
                  <a:lnTo>
                    <a:pt x="123355" y="2540"/>
                  </a:lnTo>
                  <a:lnTo>
                    <a:pt x="118694" y="2540"/>
                  </a:lnTo>
                  <a:lnTo>
                    <a:pt x="113830" y="1270"/>
                  </a:lnTo>
                  <a:lnTo>
                    <a:pt x="108966" y="0"/>
                  </a:lnTo>
                  <a:lnTo>
                    <a:pt x="108280" y="254"/>
                  </a:lnTo>
                  <a:lnTo>
                    <a:pt x="108280" y="2540"/>
                  </a:lnTo>
                  <a:lnTo>
                    <a:pt x="105892" y="2540"/>
                  </a:lnTo>
                  <a:lnTo>
                    <a:pt x="105841" y="1460"/>
                  </a:lnTo>
                  <a:lnTo>
                    <a:pt x="108280" y="2540"/>
                  </a:lnTo>
                  <a:lnTo>
                    <a:pt x="108280" y="254"/>
                  </a:lnTo>
                  <a:lnTo>
                    <a:pt x="105422" y="1270"/>
                  </a:lnTo>
                  <a:lnTo>
                    <a:pt x="105651" y="1371"/>
                  </a:lnTo>
                  <a:lnTo>
                    <a:pt x="103581" y="2540"/>
                  </a:lnTo>
                  <a:lnTo>
                    <a:pt x="104165" y="2540"/>
                  </a:lnTo>
                  <a:lnTo>
                    <a:pt x="106400" y="3810"/>
                  </a:lnTo>
                  <a:lnTo>
                    <a:pt x="103847" y="3810"/>
                  </a:lnTo>
                  <a:lnTo>
                    <a:pt x="105943" y="5080"/>
                  </a:lnTo>
                  <a:lnTo>
                    <a:pt x="107289" y="4305"/>
                  </a:lnTo>
                  <a:lnTo>
                    <a:pt x="108673" y="5080"/>
                  </a:lnTo>
                  <a:lnTo>
                    <a:pt x="107403" y="4241"/>
                  </a:lnTo>
                  <a:lnTo>
                    <a:pt x="108140" y="3810"/>
                  </a:lnTo>
                  <a:lnTo>
                    <a:pt x="109461" y="5080"/>
                  </a:lnTo>
                  <a:lnTo>
                    <a:pt x="108673" y="5080"/>
                  </a:lnTo>
                  <a:lnTo>
                    <a:pt x="106133" y="5080"/>
                  </a:lnTo>
                  <a:lnTo>
                    <a:pt x="105181" y="6350"/>
                  </a:lnTo>
                  <a:lnTo>
                    <a:pt x="104952" y="6350"/>
                  </a:lnTo>
                  <a:lnTo>
                    <a:pt x="108229" y="8890"/>
                  </a:lnTo>
                  <a:lnTo>
                    <a:pt x="105943" y="8267"/>
                  </a:lnTo>
                  <a:lnTo>
                    <a:pt x="107035" y="8839"/>
                  </a:lnTo>
                  <a:lnTo>
                    <a:pt x="101904" y="7620"/>
                  </a:lnTo>
                  <a:lnTo>
                    <a:pt x="105143" y="10160"/>
                  </a:lnTo>
                  <a:lnTo>
                    <a:pt x="118046" y="10160"/>
                  </a:lnTo>
                  <a:lnTo>
                    <a:pt x="128511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442810" y="10628611"/>
              <a:ext cx="365760" cy="443230"/>
            </a:xfrm>
            <a:custGeom>
              <a:avLst/>
              <a:gdLst/>
              <a:ahLst/>
              <a:cxnLst/>
              <a:rect l="l" t="t" r="r" b="b"/>
              <a:pathLst>
                <a:path w="365759" h="443229">
                  <a:moveTo>
                    <a:pt x="2095" y="369265"/>
                  </a:moveTo>
                  <a:lnTo>
                    <a:pt x="1917" y="369976"/>
                  </a:lnTo>
                  <a:lnTo>
                    <a:pt x="1371" y="371246"/>
                  </a:lnTo>
                  <a:lnTo>
                    <a:pt x="1282" y="372643"/>
                  </a:lnTo>
                  <a:lnTo>
                    <a:pt x="1993" y="370738"/>
                  </a:lnTo>
                  <a:lnTo>
                    <a:pt x="2095" y="369265"/>
                  </a:lnTo>
                  <a:close/>
                </a:path>
                <a:path w="365759" h="443229">
                  <a:moveTo>
                    <a:pt x="2311" y="371157"/>
                  </a:moveTo>
                  <a:lnTo>
                    <a:pt x="1993" y="371881"/>
                  </a:lnTo>
                  <a:lnTo>
                    <a:pt x="2247" y="371360"/>
                  </a:lnTo>
                  <a:lnTo>
                    <a:pt x="2311" y="371157"/>
                  </a:lnTo>
                  <a:close/>
                </a:path>
                <a:path w="365759" h="443229">
                  <a:moveTo>
                    <a:pt x="3289" y="356450"/>
                  </a:moveTo>
                  <a:lnTo>
                    <a:pt x="2768" y="358178"/>
                  </a:lnTo>
                  <a:lnTo>
                    <a:pt x="2857" y="358038"/>
                  </a:lnTo>
                  <a:lnTo>
                    <a:pt x="3289" y="356450"/>
                  </a:lnTo>
                  <a:close/>
                </a:path>
                <a:path w="365759" h="443229">
                  <a:moveTo>
                    <a:pt x="3416" y="372910"/>
                  </a:moveTo>
                  <a:lnTo>
                    <a:pt x="3314" y="373189"/>
                  </a:lnTo>
                  <a:lnTo>
                    <a:pt x="3276" y="373418"/>
                  </a:lnTo>
                  <a:lnTo>
                    <a:pt x="3416" y="372910"/>
                  </a:lnTo>
                  <a:close/>
                </a:path>
                <a:path w="365759" h="443229">
                  <a:moveTo>
                    <a:pt x="6565" y="354101"/>
                  </a:moveTo>
                  <a:lnTo>
                    <a:pt x="5905" y="356133"/>
                  </a:lnTo>
                  <a:lnTo>
                    <a:pt x="6565" y="354101"/>
                  </a:lnTo>
                  <a:close/>
                </a:path>
                <a:path w="365759" h="443229">
                  <a:moveTo>
                    <a:pt x="9258" y="376567"/>
                  </a:moveTo>
                  <a:lnTo>
                    <a:pt x="8521" y="377977"/>
                  </a:lnTo>
                  <a:lnTo>
                    <a:pt x="8966" y="378104"/>
                  </a:lnTo>
                  <a:lnTo>
                    <a:pt x="9258" y="376567"/>
                  </a:lnTo>
                  <a:close/>
                </a:path>
                <a:path w="365759" h="443229">
                  <a:moveTo>
                    <a:pt x="9486" y="375323"/>
                  </a:moveTo>
                  <a:lnTo>
                    <a:pt x="9258" y="376567"/>
                  </a:lnTo>
                  <a:lnTo>
                    <a:pt x="9436" y="375818"/>
                  </a:lnTo>
                  <a:lnTo>
                    <a:pt x="9486" y="375323"/>
                  </a:lnTo>
                  <a:close/>
                </a:path>
                <a:path w="365759" h="443229">
                  <a:moveTo>
                    <a:pt x="13474" y="371970"/>
                  </a:moveTo>
                  <a:lnTo>
                    <a:pt x="12992" y="374015"/>
                  </a:lnTo>
                  <a:lnTo>
                    <a:pt x="12357" y="374611"/>
                  </a:lnTo>
                  <a:lnTo>
                    <a:pt x="12954" y="374573"/>
                  </a:lnTo>
                  <a:lnTo>
                    <a:pt x="13474" y="371970"/>
                  </a:lnTo>
                  <a:close/>
                </a:path>
                <a:path w="365759" h="443229">
                  <a:moveTo>
                    <a:pt x="14439" y="368833"/>
                  </a:moveTo>
                  <a:lnTo>
                    <a:pt x="13766" y="371373"/>
                  </a:lnTo>
                  <a:lnTo>
                    <a:pt x="13982" y="371055"/>
                  </a:lnTo>
                  <a:lnTo>
                    <a:pt x="14020" y="370865"/>
                  </a:lnTo>
                  <a:lnTo>
                    <a:pt x="13995" y="371055"/>
                  </a:lnTo>
                  <a:lnTo>
                    <a:pt x="14135" y="370865"/>
                  </a:lnTo>
                  <a:lnTo>
                    <a:pt x="14312" y="370598"/>
                  </a:lnTo>
                  <a:lnTo>
                    <a:pt x="14439" y="368833"/>
                  </a:lnTo>
                  <a:close/>
                </a:path>
                <a:path w="365759" h="443229">
                  <a:moveTo>
                    <a:pt x="14554" y="370217"/>
                  </a:moveTo>
                  <a:lnTo>
                    <a:pt x="14490" y="370357"/>
                  </a:lnTo>
                  <a:lnTo>
                    <a:pt x="14401" y="370484"/>
                  </a:lnTo>
                  <a:lnTo>
                    <a:pt x="14351" y="371246"/>
                  </a:lnTo>
                  <a:lnTo>
                    <a:pt x="14554" y="370217"/>
                  </a:lnTo>
                  <a:close/>
                </a:path>
                <a:path w="365759" h="443229">
                  <a:moveTo>
                    <a:pt x="18161" y="374675"/>
                  </a:moveTo>
                  <a:lnTo>
                    <a:pt x="17856" y="374307"/>
                  </a:lnTo>
                  <a:lnTo>
                    <a:pt x="17449" y="378104"/>
                  </a:lnTo>
                  <a:lnTo>
                    <a:pt x="18122" y="375183"/>
                  </a:lnTo>
                  <a:lnTo>
                    <a:pt x="18161" y="374675"/>
                  </a:lnTo>
                  <a:close/>
                </a:path>
                <a:path w="365759" h="443229">
                  <a:moveTo>
                    <a:pt x="18453" y="373811"/>
                  </a:moveTo>
                  <a:lnTo>
                    <a:pt x="18161" y="374675"/>
                  </a:lnTo>
                  <a:lnTo>
                    <a:pt x="18453" y="373811"/>
                  </a:lnTo>
                  <a:close/>
                </a:path>
                <a:path w="365759" h="443229">
                  <a:moveTo>
                    <a:pt x="18669" y="372846"/>
                  </a:moveTo>
                  <a:lnTo>
                    <a:pt x="18453" y="373811"/>
                  </a:lnTo>
                  <a:lnTo>
                    <a:pt x="18630" y="373278"/>
                  </a:lnTo>
                  <a:lnTo>
                    <a:pt x="18669" y="372846"/>
                  </a:lnTo>
                  <a:close/>
                </a:path>
                <a:path w="365759" h="443229">
                  <a:moveTo>
                    <a:pt x="21031" y="355371"/>
                  </a:moveTo>
                  <a:lnTo>
                    <a:pt x="20662" y="356006"/>
                  </a:lnTo>
                  <a:lnTo>
                    <a:pt x="20840" y="355752"/>
                  </a:lnTo>
                  <a:lnTo>
                    <a:pt x="21031" y="355371"/>
                  </a:lnTo>
                  <a:close/>
                </a:path>
                <a:path w="365759" h="443229">
                  <a:moveTo>
                    <a:pt x="21386" y="354736"/>
                  </a:moveTo>
                  <a:lnTo>
                    <a:pt x="21247" y="354990"/>
                  </a:lnTo>
                  <a:lnTo>
                    <a:pt x="21145" y="355498"/>
                  </a:lnTo>
                  <a:lnTo>
                    <a:pt x="21386" y="354736"/>
                  </a:lnTo>
                  <a:close/>
                </a:path>
                <a:path w="365759" h="443229">
                  <a:moveTo>
                    <a:pt x="24041" y="376834"/>
                  </a:moveTo>
                  <a:lnTo>
                    <a:pt x="23799" y="377977"/>
                  </a:lnTo>
                  <a:lnTo>
                    <a:pt x="23672" y="378358"/>
                  </a:lnTo>
                  <a:lnTo>
                    <a:pt x="23596" y="379882"/>
                  </a:lnTo>
                  <a:lnTo>
                    <a:pt x="24041" y="376834"/>
                  </a:lnTo>
                  <a:close/>
                </a:path>
                <a:path w="365759" h="443229">
                  <a:moveTo>
                    <a:pt x="26352" y="350799"/>
                  </a:moveTo>
                  <a:lnTo>
                    <a:pt x="25742" y="351561"/>
                  </a:lnTo>
                  <a:lnTo>
                    <a:pt x="26174" y="351561"/>
                  </a:lnTo>
                  <a:lnTo>
                    <a:pt x="26352" y="350799"/>
                  </a:lnTo>
                  <a:close/>
                </a:path>
                <a:path w="365759" h="443229">
                  <a:moveTo>
                    <a:pt x="33858" y="380542"/>
                  </a:moveTo>
                  <a:lnTo>
                    <a:pt x="33616" y="381152"/>
                  </a:lnTo>
                  <a:lnTo>
                    <a:pt x="33858" y="380542"/>
                  </a:lnTo>
                  <a:close/>
                </a:path>
                <a:path w="365759" h="443229">
                  <a:moveTo>
                    <a:pt x="35064" y="380136"/>
                  </a:moveTo>
                  <a:lnTo>
                    <a:pt x="34848" y="380441"/>
                  </a:lnTo>
                  <a:lnTo>
                    <a:pt x="35064" y="380136"/>
                  </a:lnTo>
                  <a:close/>
                </a:path>
                <a:path w="365759" h="443229">
                  <a:moveTo>
                    <a:pt x="36195" y="122770"/>
                  </a:moveTo>
                  <a:lnTo>
                    <a:pt x="35991" y="122618"/>
                  </a:lnTo>
                  <a:lnTo>
                    <a:pt x="35598" y="122605"/>
                  </a:lnTo>
                  <a:lnTo>
                    <a:pt x="36195" y="122770"/>
                  </a:lnTo>
                  <a:close/>
                </a:path>
                <a:path w="365759" h="443229">
                  <a:moveTo>
                    <a:pt x="36893" y="380492"/>
                  </a:moveTo>
                  <a:lnTo>
                    <a:pt x="36068" y="382295"/>
                  </a:lnTo>
                  <a:lnTo>
                    <a:pt x="36423" y="381533"/>
                  </a:lnTo>
                  <a:lnTo>
                    <a:pt x="36703" y="381152"/>
                  </a:lnTo>
                  <a:lnTo>
                    <a:pt x="36893" y="380492"/>
                  </a:lnTo>
                  <a:close/>
                </a:path>
                <a:path w="365759" h="443229">
                  <a:moveTo>
                    <a:pt x="37147" y="123050"/>
                  </a:moveTo>
                  <a:lnTo>
                    <a:pt x="36195" y="122770"/>
                  </a:lnTo>
                  <a:lnTo>
                    <a:pt x="37147" y="123050"/>
                  </a:lnTo>
                  <a:close/>
                </a:path>
                <a:path w="365759" h="443229">
                  <a:moveTo>
                    <a:pt x="39801" y="122732"/>
                  </a:moveTo>
                  <a:lnTo>
                    <a:pt x="38074" y="122161"/>
                  </a:lnTo>
                  <a:lnTo>
                    <a:pt x="37795" y="122377"/>
                  </a:lnTo>
                  <a:lnTo>
                    <a:pt x="35712" y="122389"/>
                  </a:lnTo>
                  <a:lnTo>
                    <a:pt x="35991" y="122618"/>
                  </a:lnTo>
                  <a:lnTo>
                    <a:pt x="39801" y="122732"/>
                  </a:lnTo>
                  <a:close/>
                </a:path>
                <a:path w="365759" h="443229">
                  <a:moveTo>
                    <a:pt x="40297" y="355625"/>
                  </a:moveTo>
                  <a:lnTo>
                    <a:pt x="39763" y="356768"/>
                  </a:lnTo>
                  <a:lnTo>
                    <a:pt x="40259" y="356768"/>
                  </a:lnTo>
                  <a:lnTo>
                    <a:pt x="40297" y="355625"/>
                  </a:lnTo>
                  <a:close/>
                </a:path>
                <a:path w="365759" h="443229">
                  <a:moveTo>
                    <a:pt x="41541" y="379222"/>
                  </a:moveTo>
                  <a:lnTo>
                    <a:pt x="41008" y="380517"/>
                  </a:lnTo>
                  <a:lnTo>
                    <a:pt x="41325" y="380123"/>
                  </a:lnTo>
                  <a:lnTo>
                    <a:pt x="41541" y="379222"/>
                  </a:lnTo>
                  <a:close/>
                </a:path>
                <a:path w="365759" h="443229">
                  <a:moveTo>
                    <a:pt x="41643" y="379755"/>
                  </a:moveTo>
                  <a:lnTo>
                    <a:pt x="41325" y="380123"/>
                  </a:lnTo>
                  <a:lnTo>
                    <a:pt x="40944" y="381787"/>
                  </a:lnTo>
                  <a:lnTo>
                    <a:pt x="41643" y="379755"/>
                  </a:lnTo>
                  <a:close/>
                </a:path>
                <a:path w="365759" h="443229">
                  <a:moveTo>
                    <a:pt x="43357" y="355333"/>
                  </a:moveTo>
                  <a:lnTo>
                    <a:pt x="42760" y="356120"/>
                  </a:lnTo>
                  <a:lnTo>
                    <a:pt x="42875" y="356349"/>
                  </a:lnTo>
                  <a:lnTo>
                    <a:pt x="43357" y="355333"/>
                  </a:lnTo>
                  <a:close/>
                </a:path>
                <a:path w="365759" h="443229">
                  <a:moveTo>
                    <a:pt x="45491" y="91770"/>
                  </a:moveTo>
                  <a:lnTo>
                    <a:pt x="44805" y="91084"/>
                  </a:lnTo>
                  <a:lnTo>
                    <a:pt x="43103" y="91147"/>
                  </a:lnTo>
                  <a:lnTo>
                    <a:pt x="45491" y="91770"/>
                  </a:lnTo>
                  <a:close/>
                </a:path>
                <a:path w="365759" h="443229">
                  <a:moveTo>
                    <a:pt x="47117" y="382422"/>
                  </a:moveTo>
                  <a:lnTo>
                    <a:pt x="47104" y="382257"/>
                  </a:lnTo>
                  <a:lnTo>
                    <a:pt x="47066" y="382422"/>
                  </a:lnTo>
                  <a:close/>
                </a:path>
                <a:path w="365759" h="443229">
                  <a:moveTo>
                    <a:pt x="51866" y="120065"/>
                  </a:moveTo>
                  <a:lnTo>
                    <a:pt x="50863" y="120815"/>
                  </a:lnTo>
                  <a:lnTo>
                    <a:pt x="51409" y="120840"/>
                  </a:lnTo>
                  <a:lnTo>
                    <a:pt x="51866" y="120065"/>
                  </a:lnTo>
                  <a:close/>
                </a:path>
                <a:path w="365759" h="443229">
                  <a:moveTo>
                    <a:pt x="53606" y="121043"/>
                  </a:moveTo>
                  <a:lnTo>
                    <a:pt x="51409" y="120840"/>
                  </a:lnTo>
                  <a:lnTo>
                    <a:pt x="51206" y="121170"/>
                  </a:lnTo>
                  <a:lnTo>
                    <a:pt x="53606" y="121043"/>
                  </a:lnTo>
                  <a:close/>
                </a:path>
                <a:path w="365759" h="443229">
                  <a:moveTo>
                    <a:pt x="56261" y="118021"/>
                  </a:moveTo>
                  <a:lnTo>
                    <a:pt x="55054" y="117398"/>
                  </a:lnTo>
                  <a:lnTo>
                    <a:pt x="54000" y="117576"/>
                  </a:lnTo>
                  <a:lnTo>
                    <a:pt x="54432" y="118160"/>
                  </a:lnTo>
                  <a:lnTo>
                    <a:pt x="55626" y="117868"/>
                  </a:lnTo>
                  <a:lnTo>
                    <a:pt x="56261" y="118021"/>
                  </a:lnTo>
                  <a:close/>
                </a:path>
                <a:path w="365759" h="443229">
                  <a:moveTo>
                    <a:pt x="57289" y="120878"/>
                  </a:moveTo>
                  <a:lnTo>
                    <a:pt x="53606" y="121043"/>
                  </a:lnTo>
                  <a:lnTo>
                    <a:pt x="53759" y="121386"/>
                  </a:lnTo>
                  <a:lnTo>
                    <a:pt x="57289" y="120878"/>
                  </a:lnTo>
                  <a:close/>
                </a:path>
                <a:path w="365759" h="443229">
                  <a:moveTo>
                    <a:pt x="58420" y="388556"/>
                  </a:moveTo>
                  <a:lnTo>
                    <a:pt x="58343" y="388200"/>
                  </a:lnTo>
                  <a:lnTo>
                    <a:pt x="58204" y="388772"/>
                  </a:lnTo>
                  <a:lnTo>
                    <a:pt x="58089" y="389788"/>
                  </a:lnTo>
                  <a:lnTo>
                    <a:pt x="58420" y="388556"/>
                  </a:lnTo>
                  <a:close/>
                </a:path>
                <a:path w="365759" h="443229">
                  <a:moveTo>
                    <a:pt x="60337" y="97967"/>
                  </a:moveTo>
                  <a:lnTo>
                    <a:pt x="60032" y="97536"/>
                  </a:lnTo>
                  <a:lnTo>
                    <a:pt x="59334" y="97777"/>
                  </a:lnTo>
                  <a:lnTo>
                    <a:pt x="60337" y="97967"/>
                  </a:lnTo>
                  <a:close/>
                </a:path>
                <a:path w="365759" h="443229">
                  <a:moveTo>
                    <a:pt x="62077" y="357530"/>
                  </a:moveTo>
                  <a:lnTo>
                    <a:pt x="61582" y="359689"/>
                  </a:lnTo>
                  <a:lnTo>
                    <a:pt x="61480" y="359943"/>
                  </a:lnTo>
                  <a:lnTo>
                    <a:pt x="61036" y="360705"/>
                  </a:lnTo>
                  <a:lnTo>
                    <a:pt x="60947" y="359689"/>
                  </a:lnTo>
                  <a:lnTo>
                    <a:pt x="60667" y="362229"/>
                  </a:lnTo>
                  <a:lnTo>
                    <a:pt x="60553" y="362864"/>
                  </a:lnTo>
                  <a:lnTo>
                    <a:pt x="58966" y="365785"/>
                  </a:lnTo>
                  <a:lnTo>
                    <a:pt x="59258" y="364769"/>
                  </a:lnTo>
                  <a:lnTo>
                    <a:pt x="59766" y="362991"/>
                  </a:lnTo>
                  <a:lnTo>
                    <a:pt x="60490" y="360451"/>
                  </a:lnTo>
                  <a:lnTo>
                    <a:pt x="61353" y="357403"/>
                  </a:lnTo>
                  <a:lnTo>
                    <a:pt x="59715" y="360451"/>
                  </a:lnTo>
                  <a:lnTo>
                    <a:pt x="60071" y="359562"/>
                  </a:lnTo>
                  <a:lnTo>
                    <a:pt x="60477" y="358546"/>
                  </a:lnTo>
                  <a:lnTo>
                    <a:pt x="59791" y="359562"/>
                  </a:lnTo>
                  <a:lnTo>
                    <a:pt x="59042" y="358038"/>
                  </a:lnTo>
                  <a:lnTo>
                    <a:pt x="57327" y="362991"/>
                  </a:lnTo>
                  <a:lnTo>
                    <a:pt x="57810" y="360451"/>
                  </a:lnTo>
                  <a:lnTo>
                    <a:pt x="58000" y="360197"/>
                  </a:lnTo>
                  <a:lnTo>
                    <a:pt x="57924" y="359816"/>
                  </a:lnTo>
                  <a:lnTo>
                    <a:pt x="57365" y="359054"/>
                  </a:lnTo>
                  <a:lnTo>
                    <a:pt x="54597" y="364769"/>
                  </a:lnTo>
                  <a:lnTo>
                    <a:pt x="54597" y="364642"/>
                  </a:lnTo>
                  <a:lnTo>
                    <a:pt x="54610" y="364134"/>
                  </a:lnTo>
                  <a:lnTo>
                    <a:pt x="54648" y="362864"/>
                  </a:lnTo>
                  <a:lnTo>
                    <a:pt x="54775" y="361340"/>
                  </a:lnTo>
                  <a:lnTo>
                    <a:pt x="55168" y="360070"/>
                  </a:lnTo>
                  <a:lnTo>
                    <a:pt x="54876" y="360451"/>
                  </a:lnTo>
                  <a:lnTo>
                    <a:pt x="54102" y="362864"/>
                  </a:lnTo>
                  <a:lnTo>
                    <a:pt x="54178" y="362229"/>
                  </a:lnTo>
                  <a:lnTo>
                    <a:pt x="54292" y="361213"/>
                  </a:lnTo>
                  <a:lnTo>
                    <a:pt x="54470" y="360578"/>
                  </a:lnTo>
                  <a:lnTo>
                    <a:pt x="54673" y="360070"/>
                  </a:lnTo>
                  <a:lnTo>
                    <a:pt x="54711" y="359689"/>
                  </a:lnTo>
                  <a:lnTo>
                    <a:pt x="53543" y="362229"/>
                  </a:lnTo>
                  <a:lnTo>
                    <a:pt x="53644" y="360959"/>
                  </a:lnTo>
                  <a:lnTo>
                    <a:pt x="54152" y="359689"/>
                  </a:lnTo>
                  <a:lnTo>
                    <a:pt x="54038" y="358673"/>
                  </a:lnTo>
                  <a:lnTo>
                    <a:pt x="53809" y="357403"/>
                  </a:lnTo>
                  <a:lnTo>
                    <a:pt x="51689" y="363372"/>
                  </a:lnTo>
                  <a:lnTo>
                    <a:pt x="50634" y="364134"/>
                  </a:lnTo>
                  <a:lnTo>
                    <a:pt x="51079" y="362483"/>
                  </a:lnTo>
                  <a:lnTo>
                    <a:pt x="51384" y="361340"/>
                  </a:lnTo>
                  <a:lnTo>
                    <a:pt x="51803" y="359816"/>
                  </a:lnTo>
                  <a:lnTo>
                    <a:pt x="51676" y="358927"/>
                  </a:lnTo>
                  <a:lnTo>
                    <a:pt x="51358" y="357403"/>
                  </a:lnTo>
                  <a:lnTo>
                    <a:pt x="51485" y="356768"/>
                  </a:lnTo>
                  <a:lnTo>
                    <a:pt x="51371" y="356501"/>
                  </a:lnTo>
                  <a:lnTo>
                    <a:pt x="50596" y="355752"/>
                  </a:lnTo>
                  <a:lnTo>
                    <a:pt x="48717" y="359816"/>
                  </a:lnTo>
                  <a:lnTo>
                    <a:pt x="47269" y="361340"/>
                  </a:lnTo>
                  <a:lnTo>
                    <a:pt x="47510" y="359562"/>
                  </a:lnTo>
                  <a:lnTo>
                    <a:pt x="47637" y="358673"/>
                  </a:lnTo>
                  <a:lnTo>
                    <a:pt x="47942" y="356387"/>
                  </a:lnTo>
                  <a:lnTo>
                    <a:pt x="45732" y="358673"/>
                  </a:lnTo>
                  <a:lnTo>
                    <a:pt x="45478" y="355752"/>
                  </a:lnTo>
                  <a:lnTo>
                    <a:pt x="45453" y="356120"/>
                  </a:lnTo>
                  <a:lnTo>
                    <a:pt x="45326" y="356895"/>
                  </a:lnTo>
                  <a:lnTo>
                    <a:pt x="44526" y="359181"/>
                  </a:lnTo>
                  <a:lnTo>
                    <a:pt x="44234" y="359562"/>
                  </a:lnTo>
                  <a:lnTo>
                    <a:pt x="44246" y="358673"/>
                  </a:lnTo>
                  <a:lnTo>
                    <a:pt x="42773" y="362483"/>
                  </a:lnTo>
                  <a:lnTo>
                    <a:pt x="43091" y="361340"/>
                  </a:lnTo>
                  <a:lnTo>
                    <a:pt x="43192" y="360959"/>
                  </a:lnTo>
                  <a:lnTo>
                    <a:pt x="43294" y="360578"/>
                  </a:lnTo>
                  <a:lnTo>
                    <a:pt x="43891" y="358419"/>
                  </a:lnTo>
                  <a:lnTo>
                    <a:pt x="43954" y="358546"/>
                  </a:lnTo>
                  <a:lnTo>
                    <a:pt x="43980" y="358419"/>
                  </a:lnTo>
                  <a:lnTo>
                    <a:pt x="44627" y="355498"/>
                  </a:lnTo>
                  <a:lnTo>
                    <a:pt x="44856" y="354482"/>
                  </a:lnTo>
                  <a:lnTo>
                    <a:pt x="44094" y="355498"/>
                  </a:lnTo>
                  <a:lnTo>
                    <a:pt x="43764" y="355244"/>
                  </a:lnTo>
                  <a:lnTo>
                    <a:pt x="42265" y="360578"/>
                  </a:lnTo>
                  <a:lnTo>
                    <a:pt x="42265" y="360451"/>
                  </a:lnTo>
                  <a:lnTo>
                    <a:pt x="42252" y="358292"/>
                  </a:lnTo>
                  <a:lnTo>
                    <a:pt x="42240" y="357403"/>
                  </a:lnTo>
                  <a:lnTo>
                    <a:pt x="41198" y="357784"/>
                  </a:lnTo>
                  <a:lnTo>
                    <a:pt x="40208" y="358292"/>
                  </a:lnTo>
                  <a:lnTo>
                    <a:pt x="40220" y="358038"/>
                  </a:lnTo>
                  <a:lnTo>
                    <a:pt x="40259" y="356895"/>
                  </a:lnTo>
                  <a:lnTo>
                    <a:pt x="39712" y="356895"/>
                  </a:lnTo>
                  <a:lnTo>
                    <a:pt x="39370" y="356895"/>
                  </a:lnTo>
                  <a:lnTo>
                    <a:pt x="38836" y="358038"/>
                  </a:lnTo>
                  <a:lnTo>
                    <a:pt x="39573" y="355371"/>
                  </a:lnTo>
                  <a:lnTo>
                    <a:pt x="39484" y="354990"/>
                  </a:lnTo>
                  <a:lnTo>
                    <a:pt x="39179" y="354355"/>
                  </a:lnTo>
                  <a:lnTo>
                    <a:pt x="38925" y="353847"/>
                  </a:lnTo>
                  <a:lnTo>
                    <a:pt x="37947" y="354355"/>
                  </a:lnTo>
                  <a:lnTo>
                    <a:pt x="38646" y="352323"/>
                  </a:lnTo>
                  <a:lnTo>
                    <a:pt x="38252" y="352069"/>
                  </a:lnTo>
                  <a:lnTo>
                    <a:pt x="35890" y="360451"/>
                  </a:lnTo>
                  <a:lnTo>
                    <a:pt x="35433" y="360451"/>
                  </a:lnTo>
                  <a:lnTo>
                    <a:pt x="35547" y="359943"/>
                  </a:lnTo>
                  <a:lnTo>
                    <a:pt x="36169" y="357276"/>
                  </a:lnTo>
                  <a:lnTo>
                    <a:pt x="36385" y="356387"/>
                  </a:lnTo>
                  <a:lnTo>
                    <a:pt x="36372" y="356120"/>
                  </a:lnTo>
                  <a:lnTo>
                    <a:pt x="35636" y="356006"/>
                  </a:lnTo>
                  <a:lnTo>
                    <a:pt x="35648" y="355752"/>
                  </a:lnTo>
                  <a:lnTo>
                    <a:pt x="35826" y="352069"/>
                  </a:lnTo>
                  <a:lnTo>
                    <a:pt x="34036" y="355752"/>
                  </a:lnTo>
                  <a:lnTo>
                    <a:pt x="34556" y="353847"/>
                  </a:lnTo>
                  <a:lnTo>
                    <a:pt x="34734" y="353720"/>
                  </a:lnTo>
                  <a:lnTo>
                    <a:pt x="34391" y="353466"/>
                  </a:lnTo>
                  <a:lnTo>
                    <a:pt x="34290" y="352577"/>
                  </a:lnTo>
                  <a:lnTo>
                    <a:pt x="34048" y="350418"/>
                  </a:lnTo>
                  <a:lnTo>
                    <a:pt x="33464" y="352894"/>
                  </a:lnTo>
                  <a:lnTo>
                    <a:pt x="31051" y="357276"/>
                  </a:lnTo>
                  <a:lnTo>
                    <a:pt x="31877" y="354482"/>
                  </a:lnTo>
                  <a:lnTo>
                    <a:pt x="30607" y="357911"/>
                  </a:lnTo>
                  <a:lnTo>
                    <a:pt x="30289" y="359054"/>
                  </a:lnTo>
                  <a:lnTo>
                    <a:pt x="29527" y="359943"/>
                  </a:lnTo>
                  <a:lnTo>
                    <a:pt x="29654" y="358927"/>
                  </a:lnTo>
                  <a:lnTo>
                    <a:pt x="29870" y="358165"/>
                  </a:lnTo>
                  <a:lnTo>
                    <a:pt x="29984" y="356768"/>
                  </a:lnTo>
                  <a:lnTo>
                    <a:pt x="28968" y="360959"/>
                  </a:lnTo>
                  <a:lnTo>
                    <a:pt x="29032" y="358927"/>
                  </a:lnTo>
                  <a:lnTo>
                    <a:pt x="29552" y="357530"/>
                  </a:lnTo>
                  <a:lnTo>
                    <a:pt x="29197" y="357276"/>
                  </a:lnTo>
                  <a:lnTo>
                    <a:pt x="28968" y="358165"/>
                  </a:lnTo>
                  <a:lnTo>
                    <a:pt x="28194" y="360197"/>
                  </a:lnTo>
                  <a:lnTo>
                    <a:pt x="27647" y="361340"/>
                  </a:lnTo>
                  <a:lnTo>
                    <a:pt x="27635" y="361213"/>
                  </a:lnTo>
                  <a:lnTo>
                    <a:pt x="27635" y="360705"/>
                  </a:lnTo>
                  <a:lnTo>
                    <a:pt x="27622" y="360324"/>
                  </a:lnTo>
                  <a:lnTo>
                    <a:pt x="27698" y="358927"/>
                  </a:lnTo>
                  <a:lnTo>
                    <a:pt x="28219" y="356768"/>
                  </a:lnTo>
                  <a:lnTo>
                    <a:pt x="27711" y="358419"/>
                  </a:lnTo>
                  <a:lnTo>
                    <a:pt x="27000" y="360324"/>
                  </a:lnTo>
                  <a:lnTo>
                    <a:pt x="27076" y="358927"/>
                  </a:lnTo>
                  <a:lnTo>
                    <a:pt x="27165" y="358546"/>
                  </a:lnTo>
                  <a:lnTo>
                    <a:pt x="27482" y="357771"/>
                  </a:lnTo>
                  <a:lnTo>
                    <a:pt x="27444" y="356768"/>
                  </a:lnTo>
                  <a:lnTo>
                    <a:pt x="27368" y="355777"/>
                  </a:lnTo>
                  <a:lnTo>
                    <a:pt x="27266" y="356120"/>
                  </a:lnTo>
                  <a:lnTo>
                    <a:pt x="27330" y="355727"/>
                  </a:lnTo>
                  <a:lnTo>
                    <a:pt x="27711" y="354482"/>
                  </a:lnTo>
                  <a:lnTo>
                    <a:pt x="27597" y="353847"/>
                  </a:lnTo>
                  <a:lnTo>
                    <a:pt x="27698" y="352958"/>
                  </a:lnTo>
                  <a:lnTo>
                    <a:pt x="28752" y="350164"/>
                  </a:lnTo>
                  <a:lnTo>
                    <a:pt x="27838" y="352069"/>
                  </a:lnTo>
                  <a:lnTo>
                    <a:pt x="26174" y="356133"/>
                  </a:lnTo>
                  <a:lnTo>
                    <a:pt x="26809" y="356260"/>
                  </a:lnTo>
                  <a:lnTo>
                    <a:pt x="27051" y="356501"/>
                  </a:lnTo>
                  <a:lnTo>
                    <a:pt x="27292" y="355777"/>
                  </a:lnTo>
                  <a:lnTo>
                    <a:pt x="27139" y="356590"/>
                  </a:lnTo>
                  <a:lnTo>
                    <a:pt x="27101" y="356768"/>
                  </a:lnTo>
                  <a:lnTo>
                    <a:pt x="27051" y="356501"/>
                  </a:lnTo>
                  <a:lnTo>
                    <a:pt x="25654" y="360705"/>
                  </a:lnTo>
                  <a:lnTo>
                    <a:pt x="25857" y="358419"/>
                  </a:lnTo>
                  <a:lnTo>
                    <a:pt x="25984" y="357530"/>
                  </a:lnTo>
                  <a:lnTo>
                    <a:pt x="26200" y="356590"/>
                  </a:lnTo>
                  <a:lnTo>
                    <a:pt x="26149" y="355752"/>
                  </a:lnTo>
                  <a:lnTo>
                    <a:pt x="26136" y="355625"/>
                  </a:lnTo>
                  <a:lnTo>
                    <a:pt x="26149" y="354355"/>
                  </a:lnTo>
                  <a:lnTo>
                    <a:pt x="26250" y="353847"/>
                  </a:lnTo>
                  <a:lnTo>
                    <a:pt x="26339" y="353212"/>
                  </a:lnTo>
                  <a:lnTo>
                    <a:pt x="25984" y="353847"/>
                  </a:lnTo>
                  <a:lnTo>
                    <a:pt x="25971" y="353593"/>
                  </a:lnTo>
                  <a:lnTo>
                    <a:pt x="25971" y="353085"/>
                  </a:lnTo>
                  <a:lnTo>
                    <a:pt x="26085" y="351942"/>
                  </a:lnTo>
                  <a:lnTo>
                    <a:pt x="26111" y="351815"/>
                  </a:lnTo>
                  <a:lnTo>
                    <a:pt x="26149" y="351688"/>
                  </a:lnTo>
                  <a:lnTo>
                    <a:pt x="26009" y="351688"/>
                  </a:lnTo>
                  <a:lnTo>
                    <a:pt x="26009" y="351815"/>
                  </a:lnTo>
                  <a:lnTo>
                    <a:pt x="25920" y="352450"/>
                  </a:lnTo>
                  <a:lnTo>
                    <a:pt x="25793" y="352894"/>
                  </a:lnTo>
                  <a:lnTo>
                    <a:pt x="25692" y="353085"/>
                  </a:lnTo>
                  <a:lnTo>
                    <a:pt x="25438" y="353339"/>
                  </a:lnTo>
                  <a:lnTo>
                    <a:pt x="25323" y="353593"/>
                  </a:lnTo>
                  <a:lnTo>
                    <a:pt x="25755" y="352196"/>
                  </a:lnTo>
                  <a:lnTo>
                    <a:pt x="26009" y="351815"/>
                  </a:lnTo>
                  <a:lnTo>
                    <a:pt x="26009" y="351688"/>
                  </a:lnTo>
                  <a:lnTo>
                    <a:pt x="25641" y="351688"/>
                  </a:lnTo>
                  <a:lnTo>
                    <a:pt x="25425" y="351688"/>
                  </a:lnTo>
                  <a:lnTo>
                    <a:pt x="24726" y="354355"/>
                  </a:lnTo>
                  <a:lnTo>
                    <a:pt x="24561" y="353847"/>
                  </a:lnTo>
                  <a:lnTo>
                    <a:pt x="24244" y="356120"/>
                  </a:lnTo>
                  <a:lnTo>
                    <a:pt x="24447" y="355930"/>
                  </a:lnTo>
                  <a:lnTo>
                    <a:pt x="24320" y="356666"/>
                  </a:lnTo>
                  <a:lnTo>
                    <a:pt x="24587" y="355803"/>
                  </a:lnTo>
                  <a:lnTo>
                    <a:pt x="24688" y="355625"/>
                  </a:lnTo>
                  <a:lnTo>
                    <a:pt x="24612" y="355879"/>
                  </a:lnTo>
                  <a:lnTo>
                    <a:pt x="24777" y="355752"/>
                  </a:lnTo>
                  <a:lnTo>
                    <a:pt x="25209" y="355752"/>
                  </a:lnTo>
                  <a:lnTo>
                    <a:pt x="24155" y="358419"/>
                  </a:lnTo>
                  <a:lnTo>
                    <a:pt x="24320" y="356768"/>
                  </a:lnTo>
                  <a:lnTo>
                    <a:pt x="22821" y="361213"/>
                  </a:lnTo>
                  <a:lnTo>
                    <a:pt x="23190" y="359181"/>
                  </a:lnTo>
                  <a:lnTo>
                    <a:pt x="23228" y="358927"/>
                  </a:lnTo>
                  <a:lnTo>
                    <a:pt x="23469" y="357657"/>
                  </a:lnTo>
                  <a:lnTo>
                    <a:pt x="23583" y="354736"/>
                  </a:lnTo>
                  <a:lnTo>
                    <a:pt x="23787" y="353847"/>
                  </a:lnTo>
                  <a:lnTo>
                    <a:pt x="24104" y="352450"/>
                  </a:lnTo>
                  <a:lnTo>
                    <a:pt x="23025" y="353847"/>
                  </a:lnTo>
                  <a:lnTo>
                    <a:pt x="22275" y="353085"/>
                  </a:lnTo>
                  <a:lnTo>
                    <a:pt x="20497" y="358165"/>
                  </a:lnTo>
                  <a:lnTo>
                    <a:pt x="20078" y="358927"/>
                  </a:lnTo>
                  <a:lnTo>
                    <a:pt x="20142" y="358673"/>
                  </a:lnTo>
                  <a:lnTo>
                    <a:pt x="20637" y="356641"/>
                  </a:lnTo>
                  <a:lnTo>
                    <a:pt x="20662" y="356006"/>
                  </a:lnTo>
                  <a:lnTo>
                    <a:pt x="20307" y="355244"/>
                  </a:lnTo>
                  <a:lnTo>
                    <a:pt x="20129" y="354863"/>
                  </a:lnTo>
                  <a:lnTo>
                    <a:pt x="19989" y="355396"/>
                  </a:lnTo>
                  <a:lnTo>
                    <a:pt x="19913" y="355650"/>
                  </a:lnTo>
                  <a:lnTo>
                    <a:pt x="19075" y="358673"/>
                  </a:lnTo>
                  <a:lnTo>
                    <a:pt x="19062" y="357911"/>
                  </a:lnTo>
                  <a:lnTo>
                    <a:pt x="19177" y="356590"/>
                  </a:lnTo>
                  <a:lnTo>
                    <a:pt x="19837" y="355752"/>
                  </a:lnTo>
                  <a:lnTo>
                    <a:pt x="19989" y="355396"/>
                  </a:lnTo>
                  <a:lnTo>
                    <a:pt x="19418" y="355752"/>
                  </a:lnTo>
                  <a:lnTo>
                    <a:pt x="19723" y="354863"/>
                  </a:lnTo>
                  <a:lnTo>
                    <a:pt x="19646" y="354228"/>
                  </a:lnTo>
                  <a:lnTo>
                    <a:pt x="19215" y="353212"/>
                  </a:lnTo>
                  <a:lnTo>
                    <a:pt x="16230" y="357911"/>
                  </a:lnTo>
                  <a:lnTo>
                    <a:pt x="16052" y="356895"/>
                  </a:lnTo>
                  <a:lnTo>
                    <a:pt x="15798" y="355498"/>
                  </a:lnTo>
                  <a:lnTo>
                    <a:pt x="15748" y="356387"/>
                  </a:lnTo>
                  <a:lnTo>
                    <a:pt x="15633" y="356895"/>
                  </a:lnTo>
                  <a:lnTo>
                    <a:pt x="14884" y="353085"/>
                  </a:lnTo>
                  <a:lnTo>
                    <a:pt x="11455" y="359181"/>
                  </a:lnTo>
                  <a:lnTo>
                    <a:pt x="11442" y="358927"/>
                  </a:lnTo>
                  <a:lnTo>
                    <a:pt x="11341" y="356260"/>
                  </a:lnTo>
                  <a:lnTo>
                    <a:pt x="11214" y="353212"/>
                  </a:lnTo>
                  <a:lnTo>
                    <a:pt x="11061" y="352069"/>
                  </a:lnTo>
                  <a:lnTo>
                    <a:pt x="10401" y="354482"/>
                  </a:lnTo>
                  <a:lnTo>
                    <a:pt x="9639" y="356260"/>
                  </a:lnTo>
                  <a:lnTo>
                    <a:pt x="10350" y="353085"/>
                  </a:lnTo>
                  <a:lnTo>
                    <a:pt x="8902" y="356590"/>
                  </a:lnTo>
                  <a:lnTo>
                    <a:pt x="7607" y="358927"/>
                  </a:lnTo>
                  <a:lnTo>
                    <a:pt x="8140" y="356387"/>
                  </a:lnTo>
                  <a:lnTo>
                    <a:pt x="8331" y="355498"/>
                  </a:lnTo>
                  <a:lnTo>
                    <a:pt x="9728" y="348767"/>
                  </a:lnTo>
                  <a:lnTo>
                    <a:pt x="7658" y="353212"/>
                  </a:lnTo>
                  <a:lnTo>
                    <a:pt x="7556" y="353593"/>
                  </a:lnTo>
                  <a:lnTo>
                    <a:pt x="7188" y="355498"/>
                  </a:lnTo>
                  <a:lnTo>
                    <a:pt x="6985" y="354990"/>
                  </a:lnTo>
                  <a:lnTo>
                    <a:pt x="5905" y="356387"/>
                  </a:lnTo>
                  <a:lnTo>
                    <a:pt x="5905" y="356133"/>
                  </a:lnTo>
                  <a:lnTo>
                    <a:pt x="5930" y="356006"/>
                  </a:lnTo>
                  <a:lnTo>
                    <a:pt x="6045" y="355244"/>
                  </a:lnTo>
                  <a:lnTo>
                    <a:pt x="6477" y="353466"/>
                  </a:lnTo>
                  <a:lnTo>
                    <a:pt x="5003" y="356006"/>
                  </a:lnTo>
                  <a:lnTo>
                    <a:pt x="4775" y="354990"/>
                  </a:lnTo>
                  <a:lnTo>
                    <a:pt x="4876" y="354355"/>
                  </a:lnTo>
                  <a:lnTo>
                    <a:pt x="6731" y="349656"/>
                  </a:lnTo>
                  <a:lnTo>
                    <a:pt x="5956" y="349148"/>
                  </a:lnTo>
                  <a:lnTo>
                    <a:pt x="5486" y="349656"/>
                  </a:lnTo>
                  <a:lnTo>
                    <a:pt x="3860" y="353593"/>
                  </a:lnTo>
                  <a:lnTo>
                    <a:pt x="3771" y="355650"/>
                  </a:lnTo>
                  <a:lnTo>
                    <a:pt x="3403" y="357276"/>
                  </a:lnTo>
                  <a:lnTo>
                    <a:pt x="3289" y="357530"/>
                  </a:lnTo>
                  <a:lnTo>
                    <a:pt x="2946" y="358038"/>
                  </a:lnTo>
                  <a:lnTo>
                    <a:pt x="2819" y="358292"/>
                  </a:lnTo>
                  <a:lnTo>
                    <a:pt x="1549" y="362991"/>
                  </a:lnTo>
                  <a:lnTo>
                    <a:pt x="215" y="367309"/>
                  </a:lnTo>
                  <a:lnTo>
                    <a:pt x="127" y="367817"/>
                  </a:lnTo>
                  <a:lnTo>
                    <a:pt x="0" y="371119"/>
                  </a:lnTo>
                  <a:lnTo>
                    <a:pt x="1231" y="368325"/>
                  </a:lnTo>
                  <a:lnTo>
                    <a:pt x="812" y="370611"/>
                  </a:lnTo>
                  <a:lnTo>
                    <a:pt x="342" y="370738"/>
                  </a:lnTo>
                  <a:lnTo>
                    <a:pt x="25" y="372897"/>
                  </a:lnTo>
                  <a:lnTo>
                    <a:pt x="1168" y="369722"/>
                  </a:lnTo>
                  <a:lnTo>
                    <a:pt x="863" y="371246"/>
                  </a:lnTo>
                  <a:lnTo>
                    <a:pt x="736" y="372389"/>
                  </a:lnTo>
                  <a:lnTo>
                    <a:pt x="1714" y="369722"/>
                  </a:lnTo>
                  <a:lnTo>
                    <a:pt x="2019" y="368909"/>
                  </a:lnTo>
                  <a:lnTo>
                    <a:pt x="2120" y="368452"/>
                  </a:lnTo>
                  <a:lnTo>
                    <a:pt x="2197" y="368325"/>
                  </a:lnTo>
                  <a:lnTo>
                    <a:pt x="2286" y="368160"/>
                  </a:lnTo>
                  <a:lnTo>
                    <a:pt x="2184" y="368452"/>
                  </a:lnTo>
                  <a:lnTo>
                    <a:pt x="2095" y="369265"/>
                  </a:lnTo>
                  <a:lnTo>
                    <a:pt x="2336" y="368071"/>
                  </a:lnTo>
                  <a:lnTo>
                    <a:pt x="2413" y="367944"/>
                  </a:lnTo>
                  <a:lnTo>
                    <a:pt x="2857" y="367182"/>
                  </a:lnTo>
                  <a:lnTo>
                    <a:pt x="2616" y="368909"/>
                  </a:lnTo>
                  <a:lnTo>
                    <a:pt x="2501" y="369595"/>
                  </a:lnTo>
                  <a:lnTo>
                    <a:pt x="2019" y="371119"/>
                  </a:lnTo>
                  <a:lnTo>
                    <a:pt x="2781" y="369341"/>
                  </a:lnTo>
                  <a:lnTo>
                    <a:pt x="2527" y="370484"/>
                  </a:lnTo>
                  <a:lnTo>
                    <a:pt x="2311" y="371157"/>
                  </a:lnTo>
                  <a:lnTo>
                    <a:pt x="2616" y="370484"/>
                  </a:lnTo>
                  <a:lnTo>
                    <a:pt x="2806" y="371500"/>
                  </a:lnTo>
                  <a:lnTo>
                    <a:pt x="3111" y="370484"/>
                  </a:lnTo>
                  <a:lnTo>
                    <a:pt x="3467" y="369341"/>
                  </a:lnTo>
                  <a:lnTo>
                    <a:pt x="3581" y="368960"/>
                  </a:lnTo>
                  <a:lnTo>
                    <a:pt x="3136" y="371754"/>
                  </a:lnTo>
                  <a:lnTo>
                    <a:pt x="4419" y="368960"/>
                  </a:lnTo>
                  <a:lnTo>
                    <a:pt x="4597" y="368579"/>
                  </a:lnTo>
                  <a:lnTo>
                    <a:pt x="3416" y="373024"/>
                  </a:lnTo>
                  <a:lnTo>
                    <a:pt x="3771" y="371881"/>
                  </a:lnTo>
                  <a:lnTo>
                    <a:pt x="4749" y="369595"/>
                  </a:lnTo>
                  <a:lnTo>
                    <a:pt x="5041" y="369468"/>
                  </a:lnTo>
                  <a:lnTo>
                    <a:pt x="3238" y="374675"/>
                  </a:lnTo>
                  <a:lnTo>
                    <a:pt x="5803" y="369976"/>
                  </a:lnTo>
                  <a:lnTo>
                    <a:pt x="4203" y="375691"/>
                  </a:lnTo>
                  <a:lnTo>
                    <a:pt x="5753" y="370992"/>
                  </a:lnTo>
                  <a:lnTo>
                    <a:pt x="5880" y="373913"/>
                  </a:lnTo>
                  <a:lnTo>
                    <a:pt x="7099" y="371373"/>
                  </a:lnTo>
                  <a:lnTo>
                    <a:pt x="6921" y="371881"/>
                  </a:lnTo>
                  <a:lnTo>
                    <a:pt x="6819" y="373278"/>
                  </a:lnTo>
                  <a:lnTo>
                    <a:pt x="6718" y="373773"/>
                  </a:lnTo>
                  <a:lnTo>
                    <a:pt x="6604" y="375183"/>
                  </a:lnTo>
                  <a:lnTo>
                    <a:pt x="7645" y="371373"/>
                  </a:lnTo>
                  <a:lnTo>
                    <a:pt x="7747" y="371157"/>
                  </a:lnTo>
                  <a:lnTo>
                    <a:pt x="7874" y="370992"/>
                  </a:lnTo>
                  <a:lnTo>
                    <a:pt x="8382" y="370357"/>
                  </a:lnTo>
                  <a:lnTo>
                    <a:pt x="8534" y="369976"/>
                  </a:lnTo>
                  <a:lnTo>
                    <a:pt x="8737" y="369468"/>
                  </a:lnTo>
                  <a:lnTo>
                    <a:pt x="9080" y="368579"/>
                  </a:lnTo>
                  <a:lnTo>
                    <a:pt x="9283" y="368071"/>
                  </a:lnTo>
                  <a:lnTo>
                    <a:pt x="8661" y="372008"/>
                  </a:lnTo>
                  <a:lnTo>
                    <a:pt x="7848" y="372643"/>
                  </a:lnTo>
                  <a:lnTo>
                    <a:pt x="7010" y="376326"/>
                  </a:lnTo>
                  <a:lnTo>
                    <a:pt x="7823" y="373151"/>
                  </a:lnTo>
                  <a:lnTo>
                    <a:pt x="8496" y="373278"/>
                  </a:lnTo>
                  <a:lnTo>
                    <a:pt x="8521" y="373151"/>
                  </a:lnTo>
                  <a:lnTo>
                    <a:pt x="9055" y="370611"/>
                  </a:lnTo>
                  <a:lnTo>
                    <a:pt x="8737" y="373024"/>
                  </a:lnTo>
                  <a:lnTo>
                    <a:pt x="8305" y="375183"/>
                  </a:lnTo>
                  <a:lnTo>
                    <a:pt x="9220" y="371754"/>
                  </a:lnTo>
                  <a:lnTo>
                    <a:pt x="9525" y="370611"/>
                  </a:lnTo>
                  <a:lnTo>
                    <a:pt x="9639" y="370230"/>
                  </a:lnTo>
                  <a:lnTo>
                    <a:pt x="8788" y="374421"/>
                  </a:lnTo>
                  <a:lnTo>
                    <a:pt x="9817" y="371373"/>
                  </a:lnTo>
                  <a:lnTo>
                    <a:pt x="9652" y="373151"/>
                  </a:lnTo>
                  <a:lnTo>
                    <a:pt x="9537" y="374040"/>
                  </a:lnTo>
                  <a:lnTo>
                    <a:pt x="8712" y="376072"/>
                  </a:lnTo>
                  <a:lnTo>
                    <a:pt x="9563" y="374675"/>
                  </a:lnTo>
                  <a:lnTo>
                    <a:pt x="9486" y="375323"/>
                  </a:lnTo>
                  <a:lnTo>
                    <a:pt x="9613" y="374675"/>
                  </a:lnTo>
                  <a:lnTo>
                    <a:pt x="9740" y="374129"/>
                  </a:lnTo>
                  <a:lnTo>
                    <a:pt x="10350" y="372135"/>
                  </a:lnTo>
                  <a:lnTo>
                    <a:pt x="11049" y="371373"/>
                  </a:lnTo>
                  <a:lnTo>
                    <a:pt x="11176" y="371246"/>
                  </a:lnTo>
                  <a:lnTo>
                    <a:pt x="9931" y="374929"/>
                  </a:lnTo>
                  <a:lnTo>
                    <a:pt x="9829" y="375424"/>
                  </a:lnTo>
                  <a:lnTo>
                    <a:pt x="9575" y="376961"/>
                  </a:lnTo>
                  <a:lnTo>
                    <a:pt x="10172" y="376072"/>
                  </a:lnTo>
                  <a:lnTo>
                    <a:pt x="11341" y="372770"/>
                  </a:lnTo>
                  <a:lnTo>
                    <a:pt x="11493" y="372846"/>
                  </a:lnTo>
                  <a:lnTo>
                    <a:pt x="11506" y="373151"/>
                  </a:lnTo>
                  <a:lnTo>
                    <a:pt x="11391" y="373824"/>
                  </a:lnTo>
                  <a:lnTo>
                    <a:pt x="11150" y="374548"/>
                  </a:lnTo>
                  <a:lnTo>
                    <a:pt x="11849" y="372770"/>
                  </a:lnTo>
                  <a:lnTo>
                    <a:pt x="12293" y="371627"/>
                  </a:lnTo>
                  <a:lnTo>
                    <a:pt x="12268" y="374675"/>
                  </a:lnTo>
                  <a:lnTo>
                    <a:pt x="13474" y="371627"/>
                  </a:lnTo>
                  <a:lnTo>
                    <a:pt x="13627" y="371246"/>
                  </a:lnTo>
                  <a:lnTo>
                    <a:pt x="13487" y="372008"/>
                  </a:lnTo>
                  <a:lnTo>
                    <a:pt x="13703" y="371119"/>
                  </a:lnTo>
                  <a:lnTo>
                    <a:pt x="13919" y="370230"/>
                  </a:lnTo>
                  <a:lnTo>
                    <a:pt x="14439" y="368071"/>
                  </a:lnTo>
                  <a:lnTo>
                    <a:pt x="14655" y="367182"/>
                  </a:lnTo>
                  <a:lnTo>
                    <a:pt x="14757" y="366801"/>
                  </a:lnTo>
                  <a:lnTo>
                    <a:pt x="14986" y="366801"/>
                  </a:lnTo>
                  <a:lnTo>
                    <a:pt x="15760" y="364642"/>
                  </a:lnTo>
                  <a:lnTo>
                    <a:pt x="15227" y="366928"/>
                  </a:lnTo>
                  <a:lnTo>
                    <a:pt x="60413" y="366928"/>
                  </a:lnTo>
                  <a:lnTo>
                    <a:pt x="60477" y="365785"/>
                  </a:lnTo>
                  <a:lnTo>
                    <a:pt x="60553" y="364642"/>
                  </a:lnTo>
                  <a:lnTo>
                    <a:pt x="60871" y="362864"/>
                  </a:lnTo>
                  <a:lnTo>
                    <a:pt x="61163" y="363372"/>
                  </a:lnTo>
                  <a:lnTo>
                    <a:pt x="61290" y="362864"/>
                  </a:lnTo>
                  <a:lnTo>
                    <a:pt x="61518" y="361975"/>
                  </a:lnTo>
                  <a:lnTo>
                    <a:pt x="61099" y="361340"/>
                  </a:lnTo>
                  <a:lnTo>
                    <a:pt x="61379" y="360705"/>
                  </a:lnTo>
                  <a:lnTo>
                    <a:pt x="61937" y="359435"/>
                  </a:lnTo>
                  <a:lnTo>
                    <a:pt x="62077" y="357530"/>
                  </a:lnTo>
                  <a:close/>
                </a:path>
                <a:path w="365759" h="443229">
                  <a:moveTo>
                    <a:pt x="64338" y="92494"/>
                  </a:moveTo>
                  <a:lnTo>
                    <a:pt x="63500" y="91694"/>
                  </a:lnTo>
                  <a:lnTo>
                    <a:pt x="63995" y="92265"/>
                  </a:lnTo>
                  <a:lnTo>
                    <a:pt x="64338" y="92494"/>
                  </a:lnTo>
                  <a:close/>
                </a:path>
                <a:path w="365759" h="443229">
                  <a:moveTo>
                    <a:pt x="66776" y="369658"/>
                  </a:moveTo>
                  <a:lnTo>
                    <a:pt x="66598" y="369976"/>
                  </a:lnTo>
                  <a:lnTo>
                    <a:pt x="66090" y="371360"/>
                  </a:lnTo>
                  <a:lnTo>
                    <a:pt x="66776" y="369658"/>
                  </a:lnTo>
                  <a:close/>
                </a:path>
                <a:path w="365759" h="443229">
                  <a:moveTo>
                    <a:pt x="68427" y="366801"/>
                  </a:moveTo>
                  <a:lnTo>
                    <a:pt x="68173" y="366801"/>
                  </a:lnTo>
                  <a:lnTo>
                    <a:pt x="67462" y="366928"/>
                  </a:lnTo>
                  <a:lnTo>
                    <a:pt x="66789" y="368833"/>
                  </a:lnTo>
                  <a:lnTo>
                    <a:pt x="67005" y="368452"/>
                  </a:lnTo>
                  <a:lnTo>
                    <a:pt x="67398" y="367563"/>
                  </a:lnTo>
                  <a:lnTo>
                    <a:pt x="67284" y="368325"/>
                  </a:lnTo>
                  <a:lnTo>
                    <a:pt x="66776" y="369658"/>
                  </a:lnTo>
                  <a:lnTo>
                    <a:pt x="67614" y="368452"/>
                  </a:lnTo>
                  <a:lnTo>
                    <a:pt x="68046" y="367563"/>
                  </a:lnTo>
                  <a:lnTo>
                    <a:pt x="68427" y="366801"/>
                  </a:lnTo>
                  <a:close/>
                </a:path>
                <a:path w="365759" h="443229">
                  <a:moveTo>
                    <a:pt x="69342" y="366280"/>
                  </a:moveTo>
                  <a:lnTo>
                    <a:pt x="68757" y="367792"/>
                  </a:lnTo>
                  <a:lnTo>
                    <a:pt x="68897" y="368084"/>
                  </a:lnTo>
                  <a:lnTo>
                    <a:pt x="68770" y="369379"/>
                  </a:lnTo>
                  <a:lnTo>
                    <a:pt x="68986" y="368985"/>
                  </a:lnTo>
                  <a:lnTo>
                    <a:pt x="69316" y="367372"/>
                  </a:lnTo>
                  <a:lnTo>
                    <a:pt x="69342" y="366280"/>
                  </a:lnTo>
                  <a:close/>
                </a:path>
                <a:path w="365759" h="443229">
                  <a:moveTo>
                    <a:pt x="70167" y="58864"/>
                  </a:moveTo>
                  <a:lnTo>
                    <a:pt x="69265" y="58267"/>
                  </a:lnTo>
                  <a:lnTo>
                    <a:pt x="66001" y="57785"/>
                  </a:lnTo>
                  <a:lnTo>
                    <a:pt x="66535" y="58140"/>
                  </a:lnTo>
                  <a:lnTo>
                    <a:pt x="70167" y="58864"/>
                  </a:lnTo>
                  <a:close/>
                </a:path>
                <a:path w="365759" h="443229">
                  <a:moveTo>
                    <a:pt x="70688" y="372770"/>
                  </a:moveTo>
                  <a:lnTo>
                    <a:pt x="70256" y="374040"/>
                  </a:lnTo>
                  <a:lnTo>
                    <a:pt x="70497" y="373773"/>
                  </a:lnTo>
                  <a:lnTo>
                    <a:pt x="70688" y="372770"/>
                  </a:lnTo>
                  <a:close/>
                </a:path>
                <a:path w="365759" h="443229">
                  <a:moveTo>
                    <a:pt x="70751" y="391934"/>
                  </a:moveTo>
                  <a:lnTo>
                    <a:pt x="70358" y="392836"/>
                  </a:lnTo>
                  <a:lnTo>
                    <a:pt x="70586" y="392455"/>
                  </a:lnTo>
                  <a:lnTo>
                    <a:pt x="70688" y="392201"/>
                  </a:lnTo>
                  <a:lnTo>
                    <a:pt x="70751" y="391934"/>
                  </a:lnTo>
                  <a:close/>
                </a:path>
                <a:path w="365759" h="443229">
                  <a:moveTo>
                    <a:pt x="71424" y="42964"/>
                  </a:moveTo>
                  <a:lnTo>
                    <a:pt x="69875" y="42430"/>
                  </a:lnTo>
                  <a:lnTo>
                    <a:pt x="69583" y="42710"/>
                  </a:lnTo>
                  <a:lnTo>
                    <a:pt x="68262" y="42811"/>
                  </a:lnTo>
                  <a:lnTo>
                    <a:pt x="68643" y="43053"/>
                  </a:lnTo>
                  <a:lnTo>
                    <a:pt x="70294" y="43192"/>
                  </a:lnTo>
                  <a:lnTo>
                    <a:pt x="71424" y="42964"/>
                  </a:lnTo>
                  <a:close/>
                </a:path>
                <a:path w="365759" h="443229">
                  <a:moveTo>
                    <a:pt x="71488" y="370103"/>
                  </a:moveTo>
                  <a:lnTo>
                    <a:pt x="71145" y="370357"/>
                  </a:lnTo>
                  <a:lnTo>
                    <a:pt x="70688" y="372770"/>
                  </a:lnTo>
                  <a:lnTo>
                    <a:pt x="71043" y="371754"/>
                  </a:lnTo>
                  <a:lnTo>
                    <a:pt x="71107" y="371627"/>
                  </a:lnTo>
                  <a:lnTo>
                    <a:pt x="70878" y="372770"/>
                  </a:lnTo>
                  <a:lnTo>
                    <a:pt x="71170" y="371500"/>
                  </a:lnTo>
                  <a:lnTo>
                    <a:pt x="71488" y="370103"/>
                  </a:lnTo>
                  <a:close/>
                </a:path>
                <a:path w="365759" h="443229">
                  <a:moveTo>
                    <a:pt x="72936" y="391210"/>
                  </a:moveTo>
                  <a:lnTo>
                    <a:pt x="72809" y="391604"/>
                  </a:lnTo>
                  <a:lnTo>
                    <a:pt x="72682" y="391922"/>
                  </a:lnTo>
                  <a:lnTo>
                    <a:pt x="72682" y="393242"/>
                  </a:lnTo>
                  <a:lnTo>
                    <a:pt x="72859" y="392214"/>
                  </a:lnTo>
                  <a:lnTo>
                    <a:pt x="72923" y="391617"/>
                  </a:lnTo>
                  <a:lnTo>
                    <a:pt x="72936" y="391210"/>
                  </a:lnTo>
                  <a:close/>
                </a:path>
                <a:path w="365759" h="443229">
                  <a:moveTo>
                    <a:pt x="74612" y="393776"/>
                  </a:moveTo>
                  <a:lnTo>
                    <a:pt x="74231" y="393217"/>
                  </a:lnTo>
                  <a:lnTo>
                    <a:pt x="74295" y="393534"/>
                  </a:lnTo>
                  <a:lnTo>
                    <a:pt x="74434" y="393712"/>
                  </a:lnTo>
                  <a:lnTo>
                    <a:pt x="74612" y="393776"/>
                  </a:lnTo>
                  <a:close/>
                </a:path>
                <a:path w="365759" h="443229">
                  <a:moveTo>
                    <a:pt x="74663" y="393788"/>
                  </a:moveTo>
                  <a:close/>
                </a:path>
                <a:path w="365759" h="443229">
                  <a:moveTo>
                    <a:pt x="77838" y="371055"/>
                  </a:moveTo>
                  <a:lnTo>
                    <a:pt x="77800" y="370598"/>
                  </a:lnTo>
                  <a:lnTo>
                    <a:pt x="77774" y="370814"/>
                  </a:lnTo>
                  <a:lnTo>
                    <a:pt x="77736" y="370979"/>
                  </a:lnTo>
                  <a:lnTo>
                    <a:pt x="77711" y="371182"/>
                  </a:lnTo>
                  <a:lnTo>
                    <a:pt x="77838" y="371055"/>
                  </a:lnTo>
                  <a:close/>
                </a:path>
                <a:path w="365759" h="443229">
                  <a:moveTo>
                    <a:pt x="79565" y="367347"/>
                  </a:moveTo>
                  <a:lnTo>
                    <a:pt x="79044" y="368236"/>
                  </a:lnTo>
                  <a:lnTo>
                    <a:pt x="78232" y="371436"/>
                  </a:lnTo>
                  <a:lnTo>
                    <a:pt x="78562" y="370903"/>
                  </a:lnTo>
                  <a:lnTo>
                    <a:pt x="79565" y="367347"/>
                  </a:lnTo>
                  <a:close/>
                </a:path>
                <a:path w="365759" h="443229">
                  <a:moveTo>
                    <a:pt x="80772" y="392328"/>
                  </a:moveTo>
                  <a:lnTo>
                    <a:pt x="80556" y="392836"/>
                  </a:lnTo>
                  <a:lnTo>
                    <a:pt x="80327" y="393077"/>
                  </a:lnTo>
                  <a:lnTo>
                    <a:pt x="80302" y="393979"/>
                  </a:lnTo>
                  <a:lnTo>
                    <a:pt x="80772" y="392328"/>
                  </a:lnTo>
                  <a:close/>
                </a:path>
                <a:path w="365759" h="443229">
                  <a:moveTo>
                    <a:pt x="80949" y="370776"/>
                  </a:moveTo>
                  <a:lnTo>
                    <a:pt x="80746" y="371106"/>
                  </a:lnTo>
                  <a:lnTo>
                    <a:pt x="80670" y="371487"/>
                  </a:lnTo>
                  <a:lnTo>
                    <a:pt x="80797" y="371182"/>
                  </a:lnTo>
                  <a:lnTo>
                    <a:pt x="80911" y="370941"/>
                  </a:lnTo>
                  <a:lnTo>
                    <a:pt x="80949" y="370776"/>
                  </a:lnTo>
                  <a:close/>
                </a:path>
                <a:path w="365759" h="443229">
                  <a:moveTo>
                    <a:pt x="83007" y="723"/>
                  </a:moveTo>
                  <a:lnTo>
                    <a:pt x="82207" y="0"/>
                  </a:lnTo>
                  <a:lnTo>
                    <a:pt x="81978" y="228"/>
                  </a:lnTo>
                  <a:lnTo>
                    <a:pt x="83007" y="723"/>
                  </a:lnTo>
                  <a:close/>
                </a:path>
                <a:path w="365759" h="443229">
                  <a:moveTo>
                    <a:pt x="84391" y="392811"/>
                  </a:moveTo>
                  <a:lnTo>
                    <a:pt x="83985" y="393420"/>
                  </a:lnTo>
                  <a:lnTo>
                    <a:pt x="84150" y="393230"/>
                  </a:lnTo>
                  <a:lnTo>
                    <a:pt x="84391" y="392811"/>
                  </a:lnTo>
                  <a:close/>
                </a:path>
                <a:path w="365759" h="443229">
                  <a:moveTo>
                    <a:pt x="84874" y="391795"/>
                  </a:moveTo>
                  <a:lnTo>
                    <a:pt x="84797" y="392074"/>
                  </a:lnTo>
                  <a:lnTo>
                    <a:pt x="84874" y="391795"/>
                  </a:lnTo>
                  <a:close/>
                </a:path>
                <a:path w="365759" h="443229">
                  <a:moveTo>
                    <a:pt x="85128" y="391566"/>
                  </a:moveTo>
                  <a:lnTo>
                    <a:pt x="84823" y="392074"/>
                  </a:lnTo>
                  <a:lnTo>
                    <a:pt x="84721" y="392201"/>
                  </a:lnTo>
                  <a:lnTo>
                    <a:pt x="84391" y="392836"/>
                  </a:lnTo>
                  <a:lnTo>
                    <a:pt x="84594" y="392709"/>
                  </a:lnTo>
                  <a:lnTo>
                    <a:pt x="84582" y="393598"/>
                  </a:lnTo>
                  <a:lnTo>
                    <a:pt x="84823" y="392709"/>
                  </a:lnTo>
                  <a:lnTo>
                    <a:pt x="85128" y="391566"/>
                  </a:lnTo>
                  <a:close/>
                </a:path>
                <a:path w="365759" h="443229">
                  <a:moveTo>
                    <a:pt x="86944" y="375323"/>
                  </a:moveTo>
                  <a:close/>
                </a:path>
                <a:path w="365759" h="443229">
                  <a:moveTo>
                    <a:pt x="87083" y="374929"/>
                  </a:moveTo>
                  <a:lnTo>
                    <a:pt x="86944" y="375323"/>
                  </a:lnTo>
                  <a:lnTo>
                    <a:pt x="87058" y="375056"/>
                  </a:lnTo>
                  <a:lnTo>
                    <a:pt x="87083" y="374929"/>
                  </a:lnTo>
                  <a:close/>
                </a:path>
                <a:path w="365759" h="443229">
                  <a:moveTo>
                    <a:pt x="88176" y="371170"/>
                  </a:moveTo>
                  <a:lnTo>
                    <a:pt x="87998" y="371500"/>
                  </a:lnTo>
                  <a:lnTo>
                    <a:pt x="88176" y="371170"/>
                  </a:lnTo>
                  <a:close/>
                </a:path>
                <a:path w="365759" h="443229">
                  <a:moveTo>
                    <a:pt x="88188" y="391566"/>
                  </a:moveTo>
                  <a:lnTo>
                    <a:pt x="88023" y="391566"/>
                  </a:lnTo>
                  <a:lnTo>
                    <a:pt x="88150" y="391693"/>
                  </a:lnTo>
                  <a:lnTo>
                    <a:pt x="88188" y="391566"/>
                  </a:lnTo>
                  <a:close/>
                </a:path>
                <a:path w="365759" h="443229">
                  <a:moveTo>
                    <a:pt x="88823" y="375564"/>
                  </a:moveTo>
                  <a:lnTo>
                    <a:pt x="88798" y="375183"/>
                  </a:lnTo>
                  <a:lnTo>
                    <a:pt x="88442" y="376529"/>
                  </a:lnTo>
                  <a:lnTo>
                    <a:pt x="88823" y="375564"/>
                  </a:lnTo>
                  <a:close/>
                </a:path>
                <a:path w="365759" h="443229">
                  <a:moveTo>
                    <a:pt x="89281" y="366674"/>
                  </a:moveTo>
                  <a:lnTo>
                    <a:pt x="88226" y="368452"/>
                  </a:lnTo>
                  <a:lnTo>
                    <a:pt x="87795" y="370598"/>
                  </a:lnTo>
                  <a:lnTo>
                    <a:pt x="87718" y="370992"/>
                  </a:lnTo>
                  <a:lnTo>
                    <a:pt x="87795" y="370598"/>
                  </a:lnTo>
                  <a:lnTo>
                    <a:pt x="87617" y="370992"/>
                  </a:lnTo>
                  <a:lnTo>
                    <a:pt x="86893" y="372643"/>
                  </a:lnTo>
                  <a:lnTo>
                    <a:pt x="87998" y="371360"/>
                  </a:lnTo>
                  <a:lnTo>
                    <a:pt x="88112" y="371055"/>
                  </a:lnTo>
                  <a:lnTo>
                    <a:pt x="88303" y="370357"/>
                  </a:lnTo>
                  <a:lnTo>
                    <a:pt x="89281" y="366674"/>
                  </a:lnTo>
                  <a:close/>
                </a:path>
                <a:path w="365759" h="443229">
                  <a:moveTo>
                    <a:pt x="89535" y="373786"/>
                  </a:moveTo>
                  <a:lnTo>
                    <a:pt x="89509" y="373367"/>
                  </a:lnTo>
                  <a:lnTo>
                    <a:pt x="89484" y="373646"/>
                  </a:lnTo>
                  <a:lnTo>
                    <a:pt x="89535" y="373786"/>
                  </a:lnTo>
                  <a:close/>
                </a:path>
                <a:path w="365759" h="443229">
                  <a:moveTo>
                    <a:pt x="91922" y="369214"/>
                  </a:moveTo>
                  <a:lnTo>
                    <a:pt x="91909" y="368909"/>
                  </a:lnTo>
                  <a:lnTo>
                    <a:pt x="91833" y="369493"/>
                  </a:lnTo>
                  <a:lnTo>
                    <a:pt x="91922" y="369214"/>
                  </a:lnTo>
                  <a:close/>
                </a:path>
                <a:path w="365759" h="443229">
                  <a:moveTo>
                    <a:pt x="91960" y="368452"/>
                  </a:moveTo>
                  <a:lnTo>
                    <a:pt x="91757" y="368833"/>
                  </a:lnTo>
                  <a:lnTo>
                    <a:pt x="91909" y="368909"/>
                  </a:lnTo>
                  <a:lnTo>
                    <a:pt x="91960" y="368452"/>
                  </a:lnTo>
                  <a:close/>
                </a:path>
                <a:path w="365759" h="443229">
                  <a:moveTo>
                    <a:pt x="93154" y="369595"/>
                  </a:moveTo>
                  <a:lnTo>
                    <a:pt x="92913" y="369722"/>
                  </a:lnTo>
                  <a:lnTo>
                    <a:pt x="92811" y="369976"/>
                  </a:lnTo>
                  <a:lnTo>
                    <a:pt x="92938" y="369976"/>
                  </a:lnTo>
                  <a:lnTo>
                    <a:pt x="93154" y="369595"/>
                  </a:lnTo>
                  <a:close/>
                </a:path>
                <a:path w="365759" h="443229">
                  <a:moveTo>
                    <a:pt x="93256" y="368338"/>
                  </a:moveTo>
                  <a:lnTo>
                    <a:pt x="93078" y="368579"/>
                  </a:lnTo>
                  <a:lnTo>
                    <a:pt x="93256" y="368338"/>
                  </a:lnTo>
                  <a:close/>
                </a:path>
                <a:path w="365759" h="443229">
                  <a:moveTo>
                    <a:pt x="93497" y="389585"/>
                  </a:moveTo>
                  <a:lnTo>
                    <a:pt x="93433" y="389369"/>
                  </a:lnTo>
                  <a:lnTo>
                    <a:pt x="93383" y="389039"/>
                  </a:lnTo>
                  <a:lnTo>
                    <a:pt x="93141" y="389445"/>
                  </a:lnTo>
                  <a:lnTo>
                    <a:pt x="93129" y="390042"/>
                  </a:lnTo>
                  <a:lnTo>
                    <a:pt x="93281" y="389953"/>
                  </a:lnTo>
                  <a:lnTo>
                    <a:pt x="93497" y="389585"/>
                  </a:lnTo>
                  <a:close/>
                </a:path>
                <a:path w="365759" h="443229">
                  <a:moveTo>
                    <a:pt x="94132" y="388315"/>
                  </a:moveTo>
                  <a:lnTo>
                    <a:pt x="93891" y="388797"/>
                  </a:lnTo>
                  <a:lnTo>
                    <a:pt x="93649" y="389280"/>
                  </a:lnTo>
                  <a:lnTo>
                    <a:pt x="93497" y="389585"/>
                  </a:lnTo>
                  <a:lnTo>
                    <a:pt x="93586" y="389839"/>
                  </a:lnTo>
                  <a:lnTo>
                    <a:pt x="94132" y="388315"/>
                  </a:lnTo>
                  <a:close/>
                </a:path>
                <a:path w="365759" h="443229">
                  <a:moveTo>
                    <a:pt x="95478" y="372872"/>
                  </a:moveTo>
                  <a:lnTo>
                    <a:pt x="95389" y="373113"/>
                  </a:lnTo>
                  <a:lnTo>
                    <a:pt x="95415" y="373278"/>
                  </a:lnTo>
                  <a:lnTo>
                    <a:pt x="95478" y="373049"/>
                  </a:lnTo>
                  <a:lnTo>
                    <a:pt x="95478" y="372872"/>
                  </a:lnTo>
                  <a:close/>
                </a:path>
                <a:path w="365759" h="443229">
                  <a:moveTo>
                    <a:pt x="96494" y="376605"/>
                  </a:moveTo>
                  <a:lnTo>
                    <a:pt x="96367" y="376809"/>
                  </a:lnTo>
                  <a:lnTo>
                    <a:pt x="96240" y="376999"/>
                  </a:lnTo>
                  <a:lnTo>
                    <a:pt x="96177" y="377291"/>
                  </a:lnTo>
                  <a:lnTo>
                    <a:pt x="96405" y="376897"/>
                  </a:lnTo>
                  <a:lnTo>
                    <a:pt x="96494" y="376605"/>
                  </a:lnTo>
                  <a:close/>
                </a:path>
                <a:path w="365759" h="443229">
                  <a:moveTo>
                    <a:pt x="97091" y="372389"/>
                  </a:moveTo>
                  <a:lnTo>
                    <a:pt x="96532" y="373278"/>
                  </a:lnTo>
                  <a:lnTo>
                    <a:pt x="96443" y="374167"/>
                  </a:lnTo>
                  <a:lnTo>
                    <a:pt x="97091" y="372389"/>
                  </a:lnTo>
                  <a:close/>
                </a:path>
                <a:path w="365759" h="443229">
                  <a:moveTo>
                    <a:pt x="97370" y="391172"/>
                  </a:moveTo>
                  <a:lnTo>
                    <a:pt x="96824" y="391833"/>
                  </a:lnTo>
                  <a:lnTo>
                    <a:pt x="96608" y="393509"/>
                  </a:lnTo>
                  <a:lnTo>
                    <a:pt x="97370" y="391172"/>
                  </a:lnTo>
                  <a:close/>
                </a:path>
                <a:path w="365759" h="443229">
                  <a:moveTo>
                    <a:pt x="97459" y="390804"/>
                  </a:moveTo>
                  <a:lnTo>
                    <a:pt x="97370" y="391172"/>
                  </a:lnTo>
                  <a:lnTo>
                    <a:pt x="96774" y="394106"/>
                  </a:lnTo>
                  <a:lnTo>
                    <a:pt x="97294" y="393852"/>
                  </a:lnTo>
                  <a:lnTo>
                    <a:pt x="97409" y="392201"/>
                  </a:lnTo>
                  <a:lnTo>
                    <a:pt x="97459" y="390804"/>
                  </a:lnTo>
                  <a:close/>
                </a:path>
                <a:path w="365759" h="443229">
                  <a:moveTo>
                    <a:pt x="99542" y="374294"/>
                  </a:moveTo>
                  <a:lnTo>
                    <a:pt x="98640" y="376580"/>
                  </a:lnTo>
                  <a:lnTo>
                    <a:pt x="99110" y="376326"/>
                  </a:lnTo>
                  <a:lnTo>
                    <a:pt x="99225" y="376072"/>
                  </a:lnTo>
                  <a:lnTo>
                    <a:pt x="99542" y="374294"/>
                  </a:lnTo>
                  <a:close/>
                </a:path>
                <a:path w="365759" h="443229">
                  <a:moveTo>
                    <a:pt x="99568" y="376072"/>
                  </a:moveTo>
                  <a:lnTo>
                    <a:pt x="99187" y="376275"/>
                  </a:lnTo>
                  <a:lnTo>
                    <a:pt x="98920" y="377850"/>
                  </a:lnTo>
                  <a:lnTo>
                    <a:pt x="99568" y="376072"/>
                  </a:lnTo>
                  <a:close/>
                </a:path>
                <a:path w="365759" h="443229">
                  <a:moveTo>
                    <a:pt x="100749" y="372745"/>
                  </a:moveTo>
                  <a:lnTo>
                    <a:pt x="100101" y="373570"/>
                  </a:lnTo>
                  <a:lnTo>
                    <a:pt x="100533" y="373075"/>
                  </a:lnTo>
                  <a:lnTo>
                    <a:pt x="100749" y="372745"/>
                  </a:lnTo>
                  <a:close/>
                </a:path>
                <a:path w="365759" h="443229">
                  <a:moveTo>
                    <a:pt x="102717" y="378612"/>
                  </a:moveTo>
                  <a:lnTo>
                    <a:pt x="102501" y="378663"/>
                  </a:lnTo>
                  <a:lnTo>
                    <a:pt x="102552" y="378929"/>
                  </a:lnTo>
                  <a:lnTo>
                    <a:pt x="102717" y="378612"/>
                  </a:lnTo>
                  <a:close/>
                </a:path>
                <a:path w="365759" h="443229">
                  <a:moveTo>
                    <a:pt x="103720" y="376593"/>
                  </a:moveTo>
                  <a:lnTo>
                    <a:pt x="103390" y="376897"/>
                  </a:lnTo>
                  <a:lnTo>
                    <a:pt x="103441" y="377558"/>
                  </a:lnTo>
                  <a:lnTo>
                    <a:pt x="103720" y="376593"/>
                  </a:lnTo>
                  <a:close/>
                </a:path>
                <a:path w="365759" h="443229">
                  <a:moveTo>
                    <a:pt x="106299" y="380873"/>
                  </a:moveTo>
                  <a:lnTo>
                    <a:pt x="105968" y="381952"/>
                  </a:lnTo>
                  <a:lnTo>
                    <a:pt x="106210" y="381711"/>
                  </a:lnTo>
                  <a:lnTo>
                    <a:pt x="106286" y="381990"/>
                  </a:lnTo>
                  <a:lnTo>
                    <a:pt x="106299" y="380873"/>
                  </a:lnTo>
                  <a:close/>
                </a:path>
                <a:path w="365759" h="443229">
                  <a:moveTo>
                    <a:pt x="106311" y="382193"/>
                  </a:moveTo>
                  <a:lnTo>
                    <a:pt x="106299" y="382054"/>
                  </a:lnTo>
                  <a:lnTo>
                    <a:pt x="106286" y="382422"/>
                  </a:lnTo>
                  <a:lnTo>
                    <a:pt x="106311" y="382193"/>
                  </a:lnTo>
                  <a:close/>
                </a:path>
                <a:path w="365759" h="443229">
                  <a:moveTo>
                    <a:pt x="108026" y="386600"/>
                  </a:moveTo>
                  <a:lnTo>
                    <a:pt x="107975" y="386740"/>
                  </a:lnTo>
                  <a:lnTo>
                    <a:pt x="108026" y="386600"/>
                  </a:lnTo>
                  <a:close/>
                </a:path>
                <a:path w="365759" h="443229">
                  <a:moveTo>
                    <a:pt x="108356" y="385787"/>
                  </a:moveTo>
                  <a:lnTo>
                    <a:pt x="108178" y="386080"/>
                  </a:lnTo>
                  <a:lnTo>
                    <a:pt x="108026" y="386600"/>
                  </a:lnTo>
                  <a:lnTo>
                    <a:pt x="108356" y="385787"/>
                  </a:lnTo>
                  <a:close/>
                </a:path>
                <a:path w="365759" h="443229">
                  <a:moveTo>
                    <a:pt x="108521" y="393865"/>
                  </a:moveTo>
                  <a:lnTo>
                    <a:pt x="108470" y="394131"/>
                  </a:lnTo>
                  <a:lnTo>
                    <a:pt x="108521" y="393865"/>
                  </a:lnTo>
                  <a:close/>
                </a:path>
                <a:path w="365759" h="443229">
                  <a:moveTo>
                    <a:pt x="108546" y="391820"/>
                  </a:moveTo>
                  <a:lnTo>
                    <a:pt x="108242" y="392709"/>
                  </a:lnTo>
                  <a:lnTo>
                    <a:pt x="108546" y="391820"/>
                  </a:lnTo>
                  <a:close/>
                </a:path>
                <a:path w="365759" h="443229">
                  <a:moveTo>
                    <a:pt x="108572" y="393573"/>
                  </a:moveTo>
                  <a:lnTo>
                    <a:pt x="108521" y="393865"/>
                  </a:lnTo>
                  <a:lnTo>
                    <a:pt x="108572" y="393573"/>
                  </a:lnTo>
                  <a:close/>
                </a:path>
                <a:path w="365759" h="443229">
                  <a:moveTo>
                    <a:pt x="108966" y="382816"/>
                  </a:moveTo>
                  <a:lnTo>
                    <a:pt x="108826" y="383311"/>
                  </a:lnTo>
                  <a:lnTo>
                    <a:pt x="108343" y="385343"/>
                  </a:lnTo>
                  <a:lnTo>
                    <a:pt x="108889" y="383946"/>
                  </a:lnTo>
                  <a:lnTo>
                    <a:pt x="108966" y="382816"/>
                  </a:lnTo>
                  <a:close/>
                </a:path>
                <a:path w="365759" h="443229">
                  <a:moveTo>
                    <a:pt x="110655" y="390423"/>
                  </a:moveTo>
                  <a:lnTo>
                    <a:pt x="110020" y="392582"/>
                  </a:lnTo>
                  <a:lnTo>
                    <a:pt x="110401" y="392582"/>
                  </a:lnTo>
                  <a:lnTo>
                    <a:pt x="110578" y="392074"/>
                  </a:lnTo>
                  <a:lnTo>
                    <a:pt x="110655" y="390423"/>
                  </a:lnTo>
                  <a:close/>
                </a:path>
                <a:path w="365759" h="443229">
                  <a:moveTo>
                    <a:pt x="112268" y="379234"/>
                  </a:moveTo>
                  <a:lnTo>
                    <a:pt x="111721" y="380555"/>
                  </a:lnTo>
                  <a:lnTo>
                    <a:pt x="111937" y="380199"/>
                  </a:lnTo>
                  <a:lnTo>
                    <a:pt x="112090" y="379755"/>
                  </a:lnTo>
                  <a:lnTo>
                    <a:pt x="112268" y="379234"/>
                  </a:lnTo>
                  <a:close/>
                </a:path>
                <a:path w="365759" h="443229">
                  <a:moveTo>
                    <a:pt x="113144" y="398805"/>
                  </a:moveTo>
                  <a:lnTo>
                    <a:pt x="113017" y="398005"/>
                  </a:lnTo>
                  <a:lnTo>
                    <a:pt x="112572" y="399440"/>
                  </a:lnTo>
                  <a:lnTo>
                    <a:pt x="113144" y="398805"/>
                  </a:lnTo>
                  <a:close/>
                </a:path>
                <a:path w="365759" h="443229">
                  <a:moveTo>
                    <a:pt x="113322" y="397027"/>
                  </a:moveTo>
                  <a:lnTo>
                    <a:pt x="113068" y="397408"/>
                  </a:lnTo>
                  <a:lnTo>
                    <a:pt x="113017" y="398005"/>
                  </a:lnTo>
                  <a:lnTo>
                    <a:pt x="113322" y="397027"/>
                  </a:lnTo>
                  <a:close/>
                </a:path>
                <a:path w="365759" h="443229">
                  <a:moveTo>
                    <a:pt x="115354" y="388556"/>
                  </a:moveTo>
                  <a:lnTo>
                    <a:pt x="115163" y="388899"/>
                  </a:lnTo>
                  <a:lnTo>
                    <a:pt x="115354" y="388556"/>
                  </a:lnTo>
                  <a:close/>
                </a:path>
                <a:path w="365759" h="443229">
                  <a:moveTo>
                    <a:pt x="115455" y="381025"/>
                  </a:moveTo>
                  <a:lnTo>
                    <a:pt x="115417" y="380873"/>
                  </a:lnTo>
                  <a:lnTo>
                    <a:pt x="114592" y="383705"/>
                  </a:lnTo>
                  <a:lnTo>
                    <a:pt x="114211" y="384937"/>
                  </a:lnTo>
                  <a:lnTo>
                    <a:pt x="114579" y="383768"/>
                  </a:lnTo>
                  <a:lnTo>
                    <a:pt x="114808" y="383235"/>
                  </a:lnTo>
                  <a:lnTo>
                    <a:pt x="114922" y="383032"/>
                  </a:lnTo>
                  <a:lnTo>
                    <a:pt x="115074" y="382498"/>
                  </a:lnTo>
                  <a:lnTo>
                    <a:pt x="115455" y="381025"/>
                  </a:lnTo>
                  <a:close/>
                </a:path>
                <a:path w="365759" h="443229">
                  <a:moveTo>
                    <a:pt x="115468" y="387692"/>
                  </a:moveTo>
                  <a:close/>
                </a:path>
                <a:path w="365759" h="443229">
                  <a:moveTo>
                    <a:pt x="115671" y="386867"/>
                  </a:moveTo>
                  <a:lnTo>
                    <a:pt x="115366" y="387756"/>
                  </a:lnTo>
                  <a:lnTo>
                    <a:pt x="115481" y="387616"/>
                  </a:lnTo>
                  <a:lnTo>
                    <a:pt x="115671" y="386867"/>
                  </a:lnTo>
                  <a:close/>
                </a:path>
                <a:path w="365759" h="443229">
                  <a:moveTo>
                    <a:pt x="116027" y="387375"/>
                  </a:moveTo>
                  <a:lnTo>
                    <a:pt x="115595" y="387616"/>
                  </a:lnTo>
                  <a:lnTo>
                    <a:pt x="115354" y="388556"/>
                  </a:lnTo>
                  <a:lnTo>
                    <a:pt x="116027" y="387375"/>
                  </a:lnTo>
                  <a:close/>
                </a:path>
                <a:path w="365759" h="443229">
                  <a:moveTo>
                    <a:pt x="116166" y="385470"/>
                  </a:moveTo>
                  <a:lnTo>
                    <a:pt x="115646" y="386994"/>
                  </a:lnTo>
                  <a:lnTo>
                    <a:pt x="115481" y="387616"/>
                  </a:lnTo>
                  <a:lnTo>
                    <a:pt x="116166" y="385470"/>
                  </a:lnTo>
                  <a:close/>
                </a:path>
                <a:path w="365759" h="443229">
                  <a:moveTo>
                    <a:pt x="116205" y="399961"/>
                  </a:moveTo>
                  <a:lnTo>
                    <a:pt x="116078" y="400151"/>
                  </a:lnTo>
                  <a:lnTo>
                    <a:pt x="116001" y="400507"/>
                  </a:lnTo>
                  <a:lnTo>
                    <a:pt x="116205" y="399961"/>
                  </a:lnTo>
                  <a:close/>
                </a:path>
                <a:path w="365759" h="443229">
                  <a:moveTo>
                    <a:pt x="116243" y="380390"/>
                  </a:moveTo>
                  <a:lnTo>
                    <a:pt x="115773" y="381342"/>
                  </a:lnTo>
                  <a:lnTo>
                    <a:pt x="115646" y="381584"/>
                  </a:lnTo>
                  <a:lnTo>
                    <a:pt x="115608" y="382600"/>
                  </a:lnTo>
                  <a:lnTo>
                    <a:pt x="116052" y="382168"/>
                  </a:lnTo>
                  <a:lnTo>
                    <a:pt x="116052" y="381000"/>
                  </a:lnTo>
                  <a:lnTo>
                    <a:pt x="116243" y="380390"/>
                  </a:lnTo>
                  <a:close/>
                </a:path>
                <a:path w="365759" h="443229">
                  <a:moveTo>
                    <a:pt x="116547" y="399008"/>
                  </a:moveTo>
                  <a:lnTo>
                    <a:pt x="116205" y="399961"/>
                  </a:lnTo>
                  <a:lnTo>
                    <a:pt x="116293" y="399834"/>
                  </a:lnTo>
                  <a:lnTo>
                    <a:pt x="116547" y="399008"/>
                  </a:lnTo>
                  <a:close/>
                </a:path>
                <a:path w="365759" h="443229">
                  <a:moveTo>
                    <a:pt x="116763" y="396417"/>
                  </a:moveTo>
                  <a:lnTo>
                    <a:pt x="116116" y="398106"/>
                  </a:lnTo>
                  <a:lnTo>
                    <a:pt x="116103" y="399008"/>
                  </a:lnTo>
                  <a:lnTo>
                    <a:pt x="115887" y="400405"/>
                  </a:lnTo>
                  <a:lnTo>
                    <a:pt x="116078" y="400151"/>
                  </a:lnTo>
                  <a:lnTo>
                    <a:pt x="116763" y="396417"/>
                  </a:lnTo>
                  <a:close/>
                </a:path>
                <a:path w="365759" h="443229">
                  <a:moveTo>
                    <a:pt x="117297" y="398843"/>
                  </a:moveTo>
                  <a:lnTo>
                    <a:pt x="117144" y="398830"/>
                  </a:lnTo>
                  <a:lnTo>
                    <a:pt x="117297" y="398843"/>
                  </a:lnTo>
                  <a:close/>
                </a:path>
                <a:path w="365759" h="443229">
                  <a:moveTo>
                    <a:pt x="117335" y="385114"/>
                  </a:moveTo>
                  <a:lnTo>
                    <a:pt x="116903" y="384657"/>
                  </a:lnTo>
                  <a:lnTo>
                    <a:pt x="117233" y="385622"/>
                  </a:lnTo>
                  <a:lnTo>
                    <a:pt x="117335" y="385114"/>
                  </a:lnTo>
                  <a:close/>
                </a:path>
                <a:path w="365759" h="443229">
                  <a:moveTo>
                    <a:pt x="117373" y="386105"/>
                  </a:moveTo>
                  <a:lnTo>
                    <a:pt x="116484" y="388124"/>
                  </a:lnTo>
                  <a:lnTo>
                    <a:pt x="116941" y="387616"/>
                  </a:lnTo>
                  <a:lnTo>
                    <a:pt x="117373" y="386105"/>
                  </a:lnTo>
                  <a:close/>
                </a:path>
                <a:path w="365759" h="443229">
                  <a:moveTo>
                    <a:pt x="117690" y="398399"/>
                  </a:moveTo>
                  <a:lnTo>
                    <a:pt x="117589" y="398526"/>
                  </a:lnTo>
                  <a:lnTo>
                    <a:pt x="117449" y="398716"/>
                  </a:lnTo>
                  <a:lnTo>
                    <a:pt x="117284" y="399237"/>
                  </a:lnTo>
                  <a:lnTo>
                    <a:pt x="117386" y="399084"/>
                  </a:lnTo>
                  <a:lnTo>
                    <a:pt x="117525" y="398792"/>
                  </a:lnTo>
                  <a:lnTo>
                    <a:pt x="117690" y="398399"/>
                  </a:lnTo>
                  <a:close/>
                </a:path>
                <a:path w="365759" h="443229">
                  <a:moveTo>
                    <a:pt x="117741" y="397649"/>
                  </a:moveTo>
                  <a:lnTo>
                    <a:pt x="117386" y="398703"/>
                  </a:lnTo>
                  <a:lnTo>
                    <a:pt x="117297" y="398843"/>
                  </a:lnTo>
                  <a:lnTo>
                    <a:pt x="117449" y="398716"/>
                  </a:lnTo>
                  <a:lnTo>
                    <a:pt x="117741" y="397649"/>
                  </a:lnTo>
                  <a:close/>
                </a:path>
                <a:path w="365759" h="443229">
                  <a:moveTo>
                    <a:pt x="117817" y="382955"/>
                  </a:moveTo>
                  <a:lnTo>
                    <a:pt x="117335" y="385114"/>
                  </a:lnTo>
                  <a:lnTo>
                    <a:pt x="117525" y="385305"/>
                  </a:lnTo>
                  <a:lnTo>
                    <a:pt x="117817" y="382955"/>
                  </a:lnTo>
                  <a:close/>
                </a:path>
                <a:path w="365759" h="443229">
                  <a:moveTo>
                    <a:pt x="118275" y="379361"/>
                  </a:moveTo>
                  <a:lnTo>
                    <a:pt x="117817" y="382955"/>
                  </a:lnTo>
                  <a:lnTo>
                    <a:pt x="118071" y="382816"/>
                  </a:lnTo>
                  <a:lnTo>
                    <a:pt x="118275" y="379361"/>
                  </a:lnTo>
                  <a:close/>
                </a:path>
                <a:path w="365759" h="443229">
                  <a:moveTo>
                    <a:pt x="118897" y="399592"/>
                  </a:moveTo>
                  <a:lnTo>
                    <a:pt x="118706" y="399897"/>
                  </a:lnTo>
                  <a:lnTo>
                    <a:pt x="118745" y="400037"/>
                  </a:lnTo>
                  <a:lnTo>
                    <a:pt x="118808" y="399859"/>
                  </a:lnTo>
                  <a:lnTo>
                    <a:pt x="118846" y="399707"/>
                  </a:lnTo>
                  <a:close/>
                </a:path>
                <a:path w="365759" h="443229">
                  <a:moveTo>
                    <a:pt x="119075" y="399275"/>
                  </a:moveTo>
                  <a:lnTo>
                    <a:pt x="118884" y="399592"/>
                  </a:lnTo>
                  <a:lnTo>
                    <a:pt x="119075" y="399275"/>
                  </a:lnTo>
                  <a:close/>
                </a:path>
                <a:path w="365759" h="443229">
                  <a:moveTo>
                    <a:pt x="119138" y="393090"/>
                  </a:moveTo>
                  <a:lnTo>
                    <a:pt x="119011" y="393598"/>
                  </a:lnTo>
                  <a:lnTo>
                    <a:pt x="118884" y="394360"/>
                  </a:lnTo>
                  <a:lnTo>
                    <a:pt x="119062" y="394614"/>
                  </a:lnTo>
                  <a:lnTo>
                    <a:pt x="119138" y="393090"/>
                  </a:lnTo>
                  <a:close/>
                </a:path>
                <a:path w="365759" h="443229">
                  <a:moveTo>
                    <a:pt x="119176" y="397776"/>
                  </a:moveTo>
                  <a:lnTo>
                    <a:pt x="118973" y="397941"/>
                  </a:lnTo>
                  <a:lnTo>
                    <a:pt x="118821" y="398551"/>
                  </a:lnTo>
                  <a:lnTo>
                    <a:pt x="119176" y="397776"/>
                  </a:lnTo>
                  <a:close/>
                </a:path>
                <a:path w="365759" h="443229">
                  <a:moveTo>
                    <a:pt x="119456" y="398614"/>
                  </a:moveTo>
                  <a:lnTo>
                    <a:pt x="119075" y="399275"/>
                  </a:lnTo>
                  <a:lnTo>
                    <a:pt x="119189" y="399415"/>
                  </a:lnTo>
                  <a:lnTo>
                    <a:pt x="119456" y="398614"/>
                  </a:lnTo>
                  <a:close/>
                </a:path>
                <a:path w="365759" h="443229">
                  <a:moveTo>
                    <a:pt x="120091" y="390042"/>
                  </a:moveTo>
                  <a:lnTo>
                    <a:pt x="118643" y="393344"/>
                  </a:lnTo>
                  <a:lnTo>
                    <a:pt x="118884" y="392074"/>
                  </a:lnTo>
                  <a:lnTo>
                    <a:pt x="119214" y="390804"/>
                  </a:lnTo>
                  <a:lnTo>
                    <a:pt x="119151" y="390677"/>
                  </a:lnTo>
                  <a:lnTo>
                    <a:pt x="119253" y="390042"/>
                  </a:lnTo>
                  <a:lnTo>
                    <a:pt x="119367" y="389407"/>
                  </a:lnTo>
                  <a:lnTo>
                    <a:pt x="119468" y="388772"/>
                  </a:lnTo>
                  <a:lnTo>
                    <a:pt x="119583" y="388099"/>
                  </a:lnTo>
                  <a:lnTo>
                    <a:pt x="119748" y="387629"/>
                  </a:lnTo>
                  <a:lnTo>
                    <a:pt x="119075" y="388772"/>
                  </a:lnTo>
                  <a:lnTo>
                    <a:pt x="119392" y="387883"/>
                  </a:lnTo>
                  <a:lnTo>
                    <a:pt x="119862" y="385851"/>
                  </a:lnTo>
                  <a:lnTo>
                    <a:pt x="119875" y="386486"/>
                  </a:lnTo>
                  <a:lnTo>
                    <a:pt x="119913" y="385851"/>
                  </a:lnTo>
                  <a:lnTo>
                    <a:pt x="120002" y="383946"/>
                  </a:lnTo>
                  <a:lnTo>
                    <a:pt x="118084" y="389407"/>
                  </a:lnTo>
                  <a:lnTo>
                    <a:pt x="118719" y="386359"/>
                  </a:lnTo>
                  <a:lnTo>
                    <a:pt x="118833" y="385978"/>
                  </a:lnTo>
                  <a:lnTo>
                    <a:pt x="118897" y="385851"/>
                  </a:lnTo>
                  <a:lnTo>
                    <a:pt x="117817" y="386994"/>
                  </a:lnTo>
                  <a:lnTo>
                    <a:pt x="117767" y="387616"/>
                  </a:lnTo>
                  <a:lnTo>
                    <a:pt x="117881" y="389026"/>
                  </a:lnTo>
                  <a:lnTo>
                    <a:pt x="116332" y="392328"/>
                  </a:lnTo>
                  <a:lnTo>
                    <a:pt x="116776" y="390423"/>
                  </a:lnTo>
                  <a:lnTo>
                    <a:pt x="117005" y="389407"/>
                  </a:lnTo>
                  <a:lnTo>
                    <a:pt x="117386" y="387756"/>
                  </a:lnTo>
                  <a:lnTo>
                    <a:pt x="118084" y="384708"/>
                  </a:lnTo>
                  <a:lnTo>
                    <a:pt x="117132" y="387756"/>
                  </a:lnTo>
                  <a:lnTo>
                    <a:pt x="117043" y="387502"/>
                  </a:lnTo>
                  <a:lnTo>
                    <a:pt x="116306" y="389407"/>
                  </a:lnTo>
                  <a:lnTo>
                    <a:pt x="116484" y="388124"/>
                  </a:lnTo>
                  <a:lnTo>
                    <a:pt x="116713" y="386486"/>
                  </a:lnTo>
                  <a:lnTo>
                    <a:pt x="114871" y="390423"/>
                  </a:lnTo>
                  <a:lnTo>
                    <a:pt x="114960" y="390042"/>
                  </a:lnTo>
                  <a:lnTo>
                    <a:pt x="115062" y="389661"/>
                  </a:lnTo>
                  <a:lnTo>
                    <a:pt x="115163" y="389280"/>
                  </a:lnTo>
                  <a:lnTo>
                    <a:pt x="115163" y="388899"/>
                  </a:lnTo>
                  <a:lnTo>
                    <a:pt x="115366" y="388099"/>
                  </a:lnTo>
                  <a:lnTo>
                    <a:pt x="115366" y="387756"/>
                  </a:lnTo>
                  <a:lnTo>
                    <a:pt x="115709" y="386740"/>
                  </a:lnTo>
                  <a:lnTo>
                    <a:pt x="116522" y="383565"/>
                  </a:lnTo>
                  <a:lnTo>
                    <a:pt x="114414" y="389661"/>
                  </a:lnTo>
                  <a:lnTo>
                    <a:pt x="114566" y="388518"/>
                  </a:lnTo>
                  <a:lnTo>
                    <a:pt x="114630" y="388010"/>
                  </a:lnTo>
                  <a:lnTo>
                    <a:pt x="114744" y="387121"/>
                  </a:lnTo>
                  <a:lnTo>
                    <a:pt x="115633" y="384454"/>
                  </a:lnTo>
                  <a:lnTo>
                    <a:pt x="115557" y="385978"/>
                  </a:lnTo>
                  <a:lnTo>
                    <a:pt x="115747" y="384454"/>
                  </a:lnTo>
                  <a:lnTo>
                    <a:pt x="115887" y="383438"/>
                  </a:lnTo>
                  <a:lnTo>
                    <a:pt x="114376" y="388010"/>
                  </a:lnTo>
                  <a:lnTo>
                    <a:pt x="114427" y="387756"/>
                  </a:lnTo>
                  <a:lnTo>
                    <a:pt x="115481" y="382295"/>
                  </a:lnTo>
                  <a:lnTo>
                    <a:pt x="114935" y="383057"/>
                  </a:lnTo>
                  <a:lnTo>
                    <a:pt x="113880" y="386740"/>
                  </a:lnTo>
                  <a:lnTo>
                    <a:pt x="113868" y="385597"/>
                  </a:lnTo>
                  <a:lnTo>
                    <a:pt x="113855" y="384454"/>
                  </a:lnTo>
                  <a:lnTo>
                    <a:pt x="113004" y="385597"/>
                  </a:lnTo>
                  <a:lnTo>
                    <a:pt x="113233" y="384835"/>
                  </a:lnTo>
                  <a:lnTo>
                    <a:pt x="113347" y="384454"/>
                  </a:lnTo>
                  <a:lnTo>
                    <a:pt x="113284" y="384200"/>
                  </a:lnTo>
                  <a:lnTo>
                    <a:pt x="112725" y="383438"/>
                  </a:lnTo>
                  <a:lnTo>
                    <a:pt x="112598" y="382803"/>
                  </a:lnTo>
                  <a:lnTo>
                    <a:pt x="112725" y="381152"/>
                  </a:lnTo>
                  <a:lnTo>
                    <a:pt x="111582" y="384835"/>
                  </a:lnTo>
                  <a:lnTo>
                    <a:pt x="111531" y="384708"/>
                  </a:lnTo>
                  <a:lnTo>
                    <a:pt x="111290" y="384073"/>
                  </a:lnTo>
                  <a:lnTo>
                    <a:pt x="110731" y="384708"/>
                  </a:lnTo>
                  <a:lnTo>
                    <a:pt x="111213" y="383057"/>
                  </a:lnTo>
                  <a:lnTo>
                    <a:pt x="111290" y="382803"/>
                  </a:lnTo>
                  <a:lnTo>
                    <a:pt x="111683" y="381660"/>
                  </a:lnTo>
                  <a:lnTo>
                    <a:pt x="112141" y="380771"/>
                  </a:lnTo>
                  <a:lnTo>
                    <a:pt x="111810" y="380644"/>
                  </a:lnTo>
                  <a:lnTo>
                    <a:pt x="111340" y="381914"/>
                  </a:lnTo>
                  <a:lnTo>
                    <a:pt x="111112" y="382422"/>
                  </a:lnTo>
                  <a:lnTo>
                    <a:pt x="110794" y="382803"/>
                  </a:lnTo>
                  <a:lnTo>
                    <a:pt x="111645" y="380009"/>
                  </a:lnTo>
                  <a:lnTo>
                    <a:pt x="111175" y="380009"/>
                  </a:lnTo>
                  <a:lnTo>
                    <a:pt x="109855" y="383057"/>
                  </a:lnTo>
                  <a:lnTo>
                    <a:pt x="109804" y="381025"/>
                  </a:lnTo>
                  <a:lnTo>
                    <a:pt x="109118" y="383311"/>
                  </a:lnTo>
                  <a:lnTo>
                    <a:pt x="109016" y="383692"/>
                  </a:lnTo>
                  <a:lnTo>
                    <a:pt x="108254" y="388200"/>
                  </a:lnTo>
                  <a:lnTo>
                    <a:pt x="108140" y="388518"/>
                  </a:lnTo>
                  <a:lnTo>
                    <a:pt x="107137" y="389915"/>
                  </a:lnTo>
                  <a:lnTo>
                    <a:pt x="107924" y="386994"/>
                  </a:lnTo>
                  <a:lnTo>
                    <a:pt x="108089" y="385978"/>
                  </a:lnTo>
                  <a:lnTo>
                    <a:pt x="108178" y="385597"/>
                  </a:lnTo>
                  <a:lnTo>
                    <a:pt x="108280" y="384835"/>
                  </a:lnTo>
                  <a:lnTo>
                    <a:pt x="108521" y="383946"/>
                  </a:lnTo>
                  <a:lnTo>
                    <a:pt x="108661" y="383438"/>
                  </a:lnTo>
                  <a:lnTo>
                    <a:pt x="108356" y="383946"/>
                  </a:lnTo>
                  <a:lnTo>
                    <a:pt x="108826" y="382422"/>
                  </a:lnTo>
                  <a:lnTo>
                    <a:pt x="108927" y="382295"/>
                  </a:lnTo>
                  <a:lnTo>
                    <a:pt x="108775" y="383311"/>
                  </a:lnTo>
                  <a:lnTo>
                    <a:pt x="108889" y="383006"/>
                  </a:lnTo>
                  <a:lnTo>
                    <a:pt x="108966" y="382676"/>
                  </a:lnTo>
                  <a:lnTo>
                    <a:pt x="108966" y="382816"/>
                  </a:lnTo>
                  <a:lnTo>
                    <a:pt x="109029" y="382676"/>
                  </a:lnTo>
                  <a:lnTo>
                    <a:pt x="108978" y="382295"/>
                  </a:lnTo>
                  <a:lnTo>
                    <a:pt x="108940" y="382168"/>
                  </a:lnTo>
                  <a:lnTo>
                    <a:pt x="109042" y="380644"/>
                  </a:lnTo>
                  <a:lnTo>
                    <a:pt x="109321" y="379374"/>
                  </a:lnTo>
                  <a:lnTo>
                    <a:pt x="108572" y="382041"/>
                  </a:lnTo>
                  <a:lnTo>
                    <a:pt x="108331" y="382168"/>
                  </a:lnTo>
                  <a:lnTo>
                    <a:pt x="107848" y="382168"/>
                  </a:lnTo>
                  <a:lnTo>
                    <a:pt x="108115" y="381533"/>
                  </a:lnTo>
                  <a:lnTo>
                    <a:pt x="108750" y="380009"/>
                  </a:lnTo>
                  <a:lnTo>
                    <a:pt x="108877" y="378739"/>
                  </a:lnTo>
                  <a:lnTo>
                    <a:pt x="108381" y="380009"/>
                  </a:lnTo>
                  <a:lnTo>
                    <a:pt x="108508" y="378485"/>
                  </a:lnTo>
                  <a:lnTo>
                    <a:pt x="107657" y="381533"/>
                  </a:lnTo>
                  <a:lnTo>
                    <a:pt x="107772" y="380517"/>
                  </a:lnTo>
                  <a:lnTo>
                    <a:pt x="108077" y="379247"/>
                  </a:lnTo>
                  <a:lnTo>
                    <a:pt x="107480" y="380517"/>
                  </a:lnTo>
                  <a:lnTo>
                    <a:pt x="106908" y="379374"/>
                  </a:lnTo>
                  <a:lnTo>
                    <a:pt x="106286" y="382498"/>
                  </a:lnTo>
                  <a:lnTo>
                    <a:pt x="106248" y="382651"/>
                  </a:lnTo>
                  <a:lnTo>
                    <a:pt x="106210" y="382841"/>
                  </a:lnTo>
                  <a:lnTo>
                    <a:pt x="106248" y="382701"/>
                  </a:lnTo>
                  <a:lnTo>
                    <a:pt x="106210" y="382930"/>
                  </a:lnTo>
                  <a:lnTo>
                    <a:pt x="104635" y="385597"/>
                  </a:lnTo>
                  <a:lnTo>
                    <a:pt x="104660" y="385343"/>
                  </a:lnTo>
                  <a:lnTo>
                    <a:pt x="104724" y="384708"/>
                  </a:lnTo>
                  <a:lnTo>
                    <a:pt x="104749" y="384454"/>
                  </a:lnTo>
                  <a:lnTo>
                    <a:pt x="104838" y="383692"/>
                  </a:lnTo>
                  <a:lnTo>
                    <a:pt x="104876" y="383311"/>
                  </a:lnTo>
                  <a:lnTo>
                    <a:pt x="105016" y="381914"/>
                  </a:lnTo>
                  <a:lnTo>
                    <a:pt x="105143" y="380771"/>
                  </a:lnTo>
                  <a:lnTo>
                    <a:pt x="104038" y="381914"/>
                  </a:lnTo>
                  <a:lnTo>
                    <a:pt x="104305" y="380898"/>
                  </a:lnTo>
                  <a:lnTo>
                    <a:pt x="103555" y="381914"/>
                  </a:lnTo>
                  <a:lnTo>
                    <a:pt x="103149" y="381279"/>
                  </a:lnTo>
                  <a:lnTo>
                    <a:pt x="102222" y="383311"/>
                  </a:lnTo>
                  <a:lnTo>
                    <a:pt x="102235" y="382549"/>
                  </a:lnTo>
                  <a:lnTo>
                    <a:pt x="102323" y="382041"/>
                  </a:lnTo>
                  <a:lnTo>
                    <a:pt x="102425" y="381406"/>
                  </a:lnTo>
                  <a:lnTo>
                    <a:pt x="102819" y="380263"/>
                  </a:lnTo>
                  <a:lnTo>
                    <a:pt x="102273" y="380898"/>
                  </a:lnTo>
                  <a:lnTo>
                    <a:pt x="101930" y="382041"/>
                  </a:lnTo>
                  <a:lnTo>
                    <a:pt x="101904" y="381279"/>
                  </a:lnTo>
                  <a:lnTo>
                    <a:pt x="102019" y="380009"/>
                  </a:lnTo>
                  <a:lnTo>
                    <a:pt x="102463" y="379120"/>
                  </a:lnTo>
                  <a:lnTo>
                    <a:pt x="102400" y="378929"/>
                  </a:lnTo>
                  <a:lnTo>
                    <a:pt x="102501" y="378663"/>
                  </a:lnTo>
                  <a:lnTo>
                    <a:pt x="102590" y="377215"/>
                  </a:lnTo>
                  <a:lnTo>
                    <a:pt x="102755" y="376453"/>
                  </a:lnTo>
                  <a:lnTo>
                    <a:pt x="101511" y="379120"/>
                  </a:lnTo>
                  <a:lnTo>
                    <a:pt x="101650" y="378739"/>
                  </a:lnTo>
                  <a:lnTo>
                    <a:pt x="102336" y="376707"/>
                  </a:lnTo>
                  <a:lnTo>
                    <a:pt x="102235" y="376199"/>
                  </a:lnTo>
                  <a:lnTo>
                    <a:pt x="102082" y="375818"/>
                  </a:lnTo>
                  <a:lnTo>
                    <a:pt x="101663" y="376453"/>
                  </a:lnTo>
                  <a:lnTo>
                    <a:pt x="101473" y="378231"/>
                  </a:lnTo>
                  <a:lnTo>
                    <a:pt x="101346" y="378485"/>
                  </a:lnTo>
                  <a:lnTo>
                    <a:pt x="101117" y="378739"/>
                  </a:lnTo>
                  <a:lnTo>
                    <a:pt x="100888" y="378231"/>
                  </a:lnTo>
                  <a:lnTo>
                    <a:pt x="100990" y="377596"/>
                  </a:lnTo>
                  <a:lnTo>
                    <a:pt x="101841" y="374929"/>
                  </a:lnTo>
                  <a:lnTo>
                    <a:pt x="101968" y="373278"/>
                  </a:lnTo>
                  <a:lnTo>
                    <a:pt x="102108" y="370484"/>
                  </a:lnTo>
                  <a:lnTo>
                    <a:pt x="98323" y="381279"/>
                  </a:lnTo>
                  <a:lnTo>
                    <a:pt x="98767" y="378739"/>
                  </a:lnTo>
                  <a:lnTo>
                    <a:pt x="98920" y="377850"/>
                  </a:lnTo>
                  <a:lnTo>
                    <a:pt x="98590" y="378739"/>
                  </a:lnTo>
                  <a:lnTo>
                    <a:pt x="98374" y="378358"/>
                  </a:lnTo>
                  <a:lnTo>
                    <a:pt x="98348" y="377977"/>
                  </a:lnTo>
                  <a:lnTo>
                    <a:pt x="99225" y="373278"/>
                  </a:lnTo>
                  <a:lnTo>
                    <a:pt x="99085" y="373278"/>
                  </a:lnTo>
                  <a:lnTo>
                    <a:pt x="99047" y="371246"/>
                  </a:lnTo>
                  <a:lnTo>
                    <a:pt x="97193" y="377977"/>
                  </a:lnTo>
                  <a:lnTo>
                    <a:pt x="96964" y="376580"/>
                  </a:lnTo>
                  <a:lnTo>
                    <a:pt x="95910" y="380898"/>
                  </a:lnTo>
                  <a:lnTo>
                    <a:pt x="95783" y="381152"/>
                  </a:lnTo>
                  <a:lnTo>
                    <a:pt x="95123" y="382041"/>
                  </a:lnTo>
                  <a:lnTo>
                    <a:pt x="94894" y="381533"/>
                  </a:lnTo>
                  <a:lnTo>
                    <a:pt x="94996" y="380771"/>
                  </a:lnTo>
                  <a:lnTo>
                    <a:pt x="95491" y="378866"/>
                  </a:lnTo>
                  <a:lnTo>
                    <a:pt x="95681" y="378104"/>
                  </a:lnTo>
                  <a:lnTo>
                    <a:pt x="95973" y="376961"/>
                  </a:lnTo>
                  <a:lnTo>
                    <a:pt x="96088" y="376707"/>
                  </a:lnTo>
                  <a:lnTo>
                    <a:pt x="96545" y="375945"/>
                  </a:lnTo>
                  <a:lnTo>
                    <a:pt x="96672" y="375818"/>
                  </a:lnTo>
                  <a:lnTo>
                    <a:pt x="96608" y="376326"/>
                  </a:lnTo>
                  <a:lnTo>
                    <a:pt x="96494" y="376707"/>
                  </a:lnTo>
                  <a:lnTo>
                    <a:pt x="97066" y="375818"/>
                  </a:lnTo>
                  <a:lnTo>
                    <a:pt x="97078" y="375691"/>
                  </a:lnTo>
                  <a:lnTo>
                    <a:pt x="97269" y="374421"/>
                  </a:lnTo>
                  <a:lnTo>
                    <a:pt x="96875" y="375691"/>
                  </a:lnTo>
                  <a:lnTo>
                    <a:pt x="96888" y="375564"/>
                  </a:lnTo>
                  <a:lnTo>
                    <a:pt x="96939" y="375056"/>
                  </a:lnTo>
                  <a:lnTo>
                    <a:pt x="97015" y="374421"/>
                  </a:lnTo>
                  <a:lnTo>
                    <a:pt x="96456" y="374294"/>
                  </a:lnTo>
                  <a:lnTo>
                    <a:pt x="96456" y="374802"/>
                  </a:lnTo>
                  <a:lnTo>
                    <a:pt x="96443" y="374192"/>
                  </a:lnTo>
                  <a:lnTo>
                    <a:pt x="96431" y="373151"/>
                  </a:lnTo>
                  <a:lnTo>
                    <a:pt x="95656" y="374802"/>
                  </a:lnTo>
                  <a:lnTo>
                    <a:pt x="95427" y="373405"/>
                  </a:lnTo>
                  <a:lnTo>
                    <a:pt x="95377" y="373837"/>
                  </a:lnTo>
                  <a:lnTo>
                    <a:pt x="95250" y="374548"/>
                  </a:lnTo>
                  <a:lnTo>
                    <a:pt x="95021" y="375564"/>
                  </a:lnTo>
                  <a:lnTo>
                    <a:pt x="94564" y="373837"/>
                  </a:lnTo>
                  <a:lnTo>
                    <a:pt x="93954" y="377723"/>
                  </a:lnTo>
                  <a:lnTo>
                    <a:pt x="93268" y="378104"/>
                  </a:lnTo>
                  <a:lnTo>
                    <a:pt x="93433" y="376453"/>
                  </a:lnTo>
                  <a:lnTo>
                    <a:pt x="93522" y="376072"/>
                  </a:lnTo>
                  <a:lnTo>
                    <a:pt x="93878" y="375310"/>
                  </a:lnTo>
                  <a:lnTo>
                    <a:pt x="93941" y="375183"/>
                  </a:lnTo>
                  <a:lnTo>
                    <a:pt x="94538" y="373862"/>
                  </a:lnTo>
                  <a:lnTo>
                    <a:pt x="93624" y="375183"/>
                  </a:lnTo>
                  <a:lnTo>
                    <a:pt x="93738" y="373532"/>
                  </a:lnTo>
                  <a:lnTo>
                    <a:pt x="93903" y="373151"/>
                  </a:lnTo>
                  <a:lnTo>
                    <a:pt x="94830" y="370992"/>
                  </a:lnTo>
                  <a:lnTo>
                    <a:pt x="93687" y="373151"/>
                  </a:lnTo>
                  <a:lnTo>
                    <a:pt x="94081" y="370738"/>
                  </a:lnTo>
                  <a:lnTo>
                    <a:pt x="94195" y="369976"/>
                  </a:lnTo>
                  <a:lnTo>
                    <a:pt x="94310" y="368452"/>
                  </a:lnTo>
                  <a:lnTo>
                    <a:pt x="94373" y="368325"/>
                  </a:lnTo>
                  <a:lnTo>
                    <a:pt x="94119" y="368198"/>
                  </a:lnTo>
                  <a:lnTo>
                    <a:pt x="93599" y="370738"/>
                  </a:lnTo>
                  <a:lnTo>
                    <a:pt x="93573" y="370230"/>
                  </a:lnTo>
                  <a:lnTo>
                    <a:pt x="93446" y="370230"/>
                  </a:lnTo>
                  <a:lnTo>
                    <a:pt x="93713" y="369214"/>
                  </a:lnTo>
                  <a:lnTo>
                    <a:pt x="93319" y="370230"/>
                  </a:lnTo>
                  <a:lnTo>
                    <a:pt x="93129" y="370738"/>
                  </a:lnTo>
                  <a:lnTo>
                    <a:pt x="92798" y="372770"/>
                  </a:lnTo>
                  <a:lnTo>
                    <a:pt x="92671" y="373278"/>
                  </a:lnTo>
                  <a:lnTo>
                    <a:pt x="91833" y="375310"/>
                  </a:lnTo>
                  <a:lnTo>
                    <a:pt x="91909" y="374129"/>
                  </a:lnTo>
                  <a:lnTo>
                    <a:pt x="90830" y="376453"/>
                  </a:lnTo>
                  <a:lnTo>
                    <a:pt x="90868" y="376326"/>
                  </a:lnTo>
                  <a:lnTo>
                    <a:pt x="91427" y="374040"/>
                  </a:lnTo>
                  <a:lnTo>
                    <a:pt x="91643" y="373151"/>
                  </a:lnTo>
                  <a:lnTo>
                    <a:pt x="91909" y="374129"/>
                  </a:lnTo>
                  <a:lnTo>
                    <a:pt x="91998" y="374421"/>
                  </a:lnTo>
                  <a:lnTo>
                    <a:pt x="92036" y="374040"/>
                  </a:lnTo>
                  <a:lnTo>
                    <a:pt x="92240" y="372135"/>
                  </a:lnTo>
                  <a:lnTo>
                    <a:pt x="92456" y="369976"/>
                  </a:lnTo>
                  <a:lnTo>
                    <a:pt x="92684" y="369849"/>
                  </a:lnTo>
                  <a:lnTo>
                    <a:pt x="92798" y="369341"/>
                  </a:lnTo>
                  <a:lnTo>
                    <a:pt x="92913" y="368960"/>
                  </a:lnTo>
                  <a:lnTo>
                    <a:pt x="92976" y="368833"/>
                  </a:lnTo>
                  <a:lnTo>
                    <a:pt x="93103" y="368147"/>
                  </a:lnTo>
                  <a:lnTo>
                    <a:pt x="93243" y="365658"/>
                  </a:lnTo>
                  <a:lnTo>
                    <a:pt x="91795" y="372135"/>
                  </a:lnTo>
                  <a:lnTo>
                    <a:pt x="91186" y="371881"/>
                  </a:lnTo>
                  <a:lnTo>
                    <a:pt x="91668" y="370357"/>
                  </a:lnTo>
                  <a:lnTo>
                    <a:pt x="91795" y="369785"/>
                  </a:lnTo>
                  <a:lnTo>
                    <a:pt x="91833" y="369493"/>
                  </a:lnTo>
                  <a:lnTo>
                    <a:pt x="91059" y="371881"/>
                  </a:lnTo>
                  <a:lnTo>
                    <a:pt x="90436" y="373151"/>
                  </a:lnTo>
                  <a:lnTo>
                    <a:pt x="90411" y="371627"/>
                  </a:lnTo>
                  <a:lnTo>
                    <a:pt x="89700" y="374040"/>
                  </a:lnTo>
                  <a:lnTo>
                    <a:pt x="89535" y="373913"/>
                  </a:lnTo>
                  <a:lnTo>
                    <a:pt x="89522" y="374802"/>
                  </a:lnTo>
                  <a:lnTo>
                    <a:pt x="89027" y="376326"/>
                  </a:lnTo>
                  <a:lnTo>
                    <a:pt x="88874" y="376072"/>
                  </a:lnTo>
                  <a:lnTo>
                    <a:pt x="88442" y="376580"/>
                  </a:lnTo>
                  <a:lnTo>
                    <a:pt x="87845" y="378104"/>
                  </a:lnTo>
                  <a:lnTo>
                    <a:pt x="88074" y="376961"/>
                  </a:lnTo>
                  <a:lnTo>
                    <a:pt x="88785" y="373532"/>
                  </a:lnTo>
                  <a:lnTo>
                    <a:pt x="89217" y="371500"/>
                  </a:lnTo>
                  <a:lnTo>
                    <a:pt x="88188" y="373532"/>
                  </a:lnTo>
                  <a:lnTo>
                    <a:pt x="88226" y="373151"/>
                  </a:lnTo>
                  <a:lnTo>
                    <a:pt x="88315" y="372262"/>
                  </a:lnTo>
                  <a:lnTo>
                    <a:pt x="88747" y="371119"/>
                  </a:lnTo>
                  <a:lnTo>
                    <a:pt x="89052" y="370357"/>
                  </a:lnTo>
                  <a:lnTo>
                    <a:pt x="89141" y="369341"/>
                  </a:lnTo>
                  <a:lnTo>
                    <a:pt x="88176" y="371170"/>
                  </a:lnTo>
                  <a:lnTo>
                    <a:pt x="87668" y="372364"/>
                  </a:lnTo>
                  <a:lnTo>
                    <a:pt x="87668" y="373151"/>
                  </a:lnTo>
                  <a:lnTo>
                    <a:pt x="87604" y="373773"/>
                  </a:lnTo>
                  <a:lnTo>
                    <a:pt x="87058" y="375056"/>
                  </a:lnTo>
                  <a:lnTo>
                    <a:pt x="86652" y="376961"/>
                  </a:lnTo>
                  <a:lnTo>
                    <a:pt x="86906" y="375564"/>
                  </a:lnTo>
                  <a:lnTo>
                    <a:pt x="86893" y="375437"/>
                  </a:lnTo>
                  <a:lnTo>
                    <a:pt x="87020" y="374929"/>
                  </a:lnTo>
                  <a:lnTo>
                    <a:pt x="87160" y="374129"/>
                  </a:lnTo>
                  <a:lnTo>
                    <a:pt x="87058" y="374307"/>
                  </a:lnTo>
                  <a:lnTo>
                    <a:pt x="87172" y="374040"/>
                  </a:lnTo>
                  <a:lnTo>
                    <a:pt x="87591" y="373278"/>
                  </a:lnTo>
                  <a:lnTo>
                    <a:pt x="87668" y="373151"/>
                  </a:lnTo>
                  <a:lnTo>
                    <a:pt x="87668" y="372364"/>
                  </a:lnTo>
                  <a:lnTo>
                    <a:pt x="86702" y="374548"/>
                  </a:lnTo>
                  <a:lnTo>
                    <a:pt x="86868" y="374548"/>
                  </a:lnTo>
                  <a:lnTo>
                    <a:pt x="85382" y="378866"/>
                  </a:lnTo>
                  <a:lnTo>
                    <a:pt x="85394" y="378739"/>
                  </a:lnTo>
                  <a:lnTo>
                    <a:pt x="85458" y="378104"/>
                  </a:lnTo>
                  <a:lnTo>
                    <a:pt x="85547" y="377215"/>
                  </a:lnTo>
                  <a:lnTo>
                    <a:pt x="85585" y="376834"/>
                  </a:lnTo>
                  <a:lnTo>
                    <a:pt x="85750" y="375945"/>
                  </a:lnTo>
                  <a:lnTo>
                    <a:pt x="87426" y="367436"/>
                  </a:lnTo>
                  <a:lnTo>
                    <a:pt x="85356" y="373151"/>
                  </a:lnTo>
                  <a:lnTo>
                    <a:pt x="84975" y="371373"/>
                  </a:lnTo>
                  <a:lnTo>
                    <a:pt x="84963" y="372135"/>
                  </a:lnTo>
                  <a:lnTo>
                    <a:pt x="84836" y="372846"/>
                  </a:lnTo>
                  <a:lnTo>
                    <a:pt x="84188" y="374802"/>
                  </a:lnTo>
                  <a:lnTo>
                    <a:pt x="84289" y="373532"/>
                  </a:lnTo>
                  <a:lnTo>
                    <a:pt x="84366" y="372643"/>
                  </a:lnTo>
                  <a:lnTo>
                    <a:pt x="83845" y="373532"/>
                  </a:lnTo>
                  <a:lnTo>
                    <a:pt x="83959" y="373151"/>
                  </a:lnTo>
                  <a:lnTo>
                    <a:pt x="84302" y="372008"/>
                  </a:lnTo>
                  <a:lnTo>
                    <a:pt x="84429" y="371360"/>
                  </a:lnTo>
                  <a:lnTo>
                    <a:pt x="84442" y="370992"/>
                  </a:lnTo>
                  <a:lnTo>
                    <a:pt x="84683" y="369595"/>
                  </a:lnTo>
                  <a:lnTo>
                    <a:pt x="84289" y="370992"/>
                  </a:lnTo>
                  <a:lnTo>
                    <a:pt x="84137" y="369214"/>
                  </a:lnTo>
                  <a:lnTo>
                    <a:pt x="82956" y="373151"/>
                  </a:lnTo>
                  <a:lnTo>
                    <a:pt x="83210" y="371360"/>
                  </a:lnTo>
                  <a:lnTo>
                    <a:pt x="83083" y="369595"/>
                  </a:lnTo>
                  <a:lnTo>
                    <a:pt x="82981" y="369214"/>
                  </a:lnTo>
                  <a:lnTo>
                    <a:pt x="81038" y="375945"/>
                  </a:lnTo>
                  <a:lnTo>
                    <a:pt x="80670" y="375285"/>
                  </a:lnTo>
                  <a:lnTo>
                    <a:pt x="80784" y="374675"/>
                  </a:lnTo>
                  <a:lnTo>
                    <a:pt x="80873" y="374421"/>
                  </a:lnTo>
                  <a:lnTo>
                    <a:pt x="81203" y="373532"/>
                  </a:lnTo>
                  <a:lnTo>
                    <a:pt x="81292" y="373278"/>
                  </a:lnTo>
                  <a:lnTo>
                    <a:pt x="81419" y="372516"/>
                  </a:lnTo>
                  <a:lnTo>
                    <a:pt x="81483" y="371500"/>
                  </a:lnTo>
                  <a:lnTo>
                    <a:pt x="81788" y="370992"/>
                  </a:lnTo>
                  <a:lnTo>
                    <a:pt x="82334" y="370103"/>
                  </a:lnTo>
                  <a:lnTo>
                    <a:pt x="82130" y="369976"/>
                  </a:lnTo>
                  <a:lnTo>
                    <a:pt x="82042" y="369595"/>
                  </a:lnTo>
                  <a:lnTo>
                    <a:pt x="81661" y="370992"/>
                  </a:lnTo>
                  <a:lnTo>
                    <a:pt x="81876" y="369722"/>
                  </a:lnTo>
                  <a:lnTo>
                    <a:pt x="80340" y="373532"/>
                  </a:lnTo>
                  <a:lnTo>
                    <a:pt x="80683" y="371500"/>
                  </a:lnTo>
                  <a:lnTo>
                    <a:pt x="80314" y="372516"/>
                  </a:lnTo>
                  <a:lnTo>
                    <a:pt x="79743" y="374421"/>
                  </a:lnTo>
                  <a:lnTo>
                    <a:pt x="79552" y="374294"/>
                  </a:lnTo>
                  <a:lnTo>
                    <a:pt x="79095" y="374548"/>
                  </a:lnTo>
                  <a:lnTo>
                    <a:pt x="78714" y="376707"/>
                  </a:lnTo>
                  <a:lnTo>
                    <a:pt x="79768" y="370357"/>
                  </a:lnTo>
                  <a:lnTo>
                    <a:pt x="76796" y="376707"/>
                  </a:lnTo>
                  <a:lnTo>
                    <a:pt x="77533" y="372262"/>
                  </a:lnTo>
                  <a:lnTo>
                    <a:pt x="77698" y="371246"/>
                  </a:lnTo>
                  <a:lnTo>
                    <a:pt x="77063" y="371754"/>
                  </a:lnTo>
                  <a:lnTo>
                    <a:pt x="76352" y="372262"/>
                  </a:lnTo>
                  <a:lnTo>
                    <a:pt x="75907" y="372262"/>
                  </a:lnTo>
                  <a:lnTo>
                    <a:pt x="76111" y="371627"/>
                  </a:lnTo>
                  <a:lnTo>
                    <a:pt x="76161" y="371424"/>
                  </a:lnTo>
                  <a:lnTo>
                    <a:pt x="76136" y="369595"/>
                  </a:lnTo>
                  <a:lnTo>
                    <a:pt x="74282" y="377215"/>
                  </a:lnTo>
                  <a:lnTo>
                    <a:pt x="74269" y="376834"/>
                  </a:lnTo>
                  <a:lnTo>
                    <a:pt x="74231" y="375818"/>
                  </a:lnTo>
                  <a:lnTo>
                    <a:pt x="74193" y="374929"/>
                  </a:lnTo>
                  <a:lnTo>
                    <a:pt x="74587" y="372643"/>
                  </a:lnTo>
                  <a:lnTo>
                    <a:pt x="74752" y="371627"/>
                  </a:lnTo>
                  <a:lnTo>
                    <a:pt x="75018" y="373278"/>
                  </a:lnTo>
                  <a:lnTo>
                    <a:pt x="75145" y="372008"/>
                  </a:lnTo>
                  <a:lnTo>
                    <a:pt x="75247" y="371627"/>
                  </a:lnTo>
                  <a:lnTo>
                    <a:pt x="76860" y="365404"/>
                  </a:lnTo>
                  <a:lnTo>
                    <a:pt x="74129" y="372643"/>
                  </a:lnTo>
                  <a:lnTo>
                    <a:pt x="74447" y="370611"/>
                  </a:lnTo>
                  <a:lnTo>
                    <a:pt x="74676" y="369087"/>
                  </a:lnTo>
                  <a:lnTo>
                    <a:pt x="74790" y="368642"/>
                  </a:lnTo>
                  <a:lnTo>
                    <a:pt x="74968" y="368325"/>
                  </a:lnTo>
                  <a:lnTo>
                    <a:pt x="75234" y="366039"/>
                  </a:lnTo>
                  <a:lnTo>
                    <a:pt x="73469" y="370611"/>
                  </a:lnTo>
                  <a:lnTo>
                    <a:pt x="73152" y="370217"/>
                  </a:lnTo>
                  <a:lnTo>
                    <a:pt x="73266" y="369265"/>
                  </a:lnTo>
                  <a:lnTo>
                    <a:pt x="73317" y="369087"/>
                  </a:lnTo>
                  <a:lnTo>
                    <a:pt x="72034" y="372262"/>
                  </a:lnTo>
                  <a:lnTo>
                    <a:pt x="70497" y="373799"/>
                  </a:lnTo>
                  <a:lnTo>
                    <a:pt x="70383" y="374307"/>
                  </a:lnTo>
                  <a:lnTo>
                    <a:pt x="69748" y="374929"/>
                  </a:lnTo>
                  <a:lnTo>
                    <a:pt x="69862" y="374129"/>
                  </a:lnTo>
                  <a:lnTo>
                    <a:pt x="69977" y="372135"/>
                  </a:lnTo>
                  <a:lnTo>
                    <a:pt x="70167" y="371373"/>
                  </a:lnTo>
                  <a:lnTo>
                    <a:pt x="70688" y="369341"/>
                  </a:lnTo>
                  <a:lnTo>
                    <a:pt x="71170" y="369341"/>
                  </a:lnTo>
                  <a:lnTo>
                    <a:pt x="71196" y="369214"/>
                  </a:lnTo>
                  <a:lnTo>
                    <a:pt x="71920" y="365658"/>
                  </a:lnTo>
                  <a:lnTo>
                    <a:pt x="70561" y="369214"/>
                  </a:lnTo>
                  <a:lnTo>
                    <a:pt x="70662" y="368058"/>
                  </a:lnTo>
                  <a:lnTo>
                    <a:pt x="70967" y="367055"/>
                  </a:lnTo>
                  <a:lnTo>
                    <a:pt x="70154" y="367309"/>
                  </a:lnTo>
                  <a:lnTo>
                    <a:pt x="69062" y="371373"/>
                  </a:lnTo>
                  <a:lnTo>
                    <a:pt x="68414" y="370865"/>
                  </a:lnTo>
                  <a:lnTo>
                    <a:pt x="68199" y="371881"/>
                  </a:lnTo>
                  <a:lnTo>
                    <a:pt x="66700" y="375818"/>
                  </a:lnTo>
                  <a:lnTo>
                    <a:pt x="66840" y="375310"/>
                  </a:lnTo>
                  <a:lnTo>
                    <a:pt x="66992" y="374802"/>
                  </a:lnTo>
                  <a:lnTo>
                    <a:pt x="67132" y="374294"/>
                  </a:lnTo>
                  <a:lnTo>
                    <a:pt x="67564" y="372770"/>
                  </a:lnTo>
                  <a:lnTo>
                    <a:pt x="67640" y="372516"/>
                  </a:lnTo>
                  <a:lnTo>
                    <a:pt x="68440" y="369722"/>
                  </a:lnTo>
                  <a:lnTo>
                    <a:pt x="67246" y="372516"/>
                  </a:lnTo>
                  <a:lnTo>
                    <a:pt x="68224" y="368579"/>
                  </a:lnTo>
                  <a:lnTo>
                    <a:pt x="66255" y="372135"/>
                  </a:lnTo>
                  <a:lnTo>
                    <a:pt x="65582" y="372770"/>
                  </a:lnTo>
                  <a:lnTo>
                    <a:pt x="65620" y="372643"/>
                  </a:lnTo>
                  <a:lnTo>
                    <a:pt x="66090" y="371360"/>
                  </a:lnTo>
                  <a:lnTo>
                    <a:pt x="65328" y="372643"/>
                  </a:lnTo>
                  <a:lnTo>
                    <a:pt x="64833" y="372389"/>
                  </a:lnTo>
                  <a:lnTo>
                    <a:pt x="65049" y="371627"/>
                  </a:lnTo>
                  <a:lnTo>
                    <a:pt x="65455" y="370230"/>
                  </a:lnTo>
                  <a:lnTo>
                    <a:pt x="65493" y="370103"/>
                  </a:lnTo>
                  <a:lnTo>
                    <a:pt x="67030" y="364769"/>
                  </a:lnTo>
                  <a:lnTo>
                    <a:pt x="64020" y="370103"/>
                  </a:lnTo>
                  <a:lnTo>
                    <a:pt x="64122" y="369595"/>
                  </a:lnTo>
                  <a:lnTo>
                    <a:pt x="64223" y="369087"/>
                  </a:lnTo>
                  <a:lnTo>
                    <a:pt x="64338" y="368579"/>
                  </a:lnTo>
                  <a:lnTo>
                    <a:pt x="64731" y="366674"/>
                  </a:lnTo>
                  <a:lnTo>
                    <a:pt x="65278" y="364007"/>
                  </a:lnTo>
                  <a:lnTo>
                    <a:pt x="63588" y="366674"/>
                  </a:lnTo>
                  <a:lnTo>
                    <a:pt x="63792" y="362356"/>
                  </a:lnTo>
                  <a:lnTo>
                    <a:pt x="62611" y="362483"/>
                  </a:lnTo>
                  <a:lnTo>
                    <a:pt x="61353" y="368579"/>
                  </a:lnTo>
                  <a:lnTo>
                    <a:pt x="62255" y="362610"/>
                  </a:lnTo>
                  <a:lnTo>
                    <a:pt x="61988" y="363626"/>
                  </a:lnTo>
                  <a:lnTo>
                    <a:pt x="62001" y="362407"/>
                  </a:lnTo>
                  <a:lnTo>
                    <a:pt x="61683" y="364794"/>
                  </a:lnTo>
                  <a:lnTo>
                    <a:pt x="60642" y="368833"/>
                  </a:lnTo>
                  <a:lnTo>
                    <a:pt x="60286" y="369087"/>
                  </a:lnTo>
                  <a:lnTo>
                    <a:pt x="60312" y="368579"/>
                  </a:lnTo>
                  <a:lnTo>
                    <a:pt x="60312" y="368439"/>
                  </a:lnTo>
                  <a:lnTo>
                    <a:pt x="60566" y="367360"/>
                  </a:lnTo>
                  <a:lnTo>
                    <a:pt x="61582" y="365061"/>
                  </a:lnTo>
                  <a:lnTo>
                    <a:pt x="60553" y="365518"/>
                  </a:lnTo>
                  <a:lnTo>
                    <a:pt x="60375" y="367563"/>
                  </a:lnTo>
                  <a:lnTo>
                    <a:pt x="60401" y="367055"/>
                  </a:lnTo>
                  <a:lnTo>
                    <a:pt x="22707" y="367055"/>
                  </a:lnTo>
                  <a:lnTo>
                    <a:pt x="22707" y="370484"/>
                  </a:lnTo>
                  <a:lnTo>
                    <a:pt x="22618" y="370738"/>
                  </a:lnTo>
                  <a:lnTo>
                    <a:pt x="22517" y="372516"/>
                  </a:lnTo>
                  <a:lnTo>
                    <a:pt x="22479" y="372389"/>
                  </a:lnTo>
                  <a:lnTo>
                    <a:pt x="22440" y="372262"/>
                  </a:lnTo>
                  <a:lnTo>
                    <a:pt x="22161" y="372262"/>
                  </a:lnTo>
                  <a:lnTo>
                    <a:pt x="22390" y="371246"/>
                  </a:lnTo>
                  <a:lnTo>
                    <a:pt x="22644" y="370357"/>
                  </a:lnTo>
                  <a:lnTo>
                    <a:pt x="22682" y="370230"/>
                  </a:lnTo>
                  <a:lnTo>
                    <a:pt x="22707" y="370484"/>
                  </a:lnTo>
                  <a:lnTo>
                    <a:pt x="22707" y="367055"/>
                  </a:lnTo>
                  <a:lnTo>
                    <a:pt x="15201" y="367055"/>
                  </a:lnTo>
                  <a:lnTo>
                    <a:pt x="15062" y="367055"/>
                  </a:lnTo>
                  <a:lnTo>
                    <a:pt x="14757" y="368147"/>
                  </a:lnTo>
                  <a:lnTo>
                    <a:pt x="14566" y="368706"/>
                  </a:lnTo>
                  <a:lnTo>
                    <a:pt x="15062" y="367690"/>
                  </a:lnTo>
                  <a:lnTo>
                    <a:pt x="14554" y="370217"/>
                  </a:lnTo>
                  <a:lnTo>
                    <a:pt x="14668" y="369976"/>
                  </a:lnTo>
                  <a:lnTo>
                    <a:pt x="14757" y="369595"/>
                  </a:lnTo>
                  <a:lnTo>
                    <a:pt x="14770" y="369735"/>
                  </a:lnTo>
                  <a:lnTo>
                    <a:pt x="14833" y="369595"/>
                  </a:lnTo>
                  <a:lnTo>
                    <a:pt x="15697" y="367690"/>
                  </a:lnTo>
                  <a:lnTo>
                    <a:pt x="15748" y="367563"/>
                  </a:lnTo>
                  <a:lnTo>
                    <a:pt x="15722" y="369087"/>
                  </a:lnTo>
                  <a:lnTo>
                    <a:pt x="14986" y="372135"/>
                  </a:lnTo>
                  <a:lnTo>
                    <a:pt x="14770" y="369735"/>
                  </a:lnTo>
                  <a:lnTo>
                    <a:pt x="14643" y="370611"/>
                  </a:lnTo>
                  <a:lnTo>
                    <a:pt x="14389" y="372897"/>
                  </a:lnTo>
                  <a:lnTo>
                    <a:pt x="14224" y="371373"/>
                  </a:lnTo>
                  <a:lnTo>
                    <a:pt x="13195" y="376961"/>
                  </a:lnTo>
                  <a:lnTo>
                    <a:pt x="13995" y="371055"/>
                  </a:lnTo>
                  <a:lnTo>
                    <a:pt x="13004" y="376072"/>
                  </a:lnTo>
                  <a:lnTo>
                    <a:pt x="12903" y="376961"/>
                  </a:lnTo>
                  <a:lnTo>
                    <a:pt x="13271" y="377977"/>
                  </a:lnTo>
                  <a:lnTo>
                    <a:pt x="13576" y="376961"/>
                  </a:lnTo>
                  <a:lnTo>
                    <a:pt x="14058" y="375310"/>
                  </a:lnTo>
                  <a:lnTo>
                    <a:pt x="14465" y="376453"/>
                  </a:lnTo>
                  <a:lnTo>
                    <a:pt x="14782" y="375310"/>
                  </a:lnTo>
                  <a:lnTo>
                    <a:pt x="15468" y="372897"/>
                  </a:lnTo>
                  <a:lnTo>
                    <a:pt x="15684" y="372135"/>
                  </a:lnTo>
                  <a:lnTo>
                    <a:pt x="15786" y="371754"/>
                  </a:lnTo>
                  <a:lnTo>
                    <a:pt x="17627" y="368579"/>
                  </a:lnTo>
                  <a:lnTo>
                    <a:pt x="14274" y="380644"/>
                  </a:lnTo>
                  <a:lnTo>
                    <a:pt x="16167" y="376199"/>
                  </a:lnTo>
                  <a:lnTo>
                    <a:pt x="16979" y="373773"/>
                  </a:lnTo>
                  <a:lnTo>
                    <a:pt x="18148" y="369595"/>
                  </a:lnTo>
                  <a:lnTo>
                    <a:pt x="18008" y="372135"/>
                  </a:lnTo>
                  <a:lnTo>
                    <a:pt x="16852" y="375945"/>
                  </a:lnTo>
                  <a:lnTo>
                    <a:pt x="17399" y="376453"/>
                  </a:lnTo>
                  <a:lnTo>
                    <a:pt x="17716" y="374929"/>
                  </a:lnTo>
                  <a:lnTo>
                    <a:pt x="17830" y="374294"/>
                  </a:lnTo>
                  <a:lnTo>
                    <a:pt x="18681" y="370357"/>
                  </a:lnTo>
                  <a:lnTo>
                    <a:pt x="18669" y="372846"/>
                  </a:lnTo>
                  <a:lnTo>
                    <a:pt x="19024" y="372770"/>
                  </a:lnTo>
                  <a:lnTo>
                    <a:pt x="18199" y="376326"/>
                  </a:lnTo>
                  <a:lnTo>
                    <a:pt x="19011" y="375945"/>
                  </a:lnTo>
                  <a:lnTo>
                    <a:pt x="20434" y="373659"/>
                  </a:lnTo>
                  <a:lnTo>
                    <a:pt x="21348" y="373278"/>
                  </a:lnTo>
                  <a:lnTo>
                    <a:pt x="21031" y="374294"/>
                  </a:lnTo>
                  <a:lnTo>
                    <a:pt x="20637" y="375285"/>
                  </a:lnTo>
                  <a:lnTo>
                    <a:pt x="20523" y="376326"/>
                  </a:lnTo>
                  <a:lnTo>
                    <a:pt x="21932" y="374929"/>
                  </a:lnTo>
                  <a:lnTo>
                    <a:pt x="22466" y="377342"/>
                  </a:lnTo>
                  <a:lnTo>
                    <a:pt x="22834" y="379628"/>
                  </a:lnTo>
                  <a:lnTo>
                    <a:pt x="23977" y="376707"/>
                  </a:lnTo>
                  <a:lnTo>
                    <a:pt x="24041" y="376834"/>
                  </a:lnTo>
                  <a:lnTo>
                    <a:pt x="24091" y="376707"/>
                  </a:lnTo>
                  <a:lnTo>
                    <a:pt x="24523" y="375691"/>
                  </a:lnTo>
                  <a:lnTo>
                    <a:pt x="24790" y="375564"/>
                  </a:lnTo>
                  <a:lnTo>
                    <a:pt x="24409" y="377215"/>
                  </a:lnTo>
                  <a:lnTo>
                    <a:pt x="24295" y="377596"/>
                  </a:lnTo>
                  <a:lnTo>
                    <a:pt x="23990" y="378358"/>
                  </a:lnTo>
                  <a:lnTo>
                    <a:pt x="25273" y="375945"/>
                  </a:lnTo>
                  <a:lnTo>
                    <a:pt x="25565" y="375564"/>
                  </a:lnTo>
                  <a:lnTo>
                    <a:pt x="26047" y="374929"/>
                  </a:lnTo>
                  <a:lnTo>
                    <a:pt x="27216" y="373405"/>
                  </a:lnTo>
                  <a:lnTo>
                    <a:pt x="27063" y="376275"/>
                  </a:lnTo>
                  <a:lnTo>
                    <a:pt x="26936" y="376961"/>
                  </a:lnTo>
                  <a:lnTo>
                    <a:pt x="26835" y="377215"/>
                  </a:lnTo>
                  <a:lnTo>
                    <a:pt x="26746" y="378104"/>
                  </a:lnTo>
                  <a:lnTo>
                    <a:pt x="26873" y="378993"/>
                  </a:lnTo>
                  <a:lnTo>
                    <a:pt x="28384" y="373405"/>
                  </a:lnTo>
                  <a:lnTo>
                    <a:pt x="28422" y="373278"/>
                  </a:lnTo>
                  <a:lnTo>
                    <a:pt x="28562" y="372770"/>
                  </a:lnTo>
                  <a:lnTo>
                    <a:pt x="28625" y="372516"/>
                  </a:lnTo>
                  <a:lnTo>
                    <a:pt x="28867" y="371627"/>
                  </a:lnTo>
                  <a:lnTo>
                    <a:pt x="28689" y="373773"/>
                  </a:lnTo>
                  <a:lnTo>
                    <a:pt x="28575" y="374675"/>
                  </a:lnTo>
                  <a:lnTo>
                    <a:pt x="28460" y="375183"/>
                  </a:lnTo>
                  <a:lnTo>
                    <a:pt x="29184" y="376707"/>
                  </a:lnTo>
                  <a:lnTo>
                    <a:pt x="31153" y="374294"/>
                  </a:lnTo>
                  <a:lnTo>
                    <a:pt x="30822" y="378993"/>
                  </a:lnTo>
                  <a:lnTo>
                    <a:pt x="32131" y="374802"/>
                  </a:lnTo>
                  <a:lnTo>
                    <a:pt x="31432" y="381279"/>
                  </a:lnTo>
                  <a:lnTo>
                    <a:pt x="33083" y="375310"/>
                  </a:lnTo>
                  <a:lnTo>
                    <a:pt x="33020" y="376834"/>
                  </a:lnTo>
                  <a:lnTo>
                    <a:pt x="32893" y="378485"/>
                  </a:lnTo>
                  <a:lnTo>
                    <a:pt x="32664" y="378993"/>
                  </a:lnTo>
                  <a:lnTo>
                    <a:pt x="32550" y="379755"/>
                  </a:lnTo>
                  <a:lnTo>
                    <a:pt x="32804" y="381279"/>
                  </a:lnTo>
                  <a:lnTo>
                    <a:pt x="32918" y="381787"/>
                  </a:lnTo>
                  <a:lnTo>
                    <a:pt x="33032" y="382041"/>
                  </a:lnTo>
                  <a:lnTo>
                    <a:pt x="34213" y="377977"/>
                  </a:lnTo>
                  <a:lnTo>
                    <a:pt x="34683" y="377469"/>
                  </a:lnTo>
                  <a:lnTo>
                    <a:pt x="33858" y="380644"/>
                  </a:lnTo>
                  <a:lnTo>
                    <a:pt x="35140" y="377469"/>
                  </a:lnTo>
                  <a:lnTo>
                    <a:pt x="34353" y="381279"/>
                  </a:lnTo>
                  <a:lnTo>
                    <a:pt x="34772" y="380644"/>
                  </a:lnTo>
                  <a:lnTo>
                    <a:pt x="34886" y="379628"/>
                  </a:lnTo>
                  <a:lnTo>
                    <a:pt x="35001" y="378929"/>
                  </a:lnTo>
                  <a:lnTo>
                    <a:pt x="35204" y="378231"/>
                  </a:lnTo>
                  <a:lnTo>
                    <a:pt x="35648" y="377469"/>
                  </a:lnTo>
                  <a:lnTo>
                    <a:pt x="36055" y="376834"/>
                  </a:lnTo>
                  <a:lnTo>
                    <a:pt x="35763" y="380390"/>
                  </a:lnTo>
                  <a:lnTo>
                    <a:pt x="35636" y="381025"/>
                  </a:lnTo>
                  <a:lnTo>
                    <a:pt x="35331" y="382168"/>
                  </a:lnTo>
                  <a:lnTo>
                    <a:pt x="37071" y="379882"/>
                  </a:lnTo>
                  <a:lnTo>
                    <a:pt x="36893" y="380492"/>
                  </a:lnTo>
                  <a:lnTo>
                    <a:pt x="37172" y="379882"/>
                  </a:lnTo>
                  <a:lnTo>
                    <a:pt x="37465" y="379247"/>
                  </a:lnTo>
                  <a:lnTo>
                    <a:pt x="35293" y="385597"/>
                  </a:lnTo>
                  <a:lnTo>
                    <a:pt x="36576" y="382803"/>
                  </a:lnTo>
                  <a:lnTo>
                    <a:pt x="36703" y="382041"/>
                  </a:lnTo>
                  <a:lnTo>
                    <a:pt x="37058" y="381025"/>
                  </a:lnTo>
                  <a:lnTo>
                    <a:pt x="37287" y="380263"/>
                  </a:lnTo>
                  <a:lnTo>
                    <a:pt x="37033" y="382295"/>
                  </a:lnTo>
                  <a:lnTo>
                    <a:pt x="37617" y="382422"/>
                  </a:lnTo>
                  <a:lnTo>
                    <a:pt x="38252" y="381787"/>
                  </a:lnTo>
                  <a:lnTo>
                    <a:pt x="37782" y="383311"/>
                  </a:lnTo>
                  <a:lnTo>
                    <a:pt x="37719" y="384073"/>
                  </a:lnTo>
                  <a:lnTo>
                    <a:pt x="38214" y="384581"/>
                  </a:lnTo>
                  <a:lnTo>
                    <a:pt x="39497" y="383311"/>
                  </a:lnTo>
                  <a:lnTo>
                    <a:pt x="40347" y="383565"/>
                  </a:lnTo>
                  <a:lnTo>
                    <a:pt x="40335" y="383311"/>
                  </a:lnTo>
                  <a:lnTo>
                    <a:pt x="40449" y="381914"/>
                  </a:lnTo>
                  <a:lnTo>
                    <a:pt x="40487" y="381787"/>
                  </a:lnTo>
                  <a:lnTo>
                    <a:pt x="40932" y="380263"/>
                  </a:lnTo>
                  <a:lnTo>
                    <a:pt x="41224" y="379247"/>
                  </a:lnTo>
                  <a:lnTo>
                    <a:pt x="41376" y="378739"/>
                  </a:lnTo>
                  <a:lnTo>
                    <a:pt x="41719" y="378485"/>
                  </a:lnTo>
                  <a:lnTo>
                    <a:pt x="41541" y="379222"/>
                  </a:lnTo>
                  <a:lnTo>
                    <a:pt x="41846" y="378485"/>
                  </a:lnTo>
                  <a:lnTo>
                    <a:pt x="42011" y="378104"/>
                  </a:lnTo>
                  <a:lnTo>
                    <a:pt x="42062" y="378231"/>
                  </a:lnTo>
                  <a:lnTo>
                    <a:pt x="42151" y="378866"/>
                  </a:lnTo>
                  <a:lnTo>
                    <a:pt x="41224" y="381914"/>
                  </a:lnTo>
                  <a:lnTo>
                    <a:pt x="40754" y="382930"/>
                  </a:lnTo>
                  <a:lnTo>
                    <a:pt x="41452" y="381914"/>
                  </a:lnTo>
                  <a:lnTo>
                    <a:pt x="40614" y="384581"/>
                  </a:lnTo>
                  <a:lnTo>
                    <a:pt x="41325" y="382549"/>
                  </a:lnTo>
                  <a:lnTo>
                    <a:pt x="40424" y="388137"/>
                  </a:lnTo>
                  <a:lnTo>
                    <a:pt x="41605" y="384581"/>
                  </a:lnTo>
                  <a:lnTo>
                    <a:pt x="41363" y="385597"/>
                  </a:lnTo>
                  <a:lnTo>
                    <a:pt x="42214" y="385851"/>
                  </a:lnTo>
                  <a:lnTo>
                    <a:pt x="42913" y="384835"/>
                  </a:lnTo>
                  <a:lnTo>
                    <a:pt x="43649" y="384835"/>
                  </a:lnTo>
                  <a:lnTo>
                    <a:pt x="43726" y="384581"/>
                  </a:lnTo>
                  <a:lnTo>
                    <a:pt x="44284" y="382549"/>
                  </a:lnTo>
                  <a:lnTo>
                    <a:pt x="44424" y="382041"/>
                  </a:lnTo>
                  <a:lnTo>
                    <a:pt x="44538" y="382676"/>
                  </a:lnTo>
                  <a:lnTo>
                    <a:pt x="44780" y="382041"/>
                  </a:lnTo>
                  <a:lnTo>
                    <a:pt x="44831" y="381914"/>
                  </a:lnTo>
                  <a:lnTo>
                    <a:pt x="45364" y="380517"/>
                  </a:lnTo>
                  <a:lnTo>
                    <a:pt x="45491" y="381025"/>
                  </a:lnTo>
                  <a:lnTo>
                    <a:pt x="45605" y="383946"/>
                  </a:lnTo>
                  <a:lnTo>
                    <a:pt x="46304" y="383819"/>
                  </a:lnTo>
                  <a:lnTo>
                    <a:pt x="47040" y="382676"/>
                  </a:lnTo>
                  <a:lnTo>
                    <a:pt x="47066" y="382422"/>
                  </a:lnTo>
                  <a:lnTo>
                    <a:pt x="47180" y="381279"/>
                  </a:lnTo>
                  <a:lnTo>
                    <a:pt x="47472" y="380517"/>
                  </a:lnTo>
                  <a:lnTo>
                    <a:pt x="47726" y="379882"/>
                  </a:lnTo>
                  <a:lnTo>
                    <a:pt x="47231" y="381787"/>
                  </a:lnTo>
                  <a:lnTo>
                    <a:pt x="47117" y="382422"/>
                  </a:lnTo>
                  <a:lnTo>
                    <a:pt x="47752" y="382422"/>
                  </a:lnTo>
                  <a:lnTo>
                    <a:pt x="46926" y="384200"/>
                  </a:lnTo>
                  <a:lnTo>
                    <a:pt x="47790" y="383946"/>
                  </a:lnTo>
                  <a:lnTo>
                    <a:pt x="48018" y="383946"/>
                  </a:lnTo>
                  <a:lnTo>
                    <a:pt x="49441" y="382168"/>
                  </a:lnTo>
                  <a:lnTo>
                    <a:pt x="49555" y="381914"/>
                  </a:lnTo>
                  <a:lnTo>
                    <a:pt x="49682" y="381152"/>
                  </a:lnTo>
                  <a:lnTo>
                    <a:pt x="49771" y="380263"/>
                  </a:lnTo>
                  <a:lnTo>
                    <a:pt x="49923" y="379882"/>
                  </a:lnTo>
                  <a:lnTo>
                    <a:pt x="50025" y="379628"/>
                  </a:lnTo>
                  <a:lnTo>
                    <a:pt x="50304" y="379247"/>
                  </a:lnTo>
                  <a:lnTo>
                    <a:pt x="50088" y="380898"/>
                  </a:lnTo>
                  <a:lnTo>
                    <a:pt x="49758" y="382041"/>
                  </a:lnTo>
                  <a:lnTo>
                    <a:pt x="49644" y="382295"/>
                  </a:lnTo>
                  <a:lnTo>
                    <a:pt x="51447" y="379247"/>
                  </a:lnTo>
                  <a:lnTo>
                    <a:pt x="51752" y="378739"/>
                  </a:lnTo>
                  <a:lnTo>
                    <a:pt x="50063" y="390423"/>
                  </a:lnTo>
                  <a:lnTo>
                    <a:pt x="52273" y="385533"/>
                  </a:lnTo>
                  <a:lnTo>
                    <a:pt x="52400" y="385343"/>
                  </a:lnTo>
                  <a:lnTo>
                    <a:pt x="53886" y="383057"/>
                  </a:lnTo>
                  <a:lnTo>
                    <a:pt x="54025" y="383311"/>
                  </a:lnTo>
                  <a:lnTo>
                    <a:pt x="54051" y="383692"/>
                  </a:lnTo>
                  <a:lnTo>
                    <a:pt x="53111" y="384835"/>
                  </a:lnTo>
                  <a:lnTo>
                    <a:pt x="52984" y="386613"/>
                  </a:lnTo>
                  <a:lnTo>
                    <a:pt x="54825" y="383057"/>
                  </a:lnTo>
                  <a:lnTo>
                    <a:pt x="55092" y="382549"/>
                  </a:lnTo>
                  <a:lnTo>
                    <a:pt x="54305" y="387629"/>
                  </a:lnTo>
                  <a:lnTo>
                    <a:pt x="55867" y="384962"/>
                  </a:lnTo>
                  <a:lnTo>
                    <a:pt x="54394" y="392709"/>
                  </a:lnTo>
                  <a:lnTo>
                    <a:pt x="58140" y="384962"/>
                  </a:lnTo>
                  <a:lnTo>
                    <a:pt x="57632" y="390042"/>
                  </a:lnTo>
                  <a:lnTo>
                    <a:pt x="58013" y="388518"/>
                  </a:lnTo>
                  <a:lnTo>
                    <a:pt x="58762" y="386486"/>
                  </a:lnTo>
                  <a:lnTo>
                    <a:pt x="58458" y="387743"/>
                  </a:lnTo>
                  <a:lnTo>
                    <a:pt x="58699" y="387121"/>
                  </a:lnTo>
                  <a:lnTo>
                    <a:pt x="59613" y="386486"/>
                  </a:lnTo>
                  <a:lnTo>
                    <a:pt x="61074" y="385470"/>
                  </a:lnTo>
                  <a:lnTo>
                    <a:pt x="61620" y="390423"/>
                  </a:lnTo>
                  <a:lnTo>
                    <a:pt x="61747" y="390931"/>
                  </a:lnTo>
                  <a:lnTo>
                    <a:pt x="63055" y="392963"/>
                  </a:lnTo>
                  <a:lnTo>
                    <a:pt x="63576" y="393598"/>
                  </a:lnTo>
                  <a:lnTo>
                    <a:pt x="65532" y="385470"/>
                  </a:lnTo>
                  <a:lnTo>
                    <a:pt x="65646" y="384962"/>
                  </a:lnTo>
                  <a:lnTo>
                    <a:pt x="65951" y="383692"/>
                  </a:lnTo>
                  <a:lnTo>
                    <a:pt x="65646" y="388010"/>
                  </a:lnTo>
                  <a:lnTo>
                    <a:pt x="65532" y="388556"/>
                  </a:lnTo>
                  <a:lnTo>
                    <a:pt x="64490" y="391566"/>
                  </a:lnTo>
                  <a:lnTo>
                    <a:pt x="66929" y="387883"/>
                  </a:lnTo>
                  <a:lnTo>
                    <a:pt x="67208" y="392455"/>
                  </a:lnTo>
                  <a:lnTo>
                    <a:pt x="69456" y="389407"/>
                  </a:lnTo>
                  <a:lnTo>
                    <a:pt x="69126" y="390296"/>
                  </a:lnTo>
                  <a:lnTo>
                    <a:pt x="68884" y="391058"/>
                  </a:lnTo>
                  <a:lnTo>
                    <a:pt x="68757" y="391058"/>
                  </a:lnTo>
                  <a:lnTo>
                    <a:pt x="68376" y="393598"/>
                  </a:lnTo>
                  <a:lnTo>
                    <a:pt x="69761" y="391439"/>
                  </a:lnTo>
                  <a:lnTo>
                    <a:pt x="70307" y="389534"/>
                  </a:lnTo>
                  <a:lnTo>
                    <a:pt x="70396" y="389915"/>
                  </a:lnTo>
                  <a:lnTo>
                    <a:pt x="69913" y="391185"/>
                  </a:lnTo>
                  <a:lnTo>
                    <a:pt x="69824" y="391566"/>
                  </a:lnTo>
                  <a:lnTo>
                    <a:pt x="69710" y="392328"/>
                  </a:lnTo>
                  <a:lnTo>
                    <a:pt x="69596" y="393852"/>
                  </a:lnTo>
                  <a:lnTo>
                    <a:pt x="71221" y="389534"/>
                  </a:lnTo>
                  <a:lnTo>
                    <a:pt x="70751" y="391934"/>
                  </a:lnTo>
                  <a:lnTo>
                    <a:pt x="70853" y="391693"/>
                  </a:lnTo>
                  <a:lnTo>
                    <a:pt x="71132" y="393344"/>
                  </a:lnTo>
                  <a:lnTo>
                    <a:pt x="71475" y="391693"/>
                  </a:lnTo>
                  <a:lnTo>
                    <a:pt x="71716" y="390550"/>
                  </a:lnTo>
                  <a:lnTo>
                    <a:pt x="71843" y="391947"/>
                  </a:lnTo>
                  <a:lnTo>
                    <a:pt x="72517" y="390550"/>
                  </a:lnTo>
                  <a:lnTo>
                    <a:pt x="72999" y="389534"/>
                  </a:lnTo>
                  <a:lnTo>
                    <a:pt x="72936" y="391210"/>
                  </a:lnTo>
                  <a:lnTo>
                    <a:pt x="73596" y="389534"/>
                  </a:lnTo>
                  <a:lnTo>
                    <a:pt x="73634" y="389407"/>
                  </a:lnTo>
                  <a:lnTo>
                    <a:pt x="74066" y="388264"/>
                  </a:lnTo>
                  <a:lnTo>
                    <a:pt x="73380" y="392963"/>
                  </a:lnTo>
                  <a:lnTo>
                    <a:pt x="74663" y="388645"/>
                  </a:lnTo>
                  <a:lnTo>
                    <a:pt x="73380" y="393217"/>
                  </a:lnTo>
                  <a:lnTo>
                    <a:pt x="74536" y="392582"/>
                  </a:lnTo>
                  <a:lnTo>
                    <a:pt x="75438" y="390423"/>
                  </a:lnTo>
                  <a:lnTo>
                    <a:pt x="74955" y="391820"/>
                  </a:lnTo>
                  <a:lnTo>
                    <a:pt x="75298" y="391934"/>
                  </a:lnTo>
                  <a:lnTo>
                    <a:pt x="74663" y="393852"/>
                  </a:lnTo>
                  <a:lnTo>
                    <a:pt x="75044" y="393852"/>
                  </a:lnTo>
                  <a:lnTo>
                    <a:pt x="75501" y="393217"/>
                  </a:lnTo>
                  <a:lnTo>
                    <a:pt x="75628" y="392963"/>
                  </a:lnTo>
                  <a:lnTo>
                    <a:pt x="76174" y="390804"/>
                  </a:lnTo>
                  <a:lnTo>
                    <a:pt x="75336" y="396392"/>
                  </a:lnTo>
                  <a:lnTo>
                    <a:pt x="77292" y="390804"/>
                  </a:lnTo>
                  <a:lnTo>
                    <a:pt x="77431" y="390423"/>
                  </a:lnTo>
                  <a:lnTo>
                    <a:pt x="78054" y="388645"/>
                  </a:lnTo>
                  <a:lnTo>
                    <a:pt x="78181" y="388264"/>
                  </a:lnTo>
                  <a:lnTo>
                    <a:pt x="78320" y="387883"/>
                  </a:lnTo>
                  <a:lnTo>
                    <a:pt x="78714" y="386740"/>
                  </a:lnTo>
                  <a:lnTo>
                    <a:pt x="77165" y="393852"/>
                  </a:lnTo>
                  <a:lnTo>
                    <a:pt x="79032" y="391566"/>
                  </a:lnTo>
                  <a:lnTo>
                    <a:pt x="80200" y="390423"/>
                  </a:lnTo>
                  <a:lnTo>
                    <a:pt x="79133" y="394360"/>
                  </a:lnTo>
                  <a:lnTo>
                    <a:pt x="80327" y="393077"/>
                  </a:lnTo>
                  <a:lnTo>
                    <a:pt x="80391" y="390245"/>
                  </a:lnTo>
                  <a:lnTo>
                    <a:pt x="80403" y="389661"/>
                  </a:lnTo>
                  <a:lnTo>
                    <a:pt x="80391" y="390245"/>
                  </a:lnTo>
                  <a:lnTo>
                    <a:pt x="81229" y="389661"/>
                  </a:lnTo>
                  <a:lnTo>
                    <a:pt x="81584" y="389407"/>
                  </a:lnTo>
                  <a:lnTo>
                    <a:pt x="80772" y="392328"/>
                  </a:lnTo>
                  <a:lnTo>
                    <a:pt x="81991" y="389407"/>
                  </a:lnTo>
                  <a:lnTo>
                    <a:pt x="82156" y="389026"/>
                  </a:lnTo>
                  <a:lnTo>
                    <a:pt x="82638" y="390169"/>
                  </a:lnTo>
                  <a:lnTo>
                    <a:pt x="82740" y="391185"/>
                  </a:lnTo>
                  <a:lnTo>
                    <a:pt x="82067" y="392328"/>
                  </a:lnTo>
                  <a:lnTo>
                    <a:pt x="81775" y="393090"/>
                  </a:lnTo>
                  <a:lnTo>
                    <a:pt x="83197" y="391439"/>
                  </a:lnTo>
                  <a:lnTo>
                    <a:pt x="83413" y="393979"/>
                  </a:lnTo>
                  <a:lnTo>
                    <a:pt x="84836" y="391795"/>
                  </a:lnTo>
                  <a:lnTo>
                    <a:pt x="84950" y="391439"/>
                  </a:lnTo>
                  <a:lnTo>
                    <a:pt x="85394" y="389026"/>
                  </a:lnTo>
                  <a:lnTo>
                    <a:pt x="86741" y="386740"/>
                  </a:lnTo>
                  <a:lnTo>
                    <a:pt x="87122" y="386105"/>
                  </a:lnTo>
                  <a:lnTo>
                    <a:pt x="87249" y="385787"/>
                  </a:lnTo>
                  <a:lnTo>
                    <a:pt x="85750" y="390296"/>
                  </a:lnTo>
                  <a:lnTo>
                    <a:pt x="88036" y="386105"/>
                  </a:lnTo>
                  <a:lnTo>
                    <a:pt x="85534" y="393471"/>
                  </a:lnTo>
                  <a:lnTo>
                    <a:pt x="86093" y="392328"/>
                  </a:lnTo>
                  <a:lnTo>
                    <a:pt x="86512" y="390804"/>
                  </a:lnTo>
                  <a:lnTo>
                    <a:pt x="86537" y="391312"/>
                  </a:lnTo>
                  <a:lnTo>
                    <a:pt x="86410" y="391934"/>
                  </a:lnTo>
                  <a:lnTo>
                    <a:pt x="85788" y="393598"/>
                  </a:lnTo>
                  <a:lnTo>
                    <a:pt x="86664" y="392582"/>
                  </a:lnTo>
                  <a:lnTo>
                    <a:pt x="87007" y="390804"/>
                  </a:lnTo>
                  <a:lnTo>
                    <a:pt x="87071" y="390423"/>
                  </a:lnTo>
                  <a:lnTo>
                    <a:pt x="87579" y="390550"/>
                  </a:lnTo>
                  <a:lnTo>
                    <a:pt x="87325" y="391439"/>
                  </a:lnTo>
                  <a:lnTo>
                    <a:pt x="87210" y="391718"/>
                  </a:lnTo>
                  <a:lnTo>
                    <a:pt x="87083" y="391947"/>
                  </a:lnTo>
                  <a:lnTo>
                    <a:pt x="86715" y="393090"/>
                  </a:lnTo>
                  <a:lnTo>
                    <a:pt x="87833" y="390423"/>
                  </a:lnTo>
                  <a:lnTo>
                    <a:pt x="88328" y="389280"/>
                  </a:lnTo>
                  <a:lnTo>
                    <a:pt x="88404" y="390677"/>
                  </a:lnTo>
                  <a:lnTo>
                    <a:pt x="88290" y="391058"/>
                  </a:lnTo>
                  <a:lnTo>
                    <a:pt x="88188" y="391566"/>
                  </a:lnTo>
                  <a:lnTo>
                    <a:pt x="88861" y="391566"/>
                  </a:lnTo>
                  <a:lnTo>
                    <a:pt x="89750" y="389280"/>
                  </a:lnTo>
                  <a:lnTo>
                    <a:pt x="90754" y="386740"/>
                  </a:lnTo>
                  <a:lnTo>
                    <a:pt x="90843" y="387375"/>
                  </a:lnTo>
                  <a:lnTo>
                    <a:pt x="90957" y="389140"/>
                  </a:lnTo>
                  <a:lnTo>
                    <a:pt x="89598" y="393217"/>
                  </a:lnTo>
                  <a:lnTo>
                    <a:pt x="90932" y="390423"/>
                  </a:lnTo>
                  <a:lnTo>
                    <a:pt x="89928" y="394106"/>
                  </a:lnTo>
                  <a:lnTo>
                    <a:pt x="90589" y="393217"/>
                  </a:lnTo>
                  <a:lnTo>
                    <a:pt x="90703" y="392963"/>
                  </a:lnTo>
                  <a:lnTo>
                    <a:pt x="91008" y="391312"/>
                  </a:lnTo>
                  <a:lnTo>
                    <a:pt x="91376" y="391439"/>
                  </a:lnTo>
                  <a:lnTo>
                    <a:pt x="91427" y="391312"/>
                  </a:lnTo>
                  <a:lnTo>
                    <a:pt x="91808" y="390423"/>
                  </a:lnTo>
                  <a:lnTo>
                    <a:pt x="92494" y="388772"/>
                  </a:lnTo>
                  <a:lnTo>
                    <a:pt x="92430" y="390245"/>
                  </a:lnTo>
                  <a:lnTo>
                    <a:pt x="91757" y="391566"/>
                  </a:lnTo>
                  <a:lnTo>
                    <a:pt x="92671" y="391058"/>
                  </a:lnTo>
                  <a:lnTo>
                    <a:pt x="92798" y="389280"/>
                  </a:lnTo>
                  <a:lnTo>
                    <a:pt x="93065" y="388772"/>
                  </a:lnTo>
                  <a:lnTo>
                    <a:pt x="93535" y="387883"/>
                  </a:lnTo>
                  <a:lnTo>
                    <a:pt x="93637" y="387375"/>
                  </a:lnTo>
                  <a:lnTo>
                    <a:pt x="93713" y="386740"/>
                  </a:lnTo>
                  <a:lnTo>
                    <a:pt x="93789" y="386105"/>
                  </a:lnTo>
                  <a:lnTo>
                    <a:pt x="93941" y="384708"/>
                  </a:lnTo>
                  <a:lnTo>
                    <a:pt x="93992" y="384962"/>
                  </a:lnTo>
                  <a:lnTo>
                    <a:pt x="94107" y="386105"/>
                  </a:lnTo>
                  <a:lnTo>
                    <a:pt x="93967" y="386359"/>
                  </a:lnTo>
                  <a:lnTo>
                    <a:pt x="94538" y="386105"/>
                  </a:lnTo>
                  <a:lnTo>
                    <a:pt x="94132" y="388315"/>
                  </a:lnTo>
                  <a:lnTo>
                    <a:pt x="95148" y="386105"/>
                  </a:lnTo>
                  <a:lnTo>
                    <a:pt x="95199" y="385978"/>
                  </a:lnTo>
                  <a:lnTo>
                    <a:pt x="95110" y="387375"/>
                  </a:lnTo>
                  <a:lnTo>
                    <a:pt x="93827" y="391947"/>
                  </a:lnTo>
                  <a:lnTo>
                    <a:pt x="94894" y="388899"/>
                  </a:lnTo>
                  <a:lnTo>
                    <a:pt x="94983" y="391312"/>
                  </a:lnTo>
                  <a:lnTo>
                    <a:pt x="95783" y="389140"/>
                  </a:lnTo>
                  <a:lnTo>
                    <a:pt x="95745" y="389280"/>
                  </a:lnTo>
                  <a:lnTo>
                    <a:pt x="95211" y="391185"/>
                  </a:lnTo>
                  <a:lnTo>
                    <a:pt x="96075" y="388772"/>
                  </a:lnTo>
                  <a:lnTo>
                    <a:pt x="95999" y="389788"/>
                  </a:lnTo>
                  <a:lnTo>
                    <a:pt x="95872" y="390296"/>
                  </a:lnTo>
                  <a:lnTo>
                    <a:pt x="95643" y="391058"/>
                  </a:lnTo>
                  <a:lnTo>
                    <a:pt x="95529" y="391629"/>
                  </a:lnTo>
                  <a:lnTo>
                    <a:pt x="95897" y="392201"/>
                  </a:lnTo>
                  <a:lnTo>
                    <a:pt x="96367" y="388772"/>
                  </a:lnTo>
                  <a:lnTo>
                    <a:pt x="96456" y="388137"/>
                  </a:lnTo>
                  <a:lnTo>
                    <a:pt x="96647" y="386740"/>
                  </a:lnTo>
                  <a:lnTo>
                    <a:pt x="96608" y="389140"/>
                  </a:lnTo>
                  <a:lnTo>
                    <a:pt x="96342" y="390042"/>
                  </a:lnTo>
                  <a:lnTo>
                    <a:pt x="96659" y="391185"/>
                  </a:lnTo>
                  <a:lnTo>
                    <a:pt x="97993" y="388645"/>
                  </a:lnTo>
                  <a:lnTo>
                    <a:pt x="98056" y="389026"/>
                  </a:lnTo>
                  <a:lnTo>
                    <a:pt x="98183" y="390245"/>
                  </a:lnTo>
                  <a:lnTo>
                    <a:pt x="97370" y="393814"/>
                  </a:lnTo>
                  <a:lnTo>
                    <a:pt x="97802" y="393598"/>
                  </a:lnTo>
                  <a:lnTo>
                    <a:pt x="99809" y="390042"/>
                  </a:lnTo>
                  <a:lnTo>
                    <a:pt x="100368" y="391185"/>
                  </a:lnTo>
                  <a:lnTo>
                    <a:pt x="100495" y="390169"/>
                  </a:lnTo>
                  <a:lnTo>
                    <a:pt x="100533" y="390042"/>
                  </a:lnTo>
                  <a:lnTo>
                    <a:pt x="100952" y="388645"/>
                  </a:lnTo>
                  <a:lnTo>
                    <a:pt x="101536" y="386740"/>
                  </a:lnTo>
                  <a:lnTo>
                    <a:pt x="101765" y="385978"/>
                  </a:lnTo>
                  <a:lnTo>
                    <a:pt x="101955" y="385343"/>
                  </a:lnTo>
                  <a:lnTo>
                    <a:pt x="100215" y="393471"/>
                  </a:lnTo>
                  <a:lnTo>
                    <a:pt x="101041" y="391693"/>
                  </a:lnTo>
                  <a:lnTo>
                    <a:pt x="101333" y="391058"/>
                  </a:lnTo>
                  <a:lnTo>
                    <a:pt x="101053" y="391693"/>
                  </a:lnTo>
                  <a:lnTo>
                    <a:pt x="100368" y="393979"/>
                  </a:lnTo>
                  <a:lnTo>
                    <a:pt x="100571" y="393471"/>
                  </a:lnTo>
                  <a:lnTo>
                    <a:pt x="100888" y="394487"/>
                  </a:lnTo>
                  <a:lnTo>
                    <a:pt x="101485" y="393471"/>
                  </a:lnTo>
                  <a:lnTo>
                    <a:pt x="102095" y="392455"/>
                  </a:lnTo>
                  <a:lnTo>
                    <a:pt x="103314" y="391058"/>
                  </a:lnTo>
                  <a:lnTo>
                    <a:pt x="103416" y="390931"/>
                  </a:lnTo>
                  <a:lnTo>
                    <a:pt x="103022" y="392074"/>
                  </a:lnTo>
                  <a:lnTo>
                    <a:pt x="102920" y="393598"/>
                  </a:lnTo>
                  <a:lnTo>
                    <a:pt x="103593" y="393217"/>
                  </a:lnTo>
                  <a:lnTo>
                    <a:pt x="103784" y="393979"/>
                  </a:lnTo>
                  <a:lnTo>
                    <a:pt x="104051" y="393217"/>
                  </a:lnTo>
                  <a:lnTo>
                    <a:pt x="104279" y="392582"/>
                  </a:lnTo>
                  <a:lnTo>
                    <a:pt x="104432" y="392963"/>
                  </a:lnTo>
                  <a:lnTo>
                    <a:pt x="104508" y="392582"/>
                  </a:lnTo>
                  <a:lnTo>
                    <a:pt x="104851" y="390931"/>
                  </a:lnTo>
                  <a:lnTo>
                    <a:pt x="104902" y="393852"/>
                  </a:lnTo>
                  <a:lnTo>
                    <a:pt x="105994" y="392963"/>
                  </a:lnTo>
                  <a:lnTo>
                    <a:pt x="107124" y="391820"/>
                  </a:lnTo>
                  <a:lnTo>
                    <a:pt x="107302" y="394106"/>
                  </a:lnTo>
                  <a:lnTo>
                    <a:pt x="107175" y="393979"/>
                  </a:lnTo>
                  <a:lnTo>
                    <a:pt x="106857" y="394741"/>
                  </a:lnTo>
                  <a:lnTo>
                    <a:pt x="106768" y="395249"/>
                  </a:lnTo>
                  <a:lnTo>
                    <a:pt x="107962" y="394106"/>
                  </a:lnTo>
                  <a:lnTo>
                    <a:pt x="108254" y="392963"/>
                  </a:lnTo>
                  <a:lnTo>
                    <a:pt x="108242" y="392709"/>
                  </a:lnTo>
                  <a:lnTo>
                    <a:pt x="108407" y="391820"/>
                  </a:lnTo>
                  <a:lnTo>
                    <a:pt x="108572" y="390931"/>
                  </a:lnTo>
                  <a:lnTo>
                    <a:pt x="108940" y="389915"/>
                  </a:lnTo>
                  <a:lnTo>
                    <a:pt x="109613" y="388518"/>
                  </a:lnTo>
                  <a:lnTo>
                    <a:pt x="109829" y="388518"/>
                  </a:lnTo>
                  <a:lnTo>
                    <a:pt x="109016" y="390042"/>
                  </a:lnTo>
                  <a:lnTo>
                    <a:pt x="108826" y="391934"/>
                  </a:lnTo>
                  <a:lnTo>
                    <a:pt x="108572" y="393573"/>
                  </a:lnTo>
                  <a:lnTo>
                    <a:pt x="109220" y="391439"/>
                  </a:lnTo>
                  <a:lnTo>
                    <a:pt x="108483" y="395630"/>
                  </a:lnTo>
                  <a:lnTo>
                    <a:pt x="109486" y="391439"/>
                  </a:lnTo>
                  <a:lnTo>
                    <a:pt x="110185" y="388518"/>
                  </a:lnTo>
                  <a:lnTo>
                    <a:pt x="110617" y="386740"/>
                  </a:lnTo>
                  <a:lnTo>
                    <a:pt x="110502" y="388391"/>
                  </a:lnTo>
                  <a:lnTo>
                    <a:pt x="110375" y="389788"/>
                  </a:lnTo>
                  <a:lnTo>
                    <a:pt x="110045" y="390931"/>
                  </a:lnTo>
                  <a:lnTo>
                    <a:pt x="110451" y="390423"/>
                  </a:lnTo>
                  <a:lnTo>
                    <a:pt x="111112" y="388772"/>
                  </a:lnTo>
                  <a:lnTo>
                    <a:pt x="111188" y="389407"/>
                  </a:lnTo>
                  <a:lnTo>
                    <a:pt x="110591" y="391947"/>
                  </a:lnTo>
                  <a:lnTo>
                    <a:pt x="111772" y="388772"/>
                  </a:lnTo>
                  <a:lnTo>
                    <a:pt x="112128" y="387756"/>
                  </a:lnTo>
                  <a:lnTo>
                    <a:pt x="111671" y="390423"/>
                  </a:lnTo>
                  <a:lnTo>
                    <a:pt x="111315" y="391185"/>
                  </a:lnTo>
                  <a:lnTo>
                    <a:pt x="111112" y="391185"/>
                  </a:lnTo>
                  <a:lnTo>
                    <a:pt x="110769" y="391795"/>
                  </a:lnTo>
                  <a:lnTo>
                    <a:pt x="110197" y="395122"/>
                  </a:lnTo>
                  <a:lnTo>
                    <a:pt x="110451" y="394360"/>
                  </a:lnTo>
                  <a:lnTo>
                    <a:pt x="110566" y="394868"/>
                  </a:lnTo>
                  <a:lnTo>
                    <a:pt x="110578" y="395897"/>
                  </a:lnTo>
                  <a:lnTo>
                    <a:pt x="110604" y="395325"/>
                  </a:lnTo>
                  <a:lnTo>
                    <a:pt x="110731" y="396392"/>
                  </a:lnTo>
                  <a:lnTo>
                    <a:pt x="110820" y="395503"/>
                  </a:lnTo>
                  <a:lnTo>
                    <a:pt x="111086" y="394741"/>
                  </a:lnTo>
                  <a:lnTo>
                    <a:pt x="111213" y="394360"/>
                  </a:lnTo>
                  <a:lnTo>
                    <a:pt x="113233" y="388518"/>
                  </a:lnTo>
                  <a:lnTo>
                    <a:pt x="112102" y="394233"/>
                  </a:lnTo>
                  <a:lnTo>
                    <a:pt x="112052" y="394487"/>
                  </a:lnTo>
                  <a:lnTo>
                    <a:pt x="112153" y="394233"/>
                  </a:lnTo>
                  <a:lnTo>
                    <a:pt x="113919" y="390042"/>
                  </a:lnTo>
                  <a:lnTo>
                    <a:pt x="112204" y="394131"/>
                  </a:lnTo>
                  <a:lnTo>
                    <a:pt x="113118" y="392455"/>
                  </a:lnTo>
                  <a:lnTo>
                    <a:pt x="112217" y="395503"/>
                  </a:lnTo>
                  <a:lnTo>
                    <a:pt x="112115" y="396646"/>
                  </a:lnTo>
                  <a:lnTo>
                    <a:pt x="111988" y="397662"/>
                  </a:lnTo>
                  <a:lnTo>
                    <a:pt x="111772" y="398297"/>
                  </a:lnTo>
                  <a:lnTo>
                    <a:pt x="112725" y="395884"/>
                  </a:lnTo>
                  <a:lnTo>
                    <a:pt x="111671" y="400329"/>
                  </a:lnTo>
                  <a:lnTo>
                    <a:pt x="113068" y="396773"/>
                  </a:lnTo>
                  <a:lnTo>
                    <a:pt x="112801" y="397789"/>
                  </a:lnTo>
                  <a:lnTo>
                    <a:pt x="113055" y="397408"/>
                  </a:lnTo>
                  <a:lnTo>
                    <a:pt x="113258" y="396773"/>
                  </a:lnTo>
                  <a:lnTo>
                    <a:pt x="113411" y="396392"/>
                  </a:lnTo>
                  <a:lnTo>
                    <a:pt x="113639" y="395884"/>
                  </a:lnTo>
                  <a:lnTo>
                    <a:pt x="114833" y="393217"/>
                  </a:lnTo>
                  <a:lnTo>
                    <a:pt x="113461" y="400837"/>
                  </a:lnTo>
                  <a:lnTo>
                    <a:pt x="115544" y="396519"/>
                  </a:lnTo>
                  <a:lnTo>
                    <a:pt x="116751" y="394741"/>
                  </a:lnTo>
                  <a:lnTo>
                    <a:pt x="117259" y="393217"/>
                  </a:lnTo>
                  <a:lnTo>
                    <a:pt x="117525" y="392455"/>
                  </a:lnTo>
                  <a:lnTo>
                    <a:pt x="117563" y="392328"/>
                  </a:lnTo>
                  <a:lnTo>
                    <a:pt x="117817" y="391566"/>
                  </a:lnTo>
                  <a:lnTo>
                    <a:pt x="118910" y="390042"/>
                  </a:lnTo>
                  <a:lnTo>
                    <a:pt x="118681" y="391693"/>
                  </a:lnTo>
                  <a:lnTo>
                    <a:pt x="117729" y="393598"/>
                  </a:lnTo>
                  <a:lnTo>
                    <a:pt x="117652" y="395122"/>
                  </a:lnTo>
                  <a:lnTo>
                    <a:pt x="117970" y="394868"/>
                  </a:lnTo>
                  <a:lnTo>
                    <a:pt x="118618" y="393852"/>
                  </a:lnTo>
                  <a:lnTo>
                    <a:pt x="118287" y="394868"/>
                  </a:lnTo>
                  <a:lnTo>
                    <a:pt x="117957" y="396646"/>
                  </a:lnTo>
                  <a:lnTo>
                    <a:pt x="118275" y="396392"/>
                  </a:lnTo>
                  <a:lnTo>
                    <a:pt x="118770" y="394487"/>
                  </a:lnTo>
                  <a:lnTo>
                    <a:pt x="118795" y="393852"/>
                  </a:lnTo>
                  <a:lnTo>
                    <a:pt x="118973" y="393344"/>
                  </a:lnTo>
                  <a:lnTo>
                    <a:pt x="120091" y="390042"/>
                  </a:lnTo>
                  <a:close/>
                </a:path>
                <a:path w="365759" h="443229">
                  <a:moveTo>
                    <a:pt x="120116" y="387121"/>
                  </a:moveTo>
                  <a:lnTo>
                    <a:pt x="119151" y="390677"/>
                  </a:lnTo>
                  <a:lnTo>
                    <a:pt x="119456" y="389915"/>
                  </a:lnTo>
                  <a:lnTo>
                    <a:pt x="119773" y="389407"/>
                  </a:lnTo>
                  <a:lnTo>
                    <a:pt x="119888" y="389026"/>
                  </a:lnTo>
                  <a:lnTo>
                    <a:pt x="120116" y="387121"/>
                  </a:lnTo>
                  <a:close/>
                </a:path>
                <a:path w="365759" h="443229">
                  <a:moveTo>
                    <a:pt x="120535" y="394169"/>
                  </a:moveTo>
                  <a:lnTo>
                    <a:pt x="119964" y="396011"/>
                  </a:lnTo>
                  <a:lnTo>
                    <a:pt x="119176" y="397776"/>
                  </a:lnTo>
                  <a:lnTo>
                    <a:pt x="119634" y="397408"/>
                  </a:lnTo>
                  <a:lnTo>
                    <a:pt x="120472" y="394868"/>
                  </a:lnTo>
                  <a:lnTo>
                    <a:pt x="120535" y="394169"/>
                  </a:lnTo>
                  <a:close/>
                </a:path>
                <a:path w="365759" h="443229">
                  <a:moveTo>
                    <a:pt x="120713" y="393598"/>
                  </a:moveTo>
                  <a:lnTo>
                    <a:pt x="120561" y="393725"/>
                  </a:lnTo>
                  <a:lnTo>
                    <a:pt x="120535" y="394169"/>
                  </a:lnTo>
                  <a:lnTo>
                    <a:pt x="120713" y="393598"/>
                  </a:lnTo>
                  <a:close/>
                </a:path>
                <a:path w="365759" h="443229">
                  <a:moveTo>
                    <a:pt x="121640" y="388137"/>
                  </a:moveTo>
                  <a:lnTo>
                    <a:pt x="117690" y="398399"/>
                  </a:lnTo>
                  <a:lnTo>
                    <a:pt x="118249" y="397662"/>
                  </a:lnTo>
                  <a:lnTo>
                    <a:pt x="119075" y="395884"/>
                  </a:lnTo>
                  <a:lnTo>
                    <a:pt x="119532" y="395249"/>
                  </a:lnTo>
                  <a:lnTo>
                    <a:pt x="119227" y="396773"/>
                  </a:lnTo>
                  <a:lnTo>
                    <a:pt x="118706" y="397662"/>
                  </a:lnTo>
                  <a:lnTo>
                    <a:pt x="118275" y="398678"/>
                  </a:lnTo>
                  <a:lnTo>
                    <a:pt x="118846" y="398043"/>
                  </a:lnTo>
                  <a:lnTo>
                    <a:pt x="118973" y="397941"/>
                  </a:lnTo>
                  <a:lnTo>
                    <a:pt x="119659" y="395122"/>
                  </a:lnTo>
                  <a:lnTo>
                    <a:pt x="119824" y="394487"/>
                  </a:lnTo>
                  <a:lnTo>
                    <a:pt x="120142" y="393979"/>
                  </a:lnTo>
                  <a:lnTo>
                    <a:pt x="120256" y="393725"/>
                  </a:lnTo>
                  <a:lnTo>
                    <a:pt x="121640" y="388137"/>
                  </a:lnTo>
                  <a:close/>
                </a:path>
                <a:path w="365759" h="443229">
                  <a:moveTo>
                    <a:pt x="122186" y="395503"/>
                  </a:moveTo>
                  <a:lnTo>
                    <a:pt x="121894" y="395846"/>
                  </a:lnTo>
                  <a:lnTo>
                    <a:pt x="120827" y="399148"/>
                  </a:lnTo>
                  <a:lnTo>
                    <a:pt x="121348" y="398322"/>
                  </a:lnTo>
                  <a:lnTo>
                    <a:pt x="121666" y="397484"/>
                  </a:lnTo>
                  <a:lnTo>
                    <a:pt x="122186" y="395503"/>
                  </a:lnTo>
                  <a:close/>
                </a:path>
                <a:path w="365759" h="443229">
                  <a:moveTo>
                    <a:pt x="122453" y="392188"/>
                  </a:moveTo>
                  <a:lnTo>
                    <a:pt x="122199" y="392010"/>
                  </a:lnTo>
                  <a:lnTo>
                    <a:pt x="121285" y="394042"/>
                  </a:lnTo>
                  <a:lnTo>
                    <a:pt x="121437" y="393306"/>
                  </a:lnTo>
                  <a:lnTo>
                    <a:pt x="121742" y="392442"/>
                  </a:lnTo>
                  <a:lnTo>
                    <a:pt x="121932" y="391833"/>
                  </a:lnTo>
                  <a:lnTo>
                    <a:pt x="121272" y="393395"/>
                  </a:lnTo>
                  <a:lnTo>
                    <a:pt x="120218" y="396176"/>
                  </a:lnTo>
                  <a:lnTo>
                    <a:pt x="119481" y="399262"/>
                  </a:lnTo>
                  <a:lnTo>
                    <a:pt x="120650" y="396138"/>
                  </a:lnTo>
                  <a:lnTo>
                    <a:pt x="120180" y="397446"/>
                  </a:lnTo>
                  <a:lnTo>
                    <a:pt x="121564" y="393712"/>
                  </a:lnTo>
                  <a:lnTo>
                    <a:pt x="121856" y="393382"/>
                  </a:lnTo>
                  <a:lnTo>
                    <a:pt x="121577" y="394881"/>
                  </a:lnTo>
                  <a:lnTo>
                    <a:pt x="121196" y="396087"/>
                  </a:lnTo>
                  <a:lnTo>
                    <a:pt x="121488" y="395249"/>
                  </a:lnTo>
                  <a:lnTo>
                    <a:pt x="121259" y="396900"/>
                  </a:lnTo>
                  <a:lnTo>
                    <a:pt x="121945" y="394817"/>
                  </a:lnTo>
                  <a:lnTo>
                    <a:pt x="122453" y="392188"/>
                  </a:lnTo>
                  <a:close/>
                </a:path>
                <a:path w="365759" h="443229">
                  <a:moveTo>
                    <a:pt x="243865" y="409130"/>
                  </a:moveTo>
                  <a:lnTo>
                    <a:pt x="243535" y="410908"/>
                  </a:lnTo>
                  <a:lnTo>
                    <a:pt x="243624" y="410768"/>
                  </a:lnTo>
                  <a:lnTo>
                    <a:pt x="243865" y="409130"/>
                  </a:lnTo>
                  <a:close/>
                </a:path>
                <a:path w="365759" h="443229">
                  <a:moveTo>
                    <a:pt x="302882" y="411911"/>
                  </a:moveTo>
                  <a:lnTo>
                    <a:pt x="301891" y="412445"/>
                  </a:lnTo>
                  <a:lnTo>
                    <a:pt x="301866" y="415404"/>
                  </a:lnTo>
                  <a:lnTo>
                    <a:pt x="302031" y="414261"/>
                  </a:lnTo>
                  <a:lnTo>
                    <a:pt x="302882" y="411911"/>
                  </a:lnTo>
                  <a:close/>
                </a:path>
                <a:path w="365759" h="443229">
                  <a:moveTo>
                    <a:pt x="331444" y="418833"/>
                  </a:moveTo>
                  <a:lnTo>
                    <a:pt x="331381" y="418414"/>
                  </a:lnTo>
                  <a:lnTo>
                    <a:pt x="331381" y="418693"/>
                  </a:lnTo>
                  <a:lnTo>
                    <a:pt x="331444" y="418833"/>
                  </a:lnTo>
                  <a:close/>
                </a:path>
                <a:path w="365759" h="443229">
                  <a:moveTo>
                    <a:pt x="334848" y="413207"/>
                  </a:moveTo>
                  <a:lnTo>
                    <a:pt x="334683" y="413448"/>
                  </a:lnTo>
                  <a:lnTo>
                    <a:pt x="334848" y="413207"/>
                  </a:lnTo>
                  <a:close/>
                </a:path>
                <a:path w="365759" h="443229">
                  <a:moveTo>
                    <a:pt x="337350" y="417614"/>
                  </a:moveTo>
                  <a:lnTo>
                    <a:pt x="337261" y="417868"/>
                  </a:lnTo>
                  <a:lnTo>
                    <a:pt x="337299" y="418033"/>
                  </a:lnTo>
                  <a:lnTo>
                    <a:pt x="337350" y="417791"/>
                  </a:lnTo>
                  <a:lnTo>
                    <a:pt x="337350" y="417614"/>
                  </a:lnTo>
                  <a:close/>
                </a:path>
                <a:path w="365759" h="443229">
                  <a:moveTo>
                    <a:pt x="338556" y="421309"/>
                  </a:moveTo>
                  <a:lnTo>
                    <a:pt x="338442" y="421513"/>
                  </a:lnTo>
                  <a:lnTo>
                    <a:pt x="338328" y="421716"/>
                  </a:lnTo>
                  <a:lnTo>
                    <a:pt x="338277" y="422008"/>
                  </a:lnTo>
                  <a:lnTo>
                    <a:pt x="338493" y="421601"/>
                  </a:lnTo>
                  <a:lnTo>
                    <a:pt x="338556" y="421309"/>
                  </a:lnTo>
                  <a:close/>
                </a:path>
                <a:path w="365759" h="443229">
                  <a:moveTo>
                    <a:pt x="348602" y="426288"/>
                  </a:moveTo>
                  <a:lnTo>
                    <a:pt x="348564" y="425157"/>
                  </a:lnTo>
                  <a:lnTo>
                    <a:pt x="348297" y="426262"/>
                  </a:lnTo>
                  <a:lnTo>
                    <a:pt x="348526" y="426021"/>
                  </a:lnTo>
                  <a:lnTo>
                    <a:pt x="348602" y="426288"/>
                  </a:lnTo>
                  <a:close/>
                </a:path>
                <a:path w="365759" h="443229">
                  <a:moveTo>
                    <a:pt x="348653" y="426491"/>
                  </a:moveTo>
                  <a:lnTo>
                    <a:pt x="348640" y="426351"/>
                  </a:lnTo>
                  <a:lnTo>
                    <a:pt x="348627" y="426720"/>
                  </a:lnTo>
                  <a:lnTo>
                    <a:pt x="348653" y="426491"/>
                  </a:lnTo>
                  <a:close/>
                </a:path>
                <a:path w="365759" h="443229">
                  <a:moveTo>
                    <a:pt x="354457" y="423316"/>
                  </a:moveTo>
                  <a:lnTo>
                    <a:pt x="353987" y="424662"/>
                  </a:lnTo>
                  <a:lnTo>
                    <a:pt x="354177" y="424294"/>
                  </a:lnTo>
                  <a:lnTo>
                    <a:pt x="354317" y="423824"/>
                  </a:lnTo>
                  <a:lnTo>
                    <a:pt x="354457" y="423316"/>
                  </a:lnTo>
                  <a:close/>
                </a:path>
                <a:path w="365759" h="443229">
                  <a:moveTo>
                    <a:pt x="357733" y="425005"/>
                  </a:moveTo>
                  <a:lnTo>
                    <a:pt x="357682" y="424853"/>
                  </a:lnTo>
                  <a:lnTo>
                    <a:pt x="356971" y="427710"/>
                  </a:lnTo>
                  <a:lnTo>
                    <a:pt x="356641" y="428955"/>
                  </a:lnTo>
                  <a:lnTo>
                    <a:pt x="356971" y="427786"/>
                  </a:lnTo>
                  <a:lnTo>
                    <a:pt x="357174" y="427240"/>
                  </a:lnTo>
                  <a:lnTo>
                    <a:pt x="357289" y="427037"/>
                  </a:lnTo>
                  <a:lnTo>
                    <a:pt x="357403" y="426491"/>
                  </a:lnTo>
                  <a:lnTo>
                    <a:pt x="357555" y="425843"/>
                  </a:lnTo>
                  <a:lnTo>
                    <a:pt x="357733" y="425005"/>
                  </a:lnTo>
                  <a:close/>
                </a:path>
                <a:path w="365759" h="443229">
                  <a:moveTo>
                    <a:pt x="360248" y="442810"/>
                  </a:moveTo>
                  <a:lnTo>
                    <a:pt x="360095" y="442798"/>
                  </a:lnTo>
                  <a:lnTo>
                    <a:pt x="360248" y="442810"/>
                  </a:lnTo>
                  <a:close/>
                </a:path>
                <a:path w="365759" h="443229">
                  <a:moveTo>
                    <a:pt x="360616" y="442353"/>
                  </a:moveTo>
                  <a:lnTo>
                    <a:pt x="360527" y="442480"/>
                  </a:lnTo>
                  <a:lnTo>
                    <a:pt x="360387" y="442671"/>
                  </a:lnTo>
                  <a:lnTo>
                    <a:pt x="360248" y="443204"/>
                  </a:lnTo>
                  <a:lnTo>
                    <a:pt x="360349" y="443052"/>
                  </a:lnTo>
                  <a:lnTo>
                    <a:pt x="360476" y="442747"/>
                  </a:lnTo>
                  <a:lnTo>
                    <a:pt x="360616" y="442353"/>
                  </a:lnTo>
                  <a:close/>
                </a:path>
                <a:path w="365759" h="443229">
                  <a:moveTo>
                    <a:pt x="364985" y="439331"/>
                  </a:moveTo>
                  <a:lnTo>
                    <a:pt x="364705" y="439674"/>
                  </a:lnTo>
                  <a:lnTo>
                    <a:pt x="363753" y="443014"/>
                  </a:lnTo>
                  <a:lnTo>
                    <a:pt x="364248" y="442175"/>
                  </a:lnTo>
                  <a:lnTo>
                    <a:pt x="364528" y="441325"/>
                  </a:lnTo>
                  <a:lnTo>
                    <a:pt x="364985" y="439331"/>
                  </a:lnTo>
                  <a:close/>
                </a:path>
                <a:path w="365759" h="443229">
                  <a:moveTo>
                    <a:pt x="365137" y="435991"/>
                  </a:moveTo>
                  <a:lnTo>
                    <a:pt x="364871" y="435813"/>
                  </a:lnTo>
                  <a:lnTo>
                    <a:pt x="364045" y="437896"/>
                  </a:lnTo>
                  <a:lnTo>
                    <a:pt x="364159" y="437146"/>
                  </a:lnTo>
                  <a:lnTo>
                    <a:pt x="364439" y="436283"/>
                  </a:lnTo>
                  <a:lnTo>
                    <a:pt x="364604" y="435660"/>
                  </a:lnTo>
                  <a:lnTo>
                    <a:pt x="363778" y="437896"/>
                  </a:lnTo>
                  <a:lnTo>
                    <a:pt x="363054" y="440042"/>
                  </a:lnTo>
                  <a:lnTo>
                    <a:pt x="362432" y="443166"/>
                  </a:lnTo>
                  <a:lnTo>
                    <a:pt x="364197" y="437896"/>
                  </a:lnTo>
                  <a:lnTo>
                    <a:pt x="364312" y="437553"/>
                  </a:lnTo>
                  <a:lnTo>
                    <a:pt x="364578" y="437197"/>
                  </a:lnTo>
                  <a:lnTo>
                    <a:pt x="364363" y="438658"/>
                  </a:lnTo>
                  <a:lnTo>
                    <a:pt x="364020" y="439940"/>
                  </a:lnTo>
                  <a:lnTo>
                    <a:pt x="364286" y="439089"/>
                  </a:lnTo>
                  <a:lnTo>
                    <a:pt x="364096" y="440753"/>
                  </a:lnTo>
                  <a:lnTo>
                    <a:pt x="364591" y="439089"/>
                  </a:lnTo>
                  <a:lnTo>
                    <a:pt x="364718" y="438658"/>
                  </a:lnTo>
                  <a:lnTo>
                    <a:pt x="364947" y="437197"/>
                  </a:lnTo>
                  <a:lnTo>
                    <a:pt x="365137" y="43599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684898" y="11028317"/>
              <a:ext cx="375920" cy="92075"/>
            </a:xfrm>
            <a:custGeom>
              <a:avLst/>
              <a:gdLst/>
              <a:ahLst/>
              <a:cxnLst/>
              <a:rect l="l" t="t" r="r" b="b"/>
              <a:pathLst>
                <a:path w="375919" h="92075">
                  <a:moveTo>
                    <a:pt x="2082" y="23698"/>
                  </a:moveTo>
                  <a:lnTo>
                    <a:pt x="1993" y="22237"/>
                  </a:lnTo>
                  <a:lnTo>
                    <a:pt x="1892" y="22987"/>
                  </a:lnTo>
                  <a:lnTo>
                    <a:pt x="1536" y="24130"/>
                  </a:lnTo>
                  <a:lnTo>
                    <a:pt x="1435" y="25019"/>
                  </a:lnTo>
                  <a:lnTo>
                    <a:pt x="1549" y="25781"/>
                  </a:lnTo>
                  <a:lnTo>
                    <a:pt x="2082" y="23698"/>
                  </a:lnTo>
                  <a:close/>
                </a:path>
                <a:path w="375919" h="92075">
                  <a:moveTo>
                    <a:pt x="2425" y="24142"/>
                  </a:moveTo>
                  <a:lnTo>
                    <a:pt x="2171" y="24892"/>
                  </a:lnTo>
                  <a:lnTo>
                    <a:pt x="2362" y="24384"/>
                  </a:lnTo>
                  <a:lnTo>
                    <a:pt x="2425" y="24142"/>
                  </a:lnTo>
                  <a:close/>
                </a:path>
                <a:path w="375919" h="92075">
                  <a:moveTo>
                    <a:pt x="9842" y="28511"/>
                  </a:moveTo>
                  <a:lnTo>
                    <a:pt x="9232" y="30099"/>
                  </a:lnTo>
                  <a:lnTo>
                    <a:pt x="9702" y="30226"/>
                  </a:lnTo>
                  <a:lnTo>
                    <a:pt x="9842" y="28511"/>
                  </a:lnTo>
                  <a:close/>
                </a:path>
                <a:path w="375919" h="92075">
                  <a:moveTo>
                    <a:pt x="13525" y="23622"/>
                  </a:moveTo>
                  <a:lnTo>
                    <a:pt x="13271" y="25692"/>
                  </a:lnTo>
                  <a:lnTo>
                    <a:pt x="12687" y="26365"/>
                  </a:lnTo>
                  <a:lnTo>
                    <a:pt x="13284" y="26250"/>
                  </a:lnTo>
                  <a:lnTo>
                    <a:pt x="13360" y="25425"/>
                  </a:lnTo>
                  <a:lnTo>
                    <a:pt x="13525" y="23622"/>
                  </a:lnTo>
                  <a:close/>
                </a:path>
                <a:path w="375919" h="92075">
                  <a:moveTo>
                    <a:pt x="14224" y="22225"/>
                  </a:moveTo>
                  <a:lnTo>
                    <a:pt x="14173" y="20320"/>
                  </a:lnTo>
                  <a:lnTo>
                    <a:pt x="13766" y="22987"/>
                  </a:lnTo>
                  <a:lnTo>
                    <a:pt x="13843" y="22860"/>
                  </a:lnTo>
                  <a:lnTo>
                    <a:pt x="13957" y="22479"/>
                  </a:lnTo>
                  <a:lnTo>
                    <a:pt x="13957" y="22669"/>
                  </a:lnTo>
                  <a:lnTo>
                    <a:pt x="14071" y="22479"/>
                  </a:lnTo>
                  <a:lnTo>
                    <a:pt x="14224" y="22225"/>
                  </a:lnTo>
                  <a:close/>
                </a:path>
                <a:path w="375919" h="92075">
                  <a:moveTo>
                    <a:pt x="18415" y="25781"/>
                  </a:moveTo>
                  <a:lnTo>
                    <a:pt x="18084" y="25527"/>
                  </a:lnTo>
                  <a:lnTo>
                    <a:pt x="18046" y="29210"/>
                  </a:lnTo>
                  <a:lnTo>
                    <a:pt x="18389" y="26543"/>
                  </a:lnTo>
                  <a:lnTo>
                    <a:pt x="18415" y="25781"/>
                  </a:lnTo>
                  <a:close/>
                </a:path>
                <a:path w="375919" h="92075">
                  <a:moveTo>
                    <a:pt x="18567" y="25146"/>
                  </a:moveTo>
                  <a:lnTo>
                    <a:pt x="18415" y="25781"/>
                  </a:lnTo>
                  <a:lnTo>
                    <a:pt x="18567" y="25146"/>
                  </a:lnTo>
                  <a:close/>
                </a:path>
                <a:path w="375919" h="92075">
                  <a:moveTo>
                    <a:pt x="18745" y="23812"/>
                  </a:moveTo>
                  <a:lnTo>
                    <a:pt x="18567" y="25146"/>
                  </a:lnTo>
                  <a:lnTo>
                    <a:pt x="18694" y="24638"/>
                  </a:lnTo>
                  <a:lnTo>
                    <a:pt x="18745" y="23812"/>
                  </a:lnTo>
                  <a:close/>
                </a:path>
                <a:path w="375919" h="92075">
                  <a:moveTo>
                    <a:pt x="19354" y="6223"/>
                  </a:moveTo>
                  <a:lnTo>
                    <a:pt x="19050" y="6858"/>
                  </a:lnTo>
                  <a:lnTo>
                    <a:pt x="19253" y="6477"/>
                  </a:lnTo>
                  <a:lnTo>
                    <a:pt x="19354" y="6223"/>
                  </a:lnTo>
                  <a:close/>
                </a:path>
                <a:path w="375919" h="92075">
                  <a:moveTo>
                    <a:pt x="19659" y="5588"/>
                  </a:moveTo>
                  <a:lnTo>
                    <a:pt x="19532" y="5842"/>
                  </a:lnTo>
                  <a:lnTo>
                    <a:pt x="19469" y="6350"/>
                  </a:lnTo>
                  <a:lnTo>
                    <a:pt x="19659" y="5588"/>
                  </a:lnTo>
                  <a:close/>
                </a:path>
                <a:path w="375919" h="92075">
                  <a:moveTo>
                    <a:pt x="24434" y="27305"/>
                  </a:moveTo>
                  <a:lnTo>
                    <a:pt x="24180" y="29591"/>
                  </a:lnTo>
                  <a:lnTo>
                    <a:pt x="24295" y="30353"/>
                  </a:lnTo>
                  <a:lnTo>
                    <a:pt x="24434" y="27305"/>
                  </a:lnTo>
                  <a:close/>
                </a:path>
                <a:path w="375919" h="92075">
                  <a:moveTo>
                    <a:pt x="26568" y="254"/>
                  </a:moveTo>
                  <a:lnTo>
                    <a:pt x="25844" y="2286"/>
                  </a:lnTo>
                  <a:lnTo>
                    <a:pt x="24561" y="6477"/>
                  </a:lnTo>
                  <a:lnTo>
                    <a:pt x="25222" y="6604"/>
                  </a:lnTo>
                  <a:lnTo>
                    <a:pt x="25488" y="6769"/>
                  </a:lnTo>
                  <a:lnTo>
                    <a:pt x="25704" y="5842"/>
                  </a:lnTo>
                  <a:lnTo>
                    <a:pt x="25730" y="5969"/>
                  </a:lnTo>
                  <a:lnTo>
                    <a:pt x="25755" y="5842"/>
                  </a:lnTo>
                  <a:lnTo>
                    <a:pt x="25971" y="4572"/>
                  </a:lnTo>
                  <a:lnTo>
                    <a:pt x="25920" y="4318"/>
                  </a:lnTo>
                  <a:lnTo>
                    <a:pt x="25692" y="3937"/>
                  </a:lnTo>
                  <a:lnTo>
                    <a:pt x="25755" y="3302"/>
                  </a:lnTo>
                  <a:lnTo>
                    <a:pt x="26568" y="254"/>
                  </a:lnTo>
                  <a:close/>
                </a:path>
                <a:path w="375919" h="92075">
                  <a:moveTo>
                    <a:pt x="34480" y="29984"/>
                  </a:moveTo>
                  <a:lnTo>
                    <a:pt x="34290" y="30619"/>
                  </a:lnTo>
                  <a:lnTo>
                    <a:pt x="34480" y="29984"/>
                  </a:lnTo>
                  <a:close/>
                </a:path>
                <a:path w="375919" h="92075">
                  <a:moveTo>
                    <a:pt x="35636" y="29464"/>
                  </a:moveTo>
                  <a:lnTo>
                    <a:pt x="35458" y="29794"/>
                  </a:lnTo>
                  <a:lnTo>
                    <a:pt x="35636" y="29464"/>
                  </a:lnTo>
                  <a:close/>
                </a:path>
                <a:path w="375919" h="92075">
                  <a:moveTo>
                    <a:pt x="37439" y="29730"/>
                  </a:moveTo>
                  <a:lnTo>
                    <a:pt x="36804" y="31496"/>
                  </a:lnTo>
                  <a:lnTo>
                    <a:pt x="37096" y="30721"/>
                  </a:lnTo>
                  <a:lnTo>
                    <a:pt x="37338" y="30226"/>
                  </a:lnTo>
                  <a:lnTo>
                    <a:pt x="37439" y="29730"/>
                  </a:lnTo>
                  <a:close/>
                </a:path>
                <a:path w="375919" h="92075">
                  <a:moveTo>
                    <a:pt x="41706" y="4013"/>
                  </a:moveTo>
                  <a:lnTo>
                    <a:pt x="41198" y="4864"/>
                  </a:lnTo>
                  <a:lnTo>
                    <a:pt x="41338" y="5080"/>
                  </a:lnTo>
                  <a:lnTo>
                    <a:pt x="41706" y="4013"/>
                  </a:lnTo>
                  <a:close/>
                </a:path>
                <a:path w="375919" h="92075">
                  <a:moveTo>
                    <a:pt x="41973" y="27965"/>
                  </a:moveTo>
                  <a:lnTo>
                    <a:pt x="41541" y="29337"/>
                  </a:lnTo>
                  <a:lnTo>
                    <a:pt x="41732" y="29083"/>
                  </a:lnTo>
                  <a:lnTo>
                    <a:pt x="41846" y="28829"/>
                  </a:lnTo>
                  <a:lnTo>
                    <a:pt x="41973" y="27965"/>
                  </a:lnTo>
                  <a:close/>
                </a:path>
                <a:path w="375919" h="92075">
                  <a:moveTo>
                    <a:pt x="42113" y="28575"/>
                  </a:moveTo>
                  <a:lnTo>
                    <a:pt x="41922" y="28829"/>
                  </a:lnTo>
                  <a:lnTo>
                    <a:pt x="41808" y="29083"/>
                  </a:lnTo>
                  <a:lnTo>
                    <a:pt x="41579" y="30607"/>
                  </a:lnTo>
                  <a:lnTo>
                    <a:pt x="42113" y="28575"/>
                  </a:lnTo>
                  <a:close/>
                </a:path>
                <a:path w="375919" h="92075">
                  <a:moveTo>
                    <a:pt x="47764" y="30734"/>
                  </a:moveTo>
                  <a:close/>
                </a:path>
                <a:path w="375919" h="92075">
                  <a:moveTo>
                    <a:pt x="59270" y="35496"/>
                  </a:moveTo>
                  <a:lnTo>
                    <a:pt x="59143" y="37084"/>
                  </a:lnTo>
                  <a:lnTo>
                    <a:pt x="59270" y="36385"/>
                  </a:lnTo>
                  <a:lnTo>
                    <a:pt x="59270" y="35496"/>
                  </a:lnTo>
                  <a:close/>
                </a:path>
                <a:path w="375919" h="92075">
                  <a:moveTo>
                    <a:pt x="66281" y="16510"/>
                  </a:moveTo>
                  <a:lnTo>
                    <a:pt x="66205" y="16637"/>
                  </a:lnTo>
                  <a:lnTo>
                    <a:pt x="65747" y="18211"/>
                  </a:lnTo>
                  <a:lnTo>
                    <a:pt x="65874" y="17907"/>
                  </a:lnTo>
                  <a:lnTo>
                    <a:pt x="66281" y="16510"/>
                  </a:lnTo>
                  <a:close/>
                </a:path>
                <a:path w="375919" h="92075">
                  <a:moveTo>
                    <a:pt x="67767" y="13462"/>
                  </a:moveTo>
                  <a:lnTo>
                    <a:pt x="67513" y="13462"/>
                  </a:lnTo>
                  <a:lnTo>
                    <a:pt x="66814" y="13589"/>
                  </a:lnTo>
                  <a:lnTo>
                    <a:pt x="66281" y="15621"/>
                  </a:lnTo>
                  <a:lnTo>
                    <a:pt x="66509" y="15113"/>
                  </a:lnTo>
                  <a:lnTo>
                    <a:pt x="66789" y="14224"/>
                  </a:lnTo>
                  <a:lnTo>
                    <a:pt x="66738" y="14986"/>
                  </a:lnTo>
                  <a:lnTo>
                    <a:pt x="66281" y="16510"/>
                  </a:lnTo>
                  <a:lnTo>
                    <a:pt x="67068" y="15240"/>
                  </a:lnTo>
                  <a:lnTo>
                    <a:pt x="67475" y="14224"/>
                  </a:lnTo>
                  <a:lnTo>
                    <a:pt x="67767" y="13462"/>
                  </a:lnTo>
                  <a:close/>
                </a:path>
                <a:path w="375919" h="92075">
                  <a:moveTo>
                    <a:pt x="68707" y="13944"/>
                  </a:moveTo>
                  <a:lnTo>
                    <a:pt x="68643" y="12852"/>
                  </a:lnTo>
                  <a:lnTo>
                    <a:pt x="68173" y="14414"/>
                  </a:lnTo>
                  <a:lnTo>
                    <a:pt x="68351" y="14681"/>
                  </a:lnTo>
                  <a:lnTo>
                    <a:pt x="68300" y="15976"/>
                  </a:lnTo>
                  <a:lnTo>
                    <a:pt x="68491" y="15582"/>
                  </a:lnTo>
                  <a:lnTo>
                    <a:pt x="68707" y="13944"/>
                  </a:lnTo>
                  <a:close/>
                </a:path>
                <a:path w="375919" h="92075">
                  <a:moveTo>
                    <a:pt x="70459" y="19177"/>
                  </a:moveTo>
                  <a:lnTo>
                    <a:pt x="70116" y="20447"/>
                  </a:lnTo>
                  <a:lnTo>
                    <a:pt x="70231" y="20320"/>
                  </a:lnTo>
                  <a:lnTo>
                    <a:pt x="70358" y="20066"/>
                  </a:lnTo>
                  <a:lnTo>
                    <a:pt x="70459" y="19177"/>
                  </a:lnTo>
                  <a:close/>
                </a:path>
                <a:path w="375919" h="92075">
                  <a:moveTo>
                    <a:pt x="71069" y="16510"/>
                  </a:moveTo>
                  <a:lnTo>
                    <a:pt x="70739" y="16764"/>
                  </a:lnTo>
                  <a:lnTo>
                    <a:pt x="70459" y="19177"/>
                  </a:lnTo>
                  <a:lnTo>
                    <a:pt x="70777" y="18034"/>
                  </a:lnTo>
                  <a:lnTo>
                    <a:pt x="70637" y="19177"/>
                  </a:lnTo>
                  <a:lnTo>
                    <a:pt x="70840" y="17907"/>
                  </a:lnTo>
                  <a:lnTo>
                    <a:pt x="71069" y="16510"/>
                  </a:lnTo>
                  <a:close/>
                </a:path>
                <a:path w="375919" h="92075">
                  <a:moveTo>
                    <a:pt x="71780" y="38354"/>
                  </a:moveTo>
                  <a:lnTo>
                    <a:pt x="71450" y="39243"/>
                  </a:lnTo>
                  <a:lnTo>
                    <a:pt x="71678" y="38823"/>
                  </a:lnTo>
                  <a:lnTo>
                    <a:pt x="71780" y="38354"/>
                  </a:lnTo>
                  <a:close/>
                </a:path>
                <a:path w="375919" h="92075">
                  <a:moveTo>
                    <a:pt x="75704" y="39941"/>
                  </a:moveTo>
                  <a:lnTo>
                    <a:pt x="75311" y="39420"/>
                  </a:lnTo>
                  <a:lnTo>
                    <a:pt x="75387" y="39725"/>
                  </a:lnTo>
                  <a:lnTo>
                    <a:pt x="75526" y="39903"/>
                  </a:lnTo>
                  <a:lnTo>
                    <a:pt x="75704" y="39941"/>
                  </a:lnTo>
                  <a:close/>
                </a:path>
                <a:path w="375919" h="92075">
                  <a:moveTo>
                    <a:pt x="75768" y="39954"/>
                  </a:moveTo>
                  <a:close/>
                </a:path>
                <a:path w="375919" h="92075">
                  <a:moveTo>
                    <a:pt x="77495" y="17068"/>
                  </a:moveTo>
                  <a:lnTo>
                    <a:pt x="77419" y="16611"/>
                  </a:lnTo>
                  <a:lnTo>
                    <a:pt x="77393" y="16827"/>
                  </a:lnTo>
                  <a:lnTo>
                    <a:pt x="77381" y="17005"/>
                  </a:lnTo>
                  <a:lnTo>
                    <a:pt x="77355" y="17208"/>
                  </a:lnTo>
                  <a:lnTo>
                    <a:pt x="77495" y="17068"/>
                  </a:lnTo>
                  <a:close/>
                </a:path>
                <a:path w="375919" h="92075">
                  <a:moveTo>
                    <a:pt x="78968" y="13246"/>
                  </a:moveTo>
                  <a:lnTo>
                    <a:pt x="78498" y="14173"/>
                  </a:lnTo>
                  <a:lnTo>
                    <a:pt x="77901" y="17424"/>
                  </a:lnTo>
                  <a:lnTo>
                    <a:pt x="78193" y="16878"/>
                  </a:lnTo>
                  <a:lnTo>
                    <a:pt x="78968" y="13246"/>
                  </a:lnTo>
                  <a:close/>
                </a:path>
                <a:path w="375919" h="92075">
                  <a:moveTo>
                    <a:pt x="80581" y="16598"/>
                  </a:moveTo>
                  <a:lnTo>
                    <a:pt x="80403" y="16929"/>
                  </a:lnTo>
                  <a:lnTo>
                    <a:pt x="80352" y="17322"/>
                  </a:lnTo>
                  <a:lnTo>
                    <a:pt x="80581" y="16598"/>
                  </a:lnTo>
                  <a:close/>
                </a:path>
                <a:path w="375919" h="92075">
                  <a:moveTo>
                    <a:pt x="81762" y="37934"/>
                  </a:moveTo>
                  <a:lnTo>
                    <a:pt x="81521" y="38608"/>
                  </a:lnTo>
                  <a:lnTo>
                    <a:pt x="81419" y="38735"/>
                  </a:lnTo>
                  <a:lnTo>
                    <a:pt x="81343" y="39878"/>
                  </a:lnTo>
                  <a:lnTo>
                    <a:pt x="81762" y="37934"/>
                  </a:lnTo>
                  <a:close/>
                </a:path>
                <a:path w="375919" h="92075">
                  <a:moveTo>
                    <a:pt x="81915" y="15748"/>
                  </a:moveTo>
                  <a:lnTo>
                    <a:pt x="81711" y="15748"/>
                  </a:lnTo>
                  <a:lnTo>
                    <a:pt x="81584" y="15367"/>
                  </a:lnTo>
                  <a:lnTo>
                    <a:pt x="81292" y="16764"/>
                  </a:lnTo>
                  <a:lnTo>
                    <a:pt x="81915" y="15748"/>
                  </a:lnTo>
                  <a:close/>
                </a:path>
                <a:path w="375919" h="92075">
                  <a:moveTo>
                    <a:pt x="85318" y="38404"/>
                  </a:moveTo>
                  <a:lnTo>
                    <a:pt x="84950" y="39052"/>
                  </a:lnTo>
                  <a:lnTo>
                    <a:pt x="85115" y="38849"/>
                  </a:lnTo>
                  <a:lnTo>
                    <a:pt x="85318" y="38404"/>
                  </a:lnTo>
                  <a:close/>
                </a:path>
                <a:path w="375919" h="92075">
                  <a:moveTo>
                    <a:pt x="85979" y="37084"/>
                  </a:moveTo>
                  <a:lnTo>
                    <a:pt x="85712" y="37719"/>
                  </a:lnTo>
                  <a:lnTo>
                    <a:pt x="85775" y="37211"/>
                  </a:lnTo>
                  <a:lnTo>
                    <a:pt x="85674" y="37719"/>
                  </a:lnTo>
                  <a:lnTo>
                    <a:pt x="85318" y="38481"/>
                  </a:lnTo>
                  <a:lnTo>
                    <a:pt x="85521" y="38354"/>
                  </a:lnTo>
                  <a:lnTo>
                    <a:pt x="85547" y="39243"/>
                  </a:lnTo>
                  <a:lnTo>
                    <a:pt x="85725" y="38354"/>
                  </a:lnTo>
                  <a:lnTo>
                    <a:pt x="85979" y="37084"/>
                  </a:lnTo>
                  <a:close/>
                </a:path>
                <a:path w="375919" h="92075">
                  <a:moveTo>
                    <a:pt x="87845" y="16535"/>
                  </a:moveTo>
                  <a:lnTo>
                    <a:pt x="87680" y="16891"/>
                  </a:lnTo>
                  <a:lnTo>
                    <a:pt x="87845" y="16535"/>
                  </a:lnTo>
                  <a:close/>
                </a:path>
                <a:path w="375919" h="92075">
                  <a:moveTo>
                    <a:pt x="88684" y="20574"/>
                  </a:moveTo>
                  <a:lnTo>
                    <a:pt x="88455" y="21767"/>
                  </a:lnTo>
                  <a:lnTo>
                    <a:pt x="88684" y="21056"/>
                  </a:lnTo>
                  <a:lnTo>
                    <a:pt x="88684" y="20574"/>
                  </a:lnTo>
                  <a:close/>
                </a:path>
                <a:path w="375919" h="92075">
                  <a:moveTo>
                    <a:pt x="88684" y="12065"/>
                  </a:moveTo>
                  <a:lnTo>
                    <a:pt x="87731" y="13843"/>
                  </a:lnTo>
                  <a:lnTo>
                    <a:pt x="87414" y="16014"/>
                  </a:lnTo>
                  <a:lnTo>
                    <a:pt x="87363" y="16383"/>
                  </a:lnTo>
                  <a:lnTo>
                    <a:pt x="87414" y="16014"/>
                  </a:lnTo>
                  <a:lnTo>
                    <a:pt x="87274" y="16383"/>
                  </a:lnTo>
                  <a:lnTo>
                    <a:pt x="86626" y="18034"/>
                  </a:lnTo>
                  <a:lnTo>
                    <a:pt x="87668" y="16764"/>
                  </a:lnTo>
                  <a:lnTo>
                    <a:pt x="87795" y="16383"/>
                  </a:lnTo>
                  <a:lnTo>
                    <a:pt x="87922" y="15748"/>
                  </a:lnTo>
                  <a:lnTo>
                    <a:pt x="88684" y="12065"/>
                  </a:lnTo>
                  <a:close/>
                </a:path>
                <a:path w="375919" h="92075">
                  <a:moveTo>
                    <a:pt x="88988" y="37045"/>
                  </a:moveTo>
                  <a:lnTo>
                    <a:pt x="88861" y="37084"/>
                  </a:lnTo>
                  <a:lnTo>
                    <a:pt x="88988" y="37084"/>
                  </a:lnTo>
                  <a:close/>
                </a:path>
                <a:path w="375919" h="92075">
                  <a:moveTo>
                    <a:pt x="89357" y="19126"/>
                  </a:moveTo>
                  <a:lnTo>
                    <a:pt x="89293" y="18707"/>
                  </a:lnTo>
                  <a:lnTo>
                    <a:pt x="89293" y="18986"/>
                  </a:lnTo>
                  <a:lnTo>
                    <a:pt x="89357" y="19126"/>
                  </a:lnTo>
                  <a:close/>
                </a:path>
                <a:path w="375919" h="92075">
                  <a:moveTo>
                    <a:pt x="91478" y="13716"/>
                  </a:moveTo>
                  <a:lnTo>
                    <a:pt x="91287" y="14097"/>
                  </a:lnTo>
                  <a:lnTo>
                    <a:pt x="91452" y="14097"/>
                  </a:lnTo>
                  <a:lnTo>
                    <a:pt x="91478" y="13716"/>
                  </a:lnTo>
                  <a:close/>
                </a:path>
                <a:path w="375919" h="92075">
                  <a:moveTo>
                    <a:pt x="91554" y="14097"/>
                  </a:moveTo>
                  <a:lnTo>
                    <a:pt x="91414" y="14617"/>
                  </a:lnTo>
                  <a:lnTo>
                    <a:pt x="91554" y="14097"/>
                  </a:lnTo>
                  <a:close/>
                </a:path>
                <a:path w="375919" h="92075">
                  <a:moveTo>
                    <a:pt x="92735" y="14732"/>
                  </a:moveTo>
                  <a:lnTo>
                    <a:pt x="92405" y="14986"/>
                  </a:lnTo>
                  <a:lnTo>
                    <a:pt x="92417" y="15113"/>
                  </a:lnTo>
                  <a:lnTo>
                    <a:pt x="92544" y="15113"/>
                  </a:lnTo>
                  <a:lnTo>
                    <a:pt x="92735" y="14732"/>
                  </a:lnTo>
                  <a:close/>
                </a:path>
                <a:path w="375919" h="92075">
                  <a:moveTo>
                    <a:pt x="94170" y="34734"/>
                  </a:moveTo>
                  <a:lnTo>
                    <a:pt x="94094" y="34518"/>
                  </a:lnTo>
                  <a:lnTo>
                    <a:pt x="94030" y="34175"/>
                  </a:lnTo>
                  <a:lnTo>
                    <a:pt x="93814" y="34594"/>
                  </a:lnTo>
                  <a:lnTo>
                    <a:pt x="93827" y="35204"/>
                  </a:lnTo>
                  <a:lnTo>
                    <a:pt x="93967" y="35102"/>
                  </a:lnTo>
                  <a:lnTo>
                    <a:pt x="94170" y="34734"/>
                  </a:lnTo>
                  <a:close/>
                </a:path>
                <a:path w="375919" h="92075">
                  <a:moveTo>
                    <a:pt x="94183" y="12954"/>
                  </a:moveTo>
                  <a:lnTo>
                    <a:pt x="93878" y="13462"/>
                  </a:lnTo>
                  <a:lnTo>
                    <a:pt x="94183" y="12954"/>
                  </a:lnTo>
                  <a:close/>
                </a:path>
                <a:path w="375919" h="92075">
                  <a:moveTo>
                    <a:pt x="94729" y="33426"/>
                  </a:moveTo>
                  <a:lnTo>
                    <a:pt x="94513" y="33934"/>
                  </a:lnTo>
                  <a:lnTo>
                    <a:pt x="94170" y="34734"/>
                  </a:lnTo>
                  <a:lnTo>
                    <a:pt x="94272" y="34975"/>
                  </a:lnTo>
                  <a:lnTo>
                    <a:pt x="94729" y="33426"/>
                  </a:lnTo>
                  <a:close/>
                </a:path>
                <a:path w="375919" h="92075">
                  <a:moveTo>
                    <a:pt x="96850" y="17399"/>
                  </a:moveTo>
                  <a:lnTo>
                    <a:pt x="96405" y="18161"/>
                  </a:lnTo>
                  <a:lnTo>
                    <a:pt x="96291" y="19189"/>
                  </a:lnTo>
                  <a:lnTo>
                    <a:pt x="96850" y="17399"/>
                  </a:lnTo>
                  <a:close/>
                </a:path>
                <a:path w="375919" h="92075">
                  <a:moveTo>
                    <a:pt x="98107" y="36131"/>
                  </a:moveTo>
                  <a:lnTo>
                    <a:pt x="97586" y="36830"/>
                  </a:lnTo>
                  <a:lnTo>
                    <a:pt x="97447" y="38506"/>
                  </a:lnTo>
                  <a:lnTo>
                    <a:pt x="98107" y="36131"/>
                  </a:lnTo>
                  <a:close/>
                </a:path>
                <a:path w="375919" h="92075">
                  <a:moveTo>
                    <a:pt x="98171" y="35814"/>
                  </a:moveTo>
                  <a:lnTo>
                    <a:pt x="98107" y="36131"/>
                  </a:lnTo>
                  <a:lnTo>
                    <a:pt x="97637" y="39116"/>
                  </a:lnTo>
                  <a:lnTo>
                    <a:pt x="98120" y="38874"/>
                  </a:lnTo>
                  <a:lnTo>
                    <a:pt x="98171" y="35814"/>
                  </a:lnTo>
                  <a:close/>
                </a:path>
                <a:path w="375919" h="92075">
                  <a:moveTo>
                    <a:pt x="99402" y="19177"/>
                  </a:moveTo>
                  <a:lnTo>
                    <a:pt x="98628" y="21463"/>
                  </a:lnTo>
                  <a:lnTo>
                    <a:pt x="99072" y="21209"/>
                  </a:lnTo>
                  <a:lnTo>
                    <a:pt x="99199" y="20866"/>
                  </a:lnTo>
                  <a:lnTo>
                    <a:pt x="99402" y="19177"/>
                  </a:lnTo>
                  <a:close/>
                </a:path>
                <a:path w="375919" h="92075">
                  <a:moveTo>
                    <a:pt x="99517" y="20955"/>
                  </a:moveTo>
                  <a:lnTo>
                    <a:pt x="99212" y="21120"/>
                  </a:lnTo>
                  <a:lnTo>
                    <a:pt x="99098" y="21678"/>
                  </a:lnTo>
                  <a:lnTo>
                    <a:pt x="98983" y="22656"/>
                  </a:lnTo>
                  <a:lnTo>
                    <a:pt x="99517" y="20955"/>
                  </a:lnTo>
                  <a:close/>
                </a:path>
                <a:path w="375919" h="92075">
                  <a:moveTo>
                    <a:pt x="100520" y="17538"/>
                  </a:moveTo>
                  <a:lnTo>
                    <a:pt x="99910" y="18402"/>
                  </a:lnTo>
                  <a:lnTo>
                    <a:pt x="100330" y="17894"/>
                  </a:lnTo>
                  <a:lnTo>
                    <a:pt x="100520" y="17538"/>
                  </a:lnTo>
                  <a:close/>
                </a:path>
                <a:path w="375919" h="92075">
                  <a:moveTo>
                    <a:pt x="102793" y="23368"/>
                  </a:moveTo>
                  <a:lnTo>
                    <a:pt x="102590" y="23368"/>
                  </a:lnTo>
                  <a:lnTo>
                    <a:pt x="102666" y="23634"/>
                  </a:lnTo>
                  <a:lnTo>
                    <a:pt x="102793" y="23368"/>
                  </a:lnTo>
                  <a:close/>
                </a:path>
                <a:path w="375919" h="92075">
                  <a:moveTo>
                    <a:pt x="103479" y="22275"/>
                  </a:moveTo>
                  <a:lnTo>
                    <a:pt x="103073" y="23876"/>
                  </a:lnTo>
                  <a:lnTo>
                    <a:pt x="103479" y="22275"/>
                  </a:lnTo>
                  <a:close/>
                </a:path>
                <a:path w="375919" h="92075">
                  <a:moveTo>
                    <a:pt x="103708" y="21259"/>
                  </a:moveTo>
                  <a:lnTo>
                    <a:pt x="103378" y="21590"/>
                  </a:lnTo>
                  <a:lnTo>
                    <a:pt x="103466" y="22237"/>
                  </a:lnTo>
                  <a:lnTo>
                    <a:pt x="103708" y="21259"/>
                  </a:lnTo>
                  <a:close/>
                </a:path>
                <a:path w="375919" h="92075">
                  <a:moveTo>
                    <a:pt x="108483" y="31051"/>
                  </a:moveTo>
                  <a:lnTo>
                    <a:pt x="108419" y="31242"/>
                  </a:lnTo>
                  <a:lnTo>
                    <a:pt x="108483" y="31051"/>
                  </a:lnTo>
                  <a:close/>
                </a:path>
                <a:path w="375919" h="92075">
                  <a:moveTo>
                    <a:pt x="108750" y="30314"/>
                  </a:moveTo>
                  <a:lnTo>
                    <a:pt x="108585" y="30607"/>
                  </a:lnTo>
                  <a:lnTo>
                    <a:pt x="108483" y="31051"/>
                  </a:lnTo>
                  <a:lnTo>
                    <a:pt x="108750" y="30314"/>
                  </a:lnTo>
                  <a:close/>
                </a:path>
                <a:path w="375919" h="92075">
                  <a:moveTo>
                    <a:pt x="109220" y="36322"/>
                  </a:moveTo>
                  <a:lnTo>
                    <a:pt x="108966" y="37211"/>
                  </a:lnTo>
                  <a:lnTo>
                    <a:pt x="109220" y="36322"/>
                  </a:lnTo>
                  <a:close/>
                </a:path>
                <a:path w="375919" h="92075">
                  <a:moveTo>
                    <a:pt x="109220" y="27355"/>
                  </a:moveTo>
                  <a:lnTo>
                    <a:pt x="109093" y="27940"/>
                  </a:lnTo>
                  <a:lnTo>
                    <a:pt x="108712" y="29870"/>
                  </a:lnTo>
                  <a:lnTo>
                    <a:pt x="109181" y="28511"/>
                  </a:lnTo>
                  <a:lnTo>
                    <a:pt x="109220" y="27355"/>
                  </a:lnTo>
                  <a:close/>
                </a:path>
                <a:path w="375919" h="92075">
                  <a:moveTo>
                    <a:pt x="111239" y="34798"/>
                  </a:moveTo>
                  <a:lnTo>
                    <a:pt x="110705" y="37084"/>
                  </a:lnTo>
                  <a:lnTo>
                    <a:pt x="111074" y="36957"/>
                  </a:lnTo>
                  <a:lnTo>
                    <a:pt x="111201" y="36576"/>
                  </a:lnTo>
                  <a:lnTo>
                    <a:pt x="111239" y="34798"/>
                  </a:lnTo>
                  <a:close/>
                </a:path>
                <a:path w="375919" h="92075">
                  <a:moveTo>
                    <a:pt x="114046" y="43180"/>
                  </a:moveTo>
                  <a:lnTo>
                    <a:pt x="113893" y="42367"/>
                  </a:lnTo>
                  <a:lnTo>
                    <a:pt x="113499" y="43815"/>
                  </a:lnTo>
                  <a:lnTo>
                    <a:pt x="114046" y="43180"/>
                  </a:lnTo>
                  <a:close/>
                </a:path>
                <a:path w="375919" h="92075">
                  <a:moveTo>
                    <a:pt x="114160" y="41402"/>
                  </a:moveTo>
                  <a:lnTo>
                    <a:pt x="113995" y="41656"/>
                  </a:lnTo>
                  <a:lnTo>
                    <a:pt x="113893" y="42367"/>
                  </a:lnTo>
                  <a:lnTo>
                    <a:pt x="114160" y="41402"/>
                  </a:lnTo>
                  <a:close/>
                </a:path>
                <a:path w="375919" h="92075">
                  <a:moveTo>
                    <a:pt x="115811" y="32981"/>
                  </a:moveTo>
                  <a:lnTo>
                    <a:pt x="115658" y="33274"/>
                  </a:lnTo>
                  <a:lnTo>
                    <a:pt x="115811" y="32981"/>
                  </a:lnTo>
                  <a:close/>
                </a:path>
                <a:path w="375919" h="92075">
                  <a:moveTo>
                    <a:pt x="115912" y="32054"/>
                  </a:moveTo>
                  <a:close/>
                </a:path>
                <a:path w="375919" h="92075">
                  <a:moveTo>
                    <a:pt x="116408" y="24638"/>
                  </a:moveTo>
                  <a:lnTo>
                    <a:pt x="115963" y="25603"/>
                  </a:lnTo>
                  <a:lnTo>
                    <a:pt x="115862" y="25844"/>
                  </a:lnTo>
                  <a:lnTo>
                    <a:pt x="115862" y="26873"/>
                  </a:lnTo>
                  <a:lnTo>
                    <a:pt x="116293" y="26428"/>
                  </a:lnTo>
                  <a:lnTo>
                    <a:pt x="116243" y="25260"/>
                  </a:lnTo>
                  <a:lnTo>
                    <a:pt x="116408" y="24638"/>
                  </a:lnTo>
                  <a:close/>
                </a:path>
                <a:path w="375919" h="92075">
                  <a:moveTo>
                    <a:pt x="116484" y="31623"/>
                  </a:moveTo>
                  <a:lnTo>
                    <a:pt x="116027" y="31965"/>
                  </a:lnTo>
                  <a:lnTo>
                    <a:pt x="115811" y="32981"/>
                  </a:lnTo>
                  <a:lnTo>
                    <a:pt x="116484" y="31623"/>
                  </a:lnTo>
                  <a:close/>
                </a:path>
                <a:path w="375919" h="92075">
                  <a:moveTo>
                    <a:pt x="117132" y="44234"/>
                  </a:moveTo>
                  <a:lnTo>
                    <a:pt x="117005" y="44424"/>
                  </a:lnTo>
                  <a:lnTo>
                    <a:pt x="116954" y="44805"/>
                  </a:lnTo>
                  <a:lnTo>
                    <a:pt x="117132" y="44234"/>
                  </a:lnTo>
                  <a:close/>
                </a:path>
                <a:path w="375919" h="92075">
                  <a:moveTo>
                    <a:pt x="117424" y="43294"/>
                  </a:moveTo>
                  <a:lnTo>
                    <a:pt x="117132" y="44234"/>
                  </a:lnTo>
                  <a:lnTo>
                    <a:pt x="117424" y="43294"/>
                  </a:lnTo>
                  <a:close/>
                </a:path>
                <a:path w="375919" h="92075">
                  <a:moveTo>
                    <a:pt x="117538" y="40678"/>
                  </a:moveTo>
                  <a:lnTo>
                    <a:pt x="116954" y="42405"/>
                  </a:lnTo>
                  <a:lnTo>
                    <a:pt x="116992" y="43294"/>
                  </a:lnTo>
                  <a:lnTo>
                    <a:pt x="116827" y="44716"/>
                  </a:lnTo>
                  <a:lnTo>
                    <a:pt x="117005" y="44424"/>
                  </a:lnTo>
                  <a:lnTo>
                    <a:pt x="117538" y="40678"/>
                  </a:lnTo>
                  <a:close/>
                </a:path>
                <a:path w="375919" h="92075">
                  <a:moveTo>
                    <a:pt x="117690" y="29324"/>
                  </a:moveTo>
                  <a:lnTo>
                    <a:pt x="117246" y="28892"/>
                  </a:lnTo>
                  <a:lnTo>
                    <a:pt x="117602" y="29857"/>
                  </a:lnTo>
                  <a:lnTo>
                    <a:pt x="117690" y="29324"/>
                  </a:lnTo>
                  <a:close/>
                </a:path>
                <a:path w="375919" h="92075">
                  <a:moveTo>
                    <a:pt x="118084" y="27165"/>
                  </a:moveTo>
                  <a:lnTo>
                    <a:pt x="117690" y="29324"/>
                  </a:lnTo>
                  <a:lnTo>
                    <a:pt x="117881" y="29514"/>
                  </a:lnTo>
                  <a:lnTo>
                    <a:pt x="118084" y="27165"/>
                  </a:lnTo>
                  <a:close/>
                </a:path>
                <a:path w="375919" h="92075">
                  <a:moveTo>
                    <a:pt x="118402" y="23533"/>
                  </a:moveTo>
                  <a:lnTo>
                    <a:pt x="118084" y="27165"/>
                  </a:lnTo>
                  <a:lnTo>
                    <a:pt x="118325" y="27000"/>
                  </a:lnTo>
                  <a:lnTo>
                    <a:pt x="118402" y="23533"/>
                  </a:lnTo>
                  <a:close/>
                </a:path>
                <a:path w="375919" h="92075">
                  <a:moveTo>
                    <a:pt x="118554" y="41884"/>
                  </a:moveTo>
                  <a:lnTo>
                    <a:pt x="118249" y="42951"/>
                  </a:lnTo>
                  <a:lnTo>
                    <a:pt x="118160" y="43103"/>
                  </a:lnTo>
                  <a:lnTo>
                    <a:pt x="118300" y="42964"/>
                  </a:lnTo>
                  <a:lnTo>
                    <a:pt x="118554" y="41884"/>
                  </a:lnTo>
                  <a:close/>
                </a:path>
                <a:path w="375919" h="92075">
                  <a:moveTo>
                    <a:pt x="119761" y="43802"/>
                  </a:moveTo>
                  <a:lnTo>
                    <a:pt x="119583" y="44119"/>
                  </a:lnTo>
                  <a:lnTo>
                    <a:pt x="119634" y="44259"/>
                  </a:lnTo>
                  <a:lnTo>
                    <a:pt x="119684" y="44069"/>
                  </a:lnTo>
                  <a:lnTo>
                    <a:pt x="119722" y="43916"/>
                  </a:lnTo>
                  <a:close/>
                </a:path>
                <a:path w="375919" h="92075">
                  <a:moveTo>
                    <a:pt x="119773" y="37211"/>
                  </a:moveTo>
                  <a:lnTo>
                    <a:pt x="119519" y="38481"/>
                  </a:lnTo>
                  <a:lnTo>
                    <a:pt x="119761" y="38735"/>
                  </a:lnTo>
                  <a:lnTo>
                    <a:pt x="119773" y="37211"/>
                  </a:lnTo>
                  <a:close/>
                </a:path>
                <a:path w="375919" h="92075">
                  <a:moveTo>
                    <a:pt x="119926" y="43484"/>
                  </a:moveTo>
                  <a:lnTo>
                    <a:pt x="119761" y="43802"/>
                  </a:lnTo>
                  <a:lnTo>
                    <a:pt x="119926" y="43484"/>
                  </a:lnTo>
                  <a:close/>
                </a:path>
                <a:path w="375919" h="92075">
                  <a:moveTo>
                    <a:pt x="119976" y="42024"/>
                  </a:moveTo>
                  <a:lnTo>
                    <a:pt x="119786" y="42189"/>
                  </a:lnTo>
                  <a:lnTo>
                    <a:pt x="119659" y="42799"/>
                  </a:lnTo>
                  <a:lnTo>
                    <a:pt x="119976" y="42024"/>
                  </a:lnTo>
                  <a:close/>
                </a:path>
                <a:path w="375919" h="92075">
                  <a:moveTo>
                    <a:pt x="120294" y="42811"/>
                  </a:moveTo>
                  <a:lnTo>
                    <a:pt x="119926" y="43484"/>
                  </a:lnTo>
                  <a:lnTo>
                    <a:pt x="120053" y="43624"/>
                  </a:lnTo>
                  <a:lnTo>
                    <a:pt x="120294" y="42811"/>
                  </a:lnTo>
                  <a:close/>
                </a:path>
                <a:path w="375919" h="92075">
                  <a:moveTo>
                    <a:pt x="120548" y="31369"/>
                  </a:moveTo>
                  <a:lnTo>
                    <a:pt x="119710" y="34925"/>
                  </a:lnTo>
                  <a:lnTo>
                    <a:pt x="119976" y="34036"/>
                  </a:lnTo>
                  <a:lnTo>
                    <a:pt x="120256" y="33655"/>
                  </a:lnTo>
                  <a:lnTo>
                    <a:pt x="120370" y="33274"/>
                  </a:lnTo>
                  <a:lnTo>
                    <a:pt x="120548" y="31369"/>
                  </a:lnTo>
                  <a:close/>
                </a:path>
                <a:path w="375919" h="92075">
                  <a:moveTo>
                    <a:pt x="120611" y="34163"/>
                  </a:moveTo>
                  <a:lnTo>
                    <a:pt x="119291" y="37592"/>
                  </a:lnTo>
                  <a:lnTo>
                    <a:pt x="119532" y="36195"/>
                  </a:lnTo>
                  <a:lnTo>
                    <a:pt x="119735" y="35179"/>
                  </a:lnTo>
                  <a:lnTo>
                    <a:pt x="119710" y="34925"/>
                  </a:lnTo>
                  <a:lnTo>
                    <a:pt x="120192" y="31750"/>
                  </a:lnTo>
                  <a:lnTo>
                    <a:pt x="119557" y="33020"/>
                  </a:lnTo>
                  <a:lnTo>
                    <a:pt x="119799" y="32258"/>
                  </a:lnTo>
                  <a:lnTo>
                    <a:pt x="120154" y="30353"/>
                  </a:lnTo>
                  <a:lnTo>
                    <a:pt x="120230" y="30099"/>
                  </a:lnTo>
                  <a:lnTo>
                    <a:pt x="120281" y="30607"/>
                  </a:lnTo>
                  <a:lnTo>
                    <a:pt x="120281" y="29972"/>
                  </a:lnTo>
                  <a:lnTo>
                    <a:pt x="120307" y="28067"/>
                  </a:lnTo>
                  <a:lnTo>
                    <a:pt x="118592" y="33528"/>
                  </a:lnTo>
                  <a:lnTo>
                    <a:pt x="119164" y="30353"/>
                  </a:lnTo>
                  <a:lnTo>
                    <a:pt x="119265" y="30099"/>
                  </a:lnTo>
                  <a:lnTo>
                    <a:pt x="118325" y="31051"/>
                  </a:lnTo>
                  <a:lnTo>
                    <a:pt x="118249" y="31965"/>
                  </a:lnTo>
                  <a:lnTo>
                    <a:pt x="118351" y="33362"/>
                  </a:lnTo>
                  <a:lnTo>
                    <a:pt x="116967" y="36703"/>
                  </a:lnTo>
                  <a:lnTo>
                    <a:pt x="117335" y="34671"/>
                  </a:lnTo>
                  <a:lnTo>
                    <a:pt x="117525" y="33655"/>
                  </a:lnTo>
                  <a:lnTo>
                    <a:pt x="117830" y="32004"/>
                  </a:lnTo>
                  <a:lnTo>
                    <a:pt x="118427" y="28829"/>
                  </a:lnTo>
                  <a:lnTo>
                    <a:pt x="117589" y="32004"/>
                  </a:lnTo>
                  <a:lnTo>
                    <a:pt x="117487" y="31762"/>
                  </a:lnTo>
                  <a:lnTo>
                    <a:pt x="116840" y="33655"/>
                  </a:lnTo>
                  <a:lnTo>
                    <a:pt x="116954" y="32372"/>
                  </a:lnTo>
                  <a:lnTo>
                    <a:pt x="117487" y="31762"/>
                  </a:lnTo>
                  <a:lnTo>
                    <a:pt x="117589" y="31051"/>
                  </a:lnTo>
                  <a:lnTo>
                    <a:pt x="117767" y="30353"/>
                  </a:lnTo>
                  <a:lnTo>
                    <a:pt x="116954" y="32346"/>
                  </a:lnTo>
                  <a:lnTo>
                    <a:pt x="117119" y="30734"/>
                  </a:lnTo>
                  <a:lnTo>
                    <a:pt x="115430" y="34671"/>
                  </a:lnTo>
                  <a:lnTo>
                    <a:pt x="115519" y="34290"/>
                  </a:lnTo>
                  <a:lnTo>
                    <a:pt x="115570" y="34036"/>
                  </a:lnTo>
                  <a:lnTo>
                    <a:pt x="115684" y="33528"/>
                  </a:lnTo>
                  <a:lnTo>
                    <a:pt x="115658" y="33274"/>
                  </a:lnTo>
                  <a:lnTo>
                    <a:pt x="115862" y="32359"/>
                  </a:lnTo>
                  <a:lnTo>
                    <a:pt x="115836" y="32131"/>
                  </a:lnTo>
                  <a:lnTo>
                    <a:pt x="115925" y="31991"/>
                  </a:lnTo>
                  <a:lnTo>
                    <a:pt x="116535" y="29718"/>
                  </a:lnTo>
                  <a:lnTo>
                    <a:pt x="116141" y="31051"/>
                  </a:lnTo>
                  <a:lnTo>
                    <a:pt x="116103" y="31203"/>
                  </a:lnTo>
                  <a:lnTo>
                    <a:pt x="116052" y="31369"/>
                  </a:lnTo>
                  <a:lnTo>
                    <a:pt x="116814" y="27813"/>
                  </a:lnTo>
                  <a:lnTo>
                    <a:pt x="114960" y="34036"/>
                  </a:lnTo>
                  <a:lnTo>
                    <a:pt x="115062" y="32893"/>
                  </a:lnTo>
                  <a:lnTo>
                    <a:pt x="115100" y="32385"/>
                  </a:lnTo>
                  <a:lnTo>
                    <a:pt x="115214" y="31369"/>
                  </a:lnTo>
                  <a:lnTo>
                    <a:pt x="115951" y="28702"/>
                  </a:lnTo>
                  <a:lnTo>
                    <a:pt x="115951" y="30353"/>
                  </a:lnTo>
                  <a:lnTo>
                    <a:pt x="116090" y="28702"/>
                  </a:lnTo>
                  <a:lnTo>
                    <a:pt x="116179" y="27813"/>
                  </a:lnTo>
                  <a:lnTo>
                    <a:pt x="114846" y="32385"/>
                  </a:lnTo>
                  <a:lnTo>
                    <a:pt x="114884" y="32131"/>
                  </a:lnTo>
                  <a:lnTo>
                    <a:pt x="115011" y="31242"/>
                  </a:lnTo>
                  <a:lnTo>
                    <a:pt x="115036" y="31115"/>
                  </a:lnTo>
                  <a:lnTo>
                    <a:pt x="115709" y="26543"/>
                  </a:lnTo>
                  <a:lnTo>
                    <a:pt x="115277" y="27305"/>
                  </a:lnTo>
                  <a:lnTo>
                    <a:pt x="115176" y="27559"/>
                  </a:lnTo>
                  <a:lnTo>
                    <a:pt x="114300" y="31115"/>
                  </a:lnTo>
                  <a:lnTo>
                    <a:pt x="114236" y="29845"/>
                  </a:lnTo>
                  <a:lnTo>
                    <a:pt x="114173" y="28829"/>
                  </a:lnTo>
                  <a:lnTo>
                    <a:pt x="113385" y="29845"/>
                  </a:lnTo>
                  <a:lnTo>
                    <a:pt x="113525" y="29337"/>
                  </a:lnTo>
                  <a:lnTo>
                    <a:pt x="113626" y="28956"/>
                  </a:lnTo>
                  <a:lnTo>
                    <a:pt x="113499" y="28448"/>
                  </a:lnTo>
                  <a:lnTo>
                    <a:pt x="113004" y="27813"/>
                  </a:lnTo>
                  <a:lnTo>
                    <a:pt x="112877" y="27432"/>
                  </a:lnTo>
                  <a:lnTo>
                    <a:pt x="112763" y="26289"/>
                  </a:lnTo>
                  <a:lnTo>
                    <a:pt x="112915" y="25527"/>
                  </a:lnTo>
                  <a:lnTo>
                    <a:pt x="111937" y="29337"/>
                  </a:lnTo>
                  <a:lnTo>
                    <a:pt x="111887" y="29210"/>
                  </a:lnTo>
                  <a:lnTo>
                    <a:pt x="111607" y="28448"/>
                  </a:lnTo>
                  <a:lnTo>
                    <a:pt x="111074" y="29210"/>
                  </a:lnTo>
                  <a:lnTo>
                    <a:pt x="111467" y="27559"/>
                  </a:lnTo>
                  <a:lnTo>
                    <a:pt x="111556" y="27178"/>
                  </a:lnTo>
                  <a:lnTo>
                    <a:pt x="111899" y="26035"/>
                  </a:lnTo>
                  <a:lnTo>
                    <a:pt x="112318" y="25146"/>
                  </a:lnTo>
                  <a:lnTo>
                    <a:pt x="111975" y="25019"/>
                  </a:lnTo>
                  <a:lnTo>
                    <a:pt x="111569" y="26289"/>
                  </a:lnTo>
                  <a:lnTo>
                    <a:pt x="111366" y="26797"/>
                  </a:lnTo>
                  <a:lnTo>
                    <a:pt x="111048" y="27178"/>
                  </a:lnTo>
                  <a:lnTo>
                    <a:pt x="111785" y="24384"/>
                  </a:lnTo>
                  <a:lnTo>
                    <a:pt x="111302" y="24511"/>
                  </a:lnTo>
                  <a:lnTo>
                    <a:pt x="110121" y="27559"/>
                  </a:lnTo>
                  <a:lnTo>
                    <a:pt x="109982" y="25527"/>
                  </a:lnTo>
                  <a:lnTo>
                    <a:pt x="109385" y="27940"/>
                  </a:lnTo>
                  <a:lnTo>
                    <a:pt x="108813" y="32359"/>
                  </a:lnTo>
                  <a:lnTo>
                    <a:pt x="108686" y="32981"/>
                  </a:lnTo>
                  <a:lnTo>
                    <a:pt x="107734" y="34417"/>
                  </a:lnTo>
                  <a:lnTo>
                    <a:pt x="108381" y="31496"/>
                  </a:lnTo>
                  <a:lnTo>
                    <a:pt x="108508" y="30480"/>
                  </a:lnTo>
                  <a:lnTo>
                    <a:pt x="108546" y="30353"/>
                  </a:lnTo>
                  <a:lnTo>
                    <a:pt x="108673" y="29210"/>
                  </a:lnTo>
                  <a:lnTo>
                    <a:pt x="108851" y="28448"/>
                  </a:lnTo>
                  <a:lnTo>
                    <a:pt x="108978" y="27940"/>
                  </a:lnTo>
                  <a:lnTo>
                    <a:pt x="108673" y="28448"/>
                  </a:lnTo>
                  <a:lnTo>
                    <a:pt x="109042" y="27051"/>
                  </a:lnTo>
                  <a:lnTo>
                    <a:pt x="109131" y="26797"/>
                  </a:lnTo>
                  <a:lnTo>
                    <a:pt x="109067" y="27813"/>
                  </a:lnTo>
                  <a:lnTo>
                    <a:pt x="109220" y="27355"/>
                  </a:lnTo>
                  <a:lnTo>
                    <a:pt x="109283" y="27178"/>
                  </a:lnTo>
                  <a:lnTo>
                    <a:pt x="109220" y="26670"/>
                  </a:lnTo>
                  <a:lnTo>
                    <a:pt x="109334" y="24384"/>
                  </a:lnTo>
                  <a:lnTo>
                    <a:pt x="109435" y="23749"/>
                  </a:lnTo>
                  <a:lnTo>
                    <a:pt x="108800" y="26543"/>
                  </a:lnTo>
                  <a:lnTo>
                    <a:pt x="108572" y="26670"/>
                  </a:lnTo>
                  <a:lnTo>
                    <a:pt x="108089" y="26797"/>
                  </a:lnTo>
                  <a:lnTo>
                    <a:pt x="108356" y="26035"/>
                  </a:lnTo>
                  <a:lnTo>
                    <a:pt x="108889" y="24511"/>
                  </a:lnTo>
                  <a:lnTo>
                    <a:pt x="108966" y="23114"/>
                  </a:lnTo>
                  <a:lnTo>
                    <a:pt x="108534" y="24511"/>
                  </a:lnTo>
                  <a:lnTo>
                    <a:pt x="108585" y="22987"/>
                  </a:lnTo>
                  <a:lnTo>
                    <a:pt x="107873" y="26035"/>
                  </a:lnTo>
                  <a:lnTo>
                    <a:pt x="107975" y="25019"/>
                  </a:lnTo>
                  <a:lnTo>
                    <a:pt x="108191" y="23749"/>
                  </a:lnTo>
                  <a:lnTo>
                    <a:pt x="107657" y="25019"/>
                  </a:lnTo>
                  <a:lnTo>
                    <a:pt x="107022" y="23876"/>
                  </a:lnTo>
                  <a:lnTo>
                    <a:pt x="106540" y="27012"/>
                  </a:lnTo>
                  <a:lnTo>
                    <a:pt x="106514" y="27254"/>
                  </a:lnTo>
                  <a:lnTo>
                    <a:pt x="106489" y="27432"/>
                  </a:lnTo>
                  <a:lnTo>
                    <a:pt x="106476" y="27584"/>
                  </a:lnTo>
                  <a:lnTo>
                    <a:pt x="105041" y="30353"/>
                  </a:lnTo>
                  <a:lnTo>
                    <a:pt x="105054" y="30099"/>
                  </a:lnTo>
                  <a:lnTo>
                    <a:pt x="105079" y="29845"/>
                  </a:lnTo>
                  <a:lnTo>
                    <a:pt x="105168" y="28067"/>
                  </a:lnTo>
                  <a:lnTo>
                    <a:pt x="105257" y="26543"/>
                  </a:lnTo>
                  <a:lnTo>
                    <a:pt x="105321" y="25400"/>
                  </a:lnTo>
                  <a:lnTo>
                    <a:pt x="104267" y="26543"/>
                  </a:lnTo>
                  <a:lnTo>
                    <a:pt x="104495" y="25527"/>
                  </a:lnTo>
                  <a:lnTo>
                    <a:pt x="103797" y="26543"/>
                  </a:lnTo>
                  <a:lnTo>
                    <a:pt x="103365" y="26035"/>
                  </a:lnTo>
                  <a:lnTo>
                    <a:pt x="102539" y="28067"/>
                  </a:lnTo>
                  <a:lnTo>
                    <a:pt x="102412" y="28067"/>
                  </a:lnTo>
                  <a:lnTo>
                    <a:pt x="102539" y="27051"/>
                  </a:lnTo>
                  <a:lnTo>
                    <a:pt x="102565" y="26797"/>
                  </a:lnTo>
                  <a:lnTo>
                    <a:pt x="102679" y="26035"/>
                  </a:lnTo>
                  <a:lnTo>
                    <a:pt x="102971" y="25019"/>
                  </a:lnTo>
                  <a:lnTo>
                    <a:pt x="102463" y="25654"/>
                  </a:lnTo>
                  <a:lnTo>
                    <a:pt x="102171" y="26797"/>
                  </a:lnTo>
                  <a:lnTo>
                    <a:pt x="102133" y="26289"/>
                  </a:lnTo>
                  <a:lnTo>
                    <a:pt x="102222" y="24638"/>
                  </a:lnTo>
                  <a:lnTo>
                    <a:pt x="102565" y="23876"/>
                  </a:lnTo>
                  <a:lnTo>
                    <a:pt x="102565" y="23634"/>
                  </a:lnTo>
                  <a:lnTo>
                    <a:pt x="102590" y="23368"/>
                  </a:lnTo>
                  <a:lnTo>
                    <a:pt x="102489" y="22987"/>
                  </a:lnTo>
                  <a:lnTo>
                    <a:pt x="102616" y="21882"/>
                  </a:lnTo>
                  <a:lnTo>
                    <a:pt x="102717" y="21209"/>
                  </a:lnTo>
                  <a:lnTo>
                    <a:pt x="101625" y="23876"/>
                  </a:lnTo>
                  <a:lnTo>
                    <a:pt x="101727" y="23495"/>
                  </a:lnTo>
                  <a:lnTo>
                    <a:pt x="102285" y="21590"/>
                  </a:lnTo>
                  <a:lnTo>
                    <a:pt x="102171" y="20904"/>
                  </a:lnTo>
                  <a:lnTo>
                    <a:pt x="102019" y="20574"/>
                  </a:lnTo>
                  <a:lnTo>
                    <a:pt x="101663" y="21158"/>
                  </a:lnTo>
                  <a:lnTo>
                    <a:pt x="101536" y="22860"/>
                  </a:lnTo>
                  <a:lnTo>
                    <a:pt x="101422" y="23241"/>
                  </a:lnTo>
                  <a:lnTo>
                    <a:pt x="101206" y="23495"/>
                  </a:lnTo>
                  <a:lnTo>
                    <a:pt x="100965" y="23114"/>
                  </a:lnTo>
                  <a:lnTo>
                    <a:pt x="101079" y="22225"/>
                  </a:lnTo>
                  <a:lnTo>
                    <a:pt x="101650" y="20015"/>
                  </a:lnTo>
                  <a:lnTo>
                    <a:pt x="101777" y="16256"/>
                  </a:lnTo>
                  <a:lnTo>
                    <a:pt x="101777" y="15240"/>
                  </a:lnTo>
                  <a:lnTo>
                    <a:pt x="98539" y="26289"/>
                  </a:lnTo>
                  <a:lnTo>
                    <a:pt x="98869" y="23622"/>
                  </a:lnTo>
                  <a:lnTo>
                    <a:pt x="98983" y="22656"/>
                  </a:lnTo>
                  <a:lnTo>
                    <a:pt x="98679" y="23622"/>
                  </a:lnTo>
                  <a:lnTo>
                    <a:pt x="98437" y="23241"/>
                  </a:lnTo>
                  <a:lnTo>
                    <a:pt x="98386" y="22987"/>
                  </a:lnTo>
                  <a:lnTo>
                    <a:pt x="98983" y="18415"/>
                  </a:lnTo>
                  <a:lnTo>
                    <a:pt x="98894" y="18161"/>
                  </a:lnTo>
                  <a:lnTo>
                    <a:pt x="98729" y="16129"/>
                  </a:lnTo>
                  <a:lnTo>
                    <a:pt x="97243" y="22987"/>
                  </a:lnTo>
                  <a:lnTo>
                    <a:pt x="96926" y="21590"/>
                  </a:lnTo>
                  <a:lnTo>
                    <a:pt x="96748" y="22733"/>
                  </a:lnTo>
                  <a:lnTo>
                    <a:pt x="96113" y="25908"/>
                  </a:lnTo>
                  <a:lnTo>
                    <a:pt x="95999" y="26162"/>
                  </a:lnTo>
                  <a:lnTo>
                    <a:pt x="95389" y="27051"/>
                  </a:lnTo>
                  <a:lnTo>
                    <a:pt x="95072" y="26543"/>
                  </a:lnTo>
                  <a:lnTo>
                    <a:pt x="95148" y="26162"/>
                  </a:lnTo>
                  <a:lnTo>
                    <a:pt x="95427" y="24765"/>
                  </a:lnTo>
                  <a:lnTo>
                    <a:pt x="95669" y="23495"/>
                  </a:lnTo>
                  <a:lnTo>
                    <a:pt x="95719" y="23241"/>
                  </a:lnTo>
                  <a:lnTo>
                    <a:pt x="95973" y="21971"/>
                  </a:lnTo>
                  <a:lnTo>
                    <a:pt x="96088" y="21678"/>
                  </a:lnTo>
                  <a:lnTo>
                    <a:pt x="96481" y="20955"/>
                  </a:lnTo>
                  <a:lnTo>
                    <a:pt x="96608" y="20828"/>
                  </a:lnTo>
                  <a:lnTo>
                    <a:pt x="96469" y="21717"/>
                  </a:lnTo>
                  <a:lnTo>
                    <a:pt x="97002" y="20828"/>
                  </a:lnTo>
                  <a:lnTo>
                    <a:pt x="97028" y="20574"/>
                  </a:lnTo>
                  <a:lnTo>
                    <a:pt x="97129" y="19431"/>
                  </a:lnTo>
                  <a:lnTo>
                    <a:pt x="96799" y="20574"/>
                  </a:lnTo>
                  <a:lnTo>
                    <a:pt x="96824" y="20066"/>
                  </a:lnTo>
                  <a:lnTo>
                    <a:pt x="96862" y="19304"/>
                  </a:lnTo>
                  <a:lnTo>
                    <a:pt x="96304" y="19304"/>
                  </a:lnTo>
                  <a:lnTo>
                    <a:pt x="96367" y="20066"/>
                  </a:lnTo>
                  <a:lnTo>
                    <a:pt x="96329" y="19812"/>
                  </a:lnTo>
                  <a:lnTo>
                    <a:pt x="96202" y="18161"/>
                  </a:lnTo>
                  <a:lnTo>
                    <a:pt x="95542" y="19812"/>
                  </a:lnTo>
                  <a:lnTo>
                    <a:pt x="95237" y="18542"/>
                  </a:lnTo>
                  <a:lnTo>
                    <a:pt x="95186" y="19050"/>
                  </a:lnTo>
                  <a:lnTo>
                    <a:pt x="94945" y="20574"/>
                  </a:lnTo>
                  <a:lnTo>
                    <a:pt x="94373" y="18923"/>
                  </a:lnTo>
                  <a:lnTo>
                    <a:pt x="93992" y="22860"/>
                  </a:lnTo>
                  <a:lnTo>
                    <a:pt x="93332" y="23241"/>
                  </a:lnTo>
                  <a:lnTo>
                    <a:pt x="93408" y="21717"/>
                  </a:lnTo>
                  <a:lnTo>
                    <a:pt x="93522" y="21082"/>
                  </a:lnTo>
                  <a:lnTo>
                    <a:pt x="93764" y="20447"/>
                  </a:lnTo>
                  <a:lnTo>
                    <a:pt x="93865" y="20193"/>
                  </a:lnTo>
                  <a:lnTo>
                    <a:pt x="94411" y="18796"/>
                  </a:lnTo>
                  <a:lnTo>
                    <a:pt x="93522" y="20193"/>
                  </a:lnTo>
                  <a:lnTo>
                    <a:pt x="93637" y="18415"/>
                  </a:lnTo>
                  <a:lnTo>
                    <a:pt x="93687" y="18288"/>
                  </a:lnTo>
                  <a:lnTo>
                    <a:pt x="94500" y="16002"/>
                  </a:lnTo>
                  <a:lnTo>
                    <a:pt x="93484" y="18288"/>
                  </a:lnTo>
                  <a:lnTo>
                    <a:pt x="93726" y="15875"/>
                  </a:lnTo>
                  <a:lnTo>
                    <a:pt x="93853" y="14617"/>
                  </a:lnTo>
                  <a:lnTo>
                    <a:pt x="93789" y="14097"/>
                  </a:lnTo>
                  <a:lnTo>
                    <a:pt x="93878" y="13462"/>
                  </a:lnTo>
                  <a:lnTo>
                    <a:pt x="93624" y="13335"/>
                  </a:lnTo>
                  <a:lnTo>
                    <a:pt x="93243" y="15875"/>
                  </a:lnTo>
                  <a:lnTo>
                    <a:pt x="93179" y="15367"/>
                  </a:lnTo>
                  <a:lnTo>
                    <a:pt x="93052" y="15367"/>
                  </a:lnTo>
                  <a:lnTo>
                    <a:pt x="93281" y="14351"/>
                  </a:lnTo>
                  <a:lnTo>
                    <a:pt x="92938" y="15367"/>
                  </a:lnTo>
                  <a:lnTo>
                    <a:pt x="92760" y="15875"/>
                  </a:lnTo>
                  <a:lnTo>
                    <a:pt x="92544" y="18161"/>
                  </a:lnTo>
                  <a:lnTo>
                    <a:pt x="92417" y="18669"/>
                  </a:lnTo>
                  <a:lnTo>
                    <a:pt x="91732" y="20447"/>
                  </a:lnTo>
                  <a:lnTo>
                    <a:pt x="91732" y="19316"/>
                  </a:lnTo>
                  <a:lnTo>
                    <a:pt x="90805" y="21717"/>
                  </a:lnTo>
                  <a:lnTo>
                    <a:pt x="91236" y="19431"/>
                  </a:lnTo>
                  <a:lnTo>
                    <a:pt x="91427" y="18415"/>
                  </a:lnTo>
                  <a:lnTo>
                    <a:pt x="91732" y="19316"/>
                  </a:lnTo>
                  <a:lnTo>
                    <a:pt x="91795" y="19177"/>
                  </a:lnTo>
                  <a:lnTo>
                    <a:pt x="91846" y="19685"/>
                  </a:lnTo>
                  <a:lnTo>
                    <a:pt x="91871" y="19177"/>
                  </a:lnTo>
                  <a:lnTo>
                    <a:pt x="91960" y="17399"/>
                  </a:lnTo>
                  <a:lnTo>
                    <a:pt x="92062" y="15240"/>
                  </a:lnTo>
                  <a:lnTo>
                    <a:pt x="92392" y="14986"/>
                  </a:lnTo>
                  <a:lnTo>
                    <a:pt x="92468" y="14097"/>
                  </a:lnTo>
                  <a:lnTo>
                    <a:pt x="92595" y="10795"/>
                  </a:lnTo>
                  <a:lnTo>
                    <a:pt x="91516" y="17399"/>
                  </a:lnTo>
                  <a:lnTo>
                    <a:pt x="90893" y="17145"/>
                  </a:lnTo>
                  <a:lnTo>
                    <a:pt x="91325" y="15494"/>
                  </a:lnTo>
                  <a:lnTo>
                    <a:pt x="91414" y="14617"/>
                  </a:lnTo>
                  <a:lnTo>
                    <a:pt x="90754" y="17145"/>
                  </a:lnTo>
                  <a:lnTo>
                    <a:pt x="90220" y="18415"/>
                  </a:lnTo>
                  <a:lnTo>
                    <a:pt x="90106" y="16891"/>
                  </a:lnTo>
                  <a:lnTo>
                    <a:pt x="89535" y="19431"/>
                  </a:lnTo>
                  <a:lnTo>
                    <a:pt x="89357" y="19177"/>
                  </a:lnTo>
                  <a:lnTo>
                    <a:pt x="89433" y="20015"/>
                  </a:lnTo>
                  <a:lnTo>
                    <a:pt x="88988" y="21717"/>
                  </a:lnTo>
                  <a:lnTo>
                    <a:pt x="88823" y="21463"/>
                  </a:lnTo>
                  <a:lnTo>
                    <a:pt x="88417" y="21971"/>
                  </a:lnTo>
                  <a:lnTo>
                    <a:pt x="88455" y="21767"/>
                  </a:lnTo>
                  <a:lnTo>
                    <a:pt x="88392" y="21971"/>
                  </a:lnTo>
                  <a:lnTo>
                    <a:pt x="87909" y="23495"/>
                  </a:lnTo>
                  <a:lnTo>
                    <a:pt x="88074" y="22352"/>
                  </a:lnTo>
                  <a:lnTo>
                    <a:pt x="88595" y="18923"/>
                  </a:lnTo>
                  <a:lnTo>
                    <a:pt x="88900" y="16891"/>
                  </a:lnTo>
                  <a:lnTo>
                    <a:pt x="87985" y="18923"/>
                  </a:lnTo>
                  <a:lnTo>
                    <a:pt x="87998" y="18542"/>
                  </a:lnTo>
                  <a:lnTo>
                    <a:pt x="88112" y="17399"/>
                  </a:lnTo>
                  <a:lnTo>
                    <a:pt x="88392" y="16510"/>
                  </a:lnTo>
                  <a:lnTo>
                    <a:pt x="88620" y="15748"/>
                  </a:lnTo>
                  <a:lnTo>
                    <a:pt x="88684" y="14732"/>
                  </a:lnTo>
                  <a:lnTo>
                    <a:pt x="87845" y="16535"/>
                  </a:lnTo>
                  <a:lnTo>
                    <a:pt x="87464" y="17576"/>
                  </a:lnTo>
                  <a:lnTo>
                    <a:pt x="87464" y="19177"/>
                  </a:lnTo>
                  <a:lnTo>
                    <a:pt x="86995" y="20447"/>
                  </a:lnTo>
                  <a:lnTo>
                    <a:pt x="86906" y="20777"/>
                  </a:lnTo>
                  <a:lnTo>
                    <a:pt x="86664" y="22352"/>
                  </a:lnTo>
                  <a:lnTo>
                    <a:pt x="86931" y="20066"/>
                  </a:lnTo>
                  <a:lnTo>
                    <a:pt x="86969" y="19685"/>
                  </a:lnTo>
                  <a:lnTo>
                    <a:pt x="86918" y="19812"/>
                  </a:lnTo>
                  <a:lnTo>
                    <a:pt x="87083" y="18669"/>
                  </a:lnTo>
                  <a:lnTo>
                    <a:pt x="86969" y="19685"/>
                  </a:lnTo>
                  <a:lnTo>
                    <a:pt x="87388" y="18669"/>
                  </a:lnTo>
                  <a:lnTo>
                    <a:pt x="87439" y="18542"/>
                  </a:lnTo>
                  <a:lnTo>
                    <a:pt x="87464" y="19177"/>
                  </a:lnTo>
                  <a:lnTo>
                    <a:pt x="87464" y="17576"/>
                  </a:lnTo>
                  <a:lnTo>
                    <a:pt x="86550" y="19939"/>
                  </a:lnTo>
                  <a:lnTo>
                    <a:pt x="86715" y="20015"/>
                  </a:lnTo>
                  <a:lnTo>
                    <a:pt x="86944" y="19189"/>
                  </a:lnTo>
                  <a:lnTo>
                    <a:pt x="86817" y="20066"/>
                  </a:lnTo>
                  <a:lnTo>
                    <a:pt x="85496" y="24384"/>
                  </a:lnTo>
                  <a:lnTo>
                    <a:pt x="85509" y="24003"/>
                  </a:lnTo>
                  <a:lnTo>
                    <a:pt x="85547" y="23368"/>
                  </a:lnTo>
                  <a:lnTo>
                    <a:pt x="85559" y="22860"/>
                  </a:lnTo>
                  <a:lnTo>
                    <a:pt x="85572" y="22733"/>
                  </a:lnTo>
                  <a:lnTo>
                    <a:pt x="85636" y="21717"/>
                  </a:lnTo>
                  <a:lnTo>
                    <a:pt x="85915" y="20447"/>
                  </a:lnTo>
                  <a:lnTo>
                    <a:pt x="86283" y="18669"/>
                  </a:lnTo>
                  <a:lnTo>
                    <a:pt x="86829" y="16129"/>
                  </a:lnTo>
                  <a:lnTo>
                    <a:pt x="86855" y="12954"/>
                  </a:lnTo>
                  <a:lnTo>
                    <a:pt x="85140" y="18669"/>
                  </a:lnTo>
                  <a:lnTo>
                    <a:pt x="84645" y="17018"/>
                  </a:lnTo>
                  <a:lnTo>
                    <a:pt x="84582" y="18415"/>
                  </a:lnTo>
                  <a:lnTo>
                    <a:pt x="84074" y="20447"/>
                  </a:lnTo>
                  <a:lnTo>
                    <a:pt x="84099" y="19177"/>
                  </a:lnTo>
                  <a:lnTo>
                    <a:pt x="84112" y="18288"/>
                  </a:lnTo>
                  <a:lnTo>
                    <a:pt x="83642" y="19177"/>
                  </a:lnTo>
                  <a:lnTo>
                    <a:pt x="83705" y="18923"/>
                  </a:lnTo>
                  <a:lnTo>
                    <a:pt x="84035" y="17399"/>
                  </a:lnTo>
                  <a:lnTo>
                    <a:pt x="84086" y="16637"/>
                  </a:lnTo>
                  <a:lnTo>
                    <a:pt x="84239" y="15113"/>
                  </a:lnTo>
                  <a:lnTo>
                    <a:pt x="83934" y="16637"/>
                  </a:lnTo>
                  <a:lnTo>
                    <a:pt x="83680" y="14859"/>
                  </a:lnTo>
                  <a:lnTo>
                    <a:pt x="82740" y="18923"/>
                  </a:lnTo>
                  <a:lnTo>
                    <a:pt x="82867" y="17145"/>
                  </a:lnTo>
                  <a:lnTo>
                    <a:pt x="82753" y="15621"/>
                  </a:lnTo>
                  <a:lnTo>
                    <a:pt x="82511" y="14986"/>
                  </a:lnTo>
                  <a:lnTo>
                    <a:pt x="80987" y="21717"/>
                  </a:lnTo>
                  <a:lnTo>
                    <a:pt x="80568" y="21056"/>
                  </a:lnTo>
                  <a:lnTo>
                    <a:pt x="80695" y="20320"/>
                  </a:lnTo>
                  <a:lnTo>
                    <a:pt x="81000" y="19304"/>
                  </a:lnTo>
                  <a:lnTo>
                    <a:pt x="81114" y="18923"/>
                  </a:lnTo>
                  <a:lnTo>
                    <a:pt x="81229" y="17145"/>
                  </a:lnTo>
                  <a:lnTo>
                    <a:pt x="81356" y="16891"/>
                  </a:lnTo>
                  <a:lnTo>
                    <a:pt x="81292" y="16764"/>
                  </a:lnTo>
                  <a:lnTo>
                    <a:pt x="81445" y="15494"/>
                  </a:lnTo>
                  <a:lnTo>
                    <a:pt x="80149" y="19304"/>
                  </a:lnTo>
                  <a:lnTo>
                    <a:pt x="80352" y="17399"/>
                  </a:lnTo>
                  <a:lnTo>
                    <a:pt x="80086" y="18288"/>
                  </a:lnTo>
                  <a:lnTo>
                    <a:pt x="79616" y="20320"/>
                  </a:lnTo>
                  <a:lnTo>
                    <a:pt x="79413" y="20193"/>
                  </a:lnTo>
                  <a:lnTo>
                    <a:pt x="78968" y="20447"/>
                  </a:lnTo>
                  <a:lnTo>
                    <a:pt x="78714" y="22733"/>
                  </a:lnTo>
                  <a:lnTo>
                    <a:pt x="79375" y="16256"/>
                  </a:lnTo>
                  <a:lnTo>
                    <a:pt x="76809" y="22860"/>
                  </a:lnTo>
                  <a:lnTo>
                    <a:pt x="77241" y="18415"/>
                  </a:lnTo>
                  <a:lnTo>
                    <a:pt x="77355" y="17272"/>
                  </a:lnTo>
                  <a:lnTo>
                    <a:pt x="76758" y="17907"/>
                  </a:lnTo>
                  <a:lnTo>
                    <a:pt x="76073" y="18415"/>
                  </a:lnTo>
                  <a:lnTo>
                    <a:pt x="75628" y="18415"/>
                  </a:lnTo>
                  <a:lnTo>
                    <a:pt x="75742" y="18034"/>
                  </a:lnTo>
                  <a:lnTo>
                    <a:pt x="75831" y="17449"/>
                  </a:lnTo>
                  <a:lnTo>
                    <a:pt x="75869" y="17653"/>
                  </a:lnTo>
                  <a:lnTo>
                    <a:pt x="75844" y="17399"/>
                  </a:lnTo>
                  <a:lnTo>
                    <a:pt x="75679" y="15621"/>
                  </a:lnTo>
                  <a:lnTo>
                    <a:pt x="74333" y="23368"/>
                  </a:lnTo>
                  <a:lnTo>
                    <a:pt x="74256" y="22606"/>
                  </a:lnTo>
                  <a:lnTo>
                    <a:pt x="74129" y="21463"/>
                  </a:lnTo>
                  <a:lnTo>
                    <a:pt x="74256" y="19685"/>
                  </a:lnTo>
                  <a:lnTo>
                    <a:pt x="74333" y="18923"/>
                  </a:lnTo>
                  <a:lnTo>
                    <a:pt x="74434" y="17780"/>
                  </a:lnTo>
                  <a:lnTo>
                    <a:pt x="74815" y="19431"/>
                  </a:lnTo>
                  <a:lnTo>
                    <a:pt x="74930" y="17780"/>
                  </a:lnTo>
                  <a:lnTo>
                    <a:pt x="76123" y="11557"/>
                  </a:lnTo>
                  <a:lnTo>
                    <a:pt x="73888" y="18923"/>
                  </a:lnTo>
                  <a:lnTo>
                    <a:pt x="74066" y="16891"/>
                  </a:lnTo>
                  <a:lnTo>
                    <a:pt x="74180" y="15494"/>
                  </a:lnTo>
                  <a:lnTo>
                    <a:pt x="74295" y="14859"/>
                  </a:lnTo>
                  <a:lnTo>
                    <a:pt x="74409" y="14605"/>
                  </a:lnTo>
                  <a:lnTo>
                    <a:pt x="74536" y="12319"/>
                  </a:lnTo>
                  <a:lnTo>
                    <a:pt x="73075" y="16891"/>
                  </a:lnTo>
                  <a:lnTo>
                    <a:pt x="72745" y="16510"/>
                  </a:lnTo>
                  <a:lnTo>
                    <a:pt x="72834" y="15367"/>
                  </a:lnTo>
                  <a:lnTo>
                    <a:pt x="71767" y="18669"/>
                  </a:lnTo>
                  <a:lnTo>
                    <a:pt x="70345" y="20205"/>
                  </a:lnTo>
                  <a:lnTo>
                    <a:pt x="70218" y="20777"/>
                  </a:lnTo>
                  <a:lnTo>
                    <a:pt x="69659" y="21463"/>
                  </a:lnTo>
                  <a:lnTo>
                    <a:pt x="69773" y="20066"/>
                  </a:lnTo>
                  <a:lnTo>
                    <a:pt x="69837" y="17907"/>
                  </a:lnTo>
                  <a:lnTo>
                    <a:pt x="70218" y="15748"/>
                  </a:lnTo>
                  <a:lnTo>
                    <a:pt x="70688" y="15748"/>
                  </a:lnTo>
                  <a:lnTo>
                    <a:pt x="71196" y="12065"/>
                  </a:lnTo>
                  <a:lnTo>
                    <a:pt x="70078" y="15748"/>
                  </a:lnTo>
                  <a:lnTo>
                    <a:pt x="70192" y="14097"/>
                  </a:lnTo>
                  <a:lnTo>
                    <a:pt x="70319" y="13462"/>
                  </a:lnTo>
                  <a:lnTo>
                    <a:pt x="69545" y="13843"/>
                  </a:lnTo>
                  <a:lnTo>
                    <a:pt x="68719" y="17907"/>
                  </a:lnTo>
                  <a:lnTo>
                    <a:pt x="68046" y="17399"/>
                  </a:lnTo>
                  <a:lnTo>
                    <a:pt x="67843" y="18796"/>
                  </a:lnTo>
                  <a:lnTo>
                    <a:pt x="66687" y="22606"/>
                  </a:lnTo>
                  <a:lnTo>
                    <a:pt x="66878" y="21717"/>
                  </a:lnTo>
                  <a:lnTo>
                    <a:pt x="67030" y="20955"/>
                  </a:lnTo>
                  <a:lnTo>
                    <a:pt x="67094" y="20701"/>
                  </a:lnTo>
                  <a:lnTo>
                    <a:pt x="67271" y="19812"/>
                  </a:lnTo>
                  <a:lnTo>
                    <a:pt x="67322" y="19558"/>
                  </a:lnTo>
                  <a:lnTo>
                    <a:pt x="67386" y="19304"/>
                  </a:lnTo>
                  <a:lnTo>
                    <a:pt x="67983" y="16383"/>
                  </a:lnTo>
                  <a:lnTo>
                    <a:pt x="67005" y="19304"/>
                  </a:lnTo>
                  <a:lnTo>
                    <a:pt x="67678" y="15240"/>
                  </a:lnTo>
                  <a:lnTo>
                    <a:pt x="67208" y="16129"/>
                  </a:lnTo>
                  <a:lnTo>
                    <a:pt x="65976" y="18923"/>
                  </a:lnTo>
                  <a:lnTo>
                    <a:pt x="65354" y="19558"/>
                  </a:lnTo>
                  <a:lnTo>
                    <a:pt x="65747" y="18211"/>
                  </a:lnTo>
                  <a:lnTo>
                    <a:pt x="65100" y="19558"/>
                  </a:lnTo>
                  <a:lnTo>
                    <a:pt x="64630" y="19316"/>
                  </a:lnTo>
                  <a:lnTo>
                    <a:pt x="64643" y="19050"/>
                  </a:lnTo>
                  <a:lnTo>
                    <a:pt x="64744" y="18542"/>
                  </a:lnTo>
                  <a:lnTo>
                    <a:pt x="65062" y="17018"/>
                  </a:lnTo>
                  <a:lnTo>
                    <a:pt x="66205" y="11430"/>
                  </a:lnTo>
                  <a:lnTo>
                    <a:pt x="63614" y="17018"/>
                  </a:lnTo>
                  <a:lnTo>
                    <a:pt x="63690" y="16383"/>
                  </a:lnTo>
                  <a:lnTo>
                    <a:pt x="63779" y="15748"/>
                  </a:lnTo>
                  <a:lnTo>
                    <a:pt x="64058" y="13589"/>
                  </a:lnTo>
                  <a:lnTo>
                    <a:pt x="64414" y="10922"/>
                  </a:lnTo>
                  <a:lnTo>
                    <a:pt x="62915" y="13589"/>
                  </a:lnTo>
                  <a:lnTo>
                    <a:pt x="62801" y="9271"/>
                  </a:lnTo>
                  <a:lnTo>
                    <a:pt x="61607" y="9525"/>
                  </a:lnTo>
                  <a:lnTo>
                    <a:pt x="60833" y="15748"/>
                  </a:lnTo>
                  <a:lnTo>
                    <a:pt x="61264" y="9652"/>
                  </a:lnTo>
                  <a:lnTo>
                    <a:pt x="60134" y="16002"/>
                  </a:lnTo>
                  <a:lnTo>
                    <a:pt x="59804" y="16383"/>
                  </a:lnTo>
                  <a:lnTo>
                    <a:pt x="59753" y="16002"/>
                  </a:lnTo>
                  <a:lnTo>
                    <a:pt x="59740" y="13081"/>
                  </a:lnTo>
                  <a:lnTo>
                    <a:pt x="59867" y="10414"/>
                  </a:lnTo>
                  <a:lnTo>
                    <a:pt x="59893" y="10033"/>
                  </a:lnTo>
                  <a:lnTo>
                    <a:pt x="60236" y="10541"/>
                  </a:lnTo>
                  <a:lnTo>
                    <a:pt x="60325" y="10033"/>
                  </a:lnTo>
                  <a:lnTo>
                    <a:pt x="60439" y="9398"/>
                  </a:lnTo>
                  <a:lnTo>
                    <a:pt x="60388" y="9017"/>
                  </a:lnTo>
                  <a:lnTo>
                    <a:pt x="60109" y="8636"/>
                  </a:lnTo>
                  <a:lnTo>
                    <a:pt x="60198" y="8001"/>
                  </a:lnTo>
                  <a:lnTo>
                    <a:pt x="60248" y="7874"/>
                  </a:lnTo>
                  <a:lnTo>
                    <a:pt x="60642" y="6769"/>
                  </a:lnTo>
                  <a:lnTo>
                    <a:pt x="60706" y="4699"/>
                  </a:lnTo>
                  <a:lnTo>
                    <a:pt x="60413" y="6591"/>
                  </a:lnTo>
                  <a:lnTo>
                    <a:pt x="60286" y="7112"/>
                  </a:lnTo>
                  <a:lnTo>
                    <a:pt x="59893" y="7874"/>
                  </a:lnTo>
                  <a:lnTo>
                    <a:pt x="59753" y="6985"/>
                  </a:lnTo>
                  <a:lnTo>
                    <a:pt x="59715" y="8001"/>
                  </a:lnTo>
                  <a:lnTo>
                    <a:pt x="59588" y="10033"/>
                  </a:lnTo>
                  <a:lnTo>
                    <a:pt x="58229" y="13081"/>
                  </a:lnTo>
                  <a:lnTo>
                    <a:pt x="58331" y="12573"/>
                  </a:lnTo>
                  <a:lnTo>
                    <a:pt x="58775" y="10414"/>
                  </a:lnTo>
                  <a:lnTo>
                    <a:pt x="59321" y="7747"/>
                  </a:lnTo>
                  <a:lnTo>
                    <a:pt x="59969" y="4572"/>
                  </a:lnTo>
                  <a:lnTo>
                    <a:pt x="58559" y="7747"/>
                  </a:lnTo>
                  <a:lnTo>
                    <a:pt x="58826" y="6858"/>
                  </a:lnTo>
                  <a:lnTo>
                    <a:pt x="59169" y="5715"/>
                  </a:lnTo>
                  <a:lnTo>
                    <a:pt x="58559" y="6858"/>
                  </a:lnTo>
                  <a:lnTo>
                    <a:pt x="57696" y="5461"/>
                  </a:lnTo>
                  <a:lnTo>
                    <a:pt x="56362" y="10414"/>
                  </a:lnTo>
                  <a:lnTo>
                    <a:pt x="56476" y="9271"/>
                  </a:lnTo>
                  <a:lnTo>
                    <a:pt x="56603" y="8382"/>
                  </a:lnTo>
                  <a:lnTo>
                    <a:pt x="56730" y="7874"/>
                  </a:lnTo>
                  <a:lnTo>
                    <a:pt x="56857" y="7620"/>
                  </a:lnTo>
                  <a:lnTo>
                    <a:pt x="56807" y="7366"/>
                  </a:lnTo>
                  <a:lnTo>
                    <a:pt x="56095" y="6604"/>
                  </a:lnTo>
                  <a:lnTo>
                    <a:pt x="53784" y="12573"/>
                  </a:lnTo>
                  <a:lnTo>
                    <a:pt x="53759" y="12192"/>
                  </a:lnTo>
                  <a:lnTo>
                    <a:pt x="53682" y="10541"/>
                  </a:lnTo>
                  <a:lnTo>
                    <a:pt x="53784" y="8509"/>
                  </a:lnTo>
                  <a:lnTo>
                    <a:pt x="53975" y="7747"/>
                  </a:lnTo>
                  <a:lnTo>
                    <a:pt x="53708" y="8128"/>
                  </a:lnTo>
                  <a:lnTo>
                    <a:pt x="53124" y="10541"/>
                  </a:lnTo>
                  <a:lnTo>
                    <a:pt x="53149" y="9906"/>
                  </a:lnTo>
                  <a:lnTo>
                    <a:pt x="53263" y="8636"/>
                  </a:lnTo>
                  <a:lnTo>
                    <a:pt x="53479" y="7747"/>
                  </a:lnTo>
                  <a:lnTo>
                    <a:pt x="53479" y="7366"/>
                  </a:lnTo>
                  <a:lnTo>
                    <a:pt x="52501" y="9906"/>
                  </a:lnTo>
                  <a:lnTo>
                    <a:pt x="52590" y="8509"/>
                  </a:lnTo>
                  <a:lnTo>
                    <a:pt x="52832" y="7747"/>
                  </a:lnTo>
                  <a:lnTo>
                    <a:pt x="52705" y="6400"/>
                  </a:lnTo>
                  <a:lnTo>
                    <a:pt x="52374" y="5080"/>
                  </a:lnTo>
                  <a:lnTo>
                    <a:pt x="50749" y="11303"/>
                  </a:lnTo>
                  <a:lnTo>
                    <a:pt x="49771" y="12192"/>
                  </a:lnTo>
                  <a:lnTo>
                    <a:pt x="49822" y="11938"/>
                  </a:lnTo>
                  <a:lnTo>
                    <a:pt x="49885" y="11557"/>
                  </a:lnTo>
                  <a:lnTo>
                    <a:pt x="49936" y="11303"/>
                  </a:lnTo>
                  <a:lnTo>
                    <a:pt x="50228" y="9652"/>
                  </a:lnTo>
                  <a:lnTo>
                    <a:pt x="50571" y="7747"/>
                  </a:lnTo>
                  <a:lnTo>
                    <a:pt x="50444" y="7112"/>
                  </a:lnTo>
                  <a:lnTo>
                    <a:pt x="49999" y="5588"/>
                  </a:lnTo>
                  <a:lnTo>
                    <a:pt x="50025" y="4572"/>
                  </a:lnTo>
                  <a:lnTo>
                    <a:pt x="49022" y="3810"/>
                  </a:lnTo>
                  <a:lnTo>
                    <a:pt x="47485" y="8001"/>
                  </a:lnTo>
                  <a:lnTo>
                    <a:pt x="46151" y="9652"/>
                  </a:lnTo>
                  <a:lnTo>
                    <a:pt x="46228" y="8255"/>
                  </a:lnTo>
                  <a:lnTo>
                    <a:pt x="46278" y="7239"/>
                  </a:lnTo>
                  <a:lnTo>
                    <a:pt x="46405" y="4572"/>
                  </a:lnTo>
                  <a:lnTo>
                    <a:pt x="44399" y="7239"/>
                  </a:lnTo>
                  <a:lnTo>
                    <a:pt x="43878" y="4191"/>
                  </a:lnTo>
                  <a:lnTo>
                    <a:pt x="43853" y="5207"/>
                  </a:lnTo>
                  <a:lnTo>
                    <a:pt x="43230" y="7747"/>
                  </a:lnTo>
                  <a:lnTo>
                    <a:pt x="42976" y="8255"/>
                  </a:lnTo>
                  <a:lnTo>
                    <a:pt x="42900" y="7239"/>
                  </a:lnTo>
                  <a:lnTo>
                    <a:pt x="41770" y="11303"/>
                  </a:lnTo>
                  <a:lnTo>
                    <a:pt x="41821" y="11049"/>
                  </a:lnTo>
                  <a:lnTo>
                    <a:pt x="42024" y="9906"/>
                  </a:lnTo>
                  <a:lnTo>
                    <a:pt x="42138" y="9271"/>
                  </a:lnTo>
                  <a:lnTo>
                    <a:pt x="42532" y="7112"/>
                  </a:lnTo>
                  <a:lnTo>
                    <a:pt x="42608" y="7239"/>
                  </a:lnTo>
                  <a:lnTo>
                    <a:pt x="42621" y="7112"/>
                  </a:lnTo>
                  <a:lnTo>
                    <a:pt x="43014" y="4064"/>
                  </a:lnTo>
                  <a:lnTo>
                    <a:pt x="43141" y="3048"/>
                  </a:lnTo>
                  <a:lnTo>
                    <a:pt x="42456" y="4064"/>
                  </a:lnTo>
                  <a:lnTo>
                    <a:pt x="42100" y="3937"/>
                  </a:lnTo>
                  <a:lnTo>
                    <a:pt x="41084" y="9271"/>
                  </a:lnTo>
                  <a:lnTo>
                    <a:pt x="40881" y="7239"/>
                  </a:lnTo>
                  <a:lnTo>
                    <a:pt x="40779" y="6223"/>
                  </a:lnTo>
                  <a:lnTo>
                    <a:pt x="39763" y="6604"/>
                  </a:lnTo>
                  <a:lnTo>
                    <a:pt x="38811" y="7239"/>
                  </a:lnTo>
                  <a:lnTo>
                    <a:pt x="38747" y="5969"/>
                  </a:lnTo>
                  <a:lnTo>
                    <a:pt x="38671" y="4572"/>
                  </a:lnTo>
                  <a:lnTo>
                    <a:pt x="38188" y="5969"/>
                  </a:lnTo>
                  <a:lnTo>
                    <a:pt x="37909" y="5842"/>
                  </a:lnTo>
                  <a:lnTo>
                    <a:pt x="37439" y="7239"/>
                  </a:lnTo>
                  <a:lnTo>
                    <a:pt x="37884" y="4699"/>
                  </a:lnTo>
                  <a:lnTo>
                    <a:pt x="37795" y="4064"/>
                  </a:lnTo>
                  <a:lnTo>
                    <a:pt x="37503" y="3556"/>
                  </a:lnTo>
                  <a:lnTo>
                    <a:pt x="37134" y="2921"/>
                  </a:lnTo>
                  <a:lnTo>
                    <a:pt x="36195" y="3556"/>
                  </a:lnTo>
                  <a:lnTo>
                    <a:pt x="36715" y="1524"/>
                  </a:lnTo>
                  <a:lnTo>
                    <a:pt x="36283" y="1143"/>
                  </a:lnTo>
                  <a:lnTo>
                    <a:pt x="34696" y="9779"/>
                  </a:lnTo>
                  <a:lnTo>
                    <a:pt x="34251" y="9906"/>
                  </a:lnTo>
                  <a:lnTo>
                    <a:pt x="34620" y="7239"/>
                  </a:lnTo>
                  <a:lnTo>
                    <a:pt x="34772" y="6096"/>
                  </a:lnTo>
                  <a:lnTo>
                    <a:pt x="34861" y="5461"/>
                  </a:lnTo>
                  <a:lnTo>
                    <a:pt x="34036" y="5461"/>
                  </a:lnTo>
                  <a:lnTo>
                    <a:pt x="34023" y="5334"/>
                  </a:lnTo>
                  <a:lnTo>
                    <a:pt x="33858" y="1524"/>
                  </a:lnTo>
                  <a:lnTo>
                    <a:pt x="32397" y="5334"/>
                  </a:lnTo>
                  <a:lnTo>
                    <a:pt x="32740" y="3429"/>
                  </a:lnTo>
                  <a:lnTo>
                    <a:pt x="32905" y="3302"/>
                  </a:lnTo>
                  <a:lnTo>
                    <a:pt x="32550" y="3048"/>
                  </a:lnTo>
                  <a:lnTo>
                    <a:pt x="32359" y="2159"/>
                  </a:lnTo>
                  <a:lnTo>
                    <a:pt x="31927" y="0"/>
                  </a:lnTo>
                  <a:lnTo>
                    <a:pt x="31584" y="2463"/>
                  </a:lnTo>
                  <a:lnTo>
                    <a:pt x="31711" y="2159"/>
                  </a:lnTo>
                  <a:lnTo>
                    <a:pt x="31559" y="2628"/>
                  </a:lnTo>
                  <a:lnTo>
                    <a:pt x="31584" y="2463"/>
                  </a:lnTo>
                  <a:lnTo>
                    <a:pt x="29578" y="7239"/>
                  </a:lnTo>
                  <a:lnTo>
                    <a:pt x="30111" y="4318"/>
                  </a:lnTo>
                  <a:lnTo>
                    <a:pt x="29222" y="7747"/>
                  </a:lnTo>
                  <a:lnTo>
                    <a:pt x="28994" y="8763"/>
                  </a:lnTo>
                  <a:lnTo>
                    <a:pt x="28892" y="9017"/>
                  </a:lnTo>
                  <a:lnTo>
                    <a:pt x="28295" y="9906"/>
                  </a:lnTo>
                  <a:lnTo>
                    <a:pt x="28409" y="8509"/>
                  </a:lnTo>
                  <a:lnTo>
                    <a:pt x="28524" y="7874"/>
                  </a:lnTo>
                  <a:lnTo>
                    <a:pt x="28435" y="6731"/>
                  </a:lnTo>
                  <a:lnTo>
                    <a:pt x="27838" y="11049"/>
                  </a:lnTo>
                  <a:lnTo>
                    <a:pt x="27622" y="9525"/>
                  </a:lnTo>
                  <a:lnTo>
                    <a:pt x="27736" y="8890"/>
                  </a:lnTo>
                  <a:lnTo>
                    <a:pt x="28079" y="7620"/>
                  </a:lnTo>
                  <a:lnTo>
                    <a:pt x="27698" y="7239"/>
                  </a:lnTo>
                  <a:lnTo>
                    <a:pt x="27533" y="8382"/>
                  </a:lnTo>
                  <a:lnTo>
                    <a:pt x="27025" y="10287"/>
                  </a:lnTo>
                  <a:lnTo>
                    <a:pt x="26543" y="11557"/>
                  </a:lnTo>
                  <a:lnTo>
                    <a:pt x="26492" y="11049"/>
                  </a:lnTo>
                  <a:lnTo>
                    <a:pt x="26441" y="10541"/>
                  </a:lnTo>
                  <a:lnTo>
                    <a:pt x="26555" y="7772"/>
                  </a:lnTo>
                  <a:lnTo>
                    <a:pt x="26682" y="6858"/>
                  </a:lnTo>
                  <a:lnTo>
                    <a:pt x="26428" y="8255"/>
                  </a:lnTo>
                  <a:lnTo>
                    <a:pt x="25806" y="10541"/>
                  </a:lnTo>
                  <a:lnTo>
                    <a:pt x="25920" y="8382"/>
                  </a:lnTo>
                  <a:lnTo>
                    <a:pt x="26047" y="8001"/>
                  </a:lnTo>
                  <a:lnTo>
                    <a:pt x="25920" y="6985"/>
                  </a:lnTo>
                  <a:lnTo>
                    <a:pt x="25730" y="5969"/>
                  </a:lnTo>
                  <a:lnTo>
                    <a:pt x="25704" y="5842"/>
                  </a:lnTo>
                  <a:lnTo>
                    <a:pt x="25603" y="6718"/>
                  </a:lnTo>
                  <a:lnTo>
                    <a:pt x="25565" y="6985"/>
                  </a:lnTo>
                  <a:lnTo>
                    <a:pt x="25488" y="6769"/>
                  </a:lnTo>
                  <a:lnTo>
                    <a:pt x="25438" y="6985"/>
                  </a:lnTo>
                  <a:lnTo>
                    <a:pt x="24498" y="11049"/>
                  </a:lnTo>
                  <a:lnTo>
                    <a:pt x="24485" y="8890"/>
                  </a:lnTo>
                  <a:lnTo>
                    <a:pt x="24612" y="7366"/>
                  </a:lnTo>
                  <a:lnTo>
                    <a:pt x="24561" y="6477"/>
                  </a:lnTo>
                  <a:lnTo>
                    <a:pt x="24498" y="6096"/>
                  </a:lnTo>
                  <a:lnTo>
                    <a:pt x="24384" y="5334"/>
                  </a:lnTo>
                  <a:lnTo>
                    <a:pt x="24345" y="4953"/>
                  </a:lnTo>
                  <a:lnTo>
                    <a:pt x="24409" y="4318"/>
                  </a:lnTo>
                  <a:lnTo>
                    <a:pt x="24447" y="3683"/>
                  </a:lnTo>
                  <a:lnTo>
                    <a:pt x="24320" y="3810"/>
                  </a:lnTo>
                  <a:lnTo>
                    <a:pt x="24168" y="4318"/>
                  </a:lnTo>
                  <a:lnTo>
                    <a:pt x="24130" y="4064"/>
                  </a:lnTo>
                  <a:lnTo>
                    <a:pt x="24066" y="3556"/>
                  </a:lnTo>
                  <a:lnTo>
                    <a:pt x="24091" y="2286"/>
                  </a:lnTo>
                  <a:lnTo>
                    <a:pt x="24104" y="2159"/>
                  </a:lnTo>
                  <a:lnTo>
                    <a:pt x="24231" y="1270"/>
                  </a:lnTo>
                  <a:lnTo>
                    <a:pt x="23990" y="1625"/>
                  </a:lnTo>
                  <a:lnTo>
                    <a:pt x="23990" y="2286"/>
                  </a:lnTo>
                  <a:lnTo>
                    <a:pt x="23863" y="3429"/>
                  </a:lnTo>
                  <a:lnTo>
                    <a:pt x="23685" y="3556"/>
                  </a:lnTo>
                  <a:lnTo>
                    <a:pt x="23545" y="3810"/>
                  </a:lnTo>
                  <a:lnTo>
                    <a:pt x="23482" y="4064"/>
                  </a:lnTo>
                  <a:lnTo>
                    <a:pt x="23774" y="2667"/>
                  </a:lnTo>
                  <a:lnTo>
                    <a:pt x="23990" y="2286"/>
                  </a:lnTo>
                  <a:lnTo>
                    <a:pt x="23990" y="1625"/>
                  </a:lnTo>
                  <a:lnTo>
                    <a:pt x="23609" y="2159"/>
                  </a:lnTo>
                  <a:lnTo>
                    <a:pt x="23393" y="2032"/>
                  </a:lnTo>
                  <a:lnTo>
                    <a:pt x="22948" y="4953"/>
                  </a:lnTo>
                  <a:lnTo>
                    <a:pt x="22733" y="4445"/>
                  </a:lnTo>
                  <a:lnTo>
                    <a:pt x="22644" y="6591"/>
                  </a:lnTo>
                  <a:lnTo>
                    <a:pt x="22834" y="6477"/>
                  </a:lnTo>
                  <a:lnTo>
                    <a:pt x="22783" y="7226"/>
                  </a:lnTo>
                  <a:lnTo>
                    <a:pt x="22948" y="6388"/>
                  </a:lnTo>
                  <a:lnTo>
                    <a:pt x="23571" y="6350"/>
                  </a:lnTo>
                  <a:lnTo>
                    <a:pt x="22771" y="8890"/>
                  </a:lnTo>
                  <a:lnTo>
                    <a:pt x="22783" y="7239"/>
                  </a:lnTo>
                  <a:lnTo>
                    <a:pt x="22555" y="8267"/>
                  </a:lnTo>
                  <a:lnTo>
                    <a:pt x="22555" y="20955"/>
                  </a:lnTo>
                  <a:lnTo>
                    <a:pt x="22529" y="23114"/>
                  </a:lnTo>
                  <a:lnTo>
                    <a:pt x="22428" y="22987"/>
                  </a:lnTo>
                  <a:lnTo>
                    <a:pt x="22148" y="22987"/>
                  </a:lnTo>
                  <a:lnTo>
                    <a:pt x="22275" y="21971"/>
                  </a:lnTo>
                  <a:lnTo>
                    <a:pt x="22377" y="21463"/>
                  </a:lnTo>
                  <a:lnTo>
                    <a:pt x="22466" y="20955"/>
                  </a:lnTo>
                  <a:lnTo>
                    <a:pt x="22555" y="8267"/>
                  </a:lnTo>
                  <a:lnTo>
                    <a:pt x="21729" y="11938"/>
                  </a:lnTo>
                  <a:lnTo>
                    <a:pt x="21767" y="11430"/>
                  </a:lnTo>
                  <a:lnTo>
                    <a:pt x="21805" y="11049"/>
                  </a:lnTo>
                  <a:lnTo>
                    <a:pt x="21894" y="9906"/>
                  </a:lnTo>
                  <a:lnTo>
                    <a:pt x="22021" y="8382"/>
                  </a:lnTo>
                  <a:lnTo>
                    <a:pt x="21907" y="6350"/>
                  </a:lnTo>
                  <a:lnTo>
                    <a:pt x="21945" y="4572"/>
                  </a:lnTo>
                  <a:lnTo>
                    <a:pt x="22136" y="3048"/>
                  </a:lnTo>
                  <a:lnTo>
                    <a:pt x="21590" y="3937"/>
                  </a:lnTo>
                  <a:lnTo>
                    <a:pt x="21590" y="22987"/>
                  </a:lnTo>
                  <a:lnTo>
                    <a:pt x="21577" y="23114"/>
                  </a:lnTo>
                  <a:lnTo>
                    <a:pt x="21336" y="23241"/>
                  </a:lnTo>
                  <a:lnTo>
                    <a:pt x="21590" y="22987"/>
                  </a:lnTo>
                  <a:lnTo>
                    <a:pt x="21590" y="3937"/>
                  </a:lnTo>
                  <a:lnTo>
                    <a:pt x="21196" y="4572"/>
                  </a:lnTo>
                  <a:lnTo>
                    <a:pt x="20345" y="3810"/>
                  </a:lnTo>
                  <a:lnTo>
                    <a:pt x="19126" y="9017"/>
                  </a:lnTo>
                  <a:lnTo>
                    <a:pt x="19011" y="9398"/>
                  </a:lnTo>
                  <a:lnTo>
                    <a:pt x="18770" y="9906"/>
                  </a:lnTo>
                  <a:lnTo>
                    <a:pt x="18783" y="9779"/>
                  </a:lnTo>
                  <a:lnTo>
                    <a:pt x="19037" y="8001"/>
                  </a:lnTo>
                  <a:lnTo>
                    <a:pt x="19050" y="6858"/>
                  </a:lnTo>
                  <a:lnTo>
                    <a:pt x="18605" y="6223"/>
                  </a:lnTo>
                  <a:lnTo>
                    <a:pt x="18415" y="5969"/>
                  </a:lnTo>
                  <a:lnTo>
                    <a:pt x="18338" y="6400"/>
                  </a:lnTo>
                  <a:lnTo>
                    <a:pt x="18300" y="6667"/>
                  </a:lnTo>
                  <a:lnTo>
                    <a:pt x="17741" y="9779"/>
                  </a:lnTo>
                  <a:lnTo>
                    <a:pt x="17678" y="9271"/>
                  </a:lnTo>
                  <a:lnTo>
                    <a:pt x="17564" y="8382"/>
                  </a:lnTo>
                  <a:lnTo>
                    <a:pt x="17653" y="7747"/>
                  </a:lnTo>
                  <a:lnTo>
                    <a:pt x="18186" y="6858"/>
                  </a:lnTo>
                  <a:lnTo>
                    <a:pt x="18300" y="6604"/>
                  </a:lnTo>
                  <a:lnTo>
                    <a:pt x="18338" y="6400"/>
                  </a:lnTo>
                  <a:lnTo>
                    <a:pt x="17792" y="6858"/>
                  </a:lnTo>
                  <a:lnTo>
                    <a:pt x="18008" y="5842"/>
                  </a:lnTo>
                  <a:lnTo>
                    <a:pt x="17919" y="5334"/>
                  </a:lnTo>
                  <a:lnTo>
                    <a:pt x="17322" y="4318"/>
                  </a:lnTo>
                  <a:lnTo>
                    <a:pt x="15417" y="8077"/>
                  </a:lnTo>
                  <a:lnTo>
                    <a:pt x="15417" y="20777"/>
                  </a:lnTo>
                  <a:lnTo>
                    <a:pt x="15036" y="23622"/>
                  </a:lnTo>
                  <a:lnTo>
                    <a:pt x="14579" y="21348"/>
                  </a:lnTo>
                  <a:lnTo>
                    <a:pt x="14630" y="21209"/>
                  </a:lnTo>
                  <a:lnTo>
                    <a:pt x="15290" y="19177"/>
                  </a:lnTo>
                  <a:lnTo>
                    <a:pt x="15328" y="19050"/>
                  </a:lnTo>
                  <a:lnTo>
                    <a:pt x="15417" y="20777"/>
                  </a:lnTo>
                  <a:lnTo>
                    <a:pt x="15417" y="8077"/>
                  </a:lnTo>
                  <a:lnTo>
                    <a:pt x="14808" y="9271"/>
                  </a:lnTo>
                  <a:lnTo>
                    <a:pt x="14554" y="8382"/>
                  </a:lnTo>
                  <a:lnTo>
                    <a:pt x="14147" y="6985"/>
                  </a:lnTo>
                  <a:lnTo>
                    <a:pt x="14122" y="8382"/>
                  </a:lnTo>
                  <a:lnTo>
                    <a:pt x="12966" y="4699"/>
                  </a:lnTo>
                  <a:lnTo>
                    <a:pt x="10198" y="11049"/>
                  </a:lnTo>
                  <a:lnTo>
                    <a:pt x="9829" y="8509"/>
                  </a:lnTo>
                  <a:lnTo>
                    <a:pt x="9385" y="5461"/>
                  </a:lnTo>
                  <a:lnTo>
                    <a:pt x="9042" y="4191"/>
                  </a:lnTo>
                  <a:lnTo>
                    <a:pt x="8648" y="6591"/>
                  </a:lnTo>
                  <a:lnTo>
                    <a:pt x="8089" y="8509"/>
                  </a:lnTo>
                  <a:lnTo>
                    <a:pt x="8445" y="5334"/>
                  </a:lnTo>
                  <a:lnTo>
                    <a:pt x="7493" y="8636"/>
                  </a:lnTo>
                  <a:lnTo>
                    <a:pt x="7366" y="9017"/>
                  </a:lnTo>
                  <a:lnTo>
                    <a:pt x="6350" y="11430"/>
                  </a:lnTo>
                  <a:lnTo>
                    <a:pt x="6565" y="9144"/>
                  </a:lnTo>
                  <a:lnTo>
                    <a:pt x="6680" y="8001"/>
                  </a:lnTo>
                  <a:lnTo>
                    <a:pt x="7340" y="1016"/>
                  </a:lnTo>
                  <a:lnTo>
                    <a:pt x="5778" y="5715"/>
                  </a:lnTo>
                  <a:lnTo>
                    <a:pt x="5664" y="6667"/>
                  </a:lnTo>
                  <a:lnTo>
                    <a:pt x="5537" y="8001"/>
                  </a:lnTo>
                  <a:lnTo>
                    <a:pt x="5295" y="7493"/>
                  </a:lnTo>
                  <a:lnTo>
                    <a:pt x="4368" y="9144"/>
                  </a:lnTo>
                  <a:lnTo>
                    <a:pt x="4356" y="8890"/>
                  </a:lnTo>
                  <a:lnTo>
                    <a:pt x="4762" y="6731"/>
                  </a:lnTo>
                  <a:lnTo>
                    <a:pt x="4686" y="6985"/>
                  </a:lnTo>
                  <a:lnTo>
                    <a:pt x="4356" y="8877"/>
                  </a:lnTo>
                  <a:lnTo>
                    <a:pt x="4483" y="6985"/>
                  </a:lnTo>
                  <a:lnTo>
                    <a:pt x="4610" y="6096"/>
                  </a:lnTo>
                  <a:lnTo>
                    <a:pt x="3441" y="8763"/>
                  </a:lnTo>
                  <a:lnTo>
                    <a:pt x="3098" y="7747"/>
                  </a:lnTo>
                  <a:lnTo>
                    <a:pt x="3213" y="6769"/>
                  </a:lnTo>
                  <a:lnTo>
                    <a:pt x="4457" y="2286"/>
                  </a:lnTo>
                  <a:lnTo>
                    <a:pt x="3619" y="1905"/>
                  </a:lnTo>
                  <a:lnTo>
                    <a:pt x="3200" y="2413"/>
                  </a:lnTo>
                  <a:lnTo>
                    <a:pt x="2197" y="5842"/>
                  </a:lnTo>
                  <a:lnTo>
                    <a:pt x="2070" y="9398"/>
                  </a:lnTo>
                  <a:lnTo>
                    <a:pt x="1955" y="10287"/>
                  </a:lnTo>
                  <a:lnTo>
                    <a:pt x="1587" y="11049"/>
                  </a:lnTo>
                  <a:lnTo>
                    <a:pt x="1485" y="11430"/>
                  </a:lnTo>
                  <a:lnTo>
                    <a:pt x="838" y="15748"/>
                  </a:lnTo>
                  <a:lnTo>
                    <a:pt x="114" y="19558"/>
                  </a:lnTo>
                  <a:lnTo>
                    <a:pt x="0" y="22606"/>
                  </a:lnTo>
                  <a:lnTo>
                    <a:pt x="114" y="24384"/>
                  </a:lnTo>
                  <a:lnTo>
                    <a:pt x="1041" y="21463"/>
                  </a:lnTo>
                  <a:lnTo>
                    <a:pt x="863" y="23749"/>
                  </a:lnTo>
                  <a:lnTo>
                    <a:pt x="419" y="23876"/>
                  </a:lnTo>
                  <a:lnTo>
                    <a:pt x="342" y="26162"/>
                  </a:lnTo>
                  <a:lnTo>
                    <a:pt x="1130" y="22860"/>
                  </a:lnTo>
                  <a:lnTo>
                    <a:pt x="1092" y="23241"/>
                  </a:lnTo>
                  <a:lnTo>
                    <a:pt x="977" y="25527"/>
                  </a:lnTo>
                  <a:lnTo>
                    <a:pt x="1651" y="22860"/>
                  </a:lnTo>
                  <a:lnTo>
                    <a:pt x="1841" y="22098"/>
                  </a:lnTo>
                  <a:lnTo>
                    <a:pt x="1943" y="21463"/>
                  </a:lnTo>
                  <a:lnTo>
                    <a:pt x="2120" y="21056"/>
                  </a:lnTo>
                  <a:lnTo>
                    <a:pt x="2527" y="20193"/>
                  </a:lnTo>
                  <a:lnTo>
                    <a:pt x="2489" y="21336"/>
                  </a:lnTo>
                  <a:lnTo>
                    <a:pt x="2362" y="22860"/>
                  </a:lnTo>
                  <a:lnTo>
                    <a:pt x="2133" y="24130"/>
                  </a:lnTo>
                  <a:lnTo>
                    <a:pt x="2667" y="22352"/>
                  </a:lnTo>
                  <a:lnTo>
                    <a:pt x="2540" y="23622"/>
                  </a:lnTo>
                  <a:lnTo>
                    <a:pt x="2425" y="24142"/>
                  </a:lnTo>
                  <a:lnTo>
                    <a:pt x="2641" y="23495"/>
                  </a:lnTo>
                  <a:lnTo>
                    <a:pt x="2921" y="24384"/>
                  </a:lnTo>
                  <a:lnTo>
                    <a:pt x="3098" y="23495"/>
                  </a:lnTo>
                  <a:lnTo>
                    <a:pt x="3327" y="22352"/>
                  </a:lnTo>
                  <a:lnTo>
                    <a:pt x="3429" y="21844"/>
                  </a:lnTo>
                  <a:lnTo>
                    <a:pt x="3289" y="24511"/>
                  </a:lnTo>
                  <a:lnTo>
                    <a:pt x="4165" y="21844"/>
                  </a:lnTo>
                  <a:lnTo>
                    <a:pt x="4381" y="21209"/>
                  </a:lnTo>
                  <a:lnTo>
                    <a:pt x="3695" y="25781"/>
                  </a:lnTo>
                  <a:lnTo>
                    <a:pt x="3937" y="24726"/>
                  </a:lnTo>
                  <a:lnTo>
                    <a:pt x="4648" y="22225"/>
                  </a:lnTo>
                  <a:lnTo>
                    <a:pt x="4914" y="22098"/>
                  </a:lnTo>
                  <a:lnTo>
                    <a:pt x="3695" y="27559"/>
                  </a:lnTo>
                  <a:lnTo>
                    <a:pt x="5727" y="22606"/>
                  </a:lnTo>
                  <a:lnTo>
                    <a:pt x="4762" y="28448"/>
                  </a:lnTo>
                  <a:lnTo>
                    <a:pt x="5791" y="23495"/>
                  </a:lnTo>
                  <a:lnTo>
                    <a:pt x="6210" y="26416"/>
                  </a:lnTo>
                  <a:lnTo>
                    <a:pt x="7162" y="23749"/>
                  </a:lnTo>
                  <a:lnTo>
                    <a:pt x="6946" y="24765"/>
                  </a:lnTo>
                  <a:lnTo>
                    <a:pt x="7073" y="27559"/>
                  </a:lnTo>
                  <a:lnTo>
                    <a:pt x="7670" y="23749"/>
                  </a:lnTo>
                  <a:lnTo>
                    <a:pt x="7708" y="23495"/>
                  </a:lnTo>
                  <a:lnTo>
                    <a:pt x="8331" y="22606"/>
                  </a:lnTo>
                  <a:lnTo>
                    <a:pt x="8458" y="22098"/>
                  </a:lnTo>
                  <a:lnTo>
                    <a:pt x="8699" y="21209"/>
                  </a:lnTo>
                  <a:lnTo>
                    <a:pt x="8966" y="20193"/>
                  </a:lnTo>
                  <a:lnTo>
                    <a:pt x="8763" y="24130"/>
                  </a:lnTo>
                  <a:lnTo>
                    <a:pt x="8026" y="24892"/>
                  </a:lnTo>
                  <a:lnTo>
                    <a:pt x="7581" y="28702"/>
                  </a:lnTo>
                  <a:lnTo>
                    <a:pt x="8051" y="25400"/>
                  </a:lnTo>
                  <a:lnTo>
                    <a:pt x="8737" y="25527"/>
                  </a:lnTo>
                  <a:lnTo>
                    <a:pt x="8750" y="25400"/>
                  </a:lnTo>
                  <a:lnTo>
                    <a:pt x="9017" y="22733"/>
                  </a:lnTo>
                  <a:lnTo>
                    <a:pt x="8940" y="25273"/>
                  </a:lnTo>
                  <a:lnTo>
                    <a:pt x="9093" y="24003"/>
                  </a:lnTo>
                  <a:lnTo>
                    <a:pt x="8737" y="27305"/>
                  </a:lnTo>
                  <a:lnTo>
                    <a:pt x="9283" y="24003"/>
                  </a:lnTo>
                  <a:lnTo>
                    <a:pt x="9486" y="22733"/>
                  </a:lnTo>
                  <a:lnTo>
                    <a:pt x="9550" y="22352"/>
                  </a:lnTo>
                  <a:lnTo>
                    <a:pt x="9131" y="26543"/>
                  </a:lnTo>
                  <a:lnTo>
                    <a:pt x="9842" y="23495"/>
                  </a:lnTo>
                  <a:lnTo>
                    <a:pt x="9804" y="26289"/>
                  </a:lnTo>
                  <a:lnTo>
                    <a:pt x="9232" y="28194"/>
                  </a:lnTo>
                  <a:lnTo>
                    <a:pt x="9867" y="26924"/>
                  </a:lnTo>
                  <a:lnTo>
                    <a:pt x="9918" y="27584"/>
                  </a:lnTo>
                  <a:lnTo>
                    <a:pt x="9994" y="26797"/>
                  </a:lnTo>
                  <a:lnTo>
                    <a:pt x="10096" y="26035"/>
                  </a:lnTo>
                  <a:lnTo>
                    <a:pt x="10452" y="24130"/>
                  </a:lnTo>
                  <a:lnTo>
                    <a:pt x="10972" y="23495"/>
                  </a:lnTo>
                  <a:lnTo>
                    <a:pt x="11176" y="23241"/>
                  </a:lnTo>
                  <a:lnTo>
                    <a:pt x="10287" y="27051"/>
                  </a:lnTo>
                  <a:lnTo>
                    <a:pt x="10185" y="29083"/>
                  </a:lnTo>
                  <a:lnTo>
                    <a:pt x="10680" y="28067"/>
                  </a:lnTo>
                  <a:lnTo>
                    <a:pt x="11493" y="24638"/>
                  </a:lnTo>
                  <a:lnTo>
                    <a:pt x="11607" y="25908"/>
                  </a:lnTo>
                  <a:lnTo>
                    <a:pt x="11493" y="26416"/>
                  </a:lnTo>
                  <a:lnTo>
                    <a:pt x="12001" y="24638"/>
                  </a:lnTo>
                  <a:lnTo>
                    <a:pt x="12331" y="23495"/>
                  </a:lnTo>
                  <a:lnTo>
                    <a:pt x="12611" y="26416"/>
                  </a:lnTo>
                  <a:lnTo>
                    <a:pt x="13411" y="23495"/>
                  </a:lnTo>
                  <a:lnTo>
                    <a:pt x="13487" y="23241"/>
                  </a:lnTo>
                  <a:lnTo>
                    <a:pt x="13589" y="22860"/>
                  </a:lnTo>
                  <a:lnTo>
                    <a:pt x="13538" y="23622"/>
                  </a:lnTo>
                  <a:lnTo>
                    <a:pt x="13665" y="22733"/>
                  </a:lnTo>
                  <a:lnTo>
                    <a:pt x="13716" y="22352"/>
                  </a:lnTo>
                  <a:lnTo>
                    <a:pt x="14020" y="20193"/>
                  </a:lnTo>
                  <a:lnTo>
                    <a:pt x="14274" y="18415"/>
                  </a:lnTo>
                  <a:lnTo>
                    <a:pt x="14503" y="18415"/>
                  </a:lnTo>
                  <a:lnTo>
                    <a:pt x="15049" y="16002"/>
                  </a:lnTo>
                  <a:lnTo>
                    <a:pt x="14732" y="18542"/>
                  </a:lnTo>
                  <a:lnTo>
                    <a:pt x="14617" y="18415"/>
                  </a:lnTo>
                  <a:lnTo>
                    <a:pt x="14389" y="19685"/>
                  </a:lnTo>
                  <a:lnTo>
                    <a:pt x="14274" y="20193"/>
                  </a:lnTo>
                  <a:lnTo>
                    <a:pt x="14655" y="19177"/>
                  </a:lnTo>
                  <a:lnTo>
                    <a:pt x="14401" y="21882"/>
                  </a:lnTo>
                  <a:lnTo>
                    <a:pt x="14566" y="21348"/>
                  </a:lnTo>
                  <a:lnTo>
                    <a:pt x="14516" y="24384"/>
                  </a:lnTo>
                  <a:lnTo>
                    <a:pt x="14211" y="22987"/>
                  </a:lnTo>
                  <a:lnTo>
                    <a:pt x="13754" y="28575"/>
                  </a:lnTo>
                  <a:lnTo>
                    <a:pt x="13957" y="22669"/>
                  </a:lnTo>
                  <a:lnTo>
                    <a:pt x="13576" y="26543"/>
                  </a:lnTo>
                  <a:lnTo>
                    <a:pt x="13462" y="28575"/>
                  </a:lnTo>
                  <a:lnTo>
                    <a:pt x="13919" y="29591"/>
                  </a:lnTo>
                  <a:lnTo>
                    <a:pt x="14109" y="28575"/>
                  </a:lnTo>
                  <a:lnTo>
                    <a:pt x="14427" y="26797"/>
                  </a:lnTo>
                  <a:lnTo>
                    <a:pt x="14947" y="27940"/>
                  </a:lnTo>
                  <a:lnTo>
                    <a:pt x="15138" y="26797"/>
                  </a:lnTo>
                  <a:lnTo>
                    <a:pt x="15570" y="24384"/>
                  </a:lnTo>
                  <a:lnTo>
                    <a:pt x="15697" y="23622"/>
                  </a:lnTo>
                  <a:lnTo>
                    <a:pt x="15786" y="23114"/>
                  </a:lnTo>
                  <a:lnTo>
                    <a:pt x="17297" y="19812"/>
                  </a:lnTo>
                  <a:lnTo>
                    <a:pt x="15176" y="32131"/>
                  </a:lnTo>
                  <a:lnTo>
                    <a:pt x="16560" y="27686"/>
                  </a:lnTo>
                  <a:lnTo>
                    <a:pt x="17119" y="25273"/>
                  </a:lnTo>
                  <a:lnTo>
                    <a:pt x="17919" y="20701"/>
                  </a:lnTo>
                  <a:lnTo>
                    <a:pt x="18008" y="23495"/>
                  </a:lnTo>
                  <a:lnTo>
                    <a:pt x="17259" y="27178"/>
                  </a:lnTo>
                  <a:lnTo>
                    <a:pt x="17843" y="27686"/>
                  </a:lnTo>
                  <a:lnTo>
                    <a:pt x="18529" y="21463"/>
                  </a:lnTo>
                  <a:lnTo>
                    <a:pt x="18745" y="23812"/>
                  </a:lnTo>
                  <a:lnTo>
                    <a:pt x="18948" y="23812"/>
                  </a:lnTo>
                  <a:lnTo>
                    <a:pt x="18999" y="24638"/>
                  </a:lnTo>
                  <a:lnTo>
                    <a:pt x="18618" y="27305"/>
                  </a:lnTo>
                  <a:lnTo>
                    <a:pt x="19392" y="26924"/>
                  </a:lnTo>
                  <a:lnTo>
                    <a:pt x="20561" y="24511"/>
                  </a:lnTo>
                  <a:lnTo>
                    <a:pt x="21437" y="24003"/>
                  </a:lnTo>
                  <a:lnTo>
                    <a:pt x="21158" y="25273"/>
                  </a:lnTo>
                  <a:lnTo>
                    <a:pt x="21056" y="25654"/>
                  </a:lnTo>
                  <a:lnTo>
                    <a:pt x="20929" y="27178"/>
                  </a:lnTo>
                  <a:lnTo>
                    <a:pt x="22174" y="25654"/>
                  </a:lnTo>
                  <a:lnTo>
                    <a:pt x="22923" y="27940"/>
                  </a:lnTo>
                  <a:lnTo>
                    <a:pt x="23520" y="30226"/>
                  </a:lnTo>
                  <a:lnTo>
                    <a:pt x="24371" y="27178"/>
                  </a:lnTo>
                  <a:lnTo>
                    <a:pt x="24434" y="27305"/>
                  </a:lnTo>
                  <a:lnTo>
                    <a:pt x="24485" y="27178"/>
                  </a:lnTo>
                  <a:lnTo>
                    <a:pt x="24815" y="26162"/>
                  </a:lnTo>
                  <a:lnTo>
                    <a:pt x="25057" y="25908"/>
                  </a:lnTo>
                  <a:lnTo>
                    <a:pt x="24892" y="27305"/>
                  </a:lnTo>
                  <a:lnTo>
                    <a:pt x="24765" y="28067"/>
                  </a:lnTo>
                  <a:lnTo>
                    <a:pt x="24523" y="28829"/>
                  </a:lnTo>
                  <a:lnTo>
                    <a:pt x="25577" y="26289"/>
                  </a:lnTo>
                  <a:lnTo>
                    <a:pt x="27254" y="23495"/>
                  </a:lnTo>
                  <a:lnTo>
                    <a:pt x="27279" y="27317"/>
                  </a:lnTo>
                  <a:lnTo>
                    <a:pt x="27152" y="27940"/>
                  </a:lnTo>
                  <a:lnTo>
                    <a:pt x="27444" y="29083"/>
                  </a:lnTo>
                  <a:lnTo>
                    <a:pt x="28435" y="23495"/>
                  </a:lnTo>
                  <a:lnTo>
                    <a:pt x="28486" y="23241"/>
                  </a:lnTo>
                  <a:lnTo>
                    <a:pt x="28511" y="23114"/>
                  </a:lnTo>
                  <a:lnTo>
                    <a:pt x="28752" y="21717"/>
                  </a:lnTo>
                  <a:lnTo>
                    <a:pt x="28676" y="25273"/>
                  </a:lnTo>
                  <a:lnTo>
                    <a:pt x="29514" y="26543"/>
                  </a:lnTo>
                  <a:lnTo>
                    <a:pt x="31242" y="24003"/>
                  </a:lnTo>
                  <a:lnTo>
                    <a:pt x="31356" y="28702"/>
                  </a:lnTo>
                  <a:lnTo>
                    <a:pt x="32258" y="24384"/>
                  </a:lnTo>
                  <a:lnTo>
                    <a:pt x="32143" y="30861"/>
                  </a:lnTo>
                  <a:lnTo>
                    <a:pt x="33261" y="24765"/>
                  </a:lnTo>
                  <a:lnTo>
                    <a:pt x="33299" y="28194"/>
                  </a:lnTo>
                  <a:lnTo>
                    <a:pt x="33210" y="28448"/>
                  </a:lnTo>
                  <a:lnTo>
                    <a:pt x="33083" y="29210"/>
                  </a:lnTo>
                  <a:lnTo>
                    <a:pt x="33578" y="31203"/>
                  </a:lnTo>
                  <a:lnTo>
                    <a:pt x="33794" y="31496"/>
                  </a:lnTo>
                  <a:lnTo>
                    <a:pt x="34607" y="27432"/>
                  </a:lnTo>
                  <a:lnTo>
                    <a:pt x="35026" y="26924"/>
                  </a:lnTo>
                  <a:lnTo>
                    <a:pt x="34480" y="30099"/>
                  </a:lnTo>
                  <a:lnTo>
                    <a:pt x="35433" y="26924"/>
                  </a:lnTo>
                  <a:lnTo>
                    <a:pt x="35471" y="26797"/>
                  </a:lnTo>
                  <a:lnTo>
                    <a:pt x="35039" y="30607"/>
                  </a:lnTo>
                  <a:lnTo>
                    <a:pt x="35382" y="29972"/>
                  </a:lnTo>
                  <a:lnTo>
                    <a:pt x="35509" y="28194"/>
                  </a:lnTo>
                  <a:lnTo>
                    <a:pt x="35636" y="27508"/>
                  </a:lnTo>
                  <a:lnTo>
                    <a:pt x="35991" y="26797"/>
                  </a:lnTo>
                  <a:lnTo>
                    <a:pt x="36334" y="26162"/>
                  </a:lnTo>
                  <a:lnTo>
                    <a:pt x="36322" y="29972"/>
                  </a:lnTo>
                  <a:lnTo>
                    <a:pt x="36068" y="31496"/>
                  </a:lnTo>
                  <a:lnTo>
                    <a:pt x="37579" y="28956"/>
                  </a:lnTo>
                  <a:lnTo>
                    <a:pt x="37439" y="29730"/>
                  </a:lnTo>
                  <a:lnTo>
                    <a:pt x="37706" y="28956"/>
                  </a:lnTo>
                  <a:lnTo>
                    <a:pt x="37934" y="28321"/>
                  </a:lnTo>
                  <a:lnTo>
                    <a:pt x="36322" y="34798"/>
                  </a:lnTo>
                  <a:lnTo>
                    <a:pt x="37338" y="32054"/>
                  </a:lnTo>
                  <a:lnTo>
                    <a:pt x="37465" y="31051"/>
                  </a:lnTo>
                  <a:lnTo>
                    <a:pt x="37706" y="30162"/>
                  </a:lnTo>
                  <a:lnTo>
                    <a:pt x="37858" y="29464"/>
                  </a:lnTo>
                  <a:lnTo>
                    <a:pt x="37769" y="31369"/>
                  </a:lnTo>
                  <a:lnTo>
                    <a:pt x="38341" y="31496"/>
                  </a:lnTo>
                  <a:lnTo>
                    <a:pt x="38925" y="30734"/>
                  </a:lnTo>
                  <a:lnTo>
                    <a:pt x="38455" y="33020"/>
                  </a:lnTo>
                  <a:lnTo>
                    <a:pt x="39128" y="33655"/>
                  </a:lnTo>
                  <a:lnTo>
                    <a:pt x="40284" y="32258"/>
                  </a:lnTo>
                  <a:lnTo>
                    <a:pt x="41148" y="32385"/>
                  </a:lnTo>
                  <a:lnTo>
                    <a:pt x="41122" y="32258"/>
                  </a:lnTo>
                  <a:lnTo>
                    <a:pt x="41135" y="30734"/>
                  </a:lnTo>
                  <a:lnTo>
                    <a:pt x="41376" y="29464"/>
                  </a:lnTo>
                  <a:lnTo>
                    <a:pt x="41605" y="28321"/>
                  </a:lnTo>
                  <a:lnTo>
                    <a:pt x="41732" y="27686"/>
                  </a:lnTo>
                  <a:lnTo>
                    <a:pt x="41795" y="27508"/>
                  </a:lnTo>
                  <a:lnTo>
                    <a:pt x="42087" y="27178"/>
                  </a:lnTo>
                  <a:lnTo>
                    <a:pt x="41973" y="27965"/>
                  </a:lnTo>
                  <a:lnTo>
                    <a:pt x="42214" y="27178"/>
                  </a:lnTo>
                  <a:lnTo>
                    <a:pt x="42341" y="26797"/>
                  </a:lnTo>
                  <a:lnTo>
                    <a:pt x="42456" y="27051"/>
                  </a:lnTo>
                  <a:lnTo>
                    <a:pt x="42557" y="27432"/>
                  </a:lnTo>
                  <a:lnTo>
                    <a:pt x="41897" y="30480"/>
                  </a:lnTo>
                  <a:lnTo>
                    <a:pt x="41490" y="31750"/>
                  </a:lnTo>
                  <a:lnTo>
                    <a:pt x="42100" y="30607"/>
                  </a:lnTo>
                  <a:lnTo>
                    <a:pt x="41503" y="33401"/>
                  </a:lnTo>
                  <a:lnTo>
                    <a:pt x="42037" y="31369"/>
                  </a:lnTo>
                  <a:lnTo>
                    <a:pt x="41579" y="36957"/>
                  </a:lnTo>
                  <a:lnTo>
                    <a:pt x="42468" y="33274"/>
                  </a:lnTo>
                  <a:lnTo>
                    <a:pt x="42316" y="34290"/>
                  </a:lnTo>
                  <a:lnTo>
                    <a:pt x="43167" y="34544"/>
                  </a:lnTo>
                  <a:lnTo>
                    <a:pt x="43776" y="33401"/>
                  </a:lnTo>
                  <a:lnTo>
                    <a:pt x="44513" y="33401"/>
                  </a:lnTo>
                  <a:lnTo>
                    <a:pt x="44538" y="33274"/>
                  </a:lnTo>
                  <a:lnTo>
                    <a:pt x="44894" y="31369"/>
                  </a:lnTo>
                  <a:lnTo>
                    <a:pt x="45034" y="30607"/>
                  </a:lnTo>
                  <a:lnTo>
                    <a:pt x="45059" y="30480"/>
                  </a:lnTo>
                  <a:lnTo>
                    <a:pt x="45212" y="31242"/>
                  </a:lnTo>
                  <a:lnTo>
                    <a:pt x="45415" y="30480"/>
                  </a:lnTo>
                  <a:lnTo>
                    <a:pt x="45859" y="28829"/>
                  </a:lnTo>
                  <a:lnTo>
                    <a:pt x="46164" y="29718"/>
                  </a:lnTo>
                  <a:lnTo>
                    <a:pt x="46253" y="30480"/>
                  </a:lnTo>
                  <a:lnTo>
                    <a:pt x="46380" y="32258"/>
                  </a:lnTo>
                  <a:lnTo>
                    <a:pt x="47053" y="32131"/>
                  </a:lnTo>
                  <a:lnTo>
                    <a:pt x="47688" y="30861"/>
                  </a:lnTo>
                  <a:lnTo>
                    <a:pt x="47688" y="30734"/>
                  </a:lnTo>
                  <a:lnTo>
                    <a:pt x="47777" y="29210"/>
                  </a:lnTo>
                  <a:lnTo>
                    <a:pt x="47904" y="28829"/>
                  </a:lnTo>
                  <a:lnTo>
                    <a:pt x="48133" y="28067"/>
                  </a:lnTo>
                  <a:lnTo>
                    <a:pt x="47879" y="29591"/>
                  </a:lnTo>
                  <a:lnTo>
                    <a:pt x="47752" y="30721"/>
                  </a:lnTo>
                  <a:lnTo>
                    <a:pt x="48361" y="30607"/>
                  </a:lnTo>
                  <a:lnTo>
                    <a:pt x="47701" y="32385"/>
                  </a:lnTo>
                  <a:lnTo>
                    <a:pt x="50266" y="28067"/>
                  </a:lnTo>
                  <a:lnTo>
                    <a:pt x="50393" y="27559"/>
                  </a:lnTo>
                  <a:lnTo>
                    <a:pt x="50647" y="27178"/>
                  </a:lnTo>
                  <a:lnTo>
                    <a:pt x="50596" y="28702"/>
                  </a:lnTo>
                  <a:lnTo>
                    <a:pt x="50228" y="30353"/>
                  </a:lnTo>
                  <a:lnTo>
                    <a:pt x="51739" y="27178"/>
                  </a:lnTo>
                  <a:lnTo>
                    <a:pt x="51917" y="26797"/>
                  </a:lnTo>
                  <a:lnTo>
                    <a:pt x="52044" y="26543"/>
                  </a:lnTo>
                  <a:lnTo>
                    <a:pt x="51282" y="38481"/>
                  </a:lnTo>
                  <a:lnTo>
                    <a:pt x="53073" y="33362"/>
                  </a:lnTo>
                  <a:lnTo>
                    <a:pt x="53187" y="33147"/>
                  </a:lnTo>
                  <a:lnTo>
                    <a:pt x="54483" y="30607"/>
                  </a:lnTo>
                  <a:lnTo>
                    <a:pt x="54610" y="30861"/>
                  </a:lnTo>
                  <a:lnTo>
                    <a:pt x="54711" y="31369"/>
                  </a:lnTo>
                  <a:lnTo>
                    <a:pt x="53949" y="32512"/>
                  </a:lnTo>
                  <a:lnTo>
                    <a:pt x="53848" y="34290"/>
                  </a:lnTo>
                  <a:lnTo>
                    <a:pt x="55422" y="30607"/>
                  </a:lnTo>
                  <a:lnTo>
                    <a:pt x="55638" y="30099"/>
                  </a:lnTo>
                  <a:lnTo>
                    <a:pt x="55232" y="35179"/>
                  </a:lnTo>
                  <a:lnTo>
                    <a:pt x="56578" y="32385"/>
                  </a:lnTo>
                  <a:lnTo>
                    <a:pt x="55702" y="40386"/>
                  </a:lnTo>
                  <a:lnTo>
                    <a:pt x="58801" y="32385"/>
                  </a:lnTo>
                  <a:lnTo>
                    <a:pt x="58851" y="32258"/>
                  </a:lnTo>
                  <a:lnTo>
                    <a:pt x="58712" y="37465"/>
                  </a:lnTo>
                  <a:lnTo>
                    <a:pt x="58953" y="35941"/>
                  </a:lnTo>
                  <a:lnTo>
                    <a:pt x="59055" y="35433"/>
                  </a:lnTo>
                  <a:lnTo>
                    <a:pt x="59575" y="33782"/>
                  </a:lnTo>
                  <a:lnTo>
                    <a:pt x="59347" y="35052"/>
                  </a:lnTo>
                  <a:lnTo>
                    <a:pt x="59550" y="34417"/>
                  </a:lnTo>
                  <a:lnTo>
                    <a:pt x="60350" y="33782"/>
                  </a:lnTo>
                  <a:lnTo>
                    <a:pt x="61785" y="32639"/>
                  </a:lnTo>
                  <a:lnTo>
                    <a:pt x="62699" y="37592"/>
                  </a:lnTo>
                  <a:lnTo>
                    <a:pt x="62814" y="37934"/>
                  </a:lnTo>
                  <a:lnTo>
                    <a:pt x="64249" y="39878"/>
                  </a:lnTo>
                  <a:lnTo>
                    <a:pt x="64820" y="40513"/>
                  </a:lnTo>
                  <a:lnTo>
                    <a:pt x="66141" y="32639"/>
                  </a:lnTo>
                  <a:lnTo>
                    <a:pt x="66205" y="32258"/>
                  </a:lnTo>
                  <a:lnTo>
                    <a:pt x="66497" y="30480"/>
                  </a:lnTo>
                  <a:lnTo>
                    <a:pt x="66484" y="34163"/>
                  </a:lnTo>
                  <a:lnTo>
                    <a:pt x="66357" y="35496"/>
                  </a:lnTo>
                  <a:lnTo>
                    <a:pt x="65570" y="38354"/>
                  </a:lnTo>
                  <a:lnTo>
                    <a:pt x="67741" y="34544"/>
                  </a:lnTo>
                  <a:lnTo>
                    <a:pt x="68313" y="39116"/>
                  </a:lnTo>
                  <a:lnTo>
                    <a:pt x="70332" y="35941"/>
                  </a:lnTo>
                  <a:lnTo>
                    <a:pt x="70091" y="36703"/>
                  </a:lnTo>
                  <a:lnTo>
                    <a:pt x="69888" y="37719"/>
                  </a:lnTo>
                  <a:lnTo>
                    <a:pt x="69761" y="37592"/>
                  </a:lnTo>
                  <a:lnTo>
                    <a:pt x="69545" y="40132"/>
                  </a:lnTo>
                  <a:lnTo>
                    <a:pt x="70700" y="38100"/>
                  </a:lnTo>
                  <a:lnTo>
                    <a:pt x="70827" y="37719"/>
                  </a:lnTo>
                  <a:lnTo>
                    <a:pt x="71183" y="35941"/>
                  </a:lnTo>
                  <a:lnTo>
                    <a:pt x="71221" y="36576"/>
                  </a:lnTo>
                  <a:lnTo>
                    <a:pt x="70866" y="37719"/>
                  </a:lnTo>
                  <a:lnTo>
                    <a:pt x="70764" y="40386"/>
                  </a:lnTo>
                  <a:lnTo>
                    <a:pt x="72085" y="35941"/>
                  </a:lnTo>
                  <a:lnTo>
                    <a:pt x="72123" y="35814"/>
                  </a:lnTo>
                  <a:lnTo>
                    <a:pt x="71780" y="38354"/>
                  </a:lnTo>
                  <a:lnTo>
                    <a:pt x="71869" y="38100"/>
                  </a:lnTo>
                  <a:lnTo>
                    <a:pt x="72237" y="39751"/>
                  </a:lnTo>
                  <a:lnTo>
                    <a:pt x="72466" y="38100"/>
                  </a:lnTo>
                  <a:lnTo>
                    <a:pt x="72644" y="36830"/>
                  </a:lnTo>
                  <a:lnTo>
                    <a:pt x="72859" y="38354"/>
                  </a:lnTo>
                  <a:lnTo>
                    <a:pt x="73456" y="36830"/>
                  </a:lnTo>
                  <a:lnTo>
                    <a:pt x="73850" y="35814"/>
                  </a:lnTo>
                  <a:lnTo>
                    <a:pt x="73888" y="37553"/>
                  </a:lnTo>
                  <a:lnTo>
                    <a:pt x="73850" y="37719"/>
                  </a:lnTo>
                  <a:lnTo>
                    <a:pt x="73698" y="38227"/>
                  </a:lnTo>
                  <a:lnTo>
                    <a:pt x="73774" y="39547"/>
                  </a:lnTo>
                  <a:lnTo>
                    <a:pt x="73901" y="38506"/>
                  </a:lnTo>
                  <a:lnTo>
                    <a:pt x="73914" y="37896"/>
                  </a:lnTo>
                  <a:lnTo>
                    <a:pt x="73914" y="37553"/>
                  </a:lnTo>
                  <a:lnTo>
                    <a:pt x="74409" y="35814"/>
                  </a:lnTo>
                  <a:lnTo>
                    <a:pt x="74777" y="34544"/>
                  </a:lnTo>
                  <a:lnTo>
                    <a:pt x="74815" y="34417"/>
                  </a:lnTo>
                  <a:lnTo>
                    <a:pt x="74434" y="39243"/>
                  </a:lnTo>
                  <a:lnTo>
                    <a:pt x="75450" y="34798"/>
                  </a:lnTo>
                  <a:lnTo>
                    <a:pt x="74460" y="39370"/>
                  </a:lnTo>
                  <a:lnTo>
                    <a:pt x="75552" y="38735"/>
                  </a:lnTo>
                  <a:lnTo>
                    <a:pt x="76327" y="36576"/>
                  </a:lnTo>
                  <a:lnTo>
                    <a:pt x="75920" y="37973"/>
                  </a:lnTo>
                  <a:lnTo>
                    <a:pt x="76288" y="38100"/>
                  </a:lnTo>
                  <a:lnTo>
                    <a:pt x="75768" y="40005"/>
                  </a:lnTo>
                  <a:lnTo>
                    <a:pt x="76136" y="40005"/>
                  </a:lnTo>
                  <a:lnTo>
                    <a:pt x="76568" y="39370"/>
                  </a:lnTo>
                  <a:lnTo>
                    <a:pt x="76669" y="39116"/>
                  </a:lnTo>
                  <a:lnTo>
                    <a:pt x="77076" y="36830"/>
                  </a:lnTo>
                  <a:lnTo>
                    <a:pt x="76581" y="42545"/>
                  </a:lnTo>
                  <a:lnTo>
                    <a:pt x="78181" y="36830"/>
                  </a:lnTo>
                  <a:lnTo>
                    <a:pt x="78257" y="36576"/>
                  </a:lnTo>
                  <a:lnTo>
                    <a:pt x="78752" y="34798"/>
                  </a:lnTo>
                  <a:lnTo>
                    <a:pt x="78854" y="34417"/>
                  </a:lnTo>
                  <a:lnTo>
                    <a:pt x="79349" y="32639"/>
                  </a:lnTo>
                  <a:lnTo>
                    <a:pt x="78232" y="39878"/>
                  </a:lnTo>
                  <a:lnTo>
                    <a:pt x="79819" y="37592"/>
                  </a:lnTo>
                  <a:lnTo>
                    <a:pt x="80937" y="36322"/>
                  </a:lnTo>
                  <a:lnTo>
                    <a:pt x="81064" y="36068"/>
                  </a:lnTo>
                  <a:lnTo>
                    <a:pt x="81038" y="36207"/>
                  </a:lnTo>
                  <a:lnTo>
                    <a:pt x="80213" y="40259"/>
                  </a:lnTo>
                  <a:lnTo>
                    <a:pt x="81216" y="38989"/>
                  </a:lnTo>
                  <a:lnTo>
                    <a:pt x="81216" y="36029"/>
                  </a:lnTo>
                  <a:lnTo>
                    <a:pt x="81051" y="36195"/>
                  </a:lnTo>
                  <a:lnTo>
                    <a:pt x="81165" y="36068"/>
                  </a:lnTo>
                  <a:lnTo>
                    <a:pt x="81191" y="35433"/>
                  </a:lnTo>
                  <a:lnTo>
                    <a:pt x="81216" y="36029"/>
                  </a:lnTo>
                  <a:lnTo>
                    <a:pt x="82016" y="35433"/>
                  </a:lnTo>
                  <a:lnTo>
                    <a:pt x="82359" y="35179"/>
                  </a:lnTo>
                  <a:lnTo>
                    <a:pt x="81762" y="37934"/>
                  </a:lnTo>
                  <a:lnTo>
                    <a:pt x="82753" y="35179"/>
                  </a:lnTo>
                  <a:lnTo>
                    <a:pt x="82892" y="34798"/>
                  </a:lnTo>
                  <a:lnTo>
                    <a:pt x="83489" y="35941"/>
                  </a:lnTo>
                  <a:lnTo>
                    <a:pt x="83591" y="36830"/>
                  </a:lnTo>
                  <a:lnTo>
                    <a:pt x="83058" y="37846"/>
                  </a:lnTo>
                  <a:lnTo>
                    <a:pt x="82956" y="38100"/>
                  </a:lnTo>
                  <a:lnTo>
                    <a:pt x="82753" y="38862"/>
                  </a:lnTo>
                  <a:lnTo>
                    <a:pt x="84061" y="37084"/>
                  </a:lnTo>
                  <a:lnTo>
                    <a:pt x="84416" y="39624"/>
                  </a:lnTo>
                  <a:lnTo>
                    <a:pt x="85775" y="37211"/>
                  </a:lnTo>
                  <a:lnTo>
                    <a:pt x="85788" y="37084"/>
                  </a:lnTo>
                  <a:lnTo>
                    <a:pt x="86067" y="34798"/>
                  </a:lnTo>
                  <a:lnTo>
                    <a:pt x="86169" y="34417"/>
                  </a:lnTo>
                  <a:lnTo>
                    <a:pt x="87109" y="32639"/>
                  </a:lnTo>
                  <a:lnTo>
                    <a:pt x="87566" y="31750"/>
                  </a:lnTo>
                  <a:lnTo>
                    <a:pt x="87922" y="30480"/>
                  </a:lnTo>
                  <a:lnTo>
                    <a:pt x="87617" y="31673"/>
                  </a:lnTo>
                  <a:lnTo>
                    <a:pt x="86525" y="35814"/>
                  </a:lnTo>
                  <a:lnTo>
                    <a:pt x="88569" y="31496"/>
                  </a:lnTo>
                  <a:lnTo>
                    <a:pt x="86487" y="38989"/>
                  </a:lnTo>
                  <a:lnTo>
                    <a:pt x="86944" y="37934"/>
                  </a:lnTo>
                  <a:lnTo>
                    <a:pt x="87045" y="37592"/>
                  </a:lnTo>
                  <a:lnTo>
                    <a:pt x="87312" y="36322"/>
                  </a:lnTo>
                  <a:lnTo>
                    <a:pt x="87249" y="37592"/>
                  </a:lnTo>
                  <a:lnTo>
                    <a:pt x="86741" y="39116"/>
                  </a:lnTo>
                  <a:lnTo>
                    <a:pt x="87452" y="38227"/>
                  </a:lnTo>
                  <a:lnTo>
                    <a:pt x="87579" y="37934"/>
                  </a:lnTo>
                  <a:lnTo>
                    <a:pt x="87782" y="36322"/>
                  </a:lnTo>
                  <a:lnTo>
                    <a:pt x="87845" y="35814"/>
                  </a:lnTo>
                  <a:lnTo>
                    <a:pt x="88341" y="35941"/>
                  </a:lnTo>
                  <a:lnTo>
                    <a:pt x="88125" y="36957"/>
                  </a:lnTo>
                  <a:lnTo>
                    <a:pt x="87998" y="37211"/>
                  </a:lnTo>
                  <a:lnTo>
                    <a:pt x="87871" y="37592"/>
                  </a:lnTo>
                  <a:lnTo>
                    <a:pt x="87617" y="38608"/>
                  </a:lnTo>
                  <a:lnTo>
                    <a:pt x="88607" y="35814"/>
                  </a:lnTo>
                  <a:lnTo>
                    <a:pt x="89014" y="34671"/>
                  </a:lnTo>
                  <a:lnTo>
                    <a:pt x="89103" y="35052"/>
                  </a:lnTo>
                  <a:lnTo>
                    <a:pt x="89230" y="35814"/>
                  </a:lnTo>
                  <a:lnTo>
                    <a:pt x="89103" y="36322"/>
                  </a:lnTo>
                  <a:lnTo>
                    <a:pt x="88988" y="37045"/>
                  </a:lnTo>
                  <a:lnTo>
                    <a:pt x="89674" y="36830"/>
                  </a:lnTo>
                  <a:lnTo>
                    <a:pt x="90398" y="34671"/>
                  </a:lnTo>
                  <a:lnTo>
                    <a:pt x="91287" y="32004"/>
                  </a:lnTo>
                  <a:lnTo>
                    <a:pt x="91541" y="33362"/>
                  </a:lnTo>
                  <a:lnTo>
                    <a:pt x="91668" y="34264"/>
                  </a:lnTo>
                  <a:lnTo>
                    <a:pt x="90487" y="38481"/>
                  </a:lnTo>
                  <a:lnTo>
                    <a:pt x="91668" y="35687"/>
                  </a:lnTo>
                  <a:lnTo>
                    <a:pt x="90868" y="39497"/>
                  </a:lnTo>
                  <a:lnTo>
                    <a:pt x="91478" y="38608"/>
                  </a:lnTo>
                  <a:lnTo>
                    <a:pt x="91592" y="38227"/>
                  </a:lnTo>
                  <a:lnTo>
                    <a:pt x="91795" y="36576"/>
                  </a:lnTo>
                  <a:lnTo>
                    <a:pt x="92163" y="36703"/>
                  </a:lnTo>
                  <a:lnTo>
                    <a:pt x="92214" y="36576"/>
                  </a:lnTo>
                  <a:lnTo>
                    <a:pt x="92532" y="35687"/>
                  </a:lnTo>
                  <a:lnTo>
                    <a:pt x="93116" y="34036"/>
                  </a:lnTo>
                  <a:lnTo>
                    <a:pt x="93078" y="35560"/>
                  </a:lnTo>
                  <a:lnTo>
                    <a:pt x="92544" y="36830"/>
                  </a:lnTo>
                  <a:lnTo>
                    <a:pt x="93408" y="36207"/>
                  </a:lnTo>
                  <a:lnTo>
                    <a:pt x="93522" y="34264"/>
                  </a:lnTo>
                  <a:lnTo>
                    <a:pt x="93637" y="34036"/>
                  </a:lnTo>
                  <a:lnTo>
                    <a:pt x="94107" y="33020"/>
                  </a:lnTo>
                  <a:lnTo>
                    <a:pt x="94221" y="32004"/>
                  </a:lnTo>
                  <a:lnTo>
                    <a:pt x="94259" y="31496"/>
                  </a:lnTo>
                  <a:lnTo>
                    <a:pt x="94361" y="29845"/>
                  </a:lnTo>
                  <a:lnTo>
                    <a:pt x="94475" y="30314"/>
                  </a:lnTo>
                  <a:lnTo>
                    <a:pt x="94576" y="31203"/>
                  </a:lnTo>
                  <a:lnTo>
                    <a:pt x="94462" y="31369"/>
                  </a:lnTo>
                  <a:lnTo>
                    <a:pt x="95034" y="31242"/>
                  </a:lnTo>
                  <a:lnTo>
                    <a:pt x="94729" y="33528"/>
                  </a:lnTo>
                  <a:lnTo>
                    <a:pt x="95631" y="31242"/>
                  </a:lnTo>
                  <a:lnTo>
                    <a:pt x="95669" y="31115"/>
                  </a:lnTo>
                  <a:lnTo>
                    <a:pt x="95669" y="32512"/>
                  </a:lnTo>
                  <a:lnTo>
                    <a:pt x="94627" y="37084"/>
                  </a:lnTo>
                  <a:lnTo>
                    <a:pt x="95529" y="34036"/>
                  </a:lnTo>
                  <a:lnTo>
                    <a:pt x="95732" y="36449"/>
                  </a:lnTo>
                  <a:lnTo>
                    <a:pt x="96443" y="34036"/>
                  </a:lnTo>
                  <a:lnTo>
                    <a:pt x="96418" y="34163"/>
                  </a:lnTo>
                  <a:lnTo>
                    <a:pt x="96075" y="35687"/>
                  </a:lnTo>
                  <a:lnTo>
                    <a:pt x="95961" y="36322"/>
                  </a:lnTo>
                  <a:lnTo>
                    <a:pt x="96685" y="33782"/>
                  </a:lnTo>
                  <a:lnTo>
                    <a:pt x="96647" y="34925"/>
                  </a:lnTo>
                  <a:lnTo>
                    <a:pt x="96431" y="35814"/>
                  </a:lnTo>
                  <a:lnTo>
                    <a:pt x="96329" y="36703"/>
                  </a:lnTo>
                  <a:lnTo>
                    <a:pt x="96672" y="37211"/>
                  </a:lnTo>
                  <a:lnTo>
                    <a:pt x="96977" y="33782"/>
                  </a:lnTo>
                  <a:lnTo>
                    <a:pt x="97028" y="33147"/>
                  </a:lnTo>
                  <a:lnTo>
                    <a:pt x="97155" y="31750"/>
                  </a:lnTo>
                  <a:lnTo>
                    <a:pt x="97218" y="34264"/>
                  </a:lnTo>
                  <a:lnTo>
                    <a:pt x="97015" y="35052"/>
                  </a:lnTo>
                  <a:lnTo>
                    <a:pt x="97370" y="36195"/>
                  </a:lnTo>
                  <a:lnTo>
                    <a:pt x="98590" y="33528"/>
                  </a:lnTo>
                  <a:lnTo>
                    <a:pt x="98755" y="34264"/>
                  </a:lnTo>
                  <a:lnTo>
                    <a:pt x="98882" y="35052"/>
                  </a:lnTo>
                  <a:lnTo>
                    <a:pt x="98209" y="38823"/>
                  </a:lnTo>
                  <a:lnTo>
                    <a:pt x="98653" y="38608"/>
                  </a:lnTo>
                  <a:lnTo>
                    <a:pt x="100444" y="34925"/>
                  </a:lnTo>
                  <a:lnTo>
                    <a:pt x="101066" y="35941"/>
                  </a:lnTo>
                  <a:lnTo>
                    <a:pt x="101168" y="34925"/>
                  </a:lnTo>
                  <a:lnTo>
                    <a:pt x="101511" y="33528"/>
                  </a:lnTo>
                  <a:lnTo>
                    <a:pt x="101955" y="31750"/>
                  </a:lnTo>
                  <a:lnTo>
                    <a:pt x="102108" y="31115"/>
                  </a:lnTo>
                  <a:lnTo>
                    <a:pt x="102362" y="30099"/>
                  </a:lnTo>
                  <a:lnTo>
                    <a:pt x="101015" y="38354"/>
                  </a:lnTo>
                  <a:lnTo>
                    <a:pt x="101714" y="36576"/>
                  </a:lnTo>
                  <a:lnTo>
                    <a:pt x="101828" y="36195"/>
                  </a:lnTo>
                  <a:lnTo>
                    <a:pt x="101892" y="36068"/>
                  </a:lnTo>
                  <a:lnTo>
                    <a:pt x="101790" y="36385"/>
                  </a:lnTo>
                  <a:lnTo>
                    <a:pt x="101206" y="38862"/>
                  </a:lnTo>
                  <a:lnTo>
                    <a:pt x="101371" y="38227"/>
                  </a:lnTo>
                  <a:lnTo>
                    <a:pt x="101739" y="39243"/>
                  </a:lnTo>
                  <a:lnTo>
                    <a:pt x="102285" y="38227"/>
                  </a:lnTo>
                  <a:lnTo>
                    <a:pt x="102831" y="37211"/>
                  </a:lnTo>
                  <a:lnTo>
                    <a:pt x="103974" y="35814"/>
                  </a:lnTo>
                  <a:lnTo>
                    <a:pt x="104076" y="35687"/>
                  </a:lnTo>
                  <a:lnTo>
                    <a:pt x="103809" y="36576"/>
                  </a:lnTo>
                  <a:lnTo>
                    <a:pt x="103695" y="38354"/>
                  </a:lnTo>
                  <a:lnTo>
                    <a:pt x="104368" y="37973"/>
                  </a:lnTo>
                  <a:lnTo>
                    <a:pt x="104584" y="38735"/>
                  </a:lnTo>
                  <a:lnTo>
                    <a:pt x="104813" y="37973"/>
                  </a:lnTo>
                  <a:lnTo>
                    <a:pt x="105003" y="37338"/>
                  </a:lnTo>
                  <a:lnTo>
                    <a:pt x="105156" y="37592"/>
                  </a:lnTo>
                  <a:lnTo>
                    <a:pt x="105206" y="37338"/>
                  </a:lnTo>
                  <a:lnTo>
                    <a:pt x="105486" y="35687"/>
                  </a:lnTo>
                  <a:lnTo>
                    <a:pt x="105511" y="35560"/>
                  </a:lnTo>
                  <a:lnTo>
                    <a:pt x="105676" y="38481"/>
                  </a:lnTo>
                  <a:lnTo>
                    <a:pt x="106718" y="37592"/>
                  </a:lnTo>
                  <a:lnTo>
                    <a:pt x="107797" y="36449"/>
                  </a:lnTo>
                  <a:lnTo>
                    <a:pt x="108077" y="38608"/>
                  </a:lnTo>
                  <a:lnTo>
                    <a:pt x="107950" y="38608"/>
                  </a:lnTo>
                  <a:lnTo>
                    <a:pt x="107505" y="39751"/>
                  </a:lnTo>
                  <a:lnTo>
                    <a:pt x="108737" y="38735"/>
                  </a:lnTo>
                  <a:lnTo>
                    <a:pt x="108940" y="37719"/>
                  </a:lnTo>
                  <a:lnTo>
                    <a:pt x="108966" y="37211"/>
                  </a:lnTo>
                  <a:lnTo>
                    <a:pt x="109067" y="36449"/>
                  </a:lnTo>
                  <a:lnTo>
                    <a:pt x="109194" y="35560"/>
                  </a:lnTo>
                  <a:lnTo>
                    <a:pt x="109524" y="34417"/>
                  </a:lnTo>
                  <a:lnTo>
                    <a:pt x="109639" y="34036"/>
                  </a:lnTo>
                  <a:lnTo>
                    <a:pt x="110147" y="33020"/>
                  </a:lnTo>
                  <a:lnTo>
                    <a:pt x="110350" y="33020"/>
                  </a:lnTo>
                  <a:lnTo>
                    <a:pt x="109664" y="34417"/>
                  </a:lnTo>
                  <a:lnTo>
                    <a:pt x="109562" y="35179"/>
                  </a:lnTo>
                  <a:lnTo>
                    <a:pt x="109435" y="37045"/>
                  </a:lnTo>
                  <a:lnTo>
                    <a:pt x="109321" y="38227"/>
                  </a:lnTo>
                  <a:lnTo>
                    <a:pt x="109867" y="35941"/>
                  </a:lnTo>
                  <a:lnTo>
                    <a:pt x="109308" y="40259"/>
                  </a:lnTo>
                  <a:lnTo>
                    <a:pt x="110134" y="35941"/>
                  </a:lnTo>
                  <a:lnTo>
                    <a:pt x="110705" y="33020"/>
                  </a:lnTo>
                  <a:lnTo>
                    <a:pt x="111048" y="31242"/>
                  </a:lnTo>
                  <a:lnTo>
                    <a:pt x="110959" y="34264"/>
                  </a:lnTo>
                  <a:lnTo>
                    <a:pt x="110655" y="35433"/>
                  </a:lnTo>
                  <a:lnTo>
                    <a:pt x="110959" y="34925"/>
                  </a:lnTo>
                  <a:lnTo>
                    <a:pt x="111633" y="33274"/>
                  </a:lnTo>
                  <a:lnTo>
                    <a:pt x="111734" y="33909"/>
                  </a:lnTo>
                  <a:lnTo>
                    <a:pt x="111252" y="36385"/>
                  </a:lnTo>
                  <a:lnTo>
                    <a:pt x="112229" y="33274"/>
                  </a:lnTo>
                  <a:lnTo>
                    <a:pt x="112598" y="32131"/>
                  </a:lnTo>
                  <a:lnTo>
                    <a:pt x="112306" y="34544"/>
                  </a:lnTo>
                  <a:lnTo>
                    <a:pt x="112191" y="35052"/>
                  </a:lnTo>
                  <a:lnTo>
                    <a:pt x="111937" y="35560"/>
                  </a:lnTo>
                  <a:lnTo>
                    <a:pt x="111721" y="35560"/>
                  </a:lnTo>
                  <a:lnTo>
                    <a:pt x="111455" y="36195"/>
                  </a:lnTo>
                  <a:lnTo>
                    <a:pt x="111340" y="36830"/>
                  </a:lnTo>
                  <a:lnTo>
                    <a:pt x="110985" y="39497"/>
                  </a:lnTo>
                  <a:lnTo>
                    <a:pt x="111213" y="38735"/>
                  </a:lnTo>
                  <a:lnTo>
                    <a:pt x="111340" y="39370"/>
                  </a:lnTo>
                  <a:lnTo>
                    <a:pt x="111404" y="40347"/>
                  </a:lnTo>
                  <a:lnTo>
                    <a:pt x="111404" y="39827"/>
                  </a:lnTo>
                  <a:lnTo>
                    <a:pt x="111556" y="40894"/>
                  </a:lnTo>
                  <a:lnTo>
                    <a:pt x="111658" y="39751"/>
                  </a:lnTo>
                  <a:lnTo>
                    <a:pt x="111810" y="39243"/>
                  </a:lnTo>
                  <a:lnTo>
                    <a:pt x="111963" y="38735"/>
                  </a:lnTo>
                  <a:lnTo>
                    <a:pt x="113741" y="32893"/>
                  </a:lnTo>
                  <a:lnTo>
                    <a:pt x="112839" y="38608"/>
                  </a:lnTo>
                  <a:lnTo>
                    <a:pt x="112788" y="38862"/>
                  </a:lnTo>
                  <a:lnTo>
                    <a:pt x="112890" y="38608"/>
                  </a:lnTo>
                  <a:lnTo>
                    <a:pt x="112941" y="38468"/>
                  </a:lnTo>
                  <a:lnTo>
                    <a:pt x="112864" y="38608"/>
                  </a:lnTo>
                  <a:lnTo>
                    <a:pt x="114477" y="34290"/>
                  </a:lnTo>
                  <a:lnTo>
                    <a:pt x="112941" y="38468"/>
                  </a:lnTo>
                  <a:lnTo>
                    <a:pt x="113779" y="36830"/>
                  </a:lnTo>
                  <a:lnTo>
                    <a:pt x="112991" y="39827"/>
                  </a:lnTo>
                  <a:lnTo>
                    <a:pt x="112801" y="40576"/>
                  </a:lnTo>
                  <a:lnTo>
                    <a:pt x="112903" y="40208"/>
                  </a:lnTo>
                  <a:lnTo>
                    <a:pt x="112991" y="39852"/>
                  </a:lnTo>
                  <a:lnTo>
                    <a:pt x="112890" y="41910"/>
                  </a:lnTo>
                  <a:lnTo>
                    <a:pt x="112661" y="42672"/>
                  </a:lnTo>
                  <a:lnTo>
                    <a:pt x="113525" y="40259"/>
                  </a:lnTo>
                  <a:lnTo>
                    <a:pt x="112636" y="44704"/>
                  </a:lnTo>
                  <a:lnTo>
                    <a:pt x="113893" y="41148"/>
                  </a:lnTo>
                  <a:lnTo>
                    <a:pt x="113677" y="42164"/>
                  </a:lnTo>
                  <a:lnTo>
                    <a:pt x="113830" y="41910"/>
                  </a:lnTo>
                  <a:lnTo>
                    <a:pt x="113944" y="41656"/>
                  </a:lnTo>
                  <a:lnTo>
                    <a:pt x="114084" y="41148"/>
                  </a:lnTo>
                  <a:lnTo>
                    <a:pt x="114414" y="40259"/>
                  </a:lnTo>
                  <a:lnTo>
                    <a:pt x="115519" y="37592"/>
                  </a:lnTo>
                  <a:lnTo>
                    <a:pt x="114439" y="45212"/>
                  </a:lnTo>
                  <a:lnTo>
                    <a:pt x="116344" y="40767"/>
                  </a:lnTo>
                  <a:lnTo>
                    <a:pt x="117386" y="39243"/>
                  </a:lnTo>
                  <a:lnTo>
                    <a:pt x="117513" y="38989"/>
                  </a:lnTo>
                  <a:lnTo>
                    <a:pt x="117894" y="37592"/>
                  </a:lnTo>
                  <a:lnTo>
                    <a:pt x="118097" y="36830"/>
                  </a:lnTo>
                  <a:lnTo>
                    <a:pt x="118135" y="36703"/>
                  </a:lnTo>
                  <a:lnTo>
                    <a:pt x="118414" y="35687"/>
                  </a:lnTo>
                  <a:lnTo>
                    <a:pt x="119443" y="34290"/>
                  </a:lnTo>
                  <a:lnTo>
                    <a:pt x="119291" y="35560"/>
                  </a:lnTo>
                  <a:lnTo>
                    <a:pt x="119176" y="36029"/>
                  </a:lnTo>
                  <a:lnTo>
                    <a:pt x="118491" y="37592"/>
                  </a:lnTo>
                  <a:lnTo>
                    <a:pt x="118376" y="39370"/>
                  </a:lnTo>
                  <a:lnTo>
                    <a:pt x="118694" y="39116"/>
                  </a:lnTo>
                  <a:lnTo>
                    <a:pt x="119291" y="38100"/>
                  </a:lnTo>
                  <a:lnTo>
                    <a:pt x="119100" y="38735"/>
                  </a:lnTo>
                  <a:lnTo>
                    <a:pt x="118973" y="39243"/>
                  </a:lnTo>
                  <a:lnTo>
                    <a:pt x="118732" y="40767"/>
                  </a:lnTo>
                  <a:lnTo>
                    <a:pt x="119049" y="40640"/>
                  </a:lnTo>
                  <a:lnTo>
                    <a:pt x="119481" y="38608"/>
                  </a:lnTo>
                  <a:lnTo>
                    <a:pt x="119468" y="38100"/>
                  </a:lnTo>
                  <a:lnTo>
                    <a:pt x="119621" y="37592"/>
                  </a:lnTo>
                  <a:lnTo>
                    <a:pt x="120611" y="34163"/>
                  </a:lnTo>
                  <a:close/>
                </a:path>
                <a:path w="375919" h="92075">
                  <a:moveTo>
                    <a:pt x="121208" y="38328"/>
                  </a:moveTo>
                  <a:lnTo>
                    <a:pt x="120764" y="40005"/>
                  </a:lnTo>
                  <a:lnTo>
                    <a:pt x="120650" y="40386"/>
                  </a:lnTo>
                  <a:lnTo>
                    <a:pt x="119976" y="42024"/>
                  </a:lnTo>
                  <a:lnTo>
                    <a:pt x="120421" y="41656"/>
                  </a:lnTo>
                  <a:lnTo>
                    <a:pt x="121132" y="39116"/>
                  </a:lnTo>
                  <a:lnTo>
                    <a:pt x="121208" y="38328"/>
                  </a:lnTo>
                  <a:close/>
                </a:path>
                <a:path w="375919" h="92075">
                  <a:moveTo>
                    <a:pt x="121373" y="37719"/>
                  </a:moveTo>
                  <a:lnTo>
                    <a:pt x="121208" y="37846"/>
                  </a:lnTo>
                  <a:lnTo>
                    <a:pt x="121208" y="38328"/>
                  </a:lnTo>
                  <a:lnTo>
                    <a:pt x="121373" y="37719"/>
                  </a:lnTo>
                  <a:close/>
                </a:path>
                <a:path w="375919" h="92075">
                  <a:moveTo>
                    <a:pt x="122085" y="32258"/>
                  </a:moveTo>
                  <a:lnTo>
                    <a:pt x="119761" y="38735"/>
                  </a:lnTo>
                  <a:lnTo>
                    <a:pt x="118529" y="42672"/>
                  </a:lnTo>
                  <a:lnTo>
                    <a:pt x="118973" y="42024"/>
                  </a:lnTo>
                  <a:lnTo>
                    <a:pt x="119811" y="40132"/>
                  </a:lnTo>
                  <a:lnTo>
                    <a:pt x="120269" y="39370"/>
                  </a:lnTo>
                  <a:lnTo>
                    <a:pt x="120053" y="40767"/>
                  </a:lnTo>
                  <a:lnTo>
                    <a:pt x="119926" y="41148"/>
                  </a:lnTo>
                  <a:lnTo>
                    <a:pt x="119583" y="41783"/>
                  </a:lnTo>
                  <a:lnTo>
                    <a:pt x="119126" y="42926"/>
                  </a:lnTo>
                  <a:lnTo>
                    <a:pt x="119786" y="42164"/>
                  </a:lnTo>
                  <a:lnTo>
                    <a:pt x="120370" y="39243"/>
                  </a:lnTo>
                  <a:lnTo>
                    <a:pt x="120484" y="38735"/>
                  </a:lnTo>
                  <a:lnTo>
                    <a:pt x="120599" y="38481"/>
                  </a:lnTo>
                  <a:lnTo>
                    <a:pt x="120789" y="38227"/>
                  </a:lnTo>
                  <a:lnTo>
                    <a:pt x="120916" y="37973"/>
                  </a:lnTo>
                  <a:lnTo>
                    <a:pt x="122085" y="32258"/>
                  </a:lnTo>
                  <a:close/>
                </a:path>
                <a:path w="375919" h="92075">
                  <a:moveTo>
                    <a:pt x="221043" y="64312"/>
                  </a:moveTo>
                  <a:lnTo>
                    <a:pt x="220357" y="64058"/>
                  </a:lnTo>
                  <a:lnTo>
                    <a:pt x="219583" y="66217"/>
                  </a:lnTo>
                  <a:lnTo>
                    <a:pt x="220992" y="64439"/>
                  </a:lnTo>
                  <a:lnTo>
                    <a:pt x="221043" y="64312"/>
                  </a:lnTo>
                  <a:close/>
                </a:path>
                <a:path w="375919" h="92075">
                  <a:moveTo>
                    <a:pt x="223113" y="63449"/>
                  </a:moveTo>
                  <a:lnTo>
                    <a:pt x="222834" y="64058"/>
                  </a:lnTo>
                  <a:lnTo>
                    <a:pt x="221526" y="65455"/>
                  </a:lnTo>
                  <a:lnTo>
                    <a:pt x="221526" y="66725"/>
                  </a:lnTo>
                  <a:lnTo>
                    <a:pt x="222770" y="65074"/>
                  </a:lnTo>
                  <a:lnTo>
                    <a:pt x="222885" y="64820"/>
                  </a:lnTo>
                  <a:lnTo>
                    <a:pt x="223113" y="63449"/>
                  </a:lnTo>
                  <a:close/>
                </a:path>
                <a:path w="375919" h="92075">
                  <a:moveTo>
                    <a:pt x="223215" y="65620"/>
                  </a:moveTo>
                  <a:lnTo>
                    <a:pt x="222669" y="66217"/>
                  </a:lnTo>
                  <a:lnTo>
                    <a:pt x="223088" y="65836"/>
                  </a:lnTo>
                  <a:lnTo>
                    <a:pt x="223215" y="65620"/>
                  </a:lnTo>
                  <a:close/>
                </a:path>
                <a:path w="375919" h="92075">
                  <a:moveTo>
                    <a:pt x="223545" y="62509"/>
                  </a:moveTo>
                  <a:lnTo>
                    <a:pt x="223367" y="62661"/>
                  </a:lnTo>
                  <a:lnTo>
                    <a:pt x="223202" y="62852"/>
                  </a:lnTo>
                  <a:lnTo>
                    <a:pt x="223113" y="63449"/>
                  </a:lnTo>
                  <a:lnTo>
                    <a:pt x="223545" y="62509"/>
                  </a:lnTo>
                  <a:close/>
                </a:path>
                <a:path w="375919" h="92075">
                  <a:moveTo>
                    <a:pt x="224777" y="67881"/>
                  </a:moveTo>
                  <a:lnTo>
                    <a:pt x="224624" y="68148"/>
                  </a:lnTo>
                  <a:lnTo>
                    <a:pt x="224561" y="68364"/>
                  </a:lnTo>
                  <a:lnTo>
                    <a:pt x="224777" y="67881"/>
                  </a:lnTo>
                  <a:close/>
                </a:path>
                <a:path w="375919" h="92075">
                  <a:moveTo>
                    <a:pt x="226987" y="51155"/>
                  </a:moveTo>
                  <a:lnTo>
                    <a:pt x="225958" y="52654"/>
                  </a:lnTo>
                  <a:lnTo>
                    <a:pt x="226110" y="52565"/>
                  </a:lnTo>
                  <a:lnTo>
                    <a:pt x="226987" y="51155"/>
                  </a:lnTo>
                  <a:close/>
                </a:path>
                <a:path w="375919" h="92075">
                  <a:moveTo>
                    <a:pt x="231025" y="49834"/>
                  </a:moveTo>
                  <a:lnTo>
                    <a:pt x="230822" y="50088"/>
                  </a:lnTo>
                  <a:lnTo>
                    <a:pt x="229920" y="51739"/>
                  </a:lnTo>
                  <a:lnTo>
                    <a:pt x="231025" y="49834"/>
                  </a:lnTo>
                  <a:close/>
                </a:path>
                <a:path w="375919" h="92075">
                  <a:moveTo>
                    <a:pt x="233883" y="73113"/>
                  </a:moveTo>
                  <a:lnTo>
                    <a:pt x="232892" y="74472"/>
                  </a:lnTo>
                  <a:lnTo>
                    <a:pt x="233603" y="74853"/>
                  </a:lnTo>
                  <a:lnTo>
                    <a:pt x="233883" y="73113"/>
                  </a:lnTo>
                  <a:close/>
                </a:path>
                <a:path w="375919" h="92075">
                  <a:moveTo>
                    <a:pt x="234061" y="72059"/>
                  </a:moveTo>
                  <a:lnTo>
                    <a:pt x="233883" y="73113"/>
                  </a:lnTo>
                  <a:lnTo>
                    <a:pt x="234048" y="72313"/>
                  </a:lnTo>
                  <a:lnTo>
                    <a:pt x="234061" y="72059"/>
                  </a:lnTo>
                  <a:close/>
                </a:path>
                <a:path w="375919" h="92075">
                  <a:moveTo>
                    <a:pt x="239356" y="68884"/>
                  </a:moveTo>
                  <a:lnTo>
                    <a:pt x="238988" y="70954"/>
                  </a:lnTo>
                  <a:lnTo>
                    <a:pt x="238163" y="71539"/>
                  </a:lnTo>
                  <a:lnTo>
                    <a:pt x="239001" y="71513"/>
                  </a:lnTo>
                  <a:lnTo>
                    <a:pt x="239115" y="70688"/>
                  </a:lnTo>
                  <a:lnTo>
                    <a:pt x="239229" y="69773"/>
                  </a:lnTo>
                  <a:lnTo>
                    <a:pt x="239356" y="68884"/>
                  </a:lnTo>
                  <a:close/>
                </a:path>
                <a:path w="375919" h="92075">
                  <a:moveTo>
                    <a:pt x="240296" y="67614"/>
                  </a:moveTo>
                  <a:lnTo>
                    <a:pt x="240233" y="65709"/>
                  </a:lnTo>
                  <a:lnTo>
                    <a:pt x="239661" y="68376"/>
                  </a:lnTo>
                  <a:lnTo>
                    <a:pt x="239877" y="68084"/>
                  </a:lnTo>
                  <a:lnTo>
                    <a:pt x="239903" y="67868"/>
                  </a:lnTo>
                  <a:lnTo>
                    <a:pt x="239903" y="68084"/>
                  </a:lnTo>
                  <a:lnTo>
                    <a:pt x="240080" y="67868"/>
                  </a:lnTo>
                  <a:lnTo>
                    <a:pt x="240296" y="67614"/>
                  </a:lnTo>
                  <a:close/>
                </a:path>
                <a:path w="375919" h="92075">
                  <a:moveTo>
                    <a:pt x="246329" y="70866"/>
                  </a:moveTo>
                  <a:lnTo>
                    <a:pt x="246151" y="71551"/>
                  </a:lnTo>
                  <a:lnTo>
                    <a:pt x="246329" y="70866"/>
                  </a:lnTo>
                  <a:close/>
                </a:path>
                <a:path w="375919" h="92075">
                  <a:moveTo>
                    <a:pt x="246468" y="69596"/>
                  </a:moveTo>
                  <a:lnTo>
                    <a:pt x="246329" y="70866"/>
                  </a:lnTo>
                  <a:lnTo>
                    <a:pt x="246443" y="70408"/>
                  </a:lnTo>
                  <a:lnTo>
                    <a:pt x="246468" y="69596"/>
                  </a:lnTo>
                  <a:close/>
                </a:path>
                <a:path w="375919" h="92075">
                  <a:moveTo>
                    <a:pt x="246557" y="51866"/>
                  </a:moveTo>
                  <a:lnTo>
                    <a:pt x="246227" y="52501"/>
                  </a:lnTo>
                  <a:lnTo>
                    <a:pt x="246443" y="52120"/>
                  </a:lnTo>
                  <a:lnTo>
                    <a:pt x="246557" y="51866"/>
                  </a:lnTo>
                  <a:close/>
                </a:path>
                <a:path w="375919" h="92075">
                  <a:moveTo>
                    <a:pt x="246888" y="51231"/>
                  </a:moveTo>
                  <a:lnTo>
                    <a:pt x="246557" y="51866"/>
                  </a:lnTo>
                  <a:lnTo>
                    <a:pt x="246697" y="51993"/>
                  </a:lnTo>
                  <a:lnTo>
                    <a:pt x="246888" y="51231"/>
                  </a:lnTo>
                  <a:close/>
                </a:path>
                <a:path w="375919" h="92075">
                  <a:moveTo>
                    <a:pt x="254330" y="45897"/>
                  </a:moveTo>
                  <a:lnTo>
                    <a:pt x="252488" y="52120"/>
                  </a:lnTo>
                  <a:lnTo>
                    <a:pt x="252615" y="52120"/>
                  </a:lnTo>
                  <a:lnTo>
                    <a:pt x="253301" y="52260"/>
                  </a:lnTo>
                  <a:lnTo>
                    <a:pt x="253580" y="52400"/>
                  </a:lnTo>
                  <a:lnTo>
                    <a:pt x="253707" y="51739"/>
                  </a:lnTo>
                  <a:lnTo>
                    <a:pt x="253771" y="51574"/>
                  </a:lnTo>
                  <a:lnTo>
                    <a:pt x="253911" y="50596"/>
                  </a:lnTo>
                  <a:lnTo>
                    <a:pt x="253860" y="49834"/>
                  </a:lnTo>
                  <a:lnTo>
                    <a:pt x="253631" y="49580"/>
                  </a:lnTo>
                  <a:lnTo>
                    <a:pt x="253746" y="48437"/>
                  </a:lnTo>
                  <a:lnTo>
                    <a:pt x="254330" y="45897"/>
                  </a:lnTo>
                  <a:close/>
                </a:path>
                <a:path w="375919" h="92075">
                  <a:moveTo>
                    <a:pt x="254406" y="76123"/>
                  </a:moveTo>
                  <a:lnTo>
                    <a:pt x="254254" y="72948"/>
                  </a:lnTo>
                  <a:lnTo>
                    <a:pt x="254165" y="75349"/>
                  </a:lnTo>
                  <a:lnTo>
                    <a:pt x="254406" y="76123"/>
                  </a:lnTo>
                  <a:close/>
                </a:path>
                <a:path w="375919" h="92075">
                  <a:moveTo>
                    <a:pt x="257403" y="53771"/>
                  </a:moveTo>
                  <a:lnTo>
                    <a:pt x="257263" y="53009"/>
                  </a:lnTo>
                  <a:lnTo>
                    <a:pt x="257289" y="53263"/>
                  </a:lnTo>
                  <a:lnTo>
                    <a:pt x="257403" y="53771"/>
                  </a:lnTo>
                  <a:close/>
                </a:path>
                <a:path w="375919" h="92075">
                  <a:moveTo>
                    <a:pt x="266992" y="75234"/>
                  </a:moveTo>
                  <a:lnTo>
                    <a:pt x="266827" y="75831"/>
                  </a:lnTo>
                  <a:lnTo>
                    <a:pt x="266992" y="75234"/>
                  </a:lnTo>
                  <a:close/>
                </a:path>
                <a:path w="375919" h="92075">
                  <a:moveTo>
                    <a:pt x="268338" y="74612"/>
                  </a:moveTo>
                  <a:lnTo>
                    <a:pt x="268160" y="74942"/>
                  </a:lnTo>
                  <a:lnTo>
                    <a:pt x="268338" y="74612"/>
                  </a:lnTo>
                  <a:close/>
                </a:path>
                <a:path w="375919" h="92075">
                  <a:moveTo>
                    <a:pt x="270586" y="74676"/>
                  </a:moveTo>
                  <a:lnTo>
                    <a:pt x="270268" y="75692"/>
                  </a:lnTo>
                  <a:lnTo>
                    <a:pt x="270408" y="75488"/>
                  </a:lnTo>
                  <a:lnTo>
                    <a:pt x="270522" y="75107"/>
                  </a:lnTo>
                  <a:lnTo>
                    <a:pt x="270586" y="74676"/>
                  </a:lnTo>
                  <a:close/>
                </a:path>
                <a:path w="375919" h="92075">
                  <a:moveTo>
                    <a:pt x="275894" y="72809"/>
                  </a:moveTo>
                  <a:lnTo>
                    <a:pt x="275501" y="74218"/>
                  </a:lnTo>
                  <a:lnTo>
                    <a:pt x="275704" y="73964"/>
                  </a:lnTo>
                  <a:lnTo>
                    <a:pt x="275831" y="73583"/>
                  </a:lnTo>
                  <a:lnTo>
                    <a:pt x="275894" y="72809"/>
                  </a:lnTo>
                  <a:close/>
                </a:path>
                <a:path w="375919" h="92075">
                  <a:moveTo>
                    <a:pt x="276123" y="73456"/>
                  </a:moveTo>
                  <a:lnTo>
                    <a:pt x="275818" y="73837"/>
                  </a:lnTo>
                  <a:lnTo>
                    <a:pt x="275691" y="75488"/>
                  </a:lnTo>
                  <a:lnTo>
                    <a:pt x="276123" y="73456"/>
                  </a:lnTo>
                  <a:close/>
                </a:path>
                <a:path w="375919" h="92075">
                  <a:moveTo>
                    <a:pt x="283184" y="75349"/>
                  </a:moveTo>
                  <a:close/>
                </a:path>
                <a:path w="375919" h="92075">
                  <a:moveTo>
                    <a:pt x="297484" y="56540"/>
                  </a:moveTo>
                  <a:lnTo>
                    <a:pt x="296303" y="57086"/>
                  </a:lnTo>
                  <a:lnTo>
                    <a:pt x="296557" y="60071"/>
                  </a:lnTo>
                  <a:lnTo>
                    <a:pt x="296646" y="58915"/>
                  </a:lnTo>
                  <a:lnTo>
                    <a:pt x="297484" y="56540"/>
                  </a:lnTo>
                  <a:close/>
                </a:path>
                <a:path w="375919" h="92075">
                  <a:moveTo>
                    <a:pt x="297751" y="80657"/>
                  </a:moveTo>
                  <a:lnTo>
                    <a:pt x="297649" y="79997"/>
                  </a:lnTo>
                  <a:lnTo>
                    <a:pt x="297624" y="81584"/>
                  </a:lnTo>
                  <a:lnTo>
                    <a:pt x="297751" y="80657"/>
                  </a:lnTo>
                  <a:close/>
                </a:path>
                <a:path w="375919" h="92075">
                  <a:moveTo>
                    <a:pt x="304622" y="60883"/>
                  </a:moveTo>
                  <a:lnTo>
                    <a:pt x="304546" y="61010"/>
                  </a:lnTo>
                  <a:lnTo>
                    <a:pt x="304126" y="62509"/>
                  </a:lnTo>
                  <a:lnTo>
                    <a:pt x="304228" y="62280"/>
                  </a:lnTo>
                  <a:lnTo>
                    <a:pt x="304622" y="60883"/>
                  </a:lnTo>
                  <a:close/>
                </a:path>
                <a:path w="375919" h="92075">
                  <a:moveTo>
                    <a:pt x="306197" y="57835"/>
                  </a:moveTo>
                  <a:lnTo>
                    <a:pt x="305879" y="57708"/>
                  </a:lnTo>
                  <a:lnTo>
                    <a:pt x="305028" y="57962"/>
                  </a:lnTo>
                  <a:lnTo>
                    <a:pt x="304546" y="59867"/>
                  </a:lnTo>
                  <a:lnTo>
                    <a:pt x="304787" y="59347"/>
                  </a:lnTo>
                  <a:lnTo>
                    <a:pt x="305054" y="58597"/>
                  </a:lnTo>
                  <a:lnTo>
                    <a:pt x="305015" y="59486"/>
                  </a:lnTo>
                  <a:lnTo>
                    <a:pt x="304622" y="60883"/>
                  </a:lnTo>
                  <a:lnTo>
                    <a:pt x="305485" y="59486"/>
                  </a:lnTo>
                  <a:lnTo>
                    <a:pt x="305866" y="58597"/>
                  </a:lnTo>
                  <a:lnTo>
                    <a:pt x="306197" y="57835"/>
                  </a:lnTo>
                  <a:close/>
                </a:path>
                <a:path w="375919" h="92075">
                  <a:moveTo>
                    <a:pt x="309981" y="63538"/>
                  </a:moveTo>
                  <a:lnTo>
                    <a:pt x="309664" y="64820"/>
                  </a:lnTo>
                  <a:lnTo>
                    <a:pt x="309803" y="64693"/>
                  </a:lnTo>
                  <a:lnTo>
                    <a:pt x="309930" y="64439"/>
                  </a:lnTo>
                  <a:lnTo>
                    <a:pt x="309981" y="63538"/>
                  </a:lnTo>
                  <a:close/>
                </a:path>
                <a:path w="375919" h="92075">
                  <a:moveTo>
                    <a:pt x="310515" y="60883"/>
                  </a:moveTo>
                  <a:lnTo>
                    <a:pt x="310146" y="61137"/>
                  </a:lnTo>
                  <a:lnTo>
                    <a:pt x="309981" y="63538"/>
                  </a:lnTo>
                  <a:lnTo>
                    <a:pt x="310299" y="62280"/>
                  </a:lnTo>
                  <a:lnTo>
                    <a:pt x="310197" y="63550"/>
                  </a:lnTo>
                  <a:lnTo>
                    <a:pt x="310349" y="62280"/>
                  </a:lnTo>
                  <a:lnTo>
                    <a:pt x="310515" y="60883"/>
                  </a:lnTo>
                  <a:close/>
                </a:path>
                <a:path w="375919" h="92075">
                  <a:moveTo>
                    <a:pt x="313042" y="82867"/>
                  </a:moveTo>
                  <a:lnTo>
                    <a:pt x="312712" y="83743"/>
                  </a:lnTo>
                  <a:lnTo>
                    <a:pt x="312928" y="83362"/>
                  </a:lnTo>
                  <a:lnTo>
                    <a:pt x="313042" y="82867"/>
                  </a:lnTo>
                  <a:close/>
                </a:path>
                <a:path w="375919" h="92075">
                  <a:moveTo>
                    <a:pt x="317931" y="84493"/>
                  </a:moveTo>
                  <a:lnTo>
                    <a:pt x="317423" y="83959"/>
                  </a:lnTo>
                  <a:lnTo>
                    <a:pt x="317525" y="84264"/>
                  </a:lnTo>
                  <a:lnTo>
                    <a:pt x="317715" y="84455"/>
                  </a:lnTo>
                  <a:lnTo>
                    <a:pt x="317931" y="84493"/>
                  </a:lnTo>
                  <a:close/>
                </a:path>
                <a:path w="375919" h="92075">
                  <a:moveTo>
                    <a:pt x="317995" y="84505"/>
                  </a:moveTo>
                  <a:close/>
                </a:path>
                <a:path w="375919" h="92075">
                  <a:moveTo>
                    <a:pt x="318490" y="61468"/>
                  </a:moveTo>
                  <a:lnTo>
                    <a:pt x="318363" y="61010"/>
                  </a:lnTo>
                  <a:lnTo>
                    <a:pt x="318350" y="61226"/>
                  </a:lnTo>
                  <a:lnTo>
                    <a:pt x="318338" y="61607"/>
                  </a:lnTo>
                  <a:lnTo>
                    <a:pt x="318490" y="61468"/>
                  </a:lnTo>
                  <a:close/>
                </a:path>
                <a:path w="375919" h="92075">
                  <a:moveTo>
                    <a:pt x="322275" y="61036"/>
                  </a:moveTo>
                  <a:lnTo>
                    <a:pt x="322084" y="61379"/>
                  </a:lnTo>
                  <a:lnTo>
                    <a:pt x="322046" y="61760"/>
                  </a:lnTo>
                  <a:lnTo>
                    <a:pt x="322275" y="61036"/>
                  </a:lnTo>
                  <a:close/>
                </a:path>
                <a:path w="375919" h="92075">
                  <a:moveTo>
                    <a:pt x="324573" y="83616"/>
                  </a:moveTo>
                  <a:lnTo>
                    <a:pt x="324446" y="81584"/>
                  </a:lnTo>
                  <a:lnTo>
                    <a:pt x="324358" y="80657"/>
                  </a:lnTo>
                  <a:lnTo>
                    <a:pt x="324167" y="80822"/>
                  </a:lnTo>
                  <a:lnTo>
                    <a:pt x="323405" y="85013"/>
                  </a:lnTo>
                  <a:lnTo>
                    <a:pt x="324573" y="83616"/>
                  </a:lnTo>
                  <a:close/>
                </a:path>
                <a:path w="375919" h="92075">
                  <a:moveTo>
                    <a:pt x="325132" y="82588"/>
                  </a:moveTo>
                  <a:lnTo>
                    <a:pt x="324891" y="83235"/>
                  </a:lnTo>
                  <a:lnTo>
                    <a:pt x="324789" y="83362"/>
                  </a:lnTo>
                  <a:lnTo>
                    <a:pt x="324739" y="84505"/>
                  </a:lnTo>
                  <a:lnTo>
                    <a:pt x="325132" y="82588"/>
                  </a:lnTo>
                  <a:close/>
                </a:path>
                <a:path w="375919" h="92075">
                  <a:moveTo>
                    <a:pt x="329501" y="83172"/>
                  </a:moveTo>
                  <a:lnTo>
                    <a:pt x="329095" y="83807"/>
                  </a:lnTo>
                  <a:lnTo>
                    <a:pt x="329272" y="83616"/>
                  </a:lnTo>
                  <a:lnTo>
                    <a:pt x="329501" y="83172"/>
                  </a:lnTo>
                  <a:close/>
                </a:path>
                <a:path w="375919" h="92075">
                  <a:moveTo>
                    <a:pt x="330225" y="81965"/>
                  </a:moveTo>
                  <a:lnTo>
                    <a:pt x="329920" y="82473"/>
                  </a:lnTo>
                  <a:lnTo>
                    <a:pt x="329958" y="82003"/>
                  </a:lnTo>
                  <a:lnTo>
                    <a:pt x="329869" y="82473"/>
                  </a:lnTo>
                  <a:lnTo>
                    <a:pt x="329501" y="83235"/>
                  </a:lnTo>
                  <a:lnTo>
                    <a:pt x="329730" y="83108"/>
                  </a:lnTo>
                  <a:lnTo>
                    <a:pt x="329819" y="83997"/>
                  </a:lnTo>
                  <a:lnTo>
                    <a:pt x="329996" y="83108"/>
                  </a:lnTo>
                  <a:lnTo>
                    <a:pt x="330225" y="81965"/>
                  </a:lnTo>
                  <a:close/>
                </a:path>
                <a:path w="375919" h="92075">
                  <a:moveTo>
                    <a:pt x="330263" y="65519"/>
                  </a:moveTo>
                  <a:close/>
                </a:path>
                <a:path w="375919" h="92075">
                  <a:moveTo>
                    <a:pt x="330403" y="64947"/>
                  </a:moveTo>
                  <a:lnTo>
                    <a:pt x="330263" y="65519"/>
                  </a:lnTo>
                  <a:lnTo>
                    <a:pt x="330377" y="65074"/>
                  </a:lnTo>
                  <a:lnTo>
                    <a:pt x="330403" y="64947"/>
                  </a:lnTo>
                  <a:close/>
                </a:path>
                <a:path w="375919" h="92075">
                  <a:moveTo>
                    <a:pt x="331228" y="61175"/>
                  </a:moveTo>
                  <a:lnTo>
                    <a:pt x="331050" y="61518"/>
                  </a:lnTo>
                  <a:lnTo>
                    <a:pt x="331228" y="61175"/>
                  </a:lnTo>
                  <a:close/>
                </a:path>
                <a:path w="375919" h="92075">
                  <a:moveTo>
                    <a:pt x="331952" y="56692"/>
                  </a:moveTo>
                  <a:lnTo>
                    <a:pt x="330898" y="58470"/>
                  </a:lnTo>
                  <a:lnTo>
                    <a:pt x="330657" y="60629"/>
                  </a:lnTo>
                  <a:lnTo>
                    <a:pt x="330504" y="61010"/>
                  </a:lnTo>
                  <a:lnTo>
                    <a:pt x="329831" y="62661"/>
                  </a:lnTo>
                  <a:lnTo>
                    <a:pt x="331025" y="61391"/>
                  </a:lnTo>
                  <a:lnTo>
                    <a:pt x="331139" y="61010"/>
                  </a:lnTo>
                  <a:lnTo>
                    <a:pt x="331266" y="60375"/>
                  </a:lnTo>
                  <a:lnTo>
                    <a:pt x="331952" y="56692"/>
                  </a:lnTo>
                  <a:close/>
                </a:path>
                <a:path w="375919" h="92075">
                  <a:moveTo>
                    <a:pt x="332625" y="65582"/>
                  </a:moveTo>
                  <a:lnTo>
                    <a:pt x="332524" y="65201"/>
                  </a:lnTo>
                  <a:lnTo>
                    <a:pt x="332270" y="66598"/>
                  </a:lnTo>
                  <a:lnTo>
                    <a:pt x="332625" y="65582"/>
                  </a:lnTo>
                  <a:close/>
                </a:path>
                <a:path w="375919" h="92075">
                  <a:moveTo>
                    <a:pt x="332790" y="65074"/>
                  </a:moveTo>
                  <a:lnTo>
                    <a:pt x="332663" y="65468"/>
                  </a:lnTo>
                  <a:lnTo>
                    <a:pt x="332790" y="65709"/>
                  </a:lnTo>
                  <a:lnTo>
                    <a:pt x="332790" y="65074"/>
                  </a:lnTo>
                  <a:close/>
                </a:path>
                <a:path w="375919" h="92075">
                  <a:moveTo>
                    <a:pt x="333260" y="63842"/>
                  </a:moveTo>
                  <a:lnTo>
                    <a:pt x="333146" y="63411"/>
                  </a:lnTo>
                  <a:lnTo>
                    <a:pt x="333171" y="63690"/>
                  </a:lnTo>
                  <a:lnTo>
                    <a:pt x="333260" y="63842"/>
                  </a:lnTo>
                  <a:close/>
                </a:path>
                <a:path w="375919" h="92075">
                  <a:moveTo>
                    <a:pt x="333883" y="81838"/>
                  </a:moveTo>
                  <a:lnTo>
                    <a:pt x="333705" y="81838"/>
                  </a:lnTo>
                  <a:lnTo>
                    <a:pt x="333857" y="81965"/>
                  </a:lnTo>
                  <a:lnTo>
                    <a:pt x="333883" y="81838"/>
                  </a:lnTo>
                  <a:close/>
                </a:path>
                <a:path w="375919" h="92075">
                  <a:moveTo>
                    <a:pt x="335534" y="58470"/>
                  </a:moveTo>
                  <a:lnTo>
                    <a:pt x="335318" y="58724"/>
                  </a:lnTo>
                  <a:lnTo>
                    <a:pt x="335521" y="58801"/>
                  </a:lnTo>
                  <a:lnTo>
                    <a:pt x="335534" y="58470"/>
                  </a:lnTo>
                  <a:close/>
                </a:path>
                <a:path w="375919" h="92075">
                  <a:moveTo>
                    <a:pt x="335597" y="58978"/>
                  </a:moveTo>
                  <a:lnTo>
                    <a:pt x="335521" y="58801"/>
                  </a:lnTo>
                  <a:lnTo>
                    <a:pt x="335508" y="59347"/>
                  </a:lnTo>
                  <a:lnTo>
                    <a:pt x="335597" y="58978"/>
                  </a:lnTo>
                  <a:close/>
                </a:path>
                <a:path w="375919" h="92075">
                  <a:moveTo>
                    <a:pt x="337108" y="58254"/>
                  </a:moveTo>
                  <a:lnTo>
                    <a:pt x="336931" y="58496"/>
                  </a:lnTo>
                  <a:lnTo>
                    <a:pt x="337108" y="58254"/>
                  </a:lnTo>
                  <a:close/>
                </a:path>
                <a:path w="375919" h="92075">
                  <a:moveTo>
                    <a:pt x="337146" y="59613"/>
                  </a:moveTo>
                  <a:lnTo>
                    <a:pt x="336880" y="59740"/>
                  </a:lnTo>
                  <a:lnTo>
                    <a:pt x="336778" y="59867"/>
                  </a:lnTo>
                  <a:lnTo>
                    <a:pt x="336931" y="59867"/>
                  </a:lnTo>
                  <a:lnTo>
                    <a:pt x="337146" y="59613"/>
                  </a:lnTo>
                  <a:close/>
                </a:path>
                <a:path w="375919" h="92075">
                  <a:moveTo>
                    <a:pt x="340055" y="79781"/>
                  </a:moveTo>
                  <a:lnTo>
                    <a:pt x="339966" y="79552"/>
                  </a:lnTo>
                  <a:lnTo>
                    <a:pt x="339864" y="79222"/>
                  </a:lnTo>
                  <a:lnTo>
                    <a:pt x="339623" y="79629"/>
                  </a:lnTo>
                  <a:lnTo>
                    <a:pt x="339674" y="80238"/>
                  </a:lnTo>
                  <a:lnTo>
                    <a:pt x="339839" y="80149"/>
                  </a:lnTo>
                  <a:lnTo>
                    <a:pt x="340055" y="79781"/>
                  </a:lnTo>
                  <a:close/>
                </a:path>
                <a:path w="375919" h="92075">
                  <a:moveTo>
                    <a:pt x="340474" y="63017"/>
                  </a:moveTo>
                  <a:lnTo>
                    <a:pt x="340461" y="62839"/>
                  </a:lnTo>
                  <a:lnTo>
                    <a:pt x="340372" y="63080"/>
                  </a:lnTo>
                  <a:lnTo>
                    <a:pt x="340436" y="63258"/>
                  </a:lnTo>
                  <a:lnTo>
                    <a:pt x="340474" y="63017"/>
                  </a:lnTo>
                  <a:close/>
                </a:path>
                <a:path w="375919" h="92075">
                  <a:moveTo>
                    <a:pt x="340664" y="78511"/>
                  </a:moveTo>
                  <a:lnTo>
                    <a:pt x="340245" y="79476"/>
                  </a:lnTo>
                  <a:lnTo>
                    <a:pt x="340067" y="79781"/>
                  </a:lnTo>
                  <a:lnTo>
                    <a:pt x="340194" y="80035"/>
                  </a:lnTo>
                  <a:lnTo>
                    <a:pt x="340664" y="78536"/>
                  </a:lnTo>
                  <a:close/>
                </a:path>
                <a:path w="375919" h="92075">
                  <a:moveTo>
                    <a:pt x="342163" y="66611"/>
                  </a:moveTo>
                  <a:lnTo>
                    <a:pt x="342036" y="66814"/>
                  </a:lnTo>
                  <a:lnTo>
                    <a:pt x="341909" y="67005"/>
                  </a:lnTo>
                  <a:lnTo>
                    <a:pt x="341858" y="67310"/>
                  </a:lnTo>
                  <a:lnTo>
                    <a:pt x="341985" y="67246"/>
                  </a:lnTo>
                  <a:lnTo>
                    <a:pt x="342099" y="66916"/>
                  </a:lnTo>
                  <a:lnTo>
                    <a:pt x="342163" y="66611"/>
                  </a:lnTo>
                  <a:close/>
                </a:path>
                <a:path w="375919" h="92075">
                  <a:moveTo>
                    <a:pt x="342379" y="62407"/>
                  </a:moveTo>
                  <a:lnTo>
                    <a:pt x="341884" y="63169"/>
                  </a:lnTo>
                  <a:lnTo>
                    <a:pt x="341807" y="64223"/>
                  </a:lnTo>
                  <a:lnTo>
                    <a:pt x="342379" y="62407"/>
                  </a:lnTo>
                  <a:close/>
                </a:path>
                <a:path w="375919" h="92075">
                  <a:moveTo>
                    <a:pt x="345097" y="84124"/>
                  </a:moveTo>
                  <a:lnTo>
                    <a:pt x="344970" y="81076"/>
                  </a:lnTo>
                  <a:lnTo>
                    <a:pt x="344487" y="84378"/>
                  </a:lnTo>
                  <a:lnTo>
                    <a:pt x="345097" y="84124"/>
                  </a:lnTo>
                  <a:close/>
                </a:path>
                <a:path w="375919" h="92075">
                  <a:moveTo>
                    <a:pt x="345630" y="64312"/>
                  </a:moveTo>
                  <a:lnTo>
                    <a:pt x="344805" y="66598"/>
                  </a:lnTo>
                  <a:lnTo>
                    <a:pt x="345440" y="66294"/>
                  </a:lnTo>
                  <a:lnTo>
                    <a:pt x="345630" y="64312"/>
                  </a:lnTo>
                  <a:close/>
                </a:path>
                <a:path w="375919" h="92075">
                  <a:moveTo>
                    <a:pt x="345871" y="66090"/>
                  </a:moveTo>
                  <a:lnTo>
                    <a:pt x="345440" y="66294"/>
                  </a:lnTo>
                  <a:lnTo>
                    <a:pt x="345287" y="67932"/>
                  </a:lnTo>
                  <a:lnTo>
                    <a:pt x="345871" y="66090"/>
                  </a:lnTo>
                  <a:close/>
                </a:path>
                <a:path w="375919" h="92075">
                  <a:moveTo>
                    <a:pt x="350024" y="68630"/>
                  </a:moveTo>
                  <a:lnTo>
                    <a:pt x="349770" y="68681"/>
                  </a:lnTo>
                  <a:lnTo>
                    <a:pt x="349872" y="68948"/>
                  </a:lnTo>
                  <a:lnTo>
                    <a:pt x="350024" y="68630"/>
                  </a:lnTo>
                  <a:close/>
                </a:path>
                <a:path w="375919" h="92075">
                  <a:moveTo>
                    <a:pt x="354761" y="72199"/>
                  </a:moveTo>
                  <a:lnTo>
                    <a:pt x="354660" y="71056"/>
                  </a:lnTo>
                  <a:lnTo>
                    <a:pt x="354380" y="72148"/>
                  </a:lnTo>
                  <a:lnTo>
                    <a:pt x="354647" y="71920"/>
                  </a:lnTo>
                  <a:lnTo>
                    <a:pt x="354761" y="72199"/>
                  </a:lnTo>
                  <a:close/>
                </a:path>
                <a:path w="375919" h="92075">
                  <a:moveTo>
                    <a:pt x="354812" y="72402"/>
                  </a:moveTo>
                  <a:lnTo>
                    <a:pt x="354799" y="72263"/>
                  </a:lnTo>
                  <a:lnTo>
                    <a:pt x="354799" y="72631"/>
                  </a:lnTo>
                  <a:lnTo>
                    <a:pt x="354812" y="72402"/>
                  </a:lnTo>
                  <a:close/>
                </a:path>
                <a:path w="375919" h="92075">
                  <a:moveTo>
                    <a:pt x="357403" y="76746"/>
                  </a:moveTo>
                  <a:lnTo>
                    <a:pt x="357276" y="77012"/>
                  </a:lnTo>
                  <a:lnTo>
                    <a:pt x="357403" y="76746"/>
                  </a:lnTo>
                  <a:close/>
                </a:path>
                <a:path w="375919" h="92075">
                  <a:moveTo>
                    <a:pt x="357797" y="75869"/>
                  </a:moveTo>
                  <a:lnTo>
                    <a:pt x="357517" y="76377"/>
                  </a:lnTo>
                  <a:lnTo>
                    <a:pt x="357403" y="76746"/>
                  </a:lnTo>
                  <a:lnTo>
                    <a:pt x="357797" y="75869"/>
                  </a:lnTo>
                  <a:close/>
                </a:path>
                <a:path w="375919" h="92075">
                  <a:moveTo>
                    <a:pt x="358127" y="73075"/>
                  </a:moveTo>
                  <a:lnTo>
                    <a:pt x="358076" y="73202"/>
                  </a:lnTo>
                  <a:lnTo>
                    <a:pt x="357606" y="75552"/>
                  </a:lnTo>
                  <a:lnTo>
                    <a:pt x="358127" y="74218"/>
                  </a:lnTo>
                  <a:lnTo>
                    <a:pt x="358127" y="73075"/>
                  </a:lnTo>
                  <a:close/>
                </a:path>
                <a:path w="375919" h="92075">
                  <a:moveTo>
                    <a:pt x="358457" y="82219"/>
                  </a:moveTo>
                  <a:lnTo>
                    <a:pt x="358178" y="83108"/>
                  </a:lnTo>
                  <a:lnTo>
                    <a:pt x="358457" y="82219"/>
                  </a:lnTo>
                  <a:close/>
                </a:path>
                <a:path w="375919" h="92075">
                  <a:moveTo>
                    <a:pt x="358648" y="84035"/>
                  </a:moveTo>
                  <a:lnTo>
                    <a:pt x="358597" y="84289"/>
                  </a:lnTo>
                  <a:lnTo>
                    <a:pt x="358559" y="84556"/>
                  </a:lnTo>
                  <a:lnTo>
                    <a:pt x="358546" y="84797"/>
                  </a:lnTo>
                  <a:lnTo>
                    <a:pt x="358571" y="84607"/>
                  </a:lnTo>
                  <a:lnTo>
                    <a:pt x="358609" y="84328"/>
                  </a:lnTo>
                  <a:lnTo>
                    <a:pt x="358648" y="84035"/>
                  </a:lnTo>
                  <a:close/>
                </a:path>
                <a:path w="375919" h="92075">
                  <a:moveTo>
                    <a:pt x="360934" y="82588"/>
                  </a:moveTo>
                  <a:lnTo>
                    <a:pt x="360883" y="80822"/>
                  </a:lnTo>
                  <a:lnTo>
                    <a:pt x="360286" y="83108"/>
                  </a:lnTo>
                  <a:lnTo>
                    <a:pt x="360756" y="83108"/>
                  </a:lnTo>
                  <a:lnTo>
                    <a:pt x="360934" y="82588"/>
                  </a:lnTo>
                  <a:close/>
                </a:path>
                <a:path w="375919" h="92075">
                  <a:moveTo>
                    <a:pt x="361823" y="69583"/>
                  </a:moveTo>
                  <a:lnTo>
                    <a:pt x="361276" y="70904"/>
                  </a:lnTo>
                  <a:lnTo>
                    <a:pt x="361403" y="70916"/>
                  </a:lnTo>
                  <a:lnTo>
                    <a:pt x="361518" y="70535"/>
                  </a:lnTo>
                  <a:lnTo>
                    <a:pt x="361657" y="70078"/>
                  </a:lnTo>
                  <a:lnTo>
                    <a:pt x="361823" y="69583"/>
                  </a:lnTo>
                  <a:close/>
                </a:path>
                <a:path w="375919" h="92075">
                  <a:moveTo>
                    <a:pt x="362953" y="81711"/>
                  </a:moveTo>
                  <a:lnTo>
                    <a:pt x="361746" y="81711"/>
                  </a:lnTo>
                  <a:lnTo>
                    <a:pt x="361429" y="81711"/>
                  </a:lnTo>
                  <a:lnTo>
                    <a:pt x="361175" y="82219"/>
                  </a:lnTo>
                  <a:lnTo>
                    <a:pt x="361086" y="82588"/>
                  </a:lnTo>
                  <a:lnTo>
                    <a:pt x="360718" y="85648"/>
                  </a:lnTo>
                  <a:lnTo>
                    <a:pt x="360972" y="84886"/>
                  </a:lnTo>
                  <a:lnTo>
                    <a:pt x="361149" y="85394"/>
                  </a:lnTo>
                  <a:lnTo>
                    <a:pt x="361264" y="86461"/>
                  </a:lnTo>
                  <a:lnTo>
                    <a:pt x="361251" y="85877"/>
                  </a:lnTo>
                  <a:lnTo>
                    <a:pt x="361480" y="86918"/>
                  </a:lnTo>
                  <a:lnTo>
                    <a:pt x="361607" y="85775"/>
                  </a:lnTo>
                  <a:lnTo>
                    <a:pt x="361899" y="84886"/>
                  </a:lnTo>
                  <a:lnTo>
                    <a:pt x="362953" y="81711"/>
                  </a:lnTo>
                  <a:close/>
                </a:path>
                <a:path w="375919" h="92075">
                  <a:moveTo>
                    <a:pt x="363181" y="86055"/>
                  </a:moveTo>
                  <a:lnTo>
                    <a:pt x="362826" y="87287"/>
                  </a:lnTo>
                  <a:lnTo>
                    <a:pt x="362978" y="86791"/>
                  </a:lnTo>
                  <a:lnTo>
                    <a:pt x="363080" y="86423"/>
                  </a:lnTo>
                  <a:lnTo>
                    <a:pt x="363181" y="86080"/>
                  </a:lnTo>
                  <a:close/>
                </a:path>
                <a:path w="375919" h="92075">
                  <a:moveTo>
                    <a:pt x="364451" y="89585"/>
                  </a:moveTo>
                  <a:lnTo>
                    <a:pt x="364350" y="88709"/>
                  </a:lnTo>
                  <a:lnTo>
                    <a:pt x="363931" y="90220"/>
                  </a:lnTo>
                  <a:lnTo>
                    <a:pt x="364451" y="89585"/>
                  </a:lnTo>
                  <a:close/>
                </a:path>
                <a:path w="375919" h="92075">
                  <a:moveTo>
                    <a:pt x="364642" y="87680"/>
                  </a:moveTo>
                  <a:lnTo>
                    <a:pt x="364388" y="88023"/>
                  </a:lnTo>
                  <a:lnTo>
                    <a:pt x="364350" y="88709"/>
                  </a:lnTo>
                  <a:lnTo>
                    <a:pt x="364642" y="87680"/>
                  </a:lnTo>
                  <a:close/>
                </a:path>
                <a:path w="375919" h="92075">
                  <a:moveTo>
                    <a:pt x="365912" y="71513"/>
                  </a:moveTo>
                  <a:lnTo>
                    <a:pt x="365836" y="71361"/>
                  </a:lnTo>
                  <a:lnTo>
                    <a:pt x="365074" y="74206"/>
                  </a:lnTo>
                  <a:lnTo>
                    <a:pt x="364718" y="75438"/>
                  </a:lnTo>
                  <a:lnTo>
                    <a:pt x="365074" y="74282"/>
                  </a:lnTo>
                  <a:lnTo>
                    <a:pt x="365302" y="73736"/>
                  </a:lnTo>
                  <a:lnTo>
                    <a:pt x="365442" y="73545"/>
                  </a:lnTo>
                  <a:lnTo>
                    <a:pt x="365709" y="72351"/>
                  </a:lnTo>
                  <a:lnTo>
                    <a:pt x="365912" y="71513"/>
                  </a:lnTo>
                  <a:close/>
                </a:path>
                <a:path w="375919" h="92075">
                  <a:moveTo>
                    <a:pt x="367144" y="78028"/>
                  </a:moveTo>
                  <a:lnTo>
                    <a:pt x="366649" y="78270"/>
                  </a:lnTo>
                  <a:lnTo>
                    <a:pt x="366433" y="79184"/>
                  </a:lnTo>
                  <a:lnTo>
                    <a:pt x="367144" y="78028"/>
                  </a:lnTo>
                  <a:close/>
                </a:path>
                <a:path w="375919" h="92075">
                  <a:moveTo>
                    <a:pt x="368325" y="90830"/>
                  </a:moveTo>
                  <a:lnTo>
                    <a:pt x="368173" y="91033"/>
                  </a:lnTo>
                  <a:lnTo>
                    <a:pt x="368122" y="91401"/>
                  </a:lnTo>
                  <a:lnTo>
                    <a:pt x="368325" y="90830"/>
                  </a:lnTo>
                  <a:close/>
                </a:path>
                <a:path w="375919" h="92075">
                  <a:moveTo>
                    <a:pt x="368554" y="75768"/>
                  </a:moveTo>
                  <a:lnTo>
                    <a:pt x="367995" y="75285"/>
                  </a:lnTo>
                  <a:lnTo>
                    <a:pt x="368477" y="76301"/>
                  </a:lnTo>
                  <a:lnTo>
                    <a:pt x="368554" y="75768"/>
                  </a:lnTo>
                  <a:close/>
                </a:path>
                <a:path w="375919" h="92075">
                  <a:moveTo>
                    <a:pt x="368668" y="89903"/>
                  </a:moveTo>
                  <a:lnTo>
                    <a:pt x="368325" y="90830"/>
                  </a:lnTo>
                  <a:lnTo>
                    <a:pt x="368668" y="89903"/>
                  </a:lnTo>
                  <a:close/>
                </a:path>
                <a:path w="375919" h="92075">
                  <a:moveTo>
                    <a:pt x="368681" y="76758"/>
                  </a:moveTo>
                  <a:lnTo>
                    <a:pt x="367753" y="78778"/>
                  </a:lnTo>
                  <a:lnTo>
                    <a:pt x="368274" y="78270"/>
                  </a:lnTo>
                  <a:lnTo>
                    <a:pt x="368681" y="76758"/>
                  </a:lnTo>
                  <a:close/>
                </a:path>
                <a:path w="375919" h="92075">
                  <a:moveTo>
                    <a:pt x="368719" y="87261"/>
                  </a:moveTo>
                  <a:lnTo>
                    <a:pt x="368071" y="88950"/>
                  </a:lnTo>
                  <a:lnTo>
                    <a:pt x="368134" y="89903"/>
                  </a:lnTo>
                  <a:lnTo>
                    <a:pt x="367982" y="91287"/>
                  </a:lnTo>
                  <a:lnTo>
                    <a:pt x="368173" y="91033"/>
                  </a:lnTo>
                  <a:lnTo>
                    <a:pt x="368719" y="87261"/>
                  </a:lnTo>
                  <a:close/>
                </a:path>
                <a:path w="375919" h="92075">
                  <a:moveTo>
                    <a:pt x="368973" y="73596"/>
                  </a:moveTo>
                  <a:lnTo>
                    <a:pt x="368554" y="75768"/>
                  </a:lnTo>
                  <a:lnTo>
                    <a:pt x="368795" y="75971"/>
                  </a:lnTo>
                  <a:lnTo>
                    <a:pt x="368973" y="73596"/>
                  </a:lnTo>
                  <a:close/>
                </a:path>
                <a:path w="375919" h="92075">
                  <a:moveTo>
                    <a:pt x="369252" y="73469"/>
                  </a:moveTo>
                  <a:lnTo>
                    <a:pt x="369239" y="69951"/>
                  </a:lnTo>
                  <a:lnTo>
                    <a:pt x="368973" y="73596"/>
                  </a:lnTo>
                  <a:lnTo>
                    <a:pt x="369252" y="73469"/>
                  </a:lnTo>
                  <a:close/>
                </a:path>
                <a:path w="375919" h="92075">
                  <a:moveTo>
                    <a:pt x="369557" y="89763"/>
                  </a:moveTo>
                  <a:lnTo>
                    <a:pt x="369417" y="89789"/>
                  </a:lnTo>
                  <a:lnTo>
                    <a:pt x="369557" y="89763"/>
                  </a:lnTo>
                  <a:close/>
                </a:path>
                <a:path w="375919" h="92075">
                  <a:moveTo>
                    <a:pt x="369989" y="89344"/>
                  </a:moveTo>
                  <a:lnTo>
                    <a:pt x="369887" y="89471"/>
                  </a:lnTo>
                  <a:lnTo>
                    <a:pt x="369722" y="89649"/>
                  </a:lnTo>
                  <a:lnTo>
                    <a:pt x="369570" y="90170"/>
                  </a:lnTo>
                  <a:lnTo>
                    <a:pt x="369684" y="90017"/>
                  </a:lnTo>
                  <a:lnTo>
                    <a:pt x="369824" y="89725"/>
                  </a:lnTo>
                  <a:lnTo>
                    <a:pt x="369989" y="89344"/>
                  </a:lnTo>
                  <a:close/>
                </a:path>
                <a:path w="375919" h="92075">
                  <a:moveTo>
                    <a:pt x="369989" y="88569"/>
                  </a:moveTo>
                  <a:lnTo>
                    <a:pt x="369773" y="89281"/>
                  </a:lnTo>
                  <a:lnTo>
                    <a:pt x="369646" y="89636"/>
                  </a:lnTo>
                  <a:lnTo>
                    <a:pt x="369557" y="89763"/>
                  </a:lnTo>
                  <a:lnTo>
                    <a:pt x="369722" y="89649"/>
                  </a:lnTo>
                  <a:lnTo>
                    <a:pt x="369824" y="89217"/>
                  </a:lnTo>
                  <a:lnTo>
                    <a:pt x="369925" y="88823"/>
                  </a:lnTo>
                  <a:lnTo>
                    <a:pt x="369989" y="88569"/>
                  </a:lnTo>
                  <a:close/>
                </a:path>
                <a:path w="375919" h="92075">
                  <a:moveTo>
                    <a:pt x="371373" y="85521"/>
                  </a:moveTo>
                  <a:lnTo>
                    <a:pt x="371348" y="83997"/>
                  </a:lnTo>
                  <a:lnTo>
                    <a:pt x="371259" y="84378"/>
                  </a:lnTo>
                  <a:lnTo>
                    <a:pt x="371132" y="85255"/>
                  </a:lnTo>
                  <a:lnTo>
                    <a:pt x="371373" y="85521"/>
                  </a:lnTo>
                  <a:close/>
                </a:path>
                <a:path w="375919" h="92075">
                  <a:moveTo>
                    <a:pt x="371513" y="90614"/>
                  </a:moveTo>
                  <a:lnTo>
                    <a:pt x="371309" y="90919"/>
                  </a:lnTo>
                  <a:lnTo>
                    <a:pt x="371360" y="91071"/>
                  </a:lnTo>
                  <a:lnTo>
                    <a:pt x="371424" y="90881"/>
                  </a:lnTo>
                  <a:lnTo>
                    <a:pt x="371475" y="90728"/>
                  </a:lnTo>
                  <a:close/>
                </a:path>
                <a:path w="375919" h="92075">
                  <a:moveTo>
                    <a:pt x="371703" y="90309"/>
                  </a:moveTo>
                  <a:lnTo>
                    <a:pt x="371513" y="90614"/>
                  </a:lnTo>
                  <a:lnTo>
                    <a:pt x="371703" y="90309"/>
                  </a:lnTo>
                  <a:close/>
                </a:path>
                <a:path w="375919" h="92075">
                  <a:moveTo>
                    <a:pt x="371716" y="88823"/>
                  </a:moveTo>
                  <a:lnTo>
                    <a:pt x="371525" y="88950"/>
                  </a:lnTo>
                  <a:lnTo>
                    <a:pt x="371462" y="89077"/>
                  </a:lnTo>
                  <a:lnTo>
                    <a:pt x="371348" y="89585"/>
                  </a:lnTo>
                  <a:lnTo>
                    <a:pt x="371716" y="88823"/>
                  </a:lnTo>
                  <a:close/>
                </a:path>
                <a:path w="375919" h="92075">
                  <a:moveTo>
                    <a:pt x="371729" y="87807"/>
                  </a:moveTo>
                  <a:lnTo>
                    <a:pt x="371144" y="88569"/>
                  </a:lnTo>
                  <a:lnTo>
                    <a:pt x="370713" y="89712"/>
                  </a:lnTo>
                  <a:lnTo>
                    <a:pt x="371348" y="89077"/>
                  </a:lnTo>
                  <a:lnTo>
                    <a:pt x="371475" y="88988"/>
                  </a:lnTo>
                  <a:lnTo>
                    <a:pt x="371729" y="87807"/>
                  </a:lnTo>
                  <a:close/>
                </a:path>
                <a:path w="375919" h="92075">
                  <a:moveTo>
                    <a:pt x="372097" y="78028"/>
                  </a:moveTo>
                  <a:lnTo>
                    <a:pt x="371195" y="81584"/>
                  </a:lnTo>
                  <a:lnTo>
                    <a:pt x="371424" y="81076"/>
                  </a:lnTo>
                  <a:lnTo>
                    <a:pt x="371538" y="80657"/>
                  </a:lnTo>
                  <a:lnTo>
                    <a:pt x="371830" y="80314"/>
                  </a:lnTo>
                  <a:lnTo>
                    <a:pt x="371957" y="79997"/>
                  </a:lnTo>
                  <a:lnTo>
                    <a:pt x="372097" y="78028"/>
                  </a:lnTo>
                  <a:close/>
                </a:path>
                <a:path w="375919" h="92075">
                  <a:moveTo>
                    <a:pt x="372135" y="89662"/>
                  </a:moveTo>
                  <a:lnTo>
                    <a:pt x="371703" y="90309"/>
                  </a:lnTo>
                  <a:lnTo>
                    <a:pt x="371856" y="90449"/>
                  </a:lnTo>
                  <a:lnTo>
                    <a:pt x="372135" y="89662"/>
                  </a:lnTo>
                  <a:close/>
                </a:path>
                <a:path w="375919" h="92075">
                  <a:moveTo>
                    <a:pt x="372287" y="80949"/>
                  </a:moveTo>
                  <a:lnTo>
                    <a:pt x="370776" y="84251"/>
                  </a:lnTo>
                  <a:lnTo>
                    <a:pt x="371005" y="82854"/>
                  </a:lnTo>
                  <a:lnTo>
                    <a:pt x="371246" y="81838"/>
                  </a:lnTo>
                  <a:lnTo>
                    <a:pt x="371195" y="81584"/>
                  </a:lnTo>
                  <a:lnTo>
                    <a:pt x="371284" y="80822"/>
                  </a:lnTo>
                  <a:lnTo>
                    <a:pt x="371360" y="80187"/>
                  </a:lnTo>
                  <a:lnTo>
                    <a:pt x="371436" y="79552"/>
                  </a:lnTo>
                  <a:lnTo>
                    <a:pt x="371551" y="78765"/>
                  </a:lnTo>
                  <a:lnTo>
                    <a:pt x="371690" y="78409"/>
                  </a:lnTo>
                  <a:lnTo>
                    <a:pt x="370967" y="79552"/>
                  </a:lnTo>
                  <a:lnTo>
                    <a:pt x="371284" y="78765"/>
                  </a:lnTo>
                  <a:lnTo>
                    <a:pt x="371640" y="76885"/>
                  </a:lnTo>
                  <a:lnTo>
                    <a:pt x="371703" y="76746"/>
                  </a:lnTo>
                  <a:lnTo>
                    <a:pt x="371767" y="77266"/>
                  </a:lnTo>
                  <a:lnTo>
                    <a:pt x="371754" y="76631"/>
                  </a:lnTo>
                  <a:lnTo>
                    <a:pt x="371716" y="74726"/>
                  </a:lnTo>
                  <a:lnTo>
                    <a:pt x="369798" y="80187"/>
                  </a:lnTo>
                  <a:lnTo>
                    <a:pt x="370370" y="77012"/>
                  </a:lnTo>
                  <a:lnTo>
                    <a:pt x="370509" y="76631"/>
                  </a:lnTo>
                  <a:lnTo>
                    <a:pt x="369316" y="77647"/>
                  </a:lnTo>
                  <a:lnTo>
                    <a:pt x="369189" y="77901"/>
                  </a:lnTo>
                  <a:lnTo>
                    <a:pt x="369430" y="78917"/>
                  </a:lnTo>
                  <a:lnTo>
                    <a:pt x="369531" y="79806"/>
                  </a:lnTo>
                  <a:lnTo>
                    <a:pt x="367906" y="83108"/>
                  </a:lnTo>
                  <a:lnTo>
                    <a:pt x="368300" y="81076"/>
                  </a:lnTo>
                  <a:lnTo>
                    <a:pt x="368503" y="80060"/>
                  </a:lnTo>
                  <a:lnTo>
                    <a:pt x="368833" y="78409"/>
                  </a:lnTo>
                  <a:lnTo>
                    <a:pt x="369430" y="75361"/>
                  </a:lnTo>
                  <a:lnTo>
                    <a:pt x="368528" y="78409"/>
                  </a:lnTo>
                  <a:lnTo>
                    <a:pt x="368388" y="78155"/>
                  </a:lnTo>
                  <a:lnTo>
                    <a:pt x="367639" y="80060"/>
                  </a:lnTo>
                  <a:lnTo>
                    <a:pt x="367753" y="78778"/>
                  </a:lnTo>
                  <a:lnTo>
                    <a:pt x="367906" y="77139"/>
                  </a:lnTo>
                  <a:lnTo>
                    <a:pt x="365975" y="81076"/>
                  </a:lnTo>
                  <a:lnTo>
                    <a:pt x="366102" y="80568"/>
                  </a:lnTo>
                  <a:lnTo>
                    <a:pt x="366166" y="80314"/>
                  </a:lnTo>
                  <a:lnTo>
                    <a:pt x="366344" y="79552"/>
                  </a:lnTo>
                  <a:lnTo>
                    <a:pt x="366433" y="79184"/>
                  </a:lnTo>
                  <a:lnTo>
                    <a:pt x="366204" y="79552"/>
                  </a:lnTo>
                  <a:lnTo>
                    <a:pt x="366445" y="78536"/>
                  </a:lnTo>
                  <a:lnTo>
                    <a:pt x="366369" y="78409"/>
                  </a:lnTo>
                  <a:lnTo>
                    <a:pt x="366623" y="78282"/>
                  </a:lnTo>
                  <a:lnTo>
                    <a:pt x="367157" y="76123"/>
                  </a:lnTo>
                  <a:lnTo>
                    <a:pt x="366674" y="77520"/>
                  </a:lnTo>
                  <a:lnTo>
                    <a:pt x="367436" y="74218"/>
                  </a:lnTo>
                  <a:lnTo>
                    <a:pt x="365366" y="80314"/>
                  </a:lnTo>
                  <a:lnTo>
                    <a:pt x="365467" y="79044"/>
                  </a:lnTo>
                  <a:lnTo>
                    <a:pt x="365506" y="78663"/>
                  </a:lnTo>
                  <a:lnTo>
                    <a:pt x="365607" y="77647"/>
                  </a:lnTo>
                  <a:lnTo>
                    <a:pt x="366407" y="75107"/>
                  </a:lnTo>
                  <a:lnTo>
                    <a:pt x="366445" y="76631"/>
                  </a:lnTo>
                  <a:lnTo>
                    <a:pt x="366572" y="75107"/>
                  </a:lnTo>
                  <a:lnTo>
                    <a:pt x="366649" y="74091"/>
                  </a:lnTo>
                  <a:lnTo>
                    <a:pt x="365188" y="78663"/>
                  </a:lnTo>
                  <a:lnTo>
                    <a:pt x="365252" y="78155"/>
                  </a:lnTo>
                  <a:lnTo>
                    <a:pt x="365391" y="77266"/>
                  </a:lnTo>
                  <a:lnTo>
                    <a:pt x="366039" y="72821"/>
                  </a:lnTo>
                  <a:lnTo>
                    <a:pt x="365442" y="73583"/>
                  </a:lnTo>
                  <a:lnTo>
                    <a:pt x="364477" y="77266"/>
                  </a:lnTo>
                  <a:lnTo>
                    <a:pt x="364464" y="77139"/>
                  </a:lnTo>
                  <a:lnTo>
                    <a:pt x="364350" y="75996"/>
                  </a:lnTo>
                  <a:lnTo>
                    <a:pt x="364236" y="74980"/>
                  </a:lnTo>
                  <a:lnTo>
                    <a:pt x="363296" y="75996"/>
                  </a:lnTo>
                  <a:lnTo>
                    <a:pt x="363512" y="75234"/>
                  </a:lnTo>
                  <a:lnTo>
                    <a:pt x="363613" y="74853"/>
                  </a:lnTo>
                  <a:lnTo>
                    <a:pt x="363524" y="74599"/>
                  </a:lnTo>
                  <a:lnTo>
                    <a:pt x="362623" y="73710"/>
                  </a:lnTo>
                  <a:lnTo>
                    <a:pt x="362508" y="72948"/>
                  </a:lnTo>
                  <a:lnTo>
                    <a:pt x="362559" y="71551"/>
                  </a:lnTo>
                  <a:lnTo>
                    <a:pt x="361505" y="75234"/>
                  </a:lnTo>
                  <a:lnTo>
                    <a:pt x="361442" y="75107"/>
                  </a:lnTo>
                  <a:lnTo>
                    <a:pt x="361086" y="74472"/>
                  </a:lnTo>
                  <a:lnTo>
                    <a:pt x="360451" y="75107"/>
                  </a:lnTo>
                  <a:lnTo>
                    <a:pt x="360895" y="73329"/>
                  </a:lnTo>
                  <a:lnTo>
                    <a:pt x="360959" y="73075"/>
                  </a:lnTo>
                  <a:lnTo>
                    <a:pt x="361073" y="72694"/>
                  </a:lnTo>
                  <a:lnTo>
                    <a:pt x="361378" y="71932"/>
                  </a:lnTo>
                  <a:lnTo>
                    <a:pt x="361810" y="71043"/>
                  </a:lnTo>
                  <a:lnTo>
                    <a:pt x="361391" y="71043"/>
                  </a:lnTo>
                  <a:lnTo>
                    <a:pt x="361035" y="72059"/>
                  </a:lnTo>
                  <a:lnTo>
                    <a:pt x="360705" y="72694"/>
                  </a:lnTo>
                  <a:lnTo>
                    <a:pt x="360349" y="73075"/>
                  </a:lnTo>
                  <a:lnTo>
                    <a:pt x="361124" y="70408"/>
                  </a:lnTo>
                  <a:lnTo>
                    <a:pt x="360540" y="70408"/>
                  </a:lnTo>
                  <a:lnTo>
                    <a:pt x="359219" y="73329"/>
                  </a:lnTo>
                  <a:lnTo>
                    <a:pt x="358965" y="71297"/>
                  </a:lnTo>
                  <a:lnTo>
                    <a:pt x="358394" y="73583"/>
                  </a:lnTo>
                  <a:lnTo>
                    <a:pt x="358267" y="74218"/>
                  </a:lnTo>
                  <a:lnTo>
                    <a:pt x="357797" y="78270"/>
                  </a:lnTo>
                  <a:lnTo>
                    <a:pt x="357670" y="78765"/>
                  </a:lnTo>
                  <a:lnTo>
                    <a:pt x="356577" y="80314"/>
                  </a:lnTo>
                  <a:lnTo>
                    <a:pt x="357276" y="77266"/>
                  </a:lnTo>
                  <a:lnTo>
                    <a:pt x="357276" y="77012"/>
                  </a:lnTo>
                  <a:lnTo>
                    <a:pt x="357428" y="75869"/>
                  </a:lnTo>
                  <a:lnTo>
                    <a:pt x="357543" y="74853"/>
                  </a:lnTo>
                  <a:lnTo>
                    <a:pt x="357695" y="74218"/>
                  </a:lnTo>
                  <a:lnTo>
                    <a:pt x="357822" y="73710"/>
                  </a:lnTo>
                  <a:lnTo>
                    <a:pt x="357492" y="74218"/>
                  </a:lnTo>
                  <a:lnTo>
                    <a:pt x="357911" y="72694"/>
                  </a:lnTo>
                  <a:lnTo>
                    <a:pt x="358025" y="72567"/>
                  </a:lnTo>
                  <a:lnTo>
                    <a:pt x="357924" y="73583"/>
                  </a:lnTo>
                  <a:lnTo>
                    <a:pt x="358025" y="73329"/>
                  </a:lnTo>
                  <a:lnTo>
                    <a:pt x="358114" y="72948"/>
                  </a:lnTo>
                  <a:lnTo>
                    <a:pt x="358127" y="73075"/>
                  </a:lnTo>
                  <a:lnTo>
                    <a:pt x="358165" y="72948"/>
                  </a:lnTo>
                  <a:lnTo>
                    <a:pt x="358114" y="72567"/>
                  </a:lnTo>
                  <a:lnTo>
                    <a:pt x="358063" y="72440"/>
                  </a:lnTo>
                  <a:lnTo>
                    <a:pt x="358178" y="69773"/>
                  </a:lnTo>
                  <a:lnTo>
                    <a:pt x="358216" y="69519"/>
                  </a:lnTo>
                  <a:lnTo>
                    <a:pt x="357555" y="72313"/>
                  </a:lnTo>
                  <a:lnTo>
                    <a:pt x="357276" y="72440"/>
                  </a:lnTo>
                  <a:lnTo>
                    <a:pt x="356704" y="72440"/>
                  </a:lnTo>
                  <a:lnTo>
                    <a:pt x="357009" y="71678"/>
                  </a:lnTo>
                  <a:lnTo>
                    <a:pt x="357568" y="70281"/>
                  </a:lnTo>
                  <a:lnTo>
                    <a:pt x="357606" y="68884"/>
                  </a:lnTo>
                  <a:lnTo>
                    <a:pt x="357136" y="70281"/>
                  </a:lnTo>
                  <a:lnTo>
                    <a:pt x="357136" y="68757"/>
                  </a:lnTo>
                  <a:lnTo>
                    <a:pt x="356400" y="71678"/>
                  </a:lnTo>
                  <a:lnTo>
                    <a:pt x="356235" y="71678"/>
                  </a:lnTo>
                  <a:lnTo>
                    <a:pt x="356463" y="70662"/>
                  </a:lnTo>
                  <a:lnTo>
                    <a:pt x="356692" y="69392"/>
                  </a:lnTo>
                  <a:lnTo>
                    <a:pt x="356069" y="70662"/>
                  </a:lnTo>
                  <a:lnTo>
                    <a:pt x="355257" y="69519"/>
                  </a:lnTo>
                  <a:lnTo>
                    <a:pt x="354850" y="72567"/>
                  </a:lnTo>
                  <a:lnTo>
                    <a:pt x="354812" y="72694"/>
                  </a:lnTo>
                  <a:lnTo>
                    <a:pt x="354787" y="72821"/>
                  </a:lnTo>
                  <a:lnTo>
                    <a:pt x="354736" y="73113"/>
                  </a:lnTo>
                  <a:lnTo>
                    <a:pt x="353123" y="75869"/>
                  </a:lnTo>
                  <a:lnTo>
                    <a:pt x="353123" y="75488"/>
                  </a:lnTo>
                  <a:lnTo>
                    <a:pt x="353148" y="74853"/>
                  </a:lnTo>
                  <a:lnTo>
                    <a:pt x="353148" y="74599"/>
                  </a:lnTo>
                  <a:lnTo>
                    <a:pt x="353174" y="73456"/>
                  </a:lnTo>
                  <a:lnTo>
                    <a:pt x="353212" y="72059"/>
                  </a:lnTo>
                  <a:lnTo>
                    <a:pt x="353237" y="70916"/>
                  </a:lnTo>
                  <a:lnTo>
                    <a:pt x="351993" y="72059"/>
                  </a:lnTo>
                  <a:lnTo>
                    <a:pt x="352234" y="71043"/>
                  </a:lnTo>
                  <a:lnTo>
                    <a:pt x="351409" y="72059"/>
                  </a:lnTo>
                  <a:lnTo>
                    <a:pt x="350837" y="71424"/>
                  </a:lnTo>
                  <a:lnTo>
                    <a:pt x="349948" y="73456"/>
                  </a:lnTo>
                  <a:lnTo>
                    <a:pt x="349796" y="73456"/>
                  </a:lnTo>
                  <a:lnTo>
                    <a:pt x="349923" y="72186"/>
                  </a:lnTo>
                  <a:lnTo>
                    <a:pt x="350024" y="71424"/>
                  </a:lnTo>
                  <a:lnTo>
                    <a:pt x="350329" y="70408"/>
                  </a:lnTo>
                  <a:lnTo>
                    <a:pt x="349732" y="71043"/>
                  </a:lnTo>
                  <a:lnTo>
                    <a:pt x="349427" y="72186"/>
                  </a:lnTo>
                  <a:lnTo>
                    <a:pt x="349415" y="72059"/>
                  </a:lnTo>
                  <a:lnTo>
                    <a:pt x="349338" y="71424"/>
                  </a:lnTo>
                  <a:lnTo>
                    <a:pt x="349199" y="70281"/>
                  </a:lnTo>
                  <a:lnTo>
                    <a:pt x="349770" y="69138"/>
                  </a:lnTo>
                  <a:lnTo>
                    <a:pt x="349681" y="68961"/>
                  </a:lnTo>
                  <a:lnTo>
                    <a:pt x="349821" y="69049"/>
                  </a:lnTo>
                  <a:lnTo>
                    <a:pt x="349770" y="68681"/>
                  </a:lnTo>
                  <a:lnTo>
                    <a:pt x="349669" y="68364"/>
                  </a:lnTo>
                  <a:lnTo>
                    <a:pt x="349783" y="66725"/>
                  </a:lnTo>
                  <a:lnTo>
                    <a:pt x="349821" y="66471"/>
                  </a:lnTo>
                  <a:lnTo>
                    <a:pt x="348602" y="69138"/>
                  </a:lnTo>
                  <a:lnTo>
                    <a:pt x="348729" y="68757"/>
                  </a:lnTo>
                  <a:lnTo>
                    <a:pt x="349313" y="66852"/>
                  </a:lnTo>
                  <a:lnTo>
                    <a:pt x="349211" y="66294"/>
                  </a:lnTo>
                  <a:lnTo>
                    <a:pt x="348932" y="65836"/>
                  </a:lnTo>
                  <a:lnTo>
                    <a:pt x="348488" y="66471"/>
                  </a:lnTo>
                  <a:lnTo>
                    <a:pt x="348462" y="68503"/>
                  </a:lnTo>
                  <a:lnTo>
                    <a:pt x="348068" y="68757"/>
                  </a:lnTo>
                  <a:lnTo>
                    <a:pt x="347738" y="68249"/>
                  </a:lnTo>
                  <a:lnTo>
                    <a:pt x="347865" y="67360"/>
                  </a:lnTo>
                  <a:lnTo>
                    <a:pt x="348500" y="65074"/>
                  </a:lnTo>
                  <a:lnTo>
                    <a:pt x="348361" y="60375"/>
                  </a:lnTo>
                  <a:lnTo>
                    <a:pt x="344957" y="71424"/>
                  </a:lnTo>
                  <a:lnTo>
                    <a:pt x="345198" y="68884"/>
                  </a:lnTo>
                  <a:lnTo>
                    <a:pt x="345287" y="67932"/>
                  </a:lnTo>
                  <a:lnTo>
                    <a:pt x="344982" y="68884"/>
                  </a:lnTo>
                  <a:lnTo>
                    <a:pt x="344652" y="68364"/>
                  </a:lnTo>
                  <a:lnTo>
                    <a:pt x="344601" y="67995"/>
                  </a:lnTo>
                  <a:lnTo>
                    <a:pt x="345109" y="63296"/>
                  </a:lnTo>
                  <a:lnTo>
                    <a:pt x="344944" y="63169"/>
                  </a:lnTo>
                  <a:lnTo>
                    <a:pt x="344639" y="61137"/>
                  </a:lnTo>
                  <a:lnTo>
                    <a:pt x="343192" y="67995"/>
                  </a:lnTo>
                  <a:lnTo>
                    <a:pt x="342722" y="66598"/>
                  </a:lnTo>
                  <a:lnTo>
                    <a:pt x="342557" y="67741"/>
                  </a:lnTo>
                  <a:lnTo>
                    <a:pt x="341960" y="70916"/>
                  </a:lnTo>
                  <a:lnTo>
                    <a:pt x="341833" y="71170"/>
                  </a:lnTo>
                  <a:lnTo>
                    <a:pt x="341147" y="72059"/>
                  </a:lnTo>
                  <a:lnTo>
                    <a:pt x="340829" y="71678"/>
                  </a:lnTo>
                  <a:lnTo>
                    <a:pt x="340817" y="71043"/>
                  </a:lnTo>
                  <a:lnTo>
                    <a:pt x="341007" y="70027"/>
                  </a:lnTo>
                  <a:lnTo>
                    <a:pt x="341058" y="69773"/>
                  </a:lnTo>
                  <a:lnTo>
                    <a:pt x="341122" y="69392"/>
                  </a:lnTo>
                  <a:lnTo>
                    <a:pt x="341198" y="69011"/>
                  </a:lnTo>
                  <a:lnTo>
                    <a:pt x="341337" y="68249"/>
                  </a:lnTo>
                  <a:lnTo>
                    <a:pt x="341363" y="68122"/>
                  </a:lnTo>
                  <a:lnTo>
                    <a:pt x="341604" y="66852"/>
                  </a:lnTo>
                  <a:lnTo>
                    <a:pt x="342138" y="65963"/>
                  </a:lnTo>
                  <a:lnTo>
                    <a:pt x="342290" y="65836"/>
                  </a:lnTo>
                  <a:lnTo>
                    <a:pt x="342163" y="66725"/>
                  </a:lnTo>
                  <a:lnTo>
                    <a:pt x="342760" y="65836"/>
                  </a:lnTo>
                  <a:lnTo>
                    <a:pt x="342785" y="65582"/>
                  </a:lnTo>
                  <a:lnTo>
                    <a:pt x="342849" y="64439"/>
                  </a:lnTo>
                  <a:lnTo>
                    <a:pt x="342519" y="65582"/>
                  </a:lnTo>
                  <a:lnTo>
                    <a:pt x="342531" y="65074"/>
                  </a:lnTo>
                  <a:lnTo>
                    <a:pt x="342531" y="64312"/>
                  </a:lnTo>
                  <a:lnTo>
                    <a:pt x="341820" y="64312"/>
                  </a:lnTo>
                  <a:lnTo>
                    <a:pt x="341820" y="64465"/>
                  </a:lnTo>
                  <a:lnTo>
                    <a:pt x="341642" y="63169"/>
                  </a:lnTo>
                  <a:lnTo>
                    <a:pt x="340906" y="64693"/>
                  </a:lnTo>
                  <a:lnTo>
                    <a:pt x="340461" y="63423"/>
                  </a:lnTo>
                  <a:lnTo>
                    <a:pt x="340347" y="64693"/>
                  </a:lnTo>
                  <a:lnTo>
                    <a:pt x="340220" y="65582"/>
                  </a:lnTo>
                  <a:lnTo>
                    <a:pt x="340118" y="65455"/>
                  </a:lnTo>
                  <a:lnTo>
                    <a:pt x="339420" y="63804"/>
                  </a:lnTo>
                  <a:lnTo>
                    <a:pt x="339178" y="67741"/>
                  </a:lnTo>
                  <a:lnTo>
                    <a:pt x="338391" y="68122"/>
                  </a:lnTo>
                  <a:lnTo>
                    <a:pt x="338391" y="66471"/>
                  </a:lnTo>
                  <a:lnTo>
                    <a:pt x="338493" y="65963"/>
                  </a:lnTo>
                  <a:lnTo>
                    <a:pt x="338759" y="65328"/>
                  </a:lnTo>
                  <a:lnTo>
                    <a:pt x="338874" y="65074"/>
                  </a:lnTo>
                  <a:lnTo>
                    <a:pt x="339420" y="63804"/>
                  </a:lnTo>
                  <a:lnTo>
                    <a:pt x="339471" y="63677"/>
                  </a:lnTo>
                  <a:lnTo>
                    <a:pt x="338442" y="65074"/>
                  </a:lnTo>
                  <a:lnTo>
                    <a:pt x="338315" y="64058"/>
                  </a:lnTo>
                  <a:lnTo>
                    <a:pt x="338429" y="63423"/>
                  </a:lnTo>
                  <a:lnTo>
                    <a:pt x="338531" y="63169"/>
                  </a:lnTo>
                  <a:lnTo>
                    <a:pt x="339407" y="60883"/>
                  </a:lnTo>
                  <a:lnTo>
                    <a:pt x="338277" y="63169"/>
                  </a:lnTo>
                  <a:lnTo>
                    <a:pt x="338455" y="60629"/>
                  </a:lnTo>
                  <a:lnTo>
                    <a:pt x="338340" y="58724"/>
                  </a:lnTo>
                  <a:lnTo>
                    <a:pt x="338353" y="58470"/>
                  </a:lnTo>
                  <a:lnTo>
                    <a:pt x="338505" y="58216"/>
                  </a:lnTo>
                  <a:lnTo>
                    <a:pt x="338162" y="58216"/>
                  </a:lnTo>
                  <a:lnTo>
                    <a:pt x="337858" y="60629"/>
                  </a:lnTo>
                  <a:lnTo>
                    <a:pt x="337743" y="60121"/>
                  </a:lnTo>
                  <a:lnTo>
                    <a:pt x="337578" y="60121"/>
                  </a:lnTo>
                  <a:lnTo>
                    <a:pt x="337794" y="59105"/>
                  </a:lnTo>
                  <a:lnTo>
                    <a:pt x="337261" y="60629"/>
                  </a:lnTo>
                  <a:lnTo>
                    <a:pt x="337185" y="62026"/>
                  </a:lnTo>
                  <a:lnTo>
                    <a:pt x="337058" y="63296"/>
                  </a:lnTo>
                  <a:lnTo>
                    <a:pt x="336257" y="65328"/>
                  </a:lnTo>
                  <a:lnTo>
                    <a:pt x="336219" y="64122"/>
                  </a:lnTo>
                  <a:lnTo>
                    <a:pt x="335191" y="66471"/>
                  </a:lnTo>
                  <a:lnTo>
                    <a:pt x="335597" y="64185"/>
                  </a:lnTo>
                  <a:lnTo>
                    <a:pt x="335775" y="63169"/>
                  </a:lnTo>
                  <a:lnTo>
                    <a:pt x="336219" y="64122"/>
                  </a:lnTo>
                  <a:lnTo>
                    <a:pt x="336372" y="64439"/>
                  </a:lnTo>
                  <a:lnTo>
                    <a:pt x="336359" y="64058"/>
                  </a:lnTo>
                  <a:lnTo>
                    <a:pt x="336359" y="62153"/>
                  </a:lnTo>
                  <a:lnTo>
                    <a:pt x="336346" y="59994"/>
                  </a:lnTo>
                  <a:lnTo>
                    <a:pt x="336765" y="59791"/>
                  </a:lnTo>
                  <a:lnTo>
                    <a:pt x="336854" y="58724"/>
                  </a:lnTo>
                  <a:lnTo>
                    <a:pt x="336727" y="55549"/>
                  </a:lnTo>
                  <a:lnTo>
                    <a:pt x="335813" y="62153"/>
                  </a:lnTo>
                  <a:lnTo>
                    <a:pt x="335013" y="61899"/>
                  </a:lnTo>
                  <a:lnTo>
                    <a:pt x="335419" y="60375"/>
                  </a:lnTo>
                  <a:lnTo>
                    <a:pt x="335508" y="59347"/>
                  </a:lnTo>
                  <a:lnTo>
                    <a:pt x="334924" y="61645"/>
                  </a:lnTo>
                  <a:lnTo>
                    <a:pt x="334797" y="62026"/>
                  </a:lnTo>
                  <a:lnTo>
                    <a:pt x="334276" y="63169"/>
                  </a:lnTo>
                  <a:lnTo>
                    <a:pt x="334048" y="61645"/>
                  </a:lnTo>
                  <a:lnTo>
                    <a:pt x="333502" y="64185"/>
                  </a:lnTo>
                  <a:lnTo>
                    <a:pt x="333260" y="63931"/>
                  </a:lnTo>
                  <a:lnTo>
                    <a:pt x="333387" y="64820"/>
                  </a:lnTo>
                  <a:lnTo>
                    <a:pt x="332955" y="66471"/>
                  </a:lnTo>
                  <a:lnTo>
                    <a:pt x="332740" y="66090"/>
                  </a:lnTo>
                  <a:lnTo>
                    <a:pt x="332295" y="66573"/>
                  </a:lnTo>
                  <a:lnTo>
                    <a:pt x="331749" y="68249"/>
                  </a:lnTo>
                  <a:lnTo>
                    <a:pt x="331889" y="67106"/>
                  </a:lnTo>
                  <a:lnTo>
                    <a:pt x="332295" y="63677"/>
                  </a:lnTo>
                  <a:lnTo>
                    <a:pt x="332549" y="61645"/>
                  </a:lnTo>
                  <a:lnTo>
                    <a:pt x="331558" y="63677"/>
                  </a:lnTo>
                  <a:lnTo>
                    <a:pt x="331546" y="63169"/>
                  </a:lnTo>
                  <a:lnTo>
                    <a:pt x="331660" y="62026"/>
                  </a:lnTo>
                  <a:lnTo>
                    <a:pt x="331939" y="61137"/>
                  </a:lnTo>
                  <a:lnTo>
                    <a:pt x="332168" y="60375"/>
                  </a:lnTo>
                  <a:lnTo>
                    <a:pt x="332143" y="59359"/>
                  </a:lnTo>
                  <a:lnTo>
                    <a:pt x="331254" y="61137"/>
                  </a:lnTo>
                  <a:lnTo>
                    <a:pt x="330911" y="61976"/>
                  </a:lnTo>
                  <a:lnTo>
                    <a:pt x="330911" y="63804"/>
                  </a:lnTo>
                  <a:lnTo>
                    <a:pt x="330390" y="65201"/>
                  </a:lnTo>
                  <a:lnTo>
                    <a:pt x="330149" y="67106"/>
                  </a:lnTo>
                  <a:lnTo>
                    <a:pt x="330238" y="65582"/>
                  </a:lnTo>
                  <a:lnTo>
                    <a:pt x="330327" y="64693"/>
                  </a:lnTo>
                  <a:lnTo>
                    <a:pt x="330352" y="64287"/>
                  </a:lnTo>
                  <a:lnTo>
                    <a:pt x="330288" y="64439"/>
                  </a:lnTo>
                  <a:lnTo>
                    <a:pt x="330428" y="63296"/>
                  </a:lnTo>
                  <a:lnTo>
                    <a:pt x="330352" y="64287"/>
                  </a:lnTo>
                  <a:lnTo>
                    <a:pt x="330796" y="63296"/>
                  </a:lnTo>
                  <a:lnTo>
                    <a:pt x="330847" y="63169"/>
                  </a:lnTo>
                  <a:lnTo>
                    <a:pt x="330911" y="63804"/>
                  </a:lnTo>
                  <a:lnTo>
                    <a:pt x="330911" y="61976"/>
                  </a:lnTo>
                  <a:lnTo>
                    <a:pt x="330022" y="64185"/>
                  </a:lnTo>
                  <a:lnTo>
                    <a:pt x="329907" y="64579"/>
                  </a:lnTo>
                  <a:lnTo>
                    <a:pt x="330060" y="64643"/>
                  </a:lnTo>
                  <a:lnTo>
                    <a:pt x="330276" y="63817"/>
                  </a:lnTo>
                  <a:lnTo>
                    <a:pt x="330174" y="64693"/>
                  </a:lnTo>
                  <a:lnTo>
                    <a:pt x="328841" y="69011"/>
                  </a:lnTo>
                  <a:lnTo>
                    <a:pt x="328828" y="67868"/>
                  </a:lnTo>
                  <a:lnTo>
                    <a:pt x="328828" y="67233"/>
                  </a:lnTo>
                  <a:lnTo>
                    <a:pt x="328866" y="66217"/>
                  </a:lnTo>
                  <a:lnTo>
                    <a:pt x="329095" y="65074"/>
                  </a:lnTo>
                  <a:lnTo>
                    <a:pt x="329463" y="63169"/>
                  </a:lnTo>
                  <a:lnTo>
                    <a:pt x="329971" y="60629"/>
                  </a:lnTo>
                  <a:lnTo>
                    <a:pt x="329844" y="58470"/>
                  </a:lnTo>
                  <a:lnTo>
                    <a:pt x="329755" y="57454"/>
                  </a:lnTo>
                  <a:lnTo>
                    <a:pt x="328015" y="63169"/>
                  </a:lnTo>
                  <a:lnTo>
                    <a:pt x="327304" y="61518"/>
                  </a:lnTo>
                  <a:lnTo>
                    <a:pt x="327329" y="63042"/>
                  </a:lnTo>
                  <a:lnTo>
                    <a:pt x="326821" y="65074"/>
                  </a:lnTo>
                  <a:lnTo>
                    <a:pt x="326771" y="63804"/>
                  </a:lnTo>
                  <a:lnTo>
                    <a:pt x="326732" y="62788"/>
                  </a:lnTo>
                  <a:lnTo>
                    <a:pt x="326224" y="63804"/>
                  </a:lnTo>
                  <a:lnTo>
                    <a:pt x="326301" y="63423"/>
                  </a:lnTo>
                  <a:lnTo>
                    <a:pt x="326529" y="62280"/>
                  </a:lnTo>
                  <a:lnTo>
                    <a:pt x="326580" y="61137"/>
                  </a:lnTo>
                  <a:lnTo>
                    <a:pt x="326669" y="59613"/>
                  </a:lnTo>
                  <a:lnTo>
                    <a:pt x="326402" y="61137"/>
                  </a:lnTo>
                  <a:lnTo>
                    <a:pt x="325958" y="59359"/>
                  </a:lnTo>
                  <a:lnTo>
                    <a:pt x="325094" y="63423"/>
                  </a:lnTo>
                  <a:lnTo>
                    <a:pt x="325018" y="60375"/>
                  </a:lnTo>
                  <a:lnTo>
                    <a:pt x="324523" y="59359"/>
                  </a:lnTo>
                  <a:lnTo>
                    <a:pt x="323126" y="66217"/>
                  </a:lnTo>
                  <a:lnTo>
                    <a:pt x="322592" y="65582"/>
                  </a:lnTo>
                  <a:lnTo>
                    <a:pt x="322668" y="64820"/>
                  </a:lnTo>
                  <a:lnTo>
                    <a:pt x="322973" y="63804"/>
                  </a:lnTo>
                  <a:lnTo>
                    <a:pt x="323088" y="63423"/>
                  </a:lnTo>
                  <a:lnTo>
                    <a:pt x="323164" y="61518"/>
                  </a:lnTo>
                  <a:lnTo>
                    <a:pt x="323303" y="61264"/>
                  </a:lnTo>
                  <a:lnTo>
                    <a:pt x="323850" y="60248"/>
                  </a:lnTo>
                  <a:lnTo>
                    <a:pt x="323596" y="60248"/>
                  </a:lnTo>
                  <a:lnTo>
                    <a:pt x="323418" y="59740"/>
                  </a:lnTo>
                  <a:lnTo>
                    <a:pt x="323164" y="61264"/>
                  </a:lnTo>
                  <a:lnTo>
                    <a:pt x="323240" y="59867"/>
                  </a:lnTo>
                  <a:lnTo>
                    <a:pt x="321932" y="63804"/>
                  </a:lnTo>
                  <a:lnTo>
                    <a:pt x="322046" y="61899"/>
                  </a:lnTo>
                  <a:lnTo>
                    <a:pt x="321818" y="62534"/>
                  </a:lnTo>
                  <a:lnTo>
                    <a:pt x="321335" y="64820"/>
                  </a:lnTo>
                  <a:lnTo>
                    <a:pt x="321081" y="64566"/>
                  </a:lnTo>
                  <a:lnTo>
                    <a:pt x="320548" y="64947"/>
                  </a:lnTo>
                  <a:lnTo>
                    <a:pt x="320395" y="67233"/>
                  </a:lnTo>
                  <a:lnTo>
                    <a:pt x="320738" y="60629"/>
                  </a:lnTo>
                  <a:lnTo>
                    <a:pt x="318058" y="67233"/>
                  </a:lnTo>
                  <a:lnTo>
                    <a:pt x="318274" y="62788"/>
                  </a:lnTo>
                  <a:lnTo>
                    <a:pt x="318338" y="61645"/>
                  </a:lnTo>
                  <a:lnTo>
                    <a:pt x="317639" y="62280"/>
                  </a:lnTo>
                  <a:lnTo>
                    <a:pt x="316826" y="62788"/>
                  </a:lnTo>
                  <a:lnTo>
                    <a:pt x="316293" y="62788"/>
                  </a:lnTo>
                  <a:lnTo>
                    <a:pt x="316395" y="62407"/>
                  </a:lnTo>
                  <a:lnTo>
                    <a:pt x="316471" y="61810"/>
                  </a:lnTo>
                  <a:lnTo>
                    <a:pt x="316534" y="62026"/>
                  </a:lnTo>
                  <a:lnTo>
                    <a:pt x="316484" y="61772"/>
                  </a:lnTo>
                  <a:lnTo>
                    <a:pt x="316141" y="59994"/>
                  </a:lnTo>
                  <a:lnTo>
                    <a:pt x="315074" y="67868"/>
                  </a:lnTo>
                  <a:lnTo>
                    <a:pt x="314921" y="67106"/>
                  </a:lnTo>
                  <a:lnTo>
                    <a:pt x="314896" y="66979"/>
                  </a:lnTo>
                  <a:lnTo>
                    <a:pt x="314680" y="65836"/>
                  </a:lnTo>
                  <a:lnTo>
                    <a:pt x="314731" y="63296"/>
                  </a:lnTo>
                  <a:lnTo>
                    <a:pt x="314769" y="62153"/>
                  </a:lnTo>
                  <a:lnTo>
                    <a:pt x="315366" y="63804"/>
                  </a:lnTo>
                  <a:lnTo>
                    <a:pt x="315379" y="62153"/>
                  </a:lnTo>
                  <a:lnTo>
                    <a:pt x="316369" y="55803"/>
                  </a:lnTo>
                  <a:lnTo>
                    <a:pt x="314172" y="63296"/>
                  </a:lnTo>
                  <a:lnTo>
                    <a:pt x="314236" y="61264"/>
                  </a:lnTo>
                  <a:lnTo>
                    <a:pt x="314299" y="59232"/>
                  </a:lnTo>
                  <a:lnTo>
                    <a:pt x="314401" y="59105"/>
                  </a:lnTo>
                  <a:lnTo>
                    <a:pt x="314464" y="56565"/>
                  </a:lnTo>
                  <a:lnTo>
                    <a:pt x="313042" y="61264"/>
                  </a:lnTo>
                  <a:lnTo>
                    <a:pt x="312432" y="60756"/>
                  </a:lnTo>
                  <a:lnTo>
                    <a:pt x="312610" y="59740"/>
                  </a:lnTo>
                  <a:lnTo>
                    <a:pt x="311556" y="63042"/>
                  </a:lnTo>
                  <a:lnTo>
                    <a:pt x="309930" y="64566"/>
                  </a:lnTo>
                  <a:lnTo>
                    <a:pt x="309880" y="65074"/>
                  </a:lnTo>
                  <a:lnTo>
                    <a:pt x="309168" y="65836"/>
                  </a:lnTo>
                  <a:lnTo>
                    <a:pt x="309054" y="63296"/>
                  </a:lnTo>
                  <a:lnTo>
                    <a:pt x="309130" y="62153"/>
                  </a:lnTo>
                  <a:lnTo>
                    <a:pt x="309410" y="60121"/>
                  </a:lnTo>
                  <a:lnTo>
                    <a:pt x="310007" y="60121"/>
                  </a:lnTo>
                  <a:lnTo>
                    <a:pt x="310311" y="56311"/>
                  </a:lnTo>
                  <a:lnTo>
                    <a:pt x="309245" y="60121"/>
                  </a:lnTo>
                  <a:lnTo>
                    <a:pt x="309118" y="59613"/>
                  </a:lnTo>
                  <a:lnTo>
                    <a:pt x="309232" y="58470"/>
                  </a:lnTo>
                  <a:lnTo>
                    <a:pt x="309359" y="57835"/>
                  </a:lnTo>
                  <a:lnTo>
                    <a:pt x="308406" y="58216"/>
                  </a:lnTo>
                  <a:lnTo>
                    <a:pt x="307746" y="62153"/>
                  </a:lnTo>
                  <a:lnTo>
                    <a:pt x="306882" y="61772"/>
                  </a:lnTo>
                  <a:lnTo>
                    <a:pt x="306793" y="62852"/>
                  </a:lnTo>
                  <a:lnTo>
                    <a:pt x="306666" y="63423"/>
                  </a:lnTo>
                  <a:lnTo>
                    <a:pt x="305638" y="66979"/>
                  </a:lnTo>
                  <a:lnTo>
                    <a:pt x="305701" y="66598"/>
                  </a:lnTo>
                  <a:lnTo>
                    <a:pt x="305714" y="66471"/>
                  </a:lnTo>
                  <a:lnTo>
                    <a:pt x="305917" y="65328"/>
                  </a:lnTo>
                  <a:lnTo>
                    <a:pt x="306070" y="64439"/>
                  </a:lnTo>
                  <a:lnTo>
                    <a:pt x="306146" y="63931"/>
                  </a:lnTo>
                  <a:lnTo>
                    <a:pt x="306222" y="63550"/>
                  </a:lnTo>
                  <a:lnTo>
                    <a:pt x="306717" y="60629"/>
                  </a:lnTo>
                  <a:lnTo>
                    <a:pt x="305739" y="63550"/>
                  </a:lnTo>
                  <a:lnTo>
                    <a:pt x="306235" y="59486"/>
                  </a:lnTo>
                  <a:lnTo>
                    <a:pt x="305739" y="60375"/>
                  </a:lnTo>
                  <a:lnTo>
                    <a:pt x="304457" y="63296"/>
                  </a:lnTo>
                  <a:lnTo>
                    <a:pt x="303733" y="63931"/>
                  </a:lnTo>
                  <a:lnTo>
                    <a:pt x="303771" y="63804"/>
                  </a:lnTo>
                  <a:lnTo>
                    <a:pt x="304126" y="62509"/>
                  </a:lnTo>
                  <a:lnTo>
                    <a:pt x="303415" y="63804"/>
                  </a:lnTo>
                  <a:lnTo>
                    <a:pt x="302780" y="63677"/>
                  </a:lnTo>
                  <a:lnTo>
                    <a:pt x="304101" y="55803"/>
                  </a:lnTo>
                  <a:lnTo>
                    <a:pt x="301371" y="61391"/>
                  </a:lnTo>
                  <a:lnTo>
                    <a:pt x="301421" y="60756"/>
                  </a:lnTo>
                  <a:lnTo>
                    <a:pt x="301459" y="60121"/>
                  </a:lnTo>
                  <a:lnTo>
                    <a:pt x="301625" y="57962"/>
                  </a:lnTo>
                  <a:lnTo>
                    <a:pt x="301828" y="55168"/>
                  </a:lnTo>
                  <a:lnTo>
                    <a:pt x="300215" y="57962"/>
                  </a:lnTo>
                  <a:lnTo>
                    <a:pt x="299681" y="53644"/>
                  </a:lnTo>
                  <a:lnTo>
                    <a:pt x="298246" y="53898"/>
                  </a:lnTo>
                  <a:lnTo>
                    <a:pt x="297840" y="60121"/>
                  </a:lnTo>
                  <a:lnTo>
                    <a:pt x="297827" y="54025"/>
                  </a:lnTo>
                  <a:lnTo>
                    <a:pt x="297700" y="54991"/>
                  </a:lnTo>
                  <a:lnTo>
                    <a:pt x="297497" y="53848"/>
                  </a:lnTo>
                  <a:lnTo>
                    <a:pt x="297548" y="56121"/>
                  </a:lnTo>
                  <a:lnTo>
                    <a:pt x="297484" y="56540"/>
                  </a:lnTo>
                  <a:lnTo>
                    <a:pt x="297002" y="60375"/>
                  </a:lnTo>
                  <a:lnTo>
                    <a:pt x="296621" y="60756"/>
                  </a:lnTo>
                  <a:lnTo>
                    <a:pt x="296278" y="57581"/>
                  </a:lnTo>
                  <a:lnTo>
                    <a:pt x="296265" y="57454"/>
                  </a:lnTo>
                  <a:lnTo>
                    <a:pt x="296138" y="56311"/>
                  </a:lnTo>
                  <a:lnTo>
                    <a:pt x="296164" y="54406"/>
                  </a:lnTo>
                  <a:lnTo>
                    <a:pt x="296633" y="54914"/>
                  </a:lnTo>
                  <a:lnTo>
                    <a:pt x="296684" y="54406"/>
                  </a:lnTo>
                  <a:lnTo>
                    <a:pt x="296672" y="53390"/>
                  </a:lnTo>
                  <a:lnTo>
                    <a:pt x="296291" y="53009"/>
                  </a:lnTo>
                  <a:lnTo>
                    <a:pt x="296379" y="52247"/>
                  </a:lnTo>
                  <a:lnTo>
                    <a:pt x="296849" y="50850"/>
                  </a:lnTo>
                  <a:lnTo>
                    <a:pt x="296722" y="49453"/>
                  </a:lnTo>
                  <a:lnTo>
                    <a:pt x="296659" y="48945"/>
                  </a:lnTo>
                  <a:lnTo>
                    <a:pt x="296443" y="51231"/>
                  </a:lnTo>
                  <a:lnTo>
                    <a:pt x="295960" y="52247"/>
                  </a:lnTo>
                  <a:lnTo>
                    <a:pt x="295681" y="51231"/>
                  </a:lnTo>
                  <a:lnTo>
                    <a:pt x="295770" y="54406"/>
                  </a:lnTo>
                  <a:lnTo>
                    <a:pt x="294386" y="57454"/>
                  </a:lnTo>
                  <a:lnTo>
                    <a:pt x="294449" y="57073"/>
                  </a:lnTo>
                  <a:lnTo>
                    <a:pt x="294462" y="56946"/>
                  </a:lnTo>
                  <a:lnTo>
                    <a:pt x="294805" y="54787"/>
                  </a:lnTo>
                  <a:lnTo>
                    <a:pt x="295236" y="51993"/>
                  </a:lnTo>
                  <a:lnTo>
                    <a:pt x="295732" y="48818"/>
                  </a:lnTo>
                  <a:lnTo>
                    <a:pt x="294284" y="51993"/>
                  </a:lnTo>
                  <a:lnTo>
                    <a:pt x="294513" y="51231"/>
                  </a:lnTo>
                  <a:lnTo>
                    <a:pt x="294868" y="50088"/>
                  </a:lnTo>
                  <a:lnTo>
                    <a:pt x="294195" y="51231"/>
                  </a:lnTo>
                  <a:lnTo>
                    <a:pt x="293001" y="49834"/>
                  </a:lnTo>
                  <a:lnTo>
                    <a:pt x="291820" y="54787"/>
                  </a:lnTo>
                  <a:lnTo>
                    <a:pt x="291947" y="52374"/>
                  </a:lnTo>
                  <a:lnTo>
                    <a:pt x="292227" y="51866"/>
                  </a:lnTo>
                  <a:lnTo>
                    <a:pt x="291122" y="50977"/>
                  </a:lnTo>
                  <a:lnTo>
                    <a:pt x="288836" y="56946"/>
                  </a:lnTo>
                  <a:lnTo>
                    <a:pt x="288798" y="56692"/>
                  </a:lnTo>
                  <a:lnTo>
                    <a:pt x="288531" y="55041"/>
                  </a:lnTo>
                  <a:lnTo>
                    <a:pt x="288404" y="54279"/>
                  </a:lnTo>
                  <a:lnTo>
                    <a:pt x="288518" y="52628"/>
                  </a:lnTo>
                  <a:lnTo>
                    <a:pt x="288607" y="52120"/>
                  </a:lnTo>
                  <a:lnTo>
                    <a:pt x="288315" y="52628"/>
                  </a:lnTo>
                  <a:lnTo>
                    <a:pt x="287832" y="55041"/>
                  </a:lnTo>
                  <a:lnTo>
                    <a:pt x="287807" y="54406"/>
                  </a:lnTo>
                  <a:lnTo>
                    <a:pt x="287934" y="52400"/>
                  </a:lnTo>
                  <a:lnTo>
                    <a:pt x="287947" y="51739"/>
                  </a:lnTo>
                  <a:lnTo>
                    <a:pt x="287007" y="54406"/>
                  </a:lnTo>
                  <a:lnTo>
                    <a:pt x="286905" y="53898"/>
                  </a:lnTo>
                  <a:lnTo>
                    <a:pt x="287032" y="52755"/>
                  </a:lnTo>
                  <a:lnTo>
                    <a:pt x="287235" y="51993"/>
                  </a:lnTo>
                  <a:lnTo>
                    <a:pt x="287134" y="51358"/>
                  </a:lnTo>
                  <a:lnTo>
                    <a:pt x="286372" y="49580"/>
                  </a:lnTo>
                  <a:lnTo>
                    <a:pt x="284962" y="55803"/>
                  </a:lnTo>
                  <a:lnTo>
                    <a:pt x="283857" y="56692"/>
                  </a:lnTo>
                  <a:lnTo>
                    <a:pt x="283870" y="56565"/>
                  </a:lnTo>
                  <a:lnTo>
                    <a:pt x="283933" y="56057"/>
                  </a:lnTo>
                  <a:lnTo>
                    <a:pt x="284149" y="54279"/>
                  </a:lnTo>
                  <a:lnTo>
                    <a:pt x="284403" y="52247"/>
                  </a:lnTo>
                  <a:lnTo>
                    <a:pt x="284289" y="51866"/>
                  </a:lnTo>
                  <a:lnTo>
                    <a:pt x="283349" y="49961"/>
                  </a:lnTo>
                  <a:lnTo>
                    <a:pt x="283400" y="49199"/>
                  </a:lnTo>
                  <a:lnTo>
                    <a:pt x="282079" y="48437"/>
                  </a:lnTo>
                  <a:lnTo>
                    <a:pt x="280593" y="52628"/>
                  </a:lnTo>
                  <a:lnTo>
                    <a:pt x="279133" y="54279"/>
                  </a:lnTo>
                  <a:lnTo>
                    <a:pt x="279082" y="53009"/>
                  </a:lnTo>
                  <a:lnTo>
                    <a:pt x="279031" y="51866"/>
                  </a:lnTo>
                  <a:lnTo>
                    <a:pt x="278917" y="49199"/>
                  </a:lnTo>
                  <a:lnTo>
                    <a:pt x="276707" y="51866"/>
                  </a:lnTo>
                  <a:lnTo>
                    <a:pt x="275742" y="48945"/>
                  </a:lnTo>
                  <a:lnTo>
                    <a:pt x="275805" y="49961"/>
                  </a:lnTo>
                  <a:lnTo>
                    <a:pt x="275374" y="52247"/>
                  </a:lnTo>
                  <a:lnTo>
                    <a:pt x="275247" y="52628"/>
                  </a:lnTo>
                  <a:lnTo>
                    <a:pt x="275043" y="53009"/>
                  </a:lnTo>
                  <a:lnTo>
                    <a:pt x="274840" y="51993"/>
                  </a:lnTo>
                  <a:lnTo>
                    <a:pt x="273875" y="56057"/>
                  </a:lnTo>
                  <a:lnTo>
                    <a:pt x="273951" y="55422"/>
                  </a:lnTo>
                  <a:lnTo>
                    <a:pt x="274002" y="55041"/>
                  </a:lnTo>
                  <a:lnTo>
                    <a:pt x="274104" y="54152"/>
                  </a:lnTo>
                  <a:lnTo>
                    <a:pt x="274383" y="51866"/>
                  </a:lnTo>
                  <a:lnTo>
                    <a:pt x="274472" y="51993"/>
                  </a:lnTo>
                  <a:lnTo>
                    <a:pt x="274485" y="51866"/>
                  </a:lnTo>
                  <a:lnTo>
                    <a:pt x="274637" y="48818"/>
                  </a:lnTo>
                  <a:lnTo>
                    <a:pt x="274688" y="47802"/>
                  </a:lnTo>
                  <a:lnTo>
                    <a:pt x="273964" y="48818"/>
                  </a:lnTo>
                  <a:lnTo>
                    <a:pt x="273494" y="48691"/>
                  </a:lnTo>
                  <a:lnTo>
                    <a:pt x="272834" y="54152"/>
                  </a:lnTo>
                  <a:lnTo>
                    <a:pt x="272376" y="52247"/>
                  </a:lnTo>
                  <a:lnTo>
                    <a:pt x="272097" y="51104"/>
                  </a:lnTo>
                  <a:lnTo>
                    <a:pt x="270903" y="51485"/>
                  </a:lnTo>
                  <a:lnTo>
                    <a:pt x="269786" y="52247"/>
                  </a:lnTo>
                  <a:lnTo>
                    <a:pt x="269557" y="50977"/>
                  </a:lnTo>
                  <a:lnTo>
                    <a:pt x="269316" y="49580"/>
                  </a:lnTo>
                  <a:lnTo>
                    <a:pt x="268871" y="50977"/>
                  </a:lnTo>
                  <a:lnTo>
                    <a:pt x="268503" y="50850"/>
                  </a:lnTo>
                  <a:lnTo>
                    <a:pt x="268071" y="52247"/>
                  </a:lnTo>
                  <a:lnTo>
                    <a:pt x="268312" y="49961"/>
                  </a:lnTo>
                  <a:lnTo>
                    <a:pt x="268262" y="49199"/>
                  </a:lnTo>
                  <a:lnTo>
                    <a:pt x="267690" y="48564"/>
                  </a:lnTo>
                  <a:lnTo>
                    <a:pt x="267233" y="48056"/>
                  </a:lnTo>
                  <a:lnTo>
                    <a:pt x="266115" y="48564"/>
                  </a:lnTo>
                  <a:lnTo>
                    <a:pt x="266522" y="46532"/>
                  </a:lnTo>
                  <a:lnTo>
                    <a:pt x="265963" y="46278"/>
                  </a:lnTo>
                  <a:lnTo>
                    <a:pt x="264998" y="54914"/>
                  </a:lnTo>
                  <a:lnTo>
                    <a:pt x="264452" y="55041"/>
                  </a:lnTo>
                  <a:lnTo>
                    <a:pt x="264591" y="52628"/>
                  </a:lnTo>
                  <a:lnTo>
                    <a:pt x="264655" y="51485"/>
                  </a:lnTo>
                  <a:lnTo>
                    <a:pt x="264693" y="50723"/>
                  </a:lnTo>
                  <a:lnTo>
                    <a:pt x="263664" y="50596"/>
                  </a:lnTo>
                  <a:lnTo>
                    <a:pt x="262991" y="46659"/>
                  </a:lnTo>
                  <a:lnTo>
                    <a:pt x="261645" y="50596"/>
                  </a:lnTo>
                  <a:lnTo>
                    <a:pt x="261861" y="48691"/>
                  </a:lnTo>
                  <a:lnTo>
                    <a:pt x="262039" y="48564"/>
                  </a:lnTo>
                  <a:lnTo>
                    <a:pt x="261569" y="48310"/>
                  </a:lnTo>
                  <a:lnTo>
                    <a:pt x="261289" y="47548"/>
                  </a:lnTo>
                  <a:lnTo>
                    <a:pt x="260489" y="45389"/>
                  </a:lnTo>
                  <a:lnTo>
                    <a:pt x="260350" y="47828"/>
                  </a:lnTo>
                  <a:lnTo>
                    <a:pt x="258457" y="52628"/>
                  </a:lnTo>
                  <a:lnTo>
                    <a:pt x="258800" y="49707"/>
                  </a:lnTo>
                  <a:lnTo>
                    <a:pt x="258013" y="53390"/>
                  </a:lnTo>
                  <a:lnTo>
                    <a:pt x="257911" y="54406"/>
                  </a:lnTo>
                  <a:lnTo>
                    <a:pt x="257187" y="55422"/>
                  </a:lnTo>
                  <a:lnTo>
                    <a:pt x="257073" y="52362"/>
                  </a:lnTo>
                  <a:lnTo>
                    <a:pt x="256755" y="56565"/>
                  </a:lnTo>
                  <a:lnTo>
                    <a:pt x="256336" y="55041"/>
                  </a:lnTo>
                  <a:lnTo>
                    <a:pt x="256451" y="54279"/>
                  </a:lnTo>
                  <a:lnTo>
                    <a:pt x="256705" y="53136"/>
                  </a:lnTo>
                  <a:lnTo>
                    <a:pt x="256222" y="52882"/>
                  </a:lnTo>
                  <a:lnTo>
                    <a:pt x="255244" y="57073"/>
                  </a:lnTo>
                  <a:lnTo>
                    <a:pt x="255193" y="56819"/>
                  </a:lnTo>
                  <a:lnTo>
                    <a:pt x="255041" y="56184"/>
                  </a:lnTo>
                  <a:lnTo>
                    <a:pt x="254914" y="55676"/>
                  </a:lnTo>
                  <a:lnTo>
                    <a:pt x="255003" y="52501"/>
                  </a:lnTo>
                  <a:lnTo>
                    <a:pt x="254762" y="54152"/>
                  </a:lnTo>
                  <a:lnTo>
                    <a:pt x="254266" y="56184"/>
                  </a:lnTo>
                  <a:lnTo>
                    <a:pt x="254152" y="55803"/>
                  </a:lnTo>
                  <a:lnTo>
                    <a:pt x="254266" y="53898"/>
                  </a:lnTo>
                  <a:lnTo>
                    <a:pt x="254139" y="52755"/>
                  </a:lnTo>
                  <a:lnTo>
                    <a:pt x="254101" y="52628"/>
                  </a:lnTo>
                  <a:lnTo>
                    <a:pt x="253796" y="51638"/>
                  </a:lnTo>
                  <a:lnTo>
                    <a:pt x="253682" y="52628"/>
                  </a:lnTo>
                  <a:lnTo>
                    <a:pt x="253580" y="52400"/>
                  </a:lnTo>
                  <a:lnTo>
                    <a:pt x="252755" y="56819"/>
                  </a:lnTo>
                  <a:lnTo>
                    <a:pt x="252564" y="54660"/>
                  </a:lnTo>
                  <a:lnTo>
                    <a:pt x="252488" y="52120"/>
                  </a:lnTo>
                  <a:lnTo>
                    <a:pt x="252463" y="51993"/>
                  </a:lnTo>
                  <a:lnTo>
                    <a:pt x="252425" y="51866"/>
                  </a:lnTo>
                  <a:lnTo>
                    <a:pt x="252222" y="51104"/>
                  </a:lnTo>
                  <a:lnTo>
                    <a:pt x="252133" y="50596"/>
                  </a:lnTo>
                  <a:lnTo>
                    <a:pt x="252171" y="49961"/>
                  </a:lnTo>
                  <a:lnTo>
                    <a:pt x="252183" y="49326"/>
                  </a:lnTo>
                  <a:lnTo>
                    <a:pt x="252044" y="49453"/>
                  </a:lnTo>
                  <a:lnTo>
                    <a:pt x="251891" y="49961"/>
                  </a:lnTo>
                  <a:lnTo>
                    <a:pt x="251866" y="49834"/>
                  </a:lnTo>
                  <a:lnTo>
                    <a:pt x="251726" y="49199"/>
                  </a:lnTo>
                  <a:lnTo>
                    <a:pt x="251587" y="49072"/>
                  </a:lnTo>
                  <a:lnTo>
                    <a:pt x="251701" y="47929"/>
                  </a:lnTo>
                  <a:lnTo>
                    <a:pt x="251714" y="47802"/>
                  </a:lnTo>
                  <a:lnTo>
                    <a:pt x="251802" y="46913"/>
                  </a:lnTo>
                  <a:lnTo>
                    <a:pt x="251587" y="47218"/>
                  </a:lnTo>
                  <a:lnTo>
                    <a:pt x="251587" y="47929"/>
                  </a:lnTo>
                  <a:lnTo>
                    <a:pt x="251510" y="49072"/>
                  </a:lnTo>
                  <a:lnTo>
                    <a:pt x="251358" y="49174"/>
                  </a:lnTo>
                  <a:lnTo>
                    <a:pt x="251358" y="68884"/>
                  </a:lnTo>
                  <a:lnTo>
                    <a:pt x="251218" y="68757"/>
                  </a:lnTo>
                  <a:lnTo>
                    <a:pt x="251040" y="68630"/>
                  </a:lnTo>
                  <a:lnTo>
                    <a:pt x="250837" y="68630"/>
                  </a:lnTo>
                  <a:lnTo>
                    <a:pt x="250977" y="67233"/>
                  </a:lnTo>
                  <a:lnTo>
                    <a:pt x="251079" y="66598"/>
                  </a:lnTo>
                  <a:lnTo>
                    <a:pt x="251142" y="67614"/>
                  </a:lnTo>
                  <a:lnTo>
                    <a:pt x="251244" y="67932"/>
                  </a:lnTo>
                  <a:lnTo>
                    <a:pt x="251358" y="68884"/>
                  </a:lnTo>
                  <a:lnTo>
                    <a:pt x="251358" y="49174"/>
                  </a:lnTo>
                  <a:lnTo>
                    <a:pt x="251180" y="49453"/>
                  </a:lnTo>
                  <a:lnTo>
                    <a:pt x="251117" y="49834"/>
                  </a:lnTo>
                  <a:lnTo>
                    <a:pt x="251358" y="48310"/>
                  </a:lnTo>
                  <a:lnTo>
                    <a:pt x="251587" y="47929"/>
                  </a:lnTo>
                  <a:lnTo>
                    <a:pt x="251587" y="47218"/>
                  </a:lnTo>
                  <a:lnTo>
                    <a:pt x="251155" y="47802"/>
                  </a:lnTo>
                  <a:lnTo>
                    <a:pt x="250926" y="47675"/>
                  </a:lnTo>
                  <a:lnTo>
                    <a:pt x="250571" y="50596"/>
                  </a:lnTo>
                  <a:lnTo>
                    <a:pt x="250291" y="50088"/>
                  </a:lnTo>
                  <a:lnTo>
                    <a:pt x="250291" y="52362"/>
                  </a:lnTo>
                  <a:lnTo>
                    <a:pt x="250558" y="52133"/>
                  </a:lnTo>
                  <a:lnTo>
                    <a:pt x="250482" y="52908"/>
                  </a:lnTo>
                  <a:lnTo>
                    <a:pt x="250647" y="52019"/>
                  </a:lnTo>
                  <a:lnTo>
                    <a:pt x="250710" y="51866"/>
                  </a:lnTo>
                  <a:lnTo>
                    <a:pt x="250659" y="52120"/>
                  </a:lnTo>
                  <a:lnTo>
                    <a:pt x="250837" y="51993"/>
                  </a:lnTo>
                  <a:lnTo>
                    <a:pt x="251333" y="51993"/>
                  </a:lnTo>
                  <a:lnTo>
                    <a:pt x="250558" y="54660"/>
                  </a:lnTo>
                  <a:lnTo>
                    <a:pt x="250482" y="53009"/>
                  </a:lnTo>
                  <a:lnTo>
                    <a:pt x="250126" y="54673"/>
                  </a:lnTo>
                  <a:lnTo>
                    <a:pt x="250126" y="68757"/>
                  </a:lnTo>
                  <a:lnTo>
                    <a:pt x="250126" y="68884"/>
                  </a:lnTo>
                  <a:lnTo>
                    <a:pt x="249809" y="69011"/>
                  </a:lnTo>
                  <a:lnTo>
                    <a:pt x="250126" y="68757"/>
                  </a:lnTo>
                  <a:lnTo>
                    <a:pt x="250126" y="54673"/>
                  </a:lnTo>
                  <a:lnTo>
                    <a:pt x="249504" y="57581"/>
                  </a:lnTo>
                  <a:lnTo>
                    <a:pt x="249580" y="55676"/>
                  </a:lnTo>
                  <a:lnTo>
                    <a:pt x="249580" y="55549"/>
                  </a:lnTo>
                  <a:lnTo>
                    <a:pt x="249466" y="52247"/>
                  </a:lnTo>
                  <a:lnTo>
                    <a:pt x="249339" y="51485"/>
                  </a:lnTo>
                  <a:lnTo>
                    <a:pt x="249415" y="50215"/>
                  </a:lnTo>
                  <a:lnTo>
                    <a:pt x="249567" y="48691"/>
                  </a:lnTo>
                  <a:lnTo>
                    <a:pt x="248577" y="50215"/>
                  </a:lnTo>
                  <a:lnTo>
                    <a:pt x="247662" y="49580"/>
                  </a:lnTo>
                  <a:lnTo>
                    <a:pt x="246303" y="54787"/>
                  </a:lnTo>
                  <a:lnTo>
                    <a:pt x="245922" y="55549"/>
                  </a:lnTo>
                  <a:lnTo>
                    <a:pt x="245960" y="55295"/>
                  </a:lnTo>
                  <a:lnTo>
                    <a:pt x="246176" y="53898"/>
                  </a:lnTo>
                  <a:lnTo>
                    <a:pt x="246303" y="52882"/>
                  </a:lnTo>
                  <a:lnTo>
                    <a:pt x="246227" y="52501"/>
                  </a:lnTo>
                  <a:lnTo>
                    <a:pt x="245732" y="51866"/>
                  </a:lnTo>
                  <a:lnTo>
                    <a:pt x="245529" y="51612"/>
                  </a:lnTo>
                  <a:lnTo>
                    <a:pt x="245440" y="51993"/>
                  </a:lnTo>
                  <a:lnTo>
                    <a:pt x="245681" y="51866"/>
                  </a:lnTo>
                  <a:lnTo>
                    <a:pt x="245465" y="51993"/>
                  </a:lnTo>
                  <a:lnTo>
                    <a:pt x="245389" y="52260"/>
                  </a:lnTo>
                  <a:lnTo>
                    <a:pt x="244729" y="55295"/>
                  </a:lnTo>
                  <a:lnTo>
                    <a:pt x="244640" y="54660"/>
                  </a:lnTo>
                  <a:lnTo>
                    <a:pt x="244513" y="53771"/>
                  </a:lnTo>
                  <a:lnTo>
                    <a:pt x="244576" y="53390"/>
                  </a:lnTo>
                  <a:lnTo>
                    <a:pt x="245313" y="52374"/>
                  </a:lnTo>
                  <a:lnTo>
                    <a:pt x="245414" y="52120"/>
                  </a:lnTo>
                  <a:lnTo>
                    <a:pt x="245440" y="51993"/>
                  </a:lnTo>
                  <a:lnTo>
                    <a:pt x="244805" y="52374"/>
                  </a:lnTo>
                  <a:lnTo>
                    <a:pt x="245021" y="51612"/>
                  </a:lnTo>
                  <a:lnTo>
                    <a:pt x="244932" y="50850"/>
                  </a:lnTo>
                  <a:lnTo>
                    <a:pt x="244386" y="49834"/>
                  </a:lnTo>
                  <a:lnTo>
                    <a:pt x="241388" y="54660"/>
                  </a:lnTo>
                  <a:lnTo>
                    <a:pt x="241134" y="53644"/>
                  </a:lnTo>
                  <a:lnTo>
                    <a:pt x="240792" y="52247"/>
                  </a:lnTo>
                  <a:lnTo>
                    <a:pt x="240779" y="52755"/>
                  </a:lnTo>
                  <a:lnTo>
                    <a:pt x="240652" y="53644"/>
                  </a:lnTo>
                  <a:lnTo>
                    <a:pt x="239801" y="49834"/>
                  </a:lnTo>
                  <a:lnTo>
                    <a:pt x="235851" y="55676"/>
                  </a:lnTo>
                  <a:lnTo>
                    <a:pt x="235864" y="54914"/>
                  </a:lnTo>
                  <a:lnTo>
                    <a:pt x="235915" y="52501"/>
                  </a:lnTo>
                  <a:lnTo>
                    <a:pt x="235902" y="48564"/>
                  </a:lnTo>
                  <a:lnTo>
                    <a:pt x="235000" y="50977"/>
                  </a:lnTo>
                  <a:lnTo>
                    <a:pt x="233997" y="52501"/>
                  </a:lnTo>
                  <a:lnTo>
                    <a:pt x="235064" y="49580"/>
                  </a:lnTo>
                  <a:lnTo>
                    <a:pt x="233197" y="52755"/>
                  </a:lnTo>
                  <a:lnTo>
                    <a:pt x="231368" y="54914"/>
                  </a:lnTo>
                  <a:lnTo>
                    <a:pt x="232486" y="51993"/>
                  </a:lnTo>
                  <a:lnTo>
                    <a:pt x="232727" y="51358"/>
                  </a:lnTo>
                  <a:lnTo>
                    <a:pt x="235127" y="45135"/>
                  </a:lnTo>
                  <a:lnTo>
                    <a:pt x="232232" y="49326"/>
                  </a:lnTo>
                  <a:lnTo>
                    <a:pt x="231419" y="51358"/>
                  </a:lnTo>
                  <a:lnTo>
                    <a:pt x="231292" y="50850"/>
                  </a:lnTo>
                  <a:lnTo>
                    <a:pt x="229857" y="51993"/>
                  </a:lnTo>
                  <a:lnTo>
                    <a:pt x="229920" y="51866"/>
                  </a:lnTo>
                  <a:lnTo>
                    <a:pt x="229920" y="51739"/>
                  </a:lnTo>
                  <a:lnTo>
                    <a:pt x="230111" y="51231"/>
                  </a:lnTo>
                  <a:lnTo>
                    <a:pt x="230365" y="50596"/>
                  </a:lnTo>
                  <a:lnTo>
                    <a:pt x="231063" y="49199"/>
                  </a:lnTo>
                  <a:lnTo>
                    <a:pt x="228968" y="51231"/>
                  </a:lnTo>
                  <a:lnTo>
                    <a:pt x="229082" y="49834"/>
                  </a:lnTo>
                  <a:lnTo>
                    <a:pt x="232219" y="45643"/>
                  </a:lnTo>
                  <a:lnTo>
                    <a:pt x="231673" y="44881"/>
                  </a:lnTo>
                  <a:lnTo>
                    <a:pt x="231114" y="45262"/>
                  </a:lnTo>
                  <a:lnTo>
                    <a:pt x="228396" y="48564"/>
                  </a:lnTo>
                  <a:lnTo>
                    <a:pt x="228041" y="49326"/>
                  </a:lnTo>
                  <a:lnTo>
                    <a:pt x="227965" y="49834"/>
                  </a:lnTo>
                  <a:lnTo>
                    <a:pt x="227711" y="50596"/>
                  </a:lnTo>
                  <a:lnTo>
                    <a:pt x="226860" y="52120"/>
                  </a:lnTo>
                  <a:lnTo>
                    <a:pt x="226110" y="52628"/>
                  </a:lnTo>
                  <a:lnTo>
                    <a:pt x="223520" y="56819"/>
                  </a:lnTo>
                  <a:lnTo>
                    <a:pt x="220522" y="60756"/>
                  </a:lnTo>
                  <a:lnTo>
                    <a:pt x="219786" y="64312"/>
                  </a:lnTo>
                  <a:lnTo>
                    <a:pt x="221983" y="62153"/>
                  </a:lnTo>
                  <a:lnTo>
                    <a:pt x="221043" y="64312"/>
                  </a:lnTo>
                  <a:lnTo>
                    <a:pt x="221703" y="63550"/>
                  </a:lnTo>
                  <a:lnTo>
                    <a:pt x="221157" y="64643"/>
                  </a:lnTo>
                  <a:lnTo>
                    <a:pt x="220853" y="65468"/>
                  </a:lnTo>
                  <a:lnTo>
                    <a:pt x="220726" y="66090"/>
                  </a:lnTo>
                  <a:lnTo>
                    <a:pt x="222669" y="63550"/>
                  </a:lnTo>
                  <a:lnTo>
                    <a:pt x="223202" y="62852"/>
                  </a:lnTo>
                  <a:lnTo>
                    <a:pt x="223329" y="62687"/>
                  </a:lnTo>
                  <a:lnTo>
                    <a:pt x="223647" y="62280"/>
                  </a:lnTo>
                  <a:lnTo>
                    <a:pt x="223545" y="62509"/>
                  </a:lnTo>
                  <a:lnTo>
                    <a:pt x="223812" y="62280"/>
                  </a:lnTo>
                  <a:lnTo>
                    <a:pt x="223951" y="62153"/>
                  </a:lnTo>
                  <a:lnTo>
                    <a:pt x="224396" y="61772"/>
                  </a:lnTo>
                  <a:lnTo>
                    <a:pt x="223735" y="63804"/>
                  </a:lnTo>
                  <a:lnTo>
                    <a:pt x="222796" y="65455"/>
                  </a:lnTo>
                  <a:lnTo>
                    <a:pt x="224040" y="63931"/>
                  </a:lnTo>
                  <a:lnTo>
                    <a:pt x="223532" y="65074"/>
                  </a:lnTo>
                  <a:lnTo>
                    <a:pt x="223215" y="65620"/>
                  </a:lnTo>
                  <a:lnTo>
                    <a:pt x="223723" y="65074"/>
                  </a:lnTo>
                  <a:lnTo>
                    <a:pt x="223926" y="66090"/>
                  </a:lnTo>
                  <a:lnTo>
                    <a:pt x="224548" y="65074"/>
                  </a:lnTo>
                  <a:lnTo>
                    <a:pt x="225234" y="63931"/>
                  </a:lnTo>
                  <a:lnTo>
                    <a:pt x="224409" y="66471"/>
                  </a:lnTo>
                  <a:lnTo>
                    <a:pt x="226606" y="63931"/>
                  </a:lnTo>
                  <a:lnTo>
                    <a:pt x="226720" y="63804"/>
                  </a:lnTo>
                  <a:lnTo>
                    <a:pt x="224764" y="67995"/>
                  </a:lnTo>
                  <a:lnTo>
                    <a:pt x="225348" y="66979"/>
                  </a:lnTo>
                  <a:lnTo>
                    <a:pt x="226898" y="64947"/>
                  </a:lnTo>
                  <a:lnTo>
                    <a:pt x="227279" y="64947"/>
                  </a:lnTo>
                  <a:lnTo>
                    <a:pt x="224497" y="69646"/>
                  </a:lnTo>
                  <a:lnTo>
                    <a:pt x="228396" y="65709"/>
                  </a:lnTo>
                  <a:lnTo>
                    <a:pt x="225996" y="71170"/>
                  </a:lnTo>
                  <a:lnTo>
                    <a:pt x="228320" y="66725"/>
                  </a:lnTo>
                  <a:lnTo>
                    <a:pt x="228511" y="69773"/>
                  </a:lnTo>
                  <a:lnTo>
                    <a:pt x="230263" y="67487"/>
                  </a:lnTo>
                  <a:lnTo>
                    <a:pt x="229946" y="68084"/>
                  </a:lnTo>
                  <a:lnTo>
                    <a:pt x="229870" y="68503"/>
                  </a:lnTo>
                  <a:lnTo>
                    <a:pt x="229997" y="69138"/>
                  </a:lnTo>
                  <a:lnTo>
                    <a:pt x="229768" y="70027"/>
                  </a:lnTo>
                  <a:lnTo>
                    <a:pt x="229704" y="71297"/>
                  </a:lnTo>
                  <a:lnTo>
                    <a:pt x="231051" y="67487"/>
                  </a:lnTo>
                  <a:lnTo>
                    <a:pt x="231089" y="67360"/>
                  </a:lnTo>
                  <a:lnTo>
                    <a:pt x="232092" y="66725"/>
                  </a:lnTo>
                  <a:lnTo>
                    <a:pt x="232587" y="65709"/>
                  </a:lnTo>
                  <a:lnTo>
                    <a:pt x="232968" y="64947"/>
                  </a:lnTo>
                  <a:lnTo>
                    <a:pt x="233222" y="64439"/>
                  </a:lnTo>
                  <a:lnTo>
                    <a:pt x="232537" y="68376"/>
                  </a:lnTo>
                  <a:lnTo>
                    <a:pt x="231406" y="68884"/>
                  </a:lnTo>
                  <a:lnTo>
                    <a:pt x="230390" y="72567"/>
                  </a:lnTo>
                  <a:lnTo>
                    <a:pt x="231406" y="69392"/>
                  </a:lnTo>
                  <a:lnTo>
                    <a:pt x="232384" y="69773"/>
                  </a:lnTo>
                  <a:lnTo>
                    <a:pt x="232486" y="69392"/>
                  </a:lnTo>
                  <a:lnTo>
                    <a:pt x="233032" y="67106"/>
                  </a:lnTo>
                  <a:lnTo>
                    <a:pt x="232714" y="69519"/>
                  </a:lnTo>
                  <a:lnTo>
                    <a:pt x="233045" y="68249"/>
                  </a:lnTo>
                  <a:lnTo>
                    <a:pt x="232270" y="71678"/>
                  </a:lnTo>
                  <a:lnTo>
                    <a:pt x="233349" y="68249"/>
                  </a:lnTo>
                  <a:lnTo>
                    <a:pt x="233705" y="67106"/>
                  </a:lnTo>
                  <a:lnTo>
                    <a:pt x="233819" y="66725"/>
                  </a:lnTo>
                  <a:lnTo>
                    <a:pt x="232930" y="70916"/>
                  </a:lnTo>
                  <a:lnTo>
                    <a:pt x="234149" y="67995"/>
                  </a:lnTo>
                  <a:lnTo>
                    <a:pt x="234111" y="68884"/>
                  </a:lnTo>
                  <a:lnTo>
                    <a:pt x="233997" y="70662"/>
                  </a:lnTo>
                  <a:lnTo>
                    <a:pt x="232981" y="72694"/>
                  </a:lnTo>
                  <a:lnTo>
                    <a:pt x="234099" y="71297"/>
                  </a:lnTo>
                  <a:lnTo>
                    <a:pt x="234061" y="72059"/>
                  </a:lnTo>
                  <a:lnTo>
                    <a:pt x="234188" y="71297"/>
                  </a:lnTo>
                  <a:lnTo>
                    <a:pt x="234289" y="70789"/>
                  </a:lnTo>
                  <a:lnTo>
                    <a:pt x="234988" y="68884"/>
                  </a:lnTo>
                  <a:lnTo>
                    <a:pt x="236080" y="67995"/>
                  </a:lnTo>
                  <a:lnTo>
                    <a:pt x="234607" y="71678"/>
                  </a:lnTo>
                  <a:lnTo>
                    <a:pt x="234391" y="73710"/>
                  </a:lnTo>
                  <a:lnTo>
                    <a:pt x="235191" y="72809"/>
                  </a:lnTo>
                  <a:lnTo>
                    <a:pt x="236448" y="69519"/>
                  </a:lnTo>
                  <a:lnTo>
                    <a:pt x="236626" y="69646"/>
                  </a:lnTo>
                  <a:lnTo>
                    <a:pt x="236689" y="70281"/>
                  </a:lnTo>
                  <a:lnTo>
                    <a:pt x="236601" y="70866"/>
                  </a:lnTo>
                  <a:lnTo>
                    <a:pt x="236397" y="71424"/>
                  </a:lnTo>
                  <a:lnTo>
                    <a:pt x="237223" y="69519"/>
                  </a:lnTo>
                  <a:lnTo>
                    <a:pt x="237655" y="68503"/>
                  </a:lnTo>
                  <a:lnTo>
                    <a:pt x="238061" y="71678"/>
                  </a:lnTo>
                  <a:lnTo>
                    <a:pt x="239280" y="68503"/>
                  </a:lnTo>
                  <a:lnTo>
                    <a:pt x="239483" y="67995"/>
                  </a:lnTo>
                  <a:lnTo>
                    <a:pt x="239369" y="68884"/>
                  </a:lnTo>
                  <a:lnTo>
                    <a:pt x="239509" y="67995"/>
                  </a:lnTo>
                  <a:lnTo>
                    <a:pt x="239725" y="66725"/>
                  </a:lnTo>
                  <a:lnTo>
                    <a:pt x="240220" y="64439"/>
                  </a:lnTo>
                  <a:lnTo>
                    <a:pt x="240360" y="63804"/>
                  </a:lnTo>
                  <a:lnTo>
                    <a:pt x="240385" y="63677"/>
                  </a:lnTo>
                  <a:lnTo>
                    <a:pt x="240677" y="63677"/>
                  </a:lnTo>
                  <a:lnTo>
                    <a:pt x="241287" y="61772"/>
                  </a:lnTo>
                  <a:lnTo>
                    <a:pt x="241401" y="61391"/>
                  </a:lnTo>
                  <a:lnTo>
                    <a:pt x="240982" y="63931"/>
                  </a:lnTo>
                  <a:lnTo>
                    <a:pt x="240842" y="63804"/>
                  </a:lnTo>
                  <a:lnTo>
                    <a:pt x="240614" y="64820"/>
                  </a:lnTo>
                  <a:lnTo>
                    <a:pt x="240372" y="65582"/>
                  </a:lnTo>
                  <a:lnTo>
                    <a:pt x="240893" y="64566"/>
                  </a:lnTo>
                  <a:lnTo>
                    <a:pt x="240512" y="67360"/>
                  </a:lnTo>
                  <a:lnTo>
                    <a:pt x="240626" y="67106"/>
                  </a:lnTo>
                  <a:lnTo>
                    <a:pt x="240728" y="66598"/>
                  </a:lnTo>
                  <a:lnTo>
                    <a:pt x="240766" y="66763"/>
                  </a:lnTo>
                  <a:lnTo>
                    <a:pt x="240842" y="66598"/>
                  </a:lnTo>
                  <a:lnTo>
                    <a:pt x="241719" y="64566"/>
                  </a:lnTo>
                  <a:lnTo>
                    <a:pt x="241769" y="64439"/>
                  </a:lnTo>
                  <a:lnTo>
                    <a:pt x="241795" y="64566"/>
                  </a:lnTo>
                  <a:lnTo>
                    <a:pt x="241922" y="66090"/>
                  </a:lnTo>
                  <a:lnTo>
                    <a:pt x="241427" y="69138"/>
                  </a:lnTo>
                  <a:lnTo>
                    <a:pt x="240766" y="66763"/>
                  </a:lnTo>
                  <a:lnTo>
                    <a:pt x="240715" y="69773"/>
                  </a:lnTo>
                  <a:lnTo>
                    <a:pt x="240271" y="68249"/>
                  </a:lnTo>
                  <a:lnTo>
                    <a:pt x="239687" y="73964"/>
                  </a:lnTo>
                  <a:lnTo>
                    <a:pt x="239903" y="68084"/>
                  </a:lnTo>
                  <a:lnTo>
                    <a:pt x="239420" y="72059"/>
                  </a:lnTo>
                  <a:lnTo>
                    <a:pt x="239293" y="73964"/>
                  </a:lnTo>
                  <a:lnTo>
                    <a:pt x="240004" y="74980"/>
                  </a:lnTo>
                  <a:lnTo>
                    <a:pt x="240258" y="73964"/>
                  </a:lnTo>
                  <a:lnTo>
                    <a:pt x="240665" y="72313"/>
                  </a:lnTo>
                  <a:lnTo>
                    <a:pt x="241427" y="73456"/>
                  </a:lnTo>
                  <a:lnTo>
                    <a:pt x="241769" y="72313"/>
                  </a:lnTo>
                  <a:lnTo>
                    <a:pt x="241884" y="71932"/>
                  </a:lnTo>
                  <a:lnTo>
                    <a:pt x="241960" y="70281"/>
                  </a:lnTo>
                  <a:lnTo>
                    <a:pt x="242112" y="69773"/>
                  </a:lnTo>
                  <a:lnTo>
                    <a:pt x="242290" y="69138"/>
                  </a:lnTo>
                  <a:lnTo>
                    <a:pt x="242404" y="68757"/>
                  </a:lnTo>
                  <a:lnTo>
                    <a:pt x="244335" y="65328"/>
                  </a:lnTo>
                  <a:lnTo>
                    <a:pt x="241985" y="77647"/>
                  </a:lnTo>
                  <a:lnTo>
                    <a:pt x="243776" y="73113"/>
                  </a:lnTo>
                  <a:lnTo>
                    <a:pt x="244411" y="70662"/>
                  </a:lnTo>
                  <a:lnTo>
                    <a:pt x="245186" y="66471"/>
                  </a:lnTo>
                  <a:lnTo>
                    <a:pt x="245249" y="66979"/>
                  </a:lnTo>
                  <a:lnTo>
                    <a:pt x="245364" y="69392"/>
                  </a:lnTo>
                  <a:lnTo>
                    <a:pt x="244627" y="72821"/>
                  </a:lnTo>
                  <a:lnTo>
                    <a:pt x="245491" y="73329"/>
                  </a:lnTo>
                  <a:lnTo>
                    <a:pt x="245668" y="71234"/>
                  </a:lnTo>
                  <a:lnTo>
                    <a:pt x="245872" y="74980"/>
                  </a:lnTo>
                  <a:lnTo>
                    <a:pt x="246126" y="72694"/>
                  </a:lnTo>
                  <a:lnTo>
                    <a:pt x="246151" y="71551"/>
                  </a:lnTo>
                  <a:lnTo>
                    <a:pt x="245668" y="71196"/>
                  </a:lnTo>
                  <a:lnTo>
                    <a:pt x="246011" y="67233"/>
                  </a:lnTo>
                  <a:lnTo>
                    <a:pt x="246468" y="69596"/>
                  </a:lnTo>
                  <a:lnTo>
                    <a:pt x="246926" y="69519"/>
                  </a:lnTo>
                  <a:lnTo>
                    <a:pt x="246532" y="73075"/>
                  </a:lnTo>
                  <a:lnTo>
                    <a:pt x="247561" y="72694"/>
                  </a:lnTo>
                  <a:lnTo>
                    <a:pt x="248932" y="70281"/>
                  </a:lnTo>
                  <a:lnTo>
                    <a:pt x="250012" y="69773"/>
                  </a:lnTo>
                  <a:lnTo>
                    <a:pt x="249859" y="70662"/>
                  </a:lnTo>
                  <a:lnTo>
                    <a:pt x="249732" y="71170"/>
                  </a:lnTo>
                  <a:lnTo>
                    <a:pt x="249631" y="72948"/>
                  </a:lnTo>
                  <a:lnTo>
                    <a:pt x="251155" y="71424"/>
                  </a:lnTo>
                  <a:lnTo>
                    <a:pt x="253390" y="75996"/>
                  </a:lnTo>
                  <a:lnTo>
                    <a:pt x="254127" y="73075"/>
                  </a:lnTo>
                  <a:lnTo>
                    <a:pt x="254254" y="72948"/>
                  </a:lnTo>
                  <a:lnTo>
                    <a:pt x="254609" y="71805"/>
                  </a:lnTo>
                  <a:lnTo>
                    <a:pt x="254889" y="71678"/>
                  </a:lnTo>
                  <a:lnTo>
                    <a:pt x="254749" y="73710"/>
                  </a:lnTo>
                  <a:lnTo>
                    <a:pt x="254520" y="74472"/>
                  </a:lnTo>
                  <a:lnTo>
                    <a:pt x="255625" y="71932"/>
                  </a:lnTo>
                  <a:lnTo>
                    <a:pt x="255790" y="71678"/>
                  </a:lnTo>
                  <a:lnTo>
                    <a:pt x="255955" y="71424"/>
                  </a:lnTo>
                  <a:lnTo>
                    <a:pt x="257009" y="69773"/>
                  </a:lnTo>
                  <a:lnTo>
                    <a:pt x="257175" y="69519"/>
                  </a:lnTo>
                  <a:lnTo>
                    <a:pt x="257416" y="69138"/>
                  </a:lnTo>
                  <a:lnTo>
                    <a:pt x="257759" y="71170"/>
                  </a:lnTo>
                  <a:lnTo>
                    <a:pt x="257860" y="72809"/>
                  </a:lnTo>
                  <a:lnTo>
                    <a:pt x="257771" y="73456"/>
                  </a:lnTo>
                  <a:lnTo>
                    <a:pt x="258279" y="74726"/>
                  </a:lnTo>
                  <a:lnTo>
                    <a:pt x="258851" y="69138"/>
                  </a:lnTo>
                  <a:lnTo>
                    <a:pt x="258864" y="69011"/>
                  </a:lnTo>
                  <a:lnTo>
                    <a:pt x="258876" y="68884"/>
                  </a:lnTo>
                  <a:lnTo>
                    <a:pt x="259054" y="67106"/>
                  </a:lnTo>
                  <a:lnTo>
                    <a:pt x="259232" y="68630"/>
                  </a:lnTo>
                  <a:lnTo>
                    <a:pt x="259359" y="70789"/>
                  </a:lnTo>
                  <a:lnTo>
                    <a:pt x="260553" y="72059"/>
                  </a:lnTo>
                  <a:lnTo>
                    <a:pt x="262394" y="69392"/>
                  </a:lnTo>
                  <a:lnTo>
                    <a:pt x="263042" y="74091"/>
                  </a:lnTo>
                  <a:lnTo>
                    <a:pt x="263652" y="69773"/>
                  </a:lnTo>
                  <a:lnTo>
                    <a:pt x="264248" y="76250"/>
                  </a:lnTo>
                  <a:lnTo>
                    <a:pt x="264922" y="70027"/>
                  </a:lnTo>
                  <a:lnTo>
                    <a:pt x="265252" y="72059"/>
                  </a:lnTo>
                  <a:lnTo>
                    <a:pt x="265366" y="73456"/>
                  </a:lnTo>
                  <a:lnTo>
                    <a:pt x="265252" y="73837"/>
                  </a:lnTo>
                  <a:lnTo>
                    <a:pt x="265163" y="74472"/>
                  </a:lnTo>
                  <a:lnTo>
                    <a:pt x="266039" y="76504"/>
                  </a:lnTo>
                  <a:lnTo>
                    <a:pt x="266319" y="76758"/>
                  </a:lnTo>
                  <a:lnTo>
                    <a:pt x="266865" y="72694"/>
                  </a:lnTo>
                  <a:lnTo>
                    <a:pt x="267296" y="72059"/>
                  </a:lnTo>
                  <a:lnTo>
                    <a:pt x="266992" y="75234"/>
                  </a:lnTo>
                  <a:lnTo>
                    <a:pt x="267817" y="72059"/>
                  </a:lnTo>
                  <a:lnTo>
                    <a:pt x="267843" y="71932"/>
                  </a:lnTo>
                  <a:lnTo>
                    <a:pt x="267728" y="75869"/>
                  </a:lnTo>
                  <a:lnTo>
                    <a:pt x="268033" y="75234"/>
                  </a:lnTo>
                  <a:lnTo>
                    <a:pt x="268122" y="72567"/>
                  </a:lnTo>
                  <a:lnTo>
                    <a:pt x="268439" y="71932"/>
                  </a:lnTo>
                  <a:lnTo>
                    <a:pt x="268820" y="71170"/>
                  </a:lnTo>
                  <a:lnTo>
                    <a:pt x="269087" y="73583"/>
                  </a:lnTo>
                  <a:lnTo>
                    <a:pt x="269201" y="75349"/>
                  </a:lnTo>
                  <a:lnTo>
                    <a:pt x="269074" y="76631"/>
                  </a:lnTo>
                  <a:lnTo>
                    <a:pt x="270662" y="74091"/>
                  </a:lnTo>
                  <a:lnTo>
                    <a:pt x="270586" y="74676"/>
                  </a:lnTo>
                  <a:lnTo>
                    <a:pt x="270764" y="74091"/>
                  </a:lnTo>
                  <a:lnTo>
                    <a:pt x="271005" y="73329"/>
                  </a:lnTo>
                  <a:lnTo>
                    <a:pt x="269748" y="79933"/>
                  </a:lnTo>
                  <a:lnTo>
                    <a:pt x="270611" y="77266"/>
                  </a:lnTo>
                  <a:lnTo>
                    <a:pt x="270713" y="76123"/>
                  </a:lnTo>
                  <a:lnTo>
                    <a:pt x="270929" y="75196"/>
                  </a:lnTo>
                  <a:lnTo>
                    <a:pt x="271018" y="74472"/>
                  </a:lnTo>
                  <a:lnTo>
                    <a:pt x="271132" y="76504"/>
                  </a:lnTo>
                  <a:lnTo>
                    <a:pt x="271856" y="76504"/>
                  </a:lnTo>
                  <a:lnTo>
                    <a:pt x="272478" y="75742"/>
                  </a:lnTo>
                  <a:lnTo>
                    <a:pt x="272122" y="78028"/>
                  </a:lnTo>
                  <a:lnTo>
                    <a:pt x="273024" y="78663"/>
                  </a:lnTo>
                  <a:lnTo>
                    <a:pt x="274269" y="77139"/>
                  </a:lnTo>
                  <a:lnTo>
                    <a:pt x="275336" y="77266"/>
                  </a:lnTo>
                  <a:lnTo>
                    <a:pt x="275310" y="77139"/>
                  </a:lnTo>
                  <a:lnTo>
                    <a:pt x="275107" y="76377"/>
                  </a:lnTo>
                  <a:lnTo>
                    <a:pt x="275132" y="75742"/>
                  </a:lnTo>
                  <a:lnTo>
                    <a:pt x="275310" y="74472"/>
                  </a:lnTo>
                  <a:lnTo>
                    <a:pt x="275463" y="73329"/>
                  </a:lnTo>
                  <a:lnTo>
                    <a:pt x="275577" y="72440"/>
                  </a:lnTo>
                  <a:lnTo>
                    <a:pt x="275945" y="72059"/>
                  </a:lnTo>
                  <a:lnTo>
                    <a:pt x="275894" y="72809"/>
                  </a:lnTo>
                  <a:lnTo>
                    <a:pt x="276110" y="72059"/>
                  </a:lnTo>
                  <a:lnTo>
                    <a:pt x="276212" y="71678"/>
                  </a:lnTo>
                  <a:lnTo>
                    <a:pt x="276453" y="71932"/>
                  </a:lnTo>
                  <a:lnTo>
                    <a:pt x="276517" y="72440"/>
                  </a:lnTo>
                  <a:lnTo>
                    <a:pt x="276047" y="75488"/>
                  </a:lnTo>
                  <a:lnTo>
                    <a:pt x="275691" y="76631"/>
                  </a:lnTo>
                  <a:lnTo>
                    <a:pt x="276313" y="75488"/>
                  </a:lnTo>
                  <a:lnTo>
                    <a:pt x="276186" y="76631"/>
                  </a:lnTo>
                  <a:lnTo>
                    <a:pt x="276098" y="76885"/>
                  </a:lnTo>
                  <a:lnTo>
                    <a:pt x="275983" y="77520"/>
                  </a:lnTo>
                  <a:lnTo>
                    <a:pt x="275882" y="78282"/>
                  </a:lnTo>
                  <a:lnTo>
                    <a:pt x="276313" y="76250"/>
                  </a:lnTo>
                  <a:lnTo>
                    <a:pt x="276326" y="81838"/>
                  </a:lnTo>
                  <a:lnTo>
                    <a:pt x="277037" y="78155"/>
                  </a:lnTo>
                  <a:lnTo>
                    <a:pt x="276948" y="79171"/>
                  </a:lnTo>
                  <a:lnTo>
                    <a:pt x="278015" y="79298"/>
                  </a:lnTo>
                  <a:lnTo>
                    <a:pt x="278638" y="78282"/>
                  </a:lnTo>
                  <a:lnTo>
                    <a:pt x="279527" y="78155"/>
                  </a:lnTo>
                  <a:lnTo>
                    <a:pt x="279781" y="76250"/>
                  </a:lnTo>
                  <a:lnTo>
                    <a:pt x="279869" y="75488"/>
                  </a:lnTo>
                  <a:lnTo>
                    <a:pt x="279908" y="75234"/>
                  </a:lnTo>
                  <a:lnTo>
                    <a:pt x="280162" y="75996"/>
                  </a:lnTo>
                  <a:lnTo>
                    <a:pt x="280339" y="75234"/>
                  </a:lnTo>
                  <a:lnTo>
                    <a:pt x="280708" y="73583"/>
                  </a:lnTo>
                  <a:lnTo>
                    <a:pt x="281241" y="74599"/>
                  </a:lnTo>
                  <a:lnTo>
                    <a:pt x="281686" y="77012"/>
                  </a:lnTo>
                  <a:lnTo>
                    <a:pt x="282498" y="76885"/>
                  </a:lnTo>
                  <a:lnTo>
                    <a:pt x="283108" y="75692"/>
                  </a:lnTo>
                  <a:lnTo>
                    <a:pt x="283133" y="75361"/>
                  </a:lnTo>
                  <a:lnTo>
                    <a:pt x="283006" y="74599"/>
                  </a:lnTo>
                  <a:lnTo>
                    <a:pt x="283133" y="73710"/>
                  </a:lnTo>
                  <a:lnTo>
                    <a:pt x="283171" y="73583"/>
                  </a:lnTo>
                  <a:lnTo>
                    <a:pt x="283425" y="72694"/>
                  </a:lnTo>
                  <a:lnTo>
                    <a:pt x="283298" y="73837"/>
                  </a:lnTo>
                  <a:lnTo>
                    <a:pt x="283184" y="75349"/>
                  </a:lnTo>
                  <a:lnTo>
                    <a:pt x="283933" y="75234"/>
                  </a:lnTo>
                  <a:lnTo>
                    <a:pt x="283286" y="77012"/>
                  </a:lnTo>
                  <a:lnTo>
                    <a:pt x="284289" y="76758"/>
                  </a:lnTo>
                  <a:lnTo>
                    <a:pt x="284543" y="76758"/>
                  </a:lnTo>
                  <a:lnTo>
                    <a:pt x="285648" y="75234"/>
                  </a:lnTo>
                  <a:lnTo>
                    <a:pt x="285915" y="74853"/>
                  </a:lnTo>
                  <a:lnTo>
                    <a:pt x="286016" y="72694"/>
                  </a:lnTo>
                  <a:lnTo>
                    <a:pt x="286131" y="72186"/>
                  </a:lnTo>
                  <a:lnTo>
                    <a:pt x="286397" y="71805"/>
                  </a:lnTo>
                  <a:lnTo>
                    <a:pt x="286435" y="73583"/>
                  </a:lnTo>
                  <a:lnTo>
                    <a:pt x="286308" y="74345"/>
                  </a:lnTo>
                  <a:lnTo>
                    <a:pt x="286194" y="74980"/>
                  </a:lnTo>
                  <a:lnTo>
                    <a:pt x="287680" y="71805"/>
                  </a:lnTo>
                  <a:lnTo>
                    <a:pt x="287743" y="71678"/>
                  </a:lnTo>
                  <a:lnTo>
                    <a:pt x="287985" y="71170"/>
                  </a:lnTo>
                  <a:lnTo>
                    <a:pt x="288048" y="71043"/>
                  </a:lnTo>
                  <a:lnTo>
                    <a:pt x="288213" y="83108"/>
                  </a:lnTo>
                  <a:lnTo>
                    <a:pt x="289928" y="77851"/>
                  </a:lnTo>
                  <a:lnTo>
                    <a:pt x="290042" y="77647"/>
                  </a:lnTo>
                  <a:lnTo>
                    <a:pt x="291388" y="75234"/>
                  </a:lnTo>
                  <a:lnTo>
                    <a:pt x="291680" y="75552"/>
                  </a:lnTo>
                  <a:lnTo>
                    <a:pt x="291744" y="75869"/>
                  </a:lnTo>
                  <a:lnTo>
                    <a:pt x="290906" y="77012"/>
                  </a:lnTo>
                  <a:lnTo>
                    <a:pt x="290855" y="77520"/>
                  </a:lnTo>
                  <a:lnTo>
                    <a:pt x="290969" y="78917"/>
                  </a:lnTo>
                  <a:lnTo>
                    <a:pt x="292493" y="75234"/>
                  </a:lnTo>
                  <a:lnTo>
                    <a:pt x="292760" y="74599"/>
                  </a:lnTo>
                  <a:lnTo>
                    <a:pt x="292722" y="79806"/>
                  </a:lnTo>
                  <a:lnTo>
                    <a:pt x="294119" y="76885"/>
                  </a:lnTo>
                  <a:lnTo>
                    <a:pt x="293725" y="84886"/>
                  </a:lnTo>
                  <a:lnTo>
                    <a:pt x="296799" y="76885"/>
                  </a:lnTo>
                  <a:lnTo>
                    <a:pt x="296849" y="76758"/>
                  </a:lnTo>
                  <a:lnTo>
                    <a:pt x="297116" y="81965"/>
                  </a:lnTo>
                  <a:lnTo>
                    <a:pt x="297357" y="79997"/>
                  </a:lnTo>
                  <a:lnTo>
                    <a:pt x="297865" y="78282"/>
                  </a:lnTo>
                  <a:lnTo>
                    <a:pt x="297700" y="79578"/>
                  </a:lnTo>
                  <a:lnTo>
                    <a:pt x="297903" y="78917"/>
                  </a:lnTo>
                  <a:lnTo>
                    <a:pt x="298754" y="78282"/>
                  </a:lnTo>
                  <a:lnTo>
                    <a:pt x="300456" y="77012"/>
                  </a:lnTo>
                  <a:lnTo>
                    <a:pt x="302069" y="82346"/>
                  </a:lnTo>
                  <a:lnTo>
                    <a:pt x="304038" y="84378"/>
                  </a:lnTo>
                  <a:lnTo>
                    <a:pt x="304774" y="85013"/>
                  </a:lnTo>
                  <a:lnTo>
                    <a:pt x="305777" y="77012"/>
                  </a:lnTo>
                  <a:lnTo>
                    <a:pt x="305803" y="76758"/>
                  </a:lnTo>
                  <a:lnTo>
                    <a:pt x="306044" y="74853"/>
                  </a:lnTo>
                  <a:lnTo>
                    <a:pt x="306146" y="76377"/>
                  </a:lnTo>
                  <a:lnTo>
                    <a:pt x="306273" y="79806"/>
                  </a:lnTo>
                  <a:lnTo>
                    <a:pt x="305523" y="82854"/>
                  </a:lnTo>
                  <a:lnTo>
                    <a:pt x="307860" y="79044"/>
                  </a:lnTo>
                  <a:lnTo>
                    <a:pt x="308902" y="83489"/>
                  </a:lnTo>
                  <a:lnTo>
                    <a:pt x="311124" y="80314"/>
                  </a:lnTo>
                  <a:lnTo>
                    <a:pt x="310921" y="80949"/>
                  </a:lnTo>
                  <a:lnTo>
                    <a:pt x="310705" y="82092"/>
                  </a:lnTo>
                  <a:lnTo>
                    <a:pt x="310540" y="82092"/>
                  </a:lnTo>
                  <a:lnTo>
                    <a:pt x="310476" y="84632"/>
                  </a:lnTo>
                  <a:lnTo>
                    <a:pt x="311721" y="82588"/>
                  </a:lnTo>
                  <a:lnTo>
                    <a:pt x="311835" y="82219"/>
                  </a:lnTo>
                  <a:lnTo>
                    <a:pt x="312153" y="80441"/>
                  </a:lnTo>
                  <a:lnTo>
                    <a:pt x="312267" y="80568"/>
                  </a:lnTo>
                  <a:lnTo>
                    <a:pt x="312331" y="80822"/>
                  </a:lnTo>
                  <a:lnTo>
                    <a:pt x="312089" y="81584"/>
                  </a:lnTo>
                  <a:lnTo>
                    <a:pt x="311975" y="84886"/>
                  </a:lnTo>
                  <a:lnTo>
                    <a:pt x="313258" y="80441"/>
                  </a:lnTo>
                  <a:lnTo>
                    <a:pt x="313283" y="80314"/>
                  </a:lnTo>
                  <a:lnTo>
                    <a:pt x="313042" y="82867"/>
                  </a:lnTo>
                  <a:lnTo>
                    <a:pt x="313143" y="82600"/>
                  </a:lnTo>
                  <a:lnTo>
                    <a:pt x="313702" y="84251"/>
                  </a:lnTo>
                  <a:lnTo>
                    <a:pt x="313867" y="82600"/>
                  </a:lnTo>
                  <a:lnTo>
                    <a:pt x="313994" y="81330"/>
                  </a:lnTo>
                  <a:lnTo>
                    <a:pt x="314363" y="82854"/>
                  </a:lnTo>
                  <a:lnTo>
                    <a:pt x="314985" y="81330"/>
                  </a:lnTo>
                  <a:lnTo>
                    <a:pt x="315391" y="80314"/>
                  </a:lnTo>
                  <a:lnTo>
                    <a:pt x="315556" y="82029"/>
                  </a:lnTo>
                  <a:lnTo>
                    <a:pt x="315455" y="82410"/>
                  </a:lnTo>
                  <a:lnTo>
                    <a:pt x="315379" y="82740"/>
                  </a:lnTo>
                  <a:lnTo>
                    <a:pt x="315556" y="84074"/>
                  </a:lnTo>
                  <a:lnTo>
                    <a:pt x="315633" y="83019"/>
                  </a:lnTo>
                  <a:lnTo>
                    <a:pt x="315633" y="82410"/>
                  </a:lnTo>
                  <a:lnTo>
                    <a:pt x="315569" y="82092"/>
                  </a:lnTo>
                  <a:lnTo>
                    <a:pt x="316077" y="80314"/>
                  </a:lnTo>
                  <a:lnTo>
                    <a:pt x="316433" y="79044"/>
                  </a:lnTo>
                  <a:lnTo>
                    <a:pt x="316471" y="78917"/>
                  </a:lnTo>
                  <a:lnTo>
                    <a:pt x="316344" y="83743"/>
                  </a:lnTo>
                  <a:lnTo>
                    <a:pt x="317258" y="79298"/>
                  </a:lnTo>
                  <a:lnTo>
                    <a:pt x="316382" y="83997"/>
                  </a:lnTo>
                  <a:lnTo>
                    <a:pt x="317652" y="83235"/>
                  </a:lnTo>
                  <a:lnTo>
                    <a:pt x="318439" y="81076"/>
                  </a:lnTo>
                  <a:lnTo>
                    <a:pt x="318058" y="82473"/>
                  </a:lnTo>
                  <a:lnTo>
                    <a:pt x="318465" y="82588"/>
                  </a:lnTo>
                  <a:lnTo>
                    <a:pt x="318477" y="82727"/>
                  </a:lnTo>
                  <a:lnTo>
                    <a:pt x="317995" y="84632"/>
                  </a:lnTo>
                  <a:lnTo>
                    <a:pt x="318452" y="84632"/>
                  </a:lnTo>
                  <a:lnTo>
                    <a:pt x="318935" y="83870"/>
                  </a:lnTo>
                  <a:lnTo>
                    <a:pt x="319062" y="83489"/>
                  </a:lnTo>
                  <a:lnTo>
                    <a:pt x="319379" y="81457"/>
                  </a:lnTo>
                  <a:lnTo>
                    <a:pt x="319151" y="87172"/>
                  </a:lnTo>
                  <a:lnTo>
                    <a:pt x="320713" y="81457"/>
                  </a:lnTo>
                  <a:lnTo>
                    <a:pt x="320814" y="81076"/>
                  </a:lnTo>
                  <a:lnTo>
                    <a:pt x="321297" y="79298"/>
                  </a:lnTo>
                  <a:lnTo>
                    <a:pt x="321398" y="78917"/>
                  </a:lnTo>
                  <a:lnTo>
                    <a:pt x="321856" y="77266"/>
                  </a:lnTo>
                  <a:lnTo>
                    <a:pt x="320979" y="84505"/>
                  </a:lnTo>
                  <a:lnTo>
                    <a:pt x="322757" y="82219"/>
                  </a:lnTo>
                  <a:lnTo>
                    <a:pt x="324154" y="80822"/>
                  </a:lnTo>
                  <a:lnTo>
                    <a:pt x="324294" y="80695"/>
                  </a:lnTo>
                  <a:lnTo>
                    <a:pt x="324294" y="80060"/>
                  </a:lnTo>
                  <a:lnTo>
                    <a:pt x="324358" y="80657"/>
                  </a:lnTo>
                  <a:lnTo>
                    <a:pt x="325297" y="80060"/>
                  </a:lnTo>
                  <a:lnTo>
                    <a:pt x="325691" y="79806"/>
                  </a:lnTo>
                  <a:lnTo>
                    <a:pt x="325132" y="82588"/>
                  </a:lnTo>
                  <a:lnTo>
                    <a:pt x="326174" y="79806"/>
                  </a:lnTo>
                  <a:lnTo>
                    <a:pt x="326313" y="79425"/>
                  </a:lnTo>
                  <a:lnTo>
                    <a:pt x="327177" y="80657"/>
                  </a:lnTo>
                  <a:lnTo>
                    <a:pt x="327304" y="81584"/>
                  </a:lnTo>
                  <a:lnTo>
                    <a:pt x="326644" y="82727"/>
                  </a:lnTo>
                  <a:lnTo>
                    <a:pt x="326402" y="83489"/>
                  </a:lnTo>
                  <a:lnTo>
                    <a:pt x="327888" y="81838"/>
                  </a:lnTo>
                  <a:lnTo>
                    <a:pt x="328460" y="84378"/>
                  </a:lnTo>
                  <a:lnTo>
                    <a:pt x="329895" y="82092"/>
                  </a:lnTo>
                  <a:lnTo>
                    <a:pt x="329971" y="81838"/>
                  </a:lnTo>
                  <a:lnTo>
                    <a:pt x="330212" y="79425"/>
                  </a:lnTo>
                  <a:lnTo>
                    <a:pt x="330288" y="79171"/>
                  </a:lnTo>
                  <a:lnTo>
                    <a:pt x="331393" y="77266"/>
                  </a:lnTo>
                  <a:lnTo>
                    <a:pt x="331762" y="76631"/>
                  </a:lnTo>
                  <a:lnTo>
                    <a:pt x="331889" y="76377"/>
                  </a:lnTo>
                  <a:lnTo>
                    <a:pt x="331800" y="76746"/>
                  </a:lnTo>
                  <a:lnTo>
                    <a:pt x="330796" y="80568"/>
                  </a:lnTo>
                  <a:lnTo>
                    <a:pt x="333032" y="76377"/>
                  </a:lnTo>
                  <a:lnTo>
                    <a:pt x="330949" y="83870"/>
                  </a:lnTo>
                  <a:lnTo>
                    <a:pt x="331139" y="83527"/>
                  </a:lnTo>
                  <a:lnTo>
                    <a:pt x="331431" y="82727"/>
                  </a:lnTo>
                  <a:lnTo>
                    <a:pt x="331558" y="82346"/>
                  </a:lnTo>
                  <a:lnTo>
                    <a:pt x="331787" y="81076"/>
                  </a:lnTo>
                  <a:lnTo>
                    <a:pt x="331812" y="82092"/>
                  </a:lnTo>
                  <a:lnTo>
                    <a:pt x="331698" y="82588"/>
                  </a:lnTo>
                  <a:lnTo>
                    <a:pt x="331254" y="83870"/>
                  </a:lnTo>
                  <a:lnTo>
                    <a:pt x="332193" y="82981"/>
                  </a:lnTo>
                  <a:lnTo>
                    <a:pt x="332371" y="81076"/>
                  </a:lnTo>
                  <a:lnTo>
                    <a:pt x="332409" y="80695"/>
                  </a:lnTo>
                  <a:lnTo>
                    <a:pt x="333032" y="80822"/>
                  </a:lnTo>
                  <a:lnTo>
                    <a:pt x="332854" y="81711"/>
                  </a:lnTo>
                  <a:lnTo>
                    <a:pt x="332740" y="82003"/>
                  </a:lnTo>
                  <a:lnTo>
                    <a:pt x="332613" y="82219"/>
                  </a:lnTo>
                  <a:lnTo>
                    <a:pt x="332308" y="83362"/>
                  </a:lnTo>
                  <a:lnTo>
                    <a:pt x="333324" y="80695"/>
                  </a:lnTo>
                  <a:lnTo>
                    <a:pt x="333768" y="79552"/>
                  </a:lnTo>
                  <a:lnTo>
                    <a:pt x="333997" y="80187"/>
                  </a:lnTo>
                  <a:lnTo>
                    <a:pt x="334086" y="80695"/>
                  </a:lnTo>
                  <a:lnTo>
                    <a:pt x="333971" y="81076"/>
                  </a:lnTo>
                  <a:lnTo>
                    <a:pt x="333883" y="81838"/>
                  </a:lnTo>
                  <a:lnTo>
                    <a:pt x="334695" y="81838"/>
                  </a:lnTo>
                  <a:lnTo>
                    <a:pt x="335483" y="79552"/>
                  </a:lnTo>
                  <a:lnTo>
                    <a:pt x="336397" y="76885"/>
                  </a:lnTo>
                  <a:lnTo>
                    <a:pt x="336867" y="78536"/>
                  </a:lnTo>
                  <a:lnTo>
                    <a:pt x="336969" y="79171"/>
                  </a:lnTo>
                  <a:lnTo>
                    <a:pt x="335775" y="83489"/>
                  </a:lnTo>
                  <a:lnTo>
                    <a:pt x="337045" y="80568"/>
                  </a:lnTo>
                  <a:lnTo>
                    <a:pt x="336283" y="84505"/>
                  </a:lnTo>
                  <a:lnTo>
                    <a:pt x="336981" y="83489"/>
                  </a:lnTo>
                  <a:lnTo>
                    <a:pt x="337108" y="82981"/>
                  </a:lnTo>
                  <a:lnTo>
                    <a:pt x="337248" y="81457"/>
                  </a:lnTo>
                  <a:lnTo>
                    <a:pt x="337718" y="81711"/>
                  </a:lnTo>
                  <a:lnTo>
                    <a:pt x="337820" y="81457"/>
                  </a:lnTo>
                  <a:lnTo>
                    <a:pt x="338150" y="80568"/>
                  </a:lnTo>
                  <a:lnTo>
                    <a:pt x="338734" y="79044"/>
                  </a:lnTo>
                  <a:lnTo>
                    <a:pt x="338759" y="80568"/>
                  </a:lnTo>
                  <a:lnTo>
                    <a:pt x="338188" y="81838"/>
                  </a:lnTo>
                  <a:lnTo>
                    <a:pt x="339229" y="81330"/>
                  </a:lnTo>
                  <a:lnTo>
                    <a:pt x="339115" y="80314"/>
                  </a:lnTo>
                  <a:lnTo>
                    <a:pt x="339242" y="79298"/>
                  </a:lnTo>
                  <a:lnTo>
                    <a:pt x="339369" y="79044"/>
                  </a:lnTo>
                  <a:lnTo>
                    <a:pt x="339877" y="78028"/>
                  </a:lnTo>
                  <a:lnTo>
                    <a:pt x="339979" y="76885"/>
                  </a:lnTo>
                  <a:lnTo>
                    <a:pt x="339991" y="76377"/>
                  </a:lnTo>
                  <a:lnTo>
                    <a:pt x="340029" y="74853"/>
                  </a:lnTo>
                  <a:lnTo>
                    <a:pt x="340258" y="75552"/>
                  </a:lnTo>
                  <a:lnTo>
                    <a:pt x="340372" y="76250"/>
                  </a:lnTo>
                  <a:lnTo>
                    <a:pt x="340233" y="76504"/>
                  </a:lnTo>
                  <a:lnTo>
                    <a:pt x="340918" y="76250"/>
                  </a:lnTo>
                  <a:lnTo>
                    <a:pt x="340664" y="78511"/>
                  </a:lnTo>
                  <a:lnTo>
                    <a:pt x="341642" y="76250"/>
                  </a:lnTo>
                  <a:lnTo>
                    <a:pt x="341693" y="76123"/>
                  </a:lnTo>
                  <a:lnTo>
                    <a:pt x="341795" y="77520"/>
                  </a:lnTo>
                  <a:lnTo>
                    <a:pt x="341693" y="78270"/>
                  </a:lnTo>
                  <a:lnTo>
                    <a:pt x="340842" y="81457"/>
                  </a:lnTo>
                  <a:lnTo>
                    <a:pt x="340728" y="82219"/>
                  </a:lnTo>
                  <a:lnTo>
                    <a:pt x="341668" y="79044"/>
                  </a:lnTo>
                  <a:lnTo>
                    <a:pt x="342036" y="81584"/>
                  </a:lnTo>
                  <a:lnTo>
                    <a:pt x="342760" y="79298"/>
                  </a:lnTo>
                  <a:lnTo>
                    <a:pt x="342811" y="79044"/>
                  </a:lnTo>
                  <a:lnTo>
                    <a:pt x="342861" y="78917"/>
                  </a:lnTo>
                  <a:lnTo>
                    <a:pt x="342773" y="79248"/>
                  </a:lnTo>
                  <a:lnTo>
                    <a:pt x="342417" y="80822"/>
                  </a:lnTo>
                  <a:lnTo>
                    <a:pt x="342303" y="81457"/>
                  </a:lnTo>
                  <a:lnTo>
                    <a:pt x="343077" y="78917"/>
                  </a:lnTo>
                  <a:lnTo>
                    <a:pt x="343001" y="80441"/>
                  </a:lnTo>
                  <a:lnTo>
                    <a:pt x="342874" y="80949"/>
                  </a:lnTo>
                  <a:lnTo>
                    <a:pt x="342773" y="81927"/>
                  </a:lnTo>
                  <a:lnTo>
                    <a:pt x="343230" y="82346"/>
                  </a:lnTo>
                  <a:lnTo>
                    <a:pt x="343420" y="78917"/>
                  </a:lnTo>
                  <a:lnTo>
                    <a:pt x="343458" y="78282"/>
                  </a:lnTo>
                  <a:lnTo>
                    <a:pt x="343535" y="76885"/>
                  </a:lnTo>
                  <a:lnTo>
                    <a:pt x="343623" y="77520"/>
                  </a:lnTo>
                  <a:lnTo>
                    <a:pt x="343750" y="79298"/>
                  </a:lnTo>
                  <a:lnTo>
                    <a:pt x="343712" y="79679"/>
                  </a:lnTo>
                  <a:lnTo>
                    <a:pt x="343585" y="80314"/>
                  </a:lnTo>
                  <a:lnTo>
                    <a:pt x="344030" y="81330"/>
                  </a:lnTo>
                  <a:lnTo>
                    <a:pt x="345376" y="78790"/>
                  </a:lnTo>
                  <a:lnTo>
                    <a:pt x="345706" y="79806"/>
                  </a:lnTo>
                  <a:lnTo>
                    <a:pt x="345795" y="80314"/>
                  </a:lnTo>
                  <a:lnTo>
                    <a:pt x="345173" y="84086"/>
                  </a:lnTo>
                  <a:lnTo>
                    <a:pt x="345694" y="83870"/>
                  </a:lnTo>
                  <a:lnTo>
                    <a:pt x="347713" y="80187"/>
                  </a:lnTo>
                  <a:lnTo>
                    <a:pt x="348526" y="81330"/>
                  </a:lnTo>
                  <a:lnTo>
                    <a:pt x="348627" y="80187"/>
                  </a:lnTo>
                  <a:lnTo>
                    <a:pt x="348996" y="78790"/>
                  </a:lnTo>
                  <a:lnTo>
                    <a:pt x="349478" y="76885"/>
                  </a:lnTo>
                  <a:lnTo>
                    <a:pt x="349669" y="76123"/>
                  </a:lnTo>
                  <a:lnTo>
                    <a:pt x="349834" y="75488"/>
                  </a:lnTo>
                  <a:lnTo>
                    <a:pt x="348564" y="83743"/>
                  </a:lnTo>
                  <a:lnTo>
                    <a:pt x="349377" y="81965"/>
                  </a:lnTo>
                  <a:lnTo>
                    <a:pt x="349453" y="81711"/>
                  </a:lnTo>
                  <a:lnTo>
                    <a:pt x="349402" y="81927"/>
                  </a:lnTo>
                  <a:lnTo>
                    <a:pt x="348805" y="84251"/>
                  </a:lnTo>
                  <a:lnTo>
                    <a:pt x="348983" y="83743"/>
                  </a:lnTo>
                  <a:lnTo>
                    <a:pt x="349478" y="84759"/>
                  </a:lnTo>
                  <a:lnTo>
                    <a:pt x="350088" y="83743"/>
                  </a:lnTo>
                  <a:lnTo>
                    <a:pt x="350710" y="82727"/>
                  </a:lnTo>
                  <a:lnTo>
                    <a:pt x="352056" y="81330"/>
                  </a:lnTo>
                  <a:lnTo>
                    <a:pt x="352183" y="81203"/>
                  </a:lnTo>
                  <a:lnTo>
                    <a:pt x="351929" y="81927"/>
                  </a:lnTo>
                  <a:lnTo>
                    <a:pt x="351828" y="83997"/>
                  </a:lnTo>
                  <a:lnTo>
                    <a:pt x="352615" y="83616"/>
                  </a:lnTo>
                  <a:lnTo>
                    <a:pt x="352907" y="84378"/>
                  </a:lnTo>
                  <a:lnTo>
                    <a:pt x="353161" y="83616"/>
                  </a:lnTo>
                  <a:lnTo>
                    <a:pt x="353377" y="82981"/>
                  </a:lnTo>
                  <a:lnTo>
                    <a:pt x="353580" y="83235"/>
                  </a:lnTo>
                  <a:lnTo>
                    <a:pt x="353618" y="82981"/>
                  </a:lnTo>
                  <a:lnTo>
                    <a:pt x="353910" y="81203"/>
                  </a:lnTo>
                  <a:lnTo>
                    <a:pt x="354228" y="84251"/>
                  </a:lnTo>
                  <a:lnTo>
                    <a:pt x="355473" y="83362"/>
                  </a:lnTo>
                  <a:lnTo>
                    <a:pt x="356730" y="82219"/>
                  </a:lnTo>
                  <a:lnTo>
                    <a:pt x="357149" y="84505"/>
                  </a:lnTo>
                  <a:lnTo>
                    <a:pt x="356997" y="84505"/>
                  </a:lnTo>
                  <a:lnTo>
                    <a:pt x="356501" y="85648"/>
                  </a:lnTo>
                  <a:lnTo>
                    <a:pt x="357949" y="84632"/>
                  </a:lnTo>
                  <a:lnTo>
                    <a:pt x="358190" y="83489"/>
                  </a:lnTo>
                  <a:lnTo>
                    <a:pt x="358178" y="83108"/>
                  </a:lnTo>
                  <a:lnTo>
                    <a:pt x="358292" y="82219"/>
                  </a:lnTo>
                  <a:lnTo>
                    <a:pt x="358419" y="81330"/>
                  </a:lnTo>
                  <a:lnTo>
                    <a:pt x="358457" y="81203"/>
                  </a:lnTo>
                  <a:lnTo>
                    <a:pt x="358762" y="80314"/>
                  </a:lnTo>
                  <a:lnTo>
                    <a:pt x="358863" y="79997"/>
                  </a:lnTo>
                  <a:lnTo>
                    <a:pt x="359460" y="78917"/>
                  </a:lnTo>
                  <a:lnTo>
                    <a:pt x="359714" y="78917"/>
                  </a:lnTo>
                  <a:lnTo>
                    <a:pt x="358863" y="80441"/>
                  </a:lnTo>
                  <a:lnTo>
                    <a:pt x="358775" y="82727"/>
                  </a:lnTo>
                  <a:lnTo>
                    <a:pt x="358648" y="84035"/>
                  </a:lnTo>
                  <a:lnTo>
                    <a:pt x="359219" y="81838"/>
                  </a:lnTo>
                  <a:lnTo>
                    <a:pt x="358724" y="86156"/>
                  </a:lnTo>
                  <a:lnTo>
                    <a:pt x="359575" y="81838"/>
                  </a:lnTo>
                  <a:lnTo>
                    <a:pt x="360146" y="78917"/>
                  </a:lnTo>
                  <a:lnTo>
                    <a:pt x="360502" y="77139"/>
                  </a:lnTo>
                  <a:lnTo>
                    <a:pt x="360413" y="80568"/>
                  </a:lnTo>
                  <a:lnTo>
                    <a:pt x="360184" y="81330"/>
                  </a:lnTo>
                  <a:lnTo>
                    <a:pt x="360616" y="80822"/>
                  </a:lnTo>
                  <a:lnTo>
                    <a:pt x="361289" y="79298"/>
                  </a:lnTo>
                  <a:lnTo>
                    <a:pt x="361353" y="79425"/>
                  </a:lnTo>
                  <a:lnTo>
                    <a:pt x="361467" y="79806"/>
                  </a:lnTo>
                  <a:lnTo>
                    <a:pt x="360934" y="82473"/>
                  </a:lnTo>
                  <a:lnTo>
                    <a:pt x="362038" y="79298"/>
                  </a:lnTo>
                  <a:lnTo>
                    <a:pt x="362419" y="78155"/>
                  </a:lnTo>
                  <a:lnTo>
                    <a:pt x="362115" y="80949"/>
                  </a:lnTo>
                  <a:lnTo>
                    <a:pt x="361797" y="81584"/>
                  </a:lnTo>
                  <a:lnTo>
                    <a:pt x="362991" y="81584"/>
                  </a:lnTo>
                  <a:lnTo>
                    <a:pt x="363842" y="79044"/>
                  </a:lnTo>
                  <a:lnTo>
                    <a:pt x="362940" y="84759"/>
                  </a:lnTo>
                  <a:lnTo>
                    <a:pt x="362902" y="85013"/>
                  </a:lnTo>
                  <a:lnTo>
                    <a:pt x="363004" y="84759"/>
                  </a:lnTo>
                  <a:lnTo>
                    <a:pt x="363067" y="84632"/>
                  </a:lnTo>
                  <a:lnTo>
                    <a:pt x="364032" y="83108"/>
                  </a:lnTo>
                  <a:lnTo>
                    <a:pt x="363181" y="86156"/>
                  </a:lnTo>
                  <a:lnTo>
                    <a:pt x="363080" y="88315"/>
                  </a:lnTo>
                  <a:lnTo>
                    <a:pt x="362864" y="88950"/>
                  </a:lnTo>
                  <a:lnTo>
                    <a:pt x="363842" y="86537"/>
                  </a:lnTo>
                  <a:lnTo>
                    <a:pt x="362915" y="90982"/>
                  </a:lnTo>
                  <a:lnTo>
                    <a:pt x="364312" y="87553"/>
                  </a:lnTo>
                  <a:lnTo>
                    <a:pt x="364083" y="88442"/>
                  </a:lnTo>
                  <a:lnTo>
                    <a:pt x="364363" y="88061"/>
                  </a:lnTo>
                  <a:lnTo>
                    <a:pt x="364515" y="87553"/>
                  </a:lnTo>
                  <a:lnTo>
                    <a:pt x="364629" y="87172"/>
                  </a:lnTo>
                  <a:lnTo>
                    <a:pt x="364934" y="86537"/>
                  </a:lnTo>
                  <a:lnTo>
                    <a:pt x="366179" y="83997"/>
                  </a:lnTo>
                  <a:lnTo>
                    <a:pt x="365099" y="91617"/>
                  </a:lnTo>
                  <a:lnTo>
                    <a:pt x="367271" y="87299"/>
                  </a:lnTo>
                  <a:lnTo>
                    <a:pt x="368592" y="85648"/>
                  </a:lnTo>
                  <a:lnTo>
                    <a:pt x="369125" y="83997"/>
                  </a:lnTo>
                  <a:lnTo>
                    <a:pt x="369646" y="82346"/>
                  </a:lnTo>
                  <a:lnTo>
                    <a:pt x="370852" y="80822"/>
                  </a:lnTo>
                  <a:lnTo>
                    <a:pt x="370751" y="81838"/>
                  </a:lnTo>
                  <a:lnTo>
                    <a:pt x="370624" y="82588"/>
                  </a:lnTo>
                  <a:lnTo>
                    <a:pt x="369824" y="84086"/>
                  </a:lnTo>
                  <a:lnTo>
                    <a:pt x="369709" y="86029"/>
                  </a:lnTo>
                  <a:lnTo>
                    <a:pt x="370078" y="85775"/>
                  </a:lnTo>
                  <a:lnTo>
                    <a:pt x="370789" y="84759"/>
                  </a:lnTo>
                  <a:lnTo>
                    <a:pt x="370509" y="85521"/>
                  </a:lnTo>
                  <a:lnTo>
                    <a:pt x="370395" y="86156"/>
                  </a:lnTo>
                  <a:lnTo>
                    <a:pt x="370179" y="87553"/>
                  </a:lnTo>
                  <a:lnTo>
                    <a:pt x="370547" y="87299"/>
                  </a:lnTo>
                  <a:lnTo>
                    <a:pt x="371068" y="85178"/>
                  </a:lnTo>
                  <a:lnTo>
                    <a:pt x="371005" y="84759"/>
                  </a:lnTo>
                  <a:lnTo>
                    <a:pt x="371170" y="84251"/>
                  </a:lnTo>
                  <a:lnTo>
                    <a:pt x="372287" y="80949"/>
                  </a:lnTo>
                  <a:close/>
                </a:path>
                <a:path w="375919" h="92075">
                  <a:moveTo>
                    <a:pt x="373113" y="85255"/>
                  </a:moveTo>
                  <a:lnTo>
                    <a:pt x="372554" y="87045"/>
                  </a:lnTo>
                  <a:lnTo>
                    <a:pt x="371716" y="88823"/>
                  </a:lnTo>
                  <a:lnTo>
                    <a:pt x="372249" y="88442"/>
                  </a:lnTo>
                  <a:lnTo>
                    <a:pt x="372999" y="86156"/>
                  </a:lnTo>
                  <a:lnTo>
                    <a:pt x="373113" y="85255"/>
                  </a:lnTo>
                  <a:close/>
                </a:path>
                <a:path w="375919" h="92075">
                  <a:moveTo>
                    <a:pt x="373303" y="84632"/>
                  </a:moveTo>
                  <a:lnTo>
                    <a:pt x="373113" y="84759"/>
                  </a:lnTo>
                  <a:lnTo>
                    <a:pt x="373113" y="85255"/>
                  </a:lnTo>
                  <a:lnTo>
                    <a:pt x="373303" y="84632"/>
                  </a:lnTo>
                  <a:close/>
                </a:path>
                <a:path w="375919" h="92075">
                  <a:moveTo>
                    <a:pt x="374015" y="79044"/>
                  </a:moveTo>
                  <a:lnTo>
                    <a:pt x="371373" y="85521"/>
                  </a:lnTo>
                  <a:lnTo>
                    <a:pt x="370433" y="88315"/>
                  </a:lnTo>
                  <a:lnTo>
                    <a:pt x="369989" y="89458"/>
                  </a:lnTo>
                  <a:lnTo>
                    <a:pt x="370611" y="88569"/>
                  </a:lnTo>
                  <a:lnTo>
                    <a:pt x="371462" y="86918"/>
                  </a:lnTo>
                  <a:lnTo>
                    <a:pt x="372097" y="86029"/>
                  </a:lnTo>
                  <a:lnTo>
                    <a:pt x="371729" y="87807"/>
                  </a:lnTo>
                  <a:lnTo>
                    <a:pt x="372008" y="86537"/>
                  </a:lnTo>
                  <a:lnTo>
                    <a:pt x="372135" y="86029"/>
                  </a:lnTo>
                  <a:lnTo>
                    <a:pt x="372249" y="85648"/>
                  </a:lnTo>
                  <a:lnTo>
                    <a:pt x="372364" y="85394"/>
                  </a:lnTo>
                  <a:lnTo>
                    <a:pt x="372630" y="85013"/>
                  </a:lnTo>
                  <a:lnTo>
                    <a:pt x="372745" y="84759"/>
                  </a:lnTo>
                  <a:lnTo>
                    <a:pt x="374015" y="79044"/>
                  </a:lnTo>
                  <a:close/>
                </a:path>
                <a:path w="375919" h="92075">
                  <a:moveTo>
                    <a:pt x="375208" y="86639"/>
                  </a:moveTo>
                  <a:lnTo>
                    <a:pt x="374878" y="86982"/>
                  </a:lnTo>
                  <a:lnTo>
                    <a:pt x="373799" y="90271"/>
                  </a:lnTo>
                  <a:lnTo>
                    <a:pt x="374383" y="89471"/>
                  </a:lnTo>
                  <a:lnTo>
                    <a:pt x="374700" y="88620"/>
                  </a:lnTo>
                  <a:lnTo>
                    <a:pt x="375208" y="86639"/>
                  </a:lnTo>
                  <a:close/>
                </a:path>
                <a:path w="375919" h="92075">
                  <a:moveTo>
                    <a:pt x="375310" y="83273"/>
                  </a:moveTo>
                  <a:lnTo>
                    <a:pt x="374992" y="83070"/>
                  </a:lnTo>
                  <a:lnTo>
                    <a:pt x="374027" y="85102"/>
                  </a:lnTo>
                  <a:lnTo>
                    <a:pt x="374154" y="84353"/>
                  </a:lnTo>
                  <a:lnTo>
                    <a:pt x="374459" y="83502"/>
                  </a:lnTo>
                  <a:lnTo>
                    <a:pt x="374650" y="82892"/>
                  </a:lnTo>
                  <a:lnTo>
                    <a:pt x="373951" y="84442"/>
                  </a:lnTo>
                  <a:lnTo>
                    <a:pt x="372884" y="87210"/>
                  </a:lnTo>
                  <a:lnTo>
                    <a:pt x="372198" y="90322"/>
                  </a:lnTo>
                  <a:lnTo>
                    <a:pt x="373329" y="87185"/>
                  </a:lnTo>
                  <a:lnTo>
                    <a:pt x="373024" y="88531"/>
                  </a:lnTo>
                  <a:lnTo>
                    <a:pt x="374345" y="84785"/>
                  </a:lnTo>
                  <a:lnTo>
                    <a:pt x="374662" y="84442"/>
                  </a:lnTo>
                  <a:lnTo>
                    <a:pt x="374434" y="85953"/>
                  </a:lnTo>
                  <a:lnTo>
                    <a:pt x="374040" y="87185"/>
                  </a:lnTo>
                  <a:lnTo>
                    <a:pt x="374357" y="86347"/>
                  </a:lnTo>
                  <a:lnTo>
                    <a:pt x="374180" y="88011"/>
                  </a:lnTo>
                  <a:lnTo>
                    <a:pt x="374865" y="85940"/>
                  </a:lnTo>
                  <a:lnTo>
                    <a:pt x="375310" y="8327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3957390" y="11077162"/>
              <a:ext cx="622300" cy="140970"/>
            </a:xfrm>
            <a:custGeom>
              <a:avLst/>
              <a:gdLst/>
              <a:ahLst/>
              <a:cxnLst/>
              <a:rect l="l" t="t" r="r" b="b"/>
              <a:pathLst>
                <a:path w="622300" h="140970">
                  <a:moveTo>
                    <a:pt x="533" y="0"/>
                  </a:moveTo>
                  <a:lnTo>
                    <a:pt x="0" y="876"/>
                  </a:lnTo>
                  <a:lnTo>
                    <a:pt x="177" y="1079"/>
                  </a:lnTo>
                  <a:lnTo>
                    <a:pt x="533" y="0"/>
                  </a:lnTo>
                  <a:close/>
                </a:path>
                <a:path w="622300" h="140970">
                  <a:moveTo>
                    <a:pt x="34912" y="9398"/>
                  </a:moveTo>
                  <a:lnTo>
                    <a:pt x="34759" y="8293"/>
                  </a:lnTo>
                  <a:lnTo>
                    <a:pt x="34302" y="9867"/>
                  </a:lnTo>
                  <a:lnTo>
                    <a:pt x="34531" y="10147"/>
                  </a:lnTo>
                  <a:lnTo>
                    <a:pt x="34582" y="11455"/>
                  </a:lnTo>
                  <a:lnTo>
                    <a:pt x="34785" y="11049"/>
                  </a:lnTo>
                  <a:lnTo>
                    <a:pt x="34912" y="9398"/>
                  </a:lnTo>
                  <a:close/>
                </a:path>
                <a:path w="622300" h="140970">
                  <a:moveTo>
                    <a:pt x="47548" y="8801"/>
                  </a:moveTo>
                  <a:lnTo>
                    <a:pt x="47028" y="9728"/>
                  </a:lnTo>
                  <a:lnTo>
                    <a:pt x="46532" y="12992"/>
                  </a:lnTo>
                  <a:lnTo>
                    <a:pt x="46837" y="12433"/>
                  </a:lnTo>
                  <a:lnTo>
                    <a:pt x="47548" y="8801"/>
                  </a:lnTo>
                  <a:close/>
                </a:path>
                <a:path w="622300" h="140970">
                  <a:moveTo>
                    <a:pt x="72428" y="32550"/>
                  </a:moveTo>
                  <a:lnTo>
                    <a:pt x="71831" y="33223"/>
                  </a:lnTo>
                  <a:lnTo>
                    <a:pt x="71755" y="34899"/>
                  </a:lnTo>
                  <a:lnTo>
                    <a:pt x="72428" y="32550"/>
                  </a:lnTo>
                  <a:close/>
                </a:path>
                <a:path w="622300" h="140970">
                  <a:moveTo>
                    <a:pt x="74434" y="13855"/>
                  </a:moveTo>
                  <a:lnTo>
                    <a:pt x="73736" y="14693"/>
                  </a:lnTo>
                  <a:lnTo>
                    <a:pt x="74231" y="14211"/>
                  </a:lnTo>
                  <a:lnTo>
                    <a:pt x="74434" y="13855"/>
                  </a:lnTo>
                  <a:close/>
                </a:path>
                <a:path w="622300" h="140970">
                  <a:moveTo>
                    <a:pt x="78333" y="18821"/>
                  </a:moveTo>
                  <a:lnTo>
                    <a:pt x="77927" y="20408"/>
                  </a:lnTo>
                  <a:lnTo>
                    <a:pt x="78333" y="18821"/>
                  </a:lnTo>
                  <a:close/>
                </a:path>
                <a:path w="622300" h="140970">
                  <a:moveTo>
                    <a:pt x="78562" y="17805"/>
                  </a:moveTo>
                  <a:lnTo>
                    <a:pt x="78181" y="18110"/>
                  </a:lnTo>
                  <a:lnTo>
                    <a:pt x="78320" y="18770"/>
                  </a:lnTo>
                  <a:lnTo>
                    <a:pt x="78562" y="17805"/>
                  </a:lnTo>
                  <a:close/>
                </a:path>
                <a:path w="622300" h="140970">
                  <a:moveTo>
                    <a:pt x="94322" y="22059"/>
                  </a:moveTo>
                  <a:lnTo>
                    <a:pt x="93814" y="22999"/>
                  </a:lnTo>
                  <a:lnTo>
                    <a:pt x="93700" y="23241"/>
                  </a:lnTo>
                  <a:lnTo>
                    <a:pt x="93738" y="24282"/>
                  </a:lnTo>
                  <a:lnTo>
                    <a:pt x="94246" y="23863"/>
                  </a:lnTo>
                  <a:lnTo>
                    <a:pt x="94145" y="22682"/>
                  </a:lnTo>
                  <a:lnTo>
                    <a:pt x="94322" y="22059"/>
                  </a:lnTo>
                  <a:close/>
                </a:path>
                <a:path w="622300" h="140970">
                  <a:moveTo>
                    <a:pt x="96062" y="26924"/>
                  </a:moveTo>
                  <a:lnTo>
                    <a:pt x="95504" y="26441"/>
                  </a:lnTo>
                  <a:lnTo>
                    <a:pt x="95986" y="27457"/>
                  </a:lnTo>
                  <a:lnTo>
                    <a:pt x="96062" y="26924"/>
                  </a:lnTo>
                  <a:close/>
                </a:path>
                <a:path w="622300" h="140970">
                  <a:moveTo>
                    <a:pt x="96481" y="24752"/>
                  </a:moveTo>
                  <a:lnTo>
                    <a:pt x="96062" y="26924"/>
                  </a:lnTo>
                  <a:lnTo>
                    <a:pt x="96304" y="27127"/>
                  </a:lnTo>
                  <a:lnTo>
                    <a:pt x="96481" y="24752"/>
                  </a:lnTo>
                  <a:close/>
                </a:path>
                <a:path w="622300" h="140970">
                  <a:moveTo>
                    <a:pt x="96761" y="24625"/>
                  </a:moveTo>
                  <a:lnTo>
                    <a:pt x="96748" y="21107"/>
                  </a:lnTo>
                  <a:lnTo>
                    <a:pt x="96481" y="24752"/>
                  </a:lnTo>
                  <a:lnTo>
                    <a:pt x="96761" y="24625"/>
                  </a:lnTo>
                  <a:close/>
                </a:path>
                <a:path w="622300" h="140970">
                  <a:moveTo>
                    <a:pt x="216522" y="67665"/>
                  </a:moveTo>
                  <a:lnTo>
                    <a:pt x="216115" y="69418"/>
                  </a:lnTo>
                  <a:lnTo>
                    <a:pt x="216204" y="69278"/>
                  </a:lnTo>
                  <a:lnTo>
                    <a:pt x="216522" y="67665"/>
                  </a:lnTo>
                  <a:close/>
                </a:path>
                <a:path w="622300" h="140970">
                  <a:moveTo>
                    <a:pt x="216877" y="82067"/>
                  </a:moveTo>
                  <a:lnTo>
                    <a:pt x="216776" y="80479"/>
                  </a:lnTo>
                  <a:lnTo>
                    <a:pt x="216649" y="81178"/>
                  </a:lnTo>
                  <a:lnTo>
                    <a:pt x="216242" y="82321"/>
                  </a:lnTo>
                  <a:lnTo>
                    <a:pt x="216128" y="83464"/>
                  </a:lnTo>
                  <a:lnTo>
                    <a:pt x="216242" y="83972"/>
                  </a:lnTo>
                  <a:lnTo>
                    <a:pt x="216877" y="82067"/>
                  </a:lnTo>
                  <a:close/>
                </a:path>
                <a:path w="622300" h="140970">
                  <a:moveTo>
                    <a:pt x="216954" y="79336"/>
                  </a:moveTo>
                  <a:lnTo>
                    <a:pt x="216877" y="79527"/>
                  </a:lnTo>
                  <a:lnTo>
                    <a:pt x="216776" y="80479"/>
                  </a:lnTo>
                  <a:lnTo>
                    <a:pt x="216954" y="79336"/>
                  </a:lnTo>
                  <a:close/>
                </a:path>
                <a:path w="622300" h="140970">
                  <a:moveTo>
                    <a:pt x="226644" y="87236"/>
                  </a:moveTo>
                  <a:lnTo>
                    <a:pt x="225920" y="88671"/>
                  </a:lnTo>
                  <a:lnTo>
                    <a:pt x="226504" y="88798"/>
                  </a:lnTo>
                  <a:lnTo>
                    <a:pt x="226644" y="87236"/>
                  </a:lnTo>
                  <a:close/>
                </a:path>
                <a:path w="622300" h="140970">
                  <a:moveTo>
                    <a:pt x="231203" y="82384"/>
                  </a:moveTo>
                  <a:lnTo>
                    <a:pt x="230898" y="84442"/>
                  </a:lnTo>
                  <a:lnTo>
                    <a:pt x="230200" y="85090"/>
                  </a:lnTo>
                  <a:lnTo>
                    <a:pt x="230924" y="85001"/>
                  </a:lnTo>
                  <a:lnTo>
                    <a:pt x="231203" y="82384"/>
                  </a:lnTo>
                  <a:close/>
                </a:path>
                <a:path w="622300" h="140970">
                  <a:moveTo>
                    <a:pt x="231952" y="81051"/>
                  </a:moveTo>
                  <a:lnTo>
                    <a:pt x="231914" y="79146"/>
                  </a:lnTo>
                  <a:lnTo>
                    <a:pt x="231457" y="81813"/>
                  </a:lnTo>
                  <a:lnTo>
                    <a:pt x="231584" y="81622"/>
                  </a:lnTo>
                  <a:lnTo>
                    <a:pt x="231686" y="81305"/>
                  </a:lnTo>
                  <a:lnTo>
                    <a:pt x="231686" y="81457"/>
                  </a:lnTo>
                  <a:lnTo>
                    <a:pt x="231787" y="81305"/>
                  </a:lnTo>
                  <a:lnTo>
                    <a:pt x="231952" y="81051"/>
                  </a:lnTo>
                  <a:close/>
                </a:path>
                <a:path w="622300" h="140970">
                  <a:moveTo>
                    <a:pt x="237337" y="84734"/>
                  </a:moveTo>
                  <a:lnTo>
                    <a:pt x="236893" y="84480"/>
                  </a:lnTo>
                  <a:lnTo>
                    <a:pt x="236943" y="88163"/>
                  </a:lnTo>
                  <a:lnTo>
                    <a:pt x="237312" y="85496"/>
                  </a:lnTo>
                  <a:lnTo>
                    <a:pt x="237337" y="84734"/>
                  </a:lnTo>
                  <a:close/>
                </a:path>
                <a:path w="622300" h="140970">
                  <a:moveTo>
                    <a:pt x="237502" y="84099"/>
                  </a:moveTo>
                  <a:lnTo>
                    <a:pt x="237337" y="84734"/>
                  </a:lnTo>
                  <a:lnTo>
                    <a:pt x="237502" y="84099"/>
                  </a:lnTo>
                  <a:close/>
                </a:path>
                <a:path w="622300" h="140970">
                  <a:moveTo>
                    <a:pt x="237718" y="83337"/>
                  </a:moveTo>
                  <a:lnTo>
                    <a:pt x="237693" y="82778"/>
                  </a:lnTo>
                  <a:lnTo>
                    <a:pt x="237502" y="84099"/>
                  </a:lnTo>
                  <a:lnTo>
                    <a:pt x="237718" y="83337"/>
                  </a:lnTo>
                  <a:close/>
                </a:path>
                <a:path w="622300" h="140970">
                  <a:moveTo>
                    <a:pt x="238391" y="64541"/>
                  </a:moveTo>
                  <a:lnTo>
                    <a:pt x="238036" y="65176"/>
                  </a:lnTo>
                  <a:lnTo>
                    <a:pt x="238175" y="65303"/>
                  </a:lnTo>
                  <a:lnTo>
                    <a:pt x="238391" y="64541"/>
                  </a:lnTo>
                  <a:close/>
                </a:path>
                <a:path w="622300" h="140970">
                  <a:moveTo>
                    <a:pt x="244894" y="86385"/>
                  </a:moveTo>
                  <a:lnTo>
                    <a:pt x="244830" y="87020"/>
                  </a:lnTo>
                  <a:lnTo>
                    <a:pt x="244716" y="87909"/>
                  </a:lnTo>
                  <a:lnTo>
                    <a:pt x="244602" y="88544"/>
                  </a:lnTo>
                  <a:lnTo>
                    <a:pt x="244817" y="89560"/>
                  </a:lnTo>
                  <a:lnTo>
                    <a:pt x="244894" y="86385"/>
                  </a:lnTo>
                  <a:close/>
                </a:path>
                <a:path w="622300" h="140970">
                  <a:moveTo>
                    <a:pt x="257543" y="89395"/>
                  </a:moveTo>
                  <a:lnTo>
                    <a:pt x="257340" y="90017"/>
                  </a:lnTo>
                  <a:lnTo>
                    <a:pt x="257543" y="89395"/>
                  </a:lnTo>
                  <a:close/>
                </a:path>
                <a:path w="622300" h="140970">
                  <a:moveTo>
                    <a:pt x="258953" y="88887"/>
                  </a:moveTo>
                  <a:lnTo>
                    <a:pt x="258749" y="89217"/>
                  </a:lnTo>
                  <a:lnTo>
                    <a:pt x="258953" y="88887"/>
                  </a:lnTo>
                  <a:close/>
                </a:path>
                <a:path w="622300" h="140970">
                  <a:moveTo>
                    <a:pt x="261226" y="89166"/>
                  </a:moveTo>
                  <a:lnTo>
                    <a:pt x="260527" y="90957"/>
                  </a:lnTo>
                  <a:lnTo>
                    <a:pt x="260858" y="90157"/>
                  </a:lnTo>
                  <a:lnTo>
                    <a:pt x="261048" y="89814"/>
                  </a:lnTo>
                  <a:lnTo>
                    <a:pt x="261175" y="89433"/>
                  </a:lnTo>
                  <a:lnTo>
                    <a:pt x="261226" y="89166"/>
                  </a:lnTo>
                  <a:close/>
                </a:path>
                <a:path w="622300" h="140970">
                  <a:moveTo>
                    <a:pt x="261645" y="65176"/>
                  </a:moveTo>
                  <a:lnTo>
                    <a:pt x="261505" y="64033"/>
                  </a:lnTo>
                  <a:lnTo>
                    <a:pt x="261048" y="65176"/>
                  </a:lnTo>
                  <a:lnTo>
                    <a:pt x="261645" y="65176"/>
                  </a:lnTo>
                  <a:close/>
                </a:path>
                <a:path w="622300" h="140970">
                  <a:moveTo>
                    <a:pt x="265176" y="63436"/>
                  </a:moveTo>
                  <a:lnTo>
                    <a:pt x="264591" y="64274"/>
                  </a:lnTo>
                  <a:lnTo>
                    <a:pt x="264769" y="64490"/>
                  </a:lnTo>
                  <a:lnTo>
                    <a:pt x="265176" y="63436"/>
                  </a:lnTo>
                  <a:close/>
                </a:path>
                <a:path w="622300" h="140970">
                  <a:moveTo>
                    <a:pt x="266776" y="87388"/>
                  </a:moveTo>
                  <a:lnTo>
                    <a:pt x="266306" y="88798"/>
                  </a:lnTo>
                  <a:lnTo>
                    <a:pt x="266649" y="88404"/>
                  </a:lnTo>
                  <a:lnTo>
                    <a:pt x="266776" y="87388"/>
                  </a:lnTo>
                  <a:close/>
                </a:path>
                <a:path w="622300" h="140970">
                  <a:moveTo>
                    <a:pt x="266979" y="88036"/>
                  </a:moveTo>
                  <a:lnTo>
                    <a:pt x="266649" y="88404"/>
                  </a:lnTo>
                  <a:lnTo>
                    <a:pt x="266433" y="90068"/>
                  </a:lnTo>
                  <a:lnTo>
                    <a:pt x="266979" y="88036"/>
                  </a:lnTo>
                  <a:close/>
                </a:path>
                <a:path w="622300" h="140970">
                  <a:moveTo>
                    <a:pt x="274104" y="90309"/>
                  </a:moveTo>
                  <a:close/>
                </a:path>
                <a:path w="622300" h="140970">
                  <a:moveTo>
                    <a:pt x="288848" y="71767"/>
                  </a:moveTo>
                  <a:lnTo>
                    <a:pt x="287680" y="72288"/>
                  </a:lnTo>
                  <a:lnTo>
                    <a:pt x="287883" y="75272"/>
                  </a:lnTo>
                  <a:lnTo>
                    <a:pt x="287997" y="74117"/>
                  </a:lnTo>
                  <a:lnTo>
                    <a:pt x="288848" y="71767"/>
                  </a:lnTo>
                  <a:close/>
                </a:path>
                <a:path w="622300" h="140970">
                  <a:moveTo>
                    <a:pt x="288950" y="95910"/>
                  </a:moveTo>
                  <a:lnTo>
                    <a:pt x="288848" y="95224"/>
                  </a:lnTo>
                  <a:lnTo>
                    <a:pt x="288734" y="96545"/>
                  </a:lnTo>
                  <a:lnTo>
                    <a:pt x="288823" y="96799"/>
                  </a:lnTo>
                  <a:lnTo>
                    <a:pt x="288950" y="95910"/>
                  </a:lnTo>
                  <a:close/>
                </a:path>
                <a:path w="622300" h="140970">
                  <a:moveTo>
                    <a:pt x="295871" y="76085"/>
                  </a:moveTo>
                  <a:lnTo>
                    <a:pt x="295795" y="76225"/>
                  </a:lnTo>
                  <a:lnTo>
                    <a:pt x="295376" y="77749"/>
                  </a:lnTo>
                  <a:lnTo>
                    <a:pt x="295478" y="77495"/>
                  </a:lnTo>
                  <a:lnTo>
                    <a:pt x="295871" y="76085"/>
                  </a:lnTo>
                  <a:close/>
                </a:path>
                <a:path w="622300" h="140970">
                  <a:moveTo>
                    <a:pt x="297421" y="73050"/>
                  </a:moveTo>
                  <a:lnTo>
                    <a:pt x="297103" y="72923"/>
                  </a:lnTo>
                  <a:lnTo>
                    <a:pt x="296278" y="73177"/>
                  </a:lnTo>
                  <a:lnTo>
                    <a:pt x="295795" y="75082"/>
                  </a:lnTo>
                  <a:lnTo>
                    <a:pt x="296024" y="74574"/>
                  </a:lnTo>
                  <a:lnTo>
                    <a:pt x="296303" y="73812"/>
                  </a:lnTo>
                  <a:lnTo>
                    <a:pt x="296303" y="74574"/>
                  </a:lnTo>
                  <a:lnTo>
                    <a:pt x="295871" y="76085"/>
                  </a:lnTo>
                  <a:lnTo>
                    <a:pt x="296722" y="74701"/>
                  </a:lnTo>
                  <a:lnTo>
                    <a:pt x="297103" y="73812"/>
                  </a:lnTo>
                  <a:lnTo>
                    <a:pt x="297421" y="73050"/>
                  </a:lnTo>
                  <a:close/>
                </a:path>
                <a:path w="622300" h="140970">
                  <a:moveTo>
                    <a:pt x="298615" y="73456"/>
                  </a:moveTo>
                  <a:lnTo>
                    <a:pt x="298437" y="72364"/>
                  </a:lnTo>
                  <a:lnTo>
                    <a:pt x="298005" y="73939"/>
                  </a:lnTo>
                  <a:lnTo>
                    <a:pt x="298221" y="74193"/>
                  </a:lnTo>
                  <a:lnTo>
                    <a:pt x="298284" y="75501"/>
                  </a:lnTo>
                  <a:lnTo>
                    <a:pt x="298488" y="75107"/>
                  </a:lnTo>
                  <a:lnTo>
                    <a:pt x="298615" y="73456"/>
                  </a:lnTo>
                  <a:close/>
                </a:path>
                <a:path w="622300" h="140970">
                  <a:moveTo>
                    <a:pt x="301218" y="78689"/>
                  </a:moveTo>
                  <a:lnTo>
                    <a:pt x="300901" y="80035"/>
                  </a:lnTo>
                  <a:lnTo>
                    <a:pt x="301129" y="79781"/>
                  </a:lnTo>
                  <a:lnTo>
                    <a:pt x="301218" y="78689"/>
                  </a:lnTo>
                  <a:close/>
                </a:path>
                <a:path w="622300" h="140970">
                  <a:moveTo>
                    <a:pt x="301688" y="75971"/>
                  </a:moveTo>
                  <a:lnTo>
                    <a:pt x="301345" y="76352"/>
                  </a:lnTo>
                  <a:lnTo>
                    <a:pt x="301218" y="78689"/>
                  </a:lnTo>
                  <a:lnTo>
                    <a:pt x="301434" y="77749"/>
                  </a:lnTo>
                  <a:lnTo>
                    <a:pt x="301485" y="77597"/>
                  </a:lnTo>
                  <a:lnTo>
                    <a:pt x="301409" y="78638"/>
                  </a:lnTo>
                  <a:lnTo>
                    <a:pt x="301523" y="77495"/>
                  </a:lnTo>
                  <a:lnTo>
                    <a:pt x="301688" y="75971"/>
                  </a:lnTo>
                  <a:close/>
                </a:path>
                <a:path w="622300" h="140970">
                  <a:moveTo>
                    <a:pt x="304685" y="98005"/>
                  </a:moveTo>
                  <a:lnTo>
                    <a:pt x="304380" y="98958"/>
                  </a:lnTo>
                  <a:lnTo>
                    <a:pt x="304609" y="98450"/>
                  </a:lnTo>
                  <a:lnTo>
                    <a:pt x="304685" y="98005"/>
                  </a:lnTo>
                  <a:close/>
                </a:path>
                <a:path w="622300" h="140970">
                  <a:moveTo>
                    <a:pt x="309575" y="76479"/>
                  </a:moveTo>
                  <a:lnTo>
                    <a:pt x="309435" y="76034"/>
                  </a:lnTo>
                  <a:lnTo>
                    <a:pt x="309435" y="76250"/>
                  </a:lnTo>
                  <a:lnTo>
                    <a:pt x="309422" y="76428"/>
                  </a:lnTo>
                  <a:lnTo>
                    <a:pt x="309422" y="76631"/>
                  </a:lnTo>
                  <a:lnTo>
                    <a:pt x="309575" y="76479"/>
                  </a:lnTo>
                  <a:close/>
                </a:path>
                <a:path w="622300" h="140970">
                  <a:moveTo>
                    <a:pt x="309765" y="99555"/>
                  </a:moveTo>
                  <a:lnTo>
                    <a:pt x="309219" y="99034"/>
                  </a:lnTo>
                  <a:lnTo>
                    <a:pt x="309333" y="99339"/>
                  </a:lnTo>
                  <a:lnTo>
                    <a:pt x="309549" y="99517"/>
                  </a:lnTo>
                  <a:lnTo>
                    <a:pt x="309765" y="99555"/>
                  </a:lnTo>
                  <a:close/>
                </a:path>
                <a:path w="622300" h="140970">
                  <a:moveTo>
                    <a:pt x="309841" y="99568"/>
                  </a:moveTo>
                  <a:close/>
                </a:path>
                <a:path w="622300" h="140970">
                  <a:moveTo>
                    <a:pt x="310984" y="72618"/>
                  </a:moveTo>
                  <a:lnTo>
                    <a:pt x="310515" y="73558"/>
                  </a:lnTo>
                  <a:lnTo>
                    <a:pt x="310108" y="76835"/>
                  </a:lnTo>
                  <a:lnTo>
                    <a:pt x="310400" y="76288"/>
                  </a:lnTo>
                  <a:lnTo>
                    <a:pt x="310984" y="72618"/>
                  </a:lnTo>
                  <a:close/>
                </a:path>
                <a:path w="622300" h="140970">
                  <a:moveTo>
                    <a:pt x="313283" y="75958"/>
                  </a:moveTo>
                  <a:lnTo>
                    <a:pt x="313194" y="76123"/>
                  </a:lnTo>
                  <a:lnTo>
                    <a:pt x="313080" y="76695"/>
                  </a:lnTo>
                  <a:lnTo>
                    <a:pt x="313283" y="75958"/>
                  </a:lnTo>
                  <a:close/>
                </a:path>
                <a:path w="622300" h="140970">
                  <a:moveTo>
                    <a:pt x="317055" y="97383"/>
                  </a:moveTo>
                  <a:lnTo>
                    <a:pt x="316852" y="98005"/>
                  </a:lnTo>
                  <a:lnTo>
                    <a:pt x="316738" y="98196"/>
                  </a:lnTo>
                  <a:lnTo>
                    <a:pt x="316661" y="98704"/>
                  </a:lnTo>
                  <a:lnTo>
                    <a:pt x="316750" y="99339"/>
                  </a:lnTo>
                  <a:lnTo>
                    <a:pt x="317055" y="97383"/>
                  </a:lnTo>
                  <a:close/>
                </a:path>
                <a:path w="622300" h="140970">
                  <a:moveTo>
                    <a:pt x="317601" y="73583"/>
                  </a:moveTo>
                  <a:lnTo>
                    <a:pt x="317563" y="74053"/>
                  </a:lnTo>
                  <a:lnTo>
                    <a:pt x="317601" y="73698"/>
                  </a:lnTo>
                  <a:close/>
                </a:path>
                <a:path w="622300" h="140970">
                  <a:moveTo>
                    <a:pt x="321335" y="80086"/>
                  </a:moveTo>
                  <a:close/>
                </a:path>
                <a:path w="622300" h="140970">
                  <a:moveTo>
                    <a:pt x="321538" y="97828"/>
                  </a:moveTo>
                  <a:lnTo>
                    <a:pt x="321157" y="98475"/>
                  </a:lnTo>
                  <a:lnTo>
                    <a:pt x="321335" y="98272"/>
                  </a:lnTo>
                  <a:lnTo>
                    <a:pt x="321538" y="97828"/>
                  </a:lnTo>
                  <a:close/>
                </a:path>
                <a:path w="622300" h="140970">
                  <a:moveTo>
                    <a:pt x="322033" y="75780"/>
                  </a:moveTo>
                  <a:lnTo>
                    <a:pt x="321906" y="76098"/>
                  </a:lnTo>
                  <a:lnTo>
                    <a:pt x="322033" y="75780"/>
                  </a:lnTo>
                  <a:close/>
                </a:path>
                <a:path w="622300" h="140970">
                  <a:moveTo>
                    <a:pt x="322186" y="96545"/>
                  </a:moveTo>
                  <a:lnTo>
                    <a:pt x="321906" y="97053"/>
                  </a:lnTo>
                  <a:lnTo>
                    <a:pt x="321919" y="96799"/>
                  </a:lnTo>
                  <a:lnTo>
                    <a:pt x="321881" y="97053"/>
                  </a:lnTo>
                  <a:lnTo>
                    <a:pt x="321538" y="97942"/>
                  </a:lnTo>
                  <a:lnTo>
                    <a:pt x="321754" y="97815"/>
                  </a:lnTo>
                  <a:lnTo>
                    <a:pt x="321906" y="98704"/>
                  </a:lnTo>
                  <a:lnTo>
                    <a:pt x="322021" y="97815"/>
                  </a:lnTo>
                  <a:lnTo>
                    <a:pt x="322186" y="96545"/>
                  </a:lnTo>
                  <a:close/>
                </a:path>
                <a:path w="622300" h="140970">
                  <a:moveTo>
                    <a:pt x="322567" y="71272"/>
                  </a:moveTo>
                  <a:lnTo>
                    <a:pt x="321703" y="72923"/>
                  </a:lnTo>
                  <a:lnTo>
                    <a:pt x="321589" y="73685"/>
                  </a:lnTo>
                  <a:lnTo>
                    <a:pt x="321475" y="75260"/>
                  </a:lnTo>
                  <a:lnTo>
                    <a:pt x="321576" y="74955"/>
                  </a:lnTo>
                  <a:lnTo>
                    <a:pt x="321462" y="75590"/>
                  </a:lnTo>
                  <a:lnTo>
                    <a:pt x="321475" y="75260"/>
                  </a:lnTo>
                  <a:lnTo>
                    <a:pt x="321373" y="75590"/>
                  </a:lnTo>
                  <a:lnTo>
                    <a:pt x="320776" y="77368"/>
                  </a:lnTo>
                  <a:lnTo>
                    <a:pt x="321894" y="75971"/>
                  </a:lnTo>
                  <a:lnTo>
                    <a:pt x="322059" y="74955"/>
                  </a:lnTo>
                  <a:lnTo>
                    <a:pt x="322567" y="71272"/>
                  </a:lnTo>
                  <a:close/>
                </a:path>
                <a:path w="622300" h="140970">
                  <a:moveTo>
                    <a:pt x="323392" y="81051"/>
                  </a:moveTo>
                  <a:lnTo>
                    <a:pt x="323354" y="81178"/>
                  </a:lnTo>
                  <a:lnTo>
                    <a:pt x="323392" y="81051"/>
                  </a:lnTo>
                  <a:close/>
                </a:path>
                <a:path w="622300" h="140970">
                  <a:moveTo>
                    <a:pt x="323596" y="80289"/>
                  </a:moveTo>
                  <a:lnTo>
                    <a:pt x="323545" y="79781"/>
                  </a:lnTo>
                  <a:lnTo>
                    <a:pt x="323392" y="81051"/>
                  </a:lnTo>
                  <a:lnTo>
                    <a:pt x="323596" y="80289"/>
                  </a:lnTo>
                  <a:close/>
                </a:path>
                <a:path w="622300" h="140970">
                  <a:moveTo>
                    <a:pt x="323837" y="80289"/>
                  </a:moveTo>
                  <a:lnTo>
                    <a:pt x="323799" y="79527"/>
                  </a:lnTo>
                  <a:lnTo>
                    <a:pt x="323710" y="80060"/>
                  </a:lnTo>
                  <a:lnTo>
                    <a:pt x="323837" y="80289"/>
                  </a:lnTo>
                  <a:close/>
                </a:path>
                <a:path w="622300" h="140970">
                  <a:moveTo>
                    <a:pt x="324192" y="78308"/>
                  </a:moveTo>
                  <a:lnTo>
                    <a:pt x="324065" y="77889"/>
                  </a:lnTo>
                  <a:lnTo>
                    <a:pt x="324104" y="78168"/>
                  </a:lnTo>
                  <a:lnTo>
                    <a:pt x="324192" y="78308"/>
                  </a:lnTo>
                  <a:close/>
                </a:path>
                <a:path w="622300" h="140970">
                  <a:moveTo>
                    <a:pt x="325894" y="96266"/>
                  </a:moveTo>
                  <a:lnTo>
                    <a:pt x="325729" y="96291"/>
                  </a:lnTo>
                  <a:lnTo>
                    <a:pt x="325882" y="96418"/>
                  </a:lnTo>
                  <a:lnTo>
                    <a:pt x="325894" y="96266"/>
                  </a:lnTo>
                  <a:close/>
                </a:path>
                <a:path w="622300" h="140970">
                  <a:moveTo>
                    <a:pt x="326136" y="73177"/>
                  </a:moveTo>
                  <a:lnTo>
                    <a:pt x="326123" y="72796"/>
                  </a:lnTo>
                  <a:lnTo>
                    <a:pt x="325932" y="73177"/>
                  </a:lnTo>
                  <a:lnTo>
                    <a:pt x="326136" y="73177"/>
                  </a:lnTo>
                  <a:close/>
                </a:path>
                <a:path w="622300" h="140970">
                  <a:moveTo>
                    <a:pt x="326263" y="73177"/>
                  </a:moveTo>
                  <a:lnTo>
                    <a:pt x="326136" y="73177"/>
                  </a:lnTo>
                  <a:lnTo>
                    <a:pt x="326161" y="73710"/>
                  </a:lnTo>
                  <a:lnTo>
                    <a:pt x="326263" y="73177"/>
                  </a:lnTo>
                  <a:close/>
                </a:path>
                <a:path w="622300" h="140970">
                  <a:moveTo>
                    <a:pt x="327660" y="72542"/>
                  </a:moveTo>
                  <a:lnTo>
                    <a:pt x="327494" y="72796"/>
                  </a:lnTo>
                  <a:lnTo>
                    <a:pt x="327660" y="72542"/>
                  </a:lnTo>
                  <a:close/>
                </a:path>
                <a:path w="622300" h="140970">
                  <a:moveTo>
                    <a:pt x="327774" y="73812"/>
                  </a:moveTo>
                  <a:lnTo>
                    <a:pt x="327393" y="74066"/>
                  </a:lnTo>
                  <a:lnTo>
                    <a:pt x="327431" y="74193"/>
                  </a:lnTo>
                  <a:lnTo>
                    <a:pt x="327583" y="74193"/>
                  </a:lnTo>
                  <a:lnTo>
                    <a:pt x="327774" y="73812"/>
                  </a:lnTo>
                  <a:close/>
                </a:path>
                <a:path w="622300" h="140970">
                  <a:moveTo>
                    <a:pt x="331228" y="77089"/>
                  </a:moveTo>
                  <a:lnTo>
                    <a:pt x="331203" y="76911"/>
                  </a:lnTo>
                  <a:lnTo>
                    <a:pt x="331127" y="77165"/>
                  </a:lnTo>
                  <a:lnTo>
                    <a:pt x="331203" y="77343"/>
                  </a:lnTo>
                  <a:lnTo>
                    <a:pt x="331228" y="77089"/>
                  </a:lnTo>
                  <a:close/>
                </a:path>
                <a:path w="622300" h="140970">
                  <a:moveTo>
                    <a:pt x="331990" y="93891"/>
                  </a:moveTo>
                  <a:lnTo>
                    <a:pt x="331876" y="93662"/>
                  </a:lnTo>
                  <a:lnTo>
                    <a:pt x="331749" y="93345"/>
                  </a:lnTo>
                  <a:lnTo>
                    <a:pt x="331546" y="93764"/>
                  </a:lnTo>
                  <a:lnTo>
                    <a:pt x="331635" y="94373"/>
                  </a:lnTo>
                  <a:lnTo>
                    <a:pt x="331800" y="94259"/>
                  </a:lnTo>
                  <a:lnTo>
                    <a:pt x="331990" y="93891"/>
                  </a:lnTo>
                  <a:close/>
                </a:path>
                <a:path w="622300" h="140970">
                  <a:moveTo>
                    <a:pt x="332511" y="92557"/>
                  </a:moveTo>
                  <a:lnTo>
                    <a:pt x="332333" y="93065"/>
                  </a:lnTo>
                  <a:lnTo>
                    <a:pt x="332155" y="93573"/>
                  </a:lnTo>
                  <a:lnTo>
                    <a:pt x="332003" y="93878"/>
                  </a:lnTo>
                  <a:lnTo>
                    <a:pt x="332143" y="94132"/>
                  </a:lnTo>
                  <a:lnTo>
                    <a:pt x="332282" y="94208"/>
                  </a:lnTo>
                  <a:lnTo>
                    <a:pt x="332511" y="92557"/>
                  </a:lnTo>
                  <a:close/>
                </a:path>
                <a:path w="622300" h="140970">
                  <a:moveTo>
                    <a:pt x="333032" y="76352"/>
                  </a:moveTo>
                  <a:lnTo>
                    <a:pt x="332663" y="77114"/>
                  </a:lnTo>
                  <a:lnTo>
                    <a:pt x="332600" y="78168"/>
                  </a:lnTo>
                  <a:lnTo>
                    <a:pt x="333032" y="76352"/>
                  </a:lnTo>
                  <a:close/>
                </a:path>
                <a:path w="622300" h="140970">
                  <a:moveTo>
                    <a:pt x="333133" y="80581"/>
                  </a:moveTo>
                  <a:lnTo>
                    <a:pt x="333006" y="80810"/>
                  </a:lnTo>
                  <a:lnTo>
                    <a:pt x="332905" y="80987"/>
                  </a:lnTo>
                  <a:lnTo>
                    <a:pt x="332879" y="81292"/>
                  </a:lnTo>
                  <a:lnTo>
                    <a:pt x="333082" y="80899"/>
                  </a:lnTo>
                  <a:lnTo>
                    <a:pt x="333133" y="80581"/>
                  </a:lnTo>
                  <a:close/>
                </a:path>
                <a:path w="622300" h="140970">
                  <a:moveTo>
                    <a:pt x="336346" y="78003"/>
                  </a:moveTo>
                  <a:lnTo>
                    <a:pt x="335711" y="80416"/>
                  </a:lnTo>
                  <a:lnTo>
                    <a:pt x="336232" y="80086"/>
                  </a:lnTo>
                  <a:lnTo>
                    <a:pt x="336346" y="78003"/>
                  </a:lnTo>
                  <a:close/>
                </a:path>
                <a:path w="622300" h="140970">
                  <a:moveTo>
                    <a:pt x="336727" y="79781"/>
                  </a:moveTo>
                  <a:lnTo>
                    <a:pt x="336372" y="79997"/>
                  </a:lnTo>
                  <a:lnTo>
                    <a:pt x="336283" y="81622"/>
                  </a:lnTo>
                  <a:lnTo>
                    <a:pt x="336727" y="79781"/>
                  </a:lnTo>
                  <a:close/>
                </a:path>
                <a:path w="622300" h="140970">
                  <a:moveTo>
                    <a:pt x="337019" y="95173"/>
                  </a:moveTo>
                  <a:lnTo>
                    <a:pt x="336486" y="95897"/>
                  </a:lnTo>
                  <a:lnTo>
                    <a:pt x="336537" y="97586"/>
                  </a:lnTo>
                  <a:lnTo>
                    <a:pt x="337019" y="95173"/>
                  </a:lnTo>
                  <a:close/>
                </a:path>
                <a:path w="622300" h="140970">
                  <a:moveTo>
                    <a:pt x="337489" y="97840"/>
                  </a:moveTo>
                  <a:lnTo>
                    <a:pt x="337045" y="94894"/>
                  </a:lnTo>
                  <a:lnTo>
                    <a:pt x="337019" y="95173"/>
                  </a:lnTo>
                  <a:lnTo>
                    <a:pt x="336842" y="98196"/>
                  </a:lnTo>
                  <a:lnTo>
                    <a:pt x="337489" y="97840"/>
                  </a:lnTo>
                  <a:close/>
                </a:path>
                <a:path w="622300" h="140970">
                  <a:moveTo>
                    <a:pt x="337502" y="76352"/>
                  </a:moveTo>
                  <a:lnTo>
                    <a:pt x="336892" y="77241"/>
                  </a:lnTo>
                  <a:lnTo>
                    <a:pt x="337324" y="76720"/>
                  </a:lnTo>
                  <a:lnTo>
                    <a:pt x="337502" y="76352"/>
                  </a:lnTo>
                  <a:close/>
                </a:path>
                <a:path w="622300" h="140970">
                  <a:moveTo>
                    <a:pt x="341020" y="82067"/>
                  </a:moveTo>
                  <a:lnTo>
                    <a:pt x="340766" y="82118"/>
                  </a:lnTo>
                  <a:lnTo>
                    <a:pt x="340880" y="82410"/>
                  </a:lnTo>
                  <a:lnTo>
                    <a:pt x="341020" y="82067"/>
                  </a:lnTo>
                  <a:close/>
                </a:path>
                <a:path w="622300" h="140970">
                  <a:moveTo>
                    <a:pt x="341845" y="79997"/>
                  </a:moveTo>
                  <a:lnTo>
                    <a:pt x="341503" y="80327"/>
                  </a:lnTo>
                  <a:lnTo>
                    <a:pt x="341680" y="81026"/>
                  </a:lnTo>
                  <a:lnTo>
                    <a:pt x="341845" y="79997"/>
                  </a:lnTo>
                  <a:close/>
                </a:path>
                <a:path w="622300" h="140970">
                  <a:moveTo>
                    <a:pt x="345986" y="85242"/>
                  </a:moveTo>
                  <a:lnTo>
                    <a:pt x="345782" y="84112"/>
                  </a:lnTo>
                  <a:lnTo>
                    <a:pt x="345605" y="85217"/>
                  </a:lnTo>
                  <a:lnTo>
                    <a:pt x="345846" y="84963"/>
                  </a:lnTo>
                  <a:lnTo>
                    <a:pt x="345986" y="85242"/>
                  </a:lnTo>
                  <a:close/>
                </a:path>
                <a:path w="622300" h="140970">
                  <a:moveTo>
                    <a:pt x="346075" y="85661"/>
                  </a:moveTo>
                  <a:lnTo>
                    <a:pt x="346062" y="85432"/>
                  </a:lnTo>
                  <a:lnTo>
                    <a:pt x="346024" y="85305"/>
                  </a:lnTo>
                  <a:lnTo>
                    <a:pt x="346075" y="85661"/>
                  </a:lnTo>
                  <a:close/>
                </a:path>
                <a:path w="622300" h="140970">
                  <a:moveTo>
                    <a:pt x="349021" y="89598"/>
                  </a:moveTo>
                  <a:lnTo>
                    <a:pt x="348957" y="89814"/>
                  </a:lnTo>
                  <a:lnTo>
                    <a:pt x="349021" y="89598"/>
                  </a:lnTo>
                  <a:close/>
                </a:path>
                <a:path w="622300" h="140970">
                  <a:moveTo>
                    <a:pt x="349224" y="88887"/>
                  </a:moveTo>
                  <a:lnTo>
                    <a:pt x="349135" y="89052"/>
                  </a:lnTo>
                  <a:lnTo>
                    <a:pt x="349021" y="89598"/>
                  </a:lnTo>
                  <a:lnTo>
                    <a:pt x="349224" y="88887"/>
                  </a:lnTo>
                  <a:close/>
                </a:path>
                <a:path w="622300" h="140970">
                  <a:moveTo>
                    <a:pt x="349440" y="87236"/>
                  </a:moveTo>
                  <a:lnTo>
                    <a:pt x="349377" y="85813"/>
                  </a:lnTo>
                  <a:lnTo>
                    <a:pt x="349123" y="88404"/>
                  </a:lnTo>
                  <a:lnTo>
                    <a:pt x="349440" y="87236"/>
                  </a:lnTo>
                  <a:close/>
                </a:path>
                <a:path w="622300" h="140970">
                  <a:moveTo>
                    <a:pt x="350697" y="94894"/>
                  </a:moveTo>
                  <a:lnTo>
                    <a:pt x="350507" y="95910"/>
                  </a:lnTo>
                  <a:lnTo>
                    <a:pt x="350697" y="94894"/>
                  </a:lnTo>
                  <a:close/>
                </a:path>
                <a:path w="622300" h="140970">
                  <a:moveTo>
                    <a:pt x="351078" y="96774"/>
                  </a:moveTo>
                  <a:lnTo>
                    <a:pt x="351066" y="96977"/>
                  </a:lnTo>
                  <a:lnTo>
                    <a:pt x="351053" y="97243"/>
                  </a:lnTo>
                  <a:lnTo>
                    <a:pt x="351066" y="97485"/>
                  </a:lnTo>
                  <a:lnTo>
                    <a:pt x="351078" y="97294"/>
                  </a:lnTo>
                  <a:lnTo>
                    <a:pt x="351078" y="97015"/>
                  </a:lnTo>
                  <a:lnTo>
                    <a:pt x="351078" y="96774"/>
                  </a:lnTo>
                  <a:close/>
                </a:path>
                <a:path w="622300" h="140970">
                  <a:moveTo>
                    <a:pt x="352653" y="81991"/>
                  </a:moveTo>
                  <a:lnTo>
                    <a:pt x="352259" y="83362"/>
                  </a:lnTo>
                  <a:lnTo>
                    <a:pt x="352450" y="82981"/>
                  </a:lnTo>
                  <a:lnTo>
                    <a:pt x="352653" y="81991"/>
                  </a:lnTo>
                  <a:close/>
                </a:path>
                <a:path w="622300" h="140970">
                  <a:moveTo>
                    <a:pt x="353187" y="95021"/>
                  </a:moveTo>
                  <a:lnTo>
                    <a:pt x="352945" y="93370"/>
                  </a:lnTo>
                  <a:lnTo>
                    <a:pt x="352628" y="95656"/>
                  </a:lnTo>
                  <a:lnTo>
                    <a:pt x="353072" y="95529"/>
                  </a:lnTo>
                  <a:lnTo>
                    <a:pt x="353187" y="95021"/>
                  </a:lnTo>
                  <a:close/>
                </a:path>
                <a:path w="622300" h="140970">
                  <a:moveTo>
                    <a:pt x="355879" y="98310"/>
                  </a:moveTo>
                  <a:lnTo>
                    <a:pt x="355752" y="99060"/>
                  </a:lnTo>
                  <a:lnTo>
                    <a:pt x="355828" y="98679"/>
                  </a:lnTo>
                  <a:lnTo>
                    <a:pt x="355879" y="98323"/>
                  </a:lnTo>
                  <a:close/>
                </a:path>
                <a:path w="622300" h="140970">
                  <a:moveTo>
                    <a:pt x="356857" y="83527"/>
                  </a:moveTo>
                  <a:lnTo>
                    <a:pt x="356768" y="83388"/>
                  </a:lnTo>
                  <a:lnTo>
                    <a:pt x="356336" y="86296"/>
                  </a:lnTo>
                  <a:lnTo>
                    <a:pt x="356133" y="87566"/>
                  </a:lnTo>
                  <a:lnTo>
                    <a:pt x="356349" y="86372"/>
                  </a:lnTo>
                  <a:lnTo>
                    <a:pt x="356501" y="85801"/>
                  </a:lnTo>
                  <a:lnTo>
                    <a:pt x="356616" y="85598"/>
                  </a:lnTo>
                  <a:lnTo>
                    <a:pt x="356857" y="83527"/>
                  </a:lnTo>
                  <a:close/>
                </a:path>
                <a:path w="622300" h="140970">
                  <a:moveTo>
                    <a:pt x="357530" y="99847"/>
                  </a:moveTo>
                  <a:lnTo>
                    <a:pt x="357454" y="99974"/>
                  </a:lnTo>
                  <a:lnTo>
                    <a:pt x="357365" y="100812"/>
                  </a:lnTo>
                  <a:lnTo>
                    <a:pt x="357530" y="99847"/>
                  </a:lnTo>
                  <a:close/>
                </a:path>
                <a:path w="622300" h="140970">
                  <a:moveTo>
                    <a:pt x="357670" y="101625"/>
                  </a:moveTo>
                  <a:lnTo>
                    <a:pt x="357365" y="100812"/>
                  </a:lnTo>
                  <a:lnTo>
                    <a:pt x="357124" y="102260"/>
                  </a:lnTo>
                  <a:lnTo>
                    <a:pt x="357670" y="101625"/>
                  </a:lnTo>
                  <a:close/>
                </a:path>
                <a:path w="622300" h="140970">
                  <a:moveTo>
                    <a:pt x="357797" y="84645"/>
                  </a:moveTo>
                  <a:lnTo>
                    <a:pt x="357568" y="83464"/>
                  </a:lnTo>
                  <a:lnTo>
                    <a:pt x="357670" y="82829"/>
                  </a:lnTo>
                  <a:lnTo>
                    <a:pt x="357289" y="83820"/>
                  </a:lnTo>
                  <a:lnTo>
                    <a:pt x="357187" y="84074"/>
                  </a:lnTo>
                  <a:lnTo>
                    <a:pt x="357339" y="85102"/>
                  </a:lnTo>
                  <a:lnTo>
                    <a:pt x="357797" y="84645"/>
                  </a:lnTo>
                  <a:close/>
                </a:path>
                <a:path w="622300" h="140970">
                  <a:moveTo>
                    <a:pt x="358203" y="90271"/>
                  </a:moveTo>
                  <a:close/>
                </a:path>
                <a:path w="622300" h="140970">
                  <a:moveTo>
                    <a:pt x="358825" y="89941"/>
                  </a:moveTo>
                  <a:lnTo>
                    <a:pt x="358355" y="90195"/>
                  </a:lnTo>
                  <a:lnTo>
                    <a:pt x="358254" y="91122"/>
                  </a:lnTo>
                  <a:lnTo>
                    <a:pt x="358825" y="89941"/>
                  </a:lnTo>
                  <a:close/>
                </a:path>
                <a:path w="622300" h="140970">
                  <a:moveTo>
                    <a:pt x="359943" y="87490"/>
                  </a:moveTo>
                  <a:lnTo>
                    <a:pt x="359333" y="87083"/>
                  </a:lnTo>
                  <a:lnTo>
                    <a:pt x="359930" y="88036"/>
                  </a:lnTo>
                  <a:lnTo>
                    <a:pt x="359943" y="87490"/>
                  </a:lnTo>
                  <a:close/>
                </a:path>
                <a:path w="622300" h="140970">
                  <a:moveTo>
                    <a:pt x="360172" y="88544"/>
                  </a:moveTo>
                  <a:lnTo>
                    <a:pt x="359524" y="90563"/>
                  </a:lnTo>
                  <a:lnTo>
                    <a:pt x="359956" y="90068"/>
                  </a:lnTo>
                  <a:lnTo>
                    <a:pt x="360172" y="88544"/>
                  </a:lnTo>
                  <a:close/>
                </a:path>
                <a:path w="622300" h="140970">
                  <a:moveTo>
                    <a:pt x="360197" y="87680"/>
                  </a:moveTo>
                  <a:lnTo>
                    <a:pt x="360083" y="85280"/>
                  </a:lnTo>
                  <a:lnTo>
                    <a:pt x="359943" y="87490"/>
                  </a:lnTo>
                  <a:lnTo>
                    <a:pt x="360197" y="87680"/>
                  </a:lnTo>
                  <a:close/>
                </a:path>
                <a:path w="622300" h="140970">
                  <a:moveTo>
                    <a:pt x="360349" y="85115"/>
                  </a:moveTo>
                  <a:lnTo>
                    <a:pt x="359892" y="81622"/>
                  </a:lnTo>
                  <a:lnTo>
                    <a:pt x="360083" y="85280"/>
                  </a:lnTo>
                  <a:lnTo>
                    <a:pt x="360349" y="85115"/>
                  </a:lnTo>
                  <a:close/>
                </a:path>
                <a:path w="622300" h="140970">
                  <a:moveTo>
                    <a:pt x="361581" y="98945"/>
                  </a:moveTo>
                  <a:lnTo>
                    <a:pt x="361149" y="100698"/>
                  </a:lnTo>
                  <a:lnTo>
                    <a:pt x="361327" y="100965"/>
                  </a:lnTo>
                  <a:lnTo>
                    <a:pt x="361365" y="103035"/>
                  </a:lnTo>
                  <a:lnTo>
                    <a:pt x="361543" y="102743"/>
                  </a:lnTo>
                  <a:lnTo>
                    <a:pt x="361581" y="98945"/>
                  </a:lnTo>
                  <a:close/>
                </a:path>
                <a:path w="622300" h="140970">
                  <a:moveTo>
                    <a:pt x="361657" y="102539"/>
                  </a:moveTo>
                  <a:lnTo>
                    <a:pt x="361543" y="102743"/>
                  </a:lnTo>
                  <a:lnTo>
                    <a:pt x="361530" y="103124"/>
                  </a:lnTo>
                  <a:lnTo>
                    <a:pt x="361657" y="102539"/>
                  </a:lnTo>
                  <a:close/>
                </a:path>
                <a:path w="622300" h="140970">
                  <a:moveTo>
                    <a:pt x="361873" y="101574"/>
                  </a:moveTo>
                  <a:lnTo>
                    <a:pt x="361657" y="102539"/>
                  </a:lnTo>
                  <a:lnTo>
                    <a:pt x="361734" y="102412"/>
                  </a:lnTo>
                  <a:lnTo>
                    <a:pt x="361873" y="101574"/>
                  </a:lnTo>
                  <a:close/>
                </a:path>
                <a:path w="622300" h="140970">
                  <a:moveTo>
                    <a:pt x="362750" y="101346"/>
                  </a:moveTo>
                  <a:lnTo>
                    <a:pt x="362610" y="101384"/>
                  </a:lnTo>
                  <a:lnTo>
                    <a:pt x="362750" y="101346"/>
                  </a:lnTo>
                  <a:close/>
                </a:path>
                <a:path w="622300" h="140970">
                  <a:moveTo>
                    <a:pt x="363029" y="100101"/>
                  </a:moveTo>
                  <a:lnTo>
                    <a:pt x="362902" y="100838"/>
                  </a:lnTo>
                  <a:lnTo>
                    <a:pt x="362826" y="101193"/>
                  </a:lnTo>
                  <a:lnTo>
                    <a:pt x="362750" y="101346"/>
                  </a:lnTo>
                  <a:lnTo>
                    <a:pt x="362902" y="101206"/>
                  </a:lnTo>
                  <a:lnTo>
                    <a:pt x="362953" y="100761"/>
                  </a:lnTo>
                  <a:lnTo>
                    <a:pt x="362991" y="100355"/>
                  </a:lnTo>
                  <a:lnTo>
                    <a:pt x="363029" y="100101"/>
                  </a:lnTo>
                  <a:close/>
                </a:path>
                <a:path w="622300" h="140970">
                  <a:moveTo>
                    <a:pt x="363131" y="100876"/>
                  </a:moveTo>
                  <a:lnTo>
                    <a:pt x="363029" y="101003"/>
                  </a:lnTo>
                  <a:lnTo>
                    <a:pt x="362902" y="101206"/>
                  </a:lnTo>
                  <a:lnTo>
                    <a:pt x="362813" y="101752"/>
                  </a:lnTo>
                  <a:lnTo>
                    <a:pt x="362902" y="101587"/>
                  </a:lnTo>
                  <a:lnTo>
                    <a:pt x="363016" y="101282"/>
                  </a:lnTo>
                  <a:lnTo>
                    <a:pt x="363131" y="100876"/>
                  </a:lnTo>
                  <a:close/>
                </a:path>
                <a:path w="622300" h="140970">
                  <a:moveTo>
                    <a:pt x="363524" y="89369"/>
                  </a:moveTo>
                  <a:lnTo>
                    <a:pt x="363347" y="89763"/>
                  </a:lnTo>
                  <a:lnTo>
                    <a:pt x="363423" y="89611"/>
                  </a:lnTo>
                  <a:lnTo>
                    <a:pt x="363524" y="89369"/>
                  </a:lnTo>
                  <a:close/>
                </a:path>
                <a:path w="622300" h="140970">
                  <a:moveTo>
                    <a:pt x="363740" y="91719"/>
                  </a:moveTo>
                  <a:lnTo>
                    <a:pt x="363702" y="89306"/>
                  </a:lnTo>
                  <a:lnTo>
                    <a:pt x="363270" y="92989"/>
                  </a:lnTo>
                  <a:lnTo>
                    <a:pt x="363461" y="92100"/>
                  </a:lnTo>
                  <a:lnTo>
                    <a:pt x="363740" y="91719"/>
                  </a:lnTo>
                  <a:close/>
                </a:path>
                <a:path w="622300" h="140970">
                  <a:moveTo>
                    <a:pt x="363982" y="96926"/>
                  </a:moveTo>
                  <a:lnTo>
                    <a:pt x="363753" y="95402"/>
                  </a:lnTo>
                  <a:lnTo>
                    <a:pt x="363677" y="96697"/>
                  </a:lnTo>
                  <a:lnTo>
                    <a:pt x="363982" y="96926"/>
                  </a:lnTo>
                  <a:close/>
                </a:path>
                <a:path w="622300" h="140970">
                  <a:moveTo>
                    <a:pt x="364261" y="92227"/>
                  </a:moveTo>
                  <a:lnTo>
                    <a:pt x="363220" y="95656"/>
                  </a:lnTo>
                  <a:lnTo>
                    <a:pt x="363334" y="93497"/>
                  </a:lnTo>
                  <a:lnTo>
                    <a:pt x="363270" y="92989"/>
                  </a:lnTo>
                  <a:lnTo>
                    <a:pt x="363258" y="92354"/>
                  </a:lnTo>
                  <a:lnTo>
                    <a:pt x="363245" y="91719"/>
                  </a:lnTo>
                  <a:lnTo>
                    <a:pt x="363245" y="91084"/>
                  </a:lnTo>
                  <a:lnTo>
                    <a:pt x="363334" y="89814"/>
                  </a:lnTo>
                  <a:lnTo>
                    <a:pt x="362788" y="91084"/>
                  </a:lnTo>
                  <a:lnTo>
                    <a:pt x="362902" y="90551"/>
                  </a:lnTo>
                  <a:lnTo>
                    <a:pt x="363016" y="89433"/>
                  </a:lnTo>
                  <a:lnTo>
                    <a:pt x="363105" y="88036"/>
                  </a:lnTo>
                  <a:lnTo>
                    <a:pt x="363283" y="88671"/>
                  </a:lnTo>
                  <a:lnTo>
                    <a:pt x="363181" y="88036"/>
                  </a:lnTo>
                  <a:lnTo>
                    <a:pt x="362889" y="86004"/>
                  </a:lnTo>
                  <a:lnTo>
                    <a:pt x="361708" y="91719"/>
                  </a:lnTo>
                  <a:lnTo>
                    <a:pt x="361835" y="89052"/>
                  </a:lnTo>
                  <a:lnTo>
                    <a:pt x="361962" y="88163"/>
                  </a:lnTo>
                  <a:lnTo>
                    <a:pt x="360908" y="89306"/>
                  </a:lnTo>
                  <a:lnTo>
                    <a:pt x="360845" y="89598"/>
                  </a:lnTo>
                  <a:lnTo>
                    <a:pt x="361264" y="90830"/>
                  </a:lnTo>
                  <a:lnTo>
                    <a:pt x="361353" y="91592"/>
                  </a:lnTo>
                  <a:lnTo>
                    <a:pt x="360222" y="94894"/>
                  </a:lnTo>
                  <a:lnTo>
                    <a:pt x="360349" y="92989"/>
                  </a:lnTo>
                  <a:lnTo>
                    <a:pt x="360426" y="91846"/>
                  </a:lnTo>
                  <a:lnTo>
                    <a:pt x="360527" y="90195"/>
                  </a:lnTo>
                  <a:lnTo>
                    <a:pt x="360743" y="87020"/>
                  </a:lnTo>
                  <a:lnTo>
                    <a:pt x="360235" y="90195"/>
                  </a:lnTo>
                  <a:lnTo>
                    <a:pt x="360057" y="89941"/>
                  </a:lnTo>
                  <a:lnTo>
                    <a:pt x="359575" y="91846"/>
                  </a:lnTo>
                  <a:lnTo>
                    <a:pt x="359524" y="90563"/>
                  </a:lnTo>
                  <a:lnTo>
                    <a:pt x="359460" y="88925"/>
                  </a:lnTo>
                  <a:lnTo>
                    <a:pt x="358038" y="92989"/>
                  </a:lnTo>
                  <a:lnTo>
                    <a:pt x="358076" y="92735"/>
                  </a:lnTo>
                  <a:lnTo>
                    <a:pt x="358114" y="92354"/>
                  </a:lnTo>
                  <a:lnTo>
                    <a:pt x="358216" y="91465"/>
                  </a:lnTo>
                  <a:lnTo>
                    <a:pt x="358254" y="91122"/>
                  </a:lnTo>
                  <a:lnTo>
                    <a:pt x="358089" y="91465"/>
                  </a:lnTo>
                  <a:lnTo>
                    <a:pt x="358101" y="90322"/>
                  </a:lnTo>
                  <a:lnTo>
                    <a:pt x="358216" y="90081"/>
                  </a:lnTo>
                  <a:lnTo>
                    <a:pt x="358203" y="90271"/>
                  </a:lnTo>
                  <a:lnTo>
                    <a:pt x="358343" y="90195"/>
                  </a:lnTo>
                  <a:lnTo>
                    <a:pt x="358597" y="88036"/>
                  </a:lnTo>
                  <a:lnTo>
                    <a:pt x="358317" y="89306"/>
                  </a:lnTo>
                  <a:lnTo>
                    <a:pt x="358292" y="89446"/>
                  </a:lnTo>
                  <a:lnTo>
                    <a:pt x="358216" y="89763"/>
                  </a:lnTo>
                  <a:lnTo>
                    <a:pt x="358330" y="89052"/>
                  </a:lnTo>
                  <a:lnTo>
                    <a:pt x="358648" y="86004"/>
                  </a:lnTo>
                  <a:lnTo>
                    <a:pt x="357352" y="92354"/>
                  </a:lnTo>
                  <a:lnTo>
                    <a:pt x="357301" y="91338"/>
                  </a:lnTo>
                  <a:lnTo>
                    <a:pt x="357263" y="90703"/>
                  </a:lnTo>
                  <a:lnTo>
                    <a:pt x="357390" y="88887"/>
                  </a:lnTo>
                  <a:lnTo>
                    <a:pt x="357733" y="87020"/>
                  </a:lnTo>
                  <a:lnTo>
                    <a:pt x="357974" y="88544"/>
                  </a:lnTo>
                  <a:lnTo>
                    <a:pt x="357898" y="87020"/>
                  </a:lnTo>
                  <a:lnTo>
                    <a:pt x="357847" y="86004"/>
                  </a:lnTo>
                  <a:lnTo>
                    <a:pt x="356958" y="90703"/>
                  </a:lnTo>
                  <a:lnTo>
                    <a:pt x="356958" y="90576"/>
                  </a:lnTo>
                  <a:lnTo>
                    <a:pt x="356984" y="89687"/>
                  </a:lnTo>
                  <a:lnTo>
                    <a:pt x="356984" y="89433"/>
                  </a:lnTo>
                  <a:lnTo>
                    <a:pt x="357124" y="84861"/>
                  </a:lnTo>
                  <a:lnTo>
                    <a:pt x="356704" y="85496"/>
                  </a:lnTo>
                  <a:lnTo>
                    <a:pt x="356577" y="85877"/>
                  </a:lnTo>
                  <a:lnTo>
                    <a:pt x="356108" y="89433"/>
                  </a:lnTo>
                  <a:lnTo>
                    <a:pt x="355854" y="88290"/>
                  </a:lnTo>
                  <a:lnTo>
                    <a:pt x="355587" y="87147"/>
                  </a:lnTo>
                  <a:lnTo>
                    <a:pt x="354799" y="88290"/>
                  </a:lnTo>
                  <a:lnTo>
                    <a:pt x="354876" y="87782"/>
                  </a:lnTo>
                  <a:lnTo>
                    <a:pt x="355003" y="87020"/>
                  </a:lnTo>
                  <a:lnTo>
                    <a:pt x="353974" y="86093"/>
                  </a:lnTo>
                  <a:lnTo>
                    <a:pt x="353847" y="85915"/>
                  </a:lnTo>
                  <a:lnTo>
                    <a:pt x="353466" y="84607"/>
                  </a:lnTo>
                  <a:lnTo>
                    <a:pt x="352945" y="87782"/>
                  </a:lnTo>
                  <a:lnTo>
                    <a:pt x="352869" y="87655"/>
                  </a:lnTo>
                  <a:lnTo>
                    <a:pt x="352425" y="86893"/>
                  </a:lnTo>
                  <a:lnTo>
                    <a:pt x="351891" y="87655"/>
                  </a:lnTo>
                  <a:lnTo>
                    <a:pt x="352120" y="86004"/>
                  </a:lnTo>
                  <a:lnTo>
                    <a:pt x="352171" y="85623"/>
                  </a:lnTo>
                  <a:lnTo>
                    <a:pt x="352412" y="84480"/>
                  </a:lnTo>
                  <a:lnTo>
                    <a:pt x="352780" y="83464"/>
                  </a:lnTo>
                  <a:lnTo>
                    <a:pt x="352361" y="83464"/>
                  </a:lnTo>
                  <a:lnTo>
                    <a:pt x="352056" y="84734"/>
                  </a:lnTo>
                  <a:lnTo>
                    <a:pt x="351891" y="85242"/>
                  </a:lnTo>
                  <a:lnTo>
                    <a:pt x="351561" y="85623"/>
                  </a:lnTo>
                  <a:lnTo>
                    <a:pt x="352056" y="82829"/>
                  </a:lnTo>
                  <a:lnTo>
                    <a:pt x="351472" y="82956"/>
                  </a:lnTo>
                  <a:lnTo>
                    <a:pt x="350481" y="86004"/>
                  </a:lnTo>
                  <a:lnTo>
                    <a:pt x="350024" y="83972"/>
                  </a:lnTo>
                  <a:lnTo>
                    <a:pt x="349643" y="86512"/>
                  </a:lnTo>
                  <a:lnTo>
                    <a:pt x="349516" y="91592"/>
                  </a:lnTo>
                  <a:lnTo>
                    <a:pt x="348602" y="93116"/>
                  </a:lnTo>
                  <a:lnTo>
                    <a:pt x="348957" y="90068"/>
                  </a:lnTo>
                  <a:lnTo>
                    <a:pt x="348945" y="89052"/>
                  </a:lnTo>
                  <a:lnTo>
                    <a:pt x="349072" y="87020"/>
                  </a:lnTo>
                  <a:lnTo>
                    <a:pt x="349135" y="86512"/>
                  </a:lnTo>
                  <a:lnTo>
                    <a:pt x="348869" y="87020"/>
                  </a:lnTo>
                  <a:lnTo>
                    <a:pt x="349084" y="85750"/>
                  </a:lnTo>
                  <a:lnTo>
                    <a:pt x="349173" y="85369"/>
                  </a:lnTo>
                  <a:lnTo>
                    <a:pt x="349237" y="86385"/>
                  </a:lnTo>
                  <a:lnTo>
                    <a:pt x="349364" y="85750"/>
                  </a:lnTo>
                  <a:lnTo>
                    <a:pt x="349288" y="85242"/>
                  </a:lnTo>
                  <a:lnTo>
                    <a:pt x="349161" y="84861"/>
                  </a:lnTo>
                  <a:lnTo>
                    <a:pt x="349059" y="84099"/>
                  </a:lnTo>
                  <a:lnTo>
                    <a:pt x="349110" y="82321"/>
                  </a:lnTo>
                  <a:lnTo>
                    <a:pt x="348970" y="83464"/>
                  </a:lnTo>
                  <a:lnTo>
                    <a:pt x="348729" y="84988"/>
                  </a:lnTo>
                  <a:lnTo>
                    <a:pt x="348488" y="85242"/>
                  </a:lnTo>
                  <a:lnTo>
                    <a:pt x="347903" y="85369"/>
                  </a:lnTo>
                  <a:lnTo>
                    <a:pt x="348119" y="84607"/>
                  </a:lnTo>
                  <a:lnTo>
                    <a:pt x="348551" y="83083"/>
                  </a:lnTo>
                  <a:lnTo>
                    <a:pt x="348449" y="81686"/>
                  </a:lnTo>
                  <a:lnTo>
                    <a:pt x="348132" y="83083"/>
                  </a:lnTo>
                  <a:lnTo>
                    <a:pt x="347967" y="81559"/>
                  </a:lnTo>
                  <a:lnTo>
                    <a:pt x="347535" y="84607"/>
                  </a:lnTo>
                  <a:lnTo>
                    <a:pt x="347383" y="84607"/>
                  </a:lnTo>
                  <a:lnTo>
                    <a:pt x="347497" y="83591"/>
                  </a:lnTo>
                  <a:lnTo>
                    <a:pt x="347599" y="82321"/>
                  </a:lnTo>
                  <a:lnTo>
                    <a:pt x="347129" y="83591"/>
                  </a:lnTo>
                  <a:lnTo>
                    <a:pt x="346214" y="82448"/>
                  </a:lnTo>
                  <a:lnTo>
                    <a:pt x="346075" y="85661"/>
                  </a:lnTo>
                  <a:lnTo>
                    <a:pt x="346062" y="86055"/>
                  </a:lnTo>
                  <a:lnTo>
                    <a:pt x="344716" y="89052"/>
                  </a:lnTo>
                  <a:lnTo>
                    <a:pt x="344703" y="88925"/>
                  </a:lnTo>
                  <a:lnTo>
                    <a:pt x="344551" y="86893"/>
                  </a:lnTo>
                  <a:lnTo>
                    <a:pt x="344436" y="85369"/>
                  </a:lnTo>
                  <a:lnTo>
                    <a:pt x="344436" y="85242"/>
                  </a:lnTo>
                  <a:lnTo>
                    <a:pt x="344347" y="84099"/>
                  </a:lnTo>
                  <a:lnTo>
                    <a:pt x="343242" y="85242"/>
                  </a:lnTo>
                  <a:lnTo>
                    <a:pt x="343382" y="84226"/>
                  </a:lnTo>
                  <a:lnTo>
                    <a:pt x="342658" y="85369"/>
                  </a:lnTo>
                  <a:lnTo>
                    <a:pt x="342036" y="84734"/>
                  </a:lnTo>
                  <a:lnTo>
                    <a:pt x="341337" y="86893"/>
                  </a:lnTo>
                  <a:lnTo>
                    <a:pt x="341185" y="86893"/>
                  </a:lnTo>
                  <a:lnTo>
                    <a:pt x="341210" y="85623"/>
                  </a:lnTo>
                  <a:lnTo>
                    <a:pt x="341312" y="84480"/>
                  </a:lnTo>
                  <a:lnTo>
                    <a:pt x="341452" y="83718"/>
                  </a:lnTo>
                  <a:lnTo>
                    <a:pt x="340918" y="84480"/>
                  </a:lnTo>
                  <a:lnTo>
                    <a:pt x="340715" y="85623"/>
                  </a:lnTo>
                  <a:lnTo>
                    <a:pt x="340626" y="85242"/>
                  </a:lnTo>
                  <a:lnTo>
                    <a:pt x="340410" y="84226"/>
                  </a:lnTo>
                  <a:lnTo>
                    <a:pt x="340525" y="83337"/>
                  </a:lnTo>
                  <a:lnTo>
                    <a:pt x="340779" y="82702"/>
                  </a:lnTo>
                  <a:lnTo>
                    <a:pt x="340715" y="82410"/>
                  </a:lnTo>
                  <a:lnTo>
                    <a:pt x="340855" y="82499"/>
                  </a:lnTo>
                  <a:lnTo>
                    <a:pt x="340766" y="82118"/>
                  </a:lnTo>
                  <a:lnTo>
                    <a:pt x="340575" y="81686"/>
                  </a:lnTo>
                  <a:lnTo>
                    <a:pt x="340626" y="79908"/>
                  </a:lnTo>
                  <a:lnTo>
                    <a:pt x="339648" y="82702"/>
                  </a:lnTo>
                  <a:lnTo>
                    <a:pt x="339725" y="82321"/>
                  </a:lnTo>
                  <a:lnTo>
                    <a:pt x="340156" y="80289"/>
                  </a:lnTo>
                  <a:lnTo>
                    <a:pt x="340029" y="79781"/>
                  </a:lnTo>
                  <a:lnTo>
                    <a:pt x="339686" y="79273"/>
                  </a:lnTo>
                  <a:lnTo>
                    <a:pt x="339445" y="79781"/>
                  </a:lnTo>
                  <a:lnTo>
                    <a:pt x="339331" y="82067"/>
                  </a:lnTo>
                  <a:lnTo>
                    <a:pt x="339102" y="82321"/>
                  </a:lnTo>
                  <a:lnTo>
                    <a:pt x="338759" y="81940"/>
                  </a:lnTo>
                  <a:lnTo>
                    <a:pt x="338886" y="80479"/>
                  </a:lnTo>
                  <a:lnTo>
                    <a:pt x="339229" y="78511"/>
                  </a:lnTo>
                  <a:lnTo>
                    <a:pt x="339115" y="77241"/>
                  </a:lnTo>
                  <a:lnTo>
                    <a:pt x="338709" y="73939"/>
                  </a:lnTo>
                  <a:lnTo>
                    <a:pt x="336232" y="85242"/>
                  </a:lnTo>
                  <a:lnTo>
                    <a:pt x="336270" y="82575"/>
                  </a:lnTo>
                  <a:lnTo>
                    <a:pt x="336283" y="81622"/>
                  </a:lnTo>
                  <a:lnTo>
                    <a:pt x="336067" y="82575"/>
                  </a:lnTo>
                  <a:lnTo>
                    <a:pt x="335724" y="82194"/>
                  </a:lnTo>
                  <a:lnTo>
                    <a:pt x="335622" y="81940"/>
                  </a:lnTo>
                  <a:lnTo>
                    <a:pt x="335762" y="76987"/>
                  </a:lnTo>
                  <a:lnTo>
                    <a:pt x="335597" y="76987"/>
                  </a:lnTo>
                  <a:lnTo>
                    <a:pt x="335165" y="74955"/>
                  </a:lnTo>
                  <a:lnTo>
                    <a:pt x="334225" y="81940"/>
                  </a:lnTo>
                  <a:lnTo>
                    <a:pt x="333667" y="80543"/>
                  </a:lnTo>
                  <a:lnTo>
                    <a:pt x="333629" y="81178"/>
                  </a:lnTo>
                  <a:lnTo>
                    <a:pt x="333260" y="84607"/>
                  </a:lnTo>
                  <a:lnTo>
                    <a:pt x="333133" y="85115"/>
                  </a:lnTo>
                  <a:lnTo>
                    <a:pt x="332498" y="86131"/>
                  </a:lnTo>
                  <a:lnTo>
                    <a:pt x="332143" y="85750"/>
                  </a:lnTo>
                  <a:lnTo>
                    <a:pt x="332041" y="85496"/>
                  </a:lnTo>
                  <a:lnTo>
                    <a:pt x="332193" y="84226"/>
                  </a:lnTo>
                  <a:lnTo>
                    <a:pt x="332359" y="82702"/>
                  </a:lnTo>
                  <a:lnTo>
                    <a:pt x="332409" y="82321"/>
                  </a:lnTo>
                  <a:lnTo>
                    <a:pt x="332524" y="81305"/>
                  </a:lnTo>
                  <a:lnTo>
                    <a:pt x="332638" y="80670"/>
                  </a:lnTo>
                  <a:lnTo>
                    <a:pt x="333044" y="79908"/>
                  </a:lnTo>
                  <a:lnTo>
                    <a:pt x="333197" y="79781"/>
                  </a:lnTo>
                  <a:lnTo>
                    <a:pt x="333133" y="80581"/>
                  </a:lnTo>
                  <a:lnTo>
                    <a:pt x="333654" y="79781"/>
                  </a:lnTo>
                  <a:lnTo>
                    <a:pt x="333654" y="79654"/>
                  </a:lnTo>
                  <a:lnTo>
                    <a:pt x="333654" y="79527"/>
                  </a:lnTo>
                  <a:lnTo>
                    <a:pt x="333641" y="78384"/>
                  </a:lnTo>
                  <a:lnTo>
                    <a:pt x="333400" y="79527"/>
                  </a:lnTo>
                  <a:lnTo>
                    <a:pt x="333375" y="79019"/>
                  </a:lnTo>
                  <a:lnTo>
                    <a:pt x="333324" y="78257"/>
                  </a:lnTo>
                  <a:lnTo>
                    <a:pt x="332613" y="78257"/>
                  </a:lnTo>
                  <a:lnTo>
                    <a:pt x="332663" y="78600"/>
                  </a:lnTo>
                  <a:lnTo>
                    <a:pt x="332613" y="78384"/>
                  </a:lnTo>
                  <a:lnTo>
                    <a:pt x="332511" y="77749"/>
                  </a:lnTo>
                  <a:lnTo>
                    <a:pt x="332371" y="77114"/>
                  </a:lnTo>
                  <a:lnTo>
                    <a:pt x="331749" y="78765"/>
                  </a:lnTo>
                  <a:lnTo>
                    <a:pt x="331241" y="77495"/>
                  </a:lnTo>
                  <a:lnTo>
                    <a:pt x="331139" y="79654"/>
                  </a:lnTo>
                  <a:lnTo>
                    <a:pt x="330263" y="77914"/>
                  </a:lnTo>
                  <a:lnTo>
                    <a:pt x="330263" y="81940"/>
                  </a:lnTo>
                  <a:lnTo>
                    <a:pt x="329501" y="82321"/>
                  </a:lnTo>
                  <a:lnTo>
                    <a:pt x="329412" y="80924"/>
                  </a:lnTo>
                  <a:lnTo>
                    <a:pt x="329412" y="80797"/>
                  </a:lnTo>
                  <a:lnTo>
                    <a:pt x="329526" y="79997"/>
                  </a:lnTo>
                  <a:lnTo>
                    <a:pt x="329653" y="79654"/>
                  </a:lnTo>
                  <a:lnTo>
                    <a:pt x="329780" y="79273"/>
                  </a:lnTo>
                  <a:lnTo>
                    <a:pt x="330238" y="77927"/>
                  </a:lnTo>
                  <a:lnTo>
                    <a:pt x="329361" y="79273"/>
                  </a:lnTo>
                  <a:lnTo>
                    <a:pt x="329247" y="78638"/>
                  </a:lnTo>
                  <a:lnTo>
                    <a:pt x="329323" y="77368"/>
                  </a:lnTo>
                  <a:lnTo>
                    <a:pt x="330047" y="75082"/>
                  </a:lnTo>
                  <a:lnTo>
                    <a:pt x="329095" y="77368"/>
                  </a:lnTo>
                  <a:lnTo>
                    <a:pt x="329095" y="74828"/>
                  </a:lnTo>
                  <a:lnTo>
                    <a:pt x="329031" y="73177"/>
                  </a:lnTo>
                  <a:lnTo>
                    <a:pt x="328879" y="72923"/>
                  </a:lnTo>
                  <a:lnTo>
                    <a:pt x="328879" y="72669"/>
                  </a:lnTo>
                  <a:lnTo>
                    <a:pt x="329006" y="72415"/>
                  </a:lnTo>
                  <a:lnTo>
                    <a:pt x="328676" y="72415"/>
                  </a:lnTo>
                  <a:lnTo>
                    <a:pt x="328510" y="74828"/>
                  </a:lnTo>
                  <a:lnTo>
                    <a:pt x="328383" y="74447"/>
                  </a:lnTo>
                  <a:lnTo>
                    <a:pt x="328218" y="74320"/>
                  </a:lnTo>
                  <a:lnTo>
                    <a:pt x="328371" y="73304"/>
                  </a:lnTo>
                  <a:lnTo>
                    <a:pt x="327977" y="74828"/>
                  </a:lnTo>
                  <a:lnTo>
                    <a:pt x="327850" y="77749"/>
                  </a:lnTo>
                  <a:lnTo>
                    <a:pt x="327228" y="79654"/>
                  </a:lnTo>
                  <a:lnTo>
                    <a:pt x="327152" y="78511"/>
                  </a:lnTo>
                  <a:lnTo>
                    <a:pt x="326237" y="80797"/>
                  </a:lnTo>
                  <a:lnTo>
                    <a:pt x="326491" y="78638"/>
                  </a:lnTo>
                  <a:lnTo>
                    <a:pt x="326618" y="77622"/>
                  </a:lnTo>
                  <a:lnTo>
                    <a:pt x="326631" y="77495"/>
                  </a:lnTo>
                  <a:lnTo>
                    <a:pt x="327088" y="78397"/>
                  </a:lnTo>
                  <a:lnTo>
                    <a:pt x="327139" y="78257"/>
                  </a:lnTo>
                  <a:lnTo>
                    <a:pt x="327152" y="78511"/>
                  </a:lnTo>
                  <a:lnTo>
                    <a:pt x="327279" y="78765"/>
                  </a:lnTo>
                  <a:lnTo>
                    <a:pt x="327253" y="78257"/>
                  </a:lnTo>
                  <a:lnTo>
                    <a:pt x="327202" y="77495"/>
                  </a:lnTo>
                  <a:lnTo>
                    <a:pt x="327139" y="76479"/>
                  </a:lnTo>
                  <a:lnTo>
                    <a:pt x="327012" y="74320"/>
                  </a:lnTo>
                  <a:lnTo>
                    <a:pt x="327393" y="74066"/>
                  </a:lnTo>
                  <a:lnTo>
                    <a:pt x="327279" y="71018"/>
                  </a:lnTo>
                  <a:lnTo>
                    <a:pt x="327126" y="69875"/>
                  </a:lnTo>
                  <a:lnTo>
                    <a:pt x="326605" y="76479"/>
                  </a:lnTo>
                  <a:lnTo>
                    <a:pt x="325818" y="76352"/>
                  </a:lnTo>
                  <a:lnTo>
                    <a:pt x="326059" y="75082"/>
                  </a:lnTo>
                  <a:lnTo>
                    <a:pt x="326161" y="73710"/>
                  </a:lnTo>
                  <a:lnTo>
                    <a:pt x="325729" y="75844"/>
                  </a:lnTo>
                  <a:lnTo>
                    <a:pt x="325615" y="76352"/>
                  </a:lnTo>
                  <a:lnTo>
                    <a:pt x="325158" y="77622"/>
                  </a:lnTo>
                  <a:lnTo>
                    <a:pt x="324853" y="76098"/>
                  </a:lnTo>
                  <a:lnTo>
                    <a:pt x="324446" y="78638"/>
                  </a:lnTo>
                  <a:lnTo>
                    <a:pt x="324205" y="78384"/>
                  </a:lnTo>
                  <a:lnTo>
                    <a:pt x="324269" y="78638"/>
                  </a:lnTo>
                  <a:lnTo>
                    <a:pt x="324383" y="79273"/>
                  </a:lnTo>
                  <a:lnTo>
                    <a:pt x="324040" y="80924"/>
                  </a:lnTo>
                  <a:lnTo>
                    <a:pt x="323811" y="80670"/>
                  </a:lnTo>
                  <a:lnTo>
                    <a:pt x="323367" y="81178"/>
                  </a:lnTo>
                  <a:lnTo>
                    <a:pt x="322948" y="82702"/>
                  </a:lnTo>
                  <a:lnTo>
                    <a:pt x="323011" y="81686"/>
                  </a:lnTo>
                  <a:lnTo>
                    <a:pt x="323253" y="78130"/>
                  </a:lnTo>
                  <a:lnTo>
                    <a:pt x="323380" y="76098"/>
                  </a:lnTo>
                  <a:lnTo>
                    <a:pt x="322516" y="78130"/>
                  </a:lnTo>
                  <a:lnTo>
                    <a:pt x="322491" y="77749"/>
                  </a:lnTo>
                  <a:lnTo>
                    <a:pt x="322592" y="76225"/>
                  </a:lnTo>
                  <a:lnTo>
                    <a:pt x="322719" y="75717"/>
                  </a:lnTo>
                  <a:lnTo>
                    <a:pt x="322948" y="74828"/>
                  </a:lnTo>
                  <a:lnTo>
                    <a:pt x="322884" y="73812"/>
                  </a:lnTo>
                  <a:lnTo>
                    <a:pt x="322033" y="75780"/>
                  </a:lnTo>
                  <a:lnTo>
                    <a:pt x="321894" y="76327"/>
                  </a:lnTo>
                  <a:lnTo>
                    <a:pt x="321894" y="78384"/>
                  </a:lnTo>
                  <a:lnTo>
                    <a:pt x="321424" y="79806"/>
                  </a:lnTo>
                  <a:lnTo>
                    <a:pt x="321297" y="81686"/>
                  </a:lnTo>
                  <a:lnTo>
                    <a:pt x="321310" y="80162"/>
                  </a:lnTo>
                  <a:lnTo>
                    <a:pt x="321348" y="79273"/>
                  </a:lnTo>
                  <a:lnTo>
                    <a:pt x="321360" y="78892"/>
                  </a:lnTo>
                  <a:lnTo>
                    <a:pt x="321310" y="79019"/>
                  </a:lnTo>
                  <a:lnTo>
                    <a:pt x="321386" y="77876"/>
                  </a:lnTo>
                  <a:lnTo>
                    <a:pt x="321360" y="78892"/>
                  </a:lnTo>
                  <a:lnTo>
                    <a:pt x="321754" y="77876"/>
                  </a:lnTo>
                  <a:lnTo>
                    <a:pt x="321805" y="77749"/>
                  </a:lnTo>
                  <a:lnTo>
                    <a:pt x="321894" y="78384"/>
                  </a:lnTo>
                  <a:lnTo>
                    <a:pt x="321894" y="76327"/>
                  </a:lnTo>
                  <a:lnTo>
                    <a:pt x="320890" y="79273"/>
                  </a:lnTo>
                  <a:lnTo>
                    <a:pt x="321068" y="79273"/>
                  </a:lnTo>
                  <a:lnTo>
                    <a:pt x="320090" y="83718"/>
                  </a:lnTo>
                  <a:lnTo>
                    <a:pt x="320078" y="83337"/>
                  </a:lnTo>
                  <a:lnTo>
                    <a:pt x="320052" y="82956"/>
                  </a:lnTo>
                  <a:lnTo>
                    <a:pt x="320014" y="82321"/>
                  </a:lnTo>
                  <a:lnTo>
                    <a:pt x="320014" y="82194"/>
                  </a:lnTo>
                  <a:lnTo>
                    <a:pt x="319951" y="81178"/>
                  </a:lnTo>
                  <a:lnTo>
                    <a:pt x="320141" y="79781"/>
                  </a:lnTo>
                  <a:lnTo>
                    <a:pt x="320421" y="77876"/>
                  </a:lnTo>
                  <a:lnTo>
                    <a:pt x="320751" y="75590"/>
                  </a:lnTo>
                  <a:lnTo>
                    <a:pt x="320675" y="73685"/>
                  </a:lnTo>
                  <a:lnTo>
                    <a:pt x="320471" y="72161"/>
                  </a:lnTo>
                  <a:lnTo>
                    <a:pt x="319011" y="77876"/>
                  </a:lnTo>
                  <a:lnTo>
                    <a:pt x="318236" y="76225"/>
                  </a:lnTo>
                  <a:lnTo>
                    <a:pt x="318300" y="77876"/>
                  </a:lnTo>
                  <a:lnTo>
                    <a:pt x="317919" y="79781"/>
                  </a:lnTo>
                  <a:lnTo>
                    <a:pt x="317804" y="78511"/>
                  </a:lnTo>
                  <a:lnTo>
                    <a:pt x="317728" y="77622"/>
                  </a:lnTo>
                  <a:lnTo>
                    <a:pt x="317271" y="78511"/>
                  </a:lnTo>
                  <a:lnTo>
                    <a:pt x="317309" y="78257"/>
                  </a:lnTo>
                  <a:lnTo>
                    <a:pt x="317550" y="76733"/>
                  </a:lnTo>
                  <a:lnTo>
                    <a:pt x="317525" y="75971"/>
                  </a:lnTo>
                  <a:lnTo>
                    <a:pt x="317538" y="74447"/>
                  </a:lnTo>
                  <a:lnTo>
                    <a:pt x="317347" y="75971"/>
                  </a:lnTo>
                  <a:lnTo>
                    <a:pt x="316839" y="74193"/>
                  </a:lnTo>
                  <a:lnTo>
                    <a:pt x="316153" y="78257"/>
                  </a:lnTo>
                  <a:lnTo>
                    <a:pt x="316090" y="75463"/>
                  </a:lnTo>
                  <a:lnTo>
                    <a:pt x="315429" y="74193"/>
                  </a:lnTo>
                  <a:lnTo>
                    <a:pt x="314299" y="81178"/>
                  </a:lnTo>
                  <a:lnTo>
                    <a:pt x="313728" y="80416"/>
                  </a:lnTo>
                  <a:lnTo>
                    <a:pt x="313753" y="79781"/>
                  </a:lnTo>
                  <a:lnTo>
                    <a:pt x="314020" y="78765"/>
                  </a:lnTo>
                  <a:lnTo>
                    <a:pt x="314121" y="78384"/>
                  </a:lnTo>
                  <a:lnTo>
                    <a:pt x="314236" y="76225"/>
                  </a:lnTo>
                  <a:lnTo>
                    <a:pt x="314299" y="76098"/>
                  </a:lnTo>
                  <a:lnTo>
                    <a:pt x="314807" y="75082"/>
                  </a:lnTo>
                  <a:lnTo>
                    <a:pt x="314540" y="75082"/>
                  </a:lnTo>
                  <a:lnTo>
                    <a:pt x="314363" y="74701"/>
                  </a:lnTo>
                  <a:lnTo>
                    <a:pt x="314159" y="76098"/>
                  </a:lnTo>
                  <a:lnTo>
                    <a:pt x="314185" y="74828"/>
                  </a:lnTo>
                  <a:lnTo>
                    <a:pt x="313029" y="78765"/>
                  </a:lnTo>
                  <a:lnTo>
                    <a:pt x="313080" y="76733"/>
                  </a:lnTo>
                  <a:lnTo>
                    <a:pt x="312826" y="77622"/>
                  </a:lnTo>
                  <a:lnTo>
                    <a:pt x="312483" y="79781"/>
                  </a:lnTo>
                  <a:lnTo>
                    <a:pt x="312216" y="79527"/>
                  </a:lnTo>
                  <a:lnTo>
                    <a:pt x="311696" y="79908"/>
                  </a:lnTo>
                  <a:lnTo>
                    <a:pt x="311619" y="82194"/>
                  </a:lnTo>
                  <a:lnTo>
                    <a:pt x="311759" y="75590"/>
                  </a:lnTo>
                  <a:lnTo>
                    <a:pt x="309308" y="82321"/>
                  </a:lnTo>
                  <a:lnTo>
                    <a:pt x="309397" y="77876"/>
                  </a:lnTo>
                  <a:lnTo>
                    <a:pt x="309422" y="76733"/>
                  </a:lnTo>
                  <a:lnTo>
                    <a:pt x="308749" y="77241"/>
                  </a:lnTo>
                  <a:lnTo>
                    <a:pt x="307975" y="77876"/>
                  </a:lnTo>
                  <a:lnTo>
                    <a:pt x="307441" y="77876"/>
                  </a:lnTo>
                  <a:lnTo>
                    <a:pt x="307594" y="76923"/>
                  </a:lnTo>
                  <a:lnTo>
                    <a:pt x="307657" y="77114"/>
                  </a:lnTo>
                  <a:lnTo>
                    <a:pt x="307606" y="76860"/>
                  </a:lnTo>
                  <a:lnTo>
                    <a:pt x="307225" y="75082"/>
                  </a:lnTo>
                  <a:lnTo>
                    <a:pt x="306336" y="82956"/>
                  </a:lnTo>
                  <a:lnTo>
                    <a:pt x="306171" y="82194"/>
                  </a:lnTo>
                  <a:lnTo>
                    <a:pt x="305904" y="80924"/>
                  </a:lnTo>
                  <a:lnTo>
                    <a:pt x="305904" y="78384"/>
                  </a:lnTo>
                  <a:lnTo>
                    <a:pt x="305930" y="77241"/>
                  </a:lnTo>
                  <a:lnTo>
                    <a:pt x="306539" y="78892"/>
                  </a:lnTo>
                  <a:lnTo>
                    <a:pt x="306514" y="77241"/>
                  </a:lnTo>
                  <a:lnTo>
                    <a:pt x="307365" y="70891"/>
                  </a:lnTo>
                  <a:lnTo>
                    <a:pt x="305358" y="78384"/>
                  </a:lnTo>
                  <a:lnTo>
                    <a:pt x="305371" y="76479"/>
                  </a:lnTo>
                  <a:lnTo>
                    <a:pt x="305460" y="74320"/>
                  </a:lnTo>
                  <a:lnTo>
                    <a:pt x="305511" y="71653"/>
                  </a:lnTo>
                  <a:lnTo>
                    <a:pt x="304190" y="76479"/>
                  </a:lnTo>
                  <a:lnTo>
                    <a:pt x="303695" y="75971"/>
                  </a:lnTo>
                  <a:lnTo>
                    <a:pt x="303745" y="74828"/>
                  </a:lnTo>
                  <a:lnTo>
                    <a:pt x="302831" y="77876"/>
                  </a:lnTo>
                  <a:lnTo>
                    <a:pt x="302717" y="78168"/>
                  </a:lnTo>
                  <a:lnTo>
                    <a:pt x="301244" y="79654"/>
                  </a:lnTo>
                  <a:lnTo>
                    <a:pt x="301129" y="80289"/>
                  </a:lnTo>
                  <a:lnTo>
                    <a:pt x="300431" y="80924"/>
                  </a:lnTo>
                  <a:lnTo>
                    <a:pt x="300304" y="78638"/>
                  </a:lnTo>
                  <a:lnTo>
                    <a:pt x="300329" y="77368"/>
                  </a:lnTo>
                  <a:lnTo>
                    <a:pt x="300596" y="75336"/>
                  </a:lnTo>
                  <a:lnTo>
                    <a:pt x="301180" y="75209"/>
                  </a:lnTo>
                  <a:lnTo>
                    <a:pt x="301447" y="71526"/>
                  </a:lnTo>
                  <a:lnTo>
                    <a:pt x="300443" y="75209"/>
                  </a:lnTo>
                  <a:lnTo>
                    <a:pt x="300316" y="74828"/>
                  </a:lnTo>
                  <a:lnTo>
                    <a:pt x="300393" y="73685"/>
                  </a:lnTo>
                  <a:lnTo>
                    <a:pt x="300520" y="72923"/>
                  </a:lnTo>
                  <a:lnTo>
                    <a:pt x="299605" y="73304"/>
                  </a:lnTo>
                  <a:lnTo>
                    <a:pt x="298970" y="77368"/>
                  </a:lnTo>
                  <a:lnTo>
                    <a:pt x="298094" y="76987"/>
                  </a:lnTo>
                  <a:lnTo>
                    <a:pt x="297980" y="78384"/>
                  </a:lnTo>
                  <a:lnTo>
                    <a:pt x="296900" y="82194"/>
                  </a:lnTo>
                  <a:lnTo>
                    <a:pt x="297103" y="80924"/>
                  </a:lnTo>
                  <a:lnTo>
                    <a:pt x="297281" y="79908"/>
                  </a:lnTo>
                  <a:lnTo>
                    <a:pt x="297319" y="79654"/>
                  </a:lnTo>
                  <a:lnTo>
                    <a:pt x="297395" y="79146"/>
                  </a:lnTo>
                  <a:lnTo>
                    <a:pt x="297459" y="78765"/>
                  </a:lnTo>
                  <a:lnTo>
                    <a:pt x="297942" y="75844"/>
                  </a:lnTo>
                  <a:lnTo>
                    <a:pt x="296989" y="78765"/>
                  </a:lnTo>
                  <a:lnTo>
                    <a:pt x="297459" y="74701"/>
                  </a:lnTo>
                  <a:lnTo>
                    <a:pt x="296989" y="75590"/>
                  </a:lnTo>
                  <a:lnTo>
                    <a:pt x="295681" y="78524"/>
                  </a:lnTo>
                  <a:lnTo>
                    <a:pt x="294995" y="79146"/>
                  </a:lnTo>
                  <a:lnTo>
                    <a:pt x="295033" y="79019"/>
                  </a:lnTo>
                  <a:lnTo>
                    <a:pt x="295376" y="77749"/>
                  </a:lnTo>
                  <a:lnTo>
                    <a:pt x="294678" y="79019"/>
                  </a:lnTo>
                  <a:lnTo>
                    <a:pt x="294055" y="78892"/>
                  </a:lnTo>
                  <a:lnTo>
                    <a:pt x="294081" y="78638"/>
                  </a:lnTo>
                  <a:lnTo>
                    <a:pt x="294208" y="77876"/>
                  </a:lnTo>
                  <a:lnTo>
                    <a:pt x="294297" y="77368"/>
                  </a:lnTo>
                  <a:lnTo>
                    <a:pt x="294424" y="76606"/>
                  </a:lnTo>
                  <a:lnTo>
                    <a:pt x="295363" y="71018"/>
                  </a:lnTo>
                  <a:lnTo>
                    <a:pt x="292646" y="76606"/>
                  </a:lnTo>
                  <a:lnTo>
                    <a:pt x="292709" y="75844"/>
                  </a:lnTo>
                  <a:lnTo>
                    <a:pt x="292747" y="75336"/>
                  </a:lnTo>
                  <a:lnTo>
                    <a:pt x="292912" y="73177"/>
                  </a:lnTo>
                  <a:lnTo>
                    <a:pt x="293128" y="70383"/>
                  </a:lnTo>
                  <a:lnTo>
                    <a:pt x="291528" y="73177"/>
                  </a:lnTo>
                  <a:lnTo>
                    <a:pt x="291045" y="68859"/>
                  </a:lnTo>
                  <a:lnTo>
                    <a:pt x="289636" y="69113"/>
                  </a:lnTo>
                  <a:lnTo>
                    <a:pt x="289153" y="75336"/>
                  </a:lnTo>
                  <a:lnTo>
                    <a:pt x="289191" y="70827"/>
                  </a:lnTo>
                  <a:lnTo>
                    <a:pt x="289217" y="69240"/>
                  </a:lnTo>
                  <a:lnTo>
                    <a:pt x="289077" y="70180"/>
                  </a:lnTo>
                  <a:lnTo>
                    <a:pt x="288899" y="69049"/>
                  </a:lnTo>
                  <a:lnTo>
                    <a:pt x="288925" y="71247"/>
                  </a:lnTo>
                  <a:lnTo>
                    <a:pt x="288848" y="71767"/>
                  </a:lnTo>
                  <a:lnTo>
                    <a:pt x="288315" y="75590"/>
                  </a:lnTo>
                  <a:lnTo>
                    <a:pt x="287947" y="75844"/>
                  </a:lnTo>
                  <a:lnTo>
                    <a:pt x="287832" y="74828"/>
                  </a:lnTo>
                  <a:lnTo>
                    <a:pt x="287629" y="72669"/>
                  </a:lnTo>
                  <a:lnTo>
                    <a:pt x="287591" y="69621"/>
                  </a:lnTo>
                  <a:lnTo>
                    <a:pt x="288048" y="70129"/>
                  </a:lnTo>
                  <a:lnTo>
                    <a:pt x="288112" y="69621"/>
                  </a:lnTo>
                  <a:lnTo>
                    <a:pt x="288226" y="68605"/>
                  </a:lnTo>
                  <a:lnTo>
                    <a:pt x="287629" y="68097"/>
                  </a:lnTo>
                  <a:lnTo>
                    <a:pt x="287883" y="67335"/>
                  </a:lnTo>
                  <a:lnTo>
                    <a:pt x="288315" y="66065"/>
                  </a:lnTo>
                  <a:lnTo>
                    <a:pt x="288175" y="64160"/>
                  </a:lnTo>
                  <a:lnTo>
                    <a:pt x="287972" y="65938"/>
                  </a:lnTo>
                  <a:lnTo>
                    <a:pt x="287845" y="66573"/>
                  </a:lnTo>
                  <a:lnTo>
                    <a:pt x="287426" y="67335"/>
                  </a:lnTo>
                  <a:lnTo>
                    <a:pt x="287185" y="66446"/>
                  </a:lnTo>
                  <a:lnTo>
                    <a:pt x="287210" y="69621"/>
                  </a:lnTo>
                  <a:lnTo>
                    <a:pt x="285788" y="72669"/>
                  </a:lnTo>
                  <a:lnTo>
                    <a:pt x="285902" y="72034"/>
                  </a:lnTo>
                  <a:lnTo>
                    <a:pt x="286258" y="70002"/>
                  </a:lnTo>
                  <a:lnTo>
                    <a:pt x="286727" y="67208"/>
                  </a:lnTo>
                  <a:lnTo>
                    <a:pt x="287274" y="64033"/>
                  </a:lnTo>
                  <a:lnTo>
                    <a:pt x="285800" y="67208"/>
                  </a:lnTo>
                  <a:lnTo>
                    <a:pt x="286092" y="66319"/>
                  </a:lnTo>
                  <a:lnTo>
                    <a:pt x="286410" y="65303"/>
                  </a:lnTo>
                  <a:lnTo>
                    <a:pt x="285737" y="66319"/>
                  </a:lnTo>
                  <a:lnTo>
                    <a:pt x="284594" y="64922"/>
                  </a:lnTo>
                  <a:lnTo>
                    <a:pt x="283324" y="70002"/>
                  </a:lnTo>
                  <a:lnTo>
                    <a:pt x="283514" y="67462"/>
                  </a:lnTo>
                  <a:lnTo>
                    <a:pt x="283794" y="67081"/>
                  </a:lnTo>
                  <a:lnTo>
                    <a:pt x="282740" y="66065"/>
                  </a:lnTo>
                  <a:lnTo>
                    <a:pt x="280327" y="72034"/>
                  </a:lnTo>
                  <a:lnTo>
                    <a:pt x="280289" y="71780"/>
                  </a:lnTo>
                  <a:lnTo>
                    <a:pt x="280085" y="70129"/>
                  </a:lnTo>
                  <a:lnTo>
                    <a:pt x="279971" y="69240"/>
                  </a:lnTo>
                  <a:lnTo>
                    <a:pt x="280073" y="67970"/>
                  </a:lnTo>
                  <a:lnTo>
                    <a:pt x="280238" y="67208"/>
                  </a:lnTo>
                  <a:lnTo>
                    <a:pt x="279946" y="67716"/>
                  </a:lnTo>
                  <a:lnTo>
                    <a:pt x="279400" y="70129"/>
                  </a:lnTo>
                  <a:lnTo>
                    <a:pt x="279387" y="69494"/>
                  </a:lnTo>
                  <a:lnTo>
                    <a:pt x="279488" y="67843"/>
                  </a:lnTo>
                  <a:lnTo>
                    <a:pt x="279603" y="67335"/>
                  </a:lnTo>
                  <a:lnTo>
                    <a:pt x="279615" y="66827"/>
                  </a:lnTo>
                  <a:lnTo>
                    <a:pt x="278599" y="69494"/>
                  </a:lnTo>
                  <a:lnTo>
                    <a:pt x="278485" y="68605"/>
                  </a:lnTo>
                  <a:lnTo>
                    <a:pt x="278587" y="68097"/>
                  </a:lnTo>
                  <a:lnTo>
                    <a:pt x="278942" y="66954"/>
                  </a:lnTo>
                  <a:lnTo>
                    <a:pt x="278828" y="66446"/>
                  </a:lnTo>
                  <a:lnTo>
                    <a:pt x="278155" y="64668"/>
                  </a:lnTo>
                  <a:lnTo>
                    <a:pt x="276542" y="70764"/>
                  </a:lnTo>
                  <a:lnTo>
                    <a:pt x="275412" y="71780"/>
                  </a:lnTo>
                  <a:lnTo>
                    <a:pt x="275551" y="70891"/>
                  </a:lnTo>
                  <a:lnTo>
                    <a:pt x="275602" y="70637"/>
                  </a:lnTo>
                  <a:lnTo>
                    <a:pt x="275844" y="69113"/>
                  </a:lnTo>
                  <a:lnTo>
                    <a:pt x="276059" y="67716"/>
                  </a:lnTo>
                  <a:lnTo>
                    <a:pt x="275983" y="66827"/>
                  </a:lnTo>
                  <a:lnTo>
                    <a:pt x="275247" y="65049"/>
                  </a:lnTo>
                  <a:lnTo>
                    <a:pt x="275259" y="64160"/>
                  </a:lnTo>
                  <a:lnTo>
                    <a:pt x="274015" y="63271"/>
                  </a:lnTo>
                  <a:lnTo>
                    <a:pt x="272389" y="67462"/>
                  </a:lnTo>
                  <a:lnTo>
                    <a:pt x="270865" y="69113"/>
                  </a:lnTo>
                  <a:lnTo>
                    <a:pt x="270865" y="67716"/>
                  </a:lnTo>
                  <a:lnTo>
                    <a:pt x="270878" y="66700"/>
                  </a:lnTo>
                  <a:lnTo>
                    <a:pt x="270891" y="64033"/>
                  </a:lnTo>
                  <a:lnTo>
                    <a:pt x="268605" y="66700"/>
                  </a:lnTo>
                  <a:lnTo>
                    <a:pt x="267804" y="63652"/>
                  </a:lnTo>
                  <a:lnTo>
                    <a:pt x="267741" y="65049"/>
                  </a:lnTo>
                  <a:lnTo>
                    <a:pt x="267233" y="67081"/>
                  </a:lnTo>
                  <a:lnTo>
                    <a:pt x="267131" y="67335"/>
                  </a:lnTo>
                  <a:lnTo>
                    <a:pt x="266903" y="67716"/>
                  </a:lnTo>
                  <a:lnTo>
                    <a:pt x="266763" y="66700"/>
                  </a:lnTo>
                  <a:lnTo>
                    <a:pt x="265595" y="70637"/>
                  </a:lnTo>
                  <a:lnTo>
                    <a:pt x="265684" y="70129"/>
                  </a:lnTo>
                  <a:lnTo>
                    <a:pt x="265849" y="69240"/>
                  </a:lnTo>
                  <a:lnTo>
                    <a:pt x="265938" y="68732"/>
                  </a:lnTo>
                  <a:lnTo>
                    <a:pt x="266319" y="66573"/>
                  </a:lnTo>
                  <a:lnTo>
                    <a:pt x="266750" y="63525"/>
                  </a:lnTo>
                  <a:lnTo>
                    <a:pt x="266865" y="62509"/>
                  </a:lnTo>
                  <a:lnTo>
                    <a:pt x="266090" y="63525"/>
                  </a:lnTo>
                  <a:lnTo>
                    <a:pt x="265633" y="63271"/>
                  </a:lnTo>
                  <a:lnTo>
                    <a:pt x="264668" y="68732"/>
                  </a:lnTo>
                  <a:lnTo>
                    <a:pt x="264312" y="66573"/>
                  </a:lnTo>
                  <a:lnTo>
                    <a:pt x="264147" y="65557"/>
                  </a:lnTo>
                  <a:lnTo>
                    <a:pt x="262940" y="66065"/>
                  </a:lnTo>
                  <a:lnTo>
                    <a:pt x="261810" y="66573"/>
                  </a:lnTo>
                  <a:lnTo>
                    <a:pt x="261658" y="65303"/>
                  </a:lnTo>
                  <a:lnTo>
                    <a:pt x="260997" y="65303"/>
                  </a:lnTo>
                  <a:lnTo>
                    <a:pt x="260578" y="65303"/>
                  </a:lnTo>
                  <a:lnTo>
                    <a:pt x="260121" y="66573"/>
                  </a:lnTo>
                  <a:lnTo>
                    <a:pt x="260591" y="63779"/>
                  </a:lnTo>
                  <a:lnTo>
                    <a:pt x="260515" y="63525"/>
                  </a:lnTo>
                  <a:lnTo>
                    <a:pt x="260045" y="62890"/>
                  </a:lnTo>
                  <a:lnTo>
                    <a:pt x="259575" y="62255"/>
                  </a:lnTo>
                  <a:lnTo>
                    <a:pt x="258457" y="62890"/>
                  </a:lnTo>
                  <a:lnTo>
                    <a:pt x="259003" y="60858"/>
                  </a:lnTo>
                  <a:lnTo>
                    <a:pt x="258470" y="60477"/>
                  </a:lnTo>
                  <a:lnTo>
                    <a:pt x="256908" y="69113"/>
                  </a:lnTo>
                  <a:lnTo>
                    <a:pt x="256349" y="69240"/>
                  </a:lnTo>
                  <a:lnTo>
                    <a:pt x="256362" y="69113"/>
                  </a:lnTo>
                  <a:lnTo>
                    <a:pt x="256705" y="66446"/>
                  </a:lnTo>
                  <a:lnTo>
                    <a:pt x="256844" y="65303"/>
                  </a:lnTo>
                  <a:lnTo>
                    <a:pt x="256908" y="64795"/>
                  </a:lnTo>
                  <a:lnTo>
                    <a:pt x="255905" y="64795"/>
                  </a:lnTo>
                  <a:lnTo>
                    <a:pt x="255892" y="64541"/>
                  </a:lnTo>
                  <a:lnTo>
                    <a:pt x="255549" y="60731"/>
                  </a:lnTo>
                  <a:lnTo>
                    <a:pt x="253923" y="64541"/>
                  </a:lnTo>
                  <a:lnTo>
                    <a:pt x="254279" y="62636"/>
                  </a:lnTo>
                  <a:lnTo>
                    <a:pt x="254469" y="62509"/>
                  </a:lnTo>
                  <a:lnTo>
                    <a:pt x="254025" y="62382"/>
                  </a:lnTo>
                  <a:lnTo>
                    <a:pt x="253733" y="61366"/>
                  </a:lnTo>
                  <a:lnTo>
                    <a:pt x="253149" y="59334"/>
                  </a:lnTo>
                  <a:lnTo>
                    <a:pt x="252831" y="61645"/>
                  </a:lnTo>
                  <a:lnTo>
                    <a:pt x="250545" y="66446"/>
                  </a:lnTo>
                  <a:lnTo>
                    <a:pt x="251117" y="63525"/>
                  </a:lnTo>
                  <a:lnTo>
                    <a:pt x="250113" y="66954"/>
                  </a:lnTo>
                  <a:lnTo>
                    <a:pt x="249897" y="67970"/>
                  </a:lnTo>
                  <a:lnTo>
                    <a:pt x="249770" y="68224"/>
                  </a:lnTo>
                  <a:lnTo>
                    <a:pt x="249059" y="69113"/>
                  </a:lnTo>
                  <a:lnTo>
                    <a:pt x="249174" y="67589"/>
                  </a:lnTo>
                  <a:lnTo>
                    <a:pt x="249161" y="65938"/>
                  </a:lnTo>
                  <a:lnTo>
                    <a:pt x="248551" y="70129"/>
                  </a:lnTo>
                  <a:lnTo>
                    <a:pt x="248323" y="69113"/>
                  </a:lnTo>
                  <a:lnTo>
                    <a:pt x="248412" y="67843"/>
                  </a:lnTo>
                  <a:lnTo>
                    <a:pt x="248742" y="66700"/>
                  </a:lnTo>
                  <a:lnTo>
                    <a:pt x="248259" y="66446"/>
                  </a:lnTo>
                  <a:lnTo>
                    <a:pt x="248170" y="67208"/>
                  </a:lnTo>
                  <a:lnTo>
                    <a:pt x="248056" y="67716"/>
                  </a:lnTo>
                  <a:lnTo>
                    <a:pt x="247535" y="69367"/>
                  </a:lnTo>
                  <a:lnTo>
                    <a:pt x="246976" y="70637"/>
                  </a:lnTo>
                  <a:lnTo>
                    <a:pt x="246888" y="70129"/>
                  </a:lnTo>
                  <a:lnTo>
                    <a:pt x="246837" y="69748"/>
                  </a:lnTo>
                  <a:lnTo>
                    <a:pt x="246722" y="69113"/>
                  </a:lnTo>
                  <a:lnTo>
                    <a:pt x="246849" y="67208"/>
                  </a:lnTo>
                  <a:lnTo>
                    <a:pt x="247015" y="66065"/>
                  </a:lnTo>
                  <a:lnTo>
                    <a:pt x="246634" y="67716"/>
                  </a:lnTo>
                  <a:lnTo>
                    <a:pt x="246037" y="69748"/>
                  </a:lnTo>
                  <a:lnTo>
                    <a:pt x="245935" y="69240"/>
                  </a:lnTo>
                  <a:lnTo>
                    <a:pt x="246024" y="67843"/>
                  </a:lnTo>
                  <a:lnTo>
                    <a:pt x="246202" y="67335"/>
                  </a:lnTo>
                  <a:lnTo>
                    <a:pt x="246075" y="66192"/>
                  </a:lnTo>
                  <a:lnTo>
                    <a:pt x="245821" y="65176"/>
                  </a:lnTo>
                  <a:lnTo>
                    <a:pt x="245783" y="65011"/>
                  </a:lnTo>
                  <a:lnTo>
                    <a:pt x="245821" y="65138"/>
                  </a:lnTo>
                  <a:lnTo>
                    <a:pt x="245859" y="64922"/>
                  </a:lnTo>
                  <a:lnTo>
                    <a:pt x="246075" y="63652"/>
                  </a:lnTo>
                  <a:lnTo>
                    <a:pt x="245999" y="63398"/>
                  </a:lnTo>
                  <a:lnTo>
                    <a:pt x="245719" y="63017"/>
                  </a:lnTo>
                  <a:lnTo>
                    <a:pt x="245808" y="62255"/>
                  </a:lnTo>
                  <a:lnTo>
                    <a:pt x="246672" y="59334"/>
                  </a:lnTo>
                  <a:lnTo>
                    <a:pt x="245859" y="61366"/>
                  </a:lnTo>
                  <a:lnTo>
                    <a:pt x="244411" y="65557"/>
                  </a:lnTo>
                  <a:lnTo>
                    <a:pt x="244538" y="65557"/>
                  </a:lnTo>
                  <a:lnTo>
                    <a:pt x="245211" y="65684"/>
                  </a:lnTo>
                  <a:lnTo>
                    <a:pt x="245541" y="65849"/>
                  </a:lnTo>
                  <a:lnTo>
                    <a:pt x="244462" y="70129"/>
                  </a:lnTo>
                  <a:lnTo>
                    <a:pt x="244373" y="67970"/>
                  </a:lnTo>
                  <a:lnTo>
                    <a:pt x="244500" y="66319"/>
                  </a:lnTo>
                  <a:lnTo>
                    <a:pt x="244411" y="65557"/>
                  </a:lnTo>
                  <a:lnTo>
                    <a:pt x="244348" y="65303"/>
                  </a:lnTo>
                  <a:lnTo>
                    <a:pt x="244322" y="65176"/>
                  </a:lnTo>
                  <a:lnTo>
                    <a:pt x="244208" y="64668"/>
                  </a:lnTo>
                  <a:lnTo>
                    <a:pt x="244106" y="63906"/>
                  </a:lnTo>
                  <a:lnTo>
                    <a:pt x="244157" y="63398"/>
                  </a:lnTo>
                  <a:lnTo>
                    <a:pt x="244208" y="62636"/>
                  </a:lnTo>
                  <a:lnTo>
                    <a:pt x="244043" y="62890"/>
                  </a:lnTo>
                  <a:lnTo>
                    <a:pt x="243865" y="63398"/>
                  </a:lnTo>
                  <a:lnTo>
                    <a:pt x="243827" y="63144"/>
                  </a:lnTo>
                  <a:lnTo>
                    <a:pt x="243725" y="62509"/>
                  </a:lnTo>
                  <a:lnTo>
                    <a:pt x="243560" y="62509"/>
                  </a:lnTo>
                  <a:lnTo>
                    <a:pt x="243713" y="61366"/>
                  </a:lnTo>
                  <a:lnTo>
                    <a:pt x="243738" y="61239"/>
                  </a:lnTo>
                  <a:lnTo>
                    <a:pt x="243865" y="60223"/>
                  </a:lnTo>
                  <a:lnTo>
                    <a:pt x="243598" y="60591"/>
                  </a:lnTo>
                  <a:lnTo>
                    <a:pt x="243598" y="61366"/>
                  </a:lnTo>
                  <a:lnTo>
                    <a:pt x="243484" y="62509"/>
                  </a:lnTo>
                  <a:lnTo>
                    <a:pt x="243103" y="62763"/>
                  </a:lnTo>
                  <a:lnTo>
                    <a:pt x="243344" y="61747"/>
                  </a:lnTo>
                  <a:lnTo>
                    <a:pt x="243598" y="61366"/>
                  </a:lnTo>
                  <a:lnTo>
                    <a:pt x="243598" y="60591"/>
                  </a:lnTo>
                  <a:lnTo>
                    <a:pt x="243128" y="61239"/>
                  </a:lnTo>
                  <a:lnTo>
                    <a:pt x="242887" y="60985"/>
                  </a:lnTo>
                  <a:lnTo>
                    <a:pt x="242417" y="63906"/>
                  </a:lnTo>
                  <a:lnTo>
                    <a:pt x="242125" y="63398"/>
                  </a:lnTo>
                  <a:lnTo>
                    <a:pt x="242062" y="65659"/>
                  </a:lnTo>
                  <a:lnTo>
                    <a:pt x="242316" y="65468"/>
                  </a:lnTo>
                  <a:lnTo>
                    <a:pt x="242252" y="66255"/>
                  </a:lnTo>
                  <a:lnTo>
                    <a:pt x="242468" y="65354"/>
                  </a:lnTo>
                  <a:lnTo>
                    <a:pt x="242531" y="65176"/>
                  </a:lnTo>
                  <a:lnTo>
                    <a:pt x="242481" y="65430"/>
                  </a:lnTo>
                  <a:lnTo>
                    <a:pt x="242671" y="65303"/>
                  </a:lnTo>
                  <a:lnTo>
                    <a:pt x="243192" y="65303"/>
                  </a:lnTo>
                  <a:lnTo>
                    <a:pt x="242671" y="66954"/>
                  </a:lnTo>
                  <a:lnTo>
                    <a:pt x="242366" y="67767"/>
                  </a:lnTo>
                  <a:lnTo>
                    <a:pt x="242366" y="82194"/>
                  </a:lnTo>
                  <a:lnTo>
                    <a:pt x="242252" y="82067"/>
                  </a:lnTo>
                  <a:lnTo>
                    <a:pt x="242074" y="81940"/>
                  </a:lnTo>
                  <a:lnTo>
                    <a:pt x="241884" y="81940"/>
                  </a:lnTo>
                  <a:lnTo>
                    <a:pt x="242011" y="81051"/>
                  </a:lnTo>
                  <a:lnTo>
                    <a:pt x="242125" y="80416"/>
                  </a:lnTo>
                  <a:lnTo>
                    <a:pt x="242239" y="79908"/>
                  </a:lnTo>
                  <a:lnTo>
                    <a:pt x="242277" y="81051"/>
                  </a:lnTo>
                  <a:lnTo>
                    <a:pt x="242366" y="82194"/>
                  </a:lnTo>
                  <a:lnTo>
                    <a:pt x="242366" y="67767"/>
                  </a:lnTo>
                  <a:lnTo>
                    <a:pt x="242290" y="67970"/>
                  </a:lnTo>
                  <a:lnTo>
                    <a:pt x="242252" y="66319"/>
                  </a:lnTo>
                  <a:lnTo>
                    <a:pt x="241071" y="70891"/>
                  </a:lnTo>
                  <a:lnTo>
                    <a:pt x="241147" y="69875"/>
                  </a:lnTo>
                  <a:lnTo>
                    <a:pt x="241160" y="69748"/>
                  </a:lnTo>
                  <a:lnTo>
                    <a:pt x="241223" y="68859"/>
                  </a:lnTo>
                  <a:lnTo>
                    <a:pt x="241350" y="67335"/>
                  </a:lnTo>
                  <a:lnTo>
                    <a:pt x="241236" y="65811"/>
                  </a:lnTo>
                  <a:lnTo>
                    <a:pt x="241122" y="65049"/>
                  </a:lnTo>
                  <a:lnTo>
                    <a:pt x="241173" y="63525"/>
                  </a:lnTo>
                  <a:lnTo>
                    <a:pt x="241363" y="62001"/>
                  </a:lnTo>
                  <a:lnTo>
                    <a:pt x="240258" y="63525"/>
                  </a:lnTo>
                  <a:lnTo>
                    <a:pt x="239204" y="62763"/>
                  </a:lnTo>
                  <a:lnTo>
                    <a:pt x="237756" y="68224"/>
                  </a:lnTo>
                  <a:lnTo>
                    <a:pt x="237401" y="68859"/>
                  </a:lnTo>
                  <a:lnTo>
                    <a:pt x="237439" y="68605"/>
                  </a:lnTo>
                  <a:lnTo>
                    <a:pt x="237667" y="67081"/>
                  </a:lnTo>
                  <a:lnTo>
                    <a:pt x="237782" y="65913"/>
                  </a:lnTo>
                  <a:lnTo>
                    <a:pt x="237921" y="65430"/>
                  </a:lnTo>
                  <a:lnTo>
                    <a:pt x="238036" y="65176"/>
                  </a:lnTo>
                  <a:lnTo>
                    <a:pt x="237680" y="65798"/>
                  </a:lnTo>
                  <a:lnTo>
                    <a:pt x="237185" y="65176"/>
                  </a:lnTo>
                  <a:lnTo>
                    <a:pt x="236893" y="64795"/>
                  </a:lnTo>
                  <a:lnTo>
                    <a:pt x="236791" y="65328"/>
                  </a:lnTo>
                  <a:lnTo>
                    <a:pt x="236728" y="65620"/>
                  </a:lnTo>
                  <a:lnTo>
                    <a:pt x="236131" y="68605"/>
                  </a:lnTo>
                  <a:lnTo>
                    <a:pt x="236042" y="68097"/>
                  </a:lnTo>
                  <a:lnTo>
                    <a:pt x="235940" y="67462"/>
                  </a:lnTo>
                  <a:lnTo>
                    <a:pt x="236016" y="66573"/>
                  </a:lnTo>
                  <a:lnTo>
                    <a:pt x="236677" y="65684"/>
                  </a:lnTo>
                  <a:lnTo>
                    <a:pt x="236791" y="65328"/>
                  </a:lnTo>
                  <a:lnTo>
                    <a:pt x="236143" y="65684"/>
                  </a:lnTo>
                  <a:lnTo>
                    <a:pt x="236347" y="64922"/>
                  </a:lnTo>
                  <a:lnTo>
                    <a:pt x="236270" y="64287"/>
                  </a:lnTo>
                  <a:lnTo>
                    <a:pt x="235521" y="63144"/>
                  </a:lnTo>
                  <a:lnTo>
                    <a:pt x="232537" y="68097"/>
                  </a:lnTo>
                  <a:lnTo>
                    <a:pt x="232181" y="67081"/>
                  </a:lnTo>
                  <a:lnTo>
                    <a:pt x="231686" y="65684"/>
                  </a:lnTo>
                  <a:lnTo>
                    <a:pt x="231673" y="67081"/>
                  </a:lnTo>
                  <a:lnTo>
                    <a:pt x="230212" y="63398"/>
                  </a:lnTo>
                  <a:lnTo>
                    <a:pt x="226885" y="69748"/>
                  </a:lnTo>
                  <a:lnTo>
                    <a:pt x="226377" y="66954"/>
                  </a:lnTo>
                  <a:lnTo>
                    <a:pt x="225818" y="63906"/>
                  </a:lnTo>
                  <a:lnTo>
                    <a:pt x="225425" y="62763"/>
                  </a:lnTo>
                  <a:lnTo>
                    <a:pt x="225018" y="64795"/>
                  </a:lnTo>
                  <a:lnTo>
                    <a:pt x="224904" y="65303"/>
                  </a:lnTo>
                  <a:lnTo>
                    <a:pt x="224269" y="66954"/>
                  </a:lnTo>
                  <a:lnTo>
                    <a:pt x="224688" y="63779"/>
                  </a:lnTo>
                  <a:lnTo>
                    <a:pt x="223507" y="67208"/>
                  </a:lnTo>
                  <a:lnTo>
                    <a:pt x="222135" y="69875"/>
                  </a:lnTo>
                  <a:lnTo>
                    <a:pt x="222415" y="67462"/>
                  </a:lnTo>
                  <a:lnTo>
                    <a:pt x="222542" y="66319"/>
                  </a:lnTo>
                  <a:lnTo>
                    <a:pt x="223329" y="59461"/>
                  </a:lnTo>
                  <a:lnTo>
                    <a:pt x="221373" y="64287"/>
                  </a:lnTo>
                  <a:lnTo>
                    <a:pt x="221145" y="66319"/>
                  </a:lnTo>
                  <a:lnTo>
                    <a:pt x="220827" y="65938"/>
                  </a:lnTo>
                  <a:lnTo>
                    <a:pt x="219697" y="67462"/>
                  </a:lnTo>
                  <a:lnTo>
                    <a:pt x="219684" y="67208"/>
                  </a:lnTo>
                  <a:lnTo>
                    <a:pt x="220192" y="65049"/>
                  </a:lnTo>
                  <a:lnTo>
                    <a:pt x="219684" y="67195"/>
                  </a:lnTo>
                  <a:lnTo>
                    <a:pt x="219811" y="65557"/>
                  </a:lnTo>
                  <a:lnTo>
                    <a:pt x="220002" y="64414"/>
                  </a:lnTo>
                  <a:lnTo>
                    <a:pt x="218554" y="67081"/>
                  </a:lnTo>
                  <a:lnTo>
                    <a:pt x="218135" y="66065"/>
                  </a:lnTo>
                  <a:lnTo>
                    <a:pt x="218262" y="65138"/>
                  </a:lnTo>
                  <a:lnTo>
                    <a:pt x="219811" y="60604"/>
                  </a:lnTo>
                  <a:lnTo>
                    <a:pt x="218795" y="60223"/>
                  </a:lnTo>
                  <a:lnTo>
                    <a:pt x="218287" y="60731"/>
                  </a:lnTo>
                  <a:lnTo>
                    <a:pt x="217004" y="64160"/>
                  </a:lnTo>
                  <a:lnTo>
                    <a:pt x="216903" y="65913"/>
                  </a:lnTo>
                  <a:lnTo>
                    <a:pt x="216966" y="67208"/>
                  </a:lnTo>
                  <a:lnTo>
                    <a:pt x="216750" y="68478"/>
                  </a:lnTo>
                  <a:lnTo>
                    <a:pt x="216636" y="68732"/>
                  </a:lnTo>
                  <a:lnTo>
                    <a:pt x="216217" y="69367"/>
                  </a:lnTo>
                  <a:lnTo>
                    <a:pt x="215290" y="74193"/>
                  </a:lnTo>
                  <a:lnTo>
                    <a:pt x="214312" y="78257"/>
                  </a:lnTo>
                  <a:lnTo>
                    <a:pt x="214198" y="79806"/>
                  </a:lnTo>
                  <a:lnTo>
                    <a:pt x="214439" y="82448"/>
                  </a:lnTo>
                  <a:lnTo>
                    <a:pt x="215582" y="79654"/>
                  </a:lnTo>
                  <a:lnTo>
                    <a:pt x="215379" y="82067"/>
                  </a:lnTo>
                  <a:lnTo>
                    <a:pt x="214820" y="82067"/>
                  </a:lnTo>
                  <a:lnTo>
                    <a:pt x="214731" y="84353"/>
                  </a:lnTo>
                  <a:lnTo>
                    <a:pt x="215392" y="82067"/>
                  </a:lnTo>
                  <a:lnTo>
                    <a:pt x="215722" y="81051"/>
                  </a:lnTo>
                  <a:lnTo>
                    <a:pt x="215646" y="81622"/>
                  </a:lnTo>
                  <a:lnTo>
                    <a:pt x="215519" y="83718"/>
                  </a:lnTo>
                  <a:lnTo>
                    <a:pt x="216382" y="81051"/>
                  </a:lnTo>
                  <a:lnTo>
                    <a:pt x="216623" y="80289"/>
                  </a:lnTo>
                  <a:lnTo>
                    <a:pt x="216738" y="79743"/>
                  </a:lnTo>
                  <a:lnTo>
                    <a:pt x="216954" y="79273"/>
                  </a:lnTo>
                  <a:lnTo>
                    <a:pt x="217436" y="78384"/>
                  </a:lnTo>
                  <a:lnTo>
                    <a:pt x="217297" y="80924"/>
                  </a:lnTo>
                  <a:lnTo>
                    <a:pt x="216954" y="82448"/>
                  </a:lnTo>
                  <a:lnTo>
                    <a:pt x="217639" y="80670"/>
                  </a:lnTo>
                  <a:lnTo>
                    <a:pt x="217436" y="81940"/>
                  </a:lnTo>
                  <a:lnTo>
                    <a:pt x="217017" y="83210"/>
                  </a:lnTo>
                  <a:lnTo>
                    <a:pt x="217601" y="81686"/>
                  </a:lnTo>
                  <a:lnTo>
                    <a:pt x="217957" y="82702"/>
                  </a:lnTo>
                  <a:lnTo>
                    <a:pt x="218211" y="81686"/>
                  </a:lnTo>
                  <a:lnTo>
                    <a:pt x="218452" y="80670"/>
                  </a:lnTo>
                  <a:lnTo>
                    <a:pt x="218567" y="80162"/>
                  </a:lnTo>
                  <a:lnTo>
                    <a:pt x="218414" y="82829"/>
                  </a:lnTo>
                  <a:lnTo>
                    <a:pt x="219494" y="80162"/>
                  </a:lnTo>
                  <a:lnTo>
                    <a:pt x="219748" y="79527"/>
                  </a:lnTo>
                  <a:lnTo>
                    <a:pt x="218922" y="84099"/>
                  </a:lnTo>
                  <a:lnTo>
                    <a:pt x="219265" y="82956"/>
                  </a:lnTo>
                  <a:lnTo>
                    <a:pt x="220103" y="80670"/>
                  </a:lnTo>
                  <a:lnTo>
                    <a:pt x="220433" y="80543"/>
                  </a:lnTo>
                  <a:lnTo>
                    <a:pt x="218935" y="85877"/>
                  </a:lnTo>
                  <a:lnTo>
                    <a:pt x="221449" y="81051"/>
                  </a:lnTo>
                  <a:lnTo>
                    <a:pt x="220281" y="86766"/>
                  </a:lnTo>
                  <a:lnTo>
                    <a:pt x="221538" y="81940"/>
                  </a:lnTo>
                  <a:lnTo>
                    <a:pt x="222072" y="84861"/>
                  </a:lnTo>
                  <a:lnTo>
                    <a:pt x="223240" y="82194"/>
                  </a:lnTo>
                  <a:lnTo>
                    <a:pt x="223177" y="82410"/>
                  </a:lnTo>
                  <a:lnTo>
                    <a:pt x="223062" y="83337"/>
                  </a:lnTo>
                  <a:lnTo>
                    <a:pt x="223164" y="86004"/>
                  </a:lnTo>
                  <a:lnTo>
                    <a:pt x="223901" y="82194"/>
                  </a:lnTo>
                  <a:lnTo>
                    <a:pt x="223926" y="82067"/>
                  </a:lnTo>
                  <a:lnTo>
                    <a:pt x="224028" y="81940"/>
                  </a:lnTo>
                  <a:lnTo>
                    <a:pt x="224688" y="81178"/>
                  </a:lnTo>
                  <a:lnTo>
                    <a:pt x="224726" y="81051"/>
                  </a:lnTo>
                  <a:lnTo>
                    <a:pt x="224891" y="80543"/>
                  </a:lnTo>
                  <a:lnTo>
                    <a:pt x="225209" y="79527"/>
                  </a:lnTo>
                  <a:lnTo>
                    <a:pt x="225450" y="78765"/>
                  </a:lnTo>
                  <a:lnTo>
                    <a:pt x="225285" y="81940"/>
                  </a:lnTo>
                  <a:lnTo>
                    <a:pt x="225158" y="82778"/>
                  </a:lnTo>
                  <a:lnTo>
                    <a:pt x="224345" y="83464"/>
                  </a:lnTo>
                  <a:lnTo>
                    <a:pt x="223824" y="87274"/>
                  </a:lnTo>
                  <a:lnTo>
                    <a:pt x="224370" y="83972"/>
                  </a:lnTo>
                  <a:lnTo>
                    <a:pt x="225234" y="84099"/>
                  </a:lnTo>
                  <a:lnTo>
                    <a:pt x="225247" y="83972"/>
                  </a:lnTo>
                  <a:lnTo>
                    <a:pt x="225539" y="81305"/>
                  </a:lnTo>
                  <a:lnTo>
                    <a:pt x="225475" y="83845"/>
                  </a:lnTo>
                  <a:lnTo>
                    <a:pt x="225653" y="82575"/>
                  </a:lnTo>
                  <a:lnTo>
                    <a:pt x="225247" y="85877"/>
                  </a:lnTo>
                  <a:lnTo>
                    <a:pt x="225882" y="82575"/>
                  </a:lnTo>
                  <a:lnTo>
                    <a:pt x="226136" y="81305"/>
                  </a:lnTo>
                  <a:lnTo>
                    <a:pt x="226199" y="80924"/>
                  </a:lnTo>
                  <a:lnTo>
                    <a:pt x="225742" y="85115"/>
                  </a:lnTo>
                  <a:lnTo>
                    <a:pt x="226580" y="82067"/>
                  </a:lnTo>
                  <a:lnTo>
                    <a:pt x="226593" y="84861"/>
                  </a:lnTo>
                  <a:lnTo>
                    <a:pt x="225894" y="86766"/>
                  </a:lnTo>
                  <a:lnTo>
                    <a:pt x="226745" y="85369"/>
                  </a:lnTo>
                  <a:lnTo>
                    <a:pt x="226758" y="86093"/>
                  </a:lnTo>
                  <a:lnTo>
                    <a:pt x="226822" y="85369"/>
                  </a:lnTo>
                  <a:lnTo>
                    <a:pt x="226936" y="84607"/>
                  </a:lnTo>
                  <a:lnTo>
                    <a:pt x="227291" y="83083"/>
                  </a:lnTo>
                  <a:lnTo>
                    <a:pt x="227406" y="82778"/>
                  </a:lnTo>
                  <a:lnTo>
                    <a:pt x="228028" y="82067"/>
                  </a:lnTo>
                  <a:lnTo>
                    <a:pt x="228244" y="81813"/>
                  </a:lnTo>
                  <a:lnTo>
                    <a:pt x="227203" y="85623"/>
                  </a:lnTo>
                  <a:lnTo>
                    <a:pt x="227088" y="87655"/>
                  </a:lnTo>
                  <a:lnTo>
                    <a:pt x="227622" y="86893"/>
                  </a:lnTo>
                  <a:lnTo>
                    <a:pt x="227749" y="86639"/>
                  </a:lnTo>
                  <a:lnTo>
                    <a:pt x="228650" y="83210"/>
                  </a:lnTo>
                  <a:lnTo>
                    <a:pt x="228803" y="83337"/>
                  </a:lnTo>
                  <a:lnTo>
                    <a:pt x="228904" y="83845"/>
                  </a:lnTo>
                  <a:lnTo>
                    <a:pt x="228790" y="84734"/>
                  </a:lnTo>
                  <a:lnTo>
                    <a:pt x="228688" y="85115"/>
                  </a:lnTo>
                  <a:lnTo>
                    <a:pt x="229336" y="83210"/>
                  </a:lnTo>
                  <a:lnTo>
                    <a:pt x="229679" y="82194"/>
                  </a:lnTo>
                  <a:lnTo>
                    <a:pt x="230085" y="85115"/>
                  </a:lnTo>
                  <a:lnTo>
                    <a:pt x="231038" y="82194"/>
                  </a:lnTo>
                  <a:lnTo>
                    <a:pt x="231165" y="81813"/>
                  </a:lnTo>
                  <a:lnTo>
                    <a:pt x="231292" y="81432"/>
                  </a:lnTo>
                  <a:lnTo>
                    <a:pt x="231203" y="82384"/>
                  </a:lnTo>
                  <a:lnTo>
                    <a:pt x="231355" y="81432"/>
                  </a:lnTo>
                  <a:lnTo>
                    <a:pt x="231432" y="80924"/>
                  </a:lnTo>
                  <a:lnTo>
                    <a:pt x="231762" y="78765"/>
                  </a:lnTo>
                  <a:lnTo>
                    <a:pt x="231825" y="78384"/>
                  </a:lnTo>
                  <a:lnTo>
                    <a:pt x="232016" y="77114"/>
                  </a:lnTo>
                  <a:lnTo>
                    <a:pt x="232295" y="77114"/>
                  </a:lnTo>
                  <a:lnTo>
                    <a:pt x="232930" y="74828"/>
                  </a:lnTo>
                  <a:lnTo>
                    <a:pt x="232587" y="77368"/>
                  </a:lnTo>
                  <a:lnTo>
                    <a:pt x="232448" y="77241"/>
                  </a:lnTo>
                  <a:lnTo>
                    <a:pt x="232270" y="78168"/>
                  </a:lnTo>
                  <a:lnTo>
                    <a:pt x="232041" y="79019"/>
                  </a:lnTo>
                  <a:lnTo>
                    <a:pt x="232511" y="78003"/>
                  </a:lnTo>
                  <a:lnTo>
                    <a:pt x="232244" y="80581"/>
                  </a:lnTo>
                  <a:lnTo>
                    <a:pt x="232359" y="80289"/>
                  </a:lnTo>
                  <a:lnTo>
                    <a:pt x="232410" y="79908"/>
                  </a:lnTo>
                  <a:lnTo>
                    <a:pt x="232448" y="80060"/>
                  </a:lnTo>
                  <a:lnTo>
                    <a:pt x="232511" y="79908"/>
                  </a:lnTo>
                  <a:lnTo>
                    <a:pt x="233286" y="78003"/>
                  </a:lnTo>
                  <a:lnTo>
                    <a:pt x="233349" y="77876"/>
                  </a:lnTo>
                  <a:lnTo>
                    <a:pt x="233426" y="78257"/>
                  </a:lnTo>
                  <a:lnTo>
                    <a:pt x="233540" y="79146"/>
                  </a:lnTo>
                  <a:lnTo>
                    <a:pt x="233057" y="82448"/>
                  </a:lnTo>
                  <a:lnTo>
                    <a:pt x="232448" y="80060"/>
                  </a:lnTo>
                  <a:lnTo>
                    <a:pt x="232435" y="83210"/>
                  </a:lnTo>
                  <a:lnTo>
                    <a:pt x="232016" y="81686"/>
                  </a:lnTo>
                  <a:lnTo>
                    <a:pt x="231559" y="87274"/>
                  </a:lnTo>
                  <a:lnTo>
                    <a:pt x="231686" y="81457"/>
                  </a:lnTo>
                  <a:lnTo>
                    <a:pt x="231305" y="85369"/>
                  </a:lnTo>
                  <a:lnTo>
                    <a:pt x="231190" y="87388"/>
                  </a:lnTo>
                  <a:lnTo>
                    <a:pt x="231800" y="88417"/>
                  </a:lnTo>
                  <a:lnTo>
                    <a:pt x="232029" y="87274"/>
                  </a:lnTo>
                  <a:lnTo>
                    <a:pt x="232384" y="85623"/>
                  </a:lnTo>
                  <a:lnTo>
                    <a:pt x="233045" y="86766"/>
                  </a:lnTo>
                  <a:lnTo>
                    <a:pt x="233349" y="85623"/>
                  </a:lnTo>
                  <a:lnTo>
                    <a:pt x="233464" y="85242"/>
                  </a:lnTo>
                  <a:lnTo>
                    <a:pt x="233578" y="83464"/>
                  </a:lnTo>
                  <a:lnTo>
                    <a:pt x="233641" y="83210"/>
                  </a:lnTo>
                  <a:lnTo>
                    <a:pt x="233857" y="82448"/>
                  </a:lnTo>
                  <a:lnTo>
                    <a:pt x="233959" y="82067"/>
                  </a:lnTo>
                  <a:lnTo>
                    <a:pt x="234061" y="81813"/>
                  </a:lnTo>
                  <a:lnTo>
                    <a:pt x="235800" y="78638"/>
                  </a:lnTo>
                  <a:lnTo>
                    <a:pt x="233426" y="90957"/>
                  </a:lnTo>
                  <a:lnTo>
                    <a:pt x="235102" y="86385"/>
                  </a:lnTo>
                  <a:lnTo>
                    <a:pt x="235737" y="84099"/>
                  </a:lnTo>
                  <a:lnTo>
                    <a:pt x="236575" y="79654"/>
                  </a:lnTo>
                  <a:lnTo>
                    <a:pt x="236728" y="82410"/>
                  </a:lnTo>
                  <a:lnTo>
                    <a:pt x="235915" y="86004"/>
                  </a:lnTo>
                  <a:lnTo>
                    <a:pt x="236664" y="86512"/>
                  </a:lnTo>
                  <a:lnTo>
                    <a:pt x="236893" y="84480"/>
                  </a:lnTo>
                  <a:lnTo>
                    <a:pt x="237350" y="80416"/>
                  </a:lnTo>
                  <a:lnTo>
                    <a:pt x="237693" y="82778"/>
                  </a:lnTo>
                  <a:lnTo>
                    <a:pt x="238125" y="82829"/>
                  </a:lnTo>
                  <a:lnTo>
                    <a:pt x="237617" y="86258"/>
                  </a:lnTo>
                  <a:lnTo>
                    <a:pt x="238582" y="85877"/>
                  </a:lnTo>
                  <a:lnTo>
                    <a:pt x="239966" y="83464"/>
                  </a:lnTo>
                  <a:lnTo>
                    <a:pt x="241046" y="83083"/>
                  </a:lnTo>
                  <a:lnTo>
                    <a:pt x="240766" y="84226"/>
                  </a:lnTo>
                  <a:lnTo>
                    <a:pt x="240588" y="84734"/>
                  </a:lnTo>
                  <a:lnTo>
                    <a:pt x="240512" y="86258"/>
                  </a:lnTo>
                  <a:lnTo>
                    <a:pt x="242011" y="84607"/>
                  </a:lnTo>
                  <a:lnTo>
                    <a:pt x="243852" y="89306"/>
                  </a:lnTo>
                  <a:lnTo>
                    <a:pt x="244805" y="86385"/>
                  </a:lnTo>
                  <a:lnTo>
                    <a:pt x="245313" y="85242"/>
                  </a:lnTo>
                  <a:lnTo>
                    <a:pt x="245618" y="85115"/>
                  </a:lnTo>
                  <a:lnTo>
                    <a:pt x="245427" y="86512"/>
                  </a:lnTo>
                  <a:lnTo>
                    <a:pt x="245325" y="87147"/>
                  </a:lnTo>
                  <a:lnTo>
                    <a:pt x="245046" y="87909"/>
                  </a:lnTo>
                  <a:lnTo>
                    <a:pt x="246291" y="85496"/>
                  </a:lnTo>
                  <a:lnTo>
                    <a:pt x="246557" y="85115"/>
                  </a:lnTo>
                  <a:lnTo>
                    <a:pt x="246913" y="84607"/>
                  </a:lnTo>
                  <a:lnTo>
                    <a:pt x="248005" y="83083"/>
                  </a:lnTo>
                  <a:lnTo>
                    <a:pt x="248272" y="82702"/>
                  </a:lnTo>
                  <a:lnTo>
                    <a:pt x="248361" y="83718"/>
                  </a:lnTo>
                  <a:lnTo>
                    <a:pt x="248488" y="86385"/>
                  </a:lnTo>
                  <a:lnTo>
                    <a:pt x="248399" y="86639"/>
                  </a:lnTo>
                  <a:lnTo>
                    <a:pt x="248310" y="87147"/>
                  </a:lnTo>
                  <a:lnTo>
                    <a:pt x="248716" y="88290"/>
                  </a:lnTo>
                  <a:lnTo>
                    <a:pt x="249720" y="82702"/>
                  </a:lnTo>
                  <a:lnTo>
                    <a:pt x="249821" y="82194"/>
                  </a:lnTo>
                  <a:lnTo>
                    <a:pt x="250050" y="80924"/>
                  </a:lnTo>
                  <a:lnTo>
                    <a:pt x="250075" y="84480"/>
                  </a:lnTo>
                  <a:lnTo>
                    <a:pt x="251193" y="85877"/>
                  </a:lnTo>
                  <a:lnTo>
                    <a:pt x="253238" y="83337"/>
                  </a:lnTo>
                  <a:lnTo>
                    <a:pt x="253568" y="88036"/>
                  </a:lnTo>
                  <a:lnTo>
                    <a:pt x="254495" y="83718"/>
                  </a:lnTo>
                  <a:lnTo>
                    <a:pt x="254673" y="90195"/>
                  </a:lnTo>
                  <a:lnTo>
                    <a:pt x="255778" y="84226"/>
                  </a:lnTo>
                  <a:lnTo>
                    <a:pt x="255930" y="85750"/>
                  </a:lnTo>
                  <a:lnTo>
                    <a:pt x="256044" y="87388"/>
                  </a:lnTo>
                  <a:lnTo>
                    <a:pt x="255854" y="87909"/>
                  </a:lnTo>
                  <a:lnTo>
                    <a:pt x="255765" y="88671"/>
                  </a:lnTo>
                  <a:lnTo>
                    <a:pt x="256489" y="90551"/>
                  </a:lnTo>
                  <a:lnTo>
                    <a:pt x="256755" y="90957"/>
                  </a:lnTo>
                  <a:lnTo>
                    <a:pt x="257568" y="86893"/>
                  </a:lnTo>
                  <a:lnTo>
                    <a:pt x="258064" y="86258"/>
                  </a:lnTo>
                  <a:lnTo>
                    <a:pt x="257543" y="89395"/>
                  </a:lnTo>
                  <a:lnTo>
                    <a:pt x="258572" y="86258"/>
                  </a:lnTo>
                  <a:lnTo>
                    <a:pt x="258610" y="86131"/>
                  </a:lnTo>
                  <a:lnTo>
                    <a:pt x="258267" y="90068"/>
                  </a:lnTo>
                  <a:lnTo>
                    <a:pt x="258673" y="89433"/>
                  </a:lnTo>
                  <a:lnTo>
                    <a:pt x="258787" y="87236"/>
                  </a:lnTo>
                  <a:lnTo>
                    <a:pt x="258864" y="86893"/>
                  </a:lnTo>
                  <a:lnTo>
                    <a:pt x="259295" y="86131"/>
                  </a:lnTo>
                  <a:lnTo>
                    <a:pt x="259651" y="85496"/>
                  </a:lnTo>
                  <a:lnTo>
                    <a:pt x="259842" y="89433"/>
                  </a:lnTo>
                  <a:lnTo>
                    <a:pt x="259600" y="90957"/>
                  </a:lnTo>
                  <a:lnTo>
                    <a:pt x="261366" y="88417"/>
                  </a:lnTo>
                  <a:lnTo>
                    <a:pt x="261226" y="89166"/>
                  </a:lnTo>
                  <a:lnTo>
                    <a:pt x="261518" y="88417"/>
                  </a:lnTo>
                  <a:lnTo>
                    <a:pt x="261759" y="87782"/>
                  </a:lnTo>
                  <a:lnTo>
                    <a:pt x="260108" y="94259"/>
                  </a:lnTo>
                  <a:lnTo>
                    <a:pt x="261137" y="91719"/>
                  </a:lnTo>
                  <a:lnTo>
                    <a:pt x="261378" y="90309"/>
                  </a:lnTo>
                  <a:lnTo>
                    <a:pt x="261594" y="89560"/>
                  </a:lnTo>
                  <a:lnTo>
                    <a:pt x="261708" y="88925"/>
                  </a:lnTo>
                  <a:lnTo>
                    <a:pt x="261721" y="90830"/>
                  </a:lnTo>
                  <a:lnTo>
                    <a:pt x="262458" y="90957"/>
                  </a:lnTo>
                  <a:lnTo>
                    <a:pt x="263118" y="90322"/>
                  </a:lnTo>
                  <a:lnTo>
                    <a:pt x="262661" y="92481"/>
                  </a:lnTo>
                  <a:lnTo>
                    <a:pt x="263550" y="93116"/>
                  </a:lnTo>
                  <a:lnTo>
                    <a:pt x="264909" y="91719"/>
                  </a:lnTo>
                  <a:lnTo>
                    <a:pt x="265988" y="91973"/>
                  </a:lnTo>
                  <a:lnTo>
                    <a:pt x="265938" y="91719"/>
                  </a:lnTo>
                  <a:lnTo>
                    <a:pt x="265823" y="91122"/>
                  </a:lnTo>
                  <a:lnTo>
                    <a:pt x="265861" y="90322"/>
                  </a:lnTo>
                  <a:lnTo>
                    <a:pt x="266115" y="88925"/>
                  </a:lnTo>
                  <a:lnTo>
                    <a:pt x="266319" y="87782"/>
                  </a:lnTo>
                  <a:lnTo>
                    <a:pt x="266458" y="87020"/>
                  </a:lnTo>
                  <a:lnTo>
                    <a:pt x="266852" y="86766"/>
                  </a:lnTo>
                  <a:lnTo>
                    <a:pt x="266776" y="87388"/>
                  </a:lnTo>
                  <a:lnTo>
                    <a:pt x="266979" y="86766"/>
                  </a:lnTo>
                  <a:lnTo>
                    <a:pt x="267144" y="86258"/>
                  </a:lnTo>
                  <a:lnTo>
                    <a:pt x="267322" y="86512"/>
                  </a:lnTo>
                  <a:lnTo>
                    <a:pt x="267411" y="87147"/>
                  </a:lnTo>
                  <a:lnTo>
                    <a:pt x="266801" y="90157"/>
                  </a:lnTo>
                  <a:lnTo>
                    <a:pt x="266395" y="91211"/>
                  </a:lnTo>
                  <a:lnTo>
                    <a:pt x="267081" y="90195"/>
                  </a:lnTo>
                  <a:lnTo>
                    <a:pt x="266966" y="91084"/>
                  </a:lnTo>
                  <a:lnTo>
                    <a:pt x="266839" y="91465"/>
                  </a:lnTo>
                  <a:lnTo>
                    <a:pt x="266738" y="91719"/>
                  </a:lnTo>
                  <a:lnTo>
                    <a:pt x="266509" y="92989"/>
                  </a:lnTo>
                  <a:lnTo>
                    <a:pt x="267055" y="90957"/>
                  </a:lnTo>
                  <a:lnTo>
                    <a:pt x="266814" y="96418"/>
                  </a:lnTo>
                  <a:lnTo>
                    <a:pt x="267703" y="92862"/>
                  </a:lnTo>
                  <a:lnTo>
                    <a:pt x="267563" y="93878"/>
                  </a:lnTo>
                  <a:lnTo>
                    <a:pt x="268668" y="94132"/>
                  </a:lnTo>
                  <a:lnTo>
                    <a:pt x="269341" y="92989"/>
                  </a:lnTo>
                  <a:lnTo>
                    <a:pt x="270268" y="92989"/>
                  </a:lnTo>
                  <a:lnTo>
                    <a:pt x="270281" y="92862"/>
                  </a:lnTo>
                  <a:lnTo>
                    <a:pt x="270611" y="90957"/>
                  </a:lnTo>
                  <a:lnTo>
                    <a:pt x="270738" y="90195"/>
                  </a:lnTo>
                  <a:lnTo>
                    <a:pt x="270751" y="90068"/>
                  </a:lnTo>
                  <a:lnTo>
                    <a:pt x="270992" y="90830"/>
                  </a:lnTo>
                  <a:lnTo>
                    <a:pt x="271208" y="90068"/>
                  </a:lnTo>
                  <a:lnTo>
                    <a:pt x="271653" y="88417"/>
                  </a:lnTo>
                  <a:lnTo>
                    <a:pt x="272148" y="89433"/>
                  </a:lnTo>
                  <a:lnTo>
                    <a:pt x="272516" y="91846"/>
                  </a:lnTo>
                  <a:lnTo>
                    <a:pt x="273342" y="91719"/>
                  </a:lnTo>
                  <a:lnTo>
                    <a:pt x="274066" y="90551"/>
                  </a:lnTo>
                  <a:lnTo>
                    <a:pt x="273926" y="89433"/>
                  </a:lnTo>
                  <a:lnTo>
                    <a:pt x="274027" y="88887"/>
                  </a:lnTo>
                  <a:lnTo>
                    <a:pt x="274180" y="88417"/>
                  </a:lnTo>
                  <a:lnTo>
                    <a:pt x="274421" y="87655"/>
                  </a:lnTo>
                  <a:lnTo>
                    <a:pt x="274218" y="89052"/>
                  </a:lnTo>
                  <a:lnTo>
                    <a:pt x="274104" y="90309"/>
                  </a:lnTo>
                  <a:lnTo>
                    <a:pt x="274866" y="90195"/>
                  </a:lnTo>
                  <a:lnTo>
                    <a:pt x="274154" y="91973"/>
                  </a:lnTo>
                  <a:lnTo>
                    <a:pt x="275463" y="91719"/>
                  </a:lnTo>
                  <a:lnTo>
                    <a:pt x="276618" y="90195"/>
                  </a:lnTo>
                  <a:lnTo>
                    <a:pt x="276910" y="89814"/>
                  </a:lnTo>
                  <a:lnTo>
                    <a:pt x="277037" y="88887"/>
                  </a:lnTo>
                  <a:lnTo>
                    <a:pt x="277075" y="87655"/>
                  </a:lnTo>
                  <a:lnTo>
                    <a:pt x="277190" y="87147"/>
                  </a:lnTo>
                  <a:lnTo>
                    <a:pt x="277482" y="86766"/>
                  </a:lnTo>
                  <a:lnTo>
                    <a:pt x="277418" y="88925"/>
                  </a:lnTo>
                  <a:lnTo>
                    <a:pt x="277291" y="89598"/>
                  </a:lnTo>
                  <a:lnTo>
                    <a:pt x="277177" y="89941"/>
                  </a:lnTo>
                  <a:lnTo>
                    <a:pt x="278828" y="86766"/>
                  </a:lnTo>
                  <a:lnTo>
                    <a:pt x="279082" y="86258"/>
                  </a:lnTo>
                  <a:lnTo>
                    <a:pt x="279158" y="86131"/>
                  </a:lnTo>
                  <a:lnTo>
                    <a:pt x="279082" y="98069"/>
                  </a:lnTo>
                  <a:lnTo>
                    <a:pt x="281025" y="92735"/>
                  </a:lnTo>
                  <a:lnTo>
                    <a:pt x="280962" y="92938"/>
                  </a:lnTo>
                  <a:lnTo>
                    <a:pt x="281076" y="92735"/>
                  </a:lnTo>
                  <a:lnTo>
                    <a:pt x="282486" y="90322"/>
                  </a:lnTo>
                  <a:lnTo>
                    <a:pt x="282702" y="90576"/>
                  </a:lnTo>
                  <a:lnTo>
                    <a:pt x="282829" y="90957"/>
                  </a:lnTo>
                  <a:lnTo>
                    <a:pt x="282054" y="91973"/>
                  </a:lnTo>
                  <a:lnTo>
                    <a:pt x="281990" y="94005"/>
                  </a:lnTo>
                  <a:lnTo>
                    <a:pt x="283603" y="90322"/>
                  </a:lnTo>
                  <a:lnTo>
                    <a:pt x="283883" y="89687"/>
                  </a:lnTo>
                  <a:lnTo>
                    <a:pt x="283794" y="94894"/>
                  </a:lnTo>
                  <a:lnTo>
                    <a:pt x="285242" y="92100"/>
                  </a:lnTo>
                  <a:lnTo>
                    <a:pt x="284784" y="100101"/>
                  </a:lnTo>
                  <a:lnTo>
                    <a:pt x="287997" y="92100"/>
                  </a:lnTo>
                  <a:lnTo>
                    <a:pt x="288048" y="91973"/>
                  </a:lnTo>
                  <a:lnTo>
                    <a:pt x="288302" y="97180"/>
                  </a:lnTo>
                  <a:lnTo>
                    <a:pt x="288544" y="95224"/>
                  </a:lnTo>
                  <a:lnTo>
                    <a:pt x="289077" y="93497"/>
                  </a:lnTo>
                  <a:lnTo>
                    <a:pt x="288912" y="94754"/>
                  </a:lnTo>
                  <a:lnTo>
                    <a:pt x="289115" y="94132"/>
                  </a:lnTo>
                  <a:lnTo>
                    <a:pt x="289979" y="93497"/>
                  </a:lnTo>
                  <a:lnTo>
                    <a:pt x="291719" y="92227"/>
                  </a:lnTo>
                  <a:lnTo>
                    <a:pt x="293370" y="97561"/>
                  </a:lnTo>
                  <a:lnTo>
                    <a:pt x="295452" y="99593"/>
                  </a:lnTo>
                  <a:lnTo>
                    <a:pt x="296227" y="100228"/>
                  </a:lnTo>
                  <a:lnTo>
                    <a:pt x="297129" y="92227"/>
                  </a:lnTo>
                  <a:lnTo>
                    <a:pt x="297154" y="91973"/>
                  </a:lnTo>
                  <a:lnTo>
                    <a:pt x="297370" y="90068"/>
                  </a:lnTo>
                  <a:lnTo>
                    <a:pt x="297561" y="92227"/>
                  </a:lnTo>
                  <a:lnTo>
                    <a:pt x="297688" y="95021"/>
                  </a:lnTo>
                  <a:lnTo>
                    <a:pt x="296951" y="98069"/>
                  </a:lnTo>
                  <a:lnTo>
                    <a:pt x="299288" y="94259"/>
                  </a:lnTo>
                  <a:lnTo>
                    <a:pt x="300443" y="98704"/>
                  </a:lnTo>
                  <a:lnTo>
                    <a:pt x="302653" y="95529"/>
                  </a:lnTo>
                  <a:lnTo>
                    <a:pt x="302501" y="96037"/>
                  </a:lnTo>
                  <a:lnTo>
                    <a:pt x="302387" y="96545"/>
                  </a:lnTo>
                  <a:lnTo>
                    <a:pt x="302260" y="97307"/>
                  </a:lnTo>
                  <a:lnTo>
                    <a:pt x="302107" y="97307"/>
                  </a:lnTo>
                  <a:lnTo>
                    <a:pt x="302082" y="99847"/>
                  </a:lnTo>
                  <a:lnTo>
                    <a:pt x="303326" y="97688"/>
                  </a:lnTo>
                  <a:lnTo>
                    <a:pt x="303441" y="97307"/>
                  </a:lnTo>
                  <a:lnTo>
                    <a:pt x="303707" y="95529"/>
                  </a:lnTo>
                  <a:lnTo>
                    <a:pt x="303822" y="95656"/>
                  </a:lnTo>
                  <a:lnTo>
                    <a:pt x="303834" y="96164"/>
                  </a:lnTo>
                  <a:lnTo>
                    <a:pt x="303631" y="96926"/>
                  </a:lnTo>
                  <a:lnTo>
                    <a:pt x="303530" y="98704"/>
                  </a:lnTo>
                  <a:lnTo>
                    <a:pt x="303644" y="99974"/>
                  </a:lnTo>
                  <a:lnTo>
                    <a:pt x="304838" y="95529"/>
                  </a:lnTo>
                  <a:lnTo>
                    <a:pt x="304876" y="95402"/>
                  </a:lnTo>
                  <a:lnTo>
                    <a:pt x="304685" y="98005"/>
                  </a:lnTo>
                  <a:lnTo>
                    <a:pt x="304787" y="97688"/>
                  </a:lnTo>
                  <a:lnTo>
                    <a:pt x="305409" y="99339"/>
                  </a:lnTo>
                  <a:lnTo>
                    <a:pt x="305536" y="97688"/>
                  </a:lnTo>
                  <a:lnTo>
                    <a:pt x="305612" y="96545"/>
                  </a:lnTo>
                  <a:lnTo>
                    <a:pt x="306044" y="97942"/>
                  </a:lnTo>
                  <a:lnTo>
                    <a:pt x="306578" y="96545"/>
                  </a:lnTo>
                  <a:lnTo>
                    <a:pt x="307022" y="95402"/>
                  </a:lnTo>
                  <a:lnTo>
                    <a:pt x="307251" y="97142"/>
                  </a:lnTo>
                  <a:lnTo>
                    <a:pt x="307200" y="97332"/>
                  </a:lnTo>
                  <a:lnTo>
                    <a:pt x="307162" y="97523"/>
                  </a:lnTo>
                  <a:lnTo>
                    <a:pt x="307073" y="97840"/>
                  </a:lnTo>
                  <a:lnTo>
                    <a:pt x="307314" y="99174"/>
                  </a:lnTo>
                  <a:lnTo>
                    <a:pt x="307352" y="98132"/>
                  </a:lnTo>
                  <a:lnTo>
                    <a:pt x="307314" y="97510"/>
                  </a:lnTo>
                  <a:lnTo>
                    <a:pt x="307263" y="97180"/>
                  </a:lnTo>
                  <a:lnTo>
                    <a:pt x="307708" y="95402"/>
                  </a:lnTo>
                  <a:lnTo>
                    <a:pt x="308000" y="94259"/>
                  </a:lnTo>
                  <a:lnTo>
                    <a:pt x="308063" y="94005"/>
                  </a:lnTo>
                  <a:lnTo>
                    <a:pt x="308114" y="98831"/>
                  </a:lnTo>
                  <a:lnTo>
                    <a:pt x="308876" y="94386"/>
                  </a:lnTo>
                  <a:lnTo>
                    <a:pt x="308152" y="99085"/>
                  </a:lnTo>
                  <a:lnTo>
                    <a:pt x="309372" y="98361"/>
                  </a:lnTo>
                  <a:lnTo>
                    <a:pt x="309473" y="98196"/>
                  </a:lnTo>
                  <a:lnTo>
                    <a:pt x="310159" y="96164"/>
                  </a:lnTo>
                  <a:lnTo>
                    <a:pt x="309816" y="97561"/>
                  </a:lnTo>
                  <a:lnTo>
                    <a:pt x="310286" y="97688"/>
                  </a:lnTo>
                  <a:lnTo>
                    <a:pt x="309841" y="99568"/>
                  </a:lnTo>
                  <a:lnTo>
                    <a:pt x="310311" y="99593"/>
                  </a:lnTo>
                  <a:lnTo>
                    <a:pt x="310756" y="98958"/>
                  </a:lnTo>
                  <a:lnTo>
                    <a:pt x="310870" y="98704"/>
                  </a:lnTo>
                  <a:lnTo>
                    <a:pt x="311124" y="96418"/>
                  </a:lnTo>
                  <a:lnTo>
                    <a:pt x="311137" y="102133"/>
                  </a:lnTo>
                  <a:lnTo>
                    <a:pt x="312470" y="96418"/>
                  </a:lnTo>
                  <a:lnTo>
                    <a:pt x="312521" y="96164"/>
                  </a:lnTo>
                  <a:lnTo>
                    <a:pt x="312940" y="94386"/>
                  </a:lnTo>
                  <a:lnTo>
                    <a:pt x="313029" y="94005"/>
                  </a:lnTo>
                  <a:lnTo>
                    <a:pt x="313461" y="92100"/>
                  </a:lnTo>
                  <a:lnTo>
                    <a:pt x="312889" y="99466"/>
                  </a:lnTo>
                  <a:lnTo>
                    <a:pt x="314604" y="97053"/>
                  </a:lnTo>
                  <a:lnTo>
                    <a:pt x="315861" y="95783"/>
                  </a:lnTo>
                  <a:lnTo>
                    <a:pt x="315976" y="95529"/>
                  </a:lnTo>
                  <a:lnTo>
                    <a:pt x="315963" y="95681"/>
                  </a:lnTo>
                  <a:lnTo>
                    <a:pt x="315404" y="99847"/>
                  </a:lnTo>
                  <a:lnTo>
                    <a:pt x="316534" y="98450"/>
                  </a:lnTo>
                  <a:lnTo>
                    <a:pt x="316420" y="97180"/>
                  </a:lnTo>
                  <a:lnTo>
                    <a:pt x="316153" y="95491"/>
                  </a:lnTo>
                  <a:lnTo>
                    <a:pt x="316064" y="94894"/>
                  </a:lnTo>
                  <a:lnTo>
                    <a:pt x="316153" y="95491"/>
                  </a:lnTo>
                  <a:lnTo>
                    <a:pt x="317080" y="94894"/>
                  </a:lnTo>
                  <a:lnTo>
                    <a:pt x="317474" y="94640"/>
                  </a:lnTo>
                  <a:lnTo>
                    <a:pt x="317055" y="97383"/>
                  </a:lnTo>
                  <a:lnTo>
                    <a:pt x="317919" y="94640"/>
                  </a:lnTo>
                  <a:lnTo>
                    <a:pt x="318084" y="94132"/>
                  </a:lnTo>
                  <a:lnTo>
                    <a:pt x="319036" y="95491"/>
                  </a:lnTo>
                  <a:lnTo>
                    <a:pt x="319100" y="95656"/>
                  </a:lnTo>
                  <a:lnTo>
                    <a:pt x="319201" y="96266"/>
                  </a:lnTo>
                  <a:lnTo>
                    <a:pt x="318630" y="97383"/>
                  </a:lnTo>
                  <a:lnTo>
                    <a:pt x="318389" y="98323"/>
                  </a:lnTo>
                  <a:lnTo>
                    <a:pt x="319811" y="96545"/>
                  </a:lnTo>
                  <a:lnTo>
                    <a:pt x="320548" y="99085"/>
                  </a:lnTo>
                  <a:lnTo>
                    <a:pt x="321868" y="96799"/>
                  </a:lnTo>
                  <a:lnTo>
                    <a:pt x="321932" y="96545"/>
                  </a:lnTo>
                  <a:lnTo>
                    <a:pt x="322021" y="94132"/>
                  </a:lnTo>
                  <a:lnTo>
                    <a:pt x="322097" y="93751"/>
                  </a:lnTo>
                  <a:lnTo>
                    <a:pt x="322935" y="92100"/>
                  </a:lnTo>
                  <a:lnTo>
                    <a:pt x="323507" y="90957"/>
                  </a:lnTo>
                  <a:lnTo>
                    <a:pt x="323621" y="90551"/>
                  </a:lnTo>
                  <a:lnTo>
                    <a:pt x="323570" y="90830"/>
                  </a:lnTo>
                  <a:lnTo>
                    <a:pt x="323672" y="90487"/>
                  </a:lnTo>
                  <a:lnTo>
                    <a:pt x="323634" y="90703"/>
                  </a:lnTo>
                  <a:lnTo>
                    <a:pt x="323519" y="91084"/>
                  </a:lnTo>
                  <a:lnTo>
                    <a:pt x="322694" y="95148"/>
                  </a:lnTo>
                  <a:lnTo>
                    <a:pt x="324700" y="90830"/>
                  </a:lnTo>
                  <a:lnTo>
                    <a:pt x="323049" y="98450"/>
                  </a:lnTo>
                  <a:lnTo>
                    <a:pt x="323278" y="97942"/>
                  </a:lnTo>
                  <a:lnTo>
                    <a:pt x="323507" y="97180"/>
                  </a:lnTo>
                  <a:lnTo>
                    <a:pt x="323723" y="95656"/>
                  </a:lnTo>
                  <a:lnTo>
                    <a:pt x="323735" y="97180"/>
                  </a:lnTo>
                  <a:lnTo>
                    <a:pt x="323367" y="98450"/>
                  </a:lnTo>
                  <a:lnTo>
                    <a:pt x="324154" y="97561"/>
                  </a:lnTo>
                  <a:lnTo>
                    <a:pt x="324281" y="96926"/>
                  </a:lnTo>
                  <a:lnTo>
                    <a:pt x="324307" y="95656"/>
                  </a:lnTo>
                  <a:lnTo>
                    <a:pt x="324319" y="95148"/>
                  </a:lnTo>
                  <a:lnTo>
                    <a:pt x="324980" y="95275"/>
                  </a:lnTo>
                  <a:lnTo>
                    <a:pt x="324878" y="95910"/>
                  </a:lnTo>
                  <a:lnTo>
                    <a:pt x="324764" y="96418"/>
                  </a:lnTo>
                  <a:lnTo>
                    <a:pt x="324637" y="96672"/>
                  </a:lnTo>
                  <a:lnTo>
                    <a:pt x="324396" y="97942"/>
                  </a:lnTo>
                  <a:lnTo>
                    <a:pt x="325272" y="95148"/>
                  </a:lnTo>
                  <a:lnTo>
                    <a:pt x="325640" y="94005"/>
                  </a:lnTo>
                  <a:lnTo>
                    <a:pt x="325945" y="94640"/>
                  </a:lnTo>
                  <a:lnTo>
                    <a:pt x="326009" y="95148"/>
                  </a:lnTo>
                  <a:lnTo>
                    <a:pt x="325894" y="96266"/>
                  </a:lnTo>
                  <a:lnTo>
                    <a:pt x="326720" y="96164"/>
                  </a:lnTo>
                  <a:lnTo>
                    <a:pt x="327329" y="94005"/>
                  </a:lnTo>
                  <a:lnTo>
                    <a:pt x="328104" y="91211"/>
                  </a:lnTo>
                  <a:lnTo>
                    <a:pt x="328688" y="92862"/>
                  </a:lnTo>
                  <a:lnTo>
                    <a:pt x="328815" y="93624"/>
                  </a:lnTo>
                  <a:lnTo>
                    <a:pt x="327926" y="97815"/>
                  </a:lnTo>
                  <a:lnTo>
                    <a:pt x="329018" y="94894"/>
                  </a:lnTo>
                  <a:lnTo>
                    <a:pt x="328523" y="98704"/>
                  </a:lnTo>
                  <a:lnTo>
                    <a:pt x="329158" y="97815"/>
                  </a:lnTo>
                  <a:lnTo>
                    <a:pt x="329285" y="95783"/>
                  </a:lnTo>
                  <a:lnTo>
                    <a:pt x="329768" y="95910"/>
                  </a:lnTo>
                  <a:lnTo>
                    <a:pt x="329806" y="95783"/>
                  </a:lnTo>
                  <a:lnTo>
                    <a:pt x="330073" y="94894"/>
                  </a:lnTo>
                  <a:lnTo>
                    <a:pt x="330593" y="93116"/>
                  </a:lnTo>
                  <a:lnTo>
                    <a:pt x="330669" y="93497"/>
                  </a:lnTo>
                  <a:lnTo>
                    <a:pt x="330784" y="94640"/>
                  </a:lnTo>
                  <a:lnTo>
                    <a:pt x="330250" y="96037"/>
                  </a:lnTo>
                  <a:lnTo>
                    <a:pt x="331279" y="95402"/>
                  </a:lnTo>
                  <a:lnTo>
                    <a:pt x="331063" y="94386"/>
                  </a:lnTo>
                  <a:lnTo>
                    <a:pt x="331165" y="93370"/>
                  </a:lnTo>
                  <a:lnTo>
                    <a:pt x="331279" y="93116"/>
                  </a:lnTo>
                  <a:lnTo>
                    <a:pt x="331685" y="92100"/>
                  </a:lnTo>
                  <a:lnTo>
                    <a:pt x="331711" y="91211"/>
                  </a:lnTo>
                  <a:lnTo>
                    <a:pt x="331685" y="90830"/>
                  </a:lnTo>
                  <a:lnTo>
                    <a:pt x="331609" y="89179"/>
                  </a:lnTo>
                  <a:lnTo>
                    <a:pt x="331597" y="88925"/>
                  </a:lnTo>
                  <a:lnTo>
                    <a:pt x="331952" y="89814"/>
                  </a:lnTo>
                  <a:lnTo>
                    <a:pt x="332066" y="90271"/>
                  </a:lnTo>
                  <a:lnTo>
                    <a:pt x="331901" y="90576"/>
                  </a:lnTo>
                  <a:lnTo>
                    <a:pt x="332587" y="90322"/>
                  </a:lnTo>
                  <a:lnTo>
                    <a:pt x="332511" y="92557"/>
                  </a:lnTo>
                  <a:lnTo>
                    <a:pt x="333311" y="90322"/>
                  </a:lnTo>
                  <a:lnTo>
                    <a:pt x="333362" y="90195"/>
                  </a:lnTo>
                  <a:lnTo>
                    <a:pt x="333489" y="92608"/>
                  </a:lnTo>
                  <a:lnTo>
                    <a:pt x="332968" y="95148"/>
                  </a:lnTo>
                  <a:lnTo>
                    <a:pt x="332854" y="96291"/>
                  </a:lnTo>
                  <a:lnTo>
                    <a:pt x="333552" y="93116"/>
                  </a:lnTo>
                  <a:lnTo>
                    <a:pt x="334137" y="95529"/>
                  </a:lnTo>
                  <a:lnTo>
                    <a:pt x="334683" y="93116"/>
                  </a:lnTo>
                  <a:lnTo>
                    <a:pt x="334924" y="92100"/>
                  </a:lnTo>
                  <a:lnTo>
                    <a:pt x="334746" y="92862"/>
                  </a:lnTo>
                  <a:lnTo>
                    <a:pt x="334632" y="93497"/>
                  </a:lnTo>
                  <a:lnTo>
                    <a:pt x="334391" y="95402"/>
                  </a:lnTo>
                  <a:lnTo>
                    <a:pt x="334962" y="92862"/>
                  </a:lnTo>
                  <a:lnTo>
                    <a:pt x="335026" y="94259"/>
                  </a:lnTo>
                  <a:lnTo>
                    <a:pt x="334899" y="95783"/>
                  </a:lnTo>
                  <a:lnTo>
                    <a:pt x="335407" y="96291"/>
                  </a:lnTo>
                  <a:lnTo>
                    <a:pt x="335305" y="92862"/>
                  </a:lnTo>
                  <a:lnTo>
                    <a:pt x="335280" y="92100"/>
                  </a:lnTo>
                  <a:lnTo>
                    <a:pt x="335241" y="90830"/>
                  </a:lnTo>
                  <a:lnTo>
                    <a:pt x="335521" y="91973"/>
                  </a:lnTo>
                  <a:lnTo>
                    <a:pt x="335648" y="93624"/>
                  </a:lnTo>
                  <a:lnTo>
                    <a:pt x="335521" y="94132"/>
                  </a:lnTo>
                  <a:lnTo>
                    <a:pt x="336118" y="95275"/>
                  </a:lnTo>
                  <a:lnTo>
                    <a:pt x="337273" y="92608"/>
                  </a:lnTo>
                  <a:lnTo>
                    <a:pt x="337680" y="93624"/>
                  </a:lnTo>
                  <a:lnTo>
                    <a:pt x="337756" y="94894"/>
                  </a:lnTo>
                  <a:lnTo>
                    <a:pt x="337515" y="97828"/>
                  </a:lnTo>
                  <a:lnTo>
                    <a:pt x="338023" y="97561"/>
                  </a:lnTo>
                  <a:lnTo>
                    <a:pt x="339725" y="93878"/>
                  </a:lnTo>
                  <a:lnTo>
                    <a:pt x="340639" y="94894"/>
                  </a:lnTo>
                  <a:lnTo>
                    <a:pt x="340537" y="94513"/>
                  </a:lnTo>
                  <a:lnTo>
                    <a:pt x="340588" y="93878"/>
                  </a:lnTo>
                  <a:lnTo>
                    <a:pt x="340804" y="92608"/>
                  </a:lnTo>
                  <a:lnTo>
                    <a:pt x="341096" y="90830"/>
                  </a:lnTo>
                  <a:lnTo>
                    <a:pt x="341198" y="90195"/>
                  </a:lnTo>
                  <a:lnTo>
                    <a:pt x="341414" y="88925"/>
                  </a:lnTo>
                  <a:lnTo>
                    <a:pt x="340906" y="97307"/>
                  </a:lnTo>
                  <a:lnTo>
                    <a:pt x="341477" y="95656"/>
                  </a:lnTo>
                  <a:lnTo>
                    <a:pt x="341668" y="95021"/>
                  </a:lnTo>
                  <a:lnTo>
                    <a:pt x="341579" y="95389"/>
                  </a:lnTo>
                  <a:lnTo>
                    <a:pt x="341795" y="94767"/>
                  </a:lnTo>
                  <a:lnTo>
                    <a:pt x="341566" y="95491"/>
                  </a:lnTo>
                  <a:lnTo>
                    <a:pt x="341210" y="97815"/>
                  </a:lnTo>
                  <a:lnTo>
                    <a:pt x="341325" y="97180"/>
                  </a:lnTo>
                  <a:lnTo>
                    <a:pt x="341922" y="98196"/>
                  </a:lnTo>
                  <a:lnTo>
                    <a:pt x="342417" y="97180"/>
                  </a:lnTo>
                  <a:lnTo>
                    <a:pt x="342976" y="96037"/>
                  </a:lnTo>
                  <a:lnTo>
                    <a:pt x="344068" y="94767"/>
                  </a:lnTo>
                  <a:lnTo>
                    <a:pt x="344297" y="94513"/>
                  </a:lnTo>
                  <a:lnTo>
                    <a:pt x="344208" y="94894"/>
                  </a:lnTo>
                  <a:lnTo>
                    <a:pt x="344081" y="96545"/>
                  </a:lnTo>
                  <a:lnTo>
                    <a:pt x="344208" y="97180"/>
                  </a:lnTo>
                  <a:lnTo>
                    <a:pt x="344970" y="96799"/>
                  </a:lnTo>
                  <a:lnTo>
                    <a:pt x="345338" y="97561"/>
                  </a:lnTo>
                  <a:lnTo>
                    <a:pt x="345516" y="96799"/>
                  </a:lnTo>
                  <a:lnTo>
                    <a:pt x="345668" y="96164"/>
                  </a:lnTo>
                  <a:lnTo>
                    <a:pt x="345897" y="96418"/>
                  </a:lnTo>
                  <a:lnTo>
                    <a:pt x="345909" y="96164"/>
                  </a:lnTo>
                  <a:lnTo>
                    <a:pt x="346011" y="94513"/>
                  </a:lnTo>
                  <a:lnTo>
                    <a:pt x="346024" y="94259"/>
                  </a:lnTo>
                  <a:lnTo>
                    <a:pt x="346659" y="97307"/>
                  </a:lnTo>
                  <a:lnTo>
                    <a:pt x="347814" y="96291"/>
                  </a:lnTo>
                  <a:lnTo>
                    <a:pt x="348957" y="95021"/>
                  </a:lnTo>
                  <a:lnTo>
                    <a:pt x="349618" y="97307"/>
                  </a:lnTo>
                  <a:lnTo>
                    <a:pt x="349465" y="97307"/>
                  </a:lnTo>
                  <a:lnTo>
                    <a:pt x="349097" y="98450"/>
                  </a:lnTo>
                  <a:lnTo>
                    <a:pt x="350367" y="97383"/>
                  </a:lnTo>
                  <a:lnTo>
                    <a:pt x="350494" y="96926"/>
                  </a:lnTo>
                  <a:lnTo>
                    <a:pt x="350507" y="95910"/>
                  </a:lnTo>
                  <a:lnTo>
                    <a:pt x="350520" y="95021"/>
                  </a:lnTo>
                  <a:lnTo>
                    <a:pt x="351307" y="91465"/>
                  </a:lnTo>
                  <a:lnTo>
                    <a:pt x="351574" y="91592"/>
                  </a:lnTo>
                  <a:lnTo>
                    <a:pt x="351053" y="92735"/>
                  </a:lnTo>
                  <a:lnTo>
                    <a:pt x="350964" y="94259"/>
                  </a:lnTo>
                  <a:lnTo>
                    <a:pt x="351078" y="96748"/>
                  </a:lnTo>
                  <a:lnTo>
                    <a:pt x="351409" y="94513"/>
                  </a:lnTo>
                  <a:lnTo>
                    <a:pt x="351396" y="98831"/>
                  </a:lnTo>
                  <a:lnTo>
                    <a:pt x="351751" y="94513"/>
                  </a:lnTo>
                  <a:lnTo>
                    <a:pt x="352005" y="91465"/>
                  </a:lnTo>
                  <a:lnTo>
                    <a:pt x="352158" y="89687"/>
                  </a:lnTo>
                  <a:lnTo>
                    <a:pt x="352310" y="90957"/>
                  </a:lnTo>
                  <a:lnTo>
                    <a:pt x="352425" y="93243"/>
                  </a:lnTo>
                  <a:lnTo>
                    <a:pt x="352310" y="93878"/>
                  </a:lnTo>
                  <a:lnTo>
                    <a:pt x="352679" y="93370"/>
                  </a:lnTo>
                  <a:lnTo>
                    <a:pt x="353161" y="91719"/>
                  </a:lnTo>
                  <a:lnTo>
                    <a:pt x="353250" y="91846"/>
                  </a:lnTo>
                  <a:lnTo>
                    <a:pt x="353301" y="93497"/>
                  </a:lnTo>
                  <a:lnTo>
                    <a:pt x="353174" y="94894"/>
                  </a:lnTo>
                  <a:lnTo>
                    <a:pt x="353910" y="91719"/>
                  </a:lnTo>
                  <a:lnTo>
                    <a:pt x="354164" y="90576"/>
                  </a:lnTo>
                  <a:lnTo>
                    <a:pt x="354088" y="93624"/>
                  </a:lnTo>
                  <a:lnTo>
                    <a:pt x="353910" y="94132"/>
                  </a:lnTo>
                  <a:lnTo>
                    <a:pt x="353644" y="94005"/>
                  </a:lnTo>
                  <a:lnTo>
                    <a:pt x="353453" y="94513"/>
                  </a:lnTo>
                  <a:lnTo>
                    <a:pt x="353339" y="98069"/>
                  </a:lnTo>
                  <a:lnTo>
                    <a:pt x="353504" y="97307"/>
                  </a:lnTo>
                  <a:lnTo>
                    <a:pt x="353733" y="97815"/>
                  </a:lnTo>
                  <a:lnTo>
                    <a:pt x="353771" y="97967"/>
                  </a:lnTo>
                  <a:lnTo>
                    <a:pt x="353999" y="98894"/>
                  </a:lnTo>
                  <a:lnTo>
                    <a:pt x="353923" y="98374"/>
                  </a:lnTo>
                  <a:lnTo>
                    <a:pt x="354253" y="99339"/>
                  </a:lnTo>
                  <a:lnTo>
                    <a:pt x="354380" y="97561"/>
                  </a:lnTo>
                  <a:lnTo>
                    <a:pt x="354431" y="97307"/>
                  </a:lnTo>
                  <a:lnTo>
                    <a:pt x="355092" y="94132"/>
                  </a:lnTo>
                  <a:lnTo>
                    <a:pt x="355688" y="91338"/>
                  </a:lnTo>
                  <a:lnTo>
                    <a:pt x="355460" y="97053"/>
                  </a:lnTo>
                  <a:lnTo>
                    <a:pt x="355460" y="97307"/>
                  </a:lnTo>
                  <a:lnTo>
                    <a:pt x="355536" y="97053"/>
                  </a:lnTo>
                  <a:lnTo>
                    <a:pt x="355574" y="96926"/>
                  </a:lnTo>
                  <a:lnTo>
                    <a:pt x="355511" y="97053"/>
                  </a:lnTo>
                  <a:lnTo>
                    <a:pt x="356806" y="92735"/>
                  </a:lnTo>
                  <a:lnTo>
                    <a:pt x="355574" y="96926"/>
                  </a:lnTo>
                  <a:lnTo>
                    <a:pt x="356349" y="95275"/>
                  </a:lnTo>
                  <a:lnTo>
                    <a:pt x="356120" y="96799"/>
                  </a:lnTo>
                  <a:lnTo>
                    <a:pt x="355993" y="100812"/>
                  </a:lnTo>
                  <a:lnTo>
                    <a:pt x="355892" y="101244"/>
                  </a:lnTo>
                  <a:lnTo>
                    <a:pt x="356577" y="98704"/>
                  </a:lnTo>
                  <a:lnTo>
                    <a:pt x="356196" y="103276"/>
                  </a:lnTo>
                  <a:lnTo>
                    <a:pt x="357187" y="99593"/>
                  </a:lnTo>
                  <a:lnTo>
                    <a:pt x="357073" y="100609"/>
                  </a:lnTo>
                  <a:lnTo>
                    <a:pt x="357225" y="100355"/>
                  </a:lnTo>
                  <a:lnTo>
                    <a:pt x="357339" y="99974"/>
                  </a:lnTo>
                  <a:lnTo>
                    <a:pt x="357403" y="99593"/>
                  </a:lnTo>
                  <a:lnTo>
                    <a:pt x="357492" y="99212"/>
                  </a:lnTo>
                  <a:lnTo>
                    <a:pt x="357657" y="98704"/>
                  </a:lnTo>
                  <a:lnTo>
                    <a:pt x="358584" y="95910"/>
                  </a:lnTo>
                  <a:lnTo>
                    <a:pt x="358508" y="103657"/>
                  </a:lnTo>
                  <a:lnTo>
                    <a:pt x="360121" y="99085"/>
                  </a:lnTo>
                  <a:lnTo>
                    <a:pt x="361175" y="97383"/>
                  </a:lnTo>
                  <a:lnTo>
                    <a:pt x="361289" y="96926"/>
                  </a:lnTo>
                  <a:lnTo>
                    <a:pt x="361467" y="95910"/>
                  </a:lnTo>
                  <a:lnTo>
                    <a:pt x="361581" y="95275"/>
                  </a:lnTo>
                  <a:lnTo>
                    <a:pt x="361657" y="94894"/>
                  </a:lnTo>
                  <a:lnTo>
                    <a:pt x="361835" y="93878"/>
                  </a:lnTo>
                  <a:lnTo>
                    <a:pt x="362839" y="92354"/>
                  </a:lnTo>
                  <a:lnTo>
                    <a:pt x="362839" y="94132"/>
                  </a:lnTo>
                  <a:lnTo>
                    <a:pt x="362381" y="95389"/>
                  </a:lnTo>
                  <a:lnTo>
                    <a:pt x="362254" y="96799"/>
                  </a:lnTo>
                  <a:lnTo>
                    <a:pt x="362381" y="97561"/>
                  </a:lnTo>
                  <a:lnTo>
                    <a:pt x="362737" y="97307"/>
                  </a:lnTo>
                  <a:lnTo>
                    <a:pt x="363283" y="96164"/>
                  </a:lnTo>
                  <a:lnTo>
                    <a:pt x="363169" y="96697"/>
                  </a:lnTo>
                  <a:lnTo>
                    <a:pt x="363042" y="98958"/>
                  </a:lnTo>
                  <a:lnTo>
                    <a:pt x="363410" y="98831"/>
                  </a:lnTo>
                  <a:lnTo>
                    <a:pt x="363626" y="96672"/>
                  </a:lnTo>
                  <a:lnTo>
                    <a:pt x="363461" y="96545"/>
                  </a:lnTo>
                  <a:lnTo>
                    <a:pt x="363524" y="96164"/>
                  </a:lnTo>
                  <a:lnTo>
                    <a:pt x="363626" y="95656"/>
                  </a:lnTo>
                  <a:lnTo>
                    <a:pt x="364261" y="92227"/>
                  </a:lnTo>
                  <a:close/>
                </a:path>
                <a:path w="622300" h="140970">
                  <a:moveTo>
                    <a:pt x="364769" y="100177"/>
                  </a:moveTo>
                  <a:lnTo>
                    <a:pt x="364578" y="100355"/>
                  </a:lnTo>
                  <a:lnTo>
                    <a:pt x="364515" y="100990"/>
                  </a:lnTo>
                  <a:lnTo>
                    <a:pt x="364769" y="100177"/>
                  </a:lnTo>
                  <a:close/>
                </a:path>
                <a:path w="622300" h="140970">
                  <a:moveTo>
                    <a:pt x="364820" y="101968"/>
                  </a:moveTo>
                  <a:lnTo>
                    <a:pt x="364667" y="102298"/>
                  </a:lnTo>
                  <a:lnTo>
                    <a:pt x="364744" y="102438"/>
                  </a:lnTo>
                  <a:lnTo>
                    <a:pt x="364782" y="102247"/>
                  </a:lnTo>
                  <a:lnTo>
                    <a:pt x="364807" y="102095"/>
                  </a:lnTo>
                  <a:lnTo>
                    <a:pt x="364820" y="101968"/>
                  </a:lnTo>
                  <a:close/>
                </a:path>
                <a:path w="622300" h="140970">
                  <a:moveTo>
                    <a:pt x="364985" y="101650"/>
                  </a:moveTo>
                  <a:lnTo>
                    <a:pt x="364820" y="101968"/>
                  </a:lnTo>
                  <a:lnTo>
                    <a:pt x="364985" y="101650"/>
                  </a:lnTo>
                  <a:close/>
                </a:path>
                <a:path w="622300" h="140970">
                  <a:moveTo>
                    <a:pt x="365315" y="100952"/>
                  </a:moveTo>
                  <a:lnTo>
                    <a:pt x="364985" y="101638"/>
                  </a:lnTo>
                  <a:lnTo>
                    <a:pt x="365163" y="101777"/>
                  </a:lnTo>
                  <a:lnTo>
                    <a:pt x="365315" y="100952"/>
                  </a:lnTo>
                  <a:close/>
                </a:path>
                <a:path w="622300" h="140970">
                  <a:moveTo>
                    <a:pt x="365709" y="97180"/>
                  </a:moveTo>
                  <a:lnTo>
                    <a:pt x="365671" y="96431"/>
                  </a:lnTo>
                  <a:lnTo>
                    <a:pt x="365455" y="97828"/>
                  </a:lnTo>
                  <a:lnTo>
                    <a:pt x="365328" y="98450"/>
                  </a:lnTo>
                  <a:lnTo>
                    <a:pt x="364769" y="100177"/>
                  </a:lnTo>
                  <a:lnTo>
                    <a:pt x="365252" y="99720"/>
                  </a:lnTo>
                  <a:lnTo>
                    <a:pt x="365709" y="97180"/>
                  </a:lnTo>
                  <a:close/>
                </a:path>
                <a:path w="622300" h="140970">
                  <a:moveTo>
                    <a:pt x="365721" y="90195"/>
                  </a:moveTo>
                  <a:lnTo>
                    <a:pt x="364045" y="96672"/>
                  </a:lnTo>
                  <a:lnTo>
                    <a:pt x="363461" y="99720"/>
                  </a:lnTo>
                  <a:lnTo>
                    <a:pt x="363118" y="100990"/>
                  </a:lnTo>
                  <a:lnTo>
                    <a:pt x="363588" y="100177"/>
                  </a:lnTo>
                  <a:lnTo>
                    <a:pt x="364248" y="98196"/>
                  </a:lnTo>
                  <a:lnTo>
                    <a:pt x="364693" y="97561"/>
                  </a:lnTo>
                  <a:lnTo>
                    <a:pt x="364680" y="98704"/>
                  </a:lnTo>
                  <a:lnTo>
                    <a:pt x="364566" y="99339"/>
                  </a:lnTo>
                  <a:lnTo>
                    <a:pt x="364185" y="99974"/>
                  </a:lnTo>
                  <a:lnTo>
                    <a:pt x="363893" y="101117"/>
                  </a:lnTo>
                  <a:lnTo>
                    <a:pt x="364566" y="100355"/>
                  </a:lnTo>
                  <a:lnTo>
                    <a:pt x="364807" y="97434"/>
                  </a:lnTo>
                  <a:lnTo>
                    <a:pt x="364921" y="96697"/>
                  </a:lnTo>
                  <a:lnTo>
                    <a:pt x="365175" y="96266"/>
                  </a:lnTo>
                  <a:lnTo>
                    <a:pt x="365302" y="95389"/>
                  </a:lnTo>
                  <a:lnTo>
                    <a:pt x="365721" y="90195"/>
                  </a:lnTo>
                  <a:close/>
                </a:path>
                <a:path w="622300" h="140970">
                  <a:moveTo>
                    <a:pt x="367576" y="94221"/>
                  </a:moveTo>
                  <a:lnTo>
                    <a:pt x="367233" y="94056"/>
                  </a:lnTo>
                  <a:lnTo>
                    <a:pt x="366560" y="96189"/>
                  </a:lnTo>
                  <a:lnTo>
                    <a:pt x="366585" y="95427"/>
                  </a:lnTo>
                  <a:lnTo>
                    <a:pt x="366788" y="94551"/>
                  </a:lnTo>
                  <a:lnTo>
                    <a:pt x="366877" y="93916"/>
                  </a:lnTo>
                  <a:lnTo>
                    <a:pt x="366407" y="95542"/>
                  </a:lnTo>
                  <a:lnTo>
                    <a:pt x="365721" y="98425"/>
                  </a:lnTo>
                  <a:lnTo>
                    <a:pt x="365480" y="101600"/>
                  </a:lnTo>
                  <a:lnTo>
                    <a:pt x="366166" y="98348"/>
                  </a:lnTo>
                  <a:lnTo>
                    <a:pt x="366052" y="99720"/>
                  </a:lnTo>
                  <a:lnTo>
                    <a:pt x="366839" y="95834"/>
                  </a:lnTo>
                  <a:lnTo>
                    <a:pt x="367106" y="95478"/>
                  </a:lnTo>
                  <a:lnTo>
                    <a:pt x="367093" y="97002"/>
                  </a:lnTo>
                  <a:lnTo>
                    <a:pt x="366877" y="98259"/>
                  </a:lnTo>
                  <a:lnTo>
                    <a:pt x="367080" y="97383"/>
                  </a:lnTo>
                  <a:lnTo>
                    <a:pt x="367131" y="99060"/>
                  </a:lnTo>
                  <a:lnTo>
                    <a:pt x="367525" y="96926"/>
                  </a:lnTo>
                  <a:lnTo>
                    <a:pt x="367576" y="94221"/>
                  </a:lnTo>
                  <a:close/>
                </a:path>
                <a:path w="622300" h="140970">
                  <a:moveTo>
                    <a:pt x="367957" y="97599"/>
                  </a:moveTo>
                  <a:lnTo>
                    <a:pt x="367677" y="97955"/>
                  </a:lnTo>
                  <a:lnTo>
                    <a:pt x="367080" y="101384"/>
                  </a:lnTo>
                  <a:lnTo>
                    <a:pt x="367538" y="100507"/>
                  </a:lnTo>
                  <a:lnTo>
                    <a:pt x="367741" y="99631"/>
                  </a:lnTo>
                  <a:lnTo>
                    <a:pt x="367957" y="97599"/>
                  </a:lnTo>
                  <a:close/>
                </a:path>
                <a:path w="622300" h="140970">
                  <a:moveTo>
                    <a:pt x="477291" y="106375"/>
                  </a:moveTo>
                  <a:lnTo>
                    <a:pt x="476948" y="108153"/>
                  </a:lnTo>
                  <a:lnTo>
                    <a:pt x="477037" y="108000"/>
                  </a:lnTo>
                  <a:lnTo>
                    <a:pt x="477291" y="106375"/>
                  </a:lnTo>
                  <a:close/>
                </a:path>
                <a:path w="622300" h="140970">
                  <a:moveTo>
                    <a:pt x="546773" y="110769"/>
                  </a:moveTo>
                  <a:lnTo>
                    <a:pt x="545642" y="111290"/>
                  </a:lnTo>
                  <a:lnTo>
                    <a:pt x="545807" y="114274"/>
                  </a:lnTo>
                  <a:lnTo>
                    <a:pt x="545934" y="113131"/>
                  </a:lnTo>
                  <a:lnTo>
                    <a:pt x="546773" y="110769"/>
                  </a:lnTo>
                  <a:close/>
                </a:path>
                <a:path w="622300" h="140970">
                  <a:moveTo>
                    <a:pt x="547116" y="109842"/>
                  </a:moveTo>
                  <a:lnTo>
                    <a:pt x="546874" y="108077"/>
                  </a:lnTo>
                  <a:lnTo>
                    <a:pt x="546874" y="110515"/>
                  </a:lnTo>
                  <a:lnTo>
                    <a:pt x="547116" y="109842"/>
                  </a:lnTo>
                  <a:close/>
                </a:path>
                <a:path w="622300" h="140970">
                  <a:moveTo>
                    <a:pt x="584339" y="111747"/>
                  </a:moveTo>
                  <a:lnTo>
                    <a:pt x="584161" y="112001"/>
                  </a:lnTo>
                  <a:lnTo>
                    <a:pt x="584339" y="111747"/>
                  </a:lnTo>
                  <a:close/>
                </a:path>
                <a:path w="622300" h="140970">
                  <a:moveTo>
                    <a:pt x="587641" y="116306"/>
                  </a:moveTo>
                  <a:lnTo>
                    <a:pt x="587616" y="116128"/>
                  </a:lnTo>
                  <a:lnTo>
                    <a:pt x="587540" y="116382"/>
                  </a:lnTo>
                  <a:lnTo>
                    <a:pt x="587590" y="116547"/>
                  </a:lnTo>
                  <a:lnTo>
                    <a:pt x="587641" y="116306"/>
                  </a:lnTo>
                  <a:close/>
                </a:path>
                <a:path w="622300" h="140970">
                  <a:moveTo>
                    <a:pt x="589356" y="119799"/>
                  </a:moveTo>
                  <a:lnTo>
                    <a:pt x="589229" y="120002"/>
                  </a:lnTo>
                  <a:lnTo>
                    <a:pt x="589114" y="120205"/>
                  </a:lnTo>
                  <a:lnTo>
                    <a:pt x="589089" y="120497"/>
                  </a:lnTo>
                  <a:lnTo>
                    <a:pt x="589305" y="120103"/>
                  </a:lnTo>
                  <a:lnTo>
                    <a:pt x="589356" y="119799"/>
                  </a:lnTo>
                  <a:close/>
                </a:path>
                <a:path w="622300" h="140970">
                  <a:moveTo>
                    <a:pt x="601611" y="124485"/>
                  </a:moveTo>
                  <a:lnTo>
                    <a:pt x="601446" y="123355"/>
                  </a:lnTo>
                  <a:lnTo>
                    <a:pt x="601230" y="124472"/>
                  </a:lnTo>
                  <a:lnTo>
                    <a:pt x="601484" y="124218"/>
                  </a:lnTo>
                  <a:lnTo>
                    <a:pt x="601611" y="124485"/>
                  </a:lnTo>
                  <a:close/>
                </a:path>
                <a:path w="622300" h="140970">
                  <a:moveTo>
                    <a:pt x="601675" y="124688"/>
                  </a:moveTo>
                  <a:lnTo>
                    <a:pt x="601649" y="124548"/>
                  </a:lnTo>
                  <a:lnTo>
                    <a:pt x="601675" y="124917"/>
                  </a:lnTo>
                  <a:lnTo>
                    <a:pt x="601675" y="124688"/>
                  </a:lnTo>
                  <a:close/>
                </a:path>
                <a:path w="622300" h="140970">
                  <a:moveTo>
                    <a:pt x="604837" y="120929"/>
                  </a:moveTo>
                  <a:lnTo>
                    <a:pt x="604799" y="121183"/>
                  </a:lnTo>
                  <a:lnTo>
                    <a:pt x="604837" y="120929"/>
                  </a:lnTo>
                  <a:close/>
                </a:path>
                <a:path w="622300" h="140970">
                  <a:moveTo>
                    <a:pt x="608203" y="121297"/>
                  </a:moveTo>
                  <a:lnTo>
                    <a:pt x="607758" y="122656"/>
                  </a:lnTo>
                  <a:lnTo>
                    <a:pt x="607961" y="122275"/>
                  </a:lnTo>
                  <a:lnTo>
                    <a:pt x="608076" y="121818"/>
                  </a:lnTo>
                  <a:lnTo>
                    <a:pt x="608203" y="121297"/>
                  </a:lnTo>
                  <a:close/>
                </a:path>
                <a:path w="622300" h="140970">
                  <a:moveTo>
                    <a:pt x="612203" y="122847"/>
                  </a:moveTo>
                  <a:lnTo>
                    <a:pt x="612140" y="122694"/>
                  </a:lnTo>
                  <a:lnTo>
                    <a:pt x="611581" y="125590"/>
                  </a:lnTo>
                  <a:lnTo>
                    <a:pt x="611314" y="126860"/>
                  </a:lnTo>
                  <a:lnTo>
                    <a:pt x="611581" y="125679"/>
                  </a:lnTo>
                  <a:lnTo>
                    <a:pt x="611759" y="125107"/>
                  </a:lnTo>
                  <a:lnTo>
                    <a:pt x="611886" y="124904"/>
                  </a:lnTo>
                  <a:lnTo>
                    <a:pt x="611974" y="124358"/>
                  </a:lnTo>
                  <a:lnTo>
                    <a:pt x="612076" y="123698"/>
                  </a:lnTo>
                  <a:lnTo>
                    <a:pt x="612203" y="122847"/>
                  </a:lnTo>
                  <a:close/>
                </a:path>
                <a:path w="622300" h="140970">
                  <a:moveTo>
                    <a:pt x="616991" y="140576"/>
                  </a:moveTo>
                  <a:lnTo>
                    <a:pt x="616864" y="140601"/>
                  </a:lnTo>
                  <a:lnTo>
                    <a:pt x="616991" y="140576"/>
                  </a:lnTo>
                  <a:close/>
                </a:path>
                <a:path w="622300" h="140970">
                  <a:moveTo>
                    <a:pt x="617372" y="140106"/>
                  </a:moveTo>
                  <a:lnTo>
                    <a:pt x="617207" y="140347"/>
                  </a:lnTo>
                  <a:lnTo>
                    <a:pt x="617029" y="140970"/>
                  </a:lnTo>
                  <a:lnTo>
                    <a:pt x="617131" y="140817"/>
                  </a:lnTo>
                  <a:lnTo>
                    <a:pt x="617245" y="140512"/>
                  </a:lnTo>
                  <a:lnTo>
                    <a:pt x="617372" y="140106"/>
                  </a:lnTo>
                  <a:close/>
                </a:path>
                <a:path w="622300" h="140970">
                  <a:moveTo>
                    <a:pt x="622033" y="133527"/>
                  </a:moveTo>
                  <a:lnTo>
                    <a:pt x="621715" y="133362"/>
                  </a:lnTo>
                  <a:lnTo>
                    <a:pt x="620953" y="135470"/>
                  </a:lnTo>
                  <a:lnTo>
                    <a:pt x="621004" y="134721"/>
                  </a:lnTo>
                  <a:lnTo>
                    <a:pt x="621245" y="133845"/>
                  </a:lnTo>
                  <a:lnTo>
                    <a:pt x="621385" y="133210"/>
                  </a:lnTo>
                  <a:lnTo>
                    <a:pt x="620826" y="134823"/>
                  </a:lnTo>
                  <a:lnTo>
                    <a:pt x="620014" y="137680"/>
                  </a:lnTo>
                  <a:lnTo>
                    <a:pt x="619607" y="140843"/>
                  </a:lnTo>
                  <a:lnTo>
                    <a:pt x="620445" y="137604"/>
                  </a:lnTo>
                  <a:lnTo>
                    <a:pt x="620255" y="138988"/>
                  </a:lnTo>
                  <a:lnTo>
                    <a:pt x="621233" y="135128"/>
                  </a:lnTo>
                  <a:lnTo>
                    <a:pt x="621512" y="134759"/>
                  </a:lnTo>
                  <a:lnTo>
                    <a:pt x="621398" y="136271"/>
                  </a:lnTo>
                  <a:lnTo>
                    <a:pt x="621144" y="137528"/>
                  </a:lnTo>
                  <a:lnTo>
                    <a:pt x="621385" y="136664"/>
                  </a:lnTo>
                  <a:lnTo>
                    <a:pt x="621334" y="138341"/>
                  </a:lnTo>
                  <a:lnTo>
                    <a:pt x="621830" y="136207"/>
                  </a:lnTo>
                  <a:lnTo>
                    <a:pt x="622033" y="133527"/>
                  </a:lnTo>
                  <a:close/>
                </a:path>
                <a:path w="622300" h="140970">
                  <a:moveTo>
                    <a:pt x="622211" y="136880"/>
                  </a:moveTo>
                  <a:lnTo>
                    <a:pt x="621919" y="137236"/>
                  </a:lnTo>
                  <a:lnTo>
                    <a:pt x="621157" y="140627"/>
                  </a:lnTo>
                  <a:lnTo>
                    <a:pt x="621652" y="139763"/>
                  </a:lnTo>
                  <a:lnTo>
                    <a:pt x="621893" y="138899"/>
                  </a:lnTo>
                  <a:lnTo>
                    <a:pt x="622211" y="13688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4432788" y="11175307"/>
              <a:ext cx="434340" cy="81915"/>
            </a:xfrm>
            <a:custGeom>
              <a:avLst/>
              <a:gdLst/>
              <a:ahLst/>
              <a:cxnLst/>
              <a:rect l="l" t="t" r="r" b="b"/>
              <a:pathLst>
                <a:path w="434340" h="81915">
                  <a:moveTo>
                    <a:pt x="2463" y="23012"/>
                  </a:moveTo>
                  <a:lnTo>
                    <a:pt x="2413" y="21120"/>
                  </a:lnTo>
                  <a:lnTo>
                    <a:pt x="2362" y="21717"/>
                  </a:lnTo>
                  <a:lnTo>
                    <a:pt x="1879" y="23114"/>
                  </a:lnTo>
                  <a:lnTo>
                    <a:pt x="1765" y="23583"/>
                  </a:lnTo>
                  <a:lnTo>
                    <a:pt x="1993" y="24638"/>
                  </a:lnTo>
                  <a:lnTo>
                    <a:pt x="2463" y="23012"/>
                  </a:lnTo>
                  <a:close/>
                </a:path>
                <a:path w="434340" h="81915">
                  <a:moveTo>
                    <a:pt x="2971" y="23012"/>
                  </a:moveTo>
                  <a:lnTo>
                    <a:pt x="2692" y="23749"/>
                  </a:lnTo>
                  <a:lnTo>
                    <a:pt x="2908" y="23241"/>
                  </a:lnTo>
                  <a:lnTo>
                    <a:pt x="2971" y="23012"/>
                  </a:lnTo>
                  <a:close/>
                </a:path>
                <a:path w="434340" h="81915">
                  <a:moveTo>
                    <a:pt x="11899" y="27889"/>
                  </a:moveTo>
                  <a:lnTo>
                    <a:pt x="11239" y="29337"/>
                  </a:lnTo>
                  <a:lnTo>
                    <a:pt x="11785" y="29591"/>
                  </a:lnTo>
                  <a:lnTo>
                    <a:pt x="11899" y="27889"/>
                  </a:lnTo>
                  <a:close/>
                </a:path>
                <a:path w="434340" h="81915">
                  <a:moveTo>
                    <a:pt x="16141" y="23063"/>
                  </a:moveTo>
                  <a:lnTo>
                    <a:pt x="15900" y="25133"/>
                  </a:lnTo>
                  <a:lnTo>
                    <a:pt x="15240" y="25781"/>
                  </a:lnTo>
                  <a:lnTo>
                    <a:pt x="15925" y="25692"/>
                  </a:lnTo>
                  <a:lnTo>
                    <a:pt x="16002" y="24866"/>
                  </a:lnTo>
                  <a:lnTo>
                    <a:pt x="16141" y="23063"/>
                  </a:lnTo>
                  <a:close/>
                </a:path>
                <a:path w="434340" h="81915">
                  <a:moveTo>
                    <a:pt x="16852" y="21717"/>
                  </a:moveTo>
                  <a:lnTo>
                    <a:pt x="16802" y="19812"/>
                  </a:lnTo>
                  <a:lnTo>
                    <a:pt x="16395" y="22479"/>
                  </a:lnTo>
                  <a:lnTo>
                    <a:pt x="16548" y="22225"/>
                  </a:lnTo>
                  <a:lnTo>
                    <a:pt x="16624" y="21971"/>
                  </a:lnTo>
                  <a:lnTo>
                    <a:pt x="16611" y="22123"/>
                  </a:lnTo>
                  <a:lnTo>
                    <a:pt x="16700" y="21971"/>
                  </a:lnTo>
                  <a:lnTo>
                    <a:pt x="16852" y="21717"/>
                  </a:lnTo>
                  <a:close/>
                </a:path>
                <a:path w="434340" h="81915">
                  <a:moveTo>
                    <a:pt x="22047" y="25781"/>
                  </a:moveTo>
                  <a:lnTo>
                    <a:pt x="22021" y="25400"/>
                  </a:lnTo>
                  <a:lnTo>
                    <a:pt x="21602" y="25146"/>
                  </a:lnTo>
                  <a:lnTo>
                    <a:pt x="21678" y="28829"/>
                  </a:lnTo>
                  <a:lnTo>
                    <a:pt x="22047" y="25781"/>
                  </a:lnTo>
                  <a:close/>
                </a:path>
                <a:path w="434340" h="81915">
                  <a:moveTo>
                    <a:pt x="22174" y="24803"/>
                  </a:moveTo>
                  <a:lnTo>
                    <a:pt x="22021" y="25400"/>
                  </a:lnTo>
                  <a:lnTo>
                    <a:pt x="22174" y="24803"/>
                  </a:lnTo>
                  <a:close/>
                </a:path>
                <a:path w="434340" h="81915">
                  <a:moveTo>
                    <a:pt x="22339" y="23444"/>
                  </a:moveTo>
                  <a:lnTo>
                    <a:pt x="22174" y="24803"/>
                  </a:lnTo>
                  <a:lnTo>
                    <a:pt x="22275" y="24384"/>
                  </a:lnTo>
                  <a:lnTo>
                    <a:pt x="22339" y="23444"/>
                  </a:lnTo>
                  <a:close/>
                </a:path>
                <a:path w="434340" h="81915">
                  <a:moveTo>
                    <a:pt x="22796" y="5080"/>
                  </a:moveTo>
                  <a:lnTo>
                    <a:pt x="22123" y="6477"/>
                  </a:lnTo>
                  <a:lnTo>
                    <a:pt x="22250" y="6477"/>
                  </a:lnTo>
                  <a:lnTo>
                    <a:pt x="22364" y="6096"/>
                  </a:lnTo>
                  <a:lnTo>
                    <a:pt x="22466" y="5842"/>
                  </a:lnTo>
                  <a:lnTo>
                    <a:pt x="22606" y="5969"/>
                  </a:lnTo>
                  <a:lnTo>
                    <a:pt x="22631" y="5842"/>
                  </a:lnTo>
                  <a:lnTo>
                    <a:pt x="22796" y="5080"/>
                  </a:lnTo>
                  <a:close/>
                </a:path>
                <a:path w="434340" h="81915">
                  <a:moveTo>
                    <a:pt x="29222" y="27178"/>
                  </a:moveTo>
                  <a:lnTo>
                    <a:pt x="29133" y="28067"/>
                  </a:lnTo>
                  <a:lnTo>
                    <a:pt x="28930" y="29197"/>
                  </a:lnTo>
                  <a:lnTo>
                    <a:pt x="29159" y="30226"/>
                  </a:lnTo>
                  <a:lnTo>
                    <a:pt x="29222" y="27178"/>
                  </a:lnTo>
                  <a:close/>
                </a:path>
                <a:path w="434340" h="81915">
                  <a:moveTo>
                    <a:pt x="41262" y="30162"/>
                  </a:moveTo>
                  <a:lnTo>
                    <a:pt x="41071" y="30784"/>
                  </a:lnTo>
                  <a:lnTo>
                    <a:pt x="41262" y="30162"/>
                  </a:lnTo>
                  <a:close/>
                </a:path>
                <a:path w="434340" h="81915">
                  <a:moveTo>
                    <a:pt x="42595" y="29654"/>
                  </a:moveTo>
                  <a:lnTo>
                    <a:pt x="42418" y="29984"/>
                  </a:lnTo>
                  <a:lnTo>
                    <a:pt x="42595" y="29654"/>
                  </a:lnTo>
                  <a:close/>
                </a:path>
                <a:path w="434340" h="81915">
                  <a:moveTo>
                    <a:pt x="44462" y="30759"/>
                  </a:moveTo>
                  <a:lnTo>
                    <a:pt x="44348" y="30988"/>
                  </a:lnTo>
                  <a:lnTo>
                    <a:pt x="44094" y="31750"/>
                  </a:lnTo>
                  <a:lnTo>
                    <a:pt x="44462" y="30759"/>
                  </a:lnTo>
                  <a:close/>
                </a:path>
                <a:path w="434340" h="81915">
                  <a:moveTo>
                    <a:pt x="44767" y="29946"/>
                  </a:moveTo>
                  <a:lnTo>
                    <a:pt x="44462" y="30759"/>
                  </a:lnTo>
                  <a:lnTo>
                    <a:pt x="44577" y="30607"/>
                  </a:lnTo>
                  <a:lnTo>
                    <a:pt x="44691" y="30353"/>
                  </a:lnTo>
                  <a:lnTo>
                    <a:pt x="44767" y="29946"/>
                  </a:lnTo>
                  <a:close/>
                </a:path>
                <a:path w="434340" h="81915">
                  <a:moveTo>
                    <a:pt x="48590" y="4178"/>
                  </a:moveTo>
                  <a:lnTo>
                    <a:pt x="48031" y="5016"/>
                  </a:lnTo>
                  <a:lnTo>
                    <a:pt x="48196" y="5245"/>
                  </a:lnTo>
                  <a:lnTo>
                    <a:pt x="48590" y="4178"/>
                  </a:lnTo>
                  <a:close/>
                </a:path>
                <a:path w="434340" h="81915">
                  <a:moveTo>
                    <a:pt x="50063" y="28168"/>
                  </a:moveTo>
                  <a:lnTo>
                    <a:pt x="49606" y="29591"/>
                  </a:lnTo>
                  <a:lnTo>
                    <a:pt x="49936" y="29197"/>
                  </a:lnTo>
                  <a:lnTo>
                    <a:pt x="50063" y="28168"/>
                  </a:lnTo>
                  <a:close/>
                </a:path>
                <a:path w="434340" h="81915">
                  <a:moveTo>
                    <a:pt x="50253" y="28829"/>
                  </a:moveTo>
                  <a:lnTo>
                    <a:pt x="49936" y="29197"/>
                  </a:lnTo>
                  <a:lnTo>
                    <a:pt x="49733" y="30861"/>
                  </a:lnTo>
                  <a:lnTo>
                    <a:pt x="50253" y="28829"/>
                  </a:lnTo>
                  <a:close/>
                </a:path>
                <a:path w="434340" h="81915">
                  <a:moveTo>
                    <a:pt x="57035" y="31102"/>
                  </a:moveTo>
                  <a:close/>
                </a:path>
                <a:path w="434340" h="81915">
                  <a:moveTo>
                    <a:pt x="71107" y="36830"/>
                  </a:moveTo>
                  <a:lnTo>
                    <a:pt x="71043" y="36017"/>
                  </a:lnTo>
                  <a:lnTo>
                    <a:pt x="70980" y="37719"/>
                  </a:lnTo>
                  <a:lnTo>
                    <a:pt x="71107" y="36830"/>
                  </a:lnTo>
                  <a:close/>
                </a:path>
                <a:path w="434340" h="81915">
                  <a:moveTo>
                    <a:pt x="77698" y="11938"/>
                  </a:moveTo>
                  <a:lnTo>
                    <a:pt x="74980" y="17526"/>
                  </a:lnTo>
                  <a:lnTo>
                    <a:pt x="75057" y="16764"/>
                  </a:lnTo>
                  <a:lnTo>
                    <a:pt x="75107" y="16129"/>
                  </a:lnTo>
                  <a:lnTo>
                    <a:pt x="75285" y="14097"/>
                  </a:lnTo>
                  <a:lnTo>
                    <a:pt x="75539" y="11303"/>
                  </a:lnTo>
                  <a:lnTo>
                    <a:pt x="73952" y="14097"/>
                  </a:lnTo>
                  <a:lnTo>
                    <a:pt x="73545" y="9652"/>
                  </a:lnTo>
                  <a:lnTo>
                    <a:pt x="72186" y="9906"/>
                  </a:lnTo>
                  <a:lnTo>
                    <a:pt x="71628" y="16129"/>
                  </a:lnTo>
                  <a:lnTo>
                    <a:pt x="71780" y="10033"/>
                  </a:lnTo>
                  <a:lnTo>
                    <a:pt x="70827" y="16383"/>
                  </a:lnTo>
                  <a:lnTo>
                    <a:pt x="70459" y="16764"/>
                  </a:lnTo>
                  <a:lnTo>
                    <a:pt x="70345" y="15494"/>
                  </a:lnTo>
                  <a:lnTo>
                    <a:pt x="70205" y="13589"/>
                  </a:lnTo>
                  <a:lnTo>
                    <a:pt x="70192" y="10414"/>
                  </a:lnTo>
                  <a:lnTo>
                    <a:pt x="70624" y="10922"/>
                  </a:lnTo>
                  <a:lnTo>
                    <a:pt x="70700" y="10414"/>
                  </a:lnTo>
                  <a:lnTo>
                    <a:pt x="70599" y="9271"/>
                  </a:lnTo>
                  <a:lnTo>
                    <a:pt x="70243" y="8890"/>
                  </a:lnTo>
                  <a:lnTo>
                    <a:pt x="70485" y="8255"/>
                  </a:lnTo>
                  <a:lnTo>
                    <a:pt x="70942" y="6985"/>
                  </a:lnTo>
                  <a:lnTo>
                    <a:pt x="70827" y="5080"/>
                  </a:lnTo>
                  <a:lnTo>
                    <a:pt x="70573" y="7112"/>
                  </a:lnTo>
                  <a:lnTo>
                    <a:pt x="70459" y="7531"/>
                  </a:lnTo>
                  <a:lnTo>
                    <a:pt x="70065" y="8255"/>
                  </a:lnTo>
                  <a:lnTo>
                    <a:pt x="69837" y="7366"/>
                  </a:lnTo>
                  <a:lnTo>
                    <a:pt x="69837" y="10414"/>
                  </a:lnTo>
                  <a:lnTo>
                    <a:pt x="68427" y="13589"/>
                  </a:lnTo>
                  <a:lnTo>
                    <a:pt x="68567" y="12827"/>
                  </a:lnTo>
                  <a:lnTo>
                    <a:pt x="68922" y="10795"/>
                  </a:lnTo>
                  <a:lnTo>
                    <a:pt x="69392" y="8128"/>
                  </a:lnTo>
                  <a:lnTo>
                    <a:pt x="69951" y="4953"/>
                  </a:lnTo>
                  <a:lnTo>
                    <a:pt x="68491" y="8128"/>
                  </a:lnTo>
                  <a:lnTo>
                    <a:pt x="68757" y="7239"/>
                  </a:lnTo>
                  <a:lnTo>
                    <a:pt x="69113" y="6096"/>
                  </a:lnTo>
                  <a:lnTo>
                    <a:pt x="68440" y="7239"/>
                  </a:lnTo>
                  <a:lnTo>
                    <a:pt x="67360" y="5842"/>
                  </a:lnTo>
                  <a:lnTo>
                    <a:pt x="66078" y="10795"/>
                  </a:lnTo>
                  <a:lnTo>
                    <a:pt x="66281" y="8255"/>
                  </a:lnTo>
                  <a:lnTo>
                    <a:pt x="66560" y="7874"/>
                  </a:lnTo>
                  <a:lnTo>
                    <a:pt x="65544" y="6985"/>
                  </a:lnTo>
                  <a:lnTo>
                    <a:pt x="63157" y="12827"/>
                  </a:lnTo>
                  <a:lnTo>
                    <a:pt x="63131" y="12573"/>
                  </a:lnTo>
                  <a:lnTo>
                    <a:pt x="62941" y="10922"/>
                  </a:lnTo>
                  <a:lnTo>
                    <a:pt x="62814" y="9906"/>
                  </a:lnTo>
                  <a:lnTo>
                    <a:pt x="62890" y="9144"/>
                  </a:lnTo>
                  <a:lnTo>
                    <a:pt x="63119" y="8128"/>
                  </a:lnTo>
                  <a:lnTo>
                    <a:pt x="62839" y="8509"/>
                  </a:lnTo>
                  <a:lnTo>
                    <a:pt x="62280" y="10922"/>
                  </a:lnTo>
                  <a:lnTo>
                    <a:pt x="62280" y="10287"/>
                  </a:lnTo>
                  <a:lnTo>
                    <a:pt x="62382" y="8636"/>
                  </a:lnTo>
                  <a:lnTo>
                    <a:pt x="62611" y="7747"/>
                  </a:lnTo>
                  <a:lnTo>
                    <a:pt x="61531" y="10287"/>
                  </a:lnTo>
                  <a:lnTo>
                    <a:pt x="61417" y="9525"/>
                  </a:lnTo>
                  <a:lnTo>
                    <a:pt x="61468" y="9144"/>
                  </a:lnTo>
                  <a:lnTo>
                    <a:pt x="61798" y="8001"/>
                  </a:lnTo>
                  <a:lnTo>
                    <a:pt x="61671" y="6985"/>
                  </a:lnTo>
                  <a:lnTo>
                    <a:pt x="61125" y="5461"/>
                  </a:lnTo>
                  <a:lnTo>
                    <a:pt x="59524" y="11557"/>
                  </a:lnTo>
                  <a:lnTo>
                    <a:pt x="58432" y="12573"/>
                  </a:lnTo>
                  <a:lnTo>
                    <a:pt x="58597" y="11557"/>
                  </a:lnTo>
                  <a:lnTo>
                    <a:pt x="58623" y="11430"/>
                  </a:lnTo>
                  <a:lnTo>
                    <a:pt x="58864" y="9906"/>
                  </a:lnTo>
                  <a:lnTo>
                    <a:pt x="59105" y="8382"/>
                  </a:lnTo>
                  <a:lnTo>
                    <a:pt x="58978" y="7531"/>
                  </a:lnTo>
                  <a:lnTo>
                    <a:pt x="58267" y="5715"/>
                  </a:lnTo>
                  <a:lnTo>
                    <a:pt x="58331" y="4953"/>
                  </a:lnTo>
                  <a:lnTo>
                    <a:pt x="57124" y="4064"/>
                  </a:lnTo>
                  <a:lnTo>
                    <a:pt x="55537" y="8255"/>
                  </a:lnTo>
                  <a:lnTo>
                    <a:pt x="54063" y="9906"/>
                  </a:lnTo>
                  <a:lnTo>
                    <a:pt x="54076" y="8382"/>
                  </a:lnTo>
                  <a:lnTo>
                    <a:pt x="54089" y="7366"/>
                  </a:lnTo>
                  <a:lnTo>
                    <a:pt x="54114" y="4826"/>
                  </a:lnTo>
                  <a:lnTo>
                    <a:pt x="51879" y="7366"/>
                  </a:lnTo>
                  <a:lnTo>
                    <a:pt x="51130" y="4445"/>
                  </a:lnTo>
                  <a:lnTo>
                    <a:pt x="51066" y="5842"/>
                  </a:lnTo>
                  <a:lnTo>
                    <a:pt x="50571" y="7874"/>
                  </a:lnTo>
                  <a:lnTo>
                    <a:pt x="50444" y="8128"/>
                  </a:lnTo>
                  <a:lnTo>
                    <a:pt x="50266" y="8382"/>
                  </a:lnTo>
                  <a:lnTo>
                    <a:pt x="50126" y="7493"/>
                  </a:lnTo>
                  <a:lnTo>
                    <a:pt x="49009" y="11303"/>
                  </a:lnTo>
                  <a:lnTo>
                    <a:pt x="49072" y="10922"/>
                  </a:lnTo>
                  <a:lnTo>
                    <a:pt x="49237" y="9906"/>
                  </a:lnTo>
                  <a:lnTo>
                    <a:pt x="49301" y="9525"/>
                  </a:lnTo>
                  <a:lnTo>
                    <a:pt x="49695" y="7239"/>
                  </a:lnTo>
                  <a:lnTo>
                    <a:pt x="49784" y="7366"/>
                  </a:lnTo>
                  <a:lnTo>
                    <a:pt x="49796" y="7239"/>
                  </a:lnTo>
                  <a:lnTo>
                    <a:pt x="50126" y="4191"/>
                  </a:lnTo>
                  <a:lnTo>
                    <a:pt x="50215" y="3302"/>
                  </a:lnTo>
                  <a:lnTo>
                    <a:pt x="49466" y="4191"/>
                  </a:lnTo>
                  <a:lnTo>
                    <a:pt x="49034" y="4064"/>
                  </a:lnTo>
                  <a:lnTo>
                    <a:pt x="48107" y="9525"/>
                  </a:lnTo>
                  <a:lnTo>
                    <a:pt x="47752" y="7366"/>
                  </a:lnTo>
                  <a:lnTo>
                    <a:pt x="47586" y="6350"/>
                  </a:lnTo>
                  <a:lnTo>
                    <a:pt x="46431" y="6731"/>
                  </a:lnTo>
                  <a:lnTo>
                    <a:pt x="45339" y="7366"/>
                  </a:lnTo>
                  <a:lnTo>
                    <a:pt x="45326" y="7239"/>
                  </a:lnTo>
                  <a:lnTo>
                    <a:pt x="45046" y="4699"/>
                  </a:lnTo>
                  <a:lnTo>
                    <a:pt x="44551" y="5969"/>
                  </a:lnTo>
                  <a:lnTo>
                    <a:pt x="44208" y="5969"/>
                  </a:lnTo>
                  <a:lnTo>
                    <a:pt x="43700" y="7239"/>
                  </a:lnTo>
                  <a:lnTo>
                    <a:pt x="44081" y="4953"/>
                  </a:lnTo>
                  <a:lnTo>
                    <a:pt x="43992" y="4064"/>
                  </a:lnTo>
                  <a:lnTo>
                    <a:pt x="43586" y="3556"/>
                  </a:lnTo>
                  <a:lnTo>
                    <a:pt x="43180" y="3048"/>
                  </a:lnTo>
                  <a:lnTo>
                    <a:pt x="42100" y="3556"/>
                  </a:lnTo>
                  <a:lnTo>
                    <a:pt x="42633" y="1524"/>
                  </a:lnTo>
                  <a:lnTo>
                    <a:pt x="42113" y="1270"/>
                  </a:lnTo>
                  <a:lnTo>
                    <a:pt x="40614" y="9779"/>
                  </a:lnTo>
                  <a:lnTo>
                    <a:pt x="40093" y="9906"/>
                  </a:lnTo>
                  <a:lnTo>
                    <a:pt x="40106" y="9779"/>
                  </a:lnTo>
                  <a:lnTo>
                    <a:pt x="40436" y="7112"/>
                  </a:lnTo>
                  <a:lnTo>
                    <a:pt x="40576" y="5969"/>
                  </a:lnTo>
                  <a:lnTo>
                    <a:pt x="40614" y="5588"/>
                  </a:lnTo>
                  <a:lnTo>
                    <a:pt x="39662" y="5461"/>
                  </a:lnTo>
                  <a:lnTo>
                    <a:pt x="39636" y="5207"/>
                  </a:lnTo>
                  <a:lnTo>
                    <a:pt x="39293" y="1397"/>
                  </a:lnTo>
                  <a:lnTo>
                    <a:pt x="37731" y="5207"/>
                  </a:lnTo>
                  <a:lnTo>
                    <a:pt x="38074" y="3429"/>
                  </a:lnTo>
                  <a:lnTo>
                    <a:pt x="38252" y="3175"/>
                  </a:lnTo>
                  <a:lnTo>
                    <a:pt x="37820" y="3048"/>
                  </a:lnTo>
                  <a:lnTo>
                    <a:pt x="37541" y="2032"/>
                  </a:lnTo>
                  <a:lnTo>
                    <a:pt x="36969" y="0"/>
                  </a:lnTo>
                  <a:lnTo>
                    <a:pt x="36677" y="2324"/>
                  </a:lnTo>
                  <a:lnTo>
                    <a:pt x="34505" y="7112"/>
                  </a:lnTo>
                  <a:lnTo>
                    <a:pt x="35026" y="4191"/>
                  </a:lnTo>
                  <a:lnTo>
                    <a:pt x="34061" y="7747"/>
                  </a:lnTo>
                  <a:lnTo>
                    <a:pt x="33858" y="8890"/>
                  </a:lnTo>
                  <a:lnTo>
                    <a:pt x="33083" y="9779"/>
                  </a:lnTo>
                  <a:lnTo>
                    <a:pt x="33197" y="8128"/>
                  </a:lnTo>
                  <a:lnTo>
                    <a:pt x="33147" y="6604"/>
                  </a:lnTo>
                  <a:lnTo>
                    <a:pt x="32600" y="10922"/>
                  </a:lnTo>
                  <a:lnTo>
                    <a:pt x="32283" y="9398"/>
                  </a:lnTo>
                  <a:lnTo>
                    <a:pt x="32397" y="8763"/>
                  </a:lnTo>
                  <a:lnTo>
                    <a:pt x="32766" y="7366"/>
                  </a:lnTo>
                  <a:lnTo>
                    <a:pt x="32308" y="7112"/>
                  </a:lnTo>
                  <a:lnTo>
                    <a:pt x="32232" y="7747"/>
                  </a:lnTo>
                  <a:lnTo>
                    <a:pt x="32118" y="8382"/>
                  </a:lnTo>
                  <a:lnTo>
                    <a:pt x="31597" y="10287"/>
                  </a:lnTo>
                  <a:lnTo>
                    <a:pt x="31102" y="11303"/>
                  </a:lnTo>
                  <a:lnTo>
                    <a:pt x="31013" y="10795"/>
                  </a:lnTo>
                  <a:lnTo>
                    <a:pt x="30949" y="10414"/>
                  </a:lnTo>
                  <a:lnTo>
                    <a:pt x="30822" y="9652"/>
                  </a:lnTo>
                  <a:lnTo>
                    <a:pt x="30949" y="7874"/>
                  </a:lnTo>
                  <a:lnTo>
                    <a:pt x="31102" y="6731"/>
                  </a:lnTo>
                  <a:lnTo>
                    <a:pt x="30721" y="8509"/>
                  </a:lnTo>
                  <a:lnTo>
                    <a:pt x="30187" y="10414"/>
                  </a:lnTo>
                  <a:lnTo>
                    <a:pt x="30086" y="9906"/>
                  </a:lnTo>
                  <a:lnTo>
                    <a:pt x="30213" y="8382"/>
                  </a:lnTo>
                  <a:lnTo>
                    <a:pt x="30340" y="8001"/>
                  </a:lnTo>
                  <a:lnTo>
                    <a:pt x="30238" y="6985"/>
                  </a:lnTo>
                  <a:lnTo>
                    <a:pt x="30213" y="6858"/>
                  </a:lnTo>
                  <a:lnTo>
                    <a:pt x="29946" y="5765"/>
                  </a:lnTo>
                  <a:lnTo>
                    <a:pt x="29819" y="6578"/>
                  </a:lnTo>
                  <a:lnTo>
                    <a:pt x="29908" y="5588"/>
                  </a:lnTo>
                  <a:lnTo>
                    <a:pt x="29946" y="5765"/>
                  </a:lnTo>
                  <a:lnTo>
                    <a:pt x="29972" y="5588"/>
                  </a:lnTo>
                  <a:lnTo>
                    <a:pt x="30086" y="4826"/>
                  </a:lnTo>
                  <a:lnTo>
                    <a:pt x="30010" y="3937"/>
                  </a:lnTo>
                  <a:lnTo>
                    <a:pt x="29743" y="3556"/>
                  </a:lnTo>
                  <a:lnTo>
                    <a:pt x="30721" y="0"/>
                  </a:lnTo>
                  <a:lnTo>
                    <a:pt x="29984" y="1905"/>
                  </a:lnTo>
                  <a:lnTo>
                    <a:pt x="28600" y="6223"/>
                  </a:lnTo>
                  <a:lnTo>
                    <a:pt x="28727" y="6223"/>
                  </a:lnTo>
                  <a:lnTo>
                    <a:pt x="29362" y="6350"/>
                  </a:lnTo>
                  <a:lnTo>
                    <a:pt x="29692" y="6515"/>
                  </a:lnTo>
                  <a:lnTo>
                    <a:pt x="28676" y="10795"/>
                  </a:lnTo>
                  <a:lnTo>
                    <a:pt x="28587" y="8636"/>
                  </a:lnTo>
                  <a:lnTo>
                    <a:pt x="28714" y="6604"/>
                  </a:lnTo>
                  <a:lnTo>
                    <a:pt x="28600" y="6223"/>
                  </a:lnTo>
                  <a:lnTo>
                    <a:pt x="28536" y="5969"/>
                  </a:lnTo>
                  <a:lnTo>
                    <a:pt x="28511" y="5842"/>
                  </a:lnTo>
                  <a:lnTo>
                    <a:pt x="28384" y="5334"/>
                  </a:lnTo>
                  <a:lnTo>
                    <a:pt x="28295" y="4572"/>
                  </a:lnTo>
                  <a:lnTo>
                    <a:pt x="28346" y="3937"/>
                  </a:lnTo>
                  <a:lnTo>
                    <a:pt x="28371" y="3302"/>
                  </a:lnTo>
                  <a:lnTo>
                    <a:pt x="28219" y="3556"/>
                  </a:lnTo>
                  <a:lnTo>
                    <a:pt x="28054" y="3937"/>
                  </a:lnTo>
                  <a:lnTo>
                    <a:pt x="28028" y="3810"/>
                  </a:lnTo>
                  <a:lnTo>
                    <a:pt x="27889" y="3175"/>
                  </a:lnTo>
                  <a:lnTo>
                    <a:pt x="27749" y="3175"/>
                  </a:lnTo>
                  <a:lnTo>
                    <a:pt x="27901" y="1905"/>
                  </a:lnTo>
                  <a:lnTo>
                    <a:pt x="27914" y="1778"/>
                  </a:lnTo>
                  <a:lnTo>
                    <a:pt x="28016" y="889"/>
                  </a:lnTo>
                  <a:lnTo>
                    <a:pt x="27762" y="1219"/>
                  </a:lnTo>
                  <a:lnTo>
                    <a:pt x="27762" y="1905"/>
                  </a:lnTo>
                  <a:lnTo>
                    <a:pt x="27673" y="3175"/>
                  </a:lnTo>
                  <a:lnTo>
                    <a:pt x="27470" y="3302"/>
                  </a:lnTo>
                  <a:lnTo>
                    <a:pt x="27305" y="3429"/>
                  </a:lnTo>
                  <a:lnTo>
                    <a:pt x="27533" y="2286"/>
                  </a:lnTo>
                  <a:lnTo>
                    <a:pt x="27762" y="1905"/>
                  </a:lnTo>
                  <a:lnTo>
                    <a:pt x="27762" y="1219"/>
                  </a:lnTo>
                  <a:lnTo>
                    <a:pt x="27317" y="1778"/>
                  </a:lnTo>
                  <a:lnTo>
                    <a:pt x="27076" y="1651"/>
                  </a:lnTo>
                  <a:lnTo>
                    <a:pt x="26644" y="4572"/>
                  </a:lnTo>
                  <a:lnTo>
                    <a:pt x="26377" y="4064"/>
                  </a:lnTo>
                  <a:lnTo>
                    <a:pt x="26339" y="6337"/>
                  </a:lnTo>
                  <a:lnTo>
                    <a:pt x="26581" y="6134"/>
                  </a:lnTo>
                  <a:lnTo>
                    <a:pt x="26530" y="6908"/>
                  </a:lnTo>
                  <a:lnTo>
                    <a:pt x="26733" y="6007"/>
                  </a:lnTo>
                  <a:lnTo>
                    <a:pt x="26784" y="5842"/>
                  </a:lnTo>
                  <a:lnTo>
                    <a:pt x="26733" y="6096"/>
                  </a:lnTo>
                  <a:lnTo>
                    <a:pt x="26911" y="5969"/>
                  </a:lnTo>
                  <a:lnTo>
                    <a:pt x="27419" y="5969"/>
                  </a:lnTo>
                  <a:lnTo>
                    <a:pt x="26581" y="8636"/>
                  </a:lnTo>
                  <a:lnTo>
                    <a:pt x="26530" y="6985"/>
                  </a:lnTo>
                  <a:lnTo>
                    <a:pt x="25450" y="11557"/>
                  </a:lnTo>
                  <a:lnTo>
                    <a:pt x="25514" y="10414"/>
                  </a:lnTo>
                  <a:lnTo>
                    <a:pt x="25527" y="10287"/>
                  </a:lnTo>
                  <a:lnTo>
                    <a:pt x="25577" y="9525"/>
                  </a:lnTo>
                  <a:lnTo>
                    <a:pt x="25704" y="7620"/>
                  </a:lnTo>
                  <a:lnTo>
                    <a:pt x="25590" y="6731"/>
                  </a:lnTo>
                  <a:lnTo>
                    <a:pt x="25463" y="5969"/>
                  </a:lnTo>
                  <a:lnTo>
                    <a:pt x="25463" y="4191"/>
                  </a:lnTo>
                  <a:lnTo>
                    <a:pt x="25628" y="2667"/>
                  </a:lnTo>
                  <a:lnTo>
                    <a:pt x="24574" y="4191"/>
                  </a:lnTo>
                  <a:lnTo>
                    <a:pt x="23571" y="3429"/>
                  </a:lnTo>
                  <a:lnTo>
                    <a:pt x="22288" y="8509"/>
                  </a:lnTo>
                  <a:lnTo>
                    <a:pt x="22174" y="8890"/>
                  </a:lnTo>
                  <a:lnTo>
                    <a:pt x="21894" y="9525"/>
                  </a:lnTo>
                  <a:lnTo>
                    <a:pt x="21932" y="9271"/>
                  </a:lnTo>
                  <a:lnTo>
                    <a:pt x="22174" y="7493"/>
                  </a:lnTo>
                  <a:lnTo>
                    <a:pt x="22123" y="6477"/>
                  </a:lnTo>
                  <a:lnTo>
                    <a:pt x="21653" y="5842"/>
                  </a:lnTo>
                  <a:lnTo>
                    <a:pt x="21361" y="5461"/>
                  </a:lnTo>
                  <a:lnTo>
                    <a:pt x="21272" y="5994"/>
                  </a:lnTo>
                  <a:lnTo>
                    <a:pt x="21209" y="6286"/>
                  </a:lnTo>
                  <a:lnTo>
                    <a:pt x="21132" y="6731"/>
                  </a:lnTo>
                  <a:lnTo>
                    <a:pt x="20675" y="9271"/>
                  </a:lnTo>
                  <a:lnTo>
                    <a:pt x="20561" y="8636"/>
                  </a:lnTo>
                  <a:lnTo>
                    <a:pt x="20447" y="8001"/>
                  </a:lnTo>
                  <a:lnTo>
                    <a:pt x="20535" y="7239"/>
                  </a:lnTo>
                  <a:lnTo>
                    <a:pt x="21170" y="6350"/>
                  </a:lnTo>
                  <a:lnTo>
                    <a:pt x="21272" y="5994"/>
                  </a:lnTo>
                  <a:lnTo>
                    <a:pt x="20637" y="6350"/>
                  </a:lnTo>
                  <a:lnTo>
                    <a:pt x="20840" y="5588"/>
                  </a:lnTo>
                  <a:lnTo>
                    <a:pt x="20764" y="4953"/>
                  </a:lnTo>
                  <a:lnTo>
                    <a:pt x="20027" y="3810"/>
                  </a:lnTo>
                  <a:lnTo>
                    <a:pt x="17233" y="8636"/>
                  </a:lnTo>
                  <a:lnTo>
                    <a:pt x="16903" y="7747"/>
                  </a:lnTo>
                  <a:lnTo>
                    <a:pt x="16383" y="6350"/>
                  </a:lnTo>
                  <a:lnTo>
                    <a:pt x="16383" y="7747"/>
                  </a:lnTo>
                  <a:lnTo>
                    <a:pt x="14922" y="3937"/>
                  </a:lnTo>
                  <a:lnTo>
                    <a:pt x="11836" y="10287"/>
                  </a:lnTo>
                  <a:lnTo>
                    <a:pt x="11303" y="7493"/>
                  </a:lnTo>
                  <a:lnTo>
                    <a:pt x="10718" y="4445"/>
                  </a:lnTo>
                  <a:lnTo>
                    <a:pt x="10325" y="3302"/>
                  </a:lnTo>
                  <a:lnTo>
                    <a:pt x="9918" y="5588"/>
                  </a:lnTo>
                  <a:lnTo>
                    <a:pt x="9283" y="7493"/>
                  </a:lnTo>
                  <a:lnTo>
                    <a:pt x="9639" y="4445"/>
                  </a:lnTo>
                  <a:lnTo>
                    <a:pt x="8521" y="7874"/>
                  </a:lnTo>
                  <a:lnTo>
                    <a:pt x="7315" y="10414"/>
                  </a:lnTo>
                  <a:lnTo>
                    <a:pt x="7531" y="8001"/>
                  </a:lnTo>
                  <a:lnTo>
                    <a:pt x="7620" y="6985"/>
                  </a:lnTo>
                  <a:lnTo>
                    <a:pt x="8242" y="0"/>
                  </a:lnTo>
                  <a:lnTo>
                    <a:pt x="6515" y="4699"/>
                  </a:lnTo>
                  <a:lnTo>
                    <a:pt x="6413" y="5461"/>
                  </a:lnTo>
                  <a:lnTo>
                    <a:pt x="6299" y="6985"/>
                  </a:lnTo>
                  <a:lnTo>
                    <a:pt x="5981" y="6477"/>
                  </a:lnTo>
                  <a:lnTo>
                    <a:pt x="4927" y="8001"/>
                  </a:lnTo>
                  <a:lnTo>
                    <a:pt x="4902" y="7747"/>
                  </a:lnTo>
                  <a:lnTo>
                    <a:pt x="5346" y="5588"/>
                  </a:lnTo>
                  <a:lnTo>
                    <a:pt x="4902" y="7721"/>
                  </a:lnTo>
                  <a:lnTo>
                    <a:pt x="5029" y="5842"/>
                  </a:lnTo>
                  <a:lnTo>
                    <a:pt x="5156" y="4953"/>
                  </a:lnTo>
                  <a:lnTo>
                    <a:pt x="3822" y="7620"/>
                  </a:lnTo>
                  <a:lnTo>
                    <a:pt x="3390" y="6578"/>
                  </a:lnTo>
                  <a:lnTo>
                    <a:pt x="3492" y="5715"/>
                  </a:lnTo>
                  <a:lnTo>
                    <a:pt x="4889" y="1143"/>
                  </a:lnTo>
                  <a:lnTo>
                    <a:pt x="3911" y="635"/>
                  </a:lnTo>
                  <a:lnTo>
                    <a:pt x="3429" y="1270"/>
                  </a:lnTo>
                  <a:lnTo>
                    <a:pt x="2197" y="5080"/>
                  </a:lnTo>
                  <a:lnTo>
                    <a:pt x="2095" y="6350"/>
                  </a:lnTo>
                  <a:lnTo>
                    <a:pt x="2247" y="6477"/>
                  </a:lnTo>
                  <a:lnTo>
                    <a:pt x="2273" y="8001"/>
                  </a:lnTo>
                  <a:lnTo>
                    <a:pt x="2146" y="8890"/>
                  </a:lnTo>
                  <a:lnTo>
                    <a:pt x="2032" y="9271"/>
                  </a:lnTo>
                  <a:lnTo>
                    <a:pt x="1714" y="9779"/>
                  </a:lnTo>
                  <a:lnTo>
                    <a:pt x="1612" y="10033"/>
                  </a:lnTo>
                  <a:lnTo>
                    <a:pt x="863" y="14732"/>
                  </a:lnTo>
                  <a:lnTo>
                    <a:pt x="127" y="18453"/>
                  </a:lnTo>
                  <a:lnTo>
                    <a:pt x="0" y="20828"/>
                  </a:lnTo>
                  <a:lnTo>
                    <a:pt x="241" y="23114"/>
                  </a:lnTo>
                  <a:lnTo>
                    <a:pt x="1270" y="20320"/>
                  </a:lnTo>
                  <a:lnTo>
                    <a:pt x="1117" y="22606"/>
                  </a:lnTo>
                  <a:lnTo>
                    <a:pt x="660" y="22720"/>
                  </a:lnTo>
                  <a:lnTo>
                    <a:pt x="558" y="25019"/>
                  </a:lnTo>
                  <a:lnTo>
                    <a:pt x="1422" y="21717"/>
                  </a:lnTo>
                  <a:lnTo>
                    <a:pt x="1295" y="24384"/>
                  </a:lnTo>
                  <a:lnTo>
                    <a:pt x="2032" y="21717"/>
                  </a:lnTo>
                  <a:lnTo>
                    <a:pt x="2247" y="20942"/>
                  </a:lnTo>
                  <a:lnTo>
                    <a:pt x="2349" y="20447"/>
                  </a:lnTo>
                  <a:lnTo>
                    <a:pt x="2400" y="20320"/>
                  </a:lnTo>
                  <a:lnTo>
                    <a:pt x="2527" y="19913"/>
                  </a:lnTo>
                  <a:lnTo>
                    <a:pt x="2527" y="20053"/>
                  </a:lnTo>
                  <a:lnTo>
                    <a:pt x="2641" y="19812"/>
                  </a:lnTo>
                  <a:lnTo>
                    <a:pt x="3009" y="19050"/>
                  </a:lnTo>
                  <a:lnTo>
                    <a:pt x="2870" y="21844"/>
                  </a:lnTo>
                  <a:lnTo>
                    <a:pt x="2628" y="23114"/>
                  </a:lnTo>
                  <a:lnTo>
                    <a:pt x="3238" y="21209"/>
                  </a:lnTo>
                  <a:lnTo>
                    <a:pt x="3073" y="22606"/>
                  </a:lnTo>
                  <a:lnTo>
                    <a:pt x="2971" y="23012"/>
                  </a:lnTo>
                  <a:lnTo>
                    <a:pt x="3213" y="22352"/>
                  </a:lnTo>
                  <a:lnTo>
                    <a:pt x="3581" y="23241"/>
                  </a:lnTo>
                  <a:lnTo>
                    <a:pt x="3784" y="22352"/>
                  </a:lnTo>
                  <a:lnTo>
                    <a:pt x="4025" y="21209"/>
                  </a:lnTo>
                  <a:lnTo>
                    <a:pt x="4114" y="20828"/>
                  </a:lnTo>
                  <a:lnTo>
                    <a:pt x="4013" y="23495"/>
                  </a:lnTo>
                  <a:lnTo>
                    <a:pt x="4991" y="20828"/>
                  </a:lnTo>
                  <a:lnTo>
                    <a:pt x="5219" y="20193"/>
                  </a:lnTo>
                  <a:lnTo>
                    <a:pt x="4521" y="24765"/>
                  </a:lnTo>
                  <a:lnTo>
                    <a:pt x="4838" y="23583"/>
                  </a:lnTo>
                  <a:lnTo>
                    <a:pt x="5588" y="21336"/>
                  </a:lnTo>
                  <a:lnTo>
                    <a:pt x="5880" y="21082"/>
                  </a:lnTo>
                  <a:lnTo>
                    <a:pt x="4572" y="26543"/>
                  </a:lnTo>
                  <a:lnTo>
                    <a:pt x="6858" y="21590"/>
                  </a:lnTo>
                  <a:lnTo>
                    <a:pt x="5867" y="27432"/>
                  </a:lnTo>
                  <a:lnTo>
                    <a:pt x="6959" y="22606"/>
                  </a:lnTo>
                  <a:lnTo>
                    <a:pt x="7531" y="25527"/>
                  </a:lnTo>
                  <a:lnTo>
                    <a:pt x="8585" y="22860"/>
                  </a:lnTo>
                  <a:lnTo>
                    <a:pt x="8559" y="22987"/>
                  </a:lnTo>
                  <a:lnTo>
                    <a:pt x="8445" y="24003"/>
                  </a:lnTo>
                  <a:lnTo>
                    <a:pt x="8521" y="24130"/>
                  </a:lnTo>
                  <a:lnTo>
                    <a:pt x="8572" y="26797"/>
                  </a:lnTo>
                  <a:lnTo>
                    <a:pt x="9207" y="22860"/>
                  </a:lnTo>
                  <a:lnTo>
                    <a:pt x="9334" y="22606"/>
                  </a:lnTo>
                  <a:lnTo>
                    <a:pt x="9944" y="21844"/>
                  </a:lnTo>
                  <a:lnTo>
                    <a:pt x="10020" y="21590"/>
                  </a:lnTo>
                  <a:lnTo>
                    <a:pt x="10160" y="21082"/>
                  </a:lnTo>
                  <a:lnTo>
                    <a:pt x="10414" y="20193"/>
                  </a:lnTo>
                  <a:lnTo>
                    <a:pt x="10629" y="19431"/>
                  </a:lnTo>
                  <a:lnTo>
                    <a:pt x="10541" y="22352"/>
                  </a:lnTo>
                  <a:lnTo>
                    <a:pt x="10414" y="23444"/>
                  </a:lnTo>
                  <a:lnTo>
                    <a:pt x="9639" y="24130"/>
                  </a:lnTo>
                  <a:lnTo>
                    <a:pt x="9220" y="27940"/>
                  </a:lnTo>
                  <a:lnTo>
                    <a:pt x="9702" y="24638"/>
                  </a:lnTo>
                  <a:lnTo>
                    <a:pt x="10502" y="24765"/>
                  </a:lnTo>
                  <a:lnTo>
                    <a:pt x="10515" y="24638"/>
                  </a:lnTo>
                  <a:lnTo>
                    <a:pt x="10756" y="21971"/>
                  </a:lnTo>
                  <a:lnTo>
                    <a:pt x="10744" y="24511"/>
                  </a:lnTo>
                  <a:lnTo>
                    <a:pt x="10883" y="23241"/>
                  </a:lnTo>
                  <a:lnTo>
                    <a:pt x="10553" y="26543"/>
                  </a:lnTo>
                  <a:lnTo>
                    <a:pt x="11112" y="23241"/>
                  </a:lnTo>
                  <a:lnTo>
                    <a:pt x="11315" y="21971"/>
                  </a:lnTo>
                  <a:lnTo>
                    <a:pt x="11379" y="21590"/>
                  </a:lnTo>
                  <a:lnTo>
                    <a:pt x="11010" y="25781"/>
                  </a:lnTo>
                  <a:lnTo>
                    <a:pt x="11772" y="22733"/>
                  </a:lnTo>
                  <a:lnTo>
                    <a:pt x="11772" y="25654"/>
                  </a:lnTo>
                  <a:lnTo>
                    <a:pt x="11188" y="27559"/>
                  </a:lnTo>
                  <a:lnTo>
                    <a:pt x="11899" y="26162"/>
                  </a:lnTo>
                  <a:lnTo>
                    <a:pt x="11976" y="26720"/>
                  </a:lnTo>
                  <a:lnTo>
                    <a:pt x="12026" y="26035"/>
                  </a:lnTo>
                  <a:lnTo>
                    <a:pt x="12153" y="25196"/>
                  </a:lnTo>
                  <a:lnTo>
                    <a:pt x="12484" y="23583"/>
                  </a:lnTo>
                  <a:lnTo>
                    <a:pt x="12611" y="23368"/>
                  </a:lnTo>
                  <a:lnTo>
                    <a:pt x="13131" y="22733"/>
                  </a:lnTo>
                  <a:lnTo>
                    <a:pt x="13335" y="22479"/>
                  </a:lnTo>
                  <a:lnTo>
                    <a:pt x="12433" y="26162"/>
                  </a:lnTo>
                  <a:lnTo>
                    <a:pt x="12319" y="28321"/>
                  </a:lnTo>
                  <a:lnTo>
                    <a:pt x="12814" y="27559"/>
                  </a:lnTo>
                  <a:lnTo>
                    <a:pt x="12928" y="27305"/>
                  </a:lnTo>
                  <a:lnTo>
                    <a:pt x="13754" y="24003"/>
                  </a:lnTo>
                  <a:lnTo>
                    <a:pt x="14033" y="24130"/>
                  </a:lnTo>
                  <a:lnTo>
                    <a:pt x="13931" y="25273"/>
                  </a:lnTo>
                  <a:lnTo>
                    <a:pt x="13804" y="25781"/>
                  </a:lnTo>
                  <a:lnTo>
                    <a:pt x="14351" y="24003"/>
                  </a:lnTo>
                  <a:lnTo>
                    <a:pt x="14706" y="22860"/>
                  </a:lnTo>
                  <a:lnTo>
                    <a:pt x="15138" y="25908"/>
                  </a:lnTo>
                  <a:lnTo>
                    <a:pt x="16014" y="22860"/>
                  </a:lnTo>
                  <a:lnTo>
                    <a:pt x="16116" y="22479"/>
                  </a:lnTo>
                  <a:lnTo>
                    <a:pt x="16230" y="22098"/>
                  </a:lnTo>
                  <a:lnTo>
                    <a:pt x="16154" y="23114"/>
                  </a:lnTo>
                  <a:lnTo>
                    <a:pt x="16294" y="22098"/>
                  </a:lnTo>
                  <a:lnTo>
                    <a:pt x="16357" y="21590"/>
                  </a:lnTo>
                  <a:lnTo>
                    <a:pt x="16637" y="19431"/>
                  </a:lnTo>
                  <a:lnTo>
                    <a:pt x="16687" y="19050"/>
                  </a:lnTo>
                  <a:lnTo>
                    <a:pt x="16852" y="17780"/>
                  </a:lnTo>
                  <a:lnTo>
                    <a:pt x="17119" y="17780"/>
                  </a:lnTo>
                  <a:lnTo>
                    <a:pt x="17691" y="15494"/>
                  </a:lnTo>
                  <a:lnTo>
                    <a:pt x="17424" y="17907"/>
                  </a:lnTo>
                  <a:lnTo>
                    <a:pt x="76619" y="17907"/>
                  </a:lnTo>
                  <a:lnTo>
                    <a:pt x="76695" y="17526"/>
                  </a:lnTo>
                  <a:lnTo>
                    <a:pt x="77698" y="11938"/>
                  </a:lnTo>
                  <a:close/>
                </a:path>
                <a:path w="434340" h="81915">
                  <a:moveTo>
                    <a:pt x="78117" y="16852"/>
                  </a:moveTo>
                  <a:lnTo>
                    <a:pt x="77635" y="18453"/>
                  </a:lnTo>
                  <a:lnTo>
                    <a:pt x="78117" y="16852"/>
                  </a:lnTo>
                  <a:close/>
                </a:path>
                <a:path w="434340" h="81915">
                  <a:moveTo>
                    <a:pt x="79641" y="13970"/>
                  </a:moveTo>
                  <a:lnTo>
                    <a:pt x="79324" y="13843"/>
                  </a:lnTo>
                  <a:lnTo>
                    <a:pt x="78536" y="14097"/>
                  </a:lnTo>
                  <a:lnTo>
                    <a:pt x="78028" y="16002"/>
                  </a:lnTo>
                  <a:lnTo>
                    <a:pt x="78270" y="15494"/>
                  </a:lnTo>
                  <a:lnTo>
                    <a:pt x="78549" y="14732"/>
                  </a:lnTo>
                  <a:lnTo>
                    <a:pt x="78460" y="15748"/>
                  </a:lnTo>
                  <a:lnTo>
                    <a:pt x="78117" y="16852"/>
                  </a:lnTo>
                  <a:lnTo>
                    <a:pt x="78930" y="15621"/>
                  </a:lnTo>
                  <a:lnTo>
                    <a:pt x="79311" y="14732"/>
                  </a:lnTo>
                  <a:lnTo>
                    <a:pt x="79641" y="13970"/>
                  </a:lnTo>
                  <a:close/>
                </a:path>
                <a:path w="434340" h="81915">
                  <a:moveTo>
                    <a:pt x="80772" y="14376"/>
                  </a:moveTo>
                  <a:lnTo>
                    <a:pt x="80645" y="13271"/>
                  </a:lnTo>
                  <a:lnTo>
                    <a:pt x="80175" y="14846"/>
                  </a:lnTo>
                  <a:lnTo>
                    <a:pt x="80403" y="15113"/>
                  </a:lnTo>
                  <a:lnTo>
                    <a:pt x="80429" y="16421"/>
                  </a:lnTo>
                  <a:lnTo>
                    <a:pt x="80632" y="16014"/>
                  </a:lnTo>
                  <a:lnTo>
                    <a:pt x="80772" y="14376"/>
                  </a:lnTo>
                  <a:close/>
                </a:path>
                <a:path w="434340" h="81915">
                  <a:moveTo>
                    <a:pt x="83185" y="19659"/>
                  </a:moveTo>
                  <a:lnTo>
                    <a:pt x="82867" y="20955"/>
                  </a:lnTo>
                  <a:lnTo>
                    <a:pt x="83096" y="20701"/>
                  </a:lnTo>
                  <a:lnTo>
                    <a:pt x="83185" y="19659"/>
                  </a:lnTo>
                  <a:close/>
                </a:path>
                <a:path w="434340" h="81915">
                  <a:moveTo>
                    <a:pt x="83705" y="16891"/>
                  </a:moveTo>
                  <a:lnTo>
                    <a:pt x="83362" y="17272"/>
                  </a:lnTo>
                  <a:lnTo>
                    <a:pt x="83185" y="19659"/>
                  </a:lnTo>
                  <a:lnTo>
                    <a:pt x="83439" y="18669"/>
                  </a:lnTo>
                  <a:lnTo>
                    <a:pt x="83477" y="18542"/>
                  </a:lnTo>
                  <a:lnTo>
                    <a:pt x="83375" y="19558"/>
                  </a:lnTo>
                  <a:lnTo>
                    <a:pt x="83515" y="18415"/>
                  </a:lnTo>
                  <a:lnTo>
                    <a:pt x="83705" y="16891"/>
                  </a:lnTo>
                  <a:close/>
                </a:path>
                <a:path w="434340" h="81915">
                  <a:moveTo>
                    <a:pt x="86080" y="38887"/>
                  </a:moveTo>
                  <a:lnTo>
                    <a:pt x="85763" y="39751"/>
                  </a:lnTo>
                  <a:lnTo>
                    <a:pt x="86029" y="39281"/>
                  </a:lnTo>
                  <a:lnTo>
                    <a:pt x="86080" y="38887"/>
                  </a:lnTo>
                  <a:close/>
                </a:path>
                <a:path w="434340" h="81915">
                  <a:moveTo>
                    <a:pt x="90893" y="40449"/>
                  </a:moveTo>
                  <a:lnTo>
                    <a:pt x="90385" y="39928"/>
                  </a:lnTo>
                  <a:lnTo>
                    <a:pt x="90500" y="40233"/>
                  </a:lnTo>
                  <a:lnTo>
                    <a:pt x="90690" y="40424"/>
                  </a:lnTo>
                  <a:lnTo>
                    <a:pt x="90893" y="40449"/>
                  </a:lnTo>
                  <a:close/>
                </a:path>
                <a:path w="434340" h="81915">
                  <a:moveTo>
                    <a:pt x="90957" y="40462"/>
                  </a:moveTo>
                  <a:close/>
                </a:path>
                <a:path w="434340" h="81915">
                  <a:moveTo>
                    <a:pt x="91300" y="17449"/>
                  </a:moveTo>
                  <a:lnTo>
                    <a:pt x="91186" y="16979"/>
                  </a:lnTo>
                  <a:lnTo>
                    <a:pt x="91173" y="17208"/>
                  </a:lnTo>
                  <a:lnTo>
                    <a:pt x="91160" y="17576"/>
                  </a:lnTo>
                  <a:lnTo>
                    <a:pt x="91300" y="17449"/>
                  </a:lnTo>
                  <a:close/>
                </a:path>
                <a:path w="434340" h="81915">
                  <a:moveTo>
                    <a:pt x="92760" y="13601"/>
                  </a:moveTo>
                  <a:lnTo>
                    <a:pt x="92278" y="14528"/>
                  </a:lnTo>
                  <a:lnTo>
                    <a:pt x="91821" y="17792"/>
                  </a:lnTo>
                  <a:lnTo>
                    <a:pt x="92100" y="17246"/>
                  </a:lnTo>
                  <a:lnTo>
                    <a:pt x="92760" y="13601"/>
                  </a:lnTo>
                  <a:close/>
                </a:path>
                <a:path w="434340" h="81915">
                  <a:moveTo>
                    <a:pt x="94907" y="16929"/>
                  </a:moveTo>
                  <a:lnTo>
                    <a:pt x="94805" y="17119"/>
                  </a:lnTo>
                  <a:lnTo>
                    <a:pt x="94678" y="17665"/>
                  </a:lnTo>
                  <a:lnTo>
                    <a:pt x="94907" y="16929"/>
                  </a:lnTo>
                  <a:close/>
                </a:path>
                <a:path w="434340" h="81915">
                  <a:moveTo>
                    <a:pt x="97904" y="38379"/>
                  </a:moveTo>
                  <a:lnTo>
                    <a:pt x="97688" y="38989"/>
                  </a:lnTo>
                  <a:lnTo>
                    <a:pt x="97574" y="40259"/>
                  </a:lnTo>
                  <a:lnTo>
                    <a:pt x="97904" y="38379"/>
                  </a:lnTo>
                  <a:close/>
                </a:path>
                <a:path w="434340" h="81915">
                  <a:moveTo>
                    <a:pt x="102196" y="38773"/>
                  </a:moveTo>
                  <a:lnTo>
                    <a:pt x="101815" y="39420"/>
                  </a:lnTo>
                  <a:lnTo>
                    <a:pt x="101981" y="39217"/>
                  </a:lnTo>
                  <a:lnTo>
                    <a:pt x="102196" y="38773"/>
                  </a:lnTo>
                  <a:close/>
                </a:path>
                <a:path w="434340" h="81915">
                  <a:moveTo>
                    <a:pt x="102603" y="37630"/>
                  </a:moveTo>
                  <a:lnTo>
                    <a:pt x="102539" y="37973"/>
                  </a:lnTo>
                  <a:lnTo>
                    <a:pt x="102603" y="37630"/>
                  </a:lnTo>
                  <a:close/>
                </a:path>
                <a:path w="434340" h="81915">
                  <a:moveTo>
                    <a:pt x="102870" y="37465"/>
                  </a:moveTo>
                  <a:lnTo>
                    <a:pt x="102577" y="37973"/>
                  </a:lnTo>
                  <a:lnTo>
                    <a:pt x="102489" y="38100"/>
                  </a:lnTo>
                  <a:lnTo>
                    <a:pt x="102196" y="38862"/>
                  </a:lnTo>
                  <a:lnTo>
                    <a:pt x="102412" y="38735"/>
                  </a:lnTo>
                  <a:lnTo>
                    <a:pt x="102527" y="39624"/>
                  </a:lnTo>
                  <a:lnTo>
                    <a:pt x="102666" y="38735"/>
                  </a:lnTo>
                  <a:lnTo>
                    <a:pt x="102870" y="37465"/>
                  </a:lnTo>
                  <a:close/>
                </a:path>
                <a:path w="434340" h="81915">
                  <a:moveTo>
                    <a:pt x="104038" y="12192"/>
                  </a:moveTo>
                  <a:lnTo>
                    <a:pt x="103060" y="14097"/>
                  </a:lnTo>
                  <a:lnTo>
                    <a:pt x="102857" y="16281"/>
                  </a:lnTo>
                  <a:lnTo>
                    <a:pt x="102895" y="16154"/>
                  </a:lnTo>
                  <a:lnTo>
                    <a:pt x="102819" y="16637"/>
                  </a:lnTo>
                  <a:lnTo>
                    <a:pt x="102857" y="16281"/>
                  </a:lnTo>
                  <a:lnTo>
                    <a:pt x="102730" y="16637"/>
                  </a:lnTo>
                  <a:lnTo>
                    <a:pt x="102108" y="18288"/>
                  </a:lnTo>
                  <a:lnTo>
                    <a:pt x="103225" y="17018"/>
                  </a:lnTo>
                  <a:lnTo>
                    <a:pt x="103339" y="16510"/>
                  </a:lnTo>
                  <a:lnTo>
                    <a:pt x="103428" y="16002"/>
                  </a:lnTo>
                  <a:lnTo>
                    <a:pt x="104038" y="12192"/>
                  </a:lnTo>
                  <a:close/>
                </a:path>
                <a:path w="434340" h="81915">
                  <a:moveTo>
                    <a:pt x="104749" y="21336"/>
                  </a:moveTo>
                  <a:lnTo>
                    <a:pt x="104724" y="20701"/>
                  </a:lnTo>
                  <a:lnTo>
                    <a:pt x="104533" y="22072"/>
                  </a:lnTo>
                  <a:lnTo>
                    <a:pt x="104749" y="21336"/>
                  </a:lnTo>
                  <a:close/>
                </a:path>
                <a:path w="434340" h="81915">
                  <a:moveTo>
                    <a:pt x="105397" y="19342"/>
                  </a:moveTo>
                  <a:lnTo>
                    <a:pt x="105283" y="18923"/>
                  </a:lnTo>
                  <a:lnTo>
                    <a:pt x="105308" y="19189"/>
                  </a:lnTo>
                  <a:lnTo>
                    <a:pt x="105397" y="19342"/>
                  </a:lnTo>
                  <a:close/>
                </a:path>
                <a:path w="434340" h="81915">
                  <a:moveTo>
                    <a:pt x="106413" y="37312"/>
                  </a:moveTo>
                  <a:lnTo>
                    <a:pt x="106273" y="37338"/>
                  </a:lnTo>
                  <a:lnTo>
                    <a:pt x="106413" y="37338"/>
                  </a:lnTo>
                  <a:close/>
                </a:path>
                <a:path w="434340" h="81915">
                  <a:moveTo>
                    <a:pt x="107442" y="13843"/>
                  </a:moveTo>
                  <a:lnTo>
                    <a:pt x="107238" y="14224"/>
                  </a:lnTo>
                  <a:lnTo>
                    <a:pt x="107442" y="14224"/>
                  </a:lnTo>
                  <a:lnTo>
                    <a:pt x="107442" y="13843"/>
                  </a:lnTo>
                  <a:close/>
                </a:path>
                <a:path w="434340" h="81915">
                  <a:moveTo>
                    <a:pt x="107556" y="14224"/>
                  </a:moveTo>
                  <a:lnTo>
                    <a:pt x="107442" y="14770"/>
                  </a:lnTo>
                  <a:lnTo>
                    <a:pt x="107556" y="14224"/>
                  </a:lnTo>
                  <a:close/>
                </a:path>
                <a:path w="434340" h="81915">
                  <a:moveTo>
                    <a:pt x="108991" y="14859"/>
                  </a:moveTo>
                  <a:lnTo>
                    <a:pt x="108623" y="15113"/>
                  </a:lnTo>
                  <a:lnTo>
                    <a:pt x="108648" y="15240"/>
                  </a:lnTo>
                  <a:lnTo>
                    <a:pt x="108800" y="15240"/>
                  </a:lnTo>
                  <a:lnTo>
                    <a:pt x="108991" y="14859"/>
                  </a:lnTo>
                  <a:close/>
                </a:path>
                <a:path w="434340" h="81915">
                  <a:moveTo>
                    <a:pt x="112369" y="34886"/>
                  </a:moveTo>
                  <a:lnTo>
                    <a:pt x="112268" y="34658"/>
                  </a:lnTo>
                  <a:lnTo>
                    <a:pt x="112153" y="34340"/>
                  </a:lnTo>
                  <a:lnTo>
                    <a:pt x="111937" y="34759"/>
                  </a:lnTo>
                  <a:lnTo>
                    <a:pt x="112014" y="35369"/>
                  </a:lnTo>
                  <a:lnTo>
                    <a:pt x="112166" y="35255"/>
                  </a:lnTo>
                  <a:lnTo>
                    <a:pt x="112369" y="34886"/>
                  </a:lnTo>
                  <a:close/>
                </a:path>
                <a:path w="434340" h="81915">
                  <a:moveTo>
                    <a:pt x="112915" y="33566"/>
                  </a:moveTo>
                  <a:lnTo>
                    <a:pt x="112725" y="34074"/>
                  </a:lnTo>
                  <a:lnTo>
                    <a:pt x="112534" y="34569"/>
                  </a:lnTo>
                  <a:lnTo>
                    <a:pt x="112369" y="34886"/>
                  </a:lnTo>
                  <a:lnTo>
                    <a:pt x="112496" y="35128"/>
                  </a:lnTo>
                  <a:lnTo>
                    <a:pt x="112623" y="35204"/>
                  </a:lnTo>
                  <a:lnTo>
                    <a:pt x="112915" y="33566"/>
                  </a:lnTo>
                  <a:close/>
                </a:path>
                <a:path w="434340" h="81915">
                  <a:moveTo>
                    <a:pt x="114020" y="17399"/>
                  </a:moveTo>
                  <a:lnTo>
                    <a:pt x="113639" y="18161"/>
                  </a:lnTo>
                  <a:lnTo>
                    <a:pt x="113538" y="19278"/>
                  </a:lnTo>
                  <a:lnTo>
                    <a:pt x="114020" y="17399"/>
                  </a:lnTo>
                  <a:close/>
                </a:path>
                <a:path w="434340" h="81915">
                  <a:moveTo>
                    <a:pt x="117144" y="36182"/>
                  </a:moveTo>
                  <a:lnTo>
                    <a:pt x="116598" y="36906"/>
                  </a:lnTo>
                  <a:lnTo>
                    <a:pt x="116598" y="38582"/>
                  </a:lnTo>
                  <a:lnTo>
                    <a:pt x="117144" y="36182"/>
                  </a:lnTo>
                  <a:close/>
                </a:path>
                <a:path w="434340" h="81915">
                  <a:moveTo>
                    <a:pt x="117170" y="19177"/>
                  </a:moveTo>
                  <a:lnTo>
                    <a:pt x="116471" y="21463"/>
                  </a:lnTo>
                  <a:lnTo>
                    <a:pt x="117030" y="21170"/>
                  </a:lnTo>
                  <a:lnTo>
                    <a:pt x="117170" y="19177"/>
                  </a:lnTo>
                  <a:close/>
                </a:path>
                <a:path w="434340" h="81915">
                  <a:moveTo>
                    <a:pt x="117436" y="38862"/>
                  </a:moveTo>
                  <a:lnTo>
                    <a:pt x="117309" y="36957"/>
                  </a:lnTo>
                  <a:lnTo>
                    <a:pt x="117195" y="35814"/>
                  </a:lnTo>
                  <a:lnTo>
                    <a:pt x="117144" y="36182"/>
                  </a:lnTo>
                  <a:lnTo>
                    <a:pt x="116852" y="39116"/>
                  </a:lnTo>
                  <a:lnTo>
                    <a:pt x="117436" y="38862"/>
                  </a:lnTo>
                  <a:close/>
                </a:path>
                <a:path w="434340" h="81915">
                  <a:moveTo>
                    <a:pt x="117462" y="20955"/>
                  </a:moveTo>
                  <a:lnTo>
                    <a:pt x="117055" y="21158"/>
                  </a:lnTo>
                  <a:lnTo>
                    <a:pt x="116967" y="22720"/>
                  </a:lnTo>
                  <a:lnTo>
                    <a:pt x="117462" y="20955"/>
                  </a:lnTo>
                  <a:close/>
                </a:path>
                <a:path w="434340" h="81915">
                  <a:moveTo>
                    <a:pt x="118351" y="17462"/>
                  </a:moveTo>
                  <a:lnTo>
                    <a:pt x="117716" y="18338"/>
                  </a:lnTo>
                  <a:lnTo>
                    <a:pt x="118160" y="17818"/>
                  </a:lnTo>
                  <a:lnTo>
                    <a:pt x="118351" y="17462"/>
                  </a:lnTo>
                  <a:close/>
                </a:path>
                <a:path w="434340" h="81915">
                  <a:moveTo>
                    <a:pt x="122415" y="21107"/>
                  </a:moveTo>
                  <a:lnTo>
                    <a:pt x="122072" y="21437"/>
                  </a:lnTo>
                  <a:lnTo>
                    <a:pt x="122212" y="22136"/>
                  </a:lnTo>
                  <a:lnTo>
                    <a:pt x="122415" y="21107"/>
                  </a:lnTo>
                  <a:close/>
                </a:path>
                <a:path w="434340" h="81915">
                  <a:moveTo>
                    <a:pt x="128943" y="30810"/>
                  </a:moveTo>
                  <a:lnTo>
                    <a:pt x="128879" y="30988"/>
                  </a:lnTo>
                  <a:lnTo>
                    <a:pt x="128943" y="30810"/>
                  </a:lnTo>
                  <a:close/>
                </a:path>
                <a:path w="434340" h="81915">
                  <a:moveTo>
                    <a:pt x="129184" y="30060"/>
                  </a:moveTo>
                  <a:lnTo>
                    <a:pt x="129006" y="30353"/>
                  </a:lnTo>
                  <a:lnTo>
                    <a:pt x="128943" y="30810"/>
                  </a:lnTo>
                  <a:lnTo>
                    <a:pt x="129184" y="30060"/>
                  </a:lnTo>
                  <a:close/>
                </a:path>
                <a:path w="434340" h="81915">
                  <a:moveTo>
                    <a:pt x="129463" y="26949"/>
                  </a:moveTo>
                  <a:lnTo>
                    <a:pt x="129362" y="27432"/>
                  </a:lnTo>
                  <a:lnTo>
                    <a:pt x="129120" y="29476"/>
                  </a:lnTo>
                  <a:lnTo>
                    <a:pt x="129451" y="28321"/>
                  </a:lnTo>
                  <a:lnTo>
                    <a:pt x="129463" y="26949"/>
                  </a:lnTo>
                  <a:close/>
                </a:path>
                <a:path w="434340" h="81915">
                  <a:moveTo>
                    <a:pt x="130581" y="38074"/>
                  </a:moveTo>
                  <a:lnTo>
                    <a:pt x="130556" y="38354"/>
                  </a:lnTo>
                  <a:lnTo>
                    <a:pt x="130581" y="38074"/>
                  </a:lnTo>
                  <a:close/>
                </a:path>
                <a:path w="434340" h="81915">
                  <a:moveTo>
                    <a:pt x="130606" y="37782"/>
                  </a:moveTo>
                  <a:lnTo>
                    <a:pt x="130581" y="38074"/>
                  </a:lnTo>
                  <a:lnTo>
                    <a:pt x="130606" y="37782"/>
                  </a:lnTo>
                  <a:close/>
                </a:path>
                <a:path w="434340" h="81915">
                  <a:moveTo>
                    <a:pt x="132715" y="35941"/>
                  </a:moveTo>
                  <a:lnTo>
                    <a:pt x="132562" y="34417"/>
                  </a:lnTo>
                  <a:lnTo>
                    <a:pt x="132143" y="36703"/>
                  </a:lnTo>
                  <a:lnTo>
                    <a:pt x="132575" y="36576"/>
                  </a:lnTo>
                  <a:lnTo>
                    <a:pt x="132676" y="36195"/>
                  </a:lnTo>
                  <a:lnTo>
                    <a:pt x="132715" y="35941"/>
                  </a:lnTo>
                  <a:close/>
                </a:path>
                <a:path w="434340" h="81915">
                  <a:moveTo>
                    <a:pt x="135128" y="39382"/>
                  </a:moveTo>
                  <a:lnTo>
                    <a:pt x="134874" y="40640"/>
                  </a:lnTo>
                  <a:lnTo>
                    <a:pt x="134988" y="40132"/>
                  </a:lnTo>
                  <a:lnTo>
                    <a:pt x="135064" y="39751"/>
                  </a:lnTo>
                  <a:lnTo>
                    <a:pt x="135128" y="39408"/>
                  </a:lnTo>
                  <a:close/>
                </a:path>
                <a:path w="434340" h="81915">
                  <a:moveTo>
                    <a:pt x="136652" y="40894"/>
                  </a:moveTo>
                  <a:lnTo>
                    <a:pt x="136486" y="41148"/>
                  </a:lnTo>
                  <a:lnTo>
                    <a:pt x="136436" y="41935"/>
                  </a:lnTo>
                  <a:lnTo>
                    <a:pt x="136652" y="40894"/>
                  </a:lnTo>
                  <a:close/>
                </a:path>
                <a:path w="434340" h="81915">
                  <a:moveTo>
                    <a:pt x="136702" y="42672"/>
                  </a:moveTo>
                  <a:lnTo>
                    <a:pt x="136436" y="41935"/>
                  </a:lnTo>
                  <a:lnTo>
                    <a:pt x="136131" y="43434"/>
                  </a:lnTo>
                  <a:lnTo>
                    <a:pt x="136702" y="42672"/>
                  </a:lnTo>
                  <a:close/>
                </a:path>
                <a:path w="434340" h="81915">
                  <a:moveTo>
                    <a:pt x="137668" y="25806"/>
                  </a:moveTo>
                  <a:lnTo>
                    <a:pt x="137490" y="24638"/>
                  </a:lnTo>
                  <a:lnTo>
                    <a:pt x="137629" y="24015"/>
                  </a:lnTo>
                  <a:lnTo>
                    <a:pt x="137210" y="24993"/>
                  </a:lnTo>
                  <a:lnTo>
                    <a:pt x="137121" y="25234"/>
                  </a:lnTo>
                  <a:lnTo>
                    <a:pt x="137210" y="26263"/>
                  </a:lnTo>
                  <a:lnTo>
                    <a:pt x="137668" y="25806"/>
                  </a:lnTo>
                  <a:close/>
                </a:path>
                <a:path w="434340" h="81915">
                  <a:moveTo>
                    <a:pt x="137782" y="32296"/>
                  </a:moveTo>
                  <a:lnTo>
                    <a:pt x="137604" y="32639"/>
                  </a:lnTo>
                  <a:lnTo>
                    <a:pt x="137731" y="32639"/>
                  </a:lnTo>
                  <a:lnTo>
                    <a:pt x="137782" y="32296"/>
                  </a:lnTo>
                  <a:close/>
                </a:path>
                <a:path w="434340" h="81915">
                  <a:moveTo>
                    <a:pt x="137782" y="31445"/>
                  </a:moveTo>
                  <a:close/>
                </a:path>
                <a:path w="434340" h="81915">
                  <a:moveTo>
                    <a:pt x="138290" y="29083"/>
                  </a:moveTo>
                  <a:lnTo>
                    <a:pt x="137934" y="30480"/>
                  </a:lnTo>
                  <a:lnTo>
                    <a:pt x="137909" y="30607"/>
                  </a:lnTo>
                  <a:lnTo>
                    <a:pt x="137693" y="31496"/>
                  </a:lnTo>
                  <a:lnTo>
                    <a:pt x="137807" y="31267"/>
                  </a:lnTo>
                  <a:lnTo>
                    <a:pt x="137782" y="31445"/>
                  </a:lnTo>
                  <a:lnTo>
                    <a:pt x="137934" y="31369"/>
                  </a:lnTo>
                  <a:lnTo>
                    <a:pt x="138290" y="29083"/>
                  </a:lnTo>
                  <a:close/>
                </a:path>
                <a:path w="434340" h="81915">
                  <a:moveTo>
                    <a:pt x="138404" y="31115"/>
                  </a:moveTo>
                  <a:lnTo>
                    <a:pt x="137934" y="31369"/>
                  </a:lnTo>
                  <a:lnTo>
                    <a:pt x="137782" y="32296"/>
                  </a:lnTo>
                  <a:lnTo>
                    <a:pt x="138404" y="31115"/>
                  </a:lnTo>
                  <a:close/>
                </a:path>
                <a:path w="434340" h="81915">
                  <a:moveTo>
                    <a:pt x="139598" y="28651"/>
                  </a:moveTo>
                  <a:lnTo>
                    <a:pt x="139039" y="28244"/>
                  </a:lnTo>
                  <a:lnTo>
                    <a:pt x="139560" y="29197"/>
                  </a:lnTo>
                  <a:lnTo>
                    <a:pt x="139598" y="28651"/>
                  </a:lnTo>
                  <a:close/>
                </a:path>
                <a:path w="434340" h="81915">
                  <a:moveTo>
                    <a:pt x="139788" y="29718"/>
                  </a:moveTo>
                  <a:lnTo>
                    <a:pt x="139039" y="31711"/>
                  </a:lnTo>
                  <a:lnTo>
                    <a:pt x="139522" y="31102"/>
                  </a:lnTo>
                  <a:lnTo>
                    <a:pt x="139636" y="30353"/>
                  </a:lnTo>
                  <a:lnTo>
                    <a:pt x="139788" y="29718"/>
                  </a:lnTo>
                  <a:close/>
                </a:path>
                <a:path w="434340" h="81915">
                  <a:moveTo>
                    <a:pt x="139852" y="26466"/>
                  </a:moveTo>
                  <a:lnTo>
                    <a:pt x="139598" y="28651"/>
                  </a:lnTo>
                  <a:lnTo>
                    <a:pt x="139852" y="28841"/>
                  </a:lnTo>
                  <a:lnTo>
                    <a:pt x="139852" y="26466"/>
                  </a:lnTo>
                  <a:close/>
                </a:path>
                <a:path w="434340" h="81915">
                  <a:moveTo>
                    <a:pt x="140131" y="26301"/>
                  </a:moveTo>
                  <a:lnTo>
                    <a:pt x="139865" y="22821"/>
                  </a:lnTo>
                  <a:lnTo>
                    <a:pt x="139852" y="26466"/>
                  </a:lnTo>
                  <a:lnTo>
                    <a:pt x="140131" y="26301"/>
                  </a:lnTo>
                  <a:close/>
                </a:path>
                <a:path w="434340" h="81915">
                  <a:moveTo>
                    <a:pt x="140474" y="43624"/>
                  </a:moveTo>
                  <a:lnTo>
                    <a:pt x="140335" y="43827"/>
                  </a:lnTo>
                  <a:lnTo>
                    <a:pt x="140309" y="44196"/>
                  </a:lnTo>
                  <a:lnTo>
                    <a:pt x="140474" y="43624"/>
                  </a:lnTo>
                  <a:close/>
                </a:path>
                <a:path w="434340" h="81915">
                  <a:moveTo>
                    <a:pt x="140589" y="40030"/>
                  </a:moveTo>
                  <a:lnTo>
                    <a:pt x="140081" y="41783"/>
                  </a:lnTo>
                  <a:lnTo>
                    <a:pt x="140169" y="44094"/>
                  </a:lnTo>
                  <a:lnTo>
                    <a:pt x="140335" y="43827"/>
                  </a:lnTo>
                  <a:lnTo>
                    <a:pt x="140589" y="40030"/>
                  </a:lnTo>
                  <a:close/>
                </a:path>
                <a:path w="434340" h="81915">
                  <a:moveTo>
                    <a:pt x="140728" y="42646"/>
                  </a:moveTo>
                  <a:lnTo>
                    <a:pt x="140474" y="43624"/>
                  </a:lnTo>
                  <a:lnTo>
                    <a:pt x="140550" y="43484"/>
                  </a:lnTo>
                  <a:lnTo>
                    <a:pt x="140728" y="42646"/>
                  </a:lnTo>
                  <a:close/>
                </a:path>
                <a:path w="434340" h="81915">
                  <a:moveTo>
                    <a:pt x="140957" y="41605"/>
                  </a:moveTo>
                  <a:lnTo>
                    <a:pt x="140779" y="42430"/>
                  </a:lnTo>
                  <a:lnTo>
                    <a:pt x="140855" y="42100"/>
                  </a:lnTo>
                  <a:lnTo>
                    <a:pt x="140957" y="41605"/>
                  </a:lnTo>
                  <a:close/>
                </a:path>
                <a:path w="434340" h="81915">
                  <a:moveTo>
                    <a:pt x="141592" y="42430"/>
                  </a:moveTo>
                  <a:lnTo>
                    <a:pt x="141465" y="42456"/>
                  </a:lnTo>
                  <a:lnTo>
                    <a:pt x="141592" y="42430"/>
                  </a:lnTo>
                  <a:close/>
                </a:path>
                <a:path w="434340" h="81915">
                  <a:moveTo>
                    <a:pt x="141922" y="41198"/>
                  </a:moveTo>
                  <a:lnTo>
                    <a:pt x="141770" y="41922"/>
                  </a:lnTo>
                  <a:lnTo>
                    <a:pt x="141681" y="42278"/>
                  </a:lnTo>
                  <a:lnTo>
                    <a:pt x="141592" y="42430"/>
                  </a:lnTo>
                  <a:lnTo>
                    <a:pt x="141732" y="42278"/>
                  </a:lnTo>
                  <a:lnTo>
                    <a:pt x="141808" y="41859"/>
                  </a:lnTo>
                  <a:lnTo>
                    <a:pt x="141884" y="41440"/>
                  </a:lnTo>
                  <a:lnTo>
                    <a:pt x="141922" y="41198"/>
                  </a:lnTo>
                  <a:close/>
                </a:path>
                <a:path w="434340" h="81915">
                  <a:moveTo>
                    <a:pt x="143027" y="37973"/>
                  </a:moveTo>
                  <a:lnTo>
                    <a:pt x="142887" y="36449"/>
                  </a:lnTo>
                  <a:lnTo>
                    <a:pt x="142697" y="37719"/>
                  </a:lnTo>
                  <a:lnTo>
                    <a:pt x="143027" y="37973"/>
                  </a:lnTo>
                  <a:close/>
                </a:path>
                <a:path w="434340" h="81915">
                  <a:moveTo>
                    <a:pt x="143154" y="30480"/>
                  </a:moveTo>
                  <a:lnTo>
                    <a:pt x="142544" y="34163"/>
                  </a:lnTo>
                  <a:lnTo>
                    <a:pt x="142760" y="33401"/>
                  </a:lnTo>
                  <a:lnTo>
                    <a:pt x="142862" y="33147"/>
                  </a:lnTo>
                  <a:lnTo>
                    <a:pt x="143078" y="32766"/>
                  </a:lnTo>
                  <a:lnTo>
                    <a:pt x="143154" y="30480"/>
                  </a:lnTo>
                  <a:close/>
                </a:path>
                <a:path w="434340" h="81915">
                  <a:moveTo>
                    <a:pt x="143548" y="43065"/>
                  </a:moveTo>
                  <a:lnTo>
                    <a:pt x="143383" y="43383"/>
                  </a:lnTo>
                  <a:lnTo>
                    <a:pt x="143459" y="43522"/>
                  </a:lnTo>
                  <a:lnTo>
                    <a:pt x="143497" y="43332"/>
                  </a:lnTo>
                  <a:lnTo>
                    <a:pt x="143535" y="43180"/>
                  </a:lnTo>
                  <a:close/>
                </a:path>
                <a:path w="434340" h="81915">
                  <a:moveTo>
                    <a:pt x="143548" y="33401"/>
                  </a:moveTo>
                  <a:lnTo>
                    <a:pt x="142341" y="36830"/>
                  </a:lnTo>
                  <a:lnTo>
                    <a:pt x="142468" y="35433"/>
                  </a:lnTo>
                  <a:lnTo>
                    <a:pt x="142570" y="34671"/>
                  </a:lnTo>
                  <a:lnTo>
                    <a:pt x="142544" y="34163"/>
                  </a:lnTo>
                  <a:lnTo>
                    <a:pt x="142570" y="33528"/>
                  </a:lnTo>
                  <a:lnTo>
                    <a:pt x="142595" y="32893"/>
                  </a:lnTo>
                  <a:lnTo>
                    <a:pt x="142621" y="32258"/>
                  </a:lnTo>
                  <a:lnTo>
                    <a:pt x="142709" y="31242"/>
                  </a:lnTo>
                  <a:lnTo>
                    <a:pt x="142786" y="30988"/>
                  </a:lnTo>
                  <a:lnTo>
                    <a:pt x="142176" y="32258"/>
                  </a:lnTo>
                  <a:lnTo>
                    <a:pt x="142341" y="31623"/>
                  </a:lnTo>
                  <a:lnTo>
                    <a:pt x="142468" y="30861"/>
                  </a:lnTo>
                  <a:lnTo>
                    <a:pt x="142659" y="29210"/>
                  </a:lnTo>
                  <a:lnTo>
                    <a:pt x="142786" y="29845"/>
                  </a:lnTo>
                  <a:lnTo>
                    <a:pt x="142722" y="29210"/>
                  </a:lnTo>
                  <a:lnTo>
                    <a:pt x="142544" y="27178"/>
                  </a:lnTo>
                  <a:lnTo>
                    <a:pt x="141097" y="32893"/>
                  </a:lnTo>
                  <a:lnTo>
                    <a:pt x="141414" y="29591"/>
                  </a:lnTo>
                  <a:lnTo>
                    <a:pt x="141541" y="29337"/>
                  </a:lnTo>
                  <a:lnTo>
                    <a:pt x="140563" y="30353"/>
                  </a:lnTo>
                  <a:lnTo>
                    <a:pt x="140436" y="30988"/>
                  </a:lnTo>
                  <a:lnTo>
                    <a:pt x="140665" y="31711"/>
                  </a:lnTo>
                  <a:lnTo>
                    <a:pt x="140779" y="32639"/>
                  </a:lnTo>
                  <a:lnTo>
                    <a:pt x="139496" y="36068"/>
                  </a:lnTo>
                  <a:lnTo>
                    <a:pt x="139712" y="34163"/>
                  </a:lnTo>
                  <a:lnTo>
                    <a:pt x="139852" y="33020"/>
                  </a:lnTo>
                  <a:lnTo>
                    <a:pt x="140042" y="31369"/>
                  </a:lnTo>
                  <a:lnTo>
                    <a:pt x="140411" y="28194"/>
                  </a:lnTo>
                  <a:lnTo>
                    <a:pt x="139750" y="31369"/>
                  </a:lnTo>
                  <a:lnTo>
                    <a:pt x="139598" y="31026"/>
                  </a:lnTo>
                  <a:lnTo>
                    <a:pt x="139026" y="33020"/>
                  </a:lnTo>
                  <a:lnTo>
                    <a:pt x="139039" y="31737"/>
                  </a:lnTo>
                  <a:lnTo>
                    <a:pt x="139077" y="30099"/>
                  </a:lnTo>
                  <a:lnTo>
                    <a:pt x="137490" y="34163"/>
                  </a:lnTo>
                  <a:lnTo>
                    <a:pt x="137553" y="33782"/>
                  </a:lnTo>
                  <a:lnTo>
                    <a:pt x="137591" y="33528"/>
                  </a:lnTo>
                  <a:lnTo>
                    <a:pt x="137718" y="32766"/>
                  </a:lnTo>
                  <a:lnTo>
                    <a:pt x="137604" y="32639"/>
                  </a:lnTo>
                  <a:lnTo>
                    <a:pt x="137706" y="31978"/>
                  </a:lnTo>
                  <a:lnTo>
                    <a:pt x="137693" y="31496"/>
                  </a:lnTo>
                  <a:lnTo>
                    <a:pt x="137934" y="30480"/>
                  </a:lnTo>
                  <a:lnTo>
                    <a:pt x="138430" y="27178"/>
                  </a:lnTo>
                  <a:lnTo>
                    <a:pt x="136855" y="33528"/>
                  </a:lnTo>
                  <a:lnTo>
                    <a:pt x="136867" y="32385"/>
                  </a:lnTo>
                  <a:lnTo>
                    <a:pt x="136867" y="31750"/>
                  </a:lnTo>
                  <a:lnTo>
                    <a:pt x="136994" y="30480"/>
                  </a:lnTo>
                  <a:lnTo>
                    <a:pt x="137502" y="28194"/>
                  </a:lnTo>
                  <a:lnTo>
                    <a:pt x="137655" y="29718"/>
                  </a:lnTo>
                  <a:lnTo>
                    <a:pt x="137655" y="28194"/>
                  </a:lnTo>
                  <a:lnTo>
                    <a:pt x="137655" y="27178"/>
                  </a:lnTo>
                  <a:lnTo>
                    <a:pt x="136563" y="31750"/>
                  </a:lnTo>
                  <a:lnTo>
                    <a:pt x="136575" y="31623"/>
                  </a:lnTo>
                  <a:lnTo>
                    <a:pt x="136626" y="30861"/>
                  </a:lnTo>
                  <a:lnTo>
                    <a:pt x="136652" y="30607"/>
                  </a:lnTo>
                  <a:lnTo>
                    <a:pt x="137007" y="26035"/>
                  </a:lnTo>
                  <a:lnTo>
                    <a:pt x="136486" y="26797"/>
                  </a:lnTo>
                  <a:lnTo>
                    <a:pt x="135801" y="30607"/>
                  </a:lnTo>
                  <a:lnTo>
                    <a:pt x="135597" y="29337"/>
                  </a:lnTo>
                  <a:lnTo>
                    <a:pt x="135420" y="28194"/>
                  </a:lnTo>
                  <a:lnTo>
                    <a:pt x="134581" y="29337"/>
                  </a:lnTo>
                  <a:lnTo>
                    <a:pt x="134708" y="28829"/>
                  </a:lnTo>
                  <a:lnTo>
                    <a:pt x="134823" y="28321"/>
                  </a:lnTo>
                  <a:lnTo>
                    <a:pt x="134721" y="28067"/>
                  </a:lnTo>
                  <a:lnTo>
                    <a:pt x="133807" y="27178"/>
                  </a:lnTo>
                  <a:lnTo>
                    <a:pt x="133591" y="26162"/>
                  </a:lnTo>
                  <a:lnTo>
                    <a:pt x="133604" y="25019"/>
                  </a:lnTo>
                  <a:lnTo>
                    <a:pt x="132829" y="28829"/>
                  </a:lnTo>
                  <a:lnTo>
                    <a:pt x="132753" y="28702"/>
                  </a:lnTo>
                  <a:lnTo>
                    <a:pt x="132372" y="28067"/>
                  </a:lnTo>
                  <a:lnTo>
                    <a:pt x="131813" y="28702"/>
                  </a:lnTo>
                  <a:lnTo>
                    <a:pt x="132105" y="27178"/>
                  </a:lnTo>
                  <a:lnTo>
                    <a:pt x="132181" y="26797"/>
                  </a:lnTo>
                  <a:lnTo>
                    <a:pt x="132397" y="25908"/>
                  </a:lnTo>
                  <a:lnTo>
                    <a:pt x="132511" y="25527"/>
                  </a:lnTo>
                  <a:lnTo>
                    <a:pt x="132880" y="24638"/>
                  </a:lnTo>
                  <a:lnTo>
                    <a:pt x="132473" y="24638"/>
                  </a:lnTo>
                  <a:lnTo>
                    <a:pt x="132118" y="25908"/>
                  </a:lnTo>
                  <a:lnTo>
                    <a:pt x="131927" y="26416"/>
                  </a:lnTo>
                  <a:lnTo>
                    <a:pt x="131584" y="26797"/>
                  </a:lnTo>
                  <a:lnTo>
                    <a:pt x="132194" y="24003"/>
                  </a:lnTo>
                  <a:lnTo>
                    <a:pt x="131635" y="24003"/>
                  </a:lnTo>
                  <a:lnTo>
                    <a:pt x="130517" y="27178"/>
                  </a:lnTo>
                  <a:lnTo>
                    <a:pt x="130175" y="25146"/>
                  </a:lnTo>
                  <a:lnTo>
                    <a:pt x="129692" y="27686"/>
                  </a:lnTo>
                  <a:lnTo>
                    <a:pt x="129451" y="31711"/>
                  </a:lnTo>
                  <a:lnTo>
                    <a:pt x="129336" y="32639"/>
                  </a:lnTo>
                  <a:lnTo>
                    <a:pt x="128371" y="34163"/>
                  </a:lnTo>
                  <a:lnTo>
                    <a:pt x="128803" y="31623"/>
                  </a:lnTo>
                  <a:lnTo>
                    <a:pt x="128879" y="30988"/>
                  </a:lnTo>
                  <a:lnTo>
                    <a:pt x="128930" y="30099"/>
                  </a:lnTo>
                  <a:lnTo>
                    <a:pt x="129057" y="28575"/>
                  </a:lnTo>
                  <a:lnTo>
                    <a:pt x="129120" y="28194"/>
                  </a:lnTo>
                  <a:lnTo>
                    <a:pt x="129209" y="27686"/>
                  </a:lnTo>
                  <a:lnTo>
                    <a:pt x="128917" y="28194"/>
                  </a:lnTo>
                  <a:lnTo>
                    <a:pt x="129235" y="26543"/>
                  </a:lnTo>
                  <a:lnTo>
                    <a:pt x="129336" y="26416"/>
                  </a:lnTo>
                  <a:lnTo>
                    <a:pt x="129311" y="27432"/>
                  </a:lnTo>
                  <a:lnTo>
                    <a:pt x="129425" y="26924"/>
                  </a:lnTo>
                  <a:lnTo>
                    <a:pt x="129501" y="26797"/>
                  </a:lnTo>
                  <a:lnTo>
                    <a:pt x="129400" y="26416"/>
                  </a:lnTo>
                  <a:lnTo>
                    <a:pt x="129273" y="25781"/>
                  </a:lnTo>
                  <a:lnTo>
                    <a:pt x="129374" y="23368"/>
                  </a:lnTo>
                  <a:lnTo>
                    <a:pt x="129133" y="24892"/>
                  </a:lnTo>
                  <a:lnTo>
                    <a:pt x="128879" y="26162"/>
                  </a:lnTo>
                  <a:lnTo>
                    <a:pt x="128625" y="26416"/>
                  </a:lnTo>
                  <a:lnTo>
                    <a:pt x="128066" y="26416"/>
                  </a:lnTo>
                  <a:lnTo>
                    <a:pt x="128270" y="25781"/>
                  </a:lnTo>
                  <a:lnTo>
                    <a:pt x="128752" y="24257"/>
                  </a:lnTo>
                  <a:lnTo>
                    <a:pt x="128752" y="22860"/>
                  </a:lnTo>
                  <a:lnTo>
                    <a:pt x="128371" y="24257"/>
                  </a:lnTo>
                  <a:lnTo>
                    <a:pt x="128295" y="22733"/>
                  </a:lnTo>
                  <a:lnTo>
                    <a:pt x="127749" y="25781"/>
                  </a:lnTo>
                  <a:lnTo>
                    <a:pt x="127584" y="25654"/>
                  </a:lnTo>
                  <a:lnTo>
                    <a:pt x="127736" y="24765"/>
                  </a:lnTo>
                  <a:lnTo>
                    <a:pt x="127901" y="23495"/>
                  </a:lnTo>
                  <a:lnTo>
                    <a:pt x="127393" y="24765"/>
                  </a:lnTo>
                  <a:lnTo>
                    <a:pt x="126542" y="23622"/>
                  </a:lnTo>
                  <a:lnTo>
                    <a:pt x="126276" y="26835"/>
                  </a:lnTo>
                  <a:lnTo>
                    <a:pt x="126263" y="27000"/>
                  </a:lnTo>
                  <a:lnTo>
                    <a:pt x="126250" y="27190"/>
                  </a:lnTo>
                  <a:lnTo>
                    <a:pt x="124815" y="30099"/>
                  </a:lnTo>
                  <a:lnTo>
                    <a:pt x="124815" y="29972"/>
                  </a:lnTo>
                  <a:lnTo>
                    <a:pt x="124752" y="27940"/>
                  </a:lnTo>
                  <a:lnTo>
                    <a:pt x="124714" y="26416"/>
                  </a:lnTo>
                  <a:lnTo>
                    <a:pt x="124675" y="25273"/>
                  </a:lnTo>
                  <a:lnTo>
                    <a:pt x="123545" y="26416"/>
                  </a:lnTo>
                  <a:lnTo>
                    <a:pt x="123736" y="25400"/>
                  </a:lnTo>
                  <a:lnTo>
                    <a:pt x="122986" y="26416"/>
                  </a:lnTo>
                  <a:lnTo>
                    <a:pt x="122428" y="25908"/>
                  </a:lnTo>
                  <a:lnTo>
                    <a:pt x="121653" y="27940"/>
                  </a:lnTo>
                  <a:lnTo>
                    <a:pt x="121488" y="27940"/>
                  </a:lnTo>
                  <a:lnTo>
                    <a:pt x="121539" y="27178"/>
                  </a:lnTo>
                  <a:lnTo>
                    <a:pt x="121577" y="26670"/>
                  </a:lnTo>
                  <a:lnTo>
                    <a:pt x="121678" y="25781"/>
                  </a:lnTo>
                  <a:lnTo>
                    <a:pt x="121894" y="24892"/>
                  </a:lnTo>
                  <a:lnTo>
                    <a:pt x="121348" y="25527"/>
                  </a:lnTo>
                  <a:lnTo>
                    <a:pt x="121094" y="26670"/>
                  </a:lnTo>
                  <a:lnTo>
                    <a:pt x="121031" y="26289"/>
                  </a:lnTo>
                  <a:lnTo>
                    <a:pt x="120904" y="25527"/>
                  </a:lnTo>
                  <a:lnTo>
                    <a:pt x="121031" y="24384"/>
                  </a:lnTo>
                  <a:lnTo>
                    <a:pt x="121297" y="23749"/>
                  </a:lnTo>
                  <a:lnTo>
                    <a:pt x="121373" y="23583"/>
                  </a:lnTo>
                  <a:lnTo>
                    <a:pt x="121310" y="23291"/>
                  </a:lnTo>
                  <a:lnTo>
                    <a:pt x="121196" y="23012"/>
                  </a:lnTo>
                  <a:lnTo>
                    <a:pt x="121246" y="21082"/>
                  </a:lnTo>
                  <a:lnTo>
                    <a:pt x="120180" y="23749"/>
                  </a:lnTo>
                  <a:lnTo>
                    <a:pt x="120281" y="23368"/>
                  </a:lnTo>
                  <a:lnTo>
                    <a:pt x="120827" y="21234"/>
                  </a:lnTo>
                  <a:lnTo>
                    <a:pt x="120357" y="20447"/>
                  </a:lnTo>
                  <a:lnTo>
                    <a:pt x="120129" y="20828"/>
                  </a:lnTo>
                  <a:lnTo>
                    <a:pt x="120015" y="23114"/>
                  </a:lnTo>
                  <a:lnTo>
                    <a:pt x="119659" y="23368"/>
                  </a:lnTo>
                  <a:lnTo>
                    <a:pt x="119341" y="22987"/>
                  </a:lnTo>
                  <a:lnTo>
                    <a:pt x="119468" y="21844"/>
                  </a:lnTo>
                  <a:lnTo>
                    <a:pt x="119926" y="19685"/>
                  </a:lnTo>
                  <a:lnTo>
                    <a:pt x="119811" y="17399"/>
                  </a:lnTo>
                  <a:lnTo>
                    <a:pt x="119621" y="15113"/>
                  </a:lnTo>
                  <a:lnTo>
                    <a:pt x="116776" y="26289"/>
                  </a:lnTo>
                  <a:lnTo>
                    <a:pt x="116916" y="23622"/>
                  </a:lnTo>
                  <a:lnTo>
                    <a:pt x="116967" y="22720"/>
                  </a:lnTo>
                  <a:lnTo>
                    <a:pt x="116725" y="23622"/>
                  </a:lnTo>
                  <a:lnTo>
                    <a:pt x="116408" y="23241"/>
                  </a:lnTo>
                  <a:lnTo>
                    <a:pt x="116306" y="22987"/>
                  </a:lnTo>
                  <a:lnTo>
                    <a:pt x="116636" y="18161"/>
                  </a:lnTo>
                  <a:lnTo>
                    <a:pt x="116484" y="18034"/>
                  </a:lnTo>
                  <a:lnTo>
                    <a:pt x="116128" y="16129"/>
                  </a:lnTo>
                  <a:lnTo>
                    <a:pt x="114973" y="22987"/>
                  </a:lnTo>
                  <a:lnTo>
                    <a:pt x="114477" y="21590"/>
                  </a:lnTo>
                  <a:lnTo>
                    <a:pt x="114388" y="22479"/>
                  </a:lnTo>
                  <a:lnTo>
                    <a:pt x="113919" y="25781"/>
                  </a:lnTo>
                  <a:lnTo>
                    <a:pt x="113804" y="26162"/>
                  </a:lnTo>
                  <a:lnTo>
                    <a:pt x="113144" y="27178"/>
                  </a:lnTo>
                  <a:lnTo>
                    <a:pt x="113030" y="27051"/>
                  </a:lnTo>
                  <a:lnTo>
                    <a:pt x="112826" y="26797"/>
                  </a:lnTo>
                  <a:lnTo>
                    <a:pt x="112776" y="26289"/>
                  </a:lnTo>
                  <a:lnTo>
                    <a:pt x="112979" y="24892"/>
                  </a:lnTo>
                  <a:lnTo>
                    <a:pt x="113017" y="24638"/>
                  </a:lnTo>
                  <a:lnTo>
                    <a:pt x="113157" y="23749"/>
                  </a:lnTo>
                  <a:lnTo>
                    <a:pt x="113207" y="23368"/>
                  </a:lnTo>
                  <a:lnTo>
                    <a:pt x="113423" y="21971"/>
                  </a:lnTo>
                  <a:lnTo>
                    <a:pt x="113906" y="20955"/>
                  </a:lnTo>
                  <a:lnTo>
                    <a:pt x="114033" y="20955"/>
                  </a:lnTo>
                  <a:lnTo>
                    <a:pt x="113957" y="21717"/>
                  </a:lnTo>
                  <a:lnTo>
                    <a:pt x="114427" y="20955"/>
                  </a:lnTo>
                  <a:lnTo>
                    <a:pt x="114503" y="20701"/>
                  </a:lnTo>
                  <a:lnTo>
                    <a:pt x="114528" y="19431"/>
                  </a:lnTo>
                  <a:lnTo>
                    <a:pt x="114249" y="20701"/>
                  </a:lnTo>
                  <a:lnTo>
                    <a:pt x="114236" y="20066"/>
                  </a:lnTo>
                  <a:lnTo>
                    <a:pt x="114211" y="19304"/>
                  </a:lnTo>
                  <a:lnTo>
                    <a:pt x="113563" y="19418"/>
                  </a:lnTo>
                  <a:lnTo>
                    <a:pt x="113563" y="19558"/>
                  </a:lnTo>
                  <a:lnTo>
                    <a:pt x="113487" y="19177"/>
                  </a:lnTo>
                  <a:lnTo>
                    <a:pt x="113347" y="18161"/>
                  </a:lnTo>
                  <a:lnTo>
                    <a:pt x="112687" y="19812"/>
                  </a:lnTo>
                  <a:lnTo>
                    <a:pt x="112229" y="18542"/>
                  </a:lnTo>
                  <a:lnTo>
                    <a:pt x="112191" y="19418"/>
                  </a:lnTo>
                  <a:lnTo>
                    <a:pt x="112064" y="20701"/>
                  </a:lnTo>
                  <a:lnTo>
                    <a:pt x="111264" y="19050"/>
                  </a:lnTo>
                  <a:lnTo>
                    <a:pt x="111137" y="22860"/>
                  </a:lnTo>
                  <a:lnTo>
                    <a:pt x="110388" y="23368"/>
                  </a:lnTo>
                  <a:lnTo>
                    <a:pt x="110350" y="21971"/>
                  </a:lnTo>
                  <a:lnTo>
                    <a:pt x="110337" y="21844"/>
                  </a:lnTo>
                  <a:lnTo>
                    <a:pt x="110464" y="21120"/>
                  </a:lnTo>
                  <a:lnTo>
                    <a:pt x="110617" y="20701"/>
                  </a:lnTo>
                  <a:lnTo>
                    <a:pt x="110769" y="20320"/>
                  </a:lnTo>
                  <a:lnTo>
                    <a:pt x="111290" y="18923"/>
                  </a:lnTo>
                  <a:lnTo>
                    <a:pt x="110363" y="20320"/>
                  </a:lnTo>
                  <a:lnTo>
                    <a:pt x="110248" y="19558"/>
                  </a:lnTo>
                  <a:lnTo>
                    <a:pt x="110350" y="18542"/>
                  </a:lnTo>
                  <a:lnTo>
                    <a:pt x="110388" y="18415"/>
                  </a:lnTo>
                  <a:lnTo>
                    <a:pt x="111175" y="16129"/>
                  </a:lnTo>
                  <a:lnTo>
                    <a:pt x="110159" y="18415"/>
                  </a:lnTo>
                  <a:lnTo>
                    <a:pt x="110248" y="15875"/>
                  </a:lnTo>
                  <a:lnTo>
                    <a:pt x="110172" y="14097"/>
                  </a:lnTo>
                  <a:lnTo>
                    <a:pt x="110045" y="13843"/>
                  </a:lnTo>
                  <a:lnTo>
                    <a:pt x="110248" y="13462"/>
                  </a:lnTo>
                  <a:lnTo>
                    <a:pt x="109918" y="13462"/>
                  </a:lnTo>
                  <a:lnTo>
                    <a:pt x="109677" y="15875"/>
                  </a:lnTo>
                  <a:lnTo>
                    <a:pt x="109562" y="15494"/>
                  </a:lnTo>
                  <a:lnTo>
                    <a:pt x="109601" y="14351"/>
                  </a:lnTo>
                  <a:lnTo>
                    <a:pt x="109232" y="15621"/>
                  </a:lnTo>
                  <a:lnTo>
                    <a:pt x="109118" y="16129"/>
                  </a:lnTo>
                  <a:lnTo>
                    <a:pt x="109004" y="18669"/>
                  </a:lnTo>
                  <a:lnTo>
                    <a:pt x="108280" y="20701"/>
                  </a:lnTo>
                  <a:lnTo>
                    <a:pt x="108191" y="19456"/>
                  </a:lnTo>
                  <a:lnTo>
                    <a:pt x="107302" y="21844"/>
                  </a:lnTo>
                  <a:lnTo>
                    <a:pt x="107619" y="19558"/>
                  </a:lnTo>
                  <a:lnTo>
                    <a:pt x="107746" y="18669"/>
                  </a:lnTo>
                  <a:lnTo>
                    <a:pt x="107772" y="18542"/>
                  </a:lnTo>
                  <a:lnTo>
                    <a:pt x="108191" y="19456"/>
                  </a:lnTo>
                  <a:lnTo>
                    <a:pt x="108254" y="19304"/>
                  </a:lnTo>
                  <a:lnTo>
                    <a:pt x="108369" y="19812"/>
                  </a:lnTo>
                  <a:lnTo>
                    <a:pt x="108343" y="19304"/>
                  </a:lnTo>
                  <a:lnTo>
                    <a:pt x="108331" y="18542"/>
                  </a:lnTo>
                  <a:lnTo>
                    <a:pt x="108305" y="17526"/>
                  </a:lnTo>
                  <a:lnTo>
                    <a:pt x="108242" y="15367"/>
                  </a:lnTo>
                  <a:lnTo>
                    <a:pt x="108610" y="15113"/>
                  </a:lnTo>
                  <a:lnTo>
                    <a:pt x="108699" y="14097"/>
                  </a:lnTo>
                  <a:lnTo>
                    <a:pt x="108597" y="11938"/>
                  </a:lnTo>
                  <a:lnTo>
                    <a:pt x="108508" y="10922"/>
                  </a:lnTo>
                  <a:lnTo>
                    <a:pt x="107784" y="17526"/>
                  </a:lnTo>
                  <a:lnTo>
                    <a:pt x="107022" y="17272"/>
                  </a:lnTo>
                  <a:lnTo>
                    <a:pt x="107378" y="15748"/>
                  </a:lnTo>
                  <a:lnTo>
                    <a:pt x="107442" y="14770"/>
                  </a:lnTo>
                  <a:lnTo>
                    <a:pt x="106946" y="16954"/>
                  </a:lnTo>
                  <a:lnTo>
                    <a:pt x="106832" y="17399"/>
                  </a:lnTo>
                  <a:lnTo>
                    <a:pt x="106337" y="18669"/>
                  </a:lnTo>
                  <a:lnTo>
                    <a:pt x="106095" y="17145"/>
                  </a:lnTo>
                  <a:lnTo>
                    <a:pt x="105625" y="19558"/>
                  </a:lnTo>
                  <a:lnTo>
                    <a:pt x="105384" y="19431"/>
                  </a:lnTo>
                  <a:lnTo>
                    <a:pt x="105486" y="20447"/>
                  </a:lnTo>
                  <a:lnTo>
                    <a:pt x="105156" y="21971"/>
                  </a:lnTo>
                  <a:lnTo>
                    <a:pt x="104952" y="21717"/>
                  </a:lnTo>
                  <a:lnTo>
                    <a:pt x="104508" y="22225"/>
                  </a:lnTo>
                  <a:lnTo>
                    <a:pt x="104533" y="22072"/>
                  </a:lnTo>
                  <a:lnTo>
                    <a:pt x="104482" y="22225"/>
                  </a:lnTo>
                  <a:lnTo>
                    <a:pt x="104038" y="23749"/>
                  </a:lnTo>
                  <a:lnTo>
                    <a:pt x="104140" y="22733"/>
                  </a:lnTo>
                  <a:lnTo>
                    <a:pt x="104482" y="19177"/>
                  </a:lnTo>
                  <a:lnTo>
                    <a:pt x="104673" y="17145"/>
                  </a:lnTo>
                  <a:lnTo>
                    <a:pt x="103771" y="19177"/>
                  </a:lnTo>
                  <a:lnTo>
                    <a:pt x="103759" y="18796"/>
                  </a:lnTo>
                  <a:lnTo>
                    <a:pt x="103873" y="17399"/>
                  </a:lnTo>
                  <a:lnTo>
                    <a:pt x="104051" y="16764"/>
                  </a:lnTo>
                  <a:lnTo>
                    <a:pt x="104267" y="16002"/>
                  </a:lnTo>
                  <a:lnTo>
                    <a:pt x="104254" y="14859"/>
                  </a:lnTo>
                  <a:lnTo>
                    <a:pt x="103378" y="16827"/>
                  </a:lnTo>
                  <a:lnTo>
                    <a:pt x="103124" y="17627"/>
                  </a:lnTo>
                  <a:lnTo>
                    <a:pt x="103124" y="19558"/>
                  </a:lnTo>
                  <a:lnTo>
                    <a:pt x="102717" y="20726"/>
                  </a:lnTo>
                  <a:lnTo>
                    <a:pt x="102590" y="21463"/>
                  </a:lnTo>
                  <a:lnTo>
                    <a:pt x="102476" y="22733"/>
                  </a:lnTo>
                  <a:lnTo>
                    <a:pt x="102616" y="20320"/>
                  </a:lnTo>
                  <a:lnTo>
                    <a:pt x="102628" y="19913"/>
                  </a:lnTo>
                  <a:lnTo>
                    <a:pt x="102577" y="20040"/>
                  </a:lnTo>
                  <a:lnTo>
                    <a:pt x="102692" y="18923"/>
                  </a:lnTo>
                  <a:lnTo>
                    <a:pt x="102628" y="19913"/>
                  </a:lnTo>
                  <a:lnTo>
                    <a:pt x="103035" y="18923"/>
                  </a:lnTo>
                  <a:lnTo>
                    <a:pt x="103085" y="18796"/>
                  </a:lnTo>
                  <a:lnTo>
                    <a:pt x="103124" y="19558"/>
                  </a:lnTo>
                  <a:lnTo>
                    <a:pt x="103124" y="17627"/>
                  </a:lnTo>
                  <a:lnTo>
                    <a:pt x="102171" y="20193"/>
                  </a:lnTo>
                  <a:lnTo>
                    <a:pt x="102349" y="20269"/>
                  </a:lnTo>
                  <a:lnTo>
                    <a:pt x="102577" y="19342"/>
                  </a:lnTo>
                  <a:lnTo>
                    <a:pt x="102463" y="20320"/>
                  </a:lnTo>
                  <a:lnTo>
                    <a:pt x="101269" y="24638"/>
                  </a:lnTo>
                  <a:lnTo>
                    <a:pt x="101257" y="24511"/>
                  </a:lnTo>
                  <a:lnTo>
                    <a:pt x="101257" y="24130"/>
                  </a:lnTo>
                  <a:lnTo>
                    <a:pt x="101244" y="23876"/>
                  </a:lnTo>
                  <a:lnTo>
                    <a:pt x="101231" y="23241"/>
                  </a:lnTo>
                  <a:lnTo>
                    <a:pt x="101231" y="23114"/>
                  </a:lnTo>
                  <a:lnTo>
                    <a:pt x="101206" y="22098"/>
                  </a:lnTo>
                  <a:lnTo>
                    <a:pt x="101447" y="20701"/>
                  </a:lnTo>
                  <a:lnTo>
                    <a:pt x="101752" y="18923"/>
                  </a:lnTo>
                  <a:lnTo>
                    <a:pt x="102209" y="16256"/>
                  </a:lnTo>
                  <a:lnTo>
                    <a:pt x="102082" y="14351"/>
                  </a:lnTo>
                  <a:lnTo>
                    <a:pt x="101968" y="13208"/>
                  </a:lnTo>
                  <a:lnTo>
                    <a:pt x="100393" y="18923"/>
                  </a:lnTo>
                  <a:lnTo>
                    <a:pt x="99695" y="17272"/>
                  </a:lnTo>
                  <a:lnTo>
                    <a:pt x="99733" y="18669"/>
                  </a:lnTo>
                  <a:lnTo>
                    <a:pt x="99275" y="20701"/>
                  </a:lnTo>
                  <a:lnTo>
                    <a:pt x="99212" y="19558"/>
                  </a:lnTo>
                  <a:lnTo>
                    <a:pt x="99161" y="18542"/>
                  </a:lnTo>
                  <a:lnTo>
                    <a:pt x="98679" y="19558"/>
                  </a:lnTo>
                  <a:lnTo>
                    <a:pt x="98755" y="19177"/>
                  </a:lnTo>
                  <a:lnTo>
                    <a:pt x="98996" y="17907"/>
                  </a:lnTo>
                  <a:lnTo>
                    <a:pt x="99009" y="16891"/>
                  </a:lnTo>
                  <a:lnTo>
                    <a:pt x="99072" y="15367"/>
                  </a:lnTo>
                  <a:lnTo>
                    <a:pt x="98831" y="16891"/>
                  </a:lnTo>
                  <a:lnTo>
                    <a:pt x="98386" y="15113"/>
                  </a:lnTo>
                  <a:lnTo>
                    <a:pt x="97612" y="19177"/>
                  </a:lnTo>
                  <a:lnTo>
                    <a:pt x="97510" y="16256"/>
                  </a:lnTo>
                  <a:lnTo>
                    <a:pt x="97040" y="15240"/>
                  </a:lnTo>
                  <a:lnTo>
                    <a:pt x="95758" y="22098"/>
                  </a:lnTo>
                  <a:lnTo>
                    <a:pt x="95237" y="21463"/>
                  </a:lnTo>
                  <a:lnTo>
                    <a:pt x="95300" y="20701"/>
                  </a:lnTo>
                  <a:lnTo>
                    <a:pt x="95580" y="19685"/>
                  </a:lnTo>
                  <a:lnTo>
                    <a:pt x="95694" y="19278"/>
                  </a:lnTo>
                  <a:lnTo>
                    <a:pt x="95821" y="17272"/>
                  </a:lnTo>
                  <a:lnTo>
                    <a:pt x="95948" y="17018"/>
                  </a:lnTo>
                  <a:lnTo>
                    <a:pt x="96393" y="16129"/>
                  </a:lnTo>
                  <a:lnTo>
                    <a:pt x="96151" y="16129"/>
                  </a:lnTo>
                  <a:lnTo>
                    <a:pt x="95986" y="15621"/>
                  </a:lnTo>
                  <a:lnTo>
                    <a:pt x="95745" y="17018"/>
                  </a:lnTo>
                  <a:lnTo>
                    <a:pt x="95808" y="15748"/>
                  </a:lnTo>
                  <a:lnTo>
                    <a:pt x="94589" y="19685"/>
                  </a:lnTo>
                  <a:lnTo>
                    <a:pt x="94691" y="17780"/>
                  </a:lnTo>
                  <a:lnTo>
                    <a:pt x="94399" y="18796"/>
                  </a:lnTo>
                  <a:lnTo>
                    <a:pt x="94030" y="20701"/>
                  </a:lnTo>
                  <a:lnTo>
                    <a:pt x="93776" y="20574"/>
                  </a:lnTo>
                  <a:lnTo>
                    <a:pt x="93281" y="20828"/>
                  </a:lnTo>
                  <a:lnTo>
                    <a:pt x="93154" y="23114"/>
                  </a:lnTo>
                  <a:lnTo>
                    <a:pt x="93446" y="16637"/>
                  </a:lnTo>
                  <a:lnTo>
                    <a:pt x="90906" y="23241"/>
                  </a:lnTo>
                  <a:lnTo>
                    <a:pt x="91109" y="18796"/>
                  </a:lnTo>
                  <a:lnTo>
                    <a:pt x="91160" y="17653"/>
                  </a:lnTo>
                  <a:lnTo>
                    <a:pt x="90500" y="18288"/>
                  </a:lnTo>
                  <a:lnTo>
                    <a:pt x="89725" y="18796"/>
                  </a:lnTo>
                  <a:lnTo>
                    <a:pt x="89204" y="18796"/>
                  </a:lnTo>
                  <a:lnTo>
                    <a:pt x="89306" y="18415"/>
                  </a:lnTo>
                  <a:lnTo>
                    <a:pt x="89382" y="17780"/>
                  </a:lnTo>
                  <a:lnTo>
                    <a:pt x="89065" y="16002"/>
                  </a:lnTo>
                  <a:lnTo>
                    <a:pt x="88023" y="23876"/>
                  </a:lnTo>
                  <a:lnTo>
                    <a:pt x="87884" y="23114"/>
                  </a:lnTo>
                  <a:lnTo>
                    <a:pt x="87655" y="21844"/>
                  </a:lnTo>
                  <a:lnTo>
                    <a:pt x="87706" y="19304"/>
                  </a:lnTo>
                  <a:lnTo>
                    <a:pt x="87757" y="18288"/>
                  </a:lnTo>
                  <a:lnTo>
                    <a:pt x="88328" y="19939"/>
                  </a:lnTo>
                  <a:lnTo>
                    <a:pt x="88315" y="18288"/>
                  </a:lnTo>
                  <a:lnTo>
                    <a:pt x="89293" y="11938"/>
                  </a:lnTo>
                  <a:lnTo>
                    <a:pt x="87198" y="19304"/>
                  </a:lnTo>
                  <a:lnTo>
                    <a:pt x="87249" y="17399"/>
                  </a:lnTo>
                  <a:lnTo>
                    <a:pt x="87312" y="15367"/>
                  </a:lnTo>
                  <a:lnTo>
                    <a:pt x="87452" y="15113"/>
                  </a:lnTo>
                  <a:lnTo>
                    <a:pt x="87490" y="12573"/>
                  </a:lnTo>
                  <a:lnTo>
                    <a:pt x="86106" y="17399"/>
                  </a:lnTo>
                  <a:lnTo>
                    <a:pt x="85648" y="16891"/>
                  </a:lnTo>
                  <a:lnTo>
                    <a:pt x="85699" y="15748"/>
                  </a:lnTo>
                  <a:lnTo>
                    <a:pt x="84683" y="19177"/>
                  </a:lnTo>
                  <a:lnTo>
                    <a:pt x="83667" y="20053"/>
                  </a:lnTo>
                  <a:lnTo>
                    <a:pt x="83121" y="20675"/>
                  </a:lnTo>
                  <a:lnTo>
                    <a:pt x="83058" y="21234"/>
                  </a:lnTo>
                  <a:lnTo>
                    <a:pt x="82384" y="21844"/>
                  </a:lnTo>
                  <a:lnTo>
                    <a:pt x="82270" y="19177"/>
                  </a:lnTo>
                  <a:lnTo>
                    <a:pt x="82359" y="18288"/>
                  </a:lnTo>
                  <a:lnTo>
                    <a:pt x="82664" y="16256"/>
                  </a:lnTo>
                  <a:lnTo>
                    <a:pt x="83223" y="16129"/>
                  </a:lnTo>
                  <a:lnTo>
                    <a:pt x="83553" y="12446"/>
                  </a:lnTo>
                  <a:lnTo>
                    <a:pt x="82511" y="16129"/>
                  </a:lnTo>
                  <a:lnTo>
                    <a:pt x="82410" y="15748"/>
                  </a:lnTo>
                  <a:lnTo>
                    <a:pt x="82473" y="14732"/>
                  </a:lnTo>
                  <a:lnTo>
                    <a:pt x="82638" y="13843"/>
                  </a:lnTo>
                  <a:lnTo>
                    <a:pt x="81737" y="14224"/>
                  </a:lnTo>
                  <a:lnTo>
                    <a:pt x="81051" y="18288"/>
                  </a:lnTo>
                  <a:lnTo>
                    <a:pt x="80225" y="17907"/>
                  </a:lnTo>
                  <a:lnTo>
                    <a:pt x="80124" y="19050"/>
                  </a:lnTo>
                  <a:lnTo>
                    <a:pt x="78968" y="23114"/>
                  </a:lnTo>
                  <a:lnTo>
                    <a:pt x="79235" y="21590"/>
                  </a:lnTo>
                  <a:lnTo>
                    <a:pt x="79400" y="20701"/>
                  </a:lnTo>
                  <a:lnTo>
                    <a:pt x="79463" y="20320"/>
                  </a:lnTo>
                  <a:lnTo>
                    <a:pt x="79514" y="20066"/>
                  </a:lnTo>
                  <a:lnTo>
                    <a:pt x="79578" y="19685"/>
                  </a:lnTo>
                  <a:lnTo>
                    <a:pt x="80098" y="16764"/>
                  </a:lnTo>
                  <a:lnTo>
                    <a:pt x="79121" y="19685"/>
                  </a:lnTo>
                  <a:lnTo>
                    <a:pt x="79654" y="15621"/>
                  </a:lnTo>
                  <a:lnTo>
                    <a:pt x="79171" y="16510"/>
                  </a:lnTo>
                  <a:lnTo>
                    <a:pt x="77901" y="19278"/>
                  </a:lnTo>
                  <a:lnTo>
                    <a:pt x="77203" y="20066"/>
                  </a:lnTo>
                  <a:lnTo>
                    <a:pt x="77241" y="19939"/>
                  </a:lnTo>
                  <a:lnTo>
                    <a:pt x="77635" y="18453"/>
                  </a:lnTo>
                  <a:lnTo>
                    <a:pt x="76885" y="19939"/>
                  </a:lnTo>
                  <a:lnTo>
                    <a:pt x="76276" y="19812"/>
                  </a:lnTo>
                  <a:lnTo>
                    <a:pt x="76377" y="19304"/>
                  </a:lnTo>
                  <a:lnTo>
                    <a:pt x="76504" y="18542"/>
                  </a:lnTo>
                  <a:lnTo>
                    <a:pt x="76606" y="18034"/>
                  </a:lnTo>
                  <a:lnTo>
                    <a:pt x="26784" y="18034"/>
                  </a:lnTo>
                  <a:lnTo>
                    <a:pt x="26784" y="22860"/>
                  </a:lnTo>
                  <a:lnTo>
                    <a:pt x="26670" y="22733"/>
                  </a:lnTo>
                  <a:lnTo>
                    <a:pt x="26327" y="22733"/>
                  </a:lnTo>
                  <a:lnTo>
                    <a:pt x="26441" y="21717"/>
                  </a:lnTo>
                  <a:lnTo>
                    <a:pt x="26568" y="21082"/>
                  </a:lnTo>
                  <a:lnTo>
                    <a:pt x="26644" y="20701"/>
                  </a:lnTo>
                  <a:lnTo>
                    <a:pt x="26682" y="21717"/>
                  </a:lnTo>
                  <a:lnTo>
                    <a:pt x="26784" y="22860"/>
                  </a:lnTo>
                  <a:lnTo>
                    <a:pt x="26784" y="18034"/>
                  </a:lnTo>
                  <a:lnTo>
                    <a:pt x="25679" y="18034"/>
                  </a:lnTo>
                  <a:lnTo>
                    <a:pt x="25679" y="22733"/>
                  </a:lnTo>
                  <a:lnTo>
                    <a:pt x="25666" y="22860"/>
                  </a:lnTo>
                  <a:lnTo>
                    <a:pt x="25374" y="22987"/>
                  </a:lnTo>
                  <a:lnTo>
                    <a:pt x="25679" y="22733"/>
                  </a:lnTo>
                  <a:lnTo>
                    <a:pt x="25679" y="18034"/>
                  </a:lnTo>
                  <a:lnTo>
                    <a:pt x="17411" y="18034"/>
                  </a:lnTo>
                  <a:lnTo>
                    <a:pt x="17259" y="18034"/>
                  </a:lnTo>
                  <a:lnTo>
                    <a:pt x="17030" y="19177"/>
                  </a:lnTo>
                  <a:lnTo>
                    <a:pt x="16916" y="19685"/>
                  </a:lnTo>
                  <a:lnTo>
                    <a:pt x="17335" y="18669"/>
                  </a:lnTo>
                  <a:lnTo>
                    <a:pt x="17132" y="21234"/>
                  </a:lnTo>
                  <a:lnTo>
                    <a:pt x="17233" y="20942"/>
                  </a:lnTo>
                  <a:lnTo>
                    <a:pt x="17272" y="20574"/>
                  </a:lnTo>
                  <a:lnTo>
                    <a:pt x="17322" y="20726"/>
                  </a:lnTo>
                  <a:lnTo>
                    <a:pt x="17373" y="20574"/>
                  </a:lnTo>
                  <a:lnTo>
                    <a:pt x="18084" y="18669"/>
                  </a:lnTo>
                  <a:lnTo>
                    <a:pt x="18135" y="18542"/>
                  </a:lnTo>
                  <a:lnTo>
                    <a:pt x="18199" y="18796"/>
                  </a:lnTo>
                  <a:lnTo>
                    <a:pt x="18300" y="20193"/>
                  </a:lnTo>
                  <a:lnTo>
                    <a:pt x="17932" y="23114"/>
                  </a:lnTo>
                  <a:lnTo>
                    <a:pt x="17322" y="20726"/>
                  </a:lnTo>
                  <a:lnTo>
                    <a:pt x="17335" y="23876"/>
                  </a:lnTo>
                  <a:lnTo>
                    <a:pt x="16916" y="22352"/>
                  </a:lnTo>
                  <a:lnTo>
                    <a:pt x="16560" y="28067"/>
                  </a:lnTo>
                  <a:lnTo>
                    <a:pt x="16611" y="22123"/>
                  </a:lnTo>
                  <a:lnTo>
                    <a:pt x="16395" y="24765"/>
                  </a:lnTo>
                  <a:lnTo>
                    <a:pt x="16268" y="28168"/>
                  </a:lnTo>
                  <a:lnTo>
                    <a:pt x="16802" y="29083"/>
                  </a:lnTo>
                  <a:lnTo>
                    <a:pt x="16979" y="28067"/>
                  </a:lnTo>
                  <a:lnTo>
                    <a:pt x="17310" y="26289"/>
                  </a:lnTo>
                  <a:lnTo>
                    <a:pt x="17957" y="27432"/>
                  </a:lnTo>
                  <a:lnTo>
                    <a:pt x="18237" y="26289"/>
                  </a:lnTo>
                  <a:lnTo>
                    <a:pt x="18364" y="25781"/>
                  </a:lnTo>
                  <a:lnTo>
                    <a:pt x="18491" y="23876"/>
                  </a:lnTo>
                  <a:lnTo>
                    <a:pt x="18681" y="23114"/>
                  </a:lnTo>
                  <a:lnTo>
                    <a:pt x="18808" y="22606"/>
                  </a:lnTo>
                  <a:lnTo>
                    <a:pt x="20485" y="19304"/>
                  </a:lnTo>
                  <a:lnTo>
                    <a:pt x="18364" y="31623"/>
                  </a:lnTo>
                  <a:lnTo>
                    <a:pt x="19951" y="26924"/>
                  </a:lnTo>
                  <a:lnTo>
                    <a:pt x="20447" y="24892"/>
                  </a:lnTo>
                  <a:lnTo>
                    <a:pt x="21247" y="20320"/>
                  </a:lnTo>
                  <a:lnTo>
                    <a:pt x="21348" y="21336"/>
                  </a:lnTo>
                  <a:lnTo>
                    <a:pt x="21463" y="22987"/>
                  </a:lnTo>
                  <a:lnTo>
                    <a:pt x="20675" y="26797"/>
                  </a:lnTo>
                  <a:lnTo>
                    <a:pt x="21386" y="27305"/>
                  </a:lnTo>
                  <a:lnTo>
                    <a:pt x="21983" y="21082"/>
                  </a:lnTo>
                  <a:lnTo>
                    <a:pt x="22339" y="23444"/>
                  </a:lnTo>
                  <a:lnTo>
                    <a:pt x="22606" y="23444"/>
                  </a:lnTo>
                  <a:lnTo>
                    <a:pt x="22656" y="24257"/>
                  </a:lnTo>
                  <a:lnTo>
                    <a:pt x="22301" y="27051"/>
                  </a:lnTo>
                  <a:lnTo>
                    <a:pt x="23215" y="26543"/>
                  </a:lnTo>
                  <a:lnTo>
                    <a:pt x="24511" y="24257"/>
                  </a:lnTo>
                  <a:lnTo>
                    <a:pt x="25527" y="23749"/>
                  </a:lnTo>
                  <a:lnTo>
                    <a:pt x="25273" y="24892"/>
                  </a:lnTo>
                  <a:lnTo>
                    <a:pt x="25158" y="25273"/>
                  </a:lnTo>
                  <a:lnTo>
                    <a:pt x="25031" y="26924"/>
                  </a:lnTo>
                  <a:lnTo>
                    <a:pt x="26466" y="25400"/>
                  </a:lnTo>
                  <a:lnTo>
                    <a:pt x="27444" y="27813"/>
                  </a:lnTo>
                  <a:lnTo>
                    <a:pt x="28232" y="30099"/>
                  </a:lnTo>
                  <a:lnTo>
                    <a:pt x="29133" y="27051"/>
                  </a:lnTo>
                  <a:lnTo>
                    <a:pt x="29222" y="27178"/>
                  </a:lnTo>
                  <a:lnTo>
                    <a:pt x="29273" y="27051"/>
                  </a:lnTo>
                  <a:lnTo>
                    <a:pt x="29616" y="26035"/>
                  </a:lnTo>
                  <a:lnTo>
                    <a:pt x="29895" y="25781"/>
                  </a:lnTo>
                  <a:lnTo>
                    <a:pt x="29679" y="27813"/>
                  </a:lnTo>
                  <a:lnTo>
                    <a:pt x="29375" y="28702"/>
                  </a:lnTo>
                  <a:lnTo>
                    <a:pt x="30530" y="26162"/>
                  </a:lnTo>
                  <a:lnTo>
                    <a:pt x="30797" y="25781"/>
                  </a:lnTo>
                  <a:lnTo>
                    <a:pt x="31076" y="25400"/>
                  </a:lnTo>
                  <a:lnTo>
                    <a:pt x="32245" y="23749"/>
                  </a:lnTo>
                  <a:lnTo>
                    <a:pt x="32423" y="23495"/>
                  </a:lnTo>
                  <a:lnTo>
                    <a:pt x="32499" y="24384"/>
                  </a:lnTo>
                  <a:lnTo>
                    <a:pt x="32626" y="27178"/>
                  </a:lnTo>
                  <a:lnTo>
                    <a:pt x="32499" y="27940"/>
                  </a:lnTo>
                  <a:lnTo>
                    <a:pt x="32854" y="29083"/>
                  </a:lnTo>
                  <a:lnTo>
                    <a:pt x="33782" y="23495"/>
                  </a:lnTo>
                  <a:lnTo>
                    <a:pt x="33794" y="23368"/>
                  </a:lnTo>
                  <a:lnTo>
                    <a:pt x="33858" y="22987"/>
                  </a:lnTo>
                  <a:lnTo>
                    <a:pt x="33883" y="22860"/>
                  </a:lnTo>
                  <a:lnTo>
                    <a:pt x="34099" y="21590"/>
                  </a:lnTo>
                  <a:lnTo>
                    <a:pt x="34137" y="25146"/>
                  </a:lnTo>
                  <a:lnTo>
                    <a:pt x="35204" y="26670"/>
                  </a:lnTo>
                  <a:lnTo>
                    <a:pt x="37147" y="24130"/>
                  </a:lnTo>
                  <a:lnTo>
                    <a:pt x="37477" y="28829"/>
                  </a:lnTo>
                  <a:lnTo>
                    <a:pt x="38354" y="24511"/>
                  </a:lnTo>
                  <a:lnTo>
                    <a:pt x="38519" y="30988"/>
                  </a:lnTo>
                  <a:lnTo>
                    <a:pt x="39560" y="24892"/>
                  </a:lnTo>
                  <a:lnTo>
                    <a:pt x="39662" y="25908"/>
                  </a:lnTo>
                  <a:lnTo>
                    <a:pt x="39776" y="28321"/>
                  </a:lnTo>
                  <a:lnTo>
                    <a:pt x="39674" y="28575"/>
                  </a:lnTo>
                  <a:lnTo>
                    <a:pt x="39573" y="29337"/>
                  </a:lnTo>
                  <a:lnTo>
                    <a:pt x="40259" y="31369"/>
                  </a:lnTo>
                  <a:lnTo>
                    <a:pt x="40513" y="31623"/>
                  </a:lnTo>
                  <a:lnTo>
                    <a:pt x="41287" y="27559"/>
                  </a:lnTo>
                  <a:lnTo>
                    <a:pt x="41757" y="27051"/>
                  </a:lnTo>
                  <a:lnTo>
                    <a:pt x="41262" y="30162"/>
                  </a:lnTo>
                  <a:lnTo>
                    <a:pt x="42240" y="27051"/>
                  </a:lnTo>
                  <a:lnTo>
                    <a:pt x="42278" y="26924"/>
                  </a:lnTo>
                  <a:lnTo>
                    <a:pt x="41948" y="30861"/>
                  </a:lnTo>
                  <a:lnTo>
                    <a:pt x="42329" y="30226"/>
                  </a:lnTo>
                  <a:lnTo>
                    <a:pt x="42443" y="28067"/>
                  </a:lnTo>
                  <a:lnTo>
                    <a:pt x="42506" y="27686"/>
                  </a:lnTo>
                  <a:lnTo>
                    <a:pt x="42926" y="26924"/>
                  </a:lnTo>
                  <a:lnTo>
                    <a:pt x="43268" y="26289"/>
                  </a:lnTo>
                  <a:lnTo>
                    <a:pt x="43332" y="30962"/>
                  </a:lnTo>
                  <a:lnTo>
                    <a:pt x="43218" y="31750"/>
                  </a:lnTo>
                  <a:lnTo>
                    <a:pt x="44894" y="29210"/>
                  </a:lnTo>
                  <a:lnTo>
                    <a:pt x="44767" y="29946"/>
                  </a:lnTo>
                  <a:lnTo>
                    <a:pt x="45034" y="29210"/>
                  </a:lnTo>
                  <a:lnTo>
                    <a:pt x="45275" y="28575"/>
                  </a:lnTo>
                  <a:lnTo>
                    <a:pt x="43688" y="35052"/>
                  </a:lnTo>
                  <a:lnTo>
                    <a:pt x="44716" y="32385"/>
                  </a:lnTo>
                  <a:lnTo>
                    <a:pt x="44831" y="31369"/>
                  </a:lnTo>
                  <a:lnTo>
                    <a:pt x="45034" y="30607"/>
                  </a:lnTo>
                  <a:lnTo>
                    <a:pt x="45224" y="29718"/>
                  </a:lnTo>
                  <a:lnTo>
                    <a:pt x="45237" y="31623"/>
                  </a:lnTo>
                  <a:lnTo>
                    <a:pt x="45923" y="31750"/>
                  </a:lnTo>
                  <a:lnTo>
                    <a:pt x="46570" y="30988"/>
                  </a:lnTo>
                  <a:lnTo>
                    <a:pt x="46126" y="33274"/>
                  </a:lnTo>
                  <a:lnTo>
                    <a:pt x="46964" y="33909"/>
                  </a:lnTo>
                  <a:lnTo>
                    <a:pt x="48247" y="32512"/>
                  </a:lnTo>
                  <a:lnTo>
                    <a:pt x="49301" y="32766"/>
                  </a:lnTo>
                  <a:lnTo>
                    <a:pt x="49250" y="32512"/>
                  </a:lnTo>
                  <a:lnTo>
                    <a:pt x="49149" y="31978"/>
                  </a:lnTo>
                  <a:lnTo>
                    <a:pt x="49187" y="30988"/>
                  </a:lnTo>
                  <a:lnTo>
                    <a:pt x="49428" y="29718"/>
                  </a:lnTo>
                  <a:lnTo>
                    <a:pt x="49631" y="28575"/>
                  </a:lnTo>
                  <a:lnTo>
                    <a:pt x="49771" y="27813"/>
                  </a:lnTo>
                  <a:lnTo>
                    <a:pt x="50139" y="27559"/>
                  </a:lnTo>
                  <a:lnTo>
                    <a:pt x="50063" y="28168"/>
                  </a:lnTo>
                  <a:lnTo>
                    <a:pt x="50253" y="27559"/>
                  </a:lnTo>
                  <a:lnTo>
                    <a:pt x="50419" y="27051"/>
                  </a:lnTo>
                  <a:lnTo>
                    <a:pt x="50660" y="27432"/>
                  </a:lnTo>
                  <a:lnTo>
                    <a:pt x="50723" y="27686"/>
                  </a:lnTo>
                  <a:lnTo>
                    <a:pt x="50101" y="30861"/>
                  </a:lnTo>
                  <a:lnTo>
                    <a:pt x="49669" y="32004"/>
                  </a:lnTo>
                  <a:lnTo>
                    <a:pt x="50330" y="30988"/>
                  </a:lnTo>
                  <a:lnTo>
                    <a:pt x="50215" y="31978"/>
                  </a:lnTo>
                  <a:lnTo>
                    <a:pt x="49999" y="32512"/>
                  </a:lnTo>
                  <a:lnTo>
                    <a:pt x="49784" y="33782"/>
                  </a:lnTo>
                  <a:lnTo>
                    <a:pt x="50304" y="31750"/>
                  </a:lnTo>
                  <a:lnTo>
                    <a:pt x="50050" y="37211"/>
                  </a:lnTo>
                  <a:lnTo>
                    <a:pt x="50914" y="33655"/>
                  </a:lnTo>
                  <a:lnTo>
                    <a:pt x="50787" y="34671"/>
                  </a:lnTo>
                  <a:lnTo>
                    <a:pt x="51816" y="34925"/>
                  </a:lnTo>
                  <a:lnTo>
                    <a:pt x="52476" y="33782"/>
                  </a:lnTo>
                  <a:lnTo>
                    <a:pt x="53365" y="33782"/>
                  </a:lnTo>
                  <a:lnTo>
                    <a:pt x="53378" y="33655"/>
                  </a:lnTo>
                  <a:lnTo>
                    <a:pt x="53695" y="31750"/>
                  </a:lnTo>
                  <a:lnTo>
                    <a:pt x="53822" y="30988"/>
                  </a:lnTo>
                  <a:lnTo>
                    <a:pt x="53848" y="30861"/>
                  </a:lnTo>
                  <a:lnTo>
                    <a:pt x="54076" y="31623"/>
                  </a:lnTo>
                  <a:lnTo>
                    <a:pt x="54267" y="30861"/>
                  </a:lnTo>
                  <a:lnTo>
                    <a:pt x="54698" y="29210"/>
                  </a:lnTo>
                  <a:lnTo>
                    <a:pt x="55181" y="30226"/>
                  </a:lnTo>
                  <a:lnTo>
                    <a:pt x="55511" y="32639"/>
                  </a:lnTo>
                  <a:lnTo>
                    <a:pt x="56299" y="32512"/>
                  </a:lnTo>
                  <a:lnTo>
                    <a:pt x="56934" y="31445"/>
                  </a:lnTo>
                  <a:lnTo>
                    <a:pt x="56984" y="31115"/>
                  </a:lnTo>
                  <a:lnTo>
                    <a:pt x="56870" y="30226"/>
                  </a:lnTo>
                  <a:lnTo>
                    <a:pt x="56959" y="29718"/>
                  </a:lnTo>
                  <a:lnTo>
                    <a:pt x="57124" y="29210"/>
                  </a:lnTo>
                  <a:lnTo>
                    <a:pt x="57365" y="28448"/>
                  </a:lnTo>
                  <a:lnTo>
                    <a:pt x="57150" y="29895"/>
                  </a:lnTo>
                  <a:lnTo>
                    <a:pt x="57035" y="31102"/>
                  </a:lnTo>
                  <a:lnTo>
                    <a:pt x="57772" y="30988"/>
                  </a:lnTo>
                  <a:lnTo>
                    <a:pt x="57073" y="32766"/>
                  </a:lnTo>
                  <a:lnTo>
                    <a:pt x="58051" y="32512"/>
                  </a:lnTo>
                  <a:lnTo>
                    <a:pt x="58318" y="32512"/>
                  </a:lnTo>
                  <a:lnTo>
                    <a:pt x="59436" y="30988"/>
                  </a:lnTo>
                  <a:lnTo>
                    <a:pt x="59715" y="30607"/>
                  </a:lnTo>
                  <a:lnTo>
                    <a:pt x="59842" y="29591"/>
                  </a:lnTo>
                  <a:lnTo>
                    <a:pt x="59918" y="28448"/>
                  </a:lnTo>
                  <a:lnTo>
                    <a:pt x="60007" y="28067"/>
                  </a:lnTo>
                  <a:lnTo>
                    <a:pt x="60286" y="27559"/>
                  </a:lnTo>
                  <a:lnTo>
                    <a:pt x="60210" y="29718"/>
                  </a:lnTo>
                  <a:lnTo>
                    <a:pt x="60096" y="30353"/>
                  </a:lnTo>
                  <a:lnTo>
                    <a:pt x="59982" y="30734"/>
                  </a:lnTo>
                  <a:lnTo>
                    <a:pt x="61633" y="27559"/>
                  </a:lnTo>
                  <a:lnTo>
                    <a:pt x="61899" y="27051"/>
                  </a:lnTo>
                  <a:lnTo>
                    <a:pt x="61683" y="38989"/>
                  </a:lnTo>
                  <a:lnTo>
                    <a:pt x="63512" y="33896"/>
                  </a:lnTo>
                  <a:lnTo>
                    <a:pt x="63639" y="33655"/>
                  </a:lnTo>
                  <a:lnTo>
                    <a:pt x="65036" y="31115"/>
                  </a:lnTo>
                  <a:lnTo>
                    <a:pt x="65443" y="31750"/>
                  </a:lnTo>
                  <a:lnTo>
                    <a:pt x="64604" y="32893"/>
                  </a:lnTo>
                  <a:lnTo>
                    <a:pt x="64516" y="34798"/>
                  </a:lnTo>
                  <a:lnTo>
                    <a:pt x="66154" y="31115"/>
                  </a:lnTo>
                  <a:lnTo>
                    <a:pt x="66370" y="30607"/>
                  </a:lnTo>
                  <a:lnTo>
                    <a:pt x="66205" y="35687"/>
                  </a:lnTo>
                  <a:lnTo>
                    <a:pt x="67640" y="32893"/>
                  </a:lnTo>
                  <a:lnTo>
                    <a:pt x="67094" y="40894"/>
                  </a:lnTo>
                  <a:lnTo>
                    <a:pt x="70256" y="32893"/>
                  </a:lnTo>
                  <a:lnTo>
                    <a:pt x="70307" y="32766"/>
                  </a:lnTo>
                  <a:lnTo>
                    <a:pt x="70485" y="37973"/>
                  </a:lnTo>
                  <a:lnTo>
                    <a:pt x="70700" y="36195"/>
                  </a:lnTo>
                  <a:lnTo>
                    <a:pt x="71272" y="34417"/>
                  </a:lnTo>
                  <a:lnTo>
                    <a:pt x="71107" y="35572"/>
                  </a:lnTo>
                  <a:lnTo>
                    <a:pt x="71297" y="35052"/>
                  </a:lnTo>
                  <a:lnTo>
                    <a:pt x="72136" y="34417"/>
                  </a:lnTo>
                  <a:lnTo>
                    <a:pt x="73825" y="33147"/>
                  </a:lnTo>
                  <a:lnTo>
                    <a:pt x="75311" y="38481"/>
                  </a:lnTo>
                  <a:lnTo>
                    <a:pt x="77241" y="40386"/>
                  </a:lnTo>
                  <a:lnTo>
                    <a:pt x="77965" y="41021"/>
                  </a:lnTo>
                  <a:lnTo>
                    <a:pt x="78994" y="33147"/>
                  </a:lnTo>
                  <a:lnTo>
                    <a:pt x="79044" y="32766"/>
                  </a:lnTo>
                  <a:lnTo>
                    <a:pt x="79273" y="30988"/>
                  </a:lnTo>
                  <a:lnTo>
                    <a:pt x="79324" y="31711"/>
                  </a:lnTo>
                  <a:lnTo>
                    <a:pt x="79451" y="36017"/>
                  </a:lnTo>
                  <a:lnTo>
                    <a:pt x="78714" y="38862"/>
                  </a:lnTo>
                  <a:lnTo>
                    <a:pt x="81026" y="35052"/>
                  </a:lnTo>
                  <a:lnTo>
                    <a:pt x="82016" y="39624"/>
                  </a:lnTo>
                  <a:lnTo>
                    <a:pt x="84201" y="36449"/>
                  </a:lnTo>
                  <a:lnTo>
                    <a:pt x="84048" y="36957"/>
                  </a:lnTo>
                  <a:lnTo>
                    <a:pt x="83921" y="37465"/>
                  </a:lnTo>
                  <a:lnTo>
                    <a:pt x="83794" y="38227"/>
                  </a:lnTo>
                  <a:lnTo>
                    <a:pt x="83642" y="38100"/>
                  </a:lnTo>
                  <a:lnTo>
                    <a:pt x="83566" y="40767"/>
                  </a:lnTo>
                  <a:lnTo>
                    <a:pt x="84797" y="38608"/>
                  </a:lnTo>
                  <a:lnTo>
                    <a:pt x="84912" y="38227"/>
                  </a:lnTo>
                  <a:lnTo>
                    <a:pt x="85217" y="36449"/>
                  </a:lnTo>
                  <a:lnTo>
                    <a:pt x="85356" y="36957"/>
                  </a:lnTo>
                  <a:lnTo>
                    <a:pt x="85140" y="37719"/>
                  </a:lnTo>
                  <a:lnTo>
                    <a:pt x="85039" y="40894"/>
                  </a:lnTo>
                  <a:lnTo>
                    <a:pt x="86283" y="36449"/>
                  </a:lnTo>
                  <a:lnTo>
                    <a:pt x="86321" y="36322"/>
                  </a:lnTo>
                  <a:lnTo>
                    <a:pt x="86080" y="38887"/>
                  </a:lnTo>
                  <a:lnTo>
                    <a:pt x="86182" y="38608"/>
                  </a:lnTo>
                  <a:lnTo>
                    <a:pt x="86741" y="40259"/>
                  </a:lnTo>
                  <a:lnTo>
                    <a:pt x="86893" y="38608"/>
                  </a:lnTo>
                  <a:lnTo>
                    <a:pt x="87007" y="37338"/>
                  </a:lnTo>
                  <a:lnTo>
                    <a:pt x="87376" y="38862"/>
                  </a:lnTo>
                  <a:lnTo>
                    <a:pt x="87972" y="37338"/>
                  </a:lnTo>
                  <a:lnTo>
                    <a:pt x="88379" y="36322"/>
                  </a:lnTo>
                  <a:lnTo>
                    <a:pt x="88557" y="37998"/>
                  </a:lnTo>
                  <a:lnTo>
                    <a:pt x="88506" y="38227"/>
                  </a:lnTo>
                  <a:lnTo>
                    <a:pt x="88455" y="38404"/>
                  </a:lnTo>
                  <a:lnTo>
                    <a:pt x="88366" y="38747"/>
                  </a:lnTo>
                  <a:lnTo>
                    <a:pt x="88557" y="40068"/>
                  </a:lnTo>
                  <a:lnTo>
                    <a:pt x="88620" y="39027"/>
                  </a:lnTo>
                  <a:lnTo>
                    <a:pt x="88607" y="38404"/>
                  </a:lnTo>
                  <a:lnTo>
                    <a:pt x="88569" y="38100"/>
                  </a:lnTo>
                  <a:lnTo>
                    <a:pt x="89039" y="36322"/>
                  </a:lnTo>
                  <a:lnTo>
                    <a:pt x="89382" y="35052"/>
                  </a:lnTo>
                  <a:lnTo>
                    <a:pt x="89408" y="34925"/>
                  </a:lnTo>
                  <a:lnTo>
                    <a:pt x="89331" y="39751"/>
                  </a:lnTo>
                  <a:lnTo>
                    <a:pt x="90182" y="35306"/>
                  </a:lnTo>
                  <a:lnTo>
                    <a:pt x="89357" y="39878"/>
                  </a:lnTo>
                  <a:lnTo>
                    <a:pt x="90601" y="39243"/>
                  </a:lnTo>
                  <a:lnTo>
                    <a:pt x="91363" y="37084"/>
                  </a:lnTo>
                  <a:lnTo>
                    <a:pt x="90995" y="38481"/>
                  </a:lnTo>
                  <a:lnTo>
                    <a:pt x="91440" y="38608"/>
                  </a:lnTo>
                  <a:lnTo>
                    <a:pt x="90957" y="40513"/>
                  </a:lnTo>
                  <a:lnTo>
                    <a:pt x="91401" y="40513"/>
                  </a:lnTo>
                  <a:lnTo>
                    <a:pt x="91859" y="39878"/>
                  </a:lnTo>
                  <a:lnTo>
                    <a:pt x="91986" y="39497"/>
                  </a:lnTo>
                  <a:lnTo>
                    <a:pt x="92278" y="37338"/>
                  </a:lnTo>
                  <a:lnTo>
                    <a:pt x="92125" y="43053"/>
                  </a:lnTo>
                  <a:lnTo>
                    <a:pt x="93560" y="37338"/>
                  </a:lnTo>
                  <a:lnTo>
                    <a:pt x="93624" y="37084"/>
                  </a:lnTo>
                  <a:lnTo>
                    <a:pt x="94068" y="35306"/>
                  </a:lnTo>
                  <a:lnTo>
                    <a:pt x="94170" y="34925"/>
                  </a:lnTo>
                  <a:lnTo>
                    <a:pt x="94653" y="33020"/>
                  </a:lnTo>
                  <a:lnTo>
                    <a:pt x="93878" y="40259"/>
                  </a:lnTo>
                  <a:lnTo>
                    <a:pt x="95592" y="37973"/>
                  </a:lnTo>
                  <a:lnTo>
                    <a:pt x="96913" y="36703"/>
                  </a:lnTo>
                  <a:lnTo>
                    <a:pt x="96266" y="40767"/>
                  </a:lnTo>
                  <a:lnTo>
                    <a:pt x="97383" y="39370"/>
                  </a:lnTo>
                  <a:lnTo>
                    <a:pt x="97269" y="37630"/>
                  </a:lnTo>
                  <a:lnTo>
                    <a:pt x="97142" y="36525"/>
                  </a:lnTo>
                  <a:lnTo>
                    <a:pt x="96989" y="36652"/>
                  </a:lnTo>
                  <a:lnTo>
                    <a:pt x="97053" y="35814"/>
                  </a:lnTo>
                  <a:lnTo>
                    <a:pt x="97142" y="36525"/>
                  </a:lnTo>
                  <a:lnTo>
                    <a:pt x="98069" y="35814"/>
                  </a:lnTo>
                  <a:lnTo>
                    <a:pt x="98412" y="35560"/>
                  </a:lnTo>
                  <a:lnTo>
                    <a:pt x="97904" y="38379"/>
                  </a:lnTo>
                  <a:lnTo>
                    <a:pt x="98869" y="35560"/>
                  </a:lnTo>
                  <a:lnTo>
                    <a:pt x="99009" y="35179"/>
                  </a:lnTo>
                  <a:lnTo>
                    <a:pt x="99898" y="36449"/>
                  </a:lnTo>
                  <a:lnTo>
                    <a:pt x="100012" y="37211"/>
                  </a:lnTo>
                  <a:lnTo>
                    <a:pt x="99402" y="38481"/>
                  </a:lnTo>
                  <a:lnTo>
                    <a:pt x="99174" y="39243"/>
                  </a:lnTo>
                  <a:lnTo>
                    <a:pt x="100596" y="37465"/>
                  </a:lnTo>
                  <a:lnTo>
                    <a:pt x="101206" y="40005"/>
                  </a:lnTo>
                  <a:lnTo>
                    <a:pt x="102539" y="37719"/>
                  </a:lnTo>
                  <a:lnTo>
                    <a:pt x="102616" y="37465"/>
                  </a:lnTo>
                  <a:lnTo>
                    <a:pt x="102781" y="35179"/>
                  </a:lnTo>
                  <a:lnTo>
                    <a:pt x="102870" y="34798"/>
                  </a:lnTo>
                  <a:lnTo>
                    <a:pt x="103784" y="33020"/>
                  </a:lnTo>
                  <a:lnTo>
                    <a:pt x="104317" y="32004"/>
                  </a:lnTo>
                  <a:lnTo>
                    <a:pt x="104521" y="31127"/>
                  </a:lnTo>
                  <a:lnTo>
                    <a:pt x="104330" y="31978"/>
                  </a:lnTo>
                  <a:lnTo>
                    <a:pt x="103390" y="36068"/>
                  </a:lnTo>
                  <a:lnTo>
                    <a:pt x="105460" y="31750"/>
                  </a:lnTo>
                  <a:lnTo>
                    <a:pt x="103632" y="39370"/>
                  </a:lnTo>
                  <a:lnTo>
                    <a:pt x="103873" y="38823"/>
                  </a:lnTo>
                  <a:lnTo>
                    <a:pt x="104114" y="38100"/>
                  </a:lnTo>
                  <a:lnTo>
                    <a:pt x="104368" y="36576"/>
                  </a:lnTo>
                  <a:lnTo>
                    <a:pt x="104368" y="37973"/>
                  </a:lnTo>
                  <a:lnTo>
                    <a:pt x="103936" y="39497"/>
                  </a:lnTo>
                  <a:lnTo>
                    <a:pt x="104724" y="38481"/>
                  </a:lnTo>
                  <a:lnTo>
                    <a:pt x="104851" y="37973"/>
                  </a:lnTo>
                  <a:lnTo>
                    <a:pt x="104940" y="36576"/>
                  </a:lnTo>
                  <a:lnTo>
                    <a:pt x="104965" y="36068"/>
                  </a:lnTo>
                  <a:lnTo>
                    <a:pt x="105575" y="36322"/>
                  </a:lnTo>
                  <a:lnTo>
                    <a:pt x="105448" y="37084"/>
                  </a:lnTo>
                  <a:lnTo>
                    <a:pt x="105333" y="37465"/>
                  </a:lnTo>
                  <a:lnTo>
                    <a:pt x="105168" y="37846"/>
                  </a:lnTo>
                  <a:lnTo>
                    <a:pt x="104940" y="38862"/>
                  </a:lnTo>
                  <a:lnTo>
                    <a:pt x="105879" y="36068"/>
                  </a:lnTo>
                  <a:lnTo>
                    <a:pt x="106260" y="34925"/>
                  </a:lnTo>
                  <a:lnTo>
                    <a:pt x="106400" y="35306"/>
                  </a:lnTo>
                  <a:lnTo>
                    <a:pt x="106527" y="36449"/>
                  </a:lnTo>
                  <a:lnTo>
                    <a:pt x="106413" y="37312"/>
                  </a:lnTo>
                  <a:lnTo>
                    <a:pt x="107226" y="37211"/>
                  </a:lnTo>
                  <a:lnTo>
                    <a:pt x="107924" y="34925"/>
                  </a:lnTo>
                  <a:lnTo>
                    <a:pt x="108724" y="32258"/>
                  </a:lnTo>
                  <a:lnTo>
                    <a:pt x="109181" y="33655"/>
                  </a:lnTo>
                  <a:lnTo>
                    <a:pt x="109296" y="34671"/>
                  </a:lnTo>
                  <a:lnTo>
                    <a:pt x="108318" y="38735"/>
                  </a:lnTo>
                  <a:lnTo>
                    <a:pt x="109474" y="35814"/>
                  </a:lnTo>
                  <a:lnTo>
                    <a:pt x="108851" y="39751"/>
                  </a:lnTo>
                  <a:lnTo>
                    <a:pt x="109512" y="38735"/>
                  </a:lnTo>
                  <a:lnTo>
                    <a:pt x="109626" y="37973"/>
                  </a:lnTo>
                  <a:lnTo>
                    <a:pt x="109702" y="36703"/>
                  </a:lnTo>
                  <a:lnTo>
                    <a:pt x="110159" y="36830"/>
                  </a:lnTo>
                  <a:lnTo>
                    <a:pt x="110197" y="36703"/>
                  </a:lnTo>
                  <a:lnTo>
                    <a:pt x="110502" y="35814"/>
                  </a:lnTo>
                  <a:lnTo>
                    <a:pt x="111048" y="34163"/>
                  </a:lnTo>
                  <a:lnTo>
                    <a:pt x="111137" y="35687"/>
                  </a:lnTo>
                  <a:lnTo>
                    <a:pt x="110617" y="36957"/>
                  </a:lnTo>
                  <a:lnTo>
                    <a:pt x="111544" y="36487"/>
                  </a:lnTo>
                  <a:lnTo>
                    <a:pt x="111417" y="35179"/>
                  </a:lnTo>
                  <a:lnTo>
                    <a:pt x="111493" y="34671"/>
                  </a:lnTo>
                  <a:lnTo>
                    <a:pt x="111709" y="34163"/>
                  </a:lnTo>
                  <a:lnTo>
                    <a:pt x="112141" y="33147"/>
                  </a:lnTo>
                  <a:lnTo>
                    <a:pt x="112191" y="32258"/>
                  </a:lnTo>
                  <a:lnTo>
                    <a:pt x="112191" y="31750"/>
                  </a:lnTo>
                  <a:lnTo>
                    <a:pt x="112179" y="30099"/>
                  </a:lnTo>
                  <a:lnTo>
                    <a:pt x="112179" y="29972"/>
                  </a:lnTo>
                  <a:lnTo>
                    <a:pt x="112458" y="30734"/>
                  </a:lnTo>
                  <a:lnTo>
                    <a:pt x="112547" y="31242"/>
                  </a:lnTo>
                  <a:lnTo>
                    <a:pt x="112420" y="31496"/>
                  </a:lnTo>
                  <a:lnTo>
                    <a:pt x="113068" y="31369"/>
                  </a:lnTo>
                  <a:lnTo>
                    <a:pt x="112915" y="33566"/>
                  </a:lnTo>
                  <a:lnTo>
                    <a:pt x="113779" y="31369"/>
                  </a:lnTo>
                  <a:lnTo>
                    <a:pt x="113830" y="31242"/>
                  </a:lnTo>
                  <a:lnTo>
                    <a:pt x="113906" y="33147"/>
                  </a:lnTo>
                  <a:lnTo>
                    <a:pt x="113792" y="33782"/>
                  </a:lnTo>
                  <a:lnTo>
                    <a:pt x="113220" y="36322"/>
                  </a:lnTo>
                  <a:lnTo>
                    <a:pt x="113106" y="37211"/>
                  </a:lnTo>
                  <a:lnTo>
                    <a:pt x="113906" y="34036"/>
                  </a:lnTo>
                  <a:lnTo>
                    <a:pt x="114350" y="36576"/>
                  </a:lnTo>
                  <a:lnTo>
                    <a:pt x="114985" y="34036"/>
                  </a:lnTo>
                  <a:lnTo>
                    <a:pt x="114947" y="34290"/>
                  </a:lnTo>
                  <a:lnTo>
                    <a:pt x="114719" y="35560"/>
                  </a:lnTo>
                  <a:lnTo>
                    <a:pt x="114617" y="36449"/>
                  </a:lnTo>
                  <a:lnTo>
                    <a:pt x="115265" y="33782"/>
                  </a:lnTo>
                  <a:lnTo>
                    <a:pt x="115316" y="34798"/>
                  </a:lnTo>
                  <a:lnTo>
                    <a:pt x="115201" y="35560"/>
                  </a:lnTo>
                  <a:lnTo>
                    <a:pt x="115100" y="36830"/>
                  </a:lnTo>
                  <a:lnTo>
                    <a:pt x="115544" y="37338"/>
                  </a:lnTo>
                  <a:lnTo>
                    <a:pt x="115595" y="33782"/>
                  </a:lnTo>
                  <a:lnTo>
                    <a:pt x="115608" y="33147"/>
                  </a:lnTo>
                  <a:lnTo>
                    <a:pt x="115620" y="31750"/>
                  </a:lnTo>
                  <a:lnTo>
                    <a:pt x="115824" y="32893"/>
                  </a:lnTo>
                  <a:lnTo>
                    <a:pt x="115938" y="34163"/>
                  </a:lnTo>
                  <a:lnTo>
                    <a:pt x="115760" y="35179"/>
                  </a:lnTo>
                  <a:lnTo>
                    <a:pt x="116281" y="36195"/>
                  </a:lnTo>
                  <a:lnTo>
                    <a:pt x="117487" y="33528"/>
                  </a:lnTo>
                  <a:lnTo>
                    <a:pt x="117767" y="34417"/>
                  </a:lnTo>
                  <a:lnTo>
                    <a:pt x="117881" y="35814"/>
                  </a:lnTo>
                  <a:lnTo>
                    <a:pt x="117513" y="38823"/>
                  </a:lnTo>
                  <a:lnTo>
                    <a:pt x="118008" y="38608"/>
                  </a:lnTo>
                  <a:lnTo>
                    <a:pt x="119811" y="34798"/>
                  </a:lnTo>
                  <a:lnTo>
                    <a:pt x="120650" y="35941"/>
                  </a:lnTo>
                  <a:lnTo>
                    <a:pt x="120662" y="34798"/>
                  </a:lnTo>
                  <a:lnTo>
                    <a:pt x="120916" y="33528"/>
                  </a:lnTo>
                  <a:lnTo>
                    <a:pt x="121272" y="31750"/>
                  </a:lnTo>
                  <a:lnTo>
                    <a:pt x="121373" y="31242"/>
                  </a:lnTo>
                  <a:lnTo>
                    <a:pt x="121627" y="29972"/>
                  </a:lnTo>
                  <a:lnTo>
                    <a:pt x="120802" y="38354"/>
                  </a:lnTo>
                  <a:lnTo>
                    <a:pt x="121424" y="36703"/>
                  </a:lnTo>
                  <a:lnTo>
                    <a:pt x="121539" y="36322"/>
                  </a:lnTo>
                  <a:lnTo>
                    <a:pt x="121513" y="36449"/>
                  </a:lnTo>
                  <a:lnTo>
                    <a:pt x="121069" y="38862"/>
                  </a:lnTo>
                  <a:lnTo>
                    <a:pt x="121196" y="38227"/>
                  </a:lnTo>
                  <a:lnTo>
                    <a:pt x="121729" y="39243"/>
                  </a:lnTo>
                  <a:lnTo>
                    <a:pt x="122250" y="38227"/>
                  </a:lnTo>
                  <a:lnTo>
                    <a:pt x="122834" y="37084"/>
                  </a:lnTo>
                  <a:lnTo>
                    <a:pt x="123939" y="35814"/>
                  </a:lnTo>
                  <a:lnTo>
                    <a:pt x="124167" y="35560"/>
                  </a:lnTo>
                  <a:lnTo>
                    <a:pt x="123964" y="36322"/>
                  </a:lnTo>
                  <a:lnTo>
                    <a:pt x="123850" y="37338"/>
                  </a:lnTo>
                  <a:lnTo>
                    <a:pt x="123977" y="38227"/>
                  </a:lnTo>
                  <a:lnTo>
                    <a:pt x="124726" y="37846"/>
                  </a:lnTo>
                  <a:lnTo>
                    <a:pt x="125044" y="38481"/>
                  </a:lnTo>
                  <a:lnTo>
                    <a:pt x="125234" y="37846"/>
                  </a:lnTo>
                  <a:lnTo>
                    <a:pt x="125437" y="37211"/>
                  </a:lnTo>
                  <a:lnTo>
                    <a:pt x="125628" y="37465"/>
                  </a:lnTo>
                  <a:lnTo>
                    <a:pt x="125653" y="37211"/>
                  </a:lnTo>
                  <a:lnTo>
                    <a:pt x="125818" y="35560"/>
                  </a:lnTo>
                  <a:lnTo>
                    <a:pt x="125844" y="35306"/>
                  </a:lnTo>
                  <a:lnTo>
                    <a:pt x="126326" y="38354"/>
                  </a:lnTo>
                  <a:lnTo>
                    <a:pt x="127609" y="37211"/>
                  </a:lnTo>
                  <a:lnTo>
                    <a:pt x="128638" y="36195"/>
                  </a:lnTo>
                  <a:lnTo>
                    <a:pt x="129171" y="38354"/>
                  </a:lnTo>
                  <a:lnTo>
                    <a:pt x="129019" y="38354"/>
                  </a:lnTo>
                  <a:lnTo>
                    <a:pt x="128612" y="39497"/>
                  </a:lnTo>
                  <a:lnTo>
                    <a:pt x="129933" y="38379"/>
                  </a:lnTo>
                  <a:lnTo>
                    <a:pt x="130060" y="37719"/>
                  </a:lnTo>
                  <a:lnTo>
                    <a:pt x="130098" y="36957"/>
                  </a:lnTo>
                  <a:lnTo>
                    <a:pt x="130314" y="36068"/>
                  </a:lnTo>
                  <a:lnTo>
                    <a:pt x="130098" y="36906"/>
                  </a:lnTo>
                  <a:lnTo>
                    <a:pt x="130136" y="36195"/>
                  </a:lnTo>
                  <a:lnTo>
                    <a:pt x="131064" y="32639"/>
                  </a:lnTo>
                  <a:lnTo>
                    <a:pt x="131330" y="32639"/>
                  </a:lnTo>
                  <a:lnTo>
                    <a:pt x="130721" y="33896"/>
                  </a:lnTo>
                  <a:lnTo>
                    <a:pt x="130606" y="37782"/>
                  </a:lnTo>
                  <a:lnTo>
                    <a:pt x="131025" y="35560"/>
                  </a:lnTo>
                  <a:lnTo>
                    <a:pt x="130797" y="39878"/>
                  </a:lnTo>
                  <a:lnTo>
                    <a:pt x="131368" y="35560"/>
                  </a:lnTo>
                  <a:lnTo>
                    <a:pt x="131749" y="32639"/>
                  </a:lnTo>
                  <a:lnTo>
                    <a:pt x="131978" y="30861"/>
                  </a:lnTo>
                  <a:lnTo>
                    <a:pt x="132105" y="34163"/>
                  </a:lnTo>
                  <a:lnTo>
                    <a:pt x="131927" y="35052"/>
                  </a:lnTo>
                  <a:lnTo>
                    <a:pt x="132308" y="34417"/>
                  </a:lnTo>
                  <a:lnTo>
                    <a:pt x="132854" y="32766"/>
                  </a:lnTo>
                  <a:lnTo>
                    <a:pt x="132956" y="34163"/>
                  </a:lnTo>
                  <a:lnTo>
                    <a:pt x="132715" y="35941"/>
                  </a:lnTo>
                  <a:lnTo>
                    <a:pt x="133578" y="32766"/>
                  </a:lnTo>
                  <a:lnTo>
                    <a:pt x="133883" y="31623"/>
                  </a:lnTo>
                  <a:lnTo>
                    <a:pt x="133781" y="33896"/>
                  </a:lnTo>
                  <a:lnTo>
                    <a:pt x="133667" y="34671"/>
                  </a:lnTo>
                  <a:lnTo>
                    <a:pt x="133451" y="35179"/>
                  </a:lnTo>
                  <a:lnTo>
                    <a:pt x="133184" y="35179"/>
                  </a:lnTo>
                  <a:lnTo>
                    <a:pt x="132943" y="35814"/>
                  </a:lnTo>
                  <a:lnTo>
                    <a:pt x="132829" y="36957"/>
                  </a:lnTo>
                  <a:lnTo>
                    <a:pt x="132715" y="39243"/>
                  </a:lnTo>
                  <a:lnTo>
                    <a:pt x="132892" y="38354"/>
                  </a:lnTo>
                  <a:lnTo>
                    <a:pt x="133108" y="38989"/>
                  </a:lnTo>
                  <a:lnTo>
                    <a:pt x="133299" y="39954"/>
                  </a:lnTo>
                  <a:lnTo>
                    <a:pt x="133248" y="39433"/>
                  </a:lnTo>
                  <a:lnTo>
                    <a:pt x="133527" y="40386"/>
                  </a:lnTo>
                  <a:lnTo>
                    <a:pt x="133629" y="38989"/>
                  </a:lnTo>
                  <a:lnTo>
                    <a:pt x="133667" y="38862"/>
                  </a:lnTo>
                  <a:lnTo>
                    <a:pt x="133794" y="38354"/>
                  </a:lnTo>
                  <a:lnTo>
                    <a:pt x="135305" y="32385"/>
                  </a:lnTo>
                  <a:lnTo>
                    <a:pt x="134810" y="38100"/>
                  </a:lnTo>
                  <a:lnTo>
                    <a:pt x="134785" y="38354"/>
                  </a:lnTo>
                  <a:lnTo>
                    <a:pt x="134861" y="38100"/>
                  </a:lnTo>
                  <a:lnTo>
                    <a:pt x="135750" y="36322"/>
                  </a:lnTo>
                  <a:lnTo>
                    <a:pt x="135331" y="38481"/>
                  </a:lnTo>
                  <a:lnTo>
                    <a:pt x="135216" y="41529"/>
                  </a:lnTo>
                  <a:lnTo>
                    <a:pt x="135013" y="42291"/>
                  </a:lnTo>
                  <a:lnTo>
                    <a:pt x="135801" y="39751"/>
                  </a:lnTo>
                  <a:lnTo>
                    <a:pt x="135204" y="44323"/>
                  </a:lnTo>
                  <a:lnTo>
                    <a:pt x="136334" y="40767"/>
                  </a:lnTo>
                  <a:lnTo>
                    <a:pt x="136169" y="41656"/>
                  </a:lnTo>
                  <a:lnTo>
                    <a:pt x="136334" y="41402"/>
                  </a:lnTo>
                  <a:lnTo>
                    <a:pt x="136448" y="41148"/>
                  </a:lnTo>
                  <a:lnTo>
                    <a:pt x="136525" y="40767"/>
                  </a:lnTo>
                  <a:lnTo>
                    <a:pt x="136601" y="40386"/>
                  </a:lnTo>
                  <a:lnTo>
                    <a:pt x="136855" y="39751"/>
                  </a:lnTo>
                  <a:lnTo>
                    <a:pt x="137883" y="37084"/>
                  </a:lnTo>
                  <a:lnTo>
                    <a:pt x="137388" y="44704"/>
                  </a:lnTo>
                  <a:lnTo>
                    <a:pt x="139179" y="40259"/>
                  </a:lnTo>
                  <a:lnTo>
                    <a:pt x="140258" y="38481"/>
                  </a:lnTo>
                  <a:lnTo>
                    <a:pt x="140373" y="38227"/>
                  </a:lnTo>
                  <a:lnTo>
                    <a:pt x="140639" y="37084"/>
                  </a:lnTo>
                  <a:lnTo>
                    <a:pt x="140817" y="36322"/>
                  </a:lnTo>
                  <a:lnTo>
                    <a:pt x="140868" y="36068"/>
                  </a:lnTo>
                  <a:lnTo>
                    <a:pt x="141109" y="35052"/>
                  </a:lnTo>
                  <a:lnTo>
                    <a:pt x="142163" y="33528"/>
                  </a:lnTo>
                  <a:lnTo>
                    <a:pt x="142062" y="35306"/>
                  </a:lnTo>
                  <a:lnTo>
                    <a:pt x="141401" y="36830"/>
                  </a:lnTo>
                  <a:lnTo>
                    <a:pt x="141300" y="37211"/>
                  </a:lnTo>
                  <a:lnTo>
                    <a:pt x="141427" y="38608"/>
                  </a:lnTo>
                  <a:lnTo>
                    <a:pt x="141795" y="38481"/>
                  </a:lnTo>
                  <a:lnTo>
                    <a:pt x="142379" y="37338"/>
                  </a:lnTo>
                  <a:lnTo>
                    <a:pt x="142252" y="37846"/>
                  </a:lnTo>
                  <a:lnTo>
                    <a:pt x="142138" y="38379"/>
                  </a:lnTo>
                  <a:lnTo>
                    <a:pt x="142011" y="40132"/>
                  </a:lnTo>
                  <a:lnTo>
                    <a:pt x="142367" y="39878"/>
                  </a:lnTo>
                  <a:lnTo>
                    <a:pt x="142595" y="38354"/>
                  </a:lnTo>
                  <a:lnTo>
                    <a:pt x="142595" y="37338"/>
                  </a:lnTo>
                  <a:lnTo>
                    <a:pt x="142722" y="36830"/>
                  </a:lnTo>
                  <a:lnTo>
                    <a:pt x="143548" y="33401"/>
                  </a:lnTo>
                  <a:close/>
                </a:path>
                <a:path w="434340" h="81915">
                  <a:moveTo>
                    <a:pt x="143598" y="41224"/>
                  </a:moveTo>
                  <a:lnTo>
                    <a:pt x="143408" y="41402"/>
                  </a:lnTo>
                  <a:lnTo>
                    <a:pt x="143319" y="42037"/>
                  </a:lnTo>
                  <a:lnTo>
                    <a:pt x="143598" y="41224"/>
                  </a:lnTo>
                  <a:close/>
                </a:path>
                <a:path w="434340" h="81915">
                  <a:moveTo>
                    <a:pt x="143725" y="42735"/>
                  </a:moveTo>
                  <a:lnTo>
                    <a:pt x="143548" y="43065"/>
                  </a:lnTo>
                  <a:lnTo>
                    <a:pt x="143725" y="42735"/>
                  </a:lnTo>
                  <a:close/>
                </a:path>
                <a:path w="434340" h="81915">
                  <a:moveTo>
                    <a:pt x="144081" y="42049"/>
                  </a:moveTo>
                  <a:lnTo>
                    <a:pt x="143725" y="42735"/>
                  </a:lnTo>
                  <a:lnTo>
                    <a:pt x="143878" y="42862"/>
                  </a:lnTo>
                  <a:lnTo>
                    <a:pt x="144081" y="42049"/>
                  </a:lnTo>
                  <a:close/>
                </a:path>
                <a:path w="434340" h="81915">
                  <a:moveTo>
                    <a:pt x="144703" y="38227"/>
                  </a:moveTo>
                  <a:lnTo>
                    <a:pt x="144678" y="37579"/>
                  </a:lnTo>
                  <a:lnTo>
                    <a:pt x="144335" y="39243"/>
                  </a:lnTo>
                  <a:lnTo>
                    <a:pt x="144208" y="39624"/>
                  </a:lnTo>
                  <a:lnTo>
                    <a:pt x="144030" y="40005"/>
                  </a:lnTo>
                  <a:lnTo>
                    <a:pt x="143598" y="41224"/>
                  </a:lnTo>
                  <a:lnTo>
                    <a:pt x="144094" y="40767"/>
                  </a:lnTo>
                  <a:lnTo>
                    <a:pt x="144703" y="38227"/>
                  </a:lnTo>
                  <a:close/>
                </a:path>
                <a:path w="434340" h="81915">
                  <a:moveTo>
                    <a:pt x="144818" y="36957"/>
                  </a:moveTo>
                  <a:lnTo>
                    <a:pt x="144640" y="37084"/>
                  </a:lnTo>
                  <a:lnTo>
                    <a:pt x="144678" y="37579"/>
                  </a:lnTo>
                  <a:lnTo>
                    <a:pt x="144818" y="36957"/>
                  </a:lnTo>
                  <a:close/>
                </a:path>
                <a:path w="434340" h="81915">
                  <a:moveTo>
                    <a:pt x="145072" y="31369"/>
                  </a:moveTo>
                  <a:lnTo>
                    <a:pt x="143027" y="37973"/>
                  </a:lnTo>
                  <a:lnTo>
                    <a:pt x="142328" y="40894"/>
                  </a:lnTo>
                  <a:lnTo>
                    <a:pt x="141973" y="42037"/>
                  </a:lnTo>
                  <a:lnTo>
                    <a:pt x="142468" y="41224"/>
                  </a:lnTo>
                  <a:lnTo>
                    <a:pt x="143167" y="39497"/>
                  </a:lnTo>
                  <a:lnTo>
                    <a:pt x="143675" y="38608"/>
                  </a:lnTo>
                  <a:lnTo>
                    <a:pt x="143586" y="39878"/>
                  </a:lnTo>
                  <a:lnTo>
                    <a:pt x="143459" y="40386"/>
                  </a:lnTo>
                  <a:lnTo>
                    <a:pt x="143040" y="41148"/>
                  </a:lnTo>
                  <a:lnTo>
                    <a:pt x="142709" y="42291"/>
                  </a:lnTo>
                  <a:lnTo>
                    <a:pt x="143268" y="41529"/>
                  </a:lnTo>
                  <a:lnTo>
                    <a:pt x="143395" y="41402"/>
                  </a:lnTo>
                  <a:lnTo>
                    <a:pt x="143789" y="38481"/>
                  </a:lnTo>
                  <a:lnTo>
                    <a:pt x="143891" y="37846"/>
                  </a:lnTo>
                  <a:lnTo>
                    <a:pt x="144208" y="37312"/>
                  </a:lnTo>
                  <a:lnTo>
                    <a:pt x="144322" y="36830"/>
                  </a:lnTo>
                  <a:lnTo>
                    <a:pt x="145072" y="31369"/>
                  </a:lnTo>
                  <a:close/>
                </a:path>
                <a:path w="434340" h="81915">
                  <a:moveTo>
                    <a:pt x="264096" y="50330"/>
                  </a:moveTo>
                  <a:lnTo>
                    <a:pt x="263893" y="52120"/>
                  </a:lnTo>
                  <a:lnTo>
                    <a:pt x="263969" y="51968"/>
                  </a:lnTo>
                  <a:lnTo>
                    <a:pt x="264096" y="50330"/>
                  </a:lnTo>
                  <a:close/>
                </a:path>
                <a:path w="434340" h="81915">
                  <a:moveTo>
                    <a:pt x="264807" y="64820"/>
                  </a:moveTo>
                  <a:lnTo>
                    <a:pt x="264198" y="64820"/>
                  </a:lnTo>
                  <a:lnTo>
                    <a:pt x="264401" y="67106"/>
                  </a:lnTo>
                  <a:lnTo>
                    <a:pt x="264807" y="64820"/>
                  </a:lnTo>
                  <a:close/>
                </a:path>
                <a:path w="434340" h="81915">
                  <a:moveTo>
                    <a:pt x="266141" y="61976"/>
                  </a:moveTo>
                  <a:lnTo>
                    <a:pt x="266014" y="62661"/>
                  </a:lnTo>
                  <a:lnTo>
                    <a:pt x="266128" y="63131"/>
                  </a:lnTo>
                  <a:lnTo>
                    <a:pt x="266141" y="61976"/>
                  </a:lnTo>
                  <a:close/>
                </a:path>
                <a:path w="434340" h="81915">
                  <a:moveTo>
                    <a:pt x="266433" y="64693"/>
                  </a:moveTo>
                  <a:lnTo>
                    <a:pt x="266306" y="63931"/>
                  </a:lnTo>
                  <a:lnTo>
                    <a:pt x="266128" y="63131"/>
                  </a:lnTo>
                  <a:lnTo>
                    <a:pt x="266039" y="64058"/>
                  </a:lnTo>
                  <a:lnTo>
                    <a:pt x="265823" y="64820"/>
                  </a:lnTo>
                  <a:lnTo>
                    <a:pt x="265696" y="65836"/>
                  </a:lnTo>
                  <a:lnTo>
                    <a:pt x="266014" y="66725"/>
                  </a:lnTo>
                  <a:lnTo>
                    <a:pt x="266433" y="64693"/>
                  </a:lnTo>
                  <a:close/>
                </a:path>
                <a:path w="434340" h="81915">
                  <a:moveTo>
                    <a:pt x="266954" y="65011"/>
                  </a:moveTo>
                  <a:lnTo>
                    <a:pt x="266738" y="65709"/>
                  </a:lnTo>
                  <a:lnTo>
                    <a:pt x="266827" y="65455"/>
                  </a:lnTo>
                  <a:lnTo>
                    <a:pt x="266954" y="65011"/>
                  </a:lnTo>
                  <a:close/>
                </a:path>
                <a:path w="434340" h="81915">
                  <a:moveTo>
                    <a:pt x="277787" y="70662"/>
                  </a:moveTo>
                  <a:lnTo>
                    <a:pt x="277749" y="68961"/>
                  </a:lnTo>
                  <a:lnTo>
                    <a:pt x="277139" y="70535"/>
                  </a:lnTo>
                  <a:lnTo>
                    <a:pt x="277787" y="70662"/>
                  </a:lnTo>
                  <a:close/>
                </a:path>
                <a:path w="434340" h="81915">
                  <a:moveTo>
                    <a:pt x="282155" y="65646"/>
                  </a:moveTo>
                  <a:lnTo>
                    <a:pt x="282143" y="63830"/>
                  </a:lnTo>
                  <a:lnTo>
                    <a:pt x="282067" y="65913"/>
                  </a:lnTo>
                  <a:lnTo>
                    <a:pt x="281368" y="66611"/>
                  </a:lnTo>
                  <a:lnTo>
                    <a:pt x="282155" y="66471"/>
                  </a:lnTo>
                  <a:lnTo>
                    <a:pt x="282155" y="65646"/>
                  </a:lnTo>
                  <a:close/>
                </a:path>
                <a:path w="434340" h="81915">
                  <a:moveTo>
                    <a:pt x="282867" y="62407"/>
                  </a:moveTo>
                  <a:lnTo>
                    <a:pt x="282740" y="61391"/>
                  </a:lnTo>
                  <a:lnTo>
                    <a:pt x="282549" y="60502"/>
                  </a:lnTo>
                  <a:lnTo>
                    <a:pt x="282359" y="63169"/>
                  </a:lnTo>
                  <a:lnTo>
                    <a:pt x="282435" y="63042"/>
                  </a:lnTo>
                  <a:lnTo>
                    <a:pt x="282549" y="62661"/>
                  </a:lnTo>
                  <a:lnTo>
                    <a:pt x="282562" y="62852"/>
                  </a:lnTo>
                  <a:lnTo>
                    <a:pt x="282702" y="62661"/>
                  </a:lnTo>
                  <a:lnTo>
                    <a:pt x="282867" y="62407"/>
                  </a:lnTo>
                  <a:close/>
                </a:path>
                <a:path w="434340" h="81915">
                  <a:moveTo>
                    <a:pt x="283083" y="62915"/>
                  </a:moveTo>
                  <a:lnTo>
                    <a:pt x="283070" y="62039"/>
                  </a:lnTo>
                  <a:lnTo>
                    <a:pt x="282968" y="62407"/>
                  </a:lnTo>
                  <a:lnTo>
                    <a:pt x="283083" y="62915"/>
                  </a:lnTo>
                  <a:close/>
                </a:path>
                <a:path w="434340" h="81915">
                  <a:moveTo>
                    <a:pt x="289217" y="66090"/>
                  </a:moveTo>
                  <a:lnTo>
                    <a:pt x="289128" y="65709"/>
                  </a:lnTo>
                  <a:lnTo>
                    <a:pt x="288620" y="65455"/>
                  </a:lnTo>
                  <a:lnTo>
                    <a:pt x="288721" y="66090"/>
                  </a:lnTo>
                  <a:lnTo>
                    <a:pt x="289090" y="69138"/>
                  </a:lnTo>
                  <a:lnTo>
                    <a:pt x="289217" y="66090"/>
                  </a:lnTo>
                  <a:close/>
                </a:path>
                <a:path w="434340" h="81915">
                  <a:moveTo>
                    <a:pt x="289255" y="65036"/>
                  </a:moveTo>
                  <a:lnTo>
                    <a:pt x="289128" y="65709"/>
                  </a:lnTo>
                  <a:lnTo>
                    <a:pt x="289255" y="65036"/>
                  </a:lnTo>
                  <a:close/>
                </a:path>
                <a:path w="434340" h="81915">
                  <a:moveTo>
                    <a:pt x="289369" y="64439"/>
                  </a:moveTo>
                  <a:lnTo>
                    <a:pt x="289306" y="63779"/>
                  </a:lnTo>
                  <a:lnTo>
                    <a:pt x="289255" y="65036"/>
                  </a:lnTo>
                  <a:lnTo>
                    <a:pt x="289369" y="64439"/>
                  </a:lnTo>
                  <a:close/>
                </a:path>
                <a:path w="434340" h="81915">
                  <a:moveTo>
                    <a:pt x="297815" y="70027"/>
                  </a:moveTo>
                  <a:lnTo>
                    <a:pt x="297586" y="66852"/>
                  </a:lnTo>
                  <a:lnTo>
                    <a:pt x="297586" y="68249"/>
                  </a:lnTo>
                  <a:lnTo>
                    <a:pt x="297459" y="68884"/>
                  </a:lnTo>
                  <a:lnTo>
                    <a:pt x="297815" y="70027"/>
                  </a:lnTo>
                  <a:close/>
                </a:path>
                <a:path w="434340" h="81915">
                  <a:moveTo>
                    <a:pt x="311734" y="69075"/>
                  </a:moveTo>
                  <a:lnTo>
                    <a:pt x="311569" y="69710"/>
                  </a:lnTo>
                  <a:lnTo>
                    <a:pt x="311734" y="69075"/>
                  </a:lnTo>
                  <a:close/>
                </a:path>
                <a:path w="434340" h="81915">
                  <a:moveTo>
                    <a:pt x="313232" y="68503"/>
                  </a:moveTo>
                  <a:lnTo>
                    <a:pt x="313042" y="68834"/>
                  </a:lnTo>
                  <a:lnTo>
                    <a:pt x="313232" y="68503"/>
                  </a:lnTo>
                  <a:close/>
                </a:path>
                <a:path w="434340" h="81915">
                  <a:moveTo>
                    <a:pt x="315760" y="68541"/>
                  </a:moveTo>
                  <a:lnTo>
                    <a:pt x="315125" y="70408"/>
                  </a:lnTo>
                  <a:lnTo>
                    <a:pt x="315404" y="69646"/>
                  </a:lnTo>
                  <a:lnTo>
                    <a:pt x="315582" y="69392"/>
                  </a:lnTo>
                  <a:lnTo>
                    <a:pt x="315709" y="69011"/>
                  </a:lnTo>
                  <a:lnTo>
                    <a:pt x="315760" y="68541"/>
                  </a:lnTo>
                  <a:close/>
                </a:path>
                <a:path w="434340" h="81915">
                  <a:moveTo>
                    <a:pt x="321678" y="66573"/>
                  </a:moveTo>
                  <a:lnTo>
                    <a:pt x="321271" y="67995"/>
                  </a:lnTo>
                  <a:lnTo>
                    <a:pt x="321500" y="67741"/>
                  </a:lnTo>
                  <a:lnTo>
                    <a:pt x="321627" y="67487"/>
                  </a:lnTo>
                  <a:lnTo>
                    <a:pt x="321678" y="66573"/>
                  </a:lnTo>
                  <a:close/>
                </a:path>
                <a:path w="434340" h="81915">
                  <a:moveTo>
                    <a:pt x="321957" y="67233"/>
                  </a:moveTo>
                  <a:lnTo>
                    <a:pt x="321614" y="67602"/>
                  </a:lnTo>
                  <a:lnTo>
                    <a:pt x="321525" y="69392"/>
                  </a:lnTo>
                  <a:lnTo>
                    <a:pt x="321957" y="67233"/>
                  </a:lnTo>
                  <a:close/>
                </a:path>
                <a:path w="434340" h="81915">
                  <a:moveTo>
                    <a:pt x="329958" y="69126"/>
                  </a:moveTo>
                  <a:close/>
                </a:path>
                <a:path w="434340" h="81915">
                  <a:moveTo>
                    <a:pt x="344995" y="50025"/>
                  </a:moveTo>
                  <a:lnTo>
                    <a:pt x="343725" y="50584"/>
                  </a:lnTo>
                  <a:lnTo>
                    <a:pt x="344157" y="53568"/>
                  </a:lnTo>
                  <a:lnTo>
                    <a:pt x="344208" y="52425"/>
                  </a:lnTo>
                  <a:lnTo>
                    <a:pt x="344995" y="50025"/>
                  </a:lnTo>
                  <a:close/>
                </a:path>
                <a:path w="434340" h="81915">
                  <a:moveTo>
                    <a:pt x="346671" y="73710"/>
                  </a:moveTo>
                  <a:lnTo>
                    <a:pt x="346456" y="73507"/>
                  </a:lnTo>
                  <a:lnTo>
                    <a:pt x="346417" y="74752"/>
                  </a:lnTo>
                  <a:lnTo>
                    <a:pt x="346544" y="75107"/>
                  </a:lnTo>
                  <a:lnTo>
                    <a:pt x="346671" y="73710"/>
                  </a:lnTo>
                  <a:close/>
                </a:path>
                <a:path w="434340" h="81915">
                  <a:moveTo>
                    <a:pt x="353110" y="54152"/>
                  </a:moveTo>
                  <a:lnTo>
                    <a:pt x="353034" y="54279"/>
                  </a:lnTo>
                  <a:lnTo>
                    <a:pt x="352666" y="55778"/>
                  </a:lnTo>
                  <a:lnTo>
                    <a:pt x="353110" y="54152"/>
                  </a:lnTo>
                  <a:close/>
                </a:path>
                <a:path w="434340" h="81915">
                  <a:moveTo>
                    <a:pt x="354672" y="50977"/>
                  </a:moveTo>
                  <a:lnTo>
                    <a:pt x="354304" y="50977"/>
                  </a:lnTo>
                  <a:lnTo>
                    <a:pt x="353377" y="51231"/>
                  </a:lnTo>
                  <a:lnTo>
                    <a:pt x="352971" y="53136"/>
                  </a:lnTo>
                  <a:lnTo>
                    <a:pt x="353199" y="52628"/>
                  </a:lnTo>
                  <a:lnTo>
                    <a:pt x="353466" y="51866"/>
                  </a:lnTo>
                  <a:lnTo>
                    <a:pt x="353428" y="52908"/>
                  </a:lnTo>
                  <a:lnTo>
                    <a:pt x="353110" y="54152"/>
                  </a:lnTo>
                  <a:lnTo>
                    <a:pt x="353987" y="52755"/>
                  </a:lnTo>
                  <a:lnTo>
                    <a:pt x="354330" y="51866"/>
                  </a:lnTo>
                  <a:lnTo>
                    <a:pt x="354672" y="50977"/>
                  </a:lnTo>
                  <a:close/>
                </a:path>
                <a:path w="434340" h="81915">
                  <a:moveTo>
                    <a:pt x="359219" y="56527"/>
                  </a:moveTo>
                  <a:lnTo>
                    <a:pt x="358940" y="57962"/>
                  </a:lnTo>
                  <a:lnTo>
                    <a:pt x="359130" y="57759"/>
                  </a:lnTo>
                  <a:lnTo>
                    <a:pt x="359219" y="56527"/>
                  </a:lnTo>
                  <a:close/>
                </a:path>
                <a:path w="434340" h="81915">
                  <a:moveTo>
                    <a:pt x="359613" y="53898"/>
                  </a:moveTo>
                  <a:lnTo>
                    <a:pt x="359244" y="54279"/>
                  </a:lnTo>
                  <a:lnTo>
                    <a:pt x="359219" y="56527"/>
                  </a:lnTo>
                  <a:lnTo>
                    <a:pt x="359448" y="55422"/>
                  </a:lnTo>
                  <a:lnTo>
                    <a:pt x="359448" y="56565"/>
                  </a:lnTo>
                  <a:lnTo>
                    <a:pt x="359524" y="55295"/>
                  </a:lnTo>
                  <a:lnTo>
                    <a:pt x="359613" y="53898"/>
                  </a:lnTo>
                  <a:close/>
                </a:path>
                <a:path w="434340" h="81915">
                  <a:moveTo>
                    <a:pt x="363982" y="75882"/>
                  </a:moveTo>
                  <a:lnTo>
                    <a:pt x="363677" y="76758"/>
                  </a:lnTo>
                  <a:lnTo>
                    <a:pt x="363905" y="76377"/>
                  </a:lnTo>
                  <a:lnTo>
                    <a:pt x="363982" y="75882"/>
                  </a:lnTo>
                  <a:close/>
                </a:path>
                <a:path w="434340" h="81915">
                  <a:moveTo>
                    <a:pt x="366331" y="54914"/>
                  </a:moveTo>
                  <a:lnTo>
                    <a:pt x="366255" y="54660"/>
                  </a:lnTo>
                  <a:lnTo>
                    <a:pt x="366331" y="54914"/>
                  </a:lnTo>
                  <a:close/>
                </a:path>
                <a:path w="434340" h="81915">
                  <a:moveTo>
                    <a:pt x="368452" y="54216"/>
                  </a:moveTo>
                  <a:lnTo>
                    <a:pt x="368287" y="53759"/>
                  </a:lnTo>
                  <a:lnTo>
                    <a:pt x="368287" y="54165"/>
                  </a:lnTo>
                  <a:lnTo>
                    <a:pt x="368300" y="54356"/>
                  </a:lnTo>
                  <a:lnTo>
                    <a:pt x="368452" y="54216"/>
                  </a:lnTo>
                  <a:close/>
                </a:path>
                <a:path w="434340" h="81915">
                  <a:moveTo>
                    <a:pt x="369633" y="77292"/>
                  </a:moveTo>
                  <a:lnTo>
                    <a:pt x="368998" y="76784"/>
                  </a:lnTo>
                  <a:lnTo>
                    <a:pt x="369150" y="77089"/>
                  </a:lnTo>
                  <a:lnTo>
                    <a:pt x="369392" y="77266"/>
                  </a:lnTo>
                  <a:lnTo>
                    <a:pt x="369633" y="77292"/>
                  </a:lnTo>
                  <a:close/>
                </a:path>
                <a:path w="434340" h="81915">
                  <a:moveTo>
                    <a:pt x="369709" y="77304"/>
                  </a:moveTo>
                  <a:close/>
                </a:path>
                <a:path w="434340" h="81915">
                  <a:moveTo>
                    <a:pt x="372579" y="53619"/>
                  </a:moveTo>
                  <a:lnTo>
                    <a:pt x="372491" y="53797"/>
                  </a:lnTo>
                  <a:lnTo>
                    <a:pt x="372389" y="54368"/>
                  </a:lnTo>
                  <a:lnTo>
                    <a:pt x="372579" y="53619"/>
                  </a:lnTo>
                  <a:close/>
                </a:path>
                <a:path w="434340" h="81915">
                  <a:moveTo>
                    <a:pt x="377012" y="76123"/>
                  </a:moveTo>
                  <a:lnTo>
                    <a:pt x="376885" y="75044"/>
                  </a:lnTo>
                  <a:lnTo>
                    <a:pt x="376504" y="73164"/>
                  </a:lnTo>
                  <a:lnTo>
                    <a:pt x="376301" y="73342"/>
                  </a:lnTo>
                  <a:lnTo>
                    <a:pt x="375818" y="77520"/>
                  </a:lnTo>
                  <a:lnTo>
                    <a:pt x="377012" y="76123"/>
                  </a:lnTo>
                  <a:close/>
                </a:path>
                <a:path w="434340" h="81915">
                  <a:moveTo>
                    <a:pt x="377367" y="50685"/>
                  </a:moveTo>
                  <a:lnTo>
                    <a:pt x="377342" y="51193"/>
                  </a:lnTo>
                  <a:lnTo>
                    <a:pt x="377329" y="51600"/>
                  </a:lnTo>
                  <a:lnTo>
                    <a:pt x="377317" y="51968"/>
                  </a:lnTo>
                  <a:lnTo>
                    <a:pt x="377342" y="51676"/>
                  </a:lnTo>
                  <a:lnTo>
                    <a:pt x="377367" y="51308"/>
                  </a:lnTo>
                  <a:lnTo>
                    <a:pt x="377367" y="50685"/>
                  </a:lnTo>
                  <a:close/>
                </a:path>
                <a:path w="434340" h="81915">
                  <a:moveTo>
                    <a:pt x="377558" y="75044"/>
                  </a:moveTo>
                  <a:lnTo>
                    <a:pt x="377342" y="75742"/>
                  </a:lnTo>
                  <a:lnTo>
                    <a:pt x="377228" y="75869"/>
                  </a:lnTo>
                  <a:lnTo>
                    <a:pt x="377177" y="76504"/>
                  </a:lnTo>
                  <a:lnTo>
                    <a:pt x="377278" y="77012"/>
                  </a:lnTo>
                  <a:lnTo>
                    <a:pt x="377558" y="75044"/>
                  </a:lnTo>
                  <a:close/>
                </a:path>
                <a:path w="434340" h="81915">
                  <a:moveTo>
                    <a:pt x="381762" y="52908"/>
                  </a:moveTo>
                  <a:lnTo>
                    <a:pt x="381673" y="53136"/>
                  </a:lnTo>
                  <a:lnTo>
                    <a:pt x="381762" y="52908"/>
                  </a:lnTo>
                  <a:close/>
                </a:path>
                <a:path w="434340" h="81915">
                  <a:moveTo>
                    <a:pt x="382397" y="53454"/>
                  </a:moveTo>
                  <a:lnTo>
                    <a:pt x="382270" y="53771"/>
                  </a:lnTo>
                  <a:lnTo>
                    <a:pt x="382397" y="53454"/>
                  </a:lnTo>
                  <a:close/>
                </a:path>
                <a:path w="434340" h="81915">
                  <a:moveTo>
                    <a:pt x="382498" y="75425"/>
                  </a:moveTo>
                  <a:lnTo>
                    <a:pt x="382104" y="76085"/>
                  </a:lnTo>
                  <a:lnTo>
                    <a:pt x="382282" y="75869"/>
                  </a:lnTo>
                  <a:lnTo>
                    <a:pt x="382498" y="75425"/>
                  </a:lnTo>
                  <a:close/>
                </a:path>
                <a:path w="434340" h="81915">
                  <a:moveTo>
                    <a:pt x="382841" y="48818"/>
                  </a:moveTo>
                  <a:lnTo>
                    <a:pt x="381863" y="50723"/>
                  </a:lnTo>
                  <a:lnTo>
                    <a:pt x="381762" y="52908"/>
                  </a:lnTo>
                  <a:lnTo>
                    <a:pt x="381863" y="52628"/>
                  </a:lnTo>
                  <a:lnTo>
                    <a:pt x="381749" y="53136"/>
                  </a:lnTo>
                  <a:lnTo>
                    <a:pt x="381635" y="53263"/>
                  </a:lnTo>
                  <a:lnTo>
                    <a:pt x="381038" y="54914"/>
                  </a:lnTo>
                  <a:lnTo>
                    <a:pt x="382231" y="53644"/>
                  </a:lnTo>
                  <a:lnTo>
                    <a:pt x="382346" y="53136"/>
                  </a:lnTo>
                  <a:lnTo>
                    <a:pt x="382397" y="52628"/>
                  </a:lnTo>
                  <a:lnTo>
                    <a:pt x="382841" y="48818"/>
                  </a:lnTo>
                  <a:close/>
                </a:path>
                <a:path w="434340" h="81915">
                  <a:moveTo>
                    <a:pt x="382892" y="74345"/>
                  </a:moveTo>
                  <a:lnTo>
                    <a:pt x="382854" y="74599"/>
                  </a:lnTo>
                  <a:lnTo>
                    <a:pt x="382892" y="74345"/>
                  </a:lnTo>
                  <a:close/>
                </a:path>
                <a:path w="434340" h="81915">
                  <a:moveTo>
                    <a:pt x="383184" y="74091"/>
                  </a:moveTo>
                  <a:lnTo>
                    <a:pt x="382892" y="74599"/>
                  </a:lnTo>
                  <a:lnTo>
                    <a:pt x="382498" y="75488"/>
                  </a:lnTo>
                  <a:lnTo>
                    <a:pt x="382752" y="75361"/>
                  </a:lnTo>
                  <a:lnTo>
                    <a:pt x="382930" y="76250"/>
                  </a:lnTo>
                  <a:lnTo>
                    <a:pt x="383032" y="75361"/>
                  </a:lnTo>
                  <a:lnTo>
                    <a:pt x="383184" y="74091"/>
                  </a:lnTo>
                  <a:close/>
                </a:path>
                <a:path w="434340" h="81915">
                  <a:moveTo>
                    <a:pt x="384289" y="57962"/>
                  </a:moveTo>
                  <a:lnTo>
                    <a:pt x="384213" y="57327"/>
                  </a:lnTo>
                  <a:lnTo>
                    <a:pt x="384073" y="58724"/>
                  </a:lnTo>
                  <a:lnTo>
                    <a:pt x="384289" y="57962"/>
                  </a:lnTo>
                  <a:close/>
                </a:path>
                <a:path w="434340" h="81915">
                  <a:moveTo>
                    <a:pt x="384556" y="57835"/>
                  </a:moveTo>
                  <a:lnTo>
                    <a:pt x="384505" y="57200"/>
                  </a:lnTo>
                  <a:lnTo>
                    <a:pt x="384454" y="57670"/>
                  </a:lnTo>
                  <a:lnTo>
                    <a:pt x="384556" y="57835"/>
                  </a:lnTo>
                  <a:close/>
                </a:path>
                <a:path w="434340" h="81915">
                  <a:moveTo>
                    <a:pt x="384898" y="55880"/>
                  </a:moveTo>
                  <a:lnTo>
                    <a:pt x="384759" y="55460"/>
                  </a:lnTo>
                  <a:lnTo>
                    <a:pt x="384797" y="55727"/>
                  </a:lnTo>
                  <a:lnTo>
                    <a:pt x="384898" y="55880"/>
                  </a:lnTo>
                  <a:close/>
                </a:path>
                <a:path w="434340" h="81915">
                  <a:moveTo>
                    <a:pt x="386930" y="50800"/>
                  </a:moveTo>
                  <a:lnTo>
                    <a:pt x="386905" y="50342"/>
                  </a:lnTo>
                  <a:lnTo>
                    <a:pt x="386702" y="50723"/>
                  </a:lnTo>
                  <a:lnTo>
                    <a:pt x="386930" y="50800"/>
                  </a:lnTo>
                  <a:close/>
                </a:path>
                <a:path w="434340" h="81915">
                  <a:moveTo>
                    <a:pt x="387070" y="50850"/>
                  </a:moveTo>
                  <a:lnTo>
                    <a:pt x="386930" y="50800"/>
                  </a:lnTo>
                  <a:lnTo>
                    <a:pt x="386969" y="51346"/>
                  </a:lnTo>
                  <a:lnTo>
                    <a:pt x="387070" y="50850"/>
                  </a:lnTo>
                  <a:close/>
                </a:path>
                <a:path w="434340" h="81915">
                  <a:moveTo>
                    <a:pt x="387261" y="73914"/>
                  </a:moveTo>
                  <a:lnTo>
                    <a:pt x="387083" y="73964"/>
                  </a:lnTo>
                  <a:lnTo>
                    <a:pt x="387261" y="73964"/>
                  </a:lnTo>
                  <a:close/>
                </a:path>
                <a:path w="434340" h="81915">
                  <a:moveTo>
                    <a:pt x="388632" y="50088"/>
                  </a:moveTo>
                  <a:lnTo>
                    <a:pt x="388442" y="50342"/>
                  </a:lnTo>
                  <a:lnTo>
                    <a:pt x="388632" y="50088"/>
                  </a:lnTo>
                  <a:close/>
                </a:path>
                <a:path w="434340" h="81915">
                  <a:moveTo>
                    <a:pt x="388785" y="51358"/>
                  </a:moveTo>
                  <a:lnTo>
                    <a:pt x="388366" y="51600"/>
                  </a:lnTo>
                  <a:lnTo>
                    <a:pt x="388404" y="51739"/>
                  </a:lnTo>
                  <a:lnTo>
                    <a:pt x="388581" y="51739"/>
                  </a:lnTo>
                  <a:lnTo>
                    <a:pt x="388785" y="51358"/>
                  </a:lnTo>
                  <a:close/>
                </a:path>
                <a:path w="434340" h="81915">
                  <a:moveTo>
                    <a:pt x="392772" y="54952"/>
                  </a:moveTo>
                  <a:lnTo>
                    <a:pt x="392760" y="54622"/>
                  </a:lnTo>
                  <a:lnTo>
                    <a:pt x="392722" y="54444"/>
                  </a:lnTo>
                  <a:lnTo>
                    <a:pt x="392658" y="54698"/>
                  </a:lnTo>
                  <a:lnTo>
                    <a:pt x="392722" y="54876"/>
                  </a:lnTo>
                  <a:close/>
                </a:path>
                <a:path w="434340" h="81915">
                  <a:moveTo>
                    <a:pt x="393966" y="71437"/>
                  </a:moveTo>
                  <a:lnTo>
                    <a:pt x="393839" y="71208"/>
                  </a:lnTo>
                  <a:lnTo>
                    <a:pt x="393674" y="70891"/>
                  </a:lnTo>
                  <a:lnTo>
                    <a:pt x="393458" y="71310"/>
                  </a:lnTo>
                  <a:lnTo>
                    <a:pt x="393573" y="71920"/>
                  </a:lnTo>
                  <a:lnTo>
                    <a:pt x="393750" y="71805"/>
                  </a:lnTo>
                  <a:lnTo>
                    <a:pt x="393966" y="71437"/>
                  </a:lnTo>
                  <a:close/>
                </a:path>
                <a:path w="434340" h="81915">
                  <a:moveTo>
                    <a:pt x="394512" y="70104"/>
                  </a:moveTo>
                  <a:lnTo>
                    <a:pt x="394322" y="70612"/>
                  </a:lnTo>
                  <a:lnTo>
                    <a:pt x="394131" y="71120"/>
                  </a:lnTo>
                  <a:lnTo>
                    <a:pt x="393966" y="71437"/>
                  </a:lnTo>
                  <a:lnTo>
                    <a:pt x="394131" y="71678"/>
                  </a:lnTo>
                  <a:lnTo>
                    <a:pt x="394284" y="71755"/>
                  </a:lnTo>
                  <a:lnTo>
                    <a:pt x="394512" y="70104"/>
                  </a:lnTo>
                  <a:close/>
                </a:path>
                <a:path w="434340" h="81915">
                  <a:moveTo>
                    <a:pt x="394766" y="53898"/>
                  </a:moveTo>
                  <a:lnTo>
                    <a:pt x="394309" y="54660"/>
                  </a:lnTo>
                  <a:lnTo>
                    <a:pt x="394208" y="55168"/>
                  </a:lnTo>
                  <a:lnTo>
                    <a:pt x="394322" y="55727"/>
                  </a:lnTo>
                  <a:lnTo>
                    <a:pt x="394766" y="53898"/>
                  </a:lnTo>
                  <a:close/>
                </a:path>
                <a:path w="434340" h="81915">
                  <a:moveTo>
                    <a:pt x="394970" y="58127"/>
                  </a:moveTo>
                  <a:lnTo>
                    <a:pt x="394830" y="58331"/>
                  </a:lnTo>
                  <a:lnTo>
                    <a:pt x="394716" y="58534"/>
                  </a:lnTo>
                  <a:lnTo>
                    <a:pt x="394703" y="58839"/>
                  </a:lnTo>
                  <a:lnTo>
                    <a:pt x="394830" y="58762"/>
                  </a:lnTo>
                  <a:lnTo>
                    <a:pt x="394919" y="58432"/>
                  </a:lnTo>
                  <a:lnTo>
                    <a:pt x="394970" y="58127"/>
                  </a:lnTo>
                  <a:close/>
                </a:path>
                <a:path w="434340" h="81915">
                  <a:moveTo>
                    <a:pt x="398526" y="55549"/>
                  </a:moveTo>
                  <a:lnTo>
                    <a:pt x="397865" y="57962"/>
                  </a:lnTo>
                  <a:lnTo>
                    <a:pt x="398526" y="57581"/>
                  </a:lnTo>
                  <a:lnTo>
                    <a:pt x="398526" y="55549"/>
                  </a:lnTo>
                  <a:close/>
                </a:path>
                <a:path w="434340" h="81915">
                  <a:moveTo>
                    <a:pt x="398983" y="57327"/>
                  </a:moveTo>
                  <a:lnTo>
                    <a:pt x="398653" y="57505"/>
                  </a:lnTo>
                  <a:lnTo>
                    <a:pt x="398526" y="59169"/>
                  </a:lnTo>
                  <a:lnTo>
                    <a:pt x="398983" y="57327"/>
                  </a:lnTo>
                  <a:close/>
                </a:path>
                <a:path w="434340" h="81915">
                  <a:moveTo>
                    <a:pt x="400088" y="75387"/>
                  </a:moveTo>
                  <a:lnTo>
                    <a:pt x="399567" y="72440"/>
                  </a:lnTo>
                  <a:lnTo>
                    <a:pt x="399376" y="75742"/>
                  </a:lnTo>
                  <a:lnTo>
                    <a:pt x="400088" y="75387"/>
                  </a:lnTo>
                  <a:close/>
                </a:path>
                <a:path w="434340" h="81915">
                  <a:moveTo>
                    <a:pt x="403821" y="59740"/>
                  </a:moveTo>
                  <a:lnTo>
                    <a:pt x="403555" y="59740"/>
                  </a:lnTo>
                  <a:lnTo>
                    <a:pt x="403707" y="59994"/>
                  </a:lnTo>
                  <a:lnTo>
                    <a:pt x="403821" y="59740"/>
                  </a:lnTo>
                  <a:close/>
                </a:path>
                <a:path w="434340" h="81915">
                  <a:moveTo>
                    <a:pt x="409422" y="62852"/>
                  </a:moveTo>
                  <a:lnTo>
                    <a:pt x="409181" y="61722"/>
                  </a:lnTo>
                  <a:lnTo>
                    <a:pt x="408990" y="62826"/>
                  </a:lnTo>
                  <a:lnTo>
                    <a:pt x="409257" y="62585"/>
                  </a:lnTo>
                  <a:lnTo>
                    <a:pt x="409422" y="62852"/>
                  </a:lnTo>
                  <a:close/>
                </a:path>
                <a:path w="434340" h="81915">
                  <a:moveTo>
                    <a:pt x="409511" y="63284"/>
                  </a:moveTo>
                  <a:lnTo>
                    <a:pt x="409498" y="63055"/>
                  </a:lnTo>
                  <a:lnTo>
                    <a:pt x="409473" y="62915"/>
                  </a:lnTo>
                  <a:lnTo>
                    <a:pt x="409511" y="63284"/>
                  </a:lnTo>
                  <a:close/>
                </a:path>
                <a:path w="434340" h="81915">
                  <a:moveTo>
                    <a:pt x="409536" y="63347"/>
                  </a:moveTo>
                  <a:lnTo>
                    <a:pt x="409511" y="63703"/>
                  </a:lnTo>
                  <a:lnTo>
                    <a:pt x="409524" y="63563"/>
                  </a:lnTo>
                  <a:lnTo>
                    <a:pt x="409536" y="63347"/>
                  </a:lnTo>
                  <a:close/>
                </a:path>
                <a:path w="434340" h="81915">
                  <a:moveTo>
                    <a:pt x="412838" y="67221"/>
                  </a:moveTo>
                  <a:lnTo>
                    <a:pt x="412750" y="67487"/>
                  </a:lnTo>
                  <a:lnTo>
                    <a:pt x="412838" y="67221"/>
                  </a:lnTo>
                  <a:close/>
                </a:path>
                <a:path w="434340" h="81915">
                  <a:moveTo>
                    <a:pt x="413054" y="66573"/>
                  </a:moveTo>
                  <a:lnTo>
                    <a:pt x="412965" y="66725"/>
                  </a:lnTo>
                  <a:lnTo>
                    <a:pt x="412838" y="67221"/>
                  </a:lnTo>
                  <a:lnTo>
                    <a:pt x="413054" y="66573"/>
                  </a:lnTo>
                  <a:close/>
                </a:path>
                <a:path w="434340" h="81915">
                  <a:moveTo>
                    <a:pt x="413283" y="64820"/>
                  </a:moveTo>
                  <a:lnTo>
                    <a:pt x="413194" y="63474"/>
                  </a:lnTo>
                  <a:lnTo>
                    <a:pt x="412953" y="65963"/>
                  </a:lnTo>
                  <a:lnTo>
                    <a:pt x="413283" y="64820"/>
                  </a:lnTo>
                  <a:close/>
                </a:path>
                <a:path w="434340" h="81915">
                  <a:moveTo>
                    <a:pt x="415112" y="74472"/>
                  </a:moveTo>
                  <a:lnTo>
                    <a:pt x="415074" y="74917"/>
                  </a:lnTo>
                  <a:lnTo>
                    <a:pt x="415099" y="75158"/>
                  </a:lnTo>
                  <a:lnTo>
                    <a:pt x="415112" y="74968"/>
                  </a:lnTo>
                  <a:lnTo>
                    <a:pt x="415112" y="74688"/>
                  </a:lnTo>
                  <a:lnTo>
                    <a:pt x="415112" y="74472"/>
                  </a:lnTo>
                  <a:close/>
                </a:path>
                <a:path w="434340" h="81915">
                  <a:moveTo>
                    <a:pt x="416877" y="59690"/>
                  </a:moveTo>
                  <a:lnTo>
                    <a:pt x="416445" y="61048"/>
                  </a:lnTo>
                  <a:lnTo>
                    <a:pt x="416750" y="60210"/>
                  </a:lnTo>
                  <a:lnTo>
                    <a:pt x="416877" y="59690"/>
                  </a:lnTo>
                  <a:close/>
                </a:path>
                <a:path w="434340" h="81915">
                  <a:moveTo>
                    <a:pt x="417449" y="72567"/>
                  </a:moveTo>
                  <a:lnTo>
                    <a:pt x="417195" y="71043"/>
                  </a:lnTo>
                  <a:lnTo>
                    <a:pt x="416839" y="73329"/>
                  </a:lnTo>
                  <a:lnTo>
                    <a:pt x="417322" y="73202"/>
                  </a:lnTo>
                  <a:lnTo>
                    <a:pt x="417423" y="72821"/>
                  </a:lnTo>
                  <a:lnTo>
                    <a:pt x="417449" y="72567"/>
                  </a:lnTo>
                  <a:close/>
                </a:path>
                <a:path w="434340" h="81915">
                  <a:moveTo>
                    <a:pt x="420420" y="76047"/>
                  </a:moveTo>
                  <a:lnTo>
                    <a:pt x="420179" y="77317"/>
                  </a:lnTo>
                  <a:lnTo>
                    <a:pt x="420281" y="76809"/>
                  </a:lnTo>
                  <a:lnTo>
                    <a:pt x="420357" y="76428"/>
                  </a:lnTo>
                  <a:lnTo>
                    <a:pt x="420420" y="76085"/>
                  </a:lnTo>
                  <a:close/>
                </a:path>
                <a:path w="434340" h="81915">
                  <a:moveTo>
                    <a:pt x="421589" y="61302"/>
                  </a:moveTo>
                  <a:lnTo>
                    <a:pt x="421487" y="61150"/>
                  </a:lnTo>
                  <a:lnTo>
                    <a:pt x="421005" y="64071"/>
                  </a:lnTo>
                  <a:lnTo>
                    <a:pt x="420763" y="65328"/>
                  </a:lnTo>
                  <a:lnTo>
                    <a:pt x="421017" y="64135"/>
                  </a:lnTo>
                  <a:lnTo>
                    <a:pt x="421195" y="63576"/>
                  </a:lnTo>
                  <a:lnTo>
                    <a:pt x="421322" y="63360"/>
                  </a:lnTo>
                  <a:lnTo>
                    <a:pt x="421386" y="62826"/>
                  </a:lnTo>
                  <a:lnTo>
                    <a:pt x="421487" y="62153"/>
                  </a:lnTo>
                  <a:lnTo>
                    <a:pt x="421589" y="61302"/>
                  </a:lnTo>
                  <a:close/>
                </a:path>
                <a:path w="434340" h="81915">
                  <a:moveTo>
                    <a:pt x="422249" y="77520"/>
                  </a:moveTo>
                  <a:lnTo>
                    <a:pt x="422097" y="77774"/>
                  </a:lnTo>
                  <a:lnTo>
                    <a:pt x="422046" y="78587"/>
                  </a:lnTo>
                  <a:lnTo>
                    <a:pt x="422249" y="77520"/>
                  </a:lnTo>
                  <a:close/>
                </a:path>
                <a:path w="434340" h="81915">
                  <a:moveTo>
                    <a:pt x="422376" y="79425"/>
                  </a:moveTo>
                  <a:lnTo>
                    <a:pt x="422046" y="78587"/>
                  </a:lnTo>
                  <a:lnTo>
                    <a:pt x="421767" y="80060"/>
                  </a:lnTo>
                  <a:lnTo>
                    <a:pt x="422376" y="79425"/>
                  </a:lnTo>
                  <a:close/>
                </a:path>
                <a:path w="434340" h="81915">
                  <a:moveTo>
                    <a:pt x="423075" y="68059"/>
                  </a:moveTo>
                  <a:close/>
                </a:path>
                <a:path w="434340" h="81915">
                  <a:moveTo>
                    <a:pt x="423760" y="67741"/>
                  </a:moveTo>
                  <a:lnTo>
                    <a:pt x="423240" y="67983"/>
                  </a:lnTo>
                  <a:lnTo>
                    <a:pt x="423113" y="68910"/>
                  </a:lnTo>
                  <a:lnTo>
                    <a:pt x="423760" y="67741"/>
                  </a:lnTo>
                  <a:close/>
                </a:path>
                <a:path w="434340" h="81915">
                  <a:moveTo>
                    <a:pt x="425297" y="66344"/>
                  </a:moveTo>
                  <a:lnTo>
                    <a:pt x="424535" y="68478"/>
                  </a:lnTo>
                  <a:lnTo>
                    <a:pt x="425056" y="67843"/>
                  </a:lnTo>
                  <a:lnTo>
                    <a:pt x="425170" y="66979"/>
                  </a:lnTo>
                  <a:lnTo>
                    <a:pt x="425297" y="66344"/>
                  </a:lnTo>
                  <a:close/>
                </a:path>
                <a:path w="434340" h="81915">
                  <a:moveTo>
                    <a:pt x="427990" y="79235"/>
                  </a:moveTo>
                  <a:lnTo>
                    <a:pt x="427837" y="79260"/>
                  </a:lnTo>
                  <a:lnTo>
                    <a:pt x="427990" y="79235"/>
                  </a:lnTo>
                  <a:close/>
                </a:path>
                <a:path w="434340" h="81915">
                  <a:moveTo>
                    <a:pt x="428320" y="78003"/>
                  </a:moveTo>
                  <a:lnTo>
                    <a:pt x="428167" y="78740"/>
                  </a:lnTo>
                  <a:lnTo>
                    <a:pt x="428091" y="79095"/>
                  </a:lnTo>
                  <a:lnTo>
                    <a:pt x="427990" y="79235"/>
                  </a:lnTo>
                  <a:lnTo>
                    <a:pt x="428155" y="79095"/>
                  </a:lnTo>
                  <a:lnTo>
                    <a:pt x="428244" y="78676"/>
                  </a:lnTo>
                  <a:lnTo>
                    <a:pt x="428307" y="78257"/>
                  </a:lnTo>
                  <a:lnTo>
                    <a:pt x="428320" y="78003"/>
                  </a:lnTo>
                  <a:close/>
                </a:path>
                <a:path w="434340" h="81915">
                  <a:moveTo>
                    <a:pt x="428409" y="78790"/>
                  </a:moveTo>
                  <a:lnTo>
                    <a:pt x="428231" y="79006"/>
                  </a:lnTo>
                  <a:lnTo>
                    <a:pt x="428066" y="79641"/>
                  </a:lnTo>
                  <a:lnTo>
                    <a:pt x="428167" y="79476"/>
                  </a:lnTo>
                  <a:lnTo>
                    <a:pt x="428282" y="79171"/>
                  </a:lnTo>
                  <a:lnTo>
                    <a:pt x="428409" y="78790"/>
                  </a:lnTo>
                  <a:close/>
                </a:path>
                <a:path w="434340" h="81915">
                  <a:moveTo>
                    <a:pt x="429221" y="67233"/>
                  </a:moveTo>
                  <a:lnTo>
                    <a:pt x="428688" y="70916"/>
                  </a:lnTo>
                  <a:lnTo>
                    <a:pt x="428815" y="70916"/>
                  </a:lnTo>
                  <a:lnTo>
                    <a:pt x="428917" y="70027"/>
                  </a:lnTo>
                  <a:lnTo>
                    <a:pt x="429221" y="69646"/>
                  </a:lnTo>
                  <a:lnTo>
                    <a:pt x="429221" y="67233"/>
                  </a:lnTo>
                  <a:close/>
                </a:path>
                <a:path w="434340" h="81915">
                  <a:moveTo>
                    <a:pt x="429425" y="74853"/>
                  </a:moveTo>
                  <a:lnTo>
                    <a:pt x="429183" y="73329"/>
                  </a:lnTo>
                  <a:lnTo>
                    <a:pt x="429133" y="74599"/>
                  </a:lnTo>
                  <a:lnTo>
                    <a:pt x="429425" y="74853"/>
                  </a:lnTo>
                  <a:close/>
                </a:path>
                <a:path w="434340" h="81915">
                  <a:moveTo>
                    <a:pt x="429793" y="70154"/>
                  </a:moveTo>
                  <a:lnTo>
                    <a:pt x="428586" y="73583"/>
                  </a:lnTo>
                  <a:lnTo>
                    <a:pt x="428713" y="71805"/>
                  </a:lnTo>
                  <a:lnTo>
                    <a:pt x="428688" y="70916"/>
                  </a:lnTo>
                  <a:lnTo>
                    <a:pt x="428688" y="70281"/>
                  </a:lnTo>
                  <a:lnTo>
                    <a:pt x="428688" y="69646"/>
                  </a:lnTo>
                  <a:lnTo>
                    <a:pt x="428688" y="69011"/>
                  </a:lnTo>
                  <a:lnTo>
                    <a:pt x="428726" y="67894"/>
                  </a:lnTo>
                  <a:lnTo>
                    <a:pt x="428167" y="69011"/>
                  </a:lnTo>
                  <a:lnTo>
                    <a:pt x="428409" y="67983"/>
                  </a:lnTo>
                  <a:lnTo>
                    <a:pt x="428523" y="66471"/>
                  </a:lnTo>
                  <a:lnTo>
                    <a:pt x="428612" y="66116"/>
                  </a:lnTo>
                  <a:lnTo>
                    <a:pt x="428752" y="66598"/>
                  </a:lnTo>
                  <a:lnTo>
                    <a:pt x="428650" y="65963"/>
                  </a:lnTo>
                  <a:lnTo>
                    <a:pt x="428345" y="63931"/>
                  </a:lnTo>
                  <a:lnTo>
                    <a:pt x="426961" y="69646"/>
                  </a:lnTo>
                  <a:lnTo>
                    <a:pt x="427164" y="66344"/>
                  </a:lnTo>
                  <a:lnTo>
                    <a:pt x="427278" y="66090"/>
                  </a:lnTo>
                  <a:lnTo>
                    <a:pt x="426097" y="67221"/>
                  </a:lnTo>
                  <a:lnTo>
                    <a:pt x="426059" y="67602"/>
                  </a:lnTo>
                  <a:lnTo>
                    <a:pt x="426453" y="68580"/>
                  </a:lnTo>
                  <a:lnTo>
                    <a:pt x="426580" y="69392"/>
                  </a:lnTo>
                  <a:lnTo>
                    <a:pt x="425259" y="72694"/>
                  </a:lnTo>
                  <a:lnTo>
                    <a:pt x="425424" y="70789"/>
                  </a:lnTo>
                  <a:lnTo>
                    <a:pt x="425513" y="69773"/>
                  </a:lnTo>
                  <a:lnTo>
                    <a:pt x="425665" y="67995"/>
                  </a:lnTo>
                  <a:lnTo>
                    <a:pt x="425932" y="64820"/>
                  </a:lnTo>
                  <a:lnTo>
                    <a:pt x="425335" y="67995"/>
                  </a:lnTo>
                  <a:lnTo>
                    <a:pt x="425145" y="67741"/>
                  </a:lnTo>
                  <a:lnTo>
                    <a:pt x="424586" y="69773"/>
                  </a:lnTo>
                  <a:lnTo>
                    <a:pt x="424535" y="68503"/>
                  </a:lnTo>
                  <a:lnTo>
                    <a:pt x="424484" y="66725"/>
                  </a:lnTo>
                  <a:lnTo>
                    <a:pt x="422859" y="70789"/>
                  </a:lnTo>
                  <a:lnTo>
                    <a:pt x="422910" y="70408"/>
                  </a:lnTo>
                  <a:lnTo>
                    <a:pt x="422948" y="70154"/>
                  </a:lnTo>
                  <a:lnTo>
                    <a:pt x="423062" y="69265"/>
                  </a:lnTo>
                  <a:lnTo>
                    <a:pt x="423113" y="68910"/>
                  </a:lnTo>
                  <a:lnTo>
                    <a:pt x="422922" y="69265"/>
                  </a:lnTo>
                  <a:lnTo>
                    <a:pt x="423024" y="68376"/>
                  </a:lnTo>
                  <a:lnTo>
                    <a:pt x="422960" y="68122"/>
                  </a:lnTo>
                  <a:lnTo>
                    <a:pt x="423075" y="67983"/>
                  </a:lnTo>
                  <a:lnTo>
                    <a:pt x="423227" y="67995"/>
                  </a:lnTo>
                  <a:lnTo>
                    <a:pt x="423519" y="65836"/>
                  </a:lnTo>
                  <a:lnTo>
                    <a:pt x="423176" y="67221"/>
                  </a:lnTo>
                  <a:lnTo>
                    <a:pt x="423087" y="67602"/>
                  </a:lnTo>
                  <a:lnTo>
                    <a:pt x="423202" y="66979"/>
                  </a:lnTo>
                  <a:lnTo>
                    <a:pt x="423595" y="63931"/>
                  </a:lnTo>
                  <a:lnTo>
                    <a:pt x="422097" y="70154"/>
                  </a:lnTo>
                  <a:lnTo>
                    <a:pt x="422046" y="69011"/>
                  </a:lnTo>
                  <a:lnTo>
                    <a:pt x="422021" y="68503"/>
                  </a:lnTo>
                  <a:lnTo>
                    <a:pt x="422148" y="66852"/>
                  </a:lnTo>
                  <a:lnTo>
                    <a:pt x="422567" y="64820"/>
                  </a:lnTo>
                  <a:lnTo>
                    <a:pt x="422808" y="66344"/>
                  </a:lnTo>
                  <a:lnTo>
                    <a:pt x="422744" y="64820"/>
                  </a:lnTo>
                  <a:lnTo>
                    <a:pt x="422706" y="63804"/>
                  </a:lnTo>
                  <a:lnTo>
                    <a:pt x="421665" y="68503"/>
                  </a:lnTo>
                  <a:lnTo>
                    <a:pt x="421665" y="68249"/>
                  </a:lnTo>
                  <a:lnTo>
                    <a:pt x="421703" y="67360"/>
                  </a:lnTo>
                  <a:lnTo>
                    <a:pt x="421703" y="67233"/>
                  </a:lnTo>
                  <a:lnTo>
                    <a:pt x="421881" y="62661"/>
                  </a:lnTo>
                  <a:lnTo>
                    <a:pt x="421322" y="63423"/>
                  </a:lnTo>
                  <a:lnTo>
                    <a:pt x="420725" y="67233"/>
                  </a:lnTo>
                  <a:lnTo>
                    <a:pt x="420433" y="65963"/>
                  </a:lnTo>
                  <a:lnTo>
                    <a:pt x="420166" y="64820"/>
                  </a:lnTo>
                  <a:lnTo>
                    <a:pt x="419265" y="65963"/>
                  </a:lnTo>
                  <a:lnTo>
                    <a:pt x="419366" y="65455"/>
                  </a:lnTo>
                  <a:lnTo>
                    <a:pt x="419506" y="64820"/>
                  </a:lnTo>
                  <a:lnTo>
                    <a:pt x="418249" y="63804"/>
                  </a:lnTo>
                  <a:lnTo>
                    <a:pt x="417906" y="62661"/>
                  </a:lnTo>
                  <a:lnTo>
                    <a:pt x="417906" y="61645"/>
                  </a:lnTo>
                  <a:lnTo>
                    <a:pt x="417195" y="65455"/>
                  </a:lnTo>
                  <a:lnTo>
                    <a:pt x="417118" y="65328"/>
                  </a:lnTo>
                  <a:lnTo>
                    <a:pt x="416636" y="64566"/>
                  </a:lnTo>
                  <a:lnTo>
                    <a:pt x="416013" y="65328"/>
                  </a:lnTo>
                  <a:lnTo>
                    <a:pt x="416280" y="63677"/>
                  </a:lnTo>
                  <a:lnTo>
                    <a:pt x="416344" y="63296"/>
                  </a:lnTo>
                  <a:lnTo>
                    <a:pt x="416547" y="62407"/>
                  </a:lnTo>
                  <a:lnTo>
                    <a:pt x="416661" y="62026"/>
                  </a:lnTo>
                  <a:lnTo>
                    <a:pt x="417029" y="61137"/>
                  </a:lnTo>
                  <a:lnTo>
                    <a:pt x="416560" y="61137"/>
                  </a:lnTo>
                  <a:lnTo>
                    <a:pt x="416267" y="62280"/>
                  </a:lnTo>
                  <a:lnTo>
                    <a:pt x="416026" y="62915"/>
                  </a:lnTo>
                  <a:lnTo>
                    <a:pt x="415658" y="63296"/>
                  </a:lnTo>
                  <a:lnTo>
                    <a:pt x="416204" y="60502"/>
                  </a:lnTo>
                  <a:lnTo>
                    <a:pt x="415556" y="60629"/>
                  </a:lnTo>
                  <a:lnTo>
                    <a:pt x="414451" y="63677"/>
                  </a:lnTo>
                  <a:lnTo>
                    <a:pt x="413943" y="61645"/>
                  </a:lnTo>
                  <a:lnTo>
                    <a:pt x="413499" y="64312"/>
                  </a:lnTo>
                  <a:lnTo>
                    <a:pt x="413385" y="69265"/>
                  </a:lnTo>
                  <a:lnTo>
                    <a:pt x="412356" y="70789"/>
                  </a:lnTo>
                  <a:lnTo>
                    <a:pt x="412724" y="68059"/>
                  </a:lnTo>
                  <a:lnTo>
                    <a:pt x="412750" y="67487"/>
                  </a:lnTo>
                  <a:lnTo>
                    <a:pt x="412737" y="66725"/>
                  </a:lnTo>
                  <a:lnTo>
                    <a:pt x="412775" y="66344"/>
                  </a:lnTo>
                  <a:lnTo>
                    <a:pt x="412877" y="64693"/>
                  </a:lnTo>
                  <a:lnTo>
                    <a:pt x="412953" y="64185"/>
                  </a:lnTo>
                  <a:lnTo>
                    <a:pt x="412661" y="64693"/>
                  </a:lnTo>
                  <a:lnTo>
                    <a:pt x="412927" y="63042"/>
                  </a:lnTo>
                  <a:lnTo>
                    <a:pt x="413042" y="62915"/>
                  </a:lnTo>
                  <a:lnTo>
                    <a:pt x="413067" y="63931"/>
                  </a:lnTo>
                  <a:lnTo>
                    <a:pt x="413194" y="63423"/>
                  </a:lnTo>
                  <a:lnTo>
                    <a:pt x="413118" y="62915"/>
                  </a:lnTo>
                  <a:lnTo>
                    <a:pt x="412991" y="62585"/>
                  </a:lnTo>
                  <a:lnTo>
                    <a:pt x="412864" y="61899"/>
                  </a:lnTo>
                  <a:lnTo>
                    <a:pt x="412902" y="59994"/>
                  </a:lnTo>
                  <a:lnTo>
                    <a:pt x="412711" y="61391"/>
                  </a:lnTo>
                  <a:lnTo>
                    <a:pt x="412483" y="62661"/>
                  </a:lnTo>
                  <a:lnTo>
                    <a:pt x="412216" y="62915"/>
                  </a:lnTo>
                  <a:lnTo>
                    <a:pt x="411581" y="63042"/>
                  </a:lnTo>
                  <a:lnTo>
                    <a:pt x="411810" y="62280"/>
                  </a:lnTo>
                  <a:lnTo>
                    <a:pt x="412280" y="60756"/>
                  </a:lnTo>
                  <a:lnTo>
                    <a:pt x="412165" y="59359"/>
                  </a:lnTo>
                  <a:lnTo>
                    <a:pt x="411810" y="60756"/>
                  </a:lnTo>
                  <a:lnTo>
                    <a:pt x="411619" y="59232"/>
                  </a:lnTo>
                  <a:lnTo>
                    <a:pt x="411162" y="62280"/>
                  </a:lnTo>
                  <a:lnTo>
                    <a:pt x="410984" y="62280"/>
                  </a:lnTo>
                  <a:lnTo>
                    <a:pt x="411099" y="61264"/>
                  </a:lnTo>
                  <a:lnTo>
                    <a:pt x="411213" y="59994"/>
                  </a:lnTo>
                  <a:lnTo>
                    <a:pt x="410692" y="61264"/>
                  </a:lnTo>
                  <a:lnTo>
                    <a:pt x="409651" y="60121"/>
                  </a:lnTo>
                  <a:lnTo>
                    <a:pt x="409536" y="63779"/>
                  </a:lnTo>
                  <a:lnTo>
                    <a:pt x="408012" y="66725"/>
                  </a:lnTo>
                  <a:lnTo>
                    <a:pt x="408000" y="66598"/>
                  </a:lnTo>
                  <a:lnTo>
                    <a:pt x="407847" y="64820"/>
                  </a:lnTo>
                  <a:lnTo>
                    <a:pt x="407822" y="64439"/>
                  </a:lnTo>
                  <a:lnTo>
                    <a:pt x="407682" y="62915"/>
                  </a:lnTo>
                  <a:lnTo>
                    <a:pt x="407581" y="61772"/>
                  </a:lnTo>
                  <a:lnTo>
                    <a:pt x="406349" y="62915"/>
                  </a:lnTo>
                  <a:lnTo>
                    <a:pt x="406501" y="61899"/>
                  </a:lnTo>
                  <a:lnTo>
                    <a:pt x="405714" y="62915"/>
                  </a:lnTo>
                  <a:lnTo>
                    <a:pt x="405015" y="62407"/>
                  </a:lnTo>
                  <a:lnTo>
                    <a:pt x="404241" y="64439"/>
                  </a:lnTo>
                  <a:lnTo>
                    <a:pt x="404063" y="64439"/>
                  </a:lnTo>
                  <a:lnTo>
                    <a:pt x="404075" y="63931"/>
                  </a:lnTo>
                  <a:lnTo>
                    <a:pt x="404088" y="63169"/>
                  </a:lnTo>
                  <a:lnTo>
                    <a:pt x="404202" y="62026"/>
                  </a:lnTo>
                  <a:lnTo>
                    <a:pt x="404342" y="61391"/>
                  </a:lnTo>
                  <a:lnTo>
                    <a:pt x="403758" y="62026"/>
                  </a:lnTo>
                  <a:lnTo>
                    <a:pt x="403529" y="63169"/>
                  </a:lnTo>
                  <a:lnTo>
                    <a:pt x="403440" y="62788"/>
                  </a:lnTo>
                  <a:lnTo>
                    <a:pt x="403186" y="61772"/>
                  </a:lnTo>
                  <a:lnTo>
                    <a:pt x="403263" y="61010"/>
                  </a:lnTo>
                  <a:lnTo>
                    <a:pt x="403593" y="60248"/>
                  </a:lnTo>
                  <a:lnTo>
                    <a:pt x="403555" y="59994"/>
                  </a:lnTo>
                  <a:lnTo>
                    <a:pt x="403555" y="59740"/>
                  </a:lnTo>
                  <a:lnTo>
                    <a:pt x="403339" y="59359"/>
                  </a:lnTo>
                  <a:lnTo>
                    <a:pt x="403364" y="57581"/>
                  </a:lnTo>
                  <a:lnTo>
                    <a:pt x="402297" y="60248"/>
                  </a:lnTo>
                  <a:lnTo>
                    <a:pt x="402386" y="59867"/>
                  </a:lnTo>
                  <a:lnTo>
                    <a:pt x="402844" y="57785"/>
                  </a:lnTo>
                  <a:lnTo>
                    <a:pt x="402793" y="57454"/>
                  </a:lnTo>
                  <a:lnTo>
                    <a:pt x="402297" y="56819"/>
                  </a:lnTo>
                  <a:lnTo>
                    <a:pt x="402031" y="57327"/>
                  </a:lnTo>
                  <a:lnTo>
                    <a:pt x="401942" y="58089"/>
                  </a:lnTo>
                  <a:lnTo>
                    <a:pt x="402069" y="59486"/>
                  </a:lnTo>
                  <a:lnTo>
                    <a:pt x="401675" y="59867"/>
                  </a:lnTo>
                  <a:lnTo>
                    <a:pt x="401154" y="59359"/>
                  </a:lnTo>
                  <a:lnTo>
                    <a:pt x="401764" y="56184"/>
                  </a:lnTo>
                  <a:lnTo>
                    <a:pt x="401637" y="54787"/>
                  </a:lnTo>
                  <a:lnTo>
                    <a:pt x="401129" y="51485"/>
                  </a:lnTo>
                  <a:lnTo>
                    <a:pt x="398513" y="62788"/>
                  </a:lnTo>
                  <a:lnTo>
                    <a:pt x="398526" y="60121"/>
                  </a:lnTo>
                  <a:lnTo>
                    <a:pt x="398526" y="59169"/>
                  </a:lnTo>
                  <a:lnTo>
                    <a:pt x="398284" y="60121"/>
                  </a:lnTo>
                  <a:lnTo>
                    <a:pt x="397776" y="59613"/>
                  </a:lnTo>
                  <a:lnTo>
                    <a:pt x="397776" y="59486"/>
                  </a:lnTo>
                  <a:lnTo>
                    <a:pt x="397852" y="54533"/>
                  </a:lnTo>
                  <a:lnTo>
                    <a:pt x="397675" y="54533"/>
                  </a:lnTo>
                  <a:lnTo>
                    <a:pt x="397129" y="52501"/>
                  </a:lnTo>
                  <a:lnTo>
                    <a:pt x="396227" y="59486"/>
                  </a:lnTo>
                  <a:lnTo>
                    <a:pt x="395566" y="58089"/>
                  </a:lnTo>
                  <a:lnTo>
                    <a:pt x="395427" y="59994"/>
                  </a:lnTo>
                  <a:lnTo>
                    <a:pt x="395173" y="62280"/>
                  </a:lnTo>
                  <a:lnTo>
                    <a:pt x="395058" y="62661"/>
                  </a:lnTo>
                  <a:lnTo>
                    <a:pt x="394373" y="63677"/>
                  </a:lnTo>
                  <a:lnTo>
                    <a:pt x="393979" y="63296"/>
                  </a:lnTo>
                  <a:lnTo>
                    <a:pt x="393852" y="63169"/>
                  </a:lnTo>
                  <a:lnTo>
                    <a:pt x="394055" y="61264"/>
                  </a:lnTo>
                  <a:lnTo>
                    <a:pt x="394144" y="60375"/>
                  </a:lnTo>
                  <a:lnTo>
                    <a:pt x="395020" y="57327"/>
                  </a:lnTo>
                  <a:lnTo>
                    <a:pt x="394970" y="58127"/>
                  </a:lnTo>
                  <a:lnTo>
                    <a:pt x="395541" y="57327"/>
                  </a:lnTo>
                  <a:lnTo>
                    <a:pt x="395528" y="57200"/>
                  </a:lnTo>
                  <a:lnTo>
                    <a:pt x="395528" y="57073"/>
                  </a:lnTo>
                  <a:lnTo>
                    <a:pt x="395490" y="55930"/>
                  </a:lnTo>
                  <a:lnTo>
                    <a:pt x="395249" y="57073"/>
                  </a:lnTo>
                  <a:lnTo>
                    <a:pt x="395198" y="56565"/>
                  </a:lnTo>
                  <a:lnTo>
                    <a:pt x="395122" y="55803"/>
                  </a:lnTo>
                  <a:lnTo>
                    <a:pt x="394347" y="55803"/>
                  </a:lnTo>
                  <a:lnTo>
                    <a:pt x="394436" y="56184"/>
                  </a:lnTo>
                  <a:lnTo>
                    <a:pt x="394474" y="56311"/>
                  </a:lnTo>
                  <a:lnTo>
                    <a:pt x="394347" y="55930"/>
                  </a:lnTo>
                  <a:lnTo>
                    <a:pt x="394042" y="54660"/>
                  </a:lnTo>
                  <a:lnTo>
                    <a:pt x="393382" y="56311"/>
                  </a:lnTo>
                  <a:lnTo>
                    <a:pt x="392772" y="55041"/>
                  </a:lnTo>
                  <a:lnTo>
                    <a:pt x="392722" y="57200"/>
                  </a:lnTo>
                  <a:lnTo>
                    <a:pt x="391693" y="55448"/>
                  </a:lnTo>
                  <a:lnTo>
                    <a:pt x="391782" y="59359"/>
                  </a:lnTo>
                  <a:lnTo>
                    <a:pt x="390944" y="59867"/>
                  </a:lnTo>
                  <a:lnTo>
                    <a:pt x="390804" y="58470"/>
                  </a:lnTo>
                  <a:lnTo>
                    <a:pt x="390791" y="58343"/>
                  </a:lnTo>
                  <a:lnTo>
                    <a:pt x="390906" y="57581"/>
                  </a:lnTo>
                  <a:lnTo>
                    <a:pt x="391045" y="57200"/>
                  </a:lnTo>
                  <a:lnTo>
                    <a:pt x="391185" y="56819"/>
                  </a:lnTo>
                  <a:lnTo>
                    <a:pt x="391668" y="55460"/>
                  </a:lnTo>
                  <a:lnTo>
                    <a:pt x="390715" y="56819"/>
                  </a:lnTo>
                  <a:lnTo>
                    <a:pt x="390474" y="55778"/>
                  </a:lnTo>
                  <a:lnTo>
                    <a:pt x="390588" y="55041"/>
                  </a:lnTo>
                  <a:lnTo>
                    <a:pt x="390639" y="54914"/>
                  </a:lnTo>
                  <a:lnTo>
                    <a:pt x="391388" y="52628"/>
                  </a:lnTo>
                  <a:lnTo>
                    <a:pt x="390359" y="54914"/>
                  </a:lnTo>
                  <a:lnTo>
                    <a:pt x="390309" y="52374"/>
                  </a:lnTo>
                  <a:lnTo>
                    <a:pt x="390194" y="50723"/>
                  </a:lnTo>
                  <a:lnTo>
                    <a:pt x="389928" y="50342"/>
                  </a:lnTo>
                  <a:lnTo>
                    <a:pt x="390144" y="49961"/>
                  </a:lnTo>
                  <a:lnTo>
                    <a:pt x="390436" y="49453"/>
                  </a:lnTo>
                  <a:lnTo>
                    <a:pt x="390131" y="49961"/>
                  </a:lnTo>
                  <a:lnTo>
                    <a:pt x="389775" y="49961"/>
                  </a:lnTo>
                  <a:lnTo>
                    <a:pt x="389648" y="52374"/>
                  </a:lnTo>
                  <a:lnTo>
                    <a:pt x="389496" y="51993"/>
                  </a:lnTo>
                  <a:lnTo>
                    <a:pt x="389305" y="51866"/>
                  </a:lnTo>
                  <a:lnTo>
                    <a:pt x="389445" y="50850"/>
                  </a:lnTo>
                  <a:lnTo>
                    <a:pt x="389153" y="51993"/>
                  </a:lnTo>
                  <a:lnTo>
                    <a:pt x="389026" y="55168"/>
                  </a:lnTo>
                  <a:lnTo>
                    <a:pt x="388327" y="57200"/>
                  </a:lnTo>
                  <a:lnTo>
                    <a:pt x="388226" y="56095"/>
                  </a:lnTo>
                  <a:lnTo>
                    <a:pt x="387273" y="58343"/>
                  </a:lnTo>
                  <a:lnTo>
                    <a:pt x="387502" y="56184"/>
                  </a:lnTo>
                  <a:lnTo>
                    <a:pt x="387604" y="55168"/>
                  </a:lnTo>
                  <a:lnTo>
                    <a:pt x="388175" y="56019"/>
                  </a:lnTo>
                  <a:lnTo>
                    <a:pt x="388289" y="56184"/>
                  </a:lnTo>
                  <a:lnTo>
                    <a:pt x="388378" y="56311"/>
                  </a:lnTo>
                  <a:lnTo>
                    <a:pt x="388340" y="55930"/>
                  </a:lnTo>
                  <a:lnTo>
                    <a:pt x="388150" y="54025"/>
                  </a:lnTo>
                  <a:lnTo>
                    <a:pt x="387946" y="51866"/>
                  </a:lnTo>
                  <a:lnTo>
                    <a:pt x="388366" y="51600"/>
                  </a:lnTo>
                  <a:lnTo>
                    <a:pt x="388251" y="49199"/>
                  </a:lnTo>
                  <a:lnTo>
                    <a:pt x="387959" y="47421"/>
                  </a:lnTo>
                  <a:lnTo>
                    <a:pt x="387553" y="54025"/>
                  </a:lnTo>
                  <a:lnTo>
                    <a:pt x="386651" y="53898"/>
                  </a:lnTo>
                  <a:lnTo>
                    <a:pt x="386892" y="52628"/>
                  </a:lnTo>
                  <a:lnTo>
                    <a:pt x="386969" y="51346"/>
                  </a:lnTo>
                  <a:lnTo>
                    <a:pt x="386549" y="53390"/>
                  </a:lnTo>
                  <a:lnTo>
                    <a:pt x="386435" y="53898"/>
                  </a:lnTo>
                  <a:lnTo>
                    <a:pt x="385953" y="55168"/>
                  </a:lnTo>
                  <a:lnTo>
                    <a:pt x="385572" y="53644"/>
                  </a:lnTo>
                  <a:lnTo>
                    <a:pt x="385191" y="56184"/>
                  </a:lnTo>
                  <a:lnTo>
                    <a:pt x="384911" y="55930"/>
                  </a:lnTo>
                  <a:lnTo>
                    <a:pt x="385038" y="56311"/>
                  </a:lnTo>
                  <a:lnTo>
                    <a:pt x="385114" y="56883"/>
                  </a:lnTo>
                  <a:lnTo>
                    <a:pt x="384797" y="58470"/>
                  </a:lnTo>
                  <a:lnTo>
                    <a:pt x="384543" y="58216"/>
                  </a:lnTo>
                  <a:lnTo>
                    <a:pt x="384086" y="58699"/>
                  </a:lnTo>
                  <a:lnTo>
                    <a:pt x="383628" y="60375"/>
                  </a:lnTo>
                  <a:lnTo>
                    <a:pt x="383679" y="59232"/>
                  </a:lnTo>
                  <a:lnTo>
                    <a:pt x="383832" y="55803"/>
                  </a:lnTo>
                  <a:lnTo>
                    <a:pt x="383921" y="53644"/>
                  </a:lnTo>
                  <a:lnTo>
                    <a:pt x="383006" y="55803"/>
                  </a:lnTo>
                  <a:lnTo>
                    <a:pt x="382968" y="55422"/>
                  </a:lnTo>
                  <a:lnTo>
                    <a:pt x="383095" y="53644"/>
                  </a:lnTo>
                  <a:lnTo>
                    <a:pt x="383159" y="53390"/>
                  </a:lnTo>
                  <a:lnTo>
                    <a:pt x="383400" y="52374"/>
                  </a:lnTo>
                  <a:lnTo>
                    <a:pt x="383286" y="51358"/>
                  </a:lnTo>
                  <a:lnTo>
                    <a:pt x="382397" y="53454"/>
                  </a:lnTo>
                  <a:lnTo>
                    <a:pt x="381228" y="56819"/>
                  </a:lnTo>
                  <a:lnTo>
                    <a:pt x="381444" y="56883"/>
                  </a:lnTo>
                  <a:lnTo>
                    <a:pt x="381596" y="56883"/>
                  </a:lnTo>
                  <a:lnTo>
                    <a:pt x="381736" y="56883"/>
                  </a:lnTo>
                  <a:lnTo>
                    <a:pt x="381736" y="56553"/>
                  </a:lnTo>
                  <a:lnTo>
                    <a:pt x="381685" y="56692"/>
                  </a:lnTo>
                  <a:lnTo>
                    <a:pt x="381736" y="55549"/>
                  </a:lnTo>
                  <a:lnTo>
                    <a:pt x="381736" y="56553"/>
                  </a:lnTo>
                  <a:lnTo>
                    <a:pt x="382143" y="55549"/>
                  </a:lnTo>
                  <a:lnTo>
                    <a:pt x="382193" y="55422"/>
                  </a:lnTo>
                  <a:lnTo>
                    <a:pt x="382333" y="55930"/>
                  </a:lnTo>
                  <a:lnTo>
                    <a:pt x="381850" y="57454"/>
                  </a:lnTo>
                  <a:lnTo>
                    <a:pt x="381762" y="59232"/>
                  </a:lnTo>
                  <a:lnTo>
                    <a:pt x="381736" y="57835"/>
                  </a:lnTo>
                  <a:lnTo>
                    <a:pt x="381736" y="56946"/>
                  </a:lnTo>
                  <a:lnTo>
                    <a:pt x="381584" y="56946"/>
                  </a:lnTo>
                  <a:lnTo>
                    <a:pt x="381431" y="56946"/>
                  </a:lnTo>
                  <a:lnTo>
                    <a:pt x="380492" y="61264"/>
                  </a:lnTo>
                  <a:lnTo>
                    <a:pt x="380466" y="61010"/>
                  </a:lnTo>
                  <a:lnTo>
                    <a:pt x="380441" y="60756"/>
                  </a:lnTo>
                  <a:lnTo>
                    <a:pt x="380365" y="59994"/>
                  </a:lnTo>
                  <a:lnTo>
                    <a:pt x="380352" y="59867"/>
                  </a:lnTo>
                  <a:lnTo>
                    <a:pt x="380250" y="58851"/>
                  </a:lnTo>
                  <a:lnTo>
                    <a:pt x="380428" y="57327"/>
                  </a:lnTo>
                  <a:lnTo>
                    <a:pt x="380657" y="55549"/>
                  </a:lnTo>
                  <a:lnTo>
                    <a:pt x="381012" y="52882"/>
                  </a:lnTo>
                  <a:lnTo>
                    <a:pt x="380885" y="51739"/>
                  </a:lnTo>
                  <a:lnTo>
                    <a:pt x="380517" y="49707"/>
                  </a:lnTo>
                  <a:lnTo>
                    <a:pt x="379082" y="55549"/>
                  </a:lnTo>
                  <a:lnTo>
                    <a:pt x="378155" y="53898"/>
                  </a:lnTo>
                  <a:lnTo>
                    <a:pt x="378180" y="54025"/>
                  </a:lnTo>
                  <a:lnTo>
                    <a:pt x="378282" y="55422"/>
                  </a:lnTo>
                  <a:lnTo>
                    <a:pt x="377926" y="57327"/>
                  </a:lnTo>
                  <a:lnTo>
                    <a:pt x="377774" y="56184"/>
                  </a:lnTo>
                  <a:lnTo>
                    <a:pt x="377634" y="55168"/>
                  </a:lnTo>
                  <a:lnTo>
                    <a:pt x="377151" y="56184"/>
                  </a:lnTo>
                  <a:lnTo>
                    <a:pt x="377190" y="55930"/>
                  </a:lnTo>
                  <a:lnTo>
                    <a:pt x="377405" y="54406"/>
                  </a:lnTo>
                  <a:lnTo>
                    <a:pt x="377329" y="53517"/>
                  </a:lnTo>
                  <a:lnTo>
                    <a:pt x="377317" y="51993"/>
                  </a:lnTo>
                  <a:lnTo>
                    <a:pt x="377139" y="53517"/>
                  </a:lnTo>
                  <a:lnTo>
                    <a:pt x="376504" y="51866"/>
                  </a:lnTo>
                  <a:lnTo>
                    <a:pt x="375881" y="55930"/>
                  </a:lnTo>
                  <a:lnTo>
                    <a:pt x="375716" y="53136"/>
                  </a:lnTo>
                  <a:lnTo>
                    <a:pt x="374942" y="51866"/>
                  </a:lnTo>
                  <a:lnTo>
                    <a:pt x="373938" y="58851"/>
                  </a:lnTo>
                  <a:lnTo>
                    <a:pt x="373265" y="58089"/>
                  </a:lnTo>
                  <a:lnTo>
                    <a:pt x="373278" y="57454"/>
                  </a:lnTo>
                  <a:lnTo>
                    <a:pt x="373532" y="56438"/>
                  </a:lnTo>
                  <a:lnTo>
                    <a:pt x="373634" y="56019"/>
                  </a:lnTo>
                  <a:lnTo>
                    <a:pt x="373532" y="54660"/>
                  </a:lnTo>
                  <a:lnTo>
                    <a:pt x="373608" y="54025"/>
                  </a:lnTo>
                  <a:lnTo>
                    <a:pt x="373735" y="53771"/>
                  </a:lnTo>
                  <a:lnTo>
                    <a:pt x="374256" y="52755"/>
                  </a:lnTo>
                  <a:lnTo>
                    <a:pt x="373976" y="52755"/>
                  </a:lnTo>
                  <a:lnTo>
                    <a:pt x="373761" y="52374"/>
                  </a:lnTo>
                  <a:lnTo>
                    <a:pt x="373583" y="53771"/>
                  </a:lnTo>
                  <a:lnTo>
                    <a:pt x="373557" y="52501"/>
                  </a:lnTo>
                  <a:lnTo>
                    <a:pt x="372414" y="56438"/>
                  </a:lnTo>
                  <a:lnTo>
                    <a:pt x="372389" y="54406"/>
                  </a:lnTo>
                  <a:lnTo>
                    <a:pt x="372224" y="55041"/>
                  </a:lnTo>
                  <a:lnTo>
                    <a:pt x="372097" y="55676"/>
                  </a:lnTo>
                  <a:lnTo>
                    <a:pt x="371856" y="57454"/>
                  </a:lnTo>
                  <a:lnTo>
                    <a:pt x="371538" y="57200"/>
                  </a:lnTo>
                  <a:lnTo>
                    <a:pt x="371081" y="57505"/>
                  </a:lnTo>
                  <a:lnTo>
                    <a:pt x="370992" y="59867"/>
                  </a:lnTo>
                  <a:lnTo>
                    <a:pt x="370878" y="53390"/>
                  </a:lnTo>
                  <a:lnTo>
                    <a:pt x="368414" y="59994"/>
                  </a:lnTo>
                  <a:lnTo>
                    <a:pt x="368325" y="55676"/>
                  </a:lnTo>
                  <a:lnTo>
                    <a:pt x="368300" y="54406"/>
                  </a:lnTo>
                  <a:lnTo>
                    <a:pt x="367563" y="55041"/>
                  </a:lnTo>
                  <a:lnTo>
                    <a:pt x="366725" y="55549"/>
                  </a:lnTo>
                  <a:lnTo>
                    <a:pt x="366128" y="55676"/>
                  </a:lnTo>
                  <a:lnTo>
                    <a:pt x="366242" y="54660"/>
                  </a:lnTo>
                  <a:lnTo>
                    <a:pt x="365760" y="52882"/>
                  </a:lnTo>
                  <a:lnTo>
                    <a:pt x="365137" y="60756"/>
                  </a:lnTo>
                  <a:lnTo>
                    <a:pt x="365099" y="60629"/>
                  </a:lnTo>
                  <a:lnTo>
                    <a:pt x="364998" y="60248"/>
                  </a:lnTo>
                  <a:lnTo>
                    <a:pt x="364591" y="58851"/>
                  </a:lnTo>
                  <a:lnTo>
                    <a:pt x="364464" y="57759"/>
                  </a:lnTo>
                  <a:lnTo>
                    <a:pt x="364426" y="56184"/>
                  </a:lnTo>
                  <a:lnTo>
                    <a:pt x="364401" y="55168"/>
                  </a:lnTo>
                  <a:lnTo>
                    <a:pt x="365175" y="56692"/>
                  </a:lnTo>
                  <a:lnTo>
                    <a:pt x="365048" y="55549"/>
                  </a:lnTo>
                  <a:lnTo>
                    <a:pt x="365061" y="55168"/>
                  </a:lnTo>
                  <a:lnTo>
                    <a:pt x="365709" y="48691"/>
                  </a:lnTo>
                  <a:lnTo>
                    <a:pt x="363829" y="56184"/>
                  </a:lnTo>
                  <a:lnTo>
                    <a:pt x="363753" y="54279"/>
                  </a:lnTo>
                  <a:lnTo>
                    <a:pt x="363677" y="49453"/>
                  </a:lnTo>
                  <a:lnTo>
                    <a:pt x="362432" y="54279"/>
                  </a:lnTo>
                  <a:lnTo>
                    <a:pt x="361708" y="53644"/>
                  </a:lnTo>
                  <a:lnTo>
                    <a:pt x="361835" y="52628"/>
                  </a:lnTo>
                  <a:lnTo>
                    <a:pt x="360997" y="55778"/>
                  </a:lnTo>
                  <a:lnTo>
                    <a:pt x="360870" y="56095"/>
                  </a:lnTo>
                  <a:lnTo>
                    <a:pt x="359308" y="57581"/>
                  </a:lnTo>
                  <a:lnTo>
                    <a:pt x="359206" y="58216"/>
                  </a:lnTo>
                  <a:lnTo>
                    <a:pt x="358457" y="58851"/>
                  </a:lnTo>
                  <a:lnTo>
                    <a:pt x="358355" y="57200"/>
                  </a:lnTo>
                  <a:lnTo>
                    <a:pt x="358127" y="56184"/>
                  </a:lnTo>
                  <a:lnTo>
                    <a:pt x="358152" y="55422"/>
                  </a:lnTo>
                  <a:lnTo>
                    <a:pt x="358355" y="53263"/>
                  </a:lnTo>
                  <a:lnTo>
                    <a:pt x="358990" y="53136"/>
                  </a:lnTo>
                  <a:lnTo>
                    <a:pt x="359092" y="49453"/>
                  </a:lnTo>
                  <a:lnTo>
                    <a:pt x="358165" y="53136"/>
                  </a:lnTo>
                  <a:lnTo>
                    <a:pt x="357974" y="52628"/>
                  </a:lnTo>
                  <a:lnTo>
                    <a:pt x="358089" y="51231"/>
                  </a:lnTo>
                  <a:lnTo>
                    <a:pt x="358140" y="50850"/>
                  </a:lnTo>
                  <a:lnTo>
                    <a:pt x="357136" y="51346"/>
                  </a:lnTo>
                  <a:lnTo>
                    <a:pt x="356641" y="55422"/>
                  </a:lnTo>
                  <a:lnTo>
                    <a:pt x="355663" y="55041"/>
                  </a:lnTo>
                  <a:lnTo>
                    <a:pt x="355587" y="56311"/>
                  </a:lnTo>
                  <a:lnTo>
                    <a:pt x="354609" y="60248"/>
                  </a:lnTo>
                  <a:lnTo>
                    <a:pt x="354672" y="59740"/>
                  </a:lnTo>
                  <a:lnTo>
                    <a:pt x="354749" y="59105"/>
                  </a:lnTo>
                  <a:lnTo>
                    <a:pt x="354799" y="58724"/>
                  </a:lnTo>
                  <a:lnTo>
                    <a:pt x="354990" y="57200"/>
                  </a:lnTo>
                  <a:lnTo>
                    <a:pt x="355041" y="56819"/>
                  </a:lnTo>
                  <a:lnTo>
                    <a:pt x="355409" y="53898"/>
                  </a:lnTo>
                  <a:lnTo>
                    <a:pt x="354507" y="56819"/>
                  </a:lnTo>
                  <a:lnTo>
                    <a:pt x="354799" y="52755"/>
                  </a:lnTo>
                  <a:lnTo>
                    <a:pt x="354317" y="53644"/>
                  </a:lnTo>
                  <a:lnTo>
                    <a:pt x="353060" y="56565"/>
                  </a:lnTo>
                  <a:lnTo>
                    <a:pt x="352323" y="57200"/>
                  </a:lnTo>
                  <a:lnTo>
                    <a:pt x="352666" y="55778"/>
                  </a:lnTo>
                  <a:lnTo>
                    <a:pt x="351955" y="57200"/>
                  </a:lnTo>
                  <a:lnTo>
                    <a:pt x="351231" y="56946"/>
                  </a:lnTo>
                  <a:lnTo>
                    <a:pt x="351332" y="56184"/>
                  </a:lnTo>
                  <a:lnTo>
                    <a:pt x="351510" y="54787"/>
                  </a:lnTo>
                  <a:lnTo>
                    <a:pt x="352247" y="49072"/>
                  </a:lnTo>
                  <a:lnTo>
                    <a:pt x="349554" y="54787"/>
                  </a:lnTo>
                  <a:lnTo>
                    <a:pt x="349567" y="54152"/>
                  </a:lnTo>
                  <a:lnTo>
                    <a:pt x="349592" y="53517"/>
                  </a:lnTo>
                  <a:lnTo>
                    <a:pt x="349643" y="51358"/>
                  </a:lnTo>
                  <a:lnTo>
                    <a:pt x="349707" y="48564"/>
                  </a:lnTo>
                  <a:lnTo>
                    <a:pt x="348081" y="51358"/>
                  </a:lnTo>
                  <a:lnTo>
                    <a:pt x="347268" y="47040"/>
                  </a:lnTo>
                  <a:lnTo>
                    <a:pt x="345706" y="47294"/>
                  </a:lnTo>
                  <a:lnTo>
                    <a:pt x="345579" y="53517"/>
                  </a:lnTo>
                  <a:lnTo>
                    <a:pt x="345249" y="47421"/>
                  </a:lnTo>
                  <a:lnTo>
                    <a:pt x="345147" y="48463"/>
                  </a:lnTo>
                  <a:lnTo>
                    <a:pt x="344881" y="47307"/>
                  </a:lnTo>
                  <a:lnTo>
                    <a:pt x="345046" y="49453"/>
                  </a:lnTo>
                  <a:lnTo>
                    <a:pt x="344995" y="50025"/>
                  </a:lnTo>
                  <a:lnTo>
                    <a:pt x="344652" y="53771"/>
                  </a:lnTo>
                  <a:lnTo>
                    <a:pt x="344258" y="54152"/>
                  </a:lnTo>
                  <a:lnTo>
                    <a:pt x="343877" y="51993"/>
                  </a:lnTo>
                  <a:lnTo>
                    <a:pt x="343839" y="51739"/>
                  </a:lnTo>
                  <a:lnTo>
                    <a:pt x="343725" y="51104"/>
                  </a:lnTo>
                  <a:lnTo>
                    <a:pt x="343522" y="49834"/>
                  </a:lnTo>
                  <a:lnTo>
                    <a:pt x="343433" y="47929"/>
                  </a:lnTo>
                  <a:lnTo>
                    <a:pt x="343979" y="48437"/>
                  </a:lnTo>
                  <a:lnTo>
                    <a:pt x="344017" y="47929"/>
                  </a:lnTo>
                  <a:lnTo>
                    <a:pt x="344093" y="46913"/>
                  </a:lnTo>
                  <a:lnTo>
                    <a:pt x="343369" y="46405"/>
                  </a:lnTo>
                  <a:lnTo>
                    <a:pt x="343611" y="45643"/>
                  </a:lnTo>
                  <a:lnTo>
                    <a:pt x="343966" y="44500"/>
                  </a:lnTo>
                  <a:lnTo>
                    <a:pt x="343865" y="43230"/>
                  </a:lnTo>
                  <a:lnTo>
                    <a:pt x="343725" y="42468"/>
                  </a:lnTo>
                  <a:lnTo>
                    <a:pt x="343636" y="43865"/>
                  </a:lnTo>
                  <a:lnTo>
                    <a:pt x="343509" y="44881"/>
                  </a:lnTo>
                  <a:lnTo>
                    <a:pt x="343103" y="45643"/>
                  </a:lnTo>
                  <a:lnTo>
                    <a:pt x="342760" y="44754"/>
                  </a:lnTo>
                  <a:lnTo>
                    <a:pt x="342836" y="45516"/>
                  </a:lnTo>
                  <a:lnTo>
                    <a:pt x="342963" y="48056"/>
                  </a:lnTo>
                  <a:lnTo>
                    <a:pt x="341642" y="51104"/>
                  </a:lnTo>
                  <a:lnTo>
                    <a:pt x="341655" y="50977"/>
                  </a:lnTo>
                  <a:lnTo>
                    <a:pt x="341706" y="50596"/>
                  </a:lnTo>
                  <a:lnTo>
                    <a:pt x="341960" y="48437"/>
                  </a:lnTo>
                  <a:lnTo>
                    <a:pt x="342303" y="45643"/>
                  </a:lnTo>
                  <a:lnTo>
                    <a:pt x="342696" y="42341"/>
                  </a:lnTo>
                  <a:lnTo>
                    <a:pt x="341261" y="45643"/>
                  </a:lnTo>
                  <a:lnTo>
                    <a:pt x="341503" y="44754"/>
                  </a:lnTo>
                  <a:lnTo>
                    <a:pt x="341807" y="43611"/>
                  </a:lnTo>
                  <a:lnTo>
                    <a:pt x="341134" y="44754"/>
                  </a:lnTo>
                  <a:lnTo>
                    <a:pt x="339763" y="43357"/>
                  </a:lnTo>
                  <a:lnTo>
                    <a:pt x="338683" y="48437"/>
                  </a:lnTo>
                  <a:lnTo>
                    <a:pt x="338810" y="45770"/>
                  </a:lnTo>
                  <a:lnTo>
                    <a:pt x="339001" y="45516"/>
                  </a:lnTo>
                  <a:lnTo>
                    <a:pt x="337743" y="44627"/>
                  </a:lnTo>
                  <a:lnTo>
                    <a:pt x="335483" y="50596"/>
                  </a:lnTo>
                  <a:lnTo>
                    <a:pt x="335457" y="50469"/>
                  </a:lnTo>
                  <a:lnTo>
                    <a:pt x="335051" y="48691"/>
                  </a:lnTo>
                  <a:lnTo>
                    <a:pt x="334835" y="47675"/>
                  </a:lnTo>
                  <a:lnTo>
                    <a:pt x="334949" y="46266"/>
                  </a:lnTo>
                  <a:lnTo>
                    <a:pt x="335026" y="45770"/>
                  </a:lnTo>
                  <a:lnTo>
                    <a:pt x="334733" y="46266"/>
                  </a:lnTo>
                  <a:lnTo>
                    <a:pt x="334302" y="48691"/>
                  </a:lnTo>
                  <a:lnTo>
                    <a:pt x="334251" y="48183"/>
                  </a:lnTo>
                  <a:lnTo>
                    <a:pt x="334378" y="45643"/>
                  </a:lnTo>
                  <a:lnTo>
                    <a:pt x="334391" y="45516"/>
                  </a:lnTo>
                  <a:lnTo>
                    <a:pt x="333362" y="48183"/>
                  </a:lnTo>
                  <a:lnTo>
                    <a:pt x="333235" y="47675"/>
                  </a:lnTo>
                  <a:lnTo>
                    <a:pt x="333362" y="46304"/>
                  </a:lnTo>
                  <a:lnTo>
                    <a:pt x="333476" y="45897"/>
                  </a:lnTo>
                  <a:lnTo>
                    <a:pt x="333451" y="45262"/>
                  </a:lnTo>
                  <a:lnTo>
                    <a:pt x="332486" y="43230"/>
                  </a:lnTo>
                  <a:lnTo>
                    <a:pt x="331165" y="49580"/>
                  </a:lnTo>
                  <a:lnTo>
                    <a:pt x="329971" y="50469"/>
                  </a:lnTo>
                  <a:lnTo>
                    <a:pt x="329984" y="50342"/>
                  </a:lnTo>
                  <a:lnTo>
                    <a:pt x="330022" y="49961"/>
                  </a:lnTo>
                  <a:lnTo>
                    <a:pt x="330212" y="48056"/>
                  </a:lnTo>
                  <a:lnTo>
                    <a:pt x="330339" y="46786"/>
                  </a:lnTo>
                  <a:lnTo>
                    <a:pt x="330225" y="45516"/>
                  </a:lnTo>
                  <a:lnTo>
                    <a:pt x="329171" y="43611"/>
                  </a:lnTo>
                  <a:lnTo>
                    <a:pt x="329184" y="42849"/>
                  </a:lnTo>
                  <a:lnTo>
                    <a:pt x="327710" y="42214"/>
                  </a:lnTo>
                  <a:lnTo>
                    <a:pt x="326237" y="46405"/>
                  </a:lnTo>
                  <a:lnTo>
                    <a:pt x="324675" y="48056"/>
                  </a:lnTo>
                  <a:lnTo>
                    <a:pt x="324573" y="46786"/>
                  </a:lnTo>
                  <a:lnTo>
                    <a:pt x="324485" y="45770"/>
                  </a:lnTo>
                  <a:lnTo>
                    <a:pt x="324269" y="43103"/>
                  </a:lnTo>
                  <a:lnTo>
                    <a:pt x="321919" y="45770"/>
                  </a:lnTo>
                  <a:lnTo>
                    <a:pt x="320789" y="42849"/>
                  </a:lnTo>
                  <a:lnTo>
                    <a:pt x="320827" y="44119"/>
                  </a:lnTo>
                  <a:lnTo>
                    <a:pt x="320446" y="46266"/>
                  </a:lnTo>
                  <a:lnTo>
                    <a:pt x="320319" y="46532"/>
                  </a:lnTo>
                  <a:lnTo>
                    <a:pt x="320128" y="46786"/>
                  </a:lnTo>
                  <a:lnTo>
                    <a:pt x="319887" y="45897"/>
                  </a:lnTo>
                  <a:lnTo>
                    <a:pt x="318935" y="49961"/>
                  </a:lnTo>
                  <a:lnTo>
                    <a:pt x="319011" y="49199"/>
                  </a:lnTo>
                  <a:lnTo>
                    <a:pt x="319036" y="48945"/>
                  </a:lnTo>
                  <a:lnTo>
                    <a:pt x="319125" y="48056"/>
                  </a:lnTo>
                  <a:lnTo>
                    <a:pt x="319354" y="45770"/>
                  </a:lnTo>
                  <a:lnTo>
                    <a:pt x="319481" y="45770"/>
                  </a:lnTo>
                  <a:lnTo>
                    <a:pt x="319570" y="42722"/>
                  </a:lnTo>
                  <a:lnTo>
                    <a:pt x="319595" y="41706"/>
                  </a:lnTo>
                  <a:lnTo>
                    <a:pt x="318820" y="42722"/>
                  </a:lnTo>
                  <a:lnTo>
                    <a:pt x="318312" y="42595"/>
                  </a:lnTo>
                  <a:lnTo>
                    <a:pt x="317728" y="48056"/>
                  </a:lnTo>
                  <a:lnTo>
                    <a:pt x="317157" y="46024"/>
                  </a:lnTo>
                  <a:lnTo>
                    <a:pt x="316839" y="44881"/>
                  </a:lnTo>
                  <a:lnTo>
                    <a:pt x="315531" y="45389"/>
                  </a:lnTo>
                  <a:lnTo>
                    <a:pt x="314325" y="46024"/>
                  </a:lnTo>
                  <a:lnTo>
                    <a:pt x="313740" y="43484"/>
                  </a:lnTo>
                  <a:lnTo>
                    <a:pt x="313283" y="44754"/>
                  </a:lnTo>
                  <a:lnTo>
                    <a:pt x="312877" y="44754"/>
                  </a:lnTo>
                  <a:lnTo>
                    <a:pt x="312432" y="46024"/>
                  </a:lnTo>
                  <a:lnTo>
                    <a:pt x="312699" y="43103"/>
                  </a:lnTo>
                  <a:lnTo>
                    <a:pt x="312051" y="42468"/>
                  </a:lnTo>
                  <a:lnTo>
                    <a:pt x="311416" y="41833"/>
                  </a:lnTo>
                  <a:lnTo>
                    <a:pt x="310210" y="42468"/>
                  </a:lnTo>
                  <a:lnTo>
                    <a:pt x="310616" y="40436"/>
                  </a:lnTo>
                  <a:lnTo>
                    <a:pt x="309994" y="40182"/>
                  </a:lnTo>
                  <a:lnTo>
                    <a:pt x="309092" y="48818"/>
                  </a:lnTo>
                  <a:lnTo>
                    <a:pt x="308483" y="48945"/>
                  </a:lnTo>
                  <a:lnTo>
                    <a:pt x="308584" y="46532"/>
                  </a:lnTo>
                  <a:lnTo>
                    <a:pt x="308648" y="45262"/>
                  </a:lnTo>
                  <a:lnTo>
                    <a:pt x="308673" y="44500"/>
                  </a:lnTo>
                  <a:lnTo>
                    <a:pt x="307555" y="44500"/>
                  </a:lnTo>
                  <a:lnTo>
                    <a:pt x="306730" y="40563"/>
                  </a:lnTo>
                  <a:lnTo>
                    <a:pt x="305295" y="44500"/>
                  </a:lnTo>
                  <a:lnTo>
                    <a:pt x="305511" y="42595"/>
                  </a:lnTo>
                  <a:lnTo>
                    <a:pt x="305701" y="42341"/>
                  </a:lnTo>
                  <a:lnTo>
                    <a:pt x="305181" y="42214"/>
                  </a:lnTo>
                  <a:lnTo>
                    <a:pt x="304812" y="41325"/>
                  </a:lnTo>
                  <a:lnTo>
                    <a:pt x="303898" y="39166"/>
                  </a:lnTo>
                  <a:lnTo>
                    <a:pt x="303771" y="41643"/>
                  </a:lnTo>
                  <a:lnTo>
                    <a:pt x="302475" y="44881"/>
                  </a:lnTo>
                  <a:lnTo>
                    <a:pt x="301726" y="46532"/>
                  </a:lnTo>
                  <a:lnTo>
                    <a:pt x="302056" y="43611"/>
                  </a:lnTo>
                  <a:lnTo>
                    <a:pt x="301269" y="47167"/>
                  </a:lnTo>
                  <a:lnTo>
                    <a:pt x="301167" y="48183"/>
                  </a:lnTo>
                  <a:lnTo>
                    <a:pt x="301040" y="48437"/>
                  </a:lnTo>
                  <a:lnTo>
                    <a:pt x="300355" y="49199"/>
                  </a:lnTo>
                  <a:lnTo>
                    <a:pt x="300266" y="48945"/>
                  </a:lnTo>
                  <a:lnTo>
                    <a:pt x="300151" y="46266"/>
                  </a:lnTo>
                  <a:lnTo>
                    <a:pt x="299910" y="50342"/>
                  </a:lnTo>
                  <a:lnTo>
                    <a:pt x="299427" y="49072"/>
                  </a:lnTo>
                  <a:lnTo>
                    <a:pt x="299554" y="47802"/>
                  </a:lnTo>
                  <a:lnTo>
                    <a:pt x="299732" y="46913"/>
                  </a:lnTo>
                  <a:lnTo>
                    <a:pt x="299186" y="46659"/>
                  </a:lnTo>
                  <a:lnTo>
                    <a:pt x="299123" y="47802"/>
                  </a:lnTo>
                  <a:lnTo>
                    <a:pt x="298653" y="49834"/>
                  </a:lnTo>
                  <a:lnTo>
                    <a:pt x="298208" y="50977"/>
                  </a:lnTo>
                  <a:lnTo>
                    <a:pt x="298132" y="50723"/>
                  </a:lnTo>
                  <a:lnTo>
                    <a:pt x="297929" y="50088"/>
                  </a:lnTo>
                  <a:lnTo>
                    <a:pt x="297700" y="49326"/>
                  </a:lnTo>
                  <a:lnTo>
                    <a:pt x="297738" y="46405"/>
                  </a:lnTo>
                  <a:lnTo>
                    <a:pt x="297510" y="48056"/>
                  </a:lnTo>
                  <a:lnTo>
                    <a:pt x="297053" y="50088"/>
                  </a:lnTo>
                  <a:lnTo>
                    <a:pt x="296862" y="49580"/>
                  </a:lnTo>
                  <a:lnTo>
                    <a:pt x="296989" y="47675"/>
                  </a:lnTo>
                  <a:lnTo>
                    <a:pt x="296913" y="47028"/>
                  </a:lnTo>
                  <a:lnTo>
                    <a:pt x="296710" y="46532"/>
                  </a:lnTo>
                  <a:lnTo>
                    <a:pt x="296303" y="45542"/>
                  </a:lnTo>
                  <a:lnTo>
                    <a:pt x="296240" y="46367"/>
                  </a:lnTo>
                  <a:lnTo>
                    <a:pt x="296240" y="45504"/>
                  </a:lnTo>
                  <a:lnTo>
                    <a:pt x="296443" y="43865"/>
                  </a:lnTo>
                  <a:lnTo>
                    <a:pt x="296227" y="43688"/>
                  </a:lnTo>
                  <a:lnTo>
                    <a:pt x="296227" y="46380"/>
                  </a:lnTo>
                  <a:lnTo>
                    <a:pt x="296227" y="46532"/>
                  </a:lnTo>
                  <a:lnTo>
                    <a:pt x="296125" y="46329"/>
                  </a:lnTo>
                  <a:lnTo>
                    <a:pt x="295363" y="50723"/>
                  </a:lnTo>
                  <a:lnTo>
                    <a:pt x="295033" y="48564"/>
                  </a:lnTo>
                  <a:lnTo>
                    <a:pt x="294932" y="46024"/>
                  </a:lnTo>
                  <a:lnTo>
                    <a:pt x="295694" y="46151"/>
                  </a:lnTo>
                  <a:lnTo>
                    <a:pt x="296087" y="46304"/>
                  </a:lnTo>
                  <a:lnTo>
                    <a:pt x="296214" y="45542"/>
                  </a:lnTo>
                  <a:lnTo>
                    <a:pt x="296125" y="46329"/>
                  </a:lnTo>
                  <a:lnTo>
                    <a:pt x="296227" y="43688"/>
                  </a:lnTo>
                  <a:lnTo>
                    <a:pt x="295846" y="43357"/>
                  </a:lnTo>
                  <a:lnTo>
                    <a:pt x="296633" y="39674"/>
                  </a:lnTo>
                  <a:lnTo>
                    <a:pt x="295948" y="41833"/>
                  </a:lnTo>
                  <a:lnTo>
                    <a:pt x="294779" y="46024"/>
                  </a:lnTo>
                  <a:lnTo>
                    <a:pt x="294728" y="45897"/>
                  </a:lnTo>
                  <a:lnTo>
                    <a:pt x="294678" y="45770"/>
                  </a:lnTo>
                  <a:lnTo>
                    <a:pt x="294360" y="44983"/>
                  </a:lnTo>
                  <a:lnTo>
                    <a:pt x="294360" y="62788"/>
                  </a:lnTo>
                  <a:lnTo>
                    <a:pt x="294220" y="62661"/>
                  </a:lnTo>
                  <a:lnTo>
                    <a:pt x="293814" y="62661"/>
                  </a:lnTo>
                  <a:lnTo>
                    <a:pt x="293878" y="61391"/>
                  </a:lnTo>
                  <a:lnTo>
                    <a:pt x="293966" y="60756"/>
                  </a:lnTo>
                  <a:lnTo>
                    <a:pt x="293979" y="60629"/>
                  </a:lnTo>
                  <a:lnTo>
                    <a:pt x="294106" y="60629"/>
                  </a:lnTo>
                  <a:lnTo>
                    <a:pt x="294068" y="61569"/>
                  </a:lnTo>
                  <a:lnTo>
                    <a:pt x="294246" y="61899"/>
                  </a:lnTo>
                  <a:lnTo>
                    <a:pt x="294360" y="62788"/>
                  </a:lnTo>
                  <a:lnTo>
                    <a:pt x="294360" y="44983"/>
                  </a:lnTo>
                  <a:lnTo>
                    <a:pt x="294271" y="44627"/>
                  </a:lnTo>
                  <a:lnTo>
                    <a:pt x="294259" y="43865"/>
                  </a:lnTo>
                  <a:lnTo>
                    <a:pt x="294233" y="43230"/>
                  </a:lnTo>
                  <a:lnTo>
                    <a:pt x="294030" y="43611"/>
                  </a:lnTo>
                  <a:lnTo>
                    <a:pt x="293941" y="43865"/>
                  </a:lnTo>
                  <a:lnTo>
                    <a:pt x="293890" y="43738"/>
                  </a:lnTo>
                  <a:lnTo>
                    <a:pt x="293674" y="43103"/>
                  </a:lnTo>
                  <a:lnTo>
                    <a:pt x="293497" y="43103"/>
                  </a:lnTo>
                  <a:lnTo>
                    <a:pt x="293585" y="40817"/>
                  </a:lnTo>
                  <a:lnTo>
                    <a:pt x="293408" y="41071"/>
                  </a:lnTo>
                  <a:lnTo>
                    <a:pt x="293408" y="43103"/>
                  </a:lnTo>
                  <a:lnTo>
                    <a:pt x="293179" y="43230"/>
                  </a:lnTo>
                  <a:lnTo>
                    <a:pt x="293014" y="43357"/>
                  </a:lnTo>
                  <a:lnTo>
                    <a:pt x="293166" y="42214"/>
                  </a:lnTo>
                  <a:lnTo>
                    <a:pt x="293395" y="41833"/>
                  </a:lnTo>
                  <a:lnTo>
                    <a:pt x="293408" y="43103"/>
                  </a:lnTo>
                  <a:lnTo>
                    <a:pt x="293408" y="41071"/>
                  </a:lnTo>
                  <a:lnTo>
                    <a:pt x="292862" y="41833"/>
                  </a:lnTo>
                  <a:lnTo>
                    <a:pt x="292569" y="41706"/>
                  </a:lnTo>
                  <a:lnTo>
                    <a:pt x="292379" y="44627"/>
                  </a:lnTo>
                  <a:lnTo>
                    <a:pt x="291998" y="44119"/>
                  </a:lnTo>
                  <a:lnTo>
                    <a:pt x="292176" y="46266"/>
                  </a:lnTo>
                  <a:lnTo>
                    <a:pt x="292430" y="46151"/>
                  </a:lnTo>
                  <a:lnTo>
                    <a:pt x="292481" y="46901"/>
                  </a:lnTo>
                  <a:lnTo>
                    <a:pt x="292608" y="46037"/>
                  </a:lnTo>
                  <a:lnTo>
                    <a:pt x="292823" y="46024"/>
                  </a:lnTo>
                  <a:lnTo>
                    <a:pt x="293408" y="45897"/>
                  </a:lnTo>
                  <a:lnTo>
                    <a:pt x="293052" y="47421"/>
                  </a:lnTo>
                  <a:lnTo>
                    <a:pt x="292696" y="48564"/>
                  </a:lnTo>
                  <a:lnTo>
                    <a:pt x="292481" y="47040"/>
                  </a:lnTo>
                  <a:lnTo>
                    <a:pt x="291680" y="51739"/>
                  </a:lnTo>
                  <a:lnTo>
                    <a:pt x="291680" y="51485"/>
                  </a:lnTo>
                  <a:lnTo>
                    <a:pt x="291630" y="49834"/>
                  </a:lnTo>
                  <a:lnTo>
                    <a:pt x="291528" y="47421"/>
                  </a:lnTo>
                  <a:lnTo>
                    <a:pt x="290995" y="45516"/>
                  </a:lnTo>
                  <a:lnTo>
                    <a:pt x="290944" y="44373"/>
                  </a:lnTo>
                  <a:lnTo>
                    <a:pt x="290982" y="42722"/>
                  </a:lnTo>
                  <a:lnTo>
                    <a:pt x="289915" y="44373"/>
                  </a:lnTo>
                  <a:lnTo>
                    <a:pt x="288671" y="43611"/>
                  </a:lnTo>
                  <a:lnTo>
                    <a:pt x="287680" y="49072"/>
                  </a:lnTo>
                  <a:lnTo>
                    <a:pt x="287362" y="49834"/>
                  </a:lnTo>
                  <a:lnTo>
                    <a:pt x="287362" y="49707"/>
                  </a:lnTo>
                  <a:lnTo>
                    <a:pt x="287464" y="46786"/>
                  </a:lnTo>
                  <a:lnTo>
                    <a:pt x="287578" y="46304"/>
                  </a:lnTo>
                  <a:lnTo>
                    <a:pt x="287642" y="46151"/>
                  </a:lnTo>
                  <a:lnTo>
                    <a:pt x="287820" y="46151"/>
                  </a:lnTo>
                  <a:lnTo>
                    <a:pt x="287959" y="45389"/>
                  </a:lnTo>
                  <a:lnTo>
                    <a:pt x="287324" y="46786"/>
                  </a:lnTo>
                  <a:lnTo>
                    <a:pt x="286613" y="46151"/>
                  </a:lnTo>
                  <a:lnTo>
                    <a:pt x="286334" y="45897"/>
                  </a:lnTo>
                  <a:lnTo>
                    <a:pt x="286283" y="46329"/>
                  </a:lnTo>
                  <a:lnTo>
                    <a:pt x="286258" y="46609"/>
                  </a:lnTo>
                  <a:lnTo>
                    <a:pt x="285927" y="49707"/>
                  </a:lnTo>
                  <a:lnTo>
                    <a:pt x="285851" y="49453"/>
                  </a:lnTo>
                  <a:lnTo>
                    <a:pt x="285496" y="48310"/>
                  </a:lnTo>
                  <a:lnTo>
                    <a:pt x="285546" y="47675"/>
                  </a:lnTo>
                  <a:lnTo>
                    <a:pt x="286143" y="46786"/>
                  </a:lnTo>
                  <a:lnTo>
                    <a:pt x="286258" y="46609"/>
                  </a:lnTo>
                  <a:lnTo>
                    <a:pt x="286283" y="46329"/>
                  </a:lnTo>
                  <a:lnTo>
                    <a:pt x="285584" y="46786"/>
                  </a:lnTo>
                  <a:lnTo>
                    <a:pt x="285711" y="46024"/>
                  </a:lnTo>
                  <a:lnTo>
                    <a:pt x="285673" y="45389"/>
                  </a:lnTo>
                  <a:lnTo>
                    <a:pt x="284607" y="44246"/>
                  </a:lnTo>
                  <a:lnTo>
                    <a:pt x="281876" y="49453"/>
                  </a:lnTo>
                  <a:lnTo>
                    <a:pt x="281406" y="48564"/>
                  </a:lnTo>
                  <a:lnTo>
                    <a:pt x="280644" y="47167"/>
                  </a:lnTo>
                  <a:lnTo>
                    <a:pt x="280670" y="47294"/>
                  </a:lnTo>
                  <a:lnTo>
                    <a:pt x="280797" y="48564"/>
                  </a:lnTo>
                  <a:lnTo>
                    <a:pt x="278714" y="44881"/>
                  </a:lnTo>
                  <a:lnTo>
                    <a:pt x="275805" y="51485"/>
                  </a:lnTo>
                  <a:lnTo>
                    <a:pt x="274955" y="48945"/>
                  </a:lnTo>
                  <a:lnTo>
                    <a:pt x="273926" y="45897"/>
                  </a:lnTo>
                  <a:lnTo>
                    <a:pt x="273304" y="44627"/>
                  </a:lnTo>
                  <a:lnTo>
                    <a:pt x="273126" y="46609"/>
                  </a:lnTo>
                  <a:lnTo>
                    <a:pt x="272999" y="47421"/>
                  </a:lnTo>
                  <a:lnTo>
                    <a:pt x="272567" y="48945"/>
                  </a:lnTo>
                  <a:lnTo>
                    <a:pt x="272630" y="45770"/>
                  </a:lnTo>
                  <a:lnTo>
                    <a:pt x="271780" y="49199"/>
                  </a:lnTo>
                  <a:lnTo>
                    <a:pt x="271665" y="49580"/>
                  </a:lnTo>
                  <a:lnTo>
                    <a:pt x="270598" y="51993"/>
                  </a:lnTo>
                  <a:lnTo>
                    <a:pt x="270586" y="49834"/>
                  </a:lnTo>
                  <a:lnTo>
                    <a:pt x="270573" y="48691"/>
                  </a:lnTo>
                  <a:lnTo>
                    <a:pt x="270522" y="41579"/>
                  </a:lnTo>
                  <a:lnTo>
                    <a:pt x="269163" y="46024"/>
                  </a:lnTo>
                  <a:lnTo>
                    <a:pt x="269036" y="48691"/>
                  </a:lnTo>
                  <a:lnTo>
                    <a:pt x="268617" y="48183"/>
                  </a:lnTo>
                  <a:lnTo>
                    <a:pt x="267576" y="49834"/>
                  </a:lnTo>
                  <a:lnTo>
                    <a:pt x="267589" y="49580"/>
                  </a:lnTo>
                  <a:lnTo>
                    <a:pt x="267792" y="47421"/>
                  </a:lnTo>
                  <a:lnTo>
                    <a:pt x="267512" y="49580"/>
                  </a:lnTo>
                  <a:lnTo>
                    <a:pt x="267500" y="46786"/>
                  </a:lnTo>
                  <a:lnTo>
                    <a:pt x="266255" y="49580"/>
                  </a:lnTo>
                  <a:lnTo>
                    <a:pt x="265569" y="48437"/>
                  </a:lnTo>
                  <a:lnTo>
                    <a:pt x="265684" y="47548"/>
                  </a:lnTo>
                  <a:lnTo>
                    <a:pt x="266776" y="43103"/>
                  </a:lnTo>
                  <a:lnTo>
                    <a:pt x="265569" y="42595"/>
                  </a:lnTo>
                  <a:lnTo>
                    <a:pt x="265087" y="43230"/>
                  </a:lnTo>
                  <a:lnTo>
                    <a:pt x="264236" y="46532"/>
                  </a:lnTo>
                  <a:lnTo>
                    <a:pt x="264109" y="48437"/>
                  </a:lnTo>
                  <a:lnTo>
                    <a:pt x="264287" y="48564"/>
                  </a:lnTo>
                  <a:lnTo>
                    <a:pt x="264375" y="48945"/>
                  </a:lnTo>
                  <a:lnTo>
                    <a:pt x="264490" y="50342"/>
                  </a:lnTo>
                  <a:lnTo>
                    <a:pt x="264363" y="51346"/>
                  </a:lnTo>
                  <a:lnTo>
                    <a:pt x="264058" y="51866"/>
                  </a:lnTo>
                  <a:lnTo>
                    <a:pt x="263956" y="52247"/>
                  </a:lnTo>
                  <a:lnTo>
                    <a:pt x="263613" y="57073"/>
                  </a:lnTo>
                  <a:lnTo>
                    <a:pt x="263245" y="60121"/>
                  </a:lnTo>
                  <a:lnTo>
                    <a:pt x="263118" y="62280"/>
                  </a:lnTo>
                  <a:lnTo>
                    <a:pt x="263829" y="65328"/>
                  </a:lnTo>
                  <a:lnTo>
                    <a:pt x="264706" y="62407"/>
                  </a:lnTo>
                  <a:lnTo>
                    <a:pt x="264795" y="64820"/>
                  </a:lnTo>
                  <a:lnTo>
                    <a:pt x="265036" y="63804"/>
                  </a:lnTo>
                  <a:lnTo>
                    <a:pt x="265061" y="65836"/>
                  </a:lnTo>
                  <a:lnTo>
                    <a:pt x="265188" y="66471"/>
                  </a:lnTo>
                  <a:lnTo>
                    <a:pt x="265734" y="63804"/>
                  </a:lnTo>
                  <a:lnTo>
                    <a:pt x="265950" y="62788"/>
                  </a:lnTo>
                  <a:lnTo>
                    <a:pt x="265950" y="62407"/>
                  </a:lnTo>
                  <a:lnTo>
                    <a:pt x="266141" y="61976"/>
                  </a:lnTo>
                  <a:lnTo>
                    <a:pt x="266560" y="61010"/>
                  </a:lnTo>
                  <a:lnTo>
                    <a:pt x="266687" y="64058"/>
                  </a:lnTo>
                  <a:lnTo>
                    <a:pt x="266560" y="65074"/>
                  </a:lnTo>
                  <a:lnTo>
                    <a:pt x="267068" y="63169"/>
                  </a:lnTo>
                  <a:lnTo>
                    <a:pt x="266954" y="65011"/>
                  </a:lnTo>
                  <a:lnTo>
                    <a:pt x="267169" y="64312"/>
                  </a:lnTo>
                  <a:lnTo>
                    <a:pt x="267690" y="65201"/>
                  </a:lnTo>
                  <a:lnTo>
                    <a:pt x="267817" y="64312"/>
                  </a:lnTo>
                  <a:lnTo>
                    <a:pt x="267970" y="63169"/>
                  </a:lnTo>
                  <a:lnTo>
                    <a:pt x="268033" y="62661"/>
                  </a:lnTo>
                  <a:lnTo>
                    <a:pt x="268224" y="65328"/>
                  </a:lnTo>
                  <a:lnTo>
                    <a:pt x="269062" y="62661"/>
                  </a:lnTo>
                  <a:lnTo>
                    <a:pt x="269252" y="62026"/>
                  </a:lnTo>
                  <a:lnTo>
                    <a:pt x="268947" y="66598"/>
                  </a:lnTo>
                  <a:lnTo>
                    <a:pt x="269163" y="65290"/>
                  </a:lnTo>
                  <a:lnTo>
                    <a:pt x="269786" y="63042"/>
                  </a:lnTo>
                  <a:lnTo>
                    <a:pt x="270103" y="62788"/>
                  </a:lnTo>
                  <a:lnTo>
                    <a:pt x="269189" y="68249"/>
                  </a:lnTo>
                  <a:lnTo>
                    <a:pt x="271284" y="63169"/>
                  </a:lnTo>
                  <a:lnTo>
                    <a:pt x="270764" y="69138"/>
                  </a:lnTo>
                  <a:lnTo>
                    <a:pt x="271513" y="64185"/>
                  </a:lnTo>
                  <a:lnTo>
                    <a:pt x="272465" y="66979"/>
                  </a:lnTo>
                  <a:lnTo>
                    <a:pt x="273418" y="64312"/>
                  </a:lnTo>
                  <a:lnTo>
                    <a:pt x="273354" y="65455"/>
                  </a:lnTo>
                  <a:lnTo>
                    <a:pt x="273558" y="65709"/>
                  </a:lnTo>
                  <a:lnTo>
                    <a:pt x="273685" y="67602"/>
                  </a:lnTo>
                  <a:lnTo>
                    <a:pt x="273812" y="68122"/>
                  </a:lnTo>
                  <a:lnTo>
                    <a:pt x="274116" y="64312"/>
                  </a:lnTo>
                  <a:lnTo>
                    <a:pt x="274129" y="64185"/>
                  </a:lnTo>
                  <a:lnTo>
                    <a:pt x="274243" y="63931"/>
                  </a:lnTo>
                  <a:lnTo>
                    <a:pt x="274853" y="63169"/>
                  </a:lnTo>
                  <a:lnTo>
                    <a:pt x="274942" y="62788"/>
                  </a:lnTo>
                  <a:lnTo>
                    <a:pt x="275094" y="62026"/>
                  </a:lnTo>
                  <a:lnTo>
                    <a:pt x="275310" y="61010"/>
                  </a:lnTo>
                  <a:lnTo>
                    <a:pt x="275386" y="60629"/>
                  </a:lnTo>
                  <a:lnTo>
                    <a:pt x="275666" y="64693"/>
                  </a:lnTo>
                  <a:lnTo>
                    <a:pt x="274751" y="65455"/>
                  </a:lnTo>
                  <a:lnTo>
                    <a:pt x="274675" y="69265"/>
                  </a:lnTo>
                  <a:lnTo>
                    <a:pt x="274866" y="65963"/>
                  </a:lnTo>
                  <a:lnTo>
                    <a:pt x="275805" y="65963"/>
                  </a:lnTo>
                  <a:lnTo>
                    <a:pt x="275805" y="63169"/>
                  </a:lnTo>
                  <a:lnTo>
                    <a:pt x="276059" y="65709"/>
                  </a:lnTo>
                  <a:lnTo>
                    <a:pt x="276085" y="64439"/>
                  </a:lnTo>
                  <a:lnTo>
                    <a:pt x="276072" y="67868"/>
                  </a:lnTo>
                  <a:lnTo>
                    <a:pt x="276352" y="64439"/>
                  </a:lnTo>
                  <a:lnTo>
                    <a:pt x="276453" y="63169"/>
                  </a:lnTo>
                  <a:lnTo>
                    <a:pt x="276479" y="62788"/>
                  </a:lnTo>
                  <a:lnTo>
                    <a:pt x="276504" y="66979"/>
                  </a:lnTo>
                  <a:lnTo>
                    <a:pt x="277050" y="63931"/>
                  </a:lnTo>
                  <a:lnTo>
                    <a:pt x="277279" y="65290"/>
                  </a:lnTo>
                  <a:lnTo>
                    <a:pt x="277393" y="66725"/>
                  </a:lnTo>
                  <a:lnTo>
                    <a:pt x="276885" y="68630"/>
                  </a:lnTo>
                  <a:lnTo>
                    <a:pt x="277634" y="67106"/>
                  </a:lnTo>
                  <a:lnTo>
                    <a:pt x="277723" y="67843"/>
                  </a:lnTo>
                  <a:lnTo>
                    <a:pt x="277710" y="67106"/>
                  </a:lnTo>
                  <a:lnTo>
                    <a:pt x="277825" y="65709"/>
                  </a:lnTo>
                  <a:lnTo>
                    <a:pt x="277977" y="64566"/>
                  </a:lnTo>
                  <a:lnTo>
                    <a:pt x="278511" y="63931"/>
                  </a:lnTo>
                  <a:lnTo>
                    <a:pt x="278841" y="63550"/>
                  </a:lnTo>
                  <a:lnTo>
                    <a:pt x="278282" y="66725"/>
                  </a:lnTo>
                  <a:lnTo>
                    <a:pt x="278180" y="67741"/>
                  </a:lnTo>
                  <a:lnTo>
                    <a:pt x="278295" y="69392"/>
                  </a:lnTo>
                  <a:lnTo>
                    <a:pt x="278803" y="68580"/>
                  </a:lnTo>
                  <a:lnTo>
                    <a:pt x="278917" y="68059"/>
                  </a:lnTo>
                  <a:lnTo>
                    <a:pt x="279450" y="64947"/>
                  </a:lnTo>
                  <a:lnTo>
                    <a:pt x="279730" y="65036"/>
                  </a:lnTo>
                  <a:lnTo>
                    <a:pt x="279831" y="66090"/>
                  </a:lnTo>
                  <a:lnTo>
                    <a:pt x="279717" y="66725"/>
                  </a:lnTo>
                  <a:lnTo>
                    <a:pt x="280136" y="64947"/>
                  </a:lnTo>
                  <a:lnTo>
                    <a:pt x="280441" y="63677"/>
                  </a:lnTo>
                  <a:lnTo>
                    <a:pt x="281254" y="66725"/>
                  </a:lnTo>
                  <a:lnTo>
                    <a:pt x="281952" y="63677"/>
                  </a:lnTo>
                  <a:lnTo>
                    <a:pt x="281978" y="63550"/>
                  </a:lnTo>
                  <a:lnTo>
                    <a:pt x="282092" y="63042"/>
                  </a:lnTo>
                  <a:lnTo>
                    <a:pt x="282130" y="63804"/>
                  </a:lnTo>
                  <a:lnTo>
                    <a:pt x="282155" y="62915"/>
                  </a:lnTo>
                  <a:lnTo>
                    <a:pt x="282155" y="62788"/>
                  </a:lnTo>
                  <a:lnTo>
                    <a:pt x="282257" y="60629"/>
                  </a:lnTo>
                  <a:lnTo>
                    <a:pt x="282422" y="58597"/>
                  </a:lnTo>
                  <a:lnTo>
                    <a:pt x="282714" y="58470"/>
                  </a:lnTo>
                  <a:lnTo>
                    <a:pt x="283133" y="56184"/>
                  </a:lnTo>
                  <a:lnTo>
                    <a:pt x="283070" y="58724"/>
                  </a:lnTo>
                  <a:lnTo>
                    <a:pt x="282892" y="58597"/>
                  </a:lnTo>
                  <a:lnTo>
                    <a:pt x="282778" y="59740"/>
                  </a:lnTo>
                  <a:lnTo>
                    <a:pt x="282663" y="60375"/>
                  </a:lnTo>
                  <a:lnTo>
                    <a:pt x="283044" y="59359"/>
                  </a:lnTo>
                  <a:lnTo>
                    <a:pt x="283070" y="62039"/>
                  </a:lnTo>
                  <a:lnTo>
                    <a:pt x="283184" y="61645"/>
                  </a:lnTo>
                  <a:lnTo>
                    <a:pt x="283171" y="61264"/>
                  </a:lnTo>
                  <a:lnTo>
                    <a:pt x="283248" y="61442"/>
                  </a:lnTo>
                  <a:lnTo>
                    <a:pt x="283298" y="61264"/>
                  </a:lnTo>
                  <a:lnTo>
                    <a:pt x="283870" y="59359"/>
                  </a:lnTo>
                  <a:lnTo>
                    <a:pt x="283946" y="59105"/>
                  </a:lnTo>
                  <a:lnTo>
                    <a:pt x="284213" y="59867"/>
                  </a:lnTo>
                  <a:lnTo>
                    <a:pt x="284314" y="61010"/>
                  </a:lnTo>
                  <a:lnTo>
                    <a:pt x="284187" y="63804"/>
                  </a:lnTo>
                  <a:lnTo>
                    <a:pt x="283248" y="61442"/>
                  </a:lnTo>
                  <a:lnTo>
                    <a:pt x="283324" y="62534"/>
                  </a:lnTo>
                  <a:lnTo>
                    <a:pt x="283565" y="64566"/>
                  </a:lnTo>
                  <a:lnTo>
                    <a:pt x="282956" y="63169"/>
                  </a:lnTo>
                  <a:lnTo>
                    <a:pt x="283108" y="68757"/>
                  </a:lnTo>
                  <a:lnTo>
                    <a:pt x="282562" y="62852"/>
                  </a:lnTo>
                  <a:lnTo>
                    <a:pt x="282613" y="67487"/>
                  </a:lnTo>
                  <a:lnTo>
                    <a:pt x="282740" y="68884"/>
                  </a:lnTo>
                  <a:lnTo>
                    <a:pt x="283502" y="69773"/>
                  </a:lnTo>
                  <a:lnTo>
                    <a:pt x="283603" y="68757"/>
                  </a:lnTo>
                  <a:lnTo>
                    <a:pt x="283806" y="66979"/>
                  </a:lnTo>
                  <a:lnTo>
                    <a:pt x="284670" y="68122"/>
                  </a:lnTo>
                  <a:lnTo>
                    <a:pt x="284861" y="66979"/>
                  </a:lnTo>
                  <a:lnTo>
                    <a:pt x="284975" y="66344"/>
                  </a:lnTo>
                  <a:lnTo>
                    <a:pt x="284861" y="65455"/>
                  </a:lnTo>
                  <a:lnTo>
                    <a:pt x="284911" y="64566"/>
                  </a:lnTo>
                  <a:lnTo>
                    <a:pt x="285038" y="63804"/>
                  </a:lnTo>
                  <a:lnTo>
                    <a:pt x="285165" y="63131"/>
                  </a:lnTo>
                  <a:lnTo>
                    <a:pt x="286740" y="59740"/>
                  </a:lnTo>
                  <a:lnTo>
                    <a:pt x="285559" y="72186"/>
                  </a:lnTo>
                  <a:lnTo>
                    <a:pt x="286842" y="67602"/>
                  </a:lnTo>
                  <a:lnTo>
                    <a:pt x="287299" y="65201"/>
                  </a:lnTo>
                  <a:lnTo>
                    <a:pt x="287718" y="60756"/>
                  </a:lnTo>
                  <a:lnTo>
                    <a:pt x="288086" y="62407"/>
                  </a:lnTo>
                  <a:lnTo>
                    <a:pt x="288201" y="63550"/>
                  </a:lnTo>
                  <a:lnTo>
                    <a:pt x="287718" y="67106"/>
                  </a:lnTo>
                  <a:lnTo>
                    <a:pt x="288594" y="67614"/>
                  </a:lnTo>
                  <a:lnTo>
                    <a:pt x="288658" y="61391"/>
                  </a:lnTo>
                  <a:lnTo>
                    <a:pt x="289306" y="63779"/>
                  </a:lnTo>
                  <a:lnTo>
                    <a:pt x="289775" y="63677"/>
                  </a:lnTo>
                  <a:lnTo>
                    <a:pt x="289623" y="67233"/>
                  </a:lnTo>
                  <a:lnTo>
                    <a:pt x="290614" y="66852"/>
                  </a:lnTo>
                  <a:lnTo>
                    <a:pt x="291871" y="64312"/>
                  </a:lnTo>
                  <a:lnTo>
                    <a:pt x="292989" y="63804"/>
                  </a:lnTo>
                  <a:lnTo>
                    <a:pt x="292874" y="64693"/>
                  </a:lnTo>
                  <a:lnTo>
                    <a:pt x="292760" y="65201"/>
                  </a:lnTo>
                  <a:lnTo>
                    <a:pt x="292646" y="66217"/>
                  </a:lnTo>
                  <a:lnTo>
                    <a:pt x="292760" y="66979"/>
                  </a:lnTo>
                  <a:lnTo>
                    <a:pt x="294246" y="65328"/>
                  </a:lnTo>
                  <a:lnTo>
                    <a:pt x="295617" y="67614"/>
                  </a:lnTo>
                  <a:lnTo>
                    <a:pt x="296748" y="69900"/>
                  </a:lnTo>
                  <a:lnTo>
                    <a:pt x="297472" y="66852"/>
                  </a:lnTo>
                  <a:lnTo>
                    <a:pt x="297929" y="65709"/>
                  </a:lnTo>
                  <a:lnTo>
                    <a:pt x="298234" y="65455"/>
                  </a:lnTo>
                  <a:lnTo>
                    <a:pt x="298145" y="67602"/>
                  </a:lnTo>
                  <a:lnTo>
                    <a:pt x="297916" y="68376"/>
                  </a:lnTo>
                  <a:lnTo>
                    <a:pt x="299008" y="65836"/>
                  </a:lnTo>
                  <a:lnTo>
                    <a:pt x="299275" y="65455"/>
                  </a:lnTo>
                  <a:lnTo>
                    <a:pt x="299364" y="65328"/>
                  </a:lnTo>
                  <a:lnTo>
                    <a:pt x="300393" y="63804"/>
                  </a:lnTo>
                  <a:lnTo>
                    <a:pt x="300482" y="63677"/>
                  </a:lnTo>
                  <a:lnTo>
                    <a:pt x="300913" y="63042"/>
                  </a:lnTo>
                  <a:lnTo>
                    <a:pt x="301409" y="65455"/>
                  </a:lnTo>
                  <a:lnTo>
                    <a:pt x="301510" y="66598"/>
                  </a:lnTo>
                  <a:lnTo>
                    <a:pt x="301396" y="67360"/>
                  </a:lnTo>
                  <a:lnTo>
                    <a:pt x="301967" y="68503"/>
                  </a:lnTo>
                  <a:lnTo>
                    <a:pt x="302475" y="63042"/>
                  </a:lnTo>
                  <a:lnTo>
                    <a:pt x="302488" y="62915"/>
                  </a:lnTo>
                  <a:lnTo>
                    <a:pt x="302666" y="61010"/>
                  </a:lnTo>
                  <a:lnTo>
                    <a:pt x="302958" y="62852"/>
                  </a:lnTo>
                  <a:lnTo>
                    <a:pt x="303072" y="64566"/>
                  </a:lnTo>
                  <a:lnTo>
                    <a:pt x="304431" y="65963"/>
                  </a:lnTo>
                  <a:lnTo>
                    <a:pt x="306425" y="63296"/>
                  </a:lnTo>
                  <a:lnTo>
                    <a:pt x="307251" y="67995"/>
                  </a:lnTo>
                  <a:lnTo>
                    <a:pt x="307860" y="63677"/>
                  </a:lnTo>
                  <a:lnTo>
                    <a:pt x="308660" y="70154"/>
                  </a:lnTo>
                  <a:lnTo>
                    <a:pt x="309295" y="63931"/>
                  </a:lnTo>
                  <a:lnTo>
                    <a:pt x="309740" y="66090"/>
                  </a:lnTo>
                  <a:lnTo>
                    <a:pt x="309854" y="67360"/>
                  </a:lnTo>
                  <a:lnTo>
                    <a:pt x="309765" y="67602"/>
                  </a:lnTo>
                  <a:lnTo>
                    <a:pt x="309638" y="68249"/>
                  </a:lnTo>
                  <a:lnTo>
                    <a:pt x="310680" y="70281"/>
                  </a:lnTo>
                  <a:lnTo>
                    <a:pt x="310997" y="70662"/>
                  </a:lnTo>
                  <a:lnTo>
                    <a:pt x="311543" y="66573"/>
                  </a:lnTo>
                  <a:lnTo>
                    <a:pt x="312013" y="65963"/>
                  </a:lnTo>
                  <a:lnTo>
                    <a:pt x="311734" y="69075"/>
                  </a:lnTo>
                  <a:lnTo>
                    <a:pt x="312572" y="65963"/>
                  </a:lnTo>
                  <a:lnTo>
                    <a:pt x="312610" y="65836"/>
                  </a:lnTo>
                  <a:lnTo>
                    <a:pt x="312572" y="69646"/>
                  </a:lnTo>
                  <a:lnTo>
                    <a:pt x="313042" y="68884"/>
                  </a:lnTo>
                  <a:lnTo>
                    <a:pt x="312902" y="68757"/>
                  </a:lnTo>
                  <a:lnTo>
                    <a:pt x="313004" y="66344"/>
                  </a:lnTo>
                  <a:lnTo>
                    <a:pt x="313283" y="65836"/>
                  </a:lnTo>
                  <a:lnTo>
                    <a:pt x="313690" y="65074"/>
                  </a:lnTo>
                  <a:lnTo>
                    <a:pt x="314121" y="67983"/>
                  </a:lnTo>
                  <a:lnTo>
                    <a:pt x="314236" y="69011"/>
                  </a:lnTo>
                  <a:lnTo>
                    <a:pt x="314109" y="70535"/>
                  </a:lnTo>
                  <a:lnTo>
                    <a:pt x="315836" y="67995"/>
                  </a:lnTo>
                  <a:lnTo>
                    <a:pt x="315760" y="68541"/>
                  </a:lnTo>
                  <a:lnTo>
                    <a:pt x="315950" y="67995"/>
                  </a:lnTo>
                  <a:lnTo>
                    <a:pt x="316204" y="67233"/>
                  </a:lnTo>
                  <a:lnTo>
                    <a:pt x="314960" y="73837"/>
                  </a:lnTo>
                  <a:lnTo>
                    <a:pt x="315861" y="71170"/>
                  </a:lnTo>
                  <a:lnTo>
                    <a:pt x="315976" y="69900"/>
                  </a:lnTo>
                  <a:lnTo>
                    <a:pt x="316204" y="68757"/>
                  </a:lnTo>
                  <a:lnTo>
                    <a:pt x="316255" y="68376"/>
                  </a:lnTo>
                  <a:lnTo>
                    <a:pt x="316433" y="70281"/>
                  </a:lnTo>
                  <a:lnTo>
                    <a:pt x="317246" y="70408"/>
                  </a:lnTo>
                  <a:lnTo>
                    <a:pt x="317919" y="69646"/>
                  </a:lnTo>
                  <a:lnTo>
                    <a:pt x="317601" y="71805"/>
                  </a:lnTo>
                  <a:lnTo>
                    <a:pt x="318643" y="72567"/>
                  </a:lnTo>
                  <a:lnTo>
                    <a:pt x="319989" y="71043"/>
                  </a:lnTo>
                  <a:lnTo>
                    <a:pt x="321195" y="71170"/>
                  </a:lnTo>
                  <a:lnTo>
                    <a:pt x="321144" y="71043"/>
                  </a:lnTo>
                  <a:lnTo>
                    <a:pt x="320903" y="70281"/>
                  </a:lnTo>
                  <a:lnTo>
                    <a:pt x="320916" y="69646"/>
                  </a:lnTo>
                  <a:lnTo>
                    <a:pt x="321056" y="68376"/>
                  </a:lnTo>
                  <a:lnTo>
                    <a:pt x="321195" y="67233"/>
                  </a:lnTo>
                  <a:lnTo>
                    <a:pt x="321310" y="66217"/>
                  </a:lnTo>
                  <a:lnTo>
                    <a:pt x="321703" y="65963"/>
                  </a:lnTo>
                  <a:lnTo>
                    <a:pt x="321678" y="66573"/>
                  </a:lnTo>
                  <a:lnTo>
                    <a:pt x="321843" y="65963"/>
                  </a:lnTo>
                  <a:lnTo>
                    <a:pt x="321983" y="65455"/>
                  </a:lnTo>
                  <a:lnTo>
                    <a:pt x="322300" y="65836"/>
                  </a:lnTo>
                  <a:lnTo>
                    <a:pt x="322338" y="66471"/>
                  </a:lnTo>
                  <a:lnTo>
                    <a:pt x="321970" y="69138"/>
                  </a:lnTo>
                  <a:lnTo>
                    <a:pt x="321843" y="69646"/>
                  </a:lnTo>
                  <a:lnTo>
                    <a:pt x="321564" y="70408"/>
                  </a:lnTo>
                  <a:lnTo>
                    <a:pt x="322237" y="69392"/>
                  </a:lnTo>
                  <a:lnTo>
                    <a:pt x="322211" y="69900"/>
                  </a:lnTo>
                  <a:lnTo>
                    <a:pt x="322084" y="70662"/>
                  </a:lnTo>
                  <a:lnTo>
                    <a:pt x="321957" y="71170"/>
                  </a:lnTo>
                  <a:lnTo>
                    <a:pt x="321843" y="72186"/>
                  </a:lnTo>
                  <a:lnTo>
                    <a:pt x="322262" y="70027"/>
                  </a:lnTo>
                  <a:lnTo>
                    <a:pt x="322465" y="75615"/>
                  </a:lnTo>
                  <a:lnTo>
                    <a:pt x="323138" y="72059"/>
                  </a:lnTo>
                  <a:lnTo>
                    <a:pt x="323075" y="73075"/>
                  </a:lnTo>
                  <a:lnTo>
                    <a:pt x="324294" y="73202"/>
                  </a:lnTo>
                  <a:lnTo>
                    <a:pt x="324954" y="72059"/>
                  </a:lnTo>
                  <a:lnTo>
                    <a:pt x="325958" y="71932"/>
                  </a:lnTo>
                  <a:lnTo>
                    <a:pt x="326148" y="70027"/>
                  </a:lnTo>
                  <a:lnTo>
                    <a:pt x="326224" y="69392"/>
                  </a:lnTo>
                  <a:lnTo>
                    <a:pt x="326263" y="69011"/>
                  </a:lnTo>
                  <a:lnTo>
                    <a:pt x="326580" y="69773"/>
                  </a:lnTo>
                  <a:lnTo>
                    <a:pt x="326758" y="69011"/>
                  </a:lnTo>
                  <a:lnTo>
                    <a:pt x="327113" y="67360"/>
                  </a:lnTo>
                  <a:lnTo>
                    <a:pt x="327761" y="68376"/>
                  </a:lnTo>
                  <a:lnTo>
                    <a:pt x="328333" y="70789"/>
                  </a:lnTo>
                  <a:lnTo>
                    <a:pt x="329234" y="70662"/>
                  </a:lnTo>
                  <a:lnTo>
                    <a:pt x="329933" y="69392"/>
                  </a:lnTo>
                  <a:lnTo>
                    <a:pt x="329768" y="68478"/>
                  </a:lnTo>
                  <a:lnTo>
                    <a:pt x="329869" y="67360"/>
                  </a:lnTo>
                  <a:lnTo>
                    <a:pt x="330111" y="66471"/>
                  </a:lnTo>
                  <a:lnTo>
                    <a:pt x="329958" y="69126"/>
                  </a:lnTo>
                  <a:lnTo>
                    <a:pt x="330796" y="69011"/>
                  </a:lnTo>
                  <a:lnTo>
                    <a:pt x="330149" y="70789"/>
                  </a:lnTo>
                  <a:lnTo>
                    <a:pt x="331546" y="70408"/>
                  </a:lnTo>
                  <a:lnTo>
                    <a:pt x="332613" y="69011"/>
                  </a:lnTo>
                  <a:lnTo>
                    <a:pt x="333032" y="68465"/>
                  </a:lnTo>
                  <a:lnTo>
                    <a:pt x="333032" y="66471"/>
                  </a:lnTo>
                  <a:lnTo>
                    <a:pt x="333133" y="65963"/>
                  </a:lnTo>
                  <a:lnTo>
                    <a:pt x="333413" y="65455"/>
                  </a:lnTo>
                  <a:lnTo>
                    <a:pt x="333540" y="67360"/>
                  </a:lnTo>
                  <a:lnTo>
                    <a:pt x="333413" y="68249"/>
                  </a:lnTo>
                  <a:lnTo>
                    <a:pt x="333311" y="68630"/>
                  </a:lnTo>
                  <a:lnTo>
                    <a:pt x="334899" y="65455"/>
                  </a:lnTo>
                  <a:lnTo>
                    <a:pt x="335089" y="65074"/>
                  </a:lnTo>
                  <a:lnTo>
                    <a:pt x="335229" y="64820"/>
                  </a:lnTo>
                  <a:lnTo>
                    <a:pt x="335965" y="76758"/>
                  </a:lnTo>
                  <a:lnTo>
                    <a:pt x="337642" y="71539"/>
                  </a:lnTo>
                  <a:lnTo>
                    <a:pt x="337781" y="71297"/>
                  </a:lnTo>
                  <a:lnTo>
                    <a:pt x="339166" y="68884"/>
                  </a:lnTo>
                  <a:lnTo>
                    <a:pt x="339559" y="69265"/>
                  </a:lnTo>
                  <a:lnTo>
                    <a:pt x="339598" y="69519"/>
                  </a:lnTo>
                  <a:lnTo>
                    <a:pt x="338721" y="70662"/>
                  </a:lnTo>
                  <a:lnTo>
                    <a:pt x="338632" y="70840"/>
                  </a:lnTo>
                  <a:lnTo>
                    <a:pt x="338861" y="72440"/>
                  </a:lnTo>
                  <a:lnTo>
                    <a:pt x="340347" y="68884"/>
                  </a:lnTo>
                  <a:lnTo>
                    <a:pt x="340664" y="68122"/>
                  </a:lnTo>
                  <a:lnTo>
                    <a:pt x="340906" y="73329"/>
                  </a:lnTo>
                  <a:lnTo>
                    <a:pt x="342315" y="70535"/>
                  </a:lnTo>
                  <a:lnTo>
                    <a:pt x="342328" y="78536"/>
                  </a:lnTo>
                  <a:lnTo>
                    <a:pt x="345300" y="70535"/>
                  </a:lnTo>
                  <a:lnTo>
                    <a:pt x="345389" y="70281"/>
                  </a:lnTo>
                  <a:lnTo>
                    <a:pt x="345986" y="75488"/>
                  </a:lnTo>
                  <a:lnTo>
                    <a:pt x="346100" y="73837"/>
                  </a:lnTo>
                  <a:lnTo>
                    <a:pt x="346227" y="73202"/>
                  </a:lnTo>
                  <a:lnTo>
                    <a:pt x="346621" y="71805"/>
                  </a:lnTo>
                  <a:lnTo>
                    <a:pt x="346494" y="73088"/>
                  </a:lnTo>
                  <a:lnTo>
                    <a:pt x="346684" y="72440"/>
                  </a:lnTo>
                  <a:lnTo>
                    <a:pt x="347548" y="71805"/>
                  </a:lnTo>
                  <a:lnTo>
                    <a:pt x="349440" y="70408"/>
                  </a:lnTo>
                  <a:lnTo>
                    <a:pt x="351574" y="75742"/>
                  </a:lnTo>
                  <a:lnTo>
                    <a:pt x="353936" y="77647"/>
                  </a:lnTo>
                  <a:lnTo>
                    <a:pt x="354812" y="78282"/>
                  </a:lnTo>
                  <a:lnTo>
                    <a:pt x="355384" y="70408"/>
                  </a:lnTo>
                  <a:lnTo>
                    <a:pt x="355396" y="70281"/>
                  </a:lnTo>
                  <a:lnTo>
                    <a:pt x="355561" y="68122"/>
                  </a:lnTo>
                  <a:lnTo>
                    <a:pt x="356082" y="71678"/>
                  </a:lnTo>
                  <a:lnTo>
                    <a:pt x="356209" y="72821"/>
                  </a:lnTo>
                  <a:lnTo>
                    <a:pt x="355511" y="76123"/>
                  </a:lnTo>
                  <a:lnTo>
                    <a:pt x="357886" y="72186"/>
                  </a:lnTo>
                  <a:lnTo>
                    <a:pt x="359371" y="76631"/>
                  </a:lnTo>
                  <a:lnTo>
                    <a:pt x="361632" y="73456"/>
                  </a:lnTo>
                  <a:lnTo>
                    <a:pt x="361429" y="74218"/>
                  </a:lnTo>
                  <a:lnTo>
                    <a:pt x="361302" y="75234"/>
                  </a:lnTo>
                  <a:lnTo>
                    <a:pt x="361226" y="77774"/>
                  </a:lnTo>
                  <a:lnTo>
                    <a:pt x="362483" y="75615"/>
                  </a:lnTo>
                  <a:lnTo>
                    <a:pt x="362597" y="75107"/>
                  </a:lnTo>
                  <a:lnTo>
                    <a:pt x="362800" y="73456"/>
                  </a:lnTo>
                  <a:lnTo>
                    <a:pt x="362940" y="74218"/>
                  </a:lnTo>
                  <a:lnTo>
                    <a:pt x="362813" y="74726"/>
                  </a:lnTo>
                  <a:lnTo>
                    <a:pt x="362699" y="76123"/>
                  </a:lnTo>
                  <a:lnTo>
                    <a:pt x="362927" y="77901"/>
                  </a:lnTo>
                  <a:lnTo>
                    <a:pt x="364032" y="73456"/>
                  </a:lnTo>
                  <a:lnTo>
                    <a:pt x="364070" y="73329"/>
                  </a:lnTo>
                  <a:lnTo>
                    <a:pt x="363982" y="75882"/>
                  </a:lnTo>
                  <a:lnTo>
                    <a:pt x="364083" y="75615"/>
                  </a:lnTo>
                  <a:lnTo>
                    <a:pt x="364832" y="77266"/>
                  </a:lnTo>
                  <a:lnTo>
                    <a:pt x="364896" y="75615"/>
                  </a:lnTo>
                  <a:lnTo>
                    <a:pt x="364934" y="74345"/>
                  </a:lnTo>
                  <a:lnTo>
                    <a:pt x="365467" y="75742"/>
                  </a:lnTo>
                  <a:lnTo>
                    <a:pt x="366001" y="74345"/>
                  </a:lnTo>
                  <a:lnTo>
                    <a:pt x="366382" y="73329"/>
                  </a:lnTo>
                  <a:lnTo>
                    <a:pt x="366420" y="73202"/>
                  </a:lnTo>
                  <a:lnTo>
                    <a:pt x="366763" y="74942"/>
                  </a:lnTo>
                  <a:lnTo>
                    <a:pt x="366712" y="75120"/>
                  </a:lnTo>
                  <a:lnTo>
                    <a:pt x="366687" y="75311"/>
                  </a:lnTo>
                  <a:lnTo>
                    <a:pt x="366598" y="75653"/>
                  </a:lnTo>
                  <a:lnTo>
                    <a:pt x="366915" y="76974"/>
                  </a:lnTo>
                  <a:lnTo>
                    <a:pt x="366915" y="75920"/>
                  </a:lnTo>
                  <a:lnTo>
                    <a:pt x="366864" y="75298"/>
                  </a:lnTo>
                  <a:lnTo>
                    <a:pt x="366776" y="74955"/>
                  </a:lnTo>
                  <a:lnTo>
                    <a:pt x="367195" y="73202"/>
                  </a:lnTo>
                  <a:lnTo>
                    <a:pt x="367449" y="72186"/>
                  </a:lnTo>
                  <a:lnTo>
                    <a:pt x="367538" y="71805"/>
                  </a:lnTo>
                  <a:lnTo>
                    <a:pt x="367779" y="76631"/>
                  </a:lnTo>
                  <a:lnTo>
                    <a:pt x="368452" y="72186"/>
                  </a:lnTo>
                  <a:lnTo>
                    <a:pt x="367830" y="76758"/>
                  </a:lnTo>
                  <a:lnTo>
                    <a:pt x="369201" y="76123"/>
                  </a:lnTo>
                  <a:lnTo>
                    <a:pt x="369925" y="73964"/>
                  </a:lnTo>
                  <a:lnTo>
                    <a:pt x="369798" y="74510"/>
                  </a:lnTo>
                  <a:lnTo>
                    <a:pt x="369671" y="75374"/>
                  </a:lnTo>
                  <a:lnTo>
                    <a:pt x="370128" y="75488"/>
                  </a:lnTo>
                  <a:lnTo>
                    <a:pt x="369709" y="77393"/>
                  </a:lnTo>
                  <a:lnTo>
                    <a:pt x="370205" y="77393"/>
                  </a:lnTo>
                  <a:lnTo>
                    <a:pt x="370700" y="76631"/>
                  </a:lnTo>
                  <a:lnTo>
                    <a:pt x="370827" y="75996"/>
                  </a:lnTo>
                  <a:lnTo>
                    <a:pt x="370992" y="74091"/>
                  </a:lnTo>
                  <a:lnTo>
                    <a:pt x="371221" y="79806"/>
                  </a:lnTo>
                  <a:lnTo>
                    <a:pt x="372478" y="74091"/>
                  </a:lnTo>
                  <a:lnTo>
                    <a:pt x="372503" y="73964"/>
                  </a:lnTo>
                  <a:lnTo>
                    <a:pt x="372897" y="72186"/>
                  </a:lnTo>
                  <a:lnTo>
                    <a:pt x="372973" y="71805"/>
                  </a:lnTo>
                  <a:lnTo>
                    <a:pt x="373418" y="69773"/>
                  </a:lnTo>
                  <a:lnTo>
                    <a:pt x="373037" y="77139"/>
                  </a:lnTo>
                  <a:lnTo>
                    <a:pt x="374840" y="74726"/>
                  </a:lnTo>
                  <a:lnTo>
                    <a:pt x="376301" y="73329"/>
                  </a:lnTo>
                  <a:lnTo>
                    <a:pt x="376440" y="73202"/>
                  </a:lnTo>
                  <a:lnTo>
                    <a:pt x="376389" y="72567"/>
                  </a:lnTo>
                  <a:lnTo>
                    <a:pt x="376504" y="73164"/>
                  </a:lnTo>
                  <a:lnTo>
                    <a:pt x="377507" y="72567"/>
                  </a:lnTo>
                  <a:lnTo>
                    <a:pt x="377939" y="72313"/>
                  </a:lnTo>
                  <a:lnTo>
                    <a:pt x="377558" y="75044"/>
                  </a:lnTo>
                  <a:lnTo>
                    <a:pt x="378421" y="72313"/>
                  </a:lnTo>
                  <a:lnTo>
                    <a:pt x="378587" y="71805"/>
                  </a:lnTo>
                  <a:lnTo>
                    <a:pt x="379704" y="73075"/>
                  </a:lnTo>
                  <a:lnTo>
                    <a:pt x="379793" y="73329"/>
                  </a:lnTo>
                  <a:lnTo>
                    <a:pt x="379907" y="73914"/>
                  </a:lnTo>
                  <a:lnTo>
                    <a:pt x="379247" y="75107"/>
                  </a:lnTo>
                  <a:lnTo>
                    <a:pt x="379044" y="75869"/>
                  </a:lnTo>
                  <a:lnTo>
                    <a:pt x="380568" y="74091"/>
                  </a:lnTo>
                  <a:lnTo>
                    <a:pt x="381444" y="76631"/>
                  </a:lnTo>
                  <a:lnTo>
                    <a:pt x="382828" y="74345"/>
                  </a:lnTo>
                  <a:lnTo>
                    <a:pt x="382892" y="74091"/>
                  </a:lnTo>
                  <a:lnTo>
                    <a:pt x="382930" y="71805"/>
                  </a:lnTo>
                  <a:lnTo>
                    <a:pt x="383006" y="71424"/>
                  </a:lnTo>
                  <a:lnTo>
                    <a:pt x="383882" y="69773"/>
                  </a:lnTo>
                  <a:lnTo>
                    <a:pt x="384416" y="68757"/>
                  </a:lnTo>
                  <a:lnTo>
                    <a:pt x="384530" y="68478"/>
                  </a:lnTo>
                  <a:lnTo>
                    <a:pt x="384454" y="68884"/>
                  </a:lnTo>
                  <a:lnTo>
                    <a:pt x="383692" y="72694"/>
                  </a:lnTo>
                  <a:lnTo>
                    <a:pt x="385813" y="68376"/>
                  </a:lnTo>
                  <a:lnTo>
                    <a:pt x="384175" y="75996"/>
                  </a:lnTo>
                  <a:lnTo>
                    <a:pt x="384416" y="75488"/>
                  </a:lnTo>
                  <a:lnTo>
                    <a:pt x="384657" y="74726"/>
                  </a:lnTo>
                  <a:lnTo>
                    <a:pt x="384860" y="73202"/>
                  </a:lnTo>
                  <a:lnTo>
                    <a:pt x="384975" y="74510"/>
                  </a:lnTo>
                  <a:lnTo>
                    <a:pt x="384543" y="76123"/>
                  </a:lnTo>
                  <a:lnTo>
                    <a:pt x="385394" y="75107"/>
                  </a:lnTo>
                  <a:lnTo>
                    <a:pt x="385495" y="73202"/>
                  </a:lnTo>
                  <a:lnTo>
                    <a:pt x="385508" y="72694"/>
                  </a:lnTo>
                  <a:lnTo>
                    <a:pt x="386232" y="72821"/>
                  </a:lnTo>
                  <a:lnTo>
                    <a:pt x="386143" y="73507"/>
                  </a:lnTo>
                  <a:lnTo>
                    <a:pt x="386016" y="74091"/>
                  </a:lnTo>
                  <a:lnTo>
                    <a:pt x="385876" y="74345"/>
                  </a:lnTo>
                  <a:lnTo>
                    <a:pt x="385648" y="75488"/>
                  </a:lnTo>
                  <a:lnTo>
                    <a:pt x="386562" y="72694"/>
                  </a:lnTo>
                  <a:lnTo>
                    <a:pt x="386930" y="71551"/>
                  </a:lnTo>
                  <a:lnTo>
                    <a:pt x="387299" y="72313"/>
                  </a:lnTo>
                  <a:lnTo>
                    <a:pt x="387375" y="72821"/>
                  </a:lnTo>
                  <a:lnTo>
                    <a:pt x="387261" y="73914"/>
                  </a:lnTo>
                  <a:lnTo>
                    <a:pt x="388175" y="73710"/>
                  </a:lnTo>
                  <a:lnTo>
                    <a:pt x="388797" y="71551"/>
                  </a:lnTo>
                  <a:lnTo>
                    <a:pt x="389597" y="68757"/>
                  </a:lnTo>
                  <a:lnTo>
                    <a:pt x="390334" y="70535"/>
                  </a:lnTo>
                  <a:lnTo>
                    <a:pt x="390436" y="71170"/>
                  </a:lnTo>
                  <a:lnTo>
                    <a:pt x="389547" y="75361"/>
                  </a:lnTo>
                  <a:lnTo>
                    <a:pt x="390677" y="72440"/>
                  </a:lnTo>
                  <a:lnTo>
                    <a:pt x="390220" y="76250"/>
                  </a:lnTo>
                  <a:lnTo>
                    <a:pt x="390893" y="75361"/>
                  </a:lnTo>
                  <a:lnTo>
                    <a:pt x="391007" y="73329"/>
                  </a:lnTo>
                  <a:lnTo>
                    <a:pt x="391541" y="73456"/>
                  </a:lnTo>
                  <a:lnTo>
                    <a:pt x="391579" y="73329"/>
                  </a:lnTo>
                  <a:lnTo>
                    <a:pt x="391845" y="72440"/>
                  </a:lnTo>
                  <a:lnTo>
                    <a:pt x="392404" y="70662"/>
                  </a:lnTo>
                  <a:lnTo>
                    <a:pt x="392480" y="71043"/>
                  </a:lnTo>
                  <a:lnTo>
                    <a:pt x="392595" y="72313"/>
                  </a:lnTo>
                  <a:lnTo>
                    <a:pt x="392074" y="73583"/>
                  </a:lnTo>
                  <a:lnTo>
                    <a:pt x="393192" y="72948"/>
                  </a:lnTo>
                  <a:lnTo>
                    <a:pt x="392950" y="71932"/>
                  </a:lnTo>
                  <a:lnTo>
                    <a:pt x="393039" y="70916"/>
                  </a:lnTo>
                  <a:lnTo>
                    <a:pt x="393153" y="70662"/>
                  </a:lnTo>
                  <a:lnTo>
                    <a:pt x="393585" y="69646"/>
                  </a:lnTo>
                  <a:lnTo>
                    <a:pt x="393585" y="68757"/>
                  </a:lnTo>
                  <a:lnTo>
                    <a:pt x="393560" y="68376"/>
                  </a:lnTo>
                  <a:lnTo>
                    <a:pt x="393446" y="66725"/>
                  </a:lnTo>
                  <a:lnTo>
                    <a:pt x="393433" y="66598"/>
                  </a:lnTo>
                  <a:lnTo>
                    <a:pt x="393814" y="67360"/>
                  </a:lnTo>
                  <a:lnTo>
                    <a:pt x="393928" y="67894"/>
                  </a:lnTo>
                  <a:lnTo>
                    <a:pt x="393801" y="68122"/>
                  </a:lnTo>
                  <a:lnTo>
                    <a:pt x="394550" y="67868"/>
                  </a:lnTo>
                  <a:lnTo>
                    <a:pt x="394512" y="70104"/>
                  </a:lnTo>
                  <a:lnTo>
                    <a:pt x="395363" y="67868"/>
                  </a:lnTo>
                  <a:lnTo>
                    <a:pt x="395414" y="67741"/>
                  </a:lnTo>
                  <a:lnTo>
                    <a:pt x="395503" y="68059"/>
                  </a:lnTo>
                  <a:lnTo>
                    <a:pt x="395617" y="69773"/>
                  </a:lnTo>
                  <a:lnTo>
                    <a:pt x="395503" y="70535"/>
                  </a:lnTo>
                  <a:lnTo>
                    <a:pt x="395084" y="72567"/>
                  </a:lnTo>
                  <a:lnTo>
                    <a:pt x="394957" y="73837"/>
                  </a:lnTo>
                  <a:lnTo>
                    <a:pt x="395668" y="70662"/>
                  </a:lnTo>
                  <a:lnTo>
                    <a:pt x="396354" y="73075"/>
                  </a:lnTo>
                  <a:lnTo>
                    <a:pt x="396849" y="71043"/>
                  </a:lnTo>
                  <a:lnTo>
                    <a:pt x="396925" y="70662"/>
                  </a:lnTo>
                  <a:lnTo>
                    <a:pt x="397014" y="70332"/>
                  </a:lnTo>
                  <a:lnTo>
                    <a:pt x="396900" y="70840"/>
                  </a:lnTo>
                  <a:lnTo>
                    <a:pt x="396976" y="70535"/>
                  </a:lnTo>
                  <a:lnTo>
                    <a:pt x="396862" y="71170"/>
                  </a:lnTo>
                  <a:lnTo>
                    <a:pt x="396748" y="71932"/>
                  </a:lnTo>
                  <a:lnTo>
                    <a:pt x="396633" y="72948"/>
                  </a:lnTo>
                  <a:lnTo>
                    <a:pt x="397217" y="70408"/>
                  </a:lnTo>
                  <a:lnTo>
                    <a:pt x="397332" y="71678"/>
                  </a:lnTo>
                  <a:lnTo>
                    <a:pt x="397090" y="73342"/>
                  </a:lnTo>
                  <a:lnTo>
                    <a:pt x="397751" y="73837"/>
                  </a:lnTo>
                  <a:lnTo>
                    <a:pt x="397598" y="70408"/>
                  </a:lnTo>
                  <a:lnTo>
                    <a:pt x="397573" y="69773"/>
                  </a:lnTo>
                  <a:lnTo>
                    <a:pt x="397510" y="68376"/>
                  </a:lnTo>
                  <a:lnTo>
                    <a:pt x="397865" y="69646"/>
                  </a:lnTo>
                  <a:lnTo>
                    <a:pt x="397992" y="71170"/>
                  </a:lnTo>
                  <a:lnTo>
                    <a:pt x="397865" y="71678"/>
                  </a:lnTo>
                  <a:lnTo>
                    <a:pt x="398538" y="72821"/>
                  </a:lnTo>
                  <a:lnTo>
                    <a:pt x="399770" y="70154"/>
                  </a:lnTo>
                  <a:lnTo>
                    <a:pt x="400253" y="71170"/>
                  </a:lnTo>
                  <a:lnTo>
                    <a:pt x="400367" y="72313"/>
                  </a:lnTo>
                  <a:lnTo>
                    <a:pt x="400113" y="75374"/>
                  </a:lnTo>
                  <a:lnTo>
                    <a:pt x="400672" y="75107"/>
                  </a:lnTo>
                  <a:lnTo>
                    <a:pt x="402513" y="71424"/>
                  </a:lnTo>
                  <a:lnTo>
                    <a:pt x="403542" y="72440"/>
                  </a:lnTo>
                  <a:lnTo>
                    <a:pt x="403440" y="72186"/>
                  </a:lnTo>
                  <a:lnTo>
                    <a:pt x="403504" y="71424"/>
                  </a:lnTo>
                  <a:lnTo>
                    <a:pt x="403720" y="70154"/>
                  </a:lnTo>
                  <a:lnTo>
                    <a:pt x="404025" y="68376"/>
                  </a:lnTo>
                  <a:lnTo>
                    <a:pt x="404139" y="67741"/>
                  </a:lnTo>
                  <a:lnTo>
                    <a:pt x="404342" y="66598"/>
                  </a:lnTo>
                  <a:lnTo>
                    <a:pt x="403860" y="74853"/>
                  </a:lnTo>
                  <a:lnTo>
                    <a:pt x="404482" y="73202"/>
                  </a:lnTo>
                  <a:lnTo>
                    <a:pt x="404685" y="72567"/>
                  </a:lnTo>
                  <a:lnTo>
                    <a:pt x="404583" y="72936"/>
                  </a:lnTo>
                  <a:lnTo>
                    <a:pt x="404647" y="72758"/>
                  </a:lnTo>
                  <a:lnTo>
                    <a:pt x="404558" y="73075"/>
                  </a:lnTo>
                  <a:lnTo>
                    <a:pt x="404190" y="75361"/>
                  </a:lnTo>
                  <a:lnTo>
                    <a:pt x="404317" y="74726"/>
                  </a:lnTo>
                  <a:lnTo>
                    <a:pt x="404977" y="75742"/>
                  </a:lnTo>
                  <a:lnTo>
                    <a:pt x="405561" y="74726"/>
                  </a:lnTo>
                  <a:lnTo>
                    <a:pt x="406133" y="73710"/>
                  </a:lnTo>
                  <a:lnTo>
                    <a:pt x="407365" y="72313"/>
                  </a:lnTo>
                  <a:lnTo>
                    <a:pt x="407581" y="72059"/>
                  </a:lnTo>
                  <a:lnTo>
                    <a:pt x="407390" y="72821"/>
                  </a:lnTo>
                  <a:lnTo>
                    <a:pt x="407289" y="73710"/>
                  </a:lnTo>
                  <a:lnTo>
                    <a:pt x="407517" y="74853"/>
                  </a:lnTo>
                  <a:lnTo>
                    <a:pt x="408355" y="74345"/>
                  </a:lnTo>
                  <a:lnTo>
                    <a:pt x="408774" y="75107"/>
                  </a:lnTo>
                  <a:lnTo>
                    <a:pt x="408965" y="74345"/>
                  </a:lnTo>
                  <a:lnTo>
                    <a:pt x="409130" y="73710"/>
                  </a:lnTo>
                  <a:lnTo>
                    <a:pt x="409371" y="73964"/>
                  </a:lnTo>
                  <a:lnTo>
                    <a:pt x="409397" y="73710"/>
                  </a:lnTo>
                  <a:lnTo>
                    <a:pt x="409498" y="72059"/>
                  </a:lnTo>
                  <a:lnTo>
                    <a:pt x="409498" y="71932"/>
                  </a:lnTo>
                  <a:lnTo>
                    <a:pt x="410235" y="74853"/>
                  </a:lnTo>
                  <a:lnTo>
                    <a:pt x="411543" y="73914"/>
                  </a:lnTo>
                  <a:lnTo>
                    <a:pt x="412775" y="72694"/>
                  </a:lnTo>
                  <a:lnTo>
                    <a:pt x="413499" y="74980"/>
                  </a:lnTo>
                  <a:lnTo>
                    <a:pt x="413334" y="74980"/>
                  </a:lnTo>
                  <a:lnTo>
                    <a:pt x="412915" y="76123"/>
                  </a:lnTo>
                  <a:lnTo>
                    <a:pt x="413054" y="76123"/>
                  </a:lnTo>
                  <a:lnTo>
                    <a:pt x="414337" y="75044"/>
                  </a:lnTo>
                  <a:lnTo>
                    <a:pt x="414451" y="74726"/>
                  </a:lnTo>
                  <a:lnTo>
                    <a:pt x="414477" y="73583"/>
                  </a:lnTo>
                  <a:lnTo>
                    <a:pt x="414680" y="72567"/>
                  </a:lnTo>
                  <a:lnTo>
                    <a:pt x="414477" y="73571"/>
                  </a:lnTo>
                  <a:lnTo>
                    <a:pt x="414502" y="72694"/>
                  </a:lnTo>
                  <a:lnTo>
                    <a:pt x="414515" y="71932"/>
                  </a:lnTo>
                  <a:lnTo>
                    <a:pt x="414616" y="71297"/>
                  </a:lnTo>
                  <a:lnTo>
                    <a:pt x="414756" y="70789"/>
                  </a:lnTo>
                  <a:lnTo>
                    <a:pt x="414858" y="70408"/>
                  </a:lnTo>
                  <a:lnTo>
                    <a:pt x="414947" y="70154"/>
                  </a:lnTo>
                  <a:lnTo>
                    <a:pt x="415378" y="69265"/>
                  </a:lnTo>
                  <a:lnTo>
                    <a:pt x="415671" y="69265"/>
                  </a:lnTo>
                  <a:lnTo>
                    <a:pt x="415086" y="70408"/>
                  </a:lnTo>
                  <a:lnTo>
                    <a:pt x="414997" y="71932"/>
                  </a:lnTo>
                  <a:lnTo>
                    <a:pt x="415112" y="74472"/>
                  </a:lnTo>
                  <a:lnTo>
                    <a:pt x="415493" y="72186"/>
                  </a:lnTo>
                  <a:lnTo>
                    <a:pt x="415467" y="76504"/>
                  </a:lnTo>
                  <a:lnTo>
                    <a:pt x="415861" y="72186"/>
                  </a:lnTo>
                  <a:lnTo>
                    <a:pt x="416140" y="69265"/>
                  </a:lnTo>
                  <a:lnTo>
                    <a:pt x="416318" y="67360"/>
                  </a:lnTo>
                  <a:lnTo>
                    <a:pt x="416483" y="68580"/>
                  </a:lnTo>
                  <a:lnTo>
                    <a:pt x="416610" y="71043"/>
                  </a:lnTo>
                  <a:lnTo>
                    <a:pt x="416483" y="71678"/>
                  </a:lnTo>
                  <a:lnTo>
                    <a:pt x="416814" y="71170"/>
                  </a:lnTo>
                  <a:lnTo>
                    <a:pt x="416941" y="70916"/>
                  </a:lnTo>
                  <a:lnTo>
                    <a:pt x="417436" y="69392"/>
                  </a:lnTo>
                  <a:lnTo>
                    <a:pt x="417626" y="69646"/>
                  </a:lnTo>
                  <a:lnTo>
                    <a:pt x="417703" y="70027"/>
                  </a:lnTo>
                  <a:lnTo>
                    <a:pt x="417449" y="72567"/>
                  </a:lnTo>
                  <a:lnTo>
                    <a:pt x="418287" y="69392"/>
                  </a:lnTo>
                  <a:lnTo>
                    <a:pt x="418566" y="68249"/>
                  </a:lnTo>
                  <a:lnTo>
                    <a:pt x="418477" y="71297"/>
                  </a:lnTo>
                  <a:lnTo>
                    <a:pt x="418261" y="71805"/>
                  </a:lnTo>
                  <a:lnTo>
                    <a:pt x="417969" y="71805"/>
                  </a:lnTo>
                  <a:lnTo>
                    <a:pt x="417703" y="72440"/>
                  </a:lnTo>
                  <a:lnTo>
                    <a:pt x="417614" y="75869"/>
                  </a:lnTo>
                  <a:lnTo>
                    <a:pt x="417791" y="74980"/>
                  </a:lnTo>
                  <a:lnTo>
                    <a:pt x="418071" y="75615"/>
                  </a:lnTo>
                  <a:lnTo>
                    <a:pt x="418045" y="75488"/>
                  </a:lnTo>
                  <a:lnTo>
                    <a:pt x="418109" y="75679"/>
                  </a:lnTo>
                  <a:lnTo>
                    <a:pt x="418338" y="76619"/>
                  </a:lnTo>
                  <a:lnTo>
                    <a:pt x="418261" y="76136"/>
                  </a:lnTo>
                  <a:lnTo>
                    <a:pt x="418617" y="77139"/>
                  </a:lnTo>
                  <a:lnTo>
                    <a:pt x="418731" y="75488"/>
                  </a:lnTo>
                  <a:lnTo>
                    <a:pt x="418846" y="74980"/>
                  </a:lnTo>
                  <a:lnTo>
                    <a:pt x="420255" y="69011"/>
                  </a:lnTo>
                  <a:lnTo>
                    <a:pt x="419976" y="74853"/>
                  </a:lnTo>
                  <a:lnTo>
                    <a:pt x="419963" y="75107"/>
                  </a:lnTo>
                  <a:lnTo>
                    <a:pt x="420052" y="74853"/>
                  </a:lnTo>
                  <a:lnTo>
                    <a:pt x="421487" y="70408"/>
                  </a:lnTo>
                  <a:lnTo>
                    <a:pt x="420077" y="74752"/>
                  </a:lnTo>
                  <a:lnTo>
                    <a:pt x="420966" y="73075"/>
                  </a:lnTo>
                  <a:lnTo>
                    <a:pt x="420649" y="74828"/>
                  </a:lnTo>
                  <a:lnTo>
                    <a:pt x="420535" y="77266"/>
                  </a:lnTo>
                  <a:lnTo>
                    <a:pt x="420636" y="78092"/>
                  </a:lnTo>
                  <a:lnTo>
                    <a:pt x="420420" y="78917"/>
                  </a:lnTo>
                  <a:lnTo>
                    <a:pt x="421195" y="76504"/>
                  </a:lnTo>
                  <a:lnTo>
                    <a:pt x="420751" y="81076"/>
                  </a:lnTo>
                  <a:lnTo>
                    <a:pt x="421855" y="77393"/>
                  </a:lnTo>
                  <a:lnTo>
                    <a:pt x="421728" y="78409"/>
                  </a:lnTo>
                  <a:lnTo>
                    <a:pt x="421906" y="78092"/>
                  </a:lnTo>
                  <a:lnTo>
                    <a:pt x="422021" y="77774"/>
                  </a:lnTo>
                  <a:lnTo>
                    <a:pt x="422084" y="77393"/>
                  </a:lnTo>
                  <a:lnTo>
                    <a:pt x="422211" y="76885"/>
                  </a:lnTo>
                  <a:lnTo>
                    <a:pt x="422363" y="76504"/>
                  </a:lnTo>
                  <a:lnTo>
                    <a:pt x="423456" y="73710"/>
                  </a:lnTo>
                  <a:lnTo>
                    <a:pt x="423278" y="81457"/>
                  </a:lnTo>
                  <a:lnTo>
                    <a:pt x="425119" y="77012"/>
                  </a:lnTo>
                  <a:lnTo>
                    <a:pt x="426275" y="75361"/>
                  </a:lnTo>
                  <a:lnTo>
                    <a:pt x="426402" y="75044"/>
                  </a:lnTo>
                  <a:lnTo>
                    <a:pt x="426681" y="73710"/>
                  </a:lnTo>
                  <a:lnTo>
                    <a:pt x="426808" y="73075"/>
                  </a:lnTo>
                  <a:lnTo>
                    <a:pt x="426885" y="72694"/>
                  </a:lnTo>
                  <a:lnTo>
                    <a:pt x="427075" y="71805"/>
                  </a:lnTo>
                  <a:lnTo>
                    <a:pt x="428218" y="70281"/>
                  </a:lnTo>
                  <a:lnTo>
                    <a:pt x="428193" y="72059"/>
                  </a:lnTo>
                  <a:lnTo>
                    <a:pt x="427507" y="73583"/>
                  </a:lnTo>
                  <a:lnTo>
                    <a:pt x="427405" y="73914"/>
                  </a:lnTo>
                  <a:lnTo>
                    <a:pt x="427634" y="75488"/>
                  </a:lnTo>
                  <a:lnTo>
                    <a:pt x="428028" y="75234"/>
                  </a:lnTo>
                  <a:lnTo>
                    <a:pt x="428663" y="74091"/>
                  </a:lnTo>
                  <a:lnTo>
                    <a:pt x="428485" y="74752"/>
                  </a:lnTo>
                  <a:lnTo>
                    <a:pt x="428358" y="76885"/>
                  </a:lnTo>
                  <a:lnTo>
                    <a:pt x="428764" y="76758"/>
                  </a:lnTo>
                  <a:lnTo>
                    <a:pt x="428980" y="74980"/>
                  </a:lnTo>
                  <a:lnTo>
                    <a:pt x="428866" y="74345"/>
                  </a:lnTo>
                  <a:lnTo>
                    <a:pt x="428917" y="74091"/>
                  </a:lnTo>
                  <a:lnTo>
                    <a:pt x="429031" y="73583"/>
                  </a:lnTo>
                  <a:lnTo>
                    <a:pt x="429793" y="70154"/>
                  </a:lnTo>
                  <a:close/>
                </a:path>
                <a:path w="434340" h="81915">
                  <a:moveTo>
                    <a:pt x="430250" y="78092"/>
                  </a:moveTo>
                  <a:lnTo>
                    <a:pt x="430034" y="78282"/>
                  </a:lnTo>
                  <a:lnTo>
                    <a:pt x="429958" y="78917"/>
                  </a:lnTo>
                  <a:lnTo>
                    <a:pt x="430250" y="78092"/>
                  </a:lnTo>
                  <a:close/>
                </a:path>
                <a:path w="434340" h="81915">
                  <a:moveTo>
                    <a:pt x="430288" y="79908"/>
                  </a:moveTo>
                  <a:lnTo>
                    <a:pt x="430098" y="80238"/>
                  </a:lnTo>
                  <a:lnTo>
                    <a:pt x="430187" y="80365"/>
                  </a:lnTo>
                  <a:lnTo>
                    <a:pt x="430237" y="80187"/>
                  </a:lnTo>
                  <a:lnTo>
                    <a:pt x="430250" y="80022"/>
                  </a:lnTo>
                  <a:close/>
                </a:path>
                <a:path w="434340" h="81915">
                  <a:moveTo>
                    <a:pt x="430453" y="79578"/>
                  </a:moveTo>
                  <a:lnTo>
                    <a:pt x="430276" y="79908"/>
                  </a:lnTo>
                  <a:lnTo>
                    <a:pt x="430453" y="79578"/>
                  </a:lnTo>
                  <a:close/>
                </a:path>
                <a:path w="434340" h="81915">
                  <a:moveTo>
                    <a:pt x="431368" y="75107"/>
                  </a:moveTo>
                  <a:lnTo>
                    <a:pt x="431317" y="74358"/>
                  </a:lnTo>
                  <a:lnTo>
                    <a:pt x="430949" y="76250"/>
                  </a:lnTo>
                  <a:lnTo>
                    <a:pt x="430250" y="78092"/>
                  </a:lnTo>
                  <a:lnTo>
                    <a:pt x="430796" y="77647"/>
                  </a:lnTo>
                  <a:lnTo>
                    <a:pt x="431368" y="75107"/>
                  </a:lnTo>
                  <a:close/>
                </a:path>
                <a:path w="434340" h="81915">
                  <a:moveTo>
                    <a:pt x="431457" y="68122"/>
                  </a:moveTo>
                  <a:lnTo>
                    <a:pt x="429526" y="74510"/>
                  </a:lnTo>
                  <a:lnTo>
                    <a:pt x="428828" y="77520"/>
                  </a:lnTo>
                  <a:lnTo>
                    <a:pt x="428409" y="78778"/>
                  </a:lnTo>
                  <a:lnTo>
                    <a:pt x="428929" y="78092"/>
                  </a:lnTo>
                  <a:lnTo>
                    <a:pt x="429044" y="77901"/>
                  </a:lnTo>
                  <a:lnTo>
                    <a:pt x="429717" y="76123"/>
                  </a:lnTo>
                  <a:lnTo>
                    <a:pt x="430301" y="75361"/>
                  </a:lnTo>
                  <a:lnTo>
                    <a:pt x="430161" y="76758"/>
                  </a:lnTo>
                  <a:lnTo>
                    <a:pt x="430047" y="77266"/>
                  </a:lnTo>
                  <a:lnTo>
                    <a:pt x="429691" y="77774"/>
                  </a:lnTo>
                  <a:lnTo>
                    <a:pt x="429564" y="78028"/>
                  </a:lnTo>
                  <a:lnTo>
                    <a:pt x="429260" y="79044"/>
                  </a:lnTo>
                  <a:lnTo>
                    <a:pt x="429882" y="78409"/>
                  </a:lnTo>
                  <a:lnTo>
                    <a:pt x="430022" y="78295"/>
                  </a:lnTo>
                  <a:lnTo>
                    <a:pt x="430326" y="75361"/>
                  </a:lnTo>
                  <a:lnTo>
                    <a:pt x="430415" y="74726"/>
                  </a:lnTo>
                  <a:lnTo>
                    <a:pt x="430745" y="74218"/>
                  </a:lnTo>
                  <a:lnTo>
                    <a:pt x="430872" y="73710"/>
                  </a:lnTo>
                  <a:lnTo>
                    <a:pt x="431457" y="68122"/>
                  </a:lnTo>
                  <a:close/>
                </a:path>
                <a:path w="434340" h="81915">
                  <a:moveTo>
                    <a:pt x="433463" y="72237"/>
                  </a:moveTo>
                  <a:lnTo>
                    <a:pt x="433082" y="72059"/>
                  </a:lnTo>
                  <a:lnTo>
                    <a:pt x="432308" y="74180"/>
                  </a:lnTo>
                  <a:lnTo>
                    <a:pt x="432333" y="73418"/>
                  </a:lnTo>
                  <a:lnTo>
                    <a:pt x="432562" y="72529"/>
                  </a:lnTo>
                  <a:lnTo>
                    <a:pt x="432689" y="71907"/>
                  </a:lnTo>
                  <a:lnTo>
                    <a:pt x="432142" y="73520"/>
                  </a:lnTo>
                  <a:lnTo>
                    <a:pt x="431330" y="76377"/>
                  </a:lnTo>
                  <a:lnTo>
                    <a:pt x="431012" y="79552"/>
                  </a:lnTo>
                  <a:lnTo>
                    <a:pt x="431825" y="76301"/>
                  </a:lnTo>
                  <a:lnTo>
                    <a:pt x="431673" y="77698"/>
                  </a:lnTo>
                  <a:lnTo>
                    <a:pt x="432625" y="73837"/>
                  </a:lnTo>
                  <a:lnTo>
                    <a:pt x="432917" y="73469"/>
                  </a:lnTo>
                  <a:lnTo>
                    <a:pt x="432866" y="74993"/>
                  </a:lnTo>
                  <a:lnTo>
                    <a:pt x="432625" y="76250"/>
                  </a:lnTo>
                  <a:lnTo>
                    <a:pt x="432854" y="75387"/>
                  </a:lnTo>
                  <a:lnTo>
                    <a:pt x="432879" y="77063"/>
                  </a:lnTo>
                  <a:lnTo>
                    <a:pt x="433362" y="74930"/>
                  </a:lnTo>
                  <a:lnTo>
                    <a:pt x="433463" y="72237"/>
                  </a:lnTo>
                  <a:close/>
                </a:path>
                <a:path w="434340" h="81915">
                  <a:moveTo>
                    <a:pt x="433819" y="75603"/>
                  </a:moveTo>
                  <a:lnTo>
                    <a:pt x="433514" y="75958"/>
                  </a:lnTo>
                  <a:lnTo>
                    <a:pt x="432790" y="79362"/>
                  </a:lnTo>
                  <a:lnTo>
                    <a:pt x="433311" y="78511"/>
                  </a:lnTo>
                  <a:lnTo>
                    <a:pt x="433539" y="77635"/>
                  </a:lnTo>
                  <a:lnTo>
                    <a:pt x="433819" y="7560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4750009" y="7967008"/>
              <a:ext cx="1713864" cy="3289300"/>
            </a:xfrm>
            <a:custGeom>
              <a:avLst/>
              <a:gdLst/>
              <a:ahLst/>
              <a:cxnLst/>
              <a:rect l="l" t="t" r="r" b="b"/>
              <a:pathLst>
                <a:path w="1713865" h="3289300">
                  <a:moveTo>
                    <a:pt x="584" y="3250984"/>
                  </a:moveTo>
                  <a:lnTo>
                    <a:pt x="0" y="3251873"/>
                  </a:lnTo>
                  <a:lnTo>
                    <a:pt x="215" y="3252063"/>
                  </a:lnTo>
                  <a:lnTo>
                    <a:pt x="584" y="3250984"/>
                  </a:lnTo>
                  <a:close/>
                </a:path>
                <a:path w="1713865" h="3289300">
                  <a:moveTo>
                    <a:pt x="38798" y="3259734"/>
                  </a:moveTo>
                  <a:lnTo>
                    <a:pt x="38557" y="3258629"/>
                  </a:lnTo>
                  <a:lnTo>
                    <a:pt x="38150" y="3260229"/>
                  </a:lnTo>
                  <a:lnTo>
                    <a:pt x="38417" y="3260471"/>
                  </a:lnTo>
                  <a:lnTo>
                    <a:pt x="38557" y="3261791"/>
                  </a:lnTo>
                  <a:lnTo>
                    <a:pt x="38760" y="3261385"/>
                  </a:lnTo>
                  <a:lnTo>
                    <a:pt x="38798" y="3259734"/>
                  </a:lnTo>
                  <a:close/>
                </a:path>
                <a:path w="1713865" h="3289300">
                  <a:moveTo>
                    <a:pt x="52654" y="3258629"/>
                  </a:moveTo>
                  <a:lnTo>
                    <a:pt x="52158" y="3259569"/>
                  </a:lnTo>
                  <a:lnTo>
                    <a:pt x="51866" y="3262858"/>
                  </a:lnTo>
                  <a:lnTo>
                    <a:pt x="52158" y="3262299"/>
                  </a:lnTo>
                  <a:lnTo>
                    <a:pt x="52654" y="3258629"/>
                  </a:lnTo>
                  <a:close/>
                </a:path>
                <a:path w="1713865" h="3289300">
                  <a:moveTo>
                    <a:pt x="82308" y="3281032"/>
                  </a:moveTo>
                  <a:lnTo>
                    <a:pt x="81737" y="3281743"/>
                  </a:lnTo>
                  <a:lnTo>
                    <a:pt x="81826" y="3283432"/>
                  </a:lnTo>
                  <a:lnTo>
                    <a:pt x="82308" y="3281032"/>
                  </a:lnTo>
                  <a:close/>
                </a:path>
                <a:path w="1713865" h="3289300">
                  <a:moveTo>
                    <a:pt x="82575" y="3262211"/>
                  </a:moveTo>
                  <a:lnTo>
                    <a:pt x="81902" y="3263087"/>
                  </a:lnTo>
                  <a:lnTo>
                    <a:pt x="82384" y="3262566"/>
                  </a:lnTo>
                  <a:lnTo>
                    <a:pt x="82575" y="3262211"/>
                  </a:lnTo>
                  <a:close/>
                </a:path>
                <a:path w="1713865" h="3289300">
                  <a:moveTo>
                    <a:pt x="87515" y="3265868"/>
                  </a:moveTo>
                  <a:lnTo>
                    <a:pt x="87122" y="3266198"/>
                  </a:lnTo>
                  <a:lnTo>
                    <a:pt x="87350" y="3266871"/>
                  </a:lnTo>
                  <a:lnTo>
                    <a:pt x="87515" y="3265868"/>
                  </a:lnTo>
                  <a:close/>
                </a:path>
                <a:path w="1713865" h="3289300">
                  <a:moveTo>
                    <a:pt x="105422" y="3270732"/>
                  </a:moveTo>
                  <a:lnTo>
                    <a:pt x="105156" y="3269551"/>
                  </a:lnTo>
                  <a:lnTo>
                    <a:pt x="105283" y="3268929"/>
                  </a:lnTo>
                  <a:lnTo>
                    <a:pt x="104851" y="3269894"/>
                  </a:lnTo>
                  <a:lnTo>
                    <a:pt x="104749" y="3270148"/>
                  </a:lnTo>
                  <a:lnTo>
                    <a:pt x="104914" y="3271189"/>
                  </a:lnTo>
                  <a:lnTo>
                    <a:pt x="105422" y="3270732"/>
                  </a:lnTo>
                  <a:close/>
                </a:path>
                <a:path w="1713865" h="3289300">
                  <a:moveTo>
                    <a:pt x="107797" y="3273628"/>
                  </a:moveTo>
                  <a:lnTo>
                    <a:pt x="107124" y="3273196"/>
                  </a:lnTo>
                  <a:lnTo>
                    <a:pt x="107784" y="3274161"/>
                  </a:lnTo>
                  <a:lnTo>
                    <a:pt x="107797" y="3273628"/>
                  </a:lnTo>
                  <a:close/>
                </a:path>
                <a:path w="1713865" h="3289300">
                  <a:moveTo>
                    <a:pt x="108102" y="3273806"/>
                  </a:moveTo>
                  <a:lnTo>
                    <a:pt x="107975" y="3271418"/>
                  </a:lnTo>
                  <a:lnTo>
                    <a:pt x="107797" y="3273628"/>
                  </a:lnTo>
                  <a:lnTo>
                    <a:pt x="108102" y="3273806"/>
                  </a:lnTo>
                  <a:close/>
                </a:path>
                <a:path w="1713865" h="3289300">
                  <a:moveTo>
                    <a:pt x="108280" y="3271266"/>
                  </a:moveTo>
                  <a:lnTo>
                    <a:pt x="107797" y="3267748"/>
                  </a:lnTo>
                  <a:lnTo>
                    <a:pt x="107975" y="3271418"/>
                  </a:lnTo>
                  <a:lnTo>
                    <a:pt x="108280" y="3271266"/>
                  </a:lnTo>
                  <a:close/>
                </a:path>
                <a:path w="1713865" h="3289300">
                  <a:moveTo>
                    <a:pt x="109499" y="3285109"/>
                  </a:moveTo>
                  <a:lnTo>
                    <a:pt x="109004" y="3286849"/>
                  </a:lnTo>
                  <a:lnTo>
                    <a:pt x="109194" y="3287128"/>
                  </a:lnTo>
                  <a:lnTo>
                    <a:pt x="109220" y="3289198"/>
                  </a:lnTo>
                  <a:lnTo>
                    <a:pt x="109410" y="3288906"/>
                  </a:lnTo>
                  <a:lnTo>
                    <a:pt x="109499" y="3285109"/>
                  </a:lnTo>
                  <a:close/>
                </a:path>
                <a:path w="1713865" h="3289300">
                  <a:moveTo>
                    <a:pt x="109550" y="3288703"/>
                  </a:moveTo>
                  <a:lnTo>
                    <a:pt x="109410" y="3288906"/>
                  </a:lnTo>
                  <a:lnTo>
                    <a:pt x="109410" y="3289287"/>
                  </a:lnTo>
                  <a:lnTo>
                    <a:pt x="109550" y="3288703"/>
                  </a:lnTo>
                  <a:close/>
                </a:path>
                <a:path w="1713865" h="3289300">
                  <a:moveTo>
                    <a:pt x="109791" y="3287738"/>
                  </a:moveTo>
                  <a:lnTo>
                    <a:pt x="109550" y="3288703"/>
                  </a:lnTo>
                  <a:lnTo>
                    <a:pt x="109639" y="3288576"/>
                  </a:lnTo>
                  <a:lnTo>
                    <a:pt x="109791" y="3287738"/>
                  </a:lnTo>
                  <a:close/>
                </a:path>
                <a:path w="1713865" h="3289300">
                  <a:moveTo>
                    <a:pt x="113233" y="3287877"/>
                  </a:moveTo>
                  <a:lnTo>
                    <a:pt x="113055" y="3288207"/>
                  </a:lnTo>
                  <a:lnTo>
                    <a:pt x="113233" y="3287877"/>
                  </a:lnTo>
                  <a:close/>
                </a:path>
                <a:path w="1713865" h="3289300">
                  <a:moveTo>
                    <a:pt x="113626" y="3287191"/>
                  </a:moveTo>
                  <a:lnTo>
                    <a:pt x="113233" y="3287877"/>
                  </a:lnTo>
                  <a:lnTo>
                    <a:pt x="113423" y="3288017"/>
                  </a:lnTo>
                  <a:lnTo>
                    <a:pt x="113626" y="3287191"/>
                  </a:lnTo>
                  <a:close/>
                </a:path>
                <a:path w="1713865" h="3289300">
                  <a:moveTo>
                    <a:pt x="1270723" y="7708"/>
                  </a:moveTo>
                  <a:lnTo>
                    <a:pt x="1270254" y="9461"/>
                  </a:lnTo>
                  <a:lnTo>
                    <a:pt x="1270368" y="9321"/>
                  </a:lnTo>
                  <a:lnTo>
                    <a:pt x="1270482" y="8775"/>
                  </a:lnTo>
                  <a:lnTo>
                    <a:pt x="1270609" y="8242"/>
                  </a:lnTo>
                  <a:lnTo>
                    <a:pt x="1270723" y="7708"/>
                  </a:lnTo>
                  <a:close/>
                </a:path>
                <a:path w="1713865" h="3289300">
                  <a:moveTo>
                    <a:pt x="1270876" y="22161"/>
                  </a:moveTo>
                  <a:lnTo>
                    <a:pt x="1270787" y="20675"/>
                  </a:lnTo>
                  <a:lnTo>
                    <a:pt x="1270736" y="20955"/>
                  </a:lnTo>
                  <a:lnTo>
                    <a:pt x="1270622" y="21463"/>
                  </a:lnTo>
                  <a:lnTo>
                    <a:pt x="1270050" y="22669"/>
                  </a:lnTo>
                  <a:lnTo>
                    <a:pt x="1269923" y="23088"/>
                  </a:lnTo>
                  <a:lnTo>
                    <a:pt x="1270139" y="24130"/>
                  </a:lnTo>
                  <a:lnTo>
                    <a:pt x="1270876" y="22161"/>
                  </a:lnTo>
                  <a:close/>
                </a:path>
                <a:path w="1713865" h="3289300">
                  <a:moveTo>
                    <a:pt x="1271308" y="22669"/>
                  </a:moveTo>
                  <a:lnTo>
                    <a:pt x="1270977" y="23368"/>
                  </a:lnTo>
                  <a:lnTo>
                    <a:pt x="1271244" y="22860"/>
                  </a:lnTo>
                  <a:lnTo>
                    <a:pt x="1271308" y="22669"/>
                  </a:lnTo>
                  <a:close/>
                </a:path>
                <a:path w="1713865" h="3289300">
                  <a:moveTo>
                    <a:pt x="1273022" y="24409"/>
                  </a:moveTo>
                  <a:lnTo>
                    <a:pt x="1272933" y="24688"/>
                  </a:lnTo>
                  <a:lnTo>
                    <a:pt x="1272882" y="24904"/>
                  </a:lnTo>
                  <a:lnTo>
                    <a:pt x="1272959" y="24714"/>
                  </a:lnTo>
                  <a:lnTo>
                    <a:pt x="1272984" y="24587"/>
                  </a:lnTo>
                  <a:lnTo>
                    <a:pt x="1273022" y="24409"/>
                  </a:lnTo>
                  <a:close/>
                </a:path>
                <a:path w="1713865" h="3289300">
                  <a:moveTo>
                    <a:pt x="1274762" y="5334"/>
                  </a:moveTo>
                  <a:lnTo>
                    <a:pt x="1274165" y="7493"/>
                  </a:lnTo>
                  <a:lnTo>
                    <a:pt x="1274762" y="5334"/>
                  </a:lnTo>
                  <a:close/>
                </a:path>
                <a:path w="1713865" h="3289300">
                  <a:moveTo>
                    <a:pt x="1278267" y="0"/>
                  </a:moveTo>
                  <a:lnTo>
                    <a:pt x="1276057" y="4699"/>
                  </a:lnTo>
                  <a:lnTo>
                    <a:pt x="1275816" y="6350"/>
                  </a:lnTo>
                  <a:lnTo>
                    <a:pt x="1277353" y="6350"/>
                  </a:lnTo>
                  <a:lnTo>
                    <a:pt x="1278267" y="0"/>
                  </a:lnTo>
                  <a:close/>
                </a:path>
                <a:path w="1713865" h="3289300">
                  <a:moveTo>
                    <a:pt x="1281277" y="28155"/>
                  </a:moveTo>
                  <a:lnTo>
                    <a:pt x="1280464" y="29591"/>
                  </a:lnTo>
                  <a:lnTo>
                    <a:pt x="1281087" y="29718"/>
                  </a:lnTo>
                  <a:lnTo>
                    <a:pt x="1281277" y="28155"/>
                  </a:lnTo>
                  <a:close/>
                </a:path>
                <a:path w="1713865" h="3289300">
                  <a:moveTo>
                    <a:pt x="1281417" y="27038"/>
                  </a:moveTo>
                  <a:lnTo>
                    <a:pt x="1281277" y="28155"/>
                  </a:lnTo>
                  <a:lnTo>
                    <a:pt x="1281404" y="27686"/>
                  </a:lnTo>
                  <a:lnTo>
                    <a:pt x="1281417" y="27038"/>
                  </a:lnTo>
                  <a:close/>
                </a:path>
                <a:path w="1713865" h="3289300">
                  <a:moveTo>
                    <a:pt x="1286306" y="23609"/>
                  </a:moveTo>
                  <a:lnTo>
                    <a:pt x="1285938" y="25666"/>
                  </a:lnTo>
                  <a:lnTo>
                    <a:pt x="1285163" y="26263"/>
                  </a:lnTo>
                  <a:lnTo>
                    <a:pt x="1285951" y="26238"/>
                  </a:lnTo>
                  <a:lnTo>
                    <a:pt x="1286027" y="25412"/>
                  </a:lnTo>
                  <a:lnTo>
                    <a:pt x="1286154" y="24498"/>
                  </a:lnTo>
                  <a:lnTo>
                    <a:pt x="1286306" y="23609"/>
                  </a:lnTo>
                  <a:close/>
                </a:path>
                <a:path w="1713865" h="3289300">
                  <a:moveTo>
                    <a:pt x="1287246" y="22225"/>
                  </a:moveTo>
                  <a:lnTo>
                    <a:pt x="1287157" y="20447"/>
                  </a:lnTo>
                  <a:lnTo>
                    <a:pt x="1286598" y="23114"/>
                  </a:lnTo>
                  <a:lnTo>
                    <a:pt x="1286789" y="22860"/>
                  </a:lnTo>
                  <a:lnTo>
                    <a:pt x="1286878" y="22479"/>
                  </a:lnTo>
                  <a:lnTo>
                    <a:pt x="1286865" y="22758"/>
                  </a:lnTo>
                  <a:lnTo>
                    <a:pt x="1287068" y="22479"/>
                  </a:lnTo>
                  <a:lnTo>
                    <a:pt x="1287246" y="22225"/>
                  </a:lnTo>
                  <a:close/>
                </a:path>
                <a:path w="1713865" h="3289300">
                  <a:moveTo>
                    <a:pt x="1287487" y="21856"/>
                  </a:moveTo>
                  <a:lnTo>
                    <a:pt x="1287348" y="22860"/>
                  </a:lnTo>
                  <a:lnTo>
                    <a:pt x="1287487" y="21856"/>
                  </a:lnTo>
                  <a:close/>
                </a:path>
                <a:path w="1713865" h="3289300">
                  <a:moveTo>
                    <a:pt x="1292961" y="26543"/>
                  </a:moveTo>
                  <a:lnTo>
                    <a:pt x="1292872" y="26416"/>
                  </a:lnTo>
                  <a:lnTo>
                    <a:pt x="1292428" y="26047"/>
                  </a:lnTo>
                  <a:lnTo>
                    <a:pt x="1292377" y="29845"/>
                  </a:lnTo>
                  <a:lnTo>
                    <a:pt x="1292961" y="26543"/>
                  </a:lnTo>
                  <a:close/>
                </a:path>
                <a:path w="1713865" h="3289300">
                  <a:moveTo>
                    <a:pt x="1293101" y="25717"/>
                  </a:moveTo>
                  <a:lnTo>
                    <a:pt x="1292872" y="26416"/>
                  </a:lnTo>
                  <a:lnTo>
                    <a:pt x="1293101" y="25717"/>
                  </a:lnTo>
                  <a:close/>
                </a:path>
                <a:path w="1713865" h="3289300">
                  <a:moveTo>
                    <a:pt x="1293329" y="25019"/>
                  </a:moveTo>
                  <a:lnTo>
                    <a:pt x="1293317" y="24485"/>
                  </a:lnTo>
                  <a:lnTo>
                    <a:pt x="1293101" y="25717"/>
                  </a:lnTo>
                  <a:lnTo>
                    <a:pt x="1293329" y="25019"/>
                  </a:lnTo>
                  <a:close/>
                </a:path>
                <a:path w="1713865" h="3289300">
                  <a:moveTo>
                    <a:pt x="1294536" y="6223"/>
                  </a:moveTo>
                  <a:lnTo>
                    <a:pt x="1294130" y="6858"/>
                  </a:lnTo>
                  <a:lnTo>
                    <a:pt x="1294295" y="6985"/>
                  </a:lnTo>
                  <a:lnTo>
                    <a:pt x="1294333" y="6858"/>
                  </a:lnTo>
                  <a:lnTo>
                    <a:pt x="1294536" y="6223"/>
                  </a:lnTo>
                  <a:close/>
                </a:path>
                <a:path w="1713865" h="3289300">
                  <a:moveTo>
                    <a:pt x="1301013" y="28702"/>
                  </a:moveTo>
                  <a:lnTo>
                    <a:pt x="1300822" y="29972"/>
                  </a:lnTo>
                  <a:lnTo>
                    <a:pt x="1300708" y="31242"/>
                  </a:lnTo>
                  <a:lnTo>
                    <a:pt x="1300835" y="31877"/>
                  </a:lnTo>
                  <a:lnTo>
                    <a:pt x="1301013" y="28702"/>
                  </a:lnTo>
                  <a:close/>
                </a:path>
                <a:path w="1713865" h="3289300">
                  <a:moveTo>
                    <a:pt x="1314589" y="32600"/>
                  </a:moveTo>
                  <a:lnTo>
                    <a:pt x="1314335" y="33210"/>
                  </a:lnTo>
                  <a:lnTo>
                    <a:pt x="1314589" y="32600"/>
                  </a:lnTo>
                  <a:close/>
                </a:path>
                <a:path w="1713865" h="3289300">
                  <a:moveTo>
                    <a:pt x="1316126" y="32194"/>
                  </a:moveTo>
                  <a:lnTo>
                    <a:pt x="1315897" y="32512"/>
                  </a:lnTo>
                  <a:lnTo>
                    <a:pt x="1316126" y="32194"/>
                  </a:lnTo>
                  <a:close/>
                </a:path>
                <a:path w="1713865" h="3289300">
                  <a:moveTo>
                    <a:pt x="1318615" y="32512"/>
                  </a:moveTo>
                  <a:lnTo>
                    <a:pt x="1317752" y="34417"/>
                  </a:lnTo>
                  <a:lnTo>
                    <a:pt x="1318107" y="33655"/>
                  </a:lnTo>
                  <a:lnTo>
                    <a:pt x="1318361" y="33274"/>
                  </a:lnTo>
                  <a:lnTo>
                    <a:pt x="1318475" y="33020"/>
                  </a:lnTo>
                  <a:lnTo>
                    <a:pt x="1318615" y="32512"/>
                  </a:lnTo>
                  <a:close/>
                </a:path>
                <a:path w="1713865" h="3289300">
                  <a:moveTo>
                    <a:pt x="1319809" y="8509"/>
                  </a:moveTo>
                  <a:lnTo>
                    <a:pt x="1319707" y="7366"/>
                  </a:lnTo>
                  <a:lnTo>
                    <a:pt x="1319149" y="8509"/>
                  </a:lnTo>
                  <a:lnTo>
                    <a:pt x="1319809" y="8509"/>
                  </a:lnTo>
                  <a:close/>
                </a:path>
                <a:path w="1713865" h="3289300">
                  <a:moveTo>
                    <a:pt x="1323708" y="7112"/>
                  </a:moveTo>
                  <a:lnTo>
                    <a:pt x="1323035" y="7924"/>
                  </a:lnTo>
                  <a:lnTo>
                    <a:pt x="1323225" y="8140"/>
                  </a:lnTo>
                  <a:lnTo>
                    <a:pt x="1323708" y="7112"/>
                  </a:lnTo>
                  <a:close/>
                </a:path>
                <a:path w="1713865" h="3289300">
                  <a:moveTo>
                    <a:pt x="1324622" y="31318"/>
                  </a:moveTo>
                  <a:lnTo>
                    <a:pt x="1324076" y="32639"/>
                  </a:lnTo>
                  <a:lnTo>
                    <a:pt x="1324381" y="32385"/>
                  </a:lnTo>
                  <a:lnTo>
                    <a:pt x="1324483" y="32131"/>
                  </a:lnTo>
                  <a:lnTo>
                    <a:pt x="1324622" y="31318"/>
                  </a:lnTo>
                  <a:close/>
                </a:path>
                <a:path w="1713865" h="3289300">
                  <a:moveTo>
                    <a:pt x="1324838" y="32004"/>
                  </a:moveTo>
                  <a:lnTo>
                    <a:pt x="1324533" y="32258"/>
                  </a:lnTo>
                  <a:lnTo>
                    <a:pt x="1324419" y="32512"/>
                  </a:lnTo>
                  <a:lnTo>
                    <a:pt x="1324178" y="34036"/>
                  </a:lnTo>
                  <a:lnTo>
                    <a:pt x="1324838" y="32004"/>
                  </a:lnTo>
                  <a:close/>
                </a:path>
                <a:path w="1713865" h="3289300">
                  <a:moveTo>
                    <a:pt x="1332458" y="34671"/>
                  </a:moveTo>
                  <a:lnTo>
                    <a:pt x="1332433" y="34531"/>
                  </a:lnTo>
                  <a:lnTo>
                    <a:pt x="1332407" y="34671"/>
                  </a:lnTo>
                  <a:close/>
                </a:path>
                <a:path w="1713865" h="3289300">
                  <a:moveTo>
                    <a:pt x="1348359" y="41148"/>
                  </a:moveTo>
                  <a:lnTo>
                    <a:pt x="1348282" y="40767"/>
                  </a:lnTo>
                  <a:lnTo>
                    <a:pt x="1348130" y="42418"/>
                  </a:lnTo>
                  <a:lnTo>
                    <a:pt x="1348359" y="41148"/>
                  </a:lnTo>
                  <a:close/>
                </a:path>
                <a:path w="1713865" h="3289300">
                  <a:moveTo>
                    <a:pt x="1356664" y="22110"/>
                  </a:moveTo>
                  <a:lnTo>
                    <a:pt x="1356512" y="22415"/>
                  </a:lnTo>
                  <a:lnTo>
                    <a:pt x="1356067" y="23736"/>
                  </a:lnTo>
                  <a:lnTo>
                    <a:pt x="1356182" y="23495"/>
                  </a:lnTo>
                  <a:lnTo>
                    <a:pt x="1356664" y="22110"/>
                  </a:lnTo>
                  <a:close/>
                </a:path>
                <a:path w="1713865" h="3289300">
                  <a:moveTo>
                    <a:pt x="1358493" y="19177"/>
                  </a:moveTo>
                  <a:lnTo>
                    <a:pt x="1358150" y="19050"/>
                  </a:lnTo>
                  <a:lnTo>
                    <a:pt x="1357236" y="19177"/>
                  </a:lnTo>
                  <a:lnTo>
                    <a:pt x="1356626" y="21082"/>
                  </a:lnTo>
                  <a:lnTo>
                    <a:pt x="1356855" y="20828"/>
                  </a:lnTo>
                  <a:lnTo>
                    <a:pt x="1357236" y="19812"/>
                  </a:lnTo>
                  <a:lnTo>
                    <a:pt x="1357172" y="20675"/>
                  </a:lnTo>
                  <a:lnTo>
                    <a:pt x="1356664" y="22110"/>
                  </a:lnTo>
                  <a:lnTo>
                    <a:pt x="1357655" y="20828"/>
                  </a:lnTo>
                  <a:lnTo>
                    <a:pt x="1358163" y="19812"/>
                  </a:lnTo>
                  <a:lnTo>
                    <a:pt x="1358493" y="19177"/>
                  </a:lnTo>
                  <a:close/>
                </a:path>
                <a:path w="1713865" h="3289300">
                  <a:moveTo>
                    <a:pt x="1359763" y="19685"/>
                  </a:moveTo>
                  <a:lnTo>
                    <a:pt x="1359636" y="18580"/>
                  </a:lnTo>
                  <a:lnTo>
                    <a:pt x="1359077" y="20116"/>
                  </a:lnTo>
                  <a:lnTo>
                    <a:pt x="1359319" y="20396"/>
                  </a:lnTo>
                  <a:lnTo>
                    <a:pt x="1359331" y="21717"/>
                  </a:lnTo>
                  <a:lnTo>
                    <a:pt x="1359560" y="21336"/>
                  </a:lnTo>
                  <a:lnTo>
                    <a:pt x="1359763" y="19685"/>
                  </a:lnTo>
                  <a:close/>
                </a:path>
                <a:path w="1713865" h="3289300">
                  <a:moveTo>
                    <a:pt x="1362379" y="25095"/>
                  </a:moveTo>
                  <a:lnTo>
                    <a:pt x="1361973" y="26416"/>
                  </a:lnTo>
                  <a:lnTo>
                    <a:pt x="1362265" y="26162"/>
                  </a:lnTo>
                  <a:lnTo>
                    <a:pt x="1362379" y="25095"/>
                  </a:lnTo>
                  <a:close/>
                </a:path>
                <a:path w="1713865" h="3289300">
                  <a:moveTo>
                    <a:pt x="1363014" y="22479"/>
                  </a:moveTo>
                  <a:lnTo>
                    <a:pt x="1362608" y="22733"/>
                  </a:lnTo>
                  <a:lnTo>
                    <a:pt x="1362379" y="25095"/>
                  </a:lnTo>
                  <a:lnTo>
                    <a:pt x="1362710" y="24003"/>
                  </a:lnTo>
                  <a:lnTo>
                    <a:pt x="1362595" y="25146"/>
                  </a:lnTo>
                  <a:lnTo>
                    <a:pt x="1362786" y="23876"/>
                  </a:lnTo>
                  <a:lnTo>
                    <a:pt x="1363014" y="22479"/>
                  </a:lnTo>
                  <a:close/>
                </a:path>
                <a:path w="1713865" h="3289300">
                  <a:moveTo>
                    <a:pt x="1365250" y="44729"/>
                  </a:moveTo>
                  <a:lnTo>
                    <a:pt x="1364869" y="45593"/>
                  </a:lnTo>
                  <a:lnTo>
                    <a:pt x="1365110" y="45212"/>
                  </a:lnTo>
                  <a:lnTo>
                    <a:pt x="1365237" y="44831"/>
                  </a:lnTo>
                  <a:close/>
                </a:path>
                <a:path w="1713865" h="3289300">
                  <a:moveTo>
                    <a:pt x="1370672" y="46621"/>
                  </a:moveTo>
                  <a:lnTo>
                    <a:pt x="1370088" y="46062"/>
                  </a:lnTo>
                  <a:lnTo>
                    <a:pt x="1370215" y="46380"/>
                  </a:lnTo>
                  <a:lnTo>
                    <a:pt x="1370431" y="46583"/>
                  </a:lnTo>
                  <a:lnTo>
                    <a:pt x="1370672" y="46621"/>
                  </a:lnTo>
                  <a:close/>
                </a:path>
                <a:path w="1713865" h="3289300">
                  <a:moveTo>
                    <a:pt x="1371574" y="23545"/>
                  </a:moveTo>
                  <a:lnTo>
                    <a:pt x="1371447" y="23075"/>
                  </a:lnTo>
                  <a:lnTo>
                    <a:pt x="1371434" y="23291"/>
                  </a:lnTo>
                  <a:lnTo>
                    <a:pt x="1371409" y="23672"/>
                  </a:lnTo>
                  <a:lnTo>
                    <a:pt x="1371574" y="23545"/>
                  </a:lnTo>
                  <a:close/>
                </a:path>
                <a:path w="1713865" h="3289300">
                  <a:moveTo>
                    <a:pt x="1373301" y="19786"/>
                  </a:moveTo>
                  <a:lnTo>
                    <a:pt x="1372743" y="20688"/>
                  </a:lnTo>
                  <a:lnTo>
                    <a:pt x="1372158" y="23939"/>
                  </a:lnTo>
                  <a:lnTo>
                    <a:pt x="1372489" y="23406"/>
                  </a:lnTo>
                  <a:lnTo>
                    <a:pt x="1373301" y="19786"/>
                  </a:lnTo>
                  <a:close/>
                </a:path>
                <a:path w="1713865" h="3289300">
                  <a:moveTo>
                    <a:pt x="1374533" y="25781"/>
                  </a:moveTo>
                  <a:lnTo>
                    <a:pt x="1374432" y="26149"/>
                  </a:lnTo>
                  <a:lnTo>
                    <a:pt x="1374305" y="26797"/>
                  </a:lnTo>
                  <a:lnTo>
                    <a:pt x="1374533" y="25781"/>
                  </a:lnTo>
                  <a:close/>
                </a:path>
                <a:path w="1713865" h="3289300">
                  <a:moveTo>
                    <a:pt x="1375651" y="23304"/>
                  </a:moveTo>
                  <a:lnTo>
                    <a:pt x="1375435" y="23634"/>
                  </a:lnTo>
                  <a:lnTo>
                    <a:pt x="1375384" y="24015"/>
                  </a:lnTo>
                  <a:lnTo>
                    <a:pt x="1375651" y="23304"/>
                  </a:lnTo>
                  <a:close/>
                </a:path>
                <a:path w="1713865" h="3289300">
                  <a:moveTo>
                    <a:pt x="1378026" y="46101"/>
                  </a:moveTo>
                  <a:lnTo>
                    <a:pt x="1377911" y="44069"/>
                  </a:lnTo>
                  <a:lnTo>
                    <a:pt x="1377797" y="43141"/>
                  </a:lnTo>
                  <a:lnTo>
                    <a:pt x="1377581" y="43307"/>
                  </a:lnTo>
                  <a:lnTo>
                    <a:pt x="1376756" y="47371"/>
                  </a:lnTo>
                  <a:lnTo>
                    <a:pt x="1378026" y="46101"/>
                  </a:lnTo>
                  <a:close/>
                </a:path>
                <a:path w="1713865" h="3289300">
                  <a:moveTo>
                    <a:pt x="1378661" y="45072"/>
                  </a:moveTo>
                  <a:lnTo>
                    <a:pt x="1378407" y="45720"/>
                  </a:lnTo>
                  <a:lnTo>
                    <a:pt x="1378280" y="45847"/>
                  </a:lnTo>
                  <a:lnTo>
                    <a:pt x="1378242" y="46990"/>
                  </a:lnTo>
                  <a:lnTo>
                    <a:pt x="1378661" y="45072"/>
                  </a:lnTo>
                  <a:close/>
                </a:path>
                <a:path w="1713865" h="3289300">
                  <a:moveTo>
                    <a:pt x="1380540" y="20739"/>
                  </a:moveTo>
                  <a:lnTo>
                    <a:pt x="1380464" y="21247"/>
                  </a:lnTo>
                  <a:lnTo>
                    <a:pt x="1380375" y="22021"/>
                  </a:lnTo>
                  <a:lnTo>
                    <a:pt x="1380439" y="21717"/>
                  </a:lnTo>
                  <a:lnTo>
                    <a:pt x="1380490" y="21361"/>
                  </a:lnTo>
                  <a:lnTo>
                    <a:pt x="1380540" y="20739"/>
                  </a:lnTo>
                  <a:close/>
                </a:path>
                <a:path w="1713865" h="3289300">
                  <a:moveTo>
                    <a:pt x="1383512" y="45770"/>
                  </a:moveTo>
                  <a:lnTo>
                    <a:pt x="1383398" y="45897"/>
                  </a:lnTo>
                  <a:lnTo>
                    <a:pt x="1383068" y="46405"/>
                  </a:lnTo>
                  <a:lnTo>
                    <a:pt x="1383258" y="46215"/>
                  </a:lnTo>
                  <a:lnTo>
                    <a:pt x="1383512" y="45770"/>
                  </a:lnTo>
                  <a:close/>
                </a:path>
                <a:path w="1713865" h="3289300">
                  <a:moveTo>
                    <a:pt x="1384007" y="44577"/>
                  </a:moveTo>
                  <a:lnTo>
                    <a:pt x="1383919" y="45085"/>
                  </a:lnTo>
                  <a:lnTo>
                    <a:pt x="1384007" y="44577"/>
                  </a:lnTo>
                  <a:close/>
                </a:path>
                <a:path w="1713865" h="3289300">
                  <a:moveTo>
                    <a:pt x="1384211" y="28143"/>
                  </a:moveTo>
                  <a:close/>
                </a:path>
                <a:path w="1713865" h="3289300">
                  <a:moveTo>
                    <a:pt x="1384287" y="44577"/>
                  </a:moveTo>
                  <a:lnTo>
                    <a:pt x="1383957" y="45085"/>
                  </a:lnTo>
                  <a:lnTo>
                    <a:pt x="1383842" y="45212"/>
                  </a:lnTo>
                  <a:lnTo>
                    <a:pt x="1383512" y="45847"/>
                  </a:lnTo>
                  <a:lnTo>
                    <a:pt x="1383753" y="45720"/>
                  </a:lnTo>
                  <a:lnTo>
                    <a:pt x="1383868" y="46609"/>
                  </a:lnTo>
                  <a:lnTo>
                    <a:pt x="1384046" y="45720"/>
                  </a:lnTo>
                  <a:lnTo>
                    <a:pt x="1384287" y="44577"/>
                  </a:lnTo>
                  <a:close/>
                </a:path>
                <a:path w="1713865" h="3289300">
                  <a:moveTo>
                    <a:pt x="1384363" y="27559"/>
                  </a:moveTo>
                  <a:lnTo>
                    <a:pt x="1384211" y="28143"/>
                  </a:lnTo>
                  <a:lnTo>
                    <a:pt x="1384325" y="27813"/>
                  </a:lnTo>
                  <a:lnTo>
                    <a:pt x="1384363" y="27559"/>
                  </a:lnTo>
                  <a:close/>
                </a:path>
                <a:path w="1713865" h="3289300">
                  <a:moveTo>
                    <a:pt x="1385252" y="23774"/>
                  </a:moveTo>
                  <a:lnTo>
                    <a:pt x="1385062" y="24130"/>
                  </a:lnTo>
                  <a:lnTo>
                    <a:pt x="1385252" y="23774"/>
                  </a:lnTo>
                  <a:close/>
                </a:path>
                <a:path w="1713865" h="3289300">
                  <a:moveTo>
                    <a:pt x="1386027" y="19304"/>
                  </a:moveTo>
                  <a:lnTo>
                    <a:pt x="1384985" y="20955"/>
                  </a:lnTo>
                  <a:lnTo>
                    <a:pt x="1384858" y="21437"/>
                  </a:lnTo>
                  <a:lnTo>
                    <a:pt x="1384630" y="23266"/>
                  </a:lnTo>
                  <a:lnTo>
                    <a:pt x="1384693" y="23114"/>
                  </a:lnTo>
                  <a:lnTo>
                    <a:pt x="1384592" y="23622"/>
                  </a:lnTo>
                  <a:lnTo>
                    <a:pt x="1384630" y="23266"/>
                  </a:lnTo>
                  <a:lnTo>
                    <a:pt x="1384477" y="23622"/>
                  </a:lnTo>
                  <a:lnTo>
                    <a:pt x="1383753" y="25273"/>
                  </a:lnTo>
                  <a:lnTo>
                    <a:pt x="1385023" y="24003"/>
                  </a:lnTo>
                  <a:lnTo>
                    <a:pt x="1385138" y="23736"/>
                  </a:lnTo>
                  <a:lnTo>
                    <a:pt x="1385290" y="22987"/>
                  </a:lnTo>
                  <a:lnTo>
                    <a:pt x="1386027" y="19304"/>
                  </a:lnTo>
                  <a:close/>
                </a:path>
                <a:path w="1713865" h="3289300">
                  <a:moveTo>
                    <a:pt x="1386801" y="28092"/>
                  </a:moveTo>
                  <a:lnTo>
                    <a:pt x="1386649" y="27813"/>
                  </a:lnTo>
                  <a:lnTo>
                    <a:pt x="1386382" y="29210"/>
                  </a:lnTo>
                  <a:lnTo>
                    <a:pt x="1386497" y="28956"/>
                  </a:lnTo>
                  <a:lnTo>
                    <a:pt x="1386801" y="28092"/>
                  </a:lnTo>
                  <a:close/>
                </a:path>
                <a:path w="1713865" h="3289300">
                  <a:moveTo>
                    <a:pt x="1386941" y="27686"/>
                  </a:moveTo>
                  <a:lnTo>
                    <a:pt x="1386814" y="28092"/>
                  </a:lnTo>
                  <a:lnTo>
                    <a:pt x="1386941" y="28321"/>
                  </a:lnTo>
                  <a:lnTo>
                    <a:pt x="1386941" y="27686"/>
                  </a:lnTo>
                  <a:close/>
                </a:path>
                <a:path w="1713865" h="3289300">
                  <a:moveTo>
                    <a:pt x="1387436" y="26479"/>
                  </a:moveTo>
                  <a:lnTo>
                    <a:pt x="1387322" y="26047"/>
                  </a:lnTo>
                  <a:lnTo>
                    <a:pt x="1387335" y="26327"/>
                  </a:lnTo>
                  <a:lnTo>
                    <a:pt x="1387436" y="26479"/>
                  </a:lnTo>
                  <a:close/>
                </a:path>
                <a:path w="1713865" h="3289300">
                  <a:moveTo>
                    <a:pt x="1388338" y="44577"/>
                  </a:moveTo>
                  <a:lnTo>
                    <a:pt x="1388135" y="44577"/>
                  </a:lnTo>
                  <a:lnTo>
                    <a:pt x="1388313" y="44704"/>
                  </a:lnTo>
                  <a:lnTo>
                    <a:pt x="1388338" y="44577"/>
                  </a:lnTo>
                  <a:close/>
                </a:path>
                <a:path w="1713865" h="3289300">
                  <a:moveTo>
                    <a:pt x="1389837" y="21082"/>
                  </a:moveTo>
                  <a:lnTo>
                    <a:pt x="1389621" y="21463"/>
                  </a:lnTo>
                  <a:lnTo>
                    <a:pt x="1389824" y="21539"/>
                  </a:lnTo>
                  <a:lnTo>
                    <a:pt x="1389837" y="21082"/>
                  </a:lnTo>
                  <a:close/>
                </a:path>
                <a:path w="1713865" h="3289300">
                  <a:moveTo>
                    <a:pt x="1389913" y="21717"/>
                  </a:moveTo>
                  <a:lnTo>
                    <a:pt x="1389824" y="21539"/>
                  </a:lnTo>
                  <a:lnTo>
                    <a:pt x="1389824" y="22059"/>
                  </a:lnTo>
                  <a:lnTo>
                    <a:pt x="1389913" y="21717"/>
                  </a:lnTo>
                  <a:close/>
                </a:path>
                <a:path w="1713865" h="3289300">
                  <a:moveTo>
                    <a:pt x="1391526" y="20967"/>
                  </a:moveTo>
                  <a:lnTo>
                    <a:pt x="1391323" y="21209"/>
                  </a:lnTo>
                  <a:lnTo>
                    <a:pt x="1391526" y="20967"/>
                  </a:lnTo>
                  <a:close/>
                </a:path>
                <a:path w="1713865" h="3289300">
                  <a:moveTo>
                    <a:pt x="1391577" y="22225"/>
                  </a:moveTo>
                  <a:lnTo>
                    <a:pt x="1391132" y="22415"/>
                  </a:lnTo>
                  <a:lnTo>
                    <a:pt x="1391183" y="22606"/>
                  </a:lnTo>
                  <a:lnTo>
                    <a:pt x="1391361" y="22606"/>
                  </a:lnTo>
                  <a:lnTo>
                    <a:pt x="1391577" y="22225"/>
                  </a:lnTo>
                  <a:close/>
                </a:path>
                <a:path w="1713865" h="3289300">
                  <a:moveTo>
                    <a:pt x="1395171" y="25793"/>
                  </a:moveTo>
                  <a:lnTo>
                    <a:pt x="1395158" y="25615"/>
                  </a:lnTo>
                  <a:lnTo>
                    <a:pt x="1395056" y="25857"/>
                  </a:lnTo>
                  <a:lnTo>
                    <a:pt x="1395095" y="25984"/>
                  </a:lnTo>
                  <a:lnTo>
                    <a:pt x="1395158" y="26123"/>
                  </a:lnTo>
                  <a:lnTo>
                    <a:pt x="1395171" y="25793"/>
                  </a:lnTo>
                  <a:close/>
                </a:path>
                <a:path w="1713865" h="3289300">
                  <a:moveTo>
                    <a:pt x="1395717" y="41338"/>
                  </a:moveTo>
                  <a:lnTo>
                    <a:pt x="1395501" y="41833"/>
                  </a:lnTo>
                  <a:lnTo>
                    <a:pt x="1395272" y="42316"/>
                  </a:lnTo>
                  <a:lnTo>
                    <a:pt x="1395082" y="42621"/>
                  </a:lnTo>
                  <a:lnTo>
                    <a:pt x="1394968" y="42405"/>
                  </a:lnTo>
                  <a:lnTo>
                    <a:pt x="1394853" y="42049"/>
                  </a:lnTo>
                  <a:lnTo>
                    <a:pt x="1394599" y="42468"/>
                  </a:lnTo>
                  <a:lnTo>
                    <a:pt x="1394663" y="43078"/>
                  </a:lnTo>
                  <a:lnTo>
                    <a:pt x="1394853" y="42989"/>
                  </a:lnTo>
                  <a:lnTo>
                    <a:pt x="1395082" y="42633"/>
                  </a:lnTo>
                  <a:lnTo>
                    <a:pt x="1395234" y="42887"/>
                  </a:lnTo>
                  <a:lnTo>
                    <a:pt x="1395361" y="42964"/>
                  </a:lnTo>
                  <a:lnTo>
                    <a:pt x="1395717" y="41338"/>
                  </a:lnTo>
                  <a:close/>
                </a:path>
                <a:path w="1713865" h="3289300">
                  <a:moveTo>
                    <a:pt x="1397063" y="29425"/>
                  </a:moveTo>
                  <a:lnTo>
                    <a:pt x="1396911" y="29629"/>
                  </a:lnTo>
                  <a:lnTo>
                    <a:pt x="1396771" y="29819"/>
                  </a:lnTo>
                  <a:lnTo>
                    <a:pt x="1396746" y="30124"/>
                  </a:lnTo>
                  <a:lnTo>
                    <a:pt x="1396873" y="30060"/>
                  </a:lnTo>
                  <a:lnTo>
                    <a:pt x="1396987" y="29730"/>
                  </a:lnTo>
                  <a:lnTo>
                    <a:pt x="1397063" y="29425"/>
                  </a:lnTo>
                  <a:close/>
                </a:path>
                <a:path w="1713865" h="3289300">
                  <a:moveTo>
                    <a:pt x="1397203" y="25146"/>
                  </a:moveTo>
                  <a:lnTo>
                    <a:pt x="1396746" y="25908"/>
                  </a:lnTo>
                  <a:lnTo>
                    <a:pt x="1396631" y="27038"/>
                  </a:lnTo>
                  <a:lnTo>
                    <a:pt x="1397203" y="25146"/>
                  </a:lnTo>
                  <a:close/>
                </a:path>
                <a:path w="1713865" h="3289300">
                  <a:moveTo>
                    <a:pt x="1400467" y="44284"/>
                  </a:moveTo>
                  <a:lnTo>
                    <a:pt x="1399844" y="44958"/>
                  </a:lnTo>
                  <a:lnTo>
                    <a:pt x="1399819" y="46659"/>
                  </a:lnTo>
                  <a:lnTo>
                    <a:pt x="1400467" y="44284"/>
                  </a:lnTo>
                  <a:close/>
                </a:path>
                <a:path w="1713865" h="3289300">
                  <a:moveTo>
                    <a:pt x="1400721" y="27051"/>
                  </a:moveTo>
                  <a:lnTo>
                    <a:pt x="1399882" y="29464"/>
                  </a:lnTo>
                  <a:lnTo>
                    <a:pt x="1400454" y="29210"/>
                  </a:lnTo>
                  <a:lnTo>
                    <a:pt x="1400581" y="28829"/>
                  </a:lnTo>
                  <a:lnTo>
                    <a:pt x="1400721" y="27051"/>
                  </a:lnTo>
                  <a:close/>
                </a:path>
                <a:path w="1713865" h="3289300">
                  <a:moveTo>
                    <a:pt x="1400759" y="46990"/>
                  </a:moveTo>
                  <a:lnTo>
                    <a:pt x="1400644" y="45072"/>
                  </a:lnTo>
                  <a:lnTo>
                    <a:pt x="1400530" y="43942"/>
                  </a:lnTo>
                  <a:lnTo>
                    <a:pt x="1400111" y="47244"/>
                  </a:lnTo>
                  <a:lnTo>
                    <a:pt x="1400759" y="46990"/>
                  </a:lnTo>
                  <a:close/>
                </a:path>
                <a:path w="1713865" h="3289300">
                  <a:moveTo>
                    <a:pt x="1401025" y="28956"/>
                  </a:moveTo>
                  <a:lnTo>
                    <a:pt x="1400556" y="29159"/>
                  </a:lnTo>
                  <a:lnTo>
                    <a:pt x="1400441" y="30734"/>
                  </a:lnTo>
                  <a:lnTo>
                    <a:pt x="1401025" y="28956"/>
                  </a:lnTo>
                  <a:close/>
                </a:path>
                <a:path w="1713865" h="3289300">
                  <a:moveTo>
                    <a:pt x="1402080" y="25539"/>
                  </a:moveTo>
                  <a:lnTo>
                    <a:pt x="1401343" y="26377"/>
                  </a:lnTo>
                  <a:lnTo>
                    <a:pt x="1401851" y="25882"/>
                  </a:lnTo>
                  <a:lnTo>
                    <a:pt x="1402080" y="25539"/>
                  </a:lnTo>
                  <a:close/>
                </a:path>
                <a:path w="1713865" h="3289300">
                  <a:moveTo>
                    <a:pt x="1405572" y="31496"/>
                  </a:moveTo>
                  <a:lnTo>
                    <a:pt x="1405305" y="31546"/>
                  </a:lnTo>
                  <a:lnTo>
                    <a:pt x="1405420" y="31826"/>
                  </a:lnTo>
                  <a:lnTo>
                    <a:pt x="1405572" y="31496"/>
                  </a:lnTo>
                  <a:close/>
                </a:path>
                <a:path w="1713865" h="3289300">
                  <a:moveTo>
                    <a:pt x="1406601" y="29502"/>
                  </a:moveTo>
                  <a:lnTo>
                    <a:pt x="1406207" y="29806"/>
                  </a:lnTo>
                  <a:lnTo>
                    <a:pt x="1406372" y="30492"/>
                  </a:lnTo>
                  <a:lnTo>
                    <a:pt x="1406601" y="29502"/>
                  </a:lnTo>
                  <a:close/>
                </a:path>
                <a:path w="1713865" h="3289300">
                  <a:moveTo>
                    <a:pt x="1410817" y="35039"/>
                  </a:moveTo>
                  <a:lnTo>
                    <a:pt x="1410652" y="33909"/>
                  </a:lnTo>
                  <a:lnTo>
                    <a:pt x="1410385" y="35001"/>
                  </a:lnTo>
                  <a:lnTo>
                    <a:pt x="1410677" y="34759"/>
                  </a:lnTo>
                  <a:lnTo>
                    <a:pt x="1410817" y="35039"/>
                  </a:lnTo>
                  <a:close/>
                </a:path>
                <a:path w="1713865" h="3289300">
                  <a:moveTo>
                    <a:pt x="1410893" y="35255"/>
                  </a:moveTo>
                  <a:lnTo>
                    <a:pt x="1410855" y="35115"/>
                  </a:lnTo>
                  <a:lnTo>
                    <a:pt x="1410881" y="35483"/>
                  </a:lnTo>
                  <a:lnTo>
                    <a:pt x="1410893" y="35255"/>
                  </a:lnTo>
                  <a:close/>
                </a:path>
                <a:path w="1713865" h="3289300">
                  <a:moveTo>
                    <a:pt x="1413852" y="39674"/>
                  </a:moveTo>
                  <a:lnTo>
                    <a:pt x="1413776" y="39878"/>
                  </a:lnTo>
                  <a:lnTo>
                    <a:pt x="1413852" y="39674"/>
                  </a:lnTo>
                  <a:close/>
                </a:path>
                <a:path w="1713865" h="3289300">
                  <a:moveTo>
                    <a:pt x="1414145" y="38938"/>
                  </a:moveTo>
                  <a:lnTo>
                    <a:pt x="1413941" y="39243"/>
                  </a:lnTo>
                  <a:lnTo>
                    <a:pt x="1413852" y="39674"/>
                  </a:lnTo>
                  <a:lnTo>
                    <a:pt x="1414145" y="38938"/>
                  </a:lnTo>
                  <a:close/>
                </a:path>
                <a:path w="1713865" h="3289300">
                  <a:moveTo>
                    <a:pt x="1414589" y="31242"/>
                  </a:moveTo>
                  <a:lnTo>
                    <a:pt x="1414500" y="31597"/>
                  </a:lnTo>
                  <a:lnTo>
                    <a:pt x="1414449" y="31953"/>
                  </a:lnTo>
                  <a:lnTo>
                    <a:pt x="1414411" y="32283"/>
                  </a:lnTo>
                  <a:lnTo>
                    <a:pt x="1414487" y="31851"/>
                  </a:lnTo>
                  <a:lnTo>
                    <a:pt x="1414551" y="31483"/>
                  </a:lnTo>
                  <a:lnTo>
                    <a:pt x="1414589" y="31242"/>
                  </a:lnTo>
                  <a:close/>
                </a:path>
                <a:path w="1713865" h="3289300">
                  <a:moveTo>
                    <a:pt x="1415351" y="45085"/>
                  </a:moveTo>
                  <a:lnTo>
                    <a:pt x="1415097" y="45974"/>
                  </a:lnTo>
                  <a:lnTo>
                    <a:pt x="1415351" y="45085"/>
                  </a:lnTo>
                  <a:close/>
                </a:path>
                <a:path w="1713865" h="3289300">
                  <a:moveTo>
                    <a:pt x="1415669" y="46888"/>
                  </a:moveTo>
                  <a:lnTo>
                    <a:pt x="1415630" y="47142"/>
                  </a:lnTo>
                  <a:lnTo>
                    <a:pt x="1415592" y="47409"/>
                  </a:lnTo>
                  <a:lnTo>
                    <a:pt x="1415605" y="47637"/>
                  </a:lnTo>
                  <a:lnTo>
                    <a:pt x="1415630" y="47447"/>
                  </a:lnTo>
                  <a:lnTo>
                    <a:pt x="1415656" y="47180"/>
                  </a:lnTo>
                  <a:lnTo>
                    <a:pt x="1415669" y="46888"/>
                  </a:lnTo>
                  <a:close/>
                </a:path>
                <a:path w="1713865" h="3289300">
                  <a:moveTo>
                    <a:pt x="1418056" y="45212"/>
                  </a:moveTo>
                  <a:lnTo>
                    <a:pt x="1417904" y="43688"/>
                  </a:lnTo>
                  <a:lnTo>
                    <a:pt x="1417408" y="45974"/>
                  </a:lnTo>
                  <a:lnTo>
                    <a:pt x="1417904" y="45847"/>
                  </a:lnTo>
                  <a:lnTo>
                    <a:pt x="1418031" y="45466"/>
                  </a:lnTo>
                  <a:lnTo>
                    <a:pt x="1418056" y="45212"/>
                  </a:lnTo>
                  <a:close/>
                </a:path>
                <a:path w="1713865" h="3289300">
                  <a:moveTo>
                    <a:pt x="1418285" y="32308"/>
                  </a:moveTo>
                  <a:lnTo>
                    <a:pt x="1417777" y="33642"/>
                  </a:lnTo>
                  <a:lnTo>
                    <a:pt x="1418005" y="33286"/>
                  </a:lnTo>
                  <a:lnTo>
                    <a:pt x="1418145" y="32829"/>
                  </a:lnTo>
                  <a:lnTo>
                    <a:pt x="1418285" y="32308"/>
                  </a:lnTo>
                  <a:close/>
                </a:path>
                <a:path w="1713865" h="3289300">
                  <a:moveTo>
                    <a:pt x="1420774" y="48818"/>
                  </a:moveTo>
                  <a:lnTo>
                    <a:pt x="1420469" y="50076"/>
                  </a:lnTo>
                  <a:lnTo>
                    <a:pt x="1420609" y="49568"/>
                  </a:lnTo>
                  <a:lnTo>
                    <a:pt x="1420698" y="49187"/>
                  </a:lnTo>
                  <a:lnTo>
                    <a:pt x="1420774" y="48844"/>
                  </a:lnTo>
                  <a:close/>
                </a:path>
                <a:path w="1713865" h="3289300">
                  <a:moveTo>
                    <a:pt x="1422412" y="52324"/>
                  </a:moveTo>
                  <a:lnTo>
                    <a:pt x="1422323" y="51689"/>
                  </a:lnTo>
                  <a:lnTo>
                    <a:pt x="1422234" y="51460"/>
                  </a:lnTo>
                  <a:lnTo>
                    <a:pt x="1421879" y="52959"/>
                  </a:lnTo>
                  <a:lnTo>
                    <a:pt x="1422412" y="52324"/>
                  </a:lnTo>
                  <a:close/>
                </a:path>
                <a:path w="1713865" h="3289300">
                  <a:moveTo>
                    <a:pt x="1422488" y="50419"/>
                  </a:moveTo>
                  <a:lnTo>
                    <a:pt x="1422247" y="50800"/>
                  </a:lnTo>
                  <a:lnTo>
                    <a:pt x="1422234" y="51460"/>
                  </a:lnTo>
                  <a:lnTo>
                    <a:pt x="1422488" y="50419"/>
                  </a:lnTo>
                  <a:close/>
                </a:path>
                <a:path w="1713865" h="3289300">
                  <a:moveTo>
                    <a:pt x="1422781" y="34163"/>
                  </a:moveTo>
                  <a:lnTo>
                    <a:pt x="1422704" y="34023"/>
                  </a:lnTo>
                  <a:lnTo>
                    <a:pt x="1422057" y="36893"/>
                  </a:lnTo>
                  <a:lnTo>
                    <a:pt x="1421739" y="38138"/>
                  </a:lnTo>
                  <a:lnTo>
                    <a:pt x="1422057" y="36957"/>
                  </a:lnTo>
                  <a:lnTo>
                    <a:pt x="1422260" y="36410"/>
                  </a:lnTo>
                  <a:lnTo>
                    <a:pt x="1422400" y="36207"/>
                  </a:lnTo>
                  <a:lnTo>
                    <a:pt x="1422527" y="35661"/>
                  </a:lnTo>
                  <a:lnTo>
                    <a:pt x="1422654" y="35013"/>
                  </a:lnTo>
                  <a:lnTo>
                    <a:pt x="1422781" y="34163"/>
                  </a:lnTo>
                  <a:close/>
                </a:path>
                <a:path w="1713865" h="3289300">
                  <a:moveTo>
                    <a:pt x="1423746" y="35344"/>
                  </a:moveTo>
                  <a:lnTo>
                    <a:pt x="1423555" y="34163"/>
                  </a:lnTo>
                  <a:lnTo>
                    <a:pt x="1423720" y="33528"/>
                  </a:lnTo>
                  <a:lnTo>
                    <a:pt x="1423238" y="34493"/>
                  </a:lnTo>
                  <a:lnTo>
                    <a:pt x="1423123" y="34734"/>
                  </a:lnTo>
                  <a:lnTo>
                    <a:pt x="1423225" y="35775"/>
                  </a:lnTo>
                  <a:lnTo>
                    <a:pt x="1423746" y="35344"/>
                  </a:lnTo>
                  <a:close/>
                </a:path>
                <a:path w="1713865" h="3289300">
                  <a:moveTo>
                    <a:pt x="1424533" y="40640"/>
                  </a:moveTo>
                  <a:lnTo>
                    <a:pt x="1424012" y="40881"/>
                  </a:lnTo>
                  <a:lnTo>
                    <a:pt x="1423835" y="41795"/>
                  </a:lnTo>
                  <a:lnTo>
                    <a:pt x="1424533" y="40640"/>
                  </a:lnTo>
                  <a:close/>
                </a:path>
                <a:path w="1713865" h="3289300">
                  <a:moveTo>
                    <a:pt x="1425905" y="38354"/>
                  </a:moveTo>
                  <a:lnTo>
                    <a:pt x="1425257" y="37896"/>
                  </a:lnTo>
                  <a:lnTo>
                    <a:pt x="1425854" y="38887"/>
                  </a:lnTo>
                  <a:lnTo>
                    <a:pt x="1425905" y="38354"/>
                  </a:lnTo>
                  <a:close/>
                </a:path>
                <a:path w="1713865" h="3289300">
                  <a:moveTo>
                    <a:pt x="1426197" y="36169"/>
                  </a:moveTo>
                  <a:lnTo>
                    <a:pt x="1425905" y="38354"/>
                  </a:lnTo>
                  <a:lnTo>
                    <a:pt x="1426171" y="38557"/>
                  </a:lnTo>
                  <a:lnTo>
                    <a:pt x="1426197" y="36169"/>
                  </a:lnTo>
                  <a:close/>
                </a:path>
                <a:path w="1713865" h="3289300">
                  <a:moveTo>
                    <a:pt x="1426502" y="36017"/>
                  </a:moveTo>
                  <a:lnTo>
                    <a:pt x="1426235" y="32499"/>
                  </a:lnTo>
                  <a:lnTo>
                    <a:pt x="1426197" y="36169"/>
                  </a:lnTo>
                  <a:lnTo>
                    <a:pt x="1426502" y="36017"/>
                  </a:lnTo>
                  <a:close/>
                </a:path>
                <a:path w="1713865" h="3289300">
                  <a:moveTo>
                    <a:pt x="1426781" y="53479"/>
                  </a:moveTo>
                  <a:lnTo>
                    <a:pt x="1426641" y="53682"/>
                  </a:lnTo>
                  <a:lnTo>
                    <a:pt x="1426603" y="54063"/>
                  </a:lnTo>
                  <a:lnTo>
                    <a:pt x="1426781" y="53479"/>
                  </a:lnTo>
                  <a:close/>
                </a:path>
                <a:path w="1713865" h="3289300">
                  <a:moveTo>
                    <a:pt x="1426946" y="49898"/>
                  </a:moveTo>
                  <a:lnTo>
                    <a:pt x="1426362" y="51612"/>
                  </a:lnTo>
                  <a:lnTo>
                    <a:pt x="1426425" y="53949"/>
                  </a:lnTo>
                  <a:lnTo>
                    <a:pt x="1426641" y="53682"/>
                  </a:lnTo>
                  <a:lnTo>
                    <a:pt x="1426946" y="49898"/>
                  </a:lnTo>
                  <a:close/>
                </a:path>
                <a:path w="1713865" h="3289300">
                  <a:moveTo>
                    <a:pt x="1427086" y="52527"/>
                  </a:moveTo>
                  <a:lnTo>
                    <a:pt x="1426781" y="53479"/>
                  </a:lnTo>
                  <a:lnTo>
                    <a:pt x="1426883" y="53352"/>
                  </a:lnTo>
                  <a:lnTo>
                    <a:pt x="1427086" y="52527"/>
                  </a:lnTo>
                  <a:close/>
                </a:path>
                <a:path w="1713865" h="3289300">
                  <a:moveTo>
                    <a:pt x="1427340" y="51498"/>
                  </a:moveTo>
                  <a:lnTo>
                    <a:pt x="1427086" y="52527"/>
                  </a:lnTo>
                  <a:lnTo>
                    <a:pt x="1427149" y="52324"/>
                  </a:lnTo>
                  <a:lnTo>
                    <a:pt x="1427238" y="51993"/>
                  </a:lnTo>
                  <a:lnTo>
                    <a:pt x="1427340" y="51498"/>
                  </a:lnTo>
                  <a:close/>
                </a:path>
                <a:path w="1713865" h="3289300">
                  <a:moveTo>
                    <a:pt x="1428051" y="52362"/>
                  </a:moveTo>
                  <a:lnTo>
                    <a:pt x="1427899" y="52400"/>
                  </a:lnTo>
                  <a:lnTo>
                    <a:pt x="1428051" y="52362"/>
                  </a:lnTo>
                  <a:close/>
                </a:path>
                <a:path w="1713865" h="3289300">
                  <a:moveTo>
                    <a:pt x="1428445" y="51155"/>
                  </a:moveTo>
                  <a:lnTo>
                    <a:pt x="1428267" y="51879"/>
                  </a:lnTo>
                  <a:lnTo>
                    <a:pt x="1428140" y="52235"/>
                  </a:lnTo>
                  <a:lnTo>
                    <a:pt x="1428051" y="52362"/>
                  </a:lnTo>
                  <a:lnTo>
                    <a:pt x="1428216" y="52247"/>
                  </a:lnTo>
                  <a:lnTo>
                    <a:pt x="1428318" y="51816"/>
                  </a:lnTo>
                  <a:lnTo>
                    <a:pt x="1428419" y="51422"/>
                  </a:lnTo>
                  <a:lnTo>
                    <a:pt x="1428445" y="51155"/>
                  </a:lnTo>
                  <a:close/>
                </a:path>
                <a:path w="1713865" h="3289300">
                  <a:moveTo>
                    <a:pt x="1428496" y="51930"/>
                  </a:moveTo>
                  <a:lnTo>
                    <a:pt x="1428394" y="52070"/>
                  </a:lnTo>
                  <a:lnTo>
                    <a:pt x="1428229" y="52247"/>
                  </a:lnTo>
                  <a:lnTo>
                    <a:pt x="1428178" y="52425"/>
                  </a:lnTo>
                  <a:lnTo>
                    <a:pt x="1428140" y="52590"/>
                  </a:lnTo>
                  <a:lnTo>
                    <a:pt x="1428102" y="52781"/>
                  </a:lnTo>
                  <a:lnTo>
                    <a:pt x="1428216" y="52628"/>
                  </a:lnTo>
                  <a:lnTo>
                    <a:pt x="1428343" y="52324"/>
                  </a:lnTo>
                  <a:lnTo>
                    <a:pt x="1428496" y="51930"/>
                  </a:lnTo>
                  <a:close/>
                </a:path>
                <a:path w="1713865" h="3289300">
                  <a:moveTo>
                    <a:pt x="1429689" y="40513"/>
                  </a:moveTo>
                  <a:lnTo>
                    <a:pt x="1429575" y="40703"/>
                  </a:lnTo>
                  <a:lnTo>
                    <a:pt x="1429689" y="40513"/>
                  </a:lnTo>
                  <a:close/>
                </a:path>
                <a:path w="1713865" h="3289300">
                  <a:moveTo>
                    <a:pt x="1429702" y="48006"/>
                  </a:moveTo>
                  <a:lnTo>
                    <a:pt x="1429550" y="46482"/>
                  </a:lnTo>
                  <a:lnTo>
                    <a:pt x="1429334" y="47752"/>
                  </a:lnTo>
                  <a:lnTo>
                    <a:pt x="1429702" y="48006"/>
                  </a:lnTo>
                  <a:close/>
                </a:path>
                <a:path w="1713865" h="3289300">
                  <a:moveTo>
                    <a:pt x="1430274" y="53162"/>
                  </a:moveTo>
                  <a:lnTo>
                    <a:pt x="1430070" y="53467"/>
                  </a:lnTo>
                  <a:lnTo>
                    <a:pt x="1430159" y="53619"/>
                  </a:lnTo>
                  <a:lnTo>
                    <a:pt x="1430197" y="53416"/>
                  </a:lnTo>
                  <a:lnTo>
                    <a:pt x="1430235" y="53263"/>
                  </a:lnTo>
                  <a:close/>
                </a:path>
                <a:path w="1713865" h="3289300">
                  <a:moveTo>
                    <a:pt x="1430312" y="43434"/>
                  </a:moveTo>
                  <a:lnTo>
                    <a:pt x="1428940" y="46736"/>
                  </a:lnTo>
                  <a:lnTo>
                    <a:pt x="1429042" y="45593"/>
                  </a:lnTo>
                  <a:lnTo>
                    <a:pt x="1429308" y="44069"/>
                  </a:lnTo>
                  <a:lnTo>
                    <a:pt x="1429423" y="43434"/>
                  </a:lnTo>
                  <a:lnTo>
                    <a:pt x="1429537" y="43180"/>
                  </a:lnTo>
                  <a:lnTo>
                    <a:pt x="1429804" y="42799"/>
                  </a:lnTo>
                  <a:lnTo>
                    <a:pt x="1429893" y="40513"/>
                  </a:lnTo>
                  <a:lnTo>
                    <a:pt x="1429181" y="44069"/>
                  </a:lnTo>
                  <a:lnTo>
                    <a:pt x="1429207" y="43434"/>
                  </a:lnTo>
                  <a:lnTo>
                    <a:pt x="1429245" y="42672"/>
                  </a:lnTo>
                  <a:lnTo>
                    <a:pt x="1429270" y="42164"/>
                  </a:lnTo>
                  <a:lnTo>
                    <a:pt x="1429385" y="41148"/>
                  </a:lnTo>
                  <a:lnTo>
                    <a:pt x="1429473" y="40894"/>
                  </a:lnTo>
                  <a:lnTo>
                    <a:pt x="1428775" y="42164"/>
                  </a:lnTo>
                  <a:lnTo>
                    <a:pt x="1429016" y="41363"/>
                  </a:lnTo>
                  <a:lnTo>
                    <a:pt x="1429346" y="39116"/>
                  </a:lnTo>
                  <a:lnTo>
                    <a:pt x="1429473" y="39751"/>
                  </a:lnTo>
                  <a:lnTo>
                    <a:pt x="1429423" y="39116"/>
                  </a:lnTo>
                  <a:lnTo>
                    <a:pt x="1429232" y="37084"/>
                  </a:lnTo>
                  <a:lnTo>
                    <a:pt x="1427568" y="42672"/>
                  </a:lnTo>
                  <a:lnTo>
                    <a:pt x="1427911" y="39674"/>
                  </a:lnTo>
                  <a:lnTo>
                    <a:pt x="1428013" y="39243"/>
                  </a:lnTo>
                  <a:lnTo>
                    <a:pt x="1428064" y="39116"/>
                  </a:lnTo>
                  <a:lnTo>
                    <a:pt x="1426781" y="40322"/>
                  </a:lnTo>
                  <a:lnTo>
                    <a:pt x="1426781" y="40640"/>
                  </a:lnTo>
                  <a:lnTo>
                    <a:pt x="1427137" y="41783"/>
                  </a:lnTo>
                  <a:lnTo>
                    <a:pt x="1427238" y="42418"/>
                  </a:lnTo>
                  <a:lnTo>
                    <a:pt x="1425727" y="45720"/>
                  </a:lnTo>
                  <a:lnTo>
                    <a:pt x="1426019" y="43688"/>
                  </a:lnTo>
                  <a:lnTo>
                    <a:pt x="1426159" y="42672"/>
                  </a:lnTo>
                  <a:lnTo>
                    <a:pt x="1426387" y="41021"/>
                  </a:lnTo>
                  <a:lnTo>
                    <a:pt x="1426819" y="37973"/>
                  </a:lnTo>
                  <a:lnTo>
                    <a:pt x="1426057" y="41021"/>
                  </a:lnTo>
                  <a:lnTo>
                    <a:pt x="1425892" y="40767"/>
                  </a:lnTo>
                  <a:lnTo>
                    <a:pt x="1425219" y="42672"/>
                  </a:lnTo>
                  <a:lnTo>
                    <a:pt x="1425244" y="41389"/>
                  </a:lnTo>
                  <a:lnTo>
                    <a:pt x="1425765" y="40881"/>
                  </a:lnTo>
                  <a:lnTo>
                    <a:pt x="1426108" y="39370"/>
                  </a:lnTo>
                  <a:lnTo>
                    <a:pt x="1425244" y="41376"/>
                  </a:lnTo>
                  <a:lnTo>
                    <a:pt x="1425295" y="39751"/>
                  </a:lnTo>
                  <a:lnTo>
                    <a:pt x="1423479" y="43688"/>
                  </a:lnTo>
                  <a:lnTo>
                    <a:pt x="1423555" y="43307"/>
                  </a:lnTo>
                  <a:lnTo>
                    <a:pt x="1423593" y="43053"/>
                  </a:lnTo>
                  <a:lnTo>
                    <a:pt x="1423771" y="42164"/>
                  </a:lnTo>
                  <a:lnTo>
                    <a:pt x="1423835" y="41795"/>
                  </a:lnTo>
                  <a:lnTo>
                    <a:pt x="1423619" y="42164"/>
                  </a:lnTo>
                  <a:lnTo>
                    <a:pt x="1423733" y="41529"/>
                  </a:lnTo>
                  <a:lnTo>
                    <a:pt x="1423720" y="41021"/>
                  </a:lnTo>
                  <a:lnTo>
                    <a:pt x="1423987" y="40894"/>
                  </a:lnTo>
                  <a:lnTo>
                    <a:pt x="1424406" y="38735"/>
                  </a:lnTo>
                  <a:lnTo>
                    <a:pt x="1424063" y="39878"/>
                  </a:lnTo>
                  <a:lnTo>
                    <a:pt x="1423987" y="40144"/>
                  </a:lnTo>
                  <a:lnTo>
                    <a:pt x="1423936" y="40297"/>
                  </a:lnTo>
                  <a:lnTo>
                    <a:pt x="1424584" y="36830"/>
                  </a:lnTo>
                  <a:lnTo>
                    <a:pt x="1422768" y="43053"/>
                  </a:lnTo>
                  <a:lnTo>
                    <a:pt x="1422781" y="41783"/>
                  </a:lnTo>
                  <a:lnTo>
                    <a:pt x="1422793" y="41275"/>
                  </a:lnTo>
                  <a:lnTo>
                    <a:pt x="1422908" y="40005"/>
                  </a:lnTo>
                  <a:lnTo>
                    <a:pt x="1423543" y="37719"/>
                  </a:lnTo>
                  <a:lnTo>
                    <a:pt x="1423695" y="39243"/>
                  </a:lnTo>
                  <a:lnTo>
                    <a:pt x="1423708" y="37719"/>
                  </a:lnTo>
                  <a:lnTo>
                    <a:pt x="1423720" y="36703"/>
                  </a:lnTo>
                  <a:lnTo>
                    <a:pt x="1422438" y="41275"/>
                  </a:lnTo>
                  <a:lnTo>
                    <a:pt x="1422476" y="40894"/>
                  </a:lnTo>
                  <a:lnTo>
                    <a:pt x="1422996" y="35433"/>
                  </a:lnTo>
                  <a:lnTo>
                    <a:pt x="1422400" y="36322"/>
                  </a:lnTo>
                  <a:lnTo>
                    <a:pt x="1421599" y="40005"/>
                  </a:lnTo>
                  <a:lnTo>
                    <a:pt x="1421384" y="38735"/>
                  </a:lnTo>
                  <a:lnTo>
                    <a:pt x="1421180" y="37592"/>
                  </a:lnTo>
                  <a:lnTo>
                    <a:pt x="1420228" y="38735"/>
                  </a:lnTo>
                  <a:lnTo>
                    <a:pt x="1420393" y="38100"/>
                  </a:lnTo>
                  <a:lnTo>
                    <a:pt x="1420545" y="37465"/>
                  </a:lnTo>
                  <a:lnTo>
                    <a:pt x="1419377" y="36449"/>
                  </a:lnTo>
                  <a:lnTo>
                    <a:pt x="1419148" y="35433"/>
                  </a:lnTo>
                  <a:lnTo>
                    <a:pt x="1419174" y="34290"/>
                  </a:lnTo>
                  <a:lnTo>
                    <a:pt x="1418259" y="38100"/>
                  </a:lnTo>
                  <a:lnTo>
                    <a:pt x="1418107" y="37846"/>
                  </a:lnTo>
                  <a:lnTo>
                    <a:pt x="1417751" y="37211"/>
                  </a:lnTo>
                  <a:lnTo>
                    <a:pt x="1417116" y="37846"/>
                  </a:lnTo>
                  <a:lnTo>
                    <a:pt x="1417485" y="36195"/>
                  </a:lnTo>
                  <a:lnTo>
                    <a:pt x="1417548" y="35941"/>
                  </a:lnTo>
                  <a:lnTo>
                    <a:pt x="1417878" y="34798"/>
                  </a:lnTo>
                  <a:lnTo>
                    <a:pt x="1418348" y="33782"/>
                  </a:lnTo>
                  <a:lnTo>
                    <a:pt x="1417904" y="33782"/>
                  </a:lnTo>
                  <a:lnTo>
                    <a:pt x="1417586" y="34798"/>
                  </a:lnTo>
                  <a:lnTo>
                    <a:pt x="1417256" y="35560"/>
                  </a:lnTo>
                  <a:lnTo>
                    <a:pt x="1416888" y="35941"/>
                  </a:lnTo>
                  <a:lnTo>
                    <a:pt x="1417586" y="33147"/>
                  </a:lnTo>
                  <a:lnTo>
                    <a:pt x="1416951" y="33147"/>
                  </a:lnTo>
                  <a:lnTo>
                    <a:pt x="1415681" y="36195"/>
                  </a:lnTo>
                  <a:lnTo>
                    <a:pt x="1415300" y="34163"/>
                  </a:lnTo>
                  <a:lnTo>
                    <a:pt x="1414767" y="36449"/>
                  </a:lnTo>
                  <a:lnTo>
                    <a:pt x="1414653" y="37465"/>
                  </a:lnTo>
                  <a:lnTo>
                    <a:pt x="1414411" y="41021"/>
                  </a:lnTo>
                  <a:lnTo>
                    <a:pt x="1414284" y="41656"/>
                  </a:lnTo>
                  <a:lnTo>
                    <a:pt x="1413192" y="43180"/>
                  </a:lnTo>
                  <a:lnTo>
                    <a:pt x="1413751" y="40144"/>
                  </a:lnTo>
                  <a:lnTo>
                    <a:pt x="1413776" y="39878"/>
                  </a:lnTo>
                  <a:lnTo>
                    <a:pt x="1413878" y="38938"/>
                  </a:lnTo>
                  <a:lnTo>
                    <a:pt x="1413878" y="38735"/>
                  </a:lnTo>
                  <a:lnTo>
                    <a:pt x="1414005" y="37465"/>
                  </a:lnTo>
                  <a:lnTo>
                    <a:pt x="1414081" y="37084"/>
                  </a:lnTo>
                  <a:lnTo>
                    <a:pt x="1414195" y="36576"/>
                  </a:lnTo>
                  <a:lnTo>
                    <a:pt x="1413852" y="37084"/>
                  </a:lnTo>
                  <a:lnTo>
                    <a:pt x="1414233" y="35560"/>
                  </a:lnTo>
                  <a:lnTo>
                    <a:pt x="1414348" y="35306"/>
                  </a:lnTo>
                  <a:lnTo>
                    <a:pt x="1414297" y="36449"/>
                  </a:lnTo>
                  <a:lnTo>
                    <a:pt x="1414462" y="35902"/>
                  </a:lnTo>
                  <a:lnTo>
                    <a:pt x="1414411" y="36195"/>
                  </a:lnTo>
                  <a:lnTo>
                    <a:pt x="1414068" y="38417"/>
                  </a:lnTo>
                  <a:lnTo>
                    <a:pt x="1414538" y="37084"/>
                  </a:lnTo>
                  <a:lnTo>
                    <a:pt x="1414475" y="35902"/>
                  </a:lnTo>
                  <a:lnTo>
                    <a:pt x="1414424" y="35306"/>
                  </a:lnTo>
                  <a:lnTo>
                    <a:pt x="1414297" y="34798"/>
                  </a:lnTo>
                  <a:lnTo>
                    <a:pt x="1414411" y="32385"/>
                  </a:lnTo>
                  <a:lnTo>
                    <a:pt x="1414195" y="33528"/>
                  </a:lnTo>
                  <a:lnTo>
                    <a:pt x="1413840" y="35052"/>
                  </a:lnTo>
                  <a:lnTo>
                    <a:pt x="1413548" y="35306"/>
                  </a:lnTo>
                  <a:lnTo>
                    <a:pt x="1412913" y="35306"/>
                  </a:lnTo>
                  <a:lnTo>
                    <a:pt x="1413192" y="34544"/>
                  </a:lnTo>
                  <a:lnTo>
                    <a:pt x="1413764" y="33020"/>
                  </a:lnTo>
                  <a:lnTo>
                    <a:pt x="1413725" y="31750"/>
                  </a:lnTo>
                  <a:lnTo>
                    <a:pt x="1413281" y="33020"/>
                  </a:lnTo>
                  <a:lnTo>
                    <a:pt x="1413205" y="31496"/>
                  </a:lnTo>
                  <a:lnTo>
                    <a:pt x="1412557" y="34544"/>
                  </a:lnTo>
                  <a:lnTo>
                    <a:pt x="1412379" y="34544"/>
                  </a:lnTo>
                  <a:lnTo>
                    <a:pt x="1412582" y="33528"/>
                  </a:lnTo>
                  <a:lnTo>
                    <a:pt x="1412760" y="32258"/>
                  </a:lnTo>
                  <a:lnTo>
                    <a:pt x="1412163" y="33528"/>
                  </a:lnTo>
                  <a:lnTo>
                    <a:pt x="1411224" y="32385"/>
                  </a:lnTo>
                  <a:lnTo>
                    <a:pt x="1411033" y="34290"/>
                  </a:lnTo>
                  <a:lnTo>
                    <a:pt x="1410906" y="35941"/>
                  </a:lnTo>
                  <a:lnTo>
                    <a:pt x="1409192" y="38735"/>
                  </a:lnTo>
                  <a:lnTo>
                    <a:pt x="1409192" y="38481"/>
                  </a:lnTo>
                  <a:lnTo>
                    <a:pt x="1409179" y="37719"/>
                  </a:lnTo>
                  <a:lnTo>
                    <a:pt x="1409166" y="37211"/>
                  </a:lnTo>
                  <a:lnTo>
                    <a:pt x="1409128" y="34925"/>
                  </a:lnTo>
                  <a:lnTo>
                    <a:pt x="1409103" y="33782"/>
                  </a:lnTo>
                  <a:lnTo>
                    <a:pt x="1407820" y="34925"/>
                  </a:lnTo>
                  <a:lnTo>
                    <a:pt x="1408036" y="33909"/>
                  </a:lnTo>
                  <a:lnTo>
                    <a:pt x="1407185" y="34925"/>
                  </a:lnTo>
                  <a:lnTo>
                    <a:pt x="1406550" y="34290"/>
                  </a:lnTo>
                  <a:lnTo>
                    <a:pt x="1405661" y="36322"/>
                  </a:lnTo>
                  <a:lnTo>
                    <a:pt x="1405483" y="36322"/>
                  </a:lnTo>
                  <a:lnTo>
                    <a:pt x="1405572" y="35052"/>
                  </a:lnTo>
                  <a:lnTo>
                    <a:pt x="1405699" y="34163"/>
                  </a:lnTo>
                  <a:lnTo>
                    <a:pt x="1405966" y="33274"/>
                  </a:lnTo>
                  <a:lnTo>
                    <a:pt x="1405343" y="33909"/>
                  </a:lnTo>
                  <a:lnTo>
                    <a:pt x="1405051" y="35052"/>
                  </a:lnTo>
                  <a:lnTo>
                    <a:pt x="1404912" y="34290"/>
                  </a:lnTo>
                  <a:lnTo>
                    <a:pt x="1404810" y="33655"/>
                  </a:lnTo>
                  <a:lnTo>
                    <a:pt x="1404861" y="33020"/>
                  </a:lnTo>
                  <a:lnTo>
                    <a:pt x="1405331" y="32004"/>
                  </a:lnTo>
                  <a:lnTo>
                    <a:pt x="1405229" y="31851"/>
                  </a:lnTo>
                  <a:lnTo>
                    <a:pt x="1405369" y="31927"/>
                  </a:lnTo>
                  <a:lnTo>
                    <a:pt x="1405305" y="31546"/>
                  </a:lnTo>
                  <a:lnTo>
                    <a:pt x="1405178" y="31242"/>
                  </a:lnTo>
                  <a:lnTo>
                    <a:pt x="1405280" y="29337"/>
                  </a:lnTo>
                  <a:lnTo>
                    <a:pt x="1404061" y="32004"/>
                  </a:lnTo>
                  <a:lnTo>
                    <a:pt x="1404175" y="31623"/>
                  </a:lnTo>
                  <a:lnTo>
                    <a:pt x="1404747" y="29718"/>
                  </a:lnTo>
                  <a:lnTo>
                    <a:pt x="1404620" y="29171"/>
                  </a:lnTo>
                  <a:lnTo>
                    <a:pt x="1404302" y="28702"/>
                  </a:lnTo>
                  <a:lnTo>
                    <a:pt x="1403845" y="29337"/>
                  </a:lnTo>
                  <a:lnTo>
                    <a:pt x="1403781" y="31318"/>
                  </a:lnTo>
                  <a:lnTo>
                    <a:pt x="1403464" y="31623"/>
                  </a:lnTo>
                  <a:lnTo>
                    <a:pt x="1403096" y="31115"/>
                  </a:lnTo>
                  <a:lnTo>
                    <a:pt x="1403210" y="30226"/>
                  </a:lnTo>
                  <a:lnTo>
                    <a:pt x="1403819" y="27889"/>
                  </a:lnTo>
                  <a:lnTo>
                    <a:pt x="1403705" y="25400"/>
                  </a:lnTo>
                  <a:lnTo>
                    <a:pt x="1403527" y="23241"/>
                  </a:lnTo>
                  <a:lnTo>
                    <a:pt x="1400187" y="34290"/>
                  </a:lnTo>
                  <a:lnTo>
                    <a:pt x="1400378" y="31623"/>
                  </a:lnTo>
                  <a:lnTo>
                    <a:pt x="1400441" y="30734"/>
                  </a:lnTo>
                  <a:lnTo>
                    <a:pt x="1400149" y="31623"/>
                  </a:lnTo>
                  <a:lnTo>
                    <a:pt x="1399794" y="31242"/>
                  </a:lnTo>
                  <a:lnTo>
                    <a:pt x="1399705" y="30861"/>
                  </a:lnTo>
                  <a:lnTo>
                    <a:pt x="1400124" y="26035"/>
                  </a:lnTo>
                  <a:lnTo>
                    <a:pt x="1399959" y="26035"/>
                  </a:lnTo>
                  <a:lnTo>
                    <a:pt x="1399590" y="24003"/>
                  </a:lnTo>
                  <a:lnTo>
                    <a:pt x="1398181" y="30861"/>
                  </a:lnTo>
                  <a:lnTo>
                    <a:pt x="1397647" y="29337"/>
                  </a:lnTo>
                  <a:lnTo>
                    <a:pt x="1397482" y="30734"/>
                  </a:lnTo>
                  <a:lnTo>
                    <a:pt x="1396911" y="33909"/>
                  </a:lnTo>
                  <a:lnTo>
                    <a:pt x="1396060" y="34925"/>
                  </a:lnTo>
                  <a:lnTo>
                    <a:pt x="1395691" y="34417"/>
                  </a:lnTo>
                  <a:lnTo>
                    <a:pt x="1395806" y="33147"/>
                  </a:lnTo>
                  <a:lnTo>
                    <a:pt x="1396085" y="31623"/>
                  </a:lnTo>
                  <a:lnTo>
                    <a:pt x="1396238" y="30861"/>
                  </a:lnTo>
                  <a:lnTo>
                    <a:pt x="1396441" y="29718"/>
                  </a:lnTo>
                  <a:lnTo>
                    <a:pt x="1397012" y="28702"/>
                  </a:lnTo>
                  <a:lnTo>
                    <a:pt x="1397165" y="28702"/>
                  </a:lnTo>
                  <a:lnTo>
                    <a:pt x="1397063" y="29425"/>
                  </a:lnTo>
                  <a:lnTo>
                    <a:pt x="1397596" y="28702"/>
                  </a:lnTo>
                  <a:lnTo>
                    <a:pt x="1397698" y="28448"/>
                  </a:lnTo>
                  <a:lnTo>
                    <a:pt x="1397736" y="27305"/>
                  </a:lnTo>
                  <a:lnTo>
                    <a:pt x="1397406" y="28448"/>
                  </a:lnTo>
                  <a:lnTo>
                    <a:pt x="1397406" y="28321"/>
                  </a:lnTo>
                  <a:lnTo>
                    <a:pt x="1397406" y="27813"/>
                  </a:lnTo>
                  <a:lnTo>
                    <a:pt x="1397393" y="27178"/>
                  </a:lnTo>
                  <a:lnTo>
                    <a:pt x="1396657" y="27178"/>
                  </a:lnTo>
                  <a:lnTo>
                    <a:pt x="1396771" y="27813"/>
                  </a:lnTo>
                  <a:lnTo>
                    <a:pt x="1396631" y="27038"/>
                  </a:lnTo>
                  <a:lnTo>
                    <a:pt x="1396644" y="27343"/>
                  </a:lnTo>
                  <a:lnTo>
                    <a:pt x="1396568" y="26924"/>
                  </a:lnTo>
                  <a:lnTo>
                    <a:pt x="1396428" y="25908"/>
                  </a:lnTo>
                  <a:lnTo>
                    <a:pt x="1395653" y="27559"/>
                  </a:lnTo>
                  <a:lnTo>
                    <a:pt x="1395158" y="26162"/>
                  </a:lnTo>
                  <a:lnTo>
                    <a:pt x="1395069" y="27432"/>
                  </a:lnTo>
                  <a:lnTo>
                    <a:pt x="1394942" y="28321"/>
                  </a:lnTo>
                  <a:lnTo>
                    <a:pt x="1394079" y="26581"/>
                  </a:lnTo>
                  <a:lnTo>
                    <a:pt x="1393977" y="28067"/>
                  </a:lnTo>
                  <a:lnTo>
                    <a:pt x="1393863" y="30480"/>
                  </a:lnTo>
                  <a:lnTo>
                    <a:pt x="1393012" y="30861"/>
                  </a:lnTo>
                  <a:lnTo>
                    <a:pt x="1392986" y="29210"/>
                  </a:lnTo>
                  <a:lnTo>
                    <a:pt x="1393101" y="28702"/>
                  </a:lnTo>
                  <a:lnTo>
                    <a:pt x="1393393" y="28067"/>
                  </a:lnTo>
                  <a:lnTo>
                    <a:pt x="1393507" y="27813"/>
                  </a:lnTo>
                  <a:lnTo>
                    <a:pt x="1393977" y="26797"/>
                  </a:lnTo>
                  <a:lnTo>
                    <a:pt x="1394053" y="26593"/>
                  </a:lnTo>
                  <a:lnTo>
                    <a:pt x="1393024" y="27813"/>
                  </a:lnTo>
                  <a:lnTo>
                    <a:pt x="1392910" y="27038"/>
                  </a:lnTo>
                  <a:lnTo>
                    <a:pt x="1393024" y="26047"/>
                  </a:lnTo>
                  <a:lnTo>
                    <a:pt x="1393088" y="25908"/>
                  </a:lnTo>
                  <a:lnTo>
                    <a:pt x="1394002" y="23622"/>
                  </a:lnTo>
                  <a:lnTo>
                    <a:pt x="1392834" y="25908"/>
                  </a:lnTo>
                  <a:lnTo>
                    <a:pt x="1392974" y="23368"/>
                  </a:lnTo>
                  <a:lnTo>
                    <a:pt x="1392885" y="21539"/>
                  </a:lnTo>
                  <a:lnTo>
                    <a:pt x="1393012" y="20955"/>
                  </a:lnTo>
                  <a:lnTo>
                    <a:pt x="1393329" y="20447"/>
                  </a:lnTo>
                  <a:lnTo>
                    <a:pt x="1392986" y="20955"/>
                  </a:lnTo>
                  <a:lnTo>
                    <a:pt x="1392643" y="20955"/>
                  </a:lnTo>
                  <a:lnTo>
                    <a:pt x="1392326" y="23368"/>
                  </a:lnTo>
                  <a:lnTo>
                    <a:pt x="1392212" y="22860"/>
                  </a:lnTo>
                  <a:lnTo>
                    <a:pt x="1392047" y="22860"/>
                  </a:lnTo>
                  <a:lnTo>
                    <a:pt x="1392250" y="21844"/>
                  </a:lnTo>
                  <a:lnTo>
                    <a:pt x="1391742" y="23241"/>
                  </a:lnTo>
                  <a:lnTo>
                    <a:pt x="1391513" y="26035"/>
                  </a:lnTo>
                  <a:lnTo>
                    <a:pt x="1390675" y="28067"/>
                  </a:lnTo>
                  <a:lnTo>
                    <a:pt x="1390586" y="26809"/>
                  </a:lnTo>
                  <a:lnTo>
                    <a:pt x="1389545" y="29210"/>
                  </a:lnTo>
                  <a:lnTo>
                    <a:pt x="1389570" y="29083"/>
                  </a:lnTo>
                  <a:lnTo>
                    <a:pt x="1389976" y="26797"/>
                  </a:lnTo>
                  <a:lnTo>
                    <a:pt x="1390129" y="25908"/>
                  </a:lnTo>
                  <a:lnTo>
                    <a:pt x="1390586" y="26809"/>
                  </a:lnTo>
                  <a:lnTo>
                    <a:pt x="1390650" y="26670"/>
                  </a:lnTo>
                  <a:lnTo>
                    <a:pt x="1390777" y="27178"/>
                  </a:lnTo>
                  <a:lnTo>
                    <a:pt x="1390777" y="26670"/>
                  </a:lnTo>
                  <a:lnTo>
                    <a:pt x="1390764" y="25908"/>
                  </a:lnTo>
                  <a:lnTo>
                    <a:pt x="1390764" y="25781"/>
                  </a:lnTo>
                  <a:lnTo>
                    <a:pt x="1390751" y="24892"/>
                  </a:lnTo>
                  <a:lnTo>
                    <a:pt x="1390726" y="22606"/>
                  </a:lnTo>
                  <a:lnTo>
                    <a:pt x="1391005" y="22479"/>
                  </a:lnTo>
                  <a:lnTo>
                    <a:pt x="1391107" y="21717"/>
                  </a:lnTo>
                  <a:lnTo>
                    <a:pt x="1391208" y="21539"/>
                  </a:lnTo>
                  <a:lnTo>
                    <a:pt x="1391094" y="18161"/>
                  </a:lnTo>
                  <a:lnTo>
                    <a:pt x="1390167" y="24892"/>
                  </a:lnTo>
                  <a:lnTo>
                    <a:pt x="1389316" y="24638"/>
                  </a:lnTo>
                  <a:lnTo>
                    <a:pt x="1389735" y="23088"/>
                  </a:lnTo>
                  <a:lnTo>
                    <a:pt x="1389824" y="22059"/>
                  </a:lnTo>
                  <a:lnTo>
                    <a:pt x="1389138" y="24485"/>
                  </a:lnTo>
                  <a:lnTo>
                    <a:pt x="1388529" y="25781"/>
                  </a:lnTo>
                  <a:lnTo>
                    <a:pt x="1388262" y="24257"/>
                  </a:lnTo>
                  <a:lnTo>
                    <a:pt x="1387690" y="26797"/>
                  </a:lnTo>
                  <a:lnTo>
                    <a:pt x="1387436" y="26543"/>
                  </a:lnTo>
                  <a:lnTo>
                    <a:pt x="1387551" y="27559"/>
                  </a:lnTo>
                  <a:lnTo>
                    <a:pt x="1387119" y="29083"/>
                  </a:lnTo>
                  <a:lnTo>
                    <a:pt x="1386890" y="28829"/>
                  </a:lnTo>
                  <a:lnTo>
                    <a:pt x="1386446" y="29159"/>
                  </a:lnTo>
                  <a:lnTo>
                    <a:pt x="1385836" y="30861"/>
                  </a:lnTo>
                  <a:lnTo>
                    <a:pt x="1386001" y="29591"/>
                  </a:lnTo>
                  <a:lnTo>
                    <a:pt x="1386420" y="26162"/>
                  </a:lnTo>
                  <a:lnTo>
                    <a:pt x="1386662" y="24257"/>
                  </a:lnTo>
                  <a:lnTo>
                    <a:pt x="1385608" y="26162"/>
                  </a:lnTo>
                  <a:lnTo>
                    <a:pt x="1385595" y="25781"/>
                  </a:lnTo>
                  <a:lnTo>
                    <a:pt x="1385722" y="24485"/>
                  </a:lnTo>
                  <a:lnTo>
                    <a:pt x="1385989" y="23749"/>
                  </a:lnTo>
                  <a:lnTo>
                    <a:pt x="1386268" y="22987"/>
                  </a:lnTo>
                  <a:lnTo>
                    <a:pt x="1386230" y="21971"/>
                  </a:lnTo>
                  <a:lnTo>
                    <a:pt x="1385252" y="23774"/>
                  </a:lnTo>
                  <a:lnTo>
                    <a:pt x="1384922" y="24574"/>
                  </a:lnTo>
                  <a:lnTo>
                    <a:pt x="1384922" y="26416"/>
                  </a:lnTo>
                  <a:lnTo>
                    <a:pt x="1384312" y="27889"/>
                  </a:lnTo>
                  <a:lnTo>
                    <a:pt x="1384096" y="29591"/>
                  </a:lnTo>
                  <a:lnTo>
                    <a:pt x="1384198" y="28194"/>
                  </a:lnTo>
                  <a:lnTo>
                    <a:pt x="1384287" y="27305"/>
                  </a:lnTo>
                  <a:lnTo>
                    <a:pt x="1384312" y="26924"/>
                  </a:lnTo>
                  <a:lnTo>
                    <a:pt x="1384388" y="25908"/>
                  </a:lnTo>
                  <a:lnTo>
                    <a:pt x="1384312" y="26924"/>
                  </a:lnTo>
                  <a:lnTo>
                    <a:pt x="1384795" y="25908"/>
                  </a:lnTo>
                  <a:lnTo>
                    <a:pt x="1384858" y="25781"/>
                  </a:lnTo>
                  <a:lnTo>
                    <a:pt x="1384922" y="26416"/>
                  </a:lnTo>
                  <a:lnTo>
                    <a:pt x="1384922" y="24574"/>
                  </a:lnTo>
                  <a:lnTo>
                    <a:pt x="1383779" y="27178"/>
                  </a:lnTo>
                  <a:lnTo>
                    <a:pt x="1383995" y="27254"/>
                  </a:lnTo>
                  <a:lnTo>
                    <a:pt x="1382687" y="31623"/>
                  </a:lnTo>
                  <a:lnTo>
                    <a:pt x="1382674" y="30988"/>
                  </a:lnTo>
                  <a:lnTo>
                    <a:pt x="1382674" y="30226"/>
                  </a:lnTo>
                  <a:lnTo>
                    <a:pt x="1382674" y="29718"/>
                  </a:lnTo>
                  <a:lnTo>
                    <a:pt x="1382661" y="29337"/>
                  </a:lnTo>
                  <a:lnTo>
                    <a:pt x="1382750" y="28575"/>
                  </a:lnTo>
                  <a:lnTo>
                    <a:pt x="1382991" y="27432"/>
                  </a:lnTo>
                  <a:lnTo>
                    <a:pt x="1383372" y="25654"/>
                  </a:lnTo>
                  <a:lnTo>
                    <a:pt x="1383855" y="23368"/>
                  </a:lnTo>
                  <a:lnTo>
                    <a:pt x="1383728" y="20447"/>
                  </a:lnTo>
                  <a:lnTo>
                    <a:pt x="1383690" y="20066"/>
                  </a:lnTo>
                  <a:lnTo>
                    <a:pt x="1381810" y="25654"/>
                  </a:lnTo>
                  <a:lnTo>
                    <a:pt x="1381036" y="24003"/>
                  </a:lnTo>
                  <a:lnTo>
                    <a:pt x="1381099" y="25273"/>
                  </a:lnTo>
                  <a:lnTo>
                    <a:pt x="1380502" y="27432"/>
                  </a:lnTo>
                  <a:lnTo>
                    <a:pt x="1380464" y="26162"/>
                  </a:lnTo>
                  <a:lnTo>
                    <a:pt x="1380426" y="25273"/>
                  </a:lnTo>
                  <a:lnTo>
                    <a:pt x="1379867" y="26162"/>
                  </a:lnTo>
                  <a:lnTo>
                    <a:pt x="1379956" y="25781"/>
                  </a:lnTo>
                  <a:lnTo>
                    <a:pt x="1380299" y="24257"/>
                  </a:lnTo>
                  <a:lnTo>
                    <a:pt x="1380286" y="23622"/>
                  </a:lnTo>
                  <a:lnTo>
                    <a:pt x="1380375" y="22098"/>
                  </a:lnTo>
                  <a:lnTo>
                    <a:pt x="1380083" y="23622"/>
                  </a:lnTo>
                  <a:lnTo>
                    <a:pt x="1379601" y="21844"/>
                  </a:lnTo>
                  <a:lnTo>
                    <a:pt x="1378661" y="25781"/>
                  </a:lnTo>
                  <a:lnTo>
                    <a:pt x="1378546" y="22606"/>
                  </a:lnTo>
                  <a:lnTo>
                    <a:pt x="1378089" y="21717"/>
                  </a:lnTo>
                  <a:lnTo>
                    <a:pt x="1376514" y="28575"/>
                  </a:lnTo>
                  <a:lnTo>
                    <a:pt x="1375918" y="27813"/>
                  </a:lnTo>
                  <a:lnTo>
                    <a:pt x="1376032" y="27051"/>
                  </a:lnTo>
                  <a:lnTo>
                    <a:pt x="1376375" y="26035"/>
                  </a:lnTo>
                  <a:lnTo>
                    <a:pt x="1376476" y="25717"/>
                  </a:lnTo>
                  <a:lnTo>
                    <a:pt x="1376603" y="23774"/>
                  </a:lnTo>
                  <a:lnTo>
                    <a:pt x="1376781" y="23495"/>
                  </a:lnTo>
                  <a:lnTo>
                    <a:pt x="1377353" y="22606"/>
                  </a:lnTo>
                  <a:lnTo>
                    <a:pt x="1377073" y="22479"/>
                  </a:lnTo>
                  <a:lnTo>
                    <a:pt x="1376908" y="22098"/>
                  </a:lnTo>
                  <a:lnTo>
                    <a:pt x="1376603" y="23495"/>
                  </a:lnTo>
                  <a:lnTo>
                    <a:pt x="1376705" y="22225"/>
                  </a:lnTo>
                  <a:lnTo>
                    <a:pt x="1375244" y="26035"/>
                  </a:lnTo>
                  <a:lnTo>
                    <a:pt x="1375384" y="24130"/>
                  </a:lnTo>
                  <a:lnTo>
                    <a:pt x="1375130" y="24765"/>
                  </a:lnTo>
                  <a:lnTo>
                    <a:pt x="1375041" y="25019"/>
                  </a:lnTo>
                  <a:lnTo>
                    <a:pt x="1374597" y="27051"/>
                  </a:lnTo>
                  <a:lnTo>
                    <a:pt x="1374305" y="26797"/>
                  </a:lnTo>
                  <a:lnTo>
                    <a:pt x="1373759" y="27038"/>
                  </a:lnTo>
                  <a:lnTo>
                    <a:pt x="1373670" y="27813"/>
                  </a:lnTo>
                  <a:lnTo>
                    <a:pt x="1373543" y="29337"/>
                  </a:lnTo>
                  <a:lnTo>
                    <a:pt x="1374000" y="22860"/>
                  </a:lnTo>
                  <a:lnTo>
                    <a:pt x="1371015" y="29337"/>
                  </a:lnTo>
                  <a:lnTo>
                    <a:pt x="1371333" y="24765"/>
                  </a:lnTo>
                  <a:lnTo>
                    <a:pt x="1371409" y="23749"/>
                  </a:lnTo>
                  <a:lnTo>
                    <a:pt x="1370660" y="24257"/>
                  </a:lnTo>
                  <a:lnTo>
                    <a:pt x="1369771" y="24765"/>
                  </a:lnTo>
                  <a:lnTo>
                    <a:pt x="1369174" y="24765"/>
                  </a:lnTo>
                  <a:lnTo>
                    <a:pt x="1369301" y="24384"/>
                  </a:lnTo>
                  <a:lnTo>
                    <a:pt x="1369402" y="23787"/>
                  </a:lnTo>
                  <a:lnTo>
                    <a:pt x="1369466" y="24003"/>
                  </a:lnTo>
                  <a:lnTo>
                    <a:pt x="1369415" y="23749"/>
                  </a:lnTo>
                  <a:lnTo>
                    <a:pt x="1369085" y="21971"/>
                  </a:lnTo>
                  <a:lnTo>
                    <a:pt x="1367751" y="29718"/>
                  </a:lnTo>
                  <a:lnTo>
                    <a:pt x="1367586" y="28829"/>
                  </a:lnTo>
                  <a:lnTo>
                    <a:pt x="1367497" y="28321"/>
                  </a:lnTo>
                  <a:lnTo>
                    <a:pt x="1367370" y="27686"/>
                  </a:lnTo>
                  <a:lnTo>
                    <a:pt x="1367332" y="27305"/>
                  </a:lnTo>
                  <a:lnTo>
                    <a:pt x="1367485" y="25146"/>
                  </a:lnTo>
                  <a:lnTo>
                    <a:pt x="1367561" y="24130"/>
                  </a:lnTo>
                  <a:lnTo>
                    <a:pt x="1368158" y="25781"/>
                  </a:lnTo>
                  <a:lnTo>
                    <a:pt x="1368209" y="24130"/>
                  </a:lnTo>
                  <a:lnTo>
                    <a:pt x="1369428" y="17780"/>
                  </a:lnTo>
                  <a:lnTo>
                    <a:pt x="1366901" y="25146"/>
                  </a:lnTo>
                  <a:lnTo>
                    <a:pt x="1367015" y="23114"/>
                  </a:lnTo>
                  <a:lnTo>
                    <a:pt x="1367129" y="21209"/>
                  </a:lnTo>
                  <a:lnTo>
                    <a:pt x="1367282" y="20955"/>
                  </a:lnTo>
                  <a:lnTo>
                    <a:pt x="1367370" y="18415"/>
                  </a:lnTo>
                  <a:lnTo>
                    <a:pt x="1365707" y="23114"/>
                  </a:lnTo>
                  <a:lnTo>
                    <a:pt x="1365199" y="22606"/>
                  </a:lnTo>
                  <a:lnTo>
                    <a:pt x="1365288" y="21463"/>
                  </a:lnTo>
                  <a:lnTo>
                    <a:pt x="1364081" y="24765"/>
                  </a:lnTo>
                  <a:lnTo>
                    <a:pt x="1362722" y="25781"/>
                  </a:lnTo>
                  <a:lnTo>
                    <a:pt x="1362278" y="26149"/>
                  </a:lnTo>
                  <a:lnTo>
                    <a:pt x="1362176" y="26809"/>
                  </a:lnTo>
                  <a:lnTo>
                    <a:pt x="1361414" y="27305"/>
                  </a:lnTo>
                  <a:lnTo>
                    <a:pt x="1361465" y="23749"/>
                  </a:lnTo>
                  <a:lnTo>
                    <a:pt x="1361846" y="21717"/>
                  </a:lnTo>
                  <a:lnTo>
                    <a:pt x="1362481" y="21717"/>
                  </a:lnTo>
                  <a:lnTo>
                    <a:pt x="1362506" y="21590"/>
                  </a:lnTo>
                  <a:lnTo>
                    <a:pt x="1362951" y="17907"/>
                  </a:lnTo>
                  <a:lnTo>
                    <a:pt x="1361681" y="21590"/>
                  </a:lnTo>
                  <a:lnTo>
                    <a:pt x="1361579" y="21209"/>
                  </a:lnTo>
                  <a:lnTo>
                    <a:pt x="1361694" y="20091"/>
                  </a:lnTo>
                  <a:lnTo>
                    <a:pt x="1361884" y="19304"/>
                  </a:lnTo>
                  <a:lnTo>
                    <a:pt x="1360906" y="19659"/>
                  </a:lnTo>
                  <a:lnTo>
                    <a:pt x="1360805" y="19939"/>
                  </a:lnTo>
                  <a:lnTo>
                    <a:pt x="1359979" y="23749"/>
                  </a:lnTo>
                  <a:lnTo>
                    <a:pt x="1359065" y="23241"/>
                  </a:lnTo>
                  <a:lnTo>
                    <a:pt x="1358861" y="24485"/>
                  </a:lnTo>
                  <a:lnTo>
                    <a:pt x="1357528" y="28321"/>
                  </a:lnTo>
                  <a:lnTo>
                    <a:pt x="1357782" y="27178"/>
                  </a:lnTo>
                  <a:lnTo>
                    <a:pt x="1357896" y="26670"/>
                  </a:lnTo>
                  <a:lnTo>
                    <a:pt x="1358011" y="26162"/>
                  </a:lnTo>
                  <a:lnTo>
                    <a:pt x="1358239" y="25146"/>
                  </a:lnTo>
                  <a:lnTo>
                    <a:pt x="1358303" y="24892"/>
                  </a:lnTo>
                  <a:lnTo>
                    <a:pt x="1358925" y="22098"/>
                  </a:lnTo>
                  <a:lnTo>
                    <a:pt x="1357769" y="24892"/>
                  </a:lnTo>
                  <a:lnTo>
                    <a:pt x="1358455" y="20828"/>
                  </a:lnTo>
                  <a:lnTo>
                    <a:pt x="1356385" y="24511"/>
                  </a:lnTo>
                  <a:lnTo>
                    <a:pt x="1355585" y="25146"/>
                  </a:lnTo>
                  <a:lnTo>
                    <a:pt x="1355636" y="25019"/>
                  </a:lnTo>
                  <a:lnTo>
                    <a:pt x="1356067" y="23736"/>
                  </a:lnTo>
                  <a:lnTo>
                    <a:pt x="1355242" y="25019"/>
                  </a:lnTo>
                  <a:lnTo>
                    <a:pt x="1354556" y="24765"/>
                  </a:lnTo>
                  <a:lnTo>
                    <a:pt x="1354848" y="23495"/>
                  </a:lnTo>
                  <a:lnTo>
                    <a:pt x="1355077" y="22479"/>
                  </a:lnTo>
                  <a:lnTo>
                    <a:pt x="1356334" y="17018"/>
                  </a:lnTo>
                  <a:lnTo>
                    <a:pt x="1353146" y="22479"/>
                  </a:lnTo>
                  <a:lnTo>
                    <a:pt x="1353210" y="21971"/>
                  </a:lnTo>
                  <a:lnTo>
                    <a:pt x="1353350" y="20828"/>
                  </a:lnTo>
                  <a:lnTo>
                    <a:pt x="1353591" y="18923"/>
                  </a:lnTo>
                  <a:lnTo>
                    <a:pt x="1353921" y="16256"/>
                  </a:lnTo>
                  <a:lnTo>
                    <a:pt x="1352067" y="18923"/>
                  </a:lnTo>
                  <a:lnTo>
                    <a:pt x="1351724" y="14478"/>
                  </a:lnTo>
                  <a:lnTo>
                    <a:pt x="1350175" y="14605"/>
                  </a:lnTo>
                  <a:lnTo>
                    <a:pt x="1349400" y="20828"/>
                  </a:lnTo>
                  <a:lnTo>
                    <a:pt x="1349717" y="14732"/>
                  </a:lnTo>
                  <a:lnTo>
                    <a:pt x="1349514" y="15709"/>
                  </a:lnTo>
                  <a:lnTo>
                    <a:pt x="1349375" y="14541"/>
                  </a:lnTo>
                  <a:lnTo>
                    <a:pt x="1349298" y="16802"/>
                  </a:lnTo>
                  <a:lnTo>
                    <a:pt x="1348473" y="20955"/>
                  </a:lnTo>
                  <a:lnTo>
                    <a:pt x="1348054" y="21336"/>
                  </a:lnTo>
                  <a:lnTo>
                    <a:pt x="1348003" y="20688"/>
                  </a:lnTo>
                  <a:lnTo>
                    <a:pt x="1348181" y="19558"/>
                  </a:lnTo>
                  <a:lnTo>
                    <a:pt x="1349197" y="17246"/>
                  </a:lnTo>
                  <a:lnTo>
                    <a:pt x="1347901" y="17691"/>
                  </a:lnTo>
                  <a:lnTo>
                    <a:pt x="1347965" y="20193"/>
                  </a:lnTo>
                  <a:lnTo>
                    <a:pt x="1347914" y="19177"/>
                  </a:lnTo>
                  <a:lnTo>
                    <a:pt x="1347876" y="18669"/>
                  </a:lnTo>
                  <a:lnTo>
                    <a:pt x="1347838" y="17907"/>
                  </a:lnTo>
                  <a:lnTo>
                    <a:pt x="1347927" y="14986"/>
                  </a:lnTo>
                  <a:lnTo>
                    <a:pt x="1348397" y="15494"/>
                  </a:lnTo>
                  <a:lnTo>
                    <a:pt x="1348486" y="14986"/>
                  </a:lnTo>
                  <a:lnTo>
                    <a:pt x="1348651" y="14097"/>
                  </a:lnTo>
                  <a:lnTo>
                    <a:pt x="1348016" y="13462"/>
                  </a:lnTo>
                  <a:lnTo>
                    <a:pt x="1348295" y="12827"/>
                  </a:lnTo>
                  <a:lnTo>
                    <a:pt x="1348854" y="11557"/>
                  </a:lnTo>
                  <a:lnTo>
                    <a:pt x="1348765" y="9652"/>
                  </a:lnTo>
                  <a:lnTo>
                    <a:pt x="1348447" y="11684"/>
                  </a:lnTo>
                  <a:lnTo>
                    <a:pt x="1348320" y="12065"/>
                  </a:lnTo>
                  <a:lnTo>
                    <a:pt x="1347838" y="12827"/>
                  </a:lnTo>
                  <a:lnTo>
                    <a:pt x="1347597" y="11811"/>
                  </a:lnTo>
                  <a:lnTo>
                    <a:pt x="1347508" y="14986"/>
                  </a:lnTo>
                  <a:lnTo>
                    <a:pt x="1345844" y="17907"/>
                  </a:lnTo>
                  <a:lnTo>
                    <a:pt x="1346073" y="16891"/>
                  </a:lnTo>
                  <a:lnTo>
                    <a:pt x="1346504" y="14986"/>
                  </a:lnTo>
                  <a:lnTo>
                    <a:pt x="1347089" y="12446"/>
                  </a:lnTo>
                  <a:lnTo>
                    <a:pt x="1347800" y="9398"/>
                  </a:lnTo>
                  <a:lnTo>
                    <a:pt x="1346060" y="12446"/>
                  </a:lnTo>
                  <a:lnTo>
                    <a:pt x="1346352" y="11684"/>
                  </a:lnTo>
                  <a:lnTo>
                    <a:pt x="1346796" y="10541"/>
                  </a:lnTo>
                  <a:lnTo>
                    <a:pt x="1346022" y="11684"/>
                  </a:lnTo>
                  <a:lnTo>
                    <a:pt x="1344841" y="10160"/>
                  </a:lnTo>
                  <a:lnTo>
                    <a:pt x="1343253" y="14986"/>
                  </a:lnTo>
                  <a:lnTo>
                    <a:pt x="1343558" y="12573"/>
                  </a:lnTo>
                  <a:lnTo>
                    <a:pt x="1343875" y="12192"/>
                  </a:lnTo>
                  <a:lnTo>
                    <a:pt x="1342771" y="11176"/>
                  </a:lnTo>
                  <a:lnTo>
                    <a:pt x="1339913" y="16891"/>
                  </a:lnTo>
                  <a:lnTo>
                    <a:pt x="1339850" y="16256"/>
                  </a:lnTo>
                  <a:lnTo>
                    <a:pt x="1339710" y="14859"/>
                  </a:lnTo>
                  <a:lnTo>
                    <a:pt x="1339634" y="14097"/>
                  </a:lnTo>
                  <a:lnTo>
                    <a:pt x="1339748" y="12954"/>
                  </a:lnTo>
                  <a:lnTo>
                    <a:pt x="1339989" y="12065"/>
                  </a:lnTo>
                  <a:lnTo>
                    <a:pt x="1339672" y="12446"/>
                  </a:lnTo>
                  <a:lnTo>
                    <a:pt x="1338986" y="14859"/>
                  </a:lnTo>
                  <a:lnTo>
                    <a:pt x="1338986" y="14224"/>
                  </a:lnTo>
                  <a:lnTo>
                    <a:pt x="1339100" y="12954"/>
                  </a:lnTo>
                  <a:lnTo>
                    <a:pt x="1339303" y="12192"/>
                  </a:lnTo>
                  <a:lnTo>
                    <a:pt x="1339342" y="11684"/>
                  </a:lnTo>
                  <a:lnTo>
                    <a:pt x="1338135" y="14224"/>
                  </a:lnTo>
                  <a:lnTo>
                    <a:pt x="1338249" y="12573"/>
                  </a:lnTo>
                  <a:lnTo>
                    <a:pt x="1338541" y="11811"/>
                  </a:lnTo>
                  <a:lnTo>
                    <a:pt x="1338453" y="11049"/>
                  </a:lnTo>
                  <a:lnTo>
                    <a:pt x="1337818" y="9271"/>
                  </a:lnTo>
                  <a:lnTo>
                    <a:pt x="1335836" y="15367"/>
                  </a:lnTo>
                  <a:lnTo>
                    <a:pt x="1334579" y="16256"/>
                  </a:lnTo>
                  <a:lnTo>
                    <a:pt x="1334604" y="16129"/>
                  </a:lnTo>
                  <a:lnTo>
                    <a:pt x="1334947" y="14478"/>
                  </a:lnTo>
                  <a:lnTo>
                    <a:pt x="1335214" y="13208"/>
                  </a:lnTo>
                  <a:lnTo>
                    <a:pt x="1335430" y="12192"/>
                  </a:lnTo>
                  <a:lnTo>
                    <a:pt x="1335328" y="11176"/>
                  </a:lnTo>
                  <a:lnTo>
                    <a:pt x="1334617" y="9372"/>
                  </a:lnTo>
                  <a:lnTo>
                    <a:pt x="1334681" y="8509"/>
                  </a:lnTo>
                  <a:lnTo>
                    <a:pt x="1333360" y="7747"/>
                  </a:lnTo>
                  <a:lnTo>
                    <a:pt x="1331429" y="11811"/>
                  </a:lnTo>
                  <a:lnTo>
                    <a:pt x="1329715" y="13208"/>
                  </a:lnTo>
                  <a:lnTo>
                    <a:pt x="1329791" y="11430"/>
                  </a:lnTo>
                  <a:lnTo>
                    <a:pt x="1329817" y="10541"/>
                  </a:lnTo>
                  <a:lnTo>
                    <a:pt x="1329918" y="8128"/>
                  </a:lnTo>
                  <a:lnTo>
                    <a:pt x="1327327" y="10541"/>
                  </a:lnTo>
                  <a:lnTo>
                    <a:pt x="1326565" y="7620"/>
                  </a:lnTo>
                  <a:lnTo>
                    <a:pt x="1326489" y="8763"/>
                  </a:lnTo>
                  <a:lnTo>
                    <a:pt x="1325791" y="11049"/>
                  </a:lnTo>
                  <a:lnTo>
                    <a:pt x="1325460" y="11430"/>
                  </a:lnTo>
                  <a:lnTo>
                    <a:pt x="1325346" y="10541"/>
                  </a:lnTo>
                  <a:lnTo>
                    <a:pt x="1323936" y="14478"/>
                  </a:lnTo>
                  <a:lnTo>
                    <a:pt x="1324267" y="12954"/>
                  </a:lnTo>
                  <a:lnTo>
                    <a:pt x="1324356" y="12573"/>
                  </a:lnTo>
                  <a:lnTo>
                    <a:pt x="1324381" y="12446"/>
                  </a:lnTo>
                  <a:lnTo>
                    <a:pt x="1324851" y="10287"/>
                  </a:lnTo>
                  <a:lnTo>
                    <a:pt x="1324952" y="10414"/>
                  </a:lnTo>
                  <a:lnTo>
                    <a:pt x="1324965" y="10287"/>
                  </a:lnTo>
                  <a:lnTo>
                    <a:pt x="1325435" y="7239"/>
                  </a:lnTo>
                  <a:lnTo>
                    <a:pt x="1325575" y="6350"/>
                  </a:lnTo>
                  <a:lnTo>
                    <a:pt x="1324698" y="7239"/>
                  </a:lnTo>
                  <a:lnTo>
                    <a:pt x="1324216" y="6985"/>
                  </a:lnTo>
                  <a:lnTo>
                    <a:pt x="1322997" y="12446"/>
                  </a:lnTo>
                  <a:lnTo>
                    <a:pt x="1322959" y="12192"/>
                  </a:lnTo>
                  <a:lnTo>
                    <a:pt x="1322628" y="10033"/>
                  </a:lnTo>
                  <a:lnTo>
                    <a:pt x="1322514" y="9271"/>
                  </a:lnTo>
                  <a:lnTo>
                    <a:pt x="1321181" y="9525"/>
                  </a:lnTo>
                  <a:lnTo>
                    <a:pt x="1319936" y="10033"/>
                  </a:lnTo>
                  <a:lnTo>
                    <a:pt x="1319923" y="9906"/>
                  </a:lnTo>
                  <a:lnTo>
                    <a:pt x="1319809" y="8636"/>
                  </a:lnTo>
                  <a:lnTo>
                    <a:pt x="1319098" y="8636"/>
                  </a:lnTo>
                  <a:lnTo>
                    <a:pt x="1318653" y="8636"/>
                  </a:lnTo>
                  <a:lnTo>
                    <a:pt x="1318094" y="9906"/>
                  </a:lnTo>
                  <a:lnTo>
                    <a:pt x="1318666" y="7302"/>
                  </a:lnTo>
                  <a:lnTo>
                    <a:pt x="1318628" y="6832"/>
                  </a:lnTo>
                  <a:lnTo>
                    <a:pt x="1317942" y="5969"/>
                  </a:lnTo>
                  <a:lnTo>
                    <a:pt x="1317650" y="5588"/>
                  </a:lnTo>
                  <a:lnTo>
                    <a:pt x="1316418" y="5969"/>
                  </a:lnTo>
                  <a:lnTo>
                    <a:pt x="1317078" y="4064"/>
                  </a:lnTo>
                  <a:lnTo>
                    <a:pt x="1316494" y="3683"/>
                  </a:lnTo>
                  <a:lnTo>
                    <a:pt x="1314526" y="12192"/>
                  </a:lnTo>
                  <a:lnTo>
                    <a:pt x="1313929" y="12192"/>
                  </a:lnTo>
                  <a:lnTo>
                    <a:pt x="1314030" y="11557"/>
                  </a:lnTo>
                  <a:lnTo>
                    <a:pt x="1314475" y="9017"/>
                  </a:lnTo>
                  <a:lnTo>
                    <a:pt x="1314640" y="8001"/>
                  </a:lnTo>
                  <a:lnTo>
                    <a:pt x="1314665" y="7874"/>
                  </a:lnTo>
                  <a:lnTo>
                    <a:pt x="1313586" y="7747"/>
                  </a:lnTo>
                  <a:lnTo>
                    <a:pt x="1313561" y="7366"/>
                  </a:lnTo>
                  <a:lnTo>
                    <a:pt x="1313307" y="3683"/>
                  </a:lnTo>
                  <a:lnTo>
                    <a:pt x="1311414" y="7366"/>
                  </a:lnTo>
                  <a:lnTo>
                    <a:pt x="1311859" y="5461"/>
                  </a:lnTo>
                  <a:lnTo>
                    <a:pt x="1312075" y="5334"/>
                  </a:lnTo>
                  <a:lnTo>
                    <a:pt x="1311592" y="5207"/>
                  </a:lnTo>
                  <a:lnTo>
                    <a:pt x="1311313" y="4191"/>
                  </a:lnTo>
                  <a:lnTo>
                    <a:pt x="1310741" y="2032"/>
                  </a:lnTo>
                  <a:lnTo>
                    <a:pt x="1310297" y="4483"/>
                  </a:lnTo>
                  <a:lnTo>
                    <a:pt x="1309662" y="8001"/>
                  </a:lnTo>
                  <a:lnTo>
                    <a:pt x="1310297" y="4483"/>
                  </a:lnTo>
                  <a:lnTo>
                    <a:pt x="1307706" y="9017"/>
                  </a:lnTo>
                  <a:lnTo>
                    <a:pt x="1308392" y="6096"/>
                  </a:lnTo>
                  <a:lnTo>
                    <a:pt x="1307134" y="9652"/>
                  </a:lnTo>
                  <a:lnTo>
                    <a:pt x="1306906" y="10668"/>
                  </a:lnTo>
                  <a:lnTo>
                    <a:pt x="1306004" y="11557"/>
                  </a:lnTo>
                  <a:lnTo>
                    <a:pt x="1306118" y="10287"/>
                  </a:lnTo>
                  <a:lnTo>
                    <a:pt x="1306233" y="9779"/>
                  </a:lnTo>
                  <a:lnTo>
                    <a:pt x="1306195" y="8382"/>
                  </a:lnTo>
                  <a:lnTo>
                    <a:pt x="1305420" y="12573"/>
                  </a:lnTo>
                  <a:lnTo>
                    <a:pt x="1305115" y="11049"/>
                  </a:lnTo>
                  <a:lnTo>
                    <a:pt x="1305217" y="10541"/>
                  </a:lnTo>
                  <a:lnTo>
                    <a:pt x="1305712" y="9144"/>
                  </a:lnTo>
                  <a:lnTo>
                    <a:pt x="1305217" y="8890"/>
                  </a:lnTo>
                  <a:lnTo>
                    <a:pt x="1305064" y="9779"/>
                  </a:lnTo>
                  <a:lnTo>
                    <a:pt x="1304340" y="11811"/>
                  </a:lnTo>
                  <a:lnTo>
                    <a:pt x="1303705" y="12954"/>
                  </a:lnTo>
                  <a:lnTo>
                    <a:pt x="1303680" y="12827"/>
                  </a:lnTo>
                  <a:lnTo>
                    <a:pt x="1303604" y="12319"/>
                  </a:lnTo>
                  <a:lnTo>
                    <a:pt x="1303553" y="11938"/>
                  </a:lnTo>
                  <a:lnTo>
                    <a:pt x="1303439" y="11176"/>
                  </a:lnTo>
                  <a:lnTo>
                    <a:pt x="1303566" y="10033"/>
                  </a:lnTo>
                  <a:lnTo>
                    <a:pt x="1303858" y="8382"/>
                  </a:lnTo>
                  <a:lnTo>
                    <a:pt x="1303451" y="9906"/>
                  </a:lnTo>
                  <a:lnTo>
                    <a:pt x="1302702" y="11938"/>
                  </a:lnTo>
                  <a:lnTo>
                    <a:pt x="1302588" y="11430"/>
                  </a:lnTo>
                  <a:lnTo>
                    <a:pt x="1302702" y="10160"/>
                  </a:lnTo>
                  <a:lnTo>
                    <a:pt x="1303020" y="9372"/>
                  </a:lnTo>
                  <a:lnTo>
                    <a:pt x="1302918" y="8636"/>
                  </a:lnTo>
                  <a:lnTo>
                    <a:pt x="1302854" y="8382"/>
                  </a:lnTo>
                  <a:lnTo>
                    <a:pt x="1302600" y="7302"/>
                  </a:lnTo>
                  <a:lnTo>
                    <a:pt x="1302537" y="7607"/>
                  </a:lnTo>
                  <a:lnTo>
                    <a:pt x="1302537" y="7213"/>
                  </a:lnTo>
                  <a:lnTo>
                    <a:pt x="1302816" y="6223"/>
                  </a:lnTo>
                  <a:lnTo>
                    <a:pt x="1302804" y="5588"/>
                  </a:lnTo>
                  <a:lnTo>
                    <a:pt x="1302562" y="5334"/>
                  </a:lnTo>
                  <a:lnTo>
                    <a:pt x="1302664" y="4572"/>
                  </a:lnTo>
                  <a:lnTo>
                    <a:pt x="1303680" y="1651"/>
                  </a:lnTo>
                  <a:lnTo>
                    <a:pt x="1302270" y="4864"/>
                  </a:lnTo>
                  <a:lnTo>
                    <a:pt x="1302270" y="8026"/>
                  </a:lnTo>
                  <a:lnTo>
                    <a:pt x="1300975" y="12319"/>
                  </a:lnTo>
                  <a:lnTo>
                    <a:pt x="1300949" y="9906"/>
                  </a:lnTo>
                  <a:lnTo>
                    <a:pt x="1301051" y="8890"/>
                  </a:lnTo>
                  <a:lnTo>
                    <a:pt x="1301153" y="8255"/>
                  </a:lnTo>
                  <a:lnTo>
                    <a:pt x="1301191" y="7620"/>
                  </a:lnTo>
                  <a:lnTo>
                    <a:pt x="1301915" y="7874"/>
                  </a:lnTo>
                  <a:lnTo>
                    <a:pt x="1302270" y="8026"/>
                  </a:lnTo>
                  <a:lnTo>
                    <a:pt x="1302270" y="4864"/>
                  </a:lnTo>
                  <a:lnTo>
                    <a:pt x="1301051" y="7620"/>
                  </a:lnTo>
                  <a:lnTo>
                    <a:pt x="1300937" y="7112"/>
                  </a:lnTo>
                  <a:lnTo>
                    <a:pt x="1300848" y="6731"/>
                  </a:lnTo>
                  <a:lnTo>
                    <a:pt x="1300759" y="5969"/>
                  </a:lnTo>
                  <a:lnTo>
                    <a:pt x="1300835" y="5461"/>
                  </a:lnTo>
                  <a:lnTo>
                    <a:pt x="1300911" y="5207"/>
                  </a:lnTo>
                  <a:lnTo>
                    <a:pt x="1300899" y="4826"/>
                  </a:lnTo>
                  <a:lnTo>
                    <a:pt x="1300721" y="4953"/>
                  </a:lnTo>
                  <a:lnTo>
                    <a:pt x="1300518" y="5461"/>
                  </a:lnTo>
                  <a:lnTo>
                    <a:pt x="1300480" y="5207"/>
                  </a:lnTo>
                  <a:lnTo>
                    <a:pt x="1300378" y="4572"/>
                  </a:lnTo>
                  <a:lnTo>
                    <a:pt x="1300200" y="4572"/>
                  </a:lnTo>
                  <a:lnTo>
                    <a:pt x="1300416" y="3302"/>
                  </a:lnTo>
                  <a:lnTo>
                    <a:pt x="1300441" y="3175"/>
                  </a:lnTo>
                  <a:lnTo>
                    <a:pt x="1300594" y="2286"/>
                  </a:lnTo>
                  <a:lnTo>
                    <a:pt x="1300264" y="2641"/>
                  </a:lnTo>
                  <a:lnTo>
                    <a:pt x="1300264" y="3302"/>
                  </a:lnTo>
                  <a:lnTo>
                    <a:pt x="1300124" y="4572"/>
                  </a:lnTo>
                  <a:lnTo>
                    <a:pt x="1299883" y="4572"/>
                  </a:lnTo>
                  <a:lnTo>
                    <a:pt x="1299705" y="4826"/>
                  </a:lnTo>
                  <a:lnTo>
                    <a:pt x="1299603" y="5207"/>
                  </a:lnTo>
                  <a:lnTo>
                    <a:pt x="1299984" y="3683"/>
                  </a:lnTo>
                  <a:lnTo>
                    <a:pt x="1300264" y="3302"/>
                  </a:lnTo>
                  <a:lnTo>
                    <a:pt x="1300264" y="2641"/>
                  </a:lnTo>
                  <a:lnTo>
                    <a:pt x="1299768" y="3175"/>
                  </a:lnTo>
                  <a:lnTo>
                    <a:pt x="1299489" y="3048"/>
                  </a:lnTo>
                  <a:lnTo>
                    <a:pt x="1298905" y="5969"/>
                  </a:lnTo>
                  <a:lnTo>
                    <a:pt x="1298625" y="5334"/>
                  </a:lnTo>
                  <a:lnTo>
                    <a:pt x="1298498" y="7607"/>
                  </a:lnTo>
                  <a:lnTo>
                    <a:pt x="1298803" y="7378"/>
                  </a:lnTo>
                  <a:lnTo>
                    <a:pt x="1298752" y="7531"/>
                  </a:lnTo>
                  <a:lnTo>
                    <a:pt x="1298689" y="8039"/>
                  </a:lnTo>
                  <a:lnTo>
                    <a:pt x="1298689" y="8216"/>
                  </a:lnTo>
                  <a:lnTo>
                    <a:pt x="1298778" y="7924"/>
                  </a:lnTo>
                  <a:lnTo>
                    <a:pt x="1298930" y="7366"/>
                  </a:lnTo>
                  <a:lnTo>
                    <a:pt x="1299730" y="7366"/>
                  </a:lnTo>
                  <a:lnTo>
                    <a:pt x="1298676" y="9906"/>
                  </a:lnTo>
                  <a:lnTo>
                    <a:pt x="1298689" y="8255"/>
                  </a:lnTo>
                  <a:lnTo>
                    <a:pt x="1298409" y="9169"/>
                  </a:lnTo>
                  <a:lnTo>
                    <a:pt x="1298409" y="22161"/>
                  </a:lnTo>
                  <a:lnTo>
                    <a:pt x="1298282" y="22987"/>
                  </a:lnTo>
                  <a:lnTo>
                    <a:pt x="1298397" y="24257"/>
                  </a:lnTo>
                  <a:lnTo>
                    <a:pt x="1298270" y="24130"/>
                  </a:lnTo>
                  <a:lnTo>
                    <a:pt x="1298079" y="24003"/>
                  </a:lnTo>
                  <a:lnTo>
                    <a:pt x="1297876" y="24003"/>
                  </a:lnTo>
                  <a:lnTo>
                    <a:pt x="1298003" y="23241"/>
                  </a:lnTo>
                  <a:lnTo>
                    <a:pt x="1298282" y="22098"/>
                  </a:lnTo>
                  <a:lnTo>
                    <a:pt x="1298308" y="21971"/>
                  </a:lnTo>
                  <a:lnTo>
                    <a:pt x="1298409" y="22161"/>
                  </a:lnTo>
                  <a:lnTo>
                    <a:pt x="1298409" y="9169"/>
                  </a:lnTo>
                  <a:lnTo>
                    <a:pt x="1297279" y="12827"/>
                  </a:lnTo>
                  <a:lnTo>
                    <a:pt x="1297533" y="10541"/>
                  </a:lnTo>
                  <a:lnTo>
                    <a:pt x="1297546" y="10414"/>
                  </a:lnTo>
                  <a:lnTo>
                    <a:pt x="1297673" y="9271"/>
                  </a:lnTo>
                  <a:lnTo>
                    <a:pt x="1297559" y="7493"/>
                  </a:lnTo>
                  <a:lnTo>
                    <a:pt x="1297457" y="6731"/>
                  </a:lnTo>
                  <a:lnTo>
                    <a:pt x="1297584" y="5334"/>
                  </a:lnTo>
                  <a:lnTo>
                    <a:pt x="1297813" y="3937"/>
                  </a:lnTo>
                  <a:lnTo>
                    <a:pt x="1296568" y="5334"/>
                  </a:lnTo>
                  <a:lnTo>
                    <a:pt x="1295463" y="4572"/>
                  </a:lnTo>
                  <a:lnTo>
                    <a:pt x="1293799" y="9652"/>
                  </a:lnTo>
                  <a:lnTo>
                    <a:pt x="1293342" y="10414"/>
                  </a:lnTo>
                  <a:lnTo>
                    <a:pt x="1293393" y="10160"/>
                  </a:lnTo>
                  <a:lnTo>
                    <a:pt x="1293710" y="8636"/>
                  </a:lnTo>
                  <a:lnTo>
                    <a:pt x="1293863" y="7493"/>
                  </a:lnTo>
                  <a:lnTo>
                    <a:pt x="1293939" y="7239"/>
                  </a:lnTo>
                  <a:lnTo>
                    <a:pt x="1294130" y="6858"/>
                  </a:lnTo>
                  <a:lnTo>
                    <a:pt x="1293723" y="7493"/>
                  </a:lnTo>
                  <a:lnTo>
                    <a:pt x="1293177" y="6731"/>
                  </a:lnTo>
                  <a:lnTo>
                    <a:pt x="1292898" y="6350"/>
                  </a:lnTo>
                  <a:lnTo>
                    <a:pt x="1292783" y="6832"/>
                  </a:lnTo>
                  <a:lnTo>
                    <a:pt x="1292707" y="7112"/>
                  </a:lnTo>
                  <a:lnTo>
                    <a:pt x="1291971" y="10160"/>
                  </a:lnTo>
                  <a:lnTo>
                    <a:pt x="1291844" y="9271"/>
                  </a:lnTo>
                  <a:lnTo>
                    <a:pt x="1291717" y="8509"/>
                  </a:lnTo>
                  <a:lnTo>
                    <a:pt x="1291818" y="8102"/>
                  </a:lnTo>
                  <a:lnTo>
                    <a:pt x="1292707" y="7112"/>
                  </a:lnTo>
                  <a:lnTo>
                    <a:pt x="1292707" y="6870"/>
                  </a:lnTo>
                  <a:lnTo>
                    <a:pt x="1292047" y="7112"/>
                  </a:lnTo>
                  <a:lnTo>
                    <a:pt x="1292326" y="6350"/>
                  </a:lnTo>
                  <a:lnTo>
                    <a:pt x="1292250" y="5842"/>
                  </a:lnTo>
                  <a:lnTo>
                    <a:pt x="1291450" y="4572"/>
                  </a:lnTo>
                  <a:lnTo>
                    <a:pt x="1288097" y="9271"/>
                  </a:lnTo>
                  <a:lnTo>
                    <a:pt x="1287703" y="8255"/>
                  </a:lnTo>
                  <a:lnTo>
                    <a:pt x="1287221" y="6985"/>
                  </a:lnTo>
                  <a:lnTo>
                    <a:pt x="1287170" y="8255"/>
                  </a:lnTo>
                  <a:lnTo>
                    <a:pt x="1285671" y="4445"/>
                  </a:lnTo>
                  <a:lnTo>
                    <a:pt x="1281912" y="10541"/>
                  </a:lnTo>
                  <a:lnTo>
                    <a:pt x="1281874" y="10287"/>
                  </a:lnTo>
                  <a:lnTo>
                    <a:pt x="1281391" y="7620"/>
                  </a:lnTo>
                  <a:lnTo>
                    <a:pt x="1280947" y="5080"/>
                  </a:lnTo>
                  <a:lnTo>
                    <a:pt x="1280833" y="4572"/>
                  </a:lnTo>
                  <a:lnTo>
                    <a:pt x="1280490" y="3429"/>
                  </a:lnTo>
                  <a:lnTo>
                    <a:pt x="1279918" y="5842"/>
                  </a:lnTo>
                  <a:lnTo>
                    <a:pt x="1279144" y="7620"/>
                  </a:lnTo>
                  <a:lnTo>
                    <a:pt x="1279664" y="4445"/>
                  </a:lnTo>
                  <a:lnTo>
                    <a:pt x="1278255" y="7874"/>
                  </a:lnTo>
                  <a:lnTo>
                    <a:pt x="1276781" y="10287"/>
                  </a:lnTo>
                  <a:lnTo>
                    <a:pt x="1277150" y="7747"/>
                  </a:lnTo>
                  <a:lnTo>
                    <a:pt x="1277302" y="6731"/>
                  </a:lnTo>
                  <a:lnTo>
                    <a:pt x="1275765" y="6731"/>
                  </a:lnTo>
                  <a:lnTo>
                    <a:pt x="1275092" y="6731"/>
                  </a:lnTo>
                  <a:lnTo>
                    <a:pt x="1274191" y="7747"/>
                  </a:lnTo>
                  <a:lnTo>
                    <a:pt x="1274165" y="7493"/>
                  </a:lnTo>
                  <a:lnTo>
                    <a:pt x="1274178" y="7239"/>
                  </a:lnTo>
                  <a:lnTo>
                    <a:pt x="1274292" y="6096"/>
                  </a:lnTo>
                  <a:lnTo>
                    <a:pt x="1274559" y="4699"/>
                  </a:lnTo>
                  <a:lnTo>
                    <a:pt x="1272946" y="7239"/>
                  </a:lnTo>
                  <a:lnTo>
                    <a:pt x="1272451" y="6096"/>
                  </a:lnTo>
                  <a:lnTo>
                    <a:pt x="1272552" y="5588"/>
                  </a:lnTo>
                  <a:lnTo>
                    <a:pt x="1274432" y="889"/>
                  </a:lnTo>
                  <a:lnTo>
                    <a:pt x="1273340" y="381"/>
                  </a:lnTo>
                  <a:lnTo>
                    <a:pt x="1272768" y="889"/>
                  </a:lnTo>
                  <a:lnTo>
                    <a:pt x="1271155" y="4699"/>
                  </a:lnTo>
                  <a:lnTo>
                    <a:pt x="1271041" y="5842"/>
                  </a:lnTo>
                  <a:lnTo>
                    <a:pt x="1271206" y="5969"/>
                  </a:lnTo>
                  <a:lnTo>
                    <a:pt x="1271168" y="7493"/>
                  </a:lnTo>
                  <a:lnTo>
                    <a:pt x="1270965" y="8509"/>
                  </a:lnTo>
                  <a:lnTo>
                    <a:pt x="1270838" y="8763"/>
                  </a:lnTo>
                  <a:lnTo>
                    <a:pt x="1270381" y="9372"/>
                  </a:lnTo>
                  <a:lnTo>
                    <a:pt x="1269250" y="14224"/>
                  </a:lnTo>
                  <a:lnTo>
                    <a:pt x="1268082" y="18415"/>
                  </a:lnTo>
                  <a:lnTo>
                    <a:pt x="1267968" y="19177"/>
                  </a:lnTo>
                  <a:lnTo>
                    <a:pt x="1268222" y="22479"/>
                  </a:lnTo>
                  <a:lnTo>
                    <a:pt x="1269504" y="19685"/>
                  </a:lnTo>
                  <a:lnTo>
                    <a:pt x="1269238" y="22098"/>
                  </a:lnTo>
                  <a:lnTo>
                    <a:pt x="1268641" y="22098"/>
                  </a:lnTo>
                  <a:lnTo>
                    <a:pt x="1268501" y="24384"/>
                  </a:lnTo>
                  <a:lnTo>
                    <a:pt x="1269111" y="22479"/>
                  </a:lnTo>
                  <a:lnTo>
                    <a:pt x="1269263" y="22098"/>
                  </a:lnTo>
                  <a:lnTo>
                    <a:pt x="1269619" y="21209"/>
                  </a:lnTo>
                  <a:lnTo>
                    <a:pt x="1269479" y="22059"/>
                  </a:lnTo>
                  <a:lnTo>
                    <a:pt x="1269365" y="23749"/>
                  </a:lnTo>
                  <a:lnTo>
                    <a:pt x="1270317" y="21209"/>
                  </a:lnTo>
                  <a:lnTo>
                    <a:pt x="1270698" y="20193"/>
                  </a:lnTo>
                  <a:lnTo>
                    <a:pt x="1270812" y="19812"/>
                  </a:lnTo>
                  <a:lnTo>
                    <a:pt x="1270889" y="19685"/>
                  </a:lnTo>
                  <a:lnTo>
                    <a:pt x="1270787" y="20675"/>
                  </a:lnTo>
                  <a:lnTo>
                    <a:pt x="1270965" y="19558"/>
                  </a:lnTo>
                  <a:lnTo>
                    <a:pt x="1270990" y="19431"/>
                  </a:lnTo>
                  <a:lnTo>
                    <a:pt x="1270965" y="19558"/>
                  </a:lnTo>
                  <a:lnTo>
                    <a:pt x="1271054" y="19431"/>
                  </a:lnTo>
                  <a:lnTo>
                    <a:pt x="1271536" y="18669"/>
                  </a:lnTo>
                  <a:lnTo>
                    <a:pt x="1271371" y="20955"/>
                  </a:lnTo>
                  <a:lnTo>
                    <a:pt x="1270927" y="22606"/>
                  </a:lnTo>
                  <a:lnTo>
                    <a:pt x="1271701" y="20828"/>
                  </a:lnTo>
                  <a:lnTo>
                    <a:pt x="1271498" y="22059"/>
                  </a:lnTo>
                  <a:lnTo>
                    <a:pt x="1271308" y="22669"/>
                  </a:lnTo>
                  <a:lnTo>
                    <a:pt x="1271625" y="21971"/>
                  </a:lnTo>
                  <a:lnTo>
                    <a:pt x="1272006" y="22860"/>
                  </a:lnTo>
                  <a:lnTo>
                    <a:pt x="1272273" y="21971"/>
                  </a:lnTo>
                  <a:lnTo>
                    <a:pt x="1272603" y="20828"/>
                  </a:lnTo>
                  <a:lnTo>
                    <a:pt x="1272717" y="20447"/>
                  </a:lnTo>
                  <a:lnTo>
                    <a:pt x="1272489" y="23114"/>
                  </a:lnTo>
                  <a:lnTo>
                    <a:pt x="1273759" y="20447"/>
                  </a:lnTo>
                  <a:lnTo>
                    <a:pt x="1274013" y="19939"/>
                  </a:lnTo>
                  <a:lnTo>
                    <a:pt x="1273022" y="24511"/>
                  </a:lnTo>
                  <a:lnTo>
                    <a:pt x="1273352" y="23368"/>
                  </a:lnTo>
                  <a:lnTo>
                    <a:pt x="1274368" y="21082"/>
                  </a:lnTo>
                  <a:lnTo>
                    <a:pt x="1274711" y="20955"/>
                  </a:lnTo>
                  <a:lnTo>
                    <a:pt x="1272997" y="26162"/>
                  </a:lnTo>
                  <a:lnTo>
                    <a:pt x="1275803" y="21463"/>
                  </a:lnTo>
                  <a:lnTo>
                    <a:pt x="1274432" y="27305"/>
                  </a:lnTo>
                  <a:lnTo>
                    <a:pt x="1275880" y="22479"/>
                  </a:lnTo>
                  <a:lnTo>
                    <a:pt x="1276400" y="25400"/>
                  </a:lnTo>
                  <a:lnTo>
                    <a:pt x="1277721" y="22860"/>
                  </a:lnTo>
                  <a:lnTo>
                    <a:pt x="1277556" y="23368"/>
                  </a:lnTo>
                  <a:lnTo>
                    <a:pt x="1277454" y="23926"/>
                  </a:lnTo>
                  <a:lnTo>
                    <a:pt x="1277556" y="26670"/>
                  </a:lnTo>
                  <a:lnTo>
                    <a:pt x="1278432" y="22860"/>
                  </a:lnTo>
                  <a:lnTo>
                    <a:pt x="1278534" y="22669"/>
                  </a:lnTo>
                  <a:lnTo>
                    <a:pt x="1278737" y="22479"/>
                  </a:lnTo>
                  <a:lnTo>
                    <a:pt x="1279309" y="21971"/>
                  </a:lnTo>
                  <a:lnTo>
                    <a:pt x="1279486" y="21463"/>
                  </a:lnTo>
                  <a:lnTo>
                    <a:pt x="1279677" y="20955"/>
                  </a:lnTo>
                  <a:lnTo>
                    <a:pt x="1280033" y="19939"/>
                  </a:lnTo>
                  <a:lnTo>
                    <a:pt x="1280172" y="19558"/>
                  </a:lnTo>
                  <a:lnTo>
                    <a:pt x="1279867" y="23495"/>
                  </a:lnTo>
                  <a:lnTo>
                    <a:pt x="1278864" y="24130"/>
                  </a:lnTo>
                  <a:lnTo>
                    <a:pt x="1278255" y="27940"/>
                  </a:lnTo>
                  <a:lnTo>
                    <a:pt x="1278902" y="24638"/>
                  </a:lnTo>
                  <a:lnTo>
                    <a:pt x="1279817" y="24892"/>
                  </a:lnTo>
                  <a:lnTo>
                    <a:pt x="1279855" y="24638"/>
                  </a:lnTo>
                  <a:lnTo>
                    <a:pt x="1280223" y="22098"/>
                  </a:lnTo>
                  <a:lnTo>
                    <a:pt x="1280109" y="24638"/>
                  </a:lnTo>
                  <a:lnTo>
                    <a:pt x="1280312" y="23368"/>
                  </a:lnTo>
                  <a:lnTo>
                    <a:pt x="1279804" y="26797"/>
                  </a:lnTo>
                  <a:lnTo>
                    <a:pt x="1280579" y="23368"/>
                  </a:lnTo>
                  <a:lnTo>
                    <a:pt x="1280858" y="22098"/>
                  </a:lnTo>
                  <a:lnTo>
                    <a:pt x="1280947" y="21717"/>
                  </a:lnTo>
                  <a:lnTo>
                    <a:pt x="1280350" y="25908"/>
                  </a:lnTo>
                  <a:lnTo>
                    <a:pt x="1281341" y="22987"/>
                  </a:lnTo>
                  <a:lnTo>
                    <a:pt x="1281328" y="25654"/>
                  </a:lnTo>
                  <a:lnTo>
                    <a:pt x="1280490" y="27686"/>
                  </a:lnTo>
                  <a:lnTo>
                    <a:pt x="1281430" y="26289"/>
                  </a:lnTo>
                  <a:lnTo>
                    <a:pt x="1281417" y="27038"/>
                  </a:lnTo>
                  <a:lnTo>
                    <a:pt x="1283144" y="22860"/>
                  </a:lnTo>
                  <a:lnTo>
                    <a:pt x="1282001" y="26416"/>
                  </a:lnTo>
                  <a:lnTo>
                    <a:pt x="1281887" y="27038"/>
                  </a:lnTo>
                  <a:lnTo>
                    <a:pt x="1281760" y="28575"/>
                  </a:lnTo>
                  <a:lnTo>
                    <a:pt x="1282446" y="27686"/>
                  </a:lnTo>
                  <a:lnTo>
                    <a:pt x="1283550" y="24257"/>
                  </a:lnTo>
                  <a:lnTo>
                    <a:pt x="1283703" y="24384"/>
                  </a:lnTo>
                  <a:lnTo>
                    <a:pt x="1283779" y="25019"/>
                  </a:lnTo>
                  <a:lnTo>
                    <a:pt x="1283652" y="25781"/>
                  </a:lnTo>
                  <a:lnTo>
                    <a:pt x="1283538" y="26162"/>
                  </a:lnTo>
                  <a:lnTo>
                    <a:pt x="1284274" y="24257"/>
                  </a:lnTo>
                  <a:lnTo>
                    <a:pt x="1284668" y="23241"/>
                  </a:lnTo>
                  <a:lnTo>
                    <a:pt x="1285049" y="26289"/>
                  </a:lnTo>
                  <a:lnTo>
                    <a:pt x="1286243" y="23241"/>
                  </a:lnTo>
                  <a:lnTo>
                    <a:pt x="1286383" y="22860"/>
                  </a:lnTo>
                  <a:lnTo>
                    <a:pt x="1286395" y="23088"/>
                  </a:lnTo>
                  <a:lnTo>
                    <a:pt x="1286459" y="22733"/>
                  </a:lnTo>
                  <a:lnTo>
                    <a:pt x="1286611" y="21717"/>
                  </a:lnTo>
                  <a:lnTo>
                    <a:pt x="1287081" y="19558"/>
                  </a:lnTo>
                  <a:lnTo>
                    <a:pt x="1287272" y="18669"/>
                  </a:lnTo>
                  <a:lnTo>
                    <a:pt x="1287322" y="18415"/>
                  </a:lnTo>
                  <a:lnTo>
                    <a:pt x="1287614" y="18415"/>
                  </a:lnTo>
                  <a:lnTo>
                    <a:pt x="1288351" y="16129"/>
                  </a:lnTo>
                  <a:lnTo>
                    <a:pt x="1287932" y="18669"/>
                  </a:lnTo>
                  <a:lnTo>
                    <a:pt x="1287780" y="18542"/>
                  </a:lnTo>
                  <a:lnTo>
                    <a:pt x="1287551" y="19558"/>
                  </a:lnTo>
                  <a:lnTo>
                    <a:pt x="1287310" y="20320"/>
                  </a:lnTo>
                  <a:lnTo>
                    <a:pt x="1287830" y="19304"/>
                  </a:lnTo>
                  <a:lnTo>
                    <a:pt x="1287487" y="21856"/>
                  </a:lnTo>
                  <a:lnTo>
                    <a:pt x="1287614" y="21590"/>
                  </a:lnTo>
                  <a:lnTo>
                    <a:pt x="1287678" y="21209"/>
                  </a:lnTo>
                  <a:lnTo>
                    <a:pt x="1287716" y="21348"/>
                  </a:lnTo>
                  <a:lnTo>
                    <a:pt x="1287792" y="21209"/>
                  </a:lnTo>
                  <a:lnTo>
                    <a:pt x="1288681" y="19304"/>
                  </a:lnTo>
                  <a:lnTo>
                    <a:pt x="1288745" y="19177"/>
                  </a:lnTo>
                  <a:lnTo>
                    <a:pt x="1288796" y="19431"/>
                  </a:lnTo>
                  <a:lnTo>
                    <a:pt x="1288910" y="20675"/>
                  </a:lnTo>
                  <a:lnTo>
                    <a:pt x="1288326" y="23876"/>
                  </a:lnTo>
                  <a:lnTo>
                    <a:pt x="1287716" y="21348"/>
                  </a:lnTo>
                  <a:lnTo>
                    <a:pt x="1287614" y="24511"/>
                  </a:lnTo>
                  <a:lnTo>
                    <a:pt x="1287208" y="22987"/>
                  </a:lnTo>
                  <a:lnTo>
                    <a:pt x="1286573" y="28575"/>
                  </a:lnTo>
                  <a:lnTo>
                    <a:pt x="1286865" y="22758"/>
                  </a:lnTo>
                  <a:lnTo>
                    <a:pt x="1286776" y="23241"/>
                  </a:lnTo>
                  <a:lnTo>
                    <a:pt x="1286306" y="27038"/>
                  </a:lnTo>
                  <a:lnTo>
                    <a:pt x="1286192" y="28702"/>
                  </a:lnTo>
                  <a:lnTo>
                    <a:pt x="1286802" y="29718"/>
                  </a:lnTo>
                  <a:lnTo>
                    <a:pt x="1287094" y="28575"/>
                  </a:lnTo>
                  <a:lnTo>
                    <a:pt x="1287500" y="26924"/>
                  </a:lnTo>
                  <a:lnTo>
                    <a:pt x="1288199" y="28194"/>
                  </a:lnTo>
                  <a:lnTo>
                    <a:pt x="1288605" y="26924"/>
                  </a:lnTo>
                  <a:lnTo>
                    <a:pt x="1288719" y="26543"/>
                  </a:lnTo>
                  <a:lnTo>
                    <a:pt x="1288808" y="25019"/>
                  </a:lnTo>
                  <a:lnTo>
                    <a:pt x="1288973" y="24511"/>
                  </a:lnTo>
                  <a:lnTo>
                    <a:pt x="1289177" y="23876"/>
                  </a:lnTo>
                  <a:lnTo>
                    <a:pt x="1289304" y="23495"/>
                  </a:lnTo>
                  <a:lnTo>
                    <a:pt x="1291374" y="20193"/>
                  </a:lnTo>
                  <a:lnTo>
                    <a:pt x="1288503" y="32385"/>
                  </a:lnTo>
                  <a:lnTo>
                    <a:pt x="1290447" y="27889"/>
                  </a:lnTo>
                  <a:lnTo>
                    <a:pt x="1291170" y="25654"/>
                  </a:lnTo>
                  <a:lnTo>
                    <a:pt x="1292199" y="21336"/>
                  </a:lnTo>
                  <a:lnTo>
                    <a:pt x="1292275" y="24130"/>
                  </a:lnTo>
                  <a:lnTo>
                    <a:pt x="1291310" y="27686"/>
                  </a:lnTo>
                  <a:lnTo>
                    <a:pt x="1292110" y="28194"/>
                  </a:lnTo>
                  <a:lnTo>
                    <a:pt x="1292415" y="26047"/>
                  </a:lnTo>
                  <a:lnTo>
                    <a:pt x="1293012" y="22098"/>
                  </a:lnTo>
                  <a:lnTo>
                    <a:pt x="1293317" y="24485"/>
                  </a:lnTo>
                  <a:lnTo>
                    <a:pt x="1293723" y="24485"/>
                  </a:lnTo>
                  <a:lnTo>
                    <a:pt x="1293723" y="24892"/>
                  </a:lnTo>
                  <a:lnTo>
                    <a:pt x="1293152" y="28067"/>
                  </a:lnTo>
                  <a:lnTo>
                    <a:pt x="1294193" y="27686"/>
                  </a:lnTo>
                  <a:lnTo>
                    <a:pt x="1295768" y="25400"/>
                  </a:lnTo>
                  <a:lnTo>
                    <a:pt x="1296924" y="25019"/>
                  </a:lnTo>
                  <a:lnTo>
                    <a:pt x="1296657" y="26035"/>
                  </a:lnTo>
                  <a:lnTo>
                    <a:pt x="1296352" y="26797"/>
                  </a:lnTo>
                  <a:lnTo>
                    <a:pt x="1296263" y="28194"/>
                  </a:lnTo>
                  <a:lnTo>
                    <a:pt x="1297940" y="26670"/>
                  </a:lnTo>
                  <a:lnTo>
                    <a:pt x="1299781" y="31496"/>
                  </a:lnTo>
                  <a:lnTo>
                    <a:pt x="1300911" y="28575"/>
                  </a:lnTo>
                  <a:lnTo>
                    <a:pt x="1301013" y="28702"/>
                  </a:lnTo>
                  <a:lnTo>
                    <a:pt x="1301064" y="28575"/>
                  </a:lnTo>
                  <a:lnTo>
                    <a:pt x="1301496" y="27559"/>
                  </a:lnTo>
                  <a:lnTo>
                    <a:pt x="1301813" y="27432"/>
                  </a:lnTo>
                  <a:lnTo>
                    <a:pt x="1301572" y="28956"/>
                  </a:lnTo>
                  <a:lnTo>
                    <a:pt x="1301445" y="29464"/>
                  </a:lnTo>
                  <a:lnTo>
                    <a:pt x="1301127" y="30226"/>
                  </a:lnTo>
                  <a:lnTo>
                    <a:pt x="1302537" y="27813"/>
                  </a:lnTo>
                  <a:lnTo>
                    <a:pt x="1302880" y="27432"/>
                  </a:lnTo>
                  <a:lnTo>
                    <a:pt x="1303540" y="26670"/>
                  </a:lnTo>
                  <a:lnTo>
                    <a:pt x="1304759" y="25273"/>
                  </a:lnTo>
                  <a:lnTo>
                    <a:pt x="1304810" y="26035"/>
                  </a:lnTo>
                  <a:lnTo>
                    <a:pt x="1304937" y="28829"/>
                  </a:lnTo>
                  <a:lnTo>
                    <a:pt x="1304810" y="29083"/>
                  </a:lnTo>
                  <a:lnTo>
                    <a:pt x="1304709" y="29718"/>
                  </a:lnTo>
                  <a:lnTo>
                    <a:pt x="1305077" y="30861"/>
                  </a:lnTo>
                  <a:lnTo>
                    <a:pt x="1306334" y="25273"/>
                  </a:lnTo>
                  <a:lnTo>
                    <a:pt x="1306398" y="25019"/>
                  </a:lnTo>
                  <a:lnTo>
                    <a:pt x="1306537" y="24384"/>
                  </a:lnTo>
                  <a:lnTo>
                    <a:pt x="1306563" y="24257"/>
                  </a:lnTo>
                  <a:lnTo>
                    <a:pt x="1306741" y="23495"/>
                  </a:lnTo>
                  <a:lnTo>
                    <a:pt x="1306741" y="26543"/>
                  </a:lnTo>
                  <a:lnTo>
                    <a:pt x="1306652" y="27038"/>
                  </a:lnTo>
                  <a:lnTo>
                    <a:pt x="1307833" y="28575"/>
                  </a:lnTo>
                  <a:lnTo>
                    <a:pt x="1310119" y="26162"/>
                  </a:lnTo>
                  <a:lnTo>
                    <a:pt x="1310335" y="30988"/>
                  </a:lnTo>
                  <a:lnTo>
                    <a:pt x="1311478" y="26670"/>
                  </a:lnTo>
                  <a:lnTo>
                    <a:pt x="1311452" y="33274"/>
                  </a:lnTo>
                  <a:lnTo>
                    <a:pt x="1312837" y="27178"/>
                  </a:lnTo>
                  <a:lnTo>
                    <a:pt x="1312964" y="30607"/>
                  </a:lnTo>
                  <a:lnTo>
                    <a:pt x="1312760" y="31115"/>
                  </a:lnTo>
                  <a:lnTo>
                    <a:pt x="1312646" y="31623"/>
                  </a:lnTo>
                  <a:lnTo>
                    <a:pt x="1313408" y="33655"/>
                  </a:lnTo>
                  <a:lnTo>
                    <a:pt x="1313688" y="34036"/>
                  </a:lnTo>
                  <a:lnTo>
                    <a:pt x="1314704" y="30099"/>
                  </a:lnTo>
                  <a:lnTo>
                    <a:pt x="1315250" y="29464"/>
                  </a:lnTo>
                  <a:lnTo>
                    <a:pt x="1314589" y="32600"/>
                  </a:lnTo>
                  <a:lnTo>
                    <a:pt x="1315847" y="29464"/>
                  </a:lnTo>
                  <a:lnTo>
                    <a:pt x="1315351" y="33274"/>
                  </a:lnTo>
                  <a:lnTo>
                    <a:pt x="1315796" y="32766"/>
                  </a:lnTo>
                  <a:lnTo>
                    <a:pt x="1315897" y="30988"/>
                  </a:lnTo>
                  <a:lnTo>
                    <a:pt x="1316088" y="30226"/>
                  </a:lnTo>
                  <a:lnTo>
                    <a:pt x="1316583" y="29464"/>
                  </a:lnTo>
                  <a:lnTo>
                    <a:pt x="1316990" y="28829"/>
                  </a:lnTo>
                  <a:lnTo>
                    <a:pt x="1317015" y="33020"/>
                  </a:lnTo>
                  <a:lnTo>
                    <a:pt x="1316761" y="34290"/>
                  </a:lnTo>
                  <a:lnTo>
                    <a:pt x="1318755" y="32004"/>
                  </a:lnTo>
                  <a:lnTo>
                    <a:pt x="1318615" y="32512"/>
                  </a:lnTo>
                  <a:lnTo>
                    <a:pt x="1318844" y="32004"/>
                  </a:lnTo>
                  <a:lnTo>
                    <a:pt x="1319187" y="31242"/>
                  </a:lnTo>
                  <a:lnTo>
                    <a:pt x="1317193" y="37719"/>
                  </a:lnTo>
                  <a:lnTo>
                    <a:pt x="1318514" y="34925"/>
                  </a:lnTo>
                  <a:lnTo>
                    <a:pt x="1318602" y="34036"/>
                  </a:lnTo>
                  <a:lnTo>
                    <a:pt x="1318958" y="33020"/>
                  </a:lnTo>
                  <a:lnTo>
                    <a:pt x="1319110" y="32385"/>
                  </a:lnTo>
                  <a:lnTo>
                    <a:pt x="1319060" y="34417"/>
                  </a:lnTo>
                  <a:lnTo>
                    <a:pt x="1319834" y="34544"/>
                  </a:lnTo>
                  <a:lnTo>
                    <a:pt x="1320596" y="33909"/>
                  </a:lnTo>
                  <a:lnTo>
                    <a:pt x="1320012" y="36068"/>
                  </a:lnTo>
                  <a:lnTo>
                    <a:pt x="1320952" y="36830"/>
                  </a:lnTo>
                  <a:lnTo>
                    <a:pt x="1322451" y="35433"/>
                  </a:lnTo>
                  <a:lnTo>
                    <a:pt x="1323632" y="35814"/>
                  </a:lnTo>
                  <a:lnTo>
                    <a:pt x="1323555" y="35433"/>
                  </a:lnTo>
                  <a:lnTo>
                    <a:pt x="1323441" y="34798"/>
                  </a:lnTo>
                  <a:lnTo>
                    <a:pt x="1323606" y="33909"/>
                  </a:lnTo>
                  <a:lnTo>
                    <a:pt x="1323962" y="32385"/>
                  </a:lnTo>
                  <a:lnTo>
                    <a:pt x="1324229" y="31242"/>
                  </a:lnTo>
                  <a:lnTo>
                    <a:pt x="1324317" y="30861"/>
                  </a:lnTo>
                  <a:lnTo>
                    <a:pt x="1324737" y="30607"/>
                  </a:lnTo>
                  <a:lnTo>
                    <a:pt x="1324622" y="31318"/>
                  </a:lnTo>
                  <a:lnTo>
                    <a:pt x="1324914" y="30607"/>
                  </a:lnTo>
                  <a:lnTo>
                    <a:pt x="1325079" y="30226"/>
                  </a:lnTo>
                  <a:lnTo>
                    <a:pt x="1325257" y="30480"/>
                  </a:lnTo>
                  <a:lnTo>
                    <a:pt x="1325333" y="31115"/>
                  </a:lnTo>
                  <a:lnTo>
                    <a:pt x="1324571" y="34036"/>
                  </a:lnTo>
                  <a:lnTo>
                    <a:pt x="1324076" y="35052"/>
                  </a:lnTo>
                  <a:lnTo>
                    <a:pt x="1324864" y="34036"/>
                  </a:lnTo>
                  <a:lnTo>
                    <a:pt x="1324749" y="34671"/>
                  </a:lnTo>
                  <a:lnTo>
                    <a:pt x="1324622" y="35179"/>
                  </a:lnTo>
                  <a:lnTo>
                    <a:pt x="1324508" y="35433"/>
                  </a:lnTo>
                  <a:lnTo>
                    <a:pt x="1324394" y="35814"/>
                  </a:lnTo>
                  <a:lnTo>
                    <a:pt x="1324152" y="36830"/>
                  </a:lnTo>
                  <a:lnTo>
                    <a:pt x="1324813" y="34798"/>
                  </a:lnTo>
                  <a:lnTo>
                    <a:pt x="1324368" y="40386"/>
                  </a:lnTo>
                  <a:lnTo>
                    <a:pt x="1325435" y="36830"/>
                  </a:lnTo>
                  <a:lnTo>
                    <a:pt x="1325257" y="37846"/>
                  </a:lnTo>
                  <a:lnTo>
                    <a:pt x="1326438" y="38100"/>
                  </a:lnTo>
                  <a:lnTo>
                    <a:pt x="1327226" y="37084"/>
                  </a:lnTo>
                  <a:lnTo>
                    <a:pt x="1328216" y="37084"/>
                  </a:lnTo>
                  <a:lnTo>
                    <a:pt x="1328267" y="36830"/>
                  </a:lnTo>
                  <a:lnTo>
                    <a:pt x="1328724" y="34798"/>
                  </a:lnTo>
                  <a:lnTo>
                    <a:pt x="1328839" y="34290"/>
                  </a:lnTo>
                  <a:lnTo>
                    <a:pt x="1329080" y="34925"/>
                  </a:lnTo>
                  <a:lnTo>
                    <a:pt x="1329321" y="34290"/>
                  </a:lnTo>
                  <a:lnTo>
                    <a:pt x="1329410" y="34036"/>
                  </a:lnTo>
                  <a:lnTo>
                    <a:pt x="1329867" y="32766"/>
                  </a:lnTo>
                  <a:lnTo>
                    <a:pt x="1330388" y="33782"/>
                  </a:lnTo>
                  <a:lnTo>
                    <a:pt x="1330693" y="36195"/>
                  </a:lnTo>
                  <a:lnTo>
                    <a:pt x="1331595" y="36195"/>
                  </a:lnTo>
                  <a:lnTo>
                    <a:pt x="1332407" y="34925"/>
                  </a:lnTo>
                  <a:lnTo>
                    <a:pt x="1332407" y="34671"/>
                  </a:lnTo>
                  <a:lnTo>
                    <a:pt x="1332522" y="33147"/>
                  </a:lnTo>
                  <a:lnTo>
                    <a:pt x="1332674" y="32766"/>
                  </a:lnTo>
                  <a:lnTo>
                    <a:pt x="1332915" y="32131"/>
                  </a:lnTo>
                  <a:lnTo>
                    <a:pt x="1332585" y="33782"/>
                  </a:lnTo>
                  <a:lnTo>
                    <a:pt x="1332458" y="34671"/>
                  </a:lnTo>
                  <a:lnTo>
                    <a:pt x="1333309" y="34671"/>
                  </a:lnTo>
                  <a:lnTo>
                    <a:pt x="1332471" y="36449"/>
                  </a:lnTo>
                  <a:lnTo>
                    <a:pt x="1333576" y="36195"/>
                  </a:lnTo>
                  <a:lnTo>
                    <a:pt x="1333881" y="36195"/>
                  </a:lnTo>
                  <a:lnTo>
                    <a:pt x="1335633" y="34290"/>
                  </a:lnTo>
                  <a:lnTo>
                    <a:pt x="1335735" y="32512"/>
                  </a:lnTo>
                  <a:lnTo>
                    <a:pt x="1335849" y="32131"/>
                  </a:lnTo>
                  <a:lnTo>
                    <a:pt x="1335976" y="31826"/>
                  </a:lnTo>
                  <a:lnTo>
                    <a:pt x="1336255" y="31496"/>
                  </a:lnTo>
                  <a:lnTo>
                    <a:pt x="1336167" y="33274"/>
                  </a:lnTo>
                  <a:lnTo>
                    <a:pt x="1335938" y="34290"/>
                  </a:lnTo>
                  <a:lnTo>
                    <a:pt x="1335811" y="34544"/>
                  </a:lnTo>
                  <a:lnTo>
                    <a:pt x="1337767" y="31496"/>
                  </a:lnTo>
                  <a:lnTo>
                    <a:pt x="1338097" y="30988"/>
                  </a:lnTo>
                  <a:lnTo>
                    <a:pt x="1337551" y="42926"/>
                  </a:lnTo>
                  <a:lnTo>
                    <a:pt x="1339773" y="37922"/>
                  </a:lnTo>
                  <a:lnTo>
                    <a:pt x="1339913" y="37719"/>
                  </a:lnTo>
                  <a:lnTo>
                    <a:pt x="1341539" y="35433"/>
                  </a:lnTo>
                  <a:lnTo>
                    <a:pt x="1341767" y="35687"/>
                  </a:lnTo>
                  <a:lnTo>
                    <a:pt x="1341882" y="36068"/>
                  </a:lnTo>
                  <a:lnTo>
                    <a:pt x="1340904" y="37211"/>
                  </a:lnTo>
                  <a:lnTo>
                    <a:pt x="1340853" y="38989"/>
                  </a:lnTo>
                  <a:lnTo>
                    <a:pt x="1342796" y="35433"/>
                  </a:lnTo>
                  <a:lnTo>
                    <a:pt x="1343075" y="34925"/>
                  </a:lnTo>
                  <a:lnTo>
                    <a:pt x="1342758" y="40005"/>
                  </a:lnTo>
                  <a:lnTo>
                    <a:pt x="1344447" y="37338"/>
                  </a:lnTo>
                  <a:lnTo>
                    <a:pt x="1343634" y="45339"/>
                  </a:lnTo>
                  <a:lnTo>
                    <a:pt x="1347495" y="37465"/>
                  </a:lnTo>
                  <a:lnTo>
                    <a:pt x="1347558" y="42545"/>
                  </a:lnTo>
                  <a:lnTo>
                    <a:pt x="1347901" y="40703"/>
                  </a:lnTo>
                  <a:lnTo>
                    <a:pt x="1348549" y="38989"/>
                  </a:lnTo>
                  <a:lnTo>
                    <a:pt x="1348308" y="40322"/>
                  </a:lnTo>
                  <a:lnTo>
                    <a:pt x="1348549" y="39751"/>
                  </a:lnTo>
                  <a:lnTo>
                    <a:pt x="1349794" y="38989"/>
                  </a:lnTo>
                  <a:lnTo>
                    <a:pt x="1351457" y="37973"/>
                  </a:lnTo>
                  <a:lnTo>
                    <a:pt x="1353019" y="43434"/>
                  </a:lnTo>
                  <a:lnTo>
                    <a:pt x="1355178" y="45593"/>
                  </a:lnTo>
                  <a:lnTo>
                    <a:pt x="1355979" y="46228"/>
                  </a:lnTo>
                  <a:lnTo>
                    <a:pt x="1357401" y="37973"/>
                  </a:lnTo>
                  <a:lnTo>
                    <a:pt x="1357490" y="37465"/>
                  </a:lnTo>
                  <a:lnTo>
                    <a:pt x="1357515" y="37338"/>
                  </a:lnTo>
                  <a:lnTo>
                    <a:pt x="1357693" y="36322"/>
                  </a:lnTo>
                  <a:lnTo>
                    <a:pt x="1357845" y="41148"/>
                  </a:lnTo>
                  <a:lnTo>
                    <a:pt x="1356880" y="44196"/>
                  </a:lnTo>
                  <a:lnTo>
                    <a:pt x="1359573" y="40513"/>
                  </a:lnTo>
                  <a:lnTo>
                    <a:pt x="1360614" y="45085"/>
                  </a:lnTo>
                  <a:lnTo>
                    <a:pt x="1363141" y="42037"/>
                  </a:lnTo>
                  <a:lnTo>
                    <a:pt x="1362875" y="42799"/>
                  </a:lnTo>
                  <a:lnTo>
                    <a:pt x="1362659" y="43815"/>
                  </a:lnTo>
                  <a:lnTo>
                    <a:pt x="1362481" y="43815"/>
                  </a:lnTo>
                  <a:lnTo>
                    <a:pt x="1362354" y="46355"/>
                  </a:lnTo>
                  <a:lnTo>
                    <a:pt x="1363776" y="44323"/>
                  </a:lnTo>
                  <a:lnTo>
                    <a:pt x="1363891" y="44069"/>
                  </a:lnTo>
                  <a:lnTo>
                    <a:pt x="1364310" y="42164"/>
                  </a:lnTo>
                  <a:lnTo>
                    <a:pt x="1364449" y="42799"/>
                  </a:lnTo>
                  <a:lnTo>
                    <a:pt x="1364119" y="43688"/>
                  </a:lnTo>
                  <a:lnTo>
                    <a:pt x="1364018" y="46609"/>
                  </a:lnTo>
                  <a:lnTo>
                    <a:pt x="1365567" y="42164"/>
                  </a:lnTo>
                  <a:lnTo>
                    <a:pt x="1365250" y="44729"/>
                  </a:lnTo>
                  <a:lnTo>
                    <a:pt x="1365364" y="44450"/>
                  </a:lnTo>
                  <a:lnTo>
                    <a:pt x="1365961" y="46101"/>
                  </a:lnTo>
                  <a:lnTo>
                    <a:pt x="1366177" y="44450"/>
                  </a:lnTo>
                  <a:lnTo>
                    <a:pt x="1366316" y="43307"/>
                  </a:lnTo>
                  <a:lnTo>
                    <a:pt x="1366723" y="44704"/>
                  </a:lnTo>
                  <a:lnTo>
                    <a:pt x="1367396" y="43307"/>
                  </a:lnTo>
                  <a:lnTo>
                    <a:pt x="1367891" y="42291"/>
                  </a:lnTo>
                  <a:lnTo>
                    <a:pt x="1368056" y="44018"/>
                  </a:lnTo>
                  <a:lnTo>
                    <a:pt x="1367993" y="44208"/>
                  </a:lnTo>
                  <a:lnTo>
                    <a:pt x="1367917" y="44386"/>
                  </a:lnTo>
                  <a:lnTo>
                    <a:pt x="1367840" y="44729"/>
                  </a:lnTo>
                  <a:lnTo>
                    <a:pt x="1368031" y="46062"/>
                  </a:lnTo>
                  <a:lnTo>
                    <a:pt x="1368120" y="45021"/>
                  </a:lnTo>
                  <a:lnTo>
                    <a:pt x="1368120" y="44411"/>
                  </a:lnTo>
                  <a:lnTo>
                    <a:pt x="1368069" y="44069"/>
                  </a:lnTo>
                  <a:lnTo>
                    <a:pt x="1368666" y="42291"/>
                  </a:lnTo>
                  <a:lnTo>
                    <a:pt x="1368704" y="42164"/>
                  </a:lnTo>
                  <a:lnTo>
                    <a:pt x="1368755" y="42037"/>
                  </a:lnTo>
                  <a:lnTo>
                    <a:pt x="1369098" y="41021"/>
                  </a:lnTo>
                  <a:lnTo>
                    <a:pt x="1368907" y="45847"/>
                  </a:lnTo>
                  <a:lnTo>
                    <a:pt x="1369974" y="41402"/>
                  </a:lnTo>
                  <a:lnTo>
                    <a:pt x="1368933" y="45974"/>
                  </a:lnTo>
                  <a:lnTo>
                    <a:pt x="1370368" y="45339"/>
                  </a:lnTo>
                  <a:lnTo>
                    <a:pt x="1371257" y="43307"/>
                  </a:lnTo>
                  <a:lnTo>
                    <a:pt x="1371015" y="44069"/>
                  </a:lnTo>
                  <a:lnTo>
                    <a:pt x="1370926" y="44729"/>
                  </a:lnTo>
                  <a:lnTo>
                    <a:pt x="1371320" y="44831"/>
                  </a:lnTo>
                  <a:lnTo>
                    <a:pt x="1370736" y="46634"/>
                  </a:lnTo>
                  <a:lnTo>
                    <a:pt x="1371257" y="46736"/>
                  </a:lnTo>
                  <a:lnTo>
                    <a:pt x="1371777" y="46101"/>
                  </a:lnTo>
                  <a:lnTo>
                    <a:pt x="1371904" y="45847"/>
                  </a:lnTo>
                  <a:lnTo>
                    <a:pt x="1372298" y="43561"/>
                  </a:lnTo>
                  <a:lnTo>
                    <a:pt x="1372031" y="49276"/>
                  </a:lnTo>
                  <a:lnTo>
                    <a:pt x="1373797" y="43561"/>
                  </a:lnTo>
                  <a:lnTo>
                    <a:pt x="1373873" y="43307"/>
                  </a:lnTo>
                  <a:lnTo>
                    <a:pt x="1374457" y="41402"/>
                  </a:lnTo>
                  <a:lnTo>
                    <a:pt x="1374584" y="41021"/>
                  </a:lnTo>
                  <a:lnTo>
                    <a:pt x="1374736" y="40513"/>
                  </a:lnTo>
                  <a:lnTo>
                    <a:pt x="1375054" y="39497"/>
                  </a:lnTo>
                  <a:lnTo>
                    <a:pt x="1374063" y="46736"/>
                  </a:lnTo>
                  <a:lnTo>
                    <a:pt x="1376032" y="44577"/>
                  </a:lnTo>
                  <a:lnTo>
                    <a:pt x="1377581" y="43307"/>
                  </a:lnTo>
                  <a:lnTo>
                    <a:pt x="1377734" y="43180"/>
                  </a:lnTo>
                  <a:lnTo>
                    <a:pt x="1377734" y="42545"/>
                  </a:lnTo>
                  <a:lnTo>
                    <a:pt x="1377797" y="43141"/>
                  </a:lnTo>
                  <a:lnTo>
                    <a:pt x="1378826" y="42545"/>
                  </a:lnTo>
                  <a:lnTo>
                    <a:pt x="1379270" y="42291"/>
                  </a:lnTo>
                  <a:lnTo>
                    <a:pt x="1378661" y="45072"/>
                  </a:lnTo>
                  <a:lnTo>
                    <a:pt x="1379791" y="42291"/>
                  </a:lnTo>
                  <a:lnTo>
                    <a:pt x="1379956" y="41910"/>
                  </a:lnTo>
                  <a:lnTo>
                    <a:pt x="1380947" y="43307"/>
                  </a:lnTo>
                  <a:lnTo>
                    <a:pt x="1381061" y="44069"/>
                  </a:lnTo>
                  <a:lnTo>
                    <a:pt x="1380337" y="45212"/>
                  </a:lnTo>
                  <a:lnTo>
                    <a:pt x="1380070" y="45974"/>
                  </a:lnTo>
                  <a:lnTo>
                    <a:pt x="1381709" y="44323"/>
                  </a:lnTo>
                  <a:lnTo>
                    <a:pt x="1382369" y="46863"/>
                  </a:lnTo>
                  <a:lnTo>
                    <a:pt x="1384007" y="44577"/>
                  </a:lnTo>
                  <a:lnTo>
                    <a:pt x="1384033" y="44323"/>
                  </a:lnTo>
                  <a:lnTo>
                    <a:pt x="1384261" y="41910"/>
                  </a:lnTo>
                  <a:lnTo>
                    <a:pt x="1385773" y="39497"/>
                  </a:lnTo>
                  <a:lnTo>
                    <a:pt x="1385938" y="39243"/>
                  </a:lnTo>
                  <a:lnTo>
                    <a:pt x="1386052" y="39001"/>
                  </a:lnTo>
                  <a:lnTo>
                    <a:pt x="1384909" y="43180"/>
                  </a:lnTo>
                  <a:lnTo>
                    <a:pt x="1387309" y="38989"/>
                  </a:lnTo>
                  <a:lnTo>
                    <a:pt x="1385125" y="46482"/>
                  </a:lnTo>
                  <a:lnTo>
                    <a:pt x="1385392" y="45986"/>
                  </a:lnTo>
                  <a:lnTo>
                    <a:pt x="1385735" y="45212"/>
                  </a:lnTo>
                  <a:lnTo>
                    <a:pt x="1386001" y="43688"/>
                  </a:lnTo>
                  <a:lnTo>
                    <a:pt x="1386052" y="44831"/>
                  </a:lnTo>
                  <a:lnTo>
                    <a:pt x="1385938" y="45339"/>
                  </a:lnTo>
                  <a:lnTo>
                    <a:pt x="1385468" y="46609"/>
                  </a:lnTo>
                  <a:lnTo>
                    <a:pt x="1386484" y="45593"/>
                  </a:lnTo>
                  <a:lnTo>
                    <a:pt x="1386649" y="43688"/>
                  </a:lnTo>
                  <a:lnTo>
                    <a:pt x="1386687" y="43307"/>
                  </a:lnTo>
                  <a:lnTo>
                    <a:pt x="1387373" y="43561"/>
                  </a:lnTo>
                  <a:lnTo>
                    <a:pt x="1387195" y="44450"/>
                  </a:lnTo>
                  <a:lnTo>
                    <a:pt x="1387094" y="44704"/>
                  </a:lnTo>
                  <a:lnTo>
                    <a:pt x="1386941" y="44958"/>
                  </a:lnTo>
                  <a:lnTo>
                    <a:pt x="1386611" y="46101"/>
                  </a:lnTo>
                  <a:lnTo>
                    <a:pt x="1387754" y="43307"/>
                  </a:lnTo>
                  <a:lnTo>
                    <a:pt x="1388160" y="42291"/>
                  </a:lnTo>
                  <a:lnTo>
                    <a:pt x="1388376" y="42799"/>
                  </a:lnTo>
                  <a:lnTo>
                    <a:pt x="1388452" y="43688"/>
                  </a:lnTo>
                  <a:lnTo>
                    <a:pt x="1388338" y="44577"/>
                  </a:lnTo>
                  <a:lnTo>
                    <a:pt x="1389227" y="44577"/>
                  </a:lnTo>
                  <a:lnTo>
                    <a:pt x="1390065" y="42291"/>
                  </a:lnTo>
                  <a:lnTo>
                    <a:pt x="1391005" y="39751"/>
                  </a:lnTo>
                  <a:lnTo>
                    <a:pt x="1391589" y="41529"/>
                  </a:lnTo>
                  <a:lnTo>
                    <a:pt x="1391678" y="42037"/>
                  </a:lnTo>
                  <a:lnTo>
                    <a:pt x="1390459" y="46228"/>
                  </a:lnTo>
                  <a:lnTo>
                    <a:pt x="1391793" y="43434"/>
                  </a:lnTo>
                  <a:lnTo>
                    <a:pt x="1391043" y="47244"/>
                  </a:lnTo>
                  <a:lnTo>
                    <a:pt x="1391780" y="46355"/>
                  </a:lnTo>
                  <a:lnTo>
                    <a:pt x="1391907" y="45974"/>
                  </a:lnTo>
                  <a:lnTo>
                    <a:pt x="1392034" y="44323"/>
                  </a:lnTo>
                  <a:lnTo>
                    <a:pt x="1392555" y="44450"/>
                  </a:lnTo>
                  <a:lnTo>
                    <a:pt x="1392605" y="44323"/>
                  </a:lnTo>
                  <a:lnTo>
                    <a:pt x="1392948" y="43434"/>
                  </a:lnTo>
                  <a:lnTo>
                    <a:pt x="1393609" y="41783"/>
                  </a:lnTo>
                  <a:lnTo>
                    <a:pt x="1393723" y="43307"/>
                  </a:lnTo>
                  <a:lnTo>
                    <a:pt x="1393075" y="44577"/>
                  </a:lnTo>
                  <a:lnTo>
                    <a:pt x="1394218" y="44069"/>
                  </a:lnTo>
                  <a:lnTo>
                    <a:pt x="1394091" y="43307"/>
                  </a:lnTo>
                  <a:lnTo>
                    <a:pt x="1394155" y="42164"/>
                  </a:lnTo>
                  <a:lnTo>
                    <a:pt x="1394345" y="41783"/>
                  </a:lnTo>
                  <a:lnTo>
                    <a:pt x="1394853" y="40767"/>
                  </a:lnTo>
                  <a:lnTo>
                    <a:pt x="1394917" y="39751"/>
                  </a:lnTo>
                  <a:lnTo>
                    <a:pt x="1394917" y="38989"/>
                  </a:lnTo>
                  <a:lnTo>
                    <a:pt x="1394929" y="37719"/>
                  </a:lnTo>
                  <a:lnTo>
                    <a:pt x="1395247" y="38481"/>
                  </a:lnTo>
                  <a:lnTo>
                    <a:pt x="1395361" y="38938"/>
                  </a:lnTo>
                  <a:lnTo>
                    <a:pt x="1395183" y="39243"/>
                  </a:lnTo>
                  <a:lnTo>
                    <a:pt x="1395933" y="39116"/>
                  </a:lnTo>
                  <a:lnTo>
                    <a:pt x="1395730" y="41363"/>
                  </a:lnTo>
                  <a:lnTo>
                    <a:pt x="1396720" y="39116"/>
                  </a:lnTo>
                  <a:lnTo>
                    <a:pt x="1396784" y="38989"/>
                  </a:lnTo>
                  <a:lnTo>
                    <a:pt x="1396911" y="40513"/>
                  </a:lnTo>
                  <a:lnTo>
                    <a:pt x="1396784" y="41363"/>
                  </a:lnTo>
                  <a:lnTo>
                    <a:pt x="1395996" y="44323"/>
                  </a:lnTo>
                  <a:lnTo>
                    <a:pt x="1395895" y="45085"/>
                  </a:lnTo>
                  <a:lnTo>
                    <a:pt x="1396822" y="41910"/>
                  </a:lnTo>
                  <a:lnTo>
                    <a:pt x="1397317" y="44450"/>
                  </a:lnTo>
                  <a:lnTo>
                    <a:pt x="1398028" y="42164"/>
                  </a:lnTo>
                  <a:lnTo>
                    <a:pt x="1398092" y="41910"/>
                  </a:lnTo>
                  <a:lnTo>
                    <a:pt x="1398041" y="42164"/>
                  </a:lnTo>
                  <a:lnTo>
                    <a:pt x="1397698" y="43688"/>
                  </a:lnTo>
                  <a:lnTo>
                    <a:pt x="1397596" y="44323"/>
                  </a:lnTo>
                  <a:lnTo>
                    <a:pt x="1398371" y="41783"/>
                  </a:lnTo>
                  <a:lnTo>
                    <a:pt x="1398384" y="43053"/>
                  </a:lnTo>
                  <a:lnTo>
                    <a:pt x="1398155" y="44069"/>
                  </a:lnTo>
                  <a:lnTo>
                    <a:pt x="1398028" y="44729"/>
                  </a:lnTo>
                  <a:lnTo>
                    <a:pt x="1398638" y="45339"/>
                  </a:lnTo>
                  <a:lnTo>
                    <a:pt x="1398739" y="41783"/>
                  </a:lnTo>
                  <a:lnTo>
                    <a:pt x="1398765" y="41148"/>
                  </a:lnTo>
                  <a:lnTo>
                    <a:pt x="1398803" y="39751"/>
                  </a:lnTo>
                  <a:lnTo>
                    <a:pt x="1399070" y="41148"/>
                  </a:lnTo>
                  <a:lnTo>
                    <a:pt x="1399184" y="42164"/>
                  </a:lnTo>
                  <a:lnTo>
                    <a:pt x="1399070" y="42672"/>
                  </a:lnTo>
                  <a:lnTo>
                    <a:pt x="1398955" y="42799"/>
                  </a:lnTo>
                  <a:lnTo>
                    <a:pt x="1398905" y="43053"/>
                  </a:lnTo>
                  <a:lnTo>
                    <a:pt x="1399489" y="44323"/>
                  </a:lnTo>
                  <a:lnTo>
                    <a:pt x="1400898" y="41656"/>
                  </a:lnTo>
                  <a:lnTo>
                    <a:pt x="1401203" y="42545"/>
                  </a:lnTo>
                  <a:lnTo>
                    <a:pt x="1401318" y="43942"/>
                  </a:lnTo>
                  <a:lnTo>
                    <a:pt x="1400860" y="46951"/>
                  </a:lnTo>
                  <a:lnTo>
                    <a:pt x="1401419" y="46736"/>
                  </a:lnTo>
                  <a:lnTo>
                    <a:pt x="1403489" y="43180"/>
                  </a:lnTo>
                  <a:lnTo>
                    <a:pt x="1404416" y="44323"/>
                  </a:lnTo>
                  <a:lnTo>
                    <a:pt x="1404467" y="43180"/>
                  </a:lnTo>
                  <a:lnTo>
                    <a:pt x="1404835" y="41656"/>
                  </a:lnTo>
                  <a:lnTo>
                    <a:pt x="1405293" y="39751"/>
                  </a:lnTo>
                  <a:lnTo>
                    <a:pt x="1405483" y="38989"/>
                  </a:lnTo>
                  <a:lnTo>
                    <a:pt x="1405610" y="38481"/>
                  </a:lnTo>
                  <a:lnTo>
                    <a:pt x="1404581" y="46736"/>
                  </a:lnTo>
                  <a:lnTo>
                    <a:pt x="1405356" y="44958"/>
                  </a:lnTo>
                  <a:lnTo>
                    <a:pt x="1405458" y="44577"/>
                  </a:lnTo>
                  <a:lnTo>
                    <a:pt x="1405394" y="44856"/>
                  </a:lnTo>
                  <a:lnTo>
                    <a:pt x="1404861" y="47244"/>
                  </a:lnTo>
                  <a:lnTo>
                    <a:pt x="1405026" y="46609"/>
                  </a:lnTo>
                  <a:lnTo>
                    <a:pt x="1405610" y="47625"/>
                  </a:lnTo>
                  <a:lnTo>
                    <a:pt x="1406245" y="46609"/>
                  </a:lnTo>
                  <a:lnTo>
                    <a:pt x="1406880" y="45593"/>
                  </a:lnTo>
                  <a:lnTo>
                    <a:pt x="1408417" y="44196"/>
                  </a:lnTo>
                  <a:lnTo>
                    <a:pt x="1408150" y="44958"/>
                  </a:lnTo>
                  <a:lnTo>
                    <a:pt x="1408049" y="45974"/>
                  </a:lnTo>
                  <a:lnTo>
                    <a:pt x="1408176" y="46863"/>
                  </a:lnTo>
                  <a:lnTo>
                    <a:pt x="1409026" y="46482"/>
                  </a:lnTo>
                  <a:lnTo>
                    <a:pt x="1409369" y="47244"/>
                  </a:lnTo>
                  <a:lnTo>
                    <a:pt x="1409611" y="46482"/>
                  </a:lnTo>
                  <a:lnTo>
                    <a:pt x="1409814" y="45847"/>
                  </a:lnTo>
                  <a:lnTo>
                    <a:pt x="1410055" y="46101"/>
                  </a:lnTo>
                  <a:lnTo>
                    <a:pt x="1410093" y="45847"/>
                  </a:lnTo>
                  <a:lnTo>
                    <a:pt x="1410296" y="44196"/>
                  </a:lnTo>
                  <a:lnTo>
                    <a:pt x="1410322" y="44069"/>
                  </a:lnTo>
                  <a:lnTo>
                    <a:pt x="1410830" y="47117"/>
                  </a:lnTo>
                  <a:lnTo>
                    <a:pt x="1412138" y="46228"/>
                  </a:lnTo>
                  <a:lnTo>
                    <a:pt x="1413459" y="45085"/>
                  </a:lnTo>
                  <a:lnTo>
                    <a:pt x="1414043" y="47371"/>
                  </a:lnTo>
                  <a:lnTo>
                    <a:pt x="1413878" y="47371"/>
                  </a:lnTo>
                  <a:lnTo>
                    <a:pt x="1413408" y="48514"/>
                  </a:lnTo>
                  <a:lnTo>
                    <a:pt x="1414945" y="47498"/>
                  </a:lnTo>
                  <a:lnTo>
                    <a:pt x="1415161" y="46228"/>
                  </a:lnTo>
                  <a:lnTo>
                    <a:pt x="1415097" y="45974"/>
                  </a:lnTo>
                  <a:lnTo>
                    <a:pt x="1415161" y="45085"/>
                  </a:lnTo>
                  <a:lnTo>
                    <a:pt x="1415249" y="44069"/>
                  </a:lnTo>
                  <a:lnTo>
                    <a:pt x="1415554" y="43180"/>
                  </a:lnTo>
                  <a:lnTo>
                    <a:pt x="1415745" y="42672"/>
                  </a:lnTo>
                  <a:lnTo>
                    <a:pt x="1416240" y="41656"/>
                  </a:lnTo>
                  <a:lnTo>
                    <a:pt x="1416532" y="41783"/>
                  </a:lnTo>
                  <a:lnTo>
                    <a:pt x="1415757" y="43053"/>
                  </a:lnTo>
                  <a:lnTo>
                    <a:pt x="1415669" y="46888"/>
                  </a:lnTo>
                  <a:lnTo>
                    <a:pt x="1415783" y="46228"/>
                  </a:lnTo>
                  <a:lnTo>
                    <a:pt x="1416037" y="45466"/>
                  </a:lnTo>
                  <a:lnTo>
                    <a:pt x="1416177" y="44704"/>
                  </a:lnTo>
                  <a:lnTo>
                    <a:pt x="1415872" y="49022"/>
                  </a:lnTo>
                  <a:lnTo>
                    <a:pt x="1416545" y="44704"/>
                  </a:lnTo>
                  <a:lnTo>
                    <a:pt x="1417015" y="41656"/>
                  </a:lnTo>
                  <a:lnTo>
                    <a:pt x="1417269" y="40005"/>
                  </a:lnTo>
                  <a:lnTo>
                    <a:pt x="1417307" y="40513"/>
                  </a:lnTo>
                  <a:lnTo>
                    <a:pt x="1417421" y="43180"/>
                  </a:lnTo>
                  <a:lnTo>
                    <a:pt x="1417180" y="44196"/>
                  </a:lnTo>
                  <a:lnTo>
                    <a:pt x="1417612" y="43561"/>
                  </a:lnTo>
                  <a:lnTo>
                    <a:pt x="1418259" y="42037"/>
                  </a:lnTo>
                  <a:lnTo>
                    <a:pt x="1418336" y="42164"/>
                  </a:lnTo>
                  <a:lnTo>
                    <a:pt x="1418424" y="42926"/>
                  </a:lnTo>
                  <a:lnTo>
                    <a:pt x="1418056" y="45212"/>
                  </a:lnTo>
                  <a:lnTo>
                    <a:pt x="1419072" y="42037"/>
                  </a:lnTo>
                  <a:lnTo>
                    <a:pt x="1419428" y="40894"/>
                  </a:lnTo>
                  <a:lnTo>
                    <a:pt x="1419263" y="43561"/>
                  </a:lnTo>
                  <a:lnTo>
                    <a:pt x="1419136" y="43942"/>
                  </a:lnTo>
                  <a:lnTo>
                    <a:pt x="1418907" y="44450"/>
                  </a:lnTo>
                  <a:lnTo>
                    <a:pt x="1418615" y="44450"/>
                  </a:lnTo>
                  <a:lnTo>
                    <a:pt x="1418272" y="45072"/>
                  </a:lnTo>
                  <a:lnTo>
                    <a:pt x="1418031" y="48514"/>
                  </a:lnTo>
                  <a:lnTo>
                    <a:pt x="1418259" y="47625"/>
                  </a:lnTo>
                  <a:lnTo>
                    <a:pt x="1418501" y="48260"/>
                  </a:lnTo>
                  <a:lnTo>
                    <a:pt x="1418704" y="49263"/>
                  </a:lnTo>
                  <a:lnTo>
                    <a:pt x="1418653" y="48793"/>
                  </a:lnTo>
                  <a:lnTo>
                    <a:pt x="1418945" y="49784"/>
                  </a:lnTo>
                  <a:lnTo>
                    <a:pt x="1419047" y="48514"/>
                  </a:lnTo>
                  <a:lnTo>
                    <a:pt x="1419161" y="48133"/>
                  </a:lnTo>
                  <a:lnTo>
                    <a:pt x="1419313" y="47625"/>
                  </a:lnTo>
                  <a:lnTo>
                    <a:pt x="1421028" y="41783"/>
                  </a:lnTo>
                  <a:lnTo>
                    <a:pt x="1420418" y="47498"/>
                  </a:lnTo>
                  <a:lnTo>
                    <a:pt x="1420393" y="47752"/>
                  </a:lnTo>
                  <a:lnTo>
                    <a:pt x="1420495" y="47498"/>
                  </a:lnTo>
                  <a:lnTo>
                    <a:pt x="1420545" y="47371"/>
                  </a:lnTo>
                  <a:lnTo>
                    <a:pt x="1421485" y="45847"/>
                  </a:lnTo>
                  <a:lnTo>
                    <a:pt x="1420952" y="48133"/>
                  </a:lnTo>
                  <a:lnTo>
                    <a:pt x="1420850" y="50927"/>
                  </a:lnTo>
                  <a:lnTo>
                    <a:pt x="1420622" y="51689"/>
                  </a:lnTo>
                  <a:lnTo>
                    <a:pt x="1421523" y="49276"/>
                  </a:lnTo>
                  <a:lnTo>
                    <a:pt x="1420825" y="53848"/>
                  </a:lnTo>
                  <a:lnTo>
                    <a:pt x="1422120" y="50292"/>
                  </a:lnTo>
                  <a:lnTo>
                    <a:pt x="1421930" y="51308"/>
                  </a:lnTo>
                  <a:lnTo>
                    <a:pt x="1422171" y="50927"/>
                  </a:lnTo>
                  <a:lnTo>
                    <a:pt x="1422222" y="50800"/>
                  </a:lnTo>
                  <a:lnTo>
                    <a:pt x="1422336" y="50292"/>
                  </a:lnTo>
                  <a:lnTo>
                    <a:pt x="1422438" y="49911"/>
                  </a:lnTo>
                  <a:lnTo>
                    <a:pt x="1422717" y="49276"/>
                  </a:lnTo>
                  <a:lnTo>
                    <a:pt x="1423885" y="46609"/>
                  </a:lnTo>
                  <a:lnTo>
                    <a:pt x="1423289" y="54356"/>
                  </a:lnTo>
                  <a:lnTo>
                    <a:pt x="1425346" y="49911"/>
                  </a:lnTo>
                  <a:lnTo>
                    <a:pt x="1426679" y="48260"/>
                  </a:lnTo>
                  <a:lnTo>
                    <a:pt x="1427111" y="46609"/>
                  </a:lnTo>
                  <a:lnTo>
                    <a:pt x="1427314" y="45847"/>
                  </a:lnTo>
                  <a:lnTo>
                    <a:pt x="1427353" y="45720"/>
                  </a:lnTo>
                  <a:lnTo>
                    <a:pt x="1427556" y="44958"/>
                  </a:lnTo>
                  <a:lnTo>
                    <a:pt x="1428762" y="43434"/>
                  </a:lnTo>
                  <a:lnTo>
                    <a:pt x="1428635" y="45212"/>
                  </a:lnTo>
                  <a:lnTo>
                    <a:pt x="1427873" y="46736"/>
                  </a:lnTo>
                  <a:lnTo>
                    <a:pt x="1427772" y="47244"/>
                  </a:lnTo>
                  <a:lnTo>
                    <a:pt x="1427899" y="48514"/>
                  </a:lnTo>
                  <a:lnTo>
                    <a:pt x="1428305" y="48387"/>
                  </a:lnTo>
                  <a:lnTo>
                    <a:pt x="1428991" y="47371"/>
                  </a:lnTo>
                  <a:lnTo>
                    <a:pt x="1428762" y="48006"/>
                  </a:lnTo>
                  <a:lnTo>
                    <a:pt x="1428648" y="48895"/>
                  </a:lnTo>
                  <a:lnTo>
                    <a:pt x="1428534" y="50038"/>
                  </a:lnTo>
                  <a:lnTo>
                    <a:pt x="1428940" y="49911"/>
                  </a:lnTo>
                  <a:lnTo>
                    <a:pt x="1429232" y="48260"/>
                  </a:lnTo>
                  <a:lnTo>
                    <a:pt x="1429219" y="47371"/>
                  </a:lnTo>
                  <a:lnTo>
                    <a:pt x="1429397" y="46736"/>
                  </a:lnTo>
                  <a:lnTo>
                    <a:pt x="1430312" y="43434"/>
                  </a:lnTo>
                  <a:close/>
                </a:path>
                <a:path w="1713865" h="3289300">
                  <a:moveTo>
                    <a:pt x="1430324" y="51308"/>
                  </a:moveTo>
                  <a:lnTo>
                    <a:pt x="1430108" y="51460"/>
                  </a:lnTo>
                  <a:lnTo>
                    <a:pt x="1430007" y="52070"/>
                  </a:lnTo>
                  <a:lnTo>
                    <a:pt x="1430324" y="51308"/>
                  </a:lnTo>
                  <a:close/>
                </a:path>
                <a:path w="1713865" h="3289300">
                  <a:moveTo>
                    <a:pt x="1430464" y="52844"/>
                  </a:moveTo>
                  <a:lnTo>
                    <a:pt x="1430274" y="53149"/>
                  </a:lnTo>
                  <a:lnTo>
                    <a:pt x="1430464" y="52844"/>
                  </a:lnTo>
                  <a:close/>
                </a:path>
                <a:path w="1713865" h="3289300">
                  <a:moveTo>
                    <a:pt x="1430883" y="52171"/>
                  </a:moveTo>
                  <a:lnTo>
                    <a:pt x="1430464" y="52832"/>
                  </a:lnTo>
                  <a:lnTo>
                    <a:pt x="1430642" y="52984"/>
                  </a:lnTo>
                  <a:lnTo>
                    <a:pt x="1430883" y="52171"/>
                  </a:lnTo>
                  <a:close/>
                </a:path>
                <a:path w="1713865" h="3289300">
                  <a:moveTo>
                    <a:pt x="1431582" y="47701"/>
                  </a:moveTo>
                  <a:lnTo>
                    <a:pt x="1431112" y="49530"/>
                  </a:lnTo>
                  <a:lnTo>
                    <a:pt x="1430324" y="51308"/>
                  </a:lnTo>
                  <a:lnTo>
                    <a:pt x="1430896" y="50927"/>
                  </a:lnTo>
                  <a:lnTo>
                    <a:pt x="1431556" y="48514"/>
                  </a:lnTo>
                  <a:lnTo>
                    <a:pt x="1431582" y="47701"/>
                  </a:lnTo>
                  <a:close/>
                </a:path>
                <a:path w="1713865" h="3289300">
                  <a:moveTo>
                    <a:pt x="1431734" y="47117"/>
                  </a:moveTo>
                  <a:lnTo>
                    <a:pt x="1431531" y="47117"/>
                  </a:lnTo>
                  <a:lnTo>
                    <a:pt x="1431582" y="47701"/>
                  </a:lnTo>
                  <a:lnTo>
                    <a:pt x="1431734" y="47117"/>
                  </a:lnTo>
                  <a:close/>
                </a:path>
                <a:path w="1713865" h="3289300">
                  <a:moveTo>
                    <a:pt x="1432039" y="41402"/>
                  </a:moveTo>
                  <a:lnTo>
                    <a:pt x="1429702" y="48006"/>
                  </a:lnTo>
                  <a:lnTo>
                    <a:pt x="1429664" y="48133"/>
                  </a:lnTo>
                  <a:lnTo>
                    <a:pt x="1428915" y="50863"/>
                  </a:lnTo>
                  <a:lnTo>
                    <a:pt x="1428496" y="51930"/>
                  </a:lnTo>
                  <a:lnTo>
                    <a:pt x="1429105" y="51181"/>
                  </a:lnTo>
                  <a:lnTo>
                    <a:pt x="1429905" y="49403"/>
                  </a:lnTo>
                  <a:lnTo>
                    <a:pt x="1430528" y="48514"/>
                  </a:lnTo>
                  <a:lnTo>
                    <a:pt x="1430299" y="50038"/>
                  </a:lnTo>
                  <a:lnTo>
                    <a:pt x="1430185" y="50419"/>
                  </a:lnTo>
                  <a:lnTo>
                    <a:pt x="1429715" y="51181"/>
                  </a:lnTo>
                  <a:lnTo>
                    <a:pt x="1429321" y="52324"/>
                  </a:lnTo>
                  <a:lnTo>
                    <a:pt x="1429956" y="51562"/>
                  </a:lnTo>
                  <a:lnTo>
                    <a:pt x="1430096" y="51473"/>
                  </a:lnTo>
                  <a:lnTo>
                    <a:pt x="1430489" y="48895"/>
                  </a:lnTo>
                  <a:lnTo>
                    <a:pt x="1430566" y="48514"/>
                  </a:lnTo>
                  <a:lnTo>
                    <a:pt x="1430667" y="48006"/>
                  </a:lnTo>
                  <a:lnTo>
                    <a:pt x="1431023" y="47498"/>
                  </a:lnTo>
                  <a:lnTo>
                    <a:pt x="1431137" y="47244"/>
                  </a:lnTo>
                  <a:lnTo>
                    <a:pt x="1432039" y="41402"/>
                  </a:lnTo>
                  <a:close/>
                </a:path>
                <a:path w="1713865" h="3289300">
                  <a:moveTo>
                    <a:pt x="1433791" y="45643"/>
                  </a:moveTo>
                  <a:lnTo>
                    <a:pt x="1433423" y="45453"/>
                  </a:lnTo>
                  <a:lnTo>
                    <a:pt x="1432560" y="47523"/>
                  </a:lnTo>
                  <a:lnTo>
                    <a:pt x="1432623" y="46774"/>
                  </a:lnTo>
                  <a:lnTo>
                    <a:pt x="1432890" y="45897"/>
                  </a:lnTo>
                  <a:lnTo>
                    <a:pt x="1433055" y="45275"/>
                  </a:lnTo>
                  <a:lnTo>
                    <a:pt x="1432420" y="46850"/>
                  </a:lnTo>
                  <a:lnTo>
                    <a:pt x="1431493" y="49682"/>
                  </a:lnTo>
                  <a:lnTo>
                    <a:pt x="1431010" y="52832"/>
                  </a:lnTo>
                  <a:lnTo>
                    <a:pt x="1431975" y="49631"/>
                  </a:lnTo>
                  <a:lnTo>
                    <a:pt x="1431747" y="51003"/>
                  </a:lnTo>
                  <a:lnTo>
                    <a:pt x="1432877" y="47193"/>
                  </a:lnTo>
                  <a:lnTo>
                    <a:pt x="1433195" y="46850"/>
                  </a:lnTo>
                  <a:lnTo>
                    <a:pt x="1433055" y="48361"/>
                  </a:lnTo>
                  <a:lnTo>
                    <a:pt x="1432763" y="49606"/>
                  </a:lnTo>
                  <a:lnTo>
                    <a:pt x="1433029" y="48768"/>
                  </a:lnTo>
                  <a:lnTo>
                    <a:pt x="1432979" y="50431"/>
                  </a:lnTo>
                  <a:lnTo>
                    <a:pt x="1433550" y="48336"/>
                  </a:lnTo>
                  <a:lnTo>
                    <a:pt x="1433791" y="45643"/>
                  </a:lnTo>
                  <a:close/>
                </a:path>
                <a:path w="1713865" h="3289300">
                  <a:moveTo>
                    <a:pt x="1433982" y="49022"/>
                  </a:moveTo>
                  <a:lnTo>
                    <a:pt x="1433652" y="49377"/>
                  </a:lnTo>
                  <a:lnTo>
                    <a:pt x="1432763" y="52717"/>
                  </a:lnTo>
                  <a:lnTo>
                    <a:pt x="1433322" y="51892"/>
                  </a:lnTo>
                  <a:lnTo>
                    <a:pt x="1433601" y="51041"/>
                  </a:lnTo>
                  <a:lnTo>
                    <a:pt x="1433982" y="49022"/>
                  </a:lnTo>
                  <a:close/>
                </a:path>
                <a:path w="1713865" h="3289300">
                  <a:moveTo>
                    <a:pt x="1573745" y="63830"/>
                  </a:moveTo>
                  <a:lnTo>
                    <a:pt x="1573415" y="65608"/>
                  </a:lnTo>
                  <a:lnTo>
                    <a:pt x="1573504" y="65468"/>
                  </a:lnTo>
                  <a:lnTo>
                    <a:pt x="1573745" y="63830"/>
                  </a:lnTo>
                  <a:close/>
                </a:path>
                <a:path w="1713865" h="3289300">
                  <a:moveTo>
                    <a:pt x="1683232" y="76517"/>
                  </a:moveTo>
                  <a:lnTo>
                    <a:pt x="1683118" y="76758"/>
                  </a:lnTo>
                  <a:lnTo>
                    <a:pt x="1683143" y="76885"/>
                  </a:lnTo>
                  <a:lnTo>
                    <a:pt x="1683181" y="77025"/>
                  </a:lnTo>
                  <a:lnTo>
                    <a:pt x="1683232" y="76708"/>
                  </a:lnTo>
                  <a:lnTo>
                    <a:pt x="1683232" y="76517"/>
                  </a:lnTo>
                  <a:close/>
                </a:path>
                <a:path w="1713865" h="3289300">
                  <a:moveTo>
                    <a:pt x="1684451" y="80429"/>
                  </a:moveTo>
                  <a:lnTo>
                    <a:pt x="1684299" y="80619"/>
                  </a:lnTo>
                  <a:lnTo>
                    <a:pt x="1684159" y="80797"/>
                  </a:lnTo>
                  <a:lnTo>
                    <a:pt x="1684096" y="81089"/>
                  </a:lnTo>
                  <a:lnTo>
                    <a:pt x="1684350" y="80721"/>
                  </a:lnTo>
                  <a:lnTo>
                    <a:pt x="1684451" y="80429"/>
                  </a:lnTo>
                  <a:close/>
                </a:path>
                <a:path w="1713865" h="3289300">
                  <a:moveTo>
                    <a:pt x="1695805" y="87198"/>
                  </a:moveTo>
                  <a:lnTo>
                    <a:pt x="1695767" y="87566"/>
                  </a:lnTo>
                  <a:lnTo>
                    <a:pt x="1695805" y="87337"/>
                  </a:lnTo>
                  <a:lnTo>
                    <a:pt x="1695805" y="87198"/>
                  </a:lnTo>
                  <a:close/>
                </a:path>
                <a:path w="1713865" h="3289300">
                  <a:moveTo>
                    <a:pt x="1695831" y="85991"/>
                  </a:moveTo>
                  <a:lnTo>
                    <a:pt x="1695411" y="87045"/>
                  </a:lnTo>
                  <a:lnTo>
                    <a:pt x="1695704" y="86829"/>
                  </a:lnTo>
                  <a:lnTo>
                    <a:pt x="1695780" y="87134"/>
                  </a:lnTo>
                  <a:lnTo>
                    <a:pt x="1695831" y="85991"/>
                  </a:lnTo>
                  <a:close/>
                </a:path>
                <a:path w="1713865" h="3289300">
                  <a:moveTo>
                    <a:pt x="1702841" y="85255"/>
                  </a:moveTo>
                  <a:lnTo>
                    <a:pt x="1702142" y="86512"/>
                  </a:lnTo>
                  <a:lnTo>
                    <a:pt x="1702409" y="86182"/>
                  </a:lnTo>
                  <a:lnTo>
                    <a:pt x="1702612" y="85750"/>
                  </a:lnTo>
                  <a:lnTo>
                    <a:pt x="1702841" y="85255"/>
                  </a:lnTo>
                  <a:close/>
                </a:path>
                <a:path w="1713865" h="3289300">
                  <a:moveTo>
                    <a:pt x="1706473" y="87630"/>
                  </a:moveTo>
                  <a:lnTo>
                    <a:pt x="1706422" y="87464"/>
                  </a:lnTo>
                  <a:lnTo>
                    <a:pt x="1705305" y="90195"/>
                  </a:lnTo>
                  <a:lnTo>
                    <a:pt x="1704797" y="91376"/>
                  </a:lnTo>
                  <a:lnTo>
                    <a:pt x="1705292" y="90258"/>
                  </a:lnTo>
                  <a:lnTo>
                    <a:pt x="1705584" y="89763"/>
                  </a:lnTo>
                  <a:lnTo>
                    <a:pt x="1705749" y="89585"/>
                  </a:lnTo>
                  <a:lnTo>
                    <a:pt x="1705940" y="89052"/>
                  </a:lnTo>
                  <a:lnTo>
                    <a:pt x="1706181" y="88430"/>
                  </a:lnTo>
                  <a:lnTo>
                    <a:pt x="1706473" y="87630"/>
                  </a:lnTo>
                  <a:close/>
                </a:path>
                <a:path w="1713865" h="3289300">
                  <a:moveTo>
                    <a:pt x="1707743" y="105664"/>
                  </a:moveTo>
                  <a:lnTo>
                    <a:pt x="1707527" y="105841"/>
                  </a:lnTo>
                  <a:lnTo>
                    <a:pt x="1707222" y="106426"/>
                  </a:lnTo>
                  <a:lnTo>
                    <a:pt x="1707349" y="106299"/>
                  </a:lnTo>
                  <a:lnTo>
                    <a:pt x="1707527" y="106019"/>
                  </a:lnTo>
                  <a:lnTo>
                    <a:pt x="1707743" y="105664"/>
                  </a:lnTo>
                  <a:close/>
                </a:path>
                <a:path w="1713865" h="3289300">
                  <a:moveTo>
                    <a:pt x="1713039" y="103619"/>
                  </a:moveTo>
                  <a:lnTo>
                    <a:pt x="1712683" y="103898"/>
                  </a:lnTo>
                  <a:lnTo>
                    <a:pt x="1711159" y="107022"/>
                  </a:lnTo>
                  <a:lnTo>
                    <a:pt x="1711820" y="106299"/>
                  </a:lnTo>
                  <a:lnTo>
                    <a:pt x="1712264" y="105498"/>
                  </a:lnTo>
                  <a:lnTo>
                    <a:pt x="1713039" y="103619"/>
                  </a:lnTo>
                  <a:close/>
                </a:path>
                <a:path w="1713865" h="3289300">
                  <a:moveTo>
                    <a:pt x="1713661" y="100317"/>
                  </a:moveTo>
                  <a:lnTo>
                    <a:pt x="1713382" y="100076"/>
                  </a:lnTo>
                  <a:lnTo>
                    <a:pt x="1712163" y="101955"/>
                  </a:lnTo>
                  <a:lnTo>
                    <a:pt x="1712404" y="101231"/>
                  </a:lnTo>
                  <a:lnTo>
                    <a:pt x="1712823" y="100431"/>
                  </a:lnTo>
                  <a:lnTo>
                    <a:pt x="1713090" y="99860"/>
                  </a:lnTo>
                  <a:lnTo>
                    <a:pt x="1712201" y="101295"/>
                  </a:lnTo>
                  <a:lnTo>
                    <a:pt x="1710766" y="103898"/>
                  </a:lnTo>
                  <a:lnTo>
                    <a:pt x="1709648" y="106883"/>
                  </a:lnTo>
                  <a:lnTo>
                    <a:pt x="1710601" y="105168"/>
                  </a:lnTo>
                  <a:lnTo>
                    <a:pt x="1711261" y="103962"/>
                  </a:lnTo>
                  <a:lnTo>
                    <a:pt x="1712518" y="101688"/>
                  </a:lnTo>
                  <a:lnTo>
                    <a:pt x="1712874" y="101396"/>
                  </a:lnTo>
                  <a:lnTo>
                    <a:pt x="1712417" y="102844"/>
                  </a:lnTo>
                  <a:lnTo>
                    <a:pt x="1711871" y="104000"/>
                  </a:lnTo>
                  <a:lnTo>
                    <a:pt x="1712290" y="103212"/>
                  </a:lnTo>
                  <a:lnTo>
                    <a:pt x="1711858" y="104825"/>
                  </a:lnTo>
                  <a:lnTo>
                    <a:pt x="1712836" y="102882"/>
                  </a:lnTo>
                  <a:lnTo>
                    <a:pt x="1713661" y="10031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6321901" y="8022164"/>
              <a:ext cx="403860" cy="93980"/>
            </a:xfrm>
            <a:custGeom>
              <a:avLst/>
              <a:gdLst/>
              <a:ahLst/>
              <a:cxnLst/>
              <a:rect l="l" t="t" r="r" b="b"/>
              <a:pathLst>
                <a:path w="403859" h="93979">
                  <a:moveTo>
                    <a:pt x="1854" y="8674"/>
                  </a:moveTo>
                  <a:lnTo>
                    <a:pt x="1524" y="10452"/>
                  </a:lnTo>
                  <a:lnTo>
                    <a:pt x="1612" y="10312"/>
                  </a:lnTo>
                  <a:lnTo>
                    <a:pt x="1854" y="8674"/>
                  </a:lnTo>
                  <a:close/>
                </a:path>
                <a:path w="403859" h="93979">
                  <a:moveTo>
                    <a:pt x="2527" y="23114"/>
                  </a:moveTo>
                  <a:lnTo>
                    <a:pt x="2413" y="21564"/>
                  </a:lnTo>
                  <a:lnTo>
                    <a:pt x="2273" y="22402"/>
                  </a:lnTo>
                  <a:lnTo>
                    <a:pt x="1955" y="23368"/>
                  </a:lnTo>
                  <a:lnTo>
                    <a:pt x="1866" y="24511"/>
                  </a:lnTo>
                  <a:lnTo>
                    <a:pt x="1981" y="25019"/>
                  </a:lnTo>
                  <a:lnTo>
                    <a:pt x="2527" y="23114"/>
                  </a:lnTo>
                  <a:close/>
                </a:path>
                <a:path w="403859" h="93979">
                  <a:moveTo>
                    <a:pt x="11823" y="28016"/>
                  </a:moveTo>
                  <a:lnTo>
                    <a:pt x="11163" y="29591"/>
                  </a:lnTo>
                  <a:lnTo>
                    <a:pt x="11709" y="29718"/>
                  </a:lnTo>
                  <a:lnTo>
                    <a:pt x="11823" y="28016"/>
                  </a:lnTo>
                  <a:close/>
                </a:path>
                <a:path w="403859" h="93979">
                  <a:moveTo>
                    <a:pt x="16002" y="23164"/>
                  </a:moveTo>
                  <a:lnTo>
                    <a:pt x="15760" y="25234"/>
                  </a:lnTo>
                  <a:lnTo>
                    <a:pt x="15113" y="25895"/>
                  </a:lnTo>
                  <a:lnTo>
                    <a:pt x="15798" y="25806"/>
                  </a:lnTo>
                  <a:lnTo>
                    <a:pt x="16002" y="23164"/>
                  </a:lnTo>
                  <a:close/>
                </a:path>
                <a:path w="403859" h="93979">
                  <a:moveTo>
                    <a:pt x="16687" y="21844"/>
                  </a:moveTo>
                  <a:lnTo>
                    <a:pt x="16624" y="19939"/>
                  </a:lnTo>
                  <a:lnTo>
                    <a:pt x="16230" y="22606"/>
                  </a:lnTo>
                  <a:lnTo>
                    <a:pt x="16357" y="22402"/>
                  </a:lnTo>
                  <a:lnTo>
                    <a:pt x="16446" y="22098"/>
                  </a:lnTo>
                  <a:lnTo>
                    <a:pt x="16446" y="22250"/>
                  </a:lnTo>
                  <a:lnTo>
                    <a:pt x="16535" y="22098"/>
                  </a:lnTo>
                  <a:lnTo>
                    <a:pt x="16687" y="21844"/>
                  </a:lnTo>
                  <a:close/>
                </a:path>
                <a:path w="403859" h="93979">
                  <a:moveTo>
                    <a:pt x="21971" y="24739"/>
                  </a:moveTo>
                  <a:lnTo>
                    <a:pt x="21818" y="25400"/>
                  </a:lnTo>
                  <a:lnTo>
                    <a:pt x="21971" y="24739"/>
                  </a:lnTo>
                  <a:close/>
                </a:path>
                <a:path w="403859" h="93979">
                  <a:moveTo>
                    <a:pt x="22123" y="23456"/>
                  </a:moveTo>
                  <a:lnTo>
                    <a:pt x="21971" y="24739"/>
                  </a:lnTo>
                  <a:lnTo>
                    <a:pt x="22085" y="24257"/>
                  </a:lnTo>
                  <a:lnTo>
                    <a:pt x="22123" y="23456"/>
                  </a:lnTo>
                  <a:close/>
                </a:path>
                <a:path w="403859" h="93979">
                  <a:moveTo>
                    <a:pt x="22479" y="5080"/>
                  </a:moveTo>
                  <a:lnTo>
                    <a:pt x="21818" y="6477"/>
                  </a:lnTo>
                  <a:lnTo>
                    <a:pt x="22034" y="6096"/>
                  </a:lnTo>
                  <a:lnTo>
                    <a:pt x="22136" y="5842"/>
                  </a:lnTo>
                  <a:lnTo>
                    <a:pt x="22288" y="5969"/>
                  </a:lnTo>
                  <a:lnTo>
                    <a:pt x="22313" y="5842"/>
                  </a:lnTo>
                  <a:lnTo>
                    <a:pt x="22479" y="5080"/>
                  </a:lnTo>
                  <a:close/>
                </a:path>
                <a:path w="403859" h="93979">
                  <a:moveTo>
                    <a:pt x="28816" y="27051"/>
                  </a:moveTo>
                  <a:lnTo>
                    <a:pt x="28651" y="28575"/>
                  </a:lnTo>
                  <a:lnTo>
                    <a:pt x="28536" y="29210"/>
                  </a:lnTo>
                  <a:lnTo>
                    <a:pt x="28740" y="30226"/>
                  </a:lnTo>
                  <a:lnTo>
                    <a:pt x="28816" y="27051"/>
                  </a:lnTo>
                  <a:close/>
                </a:path>
                <a:path w="403859" h="93979">
                  <a:moveTo>
                    <a:pt x="40487" y="30149"/>
                  </a:moveTo>
                  <a:lnTo>
                    <a:pt x="40284" y="30772"/>
                  </a:lnTo>
                  <a:lnTo>
                    <a:pt x="40487" y="30149"/>
                  </a:lnTo>
                  <a:close/>
                </a:path>
                <a:path w="403859" h="93979">
                  <a:moveTo>
                    <a:pt x="41795" y="29654"/>
                  </a:moveTo>
                  <a:lnTo>
                    <a:pt x="41605" y="29972"/>
                  </a:lnTo>
                  <a:lnTo>
                    <a:pt x="41795" y="29654"/>
                  </a:lnTo>
                  <a:close/>
                </a:path>
                <a:path w="403859" h="93979">
                  <a:moveTo>
                    <a:pt x="43586" y="30759"/>
                  </a:moveTo>
                  <a:lnTo>
                    <a:pt x="43484" y="30937"/>
                  </a:lnTo>
                  <a:lnTo>
                    <a:pt x="43205" y="31750"/>
                  </a:lnTo>
                  <a:lnTo>
                    <a:pt x="43586" y="30759"/>
                  </a:lnTo>
                  <a:close/>
                </a:path>
                <a:path w="403859" h="93979">
                  <a:moveTo>
                    <a:pt x="43903" y="29933"/>
                  </a:moveTo>
                  <a:lnTo>
                    <a:pt x="43586" y="30759"/>
                  </a:lnTo>
                  <a:lnTo>
                    <a:pt x="43700" y="30607"/>
                  </a:lnTo>
                  <a:lnTo>
                    <a:pt x="43815" y="30353"/>
                  </a:lnTo>
                  <a:lnTo>
                    <a:pt x="43903" y="29933"/>
                  </a:lnTo>
                  <a:close/>
                </a:path>
                <a:path w="403859" h="93979">
                  <a:moveTo>
                    <a:pt x="48183" y="4254"/>
                  </a:moveTo>
                  <a:lnTo>
                    <a:pt x="47599" y="5092"/>
                  </a:lnTo>
                  <a:lnTo>
                    <a:pt x="47764" y="5308"/>
                  </a:lnTo>
                  <a:lnTo>
                    <a:pt x="48183" y="4254"/>
                  </a:lnTo>
                  <a:close/>
                </a:path>
                <a:path w="403859" h="93979">
                  <a:moveTo>
                    <a:pt x="49085" y="28295"/>
                  </a:moveTo>
                  <a:lnTo>
                    <a:pt x="48615" y="29591"/>
                  </a:lnTo>
                  <a:lnTo>
                    <a:pt x="48945" y="29210"/>
                  </a:lnTo>
                  <a:lnTo>
                    <a:pt x="49085" y="28295"/>
                  </a:lnTo>
                  <a:close/>
                </a:path>
                <a:path w="403859" h="93979">
                  <a:moveTo>
                    <a:pt x="49276" y="28829"/>
                  </a:moveTo>
                  <a:lnTo>
                    <a:pt x="48945" y="29210"/>
                  </a:lnTo>
                  <a:lnTo>
                    <a:pt x="48704" y="30861"/>
                  </a:lnTo>
                  <a:lnTo>
                    <a:pt x="49276" y="28829"/>
                  </a:lnTo>
                  <a:close/>
                </a:path>
                <a:path w="403859" h="93979">
                  <a:moveTo>
                    <a:pt x="69354" y="36677"/>
                  </a:moveTo>
                  <a:lnTo>
                    <a:pt x="69278" y="36042"/>
                  </a:lnTo>
                  <a:lnTo>
                    <a:pt x="69253" y="36195"/>
                  </a:lnTo>
                  <a:lnTo>
                    <a:pt x="69138" y="37719"/>
                  </a:lnTo>
                  <a:lnTo>
                    <a:pt x="69354" y="36677"/>
                  </a:lnTo>
                  <a:close/>
                </a:path>
                <a:path w="403859" h="93979">
                  <a:moveTo>
                    <a:pt x="77330" y="17081"/>
                  </a:moveTo>
                  <a:lnTo>
                    <a:pt x="77190" y="17272"/>
                  </a:lnTo>
                  <a:lnTo>
                    <a:pt x="76669" y="18834"/>
                  </a:lnTo>
                  <a:lnTo>
                    <a:pt x="76771" y="18669"/>
                  </a:lnTo>
                  <a:lnTo>
                    <a:pt x="77330" y="17081"/>
                  </a:lnTo>
                  <a:close/>
                </a:path>
                <a:path w="403859" h="93979">
                  <a:moveTo>
                    <a:pt x="79006" y="14224"/>
                  </a:moveTo>
                  <a:lnTo>
                    <a:pt x="78689" y="14097"/>
                  </a:lnTo>
                  <a:lnTo>
                    <a:pt x="77876" y="14224"/>
                  </a:lnTo>
                  <a:lnTo>
                    <a:pt x="77279" y="16256"/>
                  </a:lnTo>
                  <a:lnTo>
                    <a:pt x="77584" y="15621"/>
                  </a:lnTo>
                  <a:lnTo>
                    <a:pt x="77863" y="14859"/>
                  </a:lnTo>
                  <a:lnTo>
                    <a:pt x="77800" y="15748"/>
                  </a:lnTo>
                  <a:lnTo>
                    <a:pt x="77330" y="17081"/>
                  </a:lnTo>
                  <a:lnTo>
                    <a:pt x="78193" y="15875"/>
                  </a:lnTo>
                  <a:lnTo>
                    <a:pt x="78689" y="14859"/>
                  </a:lnTo>
                  <a:lnTo>
                    <a:pt x="79006" y="14224"/>
                  </a:lnTo>
                  <a:close/>
                </a:path>
                <a:path w="403859" h="93979">
                  <a:moveTo>
                    <a:pt x="80111" y="14630"/>
                  </a:moveTo>
                  <a:lnTo>
                    <a:pt x="80035" y="13538"/>
                  </a:lnTo>
                  <a:lnTo>
                    <a:pt x="79489" y="15087"/>
                  </a:lnTo>
                  <a:lnTo>
                    <a:pt x="79679" y="15367"/>
                  </a:lnTo>
                  <a:lnTo>
                    <a:pt x="79654" y="16649"/>
                  </a:lnTo>
                  <a:lnTo>
                    <a:pt x="79870" y="16268"/>
                  </a:lnTo>
                  <a:lnTo>
                    <a:pt x="80111" y="14630"/>
                  </a:lnTo>
                  <a:close/>
                </a:path>
                <a:path w="403859" h="93979">
                  <a:moveTo>
                    <a:pt x="82245" y="19824"/>
                  </a:moveTo>
                  <a:lnTo>
                    <a:pt x="81813" y="21209"/>
                  </a:lnTo>
                  <a:lnTo>
                    <a:pt x="82042" y="20993"/>
                  </a:lnTo>
                  <a:lnTo>
                    <a:pt x="82169" y="20396"/>
                  </a:lnTo>
                  <a:lnTo>
                    <a:pt x="82245" y="19824"/>
                  </a:lnTo>
                  <a:close/>
                </a:path>
                <a:path w="403859" h="93979">
                  <a:moveTo>
                    <a:pt x="82905" y="17272"/>
                  </a:moveTo>
                  <a:lnTo>
                    <a:pt x="82537" y="17653"/>
                  </a:lnTo>
                  <a:lnTo>
                    <a:pt x="82245" y="19824"/>
                  </a:lnTo>
                  <a:lnTo>
                    <a:pt x="82600" y="18669"/>
                  </a:lnTo>
                  <a:lnTo>
                    <a:pt x="82410" y="19939"/>
                  </a:lnTo>
                  <a:lnTo>
                    <a:pt x="82638" y="18669"/>
                  </a:lnTo>
                  <a:lnTo>
                    <a:pt x="82905" y="17272"/>
                  </a:lnTo>
                  <a:close/>
                </a:path>
                <a:path w="403859" h="93979">
                  <a:moveTo>
                    <a:pt x="83578" y="39370"/>
                  </a:moveTo>
                  <a:lnTo>
                    <a:pt x="83197" y="40259"/>
                  </a:lnTo>
                  <a:lnTo>
                    <a:pt x="83451" y="39852"/>
                  </a:lnTo>
                  <a:lnTo>
                    <a:pt x="83578" y="39370"/>
                  </a:lnTo>
                  <a:close/>
                </a:path>
                <a:path w="403859" h="93979">
                  <a:moveTo>
                    <a:pt x="87972" y="41262"/>
                  </a:moveTo>
                  <a:lnTo>
                    <a:pt x="87541" y="40690"/>
                  </a:lnTo>
                  <a:lnTo>
                    <a:pt x="87617" y="41021"/>
                  </a:lnTo>
                  <a:lnTo>
                    <a:pt x="87769" y="41198"/>
                  </a:lnTo>
                  <a:lnTo>
                    <a:pt x="87972" y="41262"/>
                  </a:lnTo>
                  <a:close/>
                </a:path>
                <a:path w="403859" h="93979">
                  <a:moveTo>
                    <a:pt x="88036" y="41275"/>
                  </a:moveTo>
                  <a:close/>
                </a:path>
                <a:path w="403859" h="93979">
                  <a:moveTo>
                    <a:pt x="90462" y="18376"/>
                  </a:moveTo>
                  <a:lnTo>
                    <a:pt x="90385" y="17919"/>
                  </a:lnTo>
                  <a:lnTo>
                    <a:pt x="90360" y="18135"/>
                  </a:lnTo>
                  <a:lnTo>
                    <a:pt x="90335" y="18313"/>
                  </a:lnTo>
                  <a:lnTo>
                    <a:pt x="90309" y="18503"/>
                  </a:lnTo>
                  <a:lnTo>
                    <a:pt x="90462" y="18376"/>
                  </a:lnTo>
                  <a:close/>
                </a:path>
                <a:path w="403859" h="93979">
                  <a:moveTo>
                    <a:pt x="92252" y="14681"/>
                  </a:moveTo>
                  <a:lnTo>
                    <a:pt x="91681" y="15570"/>
                  </a:lnTo>
                  <a:lnTo>
                    <a:pt x="90957" y="18783"/>
                  </a:lnTo>
                  <a:lnTo>
                    <a:pt x="91287" y="18262"/>
                  </a:lnTo>
                  <a:lnTo>
                    <a:pt x="92252" y="14681"/>
                  </a:lnTo>
                  <a:close/>
                </a:path>
                <a:path w="403859" h="93979">
                  <a:moveTo>
                    <a:pt x="94107" y="18199"/>
                  </a:moveTo>
                  <a:lnTo>
                    <a:pt x="93878" y="18554"/>
                  </a:lnTo>
                  <a:lnTo>
                    <a:pt x="93865" y="18707"/>
                  </a:lnTo>
                  <a:lnTo>
                    <a:pt x="93827" y="18910"/>
                  </a:lnTo>
                  <a:lnTo>
                    <a:pt x="93980" y="18542"/>
                  </a:lnTo>
                  <a:lnTo>
                    <a:pt x="94068" y="18389"/>
                  </a:lnTo>
                  <a:lnTo>
                    <a:pt x="94107" y="18199"/>
                  </a:lnTo>
                  <a:close/>
                </a:path>
                <a:path w="403859" h="93979">
                  <a:moveTo>
                    <a:pt x="94310" y="37934"/>
                  </a:moveTo>
                  <a:lnTo>
                    <a:pt x="94094" y="38100"/>
                  </a:lnTo>
                  <a:lnTo>
                    <a:pt x="93014" y="42037"/>
                  </a:lnTo>
                  <a:lnTo>
                    <a:pt x="94297" y="40767"/>
                  </a:lnTo>
                  <a:lnTo>
                    <a:pt x="94310" y="37934"/>
                  </a:lnTo>
                  <a:close/>
                </a:path>
                <a:path w="403859" h="93979">
                  <a:moveTo>
                    <a:pt x="94843" y="39865"/>
                  </a:moveTo>
                  <a:lnTo>
                    <a:pt x="94551" y="40513"/>
                  </a:lnTo>
                  <a:lnTo>
                    <a:pt x="94424" y="40640"/>
                  </a:lnTo>
                  <a:lnTo>
                    <a:pt x="94310" y="41656"/>
                  </a:lnTo>
                  <a:lnTo>
                    <a:pt x="94843" y="39865"/>
                  </a:lnTo>
                  <a:close/>
                </a:path>
                <a:path w="403859" h="93979">
                  <a:moveTo>
                    <a:pt x="98526" y="16700"/>
                  </a:moveTo>
                  <a:lnTo>
                    <a:pt x="98450" y="17068"/>
                  </a:lnTo>
                  <a:lnTo>
                    <a:pt x="98513" y="16776"/>
                  </a:lnTo>
                  <a:close/>
                </a:path>
                <a:path w="403859" h="93979">
                  <a:moveTo>
                    <a:pt x="98602" y="16306"/>
                  </a:moveTo>
                  <a:lnTo>
                    <a:pt x="98526" y="16700"/>
                  </a:lnTo>
                  <a:lnTo>
                    <a:pt x="98590" y="16408"/>
                  </a:lnTo>
                  <a:close/>
                </a:path>
                <a:path w="403859" h="93979">
                  <a:moveTo>
                    <a:pt x="98856" y="40703"/>
                  </a:moveTo>
                  <a:lnTo>
                    <a:pt x="98425" y="41313"/>
                  </a:lnTo>
                  <a:lnTo>
                    <a:pt x="98602" y="41122"/>
                  </a:lnTo>
                  <a:lnTo>
                    <a:pt x="98856" y="40703"/>
                  </a:lnTo>
                  <a:close/>
                </a:path>
                <a:path w="403859" h="93979">
                  <a:moveTo>
                    <a:pt x="99377" y="39763"/>
                  </a:moveTo>
                  <a:lnTo>
                    <a:pt x="99301" y="40005"/>
                  </a:lnTo>
                  <a:lnTo>
                    <a:pt x="99377" y="39763"/>
                  </a:lnTo>
                  <a:close/>
                </a:path>
                <a:path w="403859" h="93979">
                  <a:moveTo>
                    <a:pt x="99682" y="39497"/>
                  </a:moveTo>
                  <a:lnTo>
                    <a:pt x="99326" y="40005"/>
                  </a:lnTo>
                  <a:lnTo>
                    <a:pt x="99060" y="40386"/>
                  </a:lnTo>
                  <a:lnTo>
                    <a:pt x="98856" y="40767"/>
                  </a:lnTo>
                  <a:lnTo>
                    <a:pt x="99085" y="40640"/>
                  </a:lnTo>
                  <a:lnTo>
                    <a:pt x="99085" y="41529"/>
                  </a:lnTo>
                  <a:lnTo>
                    <a:pt x="99339" y="40640"/>
                  </a:lnTo>
                  <a:lnTo>
                    <a:pt x="99682" y="39497"/>
                  </a:lnTo>
                  <a:close/>
                </a:path>
                <a:path w="403859" h="93979">
                  <a:moveTo>
                    <a:pt x="101358" y="23152"/>
                  </a:moveTo>
                  <a:close/>
                </a:path>
                <a:path w="403859" h="93979">
                  <a:moveTo>
                    <a:pt x="101523" y="22733"/>
                  </a:moveTo>
                  <a:lnTo>
                    <a:pt x="101358" y="23152"/>
                  </a:lnTo>
                  <a:lnTo>
                    <a:pt x="101447" y="22961"/>
                  </a:lnTo>
                  <a:lnTo>
                    <a:pt x="101523" y="22733"/>
                  </a:lnTo>
                  <a:close/>
                </a:path>
                <a:path w="403859" h="93979">
                  <a:moveTo>
                    <a:pt x="103517" y="23114"/>
                  </a:moveTo>
                  <a:lnTo>
                    <a:pt x="103136" y="24511"/>
                  </a:lnTo>
                  <a:lnTo>
                    <a:pt x="103517" y="23622"/>
                  </a:lnTo>
                  <a:lnTo>
                    <a:pt x="103517" y="23114"/>
                  </a:lnTo>
                  <a:close/>
                </a:path>
                <a:path w="403859" h="93979">
                  <a:moveTo>
                    <a:pt x="103797" y="14605"/>
                  </a:moveTo>
                  <a:lnTo>
                    <a:pt x="102704" y="16129"/>
                  </a:lnTo>
                  <a:lnTo>
                    <a:pt x="102590" y="16383"/>
                  </a:lnTo>
                  <a:lnTo>
                    <a:pt x="102184" y="18402"/>
                  </a:lnTo>
                  <a:lnTo>
                    <a:pt x="101993" y="18796"/>
                  </a:lnTo>
                  <a:lnTo>
                    <a:pt x="101193" y="20447"/>
                  </a:lnTo>
                  <a:lnTo>
                    <a:pt x="102425" y="19304"/>
                  </a:lnTo>
                  <a:lnTo>
                    <a:pt x="102539" y="19050"/>
                  </a:lnTo>
                  <a:lnTo>
                    <a:pt x="102793" y="18161"/>
                  </a:lnTo>
                  <a:lnTo>
                    <a:pt x="103797" y="14605"/>
                  </a:lnTo>
                  <a:close/>
                </a:path>
                <a:path w="403859" h="93979">
                  <a:moveTo>
                    <a:pt x="104355" y="21780"/>
                  </a:moveTo>
                  <a:lnTo>
                    <a:pt x="104305" y="21348"/>
                  </a:lnTo>
                  <a:lnTo>
                    <a:pt x="104292" y="21640"/>
                  </a:lnTo>
                  <a:lnTo>
                    <a:pt x="104355" y="21780"/>
                  </a:lnTo>
                  <a:close/>
                </a:path>
                <a:path w="403859" h="93979">
                  <a:moveTo>
                    <a:pt x="107073" y="16637"/>
                  </a:moveTo>
                  <a:lnTo>
                    <a:pt x="106832" y="16891"/>
                  </a:lnTo>
                  <a:lnTo>
                    <a:pt x="107022" y="16967"/>
                  </a:lnTo>
                  <a:lnTo>
                    <a:pt x="107073" y="16637"/>
                  </a:lnTo>
                  <a:close/>
                </a:path>
                <a:path w="403859" h="93979">
                  <a:moveTo>
                    <a:pt x="107086" y="17145"/>
                  </a:moveTo>
                  <a:lnTo>
                    <a:pt x="107022" y="16967"/>
                  </a:lnTo>
                  <a:lnTo>
                    <a:pt x="106959" y="17500"/>
                  </a:lnTo>
                  <a:lnTo>
                    <a:pt x="107086" y="17145"/>
                  </a:lnTo>
                  <a:close/>
                </a:path>
                <a:path w="403859" h="93979">
                  <a:moveTo>
                    <a:pt x="108508" y="17907"/>
                  </a:moveTo>
                  <a:lnTo>
                    <a:pt x="108102" y="18034"/>
                  </a:lnTo>
                  <a:lnTo>
                    <a:pt x="108115" y="18161"/>
                  </a:lnTo>
                  <a:lnTo>
                    <a:pt x="108267" y="18161"/>
                  </a:lnTo>
                  <a:lnTo>
                    <a:pt x="108508" y="17907"/>
                  </a:lnTo>
                  <a:close/>
                </a:path>
                <a:path w="403859" h="93979">
                  <a:moveTo>
                    <a:pt x="108597" y="16548"/>
                  </a:moveTo>
                  <a:lnTo>
                    <a:pt x="108394" y="16776"/>
                  </a:lnTo>
                  <a:lnTo>
                    <a:pt x="108597" y="16548"/>
                  </a:lnTo>
                  <a:close/>
                </a:path>
                <a:path w="403859" h="93979">
                  <a:moveTo>
                    <a:pt x="109105" y="38150"/>
                  </a:moveTo>
                  <a:lnTo>
                    <a:pt x="109029" y="37922"/>
                  </a:lnTo>
                  <a:lnTo>
                    <a:pt x="108966" y="37579"/>
                  </a:lnTo>
                  <a:lnTo>
                    <a:pt x="108712" y="37960"/>
                  </a:lnTo>
                  <a:lnTo>
                    <a:pt x="108686" y="38569"/>
                  </a:lnTo>
                  <a:lnTo>
                    <a:pt x="108851" y="38493"/>
                  </a:lnTo>
                  <a:lnTo>
                    <a:pt x="109105" y="38150"/>
                  </a:lnTo>
                  <a:close/>
                </a:path>
                <a:path w="403859" h="93979">
                  <a:moveTo>
                    <a:pt x="109816" y="36931"/>
                  </a:moveTo>
                  <a:lnTo>
                    <a:pt x="109550" y="37388"/>
                  </a:lnTo>
                  <a:lnTo>
                    <a:pt x="109283" y="37846"/>
                  </a:lnTo>
                  <a:lnTo>
                    <a:pt x="109105" y="38150"/>
                  </a:lnTo>
                  <a:lnTo>
                    <a:pt x="109181" y="38417"/>
                  </a:lnTo>
                  <a:lnTo>
                    <a:pt x="109308" y="38506"/>
                  </a:lnTo>
                  <a:lnTo>
                    <a:pt x="109816" y="36957"/>
                  </a:lnTo>
                  <a:close/>
                </a:path>
                <a:path w="403859" h="93979">
                  <a:moveTo>
                    <a:pt x="110299" y="16129"/>
                  </a:moveTo>
                  <a:lnTo>
                    <a:pt x="109931" y="16637"/>
                  </a:lnTo>
                  <a:lnTo>
                    <a:pt x="110299" y="16129"/>
                  </a:lnTo>
                  <a:close/>
                </a:path>
                <a:path w="403859" h="93979">
                  <a:moveTo>
                    <a:pt x="113233" y="21082"/>
                  </a:moveTo>
                  <a:lnTo>
                    <a:pt x="112585" y="21971"/>
                  </a:lnTo>
                  <a:lnTo>
                    <a:pt x="112496" y="22860"/>
                  </a:lnTo>
                  <a:lnTo>
                    <a:pt x="113233" y="21082"/>
                  </a:lnTo>
                  <a:close/>
                </a:path>
                <a:path w="403859" h="93979">
                  <a:moveTo>
                    <a:pt x="113474" y="40132"/>
                  </a:moveTo>
                  <a:lnTo>
                    <a:pt x="112839" y="40767"/>
                  </a:lnTo>
                  <a:lnTo>
                    <a:pt x="112560" y="42430"/>
                  </a:lnTo>
                  <a:lnTo>
                    <a:pt x="113474" y="40132"/>
                  </a:lnTo>
                  <a:close/>
                </a:path>
                <a:path w="403859" h="93979">
                  <a:moveTo>
                    <a:pt x="113576" y="39751"/>
                  </a:moveTo>
                  <a:lnTo>
                    <a:pt x="113474" y="40132"/>
                  </a:lnTo>
                  <a:lnTo>
                    <a:pt x="112725" y="43053"/>
                  </a:lnTo>
                  <a:lnTo>
                    <a:pt x="113385" y="42837"/>
                  </a:lnTo>
                  <a:lnTo>
                    <a:pt x="113576" y="39751"/>
                  </a:lnTo>
                  <a:close/>
                </a:path>
                <a:path w="403859" h="93979">
                  <a:moveTo>
                    <a:pt x="116141" y="23241"/>
                  </a:moveTo>
                  <a:lnTo>
                    <a:pt x="115087" y="25527"/>
                  </a:lnTo>
                  <a:lnTo>
                    <a:pt x="115709" y="25311"/>
                  </a:lnTo>
                  <a:lnTo>
                    <a:pt x="116141" y="23241"/>
                  </a:lnTo>
                  <a:close/>
                </a:path>
                <a:path w="403859" h="93979">
                  <a:moveTo>
                    <a:pt x="116166" y="25146"/>
                  </a:moveTo>
                  <a:lnTo>
                    <a:pt x="115709" y="25311"/>
                  </a:lnTo>
                  <a:lnTo>
                    <a:pt x="115379" y="26885"/>
                  </a:lnTo>
                  <a:lnTo>
                    <a:pt x="116166" y="25146"/>
                  </a:lnTo>
                  <a:close/>
                </a:path>
                <a:path w="403859" h="93979">
                  <a:moveTo>
                    <a:pt x="117551" y="21818"/>
                  </a:moveTo>
                  <a:lnTo>
                    <a:pt x="116789" y="22580"/>
                  </a:lnTo>
                  <a:lnTo>
                    <a:pt x="117309" y="22136"/>
                  </a:lnTo>
                  <a:lnTo>
                    <a:pt x="117551" y="21818"/>
                  </a:lnTo>
                  <a:close/>
                </a:path>
                <a:path w="403859" h="93979">
                  <a:moveTo>
                    <a:pt x="119837" y="28067"/>
                  </a:moveTo>
                  <a:lnTo>
                    <a:pt x="119595" y="28067"/>
                  </a:lnTo>
                  <a:lnTo>
                    <a:pt x="119659" y="28333"/>
                  </a:lnTo>
                  <a:lnTo>
                    <a:pt x="119837" y="28067"/>
                  </a:lnTo>
                  <a:close/>
                </a:path>
                <a:path w="403859" h="93979">
                  <a:moveTo>
                    <a:pt x="121031" y="26123"/>
                  </a:moveTo>
                  <a:lnTo>
                    <a:pt x="120637" y="26390"/>
                  </a:lnTo>
                  <a:lnTo>
                    <a:pt x="120688" y="27076"/>
                  </a:lnTo>
                  <a:lnTo>
                    <a:pt x="121031" y="26123"/>
                  </a:lnTo>
                  <a:close/>
                </a:path>
                <a:path w="403859" h="93979">
                  <a:moveTo>
                    <a:pt x="125818" y="36677"/>
                  </a:moveTo>
                  <a:lnTo>
                    <a:pt x="125666" y="36957"/>
                  </a:lnTo>
                  <a:lnTo>
                    <a:pt x="125818" y="36677"/>
                  </a:lnTo>
                  <a:close/>
                </a:path>
                <a:path w="403859" h="93979">
                  <a:moveTo>
                    <a:pt x="125933" y="44310"/>
                  </a:moveTo>
                  <a:lnTo>
                    <a:pt x="125869" y="44564"/>
                  </a:lnTo>
                  <a:lnTo>
                    <a:pt x="125933" y="44348"/>
                  </a:lnTo>
                  <a:close/>
                </a:path>
                <a:path w="403859" h="93979">
                  <a:moveTo>
                    <a:pt x="126085" y="42291"/>
                  </a:moveTo>
                  <a:lnTo>
                    <a:pt x="125691" y="43180"/>
                  </a:lnTo>
                  <a:lnTo>
                    <a:pt x="126085" y="42291"/>
                  </a:lnTo>
                  <a:close/>
                </a:path>
                <a:path w="403859" h="93979">
                  <a:moveTo>
                    <a:pt x="126085" y="36207"/>
                  </a:moveTo>
                  <a:lnTo>
                    <a:pt x="125907" y="36449"/>
                  </a:lnTo>
                  <a:lnTo>
                    <a:pt x="125818" y="36677"/>
                  </a:lnTo>
                  <a:lnTo>
                    <a:pt x="126085" y="36207"/>
                  </a:lnTo>
                  <a:close/>
                </a:path>
                <a:path w="403859" h="93979">
                  <a:moveTo>
                    <a:pt x="126238" y="35407"/>
                  </a:moveTo>
                  <a:lnTo>
                    <a:pt x="126085" y="35687"/>
                  </a:lnTo>
                  <a:lnTo>
                    <a:pt x="126022" y="36068"/>
                  </a:lnTo>
                  <a:lnTo>
                    <a:pt x="126238" y="35407"/>
                  </a:lnTo>
                  <a:close/>
                </a:path>
                <a:path w="403859" h="93979">
                  <a:moveTo>
                    <a:pt x="126288" y="35941"/>
                  </a:moveTo>
                  <a:lnTo>
                    <a:pt x="126085" y="36207"/>
                  </a:lnTo>
                  <a:lnTo>
                    <a:pt x="126288" y="35941"/>
                  </a:lnTo>
                  <a:close/>
                </a:path>
                <a:path w="403859" h="93979">
                  <a:moveTo>
                    <a:pt x="126974" y="33147"/>
                  </a:moveTo>
                  <a:lnTo>
                    <a:pt x="126238" y="35407"/>
                  </a:lnTo>
                  <a:lnTo>
                    <a:pt x="126822" y="34290"/>
                  </a:lnTo>
                  <a:lnTo>
                    <a:pt x="126936" y="33528"/>
                  </a:lnTo>
                  <a:lnTo>
                    <a:pt x="126974" y="33147"/>
                  </a:lnTo>
                  <a:close/>
                </a:path>
                <a:path w="403859" h="93979">
                  <a:moveTo>
                    <a:pt x="128549" y="41148"/>
                  </a:moveTo>
                  <a:lnTo>
                    <a:pt x="127685" y="43307"/>
                  </a:lnTo>
                  <a:lnTo>
                    <a:pt x="128117" y="43307"/>
                  </a:lnTo>
                  <a:lnTo>
                    <a:pt x="128358" y="42799"/>
                  </a:lnTo>
                  <a:lnTo>
                    <a:pt x="128371" y="42672"/>
                  </a:lnTo>
                  <a:lnTo>
                    <a:pt x="128549" y="41148"/>
                  </a:lnTo>
                  <a:close/>
                </a:path>
                <a:path w="403859" h="93979">
                  <a:moveTo>
                    <a:pt x="129971" y="46520"/>
                  </a:moveTo>
                  <a:lnTo>
                    <a:pt x="129463" y="47701"/>
                  </a:lnTo>
                  <a:lnTo>
                    <a:pt x="129832" y="46875"/>
                  </a:lnTo>
                  <a:lnTo>
                    <a:pt x="129971" y="46558"/>
                  </a:lnTo>
                  <a:close/>
                </a:path>
                <a:path w="403859" h="93979">
                  <a:moveTo>
                    <a:pt x="130759" y="50038"/>
                  </a:moveTo>
                  <a:lnTo>
                    <a:pt x="130683" y="49250"/>
                  </a:lnTo>
                  <a:lnTo>
                    <a:pt x="130073" y="50673"/>
                  </a:lnTo>
                  <a:lnTo>
                    <a:pt x="130759" y="50038"/>
                  </a:lnTo>
                  <a:close/>
                </a:path>
                <a:path w="403859" h="93979">
                  <a:moveTo>
                    <a:pt x="131114" y="48260"/>
                  </a:moveTo>
                  <a:lnTo>
                    <a:pt x="130835" y="48590"/>
                  </a:lnTo>
                  <a:lnTo>
                    <a:pt x="130759" y="48768"/>
                  </a:lnTo>
                  <a:lnTo>
                    <a:pt x="130683" y="49250"/>
                  </a:lnTo>
                  <a:lnTo>
                    <a:pt x="131114" y="48260"/>
                  </a:lnTo>
                  <a:close/>
                </a:path>
                <a:path w="403859" h="93979">
                  <a:moveTo>
                    <a:pt x="134073" y="51777"/>
                  </a:moveTo>
                  <a:lnTo>
                    <a:pt x="133896" y="51968"/>
                  </a:lnTo>
                  <a:lnTo>
                    <a:pt x="133794" y="52324"/>
                  </a:lnTo>
                  <a:lnTo>
                    <a:pt x="134073" y="51777"/>
                  </a:lnTo>
                  <a:close/>
                </a:path>
                <a:path w="403859" h="93979">
                  <a:moveTo>
                    <a:pt x="134137" y="39344"/>
                  </a:moveTo>
                  <a:close/>
                </a:path>
                <a:path w="403859" h="93979">
                  <a:moveTo>
                    <a:pt x="134531" y="50914"/>
                  </a:moveTo>
                  <a:lnTo>
                    <a:pt x="134073" y="51777"/>
                  </a:lnTo>
                  <a:lnTo>
                    <a:pt x="134531" y="50914"/>
                  </a:lnTo>
                  <a:close/>
                </a:path>
                <a:path w="403859" h="93979">
                  <a:moveTo>
                    <a:pt x="134848" y="39116"/>
                  </a:moveTo>
                  <a:lnTo>
                    <a:pt x="134327" y="39281"/>
                  </a:lnTo>
                  <a:lnTo>
                    <a:pt x="134035" y="40055"/>
                  </a:lnTo>
                  <a:lnTo>
                    <a:pt x="134848" y="39116"/>
                  </a:lnTo>
                  <a:close/>
                </a:path>
                <a:path w="403859" h="93979">
                  <a:moveTo>
                    <a:pt x="134975" y="48323"/>
                  </a:moveTo>
                  <a:lnTo>
                    <a:pt x="134112" y="49923"/>
                  </a:lnTo>
                  <a:lnTo>
                    <a:pt x="134188" y="50215"/>
                  </a:lnTo>
                  <a:lnTo>
                    <a:pt x="133680" y="52197"/>
                  </a:lnTo>
                  <a:lnTo>
                    <a:pt x="133896" y="51968"/>
                  </a:lnTo>
                  <a:lnTo>
                    <a:pt x="134975" y="48323"/>
                  </a:lnTo>
                  <a:close/>
                </a:path>
                <a:path w="403859" h="93979">
                  <a:moveTo>
                    <a:pt x="135128" y="37211"/>
                  </a:moveTo>
                  <a:lnTo>
                    <a:pt x="134353" y="38773"/>
                  </a:lnTo>
                  <a:lnTo>
                    <a:pt x="134061" y="39370"/>
                  </a:lnTo>
                  <a:lnTo>
                    <a:pt x="134175" y="39243"/>
                  </a:lnTo>
                  <a:lnTo>
                    <a:pt x="134327" y="39281"/>
                  </a:lnTo>
                  <a:lnTo>
                    <a:pt x="135128" y="37211"/>
                  </a:lnTo>
                  <a:close/>
                </a:path>
                <a:path w="403859" h="93979">
                  <a:moveTo>
                    <a:pt x="135382" y="50863"/>
                  </a:moveTo>
                  <a:lnTo>
                    <a:pt x="135242" y="50876"/>
                  </a:lnTo>
                  <a:lnTo>
                    <a:pt x="135382" y="50863"/>
                  </a:lnTo>
                  <a:close/>
                </a:path>
                <a:path w="403859" h="93979">
                  <a:moveTo>
                    <a:pt x="135521" y="31978"/>
                  </a:moveTo>
                  <a:lnTo>
                    <a:pt x="134912" y="32842"/>
                  </a:lnTo>
                  <a:lnTo>
                    <a:pt x="134772" y="33070"/>
                  </a:lnTo>
                  <a:lnTo>
                    <a:pt x="134658" y="34099"/>
                  </a:lnTo>
                  <a:lnTo>
                    <a:pt x="135204" y="33743"/>
                  </a:lnTo>
                  <a:lnTo>
                    <a:pt x="135267" y="32575"/>
                  </a:lnTo>
                  <a:lnTo>
                    <a:pt x="135521" y="31978"/>
                  </a:lnTo>
                  <a:close/>
                </a:path>
                <a:path w="403859" h="93979">
                  <a:moveTo>
                    <a:pt x="135978" y="49745"/>
                  </a:moveTo>
                  <a:lnTo>
                    <a:pt x="135661" y="50419"/>
                  </a:lnTo>
                  <a:lnTo>
                    <a:pt x="135496" y="50749"/>
                  </a:lnTo>
                  <a:lnTo>
                    <a:pt x="135724" y="50355"/>
                  </a:lnTo>
                  <a:lnTo>
                    <a:pt x="135877" y="49987"/>
                  </a:lnTo>
                  <a:lnTo>
                    <a:pt x="135978" y="49745"/>
                  </a:lnTo>
                  <a:close/>
                </a:path>
                <a:path w="403859" h="93979">
                  <a:moveTo>
                    <a:pt x="136499" y="36969"/>
                  </a:moveTo>
                  <a:lnTo>
                    <a:pt x="136029" y="36436"/>
                  </a:lnTo>
                  <a:lnTo>
                    <a:pt x="136347" y="37477"/>
                  </a:lnTo>
                  <a:lnTo>
                    <a:pt x="136499" y="36969"/>
                  </a:lnTo>
                  <a:close/>
                </a:path>
                <a:path w="403859" h="93979">
                  <a:moveTo>
                    <a:pt x="137058" y="51930"/>
                  </a:moveTo>
                  <a:lnTo>
                    <a:pt x="136829" y="52209"/>
                  </a:lnTo>
                  <a:lnTo>
                    <a:pt x="136867" y="52362"/>
                  </a:lnTo>
                  <a:lnTo>
                    <a:pt x="136944" y="52184"/>
                  </a:lnTo>
                  <a:lnTo>
                    <a:pt x="137020" y="52044"/>
                  </a:lnTo>
                  <a:close/>
                </a:path>
                <a:path w="403859" h="93979">
                  <a:moveTo>
                    <a:pt x="137198" y="34874"/>
                  </a:moveTo>
                  <a:lnTo>
                    <a:pt x="136499" y="36969"/>
                  </a:lnTo>
                  <a:lnTo>
                    <a:pt x="136690" y="37198"/>
                  </a:lnTo>
                  <a:lnTo>
                    <a:pt x="137198" y="34874"/>
                  </a:lnTo>
                  <a:close/>
                </a:path>
                <a:path w="403859" h="93979">
                  <a:moveTo>
                    <a:pt x="137299" y="51650"/>
                  </a:moveTo>
                  <a:lnTo>
                    <a:pt x="137071" y="51930"/>
                  </a:lnTo>
                  <a:lnTo>
                    <a:pt x="137299" y="51650"/>
                  </a:lnTo>
                  <a:close/>
                </a:path>
                <a:path w="403859" h="93979">
                  <a:moveTo>
                    <a:pt x="137541" y="50215"/>
                  </a:moveTo>
                  <a:lnTo>
                    <a:pt x="137312" y="50342"/>
                  </a:lnTo>
                  <a:lnTo>
                    <a:pt x="137096" y="50927"/>
                  </a:lnTo>
                  <a:lnTo>
                    <a:pt x="137541" y="50215"/>
                  </a:lnTo>
                  <a:close/>
                </a:path>
                <a:path w="403859" h="93979">
                  <a:moveTo>
                    <a:pt x="137795" y="51054"/>
                  </a:moveTo>
                  <a:lnTo>
                    <a:pt x="137312" y="51650"/>
                  </a:lnTo>
                  <a:lnTo>
                    <a:pt x="137426" y="51816"/>
                  </a:lnTo>
                  <a:lnTo>
                    <a:pt x="137795" y="51054"/>
                  </a:lnTo>
                  <a:close/>
                </a:path>
                <a:path w="403859" h="93979">
                  <a:moveTo>
                    <a:pt x="137947" y="45339"/>
                  </a:moveTo>
                  <a:lnTo>
                    <a:pt x="137642" y="46101"/>
                  </a:lnTo>
                  <a:lnTo>
                    <a:pt x="137553" y="46609"/>
                  </a:lnTo>
                  <a:lnTo>
                    <a:pt x="137731" y="46863"/>
                  </a:lnTo>
                  <a:lnTo>
                    <a:pt x="137947" y="45339"/>
                  </a:lnTo>
                  <a:close/>
                </a:path>
                <a:path w="403859" h="93979">
                  <a:moveTo>
                    <a:pt x="137972" y="31305"/>
                  </a:moveTo>
                  <a:lnTo>
                    <a:pt x="137198" y="34874"/>
                  </a:lnTo>
                  <a:lnTo>
                    <a:pt x="137490" y="34772"/>
                  </a:lnTo>
                  <a:lnTo>
                    <a:pt x="137972" y="31305"/>
                  </a:lnTo>
                  <a:close/>
                </a:path>
                <a:path w="403859" h="93979">
                  <a:moveTo>
                    <a:pt x="139420" y="46774"/>
                  </a:moveTo>
                  <a:lnTo>
                    <a:pt x="138557" y="48590"/>
                  </a:lnTo>
                  <a:lnTo>
                    <a:pt x="137541" y="50215"/>
                  </a:lnTo>
                  <a:lnTo>
                    <a:pt x="138099" y="49911"/>
                  </a:lnTo>
                  <a:lnTo>
                    <a:pt x="139280" y="47498"/>
                  </a:lnTo>
                  <a:lnTo>
                    <a:pt x="139420" y="46774"/>
                  </a:lnTo>
                  <a:close/>
                </a:path>
                <a:path w="403859" h="93979">
                  <a:moveTo>
                    <a:pt x="139547" y="39624"/>
                  </a:moveTo>
                  <a:lnTo>
                    <a:pt x="138150" y="43053"/>
                  </a:lnTo>
                  <a:lnTo>
                    <a:pt x="138569" y="42164"/>
                  </a:lnTo>
                  <a:lnTo>
                    <a:pt x="139065" y="41656"/>
                  </a:lnTo>
                  <a:lnTo>
                    <a:pt x="139547" y="39624"/>
                  </a:lnTo>
                  <a:close/>
                </a:path>
                <a:path w="403859" h="93979">
                  <a:moveTo>
                    <a:pt x="139661" y="36195"/>
                  </a:moveTo>
                  <a:lnTo>
                    <a:pt x="137045" y="41402"/>
                  </a:lnTo>
                  <a:lnTo>
                    <a:pt x="138087" y="38227"/>
                  </a:lnTo>
                  <a:lnTo>
                    <a:pt x="138226" y="38100"/>
                  </a:lnTo>
                  <a:lnTo>
                    <a:pt x="136791" y="38989"/>
                  </a:lnTo>
                  <a:lnTo>
                    <a:pt x="136842" y="41148"/>
                  </a:lnTo>
                  <a:lnTo>
                    <a:pt x="134835" y="44196"/>
                  </a:lnTo>
                  <a:lnTo>
                    <a:pt x="135013" y="43688"/>
                  </a:lnTo>
                  <a:lnTo>
                    <a:pt x="135610" y="41910"/>
                  </a:lnTo>
                  <a:lnTo>
                    <a:pt x="135877" y="41148"/>
                  </a:lnTo>
                  <a:lnTo>
                    <a:pt x="136398" y="39624"/>
                  </a:lnTo>
                  <a:lnTo>
                    <a:pt x="137388" y="36703"/>
                  </a:lnTo>
                  <a:lnTo>
                    <a:pt x="136093" y="39624"/>
                  </a:lnTo>
                  <a:lnTo>
                    <a:pt x="136029" y="39370"/>
                  </a:lnTo>
                  <a:lnTo>
                    <a:pt x="136131" y="38735"/>
                  </a:lnTo>
                  <a:lnTo>
                    <a:pt x="136486" y="37973"/>
                  </a:lnTo>
                  <a:lnTo>
                    <a:pt x="135318" y="39865"/>
                  </a:lnTo>
                  <a:lnTo>
                    <a:pt x="135978" y="39408"/>
                  </a:lnTo>
                  <a:lnTo>
                    <a:pt x="135026" y="41148"/>
                  </a:lnTo>
                  <a:lnTo>
                    <a:pt x="135318" y="39865"/>
                  </a:lnTo>
                  <a:lnTo>
                    <a:pt x="135699" y="38227"/>
                  </a:lnTo>
                  <a:lnTo>
                    <a:pt x="133324" y="41910"/>
                  </a:lnTo>
                  <a:lnTo>
                    <a:pt x="133565" y="41275"/>
                  </a:lnTo>
                  <a:lnTo>
                    <a:pt x="133616" y="41148"/>
                  </a:lnTo>
                  <a:lnTo>
                    <a:pt x="133908" y="40386"/>
                  </a:lnTo>
                  <a:lnTo>
                    <a:pt x="134035" y="40055"/>
                  </a:lnTo>
                  <a:lnTo>
                    <a:pt x="133743" y="40386"/>
                  </a:lnTo>
                  <a:lnTo>
                    <a:pt x="134086" y="39497"/>
                  </a:lnTo>
                  <a:lnTo>
                    <a:pt x="134061" y="39370"/>
                  </a:lnTo>
                  <a:lnTo>
                    <a:pt x="134416" y="38608"/>
                  </a:lnTo>
                  <a:lnTo>
                    <a:pt x="135661" y="35306"/>
                  </a:lnTo>
                  <a:lnTo>
                    <a:pt x="132842" y="41148"/>
                  </a:lnTo>
                  <a:lnTo>
                    <a:pt x="133146" y="39751"/>
                  </a:lnTo>
                  <a:lnTo>
                    <a:pt x="133223" y="39370"/>
                  </a:lnTo>
                  <a:lnTo>
                    <a:pt x="133350" y="38773"/>
                  </a:lnTo>
                  <a:lnTo>
                    <a:pt x="133451" y="38481"/>
                  </a:lnTo>
                  <a:lnTo>
                    <a:pt x="134569" y="36068"/>
                  </a:lnTo>
                  <a:lnTo>
                    <a:pt x="134391" y="37592"/>
                  </a:lnTo>
                  <a:lnTo>
                    <a:pt x="134721" y="36068"/>
                  </a:lnTo>
                  <a:lnTo>
                    <a:pt x="134937" y="35052"/>
                  </a:lnTo>
                  <a:lnTo>
                    <a:pt x="132905" y="39370"/>
                  </a:lnTo>
                  <a:lnTo>
                    <a:pt x="133134" y="38608"/>
                  </a:lnTo>
                  <a:lnTo>
                    <a:pt x="133311" y="37973"/>
                  </a:lnTo>
                  <a:lnTo>
                    <a:pt x="134531" y="33782"/>
                  </a:lnTo>
                  <a:lnTo>
                    <a:pt x="133858" y="34544"/>
                  </a:lnTo>
                  <a:lnTo>
                    <a:pt x="132422" y="37973"/>
                  </a:lnTo>
                  <a:lnTo>
                    <a:pt x="132448" y="37465"/>
                  </a:lnTo>
                  <a:lnTo>
                    <a:pt x="132486" y="36576"/>
                  </a:lnTo>
                  <a:lnTo>
                    <a:pt x="132524" y="35687"/>
                  </a:lnTo>
                  <a:lnTo>
                    <a:pt x="131483" y="36576"/>
                  </a:lnTo>
                  <a:lnTo>
                    <a:pt x="131876" y="35687"/>
                  </a:lnTo>
                  <a:lnTo>
                    <a:pt x="131902" y="35306"/>
                  </a:lnTo>
                  <a:lnTo>
                    <a:pt x="131267" y="34417"/>
                  </a:lnTo>
                  <a:lnTo>
                    <a:pt x="131152" y="33020"/>
                  </a:lnTo>
                  <a:lnTo>
                    <a:pt x="131241" y="32512"/>
                  </a:lnTo>
                  <a:lnTo>
                    <a:pt x="131381" y="32131"/>
                  </a:lnTo>
                  <a:lnTo>
                    <a:pt x="129882" y="35687"/>
                  </a:lnTo>
                  <a:lnTo>
                    <a:pt x="129806" y="35433"/>
                  </a:lnTo>
                  <a:lnTo>
                    <a:pt x="129603" y="34798"/>
                  </a:lnTo>
                  <a:lnTo>
                    <a:pt x="128917" y="35433"/>
                  </a:lnTo>
                  <a:lnTo>
                    <a:pt x="129654" y="33528"/>
                  </a:lnTo>
                  <a:lnTo>
                    <a:pt x="129705" y="33401"/>
                  </a:lnTo>
                  <a:lnTo>
                    <a:pt x="130162" y="32512"/>
                  </a:lnTo>
                  <a:lnTo>
                    <a:pt x="130746" y="31623"/>
                  </a:lnTo>
                  <a:lnTo>
                    <a:pt x="130352" y="31496"/>
                  </a:lnTo>
                  <a:lnTo>
                    <a:pt x="129552" y="33020"/>
                  </a:lnTo>
                  <a:lnTo>
                    <a:pt x="129438" y="33172"/>
                  </a:lnTo>
                  <a:lnTo>
                    <a:pt x="129082" y="33401"/>
                  </a:lnTo>
                  <a:lnTo>
                    <a:pt x="130200" y="30734"/>
                  </a:lnTo>
                  <a:lnTo>
                    <a:pt x="129628" y="30734"/>
                  </a:lnTo>
                  <a:lnTo>
                    <a:pt x="127977" y="33528"/>
                  </a:lnTo>
                  <a:lnTo>
                    <a:pt x="128003" y="31496"/>
                  </a:lnTo>
                  <a:lnTo>
                    <a:pt x="127076" y="33909"/>
                  </a:lnTo>
                  <a:lnTo>
                    <a:pt x="125869" y="38735"/>
                  </a:lnTo>
                  <a:lnTo>
                    <a:pt x="124574" y="40132"/>
                  </a:lnTo>
                  <a:lnTo>
                    <a:pt x="125628" y="37211"/>
                  </a:lnTo>
                  <a:lnTo>
                    <a:pt x="125755" y="36322"/>
                  </a:lnTo>
                  <a:lnTo>
                    <a:pt x="125907" y="36042"/>
                  </a:lnTo>
                  <a:lnTo>
                    <a:pt x="125971" y="35433"/>
                  </a:lnTo>
                  <a:lnTo>
                    <a:pt x="126403" y="34290"/>
                  </a:lnTo>
                  <a:lnTo>
                    <a:pt x="126593" y="33782"/>
                  </a:lnTo>
                  <a:lnTo>
                    <a:pt x="126212" y="34290"/>
                  </a:lnTo>
                  <a:lnTo>
                    <a:pt x="126822" y="32766"/>
                  </a:lnTo>
                  <a:lnTo>
                    <a:pt x="126949" y="32639"/>
                  </a:lnTo>
                  <a:lnTo>
                    <a:pt x="126733" y="33655"/>
                  </a:lnTo>
                  <a:lnTo>
                    <a:pt x="126974" y="33147"/>
                  </a:lnTo>
                  <a:lnTo>
                    <a:pt x="127012" y="32639"/>
                  </a:lnTo>
                  <a:lnTo>
                    <a:pt x="126974" y="32512"/>
                  </a:lnTo>
                  <a:lnTo>
                    <a:pt x="127076" y="31242"/>
                  </a:lnTo>
                  <a:lnTo>
                    <a:pt x="127520" y="29718"/>
                  </a:lnTo>
                  <a:lnTo>
                    <a:pt x="127076" y="30988"/>
                  </a:lnTo>
                  <a:lnTo>
                    <a:pt x="126542" y="32258"/>
                  </a:lnTo>
                  <a:lnTo>
                    <a:pt x="126250" y="32512"/>
                  </a:lnTo>
                  <a:lnTo>
                    <a:pt x="125691" y="32385"/>
                  </a:lnTo>
                  <a:lnTo>
                    <a:pt x="126111" y="31623"/>
                  </a:lnTo>
                  <a:lnTo>
                    <a:pt x="126885" y="30226"/>
                  </a:lnTo>
                  <a:lnTo>
                    <a:pt x="127025" y="28956"/>
                  </a:lnTo>
                  <a:lnTo>
                    <a:pt x="126403" y="30226"/>
                  </a:lnTo>
                  <a:lnTo>
                    <a:pt x="126593" y="28829"/>
                  </a:lnTo>
                  <a:lnTo>
                    <a:pt x="125514" y="31623"/>
                  </a:lnTo>
                  <a:lnTo>
                    <a:pt x="125374" y="31623"/>
                  </a:lnTo>
                  <a:lnTo>
                    <a:pt x="125717" y="30607"/>
                  </a:lnTo>
                  <a:lnTo>
                    <a:pt x="126072" y="29464"/>
                  </a:lnTo>
                  <a:lnTo>
                    <a:pt x="125336" y="30607"/>
                  </a:lnTo>
                  <a:lnTo>
                    <a:pt x="124701" y="29337"/>
                  </a:lnTo>
                  <a:lnTo>
                    <a:pt x="123875" y="32473"/>
                  </a:lnTo>
                  <a:lnTo>
                    <a:pt x="123825" y="32639"/>
                  </a:lnTo>
                  <a:lnTo>
                    <a:pt x="123774" y="32816"/>
                  </a:lnTo>
                  <a:lnTo>
                    <a:pt x="123825" y="32677"/>
                  </a:lnTo>
                  <a:lnTo>
                    <a:pt x="123774" y="32893"/>
                  </a:lnTo>
                  <a:lnTo>
                    <a:pt x="121869" y="35433"/>
                  </a:lnTo>
                  <a:lnTo>
                    <a:pt x="121970" y="34798"/>
                  </a:lnTo>
                  <a:lnTo>
                    <a:pt x="121983" y="34671"/>
                  </a:lnTo>
                  <a:lnTo>
                    <a:pt x="122199" y="33274"/>
                  </a:lnTo>
                  <a:lnTo>
                    <a:pt x="122275" y="32766"/>
                  </a:lnTo>
                  <a:lnTo>
                    <a:pt x="122466" y="31496"/>
                  </a:lnTo>
                  <a:lnTo>
                    <a:pt x="122593" y="30607"/>
                  </a:lnTo>
                  <a:lnTo>
                    <a:pt x="121297" y="31496"/>
                  </a:lnTo>
                  <a:lnTo>
                    <a:pt x="121640" y="30607"/>
                  </a:lnTo>
                  <a:lnTo>
                    <a:pt x="120738" y="31496"/>
                  </a:lnTo>
                  <a:lnTo>
                    <a:pt x="120269" y="30861"/>
                  </a:lnTo>
                  <a:lnTo>
                    <a:pt x="119176" y="32766"/>
                  </a:lnTo>
                  <a:lnTo>
                    <a:pt x="119024" y="32766"/>
                  </a:lnTo>
                  <a:lnTo>
                    <a:pt x="119113" y="32385"/>
                  </a:lnTo>
                  <a:lnTo>
                    <a:pt x="119329" y="31369"/>
                  </a:lnTo>
                  <a:lnTo>
                    <a:pt x="119443" y="30861"/>
                  </a:lnTo>
                  <a:lnTo>
                    <a:pt x="119913" y="29718"/>
                  </a:lnTo>
                  <a:lnTo>
                    <a:pt x="119265" y="30353"/>
                  </a:lnTo>
                  <a:lnTo>
                    <a:pt x="118846" y="31369"/>
                  </a:lnTo>
                  <a:lnTo>
                    <a:pt x="118846" y="31115"/>
                  </a:lnTo>
                  <a:lnTo>
                    <a:pt x="118846" y="30226"/>
                  </a:lnTo>
                  <a:lnTo>
                    <a:pt x="118922" y="29464"/>
                  </a:lnTo>
                  <a:lnTo>
                    <a:pt x="119507" y="28575"/>
                  </a:lnTo>
                  <a:lnTo>
                    <a:pt x="119519" y="28321"/>
                  </a:lnTo>
                  <a:lnTo>
                    <a:pt x="119595" y="28067"/>
                  </a:lnTo>
                  <a:lnTo>
                    <a:pt x="119494" y="27559"/>
                  </a:lnTo>
                  <a:lnTo>
                    <a:pt x="119608" y="26885"/>
                  </a:lnTo>
                  <a:lnTo>
                    <a:pt x="119888" y="25908"/>
                  </a:lnTo>
                  <a:lnTo>
                    <a:pt x="118414" y="28321"/>
                  </a:lnTo>
                  <a:lnTo>
                    <a:pt x="118579" y="27940"/>
                  </a:lnTo>
                  <a:lnTo>
                    <a:pt x="119354" y="26162"/>
                  </a:lnTo>
                  <a:lnTo>
                    <a:pt x="119227" y="25311"/>
                  </a:lnTo>
                  <a:lnTo>
                    <a:pt x="119126" y="25019"/>
                  </a:lnTo>
                  <a:lnTo>
                    <a:pt x="118706" y="25654"/>
                  </a:lnTo>
                  <a:lnTo>
                    <a:pt x="118605" y="25908"/>
                  </a:lnTo>
                  <a:lnTo>
                    <a:pt x="118351" y="27686"/>
                  </a:lnTo>
                  <a:lnTo>
                    <a:pt x="117957" y="27940"/>
                  </a:lnTo>
                  <a:lnTo>
                    <a:pt x="117703" y="27432"/>
                  </a:lnTo>
                  <a:lnTo>
                    <a:pt x="117792" y="26885"/>
                  </a:lnTo>
                  <a:lnTo>
                    <a:pt x="118795" y="24384"/>
                  </a:lnTo>
                  <a:lnTo>
                    <a:pt x="118910" y="23876"/>
                  </a:lnTo>
                  <a:lnTo>
                    <a:pt x="119189" y="19685"/>
                  </a:lnTo>
                  <a:lnTo>
                    <a:pt x="114681" y="30226"/>
                  </a:lnTo>
                  <a:lnTo>
                    <a:pt x="115214" y="27686"/>
                  </a:lnTo>
                  <a:lnTo>
                    <a:pt x="115379" y="26885"/>
                  </a:lnTo>
                  <a:lnTo>
                    <a:pt x="115011" y="27686"/>
                  </a:lnTo>
                  <a:lnTo>
                    <a:pt x="114744" y="27178"/>
                  </a:lnTo>
                  <a:lnTo>
                    <a:pt x="114731" y="26797"/>
                  </a:lnTo>
                  <a:lnTo>
                    <a:pt x="115747" y="22225"/>
                  </a:lnTo>
                  <a:lnTo>
                    <a:pt x="115608" y="22098"/>
                  </a:lnTo>
                  <a:lnTo>
                    <a:pt x="115531" y="20066"/>
                  </a:lnTo>
                  <a:lnTo>
                    <a:pt x="113385" y="26797"/>
                  </a:lnTo>
                  <a:lnTo>
                    <a:pt x="113093" y="25273"/>
                  </a:lnTo>
                  <a:lnTo>
                    <a:pt x="112763" y="26670"/>
                  </a:lnTo>
                  <a:lnTo>
                    <a:pt x="111861" y="29718"/>
                  </a:lnTo>
                  <a:lnTo>
                    <a:pt x="110985" y="30607"/>
                  </a:lnTo>
                  <a:lnTo>
                    <a:pt x="110731" y="30099"/>
                  </a:lnTo>
                  <a:lnTo>
                    <a:pt x="110845" y="29337"/>
                  </a:lnTo>
                  <a:lnTo>
                    <a:pt x="111518" y="27051"/>
                  </a:lnTo>
                  <a:lnTo>
                    <a:pt x="111633" y="26670"/>
                  </a:lnTo>
                  <a:lnTo>
                    <a:pt x="111696" y="26416"/>
                  </a:lnTo>
                  <a:lnTo>
                    <a:pt x="112001" y="25400"/>
                  </a:lnTo>
                  <a:lnTo>
                    <a:pt x="112623" y="24638"/>
                  </a:lnTo>
                  <a:lnTo>
                    <a:pt x="112763" y="24511"/>
                  </a:lnTo>
                  <a:lnTo>
                    <a:pt x="112661" y="25019"/>
                  </a:lnTo>
                  <a:lnTo>
                    <a:pt x="112560" y="25400"/>
                  </a:lnTo>
                  <a:lnTo>
                    <a:pt x="113233" y="24511"/>
                  </a:lnTo>
                  <a:lnTo>
                    <a:pt x="113258" y="24384"/>
                  </a:lnTo>
                  <a:lnTo>
                    <a:pt x="113461" y="23241"/>
                  </a:lnTo>
                  <a:lnTo>
                    <a:pt x="113004" y="24384"/>
                  </a:lnTo>
                  <a:lnTo>
                    <a:pt x="113055" y="24003"/>
                  </a:lnTo>
                  <a:lnTo>
                    <a:pt x="113093" y="23622"/>
                  </a:lnTo>
                  <a:lnTo>
                    <a:pt x="113157" y="23114"/>
                  </a:lnTo>
                  <a:lnTo>
                    <a:pt x="112496" y="22999"/>
                  </a:lnTo>
                  <a:lnTo>
                    <a:pt x="112522" y="23622"/>
                  </a:lnTo>
                  <a:lnTo>
                    <a:pt x="112483" y="23241"/>
                  </a:lnTo>
                  <a:lnTo>
                    <a:pt x="112445" y="21717"/>
                  </a:lnTo>
                  <a:lnTo>
                    <a:pt x="111556" y="23241"/>
                  </a:lnTo>
                  <a:lnTo>
                    <a:pt x="111290" y="21971"/>
                  </a:lnTo>
                  <a:lnTo>
                    <a:pt x="111213" y="22415"/>
                  </a:lnTo>
                  <a:lnTo>
                    <a:pt x="110832" y="24003"/>
                  </a:lnTo>
                  <a:lnTo>
                    <a:pt x="110261" y="22225"/>
                  </a:lnTo>
                  <a:lnTo>
                    <a:pt x="109601" y="26162"/>
                  </a:lnTo>
                  <a:lnTo>
                    <a:pt x="108800" y="26416"/>
                  </a:lnTo>
                  <a:lnTo>
                    <a:pt x="108851" y="26035"/>
                  </a:lnTo>
                  <a:lnTo>
                    <a:pt x="109016" y="24511"/>
                  </a:lnTo>
                  <a:lnTo>
                    <a:pt x="109550" y="23495"/>
                  </a:lnTo>
                  <a:lnTo>
                    <a:pt x="110299" y="22098"/>
                  </a:lnTo>
                  <a:lnTo>
                    <a:pt x="109169" y="23495"/>
                  </a:lnTo>
                  <a:lnTo>
                    <a:pt x="109296" y="21844"/>
                  </a:lnTo>
                  <a:lnTo>
                    <a:pt x="109486" y="21463"/>
                  </a:lnTo>
                  <a:lnTo>
                    <a:pt x="110540" y="19431"/>
                  </a:lnTo>
                  <a:lnTo>
                    <a:pt x="109232" y="21463"/>
                  </a:lnTo>
                  <a:lnTo>
                    <a:pt x="109664" y="18923"/>
                  </a:lnTo>
                  <a:lnTo>
                    <a:pt x="109880" y="17653"/>
                  </a:lnTo>
                  <a:lnTo>
                    <a:pt x="109791" y="17272"/>
                  </a:lnTo>
                  <a:lnTo>
                    <a:pt x="109855" y="16764"/>
                  </a:lnTo>
                  <a:lnTo>
                    <a:pt x="109931" y="16637"/>
                  </a:lnTo>
                  <a:lnTo>
                    <a:pt x="109626" y="16510"/>
                  </a:lnTo>
                  <a:lnTo>
                    <a:pt x="109080" y="18923"/>
                  </a:lnTo>
                  <a:lnTo>
                    <a:pt x="109016" y="18542"/>
                  </a:lnTo>
                  <a:lnTo>
                    <a:pt x="108864" y="18415"/>
                  </a:lnTo>
                  <a:lnTo>
                    <a:pt x="109169" y="17526"/>
                  </a:lnTo>
                  <a:lnTo>
                    <a:pt x="108559" y="18796"/>
                  </a:lnTo>
                  <a:lnTo>
                    <a:pt x="108458" y="19177"/>
                  </a:lnTo>
                  <a:lnTo>
                    <a:pt x="108089" y="21463"/>
                  </a:lnTo>
                  <a:lnTo>
                    <a:pt x="107073" y="23495"/>
                  </a:lnTo>
                  <a:lnTo>
                    <a:pt x="107149" y="22313"/>
                  </a:lnTo>
                  <a:lnTo>
                    <a:pt x="105943" y="24511"/>
                  </a:lnTo>
                  <a:lnTo>
                    <a:pt x="105981" y="24384"/>
                  </a:lnTo>
                  <a:lnTo>
                    <a:pt x="106603" y="22098"/>
                  </a:lnTo>
                  <a:lnTo>
                    <a:pt x="106819" y="21336"/>
                  </a:lnTo>
                  <a:lnTo>
                    <a:pt x="107149" y="22313"/>
                  </a:lnTo>
                  <a:lnTo>
                    <a:pt x="107251" y="22606"/>
                  </a:lnTo>
                  <a:lnTo>
                    <a:pt x="107289" y="22225"/>
                  </a:lnTo>
                  <a:lnTo>
                    <a:pt x="107378" y="21336"/>
                  </a:lnTo>
                  <a:lnTo>
                    <a:pt x="107391" y="21209"/>
                  </a:lnTo>
                  <a:lnTo>
                    <a:pt x="107480" y="20320"/>
                  </a:lnTo>
                  <a:lnTo>
                    <a:pt x="107696" y="18161"/>
                  </a:lnTo>
                  <a:lnTo>
                    <a:pt x="108102" y="18034"/>
                  </a:lnTo>
                  <a:lnTo>
                    <a:pt x="108204" y="17145"/>
                  </a:lnTo>
                  <a:lnTo>
                    <a:pt x="108318" y="16967"/>
                  </a:lnTo>
                  <a:lnTo>
                    <a:pt x="108445" y="15621"/>
                  </a:lnTo>
                  <a:lnTo>
                    <a:pt x="108508" y="13843"/>
                  </a:lnTo>
                  <a:lnTo>
                    <a:pt x="106959" y="20320"/>
                  </a:lnTo>
                  <a:lnTo>
                    <a:pt x="106235" y="20066"/>
                  </a:lnTo>
                  <a:lnTo>
                    <a:pt x="106819" y="18402"/>
                  </a:lnTo>
                  <a:lnTo>
                    <a:pt x="106959" y="17500"/>
                  </a:lnTo>
                  <a:lnTo>
                    <a:pt x="106133" y="19812"/>
                  </a:lnTo>
                  <a:lnTo>
                    <a:pt x="105397" y="21209"/>
                  </a:lnTo>
                  <a:lnTo>
                    <a:pt x="105321" y="19685"/>
                  </a:lnTo>
                  <a:lnTo>
                    <a:pt x="104559" y="22098"/>
                  </a:lnTo>
                  <a:lnTo>
                    <a:pt x="104343" y="21844"/>
                  </a:lnTo>
                  <a:lnTo>
                    <a:pt x="104355" y="22860"/>
                  </a:lnTo>
                  <a:lnTo>
                    <a:pt x="103809" y="24384"/>
                  </a:lnTo>
                  <a:lnTo>
                    <a:pt x="103644" y="24003"/>
                  </a:lnTo>
                  <a:lnTo>
                    <a:pt x="103136" y="24511"/>
                  </a:lnTo>
                  <a:lnTo>
                    <a:pt x="102489" y="26035"/>
                  </a:lnTo>
                  <a:lnTo>
                    <a:pt x="102768" y="24765"/>
                  </a:lnTo>
                  <a:lnTo>
                    <a:pt x="103492" y="21463"/>
                  </a:lnTo>
                  <a:lnTo>
                    <a:pt x="103911" y="19558"/>
                  </a:lnTo>
                  <a:lnTo>
                    <a:pt x="102755" y="21463"/>
                  </a:lnTo>
                  <a:lnTo>
                    <a:pt x="102793" y="20955"/>
                  </a:lnTo>
                  <a:lnTo>
                    <a:pt x="102908" y="20066"/>
                  </a:lnTo>
                  <a:lnTo>
                    <a:pt x="103314" y="19050"/>
                  </a:lnTo>
                  <a:lnTo>
                    <a:pt x="103606" y="18288"/>
                  </a:lnTo>
                  <a:lnTo>
                    <a:pt x="103733" y="17145"/>
                  </a:lnTo>
                  <a:lnTo>
                    <a:pt x="102527" y="19215"/>
                  </a:lnTo>
                  <a:lnTo>
                    <a:pt x="102704" y="19050"/>
                  </a:lnTo>
                  <a:lnTo>
                    <a:pt x="102120" y="20218"/>
                  </a:lnTo>
                  <a:lnTo>
                    <a:pt x="102120" y="20955"/>
                  </a:lnTo>
                  <a:lnTo>
                    <a:pt x="102057" y="21717"/>
                  </a:lnTo>
                  <a:lnTo>
                    <a:pt x="101561" y="22733"/>
                  </a:lnTo>
                  <a:lnTo>
                    <a:pt x="101434" y="23114"/>
                  </a:lnTo>
                  <a:lnTo>
                    <a:pt x="101079" y="24765"/>
                  </a:lnTo>
                  <a:lnTo>
                    <a:pt x="101307" y="23456"/>
                  </a:lnTo>
                  <a:lnTo>
                    <a:pt x="101307" y="23241"/>
                  </a:lnTo>
                  <a:lnTo>
                    <a:pt x="101473" y="22479"/>
                  </a:lnTo>
                  <a:lnTo>
                    <a:pt x="101536" y="22085"/>
                  </a:lnTo>
                  <a:lnTo>
                    <a:pt x="101447" y="22250"/>
                  </a:lnTo>
                  <a:lnTo>
                    <a:pt x="101549" y="22009"/>
                  </a:lnTo>
                  <a:lnTo>
                    <a:pt x="102057" y="21082"/>
                  </a:lnTo>
                  <a:lnTo>
                    <a:pt x="102120" y="20955"/>
                  </a:lnTo>
                  <a:lnTo>
                    <a:pt x="102120" y="20218"/>
                  </a:lnTo>
                  <a:lnTo>
                    <a:pt x="101231" y="21971"/>
                  </a:lnTo>
                  <a:lnTo>
                    <a:pt x="101155" y="22402"/>
                  </a:lnTo>
                  <a:lnTo>
                    <a:pt x="101409" y="21882"/>
                  </a:lnTo>
                  <a:lnTo>
                    <a:pt x="101333" y="22479"/>
                  </a:lnTo>
                  <a:lnTo>
                    <a:pt x="99656" y="26670"/>
                  </a:lnTo>
                  <a:lnTo>
                    <a:pt x="99682" y="26289"/>
                  </a:lnTo>
                  <a:lnTo>
                    <a:pt x="99796" y="24892"/>
                  </a:lnTo>
                  <a:lnTo>
                    <a:pt x="99860" y="24257"/>
                  </a:lnTo>
                  <a:lnTo>
                    <a:pt x="99910" y="23876"/>
                  </a:lnTo>
                  <a:lnTo>
                    <a:pt x="100025" y="23495"/>
                  </a:lnTo>
                  <a:lnTo>
                    <a:pt x="100317" y="22479"/>
                  </a:lnTo>
                  <a:lnTo>
                    <a:pt x="100787" y="20828"/>
                  </a:lnTo>
                  <a:lnTo>
                    <a:pt x="101485" y="18402"/>
                  </a:lnTo>
                  <a:lnTo>
                    <a:pt x="101600" y="15240"/>
                  </a:lnTo>
                  <a:lnTo>
                    <a:pt x="99415" y="20828"/>
                  </a:lnTo>
                  <a:lnTo>
                    <a:pt x="98894" y="19050"/>
                  </a:lnTo>
                  <a:lnTo>
                    <a:pt x="98831" y="20396"/>
                  </a:lnTo>
                  <a:lnTo>
                    <a:pt x="98120" y="22479"/>
                  </a:lnTo>
                  <a:lnTo>
                    <a:pt x="98183" y="21209"/>
                  </a:lnTo>
                  <a:lnTo>
                    <a:pt x="98234" y="20320"/>
                  </a:lnTo>
                  <a:lnTo>
                    <a:pt x="97650" y="21209"/>
                  </a:lnTo>
                  <a:lnTo>
                    <a:pt x="97764" y="20828"/>
                  </a:lnTo>
                  <a:lnTo>
                    <a:pt x="98221" y="19240"/>
                  </a:lnTo>
                  <a:lnTo>
                    <a:pt x="98247" y="18669"/>
                  </a:lnTo>
                  <a:lnTo>
                    <a:pt x="98361" y="17653"/>
                  </a:lnTo>
                  <a:lnTo>
                    <a:pt x="98450" y="17145"/>
                  </a:lnTo>
                  <a:lnTo>
                    <a:pt x="98069" y="18669"/>
                  </a:lnTo>
                  <a:lnTo>
                    <a:pt x="97790" y="16764"/>
                  </a:lnTo>
                  <a:lnTo>
                    <a:pt x="96608" y="20828"/>
                  </a:lnTo>
                  <a:lnTo>
                    <a:pt x="96850" y="18542"/>
                  </a:lnTo>
                  <a:lnTo>
                    <a:pt x="96761" y="17653"/>
                  </a:lnTo>
                  <a:lnTo>
                    <a:pt x="96418" y="16764"/>
                  </a:lnTo>
                  <a:lnTo>
                    <a:pt x="94488" y="23495"/>
                  </a:lnTo>
                  <a:lnTo>
                    <a:pt x="94018" y="22733"/>
                  </a:lnTo>
                  <a:lnTo>
                    <a:pt x="94132" y="22085"/>
                  </a:lnTo>
                  <a:lnTo>
                    <a:pt x="94551" y="20955"/>
                  </a:lnTo>
                  <a:lnTo>
                    <a:pt x="94653" y="20701"/>
                  </a:lnTo>
                  <a:lnTo>
                    <a:pt x="94780" y="18923"/>
                  </a:lnTo>
                  <a:lnTo>
                    <a:pt x="95110" y="18415"/>
                  </a:lnTo>
                  <a:lnTo>
                    <a:pt x="95694" y="17526"/>
                  </a:lnTo>
                  <a:lnTo>
                    <a:pt x="95453" y="17526"/>
                  </a:lnTo>
                  <a:lnTo>
                    <a:pt x="95326" y="17018"/>
                  </a:lnTo>
                  <a:lnTo>
                    <a:pt x="94957" y="18415"/>
                  </a:lnTo>
                  <a:lnTo>
                    <a:pt x="95148" y="17145"/>
                  </a:lnTo>
                  <a:lnTo>
                    <a:pt x="93548" y="20955"/>
                  </a:lnTo>
                  <a:lnTo>
                    <a:pt x="93827" y="18923"/>
                  </a:lnTo>
                  <a:lnTo>
                    <a:pt x="93459" y="19939"/>
                  </a:lnTo>
                  <a:lnTo>
                    <a:pt x="92900" y="21971"/>
                  </a:lnTo>
                  <a:lnTo>
                    <a:pt x="92671" y="21717"/>
                  </a:lnTo>
                  <a:lnTo>
                    <a:pt x="92151" y="21971"/>
                  </a:lnTo>
                  <a:lnTo>
                    <a:pt x="91884" y="23736"/>
                  </a:lnTo>
                  <a:lnTo>
                    <a:pt x="92684" y="17780"/>
                  </a:lnTo>
                  <a:lnTo>
                    <a:pt x="89598" y="24130"/>
                  </a:lnTo>
                  <a:lnTo>
                    <a:pt x="90170" y="19558"/>
                  </a:lnTo>
                  <a:lnTo>
                    <a:pt x="90309" y="18542"/>
                  </a:lnTo>
                  <a:lnTo>
                    <a:pt x="89192" y="19304"/>
                  </a:lnTo>
                  <a:lnTo>
                    <a:pt x="88785" y="19558"/>
                  </a:lnTo>
                  <a:lnTo>
                    <a:pt x="88265" y="19558"/>
                  </a:lnTo>
                  <a:lnTo>
                    <a:pt x="88379" y="19215"/>
                  </a:lnTo>
                  <a:lnTo>
                    <a:pt x="88493" y="18796"/>
                  </a:lnTo>
                  <a:lnTo>
                    <a:pt x="88544" y="18669"/>
                  </a:lnTo>
                  <a:lnTo>
                    <a:pt x="88341" y="16764"/>
                  </a:lnTo>
                  <a:lnTo>
                    <a:pt x="86702" y="24511"/>
                  </a:lnTo>
                  <a:lnTo>
                    <a:pt x="86664" y="24130"/>
                  </a:lnTo>
                  <a:lnTo>
                    <a:pt x="86563" y="23241"/>
                  </a:lnTo>
                  <a:lnTo>
                    <a:pt x="86474" y="22098"/>
                  </a:lnTo>
                  <a:lnTo>
                    <a:pt x="86741" y="19939"/>
                  </a:lnTo>
                  <a:lnTo>
                    <a:pt x="86868" y="18923"/>
                  </a:lnTo>
                  <a:lnTo>
                    <a:pt x="87299" y="20574"/>
                  </a:lnTo>
                  <a:lnTo>
                    <a:pt x="87414" y="19050"/>
                  </a:lnTo>
                  <a:lnTo>
                    <a:pt x="87439" y="18923"/>
                  </a:lnTo>
                  <a:lnTo>
                    <a:pt x="88874" y="12700"/>
                  </a:lnTo>
                  <a:lnTo>
                    <a:pt x="86207" y="19939"/>
                  </a:lnTo>
                  <a:lnTo>
                    <a:pt x="86423" y="17907"/>
                  </a:lnTo>
                  <a:lnTo>
                    <a:pt x="86626" y="16002"/>
                  </a:lnTo>
                  <a:lnTo>
                    <a:pt x="86779" y="15748"/>
                  </a:lnTo>
                  <a:lnTo>
                    <a:pt x="86893" y="14859"/>
                  </a:lnTo>
                  <a:lnTo>
                    <a:pt x="86995" y="13335"/>
                  </a:lnTo>
                  <a:lnTo>
                    <a:pt x="85280" y="17907"/>
                  </a:lnTo>
                  <a:lnTo>
                    <a:pt x="84734" y="17272"/>
                  </a:lnTo>
                  <a:lnTo>
                    <a:pt x="84988" y="16256"/>
                  </a:lnTo>
                  <a:lnTo>
                    <a:pt x="83743" y="19558"/>
                  </a:lnTo>
                  <a:lnTo>
                    <a:pt x="82499" y="20574"/>
                  </a:lnTo>
                  <a:lnTo>
                    <a:pt x="82105" y="20942"/>
                  </a:lnTo>
                  <a:lnTo>
                    <a:pt x="82029" y="21361"/>
                  </a:lnTo>
                  <a:lnTo>
                    <a:pt x="81902" y="21653"/>
                  </a:lnTo>
                  <a:lnTo>
                    <a:pt x="81280" y="22098"/>
                  </a:lnTo>
                  <a:lnTo>
                    <a:pt x="81394" y="20942"/>
                  </a:lnTo>
                  <a:lnTo>
                    <a:pt x="81470" y="18542"/>
                  </a:lnTo>
                  <a:lnTo>
                    <a:pt x="81902" y="16510"/>
                  </a:lnTo>
                  <a:lnTo>
                    <a:pt x="82461" y="16510"/>
                  </a:lnTo>
                  <a:lnTo>
                    <a:pt x="83032" y="12827"/>
                  </a:lnTo>
                  <a:lnTo>
                    <a:pt x="81749" y="16510"/>
                  </a:lnTo>
                  <a:lnTo>
                    <a:pt x="81635" y="15875"/>
                  </a:lnTo>
                  <a:lnTo>
                    <a:pt x="81749" y="15240"/>
                  </a:lnTo>
                  <a:lnTo>
                    <a:pt x="82016" y="14224"/>
                  </a:lnTo>
                  <a:lnTo>
                    <a:pt x="81076" y="14605"/>
                  </a:lnTo>
                  <a:lnTo>
                    <a:pt x="80175" y="18542"/>
                  </a:lnTo>
                  <a:lnTo>
                    <a:pt x="79362" y="18161"/>
                  </a:lnTo>
                  <a:lnTo>
                    <a:pt x="79209" y="19177"/>
                  </a:lnTo>
                  <a:lnTo>
                    <a:pt x="77812" y="23241"/>
                  </a:lnTo>
                  <a:lnTo>
                    <a:pt x="78206" y="21590"/>
                  </a:lnTo>
                  <a:lnTo>
                    <a:pt x="78447" y="20574"/>
                  </a:lnTo>
                  <a:lnTo>
                    <a:pt x="78511" y="20320"/>
                  </a:lnTo>
                  <a:lnTo>
                    <a:pt x="78536" y="20193"/>
                  </a:lnTo>
                  <a:lnTo>
                    <a:pt x="78600" y="19939"/>
                  </a:lnTo>
                  <a:lnTo>
                    <a:pt x="79286" y="17018"/>
                  </a:lnTo>
                  <a:lnTo>
                    <a:pt x="78155" y="19939"/>
                  </a:lnTo>
                  <a:lnTo>
                    <a:pt x="78917" y="15875"/>
                  </a:lnTo>
                  <a:lnTo>
                    <a:pt x="76949" y="19558"/>
                  </a:lnTo>
                  <a:lnTo>
                    <a:pt x="76225" y="20193"/>
                  </a:lnTo>
                  <a:lnTo>
                    <a:pt x="76669" y="18834"/>
                  </a:lnTo>
                  <a:lnTo>
                    <a:pt x="75920" y="20193"/>
                  </a:lnTo>
                  <a:lnTo>
                    <a:pt x="75323" y="19939"/>
                  </a:lnTo>
                  <a:lnTo>
                    <a:pt x="75476" y="19304"/>
                  </a:lnTo>
                  <a:lnTo>
                    <a:pt x="75653" y="18542"/>
                  </a:lnTo>
                  <a:lnTo>
                    <a:pt x="75831" y="17780"/>
                  </a:lnTo>
                  <a:lnTo>
                    <a:pt x="77139" y="12192"/>
                  </a:lnTo>
                  <a:lnTo>
                    <a:pt x="74142" y="17780"/>
                  </a:lnTo>
                  <a:lnTo>
                    <a:pt x="74269" y="16891"/>
                  </a:lnTo>
                  <a:lnTo>
                    <a:pt x="74345" y="16383"/>
                  </a:lnTo>
                  <a:lnTo>
                    <a:pt x="74637" y="14224"/>
                  </a:lnTo>
                  <a:lnTo>
                    <a:pt x="75006" y="11557"/>
                  </a:lnTo>
                  <a:lnTo>
                    <a:pt x="73291" y="14224"/>
                  </a:lnTo>
                  <a:lnTo>
                    <a:pt x="73088" y="9906"/>
                  </a:lnTo>
                  <a:lnTo>
                    <a:pt x="71704" y="10160"/>
                  </a:lnTo>
                  <a:lnTo>
                    <a:pt x="70866" y="16383"/>
                  </a:lnTo>
                  <a:lnTo>
                    <a:pt x="71285" y="10287"/>
                  </a:lnTo>
                  <a:lnTo>
                    <a:pt x="71081" y="11277"/>
                  </a:lnTo>
                  <a:lnTo>
                    <a:pt x="70980" y="10147"/>
                  </a:lnTo>
                  <a:lnTo>
                    <a:pt x="70866" y="12407"/>
                  </a:lnTo>
                  <a:lnTo>
                    <a:pt x="70777" y="12827"/>
                  </a:lnTo>
                  <a:lnTo>
                    <a:pt x="70053" y="16637"/>
                  </a:lnTo>
                  <a:lnTo>
                    <a:pt x="69672" y="16891"/>
                  </a:lnTo>
                  <a:lnTo>
                    <a:pt x="69634" y="16306"/>
                  </a:lnTo>
                  <a:lnTo>
                    <a:pt x="69824" y="15163"/>
                  </a:lnTo>
                  <a:lnTo>
                    <a:pt x="70777" y="12827"/>
                  </a:lnTo>
                  <a:lnTo>
                    <a:pt x="69608" y="13335"/>
                  </a:lnTo>
                  <a:lnTo>
                    <a:pt x="69608" y="15621"/>
                  </a:lnTo>
                  <a:lnTo>
                    <a:pt x="69557" y="13716"/>
                  </a:lnTo>
                  <a:lnTo>
                    <a:pt x="69684" y="10668"/>
                  </a:lnTo>
                  <a:lnTo>
                    <a:pt x="70091" y="11176"/>
                  </a:lnTo>
                  <a:lnTo>
                    <a:pt x="70192" y="10668"/>
                  </a:lnTo>
                  <a:lnTo>
                    <a:pt x="70358" y="9779"/>
                  </a:lnTo>
                  <a:lnTo>
                    <a:pt x="69913" y="9271"/>
                  </a:lnTo>
                  <a:lnTo>
                    <a:pt x="70015" y="8636"/>
                  </a:lnTo>
                  <a:lnTo>
                    <a:pt x="70065" y="8509"/>
                  </a:lnTo>
                  <a:lnTo>
                    <a:pt x="70535" y="7366"/>
                  </a:lnTo>
                  <a:lnTo>
                    <a:pt x="70548" y="5334"/>
                  </a:lnTo>
                  <a:lnTo>
                    <a:pt x="70167" y="7620"/>
                  </a:lnTo>
                  <a:lnTo>
                    <a:pt x="69659" y="8509"/>
                  </a:lnTo>
                  <a:lnTo>
                    <a:pt x="69456" y="7620"/>
                  </a:lnTo>
                  <a:lnTo>
                    <a:pt x="69316" y="10668"/>
                  </a:lnTo>
                  <a:lnTo>
                    <a:pt x="67779" y="13716"/>
                  </a:lnTo>
                  <a:lnTo>
                    <a:pt x="67919" y="13081"/>
                  </a:lnTo>
                  <a:lnTo>
                    <a:pt x="68389" y="10922"/>
                  </a:lnTo>
                  <a:lnTo>
                    <a:pt x="68986" y="8255"/>
                  </a:lnTo>
                  <a:lnTo>
                    <a:pt x="69672" y="5080"/>
                  </a:lnTo>
                  <a:lnTo>
                    <a:pt x="68072" y="8255"/>
                  </a:lnTo>
                  <a:lnTo>
                    <a:pt x="68351" y="7493"/>
                  </a:lnTo>
                  <a:lnTo>
                    <a:pt x="68770" y="6350"/>
                  </a:lnTo>
                  <a:lnTo>
                    <a:pt x="68059" y="7493"/>
                  </a:lnTo>
                  <a:lnTo>
                    <a:pt x="67017" y="5969"/>
                  </a:lnTo>
                  <a:lnTo>
                    <a:pt x="65532" y="10922"/>
                  </a:lnTo>
                  <a:lnTo>
                    <a:pt x="65836" y="8509"/>
                  </a:lnTo>
                  <a:lnTo>
                    <a:pt x="66040" y="8255"/>
                  </a:lnTo>
                  <a:lnTo>
                    <a:pt x="66014" y="8001"/>
                  </a:lnTo>
                  <a:lnTo>
                    <a:pt x="65138" y="7112"/>
                  </a:lnTo>
                  <a:lnTo>
                    <a:pt x="62547" y="13081"/>
                  </a:lnTo>
                  <a:lnTo>
                    <a:pt x="62522" y="12700"/>
                  </a:lnTo>
                  <a:lnTo>
                    <a:pt x="62382" y="11049"/>
                  </a:lnTo>
                  <a:lnTo>
                    <a:pt x="62509" y="8890"/>
                  </a:lnTo>
                  <a:lnTo>
                    <a:pt x="62674" y="8255"/>
                  </a:lnTo>
                  <a:lnTo>
                    <a:pt x="62369" y="8636"/>
                  </a:lnTo>
                  <a:lnTo>
                    <a:pt x="61734" y="11049"/>
                  </a:lnTo>
                  <a:lnTo>
                    <a:pt x="61760" y="10414"/>
                  </a:lnTo>
                  <a:lnTo>
                    <a:pt x="61861" y="9144"/>
                  </a:lnTo>
                  <a:lnTo>
                    <a:pt x="62090" y="8255"/>
                  </a:lnTo>
                  <a:lnTo>
                    <a:pt x="62090" y="7874"/>
                  </a:lnTo>
                  <a:lnTo>
                    <a:pt x="60998" y="10414"/>
                  </a:lnTo>
                  <a:lnTo>
                    <a:pt x="61112" y="8890"/>
                  </a:lnTo>
                  <a:lnTo>
                    <a:pt x="61379" y="8128"/>
                  </a:lnTo>
                  <a:lnTo>
                    <a:pt x="61264" y="7239"/>
                  </a:lnTo>
                  <a:lnTo>
                    <a:pt x="60744" y="5588"/>
                  </a:lnTo>
                  <a:lnTo>
                    <a:pt x="58953" y="11684"/>
                  </a:lnTo>
                  <a:lnTo>
                    <a:pt x="57835" y="12700"/>
                  </a:lnTo>
                  <a:lnTo>
                    <a:pt x="58051" y="11557"/>
                  </a:lnTo>
                  <a:lnTo>
                    <a:pt x="58343" y="10033"/>
                  </a:lnTo>
                  <a:lnTo>
                    <a:pt x="58674" y="8255"/>
                  </a:lnTo>
                  <a:lnTo>
                    <a:pt x="58610" y="7874"/>
                  </a:lnTo>
                  <a:lnTo>
                    <a:pt x="57912" y="5969"/>
                  </a:lnTo>
                  <a:lnTo>
                    <a:pt x="57962" y="5080"/>
                  </a:lnTo>
                  <a:lnTo>
                    <a:pt x="56781" y="4318"/>
                  </a:lnTo>
                  <a:lnTo>
                    <a:pt x="55054" y="8382"/>
                  </a:lnTo>
                  <a:lnTo>
                    <a:pt x="53543" y="10033"/>
                  </a:lnTo>
                  <a:lnTo>
                    <a:pt x="53594" y="8509"/>
                  </a:lnTo>
                  <a:lnTo>
                    <a:pt x="53632" y="7493"/>
                  </a:lnTo>
                  <a:lnTo>
                    <a:pt x="53721" y="4953"/>
                  </a:lnTo>
                  <a:lnTo>
                    <a:pt x="51422" y="7493"/>
                  </a:lnTo>
                  <a:lnTo>
                    <a:pt x="50736" y="4572"/>
                  </a:lnTo>
                  <a:lnTo>
                    <a:pt x="50660" y="5842"/>
                  </a:lnTo>
                  <a:lnTo>
                    <a:pt x="50063" y="8128"/>
                  </a:lnTo>
                  <a:lnTo>
                    <a:pt x="49784" y="8509"/>
                  </a:lnTo>
                  <a:lnTo>
                    <a:pt x="49657" y="7493"/>
                  </a:lnTo>
                  <a:lnTo>
                    <a:pt x="48450" y="11557"/>
                  </a:lnTo>
                  <a:lnTo>
                    <a:pt x="48501" y="11303"/>
                  </a:lnTo>
                  <a:lnTo>
                    <a:pt x="48590" y="10795"/>
                  </a:lnTo>
                  <a:lnTo>
                    <a:pt x="48755" y="9906"/>
                  </a:lnTo>
                  <a:lnTo>
                    <a:pt x="48831" y="9525"/>
                  </a:lnTo>
                  <a:lnTo>
                    <a:pt x="49225" y="7366"/>
                  </a:lnTo>
                  <a:lnTo>
                    <a:pt x="49326" y="7493"/>
                  </a:lnTo>
                  <a:lnTo>
                    <a:pt x="49339" y="7366"/>
                  </a:lnTo>
                  <a:lnTo>
                    <a:pt x="49707" y="4318"/>
                  </a:lnTo>
                  <a:lnTo>
                    <a:pt x="49834" y="3302"/>
                  </a:lnTo>
                  <a:lnTo>
                    <a:pt x="49072" y="4318"/>
                  </a:lnTo>
                  <a:lnTo>
                    <a:pt x="48641" y="4191"/>
                  </a:lnTo>
                  <a:lnTo>
                    <a:pt x="47599" y="9525"/>
                  </a:lnTo>
                  <a:lnTo>
                    <a:pt x="47294" y="7366"/>
                  </a:lnTo>
                  <a:lnTo>
                    <a:pt x="47155" y="6350"/>
                  </a:lnTo>
                  <a:lnTo>
                    <a:pt x="45974" y="6858"/>
                  </a:lnTo>
                  <a:lnTo>
                    <a:pt x="44881" y="7366"/>
                  </a:lnTo>
                  <a:lnTo>
                    <a:pt x="44869" y="7239"/>
                  </a:lnTo>
                  <a:lnTo>
                    <a:pt x="44754" y="6096"/>
                  </a:lnTo>
                  <a:lnTo>
                    <a:pt x="44627" y="4699"/>
                  </a:lnTo>
                  <a:lnTo>
                    <a:pt x="44119" y="6096"/>
                  </a:lnTo>
                  <a:lnTo>
                    <a:pt x="43776" y="5969"/>
                  </a:lnTo>
                  <a:lnTo>
                    <a:pt x="43256" y="7239"/>
                  </a:lnTo>
                  <a:lnTo>
                    <a:pt x="43726" y="4699"/>
                  </a:lnTo>
                  <a:lnTo>
                    <a:pt x="43688" y="4318"/>
                  </a:lnTo>
                  <a:lnTo>
                    <a:pt x="43141" y="3556"/>
                  </a:lnTo>
                  <a:lnTo>
                    <a:pt x="42786" y="3048"/>
                  </a:lnTo>
                  <a:lnTo>
                    <a:pt x="41694" y="3556"/>
                  </a:lnTo>
                  <a:lnTo>
                    <a:pt x="42240" y="1524"/>
                  </a:lnTo>
                  <a:lnTo>
                    <a:pt x="41732" y="1270"/>
                  </a:lnTo>
                  <a:lnTo>
                    <a:pt x="40144" y="9906"/>
                  </a:lnTo>
                  <a:lnTo>
                    <a:pt x="39624" y="9906"/>
                  </a:lnTo>
                  <a:lnTo>
                    <a:pt x="39636" y="9779"/>
                  </a:lnTo>
                  <a:lnTo>
                    <a:pt x="39992" y="7112"/>
                  </a:lnTo>
                  <a:lnTo>
                    <a:pt x="40144" y="5969"/>
                  </a:lnTo>
                  <a:lnTo>
                    <a:pt x="40195" y="5588"/>
                  </a:lnTo>
                  <a:lnTo>
                    <a:pt x="39243" y="5461"/>
                  </a:lnTo>
                  <a:lnTo>
                    <a:pt x="39217" y="5207"/>
                  </a:lnTo>
                  <a:lnTo>
                    <a:pt x="38887" y="1397"/>
                  </a:lnTo>
                  <a:lnTo>
                    <a:pt x="37312" y="5207"/>
                  </a:lnTo>
                  <a:lnTo>
                    <a:pt x="37655" y="3302"/>
                  </a:lnTo>
                  <a:lnTo>
                    <a:pt x="37833" y="3175"/>
                  </a:lnTo>
                  <a:lnTo>
                    <a:pt x="37401" y="3048"/>
                  </a:lnTo>
                  <a:lnTo>
                    <a:pt x="37122" y="2032"/>
                  </a:lnTo>
                  <a:lnTo>
                    <a:pt x="36563" y="0"/>
                  </a:lnTo>
                  <a:lnTo>
                    <a:pt x="36258" y="2311"/>
                  </a:lnTo>
                  <a:lnTo>
                    <a:pt x="34086" y="7112"/>
                  </a:lnTo>
                  <a:lnTo>
                    <a:pt x="34607" y="4191"/>
                  </a:lnTo>
                  <a:lnTo>
                    <a:pt x="33578" y="8001"/>
                  </a:lnTo>
                  <a:lnTo>
                    <a:pt x="33464" y="8636"/>
                  </a:lnTo>
                  <a:lnTo>
                    <a:pt x="33337" y="8890"/>
                  </a:lnTo>
                  <a:lnTo>
                    <a:pt x="32677" y="9779"/>
                  </a:lnTo>
                  <a:lnTo>
                    <a:pt x="32778" y="8128"/>
                  </a:lnTo>
                  <a:lnTo>
                    <a:pt x="32740" y="6604"/>
                  </a:lnTo>
                  <a:lnTo>
                    <a:pt x="32194" y="10795"/>
                  </a:lnTo>
                  <a:lnTo>
                    <a:pt x="31877" y="9271"/>
                  </a:lnTo>
                  <a:lnTo>
                    <a:pt x="32004" y="8636"/>
                  </a:lnTo>
                  <a:lnTo>
                    <a:pt x="32359" y="7366"/>
                  </a:lnTo>
                  <a:lnTo>
                    <a:pt x="31902" y="7112"/>
                  </a:lnTo>
                  <a:lnTo>
                    <a:pt x="31813" y="7874"/>
                  </a:lnTo>
                  <a:lnTo>
                    <a:pt x="31711" y="8382"/>
                  </a:lnTo>
                  <a:lnTo>
                    <a:pt x="31229" y="10033"/>
                  </a:lnTo>
                  <a:lnTo>
                    <a:pt x="30708" y="11303"/>
                  </a:lnTo>
                  <a:lnTo>
                    <a:pt x="30619" y="10795"/>
                  </a:lnTo>
                  <a:lnTo>
                    <a:pt x="30543" y="10287"/>
                  </a:lnTo>
                  <a:lnTo>
                    <a:pt x="30416" y="9525"/>
                  </a:lnTo>
                  <a:lnTo>
                    <a:pt x="30530" y="8001"/>
                  </a:lnTo>
                  <a:lnTo>
                    <a:pt x="30695" y="6731"/>
                  </a:lnTo>
                  <a:lnTo>
                    <a:pt x="30353" y="8382"/>
                  </a:lnTo>
                  <a:lnTo>
                    <a:pt x="29794" y="10287"/>
                  </a:lnTo>
                  <a:lnTo>
                    <a:pt x="29679" y="9779"/>
                  </a:lnTo>
                  <a:lnTo>
                    <a:pt x="29781" y="8382"/>
                  </a:lnTo>
                  <a:lnTo>
                    <a:pt x="29908" y="8001"/>
                  </a:lnTo>
                  <a:lnTo>
                    <a:pt x="29794" y="6731"/>
                  </a:lnTo>
                  <a:lnTo>
                    <a:pt x="29540" y="5727"/>
                  </a:lnTo>
                  <a:lnTo>
                    <a:pt x="29400" y="6731"/>
                  </a:lnTo>
                  <a:lnTo>
                    <a:pt x="29298" y="6515"/>
                  </a:lnTo>
                  <a:lnTo>
                    <a:pt x="28321" y="10795"/>
                  </a:lnTo>
                  <a:lnTo>
                    <a:pt x="28206" y="8636"/>
                  </a:lnTo>
                  <a:lnTo>
                    <a:pt x="28333" y="6565"/>
                  </a:lnTo>
                  <a:lnTo>
                    <a:pt x="28206" y="6096"/>
                  </a:lnTo>
                  <a:lnTo>
                    <a:pt x="28333" y="6096"/>
                  </a:lnTo>
                  <a:lnTo>
                    <a:pt x="28981" y="6350"/>
                  </a:lnTo>
                  <a:lnTo>
                    <a:pt x="29298" y="6515"/>
                  </a:lnTo>
                  <a:lnTo>
                    <a:pt x="29514" y="5588"/>
                  </a:lnTo>
                  <a:lnTo>
                    <a:pt x="29540" y="5727"/>
                  </a:lnTo>
                  <a:lnTo>
                    <a:pt x="29565" y="5588"/>
                  </a:lnTo>
                  <a:lnTo>
                    <a:pt x="29679" y="4826"/>
                  </a:lnTo>
                  <a:lnTo>
                    <a:pt x="29565" y="3810"/>
                  </a:lnTo>
                  <a:lnTo>
                    <a:pt x="29451" y="3683"/>
                  </a:lnTo>
                  <a:lnTo>
                    <a:pt x="29476" y="3048"/>
                  </a:lnTo>
                  <a:lnTo>
                    <a:pt x="30302" y="0"/>
                  </a:lnTo>
                  <a:lnTo>
                    <a:pt x="29578" y="1905"/>
                  </a:lnTo>
                  <a:lnTo>
                    <a:pt x="28206" y="6083"/>
                  </a:lnTo>
                  <a:lnTo>
                    <a:pt x="28117" y="5715"/>
                  </a:lnTo>
                  <a:lnTo>
                    <a:pt x="27914" y="4953"/>
                  </a:lnTo>
                  <a:lnTo>
                    <a:pt x="27901" y="4572"/>
                  </a:lnTo>
                  <a:lnTo>
                    <a:pt x="27940" y="3937"/>
                  </a:lnTo>
                  <a:lnTo>
                    <a:pt x="27965" y="3302"/>
                  </a:lnTo>
                  <a:lnTo>
                    <a:pt x="27660" y="3937"/>
                  </a:lnTo>
                  <a:lnTo>
                    <a:pt x="27609" y="3683"/>
                  </a:lnTo>
                  <a:lnTo>
                    <a:pt x="27495" y="3175"/>
                  </a:lnTo>
                  <a:lnTo>
                    <a:pt x="27343" y="3048"/>
                  </a:lnTo>
                  <a:lnTo>
                    <a:pt x="27482" y="1905"/>
                  </a:lnTo>
                  <a:lnTo>
                    <a:pt x="27495" y="1778"/>
                  </a:lnTo>
                  <a:lnTo>
                    <a:pt x="27609" y="889"/>
                  </a:lnTo>
                  <a:lnTo>
                    <a:pt x="27355" y="1219"/>
                  </a:lnTo>
                  <a:lnTo>
                    <a:pt x="27355" y="1905"/>
                  </a:lnTo>
                  <a:lnTo>
                    <a:pt x="27266" y="3048"/>
                  </a:lnTo>
                  <a:lnTo>
                    <a:pt x="27076" y="3175"/>
                  </a:lnTo>
                  <a:lnTo>
                    <a:pt x="26911" y="3429"/>
                  </a:lnTo>
                  <a:lnTo>
                    <a:pt x="26835" y="3683"/>
                  </a:lnTo>
                  <a:lnTo>
                    <a:pt x="27127" y="2286"/>
                  </a:lnTo>
                  <a:lnTo>
                    <a:pt x="27355" y="1905"/>
                  </a:lnTo>
                  <a:lnTo>
                    <a:pt x="27355" y="1219"/>
                  </a:lnTo>
                  <a:lnTo>
                    <a:pt x="26911" y="1778"/>
                  </a:lnTo>
                  <a:lnTo>
                    <a:pt x="26670" y="1651"/>
                  </a:lnTo>
                  <a:lnTo>
                    <a:pt x="26263" y="4572"/>
                  </a:lnTo>
                  <a:lnTo>
                    <a:pt x="25996" y="4064"/>
                  </a:lnTo>
                  <a:lnTo>
                    <a:pt x="25958" y="6210"/>
                  </a:lnTo>
                  <a:lnTo>
                    <a:pt x="26225" y="6096"/>
                  </a:lnTo>
                  <a:lnTo>
                    <a:pt x="26162" y="6845"/>
                  </a:lnTo>
                  <a:lnTo>
                    <a:pt x="26352" y="5981"/>
                  </a:lnTo>
                  <a:lnTo>
                    <a:pt x="27038" y="5969"/>
                  </a:lnTo>
                  <a:lnTo>
                    <a:pt x="26466" y="7848"/>
                  </a:lnTo>
                  <a:lnTo>
                    <a:pt x="26466" y="22860"/>
                  </a:lnTo>
                  <a:lnTo>
                    <a:pt x="26352" y="22733"/>
                  </a:lnTo>
                  <a:lnTo>
                    <a:pt x="26187" y="22733"/>
                  </a:lnTo>
                  <a:lnTo>
                    <a:pt x="26009" y="22606"/>
                  </a:lnTo>
                  <a:lnTo>
                    <a:pt x="26136" y="21564"/>
                  </a:lnTo>
                  <a:lnTo>
                    <a:pt x="26225" y="21082"/>
                  </a:lnTo>
                  <a:lnTo>
                    <a:pt x="26314" y="20574"/>
                  </a:lnTo>
                  <a:lnTo>
                    <a:pt x="26339" y="21653"/>
                  </a:lnTo>
                  <a:lnTo>
                    <a:pt x="26466" y="22860"/>
                  </a:lnTo>
                  <a:lnTo>
                    <a:pt x="26466" y="7848"/>
                  </a:lnTo>
                  <a:lnTo>
                    <a:pt x="26225" y="8636"/>
                  </a:lnTo>
                  <a:lnTo>
                    <a:pt x="26162" y="6858"/>
                  </a:lnTo>
                  <a:lnTo>
                    <a:pt x="25120" y="11557"/>
                  </a:lnTo>
                  <a:lnTo>
                    <a:pt x="25171" y="10795"/>
                  </a:lnTo>
                  <a:lnTo>
                    <a:pt x="25184" y="10541"/>
                  </a:lnTo>
                  <a:lnTo>
                    <a:pt x="25234" y="9525"/>
                  </a:lnTo>
                  <a:lnTo>
                    <a:pt x="25120" y="5969"/>
                  </a:lnTo>
                  <a:lnTo>
                    <a:pt x="24993" y="5207"/>
                  </a:lnTo>
                  <a:lnTo>
                    <a:pt x="25082" y="4064"/>
                  </a:lnTo>
                  <a:lnTo>
                    <a:pt x="25234" y="2667"/>
                  </a:lnTo>
                  <a:lnTo>
                    <a:pt x="24206" y="4064"/>
                  </a:lnTo>
                  <a:lnTo>
                    <a:pt x="23215" y="3429"/>
                  </a:lnTo>
                  <a:lnTo>
                    <a:pt x="21996" y="8509"/>
                  </a:lnTo>
                  <a:lnTo>
                    <a:pt x="21869" y="8890"/>
                  </a:lnTo>
                  <a:lnTo>
                    <a:pt x="21602" y="9525"/>
                  </a:lnTo>
                  <a:lnTo>
                    <a:pt x="21640" y="9271"/>
                  </a:lnTo>
                  <a:lnTo>
                    <a:pt x="21869" y="7493"/>
                  </a:lnTo>
                  <a:lnTo>
                    <a:pt x="21818" y="6477"/>
                  </a:lnTo>
                  <a:lnTo>
                    <a:pt x="21336" y="5842"/>
                  </a:lnTo>
                  <a:lnTo>
                    <a:pt x="21056" y="5461"/>
                  </a:lnTo>
                  <a:lnTo>
                    <a:pt x="20955" y="5994"/>
                  </a:lnTo>
                  <a:lnTo>
                    <a:pt x="20904" y="6299"/>
                  </a:lnTo>
                  <a:lnTo>
                    <a:pt x="20396" y="9271"/>
                  </a:lnTo>
                  <a:lnTo>
                    <a:pt x="20307" y="8763"/>
                  </a:lnTo>
                  <a:lnTo>
                    <a:pt x="20193" y="8128"/>
                  </a:lnTo>
                  <a:lnTo>
                    <a:pt x="20256" y="7239"/>
                  </a:lnTo>
                  <a:lnTo>
                    <a:pt x="20878" y="6350"/>
                  </a:lnTo>
                  <a:lnTo>
                    <a:pt x="20955" y="5994"/>
                  </a:lnTo>
                  <a:lnTo>
                    <a:pt x="20358" y="6350"/>
                  </a:lnTo>
                  <a:lnTo>
                    <a:pt x="20586" y="5334"/>
                  </a:lnTo>
                  <a:lnTo>
                    <a:pt x="20535" y="5080"/>
                  </a:lnTo>
                  <a:lnTo>
                    <a:pt x="19723" y="3810"/>
                  </a:lnTo>
                  <a:lnTo>
                    <a:pt x="16992" y="8763"/>
                  </a:lnTo>
                  <a:lnTo>
                    <a:pt x="16662" y="7874"/>
                  </a:lnTo>
                  <a:lnTo>
                    <a:pt x="16154" y="6477"/>
                  </a:lnTo>
                  <a:lnTo>
                    <a:pt x="16154" y="7874"/>
                  </a:lnTo>
                  <a:lnTo>
                    <a:pt x="14706" y="4191"/>
                  </a:lnTo>
                  <a:lnTo>
                    <a:pt x="11684" y="10541"/>
                  </a:lnTo>
                  <a:lnTo>
                    <a:pt x="11163" y="7874"/>
                  </a:lnTo>
                  <a:lnTo>
                    <a:pt x="10553" y="4826"/>
                  </a:lnTo>
                  <a:lnTo>
                    <a:pt x="10172" y="3556"/>
                  </a:lnTo>
                  <a:lnTo>
                    <a:pt x="9766" y="5969"/>
                  </a:lnTo>
                  <a:lnTo>
                    <a:pt x="9169" y="7874"/>
                  </a:lnTo>
                  <a:lnTo>
                    <a:pt x="9486" y="4699"/>
                  </a:lnTo>
                  <a:lnTo>
                    <a:pt x="8445" y="8128"/>
                  </a:lnTo>
                  <a:lnTo>
                    <a:pt x="7213" y="10795"/>
                  </a:lnTo>
                  <a:lnTo>
                    <a:pt x="7429" y="8382"/>
                  </a:lnTo>
                  <a:lnTo>
                    <a:pt x="7518" y="7366"/>
                  </a:lnTo>
                  <a:lnTo>
                    <a:pt x="8115" y="381"/>
                  </a:lnTo>
                  <a:lnTo>
                    <a:pt x="6413" y="5080"/>
                  </a:lnTo>
                  <a:lnTo>
                    <a:pt x="6324" y="5842"/>
                  </a:lnTo>
                  <a:lnTo>
                    <a:pt x="6197" y="7366"/>
                  </a:lnTo>
                  <a:lnTo>
                    <a:pt x="5892" y="6858"/>
                  </a:lnTo>
                  <a:lnTo>
                    <a:pt x="4864" y="8382"/>
                  </a:lnTo>
                  <a:lnTo>
                    <a:pt x="4902" y="8128"/>
                  </a:lnTo>
                  <a:lnTo>
                    <a:pt x="5270" y="5969"/>
                  </a:lnTo>
                  <a:lnTo>
                    <a:pt x="4838" y="8128"/>
                  </a:lnTo>
                  <a:lnTo>
                    <a:pt x="4965" y="6210"/>
                  </a:lnTo>
                  <a:lnTo>
                    <a:pt x="5080" y="5334"/>
                  </a:lnTo>
                  <a:lnTo>
                    <a:pt x="3771" y="8128"/>
                  </a:lnTo>
                  <a:lnTo>
                    <a:pt x="3289" y="6858"/>
                  </a:lnTo>
                  <a:lnTo>
                    <a:pt x="3403" y="6210"/>
                  </a:lnTo>
                  <a:lnTo>
                    <a:pt x="4826" y="1651"/>
                  </a:lnTo>
                  <a:lnTo>
                    <a:pt x="3835" y="1143"/>
                  </a:lnTo>
                  <a:lnTo>
                    <a:pt x="3365" y="1651"/>
                  </a:lnTo>
                  <a:lnTo>
                    <a:pt x="2159" y="5461"/>
                  </a:lnTo>
                  <a:lnTo>
                    <a:pt x="2057" y="6858"/>
                  </a:lnTo>
                  <a:lnTo>
                    <a:pt x="2197" y="6985"/>
                  </a:lnTo>
                  <a:lnTo>
                    <a:pt x="2197" y="8636"/>
                  </a:lnTo>
                  <a:lnTo>
                    <a:pt x="2082" y="9525"/>
                  </a:lnTo>
                  <a:lnTo>
                    <a:pt x="1600" y="10414"/>
                  </a:lnTo>
                  <a:lnTo>
                    <a:pt x="863" y="15240"/>
                  </a:lnTo>
                  <a:lnTo>
                    <a:pt x="114" y="18923"/>
                  </a:lnTo>
                  <a:lnTo>
                    <a:pt x="0" y="21209"/>
                  </a:lnTo>
                  <a:lnTo>
                    <a:pt x="241" y="23622"/>
                  </a:lnTo>
                  <a:lnTo>
                    <a:pt x="1257" y="20701"/>
                  </a:lnTo>
                  <a:lnTo>
                    <a:pt x="1130" y="23114"/>
                  </a:lnTo>
                  <a:lnTo>
                    <a:pt x="596" y="23114"/>
                  </a:lnTo>
                  <a:lnTo>
                    <a:pt x="558" y="25400"/>
                  </a:lnTo>
                  <a:lnTo>
                    <a:pt x="1028" y="23456"/>
                  </a:lnTo>
                  <a:lnTo>
                    <a:pt x="1143" y="23114"/>
                  </a:lnTo>
                  <a:lnTo>
                    <a:pt x="1422" y="22225"/>
                  </a:lnTo>
                  <a:lnTo>
                    <a:pt x="1295" y="24765"/>
                  </a:lnTo>
                  <a:lnTo>
                    <a:pt x="2006" y="22225"/>
                  </a:lnTo>
                  <a:lnTo>
                    <a:pt x="2324" y="21082"/>
                  </a:lnTo>
                  <a:lnTo>
                    <a:pt x="2387" y="20701"/>
                  </a:lnTo>
                  <a:lnTo>
                    <a:pt x="2527" y="20396"/>
                  </a:lnTo>
                  <a:lnTo>
                    <a:pt x="2971" y="19431"/>
                  </a:lnTo>
                  <a:lnTo>
                    <a:pt x="2844" y="22225"/>
                  </a:lnTo>
                  <a:lnTo>
                    <a:pt x="2616" y="23495"/>
                  </a:lnTo>
                  <a:lnTo>
                    <a:pt x="3213" y="21590"/>
                  </a:lnTo>
                  <a:lnTo>
                    <a:pt x="3060" y="22961"/>
                  </a:lnTo>
                  <a:lnTo>
                    <a:pt x="2806" y="23876"/>
                  </a:lnTo>
                  <a:lnTo>
                    <a:pt x="3200" y="22733"/>
                  </a:lnTo>
                  <a:lnTo>
                    <a:pt x="3568" y="23622"/>
                  </a:lnTo>
                  <a:lnTo>
                    <a:pt x="3746" y="22733"/>
                  </a:lnTo>
                  <a:lnTo>
                    <a:pt x="3975" y="21590"/>
                  </a:lnTo>
                  <a:lnTo>
                    <a:pt x="4076" y="21082"/>
                  </a:lnTo>
                  <a:lnTo>
                    <a:pt x="3987" y="23876"/>
                  </a:lnTo>
                  <a:lnTo>
                    <a:pt x="4991" y="21082"/>
                  </a:lnTo>
                  <a:lnTo>
                    <a:pt x="5181" y="20574"/>
                  </a:lnTo>
                  <a:lnTo>
                    <a:pt x="4495" y="25146"/>
                  </a:lnTo>
                  <a:lnTo>
                    <a:pt x="4826" y="23876"/>
                  </a:lnTo>
                  <a:lnTo>
                    <a:pt x="5537" y="21590"/>
                  </a:lnTo>
                  <a:lnTo>
                    <a:pt x="5842" y="21463"/>
                  </a:lnTo>
                  <a:lnTo>
                    <a:pt x="4546" y="26924"/>
                  </a:lnTo>
                  <a:lnTo>
                    <a:pt x="6807" y="21971"/>
                  </a:lnTo>
                  <a:lnTo>
                    <a:pt x="5829" y="27813"/>
                  </a:lnTo>
                  <a:lnTo>
                    <a:pt x="6908" y="22987"/>
                  </a:lnTo>
                  <a:lnTo>
                    <a:pt x="7480" y="25781"/>
                  </a:lnTo>
                  <a:lnTo>
                    <a:pt x="8521" y="23114"/>
                  </a:lnTo>
                  <a:lnTo>
                    <a:pt x="8445" y="23456"/>
                  </a:lnTo>
                  <a:lnTo>
                    <a:pt x="8318" y="24257"/>
                  </a:lnTo>
                  <a:lnTo>
                    <a:pt x="8420" y="24384"/>
                  </a:lnTo>
                  <a:lnTo>
                    <a:pt x="8521" y="27051"/>
                  </a:lnTo>
                  <a:lnTo>
                    <a:pt x="9131" y="23114"/>
                  </a:lnTo>
                  <a:lnTo>
                    <a:pt x="9156" y="22987"/>
                  </a:lnTo>
                  <a:lnTo>
                    <a:pt x="9855" y="22085"/>
                  </a:lnTo>
                  <a:lnTo>
                    <a:pt x="10033" y="21463"/>
                  </a:lnTo>
                  <a:lnTo>
                    <a:pt x="10274" y="20574"/>
                  </a:lnTo>
                  <a:lnTo>
                    <a:pt x="10528" y="19685"/>
                  </a:lnTo>
                  <a:lnTo>
                    <a:pt x="10414" y="23622"/>
                  </a:lnTo>
                  <a:lnTo>
                    <a:pt x="9563" y="24384"/>
                  </a:lnTo>
                  <a:lnTo>
                    <a:pt x="9169" y="28194"/>
                  </a:lnTo>
                  <a:lnTo>
                    <a:pt x="9613" y="24892"/>
                  </a:lnTo>
                  <a:lnTo>
                    <a:pt x="10426" y="25019"/>
                  </a:lnTo>
                  <a:lnTo>
                    <a:pt x="10439" y="24892"/>
                  </a:lnTo>
                  <a:lnTo>
                    <a:pt x="10668" y="22225"/>
                  </a:lnTo>
                  <a:lnTo>
                    <a:pt x="10655" y="24638"/>
                  </a:lnTo>
                  <a:lnTo>
                    <a:pt x="10795" y="23495"/>
                  </a:lnTo>
                  <a:lnTo>
                    <a:pt x="10490" y="26797"/>
                  </a:lnTo>
                  <a:lnTo>
                    <a:pt x="10998" y="23495"/>
                  </a:lnTo>
                  <a:lnTo>
                    <a:pt x="11188" y="22225"/>
                  </a:lnTo>
                  <a:lnTo>
                    <a:pt x="11264" y="21717"/>
                  </a:lnTo>
                  <a:lnTo>
                    <a:pt x="10922" y="26035"/>
                  </a:lnTo>
                  <a:lnTo>
                    <a:pt x="11658" y="22987"/>
                  </a:lnTo>
                  <a:lnTo>
                    <a:pt x="11709" y="25781"/>
                  </a:lnTo>
                  <a:lnTo>
                    <a:pt x="11099" y="27686"/>
                  </a:lnTo>
                  <a:lnTo>
                    <a:pt x="11861" y="26289"/>
                  </a:lnTo>
                  <a:lnTo>
                    <a:pt x="11887" y="27025"/>
                  </a:lnTo>
                  <a:lnTo>
                    <a:pt x="13220" y="22733"/>
                  </a:lnTo>
                  <a:lnTo>
                    <a:pt x="12357" y="26289"/>
                  </a:lnTo>
                  <a:lnTo>
                    <a:pt x="12242" y="28575"/>
                  </a:lnTo>
                  <a:lnTo>
                    <a:pt x="12725" y="27686"/>
                  </a:lnTo>
                  <a:lnTo>
                    <a:pt x="12827" y="27432"/>
                  </a:lnTo>
                  <a:lnTo>
                    <a:pt x="13627" y="24130"/>
                  </a:lnTo>
                  <a:lnTo>
                    <a:pt x="13792" y="24206"/>
                  </a:lnTo>
                  <a:lnTo>
                    <a:pt x="13804" y="25400"/>
                  </a:lnTo>
                  <a:lnTo>
                    <a:pt x="13690" y="25908"/>
                  </a:lnTo>
                  <a:lnTo>
                    <a:pt x="14224" y="24130"/>
                  </a:lnTo>
                  <a:lnTo>
                    <a:pt x="14566" y="22987"/>
                  </a:lnTo>
                  <a:lnTo>
                    <a:pt x="15011" y="26035"/>
                  </a:lnTo>
                  <a:lnTo>
                    <a:pt x="15862" y="22987"/>
                  </a:lnTo>
                  <a:lnTo>
                    <a:pt x="15938" y="22733"/>
                  </a:lnTo>
                  <a:lnTo>
                    <a:pt x="16052" y="22313"/>
                  </a:lnTo>
                  <a:lnTo>
                    <a:pt x="16002" y="23164"/>
                  </a:lnTo>
                  <a:lnTo>
                    <a:pt x="16129" y="22225"/>
                  </a:lnTo>
                  <a:lnTo>
                    <a:pt x="16192" y="21717"/>
                  </a:lnTo>
                  <a:lnTo>
                    <a:pt x="16446" y="19685"/>
                  </a:lnTo>
                  <a:lnTo>
                    <a:pt x="16484" y="19431"/>
                  </a:lnTo>
                  <a:lnTo>
                    <a:pt x="16675" y="17907"/>
                  </a:lnTo>
                  <a:lnTo>
                    <a:pt x="16929" y="17907"/>
                  </a:lnTo>
                  <a:lnTo>
                    <a:pt x="17487" y="15621"/>
                  </a:lnTo>
                  <a:lnTo>
                    <a:pt x="17233" y="18034"/>
                  </a:lnTo>
                  <a:lnTo>
                    <a:pt x="17081" y="18034"/>
                  </a:lnTo>
                  <a:lnTo>
                    <a:pt x="16865" y="19304"/>
                  </a:lnTo>
                  <a:lnTo>
                    <a:pt x="16738" y="19812"/>
                  </a:lnTo>
                  <a:lnTo>
                    <a:pt x="17157" y="18669"/>
                  </a:lnTo>
                  <a:lnTo>
                    <a:pt x="16941" y="21361"/>
                  </a:lnTo>
                  <a:lnTo>
                    <a:pt x="17043" y="21082"/>
                  </a:lnTo>
                  <a:lnTo>
                    <a:pt x="17094" y="20701"/>
                  </a:lnTo>
                  <a:lnTo>
                    <a:pt x="17132" y="20840"/>
                  </a:lnTo>
                  <a:lnTo>
                    <a:pt x="17183" y="20701"/>
                  </a:lnTo>
                  <a:lnTo>
                    <a:pt x="17894" y="18669"/>
                  </a:lnTo>
                  <a:lnTo>
                    <a:pt x="17945" y="18542"/>
                  </a:lnTo>
                  <a:lnTo>
                    <a:pt x="17995" y="18796"/>
                  </a:lnTo>
                  <a:lnTo>
                    <a:pt x="18122" y="20193"/>
                  </a:lnTo>
                  <a:lnTo>
                    <a:pt x="17754" y="23241"/>
                  </a:lnTo>
                  <a:lnTo>
                    <a:pt x="17132" y="20840"/>
                  </a:lnTo>
                  <a:lnTo>
                    <a:pt x="17170" y="23876"/>
                  </a:lnTo>
                  <a:lnTo>
                    <a:pt x="16751" y="22479"/>
                  </a:lnTo>
                  <a:lnTo>
                    <a:pt x="16421" y="28067"/>
                  </a:lnTo>
                  <a:lnTo>
                    <a:pt x="16446" y="22250"/>
                  </a:lnTo>
                  <a:lnTo>
                    <a:pt x="16217" y="25311"/>
                  </a:lnTo>
                  <a:lnTo>
                    <a:pt x="16090" y="28194"/>
                  </a:lnTo>
                  <a:lnTo>
                    <a:pt x="16662" y="29210"/>
                  </a:lnTo>
                  <a:lnTo>
                    <a:pt x="16865" y="28067"/>
                  </a:lnTo>
                  <a:lnTo>
                    <a:pt x="17170" y="26416"/>
                  </a:lnTo>
                  <a:lnTo>
                    <a:pt x="17818" y="27559"/>
                  </a:lnTo>
                  <a:lnTo>
                    <a:pt x="18097" y="26416"/>
                  </a:lnTo>
                  <a:lnTo>
                    <a:pt x="18211" y="25908"/>
                  </a:lnTo>
                  <a:lnTo>
                    <a:pt x="18326" y="24003"/>
                  </a:lnTo>
                  <a:lnTo>
                    <a:pt x="18351" y="23876"/>
                  </a:lnTo>
                  <a:lnTo>
                    <a:pt x="18503" y="23241"/>
                  </a:lnTo>
                  <a:lnTo>
                    <a:pt x="18630" y="22733"/>
                  </a:lnTo>
                  <a:lnTo>
                    <a:pt x="20269" y="19304"/>
                  </a:lnTo>
                  <a:lnTo>
                    <a:pt x="18249" y="31623"/>
                  </a:lnTo>
                  <a:lnTo>
                    <a:pt x="19735" y="27051"/>
                  </a:lnTo>
                  <a:lnTo>
                    <a:pt x="20231" y="25019"/>
                  </a:lnTo>
                  <a:lnTo>
                    <a:pt x="21018" y="20320"/>
                  </a:lnTo>
                  <a:lnTo>
                    <a:pt x="21107" y="21209"/>
                  </a:lnTo>
                  <a:lnTo>
                    <a:pt x="21221" y="22961"/>
                  </a:lnTo>
                  <a:lnTo>
                    <a:pt x="20510" y="26797"/>
                  </a:lnTo>
                  <a:lnTo>
                    <a:pt x="21221" y="27305"/>
                  </a:lnTo>
                  <a:lnTo>
                    <a:pt x="21399" y="25247"/>
                  </a:lnTo>
                  <a:lnTo>
                    <a:pt x="21513" y="28829"/>
                  </a:lnTo>
                  <a:lnTo>
                    <a:pt x="21856" y="25781"/>
                  </a:lnTo>
                  <a:lnTo>
                    <a:pt x="21818" y="25400"/>
                  </a:lnTo>
                  <a:lnTo>
                    <a:pt x="21399" y="25171"/>
                  </a:lnTo>
                  <a:lnTo>
                    <a:pt x="21767" y="21082"/>
                  </a:lnTo>
                  <a:lnTo>
                    <a:pt x="22123" y="23456"/>
                  </a:lnTo>
                  <a:lnTo>
                    <a:pt x="22415" y="23456"/>
                  </a:lnTo>
                  <a:lnTo>
                    <a:pt x="22453" y="24206"/>
                  </a:lnTo>
                  <a:lnTo>
                    <a:pt x="22110" y="26924"/>
                  </a:lnTo>
                  <a:lnTo>
                    <a:pt x="22999" y="26543"/>
                  </a:lnTo>
                  <a:lnTo>
                    <a:pt x="24244" y="24130"/>
                  </a:lnTo>
                  <a:lnTo>
                    <a:pt x="25234" y="23622"/>
                  </a:lnTo>
                  <a:lnTo>
                    <a:pt x="24993" y="24892"/>
                  </a:lnTo>
                  <a:lnTo>
                    <a:pt x="24879" y="25260"/>
                  </a:lnTo>
                  <a:lnTo>
                    <a:pt x="24765" y="26924"/>
                  </a:lnTo>
                  <a:lnTo>
                    <a:pt x="26149" y="25400"/>
                  </a:lnTo>
                  <a:lnTo>
                    <a:pt x="27851" y="29972"/>
                  </a:lnTo>
                  <a:lnTo>
                    <a:pt x="28740" y="27051"/>
                  </a:lnTo>
                  <a:lnTo>
                    <a:pt x="29210" y="25908"/>
                  </a:lnTo>
                  <a:lnTo>
                    <a:pt x="29476" y="25781"/>
                  </a:lnTo>
                  <a:lnTo>
                    <a:pt x="29337" y="27025"/>
                  </a:lnTo>
                  <a:lnTo>
                    <a:pt x="29222" y="27813"/>
                  </a:lnTo>
                  <a:lnTo>
                    <a:pt x="28968" y="28575"/>
                  </a:lnTo>
                  <a:lnTo>
                    <a:pt x="30099" y="26162"/>
                  </a:lnTo>
                  <a:lnTo>
                    <a:pt x="30365" y="25781"/>
                  </a:lnTo>
                  <a:lnTo>
                    <a:pt x="30632" y="25400"/>
                  </a:lnTo>
                  <a:lnTo>
                    <a:pt x="31864" y="23622"/>
                  </a:lnTo>
                  <a:lnTo>
                    <a:pt x="31953" y="23495"/>
                  </a:lnTo>
                  <a:lnTo>
                    <a:pt x="32029" y="24384"/>
                  </a:lnTo>
                  <a:lnTo>
                    <a:pt x="32143" y="27025"/>
                  </a:lnTo>
                  <a:lnTo>
                    <a:pt x="32042" y="28067"/>
                  </a:lnTo>
                  <a:lnTo>
                    <a:pt x="32346" y="29083"/>
                  </a:lnTo>
                  <a:lnTo>
                    <a:pt x="33286" y="23495"/>
                  </a:lnTo>
                  <a:lnTo>
                    <a:pt x="33312" y="23368"/>
                  </a:lnTo>
                  <a:lnTo>
                    <a:pt x="33388" y="22860"/>
                  </a:lnTo>
                  <a:lnTo>
                    <a:pt x="33604" y="21590"/>
                  </a:lnTo>
                  <a:lnTo>
                    <a:pt x="33629" y="25146"/>
                  </a:lnTo>
                  <a:lnTo>
                    <a:pt x="34645" y="26543"/>
                  </a:lnTo>
                  <a:lnTo>
                    <a:pt x="36563" y="24130"/>
                  </a:lnTo>
                  <a:lnTo>
                    <a:pt x="36830" y="28829"/>
                  </a:lnTo>
                  <a:lnTo>
                    <a:pt x="37757" y="24511"/>
                  </a:lnTo>
                  <a:lnTo>
                    <a:pt x="37807" y="30988"/>
                  </a:lnTo>
                  <a:lnTo>
                    <a:pt x="38912" y="24892"/>
                  </a:lnTo>
                  <a:lnTo>
                    <a:pt x="38950" y="25400"/>
                  </a:lnTo>
                  <a:lnTo>
                    <a:pt x="39077" y="28295"/>
                  </a:lnTo>
                  <a:lnTo>
                    <a:pt x="38963" y="28575"/>
                  </a:lnTo>
                  <a:lnTo>
                    <a:pt x="38887" y="29464"/>
                  </a:lnTo>
                  <a:lnTo>
                    <a:pt x="39484" y="31369"/>
                  </a:lnTo>
                  <a:lnTo>
                    <a:pt x="39725" y="31623"/>
                  </a:lnTo>
                  <a:lnTo>
                    <a:pt x="40563" y="27559"/>
                  </a:lnTo>
                  <a:lnTo>
                    <a:pt x="41021" y="27051"/>
                  </a:lnTo>
                  <a:lnTo>
                    <a:pt x="40487" y="30226"/>
                  </a:lnTo>
                  <a:lnTo>
                    <a:pt x="41490" y="27051"/>
                  </a:lnTo>
                  <a:lnTo>
                    <a:pt x="41529" y="26924"/>
                  </a:lnTo>
                  <a:lnTo>
                    <a:pt x="41135" y="30861"/>
                  </a:lnTo>
                  <a:lnTo>
                    <a:pt x="41529" y="30226"/>
                  </a:lnTo>
                  <a:lnTo>
                    <a:pt x="41643" y="28194"/>
                  </a:lnTo>
                  <a:lnTo>
                    <a:pt x="41744" y="27686"/>
                  </a:lnTo>
                  <a:lnTo>
                    <a:pt x="42164" y="26924"/>
                  </a:lnTo>
                  <a:lnTo>
                    <a:pt x="42519" y="26289"/>
                  </a:lnTo>
                  <a:lnTo>
                    <a:pt x="42595" y="30226"/>
                  </a:lnTo>
                  <a:lnTo>
                    <a:pt x="42354" y="31750"/>
                  </a:lnTo>
                  <a:lnTo>
                    <a:pt x="44043" y="29210"/>
                  </a:lnTo>
                  <a:lnTo>
                    <a:pt x="43903" y="29933"/>
                  </a:lnTo>
                  <a:lnTo>
                    <a:pt x="44183" y="29210"/>
                  </a:lnTo>
                  <a:lnTo>
                    <a:pt x="44424" y="28575"/>
                  </a:lnTo>
                  <a:lnTo>
                    <a:pt x="42735" y="35052"/>
                  </a:lnTo>
                  <a:lnTo>
                    <a:pt x="43738" y="32512"/>
                  </a:lnTo>
                  <a:lnTo>
                    <a:pt x="43865" y="32004"/>
                  </a:lnTo>
                  <a:lnTo>
                    <a:pt x="43967" y="31242"/>
                  </a:lnTo>
                  <a:lnTo>
                    <a:pt x="44183" y="30480"/>
                  </a:lnTo>
                  <a:lnTo>
                    <a:pt x="44361" y="29718"/>
                  </a:lnTo>
                  <a:lnTo>
                    <a:pt x="44310" y="31623"/>
                  </a:lnTo>
                  <a:lnTo>
                    <a:pt x="44983" y="31750"/>
                  </a:lnTo>
                  <a:lnTo>
                    <a:pt x="45631" y="31115"/>
                  </a:lnTo>
                  <a:lnTo>
                    <a:pt x="45148" y="33274"/>
                  </a:lnTo>
                  <a:lnTo>
                    <a:pt x="45935" y="33909"/>
                  </a:lnTo>
                  <a:lnTo>
                    <a:pt x="47231" y="32512"/>
                  </a:lnTo>
                  <a:lnTo>
                    <a:pt x="48234" y="32766"/>
                  </a:lnTo>
                  <a:lnTo>
                    <a:pt x="48196" y="32512"/>
                  </a:lnTo>
                  <a:lnTo>
                    <a:pt x="48069" y="31750"/>
                  </a:lnTo>
                  <a:lnTo>
                    <a:pt x="48158" y="31115"/>
                  </a:lnTo>
                  <a:lnTo>
                    <a:pt x="48437" y="29718"/>
                  </a:lnTo>
                  <a:lnTo>
                    <a:pt x="48679" y="28575"/>
                  </a:lnTo>
                  <a:lnTo>
                    <a:pt x="48831" y="27813"/>
                  </a:lnTo>
                  <a:lnTo>
                    <a:pt x="49199" y="27559"/>
                  </a:lnTo>
                  <a:lnTo>
                    <a:pt x="49085" y="28295"/>
                  </a:lnTo>
                  <a:lnTo>
                    <a:pt x="49352" y="27559"/>
                  </a:lnTo>
                  <a:lnTo>
                    <a:pt x="49491" y="27178"/>
                  </a:lnTo>
                  <a:lnTo>
                    <a:pt x="49593" y="27305"/>
                  </a:lnTo>
                  <a:lnTo>
                    <a:pt x="49707" y="27940"/>
                  </a:lnTo>
                  <a:lnTo>
                    <a:pt x="49047" y="30937"/>
                  </a:lnTo>
                  <a:lnTo>
                    <a:pt x="48615" y="32004"/>
                  </a:lnTo>
                  <a:lnTo>
                    <a:pt x="49288" y="30988"/>
                  </a:lnTo>
                  <a:lnTo>
                    <a:pt x="49212" y="31496"/>
                  </a:lnTo>
                  <a:lnTo>
                    <a:pt x="49085" y="32131"/>
                  </a:lnTo>
                  <a:lnTo>
                    <a:pt x="48907" y="32639"/>
                  </a:lnTo>
                  <a:lnTo>
                    <a:pt x="48666" y="33782"/>
                  </a:lnTo>
                  <a:lnTo>
                    <a:pt x="49237" y="31750"/>
                  </a:lnTo>
                  <a:lnTo>
                    <a:pt x="48844" y="37211"/>
                  </a:lnTo>
                  <a:lnTo>
                    <a:pt x="49784" y="33655"/>
                  </a:lnTo>
                  <a:lnTo>
                    <a:pt x="49618" y="34671"/>
                  </a:lnTo>
                  <a:lnTo>
                    <a:pt x="50622" y="34925"/>
                  </a:lnTo>
                  <a:lnTo>
                    <a:pt x="51295" y="33782"/>
                  </a:lnTo>
                  <a:lnTo>
                    <a:pt x="52146" y="33782"/>
                  </a:lnTo>
                  <a:lnTo>
                    <a:pt x="52171" y="33655"/>
                  </a:lnTo>
                  <a:lnTo>
                    <a:pt x="52539" y="31750"/>
                  </a:lnTo>
                  <a:lnTo>
                    <a:pt x="52692" y="30988"/>
                  </a:lnTo>
                  <a:lnTo>
                    <a:pt x="52717" y="30861"/>
                  </a:lnTo>
                  <a:lnTo>
                    <a:pt x="52908" y="31623"/>
                  </a:lnTo>
                  <a:lnTo>
                    <a:pt x="53149" y="30861"/>
                  </a:lnTo>
                  <a:lnTo>
                    <a:pt x="53606" y="29337"/>
                  </a:lnTo>
                  <a:lnTo>
                    <a:pt x="54038" y="30353"/>
                  </a:lnTo>
                  <a:lnTo>
                    <a:pt x="54279" y="32639"/>
                  </a:lnTo>
                  <a:lnTo>
                    <a:pt x="55054" y="32512"/>
                  </a:lnTo>
                  <a:lnTo>
                    <a:pt x="55765" y="31369"/>
                  </a:lnTo>
                  <a:lnTo>
                    <a:pt x="55854" y="29591"/>
                  </a:lnTo>
                  <a:lnTo>
                    <a:pt x="55943" y="29337"/>
                  </a:lnTo>
                  <a:lnTo>
                    <a:pt x="56248" y="28448"/>
                  </a:lnTo>
                  <a:lnTo>
                    <a:pt x="55956" y="30099"/>
                  </a:lnTo>
                  <a:lnTo>
                    <a:pt x="55829" y="31102"/>
                  </a:lnTo>
                  <a:lnTo>
                    <a:pt x="56553" y="30988"/>
                  </a:lnTo>
                  <a:lnTo>
                    <a:pt x="55803" y="32766"/>
                  </a:lnTo>
                  <a:lnTo>
                    <a:pt x="56769" y="32512"/>
                  </a:lnTo>
                  <a:lnTo>
                    <a:pt x="57023" y="32512"/>
                  </a:lnTo>
                  <a:lnTo>
                    <a:pt x="58254" y="30988"/>
                  </a:lnTo>
                  <a:lnTo>
                    <a:pt x="58458" y="30734"/>
                  </a:lnTo>
                  <a:lnTo>
                    <a:pt x="58572" y="30353"/>
                  </a:lnTo>
                  <a:lnTo>
                    <a:pt x="58648" y="28829"/>
                  </a:lnTo>
                  <a:lnTo>
                    <a:pt x="58750" y="28448"/>
                  </a:lnTo>
                  <a:lnTo>
                    <a:pt x="58864" y="28067"/>
                  </a:lnTo>
                  <a:lnTo>
                    <a:pt x="59143" y="27686"/>
                  </a:lnTo>
                  <a:lnTo>
                    <a:pt x="59042" y="29464"/>
                  </a:lnTo>
                  <a:lnTo>
                    <a:pt x="58813" y="30480"/>
                  </a:lnTo>
                  <a:lnTo>
                    <a:pt x="58712" y="30734"/>
                  </a:lnTo>
                  <a:lnTo>
                    <a:pt x="60401" y="27686"/>
                  </a:lnTo>
                  <a:lnTo>
                    <a:pt x="60680" y="27178"/>
                  </a:lnTo>
                  <a:lnTo>
                    <a:pt x="60756" y="27051"/>
                  </a:lnTo>
                  <a:lnTo>
                    <a:pt x="60058" y="38862"/>
                  </a:lnTo>
                  <a:lnTo>
                    <a:pt x="62077" y="33845"/>
                  </a:lnTo>
                  <a:lnTo>
                    <a:pt x="62191" y="33655"/>
                  </a:lnTo>
                  <a:lnTo>
                    <a:pt x="63639" y="31242"/>
                  </a:lnTo>
                  <a:lnTo>
                    <a:pt x="64033" y="31750"/>
                  </a:lnTo>
                  <a:lnTo>
                    <a:pt x="63055" y="33020"/>
                  </a:lnTo>
                  <a:lnTo>
                    <a:pt x="62979" y="34798"/>
                  </a:lnTo>
                  <a:lnTo>
                    <a:pt x="64681" y="31242"/>
                  </a:lnTo>
                  <a:lnTo>
                    <a:pt x="64985" y="30607"/>
                  </a:lnTo>
                  <a:lnTo>
                    <a:pt x="64604" y="35687"/>
                  </a:lnTo>
                  <a:lnTo>
                    <a:pt x="66116" y="33020"/>
                  </a:lnTo>
                  <a:lnTo>
                    <a:pt x="65201" y="40894"/>
                  </a:lnTo>
                  <a:lnTo>
                    <a:pt x="68694" y="33020"/>
                  </a:lnTo>
                  <a:lnTo>
                    <a:pt x="68745" y="32893"/>
                  </a:lnTo>
                  <a:lnTo>
                    <a:pt x="68643" y="37973"/>
                  </a:lnTo>
                  <a:lnTo>
                    <a:pt x="68973" y="36195"/>
                  </a:lnTo>
                  <a:lnTo>
                    <a:pt x="69608" y="34417"/>
                  </a:lnTo>
                  <a:lnTo>
                    <a:pt x="69380" y="35560"/>
                  </a:lnTo>
                  <a:lnTo>
                    <a:pt x="69596" y="35052"/>
                  </a:lnTo>
                  <a:lnTo>
                    <a:pt x="70446" y="34417"/>
                  </a:lnTo>
                  <a:lnTo>
                    <a:pt x="72174" y="33147"/>
                  </a:lnTo>
                  <a:lnTo>
                    <a:pt x="73329" y="38481"/>
                  </a:lnTo>
                  <a:lnTo>
                    <a:pt x="75082" y="40386"/>
                  </a:lnTo>
                  <a:lnTo>
                    <a:pt x="75742" y="41021"/>
                  </a:lnTo>
                  <a:lnTo>
                    <a:pt x="77266" y="33147"/>
                  </a:lnTo>
                  <a:lnTo>
                    <a:pt x="77317" y="32893"/>
                  </a:lnTo>
                  <a:lnTo>
                    <a:pt x="77660" y="31115"/>
                  </a:lnTo>
                  <a:lnTo>
                    <a:pt x="77647" y="33845"/>
                  </a:lnTo>
                  <a:lnTo>
                    <a:pt x="77520" y="36042"/>
                  </a:lnTo>
                  <a:lnTo>
                    <a:pt x="76593" y="38989"/>
                  </a:lnTo>
                  <a:lnTo>
                    <a:pt x="79057" y="35306"/>
                  </a:lnTo>
                  <a:lnTo>
                    <a:pt x="79679" y="39751"/>
                  </a:lnTo>
                  <a:lnTo>
                    <a:pt x="81991" y="36703"/>
                  </a:lnTo>
                  <a:lnTo>
                    <a:pt x="81711" y="37465"/>
                  </a:lnTo>
                  <a:lnTo>
                    <a:pt x="81470" y="38481"/>
                  </a:lnTo>
                  <a:lnTo>
                    <a:pt x="81318" y="38481"/>
                  </a:lnTo>
                  <a:lnTo>
                    <a:pt x="81051" y="41021"/>
                  </a:lnTo>
                  <a:lnTo>
                    <a:pt x="82384" y="38989"/>
                  </a:lnTo>
                  <a:lnTo>
                    <a:pt x="82486" y="38735"/>
                  </a:lnTo>
                  <a:lnTo>
                    <a:pt x="82956" y="36830"/>
                  </a:lnTo>
                  <a:lnTo>
                    <a:pt x="83032" y="37465"/>
                  </a:lnTo>
                  <a:lnTo>
                    <a:pt x="82664" y="38481"/>
                  </a:lnTo>
                  <a:lnTo>
                    <a:pt x="82537" y="38989"/>
                  </a:lnTo>
                  <a:lnTo>
                    <a:pt x="82423" y="41275"/>
                  </a:lnTo>
                  <a:lnTo>
                    <a:pt x="84023" y="36830"/>
                  </a:lnTo>
                  <a:lnTo>
                    <a:pt x="83578" y="39370"/>
                  </a:lnTo>
                  <a:lnTo>
                    <a:pt x="83693" y="39116"/>
                  </a:lnTo>
                  <a:lnTo>
                    <a:pt x="84074" y="40767"/>
                  </a:lnTo>
                  <a:lnTo>
                    <a:pt x="84366" y="39116"/>
                  </a:lnTo>
                  <a:lnTo>
                    <a:pt x="84582" y="37846"/>
                  </a:lnTo>
                  <a:lnTo>
                    <a:pt x="84810" y="39370"/>
                  </a:lnTo>
                  <a:lnTo>
                    <a:pt x="85547" y="37846"/>
                  </a:lnTo>
                  <a:lnTo>
                    <a:pt x="85979" y="36957"/>
                  </a:lnTo>
                  <a:lnTo>
                    <a:pt x="85991" y="38658"/>
                  </a:lnTo>
                  <a:lnTo>
                    <a:pt x="85928" y="38862"/>
                  </a:lnTo>
                  <a:lnTo>
                    <a:pt x="85864" y="39039"/>
                  </a:lnTo>
                  <a:lnTo>
                    <a:pt x="85750" y="39370"/>
                  </a:lnTo>
                  <a:lnTo>
                    <a:pt x="85801" y="40690"/>
                  </a:lnTo>
                  <a:lnTo>
                    <a:pt x="85966" y="39674"/>
                  </a:lnTo>
                  <a:lnTo>
                    <a:pt x="86017" y="39052"/>
                  </a:lnTo>
                  <a:lnTo>
                    <a:pt x="86004" y="38735"/>
                  </a:lnTo>
                  <a:lnTo>
                    <a:pt x="86652" y="36957"/>
                  </a:lnTo>
                  <a:lnTo>
                    <a:pt x="86690" y="36830"/>
                  </a:lnTo>
                  <a:lnTo>
                    <a:pt x="86741" y="36703"/>
                  </a:lnTo>
                  <a:lnTo>
                    <a:pt x="87109" y="35687"/>
                  </a:lnTo>
                  <a:lnTo>
                    <a:pt x="86563" y="40513"/>
                  </a:lnTo>
                  <a:lnTo>
                    <a:pt x="87807" y="36068"/>
                  </a:lnTo>
                  <a:lnTo>
                    <a:pt x="86588" y="40640"/>
                  </a:lnTo>
                  <a:lnTo>
                    <a:pt x="87820" y="40005"/>
                  </a:lnTo>
                  <a:lnTo>
                    <a:pt x="88760" y="37973"/>
                  </a:lnTo>
                  <a:lnTo>
                    <a:pt x="88442" y="38773"/>
                  </a:lnTo>
                  <a:lnTo>
                    <a:pt x="88341" y="39281"/>
                  </a:lnTo>
                  <a:lnTo>
                    <a:pt x="88480" y="39370"/>
                  </a:lnTo>
                  <a:lnTo>
                    <a:pt x="88595" y="39751"/>
                  </a:lnTo>
                  <a:lnTo>
                    <a:pt x="88036" y="41402"/>
                  </a:lnTo>
                  <a:lnTo>
                    <a:pt x="88455" y="41402"/>
                  </a:lnTo>
                  <a:lnTo>
                    <a:pt x="88963" y="40754"/>
                  </a:lnTo>
                  <a:lnTo>
                    <a:pt x="89077" y="40513"/>
                  </a:lnTo>
                  <a:lnTo>
                    <a:pt x="89598" y="38227"/>
                  </a:lnTo>
                  <a:lnTo>
                    <a:pt x="88874" y="43942"/>
                  </a:lnTo>
                  <a:lnTo>
                    <a:pt x="90906" y="38227"/>
                  </a:lnTo>
                  <a:lnTo>
                    <a:pt x="90995" y="37973"/>
                  </a:lnTo>
                  <a:lnTo>
                    <a:pt x="91668" y="36068"/>
                  </a:lnTo>
                  <a:lnTo>
                    <a:pt x="91808" y="35687"/>
                  </a:lnTo>
                  <a:lnTo>
                    <a:pt x="91948" y="35306"/>
                  </a:lnTo>
                  <a:lnTo>
                    <a:pt x="92303" y="34290"/>
                  </a:lnTo>
                  <a:lnTo>
                    <a:pt x="90805" y="41402"/>
                  </a:lnTo>
                  <a:lnTo>
                    <a:pt x="92671" y="39243"/>
                  </a:lnTo>
                  <a:lnTo>
                    <a:pt x="94068" y="38112"/>
                  </a:lnTo>
                  <a:lnTo>
                    <a:pt x="94246" y="37973"/>
                  </a:lnTo>
                  <a:lnTo>
                    <a:pt x="94310" y="37211"/>
                  </a:lnTo>
                  <a:lnTo>
                    <a:pt x="94310" y="37934"/>
                  </a:lnTo>
                  <a:lnTo>
                    <a:pt x="95631" y="37211"/>
                  </a:lnTo>
                  <a:lnTo>
                    <a:pt x="94843" y="39865"/>
                  </a:lnTo>
                  <a:lnTo>
                    <a:pt x="96050" y="37211"/>
                  </a:lnTo>
                  <a:lnTo>
                    <a:pt x="96278" y="36703"/>
                  </a:lnTo>
                  <a:lnTo>
                    <a:pt x="96850" y="37846"/>
                  </a:lnTo>
                  <a:lnTo>
                    <a:pt x="96964" y="38989"/>
                  </a:lnTo>
                  <a:lnTo>
                    <a:pt x="96253" y="40005"/>
                  </a:lnTo>
                  <a:lnTo>
                    <a:pt x="95935" y="40767"/>
                  </a:lnTo>
                  <a:lnTo>
                    <a:pt x="97510" y="39243"/>
                  </a:lnTo>
                  <a:lnTo>
                    <a:pt x="97777" y="41783"/>
                  </a:lnTo>
                  <a:lnTo>
                    <a:pt x="99326" y="39751"/>
                  </a:lnTo>
                  <a:lnTo>
                    <a:pt x="99428" y="39497"/>
                  </a:lnTo>
                  <a:lnTo>
                    <a:pt x="99479" y="39243"/>
                  </a:lnTo>
                  <a:lnTo>
                    <a:pt x="99936" y="36957"/>
                  </a:lnTo>
                  <a:lnTo>
                    <a:pt x="100101" y="36703"/>
                  </a:lnTo>
                  <a:lnTo>
                    <a:pt x="101663" y="34290"/>
                  </a:lnTo>
                  <a:lnTo>
                    <a:pt x="101854" y="34010"/>
                  </a:lnTo>
                  <a:lnTo>
                    <a:pt x="100342" y="38227"/>
                  </a:lnTo>
                  <a:lnTo>
                    <a:pt x="102895" y="34163"/>
                  </a:lnTo>
                  <a:lnTo>
                    <a:pt x="100152" y="41402"/>
                  </a:lnTo>
                  <a:lnTo>
                    <a:pt x="100393" y="41148"/>
                  </a:lnTo>
                  <a:lnTo>
                    <a:pt x="100825" y="40132"/>
                  </a:lnTo>
                  <a:lnTo>
                    <a:pt x="101219" y="38735"/>
                  </a:lnTo>
                  <a:lnTo>
                    <a:pt x="101180" y="39624"/>
                  </a:lnTo>
                  <a:lnTo>
                    <a:pt x="101079" y="40005"/>
                  </a:lnTo>
                  <a:lnTo>
                    <a:pt x="100431" y="41529"/>
                  </a:lnTo>
                  <a:lnTo>
                    <a:pt x="101409" y="40640"/>
                  </a:lnTo>
                  <a:lnTo>
                    <a:pt x="101777" y="38735"/>
                  </a:lnTo>
                  <a:lnTo>
                    <a:pt x="101854" y="38354"/>
                  </a:lnTo>
                  <a:lnTo>
                    <a:pt x="102425" y="38608"/>
                  </a:lnTo>
                  <a:lnTo>
                    <a:pt x="102082" y="39649"/>
                  </a:lnTo>
                  <a:lnTo>
                    <a:pt x="101854" y="40055"/>
                  </a:lnTo>
                  <a:lnTo>
                    <a:pt x="101460" y="41148"/>
                  </a:lnTo>
                  <a:lnTo>
                    <a:pt x="102806" y="38354"/>
                  </a:lnTo>
                  <a:lnTo>
                    <a:pt x="103238" y="37465"/>
                  </a:lnTo>
                  <a:lnTo>
                    <a:pt x="103301" y="37719"/>
                  </a:lnTo>
                  <a:lnTo>
                    <a:pt x="103416" y="38608"/>
                  </a:lnTo>
                  <a:lnTo>
                    <a:pt x="103314" y="38862"/>
                  </a:lnTo>
                  <a:lnTo>
                    <a:pt x="103200" y="39243"/>
                  </a:lnTo>
                  <a:lnTo>
                    <a:pt x="103073" y="39751"/>
                  </a:lnTo>
                  <a:lnTo>
                    <a:pt x="103860" y="39751"/>
                  </a:lnTo>
                  <a:lnTo>
                    <a:pt x="104889" y="37465"/>
                  </a:lnTo>
                  <a:lnTo>
                    <a:pt x="105981" y="35052"/>
                  </a:lnTo>
                  <a:lnTo>
                    <a:pt x="106121" y="35928"/>
                  </a:lnTo>
                  <a:lnTo>
                    <a:pt x="106222" y="37465"/>
                  </a:lnTo>
                  <a:lnTo>
                    <a:pt x="104686" y="41402"/>
                  </a:lnTo>
                  <a:lnTo>
                    <a:pt x="106197" y="38735"/>
                  </a:lnTo>
                  <a:lnTo>
                    <a:pt x="105054" y="42418"/>
                  </a:lnTo>
                  <a:lnTo>
                    <a:pt x="105905" y="41529"/>
                  </a:lnTo>
                  <a:lnTo>
                    <a:pt x="106286" y="39624"/>
                  </a:lnTo>
                  <a:lnTo>
                    <a:pt x="106705" y="39878"/>
                  </a:lnTo>
                  <a:lnTo>
                    <a:pt x="106819" y="39624"/>
                  </a:lnTo>
                  <a:lnTo>
                    <a:pt x="107238" y="38735"/>
                  </a:lnTo>
                  <a:lnTo>
                    <a:pt x="107962" y="37211"/>
                  </a:lnTo>
                  <a:lnTo>
                    <a:pt x="107835" y="38773"/>
                  </a:lnTo>
                  <a:lnTo>
                    <a:pt x="107124" y="40005"/>
                  </a:lnTo>
                  <a:lnTo>
                    <a:pt x="108077" y="39649"/>
                  </a:lnTo>
                  <a:lnTo>
                    <a:pt x="108178" y="37934"/>
                  </a:lnTo>
                  <a:lnTo>
                    <a:pt x="108610" y="37211"/>
                  </a:lnTo>
                  <a:lnTo>
                    <a:pt x="109143" y="36322"/>
                  </a:lnTo>
                  <a:lnTo>
                    <a:pt x="109258" y="35928"/>
                  </a:lnTo>
                  <a:lnTo>
                    <a:pt x="109385" y="35052"/>
                  </a:lnTo>
                  <a:lnTo>
                    <a:pt x="109512" y="34163"/>
                  </a:lnTo>
                  <a:lnTo>
                    <a:pt x="109639" y="33274"/>
                  </a:lnTo>
                  <a:lnTo>
                    <a:pt x="109664" y="33401"/>
                  </a:lnTo>
                  <a:lnTo>
                    <a:pt x="109766" y="34671"/>
                  </a:lnTo>
                  <a:lnTo>
                    <a:pt x="109639" y="34798"/>
                  </a:lnTo>
                  <a:lnTo>
                    <a:pt x="110312" y="34671"/>
                  </a:lnTo>
                  <a:lnTo>
                    <a:pt x="109816" y="36931"/>
                  </a:lnTo>
                  <a:lnTo>
                    <a:pt x="111074" y="34671"/>
                  </a:lnTo>
                  <a:lnTo>
                    <a:pt x="110959" y="36068"/>
                  </a:lnTo>
                  <a:lnTo>
                    <a:pt x="109461" y="40640"/>
                  </a:lnTo>
                  <a:lnTo>
                    <a:pt x="110693" y="37592"/>
                  </a:lnTo>
                  <a:lnTo>
                    <a:pt x="110756" y="40132"/>
                  </a:lnTo>
                  <a:lnTo>
                    <a:pt x="111531" y="38354"/>
                  </a:lnTo>
                  <a:lnTo>
                    <a:pt x="111125" y="39624"/>
                  </a:lnTo>
                  <a:lnTo>
                    <a:pt x="111023" y="40005"/>
                  </a:lnTo>
                  <a:lnTo>
                    <a:pt x="112039" y="37592"/>
                  </a:lnTo>
                  <a:lnTo>
                    <a:pt x="111950" y="38481"/>
                  </a:lnTo>
                  <a:lnTo>
                    <a:pt x="111823" y="38989"/>
                  </a:lnTo>
                  <a:lnTo>
                    <a:pt x="111518" y="39852"/>
                  </a:lnTo>
                  <a:lnTo>
                    <a:pt x="111417" y="40513"/>
                  </a:lnTo>
                  <a:lnTo>
                    <a:pt x="111772" y="41021"/>
                  </a:lnTo>
                  <a:lnTo>
                    <a:pt x="112356" y="37592"/>
                  </a:lnTo>
                  <a:lnTo>
                    <a:pt x="112471" y="36957"/>
                  </a:lnTo>
                  <a:lnTo>
                    <a:pt x="112712" y="35560"/>
                  </a:lnTo>
                  <a:lnTo>
                    <a:pt x="112623" y="37973"/>
                  </a:lnTo>
                  <a:lnTo>
                    <a:pt x="112522" y="38481"/>
                  </a:lnTo>
                  <a:lnTo>
                    <a:pt x="112407" y="38608"/>
                  </a:lnTo>
                  <a:lnTo>
                    <a:pt x="112318" y="38862"/>
                  </a:lnTo>
                  <a:lnTo>
                    <a:pt x="112636" y="40005"/>
                  </a:lnTo>
                  <a:lnTo>
                    <a:pt x="114236" y="37592"/>
                  </a:lnTo>
                  <a:lnTo>
                    <a:pt x="114287" y="37934"/>
                  </a:lnTo>
                  <a:lnTo>
                    <a:pt x="114401" y="39344"/>
                  </a:lnTo>
                  <a:lnTo>
                    <a:pt x="113411" y="42824"/>
                  </a:lnTo>
                  <a:lnTo>
                    <a:pt x="113893" y="42672"/>
                  </a:lnTo>
                  <a:lnTo>
                    <a:pt x="116243" y="39243"/>
                  </a:lnTo>
                  <a:lnTo>
                    <a:pt x="116852" y="40513"/>
                  </a:lnTo>
                  <a:lnTo>
                    <a:pt x="116979" y="39624"/>
                  </a:lnTo>
                  <a:lnTo>
                    <a:pt x="117132" y="39243"/>
                  </a:lnTo>
                  <a:lnTo>
                    <a:pt x="117754" y="37592"/>
                  </a:lnTo>
                  <a:lnTo>
                    <a:pt x="118516" y="35560"/>
                  </a:lnTo>
                  <a:lnTo>
                    <a:pt x="118808" y="34798"/>
                  </a:lnTo>
                  <a:lnTo>
                    <a:pt x="116611" y="42799"/>
                  </a:lnTo>
                  <a:lnTo>
                    <a:pt x="117576" y="41148"/>
                  </a:lnTo>
                  <a:lnTo>
                    <a:pt x="117690" y="40894"/>
                  </a:lnTo>
                  <a:lnTo>
                    <a:pt x="117640" y="41033"/>
                  </a:lnTo>
                  <a:lnTo>
                    <a:pt x="117944" y="40513"/>
                  </a:lnTo>
                  <a:lnTo>
                    <a:pt x="117602" y="41148"/>
                  </a:lnTo>
                  <a:lnTo>
                    <a:pt x="116776" y="43307"/>
                  </a:lnTo>
                  <a:lnTo>
                    <a:pt x="117005" y="42799"/>
                  </a:lnTo>
                  <a:lnTo>
                    <a:pt x="117335" y="43815"/>
                  </a:lnTo>
                  <a:lnTo>
                    <a:pt x="118135" y="42799"/>
                  </a:lnTo>
                  <a:lnTo>
                    <a:pt x="118745" y="42037"/>
                  </a:lnTo>
                  <a:lnTo>
                    <a:pt x="120307" y="40640"/>
                  </a:lnTo>
                  <a:lnTo>
                    <a:pt x="119748" y="41910"/>
                  </a:lnTo>
                  <a:lnTo>
                    <a:pt x="119634" y="43307"/>
                  </a:lnTo>
                  <a:lnTo>
                    <a:pt x="120434" y="43053"/>
                  </a:lnTo>
                  <a:lnTo>
                    <a:pt x="120599" y="43815"/>
                  </a:lnTo>
                  <a:lnTo>
                    <a:pt x="120929" y="43053"/>
                  </a:lnTo>
                  <a:lnTo>
                    <a:pt x="121208" y="42418"/>
                  </a:lnTo>
                  <a:lnTo>
                    <a:pt x="121361" y="42799"/>
                  </a:lnTo>
                  <a:lnTo>
                    <a:pt x="121475" y="42418"/>
                  </a:lnTo>
                  <a:lnTo>
                    <a:pt x="121932" y="40767"/>
                  </a:lnTo>
                  <a:lnTo>
                    <a:pt x="121843" y="43815"/>
                  </a:lnTo>
                  <a:lnTo>
                    <a:pt x="123126" y="43053"/>
                  </a:lnTo>
                  <a:lnTo>
                    <a:pt x="124460" y="42037"/>
                  </a:lnTo>
                  <a:lnTo>
                    <a:pt x="124548" y="44323"/>
                  </a:lnTo>
                  <a:lnTo>
                    <a:pt x="124409" y="44323"/>
                  </a:lnTo>
                  <a:lnTo>
                    <a:pt x="123977" y="45034"/>
                  </a:lnTo>
                  <a:lnTo>
                    <a:pt x="123901" y="45466"/>
                  </a:lnTo>
                  <a:lnTo>
                    <a:pt x="125285" y="44577"/>
                  </a:lnTo>
                  <a:lnTo>
                    <a:pt x="125730" y="43307"/>
                  </a:lnTo>
                  <a:lnTo>
                    <a:pt x="125691" y="43180"/>
                  </a:lnTo>
                  <a:lnTo>
                    <a:pt x="125984" y="42037"/>
                  </a:lnTo>
                  <a:lnTo>
                    <a:pt x="126111" y="41529"/>
                  </a:lnTo>
                  <a:lnTo>
                    <a:pt x="126225" y="41148"/>
                  </a:lnTo>
                  <a:lnTo>
                    <a:pt x="126428" y="40767"/>
                  </a:lnTo>
                  <a:lnTo>
                    <a:pt x="126492" y="40640"/>
                  </a:lnTo>
                  <a:lnTo>
                    <a:pt x="126555" y="40513"/>
                  </a:lnTo>
                  <a:lnTo>
                    <a:pt x="126746" y="40132"/>
                  </a:lnTo>
                  <a:lnTo>
                    <a:pt x="126809" y="40005"/>
                  </a:lnTo>
                  <a:lnTo>
                    <a:pt x="127469" y="39116"/>
                  </a:lnTo>
                  <a:lnTo>
                    <a:pt x="127698" y="39116"/>
                  </a:lnTo>
                  <a:lnTo>
                    <a:pt x="126695" y="40513"/>
                  </a:lnTo>
                  <a:lnTo>
                    <a:pt x="126339" y="42672"/>
                  </a:lnTo>
                  <a:lnTo>
                    <a:pt x="125996" y="44196"/>
                  </a:lnTo>
                  <a:lnTo>
                    <a:pt x="126847" y="42037"/>
                  </a:lnTo>
                  <a:lnTo>
                    <a:pt x="125780" y="46228"/>
                  </a:lnTo>
                  <a:lnTo>
                    <a:pt x="127177" y="42037"/>
                  </a:lnTo>
                  <a:lnTo>
                    <a:pt x="128143" y="39116"/>
                  </a:lnTo>
                  <a:lnTo>
                    <a:pt x="128689" y="37465"/>
                  </a:lnTo>
                  <a:lnTo>
                    <a:pt x="128333" y="40259"/>
                  </a:lnTo>
                  <a:lnTo>
                    <a:pt x="128219" y="40640"/>
                  </a:lnTo>
                  <a:lnTo>
                    <a:pt x="127812" y="41656"/>
                  </a:lnTo>
                  <a:lnTo>
                    <a:pt x="128308" y="41148"/>
                  </a:lnTo>
                  <a:lnTo>
                    <a:pt x="129146" y="39624"/>
                  </a:lnTo>
                  <a:lnTo>
                    <a:pt x="129260" y="40055"/>
                  </a:lnTo>
                  <a:lnTo>
                    <a:pt x="128371" y="42672"/>
                  </a:lnTo>
                  <a:lnTo>
                    <a:pt x="129882" y="39624"/>
                  </a:lnTo>
                  <a:lnTo>
                    <a:pt x="130365" y="38608"/>
                  </a:lnTo>
                  <a:lnTo>
                    <a:pt x="129717" y="41275"/>
                  </a:lnTo>
                  <a:lnTo>
                    <a:pt x="129590" y="41529"/>
                  </a:lnTo>
                  <a:lnTo>
                    <a:pt x="129235" y="42037"/>
                  </a:lnTo>
                  <a:lnTo>
                    <a:pt x="129006" y="42037"/>
                  </a:lnTo>
                  <a:lnTo>
                    <a:pt x="128562" y="42672"/>
                  </a:lnTo>
                  <a:lnTo>
                    <a:pt x="127736" y="45847"/>
                  </a:lnTo>
                  <a:lnTo>
                    <a:pt x="128079" y="45085"/>
                  </a:lnTo>
                  <a:lnTo>
                    <a:pt x="128155" y="45707"/>
                  </a:lnTo>
                  <a:lnTo>
                    <a:pt x="128130" y="46723"/>
                  </a:lnTo>
                  <a:lnTo>
                    <a:pt x="128181" y="46101"/>
                  </a:lnTo>
                  <a:lnTo>
                    <a:pt x="128257" y="47244"/>
                  </a:lnTo>
                  <a:lnTo>
                    <a:pt x="128371" y="46609"/>
                  </a:lnTo>
                  <a:lnTo>
                    <a:pt x="128473" y="46228"/>
                  </a:lnTo>
                  <a:lnTo>
                    <a:pt x="128778" y="45593"/>
                  </a:lnTo>
                  <a:lnTo>
                    <a:pt x="129032" y="45085"/>
                  </a:lnTo>
                  <a:lnTo>
                    <a:pt x="131584" y="39751"/>
                  </a:lnTo>
                  <a:lnTo>
                    <a:pt x="129933" y="45212"/>
                  </a:lnTo>
                  <a:lnTo>
                    <a:pt x="129857" y="45466"/>
                  </a:lnTo>
                  <a:lnTo>
                    <a:pt x="130009" y="45212"/>
                  </a:lnTo>
                  <a:lnTo>
                    <a:pt x="130111" y="45034"/>
                  </a:lnTo>
                  <a:lnTo>
                    <a:pt x="131191" y="43688"/>
                  </a:lnTo>
                  <a:lnTo>
                    <a:pt x="129971" y="46609"/>
                  </a:lnTo>
                  <a:lnTo>
                    <a:pt x="129641" y="48590"/>
                  </a:lnTo>
                  <a:lnTo>
                    <a:pt x="129273" y="49276"/>
                  </a:lnTo>
                  <a:lnTo>
                    <a:pt x="130517" y="47117"/>
                  </a:lnTo>
                  <a:lnTo>
                    <a:pt x="129006" y="51308"/>
                  </a:lnTo>
                  <a:lnTo>
                    <a:pt x="130822" y="48133"/>
                  </a:lnTo>
                  <a:lnTo>
                    <a:pt x="130467" y="49022"/>
                  </a:lnTo>
                  <a:lnTo>
                    <a:pt x="130835" y="48590"/>
                  </a:lnTo>
                  <a:lnTo>
                    <a:pt x="131013" y="48133"/>
                  </a:lnTo>
                  <a:lnTo>
                    <a:pt x="131178" y="47752"/>
                  </a:lnTo>
                  <a:lnTo>
                    <a:pt x="131584" y="47117"/>
                  </a:lnTo>
                  <a:lnTo>
                    <a:pt x="133083" y="44831"/>
                  </a:lnTo>
                  <a:lnTo>
                    <a:pt x="130949" y="52197"/>
                  </a:lnTo>
                  <a:lnTo>
                    <a:pt x="133616" y="48260"/>
                  </a:lnTo>
                  <a:lnTo>
                    <a:pt x="135115" y="46736"/>
                  </a:lnTo>
                  <a:lnTo>
                    <a:pt x="135991" y="44831"/>
                  </a:lnTo>
                  <a:lnTo>
                    <a:pt x="136283" y="44196"/>
                  </a:lnTo>
                  <a:lnTo>
                    <a:pt x="136575" y="43561"/>
                  </a:lnTo>
                  <a:lnTo>
                    <a:pt x="137934" y="42291"/>
                  </a:lnTo>
                  <a:lnTo>
                    <a:pt x="137566" y="43688"/>
                  </a:lnTo>
                  <a:lnTo>
                    <a:pt x="137452" y="43942"/>
                  </a:lnTo>
                  <a:lnTo>
                    <a:pt x="136309" y="45593"/>
                  </a:lnTo>
                  <a:lnTo>
                    <a:pt x="136093" y="47117"/>
                  </a:lnTo>
                  <a:lnTo>
                    <a:pt x="136486" y="46990"/>
                  </a:lnTo>
                  <a:lnTo>
                    <a:pt x="137287" y="46101"/>
                  </a:lnTo>
                  <a:lnTo>
                    <a:pt x="136944" y="46736"/>
                  </a:lnTo>
                  <a:lnTo>
                    <a:pt x="136829" y="46990"/>
                  </a:lnTo>
                  <a:lnTo>
                    <a:pt x="136309" y="48768"/>
                  </a:lnTo>
                  <a:lnTo>
                    <a:pt x="136702" y="48514"/>
                  </a:lnTo>
                  <a:lnTo>
                    <a:pt x="137401" y="46736"/>
                  </a:lnTo>
                  <a:lnTo>
                    <a:pt x="137502" y="46101"/>
                  </a:lnTo>
                  <a:lnTo>
                    <a:pt x="137756" y="45593"/>
                  </a:lnTo>
                  <a:lnTo>
                    <a:pt x="139293" y="42418"/>
                  </a:lnTo>
                  <a:lnTo>
                    <a:pt x="137363" y="45593"/>
                  </a:lnTo>
                  <a:lnTo>
                    <a:pt x="137706" y="44450"/>
                  </a:lnTo>
                  <a:lnTo>
                    <a:pt x="138137" y="43307"/>
                  </a:lnTo>
                  <a:lnTo>
                    <a:pt x="138150" y="43053"/>
                  </a:lnTo>
                  <a:lnTo>
                    <a:pt x="138353" y="42291"/>
                  </a:lnTo>
                  <a:lnTo>
                    <a:pt x="138582" y="41402"/>
                  </a:lnTo>
                  <a:lnTo>
                    <a:pt x="138684" y="41021"/>
                  </a:lnTo>
                  <a:lnTo>
                    <a:pt x="138874" y="40259"/>
                  </a:lnTo>
                  <a:lnTo>
                    <a:pt x="139077" y="40005"/>
                  </a:lnTo>
                  <a:lnTo>
                    <a:pt x="138214" y="41021"/>
                  </a:lnTo>
                  <a:lnTo>
                    <a:pt x="138582" y="40386"/>
                  </a:lnTo>
                  <a:lnTo>
                    <a:pt x="138696" y="40132"/>
                  </a:lnTo>
                  <a:lnTo>
                    <a:pt x="139357" y="38227"/>
                  </a:lnTo>
                  <a:lnTo>
                    <a:pt x="139331" y="38862"/>
                  </a:lnTo>
                  <a:lnTo>
                    <a:pt x="139407" y="38227"/>
                  </a:lnTo>
                  <a:lnTo>
                    <a:pt x="139661" y="36195"/>
                  </a:lnTo>
                  <a:close/>
                </a:path>
                <a:path w="403859" h="93979">
                  <a:moveTo>
                    <a:pt x="139687" y="46228"/>
                  </a:moveTo>
                  <a:lnTo>
                    <a:pt x="139484" y="46355"/>
                  </a:lnTo>
                  <a:lnTo>
                    <a:pt x="139420" y="46774"/>
                  </a:lnTo>
                  <a:lnTo>
                    <a:pt x="139687" y="46228"/>
                  </a:lnTo>
                  <a:close/>
                </a:path>
                <a:path w="403859" h="93979">
                  <a:moveTo>
                    <a:pt x="141198" y="40894"/>
                  </a:moveTo>
                  <a:lnTo>
                    <a:pt x="137782" y="46774"/>
                  </a:lnTo>
                  <a:lnTo>
                    <a:pt x="135851" y="50546"/>
                  </a:lnTo>
                  <a:lnTo>
                    <a:pt x="136550" y="49784"/>
                  </a:lnTo>
                  <a:lnTo>
                    <a:pt x="137617" y="48260"/>
                  </a:lnTo>
                  <a:lnTo>
                    <a:pt x="138328" y="47498"/>
                  </a:lnTo>
                  <a:lnTo>
                    <a:pt x="137718" y="49149"/>
                  </a:lnTo>
                  <a:lnTo>
                    <a:pt x="137058" y="49911"/>
                  </a:lnTo>
                  <a:lnTo>
                    <a:pt x="136486" y="50927"/>
                  </a:lnTo>
                  <a:lnTo>
                    <a:pt x="137172" y="50419"/>
                  </a:lnTo>
                  <a:lnTo>
                    <a:pt x="137312" y="50342"/>
                  </a:lnTo>
                  <a:lnTo>
                    <a:pt x="138264" y="47752"/>
                  </a:lnTo>
                  <a:lnTo>
                    <a:pt x="138379" y="47498"/>
                  </a:lnTo>
                  <a:lnTo>
                    <a:pt x="138595" y="46990"/>
                  </a:lnTo>
                  <a:lnTo>
                    <a:pt x="139103" y="46482"/>
                  </a:lnTo>
                  <a:lnTo>
                    <a:pt x="141198" y="40894"/>
                  </a:lnTo>
                  <a:close/>
                </a:path>
                <a:path w="403859" h="93979">
                  <a:moveTo>
                    <a:pt x="232130" y="52806"/>
                  </a:moveTo>
                  <a:lnTo>
                    <a:pt x="231686" y="54559"/>
                  </a:lnTo>
                  <a:lnTo>
                    <a:pt x="231800" y="54419"/>
                  </a:lnTo>
                  <a:lnTo>
                    <a:pt x="232130" y="52806"/>
                  </a:lnTo>
                  <a:close/>
                </a:path>
                <a:path w="403859" h="93979">
                  <a:moveTo>
                    <a:pt x="232651" y="67233"/>
                  </a:moveTo>
                  <a:lnTo>
                    <a:pt x="232549" y="65659"/>
                  </a:lnTo>
                  <a:lnTo>
                    <a:pt x="232473" y="66192"/>
                  </a:lnTo>
                  <a:lnTo>
                    <a:pt x="232359" y="66573"/>
                  </a:lnTo>
                  <a:lnTo>
                    <a:pt x="231813" y="67843"/>
                  </a:lnTo>
                  <a:lnTo>
                    <a:pt x="231736" y="68224"/>
                  </a:lnTo>
                  <a:lnTo>
                    <a:pt x="231978" y="69240"/>
                  </a:lnTo>
                  <a:lnTo>
                    <a:pt x="232651" y="67233"/>
                  </a:lnTo>
                  <a:close/>
                </a:path>
                <a:path w="403859" h="93979">
                  <a:moveTo>
                    <a:pt x="232702" y="64554"/>
                  </a:moveTo>
                  <a:lnTo>
                    <a:pt x="232549" y="65659"/>
                  </a:lnTo>
                  <a:lnTo>
                    <a:pt x="232702" y="64554"/>
                  </a:lnTo>
                  <a:close/>
                </a:path>
                <a:path w="403859" h="93979">
                  <a:moveTo>
                    <a:pt x="233159" y="67652"/>
                  </a:moveTo>
                  <a:lnTo>
                    <a:pt x="232841" y="68351"/>
                  </a:lnTo>
                  <a:lnTo>
                    <a:pt x="233032" y="67970"/>
                  </a:lnTo>
                  <a:lnTo>
                    <a:pt x="233159" y="67652"/>
                  </a:lnTo>
                  <a:close/>
                </a:path>
                <a:path w="403859" h="93979">
                  <a:moveTo>
                    <a:pt x="236245" y="50317"/>
                  </a:moveTo>
                  <a:lnTo>
                    <a:pt x="235699" y="52476"/>
                  </a:lnTo>
                  <a:lnTo>
                    <a:pt x="236245" y="50317"/>
                  </a:lnTo>
                  <a:close/>
                </a:path>
                <a:path w="403859" h="93979">
                  <a:moveTo>
                    <a:pt x="243738" y="72745"/>
                  </a:moveTo>
                  <a:lnTo>
                    <a:pt x="242938" y="74193"/>
                  </a:lnTo>
                  <a:lnTo>
                    <a:pt x="243586" y="74320"/>
                  </a:lnTo>
                  <a:lnTo>
                    <a:pt x="243738" y="72745"/>
                  </a:lnTo>
                  <a:close/>
                </a:path>
                <a:path w="403859" h="93979">
                  <a:moveTo>
                    <a:pt x="248831" y="68097"/>
                  </a:moveTo>
                  <a:lnTo>
                    <a:pt x="248526" y="70116"/>
                  </a:lnTo>
                  <a:lnTo>
                    <a:pt x="247726" y="70739"/>
                  </a:lnTo>
                  <a:lnTo>
                    <a:pt x="248551" y="70675"/>
                  </a:lnTo>
                  <a:lnTo>
                    <a:pt x="248640" y="69850"/>
                  </a:lnTo>
                  <a:lnTo>
                    <a:pt x="248742" y="68948"/>
                  </a:lnTo>
                  <a:lnTo>
                    <a:pt x="248831" y="68097"/>
                  </a:lnTo>
                  <a:close/>
                </a:path>
                <a:path w="403859" h="93979">
                  <a:moveTo>
                    <a:pt x="249745" y="66700"/>
                  </a:moveTo>
                  <a:lnTo>
                    <a:pt x="249618" y="64795"/>
                  </a:lnTo>
                  <a:lnTo>
                    <a:pt x="249135" y="67462"/>
                  </a:lnTo>
                  <a:lnTo>
                    <a:pt x="249339" y="67208"/>
                  </a:lnTo>
                  <a:lnTo>
                    <a:pt x="249389" y="66954"/>
                  </a:lnTo>
                  <a:lnTo>
                    <a:pt x="249389" y="67144"/>
                  </a:lnTo>
                  <a:lnTo>
                    <a:pt x="249542" y="66954"/>
                  </a:lnTo>
                  <a:lnTo>
                    <a:pt x="249745" y="66700"/>
                  </a:lnTo>
                  <a:close/>
                </a:path>
                <a:path w="403859" h="93979">
                  <a:moveTo>
                    <a:pt x="255841" y="70891"/>
                  </a:moveTo>
                  <a:lnTo>
                    <a:pt x="255790" y="70637"/>
                  </a:lnTo>
                  <a:lnTo>
                    <a:pt x="255295" y="70269"/>
                  </a:lnTo>
                  <a:lnTo>
                    <a:pt x="255384" y="73939"/>
                  </a:lnTo>
                  <a:lnTo>
                    <a:pt x="255841" y="70891"/>
                  </a:lnTo>
                  <a:close/>
                </a:path>
                <a:path w="403859" h="93979">
                  <a:moveTo>
                    <a:pt x="255968" y="70040"/>
                  </a:moveTo>
                  <a:lnTo>
                    <a:pt x="255790" y="70637"/>
                  </a:lnTo>
                  <a:lnTo>
                    <a:pt x="255968" y="70040"/>
                  </a:lnTo>
                  <a:close/>
                </a:path>
                <a:path w="403859" h="93979">
                  <a:moveTo>
                    <a:pt x="256146" y="51473"/>
                  </a:moveTo>
                  <a:lnTo>
                    <a:pt x="256006" y="51714"/>
                  </a:lnTo>
                  <a:lnTo>
                    <a:pt x="256133" y="51714"/>
                  </a:lnTo>
                  <a:lnTo>
                    <a:pt x="256146" y="51473"/>
                  </a:lnTo>
                  <a:close/>
                </a:path>
                <a:path w="403859" h="93979">
                  <a:moveTo>
                    <a:pt x="256209" y="69240"/>
                  </a:moveTo>
                  <a:lnTo>
                    <a:pt x="256171" y="68681"/>
                  </a:lnTo>
                  <a:lnTo>
                    <a:pt x="255968" y="70040"/>
                  </a:lnTo>
                  <a:lnTo>
                    <a:pt x="256209" y="69240"/>
                  </a:lnTo>
                  <a:close/>
                </a:path>
                <a:path w="403859" h="93979">
                  <a:moveTo>
                    <a:pt x="256413" y="50952"/>
                  </a:moveTo>
                  <a:lnTo>
                    <a:pt x="256146" y="51473"/>
                  </a:lnTo>
                  <a:lnTo>
                    <a:pt x="256374" y="51079"/>
                  </a:lnTo>
                  <a:lnTo>
                    <a:pt x="256413" y="50952"/>
                  </a:lnTo>
                  <a:close/>
                </a:path>
                <a:path w="403859" h="93979">
                  <a:moveTo>
                    <a:pt x="256806" y="50317"/>
                  </a:moveTo>
                  <a:lnTo>
                    <a:pt x="256438" y="50965"/>
                  </a:lnTo>
                  <a:lnTo>
                    <a:pt x="256578" y="51079"/>
                  </a:lnTo>
                  <a:lnTo>
                    <a:pt x="256806" y="50317"/>
                  </a:lnTo>
                  <a:close/>
                </a:path>
                <a:path w="403859" h="93979">
                  <a:moveTo>
                    <a:pt x="264350" y="72542"/>
                  </a:moveTo>
                  <a:lnTo>
                    <a:pt x="264274" y="73304"/>
                  </a:lnTo>
                  <a:lnTo>
                    <a:pt x="264033" y="74701"/>
                  </a:lnTo>
                  <a:lnTo>
                    <a:pt x="264287" y="75717"/>
                  </a:lnTo>
                  <a:lnTo>
                    <a:pt x="264350" y="72542"/>
                  </a:lnTo>
                  <a:close/>
                </a:path>
                <a:path w="403859" h="93979">
                  <a:moveTo>
                    <a:pt x="278650" y="75933"/>
                  </a:moveTo>
                  <a:lnTo>
                    <a:pt x="278422" y="76555"/>
                  </a:lnTo>
                  <a:lnTo>
                    <a:pt x="278650" y="75933"/>
                  </a:lnTo>
                  <a:close/>
                </a:path>
                <a:path w="403859" h="93979">
                  <a:moveTo>
                    <a:pt x="280238" y="75476"/>
                  </a:moveTo>
                  <a:lnTo>
                    <a:pt x="280022" y="75793"/>
                  </a:lnTo>
                  <a:lnTo>
                    <a:pt x="280238" y="75476"/>
                  </a:lnTo>
                  <a:close/>
                </a:path>
                <a:path w="403859" h="93979">
                  <a:moveTo>
                    <a:pt x="282790" y="75831"/>
                  </a:moveTo>
                  <a:lnTo>
                    <a:pt x="282028" y="77622"/>
                  </a:lnTo>
                  <a:lnTo>
                    <a:pt x="282359" y="76860"/>
                  </a:lnTo>
                  <a:lnTo>
                    <a:pt x="282613" y="76479"/>
                  </a:lnTo>
                  <a:lnTo>
                    <a:pt x="282714" y="76225"/>
                  </a:lnTo>
                  <a:lnTo>
                    <a:pt x="282790" y="75831"/>
                  </a:lnTo>
                  <a:close/>
                </a:path>
                <a:path w="403859" h="93979">
                  <a:moveTo>
                    <a:pt x="289039" y="74269"/>
                  </a:moveTo>
                  <a:lnTo>
                    <a:pt x="288544" y="75590"/>
                  </a:lnTo>
                  <a:lnTo>
                    <a:pt x="288836" y="75336"/>
                  </a:lnTo>
                  <a:lnTo>
                    <a:pt x="288950" y="74955"/>
                  </a:lnTo>
                  <a:lnTo>
                    <a:pt x="289039" y="74269"/>
                  </a:lnTo>
                  <a:close/>
                </a:path>
                <a:path w="403859" h="93979">
                  <a:moveTo>
                    <a:pt x="289280" y="74955"/>
                  </a:moveTo>
                  <a:lnTo>
                    <a:pt x="288912" y="75272"/>
                  </a:lnTo>
                  <a:lnTo>
                    <a:pt x="288696" y="76987"/>
                  </a:lnTo>
                  <a:lnTo>
                    <a:pt x="289280" y="74955"/>
                  </a:lnTo>
                  <a:close/>
                </a:path>
                <a:path w="403859" h="93979">
                  <a:moveTo>
                    <a:pt x="297357" y="77355"/>
                  </a:moveTo>
                  <a:close/>
                </a:path>
                <a:path w="403859" h="93979">
                  <a:moveTo>
                    <a:pt x="313842" y="59245"/>
                  </a:moveTo>
                  <a:lnTo>
                    <a:pt x="312521" y="59753"/>
                  </a:lnTo>
                  <a:lnTo>
                    <a:pt x="312788" y="62738"/>
                  </a:lnTo>
                  <a:lnTo>
                    <a:pt x="312902" y="61607"/>
                  </a:lnTo>
                  <a:lnTo>
                    <a:pt x="313842" y="59245"/>
                  </a:lnTo>
                  <a:close/>
                </a:path>
                <a:path w="403859" h="93979">
                  <a:moveTo>
                    <a:pt x="314159" y="83464"/>
                  </a:moveTo>
                  <a:lnTo>
                    <a:pt x="314045" y="82765"/>
                  </a:lnTo>
                  <a:lnTo>
                    <a:pt x="313931" y="84099"/>
                  </a:lnTo>
                  <a:lnTo>
                    <a:pt x="314032" y="84353"/>
                  </a:lnTo>
                  <a:lnTo>
                    <a:pt x="314159" y="83464"/>
                  </a:lnTo>
                  <a:close/>
                </a:path>
                <a:path w="403859" h="93979">
                  <a:moveTo>
                    <a:pt x="321805" y="63779"/>
                  </a:moveTo>
                  <a:lnTo>
                    <a:pt x="321716" y="63906"/>
                  </a:lnTo>
                  <a:lnTo>
                    <a:pt x="321259" y="65455"/>
                  </a:lnTo>
                  <a:lnTo>
                    <a:pt x="321373" y="65176"/>
                  </a:lnTo>
                  <a:lnTo>
                    <a:pt x="321805" y="63779"/>
                  </a:lnTo>
                  <a:close/>
                </a:path>
                <a:path w="403859" h="93979">
                  <a:moveTo>
                    <a:pt x="323519" y="60731"/>
                  </a:moveTo>
                  <a:lnTo>
                    <a:pt x="323164" y="60731"/>
                  </a:lnTo>
                  <a:lnTo>
                    <a:pt x="322224" y="60858"/>
                  </a:lnTo>
                  <a:lnTo>
                    <a:pt x="321703" y="62890"/>
                  </a:lnTo>
                  <a:lnTo>
                    <a:pt x="321856" y="62636"/>
                  </a:lnTo>
                  <a:lnTo>
                    <a:pt x="321970" y="62382"/>
                  </a:lnTo>
                  <a:lnTo>
                    <a:pt x="322275" y="61493"/>
                  </a:lnTo>
                  <a:lnTo>
                    <a:pt x="322237" y="62382"/>
                  </a:lnTo>
                  <a:lnTo>
                    <a:pt x="321805" y="63779"/>
                  </a:lnTo>
                  <a:lnTo>
                    <a:pt x="322757" y="62496"/>
                  </a:lnTo>
                  <a:lnTo>
                    <a:pt x="323189" y="61493"/>
                  </a:lnTo>
                  <a:lnTo>
                    <a:pt x="323519" y="60731"/>
                  </a:lnTo>
                  <a:close/>
                </a:path>
                <a:path w="403859" h="93979">
                  <a:moveTo>
                    <a:pt x="327863" y="66573"/>
                  </a:moveTo>
                  <a:lnTo>
                    <a:pt x="327520" y="67970"/>
                  </a:lnTo>
                  <a:lnTo>
                    <a:pt x="327774" y="67716"/>
                  </a:lnTo>
                  <a:lnTo>
                    <a:pt x="327863" y="66573"/>
                  </a:lnTo>
                  <a:close/>
                </a:path>
                <a:path w="403859" h="93979">
                  <a:moveTo>
                    <a:pt x="328371" y="63906"/>
                  </a:moveTo>
                  <a:lnTo>
                    <a:pt x="327990" y="64287"/>
                  </a:lnTo>
                  <a:lnTo>
                    <a:pt x="327863" y="66573"/>
                  </a:lnTo>
                  <a:lnTo>
                    <a:pt x="328117" y="65557"/>
                  </a:lnTo>
                  <a:lnTo>
                    <a:pt x="328168" y="65430"/>
                  </a:lnTo>
                  <a:lnTo>
                    <a:pt x="328079" y="66573"/>
                  </a:lnTo>
                  <a:lnTo>
                    <a:pt x="328218" y="65303"/>
                  </a:lnTo>
                  <a:lnTo>
                    <a:pt x="328371" y="63906"/>
                  </a:lnTo>
                  <a:close/>
                </a:path>
                <a:path w="403859" h="93979">
                  <a:moveTo>
                    <a:pt x="331952" y="86182"/>
                  </a:moveTo>
                  <a:lnTo>
                    <a:pt x="331622" y="87020"/>
                  </a:lnTo>
                  <a:lnTo>
                    <a:pt x="331876" y="86512"/>
                  </a:lnTo>
                  <a:lnTo>
                    <a:pt x="331952" y="86182"/>
                  </a:lnTo>
                  <a:close/>
                </a:path>
                <a:path w="403859" h="93979">
                  <a:moveTo>
                    <a:pt x="337273" y="64655"/>
                  </a:moveTo>
                  <a:lnTo>
                    <a:pt x="337134" y="64198"/>
                  </a:lnTo>
                  <a:lnTo>
                    <a:pt x="337134" y="64427"/>
                  </a:lnTo>
                  <a:lnTo>
                    <a:pt x="337121" y="64592"/>
                  </a:lnTo>
                  <a:lnTo>
                    <a:pt x="337121" y="64795"/>
                  </a:lnTo>
                  <a:lnTo>
                    <a:pt x="337273" y="64655"/>
                  </a:lnTo>
                  <a:close/>
                </a:path>
                <a:path w="403859" h="93979">
                  <a:moveTo>
                    <a:pt x="337705" y="87807"/>
                  </a:moveTo>
                  <a:lnTo>
                    <a:pt x="337070" y="87261"/>
                  </a:lnTo>
                  <a:lnTo>
                    <a:pt x="337235" y="87579"/>
                  </a:lnTo>
                  <a:lnTo>
                    <a:pt x="337464" y="87769"/>
                  </a:lnTo>
                  <a:lnTo>
                    <a:pt x="337705" y="87807"/>
                  </a:lnTo>
                  <a:close/>
                </a:path>
                <a:path w="403859" h="93979">
                  <a:moveTo>
                    <a:pt x="341452" y="64249"/>
                  </a:moveTo>
                  <a:lnTo>
                    <a:pt x="341363" y="64427"/>
                  </a:lnTo>
                  <a:lnTo>
                    <a:pt x="341236" y="64985"/>
                  </a:lnTo>
                  <a:lnTo>
                    <a:pt x="341452" y="64249"/>
                  </a:lnTo>
                  <a:close/>
                </a:path>
                <a:path w="403859" h="93979">
                  <a:moveTo>
                    <a:pt x="345871" y="86067"/>
                  </a:moveTo>
                  <a:lnTo>
                    <a:pt x="345681" y="86639"/>
                  </a:lnTo>
                  <a:lnTo>
                    <a:pt x="345554" y="86766"/>
                  </a:lnTo>
                  <a:lnTo>
                    <a:pt x="345478" y="87147"/>
                  </a:lnTo>
                  <a:lnTo>
                    <a:pt x="345592" y="87782"/>
                  </a:lnTo>
                  <a:lnTo>
                    <a:pt x="345871" y="86067"/>
                  </a:lnTo>
                  <a:close/>
                </a:path>
                <a:path w="403859" h="93979">
                  <a:moveTo>
                    <a:pt x="346354" y="61493"/>
                  </a:moveTo>
                  <a:lnTo>
                    <a:pt x="346329" y="62001"/>
                  </a:lnTo>
                  <a:lnTo>
                    <a:pt x="346290" y="62407"/>
                  </a:lnTo>
                  <a:lnTo>
                    <a:pt x="346278" y="62776"/>
                  </a:lnTo>
                  <a:lnTo>
                    <a:pt x="346316" y="62484"/>
                  </a:lnTo>
                  <a:lnTo>
                    <a:pt x="346341" y="62115"/>
                  </a:lnTo>
                  <a:lnTo>
                    <a:pt x="346354" y="61493"/>
                  </a:lnTo>
                  <a:close/>
                </a:path>
                <a:path w="403859" h="93979">
                  <a:moveTo>
                    <a:pt x="350596" y="68668"/>
                  </a:moveTo>
                  <a:close/>
                </a:path>
                <a:path w="403859" h="93979">
                  <a:moveTo>
                    <a:pt x="351358" y="64350"/>
                  </a:moveTo>
                  <a:lnTo>
                    <a:pt x="351205" y="64668"/>
                  </a:lnTo>
                  <a:lnTo>
                    <a:pt x="351358" y="64350"/>
                  </a:lnTo>
                  <a:close/>
                </a:path>
                <a:path w="403859" h="93979">
                  <a:moveTo>
                    <a:pt x="351701" y="85115"/>
                  </a:moveTo>
                  <a:lnTo>
                    <a:pt x="351396" y="85750"/>
                  </a:lnTo>
                  <a:lnTo>
                    <a:pt x="351409" y="85280"/>
                  </a:lnTo>
                  <a:lnTo>
                    <a:pt x="351358" y="85750"/>
                  </a:lnTo>
                  <a:lnTo>
                    <a:pt x="350977" y="86512"/>
                  </a:lnTo>
                  <a:lnTo>
                    <a:pt x="351231" y="86385"/>
                  </a:lnTo>
                  <a:lnTo>
                    <a:pt x="351409" y="87274"/>
                  </a:lnTo>
                  <a:lnTo>
                    <a:pt x="351536" y="86385"/>
                  </a:lnTo>
                  <a:lnTo>
                    <a:pt x="351701" y="85115"/>
                  </a:lnTo>
                  <a:close/>
                </a:path>
                <a:path w="403859" h="93979">
                  <a:moveTo>
                    <a:pt x="351917" y="59842"/>
                  </a:moveTo>
                  <a:lnTo>
                    <a:pt x="350939" y="61493"/>
                  </a:lnTo>
                  <a:lnTo>
                    <a:pt x="350837" y="61950"/>
                  </a:lnTo>
                  <a:lnTo>
                    <a:pt x="350723" y="63830"/>
                  </a:lnTo>
                  <a:lnTo>
                    <a:pt x="350774" y="63677"/>
                  </a:lnTo>
                  <a:lnTo>
                    <a:pt x="350697" y="64160"/>
                  </a:lnTo>
                  <a:lnTo>
                    <a:pt x="350723" y="63830"/>
                  </a:lnTo>
                  <a:lnTo>
                    <a:pt x="350596" y="64160"/>
                  </a:lnTo>
                  <a:lnTo>
                    <a:pt x="349935" y="65938"/>
                  </a:lnTo>
                  <a:lnTo>
                    <a:pt x="351180" y="64554"/>
                  </a:lnTo>
                  <a:lnTo>
                    <a:pt x="351282" y="64160"/>
                  </a:lnTo>
                  <a:lnTo>
                    <a:pt x="351370" y="63525"/>
                  </a:lnTo>
                  <a:lnTo>
                    <a:pt x="351917" y="59842"/>
                  </a:lnTo>
                  <a:close/>
                </a:path>
                <a:path w="403859" h="93979">
                  <a:moveTo>
                    <a:pt x="353225" y="68732"/>
                  </a:moveTo>
                  <a:lnTo>
                    <a:pt x="353098" y="68351"/>
                  </a:lnTo>
                  <a:lnTo>
                    <a:pt x="352907" y="69748"/>
                  </a:lnTo>
                  <a:lnTo>
                    <a:pt x="353225" y="68732"/>
                  </a:lnTo>
                  <a:close/>
                </a:path>
                <a:path w="403859" h="93979">
                  <a:moveTo>
                    <a:pt x="353428" y="68859"/>
                  </a:moveTo>
                  <a:lnTo>
                    <a:pt x="353377" y="68224"/>
                  </a:lnTo>
                  <a:lnTo>
                    <a:pt x="353314" y="68668"/>
                  </a:lnTo>
                  <a:lnTo>
                    <a:pt x="353428" y="68859"/>
                  </a:lnTo>
                  <a:close/>
                </a:path>
                <a:path w="403859" h="93979">
                  <a:moveTo>
                    <a:pt x="353809" y="66967"/>
                  </a:moveTo>
                  <a:lnTo>
                    <a:pt x="353669" y="66535"/>
                  </a:lnTo>
                  <a:lnTo>
                    <a:pt x="353707" y="66827"/>
                  </a:lnTo>
                  <a:lnTo>
                    <a:pt x="353809" y="66967"/>
                  </a:lnTo>
                  <a:close/>
                </a:path>
                <a:path w="403859" h="93979">
                  <a:moveTo>
                    <a:pt x="355879" y="85090"/>
                  </a:moveTo>
                  <a:lnTo>
                    <a:pt x="355701" y="85115"/>
                  </a:lnTo>
                  <a:lnTo>
                    <a:pt x="355879" y="85115"/>
                  </a:lnTo>
                  <a:close/>
                </a:path>
                <a:path w="403859" h="93979">
                  <a:moveTo>
                    <a:pt x="355968" y="61950"/>
                  </a:moveTo>
                  <a:lnTo>
                    <a:pt x="355942" y="61493"/>
                  </a:lnTo>
                  <a:lnTo>
                    <a:pt x="355739" y="61874"/>
                  </a:lnTo>
                  <a:lnTo>
                    <a:pt x="355968" y="61950"/>
                  </a:lnTo>
                  <a:close/>
                </a:path>
                <a:path w="403859" h="93979">
                  <a:moveTo>
                    <a:pt x="356095" y="62001"/>
                  </a:moveTo>
                  <a:lnTo>
                    <a:pt x="355968" y="61950"/>
                  </a:lnTo>
                  <a:lnTo>
                    <a:pt x="355993" y="62496"/>
                  </a:lnTo>
                  <a:lnTo>
                    <a:pt x="356095" y="62001"/>
                  </a:lnTo>
                  <a:close/>
                </a:path>
                <a:path w="403859" h="93979">
                  <a:moveTo>
                    <a:pt x="357682" y="61277"/>
                  </a:moveTo>
                  <a:lnTo>
                    <a:pt x="357492" y="61531"/>
                  </a:lnTo>
                  <a:lnTo>
                    <a:pt x="357682" y="61277"/>
                  </a:lnTo>
                  <a:close/>
                </a:path>
                <a:path w="403859" h="93979">
                  <a:moveTo>
                    <a:pt x="357809" y="62636"/>
                  </a:moveTo>
                  <a:lnTo>
                    <a:pt x="357517" y="62763"/>
                  </a:lnTo>
                  <a:lnTo>
                    <a:pt x="357416" y="62890"/>
                  </a:lnTo>
                  <a:lnTo>
                    <a:pt x="357593" y="63017"/>
                  </a:lnTo>
                  <a:lnTo>
                    <a:pt x="357809" y="62636"/>
                  </a:lnTo>
                  <a:close/>
                </a:path>
                <a:path w="403859" h="93979">
                  <a:moveTo>
                    <a:pt x="361746" y="66294"/>
                  </a:moveTo>
                  <a:lnTo>
                    <a:pt x="361734" y="65976"/>
                  </a:lnTo>
                  <a:lnTo>
                    <a:pt x="361708" y="65786"/>
                  </a:lnTo>
                  <a:lnTo>
                    <a:pt x="361632" y="66040"/>
                  </a:lnTo>
                  <a:lnTo>
                    <a:pt x="361708" y="66217"/>
                  </a:lnTo>
                  <a:close/>
                </a:path>
                <a:path w="403859" h="93979">
                  <a:moveTo>
                    <a:pt x="363778" y="65303"/>
                  </a:moveTo>
                  <a:lnTo>
                    <a:pt x="363308" y="66065"/>
                  </a:lnTo>
                  <a:lnTo>
                    <a:pt x="363181" y="66573"/>
                  </a:lnTo>
                  <a:lnTo>
                    <a:pt x="363308" y="67132"/>
                  </a:lnTo>
                  <a:lnTo>
                    <a:pt x="363778" y="65303"/>
                  </a:lnTo>
                  <a:close/>
                </a:path>
                <a:path w="403859" h="93979">
                  <a:moveTo>
                    <a:pt x="363918" y="69545"/>
                  </a:moveTo>
                  <a:lnTo>
                    <a:pt x="363778" y="69748"/>
                  </a:lnTo>
                  <a:lnTo>
                    <a:pt x="363651" y="69938"/>
                  </a:lnTo>
                  <a:lnTo>
                    <a:pt x="363639" y="70243"/>
                  </a:lnTo>
                  <a:lnTo>
                    <a:pt x="363766" y="70180"/>
                  </a:lnTo>
                  <a:lnTo>
                    <a:pt x="363867" y="69837"/>
                  </a:lnTo>
                  <a:lnTo>
                    <a:pt x="363918" y="69545"/>
                  </a:lnTo>
                  <a:close/>
                </a:path>
                <a:path w="403859" h="93979">
                  <a:moveTo>
                    <a:pt x="367538" y="67081"/>
                  </a:moveTo>
                  <a:lnTo>
                    <a:pt x="366839" y="69367"/>
                  </a:lnTo>
                  <a:lnTo>
                    <a:pt x="367398" y="69113"/>
                  </a:lnTo>
                  <a:lnTo>
                    <a:pt x="367525" y="67462"/>
                  </a:lnTo>
                  <a:lnTo>
                    <a:pt x="367538" y="67081"/>
                  </a:lnTo>
                  <a:close/>
                </a:path>
                <a:path w="403859" h="93979">
                  <a:moveTo>
                    <a:pt x="367969" y="68859"/>
                  </a:moveTo>
                  <a:lnTo>
                    <a:pt x="367512" y="69062"/>
                  </a:lnTo>
                  <a:lnTo>
                    <a:pt x="367499" y="70700"/>
                  </a:lnTo>
                  <a:lnTo>
                    <a:pt x="367969" y="68859"/>
                  </a:lnTo>
                  <a:close/>
                </a:path>
                <a:path w="403859" h="93979">
                  <a:moveTo>
                    <a:pt x="368935" y="87020"/>
                  </a:moveTo>
                  <a:lnTo>
                    <a:pt x="368808" y="85877"/>
                  </a:lnTo>
                  <a:lnTo>
                    <a:pt x="368465" y="83972"/>
                  </a:lnTo>
                  <a:lnTo>
                    <a:pt x="368261" y="87274"/>
                  </a:lnTo>
                  <a:lnTo>
                    <a:pt x="368935" y="87020"/>
                  </a:lnTo>
                  <a:close/>
                </a:path>
                <a:path w="403859" h="93979">
                  <a:moveTo>
                    <a:pt x="372833" y="71272"/>
                  </a:moveTo>
                  <a:lnTo>
                    <a:pt x="372554" y="71323"/>
                  </a:lnTo>
                  <a:lnTo>
                    <a:pt x="372694" y="71615"/>
                  </a:lnTo>
                  <a:lnTo>
                    <a:pt x="372833" y="71272"/>
                  </a:lnTo>
                  <a:close/>
                </a:path>
                <a:path w="403859" h="93979">
                  <a:moveTo>
                    <a:pt x="378485" y="74612"/>
                  </a:moveTo>
                  <a:lnTo>
                    <a:pt x="378244" y="73482"/>
                  </a:lnTo>
                  <a:lnTo>
                    <a:pt x="378040" y="74587"/>
                  </a:lnTo>
                  <a:lnTo>
                    <a:pt x="378307" y="74333"/>
                  </a:lnTo>
                  <a:lnTo>
                    <a:pt x="378485" y="74612"/>
                  </a:lnTo>
                  <a:close/>
                </a:path>
                <a:path w="403859" h="93979">
                  <a:moveTo>
                    <a:pt x="378574" y="75057"/>
                  </a:moveTo>
                  <a:lnTo>
                    <a:pt x="378561" y="74815"/>
                  </a:lnTo>
                  <a:lnTo>
                    <a:pt x="378536" y="74676"/>
                  </a:lnTo>
                  <a:lnTo>
                    <a:pt x="378574" y="75057"/>
                  </a:lnTo>
                  <a:close/>
                </a:path>
                <a:path w="403859" h="93979">
                  <a:moveTo>
                    <a:pt x="381965" y="79032"/>
                  </a:moveTo>
                  <a:lnTo>
                    <a:pt x="381863" y="79273"/>
                  </a:lnTo>
                  <a:lnTo>
                    <a:pt x="381965" y="79032"/>
                  </a:lnTo>
                  <a:close/>
                </a:path>
                <a:path w="403859" h="93979">
                  <a:moveTo>
                    <a:pt x="382079" y="70650"/>
                  </a:moveTo>
                  <a:lnTo>
                    <a:pt x="382041" y="71018"/>
                  </a:lnTo>
                  <a:lnTo>
                    <a:pt x="382066" y="70891"/>
                  </a:lnTo>
                  <a:lnTo>
                    <a:pt x="382079" y="70650"/>
                  </a:lnTo>
                  <a:close/>
                </a:path>
                <a:path w="403859" h="93979">
                  <a:moveTo>
                    <a:pt x="382295" y="78130"/>
                  </a:moveTo>
                  <a:lnTo>
                    <a:pt x="382054" y="78638"/>
                  </a:lnTo>
                  <a:lnTo>
                    <a:pt x="381965" y="79032"/>
                  </a:lnTo>
                  <a:lnTo>
                    <a:pt x="382295" y="78130"/>
                  </a:lnTo>
                  <a:close/>
                </a:path>
                <a:path w="403859" h="93979">
                  <a:moveTo>
                    <a:pt x="382422" y="76606"/>
                  </a:moveTo>
                  <a:lnTo>
                    <a:pt x="382308" y="75323"/>
                  </a:lnTo>
                  <a:lnTo>
                    <a:pt x="382193" y="76352"/>
                  </a:lnTo>
                  <a:lnTo>
                    <a:pt x="382066" y="77774"/>
                  </a:lnTo>
                  <a:lnTo>
                    <a:pt x="382422" y="76606"/>
                  </a:lnTo>
                  <a:close/>
                </a:path>
                <a:path w="403859" h="93979">
                  <a:moveTo>
                    <a:pt x="383870" y="84480"/>
                  </a:moveTo>
                  <a:lnTo>
                    <a:pt x="383667" y="85496"/>
                  </a:lnTo>
                  <a:lnTo>
                    <a:pt x="383870" y="84480"/>
                  </a:lnTo>
                  <a:close/>
                </a:path>
                <a:path w="403859" h="93979">
                  <a:moveTo>
                    <a:pt x="385978" y="71577"/>
                  </a:moveTo>
                  <a:lnTo>
                    <a:pt x="385546" y="72936"/>
                  </a:lnTo>
                  <a:lnTo>
                    <a:pt x="385673" y="72948"/>
                  </a:lnTo>
                  <a:lnTo>
                    <a:pt x="385978" y="71577"/>
                  </a:lnTo>
                  <a:close/>
                </a:path>
                <a:path w="403859" h="93979">
                  <a:moveTo>
                    <a:pt x="386689" y="84721"/>
                  </a:moveTo>
                  <a:lnTo>
                    <a:pt x="386410" y="82956"/>
                  </a:lnTo>
                  <a:lnTo>
                    <a:pt x="386054" y="85242"/>
                  </a:lnTo>
                  <a:lnTo>
                    <a:pt x="386575" y="85242"/>
                  </a:lnTo>
                  <a:lnTo>
                    <a:pt x="386689" y="84721"/>
                  </a:lnTo>
                  <a:close/>
                </a:path>
                <a:path w="403859" h="93979">
                  <a:moveTo>
                    <a:pt x="389750" y="88036"/>
                  </a:moveTo>
                  <a:lnTo>
                    <a:pt x="389534" y="89306"/>
                  </a:lnTo>
                  <a:lnTo>
                    <a:pt x="389699" y="88417"/>
                  </a:lnTo>
                  <a:lnTo>
                    <a:pt x="389750" y="88074"/>
                  </a:lnTo>
                  <a:close/>
                </a:path>
                <a:path w="403859" h="93979">
                  <a:moveTo>
                    <a:pt x="390728" y="73253"/>
                  </a:moveTo>
                  <a:lnTo>
                    <a:pt x="390639" y="73101"/>
                  </a:lnTo>
                  <a:lnTo>
                    <a:pt x="390182" y="76022"/>
                  </a:lnTo>
                  <a:lnTo>
                    <a:pt x="389953" y="77279"/>
                  </a:lnTo>
                  <a:lnTo>
                    <a:pt x="390182" y="76085"/>
                  </a:lnTo>
                  <a:lnTo>
                    <a:pt x="390359" y="75539"/>
                  </a:lnTo>
                  <a:lnTo>
                    <a:pt x="390486" y="75323"/>
                  </a:lnTo>
                  <a:lnTo>
                    <a:pt x="390639" y="74104"/>
                  </a:lnTo>
                  <a:lnTo>
                    <a:pt x="390728" y="73253"/>
                  </a:lnTo>
                  <a:close/>
                </a:path>
                <a:path w="403859" h="93979">
                  <a:moveTo>
                    <a:pt x="391642" y="89560"/>
                  </a:moveTo>
                  <a:lnTo>
                    <a:pt x="391375" y="90004"/>
                  </a:lnTo>
                  <a:lnTo>
                    <a:pt x="391337" y="90347"/>
                  </a:lnTo>
                  <a:lnTo>
                    <a:pt x="391452" y="90627"/>
                  </a:lnTo>
                  <a:lnTo>
                    <a:pt x="391642" y="89560"/>
                  </a:lnTo>
                  <a:close/>
                </a:path>
                <a:path w="403859" h="93979">
                  <a:moveTo>
                    <a:pt x="391807" y="91465"/>
                  </a:moveTo>
                  <a:lnTo>
                    <a:pt x="391452" y="90627"/>
                  </a:lnTo>
                  <a:lnTo>
                    <a:pt x="391198" y="92100"/>
                  </a:lnTo>
                  <a:lnTo>
                    <a:pt x="391807" y="91465"/>
                  </a:lnTo>
                  <a:close/>
                </a:path>
                <a:path w="403859" h="93979">
                  <a:moveTo>
                    <a:pt x="392315" y="80111"/>
                  </a:moveTo>
                  <a:close/>
                </a:path>
                <a:path w="403859" h="93979">
                  <a:moveTo>
                    <a:pt x="393026" y="79781"/>
                  </a:moveTo>
                  <a:lnTo>
                    <a:pt x="392480" y="80035"/>
                  </a:lnTo>
                  <a:lnTo>
                    <a:pt x="392379" y="80949"/>
                  </a:lnTo>
                  <a:lnTo>
                    <a:pt x="393026" y="79781"/>
                  </a:lnTo>
                  <a:close/>
                </a:path>
                <a:path w="403859" h="93979">
                  <a:moveTo>
                    <a:pt x="394538" y="78384"/>
                  </a:moveTo>
                  <a:lnTo>
                    <a:pt x="393814" y="80403"/>
                  </a:lnTo>
                  <a:lnTo>
                    <a:pt x="394411" y="79781"/>
                  </a:lnTo>
                  <a:lnTo>
                    <a:pt x="394538" y="78384"/>
                  </a:lnTo>
                  <a:close/>
                </a:path>
                <a:path w="403859" h="93979">
                  <a:moveTo>
                    <a:pt x="397535" y="91313"/>
                  </a:moveTo>
                  <a:lnTo>
                    <a:pt x="397395" y="91351"/>
                  </a:lnTo>
                  <a:lnTo>
                    <a:pt x="397535" y="91313"/>
                  </a:lnTo>
                  <a:close/>
                </a:path>
                <a:path w="403859" h="93979">
                  <a:moveTo>
                    <a:pt x="397852" y="90081"/>
                  </a:moveTo>
                  <a:lnTo>
                    <a:pt x="397725" y="90817"/>
                  </a:lnTo>
                  <a:lnTo>
                    <a:pt x="397624" y="91173"/>
                  </a:lnTo>
                  <a:lnTo>
                    <a:pt x="397548" y="91313"/>
                  </a:lnTo>
                  <a:lnTo>
                    <a:pt x="397713" y="91173"/>
                  </a:lnTo>
                  <a:lnTo>
                    <a:pt x="397789" y="90754"/>
                  </a:lnTo>
                  <a:lnTo>
                    <a:pt x="397852" y="90335"/>
                  </a:lnTo>
                  <a:lnTo>
                    <a:pt x="397852" y="90081"/>
                  </a:lnTo>
                  <a:close/>
                </a:path>
                <a:path w="403859" h="93979">
                  <a:moveTo>
                    <a:pt x="397967" y="90855"/>
                  </a:moveTo>
                  <a:lnTo>
                    <a:pt x="397878" y="90982"/>
                  </a:lnTo>
                  <a:lnTo>
                    <a:pt x="397713" y="91186"/>
                  </a:lnTo>
                  <a:lnTo>
                    <a:pt x="397624" y="91719"/>
                  </a:lnTo>
                  <a:lnTo>
                    <a:pt x="397725" y="91567"/>
                  </a:lnTo>
                  <a:lnTo>
                    <a:pt x="397840" y="91262"/>
                  </a:lnTo>
                  <a:lnTo>
                    <a:pt x="397967" y="90855"/>
                  </a:lnTo>
                  <a:close/>
                </a:path>
                <a:path w="403859" h="93979">
                  <a:moveTo>
                    <a:pt x="398907" y="86893"/>
                  </a:moveTo>
                  <a:lnTo>
                    <a:pt x="398627" y="85369"/>
                  </a:lnTo>
                  <a:lnTo>
                    <a:pt x="398513" y="86639"/>
                  </a:lnTo>
                  <a:lnTo>
                    <a:pt x="398907" y="86893"/>
                  </a:lnTo>
                  <a:close/>
                </a:path>
                <a:path w="403859" h="93979">
                  <a:moveTo>
                    <a:pt x="399173" y="82194"/>
                  </a:moveTo>
                  <a:lnTo>
                    <a:pt x="398030" y="85623"/>
                  </a:lnTo>
                  <a:lnTo>
                    <a:pt x="398145" y="83337"/>
                  </a:lnTo>
                  <a:lnTo>
                    <a:pt x="398183" y="82956"/>
                  </a:lnTo>
                  <a:lnTo>
                    <a:pt x="398272" y="82067"/>
                  </a:lnTo>
                  <a:lnTo>
                    <a:pt x="398589" y="81686"/>
                  </a:lnTo>
                  <a:lnTo>
                    <a:pt x="398513" y="79273"/>
                  </a:lnTo>
                  <a:lnTo>
                    <a:pt x="398056" y="82956"/>
                  </a:lnTo>
                  <a:lnTo>
                    <a:pt x="398043" y="82321"/>
                  </a:lnTo>
                  <a:lnTo>
                    <a:pt x="398030" y="81686"/>
                  </a:lnTo>
                  <a:lnTo>
                    <a:pt x="398018" y="81051"/>
                  </a:lnTo>
                  <a:lnTo>
                    <a:pt x="398119" y="79781"/>
                  </a:lnTo>
                  <a:lnTo>
                    <a:pt x="397497" y="81051"/>
                  </a:lnTo>
                  <a:lnTo>
                    <a:pt x="397611" y="80543"/>
                  </a:lnTo>
                  <a:lnTo>
                    <a:pt x="397738" y="79616"/>
                  </a:lnTo>
                  <a:lnTo>
                    <a:pt x="397840" y="77876"/>
                  </a:lnTo>
                  <a:lnTo>
                    <a:pt x="398030" y="78638"/>
                  </a:lnTo>
                  <a:lnTo>
                    <a:pt x="397903" y="77876"/>
                  </a:lnTo>
                  <a:lnTo>
                    <a:pt x="397573" y="75971"/>
                  </a:lnTo>
                  <a:lnTo>
                    <a:pt x="396290" y="81686"/>
                  </a:lnTo>
                  <a:lnTo>
                    <a:pt x="396417" y="78765"/>
                  </a:lnTo>
                  <a:lnTo>
                    <a:pt x="396544" y="78003"/>
                  </a:lnTo>
                  <a:lnTo>
                    <a:pt x="395351" y="79146"/>
                  </a:lnTo>
                  <a:lnTo>
                    <a:pt x="395325" y="79527"/>
                  </a:lnTo>
                  <a:lnTo>
                    <a:pt x="395833" y="80797"/>
                  </a:lnTo>
                  <a:lnTo>
                    <a:pt x="395897" y="81432"/>
                  </a:lnTo>
                  <a:lnTo>
                    <a:pt x="394639" y="84734"/>
                  </a:lnTo>
                  <a:lnTo>
                    <a:pt x="394766" y="82829"/>
                  </a:lnTo>
                  <a:lnTo>
                    <a:pt x="394843" y="81686"/>
                  </a:lnTo>
                  <a:lnTo>
                    <a:pt x="394957" y="80035"/>
                  </a:lnTo>
                  <a:lnTo>
                    <a:pt x="395173" y="76860"/>
                  </a:lnTo>
                  <a:lnTo>
                    <a:pt x="394614" y="80035"/>
                  </a:lnTo>
                  <a:lnTo>
                    <a:pt x="394411" y="79781"/>
                  </a:lnTo>
                  <a:lnTo>
                    <a:pt x="393877" y="81686"/>
                  </a:lnTo>
                  <a:lnTo>
                    <a:pt x="393814" y="80403"/>
                  </a:lnTo>
                  <a:lnTo>
                    <a:pt x="393738" y="78765"/>
                  </a:lnTo>
                  <a:lnTo>
                    <a:pt x="392163" y="82829"/>
                  </a:lnTo>
                  <a:lnTo>
                    <a:pt x="392201" y="82448"/>
                  </a:lnTo>
                  <a:lnTo>
                    <a:pt x="392252" y="82067"/>
                  </a:lnTo>
                  <a:lnTo>
                    <a:pt x="392341" y="81305"/>
                  </a:lnTo>
                  <a:lnTo>
                    <a:pt x="392379" y="80949"/>
                  </a:lnTo>
                  <a:lnTo>
                    <a:pt x="392188" y="81305"/>
                  </a:lnTo>
                  <a:lnTo>
                    <a:pt x="392303" y="80238"/>
                  </a:lnTo>
                  <a:lnTo>
                    <a:pt x="392315" y="80048"/>
                  </a:lnTo>
                  <a:lnTo>
                    <a:pt x="392480" y="80035"/>
                  </a:lnTo>
                  <a:lnTo>
                    <a:pt x="392747" y="77749"/>
                  </a:lnTo>
                  <a:lnTo>
                    <a:pt x="392430" y="79146"/>
                  </a:lnTo>
                  <a:lnTo>
                    <a:pt x="392328" y="79616"/>
                  </a:lnTo>
                  <a:lnTo>
                    <a:pt x="392455" y="78892"/>
                  </a:lnTo>
                  <a:lnTo>
                    <a:pt x="392785" y="75844"/>
                  </a:lnTo>
                  <a:lnTo>
                    <a:pt x="391363" y="82067"/>
                  </a:lnTo>
                  <a:lnTo>
                    <a:pt x="391312" y="81051"/>
                  </a:lnTo>
                  <a:lnTo>
                    <a:pt x="391274" y="80416"/>
                  </a:lnTo>
                  <a:lnTo>
                    <a:pt x="391388" y="78638"/>
                  </a:lnTo>
                  <a:lnTo>
                    <a:pt x="391769" y="76733"/>
                  </a:lnTo>
                  <a:lnTo>
                    <a:pt x="392036" y="78384"/>
                  </a:lnTo>
                  <a:lnTo>
                    <a:pt x="391947" y="76733"/>
                  </a:lnTo>
                  <a:lnTo>
                    <a:pt x="391896" y="75717"/>
                  </a:lnTo>
                  <a:lnTo>
                    <a:pt x="390906" y="80416"/>
                  </a:lnTo>
                  <a:lnTo>
                    <a:pt x="390918" y="80162"/>
                  </a:lnTo>
                  <a:lnTo>
                    <a:pt x="390931" y="79273"/>
                  </a:lnTo>
                  <a:lnTo>
                    <a:pt x="390944" y="79146"/>
                  </a:lnTo>
                  <a:lnTo>
                    <a:pt x="391058" y="74574"/>
                  </a:lnTo>
                  <a:lnTo>
                    <a:pt x="390499" y="75323"/>
                  </a:lnTo>
                  <a:lnTo>
                    <a:pt x="389940" y="79146"/>
                  </a:lnTo>
                  <a:lnTo>
                    <a:pt x="389610" y="77876"/>
                  </a:lnTo>
                  <a:lnTo>
                    <a:pt x="389331" y="76860"/>
                  </a:lnTo>
                  <a:lnTo>
                    <a:pt x="388442" y="77876"/>
                  </a:lnTo>
                  <a:lnTo>
                    <a:pt x="388543" y="77368"/>
                  </a:lnTo>
                  <a:lnTo>
                    <a:pt x="388670" y="76733"/>
                  </a:lnTo>
                  <a:lnTo>
                    <a:pt x="387388" y="75717"/>
                  </a:lnTo>
                  <a:lnTo>
                    <a:pt x="387045" y="74574"/>
                  </a:lnTo>
                  <a:lnTo>
                    <a:pt x="387032" y="73558"/>
                  </a:lnTo>
                  <a:lnTo>
                    <a:pt x="386359" y="77368"/>
                  </a:lnTo>
                  <a:lnTo>
                    <a:pt x="386283" y="77241"/>
                  </a:lnTo>
                  <a:lnTo>
                    <a:pt x="385775" y="76479"/>
                  </a:lnTo>
                  <a:lnTo>
                    <a:pt x="385152" y="77241"/>
                  </a:lnTo>
                  <a:lnTo>
                    <a:pt x="385406" y="75590"/>
                  </a:lnTo>
                  <a:lnTo>
                    <a:pt x="385470" y="75209"/>
                  </a:lnTo>
                  <a:lnTo>
                    <a:pt x="385686" y="74193"/>
                  </a:lnTo>
                  <a:lnTo>
                    <a:pt x="386143" y="73050"/>
                  </a:lnTo>
                  <a:lnTo>
                    <a:pt x="385673" y="73050"/>
                  </a:lnTo>
                  <a:lnTo>
                    <a:pt x="385356" y="74269"/>
                  </a:lnTo>
                  <a:lnTo>
                    <a:pt x="385152" y="74828"/>
                  </a:lnTo>
                  <a:lnTo>
                    <a:pt x="384771" y="75209"/>
                  </a:lnTo>
                  <a:lnTo>
                    <a:pt x="385305" y="72415"/>
                  </a:lnTo>
                  <a:lnTo>
                    <a:pt x="384657" y="72415"/>
                  </a:lnTo>
                  <a:lnTo>
                    <a:pt x="383565" y="75590"/>
                  </a:lnTo>
                  <a:lnTo>
                    <a:pt x="383032" y="73558"/>
                  </a:lnTo>
                  <a:lnTo>
                    <a:pt x="382625" y="75971"/>
                  </a:lnTo>
                  <a:lnTo>
                    <a:pt x="382511" y="81178"/>
                  </a:lnTo>
                  <a:lnTo>
                    <a:pt x="381495" y="82575"/>
                  </a:lnTo>
                  <a:lnTo>
                    <a:pt x="381838" y="79908"/>
                  </a:lnTo>
                  <a:lnTo>
                    <a:pt x="381889" y="78384"/>
                  </a:lnTo>
                  <a:lnTo>
                    <a:pt x="381838" y="78130"/>
                  </a:lnTo>
                  <a:lnTo>
                    <a:pt x="381965" y="76606"/>
                  </a:lnTo>
                  <a:lnTo>
                    <a:pt x="382054" y="75971"/>
                  </a:lnTo>
                  <a:lnTo>
                    <a:pt x="381749" y="76606"/>
                  </a:lnTo>
                  <a:lnTo>
                    <a:pt x="381977" y="75272"/>
                  </a:lnTo>
                  <a:lnTo>
                    <a:pt x="382079" y="74828"/>
                  </a:lnTo>
                  <a:lnTo>
                    <a:pt x="382155" y="75844"/>
                  </a:lnTo>
                  <a:lnTo>
                    <a:pt x="382282" y="75323"/>
                  </a:lnTo>
                  <a:lnTo>
                    <a:pt x="382244" y="74828"/>
                  </a:lnTo>
                  <a:lnTo>
                    <a:pt x="382181" y="74701"/>
                  </a:lnTo>
                  <a:lnTo>
                    <a:pt x="382054" y="74269"/>
                  </a:lnTo>
                  <a:lnTo>
                    <a:pt x="381939" y="73558"/>
                  </a:lnTo>
                  <a:lnTo>
                    <a:pt x="381977" y="71780"/>
                  </a:lnTo>
                  <a:lnTo>
                    <a:pt x="381812" y="73050"/>
                  </a:lnTo>
                  <a:lnTo>
                    <a:pt x="381571" y="74574"/>
                  </a:lnTo>
                  <a:lnTo>
                    <a:pt x="381292" y="74701"/>
                  </a:lnTo>
                  <a:lnTo>
                    <a:pt x="380657" y="74828"/>
                  </a:lnTo>
                  <a:lnTo>
                    <a:pt x="380885" y="74066"/>
                  </a:lnTo>
                  <a:lnTo>
                    <a:pt x="381355" y="72542"/>
                  </a:lnTo>
                  <a:lnTo>
                    <a:pt x="381228" y="71145"/>
                  </a:lnTo>
                  <a:lnTo>
                    <a:pt x="380873" y="72542"/>
                  </a:lnTo>
                  <a:lnTo>
                    <a:pt x="380682" y="71018"/>
                  </a:lnTo>
                  <a:lnTo>
                    <a:pt x="380225" y="74066"/>
                  </a:lnTo>
                  <a:lnTo>
                    <a:pt x="380047" y="74066"/>
                  </a:lnTo>
                  <a:lnTo>
                    <a:pt x="380161" y="73050"/>
                  </a:lnTo>
                  <a:lnTo>
                    <a:pt x="380276" y="71780"/>
                  </a:lnTo>
                  <a:lnTo>
                    <a:pt x="379755" y="73050"/>
                  </a:lnTo>
                  <a:lnTo>
                    <a:pt x="378701" y="71907"/>
                  </a:lnTo>
                  <a:lnTo>
                    <a:pt x="378587" y="75057"/>
                  </a:lnTo>
                  <a:lnTo>
                    <a:pt x="378587" y="75222"/>
                  </a:lnTo>
                  <a:lnTo>
                    <a:pt x="378574" y="75361"/>
                  </a:lnTo>
                  <a:lnTo>
                    <a:pt x="378574" y="75590"/>
                  </a:lnTo>
                  <a:lnTo>
                    <a:pt x="377075" y="78384"/>
                  </a:lnTo>
                  <a:lnTo>
                    <a:pt x="377063" y="78257"/>
                  </a:lnTo>
                  <a:lnTo>
                    <a:pt x="377024" y="77876"/>
                  </a:lnTo>
                  <a:lnTo>
                    <a:pt x="377012" y="77749"/>
                  </a:lnTo>
                  <a:lnTo>
                    <a:pt x="376961" y="77114"/>
                  </a:lnTo>
                  <a:lnTo>
                    <a:pt x="376872" y="76098"/>
                  </a:lnTo>
                  <a:lnTo>
                    <a:pt x="376732" y="74574"/>
                  </a:lnTo>
                  <a:lnTo>
                    <a:pt x="376618" y="73431"/>
                  </a:lnTo>
                  <a:lnTo>
                    <a:pt x="375373" y="74574"/>
                  </a:lnTo>
                  <a:lnTo>
                    <a:pt x="375526" y="73558"/>
                  </a:lnTo>
                  <a:lnTo>
                    <a:pt x="374726" y="74574"/>
                  </a:lnTo>
                  <a:lnTo>
                    <a:pt x="374027" y="74066"/>
                  </a:lnTo>
                  <a:lnTo>
                    <a:pt x="373253" y="76098"/>
                  </a:lnTo>
                  <a:lnTo>
                    <a:pt x="373062" y="76098"/>
                  </a:lnTo>
                  <a:lnTo>
                    <a:pt x="373075" y="75082"/>
                  </a:lnTo>
                  <a:lnTo>
                    <a:pt x="373075" y="74828"/>
                  </a:lnTo>
                  <a:lnTo>
                    <a:pt x="373202" y="73685"/>
                  </a:lnTo>
                  <a:lnTo>
                    <a:pt x="373341" y="73050"/>
                  </a:lnTo>
                  <a:lnTo>
                    <a:pt x="372745" y="73685"/>
                  </a:lnTo>
                  <a:lnTo>
                    <a:pt x="372529" y="74828"/>
                  </a:lnTo>
                  <a:lnTo>
                    <a:pt x="372376" y="74193"/>
                  </a:lnTo>
                  <a:lnTo>
                    <a:pt x="372122" y="73177"/>
                  </a:lnTo>
                  <a:lnTo>
                    <a:pt x="372224" y="72745"/>
                  </a:lnTo>
                  <a:lnTo>
                    <a:pt x="372618" y="71780"/>
                  </a:lnTo>
                  <a:lnTo>
                    <a:pt x="372503" y="71615"/>
                  </a:lnTo>
                  <a:lnTo>
                    <a:pt x="372656" y="71704"/>
                  </a:lnTo>
                  <a:lnTo>
                    <a:pt x="372554" y="71323"/>
                  </a:lnTo>
                  <a:lnTo>
                    <a:pt x="372338" y="70891"/>
                  </a:lnTo>
                  <a:lnTo>
                    <a:pt x="372376" y="69113"/>
                  </a:lnTo>
                  <a:lnTo>
                    <a:pt x="371297" y="71780"/>
                  </a:lnTo>
                  <a:lnTo>
                    <a:pt x="371360" y="71526"/>
                  </a:lnTo>
                  <a:lnTo>
                    <a:pt x="371856" y="69494"/>
                  </a:lnTo>
                  <a:lnTo>
                    <a:pt x="371779" y="69062"/>
                  </a:lnTo>
                  <a:lnTo>
                    <a:pt x="371309" y="68478"/>
                  </a:lnTo>
                  <a:lnTo>
                    <a:pt x="371043" y="68986"/>
                  </a:lnTo>
                  <a:lnTo>
                    <a:pt x="370941" y="69621"/>
                  </a:lnTo>
                  <a:lnTo>
                    <a:pt x="371068" y="71145"/>
                  </a:lnTo>
                  <a:lnTo>
                    <a:pt x="370674" y="71526"/>
                  </a:lnTo>
                  <a:lnTo>
                    <a:pt x="370255" y="71018"/>
                  </a:lnTo>
                  <a:lnTo>
                    <a:pt x="370382" y="69723"/>
                  </a:lnTo>
                  <a:lnTo>
                    <a:pt x="370751" y="67843"/>
                  </a:lnTo>
                  <a:lnTo>
                    <a:pt x="370636" y="66192"/>
                  </a:lnTo>
                  <a:lnTo>
                    <a:pt x="370179" y="63144"/>
                  </a:lnTo>
                  <a:lnTo>
                    <a:pt x="367461" y="74193"/>
                  </a:lnTo>
                  <a:lnTo>
                    <a:pt x="367487" y="71653"/>
                  </a:lnTo>
                  <a:lnTo>
                    <a:pt x="367499" y="70700"/>
                  </a:lnTo>
                  <a:lnTo>
                    <a:pt x="367258" y="71653"/>
                  </a:lnTo>
                  <a:lnTo>
                    <a:pt x="366725" y="71145"/>
                  </a:lnTo>
                  <a:lnTo>
                    <a:pt x="366737" y="70891"/>
                  </a:lnTo>
                  <a:lnTo>
                    <a:pt x="366852" y="66065"/>
                  </a:lnTo>
                  <a:lnTo>
                    <a:pt x="366674" y="65938"/>
                  </a:lnTo>
                  <a:lnTo>
                    <a:pt x="366166" y="63906"/>
                  </a:lnTo>
                  <a:lnTo>
                    <a:pt x="365163" y="70891"/>
                  </a:lnTo>
                  <a:lnTo>
                    <a:pt x="364515" y="69494"/>
                  </a:lnTo>
                  <a:lnTo>
                    <a:pt x="364426" y="70891"/>
                  </a:lnTo>
                  <a:lnTo>
                    <a:pt x="364070" y="73939"/>
                  </a:lnTo>
                  <a:lnTo>
                    <a:pt x="363956" y="74193"/>
                  </a:lnTo>
                  <a:lnTo>
                    <a:pt x="363258" y="75082"/>
                  </a:lnTo>
                  <a:lnTo>
                    <a:pt x="362724" y="74574"/>
                  </a:lnTo>
                  <a:lnTo>
                    <a:pt x="362864" y="73431"/>
                  </a:lnTo>
                  <a:lnTo>
                    <a:pt x="362889" y="73177"/>
                  </a:lnTo>
                  <a:lnTo>
                    <a:pt x="363004" y="72288"/>
                  </a:lnTo>
                  <a:lnTo>
                    <a:pt x="363105" y="71399"/>
                  </a:lnTo>
                  <a:lnTo>
                    <a:pt x="363143" y="71145"/>
                  </a:lnTo>
                  <a:lnTo>
                    <a:pt x="363258" y="70129"/>
                  </a:lnTo>
                  <a:lnTo>
                    <a:pt x="363372" y="69621"/>
                  </a:lnTo>
                  <a:lnTo>
                    <a:pt x="363816" y="68859"/>
                  </a:lnTo>
                  <a:lnTo>
                    <a:pt x="363982" y="68732"/>
                  </a:lnTo>
                  <a:lnTo>
                    <a:pt x="363918" y="69545"/>
                  </a:lnTo>
                  <a:lnTo>
                    <a:pt x="364502" y="68732"/>
                  </a:lnTo>
                  <a:lnTo>
                    <a:pt x="364502" y="68605"/>
                  </a:lnTo>
                  <a:lnTo>
                    <a:pt x="364464" y="67335"/>
                  </a:lnTo>
                  <a:lnTo>
                    <a:pt x="364210" y="68605"/>
                  </a:lnTo>
                  <a:lnTo>
                    <a:pt x="364210" y="68478"/>
                  </a:lnTo>
                  <a:lnTo>
                    <a:pt x="364172" y="67970"/>
                  </a:lnTo>
                  <a:lnTo>
                    <a:pt x="364109" y="67208"/>
                  </a:lnTo>
                  <a:lnTo>
                    <a:pt x="363321" y="67208"/>
                  </a:lnTo>
                  <a:lnTo>
                    <a:pt x="363397" y="67589"/>
                  </a:lnTo>
                  <a:lnTo>
                    <a:pt x="363321" y="67335"/>
                  </a:lnTo>
                  <a:lnTo>
                    <a:pt x="363220" y="66827"/>
                  </a:lnTo>
                  <a:lnTo>
                    <a:pt x="363029" y="66065"/>
                  </a:lnTo>
                  <a:lnTo>
                    <a:pt x="362343" y="67716"/>
                  </a:lnTo>
                  <a:lnTo>
                    <a:pt x="361759" y="66319"/>
                  </a:lnTo>
                  <a:lnTo>
                    <a:pt x="361657" y="68478"/>
                  </a:lnTo>
                  <a:lnTo>
                    <a:pt x="360629" y="66840"/>
                  </a:lnTo>
                  <a:lnTo>
                    <a:pt x="360692" y="70764"/>
                  </a:lnTo>
                  <a:lnTo>
                    <a:pt x="359841" y="71145"/>
                  </a:lnTo>
                  <a:lnTo>
                    <a:pt x="359714" y="69621"/>
                  </a:lnTo>
                  <a:lnTo>
                    <a:pt x="359829" y="68859"/>
                  </a:lnTo>
                  <a:lnTo>
                    <a:pt x="360032" y="68351"/>
                  </a:lnTo>
                  <a:lnTo>
                    <a:pt x="360133" y="68097"/>
                  </a:lnTo>
                  <a:lnTo>
                    <a:pt x="360629" y="66840"/>
                  </a:lnTo>
                  <a:lnTo>
                    <a:pt x="360680" y="66700"/>
                  </a:lnTo>
                  <a:lnTo>
                    <a:pt x="359664" y="68097"/>
                  </a:lnTo>
                  <a:lnTo>
                    <a:pt x="359435" y="67081"/>
                  </a:lnTo>
                  <a:lnTo>
                    <a:pt x="359549" y="66319"/>
                  </a:lnTo>
                  <a:lnTo>
                    <a:pt x="359600" y="66192"/>
                  </a:lnTo>
                  <a:lnTo>
                    <a:pt x="360387" y="63906"/>
                  </a:lnTo>
                  <a:lnTo>
                    <a:pt x="359321" y="66192"/>
                  </a:lnTo>
                  <a:lnTo>
                    <a:pt x="359308" y="63652"/>
                  </a:lnTo>
                  <a:lnTo>
                    <a:pt x="359194" y="61950"/>
                  </a:lnTo>
                  <a:lnTo>
                    <a:pt x="359041" y="61493"/>
                  </a:lnTo>
                  <a:lnTo>
                    <a:pt x="359194" y="61239"/>
                  </a:lnTo>
                  <a:lnTo>
                    <a:pt x="358813" y="61112"/>
                  </a:lnTo>
                  <a:lnTo>
                    <a:pt x="358660" y="63652"/>
                  </a:lnTo>
                  <a:lnTo>
                    <a:pt x="358508" y="63144"/>
                  </a:lnTo>
                  <a:lnTo>
                    <a:pt x="358317" y="63144"/>
                  </a:lnTo>
                  <a:lnTo>
                    <a:pt x="358482" y="62128"/>
                  </a:lnTo>
                  <a:lnTo>
                    <a:pt x="358089" y="63398"/>
                  </a:lnTo>
                  <a:lnTo>
                    <a:pt x="357987" y="66319"/>
                  </a:lnTo>
                  <a:lnTo>
                    <a:pt x="357251" y="68351"/>
                  </a:lnTo>
                  <a:lnTo>
                    <a:pt x="357149" y="67335"/>
                  </a:lnTo>
                  <a:lnTo>
                    <a:pt x="356158" y="69621"/>
                  </a:lnTo>
                  <a:lnTo>
                    <a:pt x="356438" y="67208"/>
                  </a:lnTo>
                  <a:lnTo>
                    <a:pt x="356552" y="66319"/>
                  </a:lnTo>
                  <a:lnTo>
                    <a:pt x="357085" y="67233"/>
                  </a:lnTo>
                  <a:lnTo>
                    <a:pt x="357149" y="67081"/>
                  </a:lnTo>
                  <a:lnTo>
                    <a:pt x="357174" y="67335"/>
                  </a:lnTo>
                  <a:lnTo>
                    <a:pt x="357289" y="67589"/>
                  </a:lnTo>
                  <a:lnTo>
                    <a:pt x="357251" y="67081"/>
                  </a:lnTo>
                  <a:lnTo>
                    <a:pt x="357111" y="65176"/>
                  </a:lnTo>
                  <a:lnTo>
                    <a:pt x="356946" y="63017"/>
                  </a:lnTo>
                  <a:lnTo>
                    <a:pt x="357390" y="62814"/>
                  </a:lnTo>
                  <a:lnTo>
                    <a:pt x="357314" y="62636"/>
                  </a:lnTo>
                  <a:lnTo>
                    <a:pt x="357378" y="61874"/>
                  </a:lnTo>
                  <a:lnTo>
                    <a:pt x="357263" y="60096"/>
                  </a:lnTo>
                  <a:lnTo>
                    <a:pt x="357047" y="58572"/>
                  </a:lnTo>
                  <a:lnTo>
                    <a:pt x="356514" y="65176"/>
                  </a:lnTo>
                  <a:lnTo>
                    <a:pt x="355625" y="65049"/>
                  </a:lnTo>
                  <a:lnTo>
                    <a:pt x="355968" y="63398"/>
                  </a:lnTo>
                  <a:lnTo>
                    <a:pt x="355993" y="62496"/>
                  </a:lnTo>
                  <a:lnTo>
                    <a:pt x="355498" y="64668"/>
                  </a:lnTo>
                  <a:lnTo>
                    <a:pt x="355396" y="65049"/>
                  </a:lnTo>
                  <a:lnTo>
                    <a:pt x="354888" y="66319"/>
                  </a:lnTo>
                  <a:lnTo>
                    <a:pt x="354533" y="64795"/>
                  </a:lnTo>
                  <a:lnTo>
                    <a:pt x="354088" y="67208"/>
                  </a:lnTo>
                  <a:lnTo>
                    <a:pt x="353809" y="67081"/>
                  </a:lnTo>
                  <a:lnTo>
                    <a:pt x="353910" y="67335"/>
                  </a:lnTo>
                  <a:lnTo>
                    <a:pt x="353999" y="67970"/>
                  </a:lnTo>
                  <a:lnTo>
                    <a:pt x="353656" y="69621"/>
                  </a:lnTo>
                  <a:lnTo>
                    <a:pt x="353580" y="77749"/>
                  </a:lnTo>
                  <a:lnTo>
                    <a:pt x="353339" y="79146"/>
                  </a:lnTo>
                  <a:lnTo>
                    <a:pt x="353580" y="77749"/>
                  </a:lnTo>
                  <a:lnTo>
                    <a:pt x="353580" y="69507"/>
                  </a:lnTo>
                  <a:lnTo>
                    <a:pt x="353402" y="69240"/>
                  </a:lnTo>
                  <a:lnTo>
                    <a:pt x="352933" y="69723"/>
                  </a:lnTo>
                  <a:lnTo>
                    <a:pt x="352437" y="71399"/>
                  </a:lnTo>
                  <a:lnTo>
                    <a:pt x="352513" y="70256"/>
                  </a:lnTo>
                  <a:lnTo>
                    <a:pt x="352729" y="66827"/>
                  </a:lnTo>
                  <a:lnTo>
                    <a:pt x="352869" y="64668"/>
                  </a:lnTo>
                  <a:lnTo>
                    <a:pt x="351917" y="66827"/>
                  </a:lnTo>
                  <a:lnTo>
                    <a:pt x="351878" y="66319"/>
                  </a:lnTo>
                  <a:lnTo>
                    <a:pt x="351980" y="64795"/>
                  </a:lnTo>
                  <a:lnTo>
                    <a:pt x="352132" y="64287"/>
                  </a:lnTo>
                  <a:lnTo>
                    <a:pt x="352348" y="63525"/>
                  </a:lnTo>
                  <a:lnTo>
                    <a:pt x="352285" y="62382"/>
                  </a:lnTo>
                  <a:lnTo>
                    <a:pt x="351358" y="64350"/>
                  </a:lnTo>
                  <a:lnTo>
                    <a:pt x="351205" y="64858"/>
                  </a:lnTo>
                  <a:lnTo>
                    <a:pt x="351205" y="66954"/>
                  </a:lnTo>
                  <a:lnTo>
                    <a:pt x="350799" y="68097"/>
                  </a:lnTo>
                  <a:lnTo>
                    <a:pt x="350685" y="68605"/>
                  </a:lnTo>
                  <a:lnTo>
                    <a:pt x="350558" y="70256"/>
                  </a:lnTo>
                  <a:lnTo>
                    <a:pt x="350570" y="68732"/>
                  </a:lnTo>
                  <a:lnTo>
                    <a:pt x="350608" y="67843"/>
                  </a:lnTo>
                  <a:lnTo>
                    <a:pt x="350621" y="67449"/>
                  </a:lnTo>
                  <a:lnTo>
                    <a:pt x="350558" y="67589"/>
                  </a:lnTo>
                  <a:lnTo>
                    <a:pt x="350634" y="66446"/>
                  </a:lnTo>
                  <a:lnTo>
                    <a:pt x="350621" y="67449"/>
                  </a:lnTo>
                  <a:lnTo>
                    <a:pt x="351053" y="66446"/>
                  </a:lnTo>
                  <a:lnTo>
                    <a:pt x="351104" y="66319"/>
                  </a:lnTo>
                  <a:lnTo>
                    <a:pt x="351205" y="66954"/>
                  </a:lnTo>
                  <a:lnTo>
                    <a:pt x="351205" y="64858"/>
                  </a:lnTo>
                  <a:lnTo>
                    <a:pt x="350075" y="67843"/>
                  </a:lnTo>
                  <a:lnTo>
                    <a:pt x="350291" y="67843"/>
                  </a:lnTo>
                  <a:lnTo>
                    <a:pt x="349237" y="72288"/>
                  </a:lnTo>
                  <a:lnTo>
                    <a:pt x="349224" y="72161"/>
                  </a:lnTo>
                  <a:lnTo>
                    <a:pt x="349135" y="71018"/>
                  </a:lnTo>
                  <a:lnTo>
                    <a:pt x="349097" y="70510"/>
                  </a:lnTo>
                  <a:lnTo>
                    <a:pt x="349084" y="70383"/>
                  </a:lnTo>
                  <a:lnTo>
                    <a:pt x="349059" y="69494"/>
                  </a:lnTo>
                  <a:lnTo>
                    <a:pt x="349250" y="68224"/>
                  </a:lnTo>
                  <a:lnTo>
                    <a:pt x="349542" y="66446"/>
                  </a:lnTo>
                  <a:lnTo>
                    <a:pt x="349910" y="64160"/>
                  </a:lnTo>
                  <a:lnTo>
                    <a:pt x="349783" y="62128"/>
                  </a:lnTo>
                  <a:lnTo>
                    <a:pt x="349554" y="60731"/>
                  </a:lnTo>
                  <a:lnTo>
                    <a:pt x="347967" y="66446"/>
                  </a:lnTo>
                  <a:lnTo>
                    <a:pt x="347065" y="64668"/>
                  </a:lnTo>
                  <a:lnTo>
                    <a:pt x="347205" y="66065"/>
                  </a:lnTo>
                  <a:lnTo>
                    <a:pt x="346735" y="68224"/>
                  </a:lnTo>
                  <a:lnTo>
                    <a:pt x="346595" y="66954"/>
                  </a:lnTo>
                  <a:lnTo>
                    <a:pt x="346506" y="66065"/>
                  </a:lnTo>
                  <a:lnTo>
                    <a:pt x="345986" y="66954"/>
                  </a:lnTo>
                  <a:lnTo>
                    <a:pt x="346024" y="66700"/>
                  </a:lnTo>
                  <a:lnTo>
                    <a:pt x="346252" y="65430"/>
                  </a:lnTo>
                  <a:lnTo>
                    <a:pt x="346265" y="64414"/>
                  </a:lnTo>
                  <a:lnTo>
                    <a:pt x="346265" y="62890"/>
                  </a:lnTo>
                  <a:lnTo>
                    <a:pt x="346049" y="64414"/>
                  </a:lnTo>
                  <a:lnTo>
                    <a:pt x="345465" y="62636"/>
                  </a:lnTo>
                  <a:lnTo>
                    <a:pt x="344716" y="66700"/>
                  </a:lnTo>
                  <a:lnTo>
                    <a:pt x="344627" y="63906"/>
                  </a:lnTo>
                  <a:lnTo>
                    <a:pt x="343890" y="62636"/>
                  </a:lnTo>
                  <a:lnTo>
                    <a:pt x="342671" y="69494"/>
                  </a:lnTo>
                  <a:lnTo>
                    <a:pt x="342011" y="68732"/>
                  </a:lnTo>
                  <a:lnTo>
                    <a:pt x="342049" y="68097"/>
                  </a:lnTo>
                  <a:lnTo>
                    <a:pt x="342328" y="67081"/>
                  </a:lnTo>
                  <a:lnTo>
                    <a:pt x="342442" y="66700"/>
                  </a:lnTo>
                  <a:lnTo>
                    <a:pt x="342557" y="64554"/>
                  </a:lnTo>
                  <a:lnTo>
                    <a:pt x="342646" y="64414"/>
                  </a:lnTo>
                  <a:lnTo>
                    <a:pt x="343179" y="63525"/>
                  </a:lnTo>
                  <a:lnTo>
                    <a:pt x="342887" y="63398"/>
                  </a:lnTo>
                  <a:lnTo>
                    <a:pt x="342671" y="63017"/>
                  </a:lnTo>
                  <a:lnTo>
                    <a:pt x="342455" y="64414"/>
                  </a:lnTo>
                  <a:lnTo>
                    <a:pt x="342493" y="63144"/>
                  </a:lnTo>
                  <a:lnTo>
                    <a:pt x="341198" y="67081"/>
                  </a:lnTo>
                  <a:lnTo>
                    <a:pt x="341236" y="65049"/>
                  </a:lnTo>
                  <a:lnTo>
                    <a:pt x="340944" y="66065"/>
                  </a:lnTo>
                  <a:lnTo>
                    <a:pt x="340588" y="68097"/>
                  </a:lnTo>
                  <a:lnTo>
                    <a:pt x="340283" y="67843"/>
                  </a:lnTo>
                  <a:lnTo>
                    <a:pt x="339712" y="68097"/>
                  </a:lnTo>
                  <a:lnTo>
                    <a:pt x="339648" y="70383"/>
                  </a:lnTo>
                  <a:lnTo>
                    <a:pt x="339750" y="63906"/>
                  </a:lnTo>
                  <a:lnTo>
                    <a:pt x="337032" y="70510"/>
                  </a:lnTo>
                  <a:lnTo>
                    <a:pt x="337096" y="66065"/>
                  </a:lnTo>
                  <a:lnTo>
                    <a:pt x="337121" y="64922"/>
                  </a:lnTo>
                  <a:lnTo>
                    <a:pt x="336321" y="65455"/>
                  </a:lnTo>
                  <a:lnTo>
                    <a:pt x="335483" y="65938"/>
                  </a:lnTo>
                  <a:lnTo>
                    <a:pt x="334873" y="66065"/>
                  </a:lnTo>
                  <a:lnTo>
                    <a:pt x="335064" y="65112"/>
                  </a:lnTo>
                  <a:lnTo>
                    <a:pt x="334619" y="63144"/>
                  </a:lnTo>
                  <a:lnTo>
                    <a:pt x="333679" y="71018"/>
                  </a:lnTo>
                  <a:lnTo>
                    <a:pt x="333590" y="70637"/>
                  </a:lnTo>
                  <a:lnTo>
                    <a:pt x="333463" y="70129"/>
                  </a:lnTo>
                  <a:lnTo>
                    <a:pt x="333425" y="70002"/>
                  </a:lnTo>
                  <a:lnTo>
                    <a:pt x="333133" y="68859"/>
                  </a:lnTo>
                  <a:lnTo>
                    <a:pt x="333146" y="66446"/>
                  </a:lnTo>
                  <a:lnTo>
                    <a:pt x="333171" y="65303"/>
                  </a:lnTo>
                  <a:lnTo>
                    <a:pt x="333883" y="67081"/>
                  </a:lnTo>
                  <a:lnTo>
                    <a:pt x="333844" y="65303"/>
                  </a:lnTo>
                  <a:lnTo>
                    <a:pt x="334733" y="58953"/>
                  </a:lnTo>
                  <a:lnTo>
                    <a:pt x="332536" y="66446"/>
                  </a:lnTo>
                  <a:lnTo>
                    <a:pt x="332536" y="64414"/>
                  </a:lnTo>
                  <a:lnTo>
                    <a:pt x="332625" y="62382"/>
                  </a:lnTo>
                  <a:lnTo>
                    <a:pt x="332765" y="62128"/>
                  </a:lnTo>
                  <a:lnTo>
                    <a:pt x="332651" y="59715"/>
                  </a:lnTo>
                  <a:lnTo>
                    <a:pt x="331203" y="64414"/>
                  </a:lnTo>
                  <a:lnTo>
                    <a:pt x="330568" y="63830"/>
                  </a:lnTo>
                  <a:lnTo>
                    <a:pt x="330682" y="62763"/>
                  </a:lnTo>
                  <a:lnTo>
                    <a:pt x="329603" y="66192"/>
                  </a:lnTo>
                  <a:lnTo>
                    <a:pt x="328358" y="67132"/>
                  </a:lnTo>
                  <a:lnTo>
                    <a:pt x="327837" y="67652"/>
                  </a:lnTo>
                  <a:lnTo>
                    <a:pt x="327774" y="68224"/>
                  </a:lnTo>
                  <a:lnTo>
                    <a:pt x="326986" y="68859"/>
                  </a:lnTo>
                  <a:lnTo>
                    <a:pt x="326872" y="66700"/>
                  </a:lnTo>
                  <a:lnTo>
                    <a:pt x="326758" y="66192"/>
                  </a:lnTo>
                  <a:lnTo>
                    <a:pt x="326834" y="65303"/>
                  </a:lnTo>
                  <a:lnTo>
                    <a:pt x="327139" y="63144"/>
                  </a:lnTo>
                  <a:lnTo>
                    <a:pt x="327787" y="63144"/>
                  </a:lnTo>
                  <a:lnTo>
                    <a:pt x="328053" y="59461"/>
                  </a:lnTo>
                  <a:lnTo>
                    <a:pt x="326948" y="63144"/>
                  </a:lnTo>
                  <a:lnTo>
                    <a:pt x="326834" y="62763"/>
                  </a:lnTo>
                  <a:lnTo>
                    <a:pt x="326961" y="61239"/>
                  </a:lnTo>
                  <a:lnTo>
                    <a:pt x="327037" y="60858"/>
                  </a:lnTo>
                  <a:lnTo>
                    <a:pt x="325996" y="61239"/>
                  </a:lnTo>
                  <a:lnTo>
                    <a:pt x="325310" y="65303"/>
                  </a:lnTo>
                  <a:lnTo>
                    <a:pt x="324332" y="64795"/>
                  </a:lnTo>
                  <a:lnTo>
                    <a:pt x="324205" y="66192"/>
                  </a:lnTo>
                  <a:lnTo>
                    <a:pt x="323024" y="70002"/>
                  </a:lnTo>
                  <a:lnTo>
                    <a:pt x="323062" y="69748"/>
                  </a:lnTo>
                  <a:lnTo>
                    <a:pt x="323507" y="67208"/>
                  </a:lnTo>
                  <a:lnTo>
                    <a:pt x="323583" y="66827"/>
                  </a:lnTo>
                  <a:lnTo>
                    <a:pt x="323621" y="66573"/>
                  </a:lnTo>
                  <a:lnTo>
                    <a:pt x="324129" y="63652"/>
                  </a:lnTo>
                  <a:lnTo>
                    <a:pt x="323088" y="66573"/>
                  </a:lnTo>
                  <a:lnTo>
                    <a:pt x="323583" y="62509"/>
                  </a:lnTo>
                  <a:lnTo>
                    <a:pt x="321640" y="66192"/>
                  </a:lnTo>
                  <a:lnTo>
                    <a:pt x="320840" y="66827"/>
                  </a:lnTo>
                  <a:lnTo>
                    <a:pt x="321259" y="65455"/>
                  </a:lnTo>
                  <a:lnTo>
                    <a:pt x="320484" y="66827"/>
                  </a:lnTo>
                  <a:lnTo>
                    <a:pt x="319773" y="66573"/>
                  </a:lnTo>
                  <a:lnTo>
                    <a:pt x="319874" y="65938"/>
                  </a:lnTo>
                  <a:lnTo>
                    <a:pt x="319938" y="65557"/>
                  </a:lnTo>
                  <a:lnTo>
                    <a:pt x="320154" y="64414"/>
                  </a:lnTo>
                  <a:lnTo>
                    <a:pt x="320167" y="64287"/>
                  </a:lnTo>
                  <a:lnTo>
                    <a:pt x="321195" y="58699"/>
                  </a:lnTo>
                  <a:lnTo>
                    <a:pt x="318173" y="64287"/>
                  </a:lnTo>
                  <a:lnTo>
                    <a:pt x="318236" y="63525"/>
                  </a:lnTo>
                  <a:lnTo>
                    <a:pt x="318249" y="63398"/>
                  </a:lnTo>
                  <a:lnTo>
                    <a:pt x="318287" y="62890"/>
                  </a:lnTo>
                  <a:lnTo>
                    <a:pt x="318452" y="60731"/>
                  </a:lnTo>
                  <a:lnTo>
                    <a:pt x="318655" y="58064"/>
                  </a:lnTo>
                  <a:lnTo>
                    <a:pt x="316877" y="60731"/>
                  </a:lnTo>
                  <a:lnTo>
                    <a:pt x="316293" y="56413"/>
                  </a:lnTo>
                  <a:lnTo>
                    <a:pt x="314706" y="56540"/>
                  </a:lnTo>
                  <a:lnTo>
                    <a:pt x="314223" y="62890"/>
                  </a:lnTo>
                  <a:lnTo>
                    <a:pt x="314236" y="56667"/>
                  </a:lnTo>
                  <a:lnTo>
                    <a:pt x="314083" y="57658"/>
                  </a:lnTo>
                  <a:lnTo>
                    <a:pt x="313880" y="56540"/>
                  </a:lnTo>
                  <a:lnTo>
                    <a:pt x="313918" y="58724"/>
                  </a:lnTo>
                  <a:lnTo>
                    <a:pt x="313842" y="59245"/>
                  </a:lnTo>
                  <a:lnTo>
                    <a:pt x="313270" y="63017"/>
                  </a:lnTo>
                  <a:lnTo>
                    <a:pt x="312851" y="63398"/>
                  </a:lnTo>
                  <a:lnTo>
                    <a:pt x="312762" y="63017"/>
                  </a:lnTo>
                  <a:lnTo>
                    <a:pt x="312508" y="60477"/>
                  </a:lnTo>
                  <a:lnTo>
                    <a:pt x="312470" y="60096"/>
                  </a:lnTo>
                  <a:lnTo>
                    <a:pt x="312394" y="57048"/>
                  </a:lnTo>
                  <a:lnTo>
                    <a:pt x="312902" y="57556"/>
                  </a:lnTo>
                  <a:lnTo>
                    <a:pt x="312978" y="57048"/>
                  </a:lnTo>
                  <a:lnTo>
                    <a:pt x="313118" y="56159"/>
                  </a:lnTo>
                  <a:lnTo>
                    <a:pt x="312432" y="55524"/>
                  </a:lnTo>
                  <a:lnTo>
                    <a:pt x="312661" y="54889"/>
                  </a:lnTo>
                  <a:lnTo>
                    <a:pt x="313143" y="53619"/>
                  </a:lnTo>
                  <a:lnTo>
                    <a:pt x="313004" y="51587"/>
                  </a:lnTo>
                  <a:lnTo>
                    <a:pt x="312801" y="53365"/>
                  </a:lnTo>
                  <a:lnTo>
                    <a:pt x="312674" y="54000"/>
                  </a:lnTo>
                  <a:lnTo>
                    <a:pt x="312191" y="54889"/>
                  </a:lnTo>
                  <a:lnTo>
                    <a:pt x="311899" y="53873"/>
                  </a:lnTo>
                  <a:lnTo>
                    <a:pt x="311975" y="57048"/>
                  </a:lnTo>
                  <a:lnTo>
                    <a:pt x="310400" y="60096"/>
                  </a:lnTo>
                  <a:lnTo>
                    <a:pt x="310540" y="59334"/>
                  </a:lnTo>
                  <a:lnTo>
                    <a:pt x="310908" y="57302"/>
                  </a:lnTo>
                  <a:lnTo>
                    <a:pt x="311404" y="54635"/>
                  </a:lnTo>
                  <a:lnTo>
                    <a:pt x="312000" y="51460"/>
                  </a:lnTo>
                  <a:lnTo>
                    <a:pt x="310349" y="54635"/>
                  </a:lnTo>
                  <a:lnTo>
                    <a:pt x="310667" y="53746"/>
                  </a:lnTo>
                  <a:lnTo>
                    <a:pt x="311023" y="52730"/>
                  </a:lnTo>
                  <a:lnTo>
                    <a:pt x="310286" y="53746"/>
                  </a:lnTo>
                  <a:lnTo>
                    <a:pt x="308991" y="52349"/>
                  </a:lnTo>
                  <a:lnTo>
                    <a:pt x="307594" y="57302"/>
                  </a:lnTo>
                  <a:lnTo>
                    <a:pt x="307771" y="54762"/>
                  </a:lnTo>
                  <a:lnTo>
                    <a:pt x="308089" y="54381"/>
                  </a:lnTo>
                  <a:lnTo>
                    <a:pt x="306882" y="53365"/>
                  </a:lnTo>
                  <a:lnTo>
                    <a:pt x="304215" y="59334"/>
                  </a:lnTo>
                  <a:lnTo>
                    <a:pt x="304139" y="58826"/>
                  </a:lnTo>
                  <a:lnTo>
                    <a:pt x="303911" y="57302"/>
                  </a:lnTo>
                  <a:lnTo>
                    <a:pt x="303796" y="56540"/>
                  </a:lnTo>
                  <a:lnTo>
                    <a:pt x="303898" y="55270"/>
                  </a:lnTo>
                  <a:lnTo>
                    <a:pt x="304076" y="54508"/>
                  </a:lnTo>
                  <a:lnTo>
                    <a:pt x="303758" y="54889"/>
                  </a:lnTo>
                  <a:lnTo>
                    <a:pt x="303161" y="57302"/>
                  </a:lnTo>
                  <a:lnTo>
                    <a:pt x="303136" y="56667"/>
                  </a:lnTo>
                  <a:lnTo>
                    <a:pt x="303263" y="54889"/>
                  </a:lnTo>
                  <a:lnTo>
                    <a:pt x="303364" y="54508"/>
                  </a:lnTo>
                  <a:lnTo>
                    <a:pt x="303364" y="54000"/>
                  </a:lnTo>
                  <a:lnTo>
                    <a:pt x="302247" y="56667"/>
                  </a:lnTo>
                  <a:lnTo>
                    <a:pt x="302133" y="56032"/>
                  </a:lnTo>
                  <a:lnTo>
                    <a:pt x="302247" y="55143"/>
                  </a:lnTo>
                  <a:lnTo>
                    <a:pt x="302615" y="54127"/>
                  </a:lnTo>
                  <a:lnTo>
                    <a:pt x="302501" y="53619"/>
                  </a:lnTo>
                  <a:lnTo>
                    <a:pt x="301688" y="51714"/>
                  </a:lnTo>
                  <a:lnTo>
                    <a:pt x="299935" y="57937"/>
                  </a:lnTo>
                  <a:lnTo>
                    <a:pt x="298665" y="58826"/>
                  </a:lnTo>
                  <a:lnTo>
                    <a:pt x="298907" y="57429"/>
                  </a:lnTo>
                  <a:lnTo>
                    <a:pt x="299148" y="56032"/>
                  </a:lnTo>
                  <a:lnTo>
                    <a:pt x="299364" y="54762"/>
                  </a:lnTo>
                  <a:lnTo>
                    <a:pt x="299275" y="53873"/>
                  </a:lnTo>
                  <a:lnTo>
                    <a:pt x="298361" y="51841"/>
                  </a:lnTo>
                  <a:lnTo>
                    <a:pt x="298424" y="51079"/>
                  </a:lnTo>
                  <a:lnTo>
                    <a:pt x="297014" y="50317"/>
                  </a:lnTo>
                  <a:lnTo>
                    <a:pt x="295211" y="54508"/>
                  </a:lnTo>
                  <a:lnTo>
                    <a:pt x="293509" y="56032"/>
                  </a:lnTo>
                  <a:lnTo>
                    <a:pt x="293497" y="54381"/>
                  </a:lnTo>
                  <a:lnTo>
                    <a:pt x="293497" y="53492"/>
                  </a:lnTo>
                  <a:lnTo>
                    <a:pt x="293497" y="50952"/>
                  </a:lnTo>
                  <a:lnTo>
                    <a:pt x="290931" y="53492"/>
                  </a:lnTo>
                  <a:lnTo>
                    <a:pt x="290004" y="50444"/>
                  </a:lnTo>
                  <a:lnTo>
                    <a:pt x="290068" y="51396"/>
                  </a:lnTo>
                  <a:lnTo>
                    <a:pt x="289356" y="54000"/>
                  </a:lnTo>
                  <a:lnTo>
                    <a:pt x="289026" y="54381"/>
                  </a:lnTo>
                  <a:lnTo>
                    <a:pt x="288861" y="53492"/>
                  </a:lnTo>
                  <a:lnTo>
                    <a:pt x="287566" y="57429"/>
                  </a:lnTo>
                  <a:lnTo>
                    <a:pt x="287667" y="56921"/>
                  </a:lnTo>
                  <a:lnTo>
                    <a:pt x="287693" y="56794"/>
                  </a:lnTo>
                  <a:lnTo>
                    <a:pt x="287756" y="56413"/>
                  </a:lnTo>
                  <a:lnTo>
                    <a:pt x="287896" y="55651"/>
                  </a:lnTo>
                  <a:lnTo>
                    <a:pt x="287947" y="55397"/>
                  </a:lnTo>
                  <a:lnTo>
                    <a:pt x="288353" y="53238"/>
                  </a:lnTo>
                  <a:lnTo>
                    <a:pt x="288455" y="53365"/>
                  </a:lnTo>
                  <a:lnTo>
                    <a:pt x="288467" y="53238"/>
                  </a:lnTo>
                  <a:lnTo>
                    <a:pt x="288823" y="50190"/>
                  </a:lnTo>
                  <a:lnTo>
                    <a:pt x="288925" y="49301"/>
                  </a:lnTo>
                  <a:lnTo>
                    <a:pt x="288061" y="50190"/>
                  </a:lnTo>
                  <a:lnTo>
                    <a:pt x="287553" y="50063"/>
                  </a:lnTo>
                  <a:lnTo>
                    <a:pt x="286512" y="55397"/>
                  </a:lnTo>
                  <a:lnTo>
                    <a:pt x="286080" y="53238"/>
                  </a:lnTo>
                  <a:lnTo>
                    <a:pt x="285889" y="52222"/>
                  </a:lnTo>
                  <a:lnTo>
                    <a:pt x="284518" y="52603"/>
                  </a:lnTo>
                  <a:lnTo>
                    <a:pt x="283248" y="53238"/>
                  </a:lnTo>
                  <a:lnTo>
                    <a:pt x="283235" y="53111"/>
                  </a:lnTo>
                  <a:lnTo>
                    <a:pt x="282892" y="50571"/>
                  </a:lnTo>
                  <a:lnTo>
                    <a:pt x="282321" y="51841"/>
                  </a:lnTo>
                  <a:lnTo>
                    <a:pt x="281914" y="51841"/>
                  </a:lnTo>
                  <a:lnTo>
                    <a:pt x="281343" y="53111"/>
                  </a:lnTo>
                  <a:lnTo>
                    <a:pt x="281813" y="50571"/>
                  </a:lnTo>
                  <a:lnTo>
                    <a:pt x="281774" y="50063"/>
                  </a:lnTo>
                  <a:lnTo>
                    <a:pt x="281127" y="49301"/>
                  </a:lnTo>
                  <a:lnTo>
                    <a:pt x="280695" y="48793"/>
                  </a:lnTo>
                  <a:lnTo>
                    <a:pt x="279438" y="49301"/>
                  </a:lnTo>
                  <a:lnTo>
                    <a:pt x="280035" y="47269"/>
                  </a:lnTo>
                  <a:lnTo>
                    <a:pt x="279438" y="47015"/>
                  </a:lnTo>
                  <a:lnTo>
                    <a:pt x="277736" y="55524"/>
                  </a:lnTo>
                  <a:lnTo>
                    <a:pt x="277114" y="55651"/>
                  </a:lnTo>
                  <a:lnTo>
                    <a:pt x="277164" y="55270"/>
                  </a:lnTo>
                  <a:lnTo>
                    <a:pt x="277533" y="52603"/>
                  </a:lnTo>
                  <a:lnTo>
                    <a:pt x="277660" y="51587"/>
                  </a:lnTo>
                  <a:lnTo>
                    <a:pt x="277710" y="51206"/>
                  </a:lnTo>
                  <a:lnTo>
                    <a:pt x="276580" y="51206"/>
                  </a:lnTo>
                  <a:lnTo>
                    <a:pt x="276555" y="50952"/>
                  </a:lnTo>
                  <a:lnTo>
                    <a:pt x="276136" y="47142"/>
                  </a:lnTo>
                  <a:lnTo>
                    <a:pt x="274332" y="50952"/>
                  </a:lnTo>
                  <a:lnTo>
                    <a:pt x="274726" y="49047"/>
                  </a:lnTo>
                  <a:lnTo>
                    <a:pt x="274929" y="48920"/>
                  </a:lnTo>
                  <a:lnTo>
                    <a:pt x="274421" y="48666"/>
                  </a:lnTo>
                  <a:lnTo>
                    <a:pt x="274091" y="47650"/>
                  </a:lnTo>
                  <a:lnTo>
                    <a:pt x="273431" y="45618"/>
                  </a:lnTo>
                  <a:lnTo>
                    <a:pt x="273088" y="47917"/>
                  </a:lnTo>
                  <a:lnTo>
                    <a:pt x="271386" y="51206"/>
                  </a:lnTo>
                  <a:lnTo>
                    <a:pt x="270548" y="52603"/>
                  </a:lnTo>
                  <a:lnTo>
                    <a:pt x="271145" y="49809"/>
                  </a:lnTo>
                  <a:lnTo>
                    <a:pt x="270027" y="53238"/>
                  </a:lnTo>
                  <a:lnTo>
                    <a:pt x="269786" y="54381"/>
                  </a:lnTo>
                  <a:lnTo>
                    <a:pt x="268884" y="55270"/>
                  </a:lnTo>
                  <a:lnTo>
                    <a:pt x="269011" y="53746"/>
                  </a:lnTo>
                  <a:lnTo>
                    <a:pt x="268960" y="52095"/>
                  </a:lnTo>
                  <a:lnTo>
                    <a:pt x="268325" y="56413"/>
                  </a:lnTo>
                  <a:lnTo>
                    <a:pt x="267982" y="55016"/>
                  </a:lnTo>
                  <a:lnTo>
                    <a:pt x="268084" y="54254"/>
                  </a:lnTo>
                  <a:lnTo>
                    <a:pt x="268503" y="52984"/>
                  </a:lnTo>
                  <a:lnTo>
                    <a:pt x="267957" y="52603"/>
                  </a:lnTo>
                  <a:lnTo>
                    <a:pt x="267792" y="53746"/>
                  </a:lnTo>
                  <a:lnTo>
                    <a:pt x="267169" y="55524"/>
                  </a:lnTo>
                  <a:lnTo>
                    <a:pt x="266547" y="56794"/>
                  </a:lnTo>
                  <a:lnTo>
                    <a:pt x="266446" y="56286"/>
                  </a:lnTo>
                  <a:lnTo>
                    <a:pt x="266344" y="55778"/>
                  </a:lnTo>
                  <a:lnTo>
                    <a:pt x="266230" y="55143"/>
                  </a:lnTo>
                  <a:lnTo>
                    <a:pt x="266344" y="53492"/>
                  </a:lnTo>
                  <a:lnTo>
                    <a:pt x="266547" y="52222"/>
                  </a:lnTo>
                  <a:lnTo>
                    <a:pt x="266204" y="53619"/>
                  </a:lnTo>
                  <a:lnTo>
                    <a:pt x="265480" y="55778"/>
                  </a:lnTo>
                  <a:lnTo>
                    <a:pt x="265366" y="55397"/>
                  </a:lnTo>
                  <a:lnTo>
                    <a:pt x="265455" y="53873"/>
                  </a:lnTo>
                  <a:lnTo>
                    <a:pt x="265658" y="53365"/>
                  </a:lnTo>
                  <a:lnTo>
                    <a:pt x="265569" y="52476"/>
                  </a:lnTo>
                  <a:lnTo>
                    <a:pt x="265493" y="52222"/>
                  </a:lnTo>
                  <a:lnTo>
                    <a:pt x="265188" y="51219"/>
                  </a:lnTo>
                  <a:lnTo>
                    <a:pt x="265150" y="51396"/>
                  </a:lnTo>
                  <a:lnTo>
                    <a:pt x="265137" y="51104"/>
                  </a:lnTo>
                  <a:lnTo>
                    <a:pt x="265480" y="49555"/>
                  </a:lnTo>
                  <a:lnTo>
                    <a:pt x="264947" y="49047"/>
                  </a:lnTo>
                  <a:lnTo>
                    <a:pt x="266103" y="45491"/>
                  </a:lnTo>
                  <a:lnTo>
                    <a:pt x="264947" y="48158"/>
                  </a:lnTo>
                  <a:lnTo>
                    <a:pt x="264883" y="48323"/>
                  </a:lnTo>
                  <a:lnTo>
                    <a:pt x="264883" y="52006"/>
                  </a:lnTo>
                  <a:lnTo>
                    <a:pt x="263702" y="56286"/>
                  </a:lnTo>
                  <a:lnTo>
                    <a:pt x="263588" y="54000"/>
                  </a:lnTo>
                  <a:lnTo>
                    <a:pt x="263753" y="51587"/>
                  </a:lnTo>
                  <a:lnTo>
                    <a:pt x="264515" y="51841"/>
                  </a:lnTo>
                  <a:lnTo>
                    <a:pt x="264883" y="52006"/>
                  </a:lnTo>
                  <a:lnTo>
                    <a:pt x="264883" y="48323"/>
                  </a:lnTo>
                  <a:lnTo>
                    <a:pt x="263613" y="51587"/>
                  </a:lnTo>
                  <a:lnTo>
                    <a:pt x="263512" y="51206"/>
                  </a:lnTo>
                  <a:lnTo>
                    <a:pt x="263334" y="50571"/>
                  </a:lnTo>
                  <a:lnTo>
                    <a:pt x="263258" y="49936"/>
                  </a:lnTo>
                  <a:lnTo>
                    <a:pt x="263321" y="49301"/>
                  </a:lnTo>
                  <a:lnTo>
                    <a:pt x="263334" y="48666"/>
                  </a:lnTo>
                  <a:lnTo>
                    <a:pt x="262978" y="49301"/>
                  </a:lnTo>
                  <a:lnTo>
                    <a:pt x="262940" y="49174"/>
                  </a:lnTo>
                  <a:lnTo>
                    <a:pt x="262788" y="48539"/>
                  </a:lnTo>
                  <a:lnTo>
                    <a:pt x="262610" y="48539"/>
                  </a:lnTo>
                  <a:lnTo>
                    <a:pt x="262801" y="47269"/>
                  </a:lnTo>
                  <a:lnTo>
                    <a:pt x="262826" y="47142"/>
                  </a:lnTo>
                  <a:lnTo>
                    <a:pt x="262953" y="46253"/>
                  </a:lnTo>
                  <a:lnTo>
                    <a:pt x="262648" y="46583"/>
                  </a:lnTo>
                  <a:lnTo>
                    <a:pt x="262648" y="47269"/>
                  </a:lnTo>
                  <a:lnTo>
                    <a:pt x="262534" y="48539"/>
                  </a:lnTo>
                  <a:lnTo>
                    <a:pt x="262293" y="48539"/>
                  </a:lnTo>
                  <a:lnTo>
                    <a:pt x="262102" y="48780"/>
                  </a:lnTo>
                  <a:lnTo>
                    <a:pt x="262369" y="47650"/>
                  </a:lnTo>
                  <a:lnTo>
                    <a:pt x="262648" y="47269"/>
                  </a:lnTo>
                  <a:lnTo>
                    <a:pt x="262648" y="46583"/>
                  </a:lnTo>
                  <a:lnTo>
                    <a:pt x="262128" y="47142"/>
                  </a:lnTo>
                  <a:lnTo>
                    <a:pt x="261835" y="47015"/>
                  </a:lnTo>
                  <a:lnTo>
                    <a:pt x="261327" y="49936"/>
                  </a:lnTo>
                  <a:lnTo>
                    <a:pt x="261010" y="49428"/>
                  </a:lnTo>
                  <a:lnTo>
                    <a:pt x="260959" y="51562"/>
                  </a:lnTo>
                  <a:lnTo>
                    <a:pt x="261239" y="51460"/>
                  </a:lnTo>
                  <a:lnTo>
                    <a:pt x="261175" y="52222"/>
                  </a:lnTo>
                  <a:lnTo>
                    <a:pt x="261416" y="51333"/>
                  </a:lnTo>
                  <a:lnTo>
                    <a:pt x="262216" y="51333"/>
                  </a:lnTo>
                  <a:lnTo>
                    <a:pt x="261454" y="53390"/>
                  </a:lnTo>
                  <a:lnTo>
                    <a:pt x="261454" y="68224"/>
                  </a:lnTo>
                  <a:lnTo>
                    <a:pt x="261124" y="67970"/>
                  </a:lnTo>
                  <a:lnTo>
                    <a:pt x="260908" y="67970"/>
                  </a:lnTo>
                  <a:lnTo>
                    <a:pt x="261023" y="67081"/>
                  </a:lnTo>
                  <a:lnTo>
                    <a:pt x="261188" y="66319"/>
                  </a:lnTo>
                  <a:lnTo>
                    <a:pt x="261277" y="65938"/>
                  </a:lnTo>
                  <a:lnTo>
                    <a:pt x="261327" y="67081"/>
                  </a:lnTo>
                  <a:lnTo>
                    <a:pt x="261454" y="68224"/>
                  </a:lnTo>
                  <a:lnTo>
                    <a:pt x="261454" y="53390"/>
                  </a:lnTo>
                  <a:lnTo>
                    <a:pt x="261226" y="54000"/>
                  </a:lnTo>
                  <a:lnTo>
                    <a:pt x="261188" y="52349"/>
                  </a:lnTo>
                  <a:lnTo>
                    <a:pt x="260134" y="56045"/>
                  </a:lnTo>
                  <a:lnTo>
                    <a:pt x="260134" y="67970"/>
                  </a:lnTo>
                  <a:lnTo>
                    <a:pt x="260121" y="68097"/>
                  </a:lnTo>
                  <a:lnTo>
                    <a:pt x="259765" y="68224"/>
                  </a:lnTo>
                  <a:lnTo>
                    <a:pt x="260134" y="67970"/>
                  </a:lnTo>
                  <a:lnTo>
                    <a:pt x="260134" y="56045"/>
                  </a:lnTo>
                  <a:lnTo>
                    <a:pt x="259880" y="56921"/>
                  </a:lnTo>
                  <a:lnTo>
                    <a:pt x="260019" y="55143"/>
                  </a:lnTo>
                  <a:lnTo>
                    <a:pt x="260057" y="54635"/>
                  </a:lnTo>
                  <a:lnTo>
                    <a:pt x="260184" y="52984"/>
                  </a:lnTo>
                  <a:lnTo>
                    <a:pt x="260070" y="52006"/>
                  </a:lnTo>
                  <a:lnTo>
                    <a:pt x="259829" y="50698"/>
                  </a:lnTo>
                  <a:lnTo>
                    <a:pt x="259930" y="49428"/>
                  </a:lnTo>
                  <a:lnTo>
                    <a:pt x="260134" y="47904"/>
                  </a:lnTo>
                  <a:lnTo>
                    <a:pt x="258889" y="49428"/>
                  </a:lnTo>
                  <a:lnTo>
                    <a:pt x="257721" y="48666"/>
                  </a:lnTo>
                  <a:lnTo>
                    <a:pt x="256146" y="53873"/>
                  </a:lnTo>
                  <a:lnTo>
                    <a:pt x="255714" y="54635"/>
                  </a:lnTo>
                  <a:lnTo>
                    <a:pt x="255752" y="54381"/>
                  </a:lnTo>
                  <a:lnTo>
                    <a:pt x="255993" y="52984"/>
                  </a:lnTo>
                  <a:lnTo>
                    <a:pt x="256108" y="52006"/>
                  </a:lnTo>
                  <a:lnTo>
                    <a:pt x="256006" y="51714"/>
                  </a:lnTo>
                  <a:lnTo>
                    <a:pt x="255409" y="50952"/>
                  </a:lnTo>
                  <a:lnTo>
                    <a:pt x="255104" y="50571"/>
                  </a:lnTo>
                  <a:lnTo>
                    <a:pt x="254990" y="51104"/>
                  </a:lnTo>
                  <a:lnTo>
                    <a:pt x="254927" y="51396"/>
                  </a:lnTo>
                  <a:lnTo>
                    <a:pt x="254279" y="54381"/>
                  </a:lnTo>
                  <a:lnTo>
                    <a:pt x="254152" y="53746"/>
                  </a:lnTo>
                  <a:lnTo>
                    <a:pt x="253936" y="52730"/>
                  </a:lnTo>
                  <a:lnTo>
                    <a:pt x="254025" y="52476"/>
                  </a:lnTo>
                  <a:lnTo>
                    <a:pt x="254876" y="51460"/>
                  </a:lnTo>
                  <a:lnTo>
                    <a:pt x="254990" y="51104"/>
                  </a:lnTo>
                  <a:lnTo>
                    <a:pt x="254266" y="51460"/>
                  </a:lnTo>
                  <a:lnTo>
                    <a:pt x="254482" y="50698"/>
                  </a:lnTo>
                  <a:lnTo>
                    <a:pt x="254406" y="50063"/>
                  </a:lnTo>
                  <a:lnTo>
                    <a:pt x="253542" y="48920"/>
                  </a:lnTo>
                  <a:lnTo>
                    <a:pt x="250215" y="53746"/>
                  </a:lnTo>
                  <a:lnTo>
                    <a:pt x="249809" y="52730"/>
                  </a:lnTo>
                  <a:lnTo>
                    <a:pt x="249237" y="51333"/>
                  </a:lnTo>
                  <a:lnTo>
                    <a:pt x="249224" y="52730"/>
                  </a:lnTo>
                  <a:lnTo>
                    <a:pt x="247561" y="48920"/>
                  </a:lnTo>
                  <a:lnTo>
                    <a:pt x="243840" y="55143"/>
                  </a:lnTo>
                  <a:lnTo>
                    <a:pt x="243243" y="52349"/>
                  </a:lnTo>
                  <a:lnTo>
                    <a:pt x="242608" y="49428"/>
                  </a:lnTo>
                  <a:lnTo>
                    <a:pt x="242150" y="48158"/>
                  </a:lnTo>
                  <a:lnTo>
                    <a:pt x="241681" y="50317"/>
                  </a:lnTo>
                  <a:lnTo>
                    <a:pt x="241566" y="50698"/>
                  </a:lnTo>
                  <a:lnTo>
                    <a:pt x="240868" y="52349"/>
                  </a:lnTo>
                  <a:lnTo>
                    <a:pt x="241312" y="49174"/>
                  </a:lnTo>
                  <a:lnTo>
                    <a:pt x="239953" y="52730"/>
                  </a:lnTo>
                  <a:lnTo>
                    <a:pt x="238506" y="55143"/>
                  </a:lnTo>
                  <a:lnTo>
                    <a:pt x="238798" y="52730"/>
                  </a:lnTo>
                  <a:lnTo>
                    <a:pt x="238912" y="51714"/>
                  </a:lnTo>
                  <a:lnTo>
                    <a:pt x="239750" y="44856"/>
                  </a:lnTo>
                  <a:lnTo>
                    <a:pt x="237642" y="49428"/>
                  </a:lnTo>
                  <a:lnTo>
                    <a:pt x="237566" y="49682"/>
                  </a:lnTo>
                  <a:lnTo>
                    <a:pt x="237337" y="51714"/>
                  </a:lnTo>
                  <a:lnTo>
                    <a:pt x="236982" y="51206"/>
                  </a:lnTo>
                  <a:lnTo>
                    <a:pt x="235724" y="52730"/>
                  </a:lnTo>
                  <a:lnTo>
                    <a:pt x="235699" y="52476"/>
                  </a:lnTo>
                  <a:lnTo>
                    <a:pt x="235699" y="52349"/>
                  </a:lnTo>
                  <a:lnTo>
                    <a:pt x="235800" y="50952"/>
                  </a:lnTo>
                  <a:lnTo>
                    <a:pt x="236029" y="49682"/>
                  </a:lnTo>
                  <a:lnTo>
                    <a:pt x="234429" y="52349"/>
                  </a:lnTo>
                  <a:lnTo>
                    <a:pt x="233870" y="51079"/>
                  </a:lnTo>
                  <a:lnTo>
                    <a:pt x="233959" y="50571"/>
                  </a:lnTo>
                  <a:lnTo>
                    <a:pt x="235788" y="45872"/>
                  </a:lnTo>
                  <a:lnTo>
                    <a:pt x="234632" y="45364"/>
                  </a:lnTo>
                  <a:lnTo>
                    <a:pt x="234061" y="45872"/>
                  </a:lnTo>
                  <a:lnTo>
                    <a:pt x="232549" y="49682"/>
                  </a:lnTo>
                  <a:lnTo>
                    <a:pt x="232435" y="50965"/>
                  </a:lnTo>
                  <a:lnTo>
                    <a:pt x="232575" y="51079"/>
                  </a:lnTo>
                  <a:lnTo>
                    <a:pt x="232638" y="52349"/>
                  </a:lnTo>
                  <a:lnTo>
                    <a:pt x="232397" y="53619"/>
                  </a:lnTo>
                  <a:lnTo>
                    <a:pt x="232283" y="53873"/>
                  </a:lnTo>
                  <a:lnTo>
                    <a:pt x="231800" y="54508"/>
                  </a:lnTo>
                  <a:lnTo>
                    <a:pt x="230771" y="59334"/>
                  </a:lnTo>
                  <a:lnTo>
                    <a:pt x="229768" y="63271"/>
                  </a:lnTo>
                  <a:lnTo>
                    <a:pt x="229666" y="65303"/>
                  </a:lnTo>
                  <a:lnTo>
                    <a:pt x="229920" y="67589"/>
                  </a:lnTo>
                  <a:lnTo>
                    <a:pt x="231178" y="64795"/>
                  </a:lnTo>
                  <a:lnTo>
                    <a:pt x="230974" y="67208"/>
                  </a:lnTo>
                  <a:lnTo>
                    <a:pt x="230339" y="67208"/>
                  </a:lnTo>
                  <a:lnTo>
                    <a:pt x="230276" y="69494"/>
                  </a:lnTo>
                  <a:lnTo>
                    <a:pt x="230847" y="67589"/>
                  </a:lnTo>
                  <a:lnTo>
                    <a:pt x="231000" y="67208"/>
                  </a:lnTo>
                  <a:lnTo>
                    <a:pt x="231355" y="66319"/>
                  </a:lnTo>
                  <a:lnTo>
                    <a:pt x="231267" y="66827"/>
                  </a:lnTo>
                  <a:lnTo>
                    <a:pt x="231152" y="68859"/>
                  </a:lnTo>
                  <a:lnTo>
                    <a:pt x="232054" y="66319"/>
                  </a:lnTo>
                  <a:lnTo>
                    <a:pt x="232448" y="65176"/>
                  </a:lnTo>
                  <a:lnTo>
                    <a:pt x="232549" y="64795"/>
                  </a:lnTo>
                  <a:lnTo>
                    <a:pt x="232676" y="64554"/>
                  </a:lnTo>
                  <a:lnTo>
                    <a:pt x="232791" y="64414"/>
                  </a:lnTo>
                  <a:lnTo>
                    <a:pt x="233273" y="63652"/>
                  </a:lnTo>
                  <a:lnTo>
                    <a:pt x="233222" y="65303"/>
                  </a:lnTo>
                  <a:lnTo>
                    <a:pt x="233095" y="66319"/>
                  </a:lnTo>
                  <a:lnTo>
                    <a:pt x="232752" y="67589"/>
                  </a:lnTo>
                  <a:lnTo>
                    <a:pt x="233502" y="65811"/>
                  </a:lnTo>
                  <a:lnTo>
                    <a:pt x="233400" y="66573"/>
                  </a:lnTo>
                  <a:lnTo>
                    <a:pt x="233286" y="67233"/>
                  </a:lnTo>
                  <a:lnTo>
                    <a:pt x="233159" y="67652"/>
                  </a:lnTo>
                  <a:lnTo>
                    <a:pt x="233476" y="66954"/>
                  </a:lnTo>
                  <a:lnTo>
                    <a:pt x="233895" y="67843"/>
                  </a:lnTo>
                  <a:lnTo>
                    <a:pt x="234137" y="66954"/>
                  </a:lnTo>
                  <a:lnTo>
                    <a:pt x="234454" y="65811"/>
                  </a:lnTo>
                  <a:lnTo>
                    <a:pt x="234569" y="65430"/>
                  </a:lnTo>
                  <a:lnTo>
                    <a:pt x="234403" y="68097"/>
                  </a:lnTo>
                  <a:lnTo>
                    <a:pt x="235661" y="65430"/>
                  </a:lnTo>
                  <a:lnTo>
                    <a:pt x="235889" y="64922"/>
                  </a:lnTo>
                  <a:lnTo>
                    <a:pt x="235000" y="69367"/>
                  </a:lnTo>
                  <a:lnTo>
                    <a:pt x="235318" y="68351"/>
                  </a:lnTo>
                  <a:lnTo>
                    <a:pt x="236296" y="65938"/>
                  </a:lnTo>
                  <a:lnTo>
                    <a:pt x="236664" y="65811"/>
                  </a:lnTo>
                  <a:lnTo>
                    <a:pt x="235038" y="71145"/>
                  </a:lnTo>
                  <a:lnTo>
                    <a:pt x="237820" y="66319"/>
                  </a:lnTo>
                  <a:lnTo>
                    <a:pt x="236550" y="72161"/>
                  </a:lnTo>
                  <a:lnTo>
                    <a:pt x="237921" y="67335"/>
                  </a:lnTo>
                  <a:lnTo>
                    <a:pt x="238569" y="70256"/>
                  </a:lnTo>
                  <a:lnTo>
                    <a:pt x="239852" y="67716"/>
                  </a:lnTo>
                  <a:lnTo>
                    <a:pt x="239699" y="68224"/>
                  </a:lnTo>
                  <a:lnTo>
                    <a:pt x="239598" y="68732"/>
                  </a:lnTo>
                  <a:lnTo>
                    <a:pt x="239725" y="68859"/>
                  </a:lnTo>
                  <a:lnTo>
                    <a:pt x="239801" y="71526"/>
                  </a:lnTo>
                  <a:lnTo>
                    <a:pt x="240563" y="67716"/>
                  </a:lnTo>
                  <a:lnTo>
                    <a:pt x="240626" y="67449"/>
                  </a:lnTo>
                  <a:lnTo>
                    <a:pt x="240766" y="67335"/>
                  </a:lnTo>
                  <a:lnTo>
                    <a:pt x="241477" y="66700"/>
                  </a:lnTo>
                  <a:lnTo>
                    <a:pt x="241604" y="66319"/>
                  </a:lnTo>
                  <a:lnTo>
                    <a:pt x="241769" y="65811"/>
                  </a:lnTo>
                  <a:lnTo>
                    <a:pt x="242062" y="64922"/>
                  </a:lnTo>
                  <a:lnTo>
                    <a:pt x="242316" y="64160"/>
                  </a:lnTo>
                  <a:lnTo>
                    <a:pt x="242112" y="68224"/>
                  </a:lnTo>
                  <a:lnTo>
                    <a:pt x="241096" y="68859"/>
                  </a:lnTo>
                  <a:lnTo>
                    <a:pt x="240550" y="72669"/>
                  </a:lnTo>
                  <a:lnTo>
                    <a:pt x="241147" y="69367"/>
                  </a:lnTo>
                  <a:lnTo>
                    <a:pt x="242112" y="69621"/>
                  </a:lnTo>
                  <a:lnTo>
                    <a:pt x="242138" y="69367"/>
                  </a:lnTo>
                  <a:lnTo>
                    <a:pt x="242443" y="66827"/>
                  </a:lnTo>
                  <a:lnTo>
                    <a:pt x="242392" y="69240"/>
                  </a:lnTo>
                  <a:lnTo>
                    <a:pt x="242570" y="67970"/>
                  </a:lnTo>
                  <a:lnTo>
                    <a:pt x="242150" y="71399"/>
                  </a:lnTo>
                  <a:lnTo>
                    <a:pt x="242849" y="67970"/>
                  </a:lnTo>
                  <a:lnTo>
                    <a:pt x="243078" y="66827"/>
                  </a:lnTo>
                  <a:lnTo>
                    <a:pt x="243179" y="66319"/>
                  </a:lnTo>
                  <a:lnTo>
                    <a:pt x="242697" y="70637"/>
                  </a:lnTo>
                  <a:lnTo>
                    <a:pt x="243624" y="67589"/>
                  </a:lnTo>
                  <a:lnTo>
                    <a:pt x="243713" y="70256"/>
                  </a:lnTo>
                  <a:lnTo>
                    <a:pt x="242900" y="72288"/>
                  </a:lnTo>
                  <a:lnTo>
                    <a:pt x="243827" y="70891"/>
                  </a:lnTo>
                  <a:lnTo>
                    <a:pt x="243840" y="71704"/>
                  </a:lnTo>
                  <a:lnTo>
                    <a:pt x="243916" y="70891"/>
                  </a:lnTo>
                  <a:lnTo>
                    <a:pt x="244017" y="70256"/>
                  </a:lnTo>
                  <a:lnTo>
                    <a:pt x="244500" y="68351"/>
                  </a:lnTo>
                  <a:lnTo>
                    <a:pt x="245364" y="67589"/>
                  </a:lnTo>
                  <a:lnTo>
                    <a:pt x="245503" y="67462"/>
                  </a:lnTo>
                  <a:lnTo>
                    <a:pt x="244386" y="71145"/>
                  </a:lnTo>
                  <a:lnTo>
                    <a:pt x="244259" y="73177"/>
                  </a:lnTo>
                  <a:lnTo>
                    <a:pt x="244944" y="72288"/>
                  </a:lnTo>
                  <a:lnTo>
                    <a:pt x="245973" y="68859"/>
                  </a:lnTo>
                  <a:lnTo>
                    <a:pt x="246151" y="68986"/>
                  </a:lnTo>
                  <a:lnTo>
                    <a:pt x="246214" y="70002"/>
                  </a:lnTo>
                  <a:lnTo>
                    <a:pt x="246024" y="70764"/>
                  </a:lnTo>
                  <a:lnTo>
                    <a:pt x="246710" y="68859"/>
                  </a:lnTo>
                  <a:lnTo>
                    <a:pt x="247116" y="67716"/>
                  </a:lnTo>
                  <a:lnTo>
                    <a:pt x="247611" y="70764"/>
                  </a:lnTo>
                  <a:lnTo>
                    <a:pt x="248704" y="67716"/>
                  </a:lnTo>
                  <a:lnTo>
                    <a:pt x="248793" y="67462"/>
                  </a:lnTo>
                  <a:lnTo>
                    <a:pt x="248907" y="67132"/>
                  </a:lnTo>
                  <a:lnTo>
                    <a:pt x="248831" y="68097"/>
                  </a:lnTo>
                  <a:lnTo>
                    <a:pt x="248970" y="67081"/>
                  </a:lnTo>
                  <a:lnTo>
                    <a:pt x="249072" y="66319"/>
                  </a:lnTo>
                  <a:lnTo>
                    <a:pt x="249478" y="64160"/>
                  </a:lnTo>
                  <a:lnTo>
                    <a:pt x="249567" y="63652"/>
                  </a:lnTo>
                  <a:lnTo>
                    <a:pt x="249720" y="62890"/>
                  </a:lnTo>
                  <a:lnTo>
                    <a:pt x="250024" y="62890"/>
                  </a:lnTo>
                  <a:lnTo>
                    <a:pt x="250723" y="60477"/>
                  </a:lnTo>
                  <a:lnTo>
                    <a:pt x="250367" y="63017"/>
                  </a:lnTo>
                  <a:lnTo>
                    <a:pt x="250202" y="62890"/>
                  </a:lnTo>
                  <a:lnTo>
                    <a:pt x="249999" y="63906"/>
                  </a:lnTo>
                  <a:lnTo>
                    <a:pt x="249770" y="64668"/>
                  </a:lnTo>
                  <a:lnTo>
                    <a:pt x="250278" y="63652"/>
                  </a:lnTo>
                  <a:lnTo>
                    <a:pt x="249999" y="66344"/>
                  </a:lnTo>
                  <a:lnTo>
                    <a:pt x="250126" y="66065"/>
                  </a:lnTo>
                  <a:lnTo>
                    <a:pt x="250190" y="65684"/>
                  </a:lnTo>
                  <a:lnTo>
                    <a:pt x="250228" y="65824"/>
                  </a:lnTo>
                  <a:lnTo>
                    <a:pt x="250291" y="65684"/>
                  </a:lnTo>
                  <a:lnTo>
                    <a:pt x="251167" y="63652"/>
                  </a:lnTo>
                  <a:lnTo>
                    <a:pt x="251218" y="63525"/>
                  </a:lnTo>
                  <a:lnTo>
                    <a:pt x="251294" y="63830"/>
                  </a:lnTo>
                  <a:lnTo>
                    <a:pt x="251421" y="65176"/>
                  </a:lnTo>
                  <a:lnTo>
                    <a:pt x="250939" y="68224"/>
                  </a:lnTo>
                  <a:lnTo>
                    <a:pt x="250228" y="65824"/>
                  </a:lnTo>
                  <a:lnTo>
                    <a:pt x="250228" y="68859"/>
                  </a:lnTo>
                  <a:lnTo>
                    <a:pt x="249758" y="67462"/>
                  </a:lnTo>
                  <a:lnTo>
                    <a:pt x="249275" y="73050"/>
                  </a:lnTo>
                  <a:lnTo>
                    <a:pt x="249389" y="67144"/>
                  </a:lnTo>
                  <a:lnTo>
                    <a:pt x="248996" y="70891"/>
                  </a:lnTo>
                  <a:lnTo>
                    <a:pt x="248881" y="73050"/>
                  </a:lnTo>
                  <a:lnTo>
                    <a:pt x="249555" y="74066"/>
                  </a:lnTo>
                  <a:lnTo>
                    <a:pt x="249809" y="73050"/>
                  </a:lnTo>
                  <a:lnTo>
                    <a:pt x="250202" y="71399"/>
                  </a:lnTo>
                  <a:lnTo>
                    <a:pt x="250964" y="72542"/>
                  </a:lnTo>
                  <a:lnTo>
                    <a:pt x="251307" y="71399"/>
                  </a:lnTo>
                  <a:lnTo>
                    <a:pt x="251409" y="71018"/>
                  </a:lnTo>
                  <a:lnTo>
                    <a:pt x="251536" y="69240"/>
                  </a:lnTo>
                  <a:lnTo>
                    <a:pt x="251650" y="68859"/>
                  </a:lnTo>
                  <a:lnTo>
                    <a:pt x="251841" y="68224"/>
                  </a:lnTo>
                  <a:lnTo>
                    <a:pt x="251955" y="67843"/>
                  </a:lnTo>
                  <a:lnTo>
                    <a:pt x="252069" y="67589"/>
                  </a:lnTo>
                  <a:lnTo>
                    <a:pt x="253987" y="64414"/>
                  </a:lnTo>
                  <a:lnTo>
                    <a:pt x="251434" y="76733"/>
                  </a:lnTo>
                  <a:lnTo>
                    <a:pt x="253288" y="72161"/>
                  </a:lnTo>
                  <a:lnTo>
                    <a:pt x="253974" y="69875"/>
                  </a:lnTo>
                  <a:lnTo>
                    <a:pt x="254889" y="65557"/>
                  </a:lnTo>
                  <a:lnTo>
                    <a:pt x="254965" y="66192"/>
                  </a:lnTo>
                  <a:lnTo>
                    <a:pt x="255079" y="68351"/>
                  </a:lnTo>
                  <a:lnTo>
                    <a:pt x="254203" y="71907"/>
                  </a:lnTo>
                  <a:lnTo>
                    <a:pt x="255041" y="72415"/>
                  </a:lnTo>
                  <a:lnTo>
                    <a:pt x="255282" y="70256"/>
                  </a:lnTo>
                  <a:lnTo>
                    <a:pt x="255765" y="66319"/>
                  </a:lnTo>
                  <a:lnTo>
                    <a:pt x="256171" y="68681"/>
                  </a:lnTo>
                  <a:lnTo>
                    <a:pt x="256489" y="68681"/>
                  </a:lnTo>
                  <a:lnTo>
                    <a:pt x="256603" y="69113"/>
                  </a:lnTo>
                  <a:lnTo>
                    <a:pt x="256120" y="72161"/>
                  </a:lnTo>
                  <a:lnTo>
                    <a:pt x="257200" y="71780"/>
                  </a:lnTo>
                  <a:lnTo>
                    <a:pt x="258749" y="69494"/>
                  </a:lnTo>
                  <a:lnTo>
                    <a:pt x="259956" y="68986"/>
                  </a:lnTo>
                  <a:lnTo>
                    <a:pt x="259740" y="69875"/>
                  </a:lnTo>
                  <a:lnTo>
                    <a:pt x="259486" y="70637"/>
                  </a:lnTo>
                  <a:lnTo>
                    <a:pt x="259384" y="72161"/>
                  </a:lnTo>
                  <a:lnTo>
                    <a:pt x="261061" y="70637"/>
                  </a:lnTo>
                  <a:lnTo>
                    <a:pt x="263182" y="75463"/>
                  </a:lnTo>
                  <a:lnTo>
                    <a:pt x="264223" y="72542"/>
                  </a:lnTo>
                  <a:lnTo>
                    <a:pt x="264350" y="72542"/>
                  </a:lnTo>
                  <a:lnTo>
                    <a:pt x="264807" y="71399"/>
                  </a:lnTo>
                  <a:lnTo>
                    <a:pt x="265137" y="71272"/>
                  </a:lnTo>
                  <a:lnTo>
                    <a:pt x="264947" y="72669"/>
                  </a:lnTo>
                  <a:lnTo>
                    <a:pt x="264833" y="73304"/>
                  </a:lnTo>
                  <a:lnTo>
                    <a:pt x="264528" y="74066"/>
                  </a:lnTo>
                  <a:lnTo>
                    <a:pt x="265938" y="71615"/>
                  </a:lnTo>
                  <a:lnTo>
                    <a:pt x="266217" y="71272"/>
                  </a:lnTo>
                  <a:lnTo>
                    <a:pt x="266750" y="70637"/>
                  </a:lnTo>
                  <a:lnTo>
                    <a:pt x="268122" y="68986"/>
                  </a:lnTo>
                  <a:lnTo>
                    <a:pt x="268312" y="70700"/>
                  </a:lnTo>
                  <a:lnTo>
                    <a:pt x="268427" y="72542"/>
                  </a:lnTo>
                  <a:lnTo>
                    <a:pt x="268312" y="72796"/>
                  </a:lnTo>
                  <a:lnTo>
                    <a:pt x="268198" y="73304"/>
                  </a:lnTo>
                  <a:lnTo>
                    <a:pt x="268681" y="74574"/>
                  </a:lnTo>
                  <a:lnTo>
                    <a:pt x="269760" y="68986"/>
                  </a:lnTo>
                  <a:lnTo>
                    <a:pt x="269836" y="68605"/>
                  </a:lnTo>
                  <a:lnTo>
                    <a:pt x="269913" y="68224"/>
                  </a:lnTo>
                  <a:lnTo>
                    <a:pt x="270103" y="67208"/>
                  </a:lnTo>
                  <a:lnTo>
                    <a:pt x="270179" y="70764"/>
                  </a:lnTo>
                  <a:lnTo>
                    <a:pt x="271449" y="72161"/>
                  </a:lnTo>
                  <a:lnTo>
                    <a:pt x="273723" y="69748"/>
                  </a:lnTo>
                  <a:lnTo>
                    <a:pt x="274142" y="74447"/>
                  </a:lnTo>
                  <a:lnTo>
                    <a:pt x="275158" y="70129"/>
                  </a:lnTo>
                  <a:lnTo>
                    <a:pt x="275412" y="76733"/>
                  </a:lnTo>
                  <a:lnTo>
                    <a:pt x="276593" y="70637"/>
                  </a:lnTo>
                  <a:lnTo>
                    <a:pt x="276745" y="71907"/>
                  </a:lnTo>
                  <a:lnTo>
                    <a:pt x="276872" y="74066"/>
                  </a:lnTo>
                  <a:lnTo>
                    <a:pt x="276758" y="74320"/>
                  </a:lnTo>
                  <a:lnTo>
                    <a:pt x="276631" y="75082"/>
                  </a:lnTo>
                  <a:lnTo>
                    <a:pt x="277469" y="77114"/>
                  </a:lnTo>
                  <a:lnTo>
                    <a:pt x="277774" y="77495"/>
                  </a:lnTo>
                  <a:lnTo>
                    <a:pt x="278663" y="73431"/>
                  </a:lnTo>
                  <a:lnTo>
                    <a:pt x="279196" y="72796"/>
                  </a:lnTo>
                  <a:lnTo>
                    <a:pt x="278663" y="75971"/>
                  </a:lnTo>
                  <a:lnTo>
                    <a:pt x="279819" y="72796"/>
                  </a:lnTo>
                  <a:lnTo>
                    <a:pt x="279463" y="76606"/>
                  </a:lnTo>
                  <a:lnTo>
                    <a:pt x="279920" y="75971"/>
                  </a:lnTo>
                  <a:lnTo>
                    <a:pt x="280035" y="73812"/>
                  </a:lnTo>
                  <a:lnTo>
                    <a:pt x="280111" y="73431"/>
                  </a:lnTo>
                  <a:lnTo>
                    <a:pt x="280555" y="72796"/>
                  </a:lnTo>
                  <a:lnTo>
                    <a:pt x="280987" y="72161"/>
                  </a:lnTo>
                  <a:lnTo>
                    <a:pt x="281114" y="73939"/>
                  </a:lnTo>
                  <a:lnTo>
                    <a:pt x="281228" y="76098"/>
                  </a:lnTo>
                  <a:lnTo>
                    <a:pt x="280987" y="77622"/>
                  </a:lnTo>
                  <a:lnTo>
                    <a:pt x="282956" y="75082"/>
                  </a:lnTo>
                  <a:lnTo>
                    <a:pt x="282790" y="75831"/>
                  </a:lnTo>
                  <a:lnTo>
                    <a:pt x="283121" y="75082"/>
                  </a:lnTo>
                  <a:lnTo>
                    <a:pt x="283387" y="74447"/>
                  </a:lnTo>
                  <a:lnTo>
                    <a:pt x="281584" y="80924"/>
                  </a:lnTo>
                  <a:lnTo>
                    <a:pt x="282778" y="78244"/>
                  </a:lnTo>
                  <a:lnTo>
                    <a:pt x="282905" y="77241"/>
                  </a:lnTo>
                  <a:lnTo>
                    <a:pt x="283248" y="76098"/>
                  </a:lnTo>
                  <a:lnTo>
                    <a:pt x="283349" y="75590"/>
                  </a:lnTo>
                  <a:lnTo>
                    <a:pt x="283375" y="77622"/>
                  </a:lnTo>
                  <a:lnTo>
                    <a:pt x="284200" y="77749"/>
                  </a:lnTo>
                  <a:lnTo>
                    <a:pt x="284962" y="76987"/>
                  </a:lnTo>
                  <a:lnTo>
                    <a:pt x="284695" y="78130"/>
                  </a:lnTo>
                  <a:lnTo>
                    <a:pt x="284581" y="79235"/>
                  </a:lnTo>
                  <a:lnTo>
                    <a:pt x="285470" y="79908"/>
                  </a:lnTo>
                  <a:lnTo>
                    <a:pt x="286981" y="78511"/>
                  </a:lnTo>
                  <a:lnTo>
                    <a:pt x="288213" y="78765"/>
                  </a:lnTo>
                  <a:lnTo>
                    <a:pt x="288150" y="78511"/>
                  </a:lnTo>
                  <a:lnTo>
                    <a:pt x="288036" y="78003"/>
                  </a:lnTo>
                  <a:lnTo>
                    <a:pt x="288074" y="76987"/>
                  </a:lnTo>
                  <a:lnTo>
                    <a:pt x="288353" y="75590"/>
                  </a:lnTo>
                  <a:lnTo>
                    <a:pt x="288582" y="74447"/>
                  </a:lnTo>
                  <a:lnTo>
                    <a:pt x="288709" y="73812"/>
                  </a:lnTo>
                  <a:lnTo>
                    <a:pt x="289128" y="73558"/>
                  </a:lnTo>
                  <a:lnTo>
                    <a:pt x="289039" y="74269"/>
                  </a:lnTo>
                  <a:lnTo>
                    <a:pt x="289306" y="73558"/>
                  </a:lnTo>
                  <a:lnTo>
                    <a:pt x="289458" y="73177"/>
                  </a:lnTo>
                  <a:lnTo>
                    <a:pt x="289648" y="73431"/>
                  </a:lnTo>
                  <a:lnTo>
                    <a:pt x="289737" y="74193"/>
                  </a:lnTo>
                  <a:lnTo>
                    <a:pt x="289166" y="76733"/>
                  </a:lnTo>
                  <a:lnTo>
                    <a:pt x="289052" y="77114"/>
                  </a:lnTo>
                  <a:lnTo>
                    <a:pt x="288645" y="78130"/>
                  </a:lnTo>
                  <a:lnTo>
                    <a:pt x="289407" y="76987"/>
                  </a:lnTo>
                  <a:lnTo>
                    <a:pt x="289344" y="77495"/>
                  </a:lnTo>
                  <a:lnTo>
                    <a:pt x="289217" y="78130"/>
                  </a:lnTo>
                  <a:lnTo>
                    <a:pt x="289115" y="78384"/>
                  </a:lnTo>
                  <a:lnTo>
                    <a:pt x="289026" y="78638"/>
                  </a:lnTo>
                  <a:lnTo>
                    <a:pt x="288798" y="79781"/>
                  </a:lnTo>
                  <a:lnTo>
                    <a:pt x="289394" y="77749"/>
                  </a:lnTo>
                  <a:lnTo>
                    <a:pt x="289191" y="83337"/>
                  </a:lnTo>
                  <a:lnTo>
                    <a:pt x="290144" y="79781"/>
                  </a:lnTo>
                  <a:lnTo>
                    <a:pt x="290004" y="80797"/>
                  </a:lnTo>
                  <a:lnTo>
                    <a:pt x="291249" y="81051"/>
                  </a:lnTo>
                  <a:lnTo>
                    <a:pt x="292011" y="79908"/>
                  </a:lnTo>
                  <a:lnTo>
                    <a:pt x="293052" y="79908"/>
                  </a:lnTo>
                  <a:lnTo>
                    <a:pt x="293077" y="79781"/>
                  </a:lnTo>
                  <a:lnTo>
                    <a:pt x="293433" y="77749"/>
                  </a:lnTo>
                  <a:lnTo>
                    <a:pt x="293573" y="76987"/>
                  </a:lnTo>
                  <a:lnTo>
                    <a:pt x="293852" y="77749"/>
                  </a:lnTo>
                  <a:lnTo>
                    <a:pt x="294093" y="76987"/>
                  </a:lnTo>
                  <a:lnTo>
                    <a:pt x="294563" y="75463"/>
                  </a:lnTo>
                  <a:lnTo>
                    <a:pt x="295135" y="76479"/>
                  </a:lnTo>
                  <a:lnTo>
                    <a:pt x="295579" y="78892"/>
                  </a:lnTo>
                  <a:lnTo>
                    <a:pt x="296506" y="78765"/>
                  </a:lnTo>
                  <a:lnTo>
                    <a:pt x="297307" y="77622"/>
                  </a:lnTo>
                  <a:lnTo>
                    <a:pt x="297281" y="77368"/>
                  </a:lnTo>
                  <a:lnTo>
                    <a:pt x="297180" y="76606"/>
                  </a:lnTo>
                  <a:lnTo>
                    <a:pt x="297294" y="75831"/>
                  </a:lnTo>
                  <a:lnTo>
                    <a:pt x="297434" y="75463"/>
                  </a:lnTo>
                  <a:lnTo>
                    <a:pt x="297688" y="74701"/>
                  </a:lnTo>
                  <a:lnTo>
                    <a:pt x="297484" y="76098"/>
                  </a:lnTo>
                  <a:lnTo>
                    <a:pt x="297357" y="77355"/>
                  </a:lnTo>
                  <a:lnTo>
                    <a:pt x="298234" y="77241"/>
                  </a:lnTo>
                  <a:lnTo>
                    <a:pt x="297446" y="79146"/>
                  </a:lnTo>
                  <a:lnTo>
                    <a:pt x="300710" y="74701"/>
                  </a:lnTo>
                  <a:lnTo>
                    <a:pt x="300812" y="74320"/>
                  </a:lnTo>
                  <a:lnTo>
                    <a:pt x="301142" y="73939"/>
                  </a:lnTo>
                  <a:lnTo>
                    <a:pt x="301066" y="76225"/>
                  </a:lnTo>
                  <a:lnTo>
                    <a:pt x="300939" y="76860"/>
                  </a:lnTo>
                  <a:lnTo>
                    <a:pt x="300824" y="77114"/>
                  </a:lnTo>
                  <a:lnTo>
                    <a:pt x="302717" y="73939"/>
                  </a:lnTo>
                  <a:lnTo>
                    <a:pt x="303022" y="73431"/>
                  </a:lnTo>
                  <a:lnTo>
                    <a:pt x="303047" y="85369"/>
                  </a:lnTo>
                  <a:lnTo>
                    <a:pt x="305104" y="80238"/>
                  </a:lnTo>
                  <a:lnTo>
                    <a:pt x="305244" y="80035"/>
                  </a:lnTo>
                  <a:lnTo>
                    <a:pt x="306819" y="77622"/>
                  </a:lnTo>
                  <a:lnTo>
                    <a:pt x="307124" y="78003"/>
                  </a:lnTo>
                  <a:lnTo>
                    <a:pt x="307213" y="78384"/>
                  </a:lnTo>
                  <a:lnTo>
                    <a:pt x="306247" y="79527"/>
                  </a:lnTo>
                  <a:lnTo>
                    <a:pt x="306171" y="79908"/>
                  </a:lnTo>
                  <a:lnTo>
                    <a:pt x="306285" y="81305"/>
                  </a:lnTo>
                  <a:lnTo>
                    <a:pt x="308140" y="77622"/>
                  </a:lnTo>
                  <a:lnTo>
                    <a:pt x="308394" y="77114"/>
                  </a:lnTo>
                  <a:lnTo>
                    <a:pt x="308330" y="82321"/>
                  </a:lnTo>
                  <a:lnTo>
                    <a:pt x="309943" y="79527"/>
                  </a:lnTo>
                  <a:lnTo>
                    <a:pt x="309511" y="87528"/>
                  </a:lnTo>
                  <a:lnTo>
                    <a:pt x="313105" y="79527"/>
                  </a:lnTo>
                  <a:lnTo>
                    <a:pt x="313448" y="84734"/>
                  </a:lnTo>
                  <a:lnTo>
                    <a:pt x="313677" y="82956"/>
                  </a:lnTo>
                  <a:lnTo>
                    <a:pt x="314286" y="81051"/>
                  </a:lnTo>
                  <a:lnTo>
                    <a:pt x="314109" y="82334"/>
                  </a:lnTo>
                  <a:lnTo>
                    <a:pt x="314337" y="81686"/>
                  </a:lnTo>
                  <a:lnTo>
                    <a:pt x="315379" y="81051"/>
                  </a:lnTo>
                  <a:lnTo>
                    <a:pt x="317258" y="79908"/>
                  </a:lnTo>
                  <a:lnTo>
                    <a:pt x="319125" y="85090"/>
                  </a:lnTo>
                  <a:lnTo>
                    <a:pt x="319227" y="85280"/>
                  </a:lnTo>
                  <a:lnTo>
                    <a:pt x="321538" y="87401"/>
                  </a:lnTo>
                  <a:lnTo>
                    <a:pt x="322414" y="88036"/>
                  </a:lnTo>
                  <a:lnTo>
                    <a:pt x="323405" y="79908"/>
                  </a:lnTo>
                  <a:lnTo>
                    <a:pt x="323443" y="79527"/>
                  </a:lnTo>
                  <a:lnTo>
                    <a:pt x="323634" y="78003"/>
                  </a:lnTo>
                  <a:lnTo>
                    <a:pt x="323938" y="80924"/>
                  </a:lnTo>
                  <a:lnTo>
                    <a:pt x="324065" y="82765"/>
                  </a:lnTo>
                  <a:lnTo>
                    <a:pt x="323227" y="85877"/>
                  </a:lnTo>
                  <a:lnTo>
                    <a:pt x="325843" y="82067"/>
                  </a:lnTo>
                  <a:lnTo>
                    <a:pt x="327164" y="86639"/>
                  </a:lnTo>
                  <a:lnTo>
                    <a:pt x="329628" y="83591"/>
                  </a:lnTo>
                  <a:lnTo>
                    <a:pt x="329476" y="84099"/>
                  </a:lnTo>
                  <a:lnTo>
                    <a:pt x="329349" y="84607"/>
                  </a:lnTo>
                  <a:lnTo>
                    <a:pt x="329222" y="85369"/>
                  </a:lnTo>
                  <a:lnTo>
                    <a:pt x="329044" y="85242"/>
                  </a:lnTo>
                  <a:lnTo>
                    <a:pt x="329044" y="87782"/>
                  </a:lnTo>
                  <a:lnTo>
                    <a:pt x="330415" y="85750"/>
                  </a:lnTo>
                  <a:lnTo>
                    <a:pt x="330517" y="85496"/>
                  </a:lnTo>
                  <a:lnTo>
                    <a:pt x="330542" y="85369"/>
                  </a:lnTo>
                  <a:lnTo>
                    <a:pt x="330835" y="83591"/>
                  </a:lnTo>
                  <a:lnTo>
                    <a:pt x="330962" y="83718"/>
                  </a:lnTo>
                  <a:lnTo>
                    <a:pt x="331063" y="83934"/>
                  </a:lnTo>
                  <a:lnTo>
                    <a:pt x="330758" y="84988"/>
                  </a:lnTo>
                  <a:lnTo>
                    <a:pt x="330669" y="86893"/>
                  </a:lnTo>
                  <a:lnTo>
                    <a:pt x="330796" y="88036"/>
                  </a:lnTo>
                  <a:lnTo>
                    <a:pt x="332143" y="83591"/>
                  </a:lnTo>
                  <a:lnTo>
                    <a:pt x="331952" y="86182"/>
                  </a:lnTo>
                  <a:lnTo>
                    <a:pt x="332066" y="85877"/>
                  </a:lnTo>
                  <a:lnTo>
                    <a:pt x="332790" y="87528"/>
                  </a:lnTo>
                  <a:lnTo>
                    <a:pt x="332905" y="85877"/>
                  </a:lnTo>
                  <a:lnTo>
                    <a:pt x="332994" y="84607"/>
                  </a:lnTo>
                  <a:lnTo>
                    <a:pt x="333489" y="86131"/>
                  </a:lnTo>
                  <a:lnTo>
                    <a:pt x="334137" y="84607"/>
                  </a:lnTo>
                  <a:lnTo>
                    <a:pt x="334556" y="83591"/>
                  </a:lnTo>
                  <a:lnTo>
                    <a:pt x="334848" y="85318"/>
                  </a:lnTo>
                  <a:lnTo>
                    <a:pt x="334746" y="85686"/>
                  </a:lnTo>
                  <a:lnTo>
                    <a:pt x="334657" y="86017"/>
                  </a:lnTo>
                  <a:lnTo>
                    <a:pt x="334937" y="87350"/>
                  </a:lnTo>
                  <a:lnTo>
                    <a:pt x="334975" y="86309"/>
                  </a:lnTo>
                  <a:lnTo>
                    <a:pt x="334937" y="85686"/>
                  </a:lnTo>
                  <a:lnTo>
                    <a:pt x="334860" y="85344"/>
                  </a:lnTo>
                  <a:lnTo>
                    <a:pt x="335343" y="83591"/>
                  </a:lnTo>
                  <a:lnTo>
                    <a:pt x="335737" y="82194"/>
                  </a:lnTo>
                  <a:lnTo>
                    <a:pt x="335826" y="87147"/>
                  </a:lnTo>
                  <a:lnTo>
                    <a:pt x="336664" y="82575"/>
                  </a:lnTo>
                  <a:lnTo>
                    <a:pt x="335876" y="87274"/>
                  </a:lnTo>
                  <a:lnTo>
                    <a:pt x="337312" y="86512"/>
                  </a:lnTo>
                  <a:lnTo>
                    <a:pt x="338112" y="84480"/>
                  </a:lnTo>
                  <a:lnTo>
                    <a:pt x="337743" y="85877"/>
                  </a:lnTo>
                  <a:lnTo>
                    <a:pt x="338277" y="86004"/>
                  </a:lnTo>
                  <a:lnTo>
                    <a:pt x="337781" y="87909"/>
                  </a:lnTo>
                  <a:lnTo>
                    <a:pt x="338315" y="87909"/>
                  </a:lnTo>
                  <a:lnTo>
                    <a:pt x="338823" y="87274"/>
                  </a:lnTo>
                  <a:lnTo>
                    <a:pt x="338950" y="86982"/>
                  </a:lnTo>
                  <a:lnTo>
                    <a:pt x="339217" y="84734"/>
                  </a:lnTo>
                  <a:lnTo>
                    <a:pt x="339267" y="90449"/>
                  </a:lnTo>
                  <a:lnTo>
                    <a:pt x="340741" y="84734"/>
                  </a:lnTo>
                  <a:lnTo>
                    <a:pt x="340804" y="84480"/>
                  </a:lnTo>
                  <a:lnTo>
                    <a:pt x="341299" y="82575"/>
                  </a:lnTo>
                  <a:lnTo>
                    <a:pt x="341388" y="82194"/>
                  </a:lnTo>
                  <a:lnTo>
                    <a:pt x="341426" y="82067"/>
                  </a:lnTo>
                  <a:lnTo>
                    <a:pt x="341820" y="80543"/>
                  </a:lnTo>
                  <a:lnTo>
                    <a:pt x="341236" y="87782"/>
                  </a:lnTo>
                  <a:lnTo>
                    <a:pt x="343154" y="85496"/>
                  </a:lnTo>
                  <a:lnTo>
                    <a:pt x="344665" y="84112"/>
                  </a:lnTo>
                  <a:lnTo>
                    <a:pt x="344068" y="88290"/>
                  </a:lnTo>
                  <a:lnTo>
                    <a:pt x="345313" y="87020"/>
                  </a:lnTo>
                  <a:lnTo>
                    <a:pt x="345198" y="85623"/>
                  </a:lnTo>
                  <a:lnTo>
                    <a:pt x="344893" y="83934"/>
                  </a:lnTo>
                  <a:lnTo>
                    <a:pt x="344779" y="83337"/>
                  </a:lnTo>
                  <a:lnTo>
                    <a:pt x="344893" y="83934"/>
                  </a:lnTo>
                  <a:lnTo>
                    <a:pt x="346100" y="83337"/>
                  </a:lnTo>
                  <a:lnTo>
                    <a:pt x="346367" y="83210"/>
                  </a:lnTo>
                  <a:lnTo>
                    <a:pt x="345871" y="86067"/>
                  </a:lnTo>
                  <a:lnTo>
                    <a:pt x="346862" y="83210"/>
                  </a:lnTo>
                  <a:lnTo>
                    <a:pt x="347040" y="82702"/>
                  </a:lnTo>
                  <a:lnTo>
                    <a:pt x="348157" y="84099"/>
                  </a:lnTo>
                  <a:lnTo>
                    <a:pt x="348259" y="84353"/>
                  </a:lnTo>
                  <a:lnTo>
                    <a:pt x="348322" y="84861"/>
                  </a:lnTo>
                  <a:lnTo>
                    <a:pt x="347662" y="86004"/>
                  </a:lnTo>
                  <a:lnTo>
                    <a:pt x="347433" y="86766"/>
                  </a:lnTo>
                  <a:lnTo>
                    <a:pt x="349021" y="85115"/>
                  </a:lnTo>
                  <a:lnTo>
                    <a:pt x="349872" y="87655"/>
                  </a:lnTo>
                  <a:lnTo>
                    <a:pt x="351332" y="85369"/>
                  </a:lnTo>
                  <a:lnTo>
                    <a:pt x="351421" y="85115"/>
                  </a:lnTo>
                  <a:lnTo>
                    <a:pt x="351497" y="82702"/>
                  </a:lnTo>
                  <a:lnTo>
                    <a:pt x="351624" y="82372"/>
                  </a:lnTo>
                  <a:lnTo>
                    <a:pt x="352653" y="80543"/>
                  </a:lnTo>
                  <a:lnTo>
                    <a:pt x="353085" y="79781"/>
                  </a:lnTo>
                  <a:lnTo>
                    <a:pt x="353187" y="79527"/>
                  </a:lnTo>
                  <a:lnTo>
                    <a:pt x="353161" y="79654"/>
                  </a:lnTo>
                  <a:lnTo>
                    <a:pt x="352259" y="83845"/>
                  </a:lnTo>
                  <a:lnTo>
                    <a:pt x="354482" y="79527"/>
                  </a:lnTo>
                  <a:lnTo>
                    <a:pt x="352691" y="87147"/>
                  </a:lnTo>
                  <a:lnTo>
                    <a:pt x="352907" y="86766"/>
                  </a:lnTo>
                  <a:lnTo>
                    <a:pt x="353212" y="85877"/>
                  </a:lnTo>
                  <a:lnTo>
                    <a:pt x="353339" y="85090"/>
                  </a:lnTo>
                  <a:lnTo>
                    <a:pt x="353428" y="84353"/>
                  </a:lnTo>
                  <a:lnTo>
                    <a:pt x="353542" y="85496"/>
                  </a:lnTo>
                  <a:lnTo>
                    <a:pt x="353415" y="86004"/>
                  </a:lnTo>
                  <a:lnTo>
                    <a:pt x="353060" y="87147"/>
                  </a:lnTo>
                  <a:lnTo>
                    <a:pt x="353936" y="86258"/>
                  </a:lnTo>
                  <a:lnTo>
                    <a:pt x="354063" y="86067"/>
                  </a:lnTo>
                  <a:lnTo>
                    <a:pt x="354101" y="84353"/>
                  </a:lnTo>
                  <a:lnTo>
                    <a:pt x="354114" y="83845"/>
                  </a:lnTo>
                  <a:lnTo>
                    <a:pt x="354838" y="84099"/>
                  </a:lnTo>
                  <a:lnTo>
                    <a:pt x="354723" y="84861"/>
                  </a:lnTo>
                  <a:lnTo>
                    <a:pt x="354609" y="85242"/>
                  </a:lnTo>
                  <a:lnTo>
                    <a:pt x="354444" y="85623"/>
                  </a:lnTo>
                  <a:lnTo>
                    <a:pt x="354203" y="86639"/>
                  </a:lnTo>
                  <a:lnTo>
                    <a:pt x="355180" y="83845"/>
                  </a:lnTo>
                  <a:lnTo>
                    <a:pt x="355574" y="82702"/>
                  </a:lnTo>
                  <a:lnTo>
                    <a:pt x="355879" y="83337"/>
                  </a:lnTo>
                  <a:lnTo>
                    <a:pt x="355993" y="84099"/>
                  </a:lnTo>
                  <a:lnTo>
                    <a:pt x="355879" y="85090"/>
                  </a:lnTo>
                  <a:lnTo>
                    <a:pt x="356819" y="84988"/>
                  </a:lnTo>
                  <a:lnTo>
                    <a:pt x="357517" y="82702"/>
                  </a:lnTo>
                  <a:lnTo>
                    <a:pt x="358343" y="80035"/>
                  </a:lnTo>
                  <a:lnTo>
                    <a:pt x="359016" y="81686"/>
                  </a:lnTo>
                  <a:lnTo>
                    <a:pt x="359130" y="82575"/>
                  </a:lnTo>
                  <a:lnTo>
                    <a:pt x="358190" y="86639"/>
                  </a:lnTo>
                  <a:lnTo>
                    <a:pt x="359397" y="83718"/>
                  </a:lnTo>
                  <a:lnTo>
                    <a:pt x="358876" y="87655"/>
                  </a:lnTo>
                  <a:lnTo>
                    <a:pt x="359613" y="86614"/>
                  </a:lnTo>
                  <a:lnTo>
                    <a:pt x="359714" y="84607"/>
                  </a:lnTo>
                  <a:lnTo>
                    <a:pt x="360260" y="84861"/>
                  </a:lnTo>
                  <a:lnTo>
                    <a:pt x="360337" y="84607"/>
                  </a:lnTo>
                  <a:lnTo>
                    <a:pt x="360629" y="83718"/>
                  </a:lnTo>
                  <a:lnTo>
                    <a:pt x="361175" y="82067"/>
                  </a:lnTo>
                  <a:lnTo>
                    <a:pt x="361276" y="82575"/>
                  </a:lnTo>
                  <a:lnTo>
                    <a:pt x="361403" y="83591"/>
                  </a:lnTo>
                  <a:lnTo>
                    <a:pt x="360807" y="84988"/>
                  </a:lnTo>
                  <a:lnTo>
                    <a:pt x="361950" y="84353"/>
                  </a:lnTo>
                  <a:lnTo>
                    <a:pt x="361721" y="83337"/>
                  </a:lnTo>
                  <a:lnTo>
                    <a:pt x="361823" y="82321"/>
                  </a:lnTo>
                  <a:lnTo>
                    <a:pt x="361937" y="82067"/>
                  </a:lnTo>
                  <a:lnTo>
                    <a:pt x="362394" y="81051"/>
                  </a:lnTo>
                  <a:lnTo>
                    <a:pt x="362407" y="80035"/>
                  </a:lnTo>
                  <a:lnTo>
                    <a:pt x="362369" y="79527"/>
                  </a:lnTo>
                  <a:lnTo>
                    <a:pt x="362267" y="77876"/>
                  </a:lnTo>
                  <a:lnTo>
                    <a:pt x="362673" y="78765"/>
                  </a:lnTo>
                  <a:lnTo>
                    <a:pt x="362800" y="79235"/>
                  </a:lnTo>
                  <a:lnTo>
                    <a:pt x="362635" y="79527"/>
                  </a:lnTo>
                  <a:lnTo>
                    <a:pt x="363385" y="79273"/>
                  </a:lnTo>
                  <a:lnTo>
                    <a:pt x="363334" y="81559"/>
                  </a:lnTo>
                  <a:lnTo>
                    <a:pt x="364223" y="79273"/>
                  </a:lnTo>
                  <a:lnTo>
                    <a:pt x="364274" y="79146"/>
                  </a:lnTo>
                  <a:lnTo>
                    <a:pt x="364528" y="80238"/>
                  </a:lnTo>
                  <a:lnTo>
                    <a:pt x="364401" y="81686"/>
                  </a:lnTo>
                  <a:lnTo>
                    <a:pt x="363829" y="84353"/>
                  </a:lnTo>
                  <a:lnTo>
                    <a:pt x="363753" y="85242"/>
                  </a:lnTo>
                  <a:lnTo>
                    <a:pt x="364502" y="82067"/>
                  </a:lnTo>
                  <a:lnTo>
                    <a:pt x="365188" y="84607"/>
                  </a:lnTo>
                  <a:lnTo>
                    <a:pt x="365696" y="82575"/>
                  </a:lnTo>
                  <a:lnTo>
                    <a:pt x="365785" y="82067"/>
                  </a:lnTo>
                  <a:lnTo>
                    <a:pt x="365747" y="82372"/>
                  </a:lnTo>
                  <a:lnTo>
                    <a:pt x="365709" y="82575"/>
                  </a:lnTo>
                  <a:lnTo>
                    <a:pt x="365594" y="83337"/>
                  </a:lnTo>
                  <a:lnTo>
                    <a:pt x="365467" y="84480"/>
                  </a:lnTo>
                  <a:lnTo>
                    <a:pt x="366090" y="81813"/>
                  </a:lnTo>
                  <a:lnTo>
                    <a:pt x="366153" y="83464"/>
                  </a:lnTo>
                  <a:lnTo>
                    <a:pt x="365925" y="84734"/>
                  </a:lnTo>
                  <a:lnTo>
                    <a:pt x="366623" y="85369"/>
                  </a:lnTo>
                  <a:lnTo>
                    <a:pt x="366483" y="81813"/>
                  </a:lnTo>
                  <a:lnTo>
                    <a:pt x="366458" y="81178"/>
                  </a:lnTo>
                  <a:lnTo>
                    <a:pt x="366407" y="79781"/>
                  </a:lnTo>
                  <a:lnTo>
                    <a:pt x="366839" y="81432"/>
                  </a:lnTo>
                  <a:lnTo>
                    <a:pt x="366953" y="82194"/>
                  </a:lnTo>
                  <a:lnTo>
                    <a:pt x="366737" y="83210"/>
                  </a:lnTo>
                  <a:lnTo>
                    <a:pt x="367436" y="84353"/>
                  </a:lnTo>
                  <a:lnTo>
                    <a:pt x="368693" y="81686"/>
                  </a:lnTo>
                  <a:lnTo>
                    <a:pt x="369163" y="82702"/>
                  </a:lnTo>
                  <a:lnTo>
                    <a:pt x="369277" y="83972"/>
                  </a:lnTo>
                  <a:lnTo>
                    <a:pt x="369023" y="86982"/>
                  </a:lnTo>
                  <a:lnTo>
                    <a:pt x="369595" y="86766"/>
                  </a:lnTo>
                  <a:lnTo>
                    <a:pt x="371487" y="83083"/>
                  </a:lnTo>
                  <a:lnTo>
                    <a:pt x="372529" y="84099"/>
                  </a:lnTo>
                  <a:lnTo>
                    <a:pt x="372427" y="83845"/>
                  </a:lnTo>
                  <a:lnTo>
                    <a:pt x="372491" y="83083"/>
                  </a:lnTo>
                  <a:lnTo>
                    <a:pt x="372732" y="81686"/>
                  </a:lnTo>
                  <a:lnTo>
                    <a:pt x="373075" y="79781"/>
                  </a:lnTo>
                  <a:lnTo>
                    <a:pt x="373189" y="79146"/>
                  </a:lnTo>
                  <a:lnTo>
                    <a:pt x="373341" y="78257"/>
                  </a:lnTo>
                  <a:lnTo>
                    <a:pt x="372859" y="86512"/>
                  </a:lnTo>
                  <a:lnTo>
                    <a:pt x="373583" y="84721"/>
                  </a:lnTo>
                  <a:lnTo>
                    <a:pt x="373519" y="85090"/>
                  </a:lnTo>
                  <a:lnTo>
                    <a:pt x="373189" y="87020"/>
                  </a:lnTo>
                  <a:lnTo>
                    <a:pt x="373316" y="86512"/>
                  </a:lnTo>
                  <a:lnTo>
                    <a:pt x="373989" y="87528"/>
                  </a:lnTo>
                  <a:lnTo>
                    <a:pt x="374548" y="86512"/>
                  </a:lnTo>
                  <a:lnTo>
                    <a:pt x="375170" y="85369"/>
                  </a:lnTo>
                  <a:lnTo>
                    <a:pt x="376402" y="84099"/>
                  </a:lnTo>
                  <a:lnTo>
                    <a:pt x="376643" y="83845"/>
                  </a:lnTo>
                  <a:lnTo>
                    <a:pt x="376453" y="84607"/>
                  </a:lnTo>
                  <a:lnTo>
                    <a:pt x="376339" y="85496"/>
                  </a:lnTo>
                  <a:lnTo>
                    <a:pt x="376580" y="86639"/>
                  </a:lnTo>
                  <a:lnTo>
                    <a:pt x="377444" y="86131"/>
                  </a:lnTo>
                  <a:lnTo>
                    <a:pt x="377863" y="86893"/>
                  </a:lnTo>
                  <a:lnTo>
                    <a:pt x="378053" y="86131"/>
                  </a:lnTo>
                  <a:lnTo>
                    <a:pt x="378218" y="85496"/>
                  </a:lnTo>
                  <a:lnTo>
                    <a:pt x="378472" y="85750"/>
                  </a:lnTo>
                  <a:lnTo>
                    <a:pt x="378498" y="85496"/>
                  </a:lnTo>
                  <a:lnTo>
                    <a:pt x="378599" y="83845"/>
                  </a:lnTo>
                  <a:lnTo>
                    <a:pt x="378599" y="83718"/>
                  </a:lnTo>
                  <a:lnTo>
                    <a:pt x="379361" y="86766"/>
                  </a:lnTo>
                  <a:lnTo>
                    <a:pt x="380631" y="85750"/>
                  </a:lnTo>
                  <a:lnTo>
                    <a:pt x="381927" y="84607"/>
                  </a:lnTo>
                  <a:lnTo>
                    <a:pt x="382689" y="86766"/>
                  </a:lnTo>
                  <a:lnTo>
                    <a:pt x="382524" y="86766"/>
                  </a:lnTo>
                  <a:lnTo>
                    <a:pt x="382104" y="88036"/>
                  </a:lnTo>
                  <a:lnTo>
                    <a:pt x="382231" y="88036"/>
                  </a:lnTo>
                  <a:lnTo>
                    <a:pt x="383514" y="86982"/>
                  </a:lnTo>
                  <a:lnTo>
                    <a:pt x="383641" y="86766"/>
                  </a:lnTo>
                  <a:lnTo>
                    <a:pt x="383679" y="84607"/>
                  </a:lnTo>
                  <a:lnTo>
                    <a:pt x="383692" y="83718"/>
                  </a:lnTo>
                  <a:lnTo>
                    <a:pt x="383794" y="83210"/>
                  </a:lnTo>
                  <a:lnTo>
                    <a:pt x="383946" y="82575"/>
                  </a:lnTo>
                  <a:lnTo>
                    <a:pt x="384048" y="82194"/>
                  </a:lnTo>
                  <a:lnTo>
                    <a:pt x="384543" y="81051"/>
                  </a:lnTo>
                  <a:lnTo>
                    <a:pt x="384848" y="81178"/>
                  </a:lnTo>
                  <a:lnTo>
                    <a:pt x="384200" y="82448"/>
                  </a:lnTo>
                  <a:lnTo>
                    <a:pt x="384086" y="82829"/>
                  </a:lnTo>
                  <a:lnTo>
                    <a:pt x="384213" y="84099"/>
                  </a:lnTo>
                  <a:lnTo>
                    <a:pt x="384327" y="86385"/>
                  </a:lnTo>
                  <a:lnTo>
                    <a:pt x="384314" y="86550"/>
                  </a:lnTo>
                  <a:lnTo>
                    <a:pt x="384302" y="86829"/>
                  </a:lnTo>
                  <a:lnTo>
                    <a:pt x="384327" y="87071"/>
                  </a:lnTo>
                  <a:lnTo>
                    <a:pt x="384327" y="86868"/>
                  </a:lnTo>
                  <a:lnTo>
                    <a:pt x="384340" y="86601"/>
                  </a:lnTo>
                  <a:lnTo>
                    <a:pt x="384340" y="86309"/>
                  </a:lnTo>
                  <a:lnTo>
                    <a:pt x="384683" y="84099"/>
                  </a:lnTo>
                  <a:lnTo>
                    <a:pt x="384695" y="88417"/>
                  </a:lnTo>
                  <a:lnTo>
                    <a:pt x="385064" y="84099"/>
                  </a:lnTo>
                  <a:lnTo>
                    <a:pt x="385330" y="81051"/>
                  </a:lnTo>
                  <a:lnTo>
                    <a:pt x="385483" y="79273"/>
                  </a:lnTo>
                  <a:lnTo>
                    <a:pt x="385699" y="80797"/>
                  </a:lnTo>
                  <a:lnTo>
                    <a:pt x="385813" y="82956"/>
                  </a:lnTo>
                  <a:lnTo>
                    <a:pt x="385699" y="83591"/>
                  </a:lnTo>
                  <a:lnTo>
                    <a:pt x="386029" y="83083"/>
                  </a:lnTo>
                  <a:lnTo>
                    <a:pt x="386156" y="82829"/>
                  </a:lnTo>
                  <a:lnTo>
                    <a:pt x="386638" y="81305"/>
                  </a:lnTo>
                  <a:lnTo>
                    <a:pt x="386842" y="81559"/>
                  </a:lnTo>
                  <a:lnTo>
                    <a:pt x="386930" y="81813"/>
                  </a:lnTo>
                  <a:lnTo>
                    <a:pt x="386689" y="84607"/>
                  </a:lnTo>
                  <a:lnTo>
                    <a:pt x="387502" y="81305"/>
                  </a:lnTo>
                  <a:lnTo>
                    <a:pt x="387769" y="80162"/>
                  </a:lnTo>
                  <a:lnTo>
                    <a:pt x="387705" y="83210"/>
                  </a:lnTo>
                  <a:lnTo>
                    <a:pt x="387489" y="83718"/>
                  </a:lnTo>
                  <a:lnTo>
                    <a:pt x="387197" y="83718"/>
                  </a:lnTo>
                  <a:lnTo>
                    <a:pt x="386943" y="84353"/>
                  </a:lnTo>
                  <a:lnTo>
                    <a:pt x="386892" y="87782"/>
                  </a:lnTo>
                  <a:lnTo>
                    <a:pt x="387070" y="86893"/>
                  </a:lnTo>
                  <a:lnTo>
                    <a:pt x="387362" y="87528"/>
                  </a:lnTo>
                  <a:lnTo>
                    <a:pt x="387642" y="88582"/>
                  </a:lnTo>
                  <a:lnTo>
                    <a:pt x="387540" y="88036"/>
                  </a:lnTo>
                  <a:lnTo>
                    <a:pt x="387946" y="89052"/>
                  </a:lnTo>
                  <a:lnTo>
                    <a:pt x="388023" y="87401"/>
                  </a:lnTo>
                  <a:lnTo>
                    <a:pt x="388137" y="86893"/>
                  </a:lnTo>
                  <a:lnTo>
                    <a:pt x="389496" y="81051"/>
                  </a:lnTo>
                  <a:lnTo>
                    <a:pt x="389293" y="86766"/>
                  </a:lnTo>
                  <a:lnTo>
                    <a:pt x="389280" y="87020"/>
                  </a:lnTo>
                  <a:lnTo>
                    <a:pt x="389369" y="86766"/>
                  </a:lnTo>
                  <a:lnTo>
                    <a:pt x="389420" y="86614"/>
                  </a:lnTo>
                  <a:lnTo>
                    <a:pt x="389331" y="86766"/>
                  </a:lnTo>
                  <a:lnTo>
                    <a:pt x="389445" y="86512"/>
                  </a:lnTo>
                  <a:lnTo>
                    <a:pt x="390271" y="84988"/>
                  </a:lnTo>
                  <a:lnTo>
                    <a:pt x="389953" y="86982"/>
                  </a:lnTo>
                  <a:lnTo>
                    <a:pt x="389826" y="88798"/>
                  </a:lnTo>
                  <a:lnTo>
                    <a:pt x="389928" y="90449"/>
                  </a:lnTo>
                  <a:lnTo>
                    <a:pt x="389801" y="90957"/>
                  </a:lnTo>
                  <a:lnTo>
                    <a:pt x="390550" y="88417"/>
                  </a:lnTo>
                  <a:lnTo>
                    <a:pt x="390169" y="92989"/>
                  </a:lnTo>
                  <a:lnTo>
                    <a:pt x="391236" y="89433"/>
                  </a:lnTo>
                  <a:lnTo>
                    <a:pt x="391121" y="90449"/>
                  </a:lnTo>
                  <a:lnTo>
                    <a:pt x="391375" y="90004"/>
                  </a:lnTo>
                  <a:lnTo>
                    <a:pt x="391477" y="89433"/>
                  </a:lnTo>
                  <a:lnTo>
                    <a:pt x="391591" y="88925"/>
                  </a:lnTo>
                  <a:lnTo>
                    <a:pt x="391782" y="88417"/>
                  </a:lnTo>
                  <a:lnTo>
                    <a:pt x="392811" y="85750"/>
                  </a:lnTo>
                  <a:lnTo>
                    <a:pt x="392785" y="93497"/>
                  </a:lnTo>
                  <a:lnTo>
                    <a:pt x="394563" y="89052"/>
                  </a:lnTo>
                  <a:lnTo>
                    <a:pt x="395706" y="87401"/>
                  </a:lnTo>
                  <a:lnTo>
                    <a:pt x="395820" y="87147"/>
                  </a:lnTo>
                  <a:lnTo>
                    <a:pt x="396087" y="85750"/>
                  </a:lnTo>
                  <a:lnTo>
                    <a:pt x="396227" y="84988"/>
                  </a:lnTo>
                  <a:lnTo>
                    <a:pt x="396278" y="84734"/>
                  </a:lnTo>
                  <a:lnTo>
                    <a:pt x="396443" y="83845"/>
                  </a:lnTo>
                  <a:lnTo>
                    <a:pt x="397573" y="82321"/>
                  </a:lnTo>
                  <a:lnTo>
                    <a:pt x="397598" y="84099"/>
                  </a:lnTo>
                  <a:lnTo>
                    <a:pt x="396925" y="85623"/>
                  </a:lnTo>
                  <a:lnTo>
                    <a:pt x="396836" y="86004"/>
                  </a:lnTo>
                  <a:lnTo>
                    <a:pt x="397078" y="87528"/>
                  </a:lnTo>
                  <a:lnTo>
                    <a:pt x="397497" y="87274"/>
                  </a:lnTo>
                  <a:lnTo>
                    <a:pt x="398106" y="86258"/>
                  </a:lnTo>
                  <a:lnTo>
                    <a:pt x="397967" y="86766"/>
                  </a:lnTo>
                  <a:lnTo>
                    <a:pt x="397865" y="88925"/>
                  </a:lnTo>
                  <a:lnTo>
                    <a:pt x="398272" y="88798"/>
                  </a:lnTo>
                  <a:lnTo>
                    <a:pt x="398386" y="87655"/>
                  </a:lnTo>
                  <a:lnTo>
                    <a:pt x="398462" y="86614"/>
                  </a:lnTo>
                  <a:lnTo>
                    <a:pt x="398310" y="86512"/>
                  </a:lnTo>
                  <a:lnTo>
                    <a:pt x="398360" y="86258"/>
                  </a:lnTo>
                  <a:lnTo>
                    <a:pt x="398487" y="85623"/>
                  </a:lnTo>
                  <a:lnTo>
                    <a:pt x="399173" y="82194"/>
                  </a:lnTo>
                  <a:close/>
                </a:path>
                <a:path w="403859" h="93979">
                  <a:moveTo>
                    <a:pt x="399796" y="90208"/>
                  </a:moveTo>
                  <a:lnTo>
                    <a:pt x="399630" y="90322"/>
                  </a:lnTo>
                  <a:lnTo>
                    <a:pt x="399542" y="90957"/>
                  </a:lnTo>
                  <a:lnTo>
                    <a:pt x="399796" y="90208"/>
                  </a:lnTo>
                  <a:close/>
                </a:path>
                <a:path w="403859" h="93979">
                  <a:moveTo>
                    <a:pt x="400812" y="86512"/>
                  </a:moveTo>
                  <a:lnTo>
                    <a:pt x="400481" y="88417"/>
                  </a:lnTo>
                  <a:lnTo>
                    <a:pt x="400278" y="88798"/>
                  </a:lnTo>
                  <a:lnTo>
                    <a:pt x="399796" y="90208"/>
                  </a:lnTo>
                  <a:lnTo>
                    <a:pt x="400367" y="89814"/>
                  </a:lnTo>
                  <a:lnTo>
                    <a:pt x="400799" y="87528"/>
                  </a:lnTo>
                  <a:lnTo>
                    <a:pt x="400812" y="86512"/>
                  </a:lnTo>
                  <a:close/>
                </a:path>
                <a:path w="403859" h="93979">
                  <a:moveTo>
                    <a:pt x="400812" y="80162"/>
                  </a:moveTo>
                  <a:lnTo>
                    <a:pt x="398907" y="86893"/>
                  </a:lnTo>
                  <a:lnTo>
                    <a:pt x="398297" y="89814"/>
                  </a:lnTo>
                  <a:lnTo>
                    <a:pt x="397979" y="90957"/>
                  </a:lnTo>
                  <a:lnTo>
                    <a:pt x="398551" y="90004"/>
                  </a:lnTo>
                  <a:lnTo>
                    <a:pt x="399224" y="88290"/>
                  </a:lnTo>
                  <a:lnTo>
                    <a:pt x="399719" y="87528"/>
                  </a:lnTo>
                  <a:lnTo>
                    <a:pt x="399669" y="89179"/>
                  </a:lnTo>
                  <a:lnTo>
                    <a:pt x="399186" y="90004"/>
                  </a:lnTo>
                  <a:lnTo>
                    <a:pt x="398830" y="91211"/>
                  </a:lnTo>
                  <a:lnTo>
                    <a:pt x="399453" y="90449"/>
                  </a:lnTo>
                  <a:lnTo>
                    <a:pt x="399592" y="90347"/>
                  </a:lnTo>
                  <a:lnTo>
                    <a:pt x="399834" y="87401"/>
                  </a:lnTo>
                  <a:lnTo>
                    <a:pt x="399897" y="86766"/>
                  </a:lnTo>
                  <a:lnTo>
                    <a:pt x="400227" y="86258"/>
                  </a:lnTo>
                  <a:lnTo>
                    <a:pt x="400354" y="85623"/>
                  </a:lnTo>
                  <a:lnTo>
                    <a:pt x="400812" y="80162"/>
                  </a:lnTo>
                  <a:close/>
                </a:path>
                <a:path w="403859" h="93979">
                  <a:moveTo>
                    <a:pt x="402945" y="84328"/>
                  </a:moveTo>
                  <a:lnTo>
                    <a:pt x="402539" y="84150"/>
                  </a:lnTo>
                  <a:lnTo>
                    <a:pt x="401815" y="86271"/>
                  </a:lnTo>
                  <a:lnTo>
                    <a:pt x="401828" y="85509"/>
                  </a:lnTo>
                  <a:lnTo>
                    <a:pt x="402043" y="84632"/>
                  </a:lnTo>
                  <a:lnTo>
                    <a:pt x="402145" y="83997"/>
                  </a:lnTo>
                  <a:lnTo>
                    <a:pt x="401624" y="85610"/>
                  </a:lnTo>
                  <a:lnTo>
                    <a:pt x="400875" y="88480"/>
                  </a:lnTo>
                  <a:lnTo>
                    <a:pt x="400634" y="91655"/>
                  </a:lnTo>
                  <a:lnTo>
                    <a:pt x="401383" y="88417"/>
                  </a:lnTo>
                  <a:lnTo>
                    <a:pt x="401269" y="89801"/>
                  </a:lnTo>
                  <a:lnTo>
                    <a:pt x="402120" y="85928"/>
                  </a:lnTo>
                  <a:lnTo>
                    <a:pt x="402424" y="85559"/>
                  </a:lnTo>
                  <a:lnTo>
                    <a:pt x="402399" y="87096"/>
                  </a:lnTo>
                  <a:lnTo>
                    <a:pt x="402183" y="88366"/>
                  </a:lnTo>
                  <a:lnTo>
                    <a:pt x="402399" y="87490"/>
                  </a:lnTo>
                  <a:lnTo>
                    <a:pt x="402475" y="89179"/>
                  </a:lnTo>
                  <a:lnTo>
                    <a:pt x="402907" y="87045"/>
                  </a:lnTo>
                  <a:lnTo>
                    <a:pt x="402945" y="84328"/>
                  </a:lnTo>
                  <a:close/>
                </a:path>
                <a:path w="403859" h="93979">
                  <a:moveTo>
                    <a:pt x="403390" y="87718"/>
                  </a:moveTo>
                  <a:lnTo>
                    <a:pt x="403085" y="88074"/>
                  </a:lnTo>
                  <a:lnTo>
                    <a:pt x="402437" y="91490"/>
                  </a:lnTo>
                  <a:lnTo>
                    <a:pt x="402958" y="90627"/>
                  </a:lnTo>
                  <a:lnTo>
                    <a:pt x="403174" y="89750"/>
                  </a:lnTo>
                  <a:lnTo>
                    <a:pt x="403390" y="877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6608285" y="8072304"/>
              <a:ext cx="657860" cy="137795"/>
            </a:xfrm>
            <a:custGeom>
              <a:avLst/>
              <a:gdLst/>
              <a:ahLst/>
              <a:cxnLst/>
              <a:rect l="l" t="t" r="r" b="b"/>
              <a:pathLst>
                <a:path w="657859" h="137795">
                  <a:moveTo>
                    <a:pt x="647" y="0"/>
                  </a:moveTo>
                  <a:lnTo>
                    <a:pt x="0" y="825"/>
                  </a:lnTo>
                  <a:lnTo>
                    <a:pt x="190" y="1041"/>
                  </a:lnTo>
                  <a:lnTo>
                    <a:pt x="647" y="0"/>
                  </a:lnTo>
                  <a:close/>
                </a:path>
                <a:path w="657859" h="137795">
                  <a:moveTo>
                    <a:pt x="38493" y="11125"/>
                  </a:moveTo>
                  <a:lnTo>
                    <a:pt x="38290" y="10033"/>
                  </a:lnTo>
                  <a:lnTo>
                    <a:pt x="37807" y="11595"/>
                  </a:lnTo>
                  <a:lnTo>
                    <a:pt x="38061" y="11861"/>
                  </a:lnTo>
                  <a:lnTo>
                    <a:pt x="38150" y="13182"/>
                  </a:lnTo>
                  <a:lnTo>
                    <a:pt x="38366" y="12788"/>
                  </a:lnTo>
                  <a:lnTo>
                    <a:pt x="38493" y="11125"/>
                  </a:lnTo>
                  <a:close/>
                </a:path>
                <a:path w="657859" h="137795">
                  <a:moveTo>
                    <a:pt x="51409" y="37680"/>
                  </a:moveTo>
                  <a:close/>
                </a:path>
                <a:path w="657859" h="137795">
                  <a:moveTo>
                    <a:pt x="52451" y="10693"/>
                  </a:moveTo>
                  <a:lnTo>
                    <a:pt x="51930" y="11620"/>
                  </a:lnTo>
                  <a:lnTo>
                    <a:pt x="51511" y="14884"/>
                  </a:lnTo>
                  <a:lnTo>
                    <a:pt x="51828" y="14338"/>
                  </a:lnTo>
                  <a:lnTo>
                    <a:pt x="52451" y="10693"/>
                  </a:lnTo>
                  <a:close/>
                </a:path>
                <a:path w="657859" h="137795">
                  <a:moveTo>
                    <a:pt x="64604" y="36322"/>
                  </a:moveTo>
                  <a:lnTo>
                    <a:pt x="64185" y="36969"/>
                  </a:lnTo>
                  <a:lnTo>
                    <a:pt x="64363" y="36753"/>
                  </a:lnTo>
                  <a:lnTo>
                    <a:pt x="64604" y="36322"/>
                  </a:lnTo>
                  <a:close/>
                </a:path>
                <a:path w="657859" h="137795">
                  <a:moveTo>
                    <a:pt x="76377" y="32702"/>
                  </a:moveTo>
                  <a:lnTo>
                    <a:pt x="76250" y="32486"/>
                  </a:lnTo>
                  <a:lnTo>
                    <a:pt x="76085" y="32143"/>
                  </a:lnTo>
                  <a:lnTo>
                    <a:pt x="75857" y="32562"/>
                  </a:lnTo>
                  <a:lnTo>
                    <a:pt x="75971" y="33172"/>
                  </a:lnTo>
                  <a:lnTo>
                    <a:pt x="76161" y="33083"/>
                  </a:lnTo>
                  <a:lnTo>
                    <a:pt x="76377" y="32702"/>
                  </a:lnTo>
                  <a:close/>
                </a:path>
                <a:path w="657859" h="137795">
                  <a:moveTo>
                    <a:pt x="76949" y="31381"/>
                  </a:moveTo>
                  <a:lnTo>
                    <a:pt x="76746" y="31902"/>
                  </a:lnTo>
                  <a:lnTo>
                    <a:pt x="76542" y="32385"/>
                  </a:lnTo>
                  <a:lnTo>
                    <a:pt x="76377" y="32689"/>
                  </a:lnTo>
                  <a:lnTo>
                    <a:pt x="76542" y="32956"/>
                  </a:lnTo>
                  <a:lnTo>
                    <a:pt x="76695" y="33045"/>
                  </a:lnTo>
                  <a:lnTo>
                    <a:pt x="76949" y="31381"/>
                  </a:lnTo>
                  <a:close/>
                </a:path>
                <a:path w="657859" h="137795">
                  <a:moveTo>
                    <a:pt x="82054" y="34150"/>
                  </a:moveTo>
                  <a:lnTo>
                    <a:pt x="81457" y="34861"/>
                  </a:lnTo>
                  <a:lnTo>
                    <a:pt x="81534" y="36563"/>
                  </a:lnTo>
                  <a:lnTo>
                    <a:pt x="82054" y="34150"/>
                  </a:lnTo>
                  <a:close/>
                </a:path>
                <a:path w="657859" h="137795">
                  <a:moveTo>
                    <a:pt x="82435" y="15303"/>
                  </a:moveTo>
                  <a:lnTo>
                    <a:pt x="81749" y="16167"/>
                  </a:lnTo>
                  <a:lnTo>
                    <a:pt x="82232" y="15659"/>
                  </a:lnTo>
                  <a:lnTo>
                    <a:pt x="82435" y="15303"/>
                  </a:lnTo>
                  <a:close/>
                </a:path>
                <a:path w="657859" h="137795">
                  <a:moveTo>
                    <a:pt x="87376" y="19088"/>
                  </a:moveTo>
                  <a:lnTo>
                    <a:pt x="86969" y="19418"/>
                  </a:lnTo>
                  <a:lnTo>
                    <a:pt x="87198" y="20104"/>
                  </a:lnTo>
                  <a:lnTo>
                    <a:pt x="87376" y="19088"/>
                  </a:lnTo>
                  <a:close/>
                </a:path>
                <a:path w="657859" h="137795">
                  <a:moveTo>
                    <a:pt x="103365" y="37896"/>
                  </a:moveTo>
                  <a:lnTo>
                    <a:pt x="103149" y="39166"/>
                  </a:lnTo>
                  <a:lnTo>
                    <a:pt x="103314" y="38277"/>
                  </a:lnTo>
                  <a:lnTo>
                    <a:pt x="103365" y="37934"/>
                  </a:lnTo>
                  <a:close/>
                </a:path>
                <a:path w="657859" h="137795">
                  <a:moveTo>
                    <a:pt x="105422" y="24257"/>
                  </a:moveTo>
                  <a:lnTo>
                    <a:pt x="105143" y="23075"/>
                  </a:lnTo>
                  <a:lnTo>
                    <a:pt x="105270" y="22440"/>
                  </a:lnTo>
                  <a:lnTo>
                    <a:pt x="104851" y="23418"/>
                  </a:lnTo>
                  <a:lnTo>
                    <a:pt x="104724" y="23672"/>
                  </a:lnTo>
                  <a:lnTo>
                    <a:pt x="104914" y="24714"/>
                  </a:lnTo>
                  <a:lnTo>
                    <a:pt x="105422" y="24257"/>
                  </a:lnTo>
                  <a:close/>
                </a:path>
                <a:path w="657859" h="137795">
                  <a:moveTo>
                    <a:pt x="107873" y="27190"/>
                  </a:moveTo>
                  <a:lnTo>
                    <a:pt x="107175" y="26758"/>
                  </a:lnTo>
                  <a:lnTo>
                    <a:pt x="107861" y="27724"/>
                  </a:lnTo>
                  <a:lnTo>
                    <a:pt x="107873" y="27190"/>
                  </a:lnTo>
                  <a:close/>
                </a:path>
                <a:path w="657859" h="137795">
                  <a:moveTo>
                    <a:pt x="108165" y="27381"/>
                  </a:moveTo>
                  <a:lnTo>
                    <a:pt x="108013" y="24980"/>
                  </a:lnTo>
                  <a:lnTo>
                    <a:pt x="107873" y="27190"/>
                  </a:lnTo>
                  <a:lnTo>
                    <a:pt x="108165" y="27381"/>
                  </a:lnTo>
                  <a:close/>
                </a:path>
                <a:path w="657859" h="137795">
                  <a:moveTo>
                    <a:pt x="108305" y="24828"/>
                  </a:moveTo>
                  <a:lnTo>
                    <a:pt x="107772" y="21297"/>
                  </a:lnTo>
                  <a:lnTo>
                    <a:pt x="108013" y="24980"/>
                  </a:lnTo>
                  <a:lnTo>
                    <a:pt x="108305" y="24828"/>
                  </a:lnTo>
                  <a:close/>
                </a:path>
                <a:path w="657859" h="137795">
                  <a:moveTo>
                    <a:pt x="109816" y="38735"/>
                  </a:moveTo>
                  <a:lnTo>
                    <a:pt x="109347" y="40474"/>
                  </a:lnTo>
                  <a:lnTo>
                    <a:pt x="109550" y="40754"/>
                  </a:lnTo>
                  <a:lnTo>
                    <a:pt x="109613" y="42824"/>
                  </a:lnTo>
                  <a:lnTo>
                    <a:pt x="109804" y="42545"/>
                  </a:lnTo>
                  <a:lnTo>
                    <a:pt x="109816" y="38735"/>
                  </a:lnTo>
                  <a:close/>
                </a:path>
                <a:path w="657859" h="137795">
                  <a:moveTo>
                    <a:pt x="109943" y="42341"/>
                  </a:moveTo>
                  <a:lnTo>
                    <a:pt x="109804" y="42545"/>
                  </a:lnTo>
                  <a:lnTo>
                    <a:pt x="109804" y="42926"/>
                  </a:lnTo>
                  <a:lnTo>
                    <a:pt x="109943" y="42341"/>
                  </a:lnTo>
                  <a:close/>
                </a:path>
                <a:path w="657859" h="137795">
                  <a:moveTo>
                    <a:pt x="110172" y="41376"/>
                  </a:moveTo>
                  <a:lnTo>
                    <a:pt x="109943" y="42341"/>
                  </a:lnTo>
                  <a:lnTo>
                    <a:pt x="110020" y="42214"/>
                  </a:lnTo>
                  <a:lnTo>
                    <a:pt x="110172" y="41376"/>
                  </a:lnTo>
                  <a:close/>
                </a:path>
                <a:path w="657859" h="137795">
                  <a:moveTo>
                    <a:pt x="110350" y="40335"/>
                  </a:moveTo>
                  <a:lnTo>
                    <a:pt x="110159" y="41376"/>
                  </a:lnTo>
                  <a:lnTo>
                    <a:pt x="110210" y="41173"/>
                  </a:lnTo>
                  <a:lnTo>
                    <a:pt x="110274" y="40830"/>
                  </a:lnTo>
                  <a:lnTo>
                    <a:pt x="110350" y="40335"/>
                  </a:lnTo>
                  <a:close/>
                </a:path>
                <a:path w="657859" h="137795">
                  <a:moveTo>
                    <a:pt x="113512" y="41871"/>
                  </a:moveTo>
                  <a:lnTo>
                    <a:pt x="113334" y="42202"/>
                  </a:lnTo>
                  <a:lnTo>
                    <a:pt x="113423" y="42341"/>
                  </a:lnTo>
                  <a:lnTo>
                    <a:pt x="113474" y="42151"/>
                  </a:lnTo>
                  <a:lnTo>
                    <a:pt x="113487" y="41986"/>
                  </a:lnTo>
                  <a:close/>
                </a:path>
                <a:path w="657859" h="137795">
                  <a:moveTo>
                    <a:pt x="114058" y="40855"/>
                  </a:moveTo>
                  <a:lnTo>
                    <a:pt x="113677" y="41554"/>
                  </a:lnTo>
                  <a:lnTo>
                    <a:pt x="113512" y="41871"/>
                  </a:lnTo>
                  <a:lnTo>
                    <a:pt x="113677" y="41567"/>
                  </a:lnTo>
                  <a:lnTo>
                    <a:pt x="113880" y="41681"/>
                  </a:lnTo>
                  <a:lnTo>
                    <a:pt x="114058" y="40855"/>
                  </a:lnTo>
                  <a:close/>
                </a:path>
                <a:path w="657859" h="137795">
                  <a:moveTo>
                    <a:pt x="198018" y="43815"/>
                  </a:moveTo>
                  <a:lnTo>
                    <a:pt x="197713" y="45593"/>
                  </a:lnTo>
                  <a:lnTo>
                    <a:pt x="197827" y="45440"/>
                  </a:lnTo>
                  <a:lnTo>
                    <a:pt x="198018" y="43815"/>
                  </a:lnTo>
                  <a:close/>
                </a:path>
                <a:path w="657859" h="137795">
                  <a:moveTo>
                    <a:pt x="199834" y="58254"/>
                  </a:moveTo>
                  <a:lnTo>
                    <a:pt x="199707" y="57365"/>
                  </a:lnTo>
                  <a:lnTo>
                    <a:pt x="199567" y="56705"/>
                  </a:lnTo>
                  <a:lnTo>
                    <a:pt x="199440" y="57619"/>
                  </a:lnTo>
                  <a:lnTo>
                    <a:pt x="199123" y="58508"/>
                  </a:lnTo>
                  <a:lnTo>
                    <a:pt x="199021" y="59524"/>
                  </a:lnTo>
                  <a:lnTo>
                    <a:pt x="199275" y="60286"/>
                  </a:lnTo>
                  <a:lnTo>
                    <a:pt x="199834" y="58254"/>
                  </a:lnTo>
                  <a:close/>
                </a:path>
                <a:path w="657859" h="137795">
                  <a:moveTo>
                    <a:pt x="200367" y="58686"/>
                  </a:moveTo>
                  <a:lnTo>
                    <a:pt x="200101" y="59397"/>
                  </a:lnTo>
                  <a:lnTo>
                    <a:pt x="200329" y="58889"/>
                  </a:lnTo>
                  <a:lnTo>
                    <a:pt x="200367" y="58686"/>
                  </a:lnTo>
                  <a:close/>
                </a:path>
                <a:path w="657859" h="137795">
                  <a:moveTo>
                    <a:pt x="211658" y="63296"/>
                  </a:moveTo>
                  <a:lnTo>
                    <a:pt x="210934" y="64858"/>
                  </a:lnTo>
                  <a:lnTo>
                    <a:pt x="211607" y="64985"/>
                  </a:lnTo>
                  <a:lnTo>
                    <a:pt x="211658" y="63296"/>
                  </a:lnTo>
                  <a:close/>
                </a:path>
                <a:path w="657859" h="137795">
                  <a:moveTo>
                    <a:pt x="216623" y="58458"/>
                  </a:moveTo>
                  <a:lnTo>
                    <a:pt x="216420" y="60540"/>
                  </a:lnTo>
                  <a:lnTo>
                    <a:pt x="215646" y="61188"/>
                  </a:lnTo>
                  <a:lnTo>
                    <a:pt x="216496" y="61112"/>
                  </a:lnTo>
                  <a:lnTo>
                    <a:pt x="216623" y="58458"/>
                  </a:lnTo>
                  <a:close/>
                </a:path>
                <a:path w="657859" h="137795">
                  <a:moveTo>
                    <a:pt x="217500" y="56984"/>
                  </a:moveTo>
                  <a:lnTo>
                    <a:pt x="217373" y="55968"/>
                  </a:lnTo>
                  <a:lnTo>
                    <a:pt x="217233" y="55206"/>
                  </a:lnTo>
                  <a:lnTo>
                    <a:pt x="216890" y="57873"/>
                  </a:lnTo>
                  <a:lnTo>
                    <a:pt x="217106" y="57569"/>
                  </a:lnTo>
                  <a:lnTo>
                    <a:pt x="217131" y="57365"/>
                  </a:lnTo>
                  <a:lnTo>
                    <a:pt x="217131" y="57518"/>
                  </a:lnTo>
                  <a:lnTo>
                    <a:pt x="217233" y="57365"/>
                  </a:lnTo>
                  <a:lnTo>
                    <a:pt x="217500" y="56984"/>
                  </a:lnTo>
                  <a:close/>
                </a:path>
                <a:path w="657859" h="137795">
                  <a:moveTo>
                    <a:pt x="217728" y="56603"/>
                  </a:moveTo>
                  <a:lnTo>
                    <a:pt x="217563" y="56984"/>
                  </a:lnTo>
                  <a:lnTo>
                    <a:pt x="217678" y="57619"/>
                  </a:lnTo>
                  <a:lnTo>
                    <a:pt x="217728" y="56603"/>
                  </a:lnTo>
                  <a:close/>
                </a:path>
                <a:path w="657859" h="137795">
                  <a:moveTo>
                    <a:pt x="223507" y="41109"/>
                  </a:moveTo>
                  <a:lnTo>
                    <a:pt x="223316" y="41516"/>
                  </a:lnTo>
                  <a:lnTo>
                    <a:pt x="223494" y="41186"/>
                  </a:lnTo>
                  <a:close/>
                </a:path>
                <a:path w="657859" h="137795">
                  <a:moveTo>
                    <a:pt x="223888" y="40474"/>
                  </a:moveTo>
                  <a:lnTo>
                    <a:pt x="223672" y="40855"/>
                  </a:lnTo>
                  <a:lnTo>
                    <a:pt x="223621" y="41186"/>
                  </a:lnTo>
                  <a:lnTo>
                    <a:pt x="223888" y="40474"/>
                  </a:lnTo>
                  <a:close/>
                </a:path>
                <a:path w="657859" h="137795">
                  <a:moveTo>
                    <a:pt x="224129" y="60236"/>
                  </a:moveTo>
                  <a:lnTo>
                    <a:pt x="223964" y="60921"/>
                  </a:lnTo>
                  <a:lnTo>
                    <a:pt x="224129" y="60236"/>
                  </a:lnTo>
                  <a:close/>
                </a:path>
                <a:path w="657859" h="137795">
                  <a:moveTo>
                    <a:pt x="224282" y="58889"/>
                  </a:moveTo>
                  <a:lnTo>
                    <a:pt x="224129" y="60236"/>
                  </a:lnTo>
                  <a:lnTo>
                    <a:pt x="224243" y="59778"/>
                  </a:lnTo>
                  <a:lnTo>
                    <a:pt x="224282" y="58889"/>
                  </a:lnTo>
                  <a:close/>
                </a:path>
                <a:path w="657859" h="137795">
                  <a:moveTo>
                    <a:pt x="232968" y="65747"/>
                  </a:moveTo>
                  <a:lnTo>
                    <a:pt x="232905" y="62572"/>
                  </a:lnTo>
                  <a:lnTo>
                    <a:pt x="232854" y="63487"/>
                  </a:lnTo>
                  <a:lnTo>
                    <a:pt x="232727" y="64985"/>
                  </a:lnTo>
                  <a:lnTo>
                    <a:pt x="232968" y="65747"/>
                  </a:lnTo>
                  <a:close/>
                </a:path>
                <a:path w="657859" h="137795">
                  <a:moveTo>
                    <a:pt x="237261" y="43649"/>
                  </a:moveTo>
                  <a:lnTo>
                    <a:pt x="237134" y="42887"/>
                  </a:lnTo>
                  <a:lnTo>
                    <a:pt x="237172" y="43268"/>
                  </a:lnTo>
                  <a:lnTo>
                    <a:pt x="237261" y="43649"/>
                  </a:lnTo>
                  <a:close/>
                </a:path>
                <a:path w="657859" h="137795">
                  <a:moveTo>
                    <a:pt x="247827" y="65963"/>
                  </a:moveTo>
                  <a:lnTo>
                    <a:pt x="247611" y="66586"/>
                  </a:lnTo>
                  <a:lnTo>
                    <a:pt x="247827" y="65963"/>
                  </a:lnTo>
                  <a:close/>
                </a:path>
                <a:path w="657859" h="137795">
                  <a:moveTo>
                    <a:pt x="249466" y="65506"/>
                  </a:moveTo>
                  <a:lnTo>
                    <a:pt x="249250" y="65824"/>
                  </a:lnTo>
                  <a:lnTo>
                    <a:pt x="249377" y="65836"/>
                  </a:lnTo>
                  <a:lnTo>
                    <a:pt x="249466" y="65506"/>
                  </a:lnTo>
                  <a:close/>
                </a:path>
                <a:path w="657859" h="137795">
                  <a:moveTo>
                    <a:pt x="252133" y="65836"/>
                  </a:moveTo>
                  <a:lnTo>
                    <a:pt x="251345" y="67652"/>
                  </a:lnTo>
                  <a:lnTo>
                    <a:pt x="251701" y="66890"/>
                  </a:lnTo>
                  <a:lnTo>
                    <a:pt x="252031" y="66382"/>
                  </a:lnTo>
                  <a:lnTo>
                    <a:pt x="252133" y="65836"/>
                  </a:lnTo>
                  <a:close/>
                </a:path>
                <a:path w="657859" h="137795">
                  <a:moveTo>
                    <a:pt x="256082" y="40119"/>
                  </a:moveTo>
                  <a:lnTo>
                    <a:pt x="255397" y="40957"/>
                  </a:lnTo>
                  <a:lnTo>
                    <a:pt x="255625" y="41173"/>
                  </a:lnTo>
                  <a:lnTo>
                    <a:pt x="256082" y="40119"/>
                  </a:lnTo>
                  <a:close/>
                </a:path>
                <a:path w="657859" h="137795">
                  <a:moveTo>
                    <a:pt x="258584" y="64325"/>
                  </a:moveTo>
                  <a:lnTo>
                    <a:pt x="258064" y="65747"/>
                  </a:lnTo>
                  <a:lnTo>
                    <a:pt x="258457" y="65366"/>
                  </a:lnTo>
                  <a:lnTo>
                    <a:pt x="258584" y="64325"/>
                  </a:lnTo>
                  <a:close/>
                </a:path>
                <a:path w="657859" h="137795">
                  <a:moveTo>
                    <a:pt x="258851" y="64985"/>
                  </a:moveTo>
                  <a:lnTo>
                    <a:pt x="258457" y="65366"/>
                  </a:lnTo>
                  <a:lnTo>
                    <a:pt x="258241" y="67017"/>
                  </a:lnTo>
                  <a:lnTo>
                    <a:pt x="258851" y="64985"/>
                  </a:lnTo>
                  <a:close/>
                </a:path>
                <a:path w="657859" h="137795">
                  <a:moveTo>
                    <a:pt x="267233" y="67640"/>
                  </a:moveTo>
                  <a:close/>
                </a:path>
                <a:path w="657859" h="137795">
                  <a:moveTo>
                    <a:pt x="284619" y="73875"/>
                  </a:moveTo>
                  <a:lnTo>
                    <a:pt x="284505" y="73621"/>
                  </a:lnTo>
                  <a:lnTo>
                    <a:pt x="284289" y="74764"/>
                  </a:lnTo>
                  <a:lnTo>
                    <a:pt x="284391" y="75145"/>
                  </a:lnTo>
                  <a:lnTo>
                    <a:pt x="284619" y="73875"/>
                  </a:lnTo>
                  <a:close/>
                </a:path>
                <a:path w="657859" h="137795">
                  <a:moveTo>
                    <a:pt x="284708" y="49961"/>
                  </a:moveTo>
                  <a:lnTo>
                    <a:pt x="283298" y="50406"/>
                  </a:lnTo>
                  <a:lnTo>
                    <a:pt x="283527" y="53416"/>
                  </a:lnTo>
                  <a:lnTo>
                    <a:pt x="283679" y="52273"/>
                  </a:lnTo>
                  <a:lnTo>
                    <a:pt x="284708" y="49961"/>
                  </a:lnTo>
                  <a:close/>
                </a:path>
                <a:path w="657859" h="137795">
                  <a:moveTo>
                    <a:pt x="293103" y="54800"/>
                  </a:moveTo>
                  <a:lnTo>
                    <a:pt x="293001" y="54940"/>
                  </a:lnTo>
                  <a:lnTo>
                    <a:pt x="292468" y="56451"/>
                  </a:lnTo>
                  <a:lnTo>
                    <a:pt x="293103" y="54800"/>
                  </a:lnTo>
                  <a:close/>
                </a:path>
                <a:path w="657859" h="137795">
                  <a:moveTo>
                    <a:pt x="294995" y="51904"/>
                  </a:moveTo>
                  <a:lnTo>
                    <a:pt x="294601" y="51777"/>
                  </a:lnTo>
                  <a:lnTo>
                    <a:pt x="293598" y="51904"/>
                  </a:lnTo>
                  <a:lnTo>
                    <a:pt x="292989" y="53936"/>
                  </a:lnTo>
                  <a:lnTo>
                    <a:pt x="293230" y="53555"/>
                  </a:lnTo>
                  <a:lnTo>
                    <a:pt x="293636" y="52539"/>
                  </a:lnTo>
                  <a:lnTo>
                    <a:pt x="293573" y="53555"/>
                  </a:lnTo>
                  <a:lnTo>
                    <a:pt x="293103" y="54800"/>
                  </a:lnTo>
                  <a:lnTo>
                    <a:pt x="294119" y="53555"/>
                  </a:lnTo>
                  <a:lnTo>
                    <a:pt x="294652" y="52539"/>
                  </a:lnTo>
                  <a:lnTo>
                    <a:pt x="294995" y="51904"/>
                  </a:lnTo>
                  <a:close/>
                </a:path>
                <a:path w="657859" h="137795">
                  <a:moveTo>
                    <a:pt x="296405" y="52501"/>
                  </a:moveTo>
                  <a:lnTo>
                    <a:pt x="296227" y="51384"/>
                  </a:lnTo>
                  <a:lnTo>
                    <a:pt x="295668" y="52920"/>
                  </a:lnTo>
                  <a:lnTo>
                    <a:pt x="295922" y="53200"/>
                  </a:lnTo>
                  <a:lnTo>
                    <a:pt x="295986" y="54533"/>
                  </a:lnTo>
                  <a:lnTo>
                    <a:pt x="296227" y="54152"/>
                  </a:lnTo>
                  <a:lnTo>
                    <a:pt x="296405" y="52501"/>
                  </a:lnTo>
                  <a:close/>
                </a:path>
                <a:path w="657859" h="137795">
                  <a:moveTo>
                    <a:pt x="300037" y="55333"/>
                  </a:moveTo>
                  <a:lnTo>
                    <a:pt x="299605" y="55587"/>
                  </a:lnTo>
                  <a:lnTo>
                    <a:pt x="299402" y="57937"/>
                  </a:lnTo>
                  <a:lnTo>
                    <a:pt x="299732" y="56857"/>
                  </a:lnTo>
                  <a:lnTo>
                    <a:pt x="299631" y="58000"/>
                  </a:lnTo>
                  <a:lnTo>
                    <a:pt x="299821" y="56730"/>
                  </a:lnTo>
                  <a:lnTo>
                    <a:pt x="300037" y="55333"/>
                  </a:lnTo>
                  <a:close/>
                </a:path>
                <a:path w="657859" h="137795">
                  <a:moveTo>
                    <a:pt x="302844" y="77736"/>
                  </a:moveTo>
                  <a:lnTo>
                    <a:pt x="302463" y="78574"/>
                  </a:lnTo>
                  <a:lnTo>
                    <a:pt x="302717" y="78193"/>
                  </a:lnTo>
                  <a:lnTo>
                    <a:pt x="302844" y="77736"/>
                  </a:lnTo>
                  <a:close/>
                </a:path>
                <a:path w="657859" h="137795">
                  <a:moveTo>
                    <a:pt x="308711" y="79756"/>
                  </a:moveTo>
                  <a:lnTo>
                    <a:pt x="308076" y="79171"/>
                  </a:lnTo>
                  <a:lnTo>
                    <a:pt x="308229" y="79489"/>
                  </a:lnTo>
                  <a:lnTo>
                    <a:pt x="308457" y="79692"/>
                  </a:lnTo>
                  <a:lnTo>
                    <a:pt x="308711" y="79756"/>
                  </a:lnTo>
                  <a:close/>
                </a:path>
                <a:path w="657859" h="137795">
                  <a:moveTo>
                    <a:pt x="308787" y="79768"/>
                  </a:moveTo>
                  <a:close/>
                </a:path>
                <a:path w="657859" h="137795">
                  <a:moveTo>
                    <a:pt x="309460" y="56616"/>
                  </a:moveTo>
                  <a:lnTo>
                    <a:pt x="309321" y="56146"/>
                  </a:lnTo>
                  <a:lnTo>
                    <a:pt x="309308" y="56362"/>
                  </a:lnTo>
                  <a:lnTo>
                    <a:pt x="309295" y="56540"/>
                  </a:lnTo>
                  <a:lnTo>
                    <a:pt x="309283" y="56743"/>
                  </a:lnTo>
                  <a:lnTo>
                    <a:pt x="309460" y="56616"/>
                  </a:lnTo>
                  <a:close/>
                </a:path>
                <a:path w="657859" h="137795">
                  <a:moveTo>
                    <a:pt x="311302" y="52895"/>
                  </a:moveTo>
                  <a:lnTo>
                    <a:pt x="310692" y="53784"/>
                  </a:lnTo>
                  <a:lnTo>
                    <a:pt x="310095" y="57023"/>
                  </a:lnTo>
                  <a:lnTo>
                    <a:pt x="310464" y="56502"/>
                  </a:lnTo>
                  <a:lnTo>
                    <a:pt x="311302" y="52895"/>
                  </a:lnTo>
                  <a:close/>
                </a:path>
                <a:path w="657859" h="137795">
                  <a:moveTo>
                    <a:pt x="312724" y="59016"/>
                  </a:moveTo>
                  <a:lnTo>
                    <a:pt x="312610" y="59372"/>
                  </a:lnTo>
                  <a:lnTo>
                    <a:pt x="312496" y="60032"/>
                  </a:lnTo>
                  <a:lnTo>
                    <a:pt x="312724" y="59016"/>
                  </a:lnTo>
                  <a:close/>
                </a:path>
                <a:path w="657859" h="137795">
                  <a:moveTo>
                    <a:pt x="313918" y="56489"/>
                  </a:moveTo>
                  <a:lnTo>
                    <a:pt x="313690" y="56807"/>
                  </a:lnTo>
                  <a:lnTo>
                    <a:pt x="313651" y="57200"/>
                  </a:lnTo>
                  <a:lnTo>
                    <a:pt x="313918" y="56489"/>
                  </a:lnTo>
                  <a:close/>
                </a:path>
                <a:path w="657859" h="137795">
                  <a:moveTo>
                    <a:pt x="315722" y="55816"/>
                  </a:moveTo>
                  <a:lnTo>
                    <a:pt x="315493" y="55714"/>
                  </a:lnTo>
                  <a:lnTo>
                    <a:pt x="315290" y="55333"/>
                  </a:lnTo>
                  <a:lnTo>
                    <a:pt x="314972" y="56730"/>
                  </a:lnTo>
                  <a:lnTo>
                    <a:pt x="315074" y="55460"/>
                  </a:lnTo>
                  <a:lnTo>
                    <a:pt x="313499" y="59270"/>
                  </a:lnTo>
                  <a:lnTo>
                    <a:pt x="313651" y="57238"/>
                  </a:lnTo>
                  <a:lnTo>
                    <a:pt x="313321" y="58127"/>
                  </a:lnTo>
                  <a:lnTo>
                    <a:pt x="312839" y="60032"/>
                  </a:lnTo>
                  <a:lnTo>
                    <a:pt x="314477" y="60032"/>
                  </a:lnTo>
                  <a:lnTo>
                    <a:pt x="314744" y="59270"/>
                  </a:lnTo>
                  <a:lnTo>
                    <a:pt x="314833" y="59016"/>
                  </a:lnTo>
                  <a:lnTo>
                    <a:pt x="314909" y="57111"/>
                  </a:lnTo>
                  <a:lnTo>
                    <a:pt x="315175" y="56730"/>
                  </a:lnTo>
                  <a:lnTo>
                    <a:pt x="315709" y="55968"/>
                  </a:lnTo>
                  <a:lnTo>
                    <a:pt x="315722" y="55816"/>
                  </a:lnTo>
                  <a:close/>
                </a:path>
                <a:path w="657859" h="137795">
                  <a:moveTo>
                    <a:pt x="316611" y="79463"/>
                  </a:moveTo>
                  <a:lnTo>
                    <a:pt x="316496" y="77431"/>
                  </a:lnTo>
                  <a:lnTo>
                    <a:pt x="316369" y="76390"/>
                  </a:lnTo>
                  <a:lnTo>
                    <a:pt x="316141" y="76542"/>
                  </a:lnTo>
                  <a:lnTo>
                    <a:pt x="315252" y="80733"/>
                  </a:lnTo>
                  <a:lnTo>
                    <a:pt x="316611" y="79463"/>
                  </a:lnTo>
                  <a:close/>
                </a:path>
                <a:path w="657859" h="137795">
                  <a:moveTo>
                    <a:pt x="317322" y="78422"/>
                  </a:moveTo>
                  <a:lnTo>
                    <a:pt x="317017" y="79082"/>
                  </a:lnTo>
                  <a:lnTo>
                    <a:pt x="316890" y="79209"/>
                  </a:lnTo>
                  <a:lnTo>
                    <a:pt x="316852" y="80352"/>
                  </a:lnTo>
                  <a:lnTo>
                    <a:pt x="317322" y="78422"/>
                  </a:lnTo>
                  <a:close/>
                </a:path>
                <a:path w="657859" h="137795">
                  <a:moveTo>
                    <a:pt x="319290" y="54089"/>
                  </a:moveTo>
                  <a:lnTo>
                    <a:pt x="319227" y="54610"/>
                  </a:lnTo>
                  <a:lnTo>
                    <a:pt x="319176" y="55003"/>
                  </a:lnTo>
                  <a:lnTo>
                    <a:pt x="319125" y="55384"/>
                  </a:lnTo>
                  <a:lnTo>
                    <a:pt x="319189" y="55079"/>
                  </a:lnTo>
                  <a:lnTo>
                    <a:pt x="319239" y="54724"/>
                  </a:lnTo>
                  <a:lnTo>
                    <a:pt x="319290" y="54089"/>
                  </a:lnTo>
                  <a:close/>
                </a:path>
                <a:path w="657859" h="137795">
                  <a:moveTo>
                    <a:pt x="322529" y="79349"/>
                  </a:moveTo>
                  <a:lnTo>
                    <a:pt x="322059" y="79959"/>
                  </a:lnTo>
                  <a:lnTo>
                    <a:pt x="322262" y="79781"/>
                  </a:lnTo>
                  <a:lnTo>
                    <a:pt x="322529" y="79349"/>
                  </a:lnTo>
                  <a:close/>
                </a:path>
                <a:path w="657859" h="137795">
                  <a:moveTo>
                    <a:pt x="323075" y="78193"/>
                  </a:moveTo>
                  <a:lnTo>
                    <a:pt x="322986" y="78701"/>
                  </a:lnTo>
                  <a:lnTo>
                    <a:pt x="323075" y="78193"/>
                  </a:lnTo>
                  <a:close/>
                </a:path>
                <a:path w="657859" h="137795">
                  <a:moveTo>
                    <a:pt x="323354" y="61645"/>
                  </a:moveTo>
                  <a:close/>
                </a:path>
                <a:path w="657859" h="137795">
                  <a:moveTo>
                    <a:pt x="323392" y="78066"/>
                  </a:moveTo>
                  <a:lnTo>
                    <a:pt x="323024" y="78701"/>
                  </a:lnTo>
                  <a:lnTo>
                    <a:pt x="322897" y="78828"/>
                  </a:lnTo>
                  <a:lnTo>
                    <a:pt x="322529" y="79463"/>
                  </a:lnTo>
                  <a:lnTo>
                    <a:pt x="322808" y="79336"/>
                  </a:lnTo>
                  <a:lnTo>
                    <a:pt x="322922" y="80225"/>
                  </a:lnTo>
                  <a:lnTo>
                    <a:pt x="323113" y="79336"/>
                  </a:lnTo>
                  <a:lnTo>
                    <a:pt x="323392" y="78066"/>
                  </a:lnTo>
                  <a:close/>
                </a:path>
                <a:path w="657859" h="137795">
                  <a:moveTo>
                    <a:pt x="323519" y="61048"/>
                  </a:moveTo>
                  <a:lnTo>
                    <a:pt x="323354" y="61645"/>
                  </a:lnTo>
                  <a:lnTo>
                    <a:pt x="323481" y="61302"/>
                  </a:lnTo>
                  <a:lnTo>
                    <a:pt x="323519" y="61048"/>
                  </a:lnTo>
                  <a:close/>
                </a:path>
                <a:path w="657859" h="137795">
                  <a:moveTo>
                    <a:pt x="325348" y="52793"/>
                  </a:moveTo>
                  <a:lnTo>
                    <a:pt x="324104" y="54571"/>
                  </a:lnTo>
                  <a:lnTo>
                    <a:pt x="323811" y="56743"/>
                  </a:lnTo>
                  <a:lnTo>
                    <a:pt x="323938" y="56476"/>
                  </a:lnTo>
                  <a:lnTo>
                    <a:pt x="323888" y="56603"/>
                  </a:lnTo>
                  <a:lnTo>
                    <a:pt x="323761" y="57111"/>
                  </a:lnTo>
                  <a:lnTo>
                    <a:pt x="323811" y="56743"/>
                  </a:lnTo>
                  <a:lnTo>
                    <a:pt x="322846" y="58762"/>
                  </a:lnTo>
                  <a:lnTo>
                    <a:pt x="324218" y="57619"/>
                  </a:lnTo>
                  <a:lnTo>
                    <a:pt x="324332" y="57365"/>
                  </a:lnTo>
                  <a:lnTo>
                    <a:pt x="324396" y="57111"/>
                  </a:lnTo>
                  <a:lnTo>
                    <a:pt x="324535" y="56476"/>
                  </a:lnTo>
                  <a:lnTo>
                    <a:pt x="325348" y="52793"/>
                  </a:lnTo>
                  <a:close/>
                </a:path>
                <a:path w="657859" h="137795">
                  <a:moveTo>
                    <a:pt x="326148" y="61810"/>
                  </a:moveTo>
                  <a:lnTo>
                    <a:pt x="326034" y="61429"/>
                  </a:lnTo>
                  <a:lnTo>
                    <a:pt x="325755" y="62826"/>
                  </a:lnTo>
                  <a:lnTo>
                    <a:pt x="326148" y="61810"/>
                  </a:lnTo>
                  <a:close/>
                </a:path>
                <a:path w="657859" h="137795">
                  <a:moveTo>
                    <a:pt x="326351" y="62064"/>
                  </a:moveTo>
                  <a:lnTo>
                    <a:pt x="326339" y="61302"/>
                  </a:lnTo>
                  <a:lnTo>
                    <a:pt x="326288" y="61937"/>
                  </a:lnTo>
                  <a:lnTo>
                    <a:pt x="326351" y="62064"/>
                  </a:lnTo>
                  <a:close/>
                </a:path>
                <a:path w="657859" h="137795">
                  <a:moveTo>
                    <a:pt x="326885" y="60147"/>
                  </a:moveTo>
                  <a:lnTo>
                    <a:pt x="326758" y="59702"/>
                  </a:lnTo>
                  <a:lnTo>
                    <a:pt x="326783" y="59982"/>
                  </a:lnTo>
                  <a:lnTo>
                    <a:pt x="326834" y="60109"/>
                  </a:lnTo>
                  <a:close/>
                </a:path>
                <a:path w="657859" h="137795">
                  <a:moveTo>
                    <a:pt x="327723" y="78435"/>
                  </a:moveTo>
                  <a:lnTo>
                    <a:pt x="327533" y="78447"/>
                  </a:lnTo>
                  <a:lnTo>
                    <a:pt x="327723" y="78447"/>
                  </a:lnTo>
                  <a:close/>
                </a:path>
                <a:path w="657859" h="137795">
                  <a:moveTo>
                    <a:pt x="329552" y="54825"/>
                  </a:moveTo>
                  <a:lnTo>
                    <a:pt x="329298" y="55206"/>
                  </a:lnTo>
                  <a:lnTo>
                    <a:pt x="329539" y="55295"/>
                  </a:lnTo>
                  <a:lnTo>
                    <a:pt x="329552" y="54825"/>
                  </a:lnTo>
                  <a:close/>
                </a:path>
                <a:path w="657859" h="137795">
                  <a:moveTo>
                    <a:pt x="329666" y="55333"/>
                  </a:moveTo>
                  <a:lnTo>
                    <a:pt x="329539" y="55295"/>
                  </a:lnTo>
                  <a:lnTo>
                    <a:pt x="329526" y="55816"/>
                  </a:lnTo>
                  <a:lnTo>
                    <a:pt x="329666" y="55333"/>
                  </a:lnTo>
                  <a:close/>
                </a:path>
                <a:path w="657859" h="137795">
                  <a:moveTo>
                    <a:pt x="331406" y="54813"/>
                  </a:moveTo>
                  <a:lnTo>
                    <a:pt x="331177" y="55041"/>
                  </a:lnTo>
                  <a:lnTo>
                    <a:pt x="331406" y="54813"/>
                  </a:lnTo>
                  <a:close/>
                </a:path>
                <a:path w="657859" h="137795">
                  <a:moveTo>
                    <a:pt x="331457" y="56095"/>
                  </a:moveTo>
                  <a:lnTo>
                    <a:pt x="330987" y="56286"/>
                  </a:lnTo>
                  <a:lnTo>
                    <a:pt x="331203" y="56476"/>
                  </a:lnTo>
                  <a:lnTo>
                    <a:pt x="331457" y="56095"/>
                  </a:lnTo>
                  <a:close/>
                </a:path>
                <a:path w="657859" h="137795">
                  <a:moveTo>
                    <a:pt x="333400" y="54317"/>
                  </a:moveTo>
                  <a:lnTo>
                    <a:pt x="333133" y="54698"/>
                  </a:lnTo>
                  <a:lnTo>
                    <a:pt x="333019" y="54952"/>
                  </a:lnTo>
                  <a:lnTo>
                    <a:pt x="333400" y="54317"/>
                  </a:lnTo>
                  <a:close/>
                </a:path>
                <a:path w="657859" h="137795">
                  <a:moveTo>
                    <a:pt x="335076" y="76746"/>
                  </a:moveTo>
                  <a:lnTo>
                    <a:pt x="334962" y="76517"/>
                  </a:lnTo>
                  <a:lnTo>
                    <a:pt x="334822" y="76174"/>
                  </a:lnTo>
                  <a:lnTo>
                    <a:pt x="334556" y="76555"/>
                  </a:lnTo>
                  <a:lnTo>
                    <a:pt x="334619" y="77190"/>
                  </a:lnTo>
                  <a:lnTo>
                    <a:pt x="334810" y="77101"/>
                  </a:lnTo>
                  <a:lnTo>
                    <a:pt x="335076" y="76746"/>
                  </a:lnTo>
                  <a:close/>
                </a:path>
                <a:path w="657859" h="137795">
                  <a:moveTo>
                    <a:pt x="335394" y="59842"/>
                  </a:moveTo>
                  <a:lnTo>
                    <a:pt x="335381" y="59651"/>
                  </a:lnTo>
                  <a:lnTo>
                    <a:pt x="335267" y="59893"/>
                  </a:lnTo>
                  <a:lnTo>
                    <a:pt x="335343" y="60083"/>
                  </a:lnTo>
                  <a:lnTo>
                    <a:pt x="335394" y="59842"/>
                  </a:lnTo>
                  <a:close/>
                </a:path>
                <a:path w="657859" h="137795">
                  <a:moveTo>
                    <a:pt x="335788" y="75488"/>
                  </a:moveTo>
                  <a:lnTo>
                    <a:pt x="335292" y="76454"/>
                  </a:lnTo>
                  <a:lnTo>
                    <a:pt x="335076" y="76746"/>
                  </a:lnTo>
                  <a:lnTo>
                    <a:pt x="335229" y="77012"/>
                  </a:lnTo>
                  <a:lnTo>
                    <a:pt x="335381" y="77114"/>
                  </a:lnTo>
                  <a:lnTo>
                    <a:pt x="335788" y="75488"/>
                  </a:lnTo>
                  <a:close/>
                </a:path>
                <a:path w="657859" h="137795">
                  <a:moveTo>
                    <a:pt x="337426" y="63614"/>
                  </a:moveTo>
                  <a:lnTo>
                    <a:pt x="337261" y="63804"/>
                  </a:lnTo>
                  <a:lnTo>
                    <a:pt x="337108" y="63982"/>
                  </a:lnTo>
                  <a:lnTo>
                    <a:pt x="337070" y="64274"/>
                  </a:lnTo>
                  <a:lnTo>
                    <a:pt x="337197" y="64223"/>
                  </a:lnTo>
                  <a:lnTo>
                    <a:pt x="337337" y="63906"/>
                  </a:lnTo>
                  <a:lnTo>
                    <a:pt x="337426" y="63614"/>
                  </a:lnTo>
                  <a:close/>
                </a:path>
                <a:path w="657859" h="137795">
                  <a:moveTo>
                    <a:pt x="337629" y="59270"/>
                  </a:moveTo>
                  <a:lnTo>
                    <a:pt x="337045" y="60159"/>
                  </a:lnTo>
                  <a:lnTo>
                    <a:pt x="336981" y="61175"/>
                  </a:lnTo>
                  <a:lnTo>
                    <a:pt x="337629" y="59270"/>
                  </a:lnTo>
                  <a:close/>
                </a:path>
                <a:path w="657859" h="137795">
                  <a:moveTo>
                    <a:pt x="340868" y="78727"/>
                  </a:moveTo>
                  <a:lnTo>
                    <a:pt x="340182" y="79362"/>
                  </a:lnTo>
                  <a:lnTo>
                    <a:pt x="340118" y="81064"/>
                  </a:lnTo>
                  <a:lnTo>
                    <a:pt x="340868" y="78727"/>
                  </a:lnTo>
                  <a:close/>
                </a:path>
                <a:path w="657859" h="137795">
                  <a:moveTo>
                    <a:pt x="341210" y="81407"/>
                  </a:moveTo>
                  <a:lnTo>
                    <a:pt x="340944" y="78320"/>
                  </a:lnTo>
                  <a:lnTo>
                    <a:pt x="340868" y="78727"/>
                  </a:lnTo>
                  <a:lnTo>
                    <a:pt x="340410" y="81622"/>
                  </a:lnTo>
                  <a:lnTo>
                    <a:pt x="341210" y="81407"/>
                  </a:lnTo>
                  <a:close/>
                </a:path>
                <a:path w="657859" h="137795">
                  <a:moveTo>
                    <a:pt x="341477" y="61556"/>
                  </a:moveTo>
                  <a:lnTo>
                    <a:pt x="340525" y="63715"/>
                  </a:lnTo>
                  <a:lnTo>
                    <a:pt x="341274" y="63487"/>
                  </a:lnTo>
                  <a:lnTo>
                    <a:pt x="341477" y="61556"/>
                  </a:lnTo>
                  <a:close/>
                </a:path>
                <a:path w="657859" h="137795">
                  <a:moveTo>
                    <a:pt x="341782" y="63334"/>
                  </a:moveTo>
                  <a:lnTo>
                    <a:pt x="341363" y="63461"/>
                  </a:lnTo>
                  <a:lnTo>
                    <a:pt x="341249" y="63842"/>
                  </a:lnTo>
                  <a:lnTo>
                    <a:pt x="341122" y="65074"/>
                  </a:lnTo>
                  <a:lnTo>
                    <a:pt x="341782" y="63334"/>
                  </a:lnTo>
                  <a:close/>
                </a:path>
                <a:path w="657859" h="137795">
                  <a:moveTo>
                    <a:pt x="342976" y="60007"/>
                  </a:moveTo>
                  <a:lnTo>
                    <a:pt x="342163" y="60794"/>
                  </a:lnTo>
                  <a:lnTo>
                    <a:pt x="342734" y="60337"/>
                  </a:lnTo>
                  <a:lnTo>
                    <a:pt x="342976" y="60007"/>
                  </a:lnTo>
                  <a:close/>
                </a:path>
                <a:path w="657859" h="137795">
                  <a:moveTo>
                    <a:pt x="346608" y="66763"/>
                  </a:moveTo>
                  <a:lnTo>
                    <a:pt x="346532" y="66573"/>
                  </a:lnTo>
                  <a:lnTo>
                    <a:pt x="346608" y="66763"/>
                  </a:lnTo>
                  <a:close/>
                </a:path>
                <a:path w="657859" h="137795">
                  <a:moveTo>
                    <a:pt x="346722" y="66255"/>
                  </a:moveTo>
                  <a:lnTo>
                    <a:pt x="346405" y="66255"/>
                  </a:lnTo>
                  <a:lnTo>
                    <a:pt x="346532" y="66573"/>
                  </a:lnTo>
                  <a:lnTo>
                    <a:pt x="346722" y="66255"/>
                  </a:lnTo>
                  <a:close/>
                </a:path>
                <a:path w="657859" h="137795">
                  <a:moveTo>
                    <a:pt x="347624" y="65278"/>
                  </a:moveTo>
                  <a:lnTo>
                    <a:pt x="347179" y="66852"/>
                  </a:lnTo>
                  <a:lnTo>
                    <a:pt x="347624" y="65278"/>
                  </a:lnTo>
                  <a:close/>
                </a:path>
                <a:path w="657859" h="137795">
                  <a:moveTo>
                    <a:pt x="347891" y="64262"/>
                  </a:moveTo>
                  <a:lnTo>
                    <a:pt x="347446" y="64554"/>
                  </a:lnTo>
                  <a:lnTo>
                    <a:pt x="347611" y="65252"/>
                  </a:lnTo>
                  <a:lnTo>
                    <a:pt x="347891" y="64262"/>
                  </a:lnTo>
                  <a:close/>
                </a:path>
                <a:path w="657859" h="137795">
                  <a:moveTo>
                    <a:pt x="352361" y="70142"/>
                  </a:moveTo>
                  <a:lnTo>
                    <a:pt x="352221" y="68986"/>
                  </a:lnTo>
                  <a:lnTo>
                    <a:pt x="351904" y="70065"/>
                  </a:lnTo>
                  <a:lnTo>
                    <a:pt x="352221" y="69850"/>
                  </a:lnTo>
                  <a:lnTo>
                    <a:pt x="352361" y="70142"/>
                  </a:lnTo>
                  <a:close/>
                </a:path>
                <a:path w="657859" h="137795">
                  <a:moveTo>
                    <a:pt x="352437" y="70358"/>
                  </a:moveTo>
                  <a:lnTo>
                    <a:pt x="352412" y="70218"/>
                  </a:lnTo>
                  <a:lnTo>
                    <a:pt x="352412" y="70586"/>
                  </a:lnTo>
                  <a:lnTo>
                    <a:pt x="352437" y="70358"/>
                  </a:lnTo>
                  <a:close/>
                </a:path>
                <a:path w="657859" h="137795">
                  <a:moveTo>
                    <a:pt x="355841" y="74371"/>
                  </a:moveTo>
                  <a:lnTo>
                    <a:pt x="355638" y="74637"/>
                  </a:lnTo>
                  <a:lnTo>
                    <a:pt x="355574" y="74904"/>
                  </a:lnTo>
                  <a:lnTo>
                    <a:pt x="355841" y="74371"/>
                  </a:lnTo>
                  <a:close/>
                </a:path>
                <a:path w="657859" h="137795">
                  <a:moveTo>
                    <a:pt x="356031" y="74129"/>
                  </a:moveTo>
                  <a:lnTo>
                    <a:pt x="355904" y="74256"/>
                  </a:lnTo>
                  <a:lnTo>
                    <a:pt x="356031" y="74129"/>
                  </a:lnTo>
                  <a:close/>
                </a:path>
                <a:path w="657859" h="137795">
                  <a:moveTo>
                    <a:pt x="356387" y="72351"/>
                  </a:moveTo>
                  <a:lnTo>
                    <a:pt x="356336" y="71247"/>
                  </a:lnTo>
                  <a:lnTo>
                    <a:pt x="355854" y="73596"/>
                  </a:lnTo>
                  <a:lnTo>
                    <a:pt x="356387" y="72351"/>
                  </a:lnTo>
                  <a:close/>
                </a:path>
                <a:path w="657859" h="137795">
                  <a:moveTo>
                    <a:pt x="356971" y="80606"/>
                  </a:moveTo>
                  <a:lnTo>
                    <a:pt x="356654" y="81495"/>
                  </a:lnTo>
                  <a:lnTo>
                    <a:pt x="356971" y="80606"/>
                  </a:lnTo>
                  <a:close/>
                </a:path>
                <a:path w="657859" h="137795">
                  <a:moveTo>
                    <a:pt x="357238" y="82397"/>
                  </a:moveTo>
                  <a:lnTo>
                    <a:pt x="357187" y="82651"/>
                  </a:lnTo>
                  <a:lnTo>
                    <a:pt x="357136" y="82918"/>
                  </a:lnTo>
                  <a:lnTo>
                    <a:pt x="357136" y="83146"/>
                  </a:lnTo>
                  <a:lnTo>
                    <a:pt x="357162" y="82956"/>
                  </a:lnTo>
                  <a:lnTo>
                    <a:pt x="357200" y="82689"/>
                  </a:lnTo>
                  <a:lnTo>
                    <a:pt x="357238" y="82397"/>
                  </a:lnTo>
                  <a:close/>
                </a:path>
                <a:path w="657859" h="137795">
                  <a:moveTo>
                    <a:pt x="359892" y="80987"/>
                  </a:moveTo>
                  <a:lnTo>
                    <a:pt x="359791" y="79336"/>
                  </a:lnTo>
                  <a:lnTo>
                    <a:pt x="359168" y="81622"/>
                  </a:lnTo>
                  <a:lnTo>
                    <a:pt x="359702" y="81495"/>
                  </a:lnTo>
                  <a:lnTo>
                    <a:pt x="359892" y="80987"/>
                  </a:lnTo>
                  <a:close/>
                </a:path>
                <a:path w="657859" h="137795">
                  <a:moveTo>
                    <a:pt x="360629" y="67970"/>
                  </a:moveTo>
                  <a:lnTo>
                    <a:pt x="360019" y="69278"/>
                  </a:lnTo>
                  <a:lnTo>
                    <a:pt x="360146" y="69303"/>
                  </a:lnTo>
                  <a:lnTo>
                    <a:pt x="360286" y="68935"/>
                  </a:lnTo>
                  <a:lnTo>
                    <a:pt x="360438" y="68478"/>
                  </a:lnTo>
                  <a:lnTo>
                    <a:pt x="360629" y="67970"/>
                  </a:lnTo>
                  <a:close/>
                </a:path>
                <a:path w="657859" h="137795">
                  <a:moveTo>
                    <a:pt x="362356" y="80225"/>
                  </a:moveTo>
                  <a:lnTo>
                    <a:pt x="360845" y="80225"/>
                  </a:lnTo>
                  <a:lnTo>
                    <a:pt x="360464" y="80225"/>
                  </a:lnTo>
                  <a:lnTo>
                    <a:pt x="360184" y="80733"/>
                  </a:lnTo>
                  <a:lnTo>
                    <a:pt x="360095" y="81114"/>
                  </a:lnTo>
                  <a:lnTo>
                    <a:pt x="359740" y="84162"/>
                  </a:lnTo>
                  <a:lnTo>
                    <a:pt x="360019" y="83400"/>
                  </a:lnTo>
                  <a:lnTo>
                    <a:pt x="360248" y="83908"/>
                  </a:lnTo>
                  <a:lnTo>
                    <a:pt x="360260" y="84035"/>
                  </a:lnTo>
                  <a:lnTo>
                    <a:pt x="360426" y="85039"/>
                  </a:lnTo>
                  <a:lnTo>
                    <a:pt x="360375" y="84480"/>
                  </a:lnTo>
                  <a:lnTo>
                    <a:pt x="360680" y="85559"/>
                  </a:lnTo>
                  <a:lnTo>
                    <a:pt x="360781" y="84442"/>
                  </a:lnTo>
                  <a:lnTo>
                    <a:pt x="361175" y="83400"/>
                  </a:lnTo>
                  <a:lnTo>
                    <a:pt x="362356" y="80225"/>
                  </a:lnTo>
                  <a:close/>
                </a:path>
                <a:path w="657859" h="137795">
                  <a:moveTo>
                    <a:pt x="362572" y="85115"/>
                  </a:moveTo>
                  <a:lnTo>
                    <a:pt x="362292" y="85979"/>
                  </a:lnTo>
                  <a:lnTo>
                    <a:pt x="362458" y="85483"/>
                  </a:lnTo>
                  <a:lnTo>
                    <a:pt x="362572" y="85115"/>
                  </a:lnTo>
                  <a:close/>
                </a:path>
                <a:path w="657859" h="137795">
                  <a:moveTo>
                    <a:pt x="362686" y="84759"/>
                  </a:moveTo>
                  <a:lnTo>
                    <a:pt x="362572" y="85115"/>
                  </a:lnTo>
                  <a:lnTo>
                    <a:pt x="362686" y="84772"/>
                  </a:lnTo>
                  <a:close/>
                </a:path>
                <a:path w="657859" h="137795">
                  <a:moveTo>
                    <a:pt x="364413" y="88353"/>
                  </a:moveTo>
                  <a:lnTo>
                    <a:pt x="364134" y="87515"/>
                  </a:lnTo>
                  <a:lnTo>
                    <a:pt x="363677" y="88988"/>
                  </a:lnTo>
                  <a:lnTo>
                    <a:pt x="364413" y="88353"/>
                  </a:lnTo>
                  <a:close/>
                </a:path>
                <a:path w="657859" h="137795">
                  <a:moveTo>
                    <a:pt x="364464" y="86448"/>
                  </a:moveTo>
                  <a:lnTo>
                    <a:pt x="364248" y="86702"/>
                  </a:lnTo>
                  <a:lnTo>
                    <a:pt x="364134" y="87515"/>
                  </a:lnTo>
                  <a:lnTo>
                    <a:pt x="364464" y="86448"/>
                  </a:lnTo>
                  <a:close/>
                </a:path>
                <a:path w="657859" h="137795">
                  <a:moveTo>
                    <a:pt x="365480" y="70218"/>
                  </a:moveTo>
                  <a:lnTo>
                    <a:pt x="365404" y="70065"/>
                  </a:lnTo>
                  <a:lnTo>
                    <a:pt x="364578" y="72885"/>
                  </a:lnTo>
                  <a:lnTo>
                    <a:pt x="364185" y="74117"/>
                  </a:lnTo>
                  <a:lnTo>
                    <a:pt x="364578" y="72961"/>
                  </a:lnTo>
                  <a:lnTo>
                    <a:pt x="364807" y="72428"/>
                  </a:lnTo>
                  <a:lnTo>
                    <a:pt x="364985" y="72237"/>
                  </a:lnTo>
                  <a:lnTo>
                    <a:pt x="365480" y="70218"/>
                  </a:lnTo>
                  <a:close/>
                </a:path>
                <a:path w="657859" h="137795">
                  <a:moveTo>
                    <a:pt x="366522" y="69659"/>
                  </a:moveTo>
                  <a:lnTo>
                    <a:pt x="365963" y="70573"/>
                  </a:lnTo>
                  <a:lnTo>
                    <a:pt x="365823" y="70815"/>
                  </a:lnTo>
                  <a:lnTo>
                    <a:pt x="365899" y="71869"/>
                  </a:lnTo>
                  <a:lnTo>
                    <a:pt x="366483" y="71475"/>
                  </a:lnTo>
                  <a:lnTo>
                    <a:pt x="366344" y="70281"/>
                  </a:lnTo>
                  <a:lnTo>
                    <a:pt x="366522" y="69659"/>
                  </a:lnTo>
                  <a:close/>
                </a:path>
                <a:path w="657859" h="137795">
                  <a:moveTo>
                    <a:pt x="367118" y="76923"/>
                  </a:moveTo>
                  <a:lnTo>
                    <a:pt x="366623" y="77063"/>
                  </a:lnTo>
                  <a:lnTo>
                    <a:pt x="366293" y="78003"/>
                  </a:lnTo>
                  <a:lnTo>
                    <a:pt x="367118" y="76923"/>
                  </a:lnTo>
                  <a:close/>
                </a:path>
                <a:path w="657859" h="137795">
                  <a:moveTo>
                    <a:pt x="368719" y="74688"/>
                  </a:moveTo>
                  <a:lnTo>
                    <a:pt x="368046" y="74168"/>
                  </a:lnTo>
                  <a:lnTo>
                    <a:pt x="368642" y="75222"/>
                  </a:lnTo>
                  <a:lnTo>
                    <a:pt x="368719" y="74688"/>
                  </a:lnTo>
                  <a:close/>
                </a:path>
                <a:path w="657859" h="137795">
                  <a:moveTo>
                    <a:pt x="368896" y="75780"/>
                  </a:moveTo>
                  <a:lnTo>
                    <a:pt x="367868" y="77673"/>
                  </a:lnTo>
                  <a:lnTo>
                    <a:pt x="368566" y="77076"/>
                  </a:lnTo>
                  <a:lnTo>
                    <a:pt x="368693" y="76390"/>
                  </a:lnTo>
                  <a:lnTo>
                    <a:pt x="368896" y="75780"/>
                  </a:lnTo>
                  <a:close/>
                </a:path>
                <a:path w="657859" h="137795">
                  <a:moveTo>
                    <a:pt x="368947" y="89954"/>
                  </a:moveTo>
                  <a:lnTo>
                    <a:pt x="368769" y="90144"/>
                  </a:lnTo>
                  <a:lnTo>
                    <a:pt x="368719" y="90512"/>
                  </a:lnTo>
                  <a:lnTo>
                    <a:pt x="368947" y="89954"/>
                  </a:lnTo>
                  <a:close/>
                </a:path>
                <a:path w="657859" h="137795">
                  <a:moveTo>
                    <a:pt x="369138" y="72517"/>
                  </a:moveTo>
                  <a:lnTo>
                    <a:pt x="368719" y="74688"/>
                  </a:lnTo>
                  <a:lnTo>
                    <a:pt x="368998" y="74904"/>
                  </a:lnTo>
                  <a:lnTo>
                    <a:pt x="369138" y="72517"/>
                  </a:lnTo>
                  <a:close/>
                </a:path>
                <a:path w="657859" h="137795">
                  <a:moveTo>
                    <a:pt x="369290" y="86372"/>
                  </a:moveTo>
                  <a:lnTo>
                    <a:pt x="368579" y="88036"/>
                  </a:lnTo>
                  <a:lnTo>
                    <a:pt x="368681" y="89039"/>
                  </a:lnTo>
                  <a:lnTo>
                    <a:pt x="368541" y="90385"/>
                  </a:lnTo>
                  <a:lnTo>
                    <a:pt x="368769" y="90144"/>
                  </a:lnTo>
                  <a:lnTo>
                    <a:pt x="369290" y="86372"/>
                  </a:lnTo>
                  <a:close/>
                </a:path>
                <a:path w="657859" h="137795">
                  <a:moveTo>
                    <a:pt x="369316" y="89039"/>
                  </a:moveTo>
                  <a:lnTo>
                    <a:pt x="368947" y="89954"/>
                  </a:lnTo>
                  <a:lnTo>
                    <a:pt x="369316" y="89039"/>
                  </a:lnTo>
                  <a:close/>
                </a:path>
                <a:path w="657859" h="137795">
                  <a:moveTo>
                    <a:pt x="369481" y="72402"/>
                  </a:moveTo>
                  <a:lnTo>
                    <a:pt x="369354" y="68834"/>
                  </a:lnTo>
                  <a:lnTo>
                    <a:pt x="369138" y="72517"/>
                  </a:lnTo>
                  <a:lnTo>
                    <a:pt x="369481" y="72402"/>
                  </a:lnTo>
                  <a:close/>
                </a:path>
                <a:path w="657859" h="137795">
                  <a:moveTo>
                    <a:pt x="370357" y="88950"/>
                  </a:moveTo>
                  <a:lnTo>
                    <a:pt x="370205" y="88963"/>
                  </a:lnTo>
                  <a:lnTo>
                    <a:pt x="370357" y="88950"/>
                  </a:lnTo>
                  <a:close/>
                </a:path>
                <a:path w="657859" h="137795">
                  <a:moveTo>
                    <a:pt x="370852" y="87769"/>
                  </a:moveTo>
                  <a:lnTo>
                    <a:pt x="370611" y="88480"/>
                  </a:lnTo>
                  <a:lnTo>
                    <a:pt x="370471" y="88823"/>
                  </a:lnTo>
                  <a:lnTo>
                    <a:pt x="370370" y="88950"/>
                  </a:lnTo>
                  <a:lnTo>
                    <a:pt x="370497" y="88887"/>
                  </a:lnTo>
                  <a:lnTo>
                    <a:pt x="370687" y="88417"/>
                  </a:lnTo>
                  <a:lnTo>
                    <a:pt x="370801" y="88023"/>
                  </a:lnTo>
                  <a:lnTo>
                    <a:pt x="370852" y="87769"/>
                  </a:lnTo>
                  <a:close/>
                </a:path>
                <a:path w="657859" h="137795">
                  <a:moveTo>
                    <a:pt x="370865" y="88544"/>
                  </a:moveTo>
                  <a:lnTo>
                    <a:pt x="370763" y="88671"/>
                  </a:lnTo>
                  <a:lnTo>
                    <a:pt x="370560" y="88849"/>
                  </a:lnTo>
                  <a:lnTo>
                    <a:pt x="370395" y="89369"/>
                  </a:lnTo>
                  <a:lnTo>
                    <a:pt x="370522" y="89230"/>
                  </a:lnTo>
                  <a:lnTo>
                    <a:pt x="370687" y="88938"/>
                  </a:lnTo>
                  <a:lnTo>
                    <a:pt x="370865" y="88544"/>
                  </a:lnTo>
                  <a:close/>
                </a:path>
                <a:path w="657859" h="137795">
                  <a:moveTo>
                    <a:pt x="372364" y="84797"/>
                  </a:moveTo>
                  <a:lnTo>
                    <a:pt x="372287" y="83146"/>
                  </a:lnTo>
                  <a:lnTo>
                    <a:pt x="372198" y="83527"/>
                  </a:lnTo>
                  <a:lnTo>
                    <a:pt x="372084" y="84543"/>
                  </a:lnTo>
                  <a:lnTo>
                    <a:pt x="372364" y="84797"/>
                  </a:lnTo>
                  <a:close/>
                </a:path>
                <a:path w="657859" h="137795">
                  <a:moveTo>
                    <a:pt x="372719" y="89954"/>
                  </a:moveTo>
                  <a:lnTo>
                    <a:pt x="372478" y="90246"/>
                  </a:lnTo>
                  <a:lnTo>
                    <a:pt x="372567" y="90398"/>
                  </a:lnTo>
                  <a:lnTo>
                    <a:pt x="372681" y="90055"/>
                  </a:lnTo>
                  <a:close/>
                </a:path>
                <a:path w="657859" h="137795">
                  <a:moveTo>
                    <a:pt x="372859" y="88163"/>
                  </a:moveTo>
                  <a:lnTo>
                    <a:pt x="372630" y="88277"/>
                  </a:lnTo>
                  <a:lnTo>
                    <a:pt x="372503" y="88861"/>
                  </a:lnTo>
                  <a:lnTo>
                    <a:pt x="372859" y="88163"/>
                  </a:lnTo>
                  <a:close/>
                </a:path>
                <a:path w="657859" h="137795">
                  <a:moveTo>
                    <a:pt x="372935" y="89649"/>
                  </a:moveTo>
                  <a:lnTo>
                    <a:pt x="372719" y="89941"/>
                  </a:lnTo>
                  <a:lnTo>
                    <a:pt x="372935" y="89649"/>
                  </a:lnTo>
                  <a:close/>
                </a:path>
                <a:path w="657859" h="137795">
                  <a:moveTo>
                    <a:pt x="373278" y="80098"/>
                  </a:moveTo>
                  <a:lnTo>
                    <a:pt x="371614" y="83400"/>
                  </a:lnTo>
                  <a:lnTo>
                    <a:pt x="371817" y="82130"/>
                  </a:lnTo>
                  <a:lnTo>
                    <a:pt x="372160" y="80733"/>
                  </a:lnTo>
                  <a:lnTo>
                    <a:pt x="372351" y="79971"/>
                  </a:lnTo>
                  <a:lnTo>
                    <a:pt x="372757" y="79463"/>
                  </a:lnTo>
                  <a:lnTo>
                    <a:pt x="372872" y="78955"/>
                  </a:lnTo>
                  <a:lnTo>
                    <a:pt x="372973" y="77177"/>
                  </a:lnTo>
                  <a:lnTo>
                    <a:pt x="372021" y="80733"/>
                  </a:lnTo>
                  <a:lnTo>
                    <a:pt x="372097" y="79971"/>
                  </a:lnTo>
                  <a:lnTo>
                    <a:pt x="372186" y="79209"/>
                  </a:lnTo>
                  <a:lnTo>
                    <a:pt x="372237" y="78701"/>
                  </a:lnTo>
                  <a:lnTo>
                    <a:pt x="372325" y="77939"/>
                  </a:lnTo>
                  <a:lnTo>
                    <a:pt x="372491" y="77685"/>
                  </a:lnTo>
                  <a:lnTo>
                    <a:pt x="371665" y="78701"/>
                  </a:lnTo>
                  <a:lnTo>
                    <a:pt x="371970" y="77939"/>
                  </a:lnTo>
                  <a:lnTo>
                    <a:pt x="372046" y="77660"/>
                  </a:lnTo>
                  <a:lnTo>
                    <a:pt x="372414" y="75907"/>
                  </a:lnTo>
                  <a:lnTo>
                    <a:pt x="372541" y="76415"/>
                  </a:lnTo>
                  <a:lnTo>
                    <a:pt x="372503" y="75780"/>
                  </a:lnTo>
                  <a:lnTo>
                    <a:pt x="372402" y="73748"/>
                  </a:lnTo>
                  <a:lnTo>
                    <a:pt x="370319" y="79209"/>
                  </a:lnTo>
                  <a:lnTo>
                    <a:pt x="370878" y="76034"/>
                  </a:lnTo>
                  <a:lnTo>
                    <a:pt x="370979" y="75780"/>
                  </a:lnTo>
                  <a:lnTo>
                    <a:pt x="371043" y="75653"/>
                  </a:lnTo>
                  <a:lnTo>
                    <a:pt x="369493" y="76796"/>
                  </a:lnTo>
                  <a:lnTo>
                    <a:pt x="369874" y="78066"/>
                  </a:lnTo>
                  <a:lnTo>
                    <a:pt x="370001" y="78828"/>
                  </a:lnTo>
                  <a:lnTo>
                    <a:pt x="368185" y="82130"/>
                  </a:lnTo>
                  <a:lnTo>
                    <a:pt x="368261" y="81749"/>
                  </a:lnTo>
                  <a:lnTo>
                    <a:pt x="368642" y="79844"/>
                  </a:lnTo>
                  <a:lnTo>
                    <a:pt x="368820" y="78955"/>
                  </a:lnTo>
                  <a:lnTo>
                    <a:pt x="369125" y="77431"/>
                  </a:lnTo>
                  <a:lnTo>
                    <a:pt x="369747" y="74383"/>
                  </a:lnTo>
                  <a:lnTo>
                    <a:pt x="368757" y="77431"/>
                  </a:lnTo>
                  <a:lnTo>
                    <a:pt x="368579" y="77076"/>
                  </a:lnTo>
                  <a:lnTo>
                    <a:pt x="367779" y="78955"/>
                  </a:lnTo>
                  <a:lnTo>
                    <a:pt x="367868" y="77673"/>
                  </a:lnTo>
                  <a:lnTo>
                    <a:pt x="367995" y="76034"/>
                  </a:lnTo>
                  <a:lnTo>
                    <a:pt x="365836" y="79844"/>
                  </a:lnTo>
                  <a:lnTo>
                    <a:pt x="365963" y="79336"/>
                  </a:lnTo>
                  <a:lnTo>
                    <a:pt x="366026" y="79082"/>
                  </a:lnTo>
                  <a:lnTo>
                    <a:pt x="366217" y="78320"/>
                  </a:lnTo>
                  <a:lnTo>
                    <a:pt x="366293" y="78003"/>
                  </a:lnTo>
                  <a:lnTo>
                    <a:pt x="366064" y="78320"/>
                  </a:lnTo>
                  <a:lnTo>
                    <a:pt x="366306" y="77304"/>
                  </a:lnTo>
                  <a:lnTo>
                    <a:pt x="366217" y="77177"/>
                  </a:lnTo>
                  <a:lnTo>
                    <a:pt x="366344" y="77139"/>
                  </a:lnTo>
                  <a:lnTo>
                    <a:pt x="366522" y="77089"/>
                  </a:lnTo>
                  <a:lnTo>
                    <a:pt x="367068" y="74891"/>
                  </a:lnTo>
                  <a:lnTo>
                    <a:pt x="366547" y="76288"/>
                  </a:lnTo>
                  <a:lnTo>
                    <a:pt x="367347" y="72986"/>
                  </a:lnTo>
                  <a:lnTo>
                    <a:pt x="365099" y="79082"/>
                  </a:lnTo>
                  <a:lnTo>
                    <a:pt x="365175" y="77812"/>
                  </a:lnTo>
                  <a:lnTo>
                    <a:pt x="365213" y="77304"/>
                  </a:lnTo>
                  <a:lnTo>
                    <a:pt x="365302" y="76390"/>
                  </a:lnTo>
                  <a:lnTo>
                    <a:pt x="366166" y="73875"/>
                  </a:lnTo>
                  <a:lnTo>
                    <a:pt x="366255" y="75399"/>
                  </a:lnTo>
                  <a:lnTo>
                    <a:pt x="366356" y="73875"/>
                  </a:lnTo>
                  <a:lnTo>
                    <a:pt x="366420" y="72859"/>
                  </a:lnTo>
                  <a:lnTo>
                    <a:pt x="364820" y="77304"/>
                  </a:lnTo>
                  <a:lnTo>
                    <a:pt x="364921" y="76669"/>
                  </a:lnTo>
                  <a:lnTo>
                    <a:pt x="365036" y="75907"/>
                  </a:lnTo>
                  <a:lnTo>
                    <a:pt x="365671" y="71589"/>
                  </a:lnTo>
                  <a:lnTo>
                    <a:pt x="364985" y="72351"/>
                  </a:lnTo>
                  <a:lnTo>
                    <a:pt x="363956" y="75907"/>
                  </a:lnTo>
                  <a:lnTo>
                    <a:pt x="363893" y="75526"/>
                  </a:lnTo>
                  <a:lnTo>
                    <a:pt x="363753" y="74637"/>
                  </a:lnTo>
                  <a:lnTo>
                    <a:pt x="363601" y="73621"/>
                  </a:lnTo>
                  <a:lnTo>
                    <a:pt x="362521" y="74637"/>
                  </a:lnTo>
                  <a:lnTo>
                    <a:pt x="362788" y="73748"/>
                  </a:lnTo>
                  <a:lnTo>
                    <a:pt x="362902" y="73367"/>
                  </a:lnTo>
                  <a:lnTo>
                    <a:pt x="361670" y="72224"/>
                  </a:lnTo>
                  <a:lnTo>
                    <a:pt x="361454" y="71208"/>
                  </a:lnTo>
                  <a:lnTo>
                    <a:pt x="361530" y="70065"/>
                  </a:lnTo>
                  <a:lnTo>
                    <a:pt x="360387" y="73748"/>
                  </a:lnTo>
                  <a:lnTo>
                    <a:pt x="360248" y="73494"/>
                  </a:lnTo>
                  <a:lnTo>
                    <a:pt x="359867" y="72859"/>
                  </a:lnTo>
                  <a:lnTo>
                    <a:pt x="359143" y="73494"/>
                  </a:lnTo>
                  <a:lnTo>
                    <a:pt x="359664" y="71589"/>
                  </a:lnTo>
                  <a:lnTo>
                    <a:pt x="359702" y="71462"/>
                  </a:lnTo>
                  <a:lnTo>
                    <a:pt x="359816" y="71081"/>
                  </a:lnTo>
                  <a:lnTo>
                    <a:pt x="360095" y="70446"/>
                  </a:lnTo>
                  <a:lnTo>
                    <a:pt x="360641" y="69430"/>
                  </a:lnTo>
                  <a:lnTo>
                    <a:pt x="360159" y="69303"/>
                  </a:lnTo>
                  <a:lnTo>
                    <a:pt x="359752" y="70446"/>
                  </a:lnTo>
                  <a:lnTo>
                    <a:pt x="359384" y="71081"/>
                  </a:lnTo>
                  <a:lnTo>
                    <a:pt x="358965" y="71462"/>
                  </a:lnTo>
                  <a:lnTo>
                    <a:pt x="359841" y="68668"/>
                  </a:lnTo>
                  <a:lnTo>
                    <a:pt x="359143" y="68668"/>
                  </a:lnTo>
                  <a:lnTo>
                    <a:pt x="357644" y="71589"/>
                  </a:lnTo>
                  <a:lnTo>
                    <a:pt x="357301" y="69557"/>
                  </a:lnTo>
                  <a:lnTo>
                    <a:pt x="356666" y="71716"/>
                  </a:lnTo>
                  <a:lnTo>
                    <a:pt x="356552" y="72224"/>
                  </a:lnTo>
                  <a:lnTo>
                    <a:pt x="356057" y="76796"/>
                  </a:lnTo>
                  <a:lnTo>
                    <a:pt x="355930" y="77050"/>
                  </a:lnTo>
                  <a:lnTo>
                    <a:pt x="354685" y="78447"/>
                  </a:lnTo>
                  <a:lnTo>
                    <a:pt x="355422" y="75526"/>
                  </a:lnTo>
                  <a:lnTo>
                    <a:pt x="355460" y="75145"/>
                  </a:lnTo>
                  <a:lnTo>
                    <a:pt x="355574" y="74904"/>
                  </a:lnTo>
                  <a:lnTo>
                    <a:pt x="355460" y="75107"/>
                  </a:lnTo>
                  <a:lnTo>
                    <a:pt x="355561" y="74256"/>
                  </a:lnTo>
                  <a:lnTo>
                    <a:pt x="355498" y="73748"/>
                  </a:lnTo>
                  <a:lnTo>
                    <a:pt x="355841" y="72478"/>
                  </a:lnTo>
                  <a:lnTo>
                    <a:pt x="356006" y="71843"/>
                  </a:lnTo>
                  <a:lnTo>
                    <a:pt x="355625" y="72478"/>
                  </a:lnTo>
                  <a:lnTo>
                    <a:pt x="356095" y="70827"/>
                  </a:lnTo>
                  <a:lnTo>
                    <a:pt x="356222" y="70700"/>
                  </a:lnTo>
                  <a:lnTo>
                    <a:pt x="356133" y="71716"/>
                  </a:lnTo>
                  <a:lnTo>
                    <a:pt x="356336" y="71247"/>
                  </a:lnTo>
                  <a:lnTo>
                    <a:pt x="356285" y="70700"/>
                  </a:lnTo>
                  <a:lnTo>
                    <a:pt x="356209" y="70573"/>
                  </a:lnTo>
                  <a:lnTo>
                    <a:pt x="356311" y="68033"/>
                  </a:lnTo>
                  <a:lnTo>
                    <a:pt x="356374" y="67652"/>
                  </a:lnTo>
                  <a:lnTo>
                    <a:pt x="355663" y="70446"/>
                  </a:lnTo>
                  <a:lnTo>
                    <a:pt x="355333" y="70573"/>
                  </a:lnTo>
                  <a:lnTo>
                    <a:pt x="354647" y="70573"/>
                  </a:lnTo>
                  <a:lnTo>
                    <a:pt x="354990" y="69811"/>
                  </a:lnTo>
                  <a:lnTo>
                    <a:pt x="355701" y="68287"/>
                  </a:lnTo>
                  <a:lnTo>
                    <a:pt x="355638" y="67017"/>
                  </a:lnTo>
                  <a:lnTo>
                    <a:pt x="355117" y="68287"/>
                  </a:lnTo>
                  <a:lnTo>
                    <a:pt x="355079" y="66763"/>
                  </a:lnTo>
                  <a:lnTo>
                    <a:pt x="354279" y="69811"/>
                  </a:lnTo>
                  <a:lnTo>
                    <a:pt x="354088" y="69684"/>
                  </a:lnTo>
                  <a:lnTo>
                    <a:pt x="354330" y="68668"/>
                  </a:lnTo>
                  <a:lnTo>
                    <a:pt x="354571" y="67525"/>
                  </a:lnTo>
                  <a:lnTo>
                    <a:pt x="353885" y="68668"/>
                  </a:lnTo>
                  <a:lnTo>
                    <a:pt x="352894" y="67398"/>
                  </a:lnTo>
                  <a:lnTo>
                    <a:pt x="352425" y="70586"/>
                  </a:lnTo>
                  <a:lnTo>
                    <a:pt x="352399" y="70815"/>
                  </a:lnTo>
                  <a:lnTo>
                    <a:pt x="352374" y="71005"/>
                  </a:lnTo>
                  <a:lnTo>
                    <a:pt x="350494" y="73748"/>
                  </a:lnTo>
                  <a:lnTo>
                    <a:pt x="350507" y="73113"/>
                  </a:lnTo>
                  <a:lnTo>
                    <a:pt x="350507" y="71843"/>
                  </a:lnTo>
                  <a:lnTo>
                    <a:pt x="350507" y="71081"/>
                  </a:lnTo>
                  <a:lnTo>
                    <a:pt x="350520" y="69811"/>
                  </a:lnTo>
                  <a:lnTo>
                    <a:pt x="350520" y="68795"/>
                  </a:lnTo>
                  <a:lnTo>
                    <a:pt x="349097" y="69811"/>
                  </a:lnTo>
                  <a:lnTo>
                    <a:pt x="349123" y="69684"/>
                  </a:lnTo>
                  <a:lnTo>
                    <a:pt x="349351" y="68795"/>
                  </a:lnTo>
                  <a:lnTo>
                    <a:pt x="348399" y="69684"/>
                  </a:lnTo>
                  <a:lnTo>
                    <a:pt x="347726" y="69049"/>
                  </a:lnTo>
                  <a:lnTo>
                    <a:pt x="346710" y="71081"/>
                  </a:lnTo>
                  <a:lnTo>
                    <a:pt x="346506" y="71081"/>
                  </a:lnTo>
                  <a:lnTo>
                    <a:pt x="346519" y="70954"/>
                  </a:lnTo>
                  <a:lnTo>
                    <a:pt x="346659" y="69684"/>
                  </a:lnTo>
                  <a:lnTo>
                    <a:pt x="346760" y="69049"/>
                  </a:lnTo>
                  <a:lnTo>
                    <a:pt x="347103" y="67906"/>
                  </a:lnTo>
                  <a:lnTo>
                    <a:pt x="346417" y="68541"/>
                  </a:lnTo>
                  <a:lnTo>
                    <a:pt x="346075" y="69684"/>
                  </a:lnTo>
                  <a:lnTo>
                    <a:pt x="345986" y="69176"/>
                  </a:lnTo>
                  <a:lnTo>
                    <a:pt x="345960" y="69049"/>
                  </a:lnTo>
                  <a:lnTo>
                    <a:pt x="345897" y="68668"/>
                  </a:lnTo>
                  <a:lnTo>
                    <a:pt x="345782" y="68033"/>
                  </a:lnTo>
                  <a:lnTo>
                    <a:pt x="345909" y="67652"/>
                  </a:lnTo>
                  <a:lnTo>
                    <a:pt x="346430" y="66763"/>
                  </a:lnTo>
                  <a:lnTo>
                    <a:pt x="346405" y="66255"/>
                  </a:lnTo>
                  <a:lnTo>
                    <a:pt x="346290" y="66001"/>
                  </a:lnTo>
                  <a:lnTo>
                    <a:pt x="346405" y="64325"/>
                  </a:lnTo>
                  <a:lnTo>
                    <a:pt x="346443" y="64096"/>
                  </a:lnTo>
                  <a:lnTo>
                    <a:pt x="345046" y="66636"/>
                  </a:lnTo>
                  <a:lnTo>
                    <a:pt x="345224" y="66128"/>
                  </a:lnTo>
                  <a:lnTo>
                    <a:pt x="345884" y="64223"/>
                  </a:lnTo>
                  <a:lnTo>
                    <a:pt x="345770" y="63842"/>
                  </a:lnTo>
                  <a:lnTo>
                    <a:pt x="345376" y="63207"/>
                  </a:lnTo>
                  <a:lnTo>
                    <a:pt x="344944" y="63842"/>
                  </a:lnTo>
                  <a:lnTo>
                    <a:pt x="344855" y="65874"/>
                  </a:lnTo>
                  <a:lnTo>
                    <a:pt x="344411" y="66128"/>
                  </a:lnTo>
                  <a:lnTo>
                    <a:pt x="344043" y="65747"/>
                  </a:lnTo>
                  <a:lnTo>
                    <a:pt x="344144" y="64858"/>
                  </a:lnTo>
                  <a:lnTo>
                    <a:pt x="344830" y="62572"/>
                  </a:lnTo>
                  <a:lnTo>
                    <a:pt x="344703" y="58686"/>
                  </a:lnTo>
                  <a:lnTo>
                    <a:pt x="344639" y="57746"/>
                  </a:lnTo>
                  <a:lnTo>
                    <a:pt x="340766" y="68668"/>
                  </a:lnTo>
                  <a:lnTo>
                    <a:pt x="341033" y="66001"/>
                  </a:lnTo>
                  <a:lnTo>
                    <a:pt x="341122" y="65074"/>
                  </a:lnTo>
                  <a:lnTo>
                    <a:pt x="340766" y="66001"/>
                  </a:lnTo>
                  <a:lnTo>
                    <a:pt x="340372" y="65493"/>
                  </a:lnTo>
                  <a:lnTo>
                    <a:pt x="340296" y="65112"/>
                  </a:lnTo>
                  <a:lnTo>
                    <a:pt x="340766" y="61048"/>
                  </a:lnTo>
                  <a:lnTo>
                    <a:pt x="340829" y="60401"/>
                  </a:lnTo>
                  <a:lnTo>
                    <a:pt x="340652" y="60286"/>
                  </a:lnTo>
                  <a:lnTo>
                    <a:pt x="340271" y="58254"/>
                  </a:lnTo>
                  <a:lnTo>
                    <a:pt x="338632" y="65112"/>
                  </a:lnTo>
                  <a:lnTo>
                    <a:pt x="338074" y="63588"/>
                  </a:lnTo>
                  <a:lnTo>
                    <a:pt x="337883" y="64858"/>
                  </a:lnTo>
                  <a:lnTo>
                    <a:pt x="337185" y="68033"/>
                  </a:lnTo>
                  <a:lnTo>
                    <a:pt x="336257" y="69049"/>
                  </a:lnTo>
                  <a:lnTo>
                    <a:pt x="335851" y="68541"/>
                  </a:lnTo>
                  <a:lnTo>
                    <a:pt x="335927" y="67652"/>
                  </a:lnTo>
                  <a:lnTo>
                    <a:pt x="336499" y="64985"/>
                  </a:lnTo>
                  <a:lnTo>
                    <a:pt x="336524" y="64858"/>
                  </a:lnTo>
                  <a:lnTo>
                    <a:pt x="336753" y="63842"/>
                  </a:lnTo>
                  <a:lnTo>
                    <a:pt x="337375" y="62953"/>
                  </a:lnTo>
                  <a:lnTo>
                    <a:pt x="337553" y="62826"/>
                  </a:lnTo>
                  <a:lnTo>
                    <a:pt x="337426" y="63715"/>
                  </a:lnTo>
                  <a:lnTo>
                    <a:pt x="337718" y="63207"/>
                  </a:lnTo>
                  <a:lnTo>
                    <a:pt x="338112" y="62826"/>
                  </a:lnTo>
                  <a:lnTo>
                    <a:pt x="338124" y="62699"/>
                  </a:lnTo>
                  <a:lnTo>
                    <a:pt x="338201" y="61429"/>
                  </a:lnTo>
                  <a:lnTo>
                    <a:pt x="337820" y="62699"/>
                  </a:lnTo>
                  <a:lnTo>
                    <a:pt x="337820" y="62318"/>
                  </a:lnTo>
                  <a:lnTo>
                    <a:pt x="337820" y="61937"/>
                  </a:lnTo>
                  <a:lnTo>
                    <a:pt x="337820" y="61302"/>
                  </a:lnTo>
                  <a:lnTo>
                    <a:pt x="337007" y="61302"/>
                  </a:lnTo>
                  <a:lnTo>
                    <a:pt x="337121" y="61937"/>
                  </a:lnTo>
                  <a:lnTo>
                    <a:pt x="336981" y="61175"/>
                  </a:lnTo>
                  <a:lnTo>
                    <a:pt x="337019" y="61556"/>
                  </a:lnTo>
                  <a:lnTo>
                    <a:pt x="336892" y="60744"/>
                  </a:lnTo>
                  <a:lnTo>
                    <a:pt x="336765" y="60032"/>
                  </a:lnTo>
                  <a:lnTo>
                    <a:pt x="335902" y="61556"/>
                  </a:lnTo>
                  <a:lnTo>
                    <a:pt x="335381" y="60286"/>
                  </a:lnTo>
                  <a:lnTo>
                    <a:pt x="335368" y="60540"/>
                  </a:lnTo>
                  <a:lnTo>
                    <a:pt x="335241" y="61556"/>
                  </a:lnTo>
                  <a:lnTo>
                    <a:pt x="335114" y="62318"/>
                  </a:lnTo>
                  <a:lnTo>
                    <a:pt x="334987" y="62318"/>
                  </a:lnTo>
                  <a:lnTo>
                    <a:pt x="334149" y="60540"/>
                  </a:lnTo>
                  <a:lnTo>
                    <a:pt x="333908" y="64477"/>
                  </a:lnTo>
                  <a:lnTo>
                    <a:pt x="332968" y="64858"/>
                  </a:lnTo>
                  <a:lnTo>
                    <a:pt x="332968" y="64477"/>
                  </a:lnTo>
                  <a:lnTo>
                    <a:pt x="333095" y="62572"/>
                  </a:lnTo>
                  <a:lnTo>
                    <a:pt x="333489" y="61810"/>
                  </a:lnTo>
                  <a:lnTo>
                    <a:pt x="334200" y="60413"/>
                  </a:lnTo>
                  <a:lnTo>
                    <a:pt x="333006" y="61810"/>
                  </a:lnTo>
                  <a:lnTo>
                    <a:pt x="332892" y="60921"/>
                  </a:lnTo>
                  <a:lnTo>
                    <a:pt x="333006" y="60032"/>
                  </a:lnTo>
                  <a:lnTo>
                    <a:pt x="333121" y="59778"/>
                  </a:lnTo>
                  <a:lnTo>
                    <a:pt x="334124" y="57619"/>
                  </a:lnTo>
                  <a:lnTo>
                    <a:pt x="332816" y="59778"/>
                  </a:lnTo>
                  <a:lnTo>
                    <a:pt x="332994" y="57238"/>
                  </a:lnTo>
                  <a:lnTo>
                    <a:pt x="332905" y="55460"/>
                  </a:lnTo>
                  <a:lnTo>
                    <a:pt x="332816" y="55295"/>
                  </a:lnTo>
                  <a:lnTo>
                    <a:pt x="332867" y="55079"/>
                  </a:lnTo>
                  <a:lnTo>
                    <a:pt x="332968" y="54940"/>
                  </a:lnTo>
                  <a:lnTo>
                    <a:pt x="332638" y="54825"/>
                  </a:lnTo>
                  <a:lnTo>
                    <a:pt x="332295" y="57238"/>
                  </a:lnTo>
                  <a:lnTo>
                    <a:pt x="332155" y="56730"/>
                  </a:lnTo>
                  <a:lnTo>
                    <a:pt x="331965" y="56730"/>
                  </a:lnTo>
                  <a:lnTo>
                    <a:pt x="332206" y="55714"/>
                  </a:lnTo>
                  <a:lnTo>
                    <a:pt x="331635" y="57111"/>
                  </a:lnTo>
                  <a:lnTo>
                    <a:pt x="331546" y="57873"/>
                  </a:lnTo>
                  <a:lnTo>
                    <a:pt x="331419" y="59778"/>
                  </a:lnTo>
                  <a:lnTo>
                    <a:pt x="330441" y="61810"/>
                  </a:lnTo>
                  <a:lnTo>
                    <a:pt x="330365" y="60667"/>
                  </a:lnTo>
                  <a:lnTo>
                    <a:pt x="329196" y="62953"/>
                  </a:lnTo>
                  <a:lnTo>
                    <a:pt x="329247" y="62699"/>
                  </a:lnTo>
                  <a:lnTo>
                    <a:pt x="329692" y="60413"/>
                  </a:lnTo>
                  <a:lnTo>
                    <a:pt x="329844" y="59651"/>
                  </a:lnTo>
                  <a:lnTo>
                    <a:pt x="330365" y="60667"/>
                  </a:lnTo>
                  <a:lnTo>
                    <a:pt x="330428" y="60540"/>
                  </a:lnTo>
                  <a:lnTo>
                    <a:pt x="330555" y="61048"/>
                  </a:lnTo>
                  <a:lnTo>
                    <a:pt x="330542" y="60540"/>
                  </a:lnTo>
                  <a:lnTo>
                    <a:pt x="330542" y="59651"/>
                  </a:lnTo>
                  <a:lnTo>
                    <a:pt x="330542" y="59524"/>
                  </a:lnTo>
                  <a:lnTo>
                    <a:pt x="330530" y="58635"/>
                  </a:lnTo>
                  <a:lnTo>
                    <a:pt x="330593" y="56451"/>
                  </a:lnTo>
                  <a:lnTo>
                    <a:pt x="330987" y="56286"/>
                  </a:lnTo>
                  <a:lnTo>
                    <a:pt x="331089" y="55295"/>
                  </a:lnTo>
                  <a:lnTo>
                    <a:pt x="330974" y="52539"/>
                  </a:lnTo>
                  <a:lnTo>
                    <a:pt x="330936" y="52031"/>
                  </a:lnTo>
                  <a:lnTo>
                    <a:pt x="329895" y="58635"/>
                  </a:lnTo>
                  <a:lnTo>
                    <a:pt x="328955" y="58381"/>
                  </a:lnTo>
                  <a:lnTo>
                    <a:pt x="329425" y="56857"/>
                  </a:lnTo>
                  <a:lnTo>
                    <a:pt x="329526" y="55816"/>
                  </a:lnTo>
                  <a:lnTo>
                    <a:pt x="328803" y="58127"/>
                  </a:lnTo>
                  <a:lnTo>
                    <a:pt x="328079" y="59524"/>
                  </a:lnTo>
                  <a:lnTo>
                    <a:pt x="327812" y="58000"/>
                  </a:lnTo>
                  <a:lnTo>
                    <a:pt x="327164" y="60413"/>
                  </a:lnTo>
                  <a:lnTo>
                    <a:pt x="326885" y="60159"/>
                  </a:lnTo>
                  <a:lnTo>
                    <a:pt x="327012" y="61175"/>
                  </a:lnTo>
                  <a:lnTo>
                    <a:pt x="326542" y="62699"/>
                  </a:lnTo>
                  <a:lnTo>
                    <a:pt x="326288" y="62445"/>
                  </a:lnTo>
                  <a:lnTo>
                    <a:pt x="325729" y="62953"/>
                  </a:lnTo>
                  <a:lnTo>
                    <a:pt x="325755" y="62826"/>
                  </a:lnTo>
                  <a:lnTo>
                    <a:pt x="325716" y="62953"/>
                  </a:lnTo>
                  <a:lnTo>
                    <a:pt x="325132" y="64477"/>
                  </a:lnTo>
                  <a:lnTo>
                    <a:pt x="325323" y="63080"/>
                  </a:lnTo>
                  <a:lnTo>
                    <a:pt x="325767" y="59778"/>
                  </a:lnTo>
                  <a:lnTo>
                    <a:pt x="326047" y="57746"/>
                  </a:lnTo>
                  <a:lnTo>
                    <a:pt x="324891" y="59778"/>
                  </a:lnTo>
                  <a:lnTo>
                    <a:pt x="324878" y="59270"/>
                  </a:lnTo>
                  <a:lnTo>
                    <a:pt x="325005" y="58127"/>
                  </a:lnTo>
                  <a:lnTo>
                    <a:pt x="325272" y="57365"/>
                  </a:lnTo>
                  <a:lnTo>
                    <a:pt x="325551" y="56603"/>
                  </a:lnTo>
                  <a:lnTo>
                    <a:pt x="325577" y="55460"/>
                  </a:lnTo>
                  <a:lnTo>
                    <a:pt x="324332" y="57531"/>
                  </a:lnTo>
                  <a:lnTo>
                    <a:pt x="324535" y="57365"/>
                  </a:lnTo>
                  <a:lnTo>
                    <a:pt x="324129" y="58178"/>
                  </a:lnTo>
                  <a:lnTo>
                    <a:pt x="324129" y="59905"/>
                  </a:lnTo>
                  <a:lnTo>
                    <a:pt x="323469" y="61391"/>
                  </a:lnTo>
                  <a:lnTo>
                    <a:pt x="323227" y="63080"/>
                  </a:lnTo>
                  <a:lnTo>
                    <a:pt x="323342" y="61683"/>
                  </a:lnTo>
                  <a:lnTo>
                    <a:pt x="323430" y="60794"/>
                  </a:lnTo>
                  <a:lnTo>
                    <a:pt x="323456" y="60401"/>
                  </a:lnTo>
                  <a:lnTo>
                    <a:pt x="323989" y="59397"/>
                  </a:lnTo>
                  <a:lnTo>
                    <a:pt x="324065" y="59270"/>
                  </a:lnTo>
                  <a:lnTo>
                    <a:pt x="324129" y="59905"/>
                  </a:lnTo>
                  <a:lnTo>
                    <a:pt x="324129" y="58178"/>
                  </a:lnTo>
                  <a:lnTo>
                    <a:pt x="322884" y="60667"/>
                  </a:lnTo>
                  <a:lnTo>
                    <a:pt x="323100" y="60744"/>
                  </a:lnTo>
                  <a:lnTo>
                    <a:pt x="323253" y="60274"/>
                  </a:lnTo>
                  <a:lnTo>
                    <a:pt x="323138" y="60756"/>
                  </a:lnTo>
                  <a:lnTo>
                    <a:pt x="321691" y="64985"/>
                  </a:lnTo>
                  <a:lnTo>
                    <a:pt x="321678" y="63715"/>
                  </a:lnTo>
                  <a:lnTo>
                    <a:pt x="321665" y="63207"/>
                  </a:lnTo>
                  <a:lnTo>
                    <a:pt x="321652" y="62699"/>
                  </a:lnTo>
                  <a:lnTo>
                    <a:pt x="321652" y="62572"/>
                  </a:lnTo>
                  <a:lnTo>
                    <a:pt x="321792" y="61810"/>
                  </a:lnTo>
                  <a:lnTo>
                    <a:pt x="322033" y="60794"/>
                  </a:lnTo>
                  <a:lnTo>
                    <a:pt x="322414" y="59143"/>
                  </a:lnTo>
                  <a:lnTo>
                    <a:pt x="323011" y="56603"/>
                  </a:lnTo>
                  <a:lnTo>
                    <a:pt x="322884" y="54698"/>
                  </a:lnTo>
                  <a:lnTo>
                    <a:pt x="322757" y="53555"/>
                  </a:lnTo>
                  <a:lnTo>
                    <a:pt x="320713" y="59143"/>
                  </a:lnTo>
                  <a:lnTo>
                    <a:pt x="319862" y="57365"/>
                  </a:lnTo>
                  <a:lnTo>
                    <a:pt x="319887" y="58889"/>
                  </a:lnTo>
                  <a:lnTo>
                    <a:pt x="319290" y="60794"/>
                  </a:lnTo>
                  <a:lnTo>
                    <a:pt x="319239" y="59524"/>
                  </a:lnTo>
                  <a:lnTo>
                    <a:pt x="319189" y="58635"/>
                  </a:lnTo>
                  <a:lnTo>
                    <a:pt x="318579" y="59524"/>
                  </a:lnTo>
                  <a:lnTo>
                    <a:pt x="318681" y="59143"/>
                  </a:lnTo>
                  <a:lnTo>
                    <a:pt x="319049" y="57619"/>
                  </a:lnTo>
                  <a:lnTo>
                    <a:pt x="319036" y="56984"/>
                  </a:lnTo>
                  <a:lnTo>
                    <a:pt x="319112" y="55460"/>
                  </a:lnTo>
                  <a:lnTo>
                    <a:pt x="318808" y="56984"/>
                  </a:lnTo>
                  <a:lnTo>
                    <a:pt x="318274" y="55079"/>
                  </a:lnTo>
                  <a:lnTo>
                    <a:pt x="317258" y="59143"/>
                  </a:lnTo>
                  <a:lnTo>
                    <a:pt x="317182" y="56095"/>
                  </a:lnTo>
                  <a:lnTo>
                    <a:pt x="316598" y="55079"/>
                  </a:lnTo>
                  <a:lnTo>
                    <a:pt x="314934" y="61810"/>
                  </a:lnTo>
                  <a:lnTo>
                    <a:pt x="314261" y="61048"/>
                  </a:lnTo>
                  <a:lnTo>
                    <a:pt x="314388" y="60286"/>
                  </a:lnTo>
                  <a:lnTo>
                    <a:pt x="314426" y="60159"/>
                  </a:lnTo>
                  <a:lnTo>
                    <a:pt x="312813" y="60159"/>
                  </a:lnTo>
                  <a:lnTo>
                    <a:pt x="311886" y="60159"/>
                  </a:lnTo>
                  <a:lnTo>
                    <a:pt x="311696" y="62331"/>
                  </a:lnTo>
                  <a:lnTo>
                    <a:pt x="312127" y="55968"/>
                  </a:lnTo>
                  <a:lnTo>
                    <a:pt x="308914" y="62445"/>
                  </a:lnTo>
                  <a:lnTo>
                    <a:pt x="309206" y="57873"/>
                  </a:lnTo>
                  <a:lnTo>
                    <a:pt x="309270" y="56857"/>
                  </a:lnTo>
                  <a:lnTo>
                    <a:pt x="308444" y="57365"/>
                  </a:lnTo>
                  <a:lnTo>
                    <a:pt x="307492" y="57746"/>
                  </a:lnTo>
                  <a:lnTo>
                    <a:pt x="306844" y="57873"/>
                  </a:lnTo>
                  <a:lnTo>
                    <a:pt x="306946" y="57492"/>
                  </a:lnTo>
                  <a:lnTo>
                    <a:pt x="307060" y="56857"/>
                  </a:lnTo>
                  <a:lnTo>
                    <a:pt x="307136" y="57111"/>
                  </a:lnTo>
                  <a:lnTo>
                    <a:pt x="307086" y="56857"/>
                  </a:lnTo>
                  <a:lnTo>
                    <a:pt x="306705" y="54952"/>
                  </a:lnTo>
                  <a:lnTo>
                    <a:pt x="305371" y="62699"/>
                  </a:lnTo>
                  <a:lnTo>
                    <a:pt x="305257" y="62191"/>
                  </a:lnTo>
                  <a:lnTo>
                    <a:pt x="305003" y="61048"/>
                  </a:lnTo>
                  <a:lnTo>
                    <a:pt x="304888" y="60540"/>
                  </a:lnTo>
                  <a:lnTo>
                    <a:pt x="304876" y="60159"/>
                  </a:lnTo>
                  <a:lnTo>
                    <a:pt x="305003" y="58127"/>
                  </a:lnTo>
                  <a:lnTo>
                    <a:pt x="305066" y="57111"/>
                  </a:lnTo>
                  <a:lnTo>
                    <a:pt x="305752" y="58762"/>
                  </a:lnTo>
                  <a:lnTo>
                    <a:pt x="305777" y="57111"/>
                  </a:lnTo>
                  <a:lnTo>
                    <a:pt x="306997" y="50761"/>
                  </a:lnTo>
                  <a:lnTo>
                    <a:pt x="304342" y="58127"/>
                  </a:lnTo>
                  <a:lnTo>
                    <a:pt x="304444" y="55968"/>
                  </a:lnTo>
                  <a:lnTo>
                    <a:pt x="304533" y="54063"/>
                  </a:lnTo>
                  <a:lnTo>
                    <a:pt x="304698" y="53809"/>
                  </a:lnTo>
                  <a:lnTo>
                    <a:pt x="304749" y="51396"/>
                  </a:lnTo>
                  <a:lnTo>
                    <a:pt x="303009" y="55968"/>
                  </a:lnTo>
                  <a:lnTo>
                    <a:pt x="302437" y="55460"/>
                  </a:lnTo>
                  <a:lnTo>
                    <a:pt x="302526" y="54317"/>
                  </a:lnTo>
                  <a:lnTo>
                    <a:pt x="301256" y="57619"/>
                  </a:lnTo>
                  <a:lnTo>
                    <a:pt x="299643" y="58762"/>
                  </a:lnTo>
                  <a:lnTo>
                    <a:pt x="299313" y="59016"/>
                  </a:lnTo>
                  <a:lnTo>
                    <a:pt x="299402" y="57937"/>
                  </a:lnTo>
                  <a:lnTo>
                    <a:pt x="298996" y="59270"/>
                  </a:lnTo>
                  <a:lnTo>
                    <a:pt x="299300" y="59042"/>
                  </a:lnTo>
                  <a:lnTo>
                    <a:pt x="299250" y="59651"/>
                  </a:lnTo>
                  <a:lnTo>
                    <a:pt x="298399" y="60159"/>
                  </a:lnTo>
                  <a:lnTo>
                    <a:pt x="298272" y="57619"/>
                  </a:lnTo>
                  <a:lnTo>
                    <a:pt x="298399" y="56476"/>
                  </a:lnTo>
                  <a:lnTo>
                    <a:pt x="298754" y="54571"/>
                  </a:lnTo>
                  <a:lnTo>
                    <a:pt x="299440" y="54571"/>
                  </a:lnTo>
                  <a:lnTo>
                    <a:pt x="299453" y="54444"/>
                  </a:lnTo>
                  <a:lnTo>
                    <a:pt x="299859" y="50761"/>
                  </a:lnTo>
                  <a:lnTo>
                    <a:pt x="298564" y="54444"/>
                  </a:lnTo>
                  <a:lnTo>
                    <a:pt x="298437" y="54063"/>
                  </a:lnTo>
                  <a:lnTo>
                    <a:pt x="298488" y="53174"/>
                  </a:lnTo>
                  <a:lnTo>
                    <a:pt x="298716" y="52158"/>
                  </a:lnTo>
                  <a:lnTo>
                    <a:pt x="297599" y="52539"/>
                  </a:lnTo>
                  <a:lnTo>
                    <a:pt x="296748" y="56476"/>
                  </a:lnTo>
                  <a:lnTo>
                    <a:pt x="295719" y="55968"/>
                  </a:lnTo>
                  <a:lnTo>
                    <a:pt x="295605" y="57111"/>
                  </a:lnTo>
                  <a:lnTo>
                    <a:pt x="295478" y="57531"/>
                  </a:lnTo>
                  <a:lnTo>
                    <a:pt x="294170" y="61048"/>
                  </a:lnTo>
                  <a:lnTo>
                    <a:pt x="294259" y="60667"/>
                  </a:lnTo>
                  <a:lnTo>
                    <a:pt x="294373" y="60159"/>
                  </a:lnTo>
                  <a:lnTo>
                    <a:pt x="294462" y="59778"/>
                  </a:lnTo>
                  <a:lnTo>
                    <a:pt x="294881" y="57873"/>
                  </a:lnTo>
                  <a:lnTo>
                    <a:pt x="294906" y="57746"/>
                  </a:lnTo>
                  <a:lnTo>
                    <a:pt x="295541" y="54825"/>
                  </a:lnTo>
                  <a:lnTo>
                    <a:pt x="294347" y="57746"/>
                  </a:lnTo>
                  <a:lnTo>
                    <a:pt x="295008" y="53682"/>
                  </a:lnTo>
                  <a:lnTo>
                    <a:pt x="292836" y="57238"/>
                  </a:lnTo>
                  <a:lnTo>
                    <a:pt x="291973" y="57873"/>
                  </a:lnTo>
                  <a:lnTo>
                    <a:pt x="292023" y="57746"/>
                  </a:lnTo>
                  <a:lnTo>
                    <a:pt x="292468" y="56451"/>
                  </a:lnTo>
                  <a:lnTo>
                    <a:pt x="291604" y="57746"/>
                  </a:lnTo>
                  <a:lnTo>
                    <a:pt x="290830" y="57619"/>
                  </a:lnTo>
                  <a:lnTo>
                    <a:pt x="290918" y="57238"/>
                  </a:lnTo>
                  <a:lnTo>
                    <a:pt x="291172" y="56095"/>
                  </a:lnTo>
                  <a:lnTo>
                    <a:pt x="291249" y="55714"/>
                  </a:lnTo>
                  <a:lnTo>
                    <a:pt x="291363" y="55206"/>
                  </a:lnTo>
                  <a:lnTo>
                    <a:pt x="292557" y="49745"/>
                  </a:lnTo>
                  <a:lnTo>
                    <a:pt x="289217" y="55206"/>
                  </a:lnTo>
                  <a:lnTo>
                    <a:pt x="289280" y="54698"/>
                  </a:lnTo>
                  <a:lnTo>
                    <a:pt x="289344" y="54063"/>
                  </a:lnTo>
                  <a:lnTo>
                    <a:pt x="289394" y="53555"/>
                  </a:lnTo>
                  <a:lnTo>
                    <a:pt x="289585" y="51650"/>
                  </a:lnTo>
                  <a:lnTo>
                    <a:pt x="289864" y="48983"/>
                  </a:lnTo>
                  <a:lnTo>
                    <a:pt x="287909" y="51650"/>
                  </a:lnTo>
                  <a:lnTo>
                    <a:pt x="287375" y="47205"/>
                  </a:lnTo>
                  <a:lnTo>
                    <a:pt x="285673" y="47332"/>
                  </a:lnTo>
                  <a:lnTo>
                    <a:pt x="285051" y="53555"/>
                  </a:lnTo>
                  <a:lnTo>
                    <a:pt x="285165" y="47459"/>
                  </a:lnTo>
                  <a:lnTo>
                    <a:pt x="284988" y="48412"/>
                  </a:lnTo>
                  <a:lnTo>
                    <a:pt x="284784" y="47244"/>
                  </a:lnTo>
                  <a:lnTo>
                    <a:pt x="284797" y="49466"/>
                  </a:lnTo>
                  <a:lnTo>
                    <a:pt x="284708" y="49961"/>
                  </a:lnTo>
                  <a:lnTo>
                    <a:pt x="284048" y="53682"/>
                  </a:lnTo>
                  <a:lnTo>
                    <a:pt x="283603" y="54063"/>
                  </a:lnTo>
                  <a:lnTo>
                    <a:pt x="283489" y="53936"/>
                  </a:lnTo>
                  <a:lnTo>
                    <a:pt x="283514" y="53428"/>
                  </a:lnTo>
                  <a:lnTo>
                    <a:pt x="283260" y="50888"/>
                  </a:lnTo>
                  <a:lnTo>
                    <a:pt x="283235" y="50634"/>
                  </a:lnTo>
                  <a:lnTo>
                    <a:pt x="283197" y="47713"/>
                  </a:lnTo>
                  <a:lnTo>
                    <a:pt x="283743" y="48221"/>
                  </a:lnTo>
                  <a:lnTo>
                    <a:pt x="283832" y="47713"/>
                  </a:lnTo>
                  <a:lnTo>
                    <a:pt x="283972" y="46824"/>
                  </a:lnTo>
                  <a:lnTo>
                    <a:pt x="283260" y="46189"/>
                  </a:lnTo>
                  <a:lnTo>
                    <a:pt x="283565" y="45427"/>
                  </a:lnTo>
                  <a:lnTo>
                    <a:pt x="284035" y="44284"/>
                  </a:lnTo>
                  <a:lnTo>
                    <a:pt x="283921" y="42252"/>
                  </a:lnTo>
                  <a:lnTo>
                    <a:pt x="283641" y="44284"/>
                  </a:lnTo>
                  <a:lnTo>
                    <a:pt x="283514" y="44665"/>
                  </a:lnTo>
                  <a:lnTo>
                    <a:pt x="283019" y="45427"/>
                  </a:lnTo>
                  <a:lnTo>
                    <a:pt x="282714" y="44538"/>
                  </a:lnTo>
                  <a:lnTo>
                    <a:pt x="282752" y="47713"/>
                  </a:lnTo>
                  <a:lnTo>
                    <a:pt x="281038" y="50634"/>
                  </a:lnTo>
                  <a:lnTo>
                    <a:pt x="281254" y="49618"/>
                  </a:lnTo>
                  <a:lnTo>
                    <a:pt x="281647" y="47713"/>
                  </a:lnTo>
                  <a:lnTo>
                    <a:pt x="282194" y="45173"/>
                  </a:lnTo>
                  <a:lnTo>
                    <a:pt x="282841" y="42125"/>
                  </a:lnTo>
                  <a:lnTo>
                    <a:pt x="281051" y="45173"/>
                  </a:lnTo>
                  <a:lnTo>
                    <a:pt x="281393" y="44284"/>
                  </a:lnTo>
                  <a:lnTo>
                    <a:pt x="281787" y="43268"/>
                  </a:lnTo>
                  <a:lnTo>
                    <a:pt x="280974" y="44284"/>
                  </a:lnTo>
                  <a:lnTo>
                    <a:pt x="279603" y="42760"/>
                  </a:lnTo>
                  <a:lnTo>
                    <a:pt x="278066" y="47713"/>
                  </a:lnTo>
                  <a:lnTo>
                    <a:pt x="278193" y="46189"/>
                  </a:lnTo>
                  <a:lnTo>
                    <a:pt x="278295" y="45300"/>
                  </a:lnTo>
                  <a:lnTo>
                    <a:pt x="278638" y="44792"/>
                  </a:lnTo>
                  <a:lnTo>
                    <a:pt x="277355" y="43776"/>
                  </a:lnTo>
                  <a:lnTo>
                    <a:pt x="274485" y="49618"/>
                  </a:lnTo>
                  <a:lnTo>
                    <a:pt x="274383" y="48983"/>
                  </a:lnTo>
                  <a:lnTo>
                    <a:pt x="274154" y="47586"/>
                  </a:lnTo>
                  <a:lnTo>
                    <a:pt x="274027" y="46824"/>
                  </a:lnTo>
                  <a:lnTo>
                    <a:pt x="274142" y="45554"/>
                  </a:lnTo>
                  <a:lnTo>
                    <a:pt x="274345" y="44792"/>
                  </a:lnTo>
                  <a:lnTo>
                    <a:pt x="274002" y="45173"/>
                  </a:lnTo>
                  <a:lnTo>
                    <a:pt x="273354" y="47586"/>
                  </a:lnTo>
                  <a:lnTo>
                    <a:pt x="273329" y="46951"/>
                  </a:lnTo>
                  <a:lnTo>
                    <a:pt x="273443" y="45427"/>
                  </a:lnTo>
                  <a:lnTo>
                    <a:pt x="273659" y="44665"/>
                  </a:lnTo>
                  <a:lnTo>
                    <a:pt x="273583" y="44411"/>
                  </a:lnTo>
                  <a:lnTo>
                    <a:pt x="272402" y="46951"/>
                  </a:lnTo>
                  <a:lnTo>
                    <a:pt x="272275" y="46316"/>
                  </a:lnTo>
                  <a:lnTo>
                    <a:pt x="272389" y="45427"/>
                  </a:lnTo>
                  <a:lnTo>
                    <a:pt x="272719" y="44538"/>
                  </a:lnTo>
                  <a:lnTo>
                    <a:pt x="272707" y="44030"/>
                  </a:lnTo>
                  <a:lnTo>
                    <a:pt x="271792" y="41998"/>
                  </a:lnTo>
                  <a:lnTo>
                    <a:pt x="269938" y="48094"/>
                  </a:lnTo>
                  <a:lnTo>
                    <a:pt x="268592" y="48983"/>
                  </a:lnTo>
                  <a:lnTo>
                    <a:pt x="268859" y="47459"/>
                  </a:lnTo>
                  <a:lnTo>
                    <a:pt x="269087" y="46189"/>
                  </a:lnTo>
                  <a:lnTo>
                    <a:pt x="269290" y="45046"/>
                  </a:lnTo>
                  <a:lnTo>
                    <a:pt x="269201" y="44030"/>
                  </a:lnTo>
                  <a:lnTo>
                    <a:pt x="268224" y="42125"/>
                  </a:lnTo>
                  <a:lnTo>
                    <a:pt x="268287" y="41363"/>
                  </a:lnTo>
                  <a:lnTo>
                    <a:pt x="266763" y="40474"/>
                  </a:lnTo>
                  <a:lnTo>
                    <a:pt x="264883" y="44665"/>
                  </a:lnTo>
                  <a:lnTo>
                    <a:pt x="263093" y="46189"/>
                  </a:lnTo>
                  <a:lnTo>
                    <a:pt x="263055" y="44411"/>
                  </a:lnTo>
                  <a:lnTo>
                    <a:pt x="263042" y="43522"/>
                  </a:lnTo>
                  <a:lnTo>
                    <a:pt x="263004" y="40982"/>
                  </a:lnTo>
                  <a:lnTo>
                    <a:pt x="260299" y="43522"/>
                  </a:lnTo>
                  <a:lnTo>
                    <a:pt x="259270" y="40474"/>
                  </a:lnTo>
                  <a:lnTo>
                    <a:pt x="259257" y="41732"/>
                  </a:lnTo>
                  <a:lnTo>
                    <a:pt x="258635" y="44030"/>
                  </a:lnTo>
                  <a:lnTo>
                    <a:pt x="258292" y="44411"/>
                  </a:lnTo>
                  <a:lnTo>
                    <a:pt x="258102" y="43522"/>
                  </a:lnTo>
                  <a:lnTo>
                    <a:pt x="256806" y="47459"/>
                  </a:lnTo>
                  <a:lnTo>
                    <a:pt x="256895" y="46951"/>
                  </a:lnTo>
                  <a:lnTo>
                    <a:pt x="256921" y="46824"/>
                  </a:lnTo>
                  <a:lnTo>
                    <a:pt x="257009" y="46316"/>
                  </a:lnTo>
                  <a:lnTo>
                    <a:pt x="257149" y="45554"/>
                  </a:lnTo>
                  <a:lnTo>
                    <a:pt x="257175" y="45427"/>
                  </a:lnTo>
                  <a:lnTo>
                    <a:pt x="257556" y="43268"/>
                  </a:lnTo>
                  <a:lnTo>
                    <a:pt x="257670" y="43395"/>
                  </a:lnTo>
                  <a:lnTo>
                    <a:pt x="257683" y="43268"/>
                  </a:lnTo>
                  <a:lnTo>
                    <a:pt x="257975" y="40220"/>
                  </a:lnTo>
                  <a:lnTo>
                    <a:pt x="258076" y="39204"/>
                  </a:lnTo>
                  <a:lnTo>
                    <a:pt x="257187" y="40220"/>
                  </a:lnTo>
                  <a:lnTo>
                    <a:pt x="256641" y="39966"/>
                  </a:lnTo>
                  <a:lnTo>
                    <a:pt x="255638" y="45427"/>
                  </a:lnTo>
                  <a:lnTo>
                    <a:pt x="255104" y="43141"/>
                  </a:lnTo>
                  <a:lnTo>
                    <a:pt x="254901" y="42252"/>
                  </a:lnTo>
                  <a:lnTo>
                    <a:pt x="253466" y="42633"/>
                  </a:lnTo>
                  <a:lnTo>
                    <a:pt x="252120" y="43141"/>
                  </a:lnTo>
                  <a:lnTo>
                    <a:pt x="252095" y="43014"/>
                  </a:lnTo>
                  <a:lnTo>
                    <a:pt x="251904" y="41871"/>
                  </a:lnTo>
                  <a:lnTo>
                    <a:pt x="251675" y="40474"/>
                  </a:lnTo>
                  <a:lnTo>
                    <a:pt x="251104" y="41871"/>
                  </a:lnTo>
                  <a:lnTo>
                    <a:pt x="250659" y="41744"/>
                  </a:lnTo>
                  <a:lnTo>
                    <a:pt x="250088" y="43014"/>
                  </a:lnTo>
                  <a:lnTo>
                    <a:pt x="250571" y="40093"/>
                  </a:lnTo>
                  <a:lnTo>
                    <a:pt x="249796" y="39331"/>
                  </a:lnTo>
                  <a:lnTo>
                    <a:pt x="249275" y="38823"/>
                  </a:lnTo>
                  <a:lnTo>
                    <a:pt x="247942" y="39331"/>
                  </a:lnTo>
                  <a:lnTo>
                    <a:pt x="248526" y="37172"/>
                  </a:lnTo>
                  <a:lnTo>
                    <a:pt x="247865" y="36918"/>
                  </a:lnTo>
                  <a:lnTo>
                    <a:pt x="246329" y="45554"/>
                  </a:lnTo>
                  <a:lnTo>
                    <a:pt x="245668" y="45554"/>
                  </a:lnTo>
                  <a:lnTo>
                    <a:pt x="245706" y="45300"/>
                  </a:lnTo>
                  <a:lnTo>
                    <a:pt x="246011" y="42633"/>
                  </a:lnTo>
                  <a:lnTo>
                    <a:pt x="246138" y="41490"/>
                  </a:lnTo>
                  <a:lnTo>
                    <a:pt x="246164" y="41236"/>
                  </a:lnTo>
                  <a:lnTo>
                    <a:pt x="244957" y="41109"/>
                  </a:lnTo>
                  <a:lnTo>
                    <a:pt x="244919" y="40855"/>
                  </a:lnTo>
                  <a:lnTo>
                    <a:pt x="244335" y="37045"/>
                  </a:lnTo>
                  <a:lnTo>
                    <a:pt x="242544" y="40855"/>
                  </a:lnTo>
                  <a:lnTo>
                    <a:pt x="242887" y="38950"/>
                  </a:lnTo>
                  <a:lnTo>
                    <a:pt x="243103" y="38823"/>
                  </a:lnTo>
                  <a:lnTo>
                    <a:pt x="242570" y="38569"/>
                  </a:lnTo>
                  <a:lnTo>
                    <a:pt x="242214" y="37680"/>
                  </a:lnTo>
                  <a:lnTo>
                    <a:pt x="241376" y="35521"/>
                  </a:lnTo>
                  <a:lnTo>
                    <a:pt x="241084" y="37985"/>
                  </a:lnTo>
                  <a:lnTo>
                    <a:pt x="238582" y="42633"/>
                  </a:lnTo>
                  <a:lnTo>
                    <a:pt x="239115" y="39712"/>
                  </a:lnTo>
                  <a:lnTo>
                    <a:pt x="238099" y="43141"/>
                  </a:lnTo>
                  <a:lnTo>
                    <a:pt x="237972" y="43649"/>
                  </a:lnTo>
                  <a:lnTo>
                    <a:pt x="237858" y="44284"/>
                  </a:lnTo>
                  <a:lnTo>
                    <a:pt x="236956" y="45300"/>
                  </a:lnTo>
                  <a:lnTo>
                    <a:pt x="237070" y="43268"/>
                  </a:lnTo>
                  <a:lnTo>
                    <a:pt x="236943" y="42379"/>
                  </a:lnTo>
                  <a:lnTo>
                    <a:pt x="236880" y="42125"/>
                  </a:lnTo>
                  <a:lnTo>
                    <a:pt x="236397" y="46316"/>
                  </a:lnTo>
                  <a:lnTo>
                    <a:pt x="235927" y="44792"/>
                  </a:lnTo>
                  <a:lnTo>
                    <a:pt x="236042" y="44157"/>
                  </a:lnTo>
                  <a:lnTo>
                    <a:pt x="236423" y="42887"/>
                  </a:lnTo>
                  <a:lnTo>
                    <a:pt x="235839" y="42633"/>
                  </a:lnTo>
                  <a:lnTo>
                    <a:pt x="235750" y="43649"/>
                  </a:lnTo>
                  <a:lnTo>
                    <a:pt x="235140" y="45554"/>
                  </a:lnTo>
                  <a:lnTo>
                    <a:pt x="234543" y="46824"/>
                  </a:lnTo>
                  <a:lnTo>
                    <a:pt x="234416" y="46316"/>
                  </a:lnTo>
                  <a:lnTo>
                    <a:pt x="234289" y="45808"/>
                  </a:lnTo>
                  <a:lnTo>
                    <a:pt x="234099" y="45046"/>
                  </a:lnTo>
                  <a:lnTo>
                    <a:pt x="234213" y="43141"/>
                  </a:lnTo>
                  <a:lnTo>
                    <a:pt x="234327" y="42125"/>
                  </a:lnTo>
                  <a:lnTo>
                    <a:pt x="234035" y="43649"/>
                  </a:lnTo>
                  <a:lnTo>
                    <a:pt x="233362" y="45808"/>
                  </a:lnTo>
                  <a:lnTo>
                    <a:pt x="233235" y="45427"/>
                  </a:lnTo>
                  <a:lnTo>
                    <a:pt x="233337" y="43649"/>
                  </a:lnTo>
                  <a:lnTo>
                    <a:pt x="233438" y="43395"/>
                  </a:lnTo>
                  <a:lnTo>
                    <a:pt x="233349" y="42633"/>
                  </a:lnTo>
                  <a:lnTo>
                    <a:pt x="233222" y="42252"/>
                  </a:lnTo>
                  <a:lnTo>
                    <a:pt x="232841" y="41186"/>
                  </a:lnTo>
                  <a:lnTo>
                    <a:pt x="232727" y="41986"/>
                  </a:lnTo>
                  <a:lnTo>
                    <a:pt x="232778" y="40982"/>
                  </a:lnTo>
                  <a:lnTo>
                    <a:pt x="232841" y="41186"/>
                  </a:lnTo>
                  <a:lnTo>
                    <a:pt x="232879" y="40982"/>
                  </a:lnTo>
                  <a:lnTo>
                    <a:pt x="233083" y="39585"/>
                  </a:lnTo>
                  <a:lnTo>
                    <a:pt x="232562" y="39154"/>
                  </a:lnTo>
                  <a:lnTo>
                    <a:pt x="232562" y="41910"/>
                  </a:lnTo>
                  <a:lnTo>
                    <a:pt x="231521" y="46316"/>
                  </a:lnTo>
                  <a:lnTo>
                    <a:pt x="231267" y="44030"/>
                  </a:lnTo>
                  <a:lnTo>
                    <a:pt x="231330" y="41617"/>
                  </a:lnTo>
                  <a:lnTo>
                    <a:pt x="232143" y="41744"/>
                  </a:lnTo>
                  <a:lnTo>
                    <a:pt x="232562" y="41910"/>
                  </a:lnTo>
                  <a:lnTo>
                    <a:pt x="232562" y="39154"/>
                  </a:lnTo>
                  <a:lnTo>
                    <a:pt x="233527" y="35394"/>
                  </a:lnTo>
                  <a:lnTo>
                    <a:pt x="232702" y="37299"/>
                  </a:lnTo>
                  <a:lnTo>
                    <a:pt x="231178" y="41617"/>
                  </a:lnTo>
                  <a:lnTo>
                    <a:pt x="231089" y="41363"/>
                  </a:lnTo>
                  <a:lnTo>
                    <a:pt x="231038" y="41236"/>
                  </a:lnTo>
                  <a:lnTo>
                    <a:pt x="230746" y="40347"/>
                  </a:lnTo>
                  <a:lnTo>
                    <a:pt x="230708" y="39966"/>
                  </a:lnTo>
                  <a:lnTo>
                    <a:pt x="230746" y="39331"/>
                  </a:lnTo>
                  <a:lnTo>
                    <a:pt x="230746" y="38696"/>
                  </a:lnTo>
                  <a:lnTo>
                    <a:pt x="230517" y="39077"/>
                  </a:lnTo>
                  <a:lnTo>
                    <a:pt x="230390" y="39331"/>
                  </a:lnTo>
                  <a:lnTo>
                    <a:pt x="230352" y="39204"/>
                  </a:lnTo>
                  <a:lnTo>
                    <a:pt x="230149" y="38569"/>
                  </a:lnTo>
                  <a:lnTo>
                    <a:pt x="229958" y="38569"/>
                  </a:lnTo>
                  <a:lnTo>
                    <a:pt x="230085" y="37299"/>
                  </a:lnTo>
                  <a:lnTo>
                    <a:pt x="230098" y="37172"/>
                  </a:lnTo>
                  <a:lnTo>
                    <a:pt x="230187" y="36283"/>
                  </a:lnTo>
                  <a:lnTo>
                    <a:pt x="229920" y="36576"/>
                  </a:lnTo>
                  <a:lnTo>
                    <a:pt x="229920" y="37299"/>
                  </a:lnTo>
                  <a:lnTo>
                    <a:pt x="229870" y="38569"/>
                  </a:lnTo>
                  <a:lnTo>
                    <a:pt x="229730" y="38595"/>
                  </a:lnTo>
                  <a:lnTo>
                    <a:pt x="229730" y="58381"/>
                  </a:lnTo>
                  <a:lnTo>
                    <a:pt x="229577" y="58127"/>
                  </a:lnTo>
                  <a:lnTo>
                    <a:pt x="229146" y="58127"/>
                  </a:lnTo>
                  <a:lnTo>
                    <a:pt x="229273" y="56984"/>
                  </a:lnTo>
                  <a:lnTo>
                    <a:pt x="229374" y="56476"/>
                  </a:lnTo>
                  <a:lnTo>
                    <a:pt x="229450" y="56095"/>
                  </a:lnTo>
                  <a:lnTo>
                    <a:pt x="229425" y="56921"/>
                  </a:lnTo>
                  <a:lnTo>
                    <a:pt x="229641" y="57492"/>
                  </a:lnTo>
                  <a:lnTo>
                    <a:pt x="229730" y="58381"/>
                  </a:lnTo>
                  <a:lnTo>
                    <a:pt x="229730" y="38595"/>
                  </a:lnTo>
                  <a:lnTo>
                    <a:pt x="229425" y="38823"/>
                  </a:lnTo>
                  <a:lnTo>
                    <a:pt x="229349" y="39204"/>
                  </a:lnTo>
                  <a:lnTo>
                    <a:pt x="229641" y="37680"/>
                  </a:lnTo>
                  <a:lnTo>
                    <a:pt x="229920" y="37299"/>
                  </a:lnTo>
                  <a:lnTo>
                    <a:pt x="229920" y="36576"/>
                  </a:lnTo>
                  <a:lnTo>
                    <a:pt x="229362" y="37172"/>
                  </a:lnTo>
                  <a:lnTo>
                    <a:pt x="229031" y="37045"/>
                  </a:lnTo>
                  <a:lnTo>
                    <a:pt x="228663" y="39966"/>
                  </a:lnTo>
                  <a:lnTo>
                    <a:pt x="228295" y="39458"/>
                  </a:lnTo>
                  <a:lnTo>
                    <a:pt x="228358" y="41732"/>
                  </a:lnTo>
                  <a:lnTo>
                    <a:pt x="228485" y="41617"/>
                  </a:lnTo>
                  <a:lnTo>
                    <a:pt x="228638" y="41541"/>
                  </a:lnTo>
                  <a:lnTo>
                    <a:pt x="228638" y="42303"/>
                  </a:lnTo>
                  <a:lnTo>
                    <a:pt x="228841" y="41402"/>
                  </a:lnTo>
                  <a:lnTo>
                    <a:pt x="228904" y="41236"/>
                  </a:lnTo>
                  <a:lnTo>
                    <a:pt x="228841" y="41490"/>
                  </a:lnTo>
                  <a:lnTo>
                    <a:pt x="229069" y="41363"/>
                  </a:lnTo>
                  <a:lnTo>
                    <a:pt x="229679" y="41363"/>
                  </a:lnTo>
                  <a:lnTo>
                    <a:pt x="228777" y="44030"/>
                  </a:lnTo>
                  <a:lnTo>
                    <a:pt x="228638" y="42379"/>
                  </a:lnTo>
                  <a:lnTo>
                    <a:pt x="228346" y="43586"/>
                  </a:lnTo>
                  <a:lnTo>
                    <a:pt x="228346" y="58127"/>
                  </a:lnTo>
                  <a:lnTo>
                    <a:pt x="228333" y="58254"/>
                  </a:lnTo>
                  <a:lnTo>
                    <a:pt x="227977" y="58381"/>
                  </a:lnTo>
                  <a:lnTo>
                    <a:pt x="228346" y="58127"/>
                  </a:lnTo>
                  <a:lnTo>
                    <a:pt x="228346" y="43586"/>
                  </a:lnTo>
                  <a:lnTo>
                    <a:pt x="227520" y="46951"/>
                  </a:lnTo>
                  <a:lnTo>
                    <a:pt x="227545" y="45935"/>
                  </a:lnTo>
                  <a:lnTo>
                    <a:pt x="227558" y="45681"/>
                  </a:lnTo>
                  <a:lnTo>
                    <a:pt x="227584" y="44792"/>
                  </a:lnTo>
                  <a:lnTo>
                    <a:pt x="227469" y="42252"/>
                  </a:lnTo>
                  <a:lnTo>
                    <a:pt x="227126" y="40855"/>
                  </a:lnTo>
                  <a:lnTo>
                    <a:pt x="227152" y="39585"/>
                  </a:lnTo>
                  <a:lnTo>
                    <a:pt x="227291" y="38061"/>
                  </a:lnTo>
                  <a:lnTo>
                    <a:pt x="226047" y="39585"/>
                  </a:lnTo>
                  <a:lnTo>
                    <a:pt x="224739" y="38823"/>
                  </a:lnTo>
                  <a:lnTo>
                    <a:pt x="223405" y="44030"/>
                  </a:lnTo>
                  <a:lnTo>
                    <a:pt x="223291" y="44284"/>
                  </a:lnTo>
                  <a:lnTo>
                    <a:pt x="222999" y="44792"/>
                  </a:lnTo>
                  <a:lnTo>
                    <a:pt x="223012" y="44665"/>
                  </a:lnTo>
                  <a:lnTo>
                    <a:pt x="223240" y="42633"/>
                  </a:lnTo>
                  <a:lnTo>
                    <a:pt x="223266" y="41871"/>
                  </a:lnTo>
                  <a:lnTo>
                    <a:pt x="223316" y="41516"/>
                  </a:lnTo>
                  <a:lnTo>
                    <a:pt x="223126" y="41871"/>
                  </a:lnTo>
                  <a:lnTo>
                    <a:pt x="222364" y="41109"/>
                  </a:lnTo>
                  <a:lnTo>
                    <a:pt x="222110" y="40855"/>
                  </a:lnTo>
                  <a:lnTo>
                    <a:pt x="222034" y="41249"/>
                  </a:lnTo>
                  <a:lnTo>
                    <a:pt x="221996" y="41529"/>
                  </a:lnTo>
                  <a:lnTo>
                    <a:pt x="221462" y="44665"/>
                  </a:lnTo>
                  <a:lnTo>
                    <a:pt x="221297" y="44030"/>
                  </a:lnTo>
                  <a:lnTo>
                    <a:pt x="220992" y="42887"/>
                  </a:lnTo>
                  <a:lnTo>
                    <a:pt x="221068" y="42633"/>
                  </a:lnTo>
                  <a:lnTo>
                    <a:pt x="221907" y="41617"/>
                  </a:lnTo>
                  <a:lnTo>
                    <a:pt x="222034" y="41249"/>
                  </a:lnTo>
                  <a:lnTo>
                    <a:pt x="221259" y="41617"/>
                  </a:lnTo>
                  <a:lnTo>
                    <a:pt x="221449" y="40855"/>
                  </a:lnTo>
                  <a:lnTo>
                    <a:pt x="221335" y="40220"/>
                  </a:lnTo>
                  <a:lnTo>
                    <a:pt x="220345" y="39077"/>
                  </a:lnTo>
                  <a:lnTo>
                    <a:pt x="217131" y="44030"/>
                  </a:lnTo>
                  <a:lnTo>
                    <a:pt x="216674" y="43141"/>
                  </a:lnTo>
                  <a:lnTo>
                    <a:pt x="215938" y="41744"/>
                  </a:lnTo>
                  <a:lnTo>
                    <a:pt x="216027" y="43141"/>
                  </a:lnTo>
                  <a:lnTo>
                    <a:pt x="213982" y="39331"/>
                  </a:lnTo>
                  <a:lnTo>
                    <a:pt x="210540" y="45681"/>
                  </a:lnTo>
                  <a:lnTo>
                    <a:pt x="209702" y="43014"/>
                  </a:lnTo>
                  <a:lnTo>
                    <a:pt x="208788" y="40093"/>
                  </a:lnTo>
                  <a:lnTo>
                    <a:pt x="208191" y="38696"/>
                  </a:lnTo>
                  <a:lnTo>
                    <a:pt x="207899" y="40601"/>
                  </a:lnTo>
                  <a:lnTo>
                    <a:pt x="207772" y="41249"/>
                  </a:lnTo>
                  <a:lnTo>
                    <a:pt x="207175" y="43014"/>
                  </a:lnTo>
                  <a:lnTo>
                    <a:pt x="207403" y="39839"/>
                  </a:lnTo>
                  <a:lnTo>
                    <a:pt x="206298" y="43268"/>
                  </a:lnTo>
                  <a:lnTo>
                    <a:pt x="204914" y="45935"/>
                  </a:lnTo>
                  <a:lnTo>
                    <a:pt x="205016" y="43522"/>
                  </a:lnTo>
                  <a:lnTo>
                    <a:pt x="205066" y="42506"/>
                  </a:lnTo>
                  <a:lnTo>
                    <a:pt x="205371" y="35394"/>
                  </a:lnTo>
                  <a:lnTo>
                    <a:pt x="203530" y="40220"/>
                  </a:lnTo>
                  <a:lnTo>
                    <a:pt x="203403" y="42506"/>
                  </a:lnTo>
                  <a:lnTo>
                    <a:pt x="202984" y="41998"/>
                  </a:lnTo>
                  <a:lnTo>
                    <a:pt x="201777" y="43522"/>
                  </a:lnTo>
                  <a:lnTo>
                    <a:pt x="201739" y="43268"/>
                  </a:lnTo>
                  <a:lnTo>
                    <a:pt x="202145" y="41109"/>
                  </a:lnTo>
                  <a:lnTo>
                    <a:pt x="201739" y="43256"/>
                  </a:lnTo>
                  <a:lnTo>
                    <a:pt x="201853" y="40474"/>
                  </a:lnTo>
                  <a:lnTo>
                    <a:pt x="200393" y="43141"/>
                  </a:lnTo>
                  <a:lnTo>
                    <a:pt x="199694" y="41986"/>
                  </a:lnTo>
                  <a:lnTo>
                    <a:pt x="199796" y="41363"/>
                  </a:lnTo>
                  <a:lnTo>
                    <a:pt x="201256" y="36664"/>
                  </a:lnTo>
                  <a:lnTo>
                    <a:pt x="199986" y="36156"/>
                  </a:lnTo>
                  <a:lnTo>
                    <a:pt x="199440" y="36791"/>
                  </a:lnTo>
                  <a:lnTo>
                    <a:pt x="198259" y="40347"/>
                  </a:lnTo>
                  <a:lnTo>
                    <a:pt x="198145" y="41998"/>
                  </a:lnTo>
                  <a:lnTo>
                    <a:pt x="198323" y="42125"/>
                  </a:lnTo>
                  <a:lnTo>
                    <a:pt x="198412" y="42506"/>
                  </a:lnTo>
                  <a:lnTo>
                    <a:pt x="198513" y="43141"/>
                  </a:lnTo>
                  <a:lnTo>
                    <a:pt x="198399" y="44284"/>
                  </a:lnTo>
                  <a:lnTo>
                    <a:pt x="198285" y="44792"/>
                  </a:lnTo>
                  <a:lnTo>
                    <a:pt x="197827" y="45554"/>
                  </a:lnTo>
                  <a:lnTo>
                    <a:pt x="197205" y="50380"/>
                  </a:lnTo>
                  <a:lnTo>
                    <a:pt x="196545" y="54063"/>
                  </a:lnTo>
                  <a:lnTo>
                    <a:pt x="196430" y="55714"/>
                  </a:lnTo>
                  <a:lnTo>
                    <a:pt x="197027" y="58762"/>
                  </a:lnTo>
                  <a:lnTo>
                    <a:pt x="198094" y="55841"/>
                  </a:lnTo>
                  <a:lnTo>
                    <a:pt x="198069" y="58254"/>
                  </a:lnTo>
                  <a:lnTo>
                    <a:pt x="197434" y="58381"/>
                  </a:lnTo>
                  <a:lnTo>
                    <a:pt x="197535" y="60667"/>
                  </a:lnTo>
                  <a:lnTo>
                    <a:pt x="197980" y="58635"/>
                  </a:lnTo>
                  <a:lnTo>
                    <a:pt x="198386" y="57365"/>
                  </a:lnTo>
                  <a:lnTo>
                    <a:pt x="198412" y="60032"/>
                  </a:lnTo>
                  <a:lnTo>
                    <a:pt x="199136" y="57365"/>
                  </a:lnTo>
                  <a:lnTo>
                    <a:pt x="199377" y="56476"/>
                  </a:lnTo>
                  <a:lnTo>
                    <a:pt x="199491" y="55841"/>
                  </a:lnTo>
                  <a:lnTo>
                    <a:pt x="199644" y="55537"/>
                  </a:lnTo>
                  <a:lnTo>
                    <a:pt x="200152" y="54571"/>
                  </a:lnTo>
                  <a:lnTo>
                    <a:pt x="200202" y="57238"/>
                  </a:lnTo>
                  <a:lnTo>
                    <a:pt x="199961" y="58635"/>
                  </a:lnTo>
                  <a:lnTo>
                    <a:pt x="200583" y="56857"/>
                  </a:lnTo>
                  <a:lnTo>
                    <a:pt x="200469" y="58254"/>
                  </a:lnTo>
                  <a:lnTo>
                    <a:pt x="200367" y="58686"/>
                  </a:lnTo>
                  <a:lnTo>
                    <a:pt x="200634" y="58000"/>
                  </a:lnTo>
                  <a:lnTo>
                    <a:pt x="201155" y="58889"/>
                  </a:lnTo>
                  <a:lnTo>
                    <a:pt x="201320" y="58000"/>
                  </a:lnTo>
                  <a:lnTo>
                    <a:pt x="201536" y="56857"/>
                  </a:lnTo>
                  <a:lnTo>
                    <a:pt x="201637" y="56349"/>
                  </a:lnTo>
                  <a:lnTo>
                    <a:pt x="201701" y="59016"/>
                  </a:lnTo>
                  <a:lnTo>
                    <a:pt x="202730" y="56349"/>
                  </a:lnTo>
                  <a:lnTo>
                    <a:pt x="202971" y="55714"/>
                  </a:lnTo>
                  <a:lnTo>
                    <a:pt x="202412" y="60286"/>
                  </a:lnTo>
                  <a:lnTo>
                    <a:pt x="202653" y="59270"/>
                  </a:lnTo>
                  <a:lnTo>
                    <a:pt x="203479" y="56857"/>
                  </a:lnTo>
                  <a:lnTo>
                    <a:pt x="203847" y="56730"/>
                  </a:lnTo>
                  <a:lnTo>
                    <a:pt x="202577" y="62064"/>
                  </a:lnTo>
                  <a:lnTo>
                    <a:pt x="205079" y="57111"/>
                  </a:lnTo>
                  <a:lnTo>
                    <a:pt x="204216" y="62953"/>
                  </a:lnTo>
                  <a:lnTo>
                    <a:pt x="205270" y="58127"/>
                  </a:lnTo>
                  <a:lnTo>
                    <a:pt x="206146" y="61048"/>
                  </a:lnTo>
                  <a:lnTo>
                    <a:pt x="207289" y="58381"/>
                  </a:lnTo>
                  <a:lnTo>
                    <a:pt x="207175" y="59524"/>
                  </a:lnTo>
                  <a:lnTo>
                    <a:pt x="207276" y="59651"/>
                  </a:lnTo>
                  <a:lnTo>
                    <a:pt x="207403" y="61556"/>
                  </a:lnTo>
                  <a:lnTo>
                    <a:pt x="207518" y="62191"/>
                  </a:lnTo>
                  <a:lnTo>
                    <a:pt x="208026" y="58381"/>
                  </a:lnTo>
                  <a:lnTo>
                    <a:pt x="208064" y="58127"/>
                  </a:lnTo>
                  <a:lnTo>
                    <a:pt x="208902" y="57238"/>
                  </a:lnTo>
                  <a:lnTo>
                    <a:pt x="208940" y="57111"/>
                  </a:lnTo>
                  <a:lnTo>
                    <a:pt x="209042" y="56730"/>
                  </a:lnTo>
                  <a:lnTo>
                    <a:pt x="209334" y="55714"/>
                  </a:lnTo>
                  <a:lnTo>
                    <a:pt x="209588" y="54825"/>
                  </a:lnTo>
                  <a:lnTo>
                    <a:pt x="209677" y="58889"/>
                  </a:lnTo>
                  <a:lnTo>
                    <a:pt x="208673" y="59524"/>
                  </a:lnTo>
                  <a:lnTo>
                    <a:pt x="208381" y="63334"/>
                  </a:lnTo>
                  <a:lnTo>
                    <a:pt x="208749" y="60032"/>
                  </a:lnTo>
                  <a:lnTo>
                    <a:pt x="209765" y="60159"/>
                  </a:lnTo>
                  <a:lnTo>
                    <a:pt x="209765" y="60032"/>
                  </a:lnTo>
                  <a:lnTo>
                    <a:pt x="209905" y="57365"/>
                  </a:lnTo>
                  <a:lnTo>
                    <a:pt x="210045" y="59905"/>
                  </a:lnTo>
                  <a:lnTo>
                    <a:pt x="210134" y="58635"/>
                  </a:lnTo>
                  <a:lnTo>
                    <a:pt x="209943" y="62064"/>
                  </a:lnTo>
                  <a:lnTo>
                    <a:pt x="210413" y="58635"/>
                  </a:lnTo>
                  <a:lnTo>
                    <a:pt x="210591" y="57365"/>
                  </a:lnTo>
                  <a:lnTo>
                    <a:pt x="210654" y="56984"/>
                  </a:lnTo>
                  <a:lnTo>
                    <a:pt x="210451" y="61302"/>
                  </a:lnTo>
                  <a:lnTo>
                    <a:pt x="211188" y="58127"/>
                  </a:lnTo>
                  <a:lnTo>
                    <a:pt x="211302" y="59016"/>
                  </a:lnTo>
                  <a:lnTo>
                    <a:pt x="211416" y="61048"/>
                  </a:lnTo>
                  <a:lnTo>
                    <a:pt x="210756" y="62953"/>
                  </a:lnTo>
                  <a:lnTo>
                    <a:pt x="211632" y="61429"/>
                  </a:lnTo>
                  <a:lnTo>
                    <a:pt x="211696" y="62217"/>
                  </a:lnTo>
                  <a:lnTo>
                    <a:pt x="211721" y="61429"/>
                  </a:lnTo>
                  <a:lnTo>
                    <a:pt x="211823" y="60540"/>
                  </a:lnTo>
                  <a:lnTo>
                    <a:pt x="212153" y="58889"/>
                  </a:lnTo>
                  <a:lnTo>
                    <a:pt x="212877" y="58127"/>
                  </a:lnTo>
                  <a:lnTo>
                    <a:pt x="213118" y="57873"/>
                  </a:lnTo>
                  <a:lnTo>
                    <a:pt x="212331" y="61175"/>
                  </a:lnTo>
                  <a:lnTo>
                    <a:pt x="212204" y="63842"/>
                  </a:lnTo>
                  <a:lnTo>
                    <a:pt x="212775" y="62953"/>
                  </a:lnTo>
                  <a:lnTo>
                    <a:pt x="212890" y="62699"/>
                  </a:lnTo>
                  <a:lnTo>
                    <a:pt x="213702" y="59397"/>
                  </a:lnTo>
                  <a:lnTo>
                    <a:pt x="214071" y="59524"/>
                  </a:lnTo>
                  <a:lnTo>
                    <a:pt x="214007" y="60667"/>
                  </a:lnTo>
                  <a:lnTo>
                    <a:pt x="213880" y="61175"/>
                  </a:lnTo>
                  <a:lnTo>
                    <a:pt x="214452" y="59397"/>
                  </a:lnTo>
                  <a:lnTo>
                    <a:pt x="214820" y="58254"/>
                  </a:lnTo>
                  <a:lnTo>
                    <a:pt x="215531" y="61302"/>
                  </a:lnTo>
                  <a:lnTo>
                    <a:pt x="216433" y="58254"/>
                  </a:lnTo>
                  <a:lnTo>
                    <a:pt x="216547" y="57873"/>
                  </a:lnTo>
                  <a:lnTo>
                    <a:pt x="216662" y="57492"/>
                  </a:lnTo>
                  <a:lnTo>
                    <a:pt x="216623" y="58458"/>
                  </a:lnTo>
                  <a:lnTo>
                    <a:pt x="216700" y="57492"/>
                  </a:lnTo>
                  <a:lnTo>
                    <a:pt x="216738" y="56984"/>
                  </a:lnTo>
                  <a:lnTo>
                    <a:pt x="216979" y="54825"/>
                  </a:lnTo>
                  <a:lnTo>
                    <a:pt x="217004" y="54571"/>
                  </a:lnTo>
                  <a:lnTo>
                    <a:pt x="217220" y="53174"/>
                  </a:lnTo>
                  <a:lnTo>
                    <a:pt x="217525" y="53174"/>
                  </a:lnTo>
                  <a:lnTo>
                    <a:pt x="218109" y="50888"/>
                  </a:lnTo>
                  <a:lnTo>
                    <a:pt x="217893" y="53428"/>
                  </a:lnTo>
                  <a:lnTo>
                    <a:pt x="217716" y="53301"/>
                  </a:lnTo>
                  <a:lnTo>
                    <a:pt x="217576" y="54317"/>
                  </a:lnTo>
                  <a:lnTo>
                    <a:pt x="217373" y="55079"/>
                  </a:lnTo>
                  <a:lnTo>
                    <a:pt x="217855" y="54063"/>
                  </a:lnTo>
                  <a:lnTo>
                    <a:pt x="217728" y="56603"/>
                  </a:lnTo>
                  <a:lnTo>
                    <a:pt x="217830" y="56349"/>
                  </a:lnTo>
                  <a:lnTo>
                    <a:pt x="217868" y="55968"/>
                  </a:lnTo>
                  <a:lnTo>
                    <a:pt x="217932" y="56121"/>
                  </a:lnTo>
                  <a:lnTo>
                    <a:pt x="217982" y="55968"/>
                  </a:lnTo>
                  <a:lnTo>
                    <a:pt x="218770" y="54063"/>
                  </a:lnTo>
                  <a:lnTo>
                    <a:pt x="218821" y="53936"/>
                  </a:lnTo>
                  <a:lnTo>
                    <a:pt x="218948" y="54317"/>
                  </a:lnTo>
                  <a:lnTo>
                    <a:pt x="219062" y="56121"/>
                  </a:lnTo>
                  <a:lnTo>
                    <a:pt x="218821" y="58508"/>
                  </a:lnTo>
                  <a:lnTo>
                    <a:pt x="217932" y="56121"/>
                  </a:lnTo>
                  <a:lnTo>
                    <a:pt x="217982" y="57531"/>
                  </a:lnTo>
                  <a:lnTo>
                    <a:pt x="218109" y="59270"/>
                  </a:lnTo>
                  <a:lnTo>
                    <a:pt x="217538" y="57746"/>
                  </a:lnTo>
                  <a:lnTo>
                    <a:pt x="217398" y="63461"/>
                  </a:lnTo>
                  <a:lnTo>
                    <a:pt x="217131" y="57518"/>
                  </a:lnTo>
                  <a:lnTo>
                    <a:pt x="217093" y="58127"/>
                  </a:lnTo>
                  <a:lnTo>
                    <a:pt x="216979" y="63461"/>
                  </a:lnTo>
                  <a:lnTo>
                    <a:pt x="217741" y="64477"/>
                  </a:lnTo>
                  <a:lnTo>
                    <a:pt x="217919" y="63461"/>
                  </a:lnTo>
                  <a:lnTo>
                    <a:pt x="218236" y="61683"/>
                  </a:lnTo>
                  <a:lnTo>
                    <a:pt x="219075" y="62826"/>
                  </a:lnTo>
                  <a:lnTo>
                    <a:pt x="219379" y="61683"/>
                  </a:lnTo>
                  <a:lnTo>
                    <a:pt x="219468" y="61302"/>
                  </a:lnTo>
                  <a:lnTo>
                    <a:pt x="219557" y="59270"/>
                  </a:lnTo>
                  <a:lnTo>
                    <a:pt x="219748" y="58508"/>
                  </a:lnTo>
                  <a:lnTo>
                    <a:pt x="219837" y="58127"/>
                  </a:lnTo>
                  <a:lnTo>
                    <a:pt x="220014" y="57746"/>
                  </a:lnTo>
                  <a:lnTo>
                    <a:pt x="221754" y="54698"/>
                  </a:lnTo>
                  <a:lnTo>
                    <a:pt x="219798" y="67017"/>
                  </a:lnTo>
                  <a:lnTo>
                    <a:pt x="221500" y="62318"/>
                  </a:lnTo>
                  <a:lnTo>
                    <a:pt x="222021" y="60286"/>
                  </a:lnTo>
                  <a:lnTo>
                    <a:pt x="222758" y="55714"/>
                  </a:lnTo>
                  <a:lnTo>
                    <a:pt x="222986" y="57111"/>
                  </a:lnTo>
                  <a:lnTo>
                    <a:pt x="223100" y="58635"/>
                  </a:lnTo>
                  <a:lnTo>
                    <a:pt x="222554" y="61391"/>
                  </a:lnTo>
                  <a:lnTo>
                    <a:pt x="222440" y="62217"/>
                  </a:lnTo>
                  <a:lnTo>
                    <a:pt x="223304" y="62699"/>
                  </a:lnTo>
                  <a:lnTo>
                    <a:pt x="223443" y="60591"/>
                  </a:lnTo>
                  <a:lnTo>
                    <a:pt x="223608" y="62445"/>
                  </a:lnTo>
                  <a:lnTo>
                    <a:pt x="223723" y="64223"/>
                  </a:lnTo>
                  <a:lnTo>
                    <a:pt x="223964" y="61937"/>
                  </a:lnTo>
                  <a:lnTo>
                    <a:pt x="223964" y="60921"/>
                  </a:lnTo>
                  <a:lnTo>
                    <a:pt x="223443" y="60566"/>
                  </a:lnTo>
                  <a:lnTo>
                    <a:pt x="223723" y="56476"/>
                  </a:lnTo>
                  <a:lnTo>
                    <a:pt x="224282" y="58889"/>
                  </a:lnTo>
                  <a:lnTo>
                    <a:pt x="224777" y="58889"/>
                  </a:lnTo>
                  <a:lnTo>
                    <a:pt x="224396" y="62445"/>
                  </a:lnTo>
                  <a:lnTo>
                    <a:pt x="225501" y="62064"/>
                  </a:lnTo>
                  <a:lnTo>
                    <a:pt x="226987" y="59651"/>
                  </a:lnTo>
                  <a:lnTo>
                    <a:pt x="228206" y="59143"/>
                  </a:lnTo>
                  <a:lnTo>
                    <a:pt x="228003" y="60159"/>
                  </a:lnTo>
                  <a:lnTo>
                    <a:pt x="227888" y="60540"/>
                  </a:lnTo>
                  <a:lnTo>
                    <a:pt x="227761" y="62318"/>
                  </a:lnTo>
                  <a:lnTo>
                    <a:pt x="229450" y="60794"/>
                  </a:lnTo>
                  <a:lnTo>
                    <a:pt x="230822" y="63334"/>
                  </a:lnTo>
                  <a:lnTo>
                    <a:pt x="231838" y="65493"/>
                  </a:lnTo>
                  <a:lnTo>
                    <a:pt x="232791" y="62572"/>
                  </a:lnTo>
                  <a:lnTo>
                    <a:pt x="233349" y="61429"/>
                  </a:lnTo>
                  <a:lnTo>
                    <a:pt x="233680" y="61302"/>
                  </a:lnTo>
                  <a:lnTo>
                    <a:pt x="233514" y="63207"/>
                  </a:lnTo>
                  <a:lnTo>
                    <a:pt x="233387" y="63588"/>
                  </a:lnTo>
                  <a:lnTo>
                    <a:pt x="233172" y="64096"/>
                  </a:lnTo>
                  <a:lnTo>
                    <a:pt x="234467" y="61734"/>
                  </a:lnTo>
                  <a:lnTo>
                    <a:pt x="234810" y="61302"/>
                  </a:lnTo>
                  <a:lnTo>
                    <a:pt x="235229" y="60794"/>
                  </a:lnTo>
                  <a:lnTo>
                    <a:pt x="236588" y="59143"/>
                  </a:lnTo>
                  <a:lnTo>
                    <a:pt x="236689" y="59016"/>
                  </a:lnTo>
                  <a:lnTo>
                    <a:pt x="237007" y="61048"/>
                  </a:lnTo>
                  <a:lnTo>
                    <a:pt x="237121" y="62699"/>
                  </a:lnTo>
                  <a:lnTo>
                    <a:pt x="236994" y="63588"/>
                  </a:lnTo>
                  <a:lnTo>
                    <a:pt x="237477" y="64604"/>
                  </a:lnTo>
                  <a:lnTo>
                    <a:pt x="238391" y="59016"/>
                  </a:lnTo>
                  <a:lnTo>
                    <a:pt x="238506" y="58381"/>
                  </a:lnTo>
                  <a:lnTo>
                    <a:pt x="238696" y="57238"/>
                  </a:lnTo>
                  <a:lnTo>
                    <a:pt x="238785" y="58127"/>
                  </a:lnTo>
                  <a:lnTo>
                    <a:pt x="238899" y="60794"/>
                  </a:lnTo>
                  <a:lnTo>
                    <a:pt x="240258" y="62191"/>
                  </a:lnTo>
                  <a:lnTo>
                    <a:pt x="242570" y="59778"/>
                  </a:lnTo>
                  <a:lnTo>
                    <a:pt x="243141" y="64477"/>
                  </a:lnTo>
                  <a:lnTo>
                    <a:pt x="244068" y="60159"/>
                  </a:lnTo>
                  <a:lnTo>
                    <a:pt x="244500" y="66763"/>
                  </a:lnTo>
                  <a:lnTo>
                    <a:pt x="245567" y="60667"/>
                  </a:lnTo>
                  <a:lnTo>
                    <a:pt x="245821" y="62318"/>
                  </a:lnTo>
                  <a:lnTo>
                    <a:pt x="245935" y="64096"/>
                  </a:lnTo>
                  <a:lnTo>
                    <a:pt x="245846" y="64325"/>
                  </a:lnTo>
                  <a:lnTo>
                    <a:pt x="245732" y="65112"/>
                  </a:lnTo>
                  <a:lnTo>
                    <a:pt x="246634" y="67144"/>
                  </a:lnTo>
                  <a:lnTo>
                    <a:pt x="246951" y="67398"/>
                  </a:lnTo>
                  <a:lnTo>
                    <a:pt x="247777" y="63334"/>
                  </a:lnTo>
                  <a:lnTo>
                    <a:pt x="248335" y="62826"/>
                  </a:lnTo>
                  <a:lnTo>
                    <a:pt x="247827" y="65963"/>
                  </a:lnTo>
                  <a:lnTo>
                    <a:pt x="248983" y="62826"/>
                  </a:lnTo>
                  <a:lnTo>
                    <a:pt x="248691" y="66636"/>
                  </a:lnTo>
                  <a:lnTo>
                    <a:pt x="249148" y="66001"/>
                  </a:lnTo>
                  <a:lnTo>
                    <a:pt x="249262" y="63588"/>
                  </a:lnTo>
                  <a:lnTo>
                    <a:pt x="249377" y="63334"/>
                  </a:lnTo>
                  <a:lnTo>
                    <a:pt x="249732" y="62826"/>
                  </a:lnTo>
                  <a:lnTo>
                    <a:pt x="250177" y="62191"/>
                  </a:lnTo>
                  <a:lnTo>
                    <a:pt x="250393" y="64477"/>
                  </a:lnTo>
                  <a:lnTo>
                    <a:pt x="250520" y="66128"/>
                  </a:lnTo>
                  <a:lnTo>
                    <a:pt x="250278" y="67652"/>
                  </a:lnTo>
                  <a:lnTo>
                    <a:pt x="252272" y="65112"/>
                  </a:lnTo>
                  <a:lnTo>
                    <a:pt x="252133" y="65836"/>
                  </a:lnTo>
                  <a:lnTo>
                    <a:pt x="252450" y="65112"/>
                  </a:lnTo>
                  <a:lnTo>
                    <a:pt x="252717" y="64477"/>
                  </a:lnTo>
                  <a:lnTo>
                    <a:pt x="250952" y="70954"/>
                  </a:lnTo>
                  <a:lnTo>
                    <a:pt x="252145" y="68287"/>
                  </a:lnTo>
                  <a:lnTo>
                    <a:pt x="252222" y="67398"/>
                  </a:lnTo>
                  <a:lnTo>
                    <a:pt x="252564" y="66255"/>
                  </a:lnTo>
                  <a:lnTo>
                    <a:pt x="252691" y="65620"/>
                  </a:lnTo>
                  <a:lnTo>
                    <a:pt x="252755" y="67652"/>
                  </a:lnTo>
                  <a:lnTo>
                    <a:pt x="253606" y="67779"/>
                  </a:lnTo>
                  <a:lnTo>
                    <a:pt x="254381" y="67017"/>
                  </a:lnTo>
                  <a:lnTo>
                    <a:pt x="253885" y="69176"/>
                  </a:lnTo>
                  <a:lnTo>
                    <a:pt x="254939" y="69938"/>
                  </a:lnTo>
                  <a:lnTo>
                    <a:pt x="256476" y="68541"/>
                  </a:lnTo>
                  <a:lnTo>
                    <a:pt x="257759" y="68795"/>
                  </a:lnTo>
                  <a:lnTo>
                    <a:pt x="257683" y="68541"/>
                  </a:lnTo>
                  <a:lnTo>
                    <a:pt x="257581" y="68160"/>
                  </a:lnTo>
                  <a:lnTo>
                    <a:pt x="257632" y="67017"/>
                  </a:lnTo>
                  <a:lnTo>
                    <a:pt x="257898" y="65620"/>
                  </a:lnTo>
                  <a:lnTo>
                    <a:pt x="258127" y="64477"/>
                  </a:lnTo>
                  <a:lnTo>
                    <a:pt x="258229" y="63969"/>
                  </a:lnTo>
                  <a:lnTo>
                    <a:pt x="258673" y="63715"/>
                  </a:lnTo>
                  <a:lnTo>
                    <a:pt x="258584" y="64325"/>
                  </a:lnTo>
                  <a:lnTo>
                    <a:pt x="258813" y="63715"/>
                  </a:lnTo>
                  <a:lnTo>
                    <a:pt x="259003" y="63207"/>
                  </a:lnTo>
                  <a:lnTo>
                    <a:pt x="259321" y="63588"/>
                  </a:lnTo>
                  <a:lnTo>
                    <a:pt x="259372" y="63969"/>
                  </a:lnTo>
                  <a:lnTo>
                    <a:pt x="258673" y="67144"/>
                  </a:lnTo>
                  <a:lnTo>
                    <a:pt x="258203" y="68160"/>
                  </a:lnTo>
                  <a:lnTo>
                    <a:pt x="258991" y="67144"/>
                  </a:lnTo>
                  <a:lnTo>
                    <a:pt x="258851" y="68160"/>
                  </a:lnTo>
                  <a:lnTo>
                    <a:pt x="258622" y="68668"/>
                  </a:lnTo>
                  <a:lnTo>
                    <a:pt x="258381" y="69938"/>
                  </a:lnTo>
                  <a:lnTo>
                    <a:pt x="258978" y="67906"/>
                  </a:lnTo>
                  <a:lnTo>
                    <a:pt x="258800" y="73494"/>
                  </a:lnTo>
                  <a:lnTo>
                    <a:pt x="259765" y="69938"/>
                  </a:lnTo>
                  <a:lnTo>
                    <a:pt x="259638" y="70827"/>
                  </a:lnTo>
                  <a:lnTo>
                    <a:pt x="260908" y="71081"/>
                  </a:lnTo>
                  <a:lnTo>
                    <a:pt x="261696" y="70065"/>
                  </a:lnTo>
                  <a:lnTo>
                    <a:pt x="262775" y="70065"/>
                  </a:lnTo>
                  <a:lnTo>
                    <a:pt x="262801" y="69938"/>
                  </a:lnTo>
                  <a:lnTo>
                    <a:pt x="263156" y="67906"/>
                  </a:lnTo>
                  <a:lnTo>
                    <a:pt x="263296" y="67144"/>
                  </a:lnTo>
                  <a:lnTo>
                    <a:pt x="263601" y="67906"/>
                  </a:lnTo>
                  <a:lnTo>
                    <a:pt x="263842" y="67144"/>
                  </a:lnTo>
                  <a:lnTo>
                    <a:pt x="264325" y="65620"/>
                  </a:lnTo>
                  <a:lnTo>
                    <a:pt x="264896" y="66573"/>
                  </a:lnTo>
                  <a:lnTo>
                    <a:pt x="264947" y="66763"/>
                  </a:lnTo>
                  <a:lnTo>
                    <a:pt x="265379" y="69176"/>
                  </a:lnTo>
                  <a:lnTo>
                    <a:pt x="266357" y="69049"/>
                  </a:lnTo>
                  <a:lnTo>
                    <a:pt x="267169" y="67906"/>
                  </a:lnTo>
                  <a:lnTo>
                    <a:pt x="267157" y="67652"/>
                  </a:lnTo>
                  <a:lnTo>
                    <a:pt x="267042" y="66890"/>
                  </a:lnTo>
                  <a:lnTo>
                    <a:pt x="267169" y="66128"/>
                  </a:lnTo>
                  <a:lnTo>
                    <a:pt x="267360" y="65620"/>
                  </a:lnTo>
                  <a:lnTo>
                    <a:pt x="267589" y="64985"/>
                  </a:lnTo>
                  <a:lnTo>
                    <a:pt x="267335" y="66573"/>
                  </a:lnTo>
                  <a:lnTo>
                    <a:pt x="267233" y="67640"/>
                  </a:lnTo>
                  <a:lnTo>
                    <a:pt x="268135" y="67525"/>
                  </a:lnTo>
                  <a:lnTo>
                    <a:pt x="267309" y="69303"/>
                  </a:lnTo>
                  <a:lnTo>
                    <a:pt x="268503" y="69049"/>
                  </a:lnTo>
                  <a:lnTo>
                    <a:pt x="268820" y="69049"/>
                  </a:lnTo>
                  <a:lnTo>
                    <a:pt x="270268" y="67525"/>
                  </a:lnTo>
                  <a:lnTo>
                    <a:pt x="270624" y="67144"/>
                  </a:lnTo>
                  <a:lnTo>
                    <a:pt x="270738" y="65074"/>
                  </a:lnTo>
                  <a:lnTo>
                    <a:pt x="270840" y="64731"/>
                  </a:lnTo>
                  <a:lnTo>
                    <a:pt x="271170" y="64350"/>
                  </a:lnTo>
                  <a:lnTo>
                    <a:pt x="271195" y="66001"/>
                  </a:lnTo>
                  <a:lnTo>
                    <a:pt x="270954" y="67144"/>
                  </a:lnTo>
                  <a:lnTo>
                    <a:pt x="270840" y="67398"/>
                  </a:lnTo>
                  <a:lnTo>
                    <a:pt x="272745" y="64350"/>
                  </a:lnTo>
                  <a:lnTo>
                    <a:pt x="273151" y="63715"/>
                  </a:lnTo>
                  <a:lnTo>
                    <a:pt x="273050" y="75780"/>
                  </a:lnTo>
                  <a:lnTo>
                    <a:pt x="275323" y="70446"/>
                  </a:lnTo>
                  <a:lnTo>
                    <a:pt x="275209" y="70827"/>
                  </a:lnTo>
                  <a:lnTo>
                    <a:pt x="275475" y="70446"/>
                  </a:lnTo>
                  <a:lnTo>
                    <a:pt x="277050" y="68160"/>
                  </a:lnTo>
                  <a:lnTo>
                    <a:pt x="277444" y="68541"/>
                  </a:lnTo>
                  <a:lnTo>
                    <a:pt x="277456" y="68795"/>
                  </a:lnTo>
                  <a:lnTo>
                    <a:pt x="276440" y="69938"/>
                  </a:lnTo>
                  <a:lnTo>
                    <a:pt x="276326" y="70192"/>
                  </a:lnTo>
                  <a:lnTo>
                    <a:pt x="276453" y="71843"/>
                  </a:lnTo>
                  <a:lnTo>
                    <a:pt x="278422" y="68160"/>
                  </a:lnTo>
                  <a:lnTo>
                    <a:pt x="278701" y="67652"/>
                  </a:lnTo>
                  <a:lnTo>
                    <a:pt x="278549" y="72859"/>
                  </a:lnTo>
                  <a:lnTo>
                    <a:pt x="280276" y="70192"/>
                  </a:lnTo>
                  <a:lnTo>
                    <a:pt x="279654" y="78066"/>
                  </a:lnTo>
                  <a:lnTo>
                    <a:pt x="283552" y="70192"/>
                  </a:lnTo>
                  <a:lnTo>
                    <a:pt x="283794" y="75399"/>
                  </a:lnTo>
                  <a:lnTo>
                    <a:pt x="284035" y="73875"/>
                  </a:lnTo>
                  <a:lnTo>
                    <a:pt x="284124" y="73494"/>
                  </a:lnTo>
                  <a:lnTo>
                    <a:pt x="284746" y="71843"/>
                  </a:lnTo>
                  <a:lnTo>
                    <a:pt x="284505" y="73177"/>
                  </a:lnTo>
                  <a:lnTo>
                    <a:pt x="284772" y="72478"/>
                  </a:lnTo>
                  <a:lnTo>
                    <a:pt x="285965" y="71843"/>
                  </a:lnTo>
                  <a:lnTo>
                    <a:pt x="287858" y="70827"/>
                  </a:lnTo>
                  <a:lnTo>
                    <a:pt x="289687" y="76288"/>
                  </a:lnTo>
                  <a:lnTo>
                    <a:pt x="292036" y="78447"/>
                  </a:lnTo>
                  <a:lnTo>
                    <a:pt x="292925" y="79082"/>
                  </a:lnTo>
                  <a:lnTo>
                    <a:pt x="294284" y="70827"/>
                  </a:lnTo>
                  <a:lnTo>
                    <a:pt x="294386" y="70192"/>
                  </a:lnTo>
                  <a:lnTo>
                    <a:pt x="294551" y="69176"/>
                  </a:lnTo>
                  <a:lnTo>
                    <a:pt x="294690" y="71081"/>
                  </a:lnTo>
                  <a:lnTo>
                    <a:pt x="294817" y="74002"/>
                  </a:lnTo>
                  <a:lnTo>
                    <a:pt x="293839" y="77050"/>
                  </a:lnTo>
                  <a:lnTo>
                    <a:pt x="296684" y="73367"/>
                  </a:lnTo>
                  <a:lnTo>
                    <a:pt x="297878" y="78066"/>
                  </a:lnTo>
                  <a:lnTo>
                    <a:pt x="300558" y="75018"/>
                  </a:lnTo>
                  <a:lnTo>
                    <a:pt x="300278" y="75780"/>
                  </a:lnTo>
                  <a:lnTo>
                    <a:pt x="300062" y="76796"/>
                  </a:lnTo>
                  <a:lnTo>
                    <a:pt x="299872" y="76796"/>
                  </a:lnTo>
                  <a:lnTo>
                    <a:pt x="299758" y="79336"/>
                  </a:lnTo>
                  <a:lnTo>
                    <a:pt x="301269" y="77304"/>
                  </a:lnTo>
                  <a:lnTo>
                    <a:pt x="301396" y="77050"/>
                  </a:lnTo>
                  <a:lnTo>
                    <a:pt x="301815" y="75145"/>
                  </a:lnTo>
                  <a:lnTo>
                    <a:pt x="301891" y="75272"/>
                  </a:lnTo>
                  <a:lnTo>
                    <a:pt x="301967" y="75780"/>
                  </a:lnTo>
                  <a:lnTo>
                    <a:pt x="301675" y="76542"/>
                  </a:lnTo>
                  <a:lnTo>
                    <a:pt x="301561" y="79590"/>
                  </a:lnTo>
                  <a:lnTo>
                    <a:pt x="303161" y="75145"/>
                  </a:lnTo>
                  <a:lnTo>
                    <a:pt x="302844" y="77736"/>
                  </a:lnTo>
                  <a:lnTo>
                    <a:pt x="302983" y="77431"/>
                  </a:lnTo>
                  <a:lnTo>
                    <a:pt x="303644" y="79209"/>
                  </a:lnTo>
                  <a:lnTo>
                    <a:pt x="303860" y="77431"/>
                  </a:lnTo>
                  <a:lnTo>
                    <a:pt x="303999" y="76288"/>
                  </a:lnTo>
                  <a:lnTo>
                    <a:pt x="304431" y="77812"/>
                  </a:lnTo>
                  <a:lnTo>
                    <a:pt x="305181" y="76288"/>
                  </a:lnTo>
                  <a:lnTo>
                    <a:pt x="305676" y="75272"/>
                  </a:lnTo>
                  <a:lnTo>
                    <a:pt x="305879" y="77101"/>
                  </a:lnTo>
                  <a:lnTo>
                    <a:pt x="305752" y="77457"/>
                  </a:lnTo>
                  <a:lnTo>
                    <a:pt x="305638" y="77787"/>
                  </a:lnTo>
                  <a:lnTo>
                    <a:pt x="305854" y="79133"/>
                  </a:lnTo>
                  <a:lnTo>
                    <a:pt x="305955" y="78092"/>
                  </a:lnTo>
                  <a:lnTo>
                    <a:pt x="305943" y="77470"/>
                  </a:lnTo>
                  <a:lnTo>
                    <a:pt x="305892" y="77152"/>
                  </a:lnTo>
                  <a:lnTo>
                    <a:pt x="306539" y="75272"/>
                  </a:lnTo>
                  <a:lnTo>
                    <a:pt x="306578" y="75145"/>
                  </a:lnTo>
                  <a:lnTo>
                    <a:pt x="306628" y="75018"/>
                  </a:lnTo>
                  <a:lnTo>
                    <a:pt x="306971" y="74002"/>
                  </a:lnTo>
                  <a:lnTo>
                    <a:pt x="306819" y="78955"/>
                  </a:lnTo>
                  <a:lnTo>
                    <a:pt x="307911" y="74510"/>
                  </a:lnTo>
                  <a:lnTo>
                    <a:pt x="306844" y="79082"/>
                  </a:lnTo>
                  <a:lnTo>
                    <a:pt x="308368" y="78447"/>
                  </a:lnTo>
                  <a:lnTo>
                    <a:pt x="309321" y="76415"/>
                  </a:lnTo>
                  <a:lnTo>
                    <a:pt x="308851" y="77812"/>
                  </a:lnTo>
                  <a:lnTo>
                    <a:pt x="309397" y="77939"/>
                  </a:lnTo>
                  <a:lnTo>
                    <a:pt x="308787" y="79844"/>
                  </a:lnTo>
                  <a:lnTo>
                    <a:pt x="309321" y="79844"/>
                  </a:lnTo>
                  <a:lnTo>
                    <a:pt x="309994" y="79082"/>
                  </a:lnTo>
                  <a:lnTo>
                    <a:pt x="310438" y="76796"/>
                  </a:lnTo>
                  <a:lnTo>
                    <a:pt x="310159" y="82511"/>
                  </a:lnTo>
                  <a:lnTo>
                    <a:pt x="312051" y="76796"/>
                  </a:lnTo>
                  <a:lnTo>
                    <a:pt x="312178" y="76415"/>
                  </a:lnTo>
                  <a:lnTo>
                    <a:pt x="312813" y="74510"/>
                  </a:lnTo>
                  <a:lnTo>
                    <a:pt x="312978" y="74002"/>
                  </a:lnTo>
                  <a:lnTo>
                    <a:pt x="313194" y="73367"/>
                  </a:lnTo>
                  <a:lnTo>
                    <a:pt x="313397" y="72732"/>
                  </a:lnTo>
                  <a:lnTo>
                    <a:pt x="312343" y="79971"/>
                  </a:lnTo>
                  <a:lnTo>
                    <a:pt x="314464" y="77812"/>
                  </a:lnTo>
                  <a:lnTo>
                    <a:pt x="316141" y="76542"/>
                  </a:lnTo>
                  <a:lnTo>
                    <a:pt x="316306" y="76415"/>
                  </a:lnTo>
                  <a:lnTo>
                    <a:pt x="316306" y="75780"/>
                  </a:lnTo>
                  <a:lnTo>
                    <a:pt x="316369" y="76390"/>
                  </a:lnTo>
                  <a:lnTo>
                    <a:pt x="317703" y="75780"/>
                  </a:lnTo>
                  <a:lnTo>
                    <a:pt x="317982" y="75653"/>
                  </a:lnTo>
                  <a:lnTo>
                    <a:pt x="317322" y="78422"/>
                  </a:lnTo>
                  <a:lnTo>
                    <a:pt x="318541" y="75653"/>
                  </a:lnTo>
                  <a:lnTo>
                    <a:pt x="318706" y="75272"/>
                  </a:lnTo>
                  <a:lnTo>
                    <a:pt x="319773" y="76669"/>
                  </a:lnTo>
                  <a:lnTo>
                    <a:pt x="319976" y="77431"/>
                  </a:lnTo>
                  <a:lnTo>
                    <a:pt x="319112" y="78701"/>
                  </a:lnTo>
                  <a:lnTo>
                    <a:pt x="318820" y="79463"/>
                  </a:lnTo>
                  <a:lnTo>
                    <a:pt x="320598" y="77812"/>
                  </a:lnTo>
                  <a:lnTo>
                    <a:pt x="321297" y="80479"/>
                  </a:lnTo>
                  <a:lnTo>
                    <a:pt x="323075" y="78193"/>
                  </a:lnTo>
                  <a:lnTo>
                    <a:pt x="323126" y="77812"/>
                  </a:lnTo>
                  <a:lnTo>
                    <a:pt x="323367" y="75526"/>
                  </a:lnTo>
                  <a:lnTo>
                    <a:pt x="323545" y="75272"/>
                  </a:lnTo>
                  <a:lnTo>
                    <a:pt x="325285" y="72732"/>
                  </a:lnTo>
                  <a:lnTo>
                    <a:pt x="325386" y="72504"/>
                  </a:lnTo>
                  <a:lnTo>
                    <a:pt x="325348" y="72631"/>
                  </a:lnTo>
                  <a:lnTo>
                    <a:pt x="324065" y="76796"/>
                  </a:lnTo>
                  <a:lnTo>
                    <a:pt x="326694" y="72732"/>
                  </a:lnTo>
                  <a:lnTo>
                    <a:pt x="324269" y="80098"/>
                  </a:lnTo>
                  <a:lnTo>
                    <a:pt x="324510" y="79717"/>
                  </a:lnTo>
                  <a:lnTo>
                    <a:pt x="324878" y="78955"/>
                  </a:lnTo>
                  <a:lnTo>
                    <a:pt x="324993" y="78574"/>
                  </a:lnTo>
                  <a:lnTo>
                    <a:pt x="325247" y="77431"/>
                  </a:lnTo>
                  <a:lnTo>
                    <a:pt x="325259" y="78574"/>
                  </a:lnTo>
                  <a:lnTo>
                    <a:pt x="324637" y="80225"/>
                  </a:lnTo>
                  <a:lnTo>
                    <a:pt x="325729" y="79349"/>
                  </a:lnTo>
                  <a:lnTo>
                    <a:pt x="325932" y="77431"/>
                  </a:lnTo>
                  <a:lnTo>
                    <a:pt x="325970" y="77050"/>
                  </a:lnTo>
                  <a:lnTo>
                    <a:pt x="326732" y="77304"/>
                  </a:lnTo>
                  <a:lnTo>
                    <a:pt x="326491" y="78320"/>
                  </a:lnTo>
                  <a:lnTo>
                    <a:pt x="326237" y="78574"/>
                  </a:lnTo>
                  <a:lnTo>
                    <a:pt x="325869" y="79844"/>
                  </a:lnTo>
                  <a:lnTo>
                    <a:pt x="327126" y="77050"/>
                  </a:lnTo>
                  <a:lnTo>
                    <a:pt x="327583" y="76034"/>
                  </a:lnTo>
                  <a:lnTo>
                    <a:pt x="327863" y="76669"/>
                  </a:lnTo>
                  <a:lnTo>
                    <a:pt x="327952" y="77304"/>
                  </a:lnTo>
                  <a:lnTo>
                    <a:pt x="327850" y="77660"/>
                  </a:lnTo>
                  <a:lnTo>
                    <a:pt x="327723" y="78435"/>
                  </a:lnTo>
                  <a:lnTo>
                    <a:pt x="328714" y="78320"/>
                  </a:lnTo>
                  <a:lnTo>
                    <a:pt x="329666" y="76034"/>
                  </a:lnTo>
                  <a:lnTo>
                    <a:pt x="330682" y="73621"/>
                  </a:lnTo>
                  <a:lnTo>
                    <a:pt x="331304" y="75399"/>
                  </a:lnTo>
                  <a:lnTo>
                    <a:pt x="331393" y="75907"/>
                  </a:lnTo>
                  <a:lnTo>
                    <a:pt x="330022" y="80098"/>
                  </a:lnTo>
                  <a:lnTo>
                    <a:pt x="331508" y="77304"/>
                  </a:lnTo>
                  <a:lnTo>
                    <a:pt x="330644" y="81114"/>
                  </a:lnTo>
                  <a:lnTo>
                    <a:pt x="331571" y="80225"/>
                  </a:lnTo>
                  <a:lnTo>
                    <a:pt x="331762" y="78320"/>
                  </a:lnTo>
                  <a:lnTo>
                    <a:pt x="332308" y="78447"/>
                  </a:lnTo>
                  <a:lnTo>
                    <a:pt x="332371" y="78320"/>
                  </a:lnTo>
                  <a:lnTo>
                    <a:pt x="332816" y="77304"/>
                  </a:lnTo>
                  <a:lnTo>
                    <a:pt x="333489" y="75780"/>
                  </a:lnTo>
                  <a:lnTo>
                    <a:pt x="333616" y="77304"/>
                  </a:lnTo>
                  <a:lnTo>
                    <a:pt x="332867" y="78701"/>
                  </a:lnTo>
                  <a:lnTo>
                    <a:pt x="334111" y="78193"/>
                  </a:lnTo>
                  <a:lnTo>
                    <a:pt x="333997" y="77431"/>
                  </a:lnTo>
                  <a:lnTo>
                    <a:pt x="334086" y="76288"/>
                  </a:lnTo>
                  <a:lnTo>
                    <a:pt x="334365" y="75780"/>
                  </a:lnTo>
                  <a:lnTo>
                    <a:pt x="334860" y="74891"/>
                  </a:lnTo>
                  <a:lnTo>
                    <a:pt x="334949" y="73621"/>
                  </a:lnTo>
                  <a:lnTo>
                    <a:pt x="334975" y="72732"/>
                  </a:lnTo>
                  <a:lnTo>
                    <a:pt x="334987" y="71843"/>
                  </a:lnTo>
                  <a:lnTo>
                    <a:pt x="335267" y="72478"/>
                  </a:lnTo>
                  <a:lnTo>
                    <a:pt x="335356" y="73177"/>
                  </a:lnTo>
                  <a:lnTo>
                    <a:pt x="335229" y="73367"/>
                  </a:lnTo>
                  <a:lnTo>
                    <a:pt x="336054" y="73240"/>
                  </a:lnTo>
                  <a:lnTo>
                    <a:pt x="335788" y="75488"/>
                  </a:lnTo>
                  <a:lnTo>
                    <a:pt x="336981" y="73240"/>
                  </a:lnTo>
                  <a:lnTo>
                    <a:pt x="337096" y="74764"/>
                  </a:lnTo>
                  <a:lnTo>
                    <a:pt x="336969" y="75526"/>
                  </a:lnTo>
                  <a:lnTo>
                    <a:pt x="336118" y="78193"/>
                  </a:lnTo>
                  <a:lnTo>
                    <a:pt x="336016" y="78574"/>
                  </a:lnTo>
                  <a:lnTo>
                    <a:pt x="335902" y="79209"/>
                  </a:lnTo>
                  <a:lnTo>
                    <a:pt x="336969" y="76161"/>
                  </a:lnTo>
                  <a:lnTo>
                    <a:pt x="337451" y="78701"/>
                  </a:lnTo>
                  <a:lnTo>
                    <a:pt x="338264" y="76479"/>
                  </a:lnTo>
                  <a:lnTo>
                    <a:pt x="337896" y="77939"/>
                  </a:lnTo>
                  <a:lnTo>
                    <a:pt x="337781" y="78574"/>
                  </a:lnTo>
                  <a:lnTo>
                    <a:pt x="338658" y="76034"/>
                  </a:lnTo>
                  <a:lnTo>
                    <a:pt x="338658" y="77304"/>
                  </a:lnTo>
                  <a:lnTo>
                    <a:pt x="338201" y="78955"/>
                  </a:lnTo>
                  <a:lnTo>
                    <a:pt x="338886" y="79590"/>
                  </a:lnTo>
                  <a:lnTo>
                    <a:pt x="339064" y="76034"/>
                  </a:lnTo>
                  <a:lnTo>
                    <a:pt x="339090" y="75399"/>
                  </a:lnTo>
                  <a:lnTo>
                    <a:pt x="339153" y="74129"/>
                  </a:lnTo>
                  <a:lnTo>
                    <a:pt x="339420" y="75526"/>
                  </a:lnTo>
                  <a:lnTo>
                    <a:pt x="339534" y="76479"/>
                  </a:lnTo>
                  <a:lnTo>
                    <a:pt x="339445" y="76669"/>
                  </a:lnTo>
                  <a:lnTo>
                    <a:pt x="339204" y="77431"/>
                  </a:lnTo>
                  <a:lnTo>
                    <a:pt x="339813" y="78701"/>
                  </a:lnTo>
                  <a:lnTo>
                    <a:pt x="341388" y="76161"/>
                  </a:lnTo>
                  <a:lnTo>
                    <a:pt x="341718" y="77076"/>
                  </a:lnTo>
                  <a:lnTo>
                    <a:pt x="341845" y="78193"/>
                  </a:lnTo>
                  <a:lnTo>
                    <a:pt x="341236" y="81407"/>
                  </a:lnTo>
                  <a:lnTo>
                    <a:pt x="341833" y="81241"/>
                  </a:lnTo>
                  <a:lnTo>
                    <a:pt x="344170" y="77812"/>
                  </a:lnTo>
                  <a:lnTo>
                    <a:pt x="345160" y="78955"/>
                  </a:lnTo>
                  <a:lnTo>
                    <a:pt x="345224" y="77812"/>
                  </a:lnTo>
                  <a:lnTo>
                    <a:pt x="345706" y="76161"/>
                  </a:lnTo>
                  <a:lnTo>
                    <a:pt x="346303" y="74129"/>
                  </a:lnTo>
                  <a:lnTo>
                    <a:pt x="346557" y="73240"/>
                  </a:lnTo>
                  <a:lnTo>
                    <a:pt x="346595" y="73113"/>
                  </a:lnTo>
                  <a:lnTo>
                    <a:pt x="345262" y="81368"/>
                  </a:lnTo>
                  <a:lnTo>
                    <a:pt x="346125" y="79717"/>
                  </a:lnTo>
                  <a:lnTo>
                    <a:pt x="346214" y="79502"/>
                  </a:lnTo>
                  <a:lnTo>
                    <a:pt x="345554" y="81876"/>
                  </a:lnTo>
                  <a:lnTo>
                    <a:pt x="345744" y="81368"/>
                  </a:lnTo>
                  <a:lnTo>
                    <a:pt x="346354" y="82384"/>
                  </a:lnTo>
                  <a:lnTo>
                    <a:pt x="347116" y="81368"/>
                  </a:lnTo>
                  <a:lnTo>
                    <a:pt x="347789" y="80479"/>
                  </a:lnTo>
                  <a:lnTo>
                    <a:pt x="349491" y="79082"/>
                  </a:lnTo>
                  <a:lnTo>
                    <a:pt x="349110" y="80098"/>
                  </a:lnTo>
                  <a:lnTo>
                    <a:pt x="349021" y="80860"/>
                  </a:lnTo>
                  <a:lnTo>
                    <a:pt x="349135" y="81749"/>
                  </a:lnTo>
                  <a:lnTo>
                    <a:pt x="350075" y="81495"/>
                  </a:lnTo>
                  <a:lnTo>
                    <a:pt x="350431" y="82257"/>
                  </a:lnTo>
                  <a:lnTo>
                    <a:pt x="350748" y="81495"/>
                  </a:lnTo>
                  <a:lnTo>
                    <a:pt x="350951" y="80987"/>
                  </a:lnTo>
                  <a:lnTo>
                    <a:pt x="351193" y="81241"/>
                  </a:lnTo>
                  <a:lnTo>
                    <a:pt x="351231" y="80987"/>
                  </a:lnTo>
                  <a:lnTo>
                    <a:pt x="351548" y="79209"/>
                  </a:lnTo>
                  <a:lnTo>
                    <a:pt x="352005" y="82257"/>
                  </a:lnTo>
                  <a:lnTo>
                    <a:pt x="353453" y="81495"/>
                  </a:lnTo>
                  <a:lnTo>
                    <a:pt x="354926" y="80352"/>
                  </a:lnTo>
                  <a:lnTo>
                    <a:pt x="355473" y="82765"/>
                  </a:lnTo>
                  <a:lnTo>
                    <a:pt x="355295" y="82638"/>
                  </a:lnTo>
                  <a:lnTo>
                    <a:pt x="354723" y="83781"/>
                  </a:lnTo>
                  <a:lnTo>
                    <a:pt x="354863" y="83908"/>
                  </a:lnTo>
                  <a:lnTo>
                    <a:pt x="356438" y="82892"/>
                  </a:lnTo>
                  <a:lnTo>
                    <a:pt x="356463" y="82765"/>
                  </a:lnTo>
                  <a:lnTo>
                    <a:pt x="356704" y="81749"/>
                  </a:lnTo>
                  <a:lnTo>
                    <a:pt x="356654" y="81495"/>
                  </a:lnTo>
                  <a:lnTo>
                    <a:pt x="356793" y="80352"/>
                  </a:lnTo>
                  <a:lnTo>
                    <a:pt x="356882" y="79590"/>
                  </a:lnTo>
                  <a:lnTo>
                    <a:pt x="357035" y="79209"/>
                  </a:lnTo>
                  <a:lnTo>
                    <a:pt x="357085" y="79082"/>
                  </a:lnTo>
                  <a:lnTo>
                    <a:pt x="357124" y="78955"/>
                  </a:lnTo>
                  <a:lnTo>
                    <a:pt x="357327" y="78447"/>
                  </a:lnTo>
                  <a:lnTo>
                    <a:pt x="357416" y="78193"/>
                  </a:lnTo>
                  <a:lnTo>
                    <a:pt x="358063" y="77304"/>
                  </a:lnTo>
                  <a:lnTo>
                    <a:pt x="358368" y="77304"/>
                  </a:lnTo>
                  <a:lnTo>
                    <a:pt x="357479" y="78574"/>
                  </a:lnTo>
                  <a:lnTo>
                    <a:pt x="357238" y="82397"/>
                  </a:lnTo>
                  <a:lnTo>
                    <a:pt x="357873" y="80225"/>
                  </a:lnTo>
                  <a:lnTo>
                    <a:pt x="357378" y="84543"/>
                  </a:lnTo>
                  <a:lnTo>
                    <a:pt x="358267" y="80225"/>
                  </a:lnTo>
                  <a:lnTo>
                    <a:pt x="358876" y="77304"/>
                  </a:lnTo>
                  <a:lnTo>
                    <a:pt x="359244" y="75526"/>
                  </a:lnTo>
                  <a:lnTo>
                    <a:pt x="359333" y="78701"/>
                  </a:lnTo>
                  <a:lnTo>
                    <a:pt x="358990" y="79844"/>
                  </a:lnTo>
                  <a:lnTo>
                    <a:pt x="359486" y="79336"/>
                  </a:lnTo>
                  <a:lnTo>
                    <a:pt x="360222" y="77685"/>
                  </a:lnTo>
                  <a:lnTo>
                    <a:pt x="360362" y="77939"/>
                  </a:lnTo>
                  <a:lnTo>
                    <a:pt x="360464" y="78320"/>
                  </a:lnTo>
                  <a:lnTo>
                    <a:pt x="359905" y="80860"/>
                  </a:lnTo>
                  <a:lnTo>
                    <a:pt x="361162" y="77685"/>
                  </a:lnTo>
                  <a:lnTo>
                    <a:pt x="361543" y="76669"/>
                  </a:lnTo>
                  <a:lnTo>
                    <a:pt x="361302" y="79209"/>
                  </a:lnTo>
                  <a:lnTo>
                    <a:pt x="361175" y="79717"/>
                  </a:lnTo>
                  <a:lnTo>
                    <a:pt x="360921" y="80098"/>
                  </a:lnTo>
                  <a:lnTo>
                    <a:pt x="362394" y="80098"/>
                  </a:lnTo>
                  <a:lnTo>
                    <a:pt x="363258" y="77812"/>
                  </a:lnTo>
                  <a:lnTo>
                    <a:pt x="362356" y="83400"/>
                  </a:lnTo>
                  <a:lnTo>
                    <a:pt x="362305" y="83654"/>
                  </a:lnTo>
                  <a:lnTo>
                    <a:pt x="362432" y="83400"/>
                  </a:lnTo>
                  <a:lnTo>
                    <a:pt x="362496" y="83273"/>
                  </a:lnTo>
                  <a:lnTo>
                    <a:pt x="362407" y="83400"/>
                  </a:lnTo>
                  <a:lnTo>
                    <a:pt x="362546" y="83159"/>
                  </a:lnTo>
                  <a:lnTo>
                    <a:pt x="363588" y="81749"/>
                  </a:lnTo>
                  <a:lnTo>
                    <a:pt x="362724" y="84645"/>
                  </a:lnTo>
                  <a:lnTo>
                    <a:pt x="362610" y="87083"/>
                  </a:lnTo>
                  <a:lnTo>
                    <a:pt x="362394" y="87591"/>
                  </a:lnTo>
                  <a:lnTo>
                    <a:pt x="363474" y="85305"/>
                  </a:lnTo>
                  <a:lnTo>
                    <a:pt x="362508" y="89750"/>
                  </a:lnTo>
                  <a:lnTo>
                    <a:pt x="364070" y="86321"/>
                  </a:lnTo>
                  <a:lnTo>
                    <a:pt x="363816" y="87210"/>
                  </a:lnTo>
                  <a:lnTo>
                    <a:pt x="364147" y="86829"/>
                  </a:lnTo>
                  <a:lnTo>
                    <a:pt x="364312" y="86321"/>
                  </a:lnTo>
                  <a:lnTo>
                    <a:pt x="364439" y="85940"/>
                  </a:lnTo>
                  <a:lnTo>
                    <a:pt x="364782" y="85305"/>
                  </a:lnTo>
                  <a:lnTo>
                    <a:pt x="366166" y="82765"/>
                  </a:lnTo>
                  <a:lnTo>
                    <a:pt x="365137" y="90512"/>
                  </a:lnTo>
                  <a:lnTo>
                    <a:pt x="367563" y="86321"/>
                  </a:lnTo>
                  <a:lnTo>
                    <a:pt x="369087" y="84645"/>
                  </a:lnTo>
                  <a:lnTo>
                    <a:pt x="369735" y="82765"/>
                  </a:lnTo>
                  <a:lnTo>
                    <a:pt x="369951" y="82130"/>
                  </a:lnTo>
                  <a:lnTo>
                    <a:pt x="370205" y="81368"/>
                  </a:lnTo>
                  <a:lnTo>
                    <a:pt x="371589" y="79971"/>
                  </a:lnTo>
                  <a:lnTo>
                    <a:pt x="371487" y="81241"/>
                  </a:lnTo>
                  <a:lnTo>
                    <a:pt x="371373" y="81876"/>
                  </a:lnTo>
                  <a:lnTo>
                    <a:pt x="370484" y="83273"/>
                  </a:lnTo>
                  <a:lnTo>
                    <a:pt x="370408" y="85051"/>
                  </a:lnTo>
                  <a:lnTo>
                    <a:pt x="370852" y="84924"/>
                  </a:lnTo>
                  <a:lnTo>
                    <a:pt x="371640" y="83908"/>
                  </a:lnTo>
                  <a:lnTo>
                    <a:pt x="371348" y="84645"/>
                  </a:lnTo>
                  <a:lnTo>
                    <a:pt x="371233" y="85178"/>
                  </a:lnTo>
                  <a:lnTo>
                    <a:pt x="371005" y="86702"/>
                  </a:lnTo>
                  <a:lnTo>
                    <a:pt x="371462" y="86575"/>
                  </a:lnTo>
                  <a:lnTo>
                    <a:pt x="371970" y="84442"/>
                  </a:lnTo>
                  <a:lnTo>
                    <a:pt x="371944" y="83908"/>
                  </a:lnTo>
                  <a:lnTo>
                    <a:pt x="372122" y="83400"/>
                  </a:lnTo>
                  <a:lnTo>
                    <a:pt x="373278" y="80098"/>
                  </a:lnTo>
                  <a:close/>
                </a:path>
                <a:path w="657859" h="137795">
                  <a:moveTo>
                    <a:pt x="373418" y="89014"/>
                  </a:moveTo>
                  <a:lnTo>
                    <a:pt x="372935" y="89649"/>
                  </a:lnTo>
                  <a:lnTo>
                    <a:pt x="373126" y="89801"/>
                  </a:lnTo>
                  <a:lnTo>
                    <a:pt x="373418" y="89014"/>
                  </a:lnTo>
                  <a:close/>
                </a:path>
                <a:path w="657859" h="137795">
                  <a:moveTo>
                    <a:pt x="374421" y="84645"/>
                  </a:moveTo>
                  <a:lnTo>
                    <a:pt x="373824" y="86448"/>
                  </a:lnTo>
                  <a:lnTo>
                    <a:pt x="373545" y="86829"/>
                  </a:lnTo>
                  <a:lnTo>
                    <a:pt x="372859" y="88163"/>
                  </a:lnTo>
                  <a:lnTo>
                    <a:pt x="373519" y="87845"/>
                  </a:lnTo>
                  <a:lnTo>
                    <a:pt x="374396" y="85305"/>
                  </a:lnTo>
                  <a:lnTo>
                    <a:pt x="374421" y="84645"/>
                  </a:lnTo>
                  <a:close/>
                </a:path>
                <a:path w="657859" h="137795">
                  <a:moveTo>
                    <a:pt x="374624" y="84035"/>
                  </a:moveTo>
                  <a:lnTo>
                    <a:pt x="374396" y="84035"/>
                  </a:lnTo>
                  <a:lnTo>
                    <a:pt x="374421" y="84645"/>
                  </a:lnTo>
                  <a:lnTo>
                    <a:pt x="374624" y="84035"/>
                  </a:lnTo>
                  <a:close/>
                </a:path>
                <a:path w="657859" h="137795">
                  <a:moveTo>
                    <a:pt x="375259" y="78320"/>
                  </a:moveTo>
                  <a:lnTo>
                    <a:pt x="372376" y="84785"/>
                  </a:lnTo>
                  <a:lnTo>
                    <a:pt x="371373" y="87591"/>
                  </a:lnTo>
                  <a:lnTo>
                    <a:pt x="370865" y="88607"/>
                  </a:lnTo>
                  <a:lnTo>
                    <a:pt x="371563" y="87845"/>
                  </a:lnTo>
                  <a:lnTo>
                    <a:pt x="372529" y="86067"/>
                  </a:lnTo>
                  <a:lnTo>
                    <a:pt x="373240" y="85432"/>
                  </a:lnTo>
                  <a:lnTo>
                    <a:pt x="372859" y="87083"/>
                  </a:lnTo>
                  <a:lnTo>
                    <a:pt x="372211" y="87845"/>
                  </a:lnTo>
                  <a:lnTo>
                    <a:pt x="371729" y="88988"/>
                  </a:lnTo>
                  <a:lnTo>
                    <a:pt x="372465" y="88353"/>
                  </a:lnTo>
                  <a:lnTo>
                    <a:pt x="372630" y="88277"/>
                  </a:lnTo>
                  <a:lnTo>
                    <a:pt x="373278" y="85432"/>
                  </a:lnTo>
                  <a:lnTo>
                    <a:pt x="373456" y="84785"/>
                  </a:lnTo>
                  <a:lnTo>
                    <a:pt x="373938" y="84162"/>
                  </a:lnTo>
                  <a:lnTo>
                    <a:pt x="375259" y="78320"/>
                  </a:lnTo>
                  <a:close/>
                </a:path>
                <a:path w="657859" h="137795">
                  <a:moveTo>
                    <a:pt x="376936" y="82753"/>
                  </a:moveTo>
                  <a:lnTo>
                    <a:pt x="376555" y="82524"/>
                  </a:lnTo>
                  <a:lnTo>
                    <a:pt x="375500" y="84518"/>
                  </a:lnTo>
                  <a:lnTo>
                    <a:pt x="375615" y="83769"/>
                  </a:lnTo>
                  <a:lnTo>
                    <a:pt x="375945" y="82918"/>
                  </a:lnTo>
                  <a:lnTo>
                    <a:pt x="376148" y="82308"/>
                  </a:lnTo>
                  <a:lnTo>
                    <a:pt x="375373" y="83845"/>
                  </a:lnTo>
                  <a:lnTo>
                    <a:pt x="374218" y="86575"/>
                  </a:lnTo>
                  <a:lnTo>
                    <a:pt x="373532" y="89700"/>
                  </a:lnTo>
                  <a:lnTo>
                    <a:pt x="374751" y="86575"/>
                  </a:lnTo>
                  <a:lnTo>
                    <a:pt x="374434" y="87934"/>
                  </a:lnTo>
                  <a:lnTo>
                    <a:pt x="375856" y="84213"/>
                  </a:lnTo>
                  <a:lnTo>
                    <a:pt x="376224" y="83908"/>
                  </a:lnTo>
                  <a:lnTo>
                    <a:pt x="375996" y="85407"/>
                  </a:lnTo>
                  <a:lnTo>
                    <a:pt x="375602" y="86626"/>
                  </a:lnTo>
                  <a:lnTo>
                    <a:pt x="375932" y="85801"/>
                  </a:lnTo>
                  <a:lnTo>
                    <a:pt x="375780" y="87477"/>
                  </a:lnTo>
                  <a:lnTo>
                    <a:pt x="376529" y="85407"/>
                  </a:lnTo>
                  <a:lnTo>
                    <a:pt x="376936" y="82753"/>
                  </a:lnTo>
                  <a:close/>
                </a:path>
                <a:path w="657859" h="137795">
                  <a:moveTo>
                    <a:pt x="376948" y="86156"/>
                  </a:moveTo>
                  <a:lnTo>
                    <a:pt x="376580" y="86461"/>
                  </a:lnTo>
                  <a:lnTo>
                    <a:pt x="375437" y="89750"/>
                  </a:lnTo>
                  <a:lnTo>
                    <a:pt x="376085" y="88976"/>
                  </a:lnTo>
                  <a:lnTo>
                    <a:pt x="376428" y="88138"/>
                  </a:lnTo>
                  <a:lnTo>
                    <a:pt x="376948" y="86156"/>
                  </a:lnTo>
                  <a:close/>
                </a:path>
                <a:path w="657859" h="137795">
                  <a:moveTo>
                    <a:pt x="616572" y="106794"/>
                  </a:moveTo>
                  <a:lnTo>
                    <a:pt x="616546" y="106603"/>
                  </a:lnTo>
                  <a:lnTo>
                    <a:pt x="616445" y="106845"/>
                  </a:lnTo>
                  <a:lnTo>
                    <a:pt x="616521" y="107022"/>
                  </a:lnTo>
                  <a:lnTo>
                    <a:pt x="616572" y="106794"/>
                  </a:lnTo>
                  <a:close/>
                </a:path>
                <a:path w="657859" h="137795">
                  <a:moveTo>
                    <a:pt x="618528" y="110591"/>
                  </a:moveTo>
                  <a:lnTo>
                    <a:pt x="618363" y="110782"/>
                  </a:lnTo>
                  <a:lnTo>
                    <a:pt x="618223" y="110959"/>
                  </a:lnTo>
                  <a:lnTo>
                    <a:pt x="618159" y="111264"/>
                  </a:lnTo>
                  <a:lnTo>
                    <a:pt x="618312" y="111213"/>
                  </a:lnTo>
                  <a:lnTo>
                    <a:pt x="618451" y="110896"/>
                  </a:lnTo>
                  <a:lnTo>
                    <a:pt x="618528" y="110591"/>
                  </a:lnTo>
                  <a:close/>
                </a:path>
                <a:path w="657859" h="137795">
                  <a:moveTo>
                    <a:pt x="633437" y="117703"/>
                  </a:moveTo>
                  <a:lnTo>
                    <a:pt x="633412" y="117576"/>
                  </a:lnTo>
                  <a:lnTo>
                    <a:pt x="633425" y="117944"/>
                  </a:lnTo>
                  <a:lnTo>
                    <a:pt x="633437" y="117703"/>
                  </a:lnTo>
                  <a:close/>
                </a:path>
                <a:path w="657859" h="137795">
                  <a:moveTo>
                    <a:pt x="657491" y="134264"/>
                  </a:moveTo>
                  <a:lnTo>
                    <a:pt x="657123" y="134569"/>
                  </a:lnTo>
                  <a:lnTo>
                    <a:pt x="655853" y="137795"/>
                  </a:lnTo>
                  <a:lnTo>
                    <a:pt x="656526" y="137045"/>
                  </a:lnTo>
                  <a:lnTo>
                    <a:pt x="656907" y="136220"/>
                  </a:lnTo>
                  <a:lnTo>
                    <a:pt x="657491" y="134264"/>
                  </a:lnTo>
                  <a:close/>
                </a:path>
                <a:path w="657859" h="137795">
                  <a:moveTo>
                    <a:pt x="657606" y="130860"/>
                  </a:moveTo>
                  <a:lnTo>
                    <a:pt x="657225" y="130619"/>
                  </a:lnTo>
                  <a:lnTo>
                    <a:pt x="656094" y="132575"/>
                  </a:lnTo>
                  <a:lnTo>
                    <a:pt x="656234" y="131838"/>
                  </a:lnTo>
                  <a:lnTo>
                    <a:pt x="656615" y="131000"/>
                  </a:lnTo>
                  <a:lnTo>
                    <a:pt x="656831" y="130403"/>
                  </a:lnTo>
                  <a:lnTo>
                    <a:pt x="656005" y="131889"/>
                  </a:lnTo>
                  <a:lnTo>
                    <a:pt x="654748" y="134581"/>
                  </a:lnTo>
                  <a:lnTo>
                    <a:pt x="653948" y="137680"/>
                  </a:lnTo>
                  <a:lnTo>
                    <a:pt x="655281" y="134607"/>
                  </a:lnTo>
                  <a:lnTo>
                    <a:pt x="654913" y="135953"/>
                  </a:lnTo>
                  <a:lnTo>
                    <a:pt x="656475" y="132295"/>
                  </a:lnTo>
                  <a:lnTo>
                    <a:pt x="656856" y="131978"/>
                  </a:lnTo>
                  <a:lnTo>
                    <a:pt x="656577" y="133489"/>
                  </a:lnTo>
                  <a:lnTo>
                    <a:pt x="656132" y="134683"/>
                  </a:lnTo>
                  <a:lnTo>
                    <a:pt x="656501" y="133870"/>
                  </a:lnTo>
                  <a:lnTo>
                    <a:pt x="656285" y="135534"/>
                  </a:lnTo>
                  <a:lnTo>
                    <a:pt x="657110" y="133502"/>
                  </a:lnTo>
                  <a:lnTo>
                    <a:pt x="657606" y="1308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085755" y="8154269"/>
              <a:ext cx="433070" cy="88900"/>
            </a:xfrm>
            <a:custGeom>
              <a:avLst/>
              <a:gdLst/>
              <a:ahLst/>
              <a:cxnLst/>
              <a:rect l="l" t="t" r="r" b="b"/>
              <a:pathLst>
                <a:path w="433069" h="88900">
                  <a:moveTo>
                    <a:pt x="1282" y="9118"/>
                  </a:moveTo>
                  <a:lnTo>
                    <a:pt x="1028" y="10909"/>
                  </a:lnTo>
                  <a:lnTo>
                    <a:pt x="1130" y="10756"/>
                  </a:lnTo>
                  <a:lnTo>
                    <a:pt x="1282" y="9118"/>
                  </a:lnTo>
                  <a:close/>
                </a:path>
                <a:path w="433069" h="88900">
                  <a:moveTo>
                    <a:pt x="3441" y="23495"/>
                  </a:moveTo>
                  <a:lnTo>
                    <a:pt x="3340" y="22733"/>
                  </a:lnTo>
                  <a:lnTo>
                    <a:pt x="3162" y="21945"/>
                  </a:lnTo>
                  <a:lnTo>
                    <a:pt x="3098" y="22733"/>
                  </a:lnTo>
                  <a:lnTo>
                    <a:pt x="2743" y="23876"/>
                  </a:lnTo>
                  <a:lnTo>
                    <a:pt x="2654" y="24765"/>
                  </a:lnTo>
                  <a:lnTo>
                    <a:pt x="2959" y="25527"/>
                  </a:lnTo>
                  <a:lnTo>
                    <a:pt x="3441" y="23495"/>
                  </a:lnTo>
                  <a:close/>
                </a:path>
                <a:path w="433069" h="88900">
                  <a:moveTo>
                    <a:pt x="4000" y="23952"/>
                  </a:moveTo>
                  <a:lnTo>
                    <a:pt x="3746" y="24638"/>
                  </a:lnTo>
                  <a:lnTo>
                    <a:pt x="3962" y="24130"/>
                  </a:lnTo>
                  <a:lnTo>
                    <a:pt x="4000" y="23952"/>
                  </a:lnTo>
                  <a:close/>
                </a:path>
                <a:path w="433069" h="88900">
                  <a:moveTo>
                    <a:pt x="15354" y="28282"/>
                  </a:moveTo>
                  <a:lnTo>
                    <a:pt x="14655" y="29845"/>
                  </a:lnTo>
                  <a:lnTo>
                    <a:pt x="15341" y="29972"/>
                  </a:lnTo>
                  <a:lnTo>
                    <a:pt x="15354" y="28282"/>
                  </a:lnTo>
                  <a:close/>
                </a:path>
                <a:path w="433069" h="88900">
                  <a:moveTo>
                    <a:pt x="20205" y="23355"/>
                  </a:moveTo>
                  <a:lnTo>
                    <a:pt x="20053" y="25438"/>
                  </a:lnTo>
                  <a:lnTo>
                    <a:pt x="19291" y="26111"/>
                  </a:lnTo>
                  <a:lnTo>
                    <a:pt x="20129" y="26009"/>
                  </a:lnTo>
                  <a:lnTo>
                    <a:pt x="20154" y="25171"/>
                  </a:lnTo>
                  <a:lnTo>
                    <a:pt x="20205" y="23355"/>
                  </a:lnTo>
                  <a:close/>
                </a:path>
                <a:path w="433069" h="88900">
                  <a:moveTo>
                    <a:pt x="21056" y="21945"/>
                  </a:moveTo>
                  <a:lnTo>
                    <a:pt x="20929" y="20955"/>
                  </a:lnTo>
                  <a:lnTo>
                    <a:pt x="20751" y="20066"/>
                  </a:lnTo>
                  <a:lnTo>
                    <a:pt x="20459" y="22733"/>
                  </a:lnTo>
                  <a:lnTo>
                    <a:pt x="20688" y="22440"/>
                  </a:lnTo>
                  <a:lnTo>
                    <a:pt x="20688" y="22225"/>
                  </a:lnTo>
                  <a:lnTo>
                    <a:pt x="20701" y="22415"/>
                  </a:lnTo>
                  <a:lnTo>
                    <a:pt x="20853" y="22225"/>
                  </a:lnTo>
                  <a:lnTo>
                    <a:pt x="21056" y="21945"/>
                  </a:lnTo>
                  <a:close/>
                </a:path>
                <a:path w="433069" h="88900">
                  <a:moveTo>
                    <a:pt x="27635" y="26162"/>
                  </a:moveTo>
                  <a:lnTo>
                    <a:pt x="27584" y="25654"/>
                  </a:lnTo>
                  <a:lnTo>
                    <a:pt x="27051" y="25285"/>
                  </a:lnTo>
                  <a:lnTo>
                    <a:pt x="27139" y="26035"/>
                  </a:lnTo>
                  <a:lnTo>
                    <a:pt x="27393" y="29083"/>
                  </a:lnTo>
                  <a:lnTo>
                    <a:pt x="27635" y="26162"/>
                  </a:lnTo>
                  <a:close/>
                </a:path>
                <a:path w="433069" h="88900">
                  <a:moveTo>
                    <a:pt x="27736" y="25006"/>
                  </a:moveTo>
                  <a:lnTo>
                    <a:pt x="27584" y="25654"/>
                  </a:lnTo>
                  <a:lnTo>
                    <a:pt x="27736" y="25006"/>
                  </a:lnTo>
                  <a:close/>
                </a:path>
                <a:path w="433069" h="88900">
                  <a:moveTo>
                    <a:pt x="27851" y="23698"/>
                  </a:moveTo>
                  <a:lnTo>
                    <a:pt x="27736" y="25006"/>
                  </a:lnTo>
                  <a:lnTo>
                    <a:pt x="27851" y="24511"/>
                  </a:lnTo>
                  <a:lnTo>
                    <a:pt x="27851" y="23698"/>
                  </a:lnTo>
                  <a:close/>
                </a:path>
                <a:path w="433069" h="88900">
                  <a:moveTo>
                    <a:pt x="36626" y="30353"/>
                  </a:moveTo>
                  <a:lnTo>
                    <a:pt x="36537" y="27305"/>
                  </a:lnTo>
                  <a:lnTo>
                    <a:pt x="36372" y="29591"/>
                  </a:lnTo>
                  <a:lnTo>
                    <a:pt x="36626" y="30353"/>
                  </a:lnTo>
                  <a:close/>
                </a:path>
                <a:path w="433069" h="88900">
                  <a:moveTo>
                    <a:pt x="40627" y="8255"/>
                  </a:moveTo>
                  <a:lnTo>
                    <a:pt x="40487" y="7493"/>
                  </a:lnTo>
                  <a:lnTo>
                    <a:pt x="40525" y="7874"/>
                  </a:lnTo>
                  <a:lnTo>
                    <a:pt x="40627" y="8255"/>
                  </a:lnTo>
                  <a:close/>
                </a:path>
                <a:path w="433069" h="88900">
                  <a:moveTo>
                    <a:pt x="51435" y="30416"/>
                  </a:moveTo>
                  <a:lnTo>
                    <a:pt x="51231" y="31038"/>
                  </a:lnTo>
                  <a:lnTo>
                    <a:pt x="51435" y="30416"/>
                  </a:lnTo>
                  <a:close/>
                </a:path>
                <a:path w="433069" h="88900">
                  <a:moveTo>
                    <a:pt x="53073" y="29946"/>
                  </a:moveTo>
                  <a:lnTo>
                    <a:pt x="52844" y="30264"/>
                  </a:lnTo>
                  <a:lnTo>
                    <a:pt x="52971" y="30264"/>
                  </a:lnTo>
                  <a:lnTo>
                    <a:pt x="53073" y="29946"/>
                  </a:lnTo>
                  <a:close/>
                </a:path>
                <a:path w="433069" h="88900">
                  <a:moveTo>
                    <a:pt x="55753" y="30213"/>
                  </a:moveTo>
                  <a:lnTo>
                    <a:pt x="55295" y="31242"/>
                  </a:lnTo>
                  <a:lnTo>
                    <a:pt x="55638" y="30861"/>
                  </a:lnTo>
                  <a:lnTo>
                    <a:pt x="55753" y="30213"/>
                  </a:lnTo>
                  <a:close/>
                </a:path>
                <a:path w="433069" h="88900">
                  <a:moveTo>
                    <a:pt x="59499" y="4521"/>
                  </a:moveTo>
                  <a:lnTo>
                    <a:pt x="58826" y="5346"/>
                  </a:lnTo>
                  <a:lnTo>
                    <a:pt x="59042" y="5562"/>
                  </a:lnTo>
                  <a:lnTo>
                    <a:pt x="59499" y="4521"/>
                  </a:lnTo>
                  <a:close/>
                </a:path>
                <a:path w="433069" h="88900">
                  <a:moveTo>
                    <a:pt x="62433" y="29337"/>
                  </a:moveTo>
                  <a:lnTo>
                    <a:pt x="62039" y="29705"/>
                  </a:lnTo>
                  <a:lnTo>
                    <a:pt x="62153" y="28778"/>
                  </a:lnTo>
                  <a:lnTo>
                    <a:pt x="61658" y="30099"/>
                  </a:lnTo>
                  <a:lnTo>
                    <a:pt x="62026" y="29730"/>
                  </a:lnTo>
                  <a:lnTo>
                    <a:pt x="61836" y="31496"/>
                  </a:lnTo>
                  <a:lnTo>
                    <a:pt x="62433" y="29337"/>
                  </a:lnTo>
                  <a:close/>
                </a:path>
                <a:path w="433069" h="88900">
                  <a:moveTo>
                    <a:pt x="70840" y="32004"/>
                  </a:moveTo>
                  <a:close/>
                </a:path>
                <a:path w="433069" h="88900">
                  <a:moveTo>
                    <a:pt x="78803" y="34988"/>
                  </a:moveTo>
                  <a:close/>
                </a:path>
                <a:path w="433069" h="88900">
                  <a:moveTo>
                    <a:pt x="88150" y="38100"/>
                  </a:moveTo>
                  <a:lnTo>
                    <a:pt x="87960" y="37896"/>
                  </a:lnTo>
                  <a:lnTo>
                    <a:pt x="87795" y="39116"/>
                  </a:lnTo>
                  <a:lnTo>
                    <a:pt x="87909" y="39497"/>
                  </a:lnTo>
                  <a:lnTo>
                    <a:pt x="88150" y="38100"/>
                  </a:lnTo>
                  <a:close/>
                </a:path>
                <a:path w="433069" h="88900">
                  <a:moveTo>
                    <a:pt x="88303" y="14325"/>
                  </a:moveTo>
                  <a:lnTo>
                    <a:pt x="86880" y="14757"/>
                  </a:lnTo>
                  <a:lnTo>
                    <a:pt x="87109" y="17780"/>
                  </a:lnTo>
                  <a:lnTo>
                    <a:pt x="87261" y="16637"/>
                  </a:lnTo>
                  <a:lnTo>
                    <a:pt x="88303" y="14325"/>
                  </a:lnTo>
                  <a:close/>
                </a:path>
                <a:path w="433069" h="88900">
                  <a:moveTo>
                    <a:pt x="96634" y="19367"/>
                  </a:moveTo>
                  <a:lnTo>
                    <a:pt x="96545" y="19558"/>
                  </a:lnTo>
                  <a:lnTo>
                    <a:pt x="96253" y="20370"/>
                  </a:lnTo>
                  <a:lnTo>
                    <a:pt x="96634" y="19367"/>
                  </a:lnTo>
                  <a:close/>
                </a:path>
                <a:path w="433069" h="88900">
                  <a:moveTo>
                    <a:pt x="98615" y="16383"/>
                  </a:moveTo>
                  <a:lnTo>
                    <a:pt x="98221" y="16256"/>
                  </a:lnTo>
                  <a:lnTo>
                    <a:pt x="97231" y="16383"/>
                  </a:lnTo>
                  <a:lnTo>
                    <a:pt x="96608" y="18288"/>
                  </a:lnTo>
                  <a:lnTo>
                    <a:pt x="96850" y="17907"/>
                  </a:lnTo>
                  <a:lnTo>
                    <a:pt x="97243" y="17018"/>
                  </a:lnTo>
                  <a:lnTo>
                    <a:pt x="97180" y="17907"/>
                  </a:lnTo>
                  <a:lnTo>
                    <a:pt x="96634" y="19367"/>
                  </a:lnTo>
                  <a:lnTo>
                    <a:pt x="97726" y="18034"/>
                  </a:lnTo>
                  <a:lnTo>
                    <a:pt x="98272" y="17018"/>
                  </a:lnTo>
                  <a:lnTo>
                    <a:pt x="98615" y="16383"/>
                  </a:lnTo>
                  <a:close/>
                </a:path>
                <a:path w="433069" h="88900">
                  <a:moveTo>
                    <a:pt x="100037" y="16929"/>
                  </a:moveTo>
                  <a:lnTo>
                    <a:pt x="99860" y="15798"/>
                  </a:lnTo>
                  <a:lnTo>
                    <a:pt x="99288" y="17335"/>
                  </a:lnTo>
                  <a:lnTo>
                    <a:pt x="99555" y="17627"/>
                  </a:lnTo>
                  <a:lnTo>
                    <a:pt x="99593" y="18948"/>
                  </a:lnTo>
                  <a:lnTo>
                    <a:pt x="99834" y="18567"/>
                  </a:lnTo>
                  <a:lnTo>
                    <a:pt x="100037" y="16929"/>
                  </a:lnTo>
                  <a:close/>
                </a:path>
                <a:path w="433069" h="88900">
                  <a:moveTo>
                    <a:pt x="102997" y="22440"/>
                  </a:moveTo>
                  <a:lnTo>
                    <a:pt x="102577" y="23749"/>
                  </a:lnTo>
                  <a:lnTo>
                    <a:pt x="102895" y="23507"/>
                  </a:lnTo>
                  <a:lnTo>
                    <a:pt x="102997" y="22440"/>
                  </a:lnTo>
                  <a:close/>
                </a:path>
                <a:path w="433069" h="88900">
                  <a:moveTo>
                    <a:pt x="103670" y="19812"/>
                  </a:moveTo>
                  <a:lnTo>
                    <a:pt x="103238" y="20066"/>
                  </a:lnTo>
                  <a:lnTo>
                    <a:pt x="102997" y="22440"/>
                  </a:lnTo>
                  <a:lnTo>
                    <a:pt x="103352" y="21336"/>
                  </a:lnTo>
                  <a:lnTo>
                    <a:pt x="103238" y="22479"/>
                  </a:lnTo>
                  <a:lnTo>
                    <a:pt x="103454" y="21209"/>
                  </a:lnTo>
                  <a:lnTo>
                    <a:pt x="103670" y="19812"/>
                  </a:lnTo>
                  <a:close/>
                </a:path>
                <a:path w="433069" h="88900">
                  <a:moveTo>
                    <a:pt x="106273" y="42189"/>
                  </a:moveTo>
                  <a:lnTo>
                    <a:pt x="105867" y="43053"/>
                  </a:lnTo>
                  <a:lnTo>
                    <a:pt x="106133" y="42672"/>
                  </a:lnTo>
                  <a:lnTo>
                    <a:pt x="106260" y="42291"/>
                  </a:lnTo>
                  <a:close/>
                </a:path>
                <a:path w="433069" h="88900">
                  <a:moveTo>
                    <a:pt x="110769" y="21590"/>
                  </a:moveTo>
                  <a:lnTo>
                    <a:pt x="110718" y="21336"/>
                  </a:lnTo>
                  <a:lnTo>
                    <a:pt x="110769" y="21590"/>
                  </a:lnTo>
                  <a:close/>
                </a:path>
                <a:path w="433069" h="88900">
                  <a:moveTo>
                    <a:pt x="112090" y="44297"/>
                  </a:moveTo>
                  <a:lnTo>
                    <a:pt x="111467" y="43700"/>
                  </a:lnTo>
                  <a:lnTo>
                    <a:pt x="111607" y="44018"/>
                  </a:lnTo>
                  <a:lnTo>
                    <a:pt x="111836" y="44234"/>
                  </a:lnTo>
                  <a:lnTo>
                    <a:pt x="112090" y="44297"/>
                  </a:lnTo>
                  <a:close/>
                </a:path>
                <a:path w="433069" h="88900">
                  <a:moveTo>
                    <a:pt x="112166" y="44323"/>
                  </a:moveTo>
                  <a:close/>
                </a:path>
                <a:path w="433069" h="88900">
                  <a:moveTo>
                    <a:pt x="113106" y="21170"/>
                  </a:moveTo>
                  <a:lnTo>
                    <a:pt x="112979" y="20688"/>
                  </a:lnTo>
                  <a:lnTo>
                    <a:pt x="112953" y="20916"/>
                  </a:lnTo>
                  <a:lnTo>
                    <a:pt x="112941" y="21094"/>
                  </a:lnTo>
                  <a:lnTo>
                    <a:pt x="112928" y="21285"/>
                  </a:lnTo>
                  <a:lnTo>
                    <a:pt x="113106" y="21170"/>
                  </a:lnTo>
                  <a:close/>
                </a:path>
                <a:path w="433069" h="88900">
                  <a:moveTo>
                    <a:pt x="115011" y="17462"/>
                  </a:moveTo>
                  <a:lnTo>
                    <a:pt x="114376" y="18338"/>
                  </a:lnTo>
                  <a:lnTo>
                    <a:pt x="113741" y="21590"/>
                  </a:lnTo>
                  <a:lnTo>
                    <a:pt x="114122" y="21056"/>
                  </a:lnTo>
                  <a:lnTo>
                    <a:pt x="115011" y="17462"/>
                  </a:lnTo>
                  <a:close/>
                </a:path>
                <a:path w="433069" h="88900">
                  <a:moveTo>
                    <a:pt x="116357" y="23622"/>
                  </a:moveTo>
                  <a:lnTo>
                    <a:pt x="116243" y="23952"/>
                  </a:lnTo>
                  <a:lnTo>
                    <a:pt x="116128" y="24511"/>
                  </a:lnTo>
                  <a:lnTo>
                    <a:pt x="116357" y="23622"/>
                  </a:lnTo>
                  <a:close/>
                </a:path>
                <a:path w="433069" h="88900">
                  <a:moveTo>
                    <a:pt x="117589" y="21094"/>
                  </a:moveTo>
                  <a:lnTo>
                    <a:pt x="117360" y="21424"/>
                  </a:lnTo>
                  <a:lnTo>
                    <a:pt x="117309" y="21793"/>
                  </a:lnTo>
                  <a:lnTo>
                    <a:pt x="117449" y="21424"/>
                  </a:lnTo>
                  <a:lnTo>
                    <a:pt x="117576" y="21247"/>
                  </a:lnTo>
                  <a:lnTo>
                    <a:pt x="117589" y="21094"/>
                  </a:lnTo>
                  <a:close/>
                </a:path>
                <a:path w="433069" h="88900">
                  <a:moveTo>
                    <a:pt x="119976" y="44069"/>
                  </a:moveTo>
                  <a:lnTo>
                    <a:pt x="119849" y="41783"/>
                  </a:lnTo>
                  <a:lnTo>
                    <a:pt x="119773" y="41109"/>
                  </a:lnTo>
                  <a:lnTo>
                    <a:pt x="119710" y="40513"/>
                  </a:lnTo>
                  <a:lnTo>
                    <a:pt x="119545" y="41262"/>
                  </a:lnTo>
                  <a:lnTo>
                    <a:pt x="118605" y="45339"/>
                  </a:lnTo>
                  <a:lnTo>
                    <a:pt x="119976" y="44069"/>
                  </a:lnTo>
                  <a:close/>
                </a:path>
                <a:path w="433069" h="88900">
                  <a:moveTo>
                    <a:pt x="120700" y="43027"/>
                  </a:moveTo>
                  <a:lnTo>
                    <a:pt x="120383" y="43688"/>
                  </a:lnTo>
                  <a:lnTo>
                    <a:pt x="120243" y="43815"/>
                  </a:lnTo>
                  <a:lnTo>
                    <a:pt x="120192" y="44958"/>
                  </a:lnTo>
                  <a:lnTo>
                    <a:pt x="120700" y="43027"/>
                  </a:lnTo>
                  <a:close/>
                </a:path>
                <a:path w="433069" h="88900">
                  <a:moveTo>
                    <a:pt x="123012" y="18783"/>
                  </a:moveTo>
                  <a:lnTo>
                    <a:pt x="122936" y="19291"/>
                  </a:lnTo>
                  <a:lnTo>
                    <a:pt x="122885" y="19685"/>
                  </a:lnTo>
                  <a:lnTo>
                    <a:pt x="122821" y="20066"/>
                  </a:lnTo>
                  <a:lnTo>
                    <a:pt x="122897" y="19761"/>
                  </a:lnTo>
                  <a:lnTo>
                    <a:pt x="122961" y="19405"/>
                  </a:lnTo>
                  <a:lnTo>
                    <a:pt x="123012" y="18783"/>
                  </a:lnTo>
                  <a:close/>
                </a:path>
                <a:path w="433069" h="88900">
                  <a:moveTo>
                    <a:pt x="125869" y="44094"/>
                  </a:moveTo>
                  <a:lnTo>
                    <a:pt x="125387" y="44691"/>
                  </a:lnTo>
                  <a:lnTo>
                    <a:pt x="125590" y="44513"/>
                  </a:lnTo>
                  <a:lnTo>
                    <a:pt x="125869" y="44094"/>
                  </a:lnTo>
                  <a:close/>
                </a:path>
                <a:path w="433069" h="88900">
                  <a:moveTo>
                    <a:pt x="126428" y="43014"/>
                  </a:moveTo>
                  <a:lnTo>
                    <a:pt x="126326" y="43434"/>
                  </a:lnTo>
                  <a:lnTo>
                    <a:pt x="126428" y="43014"/>
                  </a:lnTo>
                  <a:close/>
                </a:path>
                <a:path w="433069" h="88900">
                  <a:moveTo>
                    <a:pt x="126746" y="42926"/>
                  </a:moveTo>
                  <a:lnTo>
                    <a:pt x="126377" y="43434"/>
                  </a:lnTo>
                  <a:lnTo>
                    <a:pt x="125869" y="44196"/>
                  </a:lnTo>
                  <a:lnTo>
                    <a:pt x="126149" y="44069"/>
                  </a:lnTo>
                  <a:lnTo>
                    <a:pt x="126250" y="44958"/>
                  </a:lnTo>
                  <a:lnTo>
                    <a:pt x="126466" y="44069"/>
                  </a:lnTo>
                  <a:lnTo>
                    <a:pt x="126746" y="42926"/>
                  </a:lnTo>
                  <a:close/>
                </a:path>
                <a:path w="433069" h="88900">
                  <a:moveTo>
                    <a:pt x="127000" y="26339"/>
                  </a:moveTo>
                  <a:close/>
                </a:path>
                <a:path w="433069" h="88900">
                  <a:moveTo>
                    <a:pt x="127165" y="25781"/>
                  </a:moveTo>
                  <a:lnTo>
                    <a:pt x="127000" y="26339"/>
                  </a:lnTo>
                  <a:lnTo>
                    <a:pt x="127127" y="26035"/>
                  </a:lnTo>
                  <a:lnTo>
                    <a:pt x="127165" y="25781"/>
                  </a:lnTo>
                  <a:close/>
                </a:path>
                <a:path w="433069" h="88900">
                  <a:moveTo>
                    <a:pt x="128206" y="22110"/>
                  </a:moveTo>
                  <a:lnTo>
                    <a:pt x="128066" y="22225"/>
                  </a:lnTo>
                  <a:lnTo>
                    <a:pt x="127990" y="22479"/>
                  </a:lnTo>
                  <a:lnTo>
                    <a:pt x="128206" y="22110"/>
                  </a:lnTo>
                  <a:close/>
                </a:path>
                <a:path w="433069" h="88900">
                  <a:moveTo>
                    <a:pt x="129120" y="17653"/>
                  </a:moveTo>
                  <a:lnTo>
                    <a:pt x="127850" y="19304"/>
                  </a:lnTo>
                  <a:lnTo>
                    <a:pt x="127533" y="21475"/>
                  </a:lnTo>
                  <a:lnTo>
                    <a:pt x="127469" y="21844"/>
                  </a:lnTo>
                  <a:lnTo>
                    <a:pt x="127533" y="21475"/>
                  </a:lnTo>
                  <a:lnTo>
                    <a:pt x="126517" y="23495"/>
                  </a:lnTo>
                  <a:lnTo>
                    <a:pt x="128041" y="22250"/>
                  </a:lnTo>
                  <a:lnTo>
                    <a:pt x="128130" y="21844"/>
                  </a:lnTo>
                  <a:lnTo>
                    <a:pt x="128282" y="21209"/>
                  </a:lnTo>
                  <a:lnTo>
                    <a:pt x="129120" y="17653"/>
                  </a:lnTo>
                  <a:close/>
                </a:path>
                <a:path w="433069" h="88900">
                  <a:moveTo>
                    <a:pt x="129781" y="26670"/>
                  </a:moveTo>
                  <a:lnTo>
                    <a:pt x="129667" y="26289"/>
                  </a:lnTo>
                  <a:lnTo>
                    <a:pt x="129362" y="27647"/>
                  </a:lnTo>
                  <a:lnTo>
                    <a:pt x="129781" y="26670"/>
                  </a:lnTo>
                  <a:close/>
                </a:path>
                <a:path w="433069" h="88900">
                  <a:moveTo>
                    <a:pt x="129984" y="26162"/>
                  </a:moveTo>
                  <a:lnTo>
                    <a:pt x="129908" y="26670"/>
                  </a:lnTo>
                  <a:lnTo>
                    <a:pt x="129984" y="26797"/>
                  </a:lnTo>
                  <a:lnTo>
                    <a:pt x="129984" y="26162"/>
                  </a:lnTo>
                  <a:close/>
                </a:path>
                <a:path w="433069" h="88900">
                  <a:moveTo>
                    <a:pt x="130556" y="24955"/>
                  </a:moveTo>
                  <a:lnTo>
                    <a:pt x="130441" y="24523"/>
                  </a:lnTo>
                  <a:lnTo>
                    <a:pt x="130454" y="24803"/>
                  </a:lnTo>
                  <a:lnTo>
                    <a:pt x="130556" y="24955"/>
                  </a:lnTo>
                  <a:close/>
                </a:path>
                <a:path w="433069" h="88900">
                  <a:moveTo>
                    <a:pt x="131102" y="43180"/>
                  </a:moveTo>
                  <a:lnTo>
                    <a:pt x="130886" y="43180"/>
                  </a:lnTo>
                  <a:lnTo>
                    <a:pt x="131076" y="43307"/>
                  </a:lnTo>
                  <a:lnTo>
                    <a:pt x="131102" y="43180"/>
                  </a:lnTo>
                  <a:close/>
                </a:path>
                <a:path w="433069" h="88900">
                  <a:moveTo>
                    <a:pt x="133299" y="19685"/>
                  </a:moveTo>
                  <a:lnTo>
                    <a:pt x="133057" y="20066"/>
                  </a:lnTo>
                  <a:lnTo>
                    <a:pt x="133286" y="20142"/>
                  </a:lnTo>
                  <a:lnTo>
                    <a:pt x="133299" y="19685"/>
                  </a:lnTo>
                  <a:close/>
                </a:path>
                <a:path w="433069" h="88900">
                  <a:moveTo>
                    <a:pt x="133426" y="20193"/>
                  </a:moveTo>
                  <a:lnTo>
                    <a:pt x="133286" y="20142"/>
                  </a:lnTo>
                  <a:lnTo>
                    <a:pt x="133273" y="20675"/>
                  </a:lnTo>
                  <a:lnTo>
                    <a:pt x="133426" y="20193"/>
                  </a:lnTo>
                  <a:close/>
                </a:path>
                <a:path w="433069" h="88900">
                  <a:moveTo>
                    <a:pt x="135178" y="19710"/>
                  </a:moveTo>
                  <a:lnTo>
                    <a:pt x="134950" y="19939"/>
                  </a:lnTo>
                  <a:lnTo>
                    <a:pt x="135178" y="19710"/>
                  </a:lnTo>
                  <a:close/>
                </a:path>
                <a:path w="433069" h="88900">
                  <a:moveTo>
                    <a:pt x="135216" y="21082"/>
                  </a:moveTo>
                  <a:lnTo>
                    <a:pt x="134734" y="21209"/>
                  </a:lnTo>
                  <a:lnTo>
                    <a:pt x="134759" y="21336"/>
                  </a:lnTo>
                  <a:lnTo>
                    <a:pt x="134950" y="21336"/>
                  </a:lnTo>
                  <a:lnTo>
                    <a:pt x="135216" y="21082"/>
                  </a:lnTo>
                  <a:close/>
                </a:path>
                <a:path w="433069" h="88900">
                  <a:moveTo>
                    <a:pt x="138442" y="41719"/>
                  </a:moveTo>
                  <a:lnTo>
                    <a:pt x="138328" y="41478"/>
                  </a:lnTo>
                  <a:lnTo>
                    <a:pt x="138214" y="41135"/>
                  </a:lnTo>
                  <a:lnTo>
                    <a:pt x="137922" y="41516"/>
                  </a:lnTo>
                  <a:lnTo>
                    <a:pt x="137972" y="42138"/>
                  </a:lnTo>
                  <a:lnTo>
                    <a:pt x="138188" y="42062"/>
                  </a:lnTo>
                  <a:lnTo>
                    <a:pt x="138442" y="41719"/>
                  </a:lnTo>
                  <a:close/>
                </a:path>
                <a:path w="433069" h="88900">
                  <a:moveTo>
                    <a:pt x="139103" y="24828"/>
                  </a:moveTo>
                  <a:lnTo>
                    <a:pt x="139077" y="24638"/>
                  </a:lnTo>
                  <a:lnTo>
                    <a:pt x="138976" y="24879"/>
                  </a:lnTo>
                  <a:lnTo>
                    <a:pt x="139052" y="25057"/>
                  </a:lnTo>
                  <a:lnTo>
                    <a:pt x="139103" y="24828"/>
                  </a:lnTo>
                  <a:close/>
                </a:path>
                <a:path w="433069" h="88900">
                  <a:moveTo>
                    <a:pt x="139192" y="40474"/>
                  </a:moveTo>
                  <a:lnTo>
                    <a:pt x="138925" y="40957"/>
                  </a:lnTo>
                  <a:lnTo>
                    <a:pt x="138658" y="41427"/>
                  </a:lnTo>
                  <a:lnTo>
                    <a:pt x="138455" y="41706"/>
                  </a:lnTo>
                  <a:lnTo>
                    <a:pt x="138607" y="41998"/>
                  </a:lnTo>
                  <a:lnTo>
                    <a:pt x="138747" y="42087"/>
                  </a:lnTo>
                  <a:lnTo>
                    <a:pt x="139192" y="40474"/>
                  </a:lnTo>
                  <a:close/>
                </a:path>
                <a:path w="433069" h="88900">
                  <a:moveTo>
                    <a:pt x="141363" y="24384"/>
                  </a:moveTo>
                  <a:lnTo>
                    <a:pt x="140779" y="25146"/>
                  </a:lnTo>
                  <a:lnTo>
                    <a:pt x="140677" y="26162"/>
                  </a:lnTo>
                  <a:lnTo>
                    <a:pt x="141363" y="24384"/>
                  </a:lnTo>
                  <a:close/>
                </a:path>
                <a:path w="433069" h="88900">
                  <a:moveTo>
                    <a:pt x="144195" y="43827"/>
                  </a:moveTo>
                  <a:lnTo>
                    <a:pt x="143497" y="44450"/>
                  </a:lnTo>
                  <a:lnTo>
                    <a:pt x="143383" y="46151"/>
                  </a:lnTo>
                  <a:lnTo>
                    <a:pt x="144195" y="43827"/>
                  </a:lnTo>
                  <a:close/>
                </a:path>
                <a:path w="433069" h="88900">
                  <a:moveTo>
                    <a:pt x="144487" y="46520"/>
                  </a:moveTo>
                  <a:lnTo>
                    <a:pt x="144284" y="43434"/>
                  </a:lnTo>
                  <a:lnTo>
                    <a:pt x="143675" y="46736"/>
                  </a:lnTo>
                  <a:lnTo>
                    <a:pt x="144487" y="46520"/>
                  </a:lnTo>
                  <a:close/>
                </a:path>
                <a:path w="433069" h="88900">
                  <a:moveTo>
                    <a:pt x="145173" y="26670"/>
                  </a:moveTo>
                  <a:lnTo>
                    <a:pt x="144170" y="28829"/>
                  </a:lnTo>
                  <a:lnTo>
                    <a:pt x="144945" y="28600"/>
                  </a:lnTo>
                  <a:lnTo>
                    <a:pt x="145173" y="26670"/>
                  </a:lnTo>
                  <a:close/>
                </a:path>
                <a:path w="433069" h="88900">
                  <a:moveTo>
                    <a:pt x="145453" y="28448"/>
                  </a:moveTo>
                  <a:lnTo>
                    <a:pt x="144945" y="28600"/>
                  </a:lnTo>
                  <a:lnTo>
                    <a:pt x="144754" y="30175"/>
                  </a:lnTo>
                  <a:lnTo>
                    <a:pt x="145453" y="28448"/>
                  </a:lnTo>
                  <a:close/>
                </a:path>
                <a:path w="433069" h="88900">
                  <a:moveTo>
                    <a:pt x="146723" y="25158"/>
                  </a:moveTo>
                  <a:lnTo>
                    <a:pt x="145884" y="25933"/>
                  </a:lnTo>
                  <a:lnTo>
                    <a:pt x="146469" y="25476"/>
                  </a:lnTo>
                  <a:lnTo>
                    <a:pt x="146723" y="25158"/>
                  </a:lnTo>
                  <a:close/>
                </a:path>
                <a:path w="433069" h="88900">
                  <a:moveTo>
                    <a:pt x="150342" y="31496"/>
                  </a:moveTo>
                  <a:lnTo>
                    <a:pt x="150050" y="31496"/>
                  </a:lnTo>
                  <a:lnTo>
                    <a:pt x="150152" y="31800"/>
                  </a:lnTo>
                  <a:lnTo>
                    <a:pt x="150342" y="31496"/>
                  </a:lnTo>
                  <a:close/>
                </a:path>
                <a:path w="433069" h="88900">
                  <a:moveTo>
                    <a:pt x="151269" y="30505"/>
                  </a:moveTo>
                  <a:lnTo>
                    <a:pt x="150787" y="32105"/>
                  </a:lnTo>
                  <a:lnTo>
                    <a:pt x="151269" y="30543"/>
                  </a:lnTo>
                  <a:close/>
                </a:path>
                <a:path w="433069" h="88900">
                  <a:moveTo>
                    <a:pt x="151561" y="29540"/>
                  </a:moveTo>
                  <a:lnTo>
                    <a:pt x="151104" y="29806"/>
                  </a:lnTo>
                  <a:lnTo>
                    <a:pt x="151269" y="30505"/>
                  </a:lnTo>
                  <a:lnTo>
                    <a:pt x="151561" y="29540"/>
                  </a:lnTo>
                  <a:close/>
                </a:path>
                <a:path w="433069" h="88900">
                  <a:moveTo>
                    <a:pt x="155905" y="35534"/>
                  </a:moveTo>
                  <a:lnTo>
                    <a:pt x="155790" y="34366"/>
                  </a:lnTo>
                  <a:lnTo>
                    <a:pt x="155435" y="35433"/>
                  </a:lnTo>
                  <a:lnTo>
                    <a:pt x="155765" y="35229"/>
                  </a:lnTo>
                  <a:lnTo>
                    <a:pt x="155905" y="35534"/>
                  </a:lnTo>
                  <a:close/>
                </a:path>
                <a:path w="433069" h="88900">
                  <a:moveTo>
                    <a:pt x="159004" y="40386"/>
                  </a:moveTo>
                  <a:lnTo>
                    <a:pt x="158864" y="40640"/>
                  </a:lnTo>
                  <a:lnTo>
                    <a:pt x="159004" y="40386"/>
                  </a:lnTo>
                  <a:close/>
                </a:path>
                <a:path w="433069" h="88900">
                  <a:moveTo>
                    <a:pt x="159283" y="39852"/>
                  </a:moveTo>
                  <a:lnTo>
                    <a:pt x="159080" y="40132"/>
                  </a:lnTo>
                  <a:lnTo>
                    <a:pt x="159004" y="40386"/>
                  </a:lnTo>
                  <a:lnTo>
                    <a:pt x="159283" y="39852"/>
                  </a:lnTo>
                  <a:close/>
                </a:path>
                <a:path w="433069" h="88900">
                  <a:moveTo>
                    <a:pt x="159473" y="39624"/>
                  </a:moveTo>
                  <a:lnTo>
                    <a:pt x="159346" y="39751"/>
                  </a:lnTo>
                  <a:lnTo>
                    <a:pt x="159473" y="39624"/>
                  </a:lnTo>
                  <a:close/>
                </a:path>
                <a:path w="433069" h="88900">
                  <a:moveTo>
                    <a:pt x="160235" y="46101"/>
                  </a:moveTo>
                  <a:lnTo>
                    <a:pt x="159905" y="46990"/>
                  </a:lnTo>
                  <a:lnTo>
                    <a:pt x="160235" y="46101"/>
                  </a:lnTo>
                  <a:close/>
                </a:path>
                <a:path w="433069" h="88900">
                  <a:moveTo>
                    <a:pt x="160451" y="47917"/>
                  </a:moveTo>
                  <a:lnTo>
                    <a:pt x="160388" y="48158"/>
                  </a:lnTo>
                  <a:lnTo>
                    <a:pt x="160337" y="48425"/>
                  </a:lnTo>
                  <a:lnTo>
                    <a:pt x="160324" y="48666"/>
                  </a:lnTo>
                  <a:lnTo>
                    <a:pt x="160362" y="48475"/>
                  </a:lnTo>
                  <a:lnTo>
                    <a:pt x="160413" y="48209"/>
                  </a:lnTo>
                  <a:lnTo>
                    <a:pt x="160451" y="47917"/>
                  </a:lnTo>
                  <a:close/>
                </a:path>
                <a:path w="433069" h="88900">
                  <a:moveTo>
                    <a:pt x="163156" y="46609"/>
                  </a:moveTo>
                  <a:lnTo>
                    <a:pt x="163093" y="44958"/>
                  </a:lnTo>
                  <a:lnTo>
                    <a:pt x="162407" y="47117"/>
                  </a:lnTo>
                  <a:lnTo>
                    <a:pt x="162941" y="47117"/>
                  </a:lnTo>
                  <a:lnTo>
                    <a:pt x="163156" y="46609"/>
                  </a:lnTo>
                  <a:close/>
                </a:path>
                <a:path w="433069" h="88900">
                  <a:moveTo>
                    <a:pt x="164249" y="33591"/>
                  </a:moveTo>
                  <a:lnTo>
                    <a:pt x="163601" y="34874"/>
                  </a:lnTo>
                  <a:lnTo>
                    <a:pt x="163728" y="34899"/>
                  </a:lnTo>
                  <a:lnTo>
                    <a:pt x="163880" y="34544"/>
                  </a:lnTo>
                  <a:lnTo>
                    <a:pt x="164045" y="34086"/>
                  </a:lnTo>
                  <a:lnTo>
                    <a:pt x="164249" y="33591"/>
                  </a:lnTo>
                  <a:close/>
                </a:path>
                <a:path w="433069" h="88900">
                  <a:moveTo>
                    <a:pt x="165633" y="45847"/>
                  </a:moveTo>
                  <a:lnTo>
                    <a:pt x="164122" y="45847"/>
                  </a:lnTo>
                  <a:lnTo>
                    <a:pt x="163741" y="45847"/>
                  </a:lnTo>
                  <a:lnTo>
                    <a:pt x="163372" y="46482"/>
                  </a:lnTo>
                  <a:lnTo>
                    <a:pt x="162902" y="49784"/>
                  </a:lnTo>
                  <a:lnTo>
                    <a:pt x="163195" y="49022"/>
                  </a:lnTo>
                  <a:lnTo>
                    <a:pt x="163410" y="49530"/>
                  </a:lnTo>
                  <a:lnTo>
                    <a:pt x="163550" y="50647"/>
                  </a:lnTo>
                  <a:lnTo>
                    <a:pt x="163525" y="50025"/>
                  </a:lnTo>
                  <a:lnTo>
                    <a:pt x="163791" y="51181"/>
                  </a:lnTo>
                  <a:lnTo>
                    <a:pt x="163893" y="50165"/>
                  </a:lnTo>
                  <a:lnTo>
                    <a:pt x="164350" y="49022"/>
                  </a:lnTo>
                  <a:lnTo>
                    <a:pt x="165633" y="45847"/>
                  </a:lnTo>
                  <a:close/>
                </a:path>
                <a:path w="433069" h="88900">
                  <a:moveTo>
                    <a:pt x="165823" y="50431"/>
                  </a:moveTo>
                  <a:lnTo>
                    <a:pt x="165404" y="51638"/>
                  </a:lnTo>
                  <a:lnTo>
                    <a:pt x="165582" y="51155"/>
                  </a:lnTo>
                  <a:lnTo>
                    <a:pt x="165823" y="50444"/>
                  </a:lnTo>
                  <a:close/>
                </a:path>
                <a:path w="433069" h="88900">
                  <a:moveTo>
                    <a:pt x="167360" y="54152"/>
                  </a:moveTo>
                  <a:lnTo>
                    <a:pt x="167259" y="53467"/>
                  </a:lnTo>
                  <a:lnTo>
                    <a:pt x="167182" y="53225"/>
                  </a:lnTo>
                  <a:lnTo>
                    <a:pt x="166700" y="54610"/>
                  </a:lnTo>
                  <a:lnTo>
                    <a:pt x="167360" y="54152"/>
                  </a:lnTo>
                  <a:close/>
                </a:path>
                <a:path w="433069" h="88900">
                  <a:moveTo>
                    <a:pt x="167551" y="52197"/>
                  </a:moveTo>
                  <a:lnTo>
                    <a:pt x="167246" y="52539"/>
                  </a:lnTo>
                  <a:lnTo>
                    <a:pt x="167182" y="53225"/>
                  </a:lnTo>
                  <a:lnTo>
                    <a:pt x="167551" y="52197"/>
                  </a:lnTo>
                  <a:close/>
                </a:path>
                <a:path w="433069" h="88900">
                  <a:moveTo>
                    <a:pt x="169062" y="35979"/>
                  </a:moveTo>
                  <a:lnTo>
                    <a:pt x="168973" y="35826"/>
                  </a:lnTo>
                  <a:lnTo>
                    <a:pt x="168059" y="38620"/>
                  </a:lnTo>
                  <a:lnTo>
                    <a:pt x="167640" y="39839"/>
                  </a:lnTo>
                  <a:lnTo>
                    <a:pt x="168059" y="38709"/>
                  </a:lnTo>
                  <a:lnTo>
                    <a:pt x="168325" y="38176"/>
                  </a:lnTo>
                  <a:lnTo>
                    <a:pt x="168490" y="37998"/>
                  </a:lnTo>
                  <a:lnTo>
                    <a:pt x="169062" y="35979"/>
                  </a:lnTo>
                  <a:close/>
                </a:path>
                <a:path w="433069" h="88900">
                  <a:moveTo>
                    <a:pt x="170129" y="35458"/>
                  </a:moveTo>
                  <a:lnTo>
                    <a:pt x="169532" y="36360"/>
                  </a:lnTo>
                  <a:lnTo>
                    <a:pt x="169392" y="36588"/>
                  </a:lnTo>
                  <a:lnTo>
                    <a:pt x="169430" y="37655"/>
                  </a:lnTo>
                  <a:lnTo>
                    <a:pt x="170027" y="37287"/>
                  </a:lnTo>
                  <a:lnTo>
                    <a:pt x="169900" y="36068"/>
                  </a:lnTo>
                  <a:lnTo>
                    <a:pt x="170129" y="35458"/>
                  </a:lnTo>
                  <a:close/>
                </a:path>
                <a:path w="433069" h="88900">
                  <a:moveTo>
                    <a:pt x="170510" y="42672"/>
                  </a:moveTo>
                  <a:lnTo>
                    <a:pt x="169913" y="42913"/>
                  </a:lnTo>
                  <a:lnTo>
                    <a:pt x="169659" y="43840"/>
                  </a:lnTo>
                  <a:lnTo>
                    <a:pt x="170510" y="42672"/>
                  </a:lnTo>
                  <a:close/>
                </a:path>
                <a:path w="433069" h="88900">
                  <a:moveTo>
                    <a:pt x="171894" y="55829"/>
                  </a:moveTo>
                  <a:lnTo>
                    <a:pt x="171729" y="56007"/>
                  </a:lnTo>
                  <a:lnTo>
                    <a:pt x="171665" y="56375"/>
                  </a:lnTo>
                  <a:lnTo>
                    <a:pt x="171894" y="55829"/>
                  </a:lnTo>
                  <a:close/>
                </a:path>
                <a:path w="433069" h="88900">
                  <a:moveTo>
                    <a:pt x="172173" y="40551"/>
                  </a:moveTo>
                  <a:lnTo>
                    <a:pt x="171500" y="40005"/>
                  </a:lnTo>
                  <a:lnTo>
                    <a:pt x="172085" y="41084"/>
                  </a:lnTo>
                  <a:lnTo>
                    <a:pt x="172173" y="40551"/>
                  </a:lnTo>
                  <a:close/>
                </a:path>
                <a:path w="433069" h="88900">
                  <a:moveTo>
                    <a:pt x="172300" y="54914"/>
                  </a:moveTo>
                  <a:lnTo>
                    <a:pt x="171894" y="55829"/>
                  </a:lnTo>
                  <a:lnTo>
                    <a:pt x="172021" y="55714"/>
                  </a:lnTo>
                  <a:lnTo>
                    <a:pt x="172300" y="54914"/>
                  </a:lnTo>
                  <a:close/>
                </a:path>
                <a:path w="433069" h="88900">
                  <a:moveTo>
                    <a:pt x="172313" y="41656"/>
                  </a:moveTo>
                  <a:lnTo>
                    <a:pt x="171234" y="43548"/>
                  </a:lnTo>
                  <a:lnTo>
                    <a:pt x="171945" y="42951"/>
                  </a:lnTo>
                  <a:lnTo>
                    <a:pt x="172034" y="42418"/>
                  </a:lnTo>
                  <a:lnTo>
                    <a:pt x="172313" y="41656"/>
                  </a:lnTo>
                  <a:close/>
                </a:path>
                <a:path w="433069" h="88900">
                  <a:moveTo>
                    <a:pt x="172377" y="52247"/>
                  </a:moveTo>
                  <a:lnTo>
                    <a:pt x="171602" y="53898"/>
                  </a:lnTo>
                  <a:lnTo>
                    <a:pt x="171653" y="54914"/>
                  </a:lnTo>
                  <a:lnTo>
                    <a:pt x="171488" y="56248"/>
                  </a:lnTo>
                  <a:lnTo>
                    <a:pt x="171729" y="56007"/>
                  </a:lnTo>
                  <a:lnTo>
                    <a:pt x="172377" y="52247"/>
                  </a:lnTo>
                  <a:close/>
                </a:path>
                <a:path w="433069" h="88900">
                  <a:moveTo>
                    <a:pt x="172656" y="38404"/>
                  </a:moveTo>
                  <a:lnTo>
                    <a:pt x="172173" y="40551"/>
                  </a:lnTo>
                  <a:lnTo>
                    <a:pt x="172453" y="40779"/>
                  </a:lnTo>
                  <a:lnTo>
                    <a:pt x="172656" y="38404"/>
                  </a:lnTo>
                  <a:close/>
                </a:path>
                <a:path w="433069" h="88900">
                  <a:moveTo>
                    <a:pt x="172999" y="38290"/>
                  </a:moveTo>
                  <a:lnTo>
                    <a:pt x="172974" y="34734"/>
                  </a:lnTo>
                  <a:lnTo>
                    <a:pt x="172656" y="38404"/>
                  </a:lnTo>
                  <a:lnTo>
                    <a:pt x="172999" y="38290"/>
                  </a:lnTo>
                  <a:close/>
                </a:path>
                <a:path w="433069" h="88900">
                  <a:moveTo>
                    <a:pt x="173355" y="54864"/>
                  </a:moveTo>
                  <a:lnTo>
                    <a:pt x="173189" y="54876"/>
                  </a:lnTo>
                  <a:lnTo>
                    <a:pt x="173355" y="54864"/>
                  </a:lnTo>
                  <a:close/>
                </a:path>
                <a:path w="433069" h="88900">
                  <a:moveTo>
                    <a:pt x="173875" y="54483"/>
                  </a:moveTo>
                  <a:lnTo>
                    <a:pt x="173647" y="54711"/>
                  </a:lnTo>
                  <a:lnTo>
                    <a:pt x="173367" y="55283"/>
                  </a:lnTo>
                  <a:lnTo>
                    <a:pt x="173507" y="55143"/>
                  </a:lnTo>
                  <a:lnTo>
                    <a:pt x="173672" y="54864"/>
                  </a:lnTo>
                  <a:lnTo>
                    <a:pt x="173875" y="54483"/>
                  </a:lnTo>
                  <a:close/>
                </a:path>
                <a:path w="433069" h="88900">
                  <a:moveTo>
                    <a:pt x="173875" y="53708"/>
                  </a:moveTo>
                  <a:lnTo>
                    <a:pt x="173621" y="54406"/>
                  </a:lnTo>
                  <a:lnTo>
                    <a:pt x="173469" y="54749"/>
                  </a:lnTo>
                  <a:lnTo>
                    <a:pt x="173355" y="54876"/>
                  </a:lnTo>
                  <a:lnTo>
                    <a:pt x="173824" y="53962"/>
                  </a:lnTo>
                  <a:lnTo>
                    <a:pt x="173875" y="53708"/>
                  </a:lnTo>
                  <a:close/>
                </a:path>
                <a:path w="433069" h="88900">
                  <a:moveTo>
                    <a:pt x="175488" y="50800"/>
                  </a:moveTo>
                  <a:lnTo>
                    <a:pt x="175475" y="49149"/>
                  </a:lnTo>
                  <a:lnTo>
                    <a:pt x="175285" y="49784"/>
                  </a:lnTo>
                  <a:lnTo>
                    <a:pt x="175221" y="50546"/>
                  </a:lnTo>
                  <a:lnTo>
                    <a:pt x="175488" y="50800"/>
                  </a:lnTo>
                  <a:close/>
                </a:path>
                <a:path w="433069" h="88900">
                  <a:moveTo>
                    <a:pt x="175653" y="55930"/>
                  </a:moveTo>
                  <a:lnTo>
                    <a:pt x="175425" y="56235"/>
                  </a:lnTo>
                  <a:lnTo>
                    <a:pt x="175501" y="56388"/>
                  </a:lnTo>
                  <a:lnTo>
                    <a:pt x="175577" y="56197"/>
                  </a:lnTo>
                  <a:lnTo>
                    <a:pt x="175628" y="56057"/>
                  </a:lnTo>
                  <a:lnTo>
                    <a:pt x="175653" y="55930"/>
                  </a:lnTo>
                  <a:close/>
                </a:path>
                <a:path w="433069" h="88900">
                  <a:moveTo>
                    <a:pt x="175895" y="55651"/>
                  </a:moveTo>
                  <a:lnTo>
                    <a:pt x="175666" y="55943"/>
                  </a:lnTo>
                  <a:lnTo>
                    <a:pt x="175895" y="55651"/>
                  </a:lnTo>
                  <a:close/>
                </a:path>
                <a:path w="433069" h="88900">
                  <a:moveTo>
                    <a:pt x="175895" y="54152"/>
                  </a:moveTo>
                  <a:lnTo>
                    <a:pt x="175628" y="54279"/>
                  </a:lnTo>
                  <a:lnTo>
                    <a:pt x="175475" y="54864"/>
                  </a:lnTo>
                  <a:lnTo>
                    <a:pt x="175895" y="54152"/>
                  </a:lnTo>
                  <a:close/>
                </a:path>
                <a:path w="433069" h="88900">
                  <a:moveTo>
                    <a:pt x="176403" y="55029"/>
                  </a:moveTo>
                  <a:lnTo>
                    <a:pt x="175895" y="55651"/>
                  </a:lnTo>
                  <a:lnTo>
                    <a:pt x="176072" y="55803"/>
                  </a:lnTo>
                  <a:lnTo>
                    <a:pt x="176403" y="55029"/>
                  </a:lnTo>
                  <a:close/>
                </a:path>
                <a:path w="433069" h="88900">
                  <a:moveTo>
                    <a:pt x="176568" y="46228"/>
                  </a:moveTo>
                  <a:lnTo>
                    <a:pt x="174790" y="49403"/>
                  </a:lnTo>
                  <a:lnTo>
                    <a:pt x="174993" y="48260"/>
                  </a:lnTo>
                  <a:lnTo>
                    <a:pt x="175425" y="46736"/>
                  </a:lnTo>
                  <a:lnTo>
                    <a:pt x="175641" y="45974"/>
                  </a:lnTo>
                  <a:lnTo>
                    <a:pt x="176161" y="45466"/>
                  </a:lnTo>
                  <a:lnTo>
                    <a:pt x="176352" y="43180"/>
                  </a:lnTo>
                  <a:lnTo>
                    <a:pt x="175272" y="46736"/>
                  </a:lnTo>
                  <a:lnTo>
                    <a:pt x="175374" y="45974"/>
                  </a:lnTo>
                  <a:lnTo>
                    <a:pt x="175501" y="45085"/>
                  </a:lnTo>
                  <a:lnTo>
                    <a:pt x="175552" y="44704"/>
                  </a:lnTo>
                  <a:lnTo>
                    <a:pt x="175679" y="43942"/>
                  </a:lnTo>
                  <a:lnTo>
                    <a:pt x="175844" y="43561"/>
                  </a:lnTo>
                  <a:lnTo>
                    <a:pt x="175006" y="44704"/>
                  </a:lnTo>
                  <a:lnTo>
                    <a:pt x="175310" y="43942"/>
                  </a:lnTo>
                  <a:lnTo>
                    <a:pt x="175856" y="41783"/>
                  </a:lnTo>
                  <a:lnTo>
                    <a:pt x="175958" y="42418"/>
                  </a:lnTo>
                  <a:lnTo>
                    <a:pt x="175933" y="41783"/>
                  </a:lnTo>
                  <a:lnTo>
                    <a:pt x="175895" y="39751"/>
                  </a:lnTo>
                  <a:lnTo>
                    <a:pt x="173634" y="45085"/>
                  </a:lnTo>
                  <a:lnTo>
                    <a:pt x="174320" y="41910"/>
                  </a:lnTo>
                  <a:lnTo>
                    <a:pt x="174472" y="41656"/>
                  </a:lnTo>
                  <a:lnTo>
                    <a:pt x="173088" y="42545"/>
                  </a:lnTo>
                  <a:lnTo>
                    <a:pt x="172974" y="43053"/>
                  </a:lnTo>
                  <a:lnTo>
                    <a:pt x="173228" y="44069"/>
                  </a:lnTo>
                  <a:lnTo>
                    <a:pt x="173329" y="44780"/>
                  </a:lnTo>
                  <a:lnTo>
                    <a:pt x="171411" y="48006"/>
                  </a:lnTo>
                  <a:lnTo>
                    <a:pt x="171526" y="47498"/>
                  </a:lnTo>
                  <a:lnTo>
                    <a:pt x="171945" y="45720"/>
                  </a:lnTo>
                  <a:lnTo>
                    <a:pt x="172148" y="44831"/>
                  </a:lnTo>
                  <a:lnTo>
                    <a:pt x="172504" y="43307"/>
                  </a:lnTo>
                  <a:lnTo>
                    <a:pt x="173215" y="40259"/>
                  </a:lnTo>
                  <a:lnTo>
                    <a:pt x="172135" y="43307"/>
                  </a:lnTo>
                  <a:lnTo>
                    <a:pt x="171958" y="42951"/>
                  </a:lnTo>
                  <a:lnTo>
                    <a:pt x="171094" y="44831"/>
                  </a:lnTo>
                  <a:lnTo>
                    <a:pt x="171234" y="43548"/>
                  </a:lnTo>
                  <a:lnTo>
                    <a:pt x="171411" y="41910"/>
                  </a:lnTo>
                  <a:lnTo>
                    <a:pt x="169125" y="45720"/>
                  </a:lnTo>
                  <a:lnTo>
                    <a:pt x="169303" y="45085"/>
                  </a:lnTo>
                  <a:lnTo>
                    <a:pt x="169379" y="44831"/>
                  </a:lnTo>
                  <a:lnTo>
                    <a:pt x="169557" y="44196"/>
                  </a:lnTo>
                  <a:lnTo>
                    <a:pt x="169659" y="43840"/>
                  </a:lnTo>
                  <a:lnTo>
                    <a:pt x="169392" y="44196"/>
                  </a:lnTo>
                  <a:lnTo>
                    <a:pt x="169608" y="43434"/>
                  </a:lnTo>
                  <a:lnTo>
                    <a:pt x="169583" y="43053"/>
                  </a:lnTo>
                  <a:lnTo>
                    <a:pt x="169710" y="43053"/>
                  </a:lnTo>
                  <a:lnTo>
                    <a:pt x="169773" y="42799"/>
                  </a:lnTo>
                  <a:lnTo>
                    <a:pt x="169722" y="42989"/>
                  </a:lnTo>
                  <a:lnTo>
                    <a:pt x="169951" y="42799"/>
                  </a:lnTo>
                  <a:lnTo>
                    <a:pt x="170522" y="40767"/>
                  </a:lnTo>
                  <a:lnTo>
                    <a:pt x="169964" y="42138"/>
                  </a:lnTo>
                  <a:lnTo>
                    <a:pt x="169900" y="42291"/>
                  </a:lnTo>
                  <a:lnTo>
                    <a:pt x="170853" y="38862"/>
                  </a:lnTo>
                  <a:lnTo>
                    <a:pt x="168414" y="44831"/>
                  </a:lnTo>
                  <a:lnTo>
                    <a:pt x="168541" y="43434"/>
                  </a:lnTo>
                  <a:lnTo>
                    <a:pt x="168579" y="43053"/>
                  </a:lnTo>
                  <a:lnTo>
                    <a:pt x="168706" y="42138"/>
                  </a:lnTo>
                  <a:lnTo>
                    <a:pt x="169633" y="39624"/>
                  </a:lnTo>
                  <a:lnTo>
                    <a:pt x="169697" y="41148"/>
                  </a:lnTo>
                  <a:lnTo>
                    <a:pt x="169824" y="39624"/>
                  </a:lnTo>
                  <a:lnTo>
                    <a:pt x="169913" y="38608"/>
                  </a:lnTo>
                  <a:lnTo>
                    <a:pt x="168186" y="43053"/>
                  </a:lnTo>
                  <a:lnTo>
                    <a:pt x="168300" y="42418"/>
                  </a:lnTo>
                  <a:lnTo>
                    <a:pt x="168440" y="41656"/>
                  </a:lnTo>
                  <a:lnTo>
                    <a:pt x="169214" y="37338"/>
                  </a:lnTo>
                  <a:lnTo>
                    <a:pt x="168503" y="38100"/>
                  </a:lnTo>
                  <a:lnTo>
                    <a:pt x="167360" y="41656"/>
                  </a:lnTo>
                  <a:lnTo>
                    <a:pt x="167297" y="41148"/>
                  </a:lnTo>
                  <a:lnTo>
                    <a:pt x="167195" y="40259"/>
                  </a:lnTo>
                  <a:lnTo>
                    <a:pt x="167068" y="39243"/>
                  </a:lnTo>
                  <a:lnTo>
                    <a:pt x="165963" y="40259"/>
                  </a:lnTo>
                  <a:lnTo>
                    <a:pt x="166293" y="39370"/>
                  </a:lnTo>
                  <a:lnTo>
                    <a:pt x="166268" y="38989"/>
                  </a:lnTo>
                  <a:lnTo>
                    <a:pt x="165188" y="37846"/>
                  </a:lnTo>
                  <a:lnTo>
                    <a:pt x="164973" y="36703"/>
                  </a:lnTo>
                  <a:lnTo>
                    <a:pt x="165100" y="35687"/>
                  </a:lnTo>
                  <a:lnTo>
                    <a:pt x="163855" y="39370"/>
                  </a:lnTo>
                  <a:lnTo>
                    <a:pt x="163639" y="38989"/>
                  </a:lnTo>
                  <a:lnTo>
                    <a:pt x="163360" y="38481"/>
                  </a:lnTo>
                  <a:lnTo>
                    <a:pt x="162610" y="38989"/>
                  </a:lnTo>
                  <a:lnTo>
                    <a:pt x="163220" y="37084"/>
                  </a:lnTo>
                  <a:lnTo>
                    <a:pt x="163347" y="36703"/>
                  </a:lnTo>
                  <a:lnTo>
                    <a:pt x="163652" y="36068"/>
                  </a:lnTo>
                  <a:lnTo>
                    <a:pt x="164223" y="35052"/>
                  </a:lnTo>
                  <a:lnTo>
                    <a:pt x="163728" y="34925"/>
                  </a:lnTo>
                  <a:lnTo>
                    <a:pt x="163068" y="36449"/>
                  </a:lnTo>
                  <a:lnTo>
                    <a:pt x="162902" y="36715"/>
                  </a:lnTo>
                  <a:lnTo>
                    <a:pt x="162483" y="37084"/>
                  </a:lnTo>
                  <a:lnTo>
                    <a:pt x="163436" y="34290"/>
                  </a:lnTo>
                  <a:lnTo>
                    <a:pt x="162737" y="34290"/>
                  </a:lnTo>
                  <a:lnTo>
                    <a:pt x="161163" y="37084"/>
                  </a:lnTo>
                  <a:lnTo>
                    <a:pt x="160870" y="35052"/>
                  </a:lnTo>
                  <a:lnTo>
                    <a:pt x="160096" y="37490"/>
                  </a:lnTo>
                  <a:lnTo>
                    <a:pt x="159410" y="42418"/>
                  </a:lnTo>
                  <a:lnTo>
                    <a:pt x="158013" y="43815"/>
                  </a:lnTo>
                  <a:lnTo>
                    <a:pt x="158889" y="40767"/>
                  </a:lnTo>
                  <a:lnTo>
                    <a:pt x="158864" y="40640"/>
                  </a:lnTo>
                  <a:lnTo>
                    <a:pt x="158953" y="39852"/>
                  </a:lnTo>
                  <a:lnTo>
                    <a:pt x="159054" y="39624"/>
                  </a:lnTo>
                  <a:lnTo>
                    <a:pt x="158991" y="39116"/>
                  </a:lnTo>
                  <a:lnTo>
                    <a:pt x="159359" y="37846"/>
                  </a:lnTo>
                  <a:lnTo>
                    <a:pt x="159499" y="37338"/>
                  </a:lnTo>
                  <a:lnTo>
                    <a:pt x="159105" y="37846"/>
                  </a:lnTo>
                  <a:lnTo>
                    <a:pt x="159613" y="36322"/>
                  </a:lnTo>
                  <a:lnTo>
                    <a:pt x="159753" y="36195"/>
                  </a:lnTo>
                  <a:lnTo>
                    <a:pt x="159639" y="37211"/>
                  </a:lnTo>
                  <a:lnTo>
                    <a:pt x="159842" y="36753"/>
                  </a:lnTo>
                  <a:lnTo>
                    <a:pt x="159270" y="39166"/>
                  </a:lnTo>
                  <a:lnTo>
                    <a:pt x="159880" y="37846"/>
                  </a:lnTo>
                  <a:lnTo>
                    <a:pt x="159854" y="36741"/>
                  </a:lnTo>
                  <a:lnTo>
                    <a:pt x="159829" y="36195"/>
                  </a:lnTo>
                  <a:lnTo>
                    <a:pt x="159753" y="36068"/>
                  </a:lnTo>
                  <a:lnTo>
                    <a:pt x="159867" y="33782"/>
                  </a:lnTo>
                  <a:lnTo>
                    <a:pt x="159994" y="33147"/>
                  </a:lnTo>
                  <a:lnTo>
                    <a:pt x="159194" y="35814"/>
                  </a:lnTo>
                  <a:lnTo>
                    <a:pt x="158877" y="36068"/>
                  </a:lnTo>
                  <a:lnTo>
                    <a:pt x="158178" y="36068"/>
                  </a:lnTo>
                  <a:lnTo>
                    <a:pt x="158610" y="35179"/>
                  </a:lnTo>
                  <a:lnTo>
                    <a:pt x="159296" y="33782"/>
                  </a:lnTo>
                  <a:lnTo>
                    <a:pt x="159270" y="32512"/>
                  </a:lnTo>
                  <a:lnTo>
                    <a:pt x="158724" y="33782"/>
                  </a:lnTo>
                  <a:lnTo>
                    <a:pt x="158724" y="32258"/>
                  </a:lnTo>
                  <a:lnTo>
                    <a:pt x="157835" y="35179"/>
                  </a:lnTo>
                  <a:lnTo>
                    <a:pt x="157645" y="35179"/>
                  </a:lnTo>
                  <a:lnTo>
                    <a:pt x="157924" y="34163"/>
                  </a:lnTo>
                  <a:lnTo>
                    <a:pt x="158051" y="33655"/>
                  </a:lnTo>
                  <a:lnTo>
                    <a:pt x="158178" y="32893"/>
                  </a:lnTo>
                  <a:lnTo>
                    <a:pt x="157467" y="34163"/>
                  </a:lnTo>
                  <a:lnTo>
                    <a:pt x="156502" y="32893"/>
                  </a:lnTo>
                  <a:lnTo>
                    <a:pt x="155956" y="36042"/>
                  </a:lnTo>
                  <a:lnTo>
                    <a:pt x="155917" y="36207"/>
                  </a:lnTo>
                  <a:lnTo>
                    <a:pt x="155892" y="36385"/>
                  </a:lnTo>
                  <a:lnTo>
                    <a:pt x="153949" y="39116"/>
                  </a:lnTo>
                  <a:lnTo>
                    <a:pt x="153962" y="38354"/>
                  </a:lnTo>
                  <a:lnTo>
                    <a:pt x="153974" y="38227"/>
                  </a:lnTo>
                  <a:lnTo>
                    <a:pt x="154025" y="36703"/>
                  </a:lnTo>
                  <a:lnTo>
                    <a:pt x="154038" y="36322"/>
                  </a:lnTo>
                  <a:lnTo>
                    <a:pt x="154076" y="35052"/>
                  </a:lnTo>
                  <a:lnTo>
                    <a:pt x="154101" y="34163"/>
                  </a:lnTo>
                  <a:lnTo>
                    <a:pt x="152641" y="35052"/>
                  </a:lnTo>
                  <a:lnTo>
                    <a:pt x="152933" y="34036"/>
                  </a:lnTo>
                  <a:lnTo>
                    <a:pt x="151955" y="35052"/>
                  </a:lnTo>
                  <a:lnTo>
                    <a:pt x="151282" y="34290"/>
                  </a:lnTo>
                  <a:lnTo>
                    <a:pt x="150215" y="36322"/>
                  </a:lnTo>
                  <a:lnTo>
                    <a:pt x="150012" y="36322"/>
                  </a:lnTo>
                  <a:lnTo>
                    <a:pt x="150101" y="35687"/>
                  </a:lnTo>
                  <a:lnTo>
                    <a:pt x="150202" y="34925"/>
                  </a:lnTo>
                  <a:lnTo>
                    <a:pt x="150317" y="34290"/>
                  </a:lnTo>
                  <a:lnTo>
                    <a:pt x="150685" y="33274"/>
                  </a:lnTo>
                  <a:lnTo>
                    <a:pt x="149974" y="33782"/>
                  </a:lnTo>
                  <a:lnTo>
                    <a:pt x="149606" y="34925"/>
                  </a:lnTo>
                  <a:lnTo>
                    <a:pt x="149479" y="34036"/>
                  </a:lnTo>
                  <a:lnTo>
                    <a:pt x="149440" y="33782"/>
                  </a:lnTo>
                  <a:lnTo>
                    <a:pt x="149504" y="32893"/>
                  </a:lnTo>
                  <a:lnTo>
                    <a:pt x="150037" y="31991"/>
                  </a:lnTo>
                  <a:lnTo>
                    <a:pt x="149923" y="31750"/>
                  </a:lnTo>
                  <a:lnTo>
                    <a:pt x="150101" y="31889"/>
                  </a:lnTo>
                  <a:lnTo>
                    <a:pt x="150050" y="31496"/>
                  </a:lnTo>
                  <a:lnTo>
                    <a:pt x="149860" y="30988"/>
                  </a:lnTo>
                  <a:lnTo>
                    <a:pt x="149987" y="29972"/>
                  </a:lnTo>
                  <a:lnTo>
                    <a:pt x="150114" y="29337"/>
                  </a:lnTo>
                  <a:lnTo>
                    <a:pt x="148653" y="31750"/>
                  </a:lnTo>
                  <a:lnTo>
                    <a:pt x="148805" y="31369"/>
                  </a:lnTo>
                  <a:lnTo>
                    <a:pt x="149504" y="29591"/>
                  </a:lnTo>
                  <a:lnTo>
                    <a:pt x="149440" y="29083"/>
                  </a:lnTo>
                  <a:lnTo>
                    <a:pt x="149059" y="28448"/>
                  </a:lnTo>
                  <a:lnTo>
                    <a:pt x="148526" y="29083"/>
                  </a:lnTo>
                  <a:lnTo>
                    <a:pt x="148488" y="31115"/>
                  </a:lnTo>
                  <a:lnTo>
                    <a:pt x="148031" y="31369"/>
                  </a:lnTo>
                  <a:lnTo>
                    <a:pt x="147637" y="30861"/>
                  </a:lnTo>
                  <a:lnTo>
                    <a:pt x="147751" y="30099"/>
                  </a:lnTo>
                  <a:lnTo>
                    <a:pt x="148564" y="27647"/>
                  </a:lnTo>
                  <a:lnTo>
                    <a:pt x="148424" y="22987"/>
                  </a:lnTo>
                  <a:lnTo>
                    <a:pt x="144310" y="33782"/>
                  </a:lnTo>
                  <a:lnTo>
                    <a:pt x="144640" y="31115"/>
                  </a:lnTo>
                  <a:lnTo>
                    <a:pt x="144754" y="30175"/>
                  </a:lnTo>
                  <a:lnTo>
                    <a:pt x="144373" y="31115"/>
                  </a:lnTo>
                  <a:lnTo>
                    <a:pt x="143992" y="30607"/>
                  </a:lnTo>
                  <a:lnTo>
                    <a:pt x="143941" y="30099"/>
                  </a:lnTo>
                  <a:lnTo>
                    <a:pt x="144551" y="25654"/>
                  </a:lnTo>
                  <a:lnTo>
                    <a:pt x="144487" y="25463"/>
                  </a:lnTo>
                  <a:lnTo>
                    <a:pt x="144043" y="23368"/>
                  </a:lnTo>
                  <a:lnTo>
                    <a:pt x="142252" y="30099"/>
                  </a:lnTo>
                  <a:lnTo>
                    <a:pt x="141719" y="28575"/>
                  </a:lnTo>
                  <a:lnTo>
                    <a:pt x="141490" y="29972"/>
                  </a:lnTo>
                  <a:lnTo>
                    <a:pt x="140754" y="33147"/>
                  </a:lnTo>
                  <a:lnTo>
                    <a:pt x="139788" y="34036"/>
                  </a:lnTo>
                  <a:lnTo>
                    <a:pt x="139407" y="33528"/>
                  </a:lnTo>
                  <a:lnTo>
                    <a:pt x="139522" y="32512"/>
                  </a:lnTo>
                  <a:lnTo>
                    <a:pt x="139636" y="32004"/>
                  </a:lnTo>
                  <a:lnTo>
                    <a:pt x="140182" y="29718"/>
                  </a:lnTo>
                  <a:lnTo>
                    <a:pt x="140423" y="28778"/>
                  </a:lnTo>
                  <a:lnTo>
                    <a:pt x="141046" y="27940"/>
                  </a:lnTo>
                  <a:lnTo>
                    <a:pt x="141211" y="27940"/>
                  </a:lnTo>
                  <a:lnTo>
                    <a:pt x="141185" y="28194"/>
                  </a:lnTo>
                  <a:lnTo>
                    <a:pt x="141058" y="28702"/>
                  </a:lnTo>
                  <a:lnTo>
                    <a:pt x="141668" y="27940"/>
                  </a:lnTo>
                  <a:lnTo>
                    <a:pt x="141782" y="27686"/>
                  </a:lnTo>
                  <a:lnTo>
                    <a:pt x="141897" y="26543"/>
                  </a:lnTo>
                  <a:lnTo>
                    <a:pt x="141478" y="27686"/>
                  </a:lnTo>
                  <a:lnTo>
                    <a:pt x="141490" y="27305"/>
                  </a:lnTo>
                  <a:lnTo>
                    <a:pt x="141503" y="26924"/>
                  </a:lnTo>
                  <a:lnTo>
                    <a:pt x="141516" y="26416"/>
                  </a:lnTo>
                  <a:lnTo>
                    <a:pt x="140690" y="26289"/>
                  </a:lnTo>
                  <a:lnTo>
                    <a:pt x="140589" y="25654"/>
                  </a:lnTo>
                  <a:lnTo>
                    <a:pt x="140474" y="25019"/>
                  </a:lnTo>
                  <a:lnTo>
                    <a:pt x="139585" y="26543"/>
                  </a:lnTo>
                  <a:lnTo>
                    <a:pt x="139090" y="25273"/>
                  </a:lnTo>
                  <a:lnTo>
                    <a:pt x="139014" y="26035"/>
                  </a:lnTo>
                  <a:lnTo>
                    <a:pt x="138785" y="27305"/>
                  </a:lnTo>
                  <a:lnTo>
                    <a:pt x="138658" y="27305"/>
                  </a:lnTo>
                  <a:lnTo>
                    <a:pt x="137845" y="25527"/>
                  </a:lnTo>
                  <a:lnTo>
                    <a:pt x="137528" y="29464"/>
                  </a:lnTo>
                  <a:lnTo>
                    <a:pt x="136588" y="29718"/>
                  </a:lnTo>
                  <a:lnTo>
                    <a:pt x="136588" y="29210"/>
                  </a:lnTo>
                  <a:lnTo>
                    <a:pt x="136601" y="27813"/>
                  </a:lnTo>
                  <a:lnTo>
                    <a:pt x="137147" y="26797"/>
                  </a:lnTo>
                  <a:lnTo>
                    <a:pt x="137896" y="25400"/>
                  </a:lnTo>
                  <a:lnTo>
                    <a:pt x="136677" y="26797"/>
                  </a:lnTo>
                  <a:lnTo>
                    <a:pt x="136664" y="26670"/>
                  </a:lnTo>
                  <a:lnTo>
                    <a:pt x="136537" y="25654"/>
                  </a:lnTo>
                  <a:lnTo>
                    <a:pt x="136626" y="25146"/>
                  </a:lnTo>
                  <a:lnTo>
                    <a:pt x="136817" y="24765"/>
                  </a:lnTo>
                  <a:lnTo>
                    <a:pt x="137858" y="22606"/>
                  </a:lnTo>
                  <a:lnTo>
                    <a:pt x="136512" y="24765"/>
                  </a:lnTo>
                  <a:lnTo>
                    <a:pt x="136728" y="22225"/>
                  </a:lnTo>
                  <a:lnTo>
                    <a:pt x="136855" y="20815"/>
                  </a:lnTo>
                  <a:lnTo>
                    <a:pt x="136791" y="20574"/>
                  </a:lnTo>
                  <a:lnTo>
                    <a:pt x="136664" y="20370"/>
                  </a:lnTo>
                  <a:lnTo>
                    <a:pt x="136728" y="19939"/>
                  </a:lnTo>
                  <a:lnTo>
                    <a:pt x="136817" y="19812"/>
                  </a:lnTo>
                  <a:lnTo>
                    <a:pt x="136423" y="19685"/>
                  </a:lnTo>
                  <a:lnTo>
                    <a:pt x="136029" y="22225"/>
                  </a:lnTo>
                  <a:lnTo>
                    <a:pt x="135902" y="21717"/>
                  </a:lnTo>
                  <a:lnTo>
                    <a:pt x="135763" y="21615"/>
                  </a:lnTo>
                  <a:lnTo>
                    <a:pt x="135877" y="21018"/>
                  </a:lnTo>
                  <a:lnTo>
                    <a:pt x="135978" y="20701"/>
                  </a:lnTo>
                  <a:lnTo>
                    <a:pt x="135394" y="21945"/>
                  </a:lnTo>
                  <a:lnTo>
                    <a:pt x="135305" y="22352"/>
                  </a:lnTo>
                  <a:lnTo>
                    <a:pt x="135178" y="23876"/>
                  </a:lnTo>
                  <a:lnTo>
                    <a:pt x="135051" y="24765"/>
                  </a:lnTo>
                  <a:lnTo>
                    <a:pt x="134086" y="26670"/>
                  </a:lnTo>
                  <a:lnTo>
                    <a:pt x="134023" y="25539"/>
                  </a:lnTo>
                  <a:lnTo>
                    <a:pt x="132816" y="27813"/>
                  </a:lnTo>
                  <a:lnTo>
                    <a:pt x="132867" y="27559"/>
                  </a:lnTo>
                  <a:lnTo>
                    <a:pt x="133388" y="25273"/>
                  </a:lnTo>
                  <a:lnTo>
                    <a:pt x="133540" y="24638"/>
                  </a:lnTo>
                  <a:lnTo>
                    <a:pt x="134023" y="25539"/>
                  </a:lnTo>
                  <a:lnTo>
                    <a:pt x="134099" y="25400"/>
                  </a:lnTo>
                  <a:lnTo>
                    <a:pt x="134124" y="25717"/>
                  </a:lnTo>
                  <a:lnTo>
                    <a:pt x="134226" y="25908"/>
                  </a:lnTo>
                  <a:lnTo>
                    <a:pt x="134226" y="25400"/>
                  </a:lnTo>
                  <a:lnTo>
                    <a:pt x="134239" y="24638"/>
                  </a:lnTo>
                  <a:lnTo>
                    <a:pt x="134239" y="24384"/>
                  </a:lnTo>
                  <a:lnTo>
                    <a:pt x="134239" y="23495"/>
                  </a:lnTo>
                  <a:lnTo>
                    <a:pt x="134264" y="21336"/>
                  </a:lnTo>
                  <a:lnTo>
                    <a:pt x="134734" y="21209"/>
                  </a:lnTo>
                  <a:lnTo>
                    <a:pt x="134848" y="20193"/>
                  </a:lnTo>
                  <a:lnTo>
                    <a:pt x="134759" y="16891"/>
                  </a:lnTo>
                  <a:lnTo>
                    <a:pt x="133604" y="23495"/>
                  </a:lnTo>
                  <a:lnTo>
                    <a:pt x="132651" y="23241"/>
                  </a:lnTo>
                  <a:lnTo>
                    <a:pt x="133159" y="21717"/>
                  </a:lnTo>
                  <a:lnTo>
                    <a:pt x="133273" y="20675"/>
                  </a:lnTo>
                  <a:lnTo>
                    <a:pt x="132511" y="22987"/>
                  </a:lnTo>
                  <a:lnTo>
                    <a:pt x="131762" y="24384"/>
                  </a:lnTo>
                  <a:lnTo>
                    <a:pt x="131508" y="22860"/>
                  </a:lnTo>
                  <a:lnTo>
                    <a:pt x="130835" y="25273"/>
                  </a:lnTo>
                  <a:lnTo>
                    <a:pt x="130556" y="25019"/>
                  </a:lnTo>
                  <a:lnTo>
                    <a:pt x="130670" y="26035"/>
                  </a:lnTo>
                  <a:lnTo>
                    <a:pt x="130175" y="27559"/>
                  </a:lnTo>
                  <a:lnTo>
                    <a:pt x="129921" y="27178"/>
                  </a:lnTo>
                  <a:lnTo>
                    <a:pt x="129362" y="27686"/>
                  </a:lnTo>
                  <a:lnTo>
                    <a:pt x="128714" y="29210"/>
                  </a:lnTo>
                  <a:lnTo>
                    <a:pt x="128917" y="27940"/>
                  </a:lnTo>
                  <a:lnTo>
                    <a:pt x="129425" y="24638"/>
                  </a:lnTo>
                  <a:lnTo>
                    <a:pt x="129743" y="22606"/>
                  </a:lnTo>
                  <a:lnTo>
                    <a:pt x="128549" y="24638"/>
                  </a:lnTo>
                  <a:lnTo>
                    <a:pt x="128549" y="24130"/>
                  </a:lnTo>
                  <a:lnTo>
                    <a:pt x="128651" y="22987"/>
                  </a:lnTo>
                  <a:lnTo>
                    <a:pt x="129006" y="22098"/>
                  </a:lnTo>
                  <a:lnTo>
                    <a:pt x="129311" y="21336"/>
                  </a:lnTo>
                  <a:lnTo>
                    <a:pt x="129311" y="20320"/>
                  </a:lnTo>
                  <a:lnTo>
                    <a:pt x="128206" y="22110"/>
                  </a:lnTo>
                  <a:lnTo>
                    <a:pt x="127736" y="23063"/>
                  </a:lnTo>
                  <a:lnTo>
                    <a:pt x="127736" y="24765"/>
                  </a:lnTo>
                  <a:lnTo>
                    <a:pt x="127152" y="26035"/>
                  </a:lnTo>
                  <a:lnTo>
                    <a:pt x="127076" y="26339"/>
                  </a:lnTo>
                  <a:lnTo>
                    <a:pt x="126847" y="27940"/>
                  </a:lnTo>
                  <a:lnTo>
                    <a:pt x="126974" y="26670"/>
                  </a:lnTo>
                  <a:lnTo>
                    <a:pt x="126974" y="26416"/>
                  </a:lnTo>
                  <a:lnTo>
                    <a:pt x="127088" y="25527"/>
                  </a:lnTo>
                  <a:lnTo>
                    <a:pt x="127114" y="25158"/>
                  </a:lnTo>
                  <a:lnTo>
                    <a:pt x="127723" y="24130"/>
                  </a:lnTo>
                  <a:lnTo>
                    <a:pt x="127736" y="24765"/>
                  </a:lnTo>
                  <a:lnTo>
                    <a:pt x="127736" y="23063"/>
                  </a:lnTo>
                  <a:lnTo>
                    <a:pt x="126530" y="25400"/>
                  </a:lnTo>
                  <a:lnTo>
                    <a:pt x="126746" y="25463"/>
                  </a:lnTo>
                  <a:lnTo>
                    <a:pt x="125260" y="29718"/>
                  </a:lnTo>
                  <a:lnTo>
                    <a:pt x="125260" y="28067"/>
                  </a:lnTo>
                  <a:lnTo>
                    <a:pt x="125260" y="27686"/>
                  </a:lnTo>
                  <a:lnTo>
                    <a:pt x="125260" y="27305"/>
                  </a:lnTo>
                  <a:lnTo>
                    <a:pt x="125298" y="27051"/>
                  </a:lnTo>
                  <a:lnTo>
                    <a:pt x="125450" y="26416"/>
                  </a:lnTo>
                  <a:lnTo>
                    <a:pt x="125679" y="25527"/>
                  </a:lnTo>
                  <a:lnTo>
                    <a:pt x="126098" y="23876"/>
                  </a:lnTo>
                  <a:lnTo>
                    <a:pt x="126720" y="21399"/>
                  </a:lnTo>
                  <a:lnTo>
                    <a:pt x="126606" y="19304"/>
                  </a:lnTo>
                  <a:lnTo>
                    <a:pt x="126504" y="18288"/>
                  </a:lnTo>
                  <a:lnTo>
                    <a:pt x="124371" y="23876"/>
                  </a:lnTo>
                  <a:lnTo>
                    <a:pt x="123545" y="22098"/>
                  </a:lnTo>
                  <a:lnTo>
                    <a:pt x="123545" y="23622"/>
                  </a:lnTo>
                  <a:lnTo>
                    <a:pt x="122923" y="25527"/>
                  </a:lnTo>
                  <a:lnTo>
                    <a:pt x="122885" y="24257"/>
                  </a:lnTo>
                  <a:lnTo>
                    <a:pt x="122859" y="23368"/>
                  </a:lnTo>
                  <a:lnTo>
                    <a:pt x="122224" y="24257"/>
                  </a:lnTo>
                  <a:lnTo>
                    <a:pt x="122364" y="23749"/>
                  </a:lnTo>
                  <a:lnTo>
                    <a:pt x="122656" y="22606"/>
                  </a:lnTo>
                  <a:lnTo>
                    <a:pt x="122694" y="21590"/>
                  </a:lnTo>
                  <a:lnTo>
                    <a:pt x="122821" y="20066"/>
                  </a:lnTo>
                  <a:lnTo>
                    <a:pt x="122491" y="21590"/>
                  </a:lnTo>
                  <a:lnTo>
                    <a:pt x="121970" y="19812"/>
                  </a:lnTo>
                  <a:lnTo>
                    <a:pt x="120904" y="23749"/>
                  </a:lnTo>
                  <a:lnTo>
                    <a:pt x="120802" y="20574"/>
                  </a:lnTo>
                  <a:lnTo>
                    <a:pt x="120294" y="19685"/>
                  </a:lnTo>
                  <a:lnTo>
                    <a:pt x="118529" y="26416"/>
                  </a:lnTo>
                  <a:lnTo>
                    <a:pt x="117881" y="25654"/>
                  </a:lnTo>
                  <a:lnTo>
                    <a:pt x="117957" y="25006"/>
                  </a:lnTo>
                  <a:lnTo>
                    <a:pt x="118046" y="24765"/>
                  </a:lnTo>
                  <a:lnTo>
                    <a:pt x="118389" y="23876"/>
                  </a:lnTo>
                  <a:lnTo>
                    <a:pt x="118478" y="23622"/>
                  </a:lnTo>
                  <a:lnTo>
                    <a:pt x="118579" y="21717"/>
                  </a:lnTo>
                  <a:lnTo>
                    <a:pt x="118846" y="21336"/>
                  </a:lnTo>
                  <a:lnTo>
                    <a:pt x="119481" y="20447"/>
                  </a:lnTo>
                  <a:lnTo>
                    <a:pt x="119176" y="20447"/>
                  </a:lnTo>
                  <a:lnTo>
                    <a:pt x="118986" y="19939"/>
                  </a:lnTo>
                  <a:lnTo>
                    <a:pt x="118643" y="21336"/>
                  </a:lnTo>
                  <a:lnTo>
                    <a:pt x="118757" y="20066"/>
                  </a:lnTo>
                  <a:lnTo>
                    <a:pt x="117144" y="23876"/>
                  </a:lnTo>
                  <a:lnTo>
                    <a:pt x="117322" y="21844"/>
                  </a:lnTo>
                  <a:lnTo>
                    <a:pt x="116967" y="22733"/>
                  </a:lnTo>
                  <a:lnTo>
                    <a:pt x="116433" y="24765"/>
                  </a:lnTo>
                  <a:lnTo>
                    <a:pt x="116128" y="24511"/>
                  </a:lnTo>
                  <a:lnTo>
                    <a:pt x="115506" y="24765"/>
                  </a:lnTo>
                  <a:lnTo>
                    <a:pt x="115290" y="26924"/>
                  </a:lnTo>
                  <a:lnTo>
                    <a:pt x="115785" y="20574"/>
                  </a:lnTo>
                  <a:lnTo>
                    <a:pt x="112509" y="26924"/>
                  </a:lnTo>
                  <a:lnTo>
                    <a:pt x="112852" y="22352"/>
                  </a:lnTo>
                  <a:lnTo>
                    <a:pt x="112928" y="21336"/>
                  </a:lnTo>
                  <a:lnTo>
                    <a:pt x="111125" y="22352"/>
                  </a:lnTo>
                  <a:lnTo>
                    <a:pt x="110477" y="22352"/>
                  </a:lnTo>
                  <a:lnTo>
                    <a:pt x="110591" y="21945"/>
                  </a:lnTo>
                  <a:lnTo>
                    <a:pt x="110705" y="21336"/>
                  </a:lnTo>
                  <a:lnTo>
                    <a:pt x="110350" y="19558"/>
                  </a:lnTo>
                  <a:lnTo>
                    <a:pt x="108953" y="27305"/>
                  </a:lnTo>
                  <a:lnTo>
                    <a:pt x="108800" y="26543"/>
                  </a:lnTo>
                  <a:lnTo>
                    <a:pt x="108585" y="25527"/>
                  </a:lnTo>
                  <a:lnTo>
                    <a:pt x="108483" y="25006"/>
                  </a:lnTo>
                  <a:lnTo>
                    <a:pt x="108470" y="24638"/>
                  </a:lnTo>
                  <a:lnTo>
                    <a:pt x="108623" y="22606"/>
                  </a:lnTo>
                  <a:lnTo>
                    <a:pt x="108699" y="21590"/>
                  </a:lnTo>
                  <a:lnTo>
                    <a:pt x="109372" y="23241"/>
                  </a:lnTo>
                  <a:lnTo>
                    <a:pt x="109410" y="21590"/>
                  </a:lnTo>
                  <a:lnTo>
                    <a:pt x="110693" y="15367"/>
                  </a:lnTo>
                  <a:lnTo>
                    <a:pt x="107962" y="22606"/>
                  </a:lnTo>
                  <a:lnTo>
                    <a:pt x="108089" y="20447"/>
                  </a:lnTo>
                  <a:lnTo>
                    <a:pt x="108191" y="18669"/>
                  </a:lnTo>
                  <a:lnTo>
                    <a:pt x="108343" y="18415"/>
                  </a:lnTo>
                  <a:lnTo>
                    <a:pt x="108432" y="15875"/>
                  </a:lnTo>
                  <a:lnTo>
                    <a:pt x="106641" y="20447"/>
                  </a:lnTo>
                  <a:lnTo>
                    <a:pt x="105943" y="19812"/>
                  </a:lnTo>
                  <a:lnTo>
                    <a:pt x="106070" y="19431"/>
                  </a:lnTo>
                  <a:lnTo>
                    <a:pt x="106172" y="18796"/>
                  </a:lnTo>
                  <a:lnTo>
                    <a:pt x="104851" y="22110"/>
                  </a:lnTo>
                  <a:lnTo>
                    <a:pt x="103568" y="22987"/>
                  </a:lnTo>
                  <a:lnTo>
                    <a:pt x="102908" y="23495"/>
                  </a:lnTo>
                  <a:lnTo>
                    <a:pt x="102844" y="24003"/>
                  </a:lnTo>
                  <a:lnTo>
                    <a:pt x="101981" y="24638"/>
                  </a:lnTo>
                  <a:lnTo>
                    <a:pt x="101879" y="22098"/>
                  </a:lnTo>
                  <a:lnTo>
                    <a:pt x="101993" y="20955"/>
                  </a:lnTo>
                  <a:lnTo>
                    <a:pt x="102374" y="18923"/>
                  </a:lnTo>
                  <a:lnTo>
                    <a:pt x="103073" y="18923"/>
                  </a:lnTo>
                  <a:lnTo>
                    <a:pt x="103530" y="15240"/>
                  </a:lnTo>
                  <a:lnTo>
                    <a:pt x="102184" y="18923"/>
                  </a:lnTo>
                  <a:lnTo>
                    <a:pt x="102006" y="18288"/>
                  </a:lnTo>
                  <a:lnTo>
                    <a:pt x="102108" y="17653"/>
                  </a:lnTo>
                  <a:lnTo>
                    <a:pt x="102362" y="16637"/>
                  </a:lnTo>
                  <a:lnTo>
                    <a:pt x="101231" y="16891"/>
                  </a:lnTo>
                  <a:lnTo>
                    <a:pt x="100355" y="20955"/>
                  </a:lnTo>
                  <a:lnTo>
                    <a:pt x="99339" y="20447"/>
                  </a:lnTo>
                  <a:lnTo>
                    <a:pt x="99263" y="21082"/>
                  </a:lnTo>
                  <a:lnTo>
                    <a:pt x="99148" y="21844"/>
                  </a:lnTo>
                  <a:lnTo>
                    <a:pt x="97751" y="25527"/>
                  </a:lnTo>
                  <a:lnTo>
                    <a:pt x="97828" y="25146"/>
                  </a:lnTo>
                  <a:lnTo>
                    <a:pt x="97955" y="24638"/>
                  </a:lnTo>
                  <a:lnTo>
                    <a:pt x="98031" y="24257"/>
                  </a:lnTo>
                  <a:lnTo>
                    <a:pt x="98475" y="22352"/>
                  </a:lnTo>
                  <a:lnTo>
                    <a:pt x="98526" y="22098"/>
                  </a:lnTo>
                  <a:lnTo>
                    <a:pt x="99174" y="19304"/>
                  </a:lnTo>
                  <a:lnTo>
                    <a:pt x="97942" y="22098"/>
                  </a:lnTo>
                  <a:lnTo>
                    <a:pt x="98615" y="18034"/>
                  </a:lnTo>
                  <a:lnTo>
                    <a:pt x="98018" y="18923"/>
                  </a:lnTo>
                  <a:lnTo>
                    <a:pt x="96418" y="21717"/>
                  </a:lnTo>
                  <a:lnTo>
                    <a:pt x="95567" y="22352"/>
                  </a:lnTo>
                  <a:lnTo>
                    <a:pt x="95618" y="22225"/>
                  </a:lnTo>
                  <a:lnTo>
                    <a:pt x="96253" y="20370"/>
                  </a:lnTo>
                  <a:lnTo>
                    <a:pt x="96050" y="20828"/>
                  </a:lnTo>
                  <a:lnTo>
                    <a:pt x="95186" y="22225"/>
                  </a:lnTo>
                  <a:lnTo>
                    <a:pt x="94424" y="21971"/>
                  </a:lnTo>
                  <a:lnTo>
                    <a:pt x="94488" y="21717"/>
                  </a:lnTo>
                  <a:lnTo>
                    <a:pt x="94703" y="20701"/>
                  </a:lnTo>
                  <a:lnTo>
                    <a:pt x="94742" y="20574"/>
                  </a:lnTo>
                  <a:lnTo>
                    <a:pt x="96177" y="14097"/>
                  </a:lnTo>
                  <a:lnTo>
                    <a:pt x="92811" y="19558"/>
                  </a:lnTo>
                  <a:lnTo>
                    <a:pt x="92900" y="18796"/>
                  </a:lnTo>
                  <a:lnTo>
                    <a:pt x="92938" y="18415"/>
                  </a:lnTo>
                  <a:lnTo>
                    <a:pt x="92989" y="17907"/>
                  </a:lnTo>
                  <a:lnTo>
                    <a:pt x="93192" y="16002"/>
                  </a:lnTo>
                  <a:lnTo>
                    <a:pt x="93484" y="13335"/>
                  </a:lnTo>
                  <a:lnTo>
                    <a:pt x="91516" y="16002"/>
                  </a:lnTo>
                  <a:lnTo>
                    <a:pt x="90995" y="11557"/>
                  </a:lnTo>
                  <a:lnTo>
                    <a:pt x="89281" y="11684"/>
                  </a:lnTo>
                  <a:lnTo>
                    <a:pt x="88646" y="17907"/>
                  </a:lnTo>
                  <a:lnTo>
                    <a:pt x="88773" y="11811"/>
                  </a:lnTo>
                  <a:lnTo>
                    <a:pt x="88595" y="12776"/>
                  </a:lnTo>
                  <a:lnTo>
                    <a:pt x="88392" y="11607"/>
                  </a:lnTo>
                  <a:lnTo>
                    <a:pt x="88392" y="13919"/>
                  </a:lnTo>
                  <a:lnTo>
                    <a:pt x="87642" y="18034"/>
                  </a:lnTo>
                  <a:lnTo>
                    <a:pt x="87185" y="18415"/>
                  </a:lnTo>
                  <a:lnTo>
                    <a:pt x="87071" y="18288"/>
                  </a:lnTo>
                  <a:lnTo>
                    <a:pt x="86944" y="16256"/>
                  </a:lnTo>
                  <a:lnTo>
                    <a:pt x="86893" y="15748"/>
                  </a:lnTo>
                  <a:lnTo>
                    <a:pt x="86817" y="14986"/>
                  </a:lnTo>
                  <a:lnTo>
                    <a:pt x="86791" y="12065"/>
                  </a:lnTo>
                  <a:lnTo>
                    <a:pt x="87337" y="12573"/>
                  </a:lnTo>
                  <a:lnTo>
                    <a:pt x="87426" y="12065"/>
                  </a:lnTo>
                  <a:lnTo>
                    <a:pt x="87579" y="11176"/>
                  </a:lnTo>
                  <a:lnTo>
                    <a:pt x="86842" y="10541"/>
                  </a:lnTo>
                  <a:lnTo>
                    <a:pt x="87160" y="9779"/>
                  </a:lnTo>
                  <a:lnTo>
                    <a:pt x="87693" y="8509"/>
                  </a:lnTo>
                  <a:lnTo>
                    <a:pt x="87579" y="7112"/>
                  </a:lnTo>
                  <a:lnTo>
                    <a:pt x="87515" y="6604"/>
                  </a:lnTo>
                  <a:lnTo>
                    <a:pt x="87236" y="8636"/>
                  </a:lnTo>
                  <a:lnTo>
                    <a:pt x="87122" y="9017"/>
                  </a:lnTo>
                  <a:lnTo>
                    <a:pt x="86601" y="9779"/>
                  </a:lnTo>
                  <a:lnTo>
                    <a:pt x="86309" y="8890"/>
                  </a:lnTo>
                  <a:lnTo>
                    <a:pt x="86334" y="12065"/>
                  </a:lnTo>
                  <a:lnTo>
                    <a:pt x="84620" y="14986"/>
                  </a:lnTo>
                  <a:lnTo>
                    <a:pt x="84836" y="13970"/>
                  </a:lnTo>
                  <a:lnTo>
                    <a:pt x="85242" y="12065"/>
                  </a:lnTo>
                  <a:lnTo>
                    <a:pt x="85775" y="9525"/>
                  </a:lnTo>
                  <a:lnTo>
                    <a:pt x="86423" y="6477"/>
                  </a:lnTo>
                  <a:lnTo>
                    <a:pt x="84620" y="9525"/>
                  </a:lnTo>
                  <a:lnTo>
                    <a:pt x="84975" y="8636"/>
                  </a:lnTo>
                  <a:lnTo>
                    <a:pt x="85369" y="7620"/>
                  </a:lnTo>
                  <a:lnTo>
                    <a:pt x="84556" y="8636"/>
                  </a:lnTo>
                  <a:lnTo>
                    <a:pt x="83172" y="7112"/>
                  </a:lnTo>
                  <a:lnTo>
                    <a:pt x="81648" y="12065"/>
                  </a:lnTo>
                  <a:lnTo>
                    <a:pt x="81749" y="10541"/>
                  </a:lnTo>
                  <a:lnTo>
                    <a:pt x="81851" y="9652"/>
                  </a:lnTo>
                  <a:lnTo>
                    <a:pt x="82194" y="9144"/>
                  </a:lnTo>
                  <a:lnTo>
                    <a:pt x="80911" y="8128"/>
                  </a:lnTo>
                  <a:lnTo>
                    <a:pt x="78028" y="13970"/>
                  </a:lnTo>
                  <a:lnTo>
                    <a:pt x="77927" y="13335"/>
                  </a:lnTo>
                  <a:lnTo>
                    <a:pt x="77698" y="11938"/>
                  </a:lnTo>
                  <a:lnTo>
                    <a:pt x="77571" y="11176"/>
                  </a:lnTo>
                  <a:lnTo>
                    <a:pt x="77685" y="9906"/>
                  </a:lnTo>
                  <a:lnTo>
                    <a:pt x="77889" y="9144"/>
                  </a:lnTo>
                  <a:lnTo>
                    <a:pt x="77533" y="9525"/>
                  </a:lnTo>
                  <a:lnTo>
                    <a:pt x="76898" y="11938"/>
                  </a:lnTo>
                  <a:lnTo>
                    <a:pt x="76873" y="11303"/>
                  </a:lnTo>
                  <a:lnTo>
                    <a:pt x="76974" y="9779"/>
                  </a:lnTo>
                  <a:lnTo>
                    <a:pt x="77190" y="9017"/>
                  </a:lnTo>
                  <a:lnTo>
                    <a:pt x="77127" y="8763"/>
                  </a:lnTo>
                  <a:lnTo>
                    <a:pt x="75920" y="11303"/>
                  </a:lnTo>
                  <a:lnTo>
                    <a:pt x="75806" y="10668"/>
                  </a:lnTo>
                  <a:lnTo>
                    <a:pt x="75920" y="9779"/>
                  </a:lnTo>
                  <a:lnTo>
                    <a:pt x="76301" y="8763"/>
                  </a:lnTo>
                  <a:lnTo>
                    <a:pt x="76187" y="8255"/>
                  </a:lnTo>
                  <a:lnTo>
                    <a:pt x="75323" y="6350"/>
                  </a:lnTo>
                  <a:lnTo>
                    <a:pt x="73469" y="12446"/>
                  </a:lnTo>
                  <a:lnTo>
                    <a:pt x="72123" y="13335"/>
                  </a:lnTo>
                  <a:lnTo>
                    <a:pt x="72390" y="11811"/>
                  </a:lnTo>
                  <a:lnTo>
                    <a:pt x="72605" y="10541"/>
                  </a:lnTo>
                  <a:lnTo>
                    <a:pt x="72834" y="9271"/>
                  </a:lnTo>
                  <a:lnTo>
                    <a:pt x="72720" y="8382"/>
                  </a:lnTo>
                  <a:lnTo>
                    <a:pt x="71767" y="6553"/>
                  </a:lnTo>
                  <a:lnTo>
                    <a:pt x="71793" y="5715"/>
                  </a:lnTo>
                  <a:lnTo>
                    <a:pt x="70243" y="4826"/>
                  </a:lnTo>
                  <a:lnTo>
                    <a:pt x="68376" y="9017"/>
                  </a:lnTo>
                  <a:lnTo>
                    <a:pt x="66573" y="10541"/>
                  </a:lnTo>
                  <a:lnTo>
                    <a:pt x="66535" y="8890"/>
                  </a:lnTo>
                  <a:lnTo>
                    <a:pt x="66522" y="7874"/>
                  </a:lnTo>
                  <a:lnTo>
                    <a:pt x="66471" y="5461"/>
                  </a:lnTo>
                  <a:lnTo>
                    <a:pt x="63754" y="7874"/>
                  </a:lnTo>
                  <a:lnTo>
                    <a:pt x="62712" y="4953"/>
                  </a:lnTo>
                  <a:lnTo>
                    <a:pt x="62738" y="5969"/>
                  </a:lnTo>
                  <a:lnTo>
                    <a:pt x="62141" y="8255"/>
                  </a:lnTo>
                  <a:lnTo>
                    <a:pt x="62014" y="8509"/>
                  </a:lnTo>
                  <a:lnTo>
                    <a:pt x="61760" y="8890"/>
                  </a:lnTo>
                  <a:lnTo>
                    <a:pt x="61556" y="7874"/>
                  </a:lnTo>
                  <a:lnTo>
                    <a:pt x="60286" y="11811"/>
                  </a:lnTo>
                  <a:lnTo>
                    <a:pt x="60299" y="11684"/>
                  </a:lnTo>
                  <a:lnTo>
                    <a:pt x="60350" y="11430"/>
                  </a:lnTo>
                  <a:lnTo>
                    <a:pt x="60439" y="10922"/>
                  </a:lnTo>
                  <a:lnTo>
                    <a:pt x="60591" y="10033"/>
                  </a:lnTo>
                  <a:lnTo>
                    <a:pt x="60604" y="9906"/>
                  </a:lnTo>
                  <a:lnTo>
                    <a:pt x="60998" y="7620"/>
                  </a:lnTo>
                  <a:lnTo>
                    <a:pt x="61125" y="7747"/>
                  </a:lnTo>
                  <a:lnTo>
                    <a:pt x="61125" y="7620"/>
                  </a:lnTo>
                  <a:lnTo>
                    <a:pt x="61417" y="4572"/>
                  </a:lnTo>
                  <a:lnTo>
                    <a:pt x="61506" y="3683"/>
                  </a:lnTo>
                  <a:lnTo>
                    <a:pt x="60604" y="4572"/>
                  </a:lnTo>
                  <a:lnTo>
                    <a:pt x="60058" y="4445"/>
                  </a:lnTo>
                  <a:lnTo>
                    <a:pt x="59093" y="9906"/>
                  </a:lnTo>
                  <a:lnTo>
                    <a:pt x="58572" y="7620"/>
                  </a:lnTo>
                  <a:lnTo>
                    <a:pt x="58331" y="6604"/>
                  </a:lnTo>
                  <a:lnTo>
                    <a:pt x="56896" y="7112"/>
                  </a:lnTo>
                  <a:lnTo>
                    <a:pt x="55549" y="7620"/>
                  </a:lnTo>
                  <a:lnTo>
                    <a:pt x="55524" y="7493"/>
                  </a:lnTo>
                  <a:lnTo>
                    <a:pt x="55067" y="4953"/>
                  </a:lnTo>
                  <a:lnTo>
                    <a:pt x="54495" y="6223"/>
                  </a:lnTo>
                  <a:lnTo>
                    <a:pt x="54063" y="6223"/>
                  </a:lnTo>
                  <a:lnTo>
                    <a:pt x="53505" y="7493"/>
                  </a:lnTo>
                  <a:lnTo>
                    <a:pt x="53873" y="5207"/>
                  </a:lnTo>
                  <a:lnTo>
                    <a:pt x="53848" y="4445"/>
                  </a:lnTo>
                  <a:lnTo>
                    <a:pt x="53124" y="3683"/>
                  </a:lnTo>
                  <a:lnTo>
                    <a:pt x="52641" y="3175"/>
                  </a:lnTo>
                  <a:lnTo>
                    <a:pt x="51308" y="3683"/>
                  </a:lnTo>
                  <a:lnTo>
                    <a:pt x="51866" y="1651"/>
                  </a:lnTo>
                  <a:lnTo>
                    <a:pt x="51206" y="1397"/>
                  </a:lnTo>
                  <a:lnTo>
                    <a:pt x="49758" y="10033"/>
                  </a:lnTo>
                  <a:lnTo>
                    <a:pt x="49098" y="10033"/>
                  </a:lnTo>
                  <a:lnTo>
                    <a:pt x="49123" y="9779"/>
                  </a:lnTo>
                  <a:lnTo>
                    <a:pt x="49390" y="7112"/>
                  </a:lnTo>
                  <a:lnTo>
                    <a:pt x="49504" y="6096"/>
                  </a:lnTo>
                  <a:lnTo>
                    <a:pt x="49542" y="5715"/>
                  </a:lnTo>
                  <a:lnTo>
                    <a:pt x="48336" y="5588"/>
                  </a:lnTo>
                  <a:lnTo>
                    <a:pt x="48285" y="5334"/>
                  </a:lnTo>
                  <a:lnTo>
                    <a:pt x="47650" y="1524"/>
                  </a:lnTo>
                  <a:lnTo>
                    <a:pt x="45897" y="5334"/>
                  </a:lnTo>
                  <a:lnTo>
                    <a:pt x="46215" y="3429"/>
                  </a:lnTo>
                  <a:lnTo>
                    <a:pt x="46443" y="3302"/>
                  </a:lnTo>
                  <a:lnTo>
                    <a:pt x="45885" y="3048"/>
                  </a:lnTo>
                  <a:lnTo>
                    <a:pt x="45529" y="2159"/>
                  </a:lnTo>
                  <a:lnTo>
                    <a:pt x="44653" y="0"/>
                  </a:lnTo>
                  <a:lnTo>
                    <a:pt x="44399" y="2451"/>
                  </a:lnTo>
                  <a:lnTo>
                    <a:pt x="44361" y="2768"/>
                  </a:lnTo>
                  <a:lnTo>
                    <a:pt x="44399" y="2451"/>
                  </a:lnTo>
                  <a:lnTo>
                    <a:pt x="41948" y="7112"/>
                  </a:lnTo>
                  <a:lnTo>
                    <a:pt x="42443" y="4318"/>
                  </a:lnTo>
                  <a:lnTo>
                    <a:pt x="41465" y="7620"/>
                  </a:lnTo>
                  <a:lnTo>
                    <a:pt x="41351" y="8128"/>
                  </a:lnTo>
                  <a:lnTo>
                    <a:pt x="41236" y="8890"/>
                  </a:lnTo>
                  <a:lnTo>
                    <a:pt x="40335" y="9779"/>
                  </a:lnTo>
                  <a:lnTo>
                    <a:pt x="40449" y="7747"/>
                  </a:lnTo>
                  <a:lnTo>
                    <a:pt x="40335" y="7112"/>
                  </a:lnTo>
                  <a:lnTo>
                    <a:pt x="40233" y="6731"/>
                  </a:lnTo>
                  <a:lnTo>
                    <a:pt x="39789" y="10922"/>
                  </a:lnTo>
                  <a:lnTo>
                    <a:pt x="39344" y="9525"/>
                  </a:lnTo>
                  <a:lnTo>
                    <a:pt x="39458" y="8636"/>
                  </a:lnTo>
                  <a:lnTo>
                    <a:pt x="39789" y="7493"/>
                  </a:lnTo>
                  <a:lnTo>
                    <a:pt x="39192" y="7239"/>
                  </a:lnTo>
                  <a:lnTo>
                    <a:pt x="39154" y="7620"/>
                  </a:lnTo>
                  <a:lnTo>
                    <a:pt x="39039" y="8382"/>
                  </a:lnTo>
                  <a:lnTo>
                    <a:pt x="38481" y="10287"/>
                  </a:lnTo>
                  <a:lnTo>
                    <a:pt x="37934" y="11430"/>
                  </a:lnTo>
                  <a:lnTo>
                    <a:pt x="37807" y="10922"/>
                  </a:lnTo>
                  <a:lnTo>
                    <a:pt x="37668" y="10414"/>
                  </a:lnTo>
                  <a:lnTo>
                    <a:pt x="37465" y="9652"/>
                  </a:lnTo>
                  <a:lnTo>
                    <a:pt x="37592" y="7366"/>
                  </a:lnTo>
                  <a:lnTo>
                    <a:pt x="37655" y="6731"/>
                  </a:lnTo>
                  <a:lnTo>
                    <a:pt x="37325" y="8509"/>
                  </a:lnTo>
                  <a:lnTo>
                    <a:pt x="36741" y="10414"/>
                  </a:lnTo>
                  <a:lnTo>
                    <a:pt x="36525" y="9779"/>
                  </a:lnTo>
                  <a:lnTo>
                    <a:pt x="36639" y="8382"/>
                  </a:lnTo>
                  <a:lnTo>
                    <a:pt x="36830" y="7874"/>
                  </a:lnTo>
                  <a:lnTo>
                    <a:pt x="36728" y="7366"/>
                  </a:lnTo>
                  <a:lnTo>
                    <a:pt x="36550" y="6858"/>
                  </a:lnTo>
                  <a:lnTo>
                    <a:pt x="36156" y="5791"/>
                  </a:lnTo>
                  <a:lnTo>
                    <a:pt x="36055" y="6565"/>
                  </a:lnTo>
                  <a:lnTo>
                    <a:pt x="36080" y="5588"/>
                  </a:lnTo>
                  <a:lnTo>
                    <a:pt x="36156" y="5791"/>
                  </a:lnTo>
                  <a:lnTo>
                    <a:pt x="36182" y="5588"/>
                  </a:lnTo>
                  <a:lnTo>
                    <a:pt x="36360" y="4191"/>
                  </a:lnTo>
                  <a:lnTo>
                    <a:pt x="35864" y="3784"/>
                  </a:lnTo>
                  <a:lnTo>
                    <a:pt x="35864" y="6553"/>
                  </a:lnTo>
                  <a:lnTo>
                    <a:pt x="34899" y="10922"/>
                  </a:lnTo>
                  <a:lnTo>
                    <a:pt x="34632" y="8763"/>
                  </a:lnTo>
                  <a:lnTo>
                    <a:pt x="34632" y="6223"/>
                  </a:lnTo>
                  <a:lnTo>
                    <a:pt x="35471" y="6477"/>
                  </a:lnTo>
                  <a:lnTo>
                    <a:pt x="35864" y="6553"/>
                  </a:lnTo>
                  <a:lnTo>
                    <a:pt x="35864" y="3784"/>
                  </a:lnTo>
                  <a:lnTo>
                    <a:pt x="36753" y="0"/>
                  </a:lnTo>
                  <a:lnTo>
                    <a:pt x="34480" y="6223"/>
                  </a:lnTo>
                  <a:lnTo>
                    <a:pt x="34328" y="5842"/>
                  </a:lnTo>
                  <a:lnTo>
                    <a:pt x="34086" y="5207"/>
                  </a:lnTo>
                  <a:lnTo>
                    <a:pt x="33997" y="4699"/>
                  </a:lnTo>
                  <a:lnTo>
                    <a:pt x="34010" y="4064"/>
                  </a:lnTo>
                  <a:lnTo>
                    <a:pt x="33997" y="3429"/>
                  </a:lnTo>
                  <a:lnTo>
                    <a:pt x="33655" y="4064"/>
                  </a:lnTo>
                  <a:lnTo>
                    <a:pt x="33578" y="3810"/>
                  </a:lnTo>
                  <a:lnTo>
                    <a:pt x="33413" y="3302"/>
                  </a:lnTo>
                  <a:lnTo>
                    <a:pt x="33286" y="3225"/>
                  </a:lnTo>
                  <a:lnTo>
                    <a:pt x="33286" y="22987"/>
                  </a:lnTo>
                  <a:lnTo>
                    <a:pt x="33134" y="22860"/>
                  </a:lnTo>
                  <a:lnTo>
                    <a:pt x="32715" y="22860"/>
                  </a:lnTo>
                  <a:lnTo>
                    <a:pt x="32829" y="21590"/>
                  </a:lnTo>
                  <a:lnTo>
                    <a:pt x="32893" y="21209"/>
                  </a:lnTo>
                  <a:lnTo>
                    <a:pt x="32969" y="20701"/>
                  </a:lnTo>
                  <a:lnTo>
                    <a:pt x="32994" y="21590"/>
                  </a:lnTo>
                  <a:lnTo>
                    <a:pt x="33197" y="22098"/>
                  </a:lnTo>
                  <a:lnTo>
                    <a:pt x="33286" y="22987"/>
                  </a:lnTo>
                  <a:lnTo>
                    <a:pt x="33286" y="3225"/>
                  </a:lnTo>
                  <a:lnTo>
                    <a:pt x="33324" y="2032"/>
                  </a:lnTo>
                  <a:lnTo>
                    <a:pt x="33337" y="1905"/>
                  </a:lnTo>
                  <a:lnTo>
                    <a:pt x="33413" y="1016"/>
                  </a:lnTo>
                  <a:lnTo>
                    <a:pt x="33159" y="1295"/>
                  </a:lnTo>
                  <a:lnTo>
                    <a:pt x="33159" y="2032"/>
                  </a:lnTo>
                  <a:lnTo>
                    <a:pt x="33121" y="3175"/>
                  </a:lnTo>
                  <a:lnTo>
                    <a:pt x="32880" y="3302"/>
                  </a:lnTo>
                  <a:lnTo>
                    <a:pt x="32689" y="3556"/>
                  </a:lnTo>
                  <a:lnTo>
                    <a:pt x="32613" y="3810"/>
                  </a:lnTo>
                  <a:lnTo>
                    <a:pt x="32893" y="2413"/>
                  </a:lnTo>
                  <a:lnTo>
                    <a:pt x="33159" y="2032"/>
                  </a:lnTo>
                  <a:lnTo>
                    <a:pt x="33159" y="1295"/>
                  </a:lnTo>
                  <a:lnTo>
                    <a:pt x="32600" y="1905"/>
                  </a:lnTo>
                  <a:lnTo>
                    <a:pt x="32270" y="1778"/>
                  </a:lnTo>
                  <a:lnTo>
                    <a:pt x="31940" y="4699"/>
                  </a:lnTo>
                  <a:lnTo>
                    <a:pt x="31559" y="4191"/>
                  </a:lnTo>
                  <a:lnTo>
                    <a:pt x="31661" y="6324"/>
                  </a:lnTo>
                  <a:lnTo>
                    <a:pt x="31940" y="6223"/>
                  </a:lnTo>
                  <a:lnTo>
                    <a:pt x="31953" y="6985"/>
                  </a:lnTo>
                  <a:lnTo>
                    <a:pt x="32131" y="6108"/>
                  </a:lnTo>
                  <a:lnTo>
                    <a:pt x="32994" y="6096"/>
                  </a:lnTo>
                  <a:lnTo>
                    <a:pt x="32118" y="8763"/>
                  </a:lnTo>
                  <a:lnTo>
                    <a:pt x="31953" y="7112"/>
                  </a:lnTo>
                  <a:lnTo>
                    <a:pt x="31915" y="7289"/>
                  </a:lnTo>
                  <a:lnTo>
                    <a:pt x="31915" y="22860"/>
                  </a:lnTo>
                  <a:lnTo>
                    <a:pt x="31902" y="22987"/>
                  </a:lnTo>
                  <a:lnTo>
                    <a:pt x="31546" y="23114"/>
                  </a:lnTo>
                  <a:lnTo>
                    <a:pt x="31915" y="22860"/>
                  </a:lnTo>
                  <a:lnTo>
                    <a:pt x="31915" y="7289"/>
                  </a:lnTo>
                  <a:lnTo>
                    <a:pt x="30911" y="11684"/>
                  </a:lnTo>
                  <a:lnTo>
                    <a:pt x="30911" y="11049"/>
                  </a:lnTo>
                  <a:lnTo>
                    <a:pt x="30924" y="10668"/>
                  </a:lnTo>
                  <a:lnTo>
                    <a:pt x="30937" y="9652"/>
                  </a:lnTo>
                  <a:lnTo>
                    <a:pt x="30822" y="7112"/>
                  </a:lnTo>
                  <a:lnTo>
                    <a:pt x="30403" y="5461"/>
                  </a:lnTo>
                  <a:lnTo>
                    <a:pt x="30403" y="4318"/>
                  </a:lnTo>
                  <a:lnTo>
                    <a:pt x="30518" y="2794"/>
                  </a:lnTo>
                  <a:lnTo>
                    <a:pt x="29298" y="4318"/>
                  </a:lnTo>
                  <a:lnTo>
                    <a:pt x="27978" y="3556"/>
                  </a:lnTo>
                  <a:lnTo>
                    <a:pt x="26733" y="8890"/>
                  </a:lnTo>
                  <a:lnTo>
                    <a:pt x="26631" y="9144"/>
                  </a:lnTo>
                  <a:lnTo>
                    <a:pt x="26339" y="9652"/>
                  </a:lnTo>
                  <a:lnTo>
                    <a:pt x="26365" y="9398"/>
                  </a:lnTo>
                  <a:lnTo>
                    <a:pt x="26479" y="8128"/>
                  </a:lnTo>
                  <a:lnTo>
                    <a:pt x="26543" y="6604"/>
                  </a:lnTo>
                  <a:lnTo>
                    <a:pt x="26657" y="6223"/>
                  </a:lnTo>
                  <a:lnTo>
                    <a:pt x="26771" y="5969"/>
                  </a:lnTo>
                  <a:lnTo>
                    <a:pt x="26962" y="6096"/>
                  </a:lnTo>
                  <a:lnTo>
                    <a:pt x="26987" y="5969"/>
                  </a:lnTo>
                  <a:lnTo>
                    <a:pt x="27152" y="5207"/>
                  </a:lnTo>
                  <a:lnTo>
                    <a:pt x="26403" y="6604"/>
                  </a:lnTo>
                  <a:lnTo>
                    <a:pt x="25755" y="5969"/>
                  </a:lnTo>
                  <a:lnTo>
                    <a:pt x="25374" y="5588"/>
                  </a:lnTo>
                  <a:lnTo>
                    <a:pt x="25285" y="6108"/>
                  </a:lnTo>
                  <a:lnTo>
                    <a:pt x="25247" y="6400"/>
                  </a:lnTo>
                  <a:lnTo>
                    <a:pt x="24790" y="9398"/>
                  </a:lnTo>
                  <a:lnTo>
                    <a:pt x="24676" y="9017"/>
                  </a:lnTo>
                  <a:lnTo>
                    <a:pt x="24333" y="7874"/>
                  </a:lnTo>
                  <a:lnTo>
                    <a:pt x="24358" y="7493"/>
                  </a:lnTo>
                  <a:lnTo>
                    <a:pt x="25184" y="6477"/>
                  </a:lnTo>
                  <a:lnTo>
                    <a:pt x="25285" y="6108"/>
                  </a:lnTo>
                  <a:lnTo>
                    <a:pt x="24536" y="6477"/>
                  </a:lnTo>
                  <a:lnTo>
                    <a:pt x="24777" y="5461"/>
                  </a:lnTo>
                  <a:lnTo>
                    <a:pt x="24688" y="5207"/>
                  </a:lnTo>
                  <a:lnTo>
                    <a:pt x="23571" y="3937"/>
                  </a:lnTo>
                  <a:lnTo>
                    <a:pt x="20447" y="9017"/>
                  </a:lnTo>
                  <a:lnTo>
                    <a:pt x="19913" y="8001"/>
                  </a:lnTo>
                  <a:lnTo>
                    <a:pt x="19189" y="6604"/>
                  </a:lnTo>
                  <a:lnTo>
                    <a:pt x="19304" y="8001"/>
                  </a:lnTo>
                  <a:lnTo>
                    <a:pt x="17183" y="4318"/>
                  </a:lnTo>
                  <a:lnTo>
                    <a:pt x="13868" y="10668"/>
                  </a:lnTo>
                  <a:lnTo>
                    <a:pt x="13017" y="8128"/>
                  </a:lnTo>
                  <a:lnTo>
                    <a:pt x="11950" y="4953"/>
                  </a:lnTo>
                  <a:lnTo>
                    <a:pt x="11353" y="3810"/>
                  </a:lnTo>
                  <a:lnTo>
                    <a:pt x="11049" y="6223"/>
                  </a:lnTo>
                  <a:lnTo>
                    <a:pt x="10439" y="8128"/>
                  </a:lnTo>
                  <a:lnTo>
                    <a:pt x="10591" y="4953"/>
                  </a:lnTo>
                  <a:lnTo>
                    <a:pt x="9563" y="8382"/>
                  </a:lnTo>
                  <a:lnTo>
                    <a:pt x="8242" y="11049"/>
                  </a:lnTo>
                  <a:lnTo>
                    <a:pt x="8280" y="8763"/>
                  </a:lnTo>
                  <a:lnTo>
                    <a:pt x="8305" y="7620"/>
                  </a:lnTo>
                  <a:lnTo>
                    <a:pt x="8445" y="635"/>
                  </a:lnTo>
                  <a:lnTo>
                    <a:pt x="6769" y="5207"/>
                  </a:lnTo>
                  <a:lnTo>
                    <a:pt x="6642" y="7620"/>
                  </a:lnTo>
                  <a:lnTo>
                    <a:pt x="6210" y="7239"/>
                  </a:lnTo>
                  <a:lnTo>
                    <a:pt x="5041" y="8763"/>
                  </a:lnTo>
                  <a:lnTo>
                    <a:pt x="5080" y="8509"/>
                  </a:lnTo>
                  <a:lnTo>
                    <a:pt x="5346" y="6350"/>
                  </a:lnTo>
                  <a:lnTo>
                    <a:pt x="5219" y="6985"/>
                  </a:lnTo>
                  <a:lnTo>
                    <a:pt x="4991" y="8509"/>
                  </a:lnTo>
                  <a:lnTo>
                    <a:pt x="5041" y="5715"/>
                  </a:lnTo>
                  <a:lnTo>
                    <a:pt x="3632" y="8509"/>
                  </a:lnTo>
                  <a:lnTo>
                    <a:pt x="2921" y="7366"/>
                  </a:lnTo>
                  <a:lnTo>
                    <a:pt x="3035" y="6553"/>
                  </a:lnTo>
                  <a:lnTo>
                    <a:pt x="4343" y="1905"/>
                  </a:lnTo>
                  <a:lnTo>
                    <a:pt x="3060" y="1524"/>
                  </a:lnTo>
                  <a:lnTo>
                    <a:pt x="2514" y="2032"/>
                  </a:lnTo>
                  <a:lnTo>
                    <a:pt x="1447" y="5461"/>
                  </a:lnTo>
                  <a:lnTo>
                    <a:pt x="1346" y="7239"/>
                  </a:lnTo>
                  <a:lnTo>
                    <a:pt x="1536" y="7366"/>
                  </a:lnTo>
                  <a:lnTo>
                    <a:pt x="1638" y="10033"/>
                  </a:lnTo>
                  <a:lnTo>
                    <a:pt x="1130" y="10795"/>
                  </a:lnTo>
                  <a:lnTo>
                    <a:pt x="660" y="15367"/>
                  </a:lnTo>
                  <a:lnTo>
                    <a:pt x="101" y="19177"/>
                  </a:lnTo>
                  <a:lnTo>
                    <a:pt x="0" y="21018"/>
                  </a:lnTo>
                  <a:lnTo>
                    <a:pt x="673" y="24130"/>
                  </a:lnTo>
                  <a:lnTo>
                    <a:pt x="1663" y="21209"/>
                  </a:lnTo>
                  <a:lnTo>
                    <a:pt x="1701" y="23622"/>
                  </a:lnTo>
                  <a:lnTo>
                    <a:pt x="1054" y="23622"/>
                  </a:lnTo>
                  <a:lnTo>
                    <a:pt x="1231" y="25908"/>
                  </a:lnTo>
                  <a:lnTo>
                    <a:pt x="1727" y="23622"/>
                  </a:lnTo>
                  <a:lnTo>
                    <a:pt x="1993" y="22606"/>
                  </a:lnTo>
                  <a:lnTo>
                    <a:pt x="1955" y="24257"/>
                  </a:lnTo>
                  <a:lnTo>
                    <a:pt x="2070" y="25273"/>
                  </a:lnTo>
                  <a:lnTo>
                    <a:pt x="2743" y="22606"/>
                  </a:lnTo>
                  <a:lnTo>
                    <a:pt x="2997" y="21590"/>
                  </a:lnTo>
                  <a:lnTo>
                    <a:pt x="2997" y="21209"/>
                  </a:lnTo>
                  <a:lnTo>
                    <a:pt x="3098" y="21018"/>
                  </a:lnTo>
                  <a:lnTo>
                    <a:pt x="3213" y="20701"/>
                  </a:lnTo>
                  <a:lnTo>
                    <a:pt x="3683" y="19939"/>
                  </a:lnTo>
                  <a:lnTo>
                    <a:pt x="3810" y="22352"/>
                  </a:lnTo>
                  <a:lnTo>
                    <a:pt x="3581" y="23876"/>
                  </a:lnTo>
                  <a:lnTo>
                    <a:pt x="4165" y="22098"/>
                  </a:lnTo>
                  <a:lnTo>
                    <a:pt x="4114" y="23241"/>
                  </a:lnTo>
                  <a:lnTo>
                    <a:pt x="4000" y="23952"/>
                  </a:lnTo>
                  <a:lnTo>
                    <a:pt x="4254" y="23241"/>
                  </a:lnTo>
                  <a:lnTo>
                    <a:pt x="4787" y="24130"/>
                  </a:lnTo>
                  <a:lnTo>
                    <a:pt x="4927" y="23241"/>
                  </a:lnTo>
                  <a:lnTo>
                    <a:pt x="5118" y="22098"/>
                  </a:lnTo>
                  <a:lnTo>
                    <a:pt x="5207" y="21590"/>
                  </a:lnTo>
                  <a:lnTo>
                    <a:pt x="5334" y="24257"/>
                  </a:lnTo>
                  <a:lnTo>
                    <a:pt x="6299" y="21590"/>
                  </a:lnTo>
                  <a:lnTo>
                    <a:pt x="6540" y="20955"/>
                  </a:lnTo>
                  <a:lnTo>
                    <a:pt x="6070" y="25527"/>
                  </a:lnTo>
                  <a:lnTo>
                    <a:pt x="6299" y="24460"/>
                  </a:lnTo>
                  <a:lnTo>
                    <a:pt x="7061" y="21971"/>
                  </a:lnTo>
                  <a:lnTo>
                    <a:pt x="7416" y="21844"/>
                  </a:lnTo>
                  <a:lnTo>
                    <a:pt x="6286" y="27305"/>
                  </a:lnTo>
                  <a:lnTo>
                    <a:pt x="8674" y="22225"/>
                  </a:lnTo>
                  <a:lnTo>
                    <a:pt x="7950" y="28194"/>
                  </a:lnTo>
                  <a:lnTo>
                    <a:pt x="8877" y="23241"/>
                  </a:lnTo>
                  <a:lnTo>
                    <a:pt x="9817" y="26162"/>
                  </a:lnTo>
                  <a:lnTo>
                    <a:pt x="10896" y="23495"/>
                  </a:lnTo>
                  <a:lnTo>
                    <a:pt x="10858" y="23698"/>
                  </a:lnTo>
                  <a:lnTo>
                    <a:pt x="10731" y="24511"/>
                  </a:lnTo>
                  <a:lnTo>
                    <a:pt x="11010" y="24765"/>
                  </a:lnTo>
                  <a:lnTo>
                    <a:pt x="11074" y="26670"/>
                  </a:lnTo>
                  <a:lnTo>
                    <a:pt x="11201" y="27305"/>
                  </a:lnTo>
                  <a:lnTo>
                    <a:pt x="11633" y="23495"/>
                  </a:lnTo>
                  <a:lnTo>
                    <a:pt x="11671" y="23241"/>
                  </a:lnTo>
                  <a:lnTo>
                    <a:pt x="12484" y="22352"/>
                  </a:lnTo>
                  <a:lnTo>
                    <a:pt x="12509" y="22225"/>
                  </a:lnTo>
                  <a:lnTo>
                    <a:pt x="12611" y="21844"/>
                  </a:lnTo>
                  <a:lnTo>
                    <a:pt x="12827" y="20955"/>
                  </a:lnTo>
                  <a:lnTo>
                    <a:pt x="13093" y="19939"/>
                  </a:lnTo>
                  <a:lnTo>
                    <a:pt x="13119" y="19812"/>
                  </a:lnTo>
                  <a:lnTo>
                    <a:pt x="13182" y="23952"/>
                  </a:lnTo>
                  <a:lnTo>
                    <a:pt x="12293" y="24638"/>
                  </a:lnTo>
                  <a:lnTo>
                    <a:pt x="12090" y="28448"/>
                  </a:lnTo>
                  <a:lnTo>
                    <a:pt x="12382" y="25146"/>
                  </a:lnTo>
                  <a:lnTo>
                    <a:pt x="13398" y="25273"/>
                  </a:lnTo>
                  <a:lnTo>
                    <a:pt x="13411" y="25146"/>
                  </a:lnTo>
                  <a:lnTo>
                    <a:pt x="13487" y="22479"/>
                  </a:lnTo>
                  <a:lnTo>
                    <a:pt x="13677" y="24892"/>
                  </a:lnTo>
                  <a:lnTo>
                    <a:pt x="13741" y="23622"/>
                  </a:lnTo>
                  <a:lnTo>
                    <a:pt x="13614" y="27051"/>
                  </a:lnTo>
                  <a:lnTo>
                    <a:pt x="14020" y="23622"/>
                  </a:lnTo>
                  <a:lnTo>
                    <a:pt x="14147" y="22479"/>
                  </a:lnTo>
                  <a:lnTo>
                    <a:pt x="14211" y="21971"/>
                  </a:lnTo>
                  <a:lnTo>
                    <a:pt x="14109" y="26289"/>
                  </a:lnTo>
                  <a:lnTo>
                    <a:pt x="14782" y="23114"/>
                  </a:lnTo>
                  <a:lnTo>
                    <a:pt x="14947" y="24257"/>
                  </a:lnTo>
                  <a:lnTo>
                    <a:pt x="15074" y="26035"/>
                  </a:lnTo>
                  <a:lnTo>
                    <a:pt x="14452" y="27940"/>
                  </a:lnTo>
                  <a:lnTo>
                    <a:pt x="15290" y="26543"/>
                  </a:lnTo>
                  <a:lnTo>
                    <a:pt x="15367" y="27279"/>
                  </a:lnTo>
                  <a:lnTo>
                    <a:pt x="15379" y="26543"/>
                  </a:lnTo>
                  <a:lnTo>
                    <a:pt x="15494" y="25374"/>
                  </a:lnTo>
                  <a:lnTo>
                    <a:pt x="15760" y="23876"/>
                  </a:lnTo>
                  <a:lnTo>
                    <a:pt x="16471" y="23114"/>
                  </a:lnTo>
                  <a:lnTo>
                    <a:pt x="16700" y="22860"/>
                  </a:lnTo>
                  <a:lnTo>
                    <a:pt x="16040" y="25908"/>
                  </a:lnTo>
                  <a:lnTo>
                    <a:pt x="15913" y="28829"/>
                  </a:lnTo>
                  <a:lnTo>
                    <a:pt x="16471" y="27940"/>
                  </a:lnTo>
                  <a:lnTo>
                    <a:pt x="16573" y="27647"/>
                  </a:lnTo>
                  <a:lnTo>
                    <a:pt x="17322" y="24384"/>
                  </a:lnTo>
                  <a:lnTo>
                    <a:pt x="17538" y="24460"/>
                  </a:lnTo>
                  <a:lnTo>
                    <a:pt x="17640" y="25654"/>
                  </a:lnTo>
                  <a:lnTo>
                    <a:pt x="17526" y="26162"/>
                  </a:lnTo>
                  <a:lnTo>
                    <a:pt x="18046" y="24384"/>
                  </a:lnTo>
                  <a:lnTo>
                    <a:pt x="18402" y="23114"/>
                  </a:lnTo>
                  <a:lnTo>
                    <a:pt x="19164" y="26162"/>
                  </a:lnTo>
                  <a:lnTo>
                    <a:pt x="20040" y="23114"/>
                  </a:lnTo>
                  <a:lnTo>
                    <a:pt x="20116" y="22860"/>
                  </a:lnTo>
                  <a:lnTo>
                    <a:pt x="20231" y="22479"/>
                  </a:lnTo>
                  <a:lnTo>
                    <a:pt x="20205" y="23355"/>
                  </a:lnTo>
                  <a:lnTo>
                    <a:pt x="20256" y="22479"/>
                  </a:lnTo>
                  <a:lnTo>
                    <a:pt x="20281" y="21971"/>
                  </a:lnTo>
                  <a:lnTo>
                    <a:pt x="20472" y="19812"/>
                  </a:lnTo>
                  <a:lnTo>
                    <a:pt x="20688" y="18161"/>
                  </a:lnTo>
                  <a:lnTo>
                    <a:pt x="21018" y="18034"/>
                  </a:lnTo>
                  <a:lnTo>
                    <a:pt x="21551" y="15748"/>
                  </a:lnTo>
                  <a:lnTo>
                    <a:pt x="21386" y="18288"/>
                  </a:lnTo>
                  <a:lnTo>
                    <a:pt x="21209" y="18161"/>
                  </a:lnTo>
                  <a:lnTo>
                    <a:pt x="21018" y="19431"/>
                  </a:lnTo>
                  <a:lnTo>
                    <a:pt x="20891" y="19939"/>
                  </a:lnTo>
                  <a:lnTo>
                    <a:pt x="21348" y="18923"/>
                  </a:lnTo>
                  <a:lnTo>
                    <a:pt x="21272" y="21615"/>
                  </a:lnTo>
                  <a:lnTo>
                    <a:pt x="21374" y="21336"/>
                  </a:lnTo>
                  <a:lnTo>
                    <a:pt x="21412" y="20828"/>
                  </a:lnTo>
                  <a:lnTo>
                    <a:pt x="21488" y="21018"/>
                  </a:lnTo>
                  <a:lnTo>
                    <a:pt x="21564" y="20828"/>
                  </a:lnTo>
                  <a:lnTo>
                    <a:pt x="22263" y="18923"/>
                  </a:lnTo>
                  <a:lnTo>
                    <a:pt x="22313" y="18796"/>
                  </a:lnTo>
                  <a:lnTo>
                    <a:pt x="22529" y="19367"/>
                  </a:lnTo>
                  <a:lnTo>
                    <a:pt x="22644" y="20320"/>
                  </a:lnTo>
                  <a:lnTo>
                    <a:pt x="22402" y="23368"/>
                  </a:lnTo>
                  <a:lnTo>
                    <a:pt x="21488" y="21018"/>
                  </a:lnTo>
                  <a:lnTo>
                    <a:pt x="21488" y="21590"/>
                  </a:lnTo>
                  <a:lnTo>
                    <a:pt x="21717" y="24130"/>
                  </a:lnTo>
                  <a:lnTo>
                    <a:pt x="21107" y="22733"/>
                  </a:lnTo>
                  <a:lnTo>
                    <a:pt x="21069" y="28321"/>
                  </a:lnTo>
                  <a:lnTo>
                    <a:pt x="20701" y="22415"/>
                  </a:lnTo>
                  <a:lnTo>
                    <a:pt x="20662" y="28448"/>
                  </a:lnTo>
                  <a:lnTo>
                    <a:pt x="21437" y="29337"/>
                  </a:lnTo>
                  <a:lnTo>
                    <a:pt x="21590" y="28321"/>
                  </a:lnTo>
                  <a:lnTo>
                    <a:pt x="21869" y="26543"/>
                  </a:lnTo>
                  <a:lnTo>
                    <a:pt x="22745" y="27686"/>
                  </a:lnTo>
                  <a:lnTo>
                    <a:pt x="23012" y="26543"/>
                  </a:lnTo>
                  <a:lnTo>
                    <a:pt x="23139" y="26035"/>
                  </a:lnTo>
                  <a:lnTo>
                    <a:pt x="23025" y="24892"/>
                  </a:lnTo>
                  <a:lnTo>
                    <a:pt x="23152" y="24130"/>
                  </a:lnTo>
                  <a:lnTo>
                    <a:pt x="23329" y="23368"/>
                  </a:lnTo>
                  <a:lnTo>
                    <a:pt x="23444" y="22860"/>
                  </a:lnTo>
                  <a:lnTo>
                    <a:pt x="25273" y="19558"/>
                  </a:lnTo>
                  <a:lnTo>
                    <a:pt x="23533" y="31877"/>
                  </a:lnTo>
                  <a:lnTo>
                    <a:pt x="25107" y="27305"/>
                  </a:lnTo>
                  <a:lnTo>
                    <a:pt x="25590" y="25273"/>
                  </a:lnTo>
                  <a:lnTo>
                    <a:pt x="25704" y="24638"/>
                  </a:lnTo>
                  <a:lnTo>
                    <a:pt x="26289" y="20574"/>
                  </a:lnTo>
                  <a:lnTo>
                    <a:pt x="26606" y="22225"/>
                  </a:lnTo>
                  <a:lnTo>
                    <a:pt x="26733" y="23114"/>
                  </a:lnTo>
                  <a:lnTo>
                    <a:pt x="26022" y="26924"/>
                  </a:lnTo>
                  <a:lnTo>
                    <a:pt x="26936" y="27432"/>
                  </a:lnTo>
                  <a:lnTo>
                    <a:pt x="27038" y="25285"/>
                  </a:lnTo>
                  <a:lnTo>
                    <a:pt x="27254" y="21209"/>
                  </a:lnTo>
                  <a:lnTo>
                    <a:pt x="27851" y="23698"/>
                  </a:lnTo>
                  <a:lnTo>
                    <a:pt x="28359" y="23622"/>
                  </a:lnTo>
                  <a:lnTo>
                    <a:pt x="28028" y="27178"/>
                  </a:lnTo>
                  <a:lnTo>
                    <a:pt x="29121" y="26797"/>
                  </a:lnTo>
                  <a:lnTo>
                    <a:pt x="30568" y="24384"/>
                  </a:lnTo>
                  <a:lnTo>
                    <a:pt x="31788" y="23876"/>
                  </a:lnTo>
                  <a:lnTo>
                    <a:pt x="31610" y="24765"/>
                  </a:lnTo>
                  <a:lnTo>
                    <a:pt x="31381" y="25527"/>
                  </a:lnTo>
                  <a:lnTo>
                    <a:pt x="31267" y="26035"/>
                  </a:lnTo>
                  <a:lnTo>
                    <a:pt x="31394" y="27051"/>
                  </a:lnTo>
                  <a:lnTo>
                    <a:pt x="33045" y="25527"/>
                  </a:lnTo>
                  <a:lnTo>
                    <a:pt x="34391" y="27940"/>
                  </a:lnTo>
                  <a:lnTo>
                    <a:pt x="35483" y="30226"/>
                  </a:lnTo>
                  <a:lnTo>
                    <a:pt x="36410" y="27178"/>
                  </a:lnTo>
                  <a:lnTo>
                    <a:pt x="36537" y="27305"/>
                  </a:lnTo>
                  <a:lnTo>
                    <a:pt x="36576" y="27178"/>
                  </a:lnTo>
                  <a:lnTo>
                    <a:pt x="36957" y="26035"/>
                  </a:lnTo>
                  <a:lnTo>
                    <a:pt x="37274" y="25908"/>
                  </a:lnTo>
                  <a:lnTo>
                    <a:pt x="37122" y="27940"/>
                  </a:lnTo>
                  <a:lnTo>
                    <a:pt x="36804" y="28829"/>
                  </a:lnTo>
                  <a:lnTo>
                    <a:pt x="38087" y="26289"/>
                  </a:lnTo>
                  <a:lnTo>
                    <a:pt x="38404" y="25908"/>
                  </a:lnTo>
                  <a:lnTo>
                    <a:pt x="38709" y="25527"/>
                  </a:lnTo>
                  <a:lnTo>
                    <a:pt x="40055" y="23876"/>
                  </a:lnTo>
                  <a:lnTo>
                    <a:pt x="40259" y="23622"/>
                  </a:lnTo>
                  <a:lnTo>
                    <a:pt x="40640" y="26035"/>
                  </a:lnTo>
                  <a:lnTo>
                    <a:pt x="40754" y="27178"/>
                  </a:lnTo>
                  <a:lnTo>
                    <a:pt x="40652" y="27432"/>
                  </a:lnTo>
                  <a:lnTo>
                    <a:pt x="40551" y="27940"/>
                  </a:lnTo>
                  <a:lnTo>
                    <a:pt x="41097" y="29210"/>
                  </a:lnTo>
                  <a:lnTo>
                    <a:pt x="41948" y="23622"/>
                  </a:lnTo>
                  <a:lnTo>
                    <a:pt x="42024" y="23114"/>
                  </a:lnTo>
                  <a:lnTo>
                    <a:pt x="42049" y="22987"/>
                  </a:lnTo>
                  <a:lnTo>
                    <a:pt x="42240" y="21717"/>
                  </a:lnTo>
                  <a:lnTo>
                    <a:pt x="42354" y="22733"/>
                  </a:lnTo>
                  <a:lnTo>
                    <a:pt x="42468" y="25273"/>
                  </a:lnTo>
                  <a:lnTo>
                    <a:pt x="43853" y="26797"/>
                  </a:lnTo>
                  <a:lnTo>
                    <a:pt x="46139" y="24257"/>
                  </a:lnTo>
                  <a:lnTo>
                    <a:pt x="46748" y="28956"/>
                  </a:lnTo>
                  <a:lnTo>
                    <a:pt x="47637" y="24638"/>
                  </a:lnTo>
                  <a:lnTo>
                    <a:pt x="48120" y="31242"/>
                  </a:lnTo>
                  <a:lnTo>
                    <a:pt x="49136" y="25146"/>
                  </a:lnTo>
                  <a:lnTo>
                    <a:pt x="49428" y="26924"/>
                  </a:lnTo>
                  <a:lnTo>
                    <a:pt x="49542" y="28575"/>
                  </a:lnTo>
                  <a:lnTo>
                    <a:pt x="49453" y="28778"/>
                  </a:lnTo>
                  <a:lnTo>
                    <a:pt x="49326" y="29591"/>
                  </a:lnTo>
                  <a:lnTo>
                    <a:pt x="50266" y="31623"/>
                  </a:lnTo>
                  <a:lnTo>
                    <a:pt x="50571" y="31877"/>
                  </a:lnTo>
                  <a:lnTo>
                    <a:pt x="51384" y="27813"/>
                  </a:lnTo>
                  <a:lnTo>
                    <a:pt x="51917" y="27305"/>
                  </a:lnTo>
                  <a:lnTo>
                    <a:pt x="51447" y="30480"/>
                  </a:lnTo>
                  <a:lnTo>
                    <a:pt x="52527" y="27305"/>
                  </a:lnTo>
                  <a:lnTo>
                    <a:pt x="52565" y="27178"/>
                  </a:lnTo>
                  <a:lnTo>
                    <a:pt x="52298" y="31115"/>
                  </a:lnTo>
                  <a:lnTo>
                    <a:pt x="52755" y="30480"/>
                  </a:lnTo>
                  <a:lnTo>
                    <a:pt x="52882" y="27940"/>
                  </a:lnTo>
                  <a:lnTo>
                    <a:pt x="53352" y="27178"/>
                  </a:lnTo>
                  <a:lnTo>
                    <a:pt x="53759" y="26543"/>
                  </a:lnTo>
                  <a:lnTo>
                    <a:pt x="54000" y="28956"/>
                  </a:lnTo>
                  <a:lnTo>
                    <a:pt x="54114" y="30480"/>
                  </a:lnTo>
                  <a:lnTo>
                    <a:pt x="53898" y="32004"/>
                  </a:lnTo>
                  <a:lnTo>
                    <a:pt x="55867" y="29591"/>
                  </a:lnTo>
                  <a:lnTo>
                    <a:pt x="55753" y="30213"/>
                  </a:lnTo>
                  <a:lnTo>
                    <a:pt x="56019" y="29591"/>
                  </a:lnTo>
                  <a:lnTo>
                    <a:pt x="56299" y="28956"/>
                  </a:lnTo>
                  <a:lnTo>
                    <a:pt x="54584" y="35433"/>
                  </a:lnTo>
                  <a:lnTo>
                    <a:pt x="55816" y="32512"/>
                  </a:lnTo>
                  <a:lnTo>
                    <a:pt x="55930" y="31369"/>
                  </a:lnTo>
                  <a:lnTo>
                    <a:pt x="56172" y="30607"/>
                  </a:lnTo>
                  <a:lnTo>
                    <a:pt x="56286" y="29972"/>
                  </a:lnTo>
                  <a:lnTo>
                    <a:pt x="56362" y="32004"/>
                  </a:lnTo>
                  <a:lnTo>
                    <a:pt x="57213" y="32131"/>
                  </a:lnTo>
                  <a:lnTo>
                    <a:pt x="57975" y="31496"/>
                  </a:lnTo>
                  <a:lnTo>
                    <a:pt x="57505" y="33655"/>
                  </a:lnTo>
                  <a:lnTo>
                    <a:pt x="58559" y="34417"/>
                  </a:lnTo>
                  <a:lnTo>
                    <a:pt x="60083" y="33020"/>
                  </a:lnTo>
                  <a:lnTo>
                    <a:pt x="61366" y="33274"/>
                  </a:lnTo>
                  <a:lnTo>
                    <a:pt x="61290" y="33020"/>
                  </a:lnTo>
                  <a:lnTo>
                    <a:pt x="61163" y="32512"/>
                  </a:lnTo>
                  <a:lnTo>
                    <a:pt x="61188" y="31496"/>
                  </a:lnTo>
                  <a:lnTo>
                    <a:pt x="61480" y="29972"/>
                  </a:lnTo>
                  <a:lnTo>
                    <a:pt x="61683" y="28956"/>
                  </a:lnTo>
                  <a:lnTo>
                    <a:pt x="61798" y="28321"/>
                  </a:lnTo>
                  <a:lnTo>
                    <a:pt x="62242" y="28067"/>
                  </a:lnTo>
                  <a:lnTo>
                    <a:pt x="62153" y="28778"/>
                  </a:lnTo>
                  <a:lnTo>
                    <a:pt x="62433" y="28067"/>
                  </a:lnTo>
                  <a:lnTo>
                    <a:pt x="62572" y="27686"/>
                  </a:lnTo>
                  <a:lnTo>
                    <a:pt x="62852" y="27940"/>
                  </a:lnTo>
                  <a:lnTo>
                    <a:pt x="62915" y="28448"/>
                  </a:lnTo>
                  <a:lnTo>
                    <a:pt x="62255" y="31496"/>
                  </a:lnTo>
                  <a:lnTo>
                    <a:pt x="61798" y="32512"/>
                  </a:lnTo>
                  <a:lnTo>
                    <a:pt x="62572" y="31496"/>
                  </a:lnTo>
                  <a:lnTo>
                    <a:pt x="62445" y="32512"/>
                  </a:lnTo>
                  <a:lnTo>
                    <a:pt x="62217" y="33020"/>
                  </a:lnTo>
                  <a:lnTo>
                    <a:pt x="61963" y="34290"/>
                  </a:lnTo>
                  <a:lnTo>
                    <a:pt x="62560" y="32258"/>
                  </a:lnTo>
                  <a:lnTo>
                    <a:pt x="62407" y="37846"/>
                  </a:lnTo>
                  <a:lnTo>
                    <a:pt x="63373" y="34290"/>
                  </a:lnTo>
                  <a:lnTo>
                    <a:pt x="63220" y="35306"/>
                  </a:lnTo>
                  <a:lnTo>
                    <a:pt x="64503" y="35560"/>
                  </a:lnTo>
                  <a:lnTo>
                    <a:pt x="65290" y="34417"/>
                  </a:lnTo>
                  <a:lnTo>
                    <a:pt x="66357" y="34417"/>
                  </a:lnTo>
                  <a:lnTo>
                    <a:pt x="66382" y="34290"/>
                  </a:lnTo>
                  <a:lnTo>
                    <a:pt x="66738" y="32258"/>
                  </a:lnTo>
                  <a:lnTo>
                    <a:pt x="66878" y="31496"/>
                  </a:lnTo>
                  <a:lnTo>
                    <a:pt x="67170" y="32258"/>
                  </a:lnTo>
                  <a:lnTo>
                    <a:pt x="67411" y="31496"/>
                  </a:lnTo>
                  <a:lnTo>
                    <a:pt x="67894" y="29972"/>
                  </a:lnTo>
                  <a:lnTo>
                    <a:pt x="68503" y="30988"/>
                  </a:lnTo>
                  <a:lnTo>
                    <a:pt x="68961" y="33528"/>
                  </a:lnTo>
                  <a:lnTo>
                    <a:pt x="69926" y="33401"/>
                  </a:lnTo>
                  <a:lnTo>
                    <a:pt x="70751" y="32131"/>
                  </a:lnTo>
                  <a:lnTo>
                    <a:pt x="70726" y="32004"/>
                  </a:lnTo>
                  <a:lnTo>
                    <a:pt x="70624" y="31242"/>
                  </a:lnTo>
                  <a:lnTo>
                    <a:pt x="70739" y="30480"/>
                  </a:lnTo>
                  <a:lnTo>
                    <a:pt x="70916" y="29972"/>
                  </a:lnTo>
                  <a:lnTo>
                    <a:pt x="71145" y="29337"/>
                  </a:lnTo>
                  <a:lnTo>
                    <a:pt x="70954" y="30607"/>
                  </a:lnTo>
                  <a:lnTo>
                    <a:pt x="70827" y="31991"/>
                  </a:lnTo>
                  <a:lnTo>
                    <a:pt x="71691" y="31877"/>
                  </a:lnTo>
                  <a:lnTo>
                    <a:pt x="70878" y="33655"/>
                  </a:lnTo>
                  <a:lnTo>
                    <a:pt x="72072" y="33401"/>
                  </a:lnTo>
                  <a:lnTo>
                    <a:pt x="72390" y="33401"/>
                  </a:lnTo>
                  <a:lnTo>
                    <a:pt x="73825" y="31877"/>
                  </a:lnTo>
                  <a:lnTo>
                    <a:pt x="74066" y="31623"/>
                  </a:lnTo>
                  <a:lnTo>
                    <a:pt x="74193" y="31369"/>
                  </a:lnTo>
                  <a:lnTo>
                    <a:pt x="74282" y="29464"/>
                  </a:lnTo>
                  <a:lnTo>
                    <a:pt x="74320" y="29337"/>
                  </a:lnTo>
                  <a:lnTo>
                    <a:pt x="74396" y="29083"/>
                  </a:lnTo>
                  <a:lnTo>
                    <a:pt x="74726" y="28702"/>
                  </a:lnTo>
                  <a:lnTo>
                    <a:pt x="74726" y="30480"/>
                  </a:lnTo>
                  <a:lnTo>
                    <a:pt x="74510" y="31496"/>
                  </a:lnTo>
                  <a:lnTo>
                    <a:pt x="74383" y="31750"/>
                  </a:lnTo>
                  <a:lnTo>
                    <a:pt x="76314" y="28702"/>
                  </a:lnTo>
                  <a:lnTo>
                    <a:pt x="76708" y="28067"/>
                  </a:lnTo>
                  <a:lnTo>
                    <a:pt x="76606" y="40132"/>
                  </a:lnTo>
                  <a:lnTo>
                    <a:pt x="78676" y="35306"/>
                  </a:lnTo>
                  <a:lnTo>
                    <a:pt x="78765" y="35052"/>
                  </a:lnTo>
                  <a:lnTo>
                    <a:pt x="78892" y="34798"/>
                  </a:lnTo>
                  <a:lnTo>
                    <a:pt x="78803" y="34988"/>
                  </a:lnTo>
                  <a:lnTo>
                    <a:pt x="78943" y="34798"/>
                  </a:lnTo>
                  <a:lnTo>
                    <a:pt x="80606" y="32512"/>
                  </a:lnTo>
                  <a:lnTo>
                    <a:pt x="80987" y="32893"/>
                  </a:lnTo>
                  <a:lnTo>
                    <a:pt x="81000" y="33147"/>
                  </a:lnTo>
                  <a:lnTo>
                    <a:pt x="79971" y="34290"/>
                  </a:lnTo>
                  <a:lnTo>
                    <a:pt x="79870" y="34544"/>
                  </a:lnTo>
                  <a:lnTo>
                    <a:pt x="79997" y="36068"/>
                  </a:lnTo>
                  <a:lnTo>
                    <a:pt x="81953" y="32512"/>
                  </a:lnTo>
                  <a:lnTo>
                    <a:pt x="82245" y="32004"/>
                  </a:lnTo>
                  <a:lnTo>
                    <a:pt x="82080" y="37211"/>
                  </a:lnTo>
                  <a:lnTo>
                    <a:pt x="83794" y="34544"/>
                  </a:lnTo>
                  <a:lnTo>
                    <a:pt x="83172" y="42418"/>
                  </a:lnTo>
                  <a:lnTo>
                    <a:pt x="87071" y="34544"/>
                  </a:lnTo>
                  <a:lnTo>
                    <a:pt x="87299" y="39751"/>
                  </a:lnTo>
                  <a:lnTo>
                    <a:pt x="87553" y="38227"/>
                  </a:lnTo>
                  <a:lnTo>
                    <a:pt x="87642" y="37846"/>
                  </a:lnTo>
                  <a:lnTo>
                    <a:pt x="88265" y="36195"/>
                  </a:lnTo>
                  <a:lnTo>
                    <a:pt x="88036" y="37490"/>
                  </a:lnTo>
                  <a:lnTo>
                    <a:pt x="88290" y="36830"/>
                  </a:lnTo>
                  <a:lnTo>
                    <a:pt x="89484" y="36195"/>
                  </a:lnTo>
                  <a:lnTo>
                    <a:pt x="91376" y="35179"/>
                  </a:lnTo>
                  <a:lnTo>
                    <a:pt x="93167" y="40640"/>
                  </a:lnTo>
                  <a:lnTo>
                    <a:pt x="95783" y="43053"/>
                  </a:lnTo>
                  <a:lnTo>
                    <a:pt x="96367" y="43561"/>
                  </a:lnTo>
                  <a:lnTo>
                    <a:pt x="97790" y="35179"/>
                  </a:lnTo>
                  <a:lnTo>
                    <a:pt x="97904" y="34544"/>
                  </a:lnTo>
                  <a:lnTo>
                    <a:pt x="98069" y="33528"/>
                  </a:lnTo>
                  <a:lnTo>
                    <a:pt x="98132" y="34417"/>
                  </a:lnTo>
                  <a:lnTo>
                    <a:pt x="98247" y="38481"/>
                  </a:lnTo>
                  <a:lnTo>
                    <a:pt x="97294" y="41402"/>
                  </a:lnTo>
                  <a:lnTo>
                    <a:pt x="100164" y="37846"/>
                  </a:lnTo>
                  <a:lnTo>
                    <a:pt x="101320" y="42418"/>
                  </a:lnTo>
                  <a:lnTo>
                    <a:pt x="104013" y="39497"/>
                  </a:lnTo>
                  <a:lnTo>
                    <a:pt x="103733" y="40259"/>
                  </a:lnTo>
                  <a:lnTo>
                    <a:pt x="103505" y="41275"/>
                  </a:lnTo>
                  <a:lnTo>
                    <a:pt x="103314" y="41148"/>
                  </a:lnTo>
                  <a:lnTo>
                    <a:pt x="103174" y="43688"/>
                  </a:lnTo>
                  <a:lnTo>
                    <a:pt x="104800" y="41656"/>
                  </a:lnTo>
                  <a:lnTo>
                    <a:pt x="104889" y="41275"/>
                  </a:lnTo>
                  <a:lnTo>
                    <a:pt x="105270" y="39624"/>
                  </a:lnTo>
                  <a:lnTo>
                    <a:pt x="105346" y="39751"/>
                  </a:lnTo>
                  <a:lnTo>
                    <a:pt x="105460" y="40132"/>
                  </a:lnTo>
                  <a:lnTo>
                    <a:pt x="105079" y="41109"/>
                  </a:lnTo>
                  <a:lnTo>
                    <a:pt x="104965" y="44069"/>
                  </a:lnTo>
                  <a:lnTo>
                    <a:pt x="106616" y="39624"/>
                  </a:lnTo>
                  <a:lnTo>
                    <a:pt x="106273" y="42189"/>
                  </a:lnTo>
                  <a:lnTo>
                    <a:pt x="106400" y="41910"/>
                  </a:lnTo>
                  <a:lnTo>
                    <a:pt x="107048" y="43688"/>
                  </a:lnTo>
                  <a:lnTo>
                    <a:pt x="107276" y="41910"/>
                  </a:lnTo>
                  <a:lnTo>
                    <a:pt x="107429" y="40767"/>
                  </a:lnTo>
                  <a:lnTo>
                    <a:pt x="107848" y="42291"/>
                  </a:lnTo>
                  <a:lnTo>
                    <a:pt x="108648" y="40767"/>
                  </a:lnTo>
                  <a:lnTo>
                    <a:pt x="109118" y="39878"/>
                  </a:lnTo>
                  <a:lnTo>
                    <a:pt x="109296" y="41592"/>
                  </a:lnTo>
                  <a:lnTo>
                    <a:pt x="109169" y="41960"/>
                  </a:lnTo>
                  <a:lnTo>
                    <a:pt x="109054" y="42291"/>
                  </a:lnTo>
                  <a:lnTo>
                    <a:pt x="109258" y="43637"/>
                  </a:lnTo>
                  <a:lnTo>
                    <a:pt x="109359" y="42595"/>
                  </a:lnTo>
                  <a:lnTo>
                    <a:pt x="109359" y="41973"/>
                  </a:lnTo>
                  <a:lnTo>
                    <a:pt x="109308" y="41656"/>
                  </a:lnTo>
                  <a:lnTo>
                    <a:pt x="109956" y="39878"/>
                  </a:lnTo>
                  <a:lnTo>
                    <a:pt x="110058" y="39624"/>
                  </a:lnTo>
                  <a:lnTo>
                    <a:pt x="110096" y="39497"/>
                  </a:lnTo>
                  <a:lnTo>
                    <a:pt x="110426" y="38608"/>
                  </a:lnTo>
                  <a:lnTo>
                    <a:pt x="110210" y="43434"/>
                  </a:lnTo>
                  <a:lnTo>
                    <a:pt x="111366" y="38989"/>
                  </a:lnTo>
                  <a:lnTo>
                    <a:pt x="110236" y="43561"/>
                  </a:lnTo>
                  <a:lnTo>
                    <a:pt x="111772" y="43053"/>
                  </a:lnTo>
                  <a:lnTo>
                    <a:pt x="112737" y="40894"/>
                  </a:lnTo>
                  <a:lnTo>
                    <a:pt x="112255" y="42291"/>
                  </a:lnTo>
                  <a:lnTo>
                    <a:pt x="112801" y="42545"/>
                  </a:lnTo>
                  <a:lnTo>
                    <a:pt x="112166" y="44450"/>
                  </a:lnTo>
                  <a:lnTo>
                    <a:pt x="112699" y="44450"/>
                  </a:lnTo>
                  <a:lnTo>
                    <a:pt x="113385" y="43688"/>
                  </a:lnTo>
                  <a:lnTo>
                    <a:pt x="113855" y="41275"/>
                  </a:lnTo>
                  <a:lnTo>
                    <a:pt x="113499" y="47117"/>
                  </a:lnTo>
                  <a:lnTo>
                    <a:pt x="115519" y="41275"/>
                  </a:lnTo>
                  <a:lnTo>
                    <a:pt x="115646" y="40894"/>
                  </a:lnTo>
                  <a:lnTo>
                    <a:pt x="116293" y="38989"/>
                  </a:lnTo>
                  <a:lnTo>
                    <a:pt x="116433" y="38608"/>
                  </a:lnTo>
                  <a:lnTo>
                    <a:pt x="116687" y="37846"/>
                  </a:lnTo>
                  <a:lnTo>
                    <a:pt x="116865" y="37338"/>
                  </a:lnTo>
                  <a:lnTo>
                    <a:pt x="115709" y="44577"/>
                  </a:lnTo>
                  <a:lnTo>
                    <a:pt x="117856" y="42418"/>
                  </a:lnTo>
                  <a:lnTo>
                    <a:pt x="119532" y="41275"/>
                  </a:lnTo>
                  <a:lnTo>
                    <a:pt x="119710" y="40513"/>
                  </a:lnTo>
                  <a:lnTo>
                    <a:pt x="119773" y="41109"/>
                  </a:lnTo>
                  <a:lnTo>
                    <a:pt x="121107" y="40513"/>
                  </a:lnTo>
                  <a:lnTo>
                    <a:pt x="121373" y="40386"/>
                  </a:lnTo>
                  <a:lnTo>
                    <a:pt x="120700" y="43027"/>
                  </a:lnTo>
                  <a:lnTo>
                    <a:pt x="121945" y="40386"/>
                  </a:lnTo>
                  <a:lnTo>
                    <a:pt x="122123" y="40005"/>
                  </a:lnTo>
                  <a:lnTo>
                    <a:pt x="123177" y="41402"/>
                  </a:lnTo>
                  <a:lnTo>
                    <a:pt x="123266" y="42291"/>
                  </a:lnTo>
                  <a:lnTo>
                    <a:pt x="122491" y="43307"/>
                  </a:lnTo>
                  <a:lnTo>
                    <a:pt x="122174" y="44069"/>
                  </a:lnTo>
                  <a:lnTo>
                    <a:pt x="123977" y="42545"/>
                  </a:lnTo>
                  <a:lnTo>
                    <a:pt x="124625" y="45212"/>
                  </a:lnTo>
                  <a:lnTo>
                    <a:pt x="126377" y="43014"/>
                  </a:lnTo>
                  <a:lnTo>
                    <a:pt x="126479" y="42545"/>
                  </a:lnTo>
                  <a:lnTo>
                    <a:pt x="126771" y="40259"/>
                  </a:lnTo>
                  <a:lnTo>
                    <a:pt x="126961" y="40005"/>
                  </a:lnTo>
                  <a:lnTo>
                    <a:pt x="128739" y="37553"/>
                  </a:lnTo>
                  <a:lnTo>
                    <a:pt x="128689" y="37719"/>
                  </a:lnTo>
                  <a:lnTo>
                    <a:pt x="127444" y="41529"/>
                  </a:lnTo>
                  <a:lnTo>
                    <a:pt x="130149" y="37592"/>
                  </a:lnTo>
                  <a:lnTo>
                    <a:pt x="127584" y="44958"/>
                  </a:lnTo>
                  <a:lnTo>
                    <a:pt x="127838" y="44577"/>
                  </a:lnTo>
                  <a:lnTo>
                    <a:pt x="128295" y="43535"/>
                  </a:lnTo>
                  <a:lnTo>
                    <a:pt x="128612" y="42164"/>
                  </a:lnTo>
                  <a:lnTo>
                    <a:pt x="128612" y="43434"/>
                  </a:lnTo>
                  <a:lnTo>
                    <a:pt x="127965" y="45085"/>
                  </a:lnTo>
                  <a:lnTo>
                    <a:pt x="129082" y="44069"/>
                  </a:lnTo>
                  <a:lnTo>
                    <a:pt x="129311" y="42164"/>
                  </a:lnTo>
                  <a:lnTo>
                    <a:pt x="129362" y="41783"/>
                  </a:lnTo>
                  <a:lnTo>
                    <a:pt x="130098" y="42037"/>
                  </a:lnTo>
                  <a:lnTo>
                    <a:pt x="129870" y="42913"/>
                  </a:lnTo>
                  <a:lnTo>
                    <a:pt x="129755" y="43180"/>
                  </a:lnTo>
                  <a:lnTo>
                    <a:pt x="129590" y="43434"/>
                  </a:lnTo>
                  <a:lnTo>
                    <a:pt x="129197" y="44577"/>
                  </a:lnTo>
                  <a:lnTo>
                    <a:pt x="130556" y="41783"/>
                  </a:lnTo>
                  <a:lnTo>
                    <a:pt x="130987" y="40894"/>
                  </a:lnTo>
                  <a:lnTo>
                    <a:pt x="131241" y="41529"/>
                  </a:lnTo>
                  <a:lnTo>
                    <a:pt x="131330" y="42138"/>
                  </a:lnTo>
                  <a:lnTo>
                    <a:pt x="131216" y="42545"/>
                  </a:lnTo>
                  <a:lnTo>
                    <a:pt x="131102" y="43180"/>
                  </a:lnTo>
                  <a:lnTo>
                    <a:pt x="132054" y="43180"/>
                  </a:lnTo>
                  <a:lnTo>
                    <a:pt x="133070" y="40894"/>
                  </a:lnTo>
                  <a:lnTo>
                    <a:pt x="134137" y="38481"/>
                  </a:lnTo>
                  <a:lnTo>
                    <a:pt x="134683" y="40132"/>
                  </a:lnTo>
                  <a:lnTo>
                    <a:pt x="134797" y="40767"/>
                  </a:lnTo>
                  <a:lnTo>
                    <a:pt x="133324" y="44958"/>
                  </a:lnTo>
                  <a:lnTo>
                    <a:pt x="134874" y="42291"/>
                  </a:lnTo>
                  <a:lnTo>
                    <a:pt x="133934" y="45974"/>
                  </a:lnTo>
                  <a:lnTo>
                    <a:pt x="134874" y="45085"/>
                  </a:lnTo>
                  <a:lnTo>
                    <a:pt x="135102" y="43180"/>
                  </a:lnTo>
                  <a:lnTo>
                    <a:pt x="135648" y="43434"/>
                  </a:lnTo>
                  <a:lnTo>
                    <a:pt x="135763" y="43180"/>
                  </a:lnTo>
                  <a:lnTo>
                    <a:pt x="136182" y="42291"/>
                  </a:lnTo>
                  <a:lnTo>
                    <a:pt x="136880" y="40767"/>
                  </a:lnTo>
                  <a:lnTo>
                    <a:pt x="136969" y="42291"/>
                  </a:lnTo>
                  <a:lnTo>
                    <a:pt x="136207" y="43561"/>
                  </a:lnTo>
                  <a:lnTo>
                    <a:pt x="137464" y="43180"/>
                  </a:lnTo>
                  <a:lnTo>
                    <a:pt x="137337" y="42291"/>
                  </a:lnTo>
                  <a:lnTo>
                    <a:pt x="137401" y="41262"/>
                  </a:lnTo>
                  <a:lnTo>
                    <a:pt x="137718" y="40767"/>
                  </a:lnTo>
                  <a:lnTo>
                    <a:pt x="138277" y="39852"/>
                  </a:lnTo>
                  <a:lnTo>
                    <a:pt x="138391" y="38481"/>
                  </a:lnTo>
                  <a:lnTo>
                    <a:pt x="138430" y="37592"/>
                  </a:lnTo>
                  <a:lnTo>
                    <a:pt x="138468" y="36703"/>
                  </a:lnTo>
                  <a:lnTo>
                    <a:pt x="138760" y="37490"/>
                  </a:lnTo>
                  <a:lnTo>
                    <a:pt x="138849" y="38100"/>
                  </a:lnTo>
                  <a:lnTo>
                    <a:pt x="138684" y="38354"/>
                  </a:lnTo>
                  <a:lnTo>
                    <a:pt x="139496" y="38227"/>
                  </a:lnTo>
                  <a:lnTo>
                    <a:pt x="139192" y="40474"/>
                  </a:lnTo>
                  <a:lnTo>
                    <a:pt x="140423" y="38227"/>
                  </a:lnTo>
                  <a:lnTo>
                    <a:pt x="140500" y="39751"/>
                  </a:lnTo>
                  <a:lnTo>
                    <a:pt x="140398" y="40386"/>
                  </a:lnTo>
                  <a:lnTo>
                    <a:pt x="139458" y="43180"/>
                  </a:lnTo>
                  <a:lnTo>
                    <a:pt x="139344" y="43561"/>
                  </a:lnTo>
                  <a:lnTo>
                    <a:pt x="139217" y="44323"/>
                  </a:lnTo>
                  <a:lnTo>
                    <a:pt x="140347" y="41148"/>
                  </a:lnTo>
                  <a:lnTo>
                    <a:pt x="140779" y="43688"/>
                  </a:lnTo>
                  <a:lnTo>
                    <a:pt x="141605" y="41656"/>
                  </a:lnTo>
                  <a:lnTo>
                    <a:pt x="141643" y="41529"/>
                  </a:lnTo>
                  <a:lnTo>
                    <a:pt x="142062" y="40513"/>
                  </a:lnTo>
                  <a:lnTo>
                    <a:pt x="141655" y="41529"/>
                  </a:lnTo>
                  <a:lnTo>
                    <a:pt x="141211" y="43014"/>
                  </a:lnTo>
                  <a:lnTo>
                    <a:pt x="141097" y="43688"/>
                  </a:lnTo>
                  <a:lnTo>
                    <a:pt x="142036" y="41148"/>
                  </a:lnTo>
                  <a:lnTo>
                    <a:pt x="141960" y="42545"/>
                  </a:lnTo>
                  <a:lnTo>
                    <a:pt x="141732" y="43307"/>
                  </a:lnTo>
                  <a:lnTo>
                    <a:pt x="141630" y="44069"/>
                  </a:lnTo>
                  <a:lnTo>
                    <a:pt x="142189" y="44704"/>
                  </a:lnTo>
                  <a:lnTo>
                    <a:pt x="142443" y="41148"/>
                  </a:lnTo>
                  <a:lnTo>
                    <a:pt x="142494" y="40513"/>
                  </a:lnTo>
                  <a:lnTo>
                    <a:pt x="142595" y="39116"/>
                  </a:lnTo>
                  <a:lnTo>
                    <a:pt x="142709" y="39878"/>
                  </a:lnTo>
                  <a:lnTo>
                    <a:pt x="142836" y="41656"/>
                  </a:lnTo>
                  <a:lnTo>
                    <a:pt x="142786" y="41910"/>
                  </a:lnTo>
                  <a:lnTo>
                    <a:pt x="142671" y="42164"/>
                  </a:lnTo>
                  <a:lnTo>
                    <a:pt x="142570" y="42545"/>
                  </a:lnTo>
                  <a:lnTo>
                    <a:pt x="143154" y="43688"/>
                  </a:lnTo>
                  <a:lnTo>
                    <a:pt x="144767" y="41275"/>
                  </a:lnTo>
                  <a:lnTo>
                    <a:pt x="145059" y="42138"/>
                  </a:lnTo>
                  <a:lnTo>
                    <a:pt x="145173" y="43307"/>
                  </a:lnTo>
                  <a:lnTo>
                    <a:pt x="144513" y="46507"/>
                  </a:lnTo>
                  <a:lnTo>
                    <a:pt x="145110" y="46355"/>
                  </a:lnTo>
                  <a:lnTo>
                    <a:pt x="147523" y="42926"/>
                  </a:lnTo>
                  <a:lnTo>
                    <a:pt x="148475" y="44196"/>
                  </a:lnTo>
                  <a:lnTo>
                    <a:pt x="148590" y="42989"/>
                  </a:lnTo>
                  <a:lnTo>
                    <a:pt x="149136" y="41275"/>
                  </a:lnTo>
                  <a:lnTo>
                    <a:pt x="149821" y="39116"/>
                  </a:lnTo>
                  <a:lnTo>
                    <a:pt x="150063" y="38354"/>
                  </a:lnTo>
                  <a:lnTo>
                    <a:pt x="148513" y="46609"/>
                  </a:lnTo>
                  <a:lnTo>
                    <a:pt x="149415" y="44958"/>
                  </a:lnTo>
                  <a:lnTo>
                    <a:pt x="149529" y="44716"/>
                  </a:lnTo>
                  <a:lnTo>
                    <a:pt x="148793" y="47117"/>
                  </a:lnTo>
                  <a:lnTo>
                    <a:pt x="148996" y="46609"/>
                  </a:lnTo>
                  <a:lnTo>
                    <a:pt x="149593" y="47625"/>
                  </a:lnTo>
                  <a:lnTo>
                    <a:pt x="150380" y="46609"/>
                  </a:lnTo>
                  <a:lnTo>
                    <a:pt x="151066" y="45720"/>
                  </a:lnTo>
                  <a:lnTo>
                    <a:pt x="152806" y="44450"/>
                  </a:lnTo>
                  <a:lnTo>
                    <a:pt x="152463" y="45212"/>
                  </a:lnTo>
                  <a:lnTo>
                    <a:pt x="152374" y="47117"/>
                  </a:lnTo>
                  <a:lnTo>
                    <a:pt x="153314" y="46863"/>
                  </a:lnTo>
                  <a:lnTo>
                    <a:pt x="153657" y="47625"/>
                  </a:lnTo>
                  <a:lnTo>
                    <a:pt x="153962" y="46863"/>
                  </a:lnTo>
                  <a:lnTo>
                    <a:pt x="154216" y="46228"/>
                  </a:lnTo>
                  <a:lnTo>
                    <a:pt x="154444" y="46609"/>
                  </a:lnTo>
                  <a:lnTo>
                    <a:pt x="154520" y="46228"/>
                  </a:lnTo>
                  <a:lnTo>
                    <a:pt x="154838" y="44577"/>
                  </a:lnTo>
                  <a:lnTo>
                    <a:pt x="155232" y="47625"/>
                  </a:lnTo>
                  <a:lnTo>
                    <a:pt x="156692" y="46863"/>
                  </a:lnTo>
                  <a:lnTo>
                    <a:pt x="158191" y="45847"/>
                  </a:lnTo>
                  <a:lnTo>
                    <a:pt x="158673" y="48133"/>
                  </a:lnTo>
                  <a:lnTo>
                    <a:pt x="158496" y="48133"/>
                  </a:lnTo>
                  <a:lnTo>
                    <a:pt x="157911" y="49276"/>
                  </a:lnTo>
                  <a:lnTo>
                    <a:pt x="158051" y="49276"/>
                  </a:lnTo>
                  <a:lnTo>
                    <a:pt x="159639" y="48387"/>
                  </a:lnTo>
                  <a:lnTo>
                    <a:pt x="159905" y="47371"/>
                  </a:lnTo>
                  <a:lnTo>
                    <a:pt x="159905" y="46990"/>
                  </a:lnTo>
                  <a:lnTo>
                    <a:pt x="160070" y="45847"/>
                  </a:lnTo>
                  <a:lnTo>
                    <a:pt x="160185" y="45085"/>
                  </a:lnTo>
                  <a:lnTo>
                    <a:pt x="160413" y="44577"/>
                  </a:lnTo>
                  <a:lnTo>
                    <a:pt x="160464" y="44450"/>
                  </a:lnTo>
                  <a:lnTo>
                    <a:pt x="160578" y="44196"/>
                  </a:lnTo>
                  <a:lnTo>
                    <a:pt x="160743" y="43815"/>
                  </a:lnTo>
                  <a:lnTo>
                    <a:pt x="161417" y="42799"/>
                  </a:lnTo>
                  <a:lnTo>
                    <a:pt x="161709" y="42913"/>
                  </a:lnTo>
                  <a:lnTo>
                    <a:pt x="160807" y="44196"/>
                  </a:lnTo>
                  <a:lnTo>
                    <a:pt x="160693" y="44704"/>
                  </a:lnTo>
                  <a:lnTo>
                    <a:pt x="160578" y="46863"/>
                  </a:lnTo>
                  <a:lnTo>
                    <a:pt x="160451" y="47917"/>
                  </a:lnTo>
                  <a:lnTo>
                    <a:pt x="161150" y="45720"/>
                  </a:lnTo>
                  <a:lnTo>
                    <a:pt x="160528" y="50038"/>
                  </a:lnTo>
                  <a:lnTo>
                    <a:pt x="161556" y="45720"/>
                  </a:lnTo>
                  <a:lnTo>
                    <a:pt x="162255" y="42799"/>
                  </a:lnTo>
                  <a:lnTo>
                    <a:pt x="162661" y="41148"/>
                  </a:lnTo>
                  <a:lnTo>
                    <a:pt x="162598" y="44450"/>
                  </a:lnTo>
                  <a:lnTo>
                    <a:pt x="162280" y="45339"/>
                  </a:lnTo>
                  <a:lnTo>
                    <a:pt x="162788" y="44831"/>
                  </a:lnTo>
                  <a:lnTo>
                    <a:pt x="163576" y="43307"/>
                  </a:lnTo>
                  <a:lnTo>
                    <a:pt x="163639" y="43434"/>
                  </a:lnTo>
                  <a:lnTo>
                    <a:pt x="163728" y="44196"/>
                  </a:lnTo>
                  <a:lnTo>
                    <a:pt x="163156" y="46482"/>
                  </a:lnTo>
                  <a:lnTo>
                    <a:pt x="164553" y="43307"/>
                  </a:lnTo>
                  <a:lnTo>
                    <a:pt x="164922" y="42418"/>
                  </a:lnTo>
                  <a:lnTo>
                    <a:pt x="164592" y="44958"/>
                  </a:lnTo>
                  <a:lnTo>
                    <a:pt x="164477" y="45339"/>
                  </a:lnTo>
                  <a:lnTo>
                    <a:pt x="164211" y="45720"/>
                  </a:lnTo>
                  <a:lnTo>
                    <a:pt x="165684" y="45720"/>
                  </a:lnTo>
                  <a:lnTo>
                    <a:pt x="166598" y="43434"/>
                  </a:lnTo>
                  <a:lnTo>
                    <a:pt x="165544" y="49149"/>
                  </a:lnTo>
                  <a:lnTo>
                    <a:pt x="165493" y="49403"/>
                  </a:lnTo>
                  <a:lnTo>
                    <a:pt x="165620" y="49149"/>
                  </a:lnTo>
                  <a:lnTo>
                    <a:pt x="165735" y="48945"/>
                  </a:lnTo>
                  <a:lnTo>
                    <a:pt x="166827" y="47498"/>
                  </a:lnTo>
                  <a:lnTo>
                    <a:pt x="165849" y="50431"/>
                  </a:lnTo>
                  <a:lnTo>
                    <a:pt x="165747" y="52578"/>
                  </a:lnTo>
                  <a:lnTo>
                    <a:pt x="165442" y="53340"/>
                  </a:lnTo>
                  <a:lnTo>
                    <a:pt x="166598" y="50927"/>
                  </a:lnTo>
                  <a:lnTo>
                    <a:pt x="165493" y="55372"/>
                  </a:lnTo>
                  <a:lnTo>
                    <a:pt x="167157" y="52070"/>
                  </a:lnTo>
                  <a:lnTo>
                    <a:pt x="166878" y="52959"/>
                  </a:lnTo>
                  <a:lnTo>
                    <a:pt x="167208" y="52578"/>
                  </a:lnTo>
                  <a:lnTo>
                    <a:pt x="167271" y="52451"/>
                  </a:lnTo>
                  <a:lnTo>
                    <a:pt x="167398" y="52070"/>
                  </a:lnTo>
                  <a:lnTo>
                    <a:pt x="167525" y="51689"/>
                  </a:lnTo>
                  <a:lnTo>
                    <a:pt x="167982" y="50927"/>
                  </a:lnTo>
                  <a:lnTo>
                    <a:pt x="169367" y="48641"/>
                  </a:lnTo>
                  <a:lnTo>
                    <a:pt x="168084" y="56261"/>
                  </a:lnTo>
                  <a:lnTo>
                    <a:pt x="170649" y="52070"/>
                  </a:lnTo>
                  <a:lnTo>
                    <a:pt x="172212" y="50546"/>
                  </a:lnTo>
                  <a:lnTo>
                    <a:pt x="172948" y="48641"/>
                  </a:lnTo>
                  <a:lnTo>
                    <a:pt x="173189" y="48006"/>
                  </a:lnTo>
                  <a:lnTo>
                    <a:pt x="173443" y="47371"/>
                  </a:lnTo>
                  <a:lnTo>
                    <a:pt x="174879" y="45974"/>
                  </a:lnTo>
                  <a:lnTo>
                    <a:pt x="174688" y="47625"/>
                  </a:lnTo>
                  <a:lnTo>
                    <a:pt x="173583" y="49276"/>
                  </a:lnTo>
                  <a:lnTo>
                    <a:pt x="173520" y="51054"/>
                  </a:lnTo>
                  <a:lnTo>
                    <a:pt x="173977" y="50927"/>
                  </a:lnTo>
                  <a:lnTo>
                    <a:pt x="174790" y="49911"/>
                  </a:lnTo>
                  <a:lnTo>
                    <a:pt x="174447" y="50774"/>
                  </a:lnTo>
                  <a:lnTo>
                    <a:pt x="174078" y="52578"/>
                  </a:lnTo>
                  <a:lnTo>
                    <a:pt x="174523" y="52451"/>
                  </a:lnTo>
                  <a:lnTo>
                    <a:pt x="175107" y="50431"/>
                  </a:lnTo>
                  <a:lnTo>
                    <a:pt x="175107" y="49911"/>
                  </a:lnTo>
                  <a:lnTo>
                    <a:pt x="175310" y="49403"/>
                  </a:lnTo>
                  <a:lnTo>
                    <a:pt x="176568" y="46228"/>
                  </a:lnTo>
                  <a:close/>
                </a:path>
                <a:path w="433069" h="88900">
                  <a:moveTo>
                    <a:pt x="177558" y="50634"/>
                  </a:moveTo>
                  <a:lnTo>
                    <a:pt x="176898" y="52451"/>
                  </a:lnTo>
                  <a:lnTo>
                    <a:pt x="175895" y="54152"/>
                  </a:lnTo>
                  <a:lnTo>
                    <a:pt x="176530" y="53848"/>
                  </a:lnTo>
                  <a:lnTo>
                    <a:pt x="177469" y="51435"/>
                  </a:lnTo>
                  <a:lnTo>
                    <a:pt x="177558" y="50634"/>
                  </a:lnTo>
                  <a:close/>
                </a:path>
                <a:path w="433069" h="88900">
                  <a:moveTo>
                    <a:pt x="177774" y="50038"/>
                  </a:moveTo>
                  <a:lnTo>
                    <a:pt x="177546" y="50165"/>
                  </a:lnTo>
                  <a:lnTo>
                    <a:pt x="177558" y="50634"/>
                  </a:lnTo>
                  <a:lnTo>
                    <a:pt x="177774" y="50038"/>
                  </a:lnTo>
                  <a:close/>
                </a:path>
                <a:path w="433069" h="88900">
                  <a:moveTo>
                    <a:pt x="178612" y="44450"/>
                  </a:moveTo>
                  <a:lnTo>
                    <a:pt x="175564" y="50634"/>
                  </a:lnTo>
                  <a:lnTo>
                    <a:pt x="175488" y="50800"/>
                  </a:lnTo>
                  <a:lnTo>
                    <a:pt x="174409" y="53467"/>
                  </a:lnTo>
                  <a:lnTo>
                    <a:pt x="173875" y="54610"/>
                  </a:lnTo>
                  <a:lnTo>
                    <a:pt x="174586" y="53848"/>
                  </a:lnTo>
                  <a:lnTo>
                    <a:pt x="175602" y="52070"/>
                  </a:lnTo>
                  <a:lnTo>
                    <a:pt x="176352" y="51435"/>
                  </a:lnTo>
                  <a:lnTo>
                    <a:pt x="175920" y="53086"/>
                  </a:lnTo>
                  <a:lnTo>
                    <a:pt x="175247" y="53848"/>
                  </a:lnTo>
                  <a:lnTo>
                    <a:pt x="174726" y="54991"/>
                  </a:lnTo>
                  <a:lnTo>
                    <a:pt x="175475" y="54356"/>
                  </a:lnTo>
                  <a:lnTo>
                    <a:pt x="175628" y="54279"/>
                  </a:lnTo>
                  <a:lnTo>
                    <a:pt x="176390" y="51435"/>
                  </a:lnTo>
                  <a:lnTo>
                    <a:pt x="176593" y="50774"/>
                  </a:lnTo>
                  <a:lnTo>
                    <a:pt x="177088" y="50292"/>
                  </a:lnTo>
                  <a:lnTo>
                    <a:pt x="178612" y="44450"/>
                  </a:lnTo>
                  <a:close/>
                </a:path>
                <a:path w="433069" h="88900">
                  <a:moveTo>
                    <a:pt x="265836" y="49339"/>
                  </a:moveTo>
                  <a:lnTo>
                    <a:pt x="265658" y="51142"/>
                  </a:lnTo>
                  <a:lnTo>
                    <a:pt x="265734" y="50990"/>
                  </a:lnTo>
                  <a:lnTo>
                    <a:pt x="265836" y="49339"/>
                  </a:lnTo>
                  <a:close/>
                </a:path>
                <a:path w="433069" h="88900">
                  <a:moveTo>
                    <a:pt x="267982" y="61010"/>
                  </a:moveTo>
                  <a:lnTo>
                    <a:pt x="267868" y="61671"/>
                  </a:lnTo>
                  <a:lnTo>
                    <a:pt x="267982" y="62141"/>
                  </a:lnTo>
                  <a:lnTo>
                    <a:pt x="267982" y="61010"/>
                  </a:lnTo>
                  <a:close/>
                </a:path>
                <a:path w="433069" h="88900">
                  <a:moveTo>
                    <a:pt x="268274" y="63830"/>
                  </a:moveTo>
                  <a:lnTo>
                    <a:pt x="268173" y="62941"/>
                  </a:lnTo>
                  <a:lnTo>
                    <a:pt x="267982" y="62141"/>
                  </a:lnTo>
                  <a:lnTo>
                    <a:pt x="267906" y="63068"/>
                  </a:lnTo>
                  <a:lnTo>
                    <a:pt x="267703" y="63830"/>
                  </a:lnTo>
                  <a:lnTo>
                    <a:pt x="267589" y="64846"/>
                  </a:lnTo>
                  <a:lnTo>
                    <a:pt x="267906" y="65735"/>
                  </a:lnTo>
                  <a:lnTo>
                    <a:pt x="268274" y="63830"/>
                  </a:lnTo>
                  <a:close/>
                </a:path>
                <a:path w="433069" h="88900">
                  <a:moveTo>
                    <a:pt x="268820" y="63969"/>
                  </a:moveTo>
                  <a:lnTo>
                    <a:pt x="268605" y="64719"/>
                  </a:lnTo>
                  <a:lnTo>
                    <a:pt x="268808" y="64071"/>
                  </a:lnTo>
                  <a:close/>
                </a:path>
                <a:path w="433069" h="88900">
                  <a:moveTo>
                    <a:pt x="279514" y="69545"/>
                  </a:moveTo>
                  <a:lnTo>
                    <a:pt x="279476" y="67856"/>
                  </a:lnTo>
                  <a:lnTo>
                    <a:pt x="279069" y="68897"/>
                  </a:lnTo>
                  <a:lnTo>
                    <a:pt x="278980" y="69443"/>
                  </a:lnTo>
                  <a:lnTo>
                    <a:pt x="279514" y="69545"/>
                  </a:lnTo>
                  <a:close/>
                </a:path>
                <a:path w="433069" h="88900">
                  <a:moveTo>
                    <a:pt x="284505" y="61417"/>
                  </a:moveTo>
                  <a:lnTo>
                    <a:pt x="284391" y="60274"/>
                  </a:lnTo>
                  <a:lnTo>
                    <a:pt x="284238" y="59512"/>
                  </a:lnTo>
                  <a:lnTo>
                    <a:pt x="284048" y="62179"/>
                  </a:lnTo>
                  <a:lnTo>
                    <a:pt x="284124" y="62052"/>
                  </a:lnTo>
                  <a:lnTo>
                    <a:pt x="284238" y="61671"/>
                  </a:lnTo>
                  <a:lnTo>
                    <a:pt x="284251" y="61849"/>
                  </a:lnTo>
                  <a:lnTo>
                    <a:pt x="284353" y="61671"/>
                  </a:lnTo>
                  <a:lnTo>
                    <a:pt x="284505" y="61417"/>
                  </a:lnTo>
                  <a:close/>
                </a:path>
                <a:path w="433069" h="88900">
                  <a:moveTo>
                    <a:pt x="284746" y="60985"/>
                  </a:moveTo>
                  <a:lnTo>
                    <a:pt x="284645" y="61417"/>
                  </a:lnTo>
                  <a:lnTo>
                    <a:pt x="284746" y="61925"/>
                  </a:lnTo>
                  <a:lnTo>
                    <a:pt x="284746" y="60985"/>
                  </a:lnTo>
                  <a:close/>
                </a:path>
                <a:path w="433069" h="88900">
                  <a:moveTo>
                    <a:pt x="289737" y="44399"/>
                  </a:moveTo>
                  <a:lnTo>
                    <a:pt x="289433" y="45059"/>
                  </a:lnTo>
                  <a:lnTo>
                    <a:pt x="289572" y="45161"/>
                  </a:lnTo>
                  <a:lnTo>
                    <a:pt x="289737" y="44399"/>
                  </a:lnTo>
                  <a:close/>
                </a:path>
                <a:path w="433069" h="88900">
                  <a:moveTo>
                    <a:pt x="290766" y="65608"/>
                  </a:moveTo>
                  <a:lnTo>
                    <a:pt x="290715" y="64719"/>
                  </a:lnTo>
                  <a:lnTo>
                    <a:pt x="290220" y="64490"/>
                  </a:lnTo>
                  <a:lnTo>
                    <a:pt x="290283" y="64782"/>
                  </a:lnTo>
                  <a:lnTo>
                    <a:pt x="290639" y="68148"/>
                  </a:lnTo>
                  <a:lnTo>
                    <a:pt x="290766" y="65608"/>
                  </a:lnTo>
                  <a:close/>
                </a:path>
                <a:path w="433069" h="88900">
                  <a:moveTo>
                    <a:pt x="290842" y="64071"/>
                  </a:moveTo>
                  <a:lnTo>
                    <a:pt x="290715" y="64719"/>
                  </a:lnTo>
                  <a:lnTo>
                    <a:pt x="290842" y="64071"/>
                  </a:lnTo>
                  <a:close/>
                </a:path>
                <a:path w="433069" h="88900">
                  <a:moveTo>
                    <a:pt x="290969" y="63449"/>
                  </a:moveTo>
                  <a:lnTo>
                    <a:pt x="290906" y="62776"/>
                  </a:lnTo>
                  <a:lnTo>
                    <a:pt x="290842" y="64071"/>
                  </a:lnTo>
                  <a:lnTo>
                    <a:pt x="290969" y="63449"/>
                  </a:lnTo>
                  <a:close/>
                </a:path>
                <a:path w="433069" h="88900">
                  <a:moveTo>
                    <a:pt x="299237" y="69037"/>
                  </a:moveTo>
                  <a:lnTo>
                    <a:pt x="299059" y="65989"/>
                  </a:lnTo>
                  <a:lnTo>
                    <a:pt x="298996" y="67386"/>
                  </a:lnTo>
                  <a:lnTo>
                    <a:pt x="298894" y="68021"/>
                  </a:lnTo>
                  <a:lnTo>
                    <a:pt x="299237" y="69037"/>
                  </a:lnTo>
                  <a:close/>
                </a:path>
                <a:path w="433069" h="88900">
                  <a:moveTo>
                    <a:pt x="314477" y="67906"/>
                  </a:moveTo>
                  <a:lnTo>
                    <a:pt x="314274" y="68237"/>
                  </a:lnTo>
                  <a:lnTo>
                    <a:pt x="314477" y="67906"/>
                  </a:lnTo>
                  <a:close/>
                </a:path>
                <a:path w="433069" h="88900">
                  <a:moveTo>
                    <a:pt x="316649" y="68961"/>
                  </a:moveTo>
                  <a:lnTo>
                    <a:pt x="316534" y="69164"/>
                  </a:lnTo>
                  <a:lnTo>
                    <a:pt x="316280" y="69926"/>
                  </a:lnTo>
                  <a:lnTo>
                    <a:pt x="316649" y="68961"/>
                  </a:lnTo>
                  <a:close/>
                </a:path>
                <a:path w="433069" h="88900">
                  <a:moveTo>
                    <a:pt x="316941" y="68148"/>
                  </a:moveTo>
                  <a:lnTo>
                    <a:pt x="316649" y="68961"/>
                  </a:lnTo>
                  <a:lnTo>
                    <a:pt x="316763" y="68783"/>
                  </a:lnTo>
                  <a:lnTo>
                    <a:pt x="316877" y="68529"/>
                  </a:lnTo>
                  <a:lnTo>
                    <a:pt x="316941" y="68148"/>
                  </a:lnTo>
                  <a:close/>
                </a:path>
                <a:path w="433069" h="88900">
                  <a:moveTo>
                    <a:pt x="321640" y="41224"/>
                  </a:moveTo>
                  <a:lnTo>
                    <a:pt x="320916" y="42113"/>
                  </a:lnTo>
                  <a:lnTo>
                    <a:pt x="321576" y="42113"/>
                  </a:lnTo>
                  <a:lnTo>
                    <a:pt x="321640" y="41224"/>
                  </a:lnTo>
                  <a:close/>
                </a:path>
                <a:path w="433069" h="88900">
                  <a:moveTo>
                    <a:pt x="322872" y="66243"/>
                  </a:moveTo>
                  <a:lnTo>
                    <a:pt x="322427" y="67640"/>
                  </a:lnTo>
                  <a:lnTo>
                    <a:pt x="322783" y="67259"/>
                  </a:lnTo>
                  <a:lnTo>
                    <a:pt x="322872" y="66243"/>
                  </a:lnTo>
                  <a:close/>
                </a:path>
                <a:path w="433069" h="88900">
                  <a:moveTo>
                    <a:pt x="323138" y="66878"/>
                  </a:moveTo>
                  <a:lnTo>
                    <a:pt x="322783" y="67259"/>
                  </a:lnTo>
                  <a:lnTo>
                    <a:pt x="322643" y="69037"/>
                  </a:lnTo>
                  <a:lnTo>
                    <a:pt x="323138" y="66878"/>
                  </a:lnTo>
                  <a:close/>
                </a:path>
                <a:path w="433069" h="88900">
                  <a:moveTo>
                    <a:pt x="347116" y="75006"/>
                  </a:moveTo>
                  <a:lnTo>
                    <a:pt x="347040" y="74193"/>
                  </a:lnTo>
                  <a:lnTo>
                    <a:pt x="346913" y="75514"/>
                  </a:lnTo>
                  <a:lnTo>
                    <a:pt x="347002" y="75768"/>
                  </a:lnTo>
                  <a:lnTo>
                    <a:pt x="347116" y="75006"/>
                  </a:lnTo>
                  <a:close/>
                </a:path>
                <a:path w="433069" h="88900">
                  <a:moveTo>
                    <a:pt x="354736" y="55206"/>
                  </a:moveTo>
                  <a:lnTo>
                    <a:pt x="354177" y="56870"/>
                  </a:lnTo>
                  <a:lnTo>
                    <a:pt x="354304" y="56591"/>
                  </a:lnTo>
                  <a:lnTo>
                    <a:pt x="354736" y="55206"/>
                  </a:lnTo>
                  <a:close/>
                </a:path>
                <a:path w="433069" h="88900">
                  <a:moveTo>
                    <a:pt x="356489" y="52273"/>
                  </a:moveTo>
                  <a:lnTo>
                    <a:pt x="356120" y="52146"/>
                  </a:lnTo>
                  <a:lnTo>
                    <a:pt x="355180" y="52273"/>
                  </a:lnTo>
                  <a:lnTo>
                    <a:pt x="354647" y="54305"/>
                  </a:lnTo>
                  <a:lnTo>
                    <a:pt x="354901" y="53797"/>
                  </a:lnTo>
                  <a:lnTo>
                    <a:pt x="355219" y="52908"/>
                  </a:lnTo>
                  <a:lnTo>
                    <a:pt x="355219" y="53670"/>
                  </a:lnTo>
                  <a:lnTo>
                    <a:pt x="354736" y="55206"/>
                  </a:lnTo>
                  <a:lnTo>
                    <a:pt x="355688" y="53924"/>
                  </a:lnTo>
                  <a:lnTo>
                    <a:pt x="356184" y="52908"/>
                  </a:lnTo>
                  <a:lnTo>
                    <a:pt x="356489" y="52273"/>
                  </a:lnTo>
                  <a:close/>
                </a:path>
                <a:path w="433069" h="88900">
                  <a:moveTo>
                    <a:pt x="360692" y="58077"/>
                  </a:moveTo>
                  <a:lnTo>
                    <a:pt x="360324" y="59385"/>
                  </a:lnTo>
                  <a:lnTo>
                    <a:pt x="360616" y="59143"/>
                  </a:lnTo>
                  <a:lnTo>
                    <a:pt x="360692" y="58077"/>
                  </a:lnTo>
                  <a:close/>
                </a:path>
                <a:path w="433069" h="88900">
                  <a:moveTo>
                    <a:pt x="361251" y="55448"/>
                  </a:moveTo>
                  <a:lnTo>
                    <a:pt x="360857" y="55702"/>
                  </a:lnTo>
                  <a:lnTo>
                    <a:pt x="360692" y="58077"/>
                  </a:lnTo>
                  <a:lnTo>
                    <a:pt x="360997" y="56972"/>
                  </a:lnTo>
                  <a:lnTo>
                    <a:pt x="360908" y="58115"/>
                  </a:lnTo>
                  <a:lnTo>
                    <a:pt x="361073" y="56845"/>
                  </a:lnTo>
                  <a:lnTo>
                    <a:pt x="361251" y="55448"/>
                  </a:lnTo>
                  <a:close/>
                </a:path>
                <a:path w="433069" h="88900">
                  <a:moveTo>
                    <a:pt x="364134" y="77597"/>
                  </a:moveTo>
                  <a:lnTo>
                    <a:pt x="363766" y="78562"/>
                  </a:lnTo>
                  <a:lnTo>
                    <a:pt x="364058" y="78016"/>
                  </a:lnTo>
                  <a:lnTo>
                    <a:pt x="364134" y="77597"/>
                  </a:lnTo>
                  <a:close/>
                </a:path>
                <a:path w="433069" h="88900">
                  <a:moveTo>
                    <a:pt x="369570" y="79425"/>
                  </a:moveTo>
                  <a:lnTo>
                    <a:pt x="368985" y="78854"/>
                  </a:lnTo>
                  <a:lnTo>
                    <a:pt x="369112" y="79171"/>
                  </a:lnTo>
                  <a:lnTo>
                    <a:pt x="369328" y="79375"/>
                  </a:lnTo>
                  <a:lnTo>
                    <a:pt x="369570" y="79425"/>
                  </a:lnTo>
                  <a:close/>
                </a:path>
                <a:path w="433069" h="88900">
                  <a:moveTo>
                    <a:pt x="370078" y="56337"/>
                  </a:moveTo>
                  <a:lnTo>
                    <a:pt x="369938" y="55867"/>
                  </a:lnTo>
                  <a:lnTo>
                    <a:pt x="369925" y="56083"/>
                  </a:lnTo>
                  <a:lnTo>
                    <a:pt x="369900" y="56464"/>
                  </a:lnTo>
                  <a:lnTo>
                    <a:pt x="370078" y="56337"/>
                  </a:lnTo>
                  <a:close/>
                </a:path>
                <a:path w="433069" h="88900">
                  <a:moveTo>
                    <a:pt x="373151" y="58496"/>
                  </a:moveTo>
                  <a:lnTo>
                    <a:pt x="373062" y="58877"/>
                  </a:lnTo>
                  <a:lnTo>
                    <a:pt x="372948" y="59512"/>
                  </a:lnTo>
                  <a:lnTo>
                    <a:pt x="373151" y="58496"/>
                  </a:lnTo>
                  <a:close/>
                </a:path>
                <a:path w="433069" h="88900">
                  <a:moveTo>
                    <a:pt x="374256" y="56032"/>
                  </a:moveTo>
                  <a:lnTo>
                    <a:pt x="374040" y="56375"/>
                  </a:lnTo>
                  <a:lnTo>
                    <a:pt x="374002" y="56756"/>
                  </a:lnTo>
                  <a:lnTo>
                    <a:pt x="374103" y="56438"/>
                  </a:lnTo>
                  <a:lnTo>
                    <a:pt x="374230" y="56197"/>
                  </a:lnTo>
                  <a:lnTo>
                    <a:pt x="374256" y="56032"/>
                  </a:lnTo>
                  <a:close/>
                </a:path>
                <a:path w="433069" h="88900">
                  <a:moveTo>
                    <a:pt x="376897" y="78816"/>
                  </a:moveTo>
                  <a:lnTo>
                    <a:pt x="376770" y="76784"/>
                  </a:lnTo>
                  <a:lnTo>
                    <a:pt x="376656" y="75869"/>
                  </a:lnTo>
                  <a:lnTo>
                    <a:pt x="376491" y="75984"/>
                  </a:lnTo>
                  <a:lnTo>
                    <a:pt x="376593" y="75260"/>
                  </a:lnTo>
                  <a:lnTo>
                    <a:pt x="376440" y="76022"/>
                  </a:lnTo>
                  <a:lnTo>
                    <a:pt x="375640" y="80086"/>
                  </a:lnTo>
                  <a:lnTo>
                    <a:pt x="376897" y="78816"/>
                  </a:lnTo>
                  <a:close/>
                </a:path>
                <a:path w="433069" h="88900">
                  <a:moveTo>
                    <a:pt x="377545" y="77774"/>
                  </a:moveTo>
                  <a:lnTo>
                    <a:pt x="377266" y="78435"/>
                  </a:lnTo>
                  <a:lnTo>
                    <a:pt x="377139" y="78562"/>
                  </a:lnTo>
                  <a:lnTo>
                    <a:pt x="377126" y="79705"/>
                  </a:lnTo>
                  <a:lnTo>
                    <a:pt x="377545" y="77774"/>
                  </a:lnTo>
                  <a:close/>
                </a:path>
                <a:path w="433069" h="88900">
                  <a:moveTo>
                    <a:pt x="379158" y="54381"/>
                  </a:moveTo>
                  <a:lnTo>
                    <a:pt x="379107" y="54762"/>
                  </a:lnTo>
                  <a:lnTo>
                    <a:pt x="379158" y="54457"/>
                  </a:lnTo>
                  <a:close/>
                </a:path>
                <a:path w="433069" h="88900">
                  <a:moveTo>
                    <a:pt x="379209" y="53987"/>
                  </a:moveTo>
                  <a:lnTo>
                    <a:pt x="379158" y="54381"/>
                  </a:lnTo>
                  <a:lnTo>
                    <a:pt x="379209" y="54102"/>
                  </a:lnTo>
                  <a:close/>
                </a:path>
                <a:path w="433069" h="88900">
                  <a:moveTo>
                    <a:pt x="383171" y="77292"/>
                  </a:moveTo>
                  <a:lnTo>
                    <a:pt x="382841" y="77800"/>
                  </a:lnTo>
                  <a:lnTo>
                    <a:pt x="382866" y="77520"/>
                  </a:lnTo>
                  <a:lnTo>
                    <a:pt x="382803" y="77800"/>
                  </a:lnTo>
                  <a:lnTo>
                    <a:pt x="382384" y="78562"/>
                  </a:lnTo>
                  <a:lnTo>
                    <a:pt x="382638" y="78435"/>
                  </a:lnTo>
                  <a:lnTo>
                    <a:pt x="382739" y="79324"/>
                  </a:lnTo>
                  <a:lnTo>
                    <a:pt x="382930" y="78435"/>
                  </a:lnTo>
                  <a:lnTo>
                    <a:pt x="383171" y="77292"/>
                  </a:lnTo>
                  <a:close/>
                </a:path>
                <a:path w="433069" h="88900">
                  <a:moveTo>
                    <a:pt x="383260" y="60274"/>
                  </a:moveTo>
                  <a:lnTo>
                    <a:pt x="383108" y="60871"/>
                  </a:lnTo>
                  <a:lnTo>
                    <a:pt x="383222" y="60515"/>
                  </a:lnTo>
                  <a:lnTo>
                    <a:pt x="383260" y="60274"/>
                  </a:lnTo>
                  <a:close/>
                </a:path>
                <a:path w="433069" h="88900">
                  <a:moveTo>
                    <a:pt x="384149" y="56515"/>
                  </a:moveTo>
                  <a:lnTo>
                    <a:pt x="383959" y="56845"/>
                  </a:lnTo>
                  <a:lnTo>
                    <a:pt x="384149" y="56515"/>
                  </a:lnTo>
                  <a:close/>
                </a:path>
                <a:path w="433069" h="88900">
                  <a:moveTo>
                    <a:pt x="384924" y="52019"/>
                  </a:moveTo>
                  <a:lnTo>
                    <a:pt x="383857" y="53670"/>
                  </a:lnTo>
                  <a:lnTo>
                    <a:pt x="383755" y="53924"/>
                  </a:lnTo>
                  <a:lnTo>
                    <a:pt x="383514" y="55968"/>
                  </a:lnTo>
                  <a:lnTo>
                    <a:pt x="383349" y="56337"/>
                  </a:lnTo>
                  <a:lnTo>
                    <a:pt x="382625" y="57988"/>
                  </a:lnTo>
                  <a:lnTo>
                    <a:pt x="383933" y="56718"/>
                  </a:lnTo>
                  <a:lnTo>
                    <a:pt x="384035" y="56464"/>
                  </a:lnTo>
                  <a:lnTo>
                    <a:pt x="384187" y="55702"/>
                  </a:lnTo>
                  <a:lnTo>
                    <a:pt x="384924" y="52019"/>
                  </a:lnTo>
                  <a:close/>
                </a:path>
                <a:path w="433069" h="88900">
                  <a:moveTo>
                    <a:pt x="385635" y="61252"/>
                  </a:moveTo>
                  <a:lnTo>
                    <a:pt x="385597" y="60655"/>
                  </a:lnTo>
                  <a:lnTo>
                    <a:pt x="385330" y="62052"/>
                  </a:lnTo>
                  <a:lnTo>
                    <a:pt x="385635" y="61252"/>
                  </a:lnTo>
                  <a:close/>
                </a:path>
                <a:path w="433069" h="88900">
                  <a:moveTo>
                    <a:pt x="385902" y="60528"/>
                  </a:moveTo>
                  <a:lnTo>
                    <a:pt x="385800" y="60985"/>
                  </a:lnTo>
                  <a:lnTo>
                    <a:pt x="385902" y="61163"/>
                  </a:lnTo>
                  <a:lnTo>
                    <a:pt x="385902" y="60528"/>
                  </a:lnTo>
                  <a:close/>
                </a:path>
                <a:path w="433069" h="88900">
                  <a:moveTo>
                    <a:pt x="386410" y="59245"/>
                  </a:moveTo>
                  <a:lnTo>
                    <a:pt x="386283" y="58826"/>
                  </a:lnTo>
                  <a:lnTo>
                    <a:pt x="386308" y="59105"/>
                  </a:lnTo>
                  <a:lnTo>
                    <a:pt x="386410" y="59245"/>
                  </a:lnTo>
                  <a:close/>
                </a:path>
                <a:path w="433069" h="88900">
                  <a:moveTo>
                    <a:pt x="387210" y="77406"/>
                  </a:moveTo>
                  <a:lnTo>
                    <a:pt x="387032" y="77419"/>
                  </a:lnTo>
                  <a:lnTo>
                    <a:pt x="387210" y="77419"/>
                  </a:lnTo>
                  <a:close/>
                </a:path>
                <a:path w="433069" h="88900">
                  <a:moveTo>
                    <a:pt x="388886" y="53924"/>
                  </a:moveTo>
                  <a:lnTo>
                    <a:pt x="388645" y="54178"/>
                  </a:lnTo>
                  <a:lnTo>
                    <a:pt x="388874" y="54267"/>
                  </a:lnTo>
                  <a:lnTo>
                    <a:pt x="388886" y="53924"/>
                  </a:lnTo>
                  <a:close/>
                </a:path>
                <a:path w="433069" h="88900">
                  <a:moveTo>
                    <a:pt x="388962" y="54432"/>
                  </a:moveTo>
                  <a:lnTo>
                    <a:pt x="388874" y="54267"/>
                  </a:lnTo>
                  <a:lnTo>
                    <a:pt x="388861" y="54813"/>
                  </a:lnTo>
                  <a:lnTo>
                    <a:pt x="388962" y="54432"/>
                  </a:lnTo>
                  <a:close/>
                </a:path>
                <a:path w="433069" h="88900">
                  <a:moveTo>
                    <a:pt x="390626" y="53797"/>
                  </a:moveTo>
                  <a:lnTo>
                    <a:pt x="390423" y="54038"/>
                  </a:lnTo>
                  <a:lnTo>
                    <a:pt x="390626" y="53797"/>
                  </a:lnTo>
                  <a:close/>
                </a:path>
                <a:path w="433069" h="88900">
                  <a:moveTo>
                    <a:pt x="390677" y="55067"/>
                  </a:moveTo>
                  <a:lnTo>
                    <a:pt x="390372" y="55194"/>
                  </a:lnTo>
                  <a:lnTo>
                    <a:pt x="390258" y="55448"/>
                  </a:lnTo>
                  <a:lnTo>
                    <a:pt x="390436" y="55448"/>
                  </a:lnTo>
                  <a:lnTo>
                    <a:pt x="390677" y="55067"/>
                  </a:lnTo>
                  <a:close/>
                </a:path>
                <a:path w="433069" h="88900">
                  <a:moveTo>
                    <a:pt x="394373" y="58686"/>
                  </a:moveTo>
                  <a:lnTo>
                    <a:pt x="394347" y="58508"/>
                  </a:lnTo>
                  <a:lnTo>
                    <a:pt x="394258" y="58750"/>
                  </a:lnTo>
                  <a:lnTo>
                    <a:pt x="394322" y="58928"/>
                  </a:lnTo>
                  <a:lnTo>
                    <a:pt x="394373" y="58686"/>
                  </a:lnTo>
                  <a:close/>
                </a:path>
                <a:path w="433069" h="88900">
                  <a:moveTo>
                    <a:pt x="396265" y="62382"/>
                  </a:moveTo>
                  <a:lnTo>
                    <a:pt x="396113" y="62572"/>
                  </a:lnTo>
                  <a:lnTo>
                    <a:pt x="395973" y="62763"/>
                  </a:lnTo>
                  <a:lnTo>
                    <a:pt x="395935" y="63055"/>
                  </a:lnTo>
                  <a:lnTo>
                    <a:pt x="396074" y="63004"/>
                  </a:lnTo>
                  <a:lnTo>
                    <a:pt x="396189" y="62687"/>
                  </a:lnTo>
                  <a:lnTo>
                    <a:pt x="396265" y="62382"/>
                  </a:lnTo>
                  <a:close/>
                </a:path>
                <a:path w="433069" h="88900">
                  <a:moveTo>
                    <a:pt x="396455" y="58115"/>
                  </a:moveTo>
                  <a:lnTo>
                    <a:pt x="395935" y="58877"/>
                  </a:lnTo>
                  <a:lnTo>
                    <a:pt x="395846" y="59944"/>
                  </a:lnTo>
                  <a:lnTo>
                    <a:pt x="396455" y="58115"/>
                  </a:lnTo>
                  <a:close/>
                </a:path>
                <a:path w="433069" h="88900">
                  <a:moveTo>
                    <a:pt x="399656" y="80086"/>
                  </a:moveTo>
                  <a:lnTo>
                    <a:pt x="399503" y="77038"/>
                  </a:lnTo>
                  <a:lnTo>
                    <a:pt x="398995" y="80340"/>
                  </a:lnTo>
                  <a:lnTo>
                    <a:pt x="399656" y="80086"/>
                  </a:lnTo>
                  <a:close/>
                </a:path>
                <a:path w="433069" h="88900">
                  <a:moveTo>
                    <a:pt x="400062" y="60147"/>
                  </a:moveTo>
                  <a:lnTo>
                    <a:pt x="399173" y="62433"/>
                  </a:lnTo>
                  <a:lnTo>
                    <a:pt x="399872" y="62217"/>
                  </a:lnTo>
                  <a:lnTo>
                    <a:pt x="400062" y="60147"/>
                  </a:lnTo>
                  <a:close/>
                </a:path>
                <a:path w="433069" h="88900">
                  <a:moveTo>
                    <a:pt x="400342" y="62052"/>
                  </a:moveTo>
                  <a:lnTo>
                    <a:pt x="399961" y="62179"/>
                  </a:lnTo>
                  <a:lnTo>
                    <a:pt x="399834" y="62560"/>
                  </a:lnTo>
                  <a:lnTo>
                    <a:pt x="399707" y="63830"/>
                  </a:lnTo>
                  <a:lnTo>
                    <a:pt x="400342" y="62052"/>
                  </a:lnTo>
                  <a:close/>
                </a:path>
                <a:path w="433069" h="88900">
                  <a:moveTo>
                    <a:pt x="404964" y="64719"/>
                  </a:moveTo>
                  <a:lnTo>
                    <a:pt x="404685" y="64782"/>
                  </a:lnTo>
                  <a:lnTo>
                    <a:pt x="404787" y="65049"/>
                  </a:lnTo>
                  <a:lnTo>
                    <a:pt x="404964" y="64719"/>
                  </a:lnTo>
                  <a:close/>
                </a:path>
                <a:path w="433069" h="88900">
                  <a:moveTo>
                    <a:pt x="410222" y="68491"/>
                  </a:moveTo>
                  <a:lnTo>
                    <a:pt x="410095" y="67348"/>
                  </a:lnTo>
                  <a:lnTo>
                    <a:pt x="409790" y="68427"/>
                  </a:lnTo>
                  <a:lnTo>
                    <a:pt x="410083" y="68199"/>
                  </a:lnTo>
                  <a:lnTo>
                    <a:pt x="410222" y="68491"/>
                  </a:lnTo>
                  <a:close/>
                </a:path>
                <a:path w="433069" h="88900">
                  <a:moveTo>
                    <a:pt x="410286" y="68707"/>
                  </a:moveTo>
                  <a:lnTo>
                    <a:pt x="410260" y="68567"/>
                  </a:lnTo>
                  <a:lnTo>
                    <a:pt x="410273" y="68935"/>
                  </a:lnTo>
                  <a:lnTo>
                    <a:pt x="410286" y="68707"/>
                  </a:lnTo>
                  <a:close/>
                </a:path>
                <a:path w="433069" h="88900">
                  <a:moveTo>
                    <a:pt x="413131" y="73304"/>
                  </a:moveTo>
                  <a:lnTo>
                    <a:pt x="413042" y="73482"/>
                  </a:lnTo>
                  <a:lnTo>
                    <a:pt x="413131" y="73304"/>
                  </a:lnTo>
                  <a:close/>
                </a:path>
                <a:path w="433069" h="88900">
                  <a:moveTo>
                    <a:pt x="413448" y="72567"/>
                  </a:moveTo>
                  <a:lnTo>
                    <a:pt x="413232" y="72847"/>
                  </a:lnTo>
                  <a:lnTo>
                    <a:pt x="413131" y="73304"/>
                  </a:lnTo>
                  <a:lnTo>
                    <a:pt x="413448" y="72567"/>
                  </a:lnTo>
                  <a:close/>
                </a:path>
                <a:path w="433069" h="88900">
                  <a:moveTo>
                    <a:pt x="413918" y="80975"/>
                  </a:moveTo>
                  <a:lnTo>
                    <a:pt x="412991" y="80975"/>
                  </a:lnTo>
                  <a:lnTo>
                    <a:pt x="412762" y="80975"/>
                  </a:lnTo>
                  <a:lnTo>
                    <a:pt x="412534" y="81483"/>
                  </a:lnTo>
                  <a:lnTo>
                    <a:pt x="412419" y="82118"/>
                  </a:lnTo>
                  <a:lnTo>
                    <a:pt x="413880" y="81102"/>
                  </a:lnTo>
                  <a:lnTo>
                    <a:pt x="413918" y="80975"/>
                  </a:lnTo>
                  <a:close/>
                </a:path>
                <a:path w="433069" h="88900">
                  <a:moveTo>
                    <a:pt x="413918" y="69456"/>
                  </a:moveTo>
                  <a:lnTo>
                    <a:pt x="413385" y="72072"/>
                  </a:lnTo>
                  <a:lnTo>
                    <a:pt x="413905" y="70815"/>
                  </a:lnTo>
                  <a:lnTo>
                    <a:pt x="413918" y="69456"/>
                  </a:lnTo>
                  <a:close/>
                </a:path>
                <a:path w="433069" h="88900">
                  <a:moveTo>
                    <a:pt x="414413" y="78689"/>
                  </a:moveTo>
                  <a:lnTo>
                    <a:pt x="414121" y="79705"/>
                  </a:lnTo>
                  <a:lnTo>
                    <a:pt x="414413" y="78689"/>
                  </a:lnTo>
                  <a:close/>
                </a:path>
                <a:path w="433069" h="88900">
                  <a:moveTo>
                    <a:pt x="417144" y="79197"/>
                  </a:moveTo>
                  <a:lnTo>
                    <a:pt x="417068" y="77546"/>
                  </a:lnTo>
                  <a:lnTo>
                    <a:pt x="416445" y="79705"/>
                  </a:lnTo>
                  <a:lnTo>
                    <a:pt x="416953" y="79705"/>
                  </a:lnTo>
                  <a:lnTo>
                    <a:pt x="417144" y="79197"/>
                  </a:lnTo>
                  <a:close/>
                </a:path>
                <a:path w="433069" h="88900">
                  <a:moveTo>
                    <a:pt x="417982" y="66141"/>
                  </a:moveTo>
                  <a:lnTo>
                    <a:pt x="417398" y="67449"/>
                  </a:lnTo>
                  <a:lnTo>
                    <a:pt x="417525" y="67462"/>
                  </a:lnTo>
                  <a:lnTo>
                    <a:pt x="417982" y="66141"/>
                  </a:lnTo>
                  <a:close/>
                </a:path>
                <a:path w="433069" h="88900">
                  <a:moveTo>
                    <a:pt x="421233" y="86309"/>
                  </a:moveTo>
                  <a:lnTo>
                    <a:pt x="421005" y="85496"/>
                  </a:lnTo>
                  <a:lnTo>
                    <a:pt x="420547" y="86944"/>
                  </a:lnTo>
                  <a:lnTo>
                    <a:pt x="421233" y="86309"/>
                  </a:lnTo>
                  <a:close/>
                </a:path>
                <a:path w="433069" h="88900">
                  <a:moveTo>
                    <a:pt x="421309" y="84531"/>
                  </a:moveTo>
                  <a:lnTo>
                    <a:pt x="421106" y="84785"/>
                  </a:lnTo>
                  <a:lnTo>
                    <a:pt x="421005" y="85496"/>
                  </a:lnTo>
                  <a:lnTo>
                    <a:pt x="421309" y="84531"/>
                  </a:lnTo>
                  <a:close/>
                </a:path>
                <a:path w="433069" h="88900">
                  <a:moveTo>
                    <a:pt x="422503" y="68275"/>
                  </a:moveTo>
                  <a:lnTo>
                    <a:pt x="422427" y="68110"/>
                  </a:lnTo>
                  <a:lnTo>
                    <a:pt x="421614" y="70942"/>
                  </a:lnTo>
                  <a:lnTo>
                    <a:pt x="421233" y="72174"/>
                  </a:lnTo>
                  <a:lnTo>
                    <a:pt x="421614" y="71018"/>
                  </a:lnTo>
                  <a:lnTo>
                    <a:pt x="421855" y="70485"/>
                  </a:lnTo>
                  <a:lnTo>
                    <a:pt x="422008" y="70294"/>
                  </a:lnTo>
                  <a:lnTo>
                    <a:pt x="422300" y="69100"/>
                  </a:lnTo>
                  <a:lnTo>
                    <a:pt x="422503" y="68275"/>
                  </a:lnTo>
                  <a:close/>
                </a:path>
                <a:path w="433069" h="88900">
                  <a:moveTo>
                    <a:pt x="423951" y="74879"/>
                  </a:moveTo>
                  <a:lnTo>
                    <a:pt x="423405" y="75133"/>
                  </a:lnTo>
                  <a:lnTo>
                    <a:pt x="423176" y="76047"/>
                  </a:lnTo>
                  <a:lnTo>
                    <a:pt x="423951" y="74879"/>
                  </a:lnTo>
                  <a:close/>
                </a:path>
                <a:path w="433069" h="88900">
                  <a:moveTo>
                    <a:pt x="425627" y="73736"/>
                  </a:moveTo>
                  <a:lnTo>
                    <a:pt x="424637" y="75641"/>
                  </a:lnTo>
                  <a:lnTo>
                    <a:pt x="425196" y="75133"/>
                  </a:lnTo>
                  <a:lnTo>
                    <a:pt x="425284" y="74752"/>
                  </a:lnTo>
                  <a:lnTo>
                    <a:pt x="425627" y="73736"/>
                  </a:lnTo>
                  <a:close/>
                </a:path>
                <a:path w="433069" h="88900">
                  <a:moveTo>
                    <a:pt x="426758" y="86817"/>
                  </a:moveTo>
                  <a:lnTo>
                    <a:pt x="426618" y="86829"/>
                  </a:lnTo>
                  <a:lnTo>
                    <a:pt x="426758" y="86817"/>
                  </a:lnTo>
                  <a:close/>
                </a:path>
                <a:path w="433069" h="88900">
                  <a:moveTo>
                    <a:pt x="427240" y="86398"/>
                  </a:moveTo>
                  <a:lnTo>
                    <a:pt x="426935" y="86690"/>
                  </a:lnTo>
                  <a:lnTo>
                    <a:pt x="426783" y="87223"/>
                  </a:lnTo>
                  <a:lnTo>
                    <a:pt x="426910" y="87071"/>
                  </a:lnTo>
                  <a:lnTo>
                    <a:pt x="427062" y="86791"/>
                  </a:lnTo>
                  <a:lnTo>
                    <a:pt x="427240" y="86398"/>
                  </a:lnTo>
                  <a:close/>
                </a:path>
                <a:path w="433069" h="88900">
                  <a:moveTo>
                    <a:pt x="427240" y="85623"/>
                  </a:moveTo>
                  <a:lnTo>
                    <a:pt x="426999" y="86334"/>
                  </a:lnTo>
                  <a:lnTo>
                    <a:pt x="426872" y="86677"/>
                  </a:lnTo>
                  <a:lnTo>
                    <a:pt x="426770" y="86804"/>
                  </a:lnTo>
                  <a:lnTo>
                    <a:pt x="426935" y="86690"/>
                  </a:lnTo>
                  <a:lnTo>
                    <a:pt x="427075" y="86271"/>
                  </a:lnTo>
                  <a:lnTo>
                    <a:pt x="427189" y="85877"/>
                  </a:lnTo>
                  <a:lnTo>
                    <a:pt x="427240" y="85623"/>
                  </a:lnTo>
                  <a:close/>
                </a:path>
                <a:path w="433069" h="88900">
                  <a:moveTo>
                    <a:pt x="428713" y="82626"/>
                  </a:moveTo>
                  <a:lnTo>
                    <a:pt x="428675" y="80975"/>
                  </a:lnTo>
                  <a:lnTo>
                    <a:pt x="428574" y="81356"/>
                  </a:lnTo>
                  <a:lnTo>
                    <a:pt x="428472" y="82397"/>
                  </a:lnTo>
                  <a:lnTo>
                    <a:pt x="428713" y="82626"/>
                  </a:lnTo>
                  <a:close/>
                </a:path>
                <a:path w="433069" h="88900">
                  <a:moveTo>
                    <a:pt x="429133" y="85928"/>
                  </a:moveTo>
                  <a:lnTo>
                    <a:pt x="428879" y="86093"/>
                  </a:lnTo>
                  <a:lnTo>
                    <a:pt x="428739" y="86690"/>
                  </a:lnTo>
                  <a:lnTo>
                    <a:pt x="429133" y="85928"/>
                  </a:lnTo>
                  <a:close/>
                </a:path>
                <a:path w="433069" h="88900">
                  <a:moveTo>
                    <a:pt x="429412" y="75006"/>
                  </a:moveTo>
                  <a:lnTo>
                    <a:pt x="428459" y="78689"/>
                  </a:lnTo>
                  <a:lnTo>
                    <a:pt x="428815" y="77774"/>
                  </a:lnTo>
                  <a:lnTo>
                    <a:pt x="429272" y="77292"/>
                  </a:lnTo>
                  <a:lnTo>
                    <a:pt x="429412" y="75006"/>
                  </a:lnTo>
                  <a:close/>
                </a:path>
                <a:path w="433069" h="88900">
                  <a:moveTo>
                    <a:pt x="429653" y="77927"/>
                  </a:moveTo>
                  <a:lnTo>
                    <a:pt x="428028" y="81229"/>
                  </a:lnTo>
                  <a:lnTo>
                    <a:pt x="428244" y="80060"/>
                  </a:lnTo>
                  <a:lnTo>
                    <a:pt x="428485" y="79070"/>
                  </a:lnTo>
                  <a:lnTo>
                    <a:pt x="428459" y="78689"/>
                  </a:lnTo>
                  <a:lnTo>
                    <a:pt x="428548" y="77927"/>
                  </a:lnTo>
                  <a:lnTo>
                    <a:pt x="428637" y="77165"/>
                  </a:lnTo>
                  <a:lnTo>
                    <a:pt x="428688" y="76657"/>
                  </a:lnTo>
                  <a:lnTo>
                    <a:pt x="428815" y="75869"/>
                  </a:lnTo>
                  <a:lnTo>
                    <a:pt x="428955" y="75514"/>
                  </a:lnTo>
                  <a:lnTo>
                    <a:pt x="428167" y="76657"/>
                  </a:lnTo>
                  <a:lnTo>
                    <a:pt x="428472" y="75869"/>
                  </a:lnTo>
                  <a:lnTo>
                    <a:pt x="428929" y="73609"/>
                  </a:lnTo>
                  <a:lnTo>
                    <a:pt x="429031" y="74371"/>
                  </a:lnTo>
                  <a:lnTo>
                    <a:pt x="428993" y="73609"/>
                  </a:lnTo>
                  <a:lnTo>
                    <a:pt x="428929" y="71704"/>
                  </a:lnTo>
                  <a:lnTo>
                    <a:pt x="426897" y="77165"/>
                  </a:lnTo>
                  <a:lnTo>
                    <a:pt x="427469" y="73990"/>
                  </a:lnTo>
                  <a:lnTo>
                    <a:pt x="427634" y="73609"/>
                  </a:lnTo>
                  <a:lnTo>
                    <a:pt x="426326" y="74625"/>
                  </a:lnTo>
                  <a:lnTo>
                    <a:pt x="426288" y="75209"/>
                  </a:lnTo>
                  <a:lnTo>
                    <a:pt x="426504" y="76022"/>
                  </a:lnTo>
                  <a:lnTo>
                    <a:pt x="426605" y="76784"/>
                  </a:lnTo>
                  <a:lnTo>
                    <a:pt x="424853" y="80086"/>
                  </a:lnTo>
                  <a:lnTo>
                    <a:pt x="424916" y="79832"/>
                  </a:lnTo>
                  <a:lnTo>
                    <a:pt x="425297" y="77927"/>
                  </a:lnTo>
                  <a:lnTo>
                    <a:pt x="425500" y="76911"/>
                  </a:lnTo>
                  <a:lnTo>
                    <a:pt x="425818" y="75387"/>
                  </a:lnTo>
                  <a:lnTo>
                    <a:pt x="426440" y="72339"/>
                  </a:lnTo>
                  <a:lnTo>
                    <a:pt x="425475" y="75387"/>
                  </a:lnTo>
                  <a:lnTo>
                    <a:pt x="425310" y="75044"/>
                  </a:lnTo>
                  <a:lnTo>
                    <a:pt x="424535" y="76911"/>
                  </a:lnTo>
                  <a:lnTo>
                    <a:pt x="424637" y="75641"/>
                  </a:lnTo>
                  <a:lnTo>
                    <a:pt x="424776" y="73990"/>
                  </a:lnTo>
                  <a:lnTo>
                    <a:pt x="422706" y="77927"/>
                  </a:lnTo>
                  <a:lnTo>
                    <a:pt x="422859" y="77292"/>
                  </a:lnTo>
                  <a:lnTo>
                    <a:pt x="422922" y="77038"/>
                  </a:lnTo>
                  <a:lnTo>
                    <a:pt x="423087" y="76403"/>
                  </a:lnTo>
                  <a:lnTo>
                    <a:pt x="423176" y="76047"/>
                  </a:lnTo>
                  <a:lnTo>
                    <a:pt x="422935" y="76403"/>
                  </a:lnTo>
                  <a:lnTo>
                    <a:pt x="423176" y="75387"/>
                  </a:lnTo>
                  <a:lnTo>
                    <a:pt x="423100" y="75260"/>
                  </a:lnTo>
                  <a:lnTo>
                    <a:pt x="423227" y="75209"/>
                  </a:lnTo>
                  <a:lnTo>
                    <a:pt x="423379" y="75133"/>
                  </a:lnTo>
                  <a:lnTo>
                    <a:pt x="423938" y="72974"/>
                  </a:lnTo>
                  <a:lnTo>
                    <a:pt x="423430" y="74371"/>
                  </a:lnTo>
                  <a:lnTo>
                    <a:pt x="423379" y="74498"/>
                  </a:lnTo>
                  <a:lnTo>
                    <a:pt x="424218" y="71069"/>
                  </a:lnTo>
                  <a:lnTo>
                    <a:pt x="422021" y="77038"/>
                  </a:lnTo>
                  <a:lnTo>
                    <a:pt x="422109" y="75768"/>
                  </a:lnTo>
                  <a:lnTo>
                    <a:pt x="422135" y="75387"/>
                  </a:lnTo>
                  <a:lnTo>
                    <a:pt x="422236" y="74371"/>
                  </a:lnTo>
                  <a:lnTo>
                    <a:pt x="423100" y="71831"/>
                  </a:lnTo>
                  <a:lnTo>
                    <a:pt x="423164" y="73355"/>
                  </a:lnTo>
                  <a:lnTo>
                    <a:pt x="423265" y="71831"/>
                  </a:lnTo>
                  <a:lnTo>
                    <a:pt x="423341" y="70815"/>
                  </a:lnTo>
                  <a:lnTo>
                    <a:pt x="421792" y="75387"/>
                  </a:lnTo>
                  <a:lnTo>
                    <a:pt x="421868" y="74879"/>
                  </a:lnTo>
                  <a:lnTo>
                    <a:pt x="421995" y="73990"/>
                  </a:lnTo>
                  <a:lnTo>
                    <a:pt x="422656" y="69545"/>
                  </a:lnTo>
                  <a:lnTo>
                    <a:pt x="422008" y="70294"/>
                  </a:lnTo>
                  <a:lnTo>
                    <a:pt x="420992" y="73990"/>
                  </a:lnTo>
                  <a:lnTo>
                    <a:pt x="420966" y="73736"/>
                  </a:lnTo>
                  <a:lnTo>
                    <a:pt x="420827" y="72720"/>
                  </a:lnTo>
                  <a:lnTo>
                    <a:pt x="420687" y="71704"/>
                  </a:lnTo>
                  <a:lnTo>
                    <a:pt x="419671" y="72720"/>
                  </a:lnTo>
                  <a:lnTo>
                    <a:pt x="419938" y="71831"/>
                  </a:lnTo>
                  <a:lnTo>
                    <a:pt x="419925" y="71323"/>
                  </a:lnTo>
                  <a:lnTo>
                    <a:pt x="418909" y="70307"/>
                  </a:lnTo>
                  <a:lnTo>
                    <a:pt x="418668" y="69037"/>
                  </a:lnTo>
                  <a:lnTo>
                    <a:pt x="418769" y="68275"/>
                  </a:lnTo>
                  <a:lnTo>
                    <a:pt x="417703" y="71831"/>
                  </a:lnTo>
                  <a:lnTo>
                    <a:pt x="417563" y="71577"/>
                  </a:lnTo>
                  <a:lnTo>
                    <a:pt x="417220" y="70942"/>
                  </a:lnTo>
                  <a:lnTo>
                    <a:pt x="416521" y="71577"/>
                  </a:lnTo>
                  <a:lnTo>
                    <a:pt x="417029" y="69799"/>
                  </a:lnTo>
                  <a:lnTo>
                    <a:pt x="417068" y="69672"/>
                  </a:lnTo>
                  <a:lnTo>
                    <a:pt x="417410" y="68656"/>
                  </a:lnTo>
                  <a:lnTo>
                    <a:pt x="417982" y="67640"/>
                  </a:lnTo>
                  <a:lnTo>
                    <a:pt x="417525" y="67513"/>
                  </a:lnTo>
                  <a:lnTo>
                    <a:pt x="417042" y="68783"/>
                  </a:lnTo>
                  <a:lnTo>
                    <a:pt x="416788" y="69291"/>
                  </a:lnTo>
                  <a:lnTo>
                    <a:pt x="416382" y="69672"/>
                  </a:lnTo>
                  <a:lnTo>
                    <a:pt x="417220" y="66878"/>
                  </a:lnTo>
                  <a:lnTo>
                    <a:pt x="416572" y="66878"/>
                  </a:lnTo>
                  <a:lnTo>
                    <a:pt x="415150" y="69799"/>
                  </a:lnTo>
                  <a:lnTo>
                    <a:pt x="414845" y="67767"/>
                  </a:lnTo>
                  <a:lnTo>
                    <a:pt x="414235" y="69926"/>
                  </a:lnTo>
                  <a:lnTo>
                    <a:pt x="414108" y="70434"/>
                  </a:lnTo>
                  <a:lnTo>
                    <a:pt x="413600" y="75006"/>
                  </a:lnTo>
                  <a:lnTo>
                    <a:pt x="413486" y="75260"/>
                  </a:lnTo>
                  <a:lnTo>
                    <a:pt x="412318" y="76657"/>
                  </a:lnTo>
                  <a:lnTo>
                    <a:pt x="413054" y="73609"/>
                  </a:lnTo>
                  <a:lnTo>
                    <a:pt x="413042" y="73482"/>
                  </a:lnTo>
                  <a:lnTo>
                    <a:pt x="413169" y="72593"/>
                  </a:lnTo>
                  <a:lnTo>
                    <a:pt x="413118" y="72085"/>
                  </a:lnTo>
                  <a:lnTo>
                    <a:pt x="413473" y="70688"/>
                  </a:lnTo>
                  <a:lnTo>
                    <a:pt x="413613" y="70180"/>
                  </a:lnTo>
                  <a:lnTo>
                    <a:pt x="413245" y="70688"/>
                  </a:lnTo>
                  <a:lnTo>
                    <a:pt x="413702" y="69037"/>
                  </a:lnTo>
                  <a:lnTo>
                    <a:pt x="413816" y="68910"/>
                  </a:lnTo>
                  <a:lnTo>
                    <a:pt x="413727" y="69926"/>
                  </a:lnTo>
                  <a:lnTo>
                    <a:pt x="413918" y="69456"/>
                  </a:lnTo>
                  <a:lnTo>
                    <a:pt x="413893" y="68910"/>
                  </a:lnTo>
                  <a:lnTo>
                    <a:pt x="413816" y="68783"/>
                  </a:lnTo>
                  <a:lnTo>
                    <a:pt x="413931" y="66370"/>
                  </a:lnTo>
                  <a:lnTo>
                    <a:pt x="413994" y="65989"/>
                  </a:lnTo>
                  <a:lnTo>
                    <a:pt x="413296" y="68656"/>
                  </a:lnTo>
                  <a:lnTo>
                    <a:pt x="412991" y="68783"/>
                  </a:lnTo>
                  <a:lnTo>
                    <a:pt x="412343" y="68783"/>
                  </a:lnTo>
                  <a:lnTo>
                    <a:pt x="412686" y="68021"/>
                  </a:lnTo>
                  <a:lnTo>
                    <a:pt x="413296" y="66624"/>
                  </a:lnTo>
                  <a:lnTo>
                    <a:pt x="413321" y="65227"/>
                  </a:lnTo>
                  <a:lnTo>
                    <a:pt x="412813" y="66624"/>
                  </a:lnTo>
                  <a:lnTo>
                    <a:pt x="412800" y="65100"/>
                  </a:lnTo>
                  <a:lnTo>
                    <a:pt x="412026" y="68021"/>
                  </a:lnTo>
                  <a:lnTo>
                    <a:pt x="411848" y="68021"/>
                  </a:lnTo>
                  <a:lnTo>
                    <a:pt x="412076" y="67005"/>
                  </a:lnTo>
                  <a:lnTo>
                    <a:pt x="412191" y="66497"/>
                  </a:lnTo>
                  <a:lnTo>
                    <a:pt x="412305" y="65735"/>
                  </a:lnTo>
                  <a:lnTo>
                    <a:pt x="411657" y="67005"/>
                  </a:lnTo>
                  <a:lnTo>
                    <a:pt x="410730" y="65735"/>
                  </a:lnTo>
                  <a:lnTo>
                    <a:pt x="410222" y="69418"/>
                  </a:lnTo>
                  <a:lnTo>
                    <a:pt x="408444" y="72085"/>
                  </a:lnTo>
                  <a:lnTo>
                    <a:pt x="408444" y="71577"/>
                  </a:lnTo>
                  <a:lnTo>
                    <a:pt x="408457" y="70561"/>
                  </a:lnTo>
                  <a:lnTo>
                    <a:pt x="408470" y="70053"/>
                  </a:lnTo>
                  <a:lnTo>
                    <a:pt x="408482" y="69545"/>
                  </a:lnTo>
                  <a:lnTo>
                    <a:pt x="408495" y="68148"/>
                  </a:lnTo>
                  <a:lnTo>
                    <a:pt x="408508" y="67132"/>
                  </a:lnTo>
                  <a:lnTo>
                    <a:pt x="407162" y="68148"/>
                  </a:lnTo>
                  <a:lnTo>
                    <a:pt x="407416" y="67132"/>
                  </a:lnTo>
                  <a:lnTo>
                    <a:pt x="406514" y="68148"/>
                  </a:lnTo>
                  <a:lnTo>
                    <a:pt x="405892" y="67513"/>
                  </a:lnTo>
                  <a:lnTo>
                    <a:pt x="404926" y="69545"/>
                  </a:lnTo>
                  <a:lnTo>
                    <a:pt x="404736" y="69545"/>
                  </a:lnTo>
                  <a:lnTo>
                    <a:pt x="404749" y="69418"/>
                  </a:lnTo>
                  <a:lnTo>
                    <a:pt x="404837" y="68656"/>
                  </a:lnTo>
                  <a:lnTo>
                    <a:pt x="404888" y="68148"/>
                  </a:lnTo>
                  <a:lnTo>
                    <a:pt x="404990" y="67513"/>
                  </a:lnTo>
                  <a:lnTo>
                    <a:pt x="405320" y="66497"/>
                  </a:lnTo>
                  <a:lnTo>
                    <a:pt x="404660" y="67132"/>
                  </a:lnTo>
                  <a:lnTo>
                    <a:pt x="404329" y="68148"/>
                  </a:lnTo>
                  <a:lnTo>
                    <a:pt x="404291" y="67894"/>
                  </a:lnTo>
                  <a:lnTo>
                    <a:pt x="404202" y="67259"/>
                  </a:lnTo>
                  <a:lnTo>
                    <a:pt x="404088" y="66497"/>
                  </a:lnTo>
                  <a:lnTo>
                    <a:pt x="404202" y="66116"/>
                  </a:lnTo>
                  <a:lnTo>
                    <a:pt x="404622" y="65354"/>
                  </a:lnTo>
                  <a:lnTo>
                    <a:pt x="404660" y="65112"/>
                  </a:lnTo>
                  <a:lnTo>
                    <a:pt x="404685" y="64782"/>
                  </a:lnTo>
                  <a:lnTo>
                    <a:pt x="404571" y="64465"/>
                  </a:lnTo>
                  <a:lnTo>
                    <a:pt x="404710" y="62560"/>
                  </a:lnTo>
                  <a:lnTo>
                    <a:pt x="403390" y="65100"/>
                  </a:lnTo>
                  <a:lnTo>
                    <a:pt x="403529" y="64719"/>
                  </a:lnTo>
                  <a:lnTo>
                    <a:pt x="404152" y="62941"/>
                  </a:lnTo>
                  <a:lnTo>
                    <a:pt x="404088" y="62433"/>
                  </a:lnTo>
                  <a:lnTo>
                    <a:pt x="403720" y="61798"/>
                  </a:lnTo>
                  <a:lnTo>
                    <a:pt x="403313" y="62433"/>
                  </a:lnTo>
                  <a:lnTo>
                    <a:pt x="403237" y="62941"/>
                  </a:lnTo>
                  <a:lnTo>
                    <a:pt x="403110" y="64541"/>
                  </a:lnTo>
                  <a:lnTo>
                    <a:pt x="402805" y="64719"/>
                  </a:lnTo>
                  <a:lnTo>
                    <a:pt x="402450" y="64338"/>
                  </a:lnTo>
                  <a:lnTo>
                    <a:pt x="402551" y="63449"/>
                  </a:lnTo>
                  <a:lnTo>
                    <a:pt x="403250" y="60985"/>
                  </a:lnTo>
                  <a:lnTo>
                    <a:pt x="403136" y="57861"/>
                  </a:lnTo>
                  <a:lnTo>
                    <a:pt x="403034" y="56337"/>
                  </a:lnTo>
                  <a:lnTo>
                    <a:pt x="399389" y="67259"/>
                  </a:lnTo>
                  <a:lnTo>
                    <a:pt x="399630" y="64719"/>
                  </a:lnTo>
                  <a:lnTo>
                    <a:pt x="399707" y="63830"/>
                  </a:lnTo>
                  <a:lnTo>
                    <a:pt x="399389" y="64719"/>
                  </a:lnTo>
                  <a:lnTo>
                    <a:pt x="399021" y="64211"/>
                  </a:lnTo>
                  <a:lnTo>
                    <a:pt x="398957" y="63830"/>
                  </a:lnTo>
                  <a:lnTo>
                    <a:pt x="399478" y="59131"/>
                  </a:lnTo>
                  <a:lnTo>
                    <a:pt x="399300" y="59004"/>
                  </a:lnTo>
                  <a:lnTo>
                    <a:pt x="398945" y="56972"/>
                  </a:lnTo>
                  <a:lnTo>
                    <a:pt x="397408" y="63830"/>
                  </a:lnTo>
                  <a:lnTo>
                    <a:pt x="396875" y="62306"/>
                  </a:lnTo>
                  <a:lnTo>
                    <a:pt x="396671" y="63703"/>
                  </a:lnTo>
                  <a:lnTo>
                    <a:pt x="396049" y="66878"/>
                  </a:lnTo>
                  <a:lnTo>
                    <a:pt x="395160" y="67894"/>
                  </a:lnTo>
                  <a:lnTo>
                    <a:pt x="394792" y="67386"/>
                  </a:lnTo>
                  <a:lnTo>
                    <a:pt x="394906" y="66243"/>
                  </a:lnTo>
                  <a:lnTo>
                    <a:pt x="395160" y="64973"/>
                  </a:lnTo>
                  <a:lnTo>
                    <a:pt x="395262" y="64465"/>
                  </a:lnTo>
                  <a:lnTo>
                    <a:pt x="395287" y="64338"/>
                  </a:lnTo>
                  <a:lnTo>
                    <a:pt x="395414" y="63703"/>
                  </a:lnTo>
                  <a:lnTo>
                    <a:pt x="395617" y="62687"/>
                  </a:lnTo>
                  <a:lnTo>
                    <a:pt x="395732" y="62433"/>
                  </a:lnTo>
                  <a:lnTo>
                    <a:pt x="396227" y="61671"/>
                  </a:lnTo>
                  <a:lnTo>
                    <a:pt x="396392" y="61671"/>
                  </a:lnTo>
                  <a:lnTo>
                    <a:pt x="396265" y="62382"/>
                  </a:lnTo>
                  <a:lnTo>
                    <a:pt x="396824" y="61671"/>
                  </a:lnTo>
                  <a:lnTo>
                    <a:pt x="396925" y="61417"/>
                  </a:lnTo>
                  <a:lnTo>
                    <a:pt x="397002" y="60274"/>
                  </a:lnTo>
                  <a:lnTo>
                    <a:pt x="396633" y="61417"/>
                  </a:lnTo>
                  <a:lnTo>
                    <a:pt x="396633" y="61163"/>
                  </a:lnTo>
                  <a:lnTo>
                    <a:pt x="396633" y="60782"/>
                  </a:lnTo>
                  <a:lnTo>
                    <a:pt x="396633" y="60147"/>
                  </a:lnTo>
                  <a:lnTo>
                    <a:pt x="395859" y="60032"/>
                  </a:lnTo>
                  <a:lnTo>
                    <a:pt x="395655" y="58877"/>
                  </a:lnTo>
                  <a:lnTo>
                    <a:pt x="394855" y="60401"/>
                  </a:lnTo>
                  <a:lnTo>
                    <a:pt x="394360" y="59131"/>
                  </a:lnTo>
                  <a:lnTo>
                    <a:pt x="394233" y="60401"/>
                  </a:lnTo>
                  <a:lnTo>
                    <a:pt x="394119" y="61163"/>
                  </a:lnTo>
                  <a:lnTo>
                    <a:pt x="393230" y="59436"/>
                  </a:lnTo>
                  <a:lnTo>
                    <a:pt x="392976" y="63322"/>
                  </a:lnTo>
                  <a:lnTo>
                    <a:pt x="392099" y="63703"/>
                  </a:lnTo>
                  <a:lnTo>
                    <a:pt x="392099" y="63576"/>
                  </a:lnTo>
                  <a:lnTo>
                    <a:pt x="392087" y="61925"/>
                  </a:lnTo>
                  <a:lnTo>
                    <a:pt x="392214" y="61544"/>
                  </a:lnTo>
                  <a:lnTo>
                    <a:pt x="392582" y="60782"/>
                  </a:lnTo>
                  <a:lnTo>
                    <a:pt x="393192" y="59512"/>
                  </a:lnTo>
                  <a:lnTo>
                    <a:pt x="392137" y="60782"/>
                  </a:lnTo>
                  <a:lnTo>
                    <a:pt x="392023" y="59893"/>
                  </a:lnTo>
                  <a:lnTo>
                    <a:pt x="392125" y="59004"/>
                  </a:lnTo>
                  <a:lnTo>
                    <a:pt x="392239" y="58750"/>
                  </a:lnTo>
                  <a:lnTo>
                    <a:pt x="393179" y="56591"/>
                  </a:lnTo>
                  <a:lnTo>
                    <a:pt x="391947" y="58750"/>
                  </a:lnTo>
                  <a:lnTo>
                    <a:pt x="392112" y="56210"/>
                  </a:lnTo>
                  <a:lnTo>
                    <a:pt x="392061" y="54432"/>
                  </a:lnTo>
                  <a:lnTo>
                    <a:pt x="391960" y="54267"/>
                  </a:lnTo>
                  <a:lnTo>
                    <a:pt x="392074" y="53924"/>
                  </a:lnTo>
                  <a:lnTo>
                    <a:pt x="392150" y="53797"/>
                  </a:lnTo>
                  <a:lnTo>
                    <a:pt x="391782" y="53670"/>
                  </a:lnTo>
                  <a:lnTo>
                    <a:pt x="391452" y="56210"/>
                  </a:lnTo>
                  <a:lnTo>
                    <a:pt x="391325" y="55702"/>
                  </a:lnTo>
                  <a:lnTo>
                    <a:pt x="391147" y="55702"/>
                  </a:lnTo>
                  <a:lnTo>
                    <a:pt x="391388" y="54686"/>
                  </a:lnTo>
                  <a:lnTo>
                    <a:pt x="390893" y="55956"/>
                  </a:lnTo>
                  <a:lnTo>
                    <a:pt x="390779" y="56464"/>
                  </a:lnTo>
                  <a:lnTo>
                    <a:pt x="390652" y="58623"/>
                  </a:lnTo>
                  <a:lnTo>
                    <a:pt x="390537" y="59004"/>
                  </a:lnTo>
                  <a:lnTo>
                    <a:pt x="389724" y="60782"/>
                  </a:lnTo>
                  <a:lnTo>
                    <a:pt x="389648" y="59651"/>
                  </a:lnTo>
                  <a:lnTo>
                    <a:pt x="388569" y="61925"/>
                  </a:lnTo>
                  <a:lnTo>
                    <a:pt x="388594" y="61798"/>
                  </a:lnTo>
                  <a:lnTo>
                    <a:pt x="389026" y="59512"/>
                  </a:lnTo>
                  <a:lnTo>
                    <a:pt x="389178" y="58750"/>
                  </a:lnTo>
                  <a:lnTo>
                    <a:pt x="389648" y="59651"/>
                  </a:lnTo>
                  <a:lnTo>
                    <a:pt x="389712" y="59512"/>
                  </a:lnTo>
                  <a:lnTo>
                    <a:pt x="389775" y="59893"/>
                  </a:lnTo>
                  <a:lnTo>
                    <a:pt x="389839" y="60020"/>
                  </a:lnTo>
                  <a:lnTo>
                    <a:pt x="389839" y="59512"/>
                  </a:lnTo>
                  <a:lnTo>
                    <a:pt x="389826" y="58750"/>
                  </a:lnTo>
                  <a:lnTo>
                    <a:pt x="389826" y="58623"/>
                  </a:lnTo>
                  <a:lnTo>
                    <a:pt x="389813" y="57607"/>
                  </a:lnTo>
                  <a:lnTo>
                    <a:pt x="389788" y="55448"/>
                  </a:lnTo>
                  <a:lnTo>
                    <a:pt x="390220" y="55270"/>
                  </a:lnTo>
                  <a:lnTo>
                    <a:pt x="390321" y="54267"/>
                  </a:lnTo>
                  <a:lnTo>
                    <a:pt x="390182" y="51003"/>
                  </a:lnTo>
                  <a:lnTo>
                    <a:pt x="389216" y="57607"/>
                  </a:lnTo>
                  <a:lnTo>
                    <a:pt x="388340" y="57353"/>
                  </a:lnTo>
                  <a:lnTo>
                    <a:pt x="388734" y="55956"/>
                  </a:lnTo>
                  <a:lnTo>
                    <a:pt x="388861" y="54813"/>
                  </a:lnTo>
                  <a:lnTo>
                    <a:pt x="388162" y="57353"/>
                  </a:lnTo>
                  <a:lnTo>
                    <a:pt x="387515" y="58623"/>
                  </a:lnTo>
                  <a:lnTo>
                    <a:pt x="387261" y="57099"/>
                  </a:lnTo>
                  <a:lnTo>
                    <a:pt x="386664" y="59512"/>
                  </a:lnTo>
                  <a:lnTo>
                    <a:pt x="386397" y="59258"/>
                  </a:lnTo>
                  <a:lnTo>
                    <a:pt x="386435" y="59385"/>
                  </a:lnTo>
                  <a:lnTo>
                    <a:pt x="386524" y="60274"/>
                  </a:lnTo>
                  <a:lnTo>
                    <a:pt x="386092" y="61798"/>
                  </a:lnTo>
                  <a:lnTo>
                    <a:pt x="385851" y="61544"/>
                  </a:lnTo>
                  <a:lnTo>
                    <a:pt x="385330" y="62052"/>
                  </a:lnTo>
                  <a:lnTo>
                    <a:pt x="384771" y="63576"/>
                  </a:lnTo>
                  <a:lnTo>
                    <a:pt x="384924" y="62306"/>
                  </a:lnTo>
                  <a:lnTo>
                    <a:pt x="385356" y="59004"/>
                  </a:lnTo>
                  <a:lnTo>
                    <a:pt x="385610" y="56972"/>
                  </a:lnTo>
                  <a:lnTo>
                    <a:pt x="384530" y="59004"/>
                  </a:lnTo>
                  <a:lnTo>
                    <a:pt x="384517" y="58496"/>
                  </a:lnTo>
                  <a:lnTo>
                    <a:pt x="384594" y="57353"/>
                  </a:lnTo>
                  <a:lnTo>
                    <a:pt x="384911" y="56464"/>
                  </a:lnTo>
                  <a:lnTo>
                    <a:pt x="385178" y="55702"/>
                  </a:lnTo>
                  <a:lnTo>
                    <a:pt x="385152" y="54686"/>
                  </a:lnTo>
                  <a:lnTo>
                    <a:pt x="384149" y="56515"/>
                  </a:lnTo>
                  <a:lnTo>
                    <a:pt x="383819" y="57302"/>
                  </a:lnTo>
                  <a:lnTo>
                    <a:pt x="383819" y="59131"/>
                  </a:lnTo>
                  <a:lnTo>
                    <a:pt x="383209" y="60617"/>
                  </a:lnTo>
                  <a:lnTo>
                    <a:pt x="382993" y="62306"/>
                  </a:lnTo>
                  <a:lnTo>
                    <a:pt x="383095" y="60909"/>
                  </a:lnTo>
                  <a:lnTo>
                    <a:pt x="383171" y="60020"/>
                  </a:lnTo>
                  <a:lnTo>
                    <a:pt x="383197" y="59626"/>
                  </a:lnTo>
                  <a:lnTo>
                    <a:pt x="383133" y="59766"/>
                  </a:lnTo>
                  <a:lnTo>
                    <a:pt x="383235" y="59055"/>
                  </a:lnTo>
                  <a:lnTo>
                    <a:pt x="383197" y="59626"/>
                  </a:lnTo>
                  <a:lnTo>
                    <a:pt x="383692" y="58623"/>
                  </a:lnTo>
                  <a:lnTo>
                    <a:pt x="383755" y="58496"/>
                  </a:lnTo>
                  <a:lnTo>
                    <a:pt x="383819" y="59131"/>
                  </a:lnTo>
                  <a:lnTo>
                    <a:pt x="383819" y="57302"/>
                  </a:lnTo>
                  <a:lnTo>
                    <a:pt x="382892" y="59385"/>
                  </a:lnTo>
                  <a:lnTo>
                    <a:pt x="382778" y="59944"/>
                  </a:lnTo>
                  <a:lnTo>
                    <a:pt x="381558" y="64338"/>
                  </a:lnTo>
                  <a:lnTo>
                    <a:pt x="381546" y="63322"/>
                  </a:lnTo>
                  <a:lnTo>
                    <a:pt x="381546" y="62941"/>
                  </a:lnTo>
                  <a:lnTo>
                    <a:pt x="381533" y="62560"/>
                  </a:lnTo>
                  <a:lnTo>
                    <a:pt x="381533" y="62179"/>
                  </a:lnTo>
                  <a:lnTo>
                    <a:pt x="381596" y="61290"/>
                  </a:lnTo>
                  <a:lnTo>
                    <a:pt x="381850" y="60147"/>
                  </a:lnTo>
                  <a:lnTo>
                    <a:pt x="382206" y="58496"/>
                  </a:lnTo>
                  <a:lnTo>
                    <a:pt x="382752" y="55956"/>
                  </a:lnTo>
                  <a:lnTo>
                    <a:pt x="382638" y="54051"/>
                  </a:lnTo>
                  <a:lnTo>
                    <a:pt x="382498" y="52781"/>
                  </a:lnTo>
                  <a:lnTo>
                    <a:pt x="380619" y="58496"/>
                  </a:lnTo>
                  <a:lnTo>
                    <a:pt x="379818" y="56718"/>
                  </a:lnTo>
                  <a:lnTo>
                    <a:pt x="379857" y="58242"/>
                  </a:lnTo>
                  <a:lnTo>
                    <a:pt x="379310" y="60147"/>
                  </a:lnTo>
                  <a:lnTo>
                    <a:pt x="379247" y="58877"/>
                  </a:lnTo>
                  <a:lnTo>
                    <a:pt x="379196" y="57988"/>
                  </a:lnTo>
                  <a:lnTo>
                    <a:pt x="378625" y="58877"/>
                  </a:lnTo>
                  <a:lnTo>
                    <a:pt x="378714" y="58496"/>
                  </a:lnTo>
                  <a:lnTo>
                    <a:pt x="379056" y="56972"/>
                  </a:lnTo>
                  <a:lnTo>
                    <a:pt x="379031" y="56337"/>
                  </a:lnTo>
                  <a:lnTo>
                    <a:pt x="379107" y="54813"/>
                  </a:lnTo>
                  <a:lnTo>
                    <a:pt x="378815" y="56337"/>
                  </a:lnTo>
                  <a:lnTo>
                    <a:pt x="378307" y="54559"/>
                  </a:lnTo>
                  <a:lnTo>
                    <a:pt x="377380" y="58496"/>
                  </a:lnTo>
                  <a:lnTo>
                    <a:pt x="377291" y="55448"/>
                  </a:lnTo>
                  <a:lnTo>
                    <a:pt x="376745" y="54432"/>
                  </a:lnTo>
                  <a:lnTo>
                    <a:pt x="375221" y="61290"/>
                  </a:lnTo>
                  <a:lnTo>
                    <a:pt x="374599" y="60515"/>
                  </a:lnTo>
                  <a:lnTo>
                    <a:pt x="374713" y="59766"/>
                  </a:lnTo>
                  <a:lnTo>
                    <a:pt x="375043" y="58750"/>
                  </a:lnTo>
                  <a:lnTo>
                    <a:pt x="375119" y="58496"/>
                  </a:lnTo>
                  <a:lnTo>
                    <a:pt x="375246" y="56591"/>
                  </a:lnTo>
                  <a:lnTo>
                    <a:pt x="375462" y="56210"/>
                  </a:lnTo>
                  <a:lnTo>
                    <a:pt x="375996" y="55321"/>
                  </a:lnTo>
                  <a:lnTo>
                    <a:pt x="375729" y="55206"/>
                  </a:lnTo>
                  <a:lnTo>
                    <a:pt x="375526" y="54813"/>
                  </a:lnTo>
                  <a:lnTo>
                    <a:pt x="375234" y="56210"/>
                  </a:lnTo>
                  <a:lnTo>
                    <a:pt x="375323" y="54940"/>
                  </a:lnTo>
                  <a:lnTo>
                    <a:pt x="373888" y="58750"/>
                  </a:lnTo>
                  <a:lnTo>
                    <a:pt x="374002" y="56845"/>
                  </a:lnTo>
                  <a:lnTo>
                    <a:pt x="373710" y="57734"/>
                  </a:lnTo>
                  <a:lnTo>
                    <a:pt x="373240" y="59766"/>
                  </a:lnTo>
                  <a:lnTo>
                    <a:pt x="372948" y="59512"/>
                  </a:lnTo>
                  <a:lnTo>
                    <a:pt x="372364" y="59766"/>
                  </a:lnTo>
                  <a:lnTo>
                    <a:pt x="372237" y="61595"/>
                  </a:lnTo>
                  <a:lnTo>
                    <a:pt x="372567" y="55575"/>
                  </a:lnTo>
                  <a:lnTo>
                    <a:pt x="369620" y="62052"/>
                  </a:lnTo>
                  <a:lnTo>
                    <a:pt x="369849" y="57607"/>
                  </a:lnTo>
                  <a:lnTo>
                    <a:pt x="369912" y="56464"/>
                  </a:lnTo>
                  <a:lnTo>
                    <a:pt x="369138" y="57099"/>
                  </a:lnTo>
                  <a:lnTo>
                    <a:pt x="368249" y="57607"/>
                  </a:lnTo>
                  <a:lnTo>
                    <a:pt x="367652" y="57607"/>
                  </a:lnTo>
                  <a:lnTo>
                    <a:pt x="367766" y="57099"/>
                  </a:lnTo>
                  <a:lnTo>
                    <a:pt x="367842" y="56654"/>
                  </a:lnTo>
                  <a:lnTo>
                    <a:pt x="367906" y="56845"/>
                  </a:lnTo>
                  <a:lnTo>
                    <a:pt x="367855" y="56591"/>
                  </a:lnTo>
                  <a:lnTo>
                    <a:pt x="367461" y="54813"/>
                  </a:lnTo>
                  <a:lnTo>
                    <a:pt x="366318" y="62560"/>
                  </a:lnTo>
                  <a:lnTo>
                    <a:pt x="366293" y="62433"/>
                  </a:lnTo>
                  <a:lnTo>
                    <a:pt x="366064" y="61417"/>
                  </a:lnTo>
                  <a:lnTo>
                    <a:pt x="365810" y="60274"/>
                  </a:lnTo>
                  <a:lnTo>
                    <a:pt x="365925" y="57988"/>
                  </a:lnTo>
                  <a:lnTo>
                    <a:pt x="365975" y="56972"/>
                  </a:lnTo>
                  <a:lnTo>
                    <a:pt x="366636" y="58623"/>
                  </a:lnTo>
                  <a:lnTo>
                    <a:pt x="366636" y="56972"/>
                  </a:lnTo>
                  <a:lnTo>
                    <a:pt x="367703" y="50622"/>
                  </a:lnTo>
                  <a:lnTo>
                    <a:pt x="365315" y="57988"/>
                  </a:lnTo>
                  <a:lnTo>
                    <a:pt x="365379" y="55956"/>
                  </a:lnTo>
                  <a:lnTo>
                    <a:pt x="365442" y="54051"/>
                  </a:lnTo>
                  <a:lnTo>
                    <a:pt x="365582" y="53797"/>
                  </a:lnTo>
                  <a:lnTo>
                    <a:pt x="365607" y="51257"/>
                  </a:lnTo>
                  <a:lnTo>
                    <a:pt x="364045" y="55956"/>
                  </a:lnTo>
                  <a:lnTo>
                    <a:pt x="363372" y="55321"/>
                  </a:lnTo>
                  <a:lnTo>
                    <a:pt x="363562" y="54305"/>
                  </a:lnTo>
                  <a:lnTo>
                    <a:pt x="362407" y="57607"/>
                  </a:lnTo>
                  <a:lnTo>
                    <a:pt x="360629" y="59131"/>
                  </a:lnTo>
                  <a:lnTo>
                    <a:pt x="360565" y="59651"/>
                  </a:lnTo>
                  <a:lnTo>
                    <a:pt x="359791" y="60274"/>
                  </a:lnTo>
                  <a:lnTo>
                    <a:pt x="359676" y="57988"/>
                  </a:lnTo>
                  <a:lnTo>
                    <a:pt x="359702" y="56718"/>
                  </a:lnTo>
                  <a:lnTo>
                    <a:pt x="360032" y="54686"/>
                  </a:lnTo>
                  <a:lnTo>
                    <a:pt x="360680" y="54559"/>
                  </a:lnTo>
                  <a:lnTo>
                    <a:pt x="361022" y="50876"/>
                  </a:lnTo>
                  <a:lnTo>
                    <a:pt x="359854" y="54559"/>
                  </a:lnTo>
                  <a:lnTo>
                    <a:pt x="359727" y="54178"/>
                  </a:lnTo>
                  <a:lnTo>
                    <a:pt x="359841" y="52908"/>
                  </a:lnTo>
                  <a:lnTo>
                    <a:pt x="359968" y="52273"/>
                  </a:lnTo>
                  <a:lnTo>
                    <a:pt x="358927" y="52654"/>
                  </a:lnTo>
                  <a:lnTo>
                    <a:pt x="358203" y="56718"/>
                  </a:lnTo>
                  <a:lnTo>
                    <a:pt x="357225" y="56210"/>
                  </a:lnTo>
                  <a:lnTo>
                    <a:pt x="357162" y="56972"/>
                  </a:lnTo>
                  <a:lnTo>
                    <a:pt x="357047" y="57734"/>
                  </a:lnTo>
                  <a:lnTo>
                    <a:pt x="355866" y="61417"/>
                  </a:lnTo>
                  <a:lnTo>
                    <a:pt x="356108" y="60147"/>
                  </a:lnTo>
                  <a:lnTo>
                    <a:pt x="356209" y="59639"/>
                  </a:lnTo>
                  <a:lnTo>
                    <a:pt x="356374" y="58750"/>
                  </a:lnTo>
                  <a:lnTo>
                    <a:pt x="356476" y="58242"/>
                  </a:lnTo>
                  <a:lnTo>
                    <a:pt x="356514" y="57988"/>
                  </a:lnTo>
                  <a:lnTo>
                    <a:pt x="357047" y="55194"/>
                  </a:lnTo>
                  <a:lnTo>
                    <a:pt x="355981" y="57988"/>
                  </a:lnTo>
                  <a:lnTo>
                    <a:pt x="356514" y="53924"/>
                  </a:lnTo>
                  <a:lnTo>
                    <a:pt x="354545" y="57607"/>
                  </a:lnTo>
                  <a:lnTo>
                    <a:pt x="353758" y="58242"/>
                  </a:lnTo>
                  <a:lnTo>
                    <a:pt x="354177" y="56870"/>
                  </a:lnTo>
                  <a:lnTo>
                    <a:pt x="353402" y="58242"/>
                  </a:lnTo>
                  <a:lnTo>
                    <a:pt x="353047" y="58115"/>
                  </a:lnTo>
                  <a:lnTo>
                    <a:pt x="352691" y="57988"/>
                  </a:lnTo>
                  <a:lnTo>
                    <a:pt x="352767" y="57607"/>
                  </a:lnTo>
                  <a:lnTo>
                    <a:pt x="353123" y="55702"/>
                  </a:lnTo>
                  <a:lnTo>
                    <a:pt x="354164" y="50114"/>
                  </a:lnTo>
                  <a:lnTo>
                    <a:pt x="351142" y="55702"/>
                  </a:lnTo>
                  <a:lnTo>
                    <a:pt x="351193" y="55067"/>
                  </a:lnTo>
                  <a:lnTo>
                    <a:pt x="351218" y="54813"/>
                  </a:lnTo>
                  <a:lnTo>
                    <a:pt x="351256" y="54305"/>
                  </a:lnTo>
                  <a:lnTo>
                    <a:pt x="351421" y="52146"/>
                  </a:lnTo>
                  <a:lnTo>
                    <a:pt x="351637" y="49479"/>
                  </a:lnTo>
                  <a:lnTo>
                    <a:pt x="349859" y="52146"/>
                  </a:lnTo>
                  <a:lnTo>
                    <a:pt x="349275" y="47828"/>
                  </a:lnTo>
                  <a:lnTo>
                    <a:pt x="347675" y="48082"/>
                  </a:lnTo>
                  <a:lnTo>
                    <a:pt x="347230" y="54305"/>
                  </a:lnTo>
                  <a:lnTo>
                    <a:pt x="347205" y="48082"/>
                  </a:lnTo>
                  <a:lnTo>
                    <a:pt x="347052" y="49085"/>
                  </a:lnTo>
                  <a:lnTo>
                    <a:pt x="346849" y="47980"/>
                  </a:lnTo>
                  <a:lnTo>
                    <a:pt x="346900" y="50177"/>
                  </a:lnTo>
                  <a:lnTo>
                    <a:pt x="346824" y="50711"/>
                  </a:lnTo>
                  <a:lnTo>
                    <a:pt x="345528" y="51193"/>
                  </a:lnTo>
                  <a:lnTo>
                    <a:pt x="345795" y="54190"/>
                  </a:lnTo>
                  <a:lnTo>
                    <a:pt x="345909" y="53047"/>
                  </a:lnTo>
                  <a:lnTo>
                    <a:pt x="346811" y="50736"/>
                  </a:lnTo>
                  <a:lnTo>
                    <a:pt x="346290" y="54432"/>
                  </a:lnTo>
                  <a:lnTo>
                    <a:pt x="345871" y="54813"/>
                  </a:lnTo>
                  <a:lnTo>
                    <a:pt x="345833" y="54508"/>
                  </a:lnTo>
                  <a:lnTo>
                    <a:pt x="345821" y="54381"/>
                  </a:lnTo>
                  <a:lnTo>
                    <a:pt x="345795" y="54216"/>
                  </a:lnTo>
                  <a:lnTo>
                    <a:pt x="345465" y="51511"/>
                  </a:lnTo>
                  <a:lnTo>
                    <a:pt x="345351" y="50495"/>
                  </a:lnTo>
                  <a:lnTo>
                    <a:pt x="345363" y="48463"/>
                  </a:lnTo>
                  <a:lnTo>
                    <a:pt x="345884" y="48971"/>
                  </a:lnTo>
                  <a:lnTo>
                    <a:pt x="345960" y="48463"/>
                  </a:lnTo>
                  <a:lnTo>
                    <a:pt x="346075" y="47574"/>
                  </a:lnTo>
                  <a:lnTo>
                    <a:pt x="345389" y="46939"/>
                  </a:lnTo>
                  <a:lnTo>
                    <a:pt x="345617" y="46304"/>
                  </a:lnTo>
                  <a:lnTo>
                    <a:pt x="346138" y="44907"/>
                  </a:lnTo>
                  <a:lnTo>
                    <a:pt x="346024" y="43764"/>
                  </a:lnTo>
                  <a:lnTo>
                    <a:pt x="345935" y="43129"/>
                  </a:lnTo>
                  <a:lnTo>
                    <a:pt x="345732" y="44780"/>
                  </a:lnTo>
                  <a:lnTo>
                    <a:pt x="345617" y="45402"/>
                  </a:lnTo>
                  <a:lnTo>
                    <a:pt x="345160" y="46304"/>
                  </a:lnTo>
                  <a:lnTo>
                    <a:pt x="344855" y="45288"/>
                  </a:lnTo>
                  <a:lnTo>
                    <a:pt x="344944" y="48463"/>
                  </a:lnTo>
                  <a:lnTo>
                    <a:pt x="343420" y="51511"/>
                  </a:lnTo>
                  <a:lnTo>
                    <a:pt x="343509" y="51003"/>
                  </a:lnTo>
                  <a:lnTo>
                    <a:pt x="343522" y="50876"/>
                  </a:lnTo>
                  <a:lnTo>
                    <a:pt x="343903" y="48717"/>
                  </a:lnTo>
                  <a:lnTo>
                    <a:pt x="344360" y="46050"/>
                  </a:lnTo>
                  <a:lnTo>
                    <a:pt x="344906" y="42875"/>
                  </a:lnTo>
                  <a:lnTo>
                    <a:pt x="343306" y="46050"/>
                  </a:lnTo>
                  <a:lnTo>
                    <a:pt x="343598" y="45161"/>
                  </a:lnTo>
                  <a:lnTo>
                    <a:pt x="343954" y="44145"/>
                  </a:lnTo>
                  <a:lnTo>
                    <a:pt x="343204" y="45161"/>
                  </a:lnTo>
                  <a:lnTo>
                    <a:pt x="341884" y="43764"/>
                  </a:lnTo>
                  <a:lnTo>
                    <a:pt x="340575" y="48717"/>
                  </a:lnTo>
                  <a:lnTo>
                    <a:pt x="340702" y="46558"/>
                  </a:lnTo>
                  <a:lnTo>
                    <a:pt x="340804" y="46151"/>
                  </a:lnTo>
                  <a:lnTo>
                    <a:pt x="341033" y="45796"/>
                  </a:lnTo>
                  <a:lnTo>
                    <a:pt x="339801" y="44907"/>
                  </a:lnTo>
                  <a:lnTo>
                    <a:pt x="337273" y="50876"/>
                  </a:lnTo>
                  <a:lnTo>
                    <a:pt x="337223" y="50622"/>
                  </a:lnTo>
                  <a:lnTo>
                    <a:pt x="337197" y="50495"/>
                  </a:lnTo>
                  <a:lnTo>
                    <a:pt x="336905" y="48844"/>
                  </a:lnTo>
                  <a:lnTo>
                    <a:pt x="336791" y="48209"/>
                  </a:lnTo>
                  <a:lnTo>
                    <a:pt x="336905" y="46558"/>
                  </a:lnTo>
                  <a:lnTo>
                    <a:pt x="337007" y="46050"/>
                  </a:lnTo>
                  <a:lnTo>
                    <a:pt x="336689" y="46431"/>
                  </a:lnTo>
                  <a:lnTo>
                    <a:pt x="336156" y="48844"/>
                  </a:lnTo>
                  <a:lnTo>
                    <a:pt x="336130" y="48209"/>
                  </a:lnTo>
                  <a:lnTo>
                    <a:pt x="336232" y="46431"/>
                  </a:lnTo>
                  <a:lnTo>
                    <a:pt x="336397" y="45669"/>
                  </a:lnTo>
                  <a:lnTo>
                    <a:pt x="335254" y="48209"/>
                  </a:lnTo>
                  <a:lnTo>
                    <a:pt x="335165" y="47828"/>
                  </a:lnTo>
                  <a:lnTo>
                    <a:pt x="335267" y="46558"/>
                  </a:lnTo>
                  <a:lnTo>
                    <a:pt x="335495" y="45796"/>
                  </a:lnTo>
                  <a:lnTo>
                    <a:pt x="335394" y="45161"/>
                  </a:lnTo>
                  <a:lnTo>
                    <a:pt x="334556" y="43383"/>
                  </a:lnTo>
                  <a:lnTo>
                    <a:pt x="332981" y="49606"/>
                  </a:lnTo>
                  <a:lnTo>
                    <a:pt x="331749" y="50495"/>
                  </a:lnTo>
                  <a:lnTo>
                    <a:pt x="331800" y="50114"/>
                  </a:lnTo>
                  <a:lnTo>
                    <a:pt x="331889" y="49479"/>
                  </a:lnTo>
                  <a:lnTo>
                    <a:pt x="332117" y="47828"/>
                  </a:lnTo>
                  <a:lnTo>
                    <a:pt x="332359" y="46050"/>
                  </a:lnTo>
                  <a:lnTo>
                    <a:pt x="332244" y="45669"/>
                  </a:lnTo>
                  <a:lnTo>
                    <a:pt x="331203" y="43637"/>
                  </a:lnTo>
                  <a:lnTo>
                    <a:pt x="331254" y="42875"/>
                  </a:lnTo>
                  <a:lnTo>
                    <a:pt x="329806" y="42113"/>
                  </a:lnTo>
                  <a:lnTo>
                    <a:pt x="328155" y="46304"/>
                  </a:lnTo>
                  <a:lnTo>
                    <a:pt x="326529" y="47828"/>
                  </a:lnTo>
                  <a:lnTo>
                    <a:pt x="326466" y="46431"/>
                  </a:lnTo>
                  <a:lnTo>
                    <a:pt x="326415" y="45415"/>
                  </a:lnTo>
                  <a:lnTo>
                    <a:pt x="326301" y="42748"/>
                  </a:lnTo>
                  <a:lnTo>
                    <a:pt x="323837" y="45415"/>
                  </a:lnTo>
                  <a:lnTo>
                    <a:pt x="322783" y="42494"/>
                  </a:lnTo>
                  <a:lnTo>
                    <a:pt x="322872" y="43383"/>
                  </a:lnTo>
                  <a:lnTo>
                    <a:pt x="322338" y="45923"/>
                  </a:lnTo>
                  <a:lnTo>
                    <a:pt x="322224" y="46151"/>
                  </a:lnTo>
                  <a:lnTo>
                    <a:pt x="322008" y="46431"/>
                  </a:lnTo>
                  <a:lnTo>
                    <a:pt x="321792" y="45415"/>
                  </a:lnTo>
                  <a:lnTo>
                    <a:pt x="320700" y="49479"/>
                  </a:lnTo>
                  <a:lnTo>
                    <a:pt x="320865" y="48336"/>
                  </a:lnTo>
                  <a:lnTo>
                    <a:pt x="320878" y="48209"/>
                  </a:lnTo>
                  <a:lnTo>
                    <a:pt x="320967" y="47574"/>
                  </a:lnTo>
                  <a:lnTo>
                    <a:pt x="321271" y="45288"/>
                  </a:lnTo>
                  <a:lnTo>
                    <a:pt x="321373" y="45415"/>
                  </a:lnTo>
                  <a:lnTo>
                    <a:pt x="321386" y="45288"/>
                  </a:lnTo>
                  <a:lnTo>
                    <a:pt x="321576" y="42240"/>
                  </a:lnTo>
                  <a:lnTo>
                    <a:pt x="320814" y="42240"/>
                  </a:lnTo>
                  <a:lnTo>
                    <a:pt x="320294" y="42240"/>
                  </a:lnTo>
                  <a:lnTo>
                    <a:pt x="319557" y="47574"/>
                  </a:lnTo>
                  <a:lnTo>
                    <a:pt x="319036" y="45542"/>
                  </a:lnTo>
                  <a:lnTo>
                    <a:pt x="318757" y="44399"/>
                  </a:lnTo>
                  <a:lnTo>
                    <a:pt x="317423" y="44907"/>
                  </a:lnTo>
                  <a:lnTo>
                    <a:pt x="316191" y="45542"/>
                  </a:lnTo>
                  <a:lnTo>
                    <a:pt x="316166" y="45415"/>
                  </a:lnTo>
                  <a:lnTo>
                    <a:pt x="315683" y="42875"/>
                  </a:lnTo>
                  <a:lnTo>
                    <a:pt x="315188" y="44145"/>
                  </a:lnTo>
                  <a:lnTo>
                    <a:pt x="314782" y="44145"/>
                  </a:lnTo>
                  <a:lnTo>
                    <a:pt x="314286" y="45415"/>
                  </a:lnTo>
                  <a:lnTo>
                    <a:pt x="314528" y="43383"/>
                  </a:lnTo>
                  <a:lnTo>
                    <a:pt x="314502" y="42367"/>
                  </a:lnTo>
                  <a:lnTo>
                    <a:pt x="314007" y="41859"/>
                  </a:lnTo>
                  <a:lnTo>
                    <a:pt x="313372" y="41224"/>
                  </a:lnTo>
                  <a:lnTo>
                    <a:pt x="312153" y="41859"/>
                  </a:lnTo>
                  <a:lnTo>
                    <a:pt x="312610" y="39700"/>
                  </a:lnTo>
                  <a:lnTo>
                    <a:pt x="311988" y="39446"/>
                  </a:lnTo>
                  <a:lnTo>
                    <a:pt x="310870" y="48082"/>
                  </a:lnTo>
                  <a:lnTo>
                    <a:pt x="310261" y="48209"/>
                  </a:lnTo>
                  <a:lnTo>
                    <a:pt x="310426" y="45669"/>
                  </a:lnTo>
                  <a:lnTo>
                    <a:pt x="310502" y="44526"/>
                  </a:lnTo>
                  <a:lnTo>
                    <a:pt x="310553" y="43764"/>
                  </a:lnTo>
                  <a:lnTo>
                    <a:pt x="309422" y="43764"/>
                  </a:lnTo>
                  <a:lnTo>
                    <a:pt x="309410" y="43637"/>
                  </a:lnTo>
                  <a:lnTo>
                    <a:pt x="308686" y="39827"/>
                  </a:lnTo>
                  <a:lnTo>
                    <a:pt x="307149" y="43637"/>
                  </a:lnTo>
                  <a:lnTo>
                    <a:pt x="307403" y="41732"/>
                  </a:lnTo>
                  <a:lnTo>
                    <a:pt x="307606" y="41605"/>
                  </a:lnTo>
                  <a:lnTo>
                    <a:pt x="307098" y="41478"/>
                  </a:lnTo>
                  <a:lnTo>
                    <a:pt x="306730" y="40589"/>
                  </a:lnTo>
                  <a:lnTo>
                    <a:pt x="305841" y="38430"/>
                  </a:lnTo>
                  <a:lnTo>
                    <a:pt x="305676" y="40894"/>
                  </a:lnTo>
                  <a:lnTo>
                    <a:pt x="303530" y="45669"/>
                  </a:lnTo>
                  <a:lnTo>
                    <a:pt x="303923" y="42748"/>
                  </a:lnTo>
                  <a:lnTo>
                    <a:pt x="303034" y="46431"/>
                  </a:lnTo>
                  <a:lnTo>
                    <a:pt x="302920" y="47447"/>
                  </a:lnTo>
                  <a:lnTo>
                    <a:pt x="302107" y="48336"/>
                  </a:lnTo>
                  <a:lnTo>
                    <a:pt x="302018" y="48082"/>
                  </a:lnTo>
                  <a:lnTo>
                    <a:pt x="302145" y="46431"/>
                  </a:lnTo>
                  <a:lnTo>
                    <a:pt x="302018" y="45542"/>
                  </a:lnTo>
                  <a:lnTo>
                    <a:pt x="301917" y="45161"/>
                  </a:lnTo>
                  <a:lnTo>
                    <a:pt x="301637" y="49479"/>
                  </a:lnTo>
                  <a:lnTo>
                    <a:pt x="301142" y="48082"/>
                  </a:lnTo>
                  <a:lnTo>
                    <a:pt x="301244" y="47320"/>
                  </a:lnTo>
                  <a:lnTo>
                    <a:pt x="301536" y="46050"/>
                  </a:lnTo>
                  <a:lnTo>
                    <a:pt x="300977" y="45796"/>
                  </a:lnTo>
                  <a:lnTo>
                    <a:pt x="300926" y="46812"/>
                  </a:lnTo>
                  <a:lnTo>
                    <a:pt x="300469" y="48717"/>
                  </a:lnTo>
                  <a:lnTo>
                    <a:pt x="300355" y="49098"/>
                  </a:lnTo>
                  <a:lnTo>
                    <a:pt x="299935" y="50114"/>
                  </a:lnTo>
                  <a:lnTo>
                    <a:pt x="299821" y="49733"/>
                  </a:lnTo>
                  <a:lnTo>
                    <a:pt x="299656" y="49098"/>
                  </a:lnTo>
                  <a:lnTo>
                    <a:pt x="299440" y="48336"/>
                  </a:lnTo>
                  <a:lnTo>
                    <a:pt x="299529" y="45415"/>
                  </a:lnTo>
                  <a:lnTo>
                    <a:pt x="299275" y="47193"/>
                  </a:lnTo>
                  <a:lnTo>
                    <a:pt x="298792" y="49098"/>
                  </a:lnTo>
                  <a:lnTo>
                    <a:pt x="298602" y="48590"/>
                  </a:lnTo>
                  <a:lnTo>
                    <a:pt x="298729" y="46812"/>
                  </a:lnTo>
                  <a:lnTo>
                    <a:pt x="298640" y="45923"/>
                  </a:lnTo>
                  <a:lnTo>
                    <a:pt x="298538" y="45669"/>
                  </a:lnTo>
                  <a:lnTo>
                    <a:pt x="298119" y="44577"/>
                  </a:lnTo>
                  <a:lnTo>
                    <a:pt x="298043" y="45402"/>
                  </a:lnTo>
                  <a:lnTo>
                    <a:pt x="298043" y="44399"/>
                  </a:lnTo>
                  <a:lnTo>
                    <a:pt x="298119" y="44577"/>
                  </a:lnTo>
                  <a:lnTo>
                    <a:pt x="298132" y="44399"/>
                  </a:lnTo>
                  <a:lnTo>
                    <a:pt x="298259" y="42875"/>
                  </a:lnTo>
                  <a:lnTo>
                    <a:pt x="297878" y="42545"/>
                  </a:lnTo>
                  <a:lnTo>
                    <a:pt x="297878" y="45326"/>
                  </a:lnTo>
                  <a:lnTo>
                    <a:pt x="297091" y="49733"/>
                  </a:lnTo>
                  <a:lnTo>
                    <a:pt x="296786" y="47574"/>
                  </a:lnTo>
                  <a:lnTo>
                    <a:pt x="296722" y="45059"/>
                  </a:lnTo>
                  <a:lnTo>
                    <a:pt x="297484" y="45161"/>
                  </a:lnTo>
                  <a:lnTo>
                    <a:pt x="297878" y="45326"/>
                  </a:lnTo>
                  <a:lnTo>
                    <a:pt x="297878" y="42545"/>
                  </a:lnTo>
                  <a:lnTo>
                    <a:pt x="297675" y="42367"/>
                  </a:lnTo>
                  <a:lnTo>
                    <a:pt x="298500" y="38811"/>
                  </a:lnTo>
                  <a:lnTo>
                    <a:pt x="297776" y="40843"/>
                  </a:lnTo>
                  <a:lnTo>
                    <a:pt x="296570" y="45034"/>
                  </a:lnTo>
                  <a:lnTo>
                    <a:pt x="296519" y="44907"/>
                  </a:lnTo>
                  <a:lnTo>
                    <a:pt x="296468" y="44780"/>
                  </a:lnTo>
                  <a:lnTo>
                    <a:pt x="296176" y="44018"/>
                  </a:lnTo>
                  <a:lnTo>
                    <a:pt x="296075" y="43637"/>
                  </a:lnTo>
                  <a:lnTo>
                    <a:pt x="296075" y="42875"/>
                  </a:lnTo>
                  <a:lnTo>
                    <a:pt x="296049" y="42240"/>
                  </a:lnTo>
                  <a:lnTo>
                    <a:pt x="295935" y="42456"/>
                  </a:lnTo>
                  <a:lnTo>
                    <a:pt x="295935" y="61798"/>
                  </a:lnTo>
                  <a:lnTo>
                    <a:pt x="295795" y="61671"/>
                  </a:lnTo>
                  <a:lnTo>
                    <a:pt x="295402" y="61671"/>
                  </a:lnTo>
                  <a:lnTo>
                    <a:pt x="295478" y="60401"/>
                  </a:lnTo>
                  <a:lnTo>
                    <a:pt x="295579" y="59639"/>
                  </a:lnTo>
                  <a:lnTo>
                    <a:pt x="295706" y="59639"/>
                  </a:lnTo>
                  <a:lnTo>
                    <a:pt x="295706" y="60655"/>
                  </a:lnTo>
                  <a:lnTo>
                    <a:pt x="295821" y="60909"/>
                  </a:lnTo>
                  <a:lnTo>
                    <a:pt x="295935" y="61798"/>
                  </a:lnTo>
                  <a:lnTo>
                    <a:pt x="295935" y="42456"/>
                  </a:lnTo>
                  <a:lnTo>
                    <a:pt x="295846" y="42621"/>
                  </a:lnTo>
                  <a:lnTo>
                    <a:pt x="295744" y="42875"/>
                  </a:lnTo>
                  <a:lnTo>
                    <a:pt x="295706" y="42748"/>
                  </a:lnTo>
                  <a:lnTo>
                    <a:pt x="295490" y="42113"/>
                  </a:lnTo>
                  <a:lnTo>
                    <a:pt x="295300" y="42113"/>
                  </a:lnTo>
                  <a:lnTo>
                    <a:pt x="295427" y="39827"/>
                  </a:lnTo>
                  <a:lnTo>
                    <a:pt x="295224" y="40119"/>
                  </a:lnTo>
                  <a:lnTo>
                    <a:pt x="295224" y="40843"/>
                  </a:lnTo>
                  <a:lnTo>
                    <a:pt x="295224" y="42113"/>
                  </a:lnTo>
                  <a:lnTo>
                    <a:pt x="294982" y="42240"/>
                  </a:lnTo>
                  <a:lnTo>
                    <a:pt x="294817" y="42367"/>
                  </a:lnTo>
                  <a:lnTo>
                    <a:pt x="294982" y="41224"/>
                  </a:lnTo>
                  <a:lnTo>
                    <a:pt x="295224" y="40843"/>
                  </a:lnTo>
                  <a:lnTo>
                    <a:pt x="295224" y="40119"/>
                  </a:lnTo>
                  <a:lnTo>
                    <a:pt x="294690" y="40843"/>
                  </a:lnTo>
                  <a:lnTo>
                    <a:pt x="294386" y="40716"/>
                  </a:lnTo>
                  <a:lnTo>
                    <a:pt x="294157" y="43637"/>
                  </a:lnTo>
                  <a:lnTo>
                    <a:pt x="293789" y="43129"/>
                  </a:lnTo>
                  <a:lnTo>
                    <a:pt x="293954" y="45288"/>
                  </a:lnTo>
                  <a:lnTo>
                    <a:pt x="294068" y="45161"/>
                  </a:lnTo>
                  <a:lnTo>
                    <a:pt x="294208" y="45161"/>
                  </a:lnTo>
                  <a:lnTo>
                    <a:pt x="294246" y="45923"/>
                  </a:lnTo>
                  <a:lnTo>
                    <a:pt x="294386" y="45034"/>
                  </a:lnTo>
                  <a:lnTo>
                    <a:pt x="294601" y="45034"/>
                  </a:lnTo>
                  <a:lnTo>
                    <a:pt x="295186" y="44907"/>
                  </a:lnTo>
                  <a:lnTo>
                    <a:pt x="294805" y="46431"/>
                  </a:lnTo>
                  <a:lnTo>
                    <a:pt x="294449" y="47574"/>
                  </a:lnTo>
                  <a:lnTo>
                    <a:pt x="294246" y="45923"/>
                  </a:lnTo>
                  <a:lnTo>
                    <a:pt x="293408" y="50622"/>
                  </a:lnTo>
                  <a:lnTo>
                    <a:pt x="293408" y="50368"/>
                  </a:lnTo>
                  <a:lnTo>
                    <a:pt x="293370" y="48844"/>
                  </a:lnTo>
                  <a:lnTo>
                    <a:pt x="293268" y="46304"/>
                  </a:lnTo>
                  <a:lnTo>
                    <a:pt x="292735" y="44399"/>
                  </a:lnTo>
                  <a:lnTo>
                    <a:pt x="292735" y="43256"/>
                  </a:lnTo>
                  <a:lnTo>
                    <a:pt x="292785" y="41732"/>
                  </a:lnTo>
                  <a:lnTo>
                    <a:pt x="291706" y="43256"/>
                  </a:lnTo>
                  <a:lnTo>
                    <a:pt x="290449" y="42621"/>
                  </a:lnTo>
                  <a:lnTo>
                    <a:pt x="289420" y="48082"/>
                  </a:lnTo>
                  <a:lnTo>
                    <a:pt x="289090" y="48844"/>
                  </a:lnTo>
                  <a:lnTo>
                    <a:pt x="289102" y="48590"/>
                  </a:lnTo>
                  <a:lnTo>
                    <a:pt x="289229" y="46558"/>
                  </a:lnTo>
                  <a:lnTo>
                    <a:pt x="289217" y="45796"/>
                  </a:lnTo>
                  <a:lnTo>
                    <a:pt x="289344" y="45237"/>
                  </a:lnTo>
                  <a:lnTo>
                    <a:pt x="289077" y="45796"/>
                  </a:lnTo>
                  <a:lnTo>
                    <a:pt x="288455" y="45161"/>
                  </a:lnTo>
                  <a:lnTo>
                    <a:pt x="288086" y="44780"/>
                  </a:lnTo>
                  <a:lnTo>
                    <a:pt x="288023" y="45313"/>
                  </a:lnTo>
                  <a:lnTo>
                    <a:pt x="288315" y="45161"/>
                  </a:lnTo>
                  <a:lnTo>
                    <a:pt x="288099" y="45288"/>
                  </a:lnTo>
                  <a:lnTo>
                    <a:pt x="287997" y="45618"/>
                  </a:lnTo>
                  <a:lnTo>
                    <a:pt x="287655" y="48590"/>
                  </a:lnTo>
                  <a:lnTo>
                    <a:pt x="287578" y="48336"/>
                  </a:lnTo>
                  <a:lnTo>
                    <a:pt x="287235" y="47193"/>
                  </a:lnTo>
                  <a:lnTo>
                    <a:pt x="287312" y="46558"/>
                  </a:lnTo>
                  <a:lnTo>
                    <a:pt x="287947" y="45669"/>
                  </a:lnTo>
                  <a:lnTo>
                    <a:pt x="288023" y="45313"/>
                  </a:lnTo>
                  <a:lnTo>
                    <a:pt x="287337" y="45669"/>
                  </a:lnTo>
                  <a:lnTo>
                    <a:pt x="287451" y="45034"/>
                  </a:lnTo>
                  <a:lnTo>
                    <a:pt x="287439" y="44399"/>
                  </a:lnTo>
                  <a:lnTo>
                    <a:pt x="286359" y="43256"/>
                  </a:lnTo>
                  <a:lnTo>
                    <a:pt x="283616" y="48336"/>
                  </a:lnTo>
                  <a:lnTo>
                    <a:pt x="283133" y="47447"/>
                  </a:lnTo>
                  <a:lnTo>
                    <a:pt x="282384" y="46050"/>
                  </a:lnTo>
                  <a:lnTo>
                    <a:pt x="282524" y="47447"/>
                  </a:lnTo>
                  <a:lnTo>
                    <a:pt x="280428" y="43891"/>
                  </a:lnTo>
                  <a:lnTo>
                    <a:pt x="277558" y="50368"/>
                  </a:lnTo>
                  <a:lnTo>
                    <a:pt x="276707" y="47955"/>
                  </a:lnTo>
                  <a:lnTo>
                    <a:pt x="275602" y="44780"/>
                  </a:lnTo>
                  <a:lnTo>
                    <a:pt x="275005" y="43637"/>
                  </a:lnTo>
                  <a:lnTo>
                    <a:pt x="274828" y="45796"/>
                  </a:lnTo>
                  <a:lnTo>
                    <a:pt x="274701" y="46431"/>
                  </a:lnTo>
                  <a:lnTo>
                    <a:pt x="274281" y="47955"/>
                  </a:lnTo>
                  <a:lnTo>
                    <a:pt x="274332" y="44780"/>
                  </a:lnTo>
                  <a:lnTo>
                    <a:pt x="273443" y="48336"/>
                  </a:lnTo>
                  <a:lnTo>
                    <a:pt x="272338" y="51003"/>
                  </a:lnTo>
                  <a:lnTo>
                    <a:pt x="272313" y="48844"/>
                  </a:lnTo>
                  <a:lnTo>
                    <a:pt x="272300" y="47574"/>
                  </a:lnTo>
                  <a:lnTo>
                    <a:pt x="272199" y="40462"/>
                  </a:lnTo>
                  <a:lnTo>
                    <a:pt x="270852" y="45034"/>
                  </a:lnTo>
                  <a:lnTo>
                    <a:pt x="270764" y="47574"/>
                  </a:lnTo>
                  <a:lnTo>
                    <a:pt x="270344" y="47193"/>
                  </a:lnTo>
                  <a:lnTo>
                    <a:pt x="269303" y="48844"/>
                  </a:lnTo>
                  <a:lnTo>
                    <a:pt x="269328" y="48590"/>
                  </a:lnTo>
                  <a:lnTo>
                    <a:pt x="269506" y="46431"/>
                  </a:lnTo>
                  <a:lnTo>
                    <a:pt x="269252" y="48590"/>
                  </a:lnTo>
                  <a:lnTo>
                    <a:pt x="269214" y="45796"/>
                  </a:lnTo>
                  <a:lnTo>
                    <a:pt x="267982" y="48590"/>
                  </a:lnTo>
                  <a:lnTo>
                    <a:pt x="267296" y="47447"/>
                  </a:lnTo>
                  <a:lnTo>
                    <a:pt x="267423" y="46431"/>
                  </a:lnTo>
                  <a:lnTo>
                    <a:pt x="268439" y="41986"/>
                  </a:lnTo>
                  <a:lnTo>
                    <a:pt x="267233" y="41605"/>
                  </a:lnTo>
                  <a:lnTo>
                    <a:pt x="266750" y="42240"/>
                  </a:lnTo>
                  <a:lnTo>
                    <a:pt x="265938" y="45542"/>
                  </a:lnTo>
                  <a:lnTo>
                    <a:pt x="265836" y="47447"/>
                  </a:lnTo>
                  <a:lnTo>
                    <a:pt x="266014" y="47574"/>
                  </a:lnTo>
                  <a:lnTo>
                    <a:pt x="266141" y="48082"/>
                  </a:lnTo>
                  <a:lnTo>
                    <a:pt x="266230" y="49098"/>
                  </a:lnTo>
                  <a:lnTo>
                    <a:pt x="266115" y="50368"/>
                  </a:lnTo>
                  <a:lnTo>
                    <a:pt x="265811" y="50876"/>
                  </a:lnTo>
                  <a:lnTo>
                    <a:pt x="265722" y="51257"/>
                  </a:lnTo>
                  <a:lnTo>
                    <a:pt x="265493" y="55067"/>
                  </a:lnTo>
                  <a:lnTo>
                    <a:pt x="265366" y="56591"/>
                  </a:lnTo>
                  <a:lnTo>
                    <a:pt x="265125" y="58877"/>
                  </a:lnTo>
                  <a:lnTo>
                    <a:pt x="264998" y="61290"/>
                  </a:lnTo>
                  <a:lnTo>
                    <a:pt x="265747" y="64338"/>
                  </a:lnTo>
                  <a:lnTo>
                    <a:pt x="266573" y="61417"/>
                  </a:lnTo>
                  <a:lnTo>
                    <a:pt x="266674" y="63830"/>
                  </a:lnTo>
                  <a:lnTo>
                    <a:pt x="266090" y="63957"/>
                  </a:lnTo>
                  <a:lnTo>
                    <a:pt x="266319" y="66116"/>
                  </a:lnTo>
                  <a:lnTo>
                    <a:pt x="266674" y="63957"/>
                  </a:lnTo>
                  <a:lnTo>
                    <a:pt x="266915" y="62814"/>
                  </a:lnTo>
                  <a:lnTo>
                    <a:pt x="266954" y="64719"/>
                  </a:lnTo>
                  <a:lnTo>
                    <a:pt x="267068" y="65481"/>
                  </a:lnTo>
                  <a:lnTo>
                    <a:pt x="267589" y="62814"/>
                  </a:lnTo>
                  <a:lnTo>
                    <a:pt x="267716" y="62179"/>
                  </a:lnTo>
                  <a:lnTo>
                    <a:pt x="267804" y="61417"/>
                  </a:lnTo>
                  <a:lnTo>
                    <a:pt x="267906" y="61163"/>
                  </a:lnTo>
                  <a:lnTo>
                    <a:pt x="267982" y="60782"/>
                  </a:lnTo>
                  <a:lnTo>
                    <a:pt x="267982" y="61010"/>
                  </a:lnTo>
                  <a:lnTo>
                    <a:pt x="268071" y="60782"/>
                  </a:lnTo>
                  <a:lnTo>
                    <a:pt x="268401" y="60020"/>
                  </a:lnTo>
                  <a:lnTo>
                    <a:pt x="268439" y="60401"/>
                  </a:lnTo>
                  <a:lnTo>
                    <a:pt x="268554" y="62814"/>
                  </a:lnTo>
                  <a:lnTo>
                    <a:pt x="268439" y="64084"/>
                  </a:lnTo>
                  <a:lnTo>
                    <a:pt x="268909" y="62179"/>
                  </a:lnTo>
                  <a:lnTo>
                    <a:pt x="268820" y="63969"/>
                  </a:lnTo>
                  <a:lnTo>
                    <a:pt x="269024" y="63322"/>
                  </a:lnTo>
                  <a:lnTo>
                    <a:pt x="269544" y="64211"/>
                  </a:lnTo>
                  <a:lnTo>
                    <a:pt x="269646" y="63322"/>
                  </a:lnTo>
                  <a:lnTo>
                    <a:pt x="269786" y="62179"/>
                  </a:lnTo>
                  <a:lnTo>
                    <a:pt x="269875" y="61544"/>
                  </a:lnTo>
                  <a:lnTo>
                    <a:pt x="270065" y="64338"/>
                  </a:lnTo>
                  <a:lnTo>
                    <a:pt x="270891" y="61544"/>
                  </a:lnTo>
                  <a:lnTo>
                    <a:pt x="271068" y="60909"/>
                  </a:lnTo>
                  <a:lnTo>
                    <a:pt x="270789" y="65608"/>
                  </a:lnTo>
                  <a:lnTo>
                    <a:pt x="270916" y="64782"/>
                  </a:lnTo>
                  <a:lnTo>
                    <a:pt x="271018" y="64211"/>
                  </a:lnTo>
                  <a:lnTo>
                    <a:pt x="271602" y="61925"/>
                  </a:lnTo>
                  <a:lnTo>
                    <a:pt x="271919" y="61798"/>
                  </a:lnTo>
                  <a:lnTo>
                    <a:pt x="271030" y="67259"/>
                  </a:lnTo>
                  <a:lnTo>
                    <a:pt x="273088" y="62179"/>
                  </a:lnTo>
                  <a:lnTo>
                    <a:pt x="272605" y="68021"/>
                  </a:lnTo>
                  <a:lnTo>
                    <a:pt x="273316" y="63195"/>
                  </a:lnTo>
                  <a:lnTo>
                    <a:pt x="274269" y="65989"/>
                  </a:lnTo>
                  <a:lnTo>
                    <a:pt x="275183" y="63195"/>
                  </a:lnTo>
                  <a:lnTo>
                    <a:pt x="275082" y="64338"/>
                  </a:lnTo>
                  <a:lnTo>
                    <a:pt x="275348" y="64592"/>
                  </a:lnTo>
                  <a:lnTo>
                    <a:pt x="275475" y="66497"/>
                  </a:lnTo>
                  <a:lnTo>
                    <a:pt x="275602" y="67005"/>
                  </a:lnTo>
                  <a:lnTo>
                    <a:pt x="275882" y="63195"/>
                  </a:lnTo>
                  <a:lnTo>
                    <a:pt x="276009" y="62814"/>
                  </a:lnTo>
                  <a:lnTo>
                    <a:pt x="276517" y="62179"/>
                  </a:lnTo>
                  <a:lnTo>
                    <a:pt x="276618" y="62052"/>
                  </a:lnTo>
                  <a:lnTo>
                    <a:pt x="276682" y="61798"/>
                  </a:lnTo>
                  <a:lnTo>
                    <a:pt x="276872" y="60909"/>
                  </a:lnTo>
                  <a:lnTo>
                    <a:pt x="277063" y="60020"/>
                  </a:lnTo>
                  <a:lnTo>
                    <a:pt x="277152" y="59639"/>
                  </a:lnTo>
                  <a:lnTo>
                    <a:pt x="277418" y="63576"/>
                  </a:lnTo>
                  <a:lnTo>
                    <a:pt x="276529" y="64338"/>
                  </a:lnTo>
                  <a:lnTo>
                    <a:pt x="276453" y="68148"/>
                  </a:lnTo>
                  <a:lnTo>
                    <a:pt x="276631" y="64846"/>
                  </a:lnTo>
                  <a:lnTo>
                    <a:pt x="277571" y="64973"/>
                  </a:lnTo>
                  <a:lnTo>
                    <a:pt x="277571" y="64846"/>
                  </a:lnTo>
                  <a:lnTo>
                    <a:pt x="277571" y="62179"/>
                  </a:lnTo>
                  <a:lnTo>
                    <a:pt x="277799" y="64592"/>
                  </a:lnTo>
                  <a:lnTo>
                    <a:pt x="277837" y="63322"/>
                  </a:lnTo>
                  <a:lnTo>
                    <a:pt x="277825" y="66751"/>
                  </a:lnTo>
                  <a:lnTo>
                    <a:pt x="278091" y="63322"/>
                  </a:lnTo>
                  <a:lnTo>
                    <a:pt x="278180" y="62179"/>
                  </a:lnTo>
                  <a:lnTo>
                    <a:pt x="278218" y="61671"/>
                  </a:lnTo>
                  <a:lnTo>
                    <a:pt x="278244" y="65989"/>
                  </a:lnTo>
                  <a:lnTo>
                    <a:pt x="278790" y="62814"/>
                  </a:lnTo>
                  <a:lnTo>
                    <a:pt x="279019" y="64211"/>
                  </a:lnTo>
                  <a:lnTo>
                    <a:pt x="279133" y="65608"/>
                  </a:lnTo>
                  <a:lnTo>
                    <a:pt x="278625" y="67640"/>
                  </a:lnTo>
                  <a:lnTo>
                    <a:pt x="279349" y="66116"/>
                  </a:lnTo>
                  <a:lnTo>
                    <a:pt x="279450" y="66878"/>
                  </a:lnTo>
                  <a:lnTo>
                    <a:pt x="279438" y="66116"/>
                  </a:lnTo>
                  <a:lnTo>
                    <a:pt x="279552" y="64719"/>
                  </a:lnTo>
                  <a:lnTo>
                    <a:pt x="279717" y="63449"/>
                  </a:lnTo>
                  <a:lnTo>
                    <a:pt x="280238" y="62814"/>
                  </a:lnTo>
                  <a:lnTo>
                    <a:pt x="280555" y="62433"/>
                  </a:lnTo>
                  <a:lnTo>
                    <a:pt x="280123" y="64973"/>
                  </a:lnTo>
                  <a:lnTo>
                    <a:pt x="280009" y="68402"/>
                  </a:lnTo>
                  <a:lnTo>
                    <a:pt x="280492" y="67513"/>
                  </a:lnTo>
                  <a:lnTo>
                    <a:pt x="280606" y="67132"/>
                  </a:lnTo>
                  <a:lnTo>
                    <a:pt x="281165" y="63830"/>
                  </a:lnTo>
                  <a:lnTo>
                    <a:pt x="281495" y="64071"/>
                  </a:lnTo>
                  <a:lnTo>
                    <a:pt x="281533" y="64973"/>
                  </a:lnTo>
                  <a:lnTo>
                    <a:pt x="281419" y="65735"/>
                  </a:lnTo>
                  <a:lnTo>
                    <a:pt x="281863" y="63830"/>
                  </a:lnTo>
                  <a:lnTo>
                    <a:pt x="282143" y="62687"/>
                  </a:lnTo>
                  <a:lnTo>
                    <a:pt x="282943" y="65608"/>
                  </a:lnTo>
                  <a:lnTo>
                    <a:pt x="283616" y="62687"/>
                  </a:lnTo>
                  <a:lnTo>
                    <a:pt x="283667" y="62433"/>
                  </a:lnTo>
                  <a:lnTo>
                    <a:pt x="283781" y="61925"/>
                  </a:lnTo>
                  <a:lnTo>
                    <a:pt x="283819" y="62776"/>
                  </a:lnTo>
                  <a:lnTo>
                    <a:pt x="283730" y="64858"/>
                  </a:lnTo>
                  <a:lnTo>
                    <a:pt x="283057" y="65557"/>
                  </a:lnTo>
                  <a:lnTo>
                    <a:pt x="283832" y="65417"/>
                  </a:lnTo>
                  <a:lnTo>
                    <a:pt x="283832" y="62814"/>
                  </a:lnTo>
                  <a:lnTo>
                    <a:pt x="283845" y="61798"/>
                  </a:lnTo>
                  <a:lnTo>
                    <a:pt x="283857" y="61671"/>
                  </a:lnTo>
                  <a:lnTo>
                    <a:pt x="283946" y="59639"/>
                  </a:lnTo>
                  <a:lnTo>
                    <a:pt x="284111" y="57480"/>
                  </a:lnTo>
                  <a:lnTo>
                    <a:pt x="284416" y="57480"/>
                  </a:lnTo>
                  <a:lnTo>
                    <a:pt x="284848" y="55067"/>
                  </a:lnTo>
                  <a:lnTo>
                    <a:pt x="284759" y="57607"/>
                  </a:lnTo>
                  <a:lnTo>
                    <a:pt x="284594" y="57480"/>
                  </a:lnTo>
                  <a:lnTo>
                    <a:pt x="284480" y="58623"/>
                  </a:lnTo>
                  <a:lnTo>
                    <a:pt x="284365" y="59385"/>
                  </a:lnTo>
                  <a:lnTo>
                    <a:pt x="284734" y="58242"/>
                  </a:lnTo>
                  <a:lnTo>
                    <a:pt x="284746" y="60985"/>
                  </a:lnTo>
                  <a:lnTo>
                    <a:pt x="284911" y="60426"/>
                  </a:lnTo>
                  <a:lnTo>
                    <a:pt x="284962" y="60274"/>
                  </a:lnTo>
                  <a:lnTo>
                    <a:pt x="285597" y="58242"/>
                  </a:lnTo>
                  <a:lnTo>
                    <a:pt x="285635" y="58115"/>
                  </a:lnTo>
                  <a:lnTo>
                    <a:pt x="285877" y="58750"/>
                  </a:lnTo>
                  <a:lnTo>
                    <a:pt x="285965" y="60274"/>
                  </a:lnTo>
                  <a:lnTo>
                    <a:pt x="285851" y="62687"/>
                  </a:lnTo>
                  <a:lnTo>
                    <a:pt x="284924" y="60426"/>
                  </a:lnTo>
                  <a:lnTo>
                    <a:pt x="285000" y="61417"/>
                  </a:lnTo>
                  <a:lnTo>
                    <a:pt x="285242" y="63449"/>
                  </a:lnTo>
                  <a:lnTo>
                    <a:pt x="284632" y="62052"/>
                  </a:lnTo>
                  <a:lnTo>
                    <a:pt x="284759" y="67640"/>
                  </a:lnTo>
                  <a:lnTo>
                    <a:pt x="284251" y="61849"/>
                  </a:lnTo>
                  <a:lnTo>
                    <a:pt x="284251" y="63957"/>
                  </a:lnTo>
                  <a:lnTo>
                    <a:pt x="284378" y="67767"/>
                  </a:lnTo>
                  <a:lnTo>
                    <a:pt x="285140" y="68783"/>
                  </a:lnTo>
                  <a:lnTo>
                    <a:pt x="285254" y="67640"/>
                  </a:lnTo>
                  <a:lnTo>
                    <a:pt x="285445" y="65862"/>
                  </a:lnTo>
                  <a:lnTo>
                    <a:pt x="286296" y="67005"/>
                  </a:lnTo>
                  <a:lnTo>
                    <a:pt x="286512" y="65862"/>
                  </a:lnTo>
                  <a:lnTo>
                    <a:pt x="286626" y="65227"/>
                  </a:lnTo>
                  <a:lnTo>
                    <a:pt x="286499" y="64338"/>
                  </a:lnTo>
                  <a:lnTo>
                    <a:pt x="286575" y="63449"/>
                  </a:lnTo>
                  <a:lnTo>
                    <a:pt x="286715" y="62687"/>
                  </a:lnTo>
                  <a:lnTo>
                    <a:pt x="286829" y="62141"/>
                  </a:lnTo>
                  <a:lnTo>
                    <a:pt x="288404" y="58750"/>
                  </a:lnTo>
                  <a:lnTo>
                    <a:pt x="287147" y="71196"/>
                  </a:lnTo>
                  <a:lnTo>
                    <a:pt x="288442" y="66624"/>
                  </a:lnTo>
                  <a:lnTo>
                    <a:pt x="288912" y="64211"/>
                  </a:lnTo>
                  <a:lnTo>
                    <a:pt x="289382" y="59639"/>
                  </a:lnTo>
                  <a:lnTo>
                    <a:pt x="289699" y="61163"/>
                  </a:lnTo>
                  <a:lnTo>
                    <a:pt x="289814" y="62560"/>
                  </a:lnTo>
                  <a:lnTo>
                    <a:pt x="289318" y="66116"/>
                  </a:lnTo>
                  <a:lnTo>
                    <a:pt x="290182" y="66624"/>
                  </a:lnTo>
                  <a:lnTo>
                    <a:pt x="290220" y="64490"/>
                  </a:lnTo>
                  <a:lnTo>
                    <a:pt x="290296" y="60401"/>
                  </a:lnTo>
                  <a:lnTo>
                    <a:pt x="290906" y="62776"/>
                  </a:lnTo>
                  <a:lnTo>
                    <a:pt x="291388" y="62687"/>
                  </a:lnTo>
                  <a:lnTo>
                    <a:pt x="291185" y="66243"/>
                  </a:lnTo>
                  <a:lnTo>
                    <a:pt x="292176" y="65735"/>
                  </a:lnTo>
                  <a:lnTo>
                    <a:pt x="293446" y="63322"/>
                  </a:lnTo>
                  <a:lnTo>
                    <a:pt x="294563" y="62814"/>
                  </a:lnTo>
                  <a:lnTo>
                    <a:pt x="294386" y="63957"/>
                  </a:lnTo>
                  <a:lnTo>
                    <a:pt x="294297" y="64287"/>
                  </a:lnTo>
                  <a:lnTo>
                    <a:pt x="294170" y="65100"/>
                  </a:lnTo>
                  <a:lnTo>
                    <a:pt x="294297" y="65989"/>
                  </a:lnTo>
                  <a:lnTo>
                    <a:pt x="295783" y="64338"/>
                  </a:lnTo>
                  <a:lnTo>
                    <a:pt x="297103" y="66624"/>
                  </a:lnTo>
                  <a:lnTo>
                    <a:pt x="298183" y="68910"/>
                  </a:lnTo>
                  <a:lnTo>
                    <a:pt x="298945" y="65862"/>
                  </a:lnTo>
                  <a:lnTo>
                    <a:pt x="299059" y="65989"/>
                  </a:lnTo>
                  <a:lnTo>
                    <a:pt x="299097" y="65862"/>
                  </a:lnTo>
                  <a:lnTo>
                    <a:pt x="299415" y="64719"/>
                  </a:lnTo>
                  <a:lnTo>
                    <a:pt x="299720" y="64592"/>
                  </a:lnTo>
                  <a:lnTo>
                    <a:pt x="299593" y="66751"/>
                  </a:lnTo>
                  <a:lnTo>
                    <a:pt x="299351" y="67513"/>
                  </a:lnTo>
                  <a:lnTo>
                    <a:pt x="300482" y="64973"/>
                  </a:lnTo>
                  <a:lnTo>
                    <a:pt x="300748" y="64592"/>
                  </a:lnTo>
                  <a:lnTo>
                    <a:pt x="300926" y="64338"/>
                  </a:lnTo>
                  <a:lnTo>
                    <a:pt x="301980" y="62814"/>
                  </a:lnTo>
                  <a:lnTo>
                    <a:pt x="302069" y="62687"/>
                  </a:lnTo>
                  <a:lnTo>
                    <a:pt x="302425" y="62179"/>
                  </a:lnTo>
                  <a:lnTo>
                    <a:pt x="302869" y="64592"/>
                  </a:lnTo>
                  <a:lnTo>
                    <a:pt x="302996" y="65608"/>
                  </a:lnTo>
                  <a:lnTo>
                    <a:pt x="302869" y="66624"/>
                  </a:lnTo>
                  <a:lnTo>
                    <a:pt x="303339" y="67640"/>
                  </a:lnTo>
                  <a:lnTo>
                    <a:pt x="303974" y="62179"/>
                  </a:lnTo>
                  <a:lnTo>
                    <a:pt x="303999" y="61925"/>
                  </a:lnTo>
                  <a:lnTo>
                    <a:pt x="304203" y="60147"/>
                  </a:lnTo>
                  <a:lnTo>
                    <a:pt x="304393" y="61544"/>
                  </a:lnTo>
                  <a:lnTo>
                    <a:pt x="304520" y="63322"/>
                  </a:lnTo>
                  <a:lnTo>
                    <a:pt x="304406" y="63703"/>
                  </a:lnTo>
                  <a:lnTo>
                    <a:pt x="305841" y="65100"/>
                  </a:lnTo>
                  <a:lnTo>
                    <a:pt x="307873" y="62433"/>
                  </a:lnTo>
                  <a:lnTo>
                    <a:pt x="308584" y="67259"/>
                  </a:lnTo>
                  <a:lnTo>
                    <a:pt x="309295" y="62941"/>
                  </a:lnTo>
                  <a:lnTo>
                    <a:pt x="309918" y="69418"/>
                  </a:lnTo>
                  <a:lnTo>
                    <a:pt x="310692" y="63322"/>
                  </a:lnTo>
                  <a:lnTo>
                    <a:pt x="311073" y="65354"/>
                  </a:lnTo>
                  <a:lnTo>
                    <a:pt x="311175" y="66624"/>
                  </a:lnTo>
                  <a:lnTo>
                    <a:pt x="311048" y="67005"/>
                  </a:lnTo>
                  <a:lnTo>
                    <a:pt x="310946" y="67640"/>
                  </a:lnTo>
                  <a:lnTo>
                    <a:pt x="311912" y="69672"/>
                  </a:lnTo>
                  <a:lnTo>
                    <a:pt x="312216" y="69926"/>
                  </a:lnTo>
                  <a:lnTo>
                    <a:pt x="312851" y="65862"/>
                  </a:lnTo>
                  <a:lnTo>
                    <a:pt x="313334" y="65354"/>
                  </a:lnTo>
                  <a:lnTo>
                    <a:pt x="312978" y="68529"/>
                  </a:lnTo>
                  <a:lnTo>
                    <a:pt x="313893" y="65354"/>
                  </a:lnTo>
                  <a:lnTo>
                    <a:pt x="313931" y="65227"/>
                  </a:lnTo>
                  <a:lnTo>
                    <a:pt x="313778" y="69037"/>
                  </a:lnTo>
                  <a:lnTo>
                    <a:pt x="314274" y="68275"/>
                  </a:lnTo>
                  <a:lnTo>
                    <a:pt x="314134" y="68148"/>
                  </a:lnTo>
                  <a:lnTo>
                    <a:pt x="314248" y="65862"/>
                  </a:lnTo>
                  <a:lnTo>
                    <a:pt x="314604" y="65227"/>
                  </a:lnTo>
                  <a:lnTo>
                    <a:pt x="315023" y="64465"/>
                  </a:lnTo>
                  <a:lnTo>
                    <a:pt x="315290" y="66751"/>
                  </a:lnTo>
                  <a:lnTo>
                    <a:pt x="315417" y="68783"/>
                  </a:lnTo>
                  <a:lnTo>
                    <a:pt x="315290" y="69926"/>
                  </a:lnTo>
                  <a:lnTo>
                    <a:pt x="317055" y="67386"/>
                  </a:lnTo>
                  <a:lnTo>
                    <a:pt x="316941" y="68148"/>
                  </a:lnTo>
                  <a:lnTo>
                    <a:pt x="317220" y="67386"/>
                  </a:lnTo>
                  <a:lnTo>
                    <a:pt x="317449" y="66751"/>
                  </a:lnTo>
                  <a:lnTo>
                    <a:pt x="316014" y="73228"/>
                  </a:lnTo>
                  <a:lnTo>
                    <a:pt x="317030" y="70561"/>
                  </a:lnTo>
                  <a:lnTo>
                    <a:pt x="317131" y="69418"/>
                  </a:lnTo>
                  <a:lnTo>
                    <a:pt x="317385" y="68402"/>
                  </a:lnTo>
                  <a:lnTo>
                    <a:pt x="317461" y="67767"/>
                  </a:lnTo>
                  <a:lnTo>
                    <a:pt x="317576" y="69799"/>
                  </a:lnTo>
                  <a:lnTo>
                    <a:pt x="318376" y="69926"/>
                  </a:lnTo>
                  <a:lnTo>
                    <a:pt x="319062" y="69164"/>
                  </a:lnTo>
                  <a:lnTo>
                    <a:pt x="318668" y="71323"/>
                  </a:lnTo>
                  <a:lnTo>
                    <a:pt x="319671" y="72085"/>
                  </a:lnTo>
                  <a:lnTo>
                    <a:pt x="321056" y="70561"/>
                  </a:lnTo>
                  <a:lnTo>
                    <a:pt x="322249" y="70815"/>
                  </a:lnTo>
                  <a:lnTo>
                    <a:pt x="322173" y="70561"/>
                  </a:lnTo>
                  <a:lnTo>
                    <a:pt x="321970" y="69799"/>
                  </a:lnTo>
                  <a:lnTo>
                    <a:pt x="322021" y="69164"/>
                  </a:lnTo>
                  <a:lnTo>
                    <a:pt x="322237" y="67767"/>
                  </a:lnTo>
                  <a:lnTo>
                    <a:pt x="322389" y="66751"/>
                  </a:lnTo>
                  <a:lnTo>
                    <a:pt x="322529" y="65862"/>
                  </a:lnTo>
                  <a:lnTo>
                    <a:pt x="322922" y="65608"/>
                  </a:lnTo>
                  <a:lnTo>
                    <a:pt x="322872" y="66243"/>
                  </a:lnTo>
                  <a:lnTo>
                    <a:pt x="323075" y="65608"/>
                  </a:lnTo>
                  <a:lnTo>
                    <a:pt x="323227" y="65100"/>
                  </a:lnTo>
                  <a:lnTo>
                    <a:pt x="323430" y="65354"/>
                  </a:lnTo>
                  <a:lnTo>
                    <a:pt x="323519" y="66243"/>
                  </a:lnTo>
                  <a:lnTo>
                    <a:pt x="323062" y="68897"/>
                  </a:lnTo>
                  <a:lnTo>
                    <a:pt x="322643" y="70053"/>
                  </a:lnTo>
                  <a:lnTo>
                    <a:pt x="323329" y="69037"/>
                  </a:lnTo>
                  <a:lnTo>
                    <a:pt x="323176" y="70180"/>
                  </a:lnTo>
                  <a:lnTo>
                    <a:pt x="323088" y="70434"/>
                  </a:lnTo>
                  <a:lnTo>
                    <a:pt x="322961" y="71069"/>
                  </a:lnTo>
                  <a:lnTo>
                    <a:pt x="322846" y="71831"/>
                  </a:lnTo>
                  <a:lnTo>
                    <a:pt x="323329" y="69799"/>
                  </a:lnTo>
                  <a:lnTo>
                    <a:pt x="323329" y="75387"/>
                  </a:lnTo>
                  <a:lnTo>
                    <a:pt x="324129" y="71704"/>
                  </a:lnTo>
                  <a:lnTo>
                    <a:pt x="324027" y="72720"/>
                  </a:lnTo>
                  <a:lnTo>
                    <a:pt x="325221" y="72974"/>
                  </a:lnTo>
                  <a:lnTo>
                    <a:pt x="325907" y="71831"/>
                  </a:lnTo>
                  <a:lnTo>
                    <a:pt x="326898" y="71831"/>
                  </a:lnTo>
                  <a:lnTo>
                    <a:pt x="326923" y="71704"/>
                  </a:lnTo>
                  <a:lnTo>
                    <a:pt x="327190" y="69799"/>
                  </a:lnTo>
                  <a:lnTo>
                    <a:pt x="327304" y="69037"/>
                  </a:lnTo>
                  <a:lnTo>
                    <a:pt x="327317" y="68910"/>
                  </a:lnTo>
                  <a:lnTo>
                    <a:pt x="327621" y="69545"/>
                  </a:lnTo>
                  <a:lnTo>
                    <a:pt x="327787" y="68910"/>
                  </a:lnTo>
                  <a:lnTo>
                    <a:pt x="328218" y="67259"/>
                  </a:lnTo>
                  <a:lnTo>
                    <a:pt x="328815" y="68275"/>
                  </a:lnTo>
                  <a:lnTo>
                    <a:pt x="329285" y="70688"/>
                  </a:lnTo>
                  <a:lnTo>
                    <a:pt x="330187" y="70561"/>
                  </a:lnTo>
                  <a:lnTo>
                    <a:pt x="330923" y="69291"/>
                  </a:lnTo>
                  <a:lnTo>
                    <a:pt x="330898" y="69037"/>
                  </a:lnTo>
                  <a:lnTo>
                    <a:pt x="330784" y="68402"/>
                  </a:lnTo>
                  <a:lnTo>
                    <a:pt x="330898" y="67513"/>
                  </a:lnTo>
                  <a:lnTo>
                    <a:pt x="330974" y="67259"/>
                  </a:lnTo>
                  <a:lnTo>
                    <a:pt x="331228" y="66370"/>
                  </a:lnTo>
                  <a:lnTo>
                    <a:pt x="331076" y="67640"/>
                  </a:lnTo>
                  <a:lnTo>
                    <a:pt x="330962" y="69037"/>
                  </a:lnTo>
                  <a:lnTo>
                    <a:pt x="331800" y="68910"/>
                  </a:lnTo>
                  <a:lnTo>
                    <a:pt x="331076" y="70815"/>
                  </a:lnTo>
                  <a:lnTo>
                    <a:pt x="332181" y="70561"/>
                  </a:lnTo>
                  <a:lnTo>
                    <a:pt x="332486" y="70434"/>
                  </a:lnTo>
                  <a:lnTo>
                    <a:pt x="333768" y="68910"/>
                  </a:lnTo>
                  <a:lnTo>
                    <a:pt x="333984" y="68656"/>
                  </a:lnTo>
                  <a:lnTo>
                    <a:pt x="334111" y="67513"/>
                  </a:lnTo>
                  <a:lnTo>
                    <a:pt x="334149" y="66370"/>
                  </a:lnTo>
                  <a:lnTo>
                    <a:pt x="334238" y="65989"/>
                  </a:lnTo>
                  <a:lnTo>
                    <a:pt x="334543" y="65608"/>
                  </a:lnTo>
                  <a:lnTo>
                    <a:pt x="334530" y="67767"/>
                  </a:lnTo>
                  <a:lnTo>
                    <a:pt x="334429" y="68402"/>
                  </a:lnTo>
                  <a:lnTo>
                    <a:pt x="334302" y="68783"/>
                  </a:lnTo>
                  <a:lnTo>
                    <a:pt x="336029" y="65608"/>
                  </a:lnTo>
                  <a:lnTo>
                    <a:pt x="336296" y="65100"/>
                  </a:lnTo>
                  <a:lnTo>
                    <a:pt x="336372" y="64973"/>
                  </a:lnTo>
                  <a:lnTo>
                    <a:pt x="336550" y="76911"/>
                  </a:lnTo>
                  <a:lnTo>
                    <a:pt x="338455" y="71793"/>
                  </a:lnTo>
                  <a:lnTo>
                    <a:pt x="338594" y="71577"/>
                  </a:lnTo>
                  <a:lnTo>
                    <a:pt x="340080" y="69164"/>
                  </a:lnTo>
                  <a:lnTo>
                    <a:pt x="340347" y="69443"/>
                  </a:lnTo>
                  <a:lnTo>
                    <a:pt x="340461" y="69799"/>
                  </a:lnTo>
                  <a:lnTo>
                    <a:pt x="339547" y="70942"/>
                  </a:lnTo>
                  <a:lnTo>
                    <a:pt x="339483" y="71450"/>
                  </a:lnTo>
                  <a:lnTo>
                    <a:pt x="339610" y="72847"/>
                  </a:lnTo>
                  <a:lnTo>
                    <a:pt x="341350" y="69164"/>
                  </a:lnTo>
                  <a:lnTo>
                    <a:pt x="341591" y="68656"/>
                  </a:lnTo>
                  <a:lnTo>
                    <a:pt x="341566" y="73736"/>
                  </a:lnTo>
                  <a:lnTo>
                    <a:pt x="343103" y="71069"/>
                  </a:lnTo>
                  <a:lnTo>
                    <a:pt x="342684" y="78943"/>
                  </a:lnTo>
                  <a:lnTo>
                    <a:pt x="346087" y="71069"/>
                  </a:lnTo>
                  <a:lnTo>
                    <a:pt x="346138" y="70942"/>
                  </a:lnTo>
                  <a:lnTo>
                    <a:pt x="346456" y="76149"/>
                  </a:lnTo>
                  <a:lnTo>
                    <a:pt x="346697" y="74244"/>
                  </a:lnTo>
                  <a:lnTo>
                    <a:pt x="347281" y="72466"/>
                  </a:lnTo>
                  <a:lnTo>
                    <a:pt x="347103" y="73723"/>
                  </a:lnTo>
                  <a:lnTo>
                    <a:pt x="347319" y="73101"/>
                  </a:lnTo>
                  <a:lnTo>
                    <a:pt x="348335" y="72466"/>
                  </a:lnTo>
                  <a:lnTo>
                    <a:pt x="350151" y="71323"/>
                  </a:lnTo>
                  <a:lnTo>
                    <a:pt x="351929" y="76657"/>
                  </a:lnTo>
                  <a:lnTo>
                    <a:pt x="354126" y="78816"/>
                  </a:lnTo>
                  <a:lnTo>
                    <a:pt x="354952" y="79451"/>
                  </a:lnTo>
                  <a:lnTo>
                    <a:pt x="356069" y="71323"/>
                  </a:lnTo>
                  <a:lnTo>
                    <a:pt x="356120" y="70942"/>
                  </a:lnTo>
                  <a:lnTo>
                    <a:pt x="356323" y="69418"/>
                  </a:lnTo>
                  <a:lnTo>
                    <a:pt x="356527" y="71831"/>
                  </a:lnTo>
                  <a:lnTo>
                    <a:pt x="356654" y="74193"/>
                  </a:lnTo>
                  <a:lnTo>
                    <a:pt x="355777" y="77292"/>
                  </a:lnTo>
                  <a:lnTo>
                    <a:pt x="358368" y="73482"/>
                  </a:lnTo>
                  <a:lnTo>
                    <a:pt x="359537" y="78181"/>
                  </a:lnTo>
                  <a:lnTo>
                    <a:pt x="361975" y="75006"/>
                  </a:lnTo>
                  <a:lnTo>
                    <a:pt x="361784" y="75628"/>
                  </a:lnTo>
                  <a:lnTo>
                    <a:pt x="361530" y="76784"/>
                  </a:lnTo>
                  <a:lnTo>
                    <a:pt x="361353" y="76784"/>
                  </a:lnTo>
                  <a:lnTo>
                    <a:pt x="361276" y="79324"/>
                  </a:lnTo>
                  <a:lnTo>
                    <a:pt x="362661" y="77292"/>
                  </a:lnTo>
                  <a:lnTo>
                    <a:pt x="362775" y="77038"/>
                  </a:lnTo>
                  <a:lnTo>
                    <a:pt x="363131" y="75133"/>
                  </a:lnTo>
                  <a:lnTo>
                    <a:pt x="363258" y="75260"/>
                  </a:lnTo>
                  <a:lnTo>
                    <a:pt x="363334" y="75514"/>
                  </a:lnTo>
                  <a:lnTo>
                    <a:pt x="363067" y="76276"/>
                  </a:lnTo>
                  <a:lnTo>
                    <a:pt x="362940" y="79578"/>
                  </a:lnTo>
                  <a:lnTo>
                    <a:pt x="364350" y="75133"/>
                  </a:lnTo>
                  <a:lnTo>
                    <a:pt x="364388" y="75006"/>
                  </a:lnTo>
                  <a:lnTo>
                    <a:pt x="364134" y="77597"/>
                  </a:lnTo>
                  <a:lnTo>
                    <a:pt x="364248" y="77292"/>
                  </a:lnTo>
                  <a:lnTo>
                    <a:pt x="364871" y="79070"/>
                  </a:lnTo>
                  <a:lnTo>
                    <a:pt x="365061" y="77292"/>
                  </a:lnTo>
                  <a:lnTo>
                    <a:pt x="365175" y="76149"/>
                  </a:lnTo>
                  <a:lnTo>
                    <a:pt x="365594" y="77673"/>
                  </a:lnTo>
                  <a:lnTo>
                    <a:pt x="366268" y="76149"/>
                  </a:lnTo>
                  <a:lnTo>
                    <a:pt x="366725" y="75133"/>
                  </a:lnTo>
                  <a:lnTo>
                    <a:pt x="366928" y="76873"/>
                  </a:lnTo>
                  <a:lnTo>
                    <a:pt x="366814" y="77241"/>
                  </a:lnTo>
                  <a:lnTo>
                    <a:pt x="366712" y="77584"/>
                  </a:lnTo>
                  <a:lnTo>
                    <a:pt x="366928" y="78905"/>
                  </a:lnTo>
                  <a:lnTo>
                    <a:pt x="367004" y="77876"/>
                  </a:lnTo>
                  <a:lnTo>
                    <a:pt x="366991" y="77254"/>
                  </a:lnTo>
                  <a:lnTo>
                    <a:pt x="366941" y="76911"/>
                  </a:lnTo>
                  <a:lnTo>
                    <a:pt x="367487" y="75133"/>
                  </a:lnTo>
                  <a:lnTo>
                    <a:pt x="367525" y="75006"/>
                  </a:lnTo>
                  <a:lnTo>
                    <a:pt x="367906" y="73736"/>
                  </a:lnTo>
                  <a:lnTo>
                    <a:pt x="367804" y="78689"/>
                  </a:lnTo>
                  <a:lnTo>
                    <a:pt x="368795" y="74117"/>
                  </a:lnTo>
                  <a:lnTo>
                    <a:pt x="367830" y="78816"/>
                  </a:lnTo>
                  <a:lnTo>
                    <a:pt x="369252" y="78181"/>
                  </a:lnTo>
                  <a:lnTo>
                    <a:pt x="370116" y="76022"/>
                  </a:lnTo>
                  <a:lnTo>
                    <a:pt x="369887" y="76784"/>
                  </a:lnTo>
                  <a:lnTo>
                    <a:pt x="369785" y="77444"/>
                  </a:lnTo>
                  <a:lnTo>
                    <a:pt x="370090" y="77520"/>
                  </a:lnTo>
                  <a:lnTo>
                    <a:pt x="370090" y="77927"/>
                  </a:lnTo>
                  <a:lnTo>
                    <a:pt x="369633" y="79451"/>
                  </a:lnTo>
                  <a:lnTo>
                    <a:pt x="370141" y="79578"/>
                  </a:lnTo>
                  <a:lnTo>
                    <a:pt x="370649" y="78943"/>
                  </a:lnTo>
                  <a:lnTo>
                    <a:pt x="370776" y="78689"/>
                  </a:lnTo>
                  <a:lnTo>
                    <a:pt x="371157" y="76403"/>
                  </a:lnTo>
                  <a:lnTo>
                    <a:pt x="370928" y="82118"/>
                  </a:lnTo>
                  <a:lnTo>
                    <a:pt x="372630" y="76403"/>
                  </a:lnTo>
                  <a:lnTo>
                    <a:pt x="372745" y="76022"/>
                  </a:lnTo>
                  <a:lnTo>
                    <a:pt x="373316" y="74117"/>
                  </a:lnTo>
                  <a:lnTo>
                    <a:pt x="373418" y="73736"/>
                  </a:lnTo>
                  <a:lnTo>
                    <a:pt x="373494" y="73482"/>
                  </a:lnTo>
                  <a:lnTo>
                    <a:pt x="373875" y="72212"/>
                  </a:lnTo>
                  <a:lnTo>
                    <a:pt x="372935" y="79451"/>
                  </a:lnTo>
                  <a:lnTo>
                    <a:pt x="374891" y="77292"/>
                  </a:lnTo>
                  <a:lnTo>
                    <a:pt x="376415" y="76047"/>
                  </a:lnTo>
                  <a:lnTo>
                    <a:pt x="376593" y="75260"/>
                  </a:lnTo>
                  <a:lnTo>
                    <a:pt x="376656" y="75869"/>
                  </a:lnTo>
                  <a:lnTo>
                    <a:pt x="377698" y="75260"/>
                  </a:lnTo>
                  <a:lnTo>
                    <a:pt x="378142" y="75006"/>
                  </a:lnTo>
                  <a:lnTo>
                    <a:pt x="377545" y="77774"/>
                  </a:lnTo>
                  <a:lnTo>
                    <a:pt x="378675" y="75006"/>
                  </a:lnTo>
                  <a:lnTo>
                    <a:pt x="378828" y="74625"/>
                  </a:lnTo>
                  <a:lnTo>
                    <a:pt x="379818" y="76022"/>
                  </a:lnTo>
                  <a:lnTo>
                    <a:pt x="379933" y="76784"/>
                  </a:lnTo>
                  <a:lnTo>
                    <a:pt x="379222" y="77927"/>
                  </a:lnTo>
                  <a:lnTo>
                    <a:pt x="378942" y="78689"/>
                  </a:lnTo>
                  <a:lnTo>
                    <a:pt x="380593" y="77038"/>
                  </a:lnTo>
                  <a:lnTo>
                    <a:pt x="381241" y="79705"/>
                  </a:lnTo>
                  <a:lnTo>
                    <a:pt x="382816" y="77520"/>
                  </a:lnTo>
                  <a:lnTo>
                    <a:pt x="382917" y="77038"/>
                  </a:lnTo>
                  <a:lnTo>
                    <a:pt x="383159" y="74625"/>
                  </a:lnTo>
                  <a:lnTo>
                    <a:pt x="384683" y="72212"/>
                  </a:lnTo>
                  <a:lnTo>
                    <a:pt x="384949" y="71793"/>
                  </a:lnTo>
                  <a:lnTo>
                    <a:pt x="385051" y="71577"/>
                  </a:lnTo>
                  <a:lnTo>
                    <a:pt x="385000" y="71793"/>
                  </a:lnTo>
                  <a:lnTo>
                    <a:pt x="383794" y="76022"/>
                  </a:lnTo>
                  <a:lnTo>
                    <a:pt x="386257" y="71831"/>
                  </a:lnTo>
                  <a:lnTo>
                    <a:pt x="383997" y="79197"/>
                  </a:lnTo>
                  <a:lnTo>
                    <a:pt x="384225" y="78943"/>
                  </a:lnTo>
                  <a:lnTo>
                    <a:pt x="384517" y="78181"/>
                  </a:lnTo>
                  <a:lnTo>
                    <a:pt x="384644" y="77800"/>
                  </a:lnTo>
                  <a:lnTo>
                    <a:pt x="384886" y="76530"/>
                  </a:lnTo>
                  <a:lnTo>
                    <a:pt x="384949" y="77520"/>
                  </a:lnTo>
                  <a:lnTo>
                    <a:pt x="384822" y="78016"/>
                  </a:lnTo>
                  <a:lnTo>
                    <a:pt x="384340" y="79324"/>
                  </a:lnTo>
                  <a:lnTo>
                    <a:pt x="385368" y="78435"/>
                  </a:lnTo>
                  <a:lnTo>
                    <a:pt x="385546" y="76530"/>
                  </a:lnTo>
                  <a:lnTo>
                    <a:pt x="385584" y="76149"/>
                  </a:lnTo>
                  <a:lnTo>
                    <a:pt x="386283" y="76276"/>
                  </a:lnTo>
                  <a:lnTo>
                    <a:pt x="386105" y="77038"/>
                  </a:lnTo>
                  <a:lnTo>
                    <a:pt x="385991" y="77406"/>
                  </a:lnTo>
                  <a:lnTo>
                    <a:pt x="385826" y="77673"/>
                  </a:lnTo>
                  <a:lnTo>
                    <a:pt x="385483" y="78816"/>
                  </a:lnTo>
                  <a:lnTo>
                    <a:pt x="386600" y="76149"/>
                  </a:lnTo>
                  <a:lnTo>
                    <a:pt x="387083" y="75006"/>
                  </a:lnTo>
                  <a:lnTo>
                    <a:pt x="387324" y="75628"/>
                  </a:lnTo>
                  <a:lnTo>
                    <a:pt x="387413" y="76276"/>
                  </a:lnTo>
                  <a:lnTo>
                    <a:pt x="387311" y="76657"/>
                  </a:lnTo>
                  <a:lnTo>
                    <a:pt x="387210" y="77406"/>
                  </a:lnTo>
                  <a:lnTo>
                    <a:pt x="388124" y="77292"/>
                  </a:lnTo>
                  <a:lnTo>
                    <a:pt x="389026" y="75006"/>
                  </a:lnTo>
                  <a:lnTo>
                    <a:pt x="389966" y="72593"/>
                  </a:lnTo>
                  <a:lnTo>
                    <a:pt x="390512" y="74244"/>
                  </a:lnTo>
                  <a:lnTo>
                    <a:pt x="390626" y="74879"/>
                  </a:lnTo>
                  <a:lnTo>
                    <a:pt x="389331" y="79070"/>
                  </a:lnTo>
                  <a:lnTo>
                    <a:pt x="390728" y="76276"/>
                  </a:lnTo>
                  <a:lnTo>
                    <a:pt x="389902" y="80086"/>
                  </a:lnTo>
                  <a:lnTo>
                    <a:pt x="390664" y="79197"/>
                  </a:lnTo>
                  <a:lnTo>
                    <a:pt x="390779" y="78943"/>
                  </a:lnTo>
                  <a:lnTo>
                    <a:pt x="390956" y="77165"/>
                  </a:lnTo>
                  <a:lnTo>
                    <a:pt x="391464" y="77292"/>
                  </a:lnTo>
                  <a:lnTo>
                    <a:pt x="391515" y="77165"/>
                  </a:lnTo>
                  <a:lnTo>
                    <a:pt x="391883" y="76276"/>
                  </a:lnTo>
                  <a:lnTo>
                    <a:pt x="392582" y="74625"/>
                  </a:lnTo>
                  <a:lnTo>
                    <a:pt x="392620" y="76276"/>
                  </a:lnTo>
                  <a:lnTo>
                    <a:pt x="391985" y="77546"/>
                  </a:lnTo>
                  <a:lnTo>
                    <a:pt x="393141" y="77038"/>
                  </a:lnTo>
                  <a:lnTo>
                    <a:pt x="393026" y="76149"/>
                  </a:lnTo>
                  <a:lnTo>
                    <a:pt x="393128" y="75006"/>
                  </a:lnTo>
                  <a:lnTo>
                    <a:pt x="393344" y="74625"/>
                  </a:lnTo>
                  <a:lnTo>
                    <a:pt x="393839" y="73723"/>
                  </a:lnTo>
                  <a:lnTo>
                    <a:pt x="393928" y="72593"/>
                  </a:lnTo>
                  <a:lnTo>
                    <a:pt x="393954" y="71831"/>
                  </a:lnTo>
                  <a:lnTo>
                    <a:pt x="393979" y="70561"/>
                  </a:lnTo>
                  <a:lnTo>
                    <a:pt x="394258" y="71323"/>
                  </a:lnTo>
                  <a:lnTo>
                    <a:pt x="394360" y="71958"/>
                  </a:lnTo>
                  <a:lnTo>
                    <a:pt x="394208" y="72212"/>
                  </a:lnTo>
                  <a:lnTo>
                    <a:pt x="394970" y="71958"/>
                  </a:lnTo>
                  <a:lnTo>
                    <a:pt x="394716" y="74371"/>
                  </a:lnTo>
                  <a:lnTo>
                    <a:pt x="395833" y="71958"/>
                  </a:lnTo>
                  <a:lnTo>
                    <a:pt x="395960" y="73228"/>
                  </a:lnTo>
                  <a:lnTo>
                    <a:pt x="395846" y="73990"/>
                  </a:lnTo>
                  <a:lnTo>
                    <a:pt x="395732" y="74498"/>
                  </a:lnTo>
                  <a:lnTo>
                    <a:pt x="394931" y="77165"/>
                  </a:lnTo>
                  <a:lnTo>
                    <a:pt x="394804" y="78054"/>
                  </a:lnTo>
                  <a:lnTo>
                    <a:pt x="395808" y="74879"/>
                  </a:lnTo>
                  <a:lnTo>
                    <a:pt x="396252" y="77419"/>
                  </a:lnTo>
                  <a:lnTo>
                    <a:pt x="397002" y="75196"/>
                  </a:lnTo>
                  <a:lnTo>
                    <a:pt x="396671" y="76657"/>
                  </a:lnTo>
                  <a:lnTo>
                    <a:pt x="396544" y="77292"/>
                  </a:lnTo>
                  <a:lnTo>
                    <a:pt x="397370" y="74752"/>
                  </a:lnTo>
                  <a:lnTo>
                    <a:pt x="397383" y="75869"/>
                  </a:lnTo>
                  <a:lnTo>
                    <a:pt x="397167" y="76784"/>
                  </a:lnTo>
                  <a:lnTo>
                    <a:pt x="397065" y="77800"/>
                  </a:lnTo>
                  <a:lnTo>
                    <a:pt x="397573" y="78308"/>
                  </a:lnTo>
                  <a:lnTo>
                    <a:pt x="397764" y="74752"/>
                  </a:lnTo>
                  <a:lnTo>
                    <a:pt x="397789" y="74117"/>
                  </a:lnTo>
                  <a:lnTo>
                    <a:pt x="397865" y="72720"/>
                  </a:lnTo>
                  <a:lnTo>
                    <a:pt x="398068" y="73990"/>
                  </a:lnTo>
                  <a:lnTo>
                    <a:pt x="398183" y="75133"/>
                  </a:lnTo>
                  <a:lnTo>
                    <a:pt x="398068" y="75628"/>
                  </a:lnTo>
                  <a:lnTo>
                    <a:pt x="397954" y="76276"/>
                  </a:lnTo>
                  <a:lnTo>
                    <a:pt x="398449" y="77292"/>
                  </a:lnTo>
                  <a:lnTo>
                    <a:pt x="399923" y="74752"/>
                  </a:lnTo>
                  <a:lnTo>
                    <a:pt x="400215" y="75628"/>
                  </a:lnTo>
                  <a:lnTo>
                    <a:pt x="400316" y="76911"/>
                  </a:lnTo>
                  <a:lnTo>
                    <a:pt x="399745" y="80060"/>
                  </a:lnTo>
                  <a:lnTo>
                    <a:pt x="400316" y="79832"/>
                  </a:lnTo>
                  <a:lnTo>
                    <a:pt x="402526" y="76276"/>
                  </a:lnTo>
                  <a:lnTo>
                    <a:pt x="403428" y="77419"/>
                  </a:lnTo>
                  <a:lnTo>
                    <a:pt x="403529" y="76276"/>
                  </a:lnTo>
                  <a:lnTo>
                    <a:pt x="403948" y="74752"/>
                  </a:lnTo>
                  <a:lnTo>
                    <a:pt x="404495" y="72720"/>
                  </a:lnTo>
                  <a:lnTo>
                    <a:pt x="404698" y="71958"/>
                  </a:lnTo>
                  <a:lnTo>
                    <a:pt x="404812" y="71577"/>
                  </a:lnTo>
                  <a:lnTo>
                    <a:pt x="403504" y="79832"/>
                  </a:lnTo>
                  <a:lnTo>
                    <a:pt x="404380" y="78054"/>
                  </a:lnTo>
                  <a:lnTo>
                    <a:pt x="404482" y="77774"/>
                  </a:lnTo>
                  <a:lnTo>
                    <a:pt x="404406" y="78016"/>
                  </a:lnTo>
                  <a:lnTo>
                    <a:pt x="403771" y="80467"/>
                  </a:lnTo>
                  <a:lnTo>
                    <a:pt x="403961" y="79832"/>
                  </a:lnTo>
                  <a:lnTo>
                    <a:pt x="404507" y="80848"/>
                  </a:lnTo>
                  <a:lnTo>
                    <a:pt x="405218" y="79832"/>
                  </a:lnTo>
                  <a:lnTo>
                    <a:pt x="405853" y="78943"/>
                  </a:lnTo>
                  <a:lnTo>
                    <a:pt x="407454" y="77546"/>
                  </a:lnTo>
                  <a:lnTo>
                    <a:pt x="407060" y="78562"/>
                  </a:lnTo>
                  <a:lnTo>
                    <a:pt x="406971" y="78943"/>
                  </a:lnTo>
                  <a:lnTo>
                    <a:pt x="407098" y="80213"/>
                  </a:lnTo>
                  <a:lnTo>
                    <a:pt x="407974" y="79832"/>
                  </a:lnTo>
                  <a:lnTo>
                    <a:pt x="408305" y="80594"/>
                  </a:lnTo>
                  <a:lnTo>
                    <a:pt x="408609" y="79832"/>
                  </a:lnTo>
                  <a:lnTo>
                    <a:pt x="408813" y="79324"/>
                  </a:lnTo>
                  <a:lnTo>
                    <a:pt x="409028" y="79578"/>
                  </a:lnTo>
                  <a:lnTo>
                    <a:pt x="409067" y="79324"/>
                  </a:lnTo>
                  <a:lnTo>
                    <a:pt x="409371" y="77546"/>
                  </a:lnTo>
                  <a:lnTo>
                    <a:pt x="409765" y="80594"/>
                  </a:lnTo>
                  <a:lnTo>
                    <a:pt x="411124" y="79705"/>
                  </a:lnTo>
                  <a:lnTo>
                    <a:pt x="412508" y="78689"/>
                  </a:lnTo>
                  <a:lnTo>
                    <a:pt x="412953" y="80848"/>
                  </a:lnTo>
                  <a:lnTo>
                    <a:pt x="413943" y="80848"/>
                  </a:lnTo>
                  <a:lnTo>
                    <a:pt x="414172" y="79832"/>
                  </a:lnTo>
                  <a:lnTo>
                    <a:pt x="414121" y="79705"/>
                  </a:lnTo>
                  <a:lnTo>
                    <a:pt x="414248" y="78689"/>
                  </a:lnTo>
                  <a:lnTo>
                    <a:pt x="414362" y="77774"/>
                  </a:lnTo>
                  <a:lnTo>
                    <a:pt x="414451" y="77546"/>
                  </a:lnTo>
                  <a:lnTo>
                    <a:pt x="414489" y="77419"/>
                  </a:lnTo>
                  <a:lnTo>
                    <a:pt x="414769" y="76657"/>
                  </a:lnTo>
                  <a:lnTo>
                    <a:pt x="414858" y="76403"/>
                  </a:lnTo>
                  <a:lnTo>
                    <a:pt x="415467" y="75387"/>
                  </a:lnTo>
                  <a:lnTo>
                    <a:pt x="415759" y="75514"/>
                  </a:lnTo>
                  <a:lnTo>
                    <a:pt x="414832" y="76911"/>
                  </a:lnTo>
                  <a:lnTo>
                    <a:pt x="414769" y="79324"/>
                  </a:lnTo>
                  <a:lnTo>
                    <a:pt x="414642" y="80594"/>
                  </a:lnTo>
                  <a:lnTo>
                    <a:pt x="415251" y="78435"/>
                  </a:lnTo>
                  <a:lnTo>
                    <a:pt x="414743" y="82753"/>
                  </a:lnTo>
                  <a:lnTo>
                    <a:pt x="415632" y="78435"/>
                  </a:lnTo>
                  <a:lnTo>
                    <a:pt x="416267" y="75387"/>
                  </a:lnTo>
                  <a:lnTo>
                    <a:pt x="416610" y="73736"/>
                  </a:lnTo>
                  <a:lnTo>
                    <a:pt x="416560" y="77165"/>
                  </a:lnTo>
                  <a:lnTo>
                    <a:pt x="416306" y="77927"/>
                  </a:lnTo>
                  <a:lnTo>
                    <a:pt x="416775" y="77419"/>
                  </a:lnTo>
                  <a:lnTo>
                    <a:pt x="417499" y="75895"/>
                  </a:lnTo>
                  <a:lnTo>
                    <a:pt x="417576" y="76022"/>
                  </a:lnTo>
                  <a:lnTo>
                    <a:pt x="417703" y="76403"/>
                  </a:lnTo>
                  <a:lnTo>
                    <a:pt x="417144" y="79070"/>
                  </a:lnTo>
                  <a:lnTo>
                    <a:pt x="418363" y="75895"/>
                  </a:lnTo>
                  <a:lnTo>
                    <a:pt x="418731" y="74879"/>
                  </a:lnTo>
                  <a:lnTo>
                    <a:pt x="418490" y="77165"/>
                  </a:lnTo>
                  <a:lnTo>
                    <a:pt x="418363" y="77774"/>
                  </a:lnTo>
                  <a:lnTo>
                    <a:pt x="418033" y="78308"/>
                  </a:lnTo>
                  <a:lnTo>
                    <a:pt x="417753" y="78308"/>
                  </a:lnTo>
                  <a:lnTo>
                    <a:pt x="417436" y="78816"/>
                  </a:lnTo>
                  <a:lnTo>
                    <a:pt x="417322" y="79197"/>
                  </a:lnTo>
                  <a:lnTo>
                    <a:pt x="416953" y="82245"/>
                  </a:lnTo>
                  <a:lnTo>
                    <a:pt x="417220" y="81483"/>
                  </a:lnTo>
                  <a:lnTo>
                    <a:pt x="417423" y="82118"/>
                  </a:lnTo>
                  <a:lnTo>
                    <a:pt x="417791" y="83642"/>
                  </a:lnTo>
                  <a:lnTo>
                    <a:pt x="417880" y="82626"/>
                  </a:lnTo>
                  <a:lnTo>
                    <a:pt x="418109" y="81991"/>
                  </a:lnTo>
                  <a:lnTo>
                    <a:pt x="418287" y="81483"/>
                  </a:lnTo>
                  <a:lnTo>
                    <a:pt x="420319" y="75768"/>
                  </a:lnTo>
                  <a:lnTo>
                    <a:pt x="419392" y="81483"/>
                  </a:lnTo>
                  <a:lnTo>
                    <a:pt x="419354" y="81737"/>
                  </a:lnTo>
                  <a:lnTo>
                    <a:pt x="419468" y="81483"/>
                  </a:lnTo>
                  <a:lnTo>
                    <a:pt x="419531" y="81356"/>
                  </a:lnTo>
                  <a:lnTo>
                    <a:pt x="420573" y="79832"/>
                  </a:lnTo>
                  <a:lnTo>
                    <a:pt x="419760" y="82626"/>
                  </a:lnTo>
                  <a:lnTo>
                    <a:pt x="419646" y="84912"/>
                  </a:lnTo>
                  <a:lnTo>
                    <a:pt x="419366" y="85674"/>
                  </a:lnTo>
                  <a:lnTo>
                    <a:pt x="420408" y="83261"/>
                  </a:lnTo>
                  <a:lnTo>
                    <a:pt x="419442" y="87706"/>
                  </a:lnTo>
                  <a:lnTo>
                    <a:pt x="420954" y="84277"/>
                  </a:lnTo>
                  <a:lnTo>
                    <a:pt x="420700" y="85293"/>
                  </a:lnTo>
                  <a:lnTo>
                    <a:pt x="420992" y="84937"/>
                  </a:lnTo>
                  <a:lnTo>
                    <a:pt x="421208" y="84277"/>
                  </a:lnTo>
                  <a:lnTo>
                    <a:pt x="421284" y="84023"/>
                  </a:lnTo>
                  <a:lnTo>
                    <a:pt x="421690" y="83261"/>
                  </a:lnTo>
                  <a:lnTo>
                    <a:pt x="422960" y="80848"/>
                  </a:lnTo>
                  <a:lnTo>
                    <a:pt x="421868" y="88468"/>
                  </a:lnTo>
                  <a:lnTo>
                    <a:pt x="424205" y="84150"/>
                  </a:lnTo>
                  <a:lnTo>
                    <a:pt x="425640" y="82626"/>
                  </a:lnTo>
                  <a:lnTo>
                    <a:pt x="426237" y="80848"/>
                  </a:lnTo>
                  <a:lnTo>
                    <a:pt x="426504" y="80086"/>
                  </a:lnTo>
                  <a:lnTo>
                    <a:pt x="426758" y="79324"/>
                  </a:lnTo>
                  <a:lnTo>
                    <a:pt x="428066" y="77927"/>
                  </a:lnTo>
                  <a:lnTo>
                    <a:pt x="427951" y="79070"/>
                  </a:lnTo>
                  <a:lnTo>
                    <a:pt x="427824" y="79705"/>
                  </a:lnTo>
                  <a:lnTo>
                    <a:pt x="426974" y="81102"/>
                  </a:lnTo>
                  <a:lnTo>
                    <a:pt x="426872" y="83007"/>
                  </a:lnTo>
                  <a:lnTo>
                    <a:pt x="427291" y="82880"/>
                  </a:lnTo>
                  <a:lnTo>
                    <a:pt x="428040" y="81864"/>
                  </a:lnTo>
                  <a:lnTo>
                    <a:pt x="427723" y="82626"/>
                  </a:lnTo>
                  <a:lnTo>
                    <a:pt x="427418" y="84531"/>
                  </a:lnTo>
                  <a:lnTo>
                    <a:pt x="427837" y="84404"/>
                  </a:lnTo>
                  <a:lnTo>
                    <a:pt x="428269" y="82626"/>
                  </a:lnTo>
                  <a:lnTo>
                    <a:pt x="428332" y="82245"/>
                  </a:lnTo>
                  <a:lnTo>
                    <a:pt x="428282" y="81864"/>
                  </a:lnTo>
                  <a:lnTo>
                    <a:pt x="428510" y="81229"/>
                  </a:lnTo>
                  <a:lnTo>
                    <a:pt x="429653" y="77927"/>
                  </a:lnTo>
                  <a:close/>
                </a:path>
                <a:path w="433069" h="88900">
                  <a:moveTo>
                    <a:pt x="430631" y="82397"/>
                  </a:moveTo>
                  <a:lnTo>
                    <a:pt x="430047" y="84277"/>
                  </a:lnTo>
                  <a:lnTo>
                    <a:pt x="429768" y="84658"/>
                  </a:lnTo>
                  <a:lnTo>
                    <a:pt x="429133" y="85928"/>
                  </a:lnTo>
                  <a:lnTo>
                    <a:pt x="429717" y="85547"/>
                  </a:lnTo>
                  <a:lnTo>
                    <a:pt x="430606" y="83007"/>
                  </a:lnTo>
                  <a:lnTo>
                    <a:pt x="430631" y="82397"/>
                  </a:lnTo>
                  <a:close/>
                </a:path>
                <a:path w="433069" h="88900">
                  <a:moveTo>
                    <a:pt x="430834" y="81737"/>
                  </a:moveTo>
                  <a:lnTo>
                    <a:pt x="430618" y="81864"/>
                  </a:lnTo>
                  <a:lnTo>
                    <a:pt x="430631" y="82397"/>
                  </a:lnTo>
                  <a:lnTo>
                    <a:pt x="430834" y="81737"/>
                  </a:lnTo>
                  <a:close/>
                </a:path>
                <a:path w="433069" h="88900">
                  <a:moveTo>
                    <a:pt x="431533" y="76149"/>
                  </a:moveTo>
                  <a:lnTo>
                    <a:pt x="428713" y="82626"/>
                  </a:lnTo>
                  <a:lnTo>
                    <a:pt x="428663" y="82753"/>
                  </a:lnTo>
                  <a:lnTo>
                    <a:pt x="427723" y="85420"/>
                  </a:lnTo>
                  <a:lnTo>
                    <a:pt x="427240" y="86436"/>
                  </a:lnTo>
                  <a:lnTo>
                    <a:pt x="427901" y="85674"/>
                  </a:lnTo>
                  <a:lnTo>
                    <a:pt x="428840" y="83896"/>
                  </a:lnTo>
                  <a:lnTo>
                    <a:pt x="429514" y="83134"/>
                  </a:lnTo>
                  <a:lnTo>
                    <a:pt x="429107" y="84937"/>
                  </a:lnTo>
                  <a:lnTo>
                    <a:pt x="428510" y="85674"/>
                  </a:lnTo>
                  <a:lnTo>
                    <a:pt x="428040" y="86817"/>
                  </a:lnTo>
                  <a:lnTo>
                    <a:pt x="428739" y="86182"/>
                  </a:lnTo>
                  <a:lnTo>
                    <a:pt x="428879" y="86093"/>
                  </a:lnTo>
                  <a:lnTo>
                    <a:pt x="429412" y="83642"/>
                  </a:lnTo>
                  <a:lnTo>
                    <a:pt x="429552" y="83134"/>
                  </a:lnTo>
                  <a:lnTo>
                    <a:pt x="429704" y="82626"/>
                  </a:lnTo>
                  <a:lnTo>
                    <a:pt x="430199" y="81991"/>
                  </a:lnTo>
                  <a:lnTo>
                    <a:pt x="431533" y="76149"/>
                  </a:lnTo>
                  <a:close/>
                </a:path>
                <a:path w="433069" h="88900">
                  <a:moveTo>
                    <a:pt x="432955" y="83896"/>
                  </a:moveTo>
                  <a:lnTo>
                    <a:pt x="432600" y="84213"/>
                  </a:lnTo>
                  <a:lnTo>
                    <a:pt x="431469" y="87503"/>
                  </a:lnTo>
                  <a:lnTo>
                    <a:pt x="432092" y="86715"/>
                  </a:lnTo>
                  <a:lnTo>
                    <a:pt x="432435" y="85877"/>
                  </a:lnTo>
                  <a:lnTo>
                    <a:pt x="432955" y="83896"/>
                  </a:lnTo>
                  <a:close/>
                </a:path>
                <a:path w="433069" h="88900">
                  <a:moveTo>
                    <a:pt x="433031" y="80518"/>
                  </a:moveTo>
                  <a:lnTo>
                    <a:pt x="432663" y="80289"/>
                  </a:lnTo>
                  <a:lnTo>
                    <a:pt x="431634" y="82308"/>
                  </a:lnTo>
                  <a:lnTo>
                    <a:pt x="431761" y="81546"/>
                  </a:lnTo>
                  <a:lnTo>
                    <a:pt x="432092" y="80708"/>
                  </a:lnTo>
                  <a:lnTo>
                    <a:pt x="432295" y="80098"/>
                  </a:lnTo>
                  <a:lnTo>
                    <a:pt x="431546" y="81622"/>
                  </a:lnTo>
                  <a:lnTo>
                    <a:pt x="430403" y="84366"/>
                  </a:lnTo>
                  <a:lnTo>
                    <a:pt x="429691" y="87477"/>
                  </a:lnTo>
                  <a:lnTo>
                    <a:pt x="430898" y="84353"/>
                  </a:lnTo>
                  <a:lnTo>
                    <a:pt x="430580" y="85725"/>
                  </a:lnTo>
                  <a:lnTo>
                    <a:pt x="431977" y="81991"/>
                  </a:lnTo>
                  <a:lnTo>
                    <a:pt x="432333" y="81661"/>
                  </a:lnTo>
                  <a:lnTo>
                    <a:pt x="432092" y="83172"/>
                  </a:lnTo>
                  <a:lnTo>
                    <a:pt x="431685" y="84391"/>
                  </a:lnTo>
                  <a:lnTo>
                    <a:pt x="432028" y="83566"/>
                  </a:lnTo>
                  <a:lnTo>
                    <a:pt x="431850" y="85229"/>
                  </a:lnTo>
                  <a:lnTo>
                    <a:pt x="432574" y="83172"/>
                  </a:lnTo>
                  <a:lnTo>
                    <a:pt x="433031" y="805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379925" y="8196497"/>
              <a:ext cx="431800" cy="83820"/>
            </a:xfrm>
            <a:custGeom>
              <a:avLst/>
              <a:gdLst/>
              <a:ahLst/>
              <a:cxnLst/>
              <a:rect l="l" t="t" r="r" b="b"/>
              <a:pathLst>
                <a:path w="431800" h="83820">
                  <a:moveTo>
                    <a:pt x="228" y="2781"/>
                  </a:moveTo>
                  <a:lnTo>
                    <a:pt x="101" y="2819"/>
                  </a:lnTo>
                  <a:lnTo>
                    <a:pt x="0" y="3022"/>
                  </a:lnTo>
                  <a:lnTo>
                    <a:pt x="76" y="3695"/>
                  </a:lnTo>
                  <a:lnTo>
                    <a:pt x="228" y="2781"/>
                  </a:lnTo>
                  <a:close/>
                </a:path>
                <a:path w="431800" h="83820">
                  <a:moveTo>
                    <a:pt x="18808" y="26212"/>
                  </a:moveTo>
                  <a:lnTo>
                    <a:pt x="18618" y="26847"/>
                  </a:lnTo>
                  <a:lnTo>
                    <a:pt x="18808" y="26212"/>
                  </a:lnTo>
                  <a:close/>
                </a:path>
                <a:path w="431800" h="83820">
                  <a:moveTo>
                    <a:pt x="25628" y="0"/>
                  </a:moveTo>
                  <a:lnTo>
                    <a:pt x="25006" y="863"/>
                  </a:lnTo>
                  <a:lnTo>
                    <a:pt x="25222" y="1066"/>
                  </a:lnTo>
                  <a:lnTo>
                    <a:pt x="25628" y="0"/>
                  </a:lnTo>
                  <a:close/>
                </a:path>
                <a:path w="431800" h="83820">
                  <a:moveTo>
                    <a:pt x="63639" y="10502"/>
                  </a:moveTo>
                  <a:lnTo>
                    <a:pt x="63461" y="9398"/>
                  </a:lnTo>
                  <a:lnTo>
                    <a:pt x="62953" y="10960"/>
                  </a:lnTo>
                  <a:lnTo>
                    <a:pt x="63207" y="11226"/>
                  </a:lnTo>
                  <a:lnTo>
                    <a:pt x="63271" y="12547"/>
                  </a:lnTo>
                  <a:lnTo>
                    <a:pt x="63500" y="12153"/>
                  </a:lnTo>
                  <a:lnTo>
                    <a:pt x="63639" y="10502"/>
                  </a:lnTo>
                  <a:close/>
                </a:path>
                <a:path w="431800" h="83820">
                  <a:moveTo>
                    <a:pt x="75463" y="37223"/>
                  </a:moveTo>
                  <a:close/>
                </a:path>
                <a:path w="431800" h="83820">
                  <a:moveTo>
                    <a:pt x="77597" y="10325"/>
                  </a:moveTo>
                  <a:lnTo>
                    <a:pt x="77038" y="11226"/>
                  </a:lnTo>
                  <a:lnTo>
                    <a:pt x="76504" y="14490"/>
                  </a:lnTo>
                  <a:lnTo>
                    <a:pt x="76835" y="13957"/>
                  </a:lnTo>
                  <a:lnTo>
                    <a:pt x="77597" y="10325"/>
                  </a:lnTo>
                  <a:close/>
                </a:path>
                <a:path w="431800" h="83820">
                  <a:moveTo>
                    <a:pt x="88214" y="36309"/>
                  </a:moveTo>
                  <a:lnTo>
                    <a:pt x="87769" y="36931"/>
                  </a:lnTo>
                  <a:lnTo>
                    <a:pt x="87960" y="36741"/>
                  </a:lnTo>
                  <a:lnTo>
                    <a:pt x="88214" y="36309"/>
                  </a:lnTo>
                  <a:close/>
                </a:path>
                <a:path w="431800" h="83820">
                  <a:moveTo>
                    <a:pt x="99885" y="33312"/>
                  </a:moveTo>
                  <a:lnTo>
                    <a:pt x="99758" y="33083"/>
                  </a:lnTo>
                  <a:lnTo>
                    <a:pt x="99644" y="32740"/>
                  </a:lnTo>
                  <a:lnTo>
                    <a:pt x="99390" y="33134"/>
                  </a:lnTo>
                  <a:lnTo>
                    <a:pt x="99453" y="33756"/>
                  </a:lnTo>
                  <a:lnTo>
                    <a:pt x="99644" y="33667"/>
                  </a:lnTo>
                  <a:lnTo>
                    <a:pt x="99885" y="33312"/>
                  </a:lnTo>
                  <a:close/>
                </a:path>
                <a:path w="431800" h="83820">
                  <a:moveTo>
                    <a:pt x="100545" y="32042"/>
                  </a:moveTo>
                  <a:lnTo>
                    <a:pt x="100317" y="32537"/>
                  </a:lnTo>
                  <a:lnTo>
                    <a:pt x="100076" y="33007"/>
                  </a:lnTo>
                  <a:lnTo>
                    <a:pt x="99885" y="33312"/>
                  </a:lnTo>
                  <a:lnTo>
                    <a:pt x="100012" y="33566"/>
                  </a:lnTo>
                  <a:lnTo>
                    <a:pt x="100152" y="33667"/>
                  </a:lnTo>
                  <a:lnTo>
                    <a:pt x="100545" y="32042"/>
                  </a:lnTo>
                  <a:close/>
                </a:path>
                <a:path w="431800" h="83820">
                  <a:moveTo>
                    <a:pt x="105270" y="35115"/>
                  </a:moveTo>
                  <a:lnTo>
                    <a:pt x="104622" y="35775"/>
                  </a:lnTo>
                  <a:lnTo>
                    <a:pt x="104546" y="37465"/>
                  </a:lnTo>
                  <a:lnTo>
                    <a:pt x="105270" y="35115"/>
                  </a:lnTo>
                  <a:close/>
                </a:path>
                <a:path w="431800" h="83820">
                  <a:moveTo>
                    <a:pt x="107315" y="16408"/>
                  </a:moveTo>
                  <a:lnTo>
                    <a:pt x="106553" y="17233"/>
                  </a:lnTo>
                  <a:lnTo>
                    <a:pt x="107086" y="16751"/>
                  </a:lnTo>
                  <a:lnTo>
                    <a:pt x="107315" y="16408"/>
                  </a:lnTo>
                  <a:close/>
                </a:path>
                <a:path w="431800" h="83820">
                  <a:moveTo>
                    <a:pt x="111658" y="21539"/>
                  </a:moveTo>
                  <a:lnTo>
                    <a:pt x="111213" y="23114"/>
                  </a:lnTo>
                  <a:lnTo>
                    <a:pt x="111658" y="21539"/>
                  </a:lnTo>
                  <a:close/>
                </a:path>
                <a:path w="431800" h="83820">
                  <a:moveTo>
                    <a:pt x="111899" y="20535"/>
                  </a:moveTo>
                  <a:lnTo>
                    <a:pt x="111480" y="20815"/>
                  </a:lnTo>
                  <a:lnTo>
                    <a:pt x="111645" y="21488"/>
                  </a:lnTo>
                  <a:lnTo>
                    <a:pt x="111899" y="20535"/>
                  </a:lnTo>
                  <a:close/>
                </a:path>
                <a:path w="431800" h="83820">
                  <a:moveTo>
                    <a:pt x="116078" y="26949"/>
                  </a:moveTo>
                  <a:lnTo>
                    <a:pt x="116052" y="27127"/>
                  </a:lnTo>
                  <a:lnTo>
                    <a:pt x="116078" y="26987"/>
                  </a:lnTo>
                  <a:close/>
                </a:path>
                <a:path w="431800" h="83820">
                  <a:moveTo>
                    <a:pt x="116116" y="26784"/>
                  </a:moveTo>
                  <a:lnTo>
                    <a:pt x="116078" y="26949"/>
                  </a:lnTo>
                  <a:lnTo>
                    <a:pt x="116116" y="26784"/>
                  </a:lnTo>
                  <a:close/>
                </a:path>
                <a:path w="431800" h="83820">
                  <a:moveTo>
                    <a:pt x="120472" y="38341"/>
                  </a:moveTo>
                  <a:lnTo>
                    <a:pt x="120421" y="38595"/>
                  </a:lnTo>
                  <a:lnTo>
                    <a:pt x="120383" y="38862"/>
                  </a:lnTo>
                  <a:lnTo>
                    <a:pt x="120370" y="39103"/>
                  </a:lnTo>
                  <a:lnTo>
                    <a:pt x="120396" y="38900"/>
                  </a:lnTo>
                  <a:lnTo>
                    <a:pt x="120434" y="38633"/>
                  </a:lnTo>
                  <a:lnTo>
                    <a:pt x="120472" y="38341"/>
                  </a:lnTo>
                  <a:close/>
                </a:path>
                <a:path w="431800" h="83820">
                  <a:moveTo>
                    <a:pt x="123405" y="40894"/>
                  </a:moveTo>
                  <a:lnTo>
                    <a:pt x="123367" y="40271"/>
                  </a:lnTo>
                  <a:lnTo>
                    <a:pt x="123317" y="39966"/>
                  </a:lnTo>
                  <a:lnTo>
                    <a:pt x="123253" y="39776"/>
                  </a:lnTo>
                  <a:lnTo>
                    <a:pt x="123405" y="40894"/>
                  </a:lnTo>
                  <a:close/>
                </a:path>
                <a:path w="431800" h="83820">
                  <a:moveTo>
                    <a:pt x="125514" y="40563"/>
                  </a:moveTo>
                  <a:lnTo>
                    <a:pt x="125133" y="41795"/>
                  </a:lnTo>
                  <a:lnTo>
                    <a:pt x="125298" y="41300"/>
                  </a:lnTo>
                  <a:lnTo>
                    <a:pt x="125514" y="40589"/>
                  </a:lnTo>
                  <a:close/>
                </a:path>
                <a:path w="431800" h="83820">
                  <a:moveTo>
                    <a:pt x="129324" y="25463"/>
                  </a:moveTo>
                  <a:lnTo>
                    <a:pt x="128790" y="26390"/>
                  </a:lnTo>
                  <a:lnTo>
                    <a:pt x="128651" y="26631"/>
                  </a:lnTo>
                  <a:lnTo>
                    <a:pt x="128701" y="27673"/>
                  </a:lnTo>
                  <a:lnTo>
                    <a:pt x="129260" y="27279"/>
                  </a:lnTo>
                  <a:lnTo>
                    <a:pt x="129133" y="26085"/>
                  </a:lnTo>
                  <a:lnTo>
                    <a:pt x="129324" y="25463"/>
                  </a:lnTo>
                  <a:close/>
                </a:path>
                <a:path w="431800" h="83820">
                  <a:moveTo>
                    <a:pt x="131254" y="45605"/>
                  </a:moveTo>
                  <a:lnTo>
                    <a:pt x="131102" y="45783"/>
                  </a:lnTo>
                  <a:lnTo>
                    <a:pt x="131038" y="46177"/>
                  </a:lnTo>
                  <a:lnTo>
                    <a:pt x="131254" y="45605"/>
                  </a:lnTo>
                  <a:close/>
                </a:path>
                <a:path w="431800" h="83820">
                  <a:moveTo>
                    <a:pt x="131305" y="30416"/>
                  </a:moveTo>
                  <a:lnTo>
                    <a:pt x="130683" y="29908"/>
                  </a:lnTo>
                  <a:lnTo>
                    <a:pt x="131216" y="30949"/>
                  </a:lnTo>
                  <a:lnTo>
                    <a:pt x="131305" y="30416"/>
                  </a:lnTo>
                  <a:close/>
                </a:path>
                <a:path w="431800" h="83820">
                  <a:moveTo>
                    <a:pt x="131610" y="44691"/>
                  </a:moveTo>
                  <a:lnTo>
                    <a:pt x="131254" y="45605"/>
                  </a:lnTo>
                  <a:lnTo>
                    <a:pt x="131610" y="44691"/>
                  </a:lnTo>
                  <a:close/>
                </a:path>
                <a:path w="431800" h="83820">
                  <a:moveTo>
                    <a:pt x="131635" y="42024"/>
                  </a:moveTo>
                  <a:lnTo>
                    <a:pt x="130949" y="43700"/>
                  </a:lnTo>
                  <a:lnTo>
                    <a:pt x="131013" y="44691"/>
                  </a:lnTo>
                  <a:lnTo>
                    <a:pt x="130860" y="46050"/>
                  </a:lnTo>
                  <a:lnTo>
                    <a:pt x="131102" y="45783"/>
                  </a:lnTo>
                  <a:lnTo>
                    <a:pt x="131635" y="42024"/>
                  </a:lnTo>
                  <a:close/>
                </a:path>
                <a:path w="431800" h="83820">
                  <a:moveTo>
                    <a:pt x="131724" y="28244"/>
                  </a:moveTo>
                  <a:lnTo>
                    <a:pt x="131305" y="30416"/>
                  </a:lnTo>
                  <a:lnTo>
                    <a:pt x="131572" y="30632"/>
                  </a:lnTo>
                  <a:lnTo>
                    <a:pt x="131724" y="28244"/>
                  </a:lnTo>
                  <a:close/>
                </a:path>
                <a:path w="431800" h="83820">
                  <a:moveTo>
                    <a:pt x="132054" y="28130"/>
                  </a:moveTo>
                  <a:lnTo>
                    <a:pt x="131978" y="24587"/>
                  </a:lnTo>
                  <a:lnTo>
                    <a:pt x="131724" y="28244"/>
                  </a:lnTo>
                  <a:lnTo>
                    <a:pt x="132054" y="28130"/>
                  </a:lnTo>
                  <a:close/>
                </a:path>
                <a:path w="431800" h="83820">
                  <a:moveTo>
                    <a:pt x="134759" y="45516"/>
                  </a:moveTo>
                  <a:lnTo>
                    <a:pt x="134543" y="45821"/>
                  </a:lnTo>
                  <a:lnTo>
                    <a:pt x="134620" y="45974"/>
                  </a:lnTo>
                  <a:lnTo>
                    <a:pt x="134734" y="45631"/>
                  </a:lnTo>
                  <a:close/>
                </a:path>
                <a:path w="431800" h="83820">
                  <a:moveTo>
                    <a:pt x="134975" y="45224"/>
                  </a:moveTo>
                  <a:lnTo>
                    <a:pt x="134759" y="45516"/>
                  </a:lnTo>
                  <a:lnTo>
                    <a:pt x="134975" y="45224"/>
                  </a:lnTo>
                  <a:close/>
                </a:path>
                <a:path w="431800" h="83820">
                  <a:moveTo>
                    <a:pt x="135432" y="44577"/>
                  </a:moveTo>
                  <a:lnTo>
                    <a:pt x="134975" y="45224"/>
                  </a:lnTo>
                  <a:lnTo>
                    <a:pt x="135140" y="45364"/>
                  </a:lnTo>
                  <a:lnTo>
                    <a:pt x="135432" y="44577"/>
                  </a:lnTo>
                  <a:close/>
                </a:path>
                <a:path w="431800" h="83820">
                  <a:moveTo>
                    <a:pt x="244995" y="39357"/>
                  </a:moveTo>
                  <a:lnTo>
                    <a:pt x="244678" y="41135"/>
                  </a:lnTo>
                  <a:lnTo>
                    <a:pt x="244779" y="40995"/>
                  </a:lnTo>
                  <a:lnTo>
                    <a:pt x="244995" y="39357"/>
                  </a:lnTo>
                  <a:close/>
                </a:path>
                <a:path w="431800" h="83820">
                  <a:moveTo>
                    <a:pt x="246837" y="53911"/>
                  </a:moveTo>
                  <a:lnTo>
                    <a:pt x="246722" y="52997"/>
                  </a:lnTo>
                  <a:lnTo>
                    <a:pt x="246583" y="52260"/>
                  </a:lnTo>
                  <a:lnTo>
                    <a:pt x="246557" y="52768"/>
                  </a:lnTo>
                  <a:lnTo>
                    <a:pt x="246430" y="53225"/>
                  </a:lnTo>
                  <a:lnTo>
                    <a:pt x="246126" y="54038"/>
                  </a:lnTo>
                  <a:lnTo>
                    <a:pt x="246024" y="55054"/>
                  </a:lnTo>
                  <a:lnTo>
                    <a:pt x="246265" y="55816"/>
                  </a:lnTo>
                  <a:lnTo>
                    <a:pt x="246837" y="53911"/>
                  </a:lnTo>
                  <a:close/>
                </a:path>
                <a:path w="431800" h="83820">
                  <a:moveTo>
                    <a:pt x="247396" y="54267"/>
                  </a:moveTo>
                  <a:lnTo>
                    <a:pt x="247129" y="54927"/>
                  </a:lnTo>
                  <a:lnTo>
                    <a:pt x="247357" y="54419"/>
                  </a:lnTo>
                  <a:lnTo>
                    <a:pt x="247396" y="54267"/>
                  </a:lnTo>
                  <a:close/>
                </a:path>
                <a:path w="431800" h="83820">
                  <a:moveTo>
                    <a:pt x="249250" y="36639"/>
                  </a:moveTo>
                  <a:lnTo>
                    <a:pt x="249161" y="37007"/>
                  </a:lnTo>
                  <a:lnTo>
                    <a:pt x="248831" y="38925"/>
                  </a:lnTo>
                  <a:lnTo>
                    <a:pt x="249250" y="36639"/>
                  </a:lnTo>
                  <a:close/>
                </a:path>
                <a:path w="431800" h="83820">
                  <a:moveTo>
                    <a:pt x="259168" y="58953"/>
                  </a:moveTo>
                  <a:lnTo>
                    <a:pt x="258419" y="60515"/>
                  </a:lnTo>
                  <a:lnTo>
                    <a:pt x="259130" y="60642"/>
                  </a:lnTo>
                  <a:lnTo>
                    <a:pt x="259168" y="58953"/>
                  </a:lnTo>
                  <a:close/>
                </a:path>
                <a:path w="431800" h="83820">
                  <a:moveTo>
                    <a:pt x="264223" y="53657"/>
                  </a:moveTo>
                  <a:lnTo>
                    <a:pt x="260667" y="53670"/>
                  </a:lnTo>
                  <a:lnTo>
                    <a:pt x="259867" y="56832"/>
                  </a:lnTo>
                  <a:lnTo>
                    <a:pt x="259753" y="59499"/>
                  </a:lnTo>
                  <a:lnTo>
                    <a:pt x="260337" y="58610"/>
                  </a:lnTo>
                  <a:lnTo>
                    <a:pt x="260451" y="58356"/>
                  </a:lnTo>
                  <a:lnTo>
                    <a:pt x="261277" y="55054"/>
                  </a:lnTo>
                  <a:lnTo>
                    <a:pt x="261480" y="55118"/>
                  </a:lnTo>
                  <a:lnTo>
                    <a:pt x="261607" y="56324"/>
                  </a:lnTo>
                  <a:lnTo>
                    <a:pt x="261480" y="56832"/>
                  </a:lnTo>
                  <a:lnTo>
                    <a:pt x="262051" y="55054"/>
                  </a:lnTo>
                  <a:lnTo>
                    <a:pt x="262432" y="53911"/>
                  </a:lnTo>
                  <a:lnTo>
                    <a:pt x="263182" y="56959"/>
                  </a:lnTo>
                  <a:lnTo>
                    <a:pt x="264147" y="53911"/>
                  </a:lnTo>
                  <a:lnTo>
                    <a:pt x="264223" y="53657"/>
                  </a:lnTo>
                  <a:close/>
                </a:path>
                <a:path w="431800" h="83820">
                  <a:moveTo>
                    <a:pt x="264299" y="54152"/>
                  </a:moveTo>
                  <a:lnTo>
                    <a:pt x="264109" y="56235"/>
                  </a:lnTo>
                  <a:lnTo>
                    <a:pt x="263321" y="56883"/>
                  </a:lnTo>
                  <a:lnTo>
                    <a:pt x="264185" y="56807"/>
                  </a:lnTo>
                  <a:lnTo>
                    <a:pt x="264223" y="55968"/>
                  </a:lnTo>
                  <a:lnTo>
                    <a:pt x="264261" y="55054"/>
                  </a:lnTo>
                  <a:lnTo>
                    <a:pt x="264299" y="54152"/>
                  </a:lnTo>
                  <a:close/>
                </a:path>
                <a:path w="431800" h="83820">
                  <a:moveTo>
                    <a:pt x="265188" y="52768"/>
                  </a:moveTo>
                  <a:lnTo>
                    <a:pt x="265061" y="51625"/>
                  </a:lnTo>
                  <a:lnTo>
                    <a:pt x="264922" y="50863"/>
                  </a:lnTo>
                  <a:lnTo>
                    <a:pt x="264579" y="53530"/>
                  </a:lnTo>
                  <a:lnTo>
                    <a:pt x="264782" y="53276"/>
                  </a:lnTo>
                  <a:lnTo>
                    <a:pt x="264820" y="53022"/>
                  </a:lnTo>
                  <a:lnTo>
                    <a:pt x="264820" y="53225"/>
                  </a:lnTo>
                  <a:lnTo>
                    <a:pt x="264985" y="53022"/>
                  </a:lnTo>
                  <a:lnTo>
                    <a:pt x="265188" y="52768"/>
                  </a:lnTo>
                  <a:close/>
                </a:path>
                <a:path w="431800" h="83820">
                  <a:moveTo>
                    <a:pt x="265430" y="52412"/>
                  </a:moveTo>
                  <a:lnTo>
                    <a:pt x="265277" y="52768"/>
                  </a:lnTo>
                  <a:lnTo>
                    <a:pt x="265391" y="53403"/>
                  </a:lnTo>
                  <a:lnTo>
                    <a:pt x="265430" y="52412"/>
                  </a:lnTo>
                  <a:close/>
                </a:path>
                <a:path w="431800" h="83820">
                  <a:moveTo>
                    <a:pt x="271983" y="57467"/>
                  </a:moveTo>
                  <a:lnTo>
                    <a:pt x="271957" y="56578"/>
                  </a:lnTo>
                  <a:lnTo>
                    <a:pt x="271411" y="56222"/>
                  </a:lnTo>
                  <a:lnTo>
                    <a:pt x="271500" y="56959"/>
                  </a:lnTo>
                  <a:lnTo>
                    <a:pt x="271741" y="60007"/>
                  </a:lnTo>
                  <a:lnTo>
                    <a:pt x="271983" y="57467"/>
                  </a:lnTo>
                  <a:close/>
                </a:path>
                <a:path w="431800" h="83820">
                  <a:moveTo>
                    <a:pt x="272122" y="55918"/>
                  </a:moveTo>
                  <a:lnTo>
                    <a:pt x="271957" y="56578"/>
                  </a:lnTo>
                  <a:lnTo>
                    <a:pt x="272122" y="55918"/>
                  </a:lnTo>
                  <a:close/>
                </a:path>
                <a:path w="431800" h="83820">
                  <a:moveTo>
                    <a:pt x="272249" y="54635"/>
                  </a:moveTo>
                  <a:lnTo>
                    <a:pt x="272122" y="55918"/>
                  </a:lnTo>
                  <a:lnTo>
                    <a:pt x="272249" y="55435"/>
                  </a:lnTo>
                  <a:lnTo>
                    <a:pt x="272249" y="54635"/>
                  </a:lnTo>
                  <a:close/>
                </a:path>
                <a:path w="431800" h="83820">
                  <a:moveTo>
                    <a:pt x="281368" y="61531"/>
                  </a:moveTo>
                  <a:lnTo>
                    <a:pt x="281279" y="58356"/>
                  </a:lnTo>
                  <a:lnTo>
                    <a:pt x="281139" y="59880"/>
                  </a:lnTo>
                  <a:lnTo>
                    <a:pt x="281012" y="60388"/>
                  </a:lnTo>
                  <a:lnTo>
                    <a:pt x="281368" y="61531"/>
                  </a:lnTo>
                  <a:close/>
                </a:path>
                <a:path w="431800" h="83820">
                  <a:moveTo>
                    <a:pt x="285546" y="39433"/>
                  </a:moveTo>
                  <a:lnTo>
                    <a:pt x="285407" y="38671"/>
                  </a:lnTo>
                  <a:lnTo>
                    <a:pt x="285419" y="38925"/>
                  </a:lnTo>
                  <a:lnTo>
                    <a:pt x="285546" y="39433"/>
                  </a:lnTo>
                  <a:close/>
                </a:path>
                <a:path w="431800" h="83820">
                  <a:moveTo>
                    <a:pt x="296837" y="61633"/>
                  </a:moveTo>
                  <a:lnTo>
                    <a:pt x="296608" y="62255"/>
                  </a:lnTo>
                  <a:lnTo>
                    <a:pt x="296837" y="61633"/>
                  </a:lnTo>
                  <a:close/>
                </a:path>
                <a:path w="431800" h="83820">
                  <a:moveTo>
                    <a:pt x="298526" y="61163"/>
                  </a:moveTo>
                  <a:lnTo>
                    <a:pt x="298297" y="61493"/>
                  </a:lnTo>
                  <a:lnTo>
                    <a:pt x="298424" y="61493"/>
                  </a:lnTo>
                  <a:lnTo>
                    <a:pt x="298526" y="61163"/>
                  </a:lnTo>
                  <a:close/>
                </a:path>
                <a:path w="431800" h="83820">
                  <a:moveTo>
                    <a:pt x="300951" y="62318"/>
                  </a:moveTo>
                  <a:lnTo>
                    <a:pt x="300520" y="63309"/>
                  </a:lnTo>
                  <a:lnTo>
                    <a:pt x="300951" y="62318"/>
                  </a:lnTo>
                  <a:close/>
                </a:path>
                <a:path w="431800" h="83820">
                  <a:moveTo>
                    <a:pt x="301294" y="61518"/>
                  </a:moveTo>
                  <a:lnTo>
                    <a:pt x="300951" y="62318"/>
                  </a:lnTo>
                  <a:lnTo>
                    <a:pt x="301193" y="62039"/>
                  </a:lnTo>
                  <a:lnTo>
                    <a:pt x="301294" y="61518"/>
                  </a:lnTo>
                  <a:close/>
                </a:path>
                <a:path w="431800" h="83820">
                  <a:moveTo>
                    <a:pt x="307962" y="59982"/>
                  </a:moveTo>
                  <a:lnTo>
                    <a:pt x="307467" y="61277"/>
                  </a:lnTo>
                  <a:lnTo>
                    <a:pt x="307784" y="61023"/>
                  </a:lnTo>
                  <a:lnTo>
                    <a:pt x="307898" y="60515"/>
                  </a:lnTo>
                  <a:lnTo>
                    <a:pt x="307962" y="59982"/>
                  </a:lnTo>
                  <a:close/>
                </a:path>
                <a:path w="431800" h="83820">
                  <a:moveTo>
                    <a:pt x="308254" y="60642"/>
                  </a:moveTo>
                  <a:lnTo>
                    <a:pt x="307860" y="60972"/>
                  </a:lnTo>
                  <a:lnTo>
                    <a:pt x="307670" y="62674"/>
                  </a:lnTo>
                  <a:lnTo>
                    <a:pt x="308254" y="60642"/>
                  </a:lnTo>
                  <a:close/>
                </a:path>
                <a:path w="431800" h="83820">
                  <a:moveTo>
                    <a:pt x="317030" y="63055"/>
                  </a:moveTo>
                  <a:lnTo>
                    <a:pt x="316979" y="62903"/>
                  </a:lnTo>
                  <a:lnTo>
                    <a:pt x="316953" y="63055"/>
                  </a:lnTo>
                  <a:close/>
                </a:path>
                <a:path w="431800" h="83820">
                  <a:moveTo>
                    <a:pt x="333540" y="48780"/>
                  </a:moveTo>
                  <a:close/>
                </a:path>
                <a:path w="431800" h="83820">
                  <a:moveTo>
                    <a:pt x="333844" y="39433"/>
                  </a:moveTo>
                  <a:lnTo>
                    <a:pt x="333730" y="38290"/>
                  </a:lnTo>
                  <a:lnTo>
                    <a:pt x="333603" y="37528"/>
                  </a:lnTo>
                  <a:lnTo>
                    <a:pt x="333387" y="39433"/>
                  </a:lnTo>
                  <a:lnTo>
                    <a:pt x="333260" y="39941"/>
                  </a:lnTo>
                  <a:lnTo>
                    <a:pt x="332765" y="40703"/>
                  </a:lnTo>
                  <a:lnTo>
                    <a:pt x="332422" y="39814"/>
                  </a:lnTo>
                  <a:lnTo>
                    <a:pt x="332549" y="42989"/>
                  </a:lnTo>
                  <a:lnTo>
                    <a:pt x="330860" y="45910"/>
                  </a:lnTo>
                  <a:lnTo>
                    <a:pt x="331038" y="45021"/>
                  </a:lnTo>
                  <a:lnTo>
                    <a:pt x="331393" y="43116"/>
                  </a:lnTo>
                  <a:lnTo>
                    <a:pt x="331889" y="40449"/>
                  </a:lnTo>
                  <a:lnTo>
                    <a:pt x="332486" y="37274"/>
                  </a:lnTo>
                  <a:lnTo>
                    <a:pt x="330733" y="40449"/>
                  </a:lnTo>
                  <a:lnTo>
                    <a:pt x="331063" y="39560"/>
                  </a:lnTo>
                  <a:lnTo>
                    <a:pt x="331444" y="38544"/>
                  </a:lnTo>
                  <a:lnTo>
                    <a:pt x="330631" y="39560"/>
                  </a:lnTo>
                  <a:lnTo>
                    <a:pt x="329184" y="38163"/>
                  </a:lnTo>
                  <a:lnTo>
                    <a:pt x="327736" y="43116"/>
                  </a:lnTo>
                  <a:lnTo>
                    <a:pt x="327888" y="40576"/>
                  </a:lnTo>
                  <a:lnTo>
                    <a:pt x="328231" y="40195"/>
                  </a:lnTo>
                  <a:lnTo>
                    <a:pt x="326898" y="39179"/>
                  </a:lnTo>
                  <a:lnTo>
                    <a:pt x="324078" y="45021"/>
                  </a:lnTo>
                  <a:lnTo>
                    <a:pt x="323989" y="44513"/>
                  </a:lnTo>
                  <a:lnTo>
                    <a:pt x="323697" y="42989"/>
                  </a:lnTo>
                  <a:lnTo>
                    <a:pt x="323570" y="42354"/>
                  </a:lnTo>
                  <a:lnTo>
                    <a:pt x="323697" y="40703"/>
                  </a:lnTo>
                  <a:lnTo>
                    <a:pt x="323824" y="40195"/>
                  </a:lnTo>
                  <a:lnTo>
                    <a:pt x="323469" y="40576"/>
                  </a:lnTo>
                  <a:lnTo>
                    <a:pt x="322872" y="42989"/>
                  </a:lnTo>
                  <a:lnTo>
                    <a:pt x="322834" y="42354"/>
                  </a:lnTo>
                  <a:lnTo>
                    <a:pt x="322935" y="40703"/>
                  </a:lnTo>
                  <a:lnTo>
                    <a:pt x="323037" y="40322"/>
                  </a:lnTo>
                  <a:lnTo>
                    <a:pt x="323024" y="39814"/>
                  </a:lnTo>
                  <a:lnTo>
                    <a:pt x="321856" y="42354"/>
                  </a:lnTo>
                  <a:lnTo>
                    <a:pt x="321767" y="41973"/>
                  </a:lnTo>
                  <a:lnTo>
                    <a:pt x="321856" y="40830"/>
                  </a:lnTo>
                  <a:lnTo>
                    <a:pt x="322199" y="39814"/>
                  </a:lnTo>
                  <a:lnTo>
                    <a:pt x="322110" y="39433"/>
                  </a:lnTo>
                  <a:lnTo>
                    <a:pt x="321132" y="37528"/>
                  </a:lnTo>
                  <a:lnTo>
                    <a:pt x="319354" y="43624"/>
                  </a:lnTo>
                  <a:lnTo>
                    <a:pt x="317982" y="44513"/>
                  </a:lnTo>
                  <a:lnTo>
                    <a:pt x="318236" y="42989"/>
                  </a:lnTo>
                  <a:lnTo>
                    <a:pt x="318439" y="41719"/>
                  </a:lnTo>
                  <a:lnTo>
                    <a:pt x="318681" y="40195"/>
                  </a:lnTo>
                  <a:lnTo>
                    <a:pt x="318579" y="39687"/>
                  </a:lnTo>
                  <a:lnTo>
                    <a:pt x="317449" y="37528"/>
                  </a:lnTo>
                  <a:lnTo>
                    <a:pt x="317500" y="36766"/>
                  </a:lnTo>
                  <a:lnTo>
                    <a:pt x="315912" y="36004"/>
                  </a:lnTo>
                  <a:lnTo>
                    <a:pt x="314058" y="40068"/>
                  </a:lnTo>
                  <a:lnTo>
                    <a:pt x="312242" y="41719"/>
                  </a:lnTo>
                  <a:lnTo>
                    <a:pt x="312178" y="40068"/>
                  </a:lnTo>
                  <a:lnTo>
                    <a:pt x="312140" y="39052"/>
                  </a:lnTo>
                  <a:lnTo>
                    <a:pt x="312051" y="36512"/>
                  </a:lnTo>
                  <a:lnTo>
                    <a:pt x="309321" y="39052"/>
                  </a:lnTo>
                  <a:lnTo>
                    <a:pt x="308190" y="36131"/>
                  </a:lnTo>
                  <a:lnTo>
                    <a:pt x="308241" y="37147"/>
                  </a:lnTo>
                  <a:lnTo>
                    <a:pt x="307644" y="39433"/>
                  </a:lnTo>
                  <a:lnTo>
                    <a:pt x="307530" y="39687"/>
                  </a:lnTo>
                  <a:lnTo>
                    <a:pt x="307276" y="40068"/>
                  </a:lnTo>
                  <a:lnTo>
                    <a:pt x="307060" y="39052"/>
                  </a:lnTo>
                  <a:lnTo>
                    <a:pt x="305790" y="42989"/>
                  </a:lnTo>
                  <a:lnTo>
                    <a:pt x="305828" y="42735"/>
                  </a:lnTo>
                  <a:lnTo>
                    <a:pt x="305879" y="42481"/>
                  </a:lnTo>
                  <a:lnTo>
                    <a:pt x="305943" y="42100"/>
                  </a:lnTo>
                  <a:lnTo>
                    <a:pt x="306095" y="41211"/>
                  </a:lnTo>
                  <a:lnTo>
                    <a:pt x="306108" y="41084"/>
                  </a:lnTo>
                  <a:lnTo>
                    <a:pt x="306476" y="38925"/>
                  </a:lnTo>
                  <a:lnTo>
                    <a:pt x="306603" y="38925"/>
                  </a:lnTo>
                  <a:lnTo>
                    <a:pt x="306870" y="35750"/>
                  </a:lnTo>
                  <a:lnTo>
                    <a:pt x="306946" y="34861"/>
                  </a:lnTo>
                  <a:lnTo>
                    <a:pt x="306044" y="35750"/>
                  </a:lnTo>
                  <a:lnTo>
                    <a:pt x="305473" y="35623"/>
                  </a:lnTo>
                  <a:lnTo>
                    <a:pt x="304558" y="41084"/>
                  </a:lnTo>
                  <a:lnTo>
                    <a:pt x="303961" y="38798"/>
                  </a:lnTo>
                  <a:lnTo>
                    <a:pt x="303733" y="37909"/>
                  </a:lnTo>
                  <a:lnTo>
                    <a:pt x="302247" y="38290"/>
                  </a:lnTo>
                  <a:lnTo>
                    <a:pt x="300875" y="38798"/>
                  </a:lnTo>
                  <a:lnTo>
                    <a:pt x="300850" y="38671"/>
                  </a:lnTo>
                  <a:lnTo>
                    <a:pt x="300367" y="36131"/>
                  </a:lnTo>
                  <a:lnTo>
                    <a:pt x="299796" y="37401"/>
                  </a:lnTo>
                  <a:lnTo>
                    <a:pt x="299351" y="37401"/>
                  </a:lnTo>
                  <a:lnTo>
                    <a:pt x="298780" y="38671"/>
                  </a:lnTo>
                  <a:lnTo>
                    <a:pt x="299135" y="36385"/>
                  </a:lnTo>
                  <a:lnTo>
                    <a:pt x="299110" y="35623"/>
                  </a:lnTo>
                  <a:lnTo>
                    <a:pt x="298361" y="34861"/>
                  </a:lnTo>
                  <a:lnTo>
                    <a:pt x="297878" y="34353"/>
                  </a:lnTo>
                  <a:lnTo>
                    <a:pt x="296506" y="34861"/>
                  </a:lnTo>
                  <a:lnTo>
                    <a:pt x="297078" y="32829"/>
                  </a:lnTo>
                  <a:lnTo>
                    <a:pt x="296392" y="32575"/>
                  </a:lnTo>
                  <a:lnTo>
                    <a:pt x="294944" y="41211"/>
                  </a:lnTo>
                  <a:lnTo>
                    <a:pt x="294259" y="41211"/>
                  </a:lnTo>
                  <a:lnTo>
                    <a:pt x="294284" y="40957"/>
                  </a:lnTo>
                  <a:lnTo>
                    <a:pt x="294551" y="38290"/>
                  </a:lnTo>
                  <a:lnTo>
                    <a:pt x="294665" y="37274"/>
                  </a:lnTo>
                  <a:lnTo>
                    <a:pt x="294703" y="36893"/>
                  </a:lnTo>
                  <a:lnTo>
                    <a:pt x="293458" y="36766"/>
                  </a:lnTo>
                  <a:lnTo>
                    <a:pt x="293420" y="36512"/>
                  </a:lnTo>
                  <a:lnTo>
                    <a:pt x="292760" y="32702"/>
                  </a:lnTo>
                  <a:lnTo>
                    <a:pt x="290957" y="36512"/>
                  </a:lnTo>
                  <a:lnTo>
                    <a:pt x="291299" y="34607"/>
                  </a:lnTo>
                  <a:lnTo>
                    <a:pt x="291515" y="34480"/>
                  </a:lnTo>
                  <a:lnTo>
                    <a:pt x="290957" y="34226"/>
                  </a:lnTo>
                  <a:lnTo>
                    <a:pt x="290576" y="33337"/>
                  </a:lnTo>
                  <a:lnTo>
                    <a:pt x="289687" y="31178"/>
                  </a:lnTo>
                  <a:lnTo>
                    <a:pt x="289420" y="33642"/>
                  </a:lnTo>
                  <a:lnTo>
                    <a:pt x="289585" y="33337"/>
                  </a:lnTo>
                  <a:lnTo>
                    <a:pt x="289458" y="33591"/>
                  </a:lnTo>
                  <a:lnTo>
                    <a:pt x="289039" y="37274"/>
                  </a:lnTo>
                  <a:lnTo>
                    <a:pt x="289420" y="33642"/>
                  </a:lnTo>
                  <a:lnTo>
                    <a:pt x="286905" y="38290"/>
                  </a:lnTo>
                  <a:lnTo>
                    <a:pt x="287426" y="35369"/>
                  </a:lnTo>
                  <a:lnTo>
                    <a:pt x="286410" y="38798"/>
                  </a:lnTo>
                  <a:lnTo>
                    <a:pt x="286296" y="39306"/>
                  </a:lnTo>
                  <a:lnTo>
                    <a:pt x="286181" y="40068"/>
                  </a:lnTo>
                  <a:lnTo>
                    <a:pt x="285242" y="40957"/>
                  </a:lnTo>
                  <a:lnTo>
                    <a:pt x="285153" y="40703"/>
                  </a:lnTo>
                  <a:lnTo>
                    <a:pt x="285267" y="39560"/>
                  </a:lnTo>
                  <a:lnTo>
                    <a:pt x="285165" y="37909"/>
                  </a:lnTo>
                  <a:lnTo>
                    <a:pt x="285140" y="37782"/>
                  </a:lnTo>
                  <a:lnTo>
                    <a:pt x="284683" y="42100"/>
                  </a:lnTo>
                  <a:lnTo>
                    <a:pt x="284187" y="40576"/>
                  </a:lnTo>
                  <a:lnTo>
                    <a:pt x="284289" y="39941"/>
                  </a:lnTo>
                  <a:lnTo>
                    <a:pt x="284683" y="38544"/>
                  </a:lnTo>
                  <a:lnTo>
                    <a:pt x="284073" y="38290"/>
                  </a:lnTo>
                  <a:lnTo>
                    <a:pt x="283984" y="39306"/>
                  </a:lnTo>
                  <a:lnTo>
                    <a:pt x="283375" y="41211"/>
                  </a:lnTo>
                  <a:lnTo>
                    <a:pt x="282778" y="42481"/>
                  </a:lnTo>
                  <a:lnTo>
                    <a:pt x="282638" y="41973"/>
                  </a:lnTo>
                  <a:lnTo>
                    <a:pt x="282498" y="41465"/>
                  </a:lnTo>
                  <a:lnTo>
                    <a:pt x="282295" y="40703"/>
                  </a:lnTo>
                  <a:lnTo>
                    <a:pt x="282409" y="38671"/>
                  </a:lnTo>
                  <a:lnTo>
                    <a:pt x="282486" y="37909"/>
                  </a:lnTo>
                  <a:lnTo>
                    <a:pt x="282143" y="39560"/>
                  </a:lnTo>
                  <a:lnTo>
                    <a:pt x="281546" y="41465"/>
                  </a:lnTo>
                  <a:lnTo>
                    <a:pt x="281368" y="40957"/>
                  </a:lnTo>
                  <a:lnTo>
                    <a:pt x="281457" y="39433"/>
                  </a:lnTo>
                  <a:lnTo>
                    <a:pt x="281647" y="38925"/>
                  </a:lnTo>
                  <a:lnTo>
                    <a:pt x="281597" y="38544"/>
                  </a:lnTo>
                  <a:lnTo>
                    <a:pt x="281343" y="37909"/>
                  </a:lnTo>
                  <a:lnTo>
                    <a:pt x="280949" y="36906"/>
                  </a:lnTo>
                  <a:lnTo>
                    <a:pt x="280835" y="37706"/>
                  </a:lnTo>
                  <a:lnTo>
                    <a:pt x="280898" y="36766"/>
                  </a:lnTo>
                  <a:lnTo>
                    <a:pt x="280949" y="36906"/>
                  </a:lnTo>
                  <a:lnTo>
                    <a:pt x="280974" y="36766"/>
                  </a:lnTo>
                  <a:lnTo>
                    <a:pt x="281178" y="35242"/>
                  </a:lnTo>
                  <a:lnTo>
                    <a:pt x="280670" y="34836"/>
                  </a:lnTo>
                  <a:lnTo>
                    <a:pt x="280670" y="37693"/>
                  </a:lnTo>
                  <a:lnTo>
                    <a:pt x="279641" y="41973"/>
                  </a:lnTo>
                  <a:lnTo>
                    <a:pt x="279374" y="39687"/>
                  </a:lnTo>
                  <a:lnTo>
                    <a:pt x="279400" y="37274"/>
                  </a:lnTo>
                  <a:lnTo>
                    <a:pt x="280250" y="37528"/>
                  </a:lnTo>
                  <a:lnTo>
                    <a:pt x="280670" y="37693"/>
                  </a:lnTo>
                  <a:lnTo>
                    <a:pt x="280670" y="34836"/>
                  </a:lnTo>
                  <a:lnTo>
                    <a:pt x="281609" y="31051"/>
                  </a:lnTo>
                  <a:lnTo>
                    <a:pt x="279247" y="37274"/>
                  </a:lnTo>
                  <a:lnTo>
                    <a:pt x="279095" y="36893"/>
                  </a:lnTo>
                  <a:lnTo>
                    <a:pt x="278790" y="36131"/>
                  </a:lnTo>
                  <a:lnTo>
                    <a:pt x="278752" y="35750"/>
                  </a:lnTo>
                  <a:lnTo>
                    <a:pt x="278777" y="35115"/>
                  </a:lnTo>
                  <a:lnTo>
                    <a:pt x="278777" y="34480"/>
                  </a:lnTo>
                  <a:lnTo>
                    <a:pt x="278599" y="34607"/>
                  </a:lnTo>
                  <a:lnTo>
                    <a:pt x="278409" y="35115"/>
                  </a:lnTo>
                  <a:lnTo>
                    <a:pt x="278333" y="34861"/>
                  </a:lnTo>
                  <a:lnTo>
                    <a:pt x="278168" y="34226"/>
                  </a:lnTo>
                  <a:lnTo>
                    <a:pt x="277952" y="34226"/>
                  </a:lnTo>
                  <a:lnTo>
                    <a:pt x="278066" y="33083"/>
                  </a:lnTo>
                  <a:lnTo>
                    <a:pt x="278079" y="32956"/>
                  </a:lnTo>
                  <a:lnTo>
                    <a:pt x="278180" y="31940"/>
                  </a:lnTo>
                  <a:lnTo>
                    <a:pt x="277914" y="32270"/>
                  </a:lnTo>
                  <a:lnTo>
                    <a:pt x="277914" y="33083"/>
                  </a:lnTo>
                  <a:lnTo>
                    <a:pt x="277863" y="34226"/>
                  </a:lnTo>
                  <a:lnTo>
                    <a:pt x="277431" y="34467"/>
                  </a:lnTo>
                  <a:lnTo>
                    <a:pt x="277634" y="33464"/>
                  </a:lnTo>
                  <a:lnTo>
                    <a:pt x="277914" y="33083"/>
                  </a:lnTo>
                  <a:lnTo>
                    <a:pt x="277914" y="32270"/>
                  </a:lnTo>
                  <a:lnTo>
                    <a:pt x="277342" y="32956"/>
                  </a:lnTo>
                  <a:lnTo>
                    <a:pt x="276999" y="32829"/>
                  </a:lnTo>
                  <a:lnTo>
                    <a:pt x="276631" y="35750"/>
                  </a:lnTo>
                  <a:lnTo>
                    <a:pt x="276263" y="35115"/>
                  </a:lnTo>
                  <a:lnTo>
                    <a:pt x="276339" y="37388"/>
                  </a:lnTo>
                  <a:lnTo>
                    <a:pt x="276694" y="37160"/>
                  </a:lnTo>
                  <a:lnTo>
                    <a:pt x="276580" y="37325"/>
                  </a:lnTo>
                  <a:lnTo>
                    <a:pt x="276631" y="37998"/>
                  </a:lnTo>
                  <a:lnTo>
                    <a:pt x="276821" y="37147"/>
                  </a:lnTo>
                  <a:lnTo>
                    <a:pt x="277710" y="37147"/>
                  </a:lnTo>
                  <a:lnTo>
                    <a:pt x="276783" y="39687"/>
                  </a:lnTo>
                  <a:lnTo>
                    <a:pt x="276631" y="38036"/>
                  </a:lnTo>
                  <a:lnTo>
                    <a:pt x="275513" y="42735"/>
                  </a:lnTo>
                  <a:lnTo>
                    <a:pt x="275539" y="41465"/>
                  </a:lnTo>
                  <a:lnTo>
                    <a:pt x="275539" y="41338"/>
                  </a:lnTo>
                  <a:lnTo>
                    <a:pt x="275564" y="40576"/>
                  </a:lnTo>
                  <a:lnTo>
                    <a:pt x="275463" y="38036"/>
                  </a:lnTo>
                  <a:lnTo>
                    <a:pt x="275056" y="36512"/>
                  </a:lnTo>
                  <a:lnTo>
                    <a:pt x="275082" y="35242"/>
                  </a:lnTo>
                  <a:lnTo>
                    <a:pt x="275209" y="33718"/>
                  </a:lnTo>
                  <a:lnTo>
                    <a:pt x="273939" y="35242"/>
                  </a:lnTo>
                  <a:lnTo>
                    <a:pt x="272592" y="34480"/>
                  </a:lnTo>
                  <a:lnTo>
                    <a:pt x="271246" y="39814"/>
                  </a:lnTo>
                  <a:lnTo>
                    <a:pt x="271132" y="40068"/>
                  </a:lnTo>
                  <a:lnTo>
                    <a:pt x="270827" y="40576"/>
                  </a:lnTo>
                  <a:lnTo>
                    <a:pt x="270852" y="40322"/>
                  </a:lnTo>
                  <a:lnTo>
                    <a:pt x="270979" y="39179"/>
                  </a:lnTo>
                  <a:lnTo>
                    <a:pt x="271081" y="37528"/>
                  </a:lnTo>
                  <a:lnTo>
                    <a:pt x="271195" y="37147"/>
                  </a:lnTo>
                  <a:lnTo>
                    <a:pt x="271322" y="36893"/>
                  </a:lnTo>
                  <a:lnTo>
                    <a:pt x="271513" y="37020"/>
                  </a:lnTo>
                  <a:lnTo>
                    <a:pt x="271551" y="36893"/>
                  </a:lnTo>
                  <a:lnTo>
                    <a:pt x="271716" y="36131"/>
                  </a:lnTo>
                  <a:lnTo>
                    <a:pt x="270929" y="37528"/>
                  </a:lnTo>
                  <a:lnTo>
                    <a:pt x="270281" y="36893"/>
                  </a:lnTo>
                  <a:lnTo>
                    <a:pt x="269887" y="36512"/>
                  </a:lnTo>
                  <a:lnTo>
                    <a:pt x="269798" y="37007"/>
                  </a:lnTo>
                  <a:lnTo>
                    <a:pt x="269748" y="37274"/>
                  </a:lnTo>
                  <a:lnTo>
                    <a:pt x="269240" y="40322"/>
                  </a:lnTo>
                  <a:lnTo>
                    <a:pt x="269049" y="39687"/>
                  </a:lnTo>
                  <a:lnTo>
                    <a:pt x="268706" y="38544"/>
                  </a:lnTo>
                  <a:lnTo>
                    <a:pt x="269697" y="37388"/>
                  </a:lnTo>
                  <a:lnTo>
                    <a:pt x="269748" y="37033"/>
                  </a:lnTo>
                  <a:lnTo>
                    <a:pt x="268998" y="37274"/>
                  </a:lnTo>
                  <a:lnTo>
                    <a:pt x="269201" y="36512"/>
                  </a:lnTo>
                  <a:lnTo>
                    <a:pt x="269176" y="36004"/>
                  </a:lnTo>
                  <a:lnTo>
                    <a:pt x="268046" y="34861"/>
                  </a:lnTo>
                  <a:lnTo>
                    <a:pt x="264769" y="39687"/>
                  </a:lnTo>
                  <a:lnTo>
                    <a:pt x="264287" y="38798"/>
                  </a:lnTo>
                  <a:lnTo>
                    <a:pt x="263512" y="37401"/>
                  </a:lnTo>
                  <a:lnTo>
                    <a:pt x="263613" y="38798"/>
                  </a:lnTo>
                  <a:lnTo>
                    <a:pt x="261480" y="34988"/>
                  </a:lnTo>
                  <a:lnTo>
                    <a:pt x="257937" y="41338"/>
                  </a:lnTo>
                  <a:lnTo>
                    <a:pt x="257060" y="38544"/>
                  </a:lnTo>
                  <a:lnTo>
                    <a:pt x="256095" y="35496"/>
                  </a:lnTo>
                  <a:lnTo>
                    <a:pt x="255511" y="34353"/>
                  </a:lnTo>
                  <a:lnTo>
                    <a:pt x="255168" y="36512"/>
                  </a:lnTo>
                  <a:lnTo>
                    <a:pt x="255041" y="37007"/>
                  </a:lnTo>
                  <a:lnTo>
                    <a:pt x="254469" y="38544"/>
                  </a:lnTo>
                  <a:lnTo>
                    <a:pt x="254685" y="35496"/>
                  </a:lnTo>
                  <a:lnTo>
                    <a:pt x="253555" y="38798"/>
                  </a:lnTo>
                  <a:lnTo>
                    <a:pt x="252120" y="41465"/>
                  </a:lnTo>
                  <a:lnTo>
                    <a:pt x="252234" y="39052"/>
                  </a:lnTo>
                  <a:lnTo>
                    <a:pt x="252272" y="38036"/>
                  </a:lnTo>
                  <a:lnTo>
                    <a:pt x="252590" y="31051"/>
                  </a:lnTo>
                  <a:lnTo>
                    <a:pt x="250685" y="35750"/>
                  </a:lnTo>
                  <a:lnTo>
                    <a:pt x="250571" y="38036"/>
                  </a:lnTo>
                  <a:lnTo>
                    <a:pt x="250139" y="37528"/>
                  </a:lnTo>
                  <a:lnTo>
                    <a:pt x="248894" y="39052"/>
                  </a:lnTo>
                  <a:lnTo>
                    <a:pt x="248831" y="38925"/>
                  </a:lnTo>
                  <a:lnTo>
                    <a:pt x="248831" y="38798"/>
                  </a:lnTo>
                  <a:lnTo>
                    <a:pt x="248958" y="36131"/>
                  </a:lnTo>
                  <a:lnTo>
                    <a:pt x="247446" y="38798"/>
                  </a:lnTo>
                  <a:lnTo>
                    <a:pt x="246735" y="37655"/>
                  </a:lnTo>
                  <a:lnTo>
                    <a:pt x="246862" y="36906"/>
                  </a:lnTo>
                  <a:lnTo>
                    <a:pt x="248361" y="32321"/>
                  </a:lnTo>
                  <a:lnTo>
                    <a:pt x="247040" y="31813"/>
                  </a:lnTo>
                  <a:lnTo>
                    <a:pt x="246468" y="32321"/>
                  </a:lnTo>
                  <a:lnTo>
                    <a:pt x="245237" y="35877"/>
                  </a:lnTo>
                  <a:lnTo>
                    <a:pt x="245135" y="37528"/>
                  </a:lnTo>
                  <a:lnTo>
                    <a:pt x="245313" y="37655"/>
                  </a:lnTo>
                  <a:lnTo>
                    <a:pt x="245402" y="38036"/>
                  </a:lnTo>
                  <a:lnTo>
                    <a:pt x="245503" y="38671"/>
                  </a:lnTo>
                  <a:lnTo>
                    <a:pt x="245376" y="39814"/>
                  </a:lnTo>
                  <a:lnTo>
                    <a:pt x="245262" y="40322"/>
                  </a:lnTo>
                  <a:lnTo>
                    <a:pt x="244779" y="41084"/>
                  </a:lnTo>
                  <a:lnTo>
                    <a:pt x="244144" y="45910"/>
                  </a:lnTo>
                  <a:lnTo>
                    <a:pt x="243357" y="50101"/>
                  </a:lnTo>
                  <a:lnTo>
                    <a:pt x="243243" y="50990"/>
                  </a:lnTo>
                  <a:lnTo>
                    <a:pt x="243941" y="54292"/>
                  </a:lnTo>
                  <a:lnTo>
                    <a:pt x="245059" y="51498"/>
                  </a:lnTo>
                  <a:lnTo>
                    <a:pt x="245021" y="53784"/>
                  </a:lnTo>
                  <a:lnTo>
                    <a:pt x="244360" y="53911"/>
                  </a:lnTo>
                  <a:lnTo>
                    <a:pt x="244475" y="56197"/>
                  </a:lnTo>
                  <a:lnTo>
                    <a:pt x="244932" y="54165"/>
                  </a:lnTo>
                  <a:lnTo>
                    <a:pt x="245351" y="52895"/>
                  </a:lnTo>
                  <a:lnTo>
                    <a:pt x="245376" y="55562"/>
                  </a:lnTo>
                  <a:lnTo>
                    <a:pt x="246126" y="52895"/>
                  </a:lnTo>
                  <a:lnTo>
                    <a:pt x="246456" y="51752"/>
                  </a:lnTo>
                  <a:lnTo>
                    <a:pt x="246443" y="51498"/>
                  </a:lnTo>
                  <a:lnTo>
                    <a:pt x="246634" y="51130"/>
                  </a:lnTo>
                  <a:lnTo>
                    <a:pt x="246735" y="50990"/>
                  </a:lnTo>
                  <a:lnTo>
                    <a:pt x="247192" y="50228"/>
                  </a:lnTo>
                  <a:lnTo>
                    <a:pt x="247230" y="52895"/>
                  </a:lnTo>
                  <a:lnTo>
                    <a:pt x="246989" y="54165"/>
                  </a:lnTo>
                  <a:lnTo>
                    <a:pt x="247637" y="52387"/>
                  </a:lnTo>
                  <a:lnTo>
                    <a:pt x="247523" y="53784"/>
                  </a:lnTo>
                  <a:lnTo>
                    <a:pt x="247396" y="54267"/>
                  </a:lnTo>
                  <a:lnTo>
                    <a:pt x="247700" y="53530"/>
                  </a:lnTo>
                  <a:lnTo>
                    <a:pt x="248221" y="54419"/>
                  </a:lnTo>
                  <a:lnTo>
                    <a:pt x="248399" y="53530"/>
                  </a:lnTo>
                  <a:lnTo>
                    <a:pt x="248627" y="52387"/>
                  </a:lnTo>
                  <a:lnTo>
                    <a:pt x="248729" y="51879"/>
                  </a:lnTo>
                  <a:lnTo>
                    <a:pt x="248793" y="54673"/>
                  </a:lnTo>
                  <a:lnTo>
                    <a:pt x="249923" y="51879"/>
                  </a:lnTo>
                  <a:lnTo>
                    <a:pt x="250126" y="51371"/>
                  </a:lnTo>
                  <a:lnTo>
                    <a:pt x="249529" y="55943"/>
                  </a:lnTo>
                  <a:lnTo>
                    <a:pt x="249758" y="54927"/>
                  </a:lnTo>
                  <a:lnTo>
                    <a:pt x="250647" y="52387"/>
                  </a:lnTo>
                  <a:lnTo>
                    <a:pt x="251028" y="52260"/>
                  </a:lnTo>
                  <a:lnTo>
                    <a:pt x="249720" y="57721"/>
                  </a:lnTo>
                  <a:lnTo>
                    <a:pt x="252310" y="52768"/>
                  </a:lnTo>
                  <a:lnTo>
                    <a:pt x="251434" y="58610"/>
                  </a:lnTo>
                  <a:lnTo>
                    <a:pt x="252514" y="53784"/>
                  </a:lnTo>
                  <a:lnTo>
                    <a:pt x="253428" y="56578"/>
                  </a:lnTo>
                  <a:lnTo>
                    <a:pt x="254609" y="54038"/>
                  </a:lnTo>
                  <a:lnTo>
                    <a:pt x="254482" y="54546"/>
                  </a:lnTo>
                  <a:lnTo>
                    <a:pt x="254381" y="55054"/>
                  </a:lnTo>
                  <a:lnTo>
                    <a:pt x="254711" y="55435"/>
                  </a:lnTo>
                  <a:lnTo>
                    <a:pt x="254736" y="57213"/>
                  </a:lnTo>
                  <a:lnTo>
                    <a:pt x="254863" y="57848"/>
                  </a:lnTo>
                  <a:lnTo>
                    <a:pt x="255384" y="54038"/>
                  </a:lnTo>
                  <a:lnTo>
                    <a:pt x="255409" y="53784"/>
                  </a:lnTo>
                  <a:lnTo>
                    <a:pt x="256273" y="52895"/>
                  </a:lnTo>
                  <a:lnTo>
                    <a:pt x="256311" y="52768"/>
                  </a:lnTo>
                  <a:lnTo>
                    <a:pt x="256463" y="52260"/>
                  </a:lnTo>
                  <a:lnTo>
                    <a:pt x="256730" y="51371"/>
                  </a:lnTo>
                  <a:lnTo>
                    <a:pt x="256997" y="50482"/>
                  </a:lnTo>
                  <a:lnTo>
                    <a:pt x="256971" y="54622"/>
                  </a:lnTo>
                  <a:lnTo>
                    <a:pt x="256044" y="55181"/>
                  </a:lnTo>
                  <a:lnTo>
                    <a:pt x="255752" y="58991"/>
                  </a:lnTo>
                  <a:lnTo>
                    <a:pt x="256133" y="55689"/>
                  </a:lnTo>
                  <a:lnTo>
                    <a:pt x="257187" y="55816"/>
                  </a:lnTo>
                  <a:lnTo>
                    <a:pt x="257187" y="55689"/>
                  </a:lnTo>
                  <a:lnTo>
                    <a:pt x="257327" y="53022"/>
                  </a:lnTo>
                  <a:lnTo>
                    <a:pt x="257479" y="55562"/>
                  </a:lnTo>
                  <a:lnTo>
                    <a:pt x="257365" y="57721"/>
                  </a:lnTo>
                  <a:lnTo>
                    <a:pt x="257860" y="54292"/>
                  </a:lnTo>
                  <a:lnTo>
                    <a:pt x="258038" y="53022"/>
                  </a:lnTo>
                  <a:lnTo>
                    <a:pt x="258089" y="52641"/>
                  </a:lnTo>
                  <a:lnTo>
                    <a:pt x="257898" y="56959"/>
                  </a:lnTo>
                  <a:lnTo>
                    <a:pt x="258660" y="53784"/>
                  </a:lnTo>
                  <a:lnTo>
                    <a:pt x="258787" y="54800"/>
                  </a:lnTo>
                  <a:lnTo>
                    <a:pt x="258902" y="56705"/>
                  </a:lnTo>
                  <a:lnTo>
                    <a:pt x="258229" y="58610"/>
                  </a:lnTo>
                  <a:lnTo>
                    <a:pt x="259130" y="57213"/>
                  </a:lnTo>
                  <a:lnTo>
                    <a:pt x="259207" y="57962"/>
                  </a:lnTo>
                  <a:lnTo>
                    <a:pt x="259219" y="57213"/>
                  </a:lnTo>
                  <a:lnTo>
                    <a:pt x="259334" y="56197"/>
                  </a:lnTo>
                  <a:lnTo>
                    <a:pt x="259664" y="54546"/>
                  </a:lnTo>
                  <a:lnTo>
                    <a:pt x="260527" y="53784"/>
                  </a:lnTo>
                  <a:lnTo>
                    <a:pt x="260667" y="53657"/>
                  </a:lnTo>
                  <a:lnTo>
                    <a:pt x="264223" y="53657"/>
                  </a:lnTo>
                  <a:lnTo>
                    <a:pt x="264350" y="53276"/>
                  </a:lnTo>
                  <a:lnTo>
                    <a:pt x="264312" y="54165"/>
                  </a:lnTo>
                  <a:lnTo>
                    <a:pt x="264375" y="53276"/>
                  </a:lnTo>
                  <a:lnTo>
                    <a:pt x="264426" y="52641"/>
                  </a:lnTo>
                  <a:lnTo>
                    <a:pt x="264655" y="50482"/>
                  </a:lnTo>
                  <a:lnTo>
                    <a:pt x="264680" y="50228"/>
                  </a:lnTo>
                  <a:lnTo>
                    <a:pt x="264883" y="48958"/>
                  </a:lnTo>
                  <a:lnTo>
                    <a:pt x="265214" y="48831"/>
                  </a:lnTo>
                  <a:lnTo>
                    <a:pt x="265798" y="46545"/>
                  </a:lnTo>
                  <a:lnTo>
                    <a:pt x="265595" y="48958"/>
                  </a:lnTo>
                  <a:lnTo>
                    <a:pt x="333514" y="48958"/>
                  </a:lnTo>
                  <a:lnTo>
                    <a:pt x="333387" y="47815"/>
                  </a:lnTo>
                  <a:lnTo>
                    <a:pt x="333222" y="46545"/>
                  </a:lnTo>
                  <a:lnTo>
                    <a:pt x="333146" y="45910"/>
                  </a:lnTo>
                  <a:lnTo>
                    <a:pt x="333019" y="45021"/>
                  </a:lnTo>
                  <a:lnTo>
                    <a:pt x="333019" y="42862"/>
                  </a:lnTo>
                  <a:lnTo>
                    <a:pt x="333590" y="43497"/>
                  </a:lnTo>
                  <a:lnTo>
                    <a:pt x="333679" y="42862"/>
                  </a:lnTo>
                  <a:lnTo>
                    <a:pt x="333794" y="42100"/>
                  </a:lnTo>
                  <a:lnTo>
                    <a:pt x="333032" y="41465"/>
                  </a:lnTo>
                  <a:lnTo>
                    <a:pt x="333336" y="40703"/>
                  </a:lnTo>
                  <a:lnTo>
                    <a:pt x="333844" y="39433"/>
                  </a:lnTo>
                  <a:close/>
                </a:path>
                <a:path w="431800" h="83820">
                  <a:moveTo>
                    <a:pt x="334632" y="45212"/>
                  </a:moveTo>
                  <a:lnTo>
                    <a:pt x="333197" y="45669"/>
                  </a:lnTo>
                  <a:lnTo>
                    <a:pt x="333527" y="48679"/>
                  </a:lnTo>
                  <a:lnTo>
                    <a:pt x="333641" y="47536"/>
                  </a:lnTo>
                  <a:lnTo>
                    <a:pt x="334632" y="45212"/>
                  </a:lnTo>
                  <a:close/>
                </a:path>
                <a:path w="431800" h="83820">
                  <a:moveTo>
                    <a:pt x="335191" y="69659"/>
                  </a:moveTo>
                  <a:lnTo>
                    <a:pt x="335089" y="68757"/>
                  </a:lnTo>
                  <a:lnTo>
                    <a:pt x="334949" y="70040"/>
                  </a:lnTo>
                  <a:lnTo>
                    <a:pt x="335076" y="70421"/>
                  </a:lnTo>
                  <a:lnTo>
                    <a:pt x="335191" y="69659"/>
                  </a:lnTo>
                  <a:close/>
                </a:path>
                <a:path w="431800" h="83820">
                  <a:moveTo>
                    <a:pt x="343408" y="49999"/>
                  </a:moveTo>
                  <a:lnTo>
                    <a:pt x="342849" y="51600"/>
                  </a:lnTo>
                  <a:lnTo>
                    <a:pt x="342950" y="51371"/>
                  </a:lnTo>
                  <a:lnTo>
                    <a:pt x="343408" y="49999"/>
                  </a:lnTo>
                  <a:close/>
                </a:path>
                <a:path w="431800" h="83820">
                  <a:moveTo>
                    <a:pt x="345300" y="46926"/>
                  </a:moveTo>
                  <a:lnTo>
                    <a:pt x="344893" y="46926"/>
                  </a:lnTo>
                  <a:lnTo>
                    <a:pt x="343865" y="47053"/>
                  </a:lnTo>
                  <a:lnTo>
                    <a:pt x="343306" y="48958"/>
                  </a:lnTo>
                  <a:lnTo>
                    <a:pt x="343535" y="48577"/>
                  </a:lnTo>
                  <a:lnTo>
                    <a:pt x="343928" y="47688"/>
                  </a:lnTo>
                  <a:lnTo>
                    <a:pt x="343877" y="48577"/>
                  </a:lnTo>
                  <a:lnTo>
                    <a:pt x="343408" y="49999"/>
                  </a:lnTo>
                  <a:lnTo>
                    <a:pt x="344449" y="48704"/>
                  </a:lnTo>
                  <a:lnTo>
                    <a:pt x="344932" y="47688"/>
                  </a:lnTo>
                  <a:lnTo>
                    <a:pt x="345300" y="46926"/>
                  </a:lnTo>
                  <a:close/>
                </a:path>
                <a:path w="431800" h="83820">
                  <a:moveTo>
                    <a:pt x="346786" y="47510"/>
                  </a:moveTo>
                  <a:lnTo>
                    <a:pt x="346557" y="46393"/>
                  </a:lnTo>
                  <a:lnTo>
                    <a:pt x="346024" y="47942"/>
                  </a:lnTo>
                  <a:lnTo>
                    <a:pt x="346303" y="48234"/>
                  </a:lnTo>
                  <a:lnTo>
                    <a:pt x="346405" y="49555"/>
                  </a:lnTo>
                  <a:lnTo>
                    <a:pt x="346646" y="49161"/>
                  </a:lnTo>
                  <a:lnTo>
                    <a:pt x="346786" y="47510"/>
                  </a:lnTo>
                  <a:close/>
                </a:path>
                <a:path w="431800" h="83820">
                  <a:moveTo>
                    <a:pt x="350050" y="52997"/>
                  </a:moveTo>
                  <a:lnTo>
                    <a:pt x="349669" y="54292"/>
                  </a:lnTo>
                  <a:lnTo>
                    <a:pt x="349986" y="54051"/>
                  </a:lnTo>
                  <a:lnTo>
                    <a:pt x="350050" y="52997"/>
                  </a:lnTo>
                  <a:close/>
                </a:path>
                <a:path w="431800" h="83820">
                  <a:moveTo>
                    <a:pt x="350621" y="50228"/>
                  </a:moveTo>
                  <a:lnTo>
                    <a:pt x="350189" y="50609"/>
                  </a:lnTo>
                  <a:lnTo>
                    <a:pt x="350050" y="52997"/>
                  </a:lnTo>
                  <a:lnTo>
                    <a:pt x="350367" y="51879"/>
                  </a:lnTo>
                  <a:lnTo>
                    <a:pt x="350291" y="52895"/>
                  </a:lnTo>
                  <a:lnTo>
                    <a:pt x="350431" y="51752"/>
                  </a:lnTo>
                  <a:lnTo>
                    <a:pt x="350621" y="50228"/>
                  </a:lnTo>
                  <a:close/>
                </a:path>
                <a:path w="431800" h="83820">
                  <a:moveTo>
                    <a:pt x="354355" y="72618"/>
                  </a:moveTo>
                  <a:lnTo>
                    <a:pt x="353974" y="73469"/>
                  </a:lnTo>
                  <a:lnTo>
                    <a:pt x="354228" y="73088"/>
                  </a:lnTo>
                  <a:lnTo>
                    <a:pt x="354355" y="72618"/>
                  </a:lnTo>
                  <a:close/>
                </a:path>
                <a:path w="431800" h="83820">
                  <a:moveTo>
                    <a:pt x="360387" y="51333"/>
                  </a:moveTo>
                  <a:lnTo>
                    <a:pt x="360222" y="50863"/>
                  </a:lnTo>
                  <a:lnTo>
                    <a:pt x="360222" y="51079"/>
                  </a:lnTo>
                  <a:lnTo>
                    <a:pt x="360197" y="51460"/>
                  </a:lnTo>
                  <a:lnTo>
                    <a:pt x="360387" y="51333"/>
                  </a:lnTo>
                  <a:close/>
                </a:path>
                <a:path w="431800" h="83820">
                  <a:moveTo>
                    <a:pt x="360514" y="74510"/>
                  </a:moveTo>
                  <a:lnTo>
                    <a:pt x="359854" y="73952"/>
                  </a:lnTo>
                  <a:lnTo>
                    <a:pt x="360006" y="74269"/>
                  </a:lnTo>
                  <a:lnTo>
                    <a:pt x="360260" y="74460"/>
                  </a:lnTo>
                  <a:lnTo>
                    <a:pt x="360514" y="74510"/>
                  </a:lnTo>
                  <a:close/>
                </a:path>
                <a:path w="431800" h="83820">
                  <a:moveTo>
                    <a:pt x="360603" y="74536"/>
                  </a:moveTo>
                  <a:close/>
                </a:path>
                <a:path w="431800" h="83820">
                  <a:moveTo>
                    <a:pt x="362140" y="47561"/>
                  </a:moveTo>
                  <a:lnTo>
                    <a:pt x="361556" y="48463"/>
                  </a:lnTo>
                  <a:lnTo>
                    <a:pt x="361061" y="51727"/>
                  </a:lnTo>
                  <a:lnTo>
                    <a:pt x="361416" y="51193"/>
                  </a:lnTo>
                  <a:lnTo>
                    <a:pt x="362140" y="47561"/>
                  </a:lnTo>
                  <a:close/>
                </a:path>
                <a:path w="431800" h="83820">
                  <a:moveTo>
                    <a:pt x="363842" y="53657"/>
                  </a:moveTo>
                  <a:lnTo>
                    <a:pt x="363766" y="53911"/>
                  </a:lnTo>
                  <a:lnTo>
                    <a:pt x="363651" y="54673"/>
                  </a:lnTo>
                  <a:lnTo>
                    <a:pt x="363842" y="53657"/>
                  </a:lnTo>
                  <a:close/>
                </a:path>
                <a:path w="431800" h="83820">
                  <a:moveTo>
                    <a:pt x="364985" y="51092"/>
                  </a:moveTo>
                  <a:lnTo>
                    <a:pt x="364756" y="51422"/>
                  </a:lnTo>
                  <a:lnTo>
                    <a:pt x="364731" y="51816"/>
                  </a:lnTo>
                  <a:lnTo>
                    <a:pt x="364985" y="51092"/>
                  </a:lnTo>
                  <a:close/>
                </a:path>
                <a:path w="431800" h="83820">
                  <a:moveTo>
                    <a:pt x="366890" y="50355"/>
                  </a:moveTo>
                  <a:lnTo>
                    <a:pt x="366572" y="50355"/>
                  </a:lnTo>
                  <a:lnTo>
                    <a:pt x="366356" y="49847"/>
                  </a:lnTo>
                  <a:lnTo>
                    <a:pt x="366077" y="51244"/>
                  </a:lnTo>
                  <a:lnTo>
                    <a:pt x="366128" y="49974"/>
                  </a:lnTo>
                  <a:lnTo>
                    <a:pt x="364667" y="53911"/>
                  </a:lnTo>
                  <a:lnTo>
                    <a:pt x="364731" y="51879"/>
                  </a:lnTo>
                  <a:lnTo>
                    <a:pt x="364464" y="52641"/>
                  </a:lnTo>
                  <a:lnTo>
                    <a:pt x="364007" y="54673"/>
                  </a:lnTo>
                  <a:lnTo>
                    <a:pt x="365683" y="54673"/>
                  </a:lnTo>
                  <a:lnTo>
                    <a:pt x="365937" y="53911"/>
                  </a:lnTo>
                  <a:lnTo>
                    <a:pt x="366064" y="53530"/>
                  </a:lnTo>
                  <a:lnTo>
                    <a:pt x="366179" y="51498"/>
                  </a:lnTo>
                  <a:lnTo>
                    <a:pt x="366331" y="51244"/>
                  </a:lnTo>
                  <a:lnTo>
                    <a:pt x="366890" y="50355"/>
                  </a:lnTo>
                  <a:close/>
                </a:path>
                <a:path w="431800" h="83820">
                  <a:moveTo>
                    <a:pt x="368719" y="73977"/>
                  </a:moveTo>
                  <a:lnTo>
                    <a:pt x="368617" y="72580"/>
                  </a:lnTo>
                  <a:lnTo>
                    <a:pt x="368338" y="71018"/>
                  </a:lnTo>
                  <a:lnTo>
                    <a:pt x="368096" y="71183"/>
                  </a:lnTo>
                  <a:lnTo>
                    <a:pt x="367360" y="75247"/>
                  </a:lnTo>
                  <a:lnTo>
                    <a:pt x="368719" y="73977"/>
                  </a:lnTo>
                  <a:close/>
                </a:path>
                <a:path w="431800" h="83820">
                  <a:moveTo>
                    <a:pt x="369404" y="72936"/>
                  </a:moveTo>
                  <a:lnTo>
                    <a:pt x="369125" y="73596"/>
                  </a:lnTo>
                  <a:lnTo>
                    <a:pt x="368985" y="73723"/>
                  </a:lnTo>
                  <a:lnTo>
                    <a:pt x="368896" y="74231"/>
                  </a:lnTo>
                  <a:lnTo>
                    <a:pt x="369011" y="74866"/>
                  </a:lnTo>
                  <a:lnTo>
                    <a:pt x="369404" y="72936"/>
                  </a:lnTo>
                  <a:close/>
                </a:path>
                <a:path w="431800" h="83820">
                  <a:moveTo>
                    <a:pt x="370420" y="48552"/>
                  </a:moveTo>
                  <a:lnTo>
                    <a:pt x="370382" y="49060"/>
                  </a:lnTo>
                  <a:lnTo>
                    <a:pt x="370293" y="49834"/>
                  </a:lnTo>
                  <a:lnTo>
                    <a:pt x="370357" y="49530"/>
                  </a:lnTo>
                  <a:lnTo>
                    <a:pt x="370395" y="49174"/>
                  </a:lnTo>
                  <a:lnTo>
                    <a:pt x="370420" y="48552"/>
                  </a:lnTo>
                  <a:close/>
                </a:path>
                <a:path w="431800" h="83820">
                  <a:moveTo>
                    <a:pt x="374865" y="73736"/>
                  </a:moveTo>
                  <a:lnTo>
                    <a:pt x="374396" y="74371"/>
                  </a:lnTo>
                  <a:lnTo>
                    <a:pt x="374599" y="74180"/>
                  </a:lnTo>
                  <a:lnTo>
                    <a:pt x="374865" y="73736"/>
                  </a:lnTo>
                  <a:close/>
                </a:path>
                <a:path w="431800" h="83820">
                  <a:moveTo>
                    <a:pt x="375005" y="53708"/>
                  </a:moveTo>
                  <a:lnTo>
                    <a:pt x="374396" y="55054"/>
                  </a:lnTo>
                  <a:lnTo>
                    <a:pt x="374599" y="55118"/>
                  </a:lnTo>
                  <a:lnTo>
                    <a:pt x="374802" y="55118"/>
                  </a:lnTo>
                  <a:lnTo>
                    <a:pt x="374954" y="55118"/>
                  </a:lnTo>
                  <a:lnTo>
                    <a:pt x="374967" y="54800"/>
                  </a:lnTo>
                  <a:lnTo>
                    <a:pt x="374891" y="54952"/>
                  </a:lnTo>
                  <a:lnTo>
                    <a:pt x="375005" y="53708"/>
                  </a:lnTo>
                  <a:close/>
                </a:path>
                <a:path w="431800" h="83820">
                  <a:moveTo>
                    <a:pt x="375069" y="55435"/>
                  </a:moveTo>
                  <a:lnTo>
                    <a:pt x="374916" y="56045"/>
                  </a:lnTo>
                  <a:lnTo>
                    <a:pt x="375043" y="55689"/>
                  </a:lnTo>
                  <a:lnTo>
                    <a:pt x="375069" y="55435"/>
                  </a:lnTo>
                  <a:close/>
                </a:path>
                <a:path w="431800" h="83820">
                  <a:moveTo>
                    <a:pt x="375361" y="72644"/>
                  </a:moveTo>
                  <a:lnTo>
                    <a:pt x="375310" y="72961"/>
                  </a:lnTo>
                  <a:lnTo>
                    <a:pt x="375361" y="72644"/>
                  </a:lnTo>
                  <a:close/>
                </a:path>
                <a:path w="431800" h="83820">
                  <a:moveTo>
                    <a:pt x="375678" y="72453"/>
                  </a:moveTo>
                  <a:lnTo>
                    <a:pt x="375335" y="72961"/>
                  </a:lnTo>
                  <a:lnTo>
                    <a:pt x="374865" y="73850"/>
                  </a:lnTo>
                  <a:lnTo>
                    <a:pt x="375132" y="73723"/>
                  </a:lnTo>
                  <a:lnTo>
                    <a:pt x="375297" y="74612"/>
                  </a:lnTo>
                  <a:lnTo>
                    <a:pt x="375450" y="73723"/>
                  </a:lnTo>
                  <a:lnTo>
                    <a:pt x="375678" y="72453"/>
                  </a:lnTo>
                  <a:close/>
                </a:path>
                <a:path w="431800" h="83820">
                  <a:moveTo>
                    <a:pt x="375881" y="51676"/>
                  </a:moveTo>
                  <a:lnTo>
                    <a:pt x="375704" y="52006"/>
                  </a:lnTo>
                  <a:lnTo>
                    <a:pt x="375881" y="51676"/>
                  </a:lnTo>
                  <a:close/>
                </a:path>
                <a:path w="431800" h="83820">
                  <a:moveTo>
                    <a:pt x="376593" y="47053"/>
                  </a:moveTo>
                  <a:lnTo>
                    <a:pt x="375386" y="48958"/>
                  </a:lnTo>
                  <a:lnTo>
                    <a:pt x="375170" y="51142"/>
                  </a:lnTo>
                  <a:lnTo>
                    <a:pt x="375246" y="50990"/>
                  </a:lnTo>
                  <a:lnTo>
                    <a:pt x="375145" y="51371"/>
                  </a:lnTo>
                  <a:lnTo>
                    <a:pt x="375170" y="51142"/>
                  </a:lnTo>
                  <a:lnTo>
                    <a:pt x="375056" y="51371"/>
                  </a:lnTo>
                  <a:lnTo>
                    <a:pt x="374269" y="53022"/>
                  </a:lnTo>
                  <a:lnTo>
                    <a:pt x="375640" y="51879"/>
                  </a:lnTo>
                  <a:lnTo>
                    <a:pt x="375767" y="51676"/>
                  </a:lnTo>
                  <a:lnTo>
                    <a:pt x="375907" y="50863"/>
                  </a:lnTo>
                  <a:lnTo>
                    <a:pt x="376593" y="47053"/>
                  </a:lnTo>
                  <a:close/>
                </a:path>
                <a:path w="431800" h="83820">
                  <a:moveTo>
                    <a:pt x="377456" y="57073"/>
                  </a:moveTo>
                  <a:lnTo>
                    <a:pt x="377405" y="57213"/>
                  </a:lnTo>
                  <a:lnTo>
                    <a:pt x="377456" y="57073"/>
                  </a:lnTo>
                  <a:close/>
                </a:path>
                <a:path w="431800" h="83820">
                  <a:moveTo>
                    <a:pt x="377710" y="56324"/>
                  </a:moveTo>
                  <a:lnTo>
                    <a:pt x="377672" y="55689"/>
                  </a:lnTo>
                  <a:lnTo>
                    <a:pt x="377456" y="57073"/>
                  </a:lnTo>
                  <a:lnTo>
                    <a:pt x="377710" y="56324"/>
                  </a:lnTo>
                  <a:close/>
                </a:path>
                <a:path w="431800" h="83820">
                  <a:moveTo>
                    <a:pt x="378028" y="56324"/>
                  </a:moveTo>
                  <a:lnTo>
                    <a:pt x="377990" y="55562"/>
                  </a:lnTo>
                  <a:lnTo>
                    <a:pt x="377952" y="56197"/>
                  </a:lnTo>
                  <a:lnTo>
                    <a:pt x="378028" y="56324"/>
                  </a:lnTo>
                  <a:close/>
                </a:path>
                <a:path w="431800" h="83820">
                  <a:moveTo>
                    <a:pt x="378498" y="54381"/>
                  </a:moveTo>
                  <a:lnTo>
                    <a:pt x="378358" y="53949"/>
                  </a:lnTo>
                  <a:lnTo>
                    <a:pt x="378383" y="54241"/>
                  </a:lnTo>
                  <a:lnTo>
                    <a:pt x="378498" y="54381"/>
                  </a:lnTo>
                  <a:close/>
                </a:path>
                <a:path w="431800" h="83820">
                  <a:moveTo>
                    <a:pt x="380212" y="72580"/>
                  </a:moveTo>
                  <a:lnTo>
                    <a:pt x="380009" y="72580"/>
                  </a:lnTo>
                  <a:lnTo>
                    <a:pt x="380199" y="72707"/>
                  </a:lnTo>
                  <a:lnTo>
                    <a:pt x="380212" y="72580"/>
                  </a:lnTo>
                  <a:close/>
                </a:path>
                <a:path w="431800" h="83820">
                  <a:moveTo>
                    <a:pt x="381012" y="49415"/>
                  </a:moveTo>
                  <a:lnTo>
                    <a:pt x="381000" y="48958"/>
                  </a:lnTo>
                  <a:lnTo>
                    <a:pt x="380758" y="49339"/>
                  </a:lnTo>
                  <a:lnTo>
                    <a:pt x="381012" y="49415"/>
                  </a:lnTo>
                  <a:close/>
                </a:path>
                <a:path w="431800" h="83820">
                  <a:moveTo>
                    <a:pt x="381152" y="49466"/>
                  </a:moveTo>
                  <a:lnTo>
                    <a:pt x="381012" y="49415"/>
                  </a:lnTo>
                  <a:lnTo>
                    <a:pt x="381012" y="49974"/>
                  </a:lnTo>
                  <a:lnTo>
                    <a:pt x="381152" y="49466"/>
                  </a:lnTo>
                  <a:close/>
                </a:path>
                <a:path w="431800" h="83820">
                  <a:moveTo>
                    <a:pt x="382917" y="48907"/>
                  </a:moveTo>
                  <a:lnTo>
                    <a:pt x="382701" y="49149"/>
                  </a:lnTo>
                  <a:lnTo>
                    <a:pt x="382917" y="48907"/>
                  </a:lnTo>
                  <a:close/>
                </a:path>
                <a:path w="431800" h="83820">
                  <a:moveTo>
                    <a:pt x="383019" y="50228"/>
                  </a:moveTo>
                  <a:lnTo>
                    <a:pt x="382701" y="50355"/>
                  </a:lnTo>
                  <a:lnTo>
                    <a:pt x="382587" y="50482"/>
                  </a:lnTo>
                  <a:lnTo>
                    <a:pt x="382778" y="50609"/>
                  </a:lnTo>
                  <a:lnTo>
                    <a:pt x="383019" y="50228"/>
                  </a:lnTo>
                  <a:close/>
                </a:path>
                <a:path w="431800" h="83820">
                  <a:moveTo>
                    <a:pt x="384949" y="48450"/>
                  </a:moveTo>
                  <a:lnTo>
                    <a:pt x="384581" y="48958"/>
                  </a:lnTo>
                  <a:lnTo>
                    <a:pt x="384949" y="48450"/>
                  </a:lnTo>
                  <a:close/>
                </a:path>
                <a:path w="431800" h="83820">
                  <a:moveTo>
                    <a:pt x="387248" y="53809"/>
                  </a:moveTo>
                  <a:lnTo>
                    <a:pt x="387210" y="53619"/>
                  </a:lnTo>
                  <a:lnTo>
                    <a:pt x="387134" y="53873"/>
                  </a:lnTo>
                  <a:lnTo>
                    <a:pt x="387210" y="54051"/>
                  </a:lnTo>
                  <a:lnTo>
                    <a:pt x="387248" y="53809"/>
                  </a:lnTo>
                  <a:close/>
                </a:path>
                <a:path w="431800" h="83820">
                  <a:moveTo>
                    <a:pt x="387743" y="70739"/>
                  </a:moveTo>
                  <a:lnTo>
                    <a:pt x="387604" y="70510"/>
                  </a:lnTo>
                  <a:lnTo>
                    <a:pt x="387451" y="70154"/>
                  </a:lnTo>
                  <a:lnTo>
                    <a:pt x="387184" y="70573"/>
                  </a:lnTo>
                  <a:lnTo>
                    <a:pt x="387286" y="71183"/>
                  </a:lnTo>
                  <a:lnTo>
                    <a:pt x="387489" y="71107"/>
                  </a:lnTo>
                  <a:lnTo>
                    <a:pt x="387743" y="70739"/>
                  </a:lnTo>
                  <a:close/>
                </a:path>
                <a:path w="431800" h="83820">
                  <a:moveTo>
                    <a:pt x="388416" y="69456"/>
                  </a:moveTo>
                  <a:lnTo>
                    <a:pt x="388175" y="69951"/>
                  </a:lnTo>
                  <a:lnTo>
                    <a:pt x="387946" y="70434"/>
                  </a:lnTo>
                  <a:lnTo>
                    <a:pt x="387743" y="70739"/>
                  </a:lnTo>
                  <a:lnTo>
                    <a:pt x="387908" y="70993"/>
                  </a:lnTo>
                  <a:lnTo>
                    <a:pt x="388073" y="71094"/>
                  </a:lnTo>
                  <a:lnTo>
                    <a:pt x="388416" y="69456"/>
                  </a:lnTo>
                  <a:close/>
                </a:path>
                <a:path w="431800" h="83820">
                  <a:moveTo>
                    <a:pt x="389521" y="57505"/>
                  </a:moveTo>
                  <a:lnTo>
                    <a:pt x="389356" y="57708"/>
                  </a:lnTo>
                  <a:lnTo>
                    <a:pt x="389216" y="57899"/>
                  </a:lnTo>
                  <a:lnTo>
                    <a:pt x="389191" y="58191"/>
                  </a:lnTo>
                  <a:lnTo>
                    <a:pt x="389331" y="58127"/>
                  </a:lnTo>
                  <a:lnTo>
                    <a:pt x="389445" y="57810"/>
                  </a:lnTo>
                  <a:lnTo>
                    <a:pt x="389521" y="57505"/>
                  </a:lnTo>
                  <a:close/>
                </a:path>
                <a:path w="431800" h="83820">
                  <a:moveTo>
                    <a:pt x="389521" y="53149"/>
                  </a:moveTo>
                  <a:lnTo>
                    <a:pt x="388950" y="54051"/>
                  </a:lnTo>
                  <a:lnTo>
                    <a:pt x="388835" y="54546"/>
                  </a:lnTo>
                  <a:lnTo>
                    <a:pt x="388950" y="55054"/>
                  </a:lnTo>
                  <a:lnTo>
                    <a:pt x="389521" y="53149"/>
                  </a:lnTo>
                  <a:close/>
                </a:path>
                <a:path w="431800" h="83820">
                  <a:moveTo>
                    <a:pt x="393585" y="55308"/>
                  </a:moveTo>
                  <a:lnTo>
                    <a:pt x="392722" y="57594"/>
                  </a:lnTo>
                  <a:lnTo>
                    <a:pt x="393484" y="57289"/>
                  </a:lnTo>
                  <a:lnTo>
                    <a:pt x="393585" y="55308"/>
                  </a:lnTo>
                  <a:close/>
                </a:path>
                <a:path w="431800" h="83820">
                  <a:moveTo>
                    <a:pt x="393839" y="72517"/>
                  </a:moveTo>
                  <a:lnTo>
                    <a:pt x="393166" y="73190"/>
                  </a:lnTo>
                  <a:lnTo>
                    <a:pt x="393166" y="74879"/>
                  </a:lnTo>
                  <a:lnTo>
                    <a:pt x="393839" y="72517"/>
                  </a:lnTo>
                  <a:close/>
                </a:path>
                <a:path w="431800" h="83820">
                  <a:moveTo>
                    <a:pt x="393992" y="57086"/>
                  </a:moveTo>
                  <a:lnTo>
                    <a:pt x="393484" y="57289"/>
                  </a:lnTo>
                  <a:lnTo>
                    <a:pt x="393395" y="58826"/>
                  </a:lnTo>
                  <a:lnTo>
                    <a:pt x="393992" y="57086"/>
                  </a:lnTo>
                  <a:close/>
                </a:path>
                <a:path w="431800" h="83820">
                  <a:moveTo>
                    <a:pt x="394246" y="75247"/>
                  </a:moveTo>
                  <a:lnTo>
                    <a:pt x="394131" y="73850"/>
                  </a:lnTo>
                  <a:lnTo>
                    <a:pt x="393890" y="72199"/>
                  </a:lnTo>
                  <a:lnTo>
                    <a:pt x="393509" y="75501"/>
                  </a:lnTo>
                  <a:lnTo>
                    <a:pt x="394246" y="75247"/>
                  </a:lnTo>
                  <a:close/>
                </a:path>
                <a:path w="431800" h="83820">
                  <a:moveTo>
                    <a:pt x="395071" y="53708"/>
                  </a:moveTo>
                  <a:lnTo>
                    <a:pt x="394271" y="54533"/>
                  </a:lnTo>
                  <a:lnTo>
                    <a:pt x="394843" y="54051"/>
                  </a:lnTo>
                  <a:lnTo>
                    <a:pt x="395071" y="53708"/>
                  </a:lnTo>
                  <a:close/>
                </a:path>
                <a:path w="431800" h="83820">
                  <a:moveTo>
                    <a:pt x="399148" y="60261"/>
                  </a:moveTo>
                  <a:lnTo>
                    <a:pt x="399059" y="60083"/>
                  </a:lnTo>
                  <a:lnTo>
                    <a:pt x="399148" y="60261"/>
                  </a:lnTo>
                  <a:close/>
                </a:path>
                <a:path w="431800" h="83820">
                  <a:moveTo>
                    <a:pt x="399224" y="59753"/>
                  </a:moveTo>
                  <a:lnTo>
                    <a:pt x="398919" y="59804"/>
                  </a:lnTo>
                  <a:lnTo>
                    <a:pt x="399059" y="60083"/>
                  </a:lnTo>
                  <a:lnTo>
                    <a:pt x="399224" y="59753"/>
                  </a:lnTo>
                  <a:close/>
                </a:path>
                <a:path w="431800" h="83820">
                  <a:moveTo>
                    <a:pt x="400342" y="57797"/>
                  </a:moveTo>
                  <a:lnTo>
                    <a:pt x="399897" y="58102"/>
                  </a:lnTo>
                  <a:lnTo>
                    <a:pt x="400113" y="58801"/>
                  </a:lnTo>
                  <a:lnTo>
                    <a:pt x="400342" y="57797"/>
                  </a:lnTo>
                  <a:close/>
                </a:path>
                <a:path w="431800" h="83820">
                  <a:moveTo>
                    <a:pt x="405257" y="63512"/>
                  </a:moveTo>
                  <a:lnTo>
                    <a:pt x="405041" y="62344"/>
                  </a:lnTo>
                  <a:lnTo>
                    <a:pt x="404774" y="63449"/>
                  </a:lnTo>
                  <a:lnTo>
                    <a:pt x="405091" y="63220"/>
                  </a:lnTo>
                  <a:lnTo>
                    <a:pt x="405257" y="63512"/>
                  </a:lnTo>
                  <a:close/>
                </a:path>
                <a:path w="431800" h="83820">
                  <a:moveTo>
                    <a:pt x="405345" y="63715"/>
                  </a:moveTo>
                  <a:lnTo>
                    <a:pt x="405307" y="63576"/>
                  </a:lnTo>
                  <a:lnTo>
                    <a:pt x="405345" y="63944"/>
                  </a:lnTo>
                  <a:lnTo>
                    <a:pt x="405345" y="63715"/>
                  </a:lnTo>
                  <a:close/>
                </a:path>
                <a:path w="431800" h="83820">
                  <a:moveTo>
                    <a:pt x="408825" y="68148"/>
                  </a:moveTo>
                  <a:lnTo>
                    <a:pt x="408711" y="68389"/>
                  </a:lnTo>
                  <a:lnTo>
                    <a:pt x="408825" y="68148"/>
                  </a:lnTo>
                  <a:close/>
                </a:path>
                <a:path w="431800" h="83820">
                  <a:moveTo>
                    <a:pt x="409092" y="67602"/>
                  </a:moveTo>
                  <a:lnTo>
                    <a:pt x="408889" y="67881"/>
                  </a:lnTo>
                  <a:lnTo>
                    <a:pt x="408825" y="68148"/>
                  </a:lnTo>
                  <a:lnTo>
                    <a:pt x="409092" y="67602"/>
                  </a:lnTo>
                  <a:close/>
                </a:path>
                <a:path w="431800" h="83820">
                  <a:moveTo>
                    <a:pt x="409244" y="67373"/>
                  </a:moveTo>
                  <a:lnTo>
                    <a:pt x="409130" y="67500"/>
                  </a:lnTo>
                  <a:lnTo>
                    <a:pt x="409244" y="67373"/>
                  </a:lnTo>
                  <a:close/>
                </a:path>
                <a:path w="431800" h="83820">
                  <a:moveTo>
                    <a:pt x="410591" y="73723"/>
                  </a:moveTo>
                  <a:lnTo>
                    <a:pt x="410324" y="74612"/>
                  </a:lnTo>
                  <a:lnTo>
                    <a:pt x="410591" y="73723"/>
                  </a:lnTo>
                  <a:close/>
                </a:path>
                <a:path w="431800" h="83820">
                  <a:moveTo>
                    <a:pt x="410984" y="75577"/>
                  </a:moveTo>
                  <a:lnTo>
                    <a:pt x="410946" y="75831"/>
                  </a:lnTo>
                  <a:lnTo>
                    <a:pt x="410908" y="76098"/>
                  </a:lnTo>
                  <a:lnTo>
                    <a:pt x="410921" y="76339"/>
                  </a:lnTo>
                  <a:lnTo>
                    <a:pt x="410946" y="76149"/>
                  </a:lnTo>
                  <a:lnTo>
                    <a:pt x="410959" y="75869"/>
                  </a:lnTo>
                  <a:lnTo>
                    <a:pt x="410984" y="75577"/>
                  </a:lnTo>
                  <a:close/>
                </a:path>
                <a:path w="431800" h="83820">
                  <a:moveTo>
                    <a:pt x="413651" y="73977"/>
                  </a:moveTo>
                  <a:lnTo>
                    <a:pt x="413448" y="72453"/>
                  </a:lnTo>
                  <a:lnTo>
                    <a:pt x="412927" y="74612"/>
                  </a:lnTo>
                  <a:lnTo>
                    <a:pt x="413486" y="74612"/>
                  </a:lnTo>
                  <a:lnTo>
                    <a:pt x="413600" y="74231"/>
                  </a:lnTo>
                  <a:lnTo>
                    <a:pt x="413651" y="73977"/>
                  </a:lnTo>
                  <a:close/>
                </a:path>
                <a:path w="431800" h="83820">
                  <a:moveTo>
                    <a:pt x="413651" y="61010"/>
                  </a:moveTo>
                  <a:lnTo>
                    <a:pt x="413105" y="62331"/>
                  </a:lnTo>
                  <a:lnTo>
                    <a:pt x="413245" y="62357"/>
                  </a:lnTo>
                  <a:lnTo>
                    <a:pt x="413359" y="61976"/>
                  </a:lnTo>
                  <a:lnTo>
                    <a:pt x="413486" y="61518"/>
                  </a:lnTo>
                  <a:lnTo>
                    <a:pt x="413651" y="61010"/>
                  </a:lnTo>
                  <a:close/>
                </a:path>
                <a:path w="431800" h="83820">
                  <a:moveTo>
                    <a:pt x="416623" y="78206"/>
                  </a:moveTo>
                  <a:lnTo>
                    <a:pt x="416433" y="78955"/>
                  </a:lnTo>
                  <a:lnTo>
                    <a:pt x="416572" y="78460"/>
                  </a:lnTo>
                  <a:lnTo>
                    <a:pt x="416623" y="78206"/>
                  </a:lnTo>
                  <a:close/>
                </a:path>
                <a:path w="431800" h="83820">
                  <a:moveTo>
                    <a:pt x="416763" y="77711"/>
                  </a:moveTo>
                  <a:lnTo>
                    <a:pt x="416687" y="77965"/>
                  </a:lnTo>
                  <a:lnTo>
                    <a:pt x="416763" y="77736"/>
                  </a:lnTo>
                  <a:close/>
                </a:path>
                <a:path w="431800" h="83820">
                  <a:moveTo>
                    <a:pt x="418693" y="79438"/>
                  </a:moveTo>
                  <a:lnTo>
                    <a:pt x="418363" y="79844"/>
                  </a:lnTo>
                  <a:lnTo>
                    <a:pt x="418363" y="80200"/>
                  </a:lnTo>
                  <a:lnTo>
                    <a:pt x="418439" y="80403"/>
                  </a:lnTo>
                  <a:lnTo>
                    <a:pt x="418693" y="79438"/>
                  </a:lnTo>
                  <a:close/>
                </a:path>
                <a:path w="431800" h="83820">
                  <a:moveTo>
                    <a:pt x="418757" y="81216"/>
                  </a:moveTo>
                  <a:lnTo>
                    <a:pt x="418439" y="80403"/>
                  </a:lnTo>
                  <a:lnTo>
                    <a:pt x="418045" y="81851"/>
                  </a:lnTo>
                  <a:lnTo>
                    <a:pt x="418757" y="81216"/>
                  </a:lnTo>
                  <a:close/>
                </a:path>
                <a:path w="431800" h="83820">
                  <a:moveTo>
                    <a:pt x="418782" y="63042"/>
                  </a:moveTo>
                  <a:lnTo>
                    <a:pt x="418680" y="62890"/>
                  </a:lnTo>
                  <a:lnTo>
                    <a:pt x="417995" y="65760"/>
                  </a:lnTo>
                  <a:lnTo>
                    <a:pt x="417677" y="66992"/>
                  </a:lnTo>
                  <a:lnTo>
                    <a:pt x="418007" y="65836"/>
                  </a:lnTo>
                  <a:lnTo>
                    <a:pt x="418223" y="65290"/>
                  </a:lnTo>
                  <a:lnTo>
                    <a:pt x="418388" y="65087"/>
                  </a:lnTo>
                  <a:lnTo>
                    <a:pt x="418617" y="63881"/>
                  </a:lnTo>
                  <a:lnTo>
                    <a:pt x="418782" y="63042"/>
                  </a:lnTo>
                  <a:close/>
                </a:path>
                <a:path w="431800" h="83820">
                  <a:moveTo>
                    <a:pt x="419887" y="64274"/>
                  </a:moveTo>
                  <a:lnTo>
                    <a:pt x="419658" y="63068"/>
                  </a:lnTo>
                  <a:lnTo>
                    <a:pt x="419823" y="62445"/>
                  </a:lnTo>
                  <a:lnTo>
                    <a:pt x="419176" y="63627"/>
                  </a:lnTo>
                  <a:lnTo>
                    <a:pt x="419303" y="64681"/>
                  </a:lnTo>
                  <a:lnTo>
                    <a:pt x="419887" y="64274"/>
                  </a:lnTo>
                  <a:close/>
                </a:path>
                <a:path w="431800" h="83820">
                  <a:moveTo>
                    <a:pt x="420700" y="67754"/>
                  </a:moveTo>
                  <a:lnTo>
                    <a:pt x="420281" y="69024"/>
                  </a:lnTo>
                  <a:lnTo>
                    <a:pt x="420192" y="69405"/>
                  </a:lnTo>
                  <a:lnTo>
                    <a:pt x="420077" y="69989"/>
                  </a:lnTo>
                  <a:lnTo>
                    <a:pt x="420255" y="69913"/>
                  </a:lnTo>
                  <a:lnTo>
                    <a:pt x="420700" y="67754"/>
                  </a:lnTo>
                  <a:close/>
                </a:path>
                <a:path w="431800" h="83820">
                  <a:moveTo>
                    <a:pt x="420865" y="69659"/>
                  </a:moveTo>
                  <a:lnTo>
                    <a:pt x="420281" y="69900"/>
                  </a:lnTo>
                  <a:lnTo>
                    <a:pt x="420090" y="70827"/>
                  </a:lnTo>
                  <a:lnTo>
                    <a:pt x="420865" y="69659"/>
                  </a:lnTo>
                  <a:close/>
                </a:path>
                <a:path w="431800" h="83820">
                  <a:moveTo>
                    <a:pt x="422376" y="67386"/>
                  </a:moveTo>
                  <a:lnTo>
                    <a:pt x="421652" y="66890"/>
                  </a:lnTo>
                  <a:lnTo>
                    <a:pt x="422338" y="67919"/>
                  </a:lnTo>
                  <a:lnTo>
                    <a:pt x="422376" y="67386"/>
                  </a:lnTo>
                  <a:close/>
                </a:path>
                <a:path w="431800" h="83820">
                  <a:moveTo>
                    <a:pt x="422617" y="68389"/>
                  </a:moveTo>
                  <a:lnTo>
                    <a:pt x="421690" y="70421"/>
                  </a:lnTo>
                  <a:lnTo>
                    <a:pt x="422389" y="69786"/>
                  </a:lnTo>
                  <a:lnTo>
                    <a:pt x="422490" y="68897"/>
                  </a:lnTo>
                  <a:lnTo>
                    <a:pt x="422617" y="68389"/>
                  </a:lnTo>
                  <a:close/>
                </a:path>
                <a:path w="431800" h="83820">
                  <a:moveTo>
                    <a:pt x="422694" y="67589"/>
                  </a:moveTo>
                  <a:lnTo>
                    <a:pt x="422681" y="65189"/>
                  </a:lnTo>
                  <a:lnTo>
                    <a:pt x="422376" y="67386"/>
                  </a:lnTo>
                  <a:lnTo>
                    <a:pt x="422694" y="67589"/>
                  </a:lnTo>
                  <a:close/>
                </a:path>
                <a:path w="431800" h="83820">
                  <a:moveTo>
                    <a:pt x="423024" y="65062"/>
                  </a:moveTo>
                  <a:lnTo>
                    <a:pt x="422681" y="61506"/>
                  </a:lnTo>
                  <a:lnTo>
                    <a:pt x="422681" y="65189"/>
                  </a:lnTo>
                  <a:lnTo>
                    <a:pt x="423024" y="65062"/>
                  </a:lnTo>
                  <a:close/>
                </a:path>
                <a:path w="431800" h="83820">
                  <a:moveTo>
                    <a:pt x="423557" y="82638"/>
                  </a:moveTo>
                  <a:lnTo>
                    <a:pt x="423392" y="82842"/>
                  </a:lnTo>
                  <a:lnTo>
                    <a:pt x="423367" y="83223"/>
                  </a:lnTo>
                  <a:lnTo>
                    <a:pt x="423557" y="82638"/>
                  </a:lnTo>
                  <a:close/>
                </a:path>
                <a:path w="431800" h="83820">
                  <a:moveTo>
                    <a:pt x="423697" y="79032"/>
                  </a:moveTo>
                  <a:lnTo>
                    <a:pt x="423062" y="80746"/>
                  </a:lnTo>
                  <a:lnTo>
                    <a:pt x="423164" y="83108"/>
                  </a:lnTo>
                  <a:lnTo>
                    <a:pt x="423392" y="82842"/>
                  </a:lnTo>
                  <a:lnTo>
                    <a:pt x="423697" y="79032"/>
                  </a:lnTo>
                  <a:close/>
                </a:path>
                <a:path w="431800" h="83820">
                  <a:moveTo>
                    <a:pt x="423887" y="81711"/>
                  </a:moveTo>
                  <a:lnTo>
                    <a:pt x="423557" y="82638"/>
                  </a:lnTo>
                  <a:lnTo>
                    <a:pt x="423887" y="81711"/>
                  </a:lnTo>
                  <a:close/>
                </a:path>
                <a:path w="431800" h="83820">
                  <a:moveTo>
                    <a:pt x="424967" y="81584"/>
                  </a:moveTo>
                  <a:lnTo>
                    <a:pt x="424802" y="81610"/>
                  </a:lnTo>
                  <a:lnTo>
                    <a:pt x="424967" y="81584"/>
                  </a:lnTo>
                  <a:close/>
                </a:path>
                <a:path w="431800" h="83820">
                  <a:moveTo>
                    <a:pt x="425462" y="81153"/>
                  </a:moveTo>
                  <a:lnTo>
                    <a:pt x="425361" y="81280"/>
                  </a:lnTo>
                  <a:lnTo>
                    <a:pt x="425157" y="81457"/>
                  </a:lnTo>
                  <a:lnTo>
                    <a:pt x="425259" y="81038"/>
                  </a:lnTo>
                  <a:lnTo>
                    <a:pt x="425373" y="80645"/>
                  </a:lnTo>
                  <a:lnTo>
                    <a:pt x="425386" y="80378"/>
                  </a:lnTo>
                  <a:lnTo>
                    <a:pt x="425196" y="81102"/>
                  </a:lnTo>
                  <a:lnTo>
                    <a:pt x="425081" y="81445"/>
                  </a:lnTo>
                  <a:lnTo>
                    <a:pt x="424967" y="81584"/>
                  </a:lnTo>
                  <a:lnTo>
                    <a:pt x="425094" y="81521"/>
                  </a:lnTo>
                  <a:lnTo>
                    <a:pt x="425018" y="81991"/>
                  </a:lnTo>
                  <a:lnTo>
                    <a:pt x="425145" y="81851"/>
                  </a:lnTo>
                  <a:lnTo>
                    <a:pt x="425297" y="81559"/>
                  </a:lnTo>
                  <a:lnTo>
                    <a:pt x="425462" y="81153"/>
                  </a:lnTo>
                  <a:close/>
                </a:path>
                <a:path w="431800" h="83820">
                  <a:moveTo>
                    <a:pt x="426681" y="69723"/>
                  </a:moveTo>
                  <a:lnTo>
                    <a:pt x="426440" y="70078"/>
                  </a:lnTo>
                  <a:lnTo>
                    <a:pt x="426542" y="69951"/>
                  </a:lnTo>
                  <a:lnTo>
                    <a:pt x="426681" y="69723"/>
                  </a:lnTo>
                  <a:close/>
                </a:path>
                <a:path w="431800" h="83820">
                  <a:moveTo>
                    <a:pt x="426770" y="77279"/>
                  </a:moveTo>
                  <a:lnTo>
                    <a:pt x="426593" y="75755"/>
                  </a:lnTo>
                  <a:lnTo>
                    <a:pt x="426466" y="77025"/>
                  </a:lnTo>
                  <a:lnTo>
                    <a:pt x="426770" y="77279"/>
                  </a:lnTo>
                  <a:close/>
                </a:path>
                <a:path w="431800" h="83820">
                  <a:moveTo>
                    <a:pt x="427418" y="72580"/>
                  </a:moveTo>
                  <a:lnTo>
                    <a:pt x="425907" y="76009"/>
                  </a:lnTo>
                  <a:lnTo>
                    <a:pt x="426021" y="74739"/>
                  </a:lnTo>
                  <a:lnTo>
                    <a:pt x="426288" y="73342"/>
                  </a:lnTo>
                  <a:lnTo>
                    <a:pt x="426440" y="72453"/>
                  </a:lnTo>
                  <a:lnTo>
                    <a:pt x="426808" y="72072"/>
                  </a:lnTo>
                  <a:lnTo>
                    <a:pt x="426910" y="69659"/>
                  </a:lnTo>
                  <a:lnTo>
                    <a:pt x="426148" y="73342"/>
                  </a:lnTo>
                  <a:lnTo>
                    <a:pt x="426186" y="72580"/>
                  </a:lnTo>
                  <a:lnTo>
                    <a:pt x="426212" y="71818"/>
                  </a:lnTo>
                  <a:lnTo>
                    <a:pt x="426237" y="71310"/>
                  </a:lnTo>
                  <a:lnTo>
                    <a:pt x="426364" y="70294"/>
                  </a:lnTo>
                  <a:lnTo>
                    <a:pt x="426440" y="70167"/>
                  </a:lnTo>
                  <a:lnTo>
                    <a:pt x="425665" y="71310"/>
                  </a:lnTo>
                  <a:lnTo>
                    <a:pt x="425881" y="70675"/>
                  </a:lnTo>
                  <a:lnTo>
                    <a:pt x="426008" y="70167"/>
                  </a:lnTo>
                  <a:lnTo>
                    <a:pt x="426262" y="68389"/>
                  </a:lnTo>
                  <a:lnTo>
                    <a:pt x="426427" y="69024"/>
                  </a:lnTo>
                  <a:lnTo>
                    <a:pt x="426339" y="68262"/>
                  </a:lnTo>
                  <a:lnTo>
                    <a:pt x="426123" y="66357"/>
                  </a:lnTo>
                  <a:lnTo>
                    <a:pt x="424294" y="71818"/>
                  </a:lnTo>
                  <a:lnTo>
                    <a:pt x="424675" y="68770"/>
                  </a:lnTo>
                  <a:lnTo>
                    <a:pt x="424776" y="68389"/>
                  </a:lnTo>
                  <a:lnTo>
                    <a:pt x="424840" y="68262"/>
                  </a:lnTo>
                  <a:lnTo>
                    <a:pt x="423468" y="69278"/>
                  </a:lnTo>
                  <a:lnTo>
                    <a:pt x="423392" y="69659"/>
                  </a:lnTo>
                  <a:lnTo>
                    <a:pt x="423837" y="70929"/>
                  </a:lnTo>
                  <a:lnTo>
                    <a:pt x="423951" y="71564"/>
                  </a:lnTo>
                  <a:lnTo>
                    <a:pt x="422275" y="74866"/>
                  </a:lnTo>
                  <a:lnTo>
                    <a:pt x="422300" y="74739"/>
                  </a:lnTo>
                  <a:lnTo>
                    <a:pt x="422592" y="72707"/>
                  </a:lnTo>
                  <a:lnTo>
                    <a:pt x="422732" y="71691"/>
                  </a:lnTo>
                  <a:lnTo>
                    <a:pt x="422973" y="70040"/>
                  </a:lnTo>
                  <a:lnTo>
                    <a:pt x="423405" y="66992"/>
                  </a:lnTo>
                  <a:lnTo>
                    <a:pt x="422592" y="70040"/>
                  </a:lnTo>
                  <a:lnTo>
                    <a:pt x="422389" y="69786"/>
                  </a:lnTo>
                  <a:lnTo>
                    <a:pt x="421665" y="71691"/>
                  </a:lnTo>
                  <a:lnTo>
                    <a:pt x="421716" y="68770"/>
                  </a:lnTo>
                  <a:lnTo>
                    <a:pt x="419722" y="72707"/>
                  </a:lnTo>
                  <a:lnTo>
                    <a:pt x="419823" y="72199"/>
                  </a:lnTo>
                  <a:lnTo>
                    <a:pt x="419874" y="71945"/>
                  </a:lnTo>
                  <a:lnTo>
                    <a:pt x="420027" y="71183"/>
                  </a:lnTo>
                  <a:lnTo>
                    <a:pt x="420090" y="70827"/>
                  </a:lnTo>
                  <a:lnTo>
                    <a:pt x="419862" y="71183"/>
                  </a:lnTo>
                  <a:lnTo>
                    <a:pt x="419976" y="70548"/>
                  </a:lnTo>
                  <a:lnTo>
                    <a:pt x="419950" y="70040"/>
                  </a:lnTo>
                  <a:lnTo>
                    <a:pt x="420077" y="69989"/>
                  </a:lnTo>
                  <a:lnTo>
                    <a:pt x="420204" y="69278"/>
                  </a:lnTo>
                  <a:lnTo>
                    <a:pt x="420878" y="65722"/>
                  </a:lnTo>
                  <a:lnTo>
                    <a:pt x="418909" y="71945"/>
                  </a:lnTo>
                  <a:lnTo>
                    <a:pt x="418909" y="70675"/>
                  </a:lnTo>
                  <a:lnTo>
                    <a:pt x="418909" y="70167"/>
                  </a:lnTo>
                  <a:lnTo>
                    <a:pt x="419023" y="69024"/>
                  </a:lnTo>
                  <a:lnTo>
                    <a:pt x="419684" y="66611"/>
                  </a:lnTo>
                  <a:lnTo>
                    <a:pt x="419887" y="68262"/>
                  </a:lnTo>
                  <a:lnTo>
                    <a:pt x="419887" y="66611"/>
                  </a:lnTo>
                  <a:lnTo>
                    <a:pt x="419887" y="65595"/>
                  </a:lnTo>
                  <a:lnTo>
                    <a:pt x="418515" y="70167"/>
                  </a:lnTo>
                  <a:lnTo>
                    <a:pt x="418566" y="69659"/>
                  </a:lnTo>
                  <a:lnTo>
                    <a:pt x="418630" y="68897"/>
                  </a:lnTo>
                  <a:lnTo>
                    <a:pt x="419049" y="64325"/>
                  </a:lnTo>
                  <a:lnTo>
                    <a:pt x="418477" y="65087"/>
                  </a:lnTo>
                  <a:lnTo>
                    <a:pt x="418350" y="65341"/>
                  </a:lnTo>
                  <a:lnTo>
                    <a:pt x="417537" y="68897"/>
                  </a:lnTo>
                  <a:lnTo>
                    <a:pt x="417474" y="68643"/>
                  </a:lnTo>
                  <a:lnTo>
                    <a:pt x="417245" y="67500"/>
                  </a:lnTo>
                  <a:lnTo>
                    <a:pt x="417029" y="66484"/>
                  </a:lnTo>
                  <a:lnTo>
                    <a:pt x="415988" y="67500"/>
                  </a:lnTo>
                  <a:lnTo>
                    <a:pt x="416204" y="66738"/>
                  </a:lnTo>
                  <a:lnTo>
                    <a:pt x="416306" y="66357"/>
                  </a:lnTo>
                  <a:lnTo>
                    <a:pt x="414972" y="65214"/>
                  </a:lnTo>
                  <a:lnTo>
                    <a:pt x="414655" y="64071"/>
                  </a:lnTo>
                  <a:lnTo>
                    <a:pt x="414705" y="63055"/>
                  </a:lnTo>
                  <a:lnTo>
                    <a:pt x="413727" y="66738"/>
                  </a:lnTo>
                  <a:lnTo>
                    <a:pt x="413651" y="66611"/>
                  </a:lnTo>
                  <a:lnTo>
                    <a:pt x="413143" y="65849"/>
                  </a:lnTo>
                  <a:lnTo>
                    <a:pt x="412432" y="66611"/>
                  </a:lnTo>
                  <a:lnTo>
                    <a:pt x="412864" y="64706"/>
                  </a:lnTo>
                  <a:lnTo>
                    <a:pt x="412889" y="64579"/>
                  </a:lnTo>
                  <a:lnTo>
                    <a:pt x="412991" y="64198"/>
                  </a:lnTo>
                  <a:lnTo>
                    <a:pt x="413245" y="63436"/>
                  </a:lnTo>
                  <a:lnTo>
                    <a:pt x="413753" y="62547"/>
                  </a:lnTo>
                  <a:lnTo>
                    <a:pt x="413245" y="62420"/>
                  </a:lnTo>
                  <a:lnTo>
                    <a:pt x="412788" y="63690"/>
                  </a:lnTo>
                  <a:lnTo>
                    <a:pt x="412559" y="64198"/>
                  </a:lnTo>
                  <a:lnTo>
                    <a:pt x="412127" y="64579"/>
                  </a:lnTo>
                  <a:lnTo>
                    <a:pt x="412877" y="61785"/>
                  </a:lnTo>
                  <a:lnTo>
                    <a:pt x="412165" y="61785"/>
                  </a:lnTo>
                  <a:lnTo>
                    <a:pt x="410781" y="64706"/>
                  </a:lnTo>
                  <a:lnTo>
                    <a:pt x="410311" y="62674"/>
                  </a:lnTo>
                  <a:lnTo>
                    <a:pt x="409778" y="64960"/>
                  </a:lnTo>
                  <a:lnTo>
                    <a:pt x="409676" y="65595"/>
                  </a:lnTo>
                  <a:lnTo>
                    <a:pt x="409435" y="69900"/>
                  </a:lnTo>
                  <a:lnTo>
                    <a:pt x="409308" y="70294"/>
                  </a:lnTo>
                  <a:lnTo>
                    <a:pt x="408114" y="71691"/>
                  </a:lnTo>
                  <a:lnTo>
                    <a:pt x="408736" y="68643"/>
                  </a:lnTo>
                  <a:lnTo>
                    <a:pt x="408711" y="68389"/>
                  </a:lnTo>
                  <a:lnTo>
                    <a:pt x="408749" y="67246"/>
                  </a:lnTo>
                  <a:lnTo>
                    <a:pt x="408851" y="66230"/>
                  </a:lnTo>
                  <a:lnTo>
                    <a:pt x="408965" y="65722"/>
                  </a:lnTo>
                  <a:lnTo>
                    <a:pt x="409105" y="65087"/>
                  </a:lnTo>
                  <a:lnTo>
                    <a:pt x="408736" y="65722"/>
                  </a:lnTo>
                  <a:lnTo>
                    <a:pt x="409130" y="64071"/>
                  </a:lnTo>
                  <a:lnTo>
                    <a:pt x="409244" y="63944"/>
                  </a:lnTo>
                  <a:lnTo>
                    <a:pt x="409232" y="64960"/>
                  </a:lnTo>
                  <a:lnTo>
                    <a:pt x="409333" y="64681"/>
                  </a:lnTo>
                  <a:lnTo>
                    <a:pt x="409028" y="66878"/>
                  </a:lnTo>
                  <a:lnTo>
                    <a:pt x="409473" y="65722"/>
                  </a:lnTo>
                  <a:lnTo>
                    <a:pt x="409422" y="64465"/>
                  </a:lnTo>
                  <a:lnTo>
                    <a:pt x="409473" y="64325"/>
                  </a:lnTo>
                  <a:lnTo>
                    <a:pt x="409384" y="63944"/>
                  </a:lnTo>
                  <a:lnTo>
                    <a:pt x="409308" y="63817"/>
                  </a:lnTo>
                  <a:lnTo>
                    <a:pt x="409194" y="63309"/>
                  </a:lnTo>
                  <a:lnTo>
                    <a:pt x="409244" y="60896"/>
                  </a:lnTo>
                  <a:lnTo>
                    <a:pt x="409041" y="62039"/>
                  </a:lnTo>
                  <a:lnTo>
                    <a:pt x="408660" y="63563"/>
                  </a:lnTo>
                  <a:lnTo>
                    <a:pt x="408343" y="63817"/>
                  </a:lnTo>
                  <a:lnTo>
                    <a:pt x="407644" y="63817"/>
                  </a:lnTo>
                  <a:lnTo>
                    <a:pt x="407962" y="63055"/>
                  </a:lnTo>
                  <a:lnTo>
                    <a:pt x="408597" y="61531"/>
                  </a:lnTo>
                  <a:lnTo>
                    <a:pt x="408470" y="60261"/>
                  </a:lnTo>
                  <a:lnTo>
                    <a:pt x="408000" y="61531"/>
                  </a:lnTo>
                  <a:lnTo>
                    <a:pt x="407873" y="60007"/>
                  </a:lnTo>
                  <a:lnTo>
                    <a:pt x="407212" y="63055"/>
                  </a:lnTo>
                  <a:lnTo>
                    <a:pt x="407009" y="63055"/>
                  </a:lnTo>
                  <a:lnTo>
                    <a:pt x="407187" y="62039"/>
                  </a:lnTo>
                  <a:lnTo>
                    <a:pt x="407390" y="60769"/>
                  </a:lnTo>
                  <a:lnTo>
                    <a:pt x="406742" y="62039"/>
                  </a:lnTo>
                  <a:lnTo>
                    <a:pt x="405663" y="60769"/>
                  </a:lnTo>
                  <a:lnTo>
                    <a:pt x="405345" y="63944"/>
                  </a:lnTo>
                  <a:lnTo>
                    <a:pt x="405333" y="64122"/>
                  </a:lnTo>
                  <a:lnTo>
                    <a:pt x="405307" y="64452"/>
                  </a:lnTo>
                  <a:lnTo>
                    <a:pt x="403529" y="67246"/>
                  </a:lnTo>
                  <a:lnTo>
                    <a:pt x="403504" y="66738"/>
                  </a:lnTo>
                  <a:lnTo>
                    <a:pt x="403453" y="65722"/>
                  </a:lnTo>
                  <a:lnTo>
                    <a:pt x="403428" y="65214"/>
                  </a:lnTo>
                  <a:lnTo>
                    <a:pt x="403402" y="64706"/>
                  </a:lnTo>
                  <a:lnTo>
                    <a:pt x="403339" y="63309"/>
                  </a:lnTo>
                  <a:lnTo>
                    <a:pt x="403288" y="62166"/>
                  </a:lnTo>
                  <a:lnTo>
                    <a:pt x="401866" y="63309"/>
                  </a:lnTo>
                  <a:lnTo>
                    <a:pt x="402082" y="62293"/>
                  </a:lnTo>
                  <a:lnTo>
                    <a:pt x="401142" y="63309"/>
                  </a:lnTo>
                  <a:lnTo>
                    <a:pt x="400418" y="62547"/>
                  </a:lnTo>
                  <a:lnTo>
                    <a:pt x="399465" y="64706"/>
                  </a:lnTo>
                  <a:lnTo>
                    <a:pt x="399288" y="64198"/>
                  </a:lnTo>
                  <a:lnTo>
                    <a:pt x="399338" y="63309"/>
                  </a:lnTo>
                  <a:lnTo>
                    <a:pt x="399453" y="62420"/>
                  </a:lnTo>
                  <a:lnTo>
                    <a:pt x="399719" y="61531"/>
                  </a:lnTo>
                  <a:lnTo>
                    <a:pt x="399034" y="62166"/>
                  </a:lnTo>
                  <a:lnTo>
                    <a:pt x="398741" y="63309"/>
                  </a:lnTo>
                  <a:lnTo>
                    <a:pt x="398678" y="63055"/>
                  </a:lnTo>
                  <a:lnTo>
                    <a:pt x="398653" y="62928"/>
                  </a:lnTo>
                  <a:lnTo>
                    <a:pt x="398538" y="62420"/>
                  </a:lnTo>
                  <a:lnTo>
                    <a:pt x="398411" y="61912"/>
                  </a:lnTo>
                  <a:lnTo>
                    <a:pt x="398526" y="61150"/>
                  </a:lnTo>
                  <a:lnTo>
                    <a:pt x="398970" y="60261"/>
                  </a:lnTo>
                  <a:lnTo>
                    <a:pt x="398919" y="59804"/>
                  </a:lnTo>
                  <a:lnTo>
                    <a:pt x="398780" y="59499"/>
                  </a:lnTo>
                  <a:lnTo>
                    <a:pt x="398830" y="57594"/>
                  </a:lnTo>
                  <a:lnTo>
                    <a:pt x="397522" y="60261"/>
                  </a:lnTo>
                  <a:lnTo>
                    <a:pt x="397637" y="59880"/>
                  </a:lnTo>
                  <a:lnTo>
                    <a:pt x="398246" y="57962"/>
                  </a:lnTo>
                  <a:lnTo>
                    <a:pt x="398145" y="57467"/>
                  </a:lnTo>
                  <a:lnTo>
                    <a:pt x="397687" y="56832"/>
                  </a:lnTo>
                  <a:lnTo>
                    <a:pt x="397395" y="57289"/>
                  </a:lnTo>
                  <a:lnTo>
                    <a:pt x="397294" y="59499"/>
                  </a:lnTo>
                  <a:lnTo>
                    <a:pt x="396849" y="59880"/>
                  </a:lnTo>
                  <a:lnTo>
                    <a:pt x="396405" y="59372"/>
                  </a:lnTo>
                  <a:lnTo>
                    <a:pt x="396506" y="58483"/>
                  </a:lnTo>
                  <a:lnTo>
                    <a:pt x="397179" y="55981"/>
                  </a:lnTo>
                  <a:lnTo>
                    <a:pt x="396659" y="51498"/>
                  </a:lnTo>
                  <a:lnTo>
                    <a:pt x="393204" y="62420"/>
                  </a:lnTo>
                  <a:lnTo>
                    <a:pt x="393357" y="59753"/>
                  </a:lnTo>
                  <a:lnTo>
                    <a:pt x="393395" y="58826"/>
                  </a:lnTo>
                  <a:lnTo>
                    <a:pt x="393077" y="59753"/>
                  </a:lnTo>
                  <a:lnTo>
                    <a:pt x="392544" y="59245"/>
                  </a:lnTo>
                  <a:lnTo>
                    <a:pt x="392569" y="58991"/>
                  </a:lnTo>
                  <a:lnTo>
                    <a:pt x="392887" y="54165"/>
                  </a:lnTo>
                  <a:lnTo>
                    <a:pt x="392684" y="54165"/>
                  </a:lnTo>
                  <a:lnTo>
                    <a:pt x="392188" y="52006"/>
                  </a:lnTo>
                  <a:lnTo>
                    <a:pt x="390842" y="58991"/>
                  </a:lnTo>
                  <a:lnTo>
                    <a:pt x="390182" y="57467"/>
                  </a:lnTo>
                  <a:lnTo>
                    <a:pt x="390067" y="58610"/>
                  </a:lnTo>
                  <a:lnTo>
                    <a:pt x="389509" y="62039"/>
                  </a:lnTo>
                  <a:lnTo>
                    <a:pt x="388581" y="62928"/>
                  </a:lnTo>
                  <a:lnTo>
                    <a:pt x="388023" y="62420"/>
                  </a:lnTo>
                  <a:lnTo>
                    <a:pt x="388543" y="59372"/>
                  </a:lnTo>
                  <a:lnTo>
                    <a:pt x="388632" y="58864"/>
                  </a:lnTo>
                  <a:lnTo>
                    <a:pt x="388835" y="57721"/>
                  </a:lnTo>
                  <a:lnTo>
                    <a:pt x="389445" y="56832"/>
                  </a:lnTo>
                  <a:lnTo>
                    <a:pt x="389623" y="56705"/>
                  </a:lnTo>
                  <a:lnTo>
                    <a:pt x="389521" y="57505"/>
                  </a:lnTo>
                  <a:lnTo>
                    <a:pt x="390194" y="56705"/>
                  </a:lnTo>
                  <a:lnTo>
                    <a:pt x="390194" y="56578"/>
                  </a:lnTo>
                  <a:lnTo>
                    <a:pt x="390207" y="55308"/>
                  </a:lnTo>
                  <a:lnTo>
                    <a:pt x="389877" y="56578"/>
                  </a:lnTo>
                  <a:lnTo>
                    <a:pt x="389864" y="56324"/>
                  </a:lnTo>
                  <a:lnTo>
                    <a:pt x="389851" y="55816"/>
                  </a:lnTo>
                  <a:lnTo>
                    <a:pt x="389813" y="55181"/>
                  </a:lnTo>
                  <a:lnTo>
                    <a:pt x="388975" y="55181"/>
                  </a:lnTo>
                  <a:lnTo>
                    <a:pt x="388950" y="55054"/>
                  </a:lnTo>
                  <a:lnTo>
                    <a:pt x="388950" y="55308"/>
                  </a:lnTo>
                  <a:lnTo>
                    <a:pt x="388835" y="54622"/>
                  </a:lnTo>
                  <a:lnTo>
                    <a:pt x="388670" y="53911"/>
                  </a:lnTo>
                  <a:lnTo>
                    <a:pt x="387858" y="55562"/>
                  </a:lnTo>
                  <a:lnTo>
                    <a:pt x="387248" y="54165"/>
                  </a:lnTo>
                  <a:lnTo>
                    <a:pt x="387210" y="55308"/>
                  </a:lnTo>
                  <a:lnTo>
                    <a:pt x="387083" y="56324"/>
                  </a:lnTo>
                  <a:lnTo>
                    <a:pt x="386943" y="56324"/>
                  </a:lnTo>
                  <a:lnTo>
                    <a:pt x="386016" y="54546"/>
                  </a:lnTo>
                  <a:lnTo>
                    <a:pt x="385927" y="58483"/>
                  </a:lnTo>
                  <a:lnTo>
                    <a:pt x="384975" y="58864"/>
                  </a:lnTo>
                  <a:lnTo>
                    <a:pt x="384975" y="58737"/>
                  </a:lnTo>
                  <a:lnTo>
                    <a:pt x="384886" y="57086"/>
                  </a:lnTo>
                  <a:lnTo>
                    <a:pt x="385000" y="56705"/>
                  </a:lnTo>
                  <a:lnTo>
                    <a:pt x="385356" y="55943"/>
                  </a:lnTo>
                  <a:lnTo>
                    <a:pt x="385406" y="55816"/>
                  </a:lnTo>
                  <a:lnTo>
                    <a:pt x="386041" y="54419"/>
                  </a:lnTo>
                  <a:lnTo>
                    <a:pt x="384886" y="55816"/>
                  </a:lnTo>
                  <a:lnTo>
                    <a:pt x="384670" y="54800"/>
                  </a:lnTo>
                  <a:lnTo>
                    <a:pt x="384784" y="54165"/>
                  </a:lnTo>
                  <a:lnTo>
                    <a:pt x="384886" y="53911"/>
                  </a:lnTo>
                  <a:lnTo>
                    <a:pt x="385826" y="51625"/>
                  </a:lnTo>
                  <a:lnTo>
                    <a:pt x="384581" y="53911"/>
                  </a:lnTo>
                  <a:lnTo>
                    <a:pt x="384657" y="51371"/>
                  </a:lnTo>
                  <a:lnTo>
                    <a:pt x="384606" y="49720"/>
                  </a:lnTo>
                  <a:lnTo>
                    <a:pt x="384390" y="49415"/>
                  </a:lnTo>
                  <a:lnTo>
                    <a:pt x="384517" y="49085"/>
                  </a:lnTo>
                  <a:lnTo>
                    <a:pt x="384581" y="48958"/>
                  </a:lnTo>
                  <a:lnTo>
                    <a:pt x="384187" y="48831"/>
                  </a:lnTo>
                  <a:lnTo>
                    <a:pt x="383921" y="51371"/>
                  </a:lnTo>
                  <a:lnTo>
                    <a:pt x="383781" y="50863"/>
                  </a:lnTo>
                  <a:lnTo>
                    <a:pt x="383578" y="50863"/>
                  </a:lnTo>
                  <a:lnTo>
                    <a:pt x="383781" y="49847"/>
                  </a:lnTo>
                  <a:lnTo>
                    <a:pt x="383298" y="51142"/>
                  </a:lnTo>
                  <a:lnTo>
                    <a:pt x="383171" y="53403"/>
                  </a:lnTo>
                  <a:lnTo>
                    <a:pt x="383044" y="54165"/>
                  </a:lnTo>
                  <a:lnTo>
                    <a:pt x="382231" y="55943"/>
                  </a:lnTo>
                  <a:lnTo>
                    <a:pt x="382155" y="54927"/>
                  </a:lnTo>
                  <a:lnTo>
                    <a:pt x="381000" y="57086"/>
                  </a:lnTo>
                  <a:lnTo>
                    <a:pt x="381025" y="56959"/>
                  </a:lnTo>
                  <a:lnTo>
                    <a:pt x="381393" y="54673"/>
                  </a:lnTo>
                  <a:lnTo>
                    <a:pt x="381520" y="53911"/>
                  </a:lnTo>
                  <a:lnTo>
                    <a:pt x="382092" y="54825"/>
                  </a:lnTo>
                  <a:lnTo>
                    <a:pt x="382168" y="54673"/>
                  </a:lnTo>
                  <a:lnTo>
                    <a:pt x="382219" y="55029"/>
                  </a:lnTo>
                  <a:lnTo>
                    <a:pt x="382320" y="55181"/>
                  </a:lnTo>
                  <a:lnTo>
                    <a:pt x="382295" y="54673"/>
                  </a:lnTo>
                  <a:lnTo>
                    <a:pt x="382244" y="53911"/>
                  </a:lnTo>
                  <a:lnTo>
                    <a:pt x="382244" y="53784"/>
                  </a:lnTo>
                  <a:lnTo>
                    <a:pt x="382181" y="52768"/>
                  </a:lnTo>
                  <a:lnTo>
                    <a:pt x="382066" y="50609"/>
                  </a:lnTo>
                  <a:lnTo>
                    <a:pt x="382562" y="50419"/>
                  </a:lnTo>
                  <a:lnTo>
                    <a:pt x="382435" y="49999"/>
                  </a:lnTo>
                  <a:lnTo>
                    <a:pt x="382587" y="49339"/>
                  </a:lnTo>
                  <a:lnTo>
                    <a:pt x="382473" y="47434"/>
                  </a:lnTo>
                  <a:lnTo>
                    <a:pt x="382308" y="46164"/>
                  </a:lnTo>
                  <a:lnTo>
                    <a:pt x="381520" y="52768"/>
                  </a:lnTo>
                  <a:lnTo>
                    <a:pt x="380555" y="52514"/>
                  </a:lnTo>
                  <a:lnTo>
                    <a:pt x="381000" y="50863"/>
                  </a:lnTo>
                  <a:lnTo>
                    <a:pt x="381012" y="49974"/>
                  </a:lnTo>
                  <a:lnTo>
                    <a:pt x="380390" y="52260"/>
                  </a:lnTo>
                  <a:lnTo>
                    <a:pt x="379704" y="53784"/>
                  </a:lnTo>
                  <a:lnTo>
                    <a:pt x="379349" y="52260"/>
                  </a:lnTo>
                  <a:lnTo>
                    <a:pt x="378802" y="54673"/>
                  </a:lnTo>
                  <a:lnTo>
                    <a:pt x="378498" y="54419"/>
                  </a:lnTo>
                  <a:lnTo>
                    <a:pt x="378561" y="54622"/>
                  </a:lnTo>
                  <a:lnTo>
                    <a:pt x="378675" y="55435"/>
                  </a:lnTo>
                  <a:lnTo>
                    <a:pt x="378256" y="56959"/>
                  </a:lnTo>
                  <a:lnTo>
                    <a:pt x="377990" y="56705"/>
                  </a:lnTo>
                  <a:lnTo>
                    <a:pt x="377431" y="57213"/>
                  </a:lnTo>
                  <a:lnTo>
                    <a:pt x="377317" y="57467"/>
                  </a:lnTo>
                  <a:lnTo>
                    <a:pt x="376859" y="58737"/>
                  </a:lnTo>
                  <a:lnTo>
                    <a:pt x="376986" y="57467"/>
                  </a:lnTo>
                  <a:lnTo>
                    <a:pt x="377329" y="54038"/>
                  </a:lnTo>
                  <a:lnTo>
                    <a:pt x="377532" y="52006"/>
                  </a:lnTo>
                  <a:lnTo>
                    <a:pt x="376415" y="54038"/>
                  </a:lnTo>
                  <a:lnTo>
                    <a:pt x="376389" y="53657"/>
                  </a:lnTo>
                  <a:lnTo>
                    <a:pt x="376504" y="52260"/>
                  </a:lnTo>
                  <a:lnTo>
                    <a:pt x="376720" y="51625"/>
                  </a:lnTo>
                  <a:lnTo>
                    <a:pt x="376974" y="50863"/>
                  </a:lnTo>
                  <a:lnTo>
                    <a:pt x="376936" y="49720"/>
                  </a:lnTo>
                  <a:lnTo>
                    <a:pt x="375881" y="51676"/>
                  </a:lnTo>
                  <a:lnTo>
                    <a:pt x="375081" y="53530"/>
                  </a:lnTo>
                  <a:lnTo>
                    <a:pt x="374967" y="54800"/>
                  </a:lnTo>
                  <a:lnTo>
                    <a:pt x="375539" y="53657"/>
                  </a:lnTo>
                  <a:lnTo>
                    <a:pt x="375602" y="54419"/>
                  </a:lnTo>
                  <a:lnTo>
                    <a:pt x="375069" y="55689"/>
                  </a:lnTo>
                  <a:lnTo>
                    <a:pt x="374967" y="56324"/>
                  </a:lnTo>
                  <a:lnTo>
                    <a:pt x="374853" y="57467"/>
                  </a:lnTo>
                  <a:lnTo>
                    <a:pt x="374916" y="56045"/>
                  </a:lnTo>
                  <a:lnTo>
                    <a:pt x="374954" y="55181"/>
                  </a:lnTo>
                  <a:lnTo>
                    <a:pt x="374777" y="55181"/>
                  </a:lnTo>
                  <a:lnTo>
                    <a:pt x="374573" y="55181"/>
                  </a:lnTo>
                  <a:lnTo>
                    <a:pt x="373341" y="59372"/>
                  </a:lnTo>
                  <a:lnTo>
                    <a:pt x="373329" y="59118"/>
                  </a:lnTo>
                  <a:lnTo>
                    <a:pt x="373316" y="58864"/>
                  </a:lnTo>
                  <a:lnTo>
                    <a:pt x="373253" y="57848"/>
                  </a:lnTo>
                  <a:lnTo>
                    <a:pt x="373240" y="57594"/>
                  </a:lnTo>
                  <a:lnTo>
                    <a:pt x="373214" y="57213"/>
                  </a:lnTo>
                  <a:lnTo>
                    <a:pt x="373265" y="56451"/>
                  </a:lnTo>
                  <a:lnTo>
                    <a:pt x="373494" y="55308"/>
                  </a:lnTo>
                  <a:lnTo>
                    <a:pt x="373837" y="53530"/>
                  </a:lnTo>
                  <a:lnTo>
                    <a:pt x="374345" y="50990"/>
                  </a:lnTo>
                  <a:lnTo>
                    <a:pt x="374230" y="49593"/>
                  </a:lnTo>
                  <a:lnTo>
                    <a:pt x="373964" y="47815"/>
                  </a:lnTo>
                  <a:lnTo>
                    <a:pt x="372084" y="53530"/>
                  </a:lnTo>
                  <a:lnTo>
                    <a:pt x="371132" y="51752"/>
                  </a:lnTo>
                  <a:lnTo>
                    <a:pt x="371208" y="52133"/>
                  </a:lnTo>
                  <a:lnTo>
                    <a:pt x="371309" y="52997"/>
                  </a:lnTo>
                  <a:lnTo>
                    <a:pt x="370700" y="55308"/>
                  </a:lnTo>
                  <a:lnTo>
                    <a:pt x="370586" y="54038"/>
                  </a:lnTo>
                  <a:lnTo>
                    <a:pt x="370497" y="53149"/>
                  </a:lnTo>
                  <a:lnTo>
                    <a:pt x="369912" y="54038"/>
                  </a:lnTo>
                  <a:lnTo>
                    <a:pt x="369989" y="53657"/>
                  </a:lnTo>
                  <a:lnTo>
                    <a:pt x="370319" y="52133"/>
                  </a:lnTo>
                  <a:lnTo>
                    <a:pt x="370243" y="51371"/>
                  </a:lnTo>
                  <a:lnTo>
                    <a:pt x="370293" y="49847"/>
                  </a:lnTo>
                  <a:lnTo>
                    <a:pt x="370027" y="51371"/>
                  </a:lnTo>
                  <a:lnTo>
                    <a:pt x="369404" y="49593"/>
                  </a:lnTo>
                  <a:lnTo>
                    <a:pt x="368515" y="53657"/>
                  </a:lnTo>
                  <a:lnTo>
                    <a:pt x="368401" y="50736"/>
                  </a:lnTo>
                  <a:lnTo>
                    <a:pt x="367677" y="49593"/>
                  </a:lnTo>
                  <a:lnTo>
                    <a:pt x="366229" y="56451"/>
                  </a:lnTo>
                  <a:lnTo>
                    <a:pt x="365518" y="55689"/>
                  </a:lnTo>
                  <a:lnTo>
                    <a:pt x="365645" y="54800"/>
                  </a:lnTo>
                  <a:lnTo>
                    <a:pt x="363982" y="54800"/>
                  </a:lnTo>
                  <a:lnTo>
                    <a:pt x="363334" y="54800"/>
                  </a:lnTo>
                  <a:lnTo>
                    <a:pt x="363016" y="54927"/>
                  </a:lnTo>
                  <a:lnTo>
                    <a:pt x="362915" y="57086"/>
                  </a:lnTo>
                  <a:lnTo>
                    <a:pt x="363118" y="50609"/>
                  </a:lnTo>
                  <a:lnTo>
                    <a:pt x="360057" y="57086"/>
                  </a:lnTo>
                  <a:lnTo>
                    <a:pt x="360172" y="52641"/>
                  </a:lnTo>
                  <a:lnTo>
                    <a:pt x="360210" y="51498"/>
                  </a:lnTo>
                  <a:lnTo>
                    <a:pt x="359371" y="52133"/>
                  </a:lnTo>
                  <a:lnTo>
                    <a:pt x="358406" y="52514"/>
                  </a:lnTo>
                  <a:lnTo>
                    <a:pt x="357733" y="52641"/>
                  </a:lnTo>
                  <a:lnTo>
                    <a:pt x="357860" y="52133"/>
                  </a:lnTo>
                  <a:lnTo>
                    <a:pt x="357936" y="51689"/>
                  </a:lnTo>
                  <a:lnTo>
                    <a:pt x="358000" y="51879"/>
                  </a:lnTo>
                  <a:lnTo>
                    <a:pt x="357949" y="51625"/>
                  </a:lnTo>
                  <a:lnTo>
                    <a:pt x="357466" y="49720"/>
                  </a:lnTo>
                  <a:lnTo>
                    <a:pt x="356387" y="57594"/>
                  </a:lnTo>
                  <a:lnTo>
                    <a:pt x="356044" y="56324"/>
                  </a:lnTo>
                  <a:lnTo>
                    <a:pt x="356006" y="56197"/>
                  </a:lnTo>
                  <a:lnTo>
                    <a:pt x="355904" y="55778"/>
                  </a:lnTo>
                  <a:lnTo>
                    <a:pt x="355777" y="55181"/>
                  </a:lnTo>
                  <a:lnTo>
                    <a:pt x="355841" y="53022"/>
                  </a:lnTo>
                  <a:lnTo>
                    <a:pt x="355866" y="51879"/>
                  </a:lnTo>
                  <a:lnTo>
                    <a:pt x="356628" y="53530"/>
                  </a:lnTo>
                  <a:lnTo>
                    <a:pt x="356616" y="51879"/>
                  </a:lnTo>
                  <a:lnTo>
                    <a:pt x="357644" y="45529"/>
                  </a:lnTo>
                  <a:lnTo>
                    <a:pt x="355168" y="53022"/>
                  </a:lnTo>
                  <a:lnTo>
                    <a:pt x="355193" y="50863"/>
                  </a:lnTo>
                  <a:lnTo>
                    <a:pt x="355282" y="48831"/>
                  </a:lnTo>
                  <a:lnTo>
                    <a:pt x="355358" y="48704"/>
                  </a:lnTo>
                  <a:lnTo>
                    <a:pt x="355333" y="46164"/>
                  </a:lnTo>
                  <a:lnTo>
                    <a:pt x="353720" y="50863"/>
                  </a:lnTo>
                  <a:lnTo>
                    <a:pt x="353110" y="50355"/>
                  </a:lnTo>
                  <a:lnTo>
                    <a:pt x="353148" y="49212"/>
                  </a:lnTo>
                  <a:lnTo>
                    <a:pt x="351955" y="52514"/>
                  </a:lnTo>
                  <a:lnTo>
                    <a:pt x="349986" y="54051"/>
                  </a:lnTo>
                  <a:lnTo>
                    <a:pt x="349859" y="54622"/>
                  </a:lnTo>
                  <a:lnTo>
                    <a:pt x="349097" y="55181"/>
                  </a:lnTo>
                  <a:lnTo>
                    <a:pt x="348970" y="53022"/>
                  </a:lnTo>
                  <a:lnTo>
                    <a:pt x="348856" y="52514"/>
                  </a:lnTo>
                  <a:lnTo>
                    <a:pt x="348957" y="51498"/>
                  </a:lnTo>
                  <a:lnTo>
                    <a:pt x="349262" y="49466"/>
                  </a:lnTo>
                  <a:lnTo>
                    <a:pt x="349973" y="49466"/>
                  </a:lnTo>
                  <a:lnTo>
                    <a:pt x="350278" y="45783"/>
                  </a:lnTo>
                  <a:lnTo>
                    <a:pt x="349059" y="49466"/>
                  </a:lnTo>
                  <a:lnTo>
                    <a:pt x="348932" y="49085"/>
                  </a:lnTo>
                  <a:lnTo>
                    <a:pt x="349034" y="47688"/>
                  </a:lnTo>
                  <a:lnTo>
                    <a:pt x="349148" y="47180"/>
                  </a:lnTo>
                  <a:lnTo>
                    <a:pt x="348005" y="47434"/>
                  </a:lnTo>
                  <a:lnTo>
                    <a:pt x="347268" y="51498"/>
                  </a:lnTo>
                  <a:lnTo>
                    <a:pt x="346189" y="50990"/>
                  </a:lnTo>
                  <a:lnTo>
                    <a:pt x="346049" y="52387"/>
                  </a:lnTo>
                  <a:lnTo>
                    <a:pt x="344766" y="56197"/>
                  </a:lnTo>
                  <a:lnTo>
                    <a:pt x="344830" y="55816"/>
                  </a:lnTo>
                  <a:lnTo>
                    <a:pt x="344906" y="55435"/>
                  </a:lnTo>
                  <a:lnTo>
                    <a:pt x="345376" y="53022"/>
                  </a:lnTo>
                  <a:lnTo>
                    <a:pt x="345427" y="52768"/>
                  </a:lnTo>
                  <a:lnTo>
                    <a:pt x="345973" y="49974"/>
                  </a:lnTo>
                  <a:lnTo>
                    <a:pt x="344817" y="52768"/>
                  </a:lnTo>
                  <a:lnTo>
                    <a:pt x="345363" y="48704"/>
                  </a:lnTo>
                  <a:lnTo>
                    <a:pt x="343217" y="52412"/>
                  </a:lnTo>
                  <a:lnTo>
                    <a:pt x="342379" y="53022"/>
                  </a:lnTo>
                  <a:lnTo>
                    <a:pt x="342849" y="51600"/>
                  </a:lnTo>
                  <a:lnTo>
                    <a:pt x="341985" y="52895"/>
                  </a:lnTo>
                  <a:lnTo>
                    <a:pt x="341312" y="52679"/>
                  </a:lnTo>
                  <a:lnTo>
                    <a:pt x="341363" y="51752"/>
                  </a:lnTo>
                  <a:lnTo>
                    <a:pt x="341414" y="51498"/>
                  </a:lnTo>
                  <a:lnTo>
                    <a:pt x="342722" y="44767"/>
                  </a:lnTo>
                  <a:lnTo>
                    <a:pt x="339458" y="50355"/>
                  </a:lnTo>
                  <a:lnTo>
                    <a:pt x="339509" y="49593"/>
                  </a:lnTo>
                  <a:lnTo>
                    <a:pt x="339534" y="49339"/>
                  </a:lnTo>
                  <a:lnTo>
                    <a:pt x="339572" y="48831"/>
                  </a:lnTo>
                  <a:lnTo>
                    <a:pt x="339725" y="46799"/>
                  </a:lnTo>
                  <a:lnTo>
                    <a:pt x="339928" y="44132"/>
                  </a:lnTo>
                  <a:lnTo>
                    <a:pt x="337997" y="46799"/>
                  </a:lnTo>
                  <a:lnTo>
                    <a:pt x="337299" y="42354"/>
                  </a:lnTo>
                  <a:lnTo>
                    <a:pt x="335559" y="42608"/>
                  </a:lnTo>
                  <a:lnTo>
                    <a:pt x="335102" y="48831"/>
                  </a:lnTo>
                  <a:lnTo>
                    <a:pt x="335038" y="42608"/>
                  </a:lnTo>
                  <a:lnTo>
                    <a:pt x="334886" y="43599"/>
                  </a:lnTo>
                  <a:lnTo>
                    <a:pt x="334645" y="42481"/>
                  </a:lnTo>
                  <a:lnTo>
                    <a:pt x="334721" y="44627"/>
                  </a:lnTo>
                  <a:lnTo>
                    <a:pt x="334645" y="45199"/>
                  </a:lnTo>
                  <a:lnTo>
                    <a:pt x="334073" y="48958"/>
                  </a:lnTo>
                  <a:lnTo>
                    <a:pt x="333616" y="49339"/>
                  </a:lnTo>
                  <a:lnTo>
                    <a:pt x="333502" y="49085"/>
                  </a:lnTo>
                  <a:lnTo>
                    <a:pt x="277914" y="49085"/>
                  </a:lnTo>
                  <a:lnTo>
                    <a:pt x="277914" y="54038"/>
                  </a:lnTo>
                  <a:lnTo>
                    <a:pt x="277761" y="53911"/>
                  </a:lnTo>
                  <a:lnTo>
                    <a:pt x="277304" y="53911"/>
                  </a:lnTo>
                  <a:lnTo>
                    <a:pt x="277418" y="52768"/>
                  </a:lnTo>
                  <a:lnTo>
                    <a:pt x="277507" y="52260"/>
                  </a:lnTo>
                  <a:lnTo>
                    <a:pt x="277596" y="51752"/>
                  </a:lnTo>
                  <a:lnTo>
                    <a:pt x="277609" y="52641"/>
                  </a:lnTo>
                  <a:lnTo>
                    <a:pt x="277825" y="53149"/>
                  </a:lnTo>
                  <a:lnTo>
                    <a:pt x="277914" y="54038"/>
                  </a:lnTo>
                  <a:lnTo>
                    <a:pt x="277914" y="49085"/>
                  </a:lnTo>
                  <a:lnTo>
                    <a:pt x="265595" y="49085"/>
                  </a:lnTo>
                  <a:lnTo>
                    <a:pt x="265391" y="49085"/>
                  </a:lnTo>
                  <a:lnTo>
                    <a:pt x="265290" y="49847"/>
                  </a:lnTo>
                  <a:lnTo>
                    <a:pt x="265061" y="50736"/>
                  </a:lnTo>
                  <a:lnTo>
                    <a:pt x="265544" y="49720"/>
                  </a:lnTo>
                  <a:lnTo>
                    <a:pt x="265430" y="52412"/>
                  </a:lnTo>
                  <a:lnTo>
                    <a:pt x="265544" y="52133"/>
                  </a:lnTo>
                  <a:lnTo>
                    <a:pt x="265595" y="51752"/>
                  </a:lnTo>
                  <a:lnTo>
                    <a:pt x="265645" y="51879"/>
                  </a:lnTo>
                  <a:lnTo>
                    <a:pt x="265696" y="51752"/>
                  </a:lnTo>
                  <a:lnTo>
                    <a:pt x="266509" y="49720"/>
                  </a:lnTo>
                  <a:lnTo>
                    <a:pt x="266547" y="49593"/>
                  </a:lnTo>
                  <a:lnTo>
                    <a:pt x="266725" y="50101"/>
                  </a:lnTo>
                  <a:lnTo>
                    <a:pt x="266827" y="51803"/>
                  </a:lnTo>
                  <a:lnTo>
                    <a:pt x="266585" y="54165"/>
                  </a:lnTo>
                  <a:lnTo>
                    <a:pt x="265645" y="51879"/>
                  </a:lnTo>
                  <a:lnTo>
                    <a:pt x="265620" y="52133"/>
                  </a:lnTo>
                  <a:lnTo>
                    <a:pt x="265861" y="54927"/>
                  </a:lnTo>
                  <a:lnTo>
                    <a:pt x="265239" y="53530"/>
                  </a:lnTo>
                  <a:lnTo>
                    <a:pt x="265125" y="59118"/>
                  </a:lnTo>
                  <a:lnTo>
                    <a:pt x="264820" y="53225"/>
                  </a:lnTo>
                  <a:lnTo>
                    <a:pt x="264706" y="59245"/>
                  </a:lnTo>
                  <a:lnTo>
                    <a:pt x="265506" y="60261"/>
                  </a:lnTo>
                  <a:lnTo>
                    <a:pt x="265709" y="59118"/>
                  </a:lnTo>
                  <a:lnTo>
                    <a:pt x="266001" y="57467"/>
                  </a:lnTo>
                  <a:lnTo>
                    <a:pt x="266890" y="58610"/>
                  </a:lnTo>
                  <a:lnTo>
                    <a:pt x="267182" y="57467"/>
                  </a:lnTo>
                  <a:lnTo>
                    <a:pt x="267284" y="57073"/>
                  </a:lnTo>
                  <a:lnTo>
                    <a:pt x="267385" y="54927"/>
                  </a:lnTo>
                  <a:lnTo>
                    <a:pt x="267589" y="54165"/>
                  </a:lnTo>
                  <a:lnTo>
                    <a:pt x="267690" y="53784"/>
                  </a:lnTo>
                  <a:lnTo>
                    <a:pt x="269608" y="50355"/>
                  </a:lnTo>
                  <a:lnTo>
                    <a:pt x="267677" y="62801"/>
                  </a:lnTo>
                  <a:lnTo>
                    <a:pt x="269328" y="58356"/>
                  </a:lnTo>
                  <a:lnTo>
                    <a:pt x="269887" y="56197"/>
                  </a:lnTo>
                  <a:lnTo>
                    <a:pt x="270014" y="55562"/>
                  </a:lnTo>
                  <a:lnTo>
                    <a:pt x="270662" y="51498"/>
                  </a:lnTo>
                  <a:lnTo>
                    <a:pt x="270967" y="53149"/>
                  </a:lnTo>
                  <a:lnTo>
                    <a:pt x="271081" y="54038"/>
                  </a:lnTo>
                  <a:lnTo>
                    <a:pt x="270319" y="57848"/>
                  </a:lnTo>
                  <a:lnTo>
                    <a:pt x="271272" y="58356"/>
                  </a:lnTo>
                  <a:lnTo>
                    <a:pt x="271399" y="56222"/>
                  </a:lnTo>
                  <a:lnTo>
                    <a:pt x="271665" y="52260"/>
                  </a:lnTo>
                  <a:lnTo>
                    <a:pt x="272249" y="54635"/>
                  </a:lnTo>
                  <a:lnTo>
                    <a:pt x="272542" y="54622"/>
                  </a:lnTo>
                  <a:lnTo>
                    <a:pt x="272669" y="55778"/>
                  </a:lnTo>
                  <a:lnTo>
                    <a:pt x="272415" y="58102"/>
                  </a:lnTo>
                  <a:lnTo>
                    <a:pt x="273558" y="57721"/>
                  </a:lnTo>
                  <a:lnTo>
                    <a:pt x="275082" y="55308"/>
                  </a:lnTo>
                  <a:lnTo>
                    <a:pt x="276339" y="54800"/>
                  </a:lnTo>
                  <a:lnTo>
                    <a:pt x="276161" y="55778"/>
                  </a:lnTo>
                  <a:lnTo>
                    <a:pt x="276047" y="56222"/>
                  </a:lnTo>
                  <a:lnTo>
                    <a:pt x="275920" y="58102"/>
                  </a:lnTo>
                  <a:lnTo>
                    <a:pt x="277647" y="56578"/>
                  </a:lnTo>
                  <a:lnTo>
                    <a:pt x="279031" y="58991"/>
                  </a:lnTo>
                  <a:lnTo>
                    <a:pt x="280174" y="61277"/>
                  </a:lnTo>
                  <a:lnTo>
                    <a:pt x="281152" y="58229"/>
                  </a:lnTo>
                  <a:lnTo>
                    <a:pt x="281279" y="58356"/>
                  </a:lnTo>
                  <a:lnTo>
                    <a:pt x="281330" y="58229"/>
                  </a:lnTo>
                  <a:lnTo>
                    <a:pt x="281711" y="57213"/>
                  </a:lnTo>
                  <a:lnTo>
                    <a:pt x="282067" y="56959"/>
                  </a:lnTo>
                  <a:lnTo>
                    <a:pt x="281914" y="58610"/>
                  </a:lnTo>
                  <a:lnTo>
                    <a:pt x="281787" y="59245"/>
                  </a:lnTo>
                  <a:lnTo>
                    <a:pt x="281559" y="59880"/>
                  </a:lnTo>
                  <a:lnTo>
                    <a:pt x="282905" y="57467"/>
                  </a:lnTo>
                  <a:lnTo>
                    <a:pt x="283311" y="56959"/>
                  </a:lnTo>
                  <a:lnTo>
                    <a:pt x="283616" y="56578"/>
                  </a:lnTo>
                  <a:lnTo>
                    <a:pt x="285051" y="54800"/>
                  </a:lnTo>
                  <a:lnTo>
                    <a:pt x="285153" y="54673"/>
                  </a:lnTo>
                  <a:lnTo>
                    <a:pt x="285521" y="56832"/>
                  </a:lnTo>
                  <a:lnTo>
                    <a:pt x="285635" y="58356"/>
                  </a:lnTo>
                  <a:lnTo>
                    <a:pt x="285521" y="59245"/>
                  </a:lnTo>
                  <a:lnTo>
                    <a:pt x="286042" y="60388"/>
                  </a:lnTo>
                  <a:lnTo>
                    <a:pt x="286931" y="54673"/>
                  </a:lnTo>
                  <a:lnTo>
                    <a:pt x="286943" y="54546"/>
                  </a:lnTo>
                  <a:lnTo>
                    <a:pt x="287020" y="54038"/>
                  </a:lnTo>
                  <a:lnTo>
                    <a:pt x="287197" y="52895"/>
                  </a:lnTo>
                  <a:lnTo>
                    <a:pt x="287324" y="53911"/>
                  </a:lnTo>
                  <a:lnTo>
                    <a:pt x="287451" y="56451"/>
                  </a:lnTo>
                  <a:lnTo>
                    <a:pt x="288899" y="57975"/>
                  </a:lnTo>
                  <a:lnTo>
                    <a:pt x="291249" y="55435"/>
                  </a:lnTo>
                  <a:lnTo>
                    <a:pt x="291922" y="60261"/>
                  </a:lnTo>
                  <a:lnTo>
                    <a:pt x="292823" y="55816"/>
                  </a:lnTo>
                  <a:lnTo>
                    <a:pt x="293382" y="62420"/>
                  </a:lnTo>
                  <a:lnTo>
                    <a:pt x="294386" y="56324"/>
                  </a:lnTo>
                  <a:lnTo>
                    <a:pt x="294728" y="58229"/>
                  </a:lnTo>
                  <a:lnTo>
                    <a:pt x="294843" y="59753"/>
                  </a:lnTo>
                  <a:lnTo>
                    <a:pt x="294741" y="59982"/>
                  </a:lnTo>
                  <a:lnTo>
                    <a:pt x="294627" y="60769"/>
                  </a:lnTo>
                  <a:lnTo>
                    <a:pt x="295605" y="62801"/>
                  </a:lnTo>
                  <a:lnTo>
                    <a:pt x="295948" y="63182"/>
                  </a:lnTo>
                  <a:lnTo>
                    <a:pt x="296735" y="59118"/>
                  </a:lnTo>
                  <a:lnTo>
                    <a:pt x="297294" y="58483"/>
                  </a:lnTo>
                  <a:lnTo>
                    <a:pt x="296837" y="61633"/>
                  </a:lnTo>
                  <a:lnTo>
                    <a:pt x="297967" y="58483"/>
                  </a:lnTo>
                  <a:lnTo>
                    <a:pt x="297738" y="62293"/>
                  </a:lnTo>
                  <a:lnTo>
                    <a:pt x="298196" y="61658"/>
                  </a:lnTo>
                  <a:lnTo>
                    <a:pt x="298297" y="59118"/>
                  </a:lnTo>
                  <a:lnTo>
                    <a:pt x="298754" y="58483"/>
                  </a:lnTo>
                  <a:lnTo>
                    <a:pt x="299199" y="57848"/>
                  </a:lnTo>
                  <a:lnTo>
                    <a:pt x="299427" y="59753"/>
                  </a:lnTo>
                  <a:lnTo>
                    <a:pt x="299529" y="62420"/>
                  </a:lnTo>
                  <a:lnTo>
                    <a:pt x="299415" y="63309"/>
                  </a:lnTo>
                  <a:lnTo>
                    <a:pt x="301434" y="60769"/>
                  </a:lnTo>
                  <a:lnTo>
                    <a:pt x="301294" y="61518"/>
                  </a:lnTo>
                  <a:lnTo>
                    <a:pt x="301612" y="60769"/>
                  </a:lnTo>
                  <a:lnTo>
                    <a:pt x="301879" y="60134"/>
                  </a:lnTo>
                  <a:lnTo>
                    <a:pt x="300164" y="66611"/>
                  </a:lnTo>
                  <a:lnTo>
                    <a:pt x="301358" y="63944"/>
                  </a:lnTo>
                  <a:lnTo>
                    <a:pt x="301459" y="62903"/>
                  </a:lnTo>
                  <a:lnTo>
                    <a:pt x="301675" y="62166"/>
                  </a:lnTo>
                  <a:lnTo>
                    <a:pt x="301802" y="61658"/>
                  </a:lnTo>
                  <a:lnTo>
                    <a:pt x="301866" y="61277"/>
                  </a:lnTo>
                  <a:lnTo>
                    <a:pt x="301980" y="63182"/>
                  </a:lnTo>
                  <a:lnTo>
                    <a:pt x="302869" y="63436"/>
                  </a:lnTo>
                  <a:lnTo>
                    <a:pt x="303657" y="62674"/>
                  </a:lnTo>
                  <a:lnTo>
                    <a:pt x="303187" y="64833"/>
                  </a:lnTo>
                  <a:lnTo>
                    <a:pt x="304304" y="65595"/>
                  </a:lnTo>
                  <a:lnTo>
                    <a:pt x="305866" y="64198"/>
                  </a:lnTo>
                  <a:lnTo>
                    <a:pt x="307213" y="64452"/>
                  </a:lnTo>
                  <a:lnTo>
                    <a:pt x="307136" y="64198"/>
                  </a:lnTo>
                  <a:lnTo>
                    <a:pt x="306920" y="63436"/>
                  </a:lnTo>
                  <a:lnTo>
                    <a:pt x="307009" y="62674"/>
                  </a:lnTo>
                  <a:lnTo>
                    <a:pt x="307263" y="61277"/>
                  </a:lnTo>
                  <a:lnTo>
                    <a:pt x="307467" y="60134"/>
                  </a:lnTo>
                  <a:lnTo>
                    <a:pt x="307594" y="59499"/>
                  </a:lnTo>
                  <a:lnTo>
                    <a:pt x="308038" y="59245"/>
                  </a:lnTo>
                  <a:lnTo>
                    <a:pt x="307962" y="59982"/>
                  </a:lnTo>
                  <a:lnTo>
                    <a:pt x="308241" y="59245"/>
                  </a:lnTo>
                  <a:lnTo>
                    <a:pt x="308381" y="58864"/>
                  </a:lnTo>
                  <a:lnTo>
                    <a:pt x="308673" y="59118"/>
                  </a:lnTo>
                  <a:lnTo>
                    <a:pt x="308724" y="59753"/>
                  </a:lnTo>
                  <a:lnTo>
                    <a:pt x="308190" y="62318"/>
                  </a:lnTo>
                  <a:lnTo>
                    <a:pt x="308076" y="62801"/>
                  </a:lnTo>
                  <a:lnTo>
                    <a:pt x="307657" y="63817"/>
                  </a:lnTo>
                  <a:lnTo>
                    <a:pt x="308457" y="62674"/>
                  </a:lnTo>
                  <a:lnTo>
                    <a:pt x="308343" y="63563"/>
                  </a:lnTo>
                  <a:lnTo>
                    <a:pt x="308229" y="63944"/>
                  </a:lnTo>
                  <a:lnTo>
                    <a:pt x="308114" y="64198"/>
                  </a:lnTo>
                  <a:lnTo>
                    <a:pt x="307873" y="65468"/>
                  </a:lnTo>
                  <a:lnTo>
                    <a:pt x="308444" y="63436"/>
                  </a:lnTo>
                  <a:lnTo>
                    <a:pt x="308394" y="69024"/>
                  </a:lnTo>
                  <a:lnTo>
                    <a:pt x="309321" y="65468"/>
                  </a:lnTo>
                  <a:lnTo>
                    <a:pt x="309206" y="66484"/>
                  </a:lnTo>
                  <a:lnTo>
                    <a:pt x="310540" y="66738"/>
                  </a:lnTo>
                  <a:lnTo>
                    <a:pt x="311327" y="65595"/>
                  </a:lnTo>
                  <a:lnTo>
                    <a:pt x="312445" y="65595"/>
                  </a:lnTo>
                  <a:lnTo>
                    <a:pt x="312470" y="65468"/>
                  </a:lnTo>
                  <a:lnTo>
                    <a:pt x="312813" y="63436"/>
                  </a:lnTo>
                  <a:lnTo>
                    <a:pt x="312928" y="62801"/>
                  </a:lnTo>
                  <a:lnTo>
                    <a:pt x="313258" y="63436"/>
                  </a:lnTo>
                  <a:lnTo>
                    <a:pt x="313448" y="62801"/>
                  </a:lnTo>
                  <a:lnTo>
                    <a:pt x="313486" y="62674"/>
                  </a:lnTo>
                  <a:lnTo>
                    <a:pt x="313956" y="61150"/>
                  </a:lnTo>
                  <a:lnTo>
                    <a:pt x="314617" y="62166"/>
                  </a:lnTo>
                  <a:lnTo>
                    <a:pt x="315137" y="64706"/>
                  </a:lnTo>
                  <a:lnTo>
                    <a:pt x="316141" y="64579"/>
                  </a:lnTo>
                  <a:lnTo>
                    <a:pt x="316979" y="63309"/>
                  </a:lnTo>
                  <a:lnTo>
                    <a:pt x="316865" y="62547"/>
                  </a:lnTo>
                  <a:lnTo>
                    <a:pt x="316966" y="61518"/>
                  </a:lnTo>
                  <a:lnTo>
                    <a:pt x="317106" y="61150"/>
                  </a:lnTo>
                  <a:lnTo>
                    <a:pt x="317322" y="60515"/>
                  </a:lnTo>
                  <a:lnTo>
                    <a:pt x="317144" y="61785"/>
                  </a:lnTo>
                  <a:lnTo>
                    <a:pt x="317030" y="63055"/>
                  </a:lnTo>
                  <a:lnTo>
                    <a:pt x="317957" y="63055"/>
                  </a:lnTo>
                  <a:lnTo>
                    <a:pt x="317144" y="64833"/>
                  </a:lnTo>
                  <a:lnTo>
                    <a:pt x="318389" y="64579"/>
                  </a:lnTo>
                  <a:lnTo>
                    <a:pt x="318719" y="64579"/>
                  </a:lnTo>
                  <a:lnTo>
                    <a:pt x="320421" y="62801"/>
                  </a:lnTo>
                  <a:lnTo>
                    <a:pt x="320548" y="62166"/>
                  </a:lnTo>
                  <a:lnTo>
                    <a:pt x="320586" y="60515"/>
                  </a:lnTo>
                  <a:lnTo>
                    <a:pt x="320687" y="60134"/>
                  </a:lnTo>
                  <a:lnTo>
                    <a:pt x="321030" y="59753"/>
                  </a:lnTo>
                  <a:lnTo>
                    <a:pt x="320992" y="62039"/>
                  </a:lnTo>
                  <a:lnTo>
                    <a:pt x="320878" y="62674"/>
                  </a:lnTo>
                  <a:lnTo>
                    <a:pt x="320763" y="62928"/>
                  </a:lnTo>
                  <a:lnTo>
                    <a:pt x="322681" y="59753"/>
                  </a:lnTo>
                  <a:lnTo>
                    <a:pt x="323062" y="59118"/>
                  </a:lnTo>
                  <a:lnTo>
                    <a:pt x="323291" y="71183"/>
                  </a:lnTo>
                  <a:lnTo>
                    <a:pt x="325513" y="65849"/>
                  </a:lnTo>
                  <a:lnTo>
                    <a:pt x="325399" y="66230"/>
                  </a:lnTo>
                  <a:lnTo>
                    <a:pt x="325666" y="65849"/>
                  </a:lnTo>
                  <a:lnTo>
                    <a:pt x="327240" y="63563"/>
                  </a:lnTo>
                  <a:lnTo>
                    <a:pt x="327647" y="63944"/>
                  </a:lnTo>
                  <a:lnTo>
                    <a:pt x="327672" y="64198"/>
                  </a:lnTo>
                  <a:lnTo>
                    <a:pt x="326644" y="65341"/>
                  </a:lnTo>
                  <a:lnTo>
                    <a:pt x="326618" y="66230"/>
                  </a:lnTo>
                  <a:lnTo>
                    <a:pt x="326720" y="67119"/>
                  </a:lnTo>
                  <a:lnTo>
                    <a:pt x="328650" y="63563"/>
                  </a:lnTo>
                  <a:lnTo>
                    <a:pt x="328930" y="63055"/>
                  </a:lnTo>
                  <a:lnTo>
                    <a:pt x="328930" y="68262"/>
                  </a:lnTo>
                  <a:lnTo>
                    <a:pt x="330631" y="65468"/>
                  </a:lnTo>
                  <a:lnTo>
                    <a:pt x="330238" y="73469"/>
                  </a:lnTo>
                  <a:lnTo>
                    <a:pt x="334048" y="65468"/>
                  </a:lnTo>
                  <a:lnTo>
                    <a:pt x="334454" y="70675"/>
                  </a:lnTo>
                  <a:lnTo>
                    <a:pt x="334683" y="68897"/>
                  </a:lnTo>
                  <a:lnTo>
                    <a:pt x="335330" y="67119"/>
                  </a:lnTo>
                  <a:lnTo>
                    <a:pt x="335153" y="68287"/>
                  </a:lnTo>
                  <a:lnTo>
                    <a:pt x="335394" y="67754"/>
                  </a:lnTo>
                  <a:lnTo>
                    <a:pt x="336511" y="67119"/>
                  </a:lnTo>
                  <a:lnTo>
                    <a:pt x="338531" y="65976"/>
                  </a:lnTo>
                  <a:lnTo>
                    <a:pt x="340614" y="71437"/>
                  </a:lnTo>
                  <a:lnTo>
                    <a:pt x="343141" y="73596"/>
                  </a:lnTo>
                  <a:lnTo>
                    <a:pt x="344081" y="74231"/>
                  </a:lnTo>
                  <a:lnTo>
                    <a:pt x="345186" y="65976"/>
                  </a:lnTo>
                  <a:lnTo>
                    <a:pt x="345249" y="65468"/>
                  </a:lnTo>
                  <a:lnTo>
                    <a:pt x="345414" y="64198"/>
                  </a:lnTo>
                  <a:lnTo>
                    <a:pt x="345782" y="67360"/>
                  </a:lnTo>
                  <a:lnTo>
                    <a:pt x="345909" y="68897"/>
                  </a:lnTo>
                  <a:lnTo>
                    <a:pt x="344957" y="72199"/>
                  </a:lnTo>
                  <a:lnTo>
                    <a:pt x="347789" y="68389"/>
                  </a:lnTo>
                  <a:lnTo>
                    <a:pt x="349199" y="73088"/>
                  </a:lnTo>
                  <a:lnTo>
                    <a:pt x="351866" y="69913"/>
                  </a:lnTo>
                  <a:lnTo>
                    <a:pt x="351650" y="70548"/>
                  </a:lnTo>
                  <a:lnTo>
                    <a:pt x="351421" y="71691"/>
                  </a:lnTo>
                  <a:lnTo>
                    <a:pt x="351218" y="71691"/>
                  </a:lnTo>
                  <a:lnTo>
                    <a:pt x="351205" y="74231"/>
                  </a:lnTo>
                  <a:lnTo>
                    <a:pt x="352704" y="72199"/>
                  </a:lnTo>
                  <a:lnTo>
                    <a:pt x="352818" y="71945"/>
                  </a:lnTo>
                  <a:lnTo>
                    <a:pt x="353174" y="70040"/>
                  </a:lnTo>
                  <a:lnTo>
                    <a:pt x="353263" y="70167"/>
                  </a:lnTo>
                  <a:lnTo>
                    <a:pt x="353352" y="70675"/>
                  </a:lnTo>
                  <a:lnTo>
                    <a:pt x="353034" y="71564"/>
                  </a:lnTo>
                  <a:lnTo>
                    <a:pt x="352958" y="73342"/>
                  </a:lnTo>
                  <a:lnTo>
                    <a:pt x="353072" y="74485"/>
                  </a:lnTo>
                  <a:lnTo>
                    <a:pt x="354584" y="70040"/>
                  </a:lnTo>
                  <a:lnTo>
                    <a:pt x="354355" y="72618"/>
                  </a:lnTo>
                  <a:lnTo>
                    <a:pt x="354482" y="72326"/>
                  </a:lnTo>
                  <a:lnTo>
                    <a:pt x="355231" y="73977"/>
                  </a:lnTo>
                  <a:lnTo>
                    <a:pt x="355384" y="72326"/>
                  </a:lnTo>
                  <a:lnTo>
                    <a:pt x="355498" y="71183"/>
                  </a:lnTo>
                  <a:lnTo>
                    <a:pt x="355993" y="72580"/>
                  </a:lnTo>
                  <a:lnTo>
                    <a:pt x="356692" y="71183"/>
                  </a:lnTo>
                  <a:lnTo>
                    <a:pt x="357187" y="70167"/>
                  </a:lnTo>
                  <a:lnTo>
                    <a:pt x="357466" y="71932"/>
                  </a:lnTo>
                  <a:lnTo>
                    <a:pt x="357416" y="72110"/>
                  </a:lnTo>
                  <a:lnTo>
                    <a:pt x="357263" y="72618"/>
                  </a:lnTo>
                  <a:lnTo>
                    <a:pt x="357543" y="73964"/>
                  </a:lnTo>
                  <a:lnTo>
                    <a:pt x="357593" y="72910"/>
                  </a:lnTo>
                  <a:lnTo>
                    <a:pt x="357555" y="72301"/>
                  </a:lnTo>
                  <a:lnTo>
                    <a:pt x="357492" y="71907"/>
                  </a:lnTo>
                  <a:lnTo>
                    <a:pt x="358038" y="70167"/>
                  </a:lnTo>
                  <a:lnTo>
                    <a:pt x="358076" y="70040"/>
                  </a:lnTo>
                  <a:lnTo>
                    <a:pt x="358114" y="69913"/>
                  </a:lnTo>
                  <a:lnTo>
                    <a:pt x="358482" y="68770"/>
                  </a:lnTo>
                  <a:lnTo>
                    <a:pt x="358508" y="73723"/>
                  </a:lnTo>
                  <a:lnTo>
                    <a:pt x="359486" y="69278"/>
                  </a:lnTo>
                  <a:lnTo>
                    <a:pt x="358559" y="73850"/>
                  </a:lnTo>
                  <a:lnTo>
                    <a:pt x="360121" y="73215"/>
                  </a:lnTo>
                  <a:lnTo>
                    <a:pt x="361022" y="71183"/>
                  </a:lnTo>
                  <a:lnTo>
                    <a:pt x="360743" y="72072"/>
                  </a:lnTo>
                  <a:lnTo>
                    <a:pt x="360629" y="72593"/>
                  </a:lnTo>
                  <a:lnTo>
                    <a:pt x="361162" y="72707"/>
                  </a:lnTo>
                  <a:lnTo>
                    <a:pt x="360603" y="74612"/>
                  </a:lnTo>
                  <a:lnTo>
                    <a:pt x="361162" y="74612"/>
                  </a:lnTo>
                  <a:lnTo>
                    <a:pt x="361835" y="73850"/>
                  </a:lnTo>
                  <a:lnTo>
                    <a:pt x="362191" y="71437"/>
                  </a:lnTo>
                  <a:lnTo>
                    <a:pt x="362153" y="77279"/>
                  </a:lnTo>
                  <a:lnTo>
                    <a:pt x="363893" y="71437"/>
                  </a:lnTo>
                  <a:lnTo>
                    <a:pt x="363969" y="71183"/>
                  </a:lnTo>
                  <a:lnTo>
                    <a:pt x="364528" y="69278"/>
                  </a:lnTo>
                  <a:lnTo>
                    <a:pt x="364680" y="68770"/>
                  </a:lnTo>
                  <a:lnTo>
                    <a:pt x="364794" y="68389"/>
                  </a:lnTo>
                  <a:lnTo>
                    <a:pt x="365099" y="67373"/>
                  </a:lnTo>
                  <a:lnTo>
                    <a:pt x="364312" y="74612"/>
                  </a:lnTo>
                  <a:lnTo>
                    <a:pt x="366420" y="72453"/>
                  </a:lnTo>
                  <a:lnTo>
                    <a:pt x="368096" y="71183"/>
                  </a:lnTo>
                  <a:lnTo>
                    <a:pt x="368261" y="71056"/>
                  </a:lnTo>
                  <a:lnTo>
                    <a:pt x="368236" y="70421"/>
                  </a:lnTo>
                  <a:lnTo>
                    <a:pt x="368338" y="71018"/>
                  </a:lnTo>
                  <a:lnTo>
                    <a:pt x="369481" y="70421"/>
                  </a:lnTo>
                  <a:lnTo>
                    <a:pt x="369963" y="70167"/>
                  </a:lnTo>
                  <a:lnTo>
                    <a:pt x="369404" y="72936"/>
                  </a:lnTo>
                  <a:lnTo>
                    <a:pt x="370560" y="70167"/>
                  </a:lnTo>
                  <a:lnTo>
                    <a:pt x="370713" y="69786"/>
                  </a:lnTo>
                  <a:lnTo>
                    <a:pt x="371881" y="71183"/>
                  </a:lnTo>
                  <a:lnTo>
                    <a:pt x="371932" y="71310"/>
                  </a:lnTo>
                  <a:lnTo>
                    <a:pt x="372033" y="71945"/>
                  </a:lnTo>
                  <a:lnTo>
                    <a:pt x="371373" y="72961"/>
                  </a:lnTo>
                  <a:lnTo>
                    <a:pt x="371246" y="73215"/>
                  </a:lnTo>
                  <a:lnTo>
                    <a:pt x="371005" y="73977"/>
                  </a:lnTo>
                  <a:lnTo>
                    <a:pt x="372783" y="72326"/>
                  </a:lnTo>
                  <a:lnTo>
                    <a:pt x="373634" y="74866"/>
                  </a:lnTo>
                  <a:lnTo>
                    <a:pt x="375272" y="72707"/>
                  </a:lnTo>
                  <a:lnTo>
                    <a:pt x="375373" y="72326"/>
                  </a:lnTo>
                  <a:lnTo>
                    <a:pt x="375551" y="69900"/>
                  </a:lnTo>
                  <a:lnTo>
                    <a:pt x="377228" y="67373"/>
                  </a:lnTo>
                  <a:lnTo>
                    <a:pt x="377393" y="67119"/>
                  </a:lnTo>
                  <a:lnTo>
                    <a:pt x="377494" y="66865"/>
                  </a:lnTo>
                  <a:lnTo>
                    <a:pt x="377444" y="67056"/>
                  </a:lnTo>
                  <a:lnTo>
                    <a:pt x="376326" y="71183"/>
                  </a:lnTo>
                  <a:lnTo>
                    <a:pt x="378866" y="66992"/>
                  </a:lnTo>
                  <a:lnTo>
                    <a:pt x="376682" y="74485"/>
                  </a:lnTo>
                  <a:lnTo>
                    <a:pt x="376923" y="74104"/>
                  </a:lnTo>
                  <a:lnTo>
                    <a:pt x="377228" y="73342"/>
                  </a:lnTo>
                  <a:lnTo>
                    <a:pt x="377355" y="72961"/>
                  </a:lnTo>
                  <a:lnTo>
                    <a:pt x="377571" y="71691"/>
                  </a:lnTo>
                  <a:lnTo>
                    <a:pt x="377723" y="72326"/>
                  </a:lnTo>
                  <a:lnTo>
                    <a:pt x="377609" y="73088"/>
                  </a:lnTo>
                  <a:lnTo>
                    <a:pt x="377088" y="74612"/>
                  </a:lnTo>
                  <a:lnTo>
                    <a:pt x="378193" y="73596"/>
                  </a:lnTo>
                  <a:lnTo>
                    <a:pt x="378307" y="71691"/>
                  </a:lnTo>
                  <a:lnTo>
                    <a:pt x="378333" y="71310"/>
                  </a:lnTo>
                  <a:lnTo>
                    <a:pt x="379120" y="71564"/>
                  </a:lnTo>
                  <a:lnTo>
                    <a:pt x="378904" y="72580"/>
                  </a:lnTo>
                  <a:lnTo>
                    <a:pt x="378663" y="72834"/>
                  </a:lnTo>
                  <a:lnTo>
                    <a:pt x="378345" y="74104"/>
                  </a:lnTo>
                  <a:lnTo>
                    <a:pt x="379514" y="71310"/>
                  </a:lnTo>
                  <a:lnTo>
                    <a:pt x="379945" y="70294"/>
                  </a:lnTo>
                  <a:lnTo>
                    <a:pt x="380199" y="70827"/>
                  </a:lnTo>
                  <a:lnTo>
                    <a:pt x="380326" y="71691"/>
                  </a:lnTo>
                  <a:lnTo>
                    <a:pt x="380212" y="72580"/>
                  </a:lnTo>
                  <a:lnTo>
                    <a:pt x="381215" y="72580"/>
                  </a:lnTo>
                  <a:lnTo>
                    <a:pt x="382079" y="70294"/>
                  </a:lnTo>
                  <a:lnTo>
                    <a:pt x="383044" y="67754"/>
                  </a:lnTo>
                  <a:lnTo>
                    <a:pt x="383819" y="69659"/>
                  </a:lnTo>
                  <a:lnTo>
                    <a:pt x="383895" y="69989"/>
                  </a:lnTo>
                  <a:lnTo>
                    <a:pt x="382651" y="74231"/>
                  </a:lnTo>
                  <a:lnTo>
                    <a:pt x="384073" y="71437"/>
                  </a:lnTo>
                  <a:lnTo>
                    <a:pt x="383362" y="75247"/>
                  </a:lnTo>
                  <a:lnTo>
                    <a:pt x="384149" y="74358"/>
                  </a:lnTo>
                  <a:lnTo>
                    <a:pt x="384276" y="74104"/>
                  </a:lnTo>
                  <a:lnTo>
                    <a:pt x="384378" y="72326"/>
                  </a:lnTo>
                  <a:lnTo>
                    <a:pt x="384962" y="72580"/>
                  </a:lnTo>
                  <a:lnTo>
                    <a:pt x="385064" y="72326"/>
                  </a:lnTo>
                  <a:lnTo>
                    <a:pt x="385419" y="71437"/>
                  </a:lnTo>
                  <a:lnTo>
                    <a:pt x="386041" y="69913"/>
                  </a:lnTo>
                  <a:lnTo>
                    <a:pt x="386308" y="71183"/>
                  </a:lnTo>
                  <a:lnTo>
                    <a:pt x="385546" y="72707"/>
                  </a:lnTo>
                  <a:lnTo>
                    <a:pt x="386816" y="72199"/>
                  </a:lnTo>
                  <a:lnTo>
                    <a:pt x="386588" y="71183"/>
                  </a:lnTo>
                  <a:lnTo>
                    <a:pt x="386676" y="70294"/>
                  </a:lnTo>
                  <a:lnTo>
                    <a:pt x="386880" y="69913"/>
                  </a:lnTo>
                  <a:lnTo>
                    <a:pt x="387413" y="68897"/>
                  </a:lnTo>
                  <a:lnTo>
                    <a:pt x="387451" y="67754"/>
                  </a:lnTo>
                  <a:lnTo>
                    <a:pt x="387438" y="66992"/>
                  </a:lnTo>
                  <a:lnTo>
                    <a:pt x="387400" y="65722"/>
                  </a:lnTo>
                  <a:lnTo>
                    <a:pt x="387807" y="66611"/>
                  </a:lnTo>
                  <a:lnTo>
                    <a:pt x="387896" y="67119"/>
                  </a:lnTo>
                  <a:lnTo>
                    <a:pt x="387731" y="67373"/>
                  </a:lnTo>
                  <a:lnTo>
                    <a:pt x="388569" y="67246"/>
                  </a:lnTo>
                  <a:lnTo>
                    <a:pt x="388416" y="69456"/>
                  </a:lnTo>
                  <a:lnTo>
                    <a:pt x="389470" y="67246"/>
                  </a:lnTo>
                  <a:lnTo>
                    <a:pt x="389534" y="67119"/>
                  </a:lnTo>
                  <a:lnTo>
                    <a:pt x="389661" y="69215"/>
                  </a:lnTo>
                  <a:lnTo>
                    <a:pt x="388810" y="72453"/>
                  </a:lnTo>
                  <a:lnTo>
                    <a:pt x="388721" y="73215"/>
                  </a:lnTo>
                  <a:lnTo>
                    <a:pt x="389674" y="70040"/>
                  </a:lnTo>
                  <a:lnTo>
                    <a:pt x="390296" y="72580"/>
                  </a:lnTo>
                  <a:lnTo>
                    <a:pt x="391033" y="70294"/>
                  </a:lnTo>
                  <a:lnTo>
                    <a:pt x="391083" y="70040"/>
                  </a:lnTo>
                  <a:lnTo>
                    <a:pt x="391134" y="69913"/>
                  </a:lnTo>
                  <a:lnTo>
                    <a:pt x="391033" y="70294"/>
                  </a:lnTo>
                  <a:lnTo>
                    <a:pt x="390740" y="71691"/>
                  </a:lnTo>
                  <a:lnTo>
                    <a:pt x="390626" y="72453"/>
                  </a:lnTo>
                  <a:lnTo>
                    <a:pt x="391401" y="69913"/>
                  </a:lnTo>
                  <a:lnTo>
                    <a:pt x="391426" y="71310"/>
                  </a:lnTo>
                  <a:lnTo>
                    <a:pt x="391312" y="71818"/>
                  </a:lnTo>
                  <a:lnTo>
                    <a:pt x="391198" y="72936"/>
                  </a:lnTo>
                  <a:lnTo>
                    <a:pt x="391820" y="73469"/>
                  </a:lnTo>
                  <a:lnTo>
                    <a:pt x="391820" y="69913"/>
                  </a:lnTo>
                  <a:lnTo>
                    <a:pt x="391820" y="69278"/>
                  </a:lnTo>
                  <a:lnTo>
                    <a:pt x="391833" y="67881"/>
                  </a:lnTo>
                  <a:lnTo>
                    <a:pt x="392226" y="69532"/>
                  </a:lnTo>
                  <a:lnTo>
                    <a:pt x="392328" y="70294"/>
                  </a:lnTo>
                  <a:lnTo>
                    <a:pt x="392137" y="70929"/>
                  </a:lnTo>
                  <a:lnTo>
                    <a:pt x="392049" y="71310"/>
                  </a:lnTo>
                  <a:lnTo>
                    <a:pt x="392734" y="72453"/>
                  </a:lnTo>
                  <a:lnTo>
                    <a:pt x="394233" y="69913"/>
                  </a:lnTo>
                  <a:lnTo>
                    <a:pt x="394665" y="70929"/>
                  </a:lnTo>
                  <a:lnTo>
                    <a:pt x="394792" y="72072"/>
                  </a:lnTo>
                  <a:lnTo>
                    <a:pt x="394347" y="75222"/>
                  </a:lnTo>
                  <a:lnTo>
                    <a:pt x="394982" y="74993"/>
                  </a:lnTo>
                  <a:lnTo>
                    <a:pt x="397205" y="71437"/>
                  </a:lnTo>
                  <a:lnTo>
                    <a:pt x="398284" y="72580"/>
                  </a:lnTo>
                  <a:lnTo>
                    <a:pt x="398195" y="72326"/>
                  </a:lnTo>
                  <a:lnTo>
                    <a:pt x="398322" y="71437"/>
                  </a:lnTo>
                  <a:lnTo>
                    <a:pt x="398703" y="69913"/>
                  </a:lnTo>
                  <a:lnTo>
                    <a:pt x="399199" y="67881"/>
                  </a:lnTo>
                  <a:lnTo>
                    <a:pt x="399376" y="67119"/>
                  </a:lnTo>
                  <a:lnTo>
                    <a:pt x="399465" y="66738"/>
                  </a:lnTo>
                  <a:lnTo>
                    <a:pt x="398513" y="74993"/>
                  </a:lnTo>
                  <a:lnTo>
                    <a:pt x="399389" y="73215"/>
                  </a:lnTo>
                  <a:lnTo>
                    <a:pt x="399478" y="72936"/>
                  </a:lnTo>
                  <a:lnTo>
                    <a:pt x="399415" y="73177"/>
                  </a:lnTo>
                  <a:lnTo>
                    <a:pt x="398856" y="75501"/>
                  </a:lnTo>
                  <a:lnTo>
                    <a:pt x="399034" y="74993"/>
                  </a:lnTo>
                  <a:lnTo>
                    <a:pt x="399707" y="76009"/>
                  </a:lnTo>
                  <a:lnTo>
                    <a:pt x="400405" y="74993"/>
                  </a:lnTo>
                  <a:lnTo>
                    <a:pt x="401091" y="73977"/>
                  </a:lnTo>
                  <a:lnTo>
                    <a:pt x="402780" y="72580"/>
                  </a:lnTo>
                  <a:lnTo>
                    <a:pt x="402526" y="73342"/>
                  </a:lnTo>
                  <a:lnTo>
                    <a:pt x="402437" y="74612"/>
                  </a:lnTo>
                  <a:lnTo>
                    <a:pt x="402564" y="75247"/>
                  </a:lnTo>
                  <a:lnTo>
                    <a:pt x="403504" y="74993"/>
                  </a:lnTo>
                  <a:lnTo>
                    <a:pt x="403936" y="75755"/>
                  </a:lnTo>
                  <a:lnTo>
                    <a:pt x="404177" y="74993"/>
                  </a:lnTo>
                  <a:lnTo>
                    <a:pt x="404393" y="74358"/>
                  </a:lnTo>
                  <a:lnTo>
                    <a:pt x="404660" y="74612"/>
                  </a:lnTo>
                  <a:lnTo>
                    <a:pt x="404685" y="74358"/>
                  </a:lnTo>
                  <a:lnTo>
                    <a:pt x="404901" y="72580"/>
                  </a:lnTo>
                  <a:lnTo>
                    <a:pt x="405561" y="75628"/>
                  </a:lnTo>
                  <a:lnTo>
                    <a:pt x="407009" y="74739"/>
                  </a:lnTo>
                  <a:lnTo>
                    <a:pt x="408470" y="73723"/>
                  </a:lnTo>
                  <a:lnTo>
                    <a:pt x="409168" y="76009"/>
                  </a:lnTo>
                  <a:lnTo>
                    <a:pt x="408978" y="76009"/>
                  </a:lnTo>
                  <a:lnTo>
                    <a:pt x="408470" y="77152"/>
                  </a:lnTo>
                  <a:lnTo>
                    <a:pt x="408609" y="77152"/>
                  </a:lnTo>
                  <a:lnTo>
                    <a:pt x="410184" y="76136"/>
                  </a:lnTo>
                  <a:lnTo>
                    <a:pt x="410400" y="74866"/>
                  </a:lnTo>
                  <a:lnTo>
                    <a:pt x="410324" y="74612"/>
                  </a:lnTo>
                  <a:lnTo>
                    <a:pt x="410387" y="73723"/>
                  </a:lnTo>
                  <a:lnTo>
                    <a:pt x="410502" y="72580"/>
                  </a:lnTo>
                  <a:lnTo>
                    <a:pt x="410832" y="71691"/>
                  </a:lnTo>
                  <a:lnTo>
                    <a:pt x="410921" y="71437"/>
                  </a:lnTo>
                  <a:lnTo>
                    <a:pt x="411530" y="70421"/>
                  </a:lnTo>
                  <a:lnTo>
                    <a:pt x="411848" y="70421"/>
                  </a:lnTo>
                  <a:lnTo>
                    <a:pt x="411086" y="71691"/>
                  </a:lnTo>
                  <a:lnTo>
                    <a:pt x="410984" y="75577"/>
                  </a:lnTo>
                  <a:lnTo>
                    <a:pt x="411505" y="73342"/>
                  </a:lnTo>
                  <a:lnTo>
                    <a:pt x="411251" y="77787"/>
                  </a:lnTo>
                  <a:lnTo>
                    <a:pt x="411937" y="73342"/>
                  </a:lnTo>
                  <a:lnTo>
                    <a:pt x="412394" y="70421"/>
                  </a:lnTo>
                  <a:lnTo>
                    <a:pt x="412661" y="68643"/>
                  </a:lnTo>
                  <a:lnTo>
                    <a:pt x="412775" y="69786"/>
                  </a:lnTo>
                  <a:lnTo>
                    <a:pt x="412889" y="71945"/>
                  </a:lnTo>
                  <a:lnTo>
                    <a:pt x="412648" y="72961"/>
                  </a:lnTo>
                  <a:lnTo>
                    <a:pt x="413118" y="72326"/>
                  </a:lnTo>
                  <a:lnTo>
                    <a:pt x="413791" y="70802"/>
                  </a:lnTo>
                  <a:lnTo>
                    <a:pt x="413893" y="70929"/>
                  </a:lnTo>
                  <a:lnTo>
                    <a:pt x="414020" y="71691"/>
                  </a:lnTo>
                  <a:lnTo>
                    <a:pt x="413651" y="73977"/>
                  </a:lnTo>
                  <a:lnTo>
                    <a:pt x="414731" y="70802"/>
                  </a:lnTo>
                  <a:lnTo>
                    <a:pt x="415099" y="69659"/>
                  </a:lnTo>
                  <a:lnTo>
                    <a:pt x="414934" y="72644"/>
                  </a:lnTo>
                  <a:lnTo>
                    <a:pt x="414578" y="73215"/>
                  </a:lnTo>
                  <a:lnTo>
                    <a:pt x="414261" y="73215"/>
                  </a:lnTo>
                  <a:lnTo>
                    <a:pt x="413867" y="73850"/>
                  </a:lnTo>
                  <a:lnTo>
                    <a:pt x="413664" y="77279"/>
                  </a:lnTo>
                  <a:lnTo>
                    <a:pt x="413905" y="76390"/>
                  </a:lnTo>
                  <a:lnTo>
                    <a:pt x="414185" y="77025"/>
                  </a:lnTo>
                  <a:lnTo>
                    <a:pt x="414159" y="76898"/>
                  </a:lnTo>
                  <a:lnTo>
                    <a:pt x="414185" y="77025"/>
                  </a:lnTo>
                  <a:lnTo>
                    <a:pt x="414426" y="78092"/>
                  </a:lnTo>
                  <a:lnTo>
                    <a:pt x="414350" y="77470"/>
                  </a:lnTo>
                  <a:lnTo>
                    <a:pt x="414718" y="78549"/>
                  </a:lnTo>
                  <a:lnTo>
                    <a:pt x="414807" y="77279"/>
                  </a:lnTo>
                  <a:lnTo>
                    <a:pt x="414934" y="76898"/>
                  </a:lnTo>
                  <a:lnTo>
                    <a:pt x="415086" y="76390"/>
                  </a:lnTo>
                  <a:lnTo>
                    <a:pt x="416928" y="70675"/>
                  </a:lnTo>
                  <a:lnTo>
                    <a:pt x="416331" y="76390"/>
                  </a:lnTo>
                  <a:lnTo>
                    <a:pt x="416306" y="76644"/>
                  </a:lnTo>
                  <a:lnTo>
                    <a:pt x="416420" y="76390"/>
                  </a:lnTo>
                  <a:lnTo>
                    <a:pt x="416483" y="76250"/>
                  </a:lnTo>
                  <a:lnTo>
                    <a:pt x="417512" y="74739"/>
                  </a:lnTo>
                  <a:lnTo>
                    <a:pt x="416979" y="76898"/>
                  </a:lnTo>
                  <a:lnTo>
                    <a:pt x="416864" y="79844"/>
                  </a:lnTo>
                  <a:lnTo>
                    <a:pt x="416623" y="80581"/>
                  </a:lnTo>
                  <a:lnTo>
                    <a:pt x="417601" y="78168"/>
                  </a:lnTo>
                  <a:lnTo>
                    <a:pt x="416877" y="82740"/>
                  </a:lnTo>
                  <a:lnTo>
                    <a:pt x="418274" y="79184"/>
                  </a:lnTo>
                  <a:lnTo>
                    <a:pt x="418084" y="80200"/>
                  </a:lnTo>
                  <a:lnTo>
                    <a:pt x="418363" y="79844"/>
                  </a:lnTo>
                  <a:lnTo>
                    <a:pt x="418541" y="79184"/>
                  </a:lnTo>
                  <a:lnTo>
                    <a:pt x="418630" y="78803"/>
                  </a:lnTo>
                  <a:lnTo>
                    <a:pt x="418947" y="78168"/>
                  </a:lnTo>
                  <a:lnTo>
                    <a:pt x="420230" y="75628"/>
                  </a:lnTo>
                  <a:lnTo>
                    <a:pt x="419646" y="83375"/>
                  </a:lnTo>
                  <a:lnTo>
                    <a:pt x="421894" y="79057"/>
                  </a:lnTo>
                  <a:lnTo>
                    <a:pt x="423367" y="77406"/>
                  </a:lnTo>
                  <a:lnTo>
                    <a:pt x="423862" y="75628"/>
                  </a:lnTo>
                  <a:lnTo>
                    <a:pt x="424065" y="74866"/>
                  </a:lnTo>
                  <a:lnTo>
                    <a:pt x="424319" y="73977"/>
                  </a:lnTo>
                  <a:lnTo>
                    <a:pt x="425665" y="72580"/>
                  </a:lnTo>
                  <a:lnTo>
                    <a:pt x="425551" y="74358"/>
                  </a:lnTo>
                  <a:lnTo>
                    <a:pt x="424637" y="76009"/>
                  </a:lnTo>
                  <a:lnTo>
                    <a:pt x="424637" y="76771"/>
                  </a:lnTo>
                  <a:lnTo>
                    <a:pt x="424764" y="77787"/>
                  </a:lnTo>
                  <a:lnTo>
                    <a:pt x="425208" y="77533"/>
                  </a:lnTo>
                  <a:lnTo>
                    <a:pt x="425958" y="76517"/>
                  </a:lnTo>
                  <a:lnTo>
                    <a:pt x="425716" y="77279"/>
                  </a:lnTo>
                  <a:lnTo>
                    <a:pt x="425602" y="78168"/>
                  </a:lnTo>
                  <a:lnTo>
                    <a:pt x="425488" y="79311"/>
                  </a:lnTo>
                  <a:lnTo>
                    <a:pt x="425958" y="79057"/>
                  </a:lnTo>
                  <a:lnTo>
                    <a:pt x="426300" y="77279"/>
                  </a:lnTo>
                  <a:lnTo>
                    <a:pt x="426313" y="76898"/>
                  </a:lnTo>
                  <a:lnTo>
                    <a:pt x="426237" y="76517"/>
                  </a:lnTo>
                  <a:lnTo>
                    <a:pt x="426389" y="76009"/>
                  </a:lnTo>
                  <a:lnTo>
                    <a:pt x="427418" y="72580"/>
                  </a:lnTo>
                  <a:close/>
                </a:path>
                <a:path w="431800" h="83820">
                  <a:moveTo>
                    <a:pt x="427443" y="79692"/>
                  </a:moveTo>
                  <a:lnTo>
                    <a:pt x="426859" y="80403"/>
                  </a:lnTo>
                  <a:lnTo>
                    <a:pt x="426377" y="81470"/>
                  </a:lnTo>
                  <a:lnTo>
                    <a:pt x="427088" y="80835"/>
                  </a:lnTo>
                  <a:lnTo>
                    <a:pt x="427278" y="80746"/>
                  </a:lnTo>
                  <a:lnTo>
                    <a:pt x="427443" y="79692"/>
                  </a:lnTo>
                  <a:close/>
                </a:path>
                <a:path w="431800" h="83820">
                  <a:moveTo>
                    <a:pt x="427456" y="82473"/>
                  </a:moveTo>
                  <a:lnTo>
                    <a:pt x="427240" y="82778"/>
                  </a:lnTo>
                  <a:lnTo>
                    <a:pt x="427329" y="82931"/>
                  </a:lnTo>
                  <a:lnTo>
                    <a:pt x="427393" y="82753"/>
                  </a:lnTo>
                  <a:lnTo>
                    <a:pt x="427456" y="82473"/>
                  </a:lnTo>
                  <a:close/>
                </a:path>
                <a:path w="431800" h="83820">
                  <a:moveTo>
                    <a:pt x="427532" y="80619"/>
                  </a:moveTo>
                  <a:lnTo>
                    <a:pt x="427278" y="80746"/>
                  </a:lnTo>
                  <a:lnTo>
                    <a:pt x="427151" y="81470"/>
                  </a:lnTo>
                  <a:lnTo>
                    <a:pt x="427532" y="80619"/>
                  </a:lnTo>
                  <a:close/>
                </a:path>
                <a:path w="431800" h="83820">
                  <a:moveTo>
                    <a:pt x="427685" y="82169"/>
                  </a:moveTo>
                  <a:lnTo>
                    <a:pt x="427558" y="82156"/>
                  </a:lnTo>
                  <a:lnTo>
                    <a:pt x="427456" y="82473"/>
                  </a:lnTo>
                  <a:lnTo>
                    <a:pt x="427685" y="82169"/>
                  </a:lnTo>
                  <a:close/>
                </a:path>
                <a:path w="431800" h="83820">
                  <a:moveTo>
                    <a:pt x="428129" y="81508"/>
                  </a:moveTo>
                  <a:lnTo>
                    <a:pt x="427685" y="82169"/>
                  </a:lnTo>
                  <a:lnTo>
                    <a:pt x="427875" y="82308"/>
                  </a:lnTo>
                  <a:lnTo>
                    <a:pt x="428129" y="81508"/>
                  </a:lnTo>
                  <a:close/>
                </a:path>
                <a:path w="431800" h="83820">
                  <a:moveTo>
                    <a:pt x="428879" y="77025"/>
                  </a:moveTo>
                  <a:lnTo>
                    <a:pt x="428409" y="78803"/>
                  </a:lnTo>
                  <a:lnTo>
                    <a:pt x="428282" y="79057"/>
                  </a:lnTo>
                  <a:lnTo>
                    <a:pt x="428117" y="79311"/>
                  </a:lnTo>
                  <a:lnTo>
                    <a:pt x="427532" y="80619"/>
                  </a:lnTo>
                  <a:lnTo>
                    <a:pt x="428142" y="80327"/>
                  </a:lnTo>
                  <a:lnTo>
                    <a:pt x="428879" y="77787"/>
                  </a:lnTo>
                  <a:lnTo>
                    <a:pt x="428879" y="77025"/>
                  </a:lnTo>
                  <a:close/>
                </a:path>
                <a:path w="431800" h="83820">
                  <a:moveTo>
                    <a:pt x="429056" y="76390"/>
                  </a:moveTo>
                  <a:lnTo>
                    <a:pt x="428815" y="76517"/>
                  </a:lnTo>
                  <a:lnTo>
                    <a:pt x="428879" y="77025"/>
                  </a:lnTo>
                  <a:lnTo>
                    <a:pt x="429056" y="76390"/>
                  </a:lnTo>
                  <a:close/>
                </a:path>
                <a:path w="431800" h="83820">
                  <a:moveTo>
                    <a:pt x="429348" y="70802"/>
                  </a:moveTo>
                  <a:lnTo>
                    <a:pt x="426770" y="77279"/>
                  </a:lnTo>
                  <a:lnTo>
                    <a:pt x="426732" y="77406"/>
                  </a:lnTo>
                  <a:lnTo>
                    <a:pt x="425945" y="80073"/>
                  </a:lnTo>
                  <a:lnTo>
                    <a:pt x="425462" y="81216"/>
                  </a:lnTo>
                  <a:lnTo>
                    <a:pt x="426135" y="80454"/>
                  </a:lnTo>
                  <a:lnTo>
                    <a:pt x="427024" y="78676"/>
                  </a:lnTo>
                  <a:lnTo>
                    <a:pt x="427710" y="77914"/>
                  </a:lnTo>
                  <a:lnTo>
                    <a:pt x="427443" y="79692"/>
                  </a:lnTo>
                  <a:lnTo>
                    <a:pt x="427634" y="78549"/>
                  </a:lnTo>
                  <a:lnTo>
                    <a:pt x="427748" y="77914"/>
                  </a:lnTo>
                  <a:lnTo>
                    <a:pt x="427850" y="77406"/>
                  </a:lnTo>
                  <a:lnTo>
                    <a:pt x="427977" y="77152"/>
                  </a:lnTo>
                  <a:lnTo>
                    <a:pt x="428269" y="76771"/>
                  </a:lnTo>
                  <a:lnTo>
                    <a:pt x="428383" y="76517"/>
                  </a:lnTo>
                  <a:lnTo>
                    <a:pt x="429348" y="70802"/>
                  </a:lnTo>
                  <a:close/>
                </a:path>
                <a:path w="431800" h="83820">
                  <a:moveTo>
                    <a:pt x="431368" y="75082"/>
                  </a:moveTo>
                  <a:lnTo>
                    <a:pt x="430949" y="74866"/>
                  </a:lnTo>
                  <a:lnTo>
                    <a:pt x="429983" y="76923"/>
                  </a:lnTo>
                  <a:lnTo>
                    <a:pt x="430060" y="76161"/>
                  </a:lnTo>
                  <a:lnTo>
                    <a:pt x="430352" y="75298"/>
                  </a:lnTo>
                  <a:lnTo>
                    <a:pt x="430530" y="74676"/>
                  </a:lnTo>
                  <a:lnTo>
                    <a:pt x="429831" y="76238"/>
                  </a:lnTo>
                  <a:lnTo>
                    <a:pt x="428790" y="79032"/>
                  </a:lnTo>
                  <a:lnTo>
                    <a:pt x="428282" y="82181"/>
                  </a:lnTo>
                  <a:lnTo>
                    <a:pt x="429348" y="79019"/>
                  </a:lnTo>
                  <a:lnTo>
                    <a:pt x="429107" y="80378"/>
                  </a:lnTo>
                  <a:lnTo>
                    <a:pt x="430339" y="76593"/>
                  </a:lnTo>
                  <a:lnTo>
                    <a:pt x="430707" y="76263"/>
                  </a:lnTo>
                  <a:lnTo>
                    <a:pt x="430568" y="77787"/>
                  </a:lnTo>
                  <a:lnTo>
                    <a:pt x="430225" y="79019"/>
                  </a:lnTo>
                  <a:lnTo>
                    <a:pt x="430530" y="78181"/>
                  </a:lnTo>
                  <a:lnTo>
                    <a:pt x="430479" y="79857"/>
                  </a:lnTo>
                  <a:lnTo>
                    <a:pt x="431114" y="77774"/>
                  </a:lnTo>
                  <a:lnTo>
                    <a:pt x="431368" y="75082"/>
                  </a:lnTo>
                  <a:close/>
                </a:path>
                <a:path w="431800" h="83820">
                  <a:moveTo>
                    <a:pt x="431596" y="78486"/>
                  </a:moveTo>
                  <a:lnTo>
                    <a:pt x="431241" y="78828"/>
                  </a:lnTo>
                  <a:lnTo>
                    <a:pt x="430250" y="82156"/>
                  </a:lnTo>
                  <a:lnTo>
                    <a:pt x="430885" y="81343"/>
                  </a:lnTo>
                  <a:lnTo>
                    <a:pt x="431190" y="80492"/>
                  </a:lnTo>
                  <a:lnTo>
                    <a:pt x="431596" y="7848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684153" y="8232222"/>
              <a:ext cx="657225" cy="121920"/>
            </a:xfrm>
            <a:custGeom>
              <a:avLst/>
              <a:gdLst/>
              <a:ahLst/>
              <a:cxnLst/>
              <a:rect l="l" t="t" r="r" b="b"/>
              <a:pathLst>
                <a:path w="657225" h="121920">
                  <a:moveTo>
                    <a:pt x="673" y="0"/>
                  </a:moveTo>
                  <a:lnTo>
                    <a:pt x="0" y="825"/>
                  </a:lnTo>
                  <a:lnTo>
                    <a:pt x="228" y="1041"/>
                  </a:lnTo>
                  <a:lnTo>
                    <a:pt x="673" y="0"/>
                  </a:lnTo>
                  <a:close/>
                </a:path>
                <a:path w="657225" h="121920">
                  <a:moveTo>
                    <a:pt x="42557" y="11785"/>
                  </a:moveTo>
                  <a:lnTo>
                    <a:pt x="42329" y="10668"/>
                  </a:lnTo>
                  <a:lnTo>
                    <a:pt x="41795" y="12217"/>
                  </a:lnTo>
                  <a:lnTo>
                    <a:pt x="42075" y="12509"/>
                  </a:lnTo>
                  <a:lnTo>
                    <a:pt x="42176" y="13830"/>
                  </a:lnTo>
                  <a:lnTo>
                    <a:pt x="42418" y="13436"/>
                  </a:lnTo>
                  <a:lnTo>
                    <a:pt x="42557" y="11785"/>
                  </a:lnTo>
                  <a:close/>
                </a:path>
                <a:path w="657225" h="121920">
                  <a:moveTo>
                    <a:pt x="221043" y="56565"/>
                  </a:moveTo>
                  <a:lnTo>
                    <a:pt x="220599" y="58305"/>
                  </a:lnTo>
                  <a:lnTo>
                    <a:pt x="220713" y="58178"/>
                  </a:lnTo>
                  <a:lnTo>
                    <a:pt x="220840" y="57632"/>
                  </a:lnTo>
                  <a:lnTo>
                    <a:pt x="220941" y="57086"/>
                  </a:lnTo>
                  <a:lnTo>
                    <a:pt x="221043" y="56565"/>
                  </a:lnTo>
                  <a:close/>
                </a:path>
                <a:path w="657225" h="121920">
                  <a:moveTo>
                    <a:pt x="222021" y="68440"/>
                  </a:moveTo>
                  <a:lnTo>
                    <a:pt x="221869" y="69557"/>
                  </a:lnTo>
                  <a:lnTo>
                    <a:pt x="222021" y="68440"/>
                  </a:lnTo>
                  <a:close/>
                </a:path>
                <a:path w="657225" h="121920">
                  <a:moveTo>
                    <a:pt x="222034" y="71158"/>
                  </a:moveTo>
                  <a:lnTo>
                    <a:pt x="221919" y="69888"/>
                  </a:lnTo>
                  <a:lnTo>
                    <a:pt x="221869" y="69557"/>
                  </a:lnTo>
                  <a:lnTo>
                    <a:pt x="221780" y="70142"/>
                  </a:lnTo>
                  <a:lnTo>
                    <a:pt x="221234" y="71412"/>
                  </a:lnTo>
                  <a:lnTo>
                    <a:pt x="221119" y="72301"/>
                  </a:lnTo>
                  <a:lnTo>
                    <a:pt x="221335" y="73063"/>
                  </a:lnTo>
                  <a:lnTo>
                    <a:pt x="222034" y="71158"/>
                  </a:lnTo>
                  <a:close/>
                </a:path>
                <a:path w="657225" h="121920">
                  <a:moveTo>
                    <a:pt x="222618" y="71564"/>
                  </a:moveTo>
                  <a:lnTo>
                    <a:pt x="222262" y="72301"/>
                  </a:lnTo>
                  <a:lnTo>
                    <a:pt x="222478" y="71920"/>
                  </a:lnTo>
                  <a:lnTo>
                    <a:pt x="222618" y="71564"/>
                  </a:lnTo>
                  <a:close/>
                </a:path>
                <a:path w="657225" h="121920">
                  <a:moveTo>
                    <a:pt x="224688" y="73367"/>
                  </a:moveTo>
                  <a:lnTo>
                    <a:pt x="224586" y="73647"/>
                  </a:lnTo>
                  <a:lnTo>
                    <a:pt x="224548" y="73850"/>
                  </a:lnTo>
                  <a:lnTo>
                    <a:pt x="224637" y="73660"/>
                  </a:lnTo>
                  <a:lnTo>
                    <a:pt x="224688" y="73367"/>
                  </a:lnTo>
                  <a:close/>
                </a:path>
                <a:path w="657225" h="121920">
                  <a:moveTo>
                    <a:pt x="225564" y="54140"/>
                  </a:moveTo>
                  <a:lnTo>
                    <a:pt x="224993" y="56299"/>
                  </a:lnTo>
                  <a:lnTo>
                    <a:pt x="225564" y="54140"/>
                  </a:lnTo>
                  <a:close/>
                </a:path>
                <a:path w="657225" h="121920">
                  <a:moveTo>
                    <a:pt x="234467" y="77076"/>
                  </a:moveTo>
                  <a:lnTo>
                    <a:pt x="233616" y="78524"/>
                  </a:lnTo>
                  <a:lnTo>
                    <a:pt x="234340" y="78778"/>
                  </a:lnTo>
                  <a:lnTo>
                    <a:pt x="234467" y="77076"/>
                  </a:lnTo>
                  <a:close/>
                </a:path>
                <a:path w="657225" h="121920">
                  <a:moveTo>
                    <a:pt x="240004" y="72593"/>
                  </a:moveTo>
                  <a:lnTo>
                    <a:pt x="239699" y="74663"/>
                  </a:lnTo>
                  <a:lnTo>
                    <a:pt x="238848" y="75260"/>
                  </a:lnTo>
                  <a:lnTo>
                    <a:pt x="239750" y="75234"/>
                  </a:lnTo>
                  <a:lnTo>
                    <a:pt x="239801" y="74396"/>
                  </a:lnTo>
                  <a:lnTo>
                    <a:pt x="239890" y="73482"/>
                  </a:lnTo>
                  <a:lnTo>
                    <a:pt x="240004" y="72593"/>
                  </a:lnTo>
                  <a:close/>
                </a:path>
                <a:path w="657225" h="121920">
                  <a:moveTo>
                    <a:pt x="240995" y="71285"/>
                  </a:moveTo>
                  <a:lnTo>
                    <a:pt x="240880" y="69888"/>
                  </a:lnTo>
                  <a:lnTo>
                    <a:pt x="240804" y="69380"/>
                  </a:lnTo>
                  <a:lnTo>
                    <a:pt x="240322" y="72047"/>
                  </a:lnTo>
                  <a:lnTo>
                    <a:pt x="240550" y="71793"/>
                  </a:lnTo>
                  <a:lnTo>
                    <a:pt x="240601" y="71539"/>
                  </a:lnTo>
                  <a:lnTo>
                    <a:pt x="240601" y="71729"/>
                  </a:lnTo>
                  <a:lnTo>
                    <a:pt x="240766" y="71539"/>
                  </a:lnTo>
                  <a:lnTo>
                    <a:pt x="240995" y="71285"/>
                  </a:lnTo>
                  <a:close/>
                </a:path>
                <a:path w="657225" h="121920">
                  <a:moveTo>
                    <a:pt x="247865" y="75730"/>
                  </a:moveTo>
                  <a:lnTo>
                    <a:pt x="247777" y="75476"/>
                  </a:lnTo>
                  <a:lnTo>
                    <a:pt x="247230" y="75120"/>
                  </a:lnTo>
                  <a:lnTo>
                    <a:pt x="247281" y="75603"/>
                  </a:lnTo>
                  <a:lnTo>
                    <a:pt x="247408" y="78905"/>
                  </a:lnTo>
                  <a:lnTo>
                    <a:pt x="247865" y="75730"/>
                  </a:lnTo>
                  <a:close/>
                </a:path>
                <a:path w="657225" h="121920">
                  <a:moveTo>
                    <a:pt x="247992" y="74803"/>
                  </a:moveTo>
                  <a:lnTo>
                    <a:pt x="247777" y="75476"/>
                  </a:lnTo>
                  <a:lnTo>
                    <a:pt x="247904" y="75476"/>
                  </a:lnTo>
                  <a:lnTo>
                    <a:pt x="247992" y="74803"/>
                  </a:lnTo>
                  <a:close/>
                </a:path>
                <a:path w="657225" h="121920">
                  <a:moveTo>
                    <a:pt x="248221" y="74079"/>
                  </a:moveTo>
                  <a:lnTo>
                    <a:pt x="248183" y="73520"/>
                  </a:lnTo>
                  <a:lnTo>
                    <a:pt x="247992" y="74803"/>
                  </a:lnTo>
                  <a:lnTo>
                    <a:pt x="248221" y="74079"/>
                  </a:lnTo>
                  <a:close/>
                </a:path>
                <a:path w="657225" h="121920">
                  <a:moveTo>
                    <a:pt x="248488" y="55029"/>
                  </a:moveTo>
                  <a:lnTo>
                    <a:pt x="248094" y="55676"/>
                  </a:lnTo>
                  <a:lnTo>
                    <a:pt x="248246" y="55791"/>
                  </a:lnTo>
                  <a:lnTo>
                    <a:pt x="248488" y="55029"/>
                  </a:lnTo>
                  <a:close/>
                </a:path>
                <a:path w="657225" h="121920">
                  <a:moveTo>
                    <a:pt x="257314" y="77762"/>
                  </a:moveTo>
                  <a:lnTo>
                    <a:pt x="257200" y="78905"/>
                  </a:lnTo>
                  <a:lnTo>
                    <a:pt x="257086" y="79286"/>
                  </a:lnTo>
                  <a:lnTo>
                    <a:pt x="256971" y="79794"/>
                  </a:lnTo>
                  <a:lnTo>
                    <a:pt x="257302" y="80937"/>
                  </a:lnTo>
                  <a:lnTo>
                    <a:pt x="257314" y="77762"/>
                  </a:lnTo>
                  <a:close/>
                </a:path>
                <a:path w="657225" h="121920">
                  <a:moveTo>
                    <a:pt x="262458" y="58966"/>
                  </a:moveTo>
                  <a:lnTo>
                    <a:pt x="262343" y="58204"/>
                  </a:lnTo>
                  <a:lnTo>
                    <a:pt x="262356" y="58458"/>
                  </a:lnTo>
                  <a:lnTo>
                    <a:pt x="262458" y="58966"/>
                  </a:lnTo>
                  <a:close/>
                </a:path>
                <a:path w="657225" h="121920">
                  <a:moveTo>
                    <a:pt x="273265" y="81711"/>
                  </a:moveTo>
                  <a:lnTo>
                    <a:pt x="273011" y="82334"/>
                  </a:lnTo>
                  <a:lnTo>
                    <a:pt x="273138" y="82448"/>
                  </a:lnTo>
                  <a:lnTo>
                    <a:pt x="273265" y="81711"/>
                  </a:lnTo>
                  <a:close/>
                </a:path>
                <a:path w="657225" h="121920">
                  <a:moveTo>
                    <a:pt x="275018" y="81318"/>
                  </a:moveTo>
                  <a:lnTo>
                    <a:pt x="274777" y="81635"/>
                  </a:lnTo>
                  <a:lnTo>
                    <a:pt x="274916" y="81635"/>
                  </a:lnTo>
                  <a:lnTo>
                    <a:pt x="275018" y="81318"/>
                  </a:lnTo>
                  <a:close/>
                </a:path>
                <a:path w="657225" h="121920">
                  <a:moveTo>
                    <a:pt x="277863" y="57569"/>
                  </a:moveTo>
                  <a:lnTo>
                    <a:pt x="277672" y="56426"/>
                  </a:lnTo>
                  <a:lnTo>
                    <a:pt x="277114" y="57569"/>
                  </a:lnTo>
                  <a:lnTo>
                    <a:pt x="277863" y="57569"/>
                  </a:lnTo>
                  <a:close/>
                </a:path>
                <a:path w="657225" h="121920">
                  <a:moveTo>
                    <a:pt x="277901" y="81686"/>
                  </a:moveTo>
                  <a:lnTo>
                    <a:pt x="277025" y="83477"/>
                  </a:lnTo>
                  <a:lnTo>
                    <a:pt x="277406" y="82715"/>
                  </a:lnTo>
                  <a:lnTo>
                    <a:pt x="277761" y="82334"/>
                  </a:lnTo>
                  <a:lnTo>
                    <a:pt x="277901" y="81686"/>
                  </a:lnTo>
                  <a:close/>
                </a:path>
                <a:path w="657225" h="121920">
                  <a:moveTo>
                    <a:pt x="282295" y="56108"/>
                  </a:moveTo>
                  <a:lnTo>
                    <a:pt x="281584" y="56921"/>
                  </a:lnTo>
                  <a:lnTo>
                    <a:pt x="281813" y="57150"/>
                  </a:lnTo>
                  <a:lnTo>
                    <a:pt x="282295" y="56108"/>
                  </a:lnTo>
                  <a:close/>
                </a:path>
                <a:path w="657225" h="121920">
                  <a:moveTo>
                    <a:pt x="284797" y="80492"/>
                  </a:moveTo>
                  <a:lnTo>
                    <a:pt x="284238" y="81826"/>
                  </a:lnTo>
                  <a:lnTo>
                    <a:pt x="284657" y="81445"/>
                  </a:lnTo>
                  <a:lnTo>
                    <a:pt x="284797" y="80492"/>
                  </a:lnTo>
                  <a:close/>
                </a:path>
                <a:path w="657225" h="121920">
                  <a:moveTo>
                    <a:pt x="285076" y="81064"/>
                  </a:moveTo>
                  <a:lnTo>
                    <a:pt x="284670" y="81432"/>
                  </a:lnTo>
                  <a:lnTo>
                    <a:pt x="284441" y="83096"/>
                  </a:lnTo>
                  <a:lnTo>
                    <a:pt x="285076" y="81064"/>
                  </a:lnTo>
                  <a:close/>
                </a:path>
                <a:path w="657225" h="121920">
                  <a:moveTo>
                    <a:pt x="294081" y="83858"/>
                  </a:moveTo>
                  <a:lnTo>
                    <a:pt x="294030" y="83693"/>
                  </a:lnTo>
                  <a:lnTo>
                    <a:pt x="294005" y="83858"/>
                  </a:lnTo>
                  <a:close/>
                </a:path>
                <a:path w="657225" h="121920">
                  <a:moveTo>
                    <a:pt x="312394" y="66382"/>
                  </a:moveTo>
                  <a:lnTo>
                    <a:pt x="310921" y="66827"/>
                  </a:lnTo>
                  <a:lnTo>
                    <a:pt x="311226" y="69837"/>
                  </a:lnTo>
                  <a:lnTo>
                    <a:pt x="311353" y="68694"/>
                  </a:lnTo>
                  <a:lnTo>
                    <a:pt x="312394" y="66382"/>
                  </a:lnTo>
                  <a:close/>
                </a:path>
                <a:path w="657225" h="121920">
                  <a:moveTo>
                    <a:pt x="312877" y="90208"/>
                  </a:moveTo>
                  <a:lnTo>
                    <a:pt x="312661" y="90017"/>
                  </a:lnTo>
                  <a:lnTo>
                    <a:pt x="312534" y="91351"/>
                  </a:lnTo>
                  <a:lnTo>
                    <a:pt x="312648" y="91605"/>
                  </a:lnTo>
                  <a:lnTo>
                    <a:pt x="312877" y="90208"/>
                  </a:lnTo>
                  <a:close/>
                </a:path>
                <a:path w="657225" h="121920">
                  <a:moveTo>
                    <a:pt x="321322" y="71297"/>
                  </a:moveTo>
                  <a:lnTo>
                    <a:pt x="320725" y="72910"/>
                  </a:lnTo>
                  <a:lnTo>
                    <a:pt x="320840" y="72682"/>
                  </a:lnTo>
                  <a:lnTo>
                    <a:pt x="321322" y="71297"/>
                  </a:lnTo>
                  <a:close/>
                </a:path>
                <a:path w="657225" h="121920">
                  <a:moveTo>
                    <a:pt x="323253" y="68364"/>
                  </a:moveTo>
                  <a:lnTo>
                    <a:pt x="322846" y="68237"/>
                  </a:lnTo>
                  <a:lnTo>
                    <a:pt x="321805" y="68364"/>
                  </a:lnTo>
                  <a:lnTo>
                    <a:pt x="321208" y="70269"/>
                  </a:lnTo>
                  <a:lnTo>
                    <a:pt x="321449" y="70015"/>
                  </a:lnTo>
                  <a:lnTo>
                    <a:pt x="321843" y="68999"/>
                  </a:lnTo>
                  <a:lnTo>
                    <a:pt x="321805" y="69888"/>
                  </a:lnTo>
                  <a:lnTo>
                    <a:pt x="321322" y="71297"/>
                  </a:lnTo>
                  <a:lnTo>
                    <a:pt x="322389" y="70015"/>
                  </a:lnTo>
                  <a:lnTo>
                    <a:pt x="322922" y="68999"/>
                  </a:lnTo>
                  <a:lnTo>
                    <a:pt x="323253" y="68364"/>
                  </a:lnTo>
                  <a:close/>
                </a:path>
                <a:path w="657225" h="121920">
                  <a:moveTo>
                    <a:pt x="324764" y="68859"/>
                  </a:moveTo>
                  <a:lnTo>
                    <a:pt x="324535" y="67741"/>
                  </a:lnTo>
                  <a:lnTo>
                    <a:pt x="323989" y="69291"/>
                  </a:lnTo>
                  <a:lnTo>
                    <a:pt x="324281" y="69570"/>
                  </a:lnTo>
                  <a:lnTo>
                    <a:pt x="324383" y="70904"/>
                  </a:lnTo>
                  <a:lnTo>
                    <a:pt x="324624" y="70510"/>
                  </a:lnTo>
                  <a:lnTo>
                    <a:pt x="324764" y="68859"/>
                  </a:lnTo>
                  <a:close/>
                </a:path>
                <a:path w="657225" h="121920">
                  <a:moveTo>
                    <a:pt x="328091" y="74345"/>
                  </a:moveTo>
                  <a:lnTo>
                    <a:pt x="327710" y="75730"/>
                  </a:lnTo>
                  <a:lnTo>
                    <a:pt x="328002" y="75476"/>
                  </a:lnTo>
                  <a:lnTo>
                    <a:pt x="328091" y="74345"/>
                  </a:lnTo>
                  <a:close/>
                </a:path>
                <a:path w="657225" h="121920">
                  <a:moveTo>
                    <a:pt x="328676" y="71666"/>
                  </a:moveTo>
                  <a:lnTo>
                    <a:pt x="328244" y="71920"/>
                  </a:lnTo>
                  <a:lnTo>
                    <a:pt x="328091" y="74345"/>
                  </a:lnTo>
                  <a:lnTo>
                    <a:pt x="328434" y="73101"/>
                  </a:lnTo>
                  <a:lnTo>
                    <a:pt x="328345" y="74333"/>
                  </a:lnTo>
                  <a:lnTo>
                    <a:pt x="328498" y="73063"/>
                  </a:lnTo>
                  <a:lnTo>
                    <a:pt x="328676" y="71666"/>
                  </a:lnTo>
                  <a:close/>
                </a:path>
                <a:path w="657225" h="121920">
                  <a:moveTo>
                    <a:pt x="332587" y="94043"/>
                  </a:moveTo>
                  <a:lnTo>
                    <a:pt x="332193" y="94907"/>
                  </a:lnTo>
                  <a:lnTo>
                    <a:pt x="332460" y="94526"/>
                  </a:lnTo>
                  <a:lnTo>
                    <a:pt x="332587" y="94043"/>
                  </a:lnTo>
                  <a:close/>
                </a:path>
                <a:path w="657225" h="121920">
                  <a:moveTo>
                    <a:pt x="338658" y="72771"/>
                  </a:moveTo>
                  <a:lnTo>
                    <a:pt x="338493" y="72301"/>
                  </a:lnTo>
                  <a:lnTo>
                    <a:pt x="338480" y="72529"/>
                  </a:lnTo>
                  <a:lnTo>
                    <a:pt x="338480" y="72707"/>
                  </a:lnTo>
                  <a:lnTo>
                    <a:pt x="338467" y="72898"/>
                  </a:lnTo>
                  <a:lnTo>
                    <a:pt x="338658" y="72771"/>
                  </a:lnTo>
                  <a:close/>
                </a:path>
                <a:path w="657225" h="121920">
                  <a:moveTo>
                    <a:pt x="338975" y="95986"/>
                  </a:moveTo>
                  <a:lnTo>
                    <a:pt x="338277" y="95427"/>
                  </a:lnTo>
                  <a:lnTo>
                    <a:pt x="338442" y="95732"/>
                  </a:lnTo>
                  <a:lnTo>
                    <a:pt x="338709" y="95935"/>
                  </a:lnTo>
                  <a:lnTo>
                    <a:pt x="338975" y="95986"/>
                  </a:lnTo>
                  <a:close/>
                </a:path>
                <a:path w="657225" h="121920">
                  <a:moveTo>
                    <a:pt x="339064" y="95999"/>
                  </a:moveTo>
                  <a:close/>
                </a:path>
                <a:path w="657225" h="121920">
                  <a:moveTo>
                    <a:pt x="340436" y="69011"/>
                  </a:moveTo>
                  <a:lnTo>
                    <a:pt x="339839" y="69913"/>
                  </a:lnTo>
                  <a:lnTo>
                    <a:pt x="339344" y="73177"/>
                  </a:lnTo>
                  <a:lnTo>
                    <a:pt x="339712" y="72644"/>
                  </a:lnTo>
                  <a:lnTo>
                    <a:pt x="340436" y="69011"/>
                  </a:lnTo>
                  <a:close/>
                </a:path>
                <a:path w="657225" h="121920">
                  <a:moveTo>
                    <a:pt x="342201" y="75095"/>
                  </a:moveTo>
                  <a:lnTo>
                    <a:pt x="342125" y="75349"/>
                  </a:lnTo>
                  <a:lnTo>
                    <a:pt x="342011" y="76111"/>
                  </a:lnTo>
                  <a:lnTo>
                    <a:pt x="342201" y="75095"/>
                  </a:lnTo>
                  <a:close/>
                </a:path>
                <a:path w="657225" h="121920">
                  <a:moveTo>
                    <a:pt x="343344" y="72542"/>
                  </a:moveTo>
                  <a:lnTo>
                    <a:pt x="343217" y="72732"/>
                  </a:lnTo>
                  <a:lnTo>
                    <a:pt x="343090" y="73253"/>
                  </a:lnTo>
                  <a:lnTo>
                    <a:pt x="343344" y="72542"/>
                  </a:lnTo>
                  <a:close/>
                </a:path>
                <a:path w="657225" h="121920">
                  <a:moveTo>
                    <a:pt x="348145" y="94348"/>
                  </a:moveTo>
                  <a:lnTo>
                    <a:pt x="347865" y="95034"/>
                  </a:lnTo>
                  <a:lnTo>
                    <a:pt x="347726" y="95161"/>
                  </a:lnTo>
                  <a:lnTo>
                    <a:pt x="347637" y="95669"/>
                  </a:lnTo>
                  <a:lnTo>
                    <a:pt x="347751" y="96304"/>
                  </a:lnTo>
                  <a:lnTo>
                    <a:pt x="348145" y="94348"/>
                  </a:lnTo>
                  <a:close/>
                </a:path>
                <a:path w="657225" h="121920">
                  <a:moveTo>
                    <a:pt x="348869" y="69977"/>
                  </a:moveTo>
                  <a:lnTo>
                    <a:pt x="348792" y="70497"/>
                  </a:lnTo>
                  <a:lnTo>
                    <a:pt x="348742" y="71272"/>
                  </a:lnTo>
                  <a:lnTo>
                    <a:pt x="348805" y="70980"/>
                  </a:lnTo>
                  <a:lnTo>
                    <a:pt x="348843" y="70612"/>
                  </a:lnTo>
                  <a:lnTo>
                    <a:pt x="348869" y="69977"/>
                  </a:lnTo>
                  <a:close/>
                </a:path>
                <a:path w="657225" h="121920">
                  <a:moveTo>
                    <a:pt x="353542" y="77457"/>
                  </a:moveTo>
                  <a:close/>
                </a:path>
                <a:path w="657225" h="121920">
                  <a:moveTo>
                    <a:pt x="353682" y="76873"/>
                  </a:moveTo>
                  <a:lnTo>
                    <a:pt x="353542" y="77457"/>
                  </a:lnTo>
                  <a:lnTo>
                    <a:pt x="353669" y="77076"/>
                  </a:lnTo>
                  <a:lnTo>
                    <a:pt x="353682" y="76873"/>
                  </a:lnTo>
                  <a:close/>
                </a:path>
                <a:path w="657225" h="121920">
                  <a:moveTo>
                    <a:pt x="353783" y="95173"/>
                  </a:moveTo>
                  <a:lnTo>
                    <a:pt x="353656" y="95288"/>
                  </a:lnTo>
                  <a:lnTo>
                    <a:pt x="353314" y="95796"/>
                  </a:lnTo>
                  <a:lnTo>
                    <a:pt x="353517" y="95605"/>
                  </a:lnTo>
                  <a:lnTo>
                    <a:pt x="353783" y="95173"/>
                  </a:lnTo>
                  <a:close/>
                </a:path>
                <a:path w="657225" h="121920">
                  <a:moveTo>
                    <a:pt x="354279" y="94081"/>
                  </a:moveTo>
                  <a:lnTo>
                    <a:pt x="354203" y="94399"/>
                  </a:lnTo>
                  <a:lnTo>
                    <a:pt x="354279" y="94081"/>
                  </a:lnTo>
                  <a:close/>
                </a:path>
                <a:path w="657225" h="121920">
                  <a:moveTo>
                    <a:pt x="354469" y="73101"/>
                  </a:moveTo>
                  <a:lnTo>
                    <a:pt x="354291" y="73444"/>
                  </a:lnTo>
                  <a:lnTo>
                    <a:pt x="354469" y="73101"/>
                  </a:lnTo>
                  <a:close/>
                </a:path>
                <a:path w="657225" h="121920">
                  <a:moveTo>
                    <a:pt x="354609" y="93891"/>
                  </a:moveTo>
                  <a:lnTo>
                    <a:pt x="354253" y="94399"/>
                  </a:lnTo>
                  <a:lnTo>
                    <a:pt x="354152" y="94526"/>
                  </a:lnTo>
                  <a:lnTo>
                    <a:pt x="353783" y="95288"/>
                  </a:lnTo>
                  <a:lnTo>
                    <a:pt x="354076" y="95161"/>
                  </a:lnTo>
                  <a:lnTo>
                    <a:pt x="354253" y="96050"/>
                  </a:lnTo>
                  <a:lnTo>
                    <a:pt x="354393" y="95161"/>
                  </a:lnTo>
                  <a:lnTo>
                    <a:pt x="354609" y="93891"/>
                  </a:lnTo>
                  <a:close/>
                </a:path>
                <a:path w="657225" h="121920">
                  <a:moveTo>
                    <a:pt x="355117" y="68491"/>
                  </a:moveTo>
                  <a:lnTo>
                    <a:pt x="353923" y="70269"/>
                  </a:lnTo>
                  <a:lnTo>
                    <a:pt x="353745" y="72453"/>
                  </a:lnTo>
                  <a:lnTo>
                    <a:pt x="353796" y="72326"/>
                  </a:lnTo>
                  <a:lnTo>
                    <a:pt x="353720" y="72809"/>
                  </a:lnTo>
                  <a:lnTo>
                    <a:pt x="353745" y="72453"/>
                  </a:lnTo>
                  <a:lnTo>
                    <a:pt x="352831" y="74460"/>
                  </a:lnTo>
                  <a:lnTo>
                    <a:pt x="354215" y="73317"/>
                  </a:lnTo>
                  <a:lnTo>
                    <a:pt x="354330" y="73190"/>
                  </a:lnTo>
                  <a:lnTo>
                    <a:pt x="354393" y="72809"/>
                  </a:lnTo>
                  <a:lnTo>
                    <a:pt x="354507" y="72174"/>
                  </a:lnTo>
                  <a:lnTo>
                    <a:pt x="355117" y="68491"/>
                  </a:lnTo>
                  <a:close/>
                </a:path>
                <a:path w="657225" h="121920">
                  <a:moveTo>
                    <a:pt x="356527" y="77431"/>
                  </a:moveTo>
                  <a:lnTo>
                    <a:pt x="356450" y="77254"/>
                  </a:lnTo>
                  <a:lnTo>
                    <a:pt x="356349" y="77127"/>
                  </a:lnTo>
                  <a:lnTo>
                    <a:pt x="356120" y="78524"/>
                  </a:lnTo>
                  <a:lnTo>
                    <a:pt x="356527" y="77431"/>
                  </a:lnTo>
                  <a:close/>
                </a:path>
                <a:path w="657225" h="121920">
                  <a:moveTo>
                    <a:pt x="356730" y="77635"/>
                  </a:moveTo>
                  <a:lnTo>
                    <a:pt x="356679" y="77000"/>
                  </a:lnTo>
                  <a:lnTo>
                    <a:pt x="356603" y="77457"/>
                  </a:lnTo>
                  <a:lnTo>
                    <a:pt x="356730" y="77635"/>
                  </a:lnTo>
                  <a:close/>
                </a:path>
                <a:path w="657225" h="121920">
                  <a:moveTo>
                    <a:pt x="357174" y="75768"/>
                  </a:moveTo>
                  <a:lnTo>
                    <a:pt x="357022" y="75336"/>
                  </a:lnTo>
                  <a:lnTo>
                    <a:pt x="357060" y="75628"/>
                  </a:lnTo>
                  <a:lnTo>
                    <a:pt x="357174" y="75768"/>
                  </a:lnTo>
                  <a:close/>
                </a:path>
                <a:path w="657225" h="121920">
                  <a:moveTo>
                    <a:pt x="359283" y="93992"/>
                  </a:moveTo>
                  <a:lnTo>
                    <a:pt x="359067" y="94018"/>
                  </a:lnTo>
                  <a:lnTo>
                    <a:pt x="359270" y="94018"/>
                  </a:lnTo>
                  <a:close/>
                </a:path>
                <a:path w="657225" h="121920">
                  <a:moveTo>
                    <a:pt x="359651" y="70777"/>
                  </a:moveTo>
                  <a:lnTo>
                    <a:pt x="359625" y="70396"/>
                  </a:lnTo>
                  <a:lnTo>
                    <a:pt x="359384" y="70777"/>
                  </a:lnTo>
                  <a:lnTo>
                    <a:pt x="359651" y="70777"/>
                  </a:lnTo>
                  <a:close/>
                </a:path>
                <a:path w="657225" h="121920">
                  <a:moveTo>
                    <a:pt x="359803" y="70777"/>
                  </a:moveTo>
                  <a:lnTo>
                    <a:pt x="359651" y="70777"/>
                  </a:lnTo>
                  <a:lnTo>
                    <a:pt x="359664" y="71297"/>
                  </a:lnTo>
                  <a:lnTo>
                    <a:pt x="359803" y="70777"/>
                  </a:lnTo>
                  <a:close/>
                </a:path>
                <a:path w="657225" h="121920">
                  <a:moveTo>
                    <a:pt x="361581" y="70243"/>
                  </a:moveTo>
                  <a:lnTo>
                    <a:pt x="361365" y="70485"/>
                  </a:lnTo>
                  <a:lnTo>
                    <a:pt x="361581" y="70243"/>
                  </a:lnTo>
                  <a:close/>
                </a:path>
                <a:path w="657225" h="121920">
                  <a:moveTo>
                    <a:pt x="361721" y="71539"/>
                  </a:moveTo>
                  <a:lnTo>
                    <a:pt x="361391" y="71666"/>
                  </a:lnTo>
                  <a:lnTo>
                    <a:pt x="361276" y="71920"/>
                  </a:lnTo>
                  <a:lnTo>
                    <a:pt x="361480" y="71920"/>
                  </a:lnTo>
                  <a:lnTo>
                    <a:pt x="361721" y="71539"/>
                  </a:lnTo>
                  <a:close/>
                </a:path>
                <a:path w="657225" h="121920">
                  <a:moveTo>
                    <a:pt x="366090" y="75107"/>
                  </a:moveTo>
                  <a:lnTo>
                    <a:pt x="366052" y="74917"/>
                  </a:lnTo>
                  <a:lnTo>
                    <a:pt x="365975" y="75171"/>
                  </a:lnTo>
                  <a:lnTo>
                    <a:pt x="366052" y="75349"/>
                  </a:lnTo>
                  <a:lnTo>
                    <a:pt x="366090" y="75107"/>
                  </a:lnTo>
                  <a:close/>
                </a:path>
                <a:path w="657225" h="121920">
                  <a:moveTo>
                    <a:pt x="366991" y="92024"/>
                  </a:moveTo>
                  <a:lnTo>
                    <a:pt x="366839" y="91808"/>
                  </a:lnTo>
                  <a:lnTo>
                    <a:pt x="366674" y="91465"/>
                  </a:lnTo>
                  <a:lnTo>
                    <a:pt x="366420" y="91871"/>
                  </a:lnTo>
                  <a:lnTo>
                    <a:pt x="366534" y="92494"/>
                  </a:lnTo>
                  <a:lnTo>
                    <a:pt x="366737" y="92405"/>
                  </a:lnTo>
                  <a:lnTo>
                    <a:pt x="366991" y="92024"/>
                  </a:lnTo>
                  <a:close/>
                </a:path>
                <a:path w="657225" h="121920">
                  <a:moveTo>
                    <a:pt x="367652" y="90741"/>
                  </a:moveTo>
                  <a:lnTo>
                    <a:pt x="367411" y="91236"/>
                  </a:lnTo>
                  <a:lnTo>
                    <a:pt x="367195" y="91732"/>
                  </a:lnTo>
                  <a:lnTo>
                    <a:pt x="366991" y="92024"/>
                  </a:lnTo>
                  <a:lnTo>
                    <a:pt x="367169" y="92290"/>
                  </a:lnTo>
                  <a:lnTo>
                    <a:pt x="367334" y="92379"/>
                  </a:lnTo>
                  <a:lnTo>
                    <a:pt x="367652" y="90741"/>
                  </a:lnTo>
                  <a:close/>
                </a:path>
                <a:path w="657225" h="121920">
                  <a:moveTo>
                    <a:pt x="368388" y="74460"/>
                  </a:moveTo>
                  <a:lnTo>
                    <a:pt x="367830" y="75349"/>
                  </a:lnTo>
                  <a:lnTo>
                    <a:pt x="367728" y="75895"/>
                  </a:lnTo>
                  <a:lnTo>
                    <a:pt x="367842" y="76352"/>
                  </a:lnTo>
                  <a:lnTo>
                    <a:pt x="368388" y="74460"/>
                  </a:lnTo>
                  <a:close/>
                </a:path>
                <a:path w="657225" h="121920">
                  <a:moveTo>
                    <a:pt x="368490" y="78778"/>
                  </a:moveTo>
                  <a:lnTo>
                    <a:pt x="368325" y="78968"/>
                  </a:lnTo>
                  <a:lnTo>
                    <a:pt x="368185" y="79159"/>
                  </a:lnTo>
                  <a:lnTo>
                    <a:pt x="368160" y="79463"/>
                  </a:lnTo>
                  <a:lnTo>
                    <a:pt x="368312" y="79400"/>
                  </a:lnTo>
                  <a:lnTo>
                    <a:pt x="368427" y="79070"/>
                  </a:lnTo>
                  <a:lnTo>
                    <a:pt x="368490" y="78778"/>
                  </a:lnTo>
                  <a:close/>
                </a:path>
                <a:path w="657225" h="121920">
                  <a:moveTo>
                    <a:pt x="372579" y="76492"/>
                  </a:moveTo>
                  <a:lnTo>
                    <a:pt x="371754" y="78778"/>
                  </a:lnTo>
                  <a:lnTo>
                    <a:pt x="372465" y="78498"/>
                  </a:lnTo>
                  <a:lnTo>
                    <a:pt x="372579" y="76492"/>
                  </a:lnTo>
                  <a:close/>
                </a:path>
                <a:path w="657225" h="121920">
                  <a:moveTo>
                    <a:pt x="373049" y="78270"/>
                  </a:moveTo>
                  <a:lnTo>
                    <a:pt x="372529" y="78473"/>
                  </a:lnTo>
                  <a:lnTo>
                    <a:pt x="372478" y="80111"/>
                  </a:lnTo>
                  <a:lnTo>
                    <a:pt x="373049" y="78270"/>
                  </a:lnTo>
                  <a:close/>
                </a:path>
                <a:path w="657225" h="121920">
                  <a:moveTo>
                    <a:pt x="373303" y="93713"/>
                  </a:moveTo>
                  <a:lnTo>
                    <a:pt x="372643" y="94399"/>
                  </a:lnTo>
                  <a:lnTo>
                    <a:pt x="372694" y="96100"/>
                  </a:lnTo>
                  <a:lnTo>
                    <a:pt x="373303" y="93713"/>
                  </a:lnTo>
                  <a:close/>
                </a:path>
                <a:path w="657225" h="121920">
                  <a:moveTo>
                    <a:pt x="373900" y="96469"/>
                  </a:moveTo>
                  <a:lnTo>
                    <a:pt x="373354" y="93383"/>
                  </a:lnTo>
                  <a:lnTo>
                    <a:pt x="373062" y="96685"/>
                  </a:lnTo>
                  <a:lnTo>
                    <a:pt x="373900" y="96469"/>
                  </a:lnTo>
                  <a:close/>
                </a:path>
                <a:path w="657225" h="121920">
                  <a:moveTo>
                    <a:pt x="374053" y="74866"/>
                  </a:moveTo>
                  <a:lnTo>
                    <a:pt x="373265" y="75704"/>
                  </a:lnTo>
                  <a:lnTo>
                    <a:pt x="373824" y="75209"/>
                  </a:lnTo>
                  <a:lnTo>
                    <a:pt x="374053" y="74866"/>
                  </a:lnTo>
                  <a:close/>
                </a:path>
                <a:path w="657225" h="121920">
                  <a:moveTo>
                    <a:pt x="378383" y="81445"/>
                  </a:moveTo>
                  <a:lnTo>
                    <a:pt x="378294" y="81254"/>
                  </a:lnTo>
                  <a:lnTo>
                    <a:pt x="378383" y="81445"/>
                  </a:lnTo>
                  <a:close/>
                </a:path>
                <a:path w="657225" h="121920">
                  <a:moveTo>
                    <a:pt x="379526" y="78879"/>
                  </a:moveTo>
                  <a:lnTo>
                    <a:pt x="379095" y="79184"/>
                  </a:lnTo>
                  <a:lnTo>
                    <a:pt x="379323" y="79844"/>
                  </a:lnTo>
                  <a:lnTo>
                    <a:pt x="379526" y="78879"/>
                  </a:lnTo>
                  <a:close/>
                </a:path>
                <a:path w="657225" h="121920">
                  <a:moveTo>
                    <a:pt x="384733" y="84455"/>
                  </a:moveTo>
                  <a:lnTo>
                    <a:pt x="384492" y="83299"/>
                  </a:lnTo>
                  <a:lnTo>
                    <a:pt x="384251" y="84416"/>
                  </a:lnTo>
                  <a:lnTo>
                    <a:pt x="384556" y="84175"/>
                  </a:lnTo>
                  <a:lnTo>
                    <a:pt x="384733" y="84455"/>
                  </a:lnTo>
                  <a:close/>
                </a:path>
                <a:path w="657225" h="121920">
                  <a:moveTo>
                    <a:pt x="384835" y="84658"/>
                  </a:moveTo>
                  <a:lnTo>
                    <a:pt x="384797" y="84531"/>
                  </a:lnTo>
                  <a:lnTo>
                    <a:pt x="384835" y="84886"/>
                  </a:lnTo>
                  <a:lnTo>
                    <a:pt x="384835" y="84658"/>
                  </a:lnTo>
                  <a:close/>
                </a:path>
                <a:path w="657225" h="121920">
                  <a:moveTo>
                    <a:pt x="384860" y="84963"/>
                  </a:moveTo>
                  <a:close/>
                </a:path>
                <a:path w="657225" h="121920">
                  <a:moveTo>
                    <a:pt x="388797" y="88404"/>
                  </a:moveTo>
                  <a:lnTo>
                    <a:pt x="388594" y="88684"/>
                  </a:lnTo>
                  <a:lnTo>
                    <a:pt x="388518" y="89115"/>
                  </a:lnTo>
                  <a:lnTo>
                    <a:pt x="388797" y="88404"/>
                  </a:lnTo>
                  <a:close/>
                </a:path>
                <a:path w="657225" h="121920">
                  <a:moveTo>
                    <a:pt x="388861" y="80645"/>
                  </a:moveTo>
                  <a:lnTo>
                    <a:pt x="388797" y="81013"/>
                  </a:lnTo>
                  <a:lnTo>
                    <a:pt x="388759" y="81356"/>
                  </a:lnTo>
                  <a:lnTo>
                    <a:pt x="388721" y="81686"/>
                  </a:lnTo>
                  <a:lnTo>
                    <a:pt x="388797" y="81254"/>
                  </a:lnTo>
                  <a:lnTo>
                    <a:pt x="388835" y="80873"/>
                  </a:lnTo>
                  <a:lnTo>
                    <a:pt x="388861" y="80645"/>
                  </a:lnTo>
                  <a:close/>
                </a:path>
                <a:path w="657225" h="121920">
                  <a:moveTo>
                    <a:pt x="388962" y="88176"/>
                  </a:moveTo>
                  <a:lnTo>
                    <a:pt x="388797" y="88404"/>
                  </a:lnTo>
                  <a:lnTo>
                    <a:pt x="388962" y="88176"/>
                  </a:lnTo>
                  <a:close/>
                </a:path>
                <a:path w="657225" h="121920">
                  <a:moveTo>
                    <a:pt x="389128" y="86652"/>
                  </a:moveTo>
                  <a:lnTo>
                    <a:pt x="389013" y="85293"/>
                  </a:lnTo>
                  <a:lnTo>
                    <a:pt x="388670" y="87909"/>
                  </a:lnTo>
                  <a:lnTo>
                    <a:pt x="389128" y="86652"/>
                  </a:lnTo>
                  <a:close/>
                </a:path>
                <a:path w="657225" h="121920">
                  <a:moveTo>
                    <a:pt x="390575" y="94526"/>
                  </a:moveTo>
                  <a:lnTo>
                    <a:pt x="390334" y="95542"/>
                  </a:lnTo>
                  <a:lnTo>
                    <a:pt x="390575" y="94526"/>
                  </a:lnTo>
                  <a:close/>
                </a:path>
                <a:path w="657225" h="121920">
                  <a:moveTo>
                    <a:pt x="393217" y="81737"/>
                  </a:moveTo>
                  <a:lnTo>
                    <a:pt x="392709" y="83070"/>
                  </a:lnTo>
                  <a:lnTo>
                    <a:pt x="392849" y="83083"/>
                  </a:lnTo>
                  <a:lnTo>
                    <a:pt x="392963" y="82702"/>
                  </a:lnTo>
                  <a:lnTo>
                    <a:pt x="393090" y="82245"/>
                  </a:lnTo>
                  <a:lnTo>
                    <a:pt x="393217" y="81737"/>
                  </a:lnTo>
                  <a:close/>
                </a:path>
                <a:path w="657225" h="121920">
                  <a:moveTo>
                    <a:pt x="393725" y="94780"/>
                  </a:moveTo>
                  <a:lnTo>
                    <a:pt x="393458" y="93129"/>
                  </a:lnTo>
                  <a:lnTo>
                    <a:pt x="393014" y="95415"/>
                  </a:lnTo>
                  <a:lnTo>
                    <a:pt x="393573" y="95415"/>
                  </a:lnTo>
                  <a:lnTo>
                    <a:pt x="393687" y="95034"/>
                  </a:lnTo>
                  <a:lnTo>
                    <a:pt x="393725" y="94780"/>
                  </a:lnTo>
                  <a:close/>
                </a:path>
                <a:path w="657225" h="121920">
                  <a:moveTo>
                    <a:pt x="397078" y="98336"/>
                  </a:moveTo>
                  <a:lnTo>
                    <a:pt x="396798" y="99593"/>
                  </a:lnTo>
                  <a:lnTo>
                    <a:pt x="396925" y="99098"/>
                  </a:lnTo>
                  <a:lnTo>
                    <a:pt x="397014" y="98717"/>
                  </a:lnTo>
                  <a:lnTo>
                    <a:pt x="397078" y="98361"/>
                  </a:lnTo>
                  <a:close/>
                </a:path>
                <a:path w="657225" h="121920">
                  <a:moveTo>
                    <a:pt x="398538" y="83604"/>
                  </a:moveTo>
                  <a:lnTo>
                    <a:pt x="398424" y="83464"/>
                  </a:lnTo>
                  <a:lnTo>
                    <a:pt x="397852" y="86334"/>
                  </a:lnTo>
                  <a:lnTo>
                    <a:pt x="397560" y="87591"/>
                  </a:lnTo>
                  <a:lnTo>
                    <a:pt x="397852" y="86423"/>
                  </a:lnTo>
                  <a:lnTo>
                    <a:pt x="398056" y="85864"/>
                  </a:lnTo>
                  <a:lnTo>
                    <a:pt x="398208" y="85661"/>
                  </a:lnTo>
                  <a:lnTo>
                    <a:pt x="398310" y="85115"/>
                  </a:lnTo>
                  <a:lnTo>
                    <a:pt x="398411" y="84455"/>
                  </a:lnTo>
                  <a:lnTo>
                    <a:pt x="398538" y="83604"/>
                  </a:lnTo>
                  <a:close/>
                </a:path>
                <a:path w="657225" h="121920">
                  <a:moveTo>
                    <a:pt x="399148" y="99987"/>
                  </a:moveTo>
                  <a:lnTo>
                    <a:pt x="398868" y="100330"/>
                  </a:lnTo>
                  <a:lnTo>
                    <a:pt x="398843" y="100876"/>
                  </a:lnTo>
                  <a:lnTo>
                    <a:pt x="398919" y="101015"/>
                  </a:lnTo>
                  <a:lnTo>
                    <a:pt x="399148" y="99987"/>
                  </a:lnTo>
                  <a:close/>
                </a:path>
                <a:path w="657225" h="121920">
                  <a:moveTo>
                    <a:pt x="399173" y="101892"/>
                  </a:moveTo>
                  <a:lnTo>
                    <a:pt x="399161" y="101511"/>
                  </a:lnTo>
                  <a:lnTo>
                    <a:pt x="398919" y="101015"/>
                  </a:lnTo>
                  <a:lnTo>
                    <a:pt x="398589" y="102527"/>
                  </a:lnTo>
                  <a:lnTo>
                    <a:pt x="399173" y="101892"/>
                  </a:lnTo>
                  <a:close/>
                </a:path>
                <a:path w="657225" h="121920">
                  <a:moveTo>
                    <a:pt x="399707" y="84785"/>
                  </a:moveTo>
                  <a:lnTo>
                    <a:pt x="399427" y="83604"/>
                  </a:lnTo>
                  <a:lnTo>
                    <a:pt x="399580" y="82969"/>
                  </a:lnTo>
                  <a:lnTo>
                    <a:pt x="399072" y="83921"/>
                  </a:lnTo>
                  <a:lnTo>
                    <a:pt x="398945" y="84175"/>
                  </a:lnTo>
                  <a:lnTo>
                    <a:pt x="399135" y="85229"/>
                  </a:lnTo>
                  <a:lnTo>
                    <a:pt x="399707" y="84785"/>
                  </a:lnTo>
                  <a:close/>
                </a:path>
                <a:path w="657225" h="121920">
                  <a:moveTo>
                    <a:pt x="402386" y="87833"/>
                  </a:moveTo>
                  <a:lnTo>
                    <a:pt x="401624" y="87363"/>
                  </a:lnTo>
                  <a:lnTo>
                    <a:pt x="402361" y="88366"/>
                  </a:lnTo>
                  <a:lnTo>
                    <a:pt x="402386" y="87833"/>
                  </a:lnTo>
                  <a:close/>
                </a:path>
                <a:path w="657225" h="121920">
                  <a:moveTo>
                    <a:pt x="402678" y="88811"/>
                  </a:moveTo>
                  <a:lnTo>
                    <a:pt x="401815" y="90957"/>
                  </a:lnTo>
                  <a:lnTo>
                    <a:pt x="402386" y="90335"/>
                  </a:lnTo>
                  <a:lnTo>
                    <a:pt x="402513" y="89573"/>
                  </a:lnTo>
                  <a:lnTo>
                    <a:pt x="402678" y="88811"/>
                  </a:lnTo>
                  <a:close/>
                </a:path>
                <a:path w="657225" h="121920">
                  <a:moveTo>
                    <a:pt x="402704" y="88023"/>
                  </a:moveTo>
                  <a:lnTo>
                    <a:pt x="402602" y="85623"/>
                  </a:lnTo>
                  <a:lnTo>
                    <a:pt x="402386" y="87833"/>
                  </a:lnTo>
                  <a:lnTo>
                    <a:pt x="402704" y="88023"/>
                  </a:lnTo>
                  <a:close/>
                </a:path>
                <a:path w="657225" h="121920">
                  <a:moveTo>
                    <a:pt x="402945" y="85483"/>
                  </a:moveTo>
                  <a:lnTo>
                    <a:pt x="402424" y="81927"/>
                  </a:lnTo>
                  <a:lnTo>
                    <a:pt x="402602" y="85623"/>
                  </a:lnTo>
                  <a:lnTo>
                    <a:pt x="402945" y="85483"/>
                  </a:lnTo>
                  <a:close/>
                </a:path>
                <a:path w="657225" h="121920">
                  <a:moveTo>
                    <a:pt x="404279" y="99428"/>
                  </a:moveTo>
                  <a:lnTo>
                    <a:pt x="403707" y="101155"/>
                  </a:lnTo>
                  <a:lnTo>
                    <a:pt x="403923" y="101447"/>
                  </a:lnTo>
                  <a:lnTo>
                    <a:pt x="403936" y="103517"/>
                  </a:lnTo>
                  <a:lnTo>
                    <a:pt x="404152" y="103238"/>
                  </a:lnTo>
                  <a:lnTo>
                    <a:pt x="404279" y="99428"/>
                  </a:lnTo>
                  <a:close/>
                </a:path>
                <a:path w="657225" h="121920">
                  <a:moveTo>
                    <a:pt x="404317" y="103035"/>
                  </a:moveTo>
                  <a:lnTo>
                    <a:pt x="404152" y="103238"/>
                  </a:lnTo>
                  <a:lnTo>
                    <a:pt x="404139" y="103619"/>
                  </a:lnTo>
                  <a:lnTo>
                    <a:pt x="404317" y="103035"/>
                  </a:lnTo>
                  <a:close/>
                </a:path>
                <a:path w="657225" h="121920">
                  <a:moveTo>
                    <a:pt x="404596" y="102095"/>
                  </a:moveTo>
                  <a:lnTo>
                    <a:pt x="404317" y="103035"/>
                  </a:lnTo>
                  <a:lnTo>
                    <a:pt x="404596" y="102095"/>
                  </a:lnTo>
                  <a:close/>
                </a:path>
                <a:path w="657225" h="121920">
                  <a:moveTo>
                    <a:pt x="404837" y="101053"/>
                  </a:moveTo>
                  <a:lnTo>
                    <a:pt x="404596" y="102095"/>
                  </a:lnTo>
                  <a:lnTo>
                    <a:pt x="404660" y="101879"/>
                  </a:lnTo>
                  <a:lnTo>
                    <a:pt x="404736" y="101549"/>
                  </a:lnTo>
                  <a:lnTo>
                    <a:pt x="404837" y="101053"/>
                  </a:lnTo>
                  <a:close/>
                </a:path>
                <a:path w="657225" h="121920">
                  <a:moveTo>
                    <a:pt x="405701" y="101930"/>
                  </a:moveTo>
                  <a:lnTo>
                    <a:pt x="405536" y="101955"/>
                  </a:lnTo>
                  <a:lnTo>
                    <a:pt x="405701" y="101930"/>
                  </a:lnTo>
                  <a:close/>
                </a:path>
                <a:path w="657225" h="121920">
                  <a:moveTo>
                    <a:pt x="406082" y="100711"/>
                  </a:moveTo>
                  <a:lnTo>
                    <a:pt x="405917" y="101434"/>
                  </a:lnTo>
                  <a:lnTo>
                    <a:pt x="405815" y="101790"/>
                  </a:lnTo>
                  <a:lnTo>
                    <a:pt x="405701" y="101930"/>
                  </a:lnTo>
                  <a:lnTo>
                    <a:pt x="405828" y="101866"/>
                  </a:lnTo>
                  <a:lnTo>
                    <a:pt x="405993" y="101371"/>
                  </a:lnTo>
                  <a:lnTo>
                    <a:pt x="406069" y="100977"/>
                  </a:lnTo>
                  <a:lnTo>
                    <a:pt x="406082" y="100711"/>
                  </a:lnTo>
                  <a:close/>
                </a:path>
                <a:path w="657225" h="121920">
                  <a:moveTo>
                    <a:pt x="406196" y="101485"/>
                  </a:moveTo>
                  <a:lnTo>
                    <a:pt x="406095" y="101625"/>
                  </a:lnTo>
                  <a:lnTo>
                    <a:pt x="405904" y="101803"/>
                  </a:lnTo>
                  <a:lnTo>
                    <a:pt x="405866" y="101993"/>
                  </a:lnTo>
                  <a:lnTo>
                    <a:pt x="405828" y="102146"/>
                  </a:lnTo>
                  <a:lnTo>
                    <a:pt x="405790" y="102336"/>
                  </a:lnTo>
                  <a:lnTo>
                    <a:pt x="405917" y="102196"/>
                  </a:lnTo>
                  <a:lnTo>
                    <a:pt x="406044" y="101892"/>
                  </a:lnTo>
                  <a:lnTo>
                    <a:pt x="406196" y="101485"/>
                  </a:lnTo>
                  <a:close/>
                </a:path>
                <a:path w="657225" h="121920">
                  <a:moveTo>
                    <a:pt x="407352" y="97574"/>
                  </a:moveTo>
                  <a:lnTo>
                    <a:pt x="407085" y="96050"/>
                  </a:lnTo>
                  <a:lnTo>
                    <a:pt x="407022" y="97320"/>
                  </a:lnTo>
                  <a:lnTo>
                    <a:pt x="407352" y="97574"/>
                  </a:lnTo>
                  <a:close/>
                </a:path>
                <a:path w="657225" h="121920">
                  <a:moveTo>
                    <a:pt x="407784" y="92875"/>
                  </a:moveTo>
                  <a:lnTo>
                    <a:pt x="406400" y="96304"/>
                  </a:lnTo>
                  <a:lnTo>
                    <a:pt x="406514" y="94653"/>
                  </a:lnTo>
                  <a:lnTo>
                    <a:pt x="406654" y="93637"/>
                  </a:lnTo>
                  <a:lnTo>
                    <a:pt x="406781" y="92748"/>
                  </a:lnTo>
                  <a:lnTo>
                    <a:pt x="407162" y="92240"/>
                  </a:lnTo>
                  <a:lnTo>
                    <a:pt x="407136" y="89954"/>
                  </a:lnTo>
                  <a:lnTo>
                    <a:pt x="406514" y="93637"/>
                  </a:lnTo>
                  <a:lnTo>
                    <a:pt x="406514" y="92875"/>
                  </a:lnTo>
                  <a:lnTo>
                    <a:pt x="406514" y="92240"/>
                  </a:lnTo>
                  <a:lnTo>
                    <a:pt x="406514" y="91605"/>
                  </a:lnTo>
                  <a:lnTo>
                    <a:pt x="406628" y="90538"/>
                  </a:lnTo>
                  <a:lnTo>
                    <a:pt x="405930" y="91605"/>
                  </a:lnTo>
                  <a:lnTo>
                    <a:pt x="406158" y="90843"/>
                  </a:lnTo>
                  <a:lnTo>
                    <a:pt x="406285" y="89827"/>
                  </a:lnTo>
                  <a:lnTo>
                    <a:pt x="406400" y="88557"/>
                  </a:lnTo>
                  <a:lnTo>
                    <a:pt x="406603" y="89319"/>
                  </a:lnTo>
                  <a:lnTo>
                    <a:pt x="406476" y="88557"/>
                  </a:lnTo>
                  <a:lnTo>
                    <a:pt x="406158" y="86652"/>
                  </a:lnTo>
                  <a:lnTo>
                    <a:pt x="404545" y="92240"/>
                  </a:lnTo>
                  <a:lnTo>
                    <a:pt x="404799" y="89115"/>
                  </a:lnTo>
                  <a:lnTo>
                    <a:pt x="404876" y="88811"/>
                  </a:lnTo>
                  <a:lnTo>
                    <a:pt x="404939" y="88684"/>
                  </a:lnTo>
                  <a:lnTo>
                    <a:pt x="403415" y="89827"/>
                  </a:lnTo>
                  <a:lnTo>
                    <a:pt x="404025" y="91224"/>
                  </a:lnTo>
                  <a:lnTo>
                    <a:pt x="404126" y="91986"/>
                  </a:lnTo>
                  <a:lnTo>
                    <a:pt x="402628" y="95288"/>
                  </a:lnTo>
                  <a:lnTo>
                    <a:pt x="402831" y="93256"/>
                  </a:lnTo>
                  <a:lnTo>
                    <a:pt x="402932" y="92240"/>
                  </a:lnTo>
                  <a:lnTo>
                    <a:pt x="403098" y="90589"/>
                  </a:lnTo>
                  <a:lnTo>
                    <a:pt x="403415" y="87414"/>
                  </a:lnTo>
                  <a:lnTo>
                    <a:pt x="402717" y="90589"/>
                  </a:lnTo>
                  <a:lnTo>
                    <a:pt x="402501" y="90233"/>
                  </a:lnTo>
                  <a:lnTo>
                    <a:pt x="401866" y="92240"/>
                  </a:lnTo>
                  <a:lnTo>
                    <a:pt x="401802" y="90970"/>
                  </a:lnTo>
                  <a:lnTo>
                    <a:pt x="401764" y="89192"/>
                  </a:lnTo>
                  <a:lnTo>
                    <a:pt x="399897" y="93256"/>
                  </a:lnTo>
                  <a:lnTo>
                    <a:pt x="399986" y="92748"/>
                  </a:lnTo>
                  <a:lnTo>
                    <a:pt x="400024" y="92494"/>
                  </a:lnTo>
                  <a:lnTo>
                    <a:pt x="400138" y="91732"/>
                  </a:lnTo>
                  <a:lnTo>
                    <a:pt x="400189" y="91376"/>
                  </a:lnTo>
                  <a:lnTo>
                    <a:pt x="399961" y="91732"/>
                  </a:lnTo>
                  <a:lnTo>
                    <a:pt x="400088" y="90932"/>
                  </a:lnTo>
                  <a:lnTo>
                    <a:pt x="400011" y="90589"/>
                  </a:lnTo>
                  <a:lnTo>
                    <a:pt x="400138" y="90589"/>
                  </a:lnTo>
                  <a:lnTo>
                    <a:pt x="400316" y="90474"/>
                  </a:lnTo>
                  <a:lnTo>
                    <a:pt x="400189" y="91376"/>
                  </a:lnTo>
                  <a:lnTo>
                    <a:pt x="400939" y="90208"/>
                  </a:lnTo>
                  <a:lnTo>
                    <a:pt x="400329" y="90449"/>
                  </a:lnTo>
                  <a:lnTo>
                    <a:pt x="400685" y="88176"/>
                  </a:lnTo>
                  <a:lnTo>
                    <a:pt x="400367" y="89319"/>
                  </a:lnTo>
                  <a:lnTo>
                    <a:pt x="400278" y="89662"/>
                  </a:lnTo>
                  <a:lnTo>
                    <a:pt x="400227" y="89827"/>
                  </a:lnTo>
                  <a:lnTo>
                    <a:pt x="400786" y="86271"/>
                  </a:lnTo>
                  <a:lnTo>
                    <a:pt x="399034" y="92494"/>
                  </a:lnTo>
                  <a:lnTo>
                    <a:pt x="398983" y="91351"/>
                  </a:lnTo>
                  <a:lnTo>
                    <a:pt x="398957" y="90843"/>
                  </a:lnTo>
                  <a:lnTo>
                    <a:pt x="399072" y="89319"/>
                  </a:lnTo>
                  <a:lnTo>
                    <a:pt x="399605" y="87160"/>
                  </a:lnTo>
                  <a:lnTo>
                    <a:pt x="399884" y="88684"/>
                  </a:lnTo>
                  <a:lnTo>
                    <a:pt x="399808" y="87160"/>
                  </a:lnTo>
                  <a:lnTo>
                    <a:pt x="399770" y="86144"/>
                  </a:lnTo>
                  <a:lnTo>
                    <a:pt x="398564" y="90843"/>
                  </a:lnTo>
                  <a:lnTo>
                    <a:pt x="398589" y="90335"/>
                  </a:lnTo>
                  <a:lnTo>
                    <a:pt x="398856" y="84874"/>
                  </a:lnTo>
                  <a:lnTo>
                    <a:pt x="398208" y="85763"/>
                  </a:lnTo>
                  <a:lnTo>
                    <a:pt x="397510" y="89446"/>
                  </a:lnTo>
                  <a:lnTo>
                    <a:pt x="397167" y="88176"/>
                  </a:lnTo>
                  <a:lnTo>
                    <a:pt x="396887" y="87160"/>
                  </a:lnTo>
                  <a:lnTo>
                    <a:pt x="395846" y="88176"/>
                  </a:lnTo>
                  <a:lnTo>
                    <a:pt x="395986" y="87541"/>
                  </a:lnTo>
                  <a:lnTo>
                    <a:pt x="396138" y="86906"/>
                  </a:lnTo>
                  <a:lnTo>
                    <a:pt x="394716" y="85890"/>
                  </a:lnTo>
                  <a:lnTo>
                    <a:pt x="394347" y="84747"/>
                  </a:lnTo>
                  <a:lnTo>
                    <a:pt x="394360" y="83731"/>
                  </a:lnTo>
                  <a:lnTo>
                    <a:pt x="393522" y="87541"/>
                  </a:lnTo>
                  <a:lnTo>
                    <a:pt x="393344" y="87287"/>
                  </a:lnTo>
                  <a:lnTo>
                    <a:pt x="392887" y="86652"/>
                  </a:lnTo>
                  <a:lnTo>
                    <a:pt x="392188" y="87287"/>
                  </a:lnTo>
                  <a:lnTo>
                    <a:pt x="392518" y="85636"/>
                  </a:lnTo>
                  <a:lnTo>
                    <a:pt x="392569" y="85382"/>
                  </a:lnTo>
                  <a:lnTo>
                    <a:pt x="392887" y="84239"/>
                  </a:lnTo>
                  <a:lnTo>
                    <a:pt x="393382" y="83223"/>
                  </a:lnTo>
                  <a:lnTo>
                    <a:pt x="392849" y="83223"/>
                  </a:lnTo>
                  <a:lnTo>
                    <a:pt x="392544" y="84239"/>
                  </a:lnTo>
                  <a:lnTo>
                    <a:pt x="392214" y="85001"/>
                  </a:lnTo>
                  <a:lnTo>
                    <a:pt x="391795" y="85382"/>
                  </a:lnTo>
                  <a:lnTo>
                    <a:pt x="392442" y="82461"/>
                  </a:lnTo>
                  <a:lnTo>
                    <a:pt x="391718" y="82588"/>
                  </a:lnTo>
                  <a:lnTo>
                    <a:pt x="390423" y="85636"/>
                  </a:lnTo>
                  <a:lnTo>
                    <a:pt x="389877" y="83477"/>
                  </a:lnTo>
                  <a:lnTo>
                    <a:pt x="389356" y="86017"/>
                  </a:lnTo>
                  <a:lnTo>
                    <a:pt x="389255" y="89662"/>
                  </a:lnTo>
                  <a:lnTo>
                    <a:pt x="389140" y="91097"/>
                  </a:lnTo>
                  <a:lnTo>
                    <a:pt x="387959" y="92621"/>
                  </a:lnTo>
                  <a:lnTo>
                    <a:pt x="388454" y="89573"/>
                  </a:lnTo>
                  <a:lnTo>
                    <a:pt x="388454" y="89319"/>
                  </a:lnTo>
                  <a:lnTo>
                    <a:pt x="388518" y="89115"/>
                  </a:lnTo>
                  <a:lnTo>
                    <a:pt x="388454" y="89281"/>
                  </a:lnTo>
                  <a:lnTo>
                    <a:pt x="388480" y="88176"/>
                  </a:lnTo>
                  <a:lnTo>
                    <a:pt x="388632" y="86525"/>
                  </a:lnTo>
                  <a:lnTo>
                    <a:pt x="388734" y="86017"/>
                  </a:lnTo>
                  <a:lnTo>
                    <a:pt x="388378" y="86525"/>
                  </a:lnTo>
                  <a:lnTo>
                    <a:pt x="388721" y="84874"/>
                  </a:lnTo>
                  <a:lnTo>
                    <a:pt x="388835" y="84747"/>
                  </a:lnTo>
                  <a:lnTo>
                    <a:pt x="388848" y="85763"/>
                  </a:lnTo>
                  <a:lnTo>
                    <a:pt x="389001" y="85293"/>
                  </a:lnTo>
                  <a:lnTo>
                    <a:pt x="388912" y="84747"/>
                  </a:lnTo>
                  <a:lnTo>
                    <a:pt x="388797" y="84493"/>
                  </a:lnTo>
                  <a:lnTo>
                    <a:pt x="388683" y="83858"/>
                  </a:lnTo>
                  <a:lnTo>
                    <a:pt x="388734" y="81699"/>
                  </a:lnTo>
                  <a:lnTo>
                    <a:pt x="388556" y="82969"/>
                  </a:lnTo>
                  <a:lnTo>
                    <a:pt x="388213" y="84493"/>
                  </a:lnTo>
                  <a:lnTo>
                    <a:pt x="387908" y="84747"/>
                  </a:lnTo>
                  <a:lnTo>
                    <a:pt x="387172" y="84747"/>
                  </a:lnTo>
                  <a:lnTo>
                    <a:pt x="387451" y="83985"/>
                  </a:lnTo>
                  <a:lnTo>
                    <a:pt x="388023" y="82461"/>
                  </a:lnTo>
                  <a:lnTo>
                    <a:pt x="387908" y="81064"/>
                  </a:lnTo>
                  <a:lnTo>
                    <a:pt x="387477" y="82461"/>
                  </a:lnTo>
                  <a:lnTo>
                    <a:pt x="387286" y="80937"/>
                  </a:lnTo>
                  <a:lnTo>
                    <a:pt x="386715" y="83985"/>
                  </a:lnTo>
                  <a:lnTo>
                    <a:pt x="386524" y="83858"/>
                  </a:lnTo>
                  <a:lnTo>
                    <a:pt x="386664" y="82969"/>
                  </a:lnTo>
                  <a:lnTo>
                    <a:pt x="386816" y="81699"/>
                  </a:lnTo>
                  <a:lnTo>
                    <a:pt x="386194" y="82969"/>
                  </a:lnTo>
                  <a:lnTo>
                    <a:pt x="385038" y="81699"/>
                  </a:lnTo>
                  <a:lnTo>
                    <a:pt x="384886" y="85382"/>
                  </a:lnTo>
                  <a:lnTo>
                    <a:pt x="383082" y="88176"/>
                  </a:lnTo>
                  <a:lnTo>
                    <a:pt x="383057" y="87795"/>
                  </a:lnTo>
                  <a:lnTo>
                    <a:pt x="382993" y="87033"/>
                  </a:lnTo>
                  <a:lnTo>
                    <a:pt x="382955" y="86652"/>
                  </a:lnTo>
                  <a:lnTo>
                    <a:pt x="382892" y="85763"/>
                  </a:lnTo>
                  <a:lnTo>
                    <a:pt x="382765" y="84239"/>
                  </a:lnTo>
                  <a:lnTo>
                    <a:pt x="382676" y="83223"/>
                  </a:lnTo>
                  <a:lnTo>
                    <a:pt x="381254" y="84239"/>
                  </a:lnTo>
                  <a:lnTo>
                    <a:pt x="381444" y="83223"/>
                  </a:lnTo>
                  <a:lnTo>
                    <a:pt x="380530" y="84239"/>
                  </a:lnTo>
                  <a:lnTo>
                    <a:pt x="379755" y="83731"/>
                  </a:lnTo>
                  <a:lnTo>
                    <a:pt x="378841" y="85763"/>
                  </a:lnTo>
                  <a:lnTo>
                    <a:pt x="378637" y="85763"/>
                  </a:lnTo>
                  <a:lnTo>
                    <a:pt x="378650" y="85509"/>
                  </a:lnTo>
                  <a:lnTo>
                    <a:pt x="378688" y="84366"/>
                  </a:lnTo>
                  <a:lnTo>
                    <a:pt x="378790" y="83477"/>
                  </a:lnTo>
                  <a:lnTo>
                    <a:pt x="379018" y="82588"/>
                  </a:lnTo>
                  <a:lnTo>
                    <a:pt x="378333" y="83350"/>
                  </a:lnTo>
                  <a:lnTo>
                    <a:pt x="378066" y="84366"/>
                  </a:lnTo>
                  <a:lnTo>
                    <a:pt x="378028" y="84239"/>
                  </a:lnTo>
                  <a:lnTo>
                    <a:pt x="377863" y="83604"/>
                  </a:lnTo>
                  <a:lnTo>
                    <a:pt x="377659" y="82842"/>
                  </a:lnTo>
                  <a:lnTo>
                    <a:pt x="377736" y="82334"/>
                  </a:lnTo>
                  <a:lnTo>
                    <a:pt x="378129" y="81572"/>
                  </a:lnTo>
                  <a:lnTo>
                    <a:pt x="378206" y="81318"/>
                  </a:lnTo>
                  <a:lnTo>
                    <a:pt x="378180" y="81064"/>
                  </a:lnTo>
                  <a:lnTo>
                    <a:pt x="378294" y="81254"/>
                  </a:lnTo>
                  <a:lnTo>
                    <a:pt x="378460" y="80937"/>
                  </a:lnTo>
                  <a:lnTo>
                    <a:pt x="378117" y="80937"/>
                  </a:lnTo>
                  <a:lnTo>
                    <a:pt x="377888" y="80492"/>
                  </a:lnTo>
                  <a:lnTo>
                    <a:pt x="378002" y="78778"/>
                  </a:lnTo>
                  <a:lnTo>
                    <a:pt x="376732" y="81318"/>
                  </a:lnTo>
                  <a:lnTo>
                    <a:pt x="376834" y="80937"/>
                  </a:lnTo>
                  <a:lnTo>
                    <a:pt x="377393" y="79032"/>
                  </a:lnTo>
                  <a:lnTo>
                    <a:pt x="377355" y="78651"/>
                  </a:lnTo>
                  <a:lnTo>
                    <a:pt x="376809" y="78016"/>
                  </a:lnTo>
                  <a:lnTo>
                    <a:pt x="376466" y="78473"/>
                  </a:lnTo>
                  <a:lnTo>
                    <a:pt x="376364" y="79032"/>
                  </a:lnTo>
                  <a:lnTo>
                    <a:pt x="376478" y="80683"/>
                  </a:lnTo>
                  <a:lnTo>
                    <a:pt x="376034" y="80937"/>
                  </a:lnTo>
                  <a:lnTo>
                    <a:pt x="375539" y="80492"/>
                  </a:lnTo>
                  <a:lnTo>
                    <a:pt x="375640" y="79667"/>
                  </a:lnTo>
                  <a:lnTo>
                    <a:pt x="376237" y="77127"/>
                  </a:lnTo>
                  <a:lnTo>
                    <a:pt x="376110" y="75946"/>
                  </a:lnTo>
                  <a:lnTo>
                    <a:pt x="375615" y="72555"/>
                  </a:lnTo>
                  <a:lnTo>
                    <a:pt x="372389" y="83604"/>
                  </a:lnTo>
                  <a:lnTo>
                    <a:pt x="372452" y="81064"/>
                  </a:lnTo>
                  <a:lnTo>
                    <a:pt x="372478" y="80111"/>
                  </a:lnTo>
                  <a:lnTo>
                    <a:pt x="372198" y="81064"/>
                  </a:lnTo>
                  <a:lnTo>
                    <a:pt x="371741" y="80556"/>
                  </a:lnTo>
                  <a:lnTo>
                    <a:pt x="371627" y="80175"/>
                  </a:lnTo>
                  <a:lnTo>
                    <a:pt x="371843" y="75349"/>
                  </a:lnTo>
                  <a:lnTo>
                    <a:pt x="371627" y="75349"/>
                  </a:lnTo>
                  <a:lnTo>
                    <a:pt x="371081" y="73317"/>
                  </a:lnTo>
                  <a:lnTo>
                    <a:pt x="369874" y="80175"/>
                  </a:lnTo>
                  <a:lnTo>
                    <a:pt x="369176" y="78778"/>
                  </a:lnTo>
                  <a:lnTo>
                    <a:pt x="369036" y="80111"/>
                  </a:lnTo>
                  <a:lnTo>
                    <a:pt x="368579" y="83223"/>
                  </a:lnTo>
                  <a:lnTo>
                    <a:pt x="367652" y="84239"/>
                  </a:lnTo>
                  <a:lnTo>
                    <a:pt x="367512" y="84112"/>
                  </a:lnTo>
                  <a:lnTo>
                    <a:pt x="367080" y="83731"/>
                  </a:lnTo>
                  <a:lnTo>
                    <a:pt x="367525" y="80810"/>
                  </a:lnTo>
                  <a:lnTo>
                    <a:pt x="367614" y="80175"/>
                  </a:lnTo>
                  <a:lnTo>
                    <a:pt x="367792" y="79032"/>
                  </a:lnTo>
                  <a:lnTo>
                    <a:pt x="368388" y="78143"/>
                  </a:lnTo>
                  <a:lnTo>
                    <a:pt x="368566" y="78016"/>
                  </a:lnTo>
                  <a:lnTo>
                    <a:pt x="368490" y="78778"/>
                  </a:lnTo>
                  <a:lnTo>
                    <a:pt x="368782" y="78397"/>
                  </a:lnTo>
                  <a:lnTo>
                    <a:pt x="369163" y="78016"/>
                  </a:lnTo>
                  <a:lnTo>
                    <a:pt x="369150" y="77762"/>
                  </a:lnTo>
                  <a:lnTo>
                    <a:pt x="369138" y="76619"/>
                  </a:lnTo>
                  <a:lnTo>
                    <a:pt x="368833" y="77762"/>
                  </a:lnTo>
                  <a:lnTo>
                    <a:pt x="368820" y="77635"/>
                  </a:lnTo>
                  <a:lnTo>
                    <a:pt x="368782" y="77127"/>
                  </a:lnTo>
                  <a:lnTo>
                    <a:pt x="368744" y="76492"/>
                  </a:lnTo>
                  <a:lnTo>
                    <a:pt x="367880" y="76492"/>
                  </a:lnTo>
                  <a:lnTo>
                    <a:pt x="367842" y="76352"/>
                  </a:lnTo>
                  <a:lnTo>
                    <a:pt x="367830" y="76555"/>
                  </a:lnTo>
                  <a:lnTo>
                    <a:pt x="367715" y="75857"/>
                  </a:lnTo>
                  <a:lnTo>
                    <a:pt x="367538" y="75222"/>
                  </a:lnTo>
                  <a:lnTo>
                    <a:pt x="366750" y="76873"/>
                  </a:lnTo>
                  <a:lnTo>
                    <a:pt x="366102" y="75476"/>
                  </a:lnTo>
                  <a:lnTo>
                    <a:pt x="366090" y="76492"/>
                  </a:lnTo>
                  <a:lnTo>
                    <a:pt x="365963" y="77635"/>
                  </a:lnTo>
                  <a:lnTo>
                    <a:pt x="365836" y="77635"/>
                  </a:lnTo>
                  <a:lnTo>
                    <a:pt x="364858" y="75895"/>
                  </a:lnTo>
                  <a:lnTo>
                    <a:pt x="364845" y="79794"/>
                  </a:lnTo>
                  <a:lnTo>
                    <a:pt x="363880" y="80175"/>
                  </a:lnTo>
                  <a:lnTo>
                    <a:pt x="363753" y="78524"/>
                  </a:lnTo>
                  <a:lnTo>
                    <a:pt x="363855" y="78016"/>
                  </a:lnTo>
                  <a:lnTo>
                    <a:pt x="364159" y="77381"/>
                  </a:lnTo>
                  <a:lnTo>
                    <a:pt x="364210" y="77254"/>
                  </a:lnTo>
                  <a:lnTo>
                    <a:pt x="364820" y="75958"/>
                  </a:lnTo>
                  <a:lnTo>
                    <a:pt x="363728" y="77254"/>
                  </a:lnTo>
                  <a:lnTo>
                    <a:pt x="363499" y="76225"/>
                  </a:lnTo>
                  <a:lnTo>
                    <a:pt x="363626" y="75349"/>
                  </a:lnTo>
                  <a:lnTo>
                    <a:pt x="363677" y="75222"/>
                  </a:lnTo>
                  <a:lnTo>
                    <a:pt x="364604" y="72936"/>
                  </a:lnTo>
                  <a:lnTo>
                    <a:pt x="363385" y="75222"/>
                  </a:lnTo>
                  <a:lnTo>
                    <a:pt x="363397" y="72682"/>
                  </a:lnTo>
                  <a:lnTo>
                    <a:pt x="363321" y="71031"/>
                  </a:lnTo>
                  <a:lnTo>
                    <a:pt x="363131" y="70777"/>
                  </a:lnTo>
                  <a:lnTo>
                    <a:pt x="363207" y="70396"/>
                  </a:lnTo>
                  <a:lnTo>
                    <a:pt x="363270" y="70269"/>
                  </a:lnTo>
                  <a:lnTo>
                    <a:pt x="362864" y="70142"/>
                  </a:lnTo>
                  <a:lnTo>
                    <a:pt x="362661" y="72682"/>
                  </a:lnTo>
                  <a:lnTo>
                    <a:pt x="362496" y="72174"/>
                  </a:lnTo>
                  <a:lnTo>
                    <a:pt x="362280" y="72174"/>
                  </a:lnTo>
                  <a:lnTo>
                    <a:pt x="362483" y="71158"/>
                  </a:lnTo>
                  <a:lnTo>
                    <a:pt x="361975" y="72555"/>
                  </a:lnTo>
                  <a:lnTo>
                    <a:pt x="361873" y="75349"/>
                  </a:lnTo>
                  <a:lnTo>
                    <a:pt x="361010" y="77381"/>
                  </a:lnTo>
                  <a:lnTo>
                    <a:pt x="360921" y="76225"/>
                  </a:lnTo>
                  <a:lnTo>
                    <a:pt x="359778" y="78524"/>
                  </a:lnTo>
                  <a:lnTo>
                    <a:pt x="359791" y="78397"/>
                  </a:lnTo>
                  <a:lnTo>
                    <a:pt x="360133" y="76111"/>
                  </a:lnTo>
                  <a:lnTo>
                    <a:pt x="360260" y="75222"/>
                  </a:lnTo>
                  <a:lnTo>
                    <a:pt x="360857" y="76123"/>
                  </a:lnTo>
                  <a:lnTo>
                    <a:pt x="360921" y="75984"/>
                  </a:lnTo>
                  <a:lnTo>
                    <a:pt x="360997" y="76352"/>
                  </a:lnTo>
                  <a:lnTo>
                    <a:pt x="361086" y="76492"/>
                  </a:lnTo>
                  <a:lnTo>
                    <a:pt x="361048" y="75984"/>
                  </a:lnTo>
                  <a:lnTo>
                    <a:pt x="360984" y="75222"/>
                  </a:lnTo>
                  <a:lnTo>
                    <a:pt x="360984" y="75095"/>
                  </a:lnTo>
                  <a:lnTo>
                    <a:pt x="360908" y="74079"/>
                  </a:lnTo>
                  <a:lnTo>
                    <a:pt x="360743" y="71920"/>
                  </a:lnTo>
                  <a:lnTo>
                    <a:pt x="361149" y="71755"/>
                  </a:lnTo>
                  <a:lnTo>
                    <a:pt x="361238" y="70777"/>
                  </a:lnTo>
                  <a:lnTo>
                    <a:pt x="361124" y="68872"/>
                  </a:lnTo>
                  <a:lnTo>
                    <a:pt x="360921" y="67475"/>
                  </a:lnTo>
                  <a:lnTo>
                    <a:pt x="360235" y="74079"/>
                  </a:lnTo>
                  <a:lnTo>
                    <a:pt x="359232" y="73825"/>
                  </a:lnTo>
                  <a:lnTo>
                    <a:pt x="359625" y="72301"/>
                  </a:lnTo>
                  <a:lnTo>
                    <a:pt x="359664" y="71297"/>
                  </a:lnTo>
                  <a:lnTo>
                    <a:pt x="359067" y="73698"/>
                  </a:lnTo>
                  <a:lnTo>
                    <a:pt x="358394" y="75095"/>
                  </a:lnTo>
                  <a:lnTo>
                    <a:pt x="358013" y="73571"/>
                  </a:lnTo>
                  <a:lnTo>
                    <a:pt x="357479" y="76111"/>
                  </a:lnTo>
                  <a:lnTo>
                    <a:pt x="357187" y="75857"/>
                  </a:lnTo>
                  <a:lnTo>
                    <a:pt x="357314" y="76225"/>
                  </a:lnTo>
                  <a:lnTo>
                    <a:pt x="357403" y="76746"/>
                  </a:lnTo>
                  <a:lnTo>
                    <a:pt x="356971" y="78397"/>
                  </a:lnTo>
                  <a:lnTo>
                    <a:pt x="356692" y="78143"/>
                  </a:lnTo>
                  <a:lnTo>
                    <a:pt x="356196" y="78473"/>
                  </a:lnTo>
                  <a:lnTo>
                    <a:pt x="356108" y="78651"/>
                  </a:lnTo>
                  <a:lnTo>
                    <a:pt x="355574" y="80175"/>
                  </a:lnTo>
                  <a:lnTo>
                    <a:pt x="355688" y="78905"/>
                  </a:lnTo>
                  <a:lnTo>
                    <a:pt x="355968" y="75476"/>
                  </a:lnTo>
                  <a:lnTo>
                    <a:pt x="356146" y="73444"/>
                  </a:lnTo>
                  <a:lnTo>
                    <a:pt x="355041" y="75476"/>
                  </a:lnTo>
                  <a:lnTo>
                    <a:pt x="355015" y="75095"/>
                  </a:lnTo>
                  <a:lnTo>
                    <a:pt x="355117" y="73698"/>
                  </a:lnTo>
                  <a:lnTo>
                    <a:pt x="355320" y="73063"/>
                  </a:lnTo>
                  <a:lnTo>
                    <a:pt x="355574" y="72301"/>
                  </a:lnTo>
                  <a:lnTo>
                    <a:pt x="355511" y="71158"/>
                  </a:lnTo>
                  <a:lnTo>
                    <a:pt x="354469" y="73101"/>
                  </a:lnTo>
                  <a:lnTo>
                    <a:pt x="353618" y="75095"/>
                  </a:lnTo>
                  <a:lnTo>
                    <a:pt x="353580" y="76225"/>
                  </a:lnTo>
                  <a:lnTo>
                    <a:pt x="354139" y="75095"/>
                  </a:lnTo>
                  <a:lnTo>
                    <a:pt x="354266" y="75603"/>
                  </a:lnTo>
                  <a:lnTo>
                    <a:pt x="353720" y="77000"/>
                  </a:lnTo>
                  <a:lnTo>
                    <a:pt x="353618" y="77635"/>
                  </a:lnTo>
                  <a:lnTo>
                    <a:pt x="353491" y="78905"/>
                  </a:lnTo>
                  <a:lnTo>
                    <a:pt x="353529" y="77508"/>
                  </a:lnTo>
                  <a:lnTo>
                    <a:pt x="353568" y="76619"/>
                  </a:lnTo>
                  <a:lnTo>
                    <a:pt x="353580" y="76225"/>
                  </a:lnTo>
                  <a:lnTo>
                    <a:pt x="353517" y="76365"/>
                  </a:lnTo>
                  <a:lnTo>
                    <a:pt x="353618" y="75095"/>
                  </a:lnTo>
                  <a:lnTo>
                    <a:pt x="352996" y="76492"/>
                  </a:lnTo>
                  <a:lnTo>
                    <a:pt x="353199" y="76555"/>
                  </a:lnTo>
                  <a:lnTo>
                    <a:pt x="351993" y="80810"/>
                  </a:lnTo>
                  <a:lnTo>
                    <a:pt x="351942" y="80175"/>
                  </a:lnTo>
                  <a:lnTo>
                    <a:pt x="351878" y="79413"/>
                  </a:lnTo>
                  <a:lnTo>
                    <a:pt x="351853" y="79032"/>
                  </a:lnTo>
                  <a:lnTo>
                    <a:pt x="351815" y="78651"/>
                  </a:lnTo>
                  <a:lnTo>
                    <a:pt x="351866" y="77889"/>
                  </a:lnTo>
                  <a:lnTo>
                    <a:pt x="352082" y="76746"/>
                  </a:lnTo>
                  <a:lnTo>
                    <a:pt x="352412" y="74968"/>
                  </a:lnTo>
                  <a:lnTo>
                    <a:pt x="352894" y="72428"/>
                  </a:lnTo>
                  <a:lnTo>
                    <a:pt x="352767" y="71158"/>
                  </a:lnTo>
                  <a:lnTo>
                    <a:pt x="352463" y="69253"/>
                  </a:lnTo>
                  <a:lnTo>
                    <a:pt x="350621" y="74968"/>
                  </a:lnTo>
                  <a:lnTo>
                    <a:pt x="349631" y="73190"/>
                  </a:lnTo>
                  <a:lnTo>
                    <a:pt x="349770" y="74587"/>
                  </a:lnTo>
                  <a:lnTo>
                    <a:pt x="349224" y="76746"/>
                  </a:lnTo>
                  <a:lnTo>
                    <a:pt x="349084" y="75476"/>
                  </a:lnTo>
                  <a:lnTo>
                    <a:pt x="348996" y="74587"/>
                  </a:lnTo>
                  <a:lnTo>
                    <a:pt x="348411" y="75476"/>
                  </a:lnTo>
                  <a:lnTo>
                    <a:pt x="348488" y="75095"/>
                  </a:lnTo>
                  <a:lnTo>
                    <a:pt x="348792" y="73520"/>
                  </a:lnTo>
                  <a:lnTo>
                    <a:pt x="348716" y="72809"/>
                  </a:lnTo>
                  <a:lnTo>
                    <a:pt x="348754" y="71285"/>
                  </a:lnTo>
                  <a:lnTo>
                    <a:pt x="348488" y="72809"/>
                  </a:lnTo>
                  <a:lnTo>
                    <a:pt x="347840" y="71031"/>
                  </a:lnTo>
                  <a:lnTo>
                    <a:pt x="346976" y="75095"/>
                  </a:lnTo>
                  <a:lnTo>
                    <a:pt x="346913" y="72301"/>
                  </a:lnTo>
                  <a:lnTo>
                    <a:pt x="346087" y="71031"/>
                  </a:lnTo>
                  <a:lnTo>
                    <a:pt x="344665" y="77889"/>
                  </a:lnTo>
                  <a:lnTo>
                    <a:pt x="343928" y="77127"/>
                  </a:lnTo>
                  <a:lnTo>
                    <a:pt x="344004" y="76365"/>
                  </a:lnTo>
                  <a:lnTo>
                    <a:pt x="344347" y="75349"/>
                  </a:lnTo>
                  <a:lnTo>
                    <a:pt x="344474" y="74968"/>
                  </a:lnTo>
                  <a:lnTo>
                    <a:pt x="344347" y="73520"/>
                  </a:lnTo>
                  <a:lnTo>
                    <a:pt x="344462" y="73101"/>
                  </a:lnTo>
                  <a:lnTo>
                    <a:pt x="344716" y="72682"/>
                  </a:lnTo>
                  <a:lnTo>
                    <a:pt x="345274" y="71793"/>
                  </a:lnTo>
                  <a:lnTo>
                    <a:pt x="344957" y="71793"/>
                  </a:lnTo>
                  <a:lnTo>
                    <a:pt x="344728" y="71285"/>
                  </a:lnTo>
                  <a:lnTo>
                    <a:pt x="344462" y="72682"/>
                  </a:lnTo>
                  <a:lnTo>
                    <a:pt x="344500" y="71412"/>
                  </a:lnTo>
                  <a:lnTo>
                    <a:pt x="343039" y="75349"/>
                  </a:lnTo>
                  <a:lnTo>
                    <a:pt x="343090" y="73317"/>
                  </a:lnTo>
                  <a:lnTo>
                    <a:pt x="342785" y="74206"/>
                  </a:lnTo>
                  <a:lnTo>
                    <a:pt x="342341" y="76365"/>
                  </a:lnTo>
                  <a:lnTo>
                    <a:pt x="342011" y="76111"/>
                  </a:lnTo>
                  <a:lnTo>
                    <a:pt x="341401" y="76352"/>
                  </a:lnTo>
                  <a:lnTo>
                    <a:pt x="341274" y="78524"/>
                  </a:lnTo>
                  <a:lnTo>
                    <a:pt x="341426" y="72174"/>
                  </a:lnTo>
                  <a:lnTo>
                    <a:pt x="338353" y="78524"/>
                  </a:lnTo>
                  <a:lnTo>
                    <a:pt x="338442" y="74079"/>
                  </a:lnTo>
                  <a:lnTo>
                    <a:pt x="338467" y="72936"/>
                  </a:lnTo>
                  <a:lnTo>
                    <a:pt x="337616" y="73571"/>
                  </a:lnTo>
                  <a:lnTo>
                    <a:pt x="336638" y="73952"/>
                  </a:lnTo>
                  <a:lnTo>
                    <a:pt x="335953" y="74079"/>
                  </a:lnTo>
                  <a:lnTo>
                    <a:pt x="336080" y="73571"/>
                  </a:lnTo>
                  <a:lnTo>
                    <a:pt x="336156" y="73113"/>
                  </a:lnTo>
                  <a:lnTo>
                    <a:pt x="336232" y="73317"/>
                  </a:lnTo>
                  <a:lnTo>
                    <a:pt x="336169" y="73063"/>
                  </a:lnTo>
                  <a:lnTo>
                    <a:pt x="335673" y="71158"/>
                  </a:lnTo>
                  <a:lnTo>
                    <a:pt x="334594" y="79032"/>
                  </a:lnTo>
                  <a:lnTo>
                    <a:pt x="334314" y="78016"/>
                  </a:lnTo>
                  <a:lnTo>
                    <a:pt x="334175" y="77508"/>
                  </a:lnTo>
                  <a:lnTo>
                    <a:pt x="334048" y="77076"/>
                  </a:lnTo>
                  <a:lnTo>
                    <a:pt x="333959" y="76619"/>
                  </a:lnTo>
                  <a:lnTo>
                    <a:pt x="334010" y="74460"/>
                  </a:lnTo>
                  <a:lnTo>
                    <a:pt x="334035" y="73317"/>
                  </a:lnTo>
                  <a:lnTo>
                    <a:pt x="334835" y="74968"/>
                  </a:lnTo>
                  <a:lnTo>
                    <a:pt x="334797" y="73317"/>
                  </a:lnTo>
                  <a:lnTo>
                    <a:pt x="335826" y="66967"/>
                  </a:lnTo>
                  <a:lnTo>
                    <a:pt x="333324" y="74460"/>
                  </a:lnTo>
                  <a:lnTo>
                    <a:pt x="333349" y="72301"/>
                  </a:lnTo>
                  <a:lnTo>
                    <a:pt x="333438" y="70269"/>
                  </a:lnTo>
                  <a:lnTo>
                    <a:pt x="333514" y="70142"/>
                  </a:lnTo>
                  <a:lnTo>
                    <a:pt x="333502" y="67602"/>
                  </a:lnTo>
                  <a:lnTo>
                    <a:pt x="331838" y="72301"/>
                  </a:lnTo>
                  <a:lnTo>
                    <a:pt x="331152" y="71729"/>
                  </a:lnTo>
                  <a:lnTo>
                    <a:pt x="331254" y="70650"/>
                  </a:lnTo>
                  <a:lnTo>
                    <a:pt x="330034" y="73952"/>
                  </a:lnTo>
                  <a:lnTo>
                    <a:pt x="328726" y="74841"/>
                  </a:lnTo>
                  <a:lnTo>
                    <a:pt x="328028" y="75450"/>
                  </a:lnTo>
                  <a:lnTo>
                    <a:pt x="328002" y="75984"/>
                  </a:lnTo>
                  <a:lnTo>
                    <a:pt x="327113" y="76619"/>
                  </a:lnTo>
                  <a:lnTo>
                    <a:pt x="326999" y="74460"/>
                  </a:lnTo>
                  <a:lnTo>
                    <a:pt x="326898" y="73952"/>
                  </a:lnTo>
                  <a:lnTo>
                    <a:pt x="326961" y="72936"/>
                  </a:lnTo>
                  <a:lnTo>
                    <a:pt x="327291" y="70904"/>
                  </a:lnTo>
                  <a:lnTo>
                    <a:pt x="328015" y="70904"/>
                  </a:lnTo>
                  <a:lnTo>
                    <a:pt x="328028" y="70777"/>
                  </a:lnTo>
                  <a:lnTo>
                    <a:pt x="328345" y="67094"/>
                  </a:lnTo>
                  <a:lnTo>
                    <a:pt x="327088" y="70777"/>
                  </a:lnTo>
                  <a:lnTo>
                    <a:pt x="326898" y="70269"/>
                  </a:lnTo>
                  <a:lnTo>
                    <a:pt x="326999" y="69380"/>
                  </a:lnTo>
                  <a:lnTo>
                    <a:pt x="327177" y="68491"/>
                  </a:lnTo>
                  <a:lnTo>
                    <a:pt x="326009" y="68872"/>
                  </a:lnTo>
                  <a:lnTo>
                    <a:pt x="325259" y="72936"/>
                  </a:lnTo>
                  <a:lnTo>
                    <a:pt x="324154" y="72428"/>
                  </a:lnTo>
                  <a:lnTo>
                    <a:pt x="324002" y="73698"/>
                  </a:lnTo>
                  <a:lnTo>
                    <a:pt x="322681" y="77508"/>
                  </a:lnTo>
                  <a:lnTo>
                    <a:pt x="322910" y="76365"/>
                  </a:lnTo>
                  <a:lnTo>
                    <a:pt x="323037" y="75730"/>
                  </a:lnTo>
                  <a:lnTo>
                    <a:pt x="323138" y="75222"/>
                  </a:lnTo>
                  <a:lnTo>
                    <a:pt x="323316" y="74333"/>
                  </a:lnTo>
                  <a:lnTo>
                    <a:pt x="323367" y="74079"/>
                  </a:lnTo>
                  <a:lnTo>
                    <a:pt x="323938" y="71285"/>
                  </a:lnTo>
                  <a:lnTo>
                    <a:pt x="322757" y="74079"/>
                  </a:lnTo>
                  <a:lnTo>
                    <a:pt x="323316" y="70015"/>
                  </a:lnTo>
                  <a:lnTo>
                    <a:pt x="321144" y="73698"/>
                  </a:lnTo>
                  <a:lnTo>
                    <a:pt x="320255" y="74333"/>
                  </a:lnTo>
                  <a:lnTo>
                    <a:pt x="320294" y="74206"/>
                  </a:lnTo>
                  <a:lnTo>
                    <a:pt x="320725" y="72910"/>
                  </a:lnTo>
                  <a:lnTo>
                    <a:pt x="319836" y="74206"/>
                  </a:lnTo>
                  <a:lnTo>
                    <a:pt x="319036" y="73952"/>
                  </a:lnTo>
                  <a:lnTo>
                    <a:pt x="319316" y="72555"/>
                  </a:lnTo>
                  <a:lnTo>
                    <a:pt x="319532" y="71539"/>
                  </a:lnTo>
                  <a:lnTo>
                    <a:pt x="320636" y="66078"/>
                  </a:lnTo>
                  <a:lnTo>
                    <a:pt x="317258" y="71539"/>
                  </a:lnTo>
                  <a:lnTo>
                    <a:pt x="317296" y="71031"/>
                  </a:lnTo>
                  <a:lnTo>
                    <a:pt x="317347" y="70523"/>
                  </a:lnTo>
                  <a:lnTo>
                    <a:pt x="317385" y="70015"/>
                  </a:lnTo>
                  <a:lnTo>
                    <a:pt x="317563" y="67983"/>
                  </a:lnTo>
                  <a:lnTo>
                    <a:pt x="317792" y="65316"/>
                  </a:lnTo>
                  <a:lnTo>
                    <a:pt x="315798" y="67983"/>
                  </a:lnTo>
                  <a:lnTo>
                    <a:pt x="315137" y="63538"/>
                  </a:lnTo>
                  <a:lnTo>
                    <a:pt x="313359" y="63792"/>
                  </a:lnTo>
                  <a:lnTo>
                    <a:pt x="312839" y="70015"/>
                  </a:lnTo>
                  <a:lnTo>
                    <a:pt x="312839" y="63792"/>
                  </a:lnTo>
                  <a:lnTo>
                    <a:pt x="312661" y="64808"/>
                  </a:lnTo>
                  <a:lnTo>
                    <a:pt x="312432" y="63665"/>
                  </a:lnTo>
                  <a:lnTo>
                    <a:pt x="312496" y="65849"/>
                  </a:lnTo>
                  <a:lnTo>
                    <a:pt x="311785" y="70142"/>
                  </a:lnTo>
                  <a:lnTo>
                    <a:pt x="311302" y="70523"/>
                  </a:lnTo>
                  <a:lnTo>
                    <a:pt x="311188" y="70269"/>
                  </a:lnTo>
                  <a:lnTo>
                    <a:pt x="311111" y="69126"/>
                  </a:lnTo>
                  <a:lnTo>
                    <a:pt x="310997" y="68237"/>
                  </a:lnTo>
                  <a:lnTo>
                    <a:pt x="310921" y="67602"/>
                  </a:lnTo>
                  <a:lnTo>
                    <a:pt x="310857" y="67094"/>
                  </a:lnTo>
                  <a:lnTo>
                    <a:pt x="310730" y="66078"/>
                  </a:lnTo>
                  <a:lnTo>
                    <a:pt x="310769" y="64046"/>
                  </a:lnTo>
                  <a:lnTo>
                    <a:pt x="311353" y="64681"/>
                  </a:lnTo>
                  <a:lnTo>
                    <a:pt x="311442" y="64046"/>
                  </a:lnTo>
                  <a:lnTo>
                    <a:pt x="311581" y="63157"/>
                  </a:lnTo>
                  <a:lnTo>
                    <a:pt x="310794" y="62522"/>
                  </a:lnTo>
                  <a:lnTo>
                    <a:pt x="311073" y="61887"/>
                  </a:lnTo>
                  <a:lnTo>
                    <a:pt x="311594" y="60744"/>
                  </a:lnTo>
                  <a:lnTo>
                    <a:pt x="311480" y="58966"/>
                  </a:lnTo>
                  <a:lnTo>
                    <a:pt x="311442" y="58712"/>
                  </a:lnTo>
                  <a:lnTo>
                    <a:pt x="311175" y="60744"/>
                  </a:lnTo>
                  <a:lnTo>
                    <a:pt x="311061" y="61125"/>
                  </a:lnTo>
                  <a:lnTo>
                    <a:pt x="310540" y="61887"/>
                  </a:lnTo>
                  <a:lnTo>
                    <a:pt x="310222" y="60871"/>
                  </a:lnTo>
                  <a:lnTo>
                    <a:pt x="310299" y="64046"/>
                  </a:lnTo>
                  <a:lnTo>
                    <a:pt x="308546" y="67094"/>
                  </a:lnTo>
                  <a:lnTo>
                    <a:pt x="308775" y="65951"/>
                  </a:lnTo>
                  <a:lnTo>
                    <a:pt x="309143" y="64173"/>
                  </a:lnTo>
                  <a:lnTo>
                    <a:pt x="309651" y="61633"/>
                  </a:lnTo>
                  <a:lnTo>
                    <a:pt x="310299" y="58458"/>
                  </a:lnTo>
                  <a:lnTo>
                    <a:pt x="308470" y="61633"/>
                  </a:lnTo>
                  <a:lnTo>
                    <a:pt x="308800" y="60744"/>
                  </a:lnTo>
                  <a:lnTo>
                    <a:pt x="309219" y="59601"/>
                  </a:lnTo>
                  <a:lnTo>
                    <a:pt x="308381" y="60744"/>
                  </a:lnTo>
                  <a:lnTo>
                    <a:pt x="306933" y="59220"/>
                  </a:lnTo>
                  <a:lnTo>
                    <a:pt x="305384" y="64173"/>
                  </a:lnTo>
                  <a:lnTo>
                    <a:pt x="305498" y="62522"/>
                  </a:lnTo>
                  <a:lnTo>
                    <a:pt x="305574" y="61633"/>
                  </a:lnTo>
                  <a:lnTo>
                    <a:pt x="305943" y="61252"/>
                  </a:lnTo>
                  <a:lnTo>
                    <a:pt x="304584" y="60236"/>
                  </a:lnTo>
                  <a:lnTo>
                    <a:pt x="301625" y="65951"/>
                  </a:lnTo>
                  <a:lnTo>
                    <a:pt x="301510" y="65316"/>
                  </a:lnTo>
                  <a:lnTo>
                    <a:pt x="301269" y="63919"/>
                  </a:lnTo>
                  <a:lnTo>
                    <a:pt x="301155" y="63284"/>
                  </a:lnTo>
                  <a:lnTo>
                    <a:pt x="301269" y="61760"/>
                  </a:lnTo>
                  <a:lnTo>
                    <a:pt x="301434" y="61125"/>
                  </a:lnTo>
                  <a:lnTo>
                    <a:pt x="301078" y="61506"/>
                  </a:lnTo>
                  <a:lnTo>
                    <a:pt x="300418" y="63919"/>
                  </a:lnTo>
                  <a:lnTo>
                    <a:pt x="300393" y="63284"/>
                  </a:lnTo>
                  <a:lnTo>
                    <a:pt x="300494" y="61760"/>
                  </a:lnTo>
                  <a:lnTo>
                    <a:pt x="300685" y="61125"/>
                  </a:lnTo>
                  <a:lnTo>
                    <a:pt x="300647" y="60744"/>
                  </a:lnTo>
                  <a:lnTo>
                    <a:pt x="299402" y="63284"/>
                  </a:lnTo>
                  <a:lnTo>
                    <a:pt x="299275" y="62649"/>
                  </a:lnTo>
                  <a:lnTo>
                    <a:pt x="299402" y="61760"/>
                  </a:lnTo>
                  <a:lnTo>
                    <a:pt x="299783" y="60744"/>
                  </a:lnTo>
                  <a:lnTo>
                    <a:pt x="299770" y="60490"/>
                  </a:lnTo>
                  <a:lnTo>
                    <a:pt x="298754" y="58331"/>
                  </a:lnTo>
                  <a:lnTo>
                    <a:pt x="296824" y="64427"/>
                  </a:lnTo>
                  <a:lnTo>
                    <a:pt x="295414" y="65316"/>
                  </a:lnTo>
                  <a:lnTo>
                    <a:pt x="295465" y="65062"/>
                  </a:lnTo>
                  <a:lnTo>
                    <a:pt x="295757" y="63411"/>
                  </a:lnTo>
                  <a:lnTo>
                    <a:pt x="295973" y="62268"/>
                  </a:lnTo>
                  <a:lnTo>
                    <a:pt x="296202" y="60998"/>
                  </a:lnTo>
                  <a:lnTo>
                    <a:pt x="296125" y="60490"/>
                  </a:lnTo>
                  <a:lnTo>
                    <a:pt x="295008" y="58318"/>
                  </a:lnTo>
                  <a:lnTo>
                    <a:pt x="295084" y="57569"/>
                  </a:lnTo>
                  <a:lnTo>
                    <a:pt x="293484" y="56680"/>
                  </a:lnTo>
                  <a:lnTo>
                    <a:pt x="291503" y="60871"/>
                  </a:lnTo>
                  <a:lnTo>
                    <a:pt x="289610" y="62268"/>
                  </a:lnTo>
                  <a:lnTo>
                    <a:pt x="289585" y="60490"/>
                  </a:lnTo>
                  <a:lnTo>
                    <a:pt x="289585" y="59601"/>
                  </a:lnTo>
                  <a:lnTo>
                    <a:pt x="289547" y="57188"/>
                  </a:lnTo>
                  <a:lnTo>
                    <a:pt x="286702" y="59601"/>
                  </a:lnTo>
                  <a:lnTo>
                    <a:pt x="285635" y="56553"/>
                  </a:lnTo>
                  <a:lnTo>
                    <a:pt x="285623" y="57823"/>
                  </a:lnTo>
                  <a:lnTo>
                    <a:pt x="284949" y="60109"/>
                  </a:lnTo>
                  <a:lnTo>
                    <a:pt x="284581" y="60490"/>
                  </a:lnTo>
                  <a:lnTo>
                    <a:pt x="284391" y="59474"/>
                  </a:lnTo>
                  <a:lnTo>
                    <a:pt x="282994" y="63411"/>
                  </a:lnTo>
                  <a:lnTo>
                    <a:pt x="283273" y="62014"/>
                  </a:lnTo>
                  <a:lnTo>
                    <a:pt x="283362" y="61633"/>
                  </a:lnTo>
                  <a:lnTo>
                    <a:pt x="283387" y="61506"/>
                  </a:lnTo>
                  <a:lnTo>
                    <a:pt x="283819" y="59347"/>
                  </a:lnTo>
                  <a:lnTo>
                    <a:pt x="283921" y="59474"/>
                  </a:lnTo>
                  <a:lnTo>
                    <a:pt x="283946" y="59347"/>
                  </a:lnTo>
                  <a:lnTo>
                    <a:pt x="284289" y="56299"/>
                  </a:lnTo>
                  <a:lnTo>
                    <a:pt x="284403" y="55283"/>
                  </a:lnTo>
                  <a:lnTo>
                    <a:pt x="283451" y="56299"/>
                  </a:lnTo>
                  <a:lnTo>
                    <a:pt x="282892" y="56045"/>
                  </a:lnTo>
                  <a:lnTo>
                    <a:pt x="281774" y="61506"/>
                  </a:lnTo>
                  <a:lnTo>
                    <a:pt x="281724" y="61252"/>
                  </a:lnTo>
                  <a:lnTo>
                    <a:pt x="281241" y="59093"/>
                  </a:lnTo>
                  <a:lnTo>
                    <a:pt x="281038" y="58204"/>
                  </a:lnTo>
                  <a:lnTo>
                    <a:pt x="279514" y="58585"/>
                  </a:lnTo>
                  <a:lnTo>
                    <a:pt x="278104" y="59093"/>
                  </a:lnTo>
                  <a:lnTo>
                    <a:pt x="278066" y="58839"/>
                  </a:lnTo>
                  <a:lnTo>
                    <a:pt x="277876" y="57696"/>
                  </a:lnTo>
                  <a:lnTo>
                    <a:pt x="277063" y="57696"/>
                  </a:lnTo>
                  <a:lnTo>
                    <a:pt x="276529" y="57696"/>
                  </a:lnTo>
                  <a:lnTo>
                    <a:pt x="275983" y="58839"/>
                  </a:lnTo>
                  <a:lnTo>
                    <a:pt x="276466" y="56299"/>
                  </a:lnTo>
                  <a:lnTo>
                    <a:pt x="276390" y="55765"/>
                  </a:lnTo>
                  <a:lnTo>
                    <a:pt x="275678" y="55029"/>
                  </a:lnTo>
                  <a:lnTo>
                    <a:pt x="275196" y="54521"/>
                  </a:lnTo>
                  <a:lnTo>
                    <a:pt x="273786" y="55029"/>
                  </a:lnTo>
                  <a:lnTo>
                    <a:pt x="274434" y="52997"/>
                  </a:lnTo>
                  <a:lnTo>
                    <a:pt x="273748" y="52616"/>
                  </a:lnTo>
                  <a:lnTo>
                    <a:pt x="271983" y="61252"/>
                  </a:lnTo>
                  <a:lnTo>
                    <a:pt x="271272" y="61252"/>
                  </a:lnTo>
                  <a:lnTo>
                    <a:pt x="271386" y="60490"/>
                  </a:lnTo>
                  <a:lnTo>
                    <a:pt x="271729" y="57950"/>
                  </a:lnTo>
                  <a:lnTo>
                    <a:pt x="271868" y="56934"/>
                  </a:lnTo>
                  <a:lnTo>
                    <a:pt x="271881" y="56807"/>
                  </a:lnTo>
                  <a:lnTo>
                    <a:pt x="270624" y="56680"/>
                  </a:lnTo>
                  <a:lnTo>
                    <a:pt x="270560" y="56299"/>
                  </a:lnTo>
                  <a:lnTo>
                    <a:pt x="270052" y="52616"/>
                  </a:lnTo>
                  <a:lnTo>
                    <a:pt x="268097" y="56299"/>
                  </a:lnTo>
                  <a:lnTo>
                    <a:pt x="268490" y="54521"/>
                  </a:lnTo>
                  <a:lnTo>
                    <a:pt x="268732" y="54394"/>
                  </a:lnTo>
                  <a:lnTo>
                    <a:pt x="268173" y="54140"/>
                  </a:lnTo>
                  <a:lnTo>
                    <a:pt x="267792" y="53124"/>
                  </a:lnTo>
                  <a:lnTo>
                    <a:pt x="266992" y="50965"/>
                  </a:lnTo>
                  <a:lnTo>
                    <a:pt x="266623" y="53416"/>
                  </a:lnTo>
                  <a:lnTo>
                    <a:pt x="263880" y="57950"/>
                  </a:lnTo>
                  <a:lnTo>
                    <a:pt x="264528" y="55156"/>
                  </a:lnTo>
                  <a:lnTo>
                    <a:pt x="263283" y="58712"/>
                  </a:lnTo>
                  <a:lnTo>
                    <a:pt x="263067" y="59601"/>
                  </a:lnTo>
                  <a:lnTo>
                    <a:pt x="262089" y="60490"/>
                  </a:lnTo>
                  <a:lnTo>
                    <a:pt x="262191" y="58966"/>
                  </a:lnTo>
                  <a:lnTo>
                    <a:pt x="262318" y="58331"/>
                  </a:lnTo>
                  <a:lnTo>
                    <a:pt x="262102" y="57315"/>
                  </a:lnTo>
                  <a:lnTo>
                    <a:pt x="261467" y="61633"/>
                  </a:lnTo>
                  <a:lnTo>
                    <a:pt x="260985" y="59982"/>
                  </a:lnTo>
                  <a:lnTo>
                    <a:pt x="261607" y="58204"/>
                  </a:lnTo>
                  <a:lnTo>
                    <a:pt x="260997" y="57823"/>
                  </a:lnTo>
                  <a:lnTo>
                    <a:pt x="260896" y="58585"/>
                  </a:lnTo>
                  <a:lnTo>
                    <a:pt x="260781" y="59093"/>
                  </a:lnTo>
                  <a:lnTo>
                    <a:pt x="260159" y="60744"/>
                  </a:lnTo>
                  <a:lnTo>
                    <a:pt x="259499" y="62014"/>
                  </a:lnTo>
                  <a:lnTo>
                    <a:pt x="259435" y="61760"/>
                  </a:lnTo>
                  <a:lnTo>
                    <a:pt x="259321" y="61252"/>
                  </a:lnTo>
                  <a:lnTo>
                    <a:pt x="259232" y="60871"/>
                  </a:lnTo>
                  <a:lnTo>
                    <a:pt x="259143" y="60490"/>
                  </a:lnTo>
                  <a:lnTo>
                    <a:pt x="259257" y="58318"/>
                  </a:lnTo>
                  <a:lnTo>
                    <a:pt x="259410" y="57315"/>
                  </a:lnTo>
                  <a:lnTo>
                    <a:pt x="259054" y="58712"/>
                  </a:lnTo>
                  <a:lnTo>
                    <a:pt x="258279" y="60871"/>
                  </a:lnTo>
                  <a:lnTo>
                    <a:pt x="258165" y="60490"/>
                  </a:lnTo>
                  <a:lnTo>
                    <a:pt x="258279" y="58839"/>
                  </a:lnTo>
                  <a:lnTo>
                    <a:pt x="258495" y="58318"/>
                  </a:lnTo>
                  <a:lnTo>
                    <a:pt x="258381" y="57696"/>
                  </a:lnTo>
                  <a:lnTo>
                    <a:pt x="258241" y="57315"/>
                  </a:lnTo>
                  <a:lnTo>
                    <a:pt x="257886" y="56235"/>
                  </a:lnTo>
                  <a:lnTo>
                    <a:pt x="257848" y="56400"/>
                  </a:lnTo>
                  <a:lnTo>
                    <a:pt x="257822" y="56045"/>
                  </a:lnTo>
                  <a:lnTo>
                    <a:pt x="257886" y="56235"/>
                  </a:lnTo>
                  <a:lnTo>
                    <a:pt x="257924" y="56045"/>
                  </a:lnTo>
                  <a:lnTo>
                    <a:pt x="258178" y="54648"/>
                  </a:lnTo>
                  <a:lnTo>
                    <a:pt x="257568" y="54140"/>
                  </a:lnTo>
                  <a:lnTo>
                    <a:pt x="258800" y="50584"/>
                  </a:lnTo>
                  <a:lnTo>
                    <a:pt x="257873" y="52362"/>
                  </a:lnTo>
                  <a:lnTo>
                    <a:pt x="257556" y="53124"/>
                  </a:lnTo>
                  <a:lnTo>
                    <a:pt x="257556" y="56959"/>
                  </a:lnTo>
                  <a:lnTo>
                    <a:pt x="256311" y="61252"/>
                  </a:lnTo>
                  <a:lnTo>
                    <a:pt x="256133" y="58839"/>
                  </a:lnTo>
                  <a:lnTo>
                    <a:pt x="256247" y="57442"/>
                  </a:lnTo>
                  <a:lnTo>
                    <a:pt x="256286" y="56553"/>
                  </a:lnTo>
                  <a:lnTo>
                    <a:pt x="257136" y="56807"/>
                  </a:lnTo>
                  <a:lnTo>
                    <a:pt x="257556" y="56959"/>
                  </a:lnTo>
                  <a:lnTo>
                    <a:pt x="257556" y="53124"/>
                  </a:lnTo>
                  <a:lnTo>
                    <a:pt x="256120" y="56553"/>
                  </a:lnTo>
                  <a:lnTo>
                    <a:pt x="255955" y="56045"/>
                  </a:lnTo>
                  <a:lnTo>
                    <a:pt x="255701" y="55283"/>
                  </a:lnTo>
                  <a:lnTo>
                    <a:pt x="255701" y="54775"/>
                  </a:lnTo>
                  <a:lnTo>
                    <a:pt x="255727" y="54394"/>
                  </a:lnTo>
                  <a:lnTo>
                    <a:pt x="255803" y="54140"/>
                  </a:lnTo>
                  <a:lnTo>
                    <a:pt x="255765" y="53759"/>
                  </a:lnTo>
                  <a:lnTo>
                    <a:pt x="255587" y="53886"/>
                  </a:lnTo>
                  <a:lnTo>
                    <a:pt x="255358" y="54394"/>
                  </a:lnTo>
                  <a:lnTo>
                    <a:pt x="255257" y="54013"/>
                  </a:lnTo>
                  <a:lnTo>
                    <a:pt x="255155" y="53505"/>
                  </a:lnTo>
                  <a:lnTo>
                    <a:pt x="254939" y="53505"/>
                  </a:lnTo>
                  <a:lnTo>
                    <a:pt x="255130" y="52235"/>
                  </a:lnTo>
                  <a:lnTo>
                    <a:pt x="255143" y="52108"/>
                  </a:lnTo>
                  <a:lnTo>
                    <a:pt x="255282" y="51219"/>
                  </a:lnTo>
                  <a:lnTo>
                    <a:pt x="254952" y="51549"/>
                  </a:lnTo>
                  <a:lnTo>
                    <a:pt x="254952" y="52235"/>
                  </a:lnTo>
                  <a:lnTo>
                    <a:pt x="254850" y="53505"/>
                  </a:lnTo>
                  <a:lnTo>
                    <a:pt x="254584" y="53505"/>
                  </a:lnTo>
                  <a:lnTo>
                    <a:pt x="254393" y="53759"/>
                  </a:lnTo>
                  <a:lnTo>
                    <a:pt x="254292" y="54013"/>
                  </a:lnTo>
                  <a:lnTo>
                    <a:pt x="254533" y="52997"/>
                  </a:lnTo>
                  <a:lnTo>
                    <a:pt x="254647" y="52616"/>
                  </a:lnTo>
                  <a:lnTo>
                    <a:pt x="254952" y="52235"/>
                  </a:lnTo>
                  <a:lnTo>
                    <a:pt x="254952" y="51549"/>
                  </a:lnTo>
                  <a:lnTo>
                    <a:pt x="254368" y="52108"/>
                  </a:lnTo>
                  <a:lnTo>
                    <a:pt x="254038" y="51981"/>
                  </a:lnTo>
                  <a:lnTo>
                    <a:pt x="253542" y="54775"/>
                  </a:lnTo>
                  <a:lnTo>
                    <a:pt x="253161" y="54267"/>
                  </a:lnTo>
                  <a:lnTo>
                    <a:pt x="253149" y="56527"/>
                  </a:lnTo>
                  <a:lnTo>
                    <a:pt x="253276" y="56426"/>
                  </a:lnTo>
                  <a:lnTo>
                    <a:pt x="253492" y="56337"/>
                  </a:lnTo>
                  <a:lnTo>
                    <a:pt x="253453" y="56464"/>
                  </a:lnTo>
                  <a:lnTo>
                    <a:pt x="253403" y="56730"/>
                  </a:lnTo>
                  <a:lnTo>
                    <a:pt x="253415" y="56959"/>
                  </a:lnTo>
                  <a:lnTo>
                    <a:pt x="253415" y="57150"/>
                  </a:lnTo>
                  <a:lnTo>
                    <a:pt x="253504" y="56845"/>
                  </a:lnTo>
                  <a:lnTo>
                    <a:pt x="253657" y="56299"/>
                  </a:lnTo>
                  <a:lnTo>
                    <a:pt x="253733" y="56045"/>
                  </a:lnTo>
                  <a:lnTo>
                    <a:pt x="253682" y="56299"/>
                  </a:lnTo>
                  <a:lnTo>
                    <a:pt x="254571" y="56299"/>
                  </a:lnTo>
                  <a:lnTo>
                    <a:pt x="254038" y="57569"/>
                  </a:lnTo>
                  <a:lnTo>
                    <a:pt x="254038" y="73317"/>
                  </a:lnTo>
                  <a:lnTo>
                    <a:pt x="253949" y="73190"/>
                  </a:lnTo>
                  <a:lnTo>
                    <a:pt x="253873" y="73063"/>
                  </a:lnTo>
                  <a:lnTo>
                    <a:pt x="253415" y="73063"/>
                  </a:lnTo>
                  <a:lnTo>
                    <a:pt x="253530" y="72174"/>
                  </a:lnTo>
                  <a:lnTo>
                    <a:pt x="253796" y="71031"/>
                  </a:lnTo>
                  <a:lnTo>
                    <a:pt x="253936" y="71031"/>
                  </a:lnTo>
                  <a:lnTo>
                    <a:pt x="253898" y="71158"/>
                  </a:lnTo>
                  <a:lnTo>
                    <a:pt x="253809" y="71920"/>
                  </a:lnTo>
                  <a:lnTo>
                    <a:pt x="253923" y="72301"/>
                  </a:lnTo>
                  <a:lnTo>
                    <a:pt x="254038" y="73317"/>
                  </a:lnTo>
                  <a:lnTo>
                    <a:pt x="254038" y="57569"/>
                  </a:lnTo>
                  <a:lnTo>
                    <a:pt x="253504" y="58839"/>
                  </a:lnTo>
                  <a:lnTo>
                    <a:pt x="253415" y="57188"/>
                  </a:lnTo>
                  <a:lnTo>
                    <a:pt x="252069" y="61760"/>
                  </a:lnTo>
                  <a:lnTo>
                    <a:pt x="252222" y="59474"/>
                  </a:lnTo>
                  <a:lnTo>
                    <a:pt x="252234" y="59347"/>
                  </a:lnTo>
                  <a:lnTo>
                    <a:pt x="252120" y="56680"/>
                  </a:lnTo>
                  <a:lnTo>
                    <a:pt x="251904" y="55664"/>
                  </a:lnTo>
                  <a:lnTo>
                    <a:pt x="251968" y="54267"/>
                  </a:lnTo>
                  <a:lnTo>
                    <a:pt x="252158" y="52870"/>
                  </a:lnTo>
                  <a:lnTo>
                    <a:pt x="250812" y="54267"/>
                  </a:lnTo>
                  <a:lnTo>
                    <a:pt x="249466" y="53378"/>
                  </a:lnTo>
                  <a:lnTo>
                    <a:pt x="247840" y="58585"/>
                  </a:lnTo>
                  <a:lnTo>
                    <a:pt x="247713" y="58839"/>
                  </a:lnTo>
                  <a:lnTo>
                    <a:pt x="247370" y="59347"/>
                  </a:lnTo>
                  <a:lnTo>
                    <a:pt x="247408" y="59093"/>
                  </a:lnTo>
                  <a:lnTo>
                    <a:pt x="247662" y="57569"/>
                  </a:lnTo>
                  <a:lnTo>
                    <a:pt x="247777" y="56426"/>
                  </a:lnTo>
                  <a:lnTo>
                    <a:pt x="247904" y="56045"/>
                  </a:lnTo>
                  <a:lnTo>
                    <a:pt x="247980" y="55867"/>
                  </a:lnTo>
                  <a:lnTo>
                    <a:pt x="247637" y="56426"/>
                  </a:lnTo>
                  <a:lnTo>
                    <a:pt x="246951" y="55664"/>
                  </a:lnTo>
                  <a:lnTo>
                    <a:pt x="246824" y="55524"/>
                  </a:lnTo>
                  <a:lnTo>
                    <a:pt x="246824" y="55664"/>
                  </a:lnTo>
                  <a:lnTo>
                    <a:pt x="246456" y="56045"/>
                  </a:lnTo>
                  <a:lnTo>
                    <a:pt x="245757" y="59093"/>
                  </a:lnTo>
                  <a:lnTo>
                    <a:pt x="245554" y="58204"/>
                  </a:lnTo>
                  <a:lnTo>
                    <a:pt x="245440" y="57696"/>
                  </a:lnTo>
                  <a:lnTo>
                    <a:pt x="245541" y="56959"/>
                  </a:lnTo>
                  <a:lnTo>
                    <a:pt x="246430" y="56057"/>
                  </a:lnTo>
                  <a:lnTo>
                    <a:pt x="246824" y="55664"/>
                  </a:lnTo>
                  <a:lnTo>
                    <a:pt x="246824" y="55524"/>
                  </a:lnTo>
                  <a:lnTo>
                    <a:pt x="246608" y="55283"/>
                  </a:lnTo>
                  <a:lnTo>
                    <a:pt x="246494" y="55765"/>
                  </a:lnTo>
                  <a:lnTo>
                    <a:pt x="245681" y="56045"/>
                  </a:lnTo>
                  <a:lnTo>
                    <a:pt x="245910" y="55283"/>
                  </a:lnTo>
                  <a:lnTo>
                    <a:pt x="245808" y="54648"/>
                  </a:lnTo>
                  <a:lnTo>
                    <a:pt x="244830" y="53505"/>
                  </a:lnTo>
                  <a:lnTo>
                    <a:pt x="241439" y="57950"/>
                  </a:lnTo>
                  <a:lnTo>
                    <a:pt x="241223" y="58204"/>
                  </a:lnTo>
                  <a:lnTo>
                    <a:pt x="240741" y="57188"/>
                  </a:lnTo>
                  <a:lnTo>
                    <a:pt x="240068" y="55791"/>
                  </a:lnTo>
                  <a:lnTo>
                    <a:pt x="240093" y="57188"/>
                  </a:lnTo>
                  <a:lnTo>
                    <a:pt x="238137" y="53251"/>
                  </a:lnTo>
                  <a:lnTo>
                    <a:pt x="234149" y="59474"/>
                  </a:lnTo>
                  <a:lnTo>
                    <a:pt x="234086" y="59220"/>
                  </a:lnTo>
                  <a:lnTo>
                    <a:pt x="233362" y="56426"/>
                  </a:lnTo>
                  <a:lnTo>
                    <a:pt x="232676" y="53759"/>
                  </a:lnTo>
                  <a:lnTo>
                    <a:pt x="232549" y="53378"/>
                  </a:lnTo>
                  <a:lnTo>
                    <a:pt x="232079" y="52235"/>
                  </a:lnTo>
                  <a:lnTo>
                    <a:pt x="231609" y="54394"/>
                  </a:lnTo>
                  <a:lnTo>
                    <a:pt x="231495" y="54775"/>
                  </a:lnTo>
                  <a:lnTo>
                    <a:pt x="230771" y="56426"/>
                  </a:lnTo>
                  <a:lnTo>
                    <a:pt x="231190" y="53251"/>
                  </a:lnTo>
                  <a:lnTo>
                    <a:pt x="229755" y="56807"/>
                  </a:lnTo>
                  <a:lnTo>
                    <a:pt x="228206" y="59220"/>
                  </a:lnTo>
                  <a:lnTo>
                    <a:pt x="228485" y="56553"/>
                  </a:lnTo>
                  <a:lnTo>
                    <a:pt x="228574" y="55664"/>
                  </a:lnTo>
                  <a:lnTo>
                    <a:pt x="229311" y="48806"/>
                  </a:lnTo>
                  <a:lnTo>
                    <a:pt x="227025" y="53505"/>
                  </a:lnTo>
                  <a:lnTo>
                    <a:pt x="226822" y="55664"/>
                  </a:lnTo>
                  <a:lnTo>
                    <a:pt x="226402" y="55156"/>
                  </a:lnTo>
                  <a:lnTo>
                    <a:pt x="225044" y="56553"/>
                  </a:lnTo>
                  <a:lnTo>
                    <a:pt x="224993" y="56299"/>
                  </a:lnTo>
                  <a:lnTo>
                    <a:pt x="224993" y="56172"/>
                  </a:lnTo>
                  <a:lnTo>
                    <a:pt x="225107" y="54648"/>
                  </a:lnTo>
                  <a:lnTo>
                    <a:pt x="225298" y="53632"/>
                  </a:lnTo>
                  <a:lnTo>
                    <a:pt x="223583" y="56172"/>
                  </a:lnTo>
                  <a:lnTo>
                    <a:pt x="222935" y="54902"/>
                  </a:lnTo>
                  <a:lnTo>
                    <a:pt x="223024" y="54394"/>
                  </a:lnTo>
                  <a:lnTo>
                    <a:pt x="224929" y="49695"/>
                  </a:lnTo>
                  <a:lnTo>
                    <a:pt x="223621" y="49187"/>
                  </a:lnTo>
                  <a:lnTo>
                    <a:pt x="222999" y="49695"/>
                  </a:lnTo>
                  <a:lnTo>
                    <a:pt x="221411" y="53378"/>
                  </a:lnTo>
                  <a:lnTo>
                    <a:pt x="221284" y="54775"/>
                  </a:lnTo>
                  <a:lnTo>
                    <a:pt x="221488" y="54902"/>
                  </a:lnTo>
                  <a:lnTo>
                    <a:pt x="221576" y="56045"/>
                  </a:lnTo>
                  <a:lnTo>
                    <a:pt x="221361" y="57315"/>
                  </a:lnTo>
                  <a:lnTo>
                    <a:pt x="221234" y="57569"/>
                  </a:lnTo>
                  <a:lnTo>
                    <a:pt x="220726" y="58204"/>
                  </a:lnTo>
                  <a:lnTo>
                    <a:pt x="219748" y="63030"/>
                  </a:lnTo>
                  <a:lnTo>
                    <a:pt x="218630" y="67348"/>
                  </a:lnTo>
                  <a:lnTo>
                    <a:pt x="218554" y="68237"/>
                  </a:lnTo>
                  <a:lnTo>
                    <a:pt x="219011" y="71412"/>
                  </a:lnTo>
                  <a:lnTo>
                    <a:pt x="220332" y="68618"/>
                  </a:lnTo>
                  <a:lnTo>
                    <a:pt x="220167" y="71031"/>
                  </a:lnTo>
                  <a:lnTo>
                    <a:pt x="219481" y="71031"/>
                  </a:lnTo>
                  <a:lnTo>
                    <a:pt x="219443" y="73317"/>
                  </a:lnTo>
                  <a:lnTo>
                    <a:pt x="220040" y="71412"/>
                  </a:lnTo>
                  <a:lnTo>
                    <a:pt x="220192" y="71031"/>
                  </a:lnTo>
                  <a:lnTo>
                    <a:pt x="220560" y="70142"/>
                  </a:lnTo>
                  <a:lnTo>
                    <a:pt x="220522" y="70396"/>
                  </a:lnTo>
                  <a:lnTo>
                    <a:pt x="220408" y="72682"/>
                  </a:lnTo>
                  <a:lnTo>
                    <a:pt x="221361" y="70142"/>
                  </a:lnTo>
                  <a:lnTo>
                    <a:pt x="221703" y="69253"/>
                  </a:lnTo>
                  <a:lnTo>
                    <a:pt x="221767" y="68872"/>
                  </a:lnTo>
                  <a:lnTo>
                    <a:pt x="221919" y="68618"/>
                  </a:lnTo>
                  <a:lnTo>
                    <a:pt x="222034" y="68364"/>
                  </a:lnTo>
                  <a:lnTo>
                    <a:pt x="222618" y="67475"/>
                  </a:lnTo>
                  <a:lnTo>
                    <a:pt x="222529" y="70015"/>
                  </a:lnTo>
                  <a:lnTo>
                    <a:pt x="222161" y="71539"/>
                  </a:lnTo>
                  <a:lnTo>
                    <a:pt x="222948" y="69761"/>
                  </a:lnTo>
                  <a:lnTo>
                    <a:pt x="222732" y="71158"/>
                  </a:lnTo>
                  <a:lnTo>
                    <a:pt x="222618" y="71564"/>
                  </a:lnTo>
                  <a:lnTo>
                    <a:pt x="222935" y="70904"/>
                  </a:lnTo>
                  <a:lnTo>
                    <a:pt x="223431" y="71793"/>
                  </a:lnTo>
                  <a:lnTo>
                    <a:pt x="223672" y="70904"/>
                  </a:lnTo>
                  <a:lnTo>
                    <a:pt x="224002" y="69761"/>
                  </a:lnTo>
                  <a:lnTo>
                    <a:pt x="224104" y="69380"/>
                  </a:lnTo>
                  <a:lnTo>
                    <a:pt x="224002" y="72174"/>
                  </a:lnTo>
                  <a:lnTo>
                    <a:pt x="225323" y="69380"/>
                  </a:lnTo>
                  <a:lnTo>
                    <a:pt x="225564" y="68872"/>
                  </a:lnTo>
                  <a:lnTo>
                    <a:pt x="224688" y="73444"/>
                  </a:lnTo>
                  <a:lnTo>
                    <a:pt x="225005" y="72428"/>
                  </a:lnTo>
                  <a:lnTo>
                    <a:pt x="226047" y="70015"/>
                  </a:lnTo>
                  <a:lnTo>
                    <a:pt x="226441" y="69888"/>
                  </a:lnTo>
                  <a:lnTo>
                    <a:pt x="224764" y="75222"/>
                  </a:lnTo>
                  <a:lnTo>
                    <a:pt x="227736" y="70396"/>
                  </a:lnTo>
                  <a:lnTo>
                    <a:pt x="226491" y="76238"/>
                  </a:lnTo>
                  <a:lnTo>
                    <a:pt x="227876" y="71412"/>
                  </a:lnTo>
                  <a:lnTo>
                    <a:pt x="228663" y="74460"/>
                  </a:lnTo>
                  <a:lnTo>
                    <a:pt x="230035" y="71793"/>
                  </a:lnTo>
                  <a:lnTo>
                    <a:pt x="229946" y="72047"/>
                  </a:lnTo>
                  <a:lnTo>
                    <a:pt x="229831" y="72910"/>
                  </a:lnTo>
                  <a:lnTo>
                    <a:pt x="229946" y="74803"/>
                  </a:lnTo>
                  <a:lnTo>
                    <a:pt x="230060" y="75730"/>
                  </a:lnTo>
                  <a:lnTo>
                    <a:pt x="230847" y="71793"/>
                  </a:lnTo>
                  <a:lnTo>
                    <a:pt x="230873" y="71666"/>
                  </a:lnTo>
                  <a:lnTo>
                    <a:pt x="231178" y="71412"/>
                  </a:lnTo>
                  <a:lnTo>
                    <a:pt x="231749" y="70942"/>
                  </a:lnTo>
                  <a:lnTo>
                    <a:pt x="231851" y="70777"/>
                  </a:lnTo>
                  <a:lnTo>
                    <a:pt x="231990" y="70396"/>
                  </a:lnTo>
                  <a:lnTo>
                    <a:pt x="232168" y="69888"/>
                  </a:lnTo>
                  <a:lnTo>
                    <a:pt x="232537" y="68872"/>
                  </a:lnTo>
                  <a:lnTo>
                    <a:pt x="232676" y="68491"/>
                  </a:lnTo>
                  <a:lnTo>
                    <a:pt x="232511" y="72453"/>
                  </a:lnTo>
                  <a:lnTo>
                    <a:pt x="231432" y="73190"/>
                  </a:lnTo>
                  <a:lnTo>
                    <a:pt x="230936" y="76873"/>
                  </a:lnTo>
                  <a:lnTo>
                    <a:pt x="231508" y="73698"/>
                  </a:lnTo>
                  <a:lnTo>
                    <a:pt x="232587" y="73825"/>
                  </a:lnTo>
                  <a:lnTo>
                    <a:pt x="232600" y="73698"/>
                  </a:lnTo>
                  <a:lnTo>
                    <a:pt x="232879" y="71158"/>
                  </a:lnTo>
                  <a:lnTo>
                    <a:pt x="232892" y="73571"/>
                  </a:lnTo>
                  <a:lnTo>
                    <a:pt x="233057" y="72301"/>
                  </a:lnTo>
                  <a:lnTo>
                    <a:pt x="232676" y="75730"/>
                  </a:lnTo>
                  <a:lnTo>
                    <a:pt x="233362" y="72301"/>
                  </a:lnTo>
                  <a:lnTo>
                    <a:pt x="233591" y="71158"/>
                  </a:lnTo>
                  <a:lnTo>
                    <a:pt x="233692" y="70650"/>
                  </a:lnTo>
                  <a:lnTo>
                    <a:pt x="233273" y="74968"/>
                  </a:lnTo>
                  <a:lnTo>
                    <a:pt x="234213" y="71920"/>
                  </a:lnTo>
                  <a:lnTo>
                    <a:pt x="234302" y="74841"/>
                  </a:lnTo>
                  <a:lnTo>
                    <a:pt x="233514" y="76619"/>
                  </a:lnTo>
                  <a:lnTo>
                    <a:pt x="234530" y="75222"/>
                  </a:lnTo>
                  <a:lnTo>
                    <a:pt x="234556" y="75958"/>
                  </a:lnTo>
                  <a:lnTo>
                    <a:pt x="234607" y="75222"/>
                  </a:lnTo>
                  <a:lnTo>
                    <a:pt x="234708" y="74587"/>
                  </a:lnTo>
                  <a:lnTo>
                    <a:pt x="235204" y="72682"/>
                  </a:lnTo>
                  <a:lnTo>
                    <a:pt x="236143" y="71920"/>
                  </a:lnTo>
                  <a:lnTo>
                    <a:pt x="236296" y="71793"/>
                  </a:lnTo>
                  <a:lnTo>
                    <a:pt x="235153" y="75450"/>
                  </a:lnTo>
                  <a:lnTo>
                    <a:pt x="235038" y="77635"/>
                  </a:lnTo>
                  <a:lnTo>
                    <a:pt x="235788" y="76746"/>
                  </a:lnTo>
                  <a:lnTo>
                    <a:pt x="236855" y="73317"/>
                  </a:lnTo>
                  <a:lnTo>
                    <a:pt x="237172" y="73520"/>
                  </a:lnTo>
                  <a:lnTo>
                    <a:pt x="237185" y="73952"/>
                  </a:lnTo>
                  <a:lnTo>
                    <a:pt x="237070" y="74841"/>
                  </a:lnTo>
                  <a:lnTo>
                    <a:pt x="236956" y="75222"/>
                  </a:lnTo>
                  <a:lnTo>
                    <a:pt x="237693" y="73317"/>
                  </a:lnTo>
                  <a:lnTo>
                    <a:pt x="238099" y="72301"/>
                  </a:lnTo>
                  <a:lnTo>
                    <a:pt x="238709" y="75349"/>
                  </a:lnTo>
                  <a:lnTo>
                    <a:pt x="239852" y="72301"/>
                  </a:lnTo>
                  <a:lnTo>
                    <a:pt x="240042" y="71793"/>
                  </a:lnTo>
                  <a:lnTo>
                    <a:pt x="240017" y="72682"/>
                  </a:lnTo>
                  <a:lnTo>
                    <a:pt x="240131" y="71666"/>
                  </a:lnTo>
                  <a:lnTo>
                    <a:pt x="240258" y="70650"/>
                  </a:lnTo>
                  <a:lnTo>
                    <a:pt x="240652" y="68491"/>
                  </a:lnTo>
                  <a:lnTo>
                    <a:pt x="240842" y="67475"/>
                  </a:lnTo>
                  <a:lnTo>
                    <a:pt x="240868" y="67348"/>
                  </a:lnTo>
                  <a:lnTo>
                    <a:pt x="241211" y="67348"/>
                  </a:lnTo>
                  <a:lnTo>
                    <a:pt x="241935" y="65062"/>
                  </a:lnTo>
                  <a:lnTo>
                    <a:pt x="241592" y="67602"/>
                  </a:lnTo>
                  <a:lnTo>
                    <a:pt x="241401" y="67475"/>
                  </a:lnTo>
                  <a:lnTo>
                    <a:pt x="241211" y="68491"/>
                  </a:lnTo>
                  <a:lnTo>
                    <a:pt x="240969" y="69253"/>
                  </a:lnTo>
                  <a:lnTo>
                    <a:pt x="241515" y="68237"/>
                  </a:lnTo>
                  <a:lnTo>
                    <a:pt x="241261" y="70942"/>
                  </a:lnTo>
                  <a:lnTo>
                    <a:pt x="241515" y="70421"/>
                  </a:lnTo>
                  <a:lnTo>
                    <a:pt x="241579" y="70269"/>
                  </a:lnTo>
                  <a:lnTo>
                    <a:pt x="242557" y="68237"/>
                  </a:lnTo>
                  <a:lnTo>
                    <a:pt x="242760" y="68872"/>
                  </a:lnTo>
                  <a:lnTo>
                    <a:pt x="242849" y="69557"/>
                  </a:lnTo>
                  <a:lnTo>
                    <a:pt x="242354" y="72809"/>
                  </a:lnTo>
                  <a:lnTo>
                    <a:pt x="241515" y="70421"/>
                  </a:lnTo>
                  <a:lnTo>
                    <a:pt x="241566" y="73444"/>
                  </a:lnTo>
                  <a:lnTo>
                    <a:pt x="241020" y="72047"/>
                  </a:lnTo>
                  <a:lnTo>
                    <a:pt x="240614" y="77635"/>
                  </a:lnTo>
                  <a:lnTo>
                    <a:pt x="240601" y="71729"/>
                  </a:lnTo>
                  <a:lnTo>
                    <a:pt x="240284" y="75095"/>
                  </a:lnTo>
                  <a:lnTo>
                    <a:pt x="240157" y="77635"/>
                  </a:lnTo>
                  <a:lnTo>
                    <a:pt x="240944" y="78778"/>
                  </a:lnTo>
                  <a:lnTo>
                    <a:pt x="241211" y="77635"/>
                  </a:lnTo>
                  <a:lnTo>
                    <a:pt x="241592" y="75984"/>
                  </a:lnTo>
                  <a:lnTo>
                    <a:pt x="242468" y="77127"/>
                  </a:lnTo>
                  <a:lnTo>
                    <a:pt x="242849" y="75984"/>
                  </a:lnTo>
                  <a:lnTo>
                    <a:pt x="243027" y="75450"/>
                  </a:lnTo>
                  <a:lnTo>
                    <a:pt x="243154" y="73571"/>
                  </a:lnTo>
                  <a:lnTo>
                    <a:pt x="243192" y="73444"/>
                  </a:lnTo>
                  <a:lnTo>
                    <a:pt x="243395" y="72809"/>
                  </a:lnTo>
                  <a:lnTo>
                    <a:pt x="243509" y="72428"/>
                  </a:lnTo>
                  <a:lnTo>
                    <a:pt x="245668" y="69126"/>
                  </a:lnTo>
                  <a:lnTo>
                    <a:pt x="243065" y="81445"/>
                  </a:lnTo>
                  <a:lnTo>
                    <a:pt x="244983" y="77127"/>
                  </a:lnTo>
                  <a:lnTo>
                    <a:pt x="245668" y="74968"/>
                  </a:lnTo>
                  <a:lnTo>
                    <a:pt x="245783" y="74587"/>
                  </a:lnTo>
                  <a:lnTo>
                    <a:pt x="246684" y="70269"/>
                  </a:lnTo>
                  <a:lnTo>
                    <a:pt x="246862" y="71539"/>
                  </a:lnTo>
                  <a:lnTo>
                    <a:pt x="246976" y="73063"/>
                  </a:lnTo>
                  <a:lnTo>
                    <a:pt x="246037" y="76619"/>
                  </a:lnTo>
                  <a:lnTo>
                    <a:pt x="247002" y="77254"/>
                  </a:lnTo>
                  <a:lnTo>
                    <a:pt x="247230" y="75120"/>
                  </a:lnTo>
                  <a:lnTo>
                    <a:pt x="247675" y="71031"/>
                  </a:lnTo>
                  <a:lnTo>
                    <a:pt x="248183" y="73520"/>
                  </a:lnTo>
                  <a:lnTo>
                    <a:pt x="248539" y="73520"/>
                  </a:lnTo>
                  <a:lnTo>
                    <a:pt x="248653" y="74079"/>
                  </a:lnTo>
                  <a:lnTo>
                    <a:pt x="248196" y="77127"/>
                  </a:lnTo>
                  <a:lnTo>
                    <a:pt x="249389" y="76746"/>
                  </a:lnTo>
                  <a:lnTo>
                    <a:pt x="251053" y="74460"/>
                  </a:lnTo>
                  <a:lnTo>
                    <a:pt x="252387" y="73952"/>
                  </a:lnTo>
                  <a:lnTo>
                    <a:pt x="252082" y="75095"/>
                  </a:lnTo>
                  <a:lnTo>
                    <a:pt x="251904" y="75603"/>
                  </a:lnTo>
                  <a:lnTo>
                    <a:pt x="251802" y="77254"/>
                  </a:lnTo>
                  <a:lnTo>
                    <a:pt x="253657" y="75730"/>
                  </a:lnTo>
                  <a:lnTo>
                    <a:pt x="256070" y="80556"/>
                  </a:lnTo>
                  <a:lnTo>
                    <a:pt x="257200" y="77635"/>
                  </a:lnTo>
                  <a:lnTo>
                    <a:pt x="257314" y="77762"/>
                  </a:lnTo>
                  <a:lnTo>
                    <a:pt x="257378" y="77635"/>
                  </a:lnTo>
                  <a:lnTo>
                    <a:pt x="257810" y="76619"/>
                  </a:lnTo>
                  <a:lnTo>
                    <a:pt x="258178" y="76492"/>
                  </a:lnTo>
                  <a:lnTo>
                    <a:pt x="258000" y="77889"/>
                  </a:lnTo>
                  <a:lnTo>
                    <a:pt x="257886" y="78498"/>
                  </a:lnTo>
                  <a:lnTo>
                    <a:pt x="257556" y="79286"/>
                  </a:lnTo>
                  <a:lnTo>
                    <a:pt x="259041" y="76873"/>
                  </a:lnTo>
                  <a:lnTo>
                    <a:pt x="259397" y="76492"/>
                  </a:lnTo>
                  <a:lnTo>
                    <a:pt x="260121" y="75730"/>
                  </a:lnTo>
                  <a:lnTo>
                    <a:pt x="261454" y="74333"/>
                  </a:lnTo>
                  <a:lnTo>
                    <a:pt x="261683" y="75946"/>
                  </a:lnTo>
                  <a:lnTo>
                    <a:pt x="261797" y="78016"/>
                  </a:lnTo>
                  <a:lnTo>
                    <a:pt x="261670" y="78270"/>
                  </a:lnTo>
                  <a:lnTo>
                    <a:pt x="261607" y="78651"/>
                  </a:lnTo>
                  <a:lnTo>
                    <a:pt x="262153" y="79921"/>
                  </a:lnTo>
                  <a:lnTo>
                    <a:pt x="263283" y="74333"/>
                  </a:lnTo>
                  <a:lnTo>
                    <a:pt x="263359" y="73952"/>
                  </a:lnTo>
                  <a:lnTo>
                    <a:pt x="263461" y="73444"/>
                  </a:lnTo>
                  <a:lnTo>
                    <a:pt x="263486" y="73317"/>
                  </a:lnTo>
                  <a:lnTo>
                    <a:pt x="263639" y="72555"/>
                  </a:lnTo>
                  <a:lnTo>
                    <a:pt x="263702" y="73317"/>
                  </a:lnTo>
                  <a:lnTo>
                    <a:pt x="263817" y="75603"/>
                  </a:lnTo>
                  <a:lnTo>
                    <a:pt x="263753" y="76111"/>
                  </a:lnTo>
                  <a:lnTo>
                    <a:pt x="265201" y="77635"/>
                  </a:lnTo>
                  <a:lnTo>
                    <a:pt x="267703" y="75222"/>
                  </a:lnTo>
                  <a:lnTo>
                    <a:pt x="268236" y="80048"/>
                  </a:lnTo>
                  <a:lnTo>
                    <a:pt x="269303" y="75730"/>
                  </a:lnTo>
                  <a:lnTo>
                    <a:pt x="269671" y="82334"/>
                  </a:lnTo>
                  <a:lnTo>
                    <a:pt x="270916" y="76365"/>
                  </a:lnTo>
                  <a:lnTo>
                    <a:pt x="271195" y="78270"/>
                  </a:lnTo>
                  <a:lnTo>
                    <a:pt x="271322" y="79667"/>
                  </a:lnTo>
                  <a:lnTo>
                    <a:pt x="271081" y="80175"/>
                  </a:lnTo>
                  <a:lnTo>
                    <a:pt x="270954" y="80683"/>
                  </a:lnTo>
                  <a:lnTo>
                    <a:pt x="271970" y="82842"/>
                  </a:lnTo>
                  <a:lnTo>
                    <a:pt x="272300" y="83223"/>
                  </a:lnTo>
                  <a:lnTo>
                    <a:pt x="273240" y="79159"/>
                  </a:lnTo>
                  <a:lnTo>
                    <a:pt x="273837" y="78651"/>
                  </a:lnTo>
                  <a:lnTo>
                    <a:pt x="273265" y="81826"/>
                  </a:lnTo>
                  <a:lnTo>
                    <a:pt x="274472" y="78651"/>
                  </a:lnTo>
                  <a:lnTo>
                    <a:pt x="274523" y="78524"/>
                  </a:lnTo>
                  <a:lnTo>
                    <a:pt x="274180" y="82461"/>
                  </a:lnTo>
                  <a:lnTo>
                    <a:pt x="274675" y="81826"/>
                  </a:lnTo>
                  <a:lnTo>
                    <a:pt x="274802" y="79540"/>
                  </a:lnTo>
                  <a:lnTo>
                    <a:pt x="274853" y="79286"/>
                  </a:lnTo>
                  <a:lnTo>
                    <a:pt x="275437" y="78524"/>
                  </a:lnTo>
                  <a:lnTo>
                    <a:pt x="275818" y="78016"/>
                  </a:lnTo>
                  <a:lnTo>
                    <a:pt x="275971" y="79667"/>
                  </a:lnTo>
                  <a:lnTo>
                    <a:pt x="276098" y="82207"/>
                  </a:lnTo>
                  <a:lnTo>
                    <a:pt x="275869" y="83477"/>
                  </a:lnTo>
                  <a:lnTo>
                    <a:pt x="278028" y="81064"/>
                  </a:lnTo>
                  <a:lnTo>
                    <a:pt x="277901" y="81686"/>
                  </a:lnTo>
                  <a:lnTo>
                    <a:pt x="278206" y="81064"/>
                  </a:lnTo>
                  <a:lnTo>
                    <a:pt x="278511" y="80429"/>
                  </a:lnTo>
                  <a:lnTo>
                    <a:pt x="276580" y="86906"/>
                  </a:lnTo>
                  <a:lnTo>
                    <a:pt x="277939" y="84112"/>
                  </a:lnTo>
                  <a:lnTo>
                    <a:pt x="278041" y="83096"/>
                  </a:lnTo>
                  <a:lnTo>
                    <a:pt x="278307" y="82334"/>
                  </a:lnTo>
                  <a:lnTo>
                    <a:pt x="278485" y="81572"/>
                  </a:lnTo>
                  <a:lnTo>
                    <a:pt x="278536" y="83477"/>
                  </a:lnTo>
                  <a:lnTo>
                    <a:pt x="279450" y="83731"/>
                  </a:lnTo>
                  <a:lnTo>
                    <a:pt x="280289" y="83096"/>
                  </a:lnTo>
                  <a:lnTo>
                    <a:pt x="279933" y="84493"/>
                  </a:lnTo>
                  <a:lnTo>
                    <a:pt x="279806" y="85293"/>
                  </a:lnTo>
                  <a:lnTo>
                    <a:pt x="280873" y="86017"/>
                  </a:lnTo>
                  <a:lnTo>
                    <a:pt x="282536" y="84620"/>
                  </a:lnTo>
                  <a:lnTo>
                    <a:pt x="283908" y="84874"/>
                  </a:lnTo>
                  <a:lnTo>
                    <a:pt x="283832" y="84620"/>
                  </a:lnTo>
                  <a:lnTo>
                    <a:pt x="283718" y="84239"/>
                  </a:lnTo>
                  <a:lnTo>
                    <a:pt x="283768" y="83096"/>
                  </a:lnTo>
                  <a:lnTo>
                    <a:pt x="284086" y="81572"/>
                  </a:lnTo>
                  <a:lnTo>
                    <a:pt x="284340" y="80429"/>
                  </a:lnTo>
                  <a:lnTo>
                    <a:pt x="284416" y="80048"/>
                  </a:lnTo>
                  <a:lnTo>
                    <a:pt x="284886" y="79794"/>
                  </a:lnTo>
                  <a:lnTo>
                    <a:pt x="284797" y="80492"/>
                  </a:lnTo>
                  <a:lnTo>
                    <a:pt x="285089" y="79794"/>
                  </a:lnTo>
                  <a:lnTo>
                    <a:pt x="285242" y="79413"/>
                  </a:lnTo>
                  <a:lnTo>
                    <a:pt x="285546" y="79667"/>
                  </a:lnTo>
                  <a:lnTo>
                    <a:pt x="285610" y="80175"/>
                  </a:lnTo>
                  <a:lnTo>
                    <a:pt x="284886" y="83223"/>
                  </a:lnTo>
                  <a:lnTo>
                    <a:pt x="284403" y="84239"/>
                  </a:lnTo>
                  <a:lnTo>
                    <a:pt x="285242" y="83223"/>
                  </a:lnTo>
                  <a:lnTo>
                    <a:pt x="285140" y="83858"/>
                  </a:lnTo>
                  <a:lnTo>
                    <a:pt x="285026" y="84366"/>
                  </a:lnTo>
                  <a:lnTo>
                    <a:pt x="284911" y="84620"/>
                  </a:lnTo>
                  <a:lnTo>
                    <a:pt x="284797" y="85001"/>
                  </a:lnTo>
                  <a:lnTo>
                    <a:pt x="284568" y="86017"/>
                  </a:lnTo>
                  <a:lnTo>
                    <a:pt x="285216" y="83985"/>
                  </a:lnTo>
                  <a:lnTo>
                    <a:pt x="285038" y="89573"/>
                  </a:lnTo>
                  <a:lnTo>
                    <a:pt x="286067" y="86017"/>
                  </a:lnTo>
                  <a:lnTo>
                    <a:pt x="285927" y="87033"/>
                  </a:lnTo>
                  <a:lnTo>
                    <a:pt x="287299" y="87287"/>
                  </a:lnTo>
                  <a:lnTo>
                    <a:pt x="288150" y="86271"/>
                  </a:lnTo>
                  <a:lnTo>
                    <a:pt x="289293" y="86271"/>
                  </a:lnTo>
                  <a:lnTo>
                    <a:pt x="289344" y="86017"/>
                  </a:lnTo>
                  <a:lnTo>
                    <a:pt x="289737" y="83985"/>
                  </a:lnTo>
                  <a:lnTo>
                    <a:pt x="289852" y="83350"/>
                  </a:lnTo>
                  <a:lnTo>
                    <a:pt x="290182" y="84112"/>
                  </a:lnTo>
                  <a:lnTo>
                    <a:pt x="290436" y="83350"/>
                  </a:lnTo>
                  <a:lnTo>
                    <a:pt x="290474" y="83223"/>
                  </a:lnTo>
                  <a:lnTo>
                    <a:pt x="290944" y="81826"/>
                  </a:lnTo>
                  <a:lnTo>
                    <a:pt x="291604" y="82969"/>
                  </a:lnTo>
                  <a:lnTo>
                    <a:pt x="292100" y="85382"/>
                  </a:lnTo>
                  <a:lnTo>
                    <a:pt x="293141" y="85382"/>
                  </a:lnTo>
                  <a:lnTo>
                    <a:pt x="294030" y="84112"/>
                  </a:lnTo>
                  <a:lnTo>
                    <a:pt x="294005" y="83858"/>
                  </a:lnTo>
                  <a:lnTo>
                    <a:pt x="293878" y="83223"/>
                  </a:lnTo>
                  <a:lnTo>
                    <a:pt x="293979" y="82461"/>
                  </a:lnTo>
                  <a:lnTo>
                    <a:pt x="294208" y="81826"/>
                  </a:lnTo>
                  <a:lnTo>
                    <a:pt x="294424" y="81191"/>
                  </a:lnTo>
                  <a:lnTo>
                    <a:pt x="294182" y="82715"/>
                  </a:lnTo>
                  <a:lnTo>
                    <a:pt x="294081" y="83858"/>
                  </a:lnTo>
                  <a:lnTo>
                    <a:pt x="295033" y="83858"/>
                  </a:lnTo>
                  <a:lnTo>
                    <a:pt x="294170" y="85636"/>
                  </a:lnTo>
                  <a:lnTo>
                    <a:pt x="295440" y="85382"/>
                  </a:lnTo>
                  <a:lnTo>
                    <a:pt x="295795" y="85382"/>
                  </a:lnTo>
                  <a:lnTo>
                    <a:pt x="297700" y="83477"/>
                  </a:lnTo>
                  <a:lnTo>
                    <a:pt x="297827" y="81318"/>
                  </a:lnTo>
                  <a:lnTo>
                    <a:pt x="297865" y="81191"/>
                  </a:lnTo>
                  <a:lnTo>
                    <a:pt x="297903" y="81064"/>
                  </a:lnTo>
                  <a:lnTo>
                    <a:pt x="298259" y="80683"/>
                  </a:lnTo>
                  <a:lnTo>
                    <a:pt x="298272" y="82461"/>
                  </a:lnTo>
                  <a:lnTo>
                    <a:pt x="298056" y="83477"/>
                  </a:lnTo>
                  <a:lnTo>
                    <a:pt x="297929" y="83731"/>
                  </a:lnTo>
                  <a:lnTo>
                    <a:pt x="300012" y="80683"/>
                  </a:lnTo>
                  <a:lnTo>
                    <a:pt x="300355" y="80175"/>
                  </a:lnTo>
                  <a:lnTo>
                    <a:pt x="300431" y="92113"/>
                  </a:lnTo>
                  <a:lnTo>
                    <a:pt x="302628" y="87287"/>
                  </a:lnTo>
                  <a:lnTo>
                    <a:pt x="302666" y="87160"/>
                  </a:lnTo>
                  <a:lnTo>
                    <a:pt x="302869" y="86906"/>
                  </a:lnTo>
                  <a:lnTo>
                    <a:pt x="304609" y="84620"/>
                  </a:lnTo>
                  <a:lnTo>
                    <a:pt x="305028" y="85001"/>
                  </a:lnTo>
                  <a:lnTo>
                    <a:pt x="305054" y="85255"/>
                  </a:lnTo>
                  <a:lnTo>
                    <a:pt x="303974" y="86398"/>
                  </a:lnTo>
                  <a:lnTo>
                    <a:pt x="303911" y="87033"/>
                  </a:lnTo>
                  <a:lnTo>
                    <a:pt x="304025" y="88176"/>
                  </a:lnTo>
                  <a:lnTo>
                    <a:pt x="306070" y="84620"/>
                  </a:lnTo>
                  <a:lnTo>
                    <a:pt x="306349" y="84112"/>
                  </a:lnTo>
                  <a:lnTo>
                    <a:pt x="306298" y="89319"/>
                  </a:lnTo>
                  <a:lnTo>
                    <a:pt x="308089" y="86652"/>
                  </a:lnTo>
                  <a:lnTo>
                    <a:pt x="307619" y="94526"/>
                  </a:lnTo>
                  <a:lnTo>
                    <a:pt x="311607" y="86652"/>
                  </a:lnTo>
                  <a:lnTo>
                    <a:pt x="312000" y="91859"/>
                  </a:lnTo>
                  <a:lnTo>
                    <a:pt x="312242" y="90233"/>
                  </a:lnTo>
                  <a:lnTo>
                    <a:pt x="312356" y="89827"/>
                  </a:lnTo>
                  <a:lnTo>
                    <a:pt x="312928" y="88303"/>
                  </a:lnTo>
                  <a:lnTo>
                    <a:pt x="312724" y="89573"/>
                  </a:lnTo>
                  <a:lnTo>
                    <a:pt x="312978" y="88938"/>
                  </a:lnTo>
                  <a:lnTo>
                    <a:pt x="314223" y="88303"/>
                  </a:lnTo>
                  <a:lnTo>
                    <a:pt x="316230" y="87287"/>
                  </a:lnTo>
                  <a:lnTo>
                    <a:pt x="318363" y="92748"/>
                  </a:lnTo>
                  <a:lnTo>
                    <a:pt x="320979" y="94907"/>
                  </a:lnTo>
                  <a:lnTo>
                    <a:pt x="321970" y="95542"/>
                  </a:lnTo>
                  <a:lnTo>
                    <a:pt x="323100" y="87287"/>
                  </a:lnTo>
                  <a:lnTo>
                    <a:pt x="323176" y="86652"/>
                  </a:lnTo>
                  <a:lnTo>
                    <a:pt x="323342" y="85509"/>
                  </a:lnTo>
                  <a:lnTo>
                    <a:pt x="323697" y="88557"/>
                  </a:lnTo>
                  <a:lnTo>
                    <a:pt x="323811" y="90449"/>
                  </a:lnTo>
                  <a:lnTo>
                    <a:pt x="322872" y="93510"/>
                  </a:lnTo>
                  <a:lnTo>
                    <a:pt x="325780" y="89827"/>
                  </a:lnTo>
                  <a:lnTo>
                    <a:pt x="327253" y="94399"/>
                  </a:lnTo>
                  <a:lnTo>
                    <a:pt x="330009" y="91351"/>
                  </a:lnTo>
                  <a:lnTo>
                    <a:pt x="329780" y="91986"/>
                  </a:lnTo>
                  <a:lnTo>
                    <a:pt x="329539" y="93129"/>
                  </a:lnTo>
                  <a:lnTo>
                    <a:pt x="329336" y="93129"/>
                  </a:lnTo>
                  <a:lnTo>
                    <a:pt x="329323" y="95669"/>
                  </a:lnTo>
                  <a:lnTo>
                    <a:pt x="330873" y="93637"/>
                  </a:lnTo>
                  <a:lnTo>
                    <a:pt x="331000" y="93383"/>
                  </a:lnTo>
                  <a:lnTo>
                    <a:pt x="331355" y="91478"/>
                  </a:lnTo>
                  <a:lnTo>
                    <a:pt x="331444" y="91605"/>
                  </a:lnTo>
                  <a:lnTo>
                    <a:pt x="331546" y="92113"/>
                  </a:lnTo>
                  <a:lnTo>
                    <a:pt x="331266" y="92875"/>
                  </a:lnTo>
                  <a:lnTo>
                    <a:pt x="331152" y="94907"/>
                  </a:lnTo>
                  <a:lnTo>
                    <a:pt x="331279" y="95923"/>
                  </a:lnTo>
                  <a:lnTo>
                    <a:pt x="332803" y="91478"/>
                  </a:lnTo>
                  <a:lnTo>
                    <a:pt x="332587" y="94043"/>
                  </a:lnTo>
                  <a:lnTo>
                    <a:pt x="332714" y="93764"/>
                  </a:lnTo>
                  <a:lnTo>
                    <a:pt x="333502" y="95542"/>
                  </a:lnTo>
                  <a:lnTo>
                    <a:pt x="333654" y="93764"/>
                  </a:lnTo>
                  <a:lnTo>
                    <a:pt x="333743" y="92621"/>
                  </a:lnTo>
                  <a:lnTo>
                    <a:pt x="334276" y="94145"/>
                  </a:lnTo>
                  <a:lnTo>
                    <a:pt x="335013" y="92621"/>
                  </a:lnTo>
                  <a:lnTo>
                    <a:pt x="335495" y="91605"/>
                  </a:lnTo>
                  <a:lnTo>
                    <a:pt x="335813" y="93357"/>
                  </a:lnTo>
                  <a:lnTo>
                    <a:pt x="335737" y="93560"/>
                  </a:lnTo>
                  <a:lnTo>
                    <a:pt x="335661" y="93738"/>
                  </a:lnTo>
                  <a:lnTo>
                    <a:pt x="335597" y="94068"/>
                  </a:lnTo>
                  <a:lnTo>
                    <a:pt x="335889" y="95415"/>
                  </a:lnTo>
                  <a:lnTo>
                    <a:pt x="335940" y="94373"/>
                  </a:lnTo>
                  <a:lnTo>
                    <a:pt x="335902" y="93751"/>
                  </a:lnTo>
                  <a:lnTo>
                    <a:pt x="335826" y="93383"/>
                  </a:lnTo>
                  <a:lnTo>
                    <a:pt x="336397" y="91605"/>
                  </a:lnTo>
                  <a:lnTo>
                    <a:pt x="336448" y="91478"/>
                  </a:lnTo>
                  <a:lnTo>
                    <a:pt x="336486" y="91351"/>
                  </a:lnTo>
                  <a:lnTo>
                    <a:pt x="336816" y="90335"/>
                  </a:lnTo>
                  <a:lnTo>
                    <a:pt x="336892" y="95161"/>
                  </a:lnTo>
                  <a:lnTo>
                    <a:pt x="337858" y="90716"/>
                  </a:lnTo>
                  <a:lnTo>
                    <a:pt x="336943" y="95415"/>
                  </a:lnTo>
                  <a:lnTo>
                    <a:pt x="338556" y="94780"/>
                  </a:lnTo>
                  <a:lnTo>
                    <a:pt x="339458" y="92621"/>
                  </a:lnTo>
                  <a:lnTo>
                    <a:pt x="339229" y="93383"/>
                  </a:lnTo>
                  <a:lnTo>
                    <a:pt x="339115" y="94030"/>
                  </a:lnTo>
                  <a:lnTo>
                    <a:pt x="339623" y="94145"/>
                  </a:lnTo>
                  <a:lnTo>
                    <a:pt x="339064" y="96050"/>
                  </a:lnTo>
                  <a:lnTo>
                    <a:pt x="339648" y="96050"/>
                  </a:lnTo>
                  <a:lnTo>
                    <a:pt x="340334" y="95288"/>
                  </a:lnTo>
                  <a:lnTo>
                    <a:pt x="340677" y="93002"/>
                  </a:lnTo>
                  <a:lnTo>
                    <a:pt x="340702" y="98717"/>
                  </a:lnTo>
                  <a:lnTo>
                    <a:pt x="342379" y="93002"/>
                  </a:lnTo>
                  <a:lnTo>
                    <a:pt x="342493" y="92621"/>
                  </a:lnTo>
                  <a:lnTo>
                    <a:pt x="343065" y="90716"/>
                  </a:lnTo>
                  <a:lnTo>
                    <a:pt x="343166" y="90335"/>
                  </a:lnTo>
                  <a:lnTo>
                    <a:pt x="343319" y="89827"/>
                  </a:lnTo>
                  <a:lnTo>
                    <a:pt x="343623" y="88811"/>
                  </a:lnTo>
                  <a:lnTo>
                    <a:pt x="342900" y="96050"/>
                  </a:lnTo>
                  <a:lnTo>
                    <a:pt x="345059" y="93891"/>
                  </a:lnTo>
                  <a:lnTo>
                    <a:pt x="346760" y="92621"/>
                  </a:lnTo>
                  <a:lnTo>
                    <a:pt x="346062" y="96685"/>
                  </a:lnTo>
                  <a:lnTo>
                    <a:pt x="347446" y="95415"/>
                  </a:lnTo>
                  <a:lnTo>
                    <a:pt x="347319" y="94043"/>
                  </a:lnTo>
                  <a:lnTo>
                    <a:pt x="347014" y="92456"/>
                  </a:lnTo>
                  <a:lnTo>
                    <a:pt x="346900" y="91859"/>
                  </a:lnTo>
                  <a:lnTo>
                    <a:pt x="347014" y="92456"/>
                  </a:lnTo>
                  <a:lnTo>
                    <a:pt x="348386" y="91859"/>
                  </a:lnTo>
                  <a:lnTo>
                    <a:pt x="348665" y="91732"/>
                  </a:lnTo>
                  <a:lnTo>
                    <a:pt x="348145" y="94348"/>
                  </a:lnTo>
                  <a:lnTo>
                    <a:pt x="349237" y="91732"/>
                  </a:lnTo>
                  <a:lnTo>
                    <a:pt x="349440" y="91224"/>
                  </a:lnTo>
                  <a:lnTo>
                    <a:pt x="350672" y="92621"/>
                  </a:lnTo>
                  <a:lnTo>
                    <a:pt x="350710" y="92748"/>
                  </a:lnTo>
                  <a:lnTo>
                    <a:pt x="350837" y="93510"/>
                  </a:lnTo>
                  <a:lnTo>
                    <a:pt x="350088" y="94653"/>
                  </a:lnTo>
                  <a:lnTo>
                    <a:pt x="349808" y="95415"/>
                  </a:lnTo>
                  <a:lnTo>
                    <a:pt x="351612" y="93764"/>
                  </a:lnTo>
                  <a:lnTo>
                    <a:pt x="352526" y="96304"/>
                  </a:lnTo>
                  <a:lnTo>
                    <a:pt x="354190" y="94145"/>
                  </a:lnTo>
                  <a:lnTo>
                    <a:pt x="354291" y="93764"/>
                  </a:lnTo>
                  <a:lnTo>
                    <a:pt x="354418" y="91351"/>
                  </a:lnTo>
                  <a:lnTo>
                    <a:pt x="354495" y="91224"/>
                  </a:lnTo>
                  <a:lnTo>
                    <a:pt x="356044" y="88811"/>
                  </a:lnTo>
                  <a:lnTo>
                    <a:pt x="356298" y="88404"/>
                  </a:lnTo>
                  <a:lnTo>
                    <a:pt x="356387" y="88214"/>
                  </a:lnTo>
                  <a:lnTo>
                    <a:pt x="355244" y="92621"/>
                  </a:lnTo>
                  <a:lnTo>
                    <a:pt x="357784" y="88430"/>
                  </a:lnTo>
                  <a:lnTo>
                    <a:pt x="355688" y="95923"/>
                  </a:lnTo>
                  <a:lnTo>
                    <a:pt x="355930" y="95542"/>
                  </a:lnTo>
                  <a:lnTo>
                    <a:pt x="356222" y="94780"/>
                  </a:lnTo>
                  <a:lnTo>
                    <a:pt x="356336" y="94399"/>
                  </a:lnTo>
                  <a:lnTo>
                    <a:pt x="356539" y="93129"/>
                  </a:lnTo>
                  <a:lnTo>
                    <a:pt x="356603" y="94526"/>
                  </a:lnTo>
                  <a:lnTo>
                    <a:pt x="356095" y="96050"/>
                  </a:lnTo>
                  <a:lnTo>
                    <a:pt x="357212" y="95034"/>
                  </a:lnTo>
                  <a:lnTo>
                    <a:pt x="357289" y="93129"/>
                  </a:lnTo>
                  <a:lnTo>
                    <a:pt x="357301" y="92748"/>
                  </a:lnTo>
                  <a:lnTo>
                    <a:pt x="358127" y="92875"/>
                  </a:lnTo>
                  <a:lnTo>
                    <a:pt x="357936" y="93891"/>
                  </a:lnTo>
                  <a:lnTo>
                    <a:pt x="357695" y="94272"/>
                  </a:lnTo>
                  <a:lnTo>
                    <a:pt x="357390" y="95542"/>
                  </a:lnTo>
                  <a:lnTo>
                    <a:pt x="358508" y="92748"/>
                  </a:lnTo>
                  <a:lnTo>
                    <a:pt x="358965" y="91605"/>
                  </a:lnTo>
                  <a:lnTo>
                    <a:pt x="359295" y="92240"/>
                  </a:lnTo>
                  <a:lnTo>
                    <a:pt x="359397" y="93002"/>
                  </a:lnTo>
                  <a:lnTo>
                    <a:pt x="359283" y="93992"/>
                  </a:lnTo>
                  <a:lnTo>
                    <a:pt x="360324" y="93891"/>
                  </a:lnTo>
                  <a:lnTo>
                    <a:pt x="361162" y="91605"/>
                  </a:lnTo>
                  <a:lnTo>
                    <a:pt x="362089" y="89065"/>
                  </a:lnTo>
                  <a:lnTo>
                    <a:pt x="362915" y="90932"/>
                  </a:lnTo>
                  <a:lnTo>
                    <a:pt x="363016" y="91351"/>
                  </a:lnTo>
                  <a:lnTo>
                    <a:pt x="361835" y="95669"/>
                  </a:lnTo>
                  <a:lnTo>
                    <a:pt x="363220" y="92748"/>
                  </a:lnTo>
                  <a:lnTo>
                    <a:pt x="362585" y="96685"/>
                  </a:lnTo>
                  <a:lnTo>
                    <a:pt x="363499" y="95669"/>
                  </a:lnTo>
                  <a:lnTo>
                    <a:pt x="363562" y="93764"/>
                  </a:lnTo>
                  <a:lnTo>
                    <a:pt x="364159" y="93891"/>
                  </a:lnTo>
                  <a:lnTo>
                    <a:pt x="364210" y="93764"/>
                  </a:lnTo>
                  <a:lnTo>
                    <a:pt x="364617" y="92748"/>
                  </a:lnTo>
                  <a:lnTo>
                    <a:pt x="365239" y="91224"/>
                  </a:lnTo>
                  <a:lnTo>
                    <a:pt x="365290" y="91478"/>
                  </a:lnTo>
                  <a:lnTo>
                    <a:pt x="365404" y="92748"/>
                  </a:lnTo>
                  <a:lnTo>
                    <a:pt x="364769" y="94018"/>
                  </a:lnTo>
                  <a:lnTo>
                    <a:pt x="366064" y="93510"/>
                  </a:lnTo>
                  <a:lnTo>
                    <a:pt x="365785" y="92367"/>
                  </a:lnTo>
                  <a:lnTo>
                    <a:pt x="365887" y="91605"/>
                  </a:lnTo>
                  <a:lnTo>
                    <a:pt x="366077" y="91224"/>
                  </a:lnTo>
                  <a:lnTo>
                    <a:pt x="366610" y="90208"/>
                  </a:lnTo>
                  <a:lnTo>
                    <a:pt x="366623" y="89065"/>
                  </a:lnTo>
                  <a:lnTo>
                    <a:pt x="366585" y="88430"/>
                  </a:lnTo>
                  <a:lnTo>
                    <a:pt x="366509" y="87033"/>
                  </a:lnTo>
                  <a:lnTo>
                    <a:pt x="367017" y="88049"/>
                  </a:lnTo>
                  <a:lnTo>
                    <a:pt x="367080" y="88404"/>
                  </a:lnTo>
                  <a:lnTo>
                    <a:pt x="366903" y="88684"/>
                  </a:lnTo>
                  <a:lnTo>
                    <a:pt x="367741" y="88430"/>
                  </a:lnTo>
                  <a:lnTo>
                    <a:pt x="367652" y="90741"/>
                  </a:lnTo>
                  <a:lnTo>
                    <a:pt x="368731" y="88430"/>
                  </a:lnTo>
                  <a:lnTo>
                    <a:pt x="368871" y="88938"/>
                  </a:lnTo>
                  <a:lnTo>
                    <a:pt x="368998" y="89662"/>
                  </a:lnTo>
                  <a:lnTo>
                    <a:pt x="368871" y="90843"/>
                  </a:lnTo>
                  <a:lnTo>
                    <a:pt x="368173" y="93510"/>
                  </a:lnTo>
                  <a:lnTo>
                    <a:pt x="368058" y="94526"/>
                  </a:lnTo>
                  <a:lnTo>
                    <a:pt x="368960" y="91351"/>
                  </a:lnTo>
                  <a:lnTo>
                    <a:pt x="369671" y="93891"/>
                  </a:lnTo>
                  <a:lnTo>
                    <a:pt x="370255" y="91986"/>
                  </a:lnTo>
                  <a:lnTo>
                    <a:pt x="370408" y="91351"/>
                  </a:lnTo>
                  <a:lnTo>
                    <a:pt x="370459" y="91224"/>
                  </a:lnTo>
                  <a:lnTo>
                    <a:pt x="370344" y="91694"/>
                  </a:lnTo>
                  <a:lnTo>
                    <a:pt x="370128" y="92875"/>
                  </a:lnTo>
                  <a:lnTo>
                    <a:pt x="370001" y="93764"/>
                  </a:lnTo>
                  <a:lnTo>
                    <a:pt x="370725" y="91224"/>
                  </a:lnTo>
                  <a:lnTo>
                    <a:pt x="370814" y="92621"/>
                  </a:lnTo>
                  <a:lnTo>
                    <a:pt x="370484" y="94145"/>
                  </a:lnTo>
                  <a:lnTo>
                    <a:pt x="371259" y="94780"/>
                  </a:lnTo>
                  <a:lnTo>
                    <a:pt x="371170" y="91224"/>
                  </a:lnTo>
                  <a:lnTo>
                    <a:pt x="371157" y="90589"/>
                  </a:lnTo>
                  <a:lnTo>
                    <a:pt x="371119" y="89192"/>
                  </a:lnTo>
                  <a:lnTo>
                    <a:pt x="371538" y="90716"/>
                  </a:lnTo>
                  <a:lnTo>
                    <a:pt x="371627" y="91605"/>
                  </a:lnTo>
                  <a:lnTo>
                    <a:pt x="371602" y="91986"/>
                  </a:lnTo>
                  <a:lnTo>
                    <a:pt x="371475" y="92240"/>
                  </a:lnTo>
                  <a:lnTo>
                    <a:pt x="371424" y="92456"/>
                  </a:lnTo>
                  <a:lnTo>
                    <a:pt x="372186" y="93637"/>
                  </a:lnTo>
                  <a:lnTo>
                    <a:pt x="373646" y="91097"/>
                  </a:lnTo>
                  <a:lnTo>
                    <a:pt x="374180" y="92240"/>
                  </a:lnTo>
                  <a:lnTo>
                    <a:pt x="374281" y="93256"/>
                  </a:lnTo>
                  <a:lnTo>
                    <a:pt x="373926" y="96456"/>
                  </a:lnTo>
                  <a:lnTo>
                    <a:pt x="374561" y="96304"/>
                  </a:lnTo>
                  <a:lnTo>
                    <a:pt x="376745" y="92621"/>
                  </a:lnTo>
                  <a:lnTo>
                    <a:pt x="377888" y="93764"/>
                  </a:lnTo>
                  <a:lnTo>
                    <a:pt x="377761" y="93383"/>
                  </a:lnTo>
                  <a:lnTo>
                    <a:pt x="377863" y="92621"/>
                  </a:lnTo>
                  <a:lnTo>
                    <a:pt x="378193" y="91097"/>
                  </a:lnTo>
                  <a:lnTo>
                    <a:pt x="378612" y="89192"/>
                  </a:lnTo>
                  <a:lnTo>
                    <a:pt x="378777" y="88430"/>
                  </a:lnTo>
                  <a:lnTo>
                    <a:pt x="378917" y="87795"/>
                  </a:lnTo>
                  <a:lnTo>
                    <a:pt x="378206" y="96177"/>
                  </a:lnTo>
                  <a:lnTo>
                    <a:pt x="379006" y="94399"/>
                  </a:lnTo>
                  <a:lnTo>
                    <a:pt x="379120" y="93992"/>
                  </a:lnTo>
                  <a:lnTo>
                    <a:pt x="379056" y="94259"/>
                  </a:lnTo>
                  <a:lnTo>
                    <a:pt x="378574" y="96685"/>
                  </a:lnTo>
                  <a:lnTo>
                    <a:pt x="378726" y="96050"/>
                  </a:lnTo>
                  <a:lnTo>
                    <a:pt x="379463" y="97066"/>
                  </a:lnTo>
                  <a:lnTo>
                    <a:pt x="380136" y="96050"/>
                  </a:lnTo>
                  <a:lnTo>
                    <a:pt x="380809" y="95034"/>
                  </a:lnTo>
                  <a:lnTo>
                    <a:pt x="382498" y="93637"/>
                  </a:lnTo>
                  <a:lnTo>
                    <a:pt x="382282" y="94348"/>
                  </a:lnTo>
                  <a:lnTo>
                    <a:pt x="382155" y="95415"/>
                  </a:lnTo>
                  <a:lnTo>
                    <a:pt x="382371" y="96304"/>
                  </a:lnTo>
                  <a:lnTo>
                    <a:pt x="383336" y="95923"/>
                  </a:lnTo>
                  <a:lnTo>
                    <a:pt x="383794" y="96685"/>
                  </a:lnTo>
                  <a:lnTo>
                    <a:pt x="384035" y="95923"/>
                  </a:lnTo>
                  <a:lnTo>
                    <a:pt x="384225" y="95288"/>
                  </a:lnTo>
                  <a:lnTo>
                    <a:pt x="384505" y="95669"/>
                  </a:lnTo>
                  <a:lnTo>
                    <a:pt x="384543" y="95288"/>
                  </a:lnTo>
                  <a:lnTo>
                    <a:pt x="384683" y="93637"/>
                  </a:lnTo>
                  <a:lnTo>
                    <a:pt x="384683" y="93510"/>
                  </a:lnTo>
                  <a:lnTo>
                    <a:pt x="385470" y="96558"/>
                  </a:lnTo>
                  <a:lnTo>
                    <a:pt x="386930" y="95669"/>
                  </a:lnTo>
                  <a:lnTo>
                    <a:pt x="388391" y="94526"/>
                  </a:lnTo>
                  <a:lnTo>
                    <a:pt x="389204" y="96812"/>
                  </a:lnTo>
                  <a:lnTo>
                    <a:pt x="389001" y="96812"/>
                  </a:lnTo>
                  <a:lnTo>
                    <a:pt x="388518" y="97955"/>
                  </a:lnTo>
                  <a:lnTo>
                    <a:pt x="388670" y="97955"/>
                  </a:lnTo>
                  <a:lnTo>
                    <a:pt x="390232" y="96939"/>
                  </a:lnTo>
                  <a:lnTo>
                    <a:pt x="390347" y="96177"/>
                  </a:lnTo>
                  <a:lnTo>
                    <a:pt x="390334" y="95542"/>
                  </a:lnTo>
                  <a:lnTo>
                    <a:pt x="390359" y="94526"/>
                  </a:lnTo>
                  <a:lnTo>
                    <a:pt x="390436" y="93510"/>
                  </a:lnTo>
                  <a:lnTo>
                    <a:pt x="390702" y="92621"/>
                  </a:lnTo>
                  <a:lnTo>
                    <a:pt x="390829" y="92240"/>
                  </a:lnTo>
                  <a:lnTo>
                    <a:pt x="391414" y="91224"/>
                  </a:lnTo>
                  <a:lnTo>
                    <a:pt x="391731" y="91224"/>
                  </a:lnTo>
                  <a:lnTo>
                    <a:pt x="391007" y="92456"/>
                  </a:lnTo>
                  <a:lnTo>
                    <a:pt x="390931" y="93764"/>
                  </a:lnTo>
                  <a:lnTo>
                    <a:pt x="391045" y="96393"/>
                  </a:lnTo>
                  <a:lnTo>
                    <a:pt x="391020" y="96634"/>
                  </a:lnTo>
                  <a:lnTo>
                    <a:pt x="391007" y="96901"/>
                  </a:lnTo>
                  <a:lnTo>
                    <a:pt x="391020" y="97142"/>
                  </a:lnTo>
                  <a:lnTo>
                    <a:pt x="391058" y="96951"/>
                  </a:lnTo>
                  <a:lnTo>
                    <a:pt x="391058" y="96431"/>
                  </a:lnTo>
                  <a:lnTo>
                    <a:pt x="391147" y="95669"/>
                  </a:lnTo>
                  <a:lnTo>
                    <a:pt x="391375" y="94907"/>
                  </a:lnTo>
                  <a:lnTo>
                    <a:pt x="391490" y="94145"/>
                  </a:lnTo>
                  <a:lnTo>
                    <a:pt x="391414" y="98590"/>
                  </a:lnTo>
                  <a:lnTo>
                    <a:pt x="391934" y="94145"/>
                  </a:lnTo>
                  <a:lnTo>
                    <a:pt x="392290" y="91224"/>
                  </a:lnTo>
                  <a:lnTo>
                    <a:pt x="392493" y="89446"/>
                  </a:lnTo>
                  <a:lnTo>
                    <a:pt x="392772" y="91376"/>
                  </a:lnTo>
                  <a:lnTo>
                    <a:pt x="392899" y="92621"/>
                  </a:lnTo>
                  <a:lnTo>
                    <a:pt x="392645" y="93637"/>
                  </a:lnTo>
                  <a:lnTo>
                    <a:pt x="393115" y="93129"/>
                  </a:lnTo>
                  <a:lnTo>
                    <a:pt x="393750" y="91478"/>
                  </a:lnTo>
                  <a:lnTo>
                    <a:pt x="393915" y="91732"/>
                  </a:lnTo>
                  <a:lnTo>
                    <a:pt x="393979" y="92748"/>
                  </a:lnTo>
                  <a:lnTo>
                    <a:pt x="393725" y="94780"/>
                  </a:lnTo>
                  <a:lnTo>
                    <a:pt x="394716" y="91478"/>
                  </a:lnTo>
                  <a:lnTo>
                    <a:pt x="395046" y="90335"/>
                  </a:lnTo>
                  <a:lnTo>
                    <a:pt x="395033" y="92621"/>
                  </a:lnTo>
                  <a:lnTo>
                    <a:pt x="394906" y="93510"/>
                  </a:lnTo>
                  <a:lnTo>
                    <a:pt x="394652" y="94018"/>
                  </a:lnTo>
                  <a:lnTo>
                    <a:pt x="394322" y="93891"/>
                  </a:lnTo>
                  <a:lnTo>
                    <a:pt x="394004" y="94526"/>
                  </a:lnTo>
                  <a:lnTo>
                    <a:pt x="393877" y="97955"/>
                  </a:lnTo>
                  <a:lnTo>
                    <a:pt x="394106" y="97193"/>
                  </a:lnTo>
                  <a:lnTo>
                    <a:pt x="394398" y="97688"/>
                  </a:lnTo>
                  <a:lnTo>
                    <a:pt x="394423" y="97828"/>
                  </a:lnTo>
                  <a:lnTo>
                    <a:pt x="394690" y="98793"/>
                  </a:lnTo>
                  <a:lnTo>
                    <a:pt x="394627" y="98361"/>
                  </a:lnTo>
                  <a:lnTo>
                    <a:pt x="395020" y="99352"/>
                  </a:lnTo>
                  <a:lnTo>
                    <a:pt x="395135" y="97701"/>
                  </a:lnTo>
                  <a:lnTo>
                    <a:pt x="395274" y="97193"/>
                  </a:lnTo>
                  <a:lnTo>
                    <a:pt x="396189" y="94018"/>
                  </a:lnTo>
                  <a:lnTo>
                    <a:pt x="396951" y="91351"/>
                  </a:lnTo>
                  <a:lnTo>
                    <a:pt x="396582" y="97066"/>
                  </a:lnTo>
                  <a:lnTo>
                    <a:pt x="396570" y="97320"/>
                  </a:lnTo>
                  <a:lnTo>
                    <a:pt x="396671" y="97066"/>
                  </a:lnTo>
                  <a:lnTo>
                    <a:pt x="396722" y="96939"/>
                  </a:lnTo>
                  <a:lnTo>
                    <a:pt x="396646" y="97066"/>
                  </a:lnTo>
                  <a:lnTo>
                    <a:pt x="398348" y="92748"/>
                  </a:lnTo>
                  <a:lnTo>
                    <a:pt x="396722" y="96939"/>
                  </a:lnTo>
                  <a:lnTo>
                    <a:pt x="397725" y="95288"/>
                  </a:lnTo>
                  <a:lnTo>
                    <a:pt x="397294" y="97447"/>
                  </a:lnTo>
                  <a:lnTo>
                    <a:pt x="397179" y="99479"/>
                  </a:lnTo>
                  <a:lnTo>
                    <a:pt x="397294" y="100495"/>
                  </a:lnTo>
                  <a:lnTo>
                    <a:pt x="397065" y="101257"/>
                  </a:lnTo>
                  <a:lnTo>
                    <a:pt x="397967" y="98844"/>
                  </a:lnTo>
                  <a:lnTo>
                    <a:pt x="397421" y="103289"/>
                  </a:lnTo>
                  <a:lnTo>
                    <a:pt x="398703" y="99733"/>
                  </a:lnTo>
                  <a:lnTo>
                    <a:pt x="398551" y="100749"/>
                  </a:lnTo>
                  <a:lnTo>
                    <a:pt x="398868" y="100330"/>
                  </a:lnTo>
                  <a:lnTo>
                    <a:pt x="399008" y="99733"/>
                  </a:lnTo>
                  <a:lnTo>
                    <a:pt x="399122" y="99352"/>
                  </a:lnTo>
                  <a:lnTo>
                    <a:pt x="399351" y="98844"/>
                  </a:lnTo>
                  <a:lnTo>
                    <a:pt x="400558" y="96177"/>
                  </a:lnTo>
                  <a:lnTo>
                    <a:pt x="400316" y="103924"/>
                  </a:lnTo>
                  <a:lnTo>
                    <a:pt x="402424" y="99479"/>
                  </a:lnTo>
                  <a:lnTo>
                    <a:pt x="403860" y="97828"/>
                  </a:lnTo>
                  <a:lnTo>
                    <a:pt x="404253" y="96177"/>
                  </a:lnTo>
                  <a:lnTo>
                    <a:pt x="404622" y="94653"/>
                  </a:lnTo>
                  <a:lnTo>
                    <a:pt x="404736" y="94348"/>
                  </a:lnTo>
                  <a:lnTo>
                    <a:pt x="405980" y="92875"/>
                  </a:lnTo>
                  <a:lnTo>
                    <a:pt x="405968" y="94653"/>
                  </a:lnTo>
                  <a:lnTo>
                    <a:pt x="405155" y="96304"/>
                  </a:lnTo>
                  <a:lnTo>
                    <a:pt x="405079" y="96812"/>
                  </a:lnTo>
                  <a:lnTo>
                    <a:pt x="405307" y="98082"/>
                  </a:lnTo>
                  <a:lnTo>
                    <a:pt x="405765" y="97955"/>
                  </a:lnTo>
                  <a:lnTo>
                    <a:pt x="406476" y="96812"/>
                  </a:lnTo>
                  <a:lnTo>
                    <a:pt x="406247" y="97574"/>
                  </a:lnTo>
                  <a:lnTo>
                    <a:pt x="406133" y="99606"/>
                  </a:lnTo>
                  <a:lnTo>
                    <a:pt x="406590" y="99479"/>
                  </a:lnTo>
                  <a:lnTo>
                    <a:pt x="406806" y="97955"/>
                  </a:lnTo>
                  <a:lnTo>
                    <a:pt x="406857" y="97193"/>
                  </a:lnTo>
                  <a:lnTo>
                    <a:pt x="406692" y="97066"/>
                  </a:lnTo>
                  <a:lnTo>
                    <a:pt x="406768" y="96812"/>
                  </a:lnTo>
                  <a:lnTo>
                    <a:pt x="406895" y="96304"/>
                  </a:lnTo>
                  <a:lnTo>
                    <a:pt x="407784" y="92875"/>
                  </a:lnTo>
                  <a:close/>
                </a:path>
                <a:path w="657225" h="121920">
                  <a:moveTo>
                    <a:pt x="408279" y="100876"/>
                  </a:moveTo>
                  <a:lnTo>
                    <a:pt x="408038" y="101015"/>
                  </a:lnTo>
                  <a:lnTo>
                    <a:pt x="407949" y="101638"/>
                  </a:lnTo>
                  <a:lnTo>
                    <a:pt x="408279" y="100876"/>
                  </a:lnTo>
                  <a:close/>
                </a:path>
                <a:path w="657225" h="121920">
                  <a:moveTo>
                    <a:pt x="408317" y="102730"/>
                  </a:moveTo>
                  <a:lnTo>
                    <a:pt x="408114" y="103047"/>
                  </a:lnTo>
                  <a:lnTo>
                    <a:pt x="408216" y="103187"/>
                  </a:lnTo>
                  <a:lnTo>
                    <a:pt x="408254" y="102997"/>
                  </a:lnTo>
                  <a:lnTo>
                    <a:pt x="408317" y="102730"/>
                  </a:lnTo>
                  <a:close/>
                </a:path>
                <a:path w="657225" h="121920">
                  <a:moveTo>
                    <a:pt x="408533" y="102412"/>
                  </a:moveTo>
                  <a:lnTo>
                    <a:pt x="408406" y="102412"/>
                  </a:lnTo>
                  <a:lnTo>
                    <a:pt x="408317" y="102730"/>
                  </a:lnTo>
                  <a:lnTo>
                    <a:pt x="408533" y="102412"/>
                  </a:lnTo>
                  <a:close/>
                </a:path>
                <a:path w="657225" h="121920">
                  <a:moveTo>
                    <a:pt x="408965" y="101739"/>
                  </a:moveTo>
                  <a:lnTo>
                    <a:pt x="408520" y="102400"/>
                  </a:lnTo>
                  <a:lnTo>
                    <a:pt x="408736" y="102552"/>
                  </a:lnTo>
                  <a:lnTo>
                    <a:pt x="408965" y="101739"/>
                  </a:lnTo>
                  <a:close/>
                </a:path>
                <a:path w="657225" h="121920">
                  <a:moveTo>
                    <a:pt x="409549" y="97955"/>
                  </a:moveTo>
                  <a:lnTo>
                    <a:pt x="409498" y="97282"/>
                  </a:lnTo>
                  <a:lnTo>
                    <a:pt x="409079" y="99098"/>
                  </a:lnTo>
                  <a:lnTo>
                    <a:pt x="408279" y="100876"/>
                  </a:lnTo>
                  <a:lnTo>
                    <a:pt x="408901" y="100495"/>
                  </a:lnTo>
                  <a:lnTo>
                    <a:pt x="409549" y="97955"/>
                  </a:lnTo>
                  <a:close/>
                </a:path>
                <a:path w="657225" h="121920">
                  <a:moveTo>
                    <a:pt x="409638" y="96685"/>
                  </a:moveTo>
                  <a:lnTo>
                    <a:pt x="409409" y="96685"/>
                  </a:lnTo>
                  <a:lnTo>
                    <a:pt x="409498" y="97282"/>
                  </a:lnTo>
                  <a:lnTo>
                    <a:pt x="409638" y="96685"/>
                  </a:lnTo>
                  <a:close/>
                </a:path>
                <a:path w="657225" h="121920">
                  <a:moveTo>
                    <a:pt x="409676" y="90970"/>
                  </a:moveTo>
                  <a:lnTo>
                    <a:pt x="407352" y="97574"/>
                  </a:lnTo>
                  <a:lnTo>
                    <a:pt x="406603" y="100495"/>
                  </a:lnTo>
                  <a:lnTo>
                    <a:pt x="406196" y="101485"/>
                  </a:lnTo>
                  <a:lnTo>
                    <a:pt x="406857" y="100749"/>
                  </a:lnTo>
                  <a:lnTo>
                    <a:pt x="407670" y="98971"/>
                  </a:lnTo>
                  <a:lnTo>
                    <a:pt x="408343" y="98082"/>
                  </a:lnTo>
                  <a:lnTo>
                    <a:pt x="408178" y="99606"/>
                  </a:lnTo>
                  <a:lnTo>
                    <a:pt x="408063" y="99987"/>
                  </a:lnTo>
                  <a:lnTo>
                    <a:pt x="407543" y="100749"/>
                  </a:lnTo>
                  <a:lnTo>
                    <a:pt x="407162" y="101892"/>
                  </a:lnTo>
                  <a:lnTo>
                    <a:pt x="407873" y="101130"/>
                  </a:lnTo>
                  <a:lnTo>
                    <a:pt x="408025" y="101028"/>
                  </a:lnTo>
                  <a:lnTo>
                    <a:pt x="408381" y="98082"/>
                  </a:lnTo>
                  <a:lnTo>
                    <a:pt x="408482" y="97447"/>
                  </a:lnTo>
                  <a:lnTo>
                    <a:pt x="408952" y="96939"/>
                  </a:lnTo>
                  <a:lnTo>
                    <a:pt x="409676" y="90970"/>
                  </a:lnTo>
                  <a:close/>
                </a:path>
                <a:path w="657225" h="121920">
                  <a:moveTo>
                    <a:pt x="411949" y="95173"/>
                  </a:moveTo>
                  <a:lnTo>
                    <a:pt x="411505" y="94996"/>
                  </a:lnTo>
                  <a:lnTo>
                    <a:pt x="410629" y="97078"/>
                  </a:lnTo>
                  <a:lnTo>
                    <a:pt x="410667" y="96304"/>
                  </a:lnTo>
                  <a:lnTo>
                    <a:pt x="410933" y="95440"/>
                  </a:lnTo>
                  <a:lnTo>
                    <a:pt x="411073" y="94818"/>
                  </a:lnTo>
                  <a:lnTo>
                    <a:pt x="410425" y="96405"/>
                  </a:lnTo>
                  <a:lnTo>
                    <a:pt x="409524" y="99237"/>
                  </a:lnTo>
                  <a:lnTo>
                    <a:pt x="409155" y="102412"/>
                  </a:lnTo>
                  <a:lnTo>
                    <a:pt x="410083" y="99187"/>
                  </a:lnTo>
                  <a:lnTo>
                    <a:pt x="409917" y="100571"/>
                  </a:lnTo>
                  <a:lnTo>
                    <a:pt x="410984" y="96735"/>
                  </a:lnTo>
                  <a:lnTo>
                    <a:pt x="411327" y="96393"/>
                  </a:lnTo>
                  <a:lnTo>
                    <a:pt x="411264" y="97917"/>
                  </a:lnTo>
                  <a:lnTo>
                    <a:pt x="410984" y="99161"/>
                  </a:lnTo>
                  <a:lnTo>
                    <a:pt x="411251" y="98310"/>
                  </a:lnTo>
                  <a:lnTo>
                    <a:pt x="411289" y="99999"/>
                  </a:lnTo>
                  <a:lnTo>
                    <a:pt x="411835" y="97878"/>
                  </a:lnTo>
                  <a:lnTo>
                    <a:pt x="411949" y="95173"/>
                  </a:lnTo>
                  <a:close/>
                </a:path>
                <a:path w="657225" h="121920">
                  <a:moveTo>
                    <a:pt x="412356" y="98577"/>
                  </a:moveTo>
                  <a:lnTo>
                    <a:pt x="412000" y="98933"/>
                  </a:lnTo>
                  <a:lnTo>
                    <a:pt x="411175" y="102298"/>
                  </a:lnTo>
                  <a:lnTo>
                    <a:pt x="411784" y="101473"/>
                  </a:lnTo>
                  <a:lnTo>
                    <a:pt x="412051" y="100609"/>
                  </a:lnTo>
                  <a:lnTo>
                    <a:pt x="412356" y="98577"/>
                  </a:lnTo>
                  <a:close/>
                </a:path>
                <a:path w="657225" h="121920">
                  <a:moveTo>
                    <a:pt x="515848" y="105867"/>
                  </a:moveTo>
                  <a:lnTo>
                    <a:pt x="515747" y="105702"/>
                  </a:lnTo>
                  <a:lnTo>
                    <a:pt x="514388" y="104749"/>
                  </a:lnTo>
                  <a:lnTo>
                    <a:pt x="515848" y="105867"/>
                  </a:lnTo>
                  <a:close/>
                </a:path>
                <a:path w="657225" h="121920">
                  <a:moveTo>
                    <a:pt x="581926" y="93726"/>
                  </a:moveTo>
                  <a:lnTo>
                    <a:pt x="581914" y="93599"/>
                  </a:lnTo>
                  <a:lnTo>
                    <a:pt x="581888" y="93433"/>
                  </a:lnTo>
                  <a:lnTo>
                    <a:pt x="581926" y="93726"/>
                  </a:lnTo>
                  <a:close/>
                </a:path>
                <a:path w="657225" h="121920">
                  <a:moveTo>
                    <a:pt x="582625" y="89839"/>
                  </a:moveTo>
                  <a:lnTo>
                    <a:pt x="581520" y="90462"/>
                  </a:lnTo>
                  <a:lnTo>
                    <a:pt x="581888" y="93421"/>
                  </a:lnTo>
                  <a:lnTo>
                    <a:pt x="581939" y="92265"/>
                  </a:lnTo>
                  <a:lnTo>
                    <a:pt x="582625" y="89839"/>
                  </a:lnTo>
                  <a:close/>
                </a:path>
                <a:path w="657225" h="121920">
                  <a:moveTo>
                    <a:pt x="582891" y="88900"/>
                  </a:moveTo>
                  <a:lnTo>
                    <a:pt x="582510" y="87147"/>
                  </a:lnTo>
                  <a:lnTo>
                    <a:pt x="582688" y="89611"/>
                  </a:lnTo>
                  <a:lnTo>
                    <a:pt x="582891" y="88900"/>
                  </a:lnTo>
                  <a:close/>
                </a:path>
                <a:path w="657225" h="121920">
                  <a:moveTo>
                    <a:pt x="602830" y="93776"/>
                  </a:moveTo>
                  <a:lnTo>
                    <a:pt x="602703" y="93319"/>
                  </a:lnTo>
                  <a:lnTo>
                    <a:pt x="602703" y="93535"/>
                  </a:lnTo>
                  <a:lnTo>
                    <a:pt x="602691" y="93713"/>
                  </a:lnTo>
                  <a:lnTo>
                    <a:pt x="602691" y="93916"/>
                  </a:lnTo>
                  <a:lnTo>
                    <a:pt x="602830" y="93776"/>
                  </a:lnTo>
                  <a:close/>
                </a:path>
                <a:path w="657225" h="121920">
                  <a:moveTo>
                    <a:pt x="606425" y="93179"/>
                  </a:moveTo>
                  <a:lnTo>
                    <a:pt x="606336" y="93357"/>
                  </a:lnTo>
                  <a:lnTo>
                    <a:pt x="606221" y="93916"/>
                  </a:lnTo>
                  <a:lnTo>
                    <a:pt x="606425" y="93179"/>
                  </a:lnTo>
                  <a:close/>
                </a:path>
                <a:path w="657225" h="121920">
                  <a:moveTo>
                    <a:pt x="616966" y="95631"/>
                  </a:moveTo>
                  <a:lnTo>
                    <a:pt x="616864" y="95211"/>
                  </a:lnTo>
                  <a:lnTo>
                    <a:pt x="616877" y="95491"/>
                  </a:lnTo>
                  <a:lnTo>
                    <a:pt x="616966" y="95631"/>
                  </a:lnTo>
                  <a:close/>
                </a:path>
                <a:path w="657225" h="121920">
                  <a:moveTo>
                    <a:pt x="620598" y="89954"/>
                  </a:moveTo>
                  <a:lnTo>
                    <a:pt x="620420" y="90208"/>
                  </a:lnTo>
                  <a:lnTo>
                    <a:pt x="620598" y="89954"/>
                  </a:lnTo>
                  <a:close/>
                </a:path>
                <a:path w="657225" h="121920">
                  <a:moveTo>
                    <a:pt x="623862" y="94627"/>
                  </a:moveTo>
                  <a:lnTo>
                    <a:pt x="623849" y="94437"/>
                  </a:lnTo>
                  <a:lnTo>
                    <a:pt x="623760" y="94691"/>
                  </a:lnTo>
                  <a:lnTo>
                    <a:pt x="623811" y="94869"/>
                  </a:lnTo>
                  <a:lnTo>
                    <a:pt x="623862" y="94627"/>
                  </a:lnTo>
                  <a:close/>
                </a:path>
                <a:path w="657225" h="121920">
                  <a:moveTo>
                    <a:pt x="625500" y="98183"/>
                  </a:moveTo>
                  <a:lnTo>
                    <a:pt x="625360" y="98386"/>
                  </a:lnTo>
                  <a:lnTo>
                    <a:pt x="625233" y="98577"/>
                  </a:lnTo>
                  <a:lnTo>
                    <a:pt x="625208" y="98882"/>
                  </a:lnTo>
                  <a:lnTo>
                    <a:pt x="625424" y="98488"/>
                  </a:lnTo>
                  <a:lnTo>
                    <a:pt x="625500" y="98183"/>
                  </a:lnTo>
                  <a:close/>
                </a:path>
                <a:path w="657225" h="121920">
                  <a:moveTo>
                    <a:pt x="637489" y="103517"/>
                  </a:moveTo>
                  <a:lnTo>
                    <a:pt x="637413" y="102374"/>
                  </a:lnTo>
                  <a:lnTo>
                    <a:pt x="637120" y="103466"/>
                  </a:lnTo>
                  <a:lnTo>
                    <a:pt x="637387" y="103238"/>
                  </a:lnTo>
                  <a:lnTo>
                    <a:pt x="637489" y="103517"/>
                  </a:lnTo>
                  <a:close/>
                </a:path>
                <a:path w="657225" h="121920">
                  <a:moveTo>
                    <a:pt x="637540" y="103720"/>
                  </a:moveTo>
                  <a:lnTo>
                    <a:pt x="637527" y="103581"/>
                  </a:lnTo>
                  <a:lnTo>
                    <a:pt x="637527" y="103949"/>
                  </a:lnTo>
                  <a:lnTo>
                    <a:pt x="637540" y="103720"/>
                  </a:lnTo>
                  <a:close/>
                </a:path>
                <a:path w="657225" h="121920">
                  <a:moveTo>
                    <a:pt x="644271" y="100838"/>
                  </a:moveTo>
                  <a:lnTo>
                    <a:pt x="643737" y="102158"/>
                  </a:lnTo>
                  <a:lnTo>
                    <a:pt x="643953" y="101803"/>
                  </a:lnTo>
                  <a:lnTo>
                    <a:pt x="644105" y="101333"/>
                  </a:lnTo>
                  <a:lnTo>
                    <a:pt x="644271" y="100838"/>
                  </a:lnTo>
                  <a:close/>
                </a:path>
                <a:path w="657225" h="121920">
                  <a:moveTo>
                    <a:pt x="648144" y="102755"/>
                  </a:moveTo>
                  <a:lnTo>
                    <a:pt x="648081" y="102603"/>
                  </a:lnTo>
                  <a:lnTo>
                    <a:pt x="647293" y="105448"/>
                  </a:lnTo>
                  <a:lnTo>
                    <a:pt x="646938" y="106680"/>
                  </a:lnTo>
                  <a:lnTo>
                    <a:pt x="647293" y="105511"/>
                  </a:lnTo>
                  <a:lnTo>
                    <a:pt x="647509" y="104978"/>
                  </a:lnTo>
                  <a:lnTo>
                    <a:pt x="647649" y="104775"/>
                  </a:lnTo>
                  <a:lnTo>
                    <a:pt x="647788" y="104241"/>
                  </a:lnTo>
                  <a:lnTo>
                    <a:pt x="647941" y="103593"/>
                  </a:lnTo>
                  <a:lnTo>
                    <a:pt x="648144" y="102755"/>
                  </a:lnTo>
                  <a:close/>
                </a:path>
                <a:path w="657225" h="121920">
                  <a:moveTo>
                    <a:pt x="651154" y="120916"/>
                  </a:moveTo>
                  <a:lnTo>
                    <a:pt x="651027" y="120942"/>
                  </a:lnTo>
                  <a:lnTo>
                    <a:pt x="651154" y="120916"/>
                  </a:lnTo>
                  <a:close/>
                </a:path>
                <a:path w="657225" h="121920">
                  <a:moveTo>
                    <a:pt x="651586" y="120497"/>
                  </a:moveTo>
                  <a:lnTo>
                    <a:pt x="651484" y="120624"/>
                  </a:lnTo>
                  <a:lnTo>
                    <a:pt x="651332" y="120802"/>
                  </a:lnTo>
                  <a:lnTo>
                    <a:pt x="651154" y="121323"/>
                  </a:lnTo>
                  <a:lnTo>
                    <a:pt x="651268" y="121170"/>
                  </a:lnTo>
                  <a:lnTo>
                    <a:pt x="651421" y="120878"/>
                  </a:lnTo>
                  <a:lnTo>
                    <a:pt x="651586" y="120497"/>
                  </a:lnTo>
                  <a:close/>
                </a:path>
                <a:path w="657225" h="121920">
                  <a:moveTo>
                    <a:pt x="653732" y="109232"/>
                  </a:moveTo>
                  <a:lnTo>
                    <a:pt x="653580" y="109435"/>
                  </a:lnTo>
                  <a:lnTo>
                    <a:pt x="653503" y="109588"/>
                  </a:lnTo>
                  <a:lnTo>
                    <a:pt x="653732" y="109232"/>
                  </a:lnTo>
                  <a:close/>
                </a:path>
                <a:path w="657225" h="121920">
                  <a:moveTo>
                    <a:pt x="656590" y="117792"/>
                  </a:moveTo>
                  <a:lnTo>
                    <a:pt x="656285" y="118135"/>
                  </a:lnTo>
                  <a:lnTo>
                    <a:pt x="655142" y="121412"/>
                  </a:lnTo>
                  <a:lnTo>
                    <a:pt x="655726" y="120611"/>
                  </a:lnTo>
                  <a:lnTo>
                    <a:pt x="656056" y="119773"/>
                  </a:lnTo>
                  <a:lnTo>
                    <a:pt x="656590" y="117792"/>
                  </a:lnTo>
                  <a:close/>
                </a:path>
                <a:path w="657225" h="121920">
                  <a:moveTo>
                    <a:pt x="656805" y="114452"/>
                  </a:moveTo>
                  <a:lnTo>
                    <a:pt x="656501" y="114261"/>
                  </a:lnTo>
                  <a:lnTo>
                    <a:pt x="655535" y="116281"/>
                  </a:lnTo>
                  <a:lnTo>
                    <a:pt x="655675" y="115531"/>
                  </a:lnTo>
                  <a:lnTo>
                    <a:pt x="655993" y="114681"/>
                  </a:lnTo>
                  <a:lnTo>
                    <a:pt x="656196" y="114071"/>
                  </a:lnTo>
                  <a:lnTo>
                    <a:pt x="655485" y="115608"/>
                  </a:lnTo>
                  <a:lnTo>
                    <a:pt x="654380" y="118376"/>
                  </a:lnTo>
                  <a:lnTo>
                    <a:pt x="653643" y="121475"/>
                  </a:lnTo>
                  <a:lnTo>
                    <a:pt x="654367" y="119646"/>
                  </a:lnTo>
                  <a:lnTo>
                    <a:pt x="655840" y="115951"/>
                  </a:lnTo>
                  <a:lnTo>
                    <a:pt x="656158" y="115620"/>
                  </a:lnTo>
                  <a:lnTo>
                    <a:pt x="655878" y="117132"/>
                  </a:lnTo>
                  <a:lnTo>
                    <a:pt x="655485" y="118338"/>
                  </a:lnTo>
                  <a:lnTo>
                    <a:pt x="655802" y="117500"/>
                  </a:lnTo>
                  <a:lnTo>
                    <a:pt x="655574" y="119164"/>
                  </a:lnTo>
                  <a:lnTo>
                    <a:pt x="656310" y="117106"/>
                  </a:lnTo>
                  <a:lnTo>
                    <a:pt x="656805" y="11445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8192813" y="8313451"/>
              <a:ext cx="409575" cy="104775"/>
            </a:xfrm>
            <a:custGeom>
              <a:avLst/>
              <a:gdLst/>
              <a:ahLst/>
              <a:cxnLst/>
              <a:rect l="l" t="t" r="r" b="b"/>
              <a:pathLst>
                <a:path w="409575" h="104775">
                  <a:moveTo>
                    <a:pt x="17399" y="31216"/>
                  </a:moveTo>
                  <a:lnTo>
                    <a:pt x="17081" y="30886"/>
                  </a:lnTo>
                  <a:lnTo>
                    <a:pt x="17399" y="31216"/>
                  </a:lnTo>
                  <a:close/>
                </a:path>
                <a:path w="409575" h="104775">
                  <a:moveTo>
                    <a:pt x="18910" y="32131"/>
                  </a:moveTo>
                  <a:lnTo>
                    <a:pt x="17399" y="30607"/>
                  </a:lnTo>
                  <a:lnTo>
                    <a:pt x="16014" y="29527"/>
                  </a:lnTo>
                  <a:lnTo>
                    <a:pt x="18097" y="31496"/>
                  </a:lnTo>
                  <a:lnTo>
                    <a:pt x="18910" y="32131"/>
                  </a:lnTo>
                  <a:close/>
                </a:path>
                <a:path w="409575" h="104775">
                  <a:moveTo>
                    <a:pt x="19075" y="31496"/>
                  </a:moveTo>
                  <a:lnTo>
                    <a:pt x="18059" y="30238"/>
                  </a:lnTo>
                  <a:lnTo>
                    <a:pt x="18376" y="30734"/>
                  </a:lnTo>
                  <a:lnTo>
                    <a:pt x="19075" y="31496"/>
                  </a:lnTo>
                  <a:close/>
                </a:path>
                <a:path w="409575" h="104775">
                  <a:moveTo>
                    <a:pt x="19189" y="32639"/>
                  </a:moveTo>
                  <a:lnTo>
                    <a:pt x="17665" y="31496"/>
                  </a:lnTo>
                  <a:lnTo>
                    <a:pt x="17399" y="31216"/>
                  </a:lnTo>
                  <a:lnTo>
                    <a:pt x="17424" y="31369"/>
                  </a:lnTo>
                  <a:lnTo>
                    <a:pt x="19189" y="32639"/>
                  </a:lnTo>
                  <a:close/>
                </a:path>
                <a:path w="409575" h="104775">
                  <a:moveTo>
                    <a:pt x="21539" y="32550"/>
                  </a:moveTo>
                  <a:lnTo>
                    <a:pt x="21437" y="32067"/>
                  </a:lnTo>
                  <a:lnTo>
                    <a:pt x="21221" y="31470"/>
                  </a:lnTo>
                  <a:lnTo>
                    <a:pt x="21539" y="32550"/>
                  </a:lnTo>
                  <a:close/>
                </a:path>
                <a:path w="409575" h="104775">
                  <a:moveTo>
                    <a:pt x="21996" y="34036"/>
                  </a:moveTo>
                  <a:lnTo>
                    <a:pt x="21539" y="32550"/>
                  </a:lnTo>
                  <a:lnTo>
                    <a:pt x="21767" y="34036"/>
                  </a:lnTo>
                  <a:lnTo>
                    <a:pt x="21996" y="34036"/>
                  </a:lnTo>
                  <a:close/>
                </a:path>
                <a:path w="409575" h="104775">
                  <a:moveTo>
                    <a:pt x="22593" y="25527"/>
                  </a:moveTo>
                  <a:lnTo>
                    <a:pt x="22466" y="24511"/>
                  </a:lnTo>
                  <a:lnTo>
                    <a:pt x="22110" y="23495"/>
                  </a:lnTo>
                  <a:lnTo>
                    <a:pt x="22504" y="26162"/>
                  </a:lnTo>
                  <a:lnTo>
                    <a:pt x="22567" y="25654"/>
                  </a:lnTo>
                  <a:lnTo>
                    <a:pt x="22593" y="25527"/>
                  </a:lnTo>
                  <a:close/>
                </a:path>
                <a:path w="409575" h="104775">
                  <a:moveTo>
                    <a:pt x="22923" y="25781"/>
                  </a:moveTo>
                  <a:lnTo>
                    <a:pt x="22694" y="24625"/>
                  </a:lnTo>
                  <a:lnTo>
                    <a:pt x="22745" y="25273"/>
                  </a:lnTo>
                  <a:lnTo>
                    <a:pt x="22923" y="25781"/>
                  </a:lnTo>
                  <a:close/>
                </a:path>
                <a:path w="409575" h="104775">
                  <a:moveTo>
                    <a:pt x="22999" y="29324"/>
                  </a:moveTo>
                  <a:lnTo>
                    <a:pt x="22669" y="27609"/>
                  </a:lnTo>
                  <a:lnTo>
                    <a:pt x="22491" y="26733"/>
                  </a:lnTo>
                  <a:lnTo>
                    <a:pt x="22834" y="28790"/>
                  </a:lnTo>
                  <a:lnTo>
                    <a:pt x="22593" y="29591"/>
                  </a:lnTo>
                  <a:lnTo>
                    <a:pt x="22999" y="29324"/>
                  </a:lnTo>
                  <a:close/>
                </a:path>
                <a:path w="409575" h="104775">
                  <a:moveTo>
                    <a:pt x="24218" y="7747"/>
                  </a:moveTo>
                  <a:lnTo>
                    <a:pt x="24028" y="8394"/>
                  </a:lnTo>
                  <a:lnTo>
                    <a:pt x="24206" y="8509"/>
                  </a:lnTo>
                  <a:lnTo>
                    <a:pt x="24218" y="7747"/>
                  </a:lnTo>
                  <a:close/>
                </a:path>
                <a:path w="409575" h="104775">
                  <a:moveTo>
                    <a:pt x="27660" y="31115"/>
                  </a:moveTo>
                  <a:lnTo>
                    <a:pt x="27470" y="27686"/>
                  </a:lnTo>
                  <a:lnTo>
                    <a:pt x="27444" y="27101"/>
                  </a:lnTo>
                  <a:lnTo>
                    <a:pt x="27419" y="27686"/>
                  </a:lnTo>
                  <a:lnTo>
                    <a:pt x="27025" y="27559"/>
                  </a:lnTo>
                  <a:lnTo>
                    <a:pt x="27203" y="28384"/>
                  </a:lnTo>
                  <a:lnTo>
                    <a:pt x="27660" y="31115"/>
                  </a:lnTo>
                  <a:close/>
                </a:path>
                <a:path w="409575" h="104775">
                  <a:moveTo>
                    <a:pt x="34861" y="31242"/>
                  </a:moveTo>
                  <a:lnTo>
                    <a:pt x="34442" y="28067"/>
                  </a:lnTo>
                  <a:lnTo>
                    <a:pt x="34480" y="30226"/>
                  </a:lnTo>
                  <a:lnTo>
                    <a:pt x="34861" y="31242"/>
                  </a:lnTo>
                  <a:close/>
                </a:path>
                <a:path w="409575" h="104775">
                  <a:moveTo>
                    <a:pt x="35534" y="8763"/>
                  </a:moveTo>
                  <a:lnTo>
                    <a:pt x="35356" y="8001"/>
                  </a:lnTo>
                  <a:lnTo>
                    <a:pt x="35420" y="8382"/>
                  </a:lnTo>
                  <a:lnTo>
                    <a:pt x="35534" y="8763"/>
                  </a:lnTo>
                  <a:close/>
                </a:path>
                <a:path w="409575" h="104775">
                  <a:moveTo>
                    <a:pt x="46266" y="29235"/>
                  </a:moveTo>
                  <a:lnTo>
                    <a:pt x="46164" y="29895"/>
                  </a:lnTo>
                  <a:lnTo>
                    <a:pt x="46266" y="29235"/>
                  </a:lnTo>
                  <a:close/>
                </a:path>
                <a:path w="409575" h="104775">
                  <a:moveTo>
                    <a:pt x="47472" y="28562"/>
                  </a:moveTo>
                  <a:lnTo>
                    <a:pt x="47345" y="28917"/>
                  </a:lnTo>
                  <a:lnTo>
                    <a:pt x="47472" y="28562"/>
                  </a:lnTo>
                  <a:close/>
                </a:path>
                <a:path w="409575" h="104775">
                  <a:moveTo>
                    <a:pt x="49568" y="28448"/>
                  </a:moveTo>
                  <a:lnTo>
                    <a:pt x="49136" y="30353"/>
                  </a:lnTo>
                  <a:lnTo>
                    <a:pt x="49377" y="29451"/>
                  </a:lnTo>
                  <a:lnTo>
                    <a:pt x="49479" y="29197"/>
                  </a:lnTo>
                  <a:lnTo>
                    <a:pt x="49568" y="28448"/>
                  </a:lnTo>
                  <a:close/>
                </a:path>
                <a:path w="409575" h="104775">
                  <a:moveTo>
                    <a:pt x="50165" y="2514"/>
                  </a:moveTo>
                  <a:lnTo>
                    <a:pt x="49707" y="3429"/>
                  </a:lnTo>
                  <a:lnTo>
                    <a:pt x="49911" y="3606"/>
                  </a:lnTo>
                  <a:lnTo>
                    <a:pt x="50165" y="2514"/>
                  </a:lnTo>
                  <a:close/>
                </a:path>
                <a:path w="409575" h="104775">
                  <a:moveTo>
                    <a:pt x="54419" y="26136"/>
                  </a:moveTo>
                  <a:lnTo>
                    <a:pt x="54127" y="27559"/>
                  </a:lnTo>
                  <a:lnTo>
                    <a:pt x="54305" y="27305"/>
                  </a:lnTo>
                  <a:lnTo>
                    <a:pt x="54419" y="26136"/>
                  </a:lnTo>
                  <a:close/>
                </a:path>
                <a:path w="409575" h="104775">
                  <a:moveTo>
                    <a:pt x="54673" y="26797"/>
                  </a:moveTo>
                  <a:lnTo>
                    <a:pt x="54483" y="27051"/>
                  </a:lnTo>
                  <a:lnTo>
                    <a:pt x="54394" y="28829"/>
                  </a:lnTo>
                  <a:lnTo>
                    <a:pt x="54673" y="26797"/>
                  </a:lnTo>
                  <a:close/>
                </a:path>
                <a:path w="409575" h="104775">
                  <a:moveTo>
                    <a:pt x="61417" y="28321"/>
                  </a:moveTo>
                  <a:close/>
                </a:path>
                <a:path w="409575" h="104775">
                  <a:moveTo>
                    <a:pt x="75133" y="33655"/>
                  </a:moveTo>
                  <a:lnTo>
                    <a:pt x="75082" y="32067"/>
                  </a:lnTo>
                  <a:lnTo>
                    <a:pt x="75031" y="33274"/>
                  </a:lnTo>
                  <a:lnTo>
                    <a:pt x="75133" y="33655"/>
                  </a:lnTo>
                  <a:close/>
                </a:path>
                <a:path w="409575" h="104775">
                  <a:moveTo>
                    <a:pt x="80937" y="12573"/>
                  </a:moveTo>
                  <a:lnTo>
                    <a:pt x="80873" y="12700"/>
                  </a:lnTo>
                  <a:lnTo>
                    <a:pt x="80543" y="14173"/>
                  </a:lnTo>
                  <a:lnTo>
                    <a:pt x="80937" y="12573"/>
                  </a:lnTo>
                  <a:close/>
                </a:path>
                <a:path w="409575" h="104775">
                  <a:moveTo>
                    <a:pt x="82245" y="9652"/>
                  </a:moveTo>
                  <a:lnTo>
                    <a:pt x="82207" y="9347"/>
                  </a:lnTo>
                  <a:lnTo>
                    <a:pt x="82003" y="9271"/>
                  </a:lnTo>
                  <a:lnTo>
                    <a:pt x="81216" y="9652"/>
                  </a:lnTo>
                  <a:lnTo>
                    <a:pt x="80822" y="11557"/>
                  </a:lnTo>
                  <a:lnTo>
                    <a:pt x="80937" y="11303"/>
                  </a:lnTo>
                  <a:lnTo>
                    <a:pt x="81280" y="10160"/>
                  </a:lnTo>
                  <a:lnTo>
                    <a:pt x="81305" y="11049"/>
                  </a:lnTo>
                  <a:lnTo>
                    <a:pt x="80937" y="12573"/>
                  </a:lnTo>
                  <a:lnTo>
                    <a:pt x="81635" y="11303"/>
                  </a:lnTo>
                  <a:lnTo>
                    <a:pt x="82067" y="10160"/>
                  </a:lnTo>
                  <a:lnTo>
                    <a:pt x="82245" y="9652"/>
                  </a:lnTo>
                  <a:close/>
                </a:path>
                <a:path w="409575" h="104775">
                  <a:moveTo>
                    <a:pt x="83489" y="9817"/>
                  </a:moveTo>
                  <a:lnTo>
                    <a:pt x="83299" y="8724"/>
                  </a:lnTo>
                  <a:lnTo>
                    <a:pt x="82931" y="10299"/>
                  </a:lnTo>
                  <a:lnTo>
                    <a:pt x="83146" y="10566"/>
                  </a:lnTo>
                  <a:lnTo>
                    <a:pt x="83248" y="11874"/>
                  </a:lnTo>
                  <a:lnTo>
                    <a:pt x="83426" y="11468"/>
                  </a:lnTo>
                  <a:lnTo>
                    <a:pt x="83489" y="9817"/>
                  </a:lnTo>
                  <a:close/>
                </a:path>
                <a:path w="409575" h="104775">
                  <a:moveTo>
                    <a:pt x="86144" y="14935"/>
                  </a:moveTo>
                  <a:lnTo>
                    <a:pt x="85877" y="16256"/>
                  </a:lnTo>
                  <a:lnTo>
                    <a:pt x="86080" y="16002"/>
                  </a:lnTo>
                  <a:lnTo>
                    <a:pt x="86144" y="14935"/>
                  </a:lnTo>
                  <a:close/>
                </a:path>
                <a:path w="409575" h="104775">
                  <a:moveTo>
                    <a:pt x="86537" y="12192"/>
                  </a:moveTo>
                  <a:lnTo>
                    <a:pt x="86207" y="12573"/>
                  </a:lnTo>
                  <a:lnTo>
                    <a:pt x="86144" y="14935"/>
                  </a:lnTo>
                  <a:lnTo>
                    <a:pt x="86360" y="13843"/>
                  </a:lnTo>
                  <a:lnTo>
                    <a:pt x="86321" y="14986"/>
                  </a:lnTo>
                  <a:lnTo>
                    <a:pt x="86423" y="13716"/>
                  </a:lnTo>
                  <a:lnTo>
                    <a:pt x="86537" y="12192"/>
                  </a:lnTo>
                  <a:close/>
                </a:path>
                <a:path w="409575" h="104775">
                  <a:moveTo>
                    <a:pt x="89535" y="34213"/>
                  </a:moveTo>
                  <a:lnTo>
                    <a:pt x="89255" y="35052"/>
                  </a:lnTo>
                  <a:lnTo>
                    <a:pt x="89471" y="34544"/>
                  </a:lnTo>
                  <a:lnTo>
                    <a:pt x="89535" y="34213"/>
                  </a:lnTo>
                  <a:close/>
                </a:path>
                <a:path w="409575" h="104775">
                  <a:moveTo>
                    <a:pt x="94145" y="35534"/>
                  </a:moveTo>
                  <a:lnTo>
                    <a:pt x="93649" y="35026"/>
                  </a:lnTo>
                  <a:lnTo>
                    <a:pt x="93764" y="35331"/>
                  </a:lnTo>
                  <a:lnTo>
                    <a:pt x="93941" y="35509"/>
                  </a:lnTo>
                  <a:lnTo>
                    <a:pt x="94145" y="35534"/>
                  </a:lnTo>
                  <a:close/>
                </a:path>
                <a:path w="409575" h="104775">
                  <a:moveTo>
                    <a:pt x="94170" y="12547"/>
                  </a:moveTo>
                  <a:lnTo>
                    <a:pt x="94043" y="12090"/>
                  </a:lnTo>
                  <a:lnTo>
                    <a:pt x="94043" y="12306"/>
                  </a:lnTo>
                  <a:lnTo>
                    <a:pt x="94030" y="12484"/>
                  </a:lnTo>
                  <a:lnTo>
                    <a:pt x="94030" y="12687"/>
                  </a:lnTo>
                  <a:lnTo>
                    <a:pt x="94170" y="12547"/>
                  </a:lnTo>
                  <a:close/>
                </a:path>
                <a:path w="409575" h="104775">
                  <a:moveTo>
                    <a:pt x="94208" y="35547"/>
                  </a:moveTo>
                  <a:close/>
                </a:path>
                <a:path w="409575" h="104775">
                  <a:moveTo>
                    <a:pt x="95542" y="8661"/>
                  </a:moveTo>
                  <a:lnTo>
                    <a:pt x="95084" y="9601"/>
                  </a:lnTo>
                  <a:lnTo>
                    <a:pt x="94691" y="12877"/>
                  </a:lnTo>
                  <a:lnTo>
                    <a:pt x="94970" y="12331"/>
                  </a:lnTo>
                  <a:lnTo>
                    <a:pt x="95542" y="8661"/>
                  </a:lnTo>
                  <a:close/>
                </a:path>
                <a:path w="409575" h="104775">
                  <a:moveTo>
                    <a:pt x="100330" y="34417"/>
                  </a:moveTo>
                  <a:lnTo>
                    <a:pt x="100203" y="32512"/>
                  </a:lnTo>
                  <a:lnTo>
                    <a:pt x="100088" y="31445"/>
                  </a:lnTo>
                  <a:lnTo>
                    <a:pt x="99910" y="31623"/>
                  </a:lnTo>
                  <a:lnTo>
                    <a:pt x="99250" y="35814"/>
                  </a:lnTo>
                  <a:lnTo>
                    <a:pt x="100330" y="34417"/>
                  </a:lnTo>
                  <a:close/>
                </a:path>
                <a:path w="409575" h="104775">
                  <a:moveTo>
                    <a:pt x="100863" y="33299"/>
                  </a:moveTo>
                  <a:lnTo>
                    <a:pt x="100622" y="34036"/>
                  </a:lnTo>
                  <a:lnTo>
                    <a:pt x="100507" y="35306"/>
                  </a:lnTo>
                  <a:lnTo>
                    <a:pt x="100863" y="33299"/>
                  </a:lnTo>
                  <a:close/>
                </a:path>
                <a:path w="409575" h="104775">
                  <a:moveTo>
                    <a:pt x="104940" y="33807"/>
                  </a:moveTo>
                  <a:lnTo>
                    <a:pt x="104571" y="34467"/>
                  </a:lnTo>
                  <a:lnTo>
                    <a:pt x="104724" y="34251"/>
                  </a:lnTo>
                  <a:lnTo>
                    <a:pt x="104940" y="33807"/>
                  </a:lnTo>
                  <a:close/>
                </a:path>
                <a:path w="409575" h="104775">
                  <a:moveTo>
                    <a:pt x="105613" y="32512"/>
                  </a:moveTo>
                  <a:lnTo>
                    <a:pt x="105321" y="33020"/>
                  </a:lnTo>
                  <a:lnTo>
                    <a:pt x="105283" y="33147"/>
                  </a:lnTo>
                  <a:lnTo>
                    <a:pt x="104940" y="33909"/>
                  </a:lnTo>
                  <a:lnTo>
                    <a:pt x="105156" y="33782"/>
                  </a:lnTo>
                  <a:lnTo>
                    <a:pt x="105244" y="34671"/>
                  </a:lnTo>
                  <a:lnTo>
                    <a:pt x="105397" y="33782"/>
                  </a:lnTo>
                  <a:lnTo>
                    <a:pt x="105613" y="32512"/>
                  </a:lnTo>
                  <a:close/>
                </a:path>
                <a:path w="409575" h="104775">
                  <a:moveTo>
                    <a:pt x="106311" y="11874"/>
                  </a:moveTo>
                  <a:lnTo>
                    <a:pt x="106172" y="12192"/>
                  </a:lnTo>
                  <a:lnTo>
                    <a:pt x="106311" y="11874"/>
                  </a:lnTo>
                  <a:close/>
                </a:path>
                <a:path w="409575" h="104775">
                  <a:moveTo>
                    <a:pt x="106959" y="7239"/>
                  </a:moveTo>
                  <a:lnTo>
                    <a:pt x="105981" y="9144"/>
                  </a:lnTo>
                  <a:lnTo>
                    <a:pt x="105765" y="11315"/>
                  </a:lnTo>
                  <a:lnTo>
                    <a:pt x="105867" y="11049"/>
                  </a:lnTo>
                  <a:lnTo>
                    <a:pt x="105829" y="11176"/>
                  </a:lnTo>
                  <a:lnTo>
                    <a:pt x="105740" y="11684"/>
                  </a:lnTo>
                  <a:lnTo>
                    <a:pt x="105765" y="11315"/>
                  </a:lnTo>
                  <a:lnTo>
                    <a:pt x="105638" y="11684"/>
                  </a:lnTo>
                  <a:lnTo>
                    <a:pt x="105016" y="13335"/>
                  </a:lnTo>
                  <a:lnTo>
                    <a:pt x="106146" y="12065"/>
                  </a:lnTo>
                  <a:lnTo>
                    <a:pt x="106248" y="11684"/>
                  </a:lnTo>
                  <a:lnTo>
                    <a:pt x="106349" y="11049"/>
                  </a:lnTo>
                  <a:lnTo>
                    <a:pt x="106959" y="7239"/>
                  </a:lnTo>
                  <a:close/>
                </a:path>
                <a:path w="409575" h="104775">
                  <a:moveTo>
                    <a:pt x="107645" y="16383"/>
                  </a:moveTo>
                  <a:lnTo>
                    <a:pt x="107619" y="15748"/>
                  </a:lnTo>
                  <a:lnTo>
                    <a:pt x="107429" y="17106"/>
                  </a:lnTo>
                  <a:lnTo>
                    <a:pt x="107645" y="16383"/>
                  </a:lnTo>
                  <a:close/>
                </a:path>
                <a:path w="409575" h="104775">
                  <a:moveTo>
                    <a:pt x="107886" y="16256"/>
                  </a:moveTo>
                  <a:lnTo>
                    <a:pt x="107873" y="15621"/>
                  </a:lnTo>
                  <a:lnTo>
                    <a:pt x="107823" y="16129"/>
                  </a:lnTo>
                  <a:lnTo>
                    <a:pt x="107886" y="16256"/>
                  </a:lnTo>
                  <a:close/>
                </a:path>
                <a:path w="409575" h="104775">
                  <a:moveTo>
                    <a:pt x="109042" y="32359"/>
                  </a:moveTo>
                  <a:lnTo>
                    <a:pt x="108877" y="32385"/>
                  </a:lnTo>
                  <a:lnTo>
                    <a:pt x="109029" y="32512"/>
                  </a:lnTo>
                  <a:lnTo>
                    <a:pt x="109042" y="32359"/>
                  </a:lnTo>
                  <a:close/>
                </a:path>
                <a:path w="409575" h="104775">
                  <a:moveTo>
                    <a:pt x="110413" y="8890"/>
                  </a:moveTo>
                  <a:lnTo>
                    <a:pt x="110223" y="9271"/>
                  </a:lnTo>
                  <a:lnTo>
                    <a:pt x="110413" y="9347"/>
                  </a:lnTo>
                  <a:lnTo>
                    <a:pt x="110413" y="8890"/>
                  </a:lnTo>
                  <a:close/>
                </a:path>
                <a:path w="409575" h="104775">
                  <a:moveTo>
                    <a:pt x="110502" y="9525"/>
                  </a:moveTo>
                  <a:lnTo>
                    <a:pt x="110413" y="9347"/>
                  </a:lnTo>
                  <a:lnTo>
                    <a:pt x="110401" y="9906"/>
                  </a:lnTo>
                  <a:lnTo>
                    <a:pt x="110502" y="9525"/>
                  </a:lnTo>
                  <a:close/>
                </a:path>
                <a:path w="409575" h="104775">
                  <a:moveTo>
                    <a:pt x="111988" y="10033"/>
                  </a:moveTo>
                  <a:lnTo>
                    <a:pt x="111734" y="10160"/>
                  </a:lnTo>
                  <a:lnTo>
                    <a:pt x="111633" y="10414"/>
                  </a:lnTo>
                  <a:lnTo>
                    <a:pt x="111772" y="10414"/>
                  </a:lnTo>
                  <a:lnTo>
                    <a:pt x="111988" y="10033"/>
                  </a:lnTo>
                  <a:close/>
                </a:path>
                <a:path w="409575" h="104775">
                  <a:moveTo>
                    <a:pt x="114858" y="30137"/>
                  </a:moveTo>
                  <a:lnTo>
                    <a:pt x="114769" y="29921"/>
                  </a:lnTo>
                  <a:lnTo>
                    <a:pt x="114655" y="29591"/>
                  </a:lnTo>
                  <a:lnTo>
                    <a:pt x="114439" y="29997"/>
                  </a:lnTo>
                  <a:lnTo>
                    <a:pt x="114477" y="30607"/>
                  </a:lnTo>
                  <a:lnTo>
                    <a:pt x="114642" y="30518"/>
                  </a:lnTo>
                  <a:lnTo>
                    <a:pt x="114858" y="30137"/>
                  </a:lnTo>
                  <a:close/>
                </a:path>
                <a:path w="409575" h="104775">
                  <a:moveTo>
                    <a:pt x="115430" y="28829"/>
                  </a:moveTo>
                  <a:lnTo>
                    <a:pt x="115214" y="29337"/>
                  </a:lnTo>
                  <a:lnTo>
                    <a:pt x="114985" y="29819"/>
                  </a:lnTo>
                  <a:lnTo>
                    <a:pt x="114858" y="30137"/>
                  </a:lnTo>
                  <a:lnTo>
                    <a:pt x="114985" y="30391"/>
                  </a:lnTo>
                  <a:lnTo>
                    <a:pt x="115430" y="28829"/>
                  </a:lnTo>
                  <a:close/>
                </a:path>
                <a:path w="409575" h="104775">
                  <a:moveTo>
                    <a:pt x="117017" y="12700"/>
                  </a:moveTo>
                  <a:lnTo>
                    <a:pt x="116611" y="13462"/>
                  </a:lnTo>
                  <a:lnTo>
                    <a:pt x="116484" y="14592"/>
                  </a:lnTo>
                  <a:lnTo>
                    <a:pt x="117017" y="12700"/>
                  </a:lnTo>
                  <a:close/>
                </a:path>
                <a:path w="409575" h="104775">
                  <a:moveTo>
                    <a:pt x="119570" y="34290"/>
                  </a:moveTo>
                  <a:lnTo>
                    <a:pt x="119481" y="31242"/>
                  </a:lnTo>
                  <a:lnTo>
                    <a:pt x="119418" y="31635"/>
                  </a:lnTo>
                  <a:lnTo>
                    <a:pt x="118872" y="32308"/>
                  </a:lnTo>
                  <a:lnTo>
                    <a:pt x="118783" y="33997"/>
                  </a:lnTo>
                  <a:lnTo>
                    <a:pt x="119418" y="31661"/>
                  </a:lnTo>
                  <a:lnTo>
                    <a:pt x="119011" y="34544"/>
                  </a:lnTo>
                  <a:lnTo>
                    <a:pt x="119570" y="34290"/>
                  </a:lnTo>
                  <a:close/>
                </a:path>
                <a:path w="409575" h="104775">
                  <a:moveTo>
                    <a:pt x="120129" y="14605"/>
                  </a:moveTo>
                  <a:lnTo>
                    <a:pt x="119354" y="16891"/>
                  </a:lnTo>
                  <a:lnTo>
                    <a:pt x="119862" y="16637"/>
                  </a:lnTo>
                  <a:lnTo>
                    <a:pt x="119989" y="16217"/>
                  </a:lnTo>
                  <a:lnTo>
                    <a:pt x="120129" y="14605"/>
                  </a:lnTo>
                  <a:close/>
                </a:path>
                <a:path w="409575" h="104775">
                  <a:moveTo>
                    <a:pt x="120370" y="16383"/>
                  </a:moveTo>
                  <a:lnTo>
                    <a:pt x="119951" y="16586"/>
                  </a:lnTo>
                  <a:lnTo>
                    <a:pt x="119811" y="18161"/>
                  </a:lnTo>
                  <a:lnTo>
                    <a:pt x="120370" y="16383"/>
                  </a:lnTo>
                  <a:close/>
                </a:path>
                <a:path w="409575" h="104775">
                  <a:moveTo>
                    <a:pt x="121386" y="12928"/>
                  </a:moveTo>
                  <a:lnTo>
                    <a:pt x="120713" y="13792"/>
                  </a:lnTo>
                  <a:lnTo>
                    <a:pt x="121183" y="13284"/>
                  </a:lnTo>
                  <a:lnTo>
                    <a:pt x="121386" y="12928"/>
                  </a:lnTo>
                  <a:close/>
                </a:path>
                <a:path w="409575" h="104775">
                  <a:moveTo>
                    <a:pt x="124345" y="18923"/>
                  </a:moveTo>
                  <a:lnTo>
                    <a:pt x="124104" y="18923"/>
                  </a:lnTo>
                  <a:lnTo>
                    <a:pt x="124206" y="19202"/>
                  </a:lnTo>
                  <a:lnTo>
                    <a:pt x="124345" y="18923"/>
                  </a:lnTo>
                  <a:close/>
                </a:path>
                <a:path w="409575" h="104775">
                  <a:moveTo>
                    <a:pt x="125095" y="17805"/>
                  </a:moveTo>
                  <a:lnTo>
                    <a:pt x="124701" y="19431"/>
                  </a:lnTo>
                  <a:lnTo>
                    <a:pt x="125095" y="17830"/>
                  </a:lnTo>
                  <a:close/>
                </a:path>
                <a:path w="409575" h="104775">
                  <a:moveTo>
                    <a:pt x="125323" y="16814"/>
                  </a:moveTo>
                  <a:lnTo>
                    <a:pt x="124968" y="17132"/>
                  </a:lnTo>
                  <a:lnTo>
                    <a:pt x="125095" y="17805"/>
                  </a:lnTo>
                  <a:lnTo>
                    <a:pt x="125323" y="16814"/>
                  </a:lnTo>
                  <a:close/>
                </a:path>
                <a:path w="409575" h="104775">
                  <a:moveTo>
                    <a:pt x="131292" y="26758"/>
                  </a:moveTo>
                  <a:lnTo>
                    <a:pt x="131165" y="27051"/>
                  </a:lnTo>
                  <a:lnTo>
                    <a:pt x="131292" y="26758"/>
                  </a:lnTo>
                  <a:close/>
                </a:path>
                <a:path w="409575" h="104775">
                  <a:moveTo>
                    <a:pt x="131673" y="25908"/>
                  </a:moveTo>
                  <a:lnTo>
                    <a:pt x="131419" y="26416"/>
                  </a:lnTo>
                  <a:lnTo>
                    <a:pt x="131292" y="26758"/>
                  </a:lnTo>
                  <a:lnTo>
                    <a:pt x="131673" y="25908"/>
                  </a:lnTo>
                  <a:close/>
                </a:path>
                <a:path w="409575" h="104775">
                  <a:moveTo>
                    <a:pt x="132016" y="23139"/>
                  </a:moveTo>
                  <a:lnTo>
                    <a:pt x="131864" y="23749"/>
                  </a:lnTo>
                  <a:lnTo>
                    <a:pt x="131483" y="25666"/>
                  </a:lnTo>
                  <a:lnTo>
                    <a:pt x="131965" y="24384"/>
                  </a:lnTo>
                  <a:lnTo>
                    <a:pt x="132016" y="23139"/>
                  </a:lnTo>
                  <a:close/>
                </a:path>
                <a:path w="409575" h="104775">
                  <a:moveTo>
                    <a:pt x="132207" y="32258"/>
                  </a:moveTo>
                  <a:lnTo>
                    <a:pt x="131927" y="33147"/>
                  </a:lnTo>
                  <a:lnTo>
                    <a:pt x="132207" y="32258"/>
                  </a:lnTo>
                  <a:close/>
                </a:path>
                <a:path w="409575" h="104775">
                  <a:moveTo>
                    <a:pt x="132308" y="34340"/>
                  </a:moveTo>
                  <a:lnTo>
                    <a:pt x="132270" y="34594"/>
                  </a:lnTo>
                  <a:lnTo>
                    <a:pt x="132308" y="34340"/>
                  </a:lnTo>
                  <a:close/>
                </a:path>
                <a:path w="409575" h="104775">
                  <a:moveTo>
                    <a:pt x="132359" y="34048"/>
                  </a:moveTo>
                  <a:lnTo>
                    <a:pt x="132308" y="34340"/>
                  </a:lnTo>
                  <a:lnTo>
                    <a:pt x="132359" y="34048"/>
                  </a:lnTo>
                  <a:close/>
                </a:path>
                <a:path w="409575" h="104775">
                  <a:moveTo>
                    <a:pt x="134543" y="32385"/>
                  </a:moveTo>
                  <a:lnTo>
                    <a:pt x="134518" y="30861"/>
                  </a:lnTo>
                  <a:lnTo>
                    <a:pt x="133921" y="33147"/>
                  </a:lnTo>
                  <a:lnTo>
                    <a:pt x="134353" y="33020"/>
                  </a:lnTo>
                  <a:lnTo>
                    <a:pt x="134467" y="32677"/>
                  </a:lnTo>
                  <a:lnTo>
                    <a:pt x="134543" y="32385"/>
                  </a:lnTo>
                  <a:close/>
                </a:path>
                <a:path w="409575" h="104775">
                  <a:moveTo>
                    <a:pt x="137680" y="39624"/>
                  </a:moveTo>
                  <a:lnTo>
                    <a:pt x="137629" y="38646"/>
                  </a:lnTo>
                  <a:lnTo>
                    <a:pt x="137198" y="40132"/>
                  </a:lnTo>
                  <a:lnTo>
                    <a:pt x="137680" y="39624"/>
                  </a:lnTo>
                  <a:close/>
                </a:path>
                <a:path w="409575" h="104775">
                  <a:moveTo>
                    <a:pt x="137934" y="37592"/>
                  </a:moveTo>
                  <a:lnTo>
                    <a:pt x="137693" y="37973"/>
                  </a:lnTo>
                  <a:lnTo>
                    <a:pt x="137629" y="38646"/>
                  </a:lnTo>
                  <a:lnTo>
                    <a:pt x="137934" y="37592"/>
                  </a:lnTo>
                  <a:close/>
                </a:path>
                <a:path w="409575" h="104775">
                  <a:moveTo>
                    <a:pt x="139788" y="29286"/>
                  </a:moveTo>
                  <a:lnTo>
                    <a:pt x="139598" y="29591"/>
                  </a:lnTo>
                  <a:lnTo>
                    <a:pt x="139788" y="29286"/>
                  </a:lnTo>
                  <a:close/>
                </a:path>
                <a:path w="409575" h="104775">
                  <a:moveTo>
                    <a:pt x="140360" y="20916"/>
                  </a:moveTo>
                  <a:lnTo>
                    <a:pt x="139865" y="21856"/>
                  </a:lnTo>
                  <a:lnTo>
                    <a:pt x="139738" y="22085"/>
                  </a:lnTo>
                  <a:lnTo>
                    <a:pt x="139750" y="23126"/>
                  </a:lnTo>
                  <a:lnTo>
                    <a:pt x="140246" y="22707"/>
                  </a:lnTo>
                  <a:lnTo>
                    <a:pt x="140182" y="21539"/>
                  </a:lnTo>
                  <a:lnTo>
                    <a:pt x="140360" y="20916"/>
                  </a:lnTo>
                  <a:close/>
                </a:path>
                <a:path w="409575" h="104775">
                  <a:moveTo>
                    <a:pt x="140538" y="28067"/>
                  </a:moveTo>
                  <a:lnTo>
                    <a:pt x="140030" y="28321"/>
                  </a:lnTo>
                  <a:lnTo>
                    <a:pt x="139788" y="29286"/>
                  </a:lnTo>
                  <a:lnTo>
                    <a:pt x="140538" y="28067"/>
                  </a:lnTo>
                  <a:close/>
                </a:path>
                <a:path w="409575" h="104775">
                  <a:moveTo>
                    <a:pt x="140589" y="26162"/>
                  </a:moveTo>
                  <a:lnTo>
                    <a:pt x="140093" y="27559"/>
                  </a:lnTo>
                  <a:lnTo>
                    <a:pt x="139776" y="28448"/>
                  </a:lnTo>
                  <a:lnTo>
                    <a:pt x="140030" y="28321"/>
                  </a:lnTo>
                  <a:lnTo>
                    <a:pt x="140589" y="26162"/>
                  </a:lnTo>
                  <a:close/>
                </a:path>
                <a:path w="409575" h="104775">
                  <a:moveTo>
                    <a:pt x="141325" y="40741"/>
                  </a:moveTo>
                  <a:lnTo>
                    <a:pt x="141173" y="40944"/>
                  </a:lnTo>
                  <a:lnTo>
                    <a:pt x="141109" y="41325"/>
                  </a:lnTo>
                  <a:lnTo>
                    <a:pt x="141325" y="40741"/>
                  </a:lnTo>
                  <a:close/>
                </a:path>
                <a:path w="409575" h="104775">
                  <a:moveTo>
                    <a:pt x="141655" y="39827"/>
                  </a:moveTo>
                  <a:lnTo>
                    <a:pt x="141325" y="40741"/>
                  </a:lnTo>
                  <a:lnTo>
                    <a:pt x="141655" y="39827"/>
                  </a:lnTo>
                  <a:close/>
                </a:path>
                <a:path w="409575" h="104775">
                  <a:moveTo>
                    <a:pt x="141782" y="37211"/>
                  </a:moveTo>
                  <a:lnTo>
                    <a:pt x="141122" y="38887"/>
                  </a:lnTo>
                  <a:lnTo>
                    <a:pt x="141160" y="39827"/>
                  </a:lnTo>
                  <a:lnTo>
                    <a:pt x="140970" y="41211"/>
                  </a:lnTo>
                  <a:lnTo>
                    <a:pt x="141173" y="40944"/>
                  </a:lnTo>
                  <a:lnTo>
                    <a:pt x="141782" y="37211"/>
                  </a:lnTo>
                  <a:close/>
                </a:path>
                <a:path w="409575" h="104775">
                  <a:moveTo>
                    <a:pt x="141922" y="25742"/>
                  </a:moveTo>
                  <a:lnTo>
                    <a:pt x="141389" y="25273"/>
                  </a:lnTo>
                  <a:lnTo>
                    <a:pt x="141833" y="26276"/>
                  </a:lnTo>
                  <a:lnTo>
                    <a:pt x="141922" y="25742"/>
                  </a:lnTo>
                  <a:close/>
                </a:path>
                <a:path w="409575" h="104775">
                  <a:moveTo>
                    <a:pt x="142024" y="26797"/>
                  </a:moveTo>
                  <a:lnTo>
                    <a:pt x="141097" y="28816"/>
                  </a:lnTo>
                  <a:lnTo>
                    <a:pt x="141605" y="28194"/>
                  </a:lnTo>
                  <a:lnTo>
                    <a:pt x="141732" y="27686"/>
                  </a:lnTo>
                  <a:lnTo>
                    <a:pt x="142024" y="26797"/>
                  </a:lnTo>
                  <a:close/>
                </a:path>
                <a:path w="409575" h="104775">
                  <a:moveTo>
                    <a:pt x="142367" y="23583"/>
                  </a:moveTo>
                  <a:lnTo>
                    <a:pt x="141922" y="25742"/>
                  </a:lnTo>
                  <a:lnTo>
                    <a:pt x="142151" y="25946"/>
                  </a:lnTo>
                  <a:lnTo>
                    <a:pt x="142367" y="23583"/>
                  </a:lnTo>
                  <a:close/>
                </a:path>
                <a:path w="409575" h="104775">
                  <a:moveTo>
                    <a:pt x="142697" y="19951"/>
                  </a:moveTo>
                  <a:lnTo>
                    <a:pt x="142367" y="23583"/>
                  </a:lnTo>
                  <a:lnTo>
                    <a:pt x="142646" y="23444"/>
                  </a:lnTo>
                  <a:lnTo>
                    <a:pt x="142697" y="19951"/>
                  </a:lnTo>
                  <a:close/>
                </a:path>
                <a:path w="409575" h="104775">
                  <a:moveTo>
                    <a:pt x="142849" y="38823"/>
                  </a:moveTo>
                  <a:lnTo>
                    <a:pt x="142735" y="39217"/>
                  </a:lnTo>
                  <a:lnTo>
                    <a:pt x="142595" y="39560"/>
                  </a:lnTo>
                  <a:lnTo>
                    <a:pt x="142506" y="39700"/>
                  </a:lnTo>
                  <a:lnTo>
                    <a:pt x="142659" y="39585"/>
                  </a:lnTo>
                  <a:lnTo>
                    <a:pt x="142849" y="38823"/>
                  </a:lnTo>
                  <a:close/>
                </a:path>
                <a:path w="409575" h="104775">
                  <a:moveTo>
                    <a:pt x="144310" y="40538"/>
                  </a:moveTo>
                  <a:lnTo>
                    <a:pt x="144119" y="40843"/>
                  </a:lnTo>
                  <a:lnTo>
                    <a:pt x="144170" y="40982"/>
                  </a:lnTo>
                  <a:lnTo>
                    <a:pt x="144233" y="40792"/>
                  </a:lnTo>
                  <a:lnTo>
                    <a:pt x="144284" y="40652"/>
                  </a:lnTo>
                  <a:close/>
                </a:path>
                <a:path w="409575" h="104775">
                  <a:moveTo>
                    <a:pt x="144513" y="40233"/>
                  </a:moveTo>
                  <a:lnTo>
                    <a:pt x="144310" y="40525"/>
                  </a:lnTo>
                  <a:lnTo>
                    <a:pt x="144513" y="40233"/>
                  </a:lnTo>
                  <a:close/>
                </a:path>
                <a:path w="409575" h="104775">
                  <a:moveTo>
                    <a:pt x="144576" y="38722"/>
                  </a:moveTo>
                  <a:lnTo>
                    <a:pt x="144386" y="38862"/>
                  </a:lnTo>
                  <a:lnTo>
                    <a:pt x="144335" y="38989"/>
                  </a:lnTo>
                  <a:lnTo>
                    <a:pt x="144208" y="39497"/>
                  </a:lnTo>
                  <a:lnTo>
                    <a:pt x="144576" y="38722"/>
                  </a:lnTo>
                  <a:close/>
                </a:path>
                <a:path w="409575" h="104775">
                  <a:moveTo>
                    <a:pt x="144932" y="39573"/>
                  </a:moveTo>
                  <a:lnTo>
                    <a:pt x="144513" y="40220"/>
                  </a:lnTo>
                  <a:lnTo>
                    <a:pt x="144653" y="40373"/>
                  </a:lnTo>
                  <a:lnTo>
                    <a:pt x="144932" y="39573"/>
                  </a:lnTo>
                  <a:close/>
                </a:path>
                <a:path w="409575" h="104775">
                  <a:moveTo>
                    <a:pt x="145249" y="27940"/>
                  </a:moveTo>
                  <a:lnTo>
                    <a:pt x="144284" y="31496"/>
                  </a:lnTo>
                  <a:lnTo>
                    <a:pt x="144411" y="31496"/>
                  </a:lnTo>
                  <a:lnTo>
                    <a:pt x="144602" y="30734"/>
                  </a:lnTo>
                  <a:lnTo>
                    <a:pt x="144945" y="30226"/>
                  </a:lnTo>
                  <a:lnTo>
                    <a:pt x="145072" y="29718"/>
                  </a:lnTo>
                  <a:lnTo>
                    <a:pt x="145249" y="27940"/>
                  </a:lnTo>
                  <a:close/>
                </a:path>
                <a:path w="409575" h="104775">
                  <a:moveTo>
                    <a:pt x="145351" y="30861"/>
                  </a:moveTo>
                  <a:lnTo>
                    <a:pt x="143814" y="34163"/>
                  </a:lnTo>
                  <a:lnTo>
                    <a:pt x="144056" y="32880"/>
                  </a:lnTo>
                  <a:lnTo>
                    <a:pt x="144373" y="31623"/>
                  </a:lnTo>
                  <a:lnTo>
                    <a:pt x="144284" y="31496"/>
                  </a:lnTo>
                  <a:lnTo>
                    <a:pt x="144373" y="30861"/>
                  </a:lnTo>
                  <a:lnTo>
                    <a:pt x="144475" y="30099"/>
                  </a:lnTo>
                  <a:lnTo>
                    <a:pt x="144551" y="29591"/>
                  </a:lnTo>
                  <a:lnTo>
                    <a:pt x="144653" y="28956"/>
                  </a:lnTo>
                  <a:lnTo>
                    <a:pt x="144830" y="28448"/>
                  </a:lnTo>
                  <a:lnTo>
                    <a:pt x="144119" y="29591"/>
                  </a:lnTo>
                  <a:lnTo>
                    <a:pt x="144462" y="28575"/>
                  </a:lnTo>
                  <a:lnTo>
                    <a:pt x="144894" y="26543"/>
                  </a:lnTo>
                  <a:lnTo>
                    <a:pt x="144945" y="27305"/>
                  </a:lnTo>
                  <a:lnTo>
                    <a:pt x="144957" y="26543"/>
                  </a:lnTo>
                  <a:lnTo>
                    <a:pt x="144970" y="24638"/>
                  </a:lnTo>
                  <a:lnTo>
                    <a:pt x="143002" y="30099"/>
                  </a:lnTo>
                  <a:lnTo>
                    <a:pt x="143611" y="26924"/>
                  </a:lnTo>
                  <a:lnTo>
                    <a:pt x="143675" y="26758"/>
                  </a:lnTo>
                  <a:lnTo>
                    <a:pt x="142697" y="27597"/>
                  </a:lnTo>
                  <a:lnTo>
                    <a:pt x="142582" y="28448"/>
                  </a:lnTo>
                  <a:lnTo>
                    <a:pt x="142824" y="29730"/>
                  </a:lnTo>
                  <a:lnTo>
                    <a:pt x="141135" y="33020"/>
                  </a:lnTo>
                  <a:lnTo>
                    <a:pt x="141579" y="30988"/>
                  </a:lnTo>
                  <a:lnTo>
                    <a:pt x="141770" y="30099"/>
                  </a:lnTo>
                  <a:lnTo>
                    <a:pt x="142125" y="28448"/>
                  </a:lnTo>
                  <a:lnTo>
                    <a:pt x="142773" y="25400"/>
                  </a:lnTo>
                  <a:lnTo>
                    <a:pt x="141833" y="28448"/>
                  </a:lnTo>
                  <a:lnTo>
                    <a:pt x="141706" y="28092"/>
                  </a:lnTo>
                  <a:lnTo>
                    <a:pt x="140957" y="30099"/>
                  </a:lnTo>
                  <a:lnTo>
                    <a:pt x="141097" y="28816"/>
                  </a:lnTo>
                  <a:lnTo>
                    <a:pt x="141274" y="27178"/>
                  </a:lnTo>
                  <a:lnTo>
                    <a:pt x="139344" y="30988"/>
                  </a:lnTo>
                  <a:lnTo>
                    <a:pt x="139446" y="30607"/>
                  </a:lnTo>
                  <a:lnTo>
                    <a:pt x="139547" y="30226"/>
                  </a:lnTo>
                  <a:lnTo>
                    <a:pt x="139661" y="29768"/>
                  </a:lnTo>
                  <a:lnTo>
                    <a:pt x="139598" y="29591"/>
                  </a:lnTo>
                  <a:lnTo>
                    <a:pt x="139839" y="28575"/>
                  </a:lnTo>
                  <a:lnTo>
                    <a:pt x="139776" y="28448"/>
                  </a:lnTo>
                  <a:lnTo>
                    <a:pt x="140119" y="27432"/>
                  </a:lnTo>
                  <a:lnTo>
                    <a:pt x="140893" y="24257"/>
                  </a:lnTo>
                  <a:lnTo>
                    <a:pt x="138798" y="30226"/>
                  </a:lnTo>
                  <a:lnTo>
                    <a:pt x="138912" y="29083"/>
                  </a:lnTo>
                  <a:lnTo>
                    <a:pt x="138963" y="28575"/>
                  </a:lnTo>
                  <a:lnTo>
                    <a:pt x="139077" y="27686"/>
                  </a:lnTo>
                  <a:lnTo>
                    <a:pt x="139890" y="25019"/>
                  </a:lnTo>
                  <a:lnTo>
                    <a:pt x="139903" y="26670"/>
                  </a:lnTo>
                  <a:lnTo>
                    <a:pt x="140042" y="25019"/>
                  </a:lnTo>
                  <a:lnTo>
                    <a:pt x="140131" y="24003"/>
                  </a:lnTo>
                  <a:lnTo>
                    <a:pt x="138645" y="28575"/>
                  </a:lnTo>
                  <a:lnTo>
                    <a:pt x="138709" y="28194"/>
                  </a:lnTo>
                  <a:lnTo>
                    <a:pt x="138861" y="27305"/>
                  </a:lnTo>
                  <a:lnTo>
                    <a:pt x="139585" y="22860"/>
                  </a:lnTo>
                  <a:lnTo>
                    <a:pt x="138988" y="23622"/>
                  </a:lnTo>
                  <a:lnTo>
                    <a:pt x="138010" y="27305"/>
                  </a:lnTo>
                  <a:lnTo>
                    <a:pt x="137998" y="27178"/>
                  </a:lnTo>
                  <a:lnTo>
                    <a:pt x="137909" y="26035"/>
                  </a:lnTo>
                  <a:lnTo>
                    <a:pt x="137820" y="24892"/>
                  </a:lnTo>
                  <a:lnTo>
                    <a:pt x="136906" y="26035"/>
                  </a:lnTo>
                  <a:lnTo>
                    <a:pt x="137121" y="25273"/>
                  </a:lnTo>
                  <a:lnTo>
                    <a:pt x="137223" y="24892"/>
                  </a:lnTo>
                  <a:lnTo>
                    <a:pt x="137134" y="24625"/>
                  </a:lnTo>
                  <a:lnTo>
                    <a:pt x="136309" y="23749"/>
                  </a:lnTo>
                  <a:lnTo>
                    <a:pt x="136194" y="22860"/>
                  </a:lnTo>
                  <a:lnTo>
                    <a:pt x="136283" y="21590"/>
                  </a:lnTo>
                  <a:lnTo>
                    <a:pt x="135216" y="25273"/>
                  </a:lnTo>
                  <a:lnTo>
                    <a:pt x="135153" y="25146"/>
                  </a:lnTo>
                  <a:lnTo>
                    <a:pt x="134823" y="24511"/>
                  </a:lnTo>
                  <a:lnTo>
                    <a:pt x="134213" y="25146"/>
                  </a:lnTo>
                  <a:lnTo>
                    <a:pt x="134670" y="23368"/>
                  </a:lnTo>
                  <a:lnTo>
                    <a:pt x="134734" y="23114"/>
                  </a:lnTo>
                  <a:lnTo>
                    <a:pt x="135102" y="21971"/>
                  </a:lnTo>
                  <a:lnTo>
                    <a:pt x="135585" y="21082"/>
                  </a:lnTo>
                  <a:lnTo>
                    <a:pt x="135178" y="20955"/>
                  </a:lnTo>
                  <a:lnTo>
                    <a:pt x="134823" y="22098"/>
                  </a:lnTo>
                  <a:lnTo>
                    <a:pt x="134505" y="22733"/>
                  </a:lnTo>
                  <a:lnTo>
                    <a:pt x="134137" y="23114"/>
                  </a:lnTo>
                  <a:lnTo>
                    <a:pt x="134937" y="20320"/>
                  </a:lnTo>
                  <a:lnTo>
                    <a:pt x="134378" y="20447"/>
                  </a:lnTo>
                  <a:lnTo>
                    <a:pt x="133070" y="23368"/>
                  </a:lnTo>
                  <a:lnTo>
                    <a:pt x="132842" y="21336"/>
                  </a:lnTo>
                  <a:lnTo>
                    <a:pt x="132245" y="23749"/>
                  </a:lnTo>
                  <a:lnTo>
                    <a:pt x="132143" y="24257"/>
                  </a:lnTo>
                  <a:lnTo>
                    <a:pt x="131635" y="28282"/>
                  </a:lnTo>
                  <a:lnTo>
                    <a:pt x="131521" y="28790"/>
                  </a:lnTo>
                  <a:lnTo>
                    <a:pt x="130454" y="30353"/>
                  </a:lnTo>
                  <a:lnTo>
                    <a:pt x="131165" y="27305"/>
                  </a:lnTo>
                  <a:lnTo>
                    <a:pt x="131165" y="27051"/>
                  </a:lnTo>
                  <a:lnTo>
                    <a:pt x="131292" y="26162"/>
                  </a:lnTo>
                  <a:lnTo>
                    <a:pt x="131343" y="26035"/>
                  </a:lnTo>
                  <a:lnTo>
                    <a:pt x="131445" y="24892"/>
                  </a:lnTo>
                  <a:lnTo>
                    <a:pt x="131572" y="24384"/>
                  </a:lnTo>
                  <a:lnTo>
                    <a:pt x="131724" y="23749"/>
                  </a:lnTo>
                  <a:lnTo>
                    <a:pt x="131406" y="24384"/>
                  </a:lnTo>
                  <a:lnTo>
                    <a:pt x="131826" y="22733"/>
                  </a:lnTo>
                  <a:lnTo>
                    <a:pt x="131940" y="22606"/>
                  </a:lnTo>
                  <a:lnTo>
                    <a:pt x="131826" y="23622"/>
                  </a:lnTo>
                  <a:lnTo>
                    <a:pt x="131940" y="23329"/>
                  </a:lnTo>
                  <a:lnTo>
                    <a:pt x="132003" y="22987"/>
                  </a:lnTo>
                  <a:lnTo>
                    <a:pt x="132016" y="23139"/>
                  </a:lnTo>
                  <a:lnTo>
                    <a:pt x="132080" y="22987"/>
                  </a:lnTo>
                  <a:lnTo>
                    <a:pt x="132003" y="22606"/>
                  </a:lnTo>
                  <a:lnTo>
                    <a:pt x="132092" y="20066"/>
                  </a:lnTo>
                  <a:lnTo>
                    <a:pt x="132156" y="19685"/>
                  </a:lnTo>
                  <a:lnTo>
                    <a:pt x="131902" y="20828"/>
                  </a:lnTo>
                  <a:lnTo>
                    <a:pt x="131483" y="22352"/>
                  </a:lnTo>
                  <a:lnTo>
                    <a:pt x="131229" y="22479"/>
                  </a:lnTo>
                  <a:lnTo>
                    <a:pt x="130670" y="22606"/>
                  </a:lnTo>
                  <a:lnTo>
                    <a:pt x="130962" y="21844"/>
                  </a:lnTo>
                  <a:lnTo>
                    <a:pt x="131533" y="20320"/>
                  </a:lnTo>
                  <a:lnTo>
                    <a:pt x="131584" y="18923"/>
                  </a:lnTo>
                  <a:lnTo>
                    <a:pt x="131102" y="20320"/>
                  </a:lnTo>
                  <a:lnTo>
                    <a:pt x="131127" y="18796"/>
                  </a:lnTo>
                  <a:lnTo>
                    <a:pt x="130390" y="21844"/>
                  </a:lnTo>
                  <a:lnTo>
                    <a:pt x="130441" y="20828"/>
                  </a:lnTo>
                  <a:lnTo>
                    <a:pt x="130683" y="19558"/>
                  </a:lnTo>
                  <a:lnTo>
                    <a:pt x="130098" y="20828"/>
                  </a:lnTo>
                  <a:lnTo>
                    <a:pt x="129324" y="19558"/>
                  </a:lnTo>
                  <a:lnTo>
                    <a:pt x="128879" y="22796"/>
                  </a:lnTo>
                  <a:lnTo>
                    <a:pt x="128841" y="22961"/>
                  </a:lnTo>
                  <a:lnTo>
                    <a:pt x="128765" y="23329"/>
                  </a:lnTo>
                  <a:lnTo>
                    <a:pt x="127228" y="26035"/>
                  </a:lnTo>
                  <a:lnTo>
                    <a:pt x="127241" y="25654"/>
                  </a:lnTo>
                  <a:lnTo>
                    <a:pt x="127254" y="25273"/>
                  </a:lnTo>
                  <a:lnTo>
                    <a:pt x="127254" y="25146"/>
                  </a:lnTo>
                  <a:lnTo>
                    <a:pt x="127342" y="22225"/>
                  </a:lnTo>
                  <a:lnTo>
                    <a:pt x="127355" y="22098"/>
                  </a:lnTo>
                  <a:lnTo>
                    <a:pt x="127381" y="21082"/>
                  </a:lnTo>
                  <a:lnTo>
                    <a:pt x="126199" y="22098"/>
                  </a:lnTo>
                  <a:lnTo>
                    <a:pt x="126441" y="21209"/>
                  </a:lnTo>
                  <a:lnTo>
                    <a:pt x="125641" y="22225"/>
                  </a:lnTo>
                  <a:lnTo>
                    <a:pt x="125107" y="21590"/>
                  </a:lnTo>
                  <a:lnTo>
                    <a:pt x="124244" y="23622"/>
                  </a:lnTo>
                  <a:lnTo>
                    <a:pt x="124079" y="23622"/>
                  </a:lnTo>
                  <a:lnTo>
                    <a:pt x="124206" y="22479"/>
                  </a:lnTo>
                  <a:lnTo>
                    <a:pt x="124218" y="22352"/>
                  </a:lnTo>
                  <a:lnTo>
                    <a:pt x="124320" y="21590"/>
                  </a:lnTo>
                  <a:lnTo>
                    <a:pt x="124625" y="20574"/>
                  </a:lnTo>
                  <a:lnTo>
                    <a:pt x="124053" y="21209"/>
                  </a:lnTo>
                  <a:lnTo>
                    <a:pt x="123761" y="22352"/>
                  </a:lnTo>
                  <a:lnTo>
                    <a:pt x="123672" y="21590"/>
                  </a:lnTo>
                  <a:lnTo>
                    <a:pt x="123786" y="20066"/>
                  </a:lnTo>
                  <a:lnTo>
                    <a:pt x="124155" y="19304"/>
                  </a:lnTo>
                  <a:lnTo>
                    <a:pt x="124104" y="18923"/>
                  </a:lnTo>
                  <a:lnTo>
                    <a:pt x="124015" y="18669"/>
                  </a:lnTo>
                  <a:lnTo>
                    <a:pt x="124155" y="16764"/>
                  </a:lnTo>
                  <a:lnTo>
                    <a:pt x="122974" y="19304"/>
                  </a:lnTo>
                  <a:lnTo>
                    <a:pt x="123088" y="18923"/>
                  </a:lnTo>
                  <a:lnTo>
                    <a:pt x="123698" y="16891"/>
                  </a:lnTo>
                  <a:lnTo>
                    <a:pt x="123596" y="16510"/>
                  </a:lnTo>
                  <a:lnTo>
                    <a:pt x="123291" y="16002"/>
                  </a:lnTo>
                  <a:lnTo>
                    <a:pt x="122948" y="16637"/>
                  </a:lnTo>
                  <a:lnTo>
                    <a:pt x="122834" y="18669"/>
                  </a:lnTo>
                  <a:lnTo>
                    <a:pt x="122478" y="18923"/>
                  </a:lnTo>
                  <a:lnTo>
                    <a:pt x="122186" y="18542"/>
                  </a:lnTo>
                  <a:lnTo>
                    <a:pt x="122275" y="17653"/>
                  </a:lnTo>
                  <a:lnTo>
                    <a:pt x="122872" y="15316"/>
                  </a:lnTo>
                  <a:lnTo>
                    <a:pt x="122758" y="10668"/>
                  </a:lnTo>
                  <a:lnTo>
                    <a:pt x="119494" y="21590"/>
                  </a:lnTo>
                  <a:lnTo>
                    <a:pt x="119722" y="19050"/>
                  </a:lnTo>
                  <a:lnTo>
                    <a:pt x="119811" y="18161"/>
                  </a:lnTo>
                  <a:lnTo>
                    <a:pt x="119532" y="19050"/>
                  </a:lnTo>
                  <a:lnTo>
                    <a:pt x="119240" y="18669"/>
                  </a:lnTo>
                  <a:lnTo>
                    <a:pt x="119164" y="18288"/>
                  </a:lnTo>
                  <a:lnTo>
                    <a:pt x="119646" y="13462"/>
                  </a:lnTo>
                  <a:lnTo>
                    <a:pt x="119481" y="13462"/>
                  </a:lnTo>
                  <a:lnTo>
                    <a:pt x="119176" y="11430"/>
                  </a:lnTo>
                  <a:lnTo>
                    <a:pt x="117805" y="18288"/>
                  </a:lnTo>
                  <a:lnTo>
                    <a:pt x="117360" y="16891"/>
                  </a:lnTo>
                  <a:lnTo>
                    <a:pt x="117182" y="18288"/>
                  </a:lnTo>
                  <a:lnTo>
                    <a:pt x="116649" y="21209"/>
                  </a:lnTo>
                  <a:lnTo>
                    <a:pt x="116547" y="21463"/>
                  </a:lnTo>
                  <a:lnTo>
                    <a:pt x="115862" y="22479"/>
                  </a:lnTo>
                  <a:lnTo>
                    <a:pt x="115468" y="21844"/>
                  </a:lnTo>
                  <a:lnTo>
                    <a:pt x="115506" y="21590"/>
                  </a:lnTo>
                  <a:lnTo>
                    <a:pt x="115849" y="19685"/>
                  </a:lnTo>
                  <a:lnTo>
                    <a:pt x="116001" y="18796"/>
                  </a:lnTo>
                  <a:lnTo>
                    <a:pt x="116039" y="18542"/>
                  </a:lnTo>
                  <a:lnTo>
                    <a:pt x="116268" y="17272"/>
                  </a:lnTo>
                  <a:lnTo>
                    <a:pt x="116370" y="17018"/>
                  </a:lnTo>
                  <a:lnTo>
                    <a:pt x="116801" y="16256"/>
                  </a:lnTo>
                  <a:lnTo>
                    <a:pt x="116941" y="16256"/>
                  </a:lnTo>
                  <a:lnTo>
                    <a:pt x="116840" y="17018"/>
                  </a:lnTo>
                  <a:lnTo>
                    <a:pt x="117322" y="16256"/>
                  </a:lnTo>
                  <a:lnTo>
                    <a:pt x="117411" y="16002"/>
                  </a:lnTo>
                  <a:lnTo>
                    <a:pt x="117475" y="14732"/>
                  </a:lnTo>
                  <a:lnTo>
                    <a:pt x="117157" y="16002"/>
                  </a:lnTo>
                  <a:lnTo>
                    <a:pt x="117157" y="15875"/>
                  </a:lnTo>
                  <a:lnTo>
                    <a:pt x="117170" y="15367"/>
                  </a:lnTo>
                  <a:lnTo>
                    <a:pt x="117170" y="14732"/>
                  </a:lnTo>
                  <a:lnTo>
                    <a:pt x="116509" y="14732"/>
                  </a:lnTo>
                  <a:lnTo>
                    <a:pt x="116611" y="15367"/>
                  </a:lnTo>
                  <a:lnTo>
                    <a:pt x="116484" y="14592"/>
                  </a:lnTo>
                  <a:lnTo>
                    <a:pt x="116484" y="14719"/>
                  </a:lnTo>
                  <a:lnTo>
                    <a:pt x="116306" y="13462"/>
                  </a:lnTo>
                  <a:lnTo>
                    <a:pt x="115608" y="15113"/>
                  </a:lnTo>
                  <a:lnTo>
                    <a:pt x="115176" y="13843"/>
                  </a:lnTo>
                  <a:lnTo>
                    <a:pt x="115100" y="14935"/>
                  </a:lnTo>
                  <a:lnTo>
                    <a:pt x="114973" y="15875"/>
                  </a:lnTo>
                  <a:lnTo>
                    <a:pt x="114211" y="14224"/>
                  </a:lnTo>
                  <a:lnTo>
                    <a:pt x="113982" y="18161"/>
                  </a:lnTo>
                  <a:lnTo>
                    <a:pt x="113233" y="18542"/>
                  </a:lnTo>
                  <a:lnTo>
                    <a:pt x="113220" y="17018"/>
                  </a:lnTo>
                  <a:lnTo>
                    <a:pt x="113322" y="16383"/>
                  </a:lnTo>
                  <a:lnTo>
                    <a:pt x="113576" y="15748"/>
                  </a:lnTo>
                  <a:lnTo>
                    <a:pt x="113677" y="15494"/>
                  </a:lnTo>
                  <a:lnTo>
                    <a:pt x="114236" y="14097"/>
                  </a:lnTo>
                  <a:lnTo>
                    <a:pt x="113271" y="15494"/>
                  </a:lnTo>
                  <a:lnTo>
                    <a:pt x="113157" y="14592"/>
                  </a:lnTo>
                  <a:lnTo>
                    <a:pt x="113245" y="13843"/>
                  </a:lnTo>
                  <a:lnTo>
                    <a:pt x="113334" y="13589"/>
                  </a:lnTo>
                  <a:lnTo>
                    <a:pt x="114160" y="11303"/>
                  </a:lnTo>
                  <a:lnTo>
                    <a:pt x="113106" y="13589"/>
                  </a:lnTo>
                  <a:lnTo>
                    <a:pt x="113245" y="11049"/>
                  </a:lnTo>
                  <a:lnTo>
                    <a:pt x="113118" y="9144"/>
                  </a:lnTo>
                  <a:lnTo>
                    <a:pt x="113207" y="8763"/>
                  </a:lnTo>
                  <a:lnTo>
                    <a:pt x="113271" y="8636"/>
                  </a:lnTo>
                  <a:lnTo>
                    <a:pt x="112941" y="8636"/>
                  </a:lnTo>
                  <a:lnTo>
                    <a:pt x="112674" y="11049"/>
                  </a:lnTo>
                  <a:lnTo>
                    <a:pt x="112560" y="10668"/>
                  </a:lnTo>
                  <a:lnTo>
                    <a:pt x="112407" y="10541"/>
                  </a:lnTo>
                  <a:lnTo>
                    <a:pt x="112598" y="9525"/>
                  </a:lnTo>
                  <a:lnTo>
                    <a:pt x="112179" y="10922"/>
                  </a:lnTo>
                  <a:lnTo>
                    <a:pt x="112052" y="12192"/>
                  </a:lnTo>
                  <a:lnTo>
                    <a:pt x="111925" y="13843"/>
                  </a:lnTo>
                  <a:lnTo>
                    <a:pt x="111188" y="15748"/>
                  </a:lnTo>
                  <a:lnTo>
                    <a:pt x="111112" y="14617"/>
                  </a:lnTo>
                  <a:lnTo>
                    <a:pt x="110172" y="17018"/>
                  </a:lnTo>
                  <a:lnTo>
                    <a:pt x="110540" y="14732"/>
                  </a:lnTo>
                  <a:lnTo>
                    <a:pt x="110705" y="13716"/>
                  </a:lnTo>
                  <a:lnTo>
                    <a:pt x="111112" y="14617"/>
                  </a:lnTo>
                  <a:lnTo>
                    <a:pt x="111175" y="14478"/>
                  </a:lnTo>
                  <a:lnTo>
                    <a:pt x="111277" y="14986"/>
                  </a:lnTo>
                  <a:lnTo>
                    <a:pt x="111264" y="14478"/>
                  </a:lnTo>
                  <a:lnTo>
                    <a:pt x="111239" y="12700"/>
                  </a:lnTo>
                  <a:lnTo>
                    <a:pt x="111213" y="10414"/>
                  </a:lnTo>
                  <a:lnTo>
                    <a:pt x="111467" y="10287"/>
                  </a:lnTo>
                  <a:lnTo>
                    <a:pt x="111556" y="9525"/>
                  </a:lnTo>
                  <a:lnTo>
                    <a:pt x="111658" y="9271"/>
                  </a:lnTo>
                  <a:lnTo>
                    <a:pt x="111544" y="5969"/>
                  </a:lnTo>
                  <a:lnTo>
                    <a:pt x="110731" y="12700"/>
                  </a:lnTo>
                  <a:lnTo>
                    <a:pt x="109956" y="12446"/>
                  </a:lnTo>
                  <a:lnTo>
                    <a:pt x="110337" y="10922"/>
                  </a:lnTo>
                  <a:lnTo>
                    <a:pt x="110401" y="9906"/>
                  </a:lnTo>
                  <a:lnTo>
                    <a:pt x="109867" y="12065"/>
                  </a:lnTo>
                  <a:lnTo>
                    <a:pt x="109766" y="12446"/>
                  </a:lnTo>
                  <a:lnTo>
                    <a:pt x="109270" y="13716"/>
                  </a:lnTo>
                  <a:lnTo>
                    <a:pt x="109029" y="12192"/>
                  </a:lnTo>
                  <a:lnTo>
                    <a:pt x="108534" y="14732"/>
                  </a:lnTo>
                  <a:lnTo>
                    <a:pt x="108305" y="14478"/>
                  </a:lnTo>
                  <a:lnTo>
                    <a:pt x="108419" y="15494"/>
                  </a:lnTo>
                  <a:lnTo>
                    <a:pt x="108051" y="17018"/>
                  </a:lnTo>
                  <a:lnTo>
                    <a:pt x="107835" y="16764"/>
                  </a:lnTo>
                  <a:lnTo>
                    <a:pt x="107403" y="17272"/>
                  </a:lnTo>
                  <a:lnTo>
                    <a:pt x="107429" y="17106"/>
                  </a:lnTo>
                  <a:lnTo>
                    <a:pt x="107378" y="17272"/>
                  </a:lnTo>
                  <a:lnTo>
                    <a:pt x="106921" y="18796"/>
                  </a:lnTo>
                  <a:lnTo>
                    <a:pt x="107035" y="17653"/>
                  </a:lnTo>
                  <a:lnTo>
                    <a:pt x="107391" y="14224"/>
                  </a:lnTo>
                  <a:lnTo>
                    <a:pt x="107607" y="12192"/>
                  </a:lnTo>
                  <a:lnTo>
                    <a:pt x="106680" y="14224"/>
                  </a:lnTo>
                  <a:lnTo>
                    <a:pt x="106667" y="13843"/>
                  </a:lnTo>
                  <a:lnTo>
                    <a:pt x="106794" y="12446"/>
                  </a:lnTo>
                  <a:lnTo>
                    <a:pt x="106972" y="11811"/>
                  </a:lnTo>
                  <a:lnTo>
                    <a:pt x="107188" y="11049"/>
                  </a:lnTo>
                  <a:lnTo>
                    <a:pt x="107188" y="9906"/>
                  </a:lnTo>
                  <a:lnTo>
                    <a:pt x="106311" y="11874"/>
                  </a:lnTo>
                  <a:lnTo>
                    <a:pt x="105079" y="15240"/>
                  </a:lnTo>
                  <a:lnTo>
                    <a:pt x="105257" y="15316"/>
                  </a:lnTo>
                  <a:lnTo>
                    <a:pt x="105600" y="13970"/>
                  </a:lnTo>
                  <a:lnTo>
                    <a:pt x="105537" y="14973"/>
                  </a:lnTo>
                  <a:lnTo>
                    <a:pt x="105943" y="13970"/>
                  </a:lnTo>
                  <a:lnTo>
                    <a:pt x="105994" y="13843"/>
                  </a:lnTo>
                  <a:lnTo>
                    <a:pt x="106019" y="14617"/>
                  </a:lnTo>
                  <a:lnTo>
                    <a:pt x="105587" y="15875"/>
                  </a:lnTo>
                  <a:lnTo>
                    <a:pt x="105498" y="16510"/>
                  </a:lnTo>
                  <a:lnTo>
                    <a:pt x="105384" y="17653"/>
                  </a:lnTo>
                  <a:lnTo>
                    <a:pt x="105511" y="15367"/>
                  </a:lnTo>
                  <a:lnTo>
                    <a:pt x="105537" y="14973"/>
                  </a:lnTo>
                  <a:lnTo>
                    <a:pt x="105486" y="15113"/>
                  </a:lnTo>
                  <a:lnTo>
                    <a:pt x="105600" y="13970"/>
                  </a:lnTo>
                  <a:lnTo>
                    <a:pt x="105511" y="14351"/>
                  </a:lnTo>
                  <a:lnTo>
                    <a:pt x="105384" y="15367"/>
                  </a:lnTo>
                  <a:lnTo>
                    <a:pt x="105257" y="15316"/>
                  </a:lnTo>
                  <a:lnTo>
                    <a:pt x="104165" y="19685"/>
                  </a:lnTo>
                  <a:lnTo>
                    <a:pt x="104127" y="18288"/>
                  </a:lnTo>
                  <a:lnTo>
                    <a:pt x="104127" y="18161"/>
                  </a:lnTo>
                  <a:lnTo>
                    <a:pt x="104101" y="17145"/>
                  </a:lnTo>
                  <a:lnTo>
                    <a:pt x="104343" y="15748"/>
                  </a:lnTo>
                  <a:lnTo>
                    <a:pt x="104660" y="13970"/>
                  </a:lnTo>
                  <a:lnTo>
                    <a:pt x="105117" y="11303"/>
                  </a:lnTo>
                  <a:lnTo>
                    <a:pt x="105003" y="9525"/>
                  </a:lnTo>
                  <a:lnTo>
                    <a:pt x="104863" y="8255"/>
                  </a:lnTo>
                  <a:lnTo>
                    <a:pt x="103301" y="13970"/>
                  </a:lnTo>
                  <a:lnTo>
                    <a:pt x="102590" y="12319"/>
                  </a:lnTo>
                  <a:lnTo>
                    <a:pt x="102641" y="13716"/>
                  </a:lnTo>
                  <a:lnTo>
                    <a:pt x="102184" y="15748"/>
                  </a:lnTo>
                  <a:lnTo>
                    <a:pt x="102120" y="14605"/>
                  </a:lnTo>
                  <a:lnTo>
                    <a:pt x="102057" y="13589"/>
                  </a:lnTo>
                  <a:lnTo>
                    <a:pt x="101587" y="14605"/>
                  </a:lnTo>
                  <a:lnTo>
                    <a:pt x="101650" y="14224"/>
                  </a:lnTo>
                  <a:lnTo>
                    <a:pt x="101866" y="12954"/>
                  </a:lnTo>
                  <a:lnTo>
                    <a:pt x="101904" y="11938"/>
                  </a:lnTo>
                  <a:lnTo>
                    <a:pt x="101942" y="10414"/>
                  </a:lnTo>
                  <a:lnTo>
                    <a:pt x="101714" y="11938"/>
                  </a:lnTo>
                  <a:lnTo>
                    <a:pt x="101257" y="10160"/>
                  </a:lnTo>
                  <a:lnTo>
                    <a:pt x="100507" y="14224"/>
                  </a:lnTo>
                  <a:lnTo>
                    <a:pt x="100431" y="11303"/>
                  </a:lnTo>
                  <a:lnTo>
                    <a:pt x="99885" y="10287"/>
                  </a:lnTo>
                  <a:lnTo>
                    <a:pt x="98691" y="17145"/>
                  </a:lnTo>
                  <a:lnTo>
                    <a:pt x="98171" y="16510"/>
                  </a:lnTo>
                  <a:lnTo>
                    <a:pt x="98234" y="15748"/>
                  </a:lnTo>
                  <a:lnTo>
                    <a:pt x="98488" y="14732"/>
                  </a:lnTo>
                  <a:lnTo>
                    <a:pt x="98590" y="14351"/>
                  </a:lnTo>
                  <a:lnTo>
                    <a:pt x="98704" y="12319"/>
                  </a:lnTo>
                  <a:lnTo>
                    <a:pt x="98818" y="12065"/>
                  </a:lnTo>
                  <a:lnTo>
                    <a:pt x="99250" y="11176"/>
                  </a:lnTo>
                  <a:lnTo>
                    <a:pt x="99009" y="11049"/>
                  </a:lnTo>
                  <a:lnTo>
                    <a:pt x="98831" y="10668"/>
                  </a:lnTo>
                  <a:lnTo>
                    <a:pt x="98615" y="12065"/>
                  </a:lnTo>
                  <a:lnTo>
                    <a:pt x="98666" y="10795"/>
                  </a:lnTo>
                  <a:lnTo>
                    <a:pt x="97497" y="14732"/>
                  </a:lnTo>
                  <a:lnTo>
                    <a:pt x="97561" y="12700"/>
                  </a:lnTo>
                  <a:lnTo>
                    <a:pt x="97320" y="13589"/>
                  </a:lnTo>
                  <a:lnTo>
                    <a:pt x="96964" y="15748"/>
                  </a:lnTo>
                  <a:lnTo>
                    <a:pt x="96710" y="15621"/>
                  </a:lnTo>
                  <a:lnTo>
                    <a:pt x="96862" y="14605"/>
                  </a:lnTo>
                  <a:lnTo>
                    <a:pt x="96697" y="15621"/>
                  </a:lnTo>
                  <a:lnTo>
                    <a:pt x="96202" y="15875"/>
                  </a:lnTo>
                  <a:lnTo>
                    <a:pt x="96113" y="18161"/>
                  </a:lnTo>
                  <a:lnTo>
                    <a:pt x="96304" y="11684"/>
                  </a:lnTo>
                  <a:lnTo>
                    <a:pt x="93903" y="18288"/>
                  </a:lnTo>
                  <a:lnTo>
                    <a:pt x="93992" y="13970"/>
                  </a:lnTo>
                  <a:lnTo>
                    <a:pt x="94018" y="12700"/>
                  </a:lnTo>
                  <a:lnTo>
                    <a:pt x="93370" y="13335"/>
                  </a:lnTo>
                  <a:lnTo>
                    <a:pt x="92633" y="13970"/>
                  </a:lnTo>
                  <a:lnTo>
                    <a:pt x="92100" y="13970"/>
                  </a:lnTo>
                  <a:lnTo>
                    <a:pt x="92252" y="12992"/>
                  </a:lnTo>
                  <a:lnTo>
                    <a:pt x="92316" y="13208"/>
                  </a:lnTo>
                  <a:lnTo>
                    <a:pt x="92265" y="12954"/>
                  </a:lnTo>
                  <a:lnTo>
                    <a:pt x="91884" y="11176"/>
                  </a:lnTo>
                  <a:lnTo>
                    <a:pt x="91071" y="19050"/>
                  </a:lnTo>
                  <a:lnTo>
                    <a:pt x="90970" y="18542"/>
                  </a:lnTo>
                  <a:lnTo>
                    <a:pt x="90703" y="17272"/>
                  </a:lnTo>
                  <a:lnTo>
                    <a:pt x="90627" y="14605"/>
                  </a:lnTo>
                  <a:lnTo>
                    <a:pt x="90652" y="13462"/>
                  </a:lnTo>
                  <a:lnTo>
                    <a:pt x="91262" y="15113"/>
                  </a:lnTo>
                  <a:lnTo>
                    <a:pt x="91198" y="13462"/>
                  </a:lnTo>
                  <a:lnTo>
                    <a:pt x="91986" y="6985"/>
                  </a:lnTo>
                  <a:lnTo>
                    <a:pt x="90106" y="14605"/>
                  </a:lnTo>
                  <a:lnTo>
                    <a:pt x="90106" y="12573"/>
                  </a:lnTo>
                  <a:lnTo>
                    <a:pt x="90233" y="10287"/>
                  </a:lnTo>
                  <a:lnTo>
                    <a:pt x="90182" y="7874"/>
                  </a:lnTo>
                  <a:lnTo>
                    <a:pt x="88963" y="12573"/>
                  </a:lnTo>
                  <a:lnTo>
                    <a:pt x="88366" y="12065"/>
                  </a:lnTo>
                  <a:lnTo>
                    <a:pt x="88506" y="11049"/>
                  </a:lnTo>
                  <a:lnTo>
                    <a:pt x="87617" y="14351"/>
                  </a:lnTo>
                  <a:lnTo>
                    <a:pt x="86106" y="15976"/>
                  </a:lnTo>
                  <a:lnTo>
                    <a:pt x="85979" y="16637"/>
                  </a:lnTo>
                  <a:lnTo>
                    <a:pt x="85432" y="17272"/>
                  </a:lnTo>
                  <a:lnTo>
                    <a:pt x="85305" y="15113"/>
                  </a:lnTo>
                  <a:lnTo>
                    <a:pt x="85255" y="13716"/>
                  </a:lnTo>
                  <a:lnTo>
                    <a:pt x="85471" y="11557"/>
                  </a:lnTo>
                  <a:lnTo>
                    <a:pt x="86029" y="11557"/>
                  </a:lnTo>
                  <a:lnTo>
                    <a:pt x="86207" y="7747"/>
                  </a:lnTo>
                  <a:lnTo>
                    <a:pt x="85318" y="11557"/>
                  </a:lnTo>
                  <a:lnTo>
                    <a:pt x="85191" y="11176"/>
                  </a:lnTo>
                  <a:lnTo>
                    <a:pt x="85305" y="9525"/>
                  </a:lnTo>
                  <a:lnTo>
                    <a:pt x="85344" y="9271"/>
                  </a:lnTo>
                  <a:lnTo>
                    <a:pt x="84455" y="9652"/>
                  </a:lnTo>
                  <a:lnTo>
                    <a:pt x="83959" y="13716"/>
                  </a:lnTo>
                  <a:lnTo>
                    <a:pt x="83108" y="13335"/>
                  </a:lnTo>
                  <a:lnTo>
                    <a:pt x="83058" y="14478"/>
                  </a:lnTo>
                  <a:lnTo>
                    <a:pt x="82118" y="18542"/>
                  </a:lnTo>
                  <a:lnTo>
                    <a:pt x="82397" y="16383"/>
                  </a:lnTo>
                  <a:lnTo>
                    <a:pt x="82499" y="15621"/>
                  </a:lnTo>
                  <a:lnTo>
                    <a:pt x="82537" y="15240"/>
                  </a:lnTo>
                  <a:lnTo>
                    <a:pt x="82918" y="12319"/>
                  </a:lnTo>
                  <a:lnTo>
                    <a:pt x="82105" y="15240"/>
                  </a:lnTo>
                  <a:lnTo>
                    <a:pt x="82423" y="11049"/>
                  </a:lnTo>
                  <a:lnTo>
                    <a:pt x="80860" y="14986"/>
                  </a:lnTo>
                  <a:lnTo>
                    <a:pt x="80225" y="15621"/>
                  </a:lnTo>
                  <a:lnTo>
                    <a:pt x="80543" y="14173"/>
                  </a:lnTo>
                  <a:lnTo>
                    <a:pt x="79908" y="15621"/>
                  </a:lnTo>
                  <a:lnTo>
                    <a:pt x="79286" y="15494"/>
                  </a:lnTo>
                  <a:lnTo>
                    <a:pt x="79527" y="13462"/>
                  </a:lnTo>
                  <a:lnTo>
                    <a:pt x="79552" y="13335"/>
                  </a:lnTo>
                  <a:lnTo>
                    <a:pt x="80251" y="7493"/>
                  </a:lnTo>
                  <a:lnTo>
                    <a:pt x="77863" y="13335"/>
                  </a:lnTo>
                  <a:lnTo>
                    <a:pt x="77876" y="12827"/>
                  </a:lnTo>
                  <a:lnTo>
                    <a:pt x="77901" y="12192"/>
                  </a:lnTo>
                  <a:lnTo>
                    <a:pt x="77965" y="9906"/>
                  </a:lnTo>
                  <a:lnTo>
                    <a:pt x="78041" y="7112"/>
                  </a:lnTo>
                  <a:lnTo>
                    <a:pt x="76631" y="9906"/>
                  </a:lnTo>
                  <a:lnTo>
                    <a:pt x="75933" y="5588"/>
                  </a:lnTo>
                  <a:lnTo>
                    <a:pt x="74561" y="5842"/>
                  </a:lnTo>
                  <a:lnTo>
                    <a:pt x="74460" y="12192"/>
                  </a:lnTo>
                  <a:lnTo>
                    <a:pt x="74168" y="6096"/>
                  </a:lnTo>
                  <a:lnTo>
                    <a:pt x="73672" y="12319"/>
                  </a:lnTo>
                  <a:lnTo>
                    <a:pt x="73558" y="12573"/>
                  </a:lnTo>
                  <a:lnTo>
                    <a:pt x="73329" y="12827"/>
                  </a:lnTo>
                  <a:lnTo>
                    <a:pt x="73215" y="12192"/>
                  </a:lnTo>
                  <a:lnTo>
                    <a:pt x="73126" y="11557"/>
                  </a:lnTo>
                  <a:lnTo>
                    <a:pt x="72936" y="10287"/>
                  </a:lnTo>
                  <a:lnTo>
                    <a:pt x="72859" y="9779"/>
                  </a:lnTo>
                  <a:lnTo>
                    <a:pt x="72745" y="9017"/>
                  </a:lnTo>
                  <a:lnTo>
                    <a:pt x="72618" y="7239"/>
                  </a:lnTo>
                  <a:lnTo>
                    <a:pt x="72593" y="6477"/>
                  </a:lnTo>
                  <a:lnTo>
                    <a:pt x="73063" y="6985"/>
                  </a:lnTo>
                  <a:lnTo>
                    <a:pt x="73101" y="6477"/>
                  </a:lnTo>
                  <a:lnTo>
                    <a:pt x="73177" y="5588"/>
                  </a:lnTo>
                  <a:lnTo>
                    <a:pt x="72542" y="5080"/>
                  </a:lnTo>
                  <a:lnTo>
                    <a:pt x="72732" y="4318"/>
                  </a:lnTo>
                  <a:lnTo>
                    <a:pt x="73025" y="3175"/>
                  </a:lnTo>
                  <a:lnTo>
                    <a:pt x="72986" y="2032"/>
                  </a:lnTo>
                  <a:lnTo>
                    <a:pt x="72821" y="1143"/>
                  </a:lnTo>
                  <a:lnTo>
                    <a:pt x="72783" y="2032"/>
                  </a:lnTo>
                  <a:lnTo>
                    <a:pt x="72656" y="3556"/>
                  </a:lnTo>
                  <a:lnTo>
                    <a:pt x="72301" y="4318"/>
                  </a:lnTo>
                  <a:lnTo>
                    <a:pt x="71996" y="3429"/>
                  </a:lnTo>
                  <a:lnTo>
                    <a:pt x="72288" y="6477"/>
                  </a:lnTo>
                  <a:lnTo>
                    <a:pt x="71056" y="9779"/>
                  </a:lnTo>
                  <a:lnTo>
                    <a:pt x="71069" y="9652"/>
                  </a:lnTo>
                  <a:lnTo>
                    <a:pt x="71081" y="9525"/>
                  </a:lnTo>
                  <a:lnTo>
                    <a:pt x="71310" y="7239"/>
                  </a:lnTo>
                  <a:lnTo>
                    <a:pt x="71602" y="4318"/>
                  </a:lnTo>
                  <a:lnTo>
                    <a:pt x="71932" y="1016"/>
                  </a:lnTo>
                  <a:lnTo>
                    <a:pt x="70688" y="4318"/>
                  </a:lnTo>
                  <a:lnTo>
                    <a:pt x="70891" y="3429"/>
                  </a:lnTo>
                  <a:lnTo>
                    <a:pt x="71158" y="2286"/>
                  </a:lnTo>
                  <a:lnTo>
                    <a:pt x="70573" y="3429"/>
                  </a:lnTo>
                  <a:lnTo>
                    <a:pt x="69354" y="2159"/>
                  </a:lnTo>
                  <a:lnTo>
                    <a:pt x="68478" y="7239"/>
                  </a:lnTo>
                  <a:lnTo>
                    <a:pt x="68554" y="4572"/>
                  </a:lnTo>
                  <a:lnTo>
                    <a:pt x="68719" y="4318"/>
                  </a:lnTo>
                  <a:lnTo>
                    <a:pt x="67602" y="3429"/>
                  </a:lnTo>
                  <a:lnTo>
                    <a:pt x="65735" y="9525"/>
                  </a:lnTo>
                  <a:lnTo>
                    <a:pt x="65366" y="7747"/>
                  </a:lnTo>
                  <a:lnTo>
                    <a:pt x="65176" y="6858"/>
                  </a:lnTo>
                  <a:lnTo>
                    <a:pt x="65265" y="4826"/>
                  </a:lnTo>
                  <a:lnTo>
                    <a:pt x="65011" y="5207"/>
                  </a:lnTo>
                  <a:lnTo>
                    <a:pt x="64693" y="7747"/>
                  </a:lnTo>
                  <a:lnTo>
                    <a:pt x="64630" y="7112"/>
                  </a:lnTo>
                  <a:lnTo>
                    <a:pt x="64617" y="4445"/>
                  </a:lnTo>
                  <a:lnTo>
                    <a:pt x="63868" y="7112"/>
                  </a:lnTo>
                  <a:lnTo>
                    <a:pt x="63703" y="6477"/>
                  </a:lnTo>
                  <a:lnTo>
                    <a:pt x="63817" y="5334"/>
                  </a:lnTo>
                  <a:lnTo>
                    <a:pt x="63919" y="4826"/>
                  </a:lnTo>
                  <a:lnTo>
                    <a:pt x="63804" y="4064"/>
                  </a:lnTo>
                  <a:lnTo>
                    <a:pt x="62979" y="2413"/>
                  </a:lnTo>
                  <a:lnTo>
                    <a:pt x="61976" y="8636"/>
                  </a:lnTo>
                  <a:lnTo>
                    <a:pt x="60985" y="9652"/>
                  </a:lnTo>
                  <a:lnTo>
                    <a:pt x="61112" y="7493"/>
                  </a:lnTo>
                  <a:lnTo>
                    <a:pt x="61239" y="5461"/>
                  </a:lnTo>
                  <a:lnTo>
                    <a:pt x="61125" y="4826"/>
                  </a:lnTo>
                  <a:lnTo>
                    <a:pt x="60121" y="2794"/>
                  </a:lnTo>
                  <a:lnTo>
                    <a:pt x="60109" y="2032"/>
                  </a:lnTo>
                  <a:lnTo>
                    <a:pt x="58801" y="1397"/>
                  </a:lnTo>
                  <a:lnTo>
                    <a:pt x="57645" y="5842"/>
                  </a:lnTo>
                  <a:lnTo>
                    <a:pt x="56349" y="7493"/>
                  </a:lnTo>
                  <a:lnTo>
                    <a:pt x="56235" y="6477"/>
                  </a:lnTo>
                  <a:lnTo>
                    <a:pt x="56121" y="5334"/>
                  </a:lnTo>
                  <a:lnTo>
                    <a:pt x="55816" y="2540"/>
                  </a:lnTo>
                  <a:lnTo>
                    <a:pt x="53873" y="5334"/>
                  </a:lnTo>
                  <a:lnTo>
                    <a:pt x="52768" y="2413"/>
                  </a:lnTo>
                  <a:lnTo>
                    <a:pt x="52832" y="4064"/>
                  </a:lnTo>
                  <a:lnTo>
                    <a:pt x="52628" y="5842"/>
                  </a:lnTo>
                  <a:lnTo>
                    <a:pt x="52514" y="6223"/>
                  </a:lnTo>
                  <a:lnTo>
                    <a:pt x="52362" y="6477"/>
                  </a:lnTo>
                  <a:lnTo>
                    <a:pt x="52120" y="5588"/>
                  </a:lnTo>
                  <a:lnTo>
                    <a:pt x="51460" y="9652"/>
                  </a:lnTo>
                  <a:lnTo>
                    <a:pt x="51473" y="9398"/>
                  </a:lnTo>
                  <a:lnTo>
                    <a:pt x="51549" y="7874"/>
                  </a:lnTo>
                  <a:lnTo>
                    <a:pt x="51650" y="5461"/>
                  </a:lnTo>
                  <a:lnTo>
                    <a:pt x="51765" y="5588"/>
                  </a:lnTo>
                  <a:lnTo>
                    <a:pt x="51752" y="5461"/>
                  </a:lnTo>
                  <a:lnTo>
                    <a:pt x="51701" y="2413"/>
                  </a:lnTo>
                  <a:lnTo>
                    <a:pt x="51689" y="1397"/>
                  </a:lnTo>
                  <a:lnTo>
                    <a:pt x="51054" y="2413"/>
                  </a:lnTo>
                  <a:lnTo>
                    <a:pt x="50596" y="2286"/>
                  </a:lnTo>
                  <a:lnTo>
                    <a:pt x="50342" y="7874"/>
                  </a:lnTo>
                  <a:lnTo>
                    <a:pt x="49847" y="6223"/>
                  </a:lnTo>
                  <a:lnTo>
                    <a:pt x="49809" y="6096"/>
                  </a:lnTo>
                  <a:lnTo>
                    <a:pt x="49428" y="4826"/>
                  </a:lnTo>
                  <a:lnTo>
                    <a:pt x="48323" y="5334"/>
                  </a:lnTo>
                  <a:lnTo>
                    <a:pt x="47307" y="6096"/>
                  </a:lnTo>
                  <a:lnTo>
                    <a:pt x="47015" y="4953"/>
                  </a:lnTo>
                  <a:lnTo>
                    <a:pt x="46659" y="3556"/>
                  </a:lnTo>
                  <a:lnTo>
                    <a:pt x="46342" y="4953"/>
                  </a:lnTo>
                  <a:lnTo>
                    <a:pt x="45974" y="4826"/>
                  </a:lnTo>
                  <a:lnTo>
                    <a:pt x="45669" y="6223"/>
                  </a:lnTo>
                  <a:lnTo>
                    <a:pt x="45745" y="3302"/>
                  </a:lnTo>
                  <a:lnTo>
                    <a:pt x="45224" y="2794"/>
                  </a:lnTo>
                  <a:lnTo>
                    <a:pt x="44551" y="2159"/>
                  </a:lnTo>
                  <a:lnTo>
                    <a:pt x="43548" y="2794"/>
                  </a:lnTo>
                  <a:lnTo>
                    <a:pt x="43776" y="635"/>
                  </a:lnTo>
                  <a:lnTo>
                    <a:pt x="43218" y="508"/>
                  </a:lnTo>
                  <a:lnTo>
                    <a:pt x="42938" y="9271"/>
                  </a:lnTo>
                  <a:lnTo>
                    <a:pt x="42443" y="9398"/>
                  </a:lnTo>
                  <a:lnTo>
                    <a:pt x="42392" y="7493"/>
                  </a:lnTo>
                  <a:lnTo>
                    <a:pt x="42367" y="6096"/>
                  </a:lnTo>
                  <a:lnTo>
                    <a:pt x="42341" y="5207"/>
                  </a:lnTo>
                  <a:lnTo>
                    <a:pt x="42341" y="5080"/>
                  </a:lnTo>
                  <a:lnTo>
                    <a:pt x="42341" y="4953"/>
                  </a:lnTo>
                  <a:lnTo>
                    <a:pt x="41376" y="5080"/>
                  </a:lnTo>
                  <a:lnTo>
                    <a:pt x="40398" y="1143"/>
                  </a:lnTo>
                  <a:lnTo>
                    <a:pt x="39408" y="5207"/>
                  </a:lnTo>
                  <a:lnTo>
                    <a:pt x="39458" y="3175"/>
                  </a:lnTo>
                  <a:lnTo>
                    <a:pt x="39624" y="3048"/>
                  </a:lnTo>
                  <a:lnTo>
                    <a:pt x="39166" y="2921"/>
                  </a:lnTo>
                  <a:lnTo>
                    <a:pt x="38811" y="2159"/>
                  </a:lnTo>
                  <a:lnTo>
                    <a:pt x="37833" y="0"/>
                  </a:lnTo>
                  <a:lnTo>
                    <a:pt x="37896" y="2476"/>
                  </a:lnTo>
                  <a:lnTo>
                    <a:pt x="37985" y="2159"/>
                  </a:lnTo>
                  <a:lnTo>
                    <a:pt x="37985" y="6096"/>
                  </a:lnTo>
                  <a:lnTo>
                    <a:pt x="37896" y="2476"/>
                  </a:lnTo>
                  <a:lnTo>
                    <a:pt x="36474" y="7493"/>
                  </a:lnTo>
                  <a:lnTo>
                    <a:pt x="36550" y="4572"/>
                  </a:lnTo>
                  <a:lnTo>
                    <a:pt x="36169" y="7696"/>
                  </a:lnTo>
                  <a:lnTo>
                    <a:pt x="36042" y="9347"/>
                  </a:lnTo>
                  <a:lnTo>
                    <a:pt x="35483" y="10287"/>
                  </a:lnTo>
                  <a:lnTo>
                    <a:pt x="35394" y="10033"/>
                  </a:lnTo>
                  <a:lnTo>
                    <a:pt x="35293" y="8001"/>
                  </a:lnTo>
                  <a:lnTo>
                    <a:pt x="35064" y="7239"/>
                  </a:lnTo>
                  <a:lnTo>
                    <a:pt x="35179" y="11557"/>
                  </a:lnTo>
                  <a:lnTo>
                    <a:pt x="34709" y="10223"/>
                  </a:lnTo>
                  <a:lnTo>
                    <a:pt x="34772" y="8115"/>
                  </a:lnTo>
                  <a:lnTo>
                    <a:pt x="34290" y="7874"/>
                  </a:lnTo>
                  <a:lnTo>
                    <a:pt x="34213" y="9906"/>
                  </a:lnTo>
                  <a:lnTo>
                    <a:pt x="34099" y="10922"/>
                  </a:lnTo>
                  <a:lnTo>
                    <a:pt x="33782" y="12192"/>
                  </a:lnTo>
                  <a:lnTo>
                    <a:pt x="33515" y="11430"/>
                  </a:lnTo>
                  <a:lnTo>
                    <a:pt x="33172" y="10414"/>
                  </a:lnTo>
                  <a:lnTo>
                    <a:pt x="33032" y="7747"/>
                  </a:lnTo>
                  <a:lnTo>
                    <a:pt x="32969" y="9347"/>
                  </a:lnTo>
                  <a:lnTo>
                    <a:pt x="32727" y="11430"/>
                  </a:lnTo>
                  <a:lnTo>
                    <a:pt x="32524" y="10922"/>
                  </a:lnTo>
                  <a:lnTo>
                    <a:pt x="32410" y="10160"/>
                  </a:lnTo>
                  <a:lnTo>
                    <a:pt x="32296" y="8255"/>
                  </a:lnTo>
                  <a:lnTo>
                    <a:pt x="32181" y="8001"/>
                  </a:lnTo>
                  <a:lnTo>
                    <a:pt x="31737" y="7023"/>
                  </a:lnTo>
                  <a:lnTo>
                    <a:pt x="31737" y="7696"/>
                  </a:lnTo>
                  <a:lnTo>
                    <a:pt x="31661" y="6858"/>
                  </a:lnTo>
                  <a:lnTo>
                    <a:pt x="31737" y="7023"/>
                  </a:lnTo>
                  <a:lnTo>
                    <a:pt x="31737" y="6858"/>
                  </a:lnTo>
                  <a:lnTo>
                    <a:pt x="31711" y="5334"/>
                  </a:lnTo>
                  <a:lnTo>
                    <a:pt x="31610" y="7696"/>
                  </a:lnTo>
                  <a:lnTo>
                    <a:pt x="31470" y="9944"/>
                  </a:lnTo>
                  <a:lnTo>
                    <a:pt x="31470" y="24384"/>
                  </a:lnTo>
                  <a:lnTo>
                    <a:pt x="31330" y="24257"/>
                  </a:lnTo>
                  <a:lnTo>
                    <a:pt x="30988" y="24257"/>
                  </a:lnTo>
                  <a:lnTo>
                    <a:pt x="30949" y="23495"/>
                  </a:lnTo>
                  <a:lnTo>
                    <a:pt x="30937" y="22860"/>
                  </a:lnTo>
                  <a:lnTo>
                    <a:pt x="30949" y="22225"/>
                  </a:lnTo>
                  <a:lnTo>
                    <a:pt x="31076" y="22987"/>
                  </a:lnTo>
                  <a:lnTo>
                    <a:pt x="31292" y="23495"/>
                  </a:lnTo>
                  <a:lnTo>
                    <a:pt x="31470" y="24384"/>
                  </a:lnTo>
                  <a:lnTo>
                    <a:pt x="31470" y="9944"/>
                  </a:lnTo>
                  <a:lnTo>
                    <a:pt x="31330" y="12192"/>
                  </a:lnTo>
                  <a:lnTo>
                    <a:pt x="30949" y="10414"/>
                  </a:lnTo>
                  <a:lnTo>
                    <a:pt x="30734" y="9347"/>
                  </a:lnTo>
                  <a:lnTo>
                    <a:pt x="30581" y="7620"/>
                  </a:lnTo>
                  <a:lnTo>
                    <a:pt x="31254" y="7620"/>
                  </a:lnTo>
                  <a:lnTo>
                    <a:pt x="31610" y="7696"/>
                  </a:lnTo>
                  <a:lnTo>
                    <a:pt x="31610" y="5245"/>
                  </a:lnTo>
                  <a:lnTo>
                    <a:pt x="31153" y="4826"/>
                  </a:lnTo>
                  <a:lnTo>
                    <a:pt x="31546" y="1143"/>
                  </a:lnTo>
                  <a:lnTo>
                    <a:pt x="31102" y="3302"/>
                  </a:lnTo>
                  <a:lnTo>
                    <a:pt x="30467" y="7620"/>
                  </a:lnTo>
                  <a:lnTo>
                    <a:pt x="30378" y="7429"/>
                  </a:lnTo>
                  <a:lnTo>
                    <a:pt x="30378" y="24384"/>
                  </a:lnTo>
                  <a:lnTo>
                    <a:pt x="30378" y="24511"/>
                  </a:lnTo>
                  <a:lnTo>
                    <a:pt x="30111" y="24638"/>
                  </a:lnTo>
                  <a:lnTo>
                    <a:pt x="30378" y="24384"/>
                  </a:lnTo>
                  <a:lnTo>
                    <a:pt x="30378" y="7429"/>
                  </a:lnTo>
                  <a:lnTo>
                    <a:pt x="29908" y="6350"/>
                  </a:lnTo>
                  <a:lnTo>
                    <a:pt x="29832" y="5588"/>
                  </a:lnTo>
                  <a:lnTo>
                    <a:pt x="29743" y="4826"/>
                  </a:lnTo>
                  <a:lnTo>
                    <a:pt x="29629" y="5080"/>
                  </a:lnTo>
                  <a:lnTo>
                    <a:pt x="29540" y="5588"/>
                  </a:lnTo>
                  <a:lnTo>
                    <a:pt x="29489" y="5461"/>
                  </a:lnTo>
                  <a:lnTo>
                    <a:pt x="29260" y="4826"/>
                  </a:lnTo>
                  <a:lnTo>
                    <a:pt x="29095" y="4699"/>
                  </a:lnTo>
                  <a:lnTo>
                    <a:pt x="29019" y="3263"/>
                  </a:lnTo>
                  <a:lnTo>
                    <a:pt x="29019" y="4826"/>
                  </a:lnTo>
                  <a:lnTo>
                    <a:pt x="28829" y="4953"/>
                  </a:lnTo>
                  <a:lnTo>
                    <a:pt x="28702" y="5461"/>
                  </a:lnTo>
                  <a:lnTo>
                    <a:pt x="28740" y="4064"/>
                  </a:lnTo>
                  <a:lnTo>
                    <a:pt x="28917" y="3556"/>
                  </a:lnTo>
                  <a:lnTo>
                    <a:pt x="29019" y="4826"/>
                  </a:lnTo>
                  <a:lnTo>
                    <a:pt x="29019" y="3263"/>
                  </a:lnTo>
                  <a:lnTo>
                    <a:pt x="28981" y="2540"/>
                  </a:lnTo>
                  <a:lnTo>
                    <a:pt x="28435" y="3556"/>
                  </a:lnTo>
                  <a:lnTo>
                    <a:pt x="28168" y="3429"/>
                  </a:lnTo>
                  <a:lnTo>
                    <a:pt x="28257" y="6350"/>
                  </a:lnTo>
                  <a:lnTo>
                    <a:pt x="27901" y="5969"/>
                  </a:lnTo>
                  <a:lnTo>
                    <a:pt x="28244" y="8115"/>
                  </a:lnTo>
                  <a:lnTo>
                    <a:pt x="28460" y="7912"/>
                  </a:lnTo>
                  <a:lnTo>
                    <a:pt x="28549" y="8674"/>
                  </a:lnTo>
                  <a:lnTo>
                    <a:pt x="28575" y="7772"/>
                  </a:lnTo>
                  <a:lnTo>
                    <a:pt x="28613" y="7620"/>
                  </a:lnTo>
                  <a:lnTo>
                    <a:pt x="28600" y="7874"/>
                  </a:lnTo>
                  <a:lnTo>
                    <a:pt x="28765" y="7747"/>
                  </a:lnTo>
                  <a:lnTo>
                    <a:pt x="29260" y="7620"/>
                  </a:lnTo>
                  <a:lnTo>
                    <a:pt x="28994" y="9652"/>
                  </a:lnTo>
                  <a:lnTo>
                    <a:pt x="28879" y="10414"/>
                  </a:lnTo>
                  <a:lnTo>
                    <a:pt x="28549" y="8763"/>
                  </a:lnTo>
                  <a:lnTo>
                    <a:pt x="28295" y="13462"/>
                  </a:lnTo>
                  <a:lnTo>
                    <a:pt x="28206" y="12700"/>
                  </a:lnTo>
                  <a:lnTo>
                    <a:pt x="28143" y="12192"/>
                  </a:lnTo>
                  <a:lnTo>
                    <a:pt x="28130" y="12065"/>
                  </a:lnTo>
                  <a:lnTo>
                    <a:pt x="27901" y="10033"/>
                  </a:lnTo>
                  <a:lnTo>
                    <a:pt x="27774" y="9271"/>
                  </a:lnTo>
                  <a:lnTo>
                    <a:pt x="27165" y="7493"/>
                  </a:lnTo>
                  <a:lnTo>
                    <a:pt x="27051" y="6858"/>
                  </a:lnTo>
                  <a:lnTo>
                    <a:pt x="27000" y="6350"/>
                  </a:lnTo>
                  <a:lnTo>
                    <a:pt x="26860" y="4699"/>
                  </a:lnTo>
                  <a:lnTo>
                    <a:pt x="25996" y="6350"/>
                  </a:lnTo>
                  <a:lnTo>
                    <a:pt x="24650" y="5842"/>
                  </a:lnTo>
                  <a:lnTo>
                    <a:pt x="24511" y="10033"/>
                  </a:lnTo>
                  <a:lnTo>
                    <a:pt x="24384" y="11684"/>
                  </a:lnTo>
                  <a:lnTo>
                    <a:pt x="24257" y="12065"/>
                  </a:lnTo>
                  <a:lnTo>
                    <a:pt x="24015" y="9652"/>
                  </a:lnTo>
                  <a:lnTo>
                    <a:pt x="23926" y="9144"/>
                  </a:lnTo>
                  <a:lnTo>
                    <a:pt x="23990" y="8521"/>
                  </a:lnTo>
                  <a:lnTo>
                    <a:pt x="23799" y="9144"/>
                  </a:lnTo>
                  <a:lnTo>
                    <a:pt x="23050" y="8636"/>
                  </a:lnTo>
                  <a:lnTo>
                    <a:pt x="22682" y="8382"/>
                  </a:lnTo>
                  <a:lnTo>
                    <a:pt x="22707" y="8851"/>
                  </a:lnTo>
                  <a:lnTo>
                    <a:pt x="22733" y="9156"/>
                  </a:lnTo>
                  <a:lnTo>
                    <a:pt x="22910" y="8763"/>
                  </a:lnTo>
                  <a:lnTo>
                    <a:pt x="22809" y="10287"/>
                  </a:lnTo>
                  <a:lnTo>
                    <a:pt x="22936" y="12192"/>
                  </a:lnTo>
                  <a:lnTo>
                    <a:pt x="22186" y="10668"/>
                  </a:lnTo>
                  <a:lnTo>
                    <a:pt x="22288" y="10160"/>
                  </a:lnTo>
                  <a:lnTo>
                    <a:pt x="22631" y="9398"/>
                  </a:lnTo>
                  <a:lnTo>
                    <a:pt x="22707" y="8851"/>
                  </a:lnTo>
                  <a:lnTo>
                    <a:pt x="22110" y="9398"/>
                  </a:lnTo>
                  <a:lnTo>
                    <a:pt x="22110" y="8115"/>
                  </a:lnTo>
                  <a:lnTo>
                    <a:pt x="20662" y="7112"/>
                  </a:lnTo>
                  <a:lnTo>
                    <a:pt x="19964" y="10033"/>
                  </a:lnTo>
                  <a:lnTo>
                    <a:pt x="19113" y="12700"/>
                  </a:lnTo>
                  <a:lnTo>
                    <a:pt x="18618" y="12192"/>
                  </a:lnTo>
                  <a:lnTo>
                    <a:pt x="17360" y="10922"/>
                  </a:lnTo>
                  <a:lnTo>
                    <a:pt x="17653" y="11430"/>
                  </a:lnTo>
                  <a:lnTo>
                    <a:pt x="17754" y="11684"/>
                  </a:lnTo>
                  <a:lnTo>
                    <a:pt x="17881" y="12192"/>
                  </a:lnTo>
                  <a:lnTo>
                    <a:pt x="14528" y="9398"/>
                  </a:lnTo>
                  <a:lnTo>
                    <a:pt x="14439" y="16383"/>
                  </a:lnTo>
                  <a:lnTo>
                    <a:pt x="13982" y="16002"/>
                  </a:lnTo>
                  <a:lnTo>
                    <a:pt x="9829" y="12573"/>
                  </a:lnTo>
                  <a:lnTo>
                    <a:pt x="8559" y="12065"/>
                  </a:lnTo>
                  <a:lnTo>
                    <a:pt x="9652" y="14224"/>
                  </a:lnTo>
                  <a:lnTo>
                    <a:pt x="10248" y="16002"/>
                  </a:lnTo>
                  <a:lnTo>
                    <a:pt x="8458" y="13462"/>
                  </a:lnTo>
                  <a:lnTo>
                    <a:pt x="9766" y="16891"/>
                  </a:lnTo>
                  <a:lnTo>
                    <a:pt x="10629" y="19558"/>
                  </a:lnTo>
                  <a:lnTo>
                    <a:pt x="3543" y="11811"/>
                  </a:lnTo>
                  <a:lnTo>
                    <a:pt x="5600" y="16764"/>
                  </a:lnTo>
                  <a:lnTo>
                    <a:pt x="7137" y="18288"/>
                  </a:lnTo>
                  <a:lnTo>
                    <a:pt x="6515" y="18288"/>
                  </a:lnTo>
                  <a:lnTo>
                    <a:pt x="7010" y="20193"/>
                  </a:lnTo>
                  <a:lnTo>
                    <a:pt x="5334" y="18415"/>
                  </a:lnTo>
                  <a:lnTo>
                    <a:pt x="5562" y="18796"/>
                  </a:lnTo>
                  <a:lnTo>
                    <a:pt x="6794" y="20193"/>
                  </a:lnTo>
                  <a:lnTo>
                    <a:pt x="4686" y="18415"/>
                  </a:lnTo>
                  <a:lnTo>
                    <a:pt x="5715" y="20574"/>
                  </a:lnTo>
                  <a:lnTo>
                    <a:pt x="6070" y="21209"/>
                  </a:lnTo>
                  <a:lnTo>
                    <a:pt x="4635" y="21209"/>
                  </a:lnTo>
                  <a:lnTo>
                    <a:pt x="1130" y="16764"/>
                  </a:lnTo>
                  <a:lnTo>
                    <a:pt x="0" y="17907"/>
                  </a:lnTo>
                  <a:lnTo>
                    <a:pt x="139" y="18923"/>
                  </a:lnTo>
                  <a:lnTo>
                    <a:pt x="3073" y="22098"/>
                  </a:lnTo>
                  <a:lnTo>
                    <a:pt x="4102" y="22606"/>
                  </a:lnTo>
                  <a:lnTo>
                    <a:pt x="4279" y="22479"/>
                  </a:lnTo>
                  <a:lnTo>
                    <a:pt x="5207" y="22733"/>
                  </a:lnTo>
                  <a:lnTo>
                    <a:pt x="6553" y="23749"/>
                  </a:lnTo>
                  <a:lnTo>
                    <a:pt x="7086" y="24511"/>
                  </a:lnTo>
                  <a:lnTo>
                    <a:pt x="10960" y="27432"/>
                  </a:lnTo>
                  <a:lnTo>
                    <a:pt x="17754" y="31750"/>
                  </a:lnTo>
                  <a:lnTo>
                    <a:pt x="15544" y="29718"/>
                  </a:lnTo>
                  <a:lnTo>
                    <a:pt x="17081" y="30886"/>
                  </a:lnTo>
                  <a:lnTo>
                    <a:pt x="16687" y="30480"/>
                  </a:lnTo>
                  <a:lnTo>
                    <a:pt x="18694" y="32131"/>
                  </a:lnTo>
                  <a:lnTo>
                    <a:pt x="16941" y="30480"/>
                  </a:lnTo>
                  <a:lnTo>
                    <a:pt x="16179" y="29718"/>
                  </a:lnTo>
                  <a:lnTo>
                    <a:pt x="15900" y="29451"/>
                  </a:lnTo>
                  <a:lnTo>
                    <a:pt x="15748" y="29337"/>
                  </a:lnTo>
                  <a:lnTo>
                    <a:pt x="15633" y="29197"/>
                  </a:lnTo>
                  <a:lnTo>
                    <a:pt x="15455" y="28956"/>
                  </a:lnTo>
                  <a:lnTo>
                    <a:pt x="14846" y="28194"/>
                  </a:lnTo>
                  <a:lnTo>
                    <a:pt x="16522" y="29591"/>
                  </a:lnTo>
                  <a:lnTo>
                    <a:pt x="17754" y="30861"/>
                  </a:lnTo>
                  <a:lnTo>
                    <a:pt x="16510" y="29464"/>
                  </a:lnTo>
                  <a:lnTo>
                    <a:pt x="18300" y="31369"/>
                  </a:lnTo>
                  <a:lnTo>
                    <a:pt x="17310" y="30226"/>
                  </a:lnTo>
                  <a:lnTo>
                    <a:pt x="18008" y="30734"/>
                  </a:lnTo>
                  <a:lnTo>
                    <a:pt x="17564" y="30226"/>
                  </a:lnTo>
                  <a:lnTo>
                    <a:pt x="16878" y="29464"/>
                  </a:lnTo>
                  <a:lnTo>
                    <a:pt x="16319" y="28829"/>
                  </a:lnTo>
                  <a:lnTo>
                    <a:pt x="18199" y="30734"/>
                  </a:lnTo>
                  <a:lnTo>
                    <a:pt x="16840" y="28829"/>
                  </a:lnTo>
                  <a:lnTo>
                    <a:pt x="16383" y="28194"/>
                  </a:lnTo>
                  <a:lnTo>
                    <a:pt x="16205" y="27940"/>
                  </a:lnTo>
                  <a:lnTo>
                    <a:pt x="18059" y="30238"/>
                  </a:lnTo>
                  <a:lnTo>
                    <a:pt x="17056" y="28702"/>
                  </a:lnTo>
                  <a:lnTo>
                    <a:pt x="16979" y="28321"/>
                  </a:lnTo>
                  <a:lnTo>
                    <a:pt x="20066" y="32893"/>
                  </a:lnTo>
                  <a:lnTo>
                    <a:pt x="17487" y="28448"/>
                  </a:lnTo>
                  <a:lnTo>
                    <a:pt x="20688" y="33401"/>
                  </a:lnTo>
                  <a:lnTo>
                    <a:pt x="18084" y="29210"/>
                  </a:lnTo>
                  <a:lnTo>
                    <a:pt x="19558" y="31496"/>
                  </a:lnTo>
                  <a:lnTo>
                    <a:pt x="18656" y="29210"/>
                  </a:lnTo>
                  <a:lnTo>
                    <a:pt x="18554" y="28956"/>
                  </a:lnTo>
                  <a:lnTo>
                    <a:pt x="18923" y="29718"/>
                  </a:lnTo>
                  <a:lnTo>
                    <a:pt x="19202" y="30099"/>
                  </a:lnTo>
                  <a:lnTo>
                    <a:pt x="20269" y="32258"/>
                  </a:lnTo>
                  <a:lnTo>
                    <a:pt x="18770" y="28956"/>
                  </a:lnTo>
                  <a:lnTo>
                    <a:pt x="18656" y="28702"/>
                  </a:lnTo>
                  <a:lnTo>
                    <a:pt x="18580" y="28448"/>
                  </a:lnTo>
                  <a:lnTo>
                    <a:pt x="18567" y="28321"/>
                  </a:lnTo>
                  <a:lnTo>
                    <a:pt x="18529" y="27940"/>
                  </a:lnTo>
                  <a:lnTo>
                    <a:pt x="18415" y="27305"/>
                  </a:lnTo>
                  <a:lnTo>
                    <a:pt x="17792" y="25146"/>
                  </a:lnTo>
                  <a:lnTo>
                    <a:pt x="19304" y="28448"/>
                  </a:lnTo>
                  <a:lnTo>
                    <a:pt x="19431" y="29845"/>
                  </a:lnTo>
                  <a:lnTo>
                    <a:pt x="20853" y="33147"/>
                  </a:lnTo>
                  <a:lnTo>
                    <a:pt x="19608" y="30099"/>
                  </a:lnTo>
                  <a:lnTo>
                    <a:pt x="19926" y="29972"/>
                  </a:lnTo>
                  <a:lnTo>
                    <a:pt x="18948" y="27432"/>
                  </a:lnTo>
                  <a:lnTo>
                    <a:pt x="19888" y="29565"/>
                  </a:lnTo>
                  <a:lnTo>
                    <a:pt x="20650" y="31623"/>
                  </a:lnTo>
                  <a:lnTo>
                    <a:pt x="19608" y="28448"/>
                  </a:lnTo>
                  <a:lnTo>
                    <a:pt x="19278" y="27432"/>
                  </a:lnTo>
                  <a:lnTo>
                    <a:pt x="19075" y="26797"/>
                  </a:lnTo>
                  <a:lnTo>
                    <a:pt x="20510" y="30734"/>
                  </a:lnTo>
                  <a:lnTo>
                    <a:pt x="19723" y="27686"/>
                  </a:lnTo>
                  <a:lnTo>
                    <a:pt x="20662" y="29972"/>
                  </a:lnTo>
                  <a:lnTo>
                    <a:pt x="20777" y="30480"/>
                  </a:lnTo>
                  <a:lnTo>
                    <a:pt x="21120" y="32385"/>
                  </a:lnTo>
                  <a:lnTo>
                    <a:pt x="21005" y="31216"/>
                  </a:lnTo>
                  <a:lnTo>
                    <a:pt x="20993" y="30848"/>
                  </a:lnTo>
                  <a:lnTo>
                    <a:pt x="21221" y="31470"/>
                  </a:lnTo>
                  <a:lnTo>
                    <a:pt x="20993" y="30734"/>
                  </a:lnTo>
                  <a:lnTo>
                    <a:pt x="20383" y="28282"/>
                  </a:lnTo>
                  <a:lnTo>
                    <a:pt x="20421" y="27686"/>
                  </a:lnTo>
                  <a:lnTo>
                    <a:pt x="20497" y="27051"/>
                  </a:lnTo>
                  <a:lnTo>
                    <a:pt x="21259" y="30861"/>
                  </a:lnTo>
                  <a:lnTo>
                    <a:pt x="21844" y="32766"/>
                  </a:lnTo>
                  <a:lnTo>
                    <a:pt x="21729" y="31623"/>
                  </a:lnTo>
                  <a:lnTo>
                    <a:pt x="21158" y="28194"/>
                  </a:lnTo>
                  <a:lnTo>
                    <a:pt x="21412" y="28321"/>
                  </a:lnTo>
                  <a:lnTo>
                    <a:pt x="21640" y="29210"/>
                  </a:lnTo>
                  <a:lnTo>
                    <a:pt x="21767" y="29972"/>
                  </a:lnTo>
                  <a:lnTo>
                    <a:pt x="21577" y="28194"/>
                  </a:lnTo>
                  <a:lnTo>
                    <a:pt x="21450" y="27051"/>
                  </a:lnTo>
                  <a:lnTo>
                    <a:pt x="21437" y="26924"/>
                  </a:lnTo>
                  <a:lnTo>
                    <a:pt x="22517" y="29718"/>
                  </a:lnTo>
                  <a:lnTo>
                    <a:pt x="22364" y="26924"/>
                  </a:lnTo>
                  <a:lnTo>
                    <a:pt x="22352" y="26797"/>
                  </a:lnTo>
                  <a:lnTo>
                    <a:pt x="22313" y="25958"/>
                  </a:lnTo>
                  <a:lnTo>
                    <a:pt x="22479" y="26797"/>
                  </a:lnTo>
                  <a:lnTo>
                    <a:pt x="22313" y="25781"/>
                  </a:lnTo>
                  <a:lnTo>
                    <a:pt x="22212" y="25146"/>
                  </a:lnTo>
                  <a:lnTo>
                    <a:pt x="21767" y="22479"/>
                  </a:lnTo>
                  <a:lnTo>
                    <a:pt x="21615" y="21590"/>
                  </a:lnTo>
                  <a:lnTo>
                    <a:pt x="21818" y="21463"/>
                  </a:lnTo>
                  <a:lnTo>
                    <a:pt x="21805" y="21209"/>
                  </a:lnTo>
                  <a:lnTo>
                    <a:pt x="21755" y="20193"/>
                  </a:lnTo>
                  <a:lnTo>
                    <a:pt x="21717" y="19558"/>
                  </a:lnTo>
                  <a:lnTo>
                    <a:pt x="21691" y="19050"/>
                  </a:lnTo>
                  <a:lnTo>
                    <a:pt x="22110" y="21590"/>
                  </a:lnTo>
                  <a:lnTo>
                    <a:pt x="21971" y="21463"/>
                  </a:lnTo>
                  <a:lnTo>
                    <a:pt x="22059" y="22098"/>
                  </a:lnTo>
                  <a:lnTo>
                    <a:pt x="22174" y="23241"/>
                  </a:lnTo>
                  <a:lnTo>
                    <a:pt x="22237" y="22225"/>
                  </a:lnTo>
                  <a:lnTo>
                    <a:pt x="22606" y="24130"/>
                  </a:lnTo>
                  <a:lnTo>
                    <a:pt x="22694" y="24625"/>
                  </a:lnTo>
                  <a:lnTo>
                    <a:pt x="22707" y="24130"/>
                  </a:lnTo>
                  <a:lnTo>
                    <a:pt x="22834" y="22225"/>
                  </a:lnTo>
                  <a:lnTo>
                    <a:pt x="22860" y="21844"/>
                  </a:lnTo>
                  <a:lnTo>
                    <a:pt x="23317" y="22860"/>
                  </a:lnTo>
                  <a:lnTo>
                    <a:pt x="23774" y="26289"/>
                  </a:lnTo>
                  <a:lnTo>
                    <a:pt x="22720" y="24168"/>
                  </a:lnTo>
                  <a:lnTo>
                    <a:pt x="23495" y="27178"/>
                  </a:lnTo>
                  <a:lnTo>
                    <a:pt x="22860" y="25908"/>
                  </a:lnTo>
                  <a:lnTo>
                    <a:pt x="23939" y="31369"/>
                  </a:lnTo>
                  <a:lnTo>
                    <a:pt x="22580" y="25654"/>
                  </a:lnTo>
                  <a:lnTo>
                    <a:pt x="23622" y="31369"/>
                  </a:lnTo>
                  <a:lnTo>
                    <a:pt x="23736" y="31623"/>
                  </a:lnTo>
                  <a:lnTo>
                    <a:pt x="24307" y="32385"/>
                  </a:lnTo>
                  <a:lnTo>
                    <a:pt x="24206" y="31369"/>
                  </a:lnTo>
                  <a:lnTo>
                    <a:pt x="24028" y="29591"/>
                  </a:lnTo>
                  <a:lnTo>
                    <a:pt x="24714" y="30607"/>
                  </a:lnTo>
                  <a:lnTo>
                    <a:pt x="24688" y="29591"/>
                  </a:lnTo>
                  <a:lnTo>
                    <a:pt x="24574" y="28282"/>
                  </a:lnTo>
                  <a:lnTo>
                    <a:pt x="24472" y="27940"/>
                  </a:lnTo>
                  <a:lnTo>
                    <a:pt x="24384" y="27178"/>
                  </a:lnTo>
                  <a:lnTo>
                    <a:pt x="24358" y="26289"/>
                  </a:lnTo>
                  <a:lnTo>
                    <a:pt x="24472" y="25019"/>
                  </a:lnTo>
                  <a:lnTo>
                    <a:pt x="25031" y="22098"/>
                  </a:lnTo>
                  <a:lnTo>
                    <a:pt x="25730" y="34544"/>
                  </a:lnTo>
                  <a:lnTo>
                    <a:pt x="25971" y="30734"/>
                  </a:lnTo>
                  <a:lnTo>
                    <a:pt x="25895" y="22860"/>
                  </a:lnTo>
                  <a:lnTo>
                    <a:pt x="26479" y="25019"/>
                  </a:lnTo>
                  <a:lnTo>
                    <a:pt x="26606" y="29235"/>
                  </a:lnTo>
                  <a:lnTo>
                    <a:pt x="27190" y="29591"/>
                  </a:lnTo>
                  <a:lnTo>
                    <a:pt x="27025" y="27559"/>
                  </a:lnTo>
                  <a:lnTo>
                    <a:pt x="26695" y="23495"/>
                  </a:lnTo>
                  <a:lnTo>
                    <a:pt x="27368" y="25755"/>
                  </a:lnTo>
                  <a:lnTo>
                    <a:pt x="27724" y="25654"/>
                  </a:lnTo>
                  <a:lnTo>
                    <a:pt x="27901" y="29210"/>
                  </a:lnTo>
                  <a:lnTo>
                    <a:pt x="28676" y="28702"/>
                  </a:lnTo>
                  <a:lnTo>
                    <a:pt x="29514" y="26035"/>
                  </a:lnTo>
                  <a:lnTo>
                    <a:pt x="30048" y="25654"/>
                  </a:lnTo>
                  <a:lnTo>
                    <a:pt x="30403" y="25400"/>
                  </a:lnTo>
                  <a:lnTo>
                    <a:pt x="30340" y="28054"/>
                  </a:lnTo>
                  <a:lnTo>
                    <a:pt x="30467" y="28702"/>
                  </a:lnTo>
                  <a:lnTo>
                    <a:pt x="31559" y="26924"/>
                  </a:lnTo>
                  <a:lnTo>
                    <a:pt x="33959" y="31115"/>
                  </a:lnTo>
                  <a:lnTo>
                    <a:pt x="34315" y="28282"/>
                  </a:lnTo>
                  <a:lnTo>
                    <a:pt x="34442" y="28067"/>
                  </a:lnTo>
                  <a:lnTo>
                    <a:pt x="34632" y="26924"/>
                  </a:lnTo>
                  <a:lnTo>
                    <a:pt x="34874" y="26670"/>
                  </a:lnTo>
                  <a:lnTo>
                    <a:pt x="34937" y="28829"/>
                  </a:lnTo>
                  <a:lnTo>
                    <a:pt x="34823" y="29591"/>
                  </a:lnTo>
                  <a:lnTo>
                    <a:pt x="35496" y="27101"/>
                  </a:lnTo>
                  <a:lnTo>
                    <a:pt x="35661" y="26670"/>
                  </a:lnTo>
                  <a:lnTo>
                    <a:pt x="36271" y="25400"/>
                  </a:lnTo>
                  <a:lnTo>
                    <a:pt x="36626" y="24638"/>
                  </a:lnTo>
                  <a:lnTo>
                    <a:pt x="36931" y="24003"/>
                  </a:lnTo>
                  <a:lnTo>
                    <a:pt x="37566" y="26670"/>
                  </a:lnTo>
                  <a:lnTo>
                    <a:pt x="37680" y="28448"/>
                  </a:lnTo>
                  <a:lnTo>
                    <a:pt x="38163" y="29464"/>
                  </a:lnTo>
                  <a:lnTo>
                    <a:pt x="38239" y="24003"/>
                  </a:lnTo>
                  <a:lnTo>
                    <a:pt x="38252" y="22225"/>
                  </a:lnTo>
                  <a:lnTo>
                    <a:pt x="38265" y="22098"/>
                  </a:lnTo>
                  <a:lnTo>
                    <a:pt x="38265" y="21844"/>
                  </a:lnTo>
                  <a:lnTo>
                    <a:pt x="38722" y="24206"/>
                  </a:lnTo>
                  <a:lnTo>
                    <a:pt x="38849" y="25400"/>
                  </a:lnTo>
                  <a:lnTo>
                    <a:pt x="40043" y="26670"/>
                  </a:lnTo>
                  <a:lnTo>
                    <a:pt x="41554" y="23876"/>
                  </a:lnTo>
                  <a:lnTo>
                    <a:pt x="42506" y="28448"/>
                  </a:lnTo>
                  <a:lnTo>
                    <a:pt x="42760" y="24003"/>
                  </a:lnTo>
                  <a:lnTo>
                    <a:pt x="43776" y="30480"/>
                  </a:lnTo>
                  <a:lnTo>
                    <a:pt x="43980" y="24257"/>
                  </a:lnTo>
                  <a:lnTo>
                    <a:pt x="44513" y="26670"/>
                  </a:lnTo>
                  <a:lnTo>
                    <a:pt x="44615" y="27686"/>
                  </a:lnTo>
                  <a:lnTo>
                    <a:pt x="44500" y="28575"/>
                  </a:lnTo>
                  <a:lnTo>
                    <a:pt x="45466" y="30607"/>
                  </a:lnTo>
                  <a:lnTo>
                    <a:pt x="45732" y="30861"/>
                  </a:lnTo>
                  <a:lnTo>
                    <a:pt x="45974" y="26670"/>
                  </a:lnTo>
                  <a:lnTo>
                    <a:pt x="46329" y="26035"/>
                  </a:lnTo>
                  <a:lnTo>
                    <a:pt x="46278" y="29337"/>
                  </a:lnTo>
                  <a:lnTo>
                    <a:pt x="46812" y="26035"/>
                  </a:lnTo>
                  <a:lnTo>
                    <a:pt x="46837" y="25908"/>
                  </a:lnTo>
                  <a:lnTo>
                    <a:pt x="46990" y="29845"/>
                  </a:lnTo>
                  <a:lnTo>
                    <a:pt x="47231" y="29235"/>
                  </a:lnTo>
                  <a:lnTo>
                    <a:pt x="47104" y="27597"/>
                  </a:lnTo>
                  <a:lnTo>
                    <a:pt x="47193" y="26416"/>
                  </a:lnTo>
                  <a:lnTo>
                    <a:pt x="47396" y="25908"/>
                  </a:lnTo>
                  <a:lnTo>
                    <a:pt x="47701" y="25146"/>
                  </a:lnTo>
                  <a:lnTo>
                    <a:pt x="48183" y="27940"/>
                  </a:lnTo>
                  <a:lnTo>
                    <a:pt x="48298" y="30480"/>
                  </a:lnTo>
                  <a:lnTo>
                    <a:pt x="49606" y="27813"/>
                  </a:lnTo>
                  <a:lnTo>
                    <a:pt x="49568" y="28448"/>
                  </a:lnTo>
                  <a:lnTo>
                    <a:pt x="49707" y="27813"/>
                  </a:lnTo>
                  <a:lnTo>
                    <a:pt x="49885" y="27051"/>
                  </a:lnTo>
                  <a:lnTo>
                    <a:pt x="49136" y="33782"/>
                  </a:lnTo>
                  <a:lnTo>
                    <a:pt x="49720" y="31216"/>
                  </a:lnTo>
                  <a:lnTo>
                    <a:pt x="49847" y="29527"/>
                  </a:lnTo>
                  <a:lnTo>
                    <a:pt x="49974" y="28194"/>
                  </a:lnTo>
                  <a:lnTo>
                    <a:pt x="50203" y="30226"/>
                  </a:lnTo>
                  <a:lnTo>
                    <a:pt x="50863" y="30226"/>
                  </a:lnTo>
                  <a:lnTo>
                    <a:pt x="51409" y="29464"/>
                  </a:lnTo>
                  <a:lnTo>
                    <a:pt x="51257" y="31635"/>
                  </a:lnTo>
                  <a:lnTo>
                    <a:pt x="52095" y="32258"/>
                  </a:lnTo>
                  <a:lnTo>
                    <a:pt x="53162" y="30607"/>
                  </a:lnTo>
                  <a:lnTo>
                    <a:pt x="54165" y="30734"/>
                  </a:lnTo>
                  <a:lnTo>
                    <a:pt x="54127" y="30607"/>
                  </a:lnTo>
                  <a:lnTo>
                    <a:pt x="53886" y="29845"/>
                  </a:lnTo>
                  <a:lnTo>
                    <a:pt x="53860" y="29464"/>
                  </a:lnTo>
                  <a:lnTo>
                    <a:pt x="53936" y="28194"/>
                  </a:lnTo>
                  <a:lnTo>
                    <a:pt x="54013" y="27051"/>
                  </a:lnTo>
                  <a:lnTo>
                    <a:pt x="54114" y="25755"/>
                  </a:lnTo>
                  <a:lnTo>
                    <a:pt x="54419" y="25527"/>
                  </a:lnTo>
                  <a:lnTo>
                    <a:pt x="54419" y="26136"/>
                  </a:lnTo>
                  <a:lnTo>
                    <a:pt x="54533" y="25527"/>
                  </a:lnTo>
                  <a:lnTo>
                    <a:pt x="54610" y="25146"/>
                  </a:lnTo>
                  <a:lnTo>
                    <a:pt x="54635" y="25019"/>
                  </a:lnTo>
                  <a:lnTo>
                    <a:pt x="54889" y="25273"/>
                  </a:lnTo>
                  <a:lnTo>
                    <a:pt x="54940" y="26289"/>
                  </a:lnTo>
                  <a:lnTo>
                    <a:pt x="54813" y="27813"/>
                  </a:lnTo>
                  <a:lnTo>
                    <a:pt x="54686" y="29083"/>
                  </a:lnTo>
                  <a:lnTo>
                    <a:pt x="54444" y="29972"/>
                  </a:lnTo>
                  <a:lnTo>
                    <a:pt x="54965" y="28829"/>
                  </a:lnTo>
                  <a:lnTo>
                    <a:pt x="54724" y="31750"/>
                  </a:lnTo>
                  <a:lnTo>
                    <a:pt x="55016" y="29591"/>
                  </a:lnTo>
                  <a:lnTo>
                    <a:pt x="55346" y="35179"/>
                  </a:lnTo>
                  <a:lnTo>
                    <a:pt x="55791" y="31496"/>
                  </a:lnTo>
                  <a:lnTo>
                    <a:pt x="55778" y="32512"/>
                  </a:lnTo>
                  <a:lnTo>
                    <a:pt x="56781" y="32639"/>
                  </a:lnTo>
                  <a:lnTo>
                    <a:pt x="57251" y="31496"/>
                  </a:lnTo>
                  <a:lnTo>
                    <a:pt x="57302" y="31369"/>
                  </a:lnTo>
                  <a:lnTo>
                    <a:pt x="58127" y="31369"/>
                  </a:lnTo>
                  <a:lnTo>
                    <a:pt x="58229" y="29591"/>
                  </a:lnTo>
                  <a:lnTo>
                    <a:pt x="58280" y="28829"/>
                  </a:lnTo>
                  <a:lnTo>
                    <a:pt x="58305" y="28321"/>
                  </a:lnTo>
                  <a:lnTo>
                    <a:pt x="58585" y="29083"/>
                  </a:lnTo>
                  <a:lnTo>
                    <a:pt x="58712" y="28321"/>
                  </a:lnTo>
                  <a:lnTo>
                    <a:pt x="58978" y="26670"/>
                  </a:lnTo>
                  <a:lnTo>
                    <a:pt x="59461" y="27559"/>
                  </a:lnTo>
                  <a:lnTo>
                    <a:pt x="59588" y="27940"/>
                  </a:lnTo>
                  <a:lnTo>
                    <a:pt x="60058" y="29972"/>
                  </a:lnTo>
                  <a:lnTo>
                    <a:pt x="60807" y="29845"/>
                  </a:lnTo>
                  <a:lnTo>
                    <a:pt x="61391" y="28384"/>
                  </a:lnTo>
                  <a:lnTo>
                    <a:pt x="61201" y="27597"/>
                  </a:lnTo>
                  <a:lnTo>
                    <a:pt x="61239" y="26670"/>
                  </a:lnTo>
                  <a:lnTo>
                    <a:pt x="61455" y="25654"/>
                  </a:lnTo>
                  <a:lnTo>
                    <a:pt x="61404" y="28282"/>
                  </a:lnTo>
                  <a:lnTo>
                    <a:pt x="62064" y="28067"/>
                  </a:lnTo>
                  <a:lnTo>
                    <a:pt x="61556" y="29972"/>
                  </a:lnTo>
                  <a:lnTo>
                    <a:pt x="62712" y="29464"/>
                  </a:lnTo>
                  <a:lnTo>
                    <a:pt x="63588" y="28067"/>
                  </a:lnTo>
                  <a:lnTo>
                    <a:pt x="63906" y="27559"/>
                  </a:lnTo>
                  <a:lnTo>
                    <a:pt x="63855" y="25654"/>
                  </a:lnTo>
                  <a:lnTo>
                    <a:pt x="63944" y="25019"/>
                  </a:lnTo>
                  <a:lnTo>
                    <a:pt x="64046" y="24765"/>
                  </a:lnTo>
                  <a:lnTo>
                    <a:pt x="64198" y="24511"/>
                  </a:lnTo>
                  <a:lnTo>
                    <a:pt x="64274" y="26758"/>
                  </a:lnTo>
                  <a:lnTo>
                    <a:pt x="64160" y="27559"/>
                  </a:lnTo>
                  <a:lnTo>
                    <a:pt x="65366" y="24511"/>
                  </a:lnTo>
                  <a:lnTo>
                    <a:pt x="65468" y="24257"/>
                  </a:lnTo>
                  <a:lnTo>
                    <a:pt x="65570" y="24003"/>
                  </a:lnTo>
                  <a:lnTo>
                    <a:pt x="65620" y="23876"/>
                  </a:lnTo>
                  <a:lnTo>
                    <a:pt x="65722" y="23622"/>
                  </a:lnTo>
                  <a:lnTo>
                    <a:pt x="66433" y="35687"/>
                  </a:lnTo>
                  <a:lnTo>
                    <a:pt x="67779" y="30353"/>
                  </a:lnTo>
                  <a:lnTo>
                    <a:pt x="67894" y="30099"/>
                  </a:lnTo>
                  <a:lnTo>
                    <a:pt x="69037" y="27559"/>
                  </a:lnTo>
                  <a:lnTo>
                    <a:pt x="69367" y="27940"/>
                  </a:lnTo>
                  <a:lnTo>
                    <a:pt x="69405" y="28194"/>
                  </a:lnTo>
                  <a:lnTo>
                    <a:pt x="68795" y="29235"/>
                  </a:lnTo>
                  <a:lnTo>
                    <a:pt x="68681" y="30302"/>
                  </a:lnTo>
                  <a:lnTo>
                    <a:pt x="68808" y="31242"/>
                  </a:lnTo>
                  <a:lnTo>
                    <a:pt x="70065" y="27559"/>
                  </a:lnTo>
                  <a:lnTo>
                    <a:pt x="70281" y="26924"/>
                  </a:lnTo>
                  <a:lnTo>
                    <a:pt x="70485" y="32004"/>
                  </a:lnTo>
                  <a:lnTo>
                    <a:pt x="71666" y="29210"/>
                  </a:lnTo>
                  <a:lnTo>
                    <a:pt x="71640" y="37084"/>
                  </a:lnTo>
                  <a:lnTo>
                    <a:pt x="74091" y="29210"/>
                  </a:lnTo>
                  <a:lnTo>
                    <a:pt x="74206" y="28829"/>
                  </a:lnTo>
                  <a:lnTo>
                    <a:pt x="74676" y="33909"/>
                  </a:lnTo>
                  <a:lnTo>
                    <a:pt x="74790" y="32258"/>
                  </a:lnTo>
                  <a:lnTo>
                    <a:pt x="75222" y="30353"/>
                  </a:lnTo>
                  <a:lnTo>
                    <a:pt x="75120" y="31635"/>
                  </a:lnTo>
                  <a:lnTo>
                    <a:pt x="75285" y="30988"/>
                  </a:lnTo>
                  <a:lnTo>
                    <a:pt x="76009" y="30353"/>
                  </a:lnTo>
                  <a:lnTo>
                    <a:pt x="77597" y="28956"/>
                  </a:lnTo>
                  <a:lnTo>
                    <a:pt x="79298" y="34036"/>
                  </a:lnTo>
                  <a:lnTo>
                    <a:pt x="81178" y="36068"/>
                  </a:lnTo>
                  <a:lnTo>
                    <a:pt x="81889" y="36576"/>
                  </a:lnTo>
                  <a:lnTo>
                    <a:pt x="82550" y="28956"/>
                  </a:lnTo>
                  <a:lnTo>
                    <a:pt x="82562" y="28829"/>
                  </a:lnTo>
                  <a:lnTo>
                    <a:pt x="82727" y="26924"/>
                  </a:lnTo>
                  <a:lnTo>
                    <a:pt x="82765" y="26543"/>
                  </a:lnTo>
                  <a:lnTo>
                    <a:pt x="82994" y="28816"/>
                  </a:lnTo>
                  <a:lnTo>
                    <a:pt x="83121" y="31445"/>
                  </a:lnTo>
                  <a:lnTo>
                    <a:pt x="82524" y="34417"/>
                  </a:lnTo>
                  <a:lnTo>
                    <a:pt x="84582" y="30480"/>
                  </a:lnTo>
                  <a:lnTo>
                    <a:pt x="85686" y="34925"/>
                  </a:lnTo>
                  <a:lnTo>
                    <a:pt x="87680" y="31750"/>
                  </a:lnTo>
                  <a:lnTo>
                    <a:pt x="87464" y="32639"/>
                  </a:lnTo>
                  <a:lnTo>
                    <a:pt x="87337" y="33528"/>
                  </a:lnTo>
                  <a:lnTo>
                    <a:pt x="87198" y="33401"/>
                  </a:lnTo>
                  <a:lnTo>
                    <a:pt x="87185" y="35941"/>
                  </a:lnTo>
                  <a:lnTo>
                    <a:pt x="88290" y="33909"/>
                  </a:lnTo>
                  <a:lnTo>
                    <a:pt x="88404" y="33528"/>
                  </a:lnTo>
                  <a:lnTo>
                    <a:pt x="88658" y="31750"/>
                  </a:lnTo>
                  <a:lnTo>
                    <a:pt x="88760" y="31877"/>
                  </a:lnTo>
                  <a:lnTo>
                    <a:pt x="88785" y="32258"/>
                  </a:lnTo>
                  <a:lnTo>
                    <a:pt x="88696" y="32639"/>
                  </a:lnTo>
                  <a:lnTo>
                    <a:pt x="88582" y="36068"/>
                  </a:lnTo>
                  <a:lnTo>
                    <a:pt x="89649" y="31750"/>
                  </a:lnTo>
                  <a:lnTo>
                    <a:pt x="89712" y="31496"/>
                  </a:lnTo>
                  <a:lnTo>
                    <a:pt x="89535" y="34213"/>
                  </a:lnTo>
                  <a:lnTo>
                    <a:pt x="89636" y="33909"/>
                  </a:lnTo>
                  <a:lnTo>
                    <a:pt x="90182" y="35433"/>
                  </a:lnTo>
                  <a:lnTo>
                    <a:pt x="90297" y="33909"/>
                  </a:lnTo>
                  <a:lnTo>
                    <a:pt x="90398" y="32639"/>
                  </a:lnTo>
                  <a:lnTo>
                    <a:pt x="90779" y="34036"/>
                  </a:lnTo>
                  <a:lnTo>
                    <a:pt x="91274" y="32639"/>
                  </a:lnTo>
                  <a:lnTo>
                    <a:pt x="91668" y="31496"/>
                  </a:lnTo>
                  <a:lnTo>
                    <a:pt x="91884" y="33210"/>
                  </a:lnTo>
                  <a:lnTo>
                    <a:pt x="91795" y="33566"/>
                  </a:lnTo>
                  <a:lnTo>
                    <a:pt x="91719" y="33896"/>
                  </a:lnTo>
                  <a:lnTo>
                    <a:pt x="91909" y="35217"/>
                  </a:lnTo>
                  <a:lnTo>
                    <a:pt x="91960" y="34175"/>
                  </a:lnTo>
                  <a:lnTo>
                    <a:pt x="91948" y="33566"/>
                  </a:lnTo>
                  <a:lnTo>
                    <a:pt x="91897" y="33235"/>
                  </a:lnTo>
                  <a:lnTo>
                    <a:pt x="92329" y="31496"/>
                  </a:lnTo>
                  <a:lnTo>
                    <a:pt x="92570" y="30480"/>
                  </a:lnTo>
                  <a:lnTo>
                    <a:pt x="92659" y="30099"/>
                  </a:lnTo>
                  <a:lnTo>
                    <a:pt x="92646" y="34925"/>
                  </a:lnTo>
                  <a:lnTo>
                    <a:pt x="93408" y="30353"/>
                  </a:lnTo>
                  <a:lnTo>
                    <a:pt x="92684" y="35052"/>
                  </a:lnTo>
                  <a:lnTo>
                    <a:pt x="93802" y="34315"/>
                  </a:lnTo>
                  <a:lnTo>
                    <a:pt x="93891" y="34163"/>
                  </a:lnTo>
                  <a:lnTo>
                    <a:pt x="94551" y="32131"/>
                  </a:lnTo>
                  <a:lnTo>
                    <a:pt x="94221" y="33528"/>
                  </a:lnTo>
                  <a:lnTo>
                    <a:pt x="94653" y="33655"/>
                  </a:lnTo>
                  <a:lnTo>
                    <a:pt x="94208" y="35547"/>
                  </a:lnTo>
                  <a:lnTo>
                    <a:pt x="94627" y="35560"/>
                  </a:lnTo>
                  <a:lnTo>
                    <a:pt x="95059" y="34925"/>
                  </a:lnTo>
                  <a:lnTo>
                    <a:pt x="95173" y="34544"/>
                  </a:lnTo>
                  <a:lnTo>
                    <a:pt x="95440" y="32385"/>
                  </a:lnTo>
                  <a:lnTo>
                    <a:pt x="95313" y="38100"/>
                  </a:lnTo>
                  <a:lnTo>
                    <a:pt x="96685" y="32385"/>
                  </a:lnTo>
                  <a:lnTo>
                    <a:pt x="96748" y="32131"/>
                  </a:lnTo>
                  <a:lnTo>
                    <a:pt x="97167" y="30353"/>
                  </a:lnTo>
                  <a:lnTo>
                    <a:pt x="97231" y="30099"/>
                  </a:lnTo>
                  <a:lnTo>
                    <a:pt x="97688" y="28194"/>
                  </a:lnTo>
                  <a:lnTo>
                    <a:pt x="96989" y="35433"/>
                  </a:lnTo>
                  <a:lnTo>
                    <a:pt x="98602" y="33020"/>
                  </a:lnTo>
                  <a:lnTo>
                    <a:pt x="99910" y="31623"/>
                  </a:lnTo>
                  <a:lnTo>
                    <a:pt x="100025" y="31496"/>
                  </a:lnTo>
                  <a:lnTo>
                    <a:pt x="100025" y="30861"/>
                  </a:lnTo>
                  <a:lnTo>
                    <a:pt x="100088" y="31445"/>
                  </a:lnTo>
                  <a:lnTo>
                    <a:pt x="100965" y="30861"/>
                  </a:lnTo>
                  <a:lnTo>
                    <a:pt x="101333" y="30607"/>
                  </a:lnTo>
                  <a:lnTo>
                    <a:pt x="100863" y="33299"/>
                  </a:lnTo>
                  <a:lnTo>
                    <a:pt x="101752" y="30607"/>
                  </a:lnTo>
                  <a:lnTo>
                    <a:pt x="101917" y="30099"/>
                  </a:lnTo>
                  <a:lnTo>
                    <a:pt x="102692" y="31369"/>
                  </a:lnTo>
                  <a:lnTo>
                    <a:pt x="102806" y="32359"/>
                  </a:lnTo>
                  <a:lnTo>
                    <a:pt x="102260" y="33401"/>
                  </a:lnTo>
                  <a:lnTo>
                    <a:pt x="102031" y="34163"/>
                  </a:lnTo>
                  <a:lnTo>
                    <a:pt x="103428" y="32512"/>
                  </a:lnTo>
                  <a:lnTo>
                    <a:pt x="103987" y="35052"/>
                  </a:lnTo>
                  <a:lnTo>
                    <a:pt x="105232" y="32880"/>
                  </a:lnTo>
                  <a:lnTo>
                    <a:pt x="105346" y="32639"/>
                  </a:lnTo>
                  <a:lnTo>
                    <a:pt x="105359" y="32512"/>
                  </a:lnTo>
                  <a:lnTo>
                    <a:pt x="105575" y="30099"/>
                  </a:lnTo>
                  <a:lnTo>
                    <a:pt x="105689" y="29768"/>
                  </a:lnTo>
                  <a:lnTo>
                    <a:pt x="106502" y="28194"/>
                  </a:lnTo>
                  <a:lnTo>
                    <a:pt x="107061" y="27101"/>
                  </a:lnTo>
                  <a:lnTo>
                    <a:pt x="107200" y="26631"/>
                  </a:lnTo>
                  <a:lnTo>
                    <a:pt x="107111" y="27000"/>
                  </a:lnTo>
                  <a:lnTo>
                    <a:pt x="106133" y="31115"/>
                  </a:lnTo>
                  <a:lnTo>
                    <a:pt x="108216" y="26924"/>
                  </a:lnTo>
                  <a:lnTo>
                    <a:pt x="106299" y="34417"/>
                  </a:lnTo>
                  <a:lnTo>
                    <a:pt x="106502" y="34036"/>
                  </a:lnTo>
                  <a:lnTo>
                    <a:pt x="106756" y="33274"/>
                  </a:lnTo>
                  <a:lnTo>
                    <a:pt x="106883" y="32766"/>
                  </a:lnTo>
                  <a:lnTo>
                    <a:pt x="107061" y="31623"/>
                  </a:lnTo>
                  <a:lnTo>
                    <a:pt x="107149" y="32258"/>
                  </a:lnTo>
                  <a:lnTo>
                    <a:pt x="107035" y="33020"/>
                  </a:lnTo>
                  <a:lnTo>
                    <a:pt x="106591" y="34544"/>
                  </a:lnTo>
                  <a:lnTo>
                    <a:pt x="107353" y="33655"/>
                  </a:lnTo>
                  <a:lnTo>
                    <a:pt x="107480" y="33401"/>
                  </a:lnTo>
                  <a:lnTo>
                    <a:pt x="107619" y="31623"/>
                  </a:lnTo>
                  <a:lnTo>
                    <a:pt x="107657" y="31242"/>
                  </a:lnTo>
                  <a:lnTo>
                    <a:pt x="108254" y="31369"/>
                  </a:lnTo>
                  <a:lnTo>
                    <a:pt x="108102" y="32131"/>
                  </a:lnTo>
                  <a:lnTo>
                    <a:pt x="107988" y="32512"/>
                  </a:lnTo>
                  <a:lnTo>
                    <a:pt x="107823" y="32893"/>
                  </a:lnTo>
                  <a:lnTo>
                    <a:pt x="107569" y="33909"/>
                  </a:lnTo>
                  <a:lnTo>
                    <a:pt x="108521" y="31242"/>
                  </a:lnTo>
                  <a:lnTo>
                    <a:pt x="108927" y="30099"/>
                  </a:lnTo>
                  <a:lnTo>
                    <a:pt x="109080" y="30480"/>
                  </a:lnTo>
                  <a:lnTo>
                    <a:pt x="109169" y="31445"/>
                  </a:lnTo>
                  <a:lnTo>
                    <a:pt x="109042" y="32359"/>
                  </a:lnTo>
                  <a:lnTo>
                    <a:pt x="109804" y="32258"/>
                  </a:lnTo>
                  <a:lnTo>
                    <a:pt x="110515" y="30099"/>
                  </a:lnTo>
                  <a:lnTo>
                    <a:pt x="111391" y="27432"/>
                  </a:lnTo>
                  <a:lnTo>
                    <a:pt x="111785" y="28790"/>
                  </a:lnTo>
                  <a:lnTo>
                    <a:pt x="111899" y="29768"/>
                  </a:lnTo>
                  <a:lnTo>
                    <a:pt x="110820" y="33909"/>
                  </a:lnTo>
                  <a:lnTo>
                    <a:pt x="112014" y="30988"/>
                  </a:lnTo>
                  <a:lnTo>
                    <a:pt x="111302" y="34925"/>
                  </a:lnTo>
                  <a:lnTo>
                    <a:pt x="111963" y="33909"/>
                  </a:lnTo>
                  <a:lnTo>
                    <a:pt x="112090" y="33274"/>
                  </a:lnTo>
                  <a:lnTo>
                    <a:pt x="112204" y="31877"/>
                  </a:lnTo>
                  <a:lnTo>
                    <a:pt x="112649" y="32131"/>
                  </a:lnTo>
                  <a:lnTo>
                    <a:pt x="112737" y="31877"/>
                  </a:lnTo>
                  <a:lnTo>
                    <a:pt x="113042" y="30988"/>
                  </a:lnTo>
                  <a:lnTo>
                    <a:pt x="113601" y="29337"/>
                  </a:lnTo>
                  <a:lnTo>
                    <a:pt x="113626" y="30988"/>
                  </a:lnTo>
                  <a:lnTo>
                    <a:pt x="113093" y="32258"/>
                  </a:lnTo>
                  <a:lnTo>
                    <a:pt x="114033" y="31635"/>
                  </a:lnTo>
                  <a:lnTo>
                    <a:pt x="113906" y="30238"/>
                  </a:lnTo>
                  <a:lnTo>
                    <a:pt x="114007" y="29845"/>
                  </a:lnTo>
                  <a:lnTo>
                    <a:pt x="114236" y="29337"/>
                  </a:lnTo>
                  <a:lnTo>
                    <a:pt x="114693" y="28321"/>
                  </a:lnTo>
                  <a:lnTo>
                    <a:pt x="114769" y="27432"/>
                  </a:lnTo>
                  <a:lnTo>
                    <a:pt x="114782" y="26924"/>
                  </a:lnTo>
                  <a:lnTo>
                    <a:pt x="114820" y="25273"/>
                  </a:lnTo>
                  <a:lnTo>
                    <a:pt x="115036" y="25908"/>
                  </a:lnTo>
                  <a:lnTo>
                    <a:pt x="115150" y="26543"/>
                  </a:lnTo>
                  <a:lnTo>
                    <a:pt x="115011" y="26797"/>
                  </a:lnTo>
                  <a:lnTo>
                    <a:pt x="115658" y="26543"/>
                  </a:lnTo>
                  <a:lnTo>
                    <a:pt x="115430" y="28829"/>
                  </a:lnTo>
                  <a:lnTo>
                    <a:pt x="115430" y="28956"/>
                  </a:lnTo>
                  <a:lnTo>
                    <a:pt x="116408" y="26543"/>
                  </a:lnTo>
                  <a:lnTo>
                    <a:pt x="116535" y="27597"/>
                  </a:lnTo>
                  <a:lnTo>
                    <a:pt x="115481" y="32512"/>
                  </a:lnTo>
                  <a:lnTo>
                    <a:pt x="116370" y="29464"/>
                  </a:lnTo>
                  <a:lnTo>
                    <a:pt x="116725" y="31877"/>
                  </a:lnTo>
                  <a:lnTo>
                    <a:pt x="117297" y="29972"/>
                  </a:lnTo>
                  <a:lnTo>
                    <a:pt x="117424" y="29464"/>
                  </a:lnTo>
                  <a:lnTo>
                    <a:pt x="117360" y="29768"/>
                  </a:lnTo>
                  <a:lnTo>
                    <a:pt x="117081" y="31115"/>
                  </a:lnTo>
                  <a:lnTo>
                    <a:pt x="116967" y="31750"/>
                  </a:lnTo>
                  <a:lnTo>
                    <a:pt x="117703" y="29210"/>
                  </a:lnTo>
                  <a:lnTo>
                    <a:pt x="117652" y="30607"/>
                  </a:lnTo>
                  <a:lnTo>
                    <a:pt x="117525" y="31115"/>
                  </a:lnTo>
                  <a:lnTo>
                    <a:pt x="117411" y="32131"/>
                  </a:lnTo>
                  <a:lnTo>
                    <a:pt x="117843" y="32639"/>
                  </a:lnTo>
                  <a:lnTo>
                    <a:pt x="118033" y="29210"/>
                  </a:lnTo>
                  <a:lnTo>
                    <a:pt x="118071" y="28575"/>
                  </a:lnTo>
                  <a:lnTo>
                    <a:pt x="118148" y="27178"/>
                  </a:lnTo>
                  <a:lnTo>
                    <a:pt x="118262" y="28067"/>
                  </a:lnTo>
                  <a:lnTo>
                    <a:pt x="118389" y="29527"/>
                  </a:lnTo>
                  <a:lnTo>
                    <a:pt x="118313" y="29845"/>
                  </a:lnTo>
                  <a:lnTo>
                    <a:pt x="118186" y="30607"/>
                  </a:lnTo>
                  <a:lnTo>
                    <a:pt x="118592" y="31623"/>
                  </a:lnTo>
                  <a:lnTo>
                    <a:pt x="119888" y="29083"/>
                  </a:lnTo>
                  <a:lnTo>
                    <a:pt x="120078" y="29718"/>
                  </a:lnTo>
                  <a:lnTo>
                    <a:pt x="120180" y="31242"/>
                  </a:lnTo>
                  <a:lnTo>
                    <a:pt x="119684" y="34239"/>
                  </a:lnTo>
                  <a:lnTo>
                    <a:pt x="120129" y="34036"/>
                  </a:lnTo>
                  <a:lnTo>
                    <a:pt x="122072" y="30480"/>
                  </a:lnTo>
                  <a:lnTo>
                    <a:pt x="122834" y="31496"/>
                  </a:lnTo>
                  <a:lnTo>
                    <a:pt x="122910" y="30480"/>
                  </a:lnTo>
                  <a:lnTo>
                    <a:pt x="123253" y="29083"/>
                  </a:lnTo>
                  <a:lnTo>
                    <a:pt x="123736" y="27178"/>
                  </a:lnTo>
                  <a:lnTo>
                    <a:pt x="123888" y="26543"/>
                  </a:lnTo>
                  <a:lnTo>
                    <a:pt x="124117" y="25654"/>
                  </a:lnTo>
                  <a:lnTo>
                    <a:pt x="122859" y="33909"/>
                  </a:lnTo>
                  <a:lnTo>
                    <a:pt x="123634" y="32131"/>
                  </a:lnTo>
                  <a:lnTo>
                    <a:pt x="123698" y="32004"/>
                  </a:lnTo>
                  <a:lnTo>
                    <a:pt x="123583" y="32385"/>
                  </a:lnTo>
                  <a:lnTo>
                    <a:pt x="123075" y="34417"/>
                  </a:lnTo>
                  <a:lnTo>
                    <a:pt x="123240" y="33909"/>
                  </a:lnTo>
                  <a:lnTo>
                    <a:pt x="123698" y="34925"/>
                  </a:lnTo>
                  <a:lnTo>
                    <a:pt x="124256" y="33909"/>
                  </a:lnTo>
                  <a:lnTo>
                    <a:pt x="124891" y="32766"/>
                  </a:lnTo>
                  <a:lnTo>
                    <a:pt x="126149" y="31496"/>
                  </a:lnTo>
                  <a:lnTo>
                    <a:pt x="126276" y="31369"/>
                  </a:lnTo>
                  <a:lnTo>
                    <a:pt x="126034" y="32131"/>
                  </a:lnTo>
                  <a:lnTo>
                    <a:pt x="125920" y="34036"/>
                  </a:lnTo>
                  <a:lnTo>
                    <a:pt x="126682" y="33655"/>
                  </a:lnTo>
                  <a:lnTo>
                    <a:pt x="126936" y="34417"/>
                  </a:lnTo>
                  <a:lnTo>
                    <a:pt x="127190" y="33655"/>
                  </a:lnTo>
                  <a:lnTo>
                    <a:pt x="127393" y="33020"/>
                  </a:lnTo>
                  <a:lnTo>
                    <a:pt x="127584" y="33274"/>
                  </a:lnTo>
                  <a:lnTo>
                    <a:pt x="127622" y="33020"/>
                  </a:lnTo>
                  <a:lnTo>
                    <a:pt x="127889" y="31369"/>
                  </a:lnTo>
                  <a:lnTo>
                    <a:pt x="127914" y="31242"/>
                  </a:lnTo>
                  <a:lnTo>
                    <a:pt x="128181" y="34290"/>
                  </a:lnTo>
                  <a:lnTo>
                    <a:pt x="129362" y="33401"/>
                  </a:lnTo>
                  <a:lnTo>
                    <a:pt x="130568" y="32258"/>
                  </a:lnTo>
                  <a:lnTo>
                    <a:pt x="130924" y="34544"/>
                  </a:lnTo>
                  <a:lnTo>
                    <a:pt x="130797" y="34544"/>
                  </a:lnTo>
                  <a:lnTo>
                    <a:pt x="130302" y="35687"/>
                  </a:lnTo>
                  <a:lnTo>
                    <a:pt x="131699" y="34671"/>
                  </a:lnTo>
                  <a:lnTo>
                    <a:pt x="131914" y="33655"/>
                  </a:lnTo>
                  <a:lnTo>
                    <a:pt x="131927" y="33147"/>
                  </a:lnTo>
                  <a:lnTo>
                    <a:pt x="132041" y="32258"/>
                  </a:lnTo>
                  <a:lnTo>
                    <a:pt x="132181" y="31242"/>
                  </a:lnTo>
                  <a:lnTo>
                    <a:pt x="132511" y="30353"/>
                  </a:lnTo>
                  <a:lnTo>
                    <a:pt x="132791" y="29718"/>
                  </a:lnTo>
                  <a:lnTo>
                    <a:pt x="133210" y="28956"/>
                  </a:lnTo>
                  <a:lnTo>
                    <a:pt x="133438" y="28956"/>
                  </a:lnTo>
                  <a:lnTo>
                    <a:pt x="132715" y="30302"/>
                  </a:lnTo>
                  <a:lnTo>
                    <a:pt x="132600" y="30861"/>
                  </a:lnTo>
                  <a:lnTo>
                    <a:pt x="132473" y="33020"/>
                  </a:lnTo>
                  <a:lnTo>
                    <a:pt x="132359" y="34048"/>
                  </a:lnTo>
                  <a:lnTo>
                    <a:pt x="132943" y="31877"/>
                  </a:lnTo>
                  <a:lnTo>
                    <a:pt x="132384" y="36195"/>
                  </a:lnTo>
                  <a:lnTo>
                    <a:pt x="133273" y="31877"/>
                  </a:lnTo>
                  <a:lnTo>
                    <a:pt x="133870" y="28956"/>
                  </a:lnTo>
                  <a:lnTo>
                    <a:pt x="134226" y="27178"/>
                  </a:lnTo>
                  <a:lnTo>
                    <a:pt x="134213" y="28575"/>
                  </a:lnTo>
                  <a:lnTo>
                    <a:pt x="134086" y="30607"/>
                  </a:lnTo>
                  <a:lnTo>
                    <a:pt x="133858" y="31369"/>
                  </a:lnTo>
                  <a:lnTo>
                    <a:pt x="134277" y="30861"/>
                  </a:lnTo>
                  <a:lnTo>
                    <a:pt x="134937" y="29210"/>
                  </a:lnTo>
                  <a:lnTo>
                    <a:pt x="135115" y="29768"/>
                  </a:lnTo>
                  <a:lnTo>
                    <a:pt x="134543" y="32385"/>
                  </a:lnTo>
                  <a:lnTo>
                    <a:pt x="135686" y="29210"/>
                  </a:lnTo>
                  <a:lnTo>
                    <a:pt x="136042" y="28194"/>
                  </a:lnTo>
                  <a:lnTo>
                    <a:pt x="135699" y="30988"/>
                  </a:lnTo>
                  <a:lnTo>
                    <a:pt x="135331" y="31750"/>
                  </a:lnTo>
                  <a:lnTo>
                    <a:pt x="135089" y="31623"/>
                  </a:lnTo>
                  <a:lnTo>
                    <a:pt x="134734" y="32359"/>
                  </a:lnTo>
                  <a:lnTo>
                    <a:pt x="134277" y="35687"/>
                  </a:lnTo>
                  <a:lnTo>
                    <a:pt x="134531" y="34798"/>
                  </a:lnTo>
                  <a:lnTo>
                    <a:pt x="134683" y="35433"/>
                  </a:lnTo>
                  <a:lnTo>
                    <a:pt x="134683" y="35306"/>
                  </a:lnTo>
                  <a:lnTo>
                    <a:pt x="134772" y="36449"/>
                  </a:lnTo>
                  <a:lnTo>
                    <a:pt x="134772" y="35839"/>
                  </a:lnTo>
                  <a:lnTo>
                    <a:pt x="134962" y="36957"/>
                  </a:lnTo>
                  <a:lnTo>
                    <a:pt x="135051" y="35941"/>
                  </a:lnTo>
                  <a:lnTo>
                    <a:pt x="135267" y="35306"/>
                  </a:lnTo>
                  <a:lnTo>
                    <a:pt x="135445" y="34798"/>
                  </a:lnTo>
                  <a:lnTo>
                    <a:pt x="136474" y="31750"/>
                  </a:lnTo>
                  <a:lnTo>
                    <a:pt x="137375" y="29083"/>
                  </a:lnTo>
                  <a:lnTo>
                    <a:pt x="136398" y="34798"/>
                  </a:lnTo>
                  <a:lnTo>
                    <a:pt x="136359" y="35052"/>
                  </a:lnTo>
                  <a:lnTo>
                    <a:pt x="136461" y="34798"/>
                  </a:lnTo>
                  <a:lnTo>
                    <a:pt x="136525" y="34632"/>
                  </a:lnTo>
                  <a:lnTo>
                    <a:pt x="136436" y="34798"/>
                  </a:lnTo>
                  <a:lnTo>
                    <a:pt x="138239" y="30607"/>
                  </a:lnTo>
                  <a:lnTo>
                    <a:pt x="136525" y="34632"/>
                  </a:lnTo>
                  <a:lnTo>
                    <a:pt x="137464" y="33020"/>
                  </a:lnTo>
                  <a:lnTo>
                    <a:pt x="136626" y="35941"/>
                  </a:lnTo>
                  <a:lnTo>
                    <a:pt x="136512" y="38023"/>
                  </a:lnTo>
                  <a:lnTo>
                    <a:pt x="136232" y="38862"/>
                  </a:lnTo>
                  <a:lnTo>
                    <a:pt x="137198" y="36449"/>
                  </a:lnTo>
                  <a:lnTo>
                    <a:pt x="136220" y="40894"/>
                  </a:lnTo>
                  <a:lnTo>
                    <a:pt x="137617" y="37465"/>
                  </a:lnTo>
                  <a:lnTo>
                    <a:pt x="137375" y="38481"/>
                  </a:lnTo>
                  <a:lnTo>
                    <a:pt x="137680" y="37973"/>
                  </a:lnTo>
                  <a:lnTo>
                    <a:pt x="137820" y="37465"/>
                  </a:lnTo>
                  <a:lnTo>
                    <a:pt x="137934" y="37084"/>
                  </a:lnTo>
                  <a:lnTo>
                    <a:pt x="138239" y="36449"/>
                  </a:lnTo>
                  <a:lnTo>
                    <a:pt x="139471" y="33909"/>
                  </a:lnTo>
                  <a:lnTo>
                    <a:pt x="138264" y="41529"/>
                  </a:lnTo>
                  <a:lnTo>
                    <a:pt x="140423" y="37211"/>
                  </a:lnTo>
                  <a:lnTo>
                    <a:pt x="141719" y="35560"/>
                  </a:lnTo>
                  <a:lnTo>
                    <a:pt x="142265" y="33909"/>
                  </a:lnTo>
                  <a:lnTo>
                    <a:pt x="142798" y="32258"/>
                  </a:lnTo>
                  <a:lnTo>
                    <a:pt x="143979" y="30861"/>
                  </a:lnTo>
                  <a:lnTo>
                    <a:pt x="143814" y="32258"/>
                  </a:lnTo>
                  <a:lnTo>
                    <a:pt x="143687" y="32677"/>
                  </a:lnTo>
                  <a:lnTo>
                    <a:pt x="142875" y="34213"/>
                  </a:lnTo>
                  <a:lnTo>
                    <a:pt x="142748" y="35941"/>
                  </a:lnTo>
                  <a:lnTo>
                    <a:pt x="143116" y="35687"/>
                  </a:lnTo>
                  <a:lnTo>
                    <a:pt x="143814" y="34671"/>
                  </a:lnTo>
                  <a:lnTo>
                    <a:pt x="143484" y="35560"/>
                  </a:lnTo>
                  <a:lnTo>
                    <a:pt x="143154" y="37465"/>
                  </a:lnTo>
                  <a:lnTo>
                    <a:pt x="143510" y="37211"/>
                  </a:lnTo>
                  <a:lnTo>
                    <a:pt x="144005" y="35306"/>
                  </a:lnTo>
                  <a:lnTo>
                    <a:pt x="144056" y="34671"/>
                  </a:lnTo>
                  <a:lnTo>
                    <a:pt x="144221" y="34163"/>
                  </a:lnTo>
                  <a:lnTo>
                    <a:pt x="145351" y="30861"/>
                  </a:lnTo>
                  <a:close/>
                </a:path>
                <a:path w="409575" h="104775">
                  <a:moveTo>
                    <a:pt x="146011" y="35153"/>
                  </a:moveTo>
                  <a:lnTo>
                    <a:pt x="145427" y="36957"/>
                  </a:lnTo>
                  <a:lnTo>
                    <a:pt x="144576" y="38722"/>
                  </a:lnTo>
                  <a:lnTo>
                    <a:pt x="145072" y="38354"/>
                  </a:lnTo>
                  <a:lnTo>
                    <a:pt x="145910" y="35941"/>
                  </a:lnTo>
                  <a:lnTo>
                    <a:pt x="146011" y="35153"/>
                  </a:lnTo>
                  <a:close/>
                </a:path>
                <a:path w="409575" h="104775">
                  <a:moveTo>
                    <a:pt x="146202" y="34544"/>
                  </a:moveTo>
                  <a:lnTo>
                    <a:pt x="146062" y="34632"/>
                  </a:lnTo>
                  <a:lnTo>
                    <a:pt x="146011" y="35153"/>
                  </a:lnTo>
                  <a:lnTo>
                    <a:pt x="146202" y="34544"/>
                  </a:lnTo>
                  <a:close/>
                </a:path>
                <a:path w="409575" h="104775">
                  <a:moveTo>
                    <a:pt x="147040" y="28956"/>
                  </a:moveTo>
                  <a:lnTo>
                    <a:pt x="144348" y="35407"/>
                  </a:lnTo>
                  <a:lnTo>
                    <a:pt x="144373" y="33909"/>
                  </a:lnTo>
                  <a:lnTo>
                    <a:pt x="144068" y="35179"/>
                  </a:lnTo>
                  <a:lnTo>
                    <a:pt x="144335" y="35433"/>
                  </a:lnTo>
                  <a:lnTo>
                    <a:pt x="142913" y="39370"/>
                  </a:lnTo>
                  <a:lnTo>
                    <a:pt x="143522" y="38481"/>
                  </a:lnTo>
                  <a:lnTo>
                    <a:pt x="144399" y="36830"/>
                  </a:lnTo>
                  <a:lnTo>
                    <a:pt x="145008" y="36068"/>
                  </a:lnTo>
                  <a:lnTo>
                    <a:pt x="144602" y="37719"/>
                  </a:lnTo>
                  <a:lnTo>
                    <a:pt x="144043" y="38608"/>
                  </a:lnTo>
                  <a:lnTo>
                    <a:pt x="143598" y="39624"/>
                  </a:lnTo>
                  <a:lnTo>
                    <a:pt x="144221" y="38989"/>
                  </a:lnTo>
                  <a:lnTo>
                    <a:pt x="144348" y="38887"/>
                  </a:lnTo>
                  <a:lnTo>
                    <a:pt x="145046" y="36068"/>
                  </a:lnTo>
                  <a:lnTo>
                    <a:pt x="145224" y="35407"/>
                  </a:lnTo>
                  <a:lnTo>
                    <a:pt x="145567" y="34925"/>
                  </a:lnTo>
                  <a:lnTo>
                    <a:pt x="145694" y="34632"/>
                  </a:lnTo>
                  <a:lnTo>
                    <a:pt x="147040" y="28956"/>
                  </a:lnTo>
                  <a:close/>
                </a:path>
                <a:path w="409575" h="104775">
                  <a:moveTo>
                    <a:pt x="229920" y="57569"/>
                  </a:moveTo>
                  <a:lnTo>
                    <a:pt x="229552" y="59347"/>
                  </a:lnTo>
                  <a:lnTo>
                    <a:pt x="229654" y="59194"/>
                  </a:lnTo>
                  <a:lnTo>
                    <a:pt x="229920" y="57569"/>
                  </a:lnTo>
                  <a:close/>
                </a:path>
                <a:path w="409575" h="104775">
                  <a:moveTo>
                    <a:pt x="231127" y="72199"/>
                  </a:moveTo>
                  <a:lnTo>
                    <a:pt x="230974" y="70497"/>
                  </a:lnTo>
                  <a:lnTo>
                    <a:pt x="230847" y="71310"/>
                  </a:lnTo>
                  <a:lnTo>
                    <a:pt x="230403" y="72453"/>
                  </a:lnTo>
                  <a:lnTo>
                    <a:pt x="230301" y="73291"/>
                  </a:lnTo>
                  <a:lnTo>
                    <a:pt x="230530" y="74104"/>
                  </a:lnTo>
                  <a:lnTo>
                    <a:pt x="231127" y="72199"/>
                  </a:lnTo>
                  <a:close/>
                </a:path>
                <a:path w="409575" h="104775">
                  <a:moveTo>
                    <a:pt x="231698" y="72478"/>
                  </a:moveTo>
                  <a:lnTo>
                    <a:pt x="231394" y="73215"/>
                  </a:lnTo>
                  <a:lnTo>
                    <a:pt x="231635" y="72707"/>
                  </a:lnTo>
                  <a:lnTo>
                    <a:pt x="231698" y="72478"/>
                  </a:lnTo>
                  <a:close/>
                </a:path>
                <a:path w="409575" h="104775">
                  <a:moveTo>
                    <a:pt x="234137" y="55054"/>
                  </a:moveTo>
                  <a:lnTo>
                    <a:pt x="233654" y="57213"/>
                  </a:lnTo>
                  <a:lnTo>
                    <a:pt x="234137" y="55054"/>
                  </a:lnTo>
                  <a:close/>
                </a:path>
                <a:path w="409575" h="104775">
                  <a:moveTo>
                    <a:pt x="242887" y="77609"/>
                  </a:moveTo>
                  <a:lnTo>
                    <a:pt x="242112" y="79057"/>
                  </a:lnTo>
                  <a:lnTo>
                    <a:pt x="242798" y="79184"/>
                  </a:lnTo>
                  <a:lnTo>
                    <a:pt x="242887" y="77609"/>
                  </a:lnTo>
                  <a:close/>
                </a:path>
                <a:path w="409575" h="104775">
                  <a:moveTo>
                    <a:pt x="248031" y="72872"/>
                  </a:moveTo>
                  <a:lnTo>
                    <a:pt x="247764" y="74955"/>
                  </a:lnTo>
                  <a:lnTo>
                    <a:pt x="246976" y="75577"/>
                  </a:lnTo>
                  <a:lnTo>
                    <a:pt x="247815" y="75514"/>
                  </a:lnTo>
                  <a:lnTo>
                    <a:pt x="248031" y="72872"/>
                  </a:lnTo>
                  <a:close/>
                </a:path>
                <a:path w="409575" h="104775">
                  <a:moveTo>
                    <a:pt x="248970" y="71437"/>
                  </a:moveTo>
                  <a:lnTo>
                    <a:pt x="248843" y="70358"/>
                  </a:lnTo>
                  <a:lnTo>
                    <a:pt x="248742" y="69659"/>
                  </a:lnTo>
                  <a:lnTo>
                    <a:pt x="248323" y="72326"/>
                  </a:lnTo>
                  <a:lnTo>
                    <a:pt x="248500" y="72072"/>
                  </a:lnTo>
                  <a:lnTo>
                    <a:pt x="248564" y="71818"/>
                  </a:lnTo>
                  <a:lnTo>
                    <a:pt x="248564" y="71983"/>
                  </a:lnTo>
                  <a:lnTo>
                    <a:pt x="248691" y="71818"/>
                  </a:lnTo>
                  <a:lnTo>
                    <a:pt x="248970" y="71437"/>
                  </a:lnTo>
                  <a:close/>
                </a:path>
                <a:path w="409575" h="104775">
                  <a:moveTo>
                    <a:pt x="255358" y="76263"/>
                  </a:moveTo>
                  <a:lnTo>
                    <a:pt x="255346" y="75501"/>
                  </a:lnTo>
                  <a:lnTo>
                    <a:pt x="254825" y="75158"/>
                  </a:lnTo>
                  <a:lnTo>
                    <a:pt x="254889" y="75882"/>
                  </a:lnTo>
                  <a:lnTo>
                    <a:pt x="255016" y="78930"/>
                  </a:lnTo>
                  <a:lnTo>
                    <a:pt x="255358" y="76263"/>
                  </a:lnTo>
                  <a:close/>
                </a:path>
                <a:path w="409575" h="104775">
                  <a:moveTo>
                    <a:pt x="255536" y="74815"/>
                  </a:moveTo>
                  <a:lnTo>
                    <a:pt x="255346" y="75501"/>
                  </a:lnTo>
                  <a:lnTo>
                    <a:pt x="255536" y="74815"/>
                  </a:lnTo>
                  <a:close/>
                </a:path>
                <a:path w="409575" h="104775">
                  <a:moveTo>
                    <a:pt x="255701" y="73583"/>
                  </a:moveTo>
                  <a:lnTo>
                    <a:pt x="255536" y="74815"/>
                  </a:lnTo>
                  <a:lnTo>
                    <a:pt x="255663" y="74358"/>
                  </a:lnTo>
                  <a:lnTo>
                    <a:pt x="255701" y="73583"/>
                  </a:lnTo>
                  <a:close/>
                </a:path>
                <a:path w="409575" h="104775">
                  <a:moveTo>
                    <a:pt x="255816" y="55181"/>
                  </a:moveTo>
                  <a:lnTo>
                    <a:pt x="255498" y="55689"/>
                  </a:lnTo>
                  <a:lnTo>
                    <a:pt x="255435" y="55829"/>
                  </a:lnTo>
                  <a:lnTo>
                    <a:pt x="255600" y="55943"/>
                  </a:lnTo>
                  <a:lnTo>
                    <a:pt x="255816" y="55181"/>
                  </a:lnTo>
                  <a:close/>
                </a:path>
                <a:path w="409575" h="104775">
                  <a:moveTo>
                    <a:pt x="264299" y="77533"/>
                  </a:moveTo>
                  <a:lnTo>
                    <a:pt x="264198" y="78549"/>
                  </a:lnTo>
                  <a:lnTo>
                    <a:pt x="263982" y="79565"/>
                  </a:lnTo>
                  <a:lnTo>
                    <a:pt x="264287" y="80581"/>
                  </a:lnTo>
                  <a:lnTo>
                    <a:pt x="264299" y="77533"/>
                  </a:lnTo>
                  <a:close/>
                </a:path>
                <a:path w="409575" h="104775">
                  <a:moveTo>
                    <a:pt x="269062" y="58610"/>
                  </a:moveTo>
                  <a:lnTo>
                    <a:pt x="268947" y="57848"/>
                  </a:lnTo>
                  <a:lnTo>
                    <a:pt x="268973" y="58229"/>
                  </a:lnTo>
                  <a:lnTo>
                    <a:pt x="269062" y="58610"/>
                  </a:lnTo>
                  <a:close/>
                </a:path>
                <a:path w="409575" h="104775">
                  <a:moveTo>
                    <a:pt x="279234" y="81114"/>
                  </a:moveTo>
                  <a:lnTo>
                    <a:pt x="279006" y="81724"/>
                  </a:lnTo>
                  <a:lnTo>
                    <a:pt x="279234" y="81114"/>
                  </a:lnTo>
                  <a:close/>
                </a:path>
                <a:path w="409575" h="104775">
                  <a:moveTo>
                    <a:pt x="280885" y="80683"/>
                  </a:moveTo>
                  <a:lnTo>
                    <a:pt x="280657" y="81000"/>
                  </a:lnTo>
                  <a:lnTo>
                    <a:pt x="280784" y="81000"/>
                  </a:lnTo>
                  <a:lnTo>
                    <a:pt x="280885" y="80683"/>
                  </a:lnTo>
                  <a:close/>
                </a:path>
                <a:path w="409575" h="104775">
                  <a:moveTo>
                    <a:pt x="283210" y="81864"/>
                  </a:moveTo>
                  <a:lnTo>
                    <a:pt x="282765" y="82867"/>
                  </a:lnTo>
                  <a:lnTo>
                    <a:pt x="283210" y="81864"/>
                  </a:lnTo>
                  <a:close/>
                </a:path>
                <a:path w="409575" h="104775">
                  <a:moveTo>
                    <a:pt x="283552" y="81089"/>
                  </a:moveTo>
                  <a:lnTo>
                    <a:pt x="283210" y="81864"/>
                  </a:lnTo>
                  <a:lnTo>
                    <a:pt x="283451" y="81597"/>
                  </a:lnTo>
                  <a:lnTo>
                    <a:pt x="283552" y="81089"/>
                  </a:lnTo>
                  <a:close/>
                </a:path>
                <a:path w="409575" h="104775">
                  <a:moveTo>
                    <a:pt x="290068" y="79641"/>
                  </a:moveTo>
                  <a:lnTo>
                    <a:pt x="289547" y="80962"/>
                  </a:lnTo>
                  <a:lnTo>
                    <a:pt x="289864" y="80708"/>
                  </a:lnTo>
                  <a:lnTo>
                    <a:pt x="289979" y="80327"/>
                  </a:lnTo>
                  <a:lnTo>
                    <a:pt x="290068" y="79641"/>
                  </a:lnTo>
                  <a:close/>
                </a:path>
                <a:path w="409575" h="104775">
                  <a:moveTo>
                    <a:pt x="290334" y="80327"/>
                  </a:moveTo>
                  <a:lnTo>
                    <a:pt x="289928" y="80645"/>
                  </a:lnTo>
                  <a:lnTo>
                    <a:pt x="289699" y="82359"/>
                  </a:lnTo>
                  <a:lnTo>
                    <a:pt x="290334" y="80327"/>
                  </a:lnTo>
                  <a:close/>
                </a:path>
                <a:path w="409575" h="104775">
                  <a:moveTo>
                    <a:pt x="298742" y="82981"/>
                  </a:moveTo>
                  <a:close/>
                </a:path>
                <a:path w="409575" h="104775">
                  <a:moveTo>
                    <a:pt x="316255" y="89090"/>
                  </a:moveTo>
                  <a:lnTo>
                    <a:pt x="316064" y="88912"/>
                  </a:lnTo>
                  <a:lnTo>
                    <a:pt x="316014" y="89217"/>
                  </a:lnTo>
                  <a:lnTo>
                    <a:pt x="315899" y="90233"/>
                  </a:lnTo>
                  <a:lnTo>
                    <a:pt x="316001" y="90614"/>
                  </a:lnTo>
                  <a:lnTo>
                    <a:pt x="316255" y="89090"/>
                  </a:lnTo>
                  <a:close/>
                </a:path>
                <a:path w="409575" h="104775">
                  <a:moveTo>
                    <a:pt x="316268" y="65379"/>
                  </a:moveTo>
                  <a:lnTo>
                    <a:pt x="314858" y="65824"/>
                  </a:lnTo>
                  <a:lnTo>
                    <a:pt x="315087" y="68846"/>
                  </a:lnTo>
                  <a:lnTo>
                    <a:pt x="315239" y="67691"/>
                  </a:lnTo>
                  <a:lnTo>
                    <a:pt x="316268" y="65379"/>
                  </a:lnTo>
                  <a:close/>
                </a:path>
                <a:path w="409575" h="104775">
                  <a:moveTo>
                    <a:pt x="324573" y="70358"/>
                  </a:moveTo>
                  <a:lnTo>
                    <a:pt x="324497" y="70497"/>
                  </a:lnTo>
                  <a:lnTo>
                    <a:pt x="324104" y="71628"/>
                  </a:lnTo>
                  <a:lnTo>
                    <a:pt x="324573" y="70358"/>
                  </a:lnTo>
                  <a:close/>
                </a:path>
                <a:path w="409575" h="104775">
                  <a:moveTo>
                    <a:pt x="326504" y="67246"/>
                  </a:moveTo>
                  <a:lnTo>
                    <a:pt x="326136" y="67246"/>
                  </a:lnTo>
                  <a:lnTo>
                    <a:pt x="325120" y="67373"/>
                  </a:lnTo>
                  <a:lnTo>
                    <a:pt x="324523" y="69278"/>
                  </a:lnTo>
                  <a:lnTo>
                    <a:pt x="324764" y="68897"/>
                  </a:lnTo>
                  <a:lnTo>
                    <a:pt x="325158" y="68008"/>
                  </a:lnTo>
                  <a:lnTo>
                    <a:pt x="325145" y="68770"/>
                  </a:lnTo>
                  <a:lnTo>
                    <a:pt x="324573" y="70358"/>
                  </a:lnTo>
                  <a:lnTo>
                    <a:pt x="325653" y="69024"/>
                  </a:lnTo>
                  <a:lnTo>
                    <a:pt x="326136" y="68008"/>
                  </a:lnTo>
                  <a:lnTo>
                    <a:pt x="326504" y="67246"/>
                  </a:lnTo>
                  <a:close/>
                </a:path>
                <a:path w="409575" h="104775">
                  <a:moveTo>
                    <a:pt x="330949" y="73291"/>
                  </a:moveTo>
                  <a:lnTo>
                    <a:pt x="330542" y="74612"/>
                  </a:lnTo>
                  <a:lnTo>
                    <a:pt x="330860" y="74358"/>
                  </a:lnTo>
                  <a:lnTo>
                    <a:pt x="330949" y="73291"/>
                  </a:lnTo>
                  <a:close/>
                </a:path>
                <a:path w="409575" h="104775">
                  <a:moveTo>
                    <a:pt x="331558" y="70675"/>
                  </a:moveTo>
                  <a:lnTo>
                    <a:pt x="331139" y="70929"/>
                  </a:lnTo>
                  <a:lnTo>
                    <a:pt x="330949" y="73291"/>
                  </a:lnTo>
                  <a:lnTo>
                    <a:pt x="331279" y="72199"/>
                  </a:lnTo>
                  <a:lnTo>
                    <a:pt x="331177" y="73342"/>
                  </a:lnTo>
                  <a:lnTo>
                    <a:pt x="331355" y="72072"/>
                  </a:lnTo>
                  <a:lnTo>
                    <a:pt x="331558" y="70675"/>
                  </a:lnTo>
                  <a:close/>
                </a:path>
                <a:path w="409575" h="104775">
                  <a:moveTo>
                    <a:pt x="334619" y="93052"/>
                  </a:moveTo>
                  <a:lnTo>
                    <a:pt x="334238" y="93916"/>
                  </a:lnTo>
                  <a:lnTo>
                    <a:pt x="334492" y="93535"/>
                  </a:lnTo>
                  <a:lnTo>
                    <a:pt x="334619" y="93052"/>
                  </a:lnTo>
                  <a:close/>
                </a:path>
                <a:path w="409575" h="104775">
                  <a:moveTo>
                    <a:pt x="340537" y="94996"/>
                  </a:moveTo>
                  <a:lnTo>
                    <a:pt x="339902" y="94411"/>
                  </a:lnTo>
                  <a:lnTo>
                    <a:pt x="340055" y="94742"/>
                  </a:lnTo>
                  <a:lnTo>
                    <a:pt x="340296" y="94945"/>
                  </a:lnTo>
                  <a:lnTo>
                    <a:pt x="340537" y="94996"/>
                  </a:lnTo>
                  <a:close/>
                </a:path>
                <a:path w="409575" h="104775">
                  <a:moveTo>
                    <a:pt x="340626" y="95008"/>
                  </a:moveTo>
                  <a:close/>
                </a:path>
                <a:path w="409575" h="104775">
                  <a:moveTo>
                    <a:pt x="340969" y="71831"/>
                  </a:moveTo>
                  <a:lnTo>
                    <a:pt x="340817" y="71361"/>
                  </a:lnTo>
                  <a:lnTo>
                    <a:pt x="340804" y="71602"/>
                  </a:lnTo>
                  <a:lnTo>
                    <a:pt x="340804" y="71767"/>
                  </a:lnTo>
                  <a:lnTo>
                    <a:pt x="340791" y="71958"/>
                  </a:lnTo>
                  <a:lnTo>
                    <a:pt x="340969" y="71831"/>
                  </a:lnTo>
                  <a:close/>
                </a:path>
                <a:path w="409575" h="104775">
                  <a:moveTo>
                    <a:pt x="344258" y="74104"/>
                  </a:moveTo>
                  <a:lnTo>
                    <a:pt x="344157" y="74485"/>
                  </a:lnTo>
                  <a:lnTo>
                    <a:pt x="344043" y="75120"/>
                  </a:lnTo>
                  <a:lnTo>
                    <a:pt x="344258" y="74104"/>
                  </a:lnTo>
                  <a:close/>
                </a:path>
                <a:path w="409575" h="104775">
                  <a:moveTo>
                    <a:pt x="345414" y="71653"/>
                  </a:moveTo>
                  <a:lnTo>
                    <a:pt x="345186" y="71983"/>
                  </a:lnTo>
                  <a:lnTo>
                    <a:pt x="345160" y="72364"/>
                  </a:lnTo>
                  <a:lnTo>
                    <a:pt x="345414" y="71653"/>
                  </a:lnTo>
                  <a:close/>
                </a:path>
                <a:path w="409575" h="104775">
                  <a:moveTo>
                    <a:pt x="348500" y="94551"/>
                  </a:moveTo>
                  <a:lnTo>
                    <a:pt x="348386" y="92900"/>
                  </a:lnTo>
                  <a:lnTo>
                    <a:pt x="348195" y="91592"/>
                  </a:lnTo>
                  <a:lnTo>
                    <a:pt x="347967" y="91757"/>
                  </a:lnTo>
                  <a:lnTo>
                    <a:pt x="347154" y="95821"/>
                  </a:lnTo>
                  <a:lnTo>
                    <a:pt x="348500" y="94551"/>
                  </a:lnTo>
                  <a:close/>
                </a:path>
                <a:path w="409575" h="104775">
                  <a:moveTo>
                    <a:pt x="349199" y="93472"/>
                  </a:moveTo>
                  <a:lnTo>
                    <a:pt x="348907" y="94170"/>
                  </a:lnTo>
                  <a:lnTo>
                    <a:pt x="348767" y="94297"/>
                  </a:lnTo>
                  <a:lnTo>
                    <a:pt x="348653" y="94678"/>
                  </a:lnTo>
                  <a:lnTo>
                    <a:pt x="348754" y="95440"/>
                  </a:lnTo>
                  <a:lnTo>
                    <a:pt x="349199" y="93472"/>
                  </a:lnTo>
                  <a:close/>
                </a:path>
                <a:path w="409575" h="104775">
                  <a:moveTo>
                    <a:pt x="350723" y="69164"/>
                  </a:moveTo>
                  <a:lnTo>
                    <a:pt x="350659" y="69672"/>
                  </a:lnTo>
                  <a:lnTo>
                    <a:pt x="350570" y="70446"/>
                  </a:lnTo>
                  <a:lnTo>
                    <a:pt x="350621" y="70154"/>
                  </a:lnTo>
                  <a:lnTo>
                    <a:pt x="350672" y="69786"/>
                  </a:lnTo>
                  <a:lnTo>
                    <a:pt x="350723" y="69164"/>
                  </a:lnTo>
                  <a:close/>
                </a:path>
                <a:path w="409575" h="104775">
                  <a:moveTo>
                    <a:pt x="354444" y="94348"/>
                  </a:moveTo>
                  <a:lnTo>
                    <a:pt x="353987" y="94970"/>
                  </a:lnTo>
                  <a:lnTo>
                    <a:pt x="354190" y="94780"/>
                  </a:lnTo>
                  <a:lnTo>
                    <a:pt x="354444" y="94348"/>
                  </a:lnTo>
                  <a:close/>
                </a:path>
                <a:path w="409575" h="104775">
                  <a:moveTo>
                    <a:pt x="354901" y="76568"/>
                  </a:moveTo>
                  <a:close/>
                </a:path>
                <a:path w="409575" h="104775">
                  <a:moveTo>
                    <a:pt x="355041" y="76009"/>
                  </a:moveTo>
                  <a:lnTo>
                    <a:pt x="354901" y="76568"/>
                  </a:lnTo>
                  <a:lnTo>
                    <a:pt x="355028" y="76136"/>
                  </a:lnTo>
                  <a:lnTo>
                    <a:pt x="355041" y="76009"/>
                  </a:lnTo>
                  <a:close/>
                </a:path>
                <a:path w="409575" h="104775">
                  <a:moveTo>
                    <a:pt x="355269" y="93154"/>
                  </a:moveTo>
                  <a:lnTo>
                    <a:pt x="354926" y="93662"/>
                  </a:lnTo>
                  <a:lnTo>
                    <a:pt x="354952" y="93383"/>
                  </a:lnTo>
                  <a:lnTo>
                    <a:pt x="354876" y="93662"/>
                  </a:lnTo>
                  <a:lnTo>
                    <a:pt x="354444" y="94424"/>
                  </a:lnTo>
                  <a:lnTo>
                    <a:pt x="354711" y="94297"/>
                  </a:lnTo>
                  <a:lnTo>
                    <a:pt x="354850" y="95186"/>
                  </a:lnTo>
                  <a:lnTo>
                    <a:pt x="355041" y="94297"/>
                  </a:lnTo>
                  <a:lnTo>
                    <a:pt x="355269" y="93154"/>
                  </a:lnTo>
                  <a:close/>
                </a:path>
                <a:path w="409575" h="104775">
                  <a:moveTo>
                    <a:pt x="355917" y="72377"/>
                  </a:moveTo>
                  <a:lnTo>
                    <a:pt x="355739" y="72707"/>
                  </a:lnTo>
                  <a:lnTo>
                    <a:pt x="355917" y="72377"/>
                  </a:lnTo>
                  <a:close/>
                </a:path>
                <a:path w="409575" h="104775">
                  <a:moveTo>
                    <a:pt x="356704" y="67754"/>
                  </a:moveTo>
                  <a:lnTo>
                    <a:pt x="355600" y="69405"/>
                  </a:lnTo>
                  <a:lnTo>
                    <a:pt x="355498" y="69659"/>
                  </a:lnTo>
                  <a:lnTo>
                    <a:pt x="355257" y="71716"/>
                  </a:lnTo>
                  <a:lnTo>
                    <a:pt x="355384" y="71437"/>
                  </a:lnTo>
                  <a:lnTo>
                    <a:pt x="355333" y="71564"/>
                  </a:lnTo>
                  <a:lnTo>
                    <a:pt x="355219" y="72072"/>
                  </a:lnTo>
                  <a:lnTo>
                    <a:pt x="355257" y="71716"/>
                  </a:lnTo>
                  <a:lnTo>
                    <a:pt x="355092" y="72072"/>
                  </a:lnTo>
                  <a:lnTo>
                    <a:pt x="354342" y="73723"/>
                  </a:lnTo>
                  <a:lnTo>
                    <a:pt x="355688" y="72580"/>
                  </a:lnTo>
                  <a:lnTo>
                    <a:pt x="355803" y="72377"/>
                  </a:lnTo>
                  <a:lnTo>
                    <a:pt x="355993" y="71437"/>
                  </a:lnTo>
                  <a:lnTo>
                    <a:pt x="356704" y="67754"/>
                  </a:lnTo>
                  <a:close/>
                </a:path>
                <a:path w="409575" h="104775">
                  <a:moveTo>
                    <a:pt x="357682" y="76771"/>
                  </a:moveTo>
                  <a:lnTo>
                    <a:pt x="357568" y="76390"/>
                  </a:lnTo>
                  <a:lnTo>
                    <a:pt x="357289" y="77787"/>
                  </a:lnTo>
                  <a:lnTo>
                    <a:pt x="357682" y="76771"/>
                  </a:lnTo>
                  <a:close/>
                </a:path>
                <a:path w="409575" h="104775">
                  <a:moveTo>
                    <a:pt x="357886" y="76898"/>
                  </a:moveTo>
                  <a:lnTo>
                    <a:pt x="357873" y="76263"/>
                  </a:lnTo>
                  <a:lnTo>
                    <a:pt x="357809" y="76771"/>
                  </a:lnTo>
                  <a:lnTo>
                    <a:pt x="357886" y="76898"/>
                  </a:lnTo>
                  <a:close/>
                </a:path>
                <a:path w="409575" h="104775">
                  <a:moveTo>
                    <a:pt x="358394" y="75057"/>
                  </a:moveTo>
                  <a:lnTo>
                    <a:pt x="358267" y="74625"/>
                  </a:lnTo>
                  <a:lnTo>
                    <a:pt x="358279" y="74904"/>
                  </a:lnTo>
                  <a:lnTo>
                    <a:pt x="358394" y="75057"/>
                  </a:lnTo>
                  <a:close/>
                </a:path>
                <a:path w="409575" h="104775">
                  <a:moveTo>
                    <a:pt x="360921" y="69659"/>
                  </a:moveTo>
                  <a:lnTo>
                    <a:pt x="360680" y="70040"/>
                  </a:lnTo>
                  <a:lnTo>
                    <a:pt x="360921" y="70116"/>
                  </a:lnTo>
                  <a:lnTo>
                    <a:pt x="360921" y="69659"/>
                  </a:lnTo>
                  <a:close/>
                </a:path>
                <a:path w="409575" h="104775">
                  <a:moveTo>
                    <a:pt x="361061" y="70167"/>
                  </a:moveTo>
                  <a:lnTo>
                    <a:pt x="360921" y="70116"/>
                  </a:lnTo>
                  <a:lnTo>
                    <a:pt x="360921" y="70662"/>
                  </a:lnTo>
                  <a:lnTo>
                    <a:pt x="361061" y="70167"/>
                  </a:lnTo>
                  <a:close/>
                </a:path>
                <a:path w="409575" h="104775">
                  <a:moveTo>
                    <a:pt x="362775" y="69621"/>
                  </a:moveTo>
                  <a:lnTo>
                    <a:pt x="362559" y="69862"/>
                  </a:lnTo>
                  <a:lnTo>
                    <a:pt x="362775" y="69621"/>
                  </a:lnTo>
                  <a:close/>
                </a:path>
                <a:path w="409575" h="104775">
                  <a:moveTo>
                    <a:pt x="362851" y="70929"/>
                  </a:moveTo>
                  <a:lnTo>
                    <a:pt x="362432" y="71107"/>
                  </a:lnTo>
                  <a:lnTo>
                    <a:pt x="362610" y="71310"/>
                  </a:lnTo>
                  <a:lnTo>
                    <a:pt x="362851" y="70929"/>
                  </a:lnTo>
                  <a:close/>
                </a:path>
                <a:path w="409575" h="104775">
                  <a:moveTo>
                    <a:pt x="364744" y="69151"/>
                  </a:moveTo>
                  <a:lnTo>
                    <a:pt x="364375" y="69659"/>
                  </a:lnTo>
                  <a:lnTo>
                    <a:pt x="364744" y="69151"/>
                  </a:lnTo>
                  <a:close/>
                </a:path>
                <a:path w="409575" h="104775">
                  <a:moveTo>
                    <a:pt x="366852" y="74549"/>
                  </a:moveTo>
                  <a:lnTo>
                    <a:pt x="366826" y="74371"/>
                  </a:lnTo>
                  <a:lnTo>
                    <a:pt x="366737" y="74612"/>
                  </a:lnTo>
                  <a:lnTo>
                    <a:pt x="366801" y="74790"/>
                  </a:lnTo>
                  <a:lnTo>
                    <a:pt x="366852" y="74549"/>
                  </a:lnTo>
                  <a:close/>
                </a:path>
                <a:path w="409575" h="104775">
                  <a:moveTo>
                    <a:pt x="366979" y="91452"/>
                  </a:moveTo>
                  <a:lnTo>
                    <a:pt x="366852" y="91224"/>
                  </a:lnTo>
                  <a:lnTo>
                    <a:pt x="366712" y="90881"/>
                  </a:lnTo>
                  <a:lnTo>
                    <a:pt x="366445" y="91274"/>
                  </a:lnTo>
                  <a:lnTo>
                    <a:pt x="366522" y="91897"/>
                  </a:lnTo>
                  <a:lnTo>
                    <a:pt x="366725" y="91821"/>
                  </a:lnTo>
                  <a:lnTo>
                    <a:pt x="366979" y="91452"/>
                  </a:lnTo>
                  <a:close/>
                </a:path>
                <a:path w="409575" h="104775">
                  <a:moveTo>
                    <a:pt x="367652" y="90170"/>
                  </a:moveTo>
                  <a:lnTo>
                    <a:pt x="367411" y="90665"/>
                  </a:lnTo>
                  <a:lnTo>
                    <a:pt x="367182" y="91160"/>
                  </a:lnTo>
                  <a:lnTo>
                    <a:pt x="366979" y="91452"/>
                  </a:lnTo>
                  <a:lnTo>
                    <a:pt x="367144" y="91719"/>
                  </a:lnTo>
                  <a:lnTo>
                    <a:pt x="367284" y="91808"/>
                  </a:lnTo>
                  <a:lnTo>
                    <a:pt x="367652" y="90170"/>
                  </a:lnTo>
                  <a:close/>
                </a:path>
                <a:path w="409575" h="104775">
                  <a:moveTo>
                    <a:pt x="368960" y="78257"/>
                  </a:moveTo>
                  <a:lnTo>
                    <a:pt x="368808" y="78460"/>
                  </a:lnTo>
                  <a:lnTo>
                    <a:pt x="368668" y="78638"/>
                  </a:lnTo>
                  <a:lnTo>
                    <a:pt x="368630" y="78943"/>
                  </a:lnTo>
                  <a:lnTo>
                    <a:pt x="368769" y="78892"/>
                  </a:lnTo>
                  <a:lnTo>
                    <a:pt x="368896" y="78562"/>
                  </a:lnTo>
                  <a:lnTo>
                    <a:pt x="368960" y="78257"/>
                  </a:lnTo>
                  <a:close/>
                </a:path>
                <a:path w="409575" h="104775">
                  <a:moveTo>
                    <a:pt x="369062" y="73977"/>
                  </a:moveTo>
                  <a:lnTo>
                    <a:pt x="368515" y="74739"/>
                  </a:lnTo>
                  <a:lnTo>
                    <a:pt x="368452" y="75793"/>
                  </a:lnTo>
                  <a:lnTo>
                    <a:pt x="369062" y="73977"/>
                  </a:lnTo>
                  <a:close/>
                </a:path>
                <a:path w="409575" h="104775">
                  <a:moveTo>
                    <a:pt x="372948" y="76009"/>
                  </a:moveTo>
                  <a:lnTo>
                    <a:pt x="372071" y="78295"/>
                  </a:lnTo>
                  <a:lnTo>
                    <a:pt x="372795" y="78066"/>
                  </a:lnTo>
                  <a:lnTo>
                    <a:pt x="372948" y="76009"/>
                  </a:lnTo>
                  <a:close/>
                </a:path>
                <a:path w="409575" h="104775">
                  <a:moveTo>
                    <a:pt x="373265" y="95986"/>
                  </a:moveTo>
                  <a:lnTo>
                    <a:pt x="372897" y="92900"/>
                  </a:lnTo>
                  <a:lnTo>
                    <a:pt x="372478" y="96202"/>
                  </a:lnTo>
                  <a:lnTo>
                    <a:pt x="373265" y="95986"/>
                  </a:lnTo>
                  <a:close/>
                </a:path>
                <a:path w="409575" h="104775">
                  <a:moveTo>
                    <a:pt x="373303" y="77914"/>
                  </a:moveTo>
                  <a:lnTo>
                    <a:pt x="372795" y="78066"/>
                  </a:lnTo>
                  <a:lnTo>
                    <a:pt x="372681" y="79679"/>
                  </a:lnTo>
                  <a:lnTo>
                    <a:pt x="373303" y="77914"/>
                  </a:lnTo>
                  <a:close/>
                </a:path>
                <a:path w="409575" h="104775">
                  <a:moveTo>
                    <a:pt x="378218" y="81089"/>
                  </a:moveTo>
                  <a:lnTo>
                    <a:pt x="378129" y="80899"/>
                  </a:lnTo>
                  <a:lnTo>
                    <a:pt x="378218" y="81089"/>
                  </a:lnTo>
                  <a:close/>
                </a:path>
                <a:path w="409575" h="104775">
                  <a:moveTo>
                    <a:pt x="378307" y="80581"/>
                  </a:moveTo>
                  <a:lnTo>
                    <a:pt x="378002" y="80632"/>
                  </a:lnTo>
                  <a:lnTo>
                    <a:pt x="378129" y="80899"/>
                  </a:lnTo>
                  <a:lnTo>
                    <a:pt x="378307" y="80581"/>
                  </a:lnTo>
                  <a:close/>
                </a:path>
                <a:path w="409575" h="104775">
                  <a:moveTo>
                    <a:pt x="384060" y="84328"/>
                  </a:moveTo>
                  <a:lnTo>
                    <a:pt x="383870" y="83159"/>
                  </a:lnTo>
                  <a:lnTo>
                    <a:pt x="383603" y="84264"/>
                  </a:lnTo>
                  <a:lnTo>
                    <a:pt x="383908" y="84035"/>
                  </a:lnTo>
                  <a:lnTo>
                    <a:pt x="384060" y="84328"/>
                  </a:lnTo>
                  <a:close/>
                </a:path>
                <a:path w="409575" h="104775">
                  <a:moveTo>
                    <a:pt x="387438" y="88950"/>
                  </a:moveTo>
                  <a:lnTo>
                    <a:pt x="387311" y="89217"/>
                  </a:lnTo>
                  <a:lnTo>
                    <a:pt x="387438" y="88950"/>
                  </a:lnTo>
                  <a:close/>
                </a:path>
                <a:path w="409575" h="104775">
                  <a:moveTo>
                    <a:pt x="387680" y="88442"/>
                  </a:moveTo>
                  <a:lnTo>
                    <a:pt x="387489" y="88709"/>
                  </a:lnTo>
                  <a:lnTo>
                    <a:pt x="387438" y="88950"/>
                  </a:lnTo>
                  <a:lnTo>
                    <a:pt x="387680" y="88442"/>
                  </a:lnTo>
                  <a:close/>
                </a:path>
                <a:path w="409575" h="104775">
                  <a:moveTo>
                    <a:pt x="387845" y="88201"/>
                  </a:moveTo>
                  <a:lnTo>
                    <a:pt x="387731" y="88328"/>
                  </a:lnTo>
                  <a:lnTo>
                    <a:pt x="387845" y="88201"/>
                  </a:lnTo>
                  <a:close/>
                </a:path>
                <a:path w="409575" h="104775">
                  <a:moveTo>
                    <a:pt x="388086" y="81013"/>
                  </a:moveTo>
                  <a:lnTo>
                    <a:pt x="388023" y="81356"/>
                  </a:lnTo>
                  <a:lnTo>
                    <a:pt x="388086" y="81013"/>
                  </a:lnTo>
                  <a:close/>
                </a:path>
                <a:path w="409575" h="104775">
                  <a:moveTo>
                    <a:pt x="388607" y="96837"/>
                  </a:moveTo>
                  <a:lnTo>
                    <a:pt x="387616" y="96837"/>
                  </a:lnTo>
                  <a:lnTo>
                    <a:pt x="387375" y="96837"/>
                  </a:lnTo>
                  <a:lnTo>
                    <a:pt x="386918" y="97853"/>
                  </a:lnTo>
                  <a:lnTo>
                    <a:pt x="387057" y="97980"/>
                  </a:lnTo>
                  <a:lnTo>
                    <a:pt x="388594" y="96964"/>
                  </a:lnTo>
                  <a:lnTo>
                    <a:pt x="388607" y="96837"/>
                  </a:lnTo>
                  <a:close/>
                </a:path>
                <a:path w="409575" h="104775">
                  <a:moveTo>
                    <a:pt x="389026" y="94551"/>
                  </a:moveTo>
                  <a:lnTo>
                    <a:pt x="388759" y="95440"/>
                  </a:lnTo>
                  <a:lnTo>
                    <a:pt x="389026" y="94551"/>
                  </a:lnTo>
                  <a:close/>
                </a:path>
                <a:path w="409575" h="104775">
                  <a:moveTo>
                    <a:pt x="389369" y="96456"/>
                  </a:moveTo>
                  <a:lnTo>
                    <a:pt x="389331" y="96647"/>
                  </a:lnTo>
                  <a:lnTo>
                    <a:pt x="389305" y="96913"/>
                  </a:lnTo>
                  <a:lnTo>
                    <a:pt x="389305" y="97142"/>
                  </a:lnTo>
                  <a:lnTo>
                    <a:pt x="389356" y="96685"/>
                  </a:lnTo>
                  <a:lnTo>
                    <a:pt x="389369" y="96456"/>
                  </a:lnTo>
                  <a:close/>
                </a:path>
                <a:path w="409575" h="104775">
                  <a:moveTo>
                    <a:pt x="391985" y="94932"/>
                  </a:moveTo>
                  <a:lnTo>
                    <a:pt x="391820" y="93281"/>
                  </a:lnTo>
                  <a:lnTo>
                    <a:pt x="391274" y="95440"/>
                  </a:lnTo>
                  <a:lnTo>
                    <a:pt x="391820" y="95440"/>
                  </a:lnTo>
                  <a:lnTo>
                    <a:pt x="391985" y="94932"/>
                  </a:lnTo>
                  <a:close/>
                </a:path>
                <a:path w="409575" h="104775">
                  <a:moveTo>
                    <a:pt x="392214" y="81864"/>
                  </a:moveTo>
                  <a:lnTo>
                    <a:pt x="391668" y="83172"/>
                  </a:lnTo>
                  <a:lnTo>
                    <a:pt x="391909" y="82816"/>
                  </a:lnTo>
                  <a:lnTo>
                    <a:pt x="392061" y="82372"/>
                  </a:lnTo>
                  <a:lnTo>
                    <a:pt x="392214" y="81864"/>
                  </a:lnTo>
                  <a:close/>
                </a:path>
                <a:path w="409575" h="104775">
                  <a:moveTo>
                    <a:pt x="394931" y="98539"/>
                  </a:moveTo>
                  <a:lnTo>
                    <a:pt x="394601" y="99783"/>
                  </a:lnTo>
                  <a:lnTo>
                    <a:pt x="394931" y="98564"/>
                  </a:lnTo>
                  <a:close/>
                </a:path>
                <a:path w="409575" h="104775">
                  <a:moveTo>
                    <a:pt x="396786" y="100266"/>
                  </a:moveTo>
                  <a:lnTo>
                    <a:pt x="396582" y="100520"/>
                  </a:lnTo>
                  <a:lnTo>
                    <a:pt x="396519" y="101231"/>
                  </a:lnTo>
                  <a:lnTo>
                    <a:pt x="396786" y="100266"/>
                  </a:lnTo>
                  <a:close/>
                </a:path>
                <a:path w="409575" h="104775">
                  <a:moveTo>
                    <a:pt x="396811" y="102044"/>
                  </a:moveTo>
                  <a:lnTo>
                    <a:pt x="396519" y="101231"/>
                  </a:lnTo>
                  <a:lnTo>
                    <a:pt x="396113" y="102679"/>
                  </a:lnTo>
                  <a:lnTo>
                    <a:pt x="396811" y="102044"/>
                  </a:lnTo>
                  <a:close/>
                </a:path>
                <a:path w="409575" h="104775">
                  <a:moveTo>
                    <a:pt x="397141" y="83908"/>
                  </a:moveTo>
                  <a:lnTo>
                    <a:pt x="397040" y="83743"/>
                  </a:lnTo>
                  <a:lnTo>
                    <a:pt x="396328" y="86601"/>
                  </a:lnTo>
                  <a:lnTo>
                    <a:pt x="395998" y="87845"/>
                  </a:lnTo>
                  <a:lnTo>
                    <a:pt x="396341" y="86690"/>
                  </a:lnTo>
                  <a:lnTo>
                    <a:pt x="396557" y="86144"/>
                  </a:lnTo>
                  <a:lnTo>
                    <a:pt x="396722" y="85940"/>
                  </a:lnTo>
                  <a:lnTo>
                    <a:pt x="396836" y="85394"/>
                  </a:lnTo>
                  <a:lnTo>
                    <a:pt x="396963" y="84747"/>
                  </a:lnTo>
                  <a:lnTo>
                    <a:pt x="397141" y="83908"/>
                  </a:lnTo>
                  <a:close/>
                </a:path>
                <a:path w="409575" h="104775">
                  <a:moveTo>
                    <a:pt x="399034" y="90487"/>
                  </a:moveTo>
                  <a:lnTo>
                    <a:pt x="398462" y="90728"/>
                  </a:lnTo>
                  <a:lnTo>
                    <a:pt x="398284" y="91630"/>
                  </a:lnTo>
                  <a:lnTo>
                    <a:pt x="399034" y="90487"/>
                  </a:lnTo>
                  <a:close/>
                </a:path>
                <a:path w="409575" h="104775">
                  <a:moveTo>
                    <a:pt x="400545" y="88239"/>
                  </a:moveTo>
                  <a:lnTo>
                    <a:pt x="399846" y="87744"/>
                  </a:lnTo>
                  <a:lnTo>
                    <a:pt x="400494" y="88785"/>
                  </a:lnTo>
                  <a:lnTo>
                    <a:pt x="400545" y="88239"/>
                  </a:lnTo>
                  <a:close/>
                </a:path>
                <a:path w="409575" h="104775">
                  <a:moveTo>
                    <a:pt x="400761" y="89344"/>
                  </a:moveTo>
                  <a:lnTo>
                    <a:pt x="399821" y="91236"/>
                  </a:lnTo>
                  <a:lnTo>
                    <a:pt x="400380" y="90728"/>
                  </a:lnTo>
                  <a:lnTo>
                    <a:pt x="400494" y="90233"/>
                  </a:lnTo>
                  <a:lnTo>
                    <a:pt x="400761" y="89344"/>
                  </a:lnTo>
                  <a:close/>
                </a:path>
                <a:path w="409575" h="104775">
                  <a:moveTo>
                    <a:pt x="400875" y="86055"/>
                  </a:moveTo>
                  <a:lnTo>
                    <a:pt x="400748" y="86093"/>
                  </a:lnTo>
                  <a:lnTo>
                    <a:pt x="400545" y="88239"/>
                  </a:lnTo>
                  <a:lnTo>
                    <a:pt x="400837" y="88442"/>
                  </a:lnTo>
                  <a:lnTo>
                    <a:pt x="400875" y="86055"/>
                  </a:lnTo>
                  <a:close/>
                </a:path>
                <a:path w="409575" h="104775">
                  <a:moveTo>
                    <a:pt x="401205" y="85915"/>
                  </a:moveTo>
                  <a:lnTo>
                    <a:pt x="400926" y="82372"/>
                  </a:lnTo>
                  <a:lnTo>
                    <a:pt x="400875" y="86055"/>
                  </a:lnTo>
                  <a:lnTo>
                    <a:pt x="401205" y="85915"/>
                  </a:lnTo>
                  <a:close/>
                </a:path>
                <a:path w="409575" h="104775">
                  <a:moveTo>
                    <a:pt x="401447" y="103466"/>
                  </a:moveTo>
                  <a:lnTo>
                    <a:pt x="401281" y="103657"/>
                  </a:lnTo>
                  <a:lnTo>
                    <a:pt x="401243" y="104038"/>
                  </a:lnTo>
                  <a:lnTo>
                    <a:pt x="401447" y="103466"/>
                  </a:lnTo>
                  <a:close/>
                </a:path>
                <a:path w="409575" h="104775">
                  <a:moveTo>
                    <a:pt x="401624" y="99872"/>
                  </a:moveTo>
                  <a:lnTo>
                    <a:pt x="400977" y="101574"/>
                  </a:lnTo>
                  <a:lnTo>
                    <a:pt x="401053" y="103924"/>
                  </a:lnTo>
                  <a:lnTo>
                    <a:pt x="401281" y="103657"/>
                  </a:lnTo>
                  <a:lnTo>
                    <a:pt x="401624" y="99872"/>
                  </a:lnTo>
                  <a:close/>
                </a:path>
                <a:path w="409575" h="104775">
                  <a:moveTo>
                    <a:pt x="401764" y="102539"/>
                  </a:moveTo>
                  <a:lnTo>
                    <a:pt x="401447" y="103466"/>
                  </a:lnTo>
                  <a:lnTo>
                    <a:pt x="401764" y="102539"/>
                  </a:lnTo>
                  <a:close/>
                </a:path>
                <a:path w="409575" h="104775">
                  <a:moveTo>
                    <a:pt x="402818" y="102412"/>
                  </a:moveTo>
                  <a:lnTo>
                    <a:pt x="402666" y="102438"/>
                  </a:lnTo>
                  <a:lnTo>
                    <a:pt x="402818" y="102412"/>
                  </a:lnTo>
                  <a:close/>
                </a:path>
                <a:path w="409575" h="104775">
                  <a:moveTo>
                    <a:pt x="403237" y="101219"/>
                  </a:moveTo>
                  <a:lnTo>
                    <a:pt x="403047" y="101930"/>
                  </a:lnTo>
                  <a:lnTo>
                    <a:pt x="402920" y="102285"/>
                  </a:lnTo>
                  <a:lnTo>
                    <a:pt x="402818" y="102412"/>
                  </a:lnTo>
                  <a:lnTo>
                    <a:pt x="402996" y="102298"/>
                  </a:lnTo>
                  <a:lnTo>
                    <a:pt x="403110" y="101879"/>
                  </a:lnTo>
                  <a:lnTo>
                    <a:pt x="403225" y="101460"/>
                  </a:lnTo>
                  <a:lnTo>
                    <a:pt x="403237" y="101219"/>
                  </a:lnTo>
                  <a:close/>
                </a:path>
                <a:path w="409575" h="104775">
                  <a:moveTo>
                    <a:pt x="403301" y="101993"/>
                  </a:moveTo>
                  <a:lnTo>
                    <a:pt x="403199" y="102120"/>
                  </a:lnTo>
                  <a:lnTo>
                    <a:pt x="402996" y="102298"/>
                  </a:lnTo>
                  <a:lnTo>
                    <a:pt x="402869" y="102819"/>
                  </a:lnTo>
                  <a:lnTo>
                    <a:pt x="402983" y="102679"/>
                  </a:lnTo>
                  <a:lnTo>
                    <a:pt x="403136" y="102374"/>
                  </a:lnTo>
                  <a:lnTo>
                    <a:pt x="403301" y="101993"/>
                  </a:lnTo>
                  <a:close/>
                </a:path>
                <a:path w="409575" h="104775">
                  <a:moveTo>
                    <a:pt x="404634" y="98107"/>
                  </a:moveTo>
                  <a:lnTo>
                    <a:pt x="404482" y="96583"/>
                  </a:lnTo>
                  <a:lnTo>
                    <a:pt x="404342" y="97853"/>
                  </a:lnTo>
                  <a:lnTo>
                    <a:pt x="404634" y="98107"/>
                  </a:lnTo>
                  <a:close/>
                </a:path>
                <a:path w="409575" h="104775">
                  <a:moveTo>
                    <a:pt x="405231" y="103301"/>
                  </a:moveTo>
                  <a:lnTo>
                    <a:pt x="405003" y="103606"/>
                  </a:lnTo>
                  <a:lnTo>
                    <a:pt x="405091" y="103759"/>
                  </a:lnTo>
                  <a:lnTo>
                    <a:pt x="405142" y="103568"/>
                  </a:lnTo>
                  <a:lnTo>
                    <a:pt x="405180" y="103416"/>
                  </a:lnTo>
                  <a:close/>
                </a:path>
                <a:path w="409575" h="104775">
                  <a:moveTo>
                    <a:pt x="405244" y="100520"/>
                  </a:moveTo>
                  <a:lnTo>
                    <a:pt x="404660" y="101231"/>
                  </a:lnTo>
                  <a:lnTo>
                    <a:pt x="404190" y="102298"/>
                  </a:lnTo>
                  <a:lnTo>
                    <a:pt x="404888" y="101663"/>
                  </a:lnTo>
                  <a:lnTo>
                    <a:pt x="405066" y="101574"/>
                  </a:lnTo>
                  <a:lnTo>
                    <a:pt x="405244" y="100520"/>
                  </a:lnTo>
                  <a:close/>
                </a:path>
                <a:path w="409575" h="104775">
                  <a:moveTo>
                    <a:pt x="405333" y="93535"/>
                  </a:moveTo>
                  <a:lnTo>
                    <a:pt x="403809" y="96837"/>
                  </a:lnTo>
                  <a:lnTo>
                    <a:pt x="403923" y="95694"/>
                  </a:lnTo>
                  <a:lnTo>
                    <a:pt x="404215" y="94170"/>
                  </a:lnTo>
                  <a:lnTo>
                    <a:pt x="404393" y="93281"/>
                  </a:lnTo>
                  <a:lnTo>
                    <a:pt x="404749" y="92900"/>
                  </a:lnTo>
                  <a:lnTo>
                    <a:pt x="404876" y="92138"/>
                  </a:lnTo>
                  <a:lnTo>
                    <a:pt x="404888" y="90487"/>
                  </a:lnTo>
                  <a:lnTo>
                    <a:pt x="404088" y="94170"/>
                  </a:lnTo>
                  <a:lnTo>
                    <a:pt x="404126" y="93408"/>
                  </a:lnTo>
                  <a:lnTo>
                    <a:pt x="404177" y="92646"/>
                  </a:lnTo>
                  <a:lnTo>
                    <a:pt x="404215" y="92138"/>
                  </a:lnTo>
                  <a:lnTo>
                    <a:pt x="404317" y="91224"/>
                  </a:lnTo>
                  <a:lnTo>
                    <a:pt x="404431" y="90995"/>
                  </a:lnTo>
                  <a:lnTo>
                    <a:pt x="403656" y="92138"/>
                  </a:lnTo>
                  <a:lnTo>
                    <a:pt x="403961" y="91224"/>
                  </a:lnTo>
                  <a:lnTo>
                    <a:pt x="404291" y="89090"/>
                  </a:lnTo>
                  <a:lnTo>
                    <a:pt x="404431" y="89852"/>
                  </a:lnTo>
                  <a:lnTo>
                    <a:pt x="404355" y="89090"/>
                  </a:lnTo>
                  <a:lnTo>
                    <a:pt x="404164" y="87185"/>
                  </a:lnTo>
                  <a:lnTo>
                    <a:pt x="402323" y="92646"/>
                  </a:lnTo>
                  <a:lnTo>
                    <a:pt x="402767" y="89344"/>
                  </a:lnTo>
                  <a:lnTo>
                    <a:pt x="402907" y="89090"/>
                  </a:lnTo>
                  <a:lnTo>
                    <a:pt x="401561" y="90233"/>
                  </a:lnTo>
                  <a:lnTo>
                    <a:pt x="401497" y="90614"/>
                  </a:lnTo>
                  <a:lnTo>
                    <a:pt x="401878" y="91757"/>
                  </a:lnTo>
                  <a:lnTo>
                    <a:pt x="401993" y="92392"/>
                  </a:lnTo>
                  <a:lnTo>
                    <a:pt x="400329" y="95694"/>
                  </a:lnTo>
                  <a:lnTo>
                    <a:pt x="400342" y="95567"/>
                  </a:lnTo>
                  <a:lnTo>
                    <a:pt x="400659" y="93535"/>
                  </a:lnTo>
                  <a:lnTo>
                    <a:pt x="400799" y="92646"/>
                  </a:lnTo>
                  <a:lnTo>
                    <a:pt x="401053" y="90995"/>
                  </a:lnTo>
                  <a:lnTo>
                    <a:pt x="401535" y="87820"/>
                  </a:lnTo>
                  <a:lnTo>
                    <a:pt x="400710" y="90995"/>
                  </a:lnTo>
                  <a:lnTo>
                    <a:pt x="400507" y="90639"/>
                  </a:lnTo>
                  <a:lnTo>
                    <a:pt x="399783" y="92646"/>
                  </a:lnTo>
                  <a:lnTo>
                    <a:pt x="399821" y="91236"/>
                  </a:lnTo>
                  <a:lnTo>
                    <a:pt x="399872" y="89598"/>
                  </a:lnTo>
                  <a:lnTo>
                    <a:pt x="397891" y="93535"/>
                  </a:lnTo>
                  <a:lnTo>
                    <a:pt x="397992" y="93027"/>
                  </a:lnTo>
                  <a:lnTo>
                    <a:pt x="398043" y="92773"/>
                  </a:lnTo>
                  <a:lnTo>
                    <a:pt x="398208" y="92011"/>
                  </a:lnTo>
                  <a:lnTo>
                    <a:pt x="398284" y="91630"/>
                  </a:lnTo>
                  <a:lnTo>
                    <a:pt x="398030" y="92011"/>
                  </a:lnTo>
                  <a:lnTo>
                    <a:pt x="398233" y="90995"/>
                  </a:lnTo>
                  <a:lnTo>
                    <a:pt x="398157" y="90868"/>
                  </a:lnTo>
                  <a:lnTo>
                    <a:pt x="398449" y="90741"/>
                  </a:lnTo>
                  <a:lnTo>
                    <a:pt x="398919" y="88582"/>
                  </a:lnTo>
                  <a:lnTo>
                    <a:pt x="398500" y="89852"/>
                  </a:lnTo>
                  <a:lnTo>
                    <a:pt x="398399" y="90233"/>
                  </a:lnTo>
                  <a:lnTo>
                    <a:pt x="398411" y="90106"/>
                  </a:lnTo>
                  <a:lnTo>
                    <a:pt x="399110" y="86677"/>
                  </a:lnTo>
                  <a:lnTo>
                    <a:pt x="397116" y="92773"/>
                  </a:lnTo>
                  <a:lnTo>
                    <a:pt x="397129" y="91503"/>
                  </a:lnTo>
                  <a:lnTo>
                    <a:pt x="397141" y="91122"/>
                  </a:lnTo>
                  <a:lnTo>
                    <a:pt x="397268" y="89852"/>
                  </a:lnTo>
                  <a:lnTo>
                    <a:pt x="397954" y="87439"/>
                  </a:lnTo>
                  <a:lnTo>
                    <a:pt x="398119" y="89090"/>
                  </a:lnTo>
                  <a:lnTo>
                    <a:pt x="398145" y="87439"/>
                  </a:lnTo>
                  <a:lnTo>
                    <a:pt x="398170" y="86423"/>
                  </a:lnTo>
                  <a:lnTo>
                    <a:pt x="396760" y="91122"/>
                  </a:lnTo>
                  <a:lnTo>
                    <a:pt x="396811" y="90614"/>
                  </a:lnTo>
                  <a:lnTo>
                    <a:pt x="396900" y="89725"/>
                  </a:lnTo>
                  <a:lnTo>
                    <a:pt x="397370" y="85280"/>
                  </a:lnTo>
                  <a:lnTo>
                    <a:pt x="396709" y="86042"/>
                  </a:lnTo>
                  <a:lnTo>
                    <a:pt x="395833" y="89725"/>
                  </a:lnTo>
                  <a:lnTo>
                    <a:pt x="395782" y="89471"/>
                  </a:lnTo>
                  <a:lnTo>
                    <a:pt x="395592" y="88455"/>
                  </a:lnTo>
                  <a:lnTo>
                    <a:pt x="395389" y="87312"/>
                  </a:lnTo>
                  <a:lnTo>
                    <a:pt x="394360" y="88455"/>
                  </a:lnTo>
                  <a:lnTo>
                    <a:pt x="394589" y="87566"/>
                  </a:lnTo>
                  <a:lnTo>
                    <a:pt x="394690" y="87185"/>
                  </a:lnTo>
                  <a:lnTo>
                    <a:pt x="393420" y="86042"/>
                  </a:lnTo>
                  <a:lnTo>
                    <a:pt x="393128" y="84899"/>
                  </a:lnTo>
                  <a:lnTo>
                    <a:pt x="393192" y="83883"/>
                  </a:lnTo>
                  <a:lnTo>
                    <a:pt x="392188" y="87566"/>
                  </a:lnTo>
                  <a:lnTo>
                    <a:pt x="392099" y="87439"/>
                  </a:lnTo>
                  <a:lnTo>
                    <a:pt x="391642" y="86804"/>
                  </a:lnTo>
                  <a:lnTo>
                    <a:pt x="390931" y="87439"/>
                  </a:lnTo>
                  <a:lnTo>
                    <a:pt x="391363" y="85661"/>
                  </a:lnTo>
                  <a:lnTo>
                    <a:pt x="391414" y="85407"/>
                  </a:lnTo>
                  <a:lnTo>
                    <a:pt x="391769" y="84264"/>
                  </a:lnTo>
                  <a:lnTo>
                    <a:pt x="392290" y="83375"/>
                  </a:lnTo>
                  <a:lnTo>
                    <a:pt x="391795" y="83248"/>
                  </a:lnTo>
                  <a:lnTo>
                    <a:pt x="391452" y="84264"/>
                  </a:lnTo>
                  <a:lnTo>
                    <a:pt x="391096" y="85026"/>
                  </a:lnTo>
                  <a:lnTo>
                    <a:pt x="390677" y="85407"/>
                  </a:lnTo>
                  <a:lnTo>
                    <a:pt x="391452" y="82613"/>
                  </a:lnTo>
                  <a:lnTo>
                    <a:pt x="390753" y="82613"/>
                  </a:lnTo>
                  <a:lnTo>
                    <a:pt x="389369" y="85661"/>
                  </a:lnTo>
                  <a:lnTo>
                    <a:pt x="388950" y="83502"/>
                  </a:lnTo>
                  <a:lnTo>
                    <a:pt x="388353" y="86042"/>
                  </a:lnTo>
                  <a:lnTo>
                    <a:pt x="387985" y="90728"/>
                  </a:lnTo>
                  <a:lnTo>
                    <a:pt x="387858" y="91122"/>
                  </a:lnTo>
                  <a:lnTo>
                    <a:pt x="386676" y="92519"/>
                  </a:lnTo>
                  <a:lnTo>
                    <a:pt x="387324" y="89471"/>
                  </a:lnTo>
                  <a:lnTo>
                    <a:pt x="387311" y="89217"/>
                  </a:lnTo>
                  <a:lnTo>
                    <a:pt x="387388" y="88328"/>
                  </a:lnTo>
                  <a:lnTo>
                    <a:pt x="387286" y="87947"/>
                  </a:lnTo>
                  <a:lnTo>
                    <a:pt x="387604" y="86550"/>
                  </a:lnTo>
                  <a:lnTo>
                    <a:pt x="387756" y="85915"/>
                  </a:lnTo>
                  <a:lnTo>
                    <a:pt x="387388" y="86550"/>
                  </a:lnTo>
                  <a:lnTo>
                    <a:pt x="387794" y="84899"/>
                  </a:lnTo>
                  <a:lnTo>
                    <a:pt x="387921" y="84772"/>
                  </a:lnTo>
                  <a:lnTo>
                    <a:pt x="387870" y="85788"/>
                  </a:lnTo>
                  <a:lnTo>
                    <a:pt x="388035" y="85356"/>
                  </a:lnTo>
                  <a:lnTo>
                    <a:pt x="387959" y="85661"/>
                  </a:lnTo>
                  <a:lnTo>
                    <a:pt x="387629" y="87718"/>
                  </a:lnTo>
                  <a:lnTo>
                    <a:pt x="388086" y="86550"/>
                  </a:lnTo>
                  <a:lnTo>
                    <a:pt x="388061" y="85318"/>
                  </a:lnTo>
                  <a:lnTo>
                    <a:pt x="388124" y="85153"/>
                  </a:lnTo>
                  <a:lnTo>
                    <a:pt x="387997" y="84772"/>
                  </a:lnTo>
                  <a:lnTo>
                    <a:pt x="387908" y="84645"/>
                  </a:lnTo>
                  <a:lnTo>
                    <a:pt x="387794" y="83502"/>
                  </a:lnTo>
                  <a:lnTo>
                    <a:pt x="387896" y="82232"/>
                  </a:lnTo>
                  <a:lnTo>
                    <a:pt x="387972" y="81724"/>
                  </a:lnTo>
                  <a:lnTo>
                    <a:pt x="387350" y="84518"/>
                  </a:lnTo>
                  <a:lnTo>
                    <a:pt x="387045" y="84645"/>
                  </a:lnTo>
                  <a:lnTo>
                    <a:pt x="386346" y="84645"/>
                  </a:lnTo>
                  <a:lnTo>
                    <a:pt x="386664" y="83883"/>
                  </a:lnTo>
                  <a:lnTo>
                    <a:pt x="387261" y="82486"/>
                  </a:lnTo>
                  <a:lnTo>
                    <a:pt x="387223" y="81089"/>
                  </a:lnTo>
                  <a:lnTo>
                    <a:pt x="386740" y="82486"/>
                  </a:lnTo>
                  <a:lnTo>
                    <a:pt x="386651" y="80835"/>
                  </a:lnTo>
                  <a:lnTo>
                    <a:pt x="385965" y="83883"/>
                  </a:lnTo>
                  <a:lnTo>
                    <a:pt x="385762" y="83883"/>
                  </a:lnTo>
                  <a:lnTo>
                    <a:pt x="385953" y="82867"/>
                  </a:lnTo>
                  <a:lnTo>
                    <a:pt x="386168" y="81597"/>
                  </a:lnTo>
                  <a:lnTo>
                    <a:pt x="385521" y="82867"/>
                  </a:lnTo>
                  <a:lnTo>
                    <a:pt x="384479" y="81597"/>
                  </a:lnTo>
                  <a:lnTo>
                    <a:pt x="384136" y="84759"/>
                  </a:lnTo>
                  <a:lnTo>
                    <a:pt x="384136" y="84531"/>
                  </a:lnTo>
                  <a:lnTo>
                    <a:pt x="384111" y="84404"/>
                  </a:lnTo>
                  <a:lnTo>
                    <a:pt x="384124" y="84772"/>
                  </a:lnTo>
                  <a:lnTo>
                    <a:pt x="384111" y="85001"/>
                  </a:lnTo>
                  <a:lnTo>
                    <a:pt x="384098" y="85178"/>
                  </a:lnTo>
                  <a:lnTo>
                    <a:pt x="382308" y="87947"/>
                  </a:lnTo>
                  <a:lnTo>
                    <a:pt x="382295" y="87566"/>
                  </a:lnTo>
                  <a:lnTo>
                    <a:pt x="382270" y="86550"/>
                  </a:lnTo>
                  <a:lnTo>
                    <a:pt x="382257" y="85915"/>
                  </a:lnTo>
                  <a:lnTo>
                    <a:pt x="382244" y="85534"/>
                  </a:lnTo>
                  <a:lnTo>
                    <a:pt x="382206" y="84010"/>
                  </a:lnTo>
                  <a:lnTo>
                    <a:pt x="382181" y="82994"/>
                  </a:lnTo>
                  <a:lnTo>
                    <a:pt x="380784" y="84010"/>
                  </a:lnTo>
                  <a:lnTo>
                    <a:pt x="381012" y="82994"/>
                  </a:lnTo>
                  <a:lnTo>
                    <a:pt x="380098" y="84010"/>
                  </a:lnTo>
                  <a:lnTo>
                    <a:pt x="379399" y="83375"/>
                  </a:lnTo>
                  <a:lnTo>
                    <a:pt x="378434" y="85534"/>
                  </a:lnTo>
                  <a:lnTo>
                    <a:pt x="378307" y="84518"/>
                  </a:lnTo>
                  <a:lnTo>
                    <a:pt x="378345" y="84137"/>
                  </a:lnTo>
                  <a:lnTo>
                    <a:pt x="378434" y="83375"/>
                  </a:lnTo>
                  <a:lnTo>
                    <a:pt x="378752" y="82359"/>
                  </a:lnTo>
                  <a:lnTo>
                    <a:pt x="378091" y="82981"/>
                  </a:lnTo>
                  <a:lnTo>
                    <a:pt x="377761" y="84137"/>
                  </a:lnTo>
                  <a:lnTo>
                    <a:pt x="377685" y="83756"/>
                  </a:lnTo>
                  <a:lnTo>
                    <a:pt x="377596" y="83248"/>
                  </a:lnTo>
                  <a:lnTo>
                    <a:pt x="377482" y="82613"/>
                  </a:lnTo>
                  <a:lnTo>
                    <a:pt x="377609" y="81864"/>
                  </a:lnTo>
                  <a:lnTo>
                    <a:pt x="378028" y="81089"/>
                  </a:lnTo>
                  <a:lnTo>
                    <a:pt x="377913" y="80911"/>
                  </a:lnTo>
                  <a:lnTo>
                    <a:pt x="378079" y="81000"/>
                  </a:lnTo>
                  <a:lnTo>
                    <a:pt x="378002" y="80632"/>
                  </a:lnTo>
                  <a:lnTo>
                    <a:pt x="377583" y="80708"/>
                  </a:lnTo>
                  <a:lnTo>
                    <a:pt x="377913" y="80645"/>
                  </a:lnTo>
                  <a:lnTo>
                    <a:pt x="377863" y="80327"/>
                  </a:lnTo>
                  <a:lnTo>
                    <a:pt x="377964" y="78422"/>
                  </a:lnTo>
                  <a:lnTo>
                    <a:pt x="376643" y="81089"/>
                  </a:lnTo>
                  <a:lnTo>
                    <a:pt x="376809" y="80581"/>
                  </a:lnTo>
                  <a:lnTo>
                    <a:pt x="377380" y="78803"/>
                  </a:lnTo>
                  <a:lnTo>
                    <a:pt x="377304" y="78295"/>
                  </a:lnTo>
                  <a:lnTo>
                    <a:pt x="376872" y="77660"/>
                  </a:lnTo>
                  <a:lnTo>
                    <a:pt x="376555" y="78168"/>
                  </a:lnTo>
                  <a:lnTo>
                    <a:pt x="376440" y="80327"/>
                  </a:lnTo>
                  <a:lnTo>
                    <a:pt x="376008" y="80581"/>
                  </a:lnTo>
                  <a:lnTo>
                    <a:pt x="375488" y="80073"/>
                  </a:lnTo>
                  <a:lnTo>
                    <a:pt x="376377" y="76771"/>
                  </a:lnTo>
                  <a:lnTo>
                    <a:pt x="376250" y="74993"/>
                  </a:lnTo>
                  <a:lnTo>
                    <a:pt x="375983" y="72199"/>
                  </a:lnTo>
                  <a:lnTo>
                    <a:pt x="372427" y="83248"/>
                  </a:lnTo>
                  <a:lnTo>
                    <a:pt x="372618" y="80581"/>
                  </a:lnTo>
                  <a:lnTo>
                    <a:pt x="372681" y="79679"/>
                  </a:lnTo>
                  <a:lnTo>
                    <a:pt x="372364" y="80581"/>
                  </a:lnTo>
                  <a:lnTo>
                    <a:pt x="371957" y="80073"/>
                  </a:lnTo>
                  <a:lnTo>
                    <a:pt x="371881" y="79692"/>
                  </a:lnTo>
                  <a:lnTo>
                    <a:pt x="372287" y="74993"/>
                  </a:lnTo>
                  <a:lnTo>
                    <a:pt x="372097" y="74866"/>
                  </a:lnTo>
                  <a:lnTo>
                    <a:pt x="371652" y="72834"/>
                  </a:lnTo>
                  <a:lnTo>
                    <a:pt x="370217" y="79692"/>
                  </a:lnTo>
                  <a:lnTo>
                    <a:pt x="369620" y="78168"/>
                  </a:lnTo>
                  <a:lnTo>
                    <a:pt x="369417" y="79641"/>
                  </a:lnTo>
                  <a:lnTo>
                    <a:pt x="368846" y="82740"/>
                  </a:lnTo>
                  <a:lnTo>
                    <a:pt x="367957" y="83756"/>
                  </a:lnTo>
                  <a:lnTo>
                    <a:pt x="367423" y="83121"/>
                  </a:lnTo>
                  <a:lnTo>
                    <a:pt x="367995" y="80073"/>
                  </a:lnTo>
                  <a:lnTo>
                    <a:pt x="368096" y="79565"/>
                  </a:lnTo>
                  <a:lnTo>
                    <a:pt x="368312" y="78422"/>
                  </a:lnTo>
                  <a:lnTo>
                    <a:pt x="368909" y="77533"/>
                  </a:lnTo>
                  <a:lnTo>
                    <a:pt x="369074" y="77533"/>
                  </a:lnTo>
                  <a:lnTo>
                    <a:pt x="368973" y="78295"/>
                  </a:lnTo>
                  <a:lnTo>
                    <a:pt x="369544" y="77533"/>
                  </a:lnTo>
                  <a:lnTo>
                    <a:pt x="369646" y="77279"/>
                  </a:lnTo>
                  <a:lnTo>
                    <a:pt x="369684" y="76136"/>
                  </a:lnTo>
                  <a:lnTo>
                    <a:pt x="369328" y="77279"/>
                  </a:lnTo>
                  <a:lnTo>
                    <a:pt x="369328" y="77152"/>
                  </a:lnTo>
                  <a:lnTo>
                    <a:pt x="369316" y="76644"/>
                  </a:lnTo>
                  <a:lnTo>
                    <a:pt x="369303" y="76009"/>
                  </a:lnTo>
                  <a:lnTo>
                    <a:pt x="368465" y="75882"/>
                  </a:lnTo>
                  <a:lnTo>
                    <a:pt x="368477" y="76009"/>
                  </a:lnTo>
                  <a:lnTo>
                    <a:pt x="368223" y="74739"/>
                  </a:lnTo>
                  <a:lnTo>
                    <a:pt x="367411" y="76263"/>
                  </a:lnTo>
                  <a:lnTo>
                    <a:pt x="366839" y="74993"/>
                  </a:lnTo>
                  <a:lnTo>
                    <a:pt x="366750" y="76263"/>
                  </a:lnTo>
                  <a:lnTo>
                    <a:pt x="366636" y="77152"/>
                  </a:lnTo>
                  <a:lnTo>
                    <a:pt x="366522" y="77025"/>
                  </a:lnTo>
                  <a:lnTo>
                    <a:pt x="365658" y="75285"/>
                  </a:lnTo>
                  <a:lnTo>
                    <a:pt x="365607" y="76009"/>
                  </a:lnTo>
                  <a:lnTo>
                    <a:pt x="365480" y="79184"/>
                  </a:lnTo>
                  <a:lnTo>
                    <a:pt x="364553" y="79565"/>
                  </a:lnTo>
                  <a:lnTo>
                    <a:pt x="364553" y="79438"/>
                  </a:lnTo>
                  <a:lnTo>
                    <a:pt x="364502" y="77787"/>
                  </a:lnTo>
                  <a:lnTo>
                    <a:pt x="364617" y="77406"/>
                  </a:lnTo>
                  <a:lnTo>
                    <a:pt x="364998" y="76644"/>
                  </a:lnTo>
                  <a:lnTo>
                    <a:pt x="365620" y="75374"/>
                  </a:lnTo>
                  <a:lnTo>
                    <a:pt x="364528" y="76644"/>
                  </a:lnTo>
                  <a:lnTo>
                    <a:pt x="364401" y="75882"/>
                  </a:lnTo>
                  <a:lnTo>
                    <a:pt x="364515" y="74739"/>
                  </a:lnTo>
                  <a:lnTo>
                    <a:pt x="364578" y="74612"/>
                  </a:lnTo>
                  <a:lnTo>
                    <a:pt x="365531" y="72453"/>
                  </a:lnTo>
                  <a:lnTo>
                    <a:pt x="364286" y="74612"/>
                  </a:lnTo>
                  <a:lnTo>
                    <a:pt x="364401" y="72072"/>
                  </a:lnTo>
                  <a:lnTo>
                    <a:pt x="364312" y="70294"/>
                  </a:lnTo>
                  <a:lnTo>
                    <a:pt x="364197" y="70116"/>
                  </a:lnTo>
                  <a:lnTo>
                    <a:pt x="364312" y="69786"/>
                  </a:lnTo>
                  <a:lnTo>
                    <a:pt x="364375" y="69659"/>
                  </a:lnTo>
                  <a:lnTo>
                    <a:pt x="363994" y="69532"/>
                  </a:lnTo>
                  <a:lnTo>
                    <a:pt x="363702" y="72072"/>
                  </a:lnTo>
                  <a:lnTo>
                    <a:pt x="363550" y="71564"/>
                  </a:lnTo>
                  <a:lnTo>
                    <a:pt x="363359" y="71564"/>
                  </a:lnTo>
                  <a:lnTo>
                    <a:pt x="363588" y="70548"/>
                  </a:lnTo>
                  <a:lnTo>
                    <a:pt x="363004" y="72072"/>
                  </a:lnTo>
                  <a:lnTo>
                    <a:pt x="362902" y="74485"/>
                  </a:lnTo>
                  <a:lnTo>
                    <a:pt x="362775" y="74866"/>
                  </a:lnTo>
                  <a:lnTo>
                    <a:pt x="361962" y="76644"/>
                  </a:lnTo>
                  <a:lnTo>
                    <a:pt x="361861" y="75501"/>
                  </a:lnTo>
                  <a:lnTo>
                    <a:pt x="360730" y="77787"/>
                  </a:lnTo>
                  <a:lnTo>
                    <a:pt x="360756" y="77660"/>
                  </a:lnTo>
                  <a:lnTo>
                    <a:pt x="361162" y="75374"/>
                  </a:lnTo>
                  <a:lnTo>
                    <a:pt x="361327" y="74485"/>
                  </a:lnTo>
                  <a:lnTo>
                    <a:pt x="361861" y="75501"/>
                  </a:lnTo>
                  <a:lnTo>
                    <a:pt x="361924" y="75374"/>
                  </a:lnTo>
                  <a:lnTo>
                    <a:pt x="361962" y="75704"/>
                  </a:lnTo>
                  <a:lnTo>
                    <a:pt x="362051" y="75882"/>
                  </a:lnTo>
                  <a:lnTo>
                    <a:pt x="362038" y="75374"/>
                  </a:lnTo>
                  <a:lnTo>
                    <a:pt x="361988" y="73469"/>
                  </a:lnTo>
                  <a:lnTo>
                    <a:pt x="361924" y="71310"/>
                  </a:lnTo>
                  <a:lnTo>
                    <a:pt x="362394" y="71120"/>
                  </a:lnTo>
                  <a:lnTo>
                    <a:pt x="362496" y="70040"/>
                  </a:lnTo>
                  <a:lnTo>
                    <a:pt x="362407" y="68389"/>
                  </a:lnTo>
                  <a:lnTo>
                    <a:pt x="362242" y="66865"/>
                  </a:lnTo>
                  <a:lnTo>
                    <a:pt x="361340" y="73469"/>
                  </a:lnTo>
                  <a:lnTo>
                    <a:pt x="360413" y="73215"/>
                  </a:lnTo>
                  <a:lnTo>
                    <a:pt x="360883" y="71564"/>
                  </a:lnTo>
                  <a:lnTo>
                    <a:pt x="360921" y="70662"/>
                  </a:lnTo>
                  <a:lnTo>
                    <a:pt x="360260" y="72961"/>
                  </a:lnTo>
                  <a:lnTo>
                    <a:pt x="359562" y="74485"/>
                  </a:lnTo>
                  <a:lnTo>
                    <a:pt x="359257" y="72834"/>
                  </a:lnTo>
                  <a:lnTo>
                    <a:pt x="358673" y="75374"/>
                  </a:lnTo>
                  <a:lnTo>
                    <a:pt x="358394" y="75120"/>
                  </a:lnTo>
                  <a:lnTo>
                    <a:pt x="358432" y="75247"/>
                  </a:lnTo>
                  <a:lnTo>
                    <a:pt x="358533" y="76136"/>
                  </a:lnTo>
                  <a:lnTo>
                    <a:pt x="358101" y="77660"/>
                  </a:lnTo>
                  <a:lnTo>
                    <a:pt x="357847" y="77406"/>
                  </a:lnTo>
                  <a:lnTo>
                    <a:pt x="357327" y="77762"/>
                  </a:lnTo>
                  <a:lnTo>
                    <a:pt x="356717" y="79438"/>
                  </a:lnTo>
                  <a:lnTo>
                    <a:pt x="356870" y="78168"/>
                  </a:lnTo>
                  <a:lnTo>
                    <a:pt x="357263" y="74739"/>
                  </a:lnTo>
                  <a:lnTo>
                    <a:pt x="357505" y="72707"/>
                  </a:lnTo>
                  <a:lnTo>
                    <a:pt x="356374" y="74739"/>
                  </a:lnTo>
                  <a:lnTo>
                    <a:pt x="356362" y="74358"/>
                  </a:lnTo>
                  <a:lnTo>
                    <a:pt x="356476" y="73088"/>
                  </a:lnTo>
                  <a:lnTo>
                    <a:pt x="356730" y="72326"/>
                  </a:lnTo>
                  <a:lnTo>
                    <a:pt x="356971" y="71628"/>
                  </a:lnTo>
                  <a:lnTo>
                    <a:pt x="356984" y="70421"/>
                  </a:lnTo>
                  <a:lnTo>
                    <a:pt x="355917" y="72377"/>
                  </a:lnTo>
                  <a:lnTo>
                    <a:pt x="355574" y="73177"/>
                  </a:lnTo>
                  <a:lnTo>
                    <a:pt x="355574" y="74993"/>
                  </a:lnTo>
                  <a:lnTo>
                    <a:pt x="355041" y="76263"/>
                  </a:lnTo>
                  <a:lnTo>
                    <a:pt x="354914" y="77152"/>
                  </a:lnTo>
                  <a:lnTo>
                    <a:pt x="354799" y="78168"/>
                  </a:lnTo>
                  <a:lnTo>
                    <a:pt x="354876" y="76644"/>
                  </a:lnTo>
                  <a:lnTo>
                    <a:pt x="354965" y="75755"/>
                  </a:lnTo>
                  <a:lnTo>
                    <a:pt x="354977" y="75374"/>
                  </a:lnTo>
                  <a:lnTo>
                    <a:pt x="354914" y="75501"/>
                  </a:lnTo>
                  <a:lnTo>
                    <a:pt x="355053" y="74358"/>
                  </a:lnTo>
                  <a:lnTo>
                    <a:pt x="354977" y="75374"/>
                  </a:lnTo>
                  <a:lnTo>
                    <a:pt x="355549" y="74358"/>
                  </a:lnTo>
                  <a:lnTo>
                    <a:pt x="355574" y="74993"/>
                  </a:lnTo>
                  <a:lnTo>
                    <a:pt x="355574" y="73177"/>
                  </a:lnTo>
                  <a:lnTo>
                    <a:pt x="354558" y="75298"/>
                  </a:lnTo>
                  <a:lnTo>
                    <a:pt x="354431" y="75641"/>
                  </a:lnTo>
                  <a:lnTo>
                    <a:pt x="354634" y="75704"/>
                  </a:lnTo>
                  <a:lnTo>
                    <a:pt x="353301" y="80073"/>
                  </a:lnTo>
                  <a:lnTo>
                    <a:pt x="353275" y="79184"/>
                  </a:lnTo>
                  <a:lnTo>
                    <a:pt x="353250" y="78549"/>
                  </a:lnTo>
                  <a:lnTo>
                    <a:pt x="353225" y="78041"/>
                  </a:lnTo>
                  <a:lnTo>
                    <a:pt x="353212" y="77660"/>
                  </a:lnTo>
                  <a:lnTo>
                    <a:pt x="353314" y="76898"/>
                  </a:lnTo>
                  <a:lnTo>
                    <a:pt x="353542" y="75882"/>
                  </a:lnTo>
                  <a:lnTo>
                    <a:pt x="353898" y="74231"/>
                  </a:lnTo>
                  <a:lnTo>
                    <a:pt x="354469" y="71628"/>
                  </a:lnTo>
                  <a:lnTo>
                    <a:pt x="354342" y="70116"/>
                  </a:lnTo>
                  <a:lnTo>
                    <a:pt x="354152" y="68516"/>
                  </a:lnTo>
                  <a:lnTo>
                    <a:pt x="352209" y="74231"/>
                  </a:lnTo>
                  <a:lnTo>
                    <a:pt x="351332" y="72453"/>
                  </a:lnTo>
                  <a:lnTo>
                    <a:pt x="351472" y="73583"/>
                  </a:lnTo>
                  <a:lnTo>
                    <a:pt x="350837" y="75882"/>
                  </a:lnTo>
                  <a:lnTo>
                    <a:pt x="350761" y="74612"/>
                  </a:lnTo>
                  <a:lnTo>
                    <a:pt x="350697" y="73723"/>
                  </a:lnTo>
                  <a:lnTo>
                    <a:pt x="350100" y="74612"/>
                  </a:lnTo>
                  <a:lnTo>
                    <a:pt x="350189" y="74231"/>
                  </a:lnTo>
                  <a:lnTo>
                    <a:pt x="350532" y="72707"/>
                  </a:lnTo>
                  <a:lnTo>
                    <a:pt x="350507" y="72072"/>
                  </a:lnTo>
                  <a:lnTo>
                    <a:pt x="350570" y="70548"/>
                  </a:lnTo>
                  <a:lnTo>
                    <a:pt x="350278" y="72072"/>
                  </a:lnTo>
                  <a:lnTo>
                    <a:pt x="349719" y="70167"/>
                  </a:lnTo>
                  <a:lnTo>
                    <a:pt x="348767" y="74231"/>
                  </a:lnTo>
                  <a:lnTo>
                    <a:pt x="348716" y="71310"/>
                  </a:lnTo>
                  <a:lnTo>
                    <a:pt x="348043" y="70167"/>
                  </a:lnTo>
                  <a:lnTo>
                    <a:pt x="346481" y="76898"/>
                  </a:lnTo>
                  <a:lnTo>
                    <a:pt x="345833" y="76263"/>
                  </a:lnTo>
                  <a:lnTo>
                    <a:pt x="345922" y="75501"/>
                  </a:lnTo>
                  <a:lnTo>
                    <a:pt x="345960" y="75374"/>
                  </a:lnTo>
                  <a:lnTo>
                    <a:pt x="346316" y="74358"/>
                  </a:lnTo>
                  <a:lnTo>
                    <a:pt x="346405" y="74104"/>
                  </a:lnTo>
                  <a:lnTo>
                    <a:pt x="346481" y="72199"/>
                  </a:lnTo>
                  <a:lnTo>
                    <a:pt x="346710" y="71818"/>
                  </a:lnTo>
                  <a:lnTo>
                    <a:pt x="347268" y="70929"/>
                  </a:lnTo>
                  <a:lnTo>
                    <a:pt x="346951" y="70929"/>
                  </a:lnTo>
                  <a:lnTo>
                    <a:pt x="346760" y="70421"/>
                  </a:lnTo>
                  <a:lnTo>
                    <a:pt x="346468" y="71818"/>
                  </a:lnTo>
                  <a:lnTo>
                    <a:pt x="346532" y="70548"/>
                  </a:lnTo>
                  <a:lnTo>
                    <a:pt x="345046" y="74358"/>
                  </a:lnTo>
                  <a:lnTo>
                    <a:pt x="345160" y="72453"/>
                  </a:lnTo>
                  <a:lnTo>
                    <a:pt x="344830" y="73342"/>
                  </a:lnTo>
                  <a:lnTo>
                    <a:pt x="344347" y="75374"/>
                  </a:lnTo>
                  <a:lnTo>
                    <a:pt x="344043" y="75120"/>
                  </a:lnTo>
                  <a:lnTo>
                    <a:pt x="343433" y="75374"/>
                  </a:lnTo>
                  <a:lnTo>
                    <a:pt x="343255" y="77660"/>
                  </a:lnTo>
                  <a:lnTo>
                    <a:pt x="343611" y="71183"/>
                  </a:lnTo>
                  <a:lnTo>
                    <a:pt x="340512" y="77660"/>
                  </a:lnTo>
                  <a:lnTo>
                    <a:pt x="340741" y="73088"/>
                  </a:lnTo>
                  <a:lnTo>
                    <a:pt x="340791" y="72072"/>
                  </a:lnTo>
                  <a:lnTo>
                    <a:pt x="339979" y="72580"/>
                  </a:lnTo>
                  <a:lnTo>
                    <a:pt x="339026" y="73088"/>
                  </a:lnTo>
                  <a:lnTo>
                    <a:pt x="338378" y="73088"/>
                  </a:lnTo>
                  <a:lnTo>
                    <a:pt x="338505" y="72580"/>
                  </a:lnTo>
                  <a:lnTo>
                    <a:pt x="338594" y="72072"/>
                  </a:lnTo>
                  <a:lnTo>
                    <a:pt x="338188" y="70294"/>
                  </a:lnTo>
                  <a:lnTo>
                    <a:pt x="336956" y="78041"/>
                  </a:lnTo>
                  <a:lnTo>
                    <a:pt x="336804" y="77406"/>
                  </a:lnTo>
                  <a:lnTo>
                    <a:pt x="336600" y="76517"/>
                  </a:lnTo>
                  <a:lnTo>
                    <a:pt x="336486" y="76009"/>
                  </a:lnTo>
                  <a:lnTo>
                    <a:pt x="336435" y="75501"/>
                  </a:lnTo>
                  <a:lnTo>
                    <a:pt x="336537" y="73469"/>
                  </a:lnTo>
                  <a:lnTo>
                    <a:pt x="336588" y="72326"/>
                  </a:lnTo>
                  <a:lnTo>
                    <a:pt x="337286" y="74104"/>
                  </a:lnTo>
                  <a:lnTo>
                    <a:pt x="337299" y="72326"/>
                  </a:lnTo>
                  <a:lnTo>
                    <a:pt x="338455" y="66103"/>
                  </a:lnTo>
                  <a:lnTo>
                    <a:pt x="335889" y="73469"/>
                  </a:lnTo>
                  <a:lnTo>
                    <a:pt x="335965" y="71310"/>
                  </a:lnTo>
                  <a:lnTo>
                    <a:pt x="336029" y="69405"/>
                  </a:lnTo>
                  <a:lnTo>
                    <a:pt x="336181" y="69151"/>
                  </a:lnTo>
                  <a:lnTo>
                    <a:pt x="336219" y="66611"/>
                  </a:lnTo>
                  <a:lnTo>
                    <a:pt x="334543" y="71310"/>
                  </a:lnTo>
                  <a:lnTo>
                    <a:pt x="333832" y="70675"/>
                  </a:lnTo>
                  <a:lnTo>
                    <a:pt x="333946" y="70167"/>
                  </a:lnTo>
                  <a:lnTo>
                    <a:pt x="334035" y="69659"/>
                  </a:lnTo>
                  <a:lnTo>
                    <a:pt x="332790" y="72961"/>
                  </a:lnTo>
                  <a:lnTo>
                    <a:pt x="331508" y="73850"/>
                  </a:lnTo>
                  <a:lnTo>
                    <a:pt x="330873" y="74358"/>
                  </a:lnTo>
                  <a:lnTo>
                    <a:pt x="330809" y="74993"/>
                  </a:lnTo>
                  <a:lnTo>
                    <a:pt x="329958" y="75501"/>
                  </a:lnTo>
                  <a:lnTo>
                    <a:pt x="329844" y="73088"/>
                  </a:lnTo>
                  <a:lnTo>
                    <a:pt x="329933" y="71818"/>
                  </a:lnTo>
                  <a:lnTo>
                    <a:pt x="330263" y="69913"/>
                  </a:lnTo>
                  <a:lnTo>
                    <a:pt x="330962" y="69913"/>
                  </a:lnTo>
                  <a:lnTo>
                    <a:pt x="330974" y="69786"/>
                  </a:lnTo>
                  <a:lnTo>
                    <a:pt x="331355" y="66103"/>
                  </a:lnTo>
                  <a:lnTo>
                    <a:pt x="330073" y="69786"/>
                  </a:lnTo>
                  <a:lnTo>
                    <a:pt x="329984" y="69519"/>
                  </a:lnTo>
                  <a:lnTo>
                    <a:pt x="330022" y="68389"/>
                  </a:lnTo>
                  <a:lnTo>
                    <a:pt x="330225" y="67500"/>
                  </a:lnTo>
                  <a:lnTo>
                    <a:pt x="329107" y="67881"/>
                  </a:lnTo>
                  <a:lnTo>
                    <a:pt x="328282" y="71818"/>
                  </a:lnTo>
                  <a:lnTo>
                    <a:pt x="327266" y="71310"/>
                  </a:lnTo>
                  <a:lnTo>
                    <a:pt x="327164" y="72326"/>
                  </a:lnTo>
                  <a:lnTo>
                    <a:pt x="327050" y="72834"/>
                  </a:lnTo>
                  <a:lnTo>
                    <a:pt x="325755" y="76517"/>
                  </a:lnTo>
                  <a:lnTo>
                    <a:pt x="325920" y="75755"/>
                  </a:lnTo>
                  <a:lnTo>
                    <a:pt x="326021" y="75247"/>
                  </a:lnTo>
                  <a:lnTo>
                    <a:pt x="326136" y="74739"/>
                  </a:lnTo>
                  <a:lnTo>
                    <a:pt x="326428" y="73342"/>
                  </a:lnTo>
                  <a:lnTo>
                    <a:pt x="326491" y="73088"/>
                  </a:lnTo>
                  <a:lnTo>
                    <a:pt x="327088" y="70294"/>
                  </a:lnTo>
                  <a:lnTo>
                    <a:pt x="325907" y="73088"/>
                  </a:lnTo>
                  <a:lnTo>
                    <a:pt x="326529" y="69024"/>
                  </a:lnTo>
                  <a:lnTo>
                    <a:pt x="325920" y="69951"/>
                  </a:lnTo>
                  <a:lnTo>
                    <a:pt x="324383" y="72707"/>
                  </a:lnTo>
                  <a:lnTo>
                    <a:pt x="323532" y="73342"/>
                  </a:lnTo>
                  <a:lnTo>
                    <a:pt x="323570" y="73215"/>
                  </a:lnTo>
                  <a:lnTo>
                    <a:pt x="324104" y="71628"/>
                  </a:lnTo>
                  <a:lnTo>
                    <a:pt x="323151" y="73215"/>
                  </a:lnTo>
                  <a:lnTo>
                    <a:pt x="322389" y="72961"/>
                  </a:lnTo>
                  <a:lnTo>
                    <a:pt x="322554" y="72199"/>
                  </a:lnTo>
                  <a:lnTo>
                    <a:pt x="322846" y="70802"/>
                  </a:lnTo>
                  <a:lnTo>
                    <a:pt x="322910" y="70548"/>
                  </a:lnTo>
                  <a:lnTo>
                    <a:pt x="324065" y="65087"/>
                  </a:lnTo>
                  <a:lnTo>
                    <a:pt x="320763" y="70548"/>
                  </a:lnTo>
                  <a:lnTo>
                    <a:pt x="320789" y="70294"/>
                  </a:lnTo>
                  <a:lnTo>
                    <a:pt x="320878" y="69532"/>
                  </a:lnTo>
                  <a:lnTo>
                    <a:pt x="320929" y="69024"/>
                  </a:lnTo>
                  <a:lnTo>
                    <a:pt x="321132" y="66992"/>
                  </a:lnTo>
                  <a:lnTo>
                    <a:pt x="321398" y="64325"/>
                  </a:lnTo>
                  <a:lnTo>
                    <a:pt x="319455" y="66992"/>
                  </a:lnTo>
                  <a:lnTo>
                    <a:pt x="318922" y="62547"/>
                  </a:lnTo>
                  <a:lnTo>
                    <a:pt x="317233" y="62801"/>
                  </a:lnTo>
                  <a:lnTo>
                    <a:pt x="316611" y="69024"/>
                  </a:lnTo>
                  <a:lnTo>
                    <a:pt x="316725" y="62801"/>
                  </a:lnTo>
                  <a:lnTo>
                    <a:pt x="316547" y="63804"/>
                  </a:lnTo>
                  <a:lnTo>
                    <a:pt x="316344" y="62661"/>
                  </a:lnTo>
                  <a:lnTo>
                    <a:pt x="316357" y="64871"/>
                  </a:lnTo>
                  <a:lnTo>
                    <a:pt x="316268" y="65379"/>
                  </a:lnTo>
                  <a:lnTo>
                    <a:pt x="315620" y="69151"/>
                  </a:lnTo>
                  <a:lnTo>
                    <a:pt x="315163" y="69532"/>
                  </a:lnTo>
                  <a:lnTo>
                    <a:pt x="315036" y="69278"/>
                  </a:lnTo>
                  <a:lnTo>
                    <a:pt x="315036" y="68389"/>
                  </a:lnTo>
                  <a:lnTo>
                    <a:pt x="314985" y="67881"/>
                  </a:lnTo>
                  <a:lnTo>
                    <a:pt x="314807" y="66103"/>
                  </a:lnTo>
                  <a:lnTo>
                    <a:pt x="314769" y="63055"/>
                  </a:lnTo>
                  <a:lnTo>
                    <a:pt x="315302" y="63690"/>
                  </a:lnTo>
                  <a:lnTo>
                    <a:pt x="315404" y="63055"/>
                  </a:lnTo>
                  <a:lnTo>
                    <a:pt x="315531" y="62166"/>
                  </a:lnTo>
                  <a:lnTo>
                    <a:pt x="314820" y="61531"/>
                  </a:lnTo>
                  <a:lnTo>
                    <a:pt x="315099" y="60896"/>
                  </a:lnTo>
                  <a:lnTo>
                    <a:pt x="315595" y="59753"/>
                  </a:lnTo>
                  <a:lnTo>
                    <a:pt x="315493" y="57721"/>
                  </a:lnTo>
                  <a:lnTo>
                    <a:pt x="315163" y="60007"/>
                  </a:lnTo>
                  <a:lnTo>
                    <a:pt x="314591" y="60896"/>
                  </a:lnTo>
                  <a:lnTo>
                    <a:pt x="314286" y="59880"/>
                  </a:lnTo>
                  <a:lnTo>
                    <a:pt x="314325" y="63055"/>
                  </a:lnTo>
                  <a:lnTo>
                    <a:pt x="312610" y="66103"/>
                  </a:lnTo>
                  <a:lnTo>
                    <a:pt x="312775" y="65341"/>
                  </a:lnTo>
                  <a:lnTo>
                    <a:pt x="312826" y="65087"/>
                  </a:lnTo>
                  <a:lnTo>
                    <a:pt x="313220" y="63182"/>
                  </a:lnTo>
                  <a:lnTo>
                    <a:pt x="313753" y="60642"/>
                  </a:lnTo>
                  <a:lnTo>
                    <a:pt x="314413" y="57467"/>
                  </a:lnTo>
                  <a:lnTo>
                    <a:pt x="312635" y="60642"/>
                  </a:lnTo>
                  <a:lnTo>
                    <a:pt x="312978" y="59753"/>
                  </a:lnTo>
                  <a:lnTo>
                    <a:pt x="313372" y="58737"/>
                  </a:lnTo>
                  <a:lnTo>
                    <a:pt x="312559" y="59753"/>
                  </a:lnTo>
                  <a:lnTo>
                    <a:pt x="311200" y="58229"/>
                  </a:lnTo>
                  <a:lnTo>
                    <a:pt x="309664" y="63182"/>
                  </a:lnTo>
                  <a:lnTo>
                    <a:pt x="309791" y="61531"/>
                  </a:lnTo>
                  <a:lnTo>
                    <a:pt x="309880" y="60642"/>
                  </a:lnTo>
                  <a:lnTo>
                    <a:pt x="310222" y="60261"/>
                  </a:lnTo>
                  <a:lnTo>
                    <a:pt x="308952" y="59245"/>
                  </a:lnTo>
                  <a:lnTo>
                    <a:pt x="306082" y="65087"/>
                  </a:lnTo>
                  <a:lnTo>
                    <a:pt x="305955" y="64325"/>
                  </a:lnTo>
                  <a:lnTo>
                    <a:pt x="305765" y="63055"/>
                  </a:lnTo>
                  <a:lnTo>
                    <a:pt x="305650" y="62293"/>
                  </a:lnTo>
                  <a:lnTo>
                    <a:pt x="305727" y="61150"/>
                  </a:lnTo>
                  <a:lnTo>
                    <a:pt x="305968" y="60261"/>
                  </a:lnTo>
                  <a:lnTo>
                    <a:pt x="305612" y="60642"/>
                  </a:lnTo>
                  <a:lnTo>
                    <a:pt x="304965" y="63055"/>
                  </a:lnTo>
                  <a:lnTo>
                    <a:pt x="304952" y="62293"/>
                  </a:lnTo>
                  <a:lnTo>
                    <a:pt x="305054" y="60769"/>
                  </a:lnTo>
                  <a:lnTo>
                    <a:pt x="305206" y="60261"/>
                  </a:lnTo>
                  <a:lnTo>
                    <a:pt x="305206" y="59753"/>
                  </a:lnTo>
                  <a:lnTo>
                    <a:pt x="303999" y="62293"/>
                  </a:lnTo>
                  <a:lnTo>
                    <a:pt x="303898" y="61785"/>
                  </a:lnTo>
                  <a:lnTo>
                    <a:pt x="304012" y="60896"/>
                  </a:lnTo>
                  <a:lnTo>
                    <a:pt x="304355" y="60007"/>
                  </a:lnTo>
                  <a:lnTo>
                    <a:pt x="304228" y="59245"/>
                  </a:lnTo>
                  <a:lnTo>
                    <a:pt x="303453" y="57467"/>
                  </a:lnTo>
                  <a:lnTo>
                    <a:pt x="301561" y="63563"/>
                  </a:lnTo>
                  <a:lnTo>
                    <a:pt x="300215" y="64325"/>
                  </a:lnTo>
                  <a:lnTo>
                    <a:pt x="300520" y="62674"/>
                  </a:lnTo>
                  <a:lnTo>
                    <a:pt x="300736" y="61531"/>
                  </a:lnTo>
                  <a:lnTo>
                    <a:pt x="300977" y="60261"/>
                  </a:lnTo>
                  <a:lnTo>
                    <a:pt x="300863" y="59499"/>
                  </a:lnTo>
                  <a:lnTo>
                    <a:pt x="299885" y="57467"/>
                  </a:lnTo>
                  <a:lnTo>
                    <a:pt x="299974" y="56705"/>
                  </a:lnTo>
                  <a:lnTo>
                    <a:pt x="298462" y="55816"/>
                  </a:lnTo>
                  <a:lnTo>
                    <a:pt x="296545" y="60007"/>
                  </a:lnTo>
                  <a:lnTo>
                    <a:pt x="294754" y="61531"/>
                  </a:lnTo>
                  <a:lnTo>
                    <a:pt x="294741" y="59753"/>
                  </a:lnTo>
                  <a:lnTo>
                    <a:pt x="294741" y="58864"/>
                  </a:lnTo>
                  <a:lnTo>
                    <a:pt x="294728" y="56324"/>
                  </a:lnTo>
                  <a:lnTo>
                    <a:pt x="292011" y="58864"/>
                  </a:lnTo>
                  <a:lnTo>
                    <a:pt x="291020" y="55816"/>
                  </a:lnTo>
                  <a:lnTo>
                    <a:pt x="290982" y="57086"/>
                  </a:lnTo>
                  <a:lnTo>
                    <a:pt x="290347" y="59372"/>
                  </a:lnTo>
                  <a:lnTo>
                    <a:pt x="289991" y="59753"/>
                  </a:lnTo>
                  <a:lnTo>
                    <a:pt x="289814" y="58737"/>
                  </a:lnTo>
                  <a:lnTo>
                    <a:pt x="288480" y="62674"/>
                  </a:lnTo>
                  <a:lnTo>
                    <a:pt x="288658" y="61785"/>
                  </a:lnTo>
                  <a:lnTo>
                    <a:pt x="288683" y="61658"/>
                  </a:lnTo>
                  <a:lnTo>
                    <a:pt x="288759" y="61277"/>
                  </a:lnTo>
                  <a:lnTo>
                    <a:pt x="288848" y="60769"/>
                  </a:lnTo>
                  <a:lnTo>
                    <a:pt x="289280" y="58610"/>
                  </a:lnTo>
                  <a:lnTo>
                    <a:pt x="289382" y="58737"/>
                  </a:lnTo>
                  <a:lnTo>
                    <a:pt x="289407" y="58610"/>
                  </a:lnTo>
                  <a:lnTo>
                    <a:pt x="289750" y="55562"/>
                  </a:lnTo>
                  <a:lnTo>
                    <a:pt x="289864" y="54546"/>
                  </a:lnTo>
                  <a:lnTo>
                    <a:pt x="288950" y="55562"/>
                  </a:lnTo>
                  <a:lnTo>
                    <a:pt x="288417" y="55308"/>
                  </a:lnTo>
                  <a:lnTo>
                    <a:pt x="287350" y="60769"/>
                  </a:lnTo>
                  <a:lnTo>
                    <a:pt x="286842" y="58356"/>
                  </a:lnTo>
                  <a:lnTo>
                    <a:pt x="286651" y="57467"/>
                  </a:lnTo>
                  <a:lnTo>
                    <a:pt x="285216" y="57848"/>
                  </a:lnTo>
                  <a:lnTo>
                    <a:pt x="283870" y="58356"/>
                  </a:lnTo>
                  <a:lnTo>
                    <a:pt x="283857" y="58229"/>
                  </a:lnTo>
                  <a:lnTo>
                    <a:pt x="283679" y="57086"/>
                  </a:lnTo>
                  <a:lnTo>
                    <a:pt x="283464" y="55689"/>
                  </a:lnTo>
                  <a:lnTo>
                    <a:pt x="282879" y="57086"/>
                  </a:lnTo>
                  <a:lnTo>
                    <a:pt x="282435" y="56959"/>
                  </a:lnTo>
                  <a:lnTo>
                    <a:pt x="281851" y="58229"/>
                  </a:lnTo>
                  <a:lnTo>
                    <a:pt x="282308" y="55689"/>
                  </a:lnTo>
                  <a:lnTo>
                    <a:pt x="282270" y="55181"/>
                  </a:lnTo>
                  <a:lnTo>
                    <a:pt x="281571" y="54419"/>
                  </a:lnTo>
                  <a:lnTo>
                    <a:pt x="281114" y="53911"/>
                  </a:lnTo>
                  <a:lnTo>
                    <a:pt x="279781" y="54419"/>
                  </a:lnTo>
                  <a:lnTo>
                    <a:pt x="280390" y="52387"/>
                  </a:lnTo>
                  <a:lnTo>
                    <a:pt x="279742" y="52006"/>
                  </a:lnTo>
                  <a:lnTo>
                    <a:pt x="278066" y="60642"/>
                  </a:lnTo>
                  <a:lnTo>
                    <a:pt x="277406" y="60769"/>
                  </a:lnTo>
                  <a:lnTo>
                    <a:pt x="277469" y="60261"/>
                  </a:lnTo>
                  <a:lnTo>
                    <a:pt x="277825" y="57594"/>
                  </a:lnTo>
                  <a:lnTo>
                    <a:pt x="277952" y="56578"/>
                  </a:lnTo>
                  <a:lnTo>
                    <a:pt x="277990" y="56324"/>
                  </a:lnTo>
                  <a:lnTo>
                    <a:pt x="276783" y="56197"/>
                  </a:lnTo>
                  <a:lnTo>
                    <a:pt x="276745" y="55943"/>
                  </a:lnTo>
                  <a:lnTo>
                    <a:pt x="276237" y="52133"/>
                  </a:lnTo>
                  <a:lnTo>
                    <a:pt x="274383" y="55943"/>
                  </a:lnTo>
                  <a:lnTo>
                    <a:pt x="274764" y="54038"/>
                  </a:lnTo>
                  <a:lnTo>
                    <a:pt x="274980" y="53911"/>
                  </a:lnTo>
                  <a:lnTo>
                    <a:pt x="274447" y="53657"/>
                  </a:lnTo>
                  <a:lnTo>
                    <a:pt x="274078" y="52641"/>
                  </a:lnTo>
                  <a:lnTo>
                    <a:pt x="273329" y="50609"/>
                  </a:lnTo>
                  <a:lnTo>
                    <a:pt x="273011" y="52908"/>
                  </a:lnTo>
                  <a:lnTo>
                    <a:pt x="270408" y="57594"/>
                  </a:lnTo>
                  <a:lnTo>
                    <a:pt x="271005" y="54673"/>
                  </a:lnTo>
                  <a:lnTo>
                    <a:pt x="269875" y="58229"/>
                  </a:lnTo>
                  <a:lnTo>
                    <a:pt x="269646" y="59372"/>
                  </a:lnTo>
                  <a:lnTo>
                    <a:pt x="268719" y="60261"/>
                  </a:lnTo>
                  <a:lnTo>
                    <a:pt x="268833" y="58483"/>
                  </a:lnTo>
                  <a:lnTo>
                    <a:pt x="268719" y="57086"/>
                  </a:lnTo>
                  <a:lnTo>
                    <a:pt x="268147" y="61277"/>
                  </a:lnTo>
                  <a:lnTo>
                    <a:pt x="267741" y="59880"/>
                  </a:lnTo>
                  <a:lnTo>
                    <a:pt x="267792" y="59245"/>
                  </a:lnTo>
                  <a:lnTo>
                    <a:pt x="268262" y="57848"/>
                  </a:lnTo>
                  <a:lnTo>
                    <a:pt x="267677" y="57467"/>
                  </a:lnTo>
                  <a:lnTo>
                    <a:pt x="267550" y="58483"/>
                  </a:lnTo>
                  <a:lnTo>
                    <a:pt x="266865" y="60642"/>
                  </a:lnTo>
                  <a:lnTo>
                    <a:pt x="266280" y="61658"/>
                  </a:lnTo>
                  <a:lnTo>
                    <a:pt x="266166" y="61150"/>
                  </a:lnTo>
                  <a:lnTo>
                    <a:pt x="266052" y="60642"/>
                  </a:lnTo>
                  <a:lnTo>
                    <a:pt x="265849" y="59753"/>
                  </a:lnTo>
                  <a:lnTo>
                    <a:pt x="265976" y="58483"/>
                  </a:lnTo>
                  <a:lnTo>
                    <a:pt x="266166" y="57086"/>
                  </a:lnTo>
                  <a:lnTo>
                    <a:pt x="265849" y="58483"/>
                  </a:lnTo>
                  <a:lnTo>
                    <a:pt x="265125" y="60642"/>
                  </a:lnTo>
                  <a:lnTo>
                    <a:pt x="265010" y="60261"/>
                  </a:lnTo>
                  <a:lnTo>
                    <a:pt x="265099" y="58610"/>
                  </a:lnTo>
                  <a:lnTo>
                    <a:pt x="265252" y="58229"/>
                  </a:lnTo>
                  <a:lnTo>
                    <a:pt x="265137" y="57340"/>
                  </a:lnTo>
                  <a:lnTo>
                    <a:pt x="265049" y="57086"/>
                  </a:lnTo>
                  <a:lnTo>
                    <a:pt x="264706" y="56095"/>
                  </a:lnTo>
                  <a:lnTo>
                    <a:pt x="264731" y="55943"/>
                  </a:lnTo>
                  <a:lnTo>
                    <a:pt x="264985" y="54419"/>
                  </a:lnTo>
                  <a:lnTo>
                    <a:pt x="264426" y="53936"/>
                  </a:lnTo>
                  <a:lnTo>
                    <a:pt x="264426" y="56819"/>
                  </a:lnTo>
                  <a:lnTo>
                    <a:pt x="263271" y="61150"/>
                  </a:lnTo>
                  <a:lnTo>
                    <a:pt x="263080" y="58737"/>
                  </a:lnTo>
                  <a:lnTo>
                    <a:pt x="263194" y="56908"/>
                  </a:lnTo>
                  <a:lnTo>
                    <a:pt x="263194" y="56451"/>
                  </a:lnTo>
                  <a:lnTo>
                    <a:pt x="264007" y="56578"/>
                  </a:lnTo>
                  <a:lnTo>
                    <a:pt x="264426" y="56819"/>
                  </a:lnTo>
                  <a:lnTo>
                    <a:pt x="264426" y="53936"/>
                  </a:lnTo>
                  <a:lnTo>
                    <a:pt x="265544" y="50355"/>
                  </a:lnTo>
                  <a:lnTo>
                    <a:pt x="264629" y="52387"/>
                  </a:lnTo>
                  <a:lnTo>
                    <a:pt x="263042" y="56451"/>
                  </a:lnTo>
                  <a:lnTo>
                    <a:pt x="262890" y="55943"/>
                  </a:lnTo>
                  <a:lnTo>
                    <a:pt x="262648" y="55181"/>
                  </a:lnTo>
                  <a:lnTo>
                    <a:pt x="262636" y="54800"/>
                  </a:lnTo>
                  <a:lnTo>
                    <a:pt x="262674" y="54165"/>
                  </a:lnTo>
                  <a:lnTo>
                    <a:pt x="262699" y="53530"/>
                  </a:lnTo>
                  <a:lnTo>
                    <a:pt x="262521" y="53784"/>
                  </a:lnTo>
                  <a:lnTo>
                    <a:pt x="262318" y="54165"/>
                  </a:lnTo>
                  <a:lnTo>
                    <a:pt x="262229" y="53911"/>
                  </a:lnTo>
                  <a:lnTo>
                    <a:pt x="262115" y="53403"/>
                  </a:lnTo>
                  <a:lnTo>
                    <a:pt x="261912" y="53276"/>
                  </a:lnTo>
                  <a:lnTo>
                    <a:pt x="262064" y="52133"/>
                  </a:lnTo>
                  <a:lnTo>
                    <a:pt x="262089" y="52006"/>
                  </a:lnTo>
                  <a:lnTo>
                    <a:pt x="262204" y="51117"/>
                  </a:lnTo>
                  <a:lnTo>
                    <a:pt x="261912" y="51435"/>
                  </a:lnTo>
                  <a:lnTo>
                    <a:pt x="261912" y="52133"/>
                  </a:lnTo>
                  <a:lnTo>
                    <a:pt x="261823" y="53276"/>
                  </a:lnTo>
                  <a:lnTo>
                    <a:pt x="261708" y="53403"/>
                  </a:lnTo>
                  <a:lnTo>
                    <a:pt x="261581" y="53403"/>
                  </a:lnTo>
                  <a:lnTo>
                    <a:pt x="261391" y="53657"/>
                  </a:lnTo>
                  <a:lnTo>
                    <a:pt x="261289" y="53911"/>
                  </a:lnTo>
                  <a:lnTo>
                    <a:pt x="261632" y="52514"/>
                  </a:lnTo>
                  <a:lnTo>
                    <a:pt x="261912" y="52133"/>
                  </a:lnTo>
                  <a:lnTo>
                    <a:pt x="261912" y="51435"/>
                  </a:lnTo>
                  <a:lnTo>
                    <a:pt x="261353" y="52006"/>
                  </a:lnTo>
                  <a:lnTo>
                    <a:pt x="261048" y="51879"/>
                  </a:lnTo>
                  <a:lnTo>
                    <a:pt x="260591" y="54800"/>
                  </a:lnTo>
                  <a:lnTo>
                    <a:pt x="260235" y="54165"/>
                  </a:lnTo>
                  <a:lnTo>
                    <a:pt x="260248" y="56426"/>
                  </a:lnTo>
                  <a:lnTo>
                    <a:pt x="260591" y="56210"/>
                  </a:lnTo>
                  <a:lnTo>
                    <a:pt x="260502" y="57061"/>
                  </a:lnTo>
                  <a:lnTo>
                    <a:pt x="260718" y="56197"/>
                  </a:lnTo>
                  <a:lnTo>
                    <a:pt x="261581" y="56197"/>
                  </a:lnTo>
                  <a:lnTo>
                    <a:pt x="261188" y="57213"/>
                  </a:lnTo>
                  <a:lnTo>
                    <a:pt x="261188" y="73088"/>
                  </a:lnTo>
                  <a:lnTo>
                    <a:pt x="261048" y="72961"/>
                  </a:lnTo>
                  <a:lnTo>
                    <a:pt x="260832" y="72961"/>
                  </a:lnTo>
                  <a:lnTo>
                    <a:pt x="260616" y="72834"/>
                  </a:lnTo>
                  <a:lnTo>
                    <a:pt x="260743" y="71945"/>
                  </a:lnTo>
                  <a:lnTo>
                    <a:pt x="260883" y="71183"/>
                  </a:lnTo>
                  <a:lnTo>
                    <a:pt x="260959" y="70802"/>
                  </a:lnTo>
                  <a:lnTo>
                    <a:pt x="260959" y="71716"/>
                  </a:lnTo>
                  <a:lnTo>
                    <a:pt x="261086" y="72072"/>
                  </a:lnTo>
                  <a:lnTo>
                    <a:pt x="261188" y="73088"/>
                  </a:lnTo>
                  <a:lnTo>
                    <a:pt x="261188" y="57213"/>
                  </a:lnTo>
                  <a:lnTo>
                    <a:pt x="260591" y="58737"/>
                  </a:lnTo>
                  <a:lnTo>
                    <a:pt x="260502" y="57086"/>
                  </a:lnTo>
                  <a:lnTo>
                    <a:pt x="259257" y="61785"/>
                  </a:lnTo>
                  <a:lnTo>
                    <a:pt x="259359" y="59880"/>
                  </a:lnTo>
                  <a:lnTo>
                    <a:pt x="259384" y="59499"/>
                  </a:lnTo>
                  <a:lnTo>
                    <a:pt x="259257" y="56578"/>
                  </a:lnTo>
                  <a:lnTo>
                    <a:pt x="259041" y="55562"/>
                  </a:lnTo>
                  <a:lnTo>
                    <a:pt x="259118" y="54165"/>
                  </a:lnTo>
                  <a:lnTo>
                    <a:pt x="259270" y="52768"/>
                  </a:lnTo>
                  <a:lnTo>
                    <a:pt x="258000" y="54165"/>
                  </a:lnTo>
                  <a:lnTo>
                    <a:pt x="256730" y="53403"/>
                  </a:lnTo>
                  <a:lnTo>
                    <a:pt x="255206" y="58864"/>
                  </a:lnTo>
                  <a:lnTo>
                    <a:pt x="254800" y="59499"/>
                  </a:lnTo>
                  <a:lnTo>
                    <a:pt x="254838" y="59245"/>
                  </a:lnTo>
                  <a:lnTo>
                    <a:pt x="255092" y="57467"/>
                  </a:lnTo>
                  <a:lnTo>
                    <a:pt x="255168" y="56451"/>
                  </a:lnTo>
                  <a:lnTo>
                    <a:pt x="255282" y="56095"/>
                  </a:lnTo>
                  <a:lnTo>
                    <a:pt x="255422" y="55816"/>
                  </a:lnTo>
                  <a:lnTo>
                    <a:pt x="255028" y="56451"/>
                  </a:lnTo>
                  <a:lnTo>
                    <a:pt x="254279" y="55689"/>
                  </a:lnTo>
                  <a:lnTo>
                    <a:pt x="254038" y="55435"/>
                  </a:lnTo>
                  <a:lnTo>
                    <a:pt x="253961" y="55829"/>
                  </a:lnTo>
                  <a:lnTo>
                    <a:pt x="253911" y="56095"/>
                  </a:lnTo>
                  <a:lnTo>
                    <a:pt x="253288" y="59245"/>
                  </a:lnTo>
                  <a:lnTo>
                    <a:pt x="253111" y="58483"/>
                  </a:lnTo>
                  <a:lnTo>
                    <a:pt x="252869" y="57467"/>
                  </a:lnTo>
                  <a:lnTo>
                    <a:pt x="252958" y="57213"/>
                  </a:lnTo>
                  <a:lnTo>
                    <a:pt x="253822" y="56197"/>
                  </a:lnTo>
                  <a:lnTo>
                    <a:pt x="253936" y="55943"/>
                  </a:lnTo>
                  <a:lnTo>
                    <a:pt x="253174" y="56197"/>
                  </a:lnTo>
                  <a:lnTo>
                    <a:pt x="253492" y="55054"/>
                  </a:lnTo>
                  <a:lnTo>
                    <a:pt x="252323" y="53657"/>
                  </a:lnTo>
                  <a:lnTo>
                    <a:pt x="248983" y="58483"/>
                  </a:lnTo>
                  <a:lnTo>
                    <a:pt x="248513" y="57467"/>
                  </a:lnTo>
                  <a:lnTo>
                    <a:pt x="247865" y="56070"/>
                  </a:lnTo>
                  <a:lnTo>
                    <a:pt x="247904" y="57467"/>
                  </a:lnTo>
                  <a:lnTo>
                    <a:pt x="245999" y="53657"/>
                  </a:lnTo>
                  <a:lnTo>
                    <a:pt x="242341" y="59880"/>
                  </a:lnTo>
                  <a:lnTo>
                    <a:pt x="241592" y="57086"/>
                  </a:lnTo>
                  <a:lnTo>
                    <a:pt x="240766" y="54038"/>
                  </a:lnTo>
                  <a:lnTo>
                    <a:pt x="240245" y="52895"/>
                  </a:lnTo>
                  <a:lnTo>
                    <a:pt x="239826" y="55181"/>
                  </a:lnTo>
                  <a:lnTo>
                    <a:pt x="239090" y="57086"/>
                  </a:lnTo>
                  <a:lnTo>
                    <a:pt x="239420" y="53911"/>
                  </a:lnTo>
                  <a:lnTo>
                    <a:pt x="238188" y="57340"/>
                  </a:lnTo>
                  <a:lnTo>
                    <a:pt x="236715" y="59880"/>
                  </a:lnTo>
                  <a:lnTo>
                    <a:pt x="236918" y="57467"/>
                  </a:lnTo>
                  <a:lnTo>
                    <a:pt x="236994" y="56451"/>
                  </a:lnTo>
                  <a:lnTo>
                    <a:pt x="237566" y="49466"/>
                  </a:lnTo>
                  <a:lnTo>
                    <a:pt x="235559" y="54165"/>
                  </a:lnTo>
                  <a:lnTo>
                    <a:pt x="235470" y="54800"/>
                  </a:lnTo>
                  <a:lnTo>
                    <a:pt x="235343" y="56451"/>
                  </a:lnTo>
                  <a:lnTo>
                    <a:pt x="234937" y="55943"/>
                  </a:lnTo>
                  <a:lnTo>
                    <a:pt x="233692" y="57467"/>
                  </a:lnTo>
                  <a:lnTo>
                    <a:pt x="233654" y="57213"/>
                  </a:lnTo>
                  <a:lnTo>
                    <a:pt x="233654" y="57086"/>
                  </a:lnTo>
                  <a:lnTo>
                    <a:pt x="233768" y="55181"/>
                  </a:lnTo>
                  <a:lnTo>
                    <a:pt x="233870" y="54419"/>
                  </a:lnTo>
                  <a:lnTo>
                    <a:pt x="232295" y="57086"/>
                  </a:lnTo>
                  <a:lnTo>
                    <a:pt x="231673" y="55829"/>
                  </a:lnTo>
                  <a:lnTo>
                    <a:pt x="231787" y="55181"/>
                  </a:lnTo>
                  <a:lnTo>
                    <a:pt x="233426" y="50609"/>
                  </a:lnTo>
                  <a:lnTo>
                    <a:pt x="232181" y="50101"/>
                  </a:lnTo>
                  <a:lnTo>
                    <a:pt x="231609" y="50609"/>
                  </a:lnTo>
                  <a:lnTo>
                    <a:pt x="230200" y="54419"/>
                  </a:lnTo>
                  <a:lnTo>
                    <a:pt x="230111" y="55689"/>
                  </a:lnTo>
                  <a:lnTo>
                    <a:pt x="230301" y="55816"/>
                  </a:lnTo>
                  <a:lnTo>
                    <a:pt x="230352" y="57594"/>
                  </a:lnTo>
                  <a:lnTo>
                    <a:pt x="230238" y="58356"/>
                  </a:lnTo>
                  <a:lnTo>
                    <a:pt x="230124" y="58610"/>
                  </a:lnTo>
                  <a:lnTo>
                    <a:pt x="229654" y="59245"/>
                  </a:lnTo>
                  <a:lnTo>
                    <a:pt x="228790" y="64325"/>
                  </a:lnTo>
                  <a:lnTo>
                    <a:pt x="227965" y="68008"/>
                  </a:lnTo>
                  <a:lnTo>
                    <a:pt x="227850" y="69405"/>
                  </a:lnTo>
                  <a:lnTo>
                    <a:pt x="228320" y="72453"/>
                  </a:lnTo>
                  <a:lnTo>
                    <a:pt x="229514" y="69659"/>
                  </a:lnTo>
                  <a:lnTo>
                    <a:pt x="229400" y="72072"/>
                  </a:lnTo>
                  <a:lnTo>
                    <a:pt x="228752" y="72072"/>
                  </a:lnTo>
                  <a:lnTo>
                    <a:pt x="228777" y="74358"/>
                  </a:lnTo>
                  <a:lnTo>
                    <a:pt x="229298" y="72453"/>
                  </a:lnTo>
                  <a:lnTo>
                    <a:pt x="229438" y="72072"/>
                  </a:lnTo>
                  <a:lnTo>
                    <a:pt x="229755" y="71183"/>
                  </a:lnTo>
                  <a:lnTo>
                    <a:pt x="229666" y="73723"/>
                  </a:lnTo>
                  <a:lnTo>
                    <a:pt x="230492" y="71183"/>
                  </a:lnTo>
                  <a:lnTo>
                    <a:pt x="230847" y="70040"/>
                  </a:lnTo>
                  <a:lnTo>
                    <a:pt x="230936" y="69659"/>
                  </a:lnTo>
                  <a:lnTo>
                    <a:pt x="231051" y="69405"/>
                  </a:lnTo>
                  <a:lnTo>
                    <a:pt x="231165" y="69278"/>
                  </a:lnTo>
                  <a:lnTo>
                    <a:pt x="231635" y="68516"/>
                  </a:lnTo>
                  <a:lnTo>
                    <a:pt x="231622" y="70802"/>
                  </a:lnTo>
                  <a:lnTo>
                    <a:pt x="231279" y="72453"/>
                  </a:lnTo>
                  <a:lnTo>
                    <a:pt x="231978" y="70675"/>
                  </a:lnTo>
                  <a:lnTo>
                    <a:pt x="231813" y="72072"/>
                  </a:lnTo>
                  <a:lnTo>
                    <a:pt x="231698" y="72478"/>
                  </a:lnTo>
                  <a:lnTo>
                    <a:pt x="231990" y="71818"/>
                  </a:lnTo>
                  <a:lnTo>
                    <a:pt x="232473" y="72707"/>
                  </a:lnTo>
                  <a:lnTo>
                    <a:pt x="232676" y="71818"/>
                  </a:lnTo>
                  <a:lnTo>
                    <a:pt x="232943" y="70675"/>
                  </a:lnTo>
                  <a:lnTo>
                    <a:pt x="233057" y="70167"/>
                  </a:lnTo>
                  <a:lnTo>
                    <a:pt x="233006" y="72961"/>
                  </a:lnTo>
                  <a:lnTo>
                    <a:pt x="234200" y="70167"/>
                  </a:lnTo>
                  <a:lnTo>
                    <a:pt x="234416" y="69659"/>
                  </a:lnTo>
                  <a:lnTo>
                    <a:pt x="233680" y="74231"/>
                  </a:lnTo>
                  <a:lnTo>
                    <a:pt x="234010" y="73088"/>
                  </a:lnTo>
                  <a:lnTo>
                    <a:pt x="234886" y="70802"/>
                  </a:lnTo>
                  <a:lnTo>
                    <a:pt x="235254" y="70675"/>
                  </a:lnTo>
                  <a:lnTo>
                    <a:pt x="233781" y="76009"/>
                  </a:lnTo>
                  <a:lnTo>
                    <a:pt x="236486" y="71183"/>
                  </a:lnTo>
                  <a:lnTo>
                    <a:pt x="235419" y="77025"/>
                  </a:lnTo>
                  <a:lnTo>
                    <a:pt x="236639" y="72199"/>
                  </a:lnTo>
                  <a:lnTo>
                    <a:pt x="237413" y="75120"/>
                  </a:lnTo>
                  <a:lnTo>
                    <a:pt x="238658" y="72453"/>
                  </a:lnTo>
                  <a:lnTo>
                    <a:pt x="238620" y="72580"/>
                  </a:lnTo>
                  <a:lnTo>
                    <a:pt x="238506" y="73583"/>
                  </a:lnTo>
                  <a:lnTo>
                    <a:pt x="238620" y="75501"/>
                  </a:lnTo>
                  <a:lnTo>
                    <a:pt x="238747" y="76263"/>
                  </a:lnTo>
                  <a:lnTo>
                    <a:pt x="239433" y="72453"/>
                  </a:lnTo>
                  <a:lnTo>
                    <a:pt x="239458" y="72326"/>
                  </a:lnTo>
                  <a:lnTo>
                    <a:pt x="239572" y="72199"/>
                  </a:lnTo>
                  <a:lnTo>
                    <a:pt x="240309" y="71437"/>
                  </a:lnTo>
                  <a:lnTo>
                    <a:pt x="240398" y="71183"/>
                  </a:lnTo>
                  <a:lnTo>
                    <a:pt x="240563" y="70675"/>
                  </a:lnTo>
                  <a:lnTo>
                    <a:pt x="240893" y="69659"/>
                  </a:lnTo>
                  <a:lnTo>
                    <a:pt x="241096" y="69024"/>
                  </a:lnTo>
                  <a:lnTo>
                    <a:pt x="241046" y="72961"/>
                  </a:lnTo>
                  <a:lnTo>
                    <a:pt x="240004" y="73723"/>
                  </a:lnTo>
                  <a:lnTo>
                    <a:pt x="239585" y="77533"/>
                  </a:lnTo>
                  <a:lnTo>
                    <a:pt x="240068" y="74231"/>
                  </a:lnTo>
                  <a:lnTo>
                    <a:pt x="241084" y="74358"/>
                  </a:lnTo>
                  <a:lnTo>
                    <a:pt x="241096" y="74231"/>
                  </a:lnTo>
                  <a:lnTo>
                    <a:pt x="241325" y="71564"/>
                  </a:lnTo>
                  <a:lnTo>
                    <a:pt x="241363" y="74104"/>
                  </a:lnTo>
                  <a:lnTo>
                    <a:pt x="241503" y="72834"/>
                  </a:lnTo>
                  <a:lnTo>
                    <a:pt x="241198" y="76263"/>
                  </a:lnTo>
                  <a:lnTo>
                    <a:pt x="241782" y="72834"/>
                  </a:lnTo>
                  <a:lnTo>
                    <a:pt x="242011" y="71564"/>
                  </a:lnTo>
                  <a:lnTo>
                    <a:pt x="242074" y="71183"/>
                  </a:lnTo>
                  <a:lnTo>
                    <a:pt x="241731" y="75501"/>
                  </a:lnTo>
                  <a:lnTo>
                    <a:pt x="242582" y="72453"/>
                  </a:lnTo>
                  <a:lnTo>
                    <a:pt x="242646" y="73088"/>
                  </a:lnTo>
                  <a:lnTo>
                    <a:pt x="242760" y="75120"/>
                  </a:lnTo>
                  <a:lnTo>
                    <a:pt x="241998" y="77152"/>
                  </a:lnTo>
                  <a:lnTo>
                    <a:pt x="242912" y="75755"/>
                  </a:lnTo>
                  <a:lnTo>
                    <a:pt x="242963" y="76555"/>
                  </a:lnTo>
                  <a:lnTo>
                    <a:pt x="243014" y="75755"/>
                  </a:lnTo>
                  <a:lnTo>
                    <a:pt x="243116" y="74993"/>
                  </a:lnTo>
                  <a:lnTo>
                    <a:pt x="243522" y="73215"/>
                  </a:lnTo>
                  <a:lnTo>
                    <a:pt x="244284" y="72453"/>
                  </a:lnTo>
                  <a:lnTo>
                    <a:pt x="244525" y="72199"/>
                  </a:lnTo>
                  <a:lnTo>
                    <a:pt x="243560" y="75641"/>
                  </a:lnTo>
                  <a:lnTo>
                    <a:pt x="243446" y="78041"/>
                  </a:lnTo>
                  <a:lnTo>
                    <a:pt x="244119" y="77152"/>
                  </a:lnTo>
                  <a:lnTo>
                    <a:pt x="245071" y="73723"/>
                  </a:lnTo>
                  <a:lnTo>
                    <a:pt x="245440" y="73850"/>
                  </a:lnTo>
                  <a:lnTo>
                    <a:pt x="245300" y="75120"/>
                  </a:lnTo>
                  <a:lnTo>
                    <a:pt x="245186" y="75501"/>
                  </a:lnTo>
                  <a:lnTo>
                    <a:pt x="245821" y="73723"/>
                  </a:lnTo>
                  <a:lnTo>
                    <a:pt x="246227" y="72580"/>
                  </a:lnTo>
                  <a:lnTo>
                    <a:pt x="246849" y="75628"/>
                  </a:lnTo>
                  <a:lnTo>
                    <a:pt x="247878" y="72580"/>
                  </a:lnTo>
                  <a:lnTo>
                    <a:pt x="248018" y="72199"/>
                  </a:lnTo>
                  <a:lnTo>
                    <a:pt x="248094" y="72021"/>
                  </a:lnTo>
                  <a:lnTo>
                    <a:pt x="248031" y="72872"/>
                  </a:lnTo>
                  <a:lnTo>
                    <a:pt x="248132" y="71945"/>
                  </a:lnTo>
                  <a:lnTo>
                    <a:pt x="248208" y="71183"/>
                  </a:lnTo>
                  <a:lnTo>
                    <a:pt x="248526" y="69024"/>
                  </a:lnTo>
                  <a:lnTo>
                    <a:pt x="248615" y="68516"/>
                  </a:lnTo>
                  <a:lnTo>
                    <a:pt x="248767" y="67627"/>
                  </a:lnTo>
                  <a:lnTo>
                    <a:pt x="249097" y="67627"/>
                  </a:lnTo>
                  <a:lnTo>
                    <a:pt x="249745" y="65341"/>
                  </a:lnTo>
                  <a:lnTo>
                    <a:pt x="249466" y="67881"/>
                  </a:lnTo>
                  <a:lnTo>
                    <a:pt x="249288" y="67754"/>
                  </a:lnTo>
                  <a:lnTo>
                    <a:pt x="249110" y="68770"/>
                  </a:lnTo>
                  <a:lnTo>
                    <a:pt x="248881" y="69532"/>
                  </a:lnTo>
                  <a:lnTo>
                    <a:pt x="249389" y="68516"/>
                  </a:lnTo>
                  <a:lnTo>
                    <a:pt x="249186" y="71107"/>
                  </a:lnTo>
                  <a:lnTo>
                    <a:pt x="249262" y="70929"/>
                  </a:lnTo>
                  <a:lnTo>
                    <a:pt x="249351" y="70421"/>
                  </a:lnTo>
                  <a:lnTo>
                    <a:pt x="249415" y="70573"/>
                  </a:lnTo>
                  <a:lnTo>
                    <a:pt x="249478" y="70421"/>
                  </a:lnTo>
                  <a:lnTo>
                    <a:pt x="250317" y="68516"/>
                  </a:lnTo>
                  <a:lnTo>
                    <a:pt x="250367" y="68389"/>
                  </a:lnTo>
                  <a:lnTo>
                    <a:pt x="250482" y="68770"/>
                  </a:lnTo>
                  <a:lnTo>
                    <a:pt x="250596" y="70294"/>
                  </a:lnTo>
                  <a:lnTo>
                    <a:pt x="250228" y="72961"/>
                  </a:lnTo>
                  <a:lnTo>
                    <a:pt x="249415" y="70573"/>
                  </a:lnTo>
                  <a:lnTo>
                    <a:pt x="249377" y="70929"/>
                  </a:lnTo>
                  <a:lnTo>
                    <a:pt x="249504" y="73723"/>
                  </a:lnTo>
                  <a:lnTo>
                    <a:pt x="248970" y="72199"/>
                  </a:lnTo>
                  <a:lnTo>
                    <a:pt x="248653" y="77914"/>
                  </a:lnTo>
                  <a:lnTo>
                    <a:pt x="248564" y="71983"/>
                  </a:lnTo>
                  <a:lnTo>
                    <a:pt x="248361" y="74739"/>
                  </a:lnTo>
                  <a:lnTo>
                    <a:pt x="248234" y="77914"/>
                  </a:lnTo>
                  <a:lnTo>
                    <a:pt x="248983" y="78930"/>
                  </a:lnTo>
                  <a:lnTo>
                    <a:pt x="249186" y="77914"/>
                  </a:lnTo>
                  <a:lnTo>
                    <a:pt x="249542" y="76136"/>
                  </a:lnTo>
                  <a:lnTo>
                    <a:pt x="250367" y="77406"/>
                  </a:lnTo>
                  <a:lnTo>
                    <a:pt x="250736" y="76136"/>
                  </a:lnTo>
                  <a:lnTo>
                    <a:pt x="250863" y="75704"/>
                  </a:lnTo>
                  <a:lnTo>
                    <a:pt x="250952" y="73850"/>
                  </a:lnTo>
                  <a:lnTo>
                    <a:pt x="250990" y="73723"/>
                  </a:lnTo>
                  <a:lnTo>
                    <a:pt x="251206" y="72961"/>
                  </a:lnTo>
                  <a:lnTo>
                    <a:pt x="251320" y="72580"/>
                  </a:lnTo>
                  <a:lnTo>
                    <a:pt x="253288" y="69278"/>
                  </a:lnTo>
                  <a:lnTo>
                    <a:pt x="250977" y="81597"/>
                  </a:lnTo>
                  <a:lnTo>
                    <a:pt x="252730" y="77152"/>
                  </a:lnTo>
                  <a:lnTo>
                    <a:pt x="253415" y="74815"/>
                  </a:lnTo>
                  <a:lnTo>
                    <a:pt x="254266" y="70294"/>
                  </a:lnTo>
                  <a:lnTo>
                    <a:pt x="254406" y="71310"/>
                  </a:lnTo>
                  <a:lnTo>
                    <a:pt x="254533" y="73215"/>
                  </a:lnTo>
                  <a:lnTo>
                    <a:pt x="253720" y="76771"/>
                  </a:lnTo>
                  <a:lnTo>
                    <a:pt x="254622" y="77279"/>
                  </a:lnTo>
                  <a:lnTo>
                    <a:pt x="254825" y="75158"/>
                  </a:lnTo>
                  <a:lnTo>
                    <a:pt x="255206" y="71183"/>
                  </a:lnTo>
                  <a:lnTo>
                    <a:pt x="255701" y="73583"/>
                  </a:lnTo>
                  <a:lnTo>
                    <a:pt x="256184" y="73583"/>
                  </a:lnTo>
                  <a:lnTo>
                    <a:pt x="256095" y="74358"/>
                  </a:lnTo>
                  <a:lnTo>
                    <a:pt x="255739" y="77025"/>
                  </a:lnTo>
                  <a:lnTo>
                    <a:pt x="256844" y="76644"/>
                  </a:lnTo>
                  <a:lnTo>
                    <a:pt x="258406" y="74358"/>
                  </a:lnTo>
                  <a:lnTo>
                    <a:pt x="259651" y="73850"/>
                  </a:lnTo>
                  <a:lnTo>
                    <a:pt x="259448" y="74866"/>
                  </a:lnTo>
                  <a:lnTo>
                    <a:pt x="259232" y="75501"/>
                  </a:lnTo>
                  <a:lnTo>
                    <a:pt x="259130" y="77152"/>
                  </a:lnTo>
                  <a:lnTo>
                    <a:pt x="260858" y="75628"/>
                  </a:lnTo>
                  <a:lnTo>
                    <a:pt x="262166" y="78168"/>
                  </a:lnTo>
                  <a:lnTo>
                    <a:pt x="263144" y="80327"/>
                  </a:lnTo>
                  <a:lnTo>
                    <a:pt x="264185" y="77406"/>
                  </a:lnTo>
                  <a:lnTo>
                    <a:pt x="264299" y="77533"/>
                  </a:lnTo>
                  <a:lnTo>
                    <a:pt x="264350" y="77406"/>
                  </a:lnTo>
                  <a:lnTo>
                    <a:pt x="264756" y="76390"/>
                  </a:lnTo>
                  <a:lnTo>
                    <a:pt x="265112" y="76136"/>
                  </a:lnTo>
                  <a:lnTo>
                    <a:pt x="264947" y="77533"/>
                  </a:lnTo>
                  <a:lnTo>
                    <a:pt x="264820" y="78295"/>
                  </a:lnTo>
                  <a:lnTo>
                    <a:pt x="264515" y="79057"/>
                  </a:lnTo>
                  <a:lnTo>
                    <a:pt x="265899" y="76644"/>
                  </a:lnTo>
                  <a:lnTo>
                    <a:pt x="266331" y="76136"/>
                  </a:lnTo>
                  <a:lnTo>
                    <a:pt x="266763" y="75628"/>
                  </a:lnTo>
                  <a:lnTo>
                    <a:pt x="268173" y="73977"/>
                  </a:lnTo>
                  <a:lnTo>
                    <a:pt x="268452" y="76136"/>
                  </a:lnTo>
                  <a:lnTo>
                    <a:pt x="268566" y="77533"/>
                  </a:lnTo>
                  <a:lnTo>
                    <a:pt x="268478" y="77762"/>
                  </a:lnTo>
                  <a:lnTo>
                    <a:pt x="268376" y="78549"/>
                  </a:lnTo>
                  <a:lnTo>
                    <a:pt x="268833" y="79565"/>
                  </a:lnTo>
                  <a:lnTo>
                    <a:pt x="269887" y="73977"/>
                  </a:lnTo>
                  <a:lnTo>
                    <a:pt x="269900" y="73850"/>
                  </a:lnTo>
                  <a:lnTo>
                    <a:pt x="269976" y="73469"/>
                  </a:lnTo>
                  <a:lnTo>
                    <a:pt x="270052" y="73088"/>
                  </a:lnTo>
                  <a:lnTo>
                    <a:pt x="270217" y="72199"/>
                  </a:lnTo>
                  <a:lnTo>
                    <a:pt x="270344" y="75755"/>
                  </a:lnTo>
                  <a:lnTo>
                    <a:pt x="271691" y="77279"/>
                  </a:lnTo>
                  <a:lnTo>
                    <a:pt x="274053" y="74739"/>
                  </a:lnTo>
                  <a:lnTo>
                    <a:pt x="274535" y="79565"/>
                  </a:lnTo>
                  <a:lnTo>
                    <a:pt x="275551" y="75247"/>
                  </a:lnTo>
                  <a:lnTo>
                    <a:pt x="275869" y="81851"/>
                  </a:lnTo>
                  <a:lnTo>
                    <a:pt x="277050" y="75755"/>
                  </a:lnTo>
                  <a:lnTo>
                    <a:pt x="277304" y="77609"/>
                  </a:lnTo>
                  <a:lnTo>
                    <a:pt x="277431" y="79057"/>
                  </a:lnTo>
                  <a:lnTo>
                    <a:pt x="277202" y="79565"/>
                  </a:lnTo>
                  <a:lnTo>
                    <a:pt x="277075" y="80073"/>
                  </a:lnTo>
                  <a:lnTo>
                    <a:pt x="278015" y="82232"/>
                  </a:lnTo>
                  <a:lnTo>
                    <a:pt x="278345" y="82613"/>
                  </a:lnTo>
                  <a:lnTo>
                    <a:pt x="279234" y="78549"/>
                  </a:lnTo>
                  <a:lnTo>
                    <a:pt x="279793" y="78041"/>
                  </a:lnTo>
                  <a:lnTo>
                    <a:pt x="279247" y="81216"/>
                  </a:lnTo>
                  <a:lnTo>
                    <a:pt x="280403" y="78041"/>
                  </a:lnTo>
                  <a:lnTo>
                    <a:pt x="280441" y="77914"/>
                  </a:lnTo>
                  <a:lnTo>
                    <a:pt x="280098" y="81851"/>
                  </a:lnTo>
                  <a:lnTo>
                    <a:pt x="280568" y="81216"/>
                  </a:lnTo>
                  <a:lnTo>
                    <a:pt x="280670" y="79057"/>
                  </a:lnTo>
                  <a:lnTo>
                    <a:pt x="280746" y="78676"/>
                  </a:lnTo>
                  <a:lnTo>
                    <a:pt x="281292" y="77914"/>
                  </a:lnTo>
                  <a:lnTo>
                    <a:pt x="281660" y="77406"/>
                  </a:lnTo>
                  <a:lnTo>
                    <a:pt x="281787" y="79057"/>
                  </a:lnTo>
                  <a:lnTo>
                    <a:pt x="281914" y="81470"/>
                  </a:lnTo>
                  <a:lnTo>
                    <a:pt x="281686" y="82740"/>
                  </a:lnTo>
                  <a:lnTo>
                    <a:pt x="283718" y="80327"/>
                  </a:lnTo>
                  <a:lnTo>
                    <a:pt x="283552" y="81089"/>
                  </a:lnTo>
                  <a:lnTo>
                    <a:pt x="283895" y="80327"/>
                  </a:lnTo>
                  <a:lnTo>
                    <a:pt x="284175" y="79692"/>
                  </a:lnTo>
                  <a:lnTo>
                    <a:pt x="282321" y="86169"/>
                  </a:lnTo>
                  <a:lnTo>
                    <a:pt x="283489" y="83629"/>
                  </a:lnTo>
                  <a:lnTo>
                    <a:pt x="283616" y="83248"/>
                  </a:lnTo>
                  <a:lnTo>
                    <a:pt x="283718" y="82359"/>
                  </a:lnTo>
                  <a:lnTo>
                    <a:pt x="283959" y="81597"/>
                  </a:lnTo>
                  <a:lnTo>
                    <a:pt x="284137" y="80835"/>
                  </a:lnTo>
                  <a:lnTo>
                    <a:pt x="284175" y="82867"/>
                  </a:lnTo>
                  <a:lnTo>
                    <a:pt x="285038" y="82981"/>
                  </a:lnTo>
                  <a:lnTo>
                    <a:pt x="285813" y="82359"/>
                  </a:lnTo>
                  <a:lnTo>
                    <a:pt x="285292" y="84518"/>
                  </a:lnTo>
                  <a:lnTo>
                    <a:pt x="286346" y="85280"/>
                  </a:lnTo>
                  <a:lnTo>
                    <a:pt x="287909" y="83883"/>
                  </a:lnTo>
                  <a:lnTo>
                    <a:pt x="289204" y="84137"/>
                  </a:lnTo>
                  <a:lnTo>
                    <a:pt x="289140" y="83883"/>
                  </a:lnTo>
                  <a:lnTo>
                    <a:pt x="289013" y="83375"/>
                  </a:lnTo>
                  <a:lnTo>
                    <a:pt x="289052" y="82359"/>
                  </a:lnTo>
                  <a:lnTo>
                    <a:pt x="289382" y="80835"/>
                  </a:lnTo>
                  <a:lnTo>
                    <a:pt x="289636" y="79692"/>
                  </a:lnTo>
                  <a:lnTo>
                    <a:pt x="289712" y="79311"/>
                  </a:lnTo>
                  <a:lnTo>
                    <a:pt x="290156" y="78930"/>
                  </a:lnTo>
                  <a:lnTo>
                    <a:pt x="290068" y="79641"/>
                  </a:lnTo>
                  <a:lnTo>
                    <a:pt x="290347" y="78930"/>
                  </a:lnTo>
                  <a:lnTo>
                    <a:pt x="290499" y="78549"/>
                  </a:lnTo>
                  <a:lnTo>
                    <a:pt x="290703" y="78803"/>
                  </a:lnTo>
                  <a:lnTo>
                    <a:pt x="290804" y="79565"/>
                  </a:lnTo>
                  <a:lnTo>
                    <a:pt x="290131" y="82486"/>
                  </a:lnTo>
                  <a:lnTo>
                    <a:pt x="289661" y="83502"/>
                  </a:lnTo>
                  <a:lnTo>
                    <a:pt x="290461" y="82359"/>
                  </a:lnTo>
                  <a:lnTo>
                    <a:pt x="290360" y="82981"/>
                  </a:lnTo>
                  <a:lnTo>
                    <a:pt x="290245" y="83502"/>
                  </a:lnTo>
                  <a:lnTo>
                    <a:pt x="290131" y="83756"/>
                  </a:lnTo>
                  <a:lnTo>
                    <a:pt x="290029" y="84137"/>
                  </a:lnTo>
                  <a:lnTo>
                    <a:pt x="289801" y="85153"/>
                  </a:lnTo>
                  <a:lnTo>
                    <a:pt x="290423" y="83121"/>
                  </a:lnTo>
                  <a:lnTo>
                    <a:pt x="290207" y="88709"/>
                  </a:lnTo>
                  <a:lnTo>
                    <a:pt x="291223" y="85153"/>
                  </a:lnTo>
                  <a:lnTo>
                    <a:pt x="291058" y="86169"/>
                  </a:lnTo>
                  <a:lnTo>
                    <a:pt x="292354" y="86423"/>
                  </a:lnTo>
                  <a:lnTo>
                    <a:pt x="293141" y="85407"/>
                  </a:lnTo>
                  <a:lnTo>
                    <a:pt x="294233" y="85407"/>
                  </a:lnTo>
                  <a:lnTo>
                    <a:pt x="294284" y="85153"/>
                  </a:lnTo>
                  <a:lnTo>
                    <a:pt x="294665" y="83121"/>
                  </a:lnTo>
                  <a:lnTo>
                    <a:pt x="294792" y="82486"/>
                  </a:lnTo>
                  <a:lnTo>
                    <a:pt x="295084" y="83248"/>
                  </a:lnTo>
                  <a:lnTo>
                    <a:pt x="295325" y="82486"/>
                  </a:lnTo>
                  <a:lnTo>
                    <a:pt x="295376" y="82359"/>
                  </a:lnTo>
                  <a:lnTo>
                    <a:pt x="295833" y="80962"/>
                  </a:lnTo>
                  <a:lnTo>
                    <a:pt x="296430" y="82105"/>
                  </a:lnTo>
                  <a:lnTo>
                    <a:pt x="296862" y="84518"/>
                  </a:lnTo>
                  <a:lnTo>
                    <a:pt x="297853" y="84391"/>
                  </a:lnTo>
                  <a:lnTo>
                    <a:pt x="298678" y="83248"/>
                  </a:lnTo>
                  <a:lnTo>
                    <a:pt x="298665" y="82994"/>
                  </a:lnTo>
                  <a:lnTo>
                    <a:pt x="298564" y="82232"/>
                  </a:lnTo>
                  <a:lnTo>
                    <a:pt x="298678" y="81470"/>
                  </a:lnTo>
                  <a:lnTo>
                    <a:pt x="298869" y="80962"/>
                  </a:lnTo>
                  <a:lnTo>
                    <a:pt x="299110" y="80327"/>
                  </a:lnTo>
                  <a:lnTo>
                    <a:pt x="298856" y="81851"/>
                  </a:lnTo>
                  <a:lnTo>
                    <a:pt x="298742" y="82981"/>
                  </a:lnTo>
                  <a:lnTo>
                    <a:pt x="299643" y="82867"/>
                  </a:lnTo>
                  <a:lnTo>
                    <a:pt x="298818" y="84645"/>
                  </a:lnTo>
                  <a:lnTo>
                    <a:pt x="299999" y="84518"/>
                  </a:lnTo>
                  <a:lnTo>
                    <a:pt x="300329" y="84391"/>
                  </a:lnTo>
                  <a:lnTo>
                    <a:pt x="301891" y="82867"/>
                  </a:lnTo>
                  <a:lnTo>
                    <a:pt x="302158" y="82613"/>
                  </a:lnTo>
                  <a:lnTo>
                    <a:pt x="302221" y="80581"/>
                  </a:lnTo>
                  <a:lnTo>
                    <a:pt x="302298" y="80327"/>
                  </a:lnTo>
                  <a:lnTo>
                    <a:pt x="302374" y="80073"/>
                  </a:lnTo>
                  <a:lnTo>
                    <a:pt x="302704" y="79692"/>
                  </a:lnTo>
                  <a:lnTo>
                    <a:pt x="302691" y="81597"/>
                  </a:lnTo>
                  <a:lnTo>
                    <a:pt x="302475" y="82613"/>
                  </a:lnTo>
                  <a:lnTo>
                    <a:pt x="302361" y="82867"/>
                  </a:lnTo>
                  <a:lnTo>
                    <a:pt x="304368" y="79692"/>
                  </a:lnTo>
                  <a:lnTo>
                    <a:pt x="304698" y="79184"/>
                  </a:lnTo>
                  <a:lnTo>
                    <a:pt x="304571" y="91122"/>
                  </a:lnTo>
                  <a:lnTo>
                    <a:pt x="306768" y="86156"/>
                  </a:lnTo>
                  <a:lnTo>
                    <a:pt x="306946" y="85915"/>
                  </a:lnTo>
                  <a:lnTo>
                    <a:pt x="308610" y="83629"/>
                  </a:lnTo>
                  <a:lnTo>
                    <a:pt x="309003" y="84010"/>
                  </a:lnTo>
                  <a:lnTo>
                    <a:pt x="309016" y="84264"/>
                  </a:lnTo>
                  <a:lnTo>
                    <a:pt x="307987" y="85407"/>
                  </a:lnTo>
                  <a:lnTo>
                    <a:pt x="307873" y="85661"/>
                  </a:lnTo>
                  <a:lnTo>
                    <a:pt x="308000" y="87185"/>
                  </a:lnTo>
                  <a:lnTo>
                    <a:pt x="309968" y="83629"/>
                  </a:lnTo>
                  <a:lnTo>
                    <a:pt x="310261" y="83121"/>
                  </a:lnTo>
                  <a:lnTo>
                    <a:pt x="310108" y="88328"/>
                  </a:lnTo>
                  <a:lnTo>
                    <a:pt x="311835" y="85534"/>
                  </a:lnTo>
                  <a:lnTo>
                    <a:pt x="311238" y="93535"/>
                  </a:lnTo>
                  <a:lnTo>
                    <a:pt x="315150" y="85661"/>
                  </a:lnTo>
                  <a:lnTo>
                    <a:pt x="315391" y="90868"/>
                  </a:lnTo>
                  <a:lnTo>
                    <a:pt x="315645" y="89217"/>
                  </a:lnTo>
                  <a:lnTo>
                    <a:pt x="315734" y="88836"/>
                  </a:lnTo>
                  <a:lnTo>
                    <a:pt x="316357" y="87312"/>
                  </a:lnTo>
                  <a:lnTo>
                    <a:pt x="316141" y="88468"/>
                  </a:lnTo>
                  <a:lnTo>
                    <a:pt x="316382" y="87947"/>
                  </a:lnTo>
                  <a:lnTo>
                    <a:pt x="317487" y="87312"/>
                  </a:lnTo>
                  <a:lnTo>
                    <a:pt x="319468" y="86169"/>
                  </a:lnTo>
                  <a:lnTo>
                    <a:pt x="321348" y="91630"/>
                  </a:lnTo>
                  <a:lnTo>
                    <a:pt x="324027" y="94043"/>
                  </a:lnTo>
                  <a:lnTo>
                    <a:pt x="324637" y="94551"/>
                  </a:lnTo>
                  <a:lnTo>
                    <a:pt x="325932" y="86169"/>
                  </a:lnTo>
                  <a:lnTo>
                    <a:pt x="326009" y="85661"/>
                  </a:lnTo>
                  <a:lnTo>
                    <a:pt x="326021" y="85534"/>
                  </a:lnTo>
                  <a:lnTo>
                    <a:pt x="326186" y="84518"/>
                  </a:lnTo>
                  <a:lnTo>
                    <a:pt x="326364" y="86677"/>
                  </a:lnTo>
                  <a:lnTo>
                    <a:pt x="326491" y="89344"/>
                  </a:lnTo>
                  <a:lnTo>
                    <a:pt x="325539" y="92392"/>
                  </a:lnTo>
                  <a:lnTo>
                    <a:pt x="328358" y="88709"/>
                  </a:lnTo>
                  <a:lnTo>
                    <a:pt x="329615" y="93408"/>
                  </a:lnTo>
                  <a:lnTo>
                    <a:pt x="332282" y="90360"/>
                  </a:lnTo>
                  <a:lnTo>
                    <a:pt x="332003" y="91122"/>
                  </a:lnTo>
                  <a:lnTo>
                    <a:pt x="331800" y="92138"/>
                  </a:lnTo>
                  <a:lnTo>
                    <a:pt x="331609" y="92011"/>
                  </a:lnTo>
                  <a:lnTo>
                    <a:pt x="331520" y="94551"/>
                  </a:lnTo>
                  <a:lnTo>
                    <a:pt x="333019" y="92646"/>
                  </a:lnTo>
                  <a:lnTo>
                    <a:pt x="333146" y="92392"/>
                  </a:lnTo>
                  <a:lnTo>
                    <a:pt x="333197" y="92138"/>
                  </a:lnTo>
                  <a:lnTo>
                    <a:pt x="333527" y="90487"/>
                  </a:lnTo>
                  <a:lnTo>
                    <a:pt x="333667" y="90614"/>
                  </a:lnTo>
                  <a:lnTo>
                    <a:pt x="333705" y="90995"/>
                  </a:lnTo>
                  <a:lnTo>
                    <a:pt x="333413" y="91757"/>
                  </a:lnTo>
                  <a:lnTo>
                    <a:pt x="333336" y="94932"/>
                  </a:lnTo>
                  <a:lnTo>
                    <a:pt x="334899" y="90487"/>
                  </a:lnTo>
                  <a:lnTo>
                    <a:pt x="334619" y="93052"/>
                  </a:lnTo>
                  <a:lnTo>
                    <a:pt x="334746" y="92773"/>
                  </a:lnTo>
                  <a:lnTo>
                    <a:pt x="335432" y="94424"/>
                  </a:lnTo>
                  <a:lnTo>
                    <a:pt x="335610" y="92773"/>
                  </a:lnTo>
                  <a:lnTo>
                    <a:pt x="335749" y="91503"/>
                  </a:lnTo>
                  <a:lnTo>
                    <a:pt x="336219" y="93027"/>
                  </a:lnTo>
                  <a:lnTo>
                    <a:pt x="336981" y="91503"/>
                  </a:lnTo>
                  <a:lnTo>
                    <a:pt x="337426" y="90614"/>
                  </a:lnTo>
                  <a:lnTo>
                    <a:pt x="337654" y="92354"/>
                  </a:lnTo>
                  <a:lnTo>
                    <a:pt x="337591" y="92544"/>
                  </a:lnTo>
                  <a:lnTo>
                    <a:pt x="337540" y="92735"/>
                  </a:lnTo>
                  <a:lnTo>
                    <a:pt x="337439" y="93052"/>
                  </a:lnTo>
                  <a:lnTo>
                    <a:pt x="337667" y="94399"/>
                  </a:lnTo>
                  <a:lnTo>
                    <a:pt x="337743" y="93357"/>
                  </a:lnTo>
                  <a:lnTo>
                    <a:pt x="337731" y="92735"/>
                  </a:lnTo>
                  <a:lnTo>
                    <a:pt x="337667" y="92392"/>
                  </a:lnTo>
                  <a:lnTo>
                    <a:pt x="338277" y="90614"/>
                  </a:lnTo>
                  <a:lnTo>
                    <a:pt x="338315" y="90487"/>
                  </a:lnTo>
                  <a:lnTo>
                    <a:pt x="338366" y="90360"/>
                  </a:lnTo>
                  <a:lnTo>
                    <a:pt x="338709" y="89344"/>
                  </a:lnTo>
                  <a:lnTo>
                    <a:pt x="338620" y="94170"/>
                  </a:lnTo>
                  <a:lnTo>
                    <a:pt x="339674" y="89725"/>
                  </a:lnTo>
                  <a:lnTo>
                    <a:pt x="338658" y="94297"/>
                  </a:lnTo>
                  <a:lnTo>
                    <a:pt x="340182" y="93662"/>
                  </a:lnTo>
                  <a:lnTo>
                    <a:pt x="341109" y="91630"/>
                  </a:lnTo>
                  <a:lnTo>
                    <a:pt x="340664" y="93027"/>
                  </a:lnTo>
                  <a:lnTo>
                    <a:pt x="341210" y="93154"/>
                  </a:lnTo>
                  <a:lnTo>
                    <a:pt x="340626" y="95059"/>
                  </a:lnTo>
                  <a:lnTo>
                    <a:pt x="341172" y="95186"/>
                  </a:lnTo>
                  <a:lnTo>
                    <a:pt x="341833" y="94424"/>
                  </a:lnTo>
                  <a:lnTo>
                    <a:pt x="342239" y="92011"/>
                  </a:lnTo>
                  <a:lnTo>
                    <a:pt x="342061" y="97726"/>
                  </a:lnTo>
                  <a:lnTo>
                    <a:pt x="343865" y="92011"/>
                  </a:lnTo>
                  <a:lnTo>
                    <a:pt x="343992" y="91630"/>
                  </a:lnTo>
                  <a:lnTo>
                    <a:pt x="344589" y="89725"/>
                  </a:lnTo>
                  <a:lnTo>
                    <a:pt x="344703" y="89344"/>
                  </a:lnTo>
                  <a:lnTo>
                    <a:pt x="344906" y="88709"/>
                  </a:lnTo>
                  <a:lnTo>
                    <a:pt x="345147" y="87947"/>
                  </a:lnTo>
                  <a:lnTo>
                    <a:pt x="344208" y="95186"/>
                  </a:lnTo>
                  <a:lnTo>
                    <a:pt x="346303" y="93027"/>
                  </a:lnTo>
                  <a:lnTo>
                    <a:pt x="347954" y="91757"/>
                  </a:lnTo>
                  <a:lnTo>
                    <a:pt x="348119" y="91630"/>
                  </a:lnTo>
                  <a:lnTo>
                    <a:pt x="348107" y="90995"/>
                  </a:lnTo>
                  <a:lnTo>
                    <a:pt x="348195" y="91592"/>
                  </a:lnTo>
                  <a:lnTo>
                    <a:pt x="349504" y="90995"/>
                  </a:lnTo>
                  <a:lnTo>
                    <a:pt x="349783" y="90868"/>
                  </a:lnTo>
                  <a:lnTo>
                    <a:pt x="349199" y="93472"/>
                  </a:lnTo>
                  <a:lnTo>
                    <a:pt x="350304" y="90868"/>
                  </a:lnTo>
                  <a:lnTo>
                    <a:pt x="350520" y="90360"/>
                  </a:lnTo>
                  <a:lnTo>
                    <a:pt x="351624" y="91757"/>
                  </a:lnTo>
                  <a:lnTo>
                    <a:pt x="351751" y="92646"/>
                  </a:lnTo>
                  <a:lnTo>
                    <a:pt x="351015" y="93789"/>
                  </a:lnTo>
                  <a:lnTo>
                    <a:pt x="350710" y="94551"/>
                  </a:lnTo>
                  <a:lnTo>
                    <a:pt x="352475" y="92900"/>
                  </a:lnTo>
                  <a:lnTo>
                    <a:pt x="353237" y="95440"/>
                  </a:lnTo>
                  <a:lnTo>
                    <a:pt x="354888" y="93383"/>
                  </a:lnTo>
                  <a:lnTo>
                    <a:pt x="354990" y="92900"/>
                  </a:lnTo>
                  <a:lnTo>
                    <a:pt x="355193" y="90487"/>
                  </a:lnTo>
                  <a:lnTo>
                    <a:pt x="355282" y="90360"/>
                  </a:lnTo>
                  <a:lnTo>
                    <a:pt x="356882" y="87947"/>
                  </a:lnTo>
                  <a:lnTo>
                    <a:pt x="357047" y="87693"/>
                  </a:lnTo>
                  <a:lnTo>
                    <a:pt x="357162" y="87464"/>
                  </a:lnTo>
                  <a:lnTo>
                    <a:pt x="355917" y="91757"/>
                  </a:lnTo>
                  <a:lnTo>
                    <a:pt x="358470" y="87566"/>
                  </a:lnTo>
                  <a:lnTo>
                    <a:pt x="356196" y="95059"/>
                  </a:lnTo>
                  <a:lnTo>
                    <a:pt x="356438" y="94678"/>
                  </a:lnTo>
                  <a:lnTo>
                    <a:pt x="356793" y="93916"/>
                  </a:lnTo>
                  <a:lnTo>
                    <a:pt x="356908" y="93472"/>
                  </a:lnTo>
                  <a:lnTo>
                    <a:pt x="357124" y="92392"/>
                  </a:lnTo>
                  <a:lnTo>
                    <a:pt x="357187" y="93408"/>
                  </a:lnTo>
                  <a:lnTo>
                    <a:pt x="357073" y="93916"/>
                  </a:lnTo>
                  <a:lnTo>
                    <a:pt x="356577" y="95186"/>
                  </a:lnTo>
                  <a:lnTo>
                    <a:pt x="357682" y="94297"/>
                  </a:lnTo>
                  <a:lnTo>
                    <a:pt x="357822" y="92392"/>
                  </a:lnTo>
                  <a:lnTo>
                    <a:pt x="357860" y="92011"/>
                  </a:lnTo>
                  <a:lnTo>
                    <a:pt x="358609" y="92138"/>
                  </a:lnTo>
                  <a:lnTo>
                    <a:pt x="358419" y="93027"/>
                  </a:lnTo>
                  <a:lnTo>
                    <a:pt x="358305" y="93281"/>
                  </a:lnTo>
                  <a:lnTo>
                    <a:pt x="358152" y="93535"/>
                  </a:lnTo>
                  <a:lnTo>
                    <a:pt x="357809" y="94678"/>
                  </a:lnTo>
                  <a:lnTo>
                    <a:pt x="358952" y="92011"/>
                  </a:lnTo>
                  <a:lnTo>
                    <a:pt x="359448" y="90868"/>
                  </a:lnTo>
                  <a:lnTo>
                    <a:pt x="359740" y="91503"/>
                  </a:lnTo>
                  <a:lnTo>
                    <a:pt x="359841" y="92138"/>
                  </a:lnTo>
                  <a:lnTo>
                    <a:pt x="359740" y="92519"/>
                  </a:lnTo>
                  <a:lnTo>
                    <a:pt x="359651" y="93281"/>
                  </a:lnTo>
                  <a:lnTo>
                    <a:pt x="360629" y="93281"/>
                  </a:lnTo>
                  <a:lnTo>
                    <a:pt x="361569" y="90868"/>
                  </a:lnTo>
                  <a:lnTo>
                    <a:pt x="362496" y="88455"/>
                  </a:lnTo>
                  <a:lnTo>
                    <a:pt x="363156" y="90233"/>
                  </a:lnTo>
                  <a:lnTo>
                    <a:pt x="363270" y="90728"/>
                  </a:lnTo>
                  <a:lnTo>
                    <a:pt x="361988" y="94932"/>
                  </a:lnTo>
                  <a:lnTo>
                    <a:pt x="363410" y="92138"/>
                  </a:lnTo>
                  <a:lnTo>
                    <a:pt x="362648" y="95948"/>
                  </a:lnTo>
                  <a:lnTo>
                    <a:pt x="363435" y="95059"/>
                  </a:lnTo>
                  <a:lnTo>
                    <a:pt x="363550" y="94805"/>
                  </a:lnTo>
                  <a:lnTo>
                    <a:pt x="363689" y="93027"/>
                  </a:lnTo>
                  <a:lnTo>
                    <a:pt x="364248" y="93281"/>
                  </a:lnTo>
                  <a:lnTo>
                    <a:pt x="364350" y="93027"/>
                  </a:lnTo>
                  <a:lnTo>
                    <a:pt x="364718" y="92138"/>
                  </a:lnTo>
                  <a:lnTo>
                    <a:pt x="365366" y="90614"/>
                  </a:lnTo>
                  <a:lnTo>
                    <a:pt x="365518" y="92011"/>
                  </a:lnTo>
                  <a:lnTo>
                    <a:pt x="364807" y="93408"/>
                  </a:lnTo>
                  <a:lnTo>
                    <a:pt x="366039" y="92900"/>
                  </a:lnTo>
                  <a:lnTo>
                    <a:pt x="365798" y="91630"/>
                  </a:lnTo>
                  <a:lnTo>
                    <a:pt x="365887" y="91122"/>
                  </a:lnTo>
                  <a:lnTo>
                    <a:pt x="366153" y="90614"/>
                  </a:lnTo>
                  <a:lnTo>
                    <a:pt x="366699" y="89598"/>
                  </a:lnTo>
                  <a:lnTo>
                    <a:pt x="366763" y="88455"/>
                  </a:lnTo>
                  <a:lnTo>
                    <a:pt x="366750" y="87566"/>
                  </a:lnTo>
                  <a:lnTo>
                    <a:pt x="366750" y="86550"/>
                  </a:lnTo>
                  <a:lnTo>
                    <a:pt x="367106" y="87312"/>
                  </a:lnTo>
                  <a:lnTo>
                    <a:pt x="367195" y="87820"/>
                  </a:lnTo>
                  <a:lnTo>
                    <a:pt x="367042" y="88074"/>
                  </a:lnTo>
                  <a:lnTo>
                    <a:pt x="367855" y="87947"/>
                  </a:lnTo>
                  <a:lnTo>
                    <a:pt x="367652" y="90170"/>
                  </a:lnTo>
                  <a:lnTo>
                    <a:pt x="368719" y="87947"/>
                  </a:lnTo>
                  <a:lnTo>
                    <a:pt x="368782" y="87820"/>
                  </a:lnTo>
                  <a:lnTo>
                    <a:pt x="368871" y="88328"/>
                  </a:lnTo>
                  <a:lnTo>
                    <a:pt x="368985" y="89090"/>
                  </a:lnTo>
                  <a:lnTo>
                    <a:pt x="368858" y="89979"/>
                  </a:lnTo>
                  <a:lnTo>
                    <a:pt x="367982" y="93154"/>
                  </a:lnTo>
                  <a:lnTo>
                    <a:pt x="367868" y="93916"/>
                  </a:lnTo>
                  <a:lnTo>
                    <a:pt x="368846" y="90868"/>
                  </a:lnTo>
                  <a:lnTo>
                    <a:pt x="369417" y="93408"/>
                  </a:lnTo>
                  <a:lnTo>
                    <a:pt x="370230" y="90868"/>
                  </a:lnTo>
                  <a:lnTo>
                    <a:pt x="370522" y="89979"/>
                  </a:lnTo>
                  <a:lnTo>
                    <a:pt x="370205" y="90995"/>
                  </a:lnTo>
                  <a:lnTo>
                    <a:pt x="369849" y="92519"/>
                  </a:lnTo>
                  <a:lnTo>
                    <a:pt x="369735" y="93281"/>
                  </a:lnTo>
                  <a:lnTo>
                    <a:pt x="370535" y="90741"/>
                  </a:lnTo>
                  <a:lnTo>
                    <a:pt x="370497" y="92265"/>
                  </a:lnTo>
                  <a:lnTo>
                    <a:pt x="370166" y="93535"/>
                  </a:lnTo>
                  <a:lnTo>
                    <a:pt x="370878" y="94170"/>
                  </a:lnTo>
                  <a:lnTo>
                    <a:pt x="370941" y="90741"/>
                  </a:lnTo>
                  <a:lnTo>
                    <a:pt x="370967" y="89979"/>
                  </a:lnTo>
                  <a:lnTo>
                    <a:pt x="370992" y="88709"/>
                  </a:lnTo>
                  <a:lnTo>
                    <a:pt x="371233" y="89852"/>
                  </a:lnTo>
                  <a:lnTo>
                    <a:pt x="371348" y="91122"/>
                  </a:lnTo>
                  <a:lnTo>
                    <a:pt x="371246" y="91592"/>
                  </a:lnTo>
                  <a:lnTo>
                    <a:pt x="371132" y="92011"/>
                  </a:lnTo>
                  <a:lnTo>
                    <a:pt x="371779" y="93281"/>
                  </a:lnTo>
                  <a:lnTo>
                    <a:pt x="373278" y="90741"/>
                  </a:lnTo>
                  <a:lnTo>
                    <a:pt x="373646" y="91592"/>
                  </a:lnTo>
                  <a:lnTo>
                    <a:pt x="373761" y="92900"/>
                  </a:lnTo>
                  <a:lnTo>
                    <a:pt x="373291" y="95986"/>
                  </a:lnTo>
                  <a:lnTo>
                    <a:pt x="373900" y="95821"/>
                  </a:lnTo>
                  <a:lnTo>
                    <a:pt x="376123" y="92265"/>
                  </a:lnTo>
                  <a:lnTo>
                    <a:pt x="377139" y="93408"/>
                  </a:lnTo>
                  <a:lnTo>
                    <a:pt x="377177" y="92265"/>
                  </a:lnTo>
                  <a:lnTo>
                    <a:pt x="377583" y="90741"/>
                  </a:lnTo>
                  <a:lnTo>
                    <a:pt x="378104" y="88709"/>
                  </a:lnTo>
                  <a:lnTo>
                    <a:pt x="378333" y="87820"/>
                  </a:lnTo>
                  <a:lnTo>
                    <a:pt x="378396" y="87566"/>
                  </a:lnTo>
                  <a:lnTo>
                    <a:pt x="377317" y="95821"/>
                  </a:lnTo>
                  <a:lnTo>
                    <a:pt x="378142" y="94170"/>
                  </a:lnTo>
                  <a:lnTo>
                    <a:pt x="378218" y="93980"/>
                  </a:lnTo>
                  <a:lnTo>
                    <a:pt x="377647" y="96329"/>
                  </a:lnTo>
                  <a:lnTo>
                    <a:pt x="377825" y="95694"/>
                  </a:lnTo>
                  <a:lnTo>
                    <a:pt x="378460" y="96837"/>
                  </a:lnTo>
                  <a:lnTo>
                    <a:pt x="379234" y="95694"/>
                  </a:lnTo>
                  <a:lnTo>
                    <a:pt x="379831" y="94805"/>
                  </a:lnTo>
                  <a:lnTo>
                    <a:pt x="381495" y="93408"/>
                  </a:lnTo>
                  <a:lnTo>
                    <a:pt x="381228" y="94170"/>
                  </a:lnTo>
                  <a:lnTo>
                    <a:pt x="381127" y="95440"/>
                  </a:lnTo>
                  <a:lnTo>
                    <a:pt x="381228" y="96075"/>
                  </a:lnTo>
                  <a:lnTo>
                    <a:pt x="382155" y="95694"/>
                  </a:lnTo>
                  <a:lnTo>
                    <a:pt x="382549" y="96456"/>
                  </a:lnTo>
                  <a:lnTo>
                    <a:pt x="382828" y="95694"/>
                  </a:lnTo>
                  <a:lnTo>
                    <a:pt x="383019" y="95186"/>
                  </a:lnTo>
                  <a:lnTo>
                    <a:pt x="383286" y="95440"/>
                  </a:lnTo>
                  <a:lnTo>
                    <a:pt x="383311" y="95186"/>
                  </a:lnTo>
                  <a:lnTo>
                    <a:pt x="383552" y="93408"/>
                  </a:lnTo>
                  <a:lnTo>
                    <a:pt x="384124" y="96456"/>
                  </a:lnTo>
                  <a:lnTo>
                    <a:pt x="385546" y="95567"/>
                  </a:lnTo>
                  <a:lnTo>
                    <a:pt x="386981" y="94551"/>
                  </a:lnTo>
                  <a:lnTo>
                    <a:pt x="387578" y="96710"/>
                  </a:lnTo>
                  <a:lnTo>
                    <a:pt x="388632" y="96710"/>
                  </a:lnTo>
                  <a:lnTo>
                    <a:pt x="388747" y="96075"/>
                  </a:lnTo>
                  <a:lnTo>
                    <a:pt x="388759" y="95440"/>
                  </a:lnTo>
                  <a:lnTo>
                    <a:pt x="388835" y="94551"/>
                  </a:lnTo>
                  <a:lnTo>
                    <a:pt x="388937" y="93472"/>
                  </a:lnTo>
                  <a:lnTo>
                    <a:pt x="389293" y="92519"/>
                  </a:lnTo>
                  <a:lnTo>
                    <a:pt x="389394" y="92265"/>
                  </a:lnTo>
                  <a:lnTo>
                    <a:pt x="390004" y="91249"/>
                  </a:lnTo>
                  <a:lnTo>
                    <a:pt x="390309" y="91249"/>
                  </a:lnTo>
                  <a:lnTo>
                    <a:pt x="389458" y="92646"/>
                  </a:lnTo>
                  <a:lnTo>
                    <a:pt x="389369" y="96418"/>
                  </a:lnTo>
                  <a:lnTo>
                    <a:pt x="389915" y="94170"/>
                  </a:lnTo>
                  <a:lnTo>
                    <a:pt x="389610" y="98488"/>
                  </a:lnTo>
                  <a:lnTo>
                    <a:pt x="390334" y="94170"/>
                  </a:lnTo>
                  <a:lnTo>
                    <a:pt x="390829" y="91249"/>
                  </a:lnTo>
                  <a:lnTo>
                    <a:pt x="391121" y="89471"/>
                  </a:lnTo>
                  <a:lnTo>
                    <a:pt x="391261" y="92900"/>
                  </a:lnTo>
                  <a:lnTo>
                    <a:pt x="391033" y="93789"/>
                  </a:lnTo>
                  <a:lnTo>
                    <a:pt x="391502" y="93154"/>
                  </a:lnTo>
                  <a:lnTo>
                    <a:pt x="392188" y="91630"/>
                  </a:lnTo>
                  <a:lnTo>
                    <a:pt x="392366" y="91884"/>
                  </a:lnTo>
                  <a:lnTo>
                    <a:pt x="392442" y="92138"/>
                  </a:lnTo>
                  <a:lnTo>
                    <a:pt x="391985" y="94805"/>
                  </a:lnTo>
                  <a:lnTo>
                    <a:pt x="393115" y="91630"/>
                  </a:lnTo>
                  <a:lnTo>
                    <a:pt x="393471" y="90614"/>
                  </a:lnTo>
                  <a:lnTo>
                    <a:pt x="393369" y="92138"/>
                  </a:lnTo>
                  <a:lnTo>
                    <a:pt x="393255" y="93472"/>
                  </a:lnTo>
                  <a:lnTo>
                    <a:pt x="392899" y="94043"/>
                  </a:lnTo>
                  <a:lnTo>
                    <a:pt x="392595" y="94043"/>
                  </a:lnTo>
                  <a:lnTo>
                    <a:pt x="392201" y="94678"/>
                  </a:lnTo>
                  <a:lnTo>
                    <a:pt x="391960" y="98107"/>
                  </a:lnTo>
                  <a:lnTo>
                    <a:pt x="392201" y="97218"/>
                  </a:lnTo>
                  <a:lnTo>
                    <a:pt x="392455" y="97853"/>
                  </a:lnTo>
                  <a:lnTo>
                    <a:pt x="392671" y="98907"/>
                  </a:lnTo>
                  <a:lnTo>
                    <a:pt x="392607" y="98348"/>
                  </a:lnTo>
                  <a:lnTo>
                    <a:pt x="392950" y="99377"/>
                  </a:lnTo>
                  <a:lnTo>
                    <a:pt x="393065" y="98107"/>
                  </a:lnTo>
                  <a:lnTo>
                    <a:pt x="393179" y="97726"/>
                  </a:lnTo>
                  <a:lnTo>
                    <a:pt x="393344" y="97218"/>
                  </a:lnTo>
                  <a:lnTo>
                    <a:pt x="395211" y="91503"/>
                  </a:lnTo>
                  <a:lnTo>
                    <a:pt x="394550" y="97218"/>
                  </a:lnTo>
                  <a:lnTo>
                    <a:pt x="394512" y="97472"/>
                  </a:lnTo>
                  <a:lnTo>
                    <a:pt x="394627" y="97218"/>
                  </a:lnTo>
                  <a:lnTo>
                    <a:pt x="395719" y="95567"/>
                  </a:lnTo>
                  <a:lnTo>
                    <a:pt x="395097" y="97980"/>
                  </a:lnTo>
                  <a:lnTo>
                    <a:pt x="394995" y="100672"/>
                  </a:lnTo>
                  <a:lnTo>
                    <a:pt x="394754" y="101409"/>
                  </a:lnTo>
                  <a:lnTo>
                    <a:pt x="395744" y="98996"/>
                  </a:lnTo>
                  <a:lnTo>
                    <a:pt x="394970" y="103568"/>
                  </a:lnTo>
                  <a:lnTo>
                    <a:pt x="396379" y="100012"/>
                  </a:lnTo>
                  <a:lnTo>
                    <a:pt x="396176" y="101028"/>
                  </a:lnTo>
                  <a:lnTo>
                    <a:pt x="396455" y="100672"/>
                  </a:lnTo>
                  <a:lnTo>
                    <a:pt x="396646" y="100012"/>
                  </a:lnTo>
                  <a:lnTo>
                    <a:pt x="396722" y="99758"/>
                  </a:lnTo>
                  <a:lnTo>
                    <a:pt x="397090" y="98996"/>
                  </a:lnTo>
                  <a:lnTo>
                    <a:pt x="398322" y="96456"/>
                  </a:lnTo>
                  <a:lnTo>
                    <a:pt x="397649" y="104203"/>
                  </a:lnTo>
                  <a:lnTo>
                    <a:pt x="399897" y="99885"/>
                  </a:lnTo>
                  <a:lnTo>
                    <a:pt x="401332" y="98234"/>
                  </a:lnTo>
                  <a:lnTo>
                    <a:pt x="401866" y="96456"/>
                  </a:lnTo>
                  <a:lnTo>
                    <a:pt x="402094" y="95694"/>
                  </a:lnTo>
                  <a:lnTo>
                    <a:pt x="402310" y="94932"/>
                  </a:lnTo>
                  <a:lnTo>
                    <a:pt x="403631" y="93408"/>
                  </a:lnTo>
                  <a:lnTo>
                    <a:pt x="403504" y="95186"/>
                  </a:lnTo>
                  <a:lnTo>
                    <a:pt x="402666" y="96710"/>
                  </a:lnTo>
                  <a:lnTo>
                    <a:pt x="402551" y="97218"/>
                  </a:lnTo>
                  <a:lnTo>
                    <a:pt x="402678" y="98615"/>
                  </a:lnTo>
                  <a:lnTo>
                    <a:pt x="403123" y="98361"/>
                  </a:lnTo>
                  <a:lnTo>
                    <a:pt x="403860" y="97345"/>
                  </a:lnTo>
                  <a:lnTo>
                    <a:pt x="403606" y="98107"/>
                  </a:lnTo>
                  <a:lnTo>
                    <a:pt x="403479" y="98996"/>
                  </a:lnTo>
                  <a:lnTo>
                    <a:pt x="403364" y="100139"/>
                  </a:lnTo>
                  <a:lnTo>
                    <a:pt x="403809" y="100012"/>
                  </a:lnTo>
                  <a:lnTo>
                    <a:pt x="404177" y="98107"/>
                  </a:lnTo>
                  <a:lnTo>
                    <a:pt x="404190" y="97726"/>
                  </a:lnTo>
                  <a:lnTo>
                    <a:pt x="404126" y="97345"/>
                  </a:lnTo>
                  <a:lnTo>
                    <a:pt x="404291" y="96837"/>
                  </a:lnTo>
                  <a:lnTo>
                    <a:pt x="405333" y="93535"/>
                  </a:lnTo>
                  <a:close/>
                </a:path>
                <a:path w="409575" h="104775">
                  <a:moveTo>
                    <a:pt x="405345" y="101434"/>
                  </a:moveTo>
                  <a:lnTo>
                    <a:pt x="405066" y="101574"/>
                  </a:lnTo>
                  <a:lnTo>
                    <a:pt x="404939" y="102298"/>
                  </a:lnTo>
                  <a:lnTo>
                    <a:pt x="405345" y="101434"/>
                  </a:lnTo>
                  <a:close/>
                </a:path>
                <a:path w="409575" h="104775">
                  <a:moveTo>
                    <a:pt x="405434" y="102997"/>
                  </a:moveTo>
                  <a:lnTo>
                    <a:pt x="405218" y="103301"/>
                  </a:lnTo>
                  <a:lnTo>
                    <a:pt x="405434" y="102997"/>
                  </a:lnTo>
                  <a:close/>
                </a:path>
                <a:path w="409575" h="104775">
                  <a:moveTo>
                    <a:pt x="405879" y="102336"/>
                  </a:moveTo>
                  <a:lnTo>
                    <a:pt x="405434" y="102984"/>
                  </a:lnTo>
                  <a:lnTo>
                    <a:pt x="405625" y="103149"/>
                  </a:lnTo>
                  <a:lnTo>
                    <a:pt x="405879" y="102336"/>
                  </a:lnTo>
                  <a:close/>
                </a:path>
                <a:path w="409575" h="104775">
                  <a:moveTo>
                    <a:pt x="406679" y="97853"/>
                  </a:moveTo>
                  <a:lnTo>
                    <a:pt x="406158" y="99758"/>
                  </a:lnTo>
                  <a:lnTo>
                    <a:pt x="405345" y="101434"/>
                  </a:lnTo>
                  <a:lnTo>
                    <a:pt x="405904" y="101155"/>
                  </a:lnTo>
                  <a:lnTo>
                    <a:pt x="406654" y="98615"/>
                  </a:lnTo>
                  <a:lnTo>
                    <a:pt x="406679" y="97853"/>
                  </a:lnTo>
                  <a:close/>
                </a:path>
                <a:path w="409575" h="104775">
                  <a:moveTo>
                    <a:pt x="406844" y="97218"/>
                  </a:moveTo>
                  <a:lnTo>
                    <a:pt x="406628" y="97345"/>
                  </a:lnTo>
                  <a:lnTo>
                    <a:pt x="406679" y="97853"/>
                  </a:lnTo>
                  <a:lnTo>
                    <a:pt x="406844" y="97218"/>
                  </a:lnTo>
                  <a:close/>
                </a:path>
                <a:path w="409575" h="104775">
                  <a:moveTo>
                    <a:pt x="407225" y="91630"/>
                  </a:moveTo>
                  <a:lnTo>
                    <a:pt x="404634" y="98107"/>
                  </a:lnTo>
                  <a:lnTo>
                    <a:pt x="404596" y="98234"/>
                  </a:lnTo>
                  <a:lnTo>
                    <a:pt x="403783" y="100901"/>
                  </a:lnTo>
                  <a:lnTo>
                    <a:pt x="403301" y="102044"/>
                  </a:lnTo>
                  <a:lnTo>
                    <a:pt x="403974" y="101282"/>
                  </a:lnTo>
                  <a:lnTo>
                    <a:pt x="404850" y="99504"/>
                  </a:lnTo>
                  <a:lnTo>
                    <a:pt x="405536" y="98742"/>
                  </a:lnTo>
                  <a:lnTo>
                    <a:pt x="405244" y="100520"/>
                  </a:lnTo>
                  <a:lnTo>
                    <a:pt x="405561" y="98742"/>
                  </a:lnTo>
                  <a:lnTo>
                    <a:pt x="405676" y="98234"/>
                  </a:lnTo>
                  <a:lnTo>
                    <a:pt x="405790" y="97980"/>
                  </a:lnTo>
                  <a:lnTo>
                    <a:pt x="406082" y="97599"/>
                  </a:lnTo>
                  <a:lnTo>
                    <a:pt x="406209" y="97345"/>
                  </a:lnTo>
                  <a:lnTo>
                    <a:pt x="407225" y="91630"/>
                  </a:lnTo>
                  <a:close/>
                </a:path>
                <a:path w="409575" h="104775">
                  <a:moveTo>
                    <a:pt x="409105" y="95923"/>
                  </a:moveTo>
                  <a:lnTo>
                    <a:pt x="408711" y="95719"/>
                  </a:lnTo>
                  <a:lnTo>
                    <a:pt x="407746" y="97764"/>
                  </a:lnTo>
                  <a:lnTo>
                    <a:pt x="407835" y="96989"/>
                  </a:lnTo>
                  <a:lnTo>
                    <a:pt x="408127" y="96139"/>
                  </a:lnTo>
                  <a:lnTo>
                    <a:pt x="408305" y="95516"/>
                  </a:lnTo>
                  <a:lnTo>
                    <a:pt x="407606" y="97078"/>
                  </a:lnTo>
                  <a:lnTo>
                    <a:pt x="406565" y="99872"/>
                  </a:lnTo>
                  <a:lnTo>
                    <a:pt x="406019" y="103022"/>
                  </a:lnTo>
                  <a:lnTo>
                    <a:pt x="407098" y="99847"/>
                  </a:lnTo>
                  <a:lnTo>
                    <a:pt x="406844" y="101219"/>
                  </a:lnTo>
                  <a:lnTo>
                    <a:pt x="408089" y="97434"/>
                  </a:lnTo>
                  <a:lnTo>
                    <a:pt x="408444" y="97104"/>
                  </a:lnTo>
                  <a:lnTo>
                    <a:pt x="408292" y="98628"/>
                  </a:lnTo>
                  <a:lnTo>
                    <a:pt x="407949" y="99860"/>
                  </a:lnTo>
                  <a:lnTo>
                    <a:pt x="408254" y="99009"/>
                  </a:lnTo>
                  <a:lnTo>
                    <a:pt x="408178" y="100698"/>
                  </a:lnTo>
                  <a:lnTo>
                    <a:pt x="408825" y="98602"/>
                  </a:lnTo>
                  <a:lnTo>
                    <a:pt x="409105" y="95923"/>
                  </a:lnTo>
                  <a:close/>
                </a:path>
                <a:path w="409575" h="104775">
                  <a:moveTo>
                    <a:pt x="409282" y="99326"/>
                  </a:moveTo>
                  <a:lnTo>
                    <a:pt x="408927" y="99656"/>
                  </a:lnTo>
                  <a:lnTo>
                    <a:pt x="407936" y="102984"/>
                  </a:lnTo>
                  <a:lnTo>
                    <a:pt x="408546" y="102184"/>
                  </a:lnTo>
                  <a:lnTo>
                    <a:pt x="408851" y="101320"/>
                  </a:lnTo>
                  <a:lnTo>
                    <a:pt x="409282" y="9932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8479974" y="8368849"/>
              <a:ext cx="723900" cy="146685"/>
            </a:xfrm>
            <a:custGeom>
              <a:avLst/>
              <a:gdLst/>
              <a:ahLst/>
              <a:cxnLst/>
              <a:rect l="l" t="t" r="r" b="b"/>
              <a:pathLst>
                <a:path w="723900" h="146684">
                  <a:moveTo>
                    <a:pt x="698" y="0"/>
                  </a:moveTo>
                  <a:lnTo>
                    <a:pt x="0" y="825"/>
                  </a:lnTo>
                  <a:lnTo>
                    <a:pt x="228" y="1041"/>
                  </a:lnTo>
                  <a:lnTo>
                    <a:pt x="698" y="0"/>
                  </a:lnTo>
                  <a:close/>
                </a:path>
                <a:path w="723900" h="146684">
                  <a:moveTo>
                    <a:pt x="40767" y="12458"/>
                  </a:moveTo>
                  <a:lnTo>
                    <a:pt x="40576" y="11341"/>
                  </a:lnTo>
                  <a:lnTo>
                    <a:pt x="40017" y="12877"/>
                  </a:lnTo>
                  <a:lnTo>
                    <a:pt x="40297" y="13182"/>
                  </a:lnTo>
                  <a:lnTo>
                    <a:pt x="40347" y="14490"/>
                  </a:lnTo>
                  <a:lnTo>
                    <a:pt x="40589" y="14109"/>
                  </a:lnTo>
                  <a:lnTo>
                    <a:pt x="40767" y="12458"/>
                  </a:lnTo>
                  <a:close/>
                </a:path>
                <a:path w="723900" h="146684">
                  <a:moveTo>
                    <a:pt x="55600" y="12687"/>
                  </a:moveTo>
                  <a:lnTo>
                    <a:pt x="55003" y="13589"/>
                  </a:lnTo>
                  <a:lnTo>
                    <a:pt x="54444" y="16852"/>
                  </a:lnTo>
                  <a:lnTo>
                    <a:pt x="54800" y="16319"/>
                  </a:lnTo>
                  <a:lnTo>
                    <a:pt x="55600" y="12687"/>
                  </a:lnTo>
                  <a:close/>
                </a:path>
                <a:path w="723900" h="146684">
                  <a:moveTo>
                    <a:pt x="85674" y="37871"/>
                  </a:moveTo>
                  <a:lnTo>
                    <a:pt x="85013" y="38531"/>
                  </a:lnTo>
                  <a:lnTo>
                    <a:pt x="85001" y="40233"/>
                  </a:lnTo>
                  <a:lnTo>
                    <a:pt x="85674" y="37871"/>
                  </a:lnTo>
                  <a:close/>
                </a:path>
                <a:path w="723900" h="146684">
                  <a:moveTo>
                    <a:pt x="87236" y="19100"/>
                  </a:moveTo>
                  <a:lnTo>
                    <a:pt x="86461" y="19913"/>
                  </a:lnTo>
                  <a:lnTo>
                    <a:pt x="87007" y="19431"/>
                  </a:lnTo>
                  <a:lnTo>
                    <a:pt x="87236" y="19100"/>
                  </a:lnTo>
                  <a:close/>
                </a:path>
                <a:path w="723900" h="146684">
                  <a:moveTo>
                    <a:pt x="92024" y="24231"/>
                  </a:moveTo>
                  <a:lnTo>
                    <a:pt x="91617" y="25819"/>
                  </a:lnTo>
                  <a:lnTo>
                    <a:pt x="92024" y="24231"/>
                  </a:lnTo>
                  <a:close/>
                </a:path>
                <a:path w="723900" h="146684">
                  <a:moveTo>
                    <a:pt x="92252" y="23215"/>
                  </a:moveTo>
                  <a:lnTo>
                    <a:pt x="91821" y="23507"/>
                  </a:lnTo>
                  <a:lnTo>
                    <a:pt x="92011" y="24206"/>
                  </a:lnTo>
                  <a:lnTo>
                    <a:pt x="92252" y="23215"/>
                  </a:lnTo>
                  <a:close/>
                </a:path>
                <a:path w="723900" h="146684">
                  <a:moveTo>
                    <a:pt x="111023" y="29730"/>
                  </a:moveTo>
                  <a:lnTo>
                    <a:pt x="110820" y="28524"/>
                  </a:lnTo>
                  <a:lnTo>
                    <a:pt x="110998" y="27901"/>
                  </a:lnTo>
                  <a:lnTo>
                    <a:pt x="110464" y="28854"/>
                  </a:lnTo>
                  <a:lnTo>
                    <a:pt x="110337" y="29095"/>
                  </a:lnTo>
                  <a:lnTo>
                    <a:pt x="110464" y="30137"/>
                  </a:lnTo>
                  <a:lnTo>
                    <a:pt x="111023" y="29730"/>
                  </a:lnTo>
                  <a:close/>
                </a:path>
                <a:path w="723900" h="146684">
                  <a:moveTo>
                    <a:pt x="113385" y="32842"/>
                  </a:moveTo>
                  <a:lnTo>
                    <a:pt x="112687" y="32346"/>
                  </a:lnTo>
                  <a:lnTo>
                    <a:pt x="113334" y="33388"/>
                  </a:lnTo>
                  <a:lnTo>
                    <a:pt x="113385" y="32842"/>
                  </a:lnTo>
                  <a:close/>
                </a:path>
                <a:path w="723900" h="146684">
                  <a:moveTo>
                    <a:pt x="113715" y="30657"/>
                  </a:moveTo>
                  <a:lnTo>
                    <a:pt x="113588" y="30695"/>
                  </a:lnTo>
                  <a:lnTo>
                    <a:pt x="113385" y="32842"/>
                  </a:lnTo>
                  <a:lnTo>
                    <a:pt x="113677" y="33045"/>
                  </a:lnTo>
                  <a:lnTo>
                    <a:pt x="113715" y="30657"/>
                  </a:lnTo>
                  <a:close/>
                </a:path>
                <a:path w="723900" h="146684">
                  <a:moveTo>
                    <a:pt x="114046" y="30518"/>
                  </a:moveTo>
                  <a:lnTo>
                    <a:pt x="113766" y="26974"/>
                  </a:lnTo>
                  <a:lnTo>
                    <a:pt x="113715" y="30657"/>
                  </a:lnTo>
                  <a:lnTo>
                    <a:pt x="114046" y="30518"/>
                  </a:lnTo>
                  <a:close/>
                </a:path>
                <a:path w="723900" h="146684">
                  <a:moveTo>
                    <a:pt x="199415" y="52641"/>
                  </a:moveTo>
                  <a:lnTo>
                    <a:pt x="199123" y="54419"/>
                  </a:lnTo>
                  <a:lnTo>
                    <a:pt x="199224" y="54279"/>
                  </a:lnTo>
                  <a:lnTo>
                    <a:pt x="199301" y="53721"/>
                  </a:lnTo>
                  <a:lnTo>
                    <a:pt x="199364" y="53174"/>
                  </a:lnTo>
                  <a:lnTo>
                    <a:pt x="199415" y="52641"/>
                  </a:lnTo>
                  <a:close/>
                </a:path>
                <a:path w="723900" h="146684">
                  <a:moveTo>
                    <a:pt x="201193" y="64414"/>
                  </a:moveTo>
                  <a:lnTo>
                    <a:pt x="201129" y="64541"/>
                  </a:lnTo>
                  <a:lnTo>
                    <a:pt x="201028" y="65087"/>
                  </a:lnTo>
                  <a:lnTo>
                    <a:pt x="201129" y="65557"/>
                  </a:lnTo>
                  <a:lnTo>
                    <a:pt x="201193" y="64414"/>
                  </a:lnTo>
                  <a:close/>
                </a:path>
                <a:path w="723900" h="146684">
                  <a:moveTo>
                    <a:pt x="201383" y="67246"/>
                  </a:moveTo>
                  <a:lnTo>
                    <a:pt x="201256" y="66103"/>
                  </a:lnTo>
                  <a:lnTo>
                    <a:pt x="201129" y="65557"/>
                  </a:lnTo>
                  <a:lnTo>
                    <a:pt x="201015" y="66484"/>
                  </a:lnTo>
                  <a:lnTo>
                    <a:pt x="200647" y="67500"/>
                  </a:lnTo>
                  <a:lnTo>
                    <a:pt x="200558" y="68262"/>
                  </a:lnTo>
                  <a:lnTo>
                    <a:pt x="200863" y="69151"/>
                  </a:lnTo>
                  <a:lnTo>
                    <a:pt x="201383" y="67246"/>
                  </a:lnTo>
                  <a:close/>
                </a:path>
                <a:path w="723900" h="146684">
                  <a:moveTo>
                    <a:pt x="204114" y="69075"/>
                  </a:moveTo>
                  <a:lnTo>
                    <a:pt x="204063" y="69367"/>
                  </a:lnTo>
                  <a:lnTo>
                    <a:pt x="204025" y="69583"/>
                  </a:lnTo>
                  <a:lnTo>
                    <a:pt x="204089" y="69392"/>
                  </a:lnTo>
                  <a:lnTo>
                    <a:pt x="204101" y="69265"/>
                  </a:lnTo>
                  <a:lnTo>
                    <a:pt x="204114" y="69075"/>
                  </a:lnTo>
                  <a:close/>
                </a:path>
                <a:path w="723900" h="146684">
                  <a:moveTo>
                    <a:pt x="213804" y="72021"/>
                  </a:moveTo>
                  <a:lnTo>
                    <a:pt x="213080" y="73596"/>
                  </a:lnTo>
                  <a:lnTo>
                    <a:pt x="213804" y="73723"/>
                  </a:lnTo>
                  <a:lnTo>
                    <a:pt x="213804" y="72021"/>
                  </a:lnTo>
                  <a:close/>
                </a:path>
                <a:path w="723900" h="146684">
                  <a:moveTo>
                    <a:pt x="218821" y="67081"/>
                  </a:moveTo>
                  <a:lnTo>
                    <a:pt x="218694" y="69176"/>
                  </a:lnTo>
                  <a:lnTo>
                    <a:pt x="217906" y="69850"/>
                  </a:lnTo>
                  <a:lnTo>
                    <a:pt x="218770" y="69735"/>
                  </a:lnTo>
                  <a:lnTo>
                    <a:pt x="218757" y="68897"/>
                  </a:lnTo>
                  <a:lnTo>
                    <a:pt x="218782" y="67995"/>
                  </a:lnTo>
                  <a:lnTo>
                    <a:pt x="218821" y="67081"/>
                  </a:lnTo>
                  <a:close/>
                </a:path>
                <a:path w="723900" h="146684">
                  <a:moveTo>
                    <a:pt x="219722" y="65557"/>
                  </a:moveTo>
                  <a:lnTo>
                    <a:pt x="219621" y="64947"/>
                  </a:lnTo>
                  <a:lnTo>
                    <a:pt x="219367" y="63817"/>
                  </a:lnTo>
                  <a:lnTo>
                    <a:pt x="219087" y="66484"/>
                  </a:lnTo>
                  <a:lnTo>
                    <a:pt x="219265" y="66230"/>
                  </a:lnTo>
                  <a:lnTo>
                    <a:pt x="219316" y="65976"/>
                  </a:lnTo>
                  <a:lnTo>
                    <a:pt x="219329" y="66128"/>
                  </a:lnTo>
                  <a:lnTo>
                    <a:pt x="219443" y="65976"/>
                  </a:lnTo>
                  <a:lnTo>
                    <a:pt x="219722" y="65557"/>
                  </a:lnTo>
                  <a:close/>
                </a:path>
                <a:path w="723900" h="146684">
                  <a:moveTo>
                    <a:pt x="219913" y="65227"/>
                  </a:moveTo>
                  <a:lnTo>
                    <a:pt x="219786" y="65722"/>
                  </a:lnTo>
                  <a:lnTo>
                    <a:pt x="219900" y="66230"/>
                  </a:lnTo>
                  <a:lnTo>
                    <a:pt x="219913" y="65227"/>
                  </a:lnTo>
                  <a:close/>
                </a:path>
                <a:path w="723900" h="146684">
                  <a:moveTo>
                    <a:pt x="225386" y="49593"/>
                  </a:moveTo>
                  <a:lnTo>
                    <a:pt x="225221" y="49949"/>
                  </a:lnTo>
                  <a:lnTo>
                    <a:pt x="225348" y="49720"/>
                  </a:lnTo>
                  <a:lnTo>
                    <a:pt x="225386" y="49593"/>
                  </a:lnTo>
                  <a:close/>
                </a:path>
                <a:path w="723900" h="146684">
                  <a:moveTo>
                    <a:pt x="225755" y="48958"/>
                  </a:moveTo>
                  <a:lnTo>
                    <a:pt x="225412" y="49606"/>
                  </a:lnTo>
                  <a:lnTo>
                    <a:pt x="225577" y="49720"/>
                  </a:lnTo>
                  <a:lnTo>
                    <a:pt x="225755" y="48958"/>
                  </a:lnTo>
                  <a:close/>
                </a:path>
                <a:path w="723900" h="146684">
                  <a:moveTo>
                    <a:pt x="226517" y="69278"/>
                  </a:moveTo>
                  <a:lnTo>
                    <a:pt x="225958" y="69037"/>
                  </a:lnTo>
                  <a:lnTo>
                    <a:pt x="226390" y="72707"/>
                  </a:lnTo>
                  <a:lnTo>
                    <a:pt x="226504" y="70929"/>
                  </a:lnTo>
                  <a:lnTo>
                    <a:pt x="226517" y="69278"/>
                  </a:lnTo>
                  <a:close/>
                </a:path>
                <a:path w="723900" h="146684">
                  <a:moveTo>
                    <a:pt x="226669" y="68605"/>
                  </a:moveTo>
                  <a:lnTo>
                    <a:pt x="226517" y="69278"/>
                  </a:lnTo>
                  <a:lnTo>
                    <a:pt x="226669" y="68605"/>
                  </a:lnTo>
                  <a:close/>
                </a:path>
                <a:path w="723900" h="146684">
                  <a:moveTo>
                    <a:pt x="226783" y="68110"/>
                  </a:moveTo>
                  <a:lnTo>
                    <a:pt x="226758" y="67348"/>
                  </a:lnTo>
                  <a:lnTo>
                    <a:pt x="226669" y="68605"/>
                  </a:lnTo>
                  <a:lnTo>
                    <a:pt x="226783" y="68110"/>
                  </a:lnTo>
                  <a:close/>
                </a:path>
                <a:path w="723900" h="146684">
                  <a:moveTo>
                    <a:pt x="234810" y="49212"/>
                  </a:moveTo>
                  <a:lnTo>
                    <a:pt x="234683" y="50152"/>
                  </a:lnTo>
                  <a:lnTo>
                    <a:pt x="234810" y="50203"/>
                  </a:lnTo>
                  <a:lnTo>
                    <a:pt x="234810" y="49212"/>
                  </a:lnTo>
                  <a:close/>
                </a:path>
                <a:path w="723900" h="146684">
                  <a:moveTo>
                    <a:pt x="236067" y="73977"/>
                  </a:moveTo>
                  <a:lnTo>
                    <a:pt x="235864" y="70802"/>
                  </a:lnTo>
                  <a:lnTo>
                    <a:pt x="235800" y="72288"/>
                  </a:lnTo>
                  <a:lnTo>
                    <a:pt x="235673" y="72834"/>
                  </a:lnTo>
                  <a:lnTo>
                    <a:pt x="236067" y="73977"/>
                  </a:lnTo>
                  <a:close/>
                </a:path>
                <a:path w="723900" h="146684">
                  <a:moveTo>
                    <a:pt x="239496" y="51752"/>
                  </a:moveTo>
                  <a:lnTo>
                    <a:pt x="239331" y="50990"/>
                  </a:lnTo>
                  <a:lnTo>
                    <a:pt x="239395" y="51371"/>
                  </a:lnTo>
                  <a:lnTo>
                    <a:pt x="239496" y="51752"/>
                  </a:lnTo>
                  <a:close/>
                </a:path>
                <a:path w="723900" h="146684">
                  <a:moveTo>
                    <a:pt x="251510" y="73494"/>
                  </a:moveTo>
                  <a:lnTo>
                    <a:pt x="251320" y="74129"/>
                  </a:lnTo>
                  <a:lnTo>
                    <a:pt x="251510" y="73494"/>
                  </a:lnTo>
                  <a:close/>
                </a:path>
                <a:path w="723900" h="146684">
                  <a:moveTo>
                    <a:pt x="253174" y="72961"/>
                  </a:moveTo>
                  <a:lnTo>
                    <a:pt x="252971" y="73291"/>
                  </a:lnTo>
                  <a:lnTo>
                    <a:pt x="253098" y="73291"/>
                  </a:lnTo>
                  <a:lnTo>
                    <a:pt x="253174" y="72961"/>
                  </a:lnTo>
                  <a:close/>
                </a:path>
                <a:path w="723900" h="146684">
                  <a:moveTo>
                    <a:pt x="255955" y="73177"/>
                  </a:moveTo>
                  <a:lnTo>
                    <a:pt x="255270" y="74993"/>
                  </a:lnTo>
                  <a:lnTo>
                    <a:pt x="255574" y="74231"/>
                  </a:lnTo>
                  <a:lnTo>
                    <a:pt x="255816" y="73825"/>
                  </a:lnTo>
                  <a:lnTo>
                    <a:pt x="255955" y="73177"/>
                  </a:lnTo>
                  <a:close/>
                </a:path>
                <a:path w="723900" h="146684">
                  <a:moveTo>
                    <a:pt x="258419" y="47269"/>
                  </a:moveTo>
                  <a:lnTo>
                    <a:pt x="257771" y="48120"/>
                  </a:lnTo>
                  <a:lnTo>
                    <a:pt x="258013" y="48336"/>
                  </a:lnTo>
                  <a:lnTo>
                    <a:pt x="258419" y="47269"/>
                  </a:lnTo>
                  <a:close/>
                </a:path>
                <a:path w="723900" h="146684">
                  <a:moveTo>
                    <a:pt x="262534" y="71285"/>
                  </a:moveTo>
                  <a:lnTo>
                    <a:pt x="262089" y="72707"/>
                  </a:lnTo>
                  <a:lnTo>
                    <a:pt x="262470" y="72326"/>
                  </a:lnTo>
                  <a:lnTo>
                    <a:pt x="262534" y="71285"/>
                  </a:lnTo>
                  <a:close/>
                </a:path>
                <a:path w="723900" h="146684">
                  <a:moveTo>
                    <a:pt x="262851" y="71945"/>
                  </a:moveTo>
                  <a:lnTo>
                    <a:pt x="262483" y="72313"/>
                  </a:lnTo>
                  <a:lnTo>
                    <a:pt x="262369" y="73977"/>
                  </a:lnTo>
                  <a:lnTo>
                    <a:pt x="262851" y="71945"/>
                  </a:lnTo>
                  <a:close/>
                </a:path>
                <a:path w="723900" h="146684">
                  <a:moveTo>
                    <a:pt x="271716" y="73977"/>
                  </a:moveTo>
                  <a:close/>
                </a:path>
                <a:path w="723900" h="146684">
                  <a:moveTo>
                    <a:pt x="288137" y="55067"/>
                  </a:moveTo>
                  <a:lnTo>
                    <a:pt x="286753" y="55626"/>
                  </a:lnTo>
                  <a:lnTo>
                    <a:pt x="287248" y="58623"/>
                  </a:lnTo>
                  <a:lnTo>
                    <a:pt x="287286" y="57467"/>
                  </a:lnTo>
                  <a:lnTo>
                    <a:pt x="288137" y="55067"/>
                  </a:lnTo>
                  <a:close/>
                </a:path>
                <a:path w="723900" h="146684">
                  <a:moveTo>
                    <a:pt x="290156" y="80200"/>
                  </a:moveTo>
                  <a:lnTo>
                    <a:pt x="290055" y="78613"/>
                  </a:lnTo>
                  <a:lnTo>
                    <a:pt x="290055" y="79946"/>
                  </a:lnTo>
                  <a:lnTo>
                    <a:pt x="290156" y="80200"/>
                  </a:lnTo>
                  <a:close/>
                </a:path>
                <a:path w="723900" h="146684">
                  <a:moveTo>
                    <a:pt x="297078" y="59232"/>
                  </a:moveTo>
                  <a:lnTo>
                    <a:pt x="296989" y="59372"/>
                  </a:lnTo>
                  <a:lnTo>
                    <a:pt x="296608" y="60896"/>
                  </a:lnTo>
                  <a:lnTo>
                    <a:pt x="296710" y="60642"/>
                  </a:lnTo>
                  <a:lnTo>
                    <a:pt x="297078" y="59232"/>
                  </a:lnTo>
                  <a:close/>
                </a:path>
                <a:path w="723900" h="146684">
                  <a:moveTo>
                    <a:pt x="298716" y="56070"/>
                  </a:moveTo>
                  <a:lnTo>
                    <a:pt x="298323" y="56070"/>
                  </a:lnTo>
                  <a:lnTo>
                    <a:pt x="297332" y="56324"/>
                  </a:lnTo>
                  <a:lnTo>
                    <a:pt x="296913" y="58229"/>
                  </a:lnTo>
                  <a:lnTo>
                    <a:pt x="297091" y="57873"/>
                  </a:lnTo>
                  <a:lnTo>
                    <a:pt x="297408" y="56959"/>
                  </a:lnTo>
                  <a:lnTo>
                    <a:pt x="297421" y="57975"/>
                  </a:lnTo>
                  <a:lnTo>
                    <a:pt x="297078" y="59232"/>
                  </a:lnTo>
                  <a:lnTo>
                    <a:pt x="298005" y="57848"/>
                  </a:lnTo>
                  <a:lnTo>
                    <a:pt x="298361" y="56959"/>
                  </a:lnTo>
                  <a:lnTo>
                    <a:pt x="298716" y="56070"/>
                  </a:lnTo>
                  <a:close/>
                </a:path>
                <a:path w="723900" h="146684">
                  <a:moveTo>
                    <a:pt x="300228" y="56553"/>
                  </a:moveTo>
                  <a:lnTo>
                    <a:pt x="299935" y="55448"/>
                  </a:lnTo>
                  <a:lnTo>
                    <a:pt x="299516" y="57048"/>
                  </a:lnTo>
                  <a:lnTo>
                    <a:pt x="299808" y="57302"/>
                  </a:lnTo>
                  <a:lnTo>
                    <a:pt x="299999" y="58610"/>
                  </a:lnTo>
                  <a:lnTo>
                    <a:pt x="300202" y="58204"/>
                  </a:lnTo>
                  <a:lnTo>
                    <a:pt x="300228" y="56553"/>
                  </a:lnTo>
                  <a:close/>
                </a:path>
                <a:path w="723900" h="146684">
                  <a:moveTo>
                    <a:pt x="303822" y="61734"/>
                  </a:moveTo>
                  <a:lnTo>
                    <a:pt x="303542" y="63055"/>
                  </a:lnTo>
                  <a:lnTo>
                    <a:pt x="303796" y="62801"/>
                  </a:lnTo>
                  <a:lnTo>
                    <a:pt x="303822" y="61734"/>
                  </a:lnTo>
                  <a:close/>
                </a:path>
                <a:path w="723900" h="146684">
                  <a:moveTo>
                    <a:pt x="304190" y="58991"/>
                  </a:moveTo>
                  <a:lnTo>
                    <a:pt x="303923" y="59232"/>
                  </a:lnTo>
                  <a:lnTo>
                    <a:pt x="303822" y="61734"/>
                  </a:lnTo>
                  <a:lnTo>
                    <a:pt x="304050" y="60642"/>
                  </a:lnTo>
                  <a:lnTo>
                    <a:pt x="304063" y="61785"/>
                  </a:lnTo>
                  <a:lnTo>
                    <a:pt x="304114" y="60515"/>
                  </a:lnTo>
                  <a:lnTo>
                    <a:pt x="304190" y="58991"/>
                  </a:lnTo>
                  <a:close/>
                </a:path>
                <a:path w="723900" h="146684">
                  <a:moveTo>
                    <a:pt x="309537" y="81026"/>
                  </a:moveTo>
                  <a:lnTo>
                    <a:pt x="309219" y="81978"/>
                  </a:lnTo>
                  <a:lnTo>
                    <a:pt x="309473" y="81470"/>
                  </a:lnTo>
                  <a:lnTo>
                    <a:pt x="309537" y="81026"/>
                  </a:lnTo>
                  <a:close/>
                </a:path>
                <a:path w="723900" h="146684">
                  <a:moveTo>
                    <a:pt x="312826" y="82118"/>
                  </a:moveTo>
                  <a:lnTo>
                    <a:pt x="312801" y="81064"/>
                  </a:lnTo>
                  <a:lnTo>
                    <a:pt x="312712" y="80441"/>
                  </a:lnTo>
                  <a:lnTo>
                    <a:pt x="312597" y="80048"/>
                  </a:lnTo>
                  <a:lnTo>
                    <a:pt x="312547" y="80264"/>
                  </a:lnTo>
                  <a:lnTo>
                    <a:pt x="312496" y="80454"/>
                  </a:lnTo>
                  <a:lnTo>
                    <a:pt x="312432" y="80797"/>
                  </a:lnTo>
                  <a:lnTo>
                    <a:pt x="312826" y="82118"/>
                  </a:lnTo>
                  <a:close/>
                </a:path>
                <a:path w="723900" h="146684">
                  <a:moveTo>
                    <a:pt x="313893" y="59334"/>
                  </a:moveTo>
                  <a:lnTo>
                    <a:pt x="313690" y="58877"/>
                  </a:lnTo>
                  <a:lnTo>
                    <a:pt x="313690" y="59093"/>
                  </a:lnTo>
                  <a:lnTo>
                    <a:pt x="313715" y="59474"/>
                  </a:lnTo>
                  <a:lnTo>
                    <a:pt x="313893" y="59334"/>
                  </a:lnTo>
                  <a:close/>
                </a:path>
                <a:path w="723900" h="146684">
                  <a:moveTo>
                    <a:pt x="315328" y="55422"/>
                  </a:moveTo>
                  <a:lnTo>
                    <a:pt x="314820" y="56375"/>
                  </a:lnTo>
                  <a:lnTo>
                    <a:pt x="314579" y="59664"/>
                  </a:lnTo>
                  <a:lnTo>
                    <a:pt x="314883" y="59105"/>
                  </a:lnTo>
                  <a:lnTo>
                    <a:pt x="315328" y="55422"/>
                  </a:lnTo>
                  <a:close/>
                </a:path>
                <a:path w="723900" h="146684">
                  <a:moveTo>
                    <a:pt x="315836" y="82435"/>
                  </a:moveTo>
                  <a:lnTo>
                    <a:pt x="315125" y="81927"/>
                  </a:lnTo>
                  <a:lnTo>
                    <a:pt x="315302" y="82219"/>
                  </a:lnTo>
                  <a:lnTo>
                    <a:pt x="315569" y="82397"/>
                  </a:lnTo>
                  <a:lnTo>
                    <a:pt x="315836" y="82435"/>
                  </a:lnTo>
                  <a:close/>
                </a:path>
                <a:path w="723900" h="146684">
                  <a:moveTo>
                    <a:pt x="318389" y="58712"/>
                  </a:moveTo>
                  <a:lnTo>
                    <a:pt x="318300" y="58889"/>
                  </a:lnTo>
                  <a:lnTo>
                    <a:pt x="318198" y="59461"/>
                  </a:lnTo>
                  <a:lnTo>
                    <a:pt x="318389" y="58712"/>
                  </a:lnTo>
                  <a:close/>
                </a:path>
                <a:path w="723900" h="146684">
                  <a:moveTo>
                    <a:pt x="323545" y="56349"/>
                  </a:moveTo>
                  <a:lnTo>
                    <a:pt x="323519" y="55714"/>
                  </a:lnTo>
                  <a:lnTo>
                    <a:pt x="323494" y="56248"/>
                  </a:lnTo>
                  <a:lnTo>
                    <a:pt x="323507" y="57023"/>
                  </a:lnTo>
                  <a:lnTo>
                    <a:pt x="323532" y="56718"/>
                  </a:lnTo>
                  <a:lnTo>
                    <a:pt x="323545" y="56349"/>
                  </a:lnTo>
                  <a:close/>
                </a:path>
                <a:path w="723900" h="146684">
                  <a:moveTo>
                    <a:pt x="323989" y="81216"/>
                  </a:moveTo>
                  <a:lnTo>
                    <a:pt x="323862" y="80327"/>
                  </a:lnTo>
                  <a:lnTo>
                    <a:pt x="323329" y="78257"/>
                  </a:lnTo>
                  <a:lnTo>
                    <a:pt x="323126" y="78422"/>
                  </a:lnTo>
                  <a:lnTo>
                    <a:pt x="323062" y="78778"/>
                  </a:lnTo>
                  <a:lnTo>
                    <a:pt x="322707" y="82613"/>
                  </a:lnTo>
                  <a:lnTo>
                    <a:pt x="323989" y="81216"/>
                  </a:lnTo>
                  <a:close/>
                </a:path>
                <a:path w="723900" h="146684">
                  <a:moveTo>
                    <a:pt x="324548" y="80149"/>
                  </a:moveTo>
                  <a:lnTo>
                    <a:pt x="324332" y="80835"/>
                  </a:lnTo>
                  <a:lnTo>
                    <a:pt x="324218" y="80962"/>
                  </a:lnTo>
                  <a:lnTo>
                    <a:pt x="324129" y="81343"/>
                  </a:lnTo>
                  <a:lnTo>
                    <a:pt x="324319" y="82105"/>
                  </a:lnTo>
                  <a:lnTo>
                    <a:pt x="324548" y="80149"/>
                  </a:lnTo>
                  <a:close/>
                </a:path>
                <a:path w="723900" h="146684">
                  <a:moveTo>
                    <a:pt x="328561" y="62801"/>
                  </a:moveTo>
                  <a:close/>
                </a:path>
                <a:path w="723900" h="146684">
                  <a:moveTo>
                    <a:pt x="329438" y="53784"/>
                  </a:moveTo>
                  <a:lnTo>
                    <a:pt x="328485" y="55562"/>
                  </a:lnTo>
                  <a:lnTo>
                    <a:pt x="328396" y="57873"/>
                  </a:lnTo>
                  <a:lnTo>
                    <a:pt x="328498" y="57594"/>
                  </a:lnTo>
                  <a:lnTo>
                    <a:pt x="328396" y="58102"/>
                  </a:lnTo>
                  <a:lnTo>
                    <a:pt x="328396" y="57873"/>
                  </a:lnTo>
                  <a:lnTo>
                    <a:pt x="328320" y="58102"/>
                  </a:lnTo>
                  <a:lnTo>
                    <a:pt x="327672" y="59880"/>
                  </a:lnTo>
                  <a:lnTo>
                    <a:pt x="328942" y="58610"/>
                  </a:lnTo>
                  <a:lnTo>
                    <a:pt x="329069" y="57848"/>
                  </a:lnTo>
                  <a:lnTo>
                    <a:pt x="329082" y="57594"/>
                  </a:lnTo>
                  <a:lnTo>
                    <a:pt x="329438" y="53784"/>
                  </a:lnTo>
                  <a:close/>
                </a:path>
                <a:path w="723900" h="146684">
                  <a:moveTo>
                    <a:pt x="330047" y="80429"/>
                  </a:moveTo>
                  <a:lnTo>
                    <a:pt x="329641" y="81089"/>
                  </a:lnTo>
                  <a:lnTo>
                    <a:pt x="329831" y="80886"/>
                  </a:lnTo>
                  <a:lnTo>
                    <a:pt x="330047" y="80429"/>
                  </a:lnTo>
                  <a:close/>
                </a:path>
                <a:path w="723900" h="146684">
                  <a:moveTo>
                    <a:pt x="330441" y="79362"/>
                  </a:moveTo>
                  <a:lnTo>
                    <a:pt x="330390" y="79692"/>
                  </a:lnTo>
                  <a:lnTo>
                    <a:pt x="330441" y="79362"/>
                  </a:lnTo>
                  <a:close/>
                </a:path>
                <a:path w="723900" h="146684">
                  <a:moveTo>
                    <a:pt x="330746" y="79057"/>
                  </a:moveTo>
                  <a:lnTo>
                    <a:pt x="330441" y="79692"/>
                  </a:lnTo>
                  <a:lnTo>
                    <a:pt x="330352" y="79819"/>
                  </a:lnTo>
                  <a:lnTo>
                    <a:pt x="330238" y="80149"/>
                  </a:lnTo>
                  <a:lnTo>
                    <a:pt x="330047" y="80454"/>
                  </a:lnTo>
                  <a:lnTo>
                    <a:pt x="330314" y="80327"/>
                  </a:lnTo>
                  <a:lnTo>
                    <a:pt x="330555" y="81216"/>
                  </a:lnTo>
                  <a:lnTo>
                    <a:pt x="330631" y="80327"/>
                  </a:lnTo>
                  <a:lnTo>
                    <a:pt x="330746" y="79057"/>
                  </a:lnTo>
                  <a:close/>
                </a:path>
                <a:path w="723900" h="146684">
                  <a:moveTo>
                    <a:pt x="331343" y="62928"/>
                  </a:moveTo>
                  <a:lnTo>
                    <a:pt x="331241" y="62293"/>
                  </a:lnTo>
                  <a:lnTo>
                    <a:pt x="331127" y="63690"/>
                  </a:lnTo>
                  <a:lnTo>
                    <a:pt x="331343" y="62928"/>
                  </a:lnTo>
                  <a:close/>
                </a:path>
                <a:path w="723900" h="146684">
                  <a:moveTo>
                    <a:pt x="331635" y="62801"/>
                  </a:moveTo>
                  <a:lnTo>
                    <a:pt x="331546" y="62166"/>
                  </a:lnTo>
                  <a:lnTo>
                    <a:pt x="331546" y="62674"/>
                  </a:lnTo>
                  <a:lnTo>
                    <a:pt x="331635" y="62801"/>
                  </a:lnTo>
                  <a:close/>
                </a:path>
                <a:path w="723900" h="146684">
                  <a:moveTo>
                    <a:pt x="331939" y="60833"/>
                  </a:moveTo>
                  <a:lnTo>
                    <a:pt x="331762" y="60413"/>
                  </a:lnTo>
                  <a:lnTo>
                    <a:pt x="331825" y="60680"/>
                  </a:lnTo>
                  <a:lnTo>
                    <a:pt x="331939" y="60833"/>
                  </a:lnTo>
                  <a:close/>
                </a:path>
                <a:path w="723900" h="146684">
                  <a:moveTo>
                    <a:pt x="333971" y="55638"/>
                  </a:moveTo>
                  <a:lnTo>
                    <a:pt x="333921" y="55181"/>
                  </a:lnTo>
                  <a:lnTo>
                    <a:pt x="333717" y="55562"/>
                  </a:lnTo>
                  <a:lnTo>
                    <a:pt x="333971" y="55638"/>
                  </a:lnTo>
                  <a:close/>
                </a:path>
                <a:path w="723900" h="146684">
                  <a:moveTo>
                    <a:pt x="334111" y="55689"/>
                  </a:moveTo>
                  <a:lnTo>
                    <a:pt x="333971" y="55638"/>
                  </a:lnTo>
                  <a:lnTo>
                    <a:pt x="334022" y="56197"/>
                  </a:lnTo>
                  <a:lnTo>
                    <a:pt x="334111" y="55689"/>
                  </a:lnTo>
                  <a:close/>
                </a:path>
                <a:path w="723900" h="146684">
                  <a:moveTo>
                    <a:pt x="335254" y="78778"/>
                  </a:moveTo>
                  <a:lnTo>
                    <a:pt x="335051" y="78803"/>
                  </a:lnTo>
                  <a:lnTo>
                    <a:pt x="335254" y="78930"/>
                  </a:lnTo>
                  <a:lnTo>
                    <a:pt x="335254" y="78778"/>
                  </a:lnTo>
                  <a:close/>
                </a:path>
                <a:path w="723900" h="146684">
                  <a:moveTo>
                    <a:pt x="335788" y="54965"/>
                  </a:moveTo>
                  <a:lnTo>
                    <a:pt x="335597" y="55219"/>
                  </a:lnTo>
                  <a:lnTo>
                    <a:pt x="335788" y="54965"/>
                  </a:lnTo>
                  <a:close/>
                </a:path>
                <a:path w="723900" h="146684">
                  <a:moveTo>
                    <a:pt x="336003" y="56324"/>
                  </a:moveTo>
                  <a:lnTo>
                    <a:pt x="335711" y="56451"/>
                  </a:lnTo>
                  <a:lnTo>
                    <a:pt x="335610" y="56578"/>
                  </a:lnTo>
                  <a:lnTo>
                    <a:pt x="335800" y="56705"/>
                  </a:lnTo>
                  <a:lnTo>
                    <a:pt x="336003" y="56324"/>
                  </a:lnTo>
                  <a:close/>
                </a:path>
                <a:path w="723900" h="146684">
                  <a:moveTo>
                    <a:pt x="340512" y="59766"/>
                  </a:moveTo>
                  <a:lnTo>
                    <a:pt x="340487" y="59448"/>
                  </a:lnTo>
                  <a:lnTo>
                    <a:pt x="340436" y="59270"/>
                  </a:lnTo>
                  <a:lnTo>
                    <a:pt x="340372" y="59524"/>
                  </a:lnTo>
                  <a:lnTo>
                    <a:pt x="340461" y="59690"/>
                  </a:lnTo>
                  <a:close/>
                </a:path>
                <a:path w="723900" h="146684">
                  <a:moveTo>
                    <a:pt x="342544" y="76238"/>
                  </a:moveTo>
                  <a:lnTo>
                    <a:pt x="342392" y="76022"/>
                  </a:lnTo>
                  <a:lnTo>
                    <a:pt x="342214" y="75692"/>
                  </a:lnTo>
                  <a:lnTo>
                    <a:pt x="341985" y="76123"/>
                  </a:lnTo>
                  <a:lnTo>
                    <a:pt x="342138" y="76733"/>
                  </a:lnTo>
                  <a:lnTo>
                    <a:pt x="342341" y="76631"/>
                  </a:lnTo>
                  <a:lnTo>
                    <a:pt x="342544" y="76238"/>
                  </a:lnTo>
                  <a:close/>
                </a:path>
                <a:path w="723900" h="146684">
                  <a:moveTo>
                    <a:pt x="342646" y="58610"/>
                  </a:moveTo>
                  <a:lnTo>
                    <a:pt x="342239" y="59372"/>
                  </a:lnTo>
                  <a:lnTo>
                    <a:pt x="342138" y="60198"/>
                  </a:lnTo>
                  <a:lnTo>
                    <a:pt x="342252" y="60528"/>
                  </a:lnTo>
                  <a:lnTo>
                    <a:pt x="342646" y="58610"/>
                  </a:lnTo>
                  <a:close/>
                </a:path>
                <a:path w="723900" h="146684">
                  <a:moveTo>
                    <a:pt x="343052" y="62903"/>
                  </a:moveTo>
                  <a:lnTo>
                    <a:pt x="342912" y="63119"/>
                  </a:lnTo>
                  <a:lnTo>
                    <a:pt x="342785" y="63322"/>
                  </a:lnTo>
                  <a:lnTo>
                    <a:pt x="342785" y="63614"/>
                  </a:lnTo>
                  <a:lnTo>
                    <a:pt x="342925" y="63550"/>
                  </a:lnTo>
                  <a:lnTo>
                    <a:pt x="343001" y="63207"/>
                  </a:lnTo>
                  <a:lnTo>
                    <a:pt x="343052" y="62903"/>
                  </a:lnTo>
                  <a:close/>
                </a:path>
                <a:path w="723900" h="146684">
                  <a:moveTo>
                    <a:pt x="343077" y="74917"/>
                  </a:moveTo>
                  <a:lnTo>
                    <a:pt x="342709" y="75920"/>
                  </a:lnTo>
                  <a:lnTo>
                    <a:pt x="342544" y="76238"/>
                  </a:lnTo>
                  <a:lnTo>
                    <a:pt x="342747" y="76479"/>
                  </a:lnTo>
                  <a:lnTo>
                    <a:pt x="342900" y="76568"/>
                  </a:lnTo>
                  <a:lnTo>
                    <a:pt x="343077" y="74917"/>
                  </a:lnTo>
                  <a:close/>
                </a:path>
                <a:path w="723900" h="146684">
                  <a:moveTo>
                    <a:pt x="346913" y="62293"/>
                  </a:moveTo>
                  <a:lnTo>
                    <a:pt x="346824" y="60261"/>
                  </a:lnTo>
                  <a:lnTo>
                    <a:pt x="346202" y="62674"/>
                  </a:lnTo>
                  <a:lnTo>
                    <a:pt x="346913" y="62293"/>
                  </a:lnTo>
                  <a:close/>
                </a:path>
                <a:path w="723900" h="146684">
                  <a:moveTo>
                    <a:pt x="347395" y="62039"/>
                  </a:moveTo>
                  <a:lnTo>
                    <a:pt x="346925" y="62293"/>
                  </a:lnTo>
                  <a:lnTo>
                    <a:pt x="346989" y="63881"/>
                  </a:lnTo>
                  <a:lnTo>
                    <a:pt x="347395" y="62039"/>
                  </a:lnTo>
                  <a:close/>
                </a:path>
                <a:path w="723900" h="146684">
                  <a:moveTo>
                    <a:pt x="348145" y="58559"/>
                  </a:moveTo>
                  <a:lnTo>
                    <a:pt x="347433" y="59461"/>
                  </a:lnTo>
                  <a:lnTo>
                    <a:pt x="347941" y="58928"/>
                  </a:lnTo>
                  <a:lnTo>
                    <a:pt x="348145" y="58559"/>
                  </a:lnTo>
                  <a:close/>
                </a:path>
                <a:path w="723900" h="146684">
                  <a:moveTo>
                    <a:pt x="352767" y="64706"/>
                  </a:moveTo>
                  <a:lnTo>
                    <a:pt x="352666" y="64541"/>
                  </a:lnTo>
                  <a:lnTo>
                    <a:pt x="352767" y="64706"/>
                  </a:lnTo>
                  <a:close/>
                </a:path>
                <a:path w="723900" h="146684">
                  <a:moveTo>
                    <a:pt x="353707" y="62115"/>
                  </a:moveTo>
                  <a:lnTo>
                    <a:pt x="353301" y="62458"/>
                  </a:lnTo>
                  <a:lnTo>
                    <a:pt x="353568" y="63119"/>
                  </a:lnTo>
                  <a:lnTo>
                    <a:pt x="353707" y="62115"/>
                  </a:lnTo>
                  <a:close/>
                </a:path>
                <a:path w="723900" h="146684">
                  <a:moveTo>
                    <a:pt x="359117" y="67259"/>
                  </a:moveTo>
                  <a:lnTo>
                    <a:pt x="358787" y="66128"/>
                  </a:lnTo>
                  <a:lnTo>
                    <a:pt x="358635" y="67246"/>
                  </a:lnTo>
                  <a:lnTo>
                    <a:pt x="358927" y="66992"/>
                  </a:lnTo>
                  <a:lnTo>
                    <a:pt x="359117" y="67259"/>
                  </a:lnTo>
                  <a:close/>
                </a:path>
                <a:path w="723900" h="146684">
                  <a:moveTo>
                    <a:pt x="359232" y="67691"/>
                  </a:moveTo>
                  <a:lnTo>
                    <a:pt x="359219" y="67462"/>
                  </a:lnTo>
                  <a:lnTo>
                    <a:pt x="359168" y="67322"/>
                  </a:lnTo>
                  <a:lnTo>
                    <a:pt x="359232" y="67691"/>
                  </a:lnTo>
                  <a:close/>
                </a:path>
                <a:path w="723900" h="146684">
                  <a:moveTo>
                    <a:pt x="359270" y="67754"/>
                  </a:moveTo>
                  <a:lnTo>
                    <a:pt x="359270" y="67919"/>
                  </a:lnTo>
                  <a:lnTo>
                    <a:pt x="359270" y="67754"/>
                  </a:lnTo>
                  <a:close/>
                </a:path>
                <a:path w="723900" h="146684">
                  <a:moveTo>
                    <a:pt x="362813" y="63119"/>
                  </a:moveTo>
                  <a:lnTo>
                    <a:pt x="362775" y="63500"/>
                  </a:lnTo>
                  <a:lnTo>
                    <a:pt x="362762" y="63842"/>
                  </a:lnTo>
                  <a:lnTo>
                    <a:pt x="362762" y="64185"/>
                  </a:lnTo>
                  <a:lnTo>
                    <a:pt x="362788" y="63741"/>
                  </a:lnTo>
                  <a:lnTo>
                    <a:pt x="362813" y="63360"/>
                  </a:lnTo>
                  <a:lnTo>
                    <a:pt x="362813" y="63119"/>
                  </a:lnTo>
                  <a:close/>
                </a:path>
                <a:path w="723900" h="146684">
                  <a:moveTo>
                    <a:pt x="363093" y="71589"/>
                  </a:moveTo>
                  <a:lnTo>
                    <a:pt x="363016" y="71818"/>
                  </a:lnTo>
                  <a:lnTo>
                    <a:pt x="363093" y="71589"/>
                  </a:lnTo>
                  <a:close/>
                </a:path>
                <a:path w="723900" h="146684">
                  <a:moveTo>
                    <a:pt x="363321" y="70866"/>
                  </a:moveTo>
                  <a:lnTo>
                    <a:pt x="363207" y="71056"/>
                  </a:lnTo>
                  <a:lnTo>
                    <a:pt x="363093" y="71589"/>
                  </a:lnTo>
                  <a:lnTo>
                    <a:pt x="363321" y="70866"/>
                  </a:lnTo>
                  <a:close/>
                </a:path>
                <a:path w="723900" h="146684">
                  <a:moveTo>
                    <a:pt x="363461" y="69126"/>
                  </a:moveTo>
                  <a:lnTo>
                    <a:pt x="363334" y="67881"/>
                  </a:lnTo>
                  <a:lnTo>
                    <a:pt x="363296" y="67741"/>
                  </a:lnTo>
                  <a:lnTo>
                    <a:pt x="363258" y="67881"/>
                  </a:lnTo>
                  <a:lnTo>
                    <a:pt x="363143" y="70332"/>
                  </a:lnTo>
                  <a:lnTo>
                    <a:pt x="363461" y="69126"/>
                  </a:lnTo>
                  <a:close/>
                </a:path>
                <a:path w="723900" h="146684">
                  <a:moveTo>
                    <a:pt x="365455" y="76898"/>
                  </a:moveTo>
                  <a:lnTo>
                    <a:pt x="365277" y="77787"/>
                  </a:lnTo>
                  <a:lnTo>
                    <a:pt x="365455" y="76898"/>
                  </a:lnTo>
                  <a:close/>
                </a:path>
                <a:path w="723900" h="146684">
                  <a:moveTo>
                    <a:pt x="367093" y="63855"/>
                  </a:moveTo>
                  <a:lnTo>
                    <a:pt x="366699" y="65239"/>
                  </a:lnTo>
                  <a:lnTo>
                    <a:pt x="366826" y="65239"/>
                  </a:lnTo>
                  <a:lnTo>
                    <a:pt x="366915" y="64858"/>
                  </a:lnTo>
                  <a:lnTo>
                    <a:pt x="367093" y="63855"/>
                  </a:lnTo>
                  <a:close/>
                </a:path>
                <a:path w="723900" h="146684">
                  <a:moveTo>
                    <a:pt x="368503" y="76898"/>
                  </a:moveTo>
                  <a:lnTo>
                    <a:pt x="368490" y="76771"/>
                  </a:lnTo>
                  <a:lnTo>
                    <a:pt x="368122" y="75247"/>
                  </a:lnTo>
                  <a:lnTo>
                    <a:pt x="367842" y="77533"/>
                  </a:lnTo>
                  <a:lnTo>
                    <a:pt x="368388" y="77406"/>
                  </a:lnTo>
                  <a:lnTo>
                    <a:pt x="368503" y="76898"/>
                  </a:lnTo>
                  <a:close/>
                </a:path>
                <a:path w="723900" h="146684">
                  <a:moveTo>
                    <a:pt x="371919" y="80606"/>
                  </a:moveTo>
                  <a:lnTo>
                    <a:pt x="371805" y="81381"/>
                  </a:lnTo>
                  <a:lnTo>
                    <a:pt x="371894" y="80860"/>
                  </a:lnTo>
                  <a:lnTo>
                    <a:pt x="371919" y="80606"/>
                  </a:lnTo>
                  <a:close/>
                </a:path>
                <a:path w="723900" h="146684">
                  <a:moveTo>
                    <a:pt x="371995" y="80098"/>
                  </a:moveTo>
                  <a:lnTo>
                    <a:pt x="371957" y="80289"/>
                  </a:lnTo>
                  <a:lnTo>
                    <a:pt x="371995" y="80124"/>
                  </a:lnTo>
                  <a:close/>
                </a:path>
                <a:path w="723900" h="146684">
                  <a:moveTo>
                    <a:pt x="372338" y="65303"/>
                  </a:moveTo>
                  <a:lnTo>
                    <a:pt x="372224" y="65163"/>
                  </a:lnTo>
                  <a:lnTo>
                    <a:pt x="371881" y="68084"/>
                  </a:lnTo>
                  <a:lnTo>
                    <a:pt x="371690" y="69354"/>
                  </a:lnTo>
                  <a:lnTo>
                    <a:pt x="371894" y="68160"/>
                  </a:lnTo>
                  <a:lnTo>
                    <a:pt x="372046" y="67589"/>
                  </a:lnTo>
                  <a:lnTo>
                    <a:pt x="372173" y="67386"/>
                  </a:lnTo>
                  <a:lnTo>
                    <a:pt x="372237" y="66827"/>
                  </a:lnTo>
                  <a:lnTo>
                    <a:pt x="372300" y="66167"/>
                  </a:lnTo>
                  <a:lnTo>
                    <a:pt x="372338" y="65303"/>
                  </a:lnTo>
                  <a:close/>
                </a:path>
                <a:path w="723900" h="146684">
                  <a:moveTo>
                    <a:pt x="373557" y="66395"/>
                  </a:moveTo>
                  <a:lnTo>
                    <a:pt x="373202" y="65227"/>
                  </a:lnTo>
                  <a:lnTo>
                    <a:pt x="373291" y="64579"/>
                  </a:lnTo>
                  <a:lnTo>
                    <a:pt x="372884" y="65595"/>
                  </a:lnTo>
                  <a:lnTo>
                    <a:pt x="372795" y="65836"/>
                  </a:lnTo>
                  <a:lnTo>
                    <a:pt x="373037" y="66865"/>
                  </a:lnTo>
                  <a:lnTo>
                    <a:pt x="373557" y="66395"/>
                  </a:lnTo>
                  <a:close/>
                </a:path>
                <a:path w="723900" h="146684">
                  <a:moveTo>
                    <a:pt x="374091" y="81597"/>
                  </a:moveTo>
                  <a:lnTo>
                    <a:pt x="373938" y="81851"/>
                  </a:lnTo>
                  <a:lnTo>
                    <a:pt x="373849" y="82486"/>
                  </a:lnTo>
                  <a:lnTo>
                    <a:pt x="373938" y="82638"/>
                  </a:lnTo>
                  <a:lnTo>
                    <a:pt x="374091" y="81597"/>
                  </a:lnTo>
                  <a:close/>
                </a:path>
                <a:path w="723900" h="146684">
                  <a:moveTo>
                    <a:pt x="374345" y="83375"/>
                  </a:moveTo>
                  <a:lnTo>
                    <a:pt x="373938" y="82638"/>
                  </a:lnTo>
                  <a:lnTo>
                    <a:pt x="373722" y="84137"/>
                  </a:lnTo>
                  <a:lnTo>
                    <a:pt x="374345" y="83375"/>
                  </a:lnTo>
                  <a:close/>
                </a:path>
                <a:path w="723900" h="146684">
                  <a:moveTo>
                    <a:pt x="374370" y="72021"/>
                  </a:moveTo>
                  <a:close/>
                </a:path>
                <a:path w="723900" h="146684">
                  <a:moveTo>
                    <a:pt x="375119" y="71691"/>
                  </a:moveTo>
                  <a:lnTo>
                    <a:pt x="374561" y="71932"/>
                  </a:lnTo>
                  <a:lnTo>
                    <a:pt x="374497" y="72834"/>
                  </a:lnTo>
                  <a:lnTo>
                    <a:pt x="375119" y="71691"/>
                  </a:lnTo>
                  <a:close/>
                </a:path>
                <a:path w="723900" h="146684">
                  <a:moveTo>
                    <a:pt x="376364" y="69735"/>
                  </a:moveTo>
                  <a:lnTo>
                    <a:pt x="376351" y="69202"/>
                  </a:lnTo>
                  <a:lnTo>
                    <a:pt x="375589" y="68795"/>
                  </a:lnTo>
                  <a:lnTo>
                    <a:pt x="376364" y="69735"/>
                  </a:lnTo>
                  <a:close/>
                </a:path>
                <a:path w="723900" h="146684">
                  <a:moveTo>
                    <a:pt x="376682" y="69367"/>
                  </a:moveTo>
                  <a:lnTo>
                    <a:pt x="376402" y="66992"/>
                  </a:lnTo>
                  <a:lnTo>
                    <a:pt x="376351" y="69202"/>
                  </a:lnTo>
                  <a:lnTo>
                    <a:pt x="376682" y="69367"/>
                  </a:lnTo>
                  <a:close/>
                </a:path>
                <a:path w="723900" h="146684">
                  <a:moveTo>
                    <a:pt x="376707" y="70167"/>
                  </a:moveTo>
                  <a:lnTo>
                    <a:pt x="376021" y="72313"/>
                  </a:lnTo>
                  <a:lnTo>
                    <a:pt x="376643" y="71564"/>
                  </a:lnTo>
                  <a:lnTo>
                    <a:pt x="376707" y="70167"/>
                  </a:lnTo>
                  <a:close/>
                </a:path>
                <a:path w="723900" h="146684">
                  <a:moveTo>
                    <a:pt x="376720" y="66827"/>
                  </a:moveTo>
                  <a:lnTo>
                    <a:pt x="375970" y="63322"/>
                  </a:lnTo>
                  <a:lnTo>
                    <a:pt x="376402" y="66992"/>
                  </a:lnTo>
                  <a:lnTo>
                    <a:pt x="376720" y="66827"/>
                  </a:lnTo>
                  <a:close/>
                </a:path>
                <a:path w="723900" h="146684">
                  <a:moveTo>
                    <a:pt x="379145" y="84416"/>
                  </a:moveTo>
                  <a:lnTo>
                    <a:pt x="378993" y="80619"/>
                  </a:lnTo>
                  <a:lnTo>
                    <a:pt x="378561" y="82372"/>
                  </a:lnTo>
                  <a:lnTo>
                    <a:pt x="378790" y="82638"/>
                  </a:lnTo>
                  <a:lnTo>
                    <a:pt x="378955" y="84709"/>
                  </a:lnTo>
                  <a:lnTo>
                    <a:pt x="379145" y="84416"/>
                  </a:lnTo>
                  <a:close/>
                </a:path>
                <a:path w="723900" h="146684">
                  <a:moveTo>
                    <a:pt x="379488" y="83248"/>
                  </a:moveTo>
                  <a:lnTo>
                    <a:pt x="379285" y="84213"/>
                  </a:lnTo>
                  <a:lnTo>
                    <a:pt x="379374" y="84086"/>
                  </a:lnTo>
                  <a:lnTo>
                    <a:pt x="379488" y="83248"/>
                  </a:lnTo>
                  <a:close/>
                </a:path>
                <a:path w="723900" h="146684">
                  <a:moveTo>
                    <a:pt x="379641" y="82181"/>
                  </a:moveTo>
                  <a:lnTo>
                    <a:pt x="379488" y="83248"/>
                  </a:lnTo>
                  <a:lnTo>
                    <a:pt x="379539" y="83019"/>
                  </a:lnTo>
                  <a:lnTo>
                    <a:pt x="379590" y="82677"/>
                  </a:lnTo>
                  <a:lnTo>
                    <a:pt x="379641" y="82181"/>
                  </a:lnTo>
                  <a:close/>
                </a:path>
                <a:path w="723900" h="146684">
                  <a:moveTo>
                    <a:pt x="380555" y="82981"/>
                  </a:moveTo>
                  <a:lnTo>
                    <a:pt x="380390" y="83032"/>
                  </a:lnTo>
                  <a:lnTo>
                    <a:pt x="380555" y="82981"/>
                  </a:lnTo>
                  <a:close/>
                </a:path>
                <a:path w="723900" h="146684">
                  <a:moveTo>
                    <a:pt x="380758" y="71183"/>
                  </a:moveTo>
                  <a:lnTo>
                    <a:pt x="380657" y="71386"/>
                  </a:lnTo>
                  <a:lnTo>
                    <a:pt x="380758" y="71183"/>
                  </a:lnTo>
                  <a:close/>
                </a:path>
                <a:path w="723900" h="146684">
                  <a:moveTo>
                    <a:pt x="380822" y="81737"/>
                  </a:moveTo>
                  <a:lnTo>
                    <a:pt x="380720" y="82473"/>
                  </a:lnTo>
                  <a:lnTo>
                    <a:pt x="380631" y="82829"/>
                  </a:lnTo>
                  <a:lnTo>
                    <a:pt x="380555" y="82981"/>
                  </a:lnTo>
                  <a:lnTo>
                    <a:pt x="380720" y="82842"/>
                  </a:lnTo>
                  <a:lnTo>
                    <a:pt x="380784" y="82410"/>
                  </a:lnTo>
                  <a:lnTo>
                    <a:pt x="380822" y="82003"/>
                  </a:lnTo>
                  <a:lnTo>
                    <a:pt x="380822" y="81737"/>
                  </a:lnTo>
                  <a:close/>
                </a:path>
                <a:path w="723900" h="146684">
                  <a:moveTo>
                    <a:pt x="380987" y="82511"/>
                  </a:moveTo>
                  <a:lnTo>
                    <a:pt x="380898" y="82638"/>
                  </a:lnTo>
                  <a:lnTo>
                    <a:pt x="380720" y="82842"/>
                  </a:lnTo>
                  <a:lnTo>
                    <a:pt x="380707" y="83032"/>
                  </a:lnTo>
                  <a:lnTo>
                    <a:pt x="380682" y="83185"/>
                  </a:lnTo>
                  <a:lnTo>
                    <a:pt x="380657" y="83388"/>
                  </a:lnTo>
                  <a:lnTo>
                    <a:pt x="380771" y="83223"/>
                  </a:lnTo>
                  <a:lnTo>
                    <a:pt x="380873" y="82918"/>
                  </a:lnTo>
                  <a:lnTo>
                    <a:pt x="380987" y="82511"/>
                  </a:lnTo>
                  <a:close/>
                </a:path>
                <a:path w="723900" h="146684">
                  <a:moveTo>
                    <a:pt x="381812" y="78549"/>
                  </a:moveTo>
                  <a:lnTo>
                    <a:pt x="381444" y="77025"/>
                  </a:lnTo>
                  <a:lnTo>
                    <a:pt x="381381" y="78295"/>
                  </a:lnTo>
                  <a:lnTo>
                    <a:pt x="381812" y="78549"/>
                  </a:lnTo>
                  <a:close/>
                </a:path>
                <a:path w="723900" h="146684">
                  <a:moveTo>
                    <a:pt x="381914" y="73850"/>
                  </a:moveTo>
                  <a:lnTo>
                    <a:pt x="380809" y="77279"/>
                  </a:lnTo>
                  <a:lnTo>
                    <a:pt x="380885" y="74612"/>
                  </a:lnTo>
                  <a:lnTo>
                    <a:pt x="380936" y="73723"/>
                  </a:lnTo>
                  <a:lnTo>
                    <a:pt x="381292" y="73177"/>
                  </a:lnTo>
                  <a:lnTo>
                    <a:pt x="381165" y="71691"/>
                  </a:lnTo>
                  <a:lnTo>
                    <a:pt x="381076" y="70929"/>
                  </a:lnTo>
                  <a:lnTo>
                    <a:pt x="380733" y="74612"/>
                  </a:lnTo>
                  <a:lnTo>
                    <a:pt x="380695" y="73977"/>
                  </a:lnTo>
                  <a:lnTo>
                    <a:pt x="380644" y="73342"/>
                  </a:lnTo>
                  <a:lnTo>
                    <a:pt x="380593" y="72707"/>
                  </a:lnTo>
                  <a:lnTo>
                    <a:pt x="380657" y="71437"/>
                  </a:lnTo>
                  <a:lnTo>
                    <a:pt x="380034" y="72707"/>
                  </a:lnTo>
                  <a:lnTo>
                    <a:pt x="380149" y="72199"/>
                  </a:lnTo>
                  <a:lnTo>
                    <a:pt x="380276" y="69913"/>
                  </a:lnTo>
                  <a:lnTo>
                    <a:pt x="380314" y="69786"/>
                  </a:lnTo>
                  <a:lnTo>
                    <a:pt x="380504" y="70294"/>
                  </a:lnTo>
                  <a:lnTo>
                    <a:pt x="380352" y="69659"/>
                  </a:lnTo>
                  <a:lnTo>
                    <a:pt x="379895" y="67754"/>
                  </a:lnTo>
                  <a:lnTo>
                    <a:pt x="378752" y="73342"/>
                  </a:lnTo>
                  <a:lnTo>
                    <a:pt x="378866" y="69786"/>
                  </a:lnTo>
                  <a:lnTo>
                    <a:pt x="377621" y="71056"/>
                  </a:lnTo>
                  <a:lnTo>
                    <a:pt x="377545" y="71285"/>
                  </a:lnTo>
                  <a:lnTo>
                    <a:pt x="378218" y="72580"/>
                  </a:lnTo>
                  <a:lnTo>
                    <a:pt x="378333" y="73177"/>
                  </a:lnTo>
                  <a:lnTo>
                    <a:pt x="377101" y="76644"/>
                  </a:lnTo>
                  <a:lnTo>
                    <a:pt x="377151" y="74866"/>
                  </a:lnTo>
                  <a:lnTo>
                    <a:pt x="377190" y="73596"/>
                  </a:lnTo>
                  <a:lnTo>
                    <a:pt x="377228" y="71818"/>
                  </a:lnTo>
                  <a:lnTo>
                    <a:pt x="377317" y="68770"/>
                  </a:lnTo>
                  <a:lnTo>
                    <a:pt x="376859" y="71818"/>
                  </a:lnTo>
                  <a:lnTo>
                    <a:pt x="376643" y="71564"/>
                  </a:lnTo>
                  <a:lnTo>
                    <a:pt x="376148" y="73596"/>
                  </a:lnTo>
                  <a:lnTo>
                    <a:pt x="376034" y="72453"/>
                  </a:lnTo>
                  <a:lnTo>
                    <a:pt x="376008" y="72326"/>
                  </a:lnTo>
                  <a:lnTo>
                    <a:pt x="375843" y="70675"/>
                  </a:lnTo>
                  <a:lnTo>
                    <a:pt x="374345" y="74866"/>
                  </a:lnTo>
                  <a:lnTo>
                    <a:pt x="374370" y="74485"/>
                  </a:lnTo>
                  <a:lnTo>
                    <a:pt x="374396" y="74104"/>
                  </a:lnTo>
                  <a:lnTo>
                    <a:pt x="374472" y="73215"/>
                  </a:lnTo>
                  <a:lnTo>
                    <a:pt x="374497" y="72834"/>
                  </a:lnTo>
                  <a:lnTo>
                    <a:pt x="374294" y="73215"/>
                  </a:lnTo>
                  <a:lnTo>
                    <a:pt x="374256" y="72072"/>
                  </a:lnTo>
                  <a:lnTo>
                    <a:pt x="374370" y="71945"/>
                  </a:lnTo>
                  <a:lnTo>
                    <a:pt x="374548" y="71945"/>
                  </a:lnTo>
                  <a:lnTo>
                    <a:pt x="374738" y="69659"/>
                  </a:lnTo>
                  <a:lnTo>
                    <a:pt x="374497" y="70866"/>
                  </a:lnTo>
                  <a:lnTo>
                    <a:pt x="374383" y="71869"/>
                  </a:lnTo>
                  <a:lnTo>
                    <a:pt x="374434" y="71170"/>
                  </a:lnTo>
                  <a:lnTo>
                    <a:pt x="374383" y="71424"/>
                  </a:lnTo>
                  <a:lnTo>
                    <a:pt x="374510" y="70167"/>
                  </a:lnTo>
                  <a:lnTo>
                    <a:pt x="374688" y="67754"/>
                  </a:lnTo>
                  <a:lnTo>
                    <a:pt x="373456" y="74104"/>
                  </a:lnTo>
                  <a:lnTo>
                    <a:pt x="373329" y="73088"/>
                  </a:lnTo>
                  <a:lnTo>
                    <a:pt x="373265" y="72453"/>
                  </a:lnTo>
                  <a:lnTo>
                    <a:pt x="373367" y="70294"/>
                  </a:lnTo>
                  <a:lnTo>
                    <a:pt x="373634" y="68770"/>
                  </a:lnTo>
                  <a:lnTo>
                    <a:pt x="373989" y="70294"/>
                  </a:lnTo>
                  <a:lnTo>
                    <a:pt x="373824" y="68770"/>
                  </a:lnTo>
                  <a:lnTo>
                    <a:pt x="373710" y="67754"/>
                  </a:lnTo>
                  <a:lnTo>
                    <a:pt x="372872" y="72453"/>
                  </a:lnTo>
                  <a:lnTo>
                    <a:pt x="372872" y="72326"/>
                  </a:lnTo>
                  <a:lnTo>
                    <a:pt x="372859" y="71564"/>
                  </a:lnTo>
                  <a:lnTo>
                    <a:pt x="372846" y="71183"/>
                  </a:lnTo>
                  <a:lnTo>
                    <a:pt x="372745" y="66611"/>
                  </a:lnTo>
                  <a:lnTo>
                    <a:pt x="372173" y="67500"/>
                  </a:lnTo>
                  <a:lnTo>
                    <a:pt x="371754" y="71183"/>
                  </a:lnTo>
                  <a:lnTo>
                    <a:pt x="371373" y="70040"/>
                  </a:lnTo>
                  <a:lnTo>
                    <a:pt x="370992" y="68897"/>
                  </a:lnTo>
                  <a:lnTo>
                    <a:pt x="370078" y="70040"/>
                  </a:lnTo>
                  <a:lnTo>
                    <a:pt x="370154" y="69532"/>
                  </a:lnTo>
                  <a:lnTo>
                    <a:pt x="370255" y="68770"/>
                  </a:lnTo>
                  <a:lnTo>
                    <a:pt x="368833" y="67881"/>
                  </a:lnTo>
                  <a:lnTo>
                    <a:pt x="368338" y="66611"/>
                  </a:lnTo>
                  <a:lnTo>
                    <a:pt x="368325" y="65722"/>
                  </a:lnTo>
                  <a:lnTo>
                    <a:pt x="367792" y="69532"/>
                  </a:lnTo>
                  <a:lnTo>
                    <a:pt x="367118" y="68770"/>
                  </a:lnTo>
                  <a:lnTo>
                    <a:pt x="366471" y="69532"/>
                  </a:lnTo>
                  <a:lnTo>
                    <a:pt x="366674" y="67881"/>
                  </a:lnTo>
                  <a:lnTo>
                    <a:pt x="366725" y="67500"/>
                  </a:lnTo>
                  <a:lnTo>
                    <a:pt x="366941" y="66357"/>
                  </a:lnTo>
                  <a:lnTo>
                    <a:pt x="367347" y="65341"/>
                  </a:lnTo>
                  <a:lnTo>
                    <a:pt x="366826" y="65341"/>
                  </a:lnTo>
                  <a:lnTo>
                    <a:pt x="366522" y="66611"/>
                  </a:lnTo>
                  <a:lnTo>
                    <a:pt x="366344" y="67119"/>
                  </a:lnTo>
                  <a:lnTo>
                    <a:pt x="365963" y="67500"/>
                  </a:lnTo>
                  <a:lnTo>
                    <a:pt x="366407" y="64706"/>
                  </a:lnTo>
                  <a:lnTo>
                    <a:pt x="365747" y="64820"/>
                  </a:lnTo>
                  <a:lnTo>
                    <a:pt x="365658" y="64947"/>
                  </a:lnTo>
                  <a:lnTo>
                    <a:pt x="364667" y="67881"/>
                  </a:lnTo>
                  <a:lnTo>
                    <a:pt x="363982" y="65976"/>
                  </a:lnTo>
                  <a:lnTo>
                    <a:pt x="363816" y="67348"/>
                  </a:lnTo>
                  <a:lnTo>
                    <a:pt x="363689" y="69278"/>
                  </a:lnTo>
                  <a:lnTo>
                    <a:pt x="363816" y="73596"/>
                  </a:lnTo>
                  <a:lnTo>
                    <a:pt x="362775" y="75120"/>
                  </a:lnTo>
                  <a:lnTo>
                    <a:pt x="363029" y="72288"/>
                  </a:lnTo>
                  <a:lnTo>
                    <a:pt x="362978" y="70675"/>
                  </a:lnTo>
                  <a:lnTo>
                    <a:pt x="362839" y="70548"/>
                  </a:lnTo>
                  <a:lnTo>
                    <a:pt x="363004" y="69024"/>
                  </a:lnTo>
                  <a:lnTo>
                    <a:pt x="363067" y="68516"/>
                  </a:lnTo>
                  <a:lnTo>
                    <a:pt x="362750" y="69024"/>
                  </a:lnTo>
                  <a:lnTo>
                    <a:pt x="362966" y="67373"/>
                  </a:lnTo>
                  <a:lnTo>
                    <a:pt x="363080" y="67246"/>
                  </a:lnTo>
                  <a:lnTo>
                    <a:pt x="363156" y="68262"/>
                  </a:lnTo>
                  <a:lnTo>
                    <a:pt x="363270" y="67627"/>
                  </a:lnTo>
                  <a:lnTo>
                    <a:pt x="363232" y="67348"/>
                  </a:lnTo>
                  <a:lnTo>
                    <a:pt x="363042" y="67119"/>
                  </a:lnTo>
                  <a:lnTo>
                    <a:pt x="362800" y="66103"/>
                  </a:lnTo>
                  <a:lnTo>
                    <a:pt x="362762" y="64198"/>
                  </a:lnTo>
                  <a:lnTo>
                    <a:pt x="362699" y="64947"/>
                  </a:lnTo>
                  <a:lnTo>
                    <a:pt x="362470" y="66992"/>
                  </a:lnTo>
                  <a:lnTo>
                    <a:pt x="362178" y="67246"/>
                  </a:lnTo>
                  <a:lnTo>
                    <a:pt x="361467" y="67373"/>
                  </a:lnTo>
                  <a:lnTo>
                    <a:pt x="361683" y="66611"/>
                  </a:lnTo>
                  <a:lnTo>
                    <a:pt x="362089" y="65087"/>
                  </a:lnTo>
                  <a:lnTo>
                    <a:pt x="361962" y="63881"/>
                  </a:lnTo>
                  <a:lnTo>
                    <a:pt x="361911" y="63690"/>
                  </a:lnTo>
                  <a:lnTo>
                    <a:pt x="361594" y="65087"/>
                  </a:lnTo>
                  <a:lnTo>
                    <a:pt x="361315" y="63563"/>
                  </a:lnTo>
                  <a:lnTo>
                    <a:pt x="360984" y="66611"/>
                  </a:lnTo>
                  <a:lnTo>
                    <a:pt x="360781" y="66611"/>
                  </a:lnTo>
                  <a:lnTo>
                    <a:pt x="360857" y="65595"/>
                  </a:lnTo>
                  <a:lnTo>
                    <a:pt x="360908" y="64325"/>
                  </a:lnTo>
                  <a:lnTo>
                    <a:pt x="360413" y="65595"/>
                  </a:lnTo>
                  <a:lnTo>
                    <a:pt x="359206" y="64579"/>
                  </a:lnTo>
                  <a:lnTo>
                    <a:pt x="359308" y="68135"/>
                  </a:lnTo>
                  <a:lnTo>
                    <a:pt x="357771" y="71056"/>
                  </a:lnTo>
                  <a:lnTo>
                    <a:pt x="357581" y="69786"/>
                  </a:lnTo>
                  <a:lnTo>
                    <a:pt x="357543" y="69532"/>
                  </a:lnTo>
                  <a:lnTo>
                    <a:pt x="357466" y="69024"/>
                  </a:lnTo>
                  <a:lnTo>
                    <a:pt x="357225" y="67500"/>
                  </a:lnTo>
                  <a:lnTo>
                    <a:pt x="357212" y="67373"/>
                  </a:lnTo>
                  <a:lnTo>
                    <a:pt x="357035" y="66230"/>
                  </a:lnTo>
                  <a:lnTo>
                    <a:pt x="355739" y="67373"/>
                  </a:lnTo>
                  <a:lnTo>
                    <a:pt x="355854" y="66357"/>
                  </a:lnTo>
                  <a:lnTo>
                    <a:pt x="355041" y="67500"/>
                  </a:lnTo>
                  <a:lnTo>
                    <a:pt x="354241" y="66865"/>
                  </a:lnTo>
                  <a:lnTo>
                    <a:pt x="353529" y="69024"/>
                  </a:lnTo>
                  <a:lnTo>
                    <a:pt x="353314" y="69024"/>
                  </a:lnTo>
                  <a:lnTo>
                    <a:pt x="353301" y="68516"/>
                  </a:lnTo>
                  <a:lnTo>
                    <a:pt x="353263" y="67754"/>
                  </a:lnTo>
                  <a:lnTo>
                    <a:pt x="353377" y="66357"/>
                  </a:lnTo>
                  <a:lnTo>
                    <a:pt x="353466" y="65849"/>
                  </a:lnTo>
                  <a:lnTo>
                    <a:pt x="352856" y="66611"/>
                  </a:lnTo>
                  <a:lnTo>
                    <a:pt x="352666" y="67754"/>
                  </a:lnTo>
                  <a:lnTo>
                    <a:pt x="352539" y="67373"/>
                  </a:lnTo>
                  <a:lnTo>
                    <a:pt x="352171" y="66230"/>
                  </a:lnTo>
                  <a:lnTo>
                    <a:pt x="352298" y="65468"/>
                  </a:lnTo>
                  <a:lnTo>
                    <a:pt x="352552" y="64833"/>
                  </a:lnTo>
                  <a:lnTo>
                    <a:pt x="352475" y="64554"/>
                  </a:lnTo>
                  <a:lnTo>
                    <a:pt x="352628" y="64630"/>
                  </a:lnTo>
                  <a:lnTo>
                    <a:pt x="352513" y="64325"/>
                  </a:lnTo>
                  <a:lnTo>
                    <a:pt x="352666" y="64541"/>
                  </a:lnTo>
                  <a:lnTo>
                    <a:pt x="352806" y="64198"/>
                  </a:lnTo>
                  <a:lnTo>
                    <a:pt x="352475" y="64249"/>
                  </a:lnTo>
                  <a:lnTo>
                    <a:pt x="352234" y="63881"/>
                  </a:lnTo>
                  <a:lnTo>
                    <a:pt x="352209" y="62039"/>
                  </a:lnTo>
                  <a:lnTo>
                    <a:pt x="351167" y="64833"/>
                  </a:lnTo>
                  <a:lnTo>
                    <a:pt x="351243" y="64452"/>
                  </a:lnTo>
                  <a:lnTo>
                    <a:pt x="351701" y="62166"/>
                  </a:lnTo>
                  <a:lnTo>
                    <a:pt x="351015" y="61531"/>
                  </a:lnTo>
                  <a:lnTo>
                    <a:pt x="350799" y="61861"/>
                  </a:lnTo>
                  <a:lnTo>
                    <a:pt x="350672" y="62674"/>
                  </a:lnTo>
                  <a:lnTo>
                    <a:pt x="350786" y="64249"/>
                  </a:lnTo>
                  <a:lnTo>
                    <a:pt x="350481" y="64452"/>
                  </a:lnTo>
                  <a:lnTo>
                    <a:pt x="349885" y="63944"/>
                  </a:lnTo>
                  <a:lnTo>
                    <a:pt x="350354" y="60896"/>
                  </a:lnTo>
                  <a:lnTo>
                    <a:pt x="350253" y="59753"/>
                  </a:lnTo>
                  <a:lnTo>
                    <a:pt x="349478" y="56197"/>
                  </a:lnTo>
                  <a:lnTo>
                    <a:pt x="347141" y="67373"/>
                  </a:lnTo>
                  <a:lnTo>
                    <a:pt x="347027" y="64833"/>
                  </a:lnTo>
                  <a:lnTo>
                    <a:pt x="346989" y="63881"/>
                  </a:lnTo>
                  <a:lnTo>
                    <a:pt x="346773" y="64833"/>
                  </a:lnTo>
                  <a:lnTo>
                    <a:pt x="346290" y="64414"/>
                  </a:lnTo>
                  <a:lnTo>
                    <a:pt x="346176" y="64198"/>
                  </a:lnTo>
                  <a:lnTo>
                    <a:pt x="346036" y="59245"/>
                  </a:lnTo>
                  <a:lnTo>
                    <a:pt x="345833" y="59245"/>
                  </a:lnTo>
                  <a:lnTo>
                    <a:pt x="345160" y="57213"/>
                  </a:lnTo>
                  <a:lnTo>
                    <a:pt x="344474" y="64198"/>
                  </a:lnTo>
                  <a:lnTo>
                    <a:pt x="343687" y="62801"/>
                  </a:lnTo>
                  <a:lnTo>
                    <a:pt x="343598" y="65214"/>
                  </a:lnTo>
                  <a:lnTo>
                    <a:pt x="343484" y="66865"/>
                  </a:lnTo>
                  <a:lnTo>
                    <a:pt x="343357" y="67500"/>
                  </a:lnTo>
                  <a:lnTo>
                    <a:pt x="342633" y="68516"/>
                  </a:lnTo>
                  <a:lnTo>
                    <a:pt x="342392" y="68262"/>
                  </a:lnTo>
                  <a:lnTo>
                    <a:pt x="342036" y="67881"/>
                  </a:lnTo>
                  <a:lnTo>
                    <a:pt x="342061" y="67500"/>
                  </a:lnTo>
                  <a:lnTo>
                    <a:pt x="342150" y="66357"/>
                  </a:lnTo>
                  <a:lnTo>
                    <a:pt x="342226" y="65341"/>
                  </a:lnTo>
                  <a:lnTo>
                    <a:pt x="342277" y="64706"/>
                  </a:lnTo>
                  <a:lnTo>
                    <a:pt x="342392" y="63182"/>
                  </a:lnTo>
                  <a:lnTo>
                    <a:pt x="342912" y="62293"/>
                  </a:lnTo>
                  <a:lnTo>
                    <a:pt x="343065" y="62166"/>
                  </a:lnTo>
                  <a:lnTo>
                    <a:pt x="343052" y="62903"/>
                  </a:lnTo>
                  <a:lnTo>
                    <a:pt x="343560" y="62166"/>
                  </a:lnTo>
                  <a:lnTo>
                    <a:pt x="343636" y="62039"/>
                  </a:lnTo>
                  <a:lnTo>
                    <a:pt x="343623" y="61912"/>
                  </a:lnTo>
                  <a:lnTo>
                    <a:pt x="343522" y="60642"/>
                  </a:lnTo>
                  <a:lnTo>
                    <a:pt x="343306" y="61912"/>
                  </a:lnTo>
                  <a:lnTo>
                    <a:pt x="343217" y="61277"/>
                  </a:lnTo>
                  <a:lnTo>
                    <a:pt x="343128" y="60642"/>
                  </a:lnTo>
                  <a:lnTo>
                    <a:pt x="342290" y="60642"/>
                  </a:lnTo>
                  <a:lnTo>
                    <a:pt x="342341" y="60896"/>
                  </a:lnTo>
                  <a:lnTo>
                    <a:pt x="342226" y="60642"/>
                  </a:lnTo>
                  <a:lnTo>
                    <a:pt x="342112" y="60134"/>
                  </a:lnTo>
                  <a:lnTo>
                    <a:pt x="341884" y="59499"/>
                  </a:lnTo>
                  <a:lnTo>
                    <a:pt x="341236" y="61150"/>
                  </a:lnTo>
                  <a:lnTo>
                    <a:pt x="340512" y="59880"/>
                  </a:lnTo>
                  <a:lnTo>
                    <a:pt x="340537" y="62039"/>
                  </a:lnTo>
                  <a:lnTo>
                    <a:pt x="340410" y="61912"/>
                  </a:lnTo>
                  <a:lnTo>
                    <a:pt x="339344" y="60286"/>
                  </a:lnTo>
                  <a:lnTo>
                    <a:pt x="339521" y="64249"/>
                  </a:lnTo>
                  <a:lnTo>
                    <a:pt x="338709" y="64706"/>
                  </a:lnTo>
                  <a:lnTo>
                    <a:pt x="338531" y="63436"/>
                  </a:lnTo>
                  <a:lnTo>
                    <a:pt x="338505" y="63309"/>
                  </a:lnTo>
                  <a:lnTo>
                    <a:pt x="338620" y="62293"/>
                  </a:lnTo>
                  <a:lnTo>
                    <a:pt x="338709" y="62039"/>
                  </a:lnTo>
                  <a:lnTo>
                    <a:pt x="338810" y="61785"/>
                  </a:lnTo>
                  <a:lnTo>
                    <a:pt x="339331" y="60299"/>
                  </a:lnTo>
                  <a:lnTo>
                    <a:pt x="338340" y="61785"/>
                  </a:lnTo>
                  <a:lnTo>
                    <a:pt x="338035" y="60642"/>
                  </a:lnTo>
                  <a:lnTo>
                    <a:pt x="338124" y="59880"/>
                  </a:lnTo>
                  <a:lnTo>
                    <a:pt x="338162" y="59753"/>
                  </a:lnTo>
                  <a:lnTo>
                    <a:pt x="338899" y="57467"/>
                  </a:lnTo>
                  <a:lnTo>
                    <a:pt x="337870" y="59753"/>
                  </a:lnTo>
                  <a:lnTo>
                    <a:pt x="337718" y="57340"/>
                  </a:lnTo>
                  <a:lnTo>
                    <a:pt x="337616" y="55689"/>
                  </a:lnTo>
                  <a:lnTo>
                    <a:pt x="337223" y="55181"/>
                  </a:lnTo>
                  <a:lnTo>
                    <a:pt x="337439" y="54800"/>
                  </a:lnTo>
                  <a:lnTo>
                    <a:pt x="337019" y="54800"/>
                  </a:lnTo>
                  <a:lnTo>
                    <a:pt x="337007" y="57340"/>
                  </a:lnTo>
                  <a:lnTo>
                    <a:pt x="336804" y="56832"/>
                  </a:lnTo>
                  <a:lnTo>
                    <a:pt x="336600" y="56832"/>
                  </a:lnTo>
                  <a:lnTo>
                    <a:pt x="336702" y="55816"/>
                  </a:lnTo>
                  <a:lnTo>
                    <a:pt x="336473" y="56705"/>
                  </a:lnTo>
                  <a:lnTo>
                    <a:pt x="336359" y="60198"/>
                  </a:lnTo>
                  <a:lnTo>
                    <a:pt x="335749" y="62039"/>
                  </a:lnTo>
                  <a:lnTo>
                    <a:pt x="335597" y="61048"/>
                  </a:lnTo>
                  <a:lnTo>
                    <a:pt x="335508" y="60909"/>
                  </a:lnTo>
                  <a:lnTo>
                    <a:pt x="334619" y="63309"/>
                  </a:lnTo>
                  <a:lnTo>
                    <a:pt x="334784" y="61150"/>
                  </a:lnTo>
                  <a:lnTo>
                    <a:pt x="334860" y="60134"/>
                  </a:lnTo>
                  <a:lnTo>
                    <a:pt x="334860" y="60007"/>
                  </a:lnTo>
                  <a:lnTo>
                    <a:pt x="335508" y="60909"/>
                  </a:lnTo>
                  <a:lnTo>
                    <a:pt x="335559" y="60769"/>
                  </a:lnTo>
                  <a:lnTo>
                    <a:pt x="335661" y="61150"/>
                  </a:lnTo>
                  <a:lnTo>
                    <a:pt x="335749" y="61277"/>
                  </a:lnTo>
                  <a:lnTo>
                    <a:pt x="335686" y="60769"/>
                  </a:lnTo>
                  <a:lnTo>
                    <a:pt x="335572" y="60007"/>
                  </a:lnTo>
                  <a:lnTo>
                    <a:pt x="335432" y="58991"/>
                  </a:lnTo>
                  <a:lnTo>
                    <a:pt x="335102" y="56705"/>
                  </a:lnTo>
                  <a:lnTo>
                    <a:pt x="335572" y="56502"/>
                  </a:lnTo>
                  <a:lnTo>
                    <a:pt x="335470" y="56324"/>
                  </a:lnTo>
                  <a:lnTo>
                    <a:pt x="335356" y="54165"/>
                  </a:lnTo>
                  <a:lnTo>
                    <a:pt x="334949" y="52260"/>
                  </a:lnTo>
                  <a:lnTo>
                    <a:pt x="334772" y="58991"/>
                  </a:lnTo>
                  <a:lnTo>
                    <a:pt x="333781" y="58737"/>
                  </a:lnTo>
                  <a:lnTo>
                    <a:pt x="334010" y="57467"/>
                  </a:lnTo>
                  <a:lnTo>
                    <a:pt x="334022" y="56197"/>
                  </a:lnTo>
                  <a:lnTo>
                    <a:pt x="333603" y="58610"/>
                  </a:lnTo>
                  <a:lnTo>
                    <a:pt x="333070" y="60134"/>
                  </a:lnTo>
                  <a:lnTo>
                    <a:pt x="332587" y="58610"/>
                  </a:lnTo>
                  <a:lnTo>
                    <a:pt x="332333" y="60566"/>
                  </a:lnTo>
                  <a:lnTo>
                    <a:pt x="332333" y="71691"/>
                  </a:lnTo>
                  <a:lnTo>
                    <a:pt x="332168" y="72961"/>
                  </a:lnTo>
                  <a:lnTo>
                    <a:pt x="332333" y="71691"/>
                  </a:lnTo>
                  <a:lnTo>
                    <a:pt x="332333" y="60566"/>
                  </a:lnTo>
                  <a:lnTo>
                    <a:pt x="332257" y="61150"/>
                  </a:lnTo>
                  <a:lnTo>
                    <a:pt x="331939" y="60896"/>
                  </a:lnTo>
                  <a:lnTo>
                    <a:pt x="332041" y="61150"/>
                  </a:lnTo>
                  <a:lnTo>
                    <a:pt x="332155" y="62166"/>
                  </a:lnTo>
                  <a:lnTo>
                    <a:pt x="331927" y="63436"/>
                  </a:lnTo>
                  <a:lnTo>
                    <a:pt x="331635" y="63182"/>
                  </a:lnTo>
                  <a:lnTo>
                    <a:pt x="331152" y="63665"/>
                  </a:lnTo>
                  <a:lnTo>
                    <a:pt x="330708" y="65341"/>
                  </a:lnTo>
                  <a:lnTo>
                    <a:pt x="330720" y="64325"/>
                  </a:lnTo>
                  <a:lnTo>
                    <a:pt x="330758" y="60769"/>
                  </a:lnTo>
                  <a:lnTo>
                    <a:pt x="330784" y="58610"/>
                  </a:lnTo>
                  <a:lnTo>
                    <a:pt x="329857" y="60769"/>
                  </a:lnTo>
                  <a:lnTo>
                    <a:pt x="329806" y="60388"/>
                  </a:lnTo>
                  <a:lnTo>
                    <a:pt x="329920" y="58432"/>
                  </a:lnTo>
                  <a:lnTo>
                    <a:pt x="330161" y="57340"/>
                  </a:lnTo>
                  <a:lnTo>
                    <a:pt x="330009" y="56324"/>
                  </a:lnTo>
                  <a:lnTo>
                    <a:pt x="329107" y="58432"/>
                  </a:lnTo>
                  <a:lnTo>
                    <a:pt x="329069" y="58674"/>
                  </a:lnTo>
                  <a:lnTo>
                    <a:pt x="329069" y="61048"/>
                  </a:lnTo>
                  <a:lnTo>
                    <a:pt x="328739" y="62166"/>
                  </a:lnTo>
                  <a:lnTo>
                    <a:pt x="328612" y="64325"/>
                  </a:lnTo>
                  <a:lnTo>
                    <a:pt x="328536" y="62801"/>
                  </a:lnTo>
                  <a:lnTo>
                    <a:pt x="328523" y="61912"/>
                  </a:lnTo>
                  <a:lnTo>
                    <a:pt x="328510" y="61531"/>
                  </a:lnTo>
                  <a:lnTo>
                    <a:pt x="328460" y="61658"/>
                  </a:lnTo>
                  <a:lnTo>
                    <a:pt x="328472" y="60515"/>
                  </a:lnTo>
                  <a:lnTo>
                    <a:pt x="328510" y="61531"/>
                  </a:lnTo>
                  <a:lnTo>
                    <a:pt x="328917" y="60515"/>
                  </a:lnTo>
                  <a:lnTo>
                    <a:pt x="328968" y="60388"/>
                  </a:lnTo>
                  <a:lnTo>
                    <a:pt x="329069" y="61048"/>
                  </a:lnTo>
                  <a:lnTo>
                    <a:pt x="329069" y="58674"/>
                  </a:lnTo>
                  <a:lnTo>
                    <a:pt x="327939" y="61785"/>
                  </a:lnTo>
                  <a:lnTo>
                    <a:pt x="328193" y="61861"/>
                  </a:lnTo>
                  <a:lnTo>
                    <a:pt x="327291" y="66357"/>
                  </a:lnTo>
                  <a:lnTo>
                    <a:pt x="327228" y="65849"/>
                  </a:lnTo>
                  <a:lnTo>
                    <a:pt x="327126" y="65087"/>
                  </a:lnTo>
                  <a:lnTo>
                    <a:pt x="327101" y="64960"/>
                  </a:lnTo>
                  <a:lnTo>
                    <a:pt x="326961" y="63944"/>
                  </a:lnTo>
                  <a:lnTo>
                    <a:pt x="327063" y="62420"/>
                  </a:lnTo>
                  <a:lnTo>
                    <a:pt x="327279" y="60515"/>
                  </a:lnTo>
                  <a:lnTo>
                    <a:pt x="327533" y="58229"/>
                  </a:lnTo>
                  <a:lnTo>
                    <a:pt x="327418" y="56832"/>
                  </a:lnTo>
                  <a:lnTo>
                    <a:pt x="326923" y="54800"/>
                  </a:lnTo>
                  <a:lnTo>
                    <a:pt x="325551" y="60515"/>
                  </a:lnTo>
                  <a:lnTo>
                    <a:pt x="324472" y="58864"/>
                  </a:lnTo>
                  <a:lnTo>
                    <a:pt x="324612" y="59372"/>
                  </a:lnTo>
                  <a:lnTo>
                    <a:pt x="324700" y="60388"/>
                  </a:lnTo>
                  <a:lnTo>
                    <a:pt x="324345" y="62420"/>
                  </a:lnTo>
                  <a:lnTo>
                    <a:pt x="324116" y="61150"/>
                  </a:lnTo>
                  <a:lnTo>
                    <a:pt x="323964" y="60261"/>
                  </a:lnTo>
                  <a:lnTo>
                    <a:pt x="323469" y="61150"/>
                  </a:lnTo>
                  <a:lnTo>
                    <a:pt x="323494" y="60896"/>
                  </a:lnTo>
                  <a:lnTo>
                    <a:pt x="323621" y="59880"/>
                  </a:lnTo>
                  <a:lnTo>
                    <a:pt x="323596" y="58610"/>
                  </a:lnTo>
                  <a:lnTo>
                    <a:pt x="323507" y="57086"/>
                  </a:lnTo>
                  <a:lnTo>
                    <a:pt x="323354" y="58610"/>
                  </a:lnTo>
                  <a:lnTo>
                    <a:pt x="322618" y="56832"/>
                  </a:lnTo>
                  <a:lnTo>
                    <a:pt x="322059" y="60896"/>
                  </a:lnTo>
                  <a:lnTo>
                    <a:pt x="321818" y="58483"/>
                  </a:lnTo>
                  <a:lnTo>
                    <a:pt x="321703" y="58102"/>
                  </a:lnTo>
                  <a:lnTo>
                    <a:pt x="320903" y="56959"/>
                  </a:lnTo>
                  <a:lnTo>
                    <a:pt x="320027" y="63944"/>
                  </a:lnTo>
                  <a:lnTo>
                    <a:pt x="319138" y="63055"/>
                  </a:lnTo>
                  <a:lnTo>
                    <a:pt x="319265" y="62547"/>
                  </a:lnTo>
                  <a:lnTo>
                    <a:pt x="319506" y="61531"/>
                  </a:lnTo>
                  <a:lnTo>
                    <a:pt x="319620" y="61048"/>
                  </a:lnTo>
                  <a:lnTo>
                    <a:pt x="319493" y="60007"/>
                  </a:lnTo>
                  <a:lnTo>
                    <a:pt x="319582" y="58991"/>
                  </a:lnTo>
                  <a:lnTo>
                    <a:pt x="319646" y="58864"/>
                  </a:lnTo>
                  <a:lnTo>
                    <a:pt x="320192" y="57848"/>
                  </a:lnTo>
                  <a:lnTo>
                    <a:pt x="319874" y="57848"/>
                  </a:lnTo>
                  <a:lnTo>
                    <a:pt x="319633" y="57467"/>
                  </a:lnTo>
                  <a:lnTo>
                    <a:pt x="319468" y="58864"/>
                  </a:lnTo>
                  <a:lnTo>
                    <a:pt x="319417" y="57467"/>
                  </a:lnTo>
                  <a:lnTo>
                    <a:pt x="318287" y="61531"/>
                  </a:lnTo>
                  <a:lnTo>
                    <a:pt x="318198" y="59499"/>
                  </a:lnTo>
                  <a:lnTo>
                    <a:pt x="318033" y="60134"/>
                  </a:lnTo>
                  <a:lnTo>
                    <a:pt x="317919" y="60769"/>
                  </a:lnTo>
                  <a:lnTo>
                    <a:pt x="317690" y="62547"/>
                  </a:lnTo>
                  <a:lnTo>
                    <a:pt x="317347" y="62293"/>
                  </a:lnTo>
                  <a:lnTo>
                    <a:pt x="316941" y="62547"/>
                  </a:lnTo>
                  <a:lnTo>
                    <a:pt x="316814" y="64960"/>
                  </a:lnTo>
                  <a:lnTo>
                    <a:pt x="316509" y="58483"/>
                  </a:lnTo>
                  <a:lnTo>
                    <a:pt x="313994" y="65087"/>
                  </a:lnTo>
                  <a:lnTo>
                    <a:pt x="313778" y="60769"/>
                  </a:lnTo>
                  <a:lnTo>
                    <a:pt x="313715" y="59499"/>
                  </a:lnTo>
                  <a:lnTo>
                    <a:pt x="312369" y="60528"/>
                  </a:lnTo>
                  <a:lnTo>
                    <a:pt x="312013" y="60769"/>
                  </a:lnTo>
                  <a:lnTo>
                    <a:pt x="311365" y="60769"/>
                  </a:lnTo>
                  <a:lnTo>
                    <a:pt x="311480" y="59804"/>
                  </a:lnTo>
                  <a:lnTo>
                    <a:pt x="311581" y="60007"/>
                  </a:lnTo>
                  <a:lnTo>
                    <a:pt x="311492" y="59753"/>
                  </a:lnTo>
                  <a:lnTo>
                    <a:pt x="310896" y="57975"/>
                  </a:lnTo>
                  <a:lnTo>
                    <a:pt x="310400" y="65849"/>
                  </a:lnTo>
                  <a:lnTo>
                    <a:pt x="310235" y="65341"/>
                  </a:lnTo>
                  <a:lnTo>
                    <a:pt x="309803" y="64071"/>
                  </a:lnTo>
                  <a:lnTo>
                    <a:pt x="309714" y="63817"/>
                  </a:lnTo>
                  <a:lnTo>
                    <a:pt x="309587" y="62725"/>
                  </a:lnTo>
                  <a:lnTo>
                    <a:pt x="309524" y="61404"/>
                  </a:lnTo>
                  <a:lnTo>
                    <a:pt x="309473" y="60261"/>
                  </a:lnTo>
                  <a:lnTo>
                    <a:pt x="310349" y="61912"/>
                  </a:lnTo>
                  <a:lnTo>
                    <a:pt x="310235" y="61048"/>
                  </a:lnTo>
                  <a:lnTo>
                    <a:pt x="310210" y="60261"/>
                  </a:lnTo>
                  <a:lnTo>
                    <a:pt x="310756" y="53784"/>
                  </a:lnTo>
                  <a:lnTo>
                    <a:pt x="308864" y="61404"/>
                  </a:lnTo>
                  <a:lnTo>
                    <a:pt x="308737" y="59372"/>
                  </a:lnTo>
                  <a:lnTo>
                    <a:pt x="308610" y="57467"/>
                  </a:lnTo>
                  <a:lnTo>
                    <a:pt x="308673" y="57213"/>
                  </a:lnTo>
                  <a:lnTo>
                    <a:pt x="308749" y="57086"/>
                  </a:lnTo>
                  <a:lnTo>
                    <a:pt x="308622" y="55308"/>
                  </a:lnTo>
                  <a:lnTo>
                    <a:pt x="308546" y="54673"/>
                  </a:lnTo>
                  <a:lnTo>
                    <a:pt x="307289" y="59372"/>
                  </a:lnTo>
                  <a:lnTo>
                    <a:pt x="306501" y="58864"/>
                  </a:lnTo>
                  <a:lnTo>
                    <a:pt x="306603" y="57848"/>
                  </a:lnTo>
                  <a:lnTo>
                    <a:pt x="305676" y="61150"/>
                  </a:lnTo>
                  <a:lnTo>
                    <a:pt x="303936" y="62674"/>
                  </a:lnTo>
                  <a:lnTo>
                    <a:pt x="303834" y="63309"/>
                  </a:lnTo>
                  <a:lnTo>
                    <a:pt x="303034" y="64071"/>
                  </a:lnTo>
                  <a:lnTo>
                    <a:pt x="302907" y="62420"/>
                  </a:lnTo>
                  <a:lnTo>
                    <a:pt x="302679" y="61658"/>
                  </a:lnTo>
                  <a:lnTo>
                    <a:pt x="302628" y="60515"/>
                  </a:lnTo>
                  <a:lnTo>
                    <a:pt x="302806" y="58356"/>
                  </a:lnTo>
                  <a:lnTo>
                    <a:pt x="303504" y="58229"/>
                  </a:lnTo>
                  <a:lnTo>
                    <a:pt x="303542" y="54546"/>
                  </a:lnTo>
                  <a:lnTo>
                    <a:pt x="302602" y="58356"/>
                  </a:lnTo>
                  <a:lnTo>
                    <a:pt x="302412" y="57848"/>
                  </a:lnTo>
                  <a:lnTo>
                    <a:pt x="302526" y="56070"/>
                  </a:lnTo>
                  <a:lnTo>
                    <a:pt x="301421" y="56451"/>
                  </a:lnTo>
                  <a:lnTo>
                    <a:pt x="300977" y="60515"/>
                  </a:lnTo>
                  <a:lnTo>
                    <a:pt x="299885" y="60134"/>
                  </a:lnTo>
                  <a:lnTo>
                    <a:pt x="299796" y="61658"/>
                  </a:lnTo>
                  <a:lnTo>
                    <a:pt x="298831" y="65341"/>
                  </a:lnTo>
                  <a:lnTo>
                    <a:pt x="298843" y="65214"/>
                  </a:lnTo>
                  <a:lnTo>
                    <a:pt x="298945" y="64325"/>
                  </a:lnTo>
                  <a:lnTo>
                    <a:pt x="298958" y="64198"/>
                  </a:lnTo>
                  <a:lnTo>
                    <a:pt x="299085" y="63182"/>
                  </a:lnTo>
                  <a:lnTo>
                    <a:pt x="299161" y="62547"/>
                  </a:lnTo>
                  <a:lnTo>
                    <a:pt x="299186" y="62293"/>
                  </a:lnTo>
                  <a:lnTo>
                    <a:pt x="299237" y="61912"/>
                  </a:lnTo>
                  <a:lnTo>
                    <a:pt x="299593" y="58991"/>
                  </a:lnTo>
                  <a:lnTo>
                    <a:pt x="298653" y="61912"/>
                  </a:lnTo>
                  <a:lnTo>
                    <a:pt x="298907" y="57848"/>
                  </a:lnTo>
                  <a:lnTo>
                    <a:pt x="298399" y="58737"/>
                  </a:lnTo>
                  <a:lnTo>
                    <a:pt x="297065" y="61658"/>
                  </a:lnTo>
                  <a:lnTo>
                    <a:pt x="296265" y="62293"/>
                  </a:lnTo>
                  <a:lnTo>
                    <a:pt x="296608" y="60896"/>
                  </a:lnTo>
                  <a:lnTo>
                    <a:pt x="295859" y="62293"/>
                  </a:lnTo>
                  <a:lnTo>
                    <a:pt x="295071" y="62166"/>
                  </a:lnTo>
                  <a:lnTo>
                    <a:pt x="295084" y="62039"/>
                  </a:lnTo>
                  <a:lnTo>
                    <a:pt x="295351" y="59880"/>
                  </a:lnTo>
                  <a:lnTo>
                    <a:pt x="296049" y="54165"/>
                  </a:lnTo>
                  <a:lnTo>
                    <a:pt x="293179" y="59880"/>
                  </a:lnTo>
                  <a:lnTo>
                    <a:pt x="293179" y="59499"/>
                  </a:lnTo>
                  <a:lnTo>
                    <a:pt x="293192" y="59245"/>
                  </a:lnTo>
                  <a:lnTo>
                    <a:pt x="293192" y="58610"/>
                  </a:lnTo>
                  <a:lnTo>
                    <a:pt x="293217" y="56451"/>
                  </a:lnTo>
                  <a:lnTo>
                    <a:pt x="293255" y="53657"/>
                  </a:lnTo>
                  <a:lnTo>
                    <a:pt x="291528" y="56451"/>
                  </a:lnTo>
                  <a:lnTo>
                    <a:pt x="290576" y="52133"/>
                  </a:lnTo>
                  <a:lnTo>
                    <a:pt x="288874" y="52387"/>
                  </a:lnTo>
                  <a:lnTo>
                    <a:pt x="288798" y="58610"/>
                  </a:lnTo>
                  <a:lnTo>
                    <a:pt x="288378" y="52514"/>
                  </a:lnTo>
                  <a:lnTo>
                    <a:pt x="288277" y="53492"/>
                  </a:lnTo>
                  <a:lnTo>
                    <a:pt x="287972" y="52362"/>
                  </a:lnTo>
                  <a:lnTo>
                    <a:pt x="288188" y="54584"/>
                  </a:lnTo>
                  <a:lnTo>
                    <a:pt x="288137" y="55067"/>
                  </a:lnTo>
                  <a:lnTo>
                    <a:pt x="287794" y="58864"/>
                  </a:lnTo>
                  <a:lnTo>
                    <a:pt x="287388" y="59245"/>
                  </a:lnTo>
                  <a:lnTo>
                    <a:pt x="286727" y="56070"/>
                  </a:lnTo>
                  <a:lnTo>
                    <a:pt x="286473" y="54800"/>
                  </a:lnTo>
                  <a:lnTo>
                    <a:pt x="286410" y="52895"/>
                  </a:lnTo>
                  <a:lnTo>
                    <a:pt x="286994" y="53403"/>
                  </a:lnTo>
                  <a:lnTo>
                    <a:pt x="287032" y="52895"/>
                  </a:lnTo>
                  <a:lnTo>
                    <a:pt x="287121" y="52006"/>
                  </a:lnTo>
                  <a:lnTo>
                    <a:pt x="286321" y="51371"/>
                  </a:lnTo>
                  <a:lnTo>
                    <a:pt x="286537" y="50736"/>
                  </a:lnTo>
                  <a:lnTo>
                    <a:pt x="287007" y="49339"/>
                  </a:lnTo>
                  <a:lnTo>
                    <a:pt x="286905" y="48577"/>
                  </a:lnTo>
                  <a:lnTo>
                    <a:pt x="286664" y="47561"/>
                  </a:lnTo>
                  <a:lnTo>
                    <a:pt x="286600" y="48704"/>
                  </a:lnTo>
                  <a:lnTo>
                    <a:pt x="286473" y="49949"/>
                  </a:lnTo>
                  <a:lnTo>
                    <a:pt x="286029" y="50736"/>
                  </a:lnTo>
                  <a:lnTo>
                    <a:pt x="285635" y="49847"/>
                  </a:lnTo>
                  <a:lnTo>
                    <a:pt x="285775" y="50990"/>
                  </a:lnTo>
                  <a:lnTo>
                    <a:pt x="285889" y="53022"/>
                  </a:lnTo>
                  <a:lnTo>
                    <a:pt x="284467" y="56070"/>
                  </a:lnTo>
                  <a:lnTo>
                    <a:pt x="284530" y="55562"/>
                  </a:lnTo>
                  <a:lnTo>
                    <a:pt x="284797" y="53403"/>
                  </a:lnTo>
                  <a:lnTo>
                    <a:pt x="285153" y="50609"/>
                  </a:lnTo>
                  <a:lnTo>
                    <a:pt x="285559" y="47307"/>
                  </a:lnTo>
                  <a:lnTo>
                    <a:pt x="284010" y="50609"/>
                  </a:lnTo>
                  <a:lnTo>
                    <a:pt x="284264" y="49720"/>
                  </a:lnTo>
                  <a:lnTo>
                    <a:pt x="284594" y="48577"/>
                  </a:lnTo>
                  <a:lnTo>
                    <a:pt x="283857" y="49720"/>
                  </a:lnTo>
                  <a:lnTo>
                    <a:pt x="282359" y="48323"/>
                  </a:lnTo>
                  <a:lnTo>
                    <a:pt x="281216" y="53403"/>
                  </a:lnTo>
                  <a:lnTo>
                    <a:pt x="281330" y="50736"/>
                  </a:lnTo>
                  <a:lnTo>
                    <a:pt x="281533" y="50482"/>
                  </a:lnTo>
                  <a:lnTo>
                    <a:pt x="280162" y="49593"/>
                  </a:lnTo>
                  <a:lnTo>
                    <a:pt x="277723" y="55562"/>
                  </a:lnTo>
                  <a:lnTo>
                    <a:pt x="277660" y="55308"/>
                  </a:lnTo>
                  <a:lnTo>
                    <a:pt x="277266" y="53657"/>
                  </a:lnTo>
                  <a:lnTo>
                    <a:pt x="277025" y="52641"/>
                  </a:lnTo>
                  <a:lnTo>
                    <a:pt x="277139" y="51104"/>
                  </a:lnTo>
                  <a:lnTo>
                    <a:pt x="277202" y="50736"/>
                  </a:lnTo>
                  <a:lnTo>
                    <a:pt x="276885" y="51117"/>
                  </a:lnTo>
                  <a:lnTo>
                    <a:pt x="276415" y="53657"/>
                  </a:lnTo>
                  <a:lnTo>
                    <a:pt x="276352" y="53022"/>
                  </a:lnTo>
                  <a:lnTo>
                    <a:pt x="276466" y="50736"/>
                  </a:lnTo>
                  <a:lnTo>
                    <a:pt x="276402" y="50355"/>
                  </a:lnTo>
                  <a:lnTo>
                    <a:pt x="275386" y="53022"/>
                  </a:lnTo>
                  <a:lnTo>
                    <a:pt x="275170" y="52260"/>
                  </a:lnTo>
                  <a:lnTo>
                    <a:pt x="275272" y="51625"/>
                  </a:lnTo>
                  <a:lnTo>
                    <a:pt x="275590" y="50482"/>
                  </a:lnTo>
                  <a:lnTo>
                    <a:pt x="275475" y="50101"/>
                  </a:lnTo>
                  <a:lnTo>
                    <a:pt x="274421" y="48196"/>
                  </a:lnTo>
                  <a:lnTo>
                    <a:pt x="272986" y="54419"/>
                  </a:lnTo>
                  <a:lnTo>
                    <a:pt x="271678" y="55308"/>
                  </a:lnTo>
                  <a:lnTo>
                    <a:pt x="271729" y="54927"/>
                  </a:lnTo>
                  <a:lnTo>
                    <a:pt x="271767" y="54546"/>
                  </a:lnTo>
                  <a:lnTo>
                    <a:pt x="271945" y="52895"/>
                  </a:lnTo>
                  <a:lnTo>
                    <a:pt x="272072" y="51752"/>
                  </a:lnTo>
                  <a:lnTo>
                    <a:pt x="271945" y="50355"/>
                  </a:lnTo>
                  <a:lnTo>
                    <a:pt x="270814" y="48450"/>
                  </a:lnTo>
                  <a:lnTo>
                    <a:pt x="270827" y="47688"/>
                  </a:lnTo>
                  <a:lnTo>
                    <a:pt x="269240" y="46926"/>
                  </a:lnTo>
                  <a:lnTo>
                    <a:pt x="267614" y="51244"/>
                  </a:lnTo>
                  <a:lnTo>
                    <a:pt x="265899" y="52895"/>
                  </a:lnTo>
                  <a:lnTo>
                    <a:pt x="265772" y="51498"/>
                  </a:lnTo>
                  <a:lnTo>
                    <a:pt x="265684" y="50355"/>
                  </a:lnTo>
                  <a:lnTo>
                    <a:pt x="265468" y="47815"/>
                  </a:lnTo>
                  <a:lnTo>
                    <a:pt x="262890" y="50355"/>
                  </a:lnTo>
                  <a:lnTo>
                    <a:pt x="261658" y="47434"/>
                  </a:lnTo>
                  <a:lnTo>
                    <a:pt x="261747" y="48577"/>
                  </a:lnTo>
                  <a:lnTo>
                    <a:pt x="261289" y="50736"/>
                  </a:lnTo>
                  <a:lnTo>
                    <a:pt x="261162" y="51104"/>
                  </a:lnTo>
                  <a:lnTo>
                    <a:pt x="260921" y="51498"/>
                  </a:lnTo>
                  <a:lnTo>
                    <a:pt x="260654" y="50482"/>
                  </a:lnTo>
                  <a:lnTo>
                    <a:pt x="259588" y="54546"/>
                  </a:lnTo>
                  <a:lnTo>
                    <a:pt x="259600" y="54419"/>
                  </a:lnTo>
                  <a:lnTo>
                    <a:pt x="259740" y="53276"/>
                  </a:lnTo>
                  <a:lnTo>
                    <a:pt x="259816" y="52641"/>
                  </a:lnTo>
                  <a:lnTo>
                    <a:pt x="260096" y="50355"/>
                  </a:lnTo>
                  <a:lnTo>
                    <a:pt x="260210" y="50482"/>
                  </a:lnTo>
                  <a:lnTo>
                    <a:pt x="260210" y="50355"/>
                  </a:lnTo>
                  <a:lnTo>
                    <a:pt x="260337" y="47307"/>
                  </a:lnTo>
                  <a:lnTo>
                    <a:pt x="260375" y="46291"/>
                  </a:lnTo>
                  <a:lnTo>
                    <a:pt x="259524" y="47307"/>
                  </a:lnTo>
                  <a:lnTo>
                    <a:pt x="258965" y="47180"/>
                  </a:lnTo>
                  <a:lnTo>
                    <a:pt x="258279" y="52641"/>
                  </a:lnTo>
                  <a:lnTo>
                    <a:pt x="257644" y="50482"/>
                  </a:lnTo>
                  <a:lnTo>
                    <a:pt x="257340" y="49466"/>
                  </a:lnTo>
                  <a:lnTo>
                    <a:pt x="255854" y="49872"/>
                  </a:lnTo>
                  <a:lnTo>
                    <a:pt x="254571" y="50482"/>
                  </a:lnTo>
                  <a:lnTo>
                    <a:pt x="253961" y="47942"/>
                  </a:lnTo>
                  <a:lnTo>
                    <a:pt x="253453" y="49212"/>
                  </a:lnTo>
                  <a:lnTo>
                    <a:pt x="253009" y="49212"/>
                  </a:lnTo>
                  <a:lnTo>
                    <a:pt x="252501" y="50482"/>
                  </a:lnTo>
                  <a:lnTo>
                    <a:pt x="252831" y="47561"/>
                  </a:lnTo>
                  <a:lnTo>
                    <a:pt x="252006" y="46799"/>
                  </a:lnTo>
                  <a:lnTo>
                    <a:pt x="251447" y="46291"/>
                  </a:lnTo>
                  <a:lnTo>
                    <a:pt x="250126" y="46799"/>
                  </a:lnTo>
                  <a:lnTo>
                    <a:pt x="250609" y="44767"/>
                  </a:lnTo>
                  <a:lnTo>
                    <a:pt x="249923" y="44513"/>
                  </a:lnTo>
                  <a:lnTo>
                    <a:pt x="248818" y="53149"/>
                  </a:lnTo>
                  <a:lnTo>
                    <a:pt x="248158" y="53276"/>
                  </a:lnTo>
                  <a:lnTo>
                    <a:pt x="248323" y="50609"/>
                  </a:lnTo>
                  <a:lnTo>
                    <a:pt x="248386" y="49466"/>
                  </a:lnTo>
                  <a:lnTo>
                    <a:pt x="248424" y="48831"/>
                  </a:lnTo>
                  <a:lnTo>
                    <a:pt x="247192" y="48831"/>
                  </a:lnTo>
                  <a:lnTo>
                    <a:pt x="247167" y="48704"/>
                  </a:lnTo>
                  <a:lnTo>
                    <a:pt x="246367" y="44767"/>
                  </a:lnTo>
                  <a:lnTo>
                    <a:pt x="244729" y="48704"/>
                  </a:lnTo>
                  <a:lnTo>
                    <a:pt x="244995" y="46799"/>
                  </a:lnTo>
                  <a:lnTo>
                    <a:pt x="245211" y="46545"/>
                  </a:lnTo>
                  <a:lnTo>
                    <a:pt x="244640" y="46418"/>
                  </a:lnTo>
                  <a:lnTo>
                    <a:pt x="244246" y="45529"/>
                  </a:lnTo>
                  <a:lnTo>
                    <a:pt x="243293" y="43370"/>
                  </a:lnTo>
                  <a:lnTo>
                    <a:pt x="243116" y="45834"/>
                  </a:lnTo>
                  <a:lnTo>
                    <a:pt x="243205" y="45656"/>
                  </a:lnTo>
                  <a:lnTo>
                    <a:pt x="243090" y="46151"/>
                  </a:lnTo>
                  <a:lnTo>
                    <a:pt x="243116" y="45834"/>
                  </a:lnTo>
                  <a:lnTo>
                    <a:pt x="240792" y="50609"/>
                  </a:lnTo>
                  <a:lnTo>
                    <a:pt x="241198" y="47688"/>
                  </a:lnTo>
                  <a:lnTo>
                    <a:pt x="240245" y="51371"/>
                  </a:lnTo>
                  <a:lnTo>
                    <a:pt x="240131" y="52387"/>
                  </a:lnTo>
                  <a:lnTo>
                    <a:pt x="239242" y="53276"/>
                  </a:lnTo>
                  <a:lnTo>
                    <a:pt x="239153" y="53022"/>
                  </a:lnTo>
                  <a:lnTo>
                    <a:pt x="239268" y="51498"/>
                  </a:lnTo>
                  <a:lnTo>
                    <a:pt x="239141" y="50482"/>
                  </a:lnTo>
                  <a:lnTo>
                    <a:pt x="239039" y="50101"/>
                  </a:lnTo>
                  <a:lnTo>
                    <a:pt x="238721" y="54419"/>
                  </a:lnTo>
                  <a:lnTo>
                    <a:pt x="238226" y="53022"/>
                  </a:lnTo>
                  <a:lnTo>
                    <a:pt x="238340" y="52006"/>
                  </a:lnTo>
                  <a:lnTo>
                    <a:pt x="238620" y="50990"/>
                  </a:lnTo>
                  <a:lnTo>
                    <a:pt x="238010" y="50736"/>
                  </a:lnTo>
                  <a:lnTo>
                    <a:pt x="237883" y="51879"/>
                  </a:lnTo>
                  <a:lnTo>
                    <a:pt x="237375" y="53784"/>
                  </a:lnTo>
                  <a:lnTo>
                    <a:pt x="236842" y="54927"/>
                  </a:lnTo>
                  <a:lnTo>
                    <a:pt x="236740" y="54546"/>
                  </a:lnTo>
                  <a:lnTo>
                    <a:pt x="236588" y="54038"/>
                  </a:lnTo>
                  <a:lnTo>
                    <a:pt x="236359" y="53276"/>
                  </a:lnTo>
                  <a:lnTo>
                    <a:pt x="236435" y="50355"/>
                  </a:lnTo>
                  <a:lnTo>
                    <a:pt x="236220" y="51625"/>
                  </a:lnTo>
                  <a:lnTo>
                    <a:pt x="235610" y="54038"/>
                  </a:lnTo>
                  <a:lnTo>
                    <a:pt x="235356" y="53276"/>
                  </a:lnTo>
                  <a:lnTo>
                    <a:pt x="235458" y="52006"/>
                  </a:lnTo>
                  <a:lnTo>
                    <a:pt x="235585" y="51625"/>
                  </a:lnTo>
                  <a:lnTo>
                    <a:pt x="235470" y="50863"/>
                  </a:lnTo>
                  <a:lnTo>
                    <a:pt x="235318" y="50482"/>
                  </a:lnTo>
                  <a:lnTo>
                    <a:pt x="234899" y="49415"/>
                  </a:lnTo>
                  <a:lnTo>
                    <a:pt x="234810" y="50203"/>
                  </a:lnTo>
                  <a:lnTo>
                    <a:pt x="234632" y="50139"/>
                  </a:lnTo>
                  <a:lnTo>
                    <a:pt x="233743" y="54546"/>
                  </a:lnTo>
                  <a:lnTo>
                    <a:pt x="233426" y="52387"/>
                  </a:lnTo>
                  <a:lnTo>
                    <a:pt x="233375" y="49847"/>
                  </a:lnTo>
                  <a:lnTo>
                    <a:pt x="234213" y="49974"/>
                  </a:lnTo>
                  <a:lnTo>
                    <a:pt x="234632" y="50139"/>
                  </a:lnTo>
                  <a:lnTo>
                    <a:pt x="234810" y="49212"/>
                  </a:lnTo>
                  <a:lnTo>
                    <a:pt x="234899" y="49415"/>
                  </a:lnTo>
                  <a:lnTo>
                    <a:pt x="234924" y="49212"/>
                  </a:lnTo>
                  <a:lnTo>
                    <a:pt x="235064" y="47815"/>
                  </a:lnTo>
                  <a:lnTo>
                    <a:pt x="234429" y="47180"/>
                  </a:lnTo>
                  <a:lnTo>
                    <a:pt x="235369" y="43624"/>
                  </a:lnTo>
                  <a:lnTo>
                    <a:pt x="234569" y="45656"/>
                  </a:lnTo>
                  <a:lnTo>
                    <a:pt x="233210" y="49847"/>
                  </a:lnTo>
                  <a:lnTo>
                    <a:pt x="233070" y="49466"/>
                  </a:lnTo>
                  <a:lnTo>
                    <a:pt x="232778" y="48704"/>
                  </a:lnTo>
                  <a:lnTo>
                    <a:pt x="232676" y="48323"/>
                  </a:lnTo>
                  <a:lnTo>
                    <a:pt x="232689" y="47688"/>
                  </a:lnTo>
                  <a:lnTo>
                    <a:pt x="232664" y="47053"/>
                  </a:lnTo>
                  <a:lnTo>
                    <a:pt x="232498" y="47180"/>
                  </a:lnTo>
                  <a:lnTo>
                    <a:pt x="232384" y="47510"/>
                  </a:lnTo>
                  <a:lnTo>
                    <a:pt x="232384" y="66611"/>
                  </a:lnTo>
                  <a:lnTo>
                    <a:pt x="232219" y="66484"/>
                  </a:lnTo>
                  <a:lnTo>
                    <a:pt x="231775" y="66484"/>
                  </a:lnTo>
                  <a:lnTo>
                    <a:pt x="231902" y="64960"/>
                  </a:lnTo>
                  <a:lnTo>
                    <a:pt x="232003" y="64325"/>
                  </a:lnTo>
                  <a:lnTo>
                    <a:pt x="232029" y="65214"/>
                  </a:lnTo>
                  <a:lnTo>
                    <a:pt x="232257" y="65722"/>
                  </a:lnTo>
                  <a:lnTo>
                    <a:pt x="232384" y="66611"/>
                  </a:lnTo>
                  <a:lnTo>
                    <a:pt x="232384" y="47510"/>
                  </a:lnTo>
                  <a:lnTo>
                    <a:pt x="232321" y="47688"/>
                  </a:lnTo>
                  <a:lnTo>
                    <a:pt x="232232" y="47434"/>
                  </a:lnTo>
                  <a:lnTo>
                    <a:pt x="232067" y="46926"/>
                  </a:lnTo>
                  <a:lnTo>
                    <a:pt x="231863" y="46799"/>
                  </a:lnTo>
                  <a:lnTo>
                    <a:pt x="231952" y="45656"/>
                  </a:lnTo>
                  <a:lnTo>
                    <a:pt x="231952" y="45529"/>
                  </a:lnTo>
                  <a:lnTo>
                    <a:pt x="232016" y="44640"/>
                  </a:lnTo>
                  <a:lnTo>
                    <a:pt x="231787" y="44894"/>
                  </a:lnTo>
                  <a:lnTo>
                    <a:pt x="231787" y="45656"/>
                  </a:lnTo>
                  <a:lnTo>
                    <a:pt x="231775" y="46799"/>
                  </a:lnTo>
                  <a:lnTo>
                    <a:pt x="231521" y="46926"/>
                  </a:lnTo>
                  <a:lnTo>
                    <a:pt x="231343" y="47053"/>
                  </a:lnTo>
                  <a:lnTo>
                    <a:pt x="231521" y="46037"/>
                  </a:lnTo>
                  <a:lnTo>
                    <a:pt x="231787" y="45656"/>
                  </a:lnTo>
                  <a:lnTo>
                    <a:pt x="231787" y="44894"/>
                  </a:lnTo>
                  <a:lnTo>
                    <a:pt x="231216" y="45529"/>
                  </a:lnTo>
                  <a:lnTo>
                    <a:pt x="230873" y="45402"/>
                  </a:lnTo>
                  <a:lnTo>
                    <a:pt x="230606" y="48323"/>
                  </a:lnTo>
                  <a:lnTo>
                    <a:pt x="230212" y="47815"/>
                  </a:lnTo>
                  <a:lnTo>
                    <a:pt x="230339" y="49974"/>
                  </a:lnTo>
                  <a:lnTo>
                    <a:pt x="230365" y="50228"/>
                  </a:lnTo>
                  <a:lnTo>
                    <a:pt x="230352" y="49974"/>
                  </a:lnTo>
                  <a:lnTo>
                    <a:pt x="230632" y="49898"/>
                  </a:lnTo>
                  <a:lnTo>
                    <a:pt x="230619" y="50215"/>
                  </a:lnTo>
                  <a:lnTo>
                    <a:pt x="230632" y="50444"/>
                  </a:lnTo>
                  <a:lnTo>
                    <a:pt x="230657" y="50622"/>
                  </a:lnTo>
                  <a:lnTo>
                    <a:pt x="230708" y="50317"/>
                  </a:lnTo>
                  <a:lnTo>
                    <a:pt x="230771" y="50012"/>
                  </a:lnTo>
                  <a:lnTo>
                    <a:pt x="230835" y="49720"/>
                  </a:lnTo>
                  <a:lnTo>
                    <a:pt x="231698" y="49720"/>
                  </a:lnTo>
                  <a:lnTo>
                    <a:pt x="230949" y="52108"/>
                  </a:lnTo>
                  <a:lnTo>
                    <a:pt x="230949" y="66484"/>
                  </a:lnTo>
                  <a:lnTo>
                    <a:pt x="230936" y="66611"/>
                  </a:lnTo>
                  <a:lnTo>
                    <a:pt x="230581" y="66738"/>
                  </a:lnTo>
                  <a:lnTo>
                    <a:pt x="230949" y="66484"/>
                  </a:lnTo>
                  <a:lnTo>
                    <a:pt x="230949" y="52108"/>
                  </a:lnTo>
                  <a:lnTo>
                    <a:pt x="230860" y="52387"/>
                  </a:lnTo>
                  <a:lnTo>
                    <a:pt x="230657" y="50736"/>
                  </a:lnTo>
                  <a:lnTo>
                    <a:pt x="229679" y="55308"/>
                  </a:lnTo>
                  <a:lnTo>
                    <a:pt x="229679" y="54673"/>
                  </a:lnTo>
                  <a:lnTo>
                    <a:pt x="229679" y="54419"/>
                  </a:lnTo>
                  <a:lnTo>
                    <a:pt x="229666" y="53276"/>
                  </a:lnTo>
                  <a:lnTo>
                    <a:pt x="229539" y="50863"/>
                  </a:lnTo>
                  <a:lnTo>
                    <a:pt x="229108" y="49339"/>
                  </a:lnTo>
                  <a:lnTo>
                    <a:pt x="229044" y="47942"/>
                  </a:lnTo>
                  <a:lnTo>
                    <a:pt x="229133" y="46418"/>
                  </a:lnTo>
                  <a:lnTo>
                    <a:pt x="227926" y="47942"/>
                  </a:lnTo>
                  <a:lnTo>
                    <a:pt x="226580" y="47180"/>
                  </a:lnTo>
                  <a:lnTo>
                    <a:pt x="225374" y="52514"/>
                  </a:lnTo>
                  <a:lnTo>
                    <a:pt x="225272" y="52768"/>
                  </a:lnTo>
                  <a:lnTo>
                    <a:pt x="224980" y="53276"/>
                  </a:lnTo>
                  <a:lnTo>
                    <a:pt x="224993" y="53149"/>
                  </a:lnTo>
                  <a:lnTo>
                    <a:pt x="225120" y="51752"/>
                  </a:lnTo>
                  <a:lnTo>
                    <a:pt x="225171" y="50355"/>
                  </a:lnTo>
                  <a:lnTo>
                    <a:pt x="225221" y="49949"/>
                  </a:lnTo>
                  <a:lnTo>
                    <a:pt x="225018" y="50355"/>
                  </a:lnTo>
                  <a:lnTo>
                    <a:pt x="224358" y="49720"/>
                  </a:lnTo>
                  <a:lnTo>
                    <a:pt x="223951" y="49339"/>
                  </a:lnTo>
                  <a:lnTo>
                    <a:pt x="223888" y="49872"/>
                  </a:lnTo>
                  <a:lnTo>
                    <a:pt x="223837" y="50152"/>
                  </a:lnTo>
                  <a:lnTo>
                    <a:pt x="224193" y="49720"/>
                  </a:lnTo>
                  <a:lnTo>
                    <a:pt x="223862" y="50139"/>
                  </a:lnTo>
                  <a:lnTo>
                    <a:pt x="223418" y="53149"/>
                  </a:lnTo>
                  <a:lnTo>
                    <a:pt x="223253" y="52641"/>
                  </a:lnTo>
                  <a:lnTo>
                    <a:pt x="222885" y="51498"/>
                  </a:lnTo>
                  <a:lnTo>
                    <a:pt x="222948" y="51244"/>
                  </a:lnTo>
                  <a:lnTo>
                    <a:pt x="223786" y="50228"/>
                  </a:lnTo>
                  <a:lnTo>
                    <a:pt x="223888" y="49872"/>
                  </a:lnTo>
                  <a:lnTo>
                    <a:pt x="223126" y="50228"/>
                  </a:lnTo>
                  <a:lnTo>
                    <a:pt x="223329" y="49212"/>
                  </a:lnTo>
                  <a:lnTo>
                    <a:pt x="223253" y="48831"/>
                  </a:lnTo>
                  <a:lnTo>
                    <a:pt x="222123" y="47688"/>
                  </a:lnTo>
                  <a:lnTo>
                    <a:pt x="218986" y="52641"/>
                  </a:lnTo>
                  <a:lnTo>
                    <a:pt x="218478" y="51752"/>
                  </a:lnTo>
                  <a:lnTo>
                    <a:pt x="217690" y="50355"/>
                  </a:lnTo>
                  <a:lnTo>
                    <a:pt x="217817" y="51752"/>
                  </a:lnTo>
                  <a:lnTo>
                    <a:pt x="215658" y="47942"/>
                  </a:lnTo>
                  <a:lnTo>
                    <a:pt x="212255" y="54419"/>
                  </a:lnTo>
                  <a:lnTo>
                    <a:pt x="211366" y="51752"/>
                  </a:lnTo>
                  <a:lnTo>
                    <a:pt x="210388" y="48831"/>
                  </a:lnTo>
                  <a:lnTo>
                    <a:pt x="209753" y="47434"/>
                  </a:lnTo>
                  <a:lnTo>
                    <a:pt x="209486" y="49466"/>
                  </a:lnTo>
                  <a:lnTo>
                    <a:pt x="209359" y="50139"/>
                  </a:lnTo>
                  <a:lnTo>
                    <a:pt x="208775" y="51752"/>
                  </a:lnTo>
                  <a:lnTo>
                    <a:pt x="208965" y="48577"/>
                  </a:lnTo>
                  <a:lnTo>
                    <a:pt x="207873" y="52006"/>
                  </a:lnTo>
                  <a:lnTo>
                    <a:pt x="206502" y="54673"/>
                  </a:lnTo>
                  <a:lnTo>
                    <a:pt x="206578" y="52387"/>
                  </a:lnTo>
                  <a:lnTo>
                    <a:pt x="206603" y="51244"/>
                  </a:lnTo>
                  <a:lnTo>
                    <a:pt x="206832" y="44259"/>
                  </a:lnTo>
                  <a:lnTo>
                    <a:pt x="205016" y="48958"/>
                  </a:lnTo>
                  <a:lnTo>
                    <a:pt x="204914" y="51244"/>
                  </a:lnTo>
                  <a:lnTo>
                    <a:pt x="204482" y="50736"/>
                  </a:lnTo>
                  <a:lnTo>
                    <a:pt x="203263" y="52387"/>
                  </a:lnTo>
                  <a:lnTo>
                    <a:pt x="203225" y="52133"/>
                  </a:lnTo>
                  <a:lnTo>
                    <a:pt x="203606" y="49974"/>
                  </a:lnTo>
                  <a:lnTo>
                    <a:pt x="203454" y="50609"/>
                  </a:lnTo>
                  <a:lnTo>
                    <a:pt x="203212" y="52006"/>
                  </a:lnTo>
                  <a:lnTo>
                    <a:pt x="203314" y="49339"/>
                  </a:lnTo>
                  <a:lnTo>
                    <a:pt x="201828" y="52006"/>
                  </a:lnTo>
                  <a:lnTo>
                    <a:pt x="201129" y="50863"/>
                  </a:lnTo>
                  <a:lnTo>
                    <a:pt x="201244" y="50101"/>
                  </a:lnTo>
                  <a:lnTo>
                    <a:pt x="202666" y="45529"/>
                  </a:lnTo>
                  <a:lnTo>
                    <a:pt x="201371" y="45021"/>
                  </a:lnTo>
                  <a:lnTo>
                    <a:pt x="200812" y="45656"/>
                  </a:lnTo>
                  <a:lnTo>
                    <a:pt x="199631" y="49212"/>
                  </a:lnTo>
                  <a:lnTo>
                    <a:pt x="199529" y="50863"/>
                  </a:lnTo>
                  <a:lnTo>
                    <a:pt x="199720" y="50863"/>
                  </a:lnTo>
                  <a:lnTo>
                    <a:pt x="199809" y="53149"/>
                  </a:lnTo>
                  <a:lnTo>
                    <a:pt x="199682" y="53657"/>
                  </a:lnTo>
                  <a:lnTo>
                    <a:pt x="199237" y="54292"/>
                  </a:lnTo>
                  <a:lnTo>
                    <a:pt x="198628" y="59118"/>
                  </a:lnTo>
                  <a:lnTo>
                    <a:pt x="197954" y="62928"/>
                  </a:lnTo>
                  <a:lnTo>
                    <a:pt x="197827" y="64414"/>
                  </a:lnTo>
                  <a:lnTo>
                    <a:pt x="198513" y="67627"/>
                  </a:lnTo>
                  <a:lnTo>
                    <a:pt x="199593" y="64706"/>
                  </a:lnTo>
                  <a:lnTo>
                    <a:pt x="199593" y="67119"/>
                  </a:lnTo>
                  <a:lnTo>
                    <a:pt x="198932" y="67119"/>
                  </a:lnTo>
                  <a:lnTo>
                    <a:pt x="199059" y="69405"/>
                  </a:lnTo>
                  <a:lnTo>
                    <a:pt x="199491" y="67500"/>
                  </a:lnTo>
                  <a:lnTo>
                    <a:pt x="199618" y="67119"/>
                  </a:lnTo>
                  <a:lnTo>
                    <a:pt x="199910" y="66230"/>
                  </a:lnTo>
                  <a:lnTo>
                    <a:pt x="199961" y="68770"/>
                  </a:lnTo>
                  <a:lnTo>
                    <a:pt x="200647" y="66230"/>
                  </a:lnTo>
                  <a:lnTo>
                    <a:pt x="200964" y="65087"/>
                  </a:lnTo>
                  <a:lnTo>
                    <a:pt x="201041" y="64706"/>
                  </a:lnTo>
                  <a:lnTo>
                    <a:pt x="201206" y="64198"/>
                  </a:lnTo>
                  <a:lnTo>
                    <a:pt x="201193" y="64414"/>
                  </a:lnTo>
                  <a:lnTo>
                    <a:pt x="201307" y="64198"/>
                  </a:lnTo>
                  <a:lnTo>
                    <a:pt x="201714" y="63436"/>
                  </a:lnTo>
                  <a:lnTo>
                    <a:pt x="201777" y="66128"/>
                  </a:lnTo>
                  <a:lnTo>
                    <a:pt x="201549" y="67500"/>
                  </a:lnTo>
                  <a:lnTo>
                    <a:pt x="202184" y="65595"/>
                  </a:lnTo>
                  <a:lnTo>
                    <a:pt x="202057" y="67119"/>
                  </a:lnTo>
                  <a:lnTo>
                    <a:pt x="201942" y="67602"/>
                  </a:lnTo>
                  <a:lnTo>
                    <a:pt x="202247" y="66738"/>
                  </a:lnTo>
                  <a:lnTo>
                    <a:pt x="202793" y="67754"/>
                  </a:lnTo>
                  <a:lnTo>
                    <a:pt x="202971" y="66738"/>
                  </a:lnTo>
                  <a:lnTo>
                    <a:pt x="203174" y="65595"/>
                  </a:lnTo>
                  <a:lnTo>
                    <a:pt x="203263" y="65087"/>
                  </a:lnTo>
                  <a:lnTo>
                    <a:pt x="203365" y="67881"/>
                  </a:lnTo>
                  <a:lnTo>
                    <a:pt x="204457" y="65087"/>
                  </a:lnTo>
                  <a:lnTo>
                    <a:pt x="204647" y="64579"/>
                  </a:lnTo>
                  <a:lnTo>
                    <a:pt x="204114" y="69075"/>
                  </a:lnTo>
                  <a:lnTo>
                    <a:pt x="204355" y="68008"/>
                  </a:lnTo>
                  <a:lnTo>
                    <a:pt x="205181" y="65595"/>
                  </a:lnTo>
                  <a:lnTo>
                    <a:pt x="205562" y="65468"/>
                  </a:lnTo>
                  <a:lnTo>
                    <a:pt x="204330" y="70929"/>
                  </a:lnTo>
                  <a:lnTo>
                    <a:pt x="206844" y="65976"/>
                  </a:lnTo>
                  <a:lnTo>
                    <a:pt x="206057" y="71818"/>
                  </a:lnTo>
                  <a:lnTo>
                    <a:pt x="207060" y="66865"/>
                  </a:lnTo>
                  <a:lnTo>
                    <a:pt x="208026" y="69786"/>
                  </a:lnTo>
                  <a:lnTo>
                    <a:pt x="209156" y="67119"/>
                  </a:lnTo>
                  <a:lnTo>
                    <a:pt x="208953" y="68135"/>
                  </a:lnTo>
                  <a:lnTo>
                    <a:pt x="209283" y="68516"/>
                  </a:lnTo>
                  <a:lnTo>
                    <a:pt x="209346" y="70421"/>
                  </a:lnTo>
                  <a:lnTo>
                    <a:pt x="209461" y="70929"/>
                  </a:lnTo>
                  <a:lnTo>
                    <a:pt x="209931" y="67119"/>
                  </a:lnTo>
                  <a:lnTo>
                    <a:pt x="209956" y="66865"/>
                  </a:lnTo>
                  <a:lnTo>
                    <a:pt x="210769" y="66128"/>
                  </a:lnTo>
                  <a:lnTo>
                    <a:pt x="210832" y="65976"/>
                  </a:lnTo>
                  <a:lnTo>
                    <a:pt x="210959" y="65468"/>
                  </a:lnTo>
                  <a:lnTo>
                    <a:pt x="211201" y="64579"/>
                  </a:lnTo>
                  <a:lnTo>
                    <a:pt x="211467" y="63563"/>
                  </a:lnTo>
                  <a:lnTo>
                    <a:pt x="211645" y="67627"/>
                  </a:lnTo>
                  <a:lnTo>
                    <a:pt x="210604" y="68389"/>
                  </a:lnTo>
                  <a:lnTo>
                    <a:pt x="210388" y="72072"/>
                  </a:lnTo>
                  <a:lnTo>
                    <a:pt x="210718" y="68770"/>
                  </a:lnTo>
                  <a:lnTo>
                    <a:pt x="211759" y="68897"/>
                  </a:lnTo>
                  <a:lnTo>
                    <a:pt x="211759" y="68770"/>
                  </a:lnTo>
                  <a:lnTo>
                    <a:pt x="211848" y="66103"/>
                  </a:lnTo>
                  <a:lnTo>
                    <a:pt x="212039" y="68643"/>
                  </a:lnTo>
                  <a:lnTo>
                    <a:pt x="212102" y="67373"/>
                  </a:lnTo>
                  <a:lnTo>
                    <a:pt x="211975" y="70802"/>
                  </a:lnTo>
                  <a:lnTo>
                    <a:pt x="212407" y="67373"/>
                  </a:lnTo>
                  <a:lnTo>
                    <a:pt x="212559" y="66103"/>
                  </a:lnTo>
                  <a:lnTo>
                    <a:pt x="212610" y="65722"/>
                  </a:lnTo>
                  <a:lnTo>
                    <a:pt x="212496" y="69913"/>
                  </a:lnTo>
                  <a:lnTo>
                    <a:pt x="213194" y="66865"/>
                  </a:lnTo>
                  <a:lnTo>
                    <a:pt x="213347" y="67881"/>
                  </a:lnTo>
                  <a:lnTo>
                    <a:pt x="213461" y="69786"/>
                  </a:lnTo>
                  <a:lnTo>
                    <a:pt x="212864" y="71691"/>
                  </a:lnTo>
                  <a:lnTo>
                    <a:pt x="213741" y="70167"/>
                  </a:lnTo>
                  <a:lnTo>
                    <a:pt x="213817" y="70929"/>
                  </a:lnTo>
                  <a:lnTo>
                    <a:pt x="213817" y="70167"/>
                  </a:lnTo>
                  <a:lnTo>
                    <a:pt x="213944" y="69126"/>
                  </a:lnTo>
                  <a:lnTo>
                    <a:pt x="214160" y="67881"/>
                  </a:lnTo>
                  <a:lnTo>
                    <a:pt x="214236" y="67602"/>
                  </a:lnTo>
                  <a:lnTo>
                    <a:pt x="214934" y="66865"/>
                  </a:lnTo>
                  <a:lnTo>
                    <a:pt x="215188" y="66611"/>
                  </a:lnTo>
                  <a:lnTo>
                    <a:pt x="214503" y="69659"/>
                  </a:lnTo>
                  <a:lnTo>
                    <a:pt x="214401" y="72453"/>
                  </a:lnTo>
                  <a:lnTo>
                    <a:pt x="214960" y="71691"/>
                  </a:lnTo>
                  <a:lnTo>
                    <a:pt x="215074" y="71437"/>
                  </a:lnTo>
                  <a:lnTo>
                    <a:pt x="215836" y="68008"/>
                  </a:lnTo>
                  <a:lnTo>
                    <a:pt x="216217" y="68262"/>
                  </a:lnTo>
                  <a:lnTo>
                    <a:pt x="216179" y="69405"/>
                  </a:lnTo>
                  <a:lnTo>
                    <a:pt x="216065" y="69913"/>
                  </a:lnTo>
                  <a:lnTo>
                    <a:pt x="216623" y="68008"/>
                  </a:lnTo>
                  <a:lnTo>
                    <a:pt x="216954" y="66865"/>
                  </a:lnTo>
                  <a:lnTo>
                    <a:pt x="217766" y="69913"/>
                  </a:lnTo>
                  <a:lnTo>
                    <a:pt x="218630" y="66865"/>
                  </a:lnTo>
                  <a:lnTo>
                    <a:pt x="218706" y="66611"/>
                  </a:lnTo>
                  <a:lnTo>
                    <a:pt x="218808" y="66230"/>
                  </a:lnTo>
                  <a:lnTo>
                    <a:pt x="218833" y="67119"/>
                  </a:lnTo>
                  <a:lnTo>
                    <a:pt x="218884" y="66103"/>
                  </a:lnTo>
                  <a:lnTo>
                    <a:pt x="218897" y="65722"/>
                  </a:lnTo>
                  <a:lnTo>
                    <a:pt x="219087" y="63563"/>
                  </a:lnTo>
                  <a:lnTo>
                    <a:pt x="219100" y="63436"/>
                  </a:lnTo>
                  <a:lnTo>
                    <a:pt x="219290" y="61785"/>
                  </a:lnTo>
                  <a:lnTo>
                    <a:pt x="219621" y="61785"/>
                  </a:lnTo>
                  <a:lnTo>
                    <a:pt x="220141" y="59499"/>
                  </a:lnTo>
                  <a:lnTo>
                    <a:pt x="220002" y="62039"/>
                  </a:lnTo>
                  <a:lnTo>
                    <a:pt x="219811" y="61912"/>
                  </a:lnTo>
                  <a:lnTo>
                    <a:pt x="219633" y="63182"/>
                  </a:lnTo>
                  <a:lnTo>
                    <a:pt x="219519" y="63690"/>
                  </a:lnTo>
                  <a:lnTo>
                    <a:pt x="219964" y="62674"/>
                  </a:lnTo>
                  <a:lnTo>
                    <a:pt x="219913" y="65227"/>
                  </a:lnTo>
                  <a:lnTo>
                    <a:pt x="220027" y="64947"/>
                  </a:lnTo>
                  <a:lnTo>
                    <a:pt x="220052" y="64579"/>
                  </a:lnTo>
                  <a:lnTo>
                    <a:pt x="220116" y="64731"/>
                  </a:lnTo>
                  <a:lnTo>
                    <a:pt x="220179" y="64579"/>
                  </a:lnTo>
                  <a:lnTo>
                    <a:pt x="220929" y="62674"/>
                  </a:lnTo>
                  <a:lnTo>
                    <a:pt x="220967" y="62547"/>
                  </a:lnTo>
                  <a:lnTo>
                    <a:pt x="221272" y="63309"/>
                  </a:lnTo>
                  <a:lnTo>
                    <a:pt x="221348" y="63817"/>
                  </a:lnTo>
                  <a:lnTo>
                    <a:pt x="221094" y="67119"/>
                  </a:lnTo>
                  <a:lnTo>
                    <a:pt x="220116" y="64731"/>
                  </a:lnTo>
                  <a:lnTo>
                    <a:pt x="220154" y="65532"/>
                  </a:lnTo>
                  <a:lnTo>
                    <a:pt x="220395" y="67881"/>
                  </a:lnTo>
                  <a:lnTo>
                    <a:pt x="219748" y="66357"/>
                  </a:lnTo>
                  <a:lnTo>
                    <a:pt x="219760" y="72072"/>
                  </a:lnTo>
                  <a:lnTo>
                    <a:pt x="219329" y="66128"/>
                  </a:lnTo>
                  <a:lnTo>
                    <a:pt x="219341" y="72072"/>
                  </a:lnTo>
                  <a:lnTo>
                    <a:pt x="220167" y="73088"/>
                  </a:lnTo>
                  <a:lnTo>
                    <a:pt x="220319" y="72072"/>
                  </a:lnTo>
                  <a:lnTo>
                    <a:pt x="220586" y="70294"/>
                  </a:lnTo>
                  <a:lnTo>
                    <a:pt x="221513" y="71437"/>
                  </a:lnTo>
                  <a:lnTo>
                    <a:pt x="221767" y="70294"/>
                  </a:lnTo>
                  <a:lnTo>
                    <a:pt x="221894" y="69786"/>
                  </a:lnTo>
                  <a:lnTo>
                    <a:pt x="221767" y="68643"/>
                  </a:lnTo>
                  <a:lnTo>
                    <a:pt x="221881" y="67881"/>
                  </a:lnTo>
                  <a:lnTo>
                    <a:pt x="222059" y="67119"/>
                  </a:lnTo>
                  <a:lnTo>
                    <a:pt x="222173" y="66611"/>
                  </a:lnTo>
                  <a:lnTo>
                    <a:pt x="224028" y="63182"/>
                  </a:lnTo>
                  <a:lnTo>
                    <a:pt x="222402" y="75628"/>
                  </a:lnTo>
                  <a:lnTo>
                    <a:pt x="223901" y="71285"/>
                  </a:lnTo>
                  <a:lnTo>
                    <a:pt x="224015" y="70866"/>
                  </a:lnTo>
                  <a:lnTo>
                    <a:pt x="224485" y="68770"/>
                  </a:lnTo>
                  <a:lnTo>
                    <a:pt x="225094" y="64198"/>
                  </a:lnTo>
                  <a:lnTo>
                    <a:pt x="225475" y="66103"/>
                  </a:lnTo>
                  <a:lnTo>
                    <a:pt x="225590" y="66865"/>
                  </a:lnTo>
                  <a:lnTo>
                    <a:pt x="225145" y="69405"/>
                  </a:lnTo>
                  <a:lnTo>
                    <a:pt x="225031" y="70726"/>
                  </a:lnTo>
                  <a:lnTo>
                    <a:pt x="225882" y="71183"/>
                  </a:lnTo>
                  <a:lnTo>
                    <a:pt x="226098" y="64960"/>
                  </a:lnTo>
                  <a:lnTo>
                    <a:pt x="226758" y="67348"/>
                  </a:lnTo>
                  <a:lnTo>
                    <a:pt x="227177" y="67348"/>
                  </a:lnTo>
                  <a:lnTo>
                    <a:pt x="227266" y="67627"/>
                  </a:lnTo>
                  <a:lnTo>
                    <a:pt x="227012" y="70929"/>
                  </a:lnTo>
                  <a:lnTo>
                    <a:pt x="228142" y="70421"/>
                  </a:lnTo>
                  <a:lnTo>
                    <a:pt x="229590" y="68008"/>
                  </a:lnTo>
                  <a:lnTo>
                    <a:pt x="230847" y="67500"/>
                  </a:lnTo>
                  <a:lnTo>
                    <a:pt x="230708" y="68262"/>
                  </a:lnTo>
                  <a:lnTo>
                    <a:pt x="230492" y="69126"/>
                  </a:lnTo>
                  <a:lnTo>
                    <a:pt x="230390" y="69913"/>
                  </a:lnTo>
                  <a:lnTo>
                    <a:pt x="230517" y="70675"/>
                  </a:lnTo>
                  <a:lnTo>
                    <a:pt x="232194" y="69151"/>
                  </a:lnTo>
                  <a:lnTo>
                    <a:pt x="234873" y="73723"/>
                  </a:lnTo>
                  <a:lnTo>
                    <a:pt x="235737" y="70802"/>
                  </a:lnTo>
                  <a:lnTo>
                    <a:pt x="235864" y="70802"/>
                  </a:lnTo>
                  <a:lnTo>
                    <a:pt x="236258" y="69659"/>
                  </a:lnTo>
                  <a:lnTo>
                    <a:pt x="236601" y="69405"/>
                  </a:lnTo>
                  <a:lnTo>
                    <a:pt x="236537" y="70675"/>
                  </a:lnTo>
                  <a:lnTo>
                    <a:pt x="236410" y="71691"/>
                  </a:lnTo>
                  <a:lnTo>
                    <a:pt x="236194" y="72326"/>
                  </a:lnTo>
                  <a:lnTo>
                    <a:pt x="237464" y="69786"/>
                  </a:lnTo>
                  <a:lnTo>
                    <a:pt x="237756" y="69405"/>
                  </a:lnTo>
                  <a:lnTo>
                    <a:pt x="237947" y="69151"/>
                  </a:lnTo>
                  <a:lnTo>
                    <a:pt x="239217" y="67500"/>
                  </a:lnTo>
                  <a:lnTo>
                    <a:pt x="239420" y="67246"/>
                  </a:lnTo>
                  <a:lnTo>
                    <a:pt x="239610" y="66992"/>
                  </a:lnTo>
                  <a:lnTo>
                    <a:pt x="240068" y="69278"/>
                  </a:lnTo>
                  <a:lnTo>
                    <a:pt x="240182" y="70802"/>
                  </a:lnTo>
                  <a:lnTo>
                    <a:pt x="240068" y="71437"/>
                  </a:lnTo>
                  <a:lnTo>
                    <a:pt x="240677" y="72707"/>
                  </a:lnTo>
                  <a:lnTo>
                    <a:pt x="241363" y="66992"/>
                  </a:lnTo>
                  <a:lnTo>
                    <a:pt x="241401" y="66738"/>
                  </a:lnTo>
                  <a:lnTo>
                    <a:pt x="241414" y="66611"/>
                  </a:lnTo>
                  <a:lnTo>
                    <a:pt x="241579" y="65214"/>
                  </a:lnTo>
                  <a:lnTo>
                    <a:pt x="241820" y="66738"/>
                  </a:lnTo>
                  <a:lnTo>
                    <a:pt x="241935" y="68389"/>
                  </a:lnTo>
                  <a:lnTo>
                    <a:pt x="241833" y="68643"/>
                  </a:lnTo>
                  <a:lnTo>
                    <a:pt x="243459" y="70167"/>
                  </a:lnTo>
                  <a:lnTo>
                    <a:pt x="245694" y="67500"/>
                  </a:lnTo>
                  <a:lnTo>
                    <a:pt x="246570" y="72326"/>
                  </a:lnTo>
                  <a:lnTo>
                    <a:pt x="247281" y="67881"/>
                  </a:lnTo>
                  <a:lnTo>
                    <a:pt x="248094" y="74485"/>
                  </a:lnTo>
                  <a:lnTo>
                    <a:pt x="248856" y="68262"/>
                  </a:lnTo>
                  <a:lnTo>
                    <a:pt x="249351" y="70548"/>
                  </a:lnTo>
                  <a:lnTo>
                    <a:pt x="249453" y="71691"/>
                  </a:lnTo>
                  <a:lnTo>
                    <a:pt x="249339" y="72021"/>
                  </a:lnTo>
                  <a:lnTo>
                    <a:pt x="249212" y="72707"/>
                  </a:lnTo>
                  <a:lnTo>
                    <a:pt x="250329" y="74739"/>
                  </a:lnTo>
                  <a:lnTo>
                    <a:pt x="250685" y="74993"/>
                  </a:lnTo>
                  <a:lnTo>
                    <a:pt x="251269" y="71170"/>
                  </a:lnTo>
                  <a:lnTo>
                    <a:pt x="251358" y="70866"/>
                  </a:lnTo>
                  <a:lnTo>
                    <a:pt x="251841" y="70294"/>
                  </a:lnTo>
                  <a:lnTo>
                    <a:pt x="251523" y="73596"/>
                  </a:lnTo>
                  <a:lnTo>
                    <a:pt x="252501" y="70294"/>
                  </a:lnTo>
                  <a:lnTo>
                    <a:pt x="252437" y="74104"/>
                  </a:lnTo>
                  <a:lnTo>
                    <a:pt x="252958" y="73342"/>
                  </a:lnTo>
                  <a:lnTo>
                    <a:pt x="252818" y="73215"/>
                  </a:lnTo>
                  <a:lnTo>
                    <a:pt x="252907" y="70866"/>
                  </a:lnTo>
                  <a:lnTo>
                    <a:pt x="253250" y="70294"/>
                  </a:lnTo>
                  <a:lnTo>
                    <a:pt x="253720" y="69532"/>
                  </a:lnTo>
                  <a:lnTo>
                    <a:pt x="254139" y="72288"/>
                  </a:lnTo>
                  <a:lnTo>
                    <a:pt x="254266" y="73723"/>
                  </a:lnTo>
                  <a:lnTo>
                    <a:pt x="254139" y="74993"/>
                  </a:lnTo>
                  <a:lnTo>
                    <a:pt x="256057" y="72453"/>
                  </a:lnTo>
                  <a:lnTo>
                    <a:pt x="255955" y="73177"/>
                  </a:lnTo>
                  <a:lnTo>
                    <a:pt x="256235" y="72453"/>
                  </a:lnTo>
                  <a:lnTo>
                    <a:pt x="256476" y="71818"/>
                  </a:lnTo>
                  <a:lnTo>
                    <a:pt x="255066" y="78422"/>
                  </a:lnTo>
                  <a:lnTo>
                    <a:pt x="256133" y="75628"/>
                  </a:lnTo>
                  <a:lnTo>
                    <a:pt x="256247" y="74358"/>
                  </a:lnTo>
                  <a:lnTo>
                    <a:pt x="256451" y="73469"/>
                  </a:lnTo>
                  <a:lnTo>
                    <a:pt x="256527" y="72961"/>
                  </a:lnTo>
                  <a:lnTo>
                    <a:pt x="256705" y="74866"/>
                  </a:lnTo>
                  <a:lnTo>
                    <a:pt x="257606" y="74993"/>
                  </a:lnTo>
                  <a:lnTo>
                    <a:pt x="258368" y="74231"/>
                  </a:lnTo>
                  <a:lnTo>
                    <a:pt x="258000" y="76517"/>
                  </a:lnTo>
                  <a:lnTo>
                    <a:pt x="259143" y="77152"/>
                  </a:lnTo>
                  <a:lnTo>
                    <a:pt x="260642" y="75628"/>
                  </a:lnTo>
                  <a:lnTo>
                    <a:pt x="262001" y="75882"/>
                  </a:lnTo>
                  <a:lnTo>
                    <a:pt x="261912" y="75628"/>
                  </a:lnTo>
                  <a:lnTo>
                    <a:pt x="261658" y="74866"/>
                  </a:lnTo>
                  <a:lnTo>
                    <a:pt x="261696" y="74231"/>
                  </a:lnTo>
                  <a:lnTo>
                    <a:pt x="261861" y="72961"/>
                  </a:lnTo>
                  <a:lnTo>
                    <a:pt x="262013" y="71818"/>
                  </a:lnTo>
                  <a:lnTo>
                    <a:pt x="262140" y="70929"/>
                  </a:lnTo>
                  <a:lnTo>
                    <a:pt x="262572" y="70675"/>
                  </a:lnTo>
                  <a:lnTo>
                    <a:pt x="262534" y="71285"/>
                  </a:lnTo>
                  <a:lnTo>
                    <a:pt x="262724" y="70675"/>
                  </a:lnTo>
                  <a:lnTo>
                    <a:pt x="262890" y="70167"/>
                  </a:lnTo>
                  <a:lnTo>
                    <a:pt x="263245" y="70548"/>
                  </a:lnTo>
                  <a:lnTo>
                    <a:pt x="263321" y="70929"/>
                  </a:lnTo>
                  <a:lnTo>
                    <a:pt x="262851" y="73964"/>
                  </a:lnTo>
                  <a:lnTo>
                    <a:pt x="262420" y="75120"/>
                  </a:lnTo>
                  <a:lnTo>
                    <a:pt x="263156" y="73977"/>
                  </a:lnTo>
                  <a:lnTo>
                    <a:pt x="263042" y="75120"/>
                  </a:lnTo>
                  <a:lnTo>
                    <a:pt x="262915" y="75501"/>
                  </a:lnTo>
                  <a:lnTo>
                    <a:pt x="262826" y="76009"/>
                  </a:lnTo>
                  <a:lnTo>
                    <a:pt x="262712" y="76898"/>
                  </a:lnTo>
                  <a:lnTo>
                    <a:pt x="263182" y="74739"/>
                  </a:lnTo>
                  <a:lnTo>
                    <a:pt x="263398" y="80327"/>
                  </a:lnTo>
                  <a:lnTo>
                    <a:pt x="264160" y="76771"/>
                  </a:lnTo>
                  <a:lnTo>
                    <a:pt x="264083" y="77787"/>
                  </a:lnTo>
                  <a:lnTo>
                    <a:pt x="265430" y="77914"/>
                  </a:lnTo>
                  <a:lnTo>
                    <a:pt x="266166" y="76898"/>
                  </a:lnTo>
                  <a:lnTo>
                    <a:pt x="267284" y="76771"/>
                  </a:lnTo>
                  <a:lnTo>
                    <a:pt x="267512" y="74739"/>
                  </a:lnTo>
                  <a:lnTo>
                    <a:pt x="267601" y="73977"/>
                  </a:lnTo>
                  <a:lnTo>
                    <a:pt x="267614" y="73850"/>
                  </a:lnTo>
                  <a:lnTo>
                    <a:pt x="267982" y="74612"/>
                  </a:lnTo>
                  <a:lnTo>
                    <a:pt x="268160" y="73850"/>
                  </a:lnTo>
                  <a:lnTo>
                    <a:pt x="268554" y="72199"/>
                  </a:lnTo>
                  <a:lnTo>
                    <a:pt x="269176" y="73088"/>
                  </a:lnTo>
                  <a:lnTo>
                    <a:pt x="269303" y="73342"/>
                  </a:lnTo>
                  <a:lnTo>
                    <a:pt x="269913" y="75628"/>
                  </a:lnTo>
                  <a:lnTo>
                    <a:pt x="270916" y="75501"/>
                  </a:lnTo>
                  <a:lnTo>
                    <a:pt x="271678" y="74231"/>
                  </a:lnTo>
                  <a:lnTo>
                    <a:pt x="271640" y="73977"/>
                  </a:lnTo>
                  <a:lnTo>
                    <a:pt x="271526" y="73469"/>
                  </a:lnTo>
                  <a:lnTo>
                    <a:pt x="271411" y="73177"/>
                  </a:lnTo>
                  <a:lnTo>
                    <a:pt x="271526" y="72580"/>
                  </a:lnTo>
                  <a:lnTo>
                    <a:pt x="271627" y="72199"/>
                  </a:lnTo>
                  <a:lnTo>
                    <a:pt x="271868" y="71310"/>
                  </a:lnTo>
                  <a:lnTo>
                    <a:pt x="271703" y="73964"/>
                  </a:lnTo>
                  <a:lnTo>
                    <a:pt x="272630" y="73850"/>
                  </a:lnTo>
                  <a:lnTo>
                    <a:pt x="271932" y="75755"/>
                  </a:lnTo>
                  <a:lnTo>
                    <a:pt x="273151" y="75374"/>
                  </a:lnTo>
                  <a:lnTo>
                    <a:pt x="273469" y="75374"/>
                  </a:lnTo>
                  <a:lnTo>
                    <a:pt x="274751" y="73850"/>
                  </a:lnTo>
                  <a:lnTo>
                    <a:pt x="275069" y="73469"/>
                  </a:lnTo>
                  <a:lnTo>
                    <a:pt x="275094" y="71310"/>
                  </a:lnTo>
                  <a:lnTo>
                    <a:pt x="275196" y="70802"/>
                  </a:lnTo>
                  <a:lnTo>
                    <a:pt x="275513" y="70421"/>
                  </a:lnTo>
                  <a:lnTo>
                    <a:pt x="275666" y="72288"/>
                  </a:lnTo>
                  <a:lnTo>
                    <a:pt x="275539" y="73177"/>
                  </a:lnTo>
                  <a:lnTo>
                    <a:pt x="275424" y="73596"/>
                  </a:lnTo>
                  <a:lnTo>
                    <a:pt x="277164" y="70421"/>
                  </a:lnTo>
                  <a:lnTo>
                    <a:pt x="277291" y="70167"/>
                  </a:lnTo>
                  <a:lnTo>
                    <a:pt x="277507" y="69786"/>
                  </a:lnTo>
                  <a:lnTo>
                    <a:pt x="278422" y="81724"/>
                  </a:lnTo>
                  <a:lnTo>
                    <a:pt x="280327" y="76263"/>
                  </a:lnTo>
                  <a:lnTo>
                    <a:pt x="280225" y="76644"/>
                  </a:lnTo>
                  <a:lnTo>
                    <a:pt x="280454" y="76263"/>
                  </a:lnTo>
                  <a:lnTo>
                    <a:pt x="281901" y="73850"/>
                  </a:lnTo>
                  <a:lnTo>
                    <a:pt x="282346" y="74231"/>
                  </a:lnTo>
                  <a:lnTo>
                    <a:pt x="282384" y="74485"/>
                  </a:lnTo>
                  <a:lnTo>
                    <a:pt x="281419" y="75628"/>
                  </a:lnTo>
                  <a:lnTo>
                    <a:pt x="281355" y="76009"/>
                  </a:lnTo>
                  <a:lnTo>
                    <a:pt x="281609" y="77533"/>
                  </a:lnTo>
                  <a:lnTo>
                    <a:pt x="283273" y="73850"/>
                  </a:lnTo>
                  <a:lnTo>
                    <a:pt x="283552" y="73215"/>
                  </a:lnTo>
                  <a:lnTo>
                    <a:pt x="283870" y="78422"/>
                  </a:lnTo>
                  <a:lnTo>
                    <a:pt x="285407" y="75501"/>
                  </a:lnTo>
                  <a:lnTo>
                    <a:pt x="285521" y="83502"/>
                  </a:lnTo>
                  <a:lnTo>
                    <a:pt x="288759" y="75501"/>
                  </a:lnTo>
                  <a:lnTo>
                    <a:pt x="288810" y="75374"/>
                  </a:lnTo>
                  <a:lnTo>
                    <a:pt x="289547" y="80581"/>
                  </a:lnTo>
                  <a:lnTo>
                    <a:pt x="289674" y="78676"/>
                  </a:lnTo>
                  <a:lnTo>
                    <a:pt x="290195" y="76898"/>
                  </a:lnTo>
                  <a:lnTo>
                    <a:pt x="290080" y="78181"/>
                  </a:lnTo>
                  <a:lnTo>
                    <a:pt x="290283" y="77533"/>
                  </a:lnTo>
                  <a:lnTo>
                    <a:pt x="291287" y="76898"/>
                  </a:lnTo>
                  <a:lnTo>
                    <a:pt x="293306" y="75628"/>
                  </a:lnTo>
                  <a:lnTo>
                    <a:pt x="295744" y="80835"/>
                  </a:lnTo>
                  <a:lnTo>
                    <a:pt x="298411" y="82867"/>
                  </a:lnTo>
                  <a:lnTo>
                    <a:pt x="299415" y="83375"/>
                  </a:lnTo>
                  <a:lnTo>
                    <a:pt x="299885" y="75628"/>
                  </a:lnTo>
                  <a:lnTo>
                    <a:pt x="299897" y="75374"/>
                  </a:lnTo>
                  <a:lnTo>
                    <a:pt x="300024" y="73342"/>
                  </a:lnTo>
                  <a:lnTo>
                    <a:pt x="300710" y="76898"/>
                  </a:lnTo>
                  <a:lnTo>
                    <a:pt x="300824" y="78041"/>
                  </a:lnTo>
                  <a:lnTo>
                    <a:pt x="300139" y="81216"/>
                  </a:lnTo>
                  <a:lnTo>
                    <a:pt x="302679" y="77406"/>
                  </a:lnTo>
                  <a:lnTo>
                    <a:pt x="304431" y="81851"/>
                  </a:lnTo>
                  <a:lnTo>
                    <a:pt x="306870" y="78549"/>
                  </a:lnTo>
                  <a:lnTo>
                    <a:pt x="306654" y="79311"/>
                  </a:lnTo>
                  <a:lnTo>
                    <a:pt x="306539" y="80327"/>
                  </a:lnTo>
                  <a:lnTo>
                    <a:pt x="306336" y="80327"/>
                  </a:lnTo>
                  <a:lnTo>
                    <a:pt x="306514" y="82867"/>
                  </a:lnTo>
                  <a:lnTo>
                    <a:pt x="307860" y="80708"/>
                  </a:lnTo>
                  <a:lnTo>
                    <a:pt x="307987" y="80149"/>
                  </a:lnTo>
                  <a:lnTo>
                    <a:pt x="308165" y="78549"/>
                  </a:lnTo>
                  <a:lnTo>
                    <a:pt x="308305" y="78676"/>
                  </a:lnTo>
                  <a:lnTo>
                    <a:pt x="308432" y="78930"/>
                  </a:lnTo>
                  <a:lnTo>
                    <a:pt x="308178" y="79946"/>
                  </a:lnTo>
                  <a:lnTo>
                    <a:pt x="308063" y="80581"/>
                  </a:lnTo>
                  <a:lnTo>
                    <a:pt x="308178" y="81724"/>
                  </a:lnTo>
                  <a:lnTo>
                    <a:pt x="308419" y="82994"/>
                  </a:lnTo>
                  <a:lnTo>
                    <a:pt x="309537" y="78549"/>
                  </a:lnTo>
                  <a:lnTo>
                    <a:pt x="309562" y="78422"/>
                  </a:lnTo>
                  <a:lnTo>
                    <a:pt x="309537" y="81026"/>
                  </a:lnTo>
                  <a:lnTo>
                    <a:pt x="309638" y="80708"/>
                  </a:lnTo>
                  <a:lnTo>
                    <a:pt x="310515" y="82359"/>
                  </a:lnTo>
                  <a:lnTo>
                    <a:pt x="310540" y="80708"/>
                  </a:lnTo>
                  <a:lnTo>
                    <a:pt x="310553" y="79438"/>
                  </a:lnTo>
                  <a:lnTo>
                    <a:pt x="311175" y="80962"/>
                  </a:lnTo>
                  <a:lnTo>
                    <a:pt x="311746" y="79438"/>
                  </a:lnTo>
                  <a:lnTo>
                    <a:pt x="312127" y="78422"/>
                  </a:lnTo>
                  <a:lnTo>
                    <a:pt x="312178" y="78295"/>
                  </a:lnTo>
                  <a:lnTo>
                    <a:pt x="312597" y="80048"/>
                  </a:lnTo>
                  <a:lnTo>
                    <a:pt x="313016" y="78295"/>
                  </a:lnTo>
                  <a:lnTo>
                    <a:pt x="313232" y="77406"/>
                  </a:lnTo>
                  <a:lnTo>
                    <a:pt x="313347" y="76898"/>
                  </a:lnTo>
                  <a:lnTo>
                    <a:pt x="313766" y="81851"/>
                  </a:lnTo>
                  <a:lnTo>
                    <a:pt x="314375" y="77279"/>
                  </a:lnTo>
                  <a:lnTo>
                    <a:pt x="313817" y="81978"/>
                  </a:lnTo>
                  <a:lnTo>
                    <a:pt x="315328" y="81216"/>
                  </a:lnTo>
                  <a:lnTo>
                    <a:pt x="316064" y="79057"/>
                  </a:lnTo>
                  <a:lnTo>
                    <a:pt x="315734" y="80454"/>
                  </a:lnTo>
                  <a:lnTo>
                    <a:pt x="316318" y="80581"/>
                  </a:lnTo>
                  <a:lnTo>
                    <a:pt x="315925" y="82448"/>
                  </a:lnTo>
                  <a:lnTo>
                    <a:pt x="316484" y="82486"/>
                  </a:lnTo>
                  <a:lnTo>
                    <a:pt x="316992" y="81851"/>
                  </a:lnTo>
                  <a:lnTo>
                    <a:pt x="317119" y="81343"/>
                  </a:lnTo>
                  <a:lnTo>
                    <a:pt x="317258" y="79311"/>
                  </a:lnTo>
                  <a:lnTo>
                    <a:pt x="317677" y="85026"/>
                  </a:lnTo>
                  <a:lnTo>
                    <a:pt x="318884" y="79311"/>
                  </a:lnTo>
                  <a:lnTo>
                    <a:pt x="318935" y="79057"/>
                  </a:lnTo>
                  <a:lnTo>
                    <a:pt x="319316" y="77279"/>
                  </a:lnTo>
                  <a:lnTo>
                    <a:pt x="319392" y="76898"/>
                  </a:lnTo>
                  <a:lnTo>
                    <a:pt x="319798" y="74993"/>
                  </a:lnTo>
                  <a:lnTo>
                    <a:pt x="319620" y="82232"/>
                  </a:lnTo>
                  <a:lnTo>
                    <a:pt x="321551" y="79819"/>
                  </a:lnTo>
                  <a:lnTo>
                    <a:pt x="322973" y="78549"/>
                  </a:lnTo>
                  <a:lnTo>
                    <a:pt x="323100" y="78422"/>
                  </a:lnTo>
                  <a:lnTo>
                    <a:pt x="323265" y="78295"/>
                  </a:lnTo>
                  <a:lnTo>
                    <a:pt x="323164" y="77660"/>
                  </a:lnTo>
                  <a:lnTo>
                    <a:pt x="323329" y="78257"/>
                  </a:lnTo>
                  <a:lnTo>
                    <a:pt x="324408" y="77660"/>
                  </a:lnTo>
                  <a:lnTo>
                    <a:pt x="324866" y="77406"/>
                  </a:lnTo>
                  <a:lnTo>
                    <a:pt x="324548" y="80149"/>
                  </a:lnTo>
                  <a:lnTo>
                    <a:pt x="325412" y="77406"/>
                  </a:lnTo>
                  <a:lnTo>
                    <a:pt x="325577" y="76898"/>
                  </a:lnTo>
                  <a:lnTo>
                    <a:pt x="326859" y="78168"/>
                  </a:lnTo>
                  <a:lnTo>
                    <a:pt x="326974" y="78422"/>
                  </a:lnTo>
                  <a:lnTo>
                    <a:pt x="327088" y="78930"/>
                  </a:lnTo>
                  <a:lnTo>
                    <a:pt x="326440" y="80200"/>
                  </a:lnTo>
                  <a:lnTo>
                    <a:pt x="326224" y="80962"/>
                  </a:lnTo>
                  <a:lnTo>
                    <a:pt x="327850" y="79184"/>
                  </a:lnTo>
                  <a:lnTo>
                    <a:pt x="328917" y="81724"/>
                  </a:lnTo>
                  <a:lnTo>
                    <a:pt x="330415" y="79362"/>
                  </a:lnTo>
                  <a:lnTo>
                    <a:pt x="330441" y="79184"/>
                  </a:lnTo>
                  <a:lnTo>
                    <a:pt x="330377" y="76898"/>
                  </a:lnTo>
                  <a:lnTo>
                    <a:pt x="330441" y="76390"/>
                  </a:lnTo>
                  <a:lnTo>
                    <a:pt x="331203" y="74993"/>
                  </a:lnTo>
                  <a:lnTo>
                    <a:pt x="331901" y="73723"/>
                  </a:lnTo>
                  <a:lnTo>
                    <a:pt x="332003" y="73494"/>
                  </a:lnTo>
                  <a:lnTo>
                    <a:pt x="332079" y="73291"/>
                  </a:lnTo>
                  <a:lnTo>
                    <a:pt x="331927" y="73964"/>
                  </a:lnTo>
                  <a:lnTo>
                    <a:pt x="331266" y="77787"/>
                  </a:lnTo>
                  <a:lnTo>
                    <a:pt x="333413" y="73342"/>
                  </a:lnTo>
                  <a:lnTo>
                    <a:pt x="331927" y="80962"/>
                  </a:lnTo>
                  <a:lnTo>
                    <a:pt x="332066" y="80708"/>
                  </a:lnTo>
                  <a:lnTo>
                    <a:pt x="332168" y="80454"/>
                  </a:lnTo>
                  <a:lnTo>
                    <a:pt x="332409" y="79692"/>
                  </a:lnTo>
                  <a:lnTo>
                    <a:pt x="332549" y="78168"/>
                  </a:lnTo>
                  <a:lnTo>
                    <a:pt x="332701" y="79565"/>
                  </a:lnTo>
                  <a:lnTo>
                    <a:pt x="332320" y="81089"/>
                  </a:lnTo>
                  <a:lnTo>
                    <a:pt x="333222" y="80073"/>
                  </a:lnTo>
                  <a:lnTo>
                    <a:pt x="333273" y="78168"/>
                  </a:lnTo>
                  <a:lnTo>
                    <a:pt x="333260" y="77660"/>
                  </a:lnTo>
                  <a:lnTo>
                    <a:pt x="334060" y="77787"/>
                  </a:lnTo>
                  <a:lnTo>
                    <a:pt x="334010" y="78257"/>
                  </a:lnTo>
                  <a:lnTo>
                    <a:pt x="333883" y="78930"/>
                  </a:lnTo>
                  <a:lnTo>
                    <a:pt x="333743" y="79184"/>
                  </a:lnTo>
                  <a:lnTo>
                    <a:pt x="333540" y="80454"/>
                  </a:lnTo>
                  <a:lnTo>
                    <a:pt x="334416" y="77660"/>
                  </a:lnTo>
                  <a:lnTo>
                    <a:pt x="334772" y="76517"/>
                  </a:lnTo>
                  <a:lnTo>
                    <a:pt x="335191" y="77152"/>
                  </a:lnTo>
                  <a:lnTo>
                    <a:pt x="335254" y="78778"/>
                  </a:lnTo>
                  <a:lnTo>
                    <a:pt x="336156" y="78676"/>
                  </a:lnTo>
                  <a:lnTo>
                    <a:pt x="336283" y="78549"/>
                  </a:lnTo>
                  <a:lnTo>
                    <a:pt x="336842" y="76517"/>
                  </a:lnTo>
                  <a:lnTo>
                    <a:pt x="337604" y="73723"/>
                  </a:lnTo>
                  <a:lnTo>
                    <a:pt x="338480" y="75374"/>
                  </a:lnTo>
                  <a:lnTo>
                    <a:pt x="338569" y="76390"/>
                  </a:lnTo>
                  <a:lnTo>
                    <a:pt x="337832" y="80200"/>
                  </a:lnTo>
                  <a:lnTo>
                    <a:pt x="338963" y="77279"/>
                  </a:lnTo>
                  <a:lnTo>
                    <a:pt x="338620" y="81216"/>
                  </a:lnTo>
                  <a:lnTo>
                    <a:pt x="339369" y="80149"/>
                  </a:lnTo>
                  <a:lnTo>
                    <a:pt x="339356" y="78168"/>
                  </a:lnTo>
                  <a:lnTo>
                    <a:pt x="339953" y="78295"/>
                  </a:lnTo>
                  <a:lnTo>
                    <a:pt x="339991" y="78168"/>
                  </a:lnTo>
                  <a:lnTo>
                    <a:pt x="340258" y="77279"/>
                  </a:lnTo>
                  <a:lnTo>
                    <a:pt x="340791" y="75501"/>
                  </a:lnTo>
                  <a:lnTo>
                    <a:pt x="340969" y="76136"/>
                  </a:lnTo>
                  <a:lnTo>
                    <a:pt x="341071" y="77152"/>
                  </a:lnTo>
                  <a:lnTo>
                    <a:pt x="340550" y="78422"/>
                  </a:lnTo>
                  <a:lnTo>
                    <a:pt x="341757" y="77787"/>
                  </a:lnTo>
                  <a:lnTo>
                    <a:pt x="341388" y="76644"/>
                  </a:lnTo>
                  <a:lnTo>
                    <a:pt x="341490" y="75755"/>
                  </a:lnTo>
                  <a:lnTo>
                    <a:pt x="341604" y="75501"/>
                  </a:lnTo>
                  <a:lnTo>
                    <a:pt x="342049" y="74485"/>
                  </a:lnTo>
                  <a:lnTo>
                    <a:pt x="342023" y="73723"/>
                  </a:lnTo>
                  <a:lnTo>
                    <a:pt x="341972" y="73342"/>
                  </a:lnTo>
                  <a:lnTo>
                    <a:pt x="341782" y="71691"/>
                  </a:lnTo>
                  <a:lnTo>
                    <a:pt x="341731" y="71310"/>
                  </a:lnTo>
                  <a:lnTo>
                    <a:pt x="342214" y="72199"/>
                  </a:lnTo>
                  <a:lnTo>
                    <a:pt x="342315" y="72707"/>
                  </a:lnTo>
                  <a:lnTo>
                    <a:pt x="342214" y="72834"/>
                  </a:lnTo>
                  <a:lnTo>
                    <a:pt x="343027" y="72580"/>
                  </a:lnTo>
                  <a:lnTo>
                    <a:pt x="343077" y="74917"/>
                  </a:lnTo>
                  <a:lnTo>
                    <a:pt x="343916" y="72580"/>
                  </a:lnTo>
                  <a:lnTo>
                    <a:pt x="343966" y="72453"/>
                  </a:lnTo>
                  <a:lnTo>
                    <a:pt x="344093" y="72834"/>
                  </a:lnTo>
                  <a:lnTo>
                    <a:pt x="344195" y="75247"/>
                  </a:lnTo>
                  <a:lnTo>
                    <a:pt x="343865" y="77152"/>
                  </a:lnTo>
                  <a:lnTo>
                    <a:pt x="343750" y="78676"/>
                  </a:lnTo>
                  <a:lnTo>
                    <a:pt x="344385" y="75374"/>
                  </a:lnTo>
                  <a:lnTo>
                    <a:pt x="345249" y="77914"/>
                  </a:lnTo>
                  <a:lnTo>
                    <a:pt x="345694" y="75882"/>
                  </a:lnTo>
                  <a:lnTo>
                    <a:pt x="345770" y="75374"/>
                  </a:lnTo>
                  <a:lnTo>
                    <a:pt x="345821" y="75145"/>
                  </a:lnTo>
                  <a:lnTo>
                    <a:pt x="345744" y="75653"/>
                  </a:lnTo>
                  <a:lnTo>
                    <a:pt x="345998" y="74485"/>
                  </a:lnTo>
                  <a:lnTo>
                    <a:pt x="345808" y="75374"/>
                  </a:lnTo>
                  <a:lnTo>
                    <a:pt x="345681" y="76263"/>
                  </a:lnTo>
                  <a:lnTo>
                    <a:pt x="345554" y="77660"/>
                  </a:lnTo>
                  <a:lnTo>
                    <a:pt x="346075" y="75120"/>
                  </a:lnTo>
                  <a:lnTo>
                    <a:pt x="346189" y="77025"/>
                  </a:lnTo>
                  <a:lnTo>
                    <a:pt x="346075" y="78041"/>
                  </a:lnTo>
                  <a:lnTo>
                    <a:pt x="346849" y="78549"/>
                  </a:lnTo>
                  <a:lnTo>
                    <a:pt x="346506" y="75120"/>
                  </a:lnTo>
                  <a:lnTo>
                    <a:pt x="346443" y="74485"/>
                  </a:lnTo>
                  <a:lnTo>
                    <a:pt x="346316" y="73088"/>
                  </a:lnTo>
                  <a:lnTo>
                    <a:pt x="346862" y="74612"/>
                  </a:lnTo>
                  <a:lnTo>
                    <a:pt x="346976" y="75501"/>
                  </a:lnTo>
                  <a:lnTo>
                    <a:pt x="346862" y="76390"/>
                  </a:lnTo>
                  <a:lnTo>
                    <a:pt x="347662" y="77533"/>
                  </a:lnTo>
                  <a:lnTo>
                    <a:pt x="348881" y="74739"/>
                  </a:lnTo>
                  <a:lnTo>
                    <a:pt x="349605" y="76009"/>
                  </a:lnTo>
                  <a:lnTo>
                    <a:pt x="349656" y="76517"/>
                  </a:lnTo>
                  <a:lnTo>
                    <a:pt x="349529" y="80073"/>
                  </a:lnTo>
                  <a:lnTo>
                    <a:pt x="348754" y="77025"/>
                  </a:lnTo>
                  <a:lnTo>
                    <a:pt x="348742" y="77431"/>
                  </a:lnTo>
                  <a:lnTo>
                    <a:pt x="348157" y="78143"/>
                  </a:lnTo>
                  <a:lnTo>
                    <a:pt x="348335" y="79832"/>
                  </a:lnTo>
                  <a:lnTo>
                    <a:pt x="348742" y="77508"/>
                  </a:lnTo>
                  <a:lnTo>
                    <a:pt x="348729" y="80454"/>
                  </a:lnTo>
                  <a:lnTo>
                    <a:pt x="349567" y="80073"/>
                  </a:lnTo>
                  <a:lnTo>
                    <a:pt x="350126" y="79819"/>
                  </a:lnTo>
                  <a:lnTo>
                    <a:pt x="351980" y="76009"/>
                  </a:lnTo>
                  <a:lnTo>
                    <a:pt x="353161" y="77025"/>
                  </a:lnTo>
                  <a:lnTo>
                    <a:pt x="353034" y="76771"/>
                  </a:lnTo>
                  <a:lnTo>
                    <a:pt x="353060" y="76009"/>
                  </a:lnTo>
                  <a:lnTo>
                    <a:pt x="353225" y="74739"/>
                  </a:lnTo>
                  <a:lnTo>
                    <a:pt x="353453" y="73088"/>
                  </a:lnTo>
                  <a:lnTo>
                    <a:pt x="353542" y="72453"/>
                  </a:lnTo>
                  <a:lnTo>
                    <a:pt x="353695" y="71310"/>
                  </a:lnTo>
                  <a:lnTo>
                    <a:pt x="353733" y="71056"/>
                  </a:lnTo>
                  <a:lnTo>
                    <a:pt x="353644" y="79438"/>
                  </a:lnTo>
                  <a:lnTo>
                    <a:pt x="354241" y="77787"/>
                  </a:lnTo>
                  <a:lnTo>
                    <a:pt x="354368" y="77279"/>
                  </a:lnTo>
                  <a:lnTo>
                    <a:pt x="354431" y="77152"/>
                  </a:lnTo>
                  <a:lnTo>
                    <a:pt x="354330" y="77533"/>
                  </a:lnTo>
                  <a:lnTo>
                    <a:pt x="354558" y="76898"/>
                  </a:lnTo>
                  <a:lnTo>
                    <a:pt x="354380" y="77406"/>
                  </a:lnTo>
                  <a:lnTo>
                    <a:pt x="354266" y="78041"/>
                  </a:lnTo>
                  <a:lnTo>
                    <a:pt x="354025" y="79946"/>
                  </a:lnTo>
                  <a:lnTo>
                    <a:pt x="354126" y="79311"/>
                  </a:lnTo>
                  <a:lnTo>
                    <a:pt x="354926" y="80327"/>
                  </a:lnTo>
                  <a:lnTo>
                    <a:pt x="355473" y="79311"/>
                  </a:lnTo>
                  <a:lnTo>
                    <a:pt x="356069" y="78181"/>
                  </a:lnTo>
                  <a:lnTo>
                    <a:pt x="357251" y="76898"/>
                  </a:lnTo>
                  <a:lnTo>
                    <a:pt x="357593" y="76517"/>
                  </a:lnTo>
                  <a:lnTo>
                    <a:pt x="357454" y="77152"/>
                  </a:lnTo>
                  <a:lnTo>
                    <a:pt x="357352" y="78168"/>
                  </a:lnTo>
                  <a:lnTo>
                    <a:pt x="357670" y="79311"/>
                  </a:lnTo>
                  <a:lnTo>
                    <a:pt x="358571" y="78803"/>
                  </a:lnTo>
                  <a:lnTo>
                    <a:pt x="359067" y="79565"/>
                  </a:lnTo>
                  <a:lnTo>
                    <a:pt x="359232" y="78803"/>
                  </a:lnTo>
                  <a:lnTo>
                    <a:pt x="359371" y="78168"/>
                  </a:lnTo>
                  <a:lnTo>
                    <a:pt x="359676" y="78422"/>
                  </a:lnTo>
                  <a:lnTo>
                    <a:pt x="359689" y="78168"/>
                  </a:lnTo>
                  <a:lnTo>
                    <a:pt x="359702" y="76517"/>
                  </a:lnTo>
                  <a:lnTo>
                    <a:pt x="359702" y="76390"/>
                  </a:lnTo>
                  <a:lnTo>
                    <a:pt x="360667" y="79311"/>
                  </a:lnTo>
                  <a:lnTo>
                    <a:pt x="362013" y="78295"/>
                  </a:lnTo>
                  <a:lnTo>
                    <a:pt x="363347" y="77025"/>
                  </a:lnTo>
                  <a:lnTo>
                    <a:pt x="364274" y="79184"/>
                  </a:lnTo>
                  <a:lnTo>
                    <a:pt x="364083" y="79184"/>
                  </a:lnTo>
                  <a:lnTo>
                    <a:pt x="363715" y="80454"/>
                  </a:lnTo>
                  <a:lnTo>
                    <a:pt x="363855" y="80454"/>
                  </a:lnTo>
                  <a:lnTo>
                    <a:pt x="365226" y="79362"/>
                  </a:lnTo>
                  <a:lnTo>
                    <a:pt x="365353" y="78435"/>
                  </a:lnTo>
                  <a:lnTo>
                    <a:pt x="365277" y="77787"/>
                  </a:lnTo>
                  <a:lnTo>
                    <a:pt x="365252" y="77025"/>
                  </a:lnTo>
                  <a:lnTo>
                    <a:pt x="366001" y="73469"/>
                  </a:lnTo>
                  <a:lnTo>
                    <a:pt x="366331" y="73469"/>
                  </a:lnTo>
                  <a:lnTo>
                    <a:pt x="365760" y="74612"/>
                  </a:lnTo>
                  <a:lnTo>
                    <a:pt x="365696" y="75755"/>
                  </a:lnTo>
                  <a:lnTo>
                    <a:pt x="365925" y="77279"/>
                  </a:lnTo>
                  <a:lnTo>
                    <a:pt x="366026" y="78663"/>
                  </a:lnTo>
                  <a:lnTo>
                    <a:pt x="366026" y="78892"/>
                  </a:lnTo>
                  <a:lnTo>
                    <a:pt x="366026" y="79159"/>
                  </a:lnTo>
                  <a:lnTo>
                    <a:pt x="366064" y="79387"/>
                  </a:lnTo>
                  <a:lnTo>
                    <a:pt x="366064" y="79197"/>
                  </a:lnTo>
                  <a:lnTo>
                    <a:pt x="366064" y="78930"/>
                  </a:lnTo>
                  <a:lnTo>
                    <a:pt x="366039" y="78676"/>
                  </a:lnTo>
                  <a:lnTo>
                    <a:pt x="366306" y="76390"/>
                  </a:lnTo>
                  <a:lnTo>
                    <a:pt x="366534" y="80708"/>
                  </a:lnTo>
                  <a:lnTo>
                    <a:pt x="366725" y="76390"/>
                  </a:lnTo>
                  <a:lnTo>
                    <a:pt x="366852" y="73469"/>
                  </a:lnTo>
                  <a:lnTo>
                    <a:pt x="366941" y="71564"/>
                  </a:lnTo>
                  <a:lnTo>
                    <a:pt x="367372" y="73723"/>
                  </a:lnTo>
                  <a:lnTo>
                    <a:pt x="367499" y="74968"/>
                  </a:lnTo>
                  <a:lnTo>
                    <a:pt x="367372" y="75755"/>
                  </a:lnTo>
                  <a:lnTo>
                    <a:pt x="367792" y="75247"/>
                  </a:lnTo>
                  <a:lnTo>
                    <a:pt x="368287" y="73596"/>
                  </a:lnTo>
                  <a:lnTo>
                    <a:pt x="368490" y="73825"/>
                  </a:lnTo>
                  <a:lnTo>
                    <a:pt x="368617" y="74231"/>
                  </a:lnTo>
                  <a:lnTo>
                    <a:pt x="368490" y="76771"/>
                  </a:lnTo>
                  <a:lnTo>
                    <a:pt x="369189" y="73596"/>
                  </a:lnTo>
                  <a:lnTo>
                    <a:pt x="369455" y="72326"/>
                  </a:lnTo>
                  <a:lnTo>
                    <a:pt x="369531" y="75374"/>
                  </a:lnTo>
                  <a:lnTo>
                    <a:pt x="369341" y="75882"/>
                  </a:lnTo>
                  <a:lnTo>
                    <a:pt x="368998" y="75882"/>
                  </a:lnTo>
                  <a:lnTo>
                    <a:pt x="368846" y="76263"/>
                  </a:lnTo>
                  <a:lnTo>
                    <a:pt x="368757" y="77660"/>
                  </a:lnTo>
                  <a:lnTo>
                    <a:pt x="368871" y="79946"/>
                  </a:lnTo>
                  <a:lnTo>
                    <a:pt x="369023" y="79184"/>
                  </a:lnTo>
                  <a:lnTo>
                    <a:pt x="369354" y="79692"/>
                  </a:lnTo>
                  <a:lnTo>
                    <a:pt x="369443" y="79946"/>
                  </a:lnTo>
                  <a:lnTo>
                    <a:pt x="369722" y="80733"/>
                  </a:lnTo>
                  <a:lnTo>
                    <a:pt x="369608" y="80314"/>
                  </a:lnTo>
                  <a:lnTo>
                    <a:pt x="370052" y="81216"/>
                  </a:lnTo>
                  <a:lnTo>
                    <a:pt x="369938" y="80454"/>
                  </a:lnTo>
                  <a:lnTo>
                    <a:pt x="370052" y="79692"/>
                  </a:lnTo>
                  <a:lnTo>
                    <a:pt x="370154" y="79184"/>
                  </a:lnTo>
                  <a:lnTo>
                    <a:pt x="371360" y="73088"/>
                  </a:lnTo>
                  <a:lnTo>
                    <a:pt x="371411" y="78803"/>
                  </a:lnTo>
                  <a:lnTo>
                    <a:pt x="371411" y="79057"/>
                  </a:lnTo>
                  <a:lnTo>
                    <a:pt x="371487" y="78803"/>
                  </a:lnTo>
                  <a:lnTo>
                    <a:pt x="371525" y="78676"/>
                  </a:lnTo>
                  <a:lnTo>
                    <a:pt x="371462" y="78803"/>
                  </a:lnTo>
                  <a:lnTo>
                    <a:pt x="371563" y="78549"/>
                  </a:lnTo>
                  <a:lnTo>
                    <a:pt x="371525" y="78676"/>
                  </a:lnTo>
                  <a:lnTo>
                    <a:pt x="372389" y="77025"/>
                  </a:lnTo>
                  <a:lnTo>
                    <a:pt x="372186" y="78613"/>
                  </a:lnTo>
                  <a:lnTo>
                    <a:pt x="372059" y="80708"/>
                  </a:lnTo>
                  <a:lnTo>
                    <a:pt x="372186" y="81343"/>
                  </a:lnTo>
                  <a:lnTo>
                    <a:pt x="372275" y="82486"/>
                  </a:lnTo>
                  <a:lnTo>
                    <a:pt x="372173" y="82994"/>
                  </a:lnTo>
                  <a:lnTo>
                    <a:pt x="372859" y="80454"/>
                  </a:lnTo>
                  <a:lnTo>
                    <a:pt x="372656" y="85026"/>
                  </a:lnTo>
                  <a:lnTo>
                    <a:pt x="373646" y="81470"/>
                  </a:lnTo>
                  <a:lnTo>
                    <a:pt x="373570" y="82486"/>
                  </a:lnTo>
                  <a:lnTo>
                    <a:pt x="373710" y="82232"/>
                  </a:lnTo>
                  <a:lnTo>
                    <a:pt x="373837" y="81978"/>
                  </a:lnTo>
                  <a:lnTo>
                    <a:pt x="373913" y="81470"/>
                  </a:lnTo>
                  <a:lnTo>
                    <a:pt x="374002" y="80962"/>
                  </a:lnTo>
                  <a:lnTo>
                    <a:pt x="374192" y="80454"/>
                  </a:lnTo>
                  <a:lnTo>
                    <a:pt x="375170" y="77660"/>
                  </a:lnTo>
                  <a:lnTo>
                    <a:pt x="375488" y="85407"/>
                  </a:lnTo>
                  <a:lnTo>
                    <a:pt x="377215" y="80835"/>
                  </a:lnTo>
                  <a:lnTo>
                    <a:pt x="378383" y="79057"/>
                  </a:lnTo>
                  <a:lnTo>
                    <a:pt x="378510" y="78676"/>
                  </a:lnTo>
                  <a:lnTo>
                    <a:pt x="378675" y="77660"/>
                  </a:lnTo>
                  <a:lnTo>
                    <a:pt x="378790" y="77025"/>
                  </a:lnTo>
                  <a:lnTo>
                    <a:pt x="378853" y="76644"/>
                  </a:lnTo>
                  <a:lnTo>
                    <a:pt x="379018" y="75628"/>
                  </a:lnTo>
                  <a:lnTo>
                    <a:pt x="380174" y="73977"/>
                  </a:lnTo>
                  <a:lnTo>
                    <a:pt x="380225" y="75882"/>
                  </a:lnTo>
                  <a:lnTo>
                    <a:pt x="379717" y="77152"/>
                  </a:lnTo>
                  <a:lnTo>
                    <a:pt x="379641" y="78168"/>
                  </a:lnTo>
                  <a:lnTo>
                    <a:pt x="379882" y="79184"/>
                  </a:lnTo>
                  <a:lnTo>
                    <a:pt x="380314" y="78930"/>
                  </a:lnTo>
                  <a:lnTo>
                    <a:pt x="380936" y="77914"/>
                  </a:lnTo>
                  <a:lnTo>
                    <a:pt x="380898" y="78041"/>
                  </a:lnTo>
                  <a:lnTo>
                    <a:pt x="380796" y="80708"/>
                  </a:lnTo>
                  <a:lnTo>
                    <a:pt x="381215" y="80454"/>
                  </a:lnTo>
                  <a:lnTo>
                    <a:pt x="381342" y="78613"/>
                  </a:lnTo>
                  <a:lnTo>
                    <a:pt x="381317" y="78257"/>
                  </a:lnTo>
                  <a:lnTo>
                    <a:pt x="381190" y="78181"/>
                  </a:lnTo>
                  <a:lnTo>
                    <a:pt x="381203" y="77914"/>
                  </a:lnTo>
                  <a:lnTo>
                    <a:pt x="381317" y="77279"/>
                  </a:lnTo>
                  <a:lnTo>
                    <a:pt x="381914" y="73850"/>
                  </a:lnTo>
                  <a:close/>
                </a:path>
                <a:path w="723900" h="146684">
                  <a:moveTo>
                    <a:pt x="382955" y="81724"/>
                  </a:moveTo>
                  <a:lnTo>
                    <a:pt x="382765" y="81851"/>
                  </a:lnTo>
                  <a:lnTo>
                    <a:pt x="382701" y="82486"/>
                  </a:lnTo>
                  <a:lnTo>
                    <a:pt x="382955" y="81724"/>
                  </a:lnTo>
                  <a:close/>
                </a:path>
                <a:path w="723900" h="146684">
                  <a:moveTo>
                    <a:pt x="383120" y="83566"/>
                  </a:moveTo>
                  <a:lnTo>
                    <a:pt x="382943" y="83896"/>
                  </a:lnTo>
                  <a:lnTo>
                    <a:pt x="383057" y="84035"/>
                  </a:lnTo>
                  <a:lnTo>
                    <a:pt x="383070" y="83845"/>
                  </a:lnTo>
                  <a:lnTo>
                    <a:pt x="383108" y="83693"/>
                  </a:lnTo>
                  <a:lnTo>
                    <a:pt x="383120" y="83566"/>
                  </a:lnTo>
                  <a:close/>
                </a:path>
                <a:path w="723900" h="146684">
                  <a:moveTo>
                    <a:pt x="383298" y="83235"/>
                  </a:moveTo>
                  <a:lnTo>
                    <a:pt x="383120" y="83566"/>
                  </a:lnTo>
                  <a:lnTo>
                    <a:pt x="383298" y="83235"/>
                  </a:lnTo>
                  <a:close/>
                </a:path>
                <a:path w="723900" h="146684">
                  <a:moveTo>
                    <a:pt x="383590" y="71691"/>
                  </a:moveTo>
                  <a:lnTo>
                    <a:pt x="381889" y="78257"/>
                  </a:lnTo>
                  <a:lnTo>
                    <a:pt x="381812" y="78549"/>
                  </a:lnTo>
                  <a:lnTo>
                    <a:pt x="381774" y="78778"/>
                  </a:lnTo>
                  <a:lnTo>
                    <a:pt x="381304" y="81470"/>
                  </a:lnTo>
                  <a:lnTo>
                    <a:pt x="380987" y="82613"/>
                  </a:lnTo>
                  <a:lnTo>
                    <a:pt x="381571" y="81724"/>
                  </a:lnTo>
                  <a:lnTo>
                    <a:pt x="382219" y="79819"/>
                  </a:lnTo>
                  <a:lnTo>
                    <a:pt x="382727" y="79057"/>
                  </a:lnTo>
                  <a:lnTo>
                    <a:pt x="382803" y="79311"/>
                  </a:lnTo>
                  <a:lnTo>
                    <a:pt x="382676" y="80835"/>
                  </a:lnTo>
                  <a:lnTo>
                    <a:pt x="382231" y="81597"/>
                  </a:lnTo>
                  <a:lnTo>
                    <a:pt x="381927" y="82740"/>
                  </a:lnTo>
                  <a:lnTo>
                    <a:pt x="382574" y="81978"/>
                  </a:lnTo>
                  <a:lnTo>
                    <a:pt x="382714" y="81876"/>
                  </a:lnTo>
                  <a:lnTo>
                    <a:pt x="382854" y="78930"/>
                  </a:lnTo>
                  <a:lnTo>
                    <a:pt x="382981" y="78181"/>
                  </a:lnTo>
                  <a:lnTo>
                    <a:pt x="383235" y="77787"/>
                  </a:lnTo>
                  <a:lnTo>
                    <a:pt x="383349" y="76771"/>
                  </a:lnTo>
                  <a:lnTo>
                    <a:pt x="383590" y="71691"/>
                  </a:lnTo>
                  <a:close/>
                </a:path>
                <a:path w="723900" h="146684">
                  <a:moveTo>
                    <a:pt x="383679" y="82524"/>
                  </a:moveTo>
                  <a:lnTo>
                    <a:pt x="383298" y="83235"/>
                  </a:lnTo>
                  <a:lnTo>
                    <a:pt x="383514" y="83362"/>
                  </a:lnTo>
                  <a:lnTo>
                    <a:pt x="383679" y="82524"/>
                  </a:lnTo>
                  <a:close/>
                </a:path>
                <a:path w="723900" h="146684">
                  <a:moveTo>
                    <a:pt x="383959" y="77406"/>
                  </a:moveTo>
                  <a:lnTo>
                    <a:pt x="383743" y="77533"/>
                  </a:lnTo>
                  <a:lnTo>
                    <a:pt x="383870" y="78041"/>
                  </a:lnTo>
                  <a:lnTo>
                    <a:pt x="383959" y="77406"/>
                  </a:lnTo>
                  <a:close/>
                </a:path>
                <a:path w="723900" h="146684">
                  <a:moveTo>
                    <a:pt x="383984" y="78613"/>
                  </a:moveTo>
                  <a:lnTo>
                    <a:pt x="383870" y="78041"/>
                  </a:lnTo>
                  <a:lnTo>
                    <a:pt x="383667" y="79438"/>
                  </a:lnTo>
                  <a:lnTo>
                    <a:pt x="383540" y="80073"/>
                  </a:lnTo>
                  <a:lnTo>
                    <a:pt x="382955" y="81724"/>
                  </a:lnTo>
                  <a:lnTo>
                    <a:pt x="383527" y="81343"/>
                  </a:lnTo>
                  <a:lnTo>
                    <a:pt x="383984" y="78613"/>
                  </a:lnTo>
                  <a:close/>
                </a:path>
                <a:path w="723900" h="146684">
                  <a:moveTo>
                    <a:pt x="386168" y="78460"/>
                  </a:moveTo>
                  <a:lnTo>
                    <a:pt x="386092" y="75755"/>
                  </a:lnTo>
                  <a:lnTo>
                    <a:pt x="385648" y="75603"/>
                  </a:lnTo>
                  <a:lnTo>
                    <a:pt x="384949" y="77749"/>
                  </a:lnTo>
                  <a:lnTo>
                    <a:pt x="384924" y="76987"/>
                  </a:lnTo>
                  <a:lnTo>
                    <a:pt x="385114" y="76098"/>
                  </a:lnTo>
                  <a:lnTo>
                    <a:pt x="385216" y="75463"/>
                  </a:lnTo>
                  <a:lnTo>
                    <a:pt x="384721" y="77089"/>
                  </a:lnTo>
                  <a:lnTo>
                    <a:pt x="384035" y="79997"/>
                  </a:lnTo>
                  <a:lnTo>
                    <a:pt x="383908" y="83172"/>
                  </a:lnTo>
                  <a:lnTo>
                    <a:pt x="384568" y="79895"/>
                  </a:lnTo>
                  <a:lnTo>
                    <a:pt x="384505" y="81292"/>
                  </a:lnTo>
                  <a:lnTo>
                    <a:pt x="385267" y="77393"/>
                  </a:lnTo>
                  <a:lnTo>
                    <a:pt x="385584" y="77012"/>
                  </a:lnTo>
                  <a:lnTo>
                    <a:pt x="385635" y="78536"/>
                  </a:lnTo>
                  <a:lnTo>
                    <a:pt x="385445" y="79806"/>
                  </a:lnTo>
                  <a:lnTo>
                    <a:pt x="385635" y="78943"/>
                  </a:lnTo>
                  <a:lnTo>
                    <a:pt x="385787" y="80606"/>
                  </a:lnTo>
                  <a:lnTo>
                    <a:pt x="386168" y="78460"/>
                  </a:lnTo>
                  <a:close/>
                </a:path>
                <a:path w="723900" h="146684">
                  <a:moveTo>
                    <a:pt x="386727" y="79121"/>
                  </a:moveTo>
                  <a:lnTo>
                    <a:pt x="386410" y="79489"/>
                  </a:lnTo>
                  <a:lnTo>
                    <a:pt x="385851" y="82905"/>
                  </a:lnTo>
                  <a:lnTo>
                    <a:pt x="386372" y="82042"/>
                  </a:lnTo>
                  <a:lnTo>
                    <a:pt x="386575" y="81165"/>
                  </a:lnTo>
                  <a:lnTo>
                    <a:pt x="386727" y="79121"/>
                  </a:lnTo>
                  <a:close/>
                </a:path>
                <a:path w="723900" h="146684">
                  <a:moveTo>
                    <a:pt x="508038" y="94361"/>
                  </a:moveTo>
                  <a:lnTo>
                    <a:pt x="507733" y="96139"/>
                  </a:lnTo>
                  <a:lnTo>
                    <a:pt x="507847" y="95999"/>
                  </a:lnTo>
                  <a:lnTo>
                    <a:pt x="508038" y="94361"/>
                  </a:lnTo>
                  <a:close/>
                </a:path>
                <a:path w="723900" h="146684">
                  <a:moveTo>
                    <a:pt x="513778" y="110947"/>
                  </a:moveTo>
                  <a:lnTo>
                    <a:pt x="513702" y="111239"/>
                  </a:lnTo>
                  <a:lnTo>
                    <a:pt x="513664" y="111442"/>
                  </a:lnTo>
                  <a:lnTo>
                    <a:pt x="513727" y="111264"/>
                  </a:lnTo>
                  <a:lnTo>
                    <a:pt x="513753" y="111125"/>
                  </a:lnTo>
                  <a:lnTo>
                    <a:pt x="513778" y="110947"/>
                  </a:lnTo>
                  <a:close/>
                </a:path>
                <a:path w="723900" h="146684">
                  <a:moveTo>
                    <a:pt x="612101" y="102641"/>
                  </a:moveTo>
                  <a:lnTo>
                    <a:pt x="610438" y="103035"/>
                  </a:lnTo>
                  <a:lnTo>
                    <a:pt x="610844" y="106083"/>
                  </a:lnTo>
                  <a:lnTo>
                    <a:pt x="610971" y="104940"/>
                  </a:lnTo>
                  <a:lnTo>
                    <a:pt x="612101" y="102641"/>
                  </a:lnTo>
                  <a:close/>
                </a:path>
                <a:path w="723900" h="146684">
                  <a:moveTo>
                    <a:pt x="612546" y="101739"/>
                  </a:moveTo>
                  <a:lnTo>
                    <a:pt x="612076" y="99910"/>
                  </a:lnTo>
                  <a:lnTo>
                    <a:pt x="612216" y="102400"/>
                  </a:lnTo>
                  <a:lnTo>
                    <a:pt x="612546" y="101739"/>
                  </a:lnTo>
                  <a:close/>
                </a:path>
                <a:path w="723900" h="146684">
                  <a:moveTo>
                    <a:pt x="667994" y="109207"/>
                  </a:moveTo>
                  <a:lnTo>
                    <a:pt x="667753" y="109435"/>
                  </a:lnTo>
                  <a:lnTo>
                    <a:pt x="667994" y="109207"/>
                  </a:lnTo>
                  <a:close/>
                </a:path>
                <a:path w="723900" h="146684">
                  <a:moveTo>
                    <a:pt x="673011" y="114452"/>
                  </a:moveTo>
                  <a:lnTo>
                    <a:pt x="672973" y="114261"/>
                  </a:lnTo>
                  <a:lnTo>
                    <a:pt x="672871" y="114503"/>
                  </a:lnTo>
                  <a:lnTo>
                    <a:pt x="672960" y="114693"/>
                  </a:lnTo>
                  <a:lnTo>
                    <a:pt x="673011" y="114452"/>
                  </a:lnTo>
                  <a:close/>
                </a:path>
                <a:path w="723900" h="146684">
                  <a:moveTo>
                    <a:pt x="675614" y="118338"/>
                  </a:moveTo>
                  <a:lnTo>
                    <a:pt x="675436" y="118516"/>
                  </a:lnTo>
                  <a:lnTo>
                    <a:pt x="675271" y="118694"/>
                  </a:lnTo>
                  <a:lnTo>
                    <a:pt x="675233" y="118999"/>
                  </a:lnTo>
                  <a:lnTo>
                    <a:pt x="675398" y="118960"/>
                  </a:lnTo>
                  <a:lnTo>
                    <a:pt x="675538" y="118630"/>
                  </a:lnTo>
                  <a:lnTo>
                    <a:pt x="675614" y="118338"/>
                  </a:lnTo>
                  <a:close/>
                </a:path>
                <a:path w="723900" h="146684">
                  <a:moveTo>
                    <a:pt x="693750" y="125603"/>
                  </a:moveTo>
                  <a:lnTo>
                    <a:pt x="693521" y="124409"/>
                  </a:lnTo>
                  <a:lnTo>
                    <a:pt x="693191" y="125488"/>
                  </a:lnTo>
                  <a:lnTo>
                    <a:pt x="693559" y="125298"/>
                  </a:lnTo>
                  <a:lnTo>
                    <a:pt x="693750" y="125603"/>
                  </a:lnTo>
                  <a:close/>
                </a:path>
                <a:path w="723900" h="146684">
                  <a:moveTo>
                    <a:pt x="693839" y="125818"/>
                  </a:moveTo>
                  <a:lnTo>
                    <a:pt x="693813" y="125666"/>
                  </a:lnTo>
                  <a:lnTo>
                    <a:pt x="693839" y="126047"/>
                  </a:lnTo>
                  <a:lnTo>
                    <a:pt x="693839" y="125818"/>
                  </a:lnTo>
                  <a:close/>
                </a:path>
                <a:path w="723900" h="146684">
                  <a:moveTo>
                    <a:pt x="703465" y="123761"/>
                  </a:moveTo>
                  <a:lnTo>
                    <a:pt x="702805" y="125056"/>
                  </a:lnTo>
                  <a:lnTo>
                    <a:pt x="702970" y="125082"/>
                  </a:lnTo>
                  <a:lnTo>
                    <a:pt x="703465" y="123761"/>
                  </a:lnTo>
                  <a:close/>
                </a:path>
                <a:path w="723900" h="146684">
                  <a:moveTo>
                    <a:pt x="709345" y="126263"/>
                  </a:moveTo>
                  <a:lnTo>
                    <a:pt x="709231" y="126098"/>
                  </a:lnTo>
                  <a:lnTo>
                    <a:pt x="708418" y="128917"/>
                  </a:lnTo>
                  <a:lnTo>
                    <a:pt x="708025" y="130162"/>
                  </a:lnTo>
                  <a:lnTo>
                    <a:pt x="708431" y="129006"/>
                  </a:lnTo>
                  <a:lnTo>
                    <a:pt x="708685" y="128473"/>
                  </a:lnTo>
                  <a:lnTo>
                    <a:pt x="708863" y="128295"/>
                  </a:lnTo>
                  <a:lnTo>
                    <a:pt x="709002" y="127749"/>
                  </a:lnTo>
                  <a:lnTo>
                    <a:pt x="709155" y="127101"/>
                  </a:lnTo>
                  <a:lnTo>
                    <a:pt x="709345" y="126263"/>
                  </a:lnTo>
                  <a:close/>
                </a:path>
                <a:path w="723900" h="146684">
                  <a:moveTo>
                    <a:pt x="716813" y="145110"/>
                  </a:moveTo>
                  <a:lnTo>
                    <a:pt x="716686" y="145237"/>
                  </a:lnTo>
                  <a:lnTo>
                    <a:pt x="716470" y="145402"/>
                  </a:lnTo>
                  <a:lnTo>
                    <a:pt x="716292" y="145923"/>
                  </a:lnTo>
                  <a:lnTo>
                    <a:pt x="716445" y="145783"/>
                  </a:lnTo>
                  <a:lnTo>
                    <a:pt x="716622" y="145503"/>
                  </a:lnTo>
                  <a:lnTo>
                    <a:pt x="716813" y="145110"/>
                  </a:lnTo>
                  <a:close/>
                </a:path>
                <a:path w="723900" h="146684">
                  <a:moveTo>
                    <a:pt x="723696" y="139509"/>
                  </a:moveTo>
                  <a:lnTo>
                    <a:pt x="723214" y="139268"/>
                  </a:lnTo>
                  <a:lnTo>
                    <a:pt x="722083" y="141249"/>
                  </a:lnTo>
                  <a:lnTo>
                    <a:pt x="722160" y="140487"/>
                  </a:lnTo>
                  <a:lnTo>
                    <a:pt x="722515" y="139649"/>
                  </a:lnTo>
                  <a:lnTo>
                    <a:pt x="722731" y="139039"/>
                  </a:lnTo>
                  <a:lnTo>
                    <a:pt x="721906" y="140563"/>
                  </a:lnTo>
                  <a:lnTo>
                    <a:pt x="720674" y="143268"/>
                  </a:lnTo>
                  <a:lnTo>
                    <a:pt x="720051" y="146405"/>
                  </a:lnTo>
                  <a:lnTo>
                    <a:pt x="721321" y="143306"/>
                  </a:lnTo>
                  <a:lnTo>
                    <a:pt x="721017" y="144665"/>
                  </a:lnTo>
                  <a:lnTo>
                    <a:pt x="722503" y="140957"/>
                  </a:lnTo>
                  <a:lnTo>
                    <a:pt x="722922" y="140652"/>
                  </a:lnTo>
                  <a:lnTo>
                    <a:pt x="722731" y="142176"/>
                  </a:lnTo>
                  <a:lnTo>
                    <a:pt x="722325" y="143383"/>
                  </a:lnTo>
                  <a:lnTo>
                    <a:pt x="722680" y="142557"/>
                  </a:lnTo>
                  <a:lnTo>
                    <a:pt x="722591" y="144259"/>
                  </a:lnTo>
                  <a:lnTo>
                    <a:pt x="723353" y="142214"/>
                  </a:lnTo>
                  <a:lnTo>
                    <a:pt x="723696" y="139509"/>
                  </a:lnTo>
                  <a:close/>
                </a:path>
                <a:path w="723900" h="146684">
                  <a:moveTo>
                    <a:pt x="723900" y="142976"/>
                  </a:moveTo>
                  <a:lnTo>
                    <a:pt x="723480" y="143281"/>
                  </a:lnTo>
                  <a:lnTo>
                    <a:pt x="722312" y="146545"/>
                  </a:lnTo>
                  <a:lnTo>
                    <a:pt x="723036" y="145796"/>
                  </a:lnTo>
                  <a:lnTo>
                    <a:pt x="723404" y="144957"/>
                  </a:lnTo>
                  <a:lnTo>
                    <a:pt x="723900" y="14297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8986335" y="8454980"/>
              <a:ext cx="215265" cy="60960"/>
            </a:xfrm>
            <a:custGeom>
              <a:avLst/>
              <a:gdLst/>
              <a:ahLst/>
              <a:cxnLst/>
              <a:rect l="l" t="t" r="r" b="b"/>
              <a:pathLst>
                <a:path w="215265" h="60959">
                  <a:moveTo>
                    <a:pt x="3949" y="20053"/>
                  </a:moveTo>
                  <a:lnTo>
                    <a:pt x="3886" y="20193"/>
                  </a:lnTo>
                  <a:lnTo>
                    <a:pt x="3771" y="20701"/>
                  </a:lnTo>
                  <a:lnTo>
                    <a:pt x="3898" y="21158"/>
                  </a:lnTo>
                  <a:lnTo>
                    <a:pt x="3949" y="20053"/>
                  </a:lnTo>
                  <a:close/>
                </a:path>
                <a:path w="215265" h="60959">
                  <a:moveTo>
                    <a:pt x="4203" y="22860"/>
                  </a:moveTo>
                  <a:lnTo>
                    <a:pt x="4114" y="21971"/>
                  </a:lnTo>
                  <a:lnTo>
                    <a:pt x="3898" y="21158"/>
                  </a:lnTo>
                  <a:lnTo>
                    <a:pt x="3886" y="21336"/>
                  </a:lnTo>
                  <a:lnTo>
                    <a:pt x="3759" y="22098"/>
                  </a:lnTo>
                  <a:lnTo>
                    <a:pt x="3314" y="23241"/>
                  </a:lnTo>
                  <a:lnTo>
                    <a:pt x="3213" y="23749"/>
                  </a:lnTo>
                  <a:lnTo>
                    <a:pt x="3632" y="24765"/>
                  </a:lnTo>
                  <a:lnTo>
                    <a:pt x="4203" y="22860"/>
                  </a:lnTo>
                  <a:close/>
                </a:path>
                <a:path w="215265" h="60959">
                  <a:moveTo>
                    <a:pt x="4914" y="23152"/>
                  </a:moveTo>
                  <a:lnTo>
                    <a:pt x="4597" y="23876"/>
                  </a:lnTo>
                  <a:lnTo>
                    <a:pt x="4826" y="23444"/>
                  </a:lnTo>
                  <a:lnTo>
                    <a:pt x="4914" y="23152"/>
                  </a:lnTo>
                  <a:close/>
                </a:path>
                <a:path w="215265" h="60959">
                  <a:moveTo>
                    <a:pt x="6553" y="5588"/>
                  </a:moveTo>
                  <a:lnTo>
                    <a:pt x="6121" y="7747"/>
                  </a:lnTo>
                  <a:lnTo>
                    <a:pt x="6553" y="5588"/>
                  </a:lnTo>
                  <a:close/>
                </a:path>
                <a:path w="215265" h="60959">
                  <a:moveTo>
                    <a:pt x="18643" y="28016"/>
                  </a:moveTo>
                  <a:lnTo>
                    <a:pt x="17805" y="29591"/>
                  </a:lnTo>
                  <a:lnTo>
                    <a:pt x="18630" y="29718"/>
                  </a:lnTo>
                  <a:lnTo>
                    <a:pt x="18643" y="28016"/>
                  </a:lnTo>
                  <a:close/>
                </a:path>
                <a:path w="215265" h="60959">
                  <a:moveTo>
                    <a:pt x="24447" y="23266"/>
                  </a:moveTo>
                  <a:lnTo>
                    <a:pt x="24269" y="25349"/>
                  </a:lnTo>
                  <a:lnTo>
                    <a:pt x="23368" y="25984"/>
                  </a:lnTo>
                  <a:lnTo>
                    <a:pt x="24384" y="25920"/>
                  </a:lnTo>
                  <a:lnTo>
                    <a:pt x="24422" y="24168"/>
                  </a:lnTo>
                  <a:lnTo>
                    <a:pt x="24447" y="23266"/>
                  </a:lnTo>
                  <a:close/>
                </a:path>
                <a:path w="215265" h="60959">
                  <a:moveTo>
                    <a:pt x="25463" y="21844"/>
                  </a:moveTo>
                  <a:lnTo>
                    <a:pt x="25361" y="21158"/>
                  </a:lnTo>
                  <a:lnTo>
                    <a:pt x="25082" y="20066"/>
                  </a:lnTo>
                  <a:lnTo>
                    <a:pt x="24752" y="22733"/>
                  </a:lnTo>
                  <a:lnTo>
                    <a:pt x="24955" y="22479"/>
                  </a:lnTo>
                  <a:lnTo>
                    <a:pt x="25019" y="22225"/>
                  </a:lnTo>
                  <a:lnTo>
                    <a:pt x="25031" y="22390"/>
                  </a:lnTo>
                  <a:lnTo>
                    <a:pt x="25158" y="22225"/>
                  </a:lnTo>
                  <a:lnTo>
                    <a:pt x="25463" y="21844"/>
                  </a:lnTo>
                  <a:close/>
                </a:path>
                <a:path w="215265" h="60959">
                  <a:moveTo>
                    <a:pt x="25717" y="21488"/>
                  </a:moveTo>
                  <a:lnTo>
                    <a:pt x="25590" y="22098"/>
                  </a:lnTo>
                  <a:lnTo>
                    <a:pt x="25692" y="22479"/>
                  </a:lnTo>
                  <a:lnTo>
                    <a:pt x="25717" y="21488"/>
                  </a:lnTo>
                  <a:close/>
                </a:path>
                <a:path w="215265" h="60959">
                  <a:moveTo>
                    <a:pt x="33426" y="26416"/>
                  </a:moveTo>
                  <a:lnTo>
                    <a:pt x="33350" y="25781"/>
                  </a:lnTo>
                  <a:lnTo>
                    <a:pt x="32715" y="25552"/>
                  </a:lnTo>
                  <a:lnTo>
                    <a:pt x="32829" y="26162"/>
                  </a:lnTo>
                  <a:lnTo>
                    <a:pt x="33172" y="29210"/>
                  </a:lnTo>
                  <a:lnTo>
                    <a:pt x="33426" y="26416"/>
                  </a:lnTo>
                  <a:close/>
                </a:path>
                <a:path w="215265" h="60959">
                  <a:moveTo>
                    <a:pt x="33540" y="25107"/>
                  </a:moveTo>
                  <a:lnTo>
                    <a:pt x="33350" y="25781"/>
                  </a:lnTo>
                  <a:lnTo>
                    <a:pt x="33477" y="25781"/>
                  </a:lnTo>
                  <a:lnTo>
                    <a:pt x="33540" y="25107"/>
                  </a:lnTo>
                  <a:close/>
                </a:path>
                <a:path w="215265" h="60959">
                  <a:moveTo>
                    <a:pt x="33731" y="24384"/>
                  </a:moveTo>
                  <a:lnTo>
                    <a:pt x="33642" y="23850"/>
                  </a:lnTo>
                  <a:lnTo>
                    <a:pt x="33540" y="25107"/>
                  </a:lnTo>
                  <a:lnTo>
                    <a:pt x="33731" y="24384"/>
                  </a:lnTo>
                  <a:close/>
                </a:path>
                <a:path w="215265" h="60959">
                  <a:moveTo>
                    <a:pt x="44348" y="30988"/>
                  </a:moveTo>
                  <a:lnTo>
                    <a:pt x="44170" y="27813"/>
                  </a:lnTo>
                  <a:lnTo>
                    <a:pt x="44132" y="28575"/>
                  </a:lnTo>
                  <a:lnTo>
                    <a:pt x="44018" y="29400"/>
                  </a:lnTo>
                  <a:lnTo>
                    <a:pt x="43916" y="29845"/>
                  </a:lnTo>
                  <a:lnTo>
                    <a:pt x="44348" y="30988"/>
                  </a:lnTo>
                  <a:close/>
                </a:path>
                <a:path w="215265" h="60959">
                  <a:moveTo>
                    <a:pt x="48729" y="8890"/>
                  </a:moveTo>
                  <a:lnTo>
                    <a:pt x="48552" y="8128"/>
                  </a:lnTo>
                  <a:lnTo>
                    <a:pt x="48615" y="8509"/>
                  </a:lnTo>
                  <a:lnTo>
                    <a:pt x="48729" y="8890"/>
                  </a:lnTo>
                  <a:close/>
                </a:path>
                <a:path w="215265" h="60959">
                  <a:moveTo>
                    <a:pt x="62217" y="31521"/>
                  </a:moveTo>
                  <a:lnTo>
                    <a:pt x="61963" y="32143"/>
                  </a:lnTo>
                  <a:lnTo>
                    <a:pt x="62103" y="32258"/>
                  </a:lnTo>
                  <a:lnTo>
                    <a:pt x="62217" y="31521"/>
                  </a:lnTo>
                  <a:close/>
                </a:path>
                <a:path w="215265" h="60959">
                  <a:moveTo>
                    <a:pt x="64147" y="31115"/>
                  </a:moveTo>
                  <a:lnTo>
                    <a:pt x="63893" y="31419"/>
                  </a:lnTo>
                  <a:lnTo>
                    <a:pt x="64046" y="31432"/>
                  </a:lnTo>
                  <a:lnTo>
                    <a:pt x="64147" y="31115"/>
                  </a:lnTo>
                  <a:close/>
                </a:path>
                <a:path w="215265" h="60959">
                  <a:moveTo>
                    <a:pt x="66141" y="7239"/>
                  </a:moveTo>
                  <a:lnTo>
                    <a:pt x="65862" y="6096"/>
                  </a:lnTo>
                  <a:lnTo>
                    <a:pt x="65290" y="7239"/>
                  </a:lnTo>
                  <a:lnTo>
                    <a:pt x="66141" y="7239"/>
                  </a:lnTo>
                  <a:close/>
                </a:path>
                <a:path w="215265" h="60959">
                  <a:moveTo>
                    <a:pt x="67386" y="31483"/>
                  </a:moveTo>
                  <a:lnTo>
                    <a:pt x="66878" y="32512"/>
                  </a:lnTo>
                  <a:lnTo>
                    <a:pt x="67259" y="32131"/>
                  </a:lnTo>
                  <a:lnTo>
                    <a:pt x="67386" y="31483"/>
                  </a:lnTo>
                  <a:close/>
                </a:path>
                <a:path w="215265" h="60959">
                  <a:moveTo>
                    <a:pt x="71132" y="5778"/>
                  </a:moveTo>
                  <a:lnTo>
                    <a:pt x="70358" y="6591"/>
                  </a:lnTo>
                  <a:lnTo>
                    <a:pt x="70624" y="6807"/>
                  </a:lnTo>
                  <a:lnTo>
                    <a:pt x="71132" y="5778"/>
                  </a:lnTo>
                  <a:close/>
                </a:path>
                <a:path w="215265" h="60959">
                  <a:moveTo>
                    <a:pt x="75044" y="30175"/>
                  </a:moveTo>
                  <a:lnTo>
                    <a:pt x="74485" y="31496"/>
                  </a:lnTo>
                  <a:lnTo>
                    <a:pt x="74841" y="31242"/>
                  </a:lnTo>
                  <a:lnTo>
                    <a:pt x="74968" y="30861"/>
                  </a:lnTo>
                  <a:lnTo>
                    <a:pt x="75044" y="30175"/>
                  </a:lnTo>
                  <a:close/>
                </a:path>
                <a:path w="215265" h="60959">
                  <a:moveTo>
                    <a:pt x="75399" y="30861"/>
                  </a:moveTo>
                  <a:lnTo>
                    <a:pt x="74942" y="31178"/>
                  </a:lnTo>
                  <a:lnTo>
                    <a:pt x="74752" y="32893"/>
                  </a:lnTo>
                  <a:lnTo>
                    <a:pt x="75399" y="30861"/>
                  </a:lnTo>
                  <a:close/>
                </a:path>
                <a:path w="215265" h="60959">
                  <a:moveTo>
                    <a:pt x="85547" y="33769"/>
                  </a:moveTo>
                  <a:close/>
                </a:path>
                <a:path w="215265" h="60959">
                  <a:moveTo>
                    <a:pt x="105740" y="16510"/>
                  </a:moveTo>
                  <a:lnTo>
                    <a:pt x="104076" y="16903"/>
                  </a:lnTo>
                  <a:lnTo>
                    <a:pt x="104482" y="19951"/>
                  </a:lnTo>
                  <a:lnTo>
                    <a:pt x="104609" y="18808"/>
                  </a:lnTo>
                  <a:lnTo>
                    <a:pt x="105740" y="16510"/>
                  </a:lnTo>
                  <a:close/>
                </a:path>
                <a:path w="215265" h="60959">
                  <a:moveTo>
                    <a:pt x="106692" y="40386"/>
                  </a:moveTo>
                  <a:lnTo>
                    <a:pt x="106451" y="40195"/>
                  </a:lnTo>
                  <a:lnTo>
                    <a:pt x="106349" y="41656"/>
                  </a:lnTo>
                  <a:lnTo>
                    <a:pt x="106451" y="41910"/>
                  </a:lnTo>
                  <a:lnTo>
                    <a:pt x="106692" y="40386"/>
                  </a:lnTo>
                  <a:close/>
                </a:path>
                <a:path w="215265" h="60959">
                  <a:moveTo>
                    <a:pt x="115938" y="21729"/>
                  </a:moveTo>
                  <a:lnTo>
                    <a:pt x="115290" y="23342"/>
                  </a:lnTo>
                  <a:lnTo>
                    <a:pt x="115404" y="23114"/>
                  </a:lnTo>
                  <a:lnTo>
                    <a:pt x="115938" y="21729"/>
                  </a:lnTo>
                  <a:close/>
                </a:path>
                <a:path w="215265" h="60959">
                  <a:moveTo>
                    <a:pt x="118097" y="18796"/>
                  </a:moveTo>
                  <a:lnTo>
                    <a:pt x="117627" y="18669"/>
                  </a:lnTo>
                  <a:lnTo>
                    <a:pt x="116433" y="18796"/>
                  </a:lnTo>
                  <a:lnTo>
                    <a:pt x="115798" y="20701"/>
                  </a:lnTo>
                  <a:lnTo>
                    <a:pt x="116078" y="20447"/>
                  </a:lnTo>
                  <a:lnTo>
                    <a:pt x="116497" y="19431"/>
                  </a:lnTo>
                  <a:lnTo>
                    <a:pt x="116484" y="20320"/>
                  </a:lnTo>
                  <a:lnTo>
                    <a:pt x="115938" y="21729"/>
                  </a:lnTo>
                  <a:lnTo>
                    <a:pt x="117132" y="20447"/>
                  </a:lnTo>
                  <a:lnTo>
                    <a:pt x="117729" y="19431"/>
                  </a:lnTo>
                  <a:lnTo>
                    <a:pt x="118097" y="18796"/>
                  </a:lnTo>
                  <a:close/>
                </a:path>
                <a:path w="215265" h="60959">
                  <a:moveTo>
                    <a:pt x="119811" y="19443"/>
                  </a:moveTo>
                  <a:lnTo>
                    <a:pt x="119557" y="18313"/>
                  </a:lnTo>
                  <a:lnTo>
                    <a:pt x="118948" y="19837"/>
                  </a:lnTo>
                  <a:lnTo>
                    <a:pt x="119278" y="20142"/>
                  </a:lnTo>
                  <a:lnTo>
                    <a:pt x="119392" y="21475"/>
                  </a:lnTo>
                  <a:lnTo>
                    <a:pt x="119672" y="21094"/>
                  </a:lnTo>
                  <a:lnTo>
                    <a:pt x="119811" y="19443"/>
                  </a:lnTo>
                  <a:close/>
                </a:path>
                <a:path w="215265" h="60959">
                  <a:moveTo>
                    <a:pt x="123634" y="25082"/>
                  </a:moveTo>
                  <a:lnTo>
                    <a:pt x="123202" y="26416"/>
                  </a:lnTo>
                  <a:lnTo>
                    <a:pt x="123571" y="26174"/>
                  </a:lnTo>
                  <a:lnTo>
                    <a:pt x="123634" y="25082"/>
                  </a:lnTo>
                  <a:close/>
                </a:path>
                <a:path w="215265" h="60959">
                  <a:moveTo>
                    <a:pt x="124282" y="22479"/>
                  </a:moveTo>
                  <a:lnTo>
                    <a:pt x="123774" y="22733"/>
                  </a:lnTo>
                  <a:lnTo>
                    <a:pt x="123634" y="25082"/>
                  </a:lnTo>
                  <a:lnTo>
                    <a:pt x="123990" y="24003"/>
                  </a:lnTo>
                  <a:lnTo>
                    <a:pt x="123913" y="25146"/>
                  </a:lnTo>
                  <a:lnTo>
                    <a:pt x="124091" y="23876"/>
                  </a:lnTo>
                  <a:lnTo>
                    <a:pt x="124282" y="22479"/>
                  </a:lnTo>
                  <a:close/>
                </a:path>
                <a:path w="215265" h="60959">
                  <a:moveTo>
                    <a:pt x="128689" y="45110"/>
                  </a:moveTo>
                  <a:lnTo>
                    <a:pt x="128244" y="45974"/>
                  </a:lnTo>
                  <a:lnTo>
                    <a:pt x="128549" y="45593"/>
                  </a:lnTo>
                  <a:lnTo>
                    <a:pt x="128663" y="45326"/>
                  </a:lnTo>
                  <a:lnTo>
                    <a:pt x="128689" y="45110"/>
                  </a:lnTo>
                  <a:close/>
                </a:path>
                <a:path w="215265" h="60959">
                  <a:moveTo>
                    <a:pt x="135585" y="24053"/>
                  </a:moveTo>
                  <a:lnTo>
                    <a:pt x="135394" y="23571"/>
                  </a:lnTo>
                  <a:lnTo>
                    <a:pt x="135382" y="23799"/>
                  </a:lnTo>
                  <a:lnTo>
                    <a:pt x="135382" y="23977"/>
                  </a:lnTo>
                  <a:lnTo>
                    <a:pt x="135382" y="24180"/>
                  </a:lnTo>
                  <a:lnTo>
                    <a:pt x="135585" y="24053"/>
                  </a:lnTo>
                  <a:close/>
                </a:path>
                <a:path w="215265" h="60959">
                  <a:moveTo>
                    <a:pt x="135788" y="47383"/>
                  </a:moveTo>
                  <a:lnTo>
                    <a:pt x="135013" y="46761"/>
                  </a:lnTo>
                  <a:lnTo>
                    <a:pt x="135204" y="47091"/>
                  </a:lnTo>
                  <a:lnTo>
                    <a:pt x="135483" y="47320"/>
                  </a:lnTo>
                  <a:lnTo>
                    <a:pt x="135788" y="47383"/>
                  </a:lnTo>
                  <a:close/>
                </a:path>
                <a:path w="215265" h="60959">
                  <a:moveTo>
                    <a:pt x="135890" y="47409"/>
                  </a:moveTo>
                  <a:close/>
                </a:path>
                <a:path w="215265" h="60959">
                  <a:moveTo>
                    <a:pt x="137604" y="20370"/>
                  </a:moveTo>
                  <a:lnTo>
                    <a:pt x="136931" y="21234"/>
                  </a:lnTo>
                  <a:lnTo>
                    <a:pt x="136359" y="24498"/>
                  </a:lnTo>
                  <a:lnTo>
                    <a:pt x="136766" y="23964"/>
                  </a:lnTo>
                  <a:lnTo>
                    <a:pt x="137604" y="20370"/>
                  </a:lnTo>
                  <a:close/>
                </a:path>
                <a:path w="215265" h="60959">
                  <a:moveTo>
                    <a:pt x="139585" y="26543"/>
                  </a:moveTo>
                  <a:lnTo>
                    <a:pt x="139484" y="26924"/>
                  </a:lnTo>
                  <a:lnTo>
                    <a:pt x="139369" y="27559"/>
                  </a:lnTo>
                  <a:lnTo>
                    <a:pt x="139585" y="26543"/>
                  </a:lnTo>
                  <a:close/>
                </a:path>
                <a:path w="215265" h="60959">
                  <a:moveTo>
                    <a:pt x="140906" y="24091"/>
                  </a:moveTo>
                  <a:lnTo>
                    <a:pt x="140652" y="24409"/>
                  </a:lnTo>
                  <a:lnTo>
                    <a:pt x="140614" y="24790"/>
                  </a:lnTo>
                  <a:lnTo>
                    <a:pt x="140766" y="24409"/>
                  </a:lnTo>
                  <a:lnTo>
                    <a:pt x="140893" y="24257"/>
                  </a:lnTo>
                  <a:lnTo>
                    <a:pt x="140906" y="24091"/>
                  </a:lnTo>
                  <a:close/>
                </a:path>
                <a:path w="215265" h="60959">
                  <a:moveTo>
                    <a:pt x="146037" y="46329"/>
                  </a:moveTo>
                  <a:lnTo>
                    <a:pt x="145707" y="46990"/>
                  </a:lnTo>
                  <a:lnTo>
                    <a:pt x="145542" y="47117"/>
                  </a:lnTo>
                  <a:lnTo>
                    <a:pt x="145440" y="47625"/>
                  </a:lnTo>
                  <a:lnTo>
                    <a:pt x="145567" y="48260"/>
                  </a:lnTo>
                  <a:lnTo>
                    <a:pt x="146037" y="46329"/>
                  </a:lnTo>
                  <a:close/>
                </a:path>
                <a:path w="215265" h="60959">
                  <a:moveTo>
                    <a:pt x="147193" y="21882"/>
                  </a:moveTo>
                  <a:lnTo>
                    <a:pt x="147091" y="22783"/>
                  </a:lnTo>
                  <a:lnTo>
                    <a:pt x="147053" y="23164"/>
                  </a:lnTo>
                  <a:lnTo>
                    <a:pt x="147104" y="22872"/>
                  </a:lnTo>
                  <a:lnTo>
                    <a:pt x="147154" y="22504"/>
                  </a:lnTo>
                  <a:lnTo>
                    <a:pt x="147193" y="21882"/>
                  </a:lnTo>
                  <a:close/>
                </a:path>
                <a:path w="215265" h="60959">
                  <a:moveTo>
                    <a:pt x="152311" y="47523"/>
                  </a:moveTo>
                  <a:lnTo>
                    <a:pt x="151777" y="48120"/>
                  </a:lnTo>
                  <a:lnTo>
                    <a:pt x="152006" y="47942"/>
                  </a:lnTo>
                  <a:lnTo>
                    <a:pt x="152311" y="47523"/>
                  </a:lnTo>
                  <a:close/>
                </a:path>
                <a:path w="215265" h="60959">
                  <a:moveTo>
                    <a:pt x="152400" y="29667"/>
                  </a:moveTo>
                  <a:close/>
                </a:path>
                <a:path w="215265" h="60959">
                  <a:moveTo>
                    <a:pt x="152565" y="29083"/>
                  </a:moveTo>
                  <a:lnTo>
                    <a:pt x="152400" y="29667"/>
                  </a:lnTo>
                  <a:lnTo>
                    <a:pt x="152501" y="29464"/>
                  </a:lnTo>
                  <a:lnTo>
                    <a:pt x="152565" y="29083"/>
                  </a:lnTo>
                  <a:close/>
                </a:path>
                <a:path w="215265" h="60959">
                  <a:moveTo>
                    <a:pt x="153250" y="46355"/>
                  </a:moveTo>
                  <a:lnTo>
                    <a:pt x="152844" y="46863"/>
                  </a:lnTo>
                  <a:lnTo>
                    <a:pt x="152882" y="46443"/>
                  </a:lnTo>
                  <a:lnTo>
                    <a:pt x="152793" y="46863"/>
                  </a:lnTo>
                  <a:lnTo>
                    <a:pt x="152298" y="47625"/>
                  </a:lnTo>
                  <a:lnTo>
                    <a:pt x="152628" y="47498"/>
                  </a:lnTo>
                  <a:lnTo>
                    <a:pt x="152806" y="48387"/>
                  </a:lnTo>
                  <a:lnTo>
                    <a:pt x="152996" y="47498"/>
                  </a:lnTo>
                  <a:lnTo>
                    <a:pt x="153250" y="46355"/>
                  </a:lnTo>
                  <a:close/>
                </a:path>
                <a:path w="215265" h="60959">
                  <a:moveTo>
                    <a:pt x="153517" y="25311"/>
                  </a:moveTo>
                  <a:lnTo>
                    <a:pt x="153301" y="25654"/>
                  </a:lnTo>
                  <a:lnTo>
                    <a:pt x="153517" y="25311"/>
                  </a:lnTo>
                  <a:close/>
                </a:path>
                <a:path w="215265" h="60959">
                  <a:moveTo>
                    <a:pt x="154330" y="20828"/>
                  </a:moveTo>
                  <a:lnTo>
                    <a:pt x="153035" y="22479"/>
                  </a:lnTo>
                  <a:lnTo>
                    <a:pt x="152920" y="22733"/>
                  </a:lnTo>
                  <a:lnTo>
                    <a:pt x="152679" y="24803"/>
                  </a:lnTo>
                  <a:lnTo>
                    <a:pt x="152844" y="24511"/>
                  </a:lnTo>
                  <a:lnTo>
                    <a:pt x="152781" y="24638"/>
                  </a:lnTo>
                  <a:lnTo>
                    <a:pt x="152654" y="25019"/>
                  </a:lnTo>
                  <a:lnTo>
                    <a:pt x="152679" y="24803"/>
                  </a:lnTo>
                  <a:lnTo>
                    <a:pt x="152565" y="25019"/>
                  </a:lnTo>
                  <a:lnTo>
                    <a:pt x="151638" y="26670"/>
                  </a:lnTo>
                  <a:lnTo>
                    <a:pt x="153225" y="25527"/>
                  </a:lnTo>
                  <a:lnTo>
                    <a:pt x="153352" y="25400"/>
                  </a:lnTo>
                  <a:lnTo>
                    <a:pt x="153543" y="24511"/>
                  </a:lnTo>
                  <a:lnTo>
                    <a:pt x="154330" y="20828"/>
                  </a:lnTo>
                  <a:close/>
                </a:path>
                <a:path w="215265" h="60959">
                  <a:moveTo>
                    <a:pt x="155727" y="29972"/>
                  </a:moveTo>
                  <a:lnTo>
                    <a:pt x="155613" y="29641"/>
                  </a:lnTo>
                  <a:lnTo>
                    <a:pt x="155295" y="30962"/>
                  </a:lnTo>
                  <a:lnTo>
                    <a:pt x="155727" y="29972"/>
                  </a:lnTo>
                  <a:close/>
                </a:path>
                <a:path w="215265" h="60959">
                  <a:moveTo>
                    <a:pt x="155994" y="30099"/>
                  </a:moveTo>
                  <a:lnTo>
                    <a:pt x="155943" y="29464"/>
                  </a:lnTo>
                  <a:lnTo>
                    <a:pt x="155879" y="29972"/>
                  </a:lnTo>
                  <a:lnTo>
                    <a:pt x="155994" y="30099"/>
                  </a:lnTo>
                  <a:close/>
                </a:path>
                <a:path w="215265" h="60959">
                  <a:moveTo>
                    <a:pt x="156527" y="28282"/>
                  </a:moveTo>
                  <a:lnTo>
                    <a:pt x="156362" y="27838"/>
                  </a:lnTo>
                  <a:lnTo>
                    <a:pt x="156413" y="28117"/>
                  </a:lnTo>
                  <a:lnTo>
                    <a:pt x="156527" y="28282"/>
                  </a:lnTo>
                  <a:close/>
                </a:path>
                <a:path w="215265" h="60959">
                  <a:moveTo>
                    <a:pt x="158470" y="46736"/>
                  </a:moveTo>
                  <a:lnTo>
                    <a:pt x="158242" y="46736"/>
                  </a:lnTo>
                  <a:lnTo>
                    <a:pt x="158457" y="46863"/>
                  </a:lnTo>
                  <a:lnTo>
                    <a:pt x="158470" y="46736"/>
                  </a:lnTo>
                  <a:close/>
                </a:path>
                <a:path w="215265" h="60959">
                  <a:moveTo>
                    <a:pt x="159435" y="22987"/>
                  </a:moveTo>
                  <a:lnTo>
                    <a:pt x="159156" y="23368"/>
                  </a:lnTo>
                  <a:lnTo>
                    <a:pt x="159435" y="23444"/>
                  </a:lnTo>
                  <a:lnTo>
                    <a:pt x="159435" y="22987"/>
                  </a:lnTo>
                  <a:close/>
                </a:path>
                <a:path w="215265" h="60959">
                  <a:moveTo>
                    <a:pt x="159613" y="23495"/>
                  </a:moveTo>
                  <a:lnTo>
                    <a:pt x="159435" y="23444"/>
                  </a:lnTo>
                  <a:lnTo>
                    <a:pt x="159448" y="23990"/>
                  </a:lnTo>
                  <a:lnTo>
                    <a:pt x="159613" y="23495"/>
                  </a:lnTo>
                  <a:close/>
                </a:path>
                <a:path w="215265" h="60959">
                  <a:moveTo>
                    <a:pt x="161772" y="24384"/>
                  </a:moveTo>
                  <a:lnTo>
                    <a:pt x="161213" y="24511"/>
                  </a:lnTo>
                  <a:lnTo>
                    <a:pt x="161251" y="24638"/>
                  </a:lnTo>
                  <a:lnTo>
                    <a:pt x="161480" y="24765"/>
                  </a:lnTo>
                  <a:lnTo>
                    <a:pt x="161772" y="24384"/>
                  </a:lnTo>
                  <a:close/>
                </a:path>
                <a:path w="215265" h="60959">
                  <a:moveTo>
                    <a:pt x="163995" y="22733"/>
                  </a:moveTo>
                  <a:lnTo>
                    <a:pt x="163563" y="23241"/>
                  </a:lnTo>
                  <a:lnTo>
                    <a:pt x="163995" y="22733"/>
                  </a:lnTo>
                  <a:close/>
                </a:path>
                <a:path w="215265" h="60959">
                  <a:moveTo>
                    <a:pt x="167157" y="45389"/>
                  </a:moveTo>
                  <a:lnTo>
                    <a:pt x="166992" y="45148"/>
                  </a:lnTo>
                  <a:lnTo>
                    <a:pt x="166827" y="44792"/>
                  </a:lnTo>
                  <a:lnTo>
                    <a:pt x="166509" y="45186"/>
                  </a:lnTo>
                  <a:lnTo>
                    <a:pt x="166624" y="45808"/>
                  </a:lnTo>
                  <a:lnTo>
                    <a:pt x="166852" y="45745"/>
                  </a:lnTo>
                  <a:lnTo>
                    <a:pt x="167157" y="45389"/>
                  </a:lnTo>
                  <a:close/>
                </a:path>
                <a:path w="215265" h="60959">
                  <a:moveTo>
                    <a:pt x="167919" y="44183"/>
                  </a:moveTo>
                  <a:lnTo>
                    <a:pt x="167652" y="44640"/>
                  </a:lnTo>
                  <a:lnTo>
                    <a:pt x="167386" y="45110"/>
                  </a:lnTo>
                  <a:lnTo>
                    <a:pt x="167157" y="45389"/>
                  </a:lnTo>
                  <a:lnTo>
                    <a:pt x="167347" y="45681"/>
                  </a:lnTo>
                  <a:lnTo>
                    <a:pt x="167538" y="45783"/>
                  </a:lnTo>
                  <a:lnTo>
                    <a:pt x="167919" y="44196"/>
                  </a:lnTo>
                  <a:close/>
                </a:path>
                <a:path w="215265" h="60959">
                  <a:moveTo>
                    <a:pt x="169278" y="27940"/>
                  </a:moveTo>
                  <a:lnTo>
                    <a:pt x="168592" y="28778"/>
                  </a:lnTo>
                  <a:lnTo>
                    <a:pt x="168503" y="29337"/>
                  </a:lnTo>
                  <a:lnTo>
                    <a:pt x="168605" y="29705"/>
                  </a:lnTo>
                  <a:lnTo>
                    <a:pt x="169278" y="27940"/>
                  </a:lnTo>
                  <a:close/>
                </a:path>
                <a:path w="215265" h="60959">
                  <a:moveTo>
                    <a:pt x="173964" y="30226"/>
                  </a:moveTo>
                  <a:lnTo>
                    <a:pt x="172961" y="32512"/>
                  </a:lnTo>
                  <a:lnTo>
                    <a:pt x="173837" y="32283"/>
                  </a:lnTo>
                  <a:lnTo>
                    <a:pt x="173964" y="30226"/>
                  </a:lnTo>
                  <a:close/>
                </a:path>
                <a:path w="215265" h="60959">
                  <a:moveTo>
                    <a:pt x="174167" y="47650"/>
                  </a:moveTo>
                  <a:lnTo>
                    <a:pt x="173380" y="48260"/>
                  </a:lnTo>
                  <a:lnTo>
                    <a:pt x="173380" y="49987"/>
                  </a:lnTo>
                  <a:lnTo>
                    <a:pt x="174167" y="47650"/>
                  </a:lnTo>
                  <a:close/>
                </a:path>
                <a:path w="215265" h="60959">
                  <a:moveTo>
                    <a:pt x="174434" y="32131"/>
                  </a:moveTo>
                  <a:lnTo>
                    <a:pt x="173837" y="32283"/>
                  </a:lnTo>
                  <a:lnTo>
                    <a:pt x="173723" y="33909"/>
                  </a:lnTo>
                  <a:lnTo>
                    <a:pt x="174434" y="32131"/>
                  </a:lnTo>
                  <a:close/>
                </a:path>
                <a:path w="215265" h="60959">
                  <a:moveTo>
                    <a:pt x="174713" y="50457"/>
                  </a:moveTo>
                  <a:lnTo>
                    <a:pt x="174231" y="47244"/>
                  </a:lnTo>
                  <a:lnTo>
                    <a:pt x="174167" y="47650"/>
                  </a:lnTo>
                  <a:lnTo>
                    <a:pt x="173774" y="50673"/>
                  </a:lnTo>
                  <a:lnTo>
                    <a:pt x="174713" y="50457"/>
                  </a:lnTo>
                  <a:close/>
                </a:path>
                <a:path w="215265" h="60959">
                  <a:moveTo>
                    <a:pt x="175691" y="28803"/>
                  </a:moveTo>
                  <a:lnTo>
                    <a:pt x="174764" y="29565"/>
                  </a:lnTo>
                  <a:lnTo>
                    <a:pt x="175412" y="29121"/>
                  </a:lnTo>
                  <a:lnTo>
                    <a:pt x="175691" y="28803"/>
                  </a:lnTo>
                  <a:close/>
                </a:path>
                <a:path w="215265" h="60959">
                  <a:moveTo>
                    <a:pt x="180454" y="35306"/>
                  </a:moveTo>
                  <a:lnTo>
                    <a:pt x="180149" y="35306"/>
                  </a:lnTo>
                  <a:lnTo>
                    <a:pt x="180289" y="35560"/>
                  </a:lnTo>
                  <a:lnTo>
                    <a:pt x="180454" y="35306"/>
                  </a:lnTo>
                  <a:close/>
                </a:path>
                <a:path w="215265" h="60959">
                  <a:moveTo>
                    <a:pt x="181495" y="34328"/>
                  </a:moveTo>
                  <a:lnTo>
                    <a:pt x="181038" y="35902"/>
                  </a:lnTo>
                  <a:lnTo>
                    <a:pt x="181495" y="34328"/>
                  </a:lnTo>
                  <a:close/>
                </a:path>
                <a:path w="215265" h="60959">
                  <a:moveTo>
                    <a:pt x="181749" y="33312"/>
                  </a:moveTo>
                  <a:lnTo>
                    <a:pt x="181241" y="33591"/>
                  </a:lnTo>
                  <a:lnTo>
                    <a:pt x="181483" y="34290"/>
                  </a:lnTo>
                  <a:lnTo>
                    <a:pt x="181749" y="33312"/>
                  </a:lnTo>
                  <a:close/>
                </a:path>
                <a:path w="215265" h="60959">
                  <a:moveTo>
                    <a:pt x="191427" y="44526"/>
                  </a:moveTo>
                  <a:lnTo>
                    <a:pt x="191325" y="44704"/>
                  </a:lnTo>
                  <a:lnTo>
                    <a:pt x="191427" y="44526"/>
                  </a:lnTo>
                  <a:close/>
                </a:path>
                <a:path w="215265" h="60959">
                  <a:moveTo>
                    <a:pt x="191820" y="43815"/>
                  </a:moveTo>
                  <a:lnTo>
                    <a:pt x="191541" y="44069"/>
                  </a:lnTo>
                  <a:lnTo>
                    <a:pt x="191427" y="44526"/>
                  </a:lnTo>
                  <a:lnTo>
                    <a:pt x="191820" y="43815"/>
                  </a:lnTo>
                  <a:close/>
                </a:path>
                <a:path w="215265" h="60959">
                  <a:moveTo>
                    <a:pt x="192227" y="42037"/>
                  </a:moveTo>
                  <a:lnTo>
                    <a:pt x="192176" y="40779"/>
                  </a:lnTo>
                  <a:lnTo>
                    <a:pt x="192100" y="40944"/>
                  </a:lnTo>
                  <a:lnTo>
                    <a:pt x="191668" y="43281"/>
                  </a:lnTo>
                  <a:lnTo>
                    <a:pt x="192227" y="42037"/>
                  </a:lnTo>
                  <a:close/>
                </a:path>
                <a:path w="215265" h="60959">
                  <a:moveTo>
                    <a:pt x="193446" y="50165"/>
                  </a:moveTo>
                  <a:lnTo>
                    <a:pt x="193128" y="51181"/>
                  </a:lnTo>
                  <a:lnTo>
                    <a:pt x="193446" y="50165"/>
                  </a:lnTo>
                  <a:close/>
                </a:path>
                <a:path w="215265" h="60959">
                  <a:moveTo>
                    <a:pt x="196964" y="50800"/>
                  </a:moveTo>
                  <a:lnTo>
                    <a:pt x="196735" y="49149"/>
                  </a:lnTo>
                  <a:lnTo>
                    <a:pt x="196126" y="51308"/>
                  </a:lnTo>
                  <a:lnTo>
                    <a:pt x="196761" y="51308"/>
                  </a:lnTo>
                  <a:lnTo>
                    <a:pt x="196964" y="50800"/>
                  </a:lnTo>
                  <a:close/>
                </a:path>
                <a:path w="215265" h="60959">
                  <a:moveTo>
                    <a:pt x="200367" y="55130"/>
                  </a:moveTo>
                  <a:lnTo>
                    <a:pt x="200101" y="55968"/>
                  </a:lnTo>
                  <a:lnTo>
                    <a:pt x="200266" y="55473"/>
                  </a:lnTo>
                  <a:lnTo>
                    <a:pt x="200367" y="55130"/>
                  </a:lnTo>
                  <a:close/>
                </a:path>
                <a:path w="215265" h="60959">
                  <a:moveTo>
                    <a:pt x="200494" y="54737"/>
                  </a:moveTo>
                  <a:lnTo>
                    <a:pt x="200380" y="55079"/>
                  </a:lnTo>
                  <a:lnTo>
                    <a:pt x="200494" y="54762"/>
                  </a:lnTo>
                  <a:close/>
                </a:path>
                <a:path w="215265" h="60959">
                  <a:moveTo>
                    <a:pt x="202704" y="56642"/>
                  </a:moveTo>
                  <a:lnTo>
                    <a:pt x="202349" y="57023"/>
                  </a:lnTo>
                  <a:lnTo>
                    <a:pt x="202298" y="57404"/>
                  </a:lnTo>
                  <a:lnTo>
                    <a:pt x="202399" y="57607"/>
                  </a:lnTo>
                  <a:lnTo>
                    <a:pt x="202704" y="56642"/>
                  </a:lnTo>
                  <a:close/>
                </a:path>
                <a:path w="215265" h="60959">
                  <a:moveTo>
                    <a:pt x="202755" y="58420"/>
                  </a:moveTo>
                  <a:lnTo>
                    <a:pt x="202399" y="57607"/>
                  </a:lnTo>
                  <a:lnTo>
                    <a:pt x="201930" y="59055"/>
                  </a:lnTo>
                  <a:lnTo>
                    <a:pt x="202755" y="58420"/>
                  </a:lnTo>
                  <a:close/>
                </a:path>
                <a:path w="215265" h="60959">
                  <a:moveTo>
                    <a:pt x="204254" y="41452"/>
                  </a:moveTo>
                  <a:lnTo>
                    <a:pt x="204000" y="40233"/>
                  </a:lnTo>
                  <a:lnTo>
                    <a:pt x="204203" y="39611"/>
                  </a:lnTo>
                  <a:lnTo>
                    <a:pt x="203428" y="40754"/>
                  </a:lnTo>
                  <a:lnTo>
                    <a:pt x="203581" y="41821"/>
                  </a:lnTo>
                  <a:lnTo>
                    <a:pt x="204254" y="41452"/>
                  </a:lnTo>
                  <a:close/>
                </a:path>
                <a:path w="215265" h="60959">
                  <a:moveTo>
                    <a:pt x="205320" y="46990"/>
                  </a:moveTo>
                  <a:lnTo>
                    <a:pt x="204622" y="47155"/>
                  </a:lnTo>
                  <a:lnTo>
                    <a:pt x="204406" y="48056"/>
                  </a:lnTo>
                  <a:lnTo>
                    <a:pt x="205320" y="46990"/>
                  </a:lnTo>
                  <a:close/>
                </a:path>
                <a:path w="215265" h="60959">
                  <a:moveTo>
                    <a:pt x="207086" y="44805"/>
                  </a:moveTo>
                  <a:lnTo>
                    <a:pt x="206260" y="44246"/>
                  </a:lnTo>
                  <a:lnTo>
                    <a:pt x="207035" y="45351"/>
                  </a:lnTo>
                  <a:lnTo>
                    <a:pt x="207086" y="44805"/>
                  </a:lnTo>
                  <a:close/>
                </a:path>
                <a:path w="215265" h="60959">
                  <a:moveTo>
                    <a:pt x="207352" y="45847"/>
                  </a:moveTo>
                  <a:lnTo>
                    <a:pt x="206248" y="47879"/>
                  </a:lnTo>
                  <a:lnTo>
                    <a:pt x="207035" y="47269"/>
                  </a:lnTo>
                  <a:lnTo>
                    <a:pt x="207162" y="46482"/>
                  </a:lnTo>
                  <a:lnTo>
                    <a:pt x="207352" y="45847"/>
                  </a:lnTo>
                  <a:close/>
                </a:path>
                <a:path w="215265" h="60959">
                  <a:moveTo>
                    <a:pt x="207467" y="42633"/>
                  </a:moveTo>
                  <a:lnTo>
                    <a:pt x="207327" y="42672"/>
                  </a:lnTo>
                  <a:lnTo>
                    <a:pt x="207086" y="44805"/>
                  </a:lnTo>
                  <a:lnTo>
                    <a:pt x="207454" y="45046"/>
                  </a:lnTo>
                  <a:lnTo>
                    <a:pt x="207467" y="42633"/>
                  </a:lnTo>
                  <a:close/>
                </a:path>
                <a:path w="215265" h="60959">
                  <a:moveTo>
                    <a:pt x="207860" y="42519"/>
                  </a:moveTo>
                  <a:lnTo>
                    <a:pt x="207505" y="38900"/>
                  </a:lnTo>
                  <a:lnTo>
                    <a:pt x="207467" y="42633"/>
                  </a:lnTo>
                  <a:lnTo>
                    <a:pt x="207860" y="42519"/>
                  </a:lnTo>
                  <a:close/>
                </a:path>
                <a:path w="215265" h="60959">
                  <a:moveTo>
                    <a:pt x="208254" y="60299"/>
                  </a:moveTo>
                  <a:lnTo>
                    <a:pt x="208064" y="60490"/>
                  </a:lnTo>
                  <a:lnTo>
                    <a:pt x="208026" y="60871"/>
                  </a:lnTo>
                  <a:lnTo>
                    <a:pt x="208254" y="60299"/>
                  </a:lnTo>
                  <a:close/>
                </a:path>
                <a:path w="215265" h="60959">
                  <a:moveTo>
                    <a:pt x="208445" y="56692"/>
                  </a:moveTo>
                  <a:lnTo>
                    <a:pt x="207695" y="58356"/>
                  </a:lnTo>
                  <a:lnTo>
                    <a:pt x="207784" y="60744"/>
                  </a:lnTo>
                  <a:lnTo>
                    <a:pt x="208064" y="60490"/>
                  </a:lnTo>
                  <a:lnTo>
                    <a:pt x="208445" y="56692"/>
                  </a:lnTo>
                  <a:close/>
                </a:path>
                <a:path w="215265" h="60959">
                  <a:moveTo>
                    <a:pt x="208622" y="59397"/>
                  </a:moveTo>
                  <a:lnTo>
                    <a:pt x="208254" y="60299"/>
                  </a:lnTo>
                  <a:lnTo>
                    <a:pt x="208622" y="59397"/>
                  </a:lnTo>
                  <a:close/>
                </a:path>
                <a:path w="215265" h="60959">
                  <a:moveTo>
                    <a:pt x="208953" y="58381"/>
                  </a:moveTo>
                  <a:lnTo>
                    <a:pt x="208622" y="59397"/>
                  </a:lnTo>
                  <a:lnTo>
                    <a:pt x="208699" y="59194"/>
                  </a:lnTo>
                  <a:lnTo>
                    <a:pt x="208953" y="58381"/>
                  </a:lnTo>
                  <a:close/>
                </a:path>
                <a:path w="215265" h="60959">
                  <a:moveTo>
                    <a:pt x="209880" y="59372"/>
                  </a:moveTo>
                  <a:lnTo>
                    <a:pt x="209689" y="59385"/>
                  </a:lnTo>
                  <a:lnTo>
                    <a:pt x="209880" y="59372"/>
                  </a:lnTo>
                  <a:close/>
                </a:path>
                <a:path w="215265" h="60959">
                  <a:moveTo>
                    <a:pt x="210375" y="58191"/>
                  </a:moveTo>
                  <a:lnTo>
                    <a:pt x="210146" y="58902"/>
                  </a:lnTo>
                  <a:lnTo>
                    <a:pt x="210007" y="59245"/>
                  </a:lnTo>
                  <a:lnTo>
                    <a:pt x="209880" y="59359"/>
                  </a:lnTo>
                  <a:lnTo>
                    <a:pt x="210019" y="59309"/>
                  </a:lnTo>
                  <a:lnTo>
                    <a:pt x="210235" y="58851"/>
                  </a:lnTo>
                  <a:lnTo>
                    <a:pt x="210350" y="58458"/>
                  </a:lnTo>
                  <a:lnTo>
                    <a:pt x="210375" y="58191"/>
                  </a:lnTo>
                  <a:close/>
                </a:path>
                <a:path w="215265" h="60959">
                  <a:moveTo>
                    <a:pt x="212001" y="55245"/>
                  </a:moveTo>
                  <a:lnTo>
                    <a:pt x="211823" y="53594"/>
                  </a:lnTo>
                  <a:lnTo>
                    <a:pt x="211531" y="54889"/>
                  </a:lnTo>
                  <a:lnTo>
                    <a:pt x="212001" y="55245"/>
                  </a:lnTo>
                  <a:close/>
                </a:path>
                <a:path w="215265" h="60959">
                  <a:moveTo>
                    <a:pt x="212725" y="60490"/>
                  </a:moveTo>
                  <a:lnTo>
                    <a:pt x="212483" y="60782"/>
                  </a:lnTo>
                  <a:lnTo>
                    <a:pt x="212585" y="60934"/>
                  </a:lnTo>
                  <a:lnTo>
                    <a:pt x="212648" y="60756"/>
                  </a:lnTo>
                  <a:lnTo>
                    <a:pt x="212699" y="60604"/>
                  </a:lnTo>
                  <a:close/>
                </a:path>
                <a:path w="215265" h="60959">
                  <a:moveTo>
                    <a:pt x="212826" y="50546"/>
                  </a:moveTo>
                  <a:lnTo>
                    <a:pt x="211035" y="53848"/>
                  </a:lnTo>
                  <a:lnTo>
                    <a:pt x="211137" y="52959"/>
                  </a:lnTo>
                  <a:lnTo>
                    <a:pt x="211505" y="51181"/>
                  </a:lnTo>
                  <a:lnTo>
                    <a:pt x="211709" y="50292"/>
                  </a:lnTo>
                  <a:lnTo>
                    <a:pt x="212267" y="49784"/>
                  </a:lnTo>
                  <a:lnTo>
                    <a:pt x="212280" y="47625"/>
                  </a:lnTo>
                  <a:lnTo>
                    <a:pt x="211353" y="51181"/>
                  </a:lnTo>
                  <a:lnTo>
                    <a:pt x="211404" y="50419"/>
                  </a:lnTo>
                  <a:lnTo>
                    <a:pt x="211455" y="49530"/>
                  </a:lnTo>
                  <a:lnTo>
                    <a:pt x="211493" y="49022"/>
                  </a:lnTo>
                  <a:lnTo>
                    <a:pt x="211556" y="48260"/>
                  </a:lnTo>
                  <a:lnTo>
                    <a:pt x="211734" y="48006"/>
                  </a:lnTo>
                  <a:lnTo>
                    <a:pt x="210820" y="49022"/>
                  </a:lnTo>
                  <a:lnTo>
                    <a:pt x="211175" y="48260"/>
                  </a:lnTo>
                  <a:lnTo>
                    <a:pt x="211556" y="46101"/>
                  </a:lnTo>
                  <a:lnTo>
                    <a:pt x="211734" y="46736"/>
                  </a:lnTo>
                  <a:lnTo>
                    <a:pt x="211658" y="46101"/>
                  </a:lnTo>
                  <a:lnTo>
                    <a:pt x="211404" y="44069"/>
                  </a:lnTo>
                  <a:lnTo>
                    <a:pt x="209245" y="49530"/>
                  </a:lnTo>
                  <a:lnTo>
                    <a:pt x="209715" y="46443"/>
                  </a:lnTo>
                  <a:lnTo>
                    <a:pt x="209829" y="46101"/>
                  </a:lnTo>
                  <a:lnTo>
                    <a:pt x="209918" y="45974"/>
                  </a:lnTo>
                  <a:lnTo>
                    <a:pt x="208127" y="46990"/>
                  </a:lnTo>
                  <a:lnTo>
                    <a:pt x="208724" y="48514"/>
                  </a:lnTo>
                  <a:lnTo>
                    <a:pt x="208838" y="49149"/>
                  </a:lnTo>
                  <a:lnTo>
                    <a:pt x="206883" y="52324"/>
                  </a:lnTo>
                  <a:lnTo>
                    <a:pt x="206984" y="51816"/>
                  </a:lnTo>
                  <a:lnTo>
                    <a:pt x="207314" y="49911"/>
                  </a:lnTo>
                  <a:lnTo>
                    <a:pt x="207454" y="49149"/>
                  </a:lnTo>
                  <a:lnTo>
                    <a:pt x="207733" y="47625"/>
                  </a:lnTo>
                  <a:lnTo>
                    <a:pt x="208280" y="44577"/>
                  </a:lnTo>
                  <a:lnTo>
                    <a:pt x="207289" y="47625"/>
                  </a:lnTo>
                  <a:lnTo>
                    <a:pt x="207060" y="47269"/>
                  </a:lnTo>
                  <a:lnTo>
                    <a:pt x="206222" y="49149"/>
                  </a:lnTo>
                  <a:lnTo>
                    <a:pt x="206248" y="47879"/>
                  </a:lnTo>
                  <a:lnTo>
                    <a:pt x="206298" y="46101"/>
                  </a:lnTo>
                  <a:lnTo>
                    <a:pt x="203962" y="49911"/>
                  </a:lnTo>
                  <a:lnTo>
                    <a:pt x="204114" y="49276"/>
                  </a:lnTo>
                  <a:lnTo>
                    <a:pt x="204152" y="49149"/>
                  </a:lnTo>
                  <a:lnTo>
                    <a:pt x="204330" y="48387"/>
                  </a:lnTo>
                  <a:lnTo>
                    <a:pt x="204406" y="48056"/>
                  </a:lnTo>
                  <a:lnTo>
                    <a:pt x="204127" y="48387"/>
                  </a:lnTo>
                  <a:lnTo>
                    <a:pt x="204393" y="47244"/>
                  </a:lnTo>
                  <a:lnTo>
                    <a:pt x="204622" y="47155"/>
                  </a:lnTo>
                  <a:lnTo>
                    <a:pt x="205143" y="44958"/>
                  </a:lnTo>
                  <a:lnTo>
                    <a:pt x="204609" y="46329"/>
                  </a:lnTo>
                  <a:lnTo>
                    <a:pt x="205371" y="43053"/>
                  </a:lnTo>
                  <a:lnTo>
                    <a:pt x="203034" y="49149"/>
                  </a:lnTo>
                  <a:lnTo>
                    <a:pt x="203047" y="47625"/>
                  </a:lnTo>
                  <a:lnTo>
                    <a:pt x="203060" y="47371"/>
                  </a:lnTo>
                  <a:lnTo>
                    <a:pt x="203149" y="46228"/>
                  </a:lnTo>
                  <a:lnTo>
                    <a:pt x="204012" y="43815"/>
                  </a:lnTo>
                  <a:lnTo>
                    <a:pt x="204203" y="45466"/>
                  </a:lnTo>
                  <a:lnTo>
                    <a:pt x="204228" y="43815"/>
                  </a:lnTo>
                  <a:lnTo>
                    <a:pt x="204241" y="42799"/>
                  </a:lnTo>
                  <a:lnTo>
                    <a:pt x="202603" y="47371"/>
                  </a:lnTo>
                  <a:lnTo>
                    <a:pt x="202692" y="46609"/>
                  </a:lnTo>
                  <a:lnTo>
                    <a:pt x="202780" y="45847"/>
                  </a:lnTo>
                  <a:lnTo>
                    <a:pt x="203288" y="41529"/>
                  </a:lnTo>
                  <a:lnTo>
                    <a:pt x="202514" y="42164"/>
                  </a:lnTo>
                  <a:lnTo>
                    <a:pt x="201498" y="45847"/>
                  </a:lnTo>
                  <a:lnTo>
                    <a:pt x="201345" y="45212"/>
                  </a:lnTo>
                  <a:lnTo>
                    <a:pt x="201168" y="44450"/>
                  </a:lnTo>
                  <a:lnTo>
                    <a:pt x="200939" y="43434"/>
                  </a:lnTo>
                  <a:lnTo>
                    <a:pt x="199720" y="44450"/>
                  </a:lnTo>
                  <a:lnTo>
                    <a:pt x="200025" y="43434"/>
                  </a:lnTo>
                  <a:lnTo>
                    <a:pt x="200101" y="43180"/>
                  </a:lnTo>
                  <a:lnTo>
                    <a:pt x="198577" y="41910"/>
                  </a:lnTo>
                  <a:lnTo>
                    <a:pt x="198208" y="40767"/>
                  </a:lnTo>
                  <a:lnTo>
                    <a:pt x="198285" y="39751"/>
                  </a:lnTo>
                  <a:lnTo>
                    <a:pt x="197142" y="43434"/>
                  </a:lnTo>
                  <a:lnTo>
                    <a:pt x="196951" y="43180"/>
                  </a:lnTo>
                  <a:lnTo>
                    <a:pt x="196469" y="42545"/>
                  </a:lnTo>
                  <a:lnTo>
                    <a:pt x="195630" y="43180"/>
                  </a:lnTo>
                  <a:lnTo>
                    <a:pt x="196176" y="41148"/>
                  </a:lnTo>
                  <a:lnTo>
                    <a:pt x="196215" y="41021"/>
                  </a:lnTo>
                  <a:lnTo>
                    <a:pt x="196596" y="40132"/>
                  </a:lnTo>
                  <a:lnTo>
                    <a:pt x="197192" y="39116"/>
                  </a:lnTo>
                  <a:lnTo>
                    <a:pt x="196608" y="38989"/>
                  </a:lnTo>
                  <a:lnTo>
                    <a:pt x="196113" y="40195"/>
                  </a:lnTo>
                  <a:lnTo>
                    <a:pt x="195872" y="40640"/>
                  </a:lnTo>
                  <a:lnTo>
                    <a:pt x="195770" y="40779"/>
                  </a:lnTo>
                  <a:lnTo>
                    <a:pt x="195300" y="41021"/>
                  </a:lnTo>
                  <a:lnTo>
                    <a:pt x="196189" y="38354"/>
                  </a:lnTo>
                  <a:lnTo>
                    <a:pt x="195364" y="38227"/>
                  </a:lnTo>
                  <a:lnTo>
                    <a:pt x="193751" y="41148"/>
                  </a:lnTo>
                  <a:lnTo>
                    <a:pt x="193217" y="39116"/>
                  </a:lnTo>
                  <a:lnTo>
                    <a:pt x="192493" y="41656"/>
                  </a:lnTo>
                  <a:lnTo>
                    <a:pt x="192138" y="46482"/>
                  </a:lnTo>
                  <a:lnTo>
                    <a:pt x="190614" y="48006"/>
                  </a:lnTo>
                  <a:lnTo>
                    <a:pt x="191312" y="44958"/>
                  </a:lnTo>
                  <a:lnTo>
                    <a:pt x="191325" y="44704"/>
                  </a:lnTo>
                  <a:lnTo>
                    <a:pt x="191427" y="43815"/>
                  </a:lnTo>
                  <a:lnTo>
                    <a:pt x="191503" y="43624"/>
                  </a:lnTo>
                  <a:lnTo>
                    <a:pt x="191287" y="43434"/>
                  </a:lnTo>
                  <a:lnTo>
                    <a:pt x="191389" y="43053"/>
                  </a:lnTo>
                  <a:lnTo>
                    <a:pt x="191681" y="41910"/>
                  </a:lnTo>
                  <a:lnTo>
                    <a:pt x="191820" y="41402"/>
                  </a:lnTo>
                  <a:lnTo>
                    <a:pt x="191389" y="41910"/>
                  </a:lnTo>
                  <a:lnTo>
                    <a:pt x="191846" y="40386"/>
                  </a:lnTo>
                  <a:lnTo>
                    <a:pt x="191960" y="40195"/>
                  </a:lnTo>
                  <a:lnTo>
                    <a:pt x="191960" y="41275"/>
                  </a:lnTo>
                  <a:lnTo>
                    <a:pt x="192074" y="41021"/>
                  </a:lnTo>
                  <a:lnTo>
                    <a:pt x="192151" y="40640"/>
                  </a:lnTo>
                  <a:lnTo>
                    <a:pt x="192176" y="40779"/>
                  </a:lnTo>
                  <a:lnTo>
                    <a:pt x="192239" y="40640"/>
                  </a:lnTo>
                  <a:lnTo>
                    <a:pt x="192138" y="40259"/>
                  </a:lnTo>
                  <a:lnTo>
                    <a:pt x="192062" y="40132"/>
                  </a:lnTo>
                  <a:lnTo>
                    <a:pt x="191985" y="40005"/>
                  </a:lnTo>
                  <a:lnTo>
                    <a:pt x="191871" y="39243"/>
                  </a:lnTo>
                  <a:lnTo>
                    <a:pt x="191985" y="37465"/>
                  </a:lnTo>
                  <a:lnTo>
                    <a:pt x="192024" y="37211"/>
                  </a:lnTo>
                  <a:lnTo>
                    <a:pt x="191757" y="38354"/>
                  </a:lnTo>
                  <a:lnTo>
                    <a:pt x="191312" y="39878"/>
                  </a:lnTo>
                  <a:lnTo>
                    <a:pt x="190944" y="40005"/>
                  </a:lnTo>
                  <a:lnTo>
                    <a:pt x="190119" y="40005"/>
                  </a:lnTo>
                  <a:lnTo>
                    <a:pt x="190563" y="39116"/>
                  </a:lnTo>
                  <a:lnTo>
                    <a:pt x="191249" y="37719"/>
                  </a:lnTo>
                  <a:lnTo>
                    <a:pt x="191122" y="36449"/>
                  </a:lnTo>
                  <a:lnTo>
                    <a:pt x="190563" y="37719"/>
                  </a:lnTo>
                  <a:lnTo>
                    <a:pt x="190436" y="36195"/>
                  </a:lnTo>
                  <a:lnTo>
                    <a:pt x="189649" y="39116"/>
                  </a:lnTo>
                  <a:lnTo>
                    <a:pt x="189420" y="39116"/>
                  </a:lnTo>
                  <a:lnTo>
                    <a:pt x="189649" y="38100"/>
                  </a:lnTo>
                  <a:lnTo>
                    <a:pt x="189776" y="37465"/>
                  </a:lnTo>
                  <a:lnTo>
                    <a:pt x="189865" y="36830"/>
                  </a:lnTo>
                  <a:lnTo>
                    <a:pt x="189103" y="38100"/>
                  </a:lnTo>
                  <a:lnTo>
                    <a:pt x="187858" y="36703"/>
                  </a:lnTo>
                  <a:lnTo>
                    <a:pt x="187490" y="39916"/>
                  </a:lnTo>
                  <a:lnTo>
                    <a:pt x="187464" y="40157"/>
                  </a:lnTo>
                  <a:lnTo>
                    <a:pt x="187452" y="40347"/>
                  </a:lnTo>
                  <a:lnTo>
                    <a:pt x="185356" y="43053"/>
                  </a:lnTo>
                  <a:lnTo>
                    <a:pt x="185318" y="42291"/>
                  </a:lnTo>
                  <a:lnTo>
                    <a:pt x="185305" y="41910"/>
                  </a:lnTo>
                  <a:lnTo>
                    <a:pt x="185242" y="40386"/>
                  </a:lnTo>
                  <a:lnTo>
                    <a:pt x="185229" y="40132"/>
                  </a:lnTo>
                  <a:lnTo>
                    <a:pt x="185178" y="38989"/>
                  </a:lnTo>
                  <a:lnTo>
                    <a:pt x="185127" y="37973"/>
                  </a:lnTo>
                  <a:lnTo>
                    <a:pt x="183476" y="38989"/>
                  </a:lnTo>
                  <a:lnTo>
                    <a:pt x="183502" y="38862"/>
                  </a:lnTo>
                  <a:lnTo>
                    <a:pt x="183730" y="37973"/>
                  </a:lnTo>
                  <a:lnTo>
                    <a:pt x="182651" y="38862"/>
                  </a:lnTo>
                  <a:lnTo>
                    <a:pt x="181813" y="38100"/>
                  </a:lnTo>
                  <a:lnTo>
                    <a:pt x="180695" y="40132"/>
                  </a:lnTo>
                  <a:lnTo>
                    <a:pt x="180467" y="40132"/>
                  </a:lnTo>
                  <a:lnTo>
                    <a:pt x="180543" y="39116"/>
                  </a:lnTo>
                  <a:lnTo>
                    <a:pt x="180581" y="38735"/>
                  </a:lnTo>
                  <a:lnTo>
                    <a:pt x="180657" y="38100"/>
                  </a:lnTo>
                  <a:lnTo>
                    <a:pt x="181013" y="37084"/>
                  </a:lnTo>
                  <a:lnTo>
                    <a:pt x="180213" y="37592"/>
                  </a:lnTo>
                  <a:lnTo>
                    <a:pt x="179870" y="38735"/>
                  </a:lnTo>
                  <a:lnTo>
                    <a:pt x="179628" y="37719"/>
                  </a:lnTo>
                  <a:lnTo>
                    <a:pt x="179578" y="37465"/>
                  </a:lnTo>
                  <a:lnTo>
                    <a:pt x="179451" y="36957"/>
                  </a:lnTo>
                  <a:lnTo>
                    <a:pt x="179514" y="36703"/>
                  </a:lnTo>
                  <a:lnTo>
                    <a:pt x="180238" y="35623"/>
                  </a:lnTo>
                  <a:lnTo>
                    <a:pt x="180149" y="35306"/>
                  </a:lnTo>
                  <a:lnTo>
                    <a:pt x="179870" y="34798"/>
                  </a:lnTo>
                  <a:lnTo>
                    <a:pt x="180022" y="33020"/>
                  </a:lnTo>
                  <a:lnTo>
                    <a:pt x="178485" y="35560"/>
                  </a:lnTo>
                  <a:lnTo>
                    <a:pt x="178676" y="35052"/>
                  </a:lnTo>
                  <a:lnTo>
                    <a:pt x="179324" y="33274"/>
                  </a:lnTo>
                  <a:lnTo>
                    <a:pt x="179209" y="32766"/>
                  </a:lnTo>
                  <a:lnTo>
                    <a:pt x="178701" y="32131"/>
                  </a:lnTo>
                  <a:lnTo>
                    <a:pt x="178320" y="32639"/>
                  </a:lnTo>
                  <a:lnTo>
                    <a:pt x="178231" y="34798"/>
                  </a:lnTo>
                  <a:lnTo>
                    <a:pt x="177711" y="35052"/>
                  </a:lnTo>
                  <a:lnTo>
                    <a:pt x="177215" y="34544"/>
                  </a:lnTo>
                  <a:lnTo>
                    <a:pt x="177330" y="33655"/>
                  </a:lnTo>
                  <a:lnTo>
                    <a:pt x="178015" y="31483"/>
                  </a:lnTo>
                  <a:lnTo>
                    <a:pt x="177888" y="29337"/>
                  </a:lnTo>
                  <a:lnTo>
                    <a:pt x="177520" y="26670"/>
                  </a:lnTo>
                  <a:lnTo>
                    <a:pt x="173494" y="37465"/>
                  </a:lnTo>
                  <a:lnTo>
                    <a:pt x="173672" y="34798"/>
                  </a:lnTo>
                  <a:lnTo>
                    <a:pt x="173723" y="33909"/>
                  </a:lnTo>
                  <a:lnTo>
                    <a:pt x="173367" y="34798"/>
                  </a:lnTo>
                  <a:lnTo>
                    <a:pt x="172745" y="34163"/>
                  </a:lnTo>
                  <a:lnTo>
                    <a:pt x="172770" y="33782"/>
                  </a:lnTo>
                  <a:lnTo>
                    <a:pt x="173164" y="29083"/>
                  </a:lnTo>
                  <a:lnTo>
                    <a:pt x="172935" y="29083"/>
                  </a:lnTo>
                  <a:lnTo>
                    <a:pt x="172364" y="26924"/>
                  </a:lnTo>
                  <a:lnTo>
                    <a:pt x="170776" y="33782"/>
                  </a:lnTo>
                  <a:lnTo>
                    <a:pt x="170027" y="32258"/>
                  </a:lnTo>
                  <a:lnTo>
                    <a:pt x="169849" y="33528"/>
                  </a:lnTo>
                  <a:lnTo>
                    <a:pt x="169214" y="36703"/>
                  </a:lnTo>
                  <a:lnTo>
                    <a:pt x="168148" y="37719"/>
                  </a:lnTo>
                  <a:lnTo>
                    <a:pt x="167640" y="37211"/>
                  </a:lnTo>
                  <a:lnTo>
                    <a:pt x="167690" y="36195"/>
                  </a:lnTo>
                  <a:lnTo>
                    <a:pt x="168109" y="34163"/>
                  </a:lnTo>
                  <a:lnTo>
                    <a:pt x="168287" y="33274"/>
                  </a:lnTo>
                  <a:lnTo>
                    <a:pt x="168465" y="32385"/>
                  </a:lnTo>
                  <a:lnTo>
                    <a:pt x="169176" y="31496"/>
                  </a:lnTo>
                  <a:lnTo>
                    <a:pt x="169367" y="31496"/>
                  </a:lnTo>
                  <a:lnTo>
                    <a:pt x="169252" y="32258"/>
                  </a:lnTo>
                  <a:lnTo>
                    <a:pt x="170040" y="31496"/>
                  </a:lnTo>
                  <a:lnTo>
                    <a:pt x="170040" y="31242"/>
                  </a:lnTo>
                  <a:lnTo>
                    <a:pt x="170065" y="30099"/>
                  </a:lnTo>
                  <a:lnTo>
                    <a:pt x="169672" y="31242"/>
                  </a:lnTo>
                  <a:lnTo>
                    <a:pt x="169659" y="30861"/>
                  </a:lnTo>
                  <a:lnTo>
                    <a:pt x="169633" y="30480"/>
                  </a:lnTo>
                  <a:lnTo>
                    <a:pt x="169608" y="29972"/>
                  </a:lnTo>
                  <a:lnTo>
                    <a:pt x="168643" y="29857"/>
                  </a:lnTo>
                  <a:lnTo>
                    <a:pt x="168529" y="29667"/>
                  </a:lnTo>
                  <a:lnTo>
                    <a:pt x="168402" y="28981"/>
                  </a:lnTo>
                  <a:lnTo>
                    <a:pt x="168287" y="28575"/>
                  </a:lnTo>
                  <a:lnTo>
                    <a:pt x="167347" y="30099"/>
                  </a:lnTo>
                  <a:lnTo>
                    <a:pt x="166649" y="28702"/>
                  </a:lnTo>
                  <a:lnTo>
                    <a:pt x="166573" y="29972"/>
                  </a:lnTo>
                  <a:lnTo>
                    <a:pt x="166446" y="30861"/>
                  </a:lnTo>
                  <a:lnTo>
                    <a:pt x="166306" y="30861"/>
                  </a:lnTo>
                  <a:lnTo>
                    <a:pt x="165239" y="28994"/>
                  </a:lnTo>
                  <a:lnTo>
                    <a:pt x="165112" y="33020"/>
                  </a:lnTo>
                  <a:lnTo>
                    <a:pt x="164020" y="33274"/>
                  </a:lnTo>
                  <a:lnTo>
                    <a:pt x="164007" y="33020"/>
                  </a:lnTo>
                  <a:lnTo>
                    <a:pt x="163969" y="32512"/>
                  </a:lnTo>
                  <a:lnTo>
                    <a:pt x="163906" y="31242"/>
                  </a:lnTo>
                  <a:lnTo>
                    <a:pt x="164503" y="30226"/>
                  </a:lnTo>
                  <a:lnTo>
                    <a:pt x="165112" y="29210"/>
                  </a:lnTo>
                  <a:lnTo>
                    <a:pt x="165214" y="29006"/>
                  </a:lnTo>
                  <a:lnTo>
                    <a:pt x="163918" y="30226"/>
                  </a:lnTo>
                  <a:lnTo>
                    <a:pt x="163880" y="30099"/>
                  </a:lnTo>
                  <a:lnTo>
                    <a:pt x="163652" y="29044"/>
                  </a:lnTo>
                  <a:lnTo>
                    <a:pt x="163741" y="28575"/>
                  </a:lnTo>
                  <a:lnTo>
                    <a:pt x="163931" y="28194"/>
                  </a:lnTo>
                  <a:lnTo>
                    <a:pt x="165023" y="26035"/>
                  </a:lnTo>
                  <a:lnTo>
                    <a:pt x="163563" y="28194"/>
                  </a:lnTo>
                  <a:lnTo>
                    <a:pt x="163652" y="25527"/>
                  </a:lnTo>
                  <a:lnTo>
                    <a:pt x="163576" y="23964"/>
                  </a:lnTo>
                  <a:lnTo>
                    <a:pt x="163398" y="23749"/>
                  </a:lnTo>
                  <a:lnTo>
                    <a:pt x="163512" y="23342"/>
                  </a:lnTo>
                  <a:lnTo>
                    <a:pt x="163106" y="23114"/>
                  </a:lnTo>
                  <a:lnTo>
                    <a:pt x="162814" y="25527"/>
                  </a:lnTo>
                  <a:lnTo>
                    <a:pt x="162699" y="25273"/>
                  </a:lnTo>
                  <a:lnTo>
                    <a:pt x="162585" y="25107"/>
                  </a:lnTo>
                  <a:lnTo>
                    <a:pt x="162648" y="24003"/>
                  </a:lnTo>
                  <a:lnTo>
                    <a:pt x="162102" y="25273"/>
                  </a:lnTo>
                  <a:lnTo>
                    <a:pt x="161975" y="26035"/>
                  </a:lnTo>
                  <a:lnTo>
                    <a:pt x="161848" y="28194"/>
                  </a:lnTo>
                  <a:lnTo>
                    <a:pt x="160845" y="30099"/>
                  </a:lnTo>
                  <a:lnTo>
                    <a:pt x="160718" y="28994"/>
                  </a:lnTo>
                  <a:lnTo>
                    <a:pt x="159410" y="31242"/>
                  </a:lnTo>
                  <a:lnTo>
                    <a:pt x="159486" y="30861"/>
                  </a:lnTo>
                  <a:lnTo>
                    <a:pt x="159918" y="28575"/>
                  </a:lnTo>
                  <a:lnTo>
                    <a:pt x="160045" y="27940"/>
                  </a:lnTo>
                  <a:lnTo>
                    <a:pt x="160693" y="28956"/>
                  </a:lnTo>
                  <a:lnTo>
                    <a:pt x="160756" y="28829"/>
                  </a:lnTo>
                  <a:lnTo>
                    <a:pt x="160858" y="29210"/>
                  </a:lnTo>
                  <a:lnTo>
                    <a:pt x="160947" y="29337"/>
                  </a:lnTo>
                  <a:lnTo>
                    <a:pt x="160909" y="28829"/>
                  </a:lnTo>
                  <a:lnTo>
                    <a:pt x="160858" y="27940"/>
                  </a:lnTo>
                  <a:lnTo>
                    <a:pt x="160845" y="27686"/>
                  </a:lnTo>
                  <a:lnTo>
                    <a:pt x="160794" y="26924"/>
                  </a:lnTo>
                  <a:lnTo>
                    <a:pt x="160655" y="24638"/>
                  </a:lnTo>
                  <a:lnTo>
                    <a:pt x="161213" y="24511"/>
                  </a:lnTo>
                  <a:lnTo>
                    <a:pt x="161124" y="24257"/>
                  </a:lnTo>
                  <a:lnTo>
                    <a:pt x="161226" y="23622"/>
                  </a:lnTo>
                  <a:lnTo>
                    <a:pt x="161315" y="23444"/>
                  </a:lnTo>
                  <a:lnTo>
                    <a:pt x="161201" y="21971"/>
                  </a:lnTo>
                  <a:lnTo>
                    <a:pt x="160947" y="20193"/>
                  </a:lnTo>
                  <a:lnTo>
                    <a:pt x="160045" y="26924"/>
                  </a:lnTo>
                  <a:lnTo>
                    <a:pt x="158902" y="26543"/>
                  </a:lnTo>
                  <a:lnTo>
                    <a:pt x="159385" y="25019"/>
                  </a:lnTo>
                  <a:lnTo>
                    <a:pt x="159448" y="23990"/>
                  </a:lnTo>
                  <a:lnTo>
                    <a:pt x="158711" y="26289"/>
                  </a:lnTo>
                  <a:lnTo>
                    <a:pt x="157924" y="27686"/>
                  </a:lnTo>
                  <a:lnTo>
                    <a:pt x="157518" y="26162"/>
                  </a:lnTo>
                  <a:lnTo>
                    <a:pt x="156883" y="28575"/>
                  </a:lnTo>
                  <a:lnTo>
                    <a:pt x="156527" y="28321"/>
                  </a:lnTo>
                  <a:lnTo>
                    <a:pt x="156629" y="28575"/>
                  </a:lnTo>
                  <a:lnTo>
                    <a:pt x="156730" y="29337"/>
                  </a:lnTo>
                  <a:lnTo>
                    <a:pt x="156248" y="30861"/>
                  </a:lnTo>
                  <a:lnTo>
                    <a:pt x="155930" y="30607"/>
                  </a:lnTo>
                  <a:lnTo>
                    <a:pt x="155295" y="30988"/>
                  </a:lnTo>
                  <a:lnTo>
                    <a:pt x="154635" y="32512"/>
                  </a:lnTo>
                  <a:lnTo>
                    <a:pt x="154800" y="31115"/>
                  </a:lnTo>
                  <a:lnTo>
                    <a:pt x="155194" y="27813"/>
                  </a:lnTo>
                  <a:lnTo>
                    <a:pt x="155409" y="25908"/>
                  </a:lnTo>
                  <a:lnTo>
                    <a:pt x="154127" y="27813"/>
                  </a:lnTo>
                  <a:lnTo>
                    <a:pt x="154089" y="27305"/>
                  </a:lnTo>
                  <a:lnTo>
                    <a:pt x="154190" y="26162"/>
                  </a:lnTo>
                  <a:lnTo>
                    <a:pt x="154520" y="25273"/>
                  </a:lnTo>
                  <a:lnTo>
                    <a:pt x="154813" y="24511"/>
                  </a:lnTo>
                  <a:lnTo>
                    <a:pt x="154736" y="23495"/>
                  </a:lnTo>
                  <a:lnTo>
                    <a:pt x="153517" y="25311"/>
                  </a:lnTo>
                  <a:lnTo>
                    <a:pt x="153174" y="26047"/>
                  </a:lnTo>
                  <a:lnTo>
                    <a:pt x="153174" y="28067"/>
                  </a:lnTo>
                  <a:lnTo>
                    <a:pt x="152565" y="29337"/>
                  </a:lnTo>
                  <a:lnTo>
                    <a:pt x="152438" y="30099"/>
                  </a:lnTo>
                  <a:lnTo>
                    <a:pt x="152323" y="31115"/>
                  </a:lnTo>
                  <a:lnTo>
                    <a:pt x="152374" y="29718"/>
                  </a:lnTo>
                  <a:lnTo>
                    <a:pt x="152438" y="28829"/>
                  </a:lnTo>
                  <a:lnTo>
                    <a:pt x="152463" y="28435"/>
                  </a:lnTo>
                  <a:lnTo>
                    <a:pt x="152387" y="28575"/>
                  </a:lnTo>
                  <a:lnTo>
                    <a:pt x="152514" y="27432"/>
                  </a:lnTo>
                  <a:lnTo>
                    <a:pt x="152463" y="28435"/>
                  </a:lnTo>
                  <a:lnTo>
                    <a:pt x="153035" y="27432"/>
                  </a:lnTo>
                  <a:lnTo>
                    <a:pt x="153111" y="27305"/>
                  </a:lnTo>
                  <a:lnTo>
                    <a:pt x="153174" y="28067"/>
                  </a:lnTo>
                  <a:lnTo>
                    <a:pt x="153174" y="26047"/>
                  </a:lnTo>
                  <a:lnTo>
                    <a:pt x="151777" y="28702"/>
                  </a:lnTo>
                  <a:lnTo>
                    <a:pt x="152044" y="28778"/>
                  </a:lnTo>
                  <a:lnTo>
                    <a:pt x="150571" y="33020"/>
                  </a:lnTo>
                  <a:lnTo>
                    <a:pt x="150456" y="31115"/>
                  </a:lnTo>
                  <a:lnTo>
                    <a:pt x="150571" y="29641"/>
                  </a:lnTo>
                  <a:lnTo>
                    <a:pt x="150609" y="29464"/>
                  </a:lnTo>
                  <a:lnTo>
                    <a:pt x="150787" y="28702"/>
                  </a:lnTo>
                  <a:lnTo>
                    <a:pt x="151168" y="27051"/>
                  </a:lnTo>
                  <a:lnTo>
                    <a:pt x="151765" y="24511"/>
                  </a:lnTo>
                  <a:lnTo>
                    <a:pt x="151638" y="23495"/>
                  </a:lnTo>
                  <a:lnTo>
                    <a:pt x="151282" y="21463"/>
                  </a:lnTo>
                  <a:lnTo>
                    <a:pt x="149123" y="27051"/>
                  </a:lnTo>
                  <a:lnTo>
                    <a:pt x="148018" y="25146"/>
                  </a:lnTo>
                  <a:lnTo>
                    <a:pt x="148094" y="25527"/>
                  </a:lnTo>
                  <a:lnTo>
                    <a:pt x="148209" y="26416"/>
                  </a:lnTo>
                  <a:lnTo>
                    <a:pt x="147523" y="28702"/>
                  </a:lnTo>
                  <a:lnTo>
                    <a:pt x="147370" y="27305"/>
                  </a:lnTo>
                  <a:lnTo>
                    <a:pt x="147281" y="26416"/>
                  </a:lnTo>
                  <a:lnTo>
                    <a:pt x="146608" y="27305"/>
                  </a:lnTo>
                  <a:lnTo>
                    <a:pt x="146697" y="26924"/>
                  </a:lnTo>
                  <a:lnTo>
                    <a:pt x="147066" y="25400"/>
                  </a:lnTo>
                  <a:lnTo>
                    <a:pt x="147002" y="24765"/>
                  </a:lnTo>
                  <a:lnTo>
                    <a:pt x="147040" y="23241"/>
                  </a:lnTo>
                  <a:lnTo>
                    <a:pt x="146748" y="24765"/>
                  </a:lnTo>
                  <a:lnTo>
                    <a:pt x="146024" y="22860"/>
                  </a:lnTo>
                  <a:lnTo>
                    <a:pt x="144995" y="26924"/>
                  </a:lnTo>
                  <a:lnTo>
                    <a:pt x="144919" y="23964"/>
                  </a:lnTo>
                  <a:lnTo>
                    <a:pt x="144018" y="22733"/>
                  </a:lnTo>
                  <a:lnTo>
                    <a:pt x="142354" y="29464"/>
                  </a:lnTo>
                  <a:lnTo>
                    <a:pt x="141528" y="28702"/>
                  </a:lnTo>
                  <a:lnTo>
                    <a:pt x="141630" y="27940"/>
                  </a:lnTo>
                  <a:lnTo>
                    <a:pt x="141681" y="27813"/>
                  </a:lnTo>
                  <a:lnTo>
                    <a:pt x="142049" y="26797"/>
                  </a:lnTo>
                  <a:lnTo>
                    <a:pt x="142151" y="26543"/>
                  </a:lnTo>
                  <a:lnTo>
                    <a:pt x="142024" y="25019"/>
                  </a:lnTo>
                  <a:lnTo>
                    <a:pt x="142113" y="24765"/>
                  </a:lnTo>
                  <a:lnTo>
                    <a:pt x="142405" y="24384"/>
                  </a:lnTo>
                  <a:lnTo>
                    <a:pt x="143103" y="23495"/>
                  </a:lnTo>
                  <a:lnTo>
                    <a:pt x="142735" y="23368"/>
                  </a:lnTo>
                  <a:lnTo>
                    <a:pt x="142481" y="22987"/>
                  </a:lnTo>
                  <a:lnTo>
                    <a:pt x="142163" y="24384"/>
                  </a:lnTo>
                  <a:lnTo>
                    <a:pt x="142214" y="22987"/>
                  </a:lnTo>
                  <a:lnTo>
                    <a:pt x="140538" y="26797"/>
                  </a:lnTo>
                  <a:lnTo>
                    <a:pt x="140614" y="24892"/>
                  </a:lnTo>
                  <a:lnTo>
                    <a:pt x="140322" y="25527"/>
                  </a:lnTo>
                  <a:lnTo>
                    <a:pt x="140233" y="25781"/>
                  </a:lnTo>
                  <a:lnTo>
                    <a:pt x="139763" y="27813"/>
                  </a:lnTo>
                  <a:lnTo>
                    <a:pt x="139369" y="27559"/>
                  </a:lnTo>
                  <a:lnTo>
                    <a:pt x="138633" y="27813"/>
                  </a:lnTo>
                  <a:lnTo>
                    <a:pt x="138531" y="29845"/>
                  </a:lnTo>
                  <a:lnTo>
                    <a:pt x="138734" y="23495"/>
                  </a:lnTo>
                  <a:lnTo>
                    <a:pt x="135216" y="29845"/>
                  </a:lnTo>
                  <a:lnTo>
                    <a:pt x="135343" y="25146"/>
                  </a:lnTo>
                  <a:lnTo>
                    <a:pt x="135369" y="24257"/>
                  </a:lnTo>
                  <a:lnTo>
                    <a:pt x="134416" y="24765"/>
                  </a:lnTo>
                  <a:lnTo>
                    <a:pt x="133299" y="25146"/>
                  </a:lnTo>
                  <a:lnTo>
                    <a:pt x="132524" y="25146"/>
                  </a:lnTo>
                  <a:lnTo>
                    <a:pt x="132638" y="24803"/>
                  </a:lnTo>
                  <a:lnTo>
                    <a:pt x="132740" y="24155"/>
                  </a:lnTo>
                  <a:lnTo>
                    <a:pt x="132842" y="24384"/>
                  </a:lnTo>
                  <a:lnTo>
                    <a:pt x="132753" y="24130"/>
                  </a:lnTo>
                  <a:lnTo>
                    <a:pt x="132207" y="22352"/>
                  </a:lnTo>
                  <a:lnTo>
                    <a:pt x="130987" y="30099"/>
                  </a:lnTo>
                  <a:lnTo>
                    <a:pt x="130683" y="29083"/>
                  </a:lnTo>
                  <a:lnTo>
                    <a:pt x="130378" y="28067"/>
                  </a:lnTo>
                  <a:lnTo>
                    <a:pt x="130276" y="27305"/>
                  </a:lnTo>
                  <a:lnTo>
                    <a:pt x="130340" y="25400"/>
                  </a:lnTo>
                  <a:lnTo>
                    <a:pt x="130365" y="24384"/>
                  </a:lnTo>
                  <a:lnTo>
                    <a:pt x="131254" y="26162"/>
                  </a:lnTo>
                  <a:lnTo>
                    <a:pt x="131216" y="24384"/>
                  </a:lnTo>
                  <a:lnTo>
                    <a:pt x="132372" y="18161"/>
                  </a:lnTo>
                  <a:lnTo>
                    <a:pt x="129552" y="25400"/>
                  </a:lnTo>
                  <a:lnTo>
                    <a:pt x="129565" y="23241"/>
                  </a:lnTo>
                  <a:lnTo>
                    <a:pt x="129667" y="21209"/>
                  </a:lnTo>
                  <a:lnTo>
                    <a:pt x="129768" y="21069"/>
                  </a:lnTo>
                  <a:lnTo>
                    <a:pt x="129730" y="18669"/>
                  </a:lnTo>
                  <a:lnTo>
                    <a:pt x="127863" y="23241"/>
                  </a:lnTo>
                  <a:lnTo>
                    <a:pt x="127000" y="22479"/>
                  </a:lnTo>
                  <a:lnTo>
                    <a:pt x="127114" y="22098"/>
                  </a:lnTo>
                  <a:lnTo>
                    <a:pt x="127203" y="21463"/>
                  </a:lnTo>
                  <a:lnTo>
                    <a:pt x="125882" y="24638"/>
                  </a:lnTo>
                  <a:lnTo>
                    <a:pt x="125768" y="24803"/>
                  </a:lnTo>
                  <a:lnTo>
                    <a:pt x="124345" y="25654"/>
                  </a:lnTo>
                  <a:lnTo>
                    <a:pt x="123583" y="26162"/>
                  </a:lnTo>
                  <a:lnTo>
                    <a:pt x="123532" y="26670"/>
                  </a:lnTo>
                  <a:lnTo>
                    <a:pt x="122542" y="27305"/>
                  </a:lnTo>
                  <a:lnTo>
                    <a:pt x="122440" y="25273"/>
                  </a:lnTo>
                  <a:lnTo>
                    <a:pt x="122313" y="24803"/>
                  </a:lnTo>
                  <a:lnTo>
                    <a:pt x="122364" y="23495"/>
                  </a:lnTo>
                  <a:lnTo>
                    <a:pt x="122707" y="21590"/>
                  </a:lnTo>
                  <a:lnTo>
                    <a:pt x="123532" y="21590"/>
                  </a:lnTo>
                  <a:lnTo>
                    <a:pt x="123545" y="21463"/>
                  </a:lnTo>
                  <a:lnTo>
                    <a:pt x="123863" y="17907"/>
                  </a:lnTo>
                  <a:lnTo>
                    <a:pt x="122466" y="21463"/>
                  </a:lnTo>
                  <a:lnTo>
                    <a:pt x="122250" y="20955"/>
                  </a:lnTo>
                  <a:lnTo>
                    <a:pt x="122364" y="20053"/>
                  </a:lnTo>
                  <a:lnTo>
                    <a:pt x="122555" y="19177"/>
                  </a:lnTo>
                  <a:lnTo>
                    <a:pt x="121234" y="19431"/>
                  </a:lnTo>
                  <a:lnTo>
                    <a:pt x="120408" y="23495"/>
                  </a:lnTo>
                  <a:lnTo>
                    <a:pt x="119164" y="22987"/>
                  </a:lnTo>
                  <a:lnTo>
                    <a:pt x="119075" y="23964"/>
                  </a:lnTo>
                  <a:lnTo>
                    <a:pt x="118948" y="24511"/>
                  </a:lnTo>
                  <a:lnTo>
                    <a:pt x="117538" y="28067"/>
                  </a:lnTo>
                  <a:lnTo>
                    <a:pt x="117589" y="27813"/>
                  </a:lnTo>
                  <a:lnTo>
                    <a:pt x="117957" y="26162"/>
                  </a:lnTo>
                  <a:lnTo>
                    <a:pt x="118071" y="25654"/>
                  </a:lnTo>
                  <a:lnTo>
                    <a:pt x="118173" y="25146"/>
                  </a:lnTo>
                  <a:lnTo>
                    <a:pt x="118262" y="24765"/>
                  </a:lnTo>
                  <a:lnTo>
                    <a:pt x="118287" y="24638"/>
                  </a:lnTo>
                  <a:lnTo>
                    <a:pt x="118897" y="21844"/>
                  </a:lnTo>
                  <a:lnTo>
                    <a:pt x="117589" y="24638"/>
                  </a:lnTo>
                  <a:lnTo>
                    <a:pt x="118186" y="20574"/>
                  </a:lnTo>
                  <a:lnTo>
                    <a:pt x="115760" y="24130"/>
                  </a:lnTo>
                  <a:lnTo>
                    <a:pt x="114769" y="24765"/>
                  </a:lnTo>
                  <a:lnTo>
                    <a:pt x="114808" y="24638"/>
                  </a:lnTo>
                  <a:lnTo>
                    <a:pt x="115290" y="23342"/>
                  </a:lnTo>
                  <a:lnTo>
                    <a:pt x="114300" y="24638"/>
                  </a:lnTo>
                  <a:lnTo>
                    <a:pt x="113398" y="24384"/>
                  </a:lnTo>
                  <a:lnTo>
                    <a:pt x="113804" y="22479"/>
                  </a:lnTo>
                  <a:lnTo>
                    <a:pt x="113944" y="21844"/>
                  </a:lnTo>
                  <a:lnTo>
                    <a:pt x="115100" y="16510"/>
                  </a:lnTo>
                  <a:lnTo>
                    <a:pt x="111353" y="21844"/>
                  </a:lnTo>
                  <a:lnTo>
                    <a:pt x="111404" y="21209"/>
                  </a:lnTo>
                  <a:lnTo>
                    <a:pt x="111442" y="20701"/>
                  </a:lnTo>
                  <a:lnTo>
                    <a:pt x="111455" y="20574"/>
                  </a:lnTo>
                  <a:lnTo>
                    <a:pt x="111480" y="20193"/>
                  </a:lnTo>
                  <a:lnTo>
                    <a:pt x="111633" y="18288"/>
                  </a:lnTo>
                  <a:lnTo>
                    <a:pt x="111848" y="15621"/>
                  </a:lnTo>
                  <a:lnTo>
                    <a:pt x="109639" y="18288"/>
                  </a:lnTo>
                  <a:lnTo>
                    <a:pt x="108800" y="13843"/>
                  </a:lnTo>
                  <a:lnTo>
                    <a:pt x="106781" y="13843"/>
                  </a:lnTo>
                  <a:lnTo>
                    <a:pt x="106299" y="20193"/>
                  </a:lnTo>
                  <a:lnTo>
                    <a:pt x="106172" y="13970"/>
                  </a:lnTo>
                  <a:lnTo>
                    <a:pt x="106006" y="14935"/>
                  </a:lnTo>
                  <a:lnTo>
                    <a:pt x="105714" y="13779"/>
                  </a:lnTo>
                  <a:lnTo>
                    <a:pt x="105829" y="15963"/>
                  </a:lnTo>
                  <a:lnTo>
                    <a:pt x="105740" y="16510"/>
                  </a:lnTo>
                  <a:lnTo>
                    <a:pt x="105105" y="20320"/>
                  </a:lnTo>
                  <a:lnTo>
                    <a:pt x="104597" y="20574"/>
                  </a:lnTo>
                  <a:lnTo>
                    <a:pt x="104444" y="20447"/>
                  </a:lnTo>
                  <a:lnTo>
                    <a:pt x="104394" y="19558"/>
                  </a:lnTo>
                  <a:lnTo>
                    <a:pt x="104267" y="18796"/>
                  </a:lnTo>
                  <a:lnTo>
                    <a:pt x="104000" y="17145"/>
                  </a:lnTo>
                  <a:lnTo>
                    <a:pt x="103898" y="16510"/>
                  </a:lnTo>
                  <a:lnTo>
                    <a:pt x="103847" y="14097"/>
                  </a:lnTo>
                  <a:lnTo>
                    <a:pt x="104508" y="14732"/>
                  </a:lnTo>
                  <a:lnTo>
                    <a:pt x="104609" y="14097"/>
                  </a:lnTo>
                  <a:lnTo>
                    <a:pt x="104736" y="13335"/>
                  </a:lnTo>
                  <a:lnTo>
                    <a:pt x="103835" y="12573"/>
                  </a:lnTo>
                  <a:lnTo>
                    <a:pt x="104140" y="11938"/>
                  </a:lnTo>
                  <a:lnTo>
                    <a:pt x="104698" y="10795"/>
                  </a:lnTo>
                  <a:lnTo>
                    <a:pt x="104571" y="9271"/>
                  </a:lnTo>
                  <a:lnTo>
                    <a:pt x="104470" y="8763"/>
                  </a:lnTo>
                  <a:lnTo>
                    <a:pt x="104216" y="10795"/>
                  </a:lnTo>
                  <a:lnTo>
                    <a:pt x="104089" y="11176"/>
                  </a:lnTo>
                  <a:lnTo>
                    <a:pt x="103530" y="11938"/>
                  </a:lnTo>
                  <a:lnTo>
                    <a:pt x="103124" y="10922"/>
                  </a:lnTo>
                  <a:lnTo>
                    <a:pt x="103212" y="11938"/>
                  </a:lnTo>
                  <a:lnTo>
                    <a:pt x="103301" y="14097"/>
                  </a:lnTo>
                  <a:lnTo>
                    <a:pt x="101384" y="17145"/>
                  </a:lnTo>
                  <a:lnTo>
                    <a:pt x="101638" y="15875"/>
                  </a:lnTo>
                  <a:lnTo>
                    <a:pt x="102006" y="14097"/>
                  </a:lnTo>
                  <a:lnTo>
                    <a:pt x="102539" y="11557"/>
                  </a:lnTo>
                  <a:lnTo>
                    <a:pt x="103162" y="8509"/>
                  </a:lnTo>
                  <a:lnTo>
                    <a:pt x="101168" y="11557"/>
                  </a:lnTo>
                  <a:lnTo>
                    <a:pt x="101536" y="10668"/>
                  </a:lnTo>
                  <a:lnTo>
                    <a:pt x="101968" y="9652"/>
                  </a:lnTo>
                  <a:lnTo>
                    <a:pt x="101041" y="10668"/>
                  </a:lnTo>
                  <a:lnTo>
                    <a:pt x="99339" y="9144"/>
                  </a:lnTo>
                  <a:lnTo>
                    <a:pt x="97713" y="14097"/>
                  </a:lnTo>
                  <a:lnTo>
                    <a:pt x="97878" y="11557"/>
                  </a:lnTo>
                  <a:lnTo>
                    <a:pt x="98272" y="11176"/>
                  </a:lnTo>
                  <a:lnTo>
                    <a:pt x="96685" y="10160"/>
                  </a:lnTo>
                  <a:lnTo>
                    <a:pt x="93510" y="15875"/>
                  </a:lnTo>
                  <a:lnTo>
                    <a:pt x="93446" y="15621"/>
                  </a:lnTo>
                  <a:lnTo>
                    <a:pt x="93294" y="14986"/>
                  </a:lnTo>
                  <a:lnTo>
                    <a:pt x="93027" y="13843"/>
                  </a:lnTo>
                  <a:lnTo>
                    <a:pt x="92849" y="13081"/>
                  </a:lnTo>
                  <a:lnTo>
                    <a:pt x="92900" y="11938"/>
                  </a:lnTo>
                  <a:lnTo>
                    <a:pt x="93141" y="11049"/>
                  </a:lnTo>
                  <a:lnTo>
                    <a:pt x="92748" y="11430"/>
                  </a:lnTo>
                  <a:lnTo>
                    <a:pt x="92075" y="13843"/>
                  </a:lnTo>
                  <a:lnTo>
                    <a:pt x="92011" y="13081"/>
                  </a:lnTo>
                  <a:lnTo>
                    <a:pt x="92125" y="11430"/>
                  </a:lnTo>
                  <a:lnTo>
                    <a:pt x="92341" y="10668"/>
                  </a:lnTo>
                  <a:lnTo>
                    <a:pt x="92214" y="10541"/>
                  </a:lnTo>
                  <a:lnTo>
                    <a:pt x="90906" y="13081"/>
                  </a:lnTo>
                  <a:lnTo>
                    <a:pt x="90665" y="12192"/>
                  </a:lnTo>
                  <a:lnTo>
                    <a:pt x="90678" y="11938"/>
                  </a:lnTo>
                  <a:lnTo>
                    <a:pt x="91249" y="10541"/>
                  </a:lnTo>
                  <a:lnTo>
                    <a:pt x="91147" y="10160"/>
                  </a:lnTo>
                  <a:lnTo>
                    <a:pt x="89992" y="8128"/>
                  </a:lnTo>
                  <a:lnTo>
                    <a:pt x="87998" y="14224"/>
                  </a:lnTo>
                  <a:lnTo>
                    <a:pt x="86436" y="14986"/>
                  </a:lnTo>
                  <a:lnTo>
                    <a:pt x="86741" y="13208"/>
                  </a:lnTo>
                  <a:lnTo>
                    <a:pt x="86944" y="12065"/>
                  </a:lnTo>
                  <a:lnTo>
                    <a:pt x="87172" y="10795"/>
                  </a:lnTo>
                  <a:lnTo>
                    <a:pt x="87058" y="10287"/>
                  </a:lnTo>
                  <a:lnTo>
                    <a:pt x="85712" y="8128"/>
                  </a:lnTo>
                  <a:lnTo>
                    <a:pt x="85775" y="7366"/>
                  </a:lnTo>
                  <a:lnTo>
                    <a:pt x="83921" y="6477"/>
                  </a:lnTo>
                  <a:lnTo>
                    <a:pt x="81826" y="10541"/>
                  </a:lnTo>
                  <a:lnTo>
                    <a:pt x="79743" y="12065"/>
                  </a:lnTo>
                  <a:lnTo>
                    <a:pt x="79629" y="10160"/>
                  </a:lnTo>
                  <a:lnTo>
                    <a:pt x="79578" y="9271"/>
                  </a:lnTo>
                  <a:lnTo>
                    <a:pt x="79451" y="6858"/>
                  </a:lnTo>
                  <a:lnTo>
                    <a:pt x="76288" y="9271"/>
                  </a:lnTo>
                  <a:lnTo>
                    <a:pt x="74968" y="6223"/>
                  </a:lnTo>
                  <a:lnTo>
                    <a:pt x="75069" y="7239"/>
                  </a:lnTo>
                  <a:lnTo>
                    <a:pt x="74333" y="9779"/>
                  </a:lnTo>
                  <a:lnTo>
                    <a:pt x="73939" y="10160"/>
                  </a:lnTo>
                  <a:lnTo>
                    <a:pt x="73660" y="9144"/>
                  </a:lnTo>
                  <a:lnTo>
                    <a:pt x="72275" y="13208"/>
                  </a:lnTo>
                  <a:lnTo>
                    <a:pt x="72478" y="12065"/>
                  </a:lnTo>
                  <a:lnTo>
                    <a:pt x="72491" y="11938"/>
                  </a:lnTo>
                  <a:lnTo>
                    <a:pt x="72567" y="11557"/>
                  </a:lnTo>
                  <a:lnTo>
                    <a:pt x="72631" y="11176"/>
                  </a:lnTo>
                  <a:lnTo>
                    <a:pt x="73012" y="9017"/>
                  </a:lnTo>
                  <a:lnTo>
                    <a:pt x="73152" y="9144"/>
                  </a:lnTo>
                  <a:lnTo>
                    <a:pt x="73164" y="9017"/>
                  </a:lnTo>
                  <a:lnTo>
                    <a:pt x="73418" y="5842"/>
                  </a:lnTo>
                  <a:lnTo>
                    <a:pt x="73482" y="4953"/>
                  </a:lnTo>
                  <a:lnTo>
                    <a:pt x="72453" y="5842"/>
                  </a:lnTo>
                  <a:lnTo>
                    <a:pt x="71793" y="5715"/>
                  </a:lnTo>
                  <a:lnTo>
                    <a:pt x="70802" y="11176"/>
                  </a:lnTo>
                  <a:lnTo>
                    <a:pt x="70764" y="11049"/>
                  </a:lnTo>
                  <a:lnTo>
                    <a:pt x="70078" y="8763"/>
                  </a:lnTo>
                  <a:lnTo>
                    <a:pt x="69799" y="7874"/>
                  </a:lnTo>
                  <a:lnTo>
                    <a:pt x="68097" y="8255"/>
                  </a:lnTo>
                  <a:lnTo>
                    <a:pt x="66509" y="8763"/>
                  </a:lnTo>
                  <a:lnTo>
                    <a:pt x="66446" y="8509"/>
                  </a:lnTo>
                  <a:lnTo>
                    <a:pt x="66167" y="7366"/>
                  </a:lnTo>
                  <a:lnTo>
                    <a:pt x="65227" y="7366"/>
                  </a:lnTo>
                  <a:lnTo>
                    <a:pt x="64643" y="7366"/>
                  </a:lnTo>
                  <a:lnTo>
                    <a:pt x="64058" y="8509"/>
                  </a:lnTo>
                  <a:lnTo>
                    <a:pt x="64541" y="5588"/>
                  </a:lnTo>
                  <a:lnTo>
                    <a:pt x="63525" y="4699"/>
                  </a:lnTo>
                  <a:lnTo>
                    <a:pt x="62941" y="4191"/>
                  </a:lnTo>
                  <a:lnTo>
                    <a:pt x="61379" y="4699"/>
                  </a:lnTo>
                  <a:lnTo>
                    <a:pt x="61988" y="2667"/>
                  </a:lnTo>
                  <a:lnTo>
                    <a:pt x="61201" y="2286"/>
                  </a:lnTo>
                  <a:lnTo>
                    <a:pt x="59664" y="10922"/>
                  </a:lnTo>
                  <a:lnTo>
                    <a:pt x="58877" y="11049"/>
                  </a:lnTo>
                  <a:lnTo>
                    <a:pt x="58940" y="10414"/>
                  </a:lnTo>
                  <a:lnTo>
                    <a:pt x="59182" y="7874"/>
                  </a:lnTo>
                  <a:lnTo>
                    <a:pt x="59283" y="6858"/>
                  </a:lnTo>
                  <a:lnTo>
                    <a:pt x="59309" y="6604"/>
                  </a:lnTo>
                  <a:lnTo>
                    <a:pt x="57861" y="6477"/>
                  </a:lnTo>
                  <a:lnTo>
                    <a:pt x="57785" y="6096"/>
                  </a:lnTo>
                  <a:lnTo>
                    <a:pt x="56972" y="2413"/>
                  </a:lnTo>
                  <a:lnTo>
                    <a:pt x="54965" y="6096"/>
                  </a:lnTo>
                  <a:lnTo>
                    <a:pt x="55308" y="4318"/>
                  </a:lnTo>
                  <a:lnTo>
                    <a:pt x="55562" y="4064"/>
                  </a:lnTo>
                  <a:lnTo>
                    <a:pt x="54902" y="3937"/>
                  </a:lnTo>
                  <a:lnTo>
                    <a:pt x="54406" y="2921"/>
                  </a:lnTo>
                  <a:lnTo>
                    <a:pt x="53378" y="762"/>
                  </a:lnTo>
                  <a:lnTo>
                    <a:pt x="53124" y="3213"/>
                  </a:lnTo>
                  <a:lnTo>
                    <a:pt x="50279" y="7874"/>
                  </a:lnTo>
                  <a:lnTo>
                    <a:pt x="50812" y="4953"/>
                  </a:lnTo>
                  <a:lnTo>
                    <a:pt x="49720" y="8255"/>
                  </a:lnTo>
                  <a:lnTo>
                    <a:pt x="49593" y="8763"/>
                  </a:lnTo>
                  <a:lnTo>
                    <a:pt x="49466" y="9525"/>
                  </a:lnTo>
                  <a:lnTo>
                    <a:pt x="48412" y="10414"/>
                  </a:lnTo>
                  <a:lnTo>
                    <a:pt x="48310" y="10160"/>
                  </a:lnTo>
                  <a:lnTo>
                    <a:pt x="48412" y="9017"/>
                  </a:lnTo>
                  <a:lnTo>
                    <a:pt x="48310" y="7493"/>
                  </a:lnTo>
                  <a:lnTo>
                    <a:pt x="48234" y="7239"/>
                  </a:lnTo>
                  <a:lnTo>
                    <a:pt x="47777" y="11557"/>
                  </a:lnTo>
                  <a:lnTo>
                    <a:pt x="47167" y="10033"/>
                  </a:lnTo>
                  <a:lnTo>
                    <a:pt x="47244" y="9525"/>
                  </a:lnTo>
                  <a:lnTo>
                    <a:pt x="47713" y="8128"/>
                  </a:lnTo>
                  <a:lnTo>
                    <a:pt x="47002" y="7747"/>
                  </a:lnTo>
                  <a:lnTo>
                    <a:pt x="46951" y="8382"/>
                  </a:lnTo>
                  <a:lnTo>
                    <a:pt x="46837" y="9017"/>
                  </a:lnTo>
                  <a:lnTo>
                    <a:pt x="46253" y="10668"/>
                  </a:lnTo>
                  <a:lnTo>
                    <a:pt x="45580" y="11938"/>
                  </a:lnTo>
                  <a:lnTo>
                    <a:pt x="45364" y="11303"/>
                  </a:lnTo>
                  <a:lnTo>
                    <a:pt x="45237" y="10922"/>
                  </a:lnTo>
                  <a:lnTo>
                    <a:pt x="44983" y="10160"/>
                  </a:lnTo>
                  <a:lnTo>
                    <a:pt x="45110" y="7747"/>
                  </a:lnTo>
                  <a:lnTo>
                    <a:pt x="45161" y="7239"/>
                  </a:lnTo>
                  <a:lnTo>
                    <a:pt x="44919" y="8509"/>
                  </a:lnTo>
                  <a:lnTo>
                    <a:pt x="44792" y="9017"/>
                  </a:lnTo>
                  <a:lnTo>
                    <a:pt x="44132" y="10922"/>
                  </a:lnTo>
                  <a:lnTo>
                    <a:pt x="43916" y="10414"/>
                  </a:lnTo>
                  <a:lnTo>
                    <a:pt x="44030" y="8763"/>
                  </a:lnTo>
                  <a:lnTo>
                    <a:pt x="44132" y="8509"/>
                  </a:lnTo>
                  <a:lnTo>
                    <a:pt x="44018" y="7747"/>
                  </a:lnTo>
                  <a:lnTo>
                    <a:pt x="43840" y="7366"/>
                  </a:lnTo>
                  <a:lnTo>
                    <a:pt x="43370" y="6286"/>
                  </a:lnTo>
                  <a:lnTo>
                    <a:pt x="43256" y="7086"/>
                  </a:lnTo>
                  <a:lnTo>
                    <a:pt x="43281" y="6096"/>
                  </a:lnTo>
                  <a:lnTo>
                    <a:pt x="43370" y="6286"/>
                  </a:lnTo>
                  <a:lnTo>
                    <a:pt x="43395" y="6096"/>
                  </a:lnTo>
                  <a:lnTo>
                    <a:pt x="43586" y="4699"/>
                  </a:lnTo>
                  <a:lnTo>
                    <a:pt x="43040" y="4241"/>
                  </a:lnTo>
                  <a:lnTo>
                    <a:pt x="43040" y="7023"/>
                  </a:lnTo>
                  <a:lnTo>
                    <a:pt x="41935" y="11303"/>
                  </a:lnTo>
                  <a:lnTo>
                    <a:pt x="41567" y="9017"/>
                  </a:lnTo>
                  <a:lnTo>
                    <a:pt x="41567" y="6604"/>
                  </a:lnTo>
                  <a:lnTo>
                    <a:pt x="42532" y="6858"/>
                  </a:lnTo>
                  <a:lnTo>
                    <a:pt x="43040" y="7023"/>
                  </a:lnTo>
                  <a:lnTo>
                    <a:pt x="43040" y="4241"/>
                  </a:lnTo>
                  <a:lnTo>
                    <a:pt x="42837" y="4064"/>
                  </a:lnTo>
                  <a:lnTo>
                    <a:pt x="43992" y="508"/>
                  </a:lnTo>
                  <a:lnTo>
                    <a:pt x="43065" y="2413"/>
                  </a:lnTo>
                  <a:lnTo>
                    <a:pt x="41376" y="6604"/>
                  </a:lnTo>
                  <a:lnTo>
                    <a:pt x="41249" y="6350"/>
                  </a:lnTo>
                  <a:lnTo>
                    <a:pt x="41186" y="6223"/>
                  </a:lnTo>
                  <a:lnTo>
                    <a:pt x="40881" y="5588"/>
                  </a:lnTo>
                  <a:lnTo>
                    <a:pt x="40767" y="4953"/>
                  </a:lnTo>
                  <a:lnTo>
                    <a:pt x="40779" y="4445"/>
                  </a:lnTo>
                  <a:lnTo>
                    <a:pt x="40754" y="3810"/>
                  </a:lnTo>
                  <a:lnTo>
                    <a:pt x="40563" y="3937"/>
                  </a:lnTo>
                  <a:lnTo>
                    <a:pt x="40347" y="4445"/>
                  </a:lnTo>
                  <a:lnTo>
                    <a:pt x="40259" y="4191"/>
                  </a:lnTo>
                  <a:lnTo>
                    <a:pt x="40195" y="4038"/>
                  </a:lnTo>
                  <a:lnTo>
                    <a:pt x="40195" y="23368"/>
                  </a:lnTo>
                  <a:lnTo>
                    <a:pt x="40017" y="23241"/>
                  </a:lnTo>
                  <a:lnTo>
                    <a:pt x="39484" y="23241"/>
                  </a:lnTo>
                  <a:lnTo>
                    <a:pt x="39598" y="22098"/>
                  </a:lnTo>
                  <a:lnTo>
                    <a:pt x="39725" y="21463"/>
                  </a:lnTo>
                  <a:lnTo>
                    <a:pt x="39776" y="21209"/>
                  </a:lnTo>
                  <a:lnTo>
                    <a:pt x="39941" y="21209"/>
                  </a:lnTo>
                  <a:lnTo>
                    <a:pt x="39814" y="21971"/>
                  </a:lnTo>
                  <a:lnTo>
                    <a:pt x="40068" y="22479"/>
                  </a:lnTo>
                  <a:lnTo>
                    <a:pt x="40195" y="23368"/>
                  </a:lnTo>
                  <a:lnTo>
                    <a:pt x="40195" y="4038"/>
                  </a:lnTo>
                  <a:lnTo>
                    <a:pt x="40055" y="3556"/>
                  </a:lnTo>
                  <a:lnTo>
                    <a:pt x="39814" y="3556"/>
                  </a:lnTo>
                  <a:lnTo>
                    <a:pt x="39916" y="2413"/>
                  </a:lnTo>
                  <a:lnTo>
                    <a:pt x="39928" y="2286"/>
                  </a:lnTo>
                  <a:lnTo>
                    <a:pt x="40017" y="1270"/>
                  </a:lnTo>
                  <a:lnTo>
                    <a:pt x="39738" y="1574"/>
                  </a:lnTo>
                  <a:lnTo>
                    <a:pt x="39738" y="2413"/>
                  </a:lnTo>
                  <a:lnTo>
                    <a:pt x="39700" y="3556"/>
                  </a:lnTo>
                  <a:lnTo>
                    <a:pt x="39420" y="3683"/>
                  </a:lnTo>
                  <a:lnTo>
                    <a:pt x="39192" y="3810"/>
                  </a:lnTo>
                  <a:lnTo>
                    <a:pt x="39420" y="2667"/>
                  </a:lnTo>
                  <a:lnTo>
                    <a:pt x="39738" y="2413"/>
                  </a:lnTo>
                  <a:lnTo>
                    <a:pt x="39738" y="1574"/>
                  </a:lnTo>
                  <a:lnTo>
                    <a:pt x="39065" y="2286"/>
                  </a:lnTo>
                  <a:lnTo>
                    <a:pt x="38671" y="2032"/>
                  </a:lnTo>
                  <a:lnTo>
                    <a:pt x="38315" y="4953"/>
                  </a:lnTo>
                  <a:lnTo>
                    <a:pt x="37858" y="4445"/>
                  </a:lnTo>
                  <a:lnTo>
                    <a:pt x="38011" y="6705"/>
                  </a:lnTo>
                  <a:lnTo>
                    <a:pt x="38138" y="6604"/>
                  </a:lnTo>
                  <a:lnTo>
                    <a:pt x="38366" y="6502"/>
                  </a:lnTo>
                  <a:lnTo>
                    <a:pt x="38290" y="6629"/>
                  </a:lnTo>
                  <a:lnTo>
                    <a:pt x="38303" y="6883"/>
                  </a:lnTo>
                  <a:lnTo>
                    <a:pt x="38341" y="7112"/>
                  </a:lnTo>
                  <a:lnTo>
                    <a:pt x="38366" y="7289"/>
                  </a:lnTo>
                  <a:lnTo>
                    <a:pt x="38569" y="6400"/>
                  </a:lnTo>
                  <a:lnTo>
                    <a:pt x="38633" y="6223"/>
                  </a:lnTo>
                  <a:lnTo>
                    <a:pt x="38569" y="6477"/>
                  </a:lnTo>
                  <a:lnTo>
                    <a:pt x="38849" y="6477"/>
                  </a:lnTo>
                  <a:lnTo>
                    <a:pt x="39192" y="6350"/>
                  </a:lnTo>
                  <a:lnTo>
                    <a:pt x="39598" y="6350"/>
                  </a:lnTo>
                  <a:lnTo>
                    <a:pt x="39014" y="8001"/>
                  </a:lnTo>
                  <a:lnTo>
                    <a:pt x="38582" y="9017"/>
                  </a:lnTo>
                  <a:lnTo>
                    <a:pt x="38354" y="7366"/>
                  </a:lnTo>
                  <a:lnTo>
                    <a:pt x="37172" y="12065"/>
                  </a:lnTo>
                  <a:lnTo>
                    <a:pt x="37172" y="10414"/>
                  </a:lnTo>
                  <a:lnTo>
                    <a:pt x="37172" y="10287"/>
                  </a:lnTo>
                  <a:lnTo>
                    <a:pt x="37172" y="9779"/>
                  </a:lnTo>
                  <a:lnTo>
                    <a:pt x="37084" y="7620"/>
                  </a:lnTo>
                  <a:lnTo>
                    <a:pt x="36499" y="5842"/>
                  </a:lnTo>
                  <a:lnTo>
                    <a:pt x="36499" y="4445"/>
                  </a:lnTo>
                  <a:lnTo>
                    <a:pt x="36601" y="3048"/>
                  </a:lnTo>
                  <a:lnTo>
                    <a:pt x="35166" y="4445"/>
                  </a:lnTo>
                  <a:lnTo>
                    <a:pt x="33578" y="3683"/>
                  </a:lnTo>
                  <a:lnTo>
                    <a:pt x="32143" y="8890"/>
                  </a:lnTo>
                  <a:lnTo>
                    <a:pt x="31965" y="9271"/>
                  </a:lnTo>
                  <a:lnTo>
                    <a:pt x="31661" y="9779"/>
                  </a:lnTo>
                  <a:lnTo>
                    <a:pt x="31699" y="9525"/>
                  </a:lnTo>
                  <a:lnTo>
                    <a:pt x="31826" y="8382"/>
                  </a:lnTo>
                  <a:lnTo>
                    <a:pt x="31902" y="6731"/>
                  </a:lnTo>
                  <a:lnTo>
                    <a:pt x="32016" y="6375"/>
                  </a:lnTo>
                  <a:lnTo>
                    <a:pt x="32169" y="6096"/>
                  </a:lnTo>
                  <a:lnTo>
                    <a:pt x="32397" y="6223"/>
                  </a:lnTo>
                  <a:lnTo>
                    <a:pt x="32435" y="6096"/>
                  </a:lnTo>
                  <a:lnTo>
                    <a:pt x="32613" y="5334"/>
                  </a:lnTo>
                  <a:lnTo>
                    <a:pt x="31724" y="6731"/>
                  </a:lnTo>
                  <a:lnTo>
                    <a:pt x="30797" y="5969"/>
                  </a:lnTo>
                  <a:lnTo>
                    <a:pt x="30480" y="5715"/>
                  </a:lnTo>
                  <a:lnTo>
                    <a:pt x="30416" y="6108"/>
                  </a:lnTo>
                  <a:lnTo>
                    <a:pt x="30365" y="6375"/>
                  </a:lnTo>
                  <a:lnTo>
                    <a:pt x="29819" y="9525"/>
                  </a:lnTo>
                  <a:lnTo>
                    <a:pt x="29603" y="8890"/>
                  </a:lnTo>
                  <a:lnTo>
                    <a:pt x="29260" y="7874"/>
                  </a:lnTo>
                  <a:lnTo>
                    <a:pt x="29298" y="7493"/>
                  </a:lnTo>
                  <a:lnTo>
                    <a:pt x="30276" y="6477"/>
                  </a:lnTo>
                  <a:lnTo>
                    <a:pt x="30391" y="6223"/>
                  </a:lnTo>
                  <a:lnTo>
                    <a:pt x="29489" y="6477"/>
                  </a:lnTo>
                  <a:lnTo>
                    <a:pt x="29806" y="5334"/>
                  </a:lnTo>
                  <a:lnTo>
                    <a:pt x="28308" y="3937"/>
                  </a:lnTo>
                  <a:lnTo>
                    <a:pt x="26390" y="6705"/>
                  </a:lnTo>
                  <a:lnTo>
                    <a:pt x="24625" y="8890"/>
                  </a:lnTo>
                  <a:lnTo>
                    <a:pt x="23990" y="7874"/>
                  </a:lnTo>
                  <a:lnTo>
                    <a:pt x="23114" y="6477"/>
                  </a:lnTo>
                  <a:lnTo>
                    <a:pt x="23139" y="6604"/>
                  </a:lnTo>
                  <a:lnTo>
                    <a:pt x="23253" y="7874"/>
                  </a:lnTo>
                  <a:lnTo>
                    <a:pt x="20688" y="4064"/>
                  </a:lnTo>
                  <a:lnTo>
                    <a:pt x="16751" y="10287"/>
                  </a:lnTo>
                  <a:lnTo>
                    <a:pt x="15621" y="7493"/>
                  </a:lnTo>
                  <a:lnTo>
                    <a:pt x="14503" y="4699"/>
                  </a:lnTo>
                  <a:lnTo>
                    <a:pt x="13741" y="3302"/>
                  </a:lnTo>
                  <a:lnTo>
                    <a:pt x="13385" y="5588"/>
                  </a:lnTo>
                  <a:lnTo>
                    <a:pt x="12636" y="7493"/>
                  </a:lnTo>
                  <a:lnTo>
                    <a:pt x="12814" y="4445"/>
                  </a:lnTo>
                  <a:lnTo>
                    <a:pt x="11595" y="7747"/>
                  </a:lnTo>
                  <a:lnTo>
                    <a:pt x="10007" y="10414"/>
                  </a:lnTo>
                  <a:lnTo>
                    <a:pt x="10071" y="8001"/>
                  </a:lnTo>
                  <a:lnTo>
                    <a:pt x="10096" y="6985"/>
                  </a:lnTo>
                  <a:lnTo>
                    <a:pt x="10248" y="0"/>
                  </a:lnTo>
                  <a:lnTo>
                    <a:pt x="8191" y="4699"/>
                  </a:lnTo>
                  <a:lnTo>
                    <a:pt x="8102" y="6985"/>
                  </a:lnTo>
                  <a:lnTo>
                    <a:pt x="7581" y="6477"/>
                  </a:lnTo>
                  <a:lnTo>
                    <a:pt x="6197" y="8001"/>
                  </a:lnTo>
                  <a:lnTo>
                    <a:pt x="6121" y="7747"/>
                  </a:lnTo>
                  <a:lnTo>
                    <a:pt x="6108" y="7620"/>
                  </a:lnTo>
                  <a:lnTo>
                    <a:pt x="6184" y="4953"/>
                  </a:lnTo>
                  <a:lnTo>
                    <a:pt x="4508" y="7620"/>
                  </a:lnTo>
                  <a:lnTo>
                    <a:pt x="3657" y="6477"/>
                  </a:lnTo>
                  <a:lnTo>
                    <a:pt x="3784" y="5715"/>
                  </a:lnTo>
                  <a:lnTo>
                    <a:pt x="5372" y="1143"/>
                  </a:lnTo>
                  <a:lnTo>
                    <a:pt x="3835" y="635"/>
                  </a:lnTo>
                  <a:lnTo>
                    <a:pt x="3187" y="1270"/>
                  </a:lnTo>
                  <a:lnTo>
                    <a:pt x="1828" y="4826"/>
                  </a:lnTo>
                  <a:lnTo>
                    <a:pt x="1714" y="5588"/>
                  </a:lnTo>
                  <a:lnTo>
                    <a:pt x="1828" y="6375"/>
                  </a:lnTo>
                  <a:lnTo>
                    <a:pt x="2006" y="6477"/>
                  </a:lnTo>
                  <a:lnTo>
                    <a:pt x="2133" y="6985"/>
                  </a:lnTo>
                  <a:lnTo>
                    <a:pt x="2235" y="7747"/>
                  </a:lnTo>
                  <a:lnTo>
                    <a:pt x="2120" y="9017"/>
                  </a:lnTo>
                  <a:lnTo>
                    <a:pt x="2006" y="9271"/>
                  </a:lnTo>
                  <a:lnTo>
                    <a:pt x="1485" y="9906"/>
                  </a:lnTo>
                  <a:lnTo>
                    <a:pt x="952" y="14224"/>
                  </a:lnTo>
                  <a:lnTo>
                    <a:pt x="838" y="14986"/>
                  </a:lnTo>
                  <a:lnTo>
                    <a:pt x="76" y="19050"/>
                  </a:lnTo>
                  <a:lnTo>
                    <a:pt x="0" y="19812"/>
                  </a:lnTo>
                  <a:lnTo>
                    <a:pt x="889" y="23241"/>
                  </a:lnTo>
                  <a:lnTo>
                    <a:pt x="2095" y="20320"/>
                  </a:lnTo>
                  <a:lnTo>
                    <a:pt x="2133" y="22733"/>
                  </a:lnTo>
                  <a:lnTo>
                    <a:pt x="1358" y="22860"/>
                  </a:lnTo>
                  <a:lnTo>
                    <a:pt x="1562" y="25019"/>
                  </a:lnTo>
                  <a:lnTo>
                    <a:pt x="2032" y="23114"/>
                  </a:lnTo>
                  <a:lnTo>
                    <a:pt x="2489" y="21844"/>
                  </a:lnTo>
                  <a:lnTo>
                    <a:pt x="2451" y="23964"/>
                  </a:lnTo>
                  <a:lnTo>
                    <a:pt x="2578" y="24511"/>
                  </a:lnTo>
                  <a:lnTo>
                    <a:pt x="3390" y="21844"/>
                  </a:lnTo>
                  <a:lnTo>
                    <a:pt x="3733" y="20701"/>
                  </a:lnTo>
                  <a:lnTo>
                    <a:pt x="3784" y="20320"/>
                  </a:lnTo>
                  <a:lnTo>
                    <a:pt x="3898" y="20142"/>
                  </a:lnTo>
                  <a:lnTo>
                    <a:pt x="3962" y="19939"/>
                  </a:lnTo>
                  <a:lnTo>
                    <a:pt x="4533" y="19177"/>
                  </a:lnTo>
                  <a:lnTo>
                    <a:pt x="4660" y="21717"/>
                  </a:lnTo>
                  <a:lnTo>
                    <a:pt x="4406" y="23114"/>
                  </a:lnTo>
                  <a:lnTo>
                    <a:pt x="5118" y="21336"/>
                  </a:lnTo>
                  <a:lnTo>
                    <a:pt x="5016" y="22733"/>
                  </a:lnTo>
                  <a:lnTo>
                    <a:pt x="4914" y="23152"/>
                  </a:lnTo>
                  <a:lnTo>
                    <a:pt x="5207" y="22479"/>
                  </a:lnTo>
                  <a:lnTo>
                    <a:pt x="5854" y="23368"/>
                  </a:lnTo>
                  <a:lnTo>
                    <a:pt x="6032" y="22479"/>
                  </a:lnTo>
                  <a:lnTo>
                    <a:pt x="6261" y="21336"/>
                  </a:lnTo>
                  <a:lnTo>
                    <a:pt x="6375" y="20828"/>
                  </a:lnTo>
                  <a:lnTo>
                    <a:pt x="6515" y="23622"/>
                  </a:lnTo>
                  <a:lnTo>
                    <a:pt x="7734" y="20828"/>
                  </a:lnTo>
                  <a:lnTo>
                    <a:pt x="7962" y="20320"/>
                  </a:lnTo>
                  <a:lnTo>
                    <a:pt x="7404" y="24892"/>
                  </a:lnTo>
                  <a:lnTo>
                    <a:pt x="7645" y="23850"/>
                  </a:lnTo>
                  <a:lnTo>
                    <a:pt x="8597" y="21336"/>
                  </a:lnTo>
                  <a:lnTo>
                    <a:pt x="9029" y="21209"/>
                  </a:lnTo>
                  <a:lnTo>
                    <a:pt x="7670" y="26670"/>
                  </a:lnTo>
                  <a:lnTo>
                    <a:pt x="10541" y="21717"/>
                  </a:lnTo>
                  <a:lnTo>
                    <a:pt x="9677" y="27559"/>
                  </a:lnTo>
                  <a:lnTo>
                    <a:pt x="10782" y="22733"/>
                  </a:lnTo>
                  <a:lnTo>
                    <a:pt x="11925" y="25654"/>
                  </a:lnTo>
                  <a:lnTo>
                    <a:pt x="13233" y="22987"/>
                  </a:lnTo>
                  <a:lnTo>
                    <a:pt x="13106" y="23444"/>
                  </a:lnTo>
                  <a:lnTo>
                    <a:pt x="12992" y="24003"/>
                  </a:lnTo>
                  <a:lnTo>
                    <a:pt x="13373" y="24384"/>
                  </a:lnTo>
                  <a:lnTo>
                    <a:pt x="13398" y="26035"/>
                  </a:lnTo>
                  <a:lnTo>
                    <a:pt x="13614" y="26797"/>
                  </a:lnTo>
                  <a:lnTo>
                    <a:pt x="14122" y="22987"/>
                  </a:lnTo>
                  <a:lnTo>
                    <a:pt x="14160" y="22733"/>
                  </a:lnTo>
                  <a:lnTo>
                    <a:pt x="15138" y="21971"/>
                  </a:lnTo>
                  <a:lnTo>
                    <a:pt x="15214" y="21717"/>
                  </a:lnTo>
                  <a:lnTo>
                    <a:pt x="15354" y="21209"/>
                  </a:lnTo>
                  <a:lnTo>
                    <a:pt x="15621" y="20320"/>
                  </a:lnTo>
                  <a:lnTo>
                    <a:pt x="15887" y="19431"/>
                  </a:lnTo>
                  <a:lnTo>
                    <a:pt x="16103" y="23495"/>
                  </a:lnTo>
                  <a:lnTo>
                    <a:pt x="14909" y="24257"/>
                  </a:lnTo>
                  <a:lnTo>
                    <a:pt x="14681" y="28067"/>
                  </a:lnTo>
                  <a:lnTo>
                    <a:pt x="15036" y="24765"/>
                  </a:lnTo>
                  <a:lnTo>
                    <a:pt x="16256" y="24892"/>
                  </a:lnTo>
                  <a:lnTo>
                    <a:pt x="16256" y="24765"/>
                  </a:lnTo>
                  <a:lnTo>
                    <a:pt x="16344" y="22098"/>
                  </a:lnTo>
                  <a:lnTo>
                    <a:pt x="16573" y="24638"/>
                  </a:lnTo>
                  <a:lnTo>
                    <a:pt x="16649" y="23368"/>
                  </a:lnTo>
                  <a:lnTo>
                    <a:pt x="16510" y="26797"/>
                  </a:lnTo>
                  <a:lnTo>
                    <a:pt x="16992" y="23368"/>
                  </a:lnTo>
                  <a:lnTo>
                    <a:pt x="17170" y="22098"/>
                  </a:lnTo>
                  <a:lnTo>
                    <a:pt x="17221" y="21717"/>
                  </a:lnTo>
                  <a:lnTo>
                    <a:pt x="17106" y="25908"/>
                  </a:lnTo>
                  <a:lnTo>
                    <a:pt x="17907" y="22860"/>
                  </a:lnTo>
                  <a:lnTo>
                    <a:pt x="18173" y="24384"/>
                  </a:lnTo>
                  <a:lnTo>
                    <a:pt x="18288" y="25603"/>
                  </a:lnTo>
                  <a:lnTo>
                    <a:pt x="17526" y="27686"/>
                  </a:lnTo>
                  <a:lnTo>
                    <a:pt x="18542" y="26162"/>
                  </a:lnTo>
                  <a:lnTo>
                    <a:pt x="18643" y="26974"/>
                  </a:lnTo>
                  <a:lnTo>
                    <a:pt x="18643" y="26162"/>
                  </a:lnTo>
                  <a:lnTo>
                    <a:pt x="18757" y="25273"/>
                  </a:lnTo>
                  <a:lnTo>
                    <a:pt x="19088" y="23622"/>
                  </a:lnTo>
                  <a:lnTo>
                    <a:pt x="19939" y="22860"/>
                  </a:lnTo>
                  <a:lnTo>
                    <a:pt x="20218" y="22606"/>
                  </a:lnTo>
                  <a:lnTo>
                    <a:pt x="19431" y="25654"/>
                  </a:lnTo>
                  <a:lnTo>
                    <a:pt x="19316" y="28575"/>
                  </a:lnTo>
                  <a:lnTo>
                    <a:pt x="20066" y="27559"/>
                  </a:lnTo>
                  <a:lnTo>
                    <a:pt x="20980" y="24130"/>
                  </a:lnTo>
                  <a:lnTo>
                    <a:pt x="21424" y="24384"/>
                  </a:lnTo>
                  <a:lnTo>
                    <a:pt x="21348" y="25527"/>
                  </a:lnTo>
                  <a:lnTo>
                    <a:pt x="21234" y="26035"/>
                  </a:lnTo>
                  <a:lnTo>
                    <a:pt x="21882" y="24130"/>
                  </a:lnTo>
                  <a:lnTo>
                    <a:pt x="22275" y="22987"/>
                  </a:lnTo>
                  <a:lnTo>
                    <a:pt x="23215" y="26035"/>
                  </a:lnTo>
                  <a:lnTo>
                    <a:pt x="24257" y="22987"/>
                  </a:lnTo>
                  <a:lnTo>
                    <a:pt x="24384" y="22606"/>
                  </a:lnTo>
                  <a:lnTo>
                    <a:pt x="24460" y="22440"/>
                  </a:lnTo>
                  <a:lnTo>
                    <a:pt x="24447" y="23241"/>
                  </a:lnTo>
                  <a:lnTo>
                    <a:pt x="24511" y="22352"/>
                  </a:lnTo>
                  <a:lnTo>
                    <a:pt x="24549" y="21717"/>
                  </a:lnTo>
                  <a:lnTo>
                    <a:pt x="24815" y="19431"/>
                  </a:lnTo>
                  <a:lnTo>
                    <a:pt x="24841" y="19177"/>
                  </a:lnTo>
                  <a:lnTo>
                    <a:pt x="24980" y="18034"/>
                  </a:lnTo>
                  <a:lnTo>
                    <a:pt x="25374" y="18034"/>
                  </a:lnTo>
                  <a:lnTo>
                    <a:pt x="25996" y="15621"/>
                  </a:lnTo>
                  <a:lnTo>
                    <a:pt x="25819" y="18161"/>
                  </a:lnTo>
                  <a:lnTo>
                    <a:pt x="25603" y="18161"/>
                  </a:lnTo>
                  <a:lnTo>
                    <a:pt x="25463" y="19050"/>
                  </a:lnTo>
                  <a:lnTo>
                    <a:pt x="25247" y="19939"/>
                  </a:lnTo>
                  <a:lnTo>
                    <a:pt x="25781" y="18796"/>
                  </a:lnTo>
                  <a:lnTo>
                    <a:pt x="25717" y="21488"/>
                  </a:lnTo>
                  <a:lnTo>
                    <a:pt x="25781" y="21336"/>
                  </a:lnTo>
                  <a:lnTo>
                    <a:pt x="25882" y="20828"/>
                  </a:lnTo>
                  <a:lnTo>
                    <a:pt x="25946" y="20980"/>
                  </a:lnTo>
                  <a:lnTo>
                    <a:pt x="26009" y="20828"/>
                  </a:lnTo>
                  <a:lnTo>
                    <a:pt x="26949" y="18796"/>
                  </a:lnTo>
                  <a:lnTo>
                    <a:pt x="27241" y="19431"/>
                  </a:lnTo>
                  <a:lnTo>
                    <a:pt x="27317" y="20828"/>
                  </a:lnTo>
                  <a:lnTo>
                    <a:pt x="27089" y="23368"/>
                  </a:lnTo>
                  <a:lnTo>
                    <a:pt x="25946" y="20980"/>
                  </a:lnTo>
                  <a:lnTo>
                    <a:pt x="26035" y="22098"/>
                  </a:lnTo>
                  <a:lnTo>
                    <a:pt x="26276" y="24130"/>
                  </a:lnTo>
                  <a:lnTo>
                    <a:pt x="25527" y="22606"/>
                  </a:lnTo>
                  <a:lnTo>
                    <a:pt x="25527" y="28321"/>
                  </a:lnTo>
                  <a:lnTo>
                    <a:pt x="25031" y="22390"/>
                  </a:lnTo>
                  <a:lnTo>
                    <a:pt x="25031" y="28321"/>
                  </a:lnTo>
                  <a:lnTo>
                    <a:pt x="25984" y="29337"/>
                  </a:lnTo>
                  <a:lnTo>
                    <a:pt x="26162" y="28321"/>
                  </a:lnTo>
                  <a:lnTo>
                    <a:pt x="26479" y="26543"/>
                  </a:lnTo>
                  <a:lnTo>
                    <a:pt x="27546" y="27686"/>
                  </a:lnTo>
                  <a:lnTo>
                    <a:pt x="27863" y="26543"/>
                  </a:lnTo>
                  <a:lnTo>
                    <a:pt x="27965" y="26162"/>
                  </a:lnTo>
                  <a:lnTo>
                    <a:pt x="27838" y="24803"/>
                  </a:lnTo>
                  <a:lnTo>
                    <a:pt x="28003" y="24130"/>
                  </a:lnTo>
                  <a:lnTo>
                    <a:pt x="28206" y="23368"/>
                  </a:lnTo>
                  <a:lnTo>
                    <a:pt x="28308" y="22987"/>
                  </a:lnTo>
                  <a:lnTo>
                    <a:pt x="28435" y="22733"/>
                  </a:lnTo>
                  <a:lnTo>
                    <a:pt x="30505" y="19558"/>
                  </a:lnTo>
                  <a:lnTo>
                    <a:pt x="28549" y="32004"/>
                  </a:lnTo>
                  <a:lnTo>
                    <a:pt x="30403" y="27432"/>
                  </a:lnTo>
                  <a:lnTo>
                    <a:pt x="30962" y="25400"/>
                  </a:lnTo>
                  <a:lnTo>
                    <a:pt x="31089" y="24803"/>
                  </a:lnTo>
                  <a:lnTo>
                    <a:pt x="31737" y="20701"/>
                  </a:lnTo>
                  <a:lnTo>
                    <a:pt x="32156" y="22402"/>
                  </a:lnTo>
                  <a:lnTo>
                    <a:pt x="32283" y="23342"/>
                  </a:lnTo>
                  <a:lnTo>
                    <a:pt x="31496" y="27051"/>
                  </a:lnTo>
                  <a:lnTo>
                    <a:pt x="32613" y="27686"/>
                  </a:lnTo>
                  <a:lnTo>
                    <a:pt x="32715" y="25552"/>
                  </a:lnTo>
                  <a:lnTo>
                    <a:pt x="32918" y="21463"/>
                  </a:lnTo>
                  <a:lnTo>
                    <a:pt x="33642" y="23850"/>
                  </a:lnTo>
                  <a:lnTo>
                    <a:pt x="34150" y="23850"/>
                  </a:lnTo>
                  <a:lnTo>
                    <a:pt x="34163" y="24892"/>
                  </a:lnTo>
                  <a:lnTo>
                    <a:pt x="33934" y="27432"/>
                  </a:lnTo>
                  <a:lnTo>
                    <a:pt x="35242" y="27051"/>
                  </a:lnTo>
                  <a:lnTo>
                    <a:pt x="36931" y="24638"/>
                  </a:lnTo>
                  <a:lnTo>
                    <a:pt x="38404" y="24257"/>
                  </a:lnTo>
                  <a:lnTo>
                    <a:pt x="38176" y="25273"/>
                  </a:lnTo>
                  <a:lnTo>
                    <a:pt x="37934" y="25908"/>
                  </a:lnTo>
                  <a:lnTo>
                    <a:pt x="37846" y="26670"/>
                  </a:lnTo>
                  <a:lnTo>
                    <a:pt x="37973" y="27432"/>
                  </a:lnTo>
                  <a:lnTo>
                    <a:pt x="39941" y="25908"/>
                  </a:lnTo>
                  <a:lnTo>
                    <a:pt x="41884" y="28829"/>
                  </a:lnTo>
                  <a:lnTo>
                    <a:pt x="42964" y="30734"/>
                  </a:lnTo>
                  <a:lnTo>
                    <a:pt x="44018" y="27813"/>
                  </a:lnTo>
                  <a:lnTo>
                    <a:pt x="44170" y="27813"/>
                  </a:lnTo>
                  <a:lnTo>
                    <a:pt x="44653" y="26670"/>
                  </a:lnTo>
                  <a:lnTo>
                    <a:pt x="45046" y="26543"/>
                  </a:lnTo>
                  <a:lnTo>
                    <a:pt x="44970" y="27559"/>
                  </a:lnTo>
                  <a:lnTo>
                    <a:pt x="44843" y="28575"/>
                  </a:lnTo>
                  <a:lnTo>
                    <a:pt x="44526" y="29337"/>
                  </a:lnTo>
                  <a:lnTo>
                    <a:pt x="46037" y="26924"/>
                  </a:lnTo>
                  <a:lnTo>
                    <a:pt x="46393" y="26543"/>
                  </a:lnTo>
                  <a:lnTo>
                    <a:pt x="47002" y="25908"/>
                  </a:lnTo>
                  <a:lnTo>
                    <a:pt x="48577" y="24257"/>
                  </a:lnTo>
                  <a:lnTo>
                    <a:pt x="49161" y="26924"/>
                  </a:lnTo>
                  <a:lnTo>
                    <a:pt x="49263" y="27813"/>
                  </a:lnTo>
                  <a:lnTo>
                    <a:pt x="49187" y="28016"/>
                  </a:lnTo>
                  <a:lnTo>
                    <a:pt x="49060" y="28778"/>
                  </a:lnTo>
                  <a:lnTo>
                    <a:pt x="49707" y="29972"/>
                  </a:lnTo>
                  <a:lnTo>
                    <a:pt x="50634" y="24257"/>
                  </a:lnTo>
                  <a:lnTo>
                    <a:pt x="50711" y="23749"/>
                  </a:lnTo>
                  <a:lnTo>
                    <a:pt x="50774" y="23368"/>
                  </a:lnTo>
                  <a:lnTo>
                    <a:pt x="50927" y="22479"/>
                  </a:lnTo>
                  <a:lnTo>
                    <a:pt x="51142" y="23850"/>
                  </a:lnTo>
                  <a:lnTo>
                    <a:pt x="51257" y="25654"/>
                  </a:lnTo>
                  <a:lnTo>
                    <a:pt x="51130" y="25908"/>
                  </a:lnTo>
                  <a:lnTo>
                    <a:pt x="52971" y="27559"/>
                  </a:lnTo>
                  <a:lnTo>
                    <a:pt x="55651" y="25146"/>
                  </a:lnTo>
                  <a:lnTo>
                    <a:pt x="56515" y="29972"/>
                  </a:lnTo>
                  <a:lnTo>
                    <a:pt x="57480" y="25654"/>
                  </a:lnTo>
                  <a:lnTo>
                    <a:pt x="58229" y="32258"/>
                  </a:lnTo>
                  <a:lnTo>
                    <a:pt x="59283" y="26162"/>
                  </a:lnTo>
                  <a:lnTo>
                    <a:pt x="59817" y="28575"/>
                  </a:lnTo>
                  <a:lnTo>
                    <a:pt x="59931" y="29464"/>
                  </a:lnTo>
                  <a:lnTo>
                    <a:pt x="59677" y="29972"/>
                  </a:lnTo>
                  <a:lnTo>
                    <a:pt x="59563" y="30480"/>
                  </a:lnTo>
                  <a:lnTo>
                    <a:pt x="60807" y="32639"/>
                  </a:lnTo>
                  <a:lnTo>
                    <a:pt x="61201" y="33020"/>
                  </a:lnTo>
                  <a:lnTo>
                    <a:pt x="62052" y="28956"/>
                  </a:lnTo>
                  <a:lnTo>
                    <a:pt x="62687" y="28448"/>
                  </a:lnTo>
                  <a:lnTo>
                    <a:pt x="62217" y="31521"/>
                  </a:lnTo>
                  <a:lnTo>
                    <a:pt x="63423" y="28448"/>
                  </a:lnTo>
                  <a:lnTo>
                    <a:pt x="63461" y="28321"/>
                  </a:lnTo>
                  <a:lnTo>
                    <a:pt x="63258" y="32258"/>
                  </a:lnTo>
                  <a:lnTo>
                    <a:pt x="63792" y="31623"/>
                  </a:lnTo>
                  <a:lnTo>
                    <a:pt x="63881" y="31483"/>
                  </a:lnTo>
                  <a:lnTo>
                    <a:pt x="63715" y="31242"/>
                  </a:lnTo>
                  <a:lnTo>
                    <a:pt x="63842" y="29210"/>
                  </a:lnTo>
                  <a:lnTo>
                    <a:pt x="63969" y="28956"/>
                  </a:lnTo>
                  <a:lnTo>
                    <a:pt x="64477" y="28321"/>
                  </a:lnTo>
                  <a:lnTo>
                    <a:pt x="64897" y="27813"/>
                  </a:lnTo>
                  <a:lnTo>
                    <a:pt x="65316" y="30734"/>
                  </a:lnTo>
                  <a:lnTo>
                    <a:pt x="65430" y="31750"/>
                  </a:lnTo>
                  <a:lnTo>
                    <a:pt x="65201" y="33274"/>
                  </a:lnTo>
                  <a:lnTo>
                    <a:pt x="67513" y="30861"/>
                  </a:lnTo>
                  <a:lnTo>
                    <a:pt x="67386" y="31483"/>
                  </a:lnTo>
                  <a:lnTo>
                    <a:pt x="67691" y="30861"/>
                  </a:lnTo>
                  <a:lnTo>
                    <a:pt x="68008" y="30226"/>
                  </a:lnTo>
                  <a:lnTo>
                    <a:pt x="66141" y="36703"/>
                  </a:lnTo>
                  <a:lnTo>
                    <a:pt x="67487" y="33909"/>
                  </a:lnTo>
                  <a:lnTo>
                    <a:pt x="67576" y="33020"/>
                  </a:lnTo>
                  <a:lnTo>
                    <a:pt x="67818" y="32258"/>
                  </a:lnTo>
                  <a:lnTo>
                    <a:pt x="67945" y="31750"/>
                  </a:lnTo>
                  <a:lnTo>
                    <a:pt x="68021" y="31242"/>
                  </a:lnTo>
                  <a:lnTo>
                    <a:pt x="68173" y="33274"/>
                  </a:lnTo>
                  <a:lnTo>
                    <a:pt x="69202" y="33528"/>
                  </a:lnTo>
                  <a:lnTo>
                    <a:pt x="70104" y="32766"/>
                  </a:lnTo>
                  <a:lnTo>
                    <a:pt x="69608" y="34925"/>
                  </a:lnTo>
                  <a:lnTo>
                    <a:pt x="70891" y="35814"/>
                  </a:lnTo>
                  <a:lnTo>
                    <a:pt x="72694" y="34417"/>
                  </a:lnTo>
                  <a:lnTo>
                    <a:pt x="74244" y="34671"/>
                  </a:lnTo>
                  <a:lnTo>
                    <a:pt x="74155" y="34417"/>
                  </a:lnTo>
                  <a:lnTo>
                    <a:pt x="73875" y="33604"/>
                  </a:lnTo>
                  <a:lnTo>
                    <a:pt x="74015" y="32766"/>
                  </a:lnTo>
                  <a:lnTo>
                    <a:pt x="74320" y="31242"/>
                  </a:lnTo>
                  <a:lnTo>
                    <a:pt x="74536" y="30226"/>
                  </a:lnTo>
                  <a:lnTo>
                    <a:pt x="74612" y="29845"/>
                  </a:lnTo>
                  <a:lnTo>
                    <a:pt x="75120" y="29464"/>
                  </a:lnTo>
                  <a:lnTo>
                    <a:pt x="75044" y="30175"/>
                  </a:lnTo>
                  <a:lnTo>
                    <a:pt x="75349" y="29464"/>
                  </a:lnTo>
                  <a:lnTo>
                    <a:pt x="75514" y="29083"/>
                  </a:lnTo>
                  <a:lnTo>
                    <a:pt x="75895" y="29464"/>
                  </a:lnTo>
                  <a:lnTo>
                    <a:pt x="76022" y="29641"/>
                  </a:lnTo>
                  <a:lnTo>
                    <a:pt x="75323" y="32766"/>
                  </a:lnTo>
                  <a:lnTo>
                    <a:pt x="75209" y="33147"/>
                  </a:lnTo>
                  <a:lnTo>
                    <a:pt x="74752" y="34036"/>
                  </a:lnTo>
                  <a:lnTo>
                    <a:pt x="75641" y="33020"/>
                  </a:lnTo>
                  <a:lnTo>
                    <a:pt x="75577" y="33528"/>
                  </a:lnTo>
                  <a:lnTo>
                    <a:pt x="75450" y="34163"/>
                  </a:lnTo>
                  <a:lnTo>
                    <a:pt x="75272" y="34544"/>
                  </a:lnTo>
                  <a:lnTo>
                    <a:pt x="75018" y="35814"/>
                  </a:lnTo>
                  <a:lnTo>
                    <a:pt x="75653" y="33782"/>
                  </a:lnTo>
                  <a:lnTo>
                    <a:pt x="75666" y="39370"/>
                  </a:lnTo>
                  <a:lnTo>
                    <a:pt x="76695" y="35814"/>
                  </a:lnTo>
                  <a:lnTo>
                    <a:pt x="76555" y="36830"/>
                  </a:lnTo>
                  <a:lnTo>
                    <a:pt x="78105" y="37084"/>
                  </a:lnTo>
                  <a:lnTo>
                    <a:pt x="79006" y="36068"/>
                  </a:lnTo>
                  <a:lnTo>
                    <a:pt x="80302" y="36068"/>
                  </a:lnTo>
                  <a:lnTo>
                    <a:pt x="80352" y="35814"/>
                  </a:lnTo>
                  <a:lnTo>
                    <a:pt x="80708" y="33782"/>
                  </a:lnTo>
                  <a:lnTo>
                    <a:pt x="80822" y="33147"/>
                  </a:lnTo>
                  <a:lnTo>
                    <a:pt x="81203" y="33909"/>
                  </a:lnTo>
                  <a:lnTo>
                    <a:pt x="81457" y="33147"/>
                  </a:lnTo>
                  <a:lnTo>
                    <a:pt x="81508" y="33020"/>
                  </a:lnTo>
                  <a:lnTo>
                    <a:pt x="81978" y="31623"/>
                  </a:lnTo>
                  <a:lnTo>
                    <a:pt x="82753" y="32766"/>
                  </a:lnTo>
                  <a:lnTo>
                    <a:pt x="83388" y="35179"/>
                  </a:lnTo>
                  <a:lnTo>
                    <a:pt x="84556" y="35179"/>
                  </a:lnTo>
                  <a:lnTo>
                    <a:pt x="85483" y="34036"/>
                  </a:lnTo>
                  <a:lnTo>
                    <a:pt x="85471" y="33782"/>
                  </a:lnTo>
                  <a:lnTo>
                    <a:pt x="85344" y="33147"/>
                  </a:lnTo>
                  <a:lnTo>
                    <a:pt x="85420" y="32258"/>
                  </a:lnTo>
                  <a:lnTo>
                    <a:pt x="85674" y="31623"/>
                  </a:lnTo>
                  <a:lnTo>
                    <a:pt x="85877" y="31115"/>
                  </a:lnTo>
                  <a:lnTo>
                    <a:pt x="85661" y="32512"/>
                  </a:lnTo>
                  <a:lnTo>
                    <a:pt x="85547" y="33769"/>
                  </a:lnTo>
                  <a:lnTo>
                    <a:pt x="86626" y="33655"/>
                  </a:lnTo>
                  <a:lnTo>
                    <a:pt x="85712" y="35433"/>
                  </a:lnTo>
                  <a:lnTo>
                    <a:pt x="89687" y="31115"/>
                  </a:lnTo>
                  <a:lnTo>
                    <a:pt x="89763" y="30861"/>
                  </a:lnTo>
                  <a:lnTo>
                    <a:pt x="90144" y="30480"/>
                  </a:lnTo>
                  <a:lnTo>
                    <a:pt x="90208" y="32385"/>
                  </a:lnTo>
                  <a:lnTo>
                    <a:pt x="89992" y="33401"/>
                  </a:lnTo>
                  <a:lnTo>
                    <a:pt x="89865" y="33655"/>
                  </a:lnTo>
                  <a:lnTo>
                    <a:pt x="92202" y="30480"/>
                  </a:lnTo>
                  <a:lnTo>
                    <a:pt x="92481" y="30099"/>
                  </a:lnTo>
                  <a:lnTo>
                    <a:pt x="92875" y="42164"/>
                  </a:lnTo>
                  <a:lnTo>
                    <a:pt x="95262" y="37198"/>
                  </a:lnTo>
                  <a:lnTo>
                    <a:pt x="95453" y="36957"/>
                  </a:lnTo>
                  <a:lnTo>
                    <a:pt x="97345" y="34544"/>
                  </a:lnTo>
                  <a:lnTo>
                    <a:pt x="97993" y="35179"/>
                  </a:lnTo>
                  <a:lnTo>
                    <a:pt x="96558" y="36449"/>
                  </a:lnTo>
                  <a:lnTo>
                    <a:pt x="96786" y="38227"/>
                  </a:lnTo>
                  <a:lnTo>
                    <a:pt x="99060" y="34544"/>
                  </a:lnTo>
                  <a:lnTo>
                    <a:pt x="99301" y="34163"/>
                  </a:lnTo>
                  <a:lnTo>
                    <a:pt x="99339" y="39370"/>
                  </a:lnTo>
                  <a:lnTo>
                    <a:pt x="101282" y="36703"/>
                  </a:lnTo>
                  <a:lnTo>
                    <a:pt x="100901" y="44704"/>
                  </a:lnTo>
                  <a:lnTo>
                    <a:pt x="105219" y="36830"/>
                  </a:lnTo>
                  <a:lnTo>
                    <a:pt x="105727" y="42164"/>
                  </a:lnTo>
                  <a:lnTo>
                    <a:pt x="105943" y="40640"/>
                  </a:lnTo>
                  <a:lnTo>
                    <a:pt x="106057" y="40132"/>
                  </a:lnTo>
                  <a:lnTo>
                    <a:pt x="106718" y="38481"/>
                  </a:lnTo>
                  <a:lnTo>
                    <a:pt x="106514" y="39827"/>
                  </a:lnTo>
                  <a:lnTo>
                    <a:pt x="106781" y="39243"/>
                  </a:lnTo>
                  <a:lnTo>
                    <a:pt x="108458" y="38481"/>
                  </a:lnTo>
                  <a:lnTo>
                    <a:pt x="110413" y="37592"/>
                  </a:lnTo>
                  <a:lnTo>
                    <a:pt x="112852" y="43180"/>
                  </a:lnTo>
                  <a:lnTo>
                    <a:pt x="115773" y="45466"/>
                  </a:lnTo>
                  <a:lnTo>
                    <a:pt x="116852" y="46228"/>
                  </a:lnTo>
                  <a:lnTo>
                    <a:pt x="118135" y="37592"/>
                  </a:lnTo>
                  <a:lnTo>
                    <a:pt x="118249" y="36830"/>
                  </a:lnTo>
                  <a:lnTo>
                    <a:pt x="118275" y="36703"/>
                  </a:lnTo>
                  <a:lnTo>
                    <a:pt x="118351" y="36195"/>
                  </a:lnTo>
                  <a:lnTo>
                    <a:pt x="118833" y="39751"/>
                  </a:lnTo>
                  <a:lnTo>
                    <a:pt x="118910" y="40944"/>
                  </a:lnTo>
                  <a:lnTo>
                    <a:pt x="117868" y="44069"/>
                  </a:lnTo>
                  <a:lnTo>
                    <a:pt x="121094" y="40513"/>
                  </a:lnTo>
                  <a:lnTo>
                    <a:pt x="122745" y="45212"/>
                  </a:lnTo>
                  <a:lnTo>
                    <a:pt x="125806" y="42291"/>
                  </a:lnTo>
                  <a:lnTo>
                    <a:pt x="125501" y="43053"/>
                  </a:lnTo>
                  <a:lnTo>
                    <a:pt x="125298" y="44069"/>
                  </a:lnTo>
                  <a:lnTo>
                    <a:pt x="125069" y="44069"/>
                  </a:lnTo>
                  <a:lnTo>
                    <a:pt x="125044" y="46609"/>
                  </a:lnTo>
                  <a:lnTo>
                    <a:pt x="126873" y="44450"/>
                  </a:lnTo>
                  <a:lnTo>
                    <a:pt x="127304" y="42545"/>
                  </a:lnTo>
                  <a:lnTo>
                    <a:pt x="127635" y="42799"/>
                  </a:lnTo>
                  <a:lnTo>
                    <a:pt x="127114" y="44069"/>
                  </a:lnTo>
                  <a:lnTo>
                    <a:pt x="127088" y="45974"/>
                  </a:lnTo>
                  <a:lnTo>
                    <a:pt x="127215" y="46990"/>
                  </a:lnTo>
                  <a:lnTo>
                    <a:pt x="128943" y="42545"/>
                  </a:lnTo>
                  <a:lnTo>
                    <a:pt x="128689" y="45110"/>
                  </a:lnTo>
                  <a:lnTo>
                    <a:pt x="128828" y="44831"/>
                  </a:lnTo>
                  <a:lnTo>
                    <a:pt x="129692" y="46609"/>
                  </a:lnTo>
                  <a:lnTo>
                    <a:pt x="129870" y="44831"/>
                  </a:lnTo>
                  <a:lnTo>
                    <a:pt x="129984" y="43688"/>
                  </a:lnTo>
                  <a:lnTo>
                    <a:pt x="130581" y="45212"/>
                  </a:lnTo>
                  <a:lnTo>
                    <a:pt x="131445" y="43688"/>
                  </a:lnTo>
                  <a:lnTo>
                    <a:pt x="131953" y="42799"/>
                  </a:lnTo>
                  <a:lnTo>
                    <a:pt x="132283" y="44564"/>
                  </a:lnTo>
                  <a:lnTo>
                    <a:pt x="132207" y="44767"/>
                  </a:lnTo>
                  <a:lnTo>
                    <a:pt x="132029" y="45275"/>
                  </a:lnTo>
                  <a:lnTo>
                    <a:pt x="132359" y="46647"/>
                  </a:lnTo>
                  <a:lnTo>
                    <a:pt x="132422" y="45593"/>
                  </a:lnTo>
                  <a:lnTo>
                    <a:pt x="132372" y="44970"/>
                  </a:lnTo>
                  <a:lnTo>
                    <a:pt x="132295" y="44577"/>
                  </a:lnTo>
                  <a:lnTo>
                    <a:pt x="132956" y="42799"/>
                  </a:lnTo>
                  <a:lnTo>
                    <a:pt x="133057" y="42545"/>
                  </a:lnTo>
                  <a:lnTo>
                    <a:pt x="133146" y="42291"/>
                  </a:lnTo>
                  <a:lnTo>
                    <a:pt x="133438" y="41529"/>
                  </a:lnTo>
                  <a:lnTo>
                    <a:pt x="133477" y="46482"/>
                  </a:lnTo>
                  <a:lnTo>
                    <a:pt x="134581" y="42037"/>
                  </a:lnTo>
                  <a:lnTo>
                    <a:pt x="133527" y="46609"/>
                  </a:lnTo>
                  <a:lnTo>
                    <a:pt x="135331" y="46101"/>
                  </a:lnTo>
                  <a:lnTo>
                    <a:pt x="136359" y="44069"/>
                  </a:lnTo>
                  <a:lnTo>
                    <a:pt x="135864" y="45339"/>
                  </a:lnTo>
                  <a:lnTo>
                    <a:pt x="136525" y="45593"/>
                  </a:lnTo>
                  <a:lnTo>
                    <a:pt x="135890" y="47498"/>
                  </a:lnTo>
                  <a:lnTo>
                    <a:pt x="136537" y="47498"/>
                  </a:lnTo>
                  <a:lnTo>
                    <a:pt x="137312" y="46863"/>
                  </a:lnTo>
                  <a:lnTo>
                    <a:pt x="137718" y="44450"/>
                  </a:lnTo>
                  <a:lnTo>
                    <a:pt x="137680" y="50165"/>
                  </a:lnTo>
                  <a:lnTo>
                    <a:pt x="139674" y="44450"/>
                  </a:lnTo>
                  <a:lnTo>
                    <a:pt x="139814" y="44069"/>
                  </a:lnTo>
                  <a:lnTo>
                    <a:pt x="140525" y="42037"/>
                  </a:lnTo>
                  <a:lnTo>
                    <a:pt x="140703" y="41529"/>
                  </a:lnTo>
                  <a:lnTo>
                    <a:pt x="141058" y="40513"/>
                  </a:lnTo>
                  <a:lnTo>
                    <a:pt x="140157" y="47752"/>
                  </a:lnTo>
                  <a:lnTo>
                    <a:pt x="142595" y="45720"/>
                  </a:lnTo>
                  <a:lnTo>
                    <a:pt x="144526" y="44450"/>
                  </a:lnTo>
                  <a:lnTo>
                    <a:pt x="143675" y="48514"/>
                  </a:lnTo>
                  <a:lnTo>
                    <a:pt x="145326" y="47269"/>
                  </a:lnTo>
                  <a:lnTo>
                    <a:pt x="145211" y="46443"/>
                  </a:lnTo>
                  <a:lnTo>
                    <a:pt x="144792" y="44297"/>
                  </a:lnTo>
                  <a:lnTo>
                    <a:pt x="144678" y="43688"/>
                  </a:lnTo>
                  <a:lnTo>
                    <a:pt x="144792" y="44297"/>
                  </a:lnTo>
                  <a:lnTo>
                    <a:pt x="146672" y="43688"/>
                  </a:lnTo>
                  <a:lnTo>
                    <a:pt x="146037" y="46329"/>
                  </a:lnTo>
                  <a:lnTo>
                    <a:pt x="147345" y="43688"/>
                  </a:lnTo>
                  <a:lnTo>
                    <a:pt x="147535" y="43307"/>
                  </a:lnTo>
                  <a:lnTo>
                    <a:pt x="148894" y="44704"/>
                  </a:lnTo>
                  <a:lnTo>
                    <a:pt x="148932" y="44831"/>
                  </a:lnTo>
                  <a:lnTo>
                    <a:pt x="149059" y="45593"/>
                  </a:lnTo>
                  <a:lnTo>
                    <a:pt x="148196" y="46736"/>
                  </a:lnTo>
                  <a:lnTo>
                    <a:pt x="147878" y="47498"/>
                  </a:lnTo>
                  <a:lnTo>
                    <a:pt x="149923" y="45847"/>
                  </a:lnTo>
                  <a:lnTo>
                    <a:pt x="150888" y="48641"/>
                  </a:lnTo>
                  <a:lnTo>
                    <a:pt x="152793" y="46482"/>
                  </a:lnTo>
                  <a:lnTo>
                    <a:pt x="152908" y="46101"/>
                  </a:lnTo>
                  <a:lnTo>
                    <a:pt x="152933" y="45847"/>
                  </a:lnTo>
                  <a:lnTo>
                    <a:pt x="153047" y="44297"/>
                  </a:lnTo>
                  <a:lnTo>
                    <a:pt x="153149" y="43624"/>
                  </a:lnTo>
                  <a:lnTo>
                    <a:pt x="153403" y="43307"/>
                  </a:lnTo>
                  <a:lnTo>
                    <a:pt x="155244" y="41021"/>
                  </a:lnTo>
                  <a:lnTo>
                    <a:pt x="155321" y="40830"/>
                  </a:lnTo>
                  <a:lnTo>
                    <a:pt x="155270" y="41021"/>
                  </a:lnTo>
                  <a:lnTo>
                    <a:pt x="154000" y="45085"/>
                  </a:lnTo>
                  <a:lnTo>
                    <a:pt x="156946" y="41021"/>
                  </a:lnTo>
                  <a:lnTo>
                    <a:pt x="154406" y="48387"/>
                  </a:lnTo>
                  <a:lnTo>
                    <a:pt x="154686" y="48006"/>
                  </a:lnTo>
                  <a:lnTo>
                    <a:pt x="155079" y="47256"/>
                  </a:lnTo>
                  <a:lnTo>
                    <a:pt x="155181" y="46990"/>
                  </a:lnTo>
                  <a:lnTo>
                    <a:pt x="155448" y="45720"/>
                  </a:lnTo>
                  <a:lnTo>
                    <a:pt x="155549" y="46736"/>
                  </a:lnTo>
                  <a:lnTo>
                    <a:pt x="155422" y="47205"/>
                  </a:lnTo>
                  <a:lnTo>
                    <a:pt x="154863" y="48514"/>
                  </a:lnTo>
                  <a:lnTo>
                    <a:pt x="156133" y="47625"/>
                  </a:lnTo>
                  <a:lnTo>
                    <a:pt x="156273" y="45720"/>
                  </a:lnTo>
                  <a:lnTo>
                    <a:pt x="156298" y="45339"/>
                  </a:lnTo>
                  <a:lnTo>
                    <a:pt x="157213" y="45593"/>
                  </a:lnTo>
                  <a:lnTo>
                    <a:pt x="156997" y="46482"/>
                  </a:lnTo>
                  <a:lnTo>
                    <a:pt x="156883" y="46736"/>
                  </a:lnTo>
                  <a:lnTo>
                    <a:pt x="156692" y="46990"/>
                  </a:lnTo>
                  <a:lnTo>
                    <a:pt x="156324" y="48133"/>
                  </a:lnTo>
                  <a:lnTo>
                    <a:pt x="157683" y="45339"/>
                  </a:lnTo>
                  <a:lnTo>
                    <a:pt x="158178" y="44323"/>
                  </a:lnTo>
                  <a:lnTo>
                    <a:pt x="158559" y="45085"/>
                  </a:lnTo>
                  <a:lnTo>
                    <a:pt x="158648" y="45720"/>
                  </a:lnTo>
                  <a:lnTo>
                    <a:pt x="158559" y="45974"/>
                  </a:lnTo>
                  <a:lnTo>
                    <a:pt x="158470" y="46736"/>
                  </a:lnTo>
                  <a:lnTo>
                    <a:pt x="159626" y="46736"/>
                  </a:lnTo>
                  <a:lnTo>
                    <a:pt x="160718" y="44323"/>
                  </a:lnTo>
                  <a:lnTo>
                    <a:pt x="161747" y="42037"/>
                  </a:lnTo>
                  <a:lnTo>
                    <a:pt x="162648" y="44069"/>
                  </a:lnTo>
                  <a:lnTo>
                    <a:pt x="162687" y="44526"/>
                  </a:lnTo>
                  <a:lnTo>
                    <a:pt x="161290" y="48514"/>
                  </a:lnTo>
                  <a:lnTo>
                    <a:pt x="162915" y="45847"/>
                  </a:lnTo>
                  <a:lnTo>
                    <a:pt x="162077" y="49657"/>
                  </a:lnTo>
                  <a:lnTo>
                    <a:pt x="163144" y="48768"/>
                  </a:lnTo>
                  <a:lnTo>
                    <a:pt x="163271" y="46736"/>
                  </a:lnTo>
                  <a:lnTo>
                    <a:pt x="163931" y="46990"/>
                  </a:lnTo>
                  <a:lnTo>
                    <a:pt x="164058" y="46736"/>
                  </a:lnTo>
                  <a:lnTo>
                    <a:pt x="164515" y="45847"/>
                  </a:lnTo>
                  <a:lnTo>
                    <a:pt x="165214" y="44450"/>
                  </a:lnTo>
                  <a:lnTo>
                    <a:pt x="165315" y="44958"/>
                  </a:lnTo>
                  <a:lnTo>
                    <a:pt x="165430" y="45974"/>
                  </a:lnTo>
                  <a:lnTo>
                    <a:pt x="164617" y="47244"/>
                  </a:lnTo>
                  <a:lnTo>
                    <a:pt x="166065" y="46863"/>
                  </a:lnTo>
                  <a:lnTo>
                    <a:pt x="165722" y="45326"/>
                  </a:lnTo>
                  <a:lnTo>
                    <a:pt x="165773" y="45085"/>
                  </a:lnTo>
                  <a:lnTo>
                    <a:pt x="166192" y="44450"/>
                  </a:lnTo>
                  <a:lnTo>
                    <a:pt x="166738" y="43624"/>
                  </a:lnTo>
                  <a:lnTo>
                    <a:pt x="166827" y="42037"/>
                  </a:lnTo>
                  <a:lnTo>
                    <a:pt x="166801" y="41021"/>
                  </a:lnTo>
                  <a:lnTo>
                    <a:pt x="166789" y="40386"/>
                  </a:lnTo>
                  <a:lnTo>
                    <a:pt x="167246" y="41275"/>
                  </a:lnTo>
                  <a:lnTo>
                    <a:pt x="167347" y="41783"/>
                  </a:lnTo>
                  <a:lnTo>
                    <a:pt x="167157" y="42037"/>
                  </a:lnTo>
                  <a:lnTo>
                    <a:pt x="168122" y="41910"/>
                  </a:lnTo>
                  <a:lnTo>
                    <a:pt x="167919" y="44183"/>
                  </a:lnTo>
                  <a:lnTo>
                    <a:pt x="169227" y="41910"/>
                  </a:lnTo>
                  <a:lnTo>
                    <a:pt x="169405" y="42545"/>
                  </a:lnTo>
                  <a:lnTo>
                    <a:pt x="169494" y="43053"/>
                  </a:lnTo>
                  <a:lnTo>
                    <a:pt x="169367" y="44069"/>
                  </a:lnTo>
                  <a:lnTo>
                    <a:pt x="168376" y="47117"/>
                  </a:lnTo>
                  <a:lnTo>
                    <a:pt x="168275" y="48006"/>
                  </a:lnTo>
                  <a:lnTo>
                    <a:pt x="169379" y="44831"/>
                  </a:lnTo>
                  <a:lnTo>
                    <a:pt x="170078" y="47498"/>
                  </a:lnTo>
                  <a:lnTo>
                    <a:pt x="170865" y="45466"/>
                  </a:lnTo>
                  <a:lnTo>
                    <a:pt x="170942" y="45186"/>
                  </a:lnTo>
                  <a:lnTo>
                    <a:pt x="170916" y="45326"/>
                  </a:lnTo>
                  <a:lnTo>
                    <a:pt x="170573" y="46736"/>
                  </a:lnTo>
                  <a:lnTo>
                    <a:pt x="170459" y="47371"/>
                  </a:lnTo>
                  <a:lnTo>
                    <a:pt x="171373" y="44831"/>
                  </a:lnTo>
                  <a:lnTo>
                    <a:pt x="171450" y="46101"/>
                  </a:lnTo>
                  <a:lnTo>
                    <a:pt x="170992" y="47752"/>
                  </a:lnTo>
                  <a:lnTo>
                    <a:pt x="171831" y="48514"/>
                  </a:lnTo>
                  <a:lnTo>
                    <a:pt x="171856" y="44831"/>
                  </a:lnTo>
                  <a:lnTo>
                    <a:pt x="171869" y="44196"/>
                  </a:lnTo>
                  <a:lnTo>
                    <a:pt x="171869" y="42926"/>
                  </a:lnTo>
                  <a:lnTo>
                    <a:pt x="172313" y="44526"/>
                  </a:lnTo>
                  <a:lnTo>
                    <a:pt x="172440" y="45326"/>
                  </a:lnTo>
                  <a:lnTo>
                    <a:pt x="172313" y="45847"/>
                  </a:lnTo>
                  <a:lnTo>
                    <a:pt x="172173" y="45974"/>
                  </a:lnTo>
                  <a:lnTo>
                    <a:pt x="172110" y="46228"/>
                  </a:lnTo>
                  <a:lnTo>
                    <a:pt x="172897" y="47498"/>
                  </a:lnTo>
                  <a:lnTo>
                    <a:pt x="174650" y="45085"/>
                  </a:lnTo>
                  <a:lnTo>
                    <a:pt x="175247" y="46329"/>
                  </a:lnTo>
                  <a:lnTo>
                    <a:pt x="175361" y="46736"/>
                  </a:lnTo>
                  <a:lnTo>
                    <a:pt x="174752" y="50457"/>
                  </a:lnTo>
                  <a:lnTo>
                    <a:pt x="175463" y="50292"/>
                  </a:lnTo>
                  <a:lnTo>
                    <a:pt x="178054" y="46863"/>
                  </a:lnTo>
                  <a:lnTo>
                    <a:pt x="179285" y="48133"/>
                  </a:lnTo>
                  <a:lnTo>
                    <a:pt x="179158" y="47752"/>
                  </a:lnTo>
                  <a:lnTo>
                    <a:pt x="179273" y="47117"/>
                  </a:lnTo>
                  <a:lnTo>
                    <a:pt x="179336" y="46863"/>
                  </a:lnTo>
                  <a:lnTo>
                    <a:pt x="179870" y="45085"/>
                  </a:lnTo>
                  <a:lnTo>
                    <a:pt x="180505" y="42926"/>
                  </a:lnTo>
                  <a:lnTo>
                    <a:pt x="180682" y="42291"/>
                  </a:lnTo>
                  <a:lnTo>
                    <a:pt x="179539" y="50546"/>
                  </a:lnTo>
                  <a:lnTo>
                    <a:pt x="180479" y="48895"/>
                  </a:lnTo>
                  <a:lnTo>
                    <a:pt x="180568" y="48704"/>
                  </a:lnTo>
                  <a:lnTo>
                    <a:pt x="179920" y="51054"/>
                  </a:lnTo>
                  <a:lnTo>
                    <a:pt x="180124" y="50546"/>
                  </a:lnTo>
                  <a:lnTo>
                    <a:pt x="180898" y="51689"/>
                  </a:lnTo>
                  <a:lnTo>
                    <a:pt x="181864" y="50546"/>
                  </a:lnTo>
                  <a:lnTo>
                    <a:pt x="182499" y="49784"/>
                  </a:lnTo>
                  <a:lnTo>
                    <a:pt x="184454" y="48387"/>
                  </a:lnTo>
                  <a:lnTo>
                    <a:pt x="184061" y="49403"/>
                  </a:lnTo>
                  <a:lnTo>
                    <a:pt x="183934" y="49911"/>
                  </a:lnTo>
                  <a:lnTo>
                    <a:pt x="184188" y="51181"/>
                  </a:lnTo>
                  <a:lnTo>
                    <a:pt x="185280" y="50927"/>
                  </a:lnTo>
                  <a:lnTo>
                    <a:pt x="185762" y="51689"/>
                  </a:lnTo>
                  <a:lnTo>
                    <a:pt x="186055" y="50927"/>
                  </a:lnTo>
                  <a:lnTo>
                    <a:pt x="186296" y="50292"/>
                  </a:lnTo>
                  <a:lnTo>
                    <a:pt x="186601" y="50673"/>
                  </a:lnTo>
                  <a:lnTo>
                    <a:pt x="186664" y="50292"/>
                  </a:lnTo>
                  <a:lnTo>
                    <a:pt x="186905" y="48641"/>
                  </a:lnTo>
                  <a:lnTo>
                    <a:pt x="187629" y="51689"/>
                  </a:lnTo>
                  <a:lnTo>
                    <a:pt x="189306" y="50927"/>
                  </a:lnTo>
                  <a:lnTo>
                    <a:pt x="190995" y="49911"/>
                  </a:lnTo>
                  <a:lnTo>
                    <a:pt x="191782" y="52324"/>
                  </a:lnTo>
                  <a:lnTo>
                    <a:pt x="191566" y="52324"/>
                  </a:lnTo>
                  <a:lnTo>
                    <a:pt x="190969" y="53467"/>
                  </a:lnTo>
                  <a:lnTo>
                    <a:pt x="191122" y="53467"/>
                  </a:lnTo>
                  <a:lnTo>
                    <a:pt x="192951" y="52578"/>
                  </a:lnTo>
                  <a:lnTo>
                    <a:pt x="193128" y="51689"/>
                  </a:lnTo>
                  <a:lnTo>
                    <a:pt x="193128" y="51181"/>
                  </a:lnTo>
                  <a:lnTo>
                    <a:pt x="193243" y="49911"/>
                  </a:lnTo>
                  <a:lnTo>
                    <a:pt x="193344" y="49149"/>
                  </a:lnTo>
                  <a:lnTo>
                    <a:pt x="193548" y="48641"/>
                  </a:lnTo>
                  <a:lnTo>
                    <a:pt x="193649" y="48387"/>
                  </a:lnTo>
                  <a:lnTo>
                    <a:pt x="193751" y="48133"/>
                  </a:lnTo>
                  <a:lnTo>
                    <a:pt x="193802" y="48006"/>
                  </a:lnTo>
                  <a:lnTo>
                    <a:pt x="193852" y="47866"/>
                  </a:lnTo>
                  <a:lnTo>
                    <a:pt x="194551" y="46990"/>
                  </a:lnTo>
                  <a:lnTo>
                    <a:pt x="194932" y="46990"/>
                  </a:lnTo>
                  <a:lnTo>
                    <a:pt x="193954" y="48260"/>
                  </a:lnTo>
                  <a:lnTo>
                    <a:pt x="193865" y="52095"/>
                  </a:lnTo>
                  <a:lnTo>
                    <a:pt x="193827" y="52349"/>
                  </a:lnTo>
                  <a:lnTo>
                    <a:pt x="193789" y="52616"/>
                  </a:lnTo>
                  <a:lnTo>
                    <a:pt x="193802" y="52857"/>
                  </a:lnTo>
                  <a:lnTo>
                    <a:pt x="193840" y="52666"/>
                  </a:lnTo>
                  <a:lnTo>
                    <a:pt x="193865" y="52400"/>
                  </a:lnTo>
                  <a:lnTo>
                    <a:pt x="193865" y="52197"/>
                  </a:lnTo>
                  <a:lnTo>
                    <a:pt x="194500" y="49911"/>
                  </a:lnTo>
                  <a:lnTo>
                    <a:pt x="194170" y="54356"/>
                  </a:lnTo>
                  <a:lnTo>
                    <a:pt x="194995" y="49911"/>
                  </a:lnTo>
                  <a:lnTo>
                    <a:pt x="195541" y="46990"/>
                  </a:lnTo>
                  <a:lnTo>
                    <a:pt x="195872" y="45212"/>
                  </a:lnTo>
                  <a:lnTo>
                    <a:pt x="195935" y="45847"/>
                  </a:lnTo>
                  <a:lnTo>
                    <a:pt x="196062" y="48768"/>
                  </a:lnTo>
                  <a:lnTo>
                    <a:pt x="195808" y="49530"/>
                  </a:lnTo>
                  <a:lnTo>
                    <a:pt x="196367" y="49022"/>
                  </a:lnTo>
                  <a:lnTo>
                    <a:pt x="197167" y="47498"/>
                  </a:lnTo>
                  <a:lnTo>
                    <a:pt x="197421" y="47866"/>
                  </a:lnTo>
                  <a:lnTo>
                    <a:pt x="197497" y="48056"/>
                  </a:lnTo>
                  <a:lnTo>
                    <a:pt x="196951" y="50673"/>
                  </a:lnTo>
                  <a:lnTo>
                    <a:pt x="198310" y="47498"/>
                  </a:lnTo>
                  <a:lnTo>
                    <a:pt x="198678" y="46609"/>
                  </a:lnTo>
                  <a:lnTo>
                    <a:pt x="198526" y="48895"/>
                  </a:lnTo>
                  <a:lnTo>
                    <a:pt x="198412" y="49530"/>
                  </a:lnTo>
                  <a:lnTo>
                    <a:pt x="198043" y="50038"/>
                  </a:lnTo>
                  <a:lnTo>
                    <a:pt x="197675" y="50038"/>
                  </a:lnTo>
                  <a:lnTo>
                    <a:pt x="197307" y="50546"/>
                  </a:lnTo>
                  <a:lnTo>
                    <a:pt x="197180" y="51054"/>
                  </a:lnTo>
                  <a:lnTo>
                    <a:pt x="196951" y="53975"/>
                  </a:lnTo>
                  <a:lnTo>
                    <a:pt x="197231" y="53213"/>
                  </a:lnTo>
                  <a:lnTo>
                    <a:pt x="197535" y="53848"/>
                  </a:lnTo>
                  <a:lnTo>
                    <a:pt x="197815" y="54914"/>
                  </a:lnTo>
                  <a:lnTo>
                    <a:pt x="197751" y="54406"/>
                  </a:lnTo>
                  <a:lnTo>
                    <a:pt x="198145" y="55499"/>
                  </a:lnTo>
                  <a:lnTo>
                    <a:pt x="198158" y="54356"/>
                  </a:lnTo>
                  <a:lnTo>
                    <a:pt x="198412" y="53721"/>
                  </a:lnTo>
                  <a:lnTo>
                    <a:pt x="198602" y="53213"/>
                  </a:lnTo>
                  <a:lnTo>
                    <a:pt x="200774" y="47625"/>
                  </a:lnTo>
                  <a:lnTo>
                    <a:pt x="199986" y="53594"/>
                  </a:lnTo>
                  <a:lnTo>
                    <a:pt x="202247" y="49276"/>
                  </a:lnTo>
                  <a:lnTo>
                    <a:pt x="200075" y="53467"/>
                  </a:lnTo>
                  <a:lnTo>
                    <a:pt x="201396" y="51816"/>
                  </a:lnTo>
                  <a:lnTo>
                    <a:pt x="200647" y="54356"/>
                  </a:lnTo>
                  <a:lnTo>
                    <a:pt x="200545" y="57023"/>
                  </a:lnTo>
                  <a:lnTo>
                    <a:pt x="200304" y="57658"/>
                  </a:lnTo>
                  <a:lnTo>
                    <a:pt x="201447" y="55245"/>
                  </a:lnTo>
                  <a:lnTo>
                    <a:pt x="200571" y="59817"/>
                  </a:lnTo>
                  <a:lnTo>
                    <a:pt x="202222" y="56388"/>
                  </a:lnTo>
                  <a:lnTo>
                    <a:pt x="201980" y="57404"/>
                  </a:lnTo>
                  <a:lnTo>
                    <a:pt x="202323" y="57023"/>
                  </a:lnTo>
                  <a:lnTo>
                    <a:pt x="202514" y="56388"/>
                  </a:lnTo>
                  <a:lnTo>
                    <a:pt x="202641" y="56007"/>
                  </a:lnTo>
                  <a:lnTo>
                    <a:pt x="203111" y="55245"/>
                  </a:lnTo>
                  <a:lnTo>
                    <a:pt x="204520" y="52959"/>
                  </a:lnTo>
                  <a:lnTo>
                    <a:pt x="203746" y="60706"/>
                  </a:lnTo>
                  <a:lnTo>
                    <a:pt x="206400" y="56515"/>
                  </a:lnTo>
                  <a:lnTo>
                    <a:pt x="208102" y="54991"/>
                  </a:lnTo>
                  <a:lnTo>
                    <a:pt x="208800" y="52959"/>
                  </a:lnTo>
                  <a:lnTo>
                    <a:pt x="209029" y="52324"/>
                  </a:lnTo>
                  <a:lnTo>
                    <a:pt x="209245" y="51689"/>
                  </a:lnTo>
                  <a:lnTo>
                    <a:pt x="210807" y="50419"/>
                  </a:lnTo>
                  <a:lnTo>
                    <a:pt x="210769" y="51181"/>
                  </a:lnTo>
                  <a:lnTo>
                    <a:pt x="210642" y="52197"/>
                  </a:lnTo>
                  <a:lnTo>
                    <a:pt x="209677" y="53594"/>
                  </a:lnTo>
                  <a:lnTo>
                    <a:pt x="209575" y="54483"/>
                  </a:lnTo>
                  <a:lnTo>
                    <a:pt x="209689" y="55499"/>
                  </a:lnTo>
                  <a:lnTo>
                    <a:pt x="210210" y="55372"/>
                  </a:lnTo>
                  <a:lnTo>
                    <a:pt x="211099" y="54356"/>
                  </a:lnTo>
                  <a:lnTo>
                    <a:pt x="210743" y="55245"/>
                  </a:lnTo>
                  <a:lnTo>
                    <a:pt x="210515" y="57150"/>
                  </a:lnTo>
                  <a:lnTo>
                    <a:pt x="211048" y="57023"/>
                  </a:lnTo>
                  <a:lnTo>
                    <a:pt x="211505" y="54991"/>
                  </a:lnTo>
                  <a:lnTo>
                    <a:pt x="211493" y="54864"/>
                  </a:lnTo>
                  <a:lnTo>
                    <a:pt x="211315" y="54737"/>
                  </a:lnTo>
                  <a:lnTo>
                    <a:pt x="211455" y="54356"/>
                  </a:lnTo>
                  <a:lnTo>
                    <a:pt x="211632" y="53848"/>
                  </a:lnTo>
                  <a:lnTo>
                    <a:pt x="212826" y="50546"/>
                  </a:lnTo>
                  <a:close/>
                </a:path>
                <a:path w="215265" h="60959">
                  <a:moveTo>
                    <a:pt x="212877" y="58572"/>
                  </a:moveTo>
                  <a:lnTo>
                    <a:pt x="212547" y="58712"/>
                  </a:lnTo>
                  <a:lnTo>
                    <a:pt x="212407" y="59436"/>
                  </a:lnTo>
                  <a:lnTo>
                    <a:pt x="212877" y="58572"/>
                  </a:lnTo>
                  <a:close/>
                </a:path>
                <a:path w="215265" h="60959">
                  <a:moveTo>
                    <a:pt x="212979" y="60198"/>
                  </a:moveTo>
                  <a:lnTo>
                    <a:pt x="212839" y="60185"/>
                  </a:lnTo>
                  <a:lnTo>
                    <a:pt x="212725" y="60490"/>
                  </a:lnTo>
                  <a:lnTo>
                    <a:pt x="212979" y="60198"/>
                  </a:lnTo>
                  <a:close/>
                </a:path>
                <a:path w="215265" h="60959">
                  <a:moveTo>
                    <a:pt x="213512" y="59575"/>
                  </a:moveTo>
                  <a:lnTo>
                    <a:pt x="212979" y="60198"/>
                  </a:lnTo>
                  <a:lnTo>
                    <a:pt x="213207" y="60363"/>
                  </a:lnTo>
                  <a:lnTo>
                    <a:pt x="213512" y="59575"/>
                  </a:lnTo>
                  <a:close/>
                </a:path>
                <a:path w="215265" h="60959">
                  <a:moveTo>
                    <a:pt x="214439" y="55143"/>
                  </a:moveTo>
                  <a:lnTo>
                    <a:pt x="213842" y="57023"/>
                  </a:lnTo>
                  <a:lnTo>
                    <a:pt x="213525" y="57404"/>
                  </a:lnTo>
                  <a:lnTo>
                    <a:pt x="212877" y="58572"/>
                  </a:lnTo>
                  <a:lnTo>
                    <a:pt x="213550" y="58293"/>
                  </a:lnTo>
                  <a:lnTo>
                    <a:pt x="214414" y="56007"/>
                  </a:lnTo>
                  <a:lnTo>
                    <a:pt x="214439" y="55143"/>
                  </a:lnTo>
                  <a:close/>
                </a:path>
                <a:path w="215265" h="60959">
                  <a:moveTo>
                    <a:pt x="214642" y="54483"/>
                  </a:moveTo>
                  <a:lnTo>
                    <a:pt x="214376" y="54610"/>
                  </a:lnTo>
                  <a:lnTo>
                    <a:pt x="214439" y="55143"/>
                  </a:lnTo>
                  <a:lnTo>
                    <a:pt x="214642" y="54483"/>
                  </a:lnTo>
                  <a:close/>
                </a:path>
                <a:path w="215265" h="60959">
                  <a:moveTo>
                    <a:pt x="215074" y="48895"/>
                  </a:moveTo>
                  <a:lnTo>
                    <a:pt x="212001" y="55245"/>
                  </a:lnTo>
                  <a:lnTo>
                    <a:pt x="210985" y="58039"/>
                  </a:lnTo>
                  <a:lnTo>
                    <a:pt x="210451" y="59055"/>
                  </a:lnTo>
                  <a:lnTo>
                    <a:pt x="211226" y="58293"/>
                  </a:lnTo>
                  <a:lnTo>
                    <a:pt x="212280" y="56642"/>
                  </a:lnTo>
                  <a:lnTo>
                    <a:pt x="213080" y="55880"/>
                  </a:lnTo>
                  <a:lnTo>
                    <a:pt x="212737" y="57658"/>
                  </a:lnTo>
                  <a:lnTo>
                    <a:pt x="212001" y="58420"/>
                  </a:lnTo>
                  <a:lnTo>
                    <a:pt x="211505" y="59436"/>
                  </a:lnTo>
                  <a:lnTo>
                    <a:pt x="212344" y="58801"/>
                  </a:lnTo>
                  <a:lnTo>
                    <a:pt x="212547" y="58712"/>
                  </a:lnTo>
                  <a:lnTo>
                    <a:pt x="213118" y="55880"/>
                  </a:lnTo>
                  <a:lnTo>
                    <a:pt x="213271" y="55245"/>
                  </a:lnTo>
                  <a:lnTo>
                    <a:pt x="213855" y="54737"/>
                  </a:lnTo>
                  <a:lnTo>
                    <a:pt x="215074" y="4889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264940" y="8487066"/>
              <a:ext cx="191191" cy="64389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19502845" y="8667057"/>
              <a:ext cx="62230" cy="481330"/>
            </a:xfrm>
            <a:custGeom>
              <a:avLst/>
              <a:gdLst/>
              <a:ahLst/>
              <a:cxnLst/>
              <a:rect l="l" t="t" r="r" b="b"/>
              <a:pathLst>
                <a:path w="62230" h="481329">
                  <a:moveTo>
                    <a:pt x="406" y="474700"/>
                  </a:moveTo>
                  <a:lnTo>
                    <a:pt x="304" y="474853"/>
                  </a:lnTo>
                  <a:lnTo>
                    <a:pt x="406" y="474700"/>
                  </a:lnTo>
                  <a:close/>
                </a:path>
                <a:path w="62230" h="481329">
                  <a:moveTo>
                    <a:pt x="876" y="475361"/>
                  </a:moveTo>
                  <a:lnTo>
                    <a:pt x="736" y="475259"/>
                  </a:lnTo>
                  <a:lnTo>
                    <a:pt x="533" y="475094"/>
                  </a:lnTo>
                  <a:lnTo>
                    <a:pt x="355" y="475068"/>
                  </a:lnTo>
                  <a:lnTo>
                    <a:pt x="190" y="475030"/>
                  </a:lnTo>
                  <a:lnTo>
                    <a:pt x="0" y="475005"/>
                  </a:lnTo>
                  <a:lnTo>
                    <a:pt x="165" y="475107"/>
                  </a:lnTo>
                  <a:lnTo>
                    <a:pt x="457" y="475234"/>
                  </a:lnTo>
                  <a:lnTo>
                    <a:pt x="876" y="475361"/>
                  </a:lnTo>
                  <a:close/>
                </a:path>
                <a:path w="62230" h="481329">
                  <a:moveTo>
                    <a:pt x="4076" y="480923"/>
                  </a:moveTo>
                  <a:lnTo>
                    <a:pt x="3708" y="480606"/>
                  </a:lnTo>
                  <a:lnTo>
                    <a:pt x="304" y="479933"/>
                  </a:lnTo>
                  <a:lnTo>
                    <a:pt x="1168" y="480466"/>
                  </a:lnTo>
                  <a:lnTo>
                    <a:pt x="2044" y="480682"/>
                  </a:lnTo>
                  <a:lnTo>
                    <a:pt x="4076" y="480923"/>
                  </a:lnTo>
                  <a:close/>
                </a:path>
                <a:path w="62230" h="481329">
                  <a:moveTo>
                    <a:pt x="7772" y="479666"/>
                  </a:moveTo>
                  <a:lnTo>
                    <a:pt x="6146" y="479120"/>
                  </a:lnTo>
                  <a:lnTo>
                    <a:pt x="3276" y="478345"/>
                  </a:lnTo>
                  <a:lnTo>
                    <a:pt x="114" y="478078"/>
                  </a:lnTo>
                  <a:lnTo>
                    <a:pt x="3352" y="478866"/>
                  </a:lnTo>
                  <a:lnTo>
                    <a:pt x="1968" y="478739"/>
                  </a:lnTo>
                  <a:lnTo>
                    <a:pt x="5842" y="479628"/>
                  </a:lnTo>
                  <a:lnTo>
                    <a:pt x="6210" y="479945"/>
                  </a:lnTo>
                  <a:lnTo>
                    <a:pt x="4686" y="479907"/>
                  </a:lnTo>
                  <a:lnTo>
                    <a:pt x="3429" y="479679"/>
                  </a:lnTo>
                  <a:lnTo>
                    <a:pt x="4292" y="479907"/>
                  </a:lnTo>
                  <a:lnTo>
                    <a:pt x="2616" y="479971"/>
                  </a:lnTo>
                  <a:lnTo>
                    <a:pt x="4749" y="480428"/>
                  </a:lnTo>
                  <a:lnTo>
                    <a:pt x="7454" y="480479"/>
                  </a:lnTo>
                  <a:lnTo>
                    <a:pt x="7620" y="480072"/>
                  </a:lnTo>
                  <a:lnTo>
                    <a:pt x="5486" y="479310"/>
                  </a:lnTo>
                  <a:lnTo>
                    <a:pt x="6261" y="479323"/>
                  </a:lnTo>
                  <a:lnTo>
                    <a:pt x="7137" y="479539"/>
                  </a:lnTo>
                  <a:lnTo>
                    <a:pt x="7772" y="479666"/>
                  </a:lnTo>
                  <a:close/>
                </a:path>
                <a:path w="62230" h="481329">
                  <a:moveTo>
                    <a:pt x="12204" y="475678"/>
                  </a:moveTo>
                  <a:lnTo>
                    <a:pt x="11976" y="475538"/>
                  </a:lnTo>
                  <a:lnTo>
                    <a:pt x="12204" y="475678"/>
                  </a:lnTo>
                  <a:close/>
                </a:path>
                <a:path w="62230" h="481329">
                  <a:moveTo>
                    <a:pt x="16764" y="455371"/>
                  </a:moveTo>
                  <a:lnTo>
                    <a:pt x="16332" y="455472"/>
                  </a:lnTo>
                  <a:lnTo>
                    <a:pt x="16573" y="455460"/>
                  </a:lnTo>
                  <a:lnTo>
                    <a:pt x="16700" y="455422"/>
                  </a:lnTo>
                  <a:close/>
                </a:path>
                <a:path w="62230" h="481329">
                  <a:moveTo>
                    <a:pt x="17907" y="455104"/>
                  </a:moveTo>
                  <a:lnTo>
                    <a:pt x="16789" y="454914"/>
                  </a:lnTo>
                  <a:lnTo>
                    <a:pt x="17043" y="455206"/>
                  </a:lnTo>
                  <a:lnTo>
                    <a:pt x="16764" y="455371"/>
                  </a:lnTo>
                  <a:lnTo>
                    <a:pt x="17907" y="455104"/>
                  </a:lnTo>
                  <a:close/>
                </a:path>
                <a:path w="62230" h="481329">
                  <a:moveTo>
                    <a:pt x="18453" y="467842"/>
                  </a:moveTo>
                  <a:lnTo>
                    <a:pt x="15544" y="467385"/>
                  </a:lnTo>
                  <a:lnTo>
                    <a:pt x="14287" y="467156"/>
                  </a:lnTo>
                  <a:lnTo>
                    <a:pt x="15468" y="467398"/>
                  </a:lnTo>
                  <a:lnTo>
                    <a:pt x="16027" y="467563"/>
                  </a:lnTo>
                  <a:lnTo>
                    <a:pt x="16243" y="467715"/>
                  </a:lnTo>
                  <a:lnTo>
                    <a:pt x="17462" y="467868"/>
                  </a:lnTo>
                  <a:lnTo>
                    <a:pt x="18313" y="467956"/>
                  </a:lnTo>
                  <a:lnTo>
                    <a:pt x="18453" y="467842"/>
                  </a:lnTo>
                  <a:close/>
                </a:path>
                <a:path w="62230" h="481329">
                  <a:moveTo>
                    <a:pt x="19570" y="308825"/>
                  </a:moveTo>
                  <a:lnTo>
                    <a:pt x="19240" y="308737"/>
                  </a:lnTo>
                  <a:lnTo>
                    <a:pt x="19431" y="308813"/>
                  </a:lnTo>
                  <a:lnTo>
                    <a:pt x="19570" y="308825"/>
                  </a:lnTo>
                  <a:close/>
                </a:path>
                <a:path w="62230" h="481329">
                  <a:moveTo>
                    <a:pt x="19913" y="463054"/>
                  </a:moveTo>
                  <a:lnTo>
                    <a:pt x="18554" y="462622"/>
                  </a:lnTo>
                  <a:lnTo>
                    <a:pt x="18542" y="462749"/>
                  </a:lnTo>
                  <a:lnTo>
                    <a:pt x="18923" y="462838"/>
                  </a:lnTo>
                  <a:lnTo>
                    <a:pt x="19913" y="463054"/>
                  </a:lnTo>
                  <a:close/>
                </a:path>
                <a:path w="62230" h="481329">
                  <a:moveTo>
                    <a:pt x="20777" y="459054"/>
                  </a:moveTo>
                  <a:lnTo>
                    <a:pt x="20408" y="459003"/>
                  </a:lnTo>
                  <a:lnTo>
                    <a:pt x="20066" y="458965"/>
                  </a:lnTo>
                  <a:lnTo>
                    <a:pt x="19723" y="458952"/>
                  </a:lnTo>
                  <a:lnTo>
                    <a:pt x="20167" y="459003"/>
                  </a:lnTo>
                  <a:lnTo>
                    <a:pt x="20548" y="459041"/>
                  </a:lnTo>
                  <a:lnTo>
                    <a:pt x="20777" y="459054"/>
                  </a:lnTo>
                  <a:close/>
                </a:path>
                <a:path w="62230" h="481329">
                  <a:moveTo>
                    <a:pt x="21285" y="322846"/>
                  </a:moveTo>
                  <a:lnTo>
                    <a:pt x="19202" y="322605"/>
                  </a:lnTo>
                  <a:lnTo>
                    <a:pt x="18567" y="321843"/>
                  </a:lnTo>
                  <a:lnTo>
                    <a:pt x="18643" y="322668"/>
                  </a:lnTo>
                  <a:lnTo>
                    <a:pt x="19481" y="322694"/>
                  </a:lnTo>
                  <a:lnTo>
                    <a:pt x="20383" y="322757"/>
                  </a:lnTo>
                  <a:lnTo>
                    <a:pt x="21285" y="322846"/>
                  </a:lnTo>
                  <a:close/>
                </a:path>
                <a:path w="62230" h="481329">
                  <a:moveTo>
                    <a:pt x="21615" y="440397"/>
                  </a:moveTo>
                  <a:lnTo>
                    <a:pt x="21412" y="440245"/>
                  </a:lnTo>
                  <a:lnTo>
                    <a:pt x="21209" y="440118"/>
                  </a:lnTo>
                  <a:lnTo>
                    <a:pt x="20904" y="440105"/>
                  </a:lnTo>
                  <a:lnTo>
                    <a:pt x="20967" y="440245"/>
                  </a:lnTo>
                  <a:lnTo>
                    <a:pt x="21310" y="440334"/>
                  </a:lnTo>
                  <a:lnTo>
                    <a:pt x="21615" y="440397"/>
                  </a:lnTo>
                  <a:close/>
                </a:path>
                <a:path w="62230" h="481329">
                  <a:moveTo>
                    <a:pt x="23787" y="171907"/>
                  </a:moveTo>
                  <a:lnTo>
                    <a:pt x="23583" y="171754"/>
                  </a:lnTo>
                  <a:lnTo>
                    <a:pt x="23202" y="171742"/>
                  </a:lnTo>
                  <a:lnTo>
                    <a:pt x="23787" y="171907"/>
                  </a:lnTo>
                  <a:close/>
                </a:path>
                <a:path w="62230" h="481329">
                  <a:moveTo>
                    <a:pt x="24168" y="175577"/>
                  </a:moveTo>
                  <a:lnTo>
                    <a:pt x="23863" y="175387"/>
                  </a:lnTo>
                  <a:lnTo>
                    <a:pt x="23710" y="175475"/>
                  </a:lnTo>
                  <a:lnTo>
                    <a:pt x="23901" y="175514"/>
                  </a:lnTo>
                  <a:lnTo>
                    <a:pt x="24053" y="175552"/>
                  </a:lnTo>
                  <a:close/>
                </a:path>
                <a:path w="62230" h="481329">
                  <a:moveTo>
                    <a:pt x="24447" y="429844"/>
                  </a:moveTo>
                  <a:lnTo>
                    <a:pt x="24180" y="429882"/>
                  </a:lnTo>
                  <a:lnTo>
                    <a:pt x="24028" y="429983"/>
                  </a:lnTo>
                  <a:lnTo>
                    <a:pt x="24447" y="429844"/>
                  </a:lnTo>
                  <a:close/>
                </a:path>
                <a:path w="62230" h="481329">
                  <a:moveTo>
                    <a:pt x="24739" y="172173"/>
                  </a:moveTo>
                  <a:lnTo>
                    <a:pt x="23787" y="171907"/>
                  </a:lnTo>
                  <a:lnTo>
                    <a:pt x="23914" y="171996"/>
                  </a:lnTo>
                  <a:lnTo>
                    <a:pt x="24739" y="172173"/>
                  </a:lnTo>
                  <a:close/>
                </a:path>
                <a:path w="62230" h="481329">
                  <a:moveTo>
                    <a:pt x="24930" y="172974"/>
                  </a:moveTo>
                  <a:lnTo>
                    <a:pt x="24828" y="173113"/>
                  </a:lnTo>
                  <a:lnTo>
                    <a:pt x="24930" y="172974"/>
                  </a:lnTo>
                  <a:close/>
                </a:path>
                <a:path w="62230" h="481329">
                  <a:moveTo>
                    <a:pt x="25171" y="176174"/>
                  </a:moveTo>
                  <a:lnTo>
                    <a:pt x="24498" y="175780"/>
                  </a:lnTo>
                  <a:lnTo>
                    <a:pt x="24485" y="175653"/>
                  </a:lnTo>
                  <a:lnTo>
                    <a:pt x="24180" y="175577"/>
                  </a:lnTo>
                  <a:lnTo>
                    <a:pt x="24485" y="175780"/>
                  </a:lnTo>
                  <a:lnTo>
                    <a:pt x="24358" y="175958"/>
                  </a:lnTo>
                  <a:lnTo>
                    <a:pt x="25171" y="176174"/>
                  </a:lnTo>
                  <a:close/>
                </a:path>
                <a:path w="62230" h="481329">
                  <a:moveTo>
                    <a:pt x="25234" y="172300"/>
                  </a:moveTo>
                  <a:lnTo>
                    <a:pt x="24955" y="172224"/>
                  </a:lnTo>
                  <a:lnTo>
                    <a:pt x="24739" y="172186"/>
                  </a:lnTo>
                  <a:lnTo>
                    <a:pt x="25234" y="172300"/>
                  </a:lnTo>
                  <a:close/>
                </a:path>
                <a:path w="62230" h="481329">
                  <a:moveTo>
                    <a:pt x="25323" y="438086"/>
                  </a:moveTo>
                  <a:lnTo>
                    <a:pt x="25069" y="438010"/>
                  </a:lnTo>
                  <a:lnTo>
                    <a:pt x="24892" y="438086"/>
                  </a:lnTo>
                  <a:lnTo>
                    <a:pt x="25133" y="438111"/>
                  </a:lnTo>
                  <a:lnTo>
                    <a:pt x="25323" y="438086"/>
                  </a:lnTo>
                  <a:close/>
                </a:path>
                <a:path w="62230" h="481329">
                  <a:moveTo>
                    <a:pt x="25374" y="173647"/>
                  </a:moveTo>
                  <a:lnTo>
                    <a:pt x="25234" y="173558"/>
                  </a:lnTo>
                  <a:lnTo>
                    <a:pt x="25057" y="173380"/>
                  </a:lnTo>
                  <a:lnTo>
                    <a:pt x="24523" y="173253"/>
                  </a:lnTo>
                  <a:lnTo>
                    <a:pt x="24676" y="173380"/>
                  </a:lnTo>
                  <a:lnTo>
                    <a:pt x="24968" y="173494"/>
                  </a:lnTo>
                  <a:lnTo>
                    <a:pt x="25374" y="173647"/>
                  </a:lnTo>
                  <a:close/>
                </a:path>
                <a:path w="62230" h="481329">
                  <a:moveTo>
                    <a:pt x="26047" y="176187"/>
                  </a:moveTo>
                  <a:lnTo>
                    <a:pt x="25806" y="175729"/>
                  </a:lnTo>
                  <a:lnTo>
                    <a:pt x="25285" y="175729"/>
                  </a:lnTo>
                  <a:lnTo>
                    <a:pt x="26047" y="176187"/>
                  </a:lnTo>
                  <a:close/>
                </a:path>
                <a:path w="62230" h="481329">
                  <a:moveTo>
                    <a:pt x="26149" y="173558"/>
                  </a:moveTo>
                  <a:lnTo>
                    <a:pt x="25412" y="173393"/>
                  </a:lnTo>
                  <a:lnTo>
                    <a:pt x="25057" y="173291"/>
                  </a:lnTo>
                  <a:lnTo>
                    <a:pt x="24930" y="173189"/>
                  </a:lnTo>
                  <a:lnTo>
                    <a:pt x="24993" y="173316"/>
                  </a:lnTo>
                  <a:lnTo>
                    <a:pt x="25476" y="173456"/>
                  </a:lnTo>
                  <a:lnTo>
                    <a:pt x="25882" y="173545"/>
                  </a:lnTo>
                  <a:lnTo>
                    <a:pt x="26149" y="173558"/>
                  </a:lnTo>
                  <a:close/>
                </a:path>
                <a:path w="62230" h="481329">
                  <a:moveTo>
                    <a:pt x="26390" y="417271"/>
                  </a:moveTo>
                  <a:lnTo>
                    <a:pt x="26136" y="417245"/>
                  </a:lnTo>
                  <a:lnTo>
                    <a:pt x="25908" y="417334"/>
                  </a:lnTo>
                  <a:lnTo>
                    <a:pt x="26390" y="417271"/>
                  </a:lnTo>
                  <a:close/>
                </a:path>
                <a:path w="62230" h="481329">
                  <a:moveTo>
                    <a:pt x="26543" y="412826"/>
                  </a:moveTo>
                  <a:lnTo>
                    <a:pt x="25946" y="412826"/>
                  </a:lnTo>
                  <a:lnTo>
                    <a:pt x="26085" y="412991"/>
                  </a:lnTo>
                  <a:lnTo>
                    <a:pt x="26543" y="412826"/>
                  </a:lnTo>
                  <a:close/>
                </a:path>
                <a:path w="62230" h="481329">
                  <a:moveTo>
                    <a:pt x="26555" y="417271"/>
                  </a:moveTo>
                  <a:lnTo>
                    <a:pt x="26174" y="417068"/>
                  </a:lnTo>
                  <a:lnTo>
                    <a:pt x="25819" y="417068"/>
                  </a:lnTo>
                  <a:lnTo>
                    <a:pt x="26212" y="417169"/>
                  </a:lnTo>
                  <a:lnTo>
                    <a:pt x="26377" y="417258"/>
                  </a:lnTo>
                  <a:lnTo>
                    <a:pt x="26555" y="417271"/>
                  </a:lnTo>
                  <a:close/>
                </a:path>
                <a:path w="62230" h="481329">
                  <a:moveTo>
                    <a:pt x="26822" y="168109"/>
                  </a:moveTo>
                  <a:lnTo>
                    <a:pt x="24307" y="166839"/>
                  </a:lnTo>
                  <a:lnTo>
                    <a:pt x="25019" y="168109"/>
                  </a:lnTo>
                  <a:lnTo>
                    <a:pt x="26822" y="168109"/>
                  </a:lnTo>
                  <a:close/>
                </a:path>
                <a:path w="62230" h="481329">
                  <a:moveTo>
                    <a:pt x="27139" y="112293"/>
                  </a:moveTo>
                  <a:close/>
                </a:path>
                <a:path w="62230" h="481329">
                  <a:moveTo>
                    <a:pt x="27381" y="171907"/>
                  </a:moveTo>
                  <a:lnTo>
                    <a:pt x="25654" y="171361"/>
                  </a:lnTo>
                  <a:lnTo>
                    <a:pt x="25374" y="171551"/>
                  </a:lnTo>
                  <a:lnTo>
                    <a:pt x="23304" y="171551"/>
                  </a:lnTo>
                  <a:lnTo>
                    <a:pt x="23583" y="171754"/>
                  </a:lnTo>
                  <a:lnTo>
                    <a:pt x="27381" y="171907"/>
                  </a:lnTo>
                  <a:close/>
                </a:path>
                <a:path w="62230" h="481329">
                  <a:moveTo>
                    <a:pt x="27622" y="387858"/>
                  </a:moveTo>
                  <a:close/>
                </a:path>
                <a:path w="62230" h="481329">
                  <a:moveTo>
                    <a:pt x="27647" y="111620"/>
                  </a:moveTo>
                  <a:lnTo>
                    <a:pt x="27355" y="111785"/>
                  </a:lnTo>
                  <a:lnTo>
                    <a:pt x="27178" y="112039"/>
                  </a:lnTo>
                  <a:lnTo>
                    <a:pt x="27139" y="112293"/>
                  </a:lnTo>
                  <a:lnTo>
                    <a:pt x="27647" y="111620"/>
                  </a:lnTo>
                  <a:close/>
                </a:path>
                <a:path w="62230" h="481329">
                  <a:moveTo>
                    <a:pt x="28232" y="175729"/>
                  </a:moveTo>
                  <a:lnTo>
                    <a:pt x="26466" y="174459"/>
                  </a:lnTo>
                  <a:lnTo>
                    <a:pt x="26212" y="174459"/>
                  </a:lnTo>
                  <a:lnTo>
                    <a:pt x="28016" y="175729"/>
                  </a:lnTo>
                  <a:lnTo>
                    <a:pt x="28232" y="175729"/>
                  </a:lnTo>
                  <a:close/>
                </a:path>
                <a:path w="62230" h="481329">
                  <a:moveTo>
                    <a:pt x="28371" y="179374"/>
                  </a:moveTo>
                  <a:lnTo>
                    <a:pt x="28016" y="179031"/>
                  </a:lnTo>
                  <a:lnTo>
                    <a:pt x="24650" y="178206"/>
                  </a:lnTo>
                  <a:lnTo>
                    <a:pt x="25488" y="178777"/>
                  </a:lnTo>
                  <a:lnTo>
                    <a:pt x="26352" y="179031"/>
                  </a:lnTo>
                  <a:lnTo>
                    <a:pt x="28371" y="179374"/>
                  </a:lnTo>
                  <a:close/>
                </a:path>
                <a:path w="62230" h="481329">
                  <a:moveTo>
                    <a:pt x="28892" y="121119"/>
                  </a:moveTo>
                  <a:lnTo>
                    <a:pt x="28524" y="120865"/>
                  </a:lnTo>
                  <a:lnTo>
                    <a:pt x="27647" y="121119"/>
                  </a:lnTo>
                  <a:lnTo>
                    <a:pt x="28892" y="121119"/>
                  </a:lnTo>
                  <a:close/>
                </a:path>
                <a:path w="62230" h="481329">
                  <a:moveTo>
                    <a:pt x="28905" y="162852"/>
                  </a:moveTo>
                  <a:lnTo>
                    <a:pt x="27787" y="163118"/>
                  </a:lnTo>
                  <a:lnTo>
                    <a:pt x="28422" y="163029"/>
                  </a:lnTo>
                  <a:lnTo>
                    <a:pt x="28714" y="162928"/>
                  </a:lnTo>
                  <a:lnTo>
                    <a:pt x="28905" y="162852"/>
                  </a:lnTo>
                  <a:close/>
                </a:path>
                <a:path w="62230" h="481329">
                  <a:moveTo>
                    <a:pt x="29210" y="125666"/>
                  </a:moveTo>
                  <a:lnTo>
                    <a:pt x="28549" y="125272"/>
                  </a:lnTo>
                  <a:lnTo>
                    <a:pt x="28752" y="125450"/>
                  </a:lnTo>
                  <a:lnTo>
                    <a:pt x="29210" y="125666"/>
                  </a:lnTo>
                  <a:close/>
                </a:path>
                <a:path w="62230" h="481329">
                  <a:moveTo>
                    <a:pt x="29387" y="422262"/>
                  </a:moveTo>
                  <a:lnTo>
                    <a:pt x="28879" y="422211"/>
                  </a:lnTo>
                  <a:lnTo>
                    <a:pt x="28092" y="422186"/>
                  </a:lnTo>
                  <a:lnTo>
                    <a:pt x="28397" y="422224"/>
                  </a:lnTo>
                  <a:lnTo>
                    <a:pt x="28765" y="422262"/>
                  </a:lnTo>
                  <a:lnTo>
                    <a:pt x="29387" y="422262"/>
                  </a:lnTo>
                  <a:close/>
                </a:path>
                <a:path w="62230" h="481329">
                  <a:moveTo>
                    <a:pt x="29464" y="109245"/>
                  </a:moveTo>
                  <a:lnTo>
                    <a:pt x="29235" y="109194"/>
                  </a:lnTo>
                  <a:lnTo>
                    <a:pt x="29057" y="109156"/>
                  </a:lnTo>
                  <a:lnTo>
                    <a:pt x="28714" y="109080"/>
                  </a:lnTo>
                  <a:lnTo>
                    <a:pt x="27406" y="109448"/>
                  </a:lnTo>
                  <a:lnTo>
                    <a:pt x="28448" y="109423"/>
                  </a:lnTo>
                  <a:lnTo>
                    <a:pt x="29057" y="109347"/>
                  </a:lnTo>
                  <a:lnTo>
                    <a:pt x="29464" y="109245"/>
                  </a:lnTo>
                  <a:close/>
                </a:path>
                <a:path w="62230" h="481329">
                  <a:moveTo>
                    <a:pt x="29578" y="145249"/>
                  </a:moveTo>
                  <a:lnTo>
                    <a:pt x="29273" y="145249"/>
                  </a:lnTo>
                  <a:lnTo>
                    <a:pt x="29578" y="145249"/>
                  </a:lnTo>
                  <a:close/>
                </a:path>
                <a:path w="62230" h="481329">
                  <a:moveTo>
                    <a:pt x="29768" y="433882"/>
                  </a:moveTo>
                  <a:lnTo>
                    <a:pt x="29514" y="433692"/>
                  </a:lnTo>
                  <a:lnTo>
                    <a:pt x="29768" y="433882"/>
                  </a:lnTo>
                  <a:close/>
                </a:path>
                <a:path w="62230" h="481329">
                  <a:moveTo>
                    <a:pt x="30086" y="159766"/>
                  </a:moveTo>
                  <a:lnTo>
                    <a:pt x="29832" y="159740"/>
                  </a:lnTo>
                  <a:lnTo>
                    <a:pt x="29552" y="159727"/>
                  </a:lnTo>
                  <a:lnTo>
                    <a:pt x="29324" y="159753"/>
                  </a:lnTo>
                  <a:lnTo>
                    <a:pt x="29514" y="159753"/>
                  </a:lnTo>
                  <a:lnTo>
                    <a:pt x="30086" y="159766"/>
                  </a:lnTo>
                  <a:close/>
                </a:path>
                <a:path w="62230" h="481329">
                  <a:moveTo>
                    <a:pt x="30581" y="127469"/>
                  </a:moveTo>
                  <a:lnTo>
                    <a:pt x="30035" y="126199"/>
                  </a:lnTo>
                  <a:lnTo>
                    <a:pt x="28460" y="126199"/>
                  </a:lnTo>
                  <a:lnTo>
                    <a:pt x="30581" y="127469"/>
                  </a:lnTo>
                  <a:close/>
                </a:path>
                <a:path w="62230" h="481329">
                  <a:moveTo>
                    <a:pt x="30924" y="175729"/>
                  </a:moveTo>
                  <a:lnTo>
                    <a:pt x="29527" y="175209"/>
                  </a:lnTo>
                  <a:lnTo>
                    <a:pt x="29337" y="175729"/>
                  </a:lnTo>
                  <a:lnTo>
                    <a:pt x="30924" y="175729"/>
                  </a:lnTo>
                  <a:close/>
                </a:path>
                <a:path w="62230" h="481329">
                  <a:moveTo>
                    <a:pt x="31127" y="388861"/>
                  </a:moveTo>
                  <a:lnTo>
                    <a:pt x="30619" y="387515"/>
                  </a:lnTo>
                  <a:lnTo>
                    <a:pt x="27622" y="387858"/>
                  </a:lnTo>
                  <a:lnTo>
                    <a:pt x="28765" y="387959"/>
                  </a:lnTo>
                  <a:lnTo>
                    <a:pt x="31127" y="388861"/>
                  </a:lnTo>
                  <a:close/>
                </a:path>
                <a:path w="62230" h="481329">
                  <a:moveTo>
                    <a:pt x="31356" y="388950"/>
                  </a:moveTo>
                  <a:lnTo>
                    <a:pt x="31127" y="388861"/>
                  </a:lnTo>
                  <a:lnTo>
                    <a:pt x="31356" y="388950"/>
                  </a:lnTo>
                  <a:close/>
                </a:path>
                <a:path w="62230" h="481329">
                  <a:moveTo>
                    <a:pt x="31394" y="6870"/>
                  </a:moveTo>
                  <a:lnTo>
                    <a:pt x="31089" y="6858"/>
                  </a:lnTo>
                  <a:lnTo>
                    <a:pt x="30873" y="6896"/>
                  </a:lnTo>
                  <a:lnTo>
                    <a:pt x="31394" y="6870"/>
                  </a:lnTo>
                  <a:close/>
                </a:path>
                <a:path w="62230" h="481329">
                  <a:moveTo>
                    <a:pt x="31940" y="143446"/>
                  </a:moveTo>
                  <a:lnTo>
                    <a:pt x="31229" y="142836"/>
                  </a:lnTo>
                  <a:lnTo>
                    <a:pt x="29540" y="142938"/>
                  </a:lnTo>
                  <a:lnTo>
                    <a:pt x="31940" y="143446"/>
                  </a:lnTo>
                  <a:close/>
                </a:path>
                <a:path w="62230" h="481329">
                  <a:moveTo>
                    <a:pt x="32105" y="178244"/>
                  </a:moveTo>
                  <a:lnTo>
                    <a:pt x="30518" y="177622"/>
                  </a:lnTo>
                  <a:lnTo>
                    <a:pt x="27673" y="176733"/>
                  </a:lnTo>
                  <a:lnTo>
                    <a:pt x="26746" y="176631"/>
                  </a:lnTo>
                  <a:lnTo>
                    <a:pt x="26047" y="176187"/>
                  </a:lnTo>
                  <a:lnTo>
                    <a:pt x="26225" y="176555"/>
                  </a:lnTo>
                  <a:lnTo>
                    <a:pt x="24511" y="176339"/>
                  </a:lnTo>
                  <a:lnTo>
                    <a:pt x="26377" y="176872"/>
                  </a:lnTo>
                  <a:lnTo>
                    <a:pt x="26454" y="176999"/>
                  </a:lnTo>
                  <a:lnTo>
                    <a:pt x="26835" y="176999"/>
                  </a:lnTo>
                  <a:lnTo>
                    <a:pt x="27736" y="177253"/>
                  </a:lnTo>
                  <a:lnTo>
                    <a:pt x="26352" y="177076"/>
                  </a:lnTo>
                  <a:lnTo>
                    <a:pt x="30187" y="178130"/>
                  </a:lnTo>
                  <a:lnTo>
                    <a:pt x="30543" y="178460"/>
                  </a:lnTo>
                  <a:lnTo>
                    <a:pt x="29006" y="178371"/>
                  </a:lnTo>
                  <a:lnTo>
                    <a:pt x="27762" y="178092"/>
                  </a:lnTo>
                  <a:lnTo>
                    <a:pt x="28625" y="178346"/>
                  </a:lnTo>
                  <a:lnTo>
                    <a:pt x="26949" y="178346"/>
                  </a:lnTo>
                  <a:lnTo>
                    <a:pt x="29057" y="178892"/>
                  </a:lnTo>
                  <a:lnTo>
                    <a:pt x="31750" y="179057"/>
                  </a:lnTo>
                  <a:lnTo>
                    <a:pt x="31940" y="178650"/>
                  </a:lnTo>
                  <a:lnTo>
                    <a:pt x="29845" y="177800"/>
                  </a:lnTo>
                  <a:lnTo>
                    <a:pt x="30607" y="177838"/>
                  </a:lnTo>
                  <a:lnTo>
                    <a:pt x="31483" y="178104"/>
                  </a:lnTo>
                  <a:lnTo>
                    <a:pt x="32105" y="178244"/>
                  </a:lnTo>
                  <a:close/>
                </a:path>
                <a:path w="62230" h="481329">
                  <a:moveTo>
                    <a:pt x="32359" y="143979"/>
                  </a:moveTo>
                  <a:lnTo>
                    <a:pt x="29032" y="143979"/>
                  </a:lnTo>
                  <a:lnTo>
                    <a:pt x="29527" y="145148"/>
                  </a:lnTo>
                  <a:lnTo>
                    <a:pt x="32359" y="143979"/>
                  </a:lnTo>
                  <a:close/>
                </a:path>
                <a:path w="62230" h="481329">
                  <a:moveTo>
                    <a:pt x="32677" y="51587"/>
                  </a:moveTo>
                  <a:lnTo>
                    <a:pt x="32029" y="51460"/>
                  </a:lnTo>
                  <a:lnTo>
                    <a:pt x="32677" y="51587"/>
                  </a:lnTo>
                  <a:close/>
                </a:path>
                <a:path w="62230" h="481329">
                  <a:moveTo>
                    <a:pt x="33515" y="81216"/>
                  </a:moveTo>
                  <a:lnTo>
                    <a:pt x="32651" y="80479"/>
                  </a:lnTo>
                  <a:lnTo>
                    <a:pt x="30962" y="80479"/>
                  </a:lnTo>
                  <a:lnTo>
                    <a:pt x="33515" y="81216"/>
                  </a:lnTo>
                  <a:close/>
                </a:path>
                <a:path w="62230" h="481329">
                  <a:moveTo>
                    <a:pt x="33845" y="388823"/>
                  </a:moveTo>
                  <a:lnTo>
                    <a:pt x="31356" y="388950"/>
                  </a:lnTo>
                  <a:lnTo>
                    <a:pt x="32067" y="389216"/>
                  </a:lnTo>
                  <a:lnTo>
                    <a:pt x="33845" y="388823"/>
                  </a:lnTo>
                  <a:close/>
                </a:path>
                <a:path w="62230" h="481329">
                  <a:moveTo>
                    <a:pt x="34023" y="38112"/>
                  </a:moveTo>
                  <a:lnTo>
                    <a:pt x="32359" y="37299"/>
                  </a:lnTo>
                  <a:lnTo>
                    <a:pt x="33299" y="38569"/>
                  </a:lnTo>
                  <a:lnTo>
                    <a:pt x="34023" y="38112"/>
                  </a:lnTo>
                  <a:close/>
                </a:path>
                <a:path w="62230" h="481329">
                  <a:moveTo>
                    <a:pt x="34036" y="175729"/>
                  </a:moveTo>
                  <a:lnTo>
                    <a:pt x="30607" y="174459"/>
                  </a:lnTo>
                  <a:lnTo>
                    <a:pt x="32321" y="174459"/>
                  </a:lnTo>
                  <a:lnTo>
                    <a:pt x="30378" y="173189"/>
                  </a:lnTo>
                  <a:lnTo>
                    <a:pt x="28803" y="173189"/>
                  </a:lnTo>
                  <a:lnTo>
                    <a:pt x="29006" y="174459"/>
                  </a:lnTo>
                  <a:lnTo>
                    <a:pt x="27495" y="174459"/>
                  </a:lnTo>
                  <a:lnTo>
                    <a:pt x="29527" y="175209"/>
                  </a:lnTo>
                  <a:lnTo>
                    <a:pt x="29806" y="174459"/>
                  </a:lnTo>
                  <a:lnTo>
                    <a:pt x="34036" y="175729"/>
                  </a:lnTo>
                  <a:close/>
                </a:path>
                <a:path w="62230" h="481329">
                  <a:moveTo>
                    <a:pt x="34251" y="81432"/>
                  </a:moveTo>
                  <a:lnTo>
                    <a:pt x="33515" y="81216"/>
                  </a:lnTo>
                  <a:lnTo>
                    <a:pt x="34137" y="81749"/>
                  </a:lnTo>
                  <a:lnTo>
                    <a:pt x="34251" y="81432"/>
                  </a:lnTo>
                  <a:close/>
                </a:path>
                <a:path w="62230" h="481329">
                  <a:moveTo>
                    <a:pt x="35991" y="176999"/>
                  </a:moveTo>
                  <a:lnTo>
                    <a:pt x="29337" y="175729"/>
                  </a:lnTo>
                  <a:lnTo>
                    <a:pt x="28448" y="175729"/>
                  </a:lnTo>
                  <a:lnTo>
                    <a:pt x="29464" y="176999"/>
                  </a:lnTo>
                  <a:lnTo>
                    <a:pt x="35991" y="176999"/>
                  </a:lnTo>
                  <a:close/>
                </a:path>
                <a:path w="62230" h="481329">
                  <a:moveTo>
                    <a:pt x="36258" y="75247"/>
                  </a:moveTo>
                  <a:lnTo>
                    <a:pt x="35306" y="74637"/>
                  </a:lnTo>
                  <a:lnTo>
                    <a:pt x="36080" y="75399"/>
                  </a:lnTo>
                  <a:lnTo>
                    <a:pt x="36258" y="75247"/>
                  </a:lnTo>
                  <a:close/>
                </a:path>
                <a:path w="62230" h="481329">
                  <a:moveTo>
                    <a:pt x="36309" y="305155"/>
                  </a:moveTo>
                  <a:lnTo>
                    <a:pt x="34544" y="304787"/>
                  </a:lnTo>
                  <a:lnTo>
                    <a:pt x="34683" y="304888"/>
                  </a:lnTo>
                  <a:lnTo>
                    <a:pt x="35229" y="304990"/>
                  </a:lnTo>
                  <a:lnTo>
                    <a:pt x="36309" y="305155"/>
                  </a:lnTo>
                  <a:close/>
                </a:path>
                <a:path w="62230" h="481329">
                  <a:moveTo>
                    <a:pt x="36360" y="168541"/>
                  </a:moveTo>
                  <a:lnTo>
                    <a:pt x="36309" y="168402"/>
                  </a:lnTo>
                  <a:lnTo>
                    <a:pt x="35077" y="168109"/>
                  </a:lnTo>
                  <a:lnTo>
                    <a:pt x="35344" y="168325"/>
                  </a:lnTo>
                  <a:lnTo>
                    <a:pt x="36360" y="168541"/>
                  </a:lnTo>
                  <a:close/>
                </a:path>
                <a:path w="62230" h="481329">
                  <a:moveTo>
                    <a:pt x="36639" y="169379"/>
                  </a:moveTo>
                  <a:lnTo>
                    <a:pt x="36461" y="168846"/>
                  </a:lnTo>
                  <a:lnTo>
                    <a:pt x="35763" y="168668"/>
                  </a:lnTo>
                  <a:lnTo>
                    <a:pt x="36639" y="169379"/>
                  </a:lnTo>
                  <a:close/>
                </a:path>
                <a:path w="62230" h="481329">
                  <a:moveTo>
                    <a:pt x="36944" y="175729"/>
                  </a:moveTo>
                  <a:lnTo>
                    <a:pt x="34328" y="174815"/>
                  </a:lnTo>
                  <a:lnTo>
                    <a:pt x="34734" y="175729"/>
                  </a:lnTo>
                  <a:lnTo>
                    <a:pt x="36944" y="175729"/>
                  </a:lnTo>
                  <a:close/>
                </a:path>
                <a:path w="62230" h="481329">
                  <a:moveTo>
                    <a:pt x="37096" y="168579"/>
                  </a:moveTo>
                  <a:lnTo>
                    <a:pt x="36220" y="168109"/>
                  </a:lnTo>
                  <a:lnTo>
                    <a:pt x="36309" y="168402"/>
                  </a:lnTo>
                  <a:lnTo>
                    <a:pt x="37096" y="168579"/>
                  </a:lnTo>
                  <a:close/>
                </a:path>
                <a:path w="62230" h="481329">
                  <a:moveTo>
                    <a:pt x="38239" y="173189"/>
                  </a:moveTo>
                  <a:lnTo>
                    <a:pt x="36995" y="171919"/>
                  </a:lnTo>
                  <a:lnTo>
                    <a:pt x="35090" y="173189"/>
                  </a:lnTo>
                  <a:lnTo>
                    <a:pt x="38239" y="173189"/>
                  </a:lnTo>
                  <a:close/>
                </a:path>
                <a:path w="62230" h="481329">
                  <a:moveTo>
                    <a:pt x="38582" y="169379"/>
                  </a:moveTo>
                  <a:lnTo>
                    <a:pt x="37401" y="168744"/>
                  </a:lnTo>
                  <a:lnTo>
                    <a:pt x="36360" y="168541"/>
                  </a:lnTo>
                  <a:lnTo>
                    <a:pt x="36461" y="168846"/>
                  </a:lnTo>
                  <a:lnTo>
                    <a:pt x="38582" y="169379"/>
                  </a:lnTo>
                  <a:close/>
                </a:path>
                <a:path w="62230" h="481329">
                  <a:moveTo>
                    <a:pt x="39395" y="169532"/>
                  </a:moveTo>
                  <a:lnTo>
                    <a:pt x="38417" y="170230"/>
                  </a:lnTo>
                  <a:lnTo>
                    <a:pt x="38938" y="170256"/>
                  </a:lnTo>
                  <a:lnTo>
                    <a:pt x="39395" y="169532"/>
                  </a:lnTo>
                  <a:close/>
                </a:path>
                <a:path w="62230" h="481329">
                  <a:moveTo>
                    <a:pt x="40513" y="169379"/>
                  </a:moveTo>
                  <a:lnTo>
                    <a:pt x="37096" y="168579"/>
                  </a:lnTo>
                  <a:lnTo>
                    <a:pt x="37401" y="168744"/>
                  </a:lnTo>
                  <a:lnTo>
                    <a:pt x="40513" y="169379"/>
                  </a:lnTo>
                  <a:close/>
                </a:path>
                <a:path w="62230" h="481329">
                  <a:moveTo>
                    <a:pt x="41148" y="170459"/>
                  </a:moveTo>
                  <a:lnTo>
                    <a:pt x="38938" y="170256"/>
                  </a:lnTo>
                  <a:lnTo>
                    <a:pt x="38747" y="170548"/>
                  </a:lnTo>
                  <a:lnTo>
                    <a:pt x="41148" y="170459"/>
                  </a:lnTo>
                  <a:close/>
                </a:path>
                <a:path w="62230" h="481329">
                  <a:moveTo>
                    <a:pt x="41287" y="153885"/>
                  </a:moveTo>
                  <a:lnTo>
                    <a:pt x="40881" y="153885"/>
                  </a:lnTo>
                  <a:lnTo>
                    <a:pt x="41021" y="153898"/>
                  </a:lnTo>
                  <a:lnTo>
                    <a:pt x="41236" y="153898"/>
                  </a:lnTo>
                  <a:close/>
                </a:path>
                <a:path w="62230" h="481329">
                  <a:moveTo>
                    <a:pt x="41732" y="153784"/>
                  </a:moveTo>
                  <a:lnTo>
                    <a:pt x="41287" y="153885"/>
                  </a:lnTo>
                  <a:lnTo>
                    <a:pt x="41529" y="153873"/>
                  </a:lnTo>
                  <a:lnTo>
                    <a:pt x="41668" y="153835"/>
                  </a:lnTo>
                  <a:close/>
                </a:path>
                <a:path w="62230" h="481329">
                  <a:moveTo>
                    <a:pt x="42875" y="153530"/>
                  </a:moveTo>
                  <a:lnTo>
                    <a:pt x="41757" y="153327"/>
                  </a:lnTo>
                  <a:lnTo>
                    <a:pt x="41998" y="153606"/>
                  </a:lnTo>
                  <a:lnTo>
                    <a:pt x="41732" y="153784"/>
                  </a:lnTo>
                  <a:lnTo>
                    <a:pt x="42875" y="153530"/>
                  </a:lnTo>
                  <a:close/>
                </a:path>
                <a:path w="62230" h="481329">
                  <a:moveTo>
                    <a:pt x="43192" y="166547"/>
                  </a:moveTo>
                  <a:lnTo>
                    <a:pt x="40309" y="166001"/>
                  </a:lnTo>
                  <a:lnTo>
                    <a:pt x="39192" y="165785"/>
                  </a:lnTo>
                  <a:lnTo>
                    <a:pt x="40220" y="166014"/>
                  </a:lnTo>
                  <a:lnTo>
                    <a:pt x="40779" y="166204"/>
                  </a:lnTo>
                  <a:lnTo>
                    <a:pt x="40982" y="166344"/>
                  </a:lnTo>
                  <a:lnTo>
                    <a:pt x="41541" y="166420"/>
                  </a:lnTo>
                  <a:lnTo>
                    <a:pt x="42202" y="166535"/>
                  </a:lnTo>
                  <a:lnTo>
                    <a:pt x="43053" y="166649"/>
                  </a:lnTo>
                  <a:lnTo>
                    <a:pt x="43192" y="166547"/>
                  </a:lnTo>
                  <a:close/>
                </a:path>
                <a:path w="62230" h="481329">
                  <a:moveTo>
                    <a:pt x="43395" y="161759"/>
                  </a:moveTo>
                  <a:lnTo>
                    <a:pt x="42379" y="161759"/>
                  </a:lnTo>
                  <a:lnTo>
                    <a:pt x="43332" y="163029"/>
                  </a:lnTo>
                  <a:lnTo>
                    <a:pt x="43395" y="161759"/>
                  </a:lnTo>
                  <a:close/>
                </a:path>
                <a:path w="62230" h="481329">
                  <a:moveTo>
                    <a:pt x="43713" y="167614"/>
                  </a:moveTo>
                  <a:lnTo>
                    <a:pt x="42748" y="167157"/>
                  </a:lnTo>
                  <a:lnTo>
                    <a:pt x="42494" y="167043"/>
                  </a:lnTo>
                  <a:lnTo>
                    <a:pt x="41452" y="167208"/>
                  </a:lnTo>
                  <a:lnTo>
                    <a:pt x="41897" y="167754"/>
                  </a:lnTo>
                  <a:lnTo>
                    <a:pt x="43078" y="167487"/>
                  </a:lnTo>
                  <a:lnTo>
                    <a:pt x="43713" y="167614"/>
                  </a:lnTo>
                  <a:close/>
                </a:path>
                <a:path w="62230" h="481329">
                  <a:moveTo>
                    <a:pt x="44831" y="170307"/>
                  </a:moveTo>
                  <a:lnTo>
                    <a:pt x="41148" y="170459"/>
                  </a:lnTo>
                  <a:lnTo>
                    <a:pt x="41287" y="170776"/>
                  </a:lnTo>
                  <a:lnTo>
                    <a:pt x="44831" y="170307"/>
                  </a:lnTo>
                  <a:close/>
                </a:path>
                <a:path w="62230" h="481329">
                  <a:moveTo>
                    <a:pt x="46951" y="0"/>
                  </a:moveTo>
                  <a:lnTo>
                    <a:pt x="45135" y="0"/>
                  </a:lnTo>
                  <a:lnTo>
                    <a:pt x="45300" y="76"/>
                  </a:lnTo>
                  <a:lnTo>
                    <a:pt x="46951" y="0"/>
                  </a:lnTo>
                  <a:close/>
                </a:path>
                <a:path w="62230" h="481329">
                  <a:moveTo>
                    <a:pt x="47078" y="148793"/>
                  </a:moveTo>
                  <a:lnTo>
                    <a:pt x="46761" y="148386"/>
                  </a:lnTo>
                  <a:lnTo>
                    <a:pt x="46075" y="148640"/>
                  </a:lnTo>
                  <a:lnTo>
                    <a:pt x="47078" y="148793"/>
                  </a:lnTo>
                  <a:close/>
                </a:path>
                <a:path w="62230" h="481329">
                  <a:moveTo>
                    <a:pt x="49212" y="127596"/>
                  </a:moveTo>
                  <a:lnTo>
                    <a:pt x="48933" y="127647"/>
                  </a:lnTo>
                  <a:lnTo>
                    <a:pt x="48793" y="127762"/>
                  </a:lnTo>
                  <a:lnTo>
                    <a:pt x="49212" y="127596"/>
                  </a:lnTo>
                  <a:close/>
                </a:path>
                <a:path w="62230" h="481329">
                  <a:moveTo>
                    <a:pt x="50266" y="136029"/>
                  </a:moveTo>
                  <a:lnTo>
                    <a:pt x="50012" y="135953"/>
                  </a:lnTo>
                  <a:lnTo>
                    <a:pt x="49758" y="136080"/>
                  </a:lnTo>
                  <a:lnTo>
                    <a:pt x="50088" y="136067"/>
                  </a:lnTo>
                  <a:lnTo>
                    <a:pt x="50266" y="136029"/>
                  </a:lnTo>
                  <a:close/>
                </a:path>
                <a:path w="62230" h="481329">
                  <a:moveTo>
                    <a:pt x="50647" y="110109"/>
                  </a:moveTo>
                  <a:lnTo>
                    <a:pt x="50419" y="110121"/>
                  </a:lnTo>
                  <a:lnTo>
                    <a:pt x="50050" y="110134"/>
                  </a:lnTo>
                  <a:lnTo>
                    <a:pt x="50190" y="110299"/>
                  </a:lnTo>
                  <a:lnTo>
                    <a:pt x="50647" y="110109"/>
                  </a:lnTo>
                  <a:close/>
                </a:path>
                <a:path w="62230" h="481329">
                  <a:moveTo>
                    <a:pt x="50711" y="114668"/>
                  </a:moveTo>
                  <a:lnTo>
                    <a:pt x="50431" y="114668"/>
                  </a:lnTo>
                  <a:lnTo>
                    <a:pt x="50228" y="114744"/>
                  </a:lnTo>
                  <a:lnTo>
                    <a:pt x="50711" y="114668"/>
                  </a:lnTo>
                  <a:close/>
                </a:path>
                <a:path w="62230" h="481329">
                  <a:moveTo>
                    <a:pt x="50774" y="143535"/>
                  </a:moveTo>
                  <a:lnTo>
                    <a:pt x="49898" y="142811"/>
                  </a:lnTo>
                  <a:lnTo>
                    <a:pt x="50419" y="143319"/>
                  </a:lnTo>
                  <a:lnTo>
                    <a:pt x="50774" y="143535"/>
                  </a:lnTo>
                  <a:close/>
                </a:path>
                <a:path w="62230" h="481329">
                  <a:moveTo>
                    <a:pt x="50876" y="114655"/>
                  </a:moveTo>
                  <a:lnTo>
                    <a:pt x="50507" y="114452"/>
                  </a:lnTo>
                  <a:lnTo>
                    <a:pt x="50139" y="114477"/>
                  </a:lnTo>
                  <a:lnTo>
                    <a:pt x="50533" y="114566"/>
                  </a:lnTo>
                  <a:lnTo>
                    <a:pt x="50685" y="114655"/>
                  </a:lnTo>
                  <a:lnTo>
                    <a:pt x="50876" y="114655"/>
                  </a:lnTo>
                  <a:close/>
                </a:path>
                <a:path w="62230" h="481329">
                  <a:moveTo>
                    <a:pt x="53136" y="95719"/>
                  </a:moveTo>
                  <a:lnTo>
                    <a:pt x="52870" y="94449"/>
                  </a:lnTo>
                  <a:lnTo>
                    <a:pt x="49796" y="94449"/>
                  </a:lnTo>
                  <a:lnTo>
                    <a:pt x="51295" y="95719"/>
                  </a:lnTo>
                  <a:lnTo>
                    <a:pt x="53136" y="95719"/>
                  </a:lnTo>
                  <a:close/>
                </a:path>
                <a:path w="62230" h="481329">
                  <a:moveTo>
                    <a:pt x="53365" y="132549"/>
                  </a:moveTo>
                  <a:lnTo>
                    <a:pt x="53200" y="132067"/>
                  </a:lnTo>
                  <a:lnTo>
                    <a:pt x="53035" y="132549"/>
                  </a:lnTo>
                  <a:lnTo>
                    <a:pt x="53365" y="132549"/>
                  </a:lnTo>
                  <a:close/>
                </a:path>
                <a:path w="62230" h="481329">
                  <a:moveTo>
                    <a:pt x="53492" y="131279"/>
                  </a:moveTo>
                  <a:lnTo>
                    <a:pt x="52933" y="131279"/>
                  </a:lnTo>
                  <a:lnTo>
                    <a:pt x="53200" y="132067"/>
                  </a:lnTo>
                  <a:lnTo>
                    <a:pt x="53492" y="131279"/>
                  </a:lnTo>
                  <a:close/>
                </a:path>
                <a:path w="62230" h="481329">
                  <a:moveTo>
                    <a:pt x="53848" y="85344"/>
                  </a:moveTo>
                  <a:lnTo>
                    <a:pt x="53619" y="85280"/>
                  </a:lnTo>
                  <a:lnTo>
                    <a:pt x="53848" y="85344"/>
                  </a:lnTo>
                  <a:close/>
                </a:path>
                <a:path w="62230" h="481329">
                  <a:moveTo>
                    <a:pt x="53898" y="119634"/>
                  </a:moveTo>
                  <a:lnTo>
                    <a:pt x="53378" y="119634"/>
                  </a:lnTo>
                  <a:lnTo>
                    <a:pt x="52984" y="119621"/>
                  </a:lnTo>
                  <a:lnTo>
                    <a:pt x="52603" y="119621"/>
                  </a:lnTo>
                  <a:lnTo>
                    <a:pt x="52895" y="119646"/>
                  </a:lnTo>
                  <a:lnTo>
                    <a:pt x="53263" y="119646"/>
                  </a:lnTo>
                  <a:lnTo>
                    <a:pt x="53898" y="119634"/>
                  </a:lnTo>
                  <a:close/>
                </a:path>
                <a:path w="62230" h="481329">
                  <a:moveTo>
                    <a:pt x="54127" y="111671"/>
                  </a:moveTo>
                  <a:lnTo>
                    <a:pt x="53162" y="111175"/>
                  </a:lnTo>
                  <a:lnTo>
                    <a:pt x="49872" y="110972"/>
                  </a:lnTo>
                  <a:lnTo>
                    <a:pt x="50431" y="111264"/>
                  </a:lnTo>
                  <a:lnTo>
                    <a:pt x="54127" y="111671"/>
                  </a:lnTo>
                  <a:close/>
                </a:path>
                <a:path w="62230" h="481329">
                  <a:moveTo>
                    <a:pt x="54152" y="29578"/>
                  </a:moveTo>
                  <a:lnTo>
                    <a:pt x="53886" y="29375"/>
                  </a:lnTo>
                  <a:lnTo>
                    <a:pt x="53238" y="29514"/>
                  </a:lnTo>
                  <a:lnTo>
                    <a:pt x="54152" y="29578"/>
                  </a:lnTo>
                  <a:close/>
                </a:path>
                <a:path w="62230" h="481329">
                  <a:moveTo>
                    <a:pt x="54368" y="25869"/>
                  </a:moveTo>
                  <a:lnTo>
                    <a:pt x="53568" y="24599"/>
                  </a:lnTo>
                  <a:lnTo>
                    <a:pt x="52933" y="24599"/>
                  </a:lnTo>
                  <a:lnTo>
                    <a:pt x="54368" y="25869"/>
                  </a:lnTo>
                  <a:close/>
                </a:path>
                <a:path w="62230" h="481329">
                  <a:moveTo>
                    <a:pt x="55943" y="126199"/>
                  </a:moveTo>
                  <a:lnTo>
                    <a:pt x="54051" y="124929"/>
                  </a:lnTo>
                  <a:lnTo>
                    <a:pt x="52146" y="124929"/>
                  </a:lnTo>
                  <a:lnTo>
                    <a:pt x="49771" y="123659"/>
                  </a:lnTo>
                  <a:lnTo>
                    <a:pt x="51384" y="126199"/>
                  </a:lnTo>
                  <a:lnTo>
                    <a:pt x="53314" y="126199"/>
                  </a:lnTo>
                  <a:lnTo>
                    <a:pt x="51015" y="124929"/>
                  </a:lnTo>
                  <a:lnTo>
                    <a:pt x="55943" y="126199"/>
                  </a:lnTo>
                  <a:close/>
                </a:path>
                <a:path w="62230" h="481329">
                  <a:moveTo>
                    <a:pt x="56324" y="85013"/>
                  </a:moveTo>
                  <a:lnTo>
                    <a:pt x="53848" y="85344"/>
                  </a:lnTo>
                  <a:lnTo>
                    <a:pt x="54571" y="85559"/>
                  </a:lnTo>
                  <a:lnTo>
                    <a:pt x="56324" y="85013"/>
                  </a:lnTo>
                  <a:close/>
                </a:path>
                <a:path w="62230" h="481329">
                  <a:moveTo>
                    <a:pt x="57391" y="131279"/>
                  </a:moveTo>
                  <a:lnTo>
                    <a:pt x="53873" y="131279"/>
                  </a:lnTo>
                  <a:lnTo>
                    <a:pt x="54178" y="132549"/>
                  </a:lnTo>
                  <a:lnTo>
                    <a:pt x="54356" y="132549"/>
                  </a:lnTo>
                  <a:lnTo>
                    <a:pt x="57391" y="131279"/>
                  </a:lnTo>
                  <a:close/>
                </a:path>
                <a:path w="62230" h="481329">
                  <a:moveTo>
                    <a:pt x="57708" y="74129"/>
                  </a:moveTo>
                  <a:close/>
                </a:path>
                <a:path w="62230" h="481329">
                  <a:moveTo>
                    <a:pt x="58826" y="83019"/>
                  </a:moveTo>
                  <a:lnTo>
                    <a:pt x="55829" y="84289"/>
                  </a:lnTo>
                  <a:lnTo>
                    <a:pt x="57924" y="84289"/>
                  </a:lnTo>
                  <a:lnTo>
                    <a:pt x="58826" y="83019"/>
                  </a:lnTo>
                  <a:close/>
                </a:path>
                <a:path w="62230" h="481329">
                  <a:moveTo>
                    <a:pt x="58826" y="33489"/>
                  </a:moveTo>
                  <a:lnTo>
                    <a:pt x="54394" y="32219"/>
                  </a:lnTo>
                  <a:lnTo>
                    <a:pt x="54279" y="34086"/>
                  </a:lnTo>
                  <a:lnTo>
                    <a:pt x="55194" y="33489"/>
                  </a:lnTo>
                  <a:lnTo>
                    <a:pt x="58826" y="33489"/>
                  </a:lnTo>
                  <a:close/>
                </a:path>
                <a:path w="62230" h="481329">
                  <a:moveTo>
                    <a:pt x="59436" y="55968"/>
                  </a:moveTo>
                  <a:lnTo>
                    <a:pt x="58521" y="55435"/>
                  </a:lnTo>
                  <a:lnTo>
                    <a:pt x="58331" y="55676"/>
                  </a:lnTo>
                  <a:lnTo>
                    <a:pt x="59436" y="55968"/>
                  </a:lnTo>
                  <a:close/>
                </a:path>
                <a:path w="62230" h="481329">
                  <a:moveTo>
                    <a:pt x="61925" y="41109"/>
                  </a:moveTo>
                  <a:lnTo>
                    <a:pt x="55854" y="42379"/>
                  </a:lnTo>
                  <a:lnTo>
                    <a:pt x="59804" y="41109"/>
                  </a:lnTo>
                  <a:lnTo>
                    <a:pt x="56235" y="41109"/>
                  </a:lnTo>
                  <a:lnTo>
                    <a:pt x="54483" y="39839"/>
                  </a:lnTo>
                  <a:lnTo>
                    <a:pt x="52666" y="39839"/>
                  </a:lnTo>
                  <a:lnTo>
                    <a:pt x="51625" y="38569"/>
                  </a:lnTo>
                  <a:lnTo>
                    <a:pt x="50457" y="38569"/>
                  </a:lnTo>
                  <a:lnTo>
                    <a:pt x="52006" y="37299"/>
                  </a:lnTo>
                  <a:lnTo>
                    <a:pt x="50914" y="37299"/>
                  </a:lnTo>
                  <a:lnTo>
                    <a:pt x="49745" y="36029"/>
                  </a:lnTo>
                  <a:lnTo>
                    <a:pt x="52692" y="36029"/>
                  </a:lnTo>
                  <a:lnTo>
                    <a:pt x="50546" y="34759"/>
                  </a:lnTo>
                  <a:lnTo>
                    <a:pt x="53213" y="34759"/>
                  </a:lnTo>
                  <a:lnTo>
                    <a:pt x="54102" y="34201"/>
                  </a:lnTo>
                  <a:lnTo>
                    <a:pt x="53975" y="33489"/>
                  </a:lnTo>
                  <a:lnTo>
                    <a:pt x="49796" y="33489"/>
                  </a:lnTo>
                  <a:lnTo>
                    <a:pt x="52654" y="32219"/>
                  </a:lnTo>
                  <a:lnTo>
                    <a:pt x="54394" y="32219"/>
                  </a:lnTo>
                  <a:lnTo>
                    <a:pt x="57150" y="32219"/>
                  </a:lnTo>
                  <a:lnTo>
                    <a:pt x="56896" y="30949"/>
                  </a:lnTo>
                  <a:lnTo>
                    <a:pt x="59461" y="30949"/>
                  </a:lnTo>
                  <a:lnTo>
                    <a:pt x="58420" y="29679"/>
                  </a:lnTo>
                  <a:lnTo>
                    <a:pt x="54152" y="29679"/>
                  </a:lnTo>
                  <a:lnTo>
                    <a:pt x="54241" y="30949"/>
                  </a:lnTo>
                  <a:lnTo>
                    <a:pt x="51612" y="30949"/>
                  </a:lnTo>
                  <a:lnTo>
                    <a:pt x="53225" y="29679"/>
                  </a:lnTo>
                  <a:lnTo>
                    <a:pt x="52578" y="29679"/>
                  </a:lnTo>
                  <a:lnTo>
                    <a:pt x="54787" y="28409"/>
                  </a:lnTo>
                  <a:lnTo>
                    <a:pt x="57315" y="28409"/>
                  </a:lnTo>
                  <a:lnTo>
                    <a:pt x="55638" y="27139"/>
                  </a:lnTo>
                  <a:lnTo>
                    <a:pt x="56184" y="25869"/>
                  </a:lnTo>
                  <a:lnTo>
                    <a:pt x="54368" y="25869"/>
                  </a:lnTo>
                  <a:lnTo>
                    <a:pt x="50647" y="25869"/>
                  </a:lnTo>
                  <a:lnTo>
                    <a:pt x="49923" y="24599"/>
                  </a:lnTo>
                  <a:lnTo>
                    <a:pt x="52933" y="24599"/>
                  </a:lnTo>
                  <a:lnTo>
                    <a:pt x="53784" y="23329"/>
                  </a:lnTo>
                  <a:lnTo>
                    <a:pt x="54013" y="23329"/>
                  </a:lnTo>
                  <a:lnTo>
                    <a:pt x="55156" y="22059"/>
                  </a:lnTo>
                  <a:lnTo>
                    <a:pt x="52311" y="20789"/>
                  </a:lnTo>
                  <a:lnTo>
                    <a:pt x="49784" y="19519"/>
                  </a:lnTo>
                  <a:lnTo>
                    <a:pt x="51917" y="18249"/>
                  </a:lnTo>
                  <a:lnTo>
                    <a:pt x="50558" y="18249"/>
                  </a:lnTo>
                  <a:lnTo>
                    <a:pt x="53975" y="15709"/>
                  </a:lnTo>
                  <a:lnTo>
                    <a:pt x="47142" y="13169"/>
                  </a:lnTo>
                  <a:lnTo>
                    <a:pt x="52578" y="10629"/>
                  </a:lnTo>
                  <a:lnTo>
                    <a:pt x="53644" y="9359"/>
                  </a:lnTo>
                  <a:lnTo>
                    <a:pt x="52451" y="9359"/>
                  </a:lnTo>
                  <a:lnTo>
                    <a:pt x="48768" y="8089"/>
                  </a:lnTo>
                  <a:lnTo>
                    <a:pt x="46050" y="8089"/>
                  </a:lnTo>
                  <a:lnTo>
                    <a:pt x="56438" y="6819"/>
                  </a:lnTo>
                  <a:lnTo>
                    <a:pt x="51320" y="5549"/>
                  </a:lnTo>
                  <a:lnTo>
                    <a:pt x="49593" y="5549"/>
                  </a:lnTo>
                  <a:lnTo>
                    <a:pt x="47891" y="4279"/>
                  </a:lnTo>
                  <a:lnTo>
                    <a:pt x="50876" y="4279"/>
                  </a:lnTo>
                  <a:lnTo>
                    <a:pt x="47980" y="3009"/>
                  </a:lnTo>
                  <a:lnTo>
                    <a:pt x="49136" y="1739"/>
                  </a:lnTo>
                  <a:lnTo>
                    <a:pt x="54546" y="3009"/>
                  </a:lnTo>
                  <a:lnTo>
                    <a:pt x="54813" y="1739"/>
                  </a:lnTo>
                  <a:lnTo>
                    <a:pt x="54152" y="469"/>
                  </a:lnTo>
                  <a:lnTo>
                    <a:pt x="35433" y="469"/>
                  </a:lnTo>
                  <a:lnTo>
                    <a:pt x="32080" y="1739"/>
                  </a:lnTo>
                  <a:lnTo>
                    <a:pt x="35090" y="3009"/>
                  </a:lnTo>
                  <a:lnTo>
                    <a:pt x="31102" y="3009"/>
                  </a:lnTo>
                  <a:lnTo>
                    <a:pt x="35788" y="4279"/>
                  </a:lnTo>
                  <a:lnTo>
                    <a:pt x="32664" y="4279"/>
                  </a:lnTo>
                  <a:lnTo>
                    <a:pt x="34569" y="5549"/>
                  </a:lnTo>
                  <a:lnTo>
                    <a:pt x="35229" y="5549"/>
                  </a:lnTo>
                  <a:lnTo>
                    <a:pt x="32524" y="6819"/>
                  </a:lnTo>
                  <a:lnTo>
                    <a:pt x="35991" y="6819"/>
                  </a:lnTo>
                  <a:lnTo>
                    <a:pt x="31394" y="8089"/>
                  </a:lnTo>
                  <a:lnTo>
                    <a:pt x="29705" y="8089"/>
                  </a:lnTo>
                  <a:lnTo>
                    <a:pt x="34975" y="9359"/>
                  </a:lnTo>
                  <a:lnTo>
                    <a:pt x="34036" y="9359"/>
                  </a:lnTo>
                  <a:lnTo>
                    <a:pt x="31343" y="10629"/>
                  </a:lnTo>
                  <a:lnTo>
                    <a:pt x="34137" y="11899"/>
                  </a:lnTo>
                  <a:lnTo>
                    <a:pt x="31305" y="11899"/>
                  </a:lnTo>
                  <a:lnTo>
                    <a:pt x="30378" y="13169"/>
                  </a:lnTo>
                  <a:lnTo>
                    <a:pt x="32677" y="13169"/>
                  </a:lnTo>
                  <a:lnTo>
                    <a:pt x="32702" y="14439"/>
                  </a:lnTo>
                  <a:lnTo>
                    <a:pt x="34023" y="14439"/>
                  </a:lnTo>
                  <a:lnTo>
                    <a:pt x="33147" y="13169"/>
                  </a:lnTo>
                  <a:lnTo>
                    <a:pt x="37973" y="13169"/>
                  </a:lnTo>
                  <a:lnTo>
                    <a:pt x="34023" y="14439"/>
                  </a:lnTo>
                  <a:lnTo>
                    <a:pt x="36029" y="14439"/>
                  </a:lnTo>
                  <a:lnTo>
                    <a:pt x="31775" y="15709"/>
                  </a:lnTo>
                  <a:lnTo>
                    <a:pt x="30137" y="15709"/>
                  </a:lnTo>
                  <a:lnTo>
                    <a:pt x="31711" y="16979"/>
                  </a:lnTo>
                  <a:lnTo>
                    <a:pt x="29540" y="16979"/>
                  </a:lnTo>
                  <a:lnTo>
                    <a:pt x="30568" y="18249"/>
                  </a:lnTo>
                  <a:lnTo>
                    <a:pt x="32334" y="18249"/>
                  </a:lnTo>
                  <a:lnTo>
                    <a:pt x="35420" y="19519"/>
                  </a:lnTo>
                  <a:lnTo>
                    <a:pt x="33337" y="20434"/>
                  </a:lnTo>
                  <a:lnTo>
                    <a:pt x="32575" y="19786"/>
                  </a:lnTo>
                  <a:lnTo>
                    <a:pt x="32791" y="20586"/>
                  </a:lnTo>
                  <a:lnTo>
                    <a:pt x="33045" y="20561"/>
                  </a:lnTo>
                  <a:lnTo>
                    <a:pt x="32524" y="20789"/>
                  </a:lnTo>
                  <a:lnTo>
                    <a:pt x="36106" y="20789"/>
                  </a:lnTo>
                  <a:lnTo>
                    <a:pt x="37007" y="21755"/>
                  </a:lnTo>
                  <a:lnTo>
                    <a:pt x="38798" y="20789"/>
                  </a:lnTo>
                  <a:lnTo>
                    <a:pt x="38963" y="20789"/>
                  </a:lnTo>
                  <a:lnTo>
                    <a:pt x="40068" y="22059"/>
                  </a:lnTo>
                  <a:lnTo>
                    <a:pt x="40335" y="22059"/>
                  </a:lnTo>
                  <a:lnTo>
                    <a:pt x="39331" y="23329"/>
                  </a:lnTo>
                  <a:lnTo>
                    <a:pt x="35763" y="23329"/>
                  </a:lnTo>
                  <a:lnTo>
                    <a:pt x="38087" y="22059"/>
                  </a:lnTo>
                  <a:lnTo>
                    <a:pt x="37299" y="22059"/>
                  </a:lnTo>
                  <a:lnTo>
                    <a:pt x="37007" y="21755"/>
                  </a:lnTo>
                  <a:lnTo>
                    <a:pt x="36436" y="22059"/>
                  </a:lnTo>
                  <a:lnTo>
                    <a:pt x="30683" y="22059"/>
                  </a:lnTo>
                  <a:lnTo>
                    <a:pt x="29667" y="23329"/>
                  </a:lnTo>
                  <a:lnTo>
                    <a:pt x="32524" y="23329"/>
                  </a:lnTo>
                  <a:lnTo>
                    <a:pt x="31521" y="24599"/>
                  </a:lnTo>
                  <a:lnTo>
                    <a:pt x="33489" y="24599"/>
                  </a:lnTo>
                  <a:lnTo>
                    <a:pt x="34442" y="23329"/>
                  </a:lnTo>
                  <a:lnTo>
                    <a:pt x="36410" y="24599"/>
                  </a:lnTo>
                  <a:lnTo>
                    <a:pt x="39992" y="25869"/>
                  </a:lnTo>
                  <a:lnTo>
                    <a:pt x="39116" y="25869"/>
                  </a:lnTo>
                  <a:lnTo>
                    <a:pt x="36753" y="27139"/>
                  </a:lnTo>
                  <a:lnTo>
                    <a:pt x="32715" y="27139"/>
                  </a:lnTo>
                  <a:lnTo>
                    <a:pt x="32346" y="28409"/>
                  </a:lnTo>
                  <a:lnTo>
                    <a:pt x="38506" y="27139"/>
                  </a:lnTo>
                  <a:lnTo>
                    <a:pt x="35826" y="28409"/>
                  </a:lnTo>
                  <a:lnTo>
                    <a:pt x="32740" y="28409"/>
                  </a:lnTo>
                  <a:lnTo>
                    <a:pt x="33312" y="29679"/>
                  </a:lnTo>
                  <a:lnTo>
                    <a:pt x="35915" y="30949"/>
                  </a:lnTo>
                  <a:lnTo>
                    <a:pt x="36576" y="32219"/>
                  </a:lnTo>
                  <a:lnTo>
                    <a:pt x="33312" y="32219"/>
                  </a:lnTo>
                  <a:lnTo>
                    <a:pt x="35115" y="33489"/>
                  </a:lnTo>
                  <a:lnTo>
                    <a:pt x="32931" y="34759"/>
                  </a:lnTo>
                  <a:lnTo>
                    <a:pt x="30797" y="37299"/>
                  </a:lnTo>
                  <a:lnTo>
                    <a:pt x="32359" y="37299"/>
                  </a:lnTo>
                  <a:lnTo>
                    <a:pt x="35280" y="37299"/>
                  </a:lnTo>
                  <a:lnTo>
                    <a:pt x="34023" y="38112"/>
                  </a:lnTo>
                  <a:lnTo>
                    <a:pt x="34975" y="38569"/>
                  </a:lnTo>
                  <a:lnTo>
                    <a:pt x="37985" y="39839"/>
                  </a:lnTo>
                  <a:lnTo>
                    <a:pt x="34683" y="41109"/>
                  </a:lnTo>
                  <a:lnTo>
                    <a:pt x="33782" y="41109"/>
                  </a:lnTo>
                  <a:lnTo>
                    <a:pt x="32524" y="42379"/>
                  </a:lnTo>
                  <a:lnTo>
                    <a:pt x="36664" y="42379"/>
                  </a:lnTo>
                  <a:lnTo>
                    <a:pt x="35331" y="44919"/>
                  </a:lnTo>
                  <a:lnTo>
                    <a:pt x="38150" y="46189"/>
                  </a:lnTo>
                  <a:lnTo>
                    <a:pt x="33489" y="47459"/>
                  </a:lnTo>
                  <a:lnTo>
                    <a:pt x="37909" y="47459"/>
                  </a:lnTo>
                  <a:lnTo>
                    <a:pt x="31496" y="48729"/>
                  </a:lnTo>
                  <a:lnTo>
                    <a:pt x="37668" y="48729"/>
                  </a:lnTo>
                  <a:lnTo>
                    <a:pt x="34594" y="49999"/>
                  </a:lnTo>
                  <a:lnTo>
                    <a:pt x="33489" y="49999"/>
                  </a:lnTo>
                  <a:lnTo>
                    <a:pt x="31419" y="51269"/>
                  </a:lnTo>
                  <a:lnTo>
                    <a:pt x="35267" y="51269"/>
                  </a:lnTo>
                  <a:lnTo>
                    <a:pt x="35902" y="52539"/>
                  </a:lnTo>
                  <a:lnTo>
                    <a:pt x="32194" y="52539"/>
                  </a:lnTo>
                  <a:lnTo>
                    <a:pt x="33007" y="53809"/>
                  </a:lnTo>
                  <a:lnTo>
                    <a:pt x="36842" y="53809"/>
                  </a:lnTo>
                  <a:lnTo>
                    <a:pt x="33121" y="55079"/>
                  </a:lnTo>
                  <a:lnTo>
                    <a:pt x="31470" y="55079"/>
                  </a:lnTo>
                  <a:lnTo>
                    <a:pt x="34188" y="56349"/>
                  </a:lnTo>
                  <a:lnTo>
                    <a:pt x="33794" y="56349"/>
                  </a:lnTo>
                  <a:lnTo>
                    <a:pt x="31826" y="57619"/>
                  </a:lnTo>
                  <a:lnTo>
                    <a:pt x="32588" y="58889"/>
                  </a:lnTo>
                  <a:lnTo>
                    <a:pt x="30378" y="58889"/>
                  </a:lnTo>
                  <a:lnTo>
                    <a:pt x="29781" y="60159"/>
                  </a:lnTo>
                  <a:lnTo>
                    <a:pt x="31369" y="61429"/>
                  </a:lnTo>
                  <a:lnTo>
                    <a:pt x="31292" y="62699"/>
                  </a:lnTo>
                  <a:lnTo>
                    <a:pt x="32346" y="61429"/>
                  </a:lnTo>
                  <a:lnTo>
                    <a:pt x="36195" y="61429"/>
                  </a:lnTo>
                  <a:lnTo>
                    <a:pt x="36550" y="62699"/>
                  </a:lnTo>
                  <a:lnTo>
                    <a:pt x="32448" y="62699"/>
                  </a:lnTo>
                  <a:lnTo>
                    <a:pt x="26885" y="63969"/>
                  </a:lnTo>
                  <a:lnTo>
                    <a:pt x="29540" y="63969"/>
                  </a:lnTo>
                  <a:lnTo>
                    <a:pt x="29476" y="65239"/>
                  </a:lnTo>
                  <a:lnTo>
                    <a:pt x="30619" y="66509"/>
                  </a:lnTo>
                  <a:lnTo>
                    <a:pt x="30759" y="67779"/>
                  </a:lnTo>
                  <a:lnTo>
                    <a:pt x="35407" y="67779"/>
                  </a:lnTo>
                  <a:lnTo>
                    <a:pt x="34442" y="69049"/>
                  </a:lnTo>
                  <a:lnTo>
                    <a:pt x="32092" y="69049"/>
                  </a:lnTo>
                  <a:lnTo>
                    <a:pt x="32296" y="70319"/>
                  </a:lnTo>
                  <a:lnTo>
                    <a:pt x="33731" y="71589"/>
                  </a:lnTo>
                  <a:lnTo>
                    <a:pt x="34785" y="70319"/>
                  </a:lnTo>
                  <a:lnTo>
                    <a:pt x="36525" y="71589"/>
                  </a:lnTo>
                  <a:lnTo>
                    <a:pt x="33731" y="71589"/>
                  </a:lnTo>
                  <a:lnTo>
                    <a:pt x="32143" y="71589"/>
                  </a:lnTo>
                  <a:lnTo>
                    <a:pt x="32524" y="72859"/>
                  </a:lnTo>
                  <a:lnTo>
                    <a:pt x="34734" y="74129"/>
                  </a:lnTo>
                  <a:lnTo>
                    <a:pt x="34518" y="74129"/>
                  </a:lnTo>
                  <a:lnTo>
                    <a:pt x="35306" y="74637"/>
                  </a:lnTo>
                  <a:lnTo>
                    <a:pt x="34798" y="74129"/>
                  </a:lnTo>
                  <a:lnTo>
                    <a:pt x="37655" y="74129"/>
                  </a:lnTo>
                  <a:lnTo>
                    <a:pt x="36258" y="75247"/>
                  </a:lnTo>
                  <a:lnTo>
                    <a:pt x="38468" y="76669"/>
                  </a:lnTo>
                  <a:lnTo>
                    <a:pt x="26555" y="77939"/>
                  </a:lnTo>
                  <a:lnTo>
                    <a:pt x="32067" y="79209"/>
                  </a:lnTo>
                  <a:lnTo>
                    <a:pt x="31800" y="79209"/>
                  </a:lnTo>
                  <a:lnTo>
                    <a:pt x="34632" y="80479"/>
                  </a:lnTo>
                  <a:lnTo>
                    <a:pt x="34251" y="81432"/>
                  </a:lnTo>
                  <a:lnTo>
                    <a:pt x="35344" y="81749"/>
                  </a:lnTo>
                  <a:lnTo>
                    <a:pt x="30187" y="83019"/>
                  </a:lnTo>
                  <a:lnTo>
                    <a:pt x="33083" y="84289"/>
                  </a:lnTo>
                  <a:lnTo>
                    <a:pt x="25133" y="84289"/>
                  </a:lnTo>
                  <a:lnTo>
                    <a:pt x="33451" y="86829"/>
                  </a:lnTo>
                  <a:lnTo>
                    <a:pt x="28346" y="88099"/>
                  </a:lnTo>
                  <a:lnTo>
                    <a:pt x="29133" y="88099"/>
                  </a:lnTo>
                  <a:lnTo>
                    <a:pt x="28689" y="89369"/>
                  </a:lnTo>
                  <a:lnTo>
                    <a:pt x="30137" y="89369"/>
                  </a:lnTo>
                  <a:lnTo>
                    <a:pt x="30378" y="88099"/>
                  </a:lnTo>
                  <a:lnTo>
                    <a:pt x="31369" y="89369"/>
                  </a:lnTo>
                  <a:lnTo>
                    <a:pt x="33464" y="91909"/>
                  </a:lnTo>
                  <a:lnTo>
                    <a:pt x="28270" y="94449"/>
                  </a:lnTo>
                  <a:lnTo>
                    <a:pt x="26390" y="96989"/>
                  </a:lnTo>
                  <a:lnTo>
                    <a:pt x="25831" y="96989"/>
                  </a:lnTo>
                  <a:lnTo>
                    <a:pt x="35966" y="98259"/>
                  </a:lnTo>
                  <a:lnTo>
                    <a:pt x="28016" y="98259"/>
                  </a:lnTo>
                  <a:lnTo>
                    <a:pt x="32016" y="100799"/>
                  </a:lnTo>
                  <a:lnTo>
                    <a:pt x="27571" y="102069"/>
                  </a:lnTo>
                  <a:lnTo>
                    <a:pt x="30886" y="104609"/>
                  </a:lnTo>
                  <a:lnTo>
                    <a:pt x="26568" y="104609"/>
                  </a:lnTo>
                  <a:lnTo>
                    <a:pt x="28841" y="105879"/>
                  </a:lnTo>
                  <a:lnTo>
                    <a:pt x="26466" y="105879"/>
                  </a:lnTo>
                  <a:lnTo>
                    <a:pt x="31089" y="107149"/>
                  </a:lnTo>
                  <a:lnTo>
                    <a:pt x="28778" y="107149"/>
                  </a:lnTo>
                  <a:lnTo>
                    <a:pt x="27165" y="108419"/>
                  </a:lnTo>
                  <a:lnTo>
                    <a:pt x="28625" y="108419"/>
                  </a:lnTo>
                  <a:lnTo>
                    <a:pt x="31229" y="109689"/>
                  </a:lnTo>
                  <a:lnTo>
                    <a:pt x="29476" y="109689"/>
                  </a:lnTo>
                  <a:lnTo>
                    <a:pt x="32664" y="110959"/>
                  </a:lnTo>
                  <a:lnTo>
                    <a:pt x="27647" y="110959"/>
                  </a:lnTo>
                  <a:lnTo>
                    <a:pt x="28448" y="112229"/>
                  </a:lnTo>
                  <a:lnTo>
                    <a:pt x="29159" y="112649"/>
                  </a:lnTo>
                  <a:lnTo>
                    <a:pt x="29083" y="113499"/>
                  </a:lnTo>
                  <a:lnTo>
                    <a:pt x="27965" y="113499"/>
                  </a:lnTo>
                  <a:lnTo>
                    <a:pt x="30403" y="114769"/>
                  </a:lnTo>
                  <a:lnTo>
                    <a:pt x="24650" y="114769"/>
                  </a:lnTo>
                  <a:lnTo>
                    <a:pt x="34734" y="116039"/>
                  </a:lnTo>
                  <a:lnTo>
                    <a:pt x="27457" y="116039"/>
                  </a:lnTo>
                  <a:lnTo>
                    <a:pt x="29819" y="118579"/>
                  </a:lnTo>
                  <a:lnTo>
                    <a:pt x="31381" y="119849"/>
                  </a:lnTo>
                  <a:lnTo>
                    <a:pt x="27101" y="119849"/>
                  </a:lnTo>
                  <a:lnTo>
                    <a:pt x="28524" y="120865"/>
                  </a:lnTo>
                  <a:lnTo>
                    <a:pt x="31496" y="120002"/>
                  </a:lnTo>
                  <a:lnTo>
                    <a:pt x="32334" y="121119"/>
                  </a:lnTo>
                  <a:lnTo>
                    <a:pt x="28892" y="121119"/>
                  </a:lnTo>
                  <a:lnTo>
                    <a:pt x="32842" y="122389"/>
                  </a:lnTo>
                  <a:lnTo>
                    <a:pt x="31572" y="123659"/>
                  </a:lnTo>
                  <a:lnTo>
                    <a:pt x="30899" y="123659"/>
                  </a:lnTo>
                  <a:lnTo>
                    <a:pt x="29552" y="122389"/>
                  </a:lnTo>
                  <a:lnTo>
                    <a:pt x="28765" y="122389"/>
                  </a:lnTo>
                  <a:lnTo>
                    <a:pt x="30556" y="123659"/>
                  </a:lnTo>
                  <a:lnTo>
                    <a:pt x="28041" y="124929"/>
                  </a:lnTo>
                  <a:lnTo>
                    <a:pt x="30441" y="126199"/>
                  </a:lnTo>
                  <a:lnTo>
                    <a:pt x="33185" y="126199"/>
                  </a:lnTo>
                  <a:lnTo>
                    <a:pt x="35801" y="128270"/>
                  </a:lnTo>
                  <a:lnTo>
                    <a:pt x="31953" y="127469"/>
                  </a:lnTo>
                  <a:lnTo>
                    <a:pt x="36347" y="130009"/>
                  </a:lnTo>
                  <a:lnTo>
                    <a:pt x="28702" y="127469"/>
                  </a:lnTo>
                  <a:lnTo>
                    <a:pt x="29083" y="128739"/>
                  </a:lnTo>
                  <a:lnTo>
                    <a:pt x="28625" y="128739"/>
                  </a:lnTo>
                  <a:lnTo>
                    <a:pt x="29679" y="130009"/>
                  </a:lnTo>
                  <a:lnTo>
                    <a:pt x="29222" y="130009"/>
                  </a:lnTo>
                  <a:lnTo>
                    <a:pt x="33159" y="131279"/>
                  </a:lnTo>
                  <a:lnTo>
                    <a:pt x="30810" y="131279"/>
                  </a:lnTo>
                  <a:lnTo>
                    <a:pt x="30988" y="132549"/>
                  </a:lnTo>
                  <a:lnTo>
                    <a:pt x="35941" y="133819"/>
                  </a:lnTo>
                  <a:lnTo>
                    <a:pt x="33845" y="135089"/>
                  </a:lnTo>
                  <a:lnTo>
                    <a:pt x="29413" y="133819"/>
                  </a:lnTo>
                  <a:lnTo>
                    <a:pt x="32334" y="135089"/>
                  </a:lnTo>
                  <a:lnTo>
                    <a:pt x="28448" y="133819"/>
                  </a:lnTo>
                  <a:lnTo>
                    <a:pt x="29514" y="135089"/>
                  </a:lnTo>
                  <a:lnTo>
                    <a:pt x="31292" y="135089"/>
                  </a:lnTo>
                  <a:lnTo>
                    <a:pt x="34048" y="136359"/>
                  </a:lnTo>
                  <a:lnTo>
                    <a:pt x="31165" y="136359"/>
                  </a:lnTo>
                  <a:lnTo>
                    <a:pt x="31762" y="137629"/>
                  </a:lnTo>
                  <a:lnTo>
                    <a:pt x="33185" y="137629"/>
                  </a:lnTo>
                  <a:lnTo>
                    <a:pt x="33007" y="137769"/>
                  </a:lnTo>
                  <a:lnTo>
                    <a:pt x="32918" y="137922"/>
                  </a:lnTo>
                  <a:lnTo>
                    <a:pt x="34582" y="138150"/>
                  </a:lnTo>
                  <a:lnTo>
                    <a:pt x="34074" y="137947"/>
                  </a:lnTo>
                  <a:lnTo>
                    <a:pt x="33566" y="137756"/>
                  </a:lnTo>
                  <a:lnTo>
                    <a:pt x="33312" y="137629"/>
                  </a:lnTo>
                  <a:lnTo>
                    <a:pt x="36664" y="137629"/>
                  </a:lnTo>
                  <a:lnTo>
                    <a:pt x="36918" y="138899"/>
                  </a:lnTo>
                  <a:lnTo>
                    <a:pt x="34582" y="138899"/>
                  </a:lnTo>
                  <a:lnTo>
                    <a:pt x="37033" y="140169"/>
                  </a:lnTo>
                  <a:lnTo>
                    <a:pt x="34759" y="140169"/>
                  </a:lnTo>
                  <a:lnTo>
                    <a:pt x="31750" y="138899"/>
                  </a:lnTo>
                  <a:lnTo>
                    <a:pt x="30924" y="138899"/>
                  </a:lnTo>
                  <a:lnTo>
                    <a:pt x="34112" y="140169"/>
                  </a:lnTo>
                  <a:lnTo>
                    <a:pt x="31635" y="140169"/>
                  </a:lnTo>
                  <a:lnTo>
                    <a:pt x="35039" y="141439"/>
                  </a:lnTo>
                  <a:lnTo>
                    <a:pt x="31483" y="141439"/>
                  </a:lnTo>
                  <a:lnTo>
                    <a:pt x="30886" y="142709"/>
                  </a:lnTo>
                  <a:lnTo>
                    <a:pt x="36423" y="141439"/>
                  </a:lnTo>
                  <a:lnTo>
                    <a:pt x="34188" y="142709"/>
                  </a:lnTo>
                  <a:lnTo>
                    <a:pt x="31978" y="142709"/>
                  </a:lnTo>
                  <a:lnTo>
                    <a:pt x="34620" y="143979"/>
                  </a:lnTo>
                  <a:lnTo>
                    <a:pt x="33210" y="145249"/>
                  </a:lnTo>
                  <a:lnTo>
                    <a:pt x="29578" y="145249"/>
                  </a:lnTo>
                  <a:lnTo>
                    <a:pt x="33350" y="147789"/>
                  </a:lnTo>
                  <a:lnTo>
                    <a:pt x="32702" y="147789"/>
                  </a:lnTo>
                  <a:lnTo>
                    <a:pt x="38176" y="149059"/>
                  </a:lnTo>
                  <a:lnTo>
                    <a:pt x="29933" y="149059"/>
                  </a:lnTo>
                  <a:lnTo>
                    <a:pt x="28930" y="150329"/>
                  </a:lnTo>
                  <a:lnTo>
                    <a:pt x="31038" y="151599"/>
                  </a:lnTo>
                  <a:lnTo>
                    <a:pt x="29845" y="152869"/>
                  </a:lnTo>
                  <a:lnTo>
                    <a:pt x="30264" y="152869"/>
                  </a:lnTo>
                  <a:lnTo>
                    <a:pt x="29540" y="154139"/>
                  </a:lnTo>
                  <a:lnTo>
                    <a:pt x="32727" y="154139"/>
                  </a:lnTo>
                  <a:lnTo>
                    <a:pt x="29730" y="155409"/>
                  </a:lnTo>
                  <a:lnTo>
                    <a:pt x="30683" y="156679"/>
                  </a:lnTo>
                  <a:lnTo>
                    <a:pt x="31877" y="157949"/>
                  </a:lnTo>
                  <a:lnTo>
                    <a:pt x="29629" y="159219"/>
                  </a:lnTo>
                  <a:lnTo>
                    <a:pt x="29654" y="157949"/>
                  </a:lnTo>
                  <a:lnTo>
                    <a:pt x="28448" y="157949"/>
                  </a:lnTo>
                  <a:lnTo>
                    <a:pt x="29540" y="159219"/>
                  </a:lnTo>
                  <a:lnTo>
                    <a:pt x="31940" y="160489"/>
                  </a:lnTo>
                  <a:lnTo>
                    <a:pt x="31013" y="159219"/>
                  </a:lnTo>
                  <a:lnTo>
                    <a:pt x="32905" y="159219"/>
                  </a:lnTo>
                  <a:lnTo>
                    <a:pt x="34302" y="160489"/>
                  </a:lnTo>
                  <a:lnTo>
                    <a:pt x="31940" y="160489"/>
                  </a:lnTo>
                  <a:lnTo>
                    <a:pt x="28003" y="160489"/>
                  </a:lnTo>
                  <a:lnTo>
                    <a:pt x="37147" y="161759"/>
                  </a:lnTo>
                  <a:lnTo>
                    <a:pt x="36233" y="161759"/>
                  </a:lnTo>
                  <a:lnTo>
                    <a:pt x="36233" y="164299"/>
                  </a:lnTo>
                  <a:lnTo>
                    <a:pt x="32677" y="164299"/>
                  </a:lnTo>
                  <a:lnTo>
                    <a:pt x="32702" y="163398"/>
                  </a:lnTo>
                  <a:lnTo>
                    <a:pt x="36233" y="164299"/>
                  </a:lnTo>
                  <a:lnTo>
                    <a:pt x="36233" y="161759"/>
                  </a:lnTo>
                  <a:lnTo>
                    <a:pt x="33489" y="161759"/>
                  </a:lnTo>
                  <a:lnTo>
                    <a:pt x="35090" y="163029"/>
                  </a:lnTo>
                  <a:lnTo>
                    <a:pt x="33439" y="163029"/>
                  </a:lnTo>
                  <a:lnTo>
                    <a:pt x="31165" y="161759"/>
                  </a:lnTo>
                  <a:lnTo>
                    <a:pt x="31242" y="163029"/>
                  </a:lnTo>
                  <a:lnTo>
                    <a:pt x="28981" y="163029"/>
                  </a:lnTo>
                  <a:lnTo>
                    <a:pt x="27368" y="164299"/>
                  </a:lnTo>
                  <a:lnTo>
                    <a:pt x="28295" y="164299"/>
                  </a:lnTo>
                  <a:lnTo>
                    <a:pt x="35382" y="165569"/>
                  </a:lnTo>
                  <a:lnTo>
                    <a:pt x="29641" y="165569"/>
                  </a:lnTo>
                  <a:lnTo>
                    <a:pt x="29387" y="165569"/>
                  </a:lnTo>
                  <a:lnTo>
                    <a:pt x="29794" y="165684"/>
                  </a:lnTo>
                  <a:lnTo>
                    <a:pt x="31394" y="166839"/>
                  </a:lnTo>
                  <a:lnTo>
                    <a:pt x="28295" y="165569"/>
                  </a:lnTo>
                  <a:lnTo>
                    <a:pt x="25488" y="165569"/>
                  </a:lnTo>
                  <a:lnTo>
                    <a:pt x="27952" y="166839"/>
                  </a:lnTo>
                  <a:lnTo>
                    <a:pt x="25984" y="166839"/>
                  </a:lnTo>
                  <a:lnTo>
                    <a:pt x="26822" y="168109"/>
                  </a:lnTo>
                  <a:lnTo>
                    <a:pt x="27343" y="168109"/>
                  </a:lnTo>
                  <a:lnTo>
                    <a:pt x="30657" y="169379"/>
                  </a:lnTo>
                  <a:lnTo>
                    <a:pt x="22847" y="169379"/>
                  </a:lnTo>
                  <a:lnTo>
                    <a:pt x="27343" y="170649"/>
                  </a:lnTo>
                  <a:lnTo>
                    <a:pt x="29108" y="171919"/>
                  </a:lnTo>
                  <a:lnTo>
                    <a:pt x="32473" y="173189"/>
                  </a:lnTo>
                  <a:lnTo>
                    <a:pt x="33985" y="174459"/>
                  </a:lnTo>
                  <a:lnTo>
                    <a:pt x="33299" y="174459"/>
                  </a:lnTo>
                  <a:lnTo>
                    <a:pt x="34328" y="174815"/>
                  </a:lnTo>
                  <a:lnTo>
                    <a:pt x="34163" y="174459"/>
                  </a:lnTo>
                  <a:lnTo>
                    <a:pt x="40271" y="174459"/>
                  </a:lnTo>
                  <a:lnTo>
                    <a:pt x="34683" y="173189"/>
                  </a:lnTo>
                  <a:lnTo>
                    <a:pt x="35090" y="173189"/>
                  </a:lnTo>
                  <a:lnTo>
                    <a:pt x="31572" y="170649"/>
                  </a:lnTo>
                  <a:lnTo>
                    <a:pt x="39446" y="171919"/>
                  </a:lnTo>
                  <a:lnTo>
                    <a:pt x="36309" y="170649"/>
                  </a:lnTo>
                  <a:lnTo>
                    <a:pt x="37592" y="170649"/>
                  </a:lnTo>
                  <a:lnTo>
                    <a:pt x="33540" y="168109"/>
                  </a:lnTo>
                  <a:lnTo>
                    <a:pt x="35763" y="168668"/>
                  </a:lnTo>
                  <a:lnTo>
                    <a:pt x="35344" y="168325"/>
                  </a:lnTo>
                  <a:lnTo>
                    <a:pt x="34264" y="168109"/>
                  </a:lnTo>
                  <a:lnTo>
                    <a:pt x="35077" y="168109"/>
                  </a:lnTo>
                  <a:lnTo>
                    <a:pt x="36220" y="168109"/>
                  </a:lnTo>
                  <a:lnTo>
                    <a:pt x="40614" y="168109"/>
                  </a:lnTo>
                  <a:lnTo>
                    <a:pt x="35953" y="166839"/>
                  </a:lnTo>
                  <a:lnTo>
                    <a:pt x="41821" y="168109"/>
                  </a:lnTo>
                  <a:lnTo>
                    <a:pt x="40982" y="166839"/>
                  </a:lnTo>
                  <a:lnTo>
                    <a:pt x="37249" y="166839"/>
                  </a:lnTo>
                  <a:lnTo>
                    <a:pt x="39192" y="165785"/>
                  </a:lnTo>
                  <a:lnTo>
                    <a:pt x="39585" y="165569"/>
                  </a:lnTo>
                  <a:lnTo>
                    <a:pt x="38455" y="164299"/>
                  </a:lnTo>
                  <a:lnTo>
                    <a:pt x="39712" y="165569"/>
                  </a:lnTo>
                  <a:lnTo>
                    <a:pt x="40754" y="164299"/>
                  </a:lnTo>
                  <a:lnTo>
                    <a:pt x="42227" y="163029"/>
                  </a:lnTo>
                  <a:lnTo>
                    <a:pt x="39090" y="163029"/>
                  </a:lnTo>
                  <a:lnTo>
                    <a:pt x="39916" y="161759"/>
                  </a:lnTo>
                  <a:lnTo>
                    <a:pt x="41592" y="161759"/>
                  </a:lnTo>
                  <a:lnTo>
                    <a:pt x="41211" y="160489"/>
                  </a:lnTo>
                  <a:lnTo>
                    <a:pt x="44030" y="161759"/>
                  </a:lnTo>
                  <a:lnTo>
                    <a:pt x="44018" y="161480"/>
                  </a:lnTo>
                  <a:lnTo>
                    <a:pt x="44767" y="161658"/>
                  </a:lnTo>
                  <a:lnTo>
                    <a:pt x="44005" y="161404"/>
                  </a:lnTo>
                  <a:lnTo>
                    <a:pt x="43980" y="160489"/>
                  </a:lnTo>
                  <a:lnTo>
                    <a:pt x="40906" y="159219"/>
                  </a:lnTo>
                  <a:lnTo>
                    <a:pt x="40106" y="159219"/>
                  </a:lnTo>
                  <a:lnTo>
                    <a:pt x="35458" y="159219"/>
                  </a:lnTo>
                  <a:lnTo>
                    <a:pt x="33820" y="157949"/>
                  </a:lnTo>
                  <a:lnTo>
                    <a:pt x="37757" y="157949"/>
                  </a:lnTo>
                  <a:lnTo>
                    <a:pt x="40106" y="159219"/>
                  </a:lnTo>
                  <a:lnTo>
                    <a:pt x="41224" y="157949"/>
                  </a:lnTo>
                  <a:lnTo>
                    <a:pt x="41681" y="157949"/>
                  </a:lnTo>
                  <a:lnTo>
                    <a:pt x="41630" y="156679"/>
                  </a:lnTo>
                  <a:lnTo>
                    <a:pt x="44170" y="157949"/>
                  </a:lnTo>
                  <a:lnTo>
                    <a:pt x="45288" y="156679"/>
                  </a:lnTo>
                  <a:lnTo>
                    <a:pt x="44691" y="156679"/>
                  </a:lnTo>
                  <a:lnTo>
                    <a:pt x="43383" y="155409"/>
                  </a:lnTo>
                  <a:lnTo>
                    <a:pt x="44538" y="154139"/>
                  </a:lnTo>
                  <a:lnTo>
                    <a:pt x="40995" y="154139"/>
                  </a:lnTo>
                  <a:lnTo>
                    <a:pt x="38011" y="152869"/>
                  </a:lnTo>
                  <a:lnTo>
                    <a:pt x="42951" y="152869"/>
                  </a:lnTo>
                  <a:lnTo>
                    <a:pt x="41821" y="151599"/>
                  </a:lnTo>
                  <a:lnTo>
                    <a:pt x="42837" y="151599"/>
                  </a:lnTo>
                  <a:lnTo>
                    <a:pt x="41770" y="150329"/>
                  </a:lnTo>
                  <a:lnTo>
                    <a:pt x="42367" y="150329"/>
                  </a:lnTo>
                  <a:lnTo>
                    <a:pt x="40233" y="149059"/>
                  </a:lnTo>
                  <a:lnTo>
                    <a:pt x="43383" y="149059"/>
                  </a:lnTo>
                  <a:lnTo>
                    <a:pt x="42684" y="147789"/>
                  </a:lnTo>
                  <a:lnTo>
                    <a:pt x="43345" y="147789"/>
                  </a:lnTo>
                  <a:lnTo>
                    <a:pt x="44665" y="148767"/>
                  </a:lnTo>
                  <a:lnTo>
                    <a:pt x="44742" y="148501"/>
                  </a:lnTo>
                  <a:lnTo>
                    <a:pt x="44742" y="148831"/>
                  </a:lnTo>
                  <a:lnTo>
                    <a:pt x="45059" y="149059"/>
                  </a:lnTo>
                  <a:lnTo>
                    <a:pt x="45008" y="148488"/>
                  </a:lnTo>
                  <a:lnTo>
                    <a:pt x="45542" y="147789"/>
                  </a:lnTo>
                  <a:lnTo>
                    <a:pt x="47091" y="147789"/>
                  </a:lnTo>
                  <a:lnTo>
                    <a:pt x="47879" y="146519"/>
                  </a:lnTo>
                  <a:lnTo>
                    <a:pt x="44869" y="146519"/>
                  </a:lnTo>
                  <a:lnTo>
                    <a:pt x="45402" y="145249"/>
                  </a:lnTo>
                  <a:lnTo>
                    <a:pt x="48818" y="146519"/>
                  </a:lnTo>
                  <a:lnTo>
                    <a:pt x="53213" y="145249"/>
                  </a:lnTo>
                  <a:lnTo>
                    <a:pt x="42011" y="142709"/>
                  </a:lnTo>
                  <a:lnTo>
                    <a:pt x="50190" y="142709"/>
                  </a:lnTo>
                  <a:lnTo>
                    <a:pt x="50228" y="141439"/>
                  </a:lnTo>
                  <a:lnTo>
                    <a:pt x="52260" y="141439"/>
                  </a:lnTo>
                  <a:lnTo>
                    <a:pt x="45300" y="140169"/>
                  </a:lnTo>
                  <a:lnTo>
                    <a:pt x="45478" y="140169"/>
                  </a:lnTo>
                  <a:lnTo>
                    <a:pt x="42176" y="138899"/>
                  </a:lnTo>
                  <a:lnTo>
                    <a:pt x="41109" y="138899"/>
                  </a:lnTo>
                  <a:lnTo>
                    <a:pt x="41643" y="137629"/>
                  </a:lnTo>
                  <a:lnTo>
                    <a:pt x="46367" y="138899"/>
                  </a:lnTo>
                  <a:lnTo>
                    <a:pt x="47002" y="138899"/>
                  </a:lnTo>
                  <a:lnTo>
                    <a:pt x="47498" y="140169"/>
                  </a:lnTo>
                  <a:lnTo>
                    <a:pt x="48856" y="140169"/>
                  </a:lnTo>
                  <a:lnTo>
                    <a:pt x="47637" y="138899"/>
                  </a:lnTo>
                  <a:lnTo>
                    <a:pt x="48234" y="138899"/>
                  </a:lnTo>
                  <a:lnTo>
                    <a:pt x="49517" y="138036"/>
                  </a:lnTo>
                  <a:lnTo>
                    <a:pt x="48920" y="138899"/>
                  </a:lnTo>
                  <a:lnTo>
                    <a:pt x="50914" y="138899"/>
                  </a:lnTo>
                  <a:lnTo>
                    <a:pt x="49923" y="137769"/>
                  </a:lnTo>
                  <a:lnTo>
                    <a:pt x="50126" y="137629"/>
                  </a:lnTo>
                  <a:lnTo>
                    <a:pt x="49796" y="137629"/>
                  </a:lnTo>
                  <a:lnTo>
                    <a:pt x="48463" y="137629"/>
                  </a:lnTo>
                  <a:lnTo>
                    <a:pt x="49758" y="136359"/>
                  </a:lnTo>
                  <a:lnTo>
                    <a:pt x="47625" y="136359"/>
                  </a:lnTo>
                  <a:lnTo>
                    <a:pt x="49288" y="135089"/>
                  </a:lnTo>
                  <a:lnTo>
                    <a:pt x="45351" y="136359"/>
                  </a:lnTo>
                  <a:lnTo>
                    <a:pt x="44907" y="135089"/>
                  </a:lnTo>
                  <a:lnTo>
                    <a:pt x="47904" y="135089"/>
                  </a:lnTo>
                  <a:lnTo>
                    <a:pt x="49237" y="133819"/>
                  </a:lnTo>
                  <a:lnTo>
                    <a:pt x="52158" y="135089"/>
                  </a:lnTo>
                  <a:lnTo>
                    <a:pt x="49885" y="133819"/>
                  </a:lnTo>
                  <a:lnTo>
                    <a:pt x="52806" y="133819"/>
                  </a:lnTo>
                  <a:lnTo>
                    <a:pt x="52832" y="132549"/>
                  </a:lnTo>
                  <a:lnTo>
                    <a:pt x="48399" y="132549"/>
                  </a:lnTo>
                  <a:lnTo>
                    <a:pt x="47586" y="132549"/>
                  </a:lnTo>
                  <a:lnTo>
                    <a:pt x="48882" y="131279"/>
                  </a:lnTo>
                  <a:lnTo>
                    <a:pt x="49644" y="131279"/>
                  </a:lnTo>
                  <a:lnTo>
                    <a:pt x="48399" y="132549"/>
                  </a:lnTo>
                  <a:lnTo>
                    <a:pt x="52933" y="131279"/>
                  </a:lnTo>
                  <a:lnTo>
                    <a:pt x="50698" y="131279"/>
                  </a:lnTo>
                  <a:lnTo>
                    <a:pt x="50901" y="130009"/>
                  </a:lnTo>
                  <a:lnTo>
                    <a:pt x="49580" y="130009"/>
                  </a:lnTo>
                  <a:lnTo>
                    <a:pt x="51079" y="128739"/>
                  </a:lnTo>
                  <a:lnTo>
                    <a:pt x="46240" y="128739"/>
                  </a:lnTo>
                  <a:lnTo>
                    <a:pt x="46520" y="127469"/>
                  </a:lnTo>
                  <a:lnTo>
                    <a:pt x="51079" y="127469"/>
                  </a:lnTo>
                  <a:lnTo>
                    <a:pt x="48971" y="126199"/>
                  </a:lnTo>
                  <a:lnTo>
                    <a:pt x="51384" y="126199"/>
                  </a:lnTo>
                  <a:lnTo>
                    <a:pt x="49174" y="125399"/>
                  </a:lnTo>
                  <a:lnTo>
                    <a:pt x="48895" y="126199"/>
                  </a:lnTo>
                  <a:lnTo>
                    <a:pt x="46913" y="124929"/>
                  </a:lnTo>
                  <a:lnTo>
                    <a:pt x="47866" y="124929"/>
                  </a:lnTo>
                  <a:lnTo>
                    <a:pt x="49174" y="125399"/>
                  </a:lnTo>
                  <a:lnTo>
                    <a:pt x="49352" y="124929"/>
                  </a:lnTo>
                  <a:lnTo>
                    <a:pt x="49225" y="124929"/>
                  </a:lnTo>
                  <a:lnTo>
                    <a:pt x="43383" y="123659"/>
                  </a:lnTo>
                  <a:lnTo>
                    <a:pt x="49771" y="123659"/>
                  </a:lnTo>
                  <a:lnTo>
                    <a:pt x="54952" y="123659"/>
                  </a:lnTo>
                  <a:lnTo>
                    <a:pt x="49123" y="122389"/>
                  </a:lnTo>
                  <a:lnTo>
                    <a:pt x="50800" y="121119"/>
                  </a:lnTo>
                  <a:lnTo>
                    <a:pt x="49428" y="121119"/>
                  </a:lnTo>
                  <a:lnTo>
                    <a:pt x="48475" y="119849"/>
                  </a:lnTo>
                  <a:lnTo>
                    <a:pt x="52832" y="119849"/>
                  </a:lnTo>
                  <a:lnTo>
                    <a:pt x="48742" y="118579"/>
                  </a:lnTo>
                  <a:lnTo>
                    <a:pt x="51498" y="118579"/>
                  </a:lnTo>
                  <a:lnTo>
                    <a:pt x="52717" y="117309"/>
                  </a:lnTo>
                  <a:lnTo>
                    <a:pt x="51854" y="117309"/>
                  </a:lnTo>
                  <a:lnTo>
                    <a:pt x="52260" y="116039"/>
                  </a:lnTo>
                  <a:lnTo>
                    <a:pt x="51803" y="115938"/>
                  </a:lnTo>
                  <a:lnTo>
                    <a:pt x="51803" y="117309"/>
                  </a:lnTo>
                  <a:lnTo>
                    <a:pt x="45758" y="117309"/>
                  </a:lnTo>
                  <a:lnTo>
                    <a:pt x="46558" y="116039"/>
                  </a:lnTo>
                  <a:lnTo>
                    <a:pt x="50266" y="116039"/>
                  </a:lnTo>
                  <a:lnTo>
                    <a:pt x="51803" y="117309"/>
                  </a:lnTo>
                  <a:lnTo>
                    <a:pt x="51803" y="115938"/>
                  </a:lnTo>
                  <a:lnTo>
                    <a:pt x="48158" y="114769"/>
                  </a:lnTo>
                  <a:lnTo>
                    <a:pt x="47307" y="114769"/>
                  </a:lnTo>
                  <a:lnTo>
                    <a:pt x="46990" y="113499"/>
                  </a:lnTo>
                  <a:lnTo>
                    <a:pt x="51193" y="113499"/>
                  </a:lnTo>
                  <a:lnTo>
                    <a:pt x="47828" y="112229"/>
                  </a:lnTo>
                  <a:lnTo>
                    <a:pt x="44462" y="110959"/>
                  </a:lnTo>
                  <a:lnTo>
                    <a:pt x="50050" y="110959"/>
                  </a:lnTo>
                  <a:lnTo>
                    <a:pt x="49415" y="109689"/>
                  </a:lnTo>
                  <a:lnTo>
                    <a:pt x="48818" y="109689"/>
                  </a:lnTo>
                  <a:lnTo>
                    <a:pt x="48729" y="108419"/>
                  </a:lnTo>
                  <a:lnTo>
                    <a:pt x="51523" y="108419"/>
                  </a:lnTo>
                  <a:lnTo>
                    <a:pt x="43675" y="107149"/>
                  </a:lnTo>
                  <a:lnTo>
                    <a:pt x="48933" y="107149"/>
                  </a:lnTo>
                  <a:lnTo>
                    <a:pt x="55727" y="108419"/>
                  </a:lnTo>
                  <a:lnTo>
                    <a:pt x="48120" y="105879"/>
                  </a:lnTo>
                  <a:lnTo>
                    <a:pt x="54864" y="105879"/>
                  </a:lnTo>
                  <a:lnTo>
                    <a:pt x="50063" y="104609"/>
                  </a:lnTo>
                  <a:lnTo>
                    <a:pt x="50609" y="103339"/>
                  </a:lnTo>
                  <a:lnTo>
                    <a:pt x="48234" y="103339"/>
                  </a:lnTo>
                  <a:lnTo>
                    <a:pt x="47167" y="102069"/>
                  </a:lnTo>
                  <a:lnTo>
                    <a:pt x="46266" y="100799"/>
                  </a:lnTo>
                  <a:lnTo>
                    <a:pt x="48895" y="102069"/>
                  </a:lnTo>
                  <a:lnTo>
                    <a:pt x="50355" y="102069"/>
                  </a:lnTo>
                  <a:lnTo>
                    <a:pt x="49999" y="100799"/>
                  </a:lnTo>
                  <a:lnTo>
                    <a:pt x="46786" y="100799"/>
                  </a:lnTo>
                  <a:lnTo>
                    <a:pt x="48094" y="99529"/>
                  </a:lnTo>
                  <a:lnTo>
                    <a:pt x="50965" y="100799"/>
                  </a:lnTo>
                  <a:lnTo>
                    <a:pt x="54825" y="100799"/>
                  </a:lnTo>
                  <a:lnTo>
                    <a:pt x="51015" y="99529"/>
                  </a:lnTo>
                  <a:lnTo>
                    <a:pt x="53314" y="99529"/>
                  </a:lnTo>
                  <a:lnTo>
                    <a:pt x="52857" y="98259"/>
                  </a:lnTo>
                  <a:lnTo>
                    <a:pt x="48755" y="98259"/>
                  </a:lnTo>
                  <a:lnTo>
                    <a:pt x="49136" y="96989"/>
                  </a:lnTo>
                  <a:lnTo>
                    <a:pt x="50215" y="96989"/>
                  </a:lnTo>
                  <a:lnTo>
                    <a:pt x="47244" y="95719"/>
                  </a:lnTo>
                  <a:lnTo>
                    <a:pt x="50838" y="96837"/>
                  </a:lnTo>
                  <a:lnTo>
                    <a:pt x="50558" y="96875"/>
                  </a:lnTo>
                  <a:lnTo>
                    <a:pt x="50977" y="97053"/>
                  </a:lnTo>
                  <a:lnTo>
                    <a:pt x="52628" y="97040"/>
                  </a:lnTo>
                  <a:lnTo>
                    <a:pt x="53721" y="96723"/>
                  </a:lnTo>
                  <a:lnTo>
                    <a:pt x="52120" y="96354"/>
                  </a:lnTo>
                  <a:lnTo>
                    <a:pt x="51866" y="96647"/>
                  </a:lnTo>
                  <a:lnTo>
                    <a:pt x="51206" y="96774"/>
                  </a:lnTo>
                  <a:lnTo>
                    <a:pt x="50406" y="95719"/>
                  </a:lnTo>
                  <a:lnTo>
                    <a:pt x="47498" y="94449"/>
                  </a:lnTo>
                  <a:lnTo>
                    <a:pt x="48374" y="94449"/>
                  </a:lnTo>
                  <a:lnTo>
                    <a:pt x="46837" y="93179"/>
                  </a:lnTo>
                  <a:lnTo>
                    <a:pt x="54940" y="93179"/>
                  </a:lnTo>
                  <a:lnTo>
                    <a:pt x="49123" y="90639"/>
                  </a:lnTo>
                  <a:lnTo>
                    <a:pt x="55359" y="90639"/>
                  </a:lnTo>
                  <a:lnTo>
                    <a:pt x="52489" y="89369"/>
                  </a:lnTo>
                  <a:lnTo>
                    <a:pt x="56794" y="88099"/>
                  </a:lnTo>
                  <a:lnTo>
                    <a:pt x="56413" y="86829"/>
                  </a:lnTo>
                  <a:lnTo>
                    <a:pt x="50152" y="86829"/>
                  </a:lnTo>
                  <a:lnTo>
                    <a:pt x="56261" y="85559"/>
                  </a:lnTo>
                  <a:lnTo>
                    <a:pt x="54571" y="85559"/>
                  </a:lnTo>
                  <a:lnTo>
                    <a:pt x="50012" y="85559"/>
                  </a:lnTo>
                  <a:lnTo>
                    <a:pt x="52158" y="84861"/>
                  </a:lnTo>
                  <a:lnTo>
                    <a:pt x="53619" y="85280"/>
                  </a:lnTo>
                  <a:lnTo>
                    <a:pt x="53238" y="84505"/>
                  </a:lnTo>
                  <a:lnTo>
                    <a:pt x="53886" y="84289"/>
                  </a:lnTo>
                  <a:lnTo>
                    <a:pt x="55829" y="84289"/>
                  </a:lnTo>
                  <a:lnTo>
                    <a:pt x="52501" y="83019"/>
                  </a:lnTo>
                  <a:lnTo>
                    <a:pt x="58826" y="83019"/>
                  </a:lnTo>
                  <a:lnTo>
                    <a:pt x="61252" y="83019"/>
                  </a:lnTo>
                  <a:lnTo>
                    <a:pt x="57950" y="81749"/>
                  </a:lnTo>
                  <a:lnTo>
                    <a:pt x="58801" y="81749"/>
                  </a:lnTo>
                  <a:lnTo>
                    <a:pt x="60121" y="80479"/>
                  </a:lnTo>
                  <a:lnTo>
                    <a:pt x="55003" y="79209"/>
                  </a:lnTo>
                  <a:lnTo>
                    <a:pt x="57950" y="79209"/>
                  </a:lnTo>
                  <a:lnTo>
                    <a:pt x="58775" y="77939"/>
                  </a:lnTo>
                  <a:lnTo>
                    <a:pt x="52616" y="75399"/>
                  </a:lnTo>
                  <a:lnTo>
                    <a:pt x="56946" y="75399"/>
                  </a:lnTo>
                  <a:lnTo>
                    <a:pt x="54483" y="74129"/>
                  </a:lnTo>
                  <a:lnTo>
                    <a:pt x="57683" y="74129"/>
                  </a:lnTo>
                  <a:lnTo>
                    <a:pt x="55003" y="72859"/>
                  </a:lnTo>
                  <a:lnTo>
                    <a:pt x="55930" y="72859"/>
                  </a:lnTo>
                  <a:lnTo>
                    <a:pt x="57619" y="74091"/>
                  </a:lnTo>
                  <a:lnTo>
                    <a:pt x="59791" y="72859"/>
                  </a:lnTo>
                  <a:lnTo>
                    <a:pt x="53479" y="71589"/>
                  </a:lnTo>
                  <a:lnTo>
                    <a:pt x="52463" y="70319"/>
                  </a:lnTo>
                  <a:lnTo>
                    <a:pt x="57073" y="70319"/>
                  </a:lnTo>
                  <a:lnTo>
                    <a:pt x="58623" y="69049"/>
                  </a:lnTo>
                  <a:lnTo>
                    <a:pt x="60032" y="69049"/>
                  </a:lnTo>
                  <a:lnTo>
                    <a:pt x="60642" y="66509"/>
                  </a:lnTo>
                  <a:lnTo>
                    <a:pt x="56286" y="65239"/>
                  </a:lnTo>
                  <a:lnTo>
                    <a:pt x="54533" y="63969"/>
                  </a:lnTo>
                  <a:lnTo>
                    <a:pt x="59550" y="63969"/>
                  </a:lnTo>
                  <a:lnTo>
                    <a:pt x="56718" y="61429"/>
                  </a:lnTo>
                  <a:lnTo>
                    <a:pt x="59563" y="60159"/>
                  </a:lnTo>
                  <a:lnTo>
                    <a:pt x="55981" y="60159"/>
                  </a:lnTo>
                  <a:lnTo>
                    <a:pt x="55524" y="58889"/>
                  </a:lnTo>
                  <a:lnTo>
                    <a:pt x="60629" y="58889"/>
                  </a:lnTo>
                  <a:lnTo>
                    <a:pt x="59563" y="57619"/>
                  </a:lnTo>
                  <a:lnTo>
                    <a:pt x="59690" y="57619"/>
                  </a:lnTo>
                  <a:lnTo>
                    <a:pt x="54165" y="56349"/>
                  </a:lnTo>
                  <a:lnTo>
                    <a:pt x="57213" y="56349"/>
                  </a:lnTo>
                  <a:lnTo>
                    <a:pt x="56629" y="53809"/>
                  </a:lnTo>
                  <a:lnTo>
                    <a:pt x="55880" y="52539"/>
                  </a:lnTo>
                  <a:lnTo>
                    <a:pt x="57099" y="52539"/>
                  </a:lnTo>
                  <a:lnTo>
                    <a:pt x="57111" y="51269"/>
                  </a:lnTo>
                  <a:lnTo>
                    <a:pt x="58712" y="51269"/>
                  </a:lnTo>
                  <a:lnTo>
                    <a:pt x="59855" y="49999"/>
                  </a:lnTo>
                  <a:lnTo>
                    <a:pt x="59169" y="48729"/>
                  </a:lnTo>
                  <a:lnTo>
                    <a:pt x="61480" y="48729"/>
                  </a:lnTo>
                  <a:lnTo>
                    <a:pt x="52743" y="47459"/>
                  </a:lnTo>
                  <a:lnTo>
                    <a:pt x="57010" y="47459"/>
                  </a:lnTo>
                  <a:lnTo>
                    <a:pt x="56959" y="46189"/>
                  </a:lnTo>
                  <a:lnTo>
                    <a:pt x="60833" y="44919"/>
                  </a:lnTo>
                  <a:lnTo>
                    <a:pt x="56819" y="43649"/>
                  </a:lnTo>
                  <a:lnTo>
                    <a:pt x="59042" y="43649"/>
                  </a:lnTo>
                  <a:lnTo>
                    <a:pt x="61925" y="4110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9442494" y="8970193"/>
              <a:ext cx="105410" cy="494030"/>
            </a:xfrm>
            <a:custGeom>
              <a:avLst/>
              <a:gdLst/>
              <a:ahLst/>
              <a:cxnLst/>
              <a:rect l="l" t="t" r="r" b="b"/>
              <a:pathLst>
                <a:path w="105409" h="494029">
                  <a:moveTo>
                    <a:pt x="1041" y="489585"/>
                  </a:moveTo>
                  <a:lnTo>
                    <a:pt x="723" y="489369"/>
                  </a:lnTo>
                  <a:lnTo>
                    <a:pt x="584" y="489483"/>
                  </a:lnTo>
                  <a:lnTo>
                    <a:pt x="774" y="489521"/>
                  </a:lnTo>
                  <a:lnTo>
                    <a:pt x="927" y="489546"/>
                  </a:lnTo>
                  <a:close/>
                </a:path>
                <a:path w="105409" h="494029">
                  <a:moveTo>
                    <a:pt x="1358" y="489661"/>
                  </a:moveTo>
                  <a:lnTo>
                    <a:pt x="1041" y="489585"/>
                  </a:lnTo>
                  <a:lnTo>
                    <a:pt x="1358" y="489800"/>
                  </a:lnTo>
                  <a:lnTo>
                    <a:pt x="1358" y="489661"/>
                  </a:lnTo>
                  <a:close/>
                </a:path>
                <a:path w="105409" h="494029">
                  <a:moveTo>
                    <a:pt x="1905" y="486537"/>
                  </a:moveTo>
                  <a:lnTo>
                    <a:pt x="1790" y="486702"/>
                  </a:lnTo>
                  <a:lnTo>
                    <a:pt x="1905" y="486537"/>
                  </a:lnTo>
                  <a:close/>
                </a:path>
                <a:path w="105409" h="494029">
                  <a:moveTo>
                    <a:pt x="2019" y="490258"/>
                  </a:moveTo>
                  <a:lnTo>
                    <a:pt x="1358" y="489800"/>
                  </a:lnTo>
                  <a:lnTo>
                    <a:pt x="1206" y="490029"/>
                  </a:lnTo>
                  <a:lnTo>
                    <a:pt x="2019" y="490258"/>
                  </a:lnTo>
                  <a:close/>
                </a:path>
                <a:path w="105409" h="494029">
                  <a:moveTo>
                    <a:pt x="2324" y="487311"/>
                  </a:moveTo>
                  <a:lnTo>
                    <a:pt x="2197" y="487197"/>
                  </a:lnTo>
                  <a:lnTo>
                    <a:pt x="2006" y="486994"/>
                  </a:lnTo>
                  <a:lnTo>
                    <a:pt x="1473" y="486879"/>
                  </a:lnTo>
                  <a:lnTo>
                    <a:pt x="1625" y="487019"/>
                  </a:lnTo>
                  <a:lnTo>
                    <a:pt x="1930" y="487146"/>
                  </a:lnTo>
                  <a:lnTo>
                    <a:pt x="2324" y="487311"/>
                  </a:lnTo>
                  <a:close/>
                </a:path>
                <a:path w="105409" h="494029">
                  <a:moveTo>
                    <a:pt x="2781" y="480174"/>
                  </a:moveTo>
                  <a:lnTo>
                    <a:pt x="1549" y="479539"/>
                  </a:lnTo>
                  <a:lnTo>
                    <a:pt x="2235" y="480809"/>
                  </a:lnTo>
                  <a:lnTo>
                    <a:pt x="2781" y="480174"/>
                  </a:lnTo>
                  <a:close/>
                </a:path>
                <a:path w="105409" h="494029">
                  <a:moveTo>
                    <a:pt x="2921" y="490169"/>
                  </a:moveTo>
                  <a:lnTo>
                    <a:pt x="2692" y="489699"/>
                  </a:lnTo>
                  <a:lnTo>
                    <a:pt x="2171" y="489699"/>
                  </a:lnTo>
                  <a:lnTo>
                    <a:pt x="2921" y="490169"/>
                  </a:lnTo>
                  <a:close/>
                </a:path>
                <a:path w="105409" h="494029">
                  <a:moveTo>
                    <a:pt x="3098" y="487184"/>
                  </a:moveTo>
                  <a:lnTo>
                    <a:pt x="2387" y="487019"/>
                  </a:lnTo>
                  <a:lnTo>
                    <a:pt x="2032" y="486905"/>
                  </a:lnTo>
                  <a:lnTo>
                    <a:pt x="1892" y="486791"/>
                  </a:lnTo>
                  <a:lnTo>
                    <a:pt x="1968" y="486930"/>
                  </a:lnTo>
                  <a:lnTo>
                    <a:pt x="2451" y="487095"/>
                  </a:lnTo>
                  <a:lnTo>
                    <a:pt x="2844" y="487172"/>
                  </a:lnTo>
                  <a:lnTo>
                    <a:pt x="3098" y="487184"/>
                  </a:lnTo>
                  <a:close/>
                </a:path>
                <a:path w="105409" h="494029">
                  <a:moveTo>
                    <a:pt x="3136" y="489699"/>
                  </a:moveTo>
                  <a:lnTo>
                    <a:pt x="2032" y="488429"/>
                  </a:lnTo>
                  <a:lnTo>
                    <a:pt x="2692" y="489699"/>
                  </a:lnTo>
                  <a:lnTo>
                    <a:pt x="3136" y="489699"/>
                  </a:lnTo>
                  <a:close/>
                </a:path>
                <a:path w="105409" h="494029">
                  <a:moveTo>
                    <a:pt x="3327" y="479539"/>
                  </a:moveTo>
                  <a:close/>
                </a:path>
                <a:path w="105409" h="494029">
                  <a:moveTo>
                    <a:pt x="4051" y="480809"/>
                  </a:moveTo>
                  <a:lnTo>
                    <a:pt x="3276" y="479602"/>
                  </a:lnTo>
                  <a:lnTo>
                    <a:pt x="2781" y="480174"/>
                  </a:lnTo>
                  <a:lnTo>
                    <a:pt x="4051" y="480809"/>
                  </a:lnTo>
                  <a:close/>
                </a:path>
                <a:path w="105409" h="494029">
                  <a:moveTo>
                    <a:pt x="5105" y="493890"/>
                  </a:moveTo>
                  <a:lnTo>
                    <a:pt x="4775" y="493496"/>
                  </a:lnTo>
                  <a:lnTo>
                    <a:pt x="1409" y="492633"/>
                  </a:lnTo>
                  <a:lnTo>
                    <a:pt x="2222" y="493268"/>
                  </a:lnTo>
                  <a:lnTo>
                    <a:pt x="3098" y="493547"/>
                  </a:lnTo>
                  <a:lnTo>
                    <a:pt x="5105" y="493890"/>
                  </a:lnTo>
                  <a:close/>
                </a:path>
                <a:path w="105409" h="494029">
                  <a:moveTo>
                    <a:pt x="5613" y="477558"/>
                  </a:moveTo>
                  <a:lnTo>
                    <a:pt x="4889" y="477393"/>
                  </a:lnTo>
                  <a:lnTo>
                    <a:pt x="5257" y="477494"/>
                  </a:lnTo>
                  <a:lnTo>
                    <a:pt x="5613" y="477558"/>
                  </a:lnTo>
                  <a:close/>
                </a:path>
                <a:path w="105409" h="494029">
                  <a:moveTo>
                    <a:pt x="6350" y="474700"/>
                  </a:moveTo>
                  <a:lnTo>
                    <a:pt x="5232" y="475030"/>
                  </a:lnTo>
                  <a:lnTo>
                    <a:pt x="5842" y="474916"/>
                  </a:lnTo>
                  <a:lnTo>
                    <a:pt x="6159" y="474802"/>
                  </a:lnTo>
                  <a:lnTo>
                    <a:pt x="6350" y="474700"/>
                  </a:lnTo>
                  <a:close/>
                </a:path>
                <a:path w="105409" h="494029">
                  <a:moveTo>
                    <a:pt x="7556" y="488670"/>
                  </a:moveTo>
                  <a:lnTo>
                    <a:pt x="6756" y="488429"/>
                  </a:lnTo>
                  <a:lnTo>
                    <a:pt x="6261" y="489699"/>
                  </a:lnTo>
                  <a:lnTo>
                    <a:pt x="7556" y="488670"/>
                  </a:lnTo>
                  <a:close/>
                </a:path>
                <a:path w="105409" h="494029">
                  <a:moveTo>
                    <a:pt x="7683" y="471106"/>
                  </a:moveTo>
                  <a:lnTo>
                    <a:pt x="7429" y="471081"/>
                  </a:lnTo>
                  <a:lnTo>
                    <a:pt x="7162" y="471068"/>
                  </a:lnTo>
                  <a:lnTo>
                    <a:pt x="6921" y="471093"/>
                  </a:lnTo>
                  <a:lnTo>
                    <a:pt x="7112" y="471106"/>
                  </a:lnTo>
                  <a:lnTo>
                    <a:pt x="7683" y="471106"/>
                  </a:lnTo>
                  <a:close/>
                </a:path>
                <a:path w="105409" h="494029">
                  <a:moveTo>
                    <a:pt x="7835" y="415645"/>
                  </a:moveTo>
                  <a:close/>
                </a:path>
                <a:path w="105409" h="494029">
                  <a:moveTo>
                    <a:pt x="8407" y="414883"/>
                  </a:moveTo>
                  <a:lnTo>
                    <a:pt x="8089" y="415074"/>
                  </a:lnTo>
                  <a:lnTo>
                    <a:pt x="7886" y="415353"/>
                  </a:lnTo>
                  <a:lnTo>
                    <a:pt x="7848" y="415645"/>
                  </a:lnTo>
                  <a:lnTo>
                    <a:pt x="8407" y="414883"/>
                  </a:lnTo>
                  <a:close/>
                </a:path>
                <a:path w="105409" h="494029">
                  <a:moveTo>
                    <a:pt x="8750" y="433984"/>
                  </a:moveTo>
                  <a:lnTo>
                    <a:pt x="8623" y="433819"/>
                  </a:lnTo>
                  <a:lnTo>
                    <a:pt x="8255" y="433819"/>
                  </a:lnTo>
                  <a:lnTo>
                    <a:pt x="8750" y="433984"/>
                  </a:lnTo>
                  <a:close/>
                </a:path>
                <a:path w="105409" h="494029">
                  <a:moveTo>
                    <a:pt x="8915" y="492493"/>
                  </a:moveTo>
                  <a:lnTo>
                    <a:pt x="7327" y="491820"/>
                  </a:lnTo>
                  <a:lnTo>
                    <a:pt x="4521" y="490842"/>
                  </a:lnTo>
                  <a:lnTo>
                    <a:pt x="3911" y="490778"/>
                  </a:lnTo>
                  <a:lnTo>
                    <a:pt x="2921" y="490169"/>
                  </a:lnTo>
                  <a:lnTo>
                    <a:pt x="3175" y="490689"/>
                  </a:lnTo>
                  <a:lnTo>
                    <a:pt x="1346" y="490474"/>
                  </a:lnTo>
                  <a:lnTo>
                    <a:pt x="4546" y="491451"/>
                  </a:lnTo>
                  <a:lnTo>
                    <a:pt x="3162" y="491261"/>
                  </a:lnTo>
                  <a:lnTo>
                    <a:pt x="6985" y="492404"/>
                  </a:lnTo>
                  <a:lnTo>
                    <a:pt x="7327" y="492772"/>
                  </a:lnTo>
                  <a:lnTo>
                    <a:pt x="5791" y="492709"/>
                  </a:lnTo>
                  <a:lnTo>
                    <a:pt x="4546" y="492417"/>
                  </a:lnTo>
                  <a:lnTo>
                    <a:pt x="5410" y="492696"/>
                  </a:lnTo>
                  <a:lnTo>
                    <a:pt x="3708" y="492734"/>
                  </a:lnTo>
                  <a:lnTo>
                    <a:pt x="5829" y="493318"/>
                  </a:lnTo>
                  <a:lnTo>
                    <a:pt x="8521" y="493433"/>
                  </a:lnTo>
                  <a:lnTo>
                    <a:pt x="8724" y="492963"/>
                  </a:lnTo>
                  <a:lnTo>
                    <a:pt x="6667" y="492036"/>
                  </a:lnTo>
                  <a:lnTo>
                    <a:pt x="7429" y="492061"/>
                  </a:lnTo>
                  <a:lnTo>
                    <a:pt x="8280" y="492340"/>
                  </a:lnTo>
                  <a:lnTo>
                    <a:pt x="8915" y="492493"/>
                  </a:lnTo>
                  <a:close/>
                </a:path>
                <a:path w="105409" h="494029">
                  <a:moveTo>
                    <a:pt x="8953" y="408762"/>
                  </a:moveTo>
                  <a:lnTo>
                    <a:pt x="8813" y="408419"/>
                  </a:lnTo>
                  <a:lnTo>
                    <a:pt x="7759" y="408419"/>
                  </a:lnTo>
                  <a:lnTo>
                    <a:pt x="8953" y="408762"/>
                  </a:lnTo>
                  <a:close/>
                </a:path>
                <a:path w="105409" h="494029">
                  <a:moveTo>
                    <a:pt x="8966" y="426199"/>
                  </a:moveTo>
                  <a:lnTo>
                    <a:pt x="8775" y="425907"/>
                  </a:lnTo>
                  <a:lnTo>
                    <a:pt x="7721" y="426199"/>
                  </a:lnTo>
                  <a:lnTo>
                    <a:pt x="8966" y="426199"/>
                  </a:lnTo>
                  <a:close/>
                </a:path>
                <a:path w="105409" h="494029">
                  <a:moveTo>
                    <a:pt x="9969" y="409689"/>
                  </a:moveTo>
                  <a:lnTo>
                    <a:pt x="9169" y="408825"/>
                  </a:lnTo>
                  <a:lnTo>
                    <a:pt x="8953" y="408762"/>
                  </a:lnTo>
                  <a:lnTo>
                    <a:pt x="9372" y="409689"/>
                  </a:lnTo>
                  <a:lnTo>
                    <a:pt x="9969" y="409689"/>
                  </a:lnTo>
                  <a:close/>
                </a:path>
                <a:path w="105409" h="494029">
                  <a:moveTo>
                    <a:pt x="10426" y="412165"/>
                  </a:moveTo>
                  <a:lnTo>
                    <a:pt x="9690" y="411962"/>
                  </a:lnTo>
                  <a:lnTo>
                    <a:pt x="8343" y="412343"/>
                  </a:lnTo>
                  <a:lnTo>
                    <a:pt x="9398" y="412343"/>
                  </a:lnTo>
                  <a:lnTo>
                    <a:pt x="10020" y="412280"/>
                  </a:lnTo>
                  <a:lnTo>
                    <a:pt x="10426" y="412165"/>
                  </a:lnTo>
                  <a:close/>
                </a:path>
                <a:path w="105409" h="494029">
                  <a:moveTo>
                    <a:pt x="10972" y="489699"/>
                  </a:moveTo>
                  <a:lnTo>
                    <a:pt x="7772" y="488505"/>
                  </a:lnTo>
                  <a:lnTo>
                    <a:pt x="7556" y="488670"/>
                  </a:lnTo>
                  <a:lnTo>
                    <a:pt x="10972" y="489699"/>
                  </a:lnTo>
                  <a:close/>
                </a:path>
                <a:path w="105409" h="494029">
                  <a:moveTo>
                    <a:pt x="12268" y="443979"/>
                  </a:moveTo>
                  <a:lnTo>
                    <a:pt x="10160" y="443979"/>
                  </a:lnTo>
                  <a:lnTo>
                    <a:pt x="10680" y="445249"/>
                  </a:lnTo>
                  <a:lnTo>
                    <a:pt x="12268" y="443979"/>
                  </a:lnTo>
                  <a:close/>
                </a:path>
                <a:path w="105409" h="494029">
                  <a:moveTo>
                    <a:pt x="12700" y="444995"/>
                  </a:moveTo>
                  <a:lnTo>
                    <a:pt x="12293" y="444715"/>
                  </a:lnTo>
                  <a:lnTo>
                    <a:pt x="11671" y="444868"/>
                  </a:lnTo>
                  <a:lnTo>
                    <a:pt x="11760" y="445084"/>
                  </a:lnTo>
                  <a:lnTo>
                    <a:pt x="12128" y="445338"/>
                  </a:lnTo>
                  <a:lnTo>
                    <a:pt x="12357" y="445173"/>
                  </a:lnTo>
                  <a:lnTo>
                    <a:pt x="12700" y="444995"/>
                  </a:lnTo>
                  <a:close/>
                </a:path>
                <a:path w="105409" h="494029">
                  <a:moveTo>
                    <a:pt x="12877" y="490969"/>
                  </a:moveTo>
                  <a:lnTo>
                    <a:pt x="6261" y="489699"/>
                  </a:lnTo>
                  <a:lnTo>
                    <a:pt x="3403" y="488429"/>
                  </a:lnTo>
                  <a:lnTo>
                    <a:pt x="3149" y="488429"/>
                  </a:lnTo>
                  <a:lnTo>
                    <a:pt x="4927" y="489699"/>
                  </a:lnTo>
                  <a:lnTo>
                    <a:pt x="5334" y="489699"/>
                  </a:lnTo>
                  <a:lnTo>
                    <a:pt x="6350" y="490969"/>
                  </a:lnTo>
                  <a:lnTo>
                    <a:pt x="12877" y="490969"/>
                  </a:lnTo>
                  <a:close/>
                </a:path>
                <a:path w="105409" h="494029">
                  <a:moveTo>
                    <a:pt x="13423" y="445998"/>
                  </a:moveTo>
                  <a:lnTo>
                    <a:pt x="12928" y="445770"/>
                  </a:lnTo>
                  <a:lnTo>
                    <a:pt x="12433" y="445541"/>
                  </a:lnTo>
                  <a:lnTo>
                    <a:pt x="12128" y="445338"/>
                  </a:lnTo>
                  <a:lnTo>
                    <a:pt x="11861" y="445541"/>
                  </a:lnTo>
                  <a:lnTo>
                    <a:pt x="11785" y="445719"/>
                  </a:lnTo>
                  <a:lnTo>
                    <a:pt x="13423" y="445998"/>
                  </a:lnTo>
                  <a:close/>
                </a:path>
                <a:path w="105409" h="494029">
                  <a:moveTo>
                    <a:pt x="13589" y="481228"/>
                  </a:moveTo>
                  <a:lnTo>
                    <a:pt x="13550" y="481101"/>
                  </a:lnTo>
                  <a:lnTo>
                    <a:pt x="12306" y="480809"/>
                  </a:lnTo>
                  <a:lnTo>
                    <a:pt x="12560" y="481025"/>
                  </a:lnTo>
                  <a:lnTo>
                    <a:pt x="13589" y="481228"/>
                  </a:lnTo>
                  <a:close/>
                </a:path>
                <a:path w="105409" h="494029">
                  <a:moveTo>
                    <a:pt x="13843" y="482079"/>
                  </a:moveTo>
                  <a:lnTo>
                    <a:pt x="13677" y="481545"/>
                  </a:lnTo>
                  <a:lnTo>
                    <a:pt x="12979" y="481368"/>
                  </a:lnTo>
                  <a:lnTo>
                    <a:pt x="13843" y="482079"/>
                  </a:lnTo>
                  <a:close/>
                </a:path>
                <a:path w="105409" h="494029">
                  <a:moveTo>
                    <a:pt x="14338" y="481291"/>
                  </a:moveTo>
                  <a:lnTo>
                    <a:pt x="13462" y="480809"/>
                  </a:lnTo>
                  <a:lnTo>
                    <a:pt x="13550" y="481101"/>
                  </a:lnTo>
                  <a:lnTo>
                    <a:pt x="14338" y="481291"/>
                  </a:lnTo>
                  <a:close/>
                </a:path>
                <a:path w="105409" h="494029">
                  <a:moveTo>
                    <a:pt x="15113" y="484619"/>
                  </a:moveTo>
                  <a:lnTo>
                    <a:pt x="13868" y="483349"/>
                  </a:lnTo>
                  <a:lnTo>
                    <a:pt x="13728" y="483768"/>
                  </a:lnTo>
                  <a:lnTo>
                    <a:pt x="15113" y="484619"/>
                  </a:lnTo>
                  <a:close/>
                </a:path>
                <a:path w="105409" h="494029">
                  <a:moveTo>
                    <a:pt x="15290" y="485889"/>
                  </a:moveTo>
                  <a:lnTo>
                    <a:pt x="14097" y="484619"/>
                  </a:lnTo>
                  <a:lnTo>
                    <a:pt x="12166" y="485889"/>
                  </a:lnTo>
                  <a:lnTo>
                    <a:pt x="15290" y="485889"/>
                  </a:lnTo>
                  <a:close/>
                </a:path>
                <a:path w="105409" h="494029">
                  <a:moveTo>
                    <a:pt x="15392" y="480123"/>
                  </a:moveTo>
                  <a:lnTo>
                    <a:pt x="14135" y="479539"/>
                  </a:lnTo>
                  <a:lnTo>
                    <a:pt x="13817" y="479691"/>
                  </a:lnTo>
                  <a:lnTo>
                    <a:pt x="15392" y="480123"/>
                  </a:lnTo>
                  <a:close/>
                </a:path>
                <a:path w="105409" h="494029">
                  <a:moveTo>
                    <a:pt x="15811" y="482079"/>
                  </a:moveTo>
                  <a:lnTo>
                    <a:pt x="14630" y="481444"/>
                  </a:lnTo>
                  <a:lnTo>
                    <a:pt x="13589" y="481228"/>
                  </a:lnTo>
                  <a:lnTo>
                    <a:pt x="13677" y="481545"/>
                  </a:lnTo>
                  <a:lnTo>
                    <a:pt x="15811" y="482079"/>
                  </a:lnTo>
                  <a:close/>
                </a:path>
                <a:path w="105409" h="494029">
                  <a:moveTo>
                    <a:pt x="17627" y="358673"/>
                  </a:moveTo>
                  <a:lnTo>
                    <a:pt x="17195" y="357619"/>
                  </a:lnTo>
                  <a:lnTo>
                    <a:pt x="16954" y="357619"/>
                  </a:lnTo>
                  <a:lnTo>
                    <a:pt x="15913" y="357619"/>
                  </a:lnTo>
                  <a:lnTo>
                    <a:pt x="17627" y="358673"/>
                  </a:lnTo>
                  <a:close/>
                </a:path>
                <a:path w="105409" h="494029">
                  <a:moveTo>
                    <a:pt x="17729" y="482079"/>
                  </a:moveTo>
                  <a:lnTo>
                    <a:pt x="14338" y="481291"/>
                  </a:lnTo>
                  <a:lnTo>
                    <a:pt x="14630" y="481444"/>
                  </a:lnTo>
                  <a:lnTo>
                    <a:pt x="17729" y="482079"/>
                  </a:lnTo>
                  <a:close/>
                </a:path>
                <a:path w="105409" h="494029">
                  <a:moveTo>
                    <a:pt x="17894" y="480809"/>
                  </a:moveTo>
                  <a:lnTo>
                    <a:pt x="15392" y="480123"/>
                  </a:lnTo>
                  <a:lnTo>
                    <a:pt x="16865" y="480809"/>
                  </a:lnTo>
                  <a:lnTo>
                    <a:pt x="17894" y="480809"/>
                  </a:lnTo>
                  <a:close/>
                </a:path>
                <a:path w="105409" h="494029">
                  <a:moveTo>
                    <a:pt x="19253" y="464273"/>
                  </a:moveTo>
                  <a:lnTo>
                    <a:pt x="18821" y="464273"/>
                  </a:lnTo>
                  <a:lnTo>
                    <a:pt x="18973" y="464286"/>
                  </a:lnTo>
                  <a:lnTo>
                    <a:pt x="19177" y="464299"/>
                  </a:lnTo>
                  <a:close/>
                </a:path>
                <a:path w="105409" h="494029">
                  <a:moveTo>
                    <a:pt x="19685" y="464159"/>
                  </a:moveTo>
                  <a:lnTo>
                    <a:pt x="19253" y="464273"/>
                  </a:lnTo>
                  <a:lnTo>
                    <a:pt x="19481" y="464261"/>
                  </a:lnTo>
                  <a:lnTo>
                    <a:pt x="19621" y="464223"/>
                  </a:lnTo>
                  <a:close/>
                </a:path>
                <a:path w="105409" h="494029">
                  <a:moveTo>
                    <a:pt x="20370" y="475729"/>
                  </a:moveTo>
                  <a:lnTo>
                    <a:pt x="19748" y="474459"/>
                  </a:lnTo>
                  <a:lnTo>
                    <a:pt x="18846" y="475221"/>
                  </a:lnTo>
                  <a:lnTo>
                    <a:pt x="20370" y="475729"/>
                  </a:lnTo>
                  <a:close/>
                </a:path>
                <a:path w="105409" h="494029">
                  <a:moveTo>
                    <a:pt x="20497" y="372745"/>
                  </a:moveTo>
                  <a:lnTo>
                    <a:pt x="19621" y="372148"/>
                  </a:lnTo>
                  <a:lnTo>
                    <a:pt x="20345" y="372859"/>
                  </a:lnTo>
                  <a:lnTo>
                    <a:pt x="20497" y="372745"/>
                  </a:lnTo>
                  <a:close/>
                </a:path>
                <a:path w="105409" h="494029">
                  <a:moveTo>
                    <a:pt x="20535" y="478840"/>
                  </a:moveTo>
                  <a:lnTo>
                    <a:pt x="17653" y="478256"/>
                  </a:lnTo>
                  <a:lnTo>
                    <a:pt x="16789" y="478066"/>
                  </a:lnTo>
                  <a:lnTo>
                    <a:pt x="17576" y="478256"/>
                  </a:lnTo>
                  <a:lnTo>
                    <a:pt x="18135" y="478472"/>
                  </a:lnTo>
                  <a:lnTo>
                    <a:pt x="18326" y="478637"/>
                  </a:lnTo>
                  <a:lnTo>
                    <a:pt x="20396" y="478955"/>
                  </a:lnTo>
                  <a:lnTo>
                    <a:pt x="20535" y="478840"/>
                  </a:lnTo>
                  <a:close/>
                </a:path>
                <a:path w="105409" h="494029">
                  <a:moveTo>
                    <a:pt x="20853" y="463867"/>
                  </a:moveTo>
                  <a:lnTo>
                    <a:pt x="19748" y="463638"/>
                  </a:lnTo>
                  <a:lnTo>
                    <a:pt x="19977" y="463956"/>
                  </a:lnTo>
                  <a:lnTo>
                    <a:pt x="19685" y="464159"/>
                  </a:lnTo>
                  <a:lnTo>
                    <a:pt x="20853" y="463867"/>
                  </a:lnTo>
                  <a:close/>
                </a:path>
                <a:path w="105409" h="494029">
                  <a:moveTo>
                    <a:pt x="20993" y="473189"/>
                  </a:moveTo>
                  <a:lnTo>
                    <a:pt x="19939" y="473189"/>
                  </a:lnTo>
                  <a:lnTo>
                    <a:pt x="20891" y="474459"/>
                  </a:lnTo>
                  <a:lnTo>
                    <a:pt x="20993" y="473189"/>
                  </a:lnTo>
                  <a:close/>
                </a:path>
                <a:path w="105409" h="494029">
                  <a:moveTo>
                    <a:pt x="21640" y="459219"/>
                  </a:moveTo>
                  <a:lnTo>
                    <a:pt x="20967" y="457949"/>
                  </a:lnTo>
                  <a:lnTo>
                    <a:pt x="20434" y="457949"/>
                  </a:lnTo>
                  <a:lnTo>
                    <a:pt x="21640" y="459219"/>
                  </a:lnTo>
                  <a:close/>
                </a:path>
                <a:path w="105409" h="494029">
                  <a:moveTo>
                    <a:pt x="21983" y="468109"/>
                  </a:moveTo>
                  <a:lnTo>
                    <a:pt x="21818" y="468033"/>
                  </a:lnTo>
                  <a:lnTo>
                    <a:pt x="21983" y="468109"/>
                  </a:lnTo>
                  <a:close/>
                </a:path>
                <a:path w="105409" h="494029">
                  <a:moveTo>
                    <a:pt x="23596" y="457022"/>
                  </a:moveTo>
                  <a:lnTo>
                    <a:pt x="23291" y="456869"/>
                  </a:lnTo>
                  <a:lnTo>
                    <a:pt x="23317" y="457377"/>
                  </a:lnTo>
                  <a:lnTo>
                    <a:pt x="23596" y="457022"/>
                  </a:lnTo>
                  <a:close/>
                </a:path>
                <a:path w="105409" h="494029">
                  <a:moveTo>
                    <a:pt x="23977" y="304279"/>
                  </a:moveTo>
                  <a:lnTo>
                    <a:pt x="21755" y="303009"/>
                  </a:lnTo>
                  <a:lnTo>
                    <a:pt x="23228" y="304279"/>
                  </a:lnTo>
                  <a:lnTo>
                    <a:pt x="23977" y="304279"/>
                  </a:lnTo>
                  <a:close/>
                </a:path>
                <a:path w="105409" h="494029">
                  <a:moveTo>
                    <a:pt x="24244" y="292671"/>
                  </a:moveTo>
                  <a:lnTo>
                    <a:pt x="23939" y="292608"/>
                  </a:lnTo>
                  <a:lnTo>
                    <a:pt x="23710" y="292620"/>
                  </a:lnTo>
                  <a:lnTo>
                    <a:pt x="24244" y="292671"/>
                  </a:lnTo>
                  <a:close/>
                </a:path>
                <a:path w="105409" h="494029">
                  <a:moveTo>
                    <a:pt x="25539" y="457949"/>
                  </a:moveTo>
                  <a:lnTo>
                    <a:pt x="23863" y="456679"/>
                  </a:lnTo>
                  <a:lnTo>
                    <a:pt x="23596" y="457022"/>
                  </a:lnTo>
                  <a:lnTo>
                    <a:pt x="25539" y="457949"/>
                  </a:lnTo>
                  <a:close/>
                </a:path>
                <a:path w="105409" h="494029">
                  <a:moveTo>
                    <a:pt x="27813" y="451599"/>
                  </a:moveTo>
                  <a:lnTo>
                    <a:pt x="25488" y="450329"/>
                  </a:lnTo>
                  <a:lnTo>
                    <a:pt x="25996" y="451599"/>
                  </a:lnTo>
                  <a:lnTo>
                    <a:pt x="27813" y="451599"/>
                  </a:lnTo>
                  <a:close/>
                </a:path>
                <a:path w="105409" h="494029">
                  <a:moveTo>
                    <a:pt x="27927" y="295389"/>
                  </a:moveTo>
                  <a:lnTo>
                    <a:pt x="22491" y="294119"/>
                  </a:lnTo>
                  <a:lnTo>
                    <a:pt x="24980" y="295389"/>
                  </a:lnTo>
                  <a:lnTo>
                    <a:pt x="27927" y="295389"/>
                  </a:lnTo>
                  <a:close/>
                </a:path>
                <a:path w="105409" h="494029">
                  <a:moveTo>
                    <a:pt x="28790" y="434136"/>
                  </a:moveTo>
                  <a:lnTo>
                    <a:pt x="28511" y="434187"/>
                  </a:lnTo>
                  <a:lnTo>
                    <a:pt x="28359" y="434314"/>
                  </a:lnTo>
                  <a:lnTo>
                    <a:pt x="28790" y="434136"/>
                  </a:lnTo>
                  <a:close/>
                </a:path>
                <a:path w="105409" h="494029">
                  <a:moveTo>
                    <a:pt x="29286" y="443839"/>
                  </a:moveTo>
                  <a:lnTo>
                    <a:pt x="29032" y="443750"/>
                  </a:lnTo>
                  <a:lnTo>
                    <a:pt x="28854" y="443852"/>
                  </a:lnTo>
                  <a:lnTo>
                    <a:pt x="29095" y="443877"/>
                  </a:lnTo>
                  <a:lnTo>
                    <a:pt x="29286" y="443839"/>
                  </a:lnTo>
                  <a:close/>
                </a:path>
                <a:path w="105409" h="494029">
                  <a:moveTo>
                    <a:pt x="30899" y="426199"/>
                  </a:moveTo>
                  <a:lnTo>
                    <a:pt x="29400" y="427278"/>
                  </a:lnTo>
                  <a:lnTo>
                    <a:pt x="29768" y="427469"/>
                  </a:lnTo>
                  <a:lnTo>
                    <a:pt x="30899" y="426199"/>
                  </a:lnTo>
                  <a:close/>
                </a:path>
                <a:path w="105409" h="494029">
                  <a:moveTo>
                    <a:pt x="31407" y="419315"/>
                  </a:moveTo>
                  <a:lnTo>
                    <a:pt x="31051" y="419074"/>
                  </a:lnTo>
                  <a:lnTo>
                    <a:pt x="30683" y="419074"/>
                  </a:lnTo>
                  <a:lnTo>
                    <a:pt x="31076" y="419201"/>
                  </a:lnTo>
                  <a:lnTo>
                    <a:pt x="31216" y="419303"/>
                  </a:lnTo>
                  <a:lnTo>
                    <a:pt x="31000" y="419303"/>
                  </a:lnTo>
                  <a:lnTo>
                    <a:pt x="30759" y="419392"/>
                  </a:lnTo>
                  <a:lnTo>
                    <a:pt x="31242" y="419315"/>
                  </a:lnTo>
                  <a:lnTo>
                    <a:pt x="31407" y="419315"/>
                  </a:lnTo>
                  <a:close/>
                </a:path>
                <a:path w="105409" h="494029">
                  <a:moveTo>
                    <a:pt x="31546" y="414083"/>
                  </a:moveTo>
                  <a:lnTo>
                    <a:pt x="31330" y="414083"/>
                  </a:lnTo>
                  <a:lnTo>
                    <a:pt x="31153" y="414083"/>
                  </a:lnTo>
                  <a:lnTo>
                    <a:pt x="30937" y="414083"/>
                  </a:lnTo>
                  <a:lnTo>
                    <a:pt x="31076" y="414286"/>
                  </a:lnTo>
                  <a:lnTo>
                    <a:pt x="31546" y="414083"/>
                  </a:lnTo>
                  <a:close/>
                </a:path>
                <a:path w="105409" h="494029">
                  <a:moveTo>
                    <a:pt x="32029" y="404609"/>
                  </a:moveTo>
                  <a:lnTo>
                    <a:pt x="31699" y="403339"/>
                  </a:lnTo>
                  <a:lnTo>
                    <a:pt x="29311" y="403339"/>
                  </a:lnTo>
                  <a:lnTo>
                    <a:pt x="32029" y="404609"/>
                  </a:lnTo>
                  <a:close/>
                </a:path>
                <a:path w="105409" h="494029">
                  <a:moveTo>
                    <a:pt x="33223" y="396748"/>
                  </a:moveTo>
                  <a:lnTo>
                    <a:pt x="32092" y="395719"/>
                  </a:lnTo>
                  <a:lnTo>
                    <a:pt x="30695" y="395719"/>
                  </a:lnTo>
                  <a:lnTo>
                    <a:pt x="33223" y="396748"/>
                  </a:lnTo>
                  <a:close/>
                </a:path>
                <a:path w="105409" h="494029">
                  <a:moveTo>
                    <a:pt x="33883" y="396189"/>
                  </a:moveTo>
                  <a:lnTo>
                    <a:pt x="33528" y="395719"/>
                  </a:lnTo>
                  <a:lnTo>
                    <a:pt x="33159" y="395719"/>
                  </a:lnTo>
                  <a:lnTo>
                    <a:pt x="33883" y="396189"/>
                  </a:lnTo>
                  <a:close/>
                </a:path>
                <a:path w="105409" h="494029">
                  <a:moveTo>
                    <a:pt x="34061" y="425145"/>
                  </a:moveTo>
                  <a:lnTo>
                    <a:pt x="33540" y="425119"/>
                  </a:lnTo>
                  <a:lnTo>
                    <a:pt x="32766" y="425081"/>
                  </a:lnTo>
                  <a:lnTo>
                    <a:pt x="33070" y="425119"/>
                  </a:lnTo>
                  <a:lnTo>
                    <a:pt x="33439" y="425145"/>
                  </a:lnTo>
                  <a:lnTo>
                    <a:pt x="34061" y="425145"/>
                  </a:lnTo>
                  <a:close/>
                </a:path>
                <a:path w="105409" h="494029">
                  <a:moveTo>
                    <a:pt x="34747" y="396748"/>
                  </a:moveTo>
                  <a:lnTo>
                    <a:pt x="33883" y="396189"/>
                  </a:lnTo>
                  <a:lnTo>
                    <a:pt x="34302" y="396748"/>
                  </a:lnTo>
                  <a:lnTo>
                    <a:pt x="34747" y="396748"/>
                  </a:lnTo>
                  <a:close/>
                </a:path>
                <a:path w="105409" h="494029">
                  <a:moveTo>
                    <a:pt x="35318" y="398259"/>
                  </a:moveTo>
                  <a:lnTo>
                    <a:pt x="35140" y="396989"/>
                  </a:lnTo>
                  <a:lnTo>
                    <a:pt x="34493" y="396989"/>
                  </a:lnTo>
                  <a:lnTo>
                    <a:pt x="33832" y="396989"/>
                  </a:lnTo>
                  <a:lnTo>
                    <a:pt x="33502" y="396989"/>
                  </a:lnTo>
                  <a:lnTo>
                    <a:pt x="35217" y="398259"/>
                  </a:lnTo>
                  <a:close/>
                </a:path>
                <a:path w="105409" h="494029">
                  <a:moveTo>
                    <a:pt x="35674" y="432549"/>
                  </a:moveTo>
                  <a:lnTo>
                    <a:pt x="33858" y="431279"/>
                  </a:lnTo>
                  <a:lnTo>
                    <a:pt x="31940" y="431279"/>
                  </a:lnTo>
                  <a:lnTo>
                    <a:pt x="29641" y="430009"/>
                  </a:lnTo>
                  <a:lnTo>
                    <a:pt x="31140" y="432549"/>
                  </a:lnTo>
                  <a:lnTo>
                    <a:pt x="33020" y="432549"/>
                  </a:lnTo>
                  <a:lnTo>
                    <a:pt x="30784" y="431279"/>
                  </a:lnTo>
                  <a:lnTo>
                    <a:pt x="35674" y="432549"/>
                  </a:lnTo>
                  <a:close/>
                </a:path>
                <a:path w="105409" h="494029">
                  <a:moveTo>
                    <a:pt x="36868" y="412229"/>
                  </a:moveTo>
                  <a:lnTo>
                    <a:pt x="30162" y="409956"/>
                  </a:lnTo>
                  <a:lnTo>
                    <a:pt x="28816" y="410959"/>
                  </a:lnTo>
                  <a:lnTo>
                    <a:pt x="30124" y="410959"/>
                  </a:lnTo>
                  <a:lnTo>
                    <a:pt x="36868" y="412229"/>
                  </a:lnTo>
                  <a:close/>
                </a:path>
                <a:path w="105409" h="494029">
                  <a:moveTo>
                    <a:pt x="36957" y="385800"/>
                  </a:moveTo>
                  <a:lnTo>
                    <a:pt x="36715" y="385711"/>
                  </a:lnTo>
                  <a:lnTo>
                    <a:pt x="36957" y="385800"/>
                  </a:lnTo>
                  <a:close/>
                </a:path>
                <a:path w="105409" h="494029">
                  <a:moveTo>
                    <a:pt x="39446" y="385584"/>
                  </a:moveTo>
                  <a:lnTo>
                    <a:pt x="36957" y="385800"/>
                  </a:lnTo>
                  <a:lnTo>
                    <a:pt x="37655" y="386092"/>
                  </a:lnTo>
                  <a:lnTo>
                    <a:pt x="39446" y="385584"/>
                  </a:lnTo>
                  <a:close/>
                </a:path>
                <a:path w="105409" h="494029">
                  <a:moveTo>
                    <a:pt x="40652" y="286956"/>
                  </a:moveTo>
                  <a:lnTo>
                    <a:pt x="38862" y="286689"/>
                  </a:lnTo>
                  <a:lnTo>
                    <a:pt x="39014" y="286804"/>
                  </a:lnTo>
                  <a:lnTo>
                    <a:pt x="40652" y="286956"/>
                  </a:lnTo>
                  <a:close/>
                </a:path>
                <a:path w="105409" h="494029">
                  <a:moveTo>
                    <a:pt x="43370" y="315925"/>
                  </a:moveTo>
                  <a:lnTo>
                    <a:pt x="43281" y="315709"/>
                  </a:lnTo>
                  <a:lnTo>
                    <a:pt x="43141" y="315709"/>
                  </a:lnTo>
                  <a:lnTo>
                    <a:pt x="43370" y="315925"/>
                  </a:lnTo>
                  <a:close/>
                </a:path>
                <a:path w="105409" h="494029">
                  <a:moveTo>
                    <a:pt x="43624" y="321856"/>
                  </a:moveTo>
                  <a:lnTo>
                    <a:pt x="43599" y="321716"/>
                  </a:lnTo>
                  <a:lnTo>
                    <a:pt x="43408" y="321640"/>
                  </a:lnTo>
                  <a:lnTo>
                    <a:pt x="43129" y="321627"/>
                  </a:lnTo>
                  <a:lnTo>
                    <a:pt x="42900" y="321652"/>
                  </a:lnTo>
                  <a:lnTo>
                    <a:pt x="42722" y="321678"/>
                  </a:lnTo>
                  <a:lnTo>
                    <a:pt x="43624" y="321856"/>
                  </a:lnTo>
                  <a:close/>
                </a:path>
                <a:path w="105409" h="494029">
                  <a:moveTo>
                    <a:pt x="44488" y="316979"/>
                  </a:moveTo>
                  <a:lnTo>
                    <a:pt x="43370" y="315925"/>
                  </a:lnTo>
                  <a:lnTo>
                    <a:pt x="43815" y="316979"/>
                  </a:lnTo>
                  <a:lnTo>
                    <a:pt x="44488" y="316979"/>
                  </a:lnTo>
                  <a:close/>
                </a:path>
                <a:path w="105409" h="494029">
                  <a:moveTo>
                    <a:pt x="44627" y="383019"/>
                  </a:moveTo>
                  <a:lnTo>
                    <a:pt x="42760" y="382282"/>
                  </a:lnTo>
                  <a:lnTo>
                    <a:pt x="42316" y="381749"/>
                  </a:lnTo>
                  <a:lnTo>
                    <a:pt x="43789" y="380479"/>
                  </a:lnTo>
                  <a:lnTo>
                    <a:pt x="38773" y="379209"/>
                  </a:lnTo>
                  <a:lnTo>
                    <a:pt x="41694" y="379209"/>
                  </a:lnTo>
                  <a:lnTo>
                    <a:pt x="42659" y="377939"/>
                  </a:lnTo>
                  <a:lnTo>
                    <a:pt x="40690" y="376669"/>
                  </a:lnTo>
                  <a:lnTo>
                    <a:pt x="36728" y="374129"/>
                  </a:lnTo>
                  <a:lnTo>
                    <a:pt x="41160" y="374129"/>
                  </a:lnTo>
                  <a:lnTo>
                    <a:pt x="38722" y="372859"/>
                  </a:lnTo>
                  <a:lnTo>
                    <a:pt x="41973" y="372859"/>
                  </a:lnTo>
                  <a:lnTo>
                    <a:pt x="39357" y="371589"/>
                  </a:lnTo>
                  <a:lnTo>
                    <a:pt x="40322" y="371589"/>
                  </a:lnTo>
                  <a:lnTo>
                    <a:pt x="42011" y="372859"/>
                  </a:lnTo>
                  <a:lnTo>
                    <a:pt x="44259" y="371589"/>
                  </a:lnTo>
                  <a:lnTo>
                    <a:pt x="38074" y="369049"/>
                  </a:lnTo>
                  <a:lnTo>
                    <a:pt x="18605" y="369049"/>
                  </a:lnTo>
                  <a:lnTo>
                    <a:pt x="17030" y="369049"/>
                  </a:lnTo>
                  <a:lnTo>
                    <a:pt x="17081" y="370319"/>
                  </a:lnTo>
                  <a:lnTo>
                    <a:pt x="19037" y="371589"/>
                  </a:lnTo>
                  <a:lnTo>
                    <a:pt x="18796" y="371589"/>
                  </a:lnTo>
                  <a:lnTo>
                    <a:pt x="19621" y="372148"/>
                  </a:lnTo>
                  <a:lnTo>
                    <a:pt x="19062" y="371589"/>
                  </a:lnTo>
                  <a:lnTo>
                    <a:pt x="21945" y="371589"/>
                  </a:lnTo>
                  <a:lnTo>
                    <a:pt x="20497" y="372745"/>
                  </a:lnTo>
                  <a:lnTo>
                    <a:pt x="22555" y="374129"/>
                  </a:lnTo>
                  <a:lnTo>
                    <a:pt x="10502" y="375399"/>
                  </a:lnTo>
                  <a:lnTo>
                    <a:pt x="15862" y="377939"/>
                  </a:lnTo>
                  <a:lnTo>
                    <a:pt x="15595" y="376669"/>
                  </a:lnTo>
                  <a:lnTo>
                    <a:pt x="18275" y="379209"/>
                  </a:lnTo>
                  <a:lnTo>
                    <a:pt x="17716" y="379209"/>
                  </a:lnTo>
                  <a:lnTo>
                    <a:pt x="16344" y="377939"/>
                  </a:lnTo>
                  <a:lnTo>
                    <a:pt x="14617" y="379209"/>
                  </a:lnTo>
                  <a:lnTo>
                    <a:pt x="18834" y="380479"/>
                  </a:lnTo>
                  <a:lnTo>
                    <a:pt x="13627" y="381749"/>
                  </a:lnTo>
                  <a:lnTo>
                    <a:pt x="16408" y="383019"/>
                  </a:lnTo>
                  <a:lnTo>
                    <a:pt x="8420" y="383019"/>
                  </a:lnTo>
                  <a:lnTo>
                    <a:pt x="16446" y="386829"/>
                  </a:lnTo>
                  <a:lnTo>
                    <a:pt x="11252" y="386829"/>
                  </a:lnTo>
                  <a:lnTo>
                    <a:pt x="13119" y="388099"/>
                  </a:lnTo>
                  <a:lnTo>
                    <a:pt x="14224" y="388099"/>
                  </a:lnTo>
                  <a:lnTo>
                    <a:pt x="16027" y="391909"/>
                  </a:lnTo>
                  <a:lnTo>
                    <a:pt x="10629" y="394449"/>
                  </a:lnTo>
                  <a:lnTo>
                    <a:pt x="8521" y="396989"/>
                  </a:lnTo>
                  <a:lnTo>
                    <a:pt x="7874" y="398259"/>
                  </a:lnTo>
                  <a:lnTo>
                    <a:pt x="17957" y="399529"/>
                  </a:lnTo>
                  <a:lnTo>
                    <a:pt x="9994" y="399529"/>
                  </a:lnTo>
                  <a:lnTo>
                    <a:pt x="13779" y="402069"/>
                  </a:lnTo>
                  <a:lnTo>
                    <a:pt x="12204" y="402513"/>
                  </a:lnTo>
                  <a:lnTo>
                    <a:pt x="12204" y="408419"/>
                  </a:lnTo>
                  <a:lnTo>
                    <a:pt x="11925" y="408419"/>
                  </a:lnTo>
                  <a:lnTo>
                    <a:pt x="10960" y="407644"/>
                  </a:lnTo>
                  <a:lnTo>
                    <a:pt x="12204" y="408419"/>
                  </a:lnTo>
                  <a:lnTo>
                    <a:pt x="12204" y="402513"/>
                  </a:lnTo>
                  <a:lnTo>
                    <a:pt x="9182" y="403339"/>
                  </a:lnTo>
                  <a:lnTo>
                    <a:pt x="11264" y="405879"/>
                  </a:lnTo>
                  <a:lnTo>
                    <a:pt x="8001" y="405879"/>
                  </a:lnTo>
                  <a:lnTo>
                    <a:pt x="10287" y="407225"/>
                  </a:lnTo>
                  <a:lnTo>
                    <a:pt x="9296" y="408419"/>
                  </a:lnTo>
                  <a:lnTo>
                    <a:pt x="8813" y="408419"/>
                  </a:lnTo>
                  <a:lnTo>
                    <a:pt x="9169" y="408825"/>
                  </a:lnTo>
                  <a:lnTo>
                    <a:pt x="12293" y="409689"/>
                  </a:lnTo>
                  <a:lnTo>
                    <a:pt x="9969" y="409689"/>
                  </a:lnTo>
                  <a:lnTo>
                    <a:pt x="8293" y="410959"/>
                  </a:lnTo>
                  <a:lnTo>
                    <a:pt x="9702" y="410959"/>
                  </a:lnTo>
                  <a:lnTo>
                    <a:pt x="12230" y="412229"/>
                  </a:lnTo>
                  <a:lnTo>
                    <a:pt x="10439" y="412229"/>
                  </a:lnTo>
                  <a:lnTo>
                    <a:pt x="13563" y="413499"/>
                  </a:lnTo>
                  <a:lnTo>
                    <a:pt x="8661" y="413499"/>
                  </a:lnTo>
                  <a:lnTo>
                    <a:pt x="13182" y="414769"/>
                  </a:lnTo>
                  <a:lnTo>
                    <a:pt x="8509" y="413499"/>
                  </a:lnTo>
                  <a:lnTo>
                    <a:pt x="9182" y="416039"/>
                  </a:lnTo>
                  <a:lnTo>
                    <a:pt x="9906" y="416039"/>
                  </a:lnTo>
                  <a:lnTo>
                    <a:pt x="9753" y="417309"/>
                  </a:lnTo>
                  <a:lnTo>
                    <a:pt x="7823" y="416039"/>
                  </a:lnTo>
                  <a:lnTo>
                    <a:pt x="7797" y="417309"/>
                  </a:lnTo>
                  <a:lnTo>
                    <a:pt x="8585" y="417309"/>
                  </a:lnTo>
                  <a:lnTo>
                    <a:pt x="10998" y="418579"/>
                  </a:lnTo>
                  <a:lnTo>
                    <a:pt x="5232" y="418579"/>
                  </a:lnTo>
                  <a:lnTo>
                    <a:pt x="15151" y="421119"/>
                  </a:lnTo>
                  <a:lnTo>
                    <a:pt x="7874" y="419849"/>
                  </a:lnTo>
                  <a:lnTo>
                    <a:pt x="10096" y="422389"/>
                  </a:lnTo>
                  <a:lnTo>
                    <a:pt x="11430" y="424738"/>
                  </a:lnTo>
                  <a:lnTo>
                    <a:pt x="7289" y="423659"/>
                  </a:lnTo>
                  <a:lnTo>
                    <a:pt x="8775" y="425907"/>
                  </a:lnTo>
                  <a:lnTo>
                    <a:pt x="11645" y="425094"/>
                  </a:lnTo>
                  <a:lnTo>
                    <a:pt x="12382" y="426199"/>
                  </a:lnTo>
                  <a:lnTo>
                    <a:pt x="8966" y="426199"/>
                  </a:lnTo>
                  <a:lnTo>
                    <a:pt x="12827" y="427469"/>
                  </a:lnTo>
                  <a:lnTo>
                    <a:pt x="11455" y="428739"/>
                  </a:lnTo>
                  <a:lnTo>
                    <a:pt x="10769" y="428739"/>
                  </a:lnTo>
                  <a:lnTo>
                    <a:pt x="9486" y="427469"/>
                  </a:lnTo>
                  <a:lnTo>
                    <a:pt x="8712" y="427469"/>
                  </a:lnTo>
                  <a:lnTo>
                    <a:pt x="10388" y="430009"/>
                  </a:lnTo>
                  <a:lnTo>
                    <a:pt x="8407" y="430987"/>
                  </a:lnTo>
                  <a:lnTo>
                    <a:pt x="8255" y="430872"/>
                  </a:lnTo>
                  <a:lnTo>
                    <a:pt x="8356" y="431012"/>
                  </a:lnTo>
                  <a:lnTo>
                    <a:pt x="7797" y="431279"/>
                  </a:lnTo>
                  <a:lnTo>
                    <a:pt x="10096" y="432549"/>
                  </a:lnTo>
                  <a:lnTo>
                    <a:pt x="12839" y="432549"/>
                  </a:lnTo>
                  <a:lnTo>
                    <a:pt x="15379" y="434632"/>
                  </a:lnTo>
                  <a:lnTo>
                    <a:pt x="11569" y="433819"/>
                  </a:lnTo>
                  <a:lnTo>
                    <a:pt x="15811" y="436359"/>
                  </a:lnTo>
                  <a:lnTo>
                    <a:pt x="8750" y="433984"/>
                  </a:lnTo>
                  <a:lnTo>
                    <a:pt x="9601" y="435089"/>
                  </a:lnTo>
                  <a:lnTo>
                    <a:pt x="11455" y="435089"/>
                  </a:lnTo>
                  <a:lnTo>
                    <a:pt x="11264" y="436359"/>
                  </a:lnTo>
                  <a:lnTo>
                    <a:pt x="8674" y="436359"/>
                  </a:lnTo>
                  <a:lnTo>
                    <a:pt x="12534" y="437629"/>
                  </a:lnTo>
                  <a:lnTo>
                    <a:pt x="10160" y="437629"/>
                  </a:lnTo>
                  <a:lnTo>
                    <a:pt x="10261" y="438899"/>
                  </a:lnTo>
                  <a:lnTo>
                    <a:pt x="15125" y="440169"/>
                  </a:lnTo>
                  <a:lnTo>
                    <a:pt x="12966" y="441439"/>
                  </a:lnTo>
                  <a:lnTo>
                    <a:pt x="8585" y="440169"/>
                  </a:lnTo>
                  <a:lnTo>
                    <a:pt x="11417" y="441439"/>
                  </a:lnTo>
                  <a:lnTo>
                    <a:pt x="7556" y="441439"/>
                  </a:lnTo>
                  <a:lnTo>
                    <a:pt x="8572" y="442709"/>
                  </a:lnTo>
                  <a:lnTo>
                    <a:pt x="10325" y="442709"/>
                  </a:lnTo>
                  <a:lnTo>
                    <a:pt x="13030" y="443979"/>
                  </a:lnTo>
                  <a:lnTo>
                    <a:pt x="12268" y="443979"/>
                  </a:lnTo>
                  <a:lnTo>
                    <a:pt x="14135" y="445249"/>
                  </a:lnTo>
                  <a:lnTo>
                    <a:pt x="15570" y="445249"/>
                  </a:lnTo>
                  <a:lnTo>
                    <a:pt x="17157" y="445249"/>
                  </a:lnTo>
                  <a:lnTo>
                    <a:pt x="15925" y="446519"/>
                  </a:lnTo>
                  <a:lnTo>
                    <a:pt x="15570" y="445249"/>
                  </a:lnTo>
                  <a:lnTo>
                    <a:pt x="15760" y="446519"/>
                  </a:lnTo>
                  <a:lnTo>
                    <a:pt x="13423" y="446519"/>
                  </a:lnTo>
                  <a:lnTo>
                    <a:pt x="15836" y="447789"/>
                  </a:lnTo>
                  <a:lnTo>
                    <a:pt x="12890" y="447789"/>
                  </a:lnTo>
                  <a:lnTo>
                    <a:pt x="10337" y="449059"/>
                  </a:lnTo>
                  <a:lnTo>
                    <a:pt x="10960" y="449300"/>
                  </a:lnTo>
                  <a:lnTo>
                    <a:pt x="13055" y="450329"/>
                  </a:lnTo>
                  <a:lnTo>
                    <a:pt x="13703" y="450329"/>
                  </a:lnTo>
                  <a:lnTo>
                    <a:pt x="15087" y="450329"/>
                  </a:lnTo>
                  <a:lnTo>
                    <a:pt x="12788" y="451599"/>
                  </a:lnTo>
                  <a:lnTo>
                    <a:pt x="12585" y="450329"/>
                  </a:lnTo>
                  <a:lnTo>
                    <a:pt x="11823" y="450329"/>
                  </a:lnTo>
                  <a:lnTo>
                    <a:pt x="10541" y="451599"/>
                  </a:lnTo>
                  <a:lnTo>
                    <a:pt x="13131" y="452869"/>
                  </a:lnTo>
                  <a:lnTo>
                    <a:pt x="11658" y="454139"/>
                  </a:lnTo>
                  <a:lnTo>
                    <a:pt x="7734" y="452869"/>
                  </a:lnTo>
                  <a:lnTo>
                    <a:pt x="7531" y="452869"/>
                  </a:lnTo>
                  <a:lnTo>
                    <a:pt x="8001" y="454139"/>
                  </a:lnTo>
                  <a:lnTo>
                    <a:pt x="11671" y="456679"/>
                  </a:lnTo>
                  <a:lnTo>
                    <a:pt x="10502" y="457949"/>
                  </a:lnTo>
                  <a:lnTo>
                    <a:pt x="10972" y="457949"/>
                  </a:lnTo>
                  <a:lnTo>
                    <a:pt x="16408" y="459219"/>
                  </a:lnTo>
                  <a:lnTo>
                    <a:pt x="15455" y="459079"/>
                  </a:lnTo>
                  <a:lnTo>
                    <a:pt x="15455" y="469379"/>
                  </a:lnTo>
                  <a:lnTo>
                    <a:pt x="13157" y="469379"/>
                  </a:lnTo>
                  <a:lnTo>
                    <a:pt x="11582" y="468109"/>
                  </a:lnTo>
                  <a:lnTo>
                    <a:pt x="15455" y="469379"/>
                  </a:lnTo>
                  <a:lnTo>
                    <a:pt x="15455" y="459079"/>
                  </a:lnTo>
                  <a:lnTo>
                    <a:pt x="8089" y="457949"/>
                  </a:lnTo>
                  <a:lnTo>
                    <a:pt x="10541" y="459219"/>
                  </a:lnTo>
                  <a:lnTo>
                    <a:pt x="10160" y="459219"/>
                  </a:lnTo>
                  <a:lnTo>
                    <a:pt x="7543" y="457949"/>
                  </a:lnTo>
                  <a:lnTo>
                    <a:pt x="8140" y="459219"/>
                  </a:lnTo>
                  <a:lnTo>
                    <a:pt x="7099" y="459219"/>
                  </a:lnTo>
                  <a:lnTo>
                    <a:pt x="9131" y="460489"/>
                  </a:lnTo>
                  <a:lnTo>
                    <a:pt x="10591" y="463029"/>
                  </a:lnTo>
                  <a:lnTo>
                    <a:pt x="9220" y="461759"/>
                  </a:lnTo>
                  <a:lnTo>
                    <a:pt x="7874" y="463029"/>
                  </a:lnTo>
                  <a:lnTo>
                    <a:pt x="8229" y="463029"/>
                  </a:lnTo>
                  <a:lnTo>
                    <a:pt x="7480" y="464299"/>
                  </a:lnTo>
                  <a:lnTo>
                    <a:pt x="10642" y="464299"/>
                  </a:lnTo>
                  <a:lnTo>
                    <a:pt x="7581" y="465569"/>
                  </a:lnTo>
                  <a:lnTo>
                    <a:pt x="8470" y="466839"/>
                  </a:lnTo>
                  <a:lnTo>
                    <a:pt x="9601" y="469379"/>
                  </a:lnTo>
                  <a:lnTo>
                    <a:pt x="6146" y="469379"/>
                  </a:lnTo>
                  <a:lnTo>
                    <a:pt x="7162" y="470649"/>
                  </a:lnTo>
                  <a:lnTo>
                    <a:pt x="10553" y="470649"/>
                  </a:lnTo>
                  <a:lnTo>
                    <a:pt x="11938" y="471919"/>
                  </a:lnTo>
                  <a:lnTo>
                    <a:pt x="5575" y="471919"/>
                  </a:lnTo>
                  <a:lnTo>
                    <a:pt x="14719" y="473189"/>
                  </a:lnTo>
                  <a:lnTo>
                    <a:pt x="13690" y="473189"/>
                  </a:lnTo>
                  <a:lnTo>
                    <a:pt x="13690" y="475729"/>
                  </a:lnTo>
                  <a:lnTo>
                    <a:pt x="10185" y="475729"/>
                  </a:lnTo>
                  <a:lnTo>
                    <a:pt x="9588" y="474675"/>
                  </a:lnTo>
                  <a:lnTo>
                    <a:pt x="13690" y="475729"/>
                  </a:lnTo>
                  <a:lnTo>
                    <a:pt x="13690" y="473189"/>
                  </a:lnTo>
                  <a:lnTo>
                    <a:pt x="10439" y="473189"/>
                  </a:lnTo>
                  <a:lnTo>
                    <a:pt x="10998" y="474459"/>
                  </a:lnTo>
                  <a:lnTo>
                    <a:pt x="8686" y="473189"/>
                  </a:lnTo>
                  <a:lnTo>
                    <a:pt x="8737" y="474459"/>
                  </a:lnTo>
                  <a:lnTo>
                    <a:pt x="6934" y="474459"/>
                  </a:lnTo>
                  <a:lnTo>
                    <a:pt x="6350" y="475729"/>
                  </a:lnTo>
                  <a:lnTo>
                    <a:pt x="5715" y="475729"/>
                  </a:lnTo>
                  <a:lnTo>
                    <a:pt x="12750" y="478269"/>
                  </a:lnTo>
                  <a:lnTo>
                    <a:pt x="6985" y="478269"/>
                  </a:lnTo>
                  <a:lnTo>
                    <a:pt x="6743" y="478269"/>
                  </a:lnTo>
                  <a:lnTo>
                    <a:pt x="2806" y="478269"/>
                  </a:lnTo>
                  <a:lnTo>
                    <a:pt x="5245" y="479539"/>
                  </a:lnTo>
                  <a:lnTo>
                    <a:pt x="685" y="478269"/>
                  </a:lnTo>
                  <a:lnTo>
                    <a:pt x="4241" y="479539"/>
                  </a:lnTo>
                  <a:lnTo>
                    <a:pt x="3327" y="479539"/>
                  </a:lnTo>
                  <a:lnTo>
                    <a:pt x="4572" y="480809"/>
                  </a:lnTo>
                  <a:lnTo>
                    <a:pt x="7835" y="482079"/>
                  </a:lnTo>
                  <a:lnTo>
                    <a:pt x="0" y="482079"/>
                  </a:lnTo>
                  <a:lnTo>
                    <a:pt x="4457" y="483349"/>
                  </a:lnTo>
                  <a:lnTo>
                    <a:pt x="6159" y="485889"/>
                  </a:lnTo>
                  <a:lnTo>
                    <a:pt x="9512" y="485889"/>
                  </a:lnTo>
                  <a:lnTo>
                    <a:pt x="10985" y="487159"/>
                  </a:lnTo>
                  <a:lnTo>
                    <a:pt x="5994" y="487159"/>
                  </a:lnTo>
                  <a:lnTo>
                    <a:pt x="7035" y="488429"/>
                  </a:lnTo>
                  <a:lnTo>
                    <a:pt x="7581" y="488429"/>
                  </a:lnTo>
                  <a:lnTo>
                    <a:pt x="7772" y="488505"/>
                  </a:lnTo>
                  <a:lnTo>
                    <a:pt x="13169" y="488429"/>
                  </a:lnTo>
                  <a:lnTo>
                    <a:pt x="13462" y="488429"/>
                  </a:lnTo>
                  <a:lnTo>
                    <a:pt x="17297" y="488429"/>
                  </a:lnTo>
                  <a:lnTo>
                    <a:pt x="11734" y="485889"/>
                  </a:lnTo>
                  <a:lnTo>
                    <a:pt x="12166" y="485889"/>
                  </a:lnTo>
                  <a:lnTo>
                    <a:pt x="8686" y="484619"/>
                  </a:lnTo>
                  <a:lnTo>
                    <a:pt x="13436" y="484619"/>
                  </a:lnTo>
                  <a:lnTo>
                    <a:pt x="13728" y="483768"/>
                  </a:lnTo>
                  <a:lnTo>
                    <a:pt x="13068" y="483349"/>
                  </a:lnTo>
                  <a:lnTo>
                    <a:pt x="13868" y="483349"/>
                  </a:lnTo>
                  <a:lnTo>
                    <a:pt x="14757" y="483349"/>
                  </a:lnTo>
                  <a:lnTo>
                    <a:pt x="10769" y="480809"/>
                  </a:lnTo>
                  <a:lnTo>
                    <a:pt x="12979" y="481368"/>
                  </a:lnTo>
                  <a:lnTo>
                    <a:pt x="12560" y="481025"/>
                  </a:lnTo>
                  <a:lnTo>
                    <a:pt x="11544" y="480809"/>
                  </a:lnTo>
                  <a:lnTo>
                    <a:pt x="13817" y="479691"/>
                  </a:lnTo>
                  <a:lnTo>
                    <a:pt x="13246" y="479539"/>
                  </a:lnTo>
                  <a:lnTo>
                    <a:pt x="14135" y="479539"/>
                  </a:lnTo>
                  <a:lnTo>
                    <a:pt x="18326" y="479539"/>
                  </a:lnTo>
                  <a:lnTo>
                    <a:pt x="14592" y="478269"/>
                  </a:lnTo>
                  <a:lnTo>
                    <a:pt x="16979" y="478269"/>
                  </a:lnTo>
                  <a:lnTo>
                    <a:pt x="16789" y="478066"/>
                  </a:lnTo>
                  <a:lnTo>
                    <a:pt x="15887" y="476999"/>
                  </a:lnTo>
                  <a:lnTo>
                    <a:pt x="17132" y="476999"/>
                  </a:lnTo>
                  <a:lnTo>
                    <a:pt x="18249" y="475729"/>
                  </a:lnTo>
                  <a:lnTo>
                    <a:pt x="18846" y="475221"/>
                  </a:lnTo>
                  <a:lnTo>
                    <a:pt x="16624" y="474459"/>
                  </a:lnTo>
                  <a:lnTo>
                    <a:pt x="17475" y="473189"/>
                  </a:lnTo>
                  <a:lnTo>
                    <a:pt x="19189" y="473189"/>
                  </a:lnTo>
                  <a:lnTo>
                    <a:pt x="18821" y="471919"/>
                  </a:lnTo>
                  <a:lnTo>
                    <a:pt x="21628" y="473189"/>
                  </a:lnTo>
                  <a:lnTo>
                    <a:pt x="21615" y="473024"/>
                  </a:lnTo>
                  <a:lnTo>
                    <a:pt x="21831" y="473075"/>
                  </a:lnTo>
                  <a:lnTo>
                    <a:pt x="22352" y="473214"/>
                  </a:lnTo>
                  <a:lnTo>
                    <a:pt x="21615" y="472935"/>
                  </a:lnTo>
                  <a:lnTo>
                    <a:pt x="21602" y="471919"/>
                  </a:lnTo>
                  <a:lnTo>
                    <a:pt x="18580" y="470649"/>
                  </a:lnTo>
                  <a:lnTo>
                    <a:pt x="20637" y="470649"/>
                  </a:lnTo>
                  <a:lnTo>
                    <a:pt x="18021" y="469379"/>
                  </a:lnTo>
                  <a:lnTo>
                    <a:pt x="15875" y="469379"/>
                  </a:lnTo>
                  <a:lnTo>
                    <a:pt x="16167" y="468109"/>
                  </a:lnTo>
                  <a:lnTo>
                    <a:pt x="18199" y="469379"/>
                  </a:lnTo>
                  <a:lnTo>
                    <a:pt x="17665" y="468109"/>
                  </a:lnTo>
                  <a:lnTo>
                    <a:pt x="19265" y="469379"/>
                  </a:lnTo>
                  <a:lnTo>
                    <a:pt x="21272" y="469379"/>
                  </a:lnTo>
                  <a:lnTo>
                    <a:pt x="19685" y="468109"/>
                  </a:lnTo>
                  <a:lnTo>
                    <a:pt x="19481" y="468109"/>
                  </a:lnTo>
                  <a:lnTo>
                    <a:pt x="19469" y="466839"/>
                  </a:lnTo>
                  <a:lnTo>
                    <a:pt x="21818" y="468033"/>
                  </a:lnTo>
                  <a:lnTo>
                    <a:pt x="23266" y="466839"/>
                  </a:lnTo>
                  <a:lnTo>
                    <a:pt x="21285" y="466839"/>
                  </a:lnTo>
                  <a:lnTo>
                    <a:pt x="22491" y="465569"/>
                  </a:lnTo>
                  <a:lnTo>
                    <a:pt x="19177" y="464299"/>
                  </a:lnTo>
                  <a:lnTo>
                    <a:pt x="18948" y="465569"/>
                  </a:lnTo>
                  <a:lnTo>
                    <a:pt x="16027" y="463029"/>
                  </a:lnTo>
                  <a:lnTo>
                    <a:pt x="21018" y="463029"/>
                  </a:lnTo>
                  <a:lnTo>
                    <a:pt x="19977" y="460540"/>
                  </a:lnTo>
                  <a:lnTo>
                    <a:pt x="20586" y="459219"/>
                  </a:lnTo>
                  <a:lnTo>
                    <a:pt x="18491" y="457949"/>
                  </a:lnTo>
                  <a:lnTo>
                    <a:pt x="19837" y="457949"/>
                  </a:lnTo>
                  <a:lnTo>
                    <a:pt x="21653" y="456679"/>
                  </a:lnTo>
                  <a:lnTo>
                    <a:pt x="22961" y="457657"/>
                  </a:lnTo>
                  <a:lnTo>
                    <a:pt x="23152" y="457060"/>
                  </a:lnTo>
                  <a:lnTo>
                    <a:pt x="23037" y="457720"/>
                  </a:lnTo>
                  <a:lnTo>
                    <a:pt x="23342" y="457949"/>
                  </a:lnTo>
                  <a:lnTo>
                    <a:pt x="23317" y="457377"/>
                  </a:lnTo>
                  <a:lnTo>
                    <a:pt x="23228" y="456844"/>
                  </a:lnTo>
                  <a:lnTo>
                    <a:pt x="22898" y="456679"/>
                  </a:lnTo>
                  <a:lnTo>
                    <a:pt x="23863" y="456679"/>
                  </a:lnTo>
                  <a:lnTo>
                    <a:pt x="26263" y="456679"/>
                  </a:lnTo>
                  <a:lnTo>
                    <a:pt x="25552" y="455409"/>
                  </a:lnTo>
                  <a:lnTo>
                    <a:pt x="23279" y="455409"/>
                  </a:lnTo>
                  <a:lnTo>
                    <a:pt x="23863" y="454139"/>
                  </a:lnTo>
                  <a:lnTo>
                    <a:pt x="27266" y="455409"/>
                  </a:lnTo>
                  <a:lnTo>
                    <a:pt x="31699" y="454139"/>
                  </a:lnTo>
                  <a:lnTo>
                    <a:pt x="20624" y="451599"/>
                  </a:lnTo>
                  <a:lnTo>
                    <a:pt x="23241" y="451599"/>
                  </a:lnTo>
                  <a:lnTo>
                    <a:pt x="23825" y="450329"/>
                  </a:lnTo>
                  <a:lnTo>
                    <a:pt x="25488" y="450329"/>
                  </a:lnTo>
                  <a:lnTo>
                    <a:pt x="31000" y="450329"/>
                  </a:lnTo>
                  <a:lnTo>
                    <a:pt x="24066" y="449059"/>
                  </a:lnTo>
                  <a:lnTo>
                    <a:pt x="25539" y="447789"/>
                  </a:lnTo>
                  <a:lnTo>
                    <a:pt x="21005" y="447789"/>
                  </a:lnTo>
                  <a:lnTo>
                    <a:pt x="19977" y="446519"/>
                  </a:lnTo>
                  <a:lnTo>
                    <a:pt x="20548" y="445249"/>
                  </a:lnTo>
                  <a:lnTo>
                    <a:pt x="24777" y="446392"/>
                  </a:lnTo>
                  <a:lnTo>
                    <a:pt x="25120" y="446506"/>
                  </a:lnTo>
                  <a:lnTo>
                    <a:pt x="25425" y="446570"/>
                  </a:lnTo>
                  <a:lnTo>
                    <a:pt x="26174" y="446519"/>
                  </a:lnTo>
                  <a:lnTo>
                    <a:pt x="26250" y="447789"/>
                  </a:lnTo>
                  <a:lnTo>
                    <a:pt x="27787" y="447789"/>
                  </a:lnTo>
                  <a:lnTo>
                    <a:pt x="27825" y="446519"/>
                  </a:lnTo>
                  <a:lnTo>
                    <a:pt x="29057" y="446519"/>
                  </a:lnTo>
                  <a:lnTo>
                    <a:pt x="27419" y="445249"/>
                  </a:lnTo>
                  <a:lnTo>
                    <a:pt x="28765" y="443979"/>
                  </a:lnTo>
                  <a:lnTo>
                    <a:pt x="26644" y="443979"/>
                  </a:lnTo>
                  <a:lnTo>
                    <a:pt x="28397" y="442709"/>
                  </a:lnTo>
                  <a:lnTo>
                    <a:pt x="27051" y="441439"/>
                  </a:lnTo>
                  <a:lnTo>
                    <a:pt x="28409" y="441439"/>
                  </a:lnTo>
                  <a:lnTo>
                    <a:pt x="31280" y="442709"/>
                  </a:lnTo>
                  <a:lnTo>
                    <a:pt x="29057" y="441439"/>
                  </a:lnTo>
                  <a:lnTo>
                    <a:pt x="34086" y="441439"/>
                  </a:lnTo>
                  <a:lnTo>
                    <a:pt x="31584" y="440169"/>
                  </a:lnTo>
                  <a:lnTo>
                    <a:pt x="29006" y="440169"/>
                  </a:lnTo>
                  <a:lnTo>
                    <a:pt x="26911" y="438899"/>
                  </a:lnTo>
                  <a:lnTo>
                    <a:pt x="27736" y="438899"/>
                  </a:lnTo>
                  <a:lnTo>
                    <a:pt x="28206" y="438899"/>
                  </a:lnTo>
                  <a:lnTo>
                    <a:pt x="32308" y="438899"/>
                  </a:lnTo>
                  <a:lnTo>
                    <a:pt x="32677" y="440169"/>
                  </a:lnTo>
                  <a:lnTo>
                    <a:pt x="32321" y="438899"/>
                  </a:lnTo>
                  <a:lnTo>
                    <a:pt x="36766" y="438899"/>
                  </a:lnTo>
                  <a:lnTo>
                    <a:pt x="30086" y="437629"/>
                  </a:lnTo>
                  <a:lnTo>
                    <a:pt x="33401" y="437629"/>
                  </a:lnTo>
                  <a:lnTo>
                    <a:pt x="30416" y="436359"/>
                  </a:lnTo>
                  <a:lnTo>
                    <a:pt x="30607" y="436359"/>
                  </a:lnTo>
                  <a:lnTo>
                    <a:pt x="29019" y="435546"/>
                  </a:lnTo>
                  <a:lnTo>
                    <a:pt x="29019" y="437629"/>
                  </a:lnTo>
                  <a:lnTo>
                    <a:pt x="27889" y="438746"/>
                  </a:lnTo>
                  <a:lnTo>
                    <a:pt x="25742" y="437629"/>
                  </a:lnTo>
                  <a:lnTo>
                    <a:pt x="29019" y="437629"/>
                  </a:lnTo>
                  <a:lnTo>
                    <a:pt x="29019" y="435546"/>
                  </a:lnTo>
                  <a:lnTo>
                    <a:pt x="28143" y="435089"/>
                  </a:lnTo>
                  <a:lnTo>
                    <a:pt x="26517" y="435089"/>
                  </a:lnTo>
                  <a:lnTo>
                    <a:pt x="26111" y="435089"/>
                  </a:lnTo>
                  <a:lnTo>
                    <a:pt x="25603" y="433819"/>
                  </a:lnTo>
                  <a:lnTo>
                    <a:pt x="27051" y="433819"/>
                  </a:lnTo>
                  <a:lnTo>
                    <a:pt x="26517" y="435089"/>
                  </a:lnTo>
                  <a:lnTo>
                    <a:pt x="27178" y="433819"/>
                  </a:lnTo>
                  <a:lnTo>
                    <a:pt x="30721" y="433819"/>
                  </a:lnTo>
                  <a:lnTo>
                    <a:pt x="28676" y="432549"/>
                  </a:lnTo>
                  <a:lnTo>
                    <a:pt x="31140" y="432549"/>
                  </a:lnTo>
                  <a:lnTo>
                    <a:pt x="29425" y="431279"/>
                  </a:lnTo>
                  <a:lnTo>
                    <a:pt x="27711" y="430009"/>
                  </a:lnTo>
                  <a:lnTo>
                    <a:pt x="27622" y="430974"/>
                  </a:lnTo>
                  <a:lnTo>
                    <a:pt x="23266" y="430009"/>
                  </a:lnTo>
                  <a:lnTo>
                    <a:pt x="25882" y="428739"/>
                  </a:lnTo>
                  <a:lnTo>
                    <a:pt x="31978" y="430009"/>
                  </a:lnTo>
                  <a:lnTo>
                    <a:pt x="34874" y="430009"/>
                  </a:lnTo>
                  <a:lnTo>
                    <a:pt x="29146" y="427469"/>
                  </a:lnTo>
                  <a:lnTo>
                    <a:pt x="29400" y="427278"/>
                  </a:lnTo>
                  <a:lnTo>
                    <a:pt x="27368" y="426199"/>
                  </a:lnTo>
                  <a:lnTo>
                    <a:pt x="29552" y="426199"/>
                  </a:lnTo>
                  <a:lnTo>
                    <a:pt x="28638" y="424929"/>
                  </a:lnTo>
                  <a:lnTo>
                    <a:pt x="30683" y="426199"/>
                  </a:lnTo>
                  <a:lnTo>
                    <a:pt x="30899" y="426199"/>
                  </a:lnTo>
                  <a:lnTo>
                    <a:pt x="32766" y="426199"/>
                  </a:lnTo>
                  <a:lnTo>
                    <a:pt x="31254" y="424929"/>
                  </a:lnTo>
                  <a:lnTo>
                    <a:pt x="33058" y="424929"/>
                  </a:lnTo>
                  <a:lnTo>
                    <a:pt x="29006" y="423659"/>
                  </a:lnTo>
                  <a:lnTo>
                    <a:pt x="31800" y="423659"/>
                  </a:lnTo>
                  <a:lnTo>
                    <a:pt x="33070" y="422389"/>
                  </a:lnTo>
                  <a:lnTo>
                    <a:pt x="32219" y="422236"/>
                  </a:lnTo>
                  <a:lnTo>
                    <a:pt x="32283" y="421119"/>
                  </a:lnTo>
                  <a:lnTo>
                    <a:pt x="32600" y="421119"/>
                  </a:lnTo>
                  <a:lnTo>
                    <a:pt x="31965" y="420916"/>
                  </a:lnTo>
                  <a:lnTo>
                    <a:pt x="31965" y="422186"/>
                  </a:lnTo>
                  <a:lnTo>
                    <a:pt x="26174" y="421119"/>
                  </a:lnTo>
                  <a:lnTo>
                    <a:pt x="30721" y="421119"/>
                  </a:lnTo>
                  <a:lnTo>
                    <a:pt x="31965" y="422186"/>
                  </a:lnTo>
                  <a:lnTo>
                    <a:pt x="31965" y="420916"/>
                  </a:lnTo>
                  <a:lnTo>
                    <a:pt x="28702" y="419849"/>
                  </a:lnTo>
                  <a:lnTo>
                    <a:pt x="29819" y="419849"/>
                  </a:lnTo>
                  <a:lnTo>
                    <a:pt x="27686" y="418579"/>
                  </a:lnTo>
                  <a:lnTo>
                    <a:pt x="25336" y="418579"/>
                  </a:lnTo>
                  <a:lnTo>
                    <a:pt x="31864" y="417309"/>
                  </a:lnTo>
                  <a:lnTo>
                    <a:pt x="25336" y="414769"/>
                  </a:lnTo>
                  <a:lnTo>
                    <a:pt x="30949" y="414769"/>
                  </a:lnTo>
                  <a:lnTo>
                    <a:pt x="30365" y="413499"/>
                  </a:lnTo>
                  <a:lnTo>
                    <a:pt x="29857" y="412229"/>
                  </a:lnTo>
                  <a:lnTo>
                    <a:pt x="32651" y="412229"/>
                  </a:lnTo>
                  <a:lnTo>
                    <a:pt x="24828" y="410959"/>
                  </a:lnTo>
                  <a:lnTo>
                    <a:pt x="27114" y="409689"/>
                  </a:lnTo>
                  <a:lnTo>
                    <a:pt x="29400" y="409689"/>
                  </a:lnTo>
                  <a:lnTo>
                    <a:pt x="30162" y="409956"/>
                  </a:lnTo>
                  <a:lnTo>
                    <a:pt x="30505" y="409689"/>
                  </a:lnTo>
                  <a:lnTo>
                    <a:pt x="36182" y="409689"/>
                  </a:lnTo>
                  <a:lnTo>
                    <a:pt x="31470" y="407149"/>
                  </a:lnTo>
                  <a:lnTo>
                    <a:pt x="33108" y="407149"/>
                  </a:lnTo>
                  <a:lnTo>
                    <a:pt x="29768" y="405879"/>
                  </a:lnTo>
                  <a:lnTo>
                    <a:pt x="28816" y="404609"/>
                  </a:lnTo>
                  <a:lnTo>
                    <a:pt x="27978" y="403339"/>
                  </a:lnTo>
                  <a:lnTo>
                    <a:pt x="27076" y="403339"/>
                  </a:lnTo>
                  <a:lnTo>
                    <a:pt x="28549" y="402069"/>
                  </a:lnTo>
                  <a:lnTo>
                    <a:pt x="32766" y="402069"/>
                  </a:lnTo>
                  <a:lnTo>
                    <a:pt x="32804" y="403339"/>
                  </a:lnTo>
                  <a:lnTo>
                    <a:pt x="36563" y="403339"/>
                  </a:lnTo>
                  <a:lnTo>
                    <a:pt x="32816" y="402069"/>
                  </a:lnTo>
                  <a:lnTo>
                    <a:pt x="35128" y="402069"/>
                  </a:lnTo>
                  <a:lnTo>
                    <a:pt x="34772" y="400799"/>
                  </a:lnTo>
                  <a:lnTo>
                    <a:pt x="30708" y="400799"/>
                  </a:lnTo>
                  <a:lnTo>
                    <a:pt x="31178" y="399529"/>
                  </a:lnTo>
                  <a:lnTo>
                    <a:pt x="29933" y="399529"/>
                  </a:lnTo>
                  <a:lnTo>
                    <a:pt x="25996" y="398259"/>
                  </a:lnTo>
                  <a:lnTo>
                    <a:pt x="32270" y="399529"/>
                  </a:lnTo>
                  <a:lnTo>
                    <a:pt x="29375" y="398259"/>
                  </a:lnTo>
                  <a:lnTo>
                    <a:pt x="32575" y="398259"/>
                  </a:lnTo>
                  <a:lnTo>
                    <a:pt x="29768" y="395719"/>
                  </a:lnTo>
                  <a:lnTo>
                    <a:pt x="30695" y="395719"/>
                  </a:lnTo>
                  <a:lnTo>
                    <a:pt x="29222" y="394449"/>
                  </a:lnTo>
                  <a:lnTo>
                    <a:pt x="29413" y="394449"/>
                  </a:lnTo>
                  <a:lnTo>
                    <a:pt x="37325" y="395719"/>
                  </a:lnTo>
                  <a:lnTo>
                    <a:pt x="35458" y="394449"/>
                  </a:lnTo>
                  <a:lnTo>
                    <a:pt x="31737" y="391909"/>
                  </a:lnTo>
                  <a:lnTo>
                    <a:pt x="37998" y="391909"/>
                  </a:lnTo>
                  <a:lnTo>
                    <a:pt x="35267" y="390639"/>
                  </a:lnTo>
                  <a:lnTo>
                    <a:pt x="39674" y="389369"/>
                  </a:lnTo>
                  <a:lnTo>
                    <a:pt x="39446" y="386829"/>
                  </a:lnTo>
                  <a:lnTo>
                    <a:pt x="32994" y="385559"/>
                  </a:lnTo>
                  <a:lnTo>
                    <a:pt x="33185" y="385559"/>
                  </a:lnTo>
                  <a:lnTo>
                    <a:pt x="34963" y="384987"/>
                  </a:lnTo>
                  <a:lnTo>
                    <a:pt x="36715" y="385711"/>
                  </a:lnTo>
                  <a:lnTo>
                    <a:pt x="36347" y="384556"/>
                  </a:lnTo>
                  <a:lnTo>
                    <a:pt x="37160" y="384289"/>
                  </a:lnTo>
                  <a:lnTo>
                    <a:pt x="39039" y="384289"/>
                  </a:lnTo>
                  <a:lnTo>
                    <a:pt x="38493" y="385559"/>
                  </a:lnTo>
                  <a:lnTo>
                    <a:pt x="39928" y="385559"/>
                  </a:lnTo>
                  <a:lnTo>
                    <a:pt x="40538" y="384289"/>
                  </a:lnTo>
                  <a:lnTo>
                    <a:pt x="42659" y="385559"/>
                  </a:lnTo>
                  <a:lnTo>
                    <a:pt x="44450" y="384289"/>
                  </a:lnTo>
                  <a:lnTo>
                    <a:pt x="41236" y="384289"/>
                  </a:lnTo>
                  <a:lnTo>
                    <a:pt x="42176" y="383019"/>
                  </a:lnTo>
                  <a:lnTo>
                    <a:pt x="39141" y="384289"/>
                  </a:lnTo>
                  <a:lnTo>
                    <a:pt x="35941" y="381749"/>
                  </a:lnTo>
                  <a:lnTo>
                    <a:pt x="43040" y="382790"/>
                  </a:lnTo>
                  <a:lnTo>
                    <a:pt x="43395" y="383019"/>
                  </a:lnTo>
                  <a:lnTo>
                    <a:pt x="43218" y="382816"/>
                  </a:lnTo>
                  <a:lnTo>
                    <a:pt x="44627" y="383019"/>
                  </a:lnTo>
                  <a:close/>
                </a:path>
                <a:path w="105409" h="494029">
                  <a:moveTo>
                    <a:pt x="45389" y="356349"/>
                  </a:moveTo>
                  <a:lnTo>
                    <a:pt x="43510" y="357149"/>
                  </a:lnTo>
                  <a:lnTo>
                    <a:pt x="44526" y="357619"/>
                  </a:lnTo>
                  <a:lnTo>
                    <a:pt x="45389" y="356349"/>
                  </a:lnTo>
                  <a:close/>
                </a:path>
                <a:path w="105409" h="494029">
                  <a:moveTo>
                    <a:pt x="45656" y="365239"/>
                  </a:moveTo>
                  <a:lnTo>
                    <a:pt x="41465" y="363969"/>
                  </a:lnTo>
                  <a:lnTo>
                    <a:pt x="39865" y="361429"/>
                  </a:lnTo>
                  <a:lnTo>
                    <a:pt x="44970" y="361429"/>
                  </a:lnTo>
                  <a:lnTo>
                    <a:pt x="44107" y="360159"/>
                  </a:lnTo>
                  <a:lnTo>
                    <a:pt x="15976" y="360159"/>
                  </a:lnTo>
                  <a:lnTo>
                    <a:pt x="14859" y="360159"/>
                  </a:lnTo>
                  <a:lnTo>
                    <a:pt x="14757" y="361429"/>
                  </a:lnTo>
                  <a:lnTo>
                    <a:pt x="15836" y="361429"/>
                  </a:lnTo>
                  <a:lnTo>
                    <a:pt x="15862" y="362699"/>
                  </a:lnTo>
                  <a:lnTo>
                    <a:pt x="18783" y="363969"/>
                  </a:lnTo>
                  <a:lnTo>
                    <a:pt x="20383" y="363969"/>
                  </a:lnTo>
                  <a:lnTo>
                    <a:pt x="19342" y="365239"/>
                  </a:lnTo>
                  <a:lnTo>
                    <a:pt x="16916" y="366509"/>
                  </a:lnTo>
                  <a:lnTo>
                    <a:pt x="18376" y="367779"/>
                  </a:lnTo>
                  <a:lnTo>
                    <a:pt x="37172" y="367779"/>
                  </a:lnTo>
                  <a:lnTo>
                    <a:pt x="41757" y="369049"/>
                  </a:lnTo>
                  <a:lnTo>
                    <a:pt x="44221" y="366509"/>
                  </a:lnTo>
                  <a:lnTo>
                    <a:pt x="44869" y="366509"/>
                  </a:lnTo>
                  <a:lnTo>
                    <a:pt x="45656" y="365239"/>
                  </a:lnTo>
                  <a:close/>
                </a:path>
                <a:path w="105409" h="494029">
                  <a:moveTo>
                    <a:pt x="49199" y="295389"/>
                  </a:moveTo>
                  <a:lnTo>
                    <a:pt x="44297" y="294119"/>
                  </a:lnTo>
                  <a:lnTo>
                    <a:pt x="42164" y="294119"/>
                  </a:lnTo>
                  <a:lnTo>
                    <a:pt x="42595" y="292849"/>
                  </a:lnTo>
                  <a:lnTo>
                    <a:pt x="41059" y="291579"/>
                  </a:lnTo>
                  <a:lnTo>
                    <a:pt x="44081" y="291579"/>
                  </a:lnTo>
                  <a:lnTo>
                    <a:pt x="41363" y="290309"/>
                  </a:lnTo>
                  <a:lnTo>
                    <a:pt x="42646" y="289039"/>
                  </a:lnTo>
                  <a:lnTo>
                    <a:pt x="47891" y="291579"/>
                  </a:lnTo>
                  <a:lnTo>
                    <a:pt x="48336" y="289039"/>
                  </a:lnTo>
                  <a:lnTo>
                    <a:pt x="47764" y="289039"/>
                  </a:lnTo>
                  <a:lnTo>
                    <a:pt x="43675" y="287769"/>
                  </a:lnTo>
                  <a:lnTo>
                    <a:pt x="39014" y="287769"/>
                  </a:lnTo>
                  <a:lnTo>
                    <a:pt x="34163" y="286499"/>
                  </a:lnTo>
                  <a:lnTo>
                    <a:pt x="29095" y="286499"/>
                  </a:lnTo>
                  <a:lnTo>
                    <a:pt x="29095" y="290309"/>
                  </a:lnTo>
                  <a:lnTo>
                    <a:pt x="27190" y="290309"/>
                  </a:lnTo>
                  <a:lnTo>
                    <a:pt x="25908" y="289433"/>
                  </a:lnTo>
                  <a:lnTo>
                    <a:pt x="29095" y="290309"/>
                  </a:lnTo>
                  <a:lnTo>
                    <a:pt x="29095" y="286499"/>
                  </a:lnTo>
                  <a:lnTo>
                    <a:pt x="25717" y="286499"/>
                  </a:lnTo>
                  <a:lnTo>
                    <a:pt x="28625" y="287769"/>
                  </a:lnTo>
                  <a:lnTo>
                    <a:pt x="25831" y="287769"/>
                  </a:lnTo>
                  <a:lnTo>
                    <a:pt x="27152" y="289039"/>
                  </a:lnTo>
                  <a:lnTo>
                    <a:pt x="25361" y="289039"/>
                  </a:lnTo>
                  <a:lnTo>
                    <a:pt x="24523" y="289039"/>
                  </a:lnTo>
                  <a:lnTo>
                    <a:pt x="25196" y="289229"/>
                  </a:lnTo>
                  <a:lnTo>
                    <a:pt x="24269" y="290309"/>
                  </a:lnTo>
                  <a:lnTo>
                    <a:pt x="25146" y="290309"/>
                  </a:lnTo>
                  <a:lnTo>
                    <a:pt x="26301" y="291312"/>
                  </a:lnTo>
                  <a:lnTo>
                    <a:pt x="25679" y="290309"/>
                  </a:lnTo>
                  <a:lnTo>
                    <a:pt x="25882" y="290309"/>
                  </a:lnTo>
                  <a:lnTo>
                    <a:pt x="27736" y="291579"/>
                  </a:lnTo>
                  <a:lnTo>
                    <a:pt x="26606" y="291579"/>
                  </a:lnTo>
                  <a:lnTo>
                    <a:pt x="26301" y="291312"/>
                  </a:lnTo>
                  <a:lnTo>
                    <a:pt x="26466" y="291579"/>
                  </a:lnTo>
                  <a:lnTo>
                    <a:pt x="25679" y="291579"/>
                  </a:lnTo>
                  <a:lnTo>
                    <a:pt x="28244" y="292849"/>
                  </a:lnTo>
                  <a:lnTo>
                    <a:pt x="25476" y="292849"/>
                  </a:lnTo>
                  <a:lnTo>
                    <a:pt x="28829" y="294119"/>
                  </a:lnTo>
                  <a:lnTo>
                    <a:pt x="24231" y="292849"/>
                  </a:lnTo>
                  <a:lnTo>
                    <a:pt x="25323" y="294119"/>
                  </a:lnTo>
                  <a:lnTo>
                    <a:pt x="27774" y="294119"/>
                  </a:lnTo>
                  <a:lnTo>
                    <a:pt x="27927" y="295389"/>
                  </a:lnTo>
                  <a:lnTo>
                    <a:pt x="49199" y="295389"/>
                  </a:lnTo>
                  <a:close/>
                </a:path>
                <a:path w="105409" h="494029">
                  <a:moveTo>
                    <a:pt x="49784" y="327139"/>
                  </a:moveTo>
                  <a:lnTo>
                    <a:pt x="46151" y="325869"/>
                  </a:lnTo>
                  <a:lnTo>
                    <a:pt x="46062" y="326085"/>
                  </a:lnTo>
                  <a:lnTo>
                    <a:pt x="47840" y="327139"/>
                  </a:lnTo>
                  <a:lnTo>
                    <a:pt x="49784" y="327139"/>
                  </a:lnTo>
                  <a:close/>
                </a:path>
                <a:path w="105409" h="494029">
                  <a:moveTo>
                    <a:pt x="49885" y="336029"/>
                  </a:moveTo>
                  <a:lnTo>
                    <a:pt x="47764" y="336029"/>
                  </a:lnTo>
                  <a:lnTo>
                    <a:pt x="44361" y="334759"/>
                  </a:lnTo>
                  <a:lnTo>
                    <a:pt x="42710" y="333489"/>
                  </a:lnTo>
                  <a:lnTo>
                    <a:pt x="40944" y="333489"/>
                  </a:lnTo>
                  <a:lnTo>
                    <a:pt x="40017" y="332219"/>
                  </a:lnTo>
                  <a:lnTo>
                    <a:pt x="43192" y="332219"/>
                  </a:lnTo>
                  <a:lnTo>
                    <a:pt x="38900" y="330949"/>
                  </a:lnTo>
                  <a:lnTo>
                    <a:pt x="41656" y="330949"/>
                  </a:lnTo>
                  <a:lnTo>
                    <a:pt x="39535" y="329679"/>
                  </a:lnTo>
                  <a:lnTo>
                    <a:pt x="38417" y="329679"/>
                  </a:lnTo>
                  <a:lnTo>
                    <a:pt x="40411" y="328409"/>
                  </a:lnTo>
                  <a:lnTo>
                    <a:pt x="39357" y="328409"/>
                  </a:lnTo>
                  <a:lnTo>
                    <a:pt x="40157" y="327139"/>
                  </a:lnTo>
                  <a:lnTo>
                    <a:pt x="41160" y="327139"/>
                  </a:lnTo>
                  <a:lnTo>
                    <a:pt x="42062" y="328409"/>
                  </a:lnTo>
                  <a:lnTo>
                    <a:pt x="44145" y="327139"/>
                  </a:lnTo>
                  <a:lnTo>
                    <a:pt x="45605" y="327139"/>
                  </a:lnTo>
                  <a:lnTo>
                    <a:pt x="46062" y="326085"/>
                  </a:lnTo>
                  <a:lnTo>
                    <a:pt x="45694" y="325869"/>
                  </a:lnTo>
                  <a:lnTo>
                    <a:pt x="43548" y="324599"/>
                  </a:lnTo>
                  <a:lnTo>
                    <a:pt x="45732" y="324599"/>
                  </a:lnTo>
                  <a:lnTo>
                    <a:pt x="46189" y="323329"/>
                  </a:lnTo>
                  <a:lnTo>
                    <a:pt x="47879" y="323329"/>
                  </a:lnTo>
                  <a:lnTo>
                    <a:pt x="48031" y="322059"/>
                  </a:lnTo>
                  <a:lnTo>
                    <a:pt x="43624" y="322059"/>
                  </a:lnTo>
                  <a:lnTo>
                    <a:pt x="43675" y="323329"/>
                  </a:lnTo>
                  <a:lnTo>
                    <a:pt x="43370" y="323329"/>
                  </a:lnTo>
                  <a:lnTo>
                    <a:pt x="43370" y="325869"/>
                  </a:lnTo>
                  <a:lnTo>
                    <a:pt x="43180" y="326910"/>
                  </a:lnTo>
                  <a:lnTo>
                    <a:pt x="38862" y="325869"/>
                  </a:lnTo>
                  <a:lnTo>
                    <a:pt x="43370" y="325869"/>
                  </a:lnTo>
                  <a:lnTo>
                    <a:pt x="43370" y="323329"/>
                  </a:lnTo>
                  <a:lnTo>
                    <a:pt x="42265" y="323329"/>
                  </a:lnTo>
                  <a:lnTo>
                    <a:pt x="41046" y="322059"/>
                  </a:lnTo>
                  <a:lnTo>
                    <a:pt x="42710" y="322059"/>
                  </a:lnTo>
                  <a:lnTo>
                    <a:pt x="38049" y="320789"/>
                  </a:lnTo>
                  <a:lnTo>
                    <a:pt x="47015" y="320789"/>
                  </a:lnTo>
                  <a:lnTo>
                    <a:pt x="45504" y="319519"/>
                  </a:lnTo>
                  <a:lnTo>
                    <a:pt x="46215" y="318249"/>
                  </a:lnTo>
                  <a:lnTo>
                    <a:pt x="40792" y="316979"/>
                  </a:lnTo>
                  <a:lnTo>
                    <a:pt x="40119" y="315709"/>
                  </a:lnTo>
                  <a:lnTo>
                    <a:pt x="43141" y="315709"/>
                  </a:lnTo>
                  <a:lnTo>
                    <a:pt x="43497" y="315252"/>
                  </a:lnTo>
                  <a:lnTo>
                    <a:pt x="43802" y="315709"/>
                  </a:lnTo>
                  <a:lnTo>
                    <a:pt x="43573" y="315163"/>
                  </a:lnTo>
                  <a:lnTo>
                    <a:pt x="44132" y="314439"/>
                  </a:lnTo>
                  <a:lnTo>
                    <a:pt x="44450" y="314439"/>
                  </a:lnTo>
                  <a:lnTo>
                    <a:pt x="45770" y="313169"/>
                  </a:lnTo>
                  <a:lnTo>
                    <a:pt x="43116" y="310629"/>
                  </a:lnTo>
                  <a:lnTo>
                    <a:pt x="42951" y="310540"/>
                  </a:lnTo>
                  <a:lnTo>
                    <a:pt x="42951" y="314439"/>
                  </a:lnTo>
                  <a:lnTo>
                    <a:pt x="40309" y="314439"/>
                  </a:lnTo>
                  <a:lnTo>
                    <a:pt x="42125" y="313169"/>
                  </a:lnTo>
                  <a:lnTo>
                    <a:pt x="42951" y="314439"/>
                  </a:lnTo>
                  <a:lnTo>
                    <a:pt x="42951" y="310540"/>
                  </a:lnTo>
                  <a:lnTo>
                    <a:pt x="40779" y="309359"/>
                  </a:lnTo>
                  <a:lnTo>
                    <a:pt x="43103" y="308089"/>
                  </a:lnTo>
                  <a:lnTo>
                    <a:pt x="41719" y="308089"/>
                  </a:lnTo>
                  <a:lnTo>
                    <a:pt x="45466" y="305549"/>
                  </a:lnTo>
                  <a:lnTo>
                    <a:pt x="39014" y="301739"/>
                  </a:lnTo>
                  <a:lnTo>
                    <a:pt x="44780" y="299199"/>
                  </a:lnTo>
                  <a:lnTo>
                    <a:pt x="43510" y="299199"/>
                  </a:lnTo>
                  <a:lnTo>
                    <a:pt x="41694" y="297929"/>
                  </a:lnTo>
                  <a:lnTo>
                    <a:pt x="44856" y="297929"/>
                  </a:lnTo>
                  <a:lnTo>
                    <a:pt x="41287" y="296659"/>
                  </a:lnTo>
                  <a:lnTo>
                    <a:pt x="27482" y="296659"/>
                  </a:lnTo>
                  <a:lnTo>
                    <a:pt x="26492" y="296659"/>
                  </a:lnTo>
                  <a:lnTo>
                    <a:pt x="25361" y="297167"/>
                  </a:lnTo>
                  <a:lnTo>
                    <a:pt x="25361" y="297929"/>
                  </a:lnTo>
                  <a:lnTo>
                    <a:pt x="25298" y="298132"/>
                  </a:lnTo>
                  <a:lnTo>
                    <a:pt x="25120" y="297929"/>
                  </a:lnTo>
                  <a:lnTo>
                    <a:pt x="25361" y="297929"/>
                  </a:lnTo>
                  <a:lnTo>
                    <a:pt x="25361" y="297167"/>
                  </a:lnTo>
                  <a:lnTo>
                    <a:pt x="23622" y="297929"/>
                  </a:lnTo>
                  <a:lnTo>
                    <a:pt x="25120" y="298640"/>
                  </a:lnTo>
                  <a:lnTo>
                    <a:pt x="24917" y="299199"/>
                  </a:lnTo>
                  <a:lnTo>
                    <a:pt x="26289" y="299199"/>
                  </a:lnTo>
                  <a:lnTo>
                    <a:pt x="26530" y="299199"/>
                  </a:lnTo>
                  <a:lnTo>
                    <a:pt x="27381" y="300469"/>
                  </a:lnTo>
                  <a:lnTo>
                    <a:pt x="29857" y="301739"/>
                  </a:lnTo>
                  <a:lnTo>
                    <a:pt x="25857" y="301739"/>
                  </a:lnTo>
                  <a:lnTo>
                    <a:pt x="25107" y="300469"/>
                  </a:lnTo>
                  <a:lnTo>
                    <a:pt x="24612" y="300469"/>
                  </a:lnTo>
                  <a:lnTo>
                    <a:pt x="24485" y="301739"/>
                  </a:lnTo>
                  <a:lnTo>
                    <a:pt x="22631" y="301739"/>
                  </a:lnTo>
                  <a:lnTo>
                    <a:pt x="27736" y="303009"/>
                  </a:lnTo>
                  <a:lnTo>
                    <a:pt x="26555" y="303009"/>
                  </a:lnTo>
                  <a:lnTo>
                    <a:pt x="23977" y="304279"/>
                  </a:lnTo>
                  <a:lnTo>
                    <a:pt x="25819" y="304279"/>
                  </a:lnTo>
                  <a:lnTo>
                    <a:pt x="26822" y="305549"/>
                  </a:lnTo>
                  <a:lnTo>
                    <a:pt x="22936" y="304279"/>
                  </a:lnTo>
                  <a:lnTo>
                    <a:pt x="21640" y="304279"/>
                  </a:lnTo>
                  <a:lnTo>
                    <a:pt x="19888" y="303009"/>
                  </a:lnTo>
                  <a:lnTo>
                    <a:pt x="19735" y="304279"/>
                  </a:lnTo>
                  <a:lnTo>
                    <a:pt x="20942" y="304279"/>
                  </a:lnTo>
                  <a:lnTo>
                    <a:pt x="21894" y="305549"/>
                  </a:lnTo>
                  <a:lnTo>
                    <a:pt x="25400" y="306819"/>
                  </a:lnTo>
                  <a:lnTo>
                    <a:pt x="26543" y="306819"/>
                  </a:lnTo>
                  <a:lnTo>
                    <a:pt x="25654" y="307200"/>
                  </a:lnTo>
                  <a:lnTo>
                    <a:pt x="25654" y="308813"/>
                  </a:lnTo>
                  <a:lnTo>
                    <a:pt x="24206" y="308724"/>
                  </a:lnTo>
                  <a:lnTo>
                    <a:pt x="23774" y="308190"/>
                  </a:lnTo>
                  <a:lnTo>
                    <a:pt x="25654" y="308813"/>
                  </a:lnTo>
                  <a:lnTo>
                    <a:pt x="25654" y="307200"/>
                  </a:lnTo>
                  <a:lnTo>
                    <a:pt x="23647" y="308038"/>
                  </a:lnTo>
                  <a:lnTo>
                    <a:pt x="23533" y="307873"/>
                  </a:lnTo>
                  <a:lnTo>
                    <a:pt x="23545" y="308076"/>
                  </a:lnTo>
                  <a:lnTo>
                    <a:pt x="23634" y="308838"/>
                  </a:lnTo>
                  <a:lnTo>
                    <a:pt x="25387" y="308838"/>
                  </a:lnTo>
                  <a:lnTo>
                    <a:pt x="25755" y="308851"/>
                  </a:lnTo>
                  <a:lnTo>
                    <a:pt x="27292" y="309359"/>
                  </a:lnTo>
                  <a:lnTo>
                    <a:pt x="31623" y="309359"/>
                  </a:lnTo>
                  <a:lnTo>
                    <a:pt x="31648" y="310629"/>
                  </a:lnTo>
                  <a:lnTo>
                    <a:pt x="30962" y="310629"/>
                  </a:lnTo>
                  <a:lnTo>
                    <a:pt x="30962" y="311899"/>
                  </a:lnTo>
                  <a:lnTo>
                    <a:pt x="26327" y="311899"/>
                  </a:lnTo>
                  <a:lnTo>
                    <a:pt x="28460" y="310819"/>
                  </a:lnTo>
                  <a:lnTo>
                    <a:pt x="30962" y="311899"/>
                  </a:lnTo>
                  <a:lnTo>
                    <a:pt x="30962" y="310629"/>
                  </a:lnTo>
                  <a:lnTo>
                    <a:pt x="29616" y="310629"/>
                  </a:lnTo>
                  <a:lnTo>
                    <a:pt x="26936" y="309359"/>
                  </a:lnTo>
                  <a:lnTo>
                    <a:pt x="28041" y="310629"/>
                  </a:lnTo>
                  <a:lnTo>
                    <a:pt x="20307" y="310629"/>
                  </a:lnTo>
                  <a:lnTo>
                    <a:pt x="23126" y="311899"/>
                  </a:lnTo>
                  <a:lnTo>
                    <a:pt x="21983" y="311899"/>
                  </a:lnTo>
                  <a:lnTo>
                    <a:pt x="23926" y="313169"/>
                  </a:lnTo>
                  <a:lnTo>
                    <a:pt x="26847" y="313169"/>
                  </a:lnTo>
                  <a:lnTo>
                    <a:pt x="30200" y="315709"/>
                  </a:lnTo>
                  <a:lnTo>
                    <a:pt x="17818" y="313169"/>
                  </a:lnTo>
                  <a:lnTo>
                    <a:pt x="22402" y="315709"/>
                  </a:lnTo>
                  <a:lnTo>
                    <a:pt x="22771" y="315709"/>
                  </a:lnTo>
                  <a:lnTo>
                    <a:pt x="29197" y="315709"/>
                  </a:lnTo>
                  <a:lnTo>
                    <a:pt x="28994" y="315823"/>
                  </a:lnTo>
                  <a:lnTo>
                    <a:pt x="28994" y="324599"/>
                  </a:lnTo>
                  <a:lnTo>
                    <a:pt x="26936" y="324599"/>
                  </a:lnTo>
                  <a:lnTo>
                    <a:pt x="26936" y="323329"/>
                  </a:lnTo>
                  <a:lnTo>
                    <a:pt x="27965" y="323329"/>
                  </a:lnTo>
                  <a:lnTo>
                    <a:pt x="28994" y="324599"/>
                  </a:lnTo>
                  <a:lnTo>
                    <a:pt x="28994" y="315823"/>
                  </a:lnTo>
                  <a:lnTo>
                    <a:pt x="26733" y="316979"/>
                  </a:lnTo>
                  <a:lnTo>
                    <a:pt x="28460" y="316979"/>
                  </a:lnTo>
                  <a:lnTo>
                    <a:pt x="26873" y="317703"/>
                  </a:lnTo>
                  <a:lnTo>
                    <a:pt x="26873" y="323329"/>
                  </a:lnTo>
                  <a:lnTo>
                    <a:pt x="26682" y="322059"/>
                  </a:lnTo>
                  <a:lnTo>
                    <a:pt x="26873" y="323329"/>
                  </a:lnTo>
                  <a:lnTo>
                    <a:pt x="26873" y="317703"/>
                  </a:lnTo>
                  <a:lnTo>
                    <a:pt x="25654" y="318249"/>
                  </a:lnTo>
                  <a:lnTo>
                    <a:pt x="24104" y="318249"/>
                  </a:lnTo>
                  <a:lnTo>
                    <a:pt x="24409" y="316979"/>
                  </a:lnTo>
                  <a:lnTo>
                    <a:pt x="26733" y="316979"/>
                  </a:lnTo>
                  <a:lnTo>
                    <a:pt x="22771" y="315709"/>
                  </a:lnTo>
                  <a:lnTo>
                    <a:pt x="22263" y="316979"/>
                  </a:lnTo>
                  <a:lnTo>
                    <a:pt x="23926" y="316979"/>
                  </a:lnTo>
                  <a:lnTo>
                    <a:pt x="20688" y="318249"/>
                  </a:lnTo>
                  <a:lnTo>
                    <a:pt x="22517" y="318249"/>
                  </a:lnTo>
                  <a:lnTo>
                    <a:pt x="22961" y="319519"/>
                  </a:lnTo>
                  <a:lnTo>
                    <a:pt x="25374" y="320789"/>
                  </a:lnTo>
                  <a:lnTo>
                    <a:pt x="25895" y="323329"/>
                  </a:lnTo>
                  <a:lnTo>
                    <a:pt x="24853" y="322059"/>
                  </a:lnTo>
                  <a:lnTo>
                    <a:pt x="22656" y="322059"/>
                  </a:lnTo>
                  <a:lnTo>
                    <a:pt x="24257" y="324599"/>
                  </a:lnTo>
                  <a:lnTo>
                    <a:pt x="21856" y="325869"/>
                  </a:lnTo>
                  <a:lnTo>
                    <a:pt x="19583" y="327139"/>
                  </a:lnTo>
                  <a:lnTo>
                    <a:pt x="22567" y="328409"/>
                  </a:lnTo>
                  <a:lnTo>
                    <a:pt x="23685" y="328409"/>
                  </a:lnTo>
                  <a:lnTo>
                    <a:pt x="23863" y="329679"/>
                  </a:lnTo>
                  <a:lnTo>
                    <a:pt x="21882" y="328409"/>
                  </a:lnTo>
                  <a:lnTo>
                    <a:pt x="20993" y="328409"/>
                  </a:lnTo>
                  <a:lnTo>
                    <a:pt x="23456" y="329679"/>
                  </a:lnTo>
                  <a:lnTo>
                    <a:pt x="26238" y="332219"/>
                  </a:lnTo>
                  <a:lnTo>
                    <a:pt x="22834" y="333489"/>
                  </a:lnTo>
                  <a:lnTo>
                    <a:pt x="20612" y="333489"/>
                  </a:lnTo>
                  <a:lnTo>
                    <a:pt x="28105" y="334759"/>
                  </a:lnTo>
                  <a:lnTo>
                    <a:pt x="24638" y="334759"/>
                  </a:lnTo>
                  <a:lnTo>
                    <a:pt x="23101" y="337299"/>
                  </a:lnTo>
                  <a:lnTo>
                    <a:pt x="25666" y="338569"/>
                  </a:lnTo>
                  <a:lnTo>
                    <a:pt x="20878" y="339839"/>
                  </a:lnTo>
                  <a:lnTo>
                    <a:pt x="25247" y="341109"/>
                  </a:lnTo>
                  <a:lnTo>
                    <a:pt x="18694" y="342379"/>
                  </a:lnTo>
                  <a:lnTo>
                    <a:pt x="20586" y="342379"/>
                  </a:lnTo>
                  <a:lnTo>
                    <a:pt x="24815" y="342379"/>
                  </a:lnTo>
                  <a:lnTo>
                    <a:pt x="21653" y="343649"/>
                  </a:lnTo>
                  <a:lnTo>
                    <a:pt x="20586" y="342379"/>
                  </a:lnTo>
                  <a:lnTo>
                    <a:pt x="18376" y="344919"/>
                  </a:lnTo>
                  <a:lnTo>
                    <a:pt x="18999" y="344919"/>
                  </a:lnTo>
                  <a:lnTo>
                    <a:pt x="19494" y="344970"/>
                  </a:lnTo>
                  <a:lnTo>
                    <a:pt x="19329" y="344919"/>
                  </a:lnTo>
                  <a:lnTo>
                    <a:pt x="22136" y="344919"/>
                  </a:lnTo>
                  <a:lnTo>
                    <a:pt x="22707" y="346189"/>
                  </a:lnTo>
                  <a:lnTo>
                    <a:pt x="18910" y="346189"/>
                  </a:lnTo>
                  <a:lnTo>
                    <a:pt x="19672" y="347459"/>
                  </a:lnTo>
                  <a:lnTo>
                    <a:pt x="23444" y="347459"/>
                  </a:lnTo>
                  <a:lnTo>
                    <a:pt x="19634" y="348729"/>
                  </a:lnTo>
                  <a:lnTo>
                    <a:pt x="17983" y="348729"/>
                  </a:lnTo>
                  <a:lnTo>
                    <a:pt x="20497" y="349999"/>
                  </a:lnTo>
                  <a:lnTo>
                    <a:pt x="18008" y="349999"/>
                  </a:lnTo>
                  <a:lnTo>
                    <a:pt x="21170" y="351269"/>
                  </a:lnTo>
                  <a:lnTo>
                    <a:pt x="14617" y="349999"/>
                  </a:lnTo>
                  <a:lnTo>
                    <a:pt x="17500" y="351269"/>
                  </a:lnTo>
                  <a:lnTo>
                    <a:pt x="18072" y="351269"/>
                  </a:lnTo>
                  <a:lnTo>
                    <a:pt x="17919" y="352539"/>
                  </a:lnTo>
                  <a:lnTo>
                    <a:pt x="16459" y="352539"/>
                  </a:lnTo>
                  <a:lnTo>
                    <a:pt x="15735" y="353809"/>
                  </a:lnTo>
                  <a:lnTo>
                    <a:pt x="17183" y="355079"/>
                  </a:lnTo>
                  <a:lnTo>
                    <a:pt x="16954" y="357619"/>
                  </a:lnTo>
                  <a:lnTo>
                    <a:pt x="18046" y="356349"/>
                  </a:lnTo>
                  <a:lnTo>
                    <a:pt x="21856" y="357619"/>
                  </a:lnTo>
                  <a:lnTo>
                    <a:pt x="22593" y="357619"/>
                  </a:lnTo>
                  <a:lnTo>
                    <a:pt x="22136" y="358889"/>
                  </a:lnTo>
                  <a:lnTo>
                    <a:pt x="18694" y="357619"/>
                  </a:lnTo>
                  <a:lnTo>
                    <a:pt x="17640" y="357619"/>
                  </a:lnTo>
                  <a:lnTo>
                    <a:pt x="18732" y="358889"/>
                  </a:lnTo>
                  <a:lnTo>
                    <a:pt x="17983" y="358889"/>
                  </a:lnTo>
                  <a:lnTo>
                    <a:pt x="17627" y="358673"/>
                  </a:lnTo>
                  <a:lnTo>
                    <a:pt x="17716" y="358889"/>
                  </a:lnTo>
                  <a:lnTo>
                    <a:pt x="14973" y="358889"/>
                  </a:lnTo>
                  <a:lnTo>
                    <a:pt x="12369" y="358889"/>
                  </a:lnTo>
                  <a:lnTo>
                    <a:pt x="14897" y="359778"/>
                  </a:lnTo>
                  <a:lnTo>
                    <a:pt x="15671" y="359778"/>
                  </a:lnTo>
                  <a:lnTo>
                    <a:pt x="43853" y="359778"/>
                  </a:lnTo>
                  <a:lnTo>
                    <a:pt x="42392" y="357619"/>
                  </a:lnTo>
                  <a:lnTo>
                    <a:pt x="43510" y="357149"/>
                  </a:lnTo>
                  <a:lnTo>
                    <a:pt x="41821" y="356349"/>
                  </a:lnTo>
                  <a:lnTo>
                    <a:pt x="42379" y="356349"/>
                  </a:lnTo>
                  <a:lnTo>
                    <a:pt x="38366" y="355079"/>
                  </a:lnTo>
                  <a:lnTo>
                    <a:pt x="45618" y="355079"/>
                  </a:lnTo>
                  <a:lnTo>
                    <a:pt x="45808" y="353809"/>
                  </a:lnTo>
                  <a:lnTo>
                    <a:pt x="40335" y="352539"/>
                  </a:lnTo>
                  <a:lnTo>
                    <a:pt x="43510" y="352539"/>
                  </a:lnTo>
                  <a:lnTo>
                    <a:pt x="43091" y="349999"/>
                  </a:lnTo>
                  <a:lnTo>
                    <a:pt x="42494" y="348729"/>
                  </a:lnTo>
                  <a:lnTo>
                    <a:pt x="45161" y="348729"/>
                  </a:lnTo>
                  <a:lnTo>
                    <a:pt x="43827" y="347459"/>
                  </a:lnTo>
                  <a:lnTo>
                    <a:pt x="42583" y="346189"/>
                  </a:lnTo>
                  <a:lnTo>
                    <a:pt x="45516" y="347459"/>
                  </a:lnTo>
                  <a:lnTo>
                    <a:pt x="46837" y="344919"/>
                  </a:lnTo>
                  <a:lnTo>
                    <a:pt x="46291" y="343649"/>
                  </a:lnTo>
                  <a:lnTo>
                    <a:pt x="48374" y="344919"/>
                  </a:lnTo>
                  <a:lnTo>
                    <a:pt x="48653" y="343649"/>
                  </a:lnTo>
                  <a:lnTo>
                    <a:pt x="39979" y="342379"/>
                  </a:lnTo>
                  <a:lnTo>
                    <a:pt x="44323" y="342379"/>
                  </a:lnTo>
                  <a:lnTo>
                    <a:pt x="44411" y="341109"/>
                  </a:lnTo>
                  <a:lnTo>
                    <a:pt x="48425" y="339839"/>
                  </a:lnTo>
                  <a:lnTo>
                    <a:pt x="44577" y="338569"/>
                  </a:lnTo>
                  <a:lnTo>
                    <a:pt x="46647" y="338569"/>
                  </a:lnTo>
                  <a:lnTo>
                    <a:pt x="46837" y="337299"/>
                  </a:lnTo>
                  <a:lnTo>
                    <a:pt x="49885" y="336029"/>
                  </a:lnTo>
                  <a:close/>
                </a:path>
                <a:path w="105409" h="494029">
                  <a:moveTo>
                    <a:pt x="59575" y="170535"/>
                  </a:moveTo>
                  <a:lnTo>
                    <a:pt x="59359" y="170383"/>
                  </a:lnTo>
                  <a:lnTo>
                    <a:pt x="58978" y="170383"/>
                  </a:lnTo>
                  <a:lnTo>
                    <a:pt x="59575" y="170535"/>
                  </a:lnTo>
                  <a:close/>
                </a:path>
                <a:path w="105409" h="494029">
                  <a:moveTo>
                    <a:pt x="60096" y="174193"/>
                  </a:moveTo>
                  <a:lnTo>
                    <a:pt x="59766" y="174015"/>
                  </a:lnTo>
                  <a:lnTo>
                    <a:pt x="59626" y="174104"/>
                  </a:lnTo>
                  <a:lnTo>
                    <a:pt x="59817" y="174129"/>
                  </a:lnTo>
                  <a:lnTo>
                    <a:pt x="59982" y="174167"/>
                  </a:lnTo>
                  <a:close/>
                </a:path>
                <a:path w="105409" h="494029">
                  <a:moveTo>
                    <a:pt x="60426" y="174320"/>
                  </a:moveTo>
                  <a:lnTo>
                    <a:pt x="60096" y="174193"/>
                  </a:lnTo>
                  <a:lnTo>
                    <a:pt x="60413" y="174371"/>
                  </a:lnTo>
                  <a:close/>
                </a:path>
                <a:path w="105409" h="494029">
                  <a:moveTo>
                    <a:pt x="60528" y="170776"/>
                  </a:moveTo>
                  <a:lnTo>
                    <a:pt x="59575" y="170535"/>
                  </a:lnTo>
                  <a:lnTo>
                    <a:pt x="60528" y="170776"/>
                  </a:lnTo>
                  <a:close/>
                </a:path>
                <a:path w="105409" h="494029">
                  <a:moveTo>
                    <a:pt x="61112" y="174752"/>
                  </a:moveTo>
                  <a:lnTo>
                    <a:pt x="60426" y="174371"/>
                  </a:lnTo>
                  <a:lnTo>
                    <a:pt x="60286" y="174561"/>
                  </a:lnTo>
                  <a:lnTo>
                    <a:pt x="61112" y="174752"/>
                  </a:lnTo>
                  <a:close/>
                </a:path>
                <a:path w="105409" h="494029">
                  <a:moveTo>
                    <a:pt x="61963" y="174459"/>
                  </a:moveTo>
                  <a:lnTo>
                    <a:pt x="61861" y="174256"/>
                  </a:lnTo>
                  <a:lnTo>
                    <a:pt x="61188" y="173990"/>
                  </a:lnTo>
                  <a:lnTo>
                    <a:pt x="61963" y="174459"/>
                  </a:lnTo>
                  <a:close/>
                </a:path>
                <a:path w="105409" h="494029">
                  <a:moveTo>
                    <a:pt x="61988" y="172097"/>
                  </a:moveTo>
                  <a:lnTo>
                    <a:pt x="61252" y="171970"/>
                  </a:lnTo>
                  <a:lnTo>
                    <a:pt x="60896" y="171881"/>
                  </a:lnTo>
                  <a:lnTo>
                    <a:pt x="60756" y="171792"/>
                  </a:lnTo>
                  <a:lnTo>
                    <a:pt x="60883" y="171958"/>
                  </a:lnTo>
                  <a:lnTo>
                    <a:pt x="61315" y="172034"/>
                  </a:lnTo>
                  <a:lnTo>
                    <a:pt x="61722" y="172097"/>
                  </a:lnTo>
                  <a:lnTo>
                    <a:pt x="61988" y="172097"/>
                  </a:lnTo>
                  <a:close/>
                </a:path>
                <a:path w="105409" h="494029">
                  <a:moveTo>
                    <a:pt x="63169" y="170421"/>
                  </a:moveTo>
                  <a:lnTo>
                    <a:pt x="61417" y="169938"/>
                  </a:lnTo>
                  <a:lnTo>
                    <a:pt x="61150" y="170129"/>
                  </a:lnTo>
                  <a:lnTo>
                    <a:pt x="59080" y="170192"/>
                  </a:lnTo>
                  <a:lnTo>
                    <a:pt x="59359" y="170383"/>
                  </a:lnTo>
                  <a:lnTo>
                    <a:pt x="63169" y="170421"/>
                  </a:lnTo>
                  <a:close/>
                </a:path>
                <a:path w="105409" h="494029">
                  <a:moveTo>
                    <a:pt x="63309" y="175260"/>
                  </a:moveTo>
                  <a:lnTo>
                    <a:pt x="61963" y="174459"/>
                  </a:lnTo>
                  <a:lnTo>
                    <a:pt x="62395" y="175260"/>
                  </a:lnTo>
                  <a:lnTo>
                    <a:pt x="63309" y="175260"/>
                  </a:lnTo>
                  <a:close/>
                </a:path>
                <a:path w="105409" h="494029">
                  <a:moveTo>
                    <a:pt x="63309" y="110667"/>
                  </a:moveTo>
                  <a:close/>
                </a:path>
                <a:path w="105409" h="494029">
                  <a:moveTo>
                    <a:pt x="63842" y="110020"/>
                  </a:moveTo>
                  <a:lnTo>
                    <a:pt x="63525" y="110185"/>
                  </a:lnTo>
                  <a:lnTo>
                    <a:pt x="63334" y="110426"/>
                  </a:lnTo>
                  <a:lnTo>
                    <a:pt x="63309" y="110667"/>
                  </a:lnTo>
                  <a:lnTo>
                    <a:pt x="63842" y="110020"/>
                  </a:lnTo>
                  <a:close/>
                </a:path>
                <a:path w="105409" h="494029">
                  <a:moveTo>
                    <a:pt x="64427" y="161353"/>
                  </a:moveTo>
                  <a:lnTo>
                    <a:pt x="63334" y="161658"/>
                  </a:lnTo>
                  <a:lnTo>
                    <a:pt x="63957" y="161544"/>
                  </a:lnTo>
                  <a:lnTo>
                    <a:pt x="64249" y="161455"/>
                  </a:lnTo>
                  <a:lnTo>
                    <a:pt x="64427" y="161353"/>
                  </a:lnTo>
                  <a:close/>
                </a:path>
                <a:path w="105409" h="494029">
                  <a:moveTo>
                    <a:pt x="64909" y="143510"/>
                  </a:moveTo>
                  <a:lnTo>
                    <a:pt x="64630" y="143510"/>
                  </a:lnTo>
                  <a:lnTo>
                    <a:pt x="64909" y="143510"/>
                  </a:lnTo>
                  <a:close/>
                </a:path>
                <a:path w="105409" h="494029">
                  <a:moveTo>
                    <a:pt x="64922" y="124561"/>
                  </a:moveTo>
                  <a:close/>
                </a:path>
                <a:path w="105409" h="494029">
                  <a:moveTo>
                    <a:pt x="65392" y="121920"/>
                  </a:moveTo>
                  <a:lnTo>
                    <a:pt x="64528" y="120650"/>
                  </a:lnTo>
                  <a:lnTo>
                    <a:pt x="65303" y="121920"/>
                  </a:lnTo>
                  <a:close/>
                </a:path>
                <a:path w="105409" h="494029">
                  <a:moveTo>
                    <a:pt x="65659" y="125730"/>
                  </a:moveTo>
                  <a:lnTo>
                    <a:pt x="64922" y="124561"/>
                  </a:lnTo>
                  <a:lnTo>
                    <a:pt x="64109" y="125730"/>
                  </a:lnTo>
                  <a:lnTo>
                    <a:pt x="65659" y="125730"/>
                  </a:lnTo>
                  <a:close/>
                </a:path>
                <a:path w="105409" h="494029">
                  <a:moveTo>
                    <a:pt x="65798" y="107721"/>
                  </a:moveTo>
                  <a:lnTo>
                    <a:pt x="65392" y="107607"/>
                  </a:lnTo>
                  <a:lnTo>
                    <a:pt x="65049" y="107530"/>
                  </a:lnTo>
                  <a:lnTo>
                    <a:pt x="63715" y="107835"/>
                  </a:lnTo>
                  <a:lnTo>
                    <a:pt x="64770" y="107861"/>
                  </a:lnTo>
                  <a:lnTo>
                    <a:pt x="65392" y="107810"/>
                  </a:lnTo>
                  <a:lnTo>
                    <a:pt x="65798" y="107721"/>
                  </a:lnTo>
                  <a:close/>
                </a:path>
                <a:path w="105409" h="494029">
                  <a:moveTo>
                    <a:pt x="66789" y="173990"/>
                  </a:moveTo>
                  <a:lnTo>
                    <a:pt x="65405" y="173482"/>
                  </a:lnTo>
                  <a:lnTo>
                    <a:pt x="65227" y="173990"/>
                  </a:lnTo>
                  <a:lnTo>
                    <a:pt x="66789" y="173990"/>
                  </a:lnTo>
                  <a:close/>
                </a:path>
                <a:path w="105409" h="494029">
                  <a:moveTo>
                    <a:pt x="67310" y="141998"/>
                  </a:moveTo>
                  <a:lnTo>
                    <a:pt x="66598" y="141389"/>
                  </a:lnTo>
                  <a:lnTo>
                    <a:pt x="64897" y="141490"/>
                  </a:lnTo>
                  <a:lnTo>
                    <a:pt x="67310" y="141998"/>
                  </a:lnTo>
                  <a:close/>
                </a:path>
                <a:path w="105409" h="494029">
                  <a:moveTo>
                    <a:pt x="67716" y="142240"/>
                  </a:moveTo>
                  <a:lnTo>
                    <a:pt x="64389" y="142240"/>
                  </a:lnTo>
                  <a:lnTo>
                    <a:pt x="64871" y="143408"/>
                  </a:lnTo>
                  <a:lnTo>
                    <a:pt x="67716" y="142240"/>
                  </a:lnTo>
                  <a:close/>
                </a:path>
                <a:path w="105409" h="494029">
                  <a:moveTo>
                    <a:pt x="68135" y="135890"/>
                  </a:moveTo>
                  <a:lnTo>
                    <a:pt x="66598" y="134620"/>
                  </a:lnTo>
                  <a:lnTo>
                    <a:pt x="67183" y="135890"/>
                  </a:lnTo>
                  <a:lnTo>
                    <a:pt x="68135" y="135890"/>
                  </a:lnTo>
                  <a:close/>
                </a:path>
                <a:path w="105409" h="494029">
                  <a:moveTo>
                    <a:pt x="68160" y="120650"/>
                  </a:moveTo>
                  <a:lnTo>
                    <a:pt x="68097" y="120472"/>
                  </a:lnTo>
                  <a:lnTo>
                    <a:pt x="64731" y="119380"/>
                  </a:lnTo>
                  <a:lnTo>
                    <a:pt x="64376" y="119126"/>
                  </a:lnTo>
                  <a:lnTo>
                    <a:pt x="63487" y="119380"/>
                  </a:lnTo>
                  <a:lnTo>
                    <a:pt x="68160" y="120650"/>
                  </a:lnTo>
                  <a:close/>
                </a:path>
                <a:path w="105409" h="494029">
                  <a:moveTo>
                    <a:pt x="68580" y="146177"/>
                  </a:moveTo>
                  <a:lnTo>
                    <a:pt x="68046" y="146050"/>
                  </a:lnTo>
                  <a:lnTo>
                    <a:pt x="67589" y="147320"/>
                  </a:lnTo>
                  <a:lnTo>
                    <a:pt x="68580" y="146177"/>
                  </a:lnTo>
                  <a:close/>
                </a:path>
                <a:path w="105409" h="494029">
                  <a:moveTo>
                    <a:pt x="69938" y="173990"/>
                  </a:moveTo>
                  <a:lnTo>
                    <a:pt x="66459" y="172720"/>
                  </a:lnTo>
                  <a:lnTo>
                    <a:pt x="68160" y="172720"/>
                  </a:lnTo>
                  <a:lnTo>
                    <a:pt x="66179" y="171450"/>
                  </a:lnTo>
                  <a:lnTo>
                    <a:pt x="64617" y="171450"/>
                  </a:lnTo>
                  <a:lnTo>
                    <a:pt x="64833" y="172720"/>
                  </a:lnTo>
                  <a:lnTo>
                    <a:pt x="63347" y="172720"/>
                  </a:lnTo>
                  <a:lnTo>
                    <a:pt x="65405" y="173482"/>
                  </a:lnTo>
                  <a:lnTo>
                    <a:pt x="65659" y="172720"/>
                  </a:lnTo>
                  <a:lnTo>
                    <a:pt x="69938" y="173990"/>
                  </a:lnTo>
                  <a:close/>
                </a:path>
                <a:path w="105409" h="494029">
                  <a:moveTo>
                    <a:pt x="69989" y="136753"/>
                  </a:moveTo>
                  <a:lnTo>
                    <a:pt x="69481" y="136550"/>
                  </a:lnTo>
                  <a:lnTo>
                    <a:pt x="68973" y="136359"/>
                  </a:lnTo>
                  <a:lnTo>
                    <a:pt x="68668" y="136182"/>
                  </a:lnTo>
                  <a:lnTo>
                    <a:pt x="68414" y="136359"/>
                  </a:lnTo>
                  <a:lnTo>
                    <a:pt x="68338" y="136512"/>
                  </a:lnTo>
                  <a:lnTo>
                    <a:pt x="69989" y="136753"/>
                  </a:lnTo>
                  <a:close/>
                </a:path>
                <a:path w="105409" h="494029">
                  <a:moveTo>
                    <a:pt x="70777" y="159766"/>
                  </a:moveTo>
                  <a:lnTo>
                    <a:pt x="70396" y="159715"/>
                  </a:lnTo>
                  <a:lnTo>
                    <a:pt x="70764" y="160020"/>
                  </a:lnTo>
                  <a:lnTo>
                    <a:pt x="70777" y="159766"/>
                  </a:lnTo>
                  <a:close/>
                </a:path>
                <a:path w="105409" h="494029">
                  <a:moveTo>
                    <a:pt x="71970" y="175260"/>
                  </a:moveTo>
                  <a:lnTo>
                    <a:pt x="65227" y="173990"/>
                  </a:lnTo>
                  <a:lnTo>
                    <a:pt x="64109" y="173990"/>
                  </a:lnTo>
                  <a:lnTo>
                    <a:pt x="62318" y="172720"/>
                  </a:lnTo>
                  <a:lnTo>
                    <a:pt x="61226" y="172720"/>
                  </a:lnTo>
                  <a:lnTo>
                    <a:pt x="62077" y="173990"/>
                  </a:lnTo>
                  <a:lnTo>
                    <a:pt x="61722" y="173990"/>
                  </a:lnTo>
                  <a:lnTo>
                    <a:pt x="61861" y="174256"/>
                  </a:lnTo>
                  <a:lnTo>
                    <a:pt x="64363" y="175260"/>
                  </a:lnTo>
                  <a:lnTo>
                    <a:pt x="64757" y="175260"/>
                  </a:lnTo>
                  <a:lnTo>
                    <a:pt x="62979" y="173990"/>
                  </a:lnTo>
                  <a:lnTo>
                    <a:pt x="63919" y="173990"/>
                  </a:lnTo>
                  <a:lnTo>
                    <a:pt x="64757" y="175260"/>
                  </a:lnTo>
                  <a:lnTo>
                    <a:pt x="71970" y="175260"/>
                  </a:lnTo>
                  <a:close/>
                </a:path>
                <a:path w="105409" h="494029">
                  <a:moveTo>
                    <a:pt x="72009" y="166801"/>
                  </a:moveTo>
                  <a:lnTo>
                    <a:pt x="71958" y="166662"/>
                  </a:lnTo>
                  <a:lnTo>
                    <a:pt x="70726" y="166370"/>
                  </a:lnTo>
                  <a:lnTo>
                    <a:pt x="71005" y="166598"/>
                  </a:lnTo>
                  <a:lnTo>
                    <a:pt x="72009" y="166801"/>
                  </a:lnTo>
                  <a:close/>
                </a:path>
                <a:path w="105409" h="494029">
                  <a:moveTo>
                    <a:pt x="72301" y="167640"/>
                  </a:moveTo>
                  <a:lnTo>
                    <a:pt x="72123" y="167106"/>
                  </a:lnTo>
                  <a:lnTo>
                    <a:pt x="71424" y="166928"/>
                  </a:lnTo>
                  <a:lnTo>
                    <a:pt x="72301" y="167640"/>
                  </a:lnTo>
                  <a:close/>
                </a:path>
                <a:path w="105409" h="494029">
                  <a:moveTo>
                    <a:pt x="72745" y="166839"/>
                  </a:moveTo>
                  <a:lnTo>
                    <a:pt x="71869" y="166370"/>
                  </a:lnTo>
                  <a:lnTo>
                    <a:pt x="71958" y="166662"/>
                  </a:lnTo>
                  <a:lnTo>
                    <a:pt x="72745" y="166839"/>
                  </a:lnTo>
                  <a:close/>
                </a:path>
                <a:path w="105409" h="494029">
                  <a:moveTo>
                    <a:pt x="72821" y="173990"/>
                  </a:moveTo>
                  <a:lnTo>
                    <a:pt x="70192" y="173075"/>
                  </a:lnTo>
                  <a:lnTo>
                    <a:pt x="70612" y="173990"/>
                  </a:lnTo>
                  <a:lnTo>
                    <a:pt x="72821" y="173990"/>
                  </a:lnTo>
                  <a:close/>
                </a:path>
                <a:path w="105409" h="494029">
                  <a:moveTo>
                    <a:pt x="74028" y="171450"/>
                  </a:moveTo>
                  <a:lnTo>
                    <a:pt x="72732" y="170180"/>
                  </a:lnTo>
                  <a:lnTo>
                    <a:pt x="70878" y="171450"/>
                  </a:lnTo>
                  <a:lnTo>
                    <a:pt x="74028" y="171450"/>
                  </a:lnTo>
                  <a:close/>
                </a:path>
                <a:path w="105409" h="494029">
                  <a:moveTo>
                    <a:pt x="74218" y="50304"/>
                  </a:moveTo>
                  <a:lnTo>
                    <a:pt x="73596" y="50088"/>
                  </a:lnTo>
                  <a:lnTo>
                    <a:pt x="74218" y="50304"/>
                  </a:lnTo>
                  <a:close/>
                </a:path>
                <a:path w="105409" h="494029">
                  <a:moveTo>
                    <a:pt x="74244" y="167640"/>
                  </a:moveTo>
                  <a:lnTo>
                    <a:pt x="73063" y="167017"/>
                  </a:lnTo>
                  <a:lnTo>
                    <a:pt x="72009" y="166801"/>
                  </a:lnTo>
                  <a:lnTo>
                    <a:pt x="72123" y="167106"/>
                  </a:lnTo>
                  <a:lnTo>
                    <a:pt x="74244" y="167640"/>
                  </a:lnTo>
                  <a:close/>
                </a:path>
                <a:path w="105409" h="494029">
                  <a:moveTo>
                    <a:pt x="74701" y="51892"/>
                  </a:moveTo>
                  <a:lnTo>
                    <a:pt x="74383" y="51676"/>
                  </a:lnTo>
                  <a:lnTo>
                    <a:pt x="74383" y="51803"/>
                  </a:lnTo>
                  <a:lnTo>
                    <a:pt x="74701" y="51892"/>
                  </a:lnTo>
                  <a:close/>
                </a:path>
                <a:path w="105409" h="494029">
                  <a:moveTo>
                    <a:pt x="75082" y="167728"/>
                  </a:moveTo>
                  <a:lnTo>
                    <a:pt x="74117" y="168427"/>
                  </a:lnTo>
                  <a:lnTo>
                    <a:pt x="74650" y="168440"/>
                  </a:lnTo>
                  <a:lnTo>
                    <a:pt x="75082" y="167728"/>
                  </a:lnTo>
                  <a:close/>
                </a:path>
                <a:path w="105409" h="494029">
                  <a:moveTo>
                    <a:pt x="76161" y="167640"/>
                  </a:moveTo>
                  <a:lnTo>
                    <a:pt x="72745" y="166839"/>
                  </a:lnTo>
                  <a:lnTo>
                    <a:pt x="73063" y="167017"/>
                  </a:lnTo>
                  <a:lnTo>
                    <a:pt x="76161" y="167640"/>
                  </a:lnTo>
                  <a:close/>
                </a:path>
                <a:path w="105409" h="494029">
                  <a:moveTo>
                    <a:pt x="76695" y="152336"/>
                  </a:moveTo>
                  <a:lnTo>
                    <a:pt x="76263" y="152336"/>
                  </a:lnTo>
                  <a:lnTo>
                    <a:pt x="76504" y="152349"/>
                  </a:lnTo>
                  <a:lnTo>
                    <a:pt x="76695" y="152336"/>
                  </a:lnTo>
                  <a:close/>
                </a:path>
                <a:path w="105409" h="494029">
                  <a:moveTo>
                    <a:pt x="76847" y="168579"/>
                  </a:moveTo>
                  <a:lnTo>
                    <a:pt x="74650" y="168440"/>
                  </a:lnTo>
                  <a:lnTo>
                    <a:pt x="74460" y="168744"/>
                  </a:lnTo>
                  <a:lnTo>
                    <a:pt x="76847" y="168579"/>
                  </a:lnTo>
                  <a:close/>
                </a:path>
                <a:path w="105409" h="494029">
                  <a:moveTo>
                    <a:pt x="78892" y="160020"/>
                  </a:moveTo>
                  <a:lnTo>
                    <a:pt x="77863" y="160020"/>
                  </a:lnTo>
                  <a:lnTo>
                    <a:pt x="78841" y="161290"/>
                  </a:lnTo>
                  <a:lnTo>
                    <a:pt x="78892" y="160020"/>
                  </a:lnTo>
                  <a:close/>
                </a:path>
                <a:path w="105409" h="494029">
                  <a:moveTo>
                    <a:pt x="79349" y="165747"/>
                  </a:moveTo>
                  <a:lnTo>
                    <a:pt x="78359" y="165315"/>
                  </a:lnTo>
                  <a:lnTo>
                    <a:pt x="78105" y="165214"/>
                  </a:lnTo>
                  <a:lnTo>
                    <a:pt x="77076" y="165404"/>
                  </a:lnTo>
                  <a:lnTo>
                    <a:pt x="77533" y="165925"/>
                  </a:lnTo>
                  <a:lnTo>
                    <a:pt x="78714" y="165633"/>
                  </a:lnTo>
                  <a:lnTo>
                    <a:pt x="79349" y="165747"/>
                  </a:lnTo>
                  <a:close/>
                </a:path>
                <a:path w="105409" h="494029">
                  <a:moveTo>
                    <a:pt x="80518" y="168338"/>
                  </a:moveTo>
                  <a:lnTo>
                    <a:pt x="76847" y="168579"/>
                  </a:lnTo>
                  <a:lnTo>
                    <a:pt x="77012" y="168884"/>
                  </a:lnTo>
                  <a:lnTo>
                    <a:pt x="80518" y="168338"/>
                  </a:lnTo>
                  <a:close/>
                </a:path>
                <a:path w="105409" h="494029">
                  <a:moveTo>
                    <a:pt x="82384" y="6985"/>
                  </a:moveTo>
                  <a:lnTo>
                    <a:pt x="81165" y="6350"/>
                  </a:lnTo>
                  <a:lnTo>
                    <a:pt x="80098" y="6350"/>
                  </a:lnTo>
                  <a:lnTo>
                    <a:pt x="82384" y="6985"/>
                  </a:lnTo>
                  <a:close/>
                </a:path>
                <a:path w="105409" h="494029">
                  <a:moveTo>
                    <a:pt x="82423" y="147345"/>
                  </a:moveTo>
                  <a:lnTo>
                    <a:pt x="82092" y="146951"/>
                  </a:lnTo>
                  <a:lnTo>
                    <a:pt x="81407" y="147193"/>
                  </a:lnTo>
                  <a:lnTo>
                    <a:pt x="82423" y="147345"/>
                  </a:lnTo>
                  <a:close/>
                </a:path>
                <a:path w="105409" h="494029">
                  <a:moveTo>
                    <a:pt x="86131" y="142265"/>
                  </a:moveTo>
                  <a:lnTo>
                    <a:pt x="85255" y="141554"/>
                  </a:lnTo>
                  <a:lnTo>
                    <a:pt x="85775" y="142049"/>
                  </a:lnTo>
                  <a:lnTo>
                    <a:pt x="86131" y="142265"/>
                  </a:lnTo>
                  <a:close/>
                </a:path>
                <a:path w="105409" h="494029">
                  <a:moveTo>
                    <a:pt x="88188" y="95021"/>
                  </a:moveTo>
                  <a:lnTo>
                    <a:pt x="87020" y="93980"/>
                  </a:lnTo>
                  <a:lnTo>
                    <a:pt x="85610" y="93980"/>
                  </a:lnTo>
                  <a:lnTo>
                    <a:pt x="88188" y="95021"/>
                  </a:lnTo>
                  <a:close/>
                </a:path>
                <a:path w="105409" h="494029">
                  <a:moveTo>
                    <a:pt x="88861" y="132080"/>
                  </a:moveTo>
                  <a:lnTo>
                    <a:pt x="88506" y="130810"/>
                  </a:lnTo>
                  <a:lnTo>
                    <a:pt x="88861" y="132080"/>
                  </a:lnTo>
                  <a:close/>
                </a:path>
                <a:path w="105409" h="494029">
                  <a:moveTo>
                    <a:pt x="90258" y="96520"/>
                  </a:moveTo>
                  <a:lnTo>
                    <a:pt x="90055" y="95250"/>
                  </a:lnTo>
                  <a:lnTo>
                    <a:pt x="88074" y="93980"/>
                  </a:lnTo>
                  <a:lnTo>
                    <a:pt x="88392" y="95097"/>
                  </a:lnTo>
                  <a:lnTo>
                    <a:pt x="88188" y="95021"/>
                  </a:lnTo>
                  <a:lnTo>
                    <a:pt x="88430" y="95237"/>
                  </a:lnTo>
                  <a:lnTo>
                    <a:pt x="90182" y="96520"/>
                  </a:lnTo>
                  <a:close/>
                </a:path>
                <a:path w="105409" h="494029">
                  <a:moveTo>
                    <a:pt x="90284" y="111391"/>
                  </a:moveTo>
                  <a:lnTo>
                    <a:pt x="89357" y="110871"/>
                  </a:lnTo>
                  <a:lnTo>
                    <a:pt x="86067" y="110502"/>
                  </a:lnTo>
                  <a:lnTo>
                    <a:pt x="86626" y="110820"/>
                  </a:lnTo>
                  <a:lnTo>
                    <a:pt x="90284" y="111391"/>
                  </a:lnTo>
                  <a:close/>
                </a:path>
                <a:path w="105409" h="494029">
                  <a:moveTo>
                    <a:pt x="90741" y="96850"/>
                  </a:moveTo>
                  <a:lnTo>
                    <a:pt x="89166" y="96380"/>
                  </a:lnTo>
                  <a:lnTo>
                    <a:pt x="88887" y="96659"/>
                  </a:lnTo>
                  <a:lnTo>
                    <a:pt x="87579" y="96761"/>
                  </a:lnTo>
                  <a:lnTo>
                    <a:pt x="87985" y="96977"/>
                  </a:lnTo>
                  <a:lnTo>
                    <a:pt x="89636" y="97078"/>
                  </a:lnTo>
                  <a:lnTo>
                    <a:pt x="90741" y="96850"/>
                  </a:lnTo>
                  <a:close/>
                </a:path>
                <a:path w="105409" h="494029">
                  <a:moveTo>
                    <a:pt x="96608" y="74930"/>
                  </a:moveTo>
                  <a:lnTo>
                    <a:pt x="95605" y="74930"/>
                  </a:lnTo>
                  <a:lnTo>
                    <a:pt x="96494" y="76200"/>
                  </a:lnTo>
                  <a:lnTo>
                    <a:pt x="96608" y="74930"/>
                  </a:lnTo>
                  <a:close/>
                </a:path>
                <a:path w="105409" h="494029">
                  <a:moveTo>
                    <a:pt x="98234" y="35763"/>
                  </a:moveTo>
                  <a:lnTo>
                    <a:pt x="97815" y="35560"/>
                  </a:lnTo>
                  <a:lnTo>
                    <a:pt x="97980" y="36576"/>
                  </a:lnTo>
                  <a:lnTo>
                    <a:pt x="98234" y="35763"/>
                  </a:lnTo>
                  <a:close/>
                </a:path>
                <a:path w="105409" h="494029">
                  <a:moveTo>
                    <a:pt x="98488" y="26885"/>
                  </a:moveTo>
                  <a:lnTo>
                    <a:pt x="98399" y="26670"/>
                  </a:lnTo>
                  <a:lnTo>
                    <a:pt x="98259" y="26670"/>
                  </a:lnTo>
                  <a:lnTo>
                    <a:pt x="98488" y="26885"/>
                  </a:lnTo>
                  <a:close/>
                </a:path>
                <a:path w="105409" h="494029">
                  <a:moveTo>
                    <a:pt x="99034" y="36830"/>
                  </a:moveTo>
                  <a:lnTo>
                    <a:pt x="98069" y="36601"/>
                  </a:lnTo>
                  <a:lnTo>
                    <a:pt x="98018" y="36830"/>
                  </a:lnTo>
                  <a:lnTo>
                    <a:pt x="99034" y="36830"/>
                  </a:lnTo>
                  <a:close/>
                </a:path>
                <a:path w="105409" h="494029">
                  <a:moveTo>
                    <a:pt x="100203" y="57988"/>
                  </a:moveTo>
                  <a:lnTo>
                    <a:pt x="99364" y="57340"/>
                  </a:lnTo>
                  <a:lnTo>
                    <a:pt x="99148" y="57556"/>
                  </a:lnTo>
                  <a:lnTo>
                    <a:pt x="100203" y="57988"/>
                  </a:lnTo>
                  <a:close/>
                </a:path>
                <a:path w="105409" h="494029">
                  <a:moveTo>
                    <a:pt x="104648" y="36830"/>
                  </a:moveTo>
                  <a:lnTo>
                    <a:pt x="101041" y="35560"/>
                  </a:lnTo>
                  <a:lnTo>
                    <a:pt x="100952" y="35775"/>
                  </a:lnTo>
                  <a:lnTo>
                    <a:pt x="102717" y="36830"/>
                  </a:lnTo>
                  <a:lnTo>
                    <a:pt x="104648" y="36830"/>
                  </a:lnTo>
                  <a:close/>
                </a:path>
                <a:path w="105409" h="494029">
                  <a:moveTo>
                    <a:pt x="104902" y="10160"/>
                  </a:moveTo>
                  <a:lnTo>
                    <a:pt x="100076" y="7620"/>
                  </a:lnTo>
                  <a:lnTo>
                    <a:pt x="98412" y="7620"/>
                  </a:lnTo>
                  <a:lnTo>
                    <a:pt x="96913" y="6350"/>
                  </a:lnTo>
                  <a:lnTo>
                    <a:pt x="99910" y="6350"/>
                  </a:lnTo>
                  <a:lnTo>
                    <a:pt x="97282" y="5080"/>
                  </a:lnTo>
                  <a:lnTo>
                    <a:pt x="98590" y="3810"/>
                  </a:lnTo>
                  <a:lnTo>
                    <a:pt x="103746" y="6350"/>
                  </a:lnTo>
                  <a:lnTo>
                    <a:pt x="104254" y="5080"/>
                  </a:lnTo>
                  <a:lnTo>
                    <a:pt x="103682" y="3810"/>
                  </a:lnTo>
                  <a:lnTo>
                    <a:pt x="99669" y="2540"/>
                  </a:lnTo>
                  <a:lnTo>
                    <a:pt x="95034" y="2540"/>
                  </a:lnTo>
                  <a:lnTo>
                    <a:pt x="90182" y="1270"/>
                  </a:lnTo>
                  <a:lnTo>
                    <a:pt x="86931" y="419"/>
                  </a:lnTo>
                  <a:lnTo>
                    <a:pt x="86931" y="21590"/>
                  </a:lnTo>
                  <a:lnTo>
                    <a:pt x="86220" y="21590"/>
                  </a:lnTo>
                  <a:lnTo>
                    <a:pt x="86220" y="22860"/>
                  </a:lnTo>
                  <a:lnTo>
                    <a:pt x="81597" y="22860"/>
                  </a:lnTo>
                  <a:lnTo>
                    <a:pt x="83756" y="21767"/>
                  </a:lnTo>
                  <a:lnTo>
                    <a:pt x="86220" y="22860"/>
                  </a:lnTo>
                  <a:lnTo>
                    <a:pt x="86220" y="21590"/>
                  </a:lnTo>
                  <a:lnTo>
                    <a:pt x="84924" y="21590"/>
                  </a:lnTo>
                  <a:lnTo>
                    <a:pt x="82435" y="20396"/>
                  </a:lnTo>
                  <a:lnTo>
                    <a:pt x="82791" y="20320"/>
                  </a:lnTo>
                  <a:lnTo>
                    <a:pt x="85547" y="20320"/>
                  </a:lnTo>
                  <a:lnTo>
                    <a:pt x="86931" y="21590"/>
                  </a:lnTo>
                  <a:lnTo>
                    <a:pt x="86931" y="419"/>
                  </a:lnTo>
                  <a:lnTo>
                    <a:pt x="85331" y="0"/>
                  </a:lnTo>
                  <a:lnTo>
                    <a:pt x="85064" y="101"/>
                  </a:lnTo>
                  <a:lnTo>
                    <a:pt x="85064" y="3810"/>
                  </a:lnTo>
                  <a:lnTo>
                    <a:pt x="83159" y="3810"/>
                  </a:lnTo>
                  <a:lnTo>
                    <a:pt x="81902" y="2921"/>
                  </a:lnTo>
                  <a:lnTo>
                    <a:pt x="85064" y="3810"/>
                  </a:lnTo>
                  <a:lnTo>
                    <a:pt x="85064" y="101"/>
                  </a:lnTo>
                  <a:lnTo>
                    <a:pt x="84645" y="254"/>
                  </a:lnTo>
                  <a:lnTo>
                    <a:pt x="84645" y="2540"/>
                  </a:lnTo>
                  <a:lnTo>
                    <a:pt x="82270" y="2540"/>
                  </a:lnTo>
                  <a:lnTo>
                    <a:pt x="82232" y="1460"/>
                  </a:lnTo>
                  <a:lnTo>
                    <a:pt x="84645" y="2540"/>
                  </a:lnTo>
                  <a:lnTo>
                    <a:pt x="84645" y="254"/>
                  </a:lnTo>
                  <a:lnTo>
                    <a:pt x="81813" y="1270"/>
                  </a:lnTo>
                  <a:lnTo>
                    <a:pt x="79971" y="1270"/>
                  </a:lnTo>
                  <a:lnTo>
                    <a:pt x="81889" y="2540"/>
                  </a:lnTo>
                  <a:lnTo>
                    <a:pt x="81368" y="2540"/>
                  </a:lnTo>
                  <a:lnTo>
                    <a:pt x="80556" y="2540"/>
                  </a:lnTo>
                  <a:lnTo>
                    <a:pt x="81203" y="2730"/>
                  </a:lnTo>
                  <a:lnTo>
                    <a:pt x="80264" y="3810"/>
                  </a:lnTo>
                  <a:lnTo>
                    <a:pt x="81114" y="3810"/>
                  </a:lnTo>
                  <a:lnTo>
                    <a:pt x="82245" y="4813"/>
                  </a:lnTo>
                  <a:lnTo>
                    <a:pt x="81622" y="3810"/>
                  </a:lnTo>
                  <a:lnTo>
                    <a:pt x="81838" y="3810"/>
                  </a:lnTo>
                  <a:lnTo>
                    <a:pt x="83654" y="5080"/>
                  </a:lnTo>
                  <a:lnTo>
                    <a:pt x="82537" y="5080"/>
                  </a:lnTo>
                  <a:lnTo>
                    <a:pt x="82245" y="4813"/>
                  </a:lnTo>
                  <a:lnTo>
                    <a:pt x="82410" y="5080"/>
                  </a:lnTo>
                  <a:lnTo>
                    <a:pt x="81597" y="5080"/>
                  </a:lnTo>
                  <a:lnTo>
                    <a:pt x="84137" y="6350"/>
                  </a:lnTo>
                  <a:lnTo>
                    <a:pt x="81368" y="5080"/>
                  </a:lnTo>
                  <a:lnTo>
                    <a:pt x="84658" y="7620"/>
                  </a:lnTo>
                  <a:lnTo>
                    <a:pt x="82384" y="6985"/>
                  </a:lnTo>
                  <a:lnTo>
                    <a:pt x="83477" y="7556"/>
                  </a:lnTo>
                  <a:lnTo>
                    <a:pt x="78346" y="6350"/>
                  </a:lnTo>
                  <a:lnTo>
                    <a:pt x="83223" y="8890"/>
                  </a:lnTo>
                  <a:lnTo>
                    <a:pt x="77393" y="7620"/>
                  </a:lnTo>
                  <a:lnTo>
                    <a:pt x="82245" y="8890"/>
                  </a:lnTo>
                  <a:lnTo>
                    <a:pt x="79336" y="10160"/>
                  </a:lnTo>
                  <a:lnTo>
                    <a:pt x="81940" y="11430"/>
                  </a:lnTo>
                  <a:lnTo>
                    <a:pt x="82156" y="11430"/>
                  </a:lnTo>
                  <a:lnTo>
                    <a:pt x="82969" y="12700"/>
                  </a:lnTo>
                  <a:lnTo>
                    <a:pt x="85420" y="13970"/>
                  </a:lnTo>
                  <a:lnTo>
                    <a:pt x="81419" y="13970"/>
                  </a:lnTo>
                  <a:lnTo>
                    <a:pt x="80708" y="12700"/>
                  </a:lnTo>
                  <a:lnTo>
                    <a:pt x="80213" y="12700"/>
                  </a:lnTo>
                  <a:lnTo>
                    <a:pt x="80073" y="13970"/>
                  </a:lnTo>
                  <a:lnTo>
                    <a:pt x="79006" y="13970"/>
                  </a:lnTo>
                  <a:lnTo>
                    <a:pt x="82067" y="15240"/>
                  </a:lnTo>
                  <a:lnTo>
                    <a:pt x="79489" y="15240"/>
                  </a:lnTo>
                  <a:lnTo>
                    <a:pt x="77292" y="13970"/>
                  </a:lnTo>
                  <a:lnTo>
                    <a:pt x="78752" y="15240"/>
                  </a:lnTo>
                  <a:lnTo>
                    <a:pt x="79133" y="15240"/>
                  </a:lnTo>
                  <a:lnTo>
                    <a:pt x="81305" y="16510"/>
                  </a:lnTo>
                  <a:lnTo>
                    <a:pt x="77381" y="16510"/>
                  </a:lnTo>
                  <a:lnTo>
                    <a:pt x="80835" y="17780"/>
                  </a:lnTo>
                  <a:lnTo>
                    <a:pt x="78981" y="17780"/>
                  </a:lnTo>
                  <a:lnTo>
                    <a:pt x="81940" y="19050"/>
                  </a:lnTo>
                  <a:lnTo>
                    <a:pt x="80429" y="19050"/>
                  </a:lnTo>
                  <a:lnTo>
                    <a:pt x="80429" y="19583"/>
                  </a:lnTo>
                  <a:lnTo>
                    <a:pt x="79552" y="19469"/>
                  </a:lnTo>
                  <a:lnTo>
                    <a:pt x="79311" y="19202"/>
                  </a:lnTo>
                  <a:lnTo>
                    <a:pt x="80429" y="19583"/>
                  </a:lnTo>
                  <a:lnTo>
                    <a:pt x="80429" y="19050"/>
                  </a:lnTo>
                  <a:lnTo>
                    <a:pt x="79197" y="19050"/>
                  </a:lnTo>
                  <a:lnTo>
                    <a:pt x="78917" y="18707"/>
                  </a:lnTo>
                  <a:lnTo>
                    <a:pt x="78943" y="19050"/>
                  </a:lnTo>
                  <a:lnTo>
                    <a:pt x="78994" y="19532"/>
                  </a:lnTo>
                  <a:lnTo>
                    <a:pt x="79832" y="19558"/>
                  </a:lnTo>
                  <a:lnTo>
                    <a:pt x="80530" y="19608"/>
                  </a:lnTo>
                  <a:lnTo>
                    <a:pt x="82626" y="20320"/>
                  </a:lnTo>
                  <a:lnTo>
                    <a:pt x="82270" y="20320"/>
                  </a:lnTo>
                  <a:lnTo>
                    <a:pt x="76784" y="20320"/>
                  </a:lnTo>
                  <a:lnTo>
                    <a:pt x="75628" y="21590"/>
                  </a:lnTo>
                  <a:lnTo>
                    <a:pt x="76708" y="21590"/>
                  </a:lnTo>
                  <a:lnTo>
                    <a:pt x="82346" y="20408"/>
                  </a:lnTo>
                  <a:lnTo>
                    <a:pt x="83350" y="21590"/>
                  </a:lnTo>
                  <a:lnTo>
                    <a:pt x="78422" y="21590"/>
                  </a:lnTo>
                  <a:lnTo>
                    <a:pt x="77254" y="22860"/>
                  </a:lnTo>
                  <a:lnTo>
                    <a:pt x="80162" y="22860"/>
                  </a:lnTo>
                  <a:lnTo>
                    <a:pt x="82067" y="24130"/>
                  </a:lnTo>
                  <a:lnTo>
                    <a:pt x="85394" y="25400"/>
                  </a:lnTo>
                  <a:lnTo>
                    <a:pt x="73075" y="22860"/>
                  </a:lnTo>
                  <a:lnTo>
                    <a:pt x="77609" y="25400"/>
                  </a:lnTo>
                  <a:lnTo>
                    <a:pt x="77952" y="25400"/>
                  </a:lnTo>
                  <a:lnTo>
                    <a:pt x="79921" y="25400"/>
                  </a:lnTo>
                  <a:lnTo>
                    <a:pt x="84353" y="26670"/>
                  </a:lnTo>
                  <a:lnTo>
                    <a:pt x="81889" y="26670"/>
                  </a:lnTo>
                  <a:lnTo>
                    <a:pt x="77952" y="25400"/>
                  </a:lnTo>
                  <a:lnTo>
                    <a:pt x="77419" y="26670"/>
                  </a:lnTo>
                  <a:lnTo>
                    <a:pt x="75831" y="26670"/>
                  </a:lnTo>
                  <a:lnTo>
                    <a:pt x="79349" y="27495"/>
                  </a:lnTo>
                  <a:lnTo>
                    <a:pt x="79451" y="27089"/>
                  </a:lnTo>
                  <a:lnTo>
                    <a:pt x="83591" y="27940"/>
                  </a:lnTo>
                  <a:lnTo>
                    <a:pt x="81254" y="27940"/>
                  </a:lnTo>
                  <a:lnTo>
                    <a:pt x="79349" y="27495"/>
                  </a:lnTo>
                  <a:lnTo>
                    <a:pt x="79235" y="27940"/>
                  </a:lnTo>
                  <a:lnTo>
                    <a:pt x="77647" y="27940"/>
                  </a:lnTo>
                  <a:lnTo>
                    <a:pt x="78066" y="29210"/>
                  </a:lnTo>
                  <a:lnTo>
                    <a:pt x="80441" y="30480"/>
                  </a:lnTo>
                  <a:lnTo>
                    <a:pt x="80924" y="31750"/>
                  </a:lnTo>
                  <a:lnTo>
                    <a:pt x="79883" y="31750"/>
                  </a:lnTo>
                  <a:lnTo>
                    <a:pt x="78803" y="30480"/>
                  </a:lnTo>
                  <a:lnTo>
                    <a:pt x="77698" y="31750"/>
                  </a:lnTo>
                  <a:lnTo>
                    <a:pt x="79248" y="33020"/>
                  </a:lnTo>
                  <a:lnTo>
                    <a:pt x="77508" y="33934"/>
                  </a:lnTo>
                  <a:lnTo>
                    <a:pt x="77508" y="35560"/>
                  </a:lnTo>
                  <a:lnTo>
                    <a:pt x="77457" y="36830"/>
                  </a:lnTo>
                  <a:lnTo>
                    <a:pt x="76098" y="35560"/>
                  </a:lnTo>
                  <a:lnTo>
                    <a:pt x="77508" y="35560"/>
                  </a:lnTo>
                  <a:lnTo>
                    <a:pt x="77508" y="33934"/>
                  </a:lnTo>
                  <a:lnTo>
                    <a:pt x="76822" y="34290"/>
                  </a:lnTo>
                  <a:lnTo>
                    <a:pt x="74549" y="35560"/>
                  </a:lnTo>
                  <a:lnTo>
                    <a:pt x="75526" y="35560"/>
                  </a:lnTo>
                  <a:lnTo>
                    <a:pt x="74307" y="36830"/>
                  </a:lnTo>
                  <a:lnTo>
                    <a:pt x="75920" y="36830"/>
                  </a:lnTo>
                  <a:lnTo>
                    <a:pt x="78371" y="38100"/>
                  </a:lnTo>
                  <a:lnTo>
                    <a:pt x="81089" y="39370"/>
                  </a:lnTo>
                  <a:lnTo>
                    <a:pt x="77698" y="40640"/>
                  </a:lnTo>
                  <a:lnTo>
                    <a:pt x="75476" y="40640"/>
                  </a:lnTo>
                  <a:lnTo>
                    <a:pt x="82931" y="41910"/>
                  </a:lnTo>
                  <a:lnTo>
                    <a:pt x="79463" y="41910"/>
                  </a:lnTo>
                  <a:lnTo>
                    <a:pt x="77901" y="43180"/>
                  </a:lnTo>
                  <a:lnTo>
                    <a:pt x="80429" y="45720"/>
                  </a:lnTo>
                  <a:lnTo>
                    <a:pt x="75653" y="45720"/>
                  </a:lnTo>
                  <a:lnTo>
                    <a:pt x="79997" y="46990"/>
                  </a:lnTo>
                  <a:lnTo>
                    <a:pt x="73456" y="48260"/>
                  </a:lnTo>
                  <a:lnTo>
                    <a:pt x="75336" y="48260"/>
                  </a:lnTo>
                  <a:lnTo>
                    <a:pt x="79552" y="48260"/>
                  </a:lnTo>
                  <a:lnTo>
                    <a:pt x="76390" y="49530"/>
                  </a:lnTo>
                  <a:lnTo>
                    <a:pt x="75336" y="48260"/>
                  </a:lnTo>
                  <a:lnTo>
                    <a:pt x="73113" y="49530"/>
                  </a:lnTo>
                  <a:lnTo>
                    <a:pt x="72771" y="49530"/>
                  </a:lnTo>
                  <a:lnTo>
                    <a:pt x="76835" y="50800"/>
                  </a:lnTo>
                  <a:lnTo>
                    <a:pt x="74218" y="50800"/>
                  </a:lnTo>
                  <a:lnTo>
                    <a:pt x="77482" y="52070"/>
                  </a:lnTo>
                  <a:lnTo>
                    <a:pt x="76784" y="52070"/>
                  </a:lnTo>
                  <a:lnTo>
                    <a:pt x="78130" y="53340"/>
                  </a:lnTo>
                  <a:lnTo>
                    <a:pt x="77241" y="53340"/>
                  </a:lnTo>
                  <a:lnTo>
                    <a:pt x="77241" y="62230"/>
                  </a:lnTo>
                  <a:lnTo>
                    <a:pt x="76784" y="62230"/>
                  </a:lnTo>
                  <a:lnTo>
                    <a:pt x="75133" y="61620"/>
                  </a:lnTo>
                  <a:lnTo>
                    <a:pt x="74764" y="60960"/>
                  </a:lnTo>
                  <a:lnTo>
                    <a:pt x="77241" y="62230"/>
                  </a:lnTo>
                  <a:lnTo>
                    <a:pt x="77241" y="53340"/>
                  </a:lnTo>
                  <a:lnTo>
                    <a:pt x="72682" y="53340"/>
                  </a:lnTo>
                  <a:lnTo>
                    <a:pt x="73888" y="54610"/>
                  </a:lnTo>
                  <a:lnTo>
                    <a:pt x="72694" y="54610"/>
                  </a:lnTo>
                  <a:lnTo>
                    <a:pt x="74701" y="55422"/>
                  </a:lnTo>
                  <a:lnTo>
                    <a:pt x="75831" y="55880"/>
                  </a:lnTo>
                  <a:lnTo>
                    <a:pt x="75006" y="55714"/>
                  </a:lnTo>
                  <a:lnTo>
                    <a:pt x="75158" y="55880"/>
                  </a:lnTo>
                  <a:lnTo>
                    <a:pt x="74993" y="55714"/>
                  </a:lnTo>
                  <a:lnTo>
                    <a:pt x="73545" y="55435"/>
                  </a:lnTo>
                  <a:lnTo>
                    <a:pt x="73545" y="61023"/>
                  </a:lnTo>
                  <a:lnTo>
                    <a:pt x="73355" y="60960"/>
                  </a:lnTo>
                  <a:lnTo>
                    <a:pt x="73545" y="61023"/>
                  </a:lnTo>
                  <a:lnTo>
                    <a:pt x="73545" y="55435"/>
                  </a:lnTo>
                  <a:lnTo>
                    <a:pt x="69303" y="54610"/>
                  </a:lnTo>
                  <a:lnTo>
                    <a:pt x="72186" y="55880"/>
                  </a:lnTo>
                  <a:lnTo>
                    <a:pt x="72745" y="55880"/>
                  </a:lnTo>
                  <a:lnTo>
                    <a:pt x="72593" y="57150"/>
                  </a:lnTo>
                  <a:lnTo>
                    <a:pt x="71145" y="57150"/>
                  </a:lnTo>
                  <a:lnTo>
                    <a:pt x="70408" y="58420"/>
                  </a:lnTo>
                  <a:lnTo>
                    <a:pt x="71843" y="59690"/>
                  </a:lnTo>
                  <a:lnTo>
                    <a:pt x="71628" y="60960"/>
                  </a:lnTo>
                  <a:lnTo>
                    <a:pt x="70586" y="60960"/>
                  </a:lnTo>
                  <a:lnTo>
                    <a:pt x="72288" y="62001"/>
                  </a:lnTo>
                  <a:lnTo>
                    <a:pt x="71869" y="60960"/>
                  </a:lnTo>
                  <a:lnTo>
                    <a:pt x="72301" y="60960"/>
                  </a:lnTo>
                  <a:lnTo>
                    <a:pt x="73380" y="62230"/>
                  </a:lnTo>
                  <a:lnTo>
                    <a:pt x="72644" y="62230"/>
                  </a:lnTo>
                  <a:lnTo>
                    <a:pt x="72288" y="62001"/>
                  </a:lnTo>
                  <a:lnTo>
                    <a:pt x="72377" y="62230"/>
                  </a:lnTo>
                  <a:lnTo>
                    <a:pt x="69634" y="62230"/>
                  </a:lnTo>
                  <a:lnTo>
                    <a:pt x="69418" y="63500"/>
                  </a:lnTo>
                  <a:lnTo>
                    <a:pt x="70497" y="64770"/>
                  </a:lnTo>
                  <a:lnTo>
                    <a:pt x="70510" y="66040"/>
                  </a:lnTo>
                  <a:lnTo>
                    <a:pt x="72720" y="66040"/>
                  </a:lnTo>
                  <a:lnTo>
                    <a:pt x="75031" y="67310"/>
                  </a:lnTo>
                  <a:lnTo>
                    <a:pt x="73990" y="67310"/>
                  </a:lnTo>
                  <a:lnTo>
                    <a:pt x="71577" y="68580"/>
                  </a:lnTo>
                  <a:lnTo>
                    <a:pt x="73050" y="69850"/>
                  </a:lnTo>
                  <a:lnTo>
                    <a:pt x="73279" y="71120"/>
                  </a:lnTo>
                  <a:lnTo>
                    <a:pt x="71450" y="69850"/>
                  </a:lnTo>
                  <a:lnTo>
                    <a:pt x="71767" y="71120"/>
                  </a:lnTo>
                  <a:lnTo>
                    <a:pt x="73710" y="73660"/>
                  </a:lnTo>
                  <a:lnTo>
                    <a:pt x="73482" y="73660"/>
                  </a:lnTo>
                  <a:lnTo>
                    <a:pt x="77228" y="76200"/>
                  </a:lnTo>
                  <a:lnTo>
                    <a:pt x="65227" y="76200"/>
                  </a:lnTo>
                  <a:lnTo>
                    <a:pt x="70573" y="77470"/>
                  </a:lnTo>
                  <a:lnTo>
                    <a:pt x="70307" y="77470"/>
                  </a:lnTo>
                  <a:lnTo>
                    <a:pt x="72999" y="80010"/>
                  </a:lnTo>
                  <a:lnTo>
                    <a:pt x="72466" y="80010"/>
                  </a:lnTo>
                  <a:lnTo>
                    <a:pt x="71069" y="78740"/>
                  </a:lnTo>
                  <a:lnTo>
                    <a:pt x="69354" y="78740"/>
                  </a:lnTo>
                  <a:lnTo>
                    <a:pt x="73583" y="81280"/>
                  </a:lnTo>
                  <a:lnTo>
                    <a:pt x="68402" y="81280"/>
                  </a:lnTo>
                  <a:lnTo>
                    <a:pt x="71183" y="82550"/>
                  </a:lnTo>
                  <a:lnTo>
                    <a:pt x="63220" y="82550"/>
                  </a:lnTo>
                  <a:lnTo>
                    <a:pt x="71272" y="86360"/>
                  </a:lnTo>
                  <a:lnTo>
                    <a:pt x="67957" y="86360"/>
                  </a:lnTo>
                  <a:lnTo>
                    <a:pt x="69710" y="87630"/>
                  </a:lnTo>
                  <a:lnTo>
                    <a:pt x="66852" y="86360"/>
                  </a:lnTo>
                  <a:lnTo>
                    <a:pt x="66382" y="87630"/>
                  </a:lnTo>
                  <a:lnTo>
                    <a:pt x="69062" y="87630"/>
                  </a:lnTo>
                  <a:lnTo>
                    <a:pt x="70904" y="90170"/>
                  </a:lnTo>
                  <a:lnTo>
                    <a:pt x="65595" y="92710"/>
                  </a:lnTo>
                  <a:lnTo>
                    <a:pt x="63538" y="95250"/>
                  </a:lnTo>
                  <a:lnTo>
                    <a:pt x="62903" y="95250"/>
                  </a:lnTo>
                  <a:lnTo>
                    <a:pt x="72999" y="96520"/>
                  </a:lnTo>
                  <a:lnTo>
                    <a:pt x="68402" y="97790"/>
                  </a:lnTo>
                  <a:lnTo>
                    <a:pt x="65036" y="96520"/>
                  </a:lnTo>
                  <a:lnTo>
                    <a:pt x="68859" y="99060"/>
                  </a:lnTo>
                  <a:lnTo>
                    <a:pt x="64312" y="100330"/>
                  </a:lnTo>
                  <a:lnTo>
                    <a:pt x="67513" y="102870"/>
                  </a:lnTo>
                  <a:lnTo>
                    <a:pt x="63207" y="102870"/>
                  </a:lnTo>
                  <a:lnTo>
                    <a:pt x="65417" y="104140"/>
                  </a:lnTo>
                  <a:lnTo>
                    <a:pt x="63004" y="104140"/>
                  </a:lnTo>
                  <a:lnTo>
                    <a:pt x="67564" y="105410"/>
                  </a:lnTo>
                  <a:lnTo>
                    <a:pt x="65252" y="105410"/>
                  </a:lnTo>
                  <a:lnTo>
                    <a:pt x="63588" y="106680"/>
                  </a:lnTo>
                  <a:lnTo>
                    <a:pt x="65024" y="106680"/>
                  </a:lnTo>
                  <a:lnTo>
                    <a:pt x="67576" y="107950"/>
                  </a:lnTo>
                  <a:lnTo>
                    <a:pt x="65786" y="107950"/>
                  </a:lnTo>
                  <a:lnTo>
                    <a:pt x="68948" y="109220"/>
                  </a:lnTo>
                  <a:lnTo>
                    <a:pt x="64058" y="109220"/>
                  </a:lnTo>
                  <a:lnTo>
                    <a:pt x="68580" y="110490"/>
                  </a:lnTo>
                  <a:lnTo>
                    <a:pt x="63906" y="109220"/>
                  </a:lnTo>
                  <a:lnTo>
                    <a:pt x="64617" y="110490"/>
                  </a:lnTo>
                  <a:lnTo>
                    <a:pt x="66763" y="111760"/>
                  </a:lnTo>
                  <a:lnTo>
                    <a:pt x="63284" y="111760"/>
                  </a:lnTo>
                  <a:lnTo>
                    <a:pt x="64084" y="113030"/>
                  </a:lnTo>
                  <a:lnTo>
                    <a:pt x="60756" y="113030"/>
                  </a:lnTo>
                  <a:lnTo>
                    <a:pt x="70726" y="115570"/>
                  </a:lnTo>
                  <a:lnTo>
                    <a:pt x="63474" y="114300"/>
                  </a:lnTo>
                  <a:lnTo>
                    <a:pt x="65760" y="116840"/>
                  </a:lnTo>
                  <a:lnTo>
                    <a:pt x="67259" y="118110"/>
                  </a:lnTo>
                  <a:lnTo>
                    <a:pt x="62992" y="118110"/>
                  </a:lnTo>
                  <a:lnTo>
                    <a:pt x="64376" y="119126"/>
                  </a:lnTo>
                  <a:lnTo>
                    <a:pt x="67310" y="118275"/>
                  </a:lnTo>
                  <a:lnTo>
                    <a:pt x="68097" y="120472"/>
                  </a:lnTo>
                  <a:lnTo>
                    <a:pt x="68630" y="120650"/>
                  </a:lnTo>
                  <a:lnTo>
                    <a:pt x="67310" y="121920"/>
                  </a:lnTo>
                  <a:lnTo>
                    <a:pt x="65392" y="121920"/>
                  </a:lnTo>
                  <a:lnTo>
                    <a:pt x="66255" y="123190"/>
                  </a:lnTo>
                  <a:lnTo>
                    <a:pt x="63728" y="123190"/>
                  </a:lnTo>
                  <a:lnTo>
                    <a:pt x="64300" y="123812"/>
                  </a:lnTo>
                  <a:lnTo>
                    <a:pt x="64427" y="123952"/>
                  </a:lnTo>
                  <a:lnTo>
                    <a:pt x="64909" y="124460"/>
                  </a:lnTo>
                  <a:lnTo>
                    <a:pt x="66103" y="125730"/>
                  </a:lnTo>
                  <a:lnTo>
                    <a:pt x="67589" y="125730"/>
                  </a:lnTo>
                  <a:lnTo>
                    <a:pt x="68821" y="125730"/>
                  </a:lnTo>
                  <a:lnTo>
                    <a:pt x="70192" y="126276"/>
                  </a:lnTo>
                  <a:lnTo>
                    <a:pt x="67589" y="125730"/>
                  </a:lnTo>
                  <a:lnTo>
                    <a:pt x="71920" y="128270"/>
                  </a:lnTo>
                  <a:lnTo>
                    <a:pt x="64312" y="127000"/>
                  </a:lnTo>
                  <a:lnTo>
                    <a:pt x="65265" y="128270"/>
                  </a:lnTo>
                  <a:lnTo>
                    <a:pt x="64808" y="128270"/>
                  </a:lnTo>
                  <a:lnTo>
                    <a:pt x="68707" y="129540"/>
                  </a:lnTo>
                  <a:lnTo>
                    <a:pt x="66357" y="129540"/>
                  </a:lnTo>
                  <a:lnTo>
                    <a:pt x="66497" y="130810"/>
                  </a:lnTo>
                  <a:lnTo>
                    <a:pt x="71424" y="132080"/>
                  </a:lnTo>
                  <a:lnTo>
                    <a:pt x="69303" y="133350"/>
                  </a:lnTo>
                  <a:lnTo>
                    <a:pt x="64884" y="132080"/>
                  </a:lnTo>
                  <a:lnTo>
                    <a:pt x="67779" y="133350"/>
                  </a:lnTo>
                  <a:lnTo>
                    <a:pt x="66878" y="133350"/>
                  </a:lnTo>
                  <a:lnTo>
                    <a:pt x="66738" y="134620"/>
                  </a:lnTo>
                  <a:lnTo>
                    <a:pt x="69481" y="134620"/>
                  </a:lnTo>
                  <a:lnTo>
                    <a:pt x="68275" y="135763"/>
                  </a:lnTo>
                  <a:lnTo>
                    <a:pt x="68135" y="135890"/>
                  </a:lnTo>
                  <a:lnTo>
                    <a:pt x="68287" y="135966"/>
                  </a:lnTo>
                  <a:lnTo>
                    <a:pt x="68656" y="136182"/>
                  </a:lnTo>
                  <a:lnTo>
                    <a:pt x="68884" y="136042"/>
                  </a:lnTo>
                  <a:lnTo>
                    <a:pt x="69189" y="135890"/>
                  </a:lnTo>
                  <a:lnTo>
                    <a:pt x="73647" y="135890"/>
                  </a:lnTo>
                  <a:lnTo>
                    <a:pt x="72466" y="137160"/>
                  </a:lnTo>
                  <a:lnTo>
                    <a:pt x="69989" y="137160"/>
                  </a:lnTo>
                  <a:lnTo>
                    <a:pt x="72440" y="138430"/>
                  </a:lnTo>
                  <a:lnTo>
                    <a:pt x="69507" y="138430"/>
                  </a:lnTo>
                  <a:lnTo>
                    <a:pt x="67017" y="139700"/>
                  </a:lnTo>
                  <a:lnTo>
                    <a:pt x="69773" y="139700"/>
                  </a:lnTo>
                  <a:lnTo>
                    <a:pt x="68884" y="140970"/>
                  </a:lnTo>
                  <a:lnTo>
                    <a:pt x="68465" y="140970"/>
                  </a:lnTo>
                  <a:lnTo>
                    <a:pt x="66852" y="139700"/>
                  </a:lnTo>
                  <a:lnTo>
                    <a:pt x="66255" y="140970"/>
                  </a:lnTo>
                  <a:lnTo>
                    <a:pt x="67335" y="140970"/>
                  </a:lnTo>
                  <a:lnTo>
                    <a:pt x="69977" y="142240"/>
                  </a:lnTo>
                  <a:lnTo>
                    <a:pt x="68554" y="143510"/>
                  </a:lnTo>
                  <a:lnTo>
                    <a:pt x="64909" y="143510"/>
                  </a:lnTo>
                  <a:lnTo>
                    <a:pt x="68681" y="146050"/>
                  </a:lnTo>
                  <a:lnTo>
                    <a:pt x="68580" y="146177"/>
                  </a:lnTo>
                  <a:lnTo>
                    <a:pt x="73533" y="147320"/>
                  </a:lnTo>
                  <a:lnTo>
                    <a:pt x="67589" y="147320"/>
                  </a:lnTo>
                  <a:lnTo>
                    <a:pt x="67322" y="147320"/>
                  </a:lnTo>
                  <a:lnTo>
                    <a:pt x="65290" y="147320"/>
                  </a:lnTo>
                  <a:lnTo>
                    <a:pt x="64287" y="148590"/>
                  </a:lnTo>
                  <a:lnTo>
                    <a:pt x="66395" y="149860"/>
                  </a:lnTo>
                  <a:lnTo>
                    <a:pt x="67945" y="151130"/>
                  </a:lnTo>
                  <a:lnTo>
                    <a:pt x="65227" y="151130"/>
                  </a:lnTo>
                  <a:lnTo>
                    <a:pt x="65646" y="152400"/>
                  </a:lnTo>
                  <a:lnTo>
                    <a:pt x="68110" y="152400"/>
                  </a:lnTo>
                  <a:lnTo>
                    <a:pt x="65112" y="153670"/>
                  </a:lnTo>
                  <a:lnTo>
                    <a:pt x="66078" y="154940"/>
                  </a:lnTo>
                  <a:lnTo>
                    <a:pt x="67297" y="156210"/>
                  </a:lnTo>
                  <a:lnTo>
                    <a:pt x="65074" y="157480"/>
                  </a:lnTo>
                  <a:lnTo>
                    <a:pt x="63893" y="156210"/>
                  </a:lnTo>
                  <a:lnTo>
                    <a:pt x="64985" y="158750"/>
                  </a:lnTo>
                  <a:lnTo>
                    <a:pt x="63487" y="158750"/>
                  </a:lnTo>
                  <a:lnTo>
                    <a:pt x="70396" y="159715"/>
                  </a:lnTo>
                  <a:lnTo>
                    <a:pt x="69253" y="158750"/>
                  </a:lnTo>
                  <a:lnTo>
                    <a:pt x="70802" y="158750"/>
                  </a:lnTo>
                  <a:lnTo>
                    <a:pt x="70777" y="159766"/>
                  </a:lnTo>
                  <a:lnTo>
                    <a:pt x="72644" y="160020"/>
                  </a:lnTo>
                  <a:lnTo>
                    <a:pt x="71780" y="160020"/>
                  </a:lnTo>
                  <a:lnTo>
                    <a:pt x="71780" y="162560"/>
                  </a:lnTo>
                  <a:lnTo>
                    <a:pt x="68211" y="162560"/>
                  </a:lnTo>
                  <a:lnTo>
                    <a:pt x="68237" y="161658"/>
                  </a:lnTo>
                  <a:lnTo>
                    <a:pt x="71780" y="162560"/>
                  </a:lnTo>
                  <a:lnTo>
                    <a:pt x="71780" y="160020"/>
                  </a:lnTo>
                  <a:lnTo>
                    <a:pt x="70764" y="160020"/>
                  </a:lnTo>
                  <a:lnTo>
                    <a:pt x="68389" y="160020"/>
                  </a:lnTo>
                  <a:lnTo>
                    <a:pt x="68986" y="161290"/>
                  </a:lnTo>
                  <a:lnTo>
                    <a:pt x="68237" y="161290"/>
                  </a:lnTo>
                  <a:lnTo>
                    <a:pt x="66763" y="161290"/>
                  </a:lnTo>
                  <a:lnTo>
                    <a:pt x="64998" y="161290"/>
                  </a:lnTo>
                  <a:lnTo>
                    <a:pt x="64427" y="162560"/>
                  </a:lnTo>
                  <a:lnTo>
                    <a:pt x="63830" y="162560"/>
                  </a:lnTo>
                  <a:lnTo>
                    <a:pt x="70954" y="163830"/>
                  </a:lnTo>
                  <a:lnTo>
                    <a:pt x="65214" y="163830"/>
                  </a:lnTo>
                  <a:lnTo>
                    <a:pt x="64960" y="163830"/>
                  </a:lnTo>
                  <a:lnTo>
                    <a:pt x="65379" y="163944"/>
                  </a:lnTo>
                  <a:lnTo>
                    <a:pt x="67005" y="165100"/>
                  </a:lnTo>
                  <a:lnTo>
                    <a:pt x="63868" y="163830"/>
                  </a:lnTo>
                  <a:lnTo>
                    <a:pt x="62979" y="165100"/>
                  </a:lnTo>
                  <a:lnTo>
                    <a:pt x="58978" y="165100"/>
                  </a:lnTo>
                  <a:lnTo>
                    <a:pt x="62611" y="166370"/>
                  </a:lnTo>
                  <a:lnTo>
                    <a:pt x="62966" y="166370"/>
                  </a:lnTo>
                  <a:lnTo>
                    <a:pt x="66306" y="167640"/>
                  </a:lnTo>
                  <a:lnTo>
                    <a:pt x="58496" y="167640"/>
                  </a:lnTo>
                  <a:lnTo>
                    <a:pt x="63080" y="168910"/>
                  </a:lnTo>
                  <a:lnTo>
                    <a:pt x="64884" y="170180"/>
                  </a:lnTo>
                  <a:lnTo>
                    <a:pt x="68262" y="171450"/>
                  </a:lnTo>
                  <a:lnTo>
                    <a:pt x="69837" y="172720"/>
                  </a:lnTo>
                  <a:lnTo>
                    <a:pt x="69151" y="172720"/>
                  </a:lnTo>
                  <a:lnTo>
                    <a:pt x="70192" y="173075"/>
                  </a:lnTo>
                  <a:lnTo>
                    <a:pt x="70015" y="172720"/>
                  </a:lnTo>
                  <a:lnTo>
                    <a:pt x="76098" y="172720"/>
                  </a:lnTo>
                  <a:lnTo>
                    <a:pt x="70459" y="171450"/>
                  </a:lnTo>
                  <a:lnTo>
                    <a:pt x="70878" y="171450"/>
                  </a:lnTo>
                  <a:lnTo>
                    <a:pt x="67284" y="168910"/>
                  </a:lnTo>
                  <a:lnTo>
                    <a:pt x="75184" y="170180"/>
                  </a:lnTo>
                  <a:lnTo>
                    <a:pt x="72034" y="168910"/>
                  </a:lnTo>
                  <a:lnTo>
                    <a:pt x="73266" y="168910"/>
                  </a:lnTo>
                  <a:lnTo>
                    <a:pt x="69176" y="166370"/>
                  </a:lnTo>
                  <a:lnTo>
                    <a:pt x="71424" y="166928"/>
                  </a:lnTo>
                  <a:lnTo>
                    <a:pt x="71005" y="166598"/>
                  </a:lnTo>
                  <a:lnTo>
                    <a:pt x="69900" y="166370"/>
                  </a:lnTo>
                  <a:lnTo>
                    <a:pt x="70726" y="166370"/>
                  </a:lnTo>
                  <a:lnTo>
                    <a:pt x="71869" y="166370"/>
                  </a:lnTo>
                  <a:lnTo>
                    <a:pt x="76250" y="166370"/>
                  </a:lnTo>
                  <a:lnTo>
                    <a:pt x="71564" y="165100"/>
                  </a:lnTo>
                  <a:lnTo>
                    <a:pt x="77431" y="166370"/>
                  </a:lnTo>
                  <a:lnTo>
                    <a:pt x="76593" y="165100"/>
                  </a:lnTo>
                  <a:lnTo>
                    <a:pt x="72834" y="165100"/>
                  </a:lnTo>
                  <a:lnTo>
                    <a:pt x="75158" y="163830"/>
                  </a:lnTo>
                  <a:lnTo>
                    <a:pt x="74015" y="162560"/>
                  </a:lnTo>
                  <a:lnTo>
                    <a:pt x="75272" y="163830"/>
                  </a:lnTo>
                  <a:lnTo>
                    <a:pt x="76276" y="162560"/>
                  </a:lnTo>
                  <a:lnTo>
                    <a:pt x="77749" y="161290"/>
                  </a:lnTo>
                  <a:lnTo>
                    <a:pt x="74587" y="161290"/>
                  </a:lnTo>
                  <a:lnTo>
                    <a:pt x="75412" y="160020"/>
                  </a:lnTo>
                  <a:lnTo>
                    <a:pt x="77063" y="160020"/>
                  </a:lnTo>
                  <a:lnTo>
                    <a:pt x="76669" y="158750"/>
                  </a:lnTo>
                  <a:lnTo>
                    <a:pt x="79502" y="160020"/>
                  </a:lnTo>
                  <a:lnTo>
                    <a:pt x="79438" y="158750"/>
                  </a:lnTo>
                  <a:lnTo>
                    <a:pt x="76339" y="157480"/>
                  </a:lnTo>
                  <a:lnTo>
                    <a:pt x="75526" y="157480"/>
                  </a:lnTo>
                  <a:lnTo>
                    <a:pt x="70878" y="157480"/>
                  </a:lnTo>
                  <a:lnTo>
                    <a:pt x="69240" y="156210"/>
                  </a:lnTo>
                  <a:lnTo>
                    <a:pt x="73164" y="156210"/>
                  </a:lnTo>
                  <a:lnTo>
                    <a:pt x="75526" y="157480"/>
                  </a:lnTo>
                  <a:lnTo>
                    <a:pt x="76276" y="156616"/>
                  </a:lnTo>
                  <a:lnTo>
                    <a:pt x="76809" y="157480"/>
                  </a:lnTo>
                  <a:lnTo>
                    <a:pt x="77228" y="156210"/>
                  </a:lnTo>
                  <a:lnTo>
                    <a:pt x="77089" y="156210"/>
                  </a:lnTo>
                  <a:lnTo>
                    <a:pt x="77038" y="154940"/>
                  </a:lnTo>
                  <a:lnTo>
                    <a:pt x="79590" y="156210"/>
                  </a:lnTo>
                  <a:lnTo>
                    <a:pt x="80695" y="156210"/>
                  </a:lnTo>
                  <a:lnTo>
                    <a:pt x="79298" y="154940"/>
                  </a:lnTo>
                  <a:lnTo>
                    <a:pt x="80098" y="154940"/>
                  </a:lnTo>
                  <a:lnTo>
                    <a:pt x="78778" y="153670"/>
                  </a:lnTo>
                  <a:lnTo>
                    <a:pt x="79921" y="153670"/>
                  </a:lnTo>
                  <a:lnTo>
                    <a:pt x="76619" y="152400"/>
                  </a:lnTo>
                  <a:lnTo>
                    <a:pt x="76390" y="153670"/>
                  </a:lnTo>
                  <a:lnTo>
                    <a:pt x="76339" y="152400"/>
                  </a:lnTo>
                  <a:lnTo>
                    <a:pt x="73380" y="151130"/>
                  </a:lnTo>
                  <a:lnTo>
                    <a:pt x="78320" y="151130"/>
                  </a:lnTo>
                  <a:lnTo>
                    <a:pt x="77177" y="149860"/>
                  </a:lnTo>
                  <a:lnTo>
                    <a:pt x="78193" y="149860"/>
                  </a:lnTo>
                  <a:lnTo>
                    <a:pt x="77114" y="148590"/>
                  </a:lnTo>
                  <a:lnTo>
                    <a:pt x="77711" y="148590"/>
                  </a:lnTo>
                  <a:lnTo>
                    <a:pt x="75577" y="147320"/>
                  </a:lnTo>
                  <a:lnTo>
                    <a:pt x="76873" y="147320"/>
                  </a:lnTo>
                  <a:lnTo>
                    <a:pt x="78676" y="146050"/>
                  </a:lnTo>
                  <a:lnTo>
                    <a:pt x="79870" y="146951"/>
                  </a:lnTo>
                  <a:lnTo>
                    <a:pt x="79997" y="147027"/>
                  </a:lnTo>
                  <a:lnTo>
                    <a:pt x="80073" y="146761"/>
                  </a:lnTo>
                  <a:lnTo>
                    <a:pt x="80073" y="146977"/>
                  </a:lnTo>
                  <a:lnTo>
                    <a:pt x="80391" y="147320"/>
                  </a:lnTo>
                  <a:lnTo>
                    <a:pt x="80352" y="147027"/>
                  </a:lnTo>
                  <a:lnTo>
                    <a:pt x="80340" y="146761"/>
                  </a:lnTo>
                  <a:lnTo>
                    <a:pt x="80886" y="146050"/>
                  </a:lnTo>
                  <a:lnTo>
                    <a:pt x="83223" y="146050"/>
                  </a:lnTo>
                  <a:lnTo>
                    <a:pt x="82486" y="144780"/>
                  </a:lnTo>
                  <a:lnTo>
                    <a:pt x="88569" y="144780"/>
                  </a:lnTo>
                  <a:lnTo>
                    <a:pt x="77381" y="140970"/>
                  </a:lnTo>
                  <a:lnTo>
                    <a:pt x="79971" y="140970"/>
                  </a:lnTo>
                  <a:lnTo>
                    <a:pt x="82740" y="142240"/>
                  </a:lnTo>
                  <a:lnTo>
                    <a:pt x="82181" y="140970"/>
                  </a:lnTo>
                  <a:lnTo>
                    <a:pt x="85598" y="140970"/>
                  </a:lnTo>
                  <a:lnTo>
                    <a:pt x="87630" y="139700"/>
                  </a:lnTo>
                  <a:lnTo>
                    <a:pt x="80683" y="139700"/>
                  </a:lnTo>
                  <a:lnTo>
                    <a:pt x="82118" y="138430"/>
                  </a:lnTo>
                  <a:lnTo>
                    <a:pt x="77571" y="138430"/>
                  </a:lnTo>
                  <a:lnTo>
                    <a:pt x="76504" y="137160"/>
                  </a:lnTo>
                  <a:lnTo>
                    <a:pt x="82702" y="137160"/>
                  </a:lnTo>
                  <a:lnTo>
                    <a:pt x="82778" y="138430"/>
                  </a:lnTo>
                  <a:lnTo>
                    <a:pt x="84328" y="138430"/>
                  </a:lnTo>
                  <a:lnTo>
                    <a:pt x="84315" y="137160"/>
                  </a:lnTo>
                  <a:lnTo>
                    <a:pt x="85521" y="137160"/>
                  </a:lnTo>
                  <a:lnTo>
                    <a:pt x="83858" y="135890"/>
                  </a:lnTo>
                  <a:lnTo>
                    <a:pt x="83045" y="135890"/>
                  </a:lnTo>
                  <a:lnTo>
                    <a:pt x="84734" y="134620"/>
                  </a:lnTo>
                  <a:lnTo>
                    <a:pt x="80784" y="134620"/>
                  </a:lnTo>
                  <a:lnTo>
                    <a:pt x="80365" y="133350"/>
                  </a:lnTo>
                  <a:lnTo>
                    <a:pt x="82308" y="133350"/>
                  </a:lnTo>
                  <a:lnTo>
                    <a:pt x="84810" y="134620"/>
                  </a:lnTo>
                  <a:lnTo>
                    <a:pt x="83362" y="133350"/>
                  </a:lnTo>
                  <a:lnTo>
                    <a:pt x="84696" y="133350"/>
                  </a:lnTo>
                  <a:lnTo>
                    <a:pt x="87617" y="134620"/>
                  </a:lnTo>
                  <a:lnTo>
                    <a:pt x="85344" y="133350"/>
                  </a:lnTo>
                  <a:lnTo>
                    <a:pt x="90233" y="133350"/>
                  </a:lnTo>
                  <a:lnTo>
                    <a:pt x="90322" y="132080"/>
                  </a:lnTo>
                  <a:lnTo>
                    <a:pt x="88861" y="132080"/>
                  </a:lnTo>
                  <a:lnTo>
                    <a:pt x="85229" y="132080"/>
                  </a:lnTo>
                  <a:lnTo>
                    <a:pt x="83096" y="130810"/>
                  </a:lnTo>
                  <a:lnTo>
                    <a:pt x="84391" y="130810"/>
                  </a:lnTo>
                  <a:lnTo>
                    <a:pt x="81889" y="129540"/>
                  </a:lnTo>
                  <a:lnTo>
                    <a:pt x="85166" y="130810"/>
                  </a:lnTo>
                  <a:lnTo>
                    <a:pt x="86233" y="130810"/>
                  </a:lnTo>
                  <a:lnTo>
                    <a:pt x="86436" y="129540"/>
                  </a:lnTo>
                  <a:lnTo>
                    <a:pt x="85140" y="128270"/>
                  </a:lnTo>
                  <a:lnTo>
                    <a:pt x="84162" y="128270"/>
                  </a:lnTo>
                  <a:lnTo>
                    <a:pt x="84391" y="127000"/>
                  </a:lnTo>
                  <a:lnTo>
                    <a:pt x="83654" y="128270"/>
                  </a:lnTo>
                  <a:lnTo>
                    <a:pt x="81838" y="127000"/>
                  </a:lnTo>
                  <a:lnTo>
                    <a:pt x="83185" y="127000"/>
                  </a:lnTo>
                  <a:lnTo>
                    <a:pt x="80022" y="125730"/>
                  </a:lnTo>
                  <a:lnTo>
                    <a:pt x="86677" y="127000"/>
                  </a:lnTo>
                  <a:lnTo>
                    <a:pt x="84607" y="125730"/>
                  </a:lnTo>
                  <a:lnTo>
                    <a:pt x="88938" y="125730"/>
                  </a:lnTo>
                  <a:lnTo>
                    <a:pt x="86664" y="124460"/>
                  </a:lnTo>
                  <a:lnTo>
                    <a:pt x="91579" y="125730"/>
                  </a:lnTo>
                  <a:lnTo>
                    <a:pt x="89712" y="124460"/>
                  </a:lnTo>
                  <a:lnTo>
                    <a:pt x="87807" y="124460"/>
                  </a:lnTo>
                  <a:lnTo>
                    <a:pt x="85483" y="123190"/>
                  </a:lnTo>
                  <a:lnTo>
                    <a:pt x="87033" y="124460"/>
                  </a:lnTo>
                  <a:lnTo>
                    <a:pt x="83553" y="123190"/>
                  </a:lnTo>
                  <a:lnTo>
                    <a:pt x="83489" y="124155"/>
                  </a:lnTo>
                  <a:lnTo>
                    <a:pt x="79108" y="123190"/>
                  </a:lnTo>
                  <a:lnTo>
                    <a:pt x="83553" y="123190"/>
                  </a:lnTo>
                  <a:lnTo>
                    <a:pt x="85483" y="123190"/>
                  </a:lnTo>
                  <a:lnTo>
                    <a:pt x="90665" y="123190"/>
                  </a:lnTo>
                  <a:lnTo>
                    <a:pt x="84899" y="121920"/>
                  </a:lnTo>
                  <a:lnTo>
                    <a:pt x="86614" y="120650"/>
                  </a:lnTo>
                  <a:lnTo>
                    <a:pt x="83083" y="120650"/>
                  </a:lnTo>
                  <a:lnTo>
                    <a:pt x="85267" y="119380"/>
                  </a:lnTo>
                  <a:lnTo>
                    <a:pt x="88709" y="119380"/>
                  </a:lnTo>
                  <a:lnTo>
                    <a:pt x="84632" y="118110"/>
                  </a:lnTo>
                  <a:lnTo>
                    <a:pt x="87414" y="118110"/>
                  </a:lnTo>
                  <a:lnTo>
                    <a:pt x="88646" y="116840"/>
                  </a:lnTo>
                  <a:lnTo>
                    <a:pt x="87871" y="116700"/>
                  </a:lnTo>
                  <a:lnTo>
                    <a:pt x="88239" y="115570"/>
                  </a:lnTo>
                  <a:lnTo>
                    <a:pt x="87515" y="115379"/>
                  </a:lnTo>
                  <a:lnTo>
                    <a:pt x="87515" y="116636"/>
                  </a:lnTo>
                  <a:lnTo>
                    <a:pt x="81737" y="115570"/>
                  </a:lnTo>
                  <a:lnTo>
                    <a:pt x="86258" y="115570"/>
                  </a:lnTo>
                  <a:lnTo>
                    <a:pt x="87515" y="116636"/>
                  </a:lnTo>
                  <a:lnTo>
                    <a:pt x="87515" y="115379"/>
                  </a:lnTo>
                  <a:lnTo>
                    <a:pt x="84188" y="114300"/>
                  </a:lnTo>
                  <a:lnTo>
                    <a:pt x="83146" y="114300"/>
                  </a:lnTo>
                  <a:lnTo>
                    <a:pt x="83375" y="113030"/>
                  </a:lnTo>
                  <a:lnTo>
                    <a:pt x="84391" y="114300"/>
                  </a:lnTo>
                  <a:lnTo>
                    <a:pt x="83794" y="113030"/>
                  </a:lnTo>
                  <a:lnTo>
                    <a:pt x="87299" y="113030"/>
                  </a:lnTo>
                  <a:lnTo>
                    <a:pt x="80695" y="110490"/>
                  </a:lnTo>
                  <a:lnTo>
                    <a:pt x="86296" y="110490"/>
                  </a:lnTo>
                  <a:lnTo>
                    <a:pt x="85699" y="109220"/>
                  </a:lnTo>
                  <a:lnTo>
                    <a:pt x="85166" y="109220"/>
                  </a:lnTo>
                  <a:lnTo>
                    <a:pt x="85102" y="107950"/>
                  </a:lnTo>
                  <a:lnTo>
                    <a:pt x="87909" y="107950"/>
                  </a:lnTo>
                  <a:lnTo>
                    <a:pt x="80098" y="106680"/>
                  </a:lnTo>
                  <a:lnTo>
                    <a:pt x="85356" y="106680"/>
                  </a:lnTo>
                  <a:lnTo>
                    <a:pt x="92113" y="107950"/>
                  </a:lnTo>
                  <a:lnTo>
                    <a:pt x="84620" y="105410"/>
                  </a:lnTo>
                  <a:lnTo>
                    <a:pt x="91376" y="105410"/>
                  </a:lnTo>
                  <a:lnTo>
                    <a:pt x="86639" y="104140"/>
                  </a:lnTo>
                  <a:lnTo>
                    <a:pt x="88239" y="104140"/>
                  </a:lnTo>
                  <a:lnTo>
                    <a:pt x="84886" y="102870"/>
                  </a:lnTo>
                  <a:lnTo>
                    <a:pt x="83908" y="101600"/>
                  </a:lnTo>
                  <a:lnTo>
                    <a:pt x="83058" y="100330"/>
                  </a:lnTo>
                  <a:lnTo>
                    <a:pt x="85661" y="101600"/>
                  </a:lnTo>
                  <a:lnTo>
                    <a:pt x="87096" y="101600"/>
                  </a:lnTo>
                  <a:lnTo>
                    <a:pt x="86779" y="100330"/>
                  </a:lnTo>
                  <a:lnTo>
                    <a:pt x="87858" y="100330"/>
                  </a:lnTo>
                  <a:lnTo>
                    <a:pt x="88557" y="99060"/>
                  </a:lnTo>
                  <a:lnTo>
                    <a:pt x="90170" y="100330"/>
                  </a:lnTo>
                  <a:lnTo>
                    <a:pt x="89776" y="99060"/>
                  </a:lnTo>
                  <a:lnTo>
                    <a:pt x="85712" y="97790"/>
                  </a:lnTo>
                  <a:lnTo>
                    <a:pt x="84924" y="97790"/>
                  </a:lnTo>
                  <a:lnTo>
                    <a:pt x="80975" y="96520"/>
                  </a:lnTo>
                  <a:lnTo>
                    <a:pt x="87528" y="96520"/>
                  </a:lnTo>
                  <a:lnTo>
                    <a:pt x="84696" y="93980"/>
                  </a:lnTo>
                  <a:lnTo>
                    <a:pt x="85610" y="93980"/>
                  </a:lnTo>
                  <a:lnTo>
                    <a:pt x="84124" y="92710"/>
                  </a:lnTo>
                  <a:lnTo>
                    <a:pt x="84302" y="92710"/>
                  </a:lnTo>
                  <a:lnTo>
                    <a:pt x="92214" y="93980"/>
                  </a:lnTo>
                  <a:lnTo>
                    <a:pt x="89408" y="92710"/>
                  </a:lnTo>
                  <a:lnTo>
                    <a:pt x="86601" y="91440"/>
                  </a:lnTo>
                  <a:lnTo>
                    <a:pt x="92824" y="91440"/>
                  </a:lnTo>
                  <a:lnTo>
                    <a:pt x="90093" y="88900"/>
                  </a:lnTo>
                  <a:lnTo>
                    <a:pt x="94475" y="88900"/>
                  </a:lnTo>
                  <a:lnTo>
                    <a:pt x="94221" y="87630"/>
                  </a:lnTo>
                  <a:lnTo>
                    <a:pt x="87972" y="86360"/>
                  </a:lnTo>
                  <a:lnTo>
                    <a:pt x="87757" y="86360"/>
                  </a:lnTo>
                  <a:lnTo>
                    <a:pt x="87414" y="85090"/>
                  </a:lnTo>
                  <a:lnTo>
                    <a:pt x="95961" y="85090"/>
                  </a:lnTo>
                  <a:lnTo>
                    <a:pt x="96888" y="83820"/>
                  </a:lnTo>
                  <a:lnTo>
                    <a:pt x="93865" y="83820"/>
                  </a:lnTo>
                  <a:lnTo>
                    <a:pt x="90652" y="82550"/>
                  </a:lnTo>
                  <a:lnTo>
                    <a:pt x="97739" y="83591"/>
                  </a:lnTo>
                  <a:lnTo>
                    <a:pt x="98094" y="83820"/>
                  </a:lnTo>
                  <a:lnTo>
                    <a:pt x="97917" y="83616"/>
                  </a:lnTo>
                  <a:lnTo>
                    <a:pt x="99326" y="83820"/>
                  </a:lnTo>
                  <a:lnTo>
                    <a:pt x="97447" y="83070"/>
                  </a:lnTo>
                  <a:lnTo>
                    <a:pt x="97002" y="82550"/>
                  </a:lnTo>
                  <a:lnTo>
                    <a:pt x="98437" y="81280"/>
                  </a:lnTo>
                  <a:lnTo>
                    <a:pt x="93433" y="80010"/>
                  </a:lnTo>
                  <a:lnTo>
                    <a:pt x="96354" y="80010"/>
                  </a:lnTo>
                  <a:lnTo>
                    <a:pt x="97320" y="78740"/>
                  </a:lnTo>
                  <a:lnTo>
                    <a:pt x="91376" y="76200"/>
                  </a:lnTo>
                  <a:lnTo>
                    <a:pt x="95783" y="76200"/>
                  </a:lnTo>
                  <a:lnTo>
                    <a:pt x="93357" y="74930"/>
                  </a:lnTo>
                  <a:lnTo>
                    <a:pt x="93992" y="74930"/>
                  </a:lnTo>
                  <a:lnTo>
                    <a:pt x="94932" y="73660"/>
                  </a:lnTo>
                  <a:lnTo>
                    <a:pt x="96608" y="74930"/>
                  </a:lnTo>
                  <a:lnTo>
                    <a:pt x="98856" y="73660"/>
                  </a:lnTo>
                  <a:lnTo>
                    <a:pt x="92684" y="72390"/>
                  </a:lnTo>
                  <a:lnTo>
                    <a:pt x="91782" y="71120"/>
                  </a:lnTo>
                  <a:lnTo>
                    <a:pt x="96354" y="71120"/>
                  </a:lnTo>
                  <a:lnTo>
                    <a:pt x="98806" y="69850"/>
                  </a:lnTo>
                  <a:lnTo>
                    <a:pt x="99441" y="69850"/>
                  </a:lnTo>
                  <a:lnTo>
                    <a:pt x="100228" y="68580"/>
                  </a:lnTo>
                  <a:lnTo>
                    <a:pt x="96050" y="67310"/>
                  </a:lnTo>
                  <a:lnTo>
                    <a:pt x="94475" y="66040"/>
                  </a:lnTo>
                  <a:lnTo>
                    <a:pt x="99542" y="64770"/>
                  </a:lnTo>
                  <a:lnTo>
                    <a:pt x="96977" y="62230"/>
                  </a:lnTo>
                  <a:lnTo>
                    <a:pt x="99110" y="62230"/>
                  </a:lnTo>
                  <a:lnTo>
                    <a:pt x="96418" y="60960"/>
                  </a:lnTo>
                  <a:lnTo>
                    <a:pt x="96977" y="60960"/>
                  </a:lnTo>
                  <a:lnTo>
                    <a:pt x="92964" y="59690"/>
                  </a:lnTo>
                  <a:lnTo>
                    <a:pt x="97040" y="59690"/>
                  </a:lnTo>
                  <a:lnTo>
                    <a:pt x="101193" y="60960"/>
                  </a:lnTo>
                  <a:lnTo>
                    <a:pt x="100203" y="59690"/>
                  </a:lnTo>
                  <a:lnTo>
                    <a:pt x="100380" y="59690"/>
                  </a:lnTo>
                  <a:lnTo>
                    <a:pt x="94932" y="58420"/>
                  </a:lnTo>
                  <a:lnTo>
                    <a:pt x="98107" y="57150"/>
                  </a:lnTo>
                  <a:lnTo>
                    <a:pt x="97701" y="55880"/>
                  </a:lnTo>
                  <a:lnTo>
                    <a:pt x="97116" y="54610"/>
                  </a:lnTo>
                  <a:lnTo>
                    <a:pt x="99783" y="54610"/>
                  </a:lnTo>
                  <a:lnTo>
                    <a:pt x="98463" y="53340"/>
                  </a:lnTo>
                  <a:lnTo>
                    <a:pt x="100152" y="53340"/>
                  </a:lnTo>
                  <a:lnTo>
                    <a:pt x="101473" y="52070"/>
                  </a:lnTo>
                  <a:lnTo>
                    <a:pt x="100952" y="50800"/>
                  </a:lnTo>
                  <a:lnTo>
                    <a:pt x="103301" y="50800"/>
                  </a:lnTo>
                  <a:lnTo>
                    <a:pt x="94678" y="49530"/>
                  </a:lnTo>
                  <a:lnTo>
                    <a:pt x="94589" y="48260"/>
                  </a:lnTo>
                  <a:lnTo>
                    <a:pt x="98996" y="49530"/>
                  </a:lnTo>
                  <a:lnTo>
                    <a:pt x="99098" y="48260"/>
                  </a:lnTo>
                  <a:lnTo>
                    <a:pt x="103111" y="46990"/>
                  </a:lnTo>
                  <a:lnTo>
                    <a:pt x="99301" y="45720"/>
                  </a:lnTo>
                  <a:lnTo>
                    <a:pt x="101549" y="45720"/>
                  </a:lnTo>
                  <a:lnTo>
                    <a:pt x="104622" y="44450"/>
                  </a:lnTo>
                  <a:lnTo>
                    <a:pt x="102501" y="44450"/>
                  </a:lnTo>
                  <a:lnTo>
                    <a:pt x="99136" y="43180"/>
                  </a:lnTo>
                  <a:lnTo>
                    <a:pt x="97510" y="41910"/>
                  </a:lnTo>
                  <a:lnTo>
                    <a:pt x="96761" y="41910"/>
                  </a:lnTo>
                  <a:lnTo>
                    <a:pt x="95758" y="40640"/>
                  </a:lnTo>
                  <a:lnTo>
                    <a:pt x="97993" y="40640"/>
                  </a:lnTo>
                  <a:lnTo>
                    <a:pt x="93738" y="39370"/>
                  </a:lnTo>
                  <a:lnTo>
                    <a:pt x="96494" y="39370"/>
                  </a:lnTo>
                  <a:lnTo>
                    <a:pt x="94399" y="38100"/>
                  </a:lnTo>
                  <a:lnTo>
                    <a:pt x="93281" y="38100"/>
                  </a:lnTo>
                  <a:lnTo>
                    <a:pt x="95288" y="36830"/>
                  </a:lnTo>
                  <a:lnTo>
                    <a:pt x="97917" y="38100"/>
                  </a:lnTo>
                  <a:lnTo>
                    <a:pt x="96316" y="36830"/>
                  </a:lnTo>
                  <a:lnTo>
                    <a:pt x="98018" y="36830"/>
                  </a:lnTo>
                  <a:lnTo>
                    <a:pt x="97980" y="36576"/>
                  </a:lnTo>
                  <a:lnTo>
                    <a:pt x="93789" y="35560"/>
                  </a:lnTo>
                  <a:lnTo>
                    <a:pt x="96723" y="34290"/>
                  </a:lnTo>
                  <a:lnTo>
                    <a:pt x="98463" y="34290"/>
                  </a:lnTo>
                  <a:lnTo>
                    <a:pt x="98259" y="35775"/>
                  </a:lnTo>
                  <a:lnTo>
                    <a:pt x="100495" y="36830"/>
                  </a:lnTo>
                  <a:lnTo>
                    <a:pt x="100952" y="35775"/>
                  </a:lnTo>
                  <a:lnTo>
                    <a:pt x="98475" y="34290"/>
                  </a:lnTo>
                  <a:lnTo>
                    <a:pt x="101485" y="34290"/>
                  </a:lnTo>
                  <a:lnTo>
                    <a:pt x="101549" y="33020"/>
                  </a:lnTo>
                  <a:lnTo>
                    <a:pt x="103771" y="34290"/>
                  </a:lnTo>
                  <a:lnTo>
                    <a:pt x="102844" y="33020"/>
                  </a:lnTo>
                  <a:lnTo>
                    <a:pt x="102997" y="33020"/>
                  </a:lnTo>
                  <a:lnTo>
                    <a:pt x="100076" y="31750"/>
                  </a:lnTo>
                  <a:lnTo>
                    <a:pt x="98590" y="31750"/>
                  </a:lnTo>
                  <a:lnTo>
                    <a:pt x="98386" y="31623"/>
                  </a:lnTo>
                  <a:lnTo>
                    <a:pt x="98120" y="31584"/>
                  </a:lnTo>
                  <a:lnTo>
                    <a:pt x="97891" y="31597"/>
                  </a:lnTo>
                  <a:lnTo>
                    <a:pt x="97713" y="31623"/>
                  </a:lnTo>
                  <a:lnTo>
                    <a:pt x="98005" y="31686"/>
                  </a:lnTo>
                  <a:lnTo>
                    <a:pt x="98310" y="31750"/>
                  </a:lnTo>
                  <a:lnTo>
                    <a:pt x="98590" y="31826"/>
                  </a:lnTo>
                  <a:lnTo>
                    <a:pt x="98691" y="33020"/>
                  </a:lnTo>
                  <a:lnTo>
                    <a:pt x="97243" y="33020"/>
                  </a:lnTo>
                  <a:lnTo>
                    <a:pt x="96037" y="31750"/>
                  </a:lnTo>
                  <a:lnTo>
                    <a:pt x="93954" y="31750"/>
                  </a:lnTo>
                  <a:lnTo>
                    <a:pt x="93065" y="30480"/>
                  </a:lnTo>
                  <a:lnTo>
                    <a:pt x="97193" y="31750"/>
                  </a:lnTo>
                  <a:lnTo>
                    <a:pt x="99517" y="30480"/>
                  </a:lnTo>
                  <a:lnTo>
                    <a:pt x="102044" y="30480"/>
                  </a:lnTo>
                  <a:lnTo>
                    <a:pt x="100545" y="29210"/>
                  </a:lnTo>
                  <a:lnTo>
                    <a:pt x="101282" y="27940"/>
                  </a:lnTo>
                  <a:lnTo>
                    <a:pt x="99034" y="27406"/>
                  </a:lnTo>
                  <a:lnTo>
                    <a:pt x="98488" y="26885"/>
                  </a:lnTo>
                  <a:lnTo>
                    <a:pt x="98666" y="27317"/>
                  </a:lnTo>
                  <a:lnTo>
                    <a:pt x="95910" y="26670"/>
                  </a:lnTo>
                  <a:lnTo>
                    <a:pt x="98259" y="26670"/>
                  </a:lnTo>
                  <a:lnTo>
                    <a:pt x="98526" y="26339"/>
                  </a:lnTo>
                  <a:lnTo>
                    <a:pt x="98945" y="26670"/>
                  </a:lnTo>
                  <a:lnTo>
                    <a:pt x="98717" y="26098"/>
                  </a:lnTo>
                  <a:lnTo>
                    <a:pt x="99275" y="25400"/>
                  </a:lnTo>
                  <a:lnTo>
                    <a:pt x="99606" y="25400"/>
                  </a:lnTo>
                  <a:lnTo>
                    <a:pt x="100965" y="24130"/>
                  </a:lnTo>
                  <a:lnTo>
                    <a:pt x="98361" y="22860"/>
                  </a:lnTo>
                  <a:lnTo>
                    <a:pt x="96075" y="21590"/>
                  </a:lnTo>
                  <a:lnTo>
                    <a:pt x="98437" y="20320"/>
                  </a:lnTo>
                  <a:lnTo>
                    <a:pt x="97053" y="20320"/>
                  </a:lnTo>
                  <a:lnTo>
                    <a:pt x="100850" y="17780"/>
                  </a:lnTo>
                  <a:lnTo>
                    <a:pt x="94526" y="15240"/>
                  </a:lnTo>
                  <a:lnTo>
                    <a:pt x="100355" y="12700"/>
                  </a:lnTo>
                  <a:lnTo>
                    <a:pt x="99123" y="12700"/>
                  </a:lnTo>
                  <a:lnTo>
                    <a:pt x="97332" y="11430"/>
                  </a:lnTo>
                  <a:lnTo>
                    <a:pt x="100482" y="11430"/>
                  </a:lnTo>
                  <a:lnTo>
                    <a:pt x="96964" y="10160"/>
                  </a:lnTo>
                  <a:lnTo>
                    <a:pt x="94475" y="8890"/>
                  </a:lnTo>
                  <a:lnTo>
                    <a:pt x="104902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9332956" y="9322098"/>
              <a:ext cx="155575" cy="852805"/>
            </a:xfrm>
            <a:custGeom>
              <a:avLst/>
              <a:gdLst/>
              <a:ahLst/>
              <a:cxnLst/>
              <a:rect l="l" t="t" r="r" b="b"/>
              <a:pathLst>
                <a:path w="155575" h="852804">
                  <a:moveTo>
                    <a:pt x="977" y="844194"/>
                  </a:moveTo>
                  <a:lnTo>
                    <a:pt x="850" y="844067"/>
                  </a:lnTo>
                  <a:lnTo>
                    <a:pt x="736" y="843940"/>
                  </a:lnTo>
                  <a:lnTo>
                    <a:pt x="127" y="843724"/>
                  </a:lnTo>
                  <a:lnTo>
                    <a:pt x="279" y="843876"/>
                  </a:lnTo>
                  <a:lnTo>
                    <a:pt x="584" y="844029"/>
                  </a:lnTo>
                  <a:lnTo>
                    <a:pt x="977" y="844194"/>
                  </a:lnTo>
                  <a:close/>
                </a:path>
                <a:path w="155575" h="852804">
                  <a:moveTo>
                    <a:pt x="3797" y="852233"/>
                  </a:moveTo>
                  <a:lnTo>
                    <a:pt x="3467" y="851776"/>
                  </a:lnTo>
                  <a:lnTo>
                    <a:pt x="76" y="850988"/>
                  </a:lnTo>
                  <a:lnTo>
                    <a:pt x="901" y="851725"/>
                  </a:lnTo>
                  <a:lnTo>
                    <a:pt x="1765" y="852004"/>
                  </a:lnTo>
                  <a:lnTo>
                    <a:pt x="3797" y="852233"/>
                  </a:lnTo>
                  <a:close/>
                </a:path>
                <a:path w="155575" h="852804">
                  <a:moveTo>
                    <a:pt x="7632" y="850112"/>
                  </a:moveTo>
                  <a:lnTo>
                    <a:pt x="6045" y="849414"/>
                  </a:lnTo>
                  <a:lnTo>
                    <a:pt x="3187" y="848461"/>
                  </a:lnTo>
                  <a:lnTo>
                    <a:pt x="0" y="848283"/>
                  </a:lnTo>
                  <a:lnTo>
                    <a:pt x="3238" y="849210"/>
                  </a:lnTo>
                  <a:lnTo>
                    <a:pt x="1841" y="849122"/>
                  </a:lnTo>
                  <a:lnTo>
                    <a:pt x="5689" y="850188"/>
                  </a:lnTo>
                  <a:lnTo>
                    <a:pt x="6032" y="850620"/>
                  </a:lnTo>
                  <a:lnTo>
                    <a:pt x="4495" y="850684"/>
                  </a:lnTo>
                  <a:lnTo>
                    <a:pt x="3238" y="850442"/>
                  </a:lnTo>
                  <a:lnTo>
                    <a:pt x="4102" y="850696"/>
                  </a:lnTo>
                  <a:lnTo>
                    <a:pt x="2400" y="850912"/>
                  </a:lnTo>
                  <a:lnTo>
                    <a:pt x="4521" y="851446"/>
                  </a:lnTo>
                  <a:lnTo>
                    <a:pt x="7239" y="851344"/>
                  </a:lnTo>
                  <a:lnTo>
                    <a:pt x="7442" y="850734"/>
                  </a:lnTo>
                  <a:lnTo>
                    <a:pt x="5359" y="849731"/>
                  </a:lnTo>
                  <a:lnTo>
                    <a:pt x="6121" y="849718"/>
                  </a:lnTo>
                  <a:lnTo>
                    <a:pt x="6997" y="849985"/>
                  </a:lnTo>
                  <a:lnTo>
                    <a:pt x="7632" y="850112"/>
                  </a:lnTo>
                  <a:close/>
                </a:path>
                <a:path w="155575" h="852804">
                  <a:moveTo>
                    <a:pt x="18453" y="813460"/>
                  </a:moveTo>
                  <a:lnTo>
                    <a:pt x="18021" y="813650"/>
                  </a:lnTo>
                  <a:lnTo>
                    <a:pt x="18249" y="813612"/>
                  </a:lnTo>
                  <a:lnTo>
                    <a:pt x="18376" y="813536"/>
                  </a:lnTo>
                  <a:close/>
                </a:path>
                <a:path w="155575" h="852804">
                  <a:moveTo>
                    <a:pt x="19304" y="831875"/>
                  </a:moveTo>
                  <a:lnTo>
                    <a:pt x="16395" y="831380"/>
                  </a:lnTo>
                  <a:lnTo>
                    <a:pt x="15138" y="831126"/>
                  </a:lnTo>
                  <a:lnTo>
                    <a:pt x="16319" y="831405"/>
                  </a:lnTo>
                  <a:lnTo>
                    <a:pt x="16878" y="831621"/>
                  </a:lnTo>
                  <a:lnTo>
                    <a:pt x="17081" y="831811"/>
                  </a:lnTo>
                  <a:lnTo>
                    <a:pt x="17627" y="831875"/>
                  </a:lnTo>
                  <a:lnTo>
                    <a:pt x="18288" y="831938"/>
                  </a:lnTo>
                  <a:lnTo>
                    <a:pt x="19151" y="832027"/>
                  </a:lnTo>
                  <a:lnTo>
                    <a:pt x="19304" y="831875"/>
                  </a:lnTo>
                  <a:close/>
                </a:path>
                <a:path w="155575" h="852804">
                  <a:moveTo>
                    <a:pt x="19621" y="813003"/>
                  </a:moveTo>
                  <a:lnTo>
                    <a:pt x="18503" y="812787"/>
                  </a:lnTo>
                  <a:lnTo>
                    <a:pt x="18745" y="813193"/>
                  </a:lnTo>
                  <a:lnTo>
                    <a:pt x="18453" y="813460"/>
                  </a:lnTo>
                  <a:lnTo>
                    <a:pt x="19621" y="813003"/>
                  </a:lnTo>
                  <a:close/>
                </a:path>
                <a:path w="155575" h="852804">
                  <a:moveTo>
                    <a:pt x="21107" y="824649"/>
                  </a:moveTo>
                  <a:lnTo>
                    <a:pt x="19773" y="824103"/>
                  </a:lnTo>
                  <a:lnTo>
                    <a:pt x="19748" y="824280"/>
                  </a:lnTo>
                  <a:lnTo>
                    <a:pt x="20142" y="824382"/>
                  </a:lnTo>
                  <a:lnTo>
                    <a:pt x="20599" y="824509"/>
                  </a:lnTo>
                  <a:lnTo>
                    <a:pt x="21107" y="824649"/>
                  </a:lnTo>
                  <a:close/>
                </a:path>
                <a:path w="155575" h="852804">
                  <a:moveTo>
                    <a:pt x="22263" y="818642"/>
                  </a:moveTo>
                  <a:lnTo>
                    <a:pt x="21894" y="818578"/>
                  </a:lnTo>
                  <a:lnTo>
                    <a:pt x="21551" y="818565"/>
                  </a:lnTo>
                  <a:lnTo>
                    <a:pt x="21209" y="818565"/>
                  </a:lnTo>
                  <a:lnTo>
                    <a:pt x="21653" y="818591"/>
                  </a:lnTo>
                  <a:lnTo>
                    <a:pt x="22263" y="818642"/>
                  </a:lnTo>
                  <a:close/>
                </a:path>
                <a:path w="155575" h="852804">
                  <a:moveTo>
                    <a:pt x="24295" y="790867"/>
                  </a:moveTo>
                  <a:lnTo>
                    <a:pt x="24104" y="790663"/>
                  </a:lnTo>
                  <a:lnTo>
                    <a:pt x="23914" y="790498"/>
                  </a:lnTo>
                  <a:lnTo>
                    <a:pt x="23609" y="790498"/>
                  </a:lnTo>
                  <a:lnTo>
                    <a:pt x="23660" y="790689"/>
                  </a:lnTo>
                  <a:lnTo>
                    <a:pt x="24003" y="790803"/>
                  </a:lnTo>
                  <a:lnTo>
                    <a:pt x="24295" y="790867"/>
                  </a:lnTo>
                  <a:close/>
                </a:path>
                <a:path w="155575" h="852804">
                  <a:moveTo>
                    <a:pt x="26720" y="595985"/>
                  </a:moveTo>
                  <a:lnTo>
                    <a:pt x="26428" y="595909"/>
                  </a:lnTo>
                  <a:lnTo>
                    <a:pt x="26212" y="595871"/>
                  </a:lnTo>
                  <a:lnTo>
                    <a:pt x="26403" y="595947"/>
                  </a:lnTo>
                  <a:lnTo>
                    <a:pt x="26530" y="595960"/>
                  </a:lnTo>
                  <a:lnTo>
                    <a:pt x="26720" y="595985"/>
                  </a:lnTo>
                  <a:close/>
                </a:path>
                <a:path w="155575" h="852804">
                  <a:moveTo>
                    <a:pt x="28194" y="787133"/>
                  </a:moveTo>
                  <a:lnTo>
                    <a:pt x="27940" y="787057"/>
                  </a:lnTo>
                  <a:lnTo>
                    <a:pt x="27762" y="787184"/>
                  </a:lnTo>
                  <a:lnTo>
                    <a:pt x="28003" y="787209"/>
                  </a:lnTo>
                  <a:lnTo>
                    <a:pt x="28194" y="787133"/>
                  </a:lnTo>
                  <a:close/>
                </a:path>
                <a:path w="155575" h="852804">
                  <a:moveTo>
                    <a:pt x="37185" y="462508"/>
                  </a:moveTo>
                  <a:lnTo>
                    <a:pt x="36995" y="462330"/>
                  </a:lnTo>
                  <a:lnTo>
                    <a:pt x="36614" y="462305"/>
                  </a:lnTo>
                  <a:lnTo>
                    <a:pt x="37185" y="462508"/>
                  </a:lnTo>
                  <a:close/>
                </a:path>
                <a:path w="155575" h="852804">
                  <a:moveTo>
                    <a:pt x="37236" y="466775"/>
                  </a:moveTo>
                  <a:lnTo>
                    <a:pt x="36944" y="466547"/>
                  </a:lnTo>
                  <a:lnTo>
                    <a:pt x="36779" y="466648"/>
                  </a:lnTo>
                  <a:lnTo>
                    <a:pt x="36969" y="466699"/>
                  </a:lnTo>
                  <a:lnTo>
                    <a:pt x="37236" y="466775"/>
                  </a:lnTo>
                  <a:close/>
                </a:path>
                <a:path w="155575" h="852804">
                  <a:moveTo>
                    <a:pt x="37566" y="466940"/>
                  </a:moveTo>
                  <a:lnTo>
                    <a:pt x="37236" y="466775"/>
                  </a:lnTo>
                  <a:lnTo>
                    <a:pt x="37541" y="467004"/>
                  </a:lnTo>
                  <a:close/>
                </a:path>
                <a:path w="155575" h="852804">
                  <a:moveTo>
                    <a:pt x="38112" y="462838"/>
                  </a:moveTo>
                  <a:lnTo>
                    <a:pt x="37185" y="462508"/>
                  </a:lnTo>
                  <a:lnTo>
                    <a:pt x="38112" y="462838"/>
                  </a:lnTo>
                  <a:close/>
                </a:path>
                <a:path w="155575" h="852804">
                  <a:moveTo>
                    <a:pt x="38188" y="467499"/>
                  </a:moveTo>
                  <a:lnTo>
                    <a:pt x="37541" y="467004"/>
                  </a:lnTo>
                  <a:lnTo>
                    <a:pt x="37388" y="467233"/>
                  </a:lnTo>
                  <a:lnTo>
                    <a:pt x="38188" y="467499"/>
                  </a:lnTo>
                  <a:close/>
                </a:path>
                <a:path w="155575" h="852804">
                  <a:moveTo>
                    <a:pt x="38227" y="463778"/>
                  </a:moveTo>
                  <a:lnTo>
                    <a:pt x="38112" y="463956"/>
                  </a:lnTo>
                  <a:lnTo>
                    <a:pt x="38227" y="463778"/>
                  </a:lnTo>
                  <a:close/>
                </a:path>
                <a:path w="155575" h="852804">
                  <a:moveTo>
                    <a:pt x="38620" y="464566"/>
                  </a:moveTo>
                  <a:lnTo>
                    <a:pt x="38493" y="464451"/>
                  </a:lnTo>
                  <a:lnTo>
                    <a:pt x="38315" y="464235"/>
                  </a:lnTo>
                  <a:lnTo>
                    <a:pt x="37795" y="464096"/>
                  </a:lnTo>
                  <a:lnTo>
                    <a:pt x="37934" y="464235"/>
                  </a:lnTo>
                  <a:lnTo>
                    <a:pt x="38227" y="464388"/>
                  </a:lnTo>
                  <a:lnTo>
                    <a:pt x="38620" y="464566"/>
                  </a:lnTo>
                  <a:close/>
                </a:path>
                <a:path w="155575" h="852804">
                  <a:moveTo>
                    <a:pt x="39141" y="467868"/>
                  </a:moveTo>
                  <a:lnTo>
                    <a:pt x="38925" y="467398"/>
                  </a:lnTo>
                  <a:lnTo>
                    <a:pt x="38379" y="467398"/>
                  </a:lnTo>
                  <a:lnTo>
                    <a:pt x="39141" y="467868"/>
                  </a:lnTo>
                  <a:close/>
                </a:path>
                <a:path w="155575" h="852804">
                  <a:moveTo>
                    <a:pt x="39408" y="464477"/>
                  </a:moveTo>
                  <a:lnTo>
                    <a:pt x="38696" y="464273"/>
                  </a:lnTo>
                  <a:lnTo>
                    <a:pt x="38328" y="464146"/>
                  </a:lnTo>
                  <a:lnTo>
                    <a:pt x="39141" y="464464"/>
                  </a:lnTo>
                  <a:lnTo>
                    <a:pt x="39408" y="464477"/>
                  </a:lnTo>
                  <a:close/>
                </a:path>
                <a:path w="155575" h="852804">
                  <a:moveTo>
                    <a:pt x="39497" y="462089"/>
                  </a:moveTo>
                  <a:lnTo>
                    <a:pt x="39103" y="461937"/>
                  </a:lnTo>
                  <a:lnTo>
                    <a:pt x="38887" y="462089"/>
                  </a:lnTo>
                  <a:lnTo>
                    <a:pt x="39497" y="462089"/>
                  </a:lnTo>
                  <a:close/>
                </a:path>
                <a:path w="155575" h="852804">
                  <a:moveTo>
                    <a:pt x="40157" y="467398"/>
                  </a:moveTo>
                  <a:lnTo>
                    <a:pt x="39370" y="466128"/>
                  </a:lnTo>
                  <a:lnTo>
                    <a:pt x="38290" y="466128"/>
                  </a:lnTo>
                  <a:lnTo>
                    <a:pt x="38925" y="467398"/>
                  </a:lnTo>
                  <a:lnTo>
                    <a:pt x="40157" y="467398"/>
                  </a:lnTo>
                  <a:close/>
                </a:path>
                <a:path w="155575" h="852804">
                  <a:moveTo>
                    <a:pt x="40792" y="462597"/>
                  </a:moveTo>
                  <a:lnTo>
                    <a:pt x="39662" y="462153"/>
                  </a:lnTo>
                  <a:lnTo>
                    <a:pt x="38811" y="462153"/>
                  </a:lnTo>
                  <a:lnTo>
                    <a:pt x="36791" y="462153"/>
                  </a:lnTo>
                  <a:lnTo>
                    <a:pt x="36995" y="462330"/>
                  </a:lnTo>
                  <a:lnTo>
                    <a:pt x="40792" y="462597"/>
                  </a:lnTo>
                  <a:close/>
                </a:path>
                <a:path w="155575" h="852804">
                  <a:moveTo>
                    <a:pt x="41135" y="471220"/>
                  </a:moveTo>
                  <a:lnTo>
                    <a:pt x="40805" y="470839"/>
                  </a:lnTo>
                  <a:lnTo>
                    <a:pt x="37490" y="469836"/>
                  </a:lnTo>
                  <a:lnTo>
                    <a:pt x="38277" y="470496"/>
                  </a:lnTo>
                  <a:lnTo>
                    <a:pt x="39128" y="470814"/>
                  </a:lnTo>
                  <a:lnTo>
                    <a:pt x="41135" y="471220"/>
                  </a:lnTo>
                  <a:close/>
                </a:path>
                <a:path w="155575" h="852804">
                  <a:moveTo>
                    <a:pt x="43167" y="452183"/>
                  </a:moveTo>
                  <a:lnTo>
                    <a:pt x="42024" y="452462"/>
                  </a:lnTo>
                  <a:lnTo>
                    <a:pt x="42659" y="452361"/>
                  </a:lnTo>
                  <a:lnTo>
                    <a:pt x="42964" y="452272"/>
                  </a:lnTo>
                  <a:lnTo>
                    <a:pt x="43167" y="452183"/>
                  </a:lnTo>
                  <a:close/>
                </a:path>
                <a:path w="155575" h="852804">
                  <a:moveTo>
                    <a:pt x="44653" y="448665"/>
                  </a:moveTo>
                  <a:lnTo>
                    <a:pt x="44399" y="448614"/>
                  </a:lnTo>
                  <a:lnTo>
                    <a:pt x="44132" y="448602"/>
                  </a:lnTo>
                  <a:lnTo>
                    <a:pt x="43903" y="448602"/>
                  </a:lnTo>
                  <a:lnTo>
                    <a:pt x="44094" y="448652"/>
                  </a:lnTo>
                  <a:lnTo>
                    <a:pt x="44361" y="448665"/>
                  </a:lnTo>
                  <a:lnTo>
                    <a:pt x="44653" y="448665"/>
                  </a:lnTo>
                  <a:close/>
                </a:path>
                <a:path w="155575" h="852804">
                  <a:moveTo>
                    <a:pt x="44996" y="470001"/>
                  </a:moveTo>
                  <a:lnTo>
                    <a:pt x="43446" y="469265"/>
                  </a:lnTo>
                  <a:lnTo>
                    <a:pt x="40665" y="468198"/>
                  </a:lnTo>
                  <a:lnTo>
                    <a:pt x="40665" y="468782"/>
                  </a:lnTo>
                  <a:lnTo>
                    <a:pt x="40005" y="468668"/>
                  </a:lnTo>
                  <a:lnTo>
                    <a:pt x="40335" y="468668"/>
                  </a:lnTo>
                  <a:lnTo>
                    <a:pt x="40665" y="468782"/>
                  </a:lnTo>
                  <a:lnTo>
                    <a:pt x="40665" y="468198"/>
                  </a:lnTo>
                  <a:lnTo>
                    <a:pt x="39293" y="467969"/>
                  </a:lnTo>
                  <a:lnTo>
                    <a:pt x="39141" y="467868"/>
                  </a:lnTo>
                  <a:lnTo>
                    <a:pt x="37503" y="467677"/>
                  </a:lnTo>
                  <a:lnTo>
                    <a:pt x="39331" y="468325"/>
                  </a:lnTo>
                  <a:lnTo>
                    <a:pt x="39446" y="468579"/>
                  </a:lnTo>
                  <a:lnTo>
                    <a:pt x="39293" y="468541"/>
                  </a:lnTo>
                  <a:lnTo>
                    <a:pt x="39458" y="468604"/>
                  </a:lnTo>
                  <a:lnTo>
                    <a:pt x="39662" y="468668"/>
                  </a:lnTo>
                  <a:lnTo>
                    <a:pt x="43065" y="469836"/>
                  </a:lnTo>
                  <a:lnTo>
                    <a:pt x="43383" y="470217"/>
                  </a:lnTo>
                  <a:lnTo>
                    <a:pt x="41859" y="470090"/>
                  </a:lnTo>
                  <a:lnTo>
                    <a:pt x="40640" y="469747"/>
                  </a:lnTo>
                  <a:lnTo>
                    <a:pt x="41478" y="470052"/>
                  </a:lnTo>
                  <a:lnTo>
                    <a:pt x="39776" y="470027"/>
                  </a:lnTo>
                  <a:lnTo>
                    <a:pt x="41871" y="470687"/>
                  </a:lnTo>
                  <a:lnTo>
                    <a:pt x="44564" y="470928"/>
                  </a:lnTo>
                  <a:lnTo>
                    <a:pt x="44780" y="470458"/>
                  </a:lnTo>
                  <a:lnTo>
                    <a:pt x="42748" y="469442"/>
                  </a:lnTo>
                  <a:lnTo>
                    <a:pt x="43510" y="469519"/>
                  </a:lnTo>
                  <a:lnTo>
                    <a:pt x="44373" y="469823"/>
                  </a:lnTo>
                  <a:lnTo>
                    <a:pt x="44996" y="470001"/>
                  </a:lnTo>
                  <a:close/>
                </a:path>
                <a:path w="155575" h="852804">
                  <a:moveTo>
                    <a:pt x="45707" y="435660"/>
                  </a:moveTo>
                  <a:lnTo>
                    <a:pt x="45110" y="435648"/>
                  </a:lnTo>
                  <a:lnTo>
                    <a:pt x="45529" y="435851"/>
                  </a:lnTo>
                  <a:lnTo>
                    <a:pt x="45707" y="435660"/>
                  </a:lnTo>
                  <a:close/>
                </a:path>
                <a:path w="155575" h="852804">
                  <a:moveTo>
                    <a:pt x="47472" y="411683"/>
                  </a:moveTo>
                  <a:lnTo>
                    <a:pt x="47358" y="411518"/>
                  </a:lnTo>
                  <a:lnTo>
                    <a:pt x="47002" y="411518"/>
                  </a:lnTo>
                  <a:lnTo>
                    <a:pt x="47472" y="411683"/>
                  </a:lnTo>
                  <a:close/>
                </a:path>
                <a:path w="155575" h="852804">
                  <a:moveTo>
                    <a:pt x="47510" y="393395"/>
                  </a:moveTo>
                  <a:close/>
                </a:path>
                <a:path w="155575" h="852804">
                  <a:moveTo>
                    <a:pt x="48107" y="392671"/>
                  </a:moveTo>
                  <a:lnTo>
                    <a:pt x="47777" y="392836"/>
                  </a:lnTo>
                  <a:lnTo>
                    <a:pt x="47574" y="393103"/>
                  </a:lnTo>
                  <a:lnTo>
                    <a:pt x="47510" y="393395"/>
                  </a:lnTo>
                  <a:lnTo>
                    <a:pt x="48107" y="392671"/>
                  </a:lnTo>
                  <a:close/>
                </a:path>
                <a:path w="155575" h="852804">
                  <a:moveTo>
                    <a:pt x="48145" y="403898"/>
                  </a:moveTo>
                  <a:lnTo>
                    <a:pt x="47955" y="403593"/>
                  </a:lnTo>
                  <a:lnTo>
                    <a:pt x="46901" y="403898"/>
                  </a:lnTo>
                  <a:lnTo>
                    <a:pt x="48145" y="403898"/>
                  </a:lnTo>
                  <a:close/>
                </a:path>
                <a:path w="155575" h="852804">
                  <a:moveTo>
                    <a:pt x="48285" y="429882"/>
                  </a:moveTo>
                  <a:lnTo>
                    <a:pt x="47637" y="429145"/>
                  </a:lnTo>
                  <a:lnTo>
                    <a:pt x="45923" y="429171"/>
                  </a:lnTo>
                  <a:lnTo>
                    <a:pt x="48285" y="429882"/>
                  </a:lnTo>
                  <a:close/>
                </a:path>
                <a:path w="155575" h="852804">
                  <a:moveTo>
                    <a:pt x="48552" y="406438"/>
                  </a:moveTo>
                  <a:lnTo>
                    <a:pt x="47764" y="405168"/>
                  </a:lnTo>
                  <a:lnTo>
                    <a:pt x="48526" y="406438"/>
                  </a:lnTo>
                  <a:close/>
                </a:path>
                <a:path w="155575" h="852804">
                  <a:moveTo>
                    <a:pt x="49936" y="461822"/>
                  </a:moveTo>
                  <a:lnTo>
                    <a:pt x="49263" y="461721"/>
                  </a:lnTo>
                  <a:lnTo>
                    <a:pt x="49936" y="462153"/>
                  </a:lnTo>
                  <a:lnTo>
                    <a:pt x="49936" y="461822"/>
                  </a:lnTo>
                  <a:close/>
                </a:path>
                <a:path w="155575" h="852804">
                  <a:moveTo>
                    <a:pt x="50126" y="458914"/>
                  </a:moveTo>
                  <a:lnTo>
                    <a:pt x="48869" y="458508"/>
                  </a:lnTo>
                  <a:lnTo>
                    <a:pt x="49110" y="458711"/>
                  </a:lnTo>
                  <a:lnTo>
                    <a:pt x="50126" y="458914"/>
                  </a:lnTo>
                  <a:close/>
                </a:path>
                <a:path w="155575" h="852804">
                  <a:moveTo>
                    <a:pt x="50177" y="462318"/>
                  </a:moveTo>
                  <a:lnTo>
                    <a:pt x="49999" y="461962"/>
                  </a:lnTo>
                  <a:lnTo>
                    <a:pt x="49936" y="462153"/>
                  </a:lnTo>
                  <a:lnTo>
                    <a:pt x="49872" y="462318"/>
                  </a:lnTo>
                  <a:lnTo>
                    <a:pt x="50177" y="462318"/>
                  </a:lnTo>
                  <a:close/>
                </a:path>
                <a:path w="155575" h="852804">
                  <a:moveTo>
                    <a:pt x="50177" y="461441"/>
                  </a:moveTo>
                  <a:lnTo>
                    <a:pt x="49542" y="461048"/>
                  </a:lnTo>
                  <a:lnTo>
                    <a:pt x="49936" y="461822"/>
                  </a:lnTo>
                  <a:lnTo>
                    <a:pt x="50177" y="461441"/>
                  </a:lnTo>
                  <a:close/>
                </a:path>
                <a:path w="155575" h="852804">
                  <a:moveTo>
                    <a:pt x="50266" y="390080"/>
                  </a:moveTo>
                  <a:lnTo>
                    <a:pt x="49872" y="389940"/>
                  </a:lnTo>
                  <a:lnTo>
                    <a:pt x="49542" y="389826"/>
                  </a:lnTo>
                  <a:lnTo>
                    <a:pt x="48183" y="390131"/>
                  </a:lnTo>
                  <a:lnTo>
                    <a:pt x="49237" y="390194"/>
                  </a:lnTo>
                  <a:lnTo>
                    <a:pt x="49847" y="390156"/>
                  </a:lnTo>
                  <a:lnTo>
                    <a:pt x="50266" y="390080"/>
                  </a:lnTo>
                  <a:close/>
                </a:path>
                <a:path w="155575" h="852804">
                  <a:moveTo>
                    <a:pt x="50355" y="459778"/>
                  </a:moveTo>
                  <a:lnTo>
                    <a:pt x="50215" y="459244"/>
                  </a:lnTo>
                  <a:lnTo>
                    <a:pt x="49530" y="459066"/>
                  </a:lnTo>
                  <a:lnTo>
                    <a:pt x="50355" y="459778"/>
                  </a:lnTo>
                  <a:close/>
                </a:path>
                <a:path w="155575" h="852804">
                  <a:moveTo>
                    <a:pt x="50876" y="458978"/>
                  </a:moveTo>
                  <a:lnTo>
                    <a:pt x="50012" y="458508"/>
                  </a:lnTo>
                  <a:lnTo>
                    <a:pt x="50088" y="458800"/>
                  </a:lnTo>
                  <a:lnTo>
                    <a:pt x="50876" y="458978"/>
                  </a:lnTo>
                  <a:close/>
                </a:path>
                <a:path w="155575" h="852804">
                  <a:moveTo>
                    <a:pt x="51015" y="428028"/>
                  </a:moveTo>
                  <a:lnTo>
                    <a:pt x="50495" y="427761"/>
                  </a:lnTo>
                  <a:lnTo>
                    <a:pt x="50901" y="428028"/>
                  </a:lnTo>
                  <a:close/>
                </a:path>
                <a:path w="155575" h="852804">
                  <a:moveTo>
                    <a:pt x="51066" y="463588"/>
                  </a:moveTo>
                  <a:lnTo>
                    <a:pt x="50507" y="462318"/>
                  </a:lnTo>
                  <a:lnTo>
                    <a:pt x="48552" y="463588"/>
                  </a:lnTo>
                  <a:lnTo>
                    <a:pt x="51066" y="463588"/>
                  </a:lnTo>
                  <a:close/>
                </a:path>
                <a:path w="155575" h="852804">
                  <a:moveTo>
                    <a:pt x="51549" y="423938"/>
                  </a:moveTo>
                  <a:lnTo>
                    <a:pt x="51054" y="423684"/>
                  </a:lnTo>
                  <a:lnTo>
                    <a:pt x="50571" y="423418"/>
                  </a:lnTo>
                  <a:lnTo>
                    <a:pt x="50279" y="423202"/>
                  </a:lnTo>
                  <a:lnTo>
                    <a:pt x="50012" y="423392"/>
                  </a:lnTo>
                  <a:lnTo>
                    <a:pt x="49911" y="423570"/>
                  </a:lnTo>
                  <a:lnTo>
                    <a:pt x="51549" y="423938"/>
                  </a:lnTo>
                  <a:close/>
                </a:path>
                <a:path w="155575" h="852804">
                  <a:moveTo>
                    <a:pt x="51625" y="464858"/>
                  </a:moveTo>
                  <a:lnTo>
                    <a:pt x="51384" y="463588"/>
                  </a:lnTo>
                  <a:lnTo>
                    <a:pt x="51066" y="463588"/>
                  </a:lnTo>
                  <a:lnTo>
                    <a:pt x="51625" y="464858"/>
                  </a:lnTo>
                  <a:close/>
                </a:path>
                <a:path w="155575" h="852804">
                  <a:moveTo>
                    <a:pt x="52324" y="459778"/>
                  </a:moveTo>
                  <a:lnTo>
                    <a:pt x="51155" y="459130"/>
                  </a:lnTo>
                  <a:lnTo>
                    <a:pt x="50126" y="458914"/>
                  </a:lnTo>
                  <a:lnTo>
                    <a:pt x="50215" y="459244"/>
                  </a:lnTo>
                  <a:lnTo>
                    <a:pt x="52324" y="459778"/>
                  </a:lnTo>
                  <a:close/>
                </a:path>
                <a:path w="155575" h="852804">
                  <a:moveTo>
                    <a:pt x="52959" y="462318"/>
                  </a:moveTo>
                  <a:lnTo>
                    <a:pt x="51295" y="462051"/>
                  </a:lnTo>
                  <a:lnTo>
                    <a:pt x="50317" y="461048"/>
                  </a:lnTo>
                  <a:lnTo>
                    <a:pt x="50177" y="461441"/>
                  </a:lnTo>
                  <a:lnTo>
                    <a:pt x="51066" y="462013"/>
                  </a:lnTo>
                  <a:lnTo>
                    <a:pt x="50038" y="461848"/>
                  </a:lnTo>
                  <a:lnTo>
                    <a:pt x="50101" y="462153"/>
                  </a:lnTo>
                  <a:lnTo>
                    <a:pt x="50177" y="462318"/>
                  </a:lnTo>
                  <a:lnTo>
                    <a:pt x="50507" y="462318"/>
                  </a:lnTo>
                  <a:lnTo>
                    <a:pt x="51549" y="462318"/>
                  </a:lnTo>
                  <a:lnTo>
                    <a:pt x="52959" y="462318"/>
                  </a:lnTo>
                  <a:close/>
                </a:path>
                <a:path w="155575" h="852804">
                  <a:moveTo>
                    <a:pt x="53060" y="460209"/>
                  </a:moveTo>
                  <a:lnTo>
                    <a:pt x="52006" y="460959"/>
                  </a:lnTo>
                  <a:lnTo>
                    <a:pt x="52552" y="461010"/>
                  </a:lnTo>
                  <a:lnTo>
                    <a:pt x="53060" y="460209"/>
                  </a:lnTo>
                  <a:close/>
                </a:path>
                <a:path w="155575" h="852804">
                  <a:moveTo>
                    <a:pt x="54254" y="459778"/>
                  </a:moveTo>
                  <a:lnTo>
                    <a:pt x="50876" y="458978"/>
                  </a:lnTo>
                  <a:lnTo>
                    <a:pt x="51155" y="459130"/>
                  </a:lnTo>
                  <a:lnTo>
                    <a:pt x="54254" y="459778"/>
                  </a:lnTo>
                  <a:close/>
                </a:path>
                <a:path w="155575" h="852804">
                  <a:moveTo>
                    <a:pt x="54737" y="461314"/>
                  </a:moveTo>
                  <a:lnTo>
                    <a:pt x="54698" y="461187"/>
                  </a:lnTo>
                  <a:lnTo>
                    <a:pt x="52552" y="461010"/>
                  </a:lnTo>
                  <a:lnTo>
                    <a:pt x="52336" y="461352"/>
                  </a:lnTo>
                  <a:lnTo>
                    <a:pt x="54737" y="461314"/>
                  </a:lnTo>
                  <a:close/>
                </a:path>
                <a:path w="155575" h="852804">
                  <a:moveTo>
                    <a:pt x="56324" y="442391"/>
                  </a:moveTo>
                  <a:lnTo>
                    <a:pt x="56083" y="442366"/>
                  </a:lnTo>
                  <a:lnTo>
                    <a:pt x="56235" y="442391"/>
                  </a:lnTo>
                  <a:close/>
                </a:path>
                <a:path w="155575" h="852804">
                  <a:moveTo>
                    <a:pt x="56515" y="442391"/>
                  </a:moveTo>
                  <a:lnTo>
                    <a:pt x="56388" y="442391"/>
                  </a:lnTo>
                  <a:lnTo>
                    <a:pt x="56515" y="442391"/>
                  </a:lnTo>
                  <a:close/>
                </a:path>
                <a:path w="155575" h="852804">
                  <a:moveTo>
                    <a:pt x="56959" y="442290"/>
                  </a:moveTo>
                  <a:lnTo>
                    <a:pt x="56515" y="442391"/>
                  </a:lnTo>
                  <a:lnTo>
                    <a:pt x="56756" y="442391"/>
                  </a:lnTo>
                  <a:lnTo>
                    <a:pt x="56883" y="442341"/>
                  </a:lnTo>
                  <a:close/>
                </a:path>
                <a:path w="155575" h="852804">
                  <a:moveTo>
                    <a:pt x="57581" y="458165"/>
                  </a:moveTo>
                  <a:lnTo>
                    <a:pt x="56654" y="457606"/>
                  </a:lnTo>
                  <a:lnTo>
                    <a:pt x="56413" y="457466"/>
                  </a:lnTo>
                  <a:lnTo>
                    <a:pt x="55359" y="457631"/>
                  </a:lnTo>
                  <a:lnTo>
                    <a:pt x="55753" y="458254"/>
                  </a:lnTo>
                  <a:lnTo>
                    <a:pt x="56959" y="458000"/>
                  </a:lnTo>
                  <a:lnTo>
                    <a:pt x="57581" y="458165"/>
                  </a:lnTo>
                  <a:close/>
                </a:path>
                <a:path w="155575" h="852804">
                  <a:moveTo>
                    <a:pt x="58127" y="442048"/>
                  </a:moveTo>
                  <a:lnTo>
                    <a:pt x="57035" y="441769"/>
                  </a:lnTo>
                  <a:lnTo>
                    <a:pt x="57251" y="442112"/>
                  </a:lnTo>
                  <a:lnTo>
                    <a:pt x="56959" y="442290"/>
                  </a:lnTo>
                  <a:lnTo>
                    <a:pt x="58127" y="442048"/>
                  </a:lnTo>
                  <a:close/>
                </a:path>
                <a:path w="155575" h="852804">
                  <a:moveTo>
                    <a:pt x="58445" y="461251"/>
                  </a:moveTo>
                  <a:lnTo>
                    <a:pt x="54737" y="461314"/>
                  </a:lnTo>
                  <a:lnTo>
                    <a:pt x="54851" y="461683"/>
                  </a:lnTo>
                  <a:lnTo>
                    <a:pt x="58445" y="461251"/>
                  </a:lnTo>
                  <a:close/>
                </a:path>
                <a:path w="155575" h="852804">
                  <a:moveTo>
                    <a:pt x="59448" y="445401"/>
                  </a:moveTo>
                  <a:lnTo>
                    <a:pt x="58889" y="444538"/>
                  </a:lnTo>
                  <a:lnTo>
                    <a:pt x="58470" y="444538"/>
                  </a:lnTo>
                  <a:lnTo>
                    <a:pt x="59232" y="445312"/>
                  </a:lnTo>
                  <a:lnTo>
                    <a:pt x="59448" y="445401"/>
                  </a:lnTo>
                  <a:close/>
                </a:path>
                <a:path w="155575" h="852804">
                  <a:moveTo>
                    <a:pt x="61404" y="328968"/>
                  </a:moveTo>
                  <a:lnTo>
                    <a:pt x="58178" y="327698"/>
                  </a:lnTo>
                  <a:lnTo>
                    <a:pt x="60998" y="328968"/>
                  </a:lnTo>
                  <a:lnTo>
                    <a:pt x="61404" y="328968"/>
                  </a:lnTo>
                  <a:close/>
                </a:path>
                <a:path w="155575" h="852804">
                  <a:moveTo>
                    <a:pt x="61861" y="436638"/>
                  </a:moveTo>
                  <a:lnTo>
                    <a:pt x="60896" y="436422"/>
                  </a:lnTo>
                  <a:lnTo>
                    <a:pt x="61836" y="436651"/>
                  </a:lnTo>
                  <a:close/>
                </a:path>
                <a:path w="155575" h="852804">
                  <a:moveTo>
                    <a:pt x="61925" y="329171"/>
                  </a:moveTo>
                  <a:lnTo>
                    <a:pt x="61569" y="328968"/>
                  </a:lnTo>
                  <a:lnTo>
                    <a:pt x="61404" y="328968"/>
                  </a:lnTo>
                  <a:lnTo>
                    <a:pt x="61925" y="329171"/>
                  </a:lnTo>
                  <a:close/>
                </a:path>
                <a:path w="155575" h="852804">
                  <a:moveTo>
                    <a:pt x="62852" y="436880"/>
                  </a:moveTo>
                  <a:lnTo>
                    <a:pt x="62560" y="436397"/>
                  </a:lnTo>
                  <a:lnTo>
                    <a:pt x="61861" y="436638"/>
                  </a:lnTo>
                  <a:lnTo>
                    <a:pt x="62852" y="436880"/>
                  </a:lnTo>
                  <a:close/>
                </a:path>
                <a:path w="155575" h="852804">
                  <a:moveTo>
                    <a:pt x="63703" y="325539"/>
                  </a:moveTo>
                  <a:lnTo>
                    <a:pt x="63563" y="325437"/>
                  </a:lnTo>
                  <a:lnTo>
                    <a:pt x="63614" y="325158"/>
                  </a:lnTo>
                  <a:lnTo>
                    <a:pt x="62661" y="325158"/>
                  </a:lnTo>
                  <a:lnTo>
                    <a:pt x="63398" y="326428"/>
                  </a:lnTo>
                  <a:lnTo>
                    <a:pt x="63550" y="325501"/>
                  </a:lnTo>
                  <a:lnTo>
                    <a:pt x="63703" y="325539"/>
                  </a:lnTo>
                  <a:close/>
                </a:path>
                <a:path w="155575" h="852804">
                  <a:moveTo>
                    <a:pt x="63842" y="430568"/>
                  </a:moveTo>
                  <a:lnTo>
                    <a:pt x="63715" y="430212"/>
                  </a:lnTo>
                  <a:lnTo>
                    <a:pt x="62712" y="430034"/>
                  </a:lnTo>
                  <a:lnTo>
                    <a:pt x="63842" y="430568"/>
                  </a:lnTo>
                  <a:close/>
                </a:path>
                <a:path w="155575" h="852804">
                  <a:moveTo>
                    <a:pt x="65684" y="430568"/>
                  </a:moveTo>
                  <a:lnTo>
                    <a:pt x="63398" y="429298"/>
                  </a:lnTo>
                  <a:lnTo>
                    <a:pt x="63715" y="430212"/>
                  </a:lnTo>
                  <a:lnTo>
                    <a:pt x="65684" y="430568"/>
                  </a:lnTo>
                  <a:close/>
                </a:path>
                <a:path w="155575" h="852804">
                  <a:moveTo>
                    <a:pt x="67132" y="431114"/>
                  </a:moveTo>
                  <a:lnTo>
                    <a:pt x="66332" y="430250"/>
                  </a:lnTo>
                  <a:lnTo>
                    <a:pt x="66802" y="430872"/>
                  </a:lnTo>
                  <a:lnTo>
                    <a:pt x="67132" y="431114"/>
                  </a:lnTo>
                  <a:close/>
                </a:path>
                <a:path w="155575" h="852804">
                  <a:moveTo>
                    <a:pt x="67475" y="422567"/>
                  </a:moveTo>
                  <a:lnTo>
                    <a:pt x="67233" y="422465"/>
                  </a:lnTo>
                  <a:lnTo>
                    <a:pt x="67043" y="422567"/>
                  </a:lnTo>
                  <a:lnTo>
                    <a:pt x="67284" y="422605"/>
                  </a:lnTo>
                  <a:lnTo>
                    <a:pt x="67475" y="422567"/>
                  </a:lnTo>
                  <a:close/>
                </a:path>
                <a:path w="155575" h="852804">
                  <a:moveTo>
                    <a:pt x="67475" y="412902"/>
                  </a:moveTo>
                  <a:lnTo>
                    <a:pt x="67195" y="412940"/>
                  </a:lnTo>
                  <a:lnTo>
                    <a:pt x="67068" y="413004"/>
                  </a:lnTo>
                  <a:lnTo>
                    <a:pt x="67475" y="412902"/>
                  </a:lnTo>
                  <a:close/>
                </a:path>
                <a:path w="155575" h="852804">
                  <a:moveTo>
                    <a:pt x="69977" y="405168"/>
                  </a:moveTo>
                  <a:lnTo>
                    <a:pt x="68465" y="406234"/>
                  </a:lnTo>
                  <a:lnTo>
                    <a:pt x="68846" y="406438"/>
                  </a:lnTo>
                  <a:lnTo>
                    <a:pt x="69977" y="405168"/>
                  </a:lnTo>
                  <a:close/>
                </a:path>
                <a:path w="155575" h="852804">
                  <a:moveTo>
                    <a:pt x="70015" y="296367"/>
                  </a:moveTo>
                  <a:lnTo>
                    <a:pt x="69621" y="297218"/>
                  </a:lnTo>
                  <a:lnTo>
                    <a:pt x="69761" y="297218"/>
                  </a:lnTo>
                  <a:lnTo>
                    <a:pt x="70015" y="296367"/>
                  </a:lnTo>
                  <a:close/>
                </a:path>
                <a:path w="155575" h="852804">
                  <a:moveTo>
                    <a:pt x="70129" y="295948"/>
                  </a:moveTo>
                  <a:lnTo>
                    <a:pt x="67995" y="295948"/>
                  </a:lnTo>
                  <a:lnTo>
                    <a:pt x="69964" y="296354"/>
                  </a:lnTo>
                  <a:lnTo>
                    <a:pt x="70129" y="295948"/>
                  </a:lnTo>
                  <a:close/>
                </a:path>
                <a:path w="155575" h="852804">
                  <a:moveTo>
                    <a:pt x="70650" y="283248"/>
                  </a:moveTo>
                  <a:lnTo>
                    <a:pt x="68491" y="281978"/>
                  </a:lnTo>
                  <a:lnTo>
                    <a:pt x="69913" y="283248"/>
                  </a:lnTo>
                  <a:lnTo>
                    <a:pt x="70650" y="283248"/>
                  </a:lnTo>
                  <a:close/>
                </a:path>
                <a:path w="155575" h="852804">
                  <a:moveTo>
                    <a:pt x="70662" y="398310"/>
                  </a:moveTo>
                  <a:lnTo>
                    <a:pt x="70434" y="398284"/>
                  </a:lnTo>
                  <a:lnTo>
                    <a:pt x="70180" y="398373"/>
                  </a:lnTo>
                  <a:lnTo>
                    <a:pt x="70662" y="398310"/>
                  </a:lnTo>
                  <a:close/>
                </a:path>
                <a:path w="155575" h="852804">
                  <a:moveTo>
                    <a:pt x="70840" y="398335"/>
                  </a:moveTo>
                  <a:lnTo>
                    <a:pt x="70485" y="398068"/>
                  </a:lnTo>
                  <a:lnTo>
                    <a:pt x="70129" y="398043"/>
                  </a:lnTo>
                  <a:lnTo>
                    <a:pt x="70510" y="398195"/>
                  </a:lnTo>
                  <a:lnTo>
                    <a:pt x="70637" y="398284"/>
                  </a:lnTo>
                  <a:lnTo>
                    <a:pt x="70840" y="398335"/>
                  </a:lnTo>
                  <a:close/>
                </a:path>
                <a:path w="155575" h="852804">
                  <a:moveTo>
                    <a:pt x="70878" y="383578"/>
                  </a:moveTo>
                  <a:lnTo>
                    <a:pt x="69621" y="382308"/>
                  </a:lnTo>
                  <a:lnTo>
                    <a:pt x="68313" y="382308"/>
                  </a:lnTo>
                  <a:lnTo>
                    <a:pt x="70878" y="383578"/>
                  </a:lnTo>
                  <a:close/>
                </a:path>
                <a:path w="155575" h="852804">
                  <a:moveTo>
                    <a:pt x="71259" y="393141"/>
                  </a:moveTo>
                  <a:lnTo>
                    <a:pt x="71031" y="393128"/>
                  </a:lnTo>
                  <a:lnTo>
                    <a:pt x="70853" y="393128"/>
                  </a:lnTo>
                  <a:lnTo>
                    <a:pt x="70662" y="393115"/>
                  </a:lnTo>
                  <a:lnTo>
                    <a:pt x="70777" y="393319"/>
                  </a:lnTo>
                  <a:lnTo>
                    <a:pt x="71259" y="393141"/>
                  </a:lnTo>
                  <a:close/>
                </a:path>
                <a:path w="155575" h="852804">
                  <a:moveTo>
                    <a:pt x="71678" y="271932"/>
                  </a:moveTo>
                  <a:lnTo>
                    <a:pt x="71399" y="271843"/>
                  </a:lnTo>
                  <a:lnTo>
                    <a:pt x="71158" y="271843"/>
                  </a:lnTo>
                  <a:lnTo>
                    <a:pt x="71678" y="271932"/>
                  </a:lnTo>
                  <a:close/>
                </a:path>
                <a:path w="155575" h="852804">
                  <a:moveTo>
                    <a:pt x="71920" y="416598"/>
                  </a:moveTo>
                  <a:lnTo>
                    <a:pt x="68973" y="415328"/>
                  </a:lnTo>
                  <a:lnTo>
                    <a:pt x="70700" y="416598"/>
                  </a:lnTo>
                  <a:lnTo>
                    <a:pt x="71920" y="416598"/>
                  </a:lnTo>
                  <a:close/>
                </a:path>
                <a:path w="155575" h="852804">
                  <a:moveTo>
                    <a:pt x="72313" y="383578"/>
                  </a:moveTo>
                  <a:lnTo>
                    <a:pt x="72009" y="382308"/>
                  </a:lnTo>
                  <a:lnTo>
                    <a:pt x="69621" y="382308"/>
                  </a:lnTo>
                  <a:lnTo>
                    <a:pt x="72313" y="383578"/>
                  </a:lnTo>
                  <a:close/>
                </a:path>
                <a:path w="155575" h="852804">
                  <a:moveTo>
                    <a:pt x="72847" y="281978"/>
                  </a:moveTo>
                  <a:lnTo>
                    <a:pt x="72288" y="281419"/>
                  </a:lnTo>
                  <a:lnTo>
                    <a:pt x="69443" y="280708"/>
                  </a:lnTo>
                  <a:lnTo>
                    <a:pt x="72847" y="281978"/>
                  </a:lnTo>
                  <a:close/>
                </a:path>
                <a:path w="155575" h="852804">
                  <a:moveTo>
                    <a:pt x="73190" y="404253"/>
                  </a:moveTo>
                  <a:lnTo>
                    <a:pt x="72275" y="404164"/>
                  </a:lnTo>
                  <a:lnTo>
                    <a:pt x="71894" y="404114"/>
                  </a:lnTo>
                  <a:lnTo>
                    <a:pt x="72199" y="404177"/>
                  </a:lnTo>
                  <a:lnTo>
                    <a:pt x="72555" y="404228"/>
                  </a:lnTo>
                  <a:lnTo>
                    <a:pt x="73190" y="404253"/>
                  </a:lnTo>
                  <a:close/>
                </a:path>
                <a:path w="155575" h="852804">
                  <a:moveTo>
                    <a:pt x="74460" y="411518"/>
                  </a:moveTo>
                  <a:lnTo>
                    <a:pt x="72707" y="410248"/>
                  </a:lnTo>
                  <a:lnTo>
                    <a:pt x="70802" y="410248"/>
                  </a:lnTo>
                  <a:lnTo>
                    <a:pt x="68554" y="408978"/>
                  </a:lnTo>
                  <a:lnTo>
                    <a:pt x="69951" y="411518"/>
                  </a:lnTo>
                  <a:lnTo>
                    <a:pt x="71767" y="411518"/>
                  </a:lnTo>
                  <a:lnTo>
                    <a:pt x="69608" y="410248"/>
                  </a:lnTo>
                  <a:lnTo>
                    <a:pt x="74460" y="411518"/>
                  </a:lnTo>
                  <a:close/>
                </a:path>
                <a:path w="155575" h="852804">
                  <a:moveTo>
                    <a:pt x="74485" y="395249"/>
                  </a:moveTo>
                  <a:lnTo>
                    <a:pt x="73609" y="394601"/>
                  </a:lnTo>
                  <a:lnTo>
                    <a:pt x="70358" y="394042"/>
                  </a:lnTo>
                  <a:lnTo>
                    <a:pt x="70878" y="394436"/>
                  </a:lnTo>
                  <a:lnTo>
                    <a:pt x="74485" y="395249"/>
                  </a:lnTo>
                  <a:close/>
                </a:path>
                <a:path w="155575" h="852804">
                  <a:moveTo>
                    <a:pt x="76288" y="378256"/>
                  </a:moveTo>
                  <a:lnTo>
                    <a:pt x="74764" y="377672"/>
                  </a:lnTo>
                  <a:lnTo>
                    <a:pt x="74472" y="377977"/>
                  </a:lnTo>
                  <a:lnTo>
                    <a:pt x="73139" y="378066"/>
                  </a:lnTo>
                  <a:lnTo>
                    <a:pt x="73520" y="378333"/>
                  </a:lnTo>
                  <a:lnTo>
                    <a:pt x="75171" y="378485"/>
                  </a:lnTo>
                  <a:lnTo>
                    <a:pt x="76288" y="378256"/>
                  </a:lnTo>
                  <a:close/>
                </a:path>
                <a:path w="155575" h="852804">
                  <a:moveTo>
                    <a:pt x="76733" y="391198"/>
                  </a:moveTo>
                  <a:lnTo>
                    <a:pt x="70129" y="388899"/>
                  </a:lnTo>
                  <a:lnTo>
                    <a:pt x="68732" y="389928"/>
                  </a:lnTo>
                  <a:lnTo>
                    <a:pt x="70040" y="389928"/>
                  </a:lnTo>
                  <a:lnTo>
                    <a:pt x="76733" y="391198"/>
                  </a:lnTo>
                  <a:close/>
                </a:path>
                <a:path w="155575" h="852804">
                  <a:moveTo>
                    <a:pt x="76987" y="290868"/>
                  </a:moveTo>
                  <a:lnTo>
                    <a:pt x="74218" y="289598"/>
                  </a:lnTo>
                  <a:lnTo>
                    <a:pt x="73355" y="289598"/>
                  </a:lnTo>
                  <a:lnTo>
                    <a:pt x="76987" y="290868"/>
                  </a:lnTo>
                  <a:close/>
                </a:path>
                <a:path w="155575" h="852804">
                  <a:moveTo>
                    <a:pt x="78232" y="365379"/>
                  </a:moveTo>
                  <a:lnTo>
                    <a:pt x="78003" y="365264"/>
                  </a:lnTo>
                  <a:lnTo>
                    <a:pt x="78028" y="365391"/>
                  </a:lnTo>
                  <a:lnTo>
                    <a:pt x="78232" y="365379"/>
                  </a:lnTo>
                  <a:close/>
                </a:path>
                <a:path w="155575" h="852804">
                  <a:moveTo>
                    <a:pt x="80733" y="365302"/>
                  </a:moveTo>
                  <a:lnTo>
                    <a:pt x="78232" y="365379"/>
                  </a:lnTo>
                  <a:lnTo>
                    <a:pt x="78905" y="365709"/>
                  </a:lnTo>
                  <a:lnTo>
                    <a:pt x="80733" y="365302"/>
                  </a:lnTo>
                  <a:close/>
                </a:path>
                <a:path w="155575" h="852804">
                  <a:moveTo>
                    <a:pt x="80784" y="368338"/>
                  </a:moveTo>
                  <a:lnTo>
                    <a:pt x="80670" y="367068"/>
                  </a:lnTo>
                  <a:lnTo>
                    <a:pt x="56083" y="367068"/>
                  </a:lnTo>
                  <a:lnTo>
                    <a:pt x="55422" y="367068"/>
                  </a:lnTo>
                  <a:lnTo>
                    <a:pt x="57035" y="369608"/>
                  </a:lnTo>
                  <a:lnTo>
                    <a:pt x="51498" y="372148"/>
                  </a:lnTo>
                  <a:lnTo>
                    <a:pt x="49225" y="374688"/>
                  </a:lnTo>
                  <a:lnTo>
                    <a:pt x="48514" y="375958"/>
                  </a:lnTo>
                  <a:lnTo>
                    <a:pt x="58559" y="377228"/>
                  </a:lnTo>
                  <a:lnTo>
                    <a:pt x="53911" y="378498"/>
                  </a:lnTo>
                  <a:lnTo>
                    <a:pt x="50596" y="377228"/>
                  </a:lnTo>
                  <a:lnTo>
                    <a:pt x="54216" y="379768"/>
                  </a:lnTo>
                  <a:lnTo>
                    <a:pt x="49517" y="381038"/>
                  </a:lnTo>
                  <a:lnTo>
                    <a:pt x="52501" y="384848"/>
                  </a:lnTo>
                  <a:lnTo>
                    <a:pt x="51739" y="384848"/>
                  </a:lnTo>
                  <a:lnTo>
                    <a:pt x="50723" y="383578"/>
                  </a:lnTo>
                  <a:lnTo>
                    <a:pt x="48221" y="383578"/>
                  </a:lnTo>
                  <a:lnTo>
                    <a:pt x="50304" y="386118"/>
                  </a:lnTo>
                  <a:lnTo>
                    <a:pt x="47853" y="386118"/>
                  </a:lnTo>
                  <a:lnTo>
                    <a:pt x="52311" y="387388"/>
                  </a:lnTo>
                  <a:lnTo>
                    <a:pt x="49999" y="387388"/>
                  </a:lnTo>
                  <a:lnTo>
                    <a:pt x="48272" y="388658"/>
                  </a:lnTo>
                  <a:lnTo>
                    <a:pt x="49644" y="388658"/>
                  </a:lnTo>
                  <a:lnTo>
                    <a:pt x="52082" y="389928"/>
                  </a:lnTo>
                  <a:lnTo>
                    <a:pt x="50279" y="391198"/>
                  </a:lnTo>
                  <a:lnTo>
                    <a:pt x="53352" y="391198"/>
                  </a:lnTo>
                  <a:lnTo>
                    <a:pt x="48450" y="392468"/>
                  </a:lnTo>
                  <a:lnTo>
                    <a:pt x="48285" y="392468"/>
                  </a:lnTo>
                  <a:lnTo>
                    <a:pt x="48869" y="393738"/>
                  </a:lnTo>
                  <a:lnTo>
                    <a:pt x="49504" y="394131"/>
                  </a:lnTo>
                  <a:lnTo>
                    <a:pt x="49390" y="395008"/>
                  </a:lnTo>
                  <a:lnTo>
                    <a:pt x="47485" y="393738"/>
                  </a:lnTo>
                  <a:lnTo>
                    <a:pt x="47434" y="395008"/>
                  </a:lnTo>
                  <a:lnTo>
                    <a:pt x="48158" y="395008"/>
                  </a:lnTo>
                  <a:lnTo>
                    <a:pt x="50571" y="396278"/>
                  </a:lnTo>
                  <a:lnTo>
                    <a:pt x="44792" y="396278"/>
                  </a:lnTo>
                  <a:lnTo>
                    <a:pt x="54559" y="398818"/>
                  </a:lnTo>
                  <a:lnTo>
                    <a:pt x="47320" y="398818"/>
                  </a:lnTo>
                  <a:lnTo>
                    <a:pt x="49428" y="400088"/>
                  </a:lnTo>
                  <a:lnTo>
                    <a:pt x="50647" y="402424"/>
                  </a:lnTo>
                  <a:lnTo>
                    <a:pt x="46558" y="401358"/>
                  </a:lnTo>
                  <a:lnTo>
                    <a:pt x="47955" y="403593"/>
                  </a:lnTo>
                  <a:lnTo>
                    <a:pt x="50850" y="402793"/>
                  </a:lnTo>
                  <a:lnTo>
                    <a:pt x="51511" y="403898"/>
                  </a:lnTo>
                  <a:lnTo>
                    <a:pt x="48145" y="403898"/>
                  </a:lnTo>
                  <a:lnTo>
                    <a:pt x="51917" y="405168"/>
                  </a:lnTo>
                  <a:lnTo>
                    <a:pt x="50469" y="406438"/>
                  </a:lnTo>
                  <a:lnTo>
                    <a:pt x="48552" y="406438"/>
                  </a:lnTo>
                  <a:lnTo>
                    <a:pt x="49339" y="407708"/>
                  </a:lnTo>
                  <a:lnTo>
                    <a:pt x="47256" y="408711"/>
                  </a:lnTo>
                  <a:lnTo>
                    <a:pt x="47129" y="408609"/>
                  </a:lnTo>
                  <a:lnTo>
                    <a:pt x="47218" y="408736"/>
                  </a:lnTo>
                  <a:lnTo>
                    <a:pt x="46710" y="408978"/>
                  </a:lnTo>
                  <a:lnTo>
                    <a:pt x="48920" y="410248"/>
                  </a:lnTo>
                  <a:lnTo>
                    <a:pt x="51663" y="410248"/>
                  </a:lnTo>
                  <a:lnTo>
                    <a:pt x="54114" y="412330"/>
                  </a:lnTo>
                  <a:lnTo>
                    <a:pt x="50330" y="411518"/>
                  </a:lnTo>
                  <a:lnTo>
                    <a:pt x="54444" y="414058"/>
                  </a:lnTo>
                  <a:lnTo>
                    <a:pt x="47472" y="411683"/>
                  </a:lnTo>
                  <a:lnTo>
                    <a:pt x="48310" y="412788"/>
                  </a:lnTo>
                  <a:lnTo>
                    <a:pt x="47802" y="412788"/>
                  </a:lnTo>
                  <a:lnTo>
                    <a:pt x="50114" y="414058"/>
                  </a:lnTo>
                  <a:lnTo>
                    <a:pt x="47332" y="414058"/>
                  </a:lnTo>
                  <a:lnTo>
                    <a:pt x="51104" y="415328"/>
                  </a:lnTo>
                  <a:lnTo>
                    <a:pt x="48729" y="415328"/>
                  </a:lnTo>
                  <a:lnTo>
                    <a:pt x="48768" y="416598"/>
                  </a:lnTo>
                  <a:lnTo>
                    <a:pt x="53530" y="419138"/>
                  </a:lnTo>
                  <a:lnTo>
                    <a:pt x="51320" y="419138"/>
                  </a:lnTo>
                  <a:lnTo>
                    <a:pt x="47002" y="417868"/>
                  </a:lnTo>
                  <a:lnTo>
                    <a:pt x="49758" y="420408"/>
                  </a:lnTo>
                  <a:lnTo>
                    <a:pt x="45935" y="419138"/>
                  </a:lnTo>
                  <a:lnTo>
                    <a:pt x="46901" y="420408"/>
                  </a:lnTo>
                  <a:lnTo>
                    <a:pt x="48615" y="420408"/>
                  </a:lnTo>
                  <a:lnTo>
                    <a:pt x="51269" y="421678"/>
                  </a:lnTo>
                  <a:lnTo>
                    <a:pt x="48437" y="421678"/>
                  </a:lnTo>
                  <a:lnTo>
                    <a:pt x="48882" y="422948"/>
                  </a:lnTo>
                  <a:lnTo>
                    <a:pt x="49936" y="422948"/>
                  </a:lnTo>
                  <a:lnTo>
                    <a:pt x="50279" y="423202"/>
                  </a:lnTo>
                  <a:lnTo>
                    <a:pt x="50520" y="423049"/>
                  </a:lnTo>
                  <a:lnTo>
                    <a:pt x="50723" y="422948"/>
                  </a:lnTo>
                  <a:lnTo>
                    <a:pt x="55333" y="422948"/>
                  </a:lnTo>
                  <a:lnTo>
                    <a:pt x="54076" y="424218"/>
                  </a:lnTo>
                  <a:lnTo>
                    <a:pt x="51549" y="424218"/>
                  </a:lnTo>
                  <a:lnTo>
                    <a:pt x="53898" y="425488"/>
                  </a:lnTo>
                  <a:lnTo>
                    <a:pt x="50939" y="425488"/>
                  </a:lnTo>
                  <a:lnTo>
                    <a:pt x="48361" y="426758"/>
                  </a:lnTo>
                  <a:lnTo>
                    <a:pt x="48895" y="426961"/>
                  </a:lnTo>
                  <a:lnTo>
                    <a:pt x="50495" y="427761"/>
                  </a:lnTo>
                  <a:lnTo>
                    <a:pt x="49720" y="427278"/>
                  </a:lnTo>
                  <a:lnTo>
                    <a:pt x="51663" y="428028"/>
                  </a:lnTo>
                  <a:lnTo>
                    <a:pt x="53035" y="428028"/>
                  </a:lnTo>
                  <a:lnTo>
                    <a:pt x="50711" y="429298"/>
                  </a:lnTo>
                  <a:lnTo>
                    <a:pt x="50114" y="429298"/>
                  </a:lnTo>
                  <a:lnTo>
                    <a:pt x="49758" y="428028"/>
                  </a:lnTo>
                  <a:lnTo>
                    <a:pt x="48437" y="429298"/>
                  </a:lnTo>
                  <a:lnTo>
                    <a:pt x="50939" y="430568"/>
                  </a:lnTo>
                  <a:lnTo>
                    <a:pt x="49453" y="431838"/>
                  </a:lnTo>
                  <a:lnTo>
                    <a:pt x="45529" y="430568"/>
                  </a:lnTo>
                  <a:lnTo>
                    <a:pt x="45377" y="430568"/>
                  </a:lnTo>
                  <a:lnTo>
                    <a:pt x="45758" y="431838"/>
                  </a:lnTo>
                  <a:lnTo>
                    <a:pt x="49326" y="434378"/>
                  </a:lnTo>
                  <a:lnTo>
                    <a:pt x="48094" y="435648"/>
                  </a:lnTo>
                  <a:lnTo>
                    <a:pt x="48577" y="435648"/>
                  </a:lnTo>
                  <a:lnTo>
                    <a:pt x="53962" y="436918"/>
                  </a:lnTo>
                  <a:lnTo>
                    <a:pt x="45707" y="435660"/>
                  </a:lnTo>
                  <a:lnTo>
                    <a:pt x="48069" y="436918"/>
                  </a:lnTo>
                  <a:lnTo>
                    <a:pt x="47701" y="436918"/>
                  </a:lnTo>
                  <a:lnTo>
                    <a:pt x="45529" y="435851"/>
                  </a:lnTo>
                  <a:lnTo>
                    <a:pt x="44627" y="436918"/>
                  </a:lnTo>
                  <a:lnTo>
                    <a:pt x="46596" y="438188"/>
                  </a:lnTo>
                  <a:lnTo>
                    <a:pt x="47967" y="440728"/>
                  </a:lnTo>
                  <a:lnTo>
                    <a:pt x="46621" y="439458"/>
                  </a:lnTo>
                  <a:lnTo>
                    <a:pt x="45250" y="439458"/>
                  </a:lnTo>
                  <a:lnTo>
                    <a:pt x="45580" y="440728"/>
                  </a:lnTo>
                  <a:lnTo>
                    <a:pt x="44805" y="441998"/>
                  </a:lnTo>
                  <a:lnTo>
                    <a:pt x="47917" y="441998"/>
                  </a:lnTo>
                  <a:lnTo>
                    <a:pt x="44831" y="443268"/>
                  </a:lnTo>
                  <a:lnTo>
                    <a:pt x="45643" y="444538"/>
                  </a:lnTo>
                  <a:lnTo>
                    <a:pt x="46697" y="447078"/>
                  </a:lnTo>
                  <a:lnTo>
                    <a:pt x="43230" y="447078"/>
                  </a:lnTo>
                  <a:lnTo>
                    <a:pt x="44183" y="448348"/>
                  </a:lnTo>
                  <a:lnTo>
                    <a:pt x="47548" y="448348"/>
                  </a:lnTo>
                  <a:lnTo>
                    <a:pt x="48920" y="449618"/>
                  </a:lnTo>
                  <a:lnTo>
                    <a:pt x="42545" y="449618"/>
                  </a:lnTo>
                  <a:lnTo>
                    <a:pt x="51625" y="450888"/>
                  </a:lnTo>
                  <a:lnTo>
                    <a:pt x="50469" y="450888"/>
                  </a:lnTo>
                  <a:lnTo>
                    <a:pt x="50469" y="453428"/>
                  </a:lnTo>
                  <a:lnTo>
                    <a:pt x="47015" y="453428"/>
                  </a:lnTo>
                  <a:lnTo>
                    <a:pt x="46431" y="452374"/>
                  </a:lnTo>
                  <a:lnTo>
                    <a:pt x="50469" y="453428"/>
                  </a:lnTo>
                  <a:lnTo>
                    <a:pt x="50469" y="450888"/>
                  </a:lnTo>
                  <a:lnTo>
                    <a:pt x="47332" y="450888"/>
                  </a:lnTo>
                  <a:lnTo>
                    <a:pt x="47879" y="452158"/>
                  </a:lnTo>
                  <a:lnTo>
                    <a:pt x="45567" y="450888"/>
                  </a:lnTo>
                  <a:lnTo>
                    <a:pt x="45593" y="452158"/>
                  </a:lnTo>
                  <a:lnTo>
                    <a:pt x="43776" y="452158"/>
                  </a:lnTo>
                  <a:lnTo>
                    <a:pt x="43167" y="453428"/>
                  </a:lnTo>
                  <a:lnTo>
                    <a:pt x="43256" y="452158"/>
                  </a:lnTo>
                  <a:lnTo>
                    <a:pt x="41579" y="453428"/>
                  </a:lnTo>
                  <a:lnTo>
                    <a:pt x="42494" y="453428"/>
                  </a:lnTo>
                  <a:lnTo>
                    <a:pt x="49453" y="455968"/>
                  </a:lnTo>
                  <a:lnTo>
                    <a:pt x="43840" y="454774"/>
                  </a:lnTo>
                  <a:lnTo>
                    <a:pt x="47904" y="457238"/>
                  </a:lnTo>
                  <a:lnTo>
                    <a:pt x="43815" y="454774"/>
                  </a:lnTo>
                  <a:lnTo>
                    <a:pt x="43459" y="454698"/>
                  </a:lnTo>
                  <a:lnTo>
                    <a:pt x="44488" y="455282"/>
                  </a:lnTo>
                  <a:lnTo>
                    <a:pt x="45389" y="455968"/>
                  </a:lnTo>
                  <a:lnTo>
                    <a:pt x="37363" y="455968"/>
                  </a:lnTo>
                  <a:lnTo>
                    <a:pt x="40868" y="457238"/>
                  </a:lnTo>
                  <a:lnTo>
                    <a:pt x="41173" y="457238"/>
                  </a:lnTo>
                  <a:lnTo>
                    <a:pt x="44373" y="459778"/>
                  </a:lnTo>
                  <a:lnTo>
                    <a:pt x="36563" y="458508"/>
                  </a:lnTo>
                  <a:lnTo>
                    <a:pt x="40919" y="461048"/>
                  </a:lnTo>
                  <a:lnTo>
                    <a:pt x="42557" y="462318"/>
                  </a:lnTo>
                  <a:lnTo>
                    <a:pt x="45872" y="463588"/>
                  </a:lnTo>
                  <a:lnTo>
                    <a:pt x="47282" y="464858"/>
                  </a:lnTo>
                  <a:lnTo>
                    <a:pt x="45605" y="464858"/>
                  </a:lnTo>
                  <a:lnTo>
                    <a:pt x="43738" y="463588"/>
                  </a:lnTo>
                  <a:lnTo>
                    <a:pt x="42125" y="464858"/>
                  </a:lnTo>
                  <a:lnTo>
                    <a:pt x="40563" y="464858"/>
                  </a:lnTo>
                  <a:lnTo>
                    <a:pt x="40716" y="466128"/>
                  </a:lnTo>
                  <a:lnTo>
                    <a:pt x="39674" y="466128"/>
                  </a:lnTo>
                  <a:lnTo>
                    <a:pt x="38608" y="464858"/>
                  </a:lnTo>
                  <a:lnTo>
                    <a:pt x="39420" y="466128"/>
                  </a:lnTo>
                  <a:lnTo>
                    <a:pt x="41160" y="467398"/>
                  </a:lnTo>
                  <a:lnTo>
                    <a:pt x="42545" y="467398"/>
                  </a:lnTo>
                  <a:lnTo>
                    <a:pt x="43091" y="468668"/>
                  </a:lnTo>
                  <a:lnTo>
                    <a:pt x="49009" y="468668"/>
                  </a:lnTo>
                  <a:lnTo>
                    <a:pt x="42506" y="466128"/>
                  </a:lnTo>
                  <a:lnTo>
                    <a:pt x="43014" y="466128"/>
                  </a:lnTo>
                  <a:lnTo>
                    <a:pt x="47193" y="467398"/>
                  </a:lnTo>
                  <a:lnTo>
                    <a:pt x="43853" y="466128"/>
                  </a:lnTo>
                  <a:lnTo>
                    <a:pt x="49453" y="466128"/>
                  </a:lnTo>
                  <a:lnTo>
                    <a:pt x="49720" y="466128"/>
                  </a:lnTo>
                  <a:lnTo>
                    <a:pt x="53581" y="466128"/>
                  </a:lnTo>
                  <a:lnTo>
                    <a:pt x="48082" y="463588"/>
                  </a:lnTo>
                  <a:lnTo>
                    <a:pt x="48552" y="463588"/>
                  </a:lnTo>
                  <a:lnTo>
                    <a:pt x="45123" y="461048"/>
                  </a:lnTo>
                  <a:lnTo>
                    <a:pt x="49263" y="461721"/>
                  </a:lnTo>
                  <a:lnTo>
                    <a:pt x="48234" y="461048"/>
                  </a:lnTo>
                  <a:lnTo>
                    <a:pt x="49542" y="461048"/>
                  </a:lnTo>
                  <a:lnTo>
                    <a:pt x="50317" y="461048"/>
                  </a:lnTo>
                  <a:lnTo>
                    <a:pt x="51231" y="461048"/>
                  </a:lnTo>
                  <a:lnTo>
                    <a:pt x="49276" y="459778"/>
                  </a:lnTo>
                  <a:lnTo>
                    <a:pt x="47332" y="458508"/>
                  </a:lnTo>
                  <a:lnTo>
                    <a:pt x="49530" y="459066"/>
                  </a:lnTo>
                  <a:lnTo>
                    <a:pt x="49110" y="458711"/>
                  </a:lnTo>
                  <a:lnTo>
                    <a:pt x="48145" y="458508"/>
                  </a:lnTo>
                  <a:lnTo>
                    <a:pt x="48869" y="458508"/>
                  </a:lnTo>
                  <a:lnTo>
                    <a:pt x="50012" y="458508"/>
                  </a:lnTo>
                  <a:lnTo>
                    <a:pt x="54457" y="458508"/>
                  </a:lnTo>
                  <a:lnTo>
                    <a:pt x="49872" y="457238"/>
                  </a:lnTo>
                  <a:lnTo>
                    <a:pt x="55740" y="458508"/>
                  </a:lnTo>
                  <a:lnTo>
                    <a:pt x="54965" y="457238"/>
                  </a:lnTo>
                  <a:lnTo>
                    <a:pt x="51257" y="455968"/>
                  </a:lnTo>
                  <a:lnTo>
                    <a:pt x="53365" y="455968"/>
                  </a:lnTo>
                  <a:lnTo>
                    <a:pt x="54241" y="456222"/>
                  </a:lnTo>
                  <a:lnTo>
                    <a:pt x="54775" y="456463"/>
                  </a:lnTo>
                  <a:lnTo>
                    <a:pt x="54965" y="456628"/>
                  </a:lnTo>
                  <a:lnTo>
                    <a:pt x="55511" y="456742"/>
                  </a:lnTo>
                  <a:lnTo>
                    <a:pt x="57010" y="457034"/>
                  </a:lnTo>
                  <a:lnTo>
                    <a:pt x="57162" y="456933"/>
                  </a:lnTo>
                  <a:lnTo>
                    <a:pt x="54305" y="456222"/>
                  </a:lnTo>
                  <a:lnTo>
                    <a:pt x="53390" y="455968"/>
                  </a:lnTo>
                  <a:lnTo>
                    <a:pt x="53682" y="455968"/>
                  </a:lnTo>
                  <a:lnTo>
                    <a:pt x="52641" y="454698"/>
                  </a:lnTo>
                  <a:lnTo>
                    <a:pt x="53873" y="454698"/>
                  </a:lnTo>
                  <a:lnTo>
                    <a:pt x="55041" y="453428"/>
                  </a:lnTo>
                  <a:lnTo>
                    <a:pt x="57175" y="453428"/>
                  </a:lnTo>
                  <a:lnTo>
                    <a:pt x="53467" y="452158"/>
                  </a:lnTo>
                  <a:lnTo>
                    <a:pt x="54368" y="452158"/>
                  </a:lnTo>
                  <a:lnTo>
                    <a:pt x="53733" y="450888"/>
                  </a:lnTo>
                  <a:lnTo>
                    <a:pt x="55968" y="450888"/>
                  </a:lnTo>
                  <a:lnTo>
                    <a:pt x="56832" y="452158"/>
                  </a:lnTo>
                  <a:lnTo>
                    <a:pt x="57873" y="452158"/>
                  </a:lnTo>
                  <a:lnTo>
                    <a:pt x="56692" y="450888"/>
                  </a:lnTo>
                  <a:lnTo>
                    <a:pt x="57886" y="450888"/>
                  </a:lnTo>
                  <a:lnTo>
                    <a:pt x="58242" y="451116"/>
                  </a:lnTo>
                  <a:lnTo>
                    <a:pt x="58699" y="451256"/>
                  </a:lnTo>
                  <a:lnTo>
                    <a:pt x="59207" y="451421"/>
                  </a:lnTo>
                  <a:lnTo>
                    <a:pt x="58000" y="450888"/>
                  </a:lnTo>
                  <a:lnTo>
                    <a:pt x="58547" y="450888"/>
                  </a:lnTo>
                  <a:lnTo>
                    <a:pt x="55575" y="448348"/>
                  </a:lnTo>
                  <a:lnTo>
                    <a:pt x="55067" y="448348"/>
                  </a:lnTo>
                  <a:lnTo>
                    <a:pt x="50215" y="447078"/>
                  </a:lnTo>
                  <a:lnTo>
                    <a:pt x="48691" y="445808"/>
                  </a:lnTo>
                  <a:lnTo>
                    <a:pt x="50114" y="445808"/>
                  </a:lnTo>
                  <a:lnTo>
                    <a:pt x="52539" y="447078"/>
                  </a:lnTo>
                  <a:lnTo>
                    <a:pt x="56794" y="447078"/>
                  </a:lnTo>
                  <a:lnTo>
                    <a:pt x="56603" y="445808"/>
                  </a:lnTo>
                  <a:lnTo>
                    <a:pt x="59080" y="447078"/>
                  </a:lnTo>
                  <a:lnTo>
                    <a:pt x="60210" y="445808"/>
                  </a:lnTo>
                  <a:lnTo>
                    <a:pt x="60413" y="445808"/>
                  </a:lnTo>
                  <a:lnTo>
                    <a:pt x="59448" y="445401"/>
                  </a:lnTo>
                  <a:lnTo>
                    <a:pt x="59715" y="445808"/>
                  </a:lnTo>
                  <a:lnTo>
                    <a:pt x="59232" y="445312"/>
                  </a:lnTo>
                  <a:lnTo>
                    <a:pt x="57404" y="444538"/>
                  </a:lnTo>
                  <a:lnTo>
                    <a:pt x="58470" y="444538"/>
                  </a:lnTo>
                  <a:lnTo>
                    <a:pt x="59740" y="443268"/>
                  </a:lnTo>
                  <a:lnTo>
                    <a:pt x="56083" y="443268"/>
                  </a:lnTo>
                  <a:lnTo>
                    <a:pt x="53378" y="440728"/>
                  </a:lnTo>
                  <a:lnTo>
                    <a:pt x="58394" y="440728"/>
                  </a:lnTo>
                  <a:lnTo>
                    <a:pt x="57391" y="439458"/>
                  </a:lnTo>
                  <a:lnTo>
                    <a:pt x="58394" y="439458"/>
                  </a:lnTo>
                  <a:lnTo>
                    <a:pt x="57404" y="438188"/>
                  </a:lnTo>
                  <a:lnTo>
                    <a:pt x="58089" y="438188"/>
                  </a:lnTo>
                  <a:lnTo>
                    <a:pt x="56032" y="436918"/>
                  </a:lnTo>
                  <a:lnTo>
                    <a:pt x="59182" y="436918"/>
                  </a:lnTo>
                  <a:lnTo>
                    <a:pt x="58547" y="435648"/>
                  </a:lnTo>
                  <a:lnTo>
                    <a:pt x="59283" y="435648"/>
                  </a:lnTo>
                  <a:lnTo>
                    <a:pt x="60909" y="436918"/>
                  </a:lnTo>
                  <a:lnTo>
                    <a:pt x="60896" y="436422"/>
                  </a:lnTo>
                  <a:lnTo>
                    <a:pt x="60883" y="435648"/>
                  </a:lnTo>
                  <a:lnTo>
                    <a:pt x="63068" y="435648"/>
                  </a:lnTo>
                  <a:lnTo>
                    <a:pt x="63919" y="434378"/>
                  </a:lnTo>
                  <a:lnTo>
                    <a:pt x="61264" y="434378"/>
                  </a:lnTo>
                  <a:lnTo>
                    <a:pt x="60972" y="433108"/>
                  </a:lnTo>
                  <a:lnTo>
                    <a:pt x="61582" y="433108"/>
                  </a:lnTo>
                  <a:lnTo>
                    <a:pt x="64935" y="434378"/>
                  </a:lnTo>
                  <a:lnTo>
                    <a:pt x="69418" y="433108"/>
                  </a:lnTo>
                  <a:lnTo>
                    <a:pt x="65786" y="431838"/>
                  </a:lnTo>
                  <a:lnTo>
                    <a:pt x="58508" y="429298"/>
                  </a:lnTo>
                  <a:lnTo>
                    <a:pt x="62712" y="430034"/>
                  </a:lnTo>
                  <a:lnTo>
                    <a:pt x="61125" y="429298"/>
                  </a:lnTo>
                  <a:lnTo>
                    <a:pt x="63398" y="429298"/>
                  </a:lnTo>
                  <a:lnTo>
                    <a:pt x="66840" y="429298"/>
                  </a:lnTo>
                  <a:lnTo>
                    <a:pt x="68935" y="428028"/>
                  </a:lnTo>
                  <a:lnTo>
                    <a:pt x="62077" y="426758"/>
                  </a:lnTo>
                  <a:lnTo>
                    <a:pt x="62344" y="426758"/>
                  </a:lnTo>
                  <a:lnTo>
                    <a:pt x="59067" y="425488"/>
                  </a:lnTo>
                  <a:lnTo>
                    <a:pt x="58102" y="424218"/>
                  </a:lnTo>
                  <a:lnTo>
                    <a:pt x="58712" y="424218"/>
                  </a:lnTo>
                  <a:lnTo>
                    <a:pt x="63373" y="425488"/>
                  </a:lnTo>
                  <a:lnTo>
                    <a:pt x="63893" y="425488"/>
                  </a:lnTo>
                  <a:lnTo>
                    <a:pt x="64350" y="426758"/>
                  </a:lnTo>
                  <a:lnTo>
                    <a:pt x="65735" y="426758"/>
                  </a:lnTo>
                  <a:lnTo>
                    <a:pt x="64541" y="425488"/>
                  </a:lnTo>
                  <a:lnTo>
                    <a:pt x="65214" y="425488"/>
                  </a:lnTo>
                  <a:lnTo>
                    <a:pt x="67183" y="424218"/>
                  </a:lnTo>
                  <a:lnTo>
                    <a:pt x="65582" y="424218"/>
                  </a:lnTo>
                  <a:lnTo>
                    <a:pt x="66967" y="422948"/>
                  </a:lnTo>
                  <a:lnTo>
                    <a:pt x="64846" y="422948"/>
                  </a:lnTo>
                  <a:lnTo>
                    <a:pt x="66649" y="421678"/>
                  </a:lnTo>
                  <a:lnTo>
                    <a:pt x="62687" y="421678"/>
                  </a:lnTo>
                  <a:lnTo>
                    <a:pt x="62344" y="420408"/>
                  </a:lnTo>
                  <a:lnTo>
                    <a:pt x="64312" y="420408"/>
                  </a:lnTo>
                  <a:lnTo>
                    <a:pt x="66725" y="421678"/>
                  </a:lnTo>
                  <a:lnTo>
                    <a:pt x="65379" y="420408"/>
                  </a:lnTo>
                  <a:lnTo>
                    <a:pt x="66751" y="420408"/>
                  </a:lnTo>
                  <a:lnTo>
                    <a:pt x="69557" y="421678"/>
                  </a:lnTo>
                  <a:lnTo>
                    <a:pt x="67411" y="420408"/>
                  </a:lnTo>
                  <a:lnTo>
                    <a:pt x="72453" y="420408"/>
                  </a:lnTo>
                  <a:lnTo>
                    <a:pt x="69977" y="419138"/>
                  </a:lnTo>
                  <a:lnTo>
                    <a:pt x="67424" y="419138"/>
                  </a:lnTo>
                  <a:lnTo>
                    <a:pt x="65379" y="417868"/>
                  </a:lnTo>
                  <a:lnTo>
                    <a:pt x="66192" y="417868"/>
                  </a:lnTo>
                  <a:lnTo>
                    <a:pt x="66687" y="417868"/>
                  </a:lnTo>
                  <a:lnTo>
                    <a:pt x="70764" y="417868"/>
                  </a:lnTo>
                  <a:lnTo>
                    <a:pt x="71120" y="419138"/>
                  </a:lnTo>
                  <a:lnTo>
                    <a:pt x="70789" y="417868"/>
                  </a:lnTo>
                  <a:lnTo>
                    <a:pt x="75247" y="417868"/>
                  </a:lnTo>
                  <a:lnTo>
                    <a:pt x="68605" y="416598"/>
                  </a:lnTo>
                  <a:lnTo>
                    <a:pt x="68910" y="415328"/>
                  </a:lnTo>
                  <a:lnTo>
                    <a:pt x="67678" y="415328"/>
                  </a:lnTo>
                  <a:lnTo>
                    <a:pt x="69240" y="414058"/>
                  </a:lnTo>
                  <a:lnTo>
                    <a:pt x="67538" y="414058"/>
                  </a:lnTo>
                  <a:lnTo>
                    <a:pt x="67538" y="416598"/>
                  </a:lnTo>
                  <a:lnTo>
                    <a:pt x="66370" y="417703"/>
                  </a:lnTo>
                  <a:lnTo>
                    <a:pt x="64274" y="416598"/>
                  </a:lnTo>
                  <a:lnTo>
                    <a:pt x="67538" y="416598"/>
                  </a:lnTo>
                  <a:lnTo>
                    <a:pt x="67538" y="414058"/>
                  </a:lnTo>
                  <a:lnTo>
                    <a:pt x="64490" y="414058"/>
                  </a:lnTo>
                  <a:lnTo>
                    <a:pt x="64795" y="412788"/>
                  </a:lnTo>
                  <a:lnTo>
                    <a:pt x="65874" y="412788"/>
                  </a:lnTo>
                  <a:lnTo>
                    <a:pt x="62801" y="411518"/>
                  </a:lnTo>
                  <a:lnTo>
                    <a:pt x="69443" y="412788"/>
                  </a:lnTo>
                  <a:lnTo>
                    <a:pt x="67462" y="411518"/>
                  </a:lnTo>
                  <a:lnTo>
                    <a:pt x="69951" y="411518"/>
                  </a:lnTo>
                  <a:lnTo>
                    <a:pt x="66598" y="408978"/>
                  </a:lnTo>
                  <a:lnTo>
                    <a:pt x="66535" y="409638"/>
                  </a:lnTo>
                  <a:lnTo>
                    <a:pt x="62217" y="407708"/>
                  </a:lnTo>
                  <a:lnTo>
                    <a:pt x="64846" y="407708"/>
                  </a:lnTo>
                  <a:lnTo>
                    <a:pt x="70878" y="408978"/>
                  </a:lnTo>
                  <a:lnTo>
                    <a:pt x="73799" y="408978"/>
                  </a:lnTo>
                  <a:lnTo>
                    <a:pt x="70993" y="407708"/>
                  </a:lnTo>
                  <a:lnTo>
                    <a:pt x="68173" y="406438"/>
                  </a:lnTo>
                  <a:lnTo>
                    <a:pt x="68465" y="406234"/>
                  </a:lnTo>
                  <a:lnTo>
                    <a:pt x="66459" y="405168"/>
                  </a:lnTo>
                  <a:lnTo>
                    <a:pt x="68668" y="405168"/>
                  </a:lnTo>
                  <a:lnTo>
                    <a:pt x="67792" y="403898"/>
                  </a:lnTo>
                  <a:lnTo>
                    <a:pt x="69799" y="405168"/>
                  </a:lnTo>
                  <a:lnTo>
                    <a:pt x="69977" y="405168"/>
                  </a:lnTo>
                  <a:lnTo>
                    <a:pt x="71894" y="405168"/>
                  </a:lnTo>
                  <a:lnTo>
                    <a:pt x="70396" y="403898"/>
                  </a:lnTo>
                  <a:lnTo>
                    <a:pt x="72250" y="403898"/>
                  </a:lnTo>
                  <a:lnTo>
                    <a:pt x="68237" y="402628"/>
                  </a:lnTo>
                  <a:lnTo>
                    <a:pt x="71031" y="402628"/>
                  </a:lnTo>
                  <a:lnTo>
                    <a:pt x="72351" y="401358"/>
                  </a:lnTo>
                  <a:lnTo>
                    <a:pt x="71539" y="401205"/>
                  </a:lnTo>
                  <a:lnTo>
                    <a:pt x="71628" y="400088"/>
                  </a:lnTo>
                  <a:lnTo>
                    <a:pt x="71970" y="400088"/>
                  </a:lnTo>
                  <a:lnTo>
                    <a:pt x="71323" y="399884"/>
                  </a:lnTo>
                  <a:lnTo>
                    <a:pt x="71323" y="401167"/>
                  </a:lnTo>
                  <a:lnTo>
                    <a:pt x="65532" y="400088"/>
                  </a:lnTo>
                  <a:lnTo>
                    <a:pt x="66446" y="398818"/>
                  </a:lnTo>
                  <a:lnTo>
                    <a:pt x="68567" y="400088"/>
                  </a:lnTo>
                  <a:lnTo>
                    <a:pt x="70104" y="400088"/>
                  </a:lnTo>
                  <a:lnTo>
                    <a:pt x="71323" y="401167"/>
                  </a:lnTo>
                  <a:lnTo>
                    <a:pt x="71323" y="399884"/>
                  </a:lnTo>
                  <a:lnTo>
                    <a:pt x="68135" y="398818"/>
                  </a:lnTo>
                  <a:lnTo>
                    <a:pt x="69265" y="398818"/>
                  </a:lnTo>
                  <a:lnTo>
                    <a:pt x="67170" y="397548"/>
                  </a:lnTo>
                  <a:lnTo>
                    <a:pt x="67411" y="397548"/>
                  </a:lnTo>
                  <a:lnTo>
                    <a:pt x="67271" y="396748"/>
                  </a:lnTo>
                  <a:lnTo>
                    <a:pt x="71412" y="397548"/>
                  </a:lnTo>
                  <a:lnTo>
                    <a:pt x="65036" y="393738"/>
                  </a:lnTo>
                  <a:lnTo>
                    <a:pt x="70650" y="393738"/>
                  </a:lnTo>
                  <a:lnTo>
                    <a:pt x="70142" y="392468"/>
                  </a:lnTo>
                  <a:lnTo>
                    <a:pt x="69684" y="391198"/>
                  </a:lnTo>
                  <a:lnTo>
                    <a:pt x="72529" y="391198"/>
                  </a:lnTo>
                  <a:lnTo>
                    <a:pt x="64757" y="389928"/>
                  </a:lnTo>
                  <a:lnTo>
                    <a:pt x="67081" y="388658"/>
                  </a:lnTo>
                  <a:lnTo>
                    <a:pt x="69405" y="388658"/>
                  </a:lnTo>
                  <a:lnTo>
                    <a:pt x="70129" y="388899"/>
                  </a:lnTo>
                  <a:lnTo>
                    <a:pt x="70459" y="388658"/>
                  </a:lnTo>
                  <a:lnTo>
                    <a:pt x="76187" y="388658"/>
                  </a:lnTo>
                  <a:lnTo>
                    <a:pt x="71564" y="386118"/>
                  </a:lnTo>
                  <a:lnTo>
                    <a:pt x="73228" y="386118"/>
                  </a:lnTo>
                  <a:lnTo>
                    <a:pt x="69964" y="384848"/>
                  </a:lnTo>
                  <a:lnTo>
                    <a:pt x="69088" y="383578"/>
                  </a:lnTo>
                  <a:lnTo>
                    <a:pt x="68313" y="382308"/>
                  </a:lnTo>
                  <a:lnTo>
                    <a:pt x="68021" y="382308"/>
                  </a:lnTo>
                  <a:lnTo>
                    <a:pt x="67437" y="381038"/>
                  </a:lnTo>
                  <a:lnTo>
                    <a:pt x="70281" y="381038"/>
                  </a:lnTo>
                  <a:lnTo>
                    <a:pt x="73126" y="382308"/>
                  </a:lnTo>
                  <a:lnTo>
                    <a:pt x="76860" y="383578"/>
                  </a:lnTo>
                  <a:lnTo>
                    <a:pt x="73202" y="381038"/>
                  </a:lnTo>
                  <a:lnTo>
                    <a:pt x="73914" y="381038"/>
                  </a:lnTo>
                  <a:lnTo>
                    <a:pt x="75501" y="382308"/>
                  </a:lnTo>
                  <a:lnTo>
                    <a:pt x="75222" y="381038"/>
                  </a:lnTo>
                  <a:lnTo>
                    <a:pt x="71183" y="379768"/>
                  </a:lnTo>
                  <a:lnTo>
                    <a:pt x="71716" y="378498"/>
                  </a:lnTo>
                  <a:lnTo>
                    <a:pt x="70485" y="378498"/>
                  </a:lnTo>
                  <a:lnTo>
                    <a:pt x="66636" y="377228"/>
                  </a:lnTo>
                  <a:lnTo>
                    <a:pt x="72847" y="378498"/>
                  </a:lnTo>
                  <a:lnTo>
                    <a:pt x="70015" y="377228"/>
                  </a:lnTo>
                  <a:lnTo>
                    <a:pt x="73215" y="377228"/>
                  </a:lnTo>
                  <a:lnTo>
                    <a:pt x="71031" y="375183"/>
                  </a:lnTo>
                  <a:lnTo>
                    <a:pt x="72809" y="375958"/>
                  </a:lnTo>
                  <a:lnTo>
                    <a:pt x="74155" y="375958"/>
                  </a:lnTo>
                  <a:lnTo>
                    <a:pt x="75831" y="377228"/>
                  </a:lnTo>
                  <a:lnTo>
                    <a:pt x="75831" y="375958"/>
                  </a:lnTo>
                  <a:lnTo>
                    <a:pt x="74523" y="375958"/>
                  </a:lnTo>
                  <a:lnTo>
                    <a:pt x="71450" y="374688"/>
                  </a:lnTo>
                  <a:lnTo>
                    <a:pt x="70027" y="373418"/>
                  </a:lnTo>
                  <a:lnTo>
                    <a:pt x="70281" y="373418"/>
                  </a:lnTo>
                  <a:lnTo>
                    <a:pt x="78092" y="374688"/>
                  </a:lnTo>
                  <a:lnTo>
                    <a:pt x="76301" y="373418"/>
                  </a:lnTo>
                  <a:lnTo>
                    <a:pt x="72720" y="370878"/>
                  </a:lnTo>
                  <a:lnTo>
                    <a:pt x="78930" y="372148"/>
                  </a:lnTo>
                  <a:lnTo>
                    <a:pt x="77635" y="370878"/>
                  </a:lnTo>
                  <a:lnTo>
                    <a:pt x="76339" y="369608"/>
                  </a:lnTo>
                  <a:lnTo>
                    <a:pt x="80784" y="368338"/>
                  </a:lnTo>
                  <a:close/>
                </a:path>
                <a:path w="155575" h="852804">
                  <a:moveTo>
                    <a:pt x="88430" y="336588"/>
                  </a:moveTo>
                  <a:lnTo>
                    <a:pt x="86537" y="337362"/>
                  </a:lnTo>
                  <a:lnTo>
                    <a:pt x="87566" y="337858"/>
                  </a:lnTo>
                  <a:lnTo>
                    <a:pt x="88430" y="336588"/>
                  </a:lnTo>
                  <a:close/>
                </a:path>
                <a:path w="155575" h="852804">
                  <a:moveTo>
                    <a:pt x="88468" y="267500"/>
                  </a:moveTo>
                  <a:lnTo>
                    <a:pt x="86715" y="267081"/>
                  </a:lnTo>
                  <a:lnTo>
                    <a:pt x="86842" y="267208"/>
                  </a:lnTo>
                  <a:lnTo>
                    <a:pt x="88468" y="267500"/>
                  </a:lnTo>
                  <a:close/>
                </a:path>
                <a:path w="155575" h="852804">
                  <a:moveTo>
                    <a:pt x="88887" y="332981"/>
                  </a:moveTo>
                  <a:lnTo>
                    <a:pt x="88087" y="332232"/>
                  </a:lnTo>
                  <a:lnTo>
                    <a:pt x="87858" y="332473"/>
                  </a:lnTo>
                  <a:lnTo>
                    <a:pt x="88887" y="332981"/>
                  </a:lnTo>
                  <a:close/>
                </a:path>
                <a:path w="155575" h="852804">
                  <a:moveTo>
                    <a:pt x="88938" y="302336"/>
                  </a:moveTo>
                  <a:lnTo>
                    <a:pt x="88912" y="302196"/>
                  </a:lnTo>
                  <a:lnTo>
                    <a:pt x="88734" y="302107"/>
                  </a:lnTo>
                  <a:lnTo>
                    <a:pt x="88239" y="302082"/>
                  </a:lnTo>
                  <a:lnTo>
                    <a:pt x="88049" y="302094"/>
                  </a:lnTo>
                  <a:lnTo>
                    <a:pt x="88938" y="302336"/>
                  </a:lnTo>
                  <a:close/>
                </a:path>
                <a:path w="155575" h="852804">
                  <a:moveTo>
                    <a:pt x="90131" y="314998"/>
                  </a:moveTo>
                  <a:lnTo>
                    <a:pt x="87274" y="313728"/>
                  </a:lnTo>
                  <a:lnTo>
                    <a:pt x="87833" y="314185"/>
                  </a:lnTo>
                  <a:lnTo>
                    <a:pt x="90131" y="314998"/>
                  </a:lnTo>
                  <a:close/>
                </a:path>
                <a:path w="155575" h="852804">
                  <a:moveTo>
                    <a:pt x="90970" y="273088"/>
                  </a:moveTo>
                  <a:lnTo>
                    <a:pt x="89522" y="272326"/>
                  </a:lnTo>
                  <a:lnTo>
                    <a:pt x="90589" y="273088"/>
                  </a:lnTo>
                  <a:lnTo>
                    <a:pt x="90970" y="273088"/>
                  </a:lnTo>
                  <a:close/>
                </a:path>
                <a:path w="155575" h="852804">
                  <a:moveTo>
                    <a:pt x="92532" y="323888"/>
                  </a:moveTo>
                  <a:lnTo>
                    <a:pt x="83959" y="322618"/>
                  </a:lnTo>
                  <a:lnTo>
                    <a:pt x="65608" y="322618"/>
                  </a:lnTo>
                  <a:lnTo>
                    <a:pt x="62280" y="322618"/>
                  </a:lnTo>
                  <a:lnTo>
                    <a:pt x="61925" y="323888"/>
                  </a:lnTo>
                  <a:lnTo>
                    <a:pt x="65963" y="323888"/>
                  </a:lnTo>
                  <a:lnTo>
                    <a:pt x="66484" y="325145"/>
                  </a:lnTo>
                  <a:lnTo>
                    <a:pt x="64897" y="325158"/>
                  </a:lnTo>
                  <a:lnTo>
                    <a:pt x="65811" y="326428"/>
                  </a:lnTo>
                  <a:lnTo>
                    <a:pt x="67106" y="326428"/>
                  </a:lnTo>
                  <a:lnTo>
                    <a:pt x="63246" y="327698"/>
                  </a:lnTo>
                  <a:lnTo>
                    <a:pt x="61633" y="327698"/>
                  </a:lnTo>
                  <a:lnTo>
                    <a:pt x="63982" y="328968"/>
                  </a:lnTo>
                  <a:lnTo>
                    <a:pt x="61747" y="328968"/>
                  </a:lnTo>
                  <a:lnTo>
                    <a:pt x="64630" y="330238"/>
                  </a:lnTo>
                  <a:lnTo>
                    <a:pt x="61925" y="329171"/>
                  </a:lnTo>
                  <a:lnTo>
                    <a:pt x="62877" y="330238"/>
                  </a:lnTo>
                  <a:lnTo>
                    <a:pt x="61506" y="330238"/>
                  </a:lnTo>
                  <a:lnTo>
                    <a:pt x="61315" y="331508"/>
                  </a:lnTo>
                  <a:lnTo>
                    <a:pt x="59829" y="331508"/>
                  </a:lnTo>
                  <a:lnTo>
                    <a:pt x="59029" y="332778"/>
                  </a:lnTo>
                  <a:lnTo>
                    <a:pt x="60363" y="334048"/>
                  </a:lnTo>
                  <a:lnTo>
                    <a:pt x="60045" y="335318"/>
                  </a:lnTo>
                  <a:lnTo>
                    <a:pt x="61163" y="335318"/>
                  </a:lnTo>
                  <a:lnTo>
                    <a:pt x="64935" y="336588"/>
                  </a:lnTo>
                  <a:lnTo>
                    <a:pt x="65608" y="336588"/>
                  </a:lnTo>
                  <a:lnTo>
                    <a:pt x="65112" y="337858"/>
                  </a:lnTo>
                  <a:lnTo>
                    <a:pt x="61722" y="336588"/>
                  </a:lnTo>
                  <a:lnTo>
                    <a:pt x="55372" y="336588"/>
                  </a:lnTo>
                  <a:lnTo>
                    <a:pt x="58915" y="337858"/>
                  </a:lnTo>
                  <a:lnTo>
                    <a:pt x="57912" y="337858"/>
                  </a:lnTo>
                  <a:lnTo>
                    <a:pt x="57607" y="339128"/>
                  </a:lnTo>
                  <a:lnTo>
                    <a:pt x="58635" y="340398"/>
                  </a:lnTo>
                  <a:lnTo>
                    <a:pt x="58585" y="341668"/>
                  </a:lnTo>
                  <a:lnTo>
                    <a:pt x="60731" y="341668"/>
                  </a:lnTo>
                  <a:lnTo>
                    <a:pt x="63004" y="342938"/>
                  </a:lnTo>
                  <a:lnTo>
                    <a:pt x="61925" y="344208"/>
                  </a:lnTo>
                  <a:lnTo>
                    <a:pt x="59461" y="344208"/>
                  </a:lnTo>
                  <a:lnTo>
                    <a:pt x="59499" y="345478"/>
                  </a:lnTo>
                  <a:lnTo>
                    <a:pt x="60794" y="346748"/>
                  </a:lnTo>
                  <a:lnTo>
                    <a:pt x="60972" y="348018"/>
                  </a:lnTo>
                  <a:lnTo>
                    <a:pt x="59182" y="346748"/>
                  </a:lnTo>
                  <a:lnTo>
                    <a:pt x="59359" y="348018"/>
                  </a:lnTo>
                  <a:lnTo>
                    <a:pt x="61214" y="350558"/>
                  </a:lnTo>
                  <a:lnTo>
                    <a:pt x="60972" y="350558"/>
                  </a:lnTo>
                  <a:lnTo>
                    <a:pt x="64566" y="353098"/>
                  </a:lnTo>
                  <a:lnTo>
                    <a:pt x="52501" y="353098"/>
                  </a:lnTo>
                  <a:lnTo>
                    <a:pt x="57696" y="355638"/>
                  </a:lnTo>
                  <a:lnTo>
                    <a:pt x="57454" y="355638"/>
                  </a:lnTo>
                  <a:lnTo>
                    <a:pt x="60020" y="358178"/>
                  </a:lnTo>
                  <a:lnTo>
                    <a:pt x="59423" y="358178"/>
                  </a:lnTo>
                  <a:lnTo>
                    <a:pt x="58115" y="356908"/>
                  </a:lnTo>
                  <a:lnTo>
                    <a:pt x="56388" y="356908"/>
                  </a:lnTo>
                  <a:lnTo>
                    <a:pt x="60464" y="359448"/>
                  </a:lnTo>
                  <a:lnTo>
                    <a:pt x="55245" y="359448"/>
                  </a:lnTo>
                  <a:lnTo>
                    <a:pt x="57924" y="360718"/>
                  </a:lnTo>
                  <a:lnTo>
                    <a:pt x="49949" y="360718"/>
                  </a:lnTo>
                  <a:lnTo>
                    <a:pt x="57746" y="364528"/>
                  </a:lnTo>
                  <a:lnTo>
                    <a:pt x="52514" y="365798"/>
                  </a:lnTo>
                  <a:lnTo>
                    <a:pt x="53225" y="365798"/>
                  </a:lnTo>
                  <a:lnTo>
                    <a:pt x="55092" y="366623"/>
                  </a:lnTo>
                  <a:lnTo>
                    <a:pt x="54622" y="365988"/>
                  </a:lnTo>
                  <a:lnTo>
                    <a:pt x="54356" y="365798"/>
                  </a:lnTo>
                  <a:lnTo>
                    <a:pt x="54622" y="365988"/>
                  </a:lnTo>
                  <a:lnTo>
                    <a:pt x="55473" y="366623"/>
                  </a:lnTo>
                  <a:lnTo>
                    <a:pt x="78511" y="366623"/>
                  </a:lnTo>
                  <a:lnTo>
                    <a:pt x="74434" y="365798"/>
                  </a:lnTo>
                  <a:lnTo>
                    <a:pt x="74307" y="365798"/>
                  </a:lnTo>
                  <a:lnTo>
                    <a:pt x="73990" y="364528"/>
                  </a:lnTo>
                  <a:lnTo>
                    <a:pt x="76479" y="364528"/>
                  </a:lnTo>
                  <a:lnTo>
                    <a:pt x="78003" y="365264"/>
                  </a:lnTo>
                  <a:lnTo>
                    <a:pt x="77800" y="364528"/>
                  </a:lnTo>
                  <a:lnTo>
                    <a:pt x="82626" y="364528"/>
                  </a:lnTo>
                  <a:lnTo>
                    <a:pt x="83591" y="363258"/>
                  </a:lnTo>
                  <a:lnTo>
                    <a:pt x="80556" y="363258"/>
                  </a:lnTo>
                  <a:lnTo>
                    <a:pt x="77470" y="361988"/>
                  </a:lnTo>
                  <a:lnTo>
                    <a:pt x="86055" y="363258"/>
                  </a:lnTo>
                  <a:lnTo>
                    <a:pt x="82994" y="361988"/>
                  </a:lnTo>
                  <a:lnTo>
                    <a:pt x="83858" y="361988"/>
                  </a:lnTo>
                  <a:lnTo>
                    <a:pt x="85420" y="359448"/>
                  </a:lnTo>
                  <a:lnTo>
                    <a:pt x="83578" y="358978"/>
                  </a:lnTo>
                  <a:lnTo>
                    <a:pt x="84455" y="356908"/>
                  </a:lnTo>
                  <a:lnTo>
                    <a:pt x="83210" y="356362"/>
                  </a:lnTo>
                  <a:lnTo>
                    <a:pt x="83210" y="358876"/>
                  </a:lnTo>
                  <a:lnTo>
                    <a:pt x="80479" y="358178"/>
                  </a:lnTo>
                  <a:lnTo>
                    <a:pt x="82981" y="358178"/>
                  </a:lnTo>
                  <a:lnTo>
                    <a:pt x="83210" y="358876"/>
                  </a:lnTo>
                  <a:lnTo>
                    <a:pt x="83210" y="356362"/>
                  </a:lnTo>
                  <a:lnTo>
                    <a:pt x="78689" y="354368"/>
                  </a:lnTo>
                  <a:lnTo>
                    <a:pt x="83159" y="354368"/>
                  </a:lnTo>
                  <a:lnTo>
                    <a:pt x="80772" y="353098"/>
                  </a:lnTo>
                  <a:lnTo>
                    <a:pt x="84010" y="353098"/>
                  </a:lnTo>
                  <a:lnTo>
                    <a:pt x="81470" y="351828"/>
                  </a:lnTo>
                  <a:lnTo>
                    <a:pt x="86423" y="351828"/>
                  </a:lnTo>
                  <a:lnTo>
                    <a:pt x="80365" y="349288"/>
                  </a:lnTo>
                  <a:lnTo>
                    <a:pt x="79552" y="348018"/>
                  </a:lnTo>
                  <a:lnTo>
                    <a:pt x="85788" y="348018"/>
                  </a:lnTo>
                  <a:lnTo>
                    <a:pt x="86626" y="346748"/>
                  </a:lnTo>
                  <a:lnTo>
                    <a:pt x="87274" y="346748"/>
                  </a:lnTo>
                  <a:lnTo>
                    <a:pt x="88176" y="345478"/>
                  </a:lnTo>
                  <a:lnTo>
                    <a:pt x="84099" y="342938"/>
                  </a:lnTo>
                  <a:lnTo>
                    <a:pt x="82626" y="341668"/>
                  </a:lnTo>
                  <a:lnTo>
                    <a:pt x="87757" y="341668"/>
                  </a:lnTo>
                  <a:lnTo>
                    <a:pt x="85356" y="337858"/>
                  </a:lnTo>
                  <a:lnTo>
                    <a:pt x="86537" y="337362"/>
                  </a:lnTo>
                  <a:lnTo>
                    <a:pt x="84899" y="336588"/>
                  </a:lnTo>
                  <a:lnTo>
                    <a:pt x="84505" y="336588"/>
                  </a:lnTo>
                  <a:lnTo>
                    <a:pt x="85496" y="335318"/>
                  </a:lnTo>
                  <a:lnTo>
                    <a:pt x="81559" y="334048"/>
                  </a:lnTo>
                  <a:lnTo>
                    <a:pt x="85712" y="335318"/>
                  </a:lnTo>
                  <a:lnTo>
                    <a:pt x="88811" y="335318"/>
                  </a:lnTo>
                  <a:lnTo>
                    <a:pt x="89027" y="334048"/>
                  </a:lnTo>
                  <a:lnTo>
                    <a:pt x="83616" y="332778"/>
                  </a:lnTo>
                  <a:lnTo>
                    <a:pt x="86868" y="332778"/>
                  </a:lnTo>
                  <a:lnTo>
                    <a:pt x="86537" y="330238"/>
                  </a:lnTo>
                  <a:lnTo>
                    <a:pt x="86042" y="328968"/>
                  </a:lnTo>
                  <a:lnTo>
                    <a:pt x="88747" y="328968"/>
                  </a:lnTo>
                  <a:lnTo>
                    <a:pt x="87464" y="327698"/>
                  </a:lnTo>
                  <a:lnTo>
                    <a:pt x="86283" y="326428"/>
                  </a:lnTo>
                  <a:lnTo>
                    <a:pt x="89192" y="327698"/>
                  </a:lnTo>
                  <a:lnTo>
                    <a:pt x="90614" y="326428"/>
                  </a:lnTo>
                  <a:lnTo>
                    <a:pt x="90157" y="323888"/>
                  </a:lnTo>
                  <a:lnTo>
                    <a:pt x="92202" y="325158"/>
                  </a:lnTo>
                  <a:lnTo>
                    <a:pt x="92532" y="323888"/>
                  </a:lnTo>
                  <a:close/>
                </a:path>
                <a:path w="155575" h="852804">
                  <a:moveTo>
                    <a:pt x="94742" y="308648"/>
                  </a:moveTo>
                  <a:lnTo>
                    <a:pt x="92849" y="307378"/>
                  </a:lnTo>
                  <a:lnTo>
                    <a:pt x="88696" y="306108"/>
                  </a:lnTo>
                  <a:lnTo>
                    <a:pt x="90055" y="304838"/>
                  </a:lnTo>
                  <a:lnTo>
                    <a:pt x="92417" y="304838"/>
                  </a:lnTo>
                  <a:lnTo>
                    <a:pt x="91821" y="303568"/>
                  </a:lnTo>
                  <a:lnTo>
                    <a:pt x="92646" y="303568"/>
                  </a:lnTo>
                  <a:lnTo>
                    <a:pt x="93014" y="304838"/>
                  </a:lnTo>
                  <a:lnTo>
                    <a:pt x="94030" y="304838"/>
                  </a:lnTo>
                  <a:lnTo>
                    <a:pt x="93167" y="303568"/>
                  </a:lnTo>
                  <a:lnTo>
                    <a:pt x="93332" y="303568"/>
                  </a:lnTo>
                  <a:lnTo>
                    <a:pt x="90436" y="302298"/>
                  </a:lnTo>
                  <a:lnTo>
                    <a:pt x="88988" y="302298"/>
                  </a:lnTo>
                  <a:lnTo>
                    <a:pt x="89014" y="303568"/>
                  </a:lnTo>
                  <a:lnTo>
                    <a:pt x="88430" y="303568"/>
                  </a:lnTo>
                  <a:lnTo>
                    <a:pt x="88430" y="306108"/>
                  </a:lnTo>
                  <a:lnTo>
                    <a:pt x="88188" y="307136"/>
                  </a:lnTo>
                  <a:lnTo>
                    <a:pt x="83947" y="306108"/>
                  </a:lnTo>
                  <a:lnTo>
                    <a:pt x="88430" y="306108"/>
                  </a:lnTo>
                  <a:lnTo>
                    <a:pt x="88430" y="303568"/>
                  </a:lnTo>
                  <a:lnTo>
                    <a:pt x="87553" y="303568"/>
                  </a:lnTo>
                  <a:lnTo>
                    <a:pt x="86360" y="302298"/>
                  </a:lnTo>
                  <a:lnTo>
                    <a:pt x="88049" y="302298"/>
                  </a:lnTo>
                  <a:lnTo>
                    <a:pt x="83464" y="301028"/>
                  </a:lnTo>
                  <a:lnTo>
                    <a:pt x="92468" y="301028"/>
                  </a:lnTo>
                  <a:lnTo>
                    <a:pt x="91033" y="299758"/>
                  </a:lnTo>
                  <a:lnTo>
                    <a:pt x="91859" y="298488"/>
                  </a:lnTo>
                  <a:lnTo>
                    <a:pt x="71691" y="298488"/>
                  </a:lnTo>
                  <a:lnTo>
                    <a:pt x="68503" y="298488"/>
                  </a:lnTo>
                  <a:lnTo>
                    <a:pt x="70815" y="301028"/>
                  </a:lnTo>
                  <a:lnTo>
                    <a:pt x="71234" y="302298"/>
                  </a:lnTo>
                  <a:lnTo>
                    <a:pt x="70205" y="302298"/>
                  </a:lnTo>
                  <a:lnTo>
                    <a:pt x="69151" y="301028"/>
                  </a:lnTo>
                  <a:lnTo>
                    <a:pt x="68008" y="301028"/>
                  </a:lnTo>
                  <a:lnTo>
                    <a:pt x="69494" y="303568"/>
                  </a:lnTo>
                  <a:lnTo>
                    <a:pt x="66992" y="304838"/>
                  </a:lnTo>
                  <a:lnTo>
                    <a:pt x="64617" y="306108"/>
                  </a:lnTo>
                  <a:lnTo>
                    <a:pt x="67538" y="307378"/>
                  </a:lnTo>
                  <a:lnTo>
                    <a:pt x="68618" y="307378"/>
                  </a:lnTo>
                  <a:lnTo>
                    <a:pt x="68770" y="308648"/>
                  </a:lnTo>
                  <a:lnTo>
                    <a:pt x="66802" y="307378"/>
                  </a:lnTo>
                  <a:lnTo>
                    <a:pt x="65925" y="307378"/>
                  </a:lnTo>
                  <a:lnTo>
                    <a:pt x="68313" y="308648"/>
                  </a:lnTo>
                  <a:lnTo>
                    <a:pt x="70916" y="311188"/>
                  </a:lnTo>
                  <a:lnTo>
                    <a:pt x="67475" y="312458"/>
                  </a:lnTo>
                  <a:lnTo>
                    <a:pt x="65214" y="312458"/>
                  </a:lnTo>
                  <a:lnTo>
                    <a:pt x="72631" y="313728"/>
                  </a:lnTo>
                  <a:lnTo>
                    <a:pt x="69151" y="313728"/>
                  </a:lnTo>
                  <a:lnTo>
                    <a:pt x="67500" y="316268"/>
                  </a:lnTo>
                  <a:lnTo>
                    <a:pt x="69900" y="318808"/>
                  </a:lnTo>
                  <a:lnTo>
                    <a:pt x="65062" y="318808"/>
                  </a:lnTo>
                  <a:lnTo>
                    <a:pt x="69367" y="320078"/>
                  </a:lnTo>
                  <a:lnTo>
                    <a:pt x="62763" y="320078"/>
                  </a:lnTo>
                  <a:lnTo>
                    <a:pt x="68821" y="321348"/>
                  </a:lnTo>
                  <a:lnTo>
                    <a:pt x="83921" y="321348"/>
                  </a:lnTo>
                  <a:lnTo>
                    <a:pt x="88315" y="322618"/>
                  </a:lnTo>
                  <a:lnTo>
                    <a:pt x="88493" y="321348"/>
                  </a:lnTo>
                  <a:lnTo>
                    <a:pt x="92557" y="320078"/>
                  </a:lnTo>
                  <a:lnTo>
                    <a:pt x="88849" y="318808"/>
                  </a:lnTo>
                  <a:lnTo>
                    <a:pt x="91097" y="318808"/>
                  </a:lnTo>
                  <a:lnTo>
                    <a:pt x="94259" y="317538"/>
                  </a:lnTo>
                  <a:lnTo>
                    <a:pt x="91338" y="316915"/>
                  </a:lnTo>
                  <a:lnTo>
                    <a:pt x="90500" y="316268"/>
                  </a:lnTo>
                  <a:lnTo>
                    <a:pt x="87833" y="314185"/>
                  </a:lnTo>
                  <a:lnTo>
                    <a:pt x="86563" y="313728"/>
                  </a:lnTo>
                  <a:lnTo>
                    <a:pt x="85559" y="313728"/>
                  </a:lnTo>
                  <a:lnTo>
                    <a:pt x="84709" y="312458"/>
                  </a:lnTo>
                  <a:lnTo>
                    <a:pt x="87884" y="312458"/>
                  </a:lnTo>
                  <a:lnTo>
                    <a:pt x="83629" y="311188"/>
                  </a:lnTo>
                  <a:lnTo>
                    <a:pt x="86436" y="311188"/>
                  </a:lnTo>
                  <a:lnTo>
                    <a:pt x="84353" y="309918"/>
                  </a:lnTo>
                  <a:lnTo>
                    <a:pt x="83286" y="309918"/>
                  </a:lnTo>
                  <a:lnTo>
                    <a:pt x="85318" y="308648"/>
                  </a:lnTo>
                  <a:lnTo>
                    <a:pt x="86372" y="308648"/>
                  </a:lnTo>
                  <a:lnTo>
                    <a:pt x="84315" y="307378"/>
                  </a:lnTo>
                  <a:lnTo>
                    <a:pt x="86131" y="307378"/>
                  </a:lnTo>
                  <a:lnTo>
                    <a:pt x="86995" y="308648"/>
                  </a:lnTo>
                  <a:lnTo>
                    <a:pt x="89154" y="307378"/>
                  </a:lnTo>
                  <a:lnTo>
                    <a:pt x="91186" y="307378"/>
                  </a:lnTo>
                  <a:lnTo>
                    <a:pt x="94742" y="308648"/>
                  </a:lnTo>
                  <a:close/>
                </a:path>
                <a:path w="155575" h="852804">
                  <a:moveTo>
                    <a:pt x="96405" y="276898"/>
                  </a:moveTo>
                  <a:lnTo>
                    <a:pt x="91655" y="274358"/>
                  </a:lnTo>
                  <a:lnTo>
                    <a:pt x="90017" y="274358"/>
                  </a:lnTo>
                  <a:lnTo>
                    <a:pt x="88557" y="271818"/>
                  </a:lnTo>
                  <a:lnTo>
                    <a:pt x="89522" y="272326"/>
                  </a:lnTo>
                  <a:lnTo>
                    <a:pt x="88811" y="271818"/>
                  </a:lnTo>
                  <a:lnTo>
                    <a:pt x="89928" y="271818"/>
                  </a:lnTo>
                  <a:lnTo>
                    <a:pt x="91567" y="273088"/>
                  </a:lnTo>
                  <a:lnTo>
                    <a:pt x="88976" y="270548"/>
                  </a:lnTo>
                  <a:lnTo>
                    <a:pt x="90322" y="270548"/>
                  </a:lnTo>
                  <a:lnTo>
                    <a:pt x="95440" y="271818"/>
                  </a:lnTo>
                  <a:lnTo>
                    <a:pt x="95986" y="270548"/>
                  </a:lnTo>
                  <a:lnTo>
                    <a:pt x="95453" y="270548"/>
                  </a:lnTo>
                  <a:lnTo>
                    <a:pt x="91503" y="268008"/>
                  </a:lnTo>
                  <a:lnTo>
                    <a:pt x="90258" y="268008"/>
                  </a:lnTo>
                  <a:lnTo>
                    <a:pt x="89255" y="269278"/>
                  </a:lnTo>
                  <a:lnTo>
                    <a:pt x="87630" y="268008"/>
                  </a:lnTo>
                  <a:lnTo>
                    <a:pt x="86855" y="268008"/>
                  </a:lnTo>
                  <a:lnTo>
                    <a:pt x="82016" y="266738"/>
                  </a:lnTo>
                  <a:lnTo>
                    <a:pt x="80137" y="266255"/>
                  </a:lnTo>
                  <a:lnTo>
                    <a:pt x="80137" y="290868"/>
                  </a:lnTo>
                  <a:lnTo>
                    <a:pt x="77622" y="290868"/>
                  </a:lnTo>
                  <a:lnTo>
                    <a:pt x="77736" y="289598"/>
                  </a:lnTo>
                  <a:lnTo>
                    <a:pt x="80137" y="290868"/>
                  </a:lnTo>
                  <a:lnTo>
                    <a:pt x="80137" y="266255"/>
                  </a:lnTo>
                  <a:lnTo>
                    <a:pt x="77190" y="265468"/>
                  </a:lnTo>
                  <a:lnTo>
                    <a:pt x="76428" y="265747"/>
                  </a:lnTo>
                  <a:lnTo>
                    <a:pt x="76428" y="268008"/>
                  </a:lnTo>
                  <a:lnTo>
                    <a:pt x="74053" y="268008"/>
                  </a:lnTo>
                  <a:lnTo>
                    <a:pt x="74028" y="266915"/>
                  </a:lnTo>
                  <a:lnTo>
                    <a:pt x="76428" y="268008"/>
                  </a:lnTo>
                  <a:lnTo>
                    <a:pt x="76428" y="265747"/>
                  </a:lnTo>
                  <a:lnTo>
                    <a:pt x="73621" y="266738"/>
                  </a:lnTo>
                  <a:lnTo>
                    <a:pt x="71755" y="266738"/>
                  </a:lnTo>
                  <a:lnTo>
                    <a:pt x="73660" y="268008"/>
                  </a:lnTo>
                  <a:lnTo>
                    <a:pt x="73101" y="268008"/>
                  </a:lnTo>
                  <a:lnTo>
                    <a:pt x="72313" y="268008"/>
                  </a:lnTo>
                  <a:lnTo>
                    <a:pt x="72948" y="268185"/>
                  </a:lnTo>
                  <a:lnTo>
                    <a:pt x="71970" y="269278"/>
                  </a:lnTo>
                  <a:lnTo>
                    <a:pt x="73533" y="269278"/>
                  </a:lnTo>
                  <a:lnTo>
                    <a:pt x="74879" y="269278"/>
                  </a:lnTo>
                  <a:lnTo>
                    <a:pt x="73621" y="268376"/>
                  </a:lnTo>
                  <a:lnTo>
                    <a:pt x="76784" y="269278"/>
                  </a:lnTo>
                  <a:lnTo>
                    <a:pt x="76250" y="269278"/>
                  </a:lnTo>
                  <a:lnTo>
                    <a:pt x="77558" y="270548"/>
                  </a:lnTo>
                  <a:lnTo>
                    <a:pt x="75323" y="270548"/>
                  </a:lnTo>
                  <a:lnTo>
                    <a:pt x="74206" y="270548"/>
                  </a:lnTo>
                  <a:lnTo>
                    <a:pt x="73228" y="271818"/>
                  </a:lnTo>
                  <a:lnTo>
                    <a:pt x="72986" y="271818"/>
                  </a:lnTo>
                  <a:lnTo>
                    <a:pt x="76225" y="273088"/>
                  </a:lnTo>
                  <a:lnTo>
                    <a:pt x="72745" y="273088"/>
                  </a:lnTo>
                  <a:lnTo>
                    <a:pt x="75031" y="274307"/>
                  </a:lnTo>
                  <a:lnTo>
                    <a:pt x="69926" y="273088"/>
                  </a:lnTo>
                  <a:lnTo>
                    <a:pt x="74701" y="275628"/>
                  </a:lnTo>
                  <a:lnTo>
                    <a:pt x="68884" y="274358"/>
                  </a:lnTo>
                  <a:lnTo>
                    <a:pt x="73698" y="275628"/>
                  </a:lnTo>
                  <a:lnTo>
                    <a:pt x="70751" y="276898"/>
                  </a:lnTo>
                  <a:lnTo>
                    <a:pt x="73317" y="278168"/>
                  </a:lnTo>
                  <a:lnTo>
                    <a:pt x="69456" y="278168"/>
                  </a:lnTo>
                  <a:lnTo>
                    <a:pt x="73494" y="279438"/>
                  </a:lnTo>
                  <a:lnTo>
                    <a:pt x="74282" y="279438"/>
                  </a:lnTo>
                  <a:lnTo>
                    <a:pt x="76708" y="280708"/>
                  </a:lnTo>
                  <a:lnTo>
                    <a:pt x="72694" y="280708"/>
                  </a:lnTo>
                  <a:lnTo>
                    <a:pt x="72009" y="279438"/>
                  </a:lnTo>
                  <a:lnTo>
                    <a:pt x="71513" y="279438"/>
                  </a:lnTo>
                  <a:lnTo>
                    <a:pt x="71323" y="280708"/>
                  </a:lnTo>
                  <a:lnTo>
                    <a:pt x="71589" y="280708"/>
                  </a:lnTo>
                  <a:lnTo>
                    <a:pt x="72288" y="281419"/>
                  </a:lnTo>
                  <a:lnTo>
                    <a:pt x="74498" y="281978"/>
                  </a:lnTo>
                  <a:lnTo>
                    <a:pt x="72847" y="281978"/>
                  </a:lnTo>
                  <a:lnTo>
                    <a:pt x="70218" y="281978"/>
                  </a:lnTo>
                  <a:lnTo>
                    <a:pt x="73266" y="283248"/>
                  </a:lnTo>
                  <a:lnTo>
                    <a:pt x="72453" y="283248"/>
                  </a:lnTo>
                  <a:lnTo>
                    <a:pt x="73380" y="284518"/>
                  </a:lnTo>
                  <a:lnTo>
                    <a:pt x="69557" y="283248"/>
                  </a:lnTo>
                  <a:lnTo>
                    <a:pt x="68300" y="283248"/>
                  </a:lnTo>
                  <a:lnTo>
                    <a:pt x="66624" y="281978"/>
                  </a:lnTo>
                  <a:lnTo>
                    <a:pt x="66408" y="283248"/>
                  </a:lnTo>
                  <a:lnTo>
                    <a:pt x="67564" y="283248"/>
                  </a:lnTo>
                  <a:lnTo>
                    <a:pt x="68478" y="284518"/>
                  </a:lnTo>
                  <a:lnTo>
                    <a:pt x="71894" y="285788"/>
                  </a:lnTo>
                  <a:lnTo>
                    <a:pt x="70027" y="285788"/>
                  </a:lnTo>
                  <a:lnTo>
                    <a:pt x="72961" y="287058"/>
                  </a:lnTo>
                  <a:lnTo>
                    <a:pt x="69900" y="287058"/>
                  </a:lnTo>
                  <a:lnTo>
                    <a:pt x="69913" y="287985"/>
                  </a:lnTo>
                  <a:lnTo>
                    <a:pt x="71653" y="288112"/>
                  </a:lnTo>
                  <a:lnTo>
                    <a:pt x="72555" y="288175"/>
                  </a:lnTo>
                  <a:lnTo>
                    <a:pt x="70485" y="287909"/>
                  </a:lnTo>
                  <a:lnTo>
                    <a:pt x="69900" y="287083"/>
                  </a:lnTo>
                  <a:lnTo>
                    <a:pt x="73558" y="288328"/>
                  </a:lnTo>
                  <a:lnTo>
                    <a:pt x="72593" y="288328"/>
                  </a:lnTo>
                  <a:lnTo>
                    <a:pt x="74523" y="289598"/>
                  </a:lnTo>
                  <a:lnTo>
                    <a:pt x="75971" y="289598"/>
                  </a:lnTo>
                  <a:lnTo>
                    <a:pt x="76949" y="290817"/>
                  </a:lnTo>
                  <a:lnTo>
                    <a:pt x="75946" y="292138"/>
                  </a:lnTo>
                  <a:lnTo>
                    <a:pt x="72428" y="290868"/>
                  </a:lnTo>
                  <a:lnTo>
                    <a:pt x="71742" y="290868"/>
                  </a:lnTo>
                  <a:lnTo>
                    <a:pt x="73228" y="289598"/>
                  </a:lnTo>
                  <a:lnTo>
                    <a:pt x="66471" y="289598"/>
                  </a:lnTo>
                  <a:lnTo>
                    <a:pt x="69265" y="290868"/>
                  </a:lnTo>
                  <a:lnTo>
                    <a:pt x="68033" y="292138"/>
                  </a:lnTo>
                  <a:lnTo>
                    <a:pt x="72847" y="292138"/>
                  </a:lnTo>
                  <a:lnTo>
                    <a:pt x="76073" y="294678"/>
                  </a:lnTo>
                  <a:lnTo>
                    <a:pt x="63817" y="292138"/>
                  </a:lnTo>
                  <a:lnTo>
                    <a:pt x="68275" y="294678"/>
                  </a:lnTo>
                  <a:lnTo>
                    <a:pt x="70561" y="294678"/>
                  </a:lnTo>
                  <a:lnTo>
                    <a:pt x="74980" y="295948"/>
                  </a:lnTo>
                  <a:lnTo>
                    <a:pt x="70129" y="295948"/>
                  </a:lnTo>
                  <a:lnTo>
                    <a:pt x="70015" y="296367"/>
                  </a:lnTo>
                  <a:lnTo>
                    <a:pt x="74155" y="297218"/>
                  </a:lnTo>
                  <a:lnTo>
                    <a:pt x="86525" y="297218"/>
                  </a:lnTo>
                  <a:lnTo>
                    <a:pt x="85877" y="295948"/>
                  </a:lnTo>
                  <a:lnTo>
                    <a:pt x="88150" y="297218"/>
                  </a:lnTo>
                  <a:lnTo>
                    <a:pt x="90195" y="297218"/>
                  </a:lnTo>
                  <a:lnTo>
                    <a:pt x="88900" y="295948"/>
                  </a:lnTo>
                  <a:lnTo>
                    <a:pt x="89623" y="295948"/>
                  </a:lnTo>
                  <a:lnTo>
                    <a:pt x="89979" y="295948"/>
                  </a:lnTo>
                  <a:lnTo>
                    <a:pt x="89585" y="295808"/>
                  </a:lnTo>
                  <a:lnTo>
                    <a:pt x="89369" y="295198"/>
                  </a:lnTo>
                  <a:lnTo>
                    <a:pt x="89369" y="295744"/>
                  </a:lnTo>
                  <a:lnTo>
                    <a:pt x="86194" y="294678"/>
                  </a:lnTo>
                  <a:lnTo>
                    <a:pt x="88061" y="294678"/>
                  </a:lnTo>
                  <a:lnTo>
                    <a:pt x="89369" y="295744"/>
                  </a:lnTo>
                  <a:lnTo>
                    <a:pt x="89369" y="295198"/>
                  </a:lnTo>
                  <a:lnTo>
                    <a:pt x="89192" y="294678"/>
                  </a:lnTo>
                  <a:lnTo>
                    <a:pt x="90322" y="294678"/>
                  </a:lnTo>
                  <a:lnTo>
                    <a:pt x="91757" y="293408"/>
                  </a:lnTo>
                  <a:lnTo>
                    <a:pt x="89217" y="292138"/>
                  </a:lnTo>
                  <a:lnTo>
                    <a:pt x="88125" y="290868"/>
                  </a:lnTo>
                  <a:lnTo>
                    <a:pt x="87020" y="289598"/>
                  </a:lnTo>
                  <a:lnTo>
                    <a:pt x="89433" y="288328"/>
                  </a:lnTo>
                  <a:lnTo>
                    <a:pt x="88061" y="288328"/>
                  </a:lnTo>
                  <a:lnTo>
                    <a:pt x="91960" y="285788"/>
                  </a:lnTo>
                  <a:lnTo>
                    <a:pt x="89903" y="284518"/>
                  </a:lnTo>
                  <a:lnTo>
                    <a:pt x="85788" y="281978"/>
                  </a:lnTo>
                  <a:lnTo>
                    <a:pt x="91694" y="280708"/>
                  </a:lnTo>
                  <a:lnTo>
                    <a:pt x="92938" y="279438"/>
                  </a:lnTo>
                  <a:lnTo>
                    <a:pt x="91884" y="279438"/>
                  </a:lnTo>
                  <a:lnTo>
                    <a:pt x="90512" y="279438"/>
                  </a:lnTo>
                  <a:lnTo>
                    <a:pt x="88734" y="278168"/>
                  </a:lnTo>
                  <a:lnTo>
                    <a:pt x="91884" y="279438"/>
                  </a:lnTo>
                  <a:lnTo>
                    <a:pt x="88417" y="276898"/>
                  </a:lnTo>
                  <a:lnTo>
                    <a:pt x="85966" y="275628"/>
                  </a:lnTo>
                  <a:lnTo>
                    <a:pt x="96405" y="276898"/>
                  </a:lnTo>
                  <a:close/>
                </a:path>
                <a:path w="155575" h="852804">
                  <a:moveTo>
                    <a:pt x="110350" y="133413"/>
                  </a:moveTo>
                  <a:lnTo>
                    <a:pt x="110134" y="133235"/>
                  </a:lnTo>
                  <a:lnTo>
                    <a:pt x="109753" y="133223"/>
                  </a:lnTo>
                  <a:lnTo>
                    <a:pt x="110350" y="133413"/>
                  </a:lnTo>
                  <a:close/>
                </a:path>
                <a:path w="155575" h="852804">
                  <a:moveTo>
                    <a:pt x="111277" y="133705"/>
                  </a:moveTo>
                  <a:lnTo>
                    <a:pt x="110350" y="133413"/>
                  </a:lnTo>
                  <a:lnTo>
                    <a:pt x="111277" y="133705"/>
                  </a:lnTo>
                  <a:close/>
                </a:path>
                <a:path w="155575" h="852804">
                  <a:moveTo>
                    <a:pt x="113957" y="133337"/>
                  </a:moveTo>
                  <a:lnTo>
                    <a:pt x="112242" y="132740"/>
                  </a:lnTo>
                  <a:lnTo>
                    <a:pt x="111950" y="132969"/>
                  </a:lnTo>
                  <a:lnTo>
                    <a:pt x="109867" y="133007"/>
                  </a:lnTo>
                  <a:lnTo>
                    <a:pt x="110134" y="133235"/>
                  </a:lnTo>
                  <a:lnTo>
                    <a:pt x="113957" y="133337"/>
                  </a:lnTo>
                  <a:close/>
                </a:path>
                <a:path w="155575" h="852804">
                  <a:moveTo>
                    <a:pt x="119989" y="100228"/>
                  </a:moveTo>
                  <a:lnTo>
                    <a:pt x="119303" y="99517"/>
                  </a:lnTo>
                  <a:lnTo>
                    <a:pt x="117602" y="99618"/>
                  </a:lnTo>
                  <a:lnTo>
                    <a:pt x="119989" y="100228"/>
                  </a:lnTo>
                  <a:close/>
                </a:path>
                <a:path w="155575" h="852804">
                  <a:moveTo>
                    <a:pt x="126123" y="130416"/>
                  </a:moveTo>
                  <a:lnTo>
                    <a:pt x="125095" y="131216"/>
                  </a:lnTo>
                  <a:lnTo>
                    <a:pt x="125641" y="131241"/>
                  </a:lnTo>
                  <a:lnTo>
                    <a:pt x="126123" y="130416"/>
                  </a:lnTo>
                  <a:close/>
                </a:path>
                <a:path w="155575" h="852804">
                  <a:moveTo>
                    <a:pt x="127838" y="131457"/>
                  </a:moveTo>
                  <a:lnTo>
                    <a:pt x="127800" y="131318"/>
                  </a:lnTo>
                  <a:lnTo>
                    <a:pt x="125641" y="131241"/>
                  </a:lnTo>
                  <a:lnTo>
                    <a:pt x="125425" y="131597"/>
                  </a:lnTo>
                  <a:lnTo>
                    <a:pt x="127838" y="131457"/>
                  </a:lnTo>
                  <a:close/>
                </a:path>
                <a:path w="155575" h="852804">
                  <a:moveTo>
                    <a:pt x="130543" y="128155"/>
                  </a:moveTo>
                  <a:lnTo>
                    <a:pt x="129349" y="127508"/>
                  </a:lnTo>
                  <a:lnTo>
                    <a:pt x="128295" y="127723"/>
                  </a:lnTo>
                  <a:lnTo>
                    <a:pt x="128714" y="128333"/>
                  </a:lnTo>
                  <a:lnTo>
                    <a:pt x="129921" y="128016"/>
                  </a:lnTo>
                  <a:lnTo>
                    <a:pt x="130543" y="128155"/>
                  </a:lnTo>
                  <a:close/>
                </a:path>
                <a:path w="155575" h="852804">
                  <a:moveTo>
                    <a:pt x="131546" y="131229"/>
                  </a:moveTo>
                  <a:lnTo>
                    <a:pt x="127838" y="131457"/>
                  </a:lnTo>
                  <a:lnTo>
                    <a:pt x="127977" y="131813"/>
                  </a:lnTo>
                  <a:lnTo>
                    <a:pt x="131546" y="131229"/>
                  </a:lnTo>
                  <a:close/>
                </a:path>
                <a:path w="155575" h="852804">
                  <a:moveTo>
                    <a:pt x="134861" y="106540"/>
                  </a:moveTo>
                  <a:lnTo>
                    <a:pt x="134556" y="106070"/>
                  </a:lnTo>
                  <a:lnTo>
                    <a:pt x="133870" y="106349"/>
                  </a:lnTo>
                  <a:lnTo>
                    <a:pt x="134861" y="106540"/>
                  </a:lnTo>
                  <a:close/>
                </a:path>
                <a:path w="155575" h="852804">
                  <a:moveTo>
                    <a:pt x="138874" y="100545"/>
                  </a:moveTo>
                  <a:lnTo>
                    <a:pt x="138036" y="99707"/>
                  </a:lnTo>
                  <a:lnTo>
                    <a:pt x="138531" y="100304"/>
                  </a:lnTo>
                  <a:lnTo>
                    <a:pt x="138874" y="100545"/>
                  </a:lnTo>
                  <a:close/>
                </a:path>
                <a:path w="155575" h="852804">
                  <a:moveTo>
                    <a:pt x="144437" y="64122"/>
                  </a:moveTo>
                  <a:lnTo>
                    <a:pt x="143510" y="63512"/>
                  </a:lnTo>
                  <a:lnTo>
                    <a:pt x="140233" y="63131"/>
                  </a:lnTo>
                  <a:lnTo>
                    <a:pt x="140779" y="63500"/>
                  </a:lnTo>
                  <a:lnTo>
                    <a:pt x="144437" y="64122"/>
                  </a:lnTo>
                  <a:close/>
                </a:path>
                <a:path w="155575" h="852804">
                  <a:moveTo>
                    <a:pt x="145300" y="46951"/>
                  </a:moveTo>
                  <a:lnTo>
                    <a:pt x="143725" y="46443"/>
                  </a:lnTo>
                  <a:lnTo>
                    <a:pt x="143459" y="46774"/>
                  </a:lnTo>
                  <a:lnTo>
                    <a:pt x="142125" y="46951"/>
                  </a:lnTo>
                  <a:lnTo>
                    <a:pt x="142532" y="47193"/>
                  </a:lnTo>
                  <a:lnTo>
                    <a:pt x="144183" y="47256"/>
                  </a:lnTo>
                  <a:lnTo>
                    <a:pt x="145300" y="46951"/>
                  </a:lnTo>
                  <a:close/>
                </a:path>
                <a:path w="155575" h="852804">
                  <a:moveTo>
                    <a:pt x="155155" y="711"/>
                  </a:moveTo>
                  <a:lnTo>
                    <a:pt x="154305" y="0"/>
                  </a:lnTo>
                  <a:lnTo>
                    <a:pt x="154089" y="266"/>
                  </a:lnTo>
                  <a:lnTo>
                    <a:pt x="155155" y="71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9331584" y="9910146"/>
              <a:ext cx="53340" cy="260350"/>
            </a:xfrm>
            <a:custGeom>
              <a:avLst/>
              <a:gdLst/>
              <a:ahLst/>
              <a:cxnLst/>
              <a:rect l="l" t="t" r="r" b="b"/>
              <a:pathLst>
                <a:path w="53340" h="260350">
                  <a:moveTo>
                    <a:pt x="825" y="253758"/>
                  </a:moveTo>
                  <a:lnTo>
                    <a:pt x="622" y="253568"/>
                  </a:lnTo>
                  <a:lnTo>
                    <a:pt x="228" y="253580"/>
                  </a:lnTo>
                  <a:lnTo>
                    <a:pt x="825" y="253758"/>
                  </a:lnTo>
                  <a:close/>
                </a:path>
                <a:path w="53340" h="260350">
                  <a:moveTo>
                    <a:pt x="1066" y="259130"/>
                  </a:moveTo>
                  <a:lnTo>
                    <a:pt x="749" y="258889"/>
                  </a:lnTo>
                  <a:lnTo>
                    <a:pt x="609" y="259041"/>
                  </a:lnTo>
                  <a:lnTo>
                    <a:pt x="787" y="259080"/>
                  </a:lnTo>
                  <a:lnTo>
                    <a:pt x="952" y="259105"/>
                  </a:lnTo>
                  <a:close/>
                </a:path>
                <a:path w="53340" h="260350">
                  <a:moveTo>
                    <a:pt x="1397" y="259283"/>
                  </a:moveTo>
                  <a:lnTo>
                    <a:pt x="1066" y="259130"/>
                  </a:lnTo>
                  <a:lnTo>
                    <a:pt x="1384" y="259384"/>
                  </a:lnTo>
                  <a:close/>
                </a:path>
                <a:path w="53340" h="260350">
                  <a:moveTo>
                    <a:pt x="1765" y="254050"/>
                  </a:moveTo>
                  <a:lnTo>
                    <a:pt x="825" y="253758"/>
                  </a:lnTo>
                  <a:lnTo>
                    <a:pt x="1765" y="254050"/>
                  </a:lnTo>
                  <a:close/>
                </a:path>
                <a:path w="53340" h="260350">
                  <a:moveTo>
                    <a:pt x="1930" y="255206"/>
                  </a:moveTo>
                  <a:lnTo>
                    <a:pt x="1816" y="255333"/>
                  </a:lnTo>
                  <a:lnTo>
                    <a:pt x="1917" y="255536"/>
                  </a:lnTo>
                  <a:lnTo>
                    <a:pt x="1905" y="255409"/>
                  </a:lnTo>
                  <a:lnTo>
                    <a:pt x="1930" y="255206"/>
                  </a:lnTo>
                  <a:close/>
                </a:path>
                <a:path w="53340" h="260350">
                  <a:moveTo>
                    <a:pt x="2057" y="259892"/>
                  </a:moveTo>
                  <a:lnTo>
                    <a:pt x="1384" y="259384"/>
                  </a:lnTo>
                  <a:lnTo>
                    <a:pt x="1358" y="259524"/>
                  </a:lnTo>
                  <a:lnTo>
                    <a:pt x="1244" y="259676"/>
                  </a:lnTo>
                  <a:lnTo>
                    <a:pt x="2057" y="259892"/>
                  </a:lnTo>
                  <a:close/>
                </a:path>
                <a:path w="53340" h="260350">
                  <a:moveTo>
                    <a:pt x="2794" y="247015"/>
                  </a:moveTo>
                  <a:lnTo>
                    <a:pt x="1562" y="246380"/>
                  </a:lnTo>
                  <a:lnTo>
                    <a:pt x="2235" y="247650"/>
                  </a:lnTo>
                  <a:lnTo>
                    <a:pt x="2794" y="247015"/>
                  </a:lnTo>
                  <a:close/>
                </a:path>
                <a:path w="53340" h="260350">
                  <a:moveTo>
                    <a:pt x="2971" y="259549"/>
                  </a:moveTo>
                  <a:lnTo>
                    <a:pt x="2743" y="259080"/>
                  </a:lnTo>
                  <a:lnTo>
                    <a:pt x="2197" y="259080"/>
                  </a:lnTo>
                  <a:lnTo>
                    <a:pt x="2971" y="259549"/>
                  </a:lnTo>
                  <a:close/>
                </a:path>
                <a:path w="53340" h="260350">
                  <a:moveTo>
                    <a:pt x="3136" y="255917"/>
                  </a:moveTo>
                  <a:lnTo>
                    <a:pt x="2400" y="255765"/>
                  </a:lnTo>
                  <a:lnTo>
                    <a:pt x="2044" y="255651"/>
                  </a:lnTo>
                  <a:lnTo>
                    <a:pt x="1917" y="255536"/>
                  </a:lnTo>
                  <a:lnTo>
                    <a:pt x="2044" y="255778"/>
                  </a:lnTo>
                  <a:lnTo>
                    <a:pt x="2463" y="255866"/>
                  </a:lnTo>
                  <a:lnTo>
                    <a:pt x="2882" y="255930"/>
                  </a:lnTo>
                  <a:lnTo>
                    <a:pt x="3136" y="255917"/>
                  </a:lnTo>
                  <a:close/>
                </a:path>
                <a:path w="53340" h="260350">
                  <a:moveTo>
                    <a:pt x="3175" y="259080"/>
                  </a:moveTo>
                  <a:lnTo>
                    <a:pt x="2057" y="257810"/>
                  </a:lnTo>
                  <a:lnTo>
                    <a:pt x="2743" y="259080"/>
                  </a:lnTo>
                  <a:lnTo>
                    <a:pt x="3175" y="259080"/>
                  </a:lnTo>
                  <a:close/>
                </a:path>
                <a:path w="53340" h="260350">
                  <a:moveTo>
                    <a:pt x="3340" y="246380"/>
                  </a:moveTo>
                  <a:close/>
                </a:path>
                <a:path w="53340" h="260350">
                  <a:moveTo>
                    <a:pt x="4076" y="247650"/>
                  </a:moveTo>
                  <a:lnTo>
                    <a:pt x="3289" y="246443"/>
                  </a:lnTo>
                  <a:lnTo>
                    <a:pt x="2794" y="247015"/>
                  </a:lnTo>
                  <a:lnTo>
                    <a:pt x="4076" y="247650"/>
                  </a:lnTo>
                  <a:close/>
                </a:path>
                <a:path w="53340" h="260350">
                  <a:moveTo>
                    <a:pt x="4165" y="244538"/>
                  </a:moveTo>
                  <a:lnTo>
                    <a:pt x="2832" y="243840"/>
                  </a:lnTo>
                  <a:lnTo>
                    <a:pt x="3683" y="245110"/>
                  </a:lnTo>
                  <a:lnTo>
                    <a:pt x="4165" y="244538"/>
                  </a:lnTo>
                  <a:close/>
                </a:path>
                <a:path w="53340" h="260350">
                  <a:moveTo>
                    <a:pt x="4279" y="260350"/>
                  </a:moveTo>
                  <a:lnTo>
                    <a:pt x="2971" y="259549"/>
                  </a:lnTo>
                  <a:lnTo>
                    <a:pt x="3365" y="260350"/>
                  </a:lnTo>
                  <a:lnTo>
                    <a:pt x="4279" y="260350"/>
                  </a:lnTo>
                  <a:close/>
                </a:path>
                <a:path w="53340" h="260350">
                  <a:moveTo>
                    <a:pt x="4457" y="253339"/>
                  </a:moveTo>
                  <a:lnTo>
                    <a:pt x="2730" y="252742"/>
                  </a:lnTo>
                  <a:lnTo>
                    <a:pt x="2438" y="253060"/>
                  </a:lnTo>
                  <a:lnTo>
                    <a:pt x="342" y="253288"/>
                  </a:lnTo>
                  <a:lnTo>
                    <a:pt x="622" y="253568"/>
                  </a:lnTo>
                  <a:lnTo>
                    <a:pt x="4457" y="253339"/>
                  </a:lnTo>
                  <a:close/>
                </a:path>
                <a:path w="53340" h="260350">
                  <a:moveTo>
                    <a:pt x="6388" y="239839"/>
                  </a:moveTo>
                  <a:lnTo>
                    <a:pt x="5257" y="240360"/>
                  </a:lnTo>
                  <a:lnTo>
                    <a:pt x="5892" y="240157"/>
                  </a:lnTo>
                  <a:lnTo>
                    <a:pt x="6197" y="239979"/>
                  </a:lnTo>
                  <a:lnTo>
                    <a:pt x="6388" y="239839"/>
                  </a:lnTo>
                  <a:close/>
                </a:path>
                <a:path w="53340" h="260350">
                  <a:moveTo>
                    <a:pt x="6819" y="256540"/>
                  </a:moveTo>
                  <a:lnTo>
                    <a:pt x="4483" y="256540"/>
                  </a:lnTo>
                  <a:lnTo>
                    <a:pt x="6527" y="257302"/>
                  </a:lnTo>
                  <a:lnTo>
                    <a:pt x="6819" y="256540"/>
                  </a:lnTo>
                  <a:close/>
                </a:path>
                <a:path w="53340" h="260350">
                  <a:moveTo>
                    <a:pt x="7734" y="235191"/>
                  </a:moveTo>
                  <a:lnTo>
                    <a:pt x="7467" y="235165"/>
                  </a:lnTo>
                  <a:lnTo>
                    <a:pt x="7200" y="235178"/>
                  </a:lnTo>
                  <a:lnTo>
                    <a:pt x="6959" y="235229"/>
                  </a:lnTo>
                  <a:lnTo>
                    <a:pt x="7162" y="235242"/>
                  </a:lnTo>
                  <a:lnTo>
                    <a:pt x="7429" y="235229"/>
                  </a:lnTo>
                  <a:lnTo>
                    <a:pt x="7734" y="235191"/>
                  </a:lnTo>
                  <a:close/>
                </a:path>
                <a:path w="53340" h="260350">
                  <a:moveTo>
                    <a:pt x="7924" y="257810"/>
                  </a:moveTo>
                  <a:lnTo>
                    <a:pt x="6527" y="257302"/>
                  </a:lnTo>
                  <a:lnTo>
                    <a:pt x="6337" y="257810"/>
                  </a:lnTo>
                  <a:lnTo>
                    <a:pt x="7924" y="257810"/>
                  </a:lnTo>
                  <a:close/>
                </a:path>
                <a:path w="53340" h="260350">
                  <a:moveTo>
                    <a:pt x="8293" y="164909"/>
                  </a:moveTo>
                  <a:lnTo>
                    <a:pt x="8280" y="165036"/>
                  </a:lnTo>
                  <a:lnTo>
                    <a:pt x="8293" y="164909"/>
                  </a:lnTo>
                  <a:close/>
                </a:path>
                <a:path w="53340" h="260350">
                  <a:moveTo>
                    <a:pt x="8877" y="163906"/>
                  </a:moveTo>
                  <a:lnTo>
                    <a:pt x="8547" y="164172"/>
                  </a:lnTo>
                  <a:lnTo>
                    <a:pt x="8356" y="164541"/>
                  </a:lnTo>
                  <a:lnTo>
                    <a:pt x="8293" y="164909"/>
                  </a:lnTo>
                  <a:lnTo>
                    <a:pt x="8877" y="163906"/>
                  </a:lnTo>
                  <a:close/>
                </a:path>
                <a:path w="53340" h="260350">
                  <a:moveTo>
                    <a:pt x="9004" y="188125"/>
                  </a:moveTo>
                  <a:lnTo>
                    <a:pt x="8877" y="187960"/>
                  </a:lnTo>
                  <a:lnTo>
                    <a:pt x="8509" y="187960"/>
                  </a:lnTo>
                  <a:lnTo>
                    <a:pt x="9004" y="188125"/>
                  </a:lnTo>
                  <a:close/>
                </a:path>
                <a:path w="53340" h="260350">
                  <a:moveTo>
                    <a:pt x="9321" y="177800"/>
                  </a:moveTo>
                  <a:lnTo>
                    <a:pt x="8978" y="177292"/>
                  </a:lnTo>
                  <a:lnTo>
                    <a:pt x="8077" y="177800"/>
                  </a:lnTo>
                  <a:lnTo>
                    <a:pt x="9321" y="177800"/>
                  </a:lnTo>
                  <a:close/>
                </a:path>
                <a:path w="53340" h="260350">
                  <a:moveTo>
                    <a:pt x="10261" y="239141"/>
                  </a:moveTo>
                  <a:lnTo>
                    <a:pt x="9436" y="238760"/>
                  </a:lnTo>
                  <a:lnTo>
                    <a:pt x="8801" y="238760"/>
                  </a:lnTo>
                  <a:lnTo>
                    <a:pt x="10261" y="239141"/>
                  </a:lnTo>
                  <a:close/>
                </a:path>
                <a:path w="53340" h="260350">
                  <a:moveTo>
                    <a:pt x="10439" y="193040"/>
                  </a:moveTo>
                  <a:lnTo>
                    <a:pt x="10401" y="191770"/>
                  </a:lnTo>
                  <a:lnTo>
                    <a:pt x="10350" y="193040"/>
                  </a:lnTo>
                  <a:close/>
                </a:path>
                <a:path w="53340" h="260350">
                  <a:moveTo>
                    <a:pt x="10502" y="186690"/>
                  </a:moveTo>
                  <a:lnTo>
                    <a:pt x="9982" y="185420"/>
                  </a:lnTo>
                  <a:lnTo>
                    <a:pt x="9271" y="185420"/>
                  </a:lnTo>
                  <a:lnTo>
                    <a:pt x="8382" y="186690"/>
                  </a:lnTo>
                  <a:lnTo>
                    <a:pt x="10502" y="186690"/>
                  </a:lnTo>
                  <a:close/>
                </a:path>
                <a:path w="53340" h="260350">
                  <a:moveTo>
                    <a:pt x="10579" y="210972"/>
                  </a:moveTo>
                  <a:lnTo>
                    <a:pt x="9893" y="210121"/>
                  </a:lnTo>
                  <a:lnTo>
                    <a:pt x="8178" y="210388"/>
                  </a:lnTo>
                  <a:lnTo>
                    <a:pt x="10579" y="210972"/>
                  </a:lnTo>
                  <a:close/>
                </a:path>
                <a:path w="53340" h="260350">
                  <a:moveTo>
                    <a:pt x="10947" y="160337"/>
                  </a:moveTo>
                  <a:lnTo>
                    <a:pt x="10731" y="160274"/>
                  </a:lnTo>
                  <a:lnTo>
                    <a:pt x="10210" y="160121"/>
                  </a:lnTo>
                  <a:lnTo>
                    <a:pt x="8851" y="160680"/>
                  </a:lnTo>
                  <a:lnTo>
                    <a:pt x="9918" y="160629"/>
                  </a:lnTo>
                  <a:lnTo>
                    <a:pt x="10528" y="160502"/>
                  </a:lnTo>
                  <a:lnTo>
                    <a:pt x="10947" y="160337"/>
                  </a:lnTo>
                  <a:close/>
                </a:path>
                <a:path w="53340" h="260350">
                  <a:moveTo>
                    <a:pt x="12369" y="239674"/>
                  </a:moveTo>
                  <a:lnTo>
                    <a:pt x="10261" y="239141"/>
                  </a:lnTo>
                  <a:lnTo>
                    <a:pt x="12242" y="240030"/>
                  </a:lnTo>
                  <a:lnTo>
                    <a:pt x="12369" y="239674"/>
                  </a:lnTo>
                  <a:close/>
                </a:path>
                <a:path w="53340" h="260350">
                  <a:moveTo>
                    <a:pt x="12458" y="200660"/>
                  </a:moveTo>
                  <a:lnTo>
                    <a:pt x="10350" y="200660"/>
                  </a:lnTo>
                  <a:lnTo>
                    <a:pt x="10858" y="201930"/>
                  </a:lnTo>
                  <a:lnTo>
                    <a:pt x="12458" y="200660"/>
                  </a:lnTo>
                  <a:close/>
                </a:path>
                <a:path w="53340" h="260350">
                  <a:moveTo>
                    <a:pt x="12890" y="201764"/>
                  </a:moveTo>
                  <a:lnTo>
                    <a:pt x="12471" y="201447"/>
                  </a:lnTo>
                  <a:lnTo>
                    <a:pt x="11849" y="201676"/>
                  </a:lnTo>
                  <a:lnTo>
                    <a:pt x="11938" y="201955"/>
                  </a:lnTo>
                  <a:lnTo>
                    <a:pt x="12306" y="202247"/>
                  </a:lnTo>
                  <a:lnTo>
                    <a:pt x="12534" y="202018"/>
                  </a:lnTo>
                  <a:lnTo>
                    <a:pt x="12890" y="201764"/>
                  </a:lnTo>
                  <a:close/>
                </a:path>
                <a:path w="53340" h="260350">
                  <a:moveTo>
                    <a:pt x="12979" y="260350"/>
                  </a:moveTo>
                  <a:lnTo>
                    <a:pt x="6337" y="257810"/>
                  </a:lnTo>
                  <a:lnTo>
                    <a:pt x="3441" y="257810"/>
                  </a:lnTo>
                  <a:lnTo>
                    <a:pt x="2349" y="256540"/>
                  </a:lnTo>
                  <a:lnTo>
                    <a:pt x="3187" y="257810"/>
                  </a:lnTo>
                  <a:lnTo>
                    <a:pt x="4978" y="259080"/>
                  </a:lnTo>
                  <a:lnTo>
                    <a:pt x="6413" y="259080"/>
                  </a:lnTo>
                  <a:lnTo>
                    <a:pt x="6997" y="260350"/>
                  </a:lnTo>
                  <a:lnTo>
                    <a:pt x="12979" y="260350"/>
                  </a:lnTo>
                  <a:close/>
                </a:path>
                <a:path w="53340" h="260350">
                  <a:moveTo>
                    <a:pt x="13614" y="202996"/>
                  </a:moveTo>
                  <a:lnTo>
                    <a:pt x="13106" y="202742"/>
                  </a:lnTo>
                  <a:lnTo>
                    <a:pt x="12611" y="202476"/>
                  </a:lnTo>
                  <a:lnTo>
                    <a:pt x="12306" y="202247"/>
                  </a:lnTo>
                  <a:lnTo>
                    <a:pt x="12052" y="202514"/>
                  </a:lnTo>
                  <a:lnTo>
                    <a:pt x="11950" y="202755"/>
                  </a:lnTo>
                  <a:lnTo>
                    <a:pt x="13614" y="202996"/>
                  </a:lnTo>
                  <a:close/>
                </a:path>
                <a:path w="53340" h="260350">
                  <a:moveTo>
                    <a:pt x="16687" y="248551"/>
                  </a:moveTo>
                  <a:lnTo>
                    <a:pt x="15659" y="249656"/>
                  </a:lnTo>
                  <a:lnTo>
                    <a:pt x="16205" y="249631"/>
                  </a:lnTo>
                  <a:lnTo>
                    <a:pt x="16687" y="248551"/>
                  </a:lnTo>
                  <a:close/>
                </a:path>
                <a:path w="53340" h="260350">
                  <a:moveTo>
                    <a:pt x="18427" y="249694"/>
                  </a:moveTo>
                  <a:lnTo>
                    <a:pt x="18376" y="249542"/>
                  </a:lnTo>
                  <a:lnTo>
                    <a:pt x="16205" y="249631"/>
                  </a:lnTo>
                  <a:lnTo>
                    <a:pt x="16002" y="250101"/>
                  </a:lnTo>
                  <a:lnTo>
                    <a:pt x="18427" y="249694"/>
                  </a:lnTo>
                  <a:close/>
                </a:path>
                <a:path w="53340" h="260350">
                  <a:moveTo>
                    <a:pt x="19392" y="225602"/>
                  </a:moveTo>
                  <a:lnTo>
                    <a:pt x="19265" y="225615"/>
                  </a:lnTo>
                  <a:lnTo>
                    <a:pt x="18961" y="225628"/>
                  </a:lnTo>
                  <a:lnTo>
                    <a:pt x="19316" y="225628"/>
                  </a:lnTo>
                  <a:close/>
                </a:path>
                <a:path w="53340" h="260350">
                  <a:moveTo>
                    <a:pt x="19761" y="81280"/>
                  </a:moveTo>
                  <a:lnTo>
                    <a:pt x="16497" y="80010"/>
                  </a:lnTo>
                  <a:lnTo>
                    <a:pt x="19367" y="81280"/>
                  </a:lnTo>
                  <a:lnTo>
                    <a:pt x="19761" y="81280"/>
                  </a:lnTo>
                  <a:close/>
                </a:path>
                <a:path w="53340" h="260350">
                  <a:moveTo>
                    <a:pt x="20294" y="81495"/>
                  </a:moveTo>
                  <a:lnTo>
                    <a:pt x="20104" y="81280"/>
                  </a:lnTo>
                  <a:lnTo>
                    <a:pt x="19761" y="81280"/>
                  </a:lnTo>
                  <a:lnTo>
                    <a:pt x="20294" y="81495"/>
                  </a:lnTo>
                  <a:close/>
                </a:path>
                <a:path w="53340" h="260350">
                  <a:moveTo>
                    <a:pt x="21463" y="81280"/>
                  </a:moveTo>
                  <a:lnTo>
                    <a:pt x="19888" y="80010"/>
                  </a:lnTo>
                  <a:lnTo>
                    <a:pt x="20688" y="81280"/>
                  </a:lnTo>
                  <a:lnTo>
                    <a:pt x="21463" y="81280"/>
                  </a:lnTo>
                  <a:close/>
                </a:path>
                <a:path w="53340" h="260350">
                  <a:moveTo>
                    <a:pt x="21513" y="74561"/>
                  </a:moveTo>
                  <a:lnTo>
                    <a:pt x="20891" y="74320"/>
                  </a:lnTo>
                  <a:lnTo>
                    <a:pt x="20777" y="74485"/>
                  </a:lnTo>
                  <a:lnTo>
                    <a:pt x="21513" y="74561"/>
                  </a:lnTo>
                  <a:close/>
                </a:path>
                <a:path w="53340" h="260350">
                  <a:moveTo>
                    <a:pt x="21767" y="236220"/>
                  </a:moveTo>
                  <a:lnTo>
                    <a:pt x="21742" y="234950"/>
                  </a:lnTo>
                  <a:lnTo>
                    <a:pt x="18707" y="233680"/>
                  </a:lnTo>
                  <a:lnTo>
                    <a:pt x="7391" y="233680"/>
                  </a:lnTo>
                  <a:lnTo>
                    <a:pt x="6223" y="232410"/>
                  </a:lnTo>
                  <a:lnTo>
                    <a:pt x="7226" y="234950"/>
                  </a:lnTo>
                  <a:lnTo>
                    <a:pt x="11493" y="234950"/>
                  </a:lnTo>
                  <a:lnTo>
                    <a:pt x="12014" y="234950"/>
                  </a:lnTo>
                  <a:lnTo>
                    <a:pt x="13030" y="236220"/>
                  </a:lnTo>
                  <a:lnTo>
                    <a:pt x="11493" y="234950"/>
                  </a:lnTo>
                  <a:lnTo>
                    <a:pt x="9118" y="236220"/>
                  </a:lnTo>
                  <a:lnTo>
                    <a:pt x="5626" y="236220"/>
                  </a:lnTo>
                  <a:lnTo>
                    <a:pt x="14820" y="237490"/>
                  </a:lnTo>
                  <a:lnTo>
                    <a:pt x="10502" y="237490"/>
                  </a:lnTo>
                  <a:lnTo>
                    <a:pt x="11074" y="238760"/>
                  </a:lnTo>
                  <a:lnTo>
                    <a:pt x="12674" y="238760"/>
                  </a:lnTo>
                  <a:lnTo>
                    <a:pt x="12369" y="239674"/>
                  </a:lnTo>
                  <a:lnTo>
                    <a:pt x="13779" y="240030"/>
                  </a:lnTo>
                  <a:lnTo>
                    <a:pt x="10922" y="241300"/>
                  </a:lnTo>
                  <a:lnTo>
                    <a:pt x="10198" y="240030"/>
                  </a:lnTo>
                  <a:lnTo>
                    <a:pt x="6477" y="240030"/>
                  </a:lnTo>
                  <a:lnTo>
                    <a:pt x="4813" y="241300"/>
                  </a:lnTo>
                  <a:lnTo>
                    <a:pt x="5740" y="241300"/>
                  </a:lnTo>
                  <a:lnTo>
                    <a:pt x="12827" y="243840"/>
                  </a:lnTo>
                  <a:lnTo>
                    <a:pt x="7035" y="243840"/>
                  </a:lnTo>
                  <a:lnTo>
                    <a:pt x="6781" y="243840"/>
                  </a:lnTo>
                  <a:lnTo>
                    <a:pt x="7188" y="243954"/>
                  </a:lnTo>
                  <a:lnTo>
                    <a:pt x="8775" y="245110"/>
                  </a:lnTo>
                  <a:lnTo>
                    <a:pt x="5651" y="243840"/>
                  </a:lnTo>
                  <a:lnTo>
                    <a:pt x="4737" y="243840"/>
                  </a:lnTo>
                  <a:lnTo>
                    <a:pt x="4165" y="244538"/>
                  </a:lnTo>
                  <a:lnTo>
                    <a:pt x="5270" y="245110"/>
                  </a:lnTo>
                  <a:lnTo>
                    <a:pt x="3683" y="245110"/>
                  </a:lnTo>
                  <a:lnTo>
                    <a:pt x="685" y="245110"/>
                  </a:lnTo>
                  <a:lnTo>
                    <a:pt x="4267" y="246380"/>
                  </a:lnTo>
                  <a:lnTo>
                    <a:pt x="4610" y="246380"/>
                  </a:lnTo>
                  <a:lnTo>
                    <a:pt x="7874" y="248920"/>
                  </a:lnTo>
                  <a:lnTo>
                    <a:pt x="0" y="248920"/>
                  </a:lnTo>
                  <a:lnTo>
                    <a:pt x="4495" y="251460"/>
                  </a:lnTo>
                  <a:lnTo>
                    <a:pt x="6223" y="252730"/>
                  </a:lnTo>
                  <a:lnTo>
                    <a:pt x="9575" y="254000"/>
                  </a:lnTo>
                  <a:lnTo>
                    <a:pt x="11074" y="255270"/>
                  </a:lnTo>
                  <a:lnTo>
                    <a:pt x="6045" y="255270"/>
                  </a:lnTo>
                  <a:lnTo>
                    <a:pt x="7099" y="256540"/>
                  </a:lnTo>
                  <a:lnTo>
                    <a:pt x="6819" y="256540"/>
                  </a:lnTo>
                  <a:lnTo>
                    <a:pt x="11061" y="257810"/>
                  </a:lnTo>
                  <a:lnTo>
                    <a:pt x="7645" y="256540"/>
                  </a:lnTo>
                  <a:lnTo>
                    <a:pt x="11226" y="256540"/>
                  </a:lnTo>
                  <a:lnTo>
                    <a:pt x="11785" y="257810"/>
                  </a:lnTo>
                  <a:lnTo>
                    <a:pt x="14020" y="256540"/>
                  </a:lnTo>
                  <a:lnTo>
                    <a:pt x="13563" y="256540"/>
                  </a:lnTo>
                  <a:lnTo>
                    <a:pt x="12382" y="255270"/>
                  </a:lnTo>
                  <a:lnTo>
                    <a:pt x="15443" y="255270"/>
                  </a:lnTo>
                  <a:lnTo>
                    <a:pt x="14757" y="256540"/>
                  </a:lnTo>
                  <a:lnTo>
                    <a:pt x="17424" y="255270"/>
                  </a:lnTo>
                  <a:lnTo>
                    <a:pt x="11823" y="254000"/>
                  </a:lnTo>
                  <a:lnTo>
                    <a:pt x="15405" y="254000"/>
                  </a:lnTo>
                  <a:lnTo>
                    <a:pt x="14795" y="252730"/>
                  </a:lnTo>
                  <a:lnTo>
                    <a:pt x="14198" y="251460"/>
                  </a:lnTo>
                  <a:lnTo>
                    <a:pt x="12255" y="252730"/>
                  </a:lnTo>
                  <a:lnTo>
                    <a:pt x="8737" y="251460"/>
                  </a:lnTo>
                  <a:lnTo>
                    <a:pt x="13538" y="251460"/>
                  </a:lnTo>
                  <a:lnTo>
                    <a:pt x="13970" y="250190"/>
                  </a:lnTo>
                  <a:lnTo>
                    <a:pt x="14859" y="250190"/>
                  </a:lnTo>
                  <a:lnTo>
                    <a:pt x="10833" y="247650"/>
                  </a:lnTo>
                  <a:lnTo>
                    <a:pt x="12395" y="247650"/>
                  </a:lnTo>
                  <a:lnTo>
                    <a:pt x="13931" y="248920"/>
                  </a:lnTo>
                  <a:lnTo>
                    <a:pt x="13550" y="247650"/>
                  </a:lnTo>
                  <a:lnTo>
                    <a:pt x="17856" y="247650"/>
                  </a:lnTo>
                  <a:lnTo>
                    <a:pt x="11607" y="246380"/>
                  </a:lnTo>
                  <a:lnTo>
                    <a:pt x="17995" y="246380"/>
                  </a:lnTo>
                  <a:lnTo>
                    <a:pt x="13335" y="245110"/>
                  </a:lnTo>
                  <a:lnTo>
                    <a:pt x="18961" y="245110"/>
                  </a:lnTo>
                  <a:lnTo>
                    <a:pt x="19316" y="245706"/>
                  </a:lnTo>
                  <a:lnTo>
                    <a:pt x="20510" y="245186"/>
                  </a:lnTo>
                  <a:lnTo>
                    <a:pt x="21145" y="245325"/>
                  </a:lnTo>
                  <a:lnTo>
                    <a:pt x="20180" y="244754"/>
                  </a:lnTo>
                  <a:lnTo>
                    <a:pt x="19939" y="244614"/>
                  </a:lnTo>
                  <a:lnTo>
                    <a:pt x="19100" y="244894"/>
                  </a:lnTo>
                  <a:lnTo>
                    <a:pt x="18453" y="243840"/>
                  </a:lnTo>
                  <a:lnTo>
                    <a:pt x="14693" y="243840"/>
                  </a:lnTo>
                  <a:lnTo>
                    <a:pt x="17094" y="242570"/>
                  </a:lnTo>
                  <a:lnTo>
                    <a:pt x="15989" y="241300"/>
                  </a:lnTo>
                  <a:lnTo>
                    <a:pt x="17246" y="241300"/>
                  </a:lnTo>
                  <a:lnTo>
                    <a:pt x="18351" y="240030"/>
                  </a:lnTo>
                  <a:lnTo>
                    <a:pt x="19875" y="238760"/>
                  </a:lnTo>
                  <a:lnTo>
                    <a:pt x="16725" y="238760"/>
                  </a:lnTo>
                  <a:lnTo>
                    <a:pt x="17589" y="237490"/>
                  </a:lnTo>
                  <a:lnTo>
                    <a:pt x="16916" y="236220"/>
                  </a:lnTo>
                  <a:lnTo>
                    <a:pt x="19189" y="236220"/>
                  </a:lnTo>
                  <a:lnTo>
                    <a:pt x="20078" y="237490"/>
                  </a:lnTo>
                  <a:lnTo>
                    <a:pt x="21120" y="237490"/>
                  </a:lnTo>
                  <a:lnTo>
                    <a:pt x="19926" y="236220"/>
                  </a:lnTo>
                  <a:lnTo>
                    <a:pt x="21767" y="236220"/>
                  </a:lnTo>
                  <a:close/>
                </a:path>
                <a:path w="53340" h="260350">
                  <a:moveTo>
                    <a:pt x="21805" y="218440"/>
                  </a:moveTo>
                  <a:lnTo>
                    <a:pt x="21145" y="217170"/>
                  </a:lnTo>
                  <a:lnTo>
                    <a:pt x="20599" y="217170"/>
                  </a:lnTo>
                  <a:lnTo>
                    <a:pt x="21805" y="218440"/>
                  </a:lnTo>
                  <a:close/>
                </a:path>
                <a:path w="53340" h="260350">
                  <a:moveTo>
                    <a:pt x="22148" y="249085"/>
                  </a:moveTo>
                  <a:lnTo>
                    <a:pt x="18427" y="249694"/>
                  </a:lnTo>
                  <a:lnTo>
                    <a:pt x="18567" y="250151"/>
                  </a:lnTo>
                  <a:lnTo>
                    <a:pt x="22148" y="249085"/>
                  </a:lnTo>
                  <a:close/>
                </a:path>
                <a:path w="53340" h="260350">
                  <a:moveTo>
                    <a:pt x="22504" y="91440"/>
                  </a:moveTo>
                  <a:lnTo>
                    <a:pt x="21805" y="90170"/>
                  </a:lnTo>
                  <a:lnTo>
                    <a:pt x="20459" y="90170"/>
                  </a:lnTo>
                  <a:lnTo>
                    <a:pt x="22504" y="91440"/>
                  </a:lnTo>
                  <a:close/>
                </a:path>
                <a:path w="53340" h="260350">
                  <a:moveTo>
                    <a:pt x="24472" y="22428"/>
                  </a:moveTo>
                  <a:lnTo>
                    <a:pt x="23342" y="21590"/>
                  </a:lnTo>
                  <a:lnTo>
                    <a:pt x="23152" y="22860"/>
                  </a:lnTo>
                  <a:lnTo>
                    <a:pt x="24472" y="22428"/>
                  </a:lnTo>
                  <a:close/>
                </a:path>
                <a:path w="53340" h="260350">
                  <a:moveTo>
                    <a:pt x="24752" y="54610"/>
                  </a:moveTo>
                  <a:lnTo>
                    <a:pt x="23533" y="53340"/>
                  </a:lnTo>
                  <a:lnTo>
                    <a:pt x="24422" y="54610"/>
                  </a:lnTo>
                  <a:lnTo>
                    <a:pt x="24752" y="54610"/>
                  </a:lnTo>
                  <a:close/>
                </a:path>
                <a:path w="53340" h="260350">
                  <a:moveTo>
                    <a:pt x="25501" y="217766"/>
                  </a:moveTo>
                  <a:lnTo>
                    <a:pt x="25209" y="217208"/>
                  </a:lnTo>
                  <a:lnTo>
                    <a:pt x="24511" y="217614"/>
                  </a:lnTo>
                  <a:lnTo>
                    <a:pt x="25501" y="217766"/>
                  </a:lnTo>
                  <a:close/>
                </a:path>
                <a:path w="53340" h="260350">
                  <a:moveTo>
                    <a:pt x="26212" y="209550"/>
                  </a:moveTo>
                  <a:lnTo>
                    <a:pt x="25869" y="208673"/>
                  </a:lnTo>
                  <a:lnTo>
                    <a:pt x="24726" y="208864"/>
                  </a:lnTo>
                  <a:lnTo>
                    <a:pt x="26212" y="209550"/>
                  </a:lnTo>
                  <a:close/>
                </a:path>
                <a:path w="53340" h="260350">
                  <a:moveTo>
                    <a:pt x="26390" y="21805"/>
                  </a:moveTo>
                  <a:lnTo>
                    <a:pt x="24472" y="22428"/>
                  </a:lnTo>
                  <a:lnTo>
                    <a:pt x="25057" y="22860"/>
                  </a:lnTo>
                  <a:lnTo>
                    <a:pt x="26390" y="21805"/>
                  </a:lnTo>
                  <a:close/>
                </a:path>
                <a:path w="53340" h="260350">
                  <a:moveTo>
                    <a:pt x="28067" y="208280"/>
                  </a:moveTo>
                  <a:lnTo>
                    <a:pt x="25717" y="208280"/>
                  </a:lnTo>
                  <a:lnTo>
                    <a:pt x="25869" y="208673"/>
                  </a:lnTo>
                  <a:lnTo>
                    <a:pt x="28067" y="208280"/>
                  </a:lnTo>
                  <a:close/>
                </a:path>
                <a:path w="53340" h="260350">
                  <a:moveTo>
                    <a:pt x="28092" y="7937"/>
                  </a:moveTo>
                  <a:lnTo>
                    <a:pt x="27800" y="7861"/>
                  </a:lnTo>
                  <a:lnTo>
                    <a:pt x="27584" y="7823"/>
                  </a:lnTo>
                  <a:lnTo>
                    <a:pt x="27774" y="7899"/>
                  </a:lnTo>
                  <a:lnTo>
                    <a:pt x="27901" y="7912"/>
                  </a:lnTo>
                  <a:lnTo>
                    <a:pt x="28092" y="7937"/>
                  </a:lnTo>
                  <a:close/>
                </a:path>
                <a:path w="53340" h="260350">
                  <a:moveTo>
                    <a:pt x="28727" y="40563"/>
                  </a:moveTo>
                  <a:lnTo>
                    <a:pt x="28371" y="40487"/>
                  </a:lnTo>
                  <a:lnTo>
                    <a:pt x="28562" y="40640"/>
                  </a:lnTo>
                  <a:lnTo>
                    <a:pt x="28727" y="40563"/>
                  </a:lnTo>
                  <a:close/>
                </a:path>
                <a:path w="53340" h="260350">
                  <a:moveTo>
                    <a:pt x="29159" y="186918"/>
                  </a:moveTo>
                  <a:lnTo>
                    <a:pt x="28867" y="186994"/>
                  </a:lnTo>
                  <a:lnTo>
                    <a:pt x="28714" y="187172"/>
                  </a:lnTo>
                  <a:lnTo>
                    <a:pt x="29159" y="186918"/>
                  </a:lnTo>
                  <a:close/>
                </a:path>
                <a:path w="53340" h="260350">
                  <a:moveTo>
                    <a:pt x="29400" y="182575"/>
                  </a:moveTo>
                  <a:lnTo>
                    <a:pt x="28105" y="181610"/>
                  </a:lnTo>
                  <a:lnTo>
                    <a:pt x="28016" y="182575"/>
                  </a:lnTo>
                  <a:lnTo>
                    <a:pt x="29400" y="182575"/>
                  </a:lnTo>
                  <a:close/>
                </a:path>
                <a:path w="53340" h="260350">
                  <a:moveTo>
                    <a:pt x="29552" y="20320"/>
                  </a:moveTo>
                  <a:lnTo>
                    <a:pt x="29006" y="19761"/>
                  </a:lnTo>
                  <a:lnTo>
                    <a:pt x="26149" y="19050"/>
                  </a:lnTo>
                  <a:lnTo>
                    <a:pt x="29552" y="20320"/>
                  </a:lnTo>
                  <a:close/>
                </a:path>
                <a:path w="53340" h="260350">
                  <a:moveTo>
                    <a:pt x="29578" y="209918"/>
                  </a:moveTo>
                  <a:lnTo>
                    <a:pt x="28740" y="208940"/>
                  </a:lnTo>
                  <a:lnTo>
                    <a:pt x="29235" y="209651"/>
                  </a:lnTo>
                  <a:lnTo>
                    <a:pt x="29578" y="209918"/>
                  </a:lnTo>
                  <a:close/>
                </a:path>
                <a:path w="53340" h="260350">
                  <a:moveTo>
                    <a:pt x="30238" y="29311"/>
                  </a:moveTo>
                  <a:lnTo>
                    <a:pt x="24561" y="30480"/>
                  </a:lnTo>
                  <a:lnTo>
                    <a:pt x="30238" y="29311"/>
                  </a:lnTo>
                  <a:close/>
                </a:path>
                <a:path w="53340" h="260350">
                  <a:moveTo>
                    <a:pt x="31229" y="30480"/>
                  </a:moveTo>
                  <a:lnTo>
                    <a:pt x="30962" y="30175"/>
                  </a:lnTo>
                  <a:lnTo>
                    <a:pt x="30353" y="30480"/>
                  </a:lnTo>
                  <a:lnTo>
                    <a:pt x="31229" y="30480"/>
                  </a:lnTo>
                  <a:close/>
                </a:path>
                <a:path w="53340" h="260350">
                  <a:moveTo>
                    <a:pt x="31330" y="148590"/>
                  </a:moveTo>
                  <a:lnTo>
                    <a:pt x="28727" y="147320"/>
                  </a:lnTo>
                  <a:lnTo>
                    <a:pt x="29552" y="148590"/>
                  </a:lnTo>
                  <a:lnTo>
                    <a:pt x="31330" y="148590"/>
                  </a:lnTo>
                  <a:close/>
                </a:path>
                <a:path w="53340" h="260350">
                  <a:moveTo>
                    <a:pt x="31775" y="168084"/>
                  </a:moveTo>
                  <a:lnTo>
                    <a:pt x="31521" y="168084"/>
                  </a:lnTo>
                  <a:lnTo>
                    <a:pt x="31280" y="168224"/>
                  </a:lnTo>
                  <a:lnTo>
                    <a:pt x="31775" y="168084"/>
                  </a:lnTo>
                  <a:close/>
                </a:path>
                <a:path w="53340" h="260350">
                  <a:moveTo>
                    <a:pt x="31927" y="168071"/>
                  </a:moveTo>
                  <a:lnTo>
                    <a:pt x="31572" y="167792"/>
                  </a:lnTo>
                  <a:lnTo>
                    <a:pt x="31318" y="167817"/>
                  </a:lnTo>
                  <a:lnTo>
                    <a:pt x="31597" y="167957"/>
                  </a:lnTo>
                  <a:lnTo>
                    <a:pt x="31762" y="168071"/>
                  </a:lnTo>
                  <a:lnTo>
                    <a:pt x="31927" y="168071"/>
                  </a:lnTo>
                  <a:close/>
                </a:path>
                <a:path w="53340" h="260350">
                  <a:moveTo>
                    <a:pt x="32143" y="161467"/>
                  </a:moveTo>
                  <a:lnTo>
                    <a:pt x="31915" y="161480"/>
                  </a:lnTo>
                  <a:lnTo>
                    <a:pt x="31737" y="161505"/>
                  </a:lnTo>
                  <a:lnTo>
                    <a:pt x="31546" y="161518"/>
                  </a:lnTo>
                  <a:lnTo>
                    <a:pt x="31673" y="161759"/>
                  </a:lnTo>
                  <a:lnTo>
                    <a:pt x="32143" y="161467"/>
                  </a:lnTo>
                  <a:close/>
                </a:path>
                <a:path w="53340" h="260350">
                  <a:moveTo>
                    <a:pt x="32562" y="3810"/>
                  </a:moveTo>
                  <a:lnTo>
                    <a:pt x="28257" y="3810"/>
                  </a:lnTo>
                  <a:lnTo>
                    <a:pt x="30365" y="5080"/>
                  </a:lnTo>
                  <a:lnTo>
                    <a:pt x="32562" y="3810"/>
                  </a:lnTo>
                  <a:close/>
                </a:path>
                <a:path w="53340" h="260350">
                  <a:moveTo>
                    <a:pt x="34099" y="139446"/>
                  </a:moveTo>
                  <a:lnTo>
                    <a:pt x="32969" y="138430"/>
                  </a:lnTo>
                  <a:lnTo>
                    <a:pt x="30238" y="137261"/>
                  </a:lnTo>
                  <a:lnTo>
                    <a:pt x="31584" y="138430"/>
                  </a:lnTo>
                  <a:lnTo>
                    <a:pt x="34099" y="139446"/>
                  </a:lnTo>
                  <a:close/>
                </a:path>
                <a:path w="53340" h="260350">
                  <a:moveTo>
                    <a:pt x="34544" y="175247"/>
                  </a:moveTo>
                  <a:lnTo>
                    <a:pt x="34023" y="175209"/>
                  </a:lnTo>
                  <a:lnTo>
                    <a:pt x="33616" y="175221"/>
                  </a:lnTo>
                  <a:lnTo>
                    <a:pt x="33248" y="175247"/>
                  </a:lnTo>
                  <a:lnTo>
                    <a:pt x="33540" y="175272"/>
                  </a:lnTo>
                  <a:lnTo>
                    <a:pt x="33909" y="175285"/>
                  </a:lnTo>
                  <a:lnTo>
                    <a:pt x="34544" y="175247"/>
                  </a:lnTo>
                  <a:close/>
                </a:path>
                <a:path w="53340" h="260350">
                  <a:moveTo>
                    <a:pt x="35483" y="163703"/>
                  </a:moveTo>
                  <a:lnTo>
                    <a:pt x="34569" y="163004"/>
                  </a:lnTo>
                  <a:lnTo>
                    <a:pt x="31280" y="162737"/>
                  </a:lnTo>
                  <a:lnTo>
                    <a:pt x="31813" y="163156"/>
                  </a:lnTo>
                  <a:lnTo>
                    <a:pt x="35483" y="163703"/>
                  </a:lnTo>
                  <a:close/>
                </a:path>
                <a:path w="53340" h="260350">
                  <a:moveTo>
                    <a:pt x="36093" y="184150"/>
                  </a:moveTo>
                  <a:lnTo>
                    <a:pt x="34277" y="182880"/>
                  </a:lnTo>
                  <a:lnTo>
                    <a:pt x="32359" y="182880"/>
                  </a:lnTo>
                  <a:lnTo>
                    <a:pt x="30048" y="181610"/>
                  </a:lnTo>
                  <a:lnTo>
                    <a:pt x="31534" y="184150"/>
                  </a:lnTo>
                  <a:lnTo>
                    <a:pt x="36093" y="184150"/>
                  </a:lnTo>
                  <a:close/>
                </a:path>
                <a:path w="53340" h="260350">
                  <a:moveTo>
                    <a:pt x="36093" y="139446"/>
                  </a:moveTo>
                  <a:lnTo>
                    <a:pt x="36029" y="138430"/>
                  </a:lnTo>
                  <a:lnTo>
                    <a:pt x="34417" y="138430"/>
                  </a:lnTo>
                  <a:lnTo>
                    <a:pt x="35179" y="139446"/>
                  </a:lnTo>
                  <a:lnTo>
                    <a:pt x="36093" y="139446"/>
                  </a:lnTo>
                  <a:close/>
                </a:path>
                <a:path w="53340" h="260350">
                  <a:moveTo>
                    <a:pt x="36195" y="140970"/>
                  </a:moveTo>
                  <a:lnTo>
                    <a:pt x="36118" y="139700"/>
                  </a:lnTo>
                  <a:lnTo>
                    <a:pt x="35382" y="139700"/>
                  </a:lnTo>
                  <a:lnTo>
                    <a:pt x="34721" y="139700"/>
                  </a:lnTo>
                  <a:lnTo>
                    <a:pt x="34378" y="139700"/>
                  </a:lnTo>
                  <a:lnTo>
                    <a:pt x="36093" y="140970"/>
                  </a:lnTo>
                  <a:close/>
                </a:path>
                <a:path w="53340" h="260350">
                  <a:moveTo>
                    <a:pt x="36614" y="142049"/>
                  </a:moveTo>
                  <a:lnTo>
                    <a:pt x="35052" y="141503"/>
                  </a:lnTo>
                  <a:lnTo>
                    <a:pt x="34759" y="141922"/>
                  </a:lnTo>
                  <a:lnTo>
                    <a:pt x="33439" y="142214"/>
                  </a:lnTo>
                  <a:lnTo>
                    <a:pt x="33820" y="142494"/>
                  </a:lnTo>
                  <a:lnTo>
                    <a:pt x="35483" y="142481"/>
                  </a:lnTo>
                  <a:lnTo>
                    <a:pt x="36614" y="142049"/>
                  </a:lnTo>
                  <a:close/>
                </a:path>
                <a:path w="53340" h="260350">
                  <a:moveTo>
                    <a:pt x="37134" y="191770"/>
                  </a:moveTo>
                  <a:lnTo>
                    <a:pt x="32664" y="191770"/>
                  </a:lnTo>
                  <a:lnTo>
                    <a:pt x="33020" y="193040"/>
                  </a:lnTo>
                  <a:lnTo>
                    <a:pt x="34036" y="193040"/>
                  </a:lnTo>
                  <a:lnTo>
                    <a:pt x="37134" y="191770"/>
                  </a:lnTo>
                  <a:close/>
                </a:path>
                <a:path w="53340" h="260350">
                  <a:moveTo>
                    <a:pt x="38061" y="125552"/>
                  </a:moveTo>
                  <a:lnTo>
                    <a:pt x="37820" y="125437"/>
                  </a:lnTo>
                  <a:lnTo>
                    <a:pt x="37858" y="125577"/>
                  </a:lnTo>
                  <a:lnTo>
                    <a:pt x="38061" y="125552"/>
                  </a:lnTo>
                  <a:close/>
                </a:path>
                <a:path w="53340" h="260350">
                  <a:moveTo>
                    <a:pt x="44767" y="546"/>
                  </a:moveTo>
                  <a:lnTo>
                    <a:pt x="42989" y="203"/>
                  </a:lnTo>
                  <a:lnTo>
                    <a:pt x="43141" y="355"/>
                  </a:lnTo>
                  <a:lnTo>
                    <a:pt x="44767" y="546"/>
                  </a:lnTo>
                  <a:close/>
                </a:path>
                <a:path w="53340" h="260350">
                  <a:moveTo>
                    <a:pt x="45707" y="106680"/>
                  </a:moveTo>
                  <a:lnTo>
                    <a:pt x="42621" y="105410"/>
                  </a:lnTo>
                  <a:lnTo>
                    <a:pt x="20015" y="105410"/>
                  </a:lnTo>
                  <a:lnTo>
                    <a:pt x="18465" y="105410"/>
                  </a:lnTo>
                  <a:lnTo>
                    <a:pt x="20370" y="107950"/>
                  </a:lnTo>
                  <a:lnTo>
                    <a:pt x="22885" y="107950"/>
                  </a:lnTo>
                  <a:lnTo>
                    <a:pt x="23279" y="109220"/>
                  </a:lnTo>
                  <a:lnTo>
                    <a:pt x="20129" y="109220"/>
                  </a:lnTo>
                  <a:lnTo>
                    <a:pt x="23825" y="111760"/>
                  </a:lnTo>
                  <a:lnTo>
                    <a:pt x="11722" y="113030"/>
                  </a:lnTo>
                  <a:lnTo>
                    <a:pt x="17043" y="115570"/>
                  </a:lnTo>
                  <a:lnTo>
                    <a:pt x="16789" y="115570"/>
                  </a:lnTo>
                  <a:lnTo>
                    <a:pt x="18110" y="116840"/>
                  </a:lnTo>
                  <a:lnTo>
                    <a:pt x="42951" y="116840"/>
                  </a:lnTo>
                  <a:lnTo>
                    <a:pt x="43967" y="114300"/>
                  </a:lnTo>
                  <a:lnTo>
                    <a:pt x="38074" y="111760"/>
                  </a:lnTo>
                  <a:lnTo>
                    <a:pt x="41402" y="110490"/>
                  </a:lnTo>
                  <a:lnTo>
                    <a:pt x="42532" y="110490"/>
                  </a:lnTo>
                  <a:lnTo>
                    <a:pt x="40106" y="109220"/>
                  </a:lnTo>
                  <a:lnTo>
                    <a:pt x="43370" y="109220"/>
                  </a:lnTo>
                  <a:lnTo>
                    <a:pt x="40767" y="107950"/>
                  </a:lnTo>
                  <a:lnTo>
                    <a:pt x="43434" y="107950"/>
                  </a:lnTo>
                  <a:lnTo>
                    <a:pt x="45707" y="106680"/>
                  </a:lnTo>
                  <a:close/>
                </a:path>
                <a:path w="53340" h="260350">
                  <a:moveTo>
                    <a:pt x="45808" y="121920"/>
                  </a:moveTo>
                  <a:lnTo>
                    <a:pt x="42659" y="120650"/>
                  </a:lnTo>
                  <a:lnTo>
                    <a:pt x="44589" y="120650"/>
                  </a:lnTo>
                  <a:lnTo>
                    <a:pt x="43522" y="119380"/>
                  </a:lnTo>
                  <a:lnTo>
                    <a:pt x="45021" y="118110"/>
                  </a:lnTo>
                  <a:lnTo>
                    <a:pt x="19431" y="118110"/>
                  </a:lnTo>
                  <a:lnTo>
                    <a:pt x="18872" y="118110"/>
                  </a:lnTo>
                  <a:lnTo>
                    <a:pt x="15773" y="118110"/>
                  </a:lnTo>
                  <a:lnTo>
                    <a:pt x="19951" y="120650"/>
                  </a:lnTo>
                  <a:lnTo>
                    <a:pt x="14719" y="120650"/>
                  </a:lnTo>
                  <a:lnTo>
                    <a:pt x="17475" y="123190"/>
                  </a:lnTo>
                  <a:lnTo>
                    <a:pt x="9448" y="123190"/>
                  </a:lnTo>
                  <a:lnTo>
                    <a:pt x="17449" y="127000"/>
                  </a:lnTo>
                  <a:lnTo>
                    <a:pt x="12217" y="128270"/>
                  </a:lnTo>
                  <a:lnTo>
                    <a:pt x="14071" y="128270"/>
                  </a:lnTo>
                  <a:lnTo>
                    <a:pt x="15836" y="129540"/>
                  </a:lnTo>
                  <a:lnTo>
                    <a:pt x="15176" y="129540"/>
                  </a:lnTo>
                  <a:lnTo>
                    <a:pt x="16916" y="133350"/>
                  </a:lnTo>
                  <a:lnTo>
                    <a:pt x="11455" y="137160"/>
                  </a:lnTo>
                  <a:lnTo>
                    <a:pt x="9283" y="140970"/>
                  </a:lnTo>
                  <a:lnTo>
                    <a:pt x="8610" y="142240"/>
                  </a:lnTo>
                  <a:lnTo>
                    <a:pt x="18745" y="143510"/>
                  </a:lnTo>
                  <a:lnTo>
                    <a:pt x="14097" y="144780"/>
                  </a:lnTo>
                  <a:lnTo>
                    <a:pt x="10731" y="143510"/>
                  </a:lnTo>
                  <a:lnTo>
                    <a:pt x="14478" y="147320"/>
                  </a:lnTo>
                  <a:lnTo>
                    <a:pt x="9817" y="149860"/>
                  </a:lnTo>
                  <a:lnTo>
                    <a:pt x="12928" y="152400"/>
                  </a:lnTo>
                  <a:lnTo>
                    <a:pt x="8623" y="152400"/>
                  </a:lnTo>
                  <a:lnTo>
                    <a:pt x="10769" y="154940"/>
                  </a:lnTo>
                  <a:lnTo>
                    <a:pt x="8331" y="154940"/>
                  </a:lnTo>
                  <a:lnTo>
                    <a:pt x="12865" y="156210"/>
                  </a:lnTo>
                  <a:lnTo>
                    <a:pt x="10528" y="156210"/>
                  </a:lnTo>
                  <a:lnTo>
                    <a:pt x="8826" y="157480"/>
                  </a:lnTo>
                  <a:lnTo>
                    <a:pt x="11760" y="157480"/>
                  </a:lnTo>
                  <a:lnTo>
                    <a:pt x="10236" y="158750"/>
                  </a:lnTo>
                  <a:lnTo>
                    <a:pt x="12763" y="160020"/>
                  </a:lnTo>
                  <a:lnTo>
                    <a:pt x="10947" y="161290"/>
                  </a:lnTo>
                  <a:lnTo>
                    <a:pt x="14097" y="162560"/>
                  </a:lnTo>
                  <a:lnTo>
                    <a:pt x="9156" y="162560"/>
                  </a:lnTo>
                  <a:lnTo>
                    <a:pt x="13690" y="163830"/>
                  </a:lnTo>
                  <a:lnTo>
                    <a:pt x="8991" y="162560"/>
                  </a:lnTo>
                  <a:lnTo>
                    <a:pt x="9639" y="165100"/>
                  </a:lnTo>
                  <a:lnTo>
                    <a:pt x="10325" y="165506"/>
                  </a:lnTo>
                  <a:lnTo>
                    <a:pt x="10223" y="166370"/>
                  </a:lnTo>
                  <a:lnTo>
                    <a:pt x="8280" y="165100"/>
                  </a:lnTo>
                  <a:lnTo>
                    <a:pt x="8255" y="166370"/>
                  </a:lnTo>
                  <a:lnTo>
                    <a:pt x="9029" y="167640"/>
                  </a:lnTo>
                  <a:lnTo>
                    <a:pt x="5638" y="167640"/>
                  </a:lnTo>
                  <a:lnTo>
                    <a:pt x="15595" y="171450"/>
                  </a:lnTo>
                  <a:lnTo>
                    <a:pt x="8280" y="171450"/>
                  </a:lnTo>
                  <a:lnTo>
                    <a:pt x="10490" y="173990"/>
                  </a:lnTo>
                  <a:lnTo>
                    <a:pt x="11912" y="175260"/>
                  </a:lnTo>
                  <a:lnTo>
                    <a:pt x="7658" y="175260"/>
                  </a:lnTo>
                  <a:lnTo>
                    <a:pt x="8978" y="177292"/>
                  </a:lnTo>
                  <a:lnTo>
                    <a:pt x="12014" y="175577"/>
                  </a:lnTo>
                  <a:lnTo>
                    <a:pt x="12738" y="177800"/>
                  </a:lnTo>
                  <a:lnTo>
                    <a:pt x="9321" y="177800"/>
                  </a:lnTo>
                  <a:lnTo>
                    <a:pt x="13182" y="179070"/>
                  </a:lnTo>
                  <a:lnTo>
                    <a:pt x="11785" y="180340"/>
                  </a:lnTo>
                  <a:lnTo>
                    <a:pt x="11087" y="181610"/>
                  </a:lnTo>
                  <a:lnTo>
                    <a:pt x="9804" y="180340"/>
                  </a:lnTo>
                  <a:lnTo>
                    <a:pt x="9029" y="180340"/>
                  </a:lnTo>
                  <a:lnTo>
                    <a:pt x="10693" y="182880"/>
                  </a:lnTo>
                  <a:lnTo>
                    <a:pt x="8077" y="184150"/>
                  </a:lnTo>
                  <a:lnTo>
                    <a:pt x="8953" y="184645"/>
                  </a:lnTo>
                  <a:lnTo>
                    <a:pt x="9169" y="184785"/>
                  </a:lnTo>
                  <a:lnTo>
                    <a:pt x="10388" y="185420"/>
                  </a:lnTo>
                  <a:lnTo>
                    <a:pt x="13131" y="185420"/>
                  </a:lnTo>
                  <a:lnTo>
                    <a:pt x="15659" y="187502"/>
                  </a:lnTo>
                  <a:lnTo>
                    <a:pt x="11836" y="186690"/>
                  </a:lnTo>
                  <a:lnTo>
                    <a:pt x="16078" y="190500"/>
                  </a:lnTo>
                  <a:lnTo>
                    <a:pt x="9004" y="188125"/>
                  </a:lnTo>
                  <a:lnTo>
                    <a:pt x="9842" y="189230"/>
                  </a:lnTo>
                  <a:lnTo>
                    <a:pt x="8394" y="189230"/>
                  </a:lnTo>
                  <a:lnTo>
                    <a:pt x="9398" y="190500"/>
                  </a:lnTo>
                  <a:lnTo>
                    <a:pt x="8915" y="190500"/>
                  </a:lnTo>
                  <a:lnTo>
                    <a:pt x="12788" y="191770"/>
                  </a:lnTo>
                  <a:lnTo>
                    <a:pt x="11785" y="193040"/>
                  </a:lnTo>
                  <a:lnTo>
                    <a:pt x="10439" y="193040"/>
                  </a:lnTo>
                  <a:lnTo>
                    <a:pt x="10490" y="194310"/>
                  </a:lnTo>
                  <a:lnTo>
                    <a:pt x="15354" y="195580"/>
                  </a:lnTo>
                  <a:lnTo>
                    <a:pt x="13169" y="196850"/>
                  </a:lnTo>
                  <a:lnTo>
                    <a:pt x="8775" y="196850"/>
                  </a:lnTo>
                  <a:lnTo>
                    <a:pt x="11620" y="198120"/>
                  </a:lnTo>
                  <a:lnTo>
                    <a:pt x="7734" y="196850"/>
                  </a:lnTo>
                  <a:lnTo>
                    <a:pt x="8750" y="198120"/>
                  </a:lnTo>
                  <a:lnTo>
                    <a:pt x="10693" y="198120"/>
                  </a:lnTo>
                  <a:lnTo>
                    <a:pt x="10502" y="199390"/>
                  </a:lnTo>
                  <a:lnTo>
                    <a:pt x="13220" y="200660"/>
                  </a:lnTo>
                  <a:lnTo>
                    <a:pt x="12458" y="200660"/>
                  </a:lnTo>
                  <a:lnTo>
                    <a:pt x="14338" y="201930"/>
                  </a:lnTo>
                  <a:lnTo>
                    <a:pt x="15773" y="201930"/>
                  </a:lnTo>
                  <a:lnTo>
                    <a:pt x="17373" y="201930"/>
                  </a:lnTo>
                  <a:lnTo>
                    <a:pt x="16141" y="203200"/>
                  </a:lnTo>
                  <a:lnTo>
                    <a:pt x="15773" y="201930"/>
                  </a:lnTo>
                  <a:lnTo>
                    <a:pt x="15963" y="203200"/>
                  </a:lnTo>
                  <a:lnTo>
                    <a:pt x="13614" y="203200"/>
                  </a:lnTo>
                  <a:lnTo>
                    <a:pt x="16027" y="204470"/>
                  </a:lnTo>
                  <a:lnTo>
                    <a:pt x="15252" y="205409"/>
                  </a:lnTo>
                  <a:lnTo>
                    <a:pt x="15252" y="208280"/>
                  </a:lnTo>
                  <a:lnTo>
                    <a:pt x="12941" y="209550"/>
                  </a:lnTo>
                  <a:lnTo>
                    <a:pt x="12344" y="209550"/>
                  </a:lnTo>
                  <a:lnTo>
                    <a:pt x="12179" y="208978"/>
                  </a:lnTo>
                  <a:lnTo>
                    <a:pt x="15252" y="208280"/>
                  </a:lnTo>
                  <a:lnTo>
                    <a:pt x="15252" y="205409"/>
                  </a:lnTo>
                  <a:lnTo>
                    <a:pt x="14973" y="205740"/>
                  </a:lnTo>
                  <a:lnTo>
                    <a:pt x="13716" y="205740"/>
                  </a:lnTo>
                  <a:lnTo>
                    <a:pt x="10706" y="204470"/>
                  </a:lnTo>
                  <a:lnTo>
                    <a:pt x="9867" y="204470"/>
                  </a:lnTo>
                  <a:lnTo>
                    <a:pt x="13055" y="205740"/>
                  </a:lnTo>
                  <a:lnTo>
                    <a:pt x="10490" y="207010"/>
                  </a:lnTo>
                  <a:lnTo>
                    <a:pt x="11112" y="207238"/>
                  </a:lnTo>
                  <a:lnTo>
                    <a:pt x="13208" y="208280"/>
                  </a:lnTo>
                  <a:lnTo>
                    <a:pt x="11976" y="208280"/>
                  </a:lnTo>
                  <a:lnTo>
                    <a:pt x="10287" y="208280"/>
                  </a:lnTo>
                  <a:lnTo>
                    <a:pt x="9639" y="209550"/>
                  </a:lnTo>
                  <a:lnTo>
                    <a:pt x="10998" y="209245"/>
                  </a:lnTo>
                  <a:lnTo>
                    <a:pt x="10680" y="209550"/>
                  </a:lnTo>
                  <a:lnTo>
                    <a:pt x="13271" y="212090"/>
                  </a:lnTo>
                  <a:lnTo>
                    <a:pt x="11785" y="213360"/>
                  </a:lnTo>
                  <a:lnTo>
                    <a:pt x="7848" y="212090"/>
                  </a:lnTo>
                  <a:lnTo>
                    <a:pt x="7658" y="212090"/>
                  </a:lnTo>
                  <a:lnTo>
                    <a:pt x="8089" y="213360"/>
                  </a:lnTo>
                  <a:lnTo>
                    <a:pt x="11785" y="215900"/>
                  </a:lnTo>
                  <a:lnTo>
                    <a:pt x="10604" y="217170"/>
                  </a:lnTo>
                  <a:lnTo>
                    <a:pt x="11074" y="217170"/>
                  </a:lnTo>
                  <a:lnTo>
                    <a:pt x="16548" y="218440"/>
                  </a:lnTo>
                  <a:lnTo>
                    <a:pt x="8178" y="218440"/>
                  </a:lnTo>
                  <a:lnTo>
                    <a:pt x="10642" y="219710"/>
                  </a:lnTo>
                  <a:lnTo>
                    <a:pt x="10261" y="219710"/>
                  </a:lnTo>
                  <a:lnTo>
                    <a:pt x="7620" y="218440"/>
                  </a:lnTo>
                  <a:lnTo>
                    <a:pt x="8229" y="219710"/>
                  </a:lnTo>
                  <a:lnTo>
                    <a:pt x="7175" y="219710"/>
                  </a:lnTo>
                  <a:lnTo>
                    <a:pt x="9220" y="222250"/>
                  </a:lnTo>
                  <a:lnTo>
                    <a:pt x="10693" y="223520"/>
                  </a:lnTo>
                  <a:lnTo>
                    <a:pt x="7937" y="223520"/>
                  </a:lnTo>
                  <a:lnTo>
                    <a:pt x="8305" y="224790"/>
                  </a:lnTo>
                  <a:lnTo>
                    <a:pt x="7543" y="226060"/>
                  </a:lnTo>
                  <a:lnTo>
                    <a:pt x="8928" y="226060"/>
                  </a:lnTo>
                  <a:lnTo>
                    <a:pt x="8636" y="227330"/>
                  </a:lnTo>
                  <a:lnTo>
                    <a:pt x="10718" y="227330"/>
                  </a:lnTo>
                  <a:lnTo>
                    <a:pt x="7645" y="228600"/>
                  </a:lnTo>
                  <a:lnTo>
                    <a:pt x="8534" y="229870"/>
                  </a:lnTo>
                  <a:lnTo>
                    <a:pt x="9664" y="232410"/>
                  </a:lnTo>
                  <a:lnTo>
                    <a:pt x="7378" y="233667"/>
                  </a:lnTo>
                  <a:lnTo>
                    <a:pt x="18719" y="233667"/>
                  </a:lnTo>
                  <a:lnTo>
                    <a:pt x="20777" y="232410"/>
                  </a:lnTo>
                  <a:lnTo>
                    <a:pt x="19265" y="232410"/>
                  </a:lnTo>
                  <a:lnTo>
                    <a:pt x="19088" y="232410"/>
                  </a:lnTo>
                  <a:lnTo>
                    <a:pt x="17945" y="231952"/>
                  </a:lnTo>
                  <a:lnTo>
                    <a:pt x="17945" y="232410"/>
                  </a:lnTo>
                  <a:lnTo>
                    <a:pt x="16103" y="232410"/>
                  </a:lnTo>
                  <a:lnTo>
                    <a:pt x="15938" y="232029"/>
                  </a:lnTo>
                  <a:lnTo>
                    <a:pt x="15938" y="232410"/>
                  </a:lnTo>
                  <a:lnTo>
                    <a:pt x="13246" y="232410"/>
                  </a:lnTo>
                  <a:lnTo>
                    <a:pt x="11658" y="231140"/>
                  </a:lnTo>
                  <a:lnTo>
                    <a:pt x="14960" y="231140"/>
                  </a:lnTo>
                  <a:lnTo>
                    <a:pt x="15938" y="232410"/>
                  </a:lnTo>
                  <a:lnTo>
                    <a:pt x="15938" y="232029"/>
                  </a:lnTo>
                  <a:lnTo>
                    <a:pt x="15557" y="231140"/>
                  </a:lnTo>
                  <a:lnTo>
                    <a:pt x="17945" y="232410"/>
                  </a:lnTo>
                  <a:lnTo>
                    <a:pt x="17945" y="231952"/>
                  </a:lnTo>
                  <a:lnTo>
                    <a:pt x="15963" y="231140"/>
                  </a:lnTo>
                  <a:lnTo>
                    <a:pt x="18478" y="231140"/>
                  </a:lnTo>
                  <a:lnTo>
                    <a:pt x="19265" y="232410"/>
                  </a:lnTo>
                  <a:lnTo>
                    <a:pt x="19710" y="231140"/>
                  </a:lnTo>
                  <a:lnTo>
                    <a:pt x="19837" y="231140"/>
                  </a:lnTo>
                  <a:lnTo>
                    <a:pt x="19608" y="229870"/>
                  </a:lnTo>
                  <a:lnTo>
                    <a:pt x="21856" y="229870"/>
                  </a:lnTo>
                  <a:lnTo>
                    <a:pt x="23418" y="228600"/>
                  </a:lnTo>
                  <a:lnTo>
                    <a:pt x="22707" y="228600"/>
                  </a:lnTo>
                  <a:lnTo>
                    <a:pt x="21424" y="227330"/>
                  </a:lnTo>
                  <a:lnTo>
                    <a:pt x="22644" y="226060"/>
                  </a:lnTo>
                  <a:lnTo>
                    <a:pt x="18961" y="226060"/>
                  </a:lnTo>
                  <a:lnTo>
                    <a:pt x="16154" y="224790"/>
                  </a:lnTo>
                  <a:lnTo>
                    <a:pt x="21183" y="223520"/>
                  </a:lnTo>
                  <a:lnTo>
                    <a:pt x="20091" y="220980"/>
                  </a:lnTo>
                  <a:lnTo>
                    <a:pt x="21120" y="220980"/>
                  </a:lnTo>
                  <a:lnTo>
                    <a:pt x="20091" y="219710"/>
                  </a:lnTo>
                  <a:lnTo>
                    <a:pt x="20739" y="219710"/>
                  </a:lnTo>
                  <a:lnTo>
                    <a:pt x="18630" y="218440"/>
                  </a:lnTo>
                  <a:lnTo>
                    <a:pt x="20599" y="217170"/>
                  </a:lnTo>
                  <a:lnTo>
                    <a:pt x="20002" y="217170"/>
                  </a:lnTo>
                  <a:lnTo>
                    <a:pt x="21844" y="215900"/>
                  </a:lnTo>
                  <a:lnTo>
                    <a:pt x="23126" y="216877"/>
                  </a:lnTo>
                  <a:lnTo>
                    <a:pt x="23456" y="215900"/>
                  </a:lnTo>
                  <a:lnTo>
                    <a:pt x="23228" y="216611"/>
                  </a:lnTo>
                  <a:lnTo>
                    <a:pt x="23215" y="216941"/>
                  </a:lnTo>
                  <a:lnTo>
                    <a:pt x="23520" y="217170"/>
                  </a:lnTo>
                  <a:lnTo>
                    <a:pt x="23495" y="216611"/>
                  </a:lnTo>
                  <a:lnTo>
                    <a:pt x="24053" y="215900"/>
                  </a:lnTo>
                  <a:lnTo>
                    <a:pt x="25641" y="215900"/>
                  </a:lnTo>
                  <a:lnTo>
                    <a:pt x="26466" y="214630"/>
                  </a:lnTo>
                  <a:lnTo>
                    <a:pt x="23787" y="214630"/>
                  </a:lnTo>
                  <a:lnTo>
                    <a:pt x="23469" y="213360"/>
                  </a:lnTo>
                  <a:lnTo>
                    <a:pt x="27470" y="213360"/>
                  </a:lnTo>
                  <a:lnTo>
                    <a:pt x="31940" y="212090"/>
                  </a:lnTo>
                  <a:lnTo>
                    <a:pt x="20828" y="209550"/>
                  </a:lnTo>
                  <a:lnTo>
                    <a:pt x="24726" y="208864"/>
                  </a:lnTo>
                  <a:lnTo>
                    <a:pt x="23456" y="208280"/>
                  </a:lnTo>
                  <a:lnTo>
                    <a:pt x="24041" y="208280"/>
                  </a:lnTo>
                  <a:lnTo>
                    <a:pt x="29133" y="207010"/>
                  </a:lnTo>
                  <a:lnTo>
                    <a:pt x="31254" y="205740"/>
                  </a:lnTo>
                  <a:lnTo>
                    <a:pt x="24295" y="205740"/>
                  </a:lnTo>
                  <a:lnTo>
                    <a:pt x="25781" y="204470"/>
                  </a:lnTo>
                  <a:lnTo>
                    <a:pt x="21221" y="204470"/>
                  </a:lnTo>
                  <a:lnTo>
                    <a:pt x="20193" y="203200"/>
                  </a:lnTo>
                  <a:lnTo>
                    <a:pt x="20789" y="201930"/>
                  </a:lnTo>
                  <a:lnTo>
                    <a:pt x="25514" y="201930"/>
                  </a:lnTo>
                  <a:lnTo>
                    <a:pt x="26428" y="203200"/>
                  </a:lnTo>
                  <a:lnTo>
                    <a:pt x="26085" y="203200"/>
                  </a:lnTo>
                  <a:lnTo>
                    <a:pt x="26568" y="204470"/>
                  </a:lnTo>
                  <a:lnTo>
                    <a:pt x="27952" y="204470"/>
                  </a:lnTo>
                  <a:lnTo>
                    <a:pt x="26733" y="203200"/>
                  </a:lnTo>
                  <a:lnTo>
                    <a:pt x="27381" y="203200"/>
                  </a:lnTo>
                  <a:lnTo>
                    <a:pt x="28054" y="203200"/>
                  </a:lnTo>
                  <a:lnTo>
                    <a:pt x="28067" y="202755"/>
                  </a:lnTo>
                  <a:lnTo>
                    <a:pt x="28714" y="202336"/>
                  </a:lnTo>
                  <a:lnTo>
                    <a:pt x="30073" y="203200"/>
                  </a:lnTo>
                  <a:lnTo>
                    <a:pt x="29108" y="202069"/>
                  </a:lnTo>
                  <a:lnTo>
                    <a:pt x="29324" y="201930"/>
                  </a:lnTo>
                  <a:lnTo>
                    <a:pt x="27698" y="200660"/>
                  </a:lnTo>
                  <a:lnTo>
                    <a:pt x="29044" y="199390"/>
                  </a:lnTo>
                  <a:lnTo>
                    <a:pt x="26911" y="199390"/>
                  </a:lnTo>
                  <a:lnTo>
                    <a:pt x="28676" y="198120"/>
                  </a:lnTo>
                  <a:lnTo>
                    <a:pt x="24676" y="198120"/>
                  </a:lnTo>
                  <a:lnTo>
                    <a:pt x="24307" y="196850"/>
                  </a:lnTo>
                  <a:lnTo>
                    <a:pt x="26276" y="196850"/>
                  </a:lnTo>
                  <a:lnTo>
                    <a:pt x="28752" y="198120"/>
                  </a:lnTo>
                  <a:lnTo>
                    <a:pt x="27343" y="196850"/>
                  </a:lnTo>
                  <a:lnTo>
                    <a:pt x="28714" y="196850"/>
                  </a:lnTo>
                  <a:lnTo>
                    <a:pt x="31584" y="198120"/>
                  </a:lnTo>
                  <a:lnTo>
                    <a:pt x="29375" y="195580"/>
                  </a:lnTo>
                  <a:lnTo>
                    <a:pt x="34328" y="195580"/>
                  </a:lnTo>
                  <a:lnTo>
                    <a:pt x="34429" y="194310"/>
                  </a:lnTo>
                  <a:lnTo>
                    <a:pt x="29324" y="194310"/>
                  </a:lnTo>
                  <a:lnTo>
                    <a:pt x="27228" y="193040"/>
                  </a:lnTo>
                  <a:lnTo>
                    <a:pt x="28054" y="193040"/>
                  </a:lnTo>
                  <a:lnTo>
                    <a:pt x="28536" y="193040"/>
                  </a:lnTo>
                  <a:lnTo>
                    <a:pt x="28359" y="192951"/>
                  </a:lnTo>
                  <a:lnTo>
                    <a:pt x="32664" y="191770"/>
                  </a:lnTo>
                  <a:lnTo>
                    <a:pt x="30429" y="191770"/>
                  </a:lnTo>
                  <a:lnTo>
                    <a:pt x="30695" y="190500"/>
                  </a:lnTo>
                  <a:lnTo>
                    <a:pt x="29425" y="189230"/>
                  </a:lnTo>
                  <a:lnTo>
                    <a:pt x="30988" y="189230"/>
                  </a:lnTo>
                  <a:lnTo>
                    <a:pt x="29349" y="188404"/>
                  </a:lnTo>
                  <a:lnTo>
                    <a:pt x="29349" y="191770"/>
                  </a:lnTo>
                  <a:lnTo>
                    <a:pt x="28219" y="192874"/>
                  </a:lnTo>
                  <a:lnTo>
                    <a:pt x="26060" y="191770"/>
                  </a:lnTo>
                  <a:lnTo>
                    <a:pt x="29349" y="191770"/>
                  </a:lnTo>
                  <a:lnTo>
                    <a:pt x="29349" y="188404"/>
                  </a:lnTo>
                  <a:lnTo>
                    <a:pt x="28486" y="187960"/>
                  </a:lnTo>
                  <a:lnTo>
                    <a:pt x="26873" y="187960"/>
                  </a:lnTo>
                  <a:lnTo>
                    <a:pt x="26454" y="187960"/>
                  </a:lnTo>
                  <a:lnTo>
                    <a:pt x="25971" y="186690"/>
                  </a:lnTo>
                  <a:lnTo>
                    <a:pt x="27406" y="186690"/>
                  </a:lnTo>
                  <a:lnTo>
                    <a:pt x="26873" y="187960"/>
                  </a:lnTo>
                  <a:lnTo>
                    <a:pt x="27533" y="186690"/>
                  </a:lnTo>
                  <a:lnTo>
                    <a:pt x="31102" y="186690"/>
                  </a:lnTo>
                  <a:lnTo>
                    <a:pt x="29044" y="185420"/>
                  </a:lnTo>
                  <a:lnTo>
                    <a:pt x="30353" y="184150"/>
                  </a:lnTo>
                  <a:lnTo>
                    <a:pt x="32524" y="185420"/>
                  </a:lnTo>
                  <a:lnTo>
                    <a:pt x="33413" y="185420"/>
                  </a:lnTo>
                  <a:lnTo>
                    <a:pt x="31165" y="184150"/>
                  </a:lnTo>
                  <a:lnTo>
                    <a:pt x="31534" y="184150"/>
                  </a:lnTo>
                  <a:lnTo>
                    <a:pt x="29819" y="182880"/>
                  </a:lnTo>
                  <a:lnTo>
                    <a:pt x="29425" y="182880"/>
                  </a:lnTo>
                  <a:lnTo>
                    <a:pt x="27990" y="182880"/>
                  </a:lnTo>
                  <a:lnTo>
                    <a:pt x="29502" y="184150"/>
                  </a:lnTo>
                  <a:lnTo>
                    <a:pt x="29032" y="184150"/>
                  </a:lnTo>
                  <a:lnTo>
                    <a:pt x="27089" y="182880"/>
                  </a:lnTo>
                  <a:lnTo>
                    <a:pt x="27990" y="182880"/>
                  </a:lnTo>
                  <a:lnTo>
                    <a:pt x="28016" y="182575"/>
                  </a:lnTo>
                  <a:lnTo>
                    <a:pt x="23647" y="181610"/>
                  </a:lnTo>
                  <a:lnTo>
                    <a:pt x="26276" y="180340"/>
                  </a:lnTo>
                  <a:lnTo>
                    <a:pt x="32410" y="181610"/>
                  </a:lnTo>
                  <a:lnTo>
                    <a:pt x="35318" y="180340"/>
                  </a:lnTo>
                  <a:lnTo>
                    <a:pt x="29565" y="179070"/>
                  </a:lnTo>
                  <a:lnTo>
                    <a:pt x="31343" y="177800"/>
                  </a:lnTo>
                  <a:lnTo>
                    <a:pt x="30213" y="177800"/>
                  </a:lnTo>
                  <a:lnTo>
                    <a:pt x="27800" y="176530"/>
                  </a:lnTo>
                  <a:lnTo>
                    <a:pt x="30010" y="176530"/>
                  </a:lnTo>
                  <a:lnTo>
                    <a:pt x="29095" y="175260"/>
                  </a:lnTo>
                  <a:lnTo>
                    <a:pt x="31140" y="176530"/>
                  </a:lnTo>
                  <a:lnTo>
                    <a:pt x="31940" y="176530"/>
                  </a:lnTo>
                  <a:lnTo>
                    <a:pt x="33248" y="175260"/>
                  </a:lnTo>
                  <a:lnTo>
                    <a:pt x="31711" y="175260"/>
                  </a:lnTo>
                  <a:lnTo>
                    <a:pt x="33553" y="173990"/>
                  </a:lnTo>
                  <a:lnTo>
                    <a:pt x="32283" y="173990"/>
                  </a:lnTo>
                  <a:lnTo>
                    <a:pt x="33578" y="172720"/>
                  </a:lnTo>
                  <a:lnTo>
                    <a:pt x="26657" y="171450"/>
                  </a:lnTo>
                  <a:lnTo>
                    <a:pt x="27533" y="170180"/>
                  </a:lnTo>
                  <a:lnTo>
                    <a:pt x="31242" y="170180"/>
                  </a:lnTo>
                  <a:lnTo>
                    <a:pt x="32715" y="171450"/>
                  </a:lnTo>
                  <a:lnTo>
                    <a:pt x="32791" y="170180"/>
                  </a:lnTo>
                  <a:lnTo>
                    <a:pt x="33134" y="170180"/>
                  </a:lnTo>
                  <a:lnTo>
                    <a:pt x="29210" y="168910"/>
                  </a:lnTo>
                  <a:lnTo>
                    <a:pt x="31216" y="168910"/>
                  </a:lnTo>
                  <a:lnTo>
                    <a:pt x="30340" y="167640"/>
                  </a:lnTo>
                  <a:lnTo>
                    <a:pt x="28435" y="167640"/>
                  </a:lnTo>
                  <a:lnTo>
                    <a:pt x="28181" y="166370"/>
                  </a:lnTo>
                  <a:lnTo>
                    <a:pt x="32423" y="166370"/>
                  </a:lnTo>
                  <a:lnTo>
                    <a:pt x="30251" y="165100"/>
                  </a:lnTo>
                  <a:lnTo>
                    <a:pt x="28067" y="163830"/>
                  </a:lnTo>
                  <a:lnTo>
                    <a:pt x="25895" y="162560"/>
                  </a:lnTo>
                  <a:lnTo>
                    <a:pt x="31546" y="162560"/>
                  </a:lnTo>
                  <a:lnTo>
                    <a:pt x="30988" y="161290"/>
                  </a:lnTo>
                  <a:lnTo>
                    <a:pt x="30480" y="160020"/>
                  </a:lnTo>
                  <a:lnTo>
                    <a:pt x="30454" y="158750"/>
                  </a:lnTo>
                  <a:lnTo>
                    <a:pt x="33299" y="158750"/>
                  </a:lnTo>
                  <a:lnTo>
                    <a:pt x="25450" y="157480"/>
                  </a:lnTo>
                  <a:lnTo>
                    <a:pt x="27762" y="156210"/>
                  </a:lnTo>
                  <a:lnTo>
                    <a:pt x="31165" y="156210"/>
                  </a:lnTo>
                  <a:lnTo>
                    <a:pt x="29451" y="157480"/>
                  </a:lnTo>
                  <a:lnTo>
                    <a:pt x="37541" y="157480"/>
                  </a:lnTo>
                  <a:lnTo>
                    <a:pt x="30073" y="154940"/>
                  </a:lnTo>
                  <a:lnTo>
                    <a:pt x="36893" y="154940"/>
                  </a:lnTo>
                  <a:lnTo>
                    <a:pt x="32169" y="153670"/>
                  </a:lnTo>
                  <a:lnTo>
                    <a:pt x="32804" y="152400"/>
                  </a:lnTo>
                  <a:lnTo>
                    <a:pt x="33832" y="152400"/>
                  </a:lnTo>
                  <a:lnTo>
                    <a:pt x="30492" y="151130"/>
                  </a:lnTo>
                  <a:lnTo>
                    <a:pt x="29552" y="148590"/>
                  </a:lnTo>
                  <a:lnTo>
                    <a:pt x="28448" y="148590"/>
                  </a:lnTo>
                  <a:lnTo>
                    <a:pt x="27825" y="147320"/>
                  </a:lnTo>
                  <a:lnTo>
                    <a:pt x="28727" y="147320"/>
                  </a:lnTo>
                  <a:lnTo>
                    <a:pt x="29324" y="147320"/>
                  </a:lnTo>
                  <a:lnTo>
                    <a:pt x="30670" y="146050"/>
                  </a:lnTo>
                  <a:lnTo>
                    <a:pt x="33553" y="147320"/>
                  </a:lnTo>
                  <a:lnTo>
                    <a:pt x="37350" y="147320"/>
                  </a:lnTo>
                  <a:lnTo>
                    <a:pt x="33616" y="146050"/>
                  </a:lnTo>
                  <a:lnTo>
                    <a:pt x="35928" y="146050"/>
                  </a:lnTo>
                  <a:lnTo>
                    <a:pt x="35585" y="144780"/>
                  </a:lnTo>
                  <a:lnTo>
                    <a:pt x="31508" y="144780"/>
                  </a:lnTo>
                  <a:lnTo>
                    <a:pt x="32004" y="142240"/>
                  </a:lnTo>
                  <a:lnTo>
                    <a:pt x="30759" y="142240"/>
                  </a:lnTo>
                  <a:lnTo>
                    <a:pt x="26822" y="140970"/>
                  </a:lnTo>
                  <a:lnTo>
                    <a:pt x="33134" y="142240"/>
                  </a:lnTo>
                  <a:lnTo>
                    <a:pt x="30226" y="140970"/>
                  </a:lnTo>
                  <a:lnTo>
                    <a:pt x="33439" y="140970"/>
                  </a:lnTo>
                  <a:lnTo>
                    <a:pt x="30645" y="138430"/>
                  </a:lnTo>
                  <a:lnTo>
                    <a:pt x="30060" y="137261"/>
                  </a:lnTo>
                  <a:lnTo>
                    <a:pt x="30238" y="137261"/>
                  </a:lnTo>
                  <a:lnTo>
                    <a:pt x="30327" y="135890"/>
                  </a:lnTo>
                  <a:lnTo>
                    <a:pt x="38252" y="137160"/>
                  </a:lnTo>
                  <a:lnTo>
                    <a:pt x="36398" y="135890"/>
                  </a:lnTo>
                  <a:lnTo>
                    <a:pt x="32715" y="133350"/>
                  </a:lnTo>
                  <a:lnTo>
                    <a:pt x="38989" y="133350"/>
                  </a:lnTo>
                  <a:lnTo>
                    <a:pt x="36296" y="130810"/>
                  </a:lnTo>
                  <a:lnTo>
                    <a:pt x="40728" y="129540"/>
                  </a:lnTo>
                  <a:lnTo>
                    <a:pt x="40538" y="127000"/>
                  </a:lnTo>
                  <a:lnTo>
                    <a:pt x="34264" y="127000"/>
                  </a:lnTo>
                  <a:lnTo>
                    <a:pt x="40449" y="125730"/>
                  </a:lnTo>
                  <a:lnTo>
                    <a:pt x="39090" y="125730"/>
                  </a:lnTo>
                  <a:lnTo>
                    <a:pt x="40551" y="125145"/>
                  </a:lnTo>
                  <a:lnTo>
                    <a:pt x="38061" y="125552"/>
                  </a:lnTo>
                  <a:lnTo>
                    <a:pt x="38442" y="125730"/>
                  </a:lnTo>
                  <a:lnTo>
                    <a:pt x="33743" y="125730"/>
                  </a:lnTo>
                  <a:lnTo>
                    <a:pt x="33870" y="124460"/>
                  </a:lnTo>
                  <a:lnTo>
                    <a:pt x="34277" y="124460"/>
                  </a:lnTo>
                  <a:lnTo>
                    <a:pt x="34798" y="124294"/>
                  </a:lnTo>
                  <a:lnTo>
                    <a:pt x="35471" y="124307"/>
                  </a:lnTo>
                  <a:lnTo>
                    <a:pt x="37820" y="125437"/>
                  </a:lnTo>
                  <a:lnTo>
                    <a:pt x="37350" y="123494"/>
                  </a:lnTo>
                  <a:lnTo>
                    <a:pt x="38277" y="123190"/>
                  </a:lnTo>
                  <a:lnTo>
                    <a:pt x="40182" y="123190"/>
                  </a:lnTo>
                  <a:lnTo>
                    <a:pt x="39624" y="124460"/>
                  </a:lnTo>
                  <a:lnTo>
                    <a:pt x="41059" y="124460"/>
                  </a:lnTo>
                  <a:lnTo>
                    <a:pt x="41694" y="123190"/>
                  </a:lnTo>
                  <a:lnTo>
                    <a:pt x="43815" y="124460"/>
                  </a:lnTo>
                  <a:lnTo>
                    <a:pt x="45605" y="123190"/>
                  </a:lnTo>
                  <a:lnTo>
                    <a:pt x="42379" y="123190"/>
                  </a:lnTo>
                  <a:lnTo>
                    <a:pt x="43345" y="121920"/>
                  </a:lnTo>
                  <a:lnTo>
                    <a:pt x="40297" y="123190"/>
                  </a:lnTo>
                  <a:lnTo>
                    <a:pt x="37122" y="120650"/>
                  </a:lnTo>
                  <a:lnTo>
                    <a:pt x="45808" y="121920"/>
                  </a:lnTo>
                  <a:close/>
                </a:path>
                <a:path w="53340" h="260350">
                  <a:moveTo>
                    <a:pt x="46393" y="37033"/>
                  </a:moveTo>
                  <a:lnTo>
                    <a:pt x="46316" y="36830"/>
                  </a:lnTo>
                  <a:lnTo>
                    <a:pt x="46189" y="36830"/>
                  </a:lnTo>
                  <a:lnTo>
                    <a:pt x="46393" y="37033"/>
                  </a:lnTo>
                  <a:close/>
                </a:path>
                <a:path w="53340" h="260350">
                  <a:moveTo>
                    <a:pt x="47510" y="83350"/>
                  </a:moveTo>
                  <a:lnTo>
                    <a:pt x="46672" y="82486"/>
                  </a:lnTo>
                  <a:lnTo>
                    <a:pt x="46456" y="82816"/>
                  </a:lnTo>
                  <a:lnTo>
                    <a:pt x="47510" y="83350"/>
                  </a:lnTo>
                  <a:close/>
                </a:path>
                <a:path w="53340" h="260350">
                  <a:moveTo>
                    <a:pt x="47510" y="38100"/>
                  </a:moveTo>
                  <a:lnTo>
                    <a:pt x="46393" y="37033"/>
                  </a:lnTo>
                  <a:lnTo>
                    <a:pt x="46850" y="38100"/>
                  </a:lnTo>
                  <a:lnTo>
                    <a:pt x="47510" y="38100"/>
                  </a:lnTo>
                  <a:close/>
                </a:path>
                <a:path w="53340" h="260350">
                  <a:moveTo>
                    <a:pt x="52285" y="62230"/>
                  </a:moveTo>
                  <a:lnTo>
                    <a:pt x="50152" y="62230"/>
                  </a:lnTo>
                  <a:lnTo>
                    <a:pt x="46799" y="60960"/>
                  </a:lnTo>
                  <a:lnTo>
                    <a:pt x="45173" y="59690"/>
                  </a:lnTo>
                  <a:lnTo>
                    <a:pt x="48056" y="59690"/>
                  </a:lnTo>
                  <a:lnTo>
                    <a:pt x="44437" y="58420"/>
                  </a:lnTo>
                  <a:lnTo>
                    <a:pt x="43434" y="58420"/>
                  </a:lnTo>
                  <a:lnTo>
                    <a:pt x="42519" y="57150"/>
                  </a:lnTo>
                  <a:lnTo>
                    <a:pt x="41427" y="57150"/>
                  </a:lnTo>
                  <a:lnTo>
                    <a:pt x="43078" y="55880"/>
                  </a:lnTo>
                  <a:lnTo>
                    <a:pt x="44208" y="55880"/>
                  </a:lnTo>
                  <a:lnTo>
                    <a:pt x="42100" y="54610"/>
                  </a:lnTo>
                  <a:lnTo>
                    <a:pt x="41008" y="53340"/>
                  </a:lnTo>
                  <a:lnTo>
                    <a:pt x="44081" y="53340"/>
                  </a:lnTo>
                  <a:lnTo>
                    <a:pt x="41986" y="52070"/>
                  </a:lnTo>
                  <a:lnTo>
                    <a:pt x="44691" y="52070"/>
                  </a:lnTo>
                  <a:lnTo>
                    <a:pt x="46824" y="50800"/>
                  </a:lnTo>
                  <a:lnTo>
                    <a:pt x="50533" y="50800"/>
                  </a:lnTo>
                  <a:lnTo>
                    <a:pt x="46291" y="48260"/>
                  </a:lnTo>
                  <a:lnTo>
                    <a:pt x="49161" y="48260"/>
                  </a:lnTo>
                  <a:lnTo>
                    <a:pt x="48945" y="46990"/>
                  </a:lnTo>
                  <a:lnTo>
                    <a:pt x="49390" y="46990"/>
                  </a:lnTo>
                  <a:lnTo>
                    <a:pt x="49276" y="45720"/>
                  </a:lnTo>
                  <a:lnTo>
                    <a:pt x="50203" y="45720"/>
                  </a:lnTo>
                  <a:lnTo>
                    <a:pt x="50571" y="46990"/>
                  </a:lnTo>
                  <a:lnTo>
                    <a:pt x="51625" y="46990"/>
                  </a:lnTo>
                  <a:lnTo>
                    <a:pt x="50711" y="45720"/>
                  </a:lnTo>
                  <a:lnTo>
                    <a:pt x="50863" y="45720"/>
                  </a:lnTo>
                  <a:lnTo>
                    <a:pt x="47929" y="44450"/>
                  </a:lnTo>
                  <a:lnTo>
                    <a:pt x="46418" y="44450"/>
                  </a:lnTo>
                  <a:lnTo>
                    <a:pt x="46240" y="44335"/>
                  </a:lnTo>
                  <a:lnTo>
                    <a:pt x="45961" y="44323"/>
                  </a:lnTo>
                  <a:lnTo>
                    <a:pt x="45732" y="44361"/>
                  </a:lnTo>
                  <a:lnTo>
                    <a:pt x="45554" y="44399"/>
                  </a:lnTo>
                  <a:lnTo>
                    <a:pt x="46418" y="44602"/>
                  </a:lnTo>
                  <a:lnTo>
                    <a:pt x="46494" y="45720"/>
                  </a:lnTo>
                  <a:lnTo>
                    <a:pt x="46507" y="46990"/>
                  </a:lnTo>
                  <a:lnTo>
                    <a:pt x="46266" y="46786"/>
                  </a:lnTo>
                  <a:lnTo>
                    <a:pt x="46266" y="48260"/>
                  </a:lnTo>
                  <a:lnTo>
                    <a:pt x="46075" y="49530"/>
                  </a:lnTo>
                  <a:lnTo>
                    <a:pt x="45859" y="50571"/>
                  </a:lnTo>
                  <a:lnTo>
                    <a:pt x="41554" y="49530"/>
                  </a:lnTo>
                  <a:lnTo>
                    <a:pt x="44526" y="48260"/>
                  </a:lnTo>
                  <a:lnTo>
                    <a:pt x="46266" y="48260"/>
                  </a:lnTo>
                  <a:lnTo>
                    <a:pt x="46266" y="46786"/>
                  </a:lnTo>
                  <a:lnTo>
                    <a:pt x="45072" y="45720"/>
                  </a:lnTo>
                  <a:lnTo>
                    <a:pt x="43865" y="45720"/>
                  </a:lnTo>
                  <a:lnTo>
                    <a:pt x="45542" y="44450"/>
                  </a:lnTo>
                  <a:lnTo>
                    <a:pt x="40894" y="44450"/>
                  </a:lnTo>
                  <a:lnTo>
                    <a:pt x="45046" y="43180"/>
                  </a:lnTo>
                  <a:lnTo>
                    <a:pt x="49923" y="43180"/>
                  </a:lnTo>
                  <a:lnTo>
                    <a:pt x="48437" y="40640"/>
                  </a:lnTo>
                  <a:lnTo>
                    <a:pt x="49212" y="39370"/>
                  </a:lnTo>
                  <a:lnTo>
                    <a:pt x="43815" y="38100"/>
                  </a:lnTo>
                  <a:lnTo>
                    <a:pt x="43154" y="36830"/>
                  </a:lnTo>
                  <a:lnTo>
                    <a:pt x="46189" y="36830"/>
                  </a:lnTo>
                  <a:lnTo>
                    <a:pt x="47218" y="35560"/>
                  </a:lnTo>
                  <a:lnTo>
                    <a:pt x="46875" y="35560"/>
                  </a:lnTo>
                  <a:lnTo>
                    <a:pt x="43395" y="35560"/>
                  </a:lnTo>
                  <a:lnTo>
                    <a:pt x="45250" y="34290"/>
                  </a:lnTo>
                  <a:lnTo>
                    <a:pt x="46875" y="35560"/>
                  </a:lnTo>
                  <a:lnTo>
                    <a:pt x="46393" y="34290"/>
                  </a:lnTo>
                  <a:lnTo>
                    <a:pt x="47561" y="34290"/>
                  </a:lnTo>
                  <a:lnTo>
                    <a:pt x="48945" y="33020"/>
                  </a:lnTo>
                  <a:lnTo>
                    <a:pt x="46329" y="30480"/>
                  </a:lnTo>
                  <a:lnTo>
                    <a:pt x="44056" y="29210"/>
                  </a:lnTo>
                  <a:lnTo>
                    <a:pt x="46443" y="26670"/>
                  </a:lnTo>
                  <a:lnTo>
                    <a:pt x="45046" y="26670"/>
                  </a:lnTo>
                  <a:lnTo>
                    <a:pt x="48882" y="24130"/>
                  </a:lnTo>
                  <a:lnTo>
                    <a:pt x="42557" y="19050"/>
                  </a:lnTo>
                  <a:lnTo>
                    <a:pt x="48425" y="16510"/>
                  </a:lnTo>
                  <a:lnTo>
                    <a:pt x="49644" y="15240"/>
                  </a:lnTo>
                  <a:lnTo>
                    <a:pt x="47205" y="15240"/>
                  </a:lnTo>
                  <a:lnTo>
                    <a:pt x="45402" y="13970"/>
                  </a:lnTo>
                  <a:lnTo>
                    <a:pt x="48564" y="13970"/>
                  </a:lnTo>
                  <a:lnTo>
                    <a:pt x="45034" y="12700"/>
                  </a:lnTo>
                  <a:lnTo>
                    <a:pt x="31229" y="12700"/>
                  </a:lnTo>
                  <a:lnTo>
                    <a:pt x="30226" y="12700"/>
                  </a:lnTo>
                  <a:lnTo>
                    <a:pt x="27292" y="13970"/>
                  </a:lnTo>
                  <a:lnTo>
                    <a:pt x="29921" y="15240"/>
                  </a:lnTo>
                  <a:lnTo>
                    <a:pt x="27038" y="15240"/>
                  </a:lnTo>
                  <a:lnTo>
                    <a:pt x="26047" y="16510"/>
                  </a:lnTo>
                  <a:lnTo>
                    <a:pt x="30124" y="16510"/>
                  </a:lnTo>
                  <a:lnTo>
                    <a:pt x="30949" y="17780"/>
                  </a:lnTo>
                  <a:lnTo>
                    <a:pt x="33401" y="19050"/>
                  </a:lnTo>
                  <a:lnTo>
                    <a:pt x="29375" y="19050"/>
                  </a:lnTo>
                  <a:lnTo>
                    <a:pt x="28663" y="17780"/>
                  </a:lnTo>
                  <a:lnTo>
                    <a:pt x="28168" y="17780"/>
                  </a:lnTo>
                  <a:lnTo>
                    <a:pt x="28003" y="19050"/>
                  </a:lnTo>
                  <a:lnTo>
                    <a:pt x="28295" y="19050"/>
                  </a:lnTo>
                  <a:lnTo>
                    <a:pt x="29006" y="19761"/>
                  </a:lnTo>
                  <a:lnTo>
                    <a:pt x="31229" y="20320"/>
                  </a:lnTo>
                  <a:lnTo>
                    <a:pt x="29552" y="20320"/>
                  </a:lnTo>
                  <a:lnTo>
                    <a:pt x="26936" y="20320"/>
                  </a:lnTo>
                  <a:lnTo>
                    <a:pt x="30022" y="21590"/>
                  </a:lnTo>
                  <a:lnTo>
                    <a:pt x="27406" y="21590"/>
                  </a:lnTo>
                  <a:lnTo>
                    <a:pt x="25209" y="20320"/>
                  </a:lnTo>
                  <a:lnTo>
                    <a:pt x="26670" y="21590"/>
                  </a:lnTo>
                  <a:lnTo>
                    <a:pt x="26390" y="21805"/>
                  </a:lnTo>
                  <a:lnTo>
                    <a:pt x="27051" y="21590"/>
                  </a:lnTo>
                  <a:lnTo>
                    <a:pt x="29248" y="22860"/>
                  </a:lnTo>
                  <a:lnTo>
                    <a:pt x="30213" y="24130"/>
                  </a:lnTo>
                  <a:lnTo>
                    <a:pt x="26339" y="22860"/>
                  </a:lnTo>
                  <a:lnTo>
                    <a:pt x="25057" y="22860"/>
                  </a:lnTo>
                  <a:lnTo>
                    <a:pt x="24333" y="22860"/>
                  </a:lnTo>
                  <a:lnTo>
                    <a:pt x="25273" y="24130"/>
                  </a:lnTo>
                  <a:lnTo>
                    <a:pt x="28752" y="25400"/>
                  </a:lnTo>
                  <a:lnTo>
                    <a:pt x="26873" y="25400"/>
                  </a:lnTo>
                  <a:lnTo>
                    <a:pt x="29857" y="26670"/>
                  </a:lnTo>
                  <a:lnTo>
                    <a:pt x="28092" y="27406"/>
                  </a:lnTo>
                  <a:lnTo>
                    <a:pt x="28092" y="28397"/>
                  </a:lnTo>
                  <a:lnTo>
                    <a:pt x="27444" y="28346"/>
                  </a:lnTo>
                  <a:lnTo>
                    <a:pt x="27292" y="28117"/>
                  </a:lnTo>
                  <a:lnTo>
                    <a:pt x="28092" y="28397"/>
                  </a:lnTo>
                  <a:lnTo>
                    <a:pt x="28092" y="27406"/>
                  </a:lnTo>
                  <a:lnTo>
                    <a:pt x="27101" y="27813"/>
                  </a:lnTo>
                  <a:lnTo>
                    <a:pt x="26797" y="27292"/>
                  </a:lnTo>
                  <a:lnTo>
                    <a:pt x="26822" y="27927"/>
                  </a:lnTo>
                  <a:lnTo>
                    <a:pt x="26860" y="28511"/>
                  </a:lnTo>
                  <a:lnTo>
                    <a:pt x="27698" y="28448"/>
                  </a:lnTo>
                  <a:lnTo>
                    <a:pt x="28295" y="28460"/>
                  </a:lnTo>
                  <a:lnTo>
                    <a:pt x="30518" y="29210"/>
                  </a:lnTo>
                  <a:lnTo>
                    <a:pt x="30149" y="29210"/>
                  </a:lnTo>
                  <a:lnTo>
                    <a:pt x="30962" y="30175"/>
                  </a:lnTo>
                  <a:lnTo>
                    <a:pt x="32842" y="29210"/>
                  </a:lnTo>
                  <a:lnTo>
                    <a:pt x="34848" y="29210"/>
                  </a:lnTo>
                  <a:lnTo>
                    <a:pt x="34861" y="30480"/>
                  </a:lnTo>
                  <a:lnTo>
                    <a:pt x="34112" y="30480"/>
                  </a:lnTo>
                  <a:lnTo>
                    <a:pt x="34112" y="31750"/>
                  </a:lnTo>
                  <a:lnTo>
                    <a:pt x="33020" y="33020"/>
                  </a:lnTo>
                  <a:lnTo>
                    <a:pt x="29476" y="31750"/>
                  </a:lnTo>
                  <a:lnTo>
                    <a:pt x="31648" y="30670"/>
                  </a:lnTo>
                  <a:lnTo>
                    <a:pt x="34112" y="31750"/>
                  </a:lnTo>
                  <a:lnTo>
                    <a:pt x="34112" y="30480"/>
                  </a:lnTo>
                  <a:lnTo>
                    <a:pt x="32004" y="30480"/>
                  </a:lnTo>
                  <a:lnTo>
                    <a:pt x="31229" y="30480"/>
                  </a:lnTo>
                  <a:lnTo>
                    <a:pt x="31597" y="30645"/>
                  </a:lnTo>
                  <a:lnTo>
                    <a:pt x="28765" y="31750"/>
                  </a:lnTo>
                  <a:lnTo>
                    <a:pt x="30226" y="30480"/>
                  </a:lnTo>
                  <a:lnTo>
                    <a:pt x="24638" y="30480"/>
                  </a:lnTo>
                  <a:lnTo>
                    <a:pt x="23469" y="31750"/>
                  </a:lnTo>
                  <a:lnTo>
                    <a:pt x="26276" y="31750"/>
                  </a:lnTo>
                  <a:lnTo>
                    <a:pt x="25082" y="33020"/>
                  </a:lnTo>
                  <a:lnTo>
                    <a:pt x="28003" y="33020"/>
                  </a:lnTo>
                  <a:lnTo>
                    <a:pt x="29933" y="34290"/>
                  </a:lnTo>
                  <a:lnTo>
                    <a:pt x="33248" y="36830"/>
                  </a:lnTo>
                  <a:lnTo>
                    <a:pt x="20866" y="34290"/>
                  </a:lnTo>
                  <a:lnTo>
                    <a:pt x="25412" y="36830"/>
                  </a:lnTo>
                  <a:lnTo>
                    <a:pt x="27724" y="36830"/>
                  </a:lnTo>
                  <a:lnTo>
                    <a:pt x="32181" y="38100"/>
                  </a:lnTo>
                  <a:lnTo>
                    <a:pt x="31711" y="38100"/>
                  </a:lnTo>
                  <a:lnTo>
                    <a:pt x="31711" y="46990"/>
                  </a:lnTo>
                  <a:lnTo>
                    <a:pt x="31648" y="48260"/>
                  </a:lnTo>
                  <a:lnTo>
                    <a:pt x="30988" y="46990"/>
                  </a:lnTo>
                  <a:lnTo>
                    <a:pt x="30340" y="48260"/>
                  </a:lnTo>
                  <a:lnTo>
                    <a:pt x="29603" y="48260"/>
                  </a:lnTo>
                  <a:lnTo>
                    <a:pt x="29654" y="46990"/>
                  </a:lnTo>
                  <a:lnTo>
                    <a:pt x="30988" y="46990"/>
                  </a:lnTo>
                  <a:lnTo>
                    <a:pt x="31711" y="46990"/>
                  </a:lnTo>
                  <a:lnTo>
                    <a:pt x="31711" y="38100"/>
                  </a:lnTo>
                  <a:lnTo>
                    <a:pt x="25742" y="38100"/>
                  </a:lnTo>
                  <a:lnTo>
                    <a:pt x="25209" y="39370"/>
                  </a:lnTo>
                  <a:lnTo>
                    <a:pt x="23596" y="39370"/>
                  </a:lnTo>
                  <a:lnTo>
                    <a:pt x="28371" y="40487"/>
                  </a:lnTo>
                  <a:lnTo>
                    <a:pt x="27012" y="39370"/>
                  </a:lnTo>
                  <a:lnTo>
                    <a:pt x="31407" y="39370"/>
                  </a:lnTo>
                  <a:lnTo>
                    <a:pt x="28727" y="40563"/>
                  </a:lnTo>
                  <a:lnTo>
                    <a:pt x="29044" y="40640"/>
                  </a:lnTo>
                  <a:lnTo>
                    <a:pt x="28562" y="40640"/>
                  </a:lnTo>
                  <a:lnTo>
                    <a:pt x="25412" y="40640"/>
                  </a:lnTo>
                  <a:lnTo>
                    <a:pt x="25806" y="41910"/>
                  </a:lnTo>
                  <a:lnTo>
                    <a:pt x="28181" y="44450"/>
                  </a:lnTo>
                  <a:lnTo>
                    <a:pt x="28651" y="45720"/>
                  </a:lnTo>
                  <a:lnTo>
                    <a:pt x="25412" y="45720"/>
                  </a:lnTo>
                  <a:lnTo>
                    <a:pt x="26949" y="48260"/>
                  </a:lnTo>
                  <a:lnTo>
                    <a:pt x="24485" y="49530"/>
                  </a:lnTo>
                  <a:lnTo>
                    <a:pt x="22161" y="52070"/>
                  </a:lnTo>
                  <a:lnTo>
                    <a:pt x="25146" y="53340"/>
                  </a:lnTo>
                  <a:lnTo>
                    <a:pt x="26238" y="53340"/>
                  </a:lnTo>
                  <a:lnTo>
                    <a:pt x="26403" y="54610"/>
                  </a:lnTo>
                  <a:lnTo>
                    <a:pt x="24752" y="54610"/>
                  </a:lnTo>
                  <a:lnTo>
                    <a:pt x="25984" y="55880"/>
                  </a:lnTo>
                  <a:lnTo>
                    <a:pt x="28676" y="58420"/>
                  </a:lnTo>
                  <a:lnTo>
                    <a:pt x="25247" y="59690"/>
                  </a:lnTo>
                  <a:lnTo>
                    <a:pt x="24371" y="58420"/>
                  </a:lnTo>
                  <a:lnTo>
                    <a:pt x="22999" y="59690"/>
                  </a:lnTo>
                  <a:lnTo>
                    <a:pt x="30480" y="60960"/>
                  </a:lnTo>
                  <a:lnTo>
                    <a:pt x="27520" y="62230"/>
                  </a:lnTo>
                  <a:lnTo>
                    <a:pt x="27000" y="60960"/>
                  </a:lnTo>
                  <a:lnTo>
                    <a:pt x="25400" y="63500"/>
                  </a:lnTo>
                  <a:lnTo>
                    <a:pt x="27889" y="67310"/>
                  </a:lnTo>
                  <a:lnTo>
                    <a:pt x="23063" y="68580"/>
                  </a:lnTo>
                  <a:lnTo>
                    <a:pt x="27419" y="68580"/>
                  </a:lnTo>
                  <a:lnTo>
                    <a:pt x="20828" y="69850"/>
                  </a:lnTo>
                  <a:lnTo>
                    <a:pt x="26936" y="71120"/>
                  </a:lnTo>
                  <a:lnTo>
                    <a:pt x="23749" y="72390"/>
                  </a:lnTo>
                  <a:lnTo>
                    <a:pt x="22694" y="72390"/>
                  </a:lnTo>
                  <a:lnTo>
                    <a:pt x="20421" y="73660"/>
                  </a:lnTo>
                  <a:lnTo>
                    <a:pt x="20078" y="73660"/>
                  </a:lnTo>
                  <a:lnTo>
                    <a:pt x="24168" y="74930"/>
                  </a:lnTo>
                  <a:lnTo>
                    <a:pt x="21513" y="74930"/>
                  </a:lnTo>
                  <a:lnTo>
                    <a:pt x="24790" y="76200"/>
                  </a:lnTo>
                  <a:lnTo>
                    <a:pt x="20891" y="76200"/>
                  </a:lnTo>
                  <a:lnTo>
                    <a:pt x="21640" y="77470"/>
                  </a:lnTo>
                  <a:lnTo>
                    <a:pt x="24066" y="77470"/>
                  </a:lnTo>
                  <a:lnTo>
                    <a:pt x="25400" y="78740"/>
                  </a:lnTo>
                  <a:lnTo>
                    <a:pt x="19913" y="78740"/>
                  </a:lnTo>
                  <a:lnTo>
                    <a:pt x="22364" y="81280"/>
                  </a:lnTo>
                  <a:lnTo>
                    <a:pt x="21463" y="81280"/>
                  </a:lnTo>
                  <a:lnTo>
                    <a:pt x="23025" y="82550"/>
                  </a:lnTo>
                  <a:lnTo>
                    <a:pt x="20294" y="81495"/>
                  </a:lnTo>
                  <a:lnTo>
                    <a:pt x="21272" y="82550"/>
                  </a:lnTo>
                  <a:lnTo>
                    <a:pt x="19900" y="82550"/>
                  </a:lnTo>
                  <a:lnTo>
                    <a:pt x="19748" y="83820"/>
                  </a:lnTo>
                  <a:lnTo>
                    <a:pt x="20447" y="85090"/>
                  </a:lnTo>
                  <a:lnTo>
                    <a:pt x="18262" y="83820"/>
                  </a:lnTo>
                  <a:lnTo>
                    <a:pt x="17500" y="86360"/>
                  </a:lnTo>
                  <a:lnTo>
                    <a:pt x="18910" y="87630"/>
                  </a:lnTo>
                  <a:lnTo>
                    <a:pt x="18643" y="90170"/>
                  </a:lnTo>
                  <a:lnTo>
                    <a:pt x="19761" y="88900"/>
                  </a:lnTo>
                  <a:lnTo>
                    <a:pt x="23571" y="90170"/>
                  </a:lnTo>
                  <a:lnTo>
                    <a:pt x="21805" y="90170"/>
                  </a:lnTo>
                  <a:lnTo>
                    <a:pt x="24269" y="91440"/>
                  </a:lnTo>
                  <a:lnTo>
                    <a:pt x="22504" y="91440"/>
                  </a:lnTo>
                  <a:lnTo>
                    <a:pt x="20383" y="91440"/>
                  </a:lnTo>
                  <a:lnTo>
                    <a:pt x="19646" y="91440"/>
                  </a:lnTo>
                  <a:lnTo>
                    <a:pt x="13995" y="92710"/>
                  </a:lnTo>
                  <a:lnTo>
                    <a:pt x="16586" y="92710"/>
                  </a:lnTo>
                  <a:lnTo>
                    <a:pt x="16332" y="95250"/>
                  </a:lnTo>
                  <a:lnTo>
                    <a:pt x="17399" y="95250"/>
                  </a:lnTo>
                  <a:lnTo>
                    <a:pt x="17386" y="97790"/>
                  </a:lnTo>
                  <a:lnTo>
                    <a:pt x="19596" y="97790"/>
                  </a:lnTo>
                  <a:lnTo>
                    <a:pt x="21894" y="99060"/>
                  </a:lnTo>
                  <a:lnTo>
                    <a:pt x="20828" y="100330"/>
                  </a:lnTo>
                  <a:lnTo>
                    <a:pt x="18376" y="101600"/>
                  </a:lnTo>
                  <a:lnTo>
                    <a:pt x="18465" y="102870"/>
                  </a:lnTo>
                  <a:lnTo>
                    <a:pt x="19799" y="104140"/>
                  </a:lnTo>
                  <a:lnTo>
                    <a:pt x="19951" y="103962"/>
                  </a:lnTo>
                  <a:lnTo>
                    <a:pt x="19951" y="104140"/>
                  </a:lnTo>
                  <a:lnTo>
                    <a:pt x="22580" y="104140"/>
                  </a:lnTo>
                  <a:lnTo>
                    <a:pt x="20612" y="103212"/>
                  </a:lnTo>
                  <a:lnTo>
                    <a:pt x="20904" y="102870"/>
                  </a:lnTo>
                  <a:lnTo>
                    <a:pt x="22580" y="104140"/>
                  </a:lnTo>
                  <a:lnTo>
                    <a:pt x="39535" y="104140"/>
                  </a:lnTo>
                  <a:lnTo>
                    <a:pt x="38671" y="102870"/>
                  </a:lnTo>
                  <a:lnTo>
                    <a:pt x="43243" y="102870"/>
                  </a:lnTo>
                  <a:lnTo>
                    <a:pt x="45770" y="101600"/>
                  </a:lnTo>
                  <a:lnTo>
                    <a:pt x="46405" y="101600"/>
                  </a:lnTo>
                  <a:lnTo>
                    <a:pt x="47244" y="99060"/>
                  </a:lnTo>
                  <a:lnTo>
                    <a:pt x="43078" y="96520"/>
                  </a:lnTo>
                  <a:lnTo>
                    <a:pt x="41541" y="95250"/>
                  </a:lnTo>
                  <a:lnTo>
                    <a:pt x="46659" y="93980"/>
                  </a:lnTo>
                  <a:lnTo>
                    <a:pt x="44145" y="90170"/>
                  </a:lnTo>
                  <a:lnTo>
                    <a:pt x="47180" y="88900"/>
                  </a:lnTo>
                  <a:lnTo>
                    <a:pt x="46316" y="88900"/>
                  </a:lnTo>
                  <a:lnTo>
                    <a:pt x="43637" y="87630"/>
                  </a:lnTo>
                  <a:lnTo>
                    <a:pt x="44196" y="87630"/>
                  </a:lnTo>
                  <a:lnTo>
                    <a:pt x="40195" y="86360"/>
                  </a:lnTo>
                  <a:lnTo>
                    <a:pt x="48450" y="86360"/>
                  </a:lnTo>
                  <a:lnTo>
                    <a:pt x="47472" y="85090"/>
                  </a:lnTo>
                  <a:lnTo>
                    <a:pt x="47688" y="85090"/>
                  </a:lnTo>
                  <a:lnTo>
                    <a:pt x="42202" y="83820"/>
                  </a:lnTo>
                  <a:lnTo>
                    <a:pt x="45427" y="82550"/>
                  </a:lnTo>
                  <a:lnTo>
                    <a:pt x="45059" y="80010"/>
                  </a:lnTo>
                  <a:lnTo>
                    <a:pt x="44500" y="78740"/>
                  </a:lnTo>
                  <a:lnTo>
                    <a:pt x="47193" y="77470"/>
                  </a:lnTo>
                  <a:lnTo>
                    <a:pt x="45872" y="77470"/>
                  </a:lnTo>
                  <a:lnTo>
                    <a:pt x="45961" y="76200"/>
                  </a:lnTo>
                  <a:lnTo>
                    <a:pt x="47586" y="76200"/>
                  </a:lnTo>
                  <a:lnTo>
                    <a:pt x="48945" y="73660"/>
                  </a:lnTo>
                  <a:lnTo>
                    <a:pt x="48450" y="72390"/>
                  </a:lnTo>
                  <a:lnTo>
                    <a:pt x="50825" y="72390"/>
                  </a:lnTo>
                  <a:lnTo>
                    <a:pt x="42164" y="71120"/>
                  </a:lnTo>
                  <a:lnTo>
                    <a:pt x="42100" y="69850"/>
                  </a:lnTo>
                  <a:lnTo>
                    <a:pt x="46520" y="69850"/>
                  </a:lnTo>
                  <a:lnTo>
                    <a:pt x="46659" y="68580"/>
                  </a:lnTo>
                  <a:lnTo>
                    <a:pt x="50711" y="67310"/>
                  </a:lnTo>
                  <a:lnTo>
                    <a:pt x="46913" y="64770"/>
                  </a:lnTo>
                  <a:lnTo>
                    <a:pt x="49174" y="64770"/>
                  </a:lnTo>
                  <a:lnTo>
                    <a:pt x="52285" y="62230"/>
                  </a:lnTo>
                  <a:close/>
                </a:path>
                <a:path w="53340" h="260350">
                  <a:moveTo>
                    <a:pt x="53022" y="11430"/>
                  </a:moveTo>
                  <a:lnTo>
                    <a:pt x="50609" y="10160"/>
                  </a:lnTo>
                  <a:lnTo>
                    <a:pt x="48183" y="8890"/>
                  </a:lnTo>
                  <a:lnTo>
                    <a:pt x="46037" y="8890"/>
                  </a:lnTo>
                  <a:lnTo>
                    <a:pt x="46507" y="7620"/>
                  </a:lnTo>
                  <a:lnTo>
                    <a:pt x="45008" y="6350"/>
                  </a:lnTo>
                  <a:lnTo>
                    <a:pt x="48031" y="6350"/>
                  </a:lnTo>
                  <a:lnTo>
                    <a:pt x="45377" y="5080"/>
                  </a:lnTo>
                  <a:lnTo>
                    <a:pt x="46697" y="3810"/>
                  </a:lnTo>
                  <a:lnTo>
                    <a:pt x="51892" y="5080"/>
                  </a:lnTo>
                  <a:lnTo>
                    <a:pt x="52400" y="3810"/>
                  </a:lnTo>
                  <a:lnTo>
                    <a:pt x="51841" y="2540"/>
                  </a:lnTo>
                  <a:lnTo>
                    <a:pt x="47815" y="1270"/>
                  </a:lnTo>
                  <a:lnTo>
                    <a:pt x="43141" y="1270"/>
                  </a:lnTo>
                  <a:lnTo>
                    <a:pt x="38303" y="0"/>
                  </a:lnTo>
                  <a:lnTo>
                    <a:pt x="29832" y="0"/>
                  </a:lnTo>
                  <a:lnTo>
                    <a:pt x="32689" y="2540"/>
                  </a:lnTo>
                  <a:lnTo>
                    <a:pt x="30302" y="2540"/>
                  </a:lnTo>
                  <a:lnTo>
                    <a:pt x="30251" y="1270"/>
                  </a:lnTo>
                  <a:lnTo>
                    <a:pt x="27978" y="1270"/>
                  </a:lnTo>
                  <a:lnTo>
                    <a:pt x="29908" y="2540"/>
                  </a:lnTo>
                  <a:lnTo>
                    <a:pt x="28575" y="2540"/>
                  </a:lnTo>
                  <a:lnTo>
                    <a:pt x="33096" y="3810"/>
                  </a:lnTo>
                  <a:lnTo>
                    <a:pt x="32562" y="3810"/>
                  </a:lnTo>
                  <a:lnTo>
                    <a:pt x="33896" y="5080"/>
                  </a:lnTo>
                  <a:lnTo>
                    <a:pt x="30365" y="5080"/>
                  </a:lnTo>
                  <a:lnTo>
                    <a:pt x="29108" y="5080"/>
                  </a:lnTo>
                  <a:lnTo>
                    <a:pt x="30568" y="6350"/>
                  </a:lnTo>
                  <a:lnTo>
                    <a:pt x="29603" y="6350"/>
                  </a:lnTo>
                  <a:lnTo>
                    <a:pt x="32143" y="7620"/>
                  </a:lnTo>
                  <a:lnTo>
                    <a:pt x="29375" y="7620"/>
                  </a:lnTo>
                  <a:lnTo>
                    <a:pt x="32664" y="8890"/>
                  </a:lnTo>
                  <a:lnTo>
                    <a:pt x="29171" y="8890"/>
                  </a:lnTo>
                  <a:lnTo>
                    <a:pt x="31496" y="10109"/>
                  </a:lnTo>
                  <a:lnTo>
                    <a:pt x="26339" y="8890"/>
                  </a:lnTo>
                  <a:lnTo>
                    <a:pt x="29591" y="11430"/>
                  </a:lnTo>
                  <a:lnTo>
                    <a:pt x="53022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261540" y="10304985"/>
              <a:ext cx="65882" cy="190147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19177814" y="10619086"/>
              <a:ext cx="83185" cy="501650"/>
            </a:xfrm>
            <a:custGeom>
              <a:avLst/>
              <a:gdLst/>
              <a:ahLst/>
              <a:cxnLst/>
              <a:rect l="l" t="t" r="r" b="b"/>
              <a:pathLst>
                <a:path w="83184" h="501650">
                  <a:moveTo>
                    <a:pt x="609" y="494639"/>
                  </a:moveTo>
                  <a:lnTo>
                    <a:pt x="495" y="494804"/>
                  </a:lnTo>
                  <a:lnTo>
                    <a:pt x="609" y="494639"/>
                  </a:lnTo>
                  <a:close/>
                </a:path>
                <a:path w="83184" h="501650">
                  <a:moveTo>
                    <a:pt x="1016" y="495388"/>
                  </a:moveTo>
                  <a:lnTo>
                    <a:pt x="876" y="495274"/>
                  </a:lnTo>
                  <a:lnTo>
                    <a:pt x="698" y="495084"/>
                  </a:lnTo>
                  <a:lnTo>
                    <a:pt x="177" y="494944"/>
                  </a:lnTo>
                  <a:lnTo>
                    <a:pt x="330" y="495084"/>
                  </a:lnTo>
                  <a:lnTo>
                    <a:pt x="622" y="495223"/>
                  </a:lnTo>
                  <a:lnTo>
                    <a:pt x="1016" y="495388"/>
                  </a:lnTo>
                  <a:close/>
                </a:path>
                <a:path w="83184" h="501650">
                  <a:moveTo>
                    <a:pt x="1790" y="495300"/>
                  </a:moveTo>
                  <a:lnTo>
                    <a:pt x="1079" y="495109"/>
                  </a:lnTo>
                  <a:lnTo>
                    <a:pt x="723" y="494995"/>
                  </a:lnTo>
                  <a:lnTo>
                    <a:pt x="596" y="494880"/>
                  </a:lnTo>
                  <a:lnTo>
                    <a:pt x="660" y="495020"/>
                  </a:lnTo>
                  <a:lnTo>
                    <a:pt x="1130" y="495185"/>
                  </a:lnTo>
                  <a:lnTo>
                    <a:pt x="1536" y="495274"/>
                  </a:lnTo>
                  <a:lnTo>
                    <a:pt x="1790" y="495300"/>
                  </a:lnTo>
                  <a:close/>
                </a:path>
                <a:path w="83184" h="501650">
                  <a:moveTo>
                    <a:pt x="3721" y="501611"/>
                  </a:moveTo>
                  <a:lnTo>
                    <a:pt x="3390" y="501243"/>
                  </a:lnTo>
                  <a:lnTo>
                    <a:pt x="50" y="500303"/>
                  </a:lnTo>
                  <a:lnTo>
                    <a:pt x="863" y="500938"/>
                  </a:lnTo>
                  <a:lnTo>
                    <a:pt x="1714" y="501230"/>
                  </a:lnTo>
                  <a:lnTo>
                    <a:pt x="3721" y="501611"/>
                  </a:lnTo>
                  <a:close/>
                </a:path>
                <a:path w="83184" h="501650">
                  <a:moveTo>
                    <a:pt x="7531" y="500468"/>
                  </a:moveTo>
                  <a:lnTo>
                    <a:pt x="5956" y="499770"/>
                  </a:lnTo>
                  <a:lnTo>
                    <a:pt x="3162" y="498767"/>
                  </a:lnTo>
                  <a:lnTo>
                    <a:pt x="0" y="498284"/>
                  </a:lnTo>
                  <a:lnTo>
                    <a:pt x="3187" y="499338"/>
                  </a:lnTo>
                  <a:lnTo>
                    <a:pt x="1816" y="499110"/>
                  </a:lnTo>
                  <a:lnTo>
                    <a:pt x="5600" y="500303"/>
                  </a:lnTo>
                  <a:lnTo>
                    <a:pt x="5956" y="500672"/>
                  </a:lnTo>
                  <a:lnTo>
                    <a:pt x="4419" y="500545"/>
                  </a:lnTo>
                  <a:lnTo>
                    <a:pt x="3187" y="500227"/>
                  </a:lnTo>
                  <a:lnTo>
                    <a:pt x="4038" y="500519"/>
                  </a:lnTo>
                  <a:lnTo>
                    <a:pt x="2349" y="500494"/>
                  </a:lnTo>
                  <a:lnTo>
                    <a:pt x="4445" y="501116"/>
                  </a:lnTo>
                  <a:lnTo>
                    <a:pt x="7137" y="501332"/>
                  </a:lnTo>
                  <a:lnTo>
                    <a:pt x="7340" y="500900"/>
                  </a:lnTo>
                  <a:lnTo>
                    <a:pt x="5295" y="499948"/>
                  </a:lnTo>
                  <a:lnTo>
                    <a:pt x="6045" y="500011"/>
                  </a:lnTo>
                  <a:lnTo>
                    <a:pt x="6908" y="500291"/>
                  </a:lnTo>
                  <a:lnTo>
                    <a:pt x="7531" y="500468"/>
                  </a:lnTo>
                  <a:close/>
                </a:path>
                <a:path w="83184" h="501650">
                  <a:moveTo>
                    <a:pt x="7797" y="428167"/>
                  </a:moveTo>
                  <a:lnTo>
                    <a:pt x="7480" y="428320"/>
                  </a:lnTo>
                  <a:lnTo>
                    <a:pt x="7277" y="428586"/>
                  </a:lnTo>
                  <a:lnTo>
                    <a:pt x="7239" y="428866"/>
                  </a:lnTo>
                  <a:lnTo>
                    <a:pt x="7797" y="428167"/>
                  </a:lnTo>
                  <a:close/>
                </a:path>
                <a:path w="83184" h="501650">
                  <a:moveTo>
                    <a:pt x="18567" y="474446"/>
                  </a:moveTo>
                  <a:lnTo>
                    <a:pt x="18135" y="474535"/>
                  </a:lnTo>
                  <a:lnTo>
                    <a:pt x="18364" y="474535"/>
                  </a:lnTo>
                  <a:lnTo>
                    <a:pt x="18491" y="474497"/>
                  </a:lnTo>
                  <a:close/>
                </a:path>
                <a:path w="83184" h="501650">
                  <a:moveTo>
                    <a:pt x="19265" y="488175"/>
                  </a:moveTo>
                  <a:lnTo>
                    <a:pt x="16395" y="487514"/>
                  </a:lnTo>
                  <a:lnTo>
                    <a:pt x="15151" y="487197"/>
                  </a:lnTo>
                  <a:lnTo>
                    <a:pt x="16319" y="487527"/>
                  </a:lnTo>
                  <a:lnTo>
                    <a:pt x="16865" y="487743"/>
                  </a:lnTo>
                  <a:lnTo>
                    <a:pt x="17056" y="487895"/>
                  </a:lnTo>
                  <a:lnTo>
                    <a:pt x="19113" y="488276"/>
                  </a:lnTo>
                  <a:lnTo>
                    <a:pt x="19265" y="488175"/>
                  </a:lnTo>
                  <a:close/>
                </a:path>
                <a:path w="83184" h="501650">
                  <a:moveTo>
                    <a:pt x="19723" y="474218"/>
                  </a:moveTo>
                  <a:lnTo>
                    <a:pt x="18618" y="473951"/>
                  </a:lnTo>
                  <a:lnTo>
                    <a:pt x="18846" y="474281"/>
                  </a:lnTo>
                  <a:lnTo>
                    <a:pt x="18567" y="474446"/>
                  </a:lnTo>
                  <a:lnTo>
                    <a:pt x="19723" y="474218"/>
                  </a:lnTo>
                  <a:close/>
                </a:path>
                <a:path w="83184" h="501650">
                  <a:moveTo>
                    <a:pt x="21120" y="482993"/>
                  </a:moveTo>
                  <a:lnTo>
                    <a:pt x="19786" y="482447"/>
                  </a:lnTo>
                  <a:lnTo>
                    <a:pt x="19773" y="482587"/>
                  </a:lnTo>
                  <a:lnTo>
                    <a:pt x="20142" y="482701"/>
                  </a:lnTo>
                  <a:lnTo>
                    <a:pt x="20612" y="482841"/>
                  </a:lnTo>
                  <a:lnTo>
                    <a:pt x="21120" y="482993"/>
                  </a:lnTo>
                  <a:close/>
                </a:path>
                <a:path w="83184" h="501650">
                  <a:moveTo>
                    <a:pt x="24472" y="458241"/>
                  </a:moveTo>
                  <a:lnTo>
                    <a:pt x="24282" y="458089"/>
                  </a:lnTo>
                  <a:lnTo>
                    <a:pt x="24091" y="457936"/>
                  </a:lnTo>
                  <a:lnTo>
                    <a:pt x="23787" y="457923"/>
                  </a:lnTo>
                  <a:lnTo>
                    <a:pt x="23837" y="458063"/>
                  </a:lnTo>
                  <a:lnTo>
                    <a:pt x="24168" y="458177"/>
                  </a:lnTo>
                  <a:lnTo>
                    <a:pt x="24472" y="458241"/>
                  </a:lnTo>
                  <a:close/>
                </a:path>
                <a:path w="83184" h="501650">
                  <a:moveTo>
                    <a:pt x="24752" y="314972"/>
                  </a:moveTo>
                  <a:lnTo>
                    <a:pt x="24460" y="314909"/>
                  </a:lnTo>
                  <a:lnTo>
                    <a:pt x="24231" y="314921"/>
                  </a:lnTo>
                  <a:lnTo>
                    <a:pt x="24752" y="314972"/>
                  </a:lnTo>
                  <a:close/>
                </a:path>
                <a:path w="83184" h="501650">
                  <a:moveTo>
                    <a:pt x="26657" y="330060"/>
                  </a:moveTo>
                  <a:lnTo>
                    <a:pt x="24574" y="329907"/>
                  </a:lnTo>
                  <a:lnTo>
                    <a:pt x="23914" y="329095"/>
                  </a:lnTo>
                  <a:lnTo>
                    <a:pt x="24003" y="329984"/>
                  </a:lnTo>
                  <a:lnTo>
                    <a:pt x="24841" y="330009"/>
                  </a:lnTo>
                  <a:lnTo>
                    <a:pt x="25755" y="330047"/>
                  </a:lnTo>
                  <a:lnTo>
                    <a:pt x="26657" y="330060"/>
                  </a:lnTo>
                  <a:close/>
                </a:path>
                <a:path w="83184" h="501650">
                  <a:moveTo>
                    <a:pt x="27952" y="446760"/>
                  </a:moveTo>
                  <a:lnTo>
                    <a:pt x="27673" y="446811"/>
                  </a:lnTo>
                  <a:lnTo>
                    <a:pt x="27520" y="446925"/>
                  </a:lnTo>
                  <a:lnTo>
                    <a:pt x="27952" y="446760"/>
                  </a:lnTo>
                  <a:close/>
                </a:path>
                <a:path w="83184" h="501650">
                  <a:moveTo>
                    <a:pt x="28346" y="455841"/>
                  </a:moveTo>
                  <a:lnTo>
                    <a:pt x="28092" y="455739"/>
                  </a:lnTo>
                  <a:lnTo>
                    <a:pt x="27825" y="455866"/>
                  </a:lnTo>
                  <a:lnTo>
                    <a:pt x="28155" y="455866"/>
                  </a:lnTo>
                  <a:lnTo>
                    <a:pt x="28346" y="455841"/>
                  </a:lnTo>
                  <a:close/>
                </a:path>
                <a:path w="83184" h="501650">
                  <a:moveTo>
                    <a:pt x="30543" y="433031"/>
                  </a:moveTo>
                  <a:lnTo>
                    <a:pt x="30302" y="433019"/>
                  </a:lnTo>
                  <a:lnTo>
                    <a:pt x="30060" y="433095"/>
                  </a:lnTo>
                  <a:lnTo>
                    <a:pt x="30543" y="433031"/>
                  </a:lnTo>
                  <a:close/>
                </a:path>
                <a:path w="83184" h="501650">
                  <a:moveTo>
                    <a:pt x="30708" y="433044"/>
                  </a:moveTo>
                  <a:lnTo>
                    <a:pt x="30353" y="432803"/>
                  </a:lnTo>
                  <a:lnTo>
                    <a:pt x="30099" y="432790"/>
                  </a:lnTo>
                  <a:lnTo>
                    <a:pt x="30378" y="432917"/>
                  </a:lnTo>
                  <a:lnTo>
                    <a:pt x="30518" y="433019"/>
                  </a:lnTo>
                  <a:lnTo>
                    <a:pt x="30708" y="433044"/>
                  </a:lnTo>
                  <a:close/>
                </a:path>
                <a:path w="83184" h="501650">
                  <a:moveTo>
                    <a:pt x="30899" y="428167"/>
                  </a:moveTo>
                  <a:lnTo>
                    <a:pt x="30505" y="428167"/>
                  </a:lnTo>
                  <a:lnTo>
                    <a:pt x="30302" y="428155"/>
                  </a:lnTo>
                  <a:lnTo>
                    <a:pt x="30429" y="428345"/>
                  </a:lnTo>
                  <a:lnTo>
                    <a:pt x="30899" y="428167"/>
                  </a:lnTo>
                  <a:close/>
                </a:path>
                <a:path w="83184" h="501650">
                  <a:moveTo>
                    <a:pt x="32829" y="400812"/>
                  </a:moveTo>
                  <a:lnTo>
                    <a:pt x="32664" y="400824"/>
                  </a:lnTo>
                  <a:lnTo>
                    <a:pt x="32537" y="400850"/>
                  </a:lnTo>
                  <a:lnTo>
                    <a:pt x="32829" y="400812"/>
                  </a:lnTo>
                  <a:close/>
                </a:path>
                <a:path w="83184" h="501650">
                  <a:moveTo>
                    <a:pt x="33032" y="451345"/>
                  </a:moveTo>
                  <a:lnTo>
                    <a:pt x="32791" y="451129"/>
                  </a:lnTo>
                  <a:lnTo>
                    <a:pt x="33032" y="451345"/>
                  </a:lnTo>
                  <a:close/>
                </a:path>
                <a:path w="83184" h="501650">
                  <a:moveTo>
                    <a:pt x="33299" y="438556"/>
                  </a:moveTo>
                  <a:lnTo>
                    <a:pt x="32016" y="438454"/>
                  </a:lnTo>
                  <a:lnTo>
                    <a:pt x="32308" y="438505"/>
                  </a:lnTo>
                  <a:lnTo>
                    <a:pt x="32677" y="438543"/>
                  </a:lnTo>
                  <a:lnTo>
                    <a:pt x="33299" y="438556"/>
                  </a:lnTo>
                  <a:close/>
                </a:path>
                <a:path w="83184" h="501650">
                  <a:moveTo>
                    <a:pt x="34505" y="196227"/>
                  </a:moveTo>
                  <a:lnTo>
                    <a:pt x="34302" y="196049"/>
                  </a:lnTo>
                  <a:lnTo>
                    <a:pt x="33921" y="196037"/>
                  </a:lnTo>
                  <a:lnTo>
                    <a:pt x="34505" y="196227"/>
                  </a:lnTo>
                  <a:close/>
                </a:path>
                <a:path w="83184" h="501650">
                  <a:moveTo>
                    <a:pt x="34721" y="200418"/>
                  </a:moveTo>
                  <a:lnTo>
                    <a:pt x="34417" y="200202"/>
                  </a:lnTo>
                  <a:lnTo>
                    <a:pt x="34264" y="200304"/>
                  </a:lnTo>
                  <a:lnTo>
                    <a:pt x="34455" y="200355"/>
                  </a:lnTo>
                  <a:lnTo>
                    <a:pt x="34607" y="200393"/>
                  </a:lnTo>
                  <a:close/>
                </a:path>
                <a:path w="83184" h="501650">
                  <a:moveTo>
                    <a:pt x="35052" y="200571"/>
                  </a:moveTo>
                  <a:lnTo>
                    <a:pt x="34721" y="200418"/>
                  </a:lnTo>
                  <a:lnTo>
                    <a:pt x="35039" y="200647"/>
                  </a:lnTo>
                  <a:close/>
                </a:path>
                <a:path w="83184" h="501650">
                  <a:moveTo>
                    <a:pt x="35445" y="196532"/>
                  </a:moveTo>
                  <a:lnTo>
                    <a:pt x="34505" y="196227"/>
                  </a:lnTo>
                  <a:lnTo>
                    <a:pt x="35445" y="196532"/>
                  </a:lnTo>
                  <a:close/>
                </a:path>
                <a:path w="83184" h="501650">
                  <a:moveTo>
                    <a:pt x="35610" y="197446"/>
                  </a:moveTo>
                  <a:lnTo>
                    <a:pt x="35496" y="197612"/>
                  </a:lnTo>
                  <a:lnTo>
                    <a:pt x="35610" y="197446"/>
                  </a:lnTo>
                  <a:close/>
                </a:path>
                <a:path w="83184" h="501650">
                  <a:moveTo>
                    <a:pt x="35699" y="201104"/>
                  </a:moveTo>
                  <a:lnTo>
                    <a:pt x="35039" y="200647"/>
                  </a:lnTo>
                  <a:lnTo>
                    <a:pt x="34886" y="200863"/>
                  </a:lnTo>
                  <a:lnTo>
                    <a:pt x="35699" y="201104"/>
                  </a:lnTo>
                  <a:close/>
                </a:path>
                <a:path w="83184" h="501650">
                  <a:moveTo>
                    <a:pt x="36017" y="198208"/>
                  </a:moveTo>
                  <a:lnTo>
                    <a:pt x="35890" y="198094"/>
                  </a:lnTo>
                  <a:lnTo>
                    <a:pt x="35699" y="197891"/>
                  </a:lnTo>
                  <a:lnTo>
                    <a:pt x="35179" y="197764"/>
                  </a:lnTo>
                  <a:lnTo>
                    <a:pt x="35318" y="197904"/>
                  </a:lnTo>
                  <a:lnTo>
                    <a:pt x="35610" y="198056"/>
                  </a:lnTo>
                  <a:lnTo>
                    <a:pt x="36017" y="198208"/>
                  </a:lnTo>
                  <a:close/>
                </a:path>
                <a:path w="83184" h="501650">
                  <a:moveTo>
                    <a:pt x="36360" y="401891"/>
                  </a:moveTo>
                  <a:lnTo>
                    <a:pt x="35877" y="400431"/>
                  </a:lnTo>
                  <a:lnTo>
                    <a:pt x="32854" y="400799"/>
                  </a:lnTo>
                  <a:lnTo>
                    <a:pt x="34010" y="400913"/>
                  </a:lnTo>
                  <a:lnTo>
                    <a:pt x="36360" y="401891"/>
                  </a:lnTo>
                  <a:close/>
                </a:path>
                <a:path w="83184" h="501650">
                  <a:moveTo>
                    <a:pt x="36512" y="191122"/>
                  </a:moveTo>
                  <a:lnTo>
                    <a:pt x="35280" y="190500"/>
                  </a:lnTo>
                  <a:lnTo>
                    <a:pt x="35953" y="191770"/>
                  </a:lnTo>
                  <a:lnTo>
                    <a:pt x="36512" y="191122"/>
                  </a:lnTo>
                  <a:close/>
                </a:path>
                <a:path w="83184" h="501650">
                  <a:moveTo>
                    <a:pt x="36576" y="401980"/>
                  </a:moveTo>
                  <a:lnTo>
                    <a:pt x="36360" y="401891"/>
                  </a:lnTo>
                  <a:lnTo>
                    <a:pt x="36576" y="401980"/>
                  </a:lnTo>
                  <a:close/>
                </a:path>
                <a:path w="83184" h="501650">
                  <a:moveTo>
                    <a:pt x="36614" y="201129"/>
                  </a:moveTo>
                  <a:lnTo>
                    <a:pt x="36385" y="200660"/>
                  </a:lnTo>
                  <a:lnTo>
                    <a:pt x="35852" y="200660"/>
                  </a:lnTo>
                  <a:lnTo>
                    <a:pt x="36614" y="201129"/>
                  </a:lnTo>
                  <a:close/>
                </a:path>
                <a:path w="83184" h="501650">
                  <a:moveTo>
                    <a:pt x="36791" y="198094"/>
                  </a:moveTo>
                  <a:lnTo>
                    <a:pt x="36080" y="197916"/>
                  </a:lnTo>
                  <a:lnTo>
                    <a:pt x="35725" y="197802"/>
                  </a:lnTo>
                  <a:lnTo>
                    <a:pt x="35585" y="197688"/>
                  </a:lnTo>
                  <a:lnTo>
                    <a:pt x="35661" y="197827"/>
                  </a:lnTo>
                  <a:lnTo>
                    <a:pt x="36144" y="197993"/>
                  </a:lnTo>
                  <a:lnTo>
                    <a:pt x="36537" y="198081"/>
                  </a:lnTo>
                  <a:lnTo>
                    <a:pt x="36791" y="198094"/>
                  </a:lnTo>
                  <a:close/>
                </a:path>
                <a:path w="83184" h="501650">
                  <a:moveTo>
                    <a:pt x="36830" y="200660"/>
                  </a:moveTo>
                  <a:lnTo>
                    <a:pt x="35712" y="199390"/>
                  </a:lnTo>
                  <a:lnTo>
                    <a:pt x="36385" y="200660"/>
                  </a:lnTo>
                  <a:lnTo>
                    <a:pt x="36830" y="200660"/>
                  </a:lnTo>
                  <a:close/>
                </a:path>
                <a:path w="83184" h="501650">
                  <a:moveTo>
                    <a:pt x="37045" y="190500"/>
                  </a:moveTo>
                  <a:close/>
                </a:path>
                <a:path w="83184" h="501650">
                  <a:moveTo>
                    <a:pt x="37782" y="191770"/>
                  </a:moveTo>
                  <a:lnTo>
                    <a:pt x="36995" y="190563"/>
                  </a:lnTo>
                  <a:lnTo>
                    <a:pt x="36512" y="191122"/>
                  </a:lnTo>
                  <a:lnTo>
                    <a:pt x="37782" y="191770"/>
                  </a:lnTo>
                  <a:close/>
                </a:path>
                <a:path w="83184" h="501650">
                  <a:moveTo>
                    <a:pt x="38125" y="196202"/>
                  </a:moveTo>
                  <a:lnTo>
                    <a:pt x="36398" y="195592"/>
                  </a:lnTo>
                  <a:lnTo>
                    <a:pt x="36106" y="195821"/>
                  </a:lnTo>
                  <a:lnTo>
                    <a:pt x="34036" y="195821"/>
                  </a:lnTo>
                  <a:lnTo>
                    <a:pt x="34302" y="196049"/>
                  </a:lnTo>
                  <a:lnTo>
                    <a:pt x="38125" y="196202"/>
                  </a:lnTo>
                  <a:close/>
                </a:path>
                <a:path w="83184" h="501650">
                  <a:moveTo>
                    <a:pt x="38773" y="204698"/>
                  </a:moveTo>
                  <a:lnTo>
                    <a:pt x="38442" y="204330"/>
                  </a:lnTo>
                  <a:lnTo>
                    <a:pt x="35077" y="203428"/>
                  </a:lnTo>
                  <a:lnTo>
                    <a:pt x="35890" y="204063"/>
                  </a:lnTo>
                  <a:lnTo>
                    <a:pt x="36766" y="204343"/>
                  </a:lnTo>
                  <a:lnTo>
                    <a:pt x="38773" y="204698"/>
                  </a:lnTo>
                  <a:close/>
                </a:path>
                <a:path w="83184" h="501650">
                  <a:moveTo>
                    <a:pt x="39065" y="401853"/>
                  </a:moveTo>
                  <a:lnTo>
                    <a:pt x="36576" y="401980"/>
                  </a:lnTo>
                  <a:lnTo>
                    <a:pt x="37261" y="402285"/>
                  </a:lnTo>
                  <a:lnTo>
                    <a:pt x="39065" y="401853"/>
                  </a:lnTo>
                  <a:close/>
                </a:path>
                <a:path w="83184" h="501650">
                  <a:moveTo>
                    <a:pt x="39954" y="200660"/>
                  </a:moveTo>
                  <a:lnTo>
                    <a:pt x="38862" y="199390"/>
                  </a:lnTo>
                  <a:lnTo>
                    <a:pt x="36830" y="199390"/>
                  </a:lnTo>
                  <a:lnTo>
                    <a:pt x="38608" y="200660"/>
                  </a:lnTo>
                  <a:lnTo>
                    <a:pt x="39954" y="200660"/>
                  </a:lnTo>
                  <a:close/>
                </a:path>
                <a:path w="83184" h="501650">
                  <a:moveTo>
                    <a:pt x="40030" y="200660"/>
                  </a:moveTo>
                  <a:close/>
                </a:path>
                <a:path w="83184" h="501650">
                  <a:moveTo>
                    <a:pt x="40081" y="185851"/>
                  </a:moveTo>
                  <a:lnTo>
                    <a:pt x="38963" y="186156"/>
                  </a:lnTo>
                  <a:lnTo>
                    <a:pt x="39585" y="186055"/>
                  </a:lnTo>
                  <a:lnTo>
                    <a:pt x="39890" y="185953"/>
                  </a:lnTo>
                  <a:lnTo>
                    <a:pt x="40081" y="185851"/>
                  </a:lnTo>
                  <a:close/>
                </a:path>
                <a:path w="83184" h="501650">
                  <a:moveTo>
                    <a:pt x="41211" y="310045"/>
                  </a:moveTo>
                  <a:lnTo>
                    <a:pt x="39420" y="309753"/>
                  </a:lnTo>
                  <a:lnTo>
                    <a:pt x="39573" y="309854"/>
                  </a:lnTo>
                  <a:lnTo>
                    <a:pt x="41211" y="310045"/>
                  </a:lnTo>
                  <a:close/>
                </a:path>
                <a:path w="83184" h="501650">
                  <a:moveTo>
                    <a:pt x="41236" y="199631"/>
                  </a:moveTo>
                  <a:lnTo>
                    <a:pt x="40436" y="199390"/>
                  </a:lnTo>
                  <a:lnTo>
                    <a:pt x="39954" y="200660"/>
                  </a:lnTo>
                  <a:lnTo>
                    <a:pt x="41236" y="199631"/>
                  </a:lnTo>
                  <a:close/>
                </a:path>
                <a:path w="83184" h="501650">
                  <a:moveTo>
                    <a:pt x="41427" y="182333"/>
                  </a:moveTo>
                  <a:lnTo>
                    <a:pt x="41173" y="182308"/>
                  </a:lnTo>
                  <a:lnTo>
                    <a:pt x="40906" y="182283"/>
                  </a:lnTo>
                  <a:lnTo>
                    <a:pt x="40665" y="182308"/>
                  </a:lnTo>
                  <a:lnTo>
                    <a:pt x="40855" y="182333"/>
                  </a:lnTo>
                  <a:lnTo>
                    <a:pt x="41427" y="182333"/>
                  </a:lnTo>
                  <a:close/>
                </a:path>
                <a:path w="83184" h="501650">
                  <a:moveTo>
                    <a:pt x="41529" y="127838"/>
                  </a:moveTo>
                  <a:close/>
                </a:path>
                <a:path w="83184" h="501650">
                  <a:moveTo>
                    <a:pt x="41757" y="165100"/>
                  </a:moveTo>
                  <a:lnTo>
                    <a:pt x="41503" y="165100"/>
                  </a:lnTo>
                  <a:lnTo>
                    <a:pt x="41757" y="165100"/>
                  </a:lnTo>
                  <a:close/>
                </a:path>
                <a:path w="83184" h="501650">
                  <a:moveTo>
                    <a:pt x="42087" y="127088"/>
                  </a:moveTo>
                  <a:lnTo>
                    <a:pt x="41770" y="127279"/>
                  </a:lnTo>
                  <a:lnTo>
                    <a:pt x="41579" y="127546"/>
                  </a:lnTo>
                  <a:lnTo>
                    <a:pt x="41529" y="127838"/>
                  </a:lnTo>
                  <a:lnTo>
                    <a:pt x="42087" y="127088"/>
                  </a:lnTo>
                  <a:close/>
                </a:path>
                <a:path w="83184" h="501650">
                  <a:moveTo>
                    <a:pt x="42583" y="203377"/>
                  </a:moveTo>
                  <a:lnTo>
                    <a:pt x="41008" y="202692"/>
                  </a:lnTo>
                  <a:lnTo>
                    <a:pt x="38188" y="201714"/>
                  </a:lnTo>
                  <a:lnTo>
                    <a:pt x="37388" y="201612"/>
                  </a:lnTo>
                  <a:lnTo>
                    <a:pt x="36614" y="201129"/>
                  </a:lnTo>
                  <a:lnTo>
                    <a:pt x="36804" y="201536"/>
                  </a:lnTo>
                  <a:lnTo>
                    <a:pt x="35013" y="201295"/>
                  </a:lnTo>
                  <a:lnTo>
                    <a:pt x="36982" y="201930"/>
                  </a:lnTo>
                  <a:lnTo>
                    <a:pt x="38227" y="202311"/>
                  </a:lnTo>
                  <a:lnTo>
                    <a:pt x="36842" y="202107"/>
                  </a:lnTo>
                  <a:lnTo>
                    <a:pt x="40652" y="203263"/>
                  </a:lnTo>
                  <a:lnTo>
                    <a:pt x="40982" y="203631"/>
                  </a:lnTo>
                  <a:lnTo>
                    <a:pt x="39458" y="203555"/>
                  </a:lnTo>
                  <a:lnTo>
                    <a:pt x="38227" y="203250"/>
                  </a:lnTo>
                  <a:lnTo>
                    <a:pt x="39077" y="203530"/>
                  </a:lnTo>
                  <a:lnTo>
                    <a:pt x="37388" y="203555"/>
                  </a:lnTo>
                  <a:lnTo>
                    <a:pt x="39497" y="204152"/>
                  </a:lnTo>
                  <a:lnTo>
                    <a:pt x="42189" y="204304"/>
                  </a:lnTo>
                  <a:lnTo>
                    <a:pt x="42392" y="203835"/>
                  </a:lnTo>
                  <a:lnTo>
                    <a:pt x="40322" y="202895"/>
                  </a:lnTo>
                  <a:lnTo>
                    <a:pt x="41097" y="202933"/>
                  </a:lnTo>
                  <a:lnTo>
                    <a:pt x="41948" y="203212"/>
                  </a:lnTo>
                  <a:lnTo>
                    <a:pt x="42583" y="203377"/>
                  </a:lnTo>
                  <a:close/>
                </a:path>
                <a:path w="83184" h="501650">
                  <a:moveTo>
                    <a:pt x="43446" y="129540"/>
                  </a:moveTo>
                  <a:lnTo>
                    <a:pt x="41516" y="128270"/>
                  </a:lnTo>
                  <a:lnTo>
                    <a:pt x="41490" y="129540"/>
                  </a:lnTo>
                  <a:lnTo>
                    <a:pt x="43446" y="129540"/>
                  </a:lnTo>
                  <a:close/>
                </a:path>
                <a:path w="83184" h="501650">
                  <a:moveTo>
                    <a:pt x="43459" y="147320"/>
                  </a:moveTo>
                  <a:lnTo>
                    <a:pt x="41897" y="146050"/>
                  </a:lnTo>
                  <a:lnTo>
                    <a:pt x="42887" y="147320"/>
                  </a:lnTo>
                  <a:lnTo>
                    <a:pt x="43459" y="147320"/>
                  </a:lnTo>
                  <a:close/>
                </a:path>
                <a:path w="83184" h="501650">
                  <a:moveTo>
                    <a:pt x="43573" y="137744"/>
                  </a:moveTo>
                  <a:lnTo>
                    <a:pt x="42684" y="137160"/>
                  </a:lnTo>
                  <a:lnTo>
                    <a:pt x="41452" y="137160"/>
                  </a:lnTo>
                  <a:lnTo>
                    <a:pt x="43573" y="137744"/>
                  </a:lnTo>
                  <a:close/>
                </a:path>
                <a:path w="83184" h="501650">
                  <a:moveTo>
                    <a:pt x="43649" y="146329"/>
                  </a:moveTo>
                  <a:lnTo>
                    <a:pt x="43332" y="146050"/>
                  </a:lnTo>
                  <a:lnTo>
                    <a:pt x="41998" y="146050"/>
                  </a:lnTo>
                  <a:lnTo>
                    <a:pt x="43649" y="146329"/>
                  </a:lnTo>
                  <a:close/>
                </a:path>
                <a:path w="83184" h="501650">
                  <a:moveTo>
                    <a:pt x="44107" y="124434"/>
                  </a:moveTo>
                  <a:lnTo>
                    <a:pt x="43357" y="124218"/>
                  </a:lnTo>
                  <a:lnTo>
                    <a:pt x="42011" y="124587"/>
                  </a:lnTo>
                  <a:lnTo>
                    <a:pt x="43065" y="124599"/>
                  </a:lnTo>
                  <a:lnTo>
                    <a:pt x="43688" y="124536"/>
                  </a:lnTo>
                  <a:lnTo>
                    <a:pt x="44107" y="124434"/>
                  </a:lnTo>
                  <a:close/>
                </a:path>
                <a:path w="83184" h="501650">
                  <a:moveTo>
                    <a:pt x="44221" y="163690"/>
                  </a:moveTo>
                  <a:lnTo>
                    <a:pt x="43535" y="162991"/>
                  </a:lnTo>
                  <a:lnTo>
                    <a:pt x="41833" y="163080"/>
                  </a:lnTo>
                  <a:lnTo>
                    <a:pt x="44221" y="163690"/>
                  </a:lnTo>
                  <a:close/>
                </a:path>
                <a:path w="83184" h="501650">
                  <a:moveTo>
                    <a:pt x="44348" y="148590"/>
                  </a:moveTo>
                  <a:lnTo>
                    <a:pt x="42430" y="147320"/>
                  </a:lnTo>
                  <a:lnTo>
                    <a:pt x="43624" y="148590"/>
                  </a:lnTo>
                  <a:lnTo>
                    <a:pt x="44348" y="148590"/>
                  </a:lnTo>
                  <a:close/>
                </a:path>
                <a:path w="83184" h="501650">
                  <a:moveTo>
                    <a:pt x="44627" y="163830"/>
                  </a:moveTo>
                  <a:lnTo>
                    <a:pt x="41300" y="163830"/>
                  </a:lnTo>
                  <a:lnTo>
                    <a:pt x="41719" y="165011"/>
                  </a:lnTo>
                  <a:lnTo>
                    <a:pt x="44627" y="163830"/>
                  </a:lnTo>
                  <a:close/>
                </a:path>
                <a:path w="83184" h="501650">
                  <a:moveTo>
                    <a:pt x="44653" y="200660"/>
                  </a:moveTo>
                  <a:lnTo>
                    <a:pt x="41452" y="199466"/>
                  </a:lnTo>
                  <a:lnTo>
                    <a:pt x="41236" y="199631"/>
                  </a:lnTo>
                  <a:lnTo>
                    <a:pt x="44653" y="200660"/>
                  </a:lnTo>
                  <a:close/>
                </a:path>
                <a:path w="83184" h="501650">
                  <a:moveTo>
                    <a:pt x="45415" y="185420"/>
                  </a:moveTo>
                  <a:lnTo>
                    <a:pt x="44170" y="184150"/>
                  </a:lnTo>
                  <a:lnTo>
                    <a:pt x="44742" y="185420"/>
                  </a:lnTo>
                  <a:lnTo>
                    <a:pt x="45415" y="185420"/>
                  </a:lnTo>
                  <a:close/>
                </a:path>
                <a:path w="83184" h="501650">
                  <a:moveTo>
                    <a:pt x="45427" y="156210"/>
                  </a:moveTo>
                  <a:lnTo>
                    <a:pt x="43929" y="154940"/>
                  </a:lnTo>
                  <a:lnTo>
                    <a:pt x="44450" y="156210"/>
                  </a:lnTo>
                  <a:lnTo>
                    <a:pt x="45427" y="156210"/>
                  </a:lnTo>
                  <a:close/>
                </a:path>
                <a:path w="83184" h="501650">
                  <a:moveTo>
                    <a:pt x="46012" y="186334"/>
                  </a:moveTo>
                  <a:lnTo>
                    <a:pt x="43916" y="185788"/>
                  </a:lnTo>
                  <a:lnTo>
                    <a:pt x="45897" y="186690"/>
                  </a:lnTo>
                  <a:lnTo>
                    <a:pt x="46012" y="186334"/>
                  </a:lnTo>
                  <a:close/>
                </a:path>
                <a:path w="83184" h="501650">
                  <a:moveTo>
                    <a:pt x="46456" y="156692"/>
                  </a:moveTo>
                  <a:lnTo>
                    <a:pt x="46050" y="156413"/>
                  </a:lnTo>
                  <a:lnTo>
                    <a:pt x="45427" y="156552"/>
                  </a:lnTo>
                  <a:lnTo>
                    <a:pt x="45516" y="156768"/>
                  </a:lnTo>
                  <a:lnTo>
                    <a:pt x="45897" y="157022"/>
                  </a:lnTo>
                  <a:lnTo>
                    <a:pt x="46126" y="156857"/>
                  </a:lnTo>
                  <a:lnTo>
                    <a:pt x="46456" y="156692"/>
                  </a:lnTo>
                  <a:close/>
                </a:path>
                <a:path w="83184" h="501650">
                  <a:moveTo>
                    <a:pt x="46545" y="201930"/>
                  </a:moveTo>
                  <a:lnTo>
                    <a:pt x="40030" y="200672"/>
                  </a:lnTo>
                  <a:lnTo>
                    <a:pt x="40589" y="201930"/>
                  </a:lnTo>
                  <a:lnTo>
                    <a:pt x="46545" y="201930"/>
                  </a:lnTo>
                  <a:close/>
                </a:path>
                <a:path w="83184" h="501650">
                  <a:moveTo>
                    <a:pt x="46634" y="183896"/>
                  </a:moveTo>
                  <a:lnTo>
                    <a:pt x="46278" y="183845"/>
                  </a:lnTo>
                  <a:lnTo>
                    <a:pt x="46621" y="184150"/>
                  </a:lnTo>
                  <a:lnTo>
                    <a:pt x="46634" y="183896"/>
                  </a:lnTo>
                  <a:close/>
                </a:path>
                <a:path w="83184" h="501650">
                  <a:moveTo>
                    <a:pt x="47193" y="157683"/>
                  </a:moveTo>
                  <a:lnTo>
                    <a:pt x="46685" y="157454"/>
                  </a:lnTo>
                  <a:lnTo>
                    <a:pt x="46202" y="157226"/>
                  </a:lnTo>
                  <a:lnTo>
                    <a:pt x="45897" y="157022"/>
                  </a:lnTo>
                  <a:lnTo>
                    <a:pt x="45631" y="157226"/>
                  </a:lnTo>
                  <a:lnTo>
                    <a:pt x="45542" y="157391"/>
                  </a:lnTo>
                  <a:lnTo>
                    <a:pt x="47193" y="157683"/>
                  </a:lnTo>
                  <a:close/>
                </a:path>
                <a:path w="83184" h="501650">
                  <a:moveTo>
                    <a:pt x="47294" y="192189"/>
                  </a:moveTo>
                  <a:lnTo>
                    <a:pt x="47256" y="192062"/>
                  </a:lnTo>
                  <a:lnTo>
                    <a:pt x="46024" y="191770"/>
                  </a:lnTo>
                  <a:lnTo>
                    <a:pt x="46278" y="191985"/>
                  </a:lnTo>
                  <a:lnTo>
                    <a:pt x="47294" y="192189"/>
                  </a:lnTo>
                  <a:close/>
                </a:path>
                <a:path w="83184" h="501650">
                  <a:moveTo>
                    <a:pt x="47434" y="195580"/>
                  </a:moveTo>
                  <a:lnTo>
                    <a:pt x="47256" y="195249"/>
                  </a:lnTo>
                  <a:lnTo>
                    <a:pt x="47205" y="195427"/>
                  </a:lnTo>
                  <a:lnTo>
                    <a:pt x="47434" y="195580"/>
                  </a:lnTo>
                  <a:close/>
                </a:path>
                <a:path w="83184" h="501650">
                  <a:moveTo>
                    <a:pt x="47434" y="194729"/>
                  </a:moveTo>
                  <a:lnTo>
                    <a:pt x="46774" y="194310"/>
                  </a:lnTo>
                  <a:lnTo>
                    <a:pt x="47256" y="195249"/>
                  </a:lnTo>
                  <a:lnTo>
                    <a:pt x="47434" y="194729"/>
                  </a:lnTo>
                  <a:close/>
                </a:path>
                <a:path w="83184" h="501650">
                  <a:moveTo>
                    <a:pt x="47561" y="193040"/>
                  </a:moveTo>
                  <a:lnTo>
                    <a:pt x="47396" y="192506"/>
                  </a:lnTo>
                  <a:lnTo>
                    <a:pt x="46697" y="192328"/>
                  </a:lnTo>
                  <a:lnTo>
                    <a:pt x="47561" y="193040"/>
                  </a:lnTo>
                  <a:close/>
                </a:path>
                <a:path w="83184" h="501650">
                  <a:moveTo>
                    <a:pt x="48044" y="192239"/>
                  </a:moveTo>
                  <a:lnTo>
                    <a:pt x="47167" y="191770"/>
                  </a:lnTo>
                  <a:lnTo>
                    <a:pt x="47256" y="192062"/>
                  </a:lnTo>
                  <a:lnTo>
                    <a:pt x="48044" y="192239"/>
                  </a:lnTo>
                  <a:close/>
                </a:path>
                <a:path w="83184" h="501650">
                  <a:moveTo>
                    <a:pt x="48387" y="196850"/>
                  </a:moveTo>
                  <a:lnTo>
                    <a:pt x="47802" y="195580"/>
                  </a:lnTo>
                  <a:lnTo>
                    <a:pt x="45872" y="196850"/>
                  </a:lnTo>
                  <a:lnTo>
                    <a:pt x="48387" y="196850"/>
                  </a:lnTo>
                  <a:close/>
                </a:path>
                <a:path w="83184" h="501650">
                  <a:moveTo>
                    <a:pt x="48818" y="195580"/>
                  </a:moveTo>
                  <a:lnTo>
                    <a:pt x="47574" y="194310"/>
                  </a:lnTo>
                  <a:lnTo>
                    <a:pt x="47434" y="194729"/>
                  </a:lnTo>
                  <a:lnTo>
                    <a:pt x="48818" y="195580"/>
                  </a:lnTo>
                  <a:close/>
                </a:path>
                <a:path w="83184" h="501650">
                  <a:moveTo>
                    <a:pt x="48983" y="198120"/>
                  </a:moveTo>
                  <a:lnTo>
                    <a:pt x="48729" y="196850"/>
                  </a:lnTo>
                  <a:lnTo>
                    <a:pt x="48387" y="196850"/>
                  </a:lnTo>
                  <a:lnTo>
                    <a:pt x="48983" y="198120"/>
                  </a:lnTo>
                  <a:close/>
                </a:path>
                <a:path w="83184" h="501650">
                  <a:moveTo>
                    <a:pt x="49517" y="193040"/>
                  </a:moveTo>
                  <a:lnTo>
                    <a:pt x="48336" y="192405"/>
                  </a:lnTo>
                  <a:lnTo>
                    <a:pt x="47294" y="192189"/>
                  </a:lnTo>
                  <a:lnTo>
                    <a:pt x="47396" y="192506"/>
                  </a:lnTo>
                  <a:lnTo>
                    <a:pt x="49517" y="193040"/>
                  </a:lnTo>
                  <a:close/>
                </a:path>
                <a:path w="83184" h="501650">
                  <a:moveTo>
                    <a:pt x="50292" y="193433"/>
                  </a:moveTo>
                  <a:lnTo>
                    <a:pt x="49263" y="194221"/>
                  </a:lnTo>
                  <a:lnTo>
                    <a:pt x="49809" y="194246"/>
                  </a:lnTo>
                  <a:lnTo>
                    <a:pt x="50292" y="193433"/>
                  </a:lnTo>
                  <a:close/>
                </a:path>
                <a:path w="83184" h="501650">
                  <a:moveTo>
                    <a:pt x="51447" y="193040"/>
                  </a:moveTo>
                  <a:lnTo>
                    <a:pt x="48044" y="192239"/>
                  </a:lnTo>
                  <a:lnTo>
                    <a:pt x="48336" y="192405"/>
                  </a:lnTo>
                  <a:lnTo>
                    <a:pt x="51447" y="193040"/>
                  </a:lnTo>
                  <a:close/>
                </a:path>
                <a:path w="83184" h="501650">
                  <a:moveTo>
                    <a:pt x="51993" y="194475"/>
                  </a:moveTo>
                  <a:lnTo>
                    <a:pt x="51955" y="194348"/>
                  </a:lnTo>
                  <a:lnTo>
                    <a:pt x="49809" y="194246"/>
                  </a:lnTo>
                  <a:lnTo>
                    <a:pt x="49593" y="194589"/>
                  </a:lnTo>
                  <a:lnTo>
                    <a:pt x="51993" y="194475"/>
                  </a:lnTo>
                  <a:close/>
                </a:path>
                <a:path w="83184" h="501650">
                  <a:moveTo>
                    <a:pt x="52171" y="64363"/>
                  </a:moveTo>
                  <a:lnTo>
                    <a:pt x="51536" y="63665"/>
                  </a:lnTo>
                  <a:lnTo>
                    <a:pt x="51130" y="63500"/>
                  </a:lnTo>
                  <a:lnTo>
                    <a:pt x="47739" y="63500"/>
                  </a:lnTo>
                  <a:lnTo>
                    <a:pt x="52171" y="64363"/>
                  </a:lnTo>
                  <a:close/>
                </a:path>
                <a:path w="83184" h="501650">
                  <a:moveTo>
                    <a:pt x="52997" y="175691"/>
                  </a:moveTo>
                  <a:lnTo>
                    <a:pt x="52755" y="175691"/>
                  </a:lnTo>
                  <a:lnTo>
                    <a:pt x="52578" y="175691"/>
                  </a:lnTo>
                  <a:lnTo>
                    <a:pt x="52717" y="175704"/>
                  </a:lnTo>
                  <a:lnTo>
                    <a:pt x="52933" y="175717"/>
                  </a:lnTo>
                  <a:close/>
                </a:path>
                <a:path w="83184" h="501650">
                  <a:moveTo>
                    <a:pt x="53441" y="175590"/>
                  </a:moveTo>
                  <a:lnTo>
                    <a:pt x="52997" y="175704"/>
                  </a:lnTo>
                  <a:lnTo>
                    <a:pt x="53225" y="175691"/>
                  </a:lnTo>
                  <a:lnTo>
                    <a:pt x="53365" y="175653"/>
                  </a:lnTo>
                  <a:close/>
                </a:path>
                <a:path w="83184" h="501650">
                  <a:moveTo>
                    <a:pt x="54597" y="175298"/>
                  </a:moveTo>
                  <a:lnTo>
                    <a:pt x="53492" y="175056"/>
                  </a:lnTo>
                  <a:lnTo>
                    <a:pt x="53733" y="175399"/>
                  </a:lnTo>
                  <a:lnTo>
                    <a:pt x="53441" y="175590"/>
                  </a:lnTo>
                  <a:lnTo>
                    <a:pt x="54597" y="175298"/>
                  </a:lnTo>
                  <a:close/>
                </a:path>
                <a:path w="83184" h="501650">
                  <a:moveTo>
                    <a:pt x="54724" y="191262"/>
                  </a:moveTo>
                  <a:lnTo>
                    <a:pt x="53771" y="190741"/>
                  </a:lnTo>
                  <a:lnTo>
                    <a:pt x="53530" y="190601"/>
                  </a:lnTo>
                  <a:lnTo>
                    <a:pt x="52463" y="190804"/>
                  </a:lnTo>
                  <a:lnTo>
                    <a:pt x="52895" y="191427"/>
                  </a:lnTo>
                  <a:lnTo>
                    <a:pt x="54089" y="191109"/>
                  </a:lnTo>
                  <a:lnTo>
                    <a:pt x="54724" y="191262"/>
                  </a:lnTo>
                  <a:close/>
                </a:path>
                <a:path w="83184" h="501650">
                  <a:moveTo>
                    <a:pt x="55702" y="194297"/>
                  </a:moveTo>
                  <a:lnTo>
                    <a:pt x="51993" y="194475"/>
                  </a:lnTo>
                  <a:lnTo>
                    <a:pt x="52133" y="194843"/>
                  </a:lnTo>
                  <a:lnTo>
                    <a:pt x="55702" y="194297"/>
                  </a:lnTo>
                  <a:close/>
                </a:path>
                <a:path w="83184" h="501650">
                  <a:moveTo>
                    <a:pt x="55791" y="59690"/>
                  </a:moveTo>
                  <a:lnTo>
                    <a:pt x="52578" y="58420"/>
                  </a:lnTo>
                  <a:lnTo>
                    <a:pt x="55791" y="59690"/>
                  </a:lnTo>
                  <a:close/>
                </a:path>
                <a:path w="83184" h="501650">
                  <a:moveTo>
                    <a:pt x="56337" y="43180"/>
                  </a:moveTo>
                  <a:lnTo>
                    <a:pt x="53835" y="41910"/>
                  </a:lnTo>
                  <a:lnTo>
                    <a:pt x="54724" y="43180"/>
                  </a:lnTo>
                  <a:lnTo>
                    <a:pt x="56337" y="43180"/>
                  </a:lnTo>
                  <a:close/>
                </a:path>
                <a:path w="83184" h="501650">
                  <a:moveTo>
                    <a:pt x="56476" y="6997"/>
                  </a:moveTo>
                  <a:lnTo>
                    <a:pt x="56184" y="6946"/>
                  </a:lnTo>
                  <a:lnTo>
                    <a:pt x="55956" y="6972"/>
                  </a:lnTo>
                  <a:lnTo>
                    <a:pt x="56476" y="6997"/>
                  </a:lnTo>
                  <a:close/>
                </a:path>
                <a:path w="83184" h="501650">
                  <a:moveTo>
                    <a:pt x="59067" y="170002"/>
                  </a:moveTo>
                  <a:lnTo>
                    <a:pt x="58775" y="169532"/>
                  </a:lnTo>
                  <a:lnTo>
                    <a:pt x="58077" y="169811"/>
                  </a:lnTo>
                  <a:lnTo>
                    <a:pt x="59067" y="170002"/>
                  </a:lnTo>
                  <a:close/>
                </a:path>
                <a:path w="83184" h="501650">
                  <a:moveTo>
                    <a:pt x="59740" y="163830"/>
                  </a:moveTo>
                  <a:lnTo>
                    <a:pt x="59613" y="163487"/>
                  </a:lnTo>
                  <a:lnTo>
                    <a:pt x="58610" y="163309"/>
                  </a:lnTo>
                  <a:lnTo>
                    <a:pt x="59740" y="163830"/>
                  </a:lnTo>
                  <a:close/>
                </a:path>
                <a:path w="83184" h="501650">
                  <a:moveTo>
                    <a:pt x="60731" y="3810"/>
                  </a:moveTo>
                  <a:lnTo>
                    <a:pt x="56438" y="3810"/>
                  </a:lnTo>
                  <a:lnTo>
                    <a:pt x="58572" y="5080"/>
                  </a:lnTo>
                  <a:lnTo>
                    <a:pt x="60731" y="3810"/>
                  </a:lnTo>
                  <a:close/>
                </a:path>
                <a:path w="83184" h="501650">
                  <a:moveTo>
                    <a:pt x="61582" y="163830"/>
                  </a:moveTo>
                  <a:lnTo>
                    <a:pt x="59245" y="162560"/>
                  </a:lnTo>
                  <a:lnTo>
                    <a:pt x="59613" y="163487"/>
                  </a:lnTo>
                  <a:lnTo>
                    <a:pt x="61582" y="163830"/>
                  </a:lnTo>
                  <a:close/>
                </a:path>
                <a:path w="83184" h="501650">
                  <a:moveTo>
                    <a:pt x="62534" y="146062"/>
                  </a:moveTo>
                  <a:lnTo>
                    <a:pt x="62242" y="146113"/>
                  </a:lnTo>
                  <a:lnTo>
                    <a:pt x="62103" y="146240"/>
                  </a:lnTo>
                  <a:lnTo>
                    <a:pt x="62534" y="146062"/>
                  </a:lnTo>
                  <a:close/>
                </a:path>
                <a:path w="83184" h="501650">
                  <a:moveTo>
                    <a:pt x="63030" y="155625"/>
                  </a:moveTo>
                  <a:lnTo>
                    <a:pt x="62776" y="155536"/>
                  </a:lnTo>
                  <a:lnTo>
                    <a:pt x="62598" y="155638"/>
                  </a:lnTo>
                  <a:lnTo>
                    <a:pt x="62839" y="155663"/>
                  </a:lnTo>
                  <a:lnTo>
                    <a:pt x="63030" y="155625"/>
                  </a:lnTo>
                  <a:close/>
                </a:path>
                <a:path w="83184" h="501650">
                  <a:moveTo>
                    <a:pt x="63093" y="164109"/>
                  </a:moveTo>
                  <a:lnTo>
                    <a:pt x="62255" y="163283"/>
                  </a:lnTo>
                  <a:lnTo>
                    <a:pt x="62750" y="163868"/>
                  </a:lnTo>
                  <a:lnTo>
                    <a:pt x="63093" y="164109"/>
                  </a:lnTo>
                  <a:close/>
                </a:path>
                <a:path w="83184" h="501650">
                  <a:moveTo>
                    <a:pt x="65100" y="131470"/>
                  </a:moveTo>
                  <a:lnTo>
                    <a:pt x="64744" y="131241"/>
                  </a:lnTo>
                  <a:lnTo>
                    <a:pt x="64376" y="131241"/>
                  </a:lnTo>
                  <a:lnTo>
                    <a:pt x="64770" y="131356"/>
                  </a:lnTo>
                  <a:lnTo>
                    <a:pt x="64909" y="131470"/>
                  </a:lnTo>
                  <a:lnTo>
                    <a:pt x="64693" y="131457"/>
                  </a:lnTo>
                  <a:lnTo>
                    <a:pt x="64452" y="131559"/>
                  </a:lnTo>
                  <a:lnTo>
                    <a:pt x="64935" y="131470"/>
                  </a:lnTo>
                  <a:lnTo>
                    <a:pt x="65100" y="131470"/>
                  </a:lnTo>
                  <a:close/>
                </a:path>
                <a:path w="83184" h="501650">
                  <a:moveTo>
                    <a:pt x="65214" y="126314"/>
                  </a:moveTo>
                  <a:lnTo>
                    <a:pt x="64617" y="126314"/>
                  </a:lnTo>
                  <a:lnTo>
                    <a:pt x="64744" y="126517"/>
                  </a:lnTo>
                  <a:lnTo>
                    <a:pt x="65214" y="126314"/>
                  </a:lnTo>
                  <a:close/>
                </a:path>
                <a:path w="83184" h="501650">
                  <a:moveTo>
                    <a:pt x="67132" y="149860"/>
                  </a:moveTo>
                  <a:lnTo>
                    <a:pt x="64160" y="148590"/>
                  </a:lnTo>
                  <a:lnTo>
                    <a:pt x="65900" y="149860"/>
                  </a:lnTo>
                  <a:lnTo>
                    <a:pt x="67132" y="149860"/>
                  </a:lnTo>
                  <a:close/>
                </a:path>
                <a:path w="83184" h="501650">
                  <a:moveTo>
                    <a:pt x="67614" y="149860"/>
                  </a:moveTo>
                  <a:lnTo>
                    <a:pt x="67246" y="148590"/>
                  </a:lnTo>
                  <a:lnTo>
                    <a:pt x="67132" y="149860"/>
                  </a:lnTo>
                  <a:lnTo>
                    <a:pt x="67614" y="149860"/>
                  </a:lnTo>
                  <a:close/>
                </a:path>
                <a:path w="83184" h="501650">
                  <a:moveTo>
                    <a:pt x="67830" y="152400"/>
                  </a:moveTo>
                  <a:lnTo>
                    <a:pt x="67360" y="152400"/>
                  </a:lnTo>
                  <a:lnTo>
                    <a:pt x="67779" y="152996"/>
                  </a:lnTo>
                  <a:lnTo>
                    <a:pt x="67830" y="152400"/>
                  </a:lnTo>
                  <a:close/>
                </a:path>
                <a:path w="83184" h="501650">
                  <a:moveTo>
                    <a:pt x="68275" y="153670"/>
                  </a:moveTo>
                  <a:lnTo>
                    <a:pt x="67779" y="152996"/>
                  </a:lnTo>
                  <a:lnTo>
                    <a:pt x="67729" y="153670"/>
                  </a:lnTo>
                  <a:lnTo>
                    <a:pt x="68275" y="153670"/>
                  </a:lnTo>
                  <a:close/>
                </a:path>
                <a:path w="83184" h="501650">
                  <a:moveTo>
                    <a:pt x="68580" y="128231"/>
                  </a:moveTo>
                  <a:lnTo>
                    <a:pt x="67652" y="127635"/>
                  </a:lnTo>
                  <a:lnTo>
                    <a:pt x="64376" y="127266"/>
                  </a:lnTo>
                  <a:lnTo>
                    <a:pt x="64922" y="127622"/>
                  </a:lnTo>
                  <a:lnTo>
                    <a:pt x="68580" y="128231"/>
                  </a:lnTo>
                  <a:close/>
                </a:path>
                <a:path w="83184" h="501650">
                  <a:moveTo>
                    <a:pt x="69342" y="111328"/>
                  </a:moveTo>
                  <a:lnTo>
                    <a:pt x="67767" y="110820"/>
                  </a:lnTo>
                  <a:lnTo>
                    <a:pt x="67500" y="111150"/>
                  </a:lnTo>
                  <a:lnTo>
                    <a:pt x="66179" y="111328"/>
                  </a:lnTo>
                  <a:lnTo>
                    <a:pt x="66573" y="111556"/>
                  </a:lnTo>
                  <a:lnTo>
                    <a:pt x="68237" y="111607"/>
                  </a:lnTo>
                  <a:lnTo>
                    <a:pt x="69342" y="111328"/>
                  </a:lnTo>
                  <a:close/>
                </a:path>
                <a:path w="83184" h="501650">
                  <a:moveTo>
                    <a:pt x="70434" y="98463"/>
                  </a:moveTo>
                  <a:lnTo>
                    <a:pt x="70218" y="98374"/>
                  </a:lnTo>
                  <a:lnTo>
                    <a:pt x="70434" y="98463"/>
                  </a:lnTo>
                  <a:close/>
                </a:path>
                <a:path w="83184" h="501650">
                  <a:moveTo>
                    <a:pt x="70523" y="124460"/>
                  </a:moveTo>
                  <a:lnTo>
                    <a:pt x="63804" y="122186"/>
                  </a:lnTo>
                  <a:lnTo>
                    <a:pt x="62471" y="123190"/>
                  </a:lnTo>
                  <a:lnTo>
                    <a:pt x="63766" y="123190"/>
                  </a:lnTo>
                  <a:lnTo>
                    <a:pt x="70523" y="124460"/>
                  </a:lnTo>
                  <a:close/>
                </a:path>
                <a:path w="83184" h="501650">
                  <a:moveTo>
                    <a:pt x="72783" y="1130"/>
                  </a:moveTo>
                  <a:lnTo>
                    <a:pt x="70993" y="889"/>
                  </a:lnTo>
                  <a:lnTo>
                    <a:pt x="71158" y="1003"/>
                  </a:lnTo>
                  <a:lnTo>
                    <a:pt x="72783" y="1130"/>
                  </a:lnTo>
                  <a:close/>
                </a:path>
                <a:path w="83184" h="501650">
                  <a:moveTo>
                    <a:pt x="72936" y="98234"/>
                  </a:moveTo>
                  <a:lnTo>
                    <a:pt x="70434" y="98463"/>
                  </a:lnTo>
                  <a:lnTo>
                    <a:pt x="71145" y="98742"/>
                  </a:lnTo>
                  <a:lnTo>
                    <a:pt x="72936" y="98234"/>
                  </a:lnTo>
                  <a:close/>
                </a:path>
                <a:path w="83184" h="501650">
                  <a:moveTo>
                    <a:pt x="75234" y="97243"/>
                  </a:moveTo>
                  <a:lnTo>
                    <a:pt x="74714" y="96520"/>
                  </a:lnTo>
                  <a:lnTo>
                    <a:pt x="74015" y="96520"/>
                  </a:lnTo>
                  <a:lnTo>
                    <a:pt x="75234" y="97243"/>
                  </a:lnTo>
                  <a:close/>
                </a:path>
                <a:path w="83184" h="501650">
                  <a:moveTo>
                    <a:pt x="76149" y="97790"/>
                  </a:moveTo>
                  <a:lnTo>
                    <a:pt x="75234" y="97243"/>
                  </a:lnTo>
                  <a:lnTo>
                    <a:pt x="75628" y="97790"/>
                  </a:lnTo>
                  <a:lnTo>
                    <a:pt x="76149" y="97790"/>
                  </a:lnTo>
                  <a:close/>
                </a:path>
                <a:path w="83184" h="501650">
                  <a:moveTo>
                    <a:pt x="76365" y="35420"/>
                  </a:moveTo>
                  <a:lnTo>
                    <a:pt x="76339" y="35280"/>
                  </a:lnTo>
                  <a:lnTo>
                    <a:pt x="76161" y="35217"/>
                  </a:lnTo>
                  <a:lnTo>
                    <a:pt x="75869" y="35204"/>
                  </a:lnTo>
                  <a:lnTo>
                    <a:pt x="75641" y="35229"/>
                  </a:lnTo>
                  <a:lnTo>
                    <a:pt x="75463" y="35255"/>
                  </a:lnTo>
                  <a:lnTo>
                    <a:pt x="76365" y="35420"/>
                  </a:lnTo>
                  <a:close/>
                </a:path>
                <a:path w="83184" h="501650">
                  <a:moveTo>
                    <a:pt x="78778" y="65709"/>
                  </a:moveTo>
                  <a:lnTo>
                    <a:pt x="77927" y="65011"/>
                  </a:lnTo>
                  <a:lnTo>
                    <a:pt x="77711" y="65278"/>
                  </a:lnTo>
                  <a:lnTo>
                    <a:pt x="78778" y="65709"/>
                  </a:lnTo>
                  <a:close/>
                </a:path>
                <a:path w="83184" h="501650">
                  <a:moveTo>
                    <a:pt x="81483" y="8890"/>
                  </a:moveTo>
                  <a:lnTo>
                    <a:pt x="76542" y="7620"/>
                  </a:lnTo>
                  <a:lnTo>
                    <a:pt x="74841" y="7620"/>
                  </a:lnTo>
                  <a:lnTo>
                    <a:pt x="73279" y="6350"/>
                  </a:lnTo>
                  <a:lnTo>
                    <a:pt x="76276" y="6350"/>
                  </a:lnTo>
                  <a:lnTo>
                    <a:pt x="73545" y="3810"/>
                  </a:lnTo>
                  <a:lnTo>
                    <a:pt x="74815" y="3810"/>
                  </a:lnTo>
                  <a:lnTo>
                    <a:pt x="80086" y="5080"/>
                  </a:lnTo>
                  <a:lnTo>
                    <a:pt x="80505" y="3810"/>
                  </a:lnTo>
                  <a:lnTo>
                    <a:pt x="79908" y="2540"/>
                  </a:lnTo>
                  <a:lnTo>
                    <a:pt x="75806" y="1270"/>
                  </a:lnTo>
                  <a:lnTo>
                    <a:pt x="74701" y="1270"/>
                  </a:lnTo>
                  <a:lnTo>
                    <a:pt x="74599" y="2540"/>
                  </a:lnTo>
                  <a:lnTo>
                    <a:pt x="71970" y="2540"/>
                  </a:lnTo>
                  <a:lnTo>
                    <a:pt x="71145" y="1270"/>
                  </a:lnTo>
                  <a:lnTo>
                    <a:pt x="66294" y="1270"/>
                  </a:lnTo>
                  <a:lnTo>
                    <a:pt x="61341" y="0"/>
                  </a:lnTo>
                  <a:lnTo>
                    <a:pt x="57848" y="1270"/>
                  </a:lnTo>
                  <a:lnTo>
                    <a:pt x="60756" y="2540"/>
                  </a:lnTo>
                  <a:lnTo>
                    <a:pt x="56692" y="2540"/>
                  </a:lnTo>
                  <a:lnTo>
                    <a:pt x="61290" y="3810"/>
                  </a:lnTo>
                  <a:lnTo>
                    <a:pt x="60731" y="3810"/>
                  </a:lnTo>
                  <a:lnTo>
                    <a:pt x="62103" y="5080"/>
                  </a:lnTo>
                  <a:lnTo>
                    <a:pt x="58813" y="5080"/>
                  </a:lnTo>
                  <a:lnTo>
                    <a:pt x="57899" y="6350"/>
                  </a:lnTo>
                  <a:lnTo>
                    <a:pt x="57708" y="6350"/>
                  </a:lnTo>
                  <a:lnTo>
                    <a:pt x="61087" y="7620"/>
                  </a:lnTo>
                  <a:lnTo>
                    <a:pt x="57581" y="7620"/>
                  </a:lnTo>
                  <a:lnTo>
                    <a:pt x="59918" y="8826"/>
                  </a:lnTo>
                  <a:lnTo>
                    <a:pt x="54737" y="7620"/>
                  </a:lnTo>
                  <a:lnTo>
                    <a:pt x="59778" y="10160"/>
                  </a:lnTo>
                  <a:lnTo>
                    <a:pt x="58801" y="10160"/>
                  </a:lnTo>
                  <a:lnTo>
                    <a:pt x="55956" y="11430"/>
                  </a:lnTo>
                  <a:lnTo>
                    <a:pt x="58635" y="12700"/>
                  </a:lnTo>
                  <a:lnTo>
                    <a:pt x="55765" y="12700"/>
                  </a:lnTo>
                  <a:lnTo>
                    <a:pt x="54800" y="13970"/>
                  </a:lnTo>
                  <a:lnTo>
                    <a:pt x="58889" y="13970"/>
                  </a:lnTo>
                  <a:lnTo>
                    <a:pt x="77139" y="13970"/>
                  </a:lnTo>
                  <a:lnTo>
                    <a:pt x="78308" y="12700"/>
                  </a:lnTo>
                  <a:lnTo>
                    <a:pt x="75844" y="12700"/>
                  </a:lnTo>
                  <a:lnTo>
                    <a:pt x="74015" y="11430"/>
                  </a:lnTo>
                  <a:lnTo>
                    <a:pt x="73596" y="11430"/>
                  </a:lnTo>
                  <a:lnTo>
                    <a:pt x="71018" y="10160"/>
                  </a:lnTo>
                  <a:lnTo>
                    <a:pt x="81483" y="8890"/>
                  </a:lnTo>
                  <a:close/>
                </a:path>
                <a:path w="83184" h="501650">
                  <a:moveTo>
                    <a:pt x="82600" y="40640"/>
                  </a:moveTo>
                  <a:lnTo>
                    <a:pt x="78955" y="39370"/>
                  </a:lnTo>
                  <a:lnTo>
                    <a:pt x="78867" y="39598"/>
                  </a:lnTo>
                  <a:lnTo>
                    <a:pt x="80645" y="40640"/>
                  </a:lnTo>
                  <a:lnTo>
                    <a:pt x="82600" y="40640"/>
                  </a:lnTo>
                  <a:close/>
                </a:path>
                <a:path w="83184" h="501650">
                  <a:moveTo>
                    <a:pt x="82829" y="49530"/>
                  </a:moveTo>
                  <a:lnTo>
                    <a:pt x="80708" y="49530"/>
                  </a:lnTo>
                  <a:lnTo>
                    <a:pt x="77292" y="48260"/>
                  </a:lnTo>
                  <a:lnTo>
                    <a:pt x="75615" y="46990"/>
                  </a:lnTo>
                  <a:lnTo>
                    <a:pt x="74866" y="46990"/>
                  </a:lnTo>
                  <a:lnTo>
                    <a:pt x="73850" y="45720"/>
                  </a:lnTo>
                  <a:lnTo>
                    <a:pt x="74472" y="45720"/>
                  </a:lnTo>
                  <a:lnTo>
                    <a:pt x="76060" y="44450"/>
                  </a:lnTo>
                  <a:lnTo>
                    <a:pt x="74523" y="44450"/>
                  </a:lnTo>
                  <a:lnTo>
                    <a:pt x="72390" y="43180"/>
                  </a:lnTo>
                  <a:lnTo>
                    <a:pt x="71259" y="43180"/>
                  </a:lnTo>
                  <a:lnTo>
                    <a:pt x="73253" y="41910"/>
                  </a:lnTo>
                  <a:lnTo>
                    <a:pt x="72199" y="41910"/>
                  </a:lnTo>
                  <a:lnTo>
                    <a:pt x="72986" y="40640"/>
                  </a:lnTo>
                  <a:lnTo>
                    <a:pt x="73990" y="40640"/>
                  </a:lnTo>
                  <a:lnTo>
                    <a:pt x="74891" y="41910"/>
                  </a:lnTo>
                  <a:lnTo>
                    <a:pt x="76974" y="40640"/>
                  </a:lnTo>
                  <a:lnTo>
                    <a:pt x="78422" y="40640"/>
                  </a:lnTo>
                  <a:lnTo>
                    <a:pt x="78867" y="39598"/>
                  </a:lnTo>
                  <a:lnTo>
                    <a:pt x="78498" y="39370"/>
                  </a:lnTo>
                  <a:lnTo>
                    <a:pt x="76339" y="38100"/>
                  </a:lnTo>
                  <a:lnTo>
                    <a:pt x="78498" y="38100"/>
                  </a:lnTo>
                  <a:lnTo>
                    <a:pt x="78955" y="36830"/>
                  </a:lnTo>
                  <a:lnTo>
                    <a:pt x="80632" y="36830"/>
                  </a:lnTo>
                  <a:lnTo>
                    <a:pt x="80784" y="35560"/>
                  </a:lnTo>
                  <a:lnTo>
                    <a:pt x="76377" y="35560"/>
                  </a:lnTo>
                  <a:lnTo>
                    <a:pt x="76441" y="36830"/>
                  </a:lnTo>
                  <a:lnTo>
                    <a:pt x="76187" y="36830"/>
                  </a:lnTo>
                  <a:lnTo>
                    <a:pt x="76187" y="39370"/>
                  </a:lnTo>
                  <a:lnTo>
                    <a:pt x="75996" y="40411"/>
                  </a:lnTo>
                  <a:lnTo>
                    <a:pt x="71653" y="39370"/>
                  </a:lnTo>
                  <a:lnTo>
                    <a:pt x="76187" y="39370"/>
                  </a:lnTo>
                  <a:lnTo>
                    <a:pt x="76187" y="36830"/>
                  </a:lnTo>
                  <a:lnTo>
                    <a:pt x="75018" y="36830"/>
                  </a:lnTo>
                  <a:lnTo>
                    <a:pt x="73799" y="35560"/>
                  </a:lnTo>
                  <a:lnTo>
                    <a:pt x="70777" y="35560"/>
                  </a:lnTo>
                  <a:lnTo>
                    <a:pt x="74904" y="34290"/>
                  </a:lnTo>
                  <a:lnTo>
                    <a:pt x="79730" y="34290"/>
                  </a:lnTo>
                  <a:lnTo>
                    <a:pt x="78181" y="33020"/>
                  </a:lnTo>
                  <a:lnTo>
                    <a:pt x="78892" y="31750"/>
                  </a:lnTo>
                  <a:lnTo>
                    <a:pt x="73444" y="30480"/>
                  </a:lnTo>
                  <a:lnTo>
                    <a:pt x="72758" y="29210"/>
                  </a:lnTo>
                  <a:lnTo>
                    <a:pt x="75057" y="30480"/>
                  </a:lnTo>
                  <a:lnTo>
                    <a:pt x="77139" y="30480"/>
                  </a:lnTo>
                  <a:lnTo>
                    <a:pt x="75793" y="29210"/>
                  </a:lnTo>
                  <a:lnTo>
                    <a:pt x="76022" y="28905"/>
                  </a:lnTo>
                  <a:lnTo>
                    <a:pt x="76441" y="29210"/>
                  </a:lnTo>
                  <a:lnTo>
                    <a:pt x="76200" y="28663"/>
                  </a:lnTo>
                  <a:lnTo>
                    <a:pt x="76758" y="27940"/>
                  </a:lnTo>
                  <a:lnTo>
                    <a:pt x="77063" y="27940"/>
                  </a:lnTo>
                  <a:lnTo>
                    <a:pt x="78371" y="26670"/>
                  </a:lnTo>
                  <a:lnTo>
                    <a:pt x="75666" y="25400"/>
                  </a:lnTo>
                  <a:lnTo>
                    <a:pt x="73304" y="22860"/>
                  </a:lnTo>
                  <a:lnTo>
                    <a:pt x="75603" y="21590"/>
                  </a:lnTo>
                  <a:lnTo>
                    <a:pt x="74231" y="21590"/>
                  </a:lnTo>
                  <a:lnTo>
                    <a:pt x="77939" y="19050"/>
                  </a:lnTo>
                  <a:lnTo>
                    <a:pt x="71424" y="15240"/>
                  </a:lnTo>
                  <a:lnTo>
                    <a:pt x="63538" y="15240"/>
                  </a:lnTo>
                  <a:lnTo>
                    <a:pt x="63538" y="25400"/>
                  </a:lnTo>
                  <a:lnTo>
                    <a:pt x="62471" y="26670"/>
                  </a:lnTo>
                  <a:lnTo>
                    <a:pt x="58915" y="25400"/>
                  </a:lnTo>
                  <a:lnTo>
                    <a:pt x="61023" y="24320"/>
                  </a:lnTo>
                  <a:lnTo>
                    <a:pt x="63538" y="25400"/>
                  </a:lnTo>
                  <a:lnTo>
                    <a:pt x="63538" y="15240"/>
                  </a:lnTo>
                  <a:lnTo>
                    <a:pt x="59766" y="15240"/>
                  </a:lnTo>
                  <a:lnTo>
                    <a:pt x="57480" y="15240"/>
                  </a:lnTo>
                  <a:lnTo>
                    <a:pt x="56997" y="15240"/>
                  </a:lnTo>
                  <a:lnTo>
                    <a:pt x="56896" y="16510"/>
                  </a:lnTo>
                  <a:lnTo>
                    <a:pt x="55867" y="16510"/>
                  </a:lnTo>
                  <a:lnTo>
                    <a:pt x="58978" y="17780"/>
                  </a:lnTo>
                  <a:lnTo>
                    <a:pt x="56070" y="17780"/>
                  </a:lnTo>
                  <a:lnTo>
                    <a:pt x="58267" y="19050"/>
                  </a:lnTo>
                  <a:lnTo>
                    <a:pt x="54368" y="19050"/>
                  </a:lnTo>
                  <a:lnTo>
                    <a:pt x="57886" y="20320"/>
                  </a:lnTo>
                  <a:lnTo>
                    <a:pt x="56032" y="20320"/>
                  </a:lnTo>
                  <a:lnTo>
                    <a:pt x="59042" y="21590"/>
                  </a:lnTo>
                  <a:lnTo>
                    <a:pt x="56603" y="22618"/>
                  </a:lnTo>
                  <a:lnTo>
                    <a:pt x="56057" y="21945"/>
                  </a:lnTo>
                  <a:lnTo>
                    <a:pt x="56159" y="22809"/>
                  </a:lnTo>
                  <a:lnTo>
                    <a:pt x="56032" y="22860"/>
                  </a:lnTo>
                  <a:lnTo>
                    <a:pt x="56159" y="22860"/>
                  </a:lnTo>
                  <a:lnTo>
                    <a:pt x="57010" y="22885"/>
                  </a:lnTo>
                  <a:lnTo>
                    <a:pt x="58839" y="22872"/>
                  </a:lnTo>
                  <a:lnTo>
                    <a:pt x="58572" y="22860"/>
                  </a:lnTo>
                  <a:lnTo>
                    <a:pt x="58864" y="22860"/>
                  </a:lnTo>
                  <a:lnTo>
                    <a:pt x="60807" y="24130"/>
                  </a:lnTo>
                  <a:lnTo>
                    <a:pt x="60604" y="24130"/>
                  </a:lnTo>
                  <a:lnTo>
                    <a:pt x="60972" y="24295"/>
                  </a:lnTo>
                  <a:lnTo>
                    <a:pt x="58166" y="25400"/>
                  </a:lnTo>
                  <a:lnTo>
                    <a:pt x="59588" y="24130"/>
                  </a:lnTo>
                  <a:lnTo>
                    <a:pt x="53987" y="24130"/>
                  </a:lnTo>
                  <a:lnTo>
                    <a:pt x="52882" y="25400"/>
                  </a:lnTo>
                  <a:lnTo>
                    <a:pt x="55702" y="25400"/>
                  </a:lnTo>
                  <a:lnTo>
                    <a:pt x="54571" y="26670"/>
                  </a:lnTo>
                  <a:lnTo>
                    <a:pt x="59436" y="26670"/>
                  </a:lnTo>
                  <a:lnTo>
                    <a:pt x="62839" y="29210"/>
                  </a:lnTo>
                  <a:lnTo>
                    <a:pt x="50431" y="27940"/>
                  </a:lnTo>
                  <a:lnTo>
                    <a:pt x="55041" y="29210"/>
                  </a:lnTo>
                  <a:lnTo>
                    <a:pt x="57378" y="29210"/>
                  </a:lnTo>
                  <a:lnTo>
                    <a:pt x="61836" y="30480"/>
                  </a:lnTo>
                  <a:lnTo>
                    <a:pt x="55422" y="30480"/>
                  </a:lnTo>
                  <a:lnTo>
                    <a:pt x="54927" y="31750"/>
                  </a:lnTo>
                  <a:lnTo>
                    <a:pt x="58813" y="31750"/>
                  </a:lnTo>
                  <a:lnTo>
                    <a:pt x="58762" y="33020"/>
                  </a:lnTo>
                  <a:lnTo>
                    <a:pt x="55206" y="33020"/>
                  </a:lnTo>
                  <a:lnTo>
                    <a:pt x="55664" y="34290"/>
                  </a:lnTo>
                  <a:lnTo>
                    <a:pt x="58115" y="35560"/>
                  </a:lnTo>
                  <a:lnTo>
                    <a:pt x="58648" y="36830"/>
                  </a:lnTo>
                  <a:lnTo>
                    <a:pt x="57594" y="36830"/>
                  </a:lnTo>
                  <a:lnTo>
                    <a:pt x="56515" y="35560"/>
                  </a:lnTo>
                  <a:lnTo>
                    <a:pt x="55397" y="36830"/>
                  </a:lnTo>
                  <a:lnTo>
                    <a:pt x="57035" y="38100"/>
                  </a:lnTo>
                  <a:lnTo>
                    <a:pt x="54660" y="39370"/>
                  </a:lnTo>
                  <a:lnTo>
                    <a:pt x="52400" y="40640"/>
                  </a:lnTo>
                  <a:lnTo>
                    <a:pt x="55410" y="41910"/>
                  </a:lnTo>
                  <a:lnTo>
                    <a:pt x="56540" y="41910"/>
                  </a:lnTo>
                  <a:lnTo>
                    <a:pt x="56718" y="43180"/>
                  </a:lnTo>
                  <a:lnTo>
                    <a:pt x="56337" y="43180"/>
                  </a:lnTo>
                  <a:lnTo>
                    <a:pt x="59131" y="45720"/>
                  </a:lnTo>
                  <a:lnTo>
                    <a:pt x="55740" y="46990"/>
                  </a:lnTo>
                  <a:lnTo>
                    <a:pt x="53530" y="46990"/>
                  </a:lnTo>
                  <a:lnTo>
                    <a:pt x="61036" y="48260"/>
                  </a:lnTo>
                  <a:lnTo>
                    <a:pt x="57581" y="48260"/>
                  </a:lnTo>
                  <a:lnTo>
                    <a:pt x="56070" y="50800"/>
                  </a:lnTo>
                  <a:lnTo>
                    <a:pt x="58661" y="52070"/>
                  </a:lnTo>
                  <a:lnTo>
                    <a:pt x="53898" y="53340"/>
                  </a:lnTo>
                  <a:lnTo>
                    <a:pt x="58267" y="54610"/>
                  </a:lnTo>
                  <a:lnTo>
                    <a:pt x="51739" y="55880"/>
                  </a:lnTo>
                  <a:lnTo>
                    <a:pt x="53644" y="55880"/>
                  </a:lnTo>
                  <a:lnTo>
                    <a:pt x="57861" y="55880"/>
                  </a:lnTo>
                  <a:lnTo>
                    <a:pt x="54698" y="57150"/>
                  </a:lnTo>
                  <a:lnTo>
                    <a:pt x="53644" y="55880"/>
                  </a:lnTo>
                  <a:lnTo>
                    <a:pt x="51435" y="57150"/>
                  </a:lnTo>
                  <a:lnTo>
                    <a:pt x="51104" y="58420"/>
                  </a:lnTo>
                  <a:lnTo>
                    <a:pt x="52578" y="58420"/>
                  </a:lnTo>
                  <a:lnTo>
                    <a:pt x="55206" y="58420"/>
                  </a:lnTo>
                  <a:lnTo>
                    <a:pt x="55765" y="59651"/>
                  </a:lnTo>
                  <a:lnTo>
                    <a:pt x="51993" y="59690"/>
                  </a:lnTo>
                  <a:lnTo>
                    <a:pt x="52768" y="60960"/>
                  </a:lnTo>
                  <a:lnTo>
                    <a:pt x="56553" y="60960"/>
                  </a:lnTo>
                  <a:lnTo>
                    <a:pt x="52755" y="62230"/>
                  </a:lnTo>
                  <a:lnTo>
                    <a:pt x="51104" y="62230"/>
                  </a:lnTo>
                  <a:lnTo>
                    <a:pt x="53632" y="63500"/>
                  </a:lnTo>
                  <a:lnTo>
                    <a:pt x="51384" y="63500"/>
                  </a:lnTo>
                  <a:lnTo>
                    <a:pt x="51536" y="63665"/>
                  </a:lnTo>
                  <a:lnTo>
                    <a:pt x="54317" y="64770"/>
                  </a:lnTo>
                  <a:lnTo>
                    <a:pt x="52171" y="64363"/>
                  </a:lnTo>
                  <a:lnTo>
                    <a:pt x="52552" y="64770"/>
                  </a:lnTo>
                  <a:lnTo>
                    <a:pt x="51206" y="64770"/>
                  </a:lnTo>
                  <a:lnTo>
                    <a:pt x="51092" y="66040"/>
                  </a:lnTo>
                  <a:lnTo>
                    <a:pt x="49618" y="66040"/>
                  </a:lnTo>
                  <a:lnTo>
                    <a:pt x="48920" y="67310"/>
                  </a:lnTo>
                  <a:lnTo>
                    <a:pt x="50368" y="68580"/>
                  </a:lnTo>
                  <a:lnTo>
                    <a:pt x="50177" y="69850"/>
                  </a:lnTo>
                  <a:lnTo>
                    <a:pt x="51269" y="69850"/>
                  </a:lnTo>
                  <a:lnTo>
                    <a:pt x="55079" y="71120"/>
                  </a:lnTo>
                  <a:lnTo>
                    <a:pt x="55816" y="71120"/>
                  </a:lnTo>
                  <a:lnTo>
                    <a:pt x="55372" y="72390"/>
                  </a:lnTo>
                  <a:lnTo>
                    <a:pt x="51930" y="71120"/>
                  </a:lnTo>
                  <a:lnTo>
                    <a:pt x="51206" y="71120"/>
                  </a:lnTo>
                  <a:lnTo>
                    <a:pt x="45605" y="72390"/>
                  </a:lnTo>
                  <a:lnTo>
                    <a:pt x="48209" y="72390"/>
                  </a:lnTo>
                  <a:lnTo>
                    <a:pt x="48018" y="73660"/>
                  </a:lnTo>
                  <a:lnTo>
                    <a:pt x="49110" y="74930"/>
                  </a:lnTo>
                  <a:lnTo>
                    <a:pt x="49136" y="76200"/>
                  </a:lnTo>
                  <a:lnTo>
                    <a:pt x="52057" y="76200"/>
                  </a:lnTo>
                  <a:lnTo>
                    <a:pt x="51358" y="77470"/>
                  </a:lnTo>
                  <a:lnTo>
                    <a:pt x="53682" y="77470"/>
                  </a:lnTo>
                  <a:lnTo>
                    <a:pt x="52641" y="78740"/>
                  </a:lnTo>
                  <a:lnTo>
                    <a:pt x="50241" y="78740"/>
                  </a:lnTo>
                  <a:lnTo>
                    <a:pt x="50355" y="80010"/>
                  </a:lnTo>
                  <a:lnTo>
                    <a:pt x="51714" y="81280"/>
                  </a:lnTo>
                  <a:lnTo>
                    <a:pt x="52806" y="80010"/>
                  </a:lnTo>
                  <a:lnTo>
                    <a:pt x="54495" y="81280"/>
                  </a:lnTo>
                  <a:lnTo>
                    <a:pt x="51828" y="81280"/>
                  </a:lnTo>
                  <a:lnTo>
                    <a:pt x="51943" y="82550"/>
                  </a:lnTo>
                  <a:lnTo>
                    <a:pt x="50101" y="81280"/>
                  </a:lnTo>
                  <a:lnTo>
                    <a:pt x="50380" y="82550"/>
                  </a:lnTo>
                  <a:lnTo>
                    <a:pt x="52400" y="85090"/>
                  </a:lnTo>
                  <a:lnTo>
                    <a:pt x="52171" y="85090"/>
                  </a:lnTo>
                  <a:lnTo>
                    <a:pt x="55943" y="87630"/>
                  </a:lnTo>
                  <a:lnTo>
                    <a:pt x="43916" y="87630"/>
                  </a:lnTo>
                  <a:lnTo>
                    <a:pt x="49288" y="90170"/>
                  </a:lnTo>
                  <a:lnTo>
                    <a:pt x="49009" y="90170"/>
                  </a:lnTo>
                  <a:lnTo>
                    <a:pt x="51714" y="91440"/>
                  </a:lnTo>
                  <a:lnTo>
                    <a:pt x="51155" y="92710"/>
                  </a:lnTo>
                  <a:lnTo>
                    <a:pt x="49771" y="91440"/>
                  </a:lnTo>
                  <a:lnTo>
                    <a:pt x="48056" y="91440"/>
                  </a:lnTo>
                  <a:lnTo>
                    <a:pt x="52285" y="93980"/>
                  </a:lnTo>
                  <a:lnTo>
                    <a:pt x="47091" y="93980"/>
                  </a:lnTo>
                  <a:lnTo>
                    <a:pt x="49872" y="95250"/>
                  </a:lnTo>
                  <a:lnTo>
                    <a:pt x="41897" y="95250"/>
                  </a:lnTo>
                  <a:lnTo>
                    <a:pt x="49961" y="99060"/>
                  </a:lnTo>
                  <a:lnTo>
                    <a:pt x="44767" y="100330"/>
                  </a:lnTo>
                  <a:lnTo>
                    <a:pt x="46761" y="100330"/>
                  </a:lnTo>
                  <a:lnTo>
                    <a:pt x="47739" y="101600"/>
                  </a:lnTo>
                  <a:lnTo>
                    <a:pt x="49580" y="104140"/>
                  </a:lnTo>
                  <a:lnTo>
                    <a:pt x="44183" y="106680"/>
                  </a:lnTo>
                  <a:lnTo>
                    <a:pt x="42100" y="109220"/>
                  </a:lnTo>
                  <a:lnTo>
                    <a:pt x="41452" y="110490"/>
                  </a:lnTo>
                  <a:lnTo>
                    <a:pt x="51562" y="111760"/>
                  </a:lnTo>
                  <a:lnTo>
                    <a:pt x="46964" y="113030"/>
                  </a:lnTo>
                  <a:lnTo>
                    <a:pt x="43586" y="111760"/>
                  </a:lnTo>
                  <a:lnTo>
                    <a:pt x="47396" y="114300"/>
                  </a:lnTo>
                  <a:lnTo>
                    <a:pt x="42799" y="115570"/>
                  </a:lnTo>
                  <a:lnTo>
                    <a:pt x="44894" y="118110"/>
                  </a:lnTo>
                  <a:lnTo>
                    <a:pt x="41643" y="118110"/>
                  </a:lnTo>
                  <a:lnTo>
                    <a:pt x="43815" y="119380"/>
                  </a:lnTo>
                  <a:lnTo>
                    <a:pt x="45847" y="120650"/>
                  </a:lnTo>
                  <a:lnTo>
                    <a:pt x="41402" y="120650"/>
                  </a:lnTo>
                  <a:lnTo>
                    <a:pt x="45935" y="121920"/>
                  </a:lnTo>
                  <a:lnTo>
                    <a:pt x="43624" y="121920"/>
                  </a:lnTo>
                  <a:lnTo>
                    <a:pt x="41948" y="123190"/>
                  </a:lnTo>
                  <a:lnTo>
                    <a:pt x="43357" y="123190"/>
                  </a:lnTo>
                  <a:lnTo>
                    <a:pt x="45897" y="124460"/>
                  </a:lnTo>
                  <a:lnTo>
                    <a:pt x="44107" y="124460"/>
                  </a:lnTo>
                  <a:lnTo>
                    <a:pt x="47244" y="125730"/>
                  </a:lnTo>
                  <a:lnTo>
                    <a:pt x="42341" y="125730"/>
                  </a:lnTo>
                  <a:lnTo>
                    <a:pt x="46850" y="127000"/>
                  </a:lnTo>
                  <a:lnTo>
                    <a:pt x="42189" y="125730"/>
                  </a:lnTo>
                  <a:lnTo>
                    <a:pt x="42862" y="128270"/>
                  </a:lnTo>
                  <a:lnTo>
                    <a:pt x="43599" y="128270"/>
                  </a:lnTo>
                  <a:lnTo>
                    <a:pt x="43446" y="129540"/>
                  </a:lnTo>
                  <a:lnTo>
                    <a:pt x="44704" y="129540"/>
                  </a:lnTo>
                  <a:lnTo>
                    <a:pt x="38925" y="130810"/>
                  </a:lnTo>
                  <a:lnTo>
                    <a:pt x="48856" y="133350"/>
                  </a:lnTo>
                  <a:lnTo>
                    <a:pt x="41579" y="132080"/>
                  </a:lnTo>
                  <a:lnTo>
                    <a:pt x="43815" y="134620"/>
                  </a:lnTo>
                  <a:lnTo>
                    <a:pt x="45135" y="136956"/>
                  </a:lnTo>
                  <a:lnTo>
                    <a:pt x="41008" y="135890"/>
                  </a:lnTo>
                  <a:lnTo>
                    <a:pt x="42684" y="137160"/>
                  </a:lnTo>
                  <a:lnTo>
                    <a:pt x="45250" y="137160"/>
                  </a:lnTo>
                  <a:lnTo>
                    <a:pt x="46101" y="138430"/>
                  </a:lnTo>
                  <a:lnTo>
                    <a:pt x="43573" y="137744"/>
                  </a:lnTo>
                  <a:lnTo>
                    <a:pt x="46558" y="139700"/>
                  </a:lnTo>
                  <a:lnTo>
                    <a:pt x="45199" y="140970"/>
                  </a:lnTo>
                  <a:lnTo>
                    <a:pt x="44500" y="140970"/>
                  </a:lnTo>
                  <a:lnTo>
                    <a:pt x="43218" y="139700"/>
                  </a:lnTo>
                  <a:lnTo>
                    <a:pt x="42430" y="139700"/>
                  </a:lnTo>
                  <a:lnTo>
                    <a:pt x="44119" y="140970"/>
                  </a:lnTo>
                  <a:lnTo>
                    <a:pt x="41529" y="142240"/>
                  </a:lnTo>
                  <a:lnTo>
                    <a:pt x="41998" y="142798"/>
                  </a:lnTo>
                  <a:lnTo>
                    <a:pt x="42189" y="143014"/>
                  </a:lnTo>
                  <a:lnTo>
                    <a:pt x="42684" y="143510"/>
                  </a:lnTo>
                  <a:lnTo>
                    <a:pt x="42735" y="144780"/>
                  </a:lnTo>
                  <a:lnTo>
                    <a:pt x="43408" y="144780"/>
                  </a:lnTo>
                  <a:lnTo>
                    <a:pt x="43129" y="143992"/>
                  </a:lnTo>
                  <a:lnTo>
                    <a:pt x="43853" y="144780"/>
                  </a:lnTo>
                  <a:lnTo>
                    <a:pt x="45300" y="144780"/>
                  </a:lnTo>
                  <a:lnTo>
                    <a:pt x="46583" y="144780"/>
                  </a:lnTo>
                  <a:lnTo>
                    <a:pt x="49682" y="146050"/>
                  </a:lnTo>
                  <a:lnTo>
                    <a:pt x="51308" y="147320"/>
                  </a:lnTo>
                  <a:lnTo>
                    <a:pt x="45300" y="144780"/>
                  </a:lnTo>
                  <a:lnTo>
                    <a:pt x="49555" y="147320"/>
                  </a:lnTo>
                  <a:lnTo>
                    <a:pt x="43649" y="146329"/>
                  </a:lnTo>
                  <a:lnTo>
                    <a:pt x="44767" y="147320"/>
                  </a:lnTo>
                  <a:lnTo>
                    <a:pt x="45199" y="147320"/>
                  </a:lnTo>
                  <a:lnTo>
                    <a:pt x="45008" y="148590"/>
                  </a:lnTo>
                  <a:lnTo>
                    <a:pt x="44348" y="148590"/>
                  </a:lnTo>
                  <a:lnTo>
                    <a:pt x="46278" y="149860"/>
                  </a:lnTo>
                  <a:lnTo>
                    <a:pt x="43916" y="149860"/>
                  </a:lnTo>
                  <a:lnTo>
                    <a:pt x="44018" y="151130"/>
                  </a:lnTo>
                  <a:lnTo>
                    <a:pt x="48882" y="152400"/>
                  </a:lnTo>
                  <a:lnTo>
                    <a:pt x="46723" y="153670"/>
                  </a:lnTo>
                  <a:lnTo>
                    <a:pt x="42341" y="152400"/>
                  </a:lnTo>
                  <a:lnTo>
                    <a:pt x="45186" y="153670"/>
                  </a:lnTo>
                  <a:lnTo>
                    <a:pt x="44259" y="153670"/>
                  </a:lnTo>
                  <a:lnTo>
                    <a:pt x="44081" y="154940"/>
                  </a:lnTo>
                  <a:lnTo>
                    <a:pt x="46786" y="156210"/>
                  </a:lnTo>
                  <a:lnTo>
                    <a:pt x="46024" y="156210"/>
                  </a:lnTo>
                  <a:lnTo>
                    <a:pt x="47891" y="157480"/>
                  </a:lnTo>
                  <a:lnTo>
                    <a:pt x="49326" y="157480"/>
                  </a:lnTo>
                  <a:lnTo>
                    <a:pt x="49530" y="158750"/>
                  </a:lnTo>
                  <a:lnTo>
                    <a:pt x="47193" y="158750"/>
                  </a:lnTo>
                  <a:lnTo>
                    <a:pt x="49593" y="160020"/>
                  </a:lnTo>
                  <a:lnTo>
                    <a:pt x="47294" y="160020"/>
                  </a:lnTo>
                  <a:lnTo>
                    <a:pt x="44310" y="158750"/>
                  </a:lnTo>
                  <a:lnTo>
                    <a:pt x="43484" y="158750"/>
                  </a:lnTo>
                  <a:lnTo>
                    <a:pt x="46634" y="160020"/>
                  </a:lnTo>
                  <a:lnTo>
                    <a:pt x="44107" y="160020"/>
                  </a:lnTo>
                  <a:lnTo>
                    <a:pt x="47459" y="161290"/>
                  </a:lnTo>
                  <a:lnTo>
                    <a:pt x="43916" y="161290"/>
                  </a:lnTo>
                  <a:lnTo>
                    <a:pt x="43281" y="162560"/>
                  </a:lnTo>
                  <a:lnTo>
                    <a:pt x="44297" y="162560"/>
                  </a:lnTo>
                  <a:lnTo>
                    <a:pt x="46888" y="165100"/>
                  </a:lnTo>
                  <a:lnTo>
                    <a:pt x="41757" y="165100"/>
                  </a:lnTo>
                  <a:lnTo>
                    <a:pt x="45427" y="167640"/>
                  </a:lnTo>
                  <a:lnTo>
                    <a:pt x="44259" y="168910"/>
                  </a:lnTo>
                  <a:lnTo>
                    <a:pt x="44742" y="168910"/>
                  </a:lnTo>
                  <a:lnTo>
                    <a:pt x="50165" y="170180"/>
                  </a:lnTo>
                  <a:lnTo>
                    <a:pt x="41846" y="168910"/>
                  </a:lnTo>
                  <a:lnTo>
                    <a:pt x="44297" y="170180"/>
                  </a:lnTo>
                  <a:lnTo>
                    <a:pt x="41897" y="170180"/>
                  </a:lnTo>
                  <a:lnTo>
                    <a:pt x="40855" y="171450"/>
                  </a:lnTo>
                  <a:lnTo>
                    <a:pt x="42900" y="172720"/>
                  </a:lnTo>
                  <a:lnTo>
                    <a:pt x="44348" y="173990"/>
                  </a:lnTo>
                  <a:lnTo>
                    <a:pt x="41617" y="173990"/>
                  </a:lnTo>
                  <a:lnTo>
                    <a:pt x="41986" y="175260"/>
                  </a:lnTo>
                  <a:lnTo>
                    <a:pt x="42621" y="175260"/>
                  </a:lnTo>
                  <a:lnTo>
                    <a:pt x="42316" y="176530"/>
                  </a:lnTo>
                  <a:lnTo>
                    <a:pt x="41338" y="176530"/>
                  </a:lnTo>
                  <a:lnTo>
                    <a:pt x="42227" y="179082"/>
                  </a:lnTo>
                  <a:lnTo>
                    <a:pt x="43357" y="180340"/>
                  </a:lnTo>
                  <a:lnTo>
                    <a:pt x="41071" y="181610"/>
                  </a:lnTo>
                  <a:lnTo>
                    <a:pt x="41084" y="180340"/>
                  </a:lnTo>
                  <a:lnTo>
                    <a:pt x="39890" y="180340"/>
                  </a:lnTo>
                  <a:lnTo>
                    <a:pt x="40906" y="181610"/>
                  </a:lnTo>
                  <a:lnTo>
                    <a:pt x="43307" y="182880"/>
                  </a:lnTo>
                  <a:lnTo>
                    <a:pt x="42392" y="181610"/>
                  </a:lnTo>
                  <a:lnTo>
                    <a:pt x="44297" y="182880"/>
                  </a:lnTo>
                  <a:lnTo>
                    <a:pt x="43307" y="182880"/>
                  </a:lnTo>
                  <a:lnTo>
                    <a:pt x="39331" y="182880"/>
                  </a:lnTo>
                  <a:lnTo>
                    <a:pt x="46278" y="183845"/>
                  </a:lnTo>
                  <a:lnTo>
                    <a:pt x="45173" y="182880"/>
                  </a:lnTo>
                  <a:lnTo>
                    <a:pt x="46685" y="182880"/>
                  </a:lnTo>
                  <a:lnTo>
                    <a:pt x="46634" y="183896"/>
                  </a:lnTo>
                  <a:lnTo>
                    <a:pt x="48463" y="184150"/>
                  </a:lnTo>
                  <a:lnTo>
                    <a:pt x="45415" y="185420"/>
                  </a:lnTo>
                  <a:lnTo>
                    <a:pt x="46316" y="185420"/>
                  </a:lnTo>
                  <a:lnTo>
                    <a:pt x="46012" y="186334"/>
                  </a:lnTo>
                  <a:lnTo>
                    <a:pt x="47421" y="186690"/>
                  </a:lnTo>
                  <a:lnTo>
                    <a:pt x="45897" y="186690"/>
                  </a:lnTo>
                  <a:lnTo>
                    <a:pt x="43916" y="186690"/>
                  </a:lnTo>
                  <a:lnTo>
                    <a:pt x="43319" y="185635"/>
                  </a:lnTo>
                  <a:lnTo>
                    <a:pt x="43916" y="185788"/>
                  </a:lnTo>
                  <a:lnTo>
                    <a:pt x="43230" y="185483"/>
                  </a:lnTo>
                  <a:lnTo>
                    <a:pt x="43103" y="185420"/>
                  </a:lnTo>
                  <a:lnTo>
                    <a:pt x="42481" y="185420"/>
                  </a:lnTo>
                  <a:lnTo>
                    <a:pt x="39865" y="185420"/>
                  </a:lnTo>
                  <a:lnTo>
                    <a:pt x="40665" y="186690"/>
                  </a:lnTo>
                  <a:lnTo>
                    <a:pt x="39446" y="186690"/>
                  </a:lnTo>
                  <a:lnTo>
                    <a:pt x="46469" y="189230"/>
                  </a:lnTo>
                  <a:lnTo>
                    <a:pt x="40716" y="189230"/>
                  </a:lnTo>
                  <a:lnTo>
                    <a:pt x="40474" y="189230"/>
                  </a:lnTo>
                  <a:lnTo>
                    <a:pt x="40868" y="189344"/>
                  </a:lnTo>
                  <a:lnTo>
                    <a:pt x="42443" y="190500"/>
                  </a:lnTo>
                  <a:lnTo>
                    <a:pt x="39344" y="189230"/>
                  </a:lnTo>
                  <a:lnTo>
                    <a:pt x="36537" y="189230"/>
                  </a:lnTo>
                  <a:lnTo>
                    <a:pt x="38963" y="190500"/>
                  </a:lnTo>
                  <a:lnTo>
                    <a:pt x="34417" y="189230"/>
                  </a:lnTo>
                  <a:lnTo>
                    <a:pt x="37960" y="190500"/>
                  </a:lnTo>
                  <a:lnTo>
                    <a:pt x="37045" y="190500"/>
                  </a:lnTo>
                  <a:lnTo>
                    <a:pt x="38290" y="191770"/>
                  </a:lnTo>
                  <a:lnTo>
                    <a:pt x="41541" y="193040"/>
                  </a:lnTo>
                  <a:lnTo>
                    <a:pt x="33718" y="193040"/>
                  </a:lnTo>
                  <a:lnTo>
                    <a:pt x="38163" y="194310"/>
                  </a:lnTo>
                  <a:lnTo>
                    <a:pt x="39878" y="196850"/>
                  </a:lnTo>
                  <a:lnTo>
                    <a:pt x="43218" y="196850"/>
                  </a:lnTo>
                  <a:lnTo>
                    <a:pt x="44678" y="198120"/>
                  </a:lnTo>
                  <a:lnTo>
                    <a:pt x="39687" y="198120"/>
                  </a:lnTo>
                  <a:lnTo>
                    <a:pt x="40716" y="199390"/>
                  </a:lnTo>
                  <a:lnTo>
                    <a:pt x="41262" y="199390"/>
                  </a:lnTo>
                  <a:lnTo>
                    <a:pt x="41452" y="199466"/>
                  </a:lnTo>
                  <a:lnTo>
                    <a:pt x="46850" y="199390"/>
                  </a:lnTo>
                  <a:lnTo>
                    <a:pt x="47142" y="199390"/>
                  </a:lnTo>
                  <a:lnTo>
                    <a:pt x="50977" y="199390"/>
                  </a:lnTo>
                  <a:lnTo>
                    <a:pt x="45427" y="196850"/>
                  </a:lnTo>
                  <a:lnTo>
                    <a:pt x="45872" y="196850"/>
                  </a:lnTo>
                  <a:lnTo>
                    <a:pt x="42379" y="195580"/>
                  </a:lnTo>
                  <a:lnTo>
                    <a:pt x="47155" y="195580"/>
                  </a:lnTo>
                  <a:lnTo>
                    <a:pt x="47205" y="195427"/>
                  </a:lnTo>
                  <a:lnTo>
                    <a:pt x="45466" y="194310"/>
                  </a:lnTo>
                  <a:lnTo>
                    <a:pt x="46774" y="194310"/>
                  </a:lnTo>
                  <a:lnTo>
                    <a:pt x="47574" y="194310"/>
                  </a:lnTo>
                  <a:lnTo>
                    <a:pt x="48463" y="194310"/>
                  </a:lnTo>
                  <a:lnTo>
                    <a:pt x="44488" y="191770"/>
                  </a:lnTo>
                  <a:lnTo>
                    <a:pt x="46697" y="192328"/>
                  </a:lnTo>
                  <a:lnTo>
                    <a:pt x="46278" y="191985"/>
                  </a:lnTo>
                  <a:lnTo>
                    <a:pt x="45250" y="191770"/>
                  </a:lnTo>
                  <a:lnTo>
                    <a:pt x="46024" y="191770"/>
                  </a:lnTo>
                  <a:lnTo>
                    <a:pt x="47167" y="191770"/>
                  </a:lnTo>
                  <a:lnTo>
                    <a:pt x="51600" y="191770"/>
                  </a:lnTo>
                  <a:lnTo>
                    <a:pt x="46977" y="190500"/>
                  </a:lnTo>
                  <a:lnTo>
                    <a:pt x="52844" y="191770"/>
                  </a:lnTo>
                  <a:lnTo>
                    <a:pt x="52044" y="190500"/>
                  </a:lnTo>
                  <a:lnTo>
                    <a:pt x="48310" y="189230"/>
                  </a:lnTo>
                  <a:lnTo>
                    <a:pt x="50444" y="189230"/>
                  </a:lnTo>
                  <a:lnTo>
                    <a:pt x="51295" y="189458"/>
                  </a:lnTo>
                  <a:lnTo>
                    <a:pt x="51841" y="189674"/>
                  </a:lnTo>
                  <a:lnTo>
                    <a:pt x="52044" y="189826"/>
                  </a:lnTo>
                  <a:lnTo>
                    <a:pt x="54102" y="190157"/>
                  </a:lnTo>
                  <a:lnTo>
                    <a:pt x="54254" y="190042"/>
                  </a:lnTo>
                  <a:lnTo>
                    <a:pt x="51371" y="189445"/>
                  </a:lnTo>
                  <a:lnTo>
                    <a:pt x="50482" y="189230"/>
                  </a:lnTo>
                  <a:lnTo>
                    <a:pt x="50698" y="189230"/>
                  </a:lnTo>
                  <a:lnTo>
                    <a:pt x="49606" y="187960"/>
                  </a:lnTo>
                  <a:lnTo>
                    <a:pt x="50850" y="187960"/>
                  </a:lnTo>
                  <a:lnTo>
                    <a:pt x="51981" y="186690"/>
                  </a:lnTo>
                  <a:lnTo>
                    <a:pt x="54102" y="186690"/>
                  </a:lnTo>
                  <a:lnTo>
                    <a:pt x="50342" y="185420"/>
                  </a:lnTo>
                  <a:lnTo>
                    <a:pt x="51206" y="185420"/>
                  </a:lnTo>
                  <a:lnTo>
                    <a:pt x="50546" y="184150"/>
                  </a:lnTo>
                  <a:lnTo>
                    <a:pt x="52806" y="184150"/>
                  </a:lnTo>
                  <a:lnTo>
                    <a:pt x="53670" y="185420"/>
                  </a:lnTo>
                  <a:lnTo>
                    <a:pt x="54622" y="185420"/>
                  </a:lnTo>
                  <a:lnTo>
                    <a:pt x="54711" y="184162"/>
                  </a:lnTo>
                  <a:lnTo>
                    <a:pt x="55092" y="184251"/>
                  </a:lnTo>
                  <a:lnTo>
                    <a:pt x="55562" y="184391"/>
                  </a:lnTo>
                  <a:lnTo>
                    <a:pt x="56083" y="184518"/>
                  </a:lnTo>
                  <a:lnTo>
                    <a:pt x="55130" y="184150"/>
                  </a:lnTo>
                  <a:lnTo>
                    <a:pt x="55359" y="184150"/>
                  </a:lnTo>
                  <a:lnTo>
                    <a:pt x="52324" y="181610"/>
                  </a:lnTo>
                  <a:lnTo>
                    <a:pt x="46913" y="181610"/>
                  </a:lnTo>
                  <a:lnTo>
                    <a:pt x="45326" y="179070"/>
                  </a:lnTo>
                  <a:lnTo>
                    <a:pt x="49199" y="180340"/>
                  </a:lnTo>
                  <a:lnTo>
                    <a:pt x="53441" y="180340"/>
                  </a:lnTo>
                  <a:lnTo>
                    <a:pt x="53225" y="179070"/>
                  </a:lnTo>
                  <a:lnTo>
                    <a:pt x="55714" y="180340"/>
                  </a:lnTo>
                  <a:lnTo>
                    <a:pt x="56845" y="179070"/>
                  </a:lnTo>
                  <a:lnTo>
                    <a:pt x="57023" y="179070"/>
                  </a:lnTo>
                  <a:lnTo>
                    <a:pt x="53975" y="177800"/>
                  </a:lnTo>
                  <a:lnTo>
                    <a:pt x="55029" y="177800"/>
                  </a:lnTo>
                  <a:lnTo>
                    <a:pt x="56235" y="176530"/>
                  </a:lnTo>
                  <a:lnTo>
                    <a:pt x="52578" y="176530"/>
                  </a:lnTo>
                  <a:lnTo>
                    <a:pt x="49784" y="173990"/>
                  </a:lnTo>
                  <a:lnTo>
                    <a:pt x="54775" y="173990"/>
                  </a:lnTo>
                  <a:lnTo>
                    <a:pt x="53708" y="172720"/>
                  </a:lnTo>
                  <a:lnTo>
                    <a:pt x="54724" y="172720"/>
                  </a:lnTo>
                  <a:lnTo>
                    <a:pt x="53695" y="171450"/>
                  </a:lnTo>
                  <a:lnTo>
                    <a:pt x="54330" y="171450"/>
                  </a:lnTo>
                  <a:lnTo>
                    <a:pt x="52235" y="170180"/>
                  </a:lnTo>
                  <a:lnTo>
                    <a:pt x="55384" y="170180"/>
                  </a:lnTo>
                  <a:lnTo>
                    <a:pt x="54724" y="168910"/>
                  </a:lnTo>
                  <a:lnTo>
                    <a:pt x="59207" y="168910"/>
                  </a:lnTo>
                  <a:lnTo>
                    <a:pt x="60032" y="167640"/>
                  </a:lnTo>
                  <a:lnTo>
                    <a:pt x="57353" y="167640"/>
                  </a:lnTo>
                  <a:lnTo>
                    <a:pt x="57035" y="166370"/>
                  </a:lnTo>
                  <a:lnTo>
                    <a:pt x="57619" y="166370"/>
                  </a:lnTo>
                  <a:lnTo>
                    <a:pt x="61010" y="167640"/>
                  </a:lnTo>
                  <a:lnTo>
                    <a:pt x="65455" y="166370"/>
                  </a:lnTo>
                  <a:lnTo>
                    <a:pt x="54381" y="162560"/>
                  </a:lnTo>
                  <a:lnTo>
                    <a:pt x="58610" y="163309"/>
                  </a:lnTo>
                  <a:lnTo>
                    <a:pt x="56997" y="162560"/>
                  </a:lnTo>
                  <a:lnTo>
                    <a:pt x="59245" y="162560"/>
                  </a:lnTo>
                  <a:lnTo>
                    <a:pt x="62687" y="162560"/>
                  </a:lnTo>
                  <a:lnTo>
                    <a:pt x="64757" y="161290"/>
                  </a:lnTo>
                  <a:lnTo>
                    <a:pt x="57823" y="160020"/>
                  </a:lnTo>
                  <a:lnTo>
                    <a:pt x="58051" y="160020"/>
                  </a:lnTo>
                  <a:lnTo>
                    <a:pt x="54762" y="158750"/>
                  </a:lnTo>
                  <a:lnTo>
                    <a:pt x="53733" y="158750"/>
                  </a:lnTo>
                  <a:lnTo>
                    <a:pt x="54317" y="157480"/>
                  </a:lnTo>
                  <a:lnTo>
                    <a:pt x="59029" y="158750"/>
                  </a:lnTo>
                  <a:lnTo>
                    <a:pt x="59194" y="158750"/>
                  </a:lnTo>
                  <a:lnTo>
                    <a:pt x="60071" y="160020"/>
                  </a:lnTo>
                  <a:lnTo>
                    <a:pt x="61442" y="160020"/>
                  </a:lnTo>
                  <a:lnTo>
                    <a:pt x="60236" y="158750"/>
                  </a:lnTo>
                  <a:lnTo>
                    <a:pt x="60871" y="158750"/>
                  </a:lnTo>
                  <a:lnTo>
                    <a:pt x="62191" y="157886"/>
                  </a:lnTo>
                  <a:lnTo>
                    <a:pt x="61582" y="158750"/>
                  </a:lnTo>
                  <a:lnTo>
                    <a:pt x="63563" y="158750"/>
                  </a:lnTo>
                  <a:lnTo>
                    <a:pt x="62598" y="157619"/>
                  </a:lnTo>
                  <a:lnTo>
                    <a:pt x="62801" y="157480"/>
                  </a:lnTo>
                  <a:lnTo>
                    <a:pt x="62484" y="157480"/>
                  </a:lnTo>
                  <a:lnTo>
                    <a:pt x="61175" y="157480"/>
                  </a:lnTo>
                  <a:lnTo>
                    <a:pt x="62522" y="156210"/>
                  </a:lnTo>
                  <a:lnTo>
                    <a:pt x="60401" y="156210"/>
                  </a:lnTo>
                  <a:lnTo>
                    <a:pt x="62128" y="154940"/>
                  </a:lnTo>
                  <a:lnTo>
                    <a:pt x="58166" y="154940"/>
                  </a:lnTo>
                  <a:lnTo>
                    <a:pt x="57785" y="153670"/>
                  </a:lnTo>
                  <a:lnTo>
                    <a:pt x="59740" y="153670"/>
                  </a:lnTo>
                  <a:lnTo>
                    <a:pt x="62217" y="154940"/>
                  </a:lnTo>
                  <a:lnTo>
                    <a:pt x="60807" y="153670"/>
                  </a:lnTo>
                  <a:lnTo>
                    <a:pt x="62166" y="153670"/>
                  </a:lnTo>
                  <a:lnTo>
                    <a:pt x="65036" y="154940"/>
                  </a:lnTo>
                  <a:lnTo>
                    <a:pt x="62814" y="153670"/>
                  </a:lnTo>
                  <a:lnTo>
                    <a:pt x="66840" y="153670"/>
                  </a:lnTo>
                  <a:lnTo>
                    <a:pt x="67360" y="152400"/>
                  </a:lnTo>
                  <a:lnTo>
                    <a:pt x="62763" y="152400"/>
                  </a:lnTo>
                  <a:lnTo>
                    <a:pt x="60655" y="151130"/>
                  </a:lnTo>
                  <a:lnTo>
                    <a:pt x="61468" y="151130"/>
                  </a:lnTo>
                  <a:lnTo>
                    <a:pt x="61950" y="151130"/>
                  </a:lnTo>
                  <a:lnTo>
                    <a:pt x="70523" y="151130"/>
                  </a:lnTo>
                  <a:lnTo>
                    <a:pt x="67475" y="150558"/>
                  </a:lnTo>
                  <a:lnTo>
                    <a:pt x="63830" y="149860"/>
                  </a:lnTo>
                  <a:lnTo>
                    <a:pt x="64084" y="148590"/>
                  </a:lnTo>
                  <a:lnTo>
                    <a:pt x="62814" y="148590"/>
                  </a:lnTo>
                  <a:lnTo>
                    <a:pt x="64350" y="147320"/>
                  </a:lnTo>
                  <a:lnTo>
                    <a:pt x="62763" y="147320"/>
                  </a:lnTo>
                  <a:lnTo>
                    <a:pt x="62763" y="149860"/>
                  </a:lnTo>
                  <a:lnTo>
                    <a:pt x="61633" y="150964"/>
                  </a:lnTo>
                  <a:lnTo>
                    <a:pt x="59486" y="149860"/>
                  </a:lnTo>
                  <a:lnTo>
                    <a:pt x="62763" y="149860"/>
                  </a:lnTo>
                  <a:lnTo>
                    <a:pt x="62763" y="147320"/>
                  </a:lnTo>
                  <a:lnTo>
                    <a:pt x="59550" y="147320"/>
                  </a:lnTo>
                  <a:lnTo>
                    <a:pt x="59855" y="146050"/>
                  </a:lnTo>
                  <a:lnTo>
                    <a:pt x="60921" y="146050"/>
                  </a:lnTo>
                  <a:lnTo>
                    <a:pt x="57772" y="144780"/>
                  </a:lnTo>
                  <a:lnTo>
                    <a:pt x="64452" y="146050"/>
                  </a:lnTo>
                  <a:lnTo>
                    <a:pt x="62407" y="144780"/>
                  </a:lnTo>
                  <a:lnTo>
                    <a:pt x="66751" y="144780"/>
                  </a:lnTo>
                  <a:lnTo>
                    <a:pt x="64516" y="143510"/>
                  </a:lnTo>
                  <a:lnTo>
                    <a:pt x="69405" y="144780"/>
                  </a:lnTo>
                  <a:lnTo>
                    <a:pt x="67589" y="143510"/>
                  </a:lnTo>
                  <a:lnTo>
                    <a:pt x="65671" y="143510"/>
                  </a:lnTo>
                  <a:lnTo>
                    <a:pt x="63373" y="142240"/>
                  </a:lnTo>
                  <a:lnTo>
                    <a:pt x="64871" y="143510"/>
                  </a:lnTo>
                  <a:lnTo>
                    <a:pt x="61429" y="142240"/>
                  </a:lnTo>
                  <a:lnTo>
                    <a:pt x="61379" y="142900"/>
                  </a:lnTo>
                  <a:lnTo>
                    <a:pt x="56997" y="140970"/>
                  </a:lnTo>
                  <a:lnTo>
                    <a:pt x="59601" y="140970"/>
                  </a:lnTo>
                  <a:lnTo>
                    <a:pt x="65709" y="142240"/>
                  </a:lnTo>
                  <a:lnTo>
                    <a:pt x="68592" y="142240"/>
                  </a:lnTo>
                  <a:lnTo>
                    <a:pt x="62865" y="139700"/>
                  </a:lnTo>
                  <a:lnTo>
                    <a:pt x="64617" y="138430"/>
                  </a:lnTo>
                  <a:lnTo>
                    <a:pt x="64389" y="138430"/>
                  </a:lnTo>
                  <a:lnTo>
                    <a:pt x="63271" y="138430"/>
                  </a:lnTo>
                  <a:lnTo>
                    <a:pt x="62357" y="137160"/>
                  </a:lnTo>
                  <a:lnTo>
                    <a:pt x="64389" y="138430"/>
                  </a:lnTo>
                  <a:lnTo>
                    <a:pt x="65176" y="137160"/>
                  </a:lnTo>
                  <a:lnTo>
                    <a:pt x="66548" y="137160"/>
                  </a:lnTo>
                  <a:lnTo>
                    <a:pt x="66776" y="137198"/>
                  </a:lnTo>
                  <a:lnTo>
                    <a:pt x="67144" y="137210"/>
                  </a:lnTo>
                  <a:lnTo>
                    <a:pt x="67767" y="137210"/>
                  </a:lnTo>
                  <a:lnTo>
                    <a:pt x="67259" y="137198"/>
                  </a:lnTo>
                  <a:lnTo>
                    <a:pt x="66675" y="137160"/>
                  </a:lnTo>
                  <a:lnTo>
                    <a:pt x="62712" y="135890"/>
                  </a:lnTo>
                  <a:lnTo>
                    <a:pt x="65506" y="135890"/>
                  </a:lnTo>
                  <a:lnTo>
                    <a:pt x="66776" y="134620"/>
                  </a:lnTo>
                  <a:lnTo>
                    <a:pt x="65913" y="134467"/>
                  </a:lnTo>
                  <a:lnTo>
                    <a:pt x="65976" y="133350"/>
                  </a:lnTo>
                  <a:lnTo>
                    <a:pt x="66306" y="133350"/>
                  </a:lnTo>
                  <a:lnTo>
                    <a:pt x="65671" y="133146"/>
                  </a:lnTo>
                  <a:lnTo>
                    <a:pt x="65671" y="134416"/>
                  </a:lnTo>
                  <a:lnTo>
                    <a:pt x="59867" y="133350"/>
                  </a:lnTo>
                  <a:lnTo>
                    <a:pt x="64427" y="133350"/>
                  </a:lnTo>
                  <a:lnTo>
                    <a:pt x="65671" y="134416"/>
                  </a:lnTo>
                  <a:lnTo>
                    <a:pt x="65671" y="133146"/>
                  </a:lnTo>
                  <a:lnTo>
                    <a:pt x="62382" y="132080"/>
                  </a:lnTo>
                  <a:lnTo>
                    <a:pt x="63500" y="132080"/>
                  </a:lnTo>
                  <a:lnTo>
                    <a:pt x="61366" y="130810"/>
                  </a:lnTo>
                  <a:lnTo>
                    <a:pt x="61595" y="130810"/>
                  </a:lnTo>
                  <a:lnTo>
                    <a:pt x="61328" y="129540"/>
                  </a:lnTo>
                  <a:lnTo>
                    <a:pt x="65557" y="129540"/>
                  </a:lnTo>
                  <a:lnTo>
                    <a:pt x="59004" y="127000"/>
                  </a:lnTo>
                  <a:lnTo>
                    <a:pt x="64617" y="127000"/>
                  </a:lnTo>
                  <a:lnTo>
                    <a:pt x="64033" y="125730"/>
                  </a:lnTo>
                  <a:lnTo>
                    <a:pt x="63525" y="124460"/>
                  </a:lnTo>
                  <a:lnTo>
                    <a:pt x="66306" y="124460"/>
                  </a:lnTo>
                  <a:lnTo>
                    <a:pt x="58483" y="123190"/>
                  </a:lnTo>
                  <a:lnTo>
                    <a:pt x="60756" y="121920"/>
                  </a:lnTo>
                  <a:lnTo>
                    <a:pt x="63042" y="121920"/>
                  </a:lnTo>
                  <a:lnTo>
                    <a:pt x="63804" y="122186"/>
                  </a:lnTo>
                  <a:lnTo>
                    <a:pt x="64160" y="121920"/>
                  </a:lnTo>
                  <a:lnTo>
                    <a:pt x="69824" y="121920"/>
                  </a:lnTo>
                  <a:lnTo>
                    <a:pt x="65112" y="119380"/>
                  </a:lnTo>
                  <a:lnTo>
                    <a:pt x="66738" y="119380"/>
                  </a:lnTo>
                  <a:lnTo>
                    <a:pt x="63398" y="118110"/>
                  </a:lnTo>
                  <a:lnTo>
                    <a:pt x="62420" y="116840"/>
                  </a:lnTo>
                  <a:lnTo>
                    <a:pt x="61595" y="115570"/>
                  </a:lnTo>
                  <a:lnTo>
                    <a:pt x="64198" y="116840"/>
                  </a:lnTo>
                  <a:lnTo>
                    <a:pt x="65646" y="116840"/>
                  </a:lnTo>
                  <a:lnTo>
                    <a:pt x="65303" y="115570"/>
                  </a:lnTo>
                  <a:lnTo>
                    <a:pt x="62166" y="115570"/>
                  </a:lnTo>
                  <a:lnTo>
                    <a:pt x="63500" y="114300"/>
                  </a:lnTo>
                  <a:lnTo>
                    <a:pt x="66370" y="115570"/>
                  </a:lnTo>
                  <a:lnTo>
                    <a:pt x="70167" y="115570"/>
                  </a:lnTo>
                  <a:lnTo>
                    <a:pt x="66421" y="114300"/>
                  </a:lnTo>
                  <a:lnTo>
                    <a:pt x="68732" y="114300"/>
                  </a:lnTo>
                  <a:lnTo>
                    <a:pt x="68364" y="113030"/>
                  </a:lnTo>
                  <a:lnTo>
                    <a:pt x="64300" y="113030"/>
                  </a:lnTo>
                  <a:lnTo>
                    <a:pt x="64757" y="111760"/>
                  </a:lnTo>
                  <a:lnTo>
                    <a:pt x="63512" y="111760"/>
                  </a:lnTo>
                  <a:lnTo>
                    <a:pt x="59575" y="110490"/>
                  </a:lnTo>
                  <a:lnTo>
                    <a:pt x="65862" y="111760"/>
                  </a:lnTo>
                  <a:lnTo>
                    <a:pt x="62966" y="110490"/>
                  </a:lnTo>
                  <a:lnTo>
                    <a:pt x="66154" y="110490"/>
                  </a:lnTo>
                  <a:lnTo>
                    <a:pt x="63334" y="109220"/>
                  </a:lnTo>
                  <a:lnTo>
                    <a:pt x="62674" y="107950"/>
                  </a:lnTo>
                  <a:lnTo>
                    <a:pt x="65646" y="109220"/>
                  </a:lnTo>
                  <a:lnTo>
                    <a:pt x="67081" y="109220"/>
                  </a:lnTo>
                  <a:lnTo>
                    <a:pt x="68808" y="110490"/>
                  </a:lnTo>
                  <a:lnTo>
                    <a:pt x="68707" y="109220"/>
                  </a:lnTo>
                  <a:lnTo>
                    <a:pt x="66725" y="107950"/>
                  </a:lnTo>
                  <a:lnTo>
                    <a:pt x="67043" y="109080"/>
                  </a:lnTo>
                  <a:lnTo>
                    <a:pt x="64262" y="107950"/>
                  </a:lnTo>
                  <a:lnTo>
                    <a:pt x="62776" y="107950"/>
                  </a:lnTo>
                  <a:lnTo>
                    <a:pt x="62966" y="106680"/>
                  </a:lnTo>
                  <a:lnTo>
                    <a:pt x="70891" y="107950"/>
                  </a:lnTo>
                  <a:lnTo>
                    <a:pt x="69024" y="106680"/>
                  </a:lnTo>
                  <a:lnTo>
                    <a:pt x="65290" y="104140"/>
                  </a:lnTo>
                  <a:lnTo>
                    <a:pt x="71539" y="104140"/>
                  </a:lnTo>
                  <a:lnTo>
                    <a:pt x="68808" y="102870"/>
                  </a:lnTo>
                  <a:lnTo>
                    <a:pt x="73177" y="101600"/>
                  </a:lnTo>
                  <a:lnTo>
                    <a:pt x="72948" y="100330"/>
                  </a:lnTo>
                  <a:lnTo>
                    <a:pt x="66687" y="99060"/>
                  </a:lnTo>
                  <a:lnTo>
                    <a:pt x="66484" y="99060"/>
                  </a:lnTo>
                  <a:lnTo>
                    <a:pt x="66128" y="97790"/>
                  </a:lnTo>
                  <a:lnTo>
                    <a:pt x="68757" y="97790"/>
                  </a:lnTo>
                  <a:lnTo>
                    <a:pt x="70218" y="98374"/>
                  </a:lnTo>
                  <a:lnTo>
                    <a:pt x="70015" y="97790"/>
                  </a:lnTo>
                  <a:lnTo>
                    <a:pt x="70637" y="97790"/>
                  </a:lnTo>
                  <a:lnTo>
                    <a:pt x="72517" y="96520"/>
                  </a:lnTo>
                  <a:lnTo>
                    <a:pt x="71970" y="97790"/>
                  </a:lnTo>
                  <a:lnTo>
                    <a:pt x="73406" y="97790"/>
                  </a:lnTo>
                  <a:lnTo>
                    <a:pt x="74015" y="96520"/>
                  </a:lnTo>
                  <a:lnTo>
                    <a:pt x="72618" y="96520"/>
                  </a:lnTo>
                  <a:lnTo>
                    <a:pt x="69405" y="95250"/>
                  </a:lnTo>
                  <a:lnTo>
                    <a:pt x="78092" y="96520"/>
                  </a:lnTo>
                  <a:lnTo>
                    <a:pt x="74917" y="93980"/>
                  </a:lnTo>
                  <a:lnTo>
                    <a:pt x="76860" y="95250"/>
                  </a:lnTo>
                  <a:lnTo>
                    <a:pt x="75780" y="93980"/>
                  </a:lnTo>
                  <a:lnTo>
                    <a:pt x="77216" y="92710"/>
                  </a:lnTo>
                  <a:lnTo>
                    <a:pt x="72199" y="91440"/>
                  </a:lnTo>
                  <a:lnTo>
                    <a:pt x="75133" y="91440"/>
                  </a:lnTo>
                  <a:lnTo>
                    <a:pt x="76085" y="90170"/>
                  </a:lnTo>
                  <a:lnTo>
                    <a:pt x="70116" y="87630"/>
                  </a:lnTo>
                  <a:lnTo>
                    <a:pt x="73418" y="86360"/>
                  </a:lnTo>
                  <a:lnTo>
                    <a:pt x="74955" y="87630"/>
                  </a:lnTo>
                  <a:lnTo>
                    <a:pt x="74536" y="86360"/>
                  </a:lnTo>
                  <a:lnTo>
                    <a:pt x="75349" y="86360"/>
                  </a:lnTo>
                  <a:lnTo>
                    <a:pt x="72732" y="85090"/>
                  </a:lnTo>
                  <a:lnTo>
                    <a:pt x="75387" y="85090"/>
                  </a:lnTo>
                  <a:lnTo>
                    <a:pt x="77609" y="83820"/>
                  </a:lnTo>
                  <a:lnTo>
                    <a:pt x="71424" y="82550"/>
                  </a:lnTo>
                  <a:lnTo>
                    <a:pt x="70510" y="81280"/>
                  </a:lnTo>
                  <a:lnTo>
                    <a:pt x="75082" y="81280"/>
                  </a:lnTo>
                  <a:lnTo>
                    <a:pt x="77533" y="80010"/>
                  </a:lnTo>
                  <a:lnTo>
                    <a:pt x="78181" y="80010"/>
                  </a:lnTo>
                  <a:lnTo>
                    <a:pt x="78955" y="78740"/>
                  </a:lnTo>
                  <a:lnTo>
                    <a:pt x="74739" y="76200"/>
                  </a:lnTo>
                  <a:lnTo>
                    <a:pt x="73139" y="74930"/>
                  </a:lnTo>
                  <a:lnTo>
                    <a:pt x="78219" y="73660"/>
                  </a:lnTo>
                  <a:lnTo>
                    <a:pt x="75603" y="71120"/>
                  </a:lnTo>
                  <a:lnTo>
                    <a:pt x="78587" y="69850"/>
                  </a:lnTo>
                  <a:lnTo>
                    <a:pt x="75018" y="69850"/>
                  </a:lnTo>
                  <a:lnTo>
                    <a:pt x="74599" y="68580"/>
                  </a:lnTo>
                  <a:lnTo>
                    <a:pt x="75577" y="68580"/>
                  </a:lnTo>
                  <a:lnTo>
                    <a:pt x="71551" y="67310"/>
                  </a:lnTo>
                  <a:lnTo>
                    <a:pt x="75742" y="68580"/>
                  </a:lnTo>
                  <a:lnTo>
                    <a:pt x="79794" y="68580"/>
                  </a:lnTo>
                  <a:lnTo>
                    <a:pt x="78803" y="67310"/>
                  </a:lnTo>
                  <a:lnTo>
                    <a:pt x="78981" y="67310"/>
                  </a:lnTo>
                  <a:lnTo>
                    <a:pt x="73494" y="66040"/>
                  </a:lnTo>
                  <a:lnTo>
                    <a:pt x="76669" y="64770"/>
                  </a:lnTo>
                  <a:lnTo>
                    <a:pt x="76212" y="63500"/>
                  </a:lnTo>
                  <a:lnTo>
                    <a:pt x="75603" y="62230"/>
                  </a:lnTo>
                  <a:lnTo>
                    <a:pt x="78257" y="60960"/>
                  </a:lnTo>
                  <a:lnTo>
                    <a:pt x="76987" y="60960"/>
                  </a:lnTo>
                  <a:lnTo>
                    <a:pt x="75666" y="59690"/>
                  </a:lnTo>
                  <a:lnTo>
                    <a:pt x="78613" y="59690"/>
                  </a:lnTo>
                  <a:lnTo>
                    <a:pt x="79908" y="58420"/>
                  </a:lnTo>
                  <a:lnTo>
                    <a:pt x="79349" y="57150"/>
                  </a:lnTo>
                  <a:lnTo>
                    <a:pt x="81699" y="57150"/>
                  </a:lnTo>
                  <a:lnTo>
                    <a:pt x="73025" y="55880"/>
                  </a:lnTo>
                  <a:lnTo>
                    <a:pt x="72923" y="54610"/>
                  </a:lnTo>
                  <a:lnTo>
                    <a:pt x="77343" y="55880"/>
                  </a:lnTo>
                  <a:lnTo>
                    <a:pt x="77431" y="54610"/>
                  </a:lnTo>
                  <a:lnTo>
                    <a:pt x="81419" y="53340"/>
                  </a:lnTo>
                  <a:lnTo>
                    <a:pt x="79476" y="52070"/>
                  </a:lnTo>
                  <a:lnTo>
                    <a:pt x="79616" y="52070"/>
                  </a:lnTo>
                  <a:lnTo>
                    <a:pt x="79794" y="50800"/>
                  </a:lnTo>
                  <a:lnTo>
                    <a:pt x="82829" y="495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614040" y="7386719"/>
              <a:ext cx="9613900" cy="3922395"/>
            </a:xfrm>
            <a:custGeom>
              <a:avLst/>
              <a:gdLst/>
              <a:ahLst/>
              <a:cxnLst/>
              <a:rect l="l" t="t" r="r" b="b"/>
              <a:pathLst>
                <a:path w="9613900" h="3922395">
                  <a:moveTo>
                    <a:pt x="7010" y="2009076"/>
                  </a:moveTo>
                  <a:lnTo>
                    <a:pt x="2032" y="2010092"/>
                  </a:lnTo>
                  <a:lnTo>
                    <a:pt x="5892" y="2010562"/>
                  </a:lnTo>
                  <a:lnTo>
                    <a:pt x="6921" y="2009609"/>
                  </a:lnTo>
                  <a:lnTo>
                    <a:pt x="7010" y="2009076"/>
                  </a:lnTo>
                  <a:close/>
                </a:path>
                <a:path w="9613900" h="3922395">
                  <a:moveTo>
                    <a:pt x="478650" y="1965693"/>
                  </a:moveTo>
                  <a:lnTo>
                    <a:pt x="474218" y="1970151"/>
                  </a:lnTo>
                  <a:lnTo>
                    <a:pt x="477393" y="1970151"/>
                  </a:lnTo>
                  <a:lnTo>
                    <a:pt x="478650" y="1965693"/>
                  </a:lnTo>
                  <a:close/>
                </a:path>
                <a:path w="9613900" h="3922395">
                  <a:moveTo>
                    <a:pt x="928725" y="1480883"/>
                  </a:moveTo>
                  <a:lnTo>
                    <a:pt x="928116" y="1474851"/>
                  </a:lnTo>
                  <a:lnTo>
                    <a:pt x="927100" y="1474851"/>
                  </a:lnTo>
                  <a:lnTo>
                    <a:pt x="928725" y="1480883"/>
                  </a:lnTo>
                  <a:close/>
                </a:path>
                <a:path w="9613900" h="3922395">
                  <a:moveTo>
                    <a:pt x="970978" y="1560791"/>
                  </a:moveTo>
                  <a:lnTo>
                    <a:pt x="965644" y="1552232"/>
                  </a:lnTo>
                  <a:lnTo>
                    <a:pt x="967244" y="1555623"/>
                  </a:lnTo>
                  <a:lnTo>
                    <a:pt x="970978" y="1560791"/>
                  </a:lnTo>
                  <a:close/>
                </a:path>
                <a:path w="9613900" h="3922395">
                  <a:moveTo>
                    <a:pt x="1044105" y="1714017"/>
                  </a:moveTo>
                  <a:lnTo>
                    <a:pt x="1043343" y="1710524"/>
                  </a:lnTo>
                  <a:lnTo>
                    <a:pt x="1038352" y="1713750"/>
                  </a:lnTo>
                  <a:lnTo>
                    <a:pt x="1042327" y="1705813"/>
                  </a:lnTo>
                  <a:lnTo>
                    <a:pt x="1041806" y="1703451"/>
                  </a:lnTo>
                  <a:lnTo>
                    <a:pt x="1037920" y="1714017"/>
                  </a:lnTo>
                  <a:lnTo>
                    <a:pt x="1038212" y="1714017"/>
                  </a:lnTo>
                  <a:lnTo>
                    <a:pt x="1044105" y="1714017"/>
                  </a:lnTo>
                  <a:close/>
                </a:path>
                <a:path w="9613900" h="3922395">
                  <a:moveTo>
                    <a:pt x="1054328" y="1703451"/>
                  </a:moveTo>
                  <a:lnTo>
                    <a:pt x="1043508" y="1703451"/>
                  </a:lnTo>
                  <a:lnTo>
                    <a:pt x="1042327" y="1705813"/>
                  </a:lnTo>
                  <a:lnTo>
                    <a:pt x="1043343" y="1710524"/>
                  </a:lnTo>
                  <a:lnTo>
                    <a:pt x="1054328" y="1703451"/>
                  </a:lnTo>
                  <a:close/>
                </a:path>
                <a:path w="9613900" h="3922395">
                  <a:moveTo>
                    <a:pt x="1056195" y="1025207"/>
                  </a:moveTo>
                  <a:lnTo>
                    <a:pt x="1053109" y="1030351"/>
                  </a:lnTo>
                  <a:lnTo>
                    <a:pt x="1055662" y="1030351"/>
                  </a:lnTo>
                  <a:lnTo>
                    <a:pt x="1056195" y="1025207"/>
                  </a:lnTo>
                  <a:close/>
                </a:path>
                <a:path w="9613900" h="3922395">
                  <a:moveTo>
                    <a:pt x="1063129" y="1716151"/>
                  </a:moveTo>
                  <a:lnTo>
                    <a:pt x="1044575" y="1716151"/>
                  </a:lnTo>
                  <a:lnTo>
                    <a:pt x="1037145" y="1716151"/>
                  </a:lnTo>
                  <a:lnTo>
                    <a:pt x="1034618" y="1716151"/>
                  </a:lnTo>
                  <a:lnTo>
                    <a:pt x="1012202" y="1728851"/>
                  </a:lnTo>
                  <a:lnTo>
                    <a:pt x="993165" y="1728851"/>
                  </a:lnTo>
                  <a:lnTo>
                    <a:pt x="983653" y="1741551"/>
                  </a:lnTo>
                  <a:lnTo>
                    <a:pt x="975271" y="1741551"/>
                  </a:lnTo>
                  <a:lnTo>
                    <a:pt x="959078" y="1754251"/>
                  </a:lnTo>
                  <a:lnTo>
                    <a:pt x="963866" y="1741551"/>
                  </a:lnTo>
                  <a:lnTo>
                    <a:pt x="935304" y="1754251"/>
                  </a:lnTo>
                  <a:lnTo>
                    <a:pt x="909180" y="1766951"/>
                  </a:lnTo>
                  <a:lnTo>
                    <a:pt x="884580" y="1779651"/>
                  </a:lnTo>
                  <a:lnTo>
                    <a:pt x="860577" y="1792351"/>
                  </a:lnTo>
                  <a:lnTo>
                    <a:pt x="835964" y="1805051"/>
                  </a:lnTo>
                  <a:lnTo>
                    <a:pt x="809726" y="1817751"/>
                  </a:lnTo>
                  <a:lnTo>
                    <a:pt x="780973" y="1830451"/>
                  </a:lnTo>
                  <a:lnTo>
                    <a:pt x="748792" y="1843151"/>
                  </a:lnTo>
                  <a:lnTo>
                    <a:pt x="759739" y="1843151"/>
                  </a:lnTo>
                  <a:lnTo>
                    <a:pt x="715568" y="1855851"/>
                  </a:lnTo>
                  <a:lnTo>
                    <a:pt x="670979" y="1881251"/>
                  </a:lnTo>
                  <a:lnTo>
                    <a:pt x="580974" y="1906651"/>
                  </a:lnTo>
                  <a:lnTo>
                    <a:pt x="535787" y="1932051"/>
                  </a:lnTo>
                  <a:lnTo>
                    <a:pt x="445592" y="1957451"/>
                  </a:lnTo>
                  <a:lnTo>
                    <a:pt x="427824" y="1957451"/>
                  </a:lnTo>
                  <a:lnTo>
                    <a:pt x="416293" y="1970151"/>
                  </a:lnTo>
                  <a:lnTo>
                    <a:pt x="388823" y="1970151"/>
                  </a:lnTo>
                  <a:lnTo>
                    <a:pt x="359016" y="1982851"/>
                  </a:lnTo>
                  <a:lnTo>
                    <a:pt x="327698" y="1995551"/>
                  </a:lnTo>
                  <a:lnTo>
                    <a:pt x="296913" y="1995551"/>
                  </a:lnTo>
                  <a:lnTo>
                    <a:pt x="263880" y="2008251"/>
                  </a:lnTo>
                  <a:lnTo>
                    <a:pt x="214795" y="2008251"/>
                  </a:lnTo>
                  <a:lnTo>
                    <a:pt x="204228" y="2020951"/>
                  </a:lnTo>
                  <a:lnTo>
                    <a:pt x="72656" y="2020951"/>
                  </a:lnTo>
                  <a:lnTo>
                    <a:pt x="55918" y="2008251"/>
                  </a:lnTo>
                  <a:lnTo>
                    <a:pt x="11887" y="2008251"/>
                  </a:lnTo>
                  <a:lnTo>
                    <a:pt x="24879" y="2020951"/>
                  </a:lnTo>
                  <a:lnTo>
                    <a:pt x="0" y="2020951"/>
                  </a:lnTo>
                  <a:lnTo>
                    <a:pt x="8153" y="2033651"/>
                  </a:lnTo>
                  <a:lnTo>
                    <a:pt x="218833" y="2033651"/>
                  </a:lnTo>
                  <a:lnTo>
                    <a:pt x="228180" y="2020951"/>
                  </a:lnTo>
                  <a:lnTo>
                    <a:pt x="290118" y="2020951"/>
                  </a:lnTo>
                  <a:lnTo>
                    <a:pt x="301244" y="2008251"/>
                  </a:lnTo>
                  <a:lnTo>
                    <a:pt x="344195" y="2008251"/>
                  </a:lnTo>
                  <a:lnTo>
                    <a:pt x="356704" y="1995551"/>
                  </a:lnTo>
                  <a:lnTo>
                    <a:pt x="396659" y="1995551"/>
                  </a:lnTo>
                  <a:lnTo>
                    <a:pt x="424192" y="1982851"/>
                  </a:lnTo>
                  <a:lnTo>
                    <a:pt x="454571" y="1970151"/>
                  </a:lnTo>
                  <a:lnTo>
                    <a:pt x="480720" y="1958390"/>
                  </a:lnTo>
                  <a:lnTo>
                    <a:pt x="478650" y="1965693"/>
                  </a:lnTo>
                  <a:lnTo>
                    <a:pt x="486867" y="1957451"/>
                  </a:lnTo>
                  <a:lnTo>
                    <a:pt x="513257" y="1957451"/>
                  </a:lnTo>
                  <a:lnTo>
                    <a:pt x="518960" y="1944751"/>
                  </a:lnTo>
                  <a:lnTo>
                    <a:pt x="531520" y="1944751"/>
                  </a:lnTo>
                  <a:lnTo>
                    <a:pt x="546760" y="1932051"/>
                  </a:lnTo>
                  <a:lnTo>
                    <a:pt x="561517" y="1932051"/>
                  </a:lnTo>
                  <a:lnTo>
                    <a:pt x="556285" y="1944751"/>
                  </a:lnTo>
                  <a:lnTo>
                    <a:pt x="556793" y="1944751"/>
                  </a:lnTo>
                  <a:lnTo>
                    <a:pt x="564565" y="1932051"/>
                  </a:lnTo>
                  <a:lnTo>
                    <a:pt x="586320" y="1932051"/>
                  </a:lnTo>
                  <a:lnTo>
                    <a:pt x="587717" y="1919351"/>
                  </a:lnTo>
                  <a:lnTo>
                    <a:pt x="617931" y="1919351"/>
                  </a:lnTo>
                  <a:lnTo>
                    <a:pt x="625170" y="1906651"/>
                  </a:lnTo>
                  <a:lnTo>
                    <a:pt x="663308" y="1906651"/>
                  </a:lnTo>
                  <a:lnTo>
                    <a:pt x="668235" y="1893951"/>
                  </a:lnTo>
                  <a:lnTo>
                    <a:pt x="675055" y="1893951"/>
                  </a:lnTo>
                  <a:lnTo>
                    <a:pt x="671372" y="1906651"/>
                  </a:lnTo>
                  <a:lnTo>
                    <a:pt x="685787" y="1893951"/>
                  </a:lnTo>
                  <a:lnTo>
                    <a:pt x="688263" y="1893951"/>
                  </a:lnTo>
                  <a:lnTo>
                    <a:pt x="689190" y="1881251"/>
                  </a:lnTo>
                  <a:lnTo>
                    <a:pt x="719074" y="1881251"/>
                  </a:lnTo>
                  <a:lnTo>
                    <a:pt x="734174" y="1868551"/>
                  </a:lnTo>
                  <a:lnTo>
                    <a:pt x="747623" y="1868551"/>
                  </a:lnTo>
                  <a:lnTo>
                    <a:pt x="760056" y="1855851"/>
                  </a:lnTo>
                  <a:lnTo>
                    <a:pt x="773391" y="1855851"/>
                  </a:lnTo>
                  <a:lnTo>
                    <a:pt x="793470" y="1843151"/>
                  </a:lnTo>
                  <a:lnTo>
                    <a:pt x="818489" y="1830451"/>
                  </a:lnTo>
                  <a:lnTo>
                    <a:pt x="844092" y="1817751"/>
                  </a:lnTo>
                  <a:lnTo>
                    <a:pt x="865936" y="1805051"/>
                  </a:lnTo>
                  <a:lnTo>
                    <a:pt x="869251" y="1805051"/>
                  </a:lnTo>
                  <a:lnTo>
                    <a:pt x="868248" y="1806448"/>
                  </a:lnTo>
                  <a:lnTo>
                    <a:pt x="863600" y="1809546"/>
                  </a:lnTo>
                  <a:lnTo>
                    <a:pt x="864514" y="1809597"/>
                  </a:lnTo>
                  <a:lnTo>
                    <a:pt x="874369" y="1805051"/>
                  </a:lnTo>
                  <a:lnTo>
                    <a:pt x="876973" y="1805051"/>
                  </a:lnTo>
                  <a:lnTo>
                    <a:pt x="882142" y="1801723"/>
                  </a:lnTo>
                  <a:lnTo>
                    <a:pt x="880427" y="1805051"/>
                  </a:lnTo>
                  <a:lnTo>
                    <a:pt x="880681" y="1805051"/>
                  </a:lnTo>
                  <a:lnTo>
                    <a:pt x="884034" y="1805051"/>
                  </a:lnTo>
                  <a:lnTo>
                    <a:pt x="889990" y="1805051"/>
                  </a:lnTo>
                  <a:lnTo>
                    <a:pt x="896569" y="1792427"/>
                  </a:lnTo>
                  <a:lnTo>
                    <a:pt x="887793" y="1798078"/>
                  </a:lnTo>
                  <a:lnTo>
                    <a:pt x="884097" y="1801710"/>
                  </a:lnTo>
                  <a:lnTo>
                    <a:pt x="884123" y="1800440"/>
                  </a:lnTo>
                  <a:lnTo>
                    <a:pt x="882154" y="1801710"/>
                  </a:lnTo>
                  <a:lnTo>
                    <a:pt x="884161" y="1797799"/>
                  </a:lnTo>
                  <a:lnTo>
                    <a:pt x="884123" y="1800440"/>
                  </a:lnTo>
                  <a:lnTo>
                    <a:pt x="887793" y="1798078"/>
                  </a:lnTo>
                  <a:lnTo>
                    <a:pt x="893635" y="1792351"/>
                  </a:lnTo>
                  <a:lnTo>
                    <a:pt x="896607" y="1792351"/>
                  </a:lnTo>
                  <a:lnTo>
                    <a:pt x="916597" y="1779651"/>
                  </a:lnTo>
                  <a:lnTo>
                    <a:pt x="934072" y="1779651"/>
                  </a:lnTo>
                  <a:lnTo>
                    <a:pt x="902462" y="1792351"/>
                  </a:lnTo>
                  <a:lnTo>
                    <a:pt x="905764" y="1792351"/>
                  </a:lnTo>
                  <a:lnTo>
                    <a:pt x="900328" y="1805051"/>
                  </a:lnTo>
                  <a:lnTo>
                    <a:pt x="907757" y="1792351"/>
                  </a:lnTo>
                  <a:lnTo>
                    <a:pt x="932878" y="1792351"/>
                  </a:lnTo>
                  <a:lnTo>
                    <a:pt x="968717" y="1766951"/>
                  </a:lnTo>
                  <a:lnTo>
                    <a:pt x="993406" y="1754251"/>
                  </a:lnTo>
                  <a:lnTo>
                    <a:pt x="997280" y="1754251"/>
                  </a:lnTo>
                  <a:lnTo>
                    <a:pt x="1028979" y="1728851"/>
                  </a:lnTo>
                  <a:lnTo>
                    <a:pt x="1047572" y="1728851"/>
                  </a:lnTo>
                  <a:lnTo>
                    <a:pt x="1063129" y="1716151"/>
                  </a:lnTo>
                  <a:close/>
                </a:path>
                <a:path w="9613900" h="3922395">
                  <a:moveTo>
                    <a:pt x="1122934" y="940803"/>
                  </a:moveTo>
                  <a:lnTo>
                    <a:pt x="1122362" y="941451"/>
                  </a:lnTo>
                  <a:lnTo>
                    <a:pt x="1109992" y="954151"/>
                  </a:lnTo>
                  <a:lnTo>
                    <a:pt x="1099680" y="966851"/>
                  </a:lnTo>
                  <a:lnTo>
                    <a:pt x="1110513" y="954151"/>
                  </a:lnTo>
                  <a:lnTo>
                    <a:pt x="1122641" y="941451"/>
                  </a:lnTo>
                  <a:lnTo>
                    <a:pt x="1122934" y="940803"/>
                  </a:lnTo>
                  <a:close/>
                </a:path>
                <a:path w="9613900" h="3922395">
                  <a:moveTo>
                    <a:pt x="1129576" y="933284"/>
                  </a:moveTo>
                  <a:lnTo>
                    <a:pt x="1129144" y="933767"/>
                  </a:lnTo>
                  <a:lnTo>
                    <a:pt x="1126566" y="941451"/>
                  </a:lnTo>
                  <a:lnTo>
                    <a:pt x="1129576" y="933284"/>
                  </a:lnTo>
                  <a:close/>
                </a:path>
                <a:path w="9613900" h="3922395">
                  <a:moveTo>
                    <a:pt x="1133589" y="928751"/>
                  </a:moveTo>
                  <a:lnTo>
                    <a:pt x="1131239" y="928751"/>
                  </a:lnTo>
                  <a:lnTo>
                    <a:pt x="1129576" y="933284"/>
                  </a:lnTo>
                  <a:lnTo>
                    <a:pt x="1133589" y="928751"/>
                  </a:lnTo>
                  <a:close/>
                </a:path>
                <a:path w="9613900" h="3922395">
                  <a:moveTo>
                    <a:pt x="1140472" y="916051"/>
                  </a:moveTo>
                  <a:lnTo>
                    <a:pt x="1133589" y="928751"/>
                  </a:lnTo>
                  <a:lnTo>
                    <a:pt x="1136116" y="928751"/>
                  </a:lnTo>
                  <a:lnTo>
                    <a:pt x="1140472" y="916051"/>
                  </a:lnTo>
                  <a:close/>
                </a:path>
                <a:path w="9613900" h="3922395">
                  <a:moveTo>
                    <a:pt x="1259674" y="1583969"/>
                  </a:moveTo>
                  <a:lnTo>
                    <a:pt x="1258557" y="1584426"/>
                  </a:lnTo>
                  <a:lnTo>
                    <a:pt x="1257782" y="1585645"/>
                  </a:lnTo>
                  <a:lnTo>
                    <a:pt x="1259674" y="1583969"/>
                  </a:lnTo>
                  <a:close/>
                </a:path>
                <a:path w="9613900" h="3922395">
                  <a:moveTo>
                    <a:pt x="1260017" y="1582140"/>
                  </a:moveTo>
                  <a:lnTo>
                    <a:pt x="1257655" y="1584794"/>
                  </a:lnTo>
                  <a:lnTo>
                    <a:pt x="1258557" y="1584426"/>
                  </a:lnTo>
                  <a:lnTo>
                    <a:pt x="1260017" y="1582140"/>
                  </a:lnTo>
                  <a:close/>
                </a:path>
                <a:path w="9613900" h="3922395">
                  <a:moveTo>
                    <a:pt x="1265059" y="1576451"/>
                  </a:moveTo>
                  <a:lnTo>
                    <a:pt x="1263637" y="1576451"/>
                  </a:lnTo>
                  <a:lnTo>
                    <a:pt x="1260017" y="1582140"/>
                  </a:lnTo>
                  <a:lnTo>
                    <a:pt x="1265059" y="1576451"/>
                  </a:lnTo>
                  <a:close/>
                </a:path>
                <a:path w="9613900" h="3922395">
                  <a:moveTo>
                    <a:pt x="1268806" y="750951"/>
                  </a:moveTo>
                  <a:lnTo>
                    <a:pt x="1258125" y="763651"/>
                  </a:lnTo>
                  <a:lnTo>
                    <a:pt x="1262811" y="763651"/>
                  </a:lnTo>
                  <a:lnTo>
                    <a:pt x="1268806" y="750951"/>
                  </a:lnTo>
                  <a:close/>
                </a:path>
                <a:path w="9613900" h="3922395">
                  <a:moveTo>
                    <a:pt x="1321816" y="1566786"/>
                  </a:moveTo>
                  <a:lnTo>
                    <a:pt x="1312062" y="1576451"/>
                  </a:lnTo>
                  <a:lnTo>
                    <a:pt x="1321790" y="1566837"/>
                  </a:lnTo>
                  <a:close/>
                </a:path>
                <a:path w="9613900" h="3922395">
                  <a:moveTo>
                    <a:pt x="1329410" y="1673567"/>
                  </a:moveTo>
                  <a:lnTo>
                    <a:pt x="1329207" y="1673275"/>
                  </a:lnTo>
                  <a:lnTo>
                    <a:pt x="1328013" y="1672983"/>
                  </a:lnTo>
                  <a:lnTo>
                    <a:pt x="1324140" y="1672577"/>
                  </a:lnTo>
                  <a:lnTo>
                    <a:pt x="1325206" y="1673034"/>
                  </a:lnTo>
                  <a:lnTo>
                    <a:pt x="1327264" y="1673313"/>
                  </a:lnTo>
                  <a:lnTo>
                    <a:pt x="1329410" y="1673567"/>
                  </a:lnTo>
                  <a:close/>
                </a:path>
                <a:path w="9613900" h="3922395">
                  <a:moveTo>
                    <a:pt x="1361541" y="1542897"/>
                  </a:moveTo>
                  <a:lnTo>
                    <a:pt x="1352232" y="1548498"/>
                  </a:lnTo>
                  <a:lnTo>
                    <a:pt x="1351953" y="1551051"/>
                  </a:lnTo>
                  <a:lnTo>
                    <a:pt x="1354315" y="1551051"/>
                  </a:lnTo>
                  <a:lnTo>
                    <a:pt x="1361541" y="1542897"/>
                  </a:lnTo>
                  <a:close/>
                </a:path>
                <a:path w="9613900" h="3922395">
                  <a:moveTo>
                    <a:pt x="1598777" y="560451"/>
                  </a:moveTo>
                  <a:lnTo>
                    <a:pt x="1585315" y="573151"/>
                  </a:lnTo>
                  <a:lnTo>
                    <a:pt x="1591056" y="573151"/>
                  </a:lnTo>
                  <a:lnTo>
                    <a:pt x="1598777" y="560451"/>
                  </a:lnTo>
                  <a:close/>
                </a:path>
                <a:path w="9613900" h="3922395">
                  <a:moveTo>
                    <a:pt x="1698675" y="1605432"/>
                  </a:moveTo>
                  <a:lnTo>
                    <a:pt x="1689506" y="1607781"/>
                  </a:lnTo>
                  <a:lnTo>
                    <a:pt x="1693164" y="1606969"/>
                  </a:lnTo>
                  <a:lnTo>
                    <a:pt x="1696110" y="1606169"/>
                  </a:lnTo>
                  <a:lnTo>
                    <a:pt x="1698675" y="1605432"/>
                  </a:lnTo>
                  <a:close/>
                </a:path>
                <a:path w="9613900" h="3922395">
                  <a:moveTo>
                    <a:pt x="1714550" y="1601851"/>
                  </a:moveTo>
                  <a:lnTo>
                    <a:pt x="1713928" y="1603349"/>
                  </a:lnTo>
                  <a:lnTo>
                    <a:pt x="1714550" y="1601851"/>
                  </a:lnTo>
                  <a:close/>
                </a:path>
                <a:path w="9613900" h="3922395">
                  <a:moveTo>
                    <a:pt x="1825993" y="1553362"/>
                  </a:moveTo>
                  <a:lnTo>
                    <a:pt x="1822919" y="1554594"/>
                  </a:lnTo>
                  <a:lnTo>
                    <a:pt x="1819719" y="1556042"/>
                  </a:lnTo>
                  <a:lnTo>
                    <a:pt x="1820138" y="1555915"/>
                  </a:lnTo>
                  <a:lnTo>
                    <a:pt x="1820278" y="1555864"/>
                  </a:lnTo>
                  <a:lnTo>
                    <a:pt x="1820659" y="1555750"/>
                  </a:lnTo>
                  <a:lnTo>
                    <a:pt x="1825993" y="1553362"/>
                  </a:lnTo>
                  <a:close/>
                </a:path>
                <a:path w="9613900" h="3922395">
                  <a:moveTo>
                    <a:pt x="1840141" y="1551051"/>
                  </a:moveTo>
                  <a:lnTo>
                    <a:pt x="1835086" y="1551051"/>
                  </a:lnTo>
                  <a:lnTo>
                    <a:pt x="1831073" y="1560017"/>
                  </a:lnTo>
                  <a:lnTo>
                    <a:pt x="1840141" y="1551051"/>
                  </a:lnTo>
                  <a:close/>
                </a:path>
                <a:path w="9613900" h="3922395">
                  <a:moveTo>
                    <a:pt x="1860194" y="433451"/>
                  </a:moveTo>
                  <a:lnTo>
                    <a:pt x="1856536" y="439458"/>
                  </a:lnTo>
                  <a:lnTo>
                    <a:pt x="1858848" y="438073"/>
                  </a:lnTo>
                  <a:lnTo>
                    <a:pt x="1860194" y="433451"/>
                  </a:lnTo>
                  <a:close/>
                </a:path>
                <a:path w="9613900" h="3922395">
                  <a:moveTo>
                    <a:pt x="1862023" y="1576451"/>
                  </a:moveTo>
                  <a:lnTo>
                    <a:pt x="1861807" y="1566799"/>
                  </a:lnTo>
                  <a:lnTo>
                    <a:pt x="1852777" y="1576451"/>
                  </a:lnTo>
                  <a:lnTo>
                    <a:pt x="1862023" y="1576451"/>
                  </a:lnTo>
                  <a:close/>
                </a:path>
                <a:path w="9613900" h="3922395">
                  <a:moveTo>
                    <a:pt x="2029104" y="1462392"/>
                  </a:moveTo>
                  <a:lnTo>
                    <a:pt x="2026539" y="1463408"/>
                  </a:lnTo>
                  <a:lnTo>
                    <a:pt x="2024037" y="1464551"/>
                  </a:lnTo>
                  <a:lnTo>
                    <a:pt x="2022678" y="1465592"/>
                  </a:lnTo>
                  <a:lnTo>
                    <a:pt x="2025027" y="1464424"/>
                  </a:lnTo>
                  <a:lnTo>
                    <a:pt x="2026983" y="1463446"/>
                  </a:lnTo>
                  <a:lnTo>
                    <a:pt x="2029104" y="1462392"/>
                  </a:lnTo>
                  <a:close/>
                </a:path>
                <a:path w="9613900" h="3922395">
                  <a:moveTo>
                    <a:pt x="2034857" y="1462151"/>
                  </a:moveTo>
                  <a:lnTo>
                    <a:pt x="2034552" y="1462151"/>
                  </a:lnTo>
                  <a:lnTo>
                    <a:pt x="2034451" y="1462366"/>
                  </a:lnTo>
                  <a:lnTo>
                    <a:pt x="2034857" y="1462151"/>
                  </a:lnTo>
                  <a:close/>
                </a:path>
                <a:path w="9613900" h="3922395">
                  <a:moveTo>
                    <a:pt x="2102980" y="1424051"/>
                  </a:moveTo>
                  <a:lnTo>
                    <a:pt x="2100643" y="1424051"/>
                  </a:lnTo>
                  <a:lnTo>
                    <a:pt x="2097087" y="1431721"/>
                  </a:lnTo>
                  <a:lnTo>
                    <a:pt x="2098573" y="1430845"/>
                  </a:lnTo>
                  <a:lnTo>
                    <a:pt x="2102980" y="1424051"/>
                  </a:lnTo>
                  <a:close/>
                </a:path>
                <a:path w="9613900" h="3922395">
                  <a:moveTo>
                    <a:pt x="2129205" y="1411351"/>
                  </a:moveTo>
                  <a:lnTo>
                    <a:pt x="2128139" y="1411351"/>
                  </a:lnTo>
                  <a:lnTo>
                    <a:pt x="2127161" y="1413192"/>
                  </a:lnTo>
                  <a:lnTo>
                    <a:pt x="2129205" y="1411351"/>
                  </a:lnTo>
                  <a:close/>
                </a:path>
                <a:path w="9613900" h="3922395">
                  <a:moveTo>
                    <a:pt x="2136660" y="1403705"/>
                  </a:moveTo>
                  <a:lnTo>
                    <a:pt x="2132495" y="1406550"/>
                  </a:lnTo>
                  <a:lnTo>
                    <a:pt x="2129078" y="1408899"/>
                  </a:lnTo>
                  <a:lnTo>
                    <a:pt x="2130260" y="1408531"/>
                  </a:lnTo>
                  <a:lnTo>
                    <a:pt x="2134844" y="1405597"/>
                  </a:lnTo>
                  <a:lnTo>
                    <a:pt x="2136597" y="1404124"/>
                  </a:lnTo>
                  <a:lnTo>
                    <a:pt x="2136660" y="1403705"/>
                  </a:lnTo>
                  <a:close/>
                </a:path>
                <a:path w="9613900" h="3922395">
                  <a:moveTo>
                    <a:pt x="2146744" y="1398651"/>
                  </a:moveTo>
                  <a:lnTo>
                    <a:pt x="2143722" y="1398651"/>
                  </a:lnTo>
                  <a:lnTo>
                    <a:pt x="2141321" y="1411351"/>
                  </a:lnTo>
                  <a:lnTo>
                    <a:pt x="2142299" y="1411351"/>
                  </a:lnTo>
                  <a:lnTo>
                    <a:pt x="2146744" y="1398651"/>
                  </a:lnTo>
                  <a:close/>
                </a:path>
                <a:path w="9613900" h="3922395">
                  <a:moveTo>
                    <a:pt x="2173528" y="827151"/>
                  </a:moveTo>
                  <a:lnTo>
                    <a:pt x="2173211" y="828052"/>
                  </a:lnTo>
                  <a:lnTo>
                    <a:pt x="2170201" y="839851"/>
                  </a:lnTo>
                  <a:lnTo>
                    <a:pt x="2173528" y="827151"/>
                  </a:lnTo>
                  <a:close/>
                </a:path>
                <a:path w="9613900" h="3922395">
                  <a:moveTo>
                    <a:pt x="2292146" y="611251"/>
                  </a:moveTo>
                  <a:lnTo>
                    <a:pt x="2286381" y="623951"/>
                  </a:lnTo>
                  <a:lnTo>
                    <a:pt x="2288222" y="623951"/>
                  </a:lnTo>
                  <a:lnTo>
                    <a:pt x="2292146" y="611251"/>
                  </a:lnTo>
                  <a:close/>
                </a:path>
                <a:path w="9613900" h="3922395">
                  <a:moveTo>
                    <a:pt x="2297531" y="547751"/>
                  </a:moveTo>
                  <a:lnTo>
                    <a:pt x="2297087" y="547751"/>
                  </a:lnTo>
                  <a:lnTo>
                    <a:pt x="2296503" y="535051"/>
                  </a:lnTo>
                  <a:lnTo>
                    <a:pt x="2294953" y="522351"/>
                  </a:lnTo>
                  <a:lnTo>
                    <a:pt x="2292527" y="522351"/>
                  </a:lnTo>
                  <a:lnTo>
                    <a:pt x="2289327" y="509651"/>
                  </a:lnTo>
                  <a:lnTo>
                    <a:pt x="2285415" y="509651"/>
                  </a:lnTo>
                  <a:lnTo>
                    <a:pt x="2285593" y="496951"/>
                  </a:lnTo>
                  <a:lnTo>
                    <a:pt x="2280005" y="496951"/>
                  </a:lnTo>
                  <a:lnTo>
                    <a:pt x="2273858" y="484251"/>
                  </a:lnTo>
                  <a:lnTo>
                    <a:pt x="2267280" y="471551"/>
                  </a:lnTo>
                  <a:lnTo>
                    <a:pt x="2260409" y="471551"/>
                  </a:lnTo>
                  <a:lnTo>
                    <a:pt x="2253462" y="458851"/>
                  </a:lnTo>
                  <a:lnTo>
                    <a:pt x="2246465" y="458851"/>
                  </a:lnTo>
                  <a:lnTo>
                    <a:pt x="2239441" y="446151"/>
                  </a:lnTo>
                  <a:lnTo>
                    <a:pt x="2232418" y="446151"/>
                  </a:lnTo>
                  <a:lnTo>
                    <a:pt x="2218194" y="433451"/>
                  </a:lnTo>
                  <a:lnTo>
                    <a:pt x="2203500" y="433451"/>
                  </a:lnTo>
                  <a:lnTo>
                    <a:pt x="2187829" y="420751"/>
                  </a:lnTo>
                  <a:lnTo>
                    <a:pt x="2135555" y="420751"/>
                  </a:lnTo>
                  <a:lnTo>
                    <a:pt x="2108428" y="408051"/>
                  </a:lnTo>
                  <a:lnTo>
                    <a:pt x="2000529" y="408051"/>
                  </a:lnTo>
                  <a:lnTo>
                    <a:pt x="1995678" y="420751"/>
                  </a:lnTo>
                  <a:lnTo>
                    <a:pt x="1987969" y="408051"/>
                  </a:lnTo>
                  <a:lnTo>
                    <a:pt x="1975015" y="420751"/>
                  </a:lnTo>
                  <a:lnTo>
                    <a:pt x="1966607" y="420751"/>
                  </a:lnTo>
                  <a:lnTo>
                    <a:pt x="1972551" y="408051"/>
                  </a:lnTo>
                  <a:lnTo>
                    <a:pt x="1954999" y="420751"/>
                  </a:lnTo>
                  <a:lnTo>
                    <a:pt x="1899475" y="420751"/>
                  </a:lnTo>
                  <a:lnTo>
                    <a:pt x="1884248" y="433451"/>
                  </a:lnTo>
                  <a:lnTo>
                    <a:pt x="1866544" y="433451"/>
                  </a:lnTo>
                  <a:lnTo>
                    <a:pt x="1858848" y="438073"/>
                  </a:lnTo>
                  <a:lnTo>
                    <a:pt x="1856486" y="446151"/>
                  </a:lnTo>
                  <a:lnTo>
                    <a:pt x="1852472" y="446151"/>
                  </a:lnTo>
                  <a:lnTo>
                    <a:pt x="1856536" y="439458"/>
                  </a:lnTo>
                  <a:lnTo>
                    <a:pt x="1845411" y="446151"/>
                  </a:lnTo>
                  <a:lnTo>
                    <a:pt x="1821561" y="446151"/>
                  </a:lnTo>
                  <a:lnTo>
                    <a:pt x="1807984" y="458851"/>
                  </a:lnTo>
                  <a:lnTo>
                    <a:pt x="1779955" y="458851"/>
                  </a:lnTo>
                  <a:lnTo>
                    <a:pt x="1751114" y="471551"/>
                  </a:lnTo>
                  <a:lnTo>
                    <a:pt x="1736585" y="471551"/>
                  </a:lnTo>
                  <a:lnTo>
                    <a:pt x="1722361" y="484251"/>
                  </a:lnTo>
                  <a:lnTo>
                    <a:pt x="1694434" y="484251"/>
                  </a:lnTo>
                  <a:lnTo>
                    <a:pt x="1680997" y="496951"/>
                  </a:lnTo>
                  <a:lnTo>
                    <a:pt x="1668132" y="496951"/>
                  </a:lnTo>
                  <a:lnTo>
                    <a:pt x="1655927" y="509651"/>
                  </a:lnTo>
                  <a:lnTo>
                    <a:pt x="1644383" y="509651"/>
                  </a:lnTo>
                  <a:lnTo>
                    <a:pt x="1633601" y="522351"/>
                  </a:lnTo>
                  <a:lnTo>
                    <a:pt x="1613319" y="522351"/>
                  </a:lnTo>
                  <a:lnTo>
                    <a:pt x="1587246" y="547751"/>
                  </a:lnTo>
                  <a:lnTo>
                    <a:pt x="1558937" y="547751"/>
                  </a:lnTo>
                  <a:lnTo>
                    <a:pt x="1549361" y="560451"/>
                  </a:lnTo>
                  <a:lnTo>
                    <a:pt x="1540205" y="560451"/>
                  </a:lnTo>
                  <a:lnTo>
                    <a:pt x="1531340" y="573151"/>
                  </a:lnTo>
                  <a:lnTo>
                    <a:pt x="1522768" y="573151"/>
                  </a:lnTo>
                  <a:lnTo>
                    <a:pt x="1514398" y="585851"/>
                  </a:lnTo>
                  <a:lnTo>
                    <a:pt x="1498447" y="585851"/>
                  </a:lnTo>
                  <a:lnTo>
                    <a:pt x="1467866" y="611251"/>
                  </a:lnTo>
                  <a:lnTo>
                    <a:pt x="1452435" y="611251"/>
                  </a:lnTo>
                  <a:lnTo>
                    <a:pt x="1444663" y="623951"/>
                  </a:lnTo>
                  <a:lnTo>
                    <a:pt x="1436852" y="623951"/>
                  </a:lnTo>
                  <a:lnTo>
                    <a:pt x="1429156" y="636651"/>
                  </a:lnTo>
                  <a:lnTo>
                    <a:pt x="1411109" y="636651"/>
                  </a:lnTo>
                  <a:lnTo>
                    <a:pt x="1401013" y="649351"/>
                  </a:lnTo>
                  <a:lnTo>
                    <a:pt x="1390523" y="662051"/>
                  </a:lnTo>
                  <a:lnTo>
                    <a:pt x="1379702" y="662051"/>
                  </a:lnTo>
                  <a:lnTo>
                    <a:pt x="1368577" y="674751"/>
                  </a:lnTo>
                  <a:lnTo>
                    <a:pt x="1357223" y="687451"/>
                  </a:lnTo>
                  <a:lnTo>
                    <a:pt x="1345768" y="687451"/>
                  </a:lnTo>
                  <a:lnTo>
                    <a:pt x="1334617" y="700151"/>
                  </a:lnTo>
                  <a:lnTo>
                    <a:pt x="1323682" y="712851"/>
                  </a:lnTo>
                  <a:lnTo>
                    <a:pt x="1312849" y="712851"/>
                  </a:lnTo>
                  <a:lnTo>
                    <a:pt x="1302321" y="725551"/>
                  </a:lnTo>
                  <a:lnTo>
                    <a:pt x="1292390" y="738251"/>
                  </a:lnTo>
                  <a:lnTo>
                    <a:pt x="1283042" y="738251"/>
                  </a:lnTo>
                  <a:lnTo>
                    <a:pt x="1274318" y="750951"/>
                  </a:lnTo>
                  <a:lnTo>
                    <a:pt x="1271663" y="750951"/>
                  </a:lnTo>
                  <a:lnTo>
                    <a:pt x="1266494" y="763651"/>
                  </a:lnTo>
                  <a:lnTo>
                    <a:pt x="1262811" y="763651"/>
                  </a:lnTo>
                  <a:lnTo>
                    <a:pt x="1229614" y="789051"/>
                  </a:lnTo>
                  <a:lnTo>
                    <a:pt x="1196492" y="827151"/>
                  </a:lnTo>
                  <a:lnTo>
                    <a:pt x="1163840" y="865251"/>
                  </a:lnTo>
                  <a:lnTo>
                    <a:pt x="1132078" y="890651"/>
                  </a:lnTo>
                  <a:lnTo>
                    <a:pt x="1101039" y="928751"/>
                  </a:lnTo>
                  <a:lnTo>
                    <a:pt x="1071041" y="966851"/>
                  </a:lnTo>
                  <a:lnTo>
                    <a:pt x="1042466" y="1004951"/>
                  </a:lnTo>
                  <a:lnTo>
                    <a:pt x="1015657" y="1043051"/>
                  </a:lnTo>
                  <a:lnTo>
                    <a:pt x="1003401" y="1068451"/>
                  </a:lnTo>
                  <a:lnTo>
                    <a:pt x="1000760" y="1068451"/>
                  </a:lnTo>
                  <a:lnTo>
                    <a:pt x="998905" y="1081151"/>
                  </a:lnTo>
                  <a:lnTo>
                    <a:pt x="996607" y="1081151"/>
                  </a:lnTo>
                  <a:lnTo>
                    <a:pt x="996543" y="1081366"/>
                  </a:lnTo>
                  <a:lnTo>
                    <a:pt x="996543" y="1119251"/>
                  </a:lnTo>
                  <a:lnTo>
                    <a:pt x="993000" y="1131951"/>
                  </a:lnTo>
                  <a:lnTo>
                    <a:pt x="992238" y="1131951"/>
                  </a:lnTo>
                  <a:lnTo>
                    <a:pt x="996543" y="1119251"/>
                  </a:lnTo>
                  <a:lnTo>
                    <a:pt x="996543" y="1081366"/>
                  </a:lnTo>
                  <a:lnTo>
                    <a:pt x="992784" y="1093851"/>
                  </a:lnTo>
                  <a:lnTo>
                    <a:pt x="986421" y="1106551"/>
                  </a:lnTo>
                  <a:lnTo>
                    <a:pt x="976477" y="1119251"/>
                  </a:lnTo>
                  <a:lnTo>
                    <a:pt x="981570" y="1106551"/>
                  </a:lnTo>
                  <a:lnTo>
                    <a:pt x="965657" y="1131951"/>
                  </a:lnTo>
                  <a:lnTo>
                    <a:pt x="950290" y="1170051"/>
                  </a:lnTo>
                  <a:lnTo>
                    <a:pt x="935913" y="1195451"/>
                  </a:lnTo>
                  <a:lnTo>
                    <a:pt x="923023" y="1233551"/>
                  </a:lnTo>
                  <a:lnTo>
                    <a:pt x="912126" y="1258951"/>
                  </a:lnTo>
                  <a:lnTo>
                    <a:pt x="903719" y="1297051"/>
                  </a:lnTo>
                  <a:lnTo>
                    <a:pt x="898309" y="1335151"/>
                  </a:lnTo>
                  <a:lnTo>
                    <a:pt x="896429" y="1373251"/>
                  </a:lnTo>
                  <a:lnTo>
                    <a:pt x="895934" y="1360551"/>
                  </a:lnTo>
                  <a:lnTo>
                    <a:pt x="894194" y="1360551"/>
                  </a:lnTo>
                  <a:lnTo>
                    <a:pt x="893432" y="1373251"/>
                  </a:lnTo>
                  <a:lnTo>
                    <a:pt x="893279" y="1385951"/>
                  </a:lnTo>
                  <a:lnTo>
                    <a:pt x="893851" y="1398651"/>
                  </a:lnTo>
                  <a:lnTo>
                    <a:pt x="894842" y="1411351"/>
                  </a:lnTo>
                  <a:lnTo>
                    <a:pt x="896213" y="1424051"/>
                  </a:lnTo>
                  <a:lnTo>
                    <a:pt x="898525" y="1424051"/>
                  </a:lnTo>
                  <a:lnTo>
                    <a:pt x="899045" y="1436751"/>
                  </a:lnTo>
                  <a:lnTo>
                    <a:pt x="897331" y="1436751"/>
                  </a:lnTo>
                  <a:lnTo>
                    <a:pt x="899845" y="1449451"/>
                  </a:lnTo>
                  <a:lnTo>
                    <a:pt x="904430" y="1474851"/>
                  </a:lnTo>
                  <a:lnTo>
                    <a:pt x="909027" y="1487551"/>
                  </a:lnTo>
                  <a:lnTo>
                    <a:pt x="907935" y="1487551"/>
                  </a:lnTo>
                  <a:lnTo>
                    <a:pt x="910069" y="1500251"/>
                  </a:lnTo>
                  <a:lnTo>
                    <a:pt x="911567" y="1500251"/>
                  </a:lnTo>
                  <a:lnTo>
                    <a:pt x="911707" y="1500251"/>
                  </a:lnTo>
                  <a:lnTo>
                    <a:pt x="912888" y="1500251"/>
                  </a:lnTo>
                  <a:lnTo>
                    <a:pt x="916165" y="1512951"/>
                  </a:lnTo>
                  <a:lnTo>
                    <a:pt x="919657" y="1525651"/>
                  </a:lnTo>
                  <a:lnTo>
                    <a:pt x="923023" y="1525651"/>
                  </a:lnTo>
                  <a:lnTo>
                    <a:pt x="925703" y="1538351"/>
                  </a:lnTo>
                  <a:lnTo>
                    <a:pt x="927163" y="1538351"/>
                  </a:lnTo>
                  <a:lnTo>
                    <a:pt x="938872" y="1551051"/>
                  </a:lnTo>
                  <a:lnTo>
                    <a:pt x="952347" y="1576451"/>
                  </a:lnTo>
                  <a:lnTo>
                    <a:pt x="966724" y="1589151"/>
                  </a:lnTo>
                  <a:lnTo>
                    <a:pt x="981138" y="1614551"/>
                  </a:lnTo>
                  <a:lnTo>
                    <a:pt x="989660" y="1614551"/>
                  </a:lnTo>
                  <a:lnTo>
                    <a:pt x="994524" y="1627251"/>
                  </a:lnTo>
                  <a:lnTo>
                    <a:pt x="1005128" y="1627251"/>
                  </a:lnTo>
                  <a:lnTo>
                    <a:pt x="1010272" y="1639951"/>
                  </a:lnTo>
                  <a:lnTo>
                    <a:pt x="1025055" y="1639951"/>
                  </a:lnTo>
                  <a:lnTo>
                    <a:pt x="1030795" y="1652651"/>
                  </a:lnTo>
                  <a:lnTo>
                    <a:pt x="1040930" y="1652651"/>
                  </a:lnTo>
                  <a:lnTo>
                    <a:pt x="1049972" y="1665351"/>
                  </a:lnTo>
                  <a:lnTo>
                    <a:pt x="1067879" y="1665351"/>
                  </a:lnTo>
                  <a:lnTo>
                    <a:pt x="1074432" y="1678051"/>
                  </a:lnTo>
                  <a:lnTo>
                    <a:pt x="1091272" y="1678051"/>
                  </a:lnTo>
                  <a:lnTo>
                    <a:pt x="1077290" y="1690751"/>
                  </a:lnTo>
                  <a:lnTo>
                    <a:pt x="1065174" y="1690751"/>
                  </a:lnTo>
                  <a:lnTo>
                    <a:pt x="1055446" y="1703451"/>
                  </a:lnTo>
                  <a:lnTo>
                    <a:pt x="1046391" y="1714017"/>
                  </a:lnTo>
                  <a:lnTo>
                    <a:pt x="1066914" y="1714017"/>
                  </a:lnTo>
                  <a:lnTo>
                    <a:pt x="1085684" y="1703451"/>
                  </a:lnTo>
                  <a:lnTo>
                    <a:pt x="1092034" y="1703451"/>
                  </a:lnTo>
                  <a:lnTo>
                    <a:pt x="1098931" y="1690751"/>
                  </a:lnTo>
                  <a:lnTo>
                    <a:pt x="1109738" y="1690751"/>
                  </a:lnTo>
                  <a:lnTo>
                    <a:pt x="1113269" y="1688274"/>
                  </a:lnTo>
                  <a:lnTo>
                    <a:pt x="1114336" y="1690751"/>
                  </a:lnTo>
                  <a:lnTo>
                    <a:pt x="1119759" y="1690751"/>
                  </a:lnTo>
                  <a:lnTo>
                    <a:pt x="1161453" y="1690751"/>
                  </a:lnTo>
                  <a:lnTo>
                    <a:pt x="1194854" y="1703451"/>
                  </a:lnTo>
                  <a:lnTo>
                    <a:pt x="1331391" y="1703451"/>
                  </a:lnTo>
                  <a:lnTo>
                    <a:pt x="1395349" y="1690751"/>
                  </a:lnTo>
                  <a:lnTo>
                    <a:pt x="1422234" y="1690751"/>
                  </a:lnTo>
                  <a:lnTo>
                    <a:pt x="1413281" y="1703451"/>
                  </a:lnTo>
                  <a:lnTo>
                    <a:pt x="1454988" y="1690751"/>
                  </a:lnTo>
                  <a:lnTo>
                    <a:pt x="1456905" y="1690751"/>
                  </a:lnTo>
                  <a:lnTo>
                    <a:pt x="1468983" y="1678051"/>
                  </a:lnTo>
                  <a:lnTo>
                    <a:pt x="1480972" y="1678051"/>
                  </a:lnTo>
                  <a:lnTo>
                    <a:pt x="1469326" y="1690751"/>
                  </a:lnTo>
                  <a:lnTo>
                    <a:pt x="1473568" y="1690751"/>
                  </a:lnTo>
                  <a:lnTo>
                    <a:pt x="1482547" y="1678051"/>
                  </a:lnTo>
                  <a:lnTo>
                    <a:pt x="1537385" y="1678051"/>
                  </a:lnTo>
                  <a:lnTo>
                    <a:pt x="1547355" y="1665351"/>
                  </a:lnTo>
                  <a:lnTo>
                    <a:pt x="1599539" y="1665351"/>
                  </a:lnTo>
                  <a:lnTo>
                    <a:pt x="1642224" y="1652651"/>
                  </a:lnTo>
                  <a:lnTo>
                    <a:pt x="1683308" y="1639951"/>
                  </a:lnTo>
                  <a:lnTo>
                    <a:pt x="1722742" y="1627251"/>
                  </a:lnTo>
                  <a:lnTo>
                    <a:pt x="1723250" y="1627251"/>
                  </a:lnTo>
                  <a:lnTo>
                    <a:pt x="1727276" y="1623644"/>
                  </a:lnTo>
                  <a:lnTo>
                    <a:pt x="1724494" y="1627251"/>
                  </a:lnTo>
                  <a:lnTo>
                    <a:pt x="1727708" y="1627251"/>
                  </a:lnTo>
                  <a:lnTo>
                    <a:pt x="1730387" y="1620850"/>
                  </a:lnTo>
                  <a:lnTo>
                    <a:pt x="1737423" y="1614551"/>
                  </a:lnTo>
                  <a:lnTo>
                    <a:pt x="1755076" y="1601851"/>
                  </a:lnTo>
                  <a:lnTo>
                    <a:pt x="1789226" y="1601851"/>
                  </a:lnTo>
                  <a:lnTo>
                    <a:pt x="1794903" y="1589151"/>
                  </a:lnTo>
                  <a:lnTo>
                    <a:pt x="1796122" y="1601851"/>
                  </a:lnTo>
                  <a:lnTo>
                    <a:pt x="1797354" y="1601851"/>
                  </a:lnTo>
                  <a:lnTo>
                    <a:pt x="1805330" y="1589151"/>
                  </a:lnTo>
                  <a:lnTo>
                    <a:pt x="1826374" y="1589151"/>
                  </a:lnTo>
                  <a:lnTo>
                    <a:pt x="1835823" y="1576451"/>
                  </a:lnTo>
                  <a:lnTo>
                    <a:pt x="1844624" y="1576451"/>
                  </a:lnTo>
                  <a:lnTo>
                    <a:pt x="1861731" y="1563751"/>
                  </a:lnTo>
                  <a:lnTo>
                    <a:pt x="1861807" y="1566799"/>
                  </a:lnTo>
                  <a:lnTo>
                    <a:pt x="1864652" y="1563751"/>
                  </a:lnTo>
                  <a:lnTo>
                    <a:pt x="1877707" y="1563751"/>
                  </a:lnTo>
                  <a:lnTo>
                    <a:pt x="1892935" y="1551051"/>
                  </a:lnTo>
                  <a:lnTo>
                    <a:pt x="1905406" y="1551051"/>
                  </a:lnTo>
                  <a:lnTo>
                    <a:pt x="1937575" y="1538351"/>
                  </a:lnTo>
                  <a:lnTo>
                    <a:pt x="1967052" y="1525651"/>
                  </a:lnTo>
                  <a:lnTo>
                    <a:pt x="1982152" y="1512951"/>
                  </a:lnTo>
                  <a:lnTo>
                    <a:pt x="1955457" y="1512951"/>
                  </a:lnTo>
                  <a:lnTo>
                    <a:pt x="1950948" y="1512951"/>
                  </a:lnTo>
                  <a:lnTo>
                    <a:pt x="1935937" y="1512951"/>
                  </a:lnTo>
                  <a:lnTo>
                    <a:pt x="1915756" y="1525651"/>
                  </a:lnTo>
                  <a:lnTo>
                    <a:pt x="1898357" y="1525651"/>
                  </a:lnTo>
                  <a:lnTo>
                    <a:pt x="1897722" y="1525651"/>
                  </a:lnTo>
                  <a:lnTo>
                    <a:pt x="1891652" y="1525651"/>
                  </a:lnTo>
                  <a:lnTo>
                    <a:pt x="1887181" y="1534629"/>
                  </a:lnTo>
                  <a:lnTo>
                    <a:pt x="1882825" y="1538351"/>
                  </a:lnTo>
                  <a:lnTo>
                    <a:pt x="1887054" y="1534883"/>
                  </a:lnTo>
                  <a:lnTo>
                    <a:pt x="1885340" y="1538351"/>
                  </a:lnTo>
                  <a:lnTo>
                    <a:pt x="1882825" y="1538351"/>
                  </a:lnTo>
                  <a:lnTo>
                    <a:pt x="1873732" y="1538351"/>
                  </a:lnTo>
                  <a:lnTo>
                    <a:pt x="1865693" y="1551051"/>
                  </a:lnTo>
                  <a:lnTo>
                    <a:pt x="1865464" y="1538351"/>
                  </a:lnTo>
                  <a:lnTo>
                    <a:pt x="1862734" y="1551051"/>
                  </a:lnTo>
                  <a:lnTo>
                    <a:pt x="1856003" y="1551051"/>
                  </a:lnTo>
                  <a:lnTo>
                    <a:pt x="1844408" y="1563751"/>
                  </a:lnTo>
                  <a:lnTo>
                    <a:pt x="1829409" y="1563751"/>
                  </a:lnTo>
                  <a:lnTo>
                    <a:pt x="1831073" y="1560017"/>
                  </a:lnTo>
                  <a:lnTo>
                    <a:pt x="1827301" y="1563751"/>
                  </a:lnTo>
                  <a:lnTo>
                    <a:pt x="1819503" y="1563751"/>
                  </a:lnTo>
                  <a:lnTo>
                    <a:pt x="1799805" y="1563751"/>
                  </a:lnTo>
                  <a:lnTo>
                    <a:pt x="1791652" y="1576451"/>
                  </a:lnTo>
                  <a:lnTo>
                    <a:pt x="1783397" y="1576451"/>
                  </a:lnTo>
                  <a:lnTo>
                    <a:pt x="1763179" y="1589151"/>
                  </a:lnTo>
                  <a:lnTo>
                    <a:pt x="1749755" y="1589151"/>
                  </a:lnTo>
                  <a:lnTo>
                    <a:pt x="1740433" y="1601851"/>
                  </a:lnTo>
                  <a:lnTo>
                    <a:pt x="1734286" y="1601851"/>
                  </a:lnTo>
                  <a:lnTo>
                    <a:pt x="1734286" y="1614551"/>
                  </a:lnTo>
                  <a:lnTo>
                    <a:pt x="1731530" y="1618119"/>
                  </a:lnTo>
                  <a:lnTo>
                    <a:pt x="1733029" y="1614551"/>
                  </a:lnTo>
                  <a:lnTo>
                    <a:pt x="1734286" y="1614551"/>
                  </a:lnTo>
                  <a:lnTo>
                    <a:pt x="1734286" y="1601851"/>
                  </a:lnTo>
                  <a:lnTo>
                    <a:pt x="1714817" y="1601851"/>
                  </a:lnTo>
                  <a:lnTo>
                    <a:pt x="1713992" y="1603235"/>
                  </a:lnTo>
                  <a:lnTo>
                    <a:pt x="1709496" y="1614551"/>
                  </a:lnTo>
                  <a:lnTo>
                    <a:pt x="1709305" y="1614551"/>
                  </a:lnTo>
                  <a:lnTo>
                    <a:pt x="1713928" y="1603349"/>
                  </a:lnTo>
                  <a:lnTo>
                    <a:pt x="1707324" y="1614551"/>
                  </a:lnTo>
                  <a:lnTo>
                    <a:pt x="1688033" y="1614551"/>
                  </a:lnTo>
                  <a:lnTo>
                    <a:pt x="1672031" y="1627251"/>
                  </a:lnTo>
                  <a:lnTo>
                    <a:pt x="1633728" y="1627251"/>
                  </a:lnTo>
                  <a:lnTo>
                    <a:pt x="1612811" y="1639951"/>
                  </a:lnTo>
                  <a:lnTo>
                    <a:pt x="1584198" y="1639951"/>
                  </a:lnTo>
                  <a:lnTo>
                    <a:pt x="1574914" y="1652651"/>
                  </a:lnTo>
                  <a:lnTo>
                    <a:pt x="1559826" y="1652651"/>
                  </a:lnTo>
                  <a:lnTo>
                    <a:pt x="1571828" y="1641703"/>
                  </a:lnTo>
                  <a:lnTo>
                    <a:pt x="1575117" y="1639951"/>
                  </a:lnTo>
                  <a:lnTo>
                    <a:pt x="1573758" y="1639951"/>
                  </a:lnTo>
                  <a:lnTo>
                    <a:pt x="1550149" y="1639951"/>
                  </a:lnTo>
                  <a:lnTo>
                    <a:pt x="1541818" y="1651444"/>
                  </a:lnTo>
                  <a:lnTo>
                    <a:pt x="1538490" y="1652651"/>
                  </a:lnTo>
                  <a:lnTo>
                    <a:pt x="1533474" y="1652651"/>
                  </a:lnTo>
                  <a:lnTo>
                    <a:pt x="1524228" y="1665351"/>
                  </a:lnTo>
                  <a:lnTo>
                    <a:pt x="1504518" y="1665351"/>
                  </a:lnTo>
                  <a:lnTo>
                    <a:pt x="1504213" y="1652651"/>
                  </a:lnTo>
                  <a:lnTo>
                    <a:pt x="1474927" y="1665351"/>
                  </a:lnTo>
                  <a:lnTo>
                    <a:pt x="1446364" y="1665351"/>
                  </a:lnTo>
                  <a:lnTo>
                    <a:pt x="1415440" y="1678051"/>
                  </a:lnTo>
                  <a:lnTo>
                    <a:pt x="1288135" y="1678051"/>
                  </a:lnTo>
                  <a:lnTo>
                    <a:pt x="1285748" y="1690751"/>
                  </a:lnTo>
                  <a:lnTo>
                    <a:pt x="1261948" y="1678051"/>
                  </a:lnTo>
                  <a:lnTo>
                    <a:pt x="1144054" y="1678051"/>
                  </a:lnTo>
                  <a:lnTo>
                    <a:pt x="1141399" y="1675752"/>
                  </a:lnTo>
                  <a:lnTo>
                    <a:pt x="1149007" y="1665351"/>
                  </a:lnTo>
                  <a:lnTo>
                    <a:pt x="1158722" y="1665351"/>
                  </a:lnTo>
                  <a:lnTo>
                    <a:pt x="1167599" y="1660042"/>
                  </a:lnTo>
                  <a:lnTo>
                    <a:pt x="1163815" y="1665351"/>
                  </a:lnTo>
                  <a:lnTo>
                    <a:pt x="1171295" y="1665351"/>
                  </a:lnTo>
                  <a:lnTo>
                    <a:pt x="1177137" y="1654327"/>
                  </a:lnTo>
                  <a:lnTo>
                    <a:pt x="1179957" y="1652651"/>
                  </a:lnTo>
                  <a:lnTo>
                    <a:pt x="1183360" y="1652651"/>
                  </a:lnTo>
                  <a:lnTo>
                    <a:pt x="1193596" y="1639951"/>
                  </a:lnTo>
                  <a:lnTo>
                    <a:pt x="1199451" y="1639951"/>
                  </a:lnTo>
                  <a:lnTo>
                    <a:pt x="1230020" y="1627251"/>
                  </a:lnTo>
                  <a:lnTo>
                    <a:pt x="1261198" y="1601851"/>
                  </a:lnTo>
                  <a:lnTo>
                    <a:pt x="1292987" y="1589151"/>
                  </a:lnTo>
                  <a:lnTo>
                    <a:pt x="1322070" y="1566303"/>
                  </a:lnTo>
                  <a:lnTo>
                    <a:pt x="1321816" y="1566786"/>
                  </a:lnTo>
                  <a:lnTo>
                    <a:pt x="1323162" y="1565452"/>
                  </a:lnTo>
                  <a:lnTo>
                    <a:pt x="1323289" y="1565351"/>
                  </a:lnTo>
                  <a:lnTo>
                    <a:pt x="1321790" y="1566837"/>
                  </a:lnTo>
                  <a:lnTo>
                    <a:pt x="1316545" y="1576451"/>
                  </a:lnTo>
                  <a:lnTo>
                    <a:pt x="1327391" y="1563751"/>
                  </a:lnTo>
                  <a:lnTo>
                    <a:pt x="1347990" y="1551051"/>
                  </a:lnTo>
                  <a:lnTo>
                    <a:pt x="1352232" y="1548498"/>
                  </a:lnTo>
                  <a:lnTo>
                    <a:pt x="1353350" y="1538351"/>
                  </a:lnTo>
                  <a:lnTo>
                    <a:pt x="1365567" y="1538351"/>
                  </a:lnTo>
                  <a:lnTo>
                    <a:pt x="1361541" y="1542897"/>
                  </a:lnTo>
                  <a:lnTo>
                    <a:pt x="1369110" y="1538351"/>
                  </a:lnTo>
                  <a:lnTo>
                    <a:pt x="1370177" y="1538351"/>
                  </a:lnTo>
                  <a:lnTo>
                    <a:pt x="1370660" y="1537423"/>
                  </a:lnTo>
                  <a:lnTo>
                    <a:pt x="1390611" y="1525651"/>
                  </a:lnTo>
                  <a:lnTo>
                    <a:pt x="1434096" y="1500251"/>
                  </a:lnTo>
                  <a:lnTo>
                    <a:pt x="1476032" y="1474851"/>
                  </a:lnTo>
                  <a:lnTo>
                    <a:pt x="1514055" y="1436751"/>
                  </a:lnTo>
                  <a:lnTo>
                    <a:pt x="1527403" y="1436751"/>
                  </a:lnTo>
                  <a:lnTo>
                    <a:pt x="1534426" y="1424051"/>
                  </a:lnTo>
                  <a:lnTo>
                    <a:pt x="1536649" y="1424051"/>
                  </a:lnTo>
                  <a:lnTo>
                    <a:pt x="1550327" y="1411351"/>
                  </a:lnTo>
                  <a:lnTo>
                    <a:pt x="1566113" y="1398651"/>
                  </a:lnTo>
                  <a:lnTo>
                    <a:pt x="1583385" y="1385951"/>
                  </a:lnTo>
                  <a:lnTo>
                    <a:pt x="1619618" y="1360551"/>
                  </a:lnTo>
                  <a:lnTo>
                    <a:pt x="1637271" y="1347851"/>
                  </a:lnTo>
                  <a:lnTo>
                    <a:pt x="1653921" y="1335151"/>
                  </a:lnTo>
                  <a:lnTo>
                    <a:pt x="1669046" y="1322451"/>
                  </a:lnTo>
                  <a:lnTo>
                    <a:pt x="1662658" y="1335151"/>
                  </a:lnTo>
                  <a:lnTo>
                    <a:pt x="1679448" y="1322451"/>
                  </a:lnTo>
                  <a:lnTo>
                    <a:pt x="1690509" y="1309751"/>
                  </a:lnTo>
                  <a:lnTo>
                    <a:pt x="1701253" y="1297051"/>
                  </a:lnTo>
                  <a:lnTo>
                    <a:pt x="1717065" y="1284351"/>
                  </a:lnTo>
                  <a:lnTo>
                    <a:pt x="1712582" y="1284351"/>
                  </a:lnTo>
                  <a:lnTo>
                    <a:pt x="1757756" y="1246251"/>
                  </a:lnTo>
                  <a:lnTo>
                    <a:pt x="1801901" y="1208151"/>
                  </a:lnTo>
                  <a:lnTo>
                    <a:pt x="1843392" y="1182751"/>
                  </a:lnTo>
                  <a:lnTo>
                    <a:pt x="1880603" y="1144651"/>
                  </a:lnTo>
                  <a:lnTo>
                    <a:pt x="1891626" y="1131951"/>
                  </a:lnTo>
                  <a:lnTo>
                    <a:pt x="1910829" y="1119251"/>
                  </a:lnTo>
                  <a:lnTo>
                    <a:pt x="1919884" y="1106551"/>
                  </a:lnTo>
                  <a:lnTo>
                    <a:pt x="1890483" y="1106551"/>
                  </a:lnTo>
                  <a:lnTo>
                    <a:pt x="1883879" y="1106551"/>
                  </a:lnTo>
                  <a:lnTo>
                    <a:pt x="1875091" y="1119251"/>
                  </a:lnTo>
                  <a:lnTo>
                    <a:pt x="1866658" y="1131951"/>
                  </a:lnTo>
                  <a:lnTo>
                    <a:pt x="1854568" y="1144651"/>
                  </a:lnTo>
                  <a:lnTo>
                    <a:pt x="1845411" y="1144651"/>
                  </a:lnTo>
                  <a:lnTo>
                    <a:pt x="1754695" y="1220851"/>
                  </a:lnTo>
                  <a:lnTo>
                    <a:pt x="1725498" y="1246251"/>
                  </a:lnTo>
                  <a:lnTo>
                    <a:pt x="1723834" y="1246251"/>
                  </a:lnTo>
                  <a:lnTo>
                    <a:pt x="1712798" y="1258951"/>
                  </a:lnTo>
                  <a:lnTo>
                    <a:pt x="1700695" y="1271651"/>
                  </a:lnTo>
                  <a:lnTo>
                    <a:pt x="1688782" y="1271651"/>
                  </a:lnTo>
                  <a:lnTo>
                    <a:pt x="1678228" y="1284351"/>
                  </a:lnTo>
                  <a:lnTo>
                    <a:pt x="1670177" y="1297051"/>
                  </a:lnTo>
                  <a:lnTo>
                    <a:pt x="1667090" y="1297051"/>
                  </a:lnTo>
                  <a:lnTo>
                    <a:pt x="1658759" y="1309751"/>
                  </a:lnTo>
                  <a:lnTo>
                    <a:pt x="1641703" y="1322451"/>
                  </a:lnTo>
                  <a:lnTo>
                    <a:pt x="1621180" y="1335151"/>
                  </a:lnTo>
                  <a:lnTo>
                    <a:pt x="1602435" y="1347851"/>
                  </a:lnTo>
                  <a:lnTo>
                    <a:pt x="1604175" y="1347851"/>
                  </a:lnTo>
                  <a:lnTo>
                    <a:pt x="1594040" y="1360551"/>
                  </a:lnTo>
                  <a:lnTo>
                    <a:pt x="1586077" y="1360551"/>
                  </a:lnTo>
                  <a:lnTo>
                    <a:pt x="1576298" y="1373251"/>
                  </a:lnTo>
                  <a:lnTo>
                    <a:pt x="1560703" y="1385951"/>
                  </a:lnTo>
                  <a:lnTo>
                    <a:pt x="1550479" y="1385951"/>
                  </a:lnTo>
                  <a:lnTo>
                    <a:pt x="1543405" y="1398651"/>
                  </a:lnTo>
                  <a:lnTo>
                    <a:pt x="1535480" y="1398651"/>
                  </a:lnTo>
                  <a:lnTo>
                    <a:pt x="1520723" y="1411351"/>
                  </a:lnTo>
                  <a:lnTo>
                    <a:pt x="1516697" y="1411351"/>
                  </a:lnTo>
                  <a:lnTo>
                    <a:pt x="1509712" y="1424051"/>
                  </a:lnTo>
                  <a:lnTo>
                    <a:pt x="1504772" y="1424051"/>
                  </a:lnTo>
                  <a:lnTo>
                    <a:pt x="1498346" y="1436751"/>
                  </a:lnTo>
                  <a:lnTo>
                    <a:pt x="1485849" y="1436751"/>
                  </a:lnTo>
                  <a:lnTo>
                    <a:pt x="1471129" y="1449451"/>
                  </a:lnTo>
                  <a:lnTo>
                    <a:pt x="1458036" y="1462151"/>
                  </a:lnTo>
                  <a:lnTo>
                    <a:pt x="1447241" y="1462151"/>
                  </a:lnTo>
                  <a:lnTo>
                    <a:pt x="1441297" y="1474851"/>
                  </a:lnTo>
                  <a:lnTo>
                    <a:pt x="1433182" y="1474851"/>
                  </a:lnTo>
                  <a:lnTo>
                    <a:pt x="1423492" y="1487551"/>
                  </a:lnTo>
                  <a:lnTo>
                    <a:pt x="1421142" y="1487551"/>
                  </a:lnTo>
                  <a:lnTo>
                    <a:pt x="1427886" y="1474851"/>
                  </a:lnTo>
                  <a:lnTo>
                    <a:pt x="1402346" y="1500251"/>
                  </a:lnTo>
                  <a:lnTo>
                    <a:pt x="1382204" y="1512951"/>
                  </a:lnTo>
                  <a:lnTo>
                    <a:pt x="1364157" y="1525651"/>
                  </a:lnTo>
                  <a:lnTo>
                    <a:pt x="1344942" y="1538351"/>
                  </a:lnTo>
                  <a:lnTo>
                    <a:pt x="1339557" y="1538351"/>
                  </a:lnTo>
                  <a:lnTo>
                    <a:pt x="1360995" y="1525651"/>
                  </a:lnTo>
                  <a:lnTo>
                    <a:pt x="1378267" y="1512951"/>
                  </a:lnTo>
                  <a:lnTo>
                    <a:pt x="1389418" y="1500251"/>
                  </a:lnTo>
                  <a:lnTo>
                    <a:pt x="1383665" y="1500251"/>
                  </a:lnTo>
                  <a:lnTo>
                    <a:pt x="1367612" y="1512951"/>
                  </a:lnTo>
                  <a:lnTo>
                    <a:pt x="1348651" y="1525651"/>
                  </a:lnTo>
                  <a:lnTo>
                    <a:pt x="1328470" y="1538351"/>
                  </a:lnTo>
                  <a:lnTo>
                    <a:pt x="1308722" y="1551051"/>
                  </a:lnTo>
                  <a:lnTo>
                    <a:pt x="1301597" y="1551051"/>
                  </a:lnTo>
                  <a:lnTo>
                    <a:pt x="1296682" y="1563751"/>
                  </a:lnTo>
                  <a:lnTo>
                    <a:pt x="1279042" y="1563751"/>
                  </a:lnTo>
                  <a:lnTo>
                    <a:pt x="1271549" y="1576451"/>
                  </a:lnTo>
                  <a:lnTo>
                    <a:pt x="1271016" y="1576451"/>
                  </a:lnTo>
                  <a:lnTo>
                    <a:pt x="1268171" y="1576451"/>
                  </a:lnTo>
                  <a:lnTo>
                    <a:pt x="1259674" y="1583969"/>
                  </a:lnTo>
                  <a:lnTo>
                    <a:pt x="1268730" y="1580261"/>
                  </a:lnTo>
                  <a:lnTo>
                    <a:pt x="1263396" y="1589151"/>
                  </a:lnTo>
                  <a:lnTo>
                    <a:pt x="1255560" y="1589151"/>
                  </a:lnTo>
                  <a:lnTo>
                    <a:pt x="1257782" y="1585645"/>
                  </a:lnTo>
                  <a:lnTo>
                    <a:pt x="1253832" y="1589151"/>
                  </a:lnTo>
                  <a:lnTo>
                    <a:pt x="1257655" y="1584794"/>
                  </a:lnTo>
                  <a:lnTo>
                    <a:pt x="1247063" y="1589151"/>
                  </a:lnTo>
                  <a:lnTo>
                    <a:pt x="1244587" y="1589151"/>
                  </a:lnTo>
                  <a:lnTo>
                    <a:pt x="1239177" y="1601851"/>
                  </a:lnTo>
                  <a:lnTo>
                    <a:pt x="1234401" y="1601851"/>
                  </a:lnTo>
                  <a:lnTo>
                    <a:pt x="1242021" y="1590078"/>
                  </a:lnTo>
                  <a:lnTo>
                    <a:pt x="1244587" y="1588871"/>
                  </a:lnTo>
                  <a:lnTo>
                    <a:pt x="1247063" y="1586280"/>
                  </a:lnTo>
                  <a:lnTo>
                    <a:pt x="1242606" y="1589062"/>
                  </a:lnTo>
                  <a:lnTo>
                    <a:pt x="1242466" y="1589151"/>
                  </a:lnTo>
                  <a:lnTo>
                    <a:pt x="1240942" y="1589151"/>
                  </a:lnTo>
                  <a:lnTo>
                    <a:pt x="1229652" y="1601851"/>
                  </a:lnTo>
                  <a:lnTo>
                    <a:pt x="1233055" y="1601851"/>
                  </a:lnTo>
                  <a:lnTo>
                    <a:pt x="1229436" y="1614551"/>
                  </a:lnTo>
                  <a:lnTo>
                    <a:pt x="1212659" y="1614551"/>
                  </a:lnTo>
                  <a:lnTo>
                    <a:pt x="1178534" y="1627251"/>
                  </a:lnTo>
                  <a:lnTo>
                    <a:pt x="1169416" y="1639951"/>
                  </a:lnTo>
                  <a:lnTo>
                    <a:pt x="1138885" y="1652651"/>
                  </a:lnTo>
                  <a:lnTo>
                    <a:pt x="1121867" y="1659343"/>
                  </a:lnTo>
                  <a:lnTo>
                    <a:pt x="1116050" y="1657972"/>
                  </a:lnTo>
                  <a:lnTo>
                    <a:pt x="1116622" y="1658315"/>
                  </a:lnTo>
                  <a:lnTo>
                    <a:pt x="1117968" y="1658937"/>
                  </a:lnTo>
                  <a:lnTo>
                    <a:pt x="1120482" y="1659216"/>
                  </a:lnTo>
                  <a:lnTo>
                    <a:pt x="1121422" y="1659521"/>
                  </a:lnTo>
                  <a:lnTo>
                    <a:pt x="1106563" y="1665351"/>
                  </a:lnTo>
                  <a:lnTo>
                    <a:pt x="1091996" y="1665351"/>
                  </a:lnTo>
                  <a:lnTo>
                    <a:pt x="1085380" y="1652651"/>
                  </a:lnTo>
                  <a:lnTo>
                    <a:pt x="1081036" y="1652651"/>
                  </a:lnTo>
                  <a:lnTo>
                    <a:pt x="1084249" y="1665351"/>
                  </a:lnTo>
                  <a:lnTo>
                    <a:pt x="1069111" y="1652651"/>
                  </a:lnTo>
                  <a:lnTo>
                    <a:pt x="1052118" y="1639951"/>
                  </a:lnTo>
                  <a:lnTo>
                    <a:pt x="1016787" y="1614551"/>
                  </a:lnTo>
                  <a:lnTo>
                    <a:pt x="986370" y="1589151"/>
                  </a:lnTo>
                  <a:lnTo>
                    <a:pt x="954481" y="1538351"/>
                  </a:lnTo>
                  <a:lnTo>
                    <a:pt x="943241" y="1525651"/>
                  </a:lnTo>
                  <a:lnTo>
                    <a:pt x="933958" y="1500251"/>
                  </a:lnTo>
                  <a:lnTo>
                    <a:pt x="928725" y="1480883"/>
                  </a:lnTo>
                  <a:lnTo>
                    <a:pt x="929398" y="1487551"/>
                  </a:lnTo>
                  <a:lnTo>
                    <a:pt x="926985" y="1474851"/>
                  </a:lnTo>
                  <a:lnTo>
                    <a:pt x="925715" y="1474851"/>
                  </a:lnTo>
                  <a:lnTo>
                    <a:pt x="922566" y="1462151"/>
                  </a:lnTo>
                  <a:lnTo>
                    <a:pt x="921258" y="1462151"/>
                  </a:lnTo>
                  <a:lnTo>
                    <a:pt x="919975" y="1449451"/>
                  </a:lnTo>
                  <a:lnTo>
                    <a:pt x="917956" y="1449451"/>
                  </a:lnTo>
                  <a:lnTo>
                    <a:pt x="915974" y="1436751"/>
                  </a:lnTo>
                  <a:lnTo>
                    <a:pt x="914273" y="1436751"/>
                  </a:lnTo>
                  <a:lnTo>
                    <a:pt x="913066" y="1424051"/>
                  </a:lnTo>
                  <a:lnTo>
                    <a:pt x="913765" y="1411351"/>
                  </a:lnTo>
                  <a:lnTo>
                    <a:pt x="914717" y="1411351"/>
                  </a:lnTo>
                  <a:lnTo>
                    <a:pt x="916241" y="1424051"/>
                  </a:lnTo>
                  <a:lnTo>
                    <a:pt x="917486" y="1436751"/>
                  </a:lnTo>
                  <a:lnTo>
                    <a:pt x="917092" y="1424051"/>
                  </a:lnTo>
                  <a:lnTo>
                    <a:pt x="918832" y="1424051"/>
                  </a:lnTo>
                  <a:lnTo>
                    <a:pt x="918730" y="1411351"/>
                  </a:lnTo>
                  <a:lnTo>
                    <a:pt x="917689" y="1411351"/>
                  </a:lnTo>
                  <a:lnTo>
                    <a:pt x="916482" y="1385951"/>
                  </a:lnTo>
                  <a:lnTo>
                    <a:pt x="916406" y="1373251"/>
                  </a:lnTo>
                  <a:lnTo>
                    <a:pt x="917206" y="1360551"/>
                  </a:lnTo>
                  <a:lnTo>
                    <a:pt x="919149" y="1347851"/>
                  </a:lnTo>
                  <a:lnTo>
                    <a:pt x="918870" y="1360551"/>
                  </a:lnTo>
                  <a:lnTo>
                    <a:pt x="920064" y="1347851"/>
                  </a:lnTo>
                  <a:lnTo>
                    <a:pt x="921258" y="1335151"/>
                  </a:lnTo>
                  <a:lnTo>
                    <a:pt x="923569" y="1322451"/>
                  </a:lnTo>
                  <a:lnTo>
                    <a:pt x="927125" y="1297051"/>
                  </a:lnTo>
                  <a:lnTo>
                    <a:pt x="933234" y="1271651"/>
                  </a:lnTo>
                  <a:lnTo>
                    <a:pt x="934148" y="1271651"/>
                  </a:lnTo>
                  <a:lnTo>
                    <a:pt x="935977" y="1258951"/>
                  </a:lnTo>
                  <a:lnTo>
                    <a:pt x="946442" y="1220851"/>
                  </a:lnTo>
                  <a:lnTo>
                    <a:pt x="962202" y="1182751"/>
                  </a:lnTo>
                  <a:lnTo>
                    <a:pt x="967701" y="1170051"/>
                  </a:lnTo>
                  <a:lnTo>
                    <a:pt x="965377" y="1182751"/>
                  </a:lnTo>
                  <a:lnTo>
                    <a:pt x="967435" y="1182751"/>
                  </a:lnTo>
                  <a:lnTo>
                    <a:pt x="969378" y="1170051"/>
                  </a:lnTo>
                  <a:lnTo>
                    <a:pt x="968794" y="1170051"/>
                  </a:lnTo>
                  <a:lnTo>
                    <a:pt x="974636" y="1157351"/>
                  </a:lnTo>
                  <a:lnTo>
                    <a:pt x="979982" y="1144651"/>
                  </a:lnTo>
                  <a:lnTo>
                    <a:pt x="986294" y="1131951"/>
                  </a:lnTo>
                  <a:lnTo>
                    <a:pt x="989482" y="1131951"/>
                  </a:lnTo>
                  <a:lnTo>
                    <a:pt x="986028" y="1144651"/>
                  </a:lnTo>
                  <a:lnTo>
                    <a:pt x="989888" y="1144651"/>
                  </a:lnTo>
                  <a:lnTo>
                    <a:pt x="996543" y="1131951"/>
                  </a:lnTo>
                  <a:lnTo>
                    <a:pt x="1009256" y="1106551"/>
                  </a:lnTo>
                  <a:lnTo>
                    <a:pt x="1009662" y="1106551"/>
                  </a:lnTo>
                  <a:lnTo>
                    <a:pt x="1017054" y="1093851"/>
                  </a:lnTo>
                  <a:lnTo>
                    <a:pt x="1022819" y="1081151"/>
                  </a:lnTo>
                  <a:lnTo>
                    <a:pt x="1031849" y="1068451"/>
                  </a:lnTo>
                  <a:lnTo>
                    <a:pt x="1036243" y="1055751"/>
                  </a:lnTo>
                  <a:lnTo>
                    <a:pt x="1041412" y="1043051"/>
                  </a:lnTo>
                  <a:lnTo>
                    <a:pt x="1048092" y="1043051"/>
                  </a:lnTo>
                  <a:lnTo>
                    <a:pt x="1056995" y="1017651"/>
                  </a:lnTo>
                  <a:lnTo>
                    <a:pt x="1056195" y="1025207"/>
                  </a:lnTo>
                  <a:lnTo>
                    <a:pt x="1060742" y="1017651"/>
                  </a:lnTo>
                  <a:lnTo>
                    <a:pt x="1066711" y="1004951"/>
                  </a:lnTo>
                  <a:lnTo>
                    <a:pt x="1072857" y="1004951"/>
                  </a:lnTo>
                  <a:lnTo>
                    <a:pt x="1081024" y="992251"/>
                  </a:lnTo>
                  <a:lnTo>
                    <a:pt x="1089037" y="979551"/>
                  </a:lnTo>
                  <a:lnTo>
                    <a:pt x="1093203" y="979551"/>
                  </a:lnTo>
                  <a:lnTo>
                    <a:pt x="1098727" y="966851"/>
                  </a:lnTo>
                  <a:lnTo>
                    <a:pt x="1119898" y="941451"/>
                  </a:lnTo>
                  <a:lnTo>
                    <a:pt x="1127709" y="928751"/>
                  </a:lnTo>
                  <a:lnTo>
                    <a:pt x="1130427" y="924382"/>
                  </a:lnTo>
                  <a:lnTo>
                    <a:pt x="1122934" y="940803"/>
                  </a:lnTo>
                  <a:lnTo>
                    <a:pt x="1129144" y="933767"/>
                  </a:lnTo>
                  <a:lnTo>
                    <a:pt x="1130833" y="928751"/>
                  </a:lnTo>
                  <a:lnTo>
                    <a:pt x="1135837" y="916051"/>
                  </a:lnTo>
                  <a:lnTo>
                    <a:pt x="1140472" y="916051"/>
                  </a:lnTo>
                  <a:lnTo>
                    <a:pt x="1141476" y="916051"/>
                  </a:lnTo>
                  <a:lnTo>
                    <a:pt x="1147648" y="903351"/>
                  </a:lnTo>
                  <a:lnTo>
                    <a:pt x="1154366" y="890651"/>
                  </a:lnTo>
                  <a:lnTo>
                    <a:pt x="1161554" y="890651"/>
                  </a:lnTo>
                  <a:lnTo>
                    <a:pt x="1169352" y="877951"/>
                  </a:lnTo>
                  <a:lnTo>
                    <a:pt x="1177937" y="865251"/>
                  </a:lnTo>
                  <a:lnTo>
                    <a:pt x="1188910" y="865251"/>
                  </a:lnTo>
                  <a:lnTo>
                    <a:pt x="1199908" y="852551"/>
                  </a:lnTo>
                  <a:lnTo>
                    <a:pt x="1213027" y="839851"/>
                  </a:lnTo>
                  <a:lnTo>
                    <a:pt x="1241869" y="814451"/>
                  </a:lnTo>
                  <a:lnTo>
                    <a:pt x="1254810" y="801751"/>
                  </a:lnTo>
                  <a:lnTo>
                    <a:pt x="1264932" y="789051"/>
                  </a:lnTo>
                  <a:lnTo>
                    <a:pt x="1298435" y="763651"/>
                  </a:lnTo>
                  <a:lnTo>
                    <a:pt x="1334338" y="725551"/>
                  </a:lnTo>
                  <a:lnTo>
                    <a:pt x="1372895" y="700151"/>
                  </a:lnTo>
                  <a:lnTo>
                    <a:pt x="1414373" y="674751"/>
                  </a:lnTo>
                  <a:lnTo>
                    <a:pt x="1412824" y="674751"/>
                  </a:lnTo>
                  <a:lnTo>
                    <a:pt x="1427797" y="662051"/>
                  </a:lnTo>
                  <a:lnTo>
                    <a:pt x="1424178" y="662051"/>
                  </a:lnTo>
                  <a:lnTo>
                    <a:pt x="1437690" y="649351"/>
                  </a:lnTo>
                  <a:lnTo>
                    <a:pt x="1444459" y="649351"/>
                  </a:lnTo>
                  <a:lnTo>
                    <a:pt x="1455381" y="636651"/>
                  </a:lnTo>
                  <a:lnTo>
                    <a:pt x="1466456" y="636651"/>
                  </a:lnTo>
                  <a:lnTo>
                    <a:pt x="1477632" y="623951"/>
                  </a:lnTo>
                  <a:lnTo>
                    <a:pt x="1503680" y="623951"/>
                  </a:lnTo>
                  <a:lnTo>
                    <a:pt x="1513814" y="611251"/>
                  </a:lnTo>
                  <a:lnTo>
                    <a:pt x="1514627" y="611251"/>
                  </a:lnTo>
                  <a:lnTo>
                    <a:pt x="1518577" y="611251"/>
                  </a:lnTo>
                  <a:lnTo>
                    <a:pt x="1520444" y="605955"/>
                  </a:lnTo>
                  <a:lnTo>
                    <a:pt x="1528597" y="598551"/>
                  </a:lnTo>
                  <a:lnTo>
                    <a:pt x="1539532" y="585851"/>
                  </a:lnTo>
                  <a:lnTo>
                    <a:pt x="1566494" y="585851"/>
                  </a:lnTo>
                  <a:lnTo>
                    <a:pt x="1573022" y="573151"/>
                  </a:lnTo>
                  <a:lnTo>
                    <a:pt x="1585315" y="573151"/>
                  </a:lnTo>
                  <a:lnTo>
                    <a:pt x="1595602" y="560451"/>
                  </a:lnTo>
                  <a:lnTo>
                    <a:pt x="1598777" y="560451"/>
                  </a:lnTo>
                  <a:lnTo>
                    <a:pt x="1608683" y="560451"/>
                  </a:lnTo>
                  <a:lnTo>
                    <a:pt x="1623669" y="547751"/>
                  </a:lnTo>
                  <a:lnTo>
                    <a:pt x="1639697" y="547751"/>
                  </a:lnTo>
                  <a:lnTo>
                    <a:pt x="1655787" y="535051"/>
                  </a:lnTo>
                  <a:lnTo>
                    <a:pt x="1670773" y="522351"/>
                  </a:lnTo>
                  <a:lnTo>
                    <a:pt x="1683740" y="522351"/>
                  </a:lnTo>
                  <a:lnTo>
                    <a:pt x="1693786" y="509651"/>
                  </a:lnTo>
                  <a:lnTo>
                    <a:pt x="1704721" y="509651"/>
                  </a:lnTo>
                  <a:lnTo>
                    <a:pt x="1694205" y="522351"/>
                  </a:lnTo>
                  <a:lnTo>
                    <a:pt x="1705267" y="509651"/>
                  </a:lnTo>
                  <a:lnTo>
                    <a:pt x="1727936" y="509651"/>
                  </a:lnTo>
                  <a:lnTo>
                    <a:pt x="1739442" y="496951"/>
                  </a:lnTo>
                  <a:lnTo>
                    <a:pt x="1762912" y="496951"/>
                  </a:lnTo>
                  <a:lnTo>
                    <a:pt x="1774672" y="484251"/>
                  </a:lnTo>
                  <a:lnTo>
                    <a:pt x="1786331" y="484251"/>
                  </a:lnTo>
                  <a:lnTo>
                    <a:pt x="1809242" y="471551"/>
                  </a:lnTo>
                  <a:lnTo>
                    <a:pt x="1831352" y="471551"/>
                  </a:lnTo>
                  <a:lnTo>
                    <a:pt x="1852155" y="458851"/>
                  </a:lnTo>
                  <a:lnTo>
                    <a:pt x="1882406" y="458851"/>
                  </a:lnTo>
                  <a:lnTo>
                    <a:pt x="1890636" y="446151"/>
                  </a:lnTo>
                  <a:lnTo>
                    <a:pt x="1933867" y="446151"/>
                  </a:lnTo>
                  <a:lnTo>
                    <a:pt x="2008505" y="433451"/>
                  </a:lnTo>
                  <a:lnTo>
                    <a:pt x="2125586" y="433451"/>
                  </a:lnTo>
                  <a:lnTo>
                    <a:pt x="2136521" y="446151"/>
                  </a:lnTo>
                  <a:lnTo>
                    <a:pt x="2169160" y="446151"/>
                  </a:lnTo>
                  <a:lnTo>
                    <a:pt x="2190991" y="458851"/>
                  </a:lnTo>
                  <a:lnTo>
                    <a:pt x="2210727" y="471551"/>
                  </a:lnTo>
                  <a:lnTo>
                    <a:pt x="2228405" y="471551"/>
                  </a:lnTo>
                  <a:lnTo>
                    <a:pt x="2243836" y="484251"/>
                  </a:lnTo>
                  <a:lnTo>
                    <a:pt x="2256625" y="509651"/>
                  </a:lnTo>
                  <a:lnTo>
                    <a:pt x="2266289" y="522351"/>
                  </a:lnTo>
                  <a:lnTo>
                    <a:pt x="2272334" y="547751"/>
                  </a:lnTo>
                  <a:lnTo>
                    <a:pt x="2272169" y="560451"/>
                  </a:lnTo>
                  <a:lnTo>
                    <a:pt x="2270163" y="585851"/>
                  </a:lnTo>
                  <a:lnTo>
                    <a:pt x="2258212" y="636651"/>
                  </a:lnTo>
                  <a:lnTo>
                    <a:pt x="2235873" y="687451"/>
                  </a:lnTo>
                  <a:lnTo>
                    <a:pt x="2222436" y="700151"/>
                  </a:lnTo>
                  <a:lnTo>
                    <a:pt x="2208847" y="725551"/>
                  </a:lnTo>
                  <a:lnTo>
                    <a:pt x="2211463" y="725551"/>
                  </a:lnTo>
                  <a:lnTo>
                    <a:pt x="2209241" y="738251"/>
                  </a:lnTo>
                  <a:lnTo>
                    <a:pt x="2205583" y="738251"/>
                  </a:lnTo>
                  <a:lnTo>
                    <a:pt x="2198687" y="750951"/>
                  </a:lnTo>
                  <a:lnTo>
                    <a:pt x="2191969" y="763651"/>
                  </a:lnTo>
                  <a:lnTo>
                    <a:pt x="2186457" y="776351"/>
                  </a:lnTo>
                  <a:lnTo>
                    <a:pt x="2177796" y="776351"/>
                  </a:lnTo>
                  <a:lnTo>
                    <a:pt x="2172868" y="789051"/>
                  </a:lnTo>
                  <a:lnTo>
                    <a:pt x="2167636" y="789051"/>
                  </a:lnTo>
                  <a:lnTo>
                    <a:pt x="2162022" y="801751"/>
                  </a:lnTo>
                  <a:lnTo>
                    <a:pt x="2150681" y="814451"/>
                  </a:lnTo>
                  <a:lnTo>
                    <a:pt x="2145042" y="827151"/>
                  </a:lnTo>
                  <a:lnTo>
                    <a:pt x="2147062" y="827151"/>
                  </a:lnTo>
                  <a:lnTo>
                    <a:pt x="2129701" y="852551"/>
                  </a:lnTo>
                  <a:lnTo>
                    <a:pt x="2111476" y="877951"/>
                  </a:lnTo>
                  <a:lnTo>
                    <a:pt x="2092794" y="890651"/>
                  </a:lnTo>
                  <a:lnTo>
                    <a:pt x="2074075" y="916051"/>
                  </a:lnTo>
                  <a:lnTo>
                    <a:pt x="2055914" y="941451"/>
                  </a:lnTo>
                  <a:lnTo>
                    <a:pt x="2038883" y="954151"/>
                  </a:lnTo>
                  <a:lnTo>
                    <a:pt x="2023706" y="979551"/>
                  </a:lnTo>
                  <a:lnTo>
                    <a:pt x="2011133" y="979551"/>
                  </a:lnTo>
                  <a:lnTo>
                    <a:pt x="2003183" y="992251"/>
                  </a:lnTo>
                  <a:lnTo>
                    <a:pt x="1985848" y="1017651"/>
                  </a:lnTo>
                  <a:lnTo>
                    <a:pt x="1976285" y="1017651"/>
                  </a:lnTo>
                  <a:lnTo>
                    <a:pt x="1902739" y="1093851"/>
                  </a:lnTo>
                  <a:lnTo>
                    <a:pt x="1936724" y="1093851"/>
                  </a:lnTo>
                  <a:lnTo>
                    <a:pt x="1955558" y="1068451"/>
                  </a:lnTo>
                  <a:lnTo>
                    <a:pt x="1967674" y="1068451"/>
                  </a:lnTo>
                  <a:lnTo>
                    <a:pt x="1981936" y="1055751"/>
                  </a:lnTo>
                  <a:lnTo>
                    <a:pt x="2007184" y="1030351"/>
                  </a:lnTo>
                  <a:lnTo>
                    <a:pt x="2014588" y="1017651"/>
                  </a:lnTo>
                  <a:lnTo>
                    <a:pt x="2020455" y="1004951"/>
                  </a:lnTo>
                  <a:lnTo>
                    <a:pt x="2026678" y="1004951"/>
                  </a:lnTo>
                  <a:lnTo>
                    <a:pt x="2035086" y="992251"/>
                  </a:lnTo>
                  <a:lnTo>
                    <a:pt x="2037778" y="992251"/>
                  </a:lnTo>
                  <a:lnTo>
                    <a:pt x="2054148" y="966851"/>
                  </a:lnTo>
                  <a:lnTo>
                    <a:pt x="2066912" y="966851"/>
                  </a:lnTo>
                  <a:lnTo>
                    <a:pt x="2071001" y="954151"/>
                  </a:lnTo>
                  <a:lnTo>
                    <a:pt x="2067280" y="954151"/>
                  </a:lnTo>
                  <a:lnTo>
                    <a:pt x="2077148" y="946188"/>
                  </a:lnTo>
                  <a:lnTo>
                    <a:pt x="2073922" y="954151"/>
                  </a:lnTo>
                  <a:lnTo>
                    <a:pt x="2075091" y="954151"/>
                  </a:lnTo>
                  <a:lnTo>
                    <a:pt x="2077720" y="945718"/>
                  </a:lnTo>
                  <a:lnTo>
                    <a:pt x="2083015" y="941451"/>
                  </a:lnTo>
                  <a:lnTo>
                    <a:pt x="2099310" y="916051"/>
                  </a:lnTo>
                  <a:lnTo>
                    <a:pt x="2112353" y="903351"/>
                  </a:lnTo>
                  <a:lnTo>
                    <a:pt x="2118372" y="903351"/>
                  </a:lnTo>
                  <a:lnTo>
                    <a:pt x="2129015" y="890651"/>
                  </a:lnTo>
                  <a:lnTo>
                    <a:pt x="2139531" y="877951"/>
                  </a:lnTo>
                  <a:lnTo>
                    <a:pt x="2149868" y="865251"/>
                  </a:lnTo>
                  <a:lnTo>
                    <a:pt x="2159978" y="852551"/>
                  </a:lnTo>
                  <a:lnTo>
                    <a:pt x="2164689" y="852551"/>
                  </a:lnTo>
                  <a:lnTo>
                    <a:pt x="2173211" y="828052"/>
                  </a:lnTo>
                  <a:lnTo>
                    <a:pt x="2173440" y="827151"/>
                  </a:lnTo>
                  <a:lnTo>
                    <a:pt x="2183841" y="814451"/>
                  </a:lnTo>
                  <a:lnTo>
                    <a:pt x="2196630" y="801751"/>
                  </a:lnTo>
                  <a:lnTo>
                    <a:pt x="2209927" y="776351"/>
                  </a:lnTo>
                  <a:lnTo>
                    <a:pt x="2221979" y="763651"/>
                  </a:lnTo>
                  <a:lnTo>
                    <a:pt x="2220887" y="763651"/>
                  </a:lnTo>
                  <a:lnTo>
                    <a:pt x="2231466" y="750951"/>
                  </a:lnTo>
                  <a:lnTo>
                    <a:pt x="2241804" y="725551"/>
                  </a:lnTo>
                  <a:lnTo>
                    <a:pt x="2251887" y="712851"/>
                  </a:lnTo>
                  <a:lnTo>
                    <a:pt x="2261743" y="687451"/>
                  </a:lnTo>
                  <a:lnTo>
                    <a:pt x="2270963" y="674751"/>
                  </a:lnTo>
                  <a:lnTo>
                    <a:pt x="2279243" y="649351"/>
                  </a:lnTo>
                  <a:lnTo>
                    <a:pt x="2286381" y="623951"/>
                  </a:lnTo>
                  <a:lnTo>
                    <a:pt x="2285949" y="623951"/>
                  </a:lnTo>
                  <a:lnTo>
                    <a:pt x="2285542" y="611251"/>
                  </a:lnTo>
                  <a:lnTo>
                    <a:pt x="2287193" y="611251"/>
                  </a:lnTo>
                  <a:lnTo>
                    <a:pt x="2291842" y="598551"/>
                  </a:lnTo>
                  <a:lnTo>
                    <a:pt x="2288933" y="598551"/>
                  </a:lnTo>
                  <a:lnTo>
                    <a:pt x="2291143" y="585851"/>
                  </a:lnTo>
                  <a:lnTo>
                    <a:pt x="2292908" y="573151"/>
                  </a:lnTo>
                  <a:lnTo>
                    <a:pt x="2294001" y="585851"/>
                  </a:lnTo>
                  <a:lnTo>
                    <a:pt x="2294191" y="585851"/>
                  </a:lnTo>
                  <a:lnTo>
                    <a:pt x="2295182" y="573151"/>
                  </a:lnTo>
                  <a:lnTo>
                    <a:pt x="2295131" y="560451"/>
                  </a:lnTo>
                  <a:lnTo>
                    <a:pt x="2296236" y="560451"/>
                  </a:lnTo>
                  <a:lnTo>
                    <a:pt x="2296617" y="573151"/>
                  </a:lnTo>
                  <a:lnTo>
                    <a:pt x="2297455" y="573151"/>
                  </a:lnTo>
                  <a:lnTo>
                    <a:pt x="2297519" y="560451"/>
                  </a:lnTo>
                  <a:lnTo>
                    <a:pt x="2297366" y="560451"/>
                  </a:lnTo>
                  <a:lnTo>
                    <a:pt x="2297531" y="547751"/>
                  </a:lnTo>
                  <a:close/>
                </a:path>
                <a:path w="9613900" h="3922395">
                  <a:moveTo>
                    <a:pt x="2421801" y="1223518"/>
                  </a:moveTo>
                  <a:lnTo>
                    <a:pt x="2408656" y="1233551"/>
                  </a:lnTo>
                  <a:lnTo>
                    <a:pt x="2415273" y="1233551"/>
                  </a:lnTo>
                  <a:lnTo>
                    <a:pt x="2421801" y="1223518"/>
                  </a:lnTo>
                  <a:close/>
                </a:path>
                <a:path w="9613900" h="3922395">
                  <a:moveTo>
                    <a:pt x="2441930" y="1208151"/>
                  </a:moveTo>
                  <a:lnTo>
                    <a:pt x="2425090" y="1208151"/>
                  </a:lnTo>
                  <a:lnTo>
                    <a:pt x="2416619" y="1208151"/>
                  </a:lnTo>
                  <a:lnTo>
                    <a:pt x="2405354" y="1220851"/>
                  </a:lnTo>
                  <a:lnTo>
                    <a:pt x="2403830" y="1220851"/>
                  </a:lnTo>
                  <a:lnTo>
                    <a:pt x="2412619" y="1208151"/>
                  </a:lnTo>
                  <a:lnTo>
                    <a:pt x="2395410" y="1220851"/>
                  </a:lnTo>
                  <a:lnTo>
                    <a:pt x="2387066" y="1233551"/>
                  </a:lnTo>
                  <a:lnTo>
                    <a:pt x="2382520" y="1233551"/>
                  </a:lnTo>
                  <a:lnTo>
                    <a:pt x="2348153" y="1258951"/>
                  </a:lnTo>
                  <a:lnTo>
                    <a:pt x="2317864" y="1284351"/>
                  </a:lnTo>
                  <a:lnTo>
                    <a:pt x="2289073" y="1309751"/>
                  </a:lnTo>
                  <a:lnTo>
                    <a:pt x="2259190" y="1322451"/>
                  </a:lnTo>
                  <a:lnTo>
                    <a:pt x="2276983" y="1322451"/>
                  </a:lnTo>
                  <a:lnTo>
                    <a:pt x="2259406" y="1335151"/>
                  </a:lnTo>
                  <a:lnTo>
                    <a:pt x="2242667" y="1335151"/>
                  </a:lnTo>
                  <a:lnTo>
                    <a:pt x="2228913" y="1347851"/>
                  </a:lnTo>
                  <a:lnTo>
                    <a:pt x="2220303" y="1347851"/>
                  </a:lnTo>
                  <a:lnTo>
                    <a:pt x="2201748" y="1360551"/>
                  </a:lnTo>
                  <a:lnTo>
                    <a:pt x="2178748" y="1385951"/>
                  </a:lnTo>
                  <a:lnTo>
                    <a:pt x="2159381" y="1398651"/>
                  </a:lnTo>
                  <a:lnTo>
                    <a:pt x="2158822" y="1398651"/>
                  </a:lnTo>
                  <a:lnTo>
                    <a:pt x="2145525" y="1411351"/>
                  </a:lnTo>
                  <a:lnTo>
                    <a:pt x="2131136" y="1423657"/>
                  </a:lnTo>
                  <a:lnTo>
                    <a:pt x="2130387" y="1424051"/>
                  </a:lnTo>
                  <a:lnTo>
                    <a:pt x="2121408" y="1424051"/>
                  </a:lnTo>
                  <a:lnTo>
                    <a:pt x="2127161" y="1413192"/>
                  </a:lnTo>
                  <a:lnTo>
                    <a:pt x="2115108" y="1424051"/>
                  </a:lnTo>
                  <a:lnTo>
                    <a:pt x="2110016" y="1424051"/>
                  </a:lnTo>
                  <a:lnTo>
                    <a:pt x="2098573" y="1430845"/>
                  </a:lnTo>
                  <a:lnTo>
                    <a:pt x="2094750" y="1436751"/>
                  </a:lnTo>
                  <a:lnTo>
                    <a:pt x="2097087" y="1431721"/>
                  </a:lnTo>
                  <a:lnTo>
                    <a:pt x="2088603" y="1436751"/>
                  </a:lnTo>
                  <a:lnTo>
                    <a:pt x="2051189" y="1462151"/>
                  </a:lnTo>
                  <a:lnTo>
                    <a:pt x="2029104" y="1474851"/>
                  </a:lnTo>
                  <a:lnTo>
                    <a:pt x="2034451" y="1462366"/>
                  </a:lnTo>
                  <a:lnTo>
                    <a:pt x="2011006" y="1474851"/>
                  </a:lnTo>
                  <a:lnTo>
                    <a:pt x="2002993" y="1487551"/>
                  </a:lnTo>
                  <a:lnTo>
                    <a:pt x="1997938" y="1487551"/>
                  </a:lnTo>
                  <a:lnTo>
                    <a:pt x="1982952" y="1500251"/>
                  </a:lnTo>
                  <a:lnTo>
                    <a:pt x="1997252" y="1500251"/>
                  </a:lnTo>
                  <a:lnTo>
                    <a:pt x="2031542" y="1487551"/>
                  </a:lnTo>
                  <a:lnTo>
                    <a:pt x="2046363" y="1487551"/>
                  </a:lnTo>
                  <a:lnTo>
                    <a:pt x="2053412" y="1474851"/>
                  </a:lnTo>
                  <a:lnTo>
                    <a:pt x="2066315" y="1474851"/>
                  </a:lnTo>
                  <a:lnTo>
                    <a:pt x="2072716" y="1462151"/>
                  </a:lnTo>
                  <a:lnTo>
                    <a:pt x="2079053" y="1462151"/>
                  </a:lnTo>
                  <a:lnTo>
                    <a:pt x="2067712" y="1474851"/>
                  </a:lnTo>
                  <a:lnTo>
                    <a:pt x="2084082" y="1462151"/>
                  </a:lnTo>
                  <a:lnTo>
                    <a:pt x="2099475" y="1449451"/>
                  </a:lnTo>
                  <a:lnTo>
                    <a:pt x="2114334" y="1436751"/>
                  </a:lnTo>
                  <a:lnTo>
                    <a:pt x="2123732" y="1436751"/>
                  </a:lnTo>
                  <a:lnTo>
                    <a:pt x="2134120" y="1424051"/>
                  </a:lnTo>
                  <a:lnTo>
                    <a:pt x="2141944" y="1424051"/>
                  </a:lnTo>
                  <a:lnTo>
                    <a:pt x="2144458" y="1424051"/>
                  </a:lnTo>
                  <a:lnTo>
                    <a:pt x="2152358" y="1414373"/>
                  </a:lnTo>
                  <a:lnTo>
                    <a:pt x="2155609" y="1411351"/>
                  </a:lnTo>
                  <a:lnTo>
                    <a:pt x="2156841" y="1411351"/>
                  </a:lnTo>
                  <a:lnTo>
                    <a:pt x="2166188" y="1398651"/>
                  </a:lnTo>
                  <a:lnTo>
                    <a:pt x="2178964" y="1398651"/>
                  </a:lnTo>
                  <a:lnTo>
                    <a:pt x="2190496" y="1385951"/>
                  </a:lnTo>
                  <a:lnTo>
                    <a:pt x="2198179" y="1385951"/>
                  </a:lnTo>
                  <a:lnTo>
                    <a:pt x="2206599" y="1373251"/>
                  </a:lnTo>
                  <a:lnTo>
                    <a:pt x="2216251" y="1373251"/>
                  </a:lnTo>
                  <a:lnTo>
                    <a:pt x="2227694" y="1360551"/>
                  </a:lnTo>
                  <a:lnTo>
                    <a:pt x="2232583" y="1360551"/>
                  </a:lnTo>
                  <a:lnTo>
                    <a:pt x="2226754" y="1373251"/>
                  </a:lnTo>
                  <a:lnTo>
                    <a:pt x="2229942" y="1373251"/>
                  </a:lnTo>
                  <a:lnTo>
                    <a:pt x="2241575" y="1360551"/>
                  </a:lnTo>
                  <a:lnTo>
                    <a:pt x="2259558" y="1347851"/>
                  </a:lnTo>
                  <a:lnTo>
                    <a:pt x="2277973" y="1335151"/>
                  </a:lnTo>
                  <a:lnTo>
                    <a:pt x="2290889" y="1322451"/>
                  </a:lnTo>
                  <a:lnTo>
                    <a:pt x="2296757" y="1322451"/>
                  </a:lnTo>
                  <a:lnTo>
                    <a:pt x="2307005" y="1309751"/>
                  </a:lnTo>
                  <a:lnTo>
                    <a:pt x="2308085" y="1309751"/>
                  </a:lnTo>
                  <a:lnTo>
                    <a:pt x="2319248" y="1297051"/>
                  </a:lnTo>
                  <a:lnTo>
                    <a:pt x="2325408" y="1297051"/>
                  </a:lnTo>
                  <a:lnTo>
                    <a:pt x="2351087" y="1271651"/>
                  </a:lnTo>
                  <a:lnTo>
                    <a:pt x="2375420" y="1258951"/>
                  </a:lnTo>
                  <a:lnTo>
                    <a:pt x="2399030" y="1233551"/>
                  </a:lnTo>
                  <a:lnTo>
                    <a:pt x="2422563" y="1220851"/>
                  </a:lnTo>
                  <a:lnTo>
                    <a:pt x="2423541" y="1220851"/>
                  </a:lnTo>
                  <a:lnTo>
                    <a:pt x="2421801" y="1223518"/>
                  </a:lnTo>
                  <a:lnTo>
                    <a:pt x="2441930" y="1208151"/>
                  </a:lnTo>
                  <a:close/>
                </a:path>
                <a:path w="9613900" h="3922395">
                  <a:moveTo>
                    <a:pt x="2476550" y="1157351"/>
                  </a:moveTo>
                  <a:lnTo>
                    <a:pt x="2475128" y="1157351"/>
                  </a:lnTo>
                  <a:lnTo>
                    <a:pt x="2459621" y="1170051"/>
                  </a:lnTo>
                  <a:lnTo>
                    <a:pt x="2461933" y="1170051"/>
                  </a:lnTo>
                  <a:lnTo>
                    <a:pt x="2476550" y="1157351"/>
                  </a:lnTo>
                  <a:close/>
                </a:path>
                <a:path w="9613900" h="3922395">
                  <a:moveTo>
                    <a:pt x="2485529" y="1170051"/>
                  </a:moveTo>
                  <a:lnTo>
                    <a:pt x="2466073" y="1170051"/>
                  </a:lnTo>
                  <a:lnTo>
                    <a:pt x="2461933" y="1170051"/>
                  </a:lnTo>
                  <a:lnTo>
                    <a:pt x="2450566" y="1182751"/>
                  </a:lnTo>
                  <a:lnTo>
                    <a:pt x="2439327" y="1182751"/>
                  </a:lnTo>
                  <a:lnTo>
                    <a:pt x="2432202" y="1195451"/>
                  </a:lnTo>
                  <a:lnTo>
                    <a:pt x="2458339" y="1195451"/>
                  </a:lnTo>
                  <a:lnTo>
                    <a:pt x="2474760" y="1182751"/>
                  </a:lnTo>
                  <a:lnTo>
                    <a:pt x="2485529" y="1170051"/>
                  </a:lnTo>
                  <a:close/>
                </a:path>
                <a:path w="9613900" h="3922395">
                  <a:moveTo>
                    <a:pt x="2538793" y="1119251"/>
                  </a:moveTo>
                  <a:lnTo>
                    <a:pt x="2535898" y="1121562"/>
                  </a:lnTo>
                  <a:lnTo>
                    <a:pt x="2530868" y="1131951"/>
                  </a:lnTo>
                  <a:lnTo>
                    <a:pt x="2538793" y="1119251"/>
                  </a:lnTo>
                  <a:close/>
                </a:path>
                <a:path w="9613900" h="3922395">
                  <a:moveTo>
                    <a:pt x="2682329" y="958138"/>
                  </a:moveTo>
                  <a:lnTo>
                    <a:pt x="2668295" y="971130"/>
                  </a:lnTo>
                  <a:lnTo>
                    <a:pt x="2668168" y="972883"/>
                  </a:lnTo>
                  <a:lnTo>
                    <a:pt x="2675686" y="964666"/>
                  </a:lnTo>
                  <a:lnTo>
                    <a:pt x="2682329" y="958138"/>
                  </a:lnTo>
                  <a:close/>
                </a:path>
                <a:path w="9613900" h="3922395">
                  <a:moveTo>
                    <a:pt x="2776690" y="851941"/>
                  </a:moveTo>
                  <a:lnTo>
                    <a:pt x="2776093" y="851954"/>
                  </a:lnTo>
                  <a:lnTo>
                    <a:pt x="2775229" y="852347"/>
                  </a:lnTo>
                  <a:lnTo>
                    <a:pt x="2774429" y="852881"/>
                  </a:lnTo>
                  <a:lnTo>
                    <a:pt x="2774708" y="853122"/>
                  </a:lnTo>
                  <a:lnTo>
                    <a:pt x="2775547" y="852716"/>
                  </a:lnTo>
                  <a:lnTo>
                    <a:pt x="2776690" y="851941"/>
                  </a:lnTo>
                  <a:close/>
                </a:path>
                <a:path w="9613900" h="3922395">
                  <a:moveTo>
                    <a:pt x="2873222" y="769340"/>
                  </a:moveTo>
                  <a:lnTo>
                    <a:pt x="2868269" y="776351"/>
                  </a:lnTo>
                  <a:lnTo>
                    <a:pt x="2864142" y="789051"/>
                  </a:lnTo>
                  <a:lnTo>
                    <a:pt x="2870377" y="776351"/>
                  </a:lnTo>
                  <a:lnTo>
                    <a:pt x="2873222" y="769340"/>
                  </a:lnTo>
                  <a:close/>
                </a:path>
                <a:path w="9613900" h="3922395">
                  <a:moveTo>
                    <a:pt x="2896578" y="712774"/>
                  </a:moveTo>
                  <a:lnTo>
                    <a:pt x="2890837" y="721842"/>
                  </a:lnTo>
                  <a:lnTo>
                    <a:pt x="2894546" y="717384"/>
                  </a:lnTo>
                  <a:lnTo>
                    <a:pt x="2895358" y="715810"/>
                  </a:lnTo>
                  <a:lnTo>
                    <a:pt x="2896019" y="714286"/>
                  </a:lnTo>
                  <a:lnTo>
                    <a:pt x="2896578" y="712774"/>
                  </a:lnTo>
                  <a:close/>
                </a:path>
                <a:path w="9613900" h="3922395">
                  <a:moveTo>
                    <a:pt x="2903956" y="738251"/>
                  </a:moveTo>
                  <a:lnTo>
                    <a:pt x="2898063" y="738251"/>
                  </a:lnTo>
                  <a:lnTo>
                    <a:pt x="2888983" y="750951"/>
                  </a:lnTo>
                  <a:lnTo>
                    <a:pt x="2895117" y="750951"/>
                  </a:lnTo>
                  <a:lnTo>
                    <a:pt x="2903956" y="738251"/>
                  </a:lnTo>
                  <a:close/>
                </a:path>
                <a:path w="9613900" h="3922395">
                  <a:moveTo>
                    <a:pt x="2908833" y="712851"/>
                  </a:moveTo>
                  <a:lnTo>
                    <a:pt x="2901391" y="712851"/>
                  </a:lnTo>
                  <a:lnTo>
                    <a:pt x="2900146" y="720572"/>
                  </a:lnTo>
                  <a:lnTo>
                    <a:pt x="2908833" y="712851"/>
                  </a:lnTo>
                  <a:close/>
                </a:path>
                <a:path w="9613900" h="3922395">
                  <a:moveTo>
                    <a:pt x="2909036" y="716394"/>
                  </a:moveTo>
                  <a:lnTo>
                    <a:pt x="2900527" y="725551"/>
                  </a:lnTo>
                  <a:lnTo>
                    <a:pt x="2899346" y="725551"/>
                  </a:lnTo>
                  <a:lnTo>
                    <a:pt x="2900146" y="720572"/>
                  </a:lnTo>
                  <a:lnTo>
                    <a:pt x="2894558" y="725551"/>
                  </a:lnTo>
                  <a:lnTo>
                    <a:pt x="2892387" y="725551"/>
                  </a:lnTo>
                  <a:lnTo>
                    <a:pt x="2889326" y="738251"/>
                  </a:lnTo>
                  <a:lnTo>
                    <a:pt x="2885046" y="738251"/>
                  </a:lnTo>
                  <a:lnTo>
                    <a:pt x="2879229" y="750951"/>
                  </a:lnTo>
                  <a:lnTo>
                    <a:pt x="2880626" y="738251"/>
                  </a:lnTo>
                  <a:lnTo>
                    <a:pt x="2866504" y="750951"/>
                  </a:lnTo>
                  <a:lnTo>
                    <a:pt x="2852102" y="776351"/>
                  </a:lnTo>
                  <a:lnTo>
                    <a:pt x="2836278" y="789051"/>
                  </a:lnTo>
                  <a:lnTo>
                    <a:pt x="2817876" y="814451"/>
                  </a:lnTo>
                  <a:lnTo>
                    <a:pt x="2819819" y="814451"/>
                  </a:lnTo>
                  <a:lnTo>
                    <a:pt x="2828925" y="814451"/>
                  </a:lnTo>
                  <a:lnTo>
                    <a:pt x="2818206" y="827151"/>
                  </a:lnTo>
                  <a:lnTo>
                    <a:pt x="2817672" y="827151"/>
                  </a:lnTo>
                  <a:lnTo>
                    <a:pt x="2819819" y="814451"/>
                  </a:lnTo>
                  <a:lnTo>
                    <a:pt x="2813304" y="827151"/>
                  </a:lnTo>
                  <a:lnTo>
                    <a:pt x="2812580" y="827151"/>
                  </a:lnTo>
                  <a:lnTo>
                    <a:pt x="2807512" y="839851"/>
                  </a:lnTo>
                  <a:lnTo>
                    <a:pt x="2816339" y="814451"/>
                  </a:lnTo>
                  <a:lnTo>
                    <a:pt x="2810306" y="827151"/>
                  </a:lnTo>
                  <a:lnTo>
                    <a:pt x="2806890" y="827151"/>
                  </a:lnTo>
                  <a:lnTo>
                    <a:pt x="2804998" y="832624"/>
                  </a:lnTo>
                  <a:lnTo>
                    <a:pt x="2806255" y="827151"/>
                  </a:lnTo>
                  <a:lnTo>
                    <a:pt x="2797937" y="839851"/>
                  </a:lnTo>
                  <a:lnTo>
                    <a:pt x="2789517" y="852551"/>
                  </a:lnTo>
                  <a:lnTo>
                    <a:pt x="2778468" y="852551"/>
                  </a:lnTo>
                  <a:lnTo>
                    <a:pt x="2778760" y="865251"/>
                  </a:lnTo>
                  <a:lnTo>
                    <a:pt x="2771267" y="865251"/>
                  </a:lnTo>
                  <a:lnTo>
                    <a:pt x="2761386" y="877951"/>
                  </a:lnTo>
                  <a:lnTo>
                    <a:pt x="2755976" y="877951"/>
                  </a:lnTo>
                  <a:lnTo>
                    <a:pt x="2750248" y="890651"/>
                  </a:lnTo>
                  <a:lnTo>
                    <a:pt x="2745905" y="890651"/>
                  </a:lnTo>
                  <a:lnTo>
                    <a:pt x="2740177" y="903351"/>
                  </a:lnTo>
                  <a:lnTo>
                    <a:pt x="2734386" y="903351"/>
                  </a:lnTo>
                  <a:lnTo>
                    <a:pt x="2728468" y="916051"/>
                  </a:lnTo>
                  <a:lnTo>
                    <a:pt x="2723438" y="916051"/>
                  </a:lnTo>
                  <a:lnTo>
                    <a:pt x="2712097" y="928751"/>
                  </a:lnTo>
                  <a:lnTo>
                    <a:pt x="2697238" y="941451"/>
                  </a:lnTo>
                  <a:lnTo>
                    <a:pt x="2687485" y="953312"/>
                  </a:lnTo>
                  <a:lnTo>
                    <a:pt x="2686215" y="954366"/>
                  </a:lnTo>
                  <a:lnTo>
                    <a:pt x="2684348" y="956119"/>
                  </a:lnTo>
                  <a:lnTo>
                    <a:pt x="2682329" y="958138"/>
                  </a:lnTo>
                  <a:lnTo>
                    <a:pt x="2687383" y="953439"/>
                  </a:lnTo>
                  <a:lnTo>
                    <a:pt x="2686799" y="954151"/>
                  </a:lnTo>
                  <a:lnTo>
                    <a:pt x="2690063" y="954151"/>
                  </a:lnTo>
                  <a:lnTo>
                    <a:pt x="2664117" y="992251"/>
                  </a:lnTo>
                  <a:lnTo>
                    <a:pt x="2636240" y="1017651"/>
                  </a:lnTo>
                  <a:lnTo>
                    <a:pt x="2607881" y="1043051"/>
                  </a:lnTo>
                  <a:lnTo>
                    <a:pt x="2580589" y="1068451"/>
                  </a:lnTo>
                  <a:lnTo>
                    <a:pt x="2579928" y="1068451"/>
                  </a:lnTo>
                  <a:lnTo>
                    <a:pt x="2563507" y="1081151"/>
                  </a:lnTo>
                  <a:lnTo>
                    <a:pt x="2546515" y="1093851"/>
                  </a:lnTo>
                  <a:lnTo>
                    <a:pt x="2530716" y="1119251"/>
                  </a:lnTo>
                  <a:lnTo>
                    <a:pt x="2517889" y="1131951"/>
                  </a:lnTo>
                  <a:lnTo>
                    <a:pt x="2511323" y="1131951"/>
                  </a:lnTo>
                  <a:lnTo>
                    <a:pt x="2501150" y="1144651"/>
                  </a:lnTo>
                  <a:lnTo>
                    <a:pt x="2503132" y="1131951"/>
                  </a:lnTo>
                  <a:lnTo>
                    <a:pt x="2484996" y="1157351"/>
                  </a:lnTo>
                  <a:lnTo>
                    <a:pt x="2496299" y="1157351"/>
                  </a:lnTo>
                  <a:lnTo>
                    <a:pt x="2507069" y="1144651"/>
                  </a:lnTo>
                  <a:lnTo>
                    <a:pt x="2535898" y="1121562"/>
                  </a:lnTo>
                  <a:lnTo>
                    <a:pt x="2537028" y="1119251"/>
                  </a:lnTo>
                  <a:lnTo>
                    <a:pt x="2550109" y="1106551"/>
                  </a:lnTo>
                  <a:lnTo>
                    <a:pt x="2566352" y="1093851"/>
                  </a:lnTo>
                  <a:lnTo>
                    <a:pt x="2581986" y="1081151"/>
                  </a:lnTo>
                  <a:lnTo>
                    <a:pt x="2589022" y="1081151"/>
                  </a:lnTo>
                  <a:lnTo>
                    <a:pt x="2599626" y="1068451"/>
                  </a:lnTo>
                  <a:lnTo>
                    <a:pt x="2610459" y="1055751"/>
                  </a:lnTo>
                  <a:lnTo>
                    <a:pt x="2645740" y="1017651"/>
                  </a:lnTo>
                  <a:lnTo>
                    <a:pt x="2673159" y="992251"/>
                  </a:lnTo>
                  <a:lnTo>
                    <a:pt x="2669171" y="992251"/>
                  </a:lnTo>
                  <a:lnTo>
                    <a:pt x="2682951" y="979551"/>
                  </a:lnTo>
                  <a:lnTo>
                    <a:pt x="2698419" y="966851"/>
                  </a:lnTo>
                  <a:lnTo>
                    <a:pt x="2728036" y="928751"/>
                  </a:lnTo>
                  <a:lnTo>
                    <a:pt x="2734297" y="928751"/>
                  </a:lnTo>
                  <a:lnTo>
                    <a:pt x="2735351" y="928751"/>
                  </a:lnTo>
                  <a:lnTo>
                    <a:pt x="2735554" y="927125"/>
                  </a:lnTo>
                  <a:lnTo>
                    <a:pt x="2773718" y="877951"/>
                  </a:lnTo>
                  <a:lnTo>
                    <a:pt x="2808300" y="839851"/>
                  </a:lnTo>
                  <a:lnTo>
                    <a:pt x="2841193" y="801751"/>
                  </a:lnTo>
                  <a:lnTo>
                    <a:pt x="2875546" y="763651"/>
                  </a:lnTo>
                  <a:lnTo>
                    <a:pt x="2873222" y="769340"/>
                  </a:lnTo>
                  <a:lnTo>
                    <a:pt x="2877261" y="763651"/>
                  </a:lnTo>
                  <a:lnTo>
                    <a:pt x="2886214" y="750951"/>
                  </a:lnTo>
                  <a:lnTo>
                    <a:pt x="2888983" y="750951"/>
                  </a:lnTo>
                  <a:lnTo>
                    <a:pt x="2892628" y="738251"/>
                  </a:lnTo>
                  <a:lnTo>
                    <a:pt x="2897886" y="738251"/>
                  </a:lnTo>
                  <a:lnTo>
                    <a:pt x="2904185" y="725551"/>
                  </a:lnTo>
                  <a:lnTo>
                    <a:pt x="2909036" y="716394"/>
                  </a:lnTo>
                  <a:close/>
                </a:path>
                <a:path w="9613900" h="3922395">
                  <a:moveTo>
                    <a:pt x="2910916" y="712851"/>
                  </a:moveTo>
                  <a:lnTo>
                    <a:pt x="2909036" y="716394"/>
                  </a:lnTo>
                  <a:lnTo>
                    <a:pt x="2909570" y="715822"/>
                  </a:lnTo>
                  <a:lnTo>
                    <a:pt x="2910916" y="712851"/>
                  </a:lnTo>
                  <a:close/>
                </a:path>
                <a:path w="9613900" h="3922395">
                  <a:moveTo>
                    <a:pt x="2975991" y="638124"/>
                  </a:moveTo>
                  <a:lnTo>
                    <a:pt x="2969298" y="646582"/>
                  </a:lnTo>
                  <a:lnTo>
                    <a:pt x="2967698" y="649351"/>
                  </a:lnTo>
                  <a:lnTo>
                    <a:pt x="2973082" y="649351"/>
                  </a:lnTo>
                  <a:lnTo>
                    <a:pt x="2975991" y="638124"/>
                  </a:lnTo>
                  <a:close/>
                </a:path>
                <a:path w="9613900" h="3922395">
                  <a:moveTo>
                    <a:pt x="3046628" y="533311"/>
                  </a:moveTo>
                  <a:lnTo>
                    <a:pt x="3046247" y="532892"/>
                  </a:lnTo>
                  <a:lnTo>
                    <a:pt x="3045282" y="533031"/>
                  </a:lnTo>
                  <a:lnTo>
                    <a:pt x="3043440" y="533908"/>
                  </a:lnTo>
                  <a:lnTo>
                    <a:pt x="3039872" y="538073"/>
                  </a:lnTo>
                  <a:lnTo>
                    <a:pt x="3040938" y="541413"/>
                  </a:lnTo>
                  <a:lnTo>
                    <a:pt x="3040608" y="543852"/>
                  </a:lnTo>
                  <a:lnTo>
                    <a:pt x="3041637" y="540689"/>
                  </a:lnTo>
                  <a:lnTo>
                    <a:pt x="3043745" y="537184"/>
                  </a:lnTo>
                  <a:lnTo>
                    <a:pt x="3046628" y="533311"/>
                  </a:lnTo>
                  <a:close/>
                </a:path>
                <a:path w="9613900" h="3922395">
                  <a:moveTo>
                    <a:pt x="3150324" y="439204"/>
                  </a:moveTo>
                  <a:lnTo>
                    <a:pt x="3145282" y="446151"/>
                  </a:lnTo>
                  <a:lnTo>
                    <a:pt x="3147949" y="446151"/>
                  </a:lnTo>
                  <a:lnTo>
                    <a:pt x="3150260" y="440334"/>
                  </a:lnTo>
                  <a:lnTo>
                    <a:pt x="3150324" y="439204"/>
                  </a:lnTo>
                  <a:close/>
                </a:path>
                <a:path w="9613900" h="3922395">
                  <a:moveTo>
                    <a:pt x="3178365" y="389953"/>
                  </a:moveTo>
                  <a:lnTo>
                    <a:pt x="3176498" y="395351"/>
                  </a:lnTo>
                  <a:lnTo>
                    <a:pt x="3177502" y="395351"/>
                  </a:lnTo>
                  <a:lnTo>
                    <a:pt x="3178365" y="389953"/>
                  </a:lnTo>
                  <a:close/>
                </a:path>
                <a:path w="9613900" h="3922395">
                  <a:moveTo>
                    <a:pt x="3179521" y="382651"/>
                  </a:moveTo>
                  <a:lnTo>
                    <a:pt x="3178365" y="389953"/>
                  </a:lnTo>
                  <a:lnTo>
                    <a:pt x="3178911" y="388366"/>
                  </a:lnTo>
                  <a:lnTo>
                    <a:pt x="3179521" y="382651"/>
                  </a:lnTo>
                  <a:close/>
                </a:path>
                <a:path w="9613900" h="3922395">
                  <a:moveTo>
                    <a:pt x="3281718" y="255651"/>
                  </a:moveTo>
                  <a:lnTo>
                    <a:pt x="3275292" y="268351"/>
                  </a:lnTo>
                  <a:lnTo>
                    <a:pt x="3281146" y="259613"/>
                  </a:lnTo>
                  <a:lnTo>
                    <a:pt x="3281718" y="255651"/>
                  </a:lnTo>
                  <a:close/>
                </a:path>
                <a:path w="9613900" h="3922395">
                  <a:moveTo>
                    <a:pt x="3283801" y="255651"/>
                  </a:moveTo>
                  <a:lnTo>
                    <a:pt x="3281146" y="259613"/>
                  </a:lnTo>
                  <a:lnTo>
                    <a:pt x="3281121" y="259803"/>
                  </a:lnTo>
                  <a:lnTo>
                    <a:pt x="3283801" y="255651"/>
                  </a:lnTo>
                  <a:close/>
                </a:path>
                <a:path w="9613900" h="3922395">
                  <a:moveTo>
                    <a:pt x="3287255" y="264515"/>
                  </a:moveTo>
                  <a:lnTo>
                    <a:pt x="3284042" y="268351"/>
                  </a:lnTo>
                  <a:lnTo>
                    <a:pt x="3286112" y="268351"/>
                  </a:lnTo>
                  <a:lnTo>
                    <a:pt x="3287255" y="264515"/>
                  </a:lnTo>
                  <a:close/>
                </a:path>
                <a:path w="9613900" h="3922395">
                  <a:moveTo>
                    <a:pt x="3291890" y="242951"/>
                  </a:moveTo>
                  <a:lnTo>
                    <a:pt x="3290849" y="242951"/>
                  </a:lnTo>
                  <a:lnTo>
                    <a:pt x="3290786" y="245300"/>
                  </a:lnTo>
                  <a:lnTo>
                    <a:pt x="3291890" y="242951"/>
                  </a:lnTo>
                  <a:close/>
                </a:path>
                <a:path w="9613900" h="3922395">
                  <a:moveTo>
                    <a:pt x="3315474" y="217551"/>
                  </a:moveTo>
                  <a:lnTo>
                    <a:pt x="3307423" y="230251"/>
                  </a:lnTo>
                  <a:lnTo>
                    <a:pt x="3299142" y="242951"/>
                  </a:lnTo>
                  <a:lnTo>
                    <a:pt x="3292005" y="242951"/>
                  </a:lnTo>
                  <a:lnTo>
                    <a:pt x="3290443" y="255651"/>
                  </a:lnTo>
                  <a:lnTo>
                    <a:pt x="3290786" y="245300"/>
                  </a:lnTo>
                  <a:lnTo>
                    <a:pt x="3279889" y="268351"/>
                  </a:lnTo>
                  <a:lnTo>
                    <a:pt x="3281121" y="259803"/>
                  </a:lnTo>
                  <a:lnTo>
                    <a:pt x="3267418" y="281051"/>
                  </a:lnTo>
                  <a:lnTo>
                    <a:pt x="3255111" y="293751"/>
                  </a:lnTo>
                  <a:lnTo>
                    <a:pt x="3245358" y="306451"/>
                  </a:lnTo>
                  <a:lnTo>
                    <a:pt x="3236658" y="319151"/>
                  </a:lnTo>
                  <a:lnTo>
                    <a:pt x="3238474" y="306451"/>
                  </a:lnTo>
                  <a:lnTo>
                    <a:pt x="3224326" y="331851"/>
                  </a:lnTo>
                  <a:lnTo>
                    <a:pt x="3223857" y="331851"/>
                  </a:lnTo>
                  <a:lnTo>
                    <a:pt x="3215360" y="357251"/>
                  </a:lnTo>
                  <a:lnTo>
                    <a:pt x="3192195" y="369951"/>
                  </a:lnTo>
                  <a:lnTo>
                    <a:pt x="3191319" y="369951"/>
                  </a:lnTo>
                  <a:lnTo>
                    <a:pt x="3180575" y="382651"/>
                  </a:lnTo>
                  <a:lnTo>
                    <a:pt x="3180892" y="382651"/>
                  </a:lnTo>
                  <a:lnTo>
                    <a:pt x="3178911" y="388366"/>
                  </a:lnTo>
                  <a:lnTo>
                    <a:pt x="3178162" y="395351"/>
                  </a:lnTo>
                  <a:lnTo>
                    <a:pt x="3162846" y="408051"/>
                  </a:lnTo>
                  <a:lnTo>
                    <a:pt x="3147212" y="420751"/>
                  </a:lnTo>
                  <a:lnTo>
                    <a:pt x="3133737" y="446151"/>
                  </a:lnTo>
                  <a:lnTo>
                    <a:pt x="3132048" y="446151"/>
                  </a:lnTo>
                  <a:lnTo>
                    <a:pt x="3125711" y="458851"/>
                  </a:lnTo>
                  <a:lnTo>
                    <a:pt x="3118358" y="458851"/>
                  </a:lnTo>
                  <a:lnTo>
                    <a:pt x="3110001" y="471551"/>
                  </a:lnTo>
                  <a:lnTo>
                    <a:pt x="3100159" y="484251"/>
                  </a:lnTo>
                  <a:lnTo>
                    <a:pt x="3088373" y="496951"/>
                  </a:lnTo>
                  <a:lnTo>
                    <a:pt x="3092018" y="484251"/>
                  </a:lnTo>
                  <a:lnTo>
                    <a:pt x="3089287" y="484251"/>
                  </a:lnTo>
                  <a:lnTo>
                    <a:pt x="3081947" y="496951"/>
                  </a:lnTo>
                  <a:lnTo>
                    <a:pt x="3070377" y="509651"/>
                  </a:lnTo>
                  <a:lnTo>
                    <a:pt x="3057601" y="522351"/>
                  </a:lnTo>
                  <a:lnTo>
                    <a:pt x="3046615" y="535051"/>
                  </a:lnTo>
                  <a:lnTo>
                    <a:pt x="3043123" y="547751"/>
                  </a:lnTo>
                  <a:lnTo>
                    <a:pt x="3031706" y="560451"/>
                  </a:lnTo>
                  <a:lnTo>
                    <a:pt x="3016059" y="585851"/>
                  </a:lnTo>
                  <a:lnTo>
                    <a:pt x="2999892" y="598551"/>
                  </a:lnTo>
                  <a:lnTo>
                    <a:pt x="2993212" y="611251"/>
                  </a:lnTo>
                  <a:lnTo>
                    <a:pt x="2976613" y="623951"/>
                  </a:lnTo>
                  <a:lnTo>
                    <a:pt x="2955988" y="649351"/>
                  </a:lnTo>
                  <a:lnTo>
                    <a:pt x="2937205" y="674751"/>
                  </a:lnTo>
                  <a:lnTo>
                    <a:pt x="2933242" y="674751"/>
                  </a:lnTo>
                  <a:lnTo>
                    <a:pt x="2924086" y="687451"/>
                  </a:lnTo>
                  <a:lnTo>
                    <a:pt x="2912338" y="712851"/>
                  </a:lnTo>
                  <a:lnTo>
                    <a:pt x="2909570" y="715822"/>
                  </a:lnTo>
                  <a:lnTo>
                    <a:pt x="2905150" y="725551"/>
                  </a:lnTo>
                  <a:lnTo>
                    <a:pt x="2907817" y="725551"/>
                  </a:lnTo>
                  <a:lnTo>
                    <a:pt x="2914840" y="712851"/>
                  </a:lnTo>
                  <a:lnTo>
                    <a:pt x="2921000" y="712851"/>
                  </a:lnTo>
                  <a:lnTo>
                    <a:pt x="2930728" y="700151"/>
                  </a:lnTo>
                  <a:lnTo>
                    <a:pt x="2932544" y="700151"/>
                  </a:lnTo>
                  <a:lnTo>
                    <a:pt x="2935414" y="687451"/>
                  </a:lnTo>
                  <a:lnTo>
                    <a:pt x="2948317" y="674751"/>
                  </a:lnTo>
                  <a:lnTo>
                    <a:pt x="2947949" y="674751"/>
                  </a:lnTo>
                  <a:lnTo>
                    <a:pt x="2954540" y="662051"/>
                  </a:lnTo>
                  <a:lnTo>
                    <a:pt x="2960992" y="662051"/>
                  </a:lnTo>
                  <a:lnTo>
                    <a:pt x="2967698" y="649351"/>
                  </a:lnTo>
                  <a:lnTo>
                    <a:pt x="2967113" y="649351"/>
                  </a:lnTo>
                  <a:lnTo>
                    <a:pt x="2969298" y="646582"/>
                  </a:lnTo>
                  <a:lnTo>
                    <a:pt x="2975064" y="636651"/>
                  </a:lnTo>
                  <a:lnTo>
                    <a:pt x="2976372" y="636651"/>
                  </a:lnTo>
                  <a:lnTo>
                    <a:pt x="2975991" y="638124"/>
                  </a:lnTo>
                  <a:lnTo>
                    <a:pt x="2977159" y="636651"/>
                  </a:lnTo>
                  <a:lnTo>
                    <a:pt x="2986468" y="623951"/>
                  </a:lnTo>
                  <a:lnTo>
                    <a:pt x="2995942" y="611251"/>
                  </a:lnTo>
                  <a:lnTo>
                    <a:pt x="3006471" y="598551"/>
                  </a:lnTo>
                  <a:lnTo>
                    <a:pt x="3001848" y="611251"/>
                  </a:lnTo>
                  <a:lnTo>
                    <a:pt x="2991370" y="623951"/>
                  </a:lnTo>
                  <a:lnTo>
                    <a:pt x="2996730" y="623951"/>
                  </a:lnTo>
                  <a:lnTo>
                    <a:pt x="3003232" y="611251"/>
                  </a:lnTo>
                  <a:lnTo>
                    <a:pt x="3008630" y="611251"/>
                  </a:lnTo>
                  <a:lnTo>
                    <a:pt x="3015361" y="598551"/>
                  </a:lnTo>
                  <a:lnTo>
                    <a:pt x="3014268" y="598551"/>
                  </a:lnTo>
                  <a:lnTo>
                    <a:pt x="3039694" y="573151"/>
                  </a:lnTo>
                  <a:lnTo>
                    <a:pt x="3032810" y="573151"/>
                  </a:lnTo>
                  <a:lnTo>
                    <a:pt x="3043859" y="560451"/>
                  </a:lnTo>
                  <a:lnTo>
                    <a:pt x="3057842" y="535051"/>
                  </a:lnTo>
                  <a:lnTo>
                    <a:pt x="3073438" y="522351"/>
                  </a:lnTo>
                  <a:lnTo>
                    <a:pt x="3081413" y="509651"/>
                  </a:lnTo>
                  <a:lnTo>
                    <a:pt x="3093656" y="509651"/>
                  </a:lnTo>
                  <a:lnTo>
                    <a:pt x="3099054" y="496951"/>
                  </a:lnTo>
                  <a:lnTo>
                    <a:pt x="3103295" y="496951"/>
                  </a:lnTo>
                  <a:lnTo>
                    <a:pt x="3110865" y="484251"/>
                  </a:lnTo>
                  <a:lnTo>
                    <a:pt x="3119145" y="471551"/>
                  </a:lnTo>
                  <a:lnTo>
                    <a:pt x="3128175" y="458851"/>
                  </a:lnTo>
                  <a:lnTo>
                    <a:pt x="3138005" y="446151"/>
                  </a:lnTo>
                  <a:lnTo>
                    <a:pt x="3139503" y="446151"/>
                  </a:lnTo>
                  <a:lnTo>
                    <a:pt x="3150628" y="433451"/>
                  </a:lnTo>
                  <a:lnTo>
                    <a:pt x="3150324" y="439204"/>
                  </a:lnTo>
                  <a:lnTo>
                    <a:pt x="3151187" y="438023"/>
                  </a:lnTo>
                  <a:lnTo>
                    <a:pt x="3150260" y="440334"/>
                  </a:lnTo>
                  <a:lnTo>
                    <a:pt x="3149943" y="446151"/>
                  </a:lnTo>
                  <a:lnTo>
                    <a:pt x="3155365" y="433451"/>
                  </a:lnTo>
                  <a:lnTo>
                    <a:pt x="3154502" y="433451"/>
                  </a:lnTo>
                  <a:lnTo>
                    <a:pt x="3163735" y="420751"/>
                  </a:lnTo>
                  <a:lnTo>
                    <a:pt x="3186226" y="395351"/>
                  </a:lnTo>
                  <a:lnTo>
                    <a:pt x="3210407" y="369951"/>
                  </a:lnTo>
                  <a:lnTo>
                    <a:pt x="3233915" y="331851"/>
                  </a:lnTo>
                  <a:lnTo>
                    <a:pt x="3242195" y="319151"/>
                  </a:lnTo>
                  <a:lnTo>
                    <a:pt x="3250463" y="306451"/>
                  </a:lnTo>
                  <a:lnTo>
                    <a:pt x="3262122" y="293751"/>
                  </a:lnTo>
                  <a:lnTo>
                    <a:pt x="3273260" y="281051"/>
                  </a:lnTo>
                  <a:lnTo>
                    <a:pt x="3280753" y="268351"/>
                  </a:lnTo>
                  <a:lnTo>
                    <a:pt x="3288246" y="255651"/>
                  </a:lnTo>
                  <a:lnTo>
                    <a:pt x="3289909" y="255651"/>
                  </a:lnTo>
                  <a:lnTo>
                    <a:pt x="3287255" y="264515"/>
                  </a:lnTo>
                  <a:lnTo>
                    <a:pt x="3294697" y="255651"/>
                  </a:lnTo>
                  <a:lnTo>
                    <a:pt x="3304032" y="242951"/>
                  </a:lnTo>
                  <a:lnTo>
                    <a:pt x="3312744" y="230251"/>
                  </a:lnTo>
                  <a:lnTo>
                    <a:pt x="3311385" y="230251"/>
                  </a:lnTo>
                  <a:lnTo>
                    <a:pt x="3315474" y="217551"/>
                  </a:lnTo>
                  <a:close/>
                </a:path>
                <a:path w="9613900" h="3922395">
                  <a:moveTo>
                    <a:pt x="3319640" y="220281"/>
                  </a:moveTo>
                  <a:lnTo>
                    <a:pt x="3312744" y="230251"/>
                  </a:lnTo>
                  <a:lnTo>
                    <a:pt x="3316554" y="230251"/>
                  </a:lnTo>
                  <a:lnTo>
                    <a:pt x="3319640" y="220281"/>
                  </a:lnTo>
                  <a:close/>
                </a:path>
                <a:path w="9613900" h="3922395">
                  <a:moveTo>
                    <a:pt x="3339350" y="195719"/>
                  </a:moveTo>
                  <a:lnTo>
                    <a:pt x="3336467" y="200037"/>
                  </a:lnTo>
                  <a:lnTo>
                    <a:pt x="3337433" y="196329"/>
                  </a:lnTo>
                  <a:lnTo>
                    <a:pt x="3328111" y="204851"/>
                  </a:lnTo>
                  <a:lnTo>
                    <a:pt x="3332010" y="192151"/>
                  </a:lnTo>
                  <a:lnTo>
                    <a:pt x="3324352" y="204851"/>
                  </a:lnTo>
                  <a:lnTo>
                    <a:pt x="3320491" y="217551"/>
                  </a:lnTo>
                  <a:lnTo>
                    <a:pt x="3319640" y="220281"/>
                  </a:lnTo>
                  <a:lnTo>
                    <a:pt x="3321532" y="217551"/>
                  </a:lnTo>
                  <a:lnTo>
                    <a:pt x="3324110" y="217551"/>
                  </a:lnTo>
                  <a:lnTo>
                    <a:pt x="3327743" y="217551"/>
                  </a:lnTo>
                  <a:lnTo>
                    <a:pt x="3332162" y="206375"/>
                  </a:lnTo>
                  <a:lnTo>
                    <a:pt x="3333216" y="204851"/>
                  </a:lnTo>
                  <a:lnTo>
                    <a:pt x="3335210" y="204851"/>
                  </a:lnTo>
                  <a:lnTo>
                    <a:pt x="3336074" y="201510"/>
                  </a:lnTo>
                  <a:lnTo>
                    <a:pt x="3336188" y="201345"/>
                  </a:lnTo>
                  <a:lnTo>
                    <a:pt x="3337890" y="198437"/>
                  </a:lnTo>
                  <a:lnTo>
                    <a:pt x="3339350" y="195719"/>
                  </a:lnTo>
                  <a:close/>
                </a:path>
                <a:path w="9613900" h="3922395">
                  <a:moveTo>
                    <a:pt x="3346183" y="179451"/>
                  </a:moveTo>
                  <a:lnTo>
                    <a:pt x="3338525" y="192151"/>
                  </a:lnTo>
                  <a:lnTo>
                    <a:pt x="3337433" y="196329"/>
                  </a:lnTo>
                  <a:lnTo>
                    <a:pt x="3342017" y="192151"/>
                  </a:lnTo>
                  <a:lnTo>
                    <a:pt x="3345510" y="185712"/>
                  </a:lnTo>
                  <a:lnTo>
                    <a:pt x="3346183" y="179451"/>
                  </a:lnTo>
                  <a:close/>
                </a:path>
                <a:path w="9613900" h="3922395">
                  <a:moveTo>
                    <a:pt x="3368751" y="160604"/>
                  </a:moveTo>
                  <a:lnTo>
                    <a:pt x="3364026" y="166166"/>
                  </a:lnTo>
                  <a:lnTo>
                    <a:pt x="3363645" y="166751"/>
                  </a:lnTo>
                  <a:lnTo>
                    <a:pt x="3366897" y="166751"/>
                  </a:lnTo>
                  <a:lnTo>
                    <a:pt x="3368751" y="160604"/>
                  </a:lnTo>
                  <a:close/>
                </a:path>
                <a:path w="9613900" h="3922395">
                  <a:moveTo>
                    <a:pt x="3393567" y="116928"/>
                  </a:moveTo>
                  <a:lnTo>
                    <a:pt x="3385350" y="128651"/>
                  </a:lnTo>
                  <a:lnTo>
                    <a:pt x="3379838" y="141351"/>
                  </a:lnTo>
                  <a:lnTo>
                    <a:pt x="3374212" y="141351"/>
                  </a:lnTo>
                  <a:lnTo>
                    <a:pt x="3368662" y="141351"/>
                  </a:lnTo>
                  <a:lnTo>
                    <a:pt x="3355784" y="166751"/>
                  </a:lnTo>
                  <a:lnTo>
                    <a:pt x="3345510" y="185712"/>
                  </a:lnTo>
                  <a:lnTo>
                    <a:pt x="3344811" y="192151"/>
                  </a:lnTo>
                  <a:lnTo>
                    <a:pt x="3343338" y="192151"/>
                  </a:lnTo>
                  <a:lnTo>
                    <a:pt x="3339350" y="204851"/>
                  </a:lnTo>
                  <a:lnTo>
                    <a:pt x="3347643" y="192151"/>
                  </a:lnTo>
                  <a:lnTo>
                    <a:pt x="3363645" y="166751"/>
                  </a:lnTo>
                  <a:lnTo>
                    <a:pt x="3364026" y="166166"/>
                  </a:lnTo>
                  <a:lnTo>
                    <a:pt x="3369691" y="157467"/>
                  </a:lnTo>
                  <a:lnTo>
                    <a:pt x="3368751" y="160604"/>
                  </a:lnTo>
                  <a:lnTo>
                    <a:pt x="3374326" y="154051"/>
                  </a:lnTo>
                  <a:lnTo>
                    <a:pt x="3379774" y="141503"/>
                  </a:lnTo>
                  <a:lnTo>
                    <a:pt x="3379863" y="141351"/>
                  </a:lnTo>
                  <a:lnTo>
                    <a:pt x="3383978" y="141351"/>
                  </a:lnTo>
                  <a:lnTo>
                    <a:pt x="3390684" y="128651"/>
                  </a:lnTo>
                  <a:lnTo>
                    <a:pt x="3393567" y="116928"/>
                  </a:lnTo>
                  <a:close/>
                </a:path>
                <a:path w="9613900" h="3922395">
                  <a:moveTo>
                    <a:pt x="3398634" y="103251"/>
                  </a:moveTo>
                  <a:lnTo>
                    <a:pt x="3389312" y="115951"/>
                  </a:lnTo>
                  <a:lnTo>
                    <a:pt x="3393808" y="115951"/>
                  </a:lnTo>
                  <a:lnTo>
                    <a:pt x="3393567" y="116928"/>
                  </a:lnTo>
                  <a:lnTo>
                    <a:pt x="3394252" y="115951"/>
                  </a:lnTo>
                  <a:lnTo>
                    <a:pt x="3398634" y="103251"/>
                  </a:lnTo>
                  <a:close/>
                </a:path>
                <a:path w="9613900" h="3922395">
                  <a:moveTo>
                    <a:pt x="3448507" y="23660"/>
                  </a:moveTo>
                  <a:lnTo>
                    <a:pt x="3440734" y="33274"/>
                  </a:lnTo>
                  <a:lnTo>
                    <a:pt x="3433089" y="44424"/>
                  </a:lnTo>
                  <a:lnTo>
                    <a:pt x="3425672" y="56807"/>
                  </a:lnTo>
                  <a:lnTo>
                    <a:pt x="3418535" y="70129"/>
                  </a:lnTo>
                  <a:lnTo>
                    <a:pt x="3415525" y="73393"/>
                  </a:lnTo>
                  <a:lnTo>
                    <a:pt x="3417062" y="69342"/>
                  </a:lnTo>
                  <a:lnTo>
                    <a:pt x="3417062" y="68148"/>
                  </a:lnTo>
                  <a:lnTo>
                    <a:pt x="3412680" y="77698"/>
                  </a:lnTo>
                  <a:lnTo>
                    <a:pt x="3409556" y="85991"/>
                  </a:lnTo>
                  <a:lnTo>
                    <a:pt x="3408984" y="90830"/>
                  </a:lnTo>
                  <a:lnTo>
                    <a:pt x="3412274" y="90017"/>
                  </a:lnTo>
                  <a:lnTo>
                    <a:pt x="3415525" y="81711"/>
                  </a:lnTo>
                  <a:lnTo>
                    <a:pt x="3421367" y="68910"/>
                  </a:lnTo>
                  <a:lnTo>
                    <a:pt x="3424618" y="59931"/>
                  </a:lnTo>
                  <a:lnTo>
                    <a:pt x="3430752" y="49796"/>
                  </a:lnTo>
                  <a:lnTo>
                    <a:pt x="3436594" y="43065"/>
                  </a:lnTo>
                  <a:lnTo>
                    <a:pt x="3436645" y="45453"/>
                  </a:lnTo>
                  <a:lnTo>
                    <a:pt x="3438093" y="41414"/>
                  </a:lnTo>
                  <a:lnTo>
                    <a:pt x="3446983" y="30226"/>
                  </a:lnTo>
                  <a:lnTo>
                    <a:pt x="3448507" y="23660"/>
                  </a:lnTo>
                  <a:close/>
                </a:path>
                <a:path w="9613900" h="3922395">
                  <a:moveTo>
                    <a:pt x="3466261" y="0"/>
                  </a:moveTo>
                  <a:lnTo>
                    <a:pt x="3463277" y="1016"/>
                  </a:lnTo>
                  <a:lnTo>
                    <a:pt x="3457371" y="11264"/>
                  </a:lnTo>
                  <a:lnTo>
                    <a:pt x="3455886" y="20231"/>
                  </a:lnTo>
                  <a:lnTo>
                    <a:pt x="3464801" y="4127"/>
                  </a:lnTo>
                  <a:lnTo>
                    <a:pt x="3466261" y="0"/>
                  </a:lnTo>
                  <a:close/>
                </a:path>
                <a:path w="9613900" h="3922395">
                  <a:moveTo>
                    <a:pt x="9526435" y="3921328"/>
                  </a:moveTo>
                  <a:lnTo>
                    <a:pt x="9526181" y="3921214"/>
                  </a:lnTo>
                  <a:lnTo>
                    <a:pt x="9524898" y="3920960"/>
                  </a:lnTo>
                  <a:lnTo>
                    <a:pt x="9526435" y="3921328"/>
                  </a:lnTo>
                  <a:close/>
                </a:path>
                <a:path w="9613900" h="3922395">
                  <a:moveTo>
                    <a:pt x="9526956" y="3921468"/>
                  </a:moveTo>
                  <a:lnTo>
                    <a:pt x="9526435" y="3921328"/>
                  </a:lnTo>
                  <a:lnTo>
                    <a:pt x="9526689" y="3921468"/>
                  </a:lnTo>
                  <a:lnTo>
                    <a:pt x="9526956" y="3921468"/>
                  </a:lnTo>
                  <a:close/>
                </a:path>
                <a:path w="9613900" h="3922395">
                  <a:moveTo>
                    <a:pt x="9528746" y="3909237"/>
                  </a:moveTo>
                  <a:lnTo>
                    <a:pt x="9528124" y="3909022"/>
                  </a:lnTo>
                  <a:lnTo>
                    <a:pt x="9528746" y="3909237"/>
                  </a:lnTo>
                  <a:close/>
                </a:path>
                <a:path w="9613900" h="3922395">
                  <a:moveTo>
                    <a:pt x="9528759" y="3913924"/>
                  </a:moveTo>
                  <a:lnTo>
                    <a:pt x="9527146" y="3913213"/>
                  </a:lnTo>
                  <a:lnTo>
                    <a:pt x="9527934" y="3913594"/>
                  </a:lnTo>
                  <a:lnTo>
                    <a:pt x="9528340" y="3913848"/>
                  </a:lnTo>
                  <a:lnTo>
                    <a:pt x="9528759" y="3913924"/>
                  </a:lnTo>
                  <a:close/>
                </a:path>
                <a:path w="9613900" h="3922395">
                  <a:moveTo>
                    <a:pt x="9529801" y="3921214"/>
                  </a:moveTo>
                  <a:lnTo>
                    <a:pt x="9529508" y="3920896"/>
                  </a:lnTo>
                  <a:lnTo>
                    <a:pt x="9527769" y="3920706"/>
                  </a:lnTo>
                  <a:lnTo>
                    <a:pt x="9529801" y="3921214"/>
                  </a:lnTo>
                  <a:close/>
                </a:path>
                <a:path w="9613900" h="3922395">
                  <a:moveTo>
                    <a:pt x="9530728" y="3921036"/>
                  </a:moveTo>
                  <a:lnTo>
                    <a:pt x="9529102" y="3920452"/>
                  </a:lnTo>
                  <a:lnTo>
                    <a:pt x="9529508" y="3920896"/>
                  </a:lnTo>
                  <a:lnTo>
                    <a:pt x="9530728" y="3921036"/>
                  </a:lnTo>
                  <a:close/>
                </a:path>
                <a:path w="9613900" h="3922395">
                  <a:moveTo>
                    <a:pt x="9531096" y="3921836"/>
                  </a:moveTo>
                  <a:lnTo>
                    <a:pt x="9527680" y="3921214"/>
                  </a:lnTo>
                  <a:lnTo>
                    <a:pt x="9526626" y="3920706"/>
                  </a:lnTo>
                  <a:lnTo>
                    <a:pt x="9527705" y="3921468"/>
                  </a:lnTo>
                  <a:lnTo>
                    <a:pt x="9526956" y="3921468"/>
                  </a:lnTo>
                  <a:lnTo>
                    <a:pt x="9521355" y="3921595"/>
                  </a:lnTo>
                  <a:lnTo>
                    <a:pt x="9522727" y="3921836"/>
                  </a:lnTo>
                  <a:lnTo>
                    <a:pt x="9531096" y="3921836"/>
                  </a:lnTo>
                  <a:close/>
                </a:path>
                <a:path w="9613900" h="3922395">
                  <a:moveTo>
                    <a:pt x="9532010" y="3869702"/>
                  </a:moveTo>
                  <a:lnTo>
                    <a:pt x="9530651" y="3868877"/>
                  </a:lnTo>
                  <a:lnTo>
                    <a:pt x="9530448" y="3869639"/>
                  </a:lnTo>
                  <a:lnTo>
                    <a:pt x="9532010" y="3869702"/>
                  </a:lnTo>
                  <a:close/>
                </a:path>
                <a:path w="9613900" h="3922395">
                  <a:moveTo>
                    <a:pt x="9532264" y="3893020"/>
                  </a:moveTo>
                  <a:lnTo>
                    <a:pt x="9530905" y="3892893"/>
                  </a:lnTo>
                  <a:lnTo>
                    <a:pt x="9530334" y="3892639"/>
                  </a:lnTo>
                  <a:lnTo>
                    <a:pt x="9529102" y="3893020"/>
                  </a:lnTo>
                  <a:lnTo>
                    <a:pt x="9532264" y="3893020"/>
                  </a:lnTo>
                  <a:close/>
                </a:path>
                <a:path w="9613900" h="3922395">
                  <a:moveTo>
                    <a:pt x="9533941" y="3869766"/>
                  </a:moveTo>
                  <a:lnTo>
                    <a:pt x="9532010" y="3869702"/>
                  </a:lnTo>
                  <a:lnTo>
                    <a:pt x="9532341" y="3869893"/>
                  </a:lnTo>
                  <a:lnTo>
                    <a:pt x="9533941" y="3869766"/>
                  </a:lnTo>
                  <a:close/>
                </a:path>
                <a:path w="9613900" h="3922395">
                  <a:moveTo>
                    <a:pt x="9534627" y="3883342"/>
                  </a:moveTo>
                  <a:lnTo>
                    <a:pt x="9534207" y="3883241"/>
                  </a:lnTo>
                  <a:lnTo>
                    <a:pt x="9534538" y="3882606"/>
                  </a:lnTo>
                  <a:lnTo>
                    <a:pt x="9534030" y="3882733"/>
                  </a:lnTo>
                  <a:lnTo>
                    <a:pt x="9530804" y="3882987"/>
                  </a:lnTo>
                  <a:lnTo>
                    <a:pt x="9534627" y="3883342"/>
                  </a:lnTo>
                  <a:close/>
                </a:path>
                <a:path w="9613900" h="3922395">
                  <a:moveTo>
                    <a:pt x="9535465" y="3859580"/>
                  </a:moveTo>
                  <a:lnTo>
                    <a:pt x="9535185" y="3859504"/>
                  </a:lnTo>
                  <a:lnTo>
                    <a:pt x="9534969" y="3859466"/>
                  </a:lnTo>
                  <a:lnTo>
                    <a:pt x="9535160" y="3859542"/>
                  </a:lnTo>
                  <a:lnTo>
                    <a:pt x="9535287" y="3859555"/>
                  </a:lnTo>
                  <a:lnTo>
                    <a:pt x="9535465" y="3859580"/>
                  </a:lnTo>
                  <a:close/>
                </a:path>
                <a:path w="9613900" h="3922395">
                  <a:moveTo>
                    <a:pt x="9536227" y="3883482"/>
                  </a:moveTo>
                  <a:lnTo>
                    <a:pt x="9534627" y="3883342"/>
                  </a:lnTo>
                  <a:lnTo>
                    <a:pt x="9535744" y="3883622"/>
                  </a:lnTo>
                  <a:lnTo>
                    <a:pt x="9536227" y="3883482"/>
                  </a:lnTo>
                  <a:close/>
                </a:path>
                <a:path w="9613900" h="3922395">
                  <a:moveTo>
                    <a:pt x="9536328" y="3864686"/>
                  </a:moveTo>
                  <a:lnTo>
                    <a:pt x="9536074" y="3864686"/>
                  </a:lnTo>
                  <a:lnTo>
                    <a:pt x="9536252" y="3864749"/>
                  </a:lnTo>
                  <a:close/>
                </a:path>
                <a:path w="9613900" h="3922395">
                  <a:moveTo>
                    <a:pt x="9536747" y="3875113"/>
                  </a:moveTo>
                  <a:lnTo>
                    <a:pt x="9534677" y="3874884"/>
                  </a:lnTo>
                  <a:lnTo>
                    <a:pt x="9534042" y="3874046"/>
                  </a:lnTo>
                  <a:lnTo>
                    <a:pt x="9534106" y="3874960"/>
                  </a:lnTo>
                  <a:lnTo>
                    <a:pt x="9534931" y="3874973"/>
                  </a:lnTo>
                  <a:lnTo>
                    <a:pt x="9535846" y="3875036"/>
                  </a:lnTo>
                  <a:lnTo>
                    <a:pt x="9536747" y="3875113"/>
                  </a:lnTo>
                  <a:close/>
                </a:path>
                <a:path w="9613900" h="3922395">
                  <a:moveTo>
                    <a:pt x="9538525" y="3876408"/>
                  </a:moveTo>
                  <a:lnTo>
                    <a:pt x="9538284" y="3876230"/>
                  </a:lnTo>
                  <a:lnTo>
                    <a:pt x="9537586" y="3876383"/>
                  </a:lnTo>
                  <a:lnTo>
                    <a:pt x="9538525" y="3876408"/>
                  </a:lnTo>
                  <a:close/>
                </a:path>
                <a:path w="9613900" h="3922395">
                  <a:moveTo>
                    <a:pt x="9539122" y="3856634"/>
                  </a:moveTo>
                  <a:lnTo>
                    <a:pt x="9538602" y="3856558"/>
                  </a:lnTo>
                  <a:lnTo>
                    <a:pt x="9536811" y="3855796"/>
                  </a:lnTo>
                  <a:lnTo>
                    <a:pt x="9535681" y="3856177"/>
                  </a:lnTo>
                  <a:lnTo>
                    <a:pt x="9537763" y="3856939"/>
                  </a:lnTo>
                  <a:lnTo>
                    <a:pt x="9539122" y="3856634"/>
                  </a:lnTo>
                  <a:close/>
                </a:path>
                <a:path w="9613900" h="3922395">
                  <a:moveTo>
                    <a:pt x="9540507" y="3856812"/>
                  </a:moveTo>
                  <a:lnTo>
                    <a:pt x="9539618" y="3856520"/>
                  </a:lnTo>
                  <a:lnTo>
                    <a:pt x="9539122" y="3856634"/>
                  </a:lnTo>
                  <a:lnTo>
                    <a:pt x="9540507" y="3856812"/>
                  </a:lnTo>
                  <a:close/>
                </a:path>
                <a:path w="9613900" h="3922395">
                  <a:moveTo>
                    <a:pt x="9551962" y="3897338"/>
                  </a:moveTo>
                  <a:lnTo>
                    <a:pt x="9551822" y="3897299"/>
                  </a:lnTo>
                  <a:lnTo>
                    <a:pt x="9551175" y="3897465"/>
                  </a:lnTo>
                  <a:lnTo>
                    <a:pt x="9551962" y="3897338"/>
                  </a:lnTo>
                  <a:close/>
                </a:path>
                <a:path w="9613900" h="3922395">
                  <a:moveTo>
                    <a:pt x="9552153" y="3855237"/>
                  </a:moveTo>
                  <a:lnTo>
                    <a:pt x="9550375" y="3854856"/>
                  </a:lnTo>
                  <a:lnTo>
                    <a:pt x="9550514" y="3854970"/>
                  </a:lnTo>
                  <a:lnTo>
                    <a:pt x="9551619" y="3855161"/>
                  </a:lnTo>
                  <a:lnTo>
                    <a:pt x="9552153" y="3855237"/>
                  </a:lnTo>
                  <a:close/>
                </a:path>
                <a:path w="9613900" h="3922395">
                  <a:moveTo>
                    <a:pt x="9554604" y="3883114"/>
                  </a:moveTo>
                  <a:lnTo>
                    <a:pt x="9553956" y="3882733"/>
                  </a:lnTo>
                  <a:lnTo>
                    <a:pt x="9553829" y="3882860"/>
                  </a:lnTo>
                  <a:lnTo>
                    <a:pt x="9554604" y="3883114"/>
                  </a:lnTo>
                  <a:close/>
                </a:path>
                <a:path w="9613900" h="3922395">
                  <a:moveTo>
                    <a:pt x="9554642" y="3917416"/>
                  </a:moveTo>
                  <a:lnTo>
                    <a:pt x="9553816" y="3916718"/>
                  </a:lnTo>
                  <a:lnTo>
                    <a:pt x="9553600" y="3916959"/>
                  </a:lnTo>
                  <a:lnTo>
                    <a:pt x="9554642" y="3917416"/>
                  </a:lnTo>
                  <a:close/>
                </a:path>
                <a:path w="9613900" h="3922395">
                  <a:moveTo>
                    <a:pt x="9554743" y="3859733"/>
                  </a:moveTo>
                  <a:lnTo>
                    <a:pt x="9553296" y="3859504"/>
                  </a:lnTo>
                  <a:lnTo>
                    <a:pt x="9554362" y="3859733"/>
                  </a:lnTo>
                  <a:lnTo>
                    <a:pt x="9554743" y="3859733"/>
                  </a:lnTo>
                  <a:close/>
                </a:path>
                <a:path w="9613900" h="3922395">
                  <a:moveTo>
                    <a:pt x="9559341" y="3901783"/>
                  </a:moveTo>
                  <a:lnTo>
                    <a:pt x="9558337" y="3901656"/>
                  </a:lnTo>
                  <a:lnTo>
                    <a:pt x="9556890" y="3901465"/>
                  </a:lnTo>
                  <a:lnTo>
                    <a:pt x="9556102" y="3901021"/>
                  </a:lnTo>
                  <a:lnTo>
                    <a:pt x="9553410" y="3899497"/>
                  </a:lnTo>
                  <a:lnTo>
                    <a:pt x="9534690" y="3899497"/>
                  </a:lnTo>
                  <a:lnTo>
                    <a:pt x="9534042" y="3899497"/>
                  </a:lnTo>
                  <a:lnTo>
                    <a:pt x="9532582" y="3901021"/>
                  </a:lnTo>
                  <a:lnTo>
                    <a:pt x="9535058" y="3903434"/>
                  </a:lnTo>
                  <a:lnTo>
                    <a:pt x="9530258" y="3904196"/>
                  </a:lnTo>
                  <a:lnTo>
                    <a:pt x="9534601" y="3905085"/>
                  </a:lnTo>
                  <a:lnTo>
                    <a:pt x="9528035" y="3905720"/>
                  </a:lnTo>
                  <a:lnTo>
                    <a:pt x="9534131" y="3906736"/>
                  </a:lnTo>
                  <a:lnTo>
                    <a:pt x="9530956" y="3907371"/>
                  </a:lnTo>
                  <a:lnTo>
                    <a:pt x="9529902" y="3906863"/>
                  </a:lnTo>
                  <a:lnTo>
                    <a:pt x="9527642" y="3908006"/>
                  </a:lnTo>
                  <a:lnTo>
                    <a:pt x="9527311" y="3908387"/>
                  </a:lnTo>
                  <a:lnTo>
                    <a:pt x="9531375" y="3909149"/>
                  </a:lnTo>
                  <a:lnTo>
                    <a:pt x="9531947" y="3909784"/>
                  </a:lnTo>
                  <a:lnTo>
                    <a:pt x="9528746" y="3909276"/>
                  </a:lnTo>
                  <a:lnTo>
                    <a:pt x="9531998" y="3910419"/>
                  </a:lnTo>
                  <a:lnTo>
                    <a:pt x="9528124" y="3910292"/>
                  </a:lnTo>
                  <a:lnTo>
                    <a:pt x="9528848" y="3910787"/>
                  </a:lnTo>
                  <a:lnTo>
                    <a:pt x="9528873" y="3910914"/>
                  </a:lnTo>
                  <a:lnTo>
                    <a:pt x="9529204" y="3911003"/>
                  </a:lnTo>
                  <a:lnTo>
                    <a:pt x="9528886" y="3910800"/>
                  </a:lnTo>
                  <a:lnTo>
                    <a:pt x="9529102" y="3910673"/>
                  </a:lnTo>
                  <a:lnTo>
                    <a:pt x="9530372" y="3910673"/>
                  </a:lnTo>
                  <a:lnTo>
                    <a:pt x="9531286" y="3910800"/>
                  </a:lnTo>
                  <a:lnTo>
                    <a:pt x="9532620" y="3911816"/>
                  </a:lnTo>
                  <a:lnTo>
                    <a:pt x="9528810" y="3912197"/>
                  </a:lnTo>
                  <a:lnTo>
                    <a:pt x="9527159" y="3912070"/>
                  </a:lnTo>
                  <a:lnTo>
                    <a:pt x="9529610" y="3914102"/>
                  </a:lnTo>
                  <a:lnTo>
                    <a:pt x="9528759" y="3913924"/>
                  </a:lnTo>
                  <a:lnTo>
                    <a:pt x="9530270" y="3914610"/>
                  </a:lnTo>
                  <a:lnTo>
                    <a:pt x="9523755" y="3912832"/>
                  </a:lnTo>
                  <a:lnTo>
                    <a:pt x="9526626" y="3914102"/>
                  </a:lnTo>
                  <a:lnTo>
                    <a:pt x="9527375" y="3914102"/>
                  </a:lnTo>
                  <a:lnTo>
                    <a:pt x="9528518" y="3914483"/>
                  </a:lnTo>
                  <a:lnTo>
                    <a:pt x="9529166" y="3914610"/>
                  </a:lnTo>
                  <a:lnTo>
                    <a:pt x="9527159" y="3914737"/>
                  </a:lnTo>
                  <a:lnTo>
                    <a:pt x="9527019" y="3915626"/>
                  </a:lnTo>
                  <a:lnTo>
                    <a:pt x="9527730" y="3916515"/>
                  </a:lnTo>
                  <a:lnTo>
                    <a:pt x="9525533" y="3916007"/>
                  </a:lnTo>
                  <a:lnTo>
                    <a:pt x="9524797" y="3917150"/>
                  </a:lnTo>
                  <a:lnTo>
                    <a:pt x="9526105" y="3918674"/>
                  </a:lnTo>
                  <a:lnTo>
                    <a:pt x="9526143" y="3919182"/>
                  </a:lnTo>
                  <a:lnTo>
                    <a:pt x="9525952" y="3920198"/>
                  </a:lnTo>
                  <a:lnTo>
                    <a:pt x="9527057" y="3919944"/>
                  </a:lnTo>
                  <a:lnTo>
                    <a:pt x="9530855" y="3920579"/>
                  </a:lnTo>
                  <a:lnTo>
                    <a:pt x="9531159" y="3921087"/>
                  </a:lnTo>
                  <a:lnTo>
                    <a:pt x="9530728" y="3921036"/>
                  </a:lnTo>
                  <a:lnTo>
                    <a:pt x="9531566" y="3921328"/>
                  </a:lnTo>
                  <a:lnTo>
                    <a:pt x="9531096" y="3921836"/>
                  </a:lnTo>
                  <a:lnTo>
                    <a:pt x="9551772" y="3921836"/>
                  </a:lnTo>
                  <a:lnTo>
                    <a:pt x="9553981" y="3921087"/>
                  </a:lnTo>
                  <a:lnTo>
                    <a:pt x="9554350" y="3920960"/>
                  </a:lnTo>
                  <a:lnTo>
                    <a:pt x="9553486" y="3920960"/>
                  </a:lnTo>
                  <a:lnTo>
                    <a:pt x="9550806" y="3920325"/>
                  </a:lnTo>
                  <a:lnTo>
                    <a:pt x="9550387" y="3919944"/>
                  </a:lnTo>
                  <a:lnTo>
                    <a:pt x="9551365" y="3919690"/>
                  </a:lnTo>
                  <a:lnTo>
                    <a:pt x="9547377" y="3918420"/>
                  </a:lnTo>
                  <a:lnTo>
                    <a:pt x="9551543" y="3919182"/>
                  </a:lnTo>
                  <a:lnTo>
                    <a:pt x="9551454" y="3919309"/>
                  </a:lnTo>
                  <a:lnTo>
                    <a:pt x="9555594" y="3919563"/>
                  </a:lnTo>
                  <a:lnTo>
                    <a:pt x="9554629" y="3918674"/>
                  </a:lnTo>
                  <a:lnTo>
                    <a:pt x="9554705" y="3918420"/>
                  </a:lnTo>
                  <a:lnTo>
                    <a:pt x="9554820" y="3918039"/>
                  </a:lnTo>
                  <a:lnTo>
                    <a:pt x="9549371" y="3917150"/>
                  </a:lnTo>
                  <a:lnTo>
                    <a:pt x="9551657" y="3916515"/>
                  </a:lnTo>
                  <a:lnTo>
                    <a:pt x="9552572" y="3916261"/>
                  </a:lnTo>
                  <a:lnTo>
                    <a:pt x="9552178" y="3914737"/>
                  </a:lnTo>
                  <a:lnTo>
                    <a:pt x="9552127" y="3914610"/>
                  </a:lnTo>
                  <a:lnTo>
                    <a:pt x="9551924" y="3914102"/>
                  </a:lnTo>
                  <a:lnTo>
                    <a:pt x="9551619" y="3913340"/>
                  </a:lnTo>
                  <a:lnTo>
                    <a:pt x="9554299" y="3912832"/>
                  </a:lnTo>
                  <a:lnTo>
                    <a:pt x="9552991" y="3912197"/>
                  </a:lnTo>
                  <a:lnTo>
                    <a:pt x="9553080" y="3911689"/>
                  </a:lnTo>
                  <a:lnTo>
                    <a:pt x="9551772" y="3911181"/>
                  </a:lnTo>
                  <a:lnTo>
                    <a:pt x="9554705" y="3911562"/>
                  </a:lnTo>
                  <a:lnTo>
                    <a:pt x="9555074" y="3911181"/>
                  </a:lnTo>
                  <a:lnTo>
                    <a:pt x="9555556" y="3910673"/>
                  </a:lnTo>
                  <a:lnTo>
                    <a:pt x="9555810" y="3910419"/>
                  </a:lnTo>
                  <a:lnTo>
                    <a:pt x="9556051" y="3910165"/>
                  </a:lnTo>
                  <a:lnTo>
                    <a:pt x="9555912" y="3909784"/>
                  </a:lnTo>
                  <a:lnTo>
                    <a:pt x="9555543" y="3908768"/>
                  </a:lnTo>
                  <a:lnTo>
                    <a:pt x="9557601" y="3909403"/>
                  </a:lnTo>
                  <a:lnTo>
                    <a:pt x="9557855" y="3908768"/>
                  </a:lnTo>
                  <a:lnTo>
                    <a:pt x="9557906" y="3908641"/>
                  </a:lnTo>
                  <a:lnTo>
                    <a:pt x="9550057" y="3907371"/>
                  </a:lnTo>
                  <a:lnTo>
                    <a:pt x="9549282" y="3907244"/>
                  </a:lnTo>
                  <a:lnTo>
                    <a:pt x="9549206" y="3906482"/>
                  </a:lnTo>
                  <a:lnTo>
                    <a:pt x="9553613" y="3906990"/>
                  </a:lnTo>
                  <a:lnTo>
                    <a:pt x="9553651" y="3906482"/>
                  </a:lnTo>
                  <a:lnTo>
                    <a:pt x="9553740" y="3905593"/>
                  </a:lnTo>
                  <a:lnTo>
                    <a:pt x="9557766" y="3904958"/>
                  </a:lnTo>
                  <a:lnTo>
                    <a:pt x="9553994" y="3903053"/>
                  </a:lnTo>
                  <a:lnTo>
                    <a:pt x="9555886" y="3903434"/>
                  </a:lnTo>
                  <a:lnTo>
                    <a:pt x="9556026" y="3903688"/>
                  </a:lnTo>
                  <a:lnTo>
                    <a:pt x="9556242" y="3903053"/>
                  </a:lnTo>
                  <a:lnTo>
                    <a:pt x="9559341" y="3901783"/>
                  </a:lnTo>
                  <a:close/>
                </a:path>
                <a:path w="9613900" h="3922395">
                  <a:moveTo>
                    <a:pt x="9559506" y="3893401"/>
                  </a:moveTo>
                  <a:lnTo>
                    <a:pt x="9557588" y="3892512"/>
                  </a:lnTo>
                  <a:lnTo>
                    <a:pt x="9556940" y="3892258"/>
                  </a:lnTo>
                  <a:lnTo>
                    <a:pt x="9553689" y="3890988"/>
                  </a:lnTo>
                  <a:lnTo>
                    <a:pt x="9553372" y="3890861"/>
                  </a:lnTo>
                  <a:lnTo>
                    <a:pt x="9554718" y="3890353"/>
                  </a:lnTo>
                  <a:lnTo>
                    <a:pt x="9555239" y="3890480"/>
                  </a:lnTo>
                  <a:lnTo>
                    <a:pt x="9555658" y="3890480"/>
                  </a:lnTo>
                  <a:lnTo>
                    <a:pt x="9555950" y="3890607"/>
                  </a:lnTo>
                  <a:lnTo>
                    <a:pt x="9556242" y="3890480"/>
                  </a:lnTo>
                  <a:lnTo>
                    <a:pt x="9556128" y="3890353"/>
                  </a:lnTo>
                  <a:lnTo>
                    <a:pt x="9556013" y="3890226"/>
                  </a:lnTo>
                  <a:lnTo>
                    <a:pt x="9555582" y="3890099"/>
                  </a:lnTo>
                  <a:lnTo>
                    <a:pt x="9556394" y="3889845"/>
                  </a:lnTo>
                  <a:lnTo>
                    <a:pt x="9556471" y="3889591"/>
                  </a:lnTo>
                  <a:lnTo>
                    <a:pt x="9558680" y="3889845"/>
                  </a:lnTo>
                  <a:lnTo>
                    <a:pt x="9557779" y="3888956"/>
                  </a:lnTo>
                  <a:lnTo>
                    <a:pt x="9557931" y="3888575"/>
                  </a:lnTo>
                  <a:lnTo>
                    <a:pt x="9557639" y="3888536"/>
                  </a:lnTo>
                  <a:lnTo>
                    <a:pt x="9557639" y="3889591"/>
                  </a:lnTo>
                  <a:lnTo>
                    <a:pt x="9557055" y="3889591"/>
                  </a:lnTo>
                  <a:lnTo>
                    <a:pt x="9556458" y="3889464"/>
                  </a:lnTo>
                  <a:lnTo>
                    <a:pt x="9556432" y="3889337"/>
                  </a:lnTo>
                  <a:lnTo>
                    <a:pt x="9556344" y="3889210"/>
                  </a:lnTo>
                  <a:lnTo>
                    <a:pt x="9556178" y="3889083"/>
                  </a:lnTo>
                  <a:lnTo>
                    <a:pt x="9555823" y="3888956"/>
                  </a:lnTo>
                  <a:lnTo>
                    <a:pt x="9556890" y="3889210"/>
                  </a:lnTo>
                  <a:lnTo>
                    <a:pt x="9557271" y="3889337"/>
                  </a:lnTo>
                  <a:lnTo>
                    <a:pt x="9557639" y="3889591"/>
                  </a:lnTo>
                  <a:lnTo>
                    <a:pt x="9557639" y="3888536"/>
                  </a:lnTo>
                  <a:lnTo>
                    <a:pt x="9555010" y="3888194"/>
                  </a:lnTo>
                  <a:lnTo>
                    <a:pt x="9555543" y="3887813"/>
                  </a:lnTo>
                  <a:lnTo>
                    <a:pt x="9553308" y="3887940"/>
                  </a:lnTo>
                  <a:lnTo>
                    <a:pt x="9553423" y="3888067"/>
                  </a:lnTo>
                  <a:lnTo>
                    <a:pt x="9552826" y="3888117"/>
                  </a:lnTo>
                  <a:lnTo>
                    <a:pt x="9552648" y="3888130"/>
                  </a:lnTo>
                  <a:lnTo>
                    <a:pt x="9552940" y="3888206"/>
                  </a:lnTo>
                  <a:lnTo>
                    <a:pt x="9553245" y="3888282"/>
                  </a:lnTo>
                  <a:lnTo>
                    <a:pt x="9553524" y="3888346"/>
                  </a:lnTo>
                  <a:lnTo>
                    <a:pt x="9553600" y="3889337"/>
                  </a:lnTo>
                  <a:lnTo>
                    <a:pt x="9553334" y="3889248"/>
                  </a:lnTo>
                  <a:lnTo>
                    <a:pt x="9553334" y="3891115"/>
                  </a:lnTo>
                  <a:lnTo>
                    <a:pt x="9553143" y="3892004"/>
                  </a:lnTo>
                  <a:lnTo>
                    <a:pt x="9552991" y="3892385"/>
                  </a:lnTo>
                  <a:lnTo>
                    <a:pt x="9552927" y="3892537"/>
                  </a:lnTo>
                  <a:lnTo>
                    <a:pt x="9552686" y="3892512"/>
                  </a:lnTo>
                  <a:lnTo>
                    <a:pt x="9552927" y="3892537"/>
                  </a:lnTo>
                  <a:lnTo>
                    <a:pt x="9552927" y="3892372"/>
                  </a:lnTo>
                  <a:lnTo>
                    <a:pt x="9548660" y="3891242"/>
                  </a:lnTo>
                  <a:lnTo>
                    <a:pt x="9551606" y="3890988"/>
                  </a:lnTo>
                  <a:lnTo>
                    <a:pt x="9552559" y="3891115"/>
                  </a:lnTo>
                  <a:lnTo>
                    <a:pt x="9553334" y="3891115"/>
                  </a:lnTo>
                  <a:lnTo>
                    <a:pt x="9553334" y="3889248"/>
                  </a:lnTo>
                  <a:lnTo>
                    <a:pt x="9552165" y="3888829"/>
                  </a:lnTo>
                  <a:lnTo>
                    <a:pt x="9550959" y="3888321"/>
                  </a:lnTo>
                  <a:lnTo>
                    <a:pt x="9552635" y="3888194"/>
                  </a:lnTo>
                  <a:lnTo>
                    <a:pt x="9551721" y="3887940"/>
                  </a:lnTo>
                  <a:lnTo>
                    <a:pt x="9550794" y="3887686"/>
                  </a:lnTo>
                  <a:lnTo>
                    <a:pt x="9550235" y="3887559"/>
                  </a:lnTo>
                  <a:lnTo>
                    <a:pt x="9548012" y="3887051"/>
                  </a:lnTo>
                  <a:lnTo>
                    <a:pt x="9552140" y="3887178"/>
                  </a:lnTo>
                  <a:lnTo>
                    <a:pt x="9552610" y="3887051"/>
                  </a:lnTo>
                  <a:lnTo>
                    <a:pt x="9554477" y="3886543"/>
                  </a:lnTo>
                  <a:lnTo>
                    <a:pt x="9557004" y="3886797"/>
                  </a:lnTo>
                  <a:lnTo>
                    <a:pt x="9556737" y="3886543"/>
                  </a:lnTo>
                  <a:lnTo>
                    <a:pt x="9555531" y="3885400"/>
                  </a:lnTo>
                  <a:lnTo>
                    <a:pt x="9556305" y="3884003"/>
                  </a:lnTo>
                  <a:lnTo>
                    <a:pt x="9538868" y="3884003"/>
                  </a:lnTo>
                  <a:lnTo>
                    <a:pt x="9538868" y="3889083"/>
                  </a:lnTo>
                  <a:lnTo>
                    <a:pt x="9538792" y="3889210"/>
                  </a:lnTo>
                  <a:lnTo>
                    <a:pt x="9538132" y="3889083"/>
                  </a:lnTo>
                  <a:lnTo>
                    <a:pt x="9537509" y="3889337"/>
                  </a:lnTo>
                  <a:lnTo>
                    <a:pt x="9536633" y="3889464"/>
                  </a:lnTo>
                  <a:lnTo>
                    <a:pt x="9536760" y="3889337"/>
                  </a:lnTo>
                  <a:lnTo>
                    <a:pt x="9536824" y="3888829"/>
                  </a:lnTo>
                  <a:lnTo>
                    <a:pt x="9538868" y="3889083"/>
                  </a:lnTo>
                  <a:lnTo>
                    <a:pt x="9538868" y="3884003"/>
                  </a:lnTo>
                  <a:lnTo>
                    <a:pt x="9536798" y="3884003"/>
                  </a:lnTo>
                  <a:lnTo>
                    <a:pt x="9536798" y="3887940"/>
                  </a:lnTo>
                  <a:lnTo>
                    <a:pt x="9536709" y="3887813"/>
                  </a:lnTo>
                  <a:lnTo>
                    <a:pt x="9536633" y="3887559"/>
                  </a:lnTo>
                  <a:lnTo>
                    <a:pt x="9536798" y="3887940"/>
                  </a:lnTo>
                  <a:lnTo>
                    <a:pt x="9536798" y="3884003"/>
                  </a:lnTo>
                  <a:lnTo>
                    <a:pt x="9536151" y="3884003"/>
                  </a:lnTo>
                  <a:lnTo>
                    <a:pt x="9532734" y="3884003"/>
                  </a:lnTo>
                  <a:lnTo>
                    <a:pt x="9533001" y="3884892"/>
                  </a:lnTo>
                  <a:lnTo>
                    <a:pt x="9535376" y="3886416"/>
                  </a:lnTo>
                  <a:lnTo>
                    <a:pt x="9535820" y="3887813"/>
                  </a:lnTo>
                  <a:lnTo>
                    <a:pt x="9534779" y="3887559"/>
                  </a:lnTo>
                  <a:lnTo>
                    <a:pt x="9533712" y="3887178"/>
                  </a:lnTo>
                  <a:lnTo>
                    <a:pt x="9532595" y="3887305"/>
                  </a:lnTo>
                  <a:lnTo>
                    <a:pt x="9534119" y="3889210"/>
                  </a:lnTo>
                  <a:lnTo>
                    <a:pt x="9531680" y="3890607"/>
                  </a:lnTo>
                  <a:lnTo>
                    <a:pt x="9529356" y="3891750"/>
                  </a:lnTo>
                  <a:lnTo>
                    <a:pt x="9532315" y="3892766"/>
                  </a:lnTo>
                  <a:lnTo>
                    <a:pt x="9532264" y="3893020"/>
                  </a:lnTo>
                  <a:lnTo>
                    <a:pt x="9533407" y="3893401"/>
                  </a:lnTo>
                  <a:lnTo>
                    <a:pt x="9533585" y="3893782"/>
                  </a:lnTo>
                  <a:lnTo>
                    <a:pt x="9531604" y="3893655"/>
                  </a:lnTo>
                  <a:lnTo>
                    <a:pt x="9530728" y="3893274"/>
                  </a:lnTo>
                  <a:lnTo>
                    <a:pt x="9533141" y="3894671"/>
                  </a:lnTo>
                  <a:lnTo>
                    <a:pt x="9535846" y="3897084"/>
                  </a:lnTo>
                  <a:lnTo>
                    <a:pt x="9532417" y="3897592"/>
                  </a:lnTo>
                  <a:lnTo>
                    <a:pt x="9531553" y="3897338"/>
                  </a:lnTo>
                  <a:lnTo>
                    <a:pt x="9530182" y="3897973"/>
                  </a:lnTo>
                  <a:lnTo>
                    <a:pt x="9537636" y="3899116"/>
                  </a:lnTo>
                  <a:lnTo>
                    <a:pt x="9535668" y="3899370"/>
                  </a:lnTo>
                  <a:lnTo>
                    <a:pt x="9553181" y="3899370"/>
                  </a:lnTo>
                  <a:lnTo>
                    <a:pt x="9552254" y="3898862"/>
                  </a:lnTo>
                  <a:lnTo>
                    <a:pt x="9555124" y="3899370"/>
                  </a:lnTo>
                  <a:lnTo>
                    <a:pt x="9553524" y="3898862"/>
                  </a:lnTo>
                  <a:lnTo>
                    <a:pt x="9551530" y="3898227"/>
                  </a:lnTo>
                  <a:lnTo>
                    <a:pt x="9550514" y="3898100"/>
                  </a:lnTo>
                  <a:lnTo>
                    <a:pt x="9550070" y="3897592"/>
                  </a:lnTo>
                  <a:lnTo>
                    <a:pt x="9549625" y="3897084"/>
                  </a:lnTo>
                  <a:lnTo>
                    <a:pt x="9550019" y="3896957"/>
                  </a:lnTo>
                  <a:lnTo>
                    <a:pt x="9551822" y="3897299"/>
                  </a:lnTo>
                  <a:lnTo>
                    <a:pt x="9552788" y="3897084"/>
                  </a:lnTo>
                  <a:lnTo>
                    <a:pt x="9551721" y="3896957"/>
                  </a:lnTo>
                  <a:lnTo>
                    <a:pt x="9548520" y="3896576"/>
                  </a:lnTo>
                  <a:lnTo>
                    <a:pt x="9550171" y="3895941"/>
                  </a:lnTo>
                  <a:lnTo>
                    <a:pt x="9551962" y="3896576"/>
                  </a:lnTo>
                  <a:lnTo>
                    <a:pt x="9552292" y="3895941"/>
                  </a:lnTo>
                  <a:lnTo>
                    <a:pt x="9551302" y="3895814"/>
                  </a:lnTo>
                  <a:lnTo>
                    <a:pt x="9549193" y="3895179"/>
                  </a:lnTo>
                  <a:lnTo>
                    <a:pt x="9548101" y="3894544"/>
                  </a:lnTo>
                  <a:lnTo>
                    <a:pt x="9550108" y="3894036"/>
                  </a:lnTo>
                  <a:lnTo>
                    <a:pt x="9552737" y="3894290"/>
                  </a:lnTo>
                  <a:lnTo>
                    <a:pt x="9551683" y="3894036"/>
                  </a:lnTo>
                  <a:lnTo>
                    <a:pt x="9551162" y="3893909"/>
                  </a:lnTo>
                  <a:lnTo>
                    <a:pt x="9550743" y="3893782"/>
                  </a:lnTo>
                  <a:lnTo>
                    <a:pt x="9549092" y="3893274"/>
                  </a:lnTo>
                  <a:lnTo>
                    <a:pt x="9549892" y="3893020"/>
                  </a:lnTo>
                  <a:lnTo>
                    <a:pt x="9550883" y="3893147"/>
                  </a:lnTo>
                  <a:lnTo>
                    <a:pt x="9551772" y="3893401"/>
                  </a:lnTo>
                  <a:lnTo>
                    <a:pt x="9552826" y="3893020"/>
                  </a:lnTo>
                  <a:lnTo>
                    <a:pt x="9553804" y="3892664"/>
                  </a:lnTo>
                  <a:lnTo>
                    <a:pt x="9555340" y="3892893"/>
                  </a:lnTo>
                  <a:lnTo>
                    <a:pt x="9555912" y="3892258"/>
                  </a:lnTo>
                  <a:lnTo>
                    <a:pt x="9559506" y="3893401"/>
                  </a:lnTo>
                  <a:close/>
                </a:path>
                <a:path w="9613900" h="3922395">
                  <a:moveTo>
                    <a:pt x="9560255" y="3863416"/>
                  </a:moveTo>
                  <a:lnTo>
                    <a:pt x="9555480" y="3861257"/>
                  </a:lnTo>
                  <a:lnTo>
                    <a:pt x="9553334" y="3861130"/>
                  </a:lnTo>
                  <a:lnTo>
                    <a:pt x="9553816" y="3860622"/>
                  </a:lnTo>
                  <a:lnTo>
                    <a:pt x="9553511" y="3860368"/>
                  </a:lnTo>
                  <a:lnTo>
                    <a:pt x="9552318" y="3859352"/>
                  </a:lnTo>
                  <a:lnTo>
                    <a:pt x="9553296" y="3859504"/>
                  </a:lnTo>
                  <a:lnTo>
                    <a:pt x="9552572" y="3859352"/>
                  </a:lnTo>
                  <a:lnTo>
                    <a:pt x="9553689" y="3859225"/>
                  </a:lnTo>
                  <a:lnTo>
                    <a:pt x="9555340" y="3859479"/>
                  </a:lnTo>
                  <a:lnTo>
                    <a:pt x="9554934" y="3859225"/>
                  </a:lnTo>
                  <a:lnTo>
                    <a:pt x="9552711" y="3857828"/>
                  </a:lnTo>
                  <a:lnTo>
                    <a:pt x="9552927" y="3857701"/>
                  </a:lnTo>
                  <a:lnTo>
                    <a:pt x="9553600" y="3857320"/>
                  </a:lnTo>
                  <a:lnTo>
                    <a:pt x="9554045" y="3857066"/>
                  </a:lnTo>
                  <a:lnTo>
                    <a:pt x="9559188" y="3858971"/>
                  </a:lnTo>
                  <a:lnTo>
                    <a:pt x="9559620" y="3857828"/>
                  </a:lnTo>
                  <a:lnTo>
                    <a:pt x="9559582" y="3857447"/>
                  </a:lnTo>
                  <a:lnTo>
                    <a:pt x="9559163" y="3857066"/>
                  </a:lnTo>
                  <a:lnTo>
                    <a:pt x="9557626" y="3856431"/>
                  </a:lnTo>
                  <a:lnTo>
                    <a:pt x="9556090" y="3855796"/>
                  </a:lnTo>
                  <a:lnTo>
                    <a:pt x="9555162" y="3855415"/>
                  </a:lnTo>
                  <a:lnTo>
                    <a:pt x="9554045" y="3855415"/>
                  </a:lnTo>
                  <a:lnTo>
                    <a:pt x="9553931" y="3855669"/>
                  </a:lnTo>
                  <a:lnTo>
                    <a:pt x="9552940" y="3855796"/>
                  </a:lnTo>
                  <a:lnTo>
                    <a:pt x="9551302" y="3855669"/>
                  </a:lnTo>
                  <a:lnTo>
                    <a:pt x="9550832" y="3855288"/>
                  </a:lnTo>
                  <a:lnTo>
                    <a:pt x="9550514" y="3855034"/>
                  </a:lnTo>
                  <a:lnTo>
                    <a:pt x="9545701" y="3854272"/>
                  </a:lnTo>
                  <a:lnTo>
                    <a:pt x="9540824" y="3853129"/>
                  </a:lnTo>
                  <a:lnTo>
                    <a:pt x="9537281" y="3853764"/>
                  </a:lnTo>
                  <a:lnTo>
                    <a:pt x="9540113" y="3855034"/>
                  </a:lnTo>
                  <a:lnTo>
                    <a:pt x="9537738" y="3854907"/>
                  </a:lnTo>
                  <a:lnTo>
                    <a:pt x="9537687" y="3854272"/>
                  </a:lnTo>
                  <a:lnTo>
                    <a:pt x="9535439" y="3854272"/>
                  </a:lnTo>
                  <a:lnTo>
                    <a:pt x="9537344" y="3854907"/>
                  </a:lnTo>
                  <a:lnTo>
                    <a:pt x="9538640" y="3855288"/>
                  </a:lnTo>
                  <a:lnTo>
                    <a:pt x="9537382" y="3855161"/>
                  </a:lnTo>
                  <a:lnTo>
                    <a:pt x="9536506" y="3855161"/>
                  </a:lnTo>
                  <a:lnTo>
                    <a:pt x="9536011" y="3855288"/>
                  </a:lnTo>
                  <a:lnTo>
                    <a:pt x="9539618" y="3856520"/>
                  </a:lnTo>
                  <a:lnTo>
                    <a:pt x="9539973" y="3856431"/>
                  </a:lnTo>
                  <a:lnTo>
                    <a:pt x="9540507" y="3856812"/>
                  </a:lnTo>
                  <a:lnTo>
                    <a:pt x="9541281" y="3857320"/>
                  </a:lnTo>
                  <a:lnTo>
                    <a:pt x="9539033" y="3857320"/>
                  </a:lnTo>
                  <a:lnTo>
                    <a:pt x="9537268" y="3857066"/>
                  </a:lnTo>
                  <a:lnTo>
                    <a:pt x="9539072" y="3857701"/>
                  </a:lnTo>
                  <a:lnTo>
                    <a:pt x="9537827" y="3857574"/>
                  </a:lnTo>
                  <a:lnTo>
                    <a:pt x="9537128" y="3857472"/>
                  </a:lnTo>
                  <a:lnTo>
                    <a:pt x="9537954" y="3857828"/>
                  </a:lnTo>
                  <a:lnTo>
                    <a:pt x="9536989" y="3858336"/>
                  </a:lnTo>
                  <a:lnTo>
                    <a:pt x="9539529" y="3858844"/>
                  </a:lnTo>
                  <a:lnTo>
                    <a:pt x="9536760" y="3858844"/>
                  </a:lnTo>
                  <a:lnTo>
                    <a:pt x="9540037" y="3860368"/>
                  </a:lnTo>
                  <a:lnTo>
                    <a:pt x="9535465" y="3859606"/>
                  </a:lnTo>
                  <a:lnTo>
                    <a:pt x="9538957" y="3860876"/>
                  </a:lnTo>
                  <a:lnTo>
                    <a:pt x="9539084" y="3861257"/>
                  </a:lnTo>
                  <a:lnTo>
                    <a:pt x="9533712" y="3859860"/>
                  </a:lnTo>
                  <a:lnTo>
                    <a:pt x="9538551" y="3862654"/>
                  </a:lnTo>
                  <a:lnTo>
                    <a:pt x="9532722" y="3861638"/>
                  </a:lnTo>
                  <a:lnTo>
                    <a:pt x="9537573" y="3862781"/>
                  </a:lnTo>
                  <a:lnTo>
                    <a:pt x="9534639" y="3863670"/>
                  </a:lnTo>
                  <a:lnTo>
                    <a:pt x="9537230" y="3865067"/>
                  </a:lnTo>
                  <a:lnTo>
                    <a:pt x="9536252" y="3864749"/>
                  </a:lnTo>
                  <a:lnTo>
                    <a:pt x="9535858" y="3865067"/>
                  </a:lnTo>
                  <a:lnTo>
                    <a:pt x="9534360" y="3865067"/>
                  </a:lnTo>
                  <a:lnTo>
                    <a:pt x="9533382" y="3865194"/>
                  </a:lnTo>
                  <a:lnTo>
                    <a:pt x="9537421" y="3865829"/>
                  </a:lnTo>
                  <a:lnTo>
                    <a:pt x="9538246" y="3866845"/>
                  </a:lnTo>
                  <a:lnTo>
                    <a:pt x="9540684" y="3867607"/>
                  </a:lnTo>
                  <a:lnTo>
                    <a:pt x="9536671" y="3867607"/>
                  </a:lnTo>
                  <a:lnTo>
                    <a:pt x="9535973" y="3866464"/>
                  </a:lnTo>
                  <a:lnTo>
                    <a:pt x="9532175" y="3866083"/>
                  </a:lnTo>
                  <a:lnTo>
                    <a:pt x="9535477" y="3866591"/>
                  </a:lnTo>
                  <a:lnTo>
                    <a:pt x="9535312" y="3867734"/>
                  </a:lnTo>
                  <a:lnTo>
                    <a:pt x="9538068" y="3867861"/>
                  </a:lnTo>
                  <a:lnTo>
                    <a:pt x="9535592" y="3867988"/>
                  </a:lnTo>
                  <a:lnTo>
                    <a:pt x="9536836" y="3868115"/>
                  </a:lnTo>
                  <a:lnTo>
                    <a:pt x="9533445" y="3867861"/>
                  </a:lnTo>
                  <a:lnTo>
                    <a:pt x="9538500" y="3868623"/>
                  </a:lnTo>
                  <a:lnTo>
                    <a:pt x="9534246" y="3868369"/>
                  </a:lnTo>
                  <a:lnTo>
                    <a:pt x="9537294" y="3869258"/>
                  </a:lnTo>
                  <a:lnTo>
                    <a:pt x="9534690" y="3869512"/>
                  </a:lnTo>
                  <a:lnTo>
                    <a:pt x="9532518" y="3868750"/>
                  </a:lnTo>
                  <a:lnTo>
                    <a:pt x="9533928" y="3869753"/>
                  </a:lnTo>
                  <a:lnTo>
                    <a:pt x="9534334" y="3869766"/>
                  </a:lnTo>
                  <a:lnTo>
                    <a:pt x="9536506" y="3870274"/>
                  </a:lnTo>
                  <a:lnTo>
                    <a:pt x="9537459" y="3871417"/>
                  </a:lnTo>
                  <a:lnTo>
                    <a:pt x="9533636" y="3870274"/>
                  </a:lnTo>
                  <a:lnTo>
                    <a:pt x="9531617" y="3870274"/>
                  </a:lnTo>
                  <a:lnTo>
                    <a:pt x="9532556" y="3871036"/>
                  </a:lnTo>
                  <a:lnTo>
                    <a:pt x="9535998" y="3871925"/>
                  </a:lnTo>
                  <a:lnTo>
                    <a:pt x="9535795" y="3872433"/>
                  </a:lnTo>
                  <a:lnTo>
                    <a:pt x="9535160" y="3872306"/>
                  </a:lnTo>
                  <a:lnTo>
                    <a:pt x="9534919" y="3872433"/>
                  </a:lnTo>
                  <a:lnTo>
                    <a:pt x="9537103" y="3873195"/>
                  </a:lnTo>
                  <a:lnTo>
                    <a:pt x="9534030" y="3873957"/>
                  </a:lnTo>
                  <a:lnTo>
                    <a:pt x="9537751" y="3875240"/>
                  </a:lnTo>
                  <a:lnTo>
                    <a:pt x="9536786" y="3875240"/>
                  </a:lnTo>
                  <a:lnTo>
                    <a:pt x="9538716" y="3875367"/>
                  </a:lnTo>
                  <a:lnTo>
                    <a:pt x="9540672" y="3875621"/>
                  </a:lnTo>
                  <a:lnTo>
                    <a:pt x="9542056" y="3875875"/>
                  </a:lnTo>
                  <a:lnTo>
                    <a:pt x="9542056" y="3876256"/>
                  </a:lnTo>
                  <a:lnTo>
                    <a:pt x="9544380" y="3876891"/>
                  </a:lnTo>
                  <a:lnTo>
                    <a:pt x="9541853" y="3876637"/>
                  </a:lnTo>
                  <a:lnTo>
                    <a:pt x="9541954" y="3876383"/>
                  </a:lnTo>
                  <a:lnTo>
                    <a:pt x="9541307" y="3876294"/>
                  </a:lnTo>
                  <a:lnTo>
                    <a:pt x="9541307" y="3877653"/>
                  </a:lnTo>
                  <a:lnTo>
                    <a:pt x="9540215" y="3878034"/>
                  </a:lnTo>
                  <a:lnTo>
                    <a:pt x="9536684" y="3877526"/>
                  </a:lnTo>
                  <a:lnTo>
                    <a:pt x="9538576" y="3876764"/>
                  </a:lnTo>
                  <a:lnTo>
                    <a:pt x="9538957" y="3876598"/>
                  </a:lnTo>
                  <a:lnTo>
                    <a:pt x="9539122" y="3876548"/>
                  </a:lnTo>
                  <a:lnTo>
                    <a:pt x="9541307" y="3877653"/>
                  </a:lnTo>
                  <a:lnTo>
                    <a:pt x="9541307" y="3876294"/>
                  </a:lnTo>
                  <a:lnTo>
                    <a:pt x="9540900" y="3876230"/>
                  </a:lnTo>
                  <a:lnTo>
                    <a:pt x="9540189" y="3876002"/>
                  </a:lnTo>
                  <a:lnTo>
                    <a:pt x="9541218" y="3876510"/>
                  </a:lnTo>
                  <a:lnTo>
                    <a:pt x="9538525" y="3876408"/>
                  </a:lnTo>
                  <a:lnTo>
                    <a:pt x="9538805" y="3876535"/>
                  </a:lnTo>
                  <a:lnTo>
                    <a:pt x="9535973" y="3876764"/>
                  </a:lnTo>
                  <a:lnTo>
                    <a:pt x="9537446" y="3876129"/>
                  </a:lnTo>
                  <a:lnTo>
                    <a:pt x="9531794" y="3876002"/>
                  </a:lnTo>
                  <a:lnTo>
                    <a:pt x="9537700" y="3875748"/>
                  </a:lnTo>
                  <a:lnTo>
                    <a:pt x="9538284" y="3876230"/>
                  </a:lnTo>
                  <a:lnTo>
                    <a:pt x="9540037" y="3875875"/>
                  </a:lnTo>
                  <a:lnTo>
                    <a:pt x="9537395" y="3875494"/>
                  </a:lnTo>
                  <a:lnTo>
                    <a:pt x="9537687" y="3875735"/>
                  </a:lnTo>
                  <a:lnTo>
                    <a:pt x="9531883" y="3875494"/>
                  </a:lnTo>
                  <a:lnTo>
                    <a:pt x="9530702" y="3876383"/>
                  </a:lnTo>
                  <a:lnTo>
                    <a:pt x="9533496" y="3876891"/>
                  </a:lnTo>
                  <a:lnTo>
                    <a:pt x="9532315" y="3877907"/>
                  </a:lnTo>
                  <a:lnTo>
                    <a:pt x="9534233" y="3878415"/>
                  </a:lnTo>
                  <a:lnTo>
                    <a:pt x="9535223" y="3878161"/>
                  </a:lnTo>
                  <a:lnTo>
                    <a:pt x="9537141" y="3878796"/>
                  </a:lnTo>
                  <a:lnTo>
                    <a:pt x="9540418" y="3880828"/>
                  </a:lnTo>
                  <a:lnTo>
                    <a:pt x="9528111" y="3878669"/>
                  </a:lnTo>
                  <a:lnTo>
                    <a:pt x="9532633" y="3880447"/>
                  </a:lnTo>
                  <a:lnTo>
                    <a:pt x="9534931" y="3881082"/>
                  </a:lnTo>
                  <a:lnTo>
                    <a:pt x="9539376" y="3881844"/>
                  </a:lnTo>
                  <a:lnTo>
                    <a:pt x="9536887" y="3882352"/>
                  </a:lnTo>
                  <a:lnTo>
                    <a:pt x="9532950" y="3881463"/>
                  </a:lnTo>
                  <a:lnTo>
                    <a:pt x="9532404" y="3882479"/>
                  </a:lnTo>
                  <a:lnTo>
                    <a:pt x="9534538" y="3882606"/>
                  </a:lnTo>
                  <a:lnTo>
                    <a:pt x="9538589" y="3882860"/>
                  </a:lnTo>
                  <a:lnTo>
                    <a:pt x="9536227" y="3883482"/>
                  </a:lnTo>
                  <a:lnTo>
                    <a:pt x="9536201" y="3883622"/>
                  </a:lnTo>
                  <a:lnTo>
                    <a:pt x="9554832" y="3883622"/>
                  </a:lnTo>
                  <a:lnTo>
                    <a:pt x="9550933" y="3882606"/>
                  </a:lnTo>
                  <a:lnTo>
                    <a:pt x="9550603" y="3882352"/>
                  </a:lnTo>
                  <a:lnTo>
                    <a:pt x="9550273" y="3882098"/>
                  </a:lnTo>
                  <a:lnTo>
                    <a:pt x="9552559" y="3882479"/>
                  </a:lnTo>
                  <a:lnTo>
                    <a:pt x="9553435" y="3882479"/>
                  </a:lnTo>
                  <a:lnTo>
                    <a:pt x="9553931" y="3882707"/>
                  </a:lnTo>
                  <a:lnTo>
                    <a:pt x="9553296" y="3882352"/>
                  </a:lnTo>
                  <a:lnTo>
                    <a:pt x="9553524" y="3882098"/>
                  </a:lnTo>
                  <a:lnTo>
                    <a:pt x="9554108" y="3881463"/>
                  </a:lnTo>
                  <a:lnTo>
                    <a:pt x="9554337" y="3881209"/>
                  </a:lnTo>
                  <a:lnTo>
                    <a:pt x="9553842" y="3881107"/>
                  </a:lnTo>
                  <a:lnTo>
                    <a:pt x="9553550" y="3880421"/>
                  </a:lnTo>
                  <a:lnTo>
                    <a:pt x="9553550" y="3881043"/>
                  </a:lnTo>
                  <a:lnTo>
                    <a:pt x="9552432" y="3880828"/>
                  </a:lnTo>
                  <a:lnTo>
                    <a:pt x="9550527" y="3880447"/>
                  </a:lnTo>
                  <a:lnTo>
                    <a:pt x="9552381" y="3879939"/>
                  </a:lnTo>
                  <a:lnTo>
                    <a:pt x="9553550" y="3881043"/>
                  </a:lnTo>
                  <a:lnTo>
                    <a:pt x="9553550" y="3880421"/>
                  </a:lnTo>
                  <a:lnTo>
                    <a:pt x="9554654" y="3880574"/>
                  </a:lnTo>
                  <a:lnTo>
                    <a:pt x="9554934" y="3880320"/>
                  </a:lnTo>
                  <a:lnTo>
                    <a:pt x="9555353" y="3879939"/>
                  </a:lnTo>
                  <a:lnTo>
                    <a:pt x="9556051" y="3879304"/>
                  </a:lnTo>
                  <a:lnTo>
                    <a:pt x="9554261" y="3878161"/>
                  </a:lnTo>
                  <a:lnTo>
                    <a:pt x="9554070" y="3878034"/>
                  </a:lnTo>
                  <a:lnTo>
                    <a:pt x="9553473" y="3877653"/>
                  </a:lnTo>
                  <a:lnTo>
                    <a:pt x="9552508" y="3876891"/>
                  </a:lnTo>
                  <a:lnTo>
                    <a:pt x="9551213" y="3875875"/>
                  </a:lnTo>
                  <a:lnTo>
                    <a:pt x="9553359" y="3874719"/>
                  </a:lnTo>
                  <a:lnTo>
                    <a:pt x="9553600" y="3874592"/>
                  </a:lnTo>
                  <a:lnTo>
                    <a:pt x="9552851" y="3874719"/>
                  </a:lnTo>
                  <a:lnTo>
                    <a:pt x="9552216" y="3874719"/>
                  </a:lnTo>
                  <a:lnTo>
                    <a:pt x="9556064" y="3872560"/>
                  </a:lnTo>
                  <a:lnTo>
                    <a:pt x="9554172" y="3871417"/>
                  </a:lnTo>
                  <a:lnTo>
                    <a:pt x="9551035" y="3869512"/>
                  </a:lnTo>
                  <a:lnTo>
                    <a:pt x="9549778" y="3868750"/>
                  </a:lnTo>
                  <a:lnTo>
                    <a:pt x="9550197" y="3868623"/>
                  </a:lnTo>
                  <a:lnTo>
                    <a:pt x="9551873" y="3868115"/>
                  </a:lnTo>
                  <a:lnTo>
                    <a:pt x="9553550" y="3867607"/>
                  </a:lnTo>
                  <a:lnTo>
                    <a:pt x="9555658" y="3866972"/>
                  </a:lnTo>
                  <a:lnTo>
                    <a:pt x="9556852" y="3866337"/>
                  </a:lnTo>
                  <a:lnTo>
                    <a:pt x="9554426" y="3865829"/>
                  </a:lnTo>
                  <a:lnTo>
                    <a:pt x="9552648" y="3865194"/>
                  </a:lnTo>
                  <a:lnTo>
                    <a:pt x="9555797" y="3865448"/>
                  </a:lnTo>
                  <a:lnTo>
                    <a:pt x="9555099" y="3865194"/>
                  </a:lnTo>
                  <a:lnTo>
                    <a:pt x="9552305" y="3864178"/>
                  </a:lnTo>
                  <a:lnTo>
                    <a:pt x="9549816" y="3862654"/>
                  </a:lnTo>
                  <a:lnTo>
                    <a:pt x="9560255" y="3863416"/>
                  </a:lnTo>
                  <a:close/>
                </a:path>
                <a:path w="9613900" h="3922395">
                  <a:moveTo>
                    <a:pt x="9563303" y="3725837"/>
                  </a:moveTo>
                  <a:lnTo>
                    <a:pt x="9563100" y="3725672"/>
                  </a:lnTo>
                  <a:lnTo>
                    <a:pt x="9562719" y="3725646"/>
                  </a:lnTo>
                  <a:lnTo>
                    <a:pt x="9563303" y="3725837"/>
                  </a:lnTo>
                  <a:close/>
                </a:path>
                <a:path w="9613900" h="3922395">
                  <a:moveTo>
                    <a:pt x="9563494" y="3729812"/>
                  </a:moveTo>
                  <a:lnTo>
                    <a:pt x="9563176" y="3729596"/>
                  </a:lnTo>
                  <a:lnTo>
                    <a:pt x="9563024" y="3729698"/>
                  </a:lnTo>
                  <a:lnTo>
                    <a:pt x="9563214" y="3729748"/>
                  </a:lnTo>
                  <a:lnTo>
                    <a:pt x="9563494" y="3729812"/>
                  </a:lnTo>
                  <a:close/>
                </a:path>
                <a:path w="9613900" h="3922395">
                  <a:moveTo>
                    <a:pt x="9563811" y="3729964"/>
                  </a:moveTo>
                  <a:lnTo>
                    <a:pt x="9563494" y="3729812"/>
                  </a:lnTo>
                  <a:lnTo>
                    <a:pt x="9563786" y="3730040"/>
                  </a:lnTo>
                  <a:close/>
                </a:path>
                <a:path w="9613900" h="3922395">
                  <a:moveTo>
                    <a:pt x="9564230" y="3726142"/>
                  </a:moveTo>
                  <a:lnTo>
                    <a:pt x="9563303" y="3725837"/>
                  </a:lnTo>
                  <a:lnTo>
                    <a:pt x="9564230" y="3726142"/>
                  </a:lnTo>
                  <a:close/>
                </a:path>
                <a:path w="9613900" h="3922395">
                  <a:moveTo>
                    <a:pt x="9564459" y="3730485"/>
                  </a:moveTo>
                  <a:lnTo>
                    <a:pt x="9563798" y="3730040"/>
                  </a:lnTo>
                  <a:lnTo>
                    <a:pt x="9563646" y="3730231"/>
                  </a:lnTo>
                  <a:lnTo>
                    <a:pt x="9564459" y="3730485"/>
                  </a:lnTo>
                  <a:close/>
                </a:path>
                <a:path w="9613900" h="3922395">
                  <a:moveTo>
                    <a:pt x="9565259" y="3726408"/>
                  </a:moveTo>
                  <a:lnTo>
                    <a:pt x="9564776" y="3726281"/>
                  </a:lnTo>
                  <a:lnTo>
                    <a:pt x="9564446" y="3726192"/>
                  </a:lnTo>
                  <a:lnTo>
                    <a:pt x="9564230" y="3726142"/>
                  </a:lnTo>
                  <a:lnTo>
                    <a:pt x="9565259" y="3726408"/>
                  </a:lnTo>
                  <a:close/>
                </a:path>
                <a:path w="9613900" h="3922395">
                  <a:moveTo>
                    <a:pt x="9565373" y="3730764"/>
                  </a:moveTo>
                  <a:lnTo>
                    <a:pt x="9565145" y="3730307"/>
                  </a:lnTo>
                  <a:lnTo>
                    <a:pt x="9564611" y="3730307"/>
                  </a:lnTo>
                  <a:lnTo>
                    <a:pt x="9565373" y="3730764"/>
                  </a:lnTo>
                  <a:close/>
                </a:path>
                <a:path w="9613900" h="3922395">
                  <a:moveTo>
                    <a:pt x="9565576" y="3730307"/>
                  </a:moveTo>
                  <a:lnTo>
                    <a:pt x="9564484" y="3729037"/>
                  </a:lnTo>
                  <a:lnTo>
                    <a:pt x="9565145" y="3730307"/>
                  </a:lnTo>
                  <a:lnTo>
                    <a:pt x="9565576" y="3730307"/>
                  </a:lnTo>
                  <a:close/>
                </a:path>
                <a:path w="9613900" h="3922395">
                  <a:moveTo>
                    <a:pt x="9565602" y="3725430"/>
                  </a:moveTo>
                  <a:lnTo>
                    <a:pt x="9565195" y="3725291"/>
                  </a:lnTo>
                  <a:lnTo>
                    <a:pt x="9564980" y="3725430"/>
                  </a:lnTo>
                  <a:lnTo>
                    <a:pt x="9565602" y="3725430"/>
                  </a:lnTo>
                  <a:close/>
                </a:path>
                <a:path w="9613900" h="3922395">
                  <a:moveTo>
                    <a:pt x="9566669" y="3731577"/>
                  </a:moveTo>
                  <a:lnTo>
                    <a:pt x="9565373" y="3730764"/>
                  </a:lnTo>
                  <a:lnTo>
                    <a:pt x="9565742" y="3731577"/>
                  </a:lnTo>
                  <a:lnTo>
                    <a:pt x="9566669" y="3731577"/>
                  </a:lnTo>
                  <a:close/>
                </a:path>
                <a:path w="9613900" h="3922395">
                  <a:moveTo>
                    <a:pt x="9566694" y="3719576"/>
                  </a:moveTo>
                  <a:lnTo>
                    <a:pt x="9565373" y="3718877"/>
                  </a:lnTo>
                  <a:lnTo>
                    <a:pt x="9566224" y="3720147"/>
                  </a:lnTo>
                  <a:lnTo>
                    <a:pt x="9566694" y="3719576"/>
                  </a:lnTo>
                  <a:close/>
                </a:path>
                <a:path w="9613900" h="3922395">
                  <a:moveTo>
                    <a:pt x="9566897" y="3725900"/>
                  </a:moveTo>
                  <a:lnTo>
                    <a:pt x="9565742" y="3725481"/>
                  </a:lnTo>
                  <a:lnTo>
                    <a:pt x="9564903" y="3725481"/>
                  </a:lnTo>
                  <a:lnTo>
                    <a:pt x="9562884" y="3725481"/>
                  </a:lnTo>
                  <a:lnTo>
                    <a:pt x="9563100" y="3725672"/>
                  </a:lnTo>
                  <a:lnTo>
                    <a:pt x="9566897" y="3725900"/>
                  </a:lnTo>
                  <a:close/>
                </a:path>
                <a:path w="9613900" h="3922395">
                  <a:moveTo>
                    <a:pt x="9568002" y="3718763"/>
                  </a:moveTo>
                  <a:lnTo>
                    <a:pt x="9567824" y="3718699"/>
                  </a:lnTo>
                  <a:lnTo>
                    <a:pt x="9566948" y="3718483"/>
                  </a:lnTo>
                  <a:lnTo>
                    <a:pt x="9568002" y="3718763"/>
                  </a:lnTo>
                  <a:close/>
                </a:path>
                <a:path w="9613900" h="3922395">
                  <a:moveTo>
                    <a:pt x="9568929" y="3716147"/>
                  </a:moveTo>
                  <a:lnTo>
                    <a:pt x="9567812" y="3716413"/>
                  </a:lnTo>
                  <a:lnTo>
                    <a:pt x="9568421" y="3716324"/>
                  </a:lnTo>
                  <a:lnTo>
                    <a:pt x="9568739" y="3716236"/>
                  </a:lnTo>
                  <a:lnTo>
                    <a:pt x="9568929" y="3716147"/>
                  </a:lnTo>
                  <a:close/>
                </a:path>
                <a:path w="9613900" h="3922395">
                  <a:moveTo>
                    <a:pt x="9570301" y="3712857"/>
                  </a:moveTo>
                  <a:lnTo>
                    <a:pt x="9570047" y="3712819"/>
                  </a:lnTo>
                  <a:lnTo>
                    <a:pt x="9569780" y="3712794"/>
                  </a:lnTo>
                  <a:lnTo>
                    <a:pt x="9569539" y="3712807"/>
                  </a:lnTo>
                  <a:lnTo>
                    <a:pt x="9569717" y="3712845"/>
                  </a:lnTo>
                  <a:lnTo>
                    <a:pt x="9570009" y="3712857"/>
                  </a:lnTo>
                  <a:lnTo>
                    <a:pt x="9570301" y="3712857"/>
                  </a:lnTo>
                  <a:close/>
                </a:path>
                <a:path w="9613900" h="3922395">
                  <a:moveTo>
                    <a:pt x="9570999" y="3661232"/>
                  </a:moveTo>
                  <a:close/>
                </a:path>
                <a:path w="9613900" h="3922395">
                  <a:moveTo>
                    <a:pt x="9571571" y="3660533"/>
                  </a:moveTo>
                  <a:lnTo>
                    <a:pt x="9571253" y="3660686"/>
                  </a:lnTo>
                  <a:lnTo>
                    <a:pt x="9571050" y="3660952"/>
                  </a:lnTo>
                  <a:lnTo>
                    <a:pt x="9571012" y="3661232"/>
                  </a:lnTo>
                  <a:lnTo>
                    <a:pt x="9571571" y="3660533"/>
                  </a:lnTo>
                  <a:close/>
                </a:path>
                <a:path w="9613900" h="3922395">
                  <a:moveTo>
                    <a:pt x="9571736" y="3678402"/>
                  </a:moveTo>
                  <a:lnTo>
                    <a:pt x="9571609" y="3678237"/>
                  </a:lnTo>
                  <a:lnTo>
                    <a:pt x="9571241" y="3678237"/>
                  </a:lnTo>
                  <a:lnTo>
                    <a:pt x="9571736" y="3678402"/>
                  </a:lnTo>
                  <a:close/>
                </a:path>
                <a:path w="9613900" h="3922395">
                  <a:moveTo>
                    <a:pt x="9573247" y="3695268"/>
                  </a:moveTo>
                  <a:lnTo>
                    <a:pt x="9572574" y="3694595"/>
                  </a:lnTo>
                  <a:lnTo>
                    <a:pt x="9570872" y="3694620"/>
                  </a:lnTo>
                  <a:lnTo>
                    <a:pt x="9573247" y="3695268"/>
                  </a:lnTo>
                  <a:close/>
                </a:path>
                <a:path w="9613900" h="3922395">
                  <a:moveTo>
                    <a:pt x="9573400" y="3730307"/>
                  </a:moveTo>
                  <a:lnTo>
                    <a:pt x="9570021" y="3729037"/>
                  </a:lnTo>
                  <a:lnTo>
                    <a:pt x="9571761" y="3729037"/>
                  </a:lnTo>
                  <a:lnTo>
                    <a:pt x="9569856" y="3727767"/>
                  </a:lnTo>
                  <a:lnTo>
                    <a:pt x="9568447" y="3727767"/>
                  </a:lnTo>
                  <a:lnTo>
                    <a:pt x="9569488" y="3729037"/>
                  </a:lnTo>
                  <a:lnTo>
                    <a:pt x="9569209" y="3729037"/>
                  </a:lnTo>
                  <a:lnTo>
                    <a:pt x="9573400" y="3730307"/>
                  </a:lnTo>
                  <a:close/>
                </a:path>
                <a:path w="9613900" h="3922395">
                  <a:moveTo>
                    <a:pt x="9573565" y="3680777"/>
                  </a:moveTo>
                  <a:lnTo>
                    <a:pt x="9571647" y="3679507"/>
                  </a:lnTo>
                  <a:lnTo>
                    <a:pt x="9572841" y="3680777"/>
                  </a:lnTo>
                  <a:lnTo>
                    <a:pt x="9573565" y="3680777"/>
                  </a:lnTo>
                  <a:close/>
                </a:path>
                <a:path w="9613900" h="3922395">
                  <a:moveTo>
                    <a:pt x="9573628" y="3658082"/>
                  </a:moveTo>
                  <a:lnTo>
                    <a:pt x="9573400" y="3658006"/>
                  </a:lnTo>
                  <a:lnTo>
                    <a:pt x="9572879" y="3657854"/>
                  </a:lnTo>
                  <a:lnTo>
                    <a:pt x="9571545" y="3658158"/>
                  </a:lnTo>
                  <a:lnTo>
                    <a:pt x="9572587" y="3658209"/>
                  </a:lnTo>
                  <a:lnTo>
                    <a:pt x="9573209" y="3658158"/>
                  </a:lnTo>
                  <a:lnTo>
                    <a:pt x="9573628" y="3658082"/>
                  </a:lnTo>
                  <a:close/>
                </a:path>
                <a:path w="9613900" h="3922395">
                  <a:moveTo>
                    <a:pt x="9574301" y="3699954"/>
                  </a:moveTo>
                  <a:lnTo>
                    <a:pt x="9573730" y="3699827"/>
                  </a:lnTo>
                  <a:lnTo>
                    <a:pt x="9573247" y="3701097"/>
                  </a:lnTo>
                  <a:lnTo>
                    <a:pt x="9574301" y="3699954"/>
                  </a:lnTo>
                  <a:close/>
                </a:path>
                <a:path w="9613900" h="3922395">
                  <a:moveTo>
                    <a:pt x="9574543" y="3688397"/>
                  </a:moveTo>
                  <a:lnTo>
                    <a:pt x="9573057" y="3687127"/>
                  </a:lnTo>
                  <a:lnTo>
                    <a:pt x="9573552" y="3688397"/>
                  </a:lnTo>
                  <a:lnTo>
                    <a:pt x="9574543" y="3688397"/>
                  </a:lnTo>
                  <a:close/>
                </a:path>
                <a:path w="9613900" h="3922395">
                  <a:moveTo>
                    <a:pt x="9575267" y="3731577"/>
                  </a:moveTo>
                  <a:lnTo>
                    <a:pt x="9568713" y="3729037"/>
                  </a:lnTo>
                  <a:lnTo>
                    <a:pt x="9566719" y="3727767"/>
                  </a:lnTo>
                  <a:lnTo>
                    <a:pt x="9566897" y="3729037"/>
                  </a:lnTo>
                  <a:lnTo>
                    <a:pt x="9565856" y="3729037"/>
                  </a:lnTo>
                  <a:lnTo>
                    <a:pt x="9564789" y="3727767"/>
                  </a:lnTo>
                  <a:lnTo>
                    <a:pt x="9565602" y="3729037"/>
                  </a:lnTo>
                  <a:lnTo>
                    <a:pt x="9567354" y="3730307"/>
                  </a:lnTo>
                  <a:lnTo>
                    <a:pt x="9568790" y="3730307"/>
                  </a:lnTo>
                  <a:lnTo>
                    <a:pt x="9569336" y="3731577"/>
                  </a:lnTo>
                  <a:lnTo>
                    <a:pt x="9575267" y="3731577"/>
                  </a:lnTo>
                  <a:close/>
                </a:path>
                <a:path w="9613900" h="3922395">
                  <a:moveTo>
                    <a:pt x="9575432" y="3671887"/>
                  </a:moveTo>
                  <a:lnTo>
                    <a:pt x="9575381" y="3671722"/>
                  </a:lnTo>
                  <a:lnTo>
                    <a:pt x="9572041" y="3670617"/>
                  </a:lnTo>
                  <a:lnTo>
                    <a:pt x="9571711" y="3670363"/>
                  </a:lnTo>
                  <a:lnTo>
                    <a:pt x="9570809" y="3670617"/>
                  </a:lnTo>
                  <a:lnTo>
                    <a:pt x="9575432" y="3671887"/>
                  </a:lnTo>
                  <a:close/>
                </a:path>
                <a:path w="9613900" h="3922395">
                  <a:moveTo>
                    <a:pt x="9575876" y="3693477"/>
                  </a:moveTo>
                  <a:lnTo>
                    <a:pt x="9575279" y="3693185"/>
                  </a:lnTo>
                  <a:lnTo>
                    <a:pt x="9575749" y="3693477"/>
                  </a:lnTo>
                  <a:lnTo>
                    <a:pt x="9575876" y="3693477"/>
                  </a:lnTo>
                  <a:close/>
                </a:path>
                <a:path w="9613900" h="3922395">
                  <a:moveTo>
                    <a:pt x="9576244" y="3723640"/>
                  </a:moveTo>
                  <a:lnTo>
                    <a:pt x="9576041" y="3722979"/>
                  </a:lnTo>
                  <a:lnTo>
                    <a:pt x="9574809" y="3722687"/>
                  </a:lnTo>
                  <a:lnTo>
                    <a:pt x="9575775" y="3723487"/>
                  </a:lnTo>
                  <a:lnTo>
                    <a:pt x="9576244" y="3723640"/>
                  </a:lnTo>
                  <a:close/>
                </a:path>
                <a:path w="9613900" h="3922395">
                  <a:moveTo>
                    <a:pt x="9576283" y="3689667"/>
                  </a:moveTo>
                  <a:lnTo>
                    <a:pt x="9575292" y="3689210"/>
                  </a:lnTo>
                  <a:lnTo>
                    <a:pt x="9574987" y="3689007"/>
                  </a:lnTo>
                  <a:lnTo>
                    <a:pt x="9574733" y="3689185"/>
                  </a:lnTo>
                  <a:lnTo>
                    <a:pt x="9574632" y="3689350"/>
                  </a:lnTo>
                  <a:lnTo>
                    <a:pt x="9576283" y="3689667"/>
                  </a:lnTo>
                  <a:close/>
                </a:path>
                <a:path w="9613900" h="3922395">
                  <a:moveTo>
                    <a:pt x="9576333" y="3730307"/>
                  </a:moveTo>
                  <a:lnTo>
                    <a:pt x="9573730" y="3729393"/>
                  </a:lnTo>
                  <a:lnTo>
                    <a:pt x="9574124" y="3730307"/>
                  </a:lnTo>
                  <a:lnTo>
                    <a:pt x="9576333" y="3730307"/>
                  </a:lnTo>
                  <a:close/>
                </a:path>
                <a:path w="9613900" h="3922395">
                  <a:moveTo>
                    <a:pt x="9576562" y="3635565"/>
                  </a:moveTo>
                  <a:lnTo>
                    <a:pt x="9575419" y="3635057"/>
                  </a:lnTo>
                  <a:lnTo>
                    <a:pt x="9574962" y="3636327"/>
                  </a:lnTo>
                  <a:lnTo>
                    <a:pt x="9576397" y="3636327"/>
                  </a:lnTo>
                  <a:lnTo>
                    <a:pt x="9576562" y="3635565"/>
                  </a:lnTo>
                  <a:close/>
                </a:path>
                <a:path w="9613900" h="3922395">
                  <a:moveTo>
                    <a:pt x="9576676" y="3635057"/>
                  </a:moveTo>
                  <a:lnTo>
                    <a:pt x="9576537" y="3635057"/>
                  </a:lnTo>
                  <a:lnTo>
                    <a:pt x="9576664" y="3635146"/>
                  </a:lnTo>
                  <a:close/>
                </a:path>
                <a:path w="9613900" h="3922395">
                  <a:moveTo>
                    <a:pt x="9577235" y="3723957"/>
                  </a:moveTo>
                  <a:lnTo>
                    <a:pt x="9576244" y="3723640"/>
                  </a:lnTo>
                  <a:lnTo>
                    <a:pt x="9576333" y="3723957"/>
                  </a:lnTo>
                  <a:lnTo>
                    <a:pt x="9577235" y="3723957"/>
                  </a:lnTo>
                  <a:close/>
                </a:path>
                <a:path w="9613900" h="3922395">
                  <a:moveTo>
                    <a:pt x="9577311" y="3635895"/>
                  </a:moveTo>
                  <a:lnTo>
                    <a:pt x="9576841" y="3635273"/>
                  </a:lnTo>
                  <a:lnTo>
                    <a:pt x="9576664" y="3635146"/>
                  </a:lnTo>
                  <a:lnTo>
                    <a:pt x="9576562" y="3635565"/>
                  </a:lnTo>
                  <a:lnTo>
                    <a:pt x="9577311" y="3635895"/>
                  </a:lnTo>
                  <a:close/>
                </a:path>
                <a:path w="9613900" h="3922395">
                  <a:moveTo>
                    <a:pt x="9577578" y="3725227"/>
                  </a:moveTo>
                  <a:lnTo>
                    <a:pt x="9575546" y="3723957"/>
                  </a:lnTo>
                  <a:lnTo>
                    <a:pt x="9576206" y="3725227"/>
                  </a:lnTo>
                  <a:lnTo>
                    <a:pt x="9577578" y="3725227"/>
                  </a:lnTo>
                  <a:close/>
                </a:path>
                <a:path w="9613900" h="3922395">
                  <a:moveTo>
                    <a:pt x="9580372" y="3722687"/>
                  </a:moveTo>
                  <a:lnTo>
                    <a:pt x="9577883" y="3722001"/>
                  </a:lnTo>
                  <a:lnTo>
                    <a:pt x="9579356" y="3722687"/>
                  </a:lnTo>
                  <a:lnTo>
                    <a:pt x="9580372" y="3722687"/>
                  </a:lnTo>
                  <a:close/>
                </a:path>
                <a:path w="9613900" h="3922395">
                  <a:moveTo>
                    <a:pt x="9580753" y="3724668"/>
                  </a:moveTo>
                  <a:lnTo>
                    <a:pt x="9580715" y="3724541"/>
                  </a:lnTo>
                  <a:lnTo>
                    <a:pt x="9578569" y="3724389"/>
                  </a:lnTo>
                  <a:lnTo>
                    <a:pt x="9578353" y="3724706"/>
                  </a:lnTo>
                  <a:lnTo>
                    <a:pt x="9580753" y="3724668"/>
                  </a:lnTo>
                  <a:close/>
                </a:path>
                <a:path w="9613900" h="3922395">
                  <a:moveTo>
                    <a:pt x="9581667" y="3600767"/>
                  </a:moveTo>
                  <a:lnTo>
                    <a:pt x="9578391" y="3599497"/>
                  </a:lnTo>
                  <a:lnTo>
                    <a:pt x="9581274" y="3600767"/>
                  </a:lnTo>
                  <a:lnTo>
                    <a:pt x="9581667" y="3600767"/>
                  </a:lnTo>
                  <a:close/>
                </a:path>
                <a:path w="9613900" h="3922395">
                  <a:moveTo>
                    <a:pt x="9581909" y="3706914"/>
                  </a:moveTo>
                  <a:lnTo>
                    <a:pt x="9581782" y="3706901"/>
                  </a:lnTo>
                  <a:lnTo>
                    <a:pt x="9581477" y="3706888"/>
                  </a:lnTo>
                  <a:lnTo>
                    <a:pt x="9581629" y="3706901"/>
                  </a:lnTo>
                  <a:lnTo>
                    <a:pt x="9581832" y="3706926"/>
                  </a:lnTo>
                  <a:close/>
                </a:path>
                <a:path w="9613900" h="3922395">
                  <a:moveTo>
                    <a:pt x="9582201" y="3600970"/>
                  </a:moveTo>
                  <a:lnTo>
                    <a:pt x="9581782" y="3600767"/>
                  </a:lnTo>
                  <a:lnTo>
                    <a:pt x="9582201" y="3600970"/>
                  </a:lnTo>
                  <a:close/>
                </a:path>
                <a:path w="9613900" h="3922395">
                  <a:moveTo>
                    <a:pt x="9582912" y="3717607"/>
                  </a:moveTo>
                  <a:lnTo>
                    <a:pt x="9582290" y="3716337"/>
                  </a:lnTo>
                  <a:lnTo>
                    <a:pt x="9581401" y="3717086"/>
                  </a:lnTo>
                  <a:lnTo>
                    <a:pt x="9582912" y="3717607"/>
                  </a:lnTo>
                  <a:close/>
                </a:path>
                <a:path w="9613900" h="3922395">
                  <a:moveTo>
                    <a:pt x="9583496" y="3721697"/>
                  </a:moveTo>
                  <a:lnTo>
                    <a:pt x="9582544" y="3721189"/>
                  </a:lnTo>
                  <a:lnTo>
                    <a:pt x="9582302" y="3721049"/>
                  </a:lnTo>
                  <a:lnTo>
                    <a:pt x="9581248" y="3721201"/>
                  </a:lnTo>
                  <a:lnTo>
                    <a:pt x="9581667" y="3721785"/>
                  </a:lnTo>
                  <a:lnTo>
                    <a:pt x="9582861" y="3721544"/>
                  </a:lnTo>
                  <a:lnTo>
                    <a:pt x="9583496" y="3721697"/>
                  </a:lnTo>
                  <a:close/>
                </a:path>
                <a:path w="9613900" h="3922395">
                  <a:moveTo>
                    <a:pt x="9584347" y="3702367"/>
                  </a:moveTo>
                  <a:lnTo>
                    <a:pt x="9583687" y="3701097"/>
                  </a:lnTo>
                  <a:lnTo>
                    <a:pt x="9583166" y="3701097"/>
                  </a:lnTo>
                  <a:lnTo>
                    <a:pt x="9584347" y="3702367"/>
                  </a:lnTo>
                  <a:close/>
                </a:path>
                <a:path w="9613900" h="3922395">
                  <a:moveTo>
                    <a:pt x="9584461" y="3724592"/>
                  </a:moveTo>
                  <a:lnTo>
                    <a:pt x="9580753" y="3724668"/>
                  </a:lnTo>
                  <a:lnTo>
                    <a:pt x="9580893" y="3725011"/>
                  </a:lnTo>
                  <a:lnTo>
                    <a:pt x="9584461" y="3724592"/>
                  </a:lnTo>
                  <a:close/>
                </a:path>
                <a:path w="9613900" h="3922395">
                  <a:moveTo>
                    <a:pt x="9584525" y="3608387"/>
                  </a:moveTo>
                  <a:lnTo>
                    <a:pt x="9584157" y="3607739"/>
                  </a:lnTo>
                  <a:lnTo>
                    <a:pt x="9582480" y="3607117"/>
                  </a:lnTo>
                  <a:lnTo>
                    <a:pt x="9584525" y="3608387"/>
                  </a:lnTo>
                  <a:close/>
                </a:path>
                <a:path w="9613900" h="3922395">
                  <a:moveTo>
                    <a:pt x="9585706" y="3711257"/>
                  </a:moveTo>
                  <a:lnTo>
                    <a:pt x="9584334" y="3709987"/>
                  </a:lnTo>
                  <a:lnTo>
                    <a:pt x="9582861" y="3709987"/>
                  </a:lnTo>
                  <a:lnTo>
                    <a:pt x="9582925" y="3708717"/>
                  </a:lnTo>
                  <a:lnTo>
                    <a:pt x="9584334" y="3709987"/>
                  </a:lnTo>
                  <a:lnTo>
                    <a:pt x="9585185" y="3709987"/>
                  </a:lnTo>
                  <a:lnTo>
                    <a:pt x="9583915" y="3708717"/>
                  </a:lnTo>
                  <a:lnTo>
                    <a:pt x="9585134" y="3707447"/>
                  </a:lnTo>
                  <a:lnTo>
                    <a:pt x="9581490" y="3707447"/>
                  </a:lnTo>
                  <a:lnTo>
                    <a:pt x="9578708" y="3706177"/>
                  </a:lnTo>
                  <a:lnTo>
                    <a:pt x="9583699" y="3704907"/>
                  </a:lnTo>
                  <a:lnTo>
                    <a:pt x="9582633" y="3703637"/>
                  </a:lnTo>
                  <a:lnTo>
                    <a:pt x="9583280" y="3702367"/>
                  </a:lnTo>
                  <a:lnTo>
                    <a:pt x="9573260" y="3702367"/>
                  </a:lnTo>
                  <a:lnTo>
                    <a:pt x="9569831" y="3702367"/>
                  </a:lnTo>
                  <a:lnTo>
                    <a:pt x="9571863" y="3703637"/>
                  </a:lnTo>
                  <a:lnTo>
                    <a:pt x="9573298" y="3704907"/>
                  </a:lnTo>
                  <a:lnTo>
                    <a:pt x="9570580" y="3704907"/>
                  </a:lnTo>
                  <a:lnTo>
                    <a:pt x="9570936" y="3706177"/>
                  </a:lnTo>
                  <a:lnTo>
                    <a:pt x="9571533" y="3706177"/>
                  </a:lnTo>
                  <a:lnTo>
                    <a:pt x="9571241" y="3707447"/>
                  </a:lnTo>
                  <a:lnTo>
                    <a:pt x="9570263" y="3707447"/>
                  </a:lnTo>
                  <a:lnTo>
                    <a:pt x="9571126" y="3709987"/>
                  </a:lnTo>
                  <a:lnTo>
                    <a:pt x="9572244" y="3711257"/>
                  </a:lnTo>
                  <a:lnTo>
                    <a:pt x="9568790" y="3711257"/>
                  </a:lnTo>
                  <a:lnTo>
                    <a:pt x="9569793" y="3712527"/>
                  </a:lnTo>
                  <a:lnTo>
                    <a:pt x="9573171" y="3712527"/>
                  </a:lnTo>
                  <a:lnTo>
                    <a:pt x="9574530" y="3713797"/>
                  </a:lnTo>
                  <a:lnTo>
                    <a:pt x="9568193" y="3713797"/>
                  </a:lnTo>
                  <a:lnTo>
                    <a:pt x="9577299" y="3715067"/>
                  </a:lnTo>
                  <a:lnTo>
                    <a:pt x="9576244" y="3715067"/>
                  </a:lnTo>
                  <a:lnTo>
                    <a:pt x="9576244" y="3717607"/>
                  </a:lnTo>
                  <a:lnTo>
                    <a:pt x="9572701" y="3717607"/>
                  </a:lnTo>
                  <a:lnTo>
                    <a:pt x="9572739" y="3716693"/>
                  </a:lnTo>
                  <a:lnTo>
                    <a:pt x="9576244" y="3717607"/>
                  </a:lnTo>
                  <a:lnTo>
                    <a:pt x="9576244" y="3715067"/>
                  </a:lnTo>
                  <a:lnTo>
                    <a:pt x="9573590" y="3715067"/>
                  </a:lnTo>
                  <a:lnTo>
                    <a:pt x="9575165" y="3716337"/>
                  </a:lnTo>
                  <a:lnTo>
                    <a:pt x="9573527" y="3716337"/>
                  </a:lnTo>
                  <a:lnTo>
                    <a:pt x="9571279" y="3715067"/>
                  </a:lnTo>
                  <a:lnTo>
                    <a:pt x="9571330" y="3716337"/>
                  </a:lnTo>
                  <a:lnTo>
                    <a:pt x="9569018" y="3716337"/>
                  </a:lnTo>
                  <a:lnTo>
                    <a:pt x="9567354" y="3717607"/>
                  </a:lnTo>
                  <a:lnTo>
                    <a:pt x="9568282" y="3717607"/>
                  </a:lnTo>
                  <a:lnTo>
                    <a:pt x="9575292" y="3718877"/>
                  </a:lnTo>
                  <a:lnTo>
                    <a:pt x="9569552" y="3718877"/>
                  </a:lnTo>
                  <a:lnTo>
                    <a:pt x="9569298" y="3718877"/>
                  </a:lnTo>
                  <a:lnTo>
                    <a:pt x="9570339" y="3719461"/>
                  </a:lnTo>
                  <a:lnTo>
                    <a:pt x="9571253" y="3720147"/>
                  </a:lnTo>
                  <a:lnTo>
                    <a:pt x="9568180" y="3718877"/>
                  </a:lnTo>
                  <a:lnTo>
                    <a:pt x="9567266" y="3718877"/>
                  </a:lnTo>
                  <a:lnTo>
                    <a:pt x="9566694" y="3719576"/>
                  </a:lnTo>
                  <a:lnTo>
                    <a:pt x="9567774" y="3720147"/>
                  </a:lnTo>
                  <a:lnTo>
                    <a:pt x="9566224" y="3720147"/>
                  </a:lnTo>
                  <a:lnTo>
                    <a:pt x="9563252" y="3720147"/>
                  </a:lnTo>
                  <a:lnTo>
                    <a:pt x="9566783" y="3721417"/>
                  </a:lnTo>
                  <a:lnTo>
                    <a:pt x="9567113" y="3721417"/>
                  </a:lnTo>
                  <a:lnTo>
                    <a:pt x="9570339" y="3722687"/>
                  </a:lnTo>
                  <a:lnTo>
                    <a:pt x="9562528" y="3722687"/>
                  </a:lnTo>
                  <a:lnTo>
                    <a:pt x="9566948" y="3725227"/>
                  </a:lnTo>
                  <a:lnTo>
                    <a:pt x="9568650" y="3726497"/>
                  </a:lnTo>
                  <a:lnTo>
                    <a:pt x="9571965" y="3726497"/>
                  </a:lnTo>
                  <a:lnTo>
                    <a:pt x="9573438" y="3729037"/>
                  </a:lnTo>
                  <a:lnTo>
                    <a:pt x="9572714" y="3729037"/>
                  </a:lnTo>
                  <a:lnTo>
                    <a:pt x="9573730" y="3729393"/>
                  </a:lnTo>
                  <a:lnTo>
                    <a:pt x="9573565" y="3729037"/>
                  </a:lnTo>
                  <a:lnTo>
                    <a:pt x="9579712" y="3729037"/>
                  </a:lnTo>
                  <a:lnTo>
                    <a:pt x="9574187" y="3726497"/>
                  </a:lnTo>
                  <a:lnTo>
                    <a:pt x="9577489" y="3727767"/>
                  </a:lnTo>
                  <a:lnTo>
                    <a:pt x="9577730" y="3727767"/>
                  </a:lnTo>
                  <a:lnTo>
                    <a:pt x="9576562" y="3726497"/>
                  </a:lnTo>
                  <a:lnTo>
                    <a:pt x="9574632" y="3726497"/>
                  </a:lnTo>
                  <a:lnTo>
                    <a:pt x="9571177" y="3725227"/>
                  </a:lnTo>
                  <a:lnTo>
                    <a:pt x="9579013" y="3726497"/>
                  </a:lnTo>
                  <a:lnTo>
                    <a:pt x="9575914" y="3725227"/>
                  </a:lnTo>
                  <a:lnTo>
                    <a:pt x="9576206" y="3725227"/>
                  </a:lnTo>
                  <a:lnTo>
                    <a:pt x="9574251" y="3723957"/>
                  </a:lnTo>
                  <a:lnTo>
                    <a:pt x="9575546" y="3723957"/>
                  </a:lnTo>
                  <a:lnTo>
                    <a:pt x="9576333" y="3723957"/>
                  </a:lnTo>
                  <a:lnTo>
                    <a:pt x="9575775" y="3723487"/>
                  </a:lnTo>
                  <a:lnTo>
                    <a:pt x="9573273" y="3722687"/>
                  </a:lnTo>
                  <a:lnTo>
                    <a:pt x="9574809" y="3722687"/>
                  </a:lnTo>
                  <a:lnTo>
                    <a:pt x="9575952" y="3722687"/>
                  </a:lnTo>
                  <a:lnTo>
                    <a:pt x="9576041" y="3722979"/>
                  </a:lnTo>
                  <a:lnTo>
                    <a:pt x="9578988" y="3723678"/>
                  </a:lnTo>
                  <a:lnTo>
                    <a:pt x="9578035" y="3724338"/>
                  </a:lnTo>
                  <a:lnTo>
                    <a:pt x="9578569" y="3724389"/>
                  </a:lnTo>
                  <a:lnTo>
                    <a:pt x="9579013" y="3723678"/>
                  </a:lnTo>
                  <a:lnTo>
                    <a:pt x="9580220" y="3723957"/>
                  </a:lnTo>
                  <a:lnTo>
                    <a:pt x="9574060" y="3721417"/>
                  </a:lnTo>
                  <a:lnTo>
                    <a:pt x="9575775" y="3721417"/>
                  </a:lnTo>
                  <a:lnTo>
                    <a:pt x="9577883" y="3722001"/>
                  </a:lnTo>
                  <a:lnTo>
                    <a:pt x="9576638" y="3721417"/>
                  </a:lnTo>
                  <a:lnTo>
                    <a:pt x="9580842" y="3721417"/>
                  </a:lnTo>
                  <a:lnTo>
                    <a:pt x="9577121" y="3720147"/>
                  </a:lnTo>
                  <a:lnTo>
                    <a:pt x="9579508" y="3720147"/>
                  </a:lnTo>
                  <a:lnTo>
                    <a:pt x="9578442" y="3718877"/>
                  </a:lnTo>
                  <a:lnTo>
                    <a:pt x="9579673" y="3718877"/>
                  </a:lnTo>
                  <a:lnTo>
                    <a:pt x="9580791" y="3717607"/>
                  </a:lnTo>
                  <a:lnTo>
                    <a:pt x="9581401" y="3717086"/>
                  </a:lnTo>
                  <a:lnTo>
                    <a:pt x="9579178" y="3716337"/>
                  </a:lnTo>
                  <a:lnTo>
                    <a:pt x="9580054" y="3715067"/>
                  </a:lnTo>
                  <a:lnTo>
                    <a:pt x="9582506" y="3715067"/>
                  </a:lnTo>
                  <a:lnTo>
                    <a:pt x="9583458" y="3716337"/>
                  </a:lnTo>
                  <a:lnTo>
                    <a:pt x="9583547" y="3715067"/>
                  </a:lnTo>
                  <a:lnTo>
                    <a:pt x="9584182" y="3715067"/>
                  </a:lnTo>
                  <a:lnTo>
                    <a:pt x="9581172" y="3712527"/>
                  </a:lnTo>
                  <a:lnTo>
                    <a:pt x="9580613" y="3712527"/>
                  </a:lnTo>
                  <a:lnTo>
                    <a:pt x="9575775" y="3711257"/>
                  </a:lnTo>
                  <a:lnTo>
                    <a:pt x="9582315" y="3711257"/>
                  </a:lnTo>
                  <a:lnTo>
                    <a:pt x="9582099" y="3709987"/>
                  </a:lnTo>
                  <a:lnTo>
                    <a:pt x="9584588" y="3711257"/>
                  </a:lnTo>
                  <a:lnTo>
                    <a:pt x="9585706" y="3711257"/>
                  </a:lnTo>
                  <a:close/>
                </a:path>
                <a:path w="9613900" h="3922395">
                  <a:moveTo>
                    <a:pt x="9585871" y="3608387"/>
                  </a:moveTo>
                  <a:lnTo>
                    <a:pt x="9585808" y="3608133"/>
                  </a:lnTo>
                  <a:lnTo>
                    <a:pt x="9583814" y="3607117"/>
                  </a:lnTo>
                  <a:lnTo>
                    <a:pt x="9584157" y="3607739"/>
                  </a:lnTo>
                  <a:lnTo>
                    <a:pt x="9585871" y="3608387"/>
                  </a:lnTo>
                  <a:close/>
                </a:path>
                <a:path w="9613900" h="3922395">
                  <a:moveTo>
                    <a:pt x="9587408" y="3581717"/>
                  </a:moveTo>
                  <a:lnTo>
                    <a:pt x="9584957" y="3580447"/>
                  </a:lnTo>
                  <a:lnTo>
                    <a:pt x="9585846" y="3581717"/>
                  </a:lnTo>
                  <a:lnTo>
                    <a:pt x="9587408" y="3581717"/>
                  </a:lnTo>
                  <a:close/>
                </a:path>
                <a:path w="9613900" h="3922395">
                  <a:moveTo>
                    <a:pt x="9588030" y="3701694"/>
                  </a:moveTo>
                  <a:lnTo>
                    <a:pt x="9587725" y="3701237"/>
                  </a:lnTo>
                  <a:lnTo>
                    <a:pt x="9587027" y="3701478"/>
                  </a:lnTo>
                  <a:lnTo>
                    <a:pt x="9588030" y="3701694"/>
                  </a:lnTo>
                  <a:close/>
                </a:path>
                <a:path w="9613900" h="3922395">
                  <a:moveTo>
                    <a:pt x="9588995" y="3699827"/>
                  </a:moveTo>
                  <a:lnTo>
                    <a:pt x="9588284" y="3698557"/>
                  </a:lnTo>
                  <a:lnTo>
                    <a:pt x="9586328" y="3699827"/>
                  </a:lnTo>
                  <a:lnTo>
                    <a:pt x="9588995" y="3699827"/>
                  </a:lnTo>
                  <a:close/>
                </a:path>
                <a:path w="9613900" h="3922395">
                  <a:moveTo>
                    <a:pt x="9590811" y="3570287"/>
                  </a:moveTo>
                  <a:lnTo>
                    <a:pt x="9586862" y="3569017"/>
                  </a:lnTo>
                  <a:lnTo>
                    <a:pt x="9586328" y="3570287"/>
                  </a:lnTo>
                  <a:lnTo>
                    <a:pt x="9584753" y="3570287"/>
                  </a:lnTo>
                  <a:lnTo>
                    <a:pt x="9588271" y="3571113"/>
                  </a:lnTo>
                  <a:lnTo>
                    <a:pt x="9588475" y="3570287"/>
                  </a:lnTo>
                  <a:lnTo>
                    <a:pt x="9590811" y="3570287"/>
                  </a:lnTo>
                  <a:close/>
                </a:path>
                <a:path w="9613900" h="3922395">
                  <a:moveTo>
                    <a:pt x="9592005" y="3546144"/>
                  </a:moveTo>
                  <a:lnTo>
                    <a:pt x="9590202" y="3544887"/>
                  </a:lnTo>
                  <a:lnTo>
                    <a:pt x="9591980" y="3546157"/>
                  </a:lnTo>
                  <a:close/>
                </a:path>
                <a:path w="9613900" h="3922395">
                  <a:moveTo>
                    <a:pt x="9592081" y="3696233"/>
                  </a:moveTo>
                  <a:lnTo>
                    <a:pt x="9591256" y="3695420"/>
                  </a:lnTo>
                  <a:lnTo>
                    <a:pt x="9591738" y="3695992"/>
                  </a:lnTo>
                  <a:lnTo>
                    <a:pt x="9592081" y="3696233"/>
                  </a:lnTo>
                  <a:close/>
                </a:path>
                <a:path w="9613900" h="3922395">
                  <a:moveTo>
                    <a:pt x="9592208" y="3549967"/>
                  </a:moveTo>
                  <a:lnTo>
                    <a:pt x="9586785" y="3548697"/>
                  </a:lnTo>
                  <a:lnTo>
                    <a:pt x="9589262" y="3549967"/>
                  </a:lnTo>
                  <a:lnTo>
                    <a:pt x="9592208" y="3549967"/>
                  </a:lnTo>
                  <a:close/>
                </a:path>
                <a:path w="9613900" h="3922395">
                  <a:moveTo>
                    <a:pt x="9593682" y="3656647"/>
                  </a:moveTo>
                  <a:lnTo>
                    <a:pt x="9592589" y="3656647"/>
                  </a:lnTo>
                  <a:lnTo>
                    <a:pt x="9593478" y="3656800"/>
                  </a:lnTo>
                  <a:lnTo>
                    <a:pt x="9593682" y="3656647"/>
                  </a:lnTo>
                  <a:close/>
                </a:path>
                <a:path w="9613900" h="3922395">
                  <a:moveTo>
                    <a:pt x="9593910" y="3671887"/>
                  </a:moveTo>
                  <a:lnTo>
                    <a:pt x="9592412" y="3672967"/>
                  </a:lnTo>
                  <a:lnTo>
                    <a:pt x="9592767" y="3673157"/>
                  </a:lnTo>
                  <a:lnTo>
                    <a:pt x="9593910" y="3671887"/>
                  </a:lnTo>
                  <a:close/>
                </a:path>
                <a:path w="9613900" h="3922395">
                  <a:moveTo>
                    <a:pt x="9595396" y="3643947"/>
                  </a:moveTo>
                  <a:lnTo>
                    <a:pt x="9592640" y="3642766"/>
                  </a:lnTo>
                  <a:lnTo>
                    <a:pt x="9594012" y="3643947"/>
                  </a:lnTo>
                  <a:lnTo>
                    <a:pt x="9595396" y="3643947"/>
                  </a:lnTo>
                  <a:close/>
                </a:path>
                <a:path w="9613900" h="3922395">
                  <a:moveTo>
                    <a:pt x="9595561" y="3684587"/>
                  </a:moveTo>
                  <a:lnTo>
                    <a:pt x="9595421" y="3684117"/>
                  </a:lnTo>
                  <a:lnTo>
                    <a:pt x="9595256" y="3684587"/>
                  </a:lnTo>
                  <a:lnTo>
                    <a:pt x="9595561" y="3684587"/>
                  </a:lnTo>
                  <a:close/>
                </a:path>
                <a:path w="9613900" h="3922395">
                  <a:moveTo>
                    <a:pt x="9595726" y="3683317"/>
                  </a:moveTo>
                  <a:lnTo>
                    <a:pt x="9595206" y="3683317"/>
                  </a:lnTo>
                  <a:lnTo>
                    <a:pt x="9595421" y="3684117"/>
                  </a:lnTo>
                  <a:lnTo>
                    <a:pt x="9595726" y="3683317"/>
                  </a:lnTo>
                  <a:close/>
                </a:path>
                <a:path w="9613900" h="3922395">
                  <a:moveTo>
                    <a:pt x="9595993" y="3685857"/>
                  </a:moveTo>
                  <a:lnTo>
                    <a:pt x="9594977" y="3684587"/>
                  </a:lnTo>
                  <a:lnTo>
                    <a:pt x="9594964" y="3685019"/>
                  </a:lnTo>
                  <a:lnTo>
                    <a:pt x="9595993" y="3685857"/>
                  </a:lnTo>
                  <a:close/>
                </a:path>
                <a:path w="9613900" h="3922395">
                  <a:moveTo>
                    <a:pt x="9598609" y="3645217"/>
                  </a:moveTo>
                  <a:lnTo>
                    <a:pt x="9598431" y="3643947"/>
                  </a:lnTo>
                  <a:lnTo>
                    <a:pt x="9595396" y="3643947"/>
                  </a:lnTo>
                  <a:lnTo>
                    <a:pt x="9596806" y="3645217"/>
                  </a:lnTo>
                  <a:lnTo>
                    <a:pt x="9598609" y="3645217"/>
                  </a:lnTo>
                  <a:close/>
                </a:path>
                <a:path w="9613900" h="3922395">
                  <a:moveTo>
                    <a:pt x="9599651" y="3683317"/>
                  </a:moveTo>
                  <a:lnTo>
                    <a:pt x="9596107" y="3683317"/>
                  </a:lnTo>
                  <a:lnTo>
                    <a:pt x="9596564" y="3684587"/>
                  </a:lnTo>
                  <a:lnTo>
                    <a:pt x="9599651" y="3683317"/>
                  </a:lnTo>
                  <a:close/>
                </a:path>
                <a:path w="9613900" h="3922395">
                  <a:moveTo>
                    <a:pt x="9603041" y="3637597"/>
                  </a:moveTo>
                  <a:lnTo>
                    <a:pt x="9602851" y="3636327"/>
                  </a:lnTo>
                  <a:lnTo>
                    <a:pt x="9578289" y="3636327"/>
                  </a:lnTo>
                  <a:lnTo>
                    <a:pt x="9577641" y="3636327"/>
                  </a:lnTo>
                  <a:lnTo>
                    <a:pt x="9579407" y="3638867"/>
                  </a:lnTo>
                  <a:lnTo>
                    <a:pt x="9573997" y="3641407"/>
                  </a:lnTo>
                  <a:lnTo>
                    <a:pt x="9571876" y="3643947"/>
                  </a:lnTo>
                  <a:lnTo>
                    <a:pt x="9571203" y="3645217"/>
                  </a:lnTo>
                  <a:lnTo>
                    <a:pt x="9581274" y="3646487"/>
                  </a:lnTo>
                  <a:lnTo>
                    <a:pt x="9573323" y="3646487"/>
                  </a:lnTo>
                  <a:lnTo>
                    <a:pt x="9577070" y="3649027"/>
                  </a:lnTo>
                  <a:lnTo>
                    <a:pt x="9572460" y="3650297"/>
                  </a:lnTo>
                  <a:lnTo>
                    <a:pt x="9575559" y="3652837"/>
                  </a:lnTo>
                  <a:lnTo>
                    <a:pt x="9571266" y="3652837"/>
                  </a:lnTo>
                  <a:lnTo>
                    <a:pt x="9573425" y="3654107"/>
                  </a:lnTo>
                  <a:lnTo>
                    <a:pt x="9570999" y="3654107"/>
                  </a:lnTo>
                  <a:lnTo>
                    <a:pt x="9575508" y="3655377"/>
                  </a:lnTo>
                  <a:lnTo>
                    <a:pt x="9573196" y="3655377"/>
                  </a:lnTo>
                  <a:lnTo>
                    <a:pt x="9571507" y="3656647"/>
                  </a:lnTo>
                  <a:lnTo>
                    <a:pt x="9572904" y="3656647"/>
                  </a:lnTo>
                  <a:lnTo>
                    <a:pt x="9575419" y="3657917"/>
                  </a:lnTo>
                  <a:lnTo>
                    <a:pt x="9573616" y="3659187"/>
                  </a:lnTo>
                  <a:lnTo>
                    <a:pt x="9571850" y="3659187"/>
                  </a:lnTo>
                  <a:lnTo>
                    <a:pt x="9576346" y="3660457"/>
                  </a:lnTo>
                  <a:lnTo>
                    <a:pt x="9571685" y="3660457"/>
                  </a:lnTo>
                  <a:lnTo>
                    <a:pt x="9572346" y="3661727"/>
                  </a:lnTo>
                  <a:lnTo>
                    <a:pt x="9573069" y="3661727"/>
                  </a:lnTo>
                  <a:lnTo>
                    <a:pt x="9572904" y="3662997"/>
                  </a:lnTo>
                  <a:lnTo>
                    <a:pt x="9570987" y="3661727"/>
                  </a:lnTo>
                  <a:lnTo>
                    <a:pt x="9570949" y="3662997"/>
                  </a:lnTo>
                  <a:lnTo>
                    <a:pt x="9568370" y="3662997"/>
                  </a:lnTo>
                  <a:lnTo>
                    <a:pt x="9578251" y="3666807"/>
                  </a:lnTo>
                  <a:lnTo>
                    <a:pt x="9570999" y="3665537"/>
                  </a:lnTo>
                  <a:lnTo>
                    <a:pt x="9573196" y="3668077"/>
                  </a:lnTo>
                  <a:lnTo>
                    <a:pt x="9574619" y="3669347"/>
                  </a:lnTo>
                  <a:lnTo>
                    <a:pt x="9570390" y="3669347"/>
                  </a:lnTo>
                  <a:lnTo>
                    <a:pt x="9571711" y="3670363"/>
                  </a:lnTo>
                  <a:lnTo>
                    <a:pt x="9574670" y="3669512"/>
                  </a:lnTo>
                  <a:lnTo>
                    <a:pt x="9575381" y="3671722"/>
                  </a:lnTo>
                  <a:lnTo>
                    <a:pt x="9575876" y="3671887"/>
                  </a:lnTo>
                  <a:lnTo>
                    <a:pt x="9574505" y="3673157"/>
                  </a:lnTo>
                  <a:lnTo>
                    <a:pt x="9571749" y="3673157"/>
                  </a:lnTo>
                  <a:lnTo>
                    <a:pt x="9573412" y="3674427"/>
                  </a:lnTo>
                  <a:lnTo>
                    <a:pt x="9571304" y="3675456"/>
                  </a:lnTo>
                  <a:lnTo>
                    <a:pt x="9570809" y="3675697"/>
                  </a:lnTo>
                  <a:lnTo>
                    <a:pt x="9573108" y="3676967"/>
                  </a:lnTo>
                  <a:lnTo>
                    <a:pt x="9575825" y="3676967"/>
                  </a:lnTo>
                  <a:lnTo>
                    <a:pt x="9578353" y="3679037"/>
                  </a:lnTo>
                  <a:lnTo>
                    <a:pt x="9574543" y="3678237"/>
                  </a:lnTo>
                  <a:lnTo>
                    <a:pt x="9578759" y="3680777"/>
                  </a:lnTo>
                  <a:lnTo>
                    <a:pt x="9571736" y="3678402"/>
                  </a:lnTo>
                  <a:lnTo>
                    <a:pt x="9572371" y="3679240"/>
                  </a:lnTo>
                  <a:lnTo>
                    <a:pt x="9571139" y="3678237"/>
                  </a:lnTo>
                  <a:lnTo>
                    <a:pt x="9572117" y="3679507"/>
                  </a:lnTo>
                  <a:lnTo>
                    <a:pt x="9572574" y="3679507"/>
                  </a:lnTo>
                  <a:lnTo>
                    <a:pt x="9572701" y="3679507"/>
                  </a:lnTo>
                  <a:lnTo>
                    <a:pt x="9574416" y="3679507"/>
                  </a:lnTo>
                  <a:lnTo>
                    <a:pt x="9574212" y="3680777"/>
                  </a:lnTo>
                  <a:lnTo>
                    <a:pt x="9573565" y="3680777"/>
                  </a:lnTo>
                  <a:lnTo>
                    <a:pt x="9575470" y="3682047"/>
                  </a:lnTo>
                  <a:lnTo>
                    <a:pt x="9573108" y="3682047"/>
                  </a:lnTo>
                  <a:lnTo>
                    <a:pt x="9573196" y="3683317"/>
                  </a:lnTo>
                  <a:lnTo>
                    <a:pt x="9578035" y="3684587"/>
                  </a:lnTo>
                  <a:lnTo>
                    <a:pt x="9575863" y="3685857"/>
                  </a:lnTo>
                  <a:lnTo>
                    <a:pt x="9571507" y="3684587"/>
                  </a:lnTo>
                  <a:lnTo>
                    <a:pt x="9574327" y="3685857"/>
                  </a:lnTo>
                  <a:lnTo>
                    <a:pt x="9573400" y="3685857"/>
                  </a:lnTo>
                  <a:lnTo>
                    <a:pt x="9573209" y="3687127"/>
                  </a:lnTo>
                  <a:lnTo>
                    <a:pt x="9575902" y="3688397"/>
                  </a:lnTo>
                  <a:lnTo>
                    <a:pt x="9575140" y="3688397"/>
                  </a:lnTo>
                  <a:lnTo>
                    <a:pt x="9574543" y="3688550"/>
                  </a:lnTo>
                  <a:lnTo>
                    <a:pt x="9574632" y="3688765"/>
                  </a:lnTo>
                  <a:lnTo>
                    <a:pt x="9574987" y="3689007"/>
                  </a:lnTo>
                  <a:lnTo>
                    <a:pt x="9575228" y="3688867"/>
                  </a:lnTo>
                  <a:lnTo>
                    <a:pt x="9575559" y="3688702"/>
                  </a:lnTo>
                  <a:lnTo>
                    <a:pt x="9576994" y="3689667"/>
                  </a:lnTo>
                  <a:lnTo>
                    <a:pt x="9578429" y="3689667"/>
                  </a:lnTo>
                  <a:lnTo>
                    <a:pt x="9578619" y="3690937"/>
                  </a:lnTo>
                  <a:lnTo>
                    <a:pt x="9577629" y="3692207"/>
                  </a:lnTo>
                  <a:lnTo>
                    <a:pt x="9576371" y="3690937"/>
                  </a:lnTo>
                  <a:lnTo>
                    <a:pt x="9572561" y="3690937"/>
                  </a:lnTo>
                  <a:lnTo>
                    <a:pt x="9575711" y="3692207"/>
                  </a:lnTo>
                  <a:lnTo>
                    <a:pt x="9573743" y="3692207"/>
                  </a:lnTo>
                  <a:lnTo>
                    <a:pt x="9573323" y="3692207"/>
                  </a:lnTo>
                  <a:lnTo>
                    <a:pt x="9573184" y="3692207"/>
                  </a:lnTo>
                  <a:lnTo>
                    <a:pt x="9573755" y="3692423"/>
                  </a:lnTo>
                  <a:lnTo>
                    <a:pt x="9575279" y="3693185"/>
                  </a:lnTo>
                  <a:lnTo>
                    <a:pt x="9574581" y="3692741"/>
                  </a:lnTo>
                  <a:lnTo>
                    <a:pt x="9576524" y="3693477"/>
                  </a:lnTo>
                  <a:lnTo>
                    <a:pt x="9577895" y="3693477"/>
                  </a:lnTo>
                  <a:lnTo>
                    <a:pt x="9575597" y="3694747"/>
                  </a:lnTo>
                  <a:lnTo>
                    <a:pt x="9575000" y="3694747"/>
                  </a:lnTo>
                  <a:lnTo>
                    <a:pt x="9574644" y="3693477"/>
                  </a:lnTo>
                  <a:lnTo>
                    <a:pt x="9573349" y="3694747"/>
                  </a:lnTo>
                  <a:lnTo>
                    <a:pt x="9575914" y="3696017"/>
                  </a:lnTo>
                  <a:lnTo>
                    <a:pt x="9574454" y="3697287"/>
                  </a:lnTo>
                  <a:lnTo>
                    <a:pt x="9570529" y="3696017"/>
                  </a:lnTo>
                  <a:lnTo>
                    <a:pt x="9570339" y="3696017"/>
                  </a:lnTo>
                  <a:lnTo>
                    <a:pt x="9570783" y="3697287"/>
                  </a:lnTo>
                  <a:lnTo>
                    <a:pt x="9574428" y="3699827"/>
                  </a:lnTo>
                  <a:lnTo>
                    <a:pt x="9574301" y="3699954"/>
                  </a:lnTo>
                  <a:lnTo>
                    <a:pt x="9579127" y="3701097"/>
                  </a:lnTo>
                  <a:lnTo>
                    <a:pt x="9573247" y="3701097"/>
                  </a:lnTo>
                  <a:lnTo>
                    <a:pt x="9572904" y="3701097"/>
                  </a:lnTo>
                  <a:lnTo>
                    <a:pt x="9570885" y="3701097"/>
                  </a:lnTo>
                  <a:lnTo>
                    <a:pt x="9572904" y="3701110"/>
                  </a:lnTo>
                  <a:lnTo>
                    <a:pt x="9581236" y="3701110"/>
                  </a:lnTo>
                  <a:lnTo>
                    <a:pt x="9582569" y="3701097"/>
                  </a:lnTo>
                  <a:lnTo>
                    <a:pt x="9584385" y="3699827"/>
                  </a:lnTo>
                  <a:lnTo>
                    <a:pt x="9586062" y="3701097"/>
                  </a:lnTo>
                  <a:lnTo>
                    <a:pt x="9588246" y="3701097"/>
                  </a:lnTo>
                  <a:lnTo>
                    <a:pt x="9585617" y="3699827"/>
                  </a:lnTo>
                  <a:lnTo>
                    <a:pt x="9586328" y="3699827"/>
                  </a:lnTo>
                  <a:lnTo>
                    <a:pt x="9586023" y="3698557"/>
                  </a:lnTo>
                  <a:lnTo>
                    <a:pt x="9588284" y="3698557"/>
                  </a:lnTo>
                  <a:lnTo>
                    <a:pt x="9594431" y="3698557"/>
                  </a:lnTo>
                  <a:lnTo>
                    <a:pt x="9590761" y="3697287"/>
                  </a:lnTo>
                  <a:lnTo>
                    <a:pt x="9583407" y="3694747"/>
                  </a:lnTo>
                  <a:lnTo>
                    <a:pt x="9586023" y="3694747"/>
                  </a:lnTo>
                  <a:lnTo>
                    <a:pt x="9588754" y="3696017"/>
                  </a:lnTo>
                  <a:lnTo>
                    <a:pt x="9588271" y="3694747"/>
                  </a:lnTo>
                  <a:lnTo>
                    <a:pt x="9591700" y="3694747"/>
                  </a:lnTo>
                  <a:lnTo>
                    <a:pt x="9593783" y="3693477"/>
                  </a:lnTo>
                  <a:lnTo>
                    <a:pt x="9586862" y="3692207"/>
                  </a:lnTo>
                  <a:lnTo>
                    <a:pt x="9587103" y="3692207"/>
                  </a:lnTo>
                  <a:lnTo>
                    <a:pt x="9583826" y="3690937"/>
                  </a:lnTo>
                  <a:lnTo>
                    <a:pt x="9582810" y="3690937"/>
                  </a:lnTo>
                  <a:lnTo>
                    <a:pt x="9583395" y="3689667"/>
                  </a:lnTo>
                  <a:lnTo>
                    <a:pt x="9588094" y="3690937"/>
                  </a:lnTo>
                  <a:lnTo>
                    <a:pt x="9588652" y="3690937"/>
                  </a:lnTo>
                  <a:lnTo>
                    <a:pt x="9589122" y="3692207"/>
                  </a:lnTo>
                  <a:lnTo>
                    <a:pt x="9589287" y="3692207"/>
                  </a:lnTo>
                  <a:lnTo>
                    <a:pt x="9590595" y="3690937"/>
                  </a:lnTo>
                  <a:lnTo>
                    <a:pt x="9591878" y="3690937"/>
                  </a:lnTo>
                  <a:lnTo>
                    <a:pt x="9590253" y="3689667"/>
                  </a:lnTo>
                  <a:lnTo>
                    <a:pt x="9591599" y="3688397"/>
                  </a:lnTo>
                  <a:lnTo>
                    <a:pt x="9589491" y="3688397"/>
                  </a:lnTo>
                  <a:lnTo>
                    <a:pt x="9591230" y="3687127"/>
                  </a:lnTo>
                  <a:lnTo>
                    <a:pt x="9589910" y="3685857"/>
                  </a:lnTo>
                  <a:lnTo>
                    <a:pt x="9591281" y="3685857"/>
                  </a:lnTo>
                  <a:lnTo>
                    <a:pt x="9594139" y="3687127"/>
                  </a:lnTo>
                  <a:lnTo>
                    <a:pt x="9591929" y="3685857"/>
                  </a:lnTo>
                  <a:lnTo>
                    <a:pt x="9594926" y="3685857"/>
                  </a:lnTo>
                  <a:lnTo>
                    <a:pt x="9594964" y="3685019"/>
                  </a:lnTo>
                  <a:lnTo>
                    <a:pt x="9594431" y="3684587"/>
                  </a:lnTo>
                  <a:lnTo>
                    <a:pt x="9591891" y="3684587"/>
                  </a:lnTo>
                  <a:lnTo>
                    <a:pt x="9589795" y="3683317"/>
                  </a:lnTo>
                  <a:lnTo>
                    <a:pt x="9591091" y="3683317"/>
                  </a:lnTo>
                  <a:lnTo>
                    <a:pt x="9588652" y="3682047"/>
                  </a:lnTo>
                  <a:lnTo>
                    <a:pt x="9591929" y="3683317"/>
                  </a:lnTo>
                  <a:lnTo>
                    <a:pt x="9592983" y="3683317"/>
                  </a:lnTo>
                  <a:lnTo>
                    <a:pt x="9593250" y="3682047"/>
                  </a:lnTo>
                  <a:lnTo>
                    <a:pt x="9591992" y="3680777"/>
                  </a:lnTo>
                  <a:lnTo>
                    <a:pt x="9591065" y="3680777"/>
                  </a:lnTo>
                  <a:lnTo>
                    <a:pt x="9591294" y="3679507"/>
                  </a:lnTo>
                  <a:lnTo>
                    <a:pt x="9590557" y="3680777"/>
                  </a:lnTo>
                  <a:lnTo>
                    <a:pt x="9588754" y="3679507"/>
                  </a:lnTo>
                  <a:lnTo>
                    <a:pt x="9590126" y="3679507"/>
                  </a:lnTo>
                  <a:lnTo>
                    <a:pt x="9587001" y="3678237"/>
                  </a:lnTo>
                  <a:lnTo>
                    <a:pt x="9593656" y="3679507"/>
                  </a:lnTo>
                  <a:lnTo>
                    <a:pt x="9591637" y="3678237"/>
                  </a:lnTo>
                  <a:lnTo>
                    <a:pt x="9595968" y="3678237"/>
                  </a:lnTo>
                  <a:lnTo>
                    <a:pt x="9593732" y="3676967"/>
                  </a:lnTo>
                  <a:lnTo>
                    <a:pt x="9598622" y="3678237"/>
                  </a:lnTo>
                  <a:lnTo>
                    <a:pt x="9596818" y="3676967"/>
                  </a:lnTo>
                  <a:lnTo>
                    <a:pt x="9594913" y="3676967"/>
                  </a:lnTo>
                  <a:lnTo>
                    <a:pt x="9592615" y="3675697"/>
                  </a:lnTo>
                  <a:lnTo>
                    <a:pt x="9594101" y="3676967"/>
                  </a:lnTo>
                  <a:lnTo>
                    <a:pt x="9590684" y="3675697"/>
                  </a:lnTo>
                  <a:lnTo>
                    <a:pt x="9592081" y="3676967"/>
                  </a:lnTo>
                  <a:lnTo>
                    <a:pt x="9591611" y="3676967"/>
                  </a:lnTo>
                  <a:lnTo>
                    <a:pt x="9591205" y="3676700"/>
                  </a:lnTo>
                  <a:lnTo>
                    <a:pt x="9591992" y="3676967"/>
                  </a:lnTo>
                  <a:lnTo>
                    <a:pt x="9590811" y="3676434"/>
                  </a:lnTo>
                  <a:lnTo>
                    <a:pt x="9590278" y="3676091"/>
                  </a:lnTo>
                  <a:lnTo>
                    <a:pt x="9590278" y="3676967"/>
                  </a:lnTo>
                  <a:lnTo>
                    <a:pt x="9588221" y="3675697"/>
                  </a:lnTo>
                  <a:lnTo>
                    <a:pt x="9589960" y="3676281"/>
                  </a:lnTo>
                  <a:lnTo>
                    <a:pt x="9590278" y="3676967"/>
                  </a:lnTo>
                  <a:lnTo>
                    <a:pt x="9590278" y="3676091"/>
                  </a:lnTo>
                  <a:lnTo>
                    <a:pt x="9589681" y="3675697"/>
                  </a:lnTo>
                  <a:lnTo>
                    <a:pt x="9589833" y="3676002"/>
                  </a:lnTo>
                  <a:lnTo>
                    <a:pt x="9589135" y="3675697"/>
                  </a:lnTo>
                  <a:lnTo>
                    <a:pt x="9586265" y="3674427"/>
                  </a:lnTo>
                  <a:lnTo>
                    <a:pt x="9588881" y="3674427"/>
                  </a:lnTo>
                  <a:lnTo>
                    <a:pt x="9594964" y="3675697"/>
                  </a:lnTo>
                  <a:lnTo>
                    <a:pt x="9597847" y="3675697"/>
                  </a:lnTo>
                  <a:lnTo>
                    <a:pt x="9595002" y="3674427"/>
                  </a:lnTo>
                  <a:lnTo>
                    <a:pt x="9592145" y="3673157"/>
                  </a:lnTo>
                  <a:lnTo>
                    <a:pt x="9592412" y="3672967"/>
                  </a:lnTo>
                  <a:lnTo>
                    <a:pt x="9590380" y="3671887"/>
                  </a:lnTo>
                  <a:lnTo>
                    <a:pt x="9592589" y="3671887"/>
                  </a:lnTo>
                  <a:lnTo>
                    <a:pt x="9591675" y="3670617"/>
                  </a:lnTo>
                  <a:lnTo>
                    <a:pt x="9593707" y="3671887"/>
                  </a:lnTo>
                  <a:lnTo>
                    <a:pt x="9593910" y="3671887"/>
                  </a:lnTo>
                  <a:lnTo>
                    <a:pt x="9595790" y="3671887"/>
                  </a:lnTo>
                  <a:lnTo>
                    <a:pt x="9594266" y="3670617"/>
                  </a:lnTo>
                  <a:lnTo>
                    <a:pt x="9596095" y="3670617"/>
                  </a:lnTo>
                  <a:lnTo>
                    <a:pt x="9592056" y="3669347"/>
                  </a:lnTo>
                  <a:lnTo>
                    <a:pt x="9596107" y="3669347"/>
                  </a:lnTo>
                  <a:lnTo>
                    <a:pt x="9589249" y="3666807"/>
                  </a:lnTo>
                  <a:lnTo>
                    <a:pt x="9593796" y="3666807"/>
                  </a:lnTo>
                  <a:lnTo>
                    <a:pt x="9595256" y="3668077"/>
                  </a:lnTo>
                  <a:lnTo>
                    <a:pt x="9595764" y="3666807"/>
                  </a:lnTo>
                  <a:lnTo>
                    <a:pt x="9591777" y="3665537"/>
                  </a:lnTo>
                  <a:lnTo>
                    <a:pt x="9590773" y="3665537"/>
                  </a:lnTo>
                  <a:lnTo>
                    <a:pt x="9591015" y="3664267"/>
                  </a:lnTo>
                  <a:lnTo>
                    <a:pt x="9592018" y="3665537"/>
                  </a:lnTo>
                  <a:lnTo>
                    <a:pt x="9591434" y="3664267"/>
                  </a:lnTo>
                  <a:lnTo>
                    <a:pt x="9594977" y="3664267"/>
                  </a:lnTo>
                  <a:lnTo>
                    <a:pt x="9588475" y="3661727"/>
                  </a:lnTo>
                  <a:lnTo>
                    <a:pt x="9594075" y="3661727"/>
                  </a:lnTo>
                  <a:lnTo>
                    <a:pt x="9593974" y="3661524"/>
                  </a:lnTo>
                  <a:lnTo>
                    <a:pt x="9594355" y="3661765"/>
                  </a:lnTo>
                  <a:lnTo>
                    <a:pt x="9598000" y="3662451"/>
                  </a:lnTo>
                  <a:lnTo>
                    <a:pt x="9597085" y="3661854"/>
                  </a:lnTo>
                  <a:lnTo>
                    <a:pt x="9593936" y="3661435"/>
                  </a:lnTo>
                  <a:lnTo>
                    <a:pt x="9593516" y="3660457"/>
                  </a:lnTo>
                  <a:lnTo>
                    <a:pt x="9593008" y="3659187"/>
                  </a:lnTo>
                  <a:lnTo>
                    <a:pt x="9593758" y="3659187"/>
                  </a:lnTo>
                  <a:lnTo>
                    <a:pt x="9595815" y="3657917"/>
                  </a:lnTo>
                  <a:lnTo>
                    <a:pt x="9600019" y="3657917"/>
                  </a:lnTo>
                  <a:lnTo>
                    <a:pt x="9593478" y="3656800"/>
                  </a:lnTo>
                  <a:lnTo>
                    <a:pt x="9591992" y="3657917"/>
                  </a:lnTo>
                  <a:lnTo>
                    <a:pt x="9588005" y="3657917"/>
                  </a:lnTo>
                  <a:lnTo>
                    <a:pt x="9590303" y="3656647"/>
                  </a:lnTo>
                  <a:lnTo>
                    <a:pt x="9592589" y="3656647"/>
                  </a:lnTo>
                  <a:lnTo>
                    <a:pt x="9596628" y="3655377"/>
                  </a:lnTo>
                  <a:lnTo>
                    <a:pt x="9596984" y="3656647"/>
                  </a:lnTo>
                  <a:lnTo>
                    <a:pt x="9599358" y="3656647"/>
                  </a:lnTo>
                  <a:lnTo>
                    <a:pt x="9594672" y="3654107"/>
                  </a:lnTo>
                  <a:lnTo>
                    <a:pt x="9596310" y="3654107"/>
                  </a:lnTo>
                  <a:lnTo>
                    <a:pt x="9592996" y="3652837"/>
                  </a:lnTo>
                  <a:lnTo>
                    <a:pt x="9592056" y="3651567"/>
                  </a:lnTo>
                  <a:lnTo>
                    <a:pt x="9591230" y="3650297"/>
                  </a:lnTo>
                  <a:lnTo>
                    <a:pt x="9593821" y="3651567"/>
                  </a:lnTo>
                  <a:lnTo>
                    <a:pt x="9595256" y="3651567"/>
                  </a:lnTo>
                  <a:lnTo>
                    <a:pt x="9594939" y="3650297"/>
                  </a:lnTo>
                  <a:lnTo>
                    <a:pt x="9591815" y="3650297"/>
                  </a:lnTo>
                  <a:lnTo>
                    <a:pt x="9593148" y="3649027"/>
                  </a:lnTo>
                  <a:lnTo>
                    <a:pt x="9596006" y="3650297"/>
                  </a:lnTo>
                  <a:lnTo>
                    <a:pt x="9596768" y="3649027"/>
                  </a:lnTo>
                  <a:lnTo>
                    <a:pt x="9598381" y="3650297"/>
                  </a:lnTo>
                  <a:lnTo>
                    <a:pt x="9598025" y="3649027"/>
                  </a:lnTo>
                  <a:lnTo>
                    <a:pt x="9593974" y="3647757"/>
                  </a:lnTo>
                  <a:lnTo>
                    <a:pt x="9594456" y="3646487"/>
                  </a:lnTo>
                  <a:lnTo>
                    <a:pt x="9593224" y="3646487"/>
                  </a:lnTo>
                  <a:lnTo>
                    <a:pt x="9589300" y="3645217"/>
                  </a:lnTo>
                  <a:lnTo>
                    <a:pt x="9595574" y="3646487"/>
                  </a:lnTo>
                  <a:lnTo>
                    <a:pt x="9592678" y="3645217"/>
                  </a:lnTo>
                  <a:lnTo>
                    <a:pt x="9596285" y="3646347"/>
                  </a:lnTo>
                  <a:lnTo>
                    <a:pt x="9595879" y="3646373"/>
                  </a:lnTo>
                  <a:lnTo>
                    <a:pt x="9596260" y="3646614"/>
                  </a:lnTo>
                  <a:lnTo>
                    <a:pt x="9597911" y="3646716"/>
                  </a:lnTo>
                  <a:lnTo>
                    <a:pt x="9599041" y="3646474"/>
                  </a:lnTo>
                  <a:lnTo>
                    <a:pt x="9597479" y="3645954"/>
                  </a:lnTo>
                  <a:lnTo>
                    <a:pt x="9597187" y="3646259"/>
                  </a:lnTo>
                  <a:lnTo>
                    <a:pt x="9596641" y="3646309"/>
                  </a:lnTo>
                  <a:lnTo>
                    <a:pt x="9595866" y="3645217"/>
                  </a:lnTo>
                  <a:lnTo>
                    <a:pt x="9593085" y="3643947"/>
                  </a:lnTo>
                  <a:lnTo>
                    <a:pt x="9592488" y="3642766"/>
                  </a:lnTo>
                  <a:lnTo>
                    <a:pt x="9592640" y="3642766"/>
                  </a:lnTo>
                  <a:lnTo>
                    <a:pt x="9592754" y="3641407"/>
                  </a:lnTo>
                  <a:lnTo>
                    <a:pt x="9600641" y="3642677"/>
                  </a:lnTo>
                  <a:lnTo>
                    <a:pt x="9597873" y="3641407"/>
                  </a:lnTo>
                  <a:lnTo>
                    <a:pt x="9595091" y="3640137"/>
                  </a:lnTo>
                  <a:lnTo>
                    <a:pt x="9601340" y="3640137"/>
                  </a:lnTo>
                  <a:lnTo>
                    <a:pt x="9598635" y="3638867"/>
                  </a:lnTo>
                  <a:lnTo>
                    <a:pt x="9603041" y="3637597"/>
                  </a:lnTo>
                  <a:close/>
                </a:path>
                <a:path w="9613900" h="3922395">
                  <a:moveTo>
                    <a:pt x="9605493" y="3622357"/>
                  </a:moveTo>
                  <a:lnTo>
                    <a:pt x="9604489" y="3622357"/>
                  </a:lnTo>
                  <a:lnTo>
                    <a:pt x="9605378" y="3623627"/>
                  </a:lnTo>
                  <a:lnTo>
                    <a:pt x="9605493" y="3622357"/>
                  </a:lnTo>
                  <a:close/>
                </a:path>
                <a:path w="9613900" h="3922395">
                  <a:moveTo>
                    <a:pt x="9606915" y="3561956"/>
                  </a:moveTo>
                  <a:lnTo>
                    <a:pt x="9605861" y="3562667"/>
                  </a:lnTo>
                  <a:lnTo>
                    <a:pt x="9606509" y="3562667"/>
                  </a:lnTo>
                  <a:lnTo>
                    <a:pt x="9606915" y="3561956"/>
                  </a:lnTo>
                  <a:close/>
                </a:path>
                <a:path w="9613900" h="3922395">
                  <a:moveTo>
                    <a:pt x="9607626" y="3574948"/>
                  </a:moveTo>
                  <a:lnTo>
                    <a:pt x="9607601" y="3574821"/>
                  </a:lnTo>
                  <a:lnTo>
                    <a:pt x="9607398" y="3574694"/>
                  </a:lnTo>
                  <a:lnTo>
                    <a:pt x="9606724" y="3574758"/>
                  </a:lnTo>
                  <a:lnTo>
                    <a:pt x="9607626" y="3574948"/>
                  </a:lnTo>
                  <a:close/>
                </a:path>
                <a:path w="9613900" h="3922395">
                  <a:moveTo>
                    <a:pt x="9609049" y="3607117"/>
                  </a:moveTo>
                  <a:lnTo>
                    <a:pt x="9607182" y="3607905"/>
                  </a:lnTo>
                  <a:lnTo>
                    <a:pt x="9608198" y="3608387"/>
                  </a:lnTo>
                  <a:lnTo>
                    <a:pt x="9609049" y="3607117"/>
                  </a:lnTo>
                  <a:close/>
                </a:path>
                <a:path w="9613900" h="3922395">
                  <a:moveTo>
                    <a:pt x="9609328" y="3603663"/>
                  </a:moveTo>
                  <a:lnTo>
                    <a:pt x="9608490" y="3602990"/>
                  </a:lnTo>
                  <a:lnTo>
                    <a:pt x="9608261" y="3603218"/>
                  </a:lnTo>
                  <a:lnTo>
                    <a:pt x="9609328" y="3603663"/>
                  </a:lnTo>
                  <a:close/>
                </a:path>
                <a:path w="9613900" h="3922395">
                  <a:moveTo>
                    <a:pt x="9609493" y="3586797"/>
                  </a:moveTo>
                  <a:lnTo>
                    <a:pt x="9606610" y="3585527"/>
                  </a:lnTo>
                  <a:lnTo>
                    <a:pt x="9607220" y="3585997"/>
                  </a:lnTo>
                  <a:lnTo>
                    <a:pt x="9609493" y="3586797"/>
                  </a:lnTo>
                  <a:close/>
                </a:path>
                <a:path w="9613900" h="3922395">
                  <a:moveTo>
                    <a:pt x="9613443" y="3551237"/>
                  </a:moveTo>
                  <a:lnTo>
                    <a:pt x="9608566" y="3548697"/>
                  </a:lnTo>
                  <a:lnTo>
                    <a:pt x="9606890" y="3548697"/>
                  </a:lnTo>
                  <a:lnTo>
                    <a:pt x="9605353" y="3547427"/>
                  </a:lnTo>
                  <a:lnTo>
                    <a:pt x="9608350" y="3547427"/>
                  </a:lnTo>
                  <a:lnTo>
                    <a:pt x="9605658" y="3546157"/>
                  </a:lnTo>
                  <a:lnTo>
                    <a:pt x="9606966" y="3544887"/>
                  </a:lnTo>
                  <a:lnTo>
                    <a:pt x="9612185" y="3546157"/>
                  </a:lnTo>
                  <a:lnTo>
                    <a:pt x="9612643" y="3544887"/>
                  </a:lnTo>
                  <a:lnTo>
                    <a:pt x="9612071" y="3544887"/>
                  </a:lnTo>
                  <a:lnTo>
                    <a:pt x="9608007" y="3543617"/>
                  </a:lnTo>
                  <a:lnTo>
                    <a:pt x="9604159" y="3543617"/>
                  </a:lnTo>
                  <a:lnTo>
                    <a:pt x="9603346" y="3542347"/>
                  </a:lnTo>
                  <a:lnTo>
                    <a:pt x="9598508" y="3542347"/>
                  </a:lnTo>
                  <a:lnTo>
                    <a:pt x="9593580" y="3541077"/>
                  </a:lnTo>
                  <a:lnTo>
                    <a:pt x="9592945" y="3541318"/>
                  </a:lnTo>
                  <a:lnTo>
                    <a:pt x="9592945" y="3543617"/>
                  </a:lnTo>
                  <a:lnTo>
                    <a:pt x="9590570" y="3543617"/>
                  </a:lnTo>
                  <a:lnTo>
                    <a:pt x="9590507" y="3542538"/>
                  </a:lnTo>
                  <a:lnTo>
                    <a:pt x="9592945" y="3543617"/>
                  </a:lnTo>
                  <a:lnTo>
                    <a:pt x="9592945" y="3541318"/>
                  </a:lnTo>
                  <a:lnTo>
                    <a:pt x="9590075" y="3542347"/>
                  </a:lnTo>
                  <a:lnTo>
                    <a:pt x="9588233" y="3542347"/>
                  </a:lnTo>
                  <a:lnTo>
                    <a:pt x="9590176" y="3543617"/>
                  </a:lnTo>
                  <a:lnTo>
                    <a:pt x="9589681" y="3543617"/>
                  </a:lnTo>
                  <a:lnTo>
                    <a:pt x="9588868" y="3543617"/>
                  </a:lnTo>
                  <a:lnTo>
                    <a:pt x="9589529" y="3543795"/>
                  </a:lnTo>
                  <a:lnTo>
                    <a:pt x="9588589" y="3544887"/>
                  </a:lnTo>
                  <a:lnTo>
                    <a:pt x="9589465" y="3544887"/>
                  </a:lnTo>
                  <a:lnTo>
                    <a:pt x="9590202" y="3544887"/>
                  </a:lnTo>
                  <a:lnTo>
                    <a:pt x="9591510" y="3544887"/>
                  </a:lnTo>
                  <a:lnTo>
                    <a:pt x="9590227" y="3543998"/>
                  </a:lnTo>
                  <a:lnTo>
                    <a:pt x="9593428" y="3544887"/>
                  </a:lnTo>
                  <a:lnTo>
                    <a:pt x="9594228" y="3544887"/>
                  </a:lnTo>
                  <a:lnTo>
                    <a:pt x="9592005" y="3546144"/>
                  </a:lnTo>
                  <a:lnTo>
                    <a:pt x="9590913" y="3546157"/>
                  </a:lnTo>
                  <a:lnTo>
                    <a:pt x="9589465" y="3544887"/>
                  </a:lnTo>
                  <a:lnTo>
                    <a:pt x="9589986" y="3546157"/>
                  </a:lnTo>
                  <a:lnTo>
                    <a:pt x="9592539" y="3547427"/>
                  </a:lnTo>
                  <a:lnTo>
                    <a:pt x="9589783" y="3547427"/>
                  </a:lnTo>
                  <a:lnTo>
                    <a:pt x="9593110" y="3548697"/>
                  </a:lnTo>
                  <a:lnTo>
                    <a:pt x="9588525" y="3547427"/>
                  </a:lnTo>
                  <a:lnTo>
                    <a:pt x="9589605" y="3548697"/>
                  </a:lnTo>
                  <a:lnTo>
                    <a:pt x="9592056" y="3548697"/>
                  </a:lnTo>
                  <a:lnTo>
                    <a:pt x="9592208" y="3549967"/>
                  </a:lnTo>
                  <a:lnTo>
                    <a:pt x="9602991" y="3549967"/>
                  </a:lnTo>
                  <a:lnTo>
                    <a:pt x="9613443" y="3551237"/>
                  </a:lnTo>
                  <a:close/>
                </a:path>
                <a:path w="9613900" h="3922395">
                  <a:moveTo>
                    <a:pt x="9613760" y="3588067"/>
                  </a:moveTo>
                  <a:lnTo>
                    <a:pt x="9611627" y="3588067"/>
                  </a:lnTo>
                  <a:lnTo>
                    <a:pt x="9608261" y="3586797"/>
                  </a:lnTo>
                  <a:lnTo>
                    <a:pt x="9607220" y="3585997"/>
                  </a:lnTo>
                  <a:lnTo>
                    <a:pt x="9605874" y="3585527"/>
                  </a:lnTo>
                  <a:lnTo>
                    <a:pt x="9604858" y="3585527"/>
                  </a:lnTo>
                  <a:lnTo>
                    <a:pt x="9603930" y="3584257"/>
                  </a:lnTo>
                  <a:lnTo>
                    <a:pt x="9602826" y="3584257"/>
                  </a:lnTo>
                  <a:lnTo>
                    <a:pt x="9604464" y="3582987"/>
                  </a:lnTo>
                  <a:lnTo>
                    <a:pt x="9606280" y="3584257"/>
                  </a:lnTo>
                  <a:lnTo>
                    <a:pt x="9606585" y="3582987"/>
                  </a:lnTo>
                  <a:lnTo>
                    <a:pt x="9605581" y="3582987"/>
                  </a:lnTo>
                  <a:lnTo>
                    <a:pt x="9603473" y="3581717"/>
                  </a:lnTo>
                  <a:lnTo>
                    <a:pt x="9605416" y="3581717"/>
                  </a:lnTo>
                  <a:lnTo>
                    <a:pt x="9603321" y="3580447"/>
                  </a:lnTo>
                  <a:lnTo>
                    <a:pt x="9606013" y="3580447"/>
                  </a:lnTo>
                  <a:lnTo>
                    <a:pt x="9607575" y="3579495"/>
                  </a:lnTo>
                  <a:lnTo>
                    <a:pt x="9609569" y="3580447"/>
                  </a:lnTo>
                  <a:lnTo>
                    <a:pt x="9610115" y="3579177"/>
                  </a:lnTo>
                  <a:lnTo>
                    <a:pt x="9613735" y="3580447"/>
                  </a:lnTo>
                  <a:lnTo>
                    <a:pt x="9611792" y="3579177"/>
                  </a:lnTo>
                  <a:lnTo>
                    <a:pt x="9607537" y="3577907"/>
                  </a:lnTo>
                  <a:lnTo>
                    <a:pt x="9610153" y="3577907"/>
                  </a:lnTo>
                  <a:lnTo>
                    <a:pt x="9609709" y="3576637"/>
                  </a:lnTo>
                  <a:lnTo>
                    <a:pt x="9611881" y="3576637"/>
                  </a:lnTo>
                  <a:lnTo>
                    <a:pt x="9612033" y="3575367"/>
                  </a:lnTo>
                  <a:lnTo>
                    <a:pt x="9607677" y="3575367"/>
                  </a:lnTo>
                  <a:lnTo>
                    <a:pt x="9607715" y="3576637"/>
                  </a:lnTo>
                  <a:lnTo>
                    <a:pt x="9607512" y="3576637"/>
                  </a:lnTo>
                  <a:lnTo>
                    <a:pt x="9607512" y="3577907"/>
                  </a:lnTo>
                  <a:lnTo>
                    <a:pt x="9607334" y="3579177"/>
                  </a:lnTo>
                  <a:lnTo>
                    <a:pt x="9606902" y="3579177"/>
                  </a:lnTo>
                  <a:lnTo>
                    <a:pt x="9602838" y="3579177"/>
                  </a:lnTo>
                  <a:lnTo>
                    <a:pt x="9605772" y="3577907"/>
                  </a:lnTo>
                  <a:lnTo>
                    <a:pt x="9607512" y="3577907"/>
                  </a:lnTo>
                  <a:lnTo>
                    <a:pt x="9607512" y="3576637"/>
                  </a:lnTo>
                  <a:lnTo>
                    <a:pt x="9606267" y="3576637"/>
                  </a:lnTo>
                  <a:lnTo>
                    <a:pt x="9605061" y="3575367"/>
                  </a:lnTo>
                  <a:lnTo>
                    <a:pt x="9606724" y="3575367"/>
                  </a:lnTo>
                  <a:lnTo>
                    <a:pt x="9602064" y="3574097"/>
                  </a:lnTo>
                  <a:lnTo>
                    <a:pt x="9611042" y="3574097"/>
                  </a:lnTo>
                  <a:lnTo>
                    <a:pt x="9609531" y="3572827"/>
                  </a:lnTo>
                  <a:lnTo>
                    <a:pt x="9610268" y="3571557"/>
                  </a:lnTo>
                  <a:lnTo>
                    <a:pt x="9604845" y="3570287"/>
                  </a:lnTo>
                  <a:lnTo>
                    <a:pt x="9604184" y="3569017"/>
                  </a:lnTo>
                  <a:lnTo>
                    <a:pt x="9606470" y="3570287"/>
                  </a:lnTo>
                  <a:lnTo>
                    <a:pt x="9608541" y="3570287"/>
                  </a:lnTo>
                  <a:lnTo>
                    <a:pt x="9607207" y="3569017"/>
                  </a:lnTo>
                  <a:lnTo>
                    <a:pt x="9607867" y="3569017"/>
                  </a:lnTo>
                  <a:lnTo>
                    <a:pt x="9608210" y="3569017"/>
                  </a:lnTo>
                  <a:lnTo>
                    <a:pt x="9607817" y="3568890"/>
                  </a:lnTo>
                  <a:lnTo>
                    <a:pt x="9607613" y="3568369"/>
                  </a:lnTo>
                  <a:lnTo>
                    <a:pt x="9607613" y="3568814"/>
                  </a:lnTo>
                  <a:lnTo>
                    <a:pt x="9604400" y="3567747"/>
                  </a:lnTo>
                  <a:lnTo>
                    <a:pt x="9606216" y="3567747"/>
                  </a:lnTo>
                  <a:lnTo>
                    <a:pt x="9607613" y="3568814"/>
                  </a:lnTo>
                  <a:lnTo>
                    <a:pt x="9607613" y="3568369"/>
                  </a:lnTo>
                  <a:lnTo>
                    <a:pt x="9607372" y="3567747"/>
                  </a:lnTo>
                  <a:lnTo>
                    <a:pt x="9608528" y="3567747"/>
                  </a:lnTo>
                  <a:lnTo>
                    <a:pt x="9609861" y="3566477"/>
                  </a:lnTo>
                  <a:lnTo>
                    <a:pt x="9607220" y="3565207"/>
                  </a:lnTo>
                  <a:lnTo>
                    <a:pt x="9604896" y="3562667"/>
                  </a:lnTo>
                  <a:lnTo>
                    <a:pt x="9607232" y="3561397"/>
                  </a:lnTo>
                  <a:lnTo>
                    <a:pt x="9606915" y="3561956"/>
                  </a:lnTo>
                  <a:lnTo>
                    <a:pt x="9609633" y="3560127"/>
                  </a:lnTo>
                  <a:lnTo>
                    <a:pt x="9603207" y="3556317"/>
                  </a:lnTo>
                  <a:lnTo>
                    <a:pt x="9608998" y="3553777"/>
                  </a:lnTo>
                  <a:lnTo>
                    <a:pt x="9607740" y="3553777"/>
                  </a:lnTo>
                  <a:lnTo>
                    <a:pt x="9605924" y="3552507"/>
                  </a:lnTo>
                  <a:lnTo>
                    <a:pt x="9609074" y="3552507"/>
                  </a:lnTo>
                  <a:lnTo>
                    <a:pt x="9605531" y="3551237"/>
                  </a:lnTo>
                  <a:lnTo>
                    <a:pt x="9595079" y="3551237"/>
                  </a:lnTo>
                  <a:lnTo>
                    <a:pt x="9595079" y="3565207"/>
                  </a:lnTo>
                  <a:lnTo>
                    <a:pt x="9590443" y="3565207"/>
                  </a:lnTo>
                  <a:lnTo>
                    <a:pt x="9592589" y="3564115"/>
                  </a:lnTo>
                  <a:lnTo>
                    <a:pt x="9595079" y="3565207"/>
                  </a:lnTo>
                  <a:lnTo>
                    <a:pt x="9595079" y="3551237"/>
                  </a:lnTo>
                  <a:lnTo>
                    <a:pt x="9591751" y="3551237"/>
                  </a:lnTo>
                  <a:lnTo>
                    <a:pt x="9590748" y="3551237"/>
                  </a:lnTo>
                  <a:lnTo>
                    <a:pt x="9587878" y="3552507"/>
                  </a:lnTo>
                  <a:lnTo>
                    <a:pt x="9589605" y="3552507"/>
                  </a:lnTo>
                  <a:lnTo>
                    <a:pt x="9589148" y="3553777"/>
                  </a:lnTo>
                  <a:lnTo>
                    <a:pt x="9590748" y="3553777"/>
                  </a:lnTo>
                  <a:lnTo>
                    <a:pt x="9591599" y="3555047"/>
                  </a:lnTo>
                  <a:lnTo>
                    <a:pt x="9594075" y="3555047"/>
                  </a:lnTo>
                  <a:lnTo>
                    <a:pt x="9590075" y="3556317"/>
                  </a:lnTo>
                  <a:lnTo>
                    <a:pt x="9589325" y="3555047"/>
                  </a:lnTo>
                  <a:lnTo>
                    <a:pt x="9585515" y="3553777"/>
                  </a:lnTo>
                  <a:lnTo>
                    <a:pt x="9588830" y="3555047"/>
                  </a:lnTo>
                  <a:lnTo>
                    <a:pt x="9588703" y="3556317"/>
                  </a:lnTo>
                  <a:lnTo>
                    <a:pt x="9587662" y="3556317"/>
                  </a:lnTo>
                  <a:lnTo>
                    <a:pt x="9590748" y="3557587"/>
                  </a:lnTo>
                  <a:lnTo>
                    <a:pt x="9588170" y="3557587"/>
                  </a:lnTo>
                  <a:lnTo>
                    <a:pt x="9585960" y="3556317"/>
                  </a:lnTo>
                  <a:lnTo>
                    <a:pt x="9587420" y="3557587"/>
                  </a:lnTo>
                  <a:lnTo>
                    <a:pt x="9587814" y="3557587"/>
                  </a:lnTo>
                  <a:lnTo>
                    <a:pt x="9590011" y="3558857"/>
                  </a:lnTo>
                  <a:lnTo>
                    <a:pt x="9586087" y="3558857"/>
                  </a:lnTo>
                  <a:lnTo>
                    <a:pt x="9589567" y="3560127"/>
                  </a:lnTo>
                  <a:lnTo>
                    <a:pt x="9587713" y="3560127"/>
                  </a:lnTo>
                  <a:lnTo>
                    <a:pt x="9590697" y="3561397"/>
                  </a:lnTo>
                  <a:lnTo>
                    <a:pt x="9587662" y="3561397"/>
                  </a:lnTo>
                  <a:lnTo>
                    <a:pt x="9591434" y="3562667"/>
                  </a:lnTo>
                  <a:lnTo>
                    <a:pt x="9592412" y="3562667"/>
                  </a:lnTo>
                  <a:lnTo>
                    <a:pt x="9594367" y="3563937"/>
                  </a:lnTo>
                  <a:lnTo>
                    <a:pt x="9592945" y="3563937"/>
                  </a:lnTo>
                  <a:lnTo>
                    <a:pt x="9592170" y="3563937"/>
                  </a:lnTo>
                  <a:lnTo>
                    <a:pt x="9592539" y="3564090"/>
                  </a:lnTo>
                  <a:lnTo>
                    <a:pt x="9589719" y="3565207"/>
                  </a:lnTo>
                  <a:lnTo>
                    <a:pt x="9591154" y="3563937"/>
                  </a:lnTo>
                  <a:lnTo>
                    <a:pt x="9584436" y="3563937"/>
                  </a:lnTo>
                  <a:lnTo>
                    <a:pt x="9587255" y="3565207"/>
                  </a:lnTo>
                  <a:lnTo>
                    <a:pt x="9586087" y="3565207"/>
                  </a:lnTo>
                  <a:lnTo>
                    <a:pt x="9588030" y="3566477"/>
                  </a:lnTo>
                  <a:lnTo>
                    <a:pt x="9590938" y="3566477"/>
                  </a:lnTo>
                  <a:lnTo>
                    <a:pt x="9594291" y="3569017"/>
                  </a:lnTo>
                  <a:lnTo>
                    <a:pt x="9581921" y="3566477"/>
                  </a:lnTo>
                  <a:lnTo>
                    <a:pt x="9586506" y="3567747"/>
                  </a:lnTo>
                  <a:lnTo>
                    <a:pt x="9588817" y="3569017"/>
                  </a:lnTo>
                  <a:lnTo>
                    <a:pt x="9593275" y="3569017"/>
                  </a:lnTo>
                  <a:lnTo>
                    <a:pt x="9590811" y="3570287"/>
                  </a:lnTo>
                  <a:lnTo>
                    <a:pt x="9592526" y="3570287"/>
                  </a:lnTo>
                  <a:lnTo>
                    <a:pt x="9589872" y="3571481"/>
                  </a:lnTo>
                  <a:lnTo>
                    <a:pt x="9590202" y="3571557"/>
                  </a:lnTo>
                  <a:lnTo>
                    <a:pt x="9589706" y="3571557"/>
                  </a:lnTo>
                  <a:lnTo>
                    <a:pt x="9589872" y="3571481"/>
                  </a:lnTo>
                  <a:lnTo>
                    <a:pt x="9588271" y="3571113"/>
                  </a:lnTo>
                  <a:lnTo>
                    <a:pt x="9588170" y="3571557"/>
                  </a:lnTo>
                  <a:lnTo>
                    <a:pt x="9586570" y="3571557"/>
                  </a:lnTo>
                  <a:lnTo>
                    <a:pt x="9587001" y="3572827"/>
                  </a:lnTo>
                  <a:lnTo>
                    <a:pt x="9589414" y="3574097"/>
                  </a:lnTo>
                  <a:lnTo>
                    <a:pt x="9589910" y="3575367"/>
                  </a:lnTo>
                  <a:lnTo>
                    <a:pt x="9586684" y="3575367"/>
                  </a:lnTo>
                  <a:lnTo>
                    <a:pt x="9588259" y="3576637"/>
                  </a:lnTo>
                  <a:lnTo>
                    <a:pt x="9585846" y="3577907"/>
                  </a:lnTo>
                  <a:lnTo>
                    <a:pt x="9583572" y="3579177"/>
                  </a:lnTo>
                  <a:lnTo>
                    <a:pt x="9586544" y="3580447"/>
                  </a:lnTo>
                  <a:lnTo>
                    <a:pt x="9587649" y="3580447"/>
                  </a:lnTo>
                  <a:lnTo>
                    <a:pt x="9587814" y="3581717"/>
                  </a:lnTo>
                  <a:lnTo>
                    <a:pt x="9587408" y="3581717"/>
                  </a:lnTo>
                  <a:lnTo>
                    <a:pt x="9590164" y="3584257"/>
                  </a:lnTo>
                  <a:lnTo>
                    <a:pt x="9586760" y="3585527"/>
                  </a:lnTo>
                  <a:lnTo>
                    <a:pt x="9585884" y="3584257"/>
                  </a:lnTo>
                  <a:lnTo>
                    <a:pt x="9584538" y="3585527"/>
                  </a:lnTo>
                  <a:lnTo>
                    <a:pt x="9592005" y="3586797"/>
                  </a:lnTo>
                  <a:lnTo>
                    <a:pt x="9588538" y="3586797"/>
                  </a:lnTo>
                  <a:lnTo>
                    <a:pt x="9586989" y="3588067"/>
                  </a:lnTo>
                  <a:lnTo>
                    <a:pt x="9589541" y="3590607"/>
                  </a:lnTo>
                  <a:lnTo>
                    <a:pt x="9584753" y="3591877"/>
                  </a:lnTo>
                  <a:lnTo>
                    <a:pt x="9589097" y="3591877"/>
                  </a:lnTo>
                  <a:lnTo>
                    <a:pt x="9582556" y="3593147"/>
                  </a:lnTo>
                  <a:lnTo>
                    <a:pt x="9588652" y="3594417"/>
                  </a:lnTo>
                  <a:lnTo>
                    <a:pt x="9584423" y="3594417"/>
                  </a:lnTo>
                  <a:lnTo>
                    <a:pt x="9582201" y="3595687"/>
                  </a:lnTo>
                  <a:lnTo>
                    <a:pt x="9581858" y="3595687"/>
                  </a:lnTo>
                  <a:lnTo>
                    <a:pt x="9585935" y="3596957"/>
                  </a:lnTo>
                  <a:lnTo>
                    <a:pt x="9582709" y="3596957"/>
                  </a:lnTo>
                  <a:lnTo>
                    <a:pt x="9583458" y="3598227"/>
                  </a:lnTo>
                  <a:lnTo>
                    <a:pt x="9587217" y="3598227"/>
                  </a:lnTo>
                  <a:lnTo>
                    <a:pt x="9583420" y="3599497"/>
                  </a:lnTo>
                  <a:lnTo>
                    <a:pt x="9581782" y="3599497"/>
                  </a:lnTo>
                  <a:lnTo>
                    <a:pt x="9584258" y="3600767"/>
                  </a:lnTo>
                  <a:lnTo>
                    <a:pt x="9582010" y="3600767"/>
                  </a:lnTo>
                  <a:lnTo>
                    <a:pt x="9582137" y="3600907"/>
                  </a:lnTo>
                  <a:lnTo>
                    <a:pt x="9584931" y="3602037"/>
                  </a:lnTo>
                  <a:lnTo>
                    <a:pt x="9582201" y="3600970"/>
                  </a:lnTo>
                  <a:lnTo>
                    <a:pt x="9583166" y="3602037"/>
                  </a:lnTo>
                  <a:lnTo>
                    <a:pt x="9581832" y="3602037"/>
                  </a:lnTo>
                  <a:lnTo>
                    <a:pt x="9581667" y="3603307"/>
                  </a:lnTo>
                  <a:lnTo>
                    <a:pt x="9580207" y="3603307"/>
                  </a:lnTo>
                  <a:lnTo>
                    <a:pt x="9579470" y="3604577"/>
                  </a:lnTo>
                  <a:lnTo>
                    <a:pt x="9580893" y="3605847"/>
                  </a:lnTo>
                  <a:lnTo>
                    <a:pt x="9580651" y="3607117"/>
                  </a:lnTo>
                  <a:lnTo>
                    <a:pt x="9581337" y="3607117"/>
                  </a:lnTo>
                  <a:lnTo>
                    <a:pt x="9582480" y="3607117"/>
                  </a:lnTo>
                  <a:lnTo>
                    <a:pt x="9583814" y="3607117"/>
                  </a:lnTo>
                  <a:lnTo>
                    <a:pt x="9585554" y="3607117"/>
                  </a:lnTo>
                  <a:lnTo>
                    <a:pt x="9585808" y="3608133"/>
                  </a:lnTo>
                  <a:lnTo>
                    <a:pt x="9586290" y="3608387"/>
                  </a:lnTo>
                  <a:lnTo>
                    <a:pt x="9585871" y="3608387"/>
                  </a:lnTo>
                  <a:lnTo>
                    <a:pt x="9584525" y="3608387"/>
                  </a:lnTo>
                  <a:lnTo>
                    <a:pt x="9582417" y="3608387"/>
                  </a:lnTo>
                  <a:lnTo>
                    <a:pt x="9581337" y="3607117"/>
                  </a:lnTo>
                  <a:lnTo>
                    <a:pt x="9582391" y="3608387"/>
                  </a:lnTo>
                  <a:lnTo>
                    <a:pt x="9576067" y="3608387"/>
                  </a:lnTo>
                  <a:lnTo>
                    <a:pt x="9579661" y="3609657"/>
                  </a:lnTo>
                  <a:lnTo>
                    <a:pt x="9578657" y="3609657"/>
                  </a:lnTo>
                  <a:lnTo>
                    <a:pt x="9578442" y="3610927"/>
                  </a:lnTo>
                  <a:lnTo>
                    <a:pt x="9579508" y="3610927"/>
                  </a:lnTo>
                  <a:lnTo>
                    <a:pt x="9579521" y="3612197"/>
                  </a:lnTo>
                  <a:lnTo>
                    <a:pt x="9582429" y="3613467"/>
                  </a:lnTo>
                  <a:lnTo>
                    <a:pt x="9584030" y="3613467"/>
                  </a:lnTo>
                  <a:lnTo>
                    <a:pt x="9582975" y="3614737"/>
                  </a:lnTo>
                  <a:lnTo>
                    <a:pt x="9580537" y="3614737"/>
                  </a:lnTo>
                  <a:lnTo>
                    <a:pt x="9580639" y="3616007"/>
                  </a:lnTo>
                  <a:lnTo>
                    <a:pt x="9581985" y="3617277"/>
                  </a:lnTo>
                  <a:lnTo>
                    <a:pt x="9582201" y="3618547"/>
                  </a:lnTo>
                  <a:lnTo>
                    <a:pt x="9580372" y="3617277"/>
                  </a:lnTo>
                  <a:lnTo>
                    <a:pt x="9580626" y="3618547"/>
                  </a:lnTo>
                  <a:lnTo>
                    <a:pt x="9582607" y="3621087"/>
                  </a:lnTo>
                  <a:lnTo>
                    <a:pt x="9582366" y="3621087"/>
                  </a:lnTo>
                  <a:lnTo>
                    <a:pt x="9586087" y="3623627"/>
                  </a:lnTo>
                  <a:lnTo>
                    <a:pt x="9574060" y="3623627"/>
                  </a:lnTo>
                  <a:lnTo>
                    <a:pt x="9579381" y="3626167"/>
                  </a:lnTo>
                  <a:lnTo>
                    <a:pt x="9579115" y="3626167"/>
                  </a:lnTo>
                  <a:lnTo>
                    <a:pt x="9581782" y="3627437"/>
                  </a:lnTo>
                  <a:lnTo>
                    <a:pt x="9581210" y="3628707"/>
                  </a:lnTo>
                  <a:lnTo>
                    <a:pt x="9579839" y="3627437"/>
                  </a:lnTo>
                  <a:lnTo>
                    <a:pt x="9578137" y="3627437"/>
                  </a:lnTo>
                  <a:lnTo>
                    <a:pt x="9582315" y="3629977"/>
                  </a:lnTo>
                  <a:lnTo>
                    <a:pt x="9577121" y="3629977"/>
                  </a:lnTo>
                  <a:lnTo>
                    <a:pt x="9579864" y="3631247"/>
                  </a:lnTo>
                  <a:lnTo>
                    <a:pt x="9571888" y="3631247"/>
                  </a:lnTo>
                  <a:lnTo>
                    <a:pt x="9579877" y="3635057"/>
                  </a:lnTo>
                  <a:lnTo>
                    <a:pt x="9576676" y="3635057"/>
                  </a:lnTo>
                  <a:lnTo>
                    <a:pt x="9576841" y="3635273"/>
                  </a:lnTo>
                  <a:lnTo>
                    <a:pt x="9577692" y="3635895"/>
                  </a:lnTo>
                  <a:lnTo>
                    <a:pt x="9600717" y="3635895"/>
                  </a:lnTo>
                  <a:lnTo>
                    <a:pt x="9596590" y="3635057"/>
                  </a:lnTo>
                  <a:lnTo>
                    <a:pt x="9602737" y="3635057"/>
                  </a:lnTo>
                  <a:lnTo>
                    <a:pt x="9596412" y="3633787"/>
                  </a:lnTo>
                  <a:lnTo>
                    <a:pt x="9605556" y="3633787"/>
                  </a:lnTo>
                  <a:lnTo>
                    <a:pt x="9604642" y="3632517"/>
                  </a:lnTo>
                  <a:lnTo>
                    <a:pt x="9602559" y="3632517"/>
                  </a:lnTo>
                  <a:lnTo>
                    <a:pt x="9599384" y="3631247"/>
                  </a:lnTo>
                  <a:lnTo>
                    <a:pt x="9608033" y="3632517"/>
                  </a:lnTo>
                  <a:lnTo>
                    <a:pt x="9604896" y="3631247"/>
                  </a:lnTo>
                  <a:lnTo>
                    <a:pt x="9605759" y="3631247"/>
                  </a:lnTo>
                  <a:lnTo>
                    <a:pt x="9607232" y="3628707"/>
                  </a:lnTo>
                  <a:lnTo>
                    <a:pt x="9605493" y="3628263"/>
                  </a:lnTo>
                  <a:lnTo>
                    <a:pt x="9606140" y="3627437"/>
                  </a:lnTo>
                  <a:lnTo>
                    <a:pt x="9604959" y="3626675"/>
                  </a:lnTo>
                  <a:lnTo>
                    <a:pt x="9604959" y="3628123"/>
                  </a:lnTo>
                  <a:lnTo>
                    <a:pt x="9602241" y="3627437"/>
                  </a:lnTo>
                  <a:lnTo>
                    <a:pt x="9604743" y="3627437"/>
                  </a:lnTo>
                  <a:lnTo>
                    <a:pt x="9604959" y="3628123"/>
                  </a:lnTo>
                  <a:lnTo>
                    <a:pt x="9604959" y="3626675"/>
                  </a:lnTo>
                  <a:lnTo>
                    <a:pt x="9600247" y="3623627"/>
                  </a:lnTo>
                  <a:lnTo>
                    <a:pt x="9604680" y="3623627"/>
                  </a:lnTo>
                  <a:lnTo>
                    <a:pt x="9602241" y="3622357"/>
                  </a:lnTo>
                  <a:lnTo>
                    <a:pt x="9602889" y="3622357"/>
                  </a:lnTo>
                  <a:lnTo>
                    <a:pt x="9603854" y="3621087"/>
                  </a:lnTo>
                  <a:lnTo>
                    <a:pt x="9605543" y="3622357"/>
                  </a:lnTo>
                  <a:lnTo>
                    <a:pt x="9607804" y="3621087"/>
                  </a:lnTo>
                  <a:lnTo>
                    <a:pt x="9601644" y="3619817"/>
                  </a:lnTo>
                  <a:lnTo>
                    <a:pt x="9600755" y="3617277"/>
                  </a:lnTo>
                  <a:lnTo>
                    <a:pt x="9605315" y="3618547"/>
                  </a:lnTo>
                  <a:lnTo>
                    <a:pt x="9607804" y="3617277"/>
                  </a:lnTo>
                  <a:lnTo>
                    <a:pt x="9608439" y="3617277"/>
                  </a:lnTo>
                  <a:lnTo>
                    <a:pt x="9609239" y="3616007"/>
                  </a:lnTo>
                  <a:lnTo>
                    <a:pt x="9605073" y="3613467"/>
                  </a:lnTo>
                  <a:lnTo>
                    <a:pt x="9603499" y="3612197"/>
                  </a:lnTo>
                  <a:lnTo>
                    <a:pt x="9608591" y="3612197"/>
                  </a:lnTo>
                  <a:lnTo>
                    <a:pt x="9606064" y="3608387"/>
                  </a:lnTo>
                  <a:lnTo>
                    <a:pt x="9607182" y="3607905"/>
                  </a:lnTo>
                  <a:lnTo>
                    <a:pt x="9605505" y="3607117"/>
                  </a:lnTo>
                  <a:lnTo>
                    <a:pt x="9606064" y="3607117"/>
                  </a:lnTo>
                  <a:lnTo>
                    <a:pt x="9602076" y="3605847"/>
                  </a:lnTo>
                  <a:lnTo>
                    <a:pt x="9609315" y="3605847"/>
                  </a:lnTo>
                  <a:lnTo>
                    <a:pt x="9609506" y="3604577"/>
                  </a:lnTo>
                  <a:lnTo>
                    <a:pt x="9604045" y="3604577"/>
                  </a:lnTo>
                  <a:lnTo>
                    <a:pt x="9607232" y="3603307"/>
                  </a:lnTo>
                  <a:lnTo>
                    <a:pt x="9606826" y="3602037"/>
                  </a:lnTo>
                  <a:lnTo>
                    <a:pt x="9606242" y="3600767"/>
                  </a:lnTo>
                  <a:lnTo>
                    <a:pt x="9608922" y="3599497"/>
                  </a:lnTo>
                  <a:lnTo>
                    <a:pt x="9607588" y="3599497"/>
                  </a:lnTo>
                  <a:lnTo>
                    <a:pt x="9607677" y="3598227"/>
                  </a:lnTo>
                  <a:lnTo>
                    <a:pt x="9609290" y="3598227"/>
                  </a:lnTo>
                  <a:lnTo>
                    <a:pt x="9610611" y="3596957"/>
                  </a:lnTo>
                  <a:lnTo>
                    <a:pt x="9610090" y="3595687"/>
                  </a:lnTo>
                  <a:lnTo>
                    <a:pt x="9612452" y="3595687"/>
                  </a:lnTo>
                  <a:lnTo>
                    <a:pt x="9603803" y="3594417"/>
                  </a:lnTo>
                  <a:lnTo>
                    <a:pt x="9603727" y="3593147"/>
                  </a:lnTo>
                  <a:lnTo>
                    <a:pt x="9608134" y="3594417"/>
                  </a:lnTo>
                  <a:lnTo>
                    <a:pt x="9608248" y="3593147"/>
                  </a:lnTo>
                  <a:lnTo>
                    <a:pt x="9612249" y="3591877"/>
                  </a:lnTo>
                  <a:lnTo>
                    <a:pt x="9608439" y="3590607"/>
                  </a:lnTo>
                  <a:lnTo>
                    <a:pt x="9610687" y="3590607"/>
                  </a:lnTo>
                  <a:lnTo>
                    <a:pt x="9613760" y="358806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0603548" y="7256341"/>
              <a:ext cx="2543810" cy="1814195"/>
            </a:xfrm>
            <a:custGeom>
              <a:avLst/>
              <a:gdLst/>
              <a:ahLst/>
              <a:cxnLst/>
              <a:rect l="l" t="t" r="r" b="b"/>
              <a:pathLst>
                <a:path w="2543809" h="1814195">
                  <a:moveTo>
                    <a:pt x="8115" y="1717929"/>
                  </a:moveTo>
                  <a:lnTo>
                    <a:pt x="5943" y="1714919"/>
                  </a:lnTo>
                  <a:lnTo>
                    <a:pt x="0" y="1708962"/>
                  </a:lnTo>
                  <a:lnTo>
                    <a:pt x="660" y="1714588"/>
                  </a:lnTo>
                  <a:lnTo>
                    <a:pt x="4267" y="1718271"/>
                  </a:lnTo>
                  <a:lnTo>
                    <a:pt x="7404" y="1719529"/>
                  </a:lnTo>
                  <a:lnTo>
                    <a:pt x="7785" y="1718703"/>
                  </a:lnTo>
                  <a:lnTo>
                    <a:pt x="8115" y="1717929"/>
                  </a:lnTo>
                  <a:close/>
                </a:path>
                <a:path w="2543809" h="1814195">
                  <a:moveTo>
                    <a:pt x="86956" y="1125613"/>
                  </a:moveTo>
                  <a:lnTo>
                    <a:pt x="80695" y="1133716"/>
                  </a:lnTo>
                  <a:lnTo>
                    <a:pt x="74676" y="1141222"/>
                  </a:lnTo>
                  <a:lnTo>
                    <a:pt x="69519" y="1147787"/>
                  </a:lnTo>
                  <a:lnTo>
                    <a:pt x="65874" y="1153096"/>
                  </a:lnTo>
                  <a:lnTo>
                    <a:pt x="70624" y="1148194"/>
                  </a:lnTo>
                  <a:lnTo>
                    <a:pt x="76492" y="1141222"/>
                  </a:lnTo>
                  <a:lnTo>
                    <a:pt x="82321" y="1133297"/>
                  </a:lnTo>
                  <a:lnTo>
                    <a:pt x="86956" y="1125613"/>
                  </a:lnTo>
                  <a:close/>
                </a:path>
                <a:path w="2543809" h="1814195">
                  <a:moveTo>
                    <a:pt x="128854" y="1813572"/>
                  </a:moveTo>
                  <a:lnTo>
                    <a:pt x="127596" y="1813191"/>
                  </a:lnTo>
                  <a:lnTo>
                    <a:pt x="126466" y="1812861"/>
                  </a:lnTo>
                  <a:lnTo>
                    <a:pt x="125209" y="1812467"/>
                  </a:lnTo>
                  <a:lnTo>
                    <a:pt x="128790" y="1813610"/>
                  </a:lnTo>
                  <a:close/>
                </a:path>
                <a:path w="2543809" h="1814195">
                  <a:moveTo>
                    <a:pt x="722579" y="1752346"/>
                  </a:moveTo>
                  <a:lnTo>
                    <a:pt x="718439" y="1753730"/>
                  </a:lnTo>
                  <a:lnTo>
                    <a:pt x="708761" y="1757235"/>
                  </a:lnTo>
                  <a:lnTo>
                    <a:pt x="715391" y="1755013"/>
                  </a:lnTo>
                  <a:lnTo>
                    <a:pt x="722579" y="1752346"/>
                  </a:lnTo>
                  <a:close/>
                </a:path>
                <a:path w="2543809" h="1814195">
                  <a:moveTo>
                    <a:pt x="1142352" y="966228"/>
                  </a:moveTo>
                  <a:lnTo>
                    <a:pt x="1128839" y="985088"/>
                  </a:lnTo>
                  <a:lnTo>
                    <a:pt x="1135672" y="976617"/>
                  </a:lnTo>
                  <a:lnTo>
                    <a:pt x="1142352" y="966228"/>
                  </a:lnTo>
                  <a:close/>
                </a:path>
                <a:path w="2543809" h="1814195">
                  <a:moveTo>
                    <a:pt x="1187310" y="1524889"/>
                  </a:moveTo>
                  <a:lnTo>
                    <a:pt x="1180579" y="1528864"/>
                  </a:lnTo>
                  <a:lnTo>
                    <a:pt x="1172591" y="1533423"/>
                  </a:lnTo>
                  <a:lnTo>
                    <a:pt x="1166126" y="1537944"/>
                  </a:lnTo>
                  <a:lnTo>
                    <a:pt x="1174534" y="1533423"/>
                  </a:lnTo>
                  <a:lnTo>
                    <a:pt x="1181265" y="1529156"/>
                  </a:lnTo>
                  <a:lnTo>
                    <a:pt x="1187310" y="1524889"/>
                  </a:lnTo>
                  <a:close/>
                </a:path>
                <a:path w="2543809" h="1814195">
                  <a:moveTo>
                    <a:pt x="1201597" y="1515821"/>
                  </a:moveTo>
                  <a:lnTo>
                    <a:pt x="1200924" y="1514271"/>
                  </a:lnTo>
                  <a:lnTo>
                    <a:pt x="1192085" y="1521345"/>
                  </a:lnTo>
                  <a:lnTo>
                    <a:pt x="1187310" y="1524901"/>
                  </a:lnTo>
                  <a:lnTo>
                    <a:pt x="1195387" y="1519834"/>
                  </a:lnTo>
                  <a:lnTo>
                    <a:pt x="1201597" y="1515821"/>
                  </a:lnTo>
                  <a:close/>
                </a:path>
                <a:path w="2543809" h="1814195">
                  <a:moveTo>
                    <a:pt x="1308138" y="1419466"/>
                  </a:moveTo>
                  <a:lnTo>
                    <a:pt x="1287678" y="1435785"/>
                  </a:lnTo>
                  <a:lnTo>
                    <a:pt x="1302854" y="1423835"/>
                  </a:lnTo>
                  <a:lnTo>
                    <a:pt x="1308138" y="1419466"/>
                  </a:lnTo>
                  <a:close/>
                </a:path>
                <a:path w="2543809" h="1814195">
                  <a:moveTo>
                    <a:pt x="1408074" y="1365948"/>
                  </a:moveTo>
                  <a:lnTo>
                    <a:pt x="1402372" y="1370914"/>
                  </a:lnTo>
                  <a:lnTo>
                    <a:pt x="1396746" y="1375968"/>
                  </a:lnTo>
                  <a:lnTo>
                    <a:pt x="1390891" y="1380756"/>
                  </a:lnTo>
                  <a:lnTo>
                    <a:pt x="1395298" y="1378077"/>
                  </a:lnTo>
                  <a:lnTo>
                    <a:pt x="1399654" y="1375321"/>
                  </a:lnTo>
                  <a:lnTo>
                    <a:pt x="1403946" y="1372476"/>
                  </a:lnTo>
                  <a:lnTo>
                    <a:pt x="1408074" y="1365948"/>
                  </a:lnTo>
                  <a:close/>
                </a:path>
                <a:path w="2543809" h="1814195">
                  <a:moveTo>
                    <a:pt x="1506550" y="1265250"/>
                  </a:moveTo>
                  <a:lnTo>
                    <a:pt x="1506296" y="1261884"/>
                  </a:lnTo>
                  <a:lnTo>
                    <a:pt x="1501559" y="1266596"/>
                  </a:lnTo>
                  <a:lnTo>
                    <a:pt x="1502257" y="1266659"/>
                  </a:lnTo>
                  <a:lnTo>
                    <a:pt x="1505038" y="1265186"/>
                  </a:lnTo>
                  <a:lnTo>
                    <a:pt x="1506550" y="1265250"/>
                  </a:lnTo>
                  <a:close/>
                </a:path>
                <a:path w="2543809" h="1814195">
                  <a:moveTo>
                    <a:pt x="2002904" y="427786"/>
                  </a:moveTo>
                  <a:lnTo>
                    <a:pt x="2002269" y="424294"/>
                  </a:lnTo>
                  <a:lnTo>
                    <a:pt x="2001189" y="425742"/>
                  </a:lnTo>
                  <a:lnTo>
                    <a:pt x="2001189" y="426707"/>
                  </a:lnTo>
                  <a:lnTo>
                    <a:pt x="2002129" y="428548"/>
                  </a:lnTo>
                  <a:lnTo>
                    <a:pt x="2002904" y="427786"/>
                  </a:lnTo>
                  <a:close/>
                </a:path>
                <a:path w="2543809" h="1814195">
                  <a:moveTo>
                    <a:pt x="2010295" y="423862"/>
                  </a:moveTo>
                  <a:lnTo>
                    <a:pt x="2008403" y="421208"/>
                  </a:lnTo>
                  <a:lnTo>
                    <a:pt x="2008593" y="424738"/>
                  </a:lnTo>
                  <a:lnTo>
                    <a:pt x="2007819" y="423557"/>
                  </a:lnTo>
                  <a:lnTo>
                    <a:pt x="2008162" y="427723"/>
                  </a:lnTo>
                  <a:lnTo>
                    <a:pt x="2007387" y="428485"/>
                  </a:lnTo>
                  <a:lnTo>
                    <a:pt x="2006142" y="427355"/>
                  </a:lnTo>
                  <a:lnTo>
                    <a:pt x="2005825" y="426110"/>
                  </a:lnTo>
                  <a:lnTo>
                    <a:pt x="2005838" y="427062"/>
                  </a:lnTo>
                  <a:lnTo>
                    <a:pt x="2004123" y="425996"/>
                  </a:lnTo>
                  <a:lnTo>
                    <a:pt x="2004441" y="428218"/>
                  </a:lnTo>
                  <a:lnTo>
                    <a:pt x="2006625" y="430212"/>
                  </a:lnTo>
                  <a:lnTo>
                    <a:pt x="2008174" y="429679"/>
                  </a:lnTo>
                  <a:lnTo>
                    <a:pt x="2008924" y="426961"/>
                  </a:lnTo>
                  <a:lnTo>
                    <a:pt x="2009546" y="427532"/>
                  </a:lnTo>
                  <a:lnTo>
                    <a:pt x="2009559" y="428498"/>
                  </a:lnTo>
                  <a:lnTo>
                    <a:pt x="2009711" y="429133"/>
                  </a:lnTo>
                  <a:lnTo>
                    <a:pt x="2010168" y="427126"/>
                  </a:lnTo>
                  <a:lnTo>
                    <a:pt x="2010295" y="423862"/>
                  </a:lnTo>
                  <a:close/>
                </a:path>
                <a:path w="2543809" h="1814195">
                  <a:moveTo>
                    <a:pt x="2083625" y="629691"/>
                  </a:moveTo>
                  <a:lnTo>
                    <a:pt x="2082558" y="629996"/>
                  </a:lnTo>
                  <a:lnTo>
                    <a:pt x="2079167" y="633107"/>
                  </a:lnTo>
                  <a:lnTo>
                    <a:pt x="2077288" y="634517"/>
                  </a:lnTo>
                  <a:lnTo>
                    <a:pt x="2072868" y="640930"/>
                  </a:lnTo>
                  <a:lnTo>
                    <a:pt x="2071192" y="643775"/>
                  </a:lnTo>
                  <a:lnTo>
                    <a:pt x="2072868" y="642518"/>
                  </a:lnTo>
                  <a:lnTo>
                    <a:pt x="2078520" y="636625"/>
                  </a:lnTo>
                  <a:lnTo>
                    <a:pt x="2083625" y="629691"/>
                  </a:lnTo>
                  <a:close/>
                </a:path>
                <a:path w="2543809" h="1814195">
                  <a:moveTo>
                    <a:pt x="2100364" y="393509"/>
                  </a:moveTo>
                  <a:lnTo>
                    <a:pt x="2099627" y="393433"/>
                  </a:lnTo>
                  <a:lnTo>
                    <a:pt x="2099881" y="393560"/>
                  </a:lnTo>
                  <a:lnTo>
                    <a:pt x="2100135" y="393573"/>
                  </a:lnTo>
                  <a:lnTo>
                    <a:pt x="2100364" y="393509"/>
                  </a:lnTo>
                  <a:close/>
                </a:path>
                <a:path w="2543809" h="1814195">
                  <a:moveTo>
                    <a:pt x="2154593" y="366395"/>
                  </a:moveTo>
                  <a:lnTo>
                    <a:pt x="2154351" y="366191"/>
                  </a:lnTo>
                  <a:lnTo>
                    <a:pt x="2153996" y="366496"/>
                  </a:lnTo>
                  <a:lnTo>
                    <a:pt x="2153996" y="366877"/>
                  </a:lnTo>
                  <a:lnTo>
                    <a:pt x="2154136" y="367157"/>
                  </a:lnTo>
                  <a:lnTo>
                    <a:pt x="2154390" y="366750"/>
                  </a:lnTo>
                  <a:lnTo>
                    <a:pt x="2154593" y="366395"/>
                  </a:lnTo>
                  <a:close/>
                </a:path>
                <a:path w="2543809" h="1814195">
                  <a:moveTo>
                    <a:pt x="2180666" y="518718"/>
                  </a:moveTo>
                  <a:lnTo>
                    <a:pt x="2176805" y="521906"/>
                  </a:lnTo>
                  <a:lnTo>
                    <a:pt x="2174125" y="523684"/>
                  </a:lnTo>
                  <a:lnTo>
                    <a:pt x="2174481" y="522147"/>
                  </a:lnTo>
                  <a:lnTo>
                    <a:pt x="2179663" y="515353"/>
                  </a:lnTo>
                  <a:lnTo>
                    <a:pt x="2166315" y="529551"/>
                  </a:lnTo>
                  <a:lnTo>
                    <a:pt x="2167191" y="530034"/>
                  </a:lnTo>
                  <a:lnTo>
                    <a:pt x="2168258" y="531139"/>
                  </a:lnTo>
                  <a:lnTo>
                    <a:pt x="2155482" y="547204"/>
                  </a:lnTo>
                  <a:lnTo>
                    <a:pt x="2180666" y="518718"/>
                  </a:lnTo>
                  <a:close/>
                </a:path>
                <a:path w="2543809" h="1814195">
                  <a:moveTo>
                    <a:pt x="2314156" y="375653"/>
                  </a:moveTo>
                  <a:lnTo>
                    <a:pt x="2309253" y="382485"/>
                  </a:lnTo>
                  <a:lnTo>
                    <a:pt x="2292591" y="401472"/>
                  </a:lnTo>
                  <a:lnTo>
                    <a:pt x="2286647" y="409765"/>
                  </a:lnTo>
                  <a:lnTo>
                    <a:pt x="2292578" y="402882"/>
                  </a:lnTo>
                  <a:lnTo>
                    <a:pt x="2299601" y="395020"/>
                  </a:lnTo>
                  <a:lnTo>
                    <a:pt x="2306980" y="386410"/>
                  </a:lnTo>
                  <a:lnTo>
                    <a:pt x="2313978" y="377291"/>
                  </a:lnTo>
                  <a:lnTo>
                    <a:pt x="2314156" y="375653"/>
                  </a:lnTo>
                  <a:close/>
                </a:path>
                <a:path w="2543809" h="1814195">
                  <a:moveTo>
                    <a:pt x="2314625" y="374065"/>
                  </a:moveTo>
                  <a:lnTo>
                    <a:pt x="2314333" y="373634"/>
                  </a:lnTo>
                  <a:lnTo>
                    <a:pt x="2314156" y="375653"/>
                  </a:lnTo>
                  <a:lnTo>
                    <a:pt x="2314537" y="374777"/>
                  </a:lnTo>
                  <a:lnTo>
                    <a:pt x="2314625" y="374065"/>
                  </a:lnTo>
                  <a:close/>
                </a:path>
                <a:path w="2543809" h="1814195">
                  <a:moveTo>
                    <a:pt x="2369858" y="550049"/>
                  </a:moveTo>
                  <a:lnTo>
                    <a:pt x="2369642" y="549541"/>
                  </a:lnTo>
                  <a:lnTo>
                    <a:pt x="2369413" y="549871"/>
                  </a:lnTo>
                  <a:lnTo>
                    <a:pt x="2369604" y="549922"/>
                  </a:lnTo>
                  <a:lnTo>
                    <a:pt x="2369743" y="549986"/>
                  </a:lnTo>
                  <a:close/>
                </a:path>
                <a:path w="2543809" h="1814195">
                  <a:moveTo>
                    <a:pt x="2370150" y="550202"/>
                  </a:moveTo>
                  <a:lnTo>
                    <a:pt x="2369858" y="550049"/>
                  </a:lnTo>
                  <a:lnTo>
                    <a:pt x="2370061" y="550557"/>
                  </a:lnTo>
                  <a:lnTo>
                    <a:pt x="2370124" y="550379"/>
                  </a:lnTo>
                  <a:lnTo>
                    <a:pt x="2370150" y="550202"/>
                  </a:lnTo>
                  <a:close/>
                </a:path>
                <a:path w="2543809" h="1814195">
                  <a:moveTo>
                    <a:pt x="2370531" y="551637"/>
                  </a:moveTo>
                  <a:lnTo>
                    <a:pt x="2370061" y="550557"/>
                  </a:lnTo>
                  <a:lnTo>
                    <a:pt x="2369972" y="550862"/>
                  </a:lnTo>
                  <a:lnTo>
                    <a:pt x="2369769" y="551205"/>
                  </a:lnTo>
                  <a:lnTo>
                    <a:pt x="2370531" y="551637"/>
                  </a:lnTo>
                  <a:close/>
                </a:path>
                <a:path w="2543809" h="1814195">
                  <a:moveTo>
                    <a:pt x="2371814" y="560565"/>
                  </a:moveTo>
                  <a:lnTo>
                    <a:pt x="2371648" y="559638"/>
                  </a:lnTo>
                  <a:lnTo>
                    <a:pt x="2368486" y="558101"/>
                  </a:lnTo>
                  <a:lnTo>
                    <a:pt x="2369020" y="559625"/>
                  </a:lnTo>
                  <a:lnTo>
                    <a:pt x="2369794" y="560171"/>
                  </a:lnTo>
                  <a:lnTo>
                    <a:pt x="2371814" y="560565"/>
                  </a:lnTo>
                  <a:close/>
                </a:path>
                <a:path w="2543809" h="1814195">
                  <a:moveTo>
                    <a:pt x="2371966" y="549910"/>
                  </a:moveTo>
                  <a:lnTo>
                    <a:pt x="2371306" y="549910"/>
                  </a:lnTo>
                  <a:lnTo>
                    <a:pt x="2371966" y="550405"/>
                  </a:lnTo>
                  <a:lnTo>
                    <a:pt x="2371966" y="549910"/>
                  </a:lnTo>
                  <a:close/>
                </a:path>
                <a:path w="2543809" h="1814195">
                  <a:moveTo>
                    <a:pt x="2372068" y="538708"/>
                  </a:moveTo>
                  <a:lnTo>
                    <a:pt x="2371953" y="538302"/>
                  </a:lnTo>
                  <a:lnTo>
                    <a:pt x="2371534" y="538353"/>
                  </a:lnTo>
                  <a:lnTo>
                    <a:pt x="2372068" y="538708"/>
                  </a:lnTo>
                  <a:close/>
                </a:path>
                <a:path w="2543809" h="1814195">
                  <a:moveTo>
                    <a:pt x="2372563" y="543699"/>
                  </a:moveTo>
                  <a:lnTo>
                    <a:pt x="2372487" y="543433"/>
                  </a:lnTo>
                  <a:lnTo>
                    <a:pt x="2372436" y="543166"/>
                  </a:lnTo>
                  <a:lnTo>
                    <a:pt x="2372410" y="542925"/>
                  </a:lnTo>
                  <a:lnTo>
                    <a:pt x="2371902" y="542734"/>
                  </a:lnTo>
                  <a:lnTo>
                    <a:pt x="2371979" y="543052"/>
                  </a:lnTo>
                  <a:lnTo>
                    <a:pt x="2372220" y="543369"/>
                  </a:lnTo>
                  <a:lnTo>
                    <a:pt x="2372563" y="543699"/>
                  </a:lnTo>
                  <a:close/>
                </a:path>
                <a:path w="2543809" h="1814195">
                  <a:moveTo>
                    <a:pt x="2372563" y="541718"/>
                  </a:moveTo>
                  <a:lnTo>
                    <a:pt x="2372385" y="541997"/>
                  </a:lnTo>
                  <a:lnTo>
                    <a:pt x="2372334" y="542213"/>
                  </a:lnTo>
                  <a:lnTo>
                    <a:pt x="2372398" y="542404"/>
                  </a:lnTo>
                  <a:lnTo>
                    <a:pt x="2372423" y="542175"/>
                  </a:lnTo>
                  <a:lnTo>
                    <a:pt x="2372461" y="541947"/>
                  </a:lnTo>
                  <a:lnTo>
                    <a:pt x="2372563" y="541718"/>
                  </a:lnTo>
                  <a:close/>
                </a:path>
                <a:path w="2543809" h="1814195">
                  <a:moveTo>
                    <a:pt x="2372918" y="539292"/>
                  </a:moveTo>
                  <a:lnTo>
                    <a:pt x="2372068" y="538708"/>
                  </a:lnTo>
                  <a:lnTo>
                    <a:pt x="2372131" y="538937"/>
                  </a:lnTo>
                  <a:lnTo>
                    <a:pt x="2372918" y="539292"/>
                  </a:lnTo>
                  <a:close/>
                </a:path>
                <a:path w="2543809" h="1814195">
                  <a:moveTo>
                    <a:pt x="2373147" y="549910"/>
                  </a:moveTo>
                  <a:lnTo>
                    <a:pt x="2372626" y="547370"/>
                  </a:lnTo>
                  <a:lnTo>
                    <a:pt x="2371661" y="547370"/>
                  </a:lnTo>
                  <a:lnTo>
                    <a:pt x="2371953" y="548640"/>
                  </a:lnTo>
                  <a:lnTo>
                    <a:pt x="2371966" y="549910"/>
                  </a:lnTo>
                  <a:lnTo>
                    <a:pt x="2373147" y="549910"/>
                  </a:lnTo>
                  <a:close/>
                </a:path>
                <a:path w="2543809" h="1814195">
                  <a:moveTo>
                    <a:pt x="2373198" y="551789"/>
                  </a:moveTo>
                  <a:lnTo>
                    <a:pt x="2373033" y="551180"/>
                  </a:lnTo>
                  <a:lnTo>
                    <a:pt x="2371966" y="550405"/>
                  </a:lnTo>
                  <a:lnTo>
                    <a:pt x="2371979" y="551180"/>
                  </a:lnTo>
                  <a:lnTo>
                    <a:pt x="2373198" y="551789"/>
                  </a:lnTo>
                  <a:close/>
                </a:path>
                <a:path w="2543809" h="1814195">
                  <a:moveTo>
                    <a:pt x="2373490" y="543191"/>
                  </a:moveTo>
                  <a:lnTo>
                    <a:pt x="2372791" y="542886"/>
                  </a:lnTo>
                  <a:lnTo>
                    <a:pt x="2372487" y="542671"/>
                  </a:lnTo>
                  <a:lnTo>
                    <a:pt x="2372398" y="542417"/>
                  </a:lnTo>
                  <a:lnTo>
                    <a:pt x="2372372" y="542582"/>
                  </a:lnTo>
                  <a:lnTo>
                    <a:pt x="2372385" y="542759"/>
                  </a:lnTo>
                  <a:lnTo>
                    <a:pt x="2372410" y="542925"/>
                  </a:lnTo>
                  <a:lnTo>
                    <a:pt x="2372817" y="543090"/>
                  </a:lnTo>
                  <a:lnTo>
                    <a:pt x="2373211" y="543204"/>
                  </a:lnTo>
                  <a:lnTo>
                    <a:pt x="2373490" y="543191"/>
                  </a:lnTo>
                  <a:close/>
                </a:path>
                <a:path w="2543809" h="1814195">
                  <a:moveTo>
                    <a:pt x="2373909" y="539699"/>
                  </a:moveTo>
                  <a:lnTo>
                    <a:pt x="2372918" y="539292"/>
                  </a:lnTo>
                  <a:lnTo>
                    <a:pt x="2373122" y="539407"/>
                  </a:lnTo>
                  <a:lnTo>
                    <a:pt x="2373426" y="539546"/>
                  </a:lnTo>
                  <a:lnTo>
                    <a:pt x="2373909" y="539699"/>
                  </a:lnTo>
                  <a:close/>
                </a:path>
                <a:path w="2543809" h="1814195">
                  <a:moveTo>
                    <a:pt x="2374531" y="552450"/>
                  </a:moveTo>
                  <a:lnTo>
                    <a:pt x="2373198" y="551789"/>
                  </a:lnTo>
                  <a:lnTo>
                    <a:pt x="2373401" y="552450"/>
                  </a:lnTo>
                  <a:lnTo>
                    <a:pt x="2374531" y="552450"/>
                  </a:lnTo>
                  <a:close/>
                </a:path>
                <a:path w="2543809" h="1814195">
                  <a:moveTo>
                    <a:pt x="2376043" y="537705"/>
                  </a:moveTo>
                  <a:lnTo>
                    <a:pt x="2374519" y="536498"/>
                  </a:lnTo>
                  <a:lnTo>
                    <a:pt x="2374061" y="537171"/>
                  </a:lnTo>
                  <a:lnTo>
                    <a:pt x="2371788" y="537730"/>
                  </a:lnTo>
                  <a:lnTo>
                    <a:pt x="2371953" y="538302"/>
                  </a:lnTo>
                  <a:lnTo>
                    <a:pt x="2376043" y="537705"/>
                  </a:lnTo>
                  <a:close/>
                </a:path>
                <a:path w="2543809" h="1814195">
                  <a:moveTo>
                    <a:pt x="2376754" y="555967"/>
                  </a:moveTo>
                  <a:lnTo>
                    <a:pt x="2375433" y="554545"/>
                  </a:lnTo>
                  <a:lnTo>
                    <a:pt x="2372906" y="552627"/>
                  </a:lnTo>
                  <a:lnTo>
                    <a:pt x="2369667" y="552361"/>
                  </a:lnTo>
                  <a:lnTo>
                    <a:pt x="2372601" y="554228"/>
                  </a:lnTo>
                  <a:lnTo>
                    <a:pt x="2371191" y="554075"/>
                  </a:lnTo>
                  <a:lnTo>
                    <a:pt x="2374709" y="556183"/>
                  </a:lnTo>
                  <a:lnTo>
                    <a:pt x="2374862" y="557110"/>
                  </a:lnTo>
                  <a:lnTo>
                    <a:pt x="2373236" y="557288"/>
                  </a:lnTo>
                  <a:lnTo>
                    <a:pt x="2372042" y="556806"/>
                  </a:lnTo>
                  <a:lnTo>
                    <a:pt x="2372817" y="557326"/>
                  </a:lnTo>
                  <a:lnTo>
                    <a:pt x="2370950" y="557847"/>
                  </a:lnTo>
                  <a:lnTo>
                    <a:pt x="2372918" y="558888"/>
                  </a:lnTo>
                  <a:lnTo>
                    <a:pt x="2375801" y="558584"/>
                  </a:lnTo>
                  <a:lnTo>
                    <a:pt x="2376284" y="557276"/>
                  </a:lnTo>
                  <a:lnTo>
                    <a:pt x="2374557" y="555269"/>
                  </a:lnTo>
                  <a:lnTo>
                    <a:pt x="2375382" y="555180"/>
                  </a:lnTo>
                  <a:lnTo>
                    <a:pt x="2376157" y="555726"/>
                  </a:lnTo>
                  <a:lnTo>
                    <a:pt x="2376754" y="555967"/>
                  </a:lnTo>
                  <a:close/>
                </a:path>
                <a:path w="2543809" h="1814195">
                  <a:moveTo>
                    <a:pt x="2378049" y="546100"/>
                  </a:moveTo>
                  <a:lnTo>
                    <a:pt x="2376563" y="545553"/>
                  </a:lnTo>
                  <a:lnTo>
                    <a:pt x="2376157" y="546100"/>
                  </a:lnTo>
                  <a:lnTo>
                    <a:pt x="2378049" y="546100"/>
                  </a:lnTo>
                  <a:close/>
                </a:path>
                <a:path w="2543809" h="1814195">
                  <a:moveTo>
                    <a:pt x="2378227" y="523240"/>
                  </a:moveTo>
                  <a:lnTo>
                    <a:pt x="2376424" y="523240"/>
                  </a:lnTo>
                  <a:lnTo>
                    <a:pt x="2376716" y="524510"/>
                  </a:lnTo>
                  <a:lnTo>
                    <a:pt x="2378227" y="523240"/>
                  </a:lnTo>
                  <a:close/>
                </a:path>
                <a:path w="2543809" h="1814195">
                  <a:moveTo>
                    <a:pt x="2381821" y="516940"/>
                  </a:moveTo>
                  <a:lnTo>
                    <a:pt x="2380627" y="516445"/>
                  </a:lnTo>
                  <a:lnTo>
                    <a:pt x="2381097" y="516686"/>
                  </a:lnTo>
                  <a:lnTo>
                    <a:pt x="2381466" y="516826"/>
                  </a:lnTo>
                  <a:lnTo>
                    <a:pt x="2381796" y="516953"/>
                  </a:lnTo>
                  <a:close/>
                </a:path>
                <a:path w="2543809" h="1814195">
                  <a:moveTo>
                    <a:pt x="2381935" y="551180"/>
                  </a:moveTo>
                  <a:lnTo>
                    <a:pt x="2376157" y="546100"/>
                  </a:lnTo>
                  <a:lnTo>
                    <a:pt x="2375154" y="546100"/>
                  </a:lnTo>
                  <a:lnTo>
                    <a:pt x="2373503" y="544830"/>
                  </a:lnTo>
                  <a:lnTo>
                    <a:pt x="2372563" y="544830"/>
                  </a:lnTo>
                  <a:lnTo>
                    <a:pt x="2373058" y="546100"/>
                  </a:lnTo>
                  <a:lnTo>
                    <a:pt x="2374493" y="547370"/>
                  </a:lnTo>
                  <a:lnTo>
                    <a:pt x="2374950" y="549910"/>
                  </a:lnTo>
                  <a:lnTo>
                    <a:pt x="2375547" y="549910"/>
                  </a:lnTo>
                  <a:lnTo>
                    <a:pt x="2375890" y="551180"/>
                  </a:lnTo>
                  <a:lnTo>
                    <a:pt x="2381935" y="551180"/>
                  </a:lnTo>
                  <a:close/>
                </a:path>
                <a:path w="2543809" h="1814195">
                  <a:moveTo>
                    <a:pt x="2384272" y="509130"/>
                  </a:moveTo>
                  <a:lnTo>
                    <a:pt x="2382863" y="510260"/>
                  </a:lnTo>
                  <a:lnTo>
                    <a:pt x="2383612" y="509816"/>
                  </a:lnTo>
                  <a:lnTo>
                    <a:pt x="2384006" y="509447"/>
                  </a:lnTo>
                  <a:lnTo>
                    <a:pt x="2384272" y="509130"/>
                  </a:lnTo>
                  <a:close/>
                </a:path>
                <a:path w="2543809" h="1814195">
                  <a:moveTo>
                    <a:pt x="2384437" y="543560"/>
                  </a:moveTo>
                  <a:lnTo>
                    <a:pt x="2384310" y="542290"/>
                  </a:lnTo>
                  <a:lnTo>
                    <a:pt x="2384018" y="542290"/>
                  </a:lnTo>
                  <a:lnTo>
                    <a:pt x="2384437" y="543560"/>
                  </a:lnTo>
                  <a:close/>
                </a:path>
                <a:path w="2543809" h="1814195">
                  <a:moveTo>
                    <a:pt x="2384641" y="543560"/>
                  </a:moveTo>
                  <a:lnTo>
                    <a:pt x="2384437" y="543560"/>
                  </a:lnTo>
                  <a:lnTo>
                    <a:pt x="2381821" y="543560"/>
                  </a:lnTo>
                  <a:lnTo>
                    <a:pt x="2382151" y="544830"/>
                  </a:lnTo>
                  <a:lnTo>
                    <a:pt x="2384641" y="543560"/>
                  </a:lnTo>
                  <a:close/>
                </a:path>
                <a:path w="2543809" h="1814195">
                  <a:moveTo>
                    <a:pt x="2387816" y="499275"/>
                  </a:moveTo>
                  <a:lnTo>
                    <a:pt x="2387562" y="499237"/>
                  </a:lnTo>
                  <a:lnTo>
                    <a:pt x="2387269" y="499262"/>
                  </a:lnTo>
                  <a:lnTo>
                    <a:pt x="2387003" y="499364"/>
                  </a:lnTo>
                  <a:lnTo>
                    <a:pt x="2387206" y="499414"/>
                  </a:lnTo>
                  <a:lnTo>
                    <a:pt x="2387498" y="499351"/>
                  </a:lnTo>
                  <a:lnTo>
                    <a:pt x="2387816" y="499275"/>
                  </a:lnTo>
                  <a:close/>
                </a:path>
                <a:path w="2543809" h="1814195">
                  <a:moveTo>
                    <a:pt x="2388489" y="525233"/>
                  </a:moveTo>
                  <a:lnTo>
                    <a:pt x="2387511" y="524979"/>
                  </a:lnTo>
                  <a:lnTo>
                    <a:pt x="2388374" y="527050"/>
                  </a:lnTo>
                  <a:lnTo>
                    <a:pt x="2388489" y="525233"/>
                  </a:lnTo>
                  <a:close/>
                </a:path>
                <a:path w="2543809" h="1814195">
                  <a:moveTo>
                    <a:pt x="2390952" y="527215"/>
                  </a:moveTo>
                  <a:lnTo>
                    <a:pt x="2389378" y="529577"/>
                  </a:lnTo>
                  <a:lnTo>
                    <a:pt x="2389936" y="529513"/>
                  </a:lnTo>
                  <a:lnTo>
                    <a:pt x="2390952" y="527215"/>
                  </a:lnTo>
                  <a:close/>
                </a:path>
                <a:path w="2543809" h="1814195">
                  <a:moveTo>
                    <a:pt x="2392248" y="529272"/>
                  </a:moveTo>
                  <a:lnTo>
                    <a:pt x="2389936" y="529513"/>
                  </a:lnTo>
                  <a:lnTo>
                    <a:pt x="2389517" y="530504"/>
                  </a:lnTo>
                  <a:lnTo>
                    <a:pt x="2392222" y="529590"/>
                  </a:lnTo>
                  <a:lnTo>
                    <a:pt x="2392248" y="529272"/>
                  </a:lnTo>
                  <a:close/>
                </a:path>
                <a:path w="2543809" h="1814195">
                  <a:moveTo>
                    <a:pt x="2396375" y="528193"/>
                  </a:moveTo>
                  <a:lnTo>
                    <a:pt x="2392261" y="529577"/>
                  </a:lnTo>
                  <a:lnTo>
                    <a:pt x="2392159" y="530529"/>
                  </a:lnTo>
                  <a:lnTo>
                    <a:pt x="2396375" y="528193"/>
                  </a:lnTo>
                  <a:close/>
                </a:path>
                <a:path w="2543809" h="1814195">
                  <a:moveTo>
                    <a:pt x="2397264" y="517156"/>
                  </a:moveTo>
                  <a:lnTo>
                    <a:pt x="2394483" y="516204"/>
                  </a:lnTo>
                  <a:lnTo>
                    <a:pt x="2393289" y="515696"/>
                  </a:lnTo>
                  <a:lnTo>
                    <a:pt x="2394381" y="516242"/>
                  </a:lnTo>
                  <a:lnTo>
                    <a:pt x="2394851" y="516686"/>
                  </a:lnTo>
                  <a:lnTo>
                    <a:pt x="2394978" y="517080"/>
                  </a:lnTo>
                  <a:lnTo>
                    <a:pt x="2395512" y="517232"/>
                  </a:lnTo>
                  <a:lnTo>
                    <a:pt x="2396172" y="517372"/>
                  </a:lnTo>
                  <a:lnTo>
                    <a:pt x="2397036" y="517486"/>
                  </a:lnTo>
                  <a:lnTo>
                    <a:pt x="2397264" y="517156"/>
                  </a:lnTo>
                  <a:close/>
                </a:path>
                <a:path w="2543809" h="1814195">
                  <a:moveTo>
                    <a:pt x="2398801" y="450786"/>
                  </a:moveTo>
                  <a:close/>
                </a:path>
                <a:path w="2543809" h="1814195">
                  <a:moveTo>
                    <a:pt x="2399042" y="491490"/>
                  </a:moveTo>
                  <a:lnTo>
                    <a:pt x="2398522" y="490842"/>
                  </a:lnTo>
                  <a:lnTo>
                    <a:pt x="2398280" y="491490"/>
                  </a:lnTo>
                  <a:lnTo>
                    <a:pt x="2399042" y="491490"/>
                  </a:lnTo>
                  <a:close/>
                </a:path>
                <a:path w="2543809" h="1814195">
                  <a:moveTo>
                    <a:pt x="2399601" y="506730"/>
                  </a:moveTo>
                  <a:lnTo>
                    <a:pt x="2399004" y="505460"/>
                  </a:lnTo>
                  <a:lnTo>
                    <a:pt x="2398585" y="506006"/>
                  </a:lnTo>
                  <a:lnTo>
                    <a:pt x="2399601" y="506730"/>
                  </a:lnTo>
                  <a:close/>
                </a:path>
                <a:path w="2543809" h="1814195">
                  <a:moveTo>
                    <a:pt x="2399855" y="461035"/>
                  </a:moveTo>
                  <a:lnTo>
                    <a:pt x="2399195" y="462280"/>
                  </a:lnTo>
                  <a:lnTo>
                    <a:pt x="2399855" y="461035"/>
                  </a:lnTo>
                  <a:close/>
                </a:path>
                <a:path w="2543809" h="1814195">
                  <a:moveTo>
                    <a:pt x="2402065" y="448043"/>
                  </a:moveTo>
                  <a:lnTo>
                    <a:pt x="2401747" y="446278"/>
                  </a:lnTo>
                  <a:lnTo>
                    <a:pt x="2399842" y="446862"/>
                  </a:lnTo>
                  <a:lnTo>
                    <a:pt x="2402065" y="448043"/>
                  </a:lnTo>
                  <a:close/>
                </a:path>
                <a:path w="2543809" h="1814195">
                  <a:moveTo>
                    <a:pt x="2402471" y="501878"/>
                  </a:moveTo>
                  <a:lnTo>
                    <a:pt x="2401328" y="500761"/>
                  </a:lnTo>
                  <a:lnTo>
                    <a:pt x="2401214" y="501154"/>
                  </a:lnTo>
                  <a:lnTo>
                    <a:pt x="2401570" y="501370"/>
                  </a:lnTo>
                  <a:lnTo>
                    <a:pt x="2402001" y="501611"/>
                  </a:lnTo>
                  <a:lnTo>
                    <a:pt x="2402471" y="501878"/>
                  </a:lnTo>
                  <a:close/>
                </a:path>
                <a:path w="2543809" h="1814195">
                  <a:moveTo>
                    <a:pt x="2402484" y="448310"/>
                  </a:moveTo>
                  <a:lnTo>
                    <a:pt x="2399030" y="448310"/>
                  </a:lnTo>
                  <a:lnTo>
                    <a:pt x="2398801" y="450786"/>
                  </a:lnTo>
                  <a:lnTo>
                    <a:pt x="2402484" y="448310"/>
                  </a:lnTo>
                  <a:close/>
                </a:path>
                <a:path w="2543809" h="1814195">
                  <a:moveTo>
                    <a:pt x="2404364" y="478777"/>
                  </a:moveTo>
                  <a:lnTo>
                    <a:pt x="2404224" y="478815"/>
                  </a:lnTo>
                  <a:lnTo>
                    <a:pt x="2404084" y="478840"/>
                  </a:lnTo>
                  <a:lnTo>
                    <a:pt x="2404262" y="478840"/>
                  </a:lnTo>
                  <a:close/>
                </a:path>
                <a:path w="2543809" h="1814195">
                  <a:moveTo>
                    <a:pt x="2404897" y="478370"/>
                  </a:moveTo>
                  <a:lnTo>
                    <a:pt x="2404351" y="478764"/>
                  </a:lnTo>
                  <a:lnTo>
                    <a:pt x="2404618" y="478701"/>
                  </a:lnTo>
                  <a:lnTo>
                    <a:pt x="2404783" y="478548"/>
                  </a:lnTo>
                  <a:lnTo>
                    <a:pt x="2404897" y="478370"/>
                  </a:lnTo>
                  <a:close/>
                </a:path>
                <a:path w="2543809" h="1814195">
                  <a:moveTo>
                    <a:pt x="2405634" y="248043"/>
                  </a:moveTo>
                  <a:lnTo>
                    <a:pt x="2405418" y="247992"/>
                  </a:lnTo>
                  <a:lnTo>
                    <a:pt x="2405481" y="247650"/>
                  </a:lnTo>
                  <a:lnTo>
                    <a:pt x="2405596" y="247230"/>
                  </a:lnTo>
                  <a:lnTo>
                    <a:pt x="2402497" y="252501"/>
                  </a:lnTo>
                  <a:lnTo>
                    <a:pt x="2405634" y="248043"/>
                  </a:lnTo>
                  <a:close/>
                </a:path>
                <a:path w="2543809" h="1814195">
                  <a:moveTo>
                    <a:pt x="2406319" y="477367"/>
                  </a:moveTo>
                  <a:lnTo>
                    <a:pt x="2405265" y="476961"/>
                  </a:lnTo>
                  <a:lnTo>
                    <a:pt x="2405329" y="477812"/>
                  </a:lnTo>
                  <a:lnTo>
                    <a:pt x="2404897" y="478370"/>
                  </a:lnTo>
                  <a:lnTo>
                    <a:pt x="2406319" y="477367"/>
                  </a:lnTo>
                  <a:close/>
                </a:path>
                <a:path w="2543809" h="1814195">
                  <a:moveTo>
                    <a:pt x="2406446" y="489216"/>
                  </a:moveTo>
                  <a:lnTo>
                    <a:pt x="2406091" y="489102"/>
                  </a:lnTo>
                  <a:lnTo>
                    <a:pt x="2405735" y="489077"/>
                  </a:lnTo>
                  <a:lnTo>
                    <a:pt x="2405380" y="489077"/>
                  </a:lnTo>
                  <a:lnTo>
                    <a:pt x="2405811" y="489165"/>
                  </a:lnTo>
                  <a:lnTo>
                    <a:pt x="2406205" y="489204"/>
                  </a:lnTo>
                  <a:lnTo>
                    <a:pt x="2406446" y="489216"/>
                  </a:lnTo>
                  <a:close/>
                </a:path>
                <a:path w="2543809" h="1814195">
                  <a:moveTo>
                    <a:pt x="2407767" y="478790"/>
                  </a:moveTo>
                  <a:lnTo>
                    <a:pt x="2404262" y="480060"/>
                  </a:lnTo>
                  <a:lnTo>
                    <a:pt x="2403906" y="480060"/>
                  </a:lnTo>
                  <a:lnTo>
                    <a:pt x="2401951" y="474980"/>
                  </a:lnTo>
                  <a:lnTo>
                    <a:pt x="2396375" y="474980"/>
                  </a:lnTo>
                  <a:lnTo>
                    <a:pt x="2393492" y="474980"/>
                  </a:lnTo>
                  <a:lnTo>
                    <a:pt x="2393264" y="477520"/>
                  </a:lnTo>
                  <a:lnTo>
                    <a:pt x="2392172" y="478790"/>
                  </a:lnTo>
                  <a:lnTo>
                    <a:pt x="2393391" y="480060"/>
                  </a:lnTo>
                  <a:lnTo>
                    <a:pt x="2392896" y="481330"/>
                  </a:lnTo>
                  <a:lnTo>
                    <a:pt x="2395055" y="481330"/>
                  </a:lnTo>
                  <a:lnTo>
                    <a:pt x="2391219" y="483870"/>
                  </a:lnTo>
                  <a:lnTo>
                    <a:pt x="2391245" y="486410"/>
                  </a:lnTo>
                  <a:lnTo>
                    <a:pt x="2391372" y="488950"/>
                  </a:lnTo>
                  <a:lnTo>
                    <a:pt x="2391587" y="491490"/>
                  </a:lnTo>
                  <a:lnTo>
                    <a:pt x="2388578" y="495300"/>
                  </a:lnTo>
                  <a:lnTo>
                    <a:pt x="2388730" y="494030"/>
                  </a:lnTo>
                  <a:lnTo>
                    <a:pt x="2387765" y="492760"/>
                  </a:lnTo>
                  <a:lnTo>
                    <a:pt x="2387676" y="495300"/>
                  </a:lnTo>
                  <a:lnTo>
                    <a:pt x="2387765" y="497840"/>
                  </a:lnTo>
                  <a:lnTo>
                    <a:pt x="2392032" y="497840"/>
                  </a:lnTo>
                  <a:lnTo>
                    <a:pt x="2392603" y="497840"/>
                  </a:lnTo>
                  <a:lnTo>
                    <a:pt x="2393353" y="499110"/>
                  </a:lnTo>
                  <a:lnTo>
                    <a:pt x="2393073" y="500380"/>
                  </a:lnTo>
                  <a:lnTo>
                    <a:pt x="2392032" y="497840"/>
                  </a:lnTo>
                  <a:lnTo>
                    <a:pt x="2389340" y="499110"/>
                  </a:lnTo>
                  <a:lnTo>
                    <a:pt x="2387816" y="500380"/>
                  </a:lnTo>
                  <a:lnTo>
                    <a:pt x="2390025" y="500380"/>
                  </a:lnTo>
                  <a:lnTo>
                    <a:pt x="2385301" y="501650"/>
                  </a:lnTo>
                  <a:lnTo>
                    <a:pt x="2394597" y="502920"/>
                  </a:lnTo>
                  <a:lnTo>
                    <a:pt x="2391016" y="504190"/>
                  </a:lnTo>
                  <a:lnTo>
                    <a:pt x="2389835" y="504190"/>
                  </a:lnTo>
                  <a:lnTo>
                    <a:pt x="2390165" y="505460"/>
                  </a:lnTo>
                  <a:lnTo>
                    <a:pt x="2391499" y="506730"/>
                  </a:lnTo>
                  <a:lnTo>
                    <a:pt x="2390825" y="508000"/>
                  </a:lnTo>
                  <a:lnTo>
                    <a:pt x="2388006" y="506730"/>
                  </a:lnTo>
                  <a:lnTo>
                    <a:pt x="2389886" y="505460"/>
                  </a:lnTo>
                  <a:lnTo>
                    <a:pt x="2387701" y="505460"/>
                  </a:lnTo>
                  <a:lnTo>
                    <a:pt x="2387396" y="506730"/>
                  </a:lnTo>
                  <a:lnTo>
                    <a:pt x="2391892" y="509270"/>
                  </a:lnTo>
                  <a:lnTo>
                    <a:pt x="2388793" y="510540"/>
                  </a:lnTo>
                  <a:lnTo>
                    <a:pt x="2388247" y="509270"/>
                  </a:lnTo>
                  <a:lnTo>
                    <a:pt x="2388514" y="508000"/>
                  </a:lnTo>
                  <a:lnTo>
                    <a:pt x="2384361" y="508000"/>
                  </a:lnTo>
                  <a:lnTo>
                    <a:pt x="2385110" y="509270"/>
                  </a:lnTo>
                  <a:lnTo>
                    <a:pt x="2384374" y="509270"/>
                  </a:lnTo>
                  <a:lnTo>
                    <a:pt x="2382177" y="511810"/>
                  </a:lnTo>
                  <a:lnTo>
                    <a:pt x="2383231" y="511810"/>
                  </a:lnTo>
                  <a:lnTo>
                    <a:pt x="2389670" y="515620"/>
                  </a:lnTo>
                  <a:lnTo>
                    <a:pt x="2383574" y="515620"/>
                  </a:lnTo>
                  <a:lnTo>
                    <a:pt x="2383358" y="515620"/>
                  </a:lnTo>
                  <a:lnTo>
                    <a:pt x="2383777" y="516039"/>
                  </a:lnTo>
                  <a:lnTo>
                    <a:pt x="2384793" y="518160"/>
                  </a:lnTo>
                  <a:lnTo>
                    <a:pt x="2378735" y="518160"/>
                  </a:lnTo>
                  <a:lnTo>
                    <a:pt x="2380831" y="520700"/>
                  </a:lnTo>
                  <a:lnTo>
                    <a:pt x="2376208" y="519430"/>
                  </a:lnTo>
                  <a:lnTo>
                    <a:pt x="2379281" y="521970"/>
                  </a:lnTo>
                  <a:lnTo>
                    <a:pt x="2378291" y="521970"/>
                  </a:lnTo>
                  <a:lnTo>
                    <a:pt x="2378799" y="523240"/>
                  </a:lnTo>
                  <a:lnTo>
                    <a:pt x="2379421" y="523240"/>
                  </a:lnTo>
                  <a:lnTo>
                    <a:pt x="2382050" y="527050"/>
                  </a:lnTo>
                  <a:lnTo>
                    <a:pt x="2373655" y="528320"/>
                  </a:lnTo>
                  <a:lnTo>
                    <a:pt x="2377211" y="533400"/>
                  </a:lnTo>
                  <a:lnTo>
                    <a:pt x="2378202" y="537210"/>
                  </a:lnTo>
                  <a:lnTo>
                    <a:pt x="2381339" y="538480"/>
                  </a:lnTo>
                  <a:lnTo>
                    <a:pt x="2382151" y="541020"/>
                  </a:lnTo>
                  <a:lnTo>
                    <a:pt x="2380310" y="542290"/>
                  </a:lnTo>
                  <a:lnTo>
                    <a:pt x="2378824" y="539750"/>
                  </a:lnTo>
                  <a:lnTo>
                    <a:pt x="2376919" y="541020"/>
                  </a:lnTo>
                  <a:lnTo>
                    <a:pt x="2376843" y="542290"/>
                  </a:lnTo>
                  <a:lnTo>
                    <a:pt x="2377529" y="543560"/>
                  </a:lnTo>
                  <a:lnTo>
                    <a:pt x="2374722" y="543560"/>
                  </a:lnTo>
                  <a:lnTo>
                    <a:pt x="2374633" y="544830"/>
                  </a:lnTo>
                  <a:lnTo>
                    <a:pt x="2376563" y="545553"/>
                  </a:lnTo>
                  <a:lnTo>
                    <a:pt x="2377097" y="544830"/>
                  </a:lnTo>
                  <a:lnTo>
                    <a:pt x="2381034" y="547370"/>
                  </a:lnTo>
                  <a:lnTo>
                    <a:pt x="2379129" y="544830"/>
                  </a:lnTo>
                  <a:lnTo>
                    <a:pt x="2378176" y="543560"/>
                  </a:lnTo>
                  <a:lnTo>
                    <a:pt x="2381046" y="543560"/>
                  </a:lnTo>
                  <a:lnTo>
                    <a:pt x="2383713" y="542290"/>
                  </a:lnTo>
                  <a:lnTo>
                    <a:pt x="2384018" y="542290"/>
                  </a:lnTo>
                  <a:lnTo>
                    <a:pt x="2383599" y="541020"/>
                  </a:lnTo>
                  <a:lnTo>
                    <a:pt x="2384399" y="542290"/>
                  </a:lnTo>
                  <a:lnTo>
                    <a:pt x="2385758" y="542290"/>
                  </a:lnTo>
                  <a:lnTo>
                    <a:pt x="2388933" y="541020"/>
                  </a:lnTo>
                  <a:lnTo>
                    <a:pt x="2383840" y="537210"/>
                  </a:lnTo>
                  <a:lnTo>
                    <a:pt x="2387498" y="537210"/>
                  </a:lnTo>
                  <a:lnTo>
                    <a:pt x="2387371" y="535940"/>
                  </a:lnTo>
                  <a:lnTo>
                    <a:pt x="2387130" y="533400"/>
                  </a:lnTo>
                  <a:lnTo>
                    <a:pt x="2384526" y="535940"/>
                  </a:lnTo>
                  <a:lnTo>
                    <a:pt x="2381707" y="532130"/>
                  </a:lnTo>
                  <a:lnTo>
                    <a:pt x="2389809" y="533400"/>
                  </a:lnTo>
                  <a:lnTo>
                    <a:pt x="2386850" y="532130"/>
                  </a:lnTo>
                  <a:lnTo>
                    <a:pt x="2387511" y="530860"/>
                  </a:lnTo>
                  <a:lnTo>
                    <a:pt x="2388692" y="530860"/>
                  </a:lnTo>
                  <a:lnTo>
                    <a:pt x="2387003" y="529590"/>
                  </a:lnTo>
                  <a:lnTo>
                    <a:pt x="2387295" y="530860"/>
                  </a:lnTo>
                  <a:lnTo>
                    <a:pt x="2385542" y="529590"/>
                  </a:lnTo>
                  <a:lnTo>
                    <a:pt x="2388857" y="528320"/>
                  </a:lnTo>
                  <a:lnTo>
                    <a:pt x="2385669" y="524510"/>
                  </a:lnTo>
                  <a:lnTo>
                    <a:pt x="2387511" y="524979"/>
                  </a:lnTo>
                  <a:lnTo>
                    <a:pt x="2387308" y="524510"/>
                  </a:lnTo>
                  <a:lnTo>
                    <a:pt x="2388514" y="524789"/>
                  </a:lnTo>
                  <a:lnTo>
                    <a:pt x="2388489" y="525233"/>
                  </a:lnTo>
                  <a:lnTo>
                    <a:pt x="2390686" y="525780"/>
                  </a:lnTo>
                  <a:lnTo>
                    <a:pt x="2389301" y="524992"/>
                  </a:lnTo>
                  <a:lnTo>
                    <a:pt x="2392730" y="525780"/>
                  </a:lnTo>
                  <a:lnTo>
                    <a:pt x="2390838" y="524510"/>
                  </a:lnTo>
                  <a:lnTo>
                    <a:pt x="2387054" y="521970"/>
                  </a:lnTo>
                  <a:lnTo>
                    <a:pt x="2389949" y="520700"/>
                  </a:lnTo>
                  <a:lnTo>
                    <a:pt x="2392515" y="521970"/>
                  </a:lnTo>
                  <a:lnTo>
                    <a:pt x="2390635" y="523240"/>
                  </a:lnTo>
                  <a:lnTo>
                    <a:pt x="2393531" y="521970"/>
                  </a:lnTo>
                  <a:lnTo>
                    <a:pt x="2389225" y="519430"/>
                  </a:lnTo>
                  <a:lnTo>
                    <a:pt x="2395169" y="519430"/>
                  </a:lnTo>
                  <a:lnTo>
                    <a:pt x="2394877" y="519607"/>
                  </a:lnTo>
                  <a:lnTo>
                    <a:pt x="2394978" y="521144"/>
                  </a:lnTo>
                  <a:lnTo>
                    <a:pt x="2396464" y="520039"/>
                  </a:lnTo>
                  <a:lnTo>
                    <a:pt x="2397061" y="520293"/>
                  </a:lnTo>
                  <a:lnTo>
                    <a:pt x="2396325" y="519125"/>
                  </a:lnTo>
                  <a:lnTo>
                    <a:pt x="2396134" y="518845"/>
                  </a:lnTo>
                  <a:lnTo>
                    <a:pt x="2395397" y="519290"/>
                  </a:lnTo>
                  <a:lnTo>
                    <a:pt x="2394991" y="518160"/>
                  </a:lnTo>
                  <a:lnTo>
                    <a:pt x="2391346" y="516890"/>
                  </a:lnTo>
                  <a:lnTo>
                    <a:pt x="2394343" y="514350"/>
                  </a:lnTo>
                  <a:lnTo>
                    <a:pt x="2393785" y="511810"/>
                  </a:lnTo>
                  <a:lnTo>
                    <a:pt x="2394978" y="511810"/>
                  </a:lnTo>
                  <a:lnTo>
                    <a:pt x="2395664" y="510540"/>
                  </a:lnTo>
                  <a:lnTo>
                    <a:pt x="2397061" y="508000"/>
                  </a:lnTo>
                  <a:lnTo>
                    <a:pt x="2398585" y="506006"/>
                  </a:lnTo>
                  <a:lnTo>
                    <a:pt x="2396032" y="504190"/>
                  </a:lnTo>
                  <a:lnTo>
                    <a:pt x="2397379" y="502920"/>
                  </a:lnTo>
                  <a:lnTo>
                    <a:pt x="2397087" y="500380"/>
                  </a:lnTo>
                  <a:lnTo>
                    <a:pt x="2399284" y="501650"/>
                  </a:lnTo>
                  <a:lnTo>
                    <a:pt x="2400058" y="501650"/>
                  </a:lnTo>
                  <a:lnTo>
                    <a:pt x="2400795" y="502920"/>
                  </a:lnTo>
                  <a:lnTo>
                    <a:pt x="2401214" y="501650"/>
                  </a:lnTo>
                  <a:lnTo>
                    <a:pt x="2400135" y="501650"/>
                  </a:lnTo>
                  <a:lnTo>
                    <a:pt x="2399652" y="500380"/>
                  </a:lnTo>
                  <a:lnTo>
                    <a:pt x="2399525" y="499110"/>
                  </a:lnTo>
                  <a:lnTo>
                    <a:pt x="2402167" y="500380"/>
                  </a:lnTo>
                  <a:lnTo>
                    <a:pt x="2402395" y="499110"/>
                  </a:lnTo>
                  <a:lnTo>
                    <a:pt x="2402611" y="497840"/>
                  </a:lnTo>
                  <a:lnTo>
                    <a:pt x="2400109" y="495300"/>
                  </a:lnTo>
                  <a:lnTo>
                    <a:pt x="2402700" y="494030"/>
                  </a:lnTo>
                  <a:lnTo>
                    <a:pt x="2400173" y="492760"/>
                  </a:lnTo>
                  <a:lnTo>
                    <a:pt x="2394928" y="494030"/>
                  </a:lnTo>
                  <a:lnTo>
                    <a:pt x="2394013" y="490220"/>
                  </a:lnTo>
                  <a:lnTo>
                    <a:pt x="2395436" y="490220"/>
                  </a:lnTo>
                  <a:lnTo>
                    <a:pt x="2397849" y="491490"/>
                  </a:lnTo>
                  <a:lnTo>
                    <a:pt x="2398090" y="491490"/>
                  </a:lnTo>
                  <a:lnTo>
                    <a:pt x="2397302" y="490220"/>
                  </a:lnTo>
                  <a:lnTo>
                    <a:pt x="2398039" y="490220"/>
                  </a:lnTo>
                  <a:lnTo>
                    <a:pt x="2398522" y="490842"/>
                  </a:lnTo>
                  <a:lnTo>
                    <a:pt x="2398763" y="490220"/>
                  </a:lnTo>
                  <a:lnTo>
                    <a:pt x="2402040" y="490220"/>
                  </a:lnTo>
                  <a:lnTo>
                    <a:pt x="2400858" y="491490"/>
                  </a:lnTo>
                  <a:lnTo>
                    <a:pt x="2399042" y="491490"/>
                  </a:lnTo>
                  <a:lnTo>
                    <a:pt x="2400046" y="492760"/>
                  </a:lnTo>
                  <a:lnTo>
                    <a:pt x="2401430" y="491490"/>
                  </a:lnTo>
                  <a:lnTo>
                    <a:pt x="2402217" y="490220"/>
                  </a:lnTo>
                  <a:lnTo>
                    <a:pt x="2405380" y="490220"/>
                  </a:lnTo>
                  <a:lnTo>
                    <a:pt x="2404237" y="488950"/>
                  </a:lnTo>
                  <a:lnTo>
                    <a:pt x="2402713" y="488950"/>
                  </a:lnTo>
                  <a:lnTo>
                    <a:pt x="2402687" y="487680"/>
                  </a:lnTo>
                  <a:lnTo>
                    <a:pt x="2403119" y="486410"/>
                  </a:lnTo>
                  <a:lnTo>
                    <a:pt x="2405265" y="487680"/>
                  </a:lnTo>
                  <a:lnTo>
                    <a:pt x="2406624" y="487680"/>
                  </a:lnTo>
                  <a:lnTo>
                    <a:pt x="2405405" y="486410"/>
                  </a:lnTo>
                  <a:lnTo>
                    <a:pt x="2407208" y="485140"/>
                  </a:lnTo>
                  <a:lnTo>
                    <a:pt x="2404237" y="485140"/>
                  </a:lnTo>
                  <a:lnTo>
                    <a:pt x="2404427" y="483870"/>
                  </a:lnTo>
                  <a:lnTo>
                    <a:pt x="2406726" y="483870"/>
                  </a:lnTo>
                  <a:lnTo>
                    <a:pt x="2405710" y="482600"/>
                  </a:lnTo>
                  <a:lnTo>
                    <a:pt x="2407081" y="480060"/>
                  </a:lnTo>
                  <a:lnTo>
                    <a:pt x="2407767" y="478790"/>
                  </a:lnTo>
                  <a:close/>
                </a:path>
                <a:path w="2543809" h="1814195">
                  <a:moveTo>
                    <a:pt x="2408682" y="242011"/>
                  </a:moveTo>
                  <a:lnTo>
                    <a:pt x="2407132" y="244322"/>
                  </a:lnTo>
                  <a:lnTo>
                    <a:pt x="2405811" y="246329"/>
                  </a:lnTo>
                  <a:lnTo>
                    <a:pt x="2405608" y="247230"/>
                  </a:lnTo>
                  <a:lnTo>
                    <a:pt x="2408682" y="242011"/>
                  </a:lnTo>
                  <a:close/>
                </a:path>
                <a:path w="2543809" h="1814195">
                  <a:moveTo>
                    <a:pt x="2408758" y="428574"/>
                  </a:moveTo>
                  <a:lnTo>
                    <a:pt x="2408478" y="427913"/>
                  </a:lnTo>
                  <a:lnTo>
                    <a:pt x="2407729" y="428396"/>
                  </a:lnTo>
                  <a:lnTo>
                    <a:pt x="2407691" y="428993"/>
                  </a:lnTo>
                  <a:lnTo>
                    <a:pt x="2407945" y="429602"/>
                  </a:lnTo>
                  <a:lnTo>
                    <a:pt x="2408288" y="429120"/>
                  </a:lnTo>
                  <a:lnTo>
                    <a:pt x="2408758" y="428574"/>
                  </a:lnTo>
                  <a:close/>
                </a:path>
                <a:path w="2543809" h="1814195">
                  <a:moveTo>
                    <a:pt x="2408936" y="431165"/>
                  </a:moveTo>
                  <a:lnTo>
                    <a:pt x="2408136" y="430098"/>
                  </a:lnTo>
                  <a:lnTo>
                    <a:pt x="2407945" y="429602"/>
                  </a:lnTo>
                  <a:lnTo>
                    <a:pt x="2407526" y="430187"/>
                  </a:lnTo>
                  <a:lnTo>
                    <a:pt x="2407335" y="430682"/>
                  </a:lnTo>
                  <a:lnTo>
                    <a:pt x="2408936" y="431165"/>
                  </a:lnTo>
                  <a:close/>
                </a:path>
                <a:path w="2543809" h="1814195">
                  <a:moveTo>
                    <a:pt x="2412949" y="392493"/>
                  </a:moveTo>
                  <a:lnTo>
                    <a:pt x="2412542" y="391515"/>
                  </a:lnTo>
                  <a:lnTo>
                    <a:pt x="2412631" y="392061"/>
                  </a:lnTo>
                  <a:lnTo>
                    <a:pt x="2412936" y="392709"/>
                  </a:lnTo>
                  <a:lnTo>
                    <a:pt x="2412949" y="392493"/>
                  </a:lnTo>
                  <a:close/>
                </a:path>
                <a:path w="2543809" h="1814195">
                  <a:moveTo>
                    <a:pt x="2413381" y="461835"/>
                  </a:moveTo>
                  <a:lnTo>
                    <a:pt x="2411806" y="461289"/>
                  </a:lnTo>
                  <a:lnTo>
                    <a:pt x="2413343" y="461873"/>
                  </a:lnTo>
                  <a:close/>
                </a:path>
                <a:path w="2543809" h="1814195">
                  <a:moveTo>
                    <a:pt x="2413508" y="394970"/>
                  </a:moveTo>
                  <a:lnTo>
                    <a:pt x="2413165" y="393700"/>
                  </a:lnTo>
                  <a:lnTo>
                    <a:pt x="2412873" y="393700"/>
                  </a:lnTo>
                  <a:lnTo>
                    <a:pt x="2411768" y="394970"/>
                  </a:lnTo>
                  <a:lnTo>
                    <a:pt x="2413508" y="394970"/>
                  </a:lnTo>
                  <a:close/>
                </a:path>
                <a:path w="2543809" h="1814195">
                  <a:moveTo>
                    <a:pt x="2413927" y="394970"/>
                  </a:moveTo>
                  <a:lnTo>
                    <a:pt x="2413889" y="394830"/>
                  </a:lnTo>
                  <a:lnTo>
                    <a:pt x="2413508" y="394970"/>
                  </a:lnTo>
                  <a:lnTo>
                    <a:pt x="2413927" y="394970"/>
                  </a:lnTo>
                  <a:close/>
                </a:path>
                <a:path w="2543809" h="1814195">
                  <a:moveTo>
                    <a:pt x="2414346" y="462165"/>
                  </a:moveTo>
                  <a:lnTo>
                    <a:pt x="2414282" y="460984"/>
                  </a:lnTo>
                  <a:lnTo>
                    <a:pt x="2413381" y="461835"/>
                  </a:lnTo>
                  <a:lnTo>
                    <a:pt x="2414346" y="462165"/>
                  </a:lnTo>
                  <a:close/>
                </a:path>
                <a:path w="2543809" h="1814195">
                  <a:moveTo>
                    <a:pt x="2415146" y="231013"/>
                  </a:moveTo>
                  <a:lnTo>
                    <a:pt x="2408682" y="242011"/>
                  </a:lnTo>
                  <a:lnTo>
                    <a:pt x="2411133" y="238353"/>
                  </a:lnTo>
                  <a:lnTo>
                    <a:pt x="2414244" y="233870"/>
                  </a:lnTo>
                  <a:lnTo>
                    <a:pt x="2415146" y="231013"/>
                  </a:lnTo>
                  <a:close/>
                </a:path>
                <a:path w="2543809" h="1814195">
                  <a:moveTo>
                    <a:pt x="2418042" y="377304"/>
                  </a:moveTo>
                  <a:lnTo>
                    <a:pt x="2416886" y="375920"/>
                  </a:lnTo>
                  <a:lnTo>
                    <a:pt x="2416784" y="375361"/>
                  </a:lnTo>
                  <a:lnTo>
                    <a:pt x="2415590" y="375920"/>
                  </a:lnTo>
                  <a:lnTo>
                    <a:pt x="2418042" y="377304"/>
                  </a:lnTo>
                  <a:close/>
                </a:path>
                <a:path w="2543809" h="1814195">
                  <a:moveTo>
                    <a:pt x="2419350" y="442315"/>
                  </a:moveTo>
                  <a:lnTo>
                    <a:pt x="2417394" y="442633"/>
                  </a:lnTo>
                  <a:lnTo>
                    <a:pt x="2419197" y="444500"/>
                  </a:lnTo>
                  <a:lnTo>
                    <a:pt x="2419350" y="442315"/>
                  </a:lnTo>
                  <a:close/>
                </a:path>
                <a:path w="2543809" h="1814195">
                  <a:moveTo>
                    <a:pt x="2421483" y="350697"/>
                  </a:moveTo>
                  <a:lnTo>
                    <a:pt x="2421369" y="350926"/>
                  </a:lnTo>
                  <a:lnTo>
                    <a:pt x="2421483" y="350697"/>
                  </a:lnTo>
                  <a:close/>
                </a:path>
                <a:path w="2543809" h="1814195">
                  <a:moveTo>
                    <a:pt x="2421496" y="441960"/>
                  </a:moveTo>
                  <a:lnTo>
                    <a:pt x="2419464" y="440690"/>
                  </a:lnTo>
                  <a:lnTo>
                    <a:pt x="2419350" y="442315"/>
                  </a:lnTo>
                  <a:lnTo>
                    <a:pt x="2421496" y="441960"/>
                  </a:lnTo>
                  <a:close/>
                </a:path>
                <a:path w="2543809" h="1814195">
                  <a:moveTo>
                    <a:pt x="2421509" y="430644"/>
                  </a:moveTo>
                  <a:lnTo>
                    <a:pt x="2421394" y="430237"/>
                  </a:lnTo>
                  <a:lnTo>
                    <a:pt x="2421267" y="429895"/>
                  </a:lnTo>
                  <a:lnTo>
                    <a:pt x="2420950" y="429895"/>
                  </a:lnTo>
                  <a:lnTo>
                    <a:pt x="2420924" y="430288"/>
                  </a:lnTo>
                  <a:lnTo>
                    <a:pt x="2421204" y="430542"/>
                  </a:lnTo>
                  <a:lnTo>
                    <a:pt x="2421509" y="430644"/>
                  </a:lnTo>
                  <a:close/>
                </a:path>
                <a:path w="2543809" h="1814195">
                  <a:moveTo>
                    <a:pt x="2422207" y="445579"/>
                  </a:moveTo>
                  <a:lnTo>
                    <a:pt x="2421801" y="443509"/>
                  </a:lnTo>
                  <a:lnTo>
                    <a:pt x="2421979" y="445008"/>
                  </a:lnTo>
                  <a:lnTo>
                    <a:pt x="2422207" y="445579"/>
                  </a:lnTo>
                  <a:close/>
                </a:path>
                <a:path w="2543809" h="1814195">
                  <a:moveTo>
                    <a:pt x="2422563" y="348564"/>
                  </a:moveTo>
                  <a:lnTo>
                    <a:pt x="2422106" y="349110"/>
                  </a:lnTo>
                  <a:lnTo>
                    <a:pt x="2421712" y="349885"/>
                  </a:lnTo>
                  <a:lnTo>
                    <a:pt x="2421483" y="350697"/>
                  </a:lnTo>
                  <a:lnTo>
                    <a:pt x="2422563" y="348564"/>
                  </a:lnTo>
                  <a:close/>
                </a:path>
                <a:path w="2543809" h="1814195">
                  <a:moveTo>
                    <a:pt x="2426411" y="341033"/>
                  </a:moveTo>
                  <a:lnTo>
                    <a:pt x="2426220" y="340880"/>
                  </a:lnTo>
                  <a:lnTo>
                    <a:pt x="2426068" y="340728"/>
                  </a:lnTo>
                  <a:lnTo>
                    <a:pt x="2425763" y="340563"/>
                  </a:lnTo>
                  <a:lnTo>
                    <a:pt x="2424087" y="341744"/>
                  </a:lnTo>
                  <a:lnTo>
                    <a:pt x="2425192" y="341630"/>
                  </a:lnTo>
                  <a:lnTo>
                    <a:pt x="2425903" y="341363"/>
                  </a:lnTo>
                  <a:lnTo>
                    <a:pt x="2426411" y="341033"/>
                  </a:lnTo>
                  <a:close/>
                </a:path>
                <a:path w="2543809" h="1814195">
                  <a:moveTo>
                    <a:pt x="2427262" y="422783"/>
                  </a:moveTo>
                  <a:lnTo>
                    <a:pt x="2427046" y="422592"/>
                  </a:lnTo>
                  <a:lnTo>
                    <a:pt x="2426906" y="422757"/>
                  </a:lnTo>
                  <a:lnTo>
                    <a:pt x="2426678" y="423024"/>
                  </a:lnTo>
                  <a:lnTo>
                    <a:pt x="2427046" y="422922"/>
                  </a:lnTo>
                  <a:lnTo>
                    <a:pt x="2427262" y="422783"/>
                  </a:lnTo>
                  <a:close/>
                </a:path>
                <a:path w="2543809" h="1814195">
                  <a:moveTo>
                    <a:pt x="2427973" y="332740"/>
                  </a:moveTo>
                  <a:lnTo>
                    <a:pt x="2427046" y="331470"/>
                  </a:lnTo>
                  <a:lnTo>
                    <a:pt x="2427414" y="332740"/>
                  </a:lnTo>
                  <a:lnTo>
                    <a:pt x="2427973" y="332740"/>
                  </a:lnTo>
                  <a:close/>
                </a:path>
                <a:path w="2543809" h="1814195">
                  <a:moveTo>
                    <a:pt x="2431021" y="397510"/>
                  </a:moveTo>
                  <a:lnTo>
                    <a:pt x="2430564" y="397078"/>
                  </a:lnTo>
                  <a:lnTo>
                    <a:pt x="2430284" y="397510"/>
                  </a:lnTo>
                  <a:lnTo>
                    <a:pt x="2431021" y="397510"/>
                  </a:lnTo>
                  <a:close/>
                </a:path>
                <a:path w="2543809" h="1814195">
                  <a:moveTo>
                    <a:pt x="2431097" y="396240"/>
                  </a:moveTo>
                  <a:lnTo>
                    <a:pt x="2429675" y="396240"/>
                  </a:lnTo>
                  <a:lnTo>
                    <a:pt x="2430564" y="397078"/>
                  </a:lnTo>
                  <a:lnTo>
                    <a:pt x="2431097" y="396240"/>
                  </a:lnTo>
                  <a:close/>
                </a:path>
                <a:path w="2543809" h="1814195">
                  <a:moveTo>
                    <a:pt x="2432558" y="397116"/>
                  </a:moveTo>
                  <a:lnTo>
                    <a:pt x="2432227" y="397306"/>
                  </a:lnTo>
                  <a:lnTo>
                    <a:pt x="2432088" y="397484"/>
                  </a:lnTo>
                  <a:lnTo>
                    <a:pt x="2431999" y="397662"/>
                  </a:lnTo>
                  <a:lnTo>
                    <a:pt x="2432558" y="397116"/>
                  </a:lnTo>
                  <a:close/>
                </a:path>
                <a:path w="2543809" h="1814195">
                  <a:moveTo>
                    <a:pt x="2433777" y="412750"/>
                  </a:moveTo>
                  <a:lnTo>
                    <a:pt x="2432786" y="411480"/>
                  </a:lnTo>
                  <a:lnTo>
                    <a:pt x="2432748" y="411772"/>
                  </a:lnTo>
                  <a:lnTo>
                    <a:pt x="2433777" y="412750"/>
                  </a:lnTo>
                  <a:close/>
                </a:path>
                <a:path w="2543809" h="1814195">
                  <a:moveTo>
                    <a:pt x="2433891" y="408940"/>
                  </a:moveTo>
                  <a:lnTo>
                    <a:pt x="2433726" y="408940"/>
                  </a:lnTo>
                  <a:lnTo>
                    <a:pt x="2433536" y="410210"/>
                  </a:lnTo>
                  <a:lnTo>
                    <a:pt x="2433777" y="410210"/>
                  </a:lnTo>
                  <a:lnTo>
                    <a:pt x="2433891" y="408940"/>
                  </a:lnTo>
                  <a:close/>
                </a:path>
                <a:path w="2543809" h="1814195">
                  <a:moveTo>
                    <a:pt x="2436114" y="404063"/>
                  </a:moveTo>
                  <a:lnTo>
                    <a:pt x="2435263" y="404634"/>
                  </a:lnTo>
                  <a:lnTo>
                    <a:pt x="2435796" y="405130"/>
                  </a:lnTo>
                  <a:lnTo>
                    <a:pt x="2436114" y="404063"/>
                  </a:lnTo>
                  <a:close/>
                </a:path>
                <a:path w="2543809" h="1814195">
                  <a:moveTo>
                    <a:pt x="2436418" y="403860"/>
                  </a:moveTo>
                  <a:lnTo>
                    <a:pt x="2436177" y="403860"/>
                  </a:lnTo>
                  <a:lnTo>
                    <a:pt x="2436114" y="404063"/>
                  </a:lnTo>
                  <a:lnTo>
                    <a:pt x="2436418" y="403860"/>
                  </a:lnTo>
                  <a:close/>
                </a:path>
                <a:path w="2543809" h="1814195">
                  <a:moveTo>
                    <a:pt x="2443645" y="372554"/>
                  </a:moveTo>
                  <a:lnTo>
                    <a:pt x="2443124" y="372478"/>
                  </a:lnTo>
                  <a:lnTo>
                    <a:pt x="2442705" y="372503"/>
                  </a:lnTo>
                  <a:lnTo>
                    <a:pt x="2442311" y="372554"/>
                  </a:lnTo>
                  <a:lnTo>
                    <a:pt x="2442603" y="372618"/>
                  </a:lnTo>
                  <a:lnTo>
                    <a:pt x="2442984" y="372643"/>
                  </a:lnTo>
                  <a:lnTo>
                    <a:pt x="2443645" y="372554"/>
                  </a:lnTo>
                  <a:close/>
                </a:path>
                <a:path w="2543809" h="1814195">
                  <a:moveTo>
                    <a:pt x="2444191" y="357466"/>
                  </a:moveTo>
                  <a:lnTo>
                    <a:pt x="2443937" y="357454"/>
                  </a:lnTo>
                  <a:lnTo>
                    <a:pt x="2443619" y="357746"/>
                  </a:lnTo>
                  <a:lnTo>
                    <a:pt x="2444191" y="357466"/>
                  </a:lnTo>
                  <a:close/>
                </a:path>
                <a:path w="2543809" h="1814195">
                  <a:moveTo>
                    <a:pt x="2444369" y="357454"/>
                  </a:moveTo>
                  <a:lnTo>
                    <a:pt x="2444127" y="356857"/>
                  </a:lnTo>
                  <a:lnTo>
                    <a:pt x="2443734" y="356895"/>
                  </a:lnTo>
                  <a:lnTo>
                    <a:pt x="2444064" y="357187"/>
                  </a:lnTo>
                  <a:lnTo>
                    <a:pt x="2444178" y="357454"/>
                  </a:lnTo>
                  <a:lnTo>
                    <a:pt x="2444369" y="357454"/>
                  </a:lnTo>
                  <a:close/>
                </a:path>
                <a:path w="2543809" h="1814195">
                  <a:moveTo>
                    <a:pt x="2444864" y="274815"/>
                  </a:moveTo>
                  <a:lnTo>
                    <a:pt x="2443759" y="274320"/>
                  </a:lnTo>
                  <a:lnTo>
                    <a:pt x="2443137" y="275590"/>
                  </a:lnTo>
                  <a:lnTo>
                    <a:pt x="2444559" y="275590"/>
                  </a:lnTo>
                  <a:lnTo>
                    <a:pt x="2444864" y="274815"/>
                  </a:lnTo>
                  <a:close/>
                </a:path>
                <a:path w="2543809" h="1814195">
                  <a:moveTo>
                    <a:pt x="2445562" y="275132"/>
                  </a:moveTo>
                  <a:lnTo>
                    <a:pt x="2445054" y="274320"/>
                  </a:lnTo>
                  <a:lnTo>
                    <a:pt x="2444864" y="274815"/>
                  </a:lnTo>
                  <a:lnTo>
                    <a:pt x="2445562" y="275132"/>
                  </a:lnTo>
                  <a:close/>
                </a:path>
                <a:path w="2543809" h="1814195">
                  <a:moveTo>
                    <a:pt x="2446121" y="353060"/>
                  </a:moveTo>
                  <a:lnTo>
                    <a:pt x="2445270" y="351790"/>
                  </a:lnTo>
                  <a:lnTo>
                    <a:pt x="2441867" y="346710"/>
                  </a:lnTo>
                  <a:lnTo>
                    <a:pt x="2428062" y="346710"/>
                  </a:lnTo>
                  <a:lnTo>
                    <a:pt x="2423452" y="346710"/>
                  </a:lnTo>
                  <a:lnTo>
                    <a:pt x="2423223" y="349250"/>
                  </a:lnTo>
                  <a:lnTo>
                    <a:pt x="2424938" y="351790"/>
                  </a:lnTo>
                  <a:lnTo>
                    <a:pt x="2423706" y="350520"/>
                  </a:lnTo>
                  <a:lnTo>
                    <a:pt x="2423147" y="353060"/>
                  </a:lnTo>
                  <a:lnTo>
                    <a:pt x="2421420" y="351790"/>
                  </a:lnTo>
                  <a:lnTo>
                    <a:pt x="2421001" y="353060"/>
                  </a:lnTo>
                  <a:lnTo>
                    <a:pt x="2421407" y="355600"/>
                  </a:lnTo>
                  <a:lnTo>
                    <a:pt x="2423820" y="355600"/>
                  </a:lnTo>
                  <a:lnTo>
                    <a:pt x="2417483" y="356870"/>
                  </a:lnTo>
                  <a:lnTo>
                    <a:pt x="2426436" y="363220"/>
                  </a:lnTo>
                  <a:lnTo>
                    <a:pt x="2418956" y="361950"/>
                  </a:lnTo>
                  <a:lnTo>
                    <a:pt x="2419972" y="368300"/>
                  </a:lnTo>
                  <a:lnTo>
                    <a:pt x="2420289" y="373189"/>
                  </a:lnTo>
                  <a:lnTo>
                    <a:pt x="2416225" y="372110"/>
                  </a:lnTo>
                  <a:lnTo>
                    <a:pt x="2416784" y="375361"/>
                  </a:lnTo>
                  <a:lnTo>
                    <a:pt x="2420289" y="373735"/>
                  </a:lnTo>
                  <a:lnTo>
                    <a:pt x="2420086" y="378460"/>
                  </a:lnTo>
                  <a:lnTo>
                    <a:pt x="2418042" y="377304"/>
                  </a:lnTo>
                  <a:lnTo>
                    <a:pt x="2420074" y="379730"/>
                  </a:lnTo>
                  <a:lnTo>
                    <a:pt x="2417775" y="383540"/>
                  </a:lnTo>
                  <a:lnTo>
                    <a:pt x="2416835" y="384810"/>
                  </a:lnTo>
                  <a:lnTo>
                    <a:pt x="2415984" y="382270"/>
                  </a:lnTo>
                  <a:lnTo>
                    <a:pt x="2415311" y="382270"/>
                  </a:lnTo>
                  <a:lnTo>
                    <a:pt x="2415794" y="386080"/>
                  </a:lnTo>
                  <a:lnTo>
                    <a:pt x="2415921" y="387388"/>
                  </a:lnTo>
                  <a:lnTo>
                    <a:pt x="2412542" y="389890"/>
                  </a:lnTo>
                  <a:lnTo>
                    <a:pt x="2413889" y="394830"/>
                  </a:lnTo>
                  <a:lnTo>
                    <a:pt x="2416835" y="393700"/>
                  </a:lnTo>
                  <a:lnTo>
                    <a:pt x="2418918" y="398780"/>
                  </a:lnTo>
                  <a:lnTo>
                    <a:pt x="2420455" y="400050"/>
                  </a:lnTo>
                  <a:lnTo>
                    <a:pt x="2414905" y="396240"/>
                  </a:lnTo>
                  <a:lnTo>
                    <a:pt x="2417902" y="402590"/>
                  </a:lnTo>
                  <a:lnTo>
                    <a:pt x="2415603" y="401320"/>
                  </a:lnTo>
                  <a:lnTo>
                    <a:pt x="2411006" y="398780"/>
                  </a:lnTo>
                  <a:lnTo>
                    <a:pt x="2411247" y="400050"/>
                  </a:lnTo>
                  <a:lnTo>
                    <a:pt x="2412060" y="400050"/>
                  </a:lnTo>
                  <a:lnTo>
                    <a:pt x="2413470" y="401320"/>
                  </a:lnTo>
                  <a:lnTo>
                    <a:pt x="2411984" y="401320"/>
                  </a:lnTo>
                  <a:lnTo>
                    <a:pt x="2410625" y="400050"/>
                  </a:lnTo>
                  <a:lnTo>
                    <a:pt x="2410980" y="402590"/>
                  </a:lnTo>
                  <a:lnTo>
                    <a:pt x="2413444" y="402590"/>
                  </a:lnTo>
                  <a:lnTo>
                    <a:pt x="2412708" y="405130"/>
                  </a:lnTo>
                  <a:lnTo>
                    <a:pt x="2411704" y="405130"/>
                  </a:lnTo>
                  <a:lnTo>
                    <a:pt x="2411463" y="403860"/>
                  </a:lnTo>
                  <a:lnTo>
                    <a:pt x="2410358" y="403860"/>
                  </a:lnTo>
                  <a:lnTo>
                    <a:pt x="2413546" y="407670"/>
                  </a:lnTo>
                  <a:lnTo>
                    <a:pt x="2412123" y="408940"/>
                  </a:lnTo>
                  <a:lnTo>
                    <a:pt x="2410714" y="408940"/>
                  </a:lnTo>
                  <a:lnTo>
                    <a:pt x="2410904" y="407670"/>
                  </a:lnTo>
                  <a:lnTo>
                    <a:pt x="2410663" y="408940"/>
                  </a:lnTo>
                  <a:lnTo>
                    <a:pt x="2410193" y="411480"/>
                  </a:lnTo>
                  <a:lnTo>
                    <a:pt x="2414371" y="415290"/>
                  </a:lnTo>
                  <a:lnTo>
                    <a:pt x="2411387" y="419100"/>
                  </a:lnTo>
                  <a:lnTo>
                    <a:pt x="2407374" y="416560"/>
                  </a:lnTo>
                  <a:lnTo>
                    <a:pt x="2409583" y="419100"/>
                  </a:lnTo>
                  <a:lnTo>
                    <a:pt x="2405773" y="419100"/>
                  </a:lnTo>
                  <a:lnTo>
                    <a:pt x="2406294" y="421640"/>
                  </a:lnTo>
                  <a:lnTo>
                    <a:pt x="2408351" y="420370"/>
                  </a:lnTo>
                  <a:lnTo>
                    <a:pt x="2407767" y="422910"/>
                  </a:lnTo>
                  <a:lnTo>
                    <a:pt x="2410041" y="425450"/>
                  </a:lnTo>
                  <a:lnTo>
                    <a:pt x="2408364" y="426720"/>
                  </a:lnTo>
                  <a:lnTo>
                    <a:pt x="2407221" y="424180"/>
                  </a:lnTo>
                  <a:lnTo>
                    <a:pt x="2406942" y="427990"/>
                  </a:lnTo>
                  <a:lnTo>
                    <a:pt x="2408923" y="426720"/>
                  </a:lnTo>
                  <a:lnTo>
                    <a:pt x="2410320" y="429260"/>
                  </a:lnTo>
                  <a:lnTo>
                    <a:pt x="2413724" y="427990"/>
                  </a:lnTo>
                  <a:lnTo>
                    <a:pt x="2411996" y="429260"/>
                  </a:lnTo>
                  <a:lnTo>
                    <a:pt x="2411755" y="429260"/>
                  </a:lnTo>
                  <a:lnTo>
                    <a:pt x="2411425" y="431800"/>
                  </a:lnTo>
                  <a:lnTo>
                    <a:pt x="2408936" y="431800"/>
                  </a:lnTo>
                  <a:lnTo>
                    <a:pt x="2410866" y="434340"/>
                  </a:lnTo>
                  <a:lnTo>
                    <a:pt x="2409545" y="435610"/>
                  </a:lnTo>
                  <a:lnTo>
                    <a:pt x="2408250" y="435610"/>
                  </a:lnTo>
                  <a:lnTo>
                    <a:pt x="2405481" y="434340"/>
                  </a:lnTo>
                  <a:lnTo>
                    <a:pt x="2404605" y="434340"/>
                  </a:lnTo>
                  <a:lnTo>
                    <a:pt x="2407501" y="435610"/>
                  </a:lnTo>
                  <a:lnTo>
                    <a:pt x="2404275" y="438150"/>
                  </a:lnTo>
                  <a:lnTo>
                    <a:pt x="2405773" y="439420"/>
                  </a:lnTo>
                  <a:lnTo>
                    <a:pt x="2404211" y="439420"/>
                  </a:lnTo>
                  <a:lnTo>
                    <a:pt x="2406548" y="440690"/>
                  </a:lnTo>
                  <a:lnTo>
                    <a:pt x="2403525" y="440690"/>
                  </a:lnTo>
                  <a:lnTo>
                    <a:pt x="2402332" y="443230"/>
                  </a:lnTo>
                  <a:lnTo>
                    <a:pt x="2408529" y="440690"/>
                  </a:lnTo>
                  <a:lnTo>
                    <a:pt x="2405608" y="443230"/>
                  </a:lnTo>
                  <a:lnTo>
                    <a:pt x="2404821" y="443230"/>
                  </a:lnTo>
                  <a:lnTo>
                    <a:pt x="2402878" y="445770"/>
                  </a:lnTo>
                  <a:lnTo>
                    <a:pt x="2404770" y="449580"/>
                  </a:lnTo>
                  <a:lnTo>
                    <a:pt x="2402713" y="450850"/>
                  </a:lnTo>
                  <a:lnTo>
                    <a:pt x="2398801" y="450850"/>
                  </a:lnTo>
                  <a:lnTo>
                    <a:pt x="2398572" y="453390"/>
                  </a:lnTo>
                  <a:lnTo>
                    <a:pt x="2401189" y="458470"/>
                  </a:lnTo>
                  <a:lnTo>
                    <a:pt x="2399855" y="461035"/>
                  </a:lnTo>
                  <a:lnTo>
                    <a:pt x="2404999" y="463550"/>
                  </a:lnTo>
                  <a:lnTo>
                    <a:pt x="2396363" y="463550"/>
                  </a:lnTo>
                  <a:lnTo>
                    <a:pt x="2397341" y="464820"/>
                  </a:lnTo>
                  <a:lnTo>
                    <a:pt x="2396096" y="464820"/>
                  </a:lnTo>
                  <a:lnTo>
                    <a:pt x="2394470" y="467360"/>
                  </a:lnTo>
                  <a:lnTo>
                    <a:pt x="2395855" y="469900"/>
                  </a:lnTo>
                  <a:lnTo>
                    <a:pt x="2396236" y="473710"/>
                  </a:lnTo>
                  <a:lnTo>
                    <a:pt x="2404808" y="473710"/>
                  </a:lnTo>
                  <a:lnTo>
                    <a:pt x="2407653" y="472440"/>
                  </a:lnTo>
                  <a:lnTo>
                    <a:pt x="2407386" y="468630"/>
                  </a:lnTo>
                  <a:lnTo>
                    <a:pt x="2408364" y="469900"/>
                  </a:lnTo>
                  <a:lnTo>
                    <a:pt x="2408097" y="468630"/>
                  </a:lnTo>
                  <a:lnTo>
                    <a:pt x="2407831" y="467360"/>
                  </a:lnTo>
                  <a:lnTo>
                    <a:pt x="2408428" y="466090"/>
                  </a:lnTo>
                  <a:lnTo>
                    <a:pt x="2409012" y="464820"/>
                  </a:lnTo>
                  <a:lnTo>
                    <a:pt x="2407297" y="462280"/>
                  </a:lnTo>
                  <a:lnTo>
                    <a:pt x="2407475" y="462280"/>
                  </a:lnTo>
                  <a:lnTo>
                    <a:pt x="2409533" y="461010"/>
                  </a:lnTo>
                  <a:lnTo>
                    <a:pt x="2410637" y="462280"/>
                  </a:lnTo>
                  <a:lnTo>
                    <a:pt x="2410345" y="461010"/>
                  </a:lnTo>
                  <a:lnTo>
                    <a:pt x="2409279" y="459740"/>
                  </a:lnTo>
                  <a:lnTo>
                    <a:pt x="2411577" y="458470"/>
                  </a:lnTo>
                  <a:lnTo>
                    <a:pt x="2412568" y="459460"/>
                  </a:lnTo>
                  <a:lnTo>
                    <a:pt x="2412377" y="459740"/>
                  </a:lnTo>
                  <a:lnTo>
                    <a:pt x="2412631" y="459524"/>
                  </a:lnTo>
                  <a:lnTo>
                    <a:pt x="2412847" y="459740"/>
                  </a:lnTo>
                  <a:lnTo>
                    <a:pt x="2413038" y="459155"/>
                  </a:lnTo>
                  <a:lnTo>
                    <a:pt x="2413812" y="458470"/>
                  </a:lnTo>
                  <a:lnTo>
                    <a:pt x="2415540" y="458470"/>
                  </a:lnTo>
                  <a:lnTo>
                    <a:pt x="2413457" y="455930"/>
                  </a:lnTo>
                  <a:lnTo>
                    <a:pt x="2415794" y="457200"/>
                  </a:lnTo>
                  <a:lnTo>
                    <a:pt x="2416441" y="455930"/>
                  </a:lnTo>
                  <a:lnTo>
                    <a:pt x="2417102" y="454660"/>
                  </a:lnTo>
                  <a:lnTo>
                    <a:pt x="2416619" y="453390"/>
                  </a:lnTo>
                  <a:lnTo>
                    <a:pt x="2414384" y="454660"/>
                  </a:lnTo>
                  <a:lnTo>
                    <a:pt x="2414333" y="453390"/>
                  </a:lnTo>
                  <a:lnTo>
                    <a:pt x="2415336" y="452120"/>
                  </a:lnTo>
                  <a:lnTo>
                    <a:pt x="2418524" y="453390"/>
                  </a:lnTo>
                  <a:lnTo>
                    <a:pt x="2420289" y="452120"/>
                  </a:lnTo>
                  <a:lnTo>
                    <a:pt x="2423807" y="449580"/>
                  </a:lnTo>
                  <a:lnTo>
                    <a:pt x="2413774" y="443230"/>
                  </a:lnTo>
                  <a:lnTo>
                    <a:pt x="2417394" y="442633"/>
                  </a:lnTo>
                  <a:lnTo>
                    <a:pt x="2416746" y="441960"/>
                  </a:lnTo>
                  <a:lnTo>
                    <a:pt x="2417749" y="440690"/>
                  </a:lnTo>
                  <a:lnTo>
                    <a:pt x="2423134" y="439420"/>
                  </a:lnTo>
                  <a:lnTo>
                    <a:pt x="2423312" y="439420"/>
                  </a:lnTo>
                  <a:lnTo>
                    <a:pt x="2425916" y="436880"/>
                  </a:lnTo>
                  <a:lnTo>
                    <a:pt x="2419134" y="435610"/>
                  </a:lnTo>
                  <a:lnTo>
                    <a:pt x="2421191" y="433070"/>
                  </a:lnTo>
                  <a:lnTo>
                    <a:pt x="2416606" y="433070"/>
                  </a:lnTo>
                  <a:lnTo>
                    <a:pt x="2416086" y="430530"/>
                  </a:lnTo>
                  <a:lnTo>
                    <a:pt x="2417076" y="427990"/>
                  </a:lnTo>
                  <a:lnTo>
                    <a:pt x="2421775" y="429260"/>
                  </a:lnTo>
                  <a:lnTo>
                    <a:pt x="2422372" y="430530"/>
                  </a:lnTo>
                  <a:lnTo>
                    <a:pt x="2422347" y="431800"/>
                  </a:lnTo>
                  <a:lnTo>
                    <a:pt x="2421763" y="431800"/>
                  </a:lnTo>
                  <a:lnTo>
                    <a:pt x="2422029" y="433070"/>
                  </a:lnTo>
                  <a:lnTo>
                    <a:pt x="2423553" y="433070"/>
                  </a:lnTo>
                  <a:lnTo>
                    <a:pt x="2422436" y="431800"/>
                  </a:lnTo>
                  <a:lnTo>
                    <a:pt x="2423922" y="431800"/>
                  </a:lnTo>
                  <a:lnTo>
                    <a:pt x="2424544" y="429260"/>
                  </a:lnTo>
                  <a:lnTo>
                    <a:pt x="2423630" y="429260"/>
                  </a:lnTo>
                  <a:lnTo>
                    <a:pt x="2425268" y="428409"/>
                  </a:lnTo>
                  <a:lnTo>
                    <a:pt x="2424544" y="429260"/>
                  </a:lnTo>
                  <a:lnTo>
                    <a:pt x="2426335" y="430530"/>
                  </a:lnTo>
                  <a:lnTo>
                    <a:pt x="2425674" y="428193"/>
                  </a:lnTo>
                  <a:lnTo>
                    <a:pt x="2426068" y="427990"/>
                  </a:lnTo>
                  <a:lnTo>
                    <a:pt x="2424785" y="425450"/>
                  </a:lnTo>
                  <a:lnTo>
                    <a:pt x="2426665" y="424180"/>
                  </a:lnTo>
                  <a:lnTo>
                    <a:pt x="2424404" y="424180"/>
                  </a:lnTo>
                  <a:lnTo>
                    <a:pt x="2424519" y="422910"/>
                  </a:lnTo>
                  <a:lnTo>
                    <a:pt x="2425801" y="421640"/>
                  </a:lnTo>
                  <a:lnTo>
                    <a:pt x="2427071" y="420370"/>
                  </a:lnTo>
                  <a:lnTo>
                    <a:pt x="2422728" y="421640"/>
                  </a:lnTo>
                  <a:lnTo>
                    <a:pt x="2422829" y="420370"/>
                  </a:lnTo>
                  <a:lnTo>
                    <a:pt x="2422931" y="419100"/>
                  </a:lnTo>
                  <a:lnTo>
                    <a:pt x="2425166" y="417830"/>
                  </a:lnTo>
                  <a:lnTo>
                    <a:pt x="2427122" y="420370"/>
                  </a:lnTo>
                  <a:lnTo>
                    <a:pt x="2426335" y="417830"/>
                  </a:lnTo>
                  <a:lnTo>
                    <a:pt x="2428011" y="416560"/>
                  </a:lnTo>
                  <a:lnTo>
                    <a:pt x="2430386" y="419100"/>
                  </a:lnTo>
                  <a:lnTo>
                    <a:pt x="2429294" y="416560"/>
                  </a:lnTo>
                  <a:lnTo>
                    <a:pt x="2428760" y="415290"/>
                  </a:lnTo>
                  <a:lnTo>
                    <a:pt x="2433155" y="415290"/>
                  </a:lnTo>
                  <a:lnTo>
                    <a:pt x="2433955" y="414020"/>
                  </a:lnTo>
                  <a:lnTo>
                    <a:pt x="2434552" y="415290"/>
                  </a:lnTo>
                  <a:lnTo>
                    <a:pt x="2434196" y="414020"/>
                  </a:lnTo>
                  <a:lnTo>
                    <a:pt x="2434564" y="412750"/>
                  </a:lnTo>
                  <a:lnTo>
                    <a:pt x="2433777" y="412750"/>
                  </a:lnTo>
                  <a:lnTo>
                    <a:pt x="2432596" y="412750"/>
                  </a:lnTo>
                  <a:lnTo>
                    <a:pt x="2432748" y="411772"/>
                  </a:lnTo>
                  <a:lnTo>
                    <a:pt x="2432431" y="411480"/>
                  </a:lnTo>
                  <a:lnTo>
                    <a:pt x="2429649" y="411480"/>
                  </a:lnTo>
                  <a:lnTo>
                    <a:pt x="2427922" y="410210"/>
                  </a:lnTo>
                  <a:lnTo>
                    <a:pt x="2429421" y="408940"/>
                  </a:lnTo>
                  <a:lnTo>
                    <a:pt x="2427465" y="406400"/>
                  </a:lnTo>
                  <a:lnTo>
                    <a:pt x="2430729" y="406400"/>
                  </a:lnTo>
                  <a:lnTo>
                    <a:pt x="2428786" y="410210"/>
                  </a:lnTo>
                  <a:lnTo>
                    <a:pt x="2434005" y="407670"/>
                  </a:lnTo>
                  <a:lnTo>
                    <a:pt x="2433891" y="408940"/>
                  </a:lnTo>
                  <a:lnTo>
                    <a:pt x="2435110" y="408940"/>
                  </a:lnTo>
                  <a:lnTo>
                    <a:pt x="2435237" y="408876"/>
                  </a:lnTo>
                  <a:lnTo>
                    <a:pt x="2436939" y="407670"/>
                  </a:lnTo>
                  <a:lnTo>
                    <a:pt x="2438768" y="406400"/>
                  </a:lnTo>
                  <a:lnTo>
                    <a:pt x="2431910" y="406400"/>
                  </a:lnTo>
                  <a:lnTo>
                    <a:pt x="2432367" y="405130"/>
                  </a:lnTo>
                  <a:lnTo>
                    <a:pt x="2432837" y="403860"/>
                  </a:lnTo>
                  <a:lnTo>
                    <a:pt x="2434513" y="405130"/>
                  </a:lnTo>
                  <a:lnTo>
                    <a:pt x="2435263" y="404634"/>
                  </a:lnTo>
                  <a:lnTo>
                    <a:pt x="2434425" y="403860"/>
                  </a:lnTo>
                  <a:lnTo>
                    <a:pt x="2433040" y="402590"/>
                  </a:lnTo>
                  <a:lnTo>
                    <a:pt x="2431986" y="401320"/>
                  </a:lnTo>
                  <a:lnTo>
                    <a:pt x="2433929" y="400050"/>
                  </a:lnTo>
                  <a:lnTo>
                    <a:pt x="2431554" y="398780"/>
                  </a:lnTo>
                  <a:lnTo>
                    <a:pt x="2429345" y="398780"/>
                  </a:lnTo>
                  <a:lnTo>
                    <a:pt x="2429853" y="397510"/>
                  </a:lnTo>
                  <a:lnTo>
                    <a:pt x="2429675" y="396240"/>
                  </a:lnTo>
                  <a:lnTo>
                    <a:pt x="2428316" y="394970"/>
                  </a:lnTo>
                  <a:lnTo>
                    <a:pt x="2435237" y="394970"/>
                  </a:lnTo>
                  <a:lnTo>
                    <a:pt x="2434475" y="393700"/>
                  </a:lnTo>
                  <a:lnTo>
                    <a:pt x="2433713" y="392430"/>
                  </a:lnTo>
                  <a:lnTo>
                    <a:pt x="2435199" y="391160"/>
                  </a:lnTo>
                  <a:lnTo>
                    <a:pt x="2437104" y="392430"/>
                  </a:lnTo>
                  <a:lnTo>
                    <a:pt x="2438158" y="392430"/>
                  </a:lnTo>
                  <a:lnTo>
                    <a:pt x="2437333" y="391160"/>
                  </a:lnTo>
                  <a:lnTo>
                    <a:pt x="2436507" y="389890"/>
                  </a:lnTo>
                  <a:lnTo>
                    <a:pt x="2441321" y="391160"/>
                  </a:lnTo>
                  <a:lnTo>
                    <a:pt x="2440114" y="387350"/>
                  </a:lnTo>
                  <a:lnTo>
                    <a:pt x="2438069" y="387350"/>
                  </a:lnTo>
                  <a:lnTo>
                    <a:pt x="2436215" y="386080"/>
                  </a:lnTo>
                  <a:lnTo>
                    <a:pt x="2436749" y="389890"/>
                  </a:lnTo>
                  <a:lnTo>
                    <a:pt x="2434945" y="387388"/>
                  </a:lnTo>
                  <a:lnTo>
                    <a:pt x="2434856" y="387261"/>
                  </a:lnTo>
                  <a:lnTo>
                    <a:pt x="2434780" y="389890"/>
                  </a:lnTo>
                  <a:lnTo>
                    <a:pt x="2434171" y="389890"/>
                  </a:lnTo>
                  <a:lnTo>
                    <a:pt x="2432558" y="388620"/>
                  </a:lnTo>
                  <a:lnTo>
                    <a:pt x="2430970" y="388620"/>
                  </a:lnTo>
                  <a:lnTo>
                    <a:pt x="2433802" y="387743"/>
                  </a:lnTo>
                  <a:lnTo>
                    <a:pt x="2434780" y="389890"/>
                  </a:lnTo>
                  <a:lnTo>
                    <a:pt x="2434780" y="387159"/>
                  </a:lnTo>
                  <a:lnTo>
                    <a:pt x="2434005" y="386080"/>
                  </a:lnTo>
                  <a:lnTo>
                    <a:pt x="2433802" y="386753"/>
                  </a:lnTo>
                  <a:lnTo>
                    <a:pt x="2429802" y="384810"/>
                  </a:lnTo>
                  <a:lnTo>
                    <a:pt x="2432786" y="383540"/>
                  </a:lnTo>
                  <a:lnTo>
                    <a:pt x="2438717" y="384810"/>
                  </a:lnTo>
                  <a:lnTo>
                    <a:pt x="2442184" y="383540"/>
                  </a:lnTo>
                  <a:lnTo>
                    <a:pt x="2437117" y="379730"/>
                  </a:lnTo>
                  <a:lnTo>
                    <a:pt x="2437981" y="378460"/>
                  </a:lnTo>
                  <a:lnTo>
                    <a:pt x="2438831" y="377190"/>
                  </a:lnTo>
                  <a:lnTo>
                    <a:pt x="2439682" y="375920"/>
                  </a:lnTo>
                  <a:lnTo>
                    <a:pt x="2438311" y="377190"/>
                  </a:lnTo>
                  <a:lnTo>
                    <a:pt x="2436101" y="375920"/>
                  </a:lnTo>
                  <a:lnTo>
                    <a:pt x="2438641" y="374650"/>
                  </a:lnTo>
                  <a:lnTo>
                    <a:pt x="2438031" y="373380"/>
                  </a:lnTo>
                  <a:lnTo>
                    <a:pt x="2440813" y="373380"/>
                  </a:lnTo>
                  <a:lnTo>
                    <a:pt x="2443226" y="370840"/>
                  </a:lnTo>
                  <a:lnTo>
                    <a:pt x="2439352" y="369570"/>
                  </a:lnTo>
                  <a:lnTo>
                    <a:pt x="2442451" y="368300"/>
                  </a:lnTo>
                  <a:lnTo>
                    <a:pt x="2444394" y="365760"/>
                  </a:lnTo>
                  <a:lnTo>
                    <a:pt x="2437777" y="363220"/>
                  </a:lnTo>
                  <a:lnTo>
                    <a:pt x="2439289" y="360680"/>
                  </a:lnTo>
                  <a:lnTo>
                    <a:pt x="2441194" y="361950"/>
                  </a:lnTo>
                  <a:lnTo>
                    <a:pt x="2442972" y="360680"/>
                  </a:lnTo>
                  <a:lnTo>
                    <a:pt x="2443962" y="363220"/>
                  </a:lnTo>
                  <a:lnTo>
                    <a:pt x="2444267" y="361950"/>
                  </a:lnTo>
                  <a:lnTo>
                    <a:pt x="2444864" y="361950"/>
                  </a:lnTo>
                  <a:lnTo>
                    <a:pt x="2443492" y="360680"/>
                  </a:lnTo>
                  <a:lnTo>
                    <a:pt x="2444915" y="360680"/>
                  </a:lnTo>
                  <a:lnTo>
                    <a:pt x="2441587" y="358140"/>
                  </a:lnTo>
                  <a:lnTo>
                    <a:pt x="2443734" y="358140"/>
                  </a:lnTo>
                  <a:lnTo>
                    <a:pt x="2442984" y="356870"/>
                  </a:lnTo>
                  <a:lnTo>
                    <a:pt x="2440940" y="355600"/>
                  </a:lnTo>
                  <a:lnTo>
                    <a:pt x="2441410" y="355600"/>
                  </a:lnTo>
                  <a:lnTo>
                    <a:pt x="2441549" y="353060"/>
                  </a:lnTo>
                  <a:lnTo>
                    <a:pt x="2446121" y="353060"/>
                  </a:lnTo>
                  <a:close/>
                </a:path>
                <a:path w="2543809" h="1814195">
                  <a:moveTo>
                    <a:pt x="2450109" y="348272"/>
                  </a:moveTo>
                  <a:lnTo>
                    <a:pt x="2449487" y="346786"/>
                  </a:lnTo>
                  <a:lnTo>
                    <a:pt x="2446223" y="346189"/>
                  </a:lnTo>
                  <a:lnTo>
                    <a:pt x="2446591" y="347078"/>
                  </a:lnTo>
                  <a:lnTo>
                    <a:pt x="2450109" y="348272"/>
                  </a:lnTo>
                  <a:close/>
                </a:path>
                <a:path w="2543809" h="1814195">
                  <a:moveTo>
                    <a:pt x="2452154" y="314960"/>
                  </a:moveTo>
                  <a:lnTo>
                    <a:pt x="2450985" y="313690"/>
                  </a:lnTo>
                  <a:lnTo>
                    <a:pt x="2451062" y="314960"/>
                  </a:lnTo>
                  <a:lnTo>
                    <a:pt x="2452154" y="314960"/>
                  </a:lnTo>
                  <a:close/>
                </a:path>
                <a:path w="2543809" h="1814195">
                  <a:moveTo>
                    <a:pt x="2454757" y="316230"/>
                  </a:moveTo>
                  <a:lnTo>
                    <a:pt x="2454706" y="314960"/>
                  </a:lnTo>
                  <a:lnTo>
                    <a:pt x="2452154" y="314960"/>
                  </a:lnTo>
                  <a:lnTo>
                    <a:pt x="2453335" y="316230"/>
                  </a:lnTo>
                  <a:lnTo>
                    <a:pt x="2454757" y="316230"/>
                  </a:lnTo>
                  <a:close/>
                </a:path>
                <a:path w="2543809" h="1814195">
                  <a:moveTo>
                    <a:pt x="2461425" y="294957"/>
                  </a:moveTo>
                  <a:lnTo>
                    <a:pt x="2461234" y="294640"/>
                  </a:lnTo>
                  <a:lnTo>
                    <a:pt x="2460993" y="294640"/>
                  </a:lnTo>
                  <a:lnTo>
                    <a:pt x="2461425" y="294957"/>
                  </a:lnTo>
                  <a:close/>
                </a:path>
                <a:path w="2543809" h="1814195">
                  <a:moveTo>
                    <a:pt x="2461615" y="302666"/>
                  </a:moveTo>
                  <a:lnTo>
                    <a:pt x="2460269" y="301472"/>
                  </a:lnTo>
                  <a:lnTo>
                    <a:pt x="2459774" y="302374"/>
                  </a:lnTo>
                  <a:lnTo>
                    <a:pt x="2458275" y="302958"/>
                  </a:lnTo>
                  <a:lnTo>
                    <a:pt x="2458529" y="303568"/>
                  </a:lnTo>
                  <a:lnTo>
                    <a:pt x="2460256" y="303568"/>
                  </a:lnTo>
                  <a:lnTo>
                    <a:pt x="2461615" y="302666"/>
                  </a:lnTo>
                  <a:close/>
                </a:path>
                <a:path w="2543809" h="1814195">
                  <a:moveTo>
                    <a:pt x="2471051" y="267931"/>
                  </a:moveTo>
                  <a:lnTo>
                    <a:pt x="2470861" y="267703"/>
                  </a:lnTo>
                  <a:lnTo>
                    <a:pt x="2470835" y="267995"/>
                  </a:lnTo>
                  <a:lnTo>
                    <a:pt x="2471051" y="267931"/>
                  </a:lnTo>
                  <a:close/>
                </a:path>
                <a:path w="2543809" h="1814195">
                  <a:moveTo>
                    <a:pt x="2472232" y="275590"/>
                  </a:moveTo>
                  <a:lnTo>
                    <a:pt x="2446591" y="275590"/>
                  </a:lnTo>
                  <a:lnTo>
                    <a:pt x="2445855" y="275590"/>
                  </a:lnTo>
                  <a:lnTo>
                    <a:pt x="2444508" y="281940"/>
                  </a:lnTo>
                  <a:lnTo>
                    <a:pt x="2441473" y="288290"/>
                  </a:lnTo>
                  <a:lnTo>
                    <a:pt x="2437727" y="293370"/>
                  </a:lnTo>
                  <a:lnTo>
                    <a:pt x="2434221" y="299720"/>
                  </a:lnTo>
                  <a:lnTo>
                    <a:pt x="2432850" y="302260"/>
                  </a:lnTo>
                  <a:lnTo>
                    <a:pt x="2442972" y="304800"/>
                  </a:lnTo>
                  <a:lnTo>
                    <a:pt x="2437561" y="307340"/>
                  </a:lnTo>
                  <a:lnTo>
                    <a:pt x="2434564" y="304800"/>
                  </a:lnTo>
                  <a:lnTo>
                    <a:pt x="2436749" y="312420"/>
                  </a:lnTo>
                  <a:lnTo>
                    <a:pt x="2430729" y="317500"/>
                  </a:lnTo>
                  <a:lnTo>
                    <a:pt x="2432329" y="325120"/>
                  </a:lnTo>
                  <a:lnTo>
                    <a:pt x="2431669" y="323850"/>
                  </a:lnTo>
                  <a:lnTo>
                    <a:pt x="2431326" y="323850"/>
                  </a:lnTo>
                  <a:lnTo>
                    <a:pt x="2431326" y="328930"/>
                  </a:lnTo>
                  <a:lnTo>
                    <a:pt x="2430818" y="328930"/>
                  </a:lnTo>
                  <a:lnTo>
                    <a:pt x="2429751" y="327914"/>
                  </a:lnTo>
                  <a:lnTo>
                    <a:pt x="2431326" y="328930"/>
                  </a:lnTo>
                  <a:lnTo>
                    <a:pt x="2431326" y="323850"/>
                  </a:lnTo>
                  <a:lnTo>
                    <a:pt x="2430665" y="323850"/>
                  </a:lnTo>
                  <a:lnTo>
                    <a:pt x="2430856" y="322580"/>
                  </a:lnTo>
                  <a:lnTo>
                    <a:pt x="2428075" y="323850"/>
                  </a:lnTo>
                  <a:lnTo>
                    <a:pt x="2429357" y="327660"/>
                  </a:lnTo>
                  <a:lnTo>
                    <a:pt x="2428303" y="328930"/>
                  </a:lnTo>
                  <a:lnTo>
                    <a:pt x="2426500" y="328930"/>
                  </a:lnTo>
                  <a:lnTo>
                    <a:pt x="2430437" y="332740"/>
                  </a:lnTo>
                  <a:lnTo>
                    <a:pt x="2427973" y="332740"/>
                  </a:lnTo>
                  <a:lnTo>
                    <a:pt x="2425598" y="335280"/>
                  </a:lnTo>
                  <a:lnTo>
                    <a:pt x="2428621" y="335280"/>
                  </a:lnTo>
                  <a:lnTo>
                    <a:pt x="2426627" y="337820"/>
                  </a:lnTo>
                  <a:lnTo>
                    <a:pt x="2428583" y="340360"/>
                  </a:lnTo>
                  <a:lnTo>
                    <a:pt x="2426411" y="341630"/>
                  </a:lnTo>
                  <a:lnTo>
                    <a:pt x="2429179" y="344170"/>
                  </a:lnTo>
                  <a:lnTo>
                    <a:pt x="2423769" y="345440"/>
                  </a:lnTo>
                  <a:lnTo>
                    <a:pt x="2441016" y="345440"/>
                  </a:lnTo>
                  <a:lnTo>
                    <a:pt x="2447074" y="344170"/>
                  </a:lnTo>
                  <a:lnTo>
                    <a:pt x="2447074" y="343700"/>
                  </a:lnTo>
                  <a:lnTo>
                    <a:pt x="2447099" y="344119"/>
                  </a:lnTo>
                  <a:lnTo>
                    <a:pt x="2447721" y="343535"/>
                  </a:lnTo>
                  <a:lnTo>
                    <a:pt x="2447493" y="343560"/>
                  </a:lnTo>
                  <a:lnTo>
                    <a:pt x="2447290" y="343598"/>
                  </a:lnTo>
                  <a:lnTo>
                    <a:pt x="2447074" y="343623"/>
                  </a:lnTo>
                  <a:lnTo>
                    <a:pt x="2447112" y="339090"/>
                  </a:lnTo>
                  <a:lnTo>
                    <a:pt x="2447518" y="337820"/>
                  </a:lnTo>
                  <a:lnTo>
                    <a:pt x="2448191" y="337820"/>
                  </a:lnTo>
                  <a:lnTo>
                    <a:pt x="2450795" y="335280"/>
                  </a:lnTo>
                  <a:lnTo>
                    <a:pt x="2442959" y="335280"/>
                  </a:lnTo>
                  <a:lnTo>
                    <a:pt x="2445880" y="332740"/>
                  </a:lnTo>
                  <a:lnTo>
                    <a:pt x="2449525" y="331470"/>
                  </a:lnTo>
                  <a:lnTo>
                    <a:pt x="2447150" y="334010"/>
                  </a:lnTo>
                  <a:lnTo>
                    <a:pt x="2448649" y="334010"/>
                  </a:lnTo>
                  <a:lnTo>
                    <a:pt x="2455303" y="335280"/>
                  </a:lnTo>
                  <a:lnTo>
                    <a:pt x="2450427" y="331470"/>
                  </a:lnTo>
                  <a:lnTo>
                    <a:pt x="2448801" y="330200"/>
                  </a:lnTo>
                  <a:lnTo>
                    <a:pt x="2453195" y="328930"/>
                  </a:lnTo>
                  <a:lnTo>
                    <a:pt x="2453436" y="330200"/>
                  </a:lnTo>
                  <a:lnTo>
                    <a:pt x="2456091" y="328930"/>
                  </a:lnTo>
                  <a:lnTo>
                    <a:pt x="2454745" y="327660"/>
                  </a:lnTo>
                  <a:lnTo>
                    <a:pt x="2452039" y="325120"/>
                  </a:lnTo>
                  <a:lnTo>
                    <a:pt x="2453233" y="322580"/>
                  </a:lnTo>
                  <a:lnTo>
                    <a:pt x="2454224" y="322580"/>
                  </a:lnTo>
                  <a:lnTo>
                    <a:pt x="2451379" y="320040"/>
                  </a:lnTo>
                  <a:lnTo>
                    <a:pt x="2451062" y="314960"/>
                  </a:lnTo>
                  <a:lnTo>
                    <a:pt x="2450490" y="314960"/>
                  </a:lnTo>
                  <a:lnTo>
                    <a:pt x="2450388" y="312420"/>
                  </a:lnTo>
                  <a:lnTo>
                    <a:pt x="2451989" y="312420"/>
                  </a:lnTo>
                  <a:lnTo>
                    <a:pt x="2453665" y="311150"/>
                  </a:lnTo>
                  <a:lnTo>
                    <a:pt x="2456497" y="312420"/>
                  </a:lnTo>
                  <a:lnTo>
                    <a:pt x="2456053" y="313690"/>
                  </a:lnTo>
                  <a:lnTo>
                    <a:pt x="2459952" y="313690"/>
                  </a:lnTo>
                  <a:lnTo>
                    <a:pt x="2456688" y="311150"/>
                  </a:lnTo>
                  <a:lnTo>
                    <a:pt x="2457627" y="309880"/>
                  </a:lnTo>
                  <a:lnTo>
                    <a:pt x="2459151" y="311150"/>
                  </a:lnTo>
                  <a:lnTo>
                    <a:pt x="2459278" y="309880"/>
                  </a:lnTo>
                  <a:lnTo>
                    <a:pt x="2459545" y="307340"/>
                  </a:lnTo>
                  <a:lnTo>
                    <a:pt x="2455608" y="306070"/>
                  </a:lnTo>
                  <a:lnTo>
                    <a:pt x="2456853" y="303530"/>
                  </a:lnTo>
                  <a:lnTo>
                    <a:pt x="2455583" y="303530"/>
                  </a:lnTo>
                  <a:lnTo>
                    <a:pt x="2452192" y="299720"/>
                  </a:lnTo>
                  <a:lnTo>
                    <a:pt x="2458224" y="302260"/>
                  </a:lnTo>
                  <a:lnTo>
                    <a:pt x="2455837" y="299720"/>
                  </a:lnTo>
                  <a:lnTo>
                    <a:pt x="2459964" y="299720"/>
                  </a:lnTo>
                  <a:lnTo>
                    <a:pt x="2459367" y="298450"/>
                  </a:lnTo>
                  <a:lnTo>
                    <a:pt x="2457361" y="294640"/>
                  </a:lnTo>
                  <a:lnTo>
                    <a:pt x="2457234" y="292100"/>
                  </a:lnTo>
                  <a:lnTo>
                    <a:pt x="2459825" y="294640"/>
                  </a:lnTo>
                  <a:lnTo>
                    <a:pt x="2460599" y="297180"/>
                  </a:lnTo>
                  <a:lnTo>
                    <a:pt x="2461895" y="299720"/>
                  </a:lnTo>
                  <a:lnTo>
                    <a:pt x="2462263" y="298450"/>
                  </a:lnTo>
                  <a:lnTo>
                    <a:pt x="2462771" y="295910"/>
                  </a:lnTo>
                  <a:lnTo>
                    <a:pt x="2461425" y="294957"/>
                  </a:lnTo>
                  <a:lnTo>
                    <a:pt x="2462034" y="295910"/>
                  </a:lnTo>
                  <a:lnTo>
                    <a:pt x="2461285" y="295910"/>
                  </a:lnTo>
                  <a:lnTo>
                    <a:pt x="2458593" y="293370"/>
                  </a:lnTo>
                  <a:lnTo>
                    <a:pt x="2458110" y="292100"/>
                  </a:lnTo>
                  <a:lnTo>
                    <a:pt x="2457627" y="290830"/>
                  </a:lnTo>
                  <a:lnTo>
                    <a:pt x="2458377" y="289560"/>
                  </a:lnTo>
                  <a:lnTo>
                    <a:pt x="2465946" y="292100"/>
                  </a:lnTo>
                  <a:lnTo>
                    <a:pt x="2464854" y="289560"/>
                  </a:lnTo>
                  <a:lnTo>
                    <a:pt x="2462111" y="283210"/>
                  </a:lnTo>
                  <a:lnTo>
                    <a:pt x="2468600" y="283210"/>
                  </a:lnTo>
                  <a:lnTo>
                    <a:pt x="2466962" y="278130"/>
                  </a:lnTo>
                  <a:lnTo>
                    <a:pt x="2472232" y="275590"/>
                  </a:lnTo>
                  <a:close/>
                </a:path>
                <a:path w="2543809" h="1814195">
                  <a:moveTo>
                    <a:pt x="2472245" y="194310"/>
                  </a:moveTo>
                  <a:lnTo>
                    <a:pt x="2472131" y="193040"/>
                  </a:lnTo>
                  <a:lnTo>
                    <a:pt x="2470454" y="193040"/>
                  </a:lnTo>
                  <a:lnTo>
                    <a:pt x="2472245" y="194310"/>
                  </a:lnTo>
                  <a:close/>
                </a:path>
                <a:path w="2543809" h="1814195">
                  <a:moveTo>
                    <a:pt x="2473045" y="193040"/>
                  </a:moveTo>
                  <a:lnTo>
                    <a:pt x="2472029" y="191770"/>
                  </a:lnTo>
                  <a:lnTo>
                    <a:pt x="2472131" y="193040"/>
                  </a:lnTo>
                  <a:lnTo>
                    <a:pt x="2473045" y="193040"/>
                  </a:lnTo>
                  <a:close/>
                </a:path>
                <a:path w="2543809" h="1814195">
                  <a:moveTo>
                    <a:pt x="2473820" y="267144"/>
                  </a:moveTo>
                  <a:lnTo>
                    <a:pt x="2471051" y="267931"/>
                  </a:lnTo>
                  <a:lnTo>
                    <a:pt x="2471597" y="268643"/>
                  </a:lnTo>
                  <a:lnTo>
                    <a:pt x="2473820" y="267144"/>
                  </a:lnTo>
                  <a:close/>
                </a:path>
                <a:path w="2543809" h="1814195">
                  <a:moveTo>
                    <a:pt x="2476385" y="173990"/>
                  </a:moveTo>
                  <a:lnTo>
                    <a:pt x="2474772" y="171450"/>
                  </a:lnTo>
                  <a:lnTo>
                    <a:pt x="2475382" y="172720"/>
                  </a:lnTo>
                  <a:lnTo>
                    <a:pt x="2475573" y="173990"/>
                  </a:lnTo>
                  <a:lnTo>
                    <a:pt x="2476385" y="173990"/>
                  </a:lnTo>
                  <a:close/>
                </a:path>
                <a:path w="2543809" h="1814195">
                  <a:moveTo>
                    <a:pt x="2478506" y="163830"/>
                  </a:moveTo>
                  <a:lnTo>
                    <a:pt x="2477770" y="163830"/>
                  </a:lnTo>
                  <a:lnTo>
                    <a:pt x="2478176" y="165100"/>
                  </a:lnTo>
                  <a:lnTo>
                    <a:pt x="2478278" y="164693"/>
                  </a:lnTo>
                  <a:lnTo>
                    <a:pt x="2478506" y="163830"/>
                  </a:lnTo>
                  <a:close/>
                </a:path>
                <a:path w="2543809" h="1814195">
                  <a:moveTo>
                    <a:pt x="2479052" y="159854"/>
                  </a:moveTo>
                  <a:lnTo>
                    <a:pt x="2478544" y="159296"/>
                  </a:lnTo>
                  <a:lnTo>
                    <a:pt x="2478341" y="159639"/>
                  </a:lnTo>
                  <a:lnTo>
                    <a:pt x="2479052" y="159854"/>
                  </a:lnTo>
                  <a:close/>
                </a:path>
                <a:path w="2543809" h="1814195">
                  <a:moveTo>
                    <a:pt x="2488412" y="227330"/>
                  </a:moveTo>
                  <a:lnTo>
                    <a:pt x="2482989" y="223520"/>
                  </a:lnTo>
                  <a:lnTo>
                    <a:pt x="2482989" y="220980"/>
                  </a:lnTo>
                  <a:lnTo>
                    <a:pt x="2466124" y="220980"/>
                  </a:lnTo>
                  <a:lnTo>
                    <a:pt x="2463304" y="220980"/>
                  </a:lnTo>
                  <a:lnTo>
                    <a:pt x="2462911" y="223520"/>
                  </a:lnTo>
                  <a:lnTo>
                    <a:pt x="2461501" y="220980"/>
                  </a:lnTo>
                  <a:lnTo>
                    <a:pt x="2460726" y="226060"/>
                  </a:lnTo>
                  <a:lnTo>
                    <a:pt x="2461552" y="231140"/>
                  </a:lnTo>
                  <a:lnTo>
                    <a:pt x="2462746" y="229870"/>
                  </a:lnTo>
                  <a:lnTo>
                    <a:pt x="2463355" y="229870"/>
                  </a:lnTo>
                  <a:lnTo>
                    <a:pt x="2464155" y="231140"/>
                  </a:lnTo>
                  <a:lnTo>
                    <a:pt x="2464346" y="231140"/>
                  </a:lnTo>
                  <a:lnTo>
                    <a:pt x="2462542" y="232410"/>
                  </a:lnTo>
                  <a:lnTo>
                    <a:pt x="2461336" y="231140"/>
                  </a:lnTo>
                  <a:lnTo>
                    <a:pt x="2461145" y="231140"/>
                  </a:lnTo>
                  <a:lnTo>
                    <a:pt x="2463571" y="237490"/>
                  </a:lnTo>
                  <a:lnTo>
                    <a:pt x="2450338" y="240030"/>
                  </a:lnTo>
                  <a:lnTo>
                    <a:pt x="2454567" y="246380"/>
                  </a:lnTo>
                  <a:lnTo>
                    <a:pt x="2454364" y="245110"/>
                  </a:lnTo>
                  <a:lnTo>
                    <a:pt x="2455989" y="250190"/>
                  </a:lnTo>
                  <a:lnTo>
                    <a:pt x="2454999" y="252730"/>
                  </a:lnTo>
                  <a:lnTo>
                    <a:pt x="2454364" y="248920"/>
                  </a:lnTo>
                  <a:lnTo>
                    <a:pt x="2452382" y="250190"/>
                  </a:lnTo>
                  <a:lnTo>
                    <a:pt x="2455405" y="255270"/>
                  </a:lnTo>
                  <a:lnTo>
                    <a:pt x="2449753" y="256540"/>
                  </a:lnTo>
                  <a:lnTo>
                    <a:pt x="2451557" y="260350"/>
                  </a:lnTo>
                  <a:lnTo>
                    <a:pt x="2443149" y="261620"/>
                  </a:lnTo>
                  <a:lnTo>
                    <a:pt x="2449220" y="270510"/>
                  </a:lnTo>
                  <a:lnTo>
                    <a:pt x="2443264" y="273050"/>
                  </a:lnTo>
                  <a:lnTo>
                    <a:pt x="2445131" y="273050"/>
                  </a:lnTo>
                  <a:lnTo>
                    <a:pt x="2446324" y="275132"/>
                  </a:lnTo>
                  <a:lnTo>
                    <a:pt x="2472321" y="275132"/>
                  </a:lnTo>
                  <a:lnTo>
                    <a:pt x="2473198" y="270510"/>
                  </a:lnTo>
                  <a:lnTo>
                    <a:pt x="2466695" y="270510"/>
                  </a:lnTo>
                  <a:lnTo>
                    <a:pt x="2473439" y="269240"/>
                  </a:lnTo>
                  <a:lnTo>
                    <a:pt x="2467203" y="267970"/>
                  </a:lnTo>
                  <a:lnTo>
                    <a:pt x="2467140" y="266700"/>
                  </a:lnTo>
                  <a:lnTo>
                    <a:pt x="2467368" y="265430"/>
                  </a:lnTo>
                  <a:lnTo>
                    <a:pt x="2467800" y="265430"/>
                  </a:lnTo>
                  <a:lnTo>
                    <a:pt x="2468181" y="265226"/>
                  </a:lnTo>
                  <a:lnTo>
                    <a:pt x="2468994" y="265290"/>
                  </a:lnTo>
                  <a:lnTo>
                    <a:pt x="2470861" y="267703"/>
                  </a:lnTo>
                  <a:lnTo>
                    <a:pt x="2471318" y="263613"/>
                  </a:lnTo>
                  <a:lnTo>
                    <a:pt x="2470277" y="264083"/>
                  </a:lnTo>
                  <a:lnTo>
                    <a:pt x="2472474" y="262890"/>
                  </a:lnTo>
                  <a:lnTo>
                    <a:pt x="2474506" y="262890"/>
                  </a:lnTo>
                  <a:lnTo>
                    <a:pt x="2473515" y="265430"/>
                  </a:lnTo>
                  <a:lnTo>
                    <a:pt x="2474925" y="265430"/>
                  </a:lnTo>
                  <a:lnTo>
                    <a:pt x="2476131" y="262890"/>
                  </a:lnTo>
                  <a:lnTo>
                    <a:pt x="2477833" y="265430"/>
                  </a:lnTo>
                  <a:lnTo>
                    <a:pt x="2479941" y="264160"/>
                  </a:lnTo>
                  <a:lnTo>
                    <a:pt x="2477655" y="262890"/>
                  </a:lnTo>
                  <a:lnTo>
                    <a:pt x="2477046" y="261620"/>
                  </a:lnTo>
                  <a:lnTo>
                    <a:pt x="2478303" y="260350"/>
                  </a:lnTo>
                  <a:lnTo>
                    <a:pt x="2474887" y="261620"/>
                  </a:lnTo>
                  <a:lnTo>
                    <a:pt x="2472626" y="257810"/>
                  </a:lnTo>
                  <a:lnTo>
                    <a:pt x="2480919" y="260350"/>
                  </a:lnTo>
                  <a:lnTo>
                    <a:pt x="2479446" y="257810"/>
                  </a:lnTo>
                  <a:lnTo>
                    <a:pt x="2478697" y="256540"/>
                  </a:lnTo>
                  <a:lnTo>
                    <a:pt x="2480310" y="257810"/>
                  </a:lnTo>
                  <a:lnTo>
                    <a:pt x="2480005" y="256540"/>
                  </a:lnTo>
                  <a:lnTo>
                    <a:pt x="2479700" y="255270"/>
                  </a:lnTo>
                  <a:lnTo>
                    <a:pt x="2481427" y="252730"/>
                  </a:lnTo>
                  <a:lnTo>
                    <a:pt x="2482291" y="251460"/>
                  </a:lnTo>
                  <a:lnTo>
                    <a:pt x="2477859" y="247650"/>
                  </a:lnTo>
                  <a:lnTo>
                    <a:pt x="2480475" y="247650"/>
                  </a:lnTo>
                  <a:lnTo>
                    <a:pt x="2480691" y="248920"/>
                  </a:lnTo>
                  <a:lnTo>
                    <a:pt x="2481351" y="247650"/>
                  </a:lnTo>
                  <a:lnTo>
                    <a:pt x="2482685" y="245110"/>
                  </a:lnTo>
                  <a:lnTo>
                    <a:pt x="2478214" y="237490"/>
                  </a:lnTo>
                  <a:lnTo>
                    <a:pt x="2482240" y="234950"/>
                  </a:lnTo>
                  <a:lnTo>
                    <a:pt x="2483637" y="236220"/>
                  </a:lnTo>
                  <a:lnTo>
                    <a:pt x="2483447" y="234950"/>
                  </a:lnTo>
                  <a:lnTo>
                    <a:pt x="2481224" y="233680"/>
                  </a:lnTo>
                  <a:lnTo>
                    <a:pt x="2483027" y="232410"/>
                  </a:lnTo>
                  <a:lnTo>
                    <a:pt x="2483637" y="233680"/>
                  </a:lnTo>
                  <a:lnTo>
                    <a:pt x="2484640" y="233680"/>
                  </a:lnTo>
                  <a:lnTo>
                    <a:pt x="2482621" y="231140"/>
                  </a:lnTo>
                  <a:lnTo>
                    <a:pt x="2483802" y="229870"/>
                  </a:lnTo>
                  <a:lnTo>
                    <a:pt x="2485237" y="231140"/>
                  </a:lnTo>
                  <a:lnTo>
                    <a:pt x="2486291" y="229870"/>
                  </a:lnTo>
                  <a:lnTo>
                    <a:pt x="2488412" y="227330"/>
                  </a:lnTo>
                  <a:close/>
                </a:path>
                <a:path w="2543809" h="1814195">
                  <a:moveTo>
                    <a:pt x="2492286" y="114300"/>
                  </a:moveTo>
                  <a:lnTo>
                    <a:pt x="2491816" y="113030"/>
                  </a:lnTo>
                  <a:lnTo>
                    <a:pt x="2490216" y="114300"/>
                  </a:lnTo>
                  <a:lnTo>
                    <a:pt x="2492286" y="114300"/>
                  </a:lnTo>
                  <a:close/>
                </a:path>
                <a:path w="2543809" h="1814195">
                  <a:moveTo>
                    <a:pt x="2498737" y="189230"/>
                  </a:moveTo>
                  <a:lnTo>
                    <a:pt x="2497569" y="190334"/>
                  </a:lnTo>
                  <a:lnTo>
                    <a:pt x="2497734" y="190500"/>
                  </a:lnTo>
                  <a:lnTo>
                    <a:pt x="2498737" y="189230"/>
                  </a:lnTo>
                  <a:close/>
                </a:path>
                <a:path w="2543809" h="1814195">
                  <a:moveTo>
                    <a:pt x="2501315" y="179387"/>
                  </a:moveTo>
                  <a:lnTo>
                    <a:pt x="2500896" y="177533"/>
                  </a:lnTo>
                  <a:lnTo>
                    <a:pt x="2500490" y="178231"/>
                  </a:lnTo>
                  <a:lnTo>
                    <a:pt x="2501315" y="179387"/>
                  </a:lnTo>
                  <a:close/>
                </a:path>
                <a:path w="2543809" h="1814195">
                  <a:moveTo>
                    <a:pt x="2504186" y="86360"/>
                  </a:moveTo>
                  <a:lnTo>
                    <a:pt x="2502243" y="86360"/>
                  </a:lnTo>
                  <a:lnTo>
                    <a:pt x="2503601" y="87630"/>
                  </a:lnTo>
                  <a:lnTo>
                    <a:pt x="2504021" y="87337"/>
                  </a:lnTo>
                  <a:lnTo>
                    <a:pt x="2504186" y="86360"/>
                  </a:lnTo>
                  <a:close/>
                </a:path>
                <a:path w="2543809" h="1814195">
                  <a:moveTo>
                    <a:pt x="2508504" y="48260"/>
                  </a:moveTo>
                  <a:lnTo>
                    <a:pt x="2507907" y="46990"/>
                  </a:lnTo>
                  <a:lnTo>
                    <a:pt x="2507196" y="48260"/>
                  </a:lnTo>
                  <a:lnTo>
                    <a:pt x="2508504" y="48260"/>
                  </a:lnTo>
                  <a:close/>
                </a:path>
                <a:path w="2543809" h="1814195">
                  <a:moveTo>
                    <a:pt x="2510269" y="62801"/>
                  </a:moveTo>
                  <a:lnTo>
                    <a:pt x="2508199" y="62433"/>
                  </a:lnTo>
                  <a:lnTo>
                    <a:pt x="2508085" y="60134"/>
                  </a:lnTo>
                  <a:lnTo>
                    <a:pt x="2507538" y="62725"/>
                  </a:lnTo>
                  <a:lnTo>
                    <a:pt x="2508415" y="62636"/>
                  </a:lnTo>
                  <a:lnTo>
                    <a:pt x="2509355" y="62699"/>
                  </a:lnTo>
                  <a:lnTo>
                    <a:pt x="2510269" y="62801"/>
                  </a:lnTo>
                  <a:close/>
                </a:path>
                <a:path w="2543809" h="1814195">
                  <a:moveTo>
                    <a:pt x="2510904" y="48260"/>
                  </a:moveTo>
                  <a:lnTo>
                    <a:pt x="2508504" y="48260"/>
                  </a:lnTo>
                  <a:lnTo>
                    <a:pt x="2509113" y="49530"/>
                  </a:lnTo>
                  <a:lnTo>
                    <a:pt x="2510904" y="48260"/>
                  </a:lnTo>
                  <a:close/>
                </a:path>
                <a:path w="2543809" h="1814195">
                  <a:moveTo>
                    <a:pt x="2511323" y="66040"/>
                  </a:moveTo>
                  <a:lnTo>
                    <a:pt x="2511171" y="65709"/>
                  </a:lnTo>
                  <a:lnTo>
                    <a:pt x="2510383" y="66040"/>
                  </a:lnTo>
                  <a:lnTo>
                    <a:pt x="2511323" y="66040"/>
                  </a:lnTo>
                  <a:close/>
                </a:path>
                <a:path w="2543809" h="1814195">
                  <a:moveTo>
                    <a:pt x="2518410" y="21018"/>
                  </a:moveTo>
                  <a:lnTo>
                    <a:pt x="2518118" y="20916"/>
                  </a:lnTo>
                  <a:lnTo>
                    <a:pt x="2517927" y="20866"/>
                  </a:lnTo>
                  <a:lnTo>
                    <a:pt x="2518105" y="20980"/>
                  </a:lnTo>
                  <a:lnTo>
                    <a:pt x="2518232" y="20993"/>
                  </a:lnTo>
                  <a:lnTo>
                    <a:pt x="2518410" y="21018"/>
                  </a:lnTo>
                  <a:close/>
                </a:path>
                <a:path w="2543809" h="1814195">
                  <a:moveTo>
                    <a:pt x="2519007" y="15240"/>
                  </a:moveTo>
                  <a:lnTo>
                    <a:pt x="2517381" y="16510"/>
                  </a:lnTo>
                  <a:lnTo>
                    <a:pt x="2519007" y="15240"/>
                  </a:lnTo>
                  <a:close/>
                </a:path>
                <a:path w="2543809" h="1814195">
                  <a:moveTo>
                    <a:pt x="2519489" y="97409"/>
                  </a:moveTo>
                  <a:lnTo>
                    <a:pt x="2519349" y="97193"/>
                  </a:lnTo>
                  <a:lnTo>
                    <a:pt x="2519362" y="97066"/>
                  </a:lnTo>
                  <a:lnTo>
                    <a:pt x="2519083" y="97155"/>
                  </a:lnTo>
                  <a:lnTo>
                    <a:pt x="2518829" y="97218"/>
                  </a:lnTo>
                  <a:lnTo>
                    <a:pt x="2518613" y="97282"/>
                  </a:lnTo>
                  <a:lnTo>
                    <a:pt x="2519426" y="97777"/>
                  </a:lnTo>
                  <a:lnTo>
                    <a:pt x="2519489" y="97409"/>
                  </a:lnTo>
                  <a:close/>
                </a:path>
                <a:path w="2543809" h="1814195">
                  <a:moveTo>
                    <a:pt x="2519845" y="21996"/>
                  </a:moveTo>
                  <a:lnTo>
                    <a:pt x="2519489" y="21590"/>
                  </a:lnTo>
                  <a:lnTo>
                    <a:pt x="2518410" y="21590"/>
                  </a:lnTo>
                  <a:lnTo>
                    <a:pt x="2519845" y="21996"/>
                  </a:lnTo>
                  <a:close/>
                </a:path>
                <a:path w="2543809" h="1814195">
                  <a:moveTo>
                    <a:pt x="2523667" y="82550"/>
                  </a:moveTo>
                  <a:lnTo>
                    <a:pt x="2523274" y="81280"/>
                  </a:lnTo>
                  <a:lnTo>
                    <a:pt x="2523667" y="82550"/>
                  </a:lnTo>
                  <a:close/>
                </a:path>
                <a:path w="2543809" h="1814195">
                  <a:moveTo>
                    <a:pt x="2524087" y="83820"/>
                  </a:moveTo>
                  <a:lnTo>
                    <a:pt x="2523667" y="82550"/>
                  </a:lnTo>
                  <a:lnTo>
                    <a:pt x="2523413" y="82550"/>
                  </a:lnTo>
                  <a:lnTo>
                    <a:pt x="2524087" y="83820"/>
                  </a:lnTo>
                  <a:close/>
                </a:path>
                <a:path w="2543809" h="1814195">
                  <a:moveTo>
                    <a:pt x="2524226" y="92710"/>
                  </a:moveTo>
                  <a:lnTo>
                    <a:pt x="2523540" y="90170"/>
                  </a:lnTo>
                  <a:lnTo>
                    <a:pt x="2524125" y="88900"/>
                  </a:lnTo>
                  <a:lnTo>
                    <a:pt x="2503741" y="88900"/>
                  </a:lnTo>
                  <a:lnTo>
                    <a:pt x="2503284" y="88900"/>
                  </a:lnTo>
                  <a:lnTo>
                    <a:pt x="2503284" y="102870"/>
                  </a:lnTo>
                  <a:lnTo>
                    <a:pt x="2501671" y="102870"/>
                  </a:lnTo>
                  <a:lnTo>
                    <a:pt x="2500655" y="104140"/>
                  </a:lnTo>
                  <a:lnTo>
                    <a:pt x="2500922" y="102870"/>
                  </a:lnTo>
                  <a:lnTo>
                    <a:pt x="2501125" y="102870"/>
                  </a:lnTo>
                  <a:lnTo>
                    <a:pt x="2501303" y="101600"/>
                  </a:lnTo>
                  <a:lnTo>
                    <a:pt x="2502331" y="101600"/>
                  </a:lnTo>
                  <a:lnTo>
                    <a:pt x="2503284" y="102870"/>
                  </a:lnTo>
                  <a:lnTo>
                    <a:pt x="2503284" y="88900"/>
                  </a:lnTo>
                  <a:lnTo>
                    <a:pt x="2501925" y="88900"/>
                  </a:lnTo>
                  <a:lnTo>
                    <a:pt x="2501925" y="97790"/>
                  </a:lnTo>
                  <a:lnTo>
                    <a:pt x="2501836" y="99060"/>
                  </a:lnTo>
                  <a:lnTo>
                    <a:pt x="2501925" y="97790"/>
                  </a:lnTo>
                  <a:lnTo>
                    <a:pt x="2501925" y="88900"/>
                  </a:lnTo>
                  <a:lnTo>
                    <a:pt x="2500096" y="88900"/>
                  </a:lnTo>
                  <a:lnTo>
                    <a:pt x="2499842" y="91440"/>
                  </a:lnTo>
                  <a:lnTo>
                    <a:pt x="2501303" y="95250"/>
                  </a:lnTo>
                  <a:lnTo>
                    <a:pt x="2500896" y="99060"/>
                  </a:lnTo>
                  <a:lnTo>
                    <a:pt x="2499931" y="99060"/>
                  </a:lnTo>
                  <a:lnTo>
                    <a:pt x="2499042" y="97790"/>
                  </a:lnTo>
                  <a:lnTo>
                    <a:pt x="2497759" y="97790"/>
                  </a:lnTo>
                  <a:lnTo>
                    <a:pt x="2498191" y="102870"/>
                  </a:lnTo>
                  <a:lnTo>
                    <a:pt x="2494610" y="107950"/>
                  </a:lnTo>
                  <a:lnTo>
                    <a:pt x="2491333" y="111760"/>
                  </a:lnTo>
                  <a:lnTo>
                    <a:pt x="2493822" y="113030"/>
                  </a:lnTo>
                  <a:lnTo>
                    <a:pt x="2493670" y="114300"/>
                  </a:lnTo>
                  <a:lnTo>
                    <a:pt x="2494597" y="115570"/>
                  </a:lnTo>
                  <a:lnTo>
                    <a:pt x="2491829" y="115570"/>
                  </a:lnTo>
                  <a:lnTo>
                    <a:pt x="2493480" y="118110"/>
                  </a:lnTo>
                  <a:lnTo>
                    <a:pt x="2494800" y="124460"/>
                  </a:lnTo>
                  <a:lnTo>
                    <a:pt x="2490736" y="127000"/>
                  </a:lnTo>
                  <a:lnTo>
                    <a:pt x="2490025" y="125730"/>
                  </a:lnTo>
                  <a:lnTo>
                    <a:pt x="2488133" y="128270"/>
                  </a:lnTo>
                  <a:lnTo>
                    <a:pt x="2495296" y="130810"/>
                  </a:lnTo>
                  <a:lnTo>
                    <a:pt x="2491892" y="132080"/>
                  </a:lnTo>
                  <a:lnTo>
                    <a:pt x="2491498" y="132080"/>
                  </a:lnTo>
                  <a:lnTo>
                    <a:pt x="2488704" y="135890"/>
                  </a:lnTo>
                  <a:lnTo>
                    <a:pt x="2489733" y="143510"/>
                  </a:lnTo>
                  <a:lnTo>
                    <a:pt x="2484120" y="146050"/>
                  </a:lnTo>
                  <a:lnTo>
                    <a:pt x="2488146" y="147320"/>
                  </a:lnTo>
                  <a:lnTo>
                    <a:pt x="2480716" y="149860"/>
                  </a:lnTo>
                  <a:lnTo>
                    <a:pt x="2486545" y="152400"/>
                  </a:lnTo>
                  <a:lnTo>
                    <a:pt x="2482748" y="154940"/>
                  </a:lnTo>
                  <a:lnTo>
                    <a:pt x="2481923" y="153670"/>
                  </a:lnTo>
                  <a:lnTo>
                    <a:pt x="2478735" y="157480"/>
                  </a:lnTo>
                  <a:lnTo>
                    <a:pt x="2478138" y="157480"/>
                  </a:lnTo>
                  <a:lnTo>
                    <a:pt x="2481948" y="160020"/>
                  </a:lnTo>
                  <a:lnTo>
                    <a:pt x="2482164" y="161290"/>
                  </a:lnTo>
                  <a:lnTo>
                    <a:pt x="2479052" y="160020"/>
                  </a:lnTo>
                  <a:lnTo>
                    <a:pt x="2481757" y="163830"/>
                  </a:lnTo>
                  <a:lnTo>
                    <a:pt x="2480767" y="163830"/>
                  </a:lnTo>
                  <a:lnTo>
                    <a:pt x="2481580" y="166370"/>
                  </a:lnTo>
                  <a:lnTo>
                    <a:pt x="2477160" y="168910"/>
                  </a:lnTo>
                  <a:lnTo>
                    <a:pt x="2475560" y="168910"/>
                  </a:lnTo>
                  <a:lnTo>
                    <a:pt x="2476792" y="173990"/>
                  </a:lnTo>
                  <a:lnTo>
                    <a:pt x="2476385" y="173990"/>
                  </a:lnTo>
                  <a:lnTo>
                    <a:pt x="2477185" y="175260"/>
                  </a:lnTo>
                  <a:lnTo>
                    <a:pt x="2471356" y="171450"/>
                  </a:lnTo>
                  <a:lnTo>
                    <a:pt x="2473579" y="173990"/>
                  </a:lnTo>
                  <a:lnTo>
                    <a:pt x="2474379" y="173990"/>
                  </a:lnTo>
                  <a:lnTo>
                    <a:pt x="2475382" y="175260"/>
                  </a:lnTo>
                  <a:lnTo>
                    <a:pt x="2475992" y="175260"/>
                  </a:lnTo>
                  <a:lnTo>
                    <a:pt x="2473782" y="176530"/>
                  </a:lnTo>
                  <a:lnTo>
                    <a:pt x="2472982" y="179070"/>
                  </a:lnTo>
                  <a:lnTo>
                    <a:pt x="2473198" y="180340"/>
                  </a:lnTo>
                  <a:lnTo>
                    <a:pt x="2471178" y="180340"/>
                  </a:lnTo>
                  <a:lnTo>
                    <a:pt x="2469604" y="182880"/>
                  </a:lnTo>
                  <a:lnTo>
                    <a:pt x="2470023" y="187960"/>
                  </a:lnTo>
                  <a:lnTo>
                    <a:pt x="2468816" y="191770"/>
                  </a:lnTo>
                  <a:lnTo>
                    <a:pt x="2470226" y="190500"/>
                  </a:lnTo>
                  <a:lnTo>
                    <a:pt x="2473833" y="191770"/>
                  </a:lnTo>
                  <a:lnTo>
                    <a:pt x="2473858" y="193040"/>
                  </a:lnTo>
                  <a:lnTo>
                    <a:pt x="2473045" y="193040"/>
                  </a:lnTo>
                  <a:lnTo>
                    <a:pt x="2474061" y="194310"/>
                  </a:lnTo>
                  <a:lnTo>
                    <a:pt x="2473248" y="195580"/>
                  </a:lnTo>
                  <a:lnTo>
                    <a:pt x="2470035" y="194310"/>
                  </a:lnTo>
                  <a:lnTo>
                    <a:pt x="2469223" y="193040"/>
                  </a:lnTo>
                  <a:lnTo>
                    <a:pt x="2469845" y="195580"/>
                  </a:lnTo>
                  <a:lnTo>
                    <a:pt x="2468829" y="194310"/>
                  </a:lnTo>
                  <a:lnTo>
                    <a:pt x="2467229" y="194310"/>
                  </a:lnTo>
                  <a:lnTo>
                    <a:pt x="2469032" y="195580"/>
                  </a:lnTo>
                  <a:lnTo>
                    <a:pt x="2463025" y="195580"/>
                  </a:lnTo>
                  <a:lnTo>
                    <a:pt x="2466238" y="198120"/>
                  </a:lnTo>
                  <a:lnTo>
                    <a:pt x="2465235" y="198120"/>
                  </a:lnTo>
                  <a:lnTo>
                    <a:pt x="2464054" y="201930"/>
                  </a:lnTo>
                  <a:lnTo>
                    <a:pt x="2464651" y="204470"/>
                  </a:lnTo>
                  <a:lnTo>
                    <a:pt x="2463863" y="207010"/>
                  </a:lnTo>
                  <a:lnTo>
                    <a:pt x="2466683" y="208280"/>
                  </a:lnTo>
                  <a:lnTo>
                    <a:pt x="2465679" y="209550"/>
                  </a:lnTo>
                  <a:lnTo>
                    <a:pt x="2467673" y="210820"/>
                  </a:lnTo>
                  <a:lnTo>
                    <a:pt x="2466086" y="213360"/>
                  </a:lnTo>
                  <a:lnTo>
                    <a:pt x="2463088" y="214630"/>
                  </a:lnTo>
                  <a:lnTo>
                    <a:pt x="2462492" y="218440"/>
                  </a:lnTo>
                  <a:lnTo>
                    <a:pt x="2463304" y="220980"/>
                  </a:lnTo>
                  <a:lnTo>
                    <a:pt x="2464295" y="220091"/>
                  </a:lnTo>
                  <a:lnTo>
                    <a:pt x="2464714" y="219710"/>
                  </a:lnTo>
                  <a:lnTo>
                    <a:pt x="2465133" y="220091"/>
                  </a:lnTo>
                  <a:lnTo>
                    <a:pt x="2482989" y="220091"/>
                  </a:lnTo>
                  <a:lnTo>
                    <a:pt x="2482989" y="219710"/>
                  </a:lnTo>
                  <a:lnTo>
                    <a:pt x="2487396" y="220980"/>
                  </a:lnTo>
                  <a:lnTo>
                    <a:pt x="2488603" y="219710"/>
                  </a:lnTo>
                  <a:lnTo>
                    <a:pt x="2491003" y="217170"/>
                  </a:lnTo>
                  <a:lnTo>
                    <a:pt x="2491613" y="217170"/>
                  </a:lnTo>
                  <a:lnTo>
                    <a:pt x="2493594" y="212090"/>
                  </a:lnTo>
                  <a:lnTo>
                    <a:pt x="2490368" y="207010"/>
                  </a:lnTo>
                  <a:lnTo>
                    <a:pt x="2489949" y="201930"/>
                  </a:lnTo>
                  <a:lnTo>
                    <a:pt x="2495575" y="200660"/>
                  </a:lnTo>
                  <a:lnTo>
                    <a:pt x="2494724" y="193040"/>
                  </a:lnTo>
                  <a:lnTo>
                    <a:pt x="2497391" y="190500"/>
                  </a:lnTo>
                  <a:lnTo>
                    <a:pt x="2497569" y="190334"/>
                  </a:lnTo>
                  <a:lnTo>
                    <a:pt x="2495321" y="187960"/>
                  </a:lnTo>
                  <a:lnTo>
                    <a:pt x="2495105" y="187960"/>
                  </a:lnTo>
                  <a:lnTo>
                    <a:pt x="2496312" y="186690"/>
                  </a:lnTo>
                  <a:lnTo>
                    <a:pt x="2492883" y="184150"/>
                  </a:lnTo>
                  <a:lnTo>
                    <a:pt x="2496896" y="185420"/>
                  </a:lnTo>
                  <a:lnTo>
                    <a:pt x="2500934" y="185420"/>
                  </a:lnTo>
                  <a:lnTo>
                    <a:pt x="2500719" y="184150"/>
                  </a:lnTo>
                  <a:lnTo>
                    <a:pt x="2500503" y="182880"/>
                  </a:lnTo>
                  <a:lnTo>
                    <a:pt x="2501112" y="181610"/>
                  </a:lnTo>
                  <a:lnTo>
                    <a:pt x="2495880" y="180340"/>
                  </a:lnTo>
                  <a:lnTo>
                    <a:pt x="2499893" y="176530"/>
                  </a:lnTo>
                  <a:lnTo>
                    <a:pt x="2500490" y="172720"/>
                  </a:lnTo>
                  <a:lnTo>
                    <a:pt x="2500833" y="168910"/>
                  </a:lnTo>
                  <a:lnTo>
                    <a:pt x="2504059" y="166370"/>
                  </a:lnTo>
                  <a:lnTo>
                    <a:pt x="2503043" y="165100"/>
                  </a:lnTo>
                  <a:lnTo>
                    <a:pt x="2503449" y="163830"/>
                  </a:lnTo>
                  <a:lnTo>
                    <a:pt x="2502433" y="162560"/>
                  </a:lnTo>
                  <a:lnTo>
                    <a:pt x="2505265" y="163830"/>
                  </a:lnTo>
                  <a:lnTo>
                    <a:pt x="2505862" y="162560"/>
                  </a:lnTo>
                  <a:lnTo>
                    <a:pt x="2506459" y="161290"/>
                  </a:lnTo>
                  <a:lnTo>
                    <a:pt x="2507640" y="158750"/>
                  </a:lnTo>
                  <a:lnTo>
                    <a:pt x="2508034" y="154940"/>
                  </a:lnTo>
                  <a:lnTo>
                    <a:pt x="2509850" y="156210"/>
                  </a:lnTo>
                  <a:lnTo>
                    <a:pt x="2510637" y="154940"/>
                  </a:lnTo>
                  <a:lnTo>
                    <a:pt x="2502408" y="152400"/>
                  </a:lnTo>
                  <a:lnTo>
                    <a:pt x="2502789" y="149860"/>
                  </a:lnTo>
                  <a:lnTo>
                    <a:pt x="2507208" y="149860"/>
                  </a:lnTo>
                  <a:lnTo>
                    <a:pt x="2508199" y="147320"/>
                  </a:lnTo>
                  <a:lnTo>
                    <a:pt x="2512999" y="144780"/>
                  </a:lnTo>
                  <a:lnTo>
                    <a:pt x="2510193" y="139700"/>
                  </a:lnTo>
                  <a:lnTo>
                    <a:pt x="2511983" y="139700"/>
                  </a:lnTo>
                  <a:lnTo>
                    <a:pt x="2511983" y="140970"/>
                  </a:lnTo>
                  <a:lnTo>
                    <a:pt x="2512593" y="139700"/>
                  </a:lnTo>
                  <a:lnTo>
                    <a:pt x="2516784" y="134620"/>
                  </a:lnTo>
                  <a:lnTo>
                    <a:pt x="2514587" y="134620"/>
                  </a:lnTo>
                  <a:lnTo>
                    <a:pt x="2512225" y="130810"/>
                  </a:lnTo>
                  <a:lnTo>
                    <a:pt x="2511120" y="128270"/>
                  </a:lnTo>
                  <a:lnTo>
                    <a:pt x="2513838" y="129540"/>
                  </a:lnTo>
                  <a:lnTo>
                    <a:pt x="2512288" y="128270"/>
                  </a:lnTo>
                  <a:lnTo>
                    <a:pt x="2510739" y="127000"/>
                  </a:lnTo>
                  <a:lnTo>
                    <a:pt x="2509774" y="125730"/>
                  </a:lnTo>
                  <a:lnTo>
                    <a:pt x="2509456" y="123190"/>
                  </a:lnTo>
                  <a:lnTo>
                    <a:pt x="2511831" y="123190"/>
                  </a:lnTo>
                  <a:lnTo>
                    <a:pt x="2510904" y="124460"/>
                  </a:lnTo>
                  <a:lnTo>
                    <a:pt x="2512898" y="123190"/>
                  </a:lnTo>
                  <a:lnTo>
                    <a:pt x="2508669" y="121920"/>
                  </a:lnTo>
                  <a:lnTo>
                    <a:pt x="2510802" y="120650"/>
                  </a:lnTo>
                  <a:lnTo>
                    <a:pt x="2512352" y="121920"/>
                  </a:lnTo>
                  <a:lnTo>
                    <a:pt x="2512733" y="120650"/>
                  </a:lnTo>
                  <a:lnTo>
                    <a:pt x="2513114" y="119380"/>
                  </a:lnTo>
                  <a:lnTo>
                    <a:pt x="2512110" y="119380"/>
                  </a:lnTo>
                  <a:lnTo>
                    <a:pt x="2510320" y="118110"/>
                  </a:lnTo>
                  <a:lnTo>
                    <a:pt x="2509532" y="116840"/>
                  </a:lnTo>
                  <a:lnTo>
                    <a:pt x="2512060" y="114300"/>
                  </a:lnTo>
                  <a:lnTo>
                    <a:pt x="2514676" y="115570"/>
                  </a:lnTo>
                  <a:lnTo>
                    <a:pt x="2513203" y="114300"/>
                  </a:lnTo>
                  <a:lnTo>
                    <a:pt x="2511437" y="113030"/>
                  </a:lnTo>
                  <a:lnTo>
                    <a:pt x="2512491" y="111760"/>
                  </a:lnTo>
                  <a:lnTo>
                    <a:pt x="2513482" y="111760"/>
                  </a:lnTo>
                  <a:lnTo>
                    <a:pt x="2514193" y="113030"/>
                  </a:lnTo>
                  <a:lnTo>
                    <a:pt x="2515603" y="111760"/>
                  </a:lnTo>
                  <a:lnTo>
                    <a:pt x="2517013" y="110490"/>
                  </a:lnTo>
                  <a:lnTo>
                    <a:pt x="2518359" y="110490"/>
                  </a:lnTo>
                  <a:lnTo>
                    <a:pt x="2519388" y="109220"/>
                  </a:lnTo>
                  <a:lnTo>
                    <a:pt x="2522499" y="111760"/>
                  </a:lnTo>
                  <a:lnTo>
                    <a:pt x="2521026" y="109220"/>
                  </a:lnTo>
                  <a:lnTo>
                    <a:pt x="2517584" y="105410"/>
                  </a:lnTo>
                  <a:lnTo>
                    <a:pt x="2519375" y="104140"/>
                  </a:lnTo>
                  <a:lnTo>
                    <a:pt x="2520962" y="104140"/>
                  </a:lnTo>
                  <a:lnTo>
                    <a:pt x="2520848" y="102870"/>
                  </a:lnTo>
                  <a:lnTo>
                    <a:pt x="2521115" y="102870"/>
                  </a:lnTo>
                  <a:lnTo>
                    <a:pt x="2521547" y="101600"/>
                  </a:lnTo>
                  <a:lnTo>
                    <a:pt x="2521826" y="101600"/>
                  </a:lnTo>
                  <a:lnTo>
                    <a:pt x="2521877" y="100330"/>
                  </a:lnTo>
                  <a:lnTo>
                    <a:pt x="2521508" y="99060"/>
                  </a:lnTo>
                  <a:lnTo>
                    <a:pt x="2522512" y="100330"/>
                  </a:lnTo>
                  <a:lnTo>
                    <a:pt x="2522842" y="100330"/>
                  </a:lnTo>
                  <a:lnTo>
                    <a:pt x="2523058" y="101600"/>
                  </a:lnTo>
                  <a:lnTo>
                    <a:pt x="2523972" y="101600"/>
                  </a:lnTo>
                  <a:lnTo>
                    <a:pt x="2523591" y="99060"/>
                  </a:lnTo>
                  <a:lnTo>
                    <a:pt x="2523985" y="97790"/>
                  </a:lnTo>
                  <a:lnTo>
                    <a:pt x="2521127" y="97790"/>
                  </a:lnTo>
                  <a:lnTo>
                    <a:pt x="2521978" y="96520"/>
                  </a:lnTo>
                  <a:lnTo>
                    <a:pt x="2519527" y="96520"/>
                  </a:lnTo>
                  <a:lnTo>
                    <a:pt x="2519565" y="97790"/>
                  </a:lnTo>
                  <a:lnTo>
                    <a:pt x="2519654" y="99060"/>
                  </a:lnTo>
                  <a:lnTo>
                    <a:pt x="2519426" y="97790"/>
                  </a:lnTo>
                  <a:lnTo>
                    <a:pt x="2518892" y="100330"/>
                  </a:lnTo>
                  <a:lnTo>
                    <a:pt x="2517686" y="100330"/>
                  </a:lnTo>
                  <a:lnTo>
                    <a:pt x="2517457" y="100037"/>
                  </a:lnTo>
                  <a:lnTo>
                    <a:pt x="2517457" y="105410"/>
                  </a:lnTo>
                  <a:lnTo>
                    <a:pt x="2516657" y="107950"/>
                  </a:lnTo>
                  <a:lnTo>
                    <a:pt x="2516136" y="109778"/>
                  </a:lnTo>
                  <a:lnTo>
                    <a:pt x="2512288" y="106680"/>
                  </a:lnTo>
                  <a:lnTo>
                    <a:pt x="2515679" y="105410"/>
                  </a:lnTo>
                  <a:lnTo>
                    <a:pt x="2517457" y="105410"/>
                  </a:lnTo>
                  <a:lnTo>
                    <a:pt x="2517457" y="100037"/>
                  </a:lnTo>
                  <a:lnTo>
                    <a:pt x="2516721" y="99060"/>
                  </a:lnTo>
                  <a:lnTo>
                    <a:pt x="2518600" y="97790"/>
                  </a:lnTo>
                  <a:lnTo>
                    <a:pt x="2514447" y="95250"/>
                  </a:lnTo>
                  <a:lnTo>
                    <a:pt x="2518791" y="95250"/>
                  </a:lnTo>
                  <a:lnTo>
                    <a:pt x="2521699" y="92710"/>
                  </a:lnTo>
                  <a:lnTo>
                    <a:pt x="2524226" y="92710"/>
                  </a:lnTo>
                  <a:close/>
                </a:path>
                <a:path w="2543809" h="1814195">
                  <a:moveTo>
                    <a:pt x="2525052" y="77470"/>
                  </a:moveTo>
                  <a:lnTo>
                    <a:pt x="2524633" y="77317"/>
                  </a:lnTo>
                  <a:lnTo>
                    <a:pt x="2524544" y="78536"/>
                  </a:lnTo>
                  <a:lnTo>
                    <a:pt x="2525052" y="77470"/>
                  </a:lnTo>
                  <a:close/>
                </a:path>
                <a:path w="2543809" h="1814195">
                  <a:moveTo>
                    <a:pt x="2527185" y="3937"/>
                  </a:moveTo>
                  <a:lnTo>
                    <a:pt x="2525611" y="5156"/>
                  </a:lnTo>
                  <a:lnTo>
                    <a:pt x="2525992" y="5156"/>
                  </a:lnTo>
                  <a:lnTo>
                    <a:pt x="2527185" y="3937"/>
                  </a:lnTo>
                  <a:close/>
                </a:path>
                <a:path w="2543809" h="1814195">
                  <a:moveTo>
                    <a:pt x="2543403" y="25400"/>
                  </a:moveTo>
                  <a:lnTo>
                    <a:pt x="2542209" y="24130"/>
                  </a:lnTo>
                  <a:lnTo>
                    <a:pt x="2541016" y="22860"/>
                  </a:lnTo>
                  <a:lnTo>
                    <a:pt x="2538641" y="20320"/>
                  </a:lnTo>
                  <a:lnTo>
                    <a:pt x="2536482" y="20320"/>
                  </a:lnTo>
                  <a:lnTo>
                    <a:pt x="2537079" y="19050"/>
                  </a:lnTo>
                  <a:lnTo>
                    <a:pt x="2535072" y="15240"/>
                  </a:lnTo>
                  <a:lnTo>
                    <a:pt x="2535212" y="15240"/>
                  </a:lnTo>
                  <a:lnTo>
                    <a:pt x="2536190" y="13970"/>
                  </a:lnTo>
                  <a:lnTo>
                    <a:pt x="2537815" y="13970"/>
                  </a:lnTo>
                  <a:lnTo>
                    <a:pt x="2536596" y="11430"/>
                  </a:lnTo>
                  <a:lnTo>
                    <a:pt x="2535161" y="10160"/>
                  </a:lnTo>
                  <a:lnTo>
                    <a:pt x="2533739" y="10160"/>
                  </a:lnTo>
                  <a:lnTo>
                    <a:pt x="2532938" y="6350"/>
                  </a:lnTo>
                  <a:lnTo>
                    <a:pt x="2540406" y="7620"/>
                  </a:lnTo>
                  <a:lnTo>
                    <a:pt x="2536850" y="2540"/>
                  </a:lnTo>
                  <a:lnTo>
                    <a:pt x="2534640" y="0"/>
                  </a:lnTo>
                  <a:lnTo>
                    <a:pt x="2528151" y="1270"/>
                  </a:lnTo>
                  <a:lnTo>
                    <a:pt x="2528189" y="2540"/>
                  </a:lnTo>
                  <a:lnTo>
                    <a:pt x="2528811" y="3810"/>
                  </a:lnTo>
                  <a:lnTo>
                    <a:pt x="2529179" y="5080"/>
                  </a:lnTo>
                  <a:lnTo>
                    <a:pt x="2527960" y="6350"/>
                  </a:lnTo>
                  <a:lnTo>
                    <a:pt x="2525992" y="6350"/>
                  </a:lnTo>
                  <a:lnTo>
                    <a:pt x="2524226" y="7581"/>
                  </a:lnTo>
                  <a:lnTo>
                    <a:pt x="2524226" y="77177"/>
                  </a:lnTo>
                  <a:lnTo>
                    <a:pt x="2521470" y="76200"/>
                  </a:lnTo>
                  <a:lnTo>
                    <a:pt x="2523782" y="74930"/>
                  </a:lnTo>
                  <a:lnTo>
                    <a:pt x="2524226" y="77177"/>
                  </a:lnTo>
                  <a:lnTo>
                    <a:pt x="2524226" y="7581"/>
                  </a:lnTo>
                  <a:lnTo>
                    <a:pt x="2522347" y="8890"/>
                  </a:lnTo>
                  <a:lnTo>
                    <a:pt x="2519794" y="12700"/>
                  </a:lnTo>
                  <a:lnTo>
                    <a:pt x="2518308" y="15240"/>
                  </a:lnTo>
                  <a:lnTo>
                    <a:pt x="2519197" y="13970"/>
                  </a:lnTo>
                  <a:lnTo>
                    <a:pt x="2520683" y="13970"/>
                  </a:lnTo>
                  <a:lnTo>
                    <a:pt x="2520073" y="15240"/>
                  </a:lnTo>
                  <a:lnTo>
                    <a:pt x="2520391" y="15240"/>
                  </a:lnTo>
                  <a:lnTo>
                    <a:pt x="2518206" y="16510"/>
                  </a:lnTo>
                  <a:lnTo>
                    <a:pt x="2519642" y="16510"/>
                  </a:lnTo>
                  <a:lnTo>
                    <a:pt x="2521280" y="15240"/>
                  </a:lnTo>
                  <a:lnTo>
                    <a:pt x="2522220" y="15240"/>
                  </a:lnTo>
                  <a:lnTo>
                    <a:pt x="2522829" y="15240"/>
                  </a:lnTo>
                  <a:lnTo>
                    <a:pt x="2522499" y="15468"/>
                  </a:lnTo>
                  <a:lnTo>
                    <a:pt x="2523794" y="16510"/>
                  </a:lnTo>
                  <a:lnTo>
                    <a:pt x="2520988" y="16510"/>
                  </a:lnTo>
                  <a:lnTo>
                    <a:pt x="2522499" y="15468"/>
                  </a:lnTo>
                  <a:lnTo>
                    <a:pt x="2522220" y="15240"/>
                  </a:lnTo>
                  <a:lnTo>
                    <a:pt x="2520391" y="16510"/>
                  </a:lnTo>
                  <a:lnTo>
                    <a:pt x="2519934" y="16510"/>
                  </a:lnTo>
                  <a:lnTo>
                    <a:pt x="2521864" y="17780"/>
                  </a:lnTo>
                  <a:lnTo>
                    <a:pt x="2520785" y="17780"/>
                  </a:lnTo>
                  <a:lnTo>
                    <a:pt x="2519984" y="19050"/>
                  </a:lnTo>
                  <a:lnTo>
                    <a:pt x="2522537" y="19050"/>
                  </a:lnTo>
                  <a:lnTo>
                    <a:pt x="2519819" y="20320"/>
                  </a:lnTo>
                  <a:lnTo>
                    <a:pt x="2522982" y="22860"/>
                  </a:lnTo>
                  <a:lnTo>
                    <a:pt x="2519845" y="21996"/>
                  </a:lnTo>
                  <a:lnTo>
                    <a:pt x="2521762" y="24130"/>
                  </a:lnTo>
                  <a:lnTo>
                    <a:pt x="2516695" y="21590"/>
                  </a:lnTo>
                  <a:lnTo>
                    <a:pt x="2520734" y="27940"/>
                  </a:lnTo>
                  <a:lnTo>
                    <a:pt x="2514993" y="25400"/>
                  </a:lnTo>
                  <a:lnTo>
                    <a:pt x="2519349" y="27940"/>
                  </a:lnTo>
                  <a:lnTo>
                    <a:pt x="2515616" y="31750"/>
                  </a:lnTo>
                  <a:lnTo>
                    <a:pt x="2517533" y="34290"/>
                  </a:lnTo>
                  <a:lnTo>
                    <a:pt x="2516809" y="34290"/>
                  </a:lnTo>
                  <a:lnTo>
                    <a:pt x="2516009" y="35560"/>
                  </a:lnTo>
                  <a:lnTo>
                    <a:pt x="2513292" y="35560"/>
                  </a:lnTo>
                  <a:lnTo>
                    <a:pt x="2517165" y="36830"/>
                  </a:lnTo>
                  <a:lnTo>
                    <a:pt x="2517432" y="39370"/>
                  </a:lnTo>
                  <a:lnTo>
                    <a:pt x="2519515" y="41910"/>
                  </a:lnTo>
                  <a:lnTo>
                    <a:pt x="2515209" y="41910"/>
                  </a:lnTo>
                  <a:lnTo>
                    <a:pt x="2515197" y="39370"/>
                  </a:lnTo>
                  <a:lnTo>
                    <a:pt x="2511387" y="38100"/>
                  </a:lnTo>
                  <a:lnTo>
                    <a:pt x="2514600" y="39370"/>
                  </a:lnTo>
                  <a:lnTo>
                    <a:pt x="2513698" y="43180"/>
                  </a:lnTo>
                  <a:lnTo>
                    <a:pt x="2511590" y="43180"/>
                  </a:lnTo>
                  <a:lnTo>
                    <a:pt x="2516454" y="44450"/>
                  </a:lnTo>
                  <a:lnTo>
                    <a:pt x="2512072" y="44450"/>
                  </a:lnTo>
                  <a:lnTo>
                    <a:pt x="2514777" y="46990"/>
                  </a:lnTo>
                  <a:lnTo>
                    <a:pt x="2511793" y="48260"/>
                  </a:lnTo>
                  <a:lnTo>
                    <a:pt x="2510015" y="45720"/>
                  </a:lnTo>
                  <a:lnTo>
                    <a:pt x="2510904" y="48260"/>
                  </a:lnTo>
                  <a:lnTo>
                    <a:pt x="2511247" y="48260"/>
                  </a:lnTo>
                  <a:lnTo>
                    <a:pt x="2513241" y="49530"/>
                  </a:lnTo>
                  <a:lnTo>
                    <a:pt x="2513546" y="52070"/>
                  </a:lnTo>
                  <a:lnTo>
                    <a:pt x="2510167" y="49530"/>
                  </a:lnTo>
                  <a:lnTo>
                    <a:pt x="2508008" y="50800"/>
                  </a:lnTo>
                  <a:lnTo>
                    <a:pt x="2508529" y="52070"/>
                  </a:lnTo>
                  <a:lnTo>
                    <a:pt x="2511577" y="54610"/>
                  </a:lnTo>
                  <a:lnTo>
                    <a:pt x="2511082" y="55880"/>
                  </a:lnTo>
                  <a:lnTo>
                    <a:pt x="2509469" y="55880"/>
                  </a:lnTo>
                  <a:lnTo>
                    <a:pt x="2511933" y="58420"/>
                  </a:lnTo>
                  <a:lnTo>
                    <a:pt x="2508161" y="60960"/>
                  </a:lnTo>
                  <a:lnTo>
                    <a:pt x="2511298" y="63500"/>
                  </a:lnTo>
                  <a:lnTo>
                    <a:pt x="2512263" y="63500"/>
                  </a:lnTo>
                  <a:lnTo>
                    <a:pt x="2514155" y="64770"/>
                  </a:lnTo>
                  <a:lnTo>
                    <a:pt x="2515489" y="64770"/>
                  </a:lnTo>
                  <a:lnTo>
                    <a:pt x="2515260" y="66040"/>
                  </a:lnTo>
                  <a:lnTo>
                    <a:pt x="2517317" y="67310"/>
                  </a:lnTo>
                  <a:lnTo>
                    <a:pt x="2514777" y="67310"/>
                  </a:lnTo>
                  <a:lnTo>
                    <a:pt x="2515019" y="66040"/>
                  </a:lnTo>
                  <a:lnTo>
                    <a:pt x="2514142" y="66040"/>
                  </a:lnTo>
                  <a:lnTo>
                    <a:pt x="2513380" y="64770"/>
                  </a:lnTo>
                  <a:lnTo>
                    <a:pt x="2514066" y="66040"/>
                  </a:lnTo>
                  <a:lnTo>
                    <a:pt x="2511323" y="66040"/>
                  </a:lnTo>
                  <a:lnTo>
                    <a:pt x="2513533" y="69850"/>
                  </a:lnTo>
                  <a:lnTo>
                    <a:pt x="2512110" y="71120"/>
                  </a:lnTo>
                  <a:lnTo>
                    <a:pt x="2508605" y="69850"/>
                  </a:lnTo>
                  <a:lnTo>
                    <a:pt x="2510294" y="68580"/>
                  </a:lnTo>
                  <a:lnTo>
                    <a:pt x="2511983" y="67310"/>
                  </a:lnTo>
                  <a:lnTo>
                    <a:pt x="2508364" y="68580"/>
                  </a:lnTo>
                  <a:lnTo>
                    <a:pt x="2510358" y="66040"/>
                  </a:lnTo>
                  <a:lnTo>
                    <a:pt x="2504452" y="66040"/>
                  </a:lnTo>
                  <a:lnTo>
                    <a:pt x="2510777" y="64846"/>
                  </a:lnTo>
                  <a:lnTo>
                    <a:pt x="2511171" y="65709"/>
                  </a:lnTo>
                  <a:lnTo>
                    <a:pt x="2513342" y="64770"/>
                  </a:lnTo>
                  <a:lnTo>
                    <a:pt x="2511145" y="64770"/>
                  </a:lnTo>
                  <a:lnTo>
                    <a:pt x="2510752" y="64770"/>
                  </a:lnTo>
                  <a:lnTo>
                    <a:pt x="2504897" y="64770"/>
                  </a:lnTo>
                  <a:lnTo>
                    <a:pt x="2503017" y="67310"/>
                  </a:lnTo>
                  <a:lnTo>
                    <a:pt x="2505646" y="68580"/>
                  </a:lnTo>
                  <a:lnTo>
                    <a:pt x="2503754" y="71120"/>
                  </a:lnTo>
                  <a:lnTo>
                    <a:pt x="2505456" y="72390"/>
                  </a:lnTo>
                  <a:lnTo>
                    <a:pt x="2506624" y="72390"/>
                  </a:lnTo>
                  <a:lnTo>
                    <a:pt x="2508326" y="73660"/>
                  </a:lnTo>
                  <a:lnTo>
                    <a:pt x="2510472" y="78740"/>
                  </a:lnTo>
                  <a:lnTo>
                    <a:pt x="2498737" y="73660"/>
                  </a:lnTo>
                  <a:lnTo>
                    <a:pt x="2502370" y="78740"/>
                  </a:lnTo>
                  <a:lnTo>
                    <a:pt x="2504402" y="80010"/>
                  </a:lnTo>
                  <a:lnTo>
                    <a:pt x="2508631" y="81280"/>
                  </a:lnTo>
                  <a:lnTo>
                    <a:pt x="2505672" y="83820"/>
                  </a:lnTo>
                  <a:lnTo>
                    <a:pt x="2502039" y="81280"/>
                  </a:lnTo>
                  <a:lnTo>
                    <a:pt x="2500807" y="85090"/>
                  </a:lnTo>
                  <a:lnTo>
                    <a:pt x="2502408" y="85090"/>
                  </a:lnTo>
                  <a:lnTo>
                    <a:pt x="2498775" y="86360"/>
                  </a:lnTo>
                  <a:lnTo>
                    <a:pt x="2502243" y="86360"/>
                  </a:lnTo>
                  <a:lnTo>
                    <a:pt x="2502992" y="85090"/>
                  </a:lnTo>
                  <a:lnTo>
                    <a:pt x="2507094" y="85090"/>
                  </a:lnTo>
                  <a:lnTo>
                    <a:pt x="2504021" y="87337"/>
                  </a:lnTo>
                  <a:lnTo>
                    <a:pt x="2503957" y="87630"/>
                  </a:lnTo>
                  <a:lnTo>
                    <a:pt x="2524709" y="87630"/>
                  </a:lnTo>
                  <a:lnTo>
                    <a:pt x="2525280" y="86360"/>
                  </a:lnTo>
                  <a:lnTo>
                    <a:pt x="2522118" y="83820"/>
                  </a:lnTo>
                  <a:lnTo>
                    <a:pt x="2520531" y="82550"/>
                  </a:lnTo>
                  <a:lnTo>
                    <a:pt x="2520099" y="81280"/>
                  </a:lnTo>
                  <a:lnTo>
                    <a:pt x="2523236" y="81280"/>
                  </a:lnTo>
                  <a:lnTo>
                    <a:pt x="2524442" y="78740"/>
                  </a:lnTo>
                  <a:lnTo>
                    <a:pt x="2524480" y="78549"/>
                  </a:lnTo>
                  <a:lnTo>
                    <a:pt x="2524633" y="77317"/>
                  </a:lnTo>
                  <a:lnTo>
                    <a:pt x="2524810" y="74930"/>
                  </a:lnTo>
                  <a:lnTo>
                    <a:pt x="2525814" y="76200"/>
                  </a:lnTo>
                  <a:lnTo>
                    <a:pt x="2526601" y="74930"/>
                  </a:lnTo>
                  <a:lnTo>
                    <a:pt x="2528151" y="72390"/>
                  </a:lnTo>
                  <a:lnTo>
                    <a:pt x="2527617" y="71120"/>
                  </a:lnTo>
                  <a:lnTo>
                    <a:pt x="2526538" y="68580"/>
                  </a:lnTo>
                  <a:lnTo>
                    <a:pt x="2526220" y="67310"/>
                  </a:lnTo>
                  <a:lnTo>
                    <a:pt x="2525280" y="63500"/>
                  </a:lnTo>
                  <a:lnTo>
                    <a:pt x="2528671" y="59690"/>
                  </a:lnTo>
                  <a:lnTo>
                    <a:pt x="2527135" y="59690"/>
                  </a:lnTo>
                  <a:lnTo>
                    <a:pt x="2529802" y="54610"/>
                  </a:lnTo>
                  <a:lnTo>
                    <a:pt x="2530208" y="52070"/>
                  </a:lnTo>
                  <a:lnTo>
                    <a:pt x="2530818" y="48260"/>
                  </a:lnTo>
                  <a:lnTo>
                    <a:pt x="2532202" y="43180"/>
                  </a:lnTo>
                  <a:lnTo>
                    <a:pt x="2533142" y="41910"/>
                  </a:lnTo>
                  <a:lnTo>
                    <a:pt x="2535961" y="38100"/>
                  </a:lnTo>
                  <a:lnTo>
                    <a:pt x="2537637" y="35560"/>
                  </a:lnTo>
                  <a:lnTo>
                    <a:pt x="2535339" y="35560"/>
                  </a:lnTo>
                  <a:lnTo>
                    <a:pt x="2533904" y="33020"/>
                  </a:lnTo>
                  <a:lnTo>
                    <a:pt x="2537079" y="33020"/>
                  </a:lnTo>
                  <a:lnTo>
                    <a:pt x="2534208" y="30480"/>
                  </a:lnTo>
                  <a:lnTo>
                    <a:pt x="2533040" y="27940"/>
                  </a:lnTo>
                  <a:lnTo>
                    <a:pt x="2532443" y="26670"/>
                  </a:lnTo>
                  <a:lnTo>
                    <a:pt x="2543403" y="254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2613094" y="7254182"/>
              <a:ext cx="520700" cy="431800"/>
            </a:xfrm>
            <a:custGeom>
              <a:avLst/>
              <a:gdLst/>
              <a:ahLst/>
              <a:cxnLst/>
              <a:rect l="l" t="t" r="r" b="b"/>
              <a:pathLst>
                <a:path w="520700" h="431800">
                  <a:moveTo>
                    <a:pt x="787" y="422427"/>
                  </a:moveTo>
                  <a:lnTo>
                    <a:pt x="444" y="422554"/>
                  </a:lnTo>
                  <a:lnTo>
                    <a:pt x="0" y="422656"/>
                  </a:lnTo>
                  <a:lnTo>
                    <a:pt x="88" y="423519"/>
                  </a:lnTo>
                  <a:lnTo>
                    <a:pt x="787" y="422427"/>
                  </a:lnTo>
                  <a:close/>
                </a:path>
                <a:path w="520700" h="431800">
                  <a:moveTo>
                    <a:pt x="1168" y="422236"/>
                  </a:moveTo>
                  <a:lnTo>
                    <a:pt x="1117" y="421906"/>
                  </a:lnTo>
                  <a:lnTo>
                    <a:pt x="787" y="422427"/>
                  </a:lnTo>
                  <a:lnTo>
                    <a:pt x="1003" y="422338"/>
                  </a:lnTo>
                  <a:lnTo>
                    <a:pt x="1168" y="422236"/>
                  </a:lnTo>
                  <a:close/>
                </a:path>
                <a:path w="520700" h="431800">
                  <a:moveTo>
                    <a:pt x="1460" y="421386"/>
                  </a:moveTo>
                  <a:lnTo>
                    <a:pt x="1003" y="421449"/>
                  </a:lnTo>
                  <a:lnTo>
                    <a:pt x="1066" y="421627"/>
                  </a:lnTo>
                  <a:lnTo>
                    <a:pt x="1117" y="421792"/>
                  </a:lnTo>
                  <a:lnTo>
                    <a:pt x="1460" y="421386"/>
                  </a:lnTo>
                  <a:close/>
                </a:path>
                <a:path w="520700" h="431800">
                  <a:moveTo>
                    <a:pt x="3022" y="423964"/>
                  </a:moveTo>
                  <a:lnTo>
                    <a:pt x="1498" y="425450"/>
                  </a:lnTo>
                  <a:lnTo>
                    <a:pt x="1993" y="427990"/>
                  </a:lnTo>
                  <a:lnTo>
                    <a:pt x="2933" y="427990"/>
                  </a:lnTo>
                  <a:lnTo>
                    <a:pt x="2298" y="426720"/>
                  </a:lnTo>
                  <a:lnTo>
                    <a:pt x="2590" y="425450"/>
                  </a:lnTo>
                  <a:lnTo>
                    <a:pt x="3022" y="423964"/>
                  </a:lnTo>
                  <a:close/>
                </a:path>
                <a:path w="520700" h="431800">
                  <a:moveTo>
                    <a:pt x="3644" y="423354"/>
                  </a:moveTo>
                  <a:lnTo>
                    <a:pt x="3327" y="422910"/>
                  </a:lnTo>
                  <a:lnTo>
                    <a:pt x="3022" y="423964"/>
                  </a:lnTo>
                  <a:lnTo>
                    <a:pt x="3644" y="423354"/>
                  </a:lnTo>
                  <a:close/>
                </a:path>
                <a:path w="520700" h="431800">
                  <a:moveTo>
                    <a:pt x="9093" y="424192"/>
                  </a:moveTo>
                  <a:lnTo>
                    <a:pt x="8940" y="422910"/>
                  </a:lnTo>
                  <a:lnTo>
                    <a:pt x="8636" y="421640"/>
                  </a:lnTo>
                  <a:lnTo>
                    <a:pt x="8839" y="420370"/>
                  </a:lnTo>
                  <a:lnTo>
                    <a:pt x="7632" y="421640"/>
                  </a:lnTo>
                  <a:lnTo>
                    <a:pt x="6807" y="424192"/>
                  </a:lnTo>
                  <a:lnTo>
                    <a:pt x="5537" y="425450"/>
                  </a:lnTo>
                  <a:lnTo>
                    <a:pt x="4419" y="424180"/>
                  </a:lnTo>
                  <a:lnTo>
                    <a:pt x="5486" y="422910"/>
                  </a:lnTo>
                  <a:lnTo>
                    <a:pt x="5613" y="421640"/>
                  </a:lnTo>
                  <a:lnTo>
                    <a:pt x="4102" y="422910"/>
                  </a:lnTo>
                  <a:lnTo>
                    <a:pt x="3644" y="423354"/>
                  </a:lnTo>
                  <a:lnTo>
                    <a:pt x="5219" y="425450"/>
                  </a:lnTo>
                  <a:lnTo>
                    <a:pt x="5702" y="426720"/>
                  </a:lnTo>
                  <a:lnTo>
                    <a:pt x="4787" y="427990"/>
                  </a:lnTo>
                  <a:lnTo>
                    <a:pt x="8255" y="431800"/>
                  </a:lnTo>
                  <a:lnTo>
                    <a:pt x="8953" y="425450"/>
                  </a:lnTo>
                  <a:lnTo>
                    <a:pt x="9093" y="424192"/>
                  </a:lnTo>
                  <a:close/>
                </a:path>
                <a:path w="520700" h="431800">
                  <a:moveTo>
                    <a:pt x="9448" y="418922"/>
                  </a:moveTo>
                  <a:lnTo>
                    <a:pt x="9283" y="418401"/>
                  </a:lnTo>
                  <a:lnTo>
                    <a:pt x="9042" y="418680"/>
                  </a:lnTo>
                  <a:lnTo>
                    <a:pt x="8915" y="419087"/>
                  </a:lnTo>
                  <a:lnTo>
                    <a:pt x="8851" y="419569"/>
                  </a:lnTo>
                  <a:lnTo>
                    <a:pt x="9029" y="419328"/>
                  </a:lnTo>
                  <a:lnTo>
                    <a:pt x="9232" y="419112"/>
                  </a:lnTo>
                  <a:lnTo>
                    <a:pt x="9448" y="418922"/>
                  </a:lnTo>
                  <a:close/>
                </a:path>
                <a:path w="520700" h="431800">
                  <a:moveTo>
                    <a:pt x="9931" y="419912"/>
                  </a:moveTo>
                  <a:lnTo>
                    <a:pt x="9740" y="419201"/>
                  </a:lnTo>
                  <a:lnTo>
                    <a:pt x="9740" y="418795"/>
                  </a:lnTo>
                  <a:lnTo>
                    <a:pt x="9918" y="418541"/>
                  </a:lnTo>
                  <a:lnTo>
                    <a:pt x="9448" y="418909"/>
                  </a:lnTo>
                  <a:lnTo>
                    <a:pt x="9563" y="419341"/>
                  </a:lnTo>
                  <a:lnTo>
                    <a:pt x="9715" y="419735"/>
                  </a:lnTo>
                  <a:lnTo>
                    <a:pt x="9931" y="419912"/>
                  </a:lnTo>
                  <a:close/>
                </a:path>
                <a:path w="520700" h="431800">
                  <a:moveTo>
                    <a:pt x="10680" y="418198"/>
                  </a:moveTo>
                  <a:lnTo>
                    <a:pt x="10287" y="418261"/>
                  </a:lnTo>
                  <a:lnTo>
                    <a:pt x="10058" y="418376"/>
                  </a:lnTo>
                  <a:lnTo>
                    <a:pt x="9918" y="418541"/>
                  </a:lnTo>
                  <a:lnTo>
                    <a:pt x="10147" y="418414"/>
                  </a:lnTo>
                  <a:lnTo>
                    <a:pt x="10401" y="418287"/>
                  </a:lnTo>
                  <a:lnTo>
                    <a:pt x="10680" y="418198"/>
                  </a:lnTo>
                  <a:close/>
                </a:path>
                <a:path w="520700" h="431800">
                  <a:moveTo>
                    <a:pt x="11430" y="425450"/>
                  </a:moveTo>
                  <a:lnTo>
                    <a:pt x="10833" y="424180"/>
                  </a:lnTo>
                  <a:lnTo>
                    <a:pt x="9093" y="424192"/>
                  </a:lnTo>
                  <a:lnTo>
                    <a:pt x="11430" y="425450"/>
                  </a:lnTo>
                  <a:close/>
                </a:path>
                <a:path w="520700" h="431800">
                  <a:moveTo>
                    <a:pt x="13169" y="416788"/>
                  </a:moveTo>
                  <a:lnTo>
                    <a:pt x="13131" y="415747"/>
                  </a:lnTo>
                  <a:lnTo>
                    <a:pt x="13017" y="416204"/>
                  </a:lnTo>
                  <a:lnTo>
                    <a:pt x="13169" y="416788"/>
                  </a:lnTo>
                  <a:close/>
                </a:path>
                <a:path w="520700" h="431800">
                  <a:moveTo>
                    <a:pt x="13436" y="415366"/>
                  </a:moveTo>
                  <a:lnTo>
                    <a:pt x="13093" y="415099"/>
                  </a:lnTo>
                  <a:lnTo>
                    <a:pt x="13131" y="415747"/>
                  </a:lnTo>
                  <a:lnTo>
                    <a:pt x="13436" y="415366"/>
                  </a:lnTo>
                  <a:close/>
                </a:path>
                <a:path w="520700" h="431800">
                  <a:moveTo>
                    <a:pt x="13462" y="417830"/>
                  </a:moveTo>
                  <a:lnTo>
                    <a:pt x="13169" y="416788"/>
                  </a:lnTo>
                  <a:lnTo>
                    <a:pt x="13182" y="417017"/>
                  </a:lnTo>
                  <a:lnTo>
                    <a:pt x="13271" y="417360"/>
                  </a:lnTo>
                  <a:lnTo>
                    <a:pt x="13462" y="417830"/>
                  </a:lnTo>
                  <a:close/>
                </a:path>
                <a:path w="520700" h="431800">
                  <a:moveTo>
                    <a:pt x="16827" y="416077"/>
                  </a:moveTo>
                  <a:lnTo>
                    <a:pt x="15900" y="416204"/>
                  </a:lnTo>
                  <a:lnTo>
                    <a:pt x="13843" y="414858"/>
                  </a:lnTo>
                  <a:lnTo>
                    <a:pt x="13436" y="415366"/>
                  </a:lnTo>
                  <a:lnTo>
                    <a:pt x="16738" y="418071"/>
                  </a:lnTo>
                  <a:lnTo>
                    <a:pt x="16827" y="416204"/>
                  </a:lnTo>
                  <a:lnTo>
                    <a:pt x="16827" y="416077"/>
                  </a:lnTo>
                  <a:close/>
                </a:path>
                <a:path w="520700" h="431800">
                  <a:moveTo>
                    <a:pt x="25374" y="426720"/>
                  </a:moveTo>
                  <a:lnTo>
                    <a:pt x="25222" y="426720"/>
                  </a:lnTo>
                  <a:lnTo>
                    <a:pt x="25374" y="426720"/>
                  </a:lnTo>
                  <a:close/>
                </a:path>
                <a:path w="520700" h="431800">
                  <a:moveTo>
                    <a:pt x="32029" y="410210"/>
                  </a:moveTo>
                  <a:lnTo>
                    <a:pt x="31292" y="407670"/>
                  </a:lnTo>
                  <a:lnTo>
                    <a:pt x="29819" y="410210"/>
                  </a:lnTo>
                  <a:lnTo>
                    <a:pt x="32029" y="410210"/>
                  </a:lnTo>
                  <a:close/>
                </a:path>
                <a:path w="520700" h="431800">
                  <a:moveTo>
                    <a:pt x="35725" y="424421"/>
                  </a:moveTo>
                  <a:lnTo>
                    <a:pt x="33909" y="422884"/>
                  </a:lnTo>
                  <a:lnTo>
                    <a:pt x="32702" y="423278"/>
                  </a:lnTo>
                  <a:lnTo>
                    <a:pt x="35394" y="424637"/>
                  </a:lnTo>
                  <a:lnTo>
                    <a:pt x="35725" y="424421"/>
                  </a:lnTo>
                  <a:close/>
                </a:path>
                <a:path w="520700" h="431800">
                  <a:moveTo>
                    <a:pt x="36728" y="421982"/>
                  </a:moveTo>
                  <a:lnTo>
                    <a:pt x="33439" y="422490"/>
                  </a:lnTo>
                  <a:lnTo>
                    <a:pt x="33909" y="422884"/>
                  </a:lnTo>
                  <a:lnTo>
                    <a:pt x="36728" y="421982"/>
                  </a:lnTo>
                  <a:close/>
                </a:path>
                <a:path w="520700" h="431800">
                  <a:moveTo>
                    <a:pt x="37719" y="418706"/>
                  </a:moveTo>
                  <a:lnTo>
                    <a:pt x="37376" y="418198"/>
                  </a:lnTo>
                  <a:lnTo>
                    <a:pt x="36144" y="420370"/>
                  </a:lnTo>
                  <a:lnTo>
                    <a:pt x="37719" y="418706"/>
                  </a:lnTo>
                  <a:close/>
                </a:path>
                <a:path w="520700" h="431800">
                  <a:moveTo>
                    <a:pt x="39573" y="426758"/>
                  </a:moveTo>
                  <a:lnTo>
                    <a:pt x="35394" y="424637"/>
                  </a:lnTo>
                  <a:lnTo>
                    <a:pt x="34480" y="425246"/>
                  </a:lnTo>
                  <a:lnTo>
                    <a:pt x="39573" y="426758"/>
                  </a:lnTo>
                  <a:close/>
                </a:path>
                <a:path w="520700" h="431800">
                  <a:moveTo>
                    <a:pt x="39789" y="407720"/>
                  </a:moveTo>
                  <a:lnTo>
                    <a:pt x="39408" y="406488"/>
                  </a:lnTo>
                  <a:lnTo>
                    <a:pt x="39509" y="406996"/>
                  </a:lnTo>
                  <a:lnTo>
                    <a:pt x="39636" y="407365"/>
                  </a:lnTo>
                  <a:lnTo>
                    <a:pt x="39763" y="407708"/>
                  </a:lnTo>
                  <a:close/>
                </a:path>
                <a:path w="520700" h="431800">
                  <a:moveTo>
                    <a:pt x="48018" y="419620"/>
                  </a:moveTo>
                  <a:lnTo>
                    <a:pt x="46431" y="419265"/>
                  </a:lnTo>
                  <a:lnTo>
                    <a:pt x="45097" y="420484"/>
                  </a:lnTo>
                  <a:lnTo>
                    <a:pt x="47142" y="420763"/>
                  </a:lnTo>
                  <a:lnTo>
                    <a:pt x="47320" y="421398"/>
                  </a:lnTo>
                  <a:lnTo>
                    <a:pt x="47891" y="419976"/>
                  </a:lnTo>
                  <a:lnTo>
                    <a:pt x="48018" y="419620"/>
                  </a:lnTo>
                  <a:close/>
                </a:path>
                <a:path w="520700" h="431800">
                  <a:moveTo>
                    <a:pt x="48552" y="403821"/>
                  </a:moveTo>
                  <a:lnTo>
                    <a:pt x="46532" y="403606"/>
                  </a:lnTo>
                  <a:lnTo>
                    <a:pt x="47459" y="403821"/>
                  </a:lnTo>
                  <a:lnTo>
                    <a:pt x="48069" y="403860"/>
                  </a:lnTo>
                  <a:lnTo>
                    <a:pt x="48552" y="403821"/>
                  </a:lnTo>
                  <a:close/>
                </a:path>
                <a:path w="520700" h="431800">
                  <a:moveTo>
                    <a:pt x="50355" y="419214"/>
                  </a:moveTo>
                  <a:lnTo>
                    <a:pt x="49276" y="416471"/>
                  </a:lnTo>
                  <a:lnTo>
                    <a:pt x="48895" y="415239"/>
                  </a:lnTo>
                  <a:lnTo>
                    <a:pt x="49174" y="416445"/>
                  </a:lnTo>
                  <a:lnTo>
                    <a:pt x="49098" y="417118"/>
                  </a:lnTo>
                  <a:lnTo>
                    <a:pt x="48818" y="417499"/>
                  </a:lnTo>
                  <a:lnTo>
                    <a:pt x="49060" y="417995"/>
                  </a:lnTo>
                  <a:lnTo>
                    <a:pt x="49390" y="418579"/>
                  </a:lnTo>
                  <a:lnTo>
                    <a:pt x="49885" y="419290"/>
                  </a:lnTo>
                  <a:lnTo>
                    <a:pt x="50355" y="419214"/>
                  </a:lnTo>
                  <a:close/>
                </a:path>
                <a:path w="520700" h="431800">
                  <a:moveTo>
                    <a:pt x="59931" y="399237"/>
                  </a:moveTo>
                  <a:lnTo>
                    <a:pt x="59766" y="399008"/>
                  </a:lnTo>
                  <a:lnTo>
                    <a:pt x="59550" y="398830"/>
                  </a:lnTo>
                  <a:lnTo>
                    <a:pt x="59270" y="398703"/>
                  </a:lnTo>
                  <a:lnTo>
                    <a:pt x="59372" y="398881"/>
                  </a:lnTo>
                  <a:lnTo>
                    <a:pt x="59626" y="399046"/>
                  </a:lnTo>
                  <a:lnTo>
                    <a:pt x="59931" y="399237"/>
                  </a:lnTo>
                  <a:close/>
                </a:path>
                <a:path w="520700" h="431800">
                  <a:moveTo>
                    <a:pt x="60413" y="400494"/>
                  </a:moveTo>
                  <a:lnTo>
                    <a:pt x="60388" y="400050"/>
                  </a:lnTo>
                  <a:lnTo>
                    <a:pt x="59931" y="400050"/>
                  </a:lnTo>
                  <a:lnTo>
                    <a:pt x="60413" y="400494"/>
                  </a:lnTo>
                  <a:close/>
                </a:path>
                <a:path w="520700" h="431800">
                  <a:moveTo>
                    <a:pt x="68237" y="410133"/>
                  </a:moveTo>
                  <a:lnTo>
                    <a:pt x="67792" y="410337"/>
                  </a:lnTo>
                  <a:lnTo>
                    <a:pt x="67818" y="410756"/>
                  </a:lnTo>
                  <a:lnTo>
                    <a:pt x="67906" y="411238"/>
                  </a:lnTo>
                  <a:lnTo>
                    <a:pt x="68021" y="411784"/>
                  </a:lnTo>
                  <a:lnTo>
                    <a:pt x="68237" y="410133"/>
                  </a:lnTo>
                  <a:close/>
                </a:path>
                <a:path w="520700" h="431800">
                  <a:moveTo>
                    <a:pt x="74853" y="400621"/>
                  </a:moveTo>
                  <a:lnTo>
                    <a:pt x="74561" y="401320"/>
                  </a:lnTo>
                  <a:lnTo>
                    <a:pt x="74739" y="401320"/>
                  </a:lnTo>
                  <a:lnTo>
                    <a:pt x="74853" y="400621"/>
                  </a:lnTo>
                  <a:close/>
                </a:path>
                <a:path w="520700" h="431800">
                  <a:moveTo>
                    <a:pt x="75095" y="400050"/>
                  </a:moveTo>
                  <a:lnTo>
                    <a:pt x="74955" y="400050"/>
                  </a:lnTo>
                  <a:lnTo>
                    <a:pt x="74853" y="400621"/>
                  </a:lnTo>
                  <a:lnTo>
                    <a:pt x="75095" y="400050"/>
                  </a:lnTo>
                  <a:close/>
                </a:path>
                <a:path w="520700" h="431800">
                  <a:moveTo>
                    <a:pt x="75704" y="400977"/>
                  </a:moveTo>
                  <a:lnTo>
                    <a:pt x="75399" y="401320"/>
                  </a:lnTo>
                  <a:lnTo>
                    <a:pt x="75666" y="401675"/>
                  </a:lnTo>
                  <a:lnTo>
                    <a:pt x="75704" y="400977"/>
                  </a:lnTo>
                  <a:close/>
                </a:path>
                <a:path w="520700" h="431800">
                  <a:moveTo>
                    <a:pt x="78371" y="403860"/>
                  </a:moveTo>
                  <a:lnTo>
                    <a:pt x="77254" y="402590"/>
                  </a:lnTo>
                  <a:lnTo>
                    <a:pt x="77279" y="403733"/>
                  </a:lnTo>
                  <a:lnTo>
                    <a:pt x="75666" y="401675"/>
                  </a:lnTo>
                  <a:lnTo>
                    <a:pt x="75628" y="402590"/>
                  </a:lnTo>
                  <a:lnTo>
                    <a:pt x="77216" y="403733"/>
                  </a:lnTo>
                  <a:lnTo>
                    <a:pt x="77216" y="403860"/>
                  </a:lnTo>
                  <a:lnTo>
                    <a:pt x="77393" y="403860"/>
                  </a:lnTo>
                  <a:lnTo>
                    <a:pt x="78371" y="403860"/>
                  </a:lnTo>
                  <a:close/>
                </a:path>
                <a:path w="520700" h="431800">
                  <a:moveTo>
                    <a:pt x="82334" y="405117"/>
                  </a:moveTo>
                  <a:lnTo>
                    <a:pt x="82169" y="404787"/>
                  </a:lnTo>
                  <a:lnTo>
                    <a:pt x="81940" y="404507"/>
                  </a:lnTo>
                  <a:lnTo>
                    <a:pt x="81686" y="404266"/>
                  </a:lnTo>
                  <a:lnTo>
                    <a:pt x="81927" y="404634"/>
                  </a:lnTo>
                  <a:lnTo>
                    <a:pt x="82156" y="404939"/>
                  </a:lnTo>
                  <a:lnTo>
                    <a:pt x="82334" y="405117"/>
                  </a:lnTo>
                  <a:close/>
                </a:path>
                <a:path w="520700" h="431800">
                  <a:moveTo>
                    <a:pt x="92760" y="395897"/>
                  </a:moveTo>
                  <a:lnTo>
                    <a:pt x="92341" y="394843"/>
                  </a:lnTo>
                  <a:lnTo>
                    <a:pt x="91643" y="395528"/>
                  </a:lnTo>
                  <a:lnTo>
                    <a:pt x="90817" y="395668"/>
                  </a:lnTo>
                  <a:lnTo>
                    <a:pt x="92760" y="395897"/>
                  </a:lnTo>
                  <a:close/>
                </a:path>
                <a:path w="520700" h="431800">
                  <a:moveTo>
                    <a:pt x="111683" y="388835"/>
                  </a:moveTo>
                  <a:lnTo>
                    <a:pt x="111010" y="387350"/>
                  </a:lnTo>
                  <a:lnTo>
                    <a:pt x="111645" y="388874"/>
                  </a:lnTo>
                  <a:close/>
                </a:path>
                <a:path w="520700" h="431800">
                  <a:moveTo>
                    <a:pt x="113118" y="388835"/>
                  </a:moveTo>
                  <a:lnTo>
                    <a:pt x="111696" y="388874"/>
                  </a:lnTo>
                  <a:lnTo>
                    <a:pt x="112115" y="389788"/>
                  </a:lnTo>
                  <a:lnTo>
                    <a:pt x="113118" y="388835"/>
                  </a:lnTo>
                  <a:close/>
                </a:path>
                <a:path w="520700" h="431800">
                  <a:moveTo>
                    <a:pt x="116319" y="368554"/>
                  </a:moveTo>
                  <a:lnTo>
                    <a:pt x="114401" y="367728"/>
                  </a:lnTo>
                  <a:lnTo>
                    <a:pt x="115062" y="370179"/>
                  </a:lnTo>
                  <a:lnTo>
                    <a:pt x="116319" y="368554"/>
                  </a:lnTo>
                  <a:close/>
                </a:path>
                <a:path w="520700" h="431800">
                  <a:moveTo>
                    <a:pt x="133197" y="377405"/>
                  </a:moveTo>
                  <a:lnTo>
                    <a:pt x="131572" y="376504"/>
                  </a:lnTo>
                  <a:lnTo>
                    <a:pt x="131838" y="378460"/>
                  </a:lnTo>
                  <a:lnTo>
                    <a:pt x="133197" y="377405"/>
                  </a:lnTo>
                  <a:close/>
                </a:path>
                <a:path w="520700" h="431800">
                  <a:moveTo>
                    <a:pt x="133819" y="379882"/>
                  </a:moveTo>
                  <a:lnTo>
                    <a:pt x="132676" y="381203"/>
                  </a:lnTo>
                  <a:lnTo>
                    <a:pt x="132372" y="381838"/>
                  </a:lnTo>
                  <a:lnTo>
                    <a:pt x="133819" y="379882"/>
                  </a:lnTo>
                  <a:close/>
                </a:path>
                <a:path w="520700" h="431800">
                  <a:moveTo>
                    <a:pt x="135051" y="359422"/>
                  </a:moveTo>
                  <a:lnTo>
                    <a:pt x="134251" y="359625"/>
                  </a:lnTo>
                  <a:lnTo>
                    <a:pt x="133680" y="359867"/>
                  </a:lnTo>
                  <a:lnTo>
                    <a:pt x="134493" y="361340"/>
                  </a:lnTo>
                  <a:lnTo>
                    <a:pt x="134645" y="360641"/>
                  </a:lnTo>
                  <a:lnTo>
                    <a:pt x="134785" y="359956"/>
                  </a:lnTo>
                  <a:lnTo>
                    <a:pt x="135051" y="359422"/>
                  </a:lnTo>
                  <a:close/>
                </a:path>
                <a:path w="520700" h="431800">
                  <a:moveTo>
                    <a:pt x="135115" y="378460"/>
                  </a:moveTo>
                  <a:lnTo>
                    <a:pt x="135089" y="375920"/>
                  </a:lnTo>
                  <a:lnTo>
                    <a:pt x="133197" y="377405"/>
                  </a:lnTo>
                  <a:lnTo>
                    <a:pt x="135115" y="378460"/>
                  </a:lnTo>
                  <a:close/>
                </a:path>
                <a:path w="520700" h="431800">
                  <a:moveTo>
                    <a:pt x="136880" y="358444"/>
                  </a:moveTo>
                  <a:lnTo>
                    <a:pt x="135890" y="358330"/>
                  </a:lnTo>
                  <a:lnTo>
                    <a:pt x="135369" y="358775"/>
                  </a:lnTo>
                  <a:lnTo>
                    <a:pt x="135051" y="359422"/>
                  </a:lnTo>
                  <a:lnTo>
                    <a:pt x="135712" y="359270"/>
                  </a:lnTo>
                  <a:lnTo>
                    <a:pt x="136537" y="359156"/>
                  </a:lnTo>
                  <a:lnTo>
                    <a:pt x="136880" y="358444"/>
                  </a:lnTo>
                  <a:close/>
                </a:path>
                <a:path w="520700" h="431800">
                  <a:moveTo>
                    <a:pt x="145046" y="368554"/>
                  </a:moveTo>
                  <a:lnTo>
                    <a:pt x="144805" y="368350"/>
                  </a:lnTo>
                  <a:lnTo>
                    <a:pt x="144449" y="368655"/>
                  </a:lnTo>
                  <a:lnTo>
                    <a:pt x="144449" y="369036"/>
                  </a:lnTo>
                  <a:lnTo>
                    <a:pt x="144589" y="369316"/>
                  </a:lnTo>
                  <a:lnTo>
                    <a:pt x="144843" y="368909"/>
                  </a:lnTo>
                  <a:lnTo>
                    <a:pt x="145046" y="368554"/>
                  </a:lnTo>
                  <a:close/>
                </a:path>
                <a:path w="520700" h="431800">
                  <a:moveTo>
                    <a:pt x="155524" y="344170"/>
                  </a:moveTo>
                  <a:lnTo>
                    <a:pt x="154901" y="344170"/>
                  </a:lnTo>
                  <a:lnTo>
                    <a:pt x="155079" y="344512"/>
                  </a:lnTo>
                  <a:lnTo>
                    <a:pt x="155524" y="344170"/>
                  </a:lnTo>
                  <a:close/>
                </a:path>
                <a:path w="520700" h="431800">
                  <a:moveTo>
                    <a:pt x="155702" y="366725"/>
                  </a:moveTo>
                  <a:lnTo>
                    <a:pt x="155689" y="366420"/>
                  </a:lnTo>
                  <a:lnTo>
                    <a:pt x="155448" y="366471"/>
                  </a:lnTo>
                  <a:lnTo>
                    <a:pt x="155257" y="366509"/>
                  </a:lnTo>
                  <a:lnTo>
                    <a:pt x="155054" y="366534"/>
                  </a:lnTo>
                  <a:lnTo>
                    <a:pt x="155422" y="366699"/>
                  </a:lnTo>
                  <a:lnTo>
                    <a:pt x="155702" y="366725"/>
                  </a:lnTo>
                  <a:close/>
                </a:path>
                <a:path w="520700" h="431800">
                  <a:moveTo>
                    <a:pt x="169672" y="331177"/>
                  </a:moveTo>
                  <a:lnTo>
                    <a:pt x="169316" y="331673"/>
                  </a:lnTo>
                  <a:lnTo>
                    <a:pt x="169024" y="332409"/>
                  </a:lnTo>
                  <a:lnTo>
                    <a:pt x="169214" y="332232"/>
                  </a:lnTo>
                  <a:lnTo>
                    <a:pt x="169265" y="332105"/>
                  </a:lnTo>
                  <a:lnTo>
                    <a:pt x="169672" y="331177"/>
                  </a:lnTo>
                  <a:close/>
                </a:path>
                <a:path w="520700" h="431800">
                  <a:moveTo>
                    <a:pt x="172923" y="359410"/>
                  </a:moveTo>
                  <a:lnTo>
                    <a:pt x="172034" y="359410"/>
                  </a:lnTo>
                  <a:lnTo>
                    <a:pt x="171742" y="360680"/>
                  </a:lnTo>
                  <a:lnTo>
                    <a:pt x="172923" y="359410"/>
                  </a:lnTo>
                  <a:close/>
                </a:path>
                <a:path w="520700" h="431800">
                  <a:moveTo>
                    <a:pt x="173812" y="359625"/>
                  </a:moveTo>
                  <a:lnTo>
                    <a:pt x="173469" y="360172"/>
                  </a:lnTo>
                  <a:lnTo>
                    <a:pt x="173672" y="359968"/>
                  </a:lnTo>
                  <a:lnTo>
                    <a:pt x="173812" y="359625"/>
                  </a:lnTo>
                  <a:close/>
                </a:path>
                <a:path w="520700" h="431800">
                  <a:moveTo>
                    <a:pt x="178371" y="360680"/>
                  </a:moveTo>
                  <a:lnTo>
                    <a:pt x="173228" y="356870"/>
                  </a:lnTo>
                  <a:lnTo>
                    <a:pt x="169291" y="356870"/>
                  </a:lnTo>
                  <a:lnTo>
                    <a:pt x="168300" y="356870"/>
                  </a:lnTo>
                  <a:lnTo>
                    <a:pt x="174117" y="358140"/>
                  </a:lnTo>
                  <a:lnTo>
                    <a:pt x="172923" y="359410"/>
                  </a:lnTo>
                  <a:lnTo>
                    <a:pt x="173913" y="359410"/>
                  </a:lnTo>
                  <a:lnTo>
                    <a:pt x="173812" y="360680"/>
                  </a:lnTo>
                  <a:lnTo>
                    <a:pt x="178371" y="360680"/>
                  </a:lnTo>
                  <a:close/>
                </a:path>
                <a:path w="520700" h="431800">
                  <a:moveTo>
                    <a:pt x="178968" y="356870"/>
                  </a:moveTo>
                  <a:lnTo>
                    <a:pt x="177673" y="356057"/>
                  </a:lnTo>
                  <a:lnTo>
                    <a:pt x="177990" y="356870"/>
                  </a:lnTo>
                  <a:lnTo>
                    <a:pt x="178968" y="356870"/>
                  </a:lnTo>
                  <a:close/>
                </a:path>
                <a:path w="520700" h="431800">
                  <a:moveTo>
                    <a:pt x="180289" y="347980"/>
                  </a:moveTo>
                  <a:lnTo>
                    <a:pt x="180251" y="347357"/>
                  </a:lnTo>
                  <a:lnTo>
                    <a:pt x="179451" y="347980"/>
                  </a:lnTo>
                  <a:lnTo>
                    <a:pt x="180289" y="347980"/>
                  </a:lnTo>
                  <a:close/>
                </a:path>
                <a:path w="520700" h="431800">
                  <a:moveTo>
                    <a:pt x="181013" y="348615"/>
                  </a:moveTo>
                  <a:lnTo>
                    <a:pt x="180606" y="348551"/>
                  </a:lnTo>
                  <a:lnTo>
                    <a:pt x="180340" y="348615"/>
                  </a:lnTo>
                  <a:lnTo>
                    <a:pt x="180124" y="348703"/>
                  </a:lnTo>
                  <a:lnTo>
                    <a:pt x="181013" y="348615"/>
                  </a:lnTo>
                  <a:close/>
                </a:path>
                <a:path w="520700" h="431800">
                  <a:moveTo>
                    <a:pt x="181076" y="346710"/>
                  </a:moveTo>
                  <a:lnTo>
                    <a:pt x="180174" y="345440"/>
                  </a:lnTo>
                  <a:lnTo>
                    <a:pt x="180251" y="347357"/>
                  </a:lnTo>
                  <a:lnTo>
                    <a:pt x="181076" y="346710"/>
                  </a:lnTo>
                  <a:close/>
                </a:path>
                <a:path w="520700" h="431800">
                  <a:moveTo>
                    <a:pt x="186131" y="320332"/>
                  </a:moveTo>
                  <a:lnTo>
                    <a:pt x="184480" y="320040"/>
                  </a:lnTo>
                  <a:lnTo>
                    <a:pt x="185496" y="322135"/>
                  </a:lnTo>
                  <a:lnTo>
                    <a:pt x="185521" y="321310"/>
                  </a:lnTo>
                  <a:lnTo>
                    <a:pt x="186131" y="320332"/>
                  </a:lnTo>
                  <a:close/>
                </a:path>
                <a:path w="520700" h="431800">
                  <a:moveTo>
                    <a:pt x="191274" y="344703"/>
                  </a:moveTo>
                  <a:lnTo>
                    <a:pt x="190969" y="344170"/>
                  </a:lnTo>
                  <a:lnTo>
                    <a:pt x="190715" y="345071"/>
                  </a:lnTo>
                  <a:lnTo>
                    <a:pt x="190665" y="345440"/>
                  </a:lnTo>
                  <a:lnTo>
                    <a:pt x="191274" y="344703"/>
                  </a:lnTo>
                  <a:close/>
                </a:path>
                <a:path w="520700" h="431800">
                  <a:moveTo>
                    <a:pt x="195237" y="345440"/>
                  </a:moveTo>
                  <a:lnTo>
                    <a:pt x="193154" y="344170"/>
                  </a:lnTo>
                  <a:lnTo>
                    <a:pt x="193370" y="344170"/>
                  </a:lnTo>
                  <a:lnTo>
                    <a:pt x="193776" y="341630"/>
                  </a:lnTo>
                  <a:lnTo>
                    <a:pt x="191274" y="344703"/>
                  </a:lnTo>
                  <a:lnTo>
                    <a:pt x="193827" y="349250"/>
                  </a:lnTo>
                  <a:lnTo>
                    <a:pt x="195237" y="345440"/>
                  </a:lnTo>
                  <a:close/>
                </a:path>
                <a:path w="520700" h="431800">
                  <a:moveTo>
                    <a:pt x="208584" y="301993"/>
                  </a:moveTo>
                  <a:lnTo>
                    <a:pt x="208305" y="302120"/>
                  </a:lnTo>
                  <a:lnTo>
                    <a:pt x="208584" y="301993"/>
                  </a:lnTo>
                  <a:close/>
                </a:path>
                <a:path w="520700" h="431800">
                  <a:moveTo>
                    <a:pt x="209638" y="334302"/>
                  </a:moveTo>
                  <a:lnTo>
                    <a:pt x="209270" y="333933"/>
                  </a:lnTo>
                  <a:lnTo>
                    <a:pt x="208902" y="333705"/>
                  </a:lnTo>
                  <a:lnTo>
                    <a:pt x="208546" y="333489"/>
                  </a:lnTo>
                  <a:lnTo>
                    <a:pt x="208724" y="333730"/>
                  </a:lnTo>
                  <a:lnTo>
                    <a:pt x="209003" y="333984"/>
                  </a:lnTo>
                  <a:lnTo>
                    <a:pt x="209638" y="334302"/>
                  </a:lnTo>
                  <a:close/>
                </a:path>
                <a:path w="520700" h="431800">
                  <a:moveTo>
                    <a:pt x="211099" y="300824"/>
                  </a:moveTo>
                  <a:lnTo>
                    <a:pt x="210299" y="301015"/>
                  </a:lnTo>
                  <a:lnTo>
                    <a:pt x="209384" y="301447"/>
                  </a:lnTo>
                  <a:lnTo>
                    <a:pt x="208584" y="301993"/>
                  </a:lnTo>
                  <a:lnTo>
                    <a:pt x="211099" y="300824"/>
                  </a:lnTo>
                  <a:close/>
                </a:path>
                <a:path w="520700" h="431800">
                  <a:moveTo>
                    <a:pt x="219824" y="296418"/>
                  </a:moveTo>
                  <a:lnTo>
                    <a:pt x="219773" y="296164"/>
                  </a:lnTo>
                  <a:lnTo>
                    <a:pt x="219773" y="295935"/>
                  </a:lnTo>
                  <a:lnTo>
                    <a:pt x="219633" y="295605"/>
                  </a:lnTo>
                  <a:lnTo>
                    <a:pt x="217385" y="295668"/>
                  </a:lnTo>
                  <a:lnTo>
                    <a:pt x="218389" y="296227"/>
                  </a:lnTo>
                  <a:lnTo>
                    <a:pt x="219163" y="296418"/>
                  </a:lnTo>
                  <a:lnTo>
                    <a:pt x="219824" y="296418"/>
                  </a:lnTo>
                  <a:close/>
                </a:path>
                <a:path w="520700" h="431800">
                  <a:moveTo>
                    <a:pt x="221983" y="321525"/>
                  </a:moveTo>
                  <a:lnTo>
                    <a:pt x="221792" y="321348"/>
                  </a:lnTo>
                  <a:lnTo>
                    <a:pt x="221297" y="321411"/>
                  </a:lnTo>
                  <a:lnTo>
                    <a:pt x="221983" y="321525"/>
                  </a:lnTo>
                  <a:close/>
                </a:path>
                <a:path w="520700" h="431800">
                  <a:moveTo>
                    <a:pt x="227698" y="288290"/>
                  </a:moveTo>
                  <a:lnTo>
                    <a:pt x="227342" y="289560"/>
                  </a:lnTo>
                  <a:lnTo>
                    <a:pt x="227584" y="289560"/>
                  </a:lnTo>
                  <a:lnTo>
                    <a:pt x="227698" y="288290"/>
                  </a:lnTo>
                  <a:close/>
                </a:path>
                <a:path w="520700" h="431800">
                  <a:moveTo>
                    <a:pt x="234543" y="315099"/>
                  </a:moveTo>
                  <a:lnTo>
                    <a:pt x="232283" y="312661"/>
                  </a:lnTo>
                  <a:lnTo>
                    <a:pt x="231914" y="313664"/>
                  </a:lnTo>
                  <a:lnTo>
                    <a:pt x="233908" y="316788"/>
                  </a:lnTo>
                  <a:lnTo>
                    <a:pt x="234543" y="315099"/>
                  </a:lnTo>
                  <a:close/>
                </a:path>
                <a:path w="520700" h="431800">
                  <a:moveTo>
                    <a:pt x="257695" y="290830"/>
                  </a:moveTo>
                  <a:lnTo>
                    <a:pt x="229844" y="290830"/>
                  </a:lnTo>
                  <a:lnTo>
                    <a:pt x="223659" y="290830"/>
                  </a:lnTo>
                  <a:lnTo>
                    <a:pt x="226148" y="293370"/>
                  </a:lnTo>
                  <a:lnTo>
                    <a:pt x="223100" y="293370"/>
                  </a:lnTo>
                  <a:lnTo>
                    <a:pt x="222618" y="297180"/>
                  </a:lnTo>
                  <a:lnTo>
                    <a:pt x="219824" y="297180"/>
                  </a:lnTo>
                  <a:lnTo>
                    <a:pt x="220535" y="300990"/>
                  </a:lnTo>
                  <a:lnTo>
                    <a:pt x="215061" y="298450"/>
                  </a:lnTo>
                  <a:lnTo>
                    <a:pt x="217347" y="302260"/>
                  </a:lnTo>
                  <a:lnTo>
                    <a:pt x="214757" y="298450"/>
                  </a:lnTo>
                  <a:lnTo>
                    <a:pt x="211239" y="302260"/>
                  </a:lnTo>
                  <a:lnTo>
                    <a:pt x="211010" y="304800"/>
                  </a:lnTo>
                  <a:lnTo>
                    <a:pt x="210680" y="303530"/>
                  </a:lnTo>
                  <a:lnTo>
                    <a:pt x="208889" y="304800"/>
                  </a:lnTo>
                  <a:lnTo>
                    <a:pt x="208318" y="302260"/>
                  </a:lnTo>
                  <a:lnTo>
                    <a:pt x="206705" y="303530"/>
                  </a:lnTo>
                  <a:lnTo>
                    <a:pt x="205676" y="306070"/>
                  </a:lnTo>
                  <a:lnTo>
                    <a:pt x="207352" y="307340"/>
                  </a:lnTo>
                  <a:lnTo>
                    <a:pt x="201066" y="304800"/>
                  </a:lnTo>
                  <a:lnTo>
                    <a:pt x="203758" y="314960"/>
                  </a:lnTo>
                  <a:lnTo>
                    <a:pt x="197929" y="311150"/>
                  </a:lnTo>
                  <a:lnTo>
                    <a:pt x="194398" y="316242"/>
                  </a:lnTo>
                  <a:lnTo>
                    <a:pt x="190830" y="319989"/>
                  </a:lnTo>
                  <a:lnTo>
                    <a:pt x="188658" y="316230"/>
                  </a:lnTo>
                  <a:lnTo>
                    <a:pt x="186131" y="320332"/>
                  </a:lnTo>
                  <a:lnTo>
                    <a:pt x="190030" y="321030"/>
                  </a:lnTo>
                  <a:lnTo>
                    <a:pt x="186931" y="325120"/>
                  </a:lnTo>
                  <a:lnTo>
                    <a:pt x="185496" y="322135"/>
                  </a:lnTo>
                  <a:lnTo>
                    <a:pt x="185305" y="326390"/>
                  </a:lnTo>
                  <a:lnTo>
                    <a:pt x="180479" y="327660"/>
                  </a:lnTo>
                  <a:lnTo>
                    <a:pt x="179031" y="328930"/>
                  </a:lnTo>
                  <a:lnTo>
                    <a:pt x="179971" y="326390"/>
                  </a:lnTo>
                  <a:lnTo>
                    <a:pt x="179908" y="325120"/>
                  </a:lnTo>
                  <a:lnTo>
                    <a:pt x="176758" y="330200"/>
                  </a:lnTo>
                  <a:lnTo>
                    <a:pt x="172021" y="330200"/>
                  </a:lnTo>
                  <a:lnTo>
                    <a:pt x="172021" y="355600"/>
                  </a:lnTo>
                  <a:lnTo>
                    <a:pt x="169341" y="356514"/>
                  </a:lnTo>
                  <a:lnTo>
                    <a:pt x="169506" y="355600"/>
                  </a:lnTo>
                  <a:lnTo>
                    <a:pt x="169938" y="353060"/>
                  </a:lnTo>
                  <a:lnTo>
                    <a:pt x="172021" y="355600"/>
                  </a:lnTo>
                  <a:lnTo>
                    <a:pt x="172021" y="330200"/>
                  </a:lnTo>
                  <a:lnTo>
                    <a:pt x="171335" y="330200"/>
                  </a:lnTo>
                  <a:lnTo>
                    <a:pt x="168884" y="334010"/>
                  </a:lnTo>
                  <a:lnTo>
                    <a:pt x="169024" y="332740"/>
                  </a:lnTo>
                  <a:lnTo>
                    <a:pt x="168338" y="334010"/>
                  </a:lnTo>
                  <a:lnTo>
                    <a:pt x="166890" y="334010"/>
                  </a:lnTo>
                  <a:lnTo>
                    <a:pt x="168122" y="335280"/>
                  </a:lnTo>
                  <a:lnTo>
                    <a:pt x="168554" y="334010"/>
                  </a:lnTo>
                  <a:lnTo>
                    <a:pt x="171437" y="336550"/>
                  </a:lnTo>
                  <a:lnTo>
                    <a:pt x="169214" y="341172"/>
                  </a:lnTo>
                  <a:lnTo>
                    <a:pt x="169240" y="341630"/>
                  </a:lnTo>
                  <a:lnTo>
                    <a:pt x="169735" y="342900"/>
                  </a:lnTo>
                  <a:lnTo>
                    <a:pt x="169125" y="341350"/>
                  </a:lnTo>
                  <a:lnTo>
                    <a:pt x="168998" y="341630"/>
                  </a:lnTo>
                  <a:lnTo>
                    <a:pt x="169062" y="341172"/>
                  </a:lnTo>
                  <a:lnTo>
                    <a:pt x="167754" y="337820"/>
                  </a:lnTo>
                  <a:lnTo>
                    <a:pt x="165074" y="344170"/>
                  </a:lnTo>
                  <a:lnTo>
                    <a:pt x="164731" y="342900"/>
                  </a:lnTo>
                  <a:lnTo>
                    <a:pt x="163703" y="339090"/>
                  </a:lnTo>
                  <a:lnTo>
                    <a:pt x="163017" y="336550"/>
                  </a:lnTo>
                  <a:lnTo>
                    <a:pt x="162737" y="336550"/>
                  </a:lnTo>
                  <a:lnTo>
                    <a:pt x="162636" y="337820"/>
                  </a:lnTo>
                  <a:lnTo>
                    <a:pt x="163512" y="339090"/>
                  </a:lnTo>
                  <a:lnTo>
                    <a:pt x="161874" y="339090"/>
                  </a:lnTo>
                  <a:lnTo>
                    <a:pt x="161759" y="336550"/>
                  </a:lnTo>
                  <a:lnTo>
                    <a:pt x="159664" y="340360"/>
                  </a:lnTo>
                  <a:lnTo>
                    <a:pt x="161836" y="341630"/>
                  </a:lnTo>
                  <a:lnTo>
                    <a:pt x="159334" y="342900"/>
                  </a:lnTo>
                  <a:lnTo>
                    <a:pt x="158800" y="341630"/>
                  </a:lnTo>
                  <a:lnTo>
                    <a:pt x="159092" y="341630"/>
                  </a:lnTo>
                  <a:lnTo>
                    <a:pt x="158699" y="340360"/>
                  </a:lnTo>
                  <a:lnTo>
                    <a:pt x="158318" y="345440"/>
                  </a:lnTo>
                  <a:lnTo>
                    <a:pt x="155562" y="345440"/>
                  </a:lnTo>
                  <a:lnTo>
                    <a:pt x="155079" y="344512"/>
                  </a:lnTo>
                  <a:lnTo>
                    <a:pt x="152120" y="346710"/>
                  </a:lnTo>
                  <a:lnTo>
                    <a:pt x="152196" y="351790"/>
                  </a:lnTo>
                  <a:lnTo>
                    <a:pt x="147243" y="353060"/>
                  </a:lnTo>
                  <a:lnTo>
                    <a:pt x="146088" y="347980"/>
                  </a:lnTo>
                  <a:lnTo>
                    <a:pt x="145148" y="353060"/>
                  </a:lnTo>
                  <a:lnTo>
                    <a:pt x="142938" y="349250"/>
                  </a:lnTo>
                  <a:lnTo>
                    <a:pt x="141389" y="351790"/>
                  </a:lnTo>
                  <a:lnTo>
                    <a:pt x="143230" y="353060"/>
                  </a:lnTo>
                  <a:lnTo>
                    <a:pt x="141300" y="354330"/>
                  </a:lnTo>
                  <a:lnTo>
                    <a:pt x="141071" y="356870"/>
                  </a:lnTo>
                  <a:lnTo>
                    <a:pt x="138785" y="356870"/>
                  </a:lnTo>
                  <a:lnTo>
                    <a:pt x="139382" y="354330"/>
                  </a:lnTo>
                  <a:lnTo>
                    <a:pt x="136194" y="358140"/>
                  </a:lnTo>
                  <a:lnTo>
                    <a:pt x="138963" y="358140"/>
                  </a:lnTo>
                  <a:lnTo>
                    <a:pt x="138049" y="360680"/>
                  </a:lnTo>
                  <a:lnTo>
                    <a:pt x="141668" y="361950"/>
                  </a:lnTo>
                  <a:lnTo>
                    <a:pt x="138887" y="361950"/>
                  </a:lnTo>
                  <a:lnTo>
                    <a:pt x="136639" y="363220"/>
                  </a:lnTo>
                  <a:lnTo>
                    <a:pt x="134493" y="361950"/>
                  </a:lnTo>
                  <a:lnTo>
                    <a:pt x="133858" y="365760"/>
                  </a:lnTo>
                  <a:lnTo>
                    <a:pt x="131965" y="365760"/>
                  </a:lnTo>
                  <a:lnTo>
                    <a:pt x="130975" y="364477"/>
                  </a:lnTo>
                  <a:lnTo>
                    <a:pt x="130111" y="360680"/>
                  </a:lnTo>
                  <a:lnTo>
                    <a:pt x="129451" y="360680"/>
                  </a:lnTo>
                  <a:lnTo>
                    <a:pt x="130149" y="364490"/>
                  </a:lnTo>
                  <a:lnTo>
                    <a:pt x="125463" y="364490"/>
                  </a:lnTo>
                  <a:lnTo>
                    <a:pt x="125730" y="366369"/>
                  </a:lnTo>
                  <a:lnTo>
                    <a:pt x="124993" y="364490"/>
                  </a:lnTo>
                  <a:lnTo>
                    <a:pt x="124675" y="364490"/>
                  </a:lnTo>
                  <a:lnTo>
                    <a:pt x="125196" y="367030"/>
                  </a:lnTo>
                  <a:lnTo>
                    <a:pt x="123558" y="367030"/>
                  </a:lnTo>
                  <a:lnTo>
                    <a:pt x="122897" y="365760"/>
                  </a:lnTo>
                  <a:lnTo>
                    <a:pt x="120015" y="367030"/>
                  </a:lnTo>
                  <a:lnTo>
                    <a:pt x="126174" y="369570"/>
                  </a:lnTo>
                  <a:lnTo>
                    <a:pt x="121983" y="369570"/>
                  </a:lnTo>
                  <a:lnTo>
                    <a:pt x="122123" y="368300"/>
                  </a:lnTo>
                  <a:lnTo>
                    <a:pt x="118427" y="368300"/>
                  </a:lnTo>
                  <a:lnTo>
                    <a:pt x="116840" y="373380"/>
                  </a:lnTo>
                  <a:lnTo>
                    <a:pt x="113309" y="373380"/>
                  </a:lnTo>
                  <a:lnTo>
                    <a:pt x="110553" y="370840"/>
                  </a:lnTo>
                  <a:lnTo>
                    <a:pt x="115366" y="370840"/>
                  </a:lnTo>
                  <a:lnTo>
                    <a:pt x="112801" y="368300"/>
                  </a:lnTo>
                  <a:lnTo>
                    <a:pt x="108991" y="372110"/>
                  </a:lnTo>
                  <a:lnTo>
                    <a:pt x="106387" y="377190"/>
                  </a:lnTo>
                  <a:lnTo>
                    <a:pt x="101765" y="378460"/>
                  </a:lnTo>
                  <a:lnTo>
                    <a:pt x="102755" y="378460"/>
                  </a:lnTo>
                  <a:lnTo>
                    <a:pt x="104800" y="384810"/>
                  </a:lnTo>
                  <a:lnTo>
                    <a:pt x="100939" y="381000"/>
                  </a:lnTo>
                  <a:lnTo>
                    <a:pt x="98374" y="378460"/>
                  </a:lnTo>
                  <a:lnTo>
                    <a:pt x="97663" y="380580"/>
                  </a:lnTo>
                  <a:lnTo>
                    <a:pt x="96748" y="378460"/>
                  </a:lnTo>
                  <a:lnTo>
                    <a:pt x="96901" y="379730"/>
                  </a:lnTo>
                  <a:lnTo>
                    <a:pt x="93649" y="379730"/>
                  </a:lnTo>
                  <a:lnTo>
                    <a:pt x="91757" y="383540"/>
                  </a:lnTo>
                  <a:lnTo>
                    <a:pt x="88265" y="387350"/>
                  </a:lnTo>
                  <a:lnTo>
                    <a:pt x="88138" y="386080"/>
                  </a:lnTo>
                  <a:lnTo>
                    <a:pt x="85890" y="384810"/>
                  </a:lnTo>
                  <a:lnTo>
                    <a:pt x="83413" y="387350"/>
                  </a:lnTo>
                  <a:lnTo>
                    <a:pt x="81305" y="387350"/>
                  </a:lnTo>
                  <a:lnTo>
                    <a:pt x="81419" y="388620"/>
                  </a:lnTo>
                  <a:lnTo>
                    <a:pt x="80289" y="389890"/>
                  </a:lnTo>
                  <a:lnTo>
                    <a:pt x="81851" y="391160"/>
                  </a:lnTo>
                  <a:lnTo>
                    <a:pt x="76492" y="389890"/>
                  </a:lnTo>
                  <a:lnTo>
                    <a:pt x="73063" y="393700"/>
                  </a:lnTo>
                  <a:lnTo>
                    <a:pt x="69862" y="396240"/>
                  </a:lnTo>
                  <a:lnTo>
                    <a:pt x="65735" y="396240"/>
                  </a:lnTo>
                  <a:lnTo>
                    <a:pt x="66027" y="394970"/>
                  </a:lnTo>
                  <a:lnTo>
                    <a:pt x="65557" y="394970"/>
                  </a:lnTo>
                  <a:lnTo>
                    <a:pt x="61849" y="398780"/>
                  </a:lnTo>
                  <a:lnTo>
                    <a:pt x="63233" y="400050"/>
                  </a:lnTo>
                  <a:lnTo>
                    <a:pt x="63042" y="398780"/>
                  </a:lnTo>
                  <a:lnTo>
                    <a:pt x="64770" y="400050"/>
                  </a:lnTo>
                  <a:lnTo>
                    <a:pt x="64846" y="402590"/>
                  </a:lnTo>
                  <a:lnTo>
                    <a:pt x="64122" y="403860"/>
                  </a:lnTo>
                  <a:lnTo>
                    <a:pt x="63042" y="403860"/>
                  </a:lnTo>
                  <a:lnTo>
                    <a:pt x="63665" y="402590"/>
                  </a:lnTo>
                  <a:lnTo>
                    <a:pt x="64287" y="401320"/>
                  </a:lnTo>
                  <a:lnTo>
                    <a:pt x="61341" y="401320"/>
                  </a:lnTo>
                  <a:lnTo>
                    <a:pt x="60413" y="400494"/>
                  </a:lnTo>
                  <a:lnTo>
                    <a:pt x="60464" y="401320"/>
                  </a:lnTo>
                  <a:lnTo>
                    <a:pt x="60858" y="402590"/>
                  </a:lnTo>
                  <a:lnTo>
                    <a:pt x="56756" y="398780"/>
                  </a:lnTo>
                  <a:lnTo>
                    <a:pt x="62572" y="406400"/>
                  </a:lnTo>
                  <a:lnTo>
                    <a:pt x="58267" y="405130"/>
                  </a:lnTo>
                  <a:lnTo>
                    <a:pt x="57873" y="403860"/>
                  </a:lnTo>
                  <a:lnTo>
                    <a:pt x="57023" y="405130"/>
                  </a:lnTo>
                  <a:lnTo>
                    <a:pt x="56667" y="407670"/>
                  </a:lnTo>
                  <a:lnTo>
                    <a:pt x="55283" y="407670"/>
                  </a:lnTo>
                  <a:lnTo>
                    <a:pt x="53568" y="405130"/>
                  </a:lnTo>
                  <a:lnTo>
                    <a:pt x="55943" y="406400"/>
                  </a:lnTo>
                  <a:lnTo>
                    <a:pt x="55499" y="405130"/>
                  </a:lnTo>
                  <a:lnTo>
                    <a:pt x="55041" y="403860"/>
                  </a:lnTo>
                  <a:lnTo>
                    <a:pt x="53378" y="405130"/>
                  </a:lnTo>
                  <a:lnTo>
                    <a:pt x="53860" y="410210"/>
                  </a:lnTo>
                  <a:lnTo>
                    <a:pt x="51117" y="407670"/>
                  </a:lnTo>
                  <a:lnTo>
                    <a:pt x="51523" y="407670"/>
                  </a:lnTo>
                  <a:lnTo>
                    <a:pt x="52565" y="406400"/>
                  </a:lnTo>
                  <a:lnTo>
                    <a:pt x="52971" y="405130"/>
                  </a:lnTo>
                  <a:lnTo>
                    <a:pt x="49872" y="403860"/>
                  </a:lnTo>
                  <a:lnTo>
                    <a:pt x="48069" y="403860"/>
                  </a:lnTo>
                  <a:lnTo>
                    <a:pt x="45148" y="403860"/>
                  </a:lnTo>
                  <a:lnTo>
                    <a:pt x="46266" y="405130"/>
                  </a:lnTo>
                  <a:lnTo>
                    <a:pt x="47155" y="412750"/>
                  </a:lnTo>
                  <a:lnTo>
                    <a:pt x="43599" y="408940"/>
                  </a:lnTo>
                  <a:lnTo>
                    <a:pt x="42405" y="407670"/>
                  </a:lnTo>
                  <a:lnTo>
                    <a:pt x="42151" y="409397"/>
                  </a:lnTo>
                  <a:lnTo>
                    <a:pt x="40855" y="411480"/>
                  </a:lnTo>
                  <a:lnTo>
                    <a:pt x="39763" y="408940"/>
                  </a:lnTo>
                  <a:lnTo>
                    <a:pt x="38646" y="407670"/>
                  </a:lnTo>
                  <a:lnTo>
                    <a:pt x="37109" y="407670"/>
                  </a:lnTo>
                  <a:lnTo>
                    <a:pt x="37071" y="406400"/>
                  </a:lnTo>
                  <a:lnTo>
                    <a:pt x="36741" y="408940"/>
                  </a:lnTo>
                  <a:lnTo>
                    <a:pt x="33947" y="406400"/>
                  </a:lnTo>
                  <a:lnTo>
                    <a:pt x="33528" y="410210"/>
                  </a:lnTo>
                  <a:lnTo>
                    <a:pt x="33045" y="408940"/>
                  </a:lnTo>
                  <a:lnTo>
                    <a:pt x="32029" y="410210"/>
                  </a:lnTo>
                  <a:lnTo>
                    <a:pt x="32435" y="410210"/>
                  </a:lnTo>
                  <a:lnTo>
                    <a:pt x="32804" y="411480"/>
                  </a:lnTo>
                  <a:lnTo>
                    <a:pt x="32270" y="413029"/>
                  </a:lnTo>
                  <a:lnTo>
                    <a:pt x="32270" y="420751"/>
                  </a:lnTo>
                  <a:lnTo>
                    <a:pt x="31216" y="421640"/>
                  </a:lnTo>
                  <a:lnTo>
                    <a:pt x="31305" y="420370"/>
                  </a:lnTo>
                  <a:lnTo>
                    <a:pt x="32270" y="420751"/>
                  </a:lnTo>
                  <a:lnTo>
                    <a:pt x="32270" y="413029"/>
                  </a:lnTo>
                  <a:lnTo>
                    <a:pt x="31483" y="415290"/>
                  </a:lnTo>
                  <a:lnTo>
                    <a:pt x="24523" y="410210"/>
                  </a:lnTo>
                  <a:lnTo>
                    <a:pt x="22415" y="416560"/>
                  </a:lnTo>
                  <a:lnTo>
                    <a:pt x="19710" y="419100"/>
                  </a:lnTo>
                  <a:lnTo>
                    <a:pt x="20408" y="422910"/>
                  </a:lnTo>
                  <a:lnTo>
                    <a:pt x="17830" y="425450"/>
                  </a:lnTo>
                  <a:lnTo>
                    <a:pt x="16090" y="424192"/>
                  </a:lnTo>
                  <a:lnTo>
                    <a:pt x="17272" y="421640"/>
                  </a:lnTo>
                  <a:lnTo>
                    <a:pt x="13703" y="421640"/>
                  </a:lnTo>
                  <a:lnTo>
                    <a:pt x="12484" y="424180"/>
                  </a:lnTo>
                  <a:lnTo>
                    <a:pt x="12471" y="422910"/>
                  </a:lnTo>
                  <a:lnTo>
                    <a:pt x="10883" y="421640"/>
                  </a:lnTo>
                  <a:lnTo>
                    <a:pt x="9652" y="421640"/>
                  </a:lnTo>
                  <a:lnTo>
                    <a:pt x="10833" y="424180"/>
                  </a:lnTo>
                  <a:lnTo>
                    <a:pt x="11557" y="424180"/>
                  </a:lnTo>
                  <a:lnTo>
                    <a:pt x="12255" y="427990"/>
                  </a:lnTo>
                  <a:lnTo>
                    <a:pt x="13258" y="424192"/>
                  </a:lnTo>
                  <a:lnTo>
                    <a:pt x="14211" y="424192"/>
                  </a:lnTo>
                  <a:lnTo>
                    <a:pt x="15506" y="426720"/>
                  </a:lnTo>
                  <a:lnTo>
                    <a:pt x="14605" y="427990"/>
                  </a:lnTo>
                  <a:lnTo>
                    <a:pt x="17119" y="429260"/>
                  </a:lnTo>
                  <a:lnTo>
                    <a:pt x="15494" y="425450"/>
                  </a:lnTo>
                  <a:lnTo>
                    <a:pt x="17881" y="427990"/>
                  </a:lnTo>
                  <a:lnTo>
                    <a:pt x="18110" y="427990"/>
                  </a:lnTo>
                  <a:lnTo>
                    <a:pt x="19253" y="426720"/>
                  </a:lnTo>
                  <a:lnTo>
                    <a:pt x="19278" y="427990"/>
                  </a:lnTo>
                  <a:lnTo>
                    <a:pt x="20726" y="429260"/>
                  </a:lnTo>
                  <a:lnTo>
                    <a:pt x="19469" y="429260"/>
                  </a:lnTo>
                  <a:lnTo>
                    <a:pt x="23418" y="430530"/>
                  </a:lnTo>
                  <a:lnTo>
                    <a:pt x="23139" y="426720"/>
                  </a:lnTo>
                  <a:lnTo>
                    <a:pt x="22961" y="424180"/>
                  </a:lnTo>
                  <a:lnTo>
                    <a:pt x="25311" y="426656"/>
                  </a:lnTo>
                  <a:lnTo>
                    <a:pt x="28740" y="424180"/>
                  </a:lnTo>
                  <a:lnTo>
                    <a:pt x="24358" y="424180"/>
                  </a:lnTo>
                  <a:lnTo>
                    <a:pt x="25933" y="419100"/>
                  </a:lnTo>
                  <a:lnTo>
                    <a:pt x="31153" y="425450"/>
                  </a:lnTo>
                  <a:lnTo>
                    <a:pt x="30276" y="422910"/>
                  </a:lnTo>
                  <a:lnTo>
                    <a:pt x="31673" y="421640"/>
                  </a:lnTo>
                  <a:lnTo>
                    <a:pt x="32042" y="422910"/>
                  </a:lnTo>
                  <a:lnTo>
                    <a:pt x="32600" y="420878"/>
                  </a:lnTo>
                  <a:lnTo>
                    <a:pt x="34531" y="421640"/>
                  </a:lnTo>
                  <a:lnTo>
                    <a:pt x="34963" y="420370"/>
                  </a:lnTo>
                  <a:lnTo>
                    <a:pt x="35407" y="419100"/>
                  </a:lnTo>
                  <a:lnTo>
                    <a:pt x="36296" y="416560"/>
                  </a:lnTo>
                  <a:lnTo>
                    <a:pt x="37376" y="418198"/>
                  </a:lnTo>
                  <a:lnTo>
                    <a:pt x="37579" y="417830"/>
                  </a:lnTo>
                  <a:lnTo>
                    <a:pt x="38011" y="418401"/>
                  </a:lnTo>
                  <a:lnTo>
                    <a:pt x="37719" y="418706"/>
                  </a:lnTo>
                  <a:lnTo>
                    <a:pt x="38823" y="420370"/>
                  </a:lnTo>
                  <a:lnTo>
                    <a:pt x="38709" y="419328"/>
                  </a:lnTo>
                  <a:lnTo>
                    <a:pt x="40436" y="421640"/>
                  </a:lnTo>
                  <a:lnTo>
                    <a:pt x="39979" y="417830"/>
                  </a:lnTo>
                  <a:lnTo>
                    <a:pt x="39827" y="416560"/>
                  </a:lnTo>
                  <a:lnTo>
                    <a:pt x="39662" y="415290"/>
                  </a:lnTo>
                  <a:lnTo>
                    <a:pt x="42532" y="416560"/>
                  </a:lnTo>
                  <a:lnTo>
                    <a:pt x="43129" y="419100"/>
                  </a:lnTo>
                  <a:lnTo>
                    <a:pt x="40779" y="419100"/>
                  </a:lnTo>
                  <a:lnTo>
                    <a:pt x="43662" y="420370"/>
                  </a:lnTo>
                  <a:lnTo>
                    <a:pt x="42773" y="415290"/>
                  </a:lnTo>
                  <a:lnTo>
                    <a:pt x="47650" y="419100"/>
                  </a:lnTo>
                  <a:lnTo>
                    <a:pt x="48818" y="417830"/>
                  </a:lnTo>
                  <a:lnTo>
                    <a:pt x="47307" y="414020"/>
                  </a:lnTo>
                  <a:lnTo>
                    <a:pt x="51523" y="415290"/>
                  </a:lnTo>
                  <a:lnTo>
                    <a:pt x="53568" y="412750"/>
                  </a:lnTo>
                  <a:lnTo>
                    <a:pt x="53949" y="414020"/>
                  </a:lnTo>
                  <a:lnTo>
                    <a:pt x="59347" y="412750"/>
                  </a:lnTo>
                  <a:lnTo>
                    <a:pt x="62547" y="412750"/>
                  </a:lnTo>
                  <a:lnTo>
                    <a:pt x="61760" y="410210"/>
                  </a:lnTo>
                  <a:lnTo>
                    <a:pt x="61366" y="408940"/>
                  </a:lnTo>
                  <a:lnTo>
                    <a:pt x="64173" y="408940"/>
                  </a:lnTo>
                  <a:lnTo>
                    <a:pt x="65620" y="407670"/>
                  </a:lnTo>
                  <a:lnTo>
                    <a:pt x="66560" y="408940"/>
                  </a:lnTo>
                  <a:lnTo>
                    <a:pt x="66624" y="410210"/>
                  </a:lnTo>
                  <a:lnTo>
                    <a:pt x="66090" y="411480"/>
                  </a:lnTo>
                  <a:lnTo>
                    <a:pt x="67779" y="411480"/>
                  </a:lnTo>
                  <a:lnTo>
                    <a:pt x="67652" y="410210"/>
                  </a:lnTo>
                  <a:lnTo>
                    <a:pt x="67906" y="408940"/>
                  </a:lnTo>
                  <a:lnTo>
                    <a:pt x="68821" y="407670"/>
                  </a:lnTo>
                  <a:lnTo>
                    <a:pt x="69646" y="410210"/>
                  </a:lnTo>
                  <a:lnTo>
                    <a:pt x="71843" y="408940"/>
                  </a:lnTo>
                  <a:lnTo>
                    <a:pt x="72453" y="406400"/>
                  </a:lnTo>
                  <a:lnTo>
                    <a:pt x="72758" y="405130"/>
                  </a:lnTo>
                  <a:lnTo>
                    <a:pt x="76466" y="406400"/>
                  </a:lnTo>
                  <a:lnTo>
                    <a:pt x="75958" y="405130"/>
                  </a:lnTo>
                  <a:lnTo>
                    <a:pt x="75450" y="403860"/>
                  </a:lnTo>
                  <a:lnTo>
                    <a:pt x="70916" y="400050"/>
                  </a:lnTo>
                  <a:lnTo>
                    <a:pt x="72021" y="398780"/>
                  </a:lnTo>
                  <a:lnTo>
                    <a:pt x="73126" y="397510"/>
                  </a:lnTo>
                  <a:lnTo>
                    <a:pt x="73875" y="398780"/>
                  </a:lnTo>
                  <a:lnTo>
                    <a:pt x="75095" y="400050"/>
                  </a:lnTo>
                  <a:lnTo>
                    <a:pt x="75755" y="400050"/>
                  </a:lnTo>
                  <a:lnTo>
                    <a:pt x="75704" y="400977"/>
                  </a:lnTo>
                  <a:lnTo>
                    <a:pt x="76530" y="400050"/>
                  </a:lnTo>
                  <a:lnTo>
                    <a:pt x="77431" y="402590"/>
                  </a:lnTo>
                  <a:lnTo>
                    <a:pt x="77965" y="401320"/>
                  </a:lnTo>
                  <a:lnTo>
                    <a:pt x="78549" y="402590"/>
                  </a:lnTo>
                  <a:lnTo>
                    <a:pt x="78371" y="403860"/>
                  </a:lnTo>
                  <a:lnTo>
                    <a:pt x="80530" y="403860"/>
                  </a:lnTo>
                  <a:lnTo>
                    <a:pt x="81699" y="405130"/>
                  </a:lnTo>
                  <a:lnTo>
                    <a:pt x="80454" y="402590"/>
                  </a:lnTo>
                  <a:lnTo>
                    <a:pt x="81191" y="401320"/>
                  </a:lnTo>
                  <a:lnTo>
                    <a:pt x="83350" y="400050"/>
                  </a:lnTo>
                  <a:lnTo>
                    <a:pt x="83070" y="403860"/>
                  </a:lnTo>
                  <a:lnTo>
                    <a:pt x="84848" y="403860"/>
                  </a:lnTo>
                  <a:lnTo>
                    <a:pt x="84747" y="402590"/>
                  </a:lnTo>
                  <a:lnTo>
                    <a:pt x="86829" y="402590"/>
                  </a:lnTo>
                  <a:lnTo>
                    <a:pt x="85483" y="400050"/>
                  </a:lnTo>
                  <a:lnTo>
                    <a:pt x="86131" y="400050"/>
                  </a:lnTo>
                  <a:lnTo>
                    <a:pt x="86906" y="401320"/>
                  </a:lnTo>
                  <a:lnTo>
                    <a:pt x="87541" y="401320"/>
                  </a:lnTo>
                  <a:lnTo>
                    <a:pt x="88074" y="400050"/>
                  </a:lnTo>
                  <a:lnTo>
                    <a:pt x="92748" y="398780"/>
                  </a:lnTo>
                  <a:lnTo>
                    <a:pt x="91351" y="397510"/>
                  </a:lnTo>
                  <a:lnTo>
                    <a:pt x="89954" y="396240"/>
                  </a:lnTo>
                  <a:lnTo>
                    <a:pt x="89674" y="396240"/>
                  </a:lnTo>
                  <a:lnTo>
                    <a:pt x="89966" y="395592"/>
                  </a:lnTo>
                  <a:lnTo>
                    <a:pt x="92036" y="391160"/>
                  </a:lnTo>
                  <a:lnTo>
                    <a:pt x="98310" y="393700"/>
                  </a:lnTo>
                  <a:lnTo>
                    <a:pt x="101447" y="389890"/>
                  </a:lnTo>
                  <a:lnTo>
                    <a:pt x="101930" y="391160"/>
                  </a:lnTo>
                  <a:lnTo>
                    <a:pt x="102768" y="389890"/>
                  </a:lnTo>
                  <a:lnTo>
                    <a:pt x="103606" y="388620"/>
                  </a:lnTo>
                  <a:lnTo>
                    <a:pt x="106565" y="388620"/>
                  </a:lnTo>
                  <a:lnTo>
                    <a:pt x="107111" y="384810"/>
                  </a:lnTo>
                  <a:lnTo>
                    <a:pt x="107784" y="384810"/>
                  </a:lnTo>
                  <a:lnTo>
                    <a:pt x="109575" y="386080"/>
                  </a:lnTo>
                  <a:lnTo>
                    <a:pt x="109867" y="387350"/>
                  </a:lnTo>
                  <a:lnTo>
                    <a:pt x="111188" y="386080"/>
                  </a:lnTo>
                  <a:lnTo>
                    <a:pt x="110871" y="384810"/>
                  </a:lnTo>
                  <a:lnTo>
                    <a:pt x="114109" y="384810"/>
                  </a:lnTo>
                  <a:lnTo>
                    <a:pt x="113334" y="387172"/>
                  </a:lnTo>
                  <a:lnTo>
                    <a:pt x="115455" y="386080"/>
                  </a:lnTo>
                  <a:lnTo>
                    <a:pt x="113360" y="387172"/>
                  </a:lnTo>
                  <a:lnTo>
                    <a:pt x="113284" y="387350"/>
                  </a:lnTo>
                  <a:lnTo>
                    <a:pt x="114642" y="386549"/>
                  </a:lnTo>
                  <a:lnTo>
                    <a:pt x="115620" y="386080"/>
                  </a:lnTo>
                  <a:lnTo>
                    <a:pt x="116890" y="387350"/>
                  </a:lnTo>
                  <a:lnTo>
                    <a:pt x="117221" y="386080"/>
                  </a:lnTo>
                  <a:lnTo>
                    <a:pt x="117881" y="383540"/>
                  </a:lnTo>
                  <a:lnTo>
                    <a:pt x="118351" y="387350"/>
                  </a:lnTo>
                  <a:lnTo>
                    <a:pt x="121119" y="386080"/>
                  </a:lnTo>
                  <a:lnTo>
                    <a:pt x="121780" y="384810"/>
                  </a:lnTo>
                  <a:lnTo>
                    <a:pt x="119341" y="383540"/>
                  </a:lnTo>
                  <a:lnTo>
                    <a:pt x="120319" y="382270"/>
                  </a:lnTo>
                  <a:lnTo>
                    <a:pt x="122580" y="382270"/>
                  </a:lnTo>
                  <a:lnTo>
                    <a:pt x="123723" y="386080"/>
                  </a:lnTo>
                  <a:lnTo>
                    <a:pt x="130263" y="386080"/>
                  </a:lnTo>
                  <a:lnTo>
                    <a:pt x="129578" y="382270"/>
                  </a:lnTo>
                  <a:lnTo>
                    <a:pt x="128231" y="374650"/>
                  </a:lnTo>
                  <a:lnTo>
                    <a:pt x="131572" y="376504"/>
                  </a:lnTo>
                  <a:lnTo>
                    <a:pt x="131495" y="375920"/>
                  </a:lnTo>
                  <a:lnTo>
                    <a:pt x="133769" y="374650"/>
                  </a:lnTo>
                  <a:lnTo>
                    <a:pt x="138391" y="378460"/>
                  </a:lnTo>
                  <a:lnTo>
                    <a:pt x="139052" y="377190"/>
                  </a:lnTo>
                  <a:lnTo>
                    <a:pt x="142811" y="377190"/>
                  </a:lnTo>
                  <a:lnTo>
                    <a:pt x="140970" y="374650"/>
                  </a:lnTo>
                  <a:lnTo>
                    <a:pt x="140055" y="373380"/>
                  </a:lnTo>
                  <a:lnTo>
                    <a:pt x="139128" y="372110"/>
                  </a:lnTo>
                  <a:lnTo>
                    <a:pt x="142722" y="370840"/>
                  </a:lnTo>
                  <a:lnTo>
                    <a:pt x="141719" y="370840"/>
                  </a:lnTo>
                  <a:lnTo>
                    <a:pt x="140716" y="369570"/>
                  </a:lnTo>
                  <a:lnTo>
                    <a:pt x="139700" y="368300"/>
                  </a:lnTo>
                  <a:lnTo>
                    <a:pt x="141300" y="365760"/>
                  </a:lnTo>
                  <a:lnTo>
                    <a:pt x="143573" y="364490"/>
                  </a:lnTo>
                  <a:lnTo>
                    <a:pt x="146443" y="368300"/>
                  </a:lnTo>
                  <a:lnTo>
                    <a:pt x="145656" y="369570"/>
                  </a:lnTo>
                  <a:lnTo>
                    <a:pt x="145211" y="370840"/>
                  </a:lnTo>
                  <a:lnTo>
                    <a:pt x="144780" y="370840"/>
                  </a:lnTo>
                  <a:lnTo>
                    <a:pt x="144589" y="369570"/>
                  </a:lnTo>
                  <a:lnTo>
                    <a:pt x="144157" y="370840"/>
                  </a:lnTo>
                  <a:lnTo>
                    <a:pt x="143548" y="372110"/>
                  </a:lnTo>
                  <a:lnTo>
                    <a:pt x="145046" y="372110"/>
                  </a:lnTo>
                  <a:lnTo>
                    <a:pt x="144691" y="370840"/>
                  </a:lnTo>
                  <a:lnTo>
                    <a:pt x="146342" y="372110"/>
                  </a:lnTo>
                  <a:lnTo>
                    <a:pt x="149110" y="369570"/>
                  </a:lnTo>
                  <a:lnTo>
                    <a:pt x="149479" y="372110"/>
                  </a:lnTo>
                  <a:lnTo>
                    <a:pt x="150431" y="369570"/>
                  </a:lnTo>
                  <a:lnTo>
                    <a:pt x="151155" y="369570"/>
                  </a:lnTo>
                  <a:lnTo>
                    <a:pt x="151803" y="368300"/>
                  </a:lnTo>
                  <a:lnTo>
                    <a:pt x="155041" y="367030"/>
                  </a:lnTo>
                  <a:lnTo>
                    <a:pt x="154279" y="367030"/>
                  </a:lnTo>
                  <a:lnTo>
                    <a:pt x="153136" y="365760"/>
                  </a:lnTo>
                  <a:lnTo>
                    <a:pt x="153568" y="365760"/>
                  </a:lnTo>
                  <a:lnTo>
                    <a:pt x="158242" y="364490"/>
                  </a:lnTo>
                  <a:lnTo>
                    <a:pt x="156159" y="363220"/>
                  </a:lnTo>
                  <a:lnTo>
                    <a:pt x="154076" y="361950"/>
                  </a:lnTo>
                  <a:lnTo>
                    <a:pt x="156413" y="360680"/>
                  </a:lnTo>
                  <a:lnTo>
                    <a:pt x="158889" y="360680"/>
                  </a:lnTo>
                  <a:lnTo>
                    <a:pt x="158216" y="364477"/>
                  </a:lnTo>
                  <a:lnTo>
                    <a:pt x="160045" y="361950"/>
                  </a:lnTo>
                  <a:lnTo>
                    <a:pt x="162318" y="361950"/>
                  </a:lnTo>
                  <a:lnTo>
                    <a:pt x="161963" y="365760"/>
                  </a:lnTo>
                  <a:lnTo>
                    <a:pt x="163156" y="361950"/>
                  </a:lnTo>
                  <a:lnTo>
                    <a:pt x="167309" y="364490"/>
                  </a:lnTo>
                  <a:lnTo>
                    <a:pt x="168935" y="363220"/>
                  </a:lnTo>
                  <a:lnTo>
                    <a:pt x="168173" y="365760"/>
                  </a:lnTo>
                  <a:lnTo>
                    <a:pt x="168630" y="364477"/>
                  </a:lnTo>
                  <a:lnTo>
                    <a:pt x="169265" y="363220"/>
                  </a:lnTo>
                  <a:lnTo>
                    <a:pt x="169900" y="363220"/>
                  </a:lnTo>
                  <a:lnTo>
                    <a:pt x="167868" y="361950"/>
                  </a:lnTo>
                  <a:lnTo>
                    <a:pt x="168859" y="361950"/>
                  </a:lnTo>
                  <a:lnTo>
                    <a:pt x="169494" y="360680"/>
                  </a:lnTo>
                  <a:lnTo>
                    <a:pt x="170014" y="361950"/>
                  </a:lnTo>
                  <a:lnTo>
                    <a:pt x="169938" y="360680"/>
                  </a:lnTo>
                  <a:lnTo>
                    <a:pt x="167271" y="359410"/>
                  </a:lnTo>
                  <a:lnTo>
                    <a:pt x="167513" y="356870"/>
                  </a:lnTo>
                  <a:lnTo>
                    <a:pt x="167627" y="355600"/>
                  </a:lnTo>
                  <a:lnTo>
                    <a:pt x="168986" y="356641"/>
                  </a:lnTo>
                  <a:lnTo>
                    <a:pt x="169316" y="356641"/>
                  </a:lnTo>
                  <a:lnTo>
                    <a:pt x="173507" y="356641"/>
                  </a:lnTo>
                  <a:lnTo>
                    <a:pt x="176377" y="354330"/>
                  </a:lnTo>
                  <a:lnTo>
                    <a:pt x="176961" y="355600"/>
                  </a:lnTo>
                  <a:lnTo>
                    <a:pt x="177673" y="356057"/>
                  </a:lnTo>
                  <a:lnTo>
                    <a:pt x="177025" y="354330"/>
                  </a:lnTo>
                  <a:lnTo>
                    <a:pt x="177406" y="351790"/>
                  </a:lnTo>
                  <a:lnTo>
                    <a:pt x="180162" y="351790"/>
                  </a:lnTo>
                  <a:lnTo>
                    <a:pt x="178993" y="349250"/>
                  </a:lnTo>
                  <a:lnTo>
                    <a:pt x="178574" y="349250"/>
                  </a:lnTo>
                  <a:lnTo>
                    <a:pt x="177990" y="347980"/>
                  </a:lnTo>
                  <a:lnTo>
                    <a:pt x="179108" y="346710"/>
                  </a:lnTo>
                  <a:lnTo>
                    <a:pt x="180149" y="345478"/>
                  </a:lnTo>
                  <a:lnTo>
                    <a:pt x="180073" y="344170"/>
                  </a:lnTo>
                  <a:lnTo>
                    <a:pt x="185585" y="347980"/>
                  </a:lnTo>
                  <a:lnTo>
                    <a:pt x="186550" y="345440"/>
                  </a:lnTo>
                  <a:lnTo>
                    <a:pt x="188226" y="345440"/>
                  </a:lnTo>
                  <a:lnTo>
                    <a:pt x="188544" y="347980"/>
                  </a:lnTo>
                  <a:lnTo>
                    <a:pt x="189877" y="347980"/>
                  </a:lnTo>
                  <a:lnTo>
                    <a:pt x="190614" y="345440"/>
                  </a:lnTo>
                  <a:lnTo>
                    <a:pt x="190715" y="345071"/>
                  </a:lnTo>
                  <a:lnTo>
                    <a:pt x="190830" y="344170"/>
                  </a:lnTo>
                  <a:lnTo>
                    <a:pt x="190944" y="342900"/>
                  </a:lnTo>
                  <a:lnTo>
                    <a:pt x="191300" y="340360"/>
                  </a:lnTo>
                  <a:lnTo>
                    <a:pt x="190512" y="341172"/>
                  </a:lnTo>
                  <a:lnTo>
                    <a:pt x="190309" y="340360"/>
                  </a:lnTo>
                  <a:lnTo>
                    <a:pt x="189941" y="338912"/>
                  </a:lnTo>
                  <a:lnTo>
                    <a:pt x="189941" y="342214"/>
                  </a:lnTo>
                  <a:lnTo>
                    <a:pt x="189572" y="344170"/>
                  </a:lnTo>
                  <a:lnTo>
                    <a:pt x="188607" y="344170"/>
                  </a:lnTo>
                  <a:lnTo>
                    <a:pt x="188671" y="342900"/>
                  </a:lnTo>
                  <a:lnTo>
                    <a:pt x="188747" y="341630"/>
                  </a:lnTo>
                  <a:lnTo>
                    <a:pt x="188950" y="341630"/>
                  </a:lnTo>
                  <a:lnTo>
                    <a:pt x="187236" y="340360"/>
                  </a:lnTo>
                  <a:lnTo>
                    <a:pt x="189941" y="342214"/>
                  </a:lnTo>
                  <a:lnTo>
                    <a:pt x="189941" y="338912"/>
                  </a:lnTo>
                  <a:lnTo>
                    <a:pt x="189344" y="336550"/>
                  </a:lnTo>
                  <a:lnTo>
                    <a:pt x="192671" y="337820"/>
                  </a:lnTo>
                  <a:lnTo>
                    <a:pt x="196011" y="342900"/>
                  </a:lnTo>
                  <a:lnTo>
                    <a:pt x="200431" y="342900"/>
                  </a:lnTo>
                  <a:lnTo>
                    <a:pt x="199428" y="336550"/>
                  </a:lnTo>
                  <a:lnTo>
                    <a:pt x="204076" y="335280"/>
                  </a:lnTo>
                  <a:lnTo>
                    <a:pt x="202260" y="335280"/>
                  </a:lnTo>
                  <a:lnTo>
                    <a:pt x="201396" y="332740"/>
                  </a:lnTo>
                  <a:lnTo>
                    <a:pt x="204406" y="332740"/>
                  </a:lnTo>
                  <a:lnTo>
                    <a:pt x="205066" y="331470"/>
                  </a:lnTo>
                  <a:lnTo>
                    <a:pt x="206108" y="332740"/>
                  </a:lnTo>
                  <a:lnTo>
                    <a:pt x="207302" y="334010"/>
                  </a:lnTo>
                  <a:lnTo>
                    <a:pt x="208546" y="334010"/>
                  </a:lnTo>
                  <a:lnTo>
                    <a:pt x="207619" y="332740"/>
                  </a:lnTo>
                  <a:lnTo>
                    <a:pt x="211391" y="332740"/>
                  </a:lnTo>
                  <a:lnTo>
                    <a:pt x="210731" y="331470"/>
                  </a:lnTo>
                  <a:lnTo>
                    <a:pt x="209410" y="328930"/>
                  </a:lnTo>
                  <a:lnTo>
                    <a:pt x="212636" y="330200"/>
                  </a:lnTo>
                  <a:lnTo>
                    <a:pt x="216319" y="328930"/>
                  </a:lnTo>
                  <a:lnTo>
                    <a:pt x="214198" y="325120"/>
                  </a:lnTo>
                  <a:lnTo>
                    <a:pt x="212788" y="322580"/>
                  </a:lnTo>
                  <a:lnTo>
                    <a:pt x="216103" y="321310"/>
                  </a:lnTo>
                  <a:lnTo>
                    <a:pt x="216509" y="323850"/>
                  </a:lnTo>
                  <a:lnTo>
                    <a:pt x="218681" y="323850"/>
                  </a:lnTo>
                  <a:lnTo>
                    <a:pt x="217614" y="326390"/>
                  </a:lnTo>
                  <a:lnTo>
                    <a:pt x="218617" y="326390"/>
                  </a:lnTo>
                  <a:lnTo>
                    <a:pt x="219710" y="325120"/>
                  </a:lnTo>
                  <a:lnTo>
                    <a:pt x="220218" y="325120"/>
                  </a:lnTo>
                  <a:lnTo>
                    <a:pt x="220027" y="320040"/>
                  </a:lnTo>
                  <a:lnTo>
                    <a:pt x="222021" y="321297"/>
                  </a:lnTo>
                  <a:lnTo>
                    <a:pt x="222021" y="321525"/>
                  </a:lnTo>
                  <a:lnTo>
                    <a:pt x="222148" y="321602"/>
                  </a:lnTo>
                  <a:lnTo>
                    <a:pt x="222415" y="320954"/>
                  </a:lnTo>
                  <a:lnTo>
                    <a:pt x="222173" y="320802"/>
                  </a:lnTo>
                  <a:lnTo>
                    <a:pt x="222034" y="321106"/>
                  </a:lnTo>
                  <a:lnTo>
                    <a:pt x="221957" y="320040"/>
                  </a:lnTo>
                  <a:lnTo>
                    <a:pt x="220840" y="318770"/>
                  </a:lnTo>
                  <a:lnTo>
                    <a:pt x="222034" y="317500"/>
                  </a:lnTo>
                  <a:lnTo>
                    <a:pt x="222389" y="318770"/>
                  </a:lnTo>
                  <a:lnTo>
                    <a:pt x="222631" y="318770"/>
                  </a:lnTo>
                  <a:lnTo>
                    <a:pt x="222046" y="317500"/>
                  </a:lnTo>
                  <a:lnTo>
                    <a:pt x="223494" y="316242"/>
                  </a:lnTo>
                  <a:lnTo>
                    <a:pt x="227901" y="318770"/>
                  </a:lnTo>
                  <a:lnTo>
                    <a:pt x="229158" y="308610"/>
                  </a:lnTo>
                  <a:lnTo>
                    <a:pt x="234759" y="311086"/>
                  </a:lnTo>
                  <a:lnTo>
                    <a:pt x="234581" y="311302"/>
                  </a:lnTo>
                  <a:lnTo>
                    <a:pt x="235534" y="311137"/>
                  </a:lnTo>
                  <a:lnTo>
                    <a:pt x="235165" y="310972"/>
                  </a:lnTo>
                  <a:lnTo>
                    <a:pt x="236601" y="309880"/>
                  </a:lnTo>
                  <a:lnTo>
                    <a:pt x="237655" y="308610"/>
                  </a:lnTo>
                  <a:lnTo>
                    <a:pt x="238721" y="307340"/>
                  </a:lnTo>
                  <a:lnTo>
                    <a:pt x="240512" y="306070"/>
                  </a:lnTo>
                  <a:lnTo>
                    <a:pt x="244373" y="306070"/>
                  </a:lnTo>
                  <a:lnTo>
                    <a:pt x="242963" y="304800"/>
                  </a:lnTo>
                  <a:lnTo>
                    <a:pt x="240131" y="302260"/>
                  </a:lnTo>
                  <a:lnTo>
                    <a:pt x="238721" y="300990"/>
                  </a:lnTo>
                  <a:lnTo>
                    <a:pt x="242938" y="299720"/>
                  </a:lnTo>
                  <a:lnTo>
                    <a:pt x="246430" y="302260"/>
                  </a:lnTo>
                  <a:lnTo>
                    <a:pt x="242443" y="302260"/>
                  </a:lnTo>
                  <a:lnTo>
                    <a:pt x="244144" y="303530"/>
                  </a:lnTo>
                  <a:lnTo>
                    <a:pt x="248589" y="308610"/>
                  </a:lnTo>
                  <a:lnTo>
                    <a:pt x="247154" y="299720"/>
                  </a:lnTo>
                  <a:lnTo>
                    <a:pt x="251523" y="300990"/>
                  </a:lnTo>
                  <a:lnTo>
                    <a:pt x="251282" y="302260"/>
                  </a:lnTo>
                  <a:lnTo>
                    <a:pt x="254190" y="302260"/>
                  </a:lnTo>
                  <a:lnTo>
                    <a:pt x="253822" y="299720"/>
                  </a:lnTo>
                  <a:lnTo>
                    <a:pt x="253466" y="297180"/>
                  </a:lnTo>
                  <a:lnTo>
                    <a:pt x="256235" y="295910"/>
                  </a:lnTo>
                  <a:lnTo>
                    <a:pt x="256476" y="295910"/>
                  </a:lnTo>
                  <a:lnTo>
                    <a:pt x="256844" y="297180"/>
                  </a:lnTo>
                  <a:lnTo>
                    <a:pt x="256755" y="295910"/>
                  </a:lnTo>
                  <a:lnTo>
                    <a:pt x="256489" y="292100"/>
                  </a:lnTo>
                  <a:lnTo>
                    <a:pt x="257695" y="290830"/>
                  </a:lnTo>
                  <a:close/>
                </a:path>
                <a:path w="520700" h="431800">
                  <a:moveTo>
                    <a:pt x="260959" y="287959"/>
                  </a:moveTo>
                  <a:lnTo>
                    <a:pt x="260629" y="287020"/>
                  </a:lnTo>
                  <a:lnTo>
                    <a:pt x="260286" y="287515"/>
                  </a:lnTo>
                  <a:lnTo>
                    <a:pt x="260959" y="287959"/>
                  </a:lnTo>
                  <a:close/>
                </a:path>
                <a:path w="520700" h="431800">
                  <a:moveTo>
                    <a:pt x="261518" y="289560"/>
                  </a:moveTo>
                  <a:lnTo>
                    <a:pt x="260426" y="288290"/>
                  </a:lnTo>
                  <a:lnTo>
                    <a:pt x="261480" y="289560"/>
                  </a:lnTo>
                  <a:close/>
                </a:path>
                <a:path w="520700" h="431800">
                  <a:moveTo>
                    <a:pt x="263321" y="289560"/>
                  </a:moveTo>
                  <a:lnTo>
                    <a:pt x="260959" y="287959"/>
                  </a:lnTo>
                  <a:lnTo>
                    <a:pt x="261518" y="289560"/>
                  </a:lnTo>
                  <a:lnTo>
                    <a:pt x="262534" y="290830"/>
                  </a:lnTo>
                  <a:lnTo>
                    <a:pt x="263321" y="289560"/>
                  </a:lnTo>
                  <a:close/>
                </a:path>
                <a:path w="520700" h="431800">
                  <a:moveTo>
                    <a:pt x="277545" y="281711"/>
                  </a:moveTo>
                  <a:lnTo>
                    <a:pt x="277253" y="279882"/>
                  </a:lnTo>
                  <a:lnTo>
                    <a:pt x="276199" y="280441"/>
                  </a:lnTo>
                  <a:lnTo>
                    <a:pt x="274485" y="280162"/>
                  </a:lnTo>
                  <a:lnTo>
                    <a:pt x="274269" y="280873"/>
                  </a:lnTo>
                  <a:lnTo>
                    <a:pt x="275742" y="281800"/>
                  </a:lnTo>
                  <a:lnTo>
                    <a:pt x="277545" y="281711"/>
                  </a:lnTo>
                  <a:close/>
                </a:path>
                <a:path w="520700" h="431800">
                  <a:moveTo>
                    <a:pt x="282194" y="273050"/>
                  </a:moveTo>
                  <a:lnTo>
                    <a:pt x="281800" y="271691"/>
                  </a:lnTo>
                  <a:lnTo>
                    <a:pt x="282041" y="273456"/>
                  </a:lnTo>
                  <a:lnTo>
                    <a:pt x="282194" y="273050"/>
                  </a:lnTo>
                  <a:close/>
                </a:path>
                <a:path w="520700" h="431800">
                  <a:moveTo>
                    <a:pt x="283121" y="246837"/>
                  </a:moveTo>
                  <a:lnTo>
                    <a:pt x="282397" y="246380"/>
                  </a:lnTo>
                  <a:lnTo>
                    <a:pt x="281444" y="246380"/>
                  </a:lnTo>
                  <a:lnTo>
                    <a:pt x="282473" y="247650"/>
                  </a:lnTo>
                  <a:lnTo>
                    <a:pt x="283121" y="246837"/>
                  </a:lnTo>
                  <a:close/>
                </a:path>
                <a:path w="520700" h="431800">
                  <a:moveTo>
                    <a:pt x="283540" y="247103"/>
                  </a:moveTo>
                  <a:lnTo>
                    <a:pt x="283489" y="246380"/>
                  </a:lnTo>
                  <a:lnTo>
                    <a:pt x="283121" y="246837"/>
                  </a:lnTo>
                  <a:lnTo>
                    <a:pt x="283540" y="247103"/>
                  </a:lnTo>
                  <a:close/>
                </a:path>
                <a:path w="520700" h="431800">
                  <a:moveTo>
                    <a:pt x="284099" y="275590"/>
                  </a:moveTo>
                  <a:lnTo>
                    <a:pt x="283413" y="274320"/>
                  </a:lnTo>
                  <a:lnTo>
                    <a:pt x="283197" y="274320"/>
                  </a:lnTo>
                  <a:lnTo>
                    <a:pt x="283248" y="275590"/>
                  </a:lnTo>
                  <a:lnTo>
                    <a:pt x="282397" y="275590"/>
                  </a:lnTo>
                  <a:lnTo>
                    <a:pt x="282041" y="273456"/>
                  </a:lnTo>
                  <a:lnTo>
                    <a:pt x="280733" y="276860"/>
                  </a:lnTo>
                  <a:lnTo>
                    <a:pt x="280352" y="279400"/>
                  </a:lnTo>
                  <a:lnTo>
                    <a:pt x="281520" y="278130"/>
                  </a:lnTo>
                  <a:lnTo>
                    <a:pt x="284099" y="275590"/>
                  </a:lnTo>
                  <a:close/>
                </a:path>
                <a:path w="520700" h="431800">
                  <a:moveTo>
                    <a:pt x="310159" y="253669"/>
                  </a:moveTo>
                  <a:lnTo>
                    <a:pt x="309918" y="253949"/>
                  </a:lnTo>
                  <a:lnTo>
                    <a:pt x="310159" y="254000"/>
                  </a:lnTo>
                  <a:lnTo>
                    <a:pt x="310159" y="253669"/>
                  </a:lnTo>
                  <a:close/>
                </a:path>
                <a:path w="520700" h="431800">
                  <a:moveTo>
                    <a:pt x="321906" y="251460"/>
                  </a:moveTo>
                  <a:lnTo>
                    <a:pt x="318071" y="250190"/>
                  </a:lnTo>
                  <a:lnTo>
                    <a:pt x="318592" y="247650"/>
                  </a:lnTo>
                  <a:lnTo>
                    <a:pt x="284429" y="247650"/>
                  </a:lnTo>
                  <a:lnTo>
                    <a:pt x="283591" y="247650"/>
                  </a:lnTo>
                  <a:lnTo>
                    <a:pt x="278053" y="252730"/>
                  </a:lnTo>
                  <a:lnTo>
                    <a:pt x="271221" y="257810"/>
                  </a:lnTo>
                  <a:lnTo>
                    <a:pt x="263855" y="260350"/>
                  </a:lnTo>
                  <a:lnTo>
                    <a:pt x="256755" y="264160"/>
                  </a:lnTo>
                  <a:lnTo>
                    <a:pt x="253517" y="265430"/>
                  </a:lnTo>
                  <a:lnTo>
                    <a:pt x="261023" y="273050"/>
                  </a:lnTo>
                  <a:lnTo>
                    <a:pt x="254571" y="271780"/>
                  </a:lnTo>
                  <a:lnTo>
                    <a:pt x="253504" y="269240"/>
                  </a:lnTo>
                  <a:lnTo>
                    <a:pt x="250177" y="276860"/>
                  </a:lnTo>
                  <a:lnTo>
                    <a:pt x="241249" y="278130"/>
                  </a:lnTo>
                  <a:lnTo>
                    <a:pt x="237324" y="285750"/>
                  </a:lnTo>
                  <a:lnTo>
                    <a:pt x="237210" y="284480"/>
                  </a:lnTo>
                  <a:lnTo>
                    <a:pt x="236588" y="283210"/>
                  </a:lnTo>
                  <a:lnTo>
                    <a:pt x="237185" y="283210"/>
                  </a:lnTo>
                  <a:lnTo>
                    <a:pt x="234429" y="281940"/>
                  </a:lnTo>
                  <a:lnTo>
                    <a:pt x="232448" y="287020"/>
                  </a:lnTo>
                  <a:lnTo>
                    <a:pt x="233641" y="288290"/>
                  </a:lnTo>
                  <a:lnTo>
                    <a:pt x="232575" y="288290"/>
                  </a:lnTo>
                  <a:lnTo>
                    <a:pt x="232321" y="287020"/>
                  </a:lnTo>
                  <a:lnTo>
                    <a:pt x="231127" y="287020"/>
                  </a:lnTo>
                  <a:lnTo>
                    <a:pt x="228993" y="285750"/>
                  </a:lnTo>
                  <a:lnTo>
                    <a:pt x="229628" y="289610"/>
                  </a:lnTo>
                  <a:lnTo>
                    <a:pt x="258864" y="289610"/>
                  </a:lnTo>
                  <a:lnTo>
                    <a:pt x="259765" y="288290"/>
                  </a:lnTo>
                  <a:lnTo>
                    <a:pt x="260286" y="287515"/>
                  </a:lnTo>
                  <a:lnTo>
                    <a:pt x="259562" y="287020"/>
                  </a:lnTo>
                  <a:lnTo>
                    <a:pt x="260375" y="285750"/>
                  </a:lnTo>
                  <a:lnTo>
                    <a:pt x="261175" y="284480"/>
                  </a:lnTo>
                  <a:lnTo>
                    <a:pt x="262737" y="285750"/>
                  </a:lnTo>
                  <a:lnTo>
                    <a:pt x="265023" y="285750"/>
                  </a:lnTo>
                  <a:lnTo>
                    <a:pt x="266992" y="287020"/>
                  </a:lnTo>
                  <a:lnTo>
                    <a:pt x="265125" y="289560"/>
                  </a:lnTo>
                  <a:lnTo>
                    <a:pt x="268427" y="290830"/>
                  </a:lnTo>
                  <a:lnTo>
                    <a:pt x="267589" y="287020"/>
                  </a:lnTo>
                  <a:lnTo>
                    <a:pt x="269024" y="287020"/>
                  </a:lnTo>
                  <a:lnTo>
                    <a:pt x="269887" y="288290"/>
                  </a:lnTo>
                  <a:lnTo>
                    <a:pt x="271233" y="287020"/>
                  </a:lnTo>
                  <a:lnTo>
                    <a:pt x="272580" y="285750"/>
                  </a:lnTo>
                  <a:lnTo>
                    <a:pt x="271741" y="284480"/>
                  </a:lnTo>
                  <a:lnTo>
                    <a:pt x="270078" y="281940"/>
                  </a:lnTo>
                  <a:lnTo>
                    <a:pt x="273494" y="279400"/>
                  </a:lnTo>
                  <a:lnTo>
                    <a:pt x="272376" y="279400"/>
                  </a:lnTo>
                  <a:lnTo>
                    <a:pt x="271614" y="274320"/>
                  </a:lnTo>
                  <a:lnTo>
                    <a:pt x="275297" y="279400"/>
                  </a:lnTo>
                  <a:lnTo>
                    <a:pt x="275170" y="275590"/>
                  </a:lnTo>
                  <a:lnTo>
                    <a:pt x="278282" y="278130"/>
                  </a:lnTo>
                  <a:lnTo>
                    <a:pt x="278828" y="276860"/>
                  </a:lnTo>
                  <a:lnTo>
                    <a:pt x="279082" y="275590"/>
                  </a:lnTo>
                  <a:lnTo>
                    <a:pt x="279336" y="274320"/>
                  </a:lnTo>
                  <a:lnTo>
                    <a:pt x="279603" y="273050"/>
                  </a:lnTo>
                  <a:lnTo>
                    <a:pt x="279857" y="271780"/>
                  </a:lnTo>
                  <a:lnTo>
                    <a:pt x="281444" y="270510"/>
                  </a:lnTo>
                  <a:lnTo>
                    <a:pt x="281800" y="271691"/>
                  </a:lnTo>
                  <a:lnTo>
                    <a:pt x="282194" y="270510"/>
                  </a:lnTo>
                  <a:lnTo>
                    <a:pt x="282625" y="269240"/>
                  </a:lnTo>
                  <a:lnTo>
                    <a:pt x="284962" y="267970"/>
                  </a:lnTo>
                  <a:lnTo>
                    <a:pt x="289623" y="274320"/>
                  </a:lnTo>
                  <a:lnTo>
                    <a:pt x="291261" y="267970"/>
                  </a:lnTo>
                  <a:lnTo>
                    <a:pt x="292252" y="264160"/>
                  </a:lnTo>
                  <a:lnTo>
                    <a:pt x="297789" y="267970"/>
                  </a:lnTo>
                  <a:lnTo>
                    <a:pt x="299021" y="264160"/>
                  </a:lnTo>
                  <a:lnTo>
                    <a:pt x="299834" y="261620"/>
                  </a:lnTo>
                  <a:lnTo>
                    <a:pt x="306438" y="261620"/>
                  </a:lnTo>
                  <a:lnTo>
                    <a:pt x="310756" y="257810"/>
                  </a:lnTo>
                  <a:lnTo>
                    <a:pt x="305066" y="254000"/>
                  </a:lnTo>
                  <a:lnTo>
                    <a:pt x="311988" y="256540"/>
                  </a:lnTo>
                  <a:lnTo>
                    <a:pt x="310553" y="254914"/>
                  </a:lnTo>
                  <a:lnTo>
                    <a:pt x="313131" y="254647"/>
                  </a:lnTo>
                  <a:lnTo>
                    <a:pt x="310159" y="254000"/>
                  </a:lnTo>
                  <a:lnTo>
                    <a:pt x="310146" y="254444"/>
                  </a:lnTo>
                  <a:lnTo>
                    <a:pt x="309765" y="254000"/>
                  </a:lnTo>
                  <a:lnTo>
                    <a:pt x="307543" y="251460"/>
                  </a:lnTo>
                  <a:lnTo>
                    <a:pt x="308356" y="250190"/>
                  </a:lnTo>
                  <a:lnTo>
                    <a:pt x="309867" y="250190"/>
                  </a:lnTo>
                  <a:lnTo>
                    <a:pt x="310172" y="250405"/>
                  </a:lnTo>
                  <a:lnTo>
                    <a:pt x="310159" y="253669"/>
                  </a:lnTo>
                  <a:lnTo>
                    <a:pt x="313194" y="250190"/>
                  </a:lnTo>
                  <a:lnTo>
                    <a:pt x="314934" y="250190"/>
                  </a:lnTo>
                  <a:lnTo>
                    <a:pt x="316928" y="251460"/>
                  </a:lnTo>
                  <a:lnTo>
                    <a:pt x="314845" y="252730"/>
                  </a:lnTo>
                  <a:lnTo>
                    <a:pt x="315874" y="254000"/>
                  </a:lnTo>
                  <a:lnTo>
                    <a:pt x="318554" y="251460"/>
                  </a:lnTo>
                  <a:lnTo>
                    <a:pt x="318643" y="254000"/>
                  </a:lnTo>
                  <a:lnTo>
                    <a:pt x="321322" y="254000"/>
                  </a:lnTo>
                  <a:lnTo>
                    <a:pt x="319506" y="252730"/>
                  </a:lnTo>
                  <a:lnTo>
                    <a:pt x="319989" y="251460"/>
                  </a:lnTo>
                  <a:lnTo>
                    <a:pt x="321906" y="251460"/>
                  </a:lnTo>
                  <a:close/>
                </a:path>
                <a:path w="520700" h="431800">
                  <a:moveTo>
                    <a:pt x="352945" y="223520"/>
                  </a:moveTo>
                  <a:lnTo>
                    <a:pt x="352031" y="220980"/>
                  </a:lnTo>
                  <a:lnTo>
                    <a:pt x="324319" y="220980"/>
                  </a:lnTo>
                  <a:lnTo>
                    <a:pt x="310794" y="220980"/>
                  </a:lnTo>
                  <a:lnTo>
                    <a:pt x="310908" y="224790"/>
                  </a:lnTo>
                  <a:lnTo>
                    <a:pt x="309105" y="229870"/>
                  </a:lnTo>
                  <a:lnTo>
                    <a:pt x="307073" y="231140"/>
                  </a:lnTo>
                  <a:lnTo>
                    <a:pt x="308800" y="227330"/>
                  </a:lnTo>
                  <a:lnTo>
                    <a:pt x="306438" y="227330"/>
                  </a:lnTo>
                  <a:lnTo>
                    <a:pt x="305346" y="233680"/>
                  </a:lnTo>
                  <a:lnTo>
                    <a:pt x="299631" y="232410"/>
                  </a:lnTo>
                  <a:lnTo>
                    <a:pt x="298259" y="237490"/>
                  </a:lnTo>
                  <a:lnTo>
                    <a:pt x="290537" y="233680"/>
                  </a:lnTo>
                  <a:lnTo>
                    <a:pt x="289483" y="245110"/>
                  </a:lnTo>
                  <a:lnTo>
                    <a:pt x="282765" y="245110"/>
                  </a:lnTo>
                  <a:lnTo>
                    <a:pt x="284149" y="246380"/>
                  </a:lnTo>
                  <a:lnTo>
                    <a:pt x="284302" y="247103"/>
                  </a:lnTo>
                  <a:lnTo>
                    <a:pt x="318706" y="247103"/>
                  </a:lnTo>
                  <a:lnTo>
                    <a:pt x="319112" y="245110"/>
                  </a:lnTo>
                  <a:lnTo>
                    <a:pt x="324459" y="251460"/>
                  </a:lnTo>
                  <a:lnTo>
                    <a:pt x="325551" y="246380"/>
                  </a:lnTo>
                  <a:lnTo>
                    <a:pt x="325831" y="248920"/>
                  </a:lnTo>
                  <a:lnTo>
                    <a:pt x="326783" y="246380"/>
                  </a:lnTo>
                  <a:lnTo>
                    <a:pt x="332155" y="243840"/>
                  </a:lnTo>
                  <a:lnTo>
                    <a:pt x="330288" y="237490"/>
                  </a:lnTo>
                  <a:lnTo>
                    <a:pt x="331063" y="238760"/>
                  </a:lnTo>
                  <a:lnTo>
                    <a:pt x="332625" y="238760"/>
                  </a:lnTo>
                  <a:lnTo>
                    <a:pt x="332206" y="240030"/>
                  </a:lnTo>
                  <a:lnTo>
                    <a:pt x="336677" y="237490"/>
                  </a:lnTo>
                  <a:lnTo>
                    <a:pt x="336931" y="233680"/>
                  </a:lnTo>
                  <a:lnTo>
                    <a:pt x="337096" y="231140"/>
                  </a:lnTo>
                  <a:lnTo>
                    <a:pt x="337273" y="228600"/>
                  </a:lnTo>
                  <a:lnTo>
                    <a:pt x="342455" y="227330"/>
                  </a:lnTo>
                  <a:lnTo>
                    <a:pt x="343230" y="228600"/>
                  </a:lnTo>
                  <a:lnTo>
                    <a:pt x="343649" y="228600"/>
                  </a:lnTo>
                  <a:lnTo>
                    <a:pt x="343077" y="227330"/>
                  </a:lnTo>
                  <a:lnTo>
                    <a:pt x="342493" y="226060"/>
                  </a:lnTo>
                  <a:lnTo>
                    <a:pt x="344881" y="226060"/>
                  </a:lnTo>
                  <a:lnTo>
                    <a:pt x="345262" y="227330"/>
                  </a:lnTo>
                  <a:lnTo>
                    <a:pt x="345655" y="227330"/>
                  </a:lnTo>
                  <a:lnTo>
                    <a:pt x="345681" y="226060"/>
                  </a:lnTo>
                  <a:lnTo>
                    <a:pt x="345732" y="223520"/>
                  </a:lnTo>
                  <a:lnTo>
                    <a:pt x="347332" y="223520"/>
                  </a:lnTo>
                  <a:lnTo>
                    <a:pt x="347700" y="224790"/>
                  </a:lnTo>
                  <a:lnTo>
                    <a:pt x="352945" y="223520"/>
                  </a:lnTo>
                  <a:close/>
                </a:path>
                <a:path w="520700" h="431800">
                  <a:moveTo>
                    <a:pt x="355447" y="181610"/>
                  </a:moveTo>
                  <a:lnTo>
                    <a:pt x="354584" y="180340"/>
                  </a:lnTo>
                  <a:lnTo>
                    <a:pt x="355396" y="181597"/>
                  </a:lnTo>
                  <a:close/>
                </a:path>
                <a:path w="520700" h="431800">
                  <a:moveTo>
                    <a:pt x="359562" y="181597"/>
                  </a:moveTo>
                  <a:lnTo>
                    <a:pt x="358165" y="180340"/>
                  </a:lnTo>
                  <a:lnTo>
                    <a:pt x="359003" y="182880"/>
                  </a:lnTo>
                  <a:lnTo>
                    <a:pt x="359562" y="181597"/>
                  </a:lnTo>
                  <a:close/>
                </a:path>
                <a:path w="520700" h="431800">
                  <a:moveTo>
                    <a:pt x="360540" y="182486"/>
                  </a:moveTo>
                  <a:lnTo>
                    <a:pt x="360133" y="180340"/>
                  </a:lnTo>
                  <a:lnTo>
                    <a:pt x="359562" y="181597"/>
                  </a:lnTo>
                  <a:lnTo>
                    <a:pt x="360540" y="182486"/>
                  </a:lnTo>
                  <a:close/>
                </a:path>
                <a:path w="520700" h="431800">
                  <a:moveTo>
                    <a:pt x="374611" y="164465"/>
                  </a:moveTo>
                  <a:lnTo>
                    <a:pt x="374510" y="162585"/>
                  </a:lnTo>
                  <a:lnTo>
                    <a:pt x="374180" y="163830"/>
                  </a:lnTo>
                  <a:lnTo>
                    <a:pt x="374611" y="164465"/>
                  </a:lnTo>
                  <a:close/>
                </a:path>
                <a:path w="520700" h="431800">
                  <a:moveTo>
                    <a:pt x="381393" y="155359"/>
                  </a:moveTo>
                  <a:lnTo>
                    <a:pt x="381190" y="155486"/>
                  </a:lnTo>
                  <a:lnTo>
                    <a:pt x="381088" y="155714"/>
                  </a:lnTo>
                  <a:lnTo>
                    <a:pt x="381228" y="156070"/>
                  </a:lnTo>
                  <a:lnTo>
                    <a:pt x="381393" y="155359"/>
                  </a:lnTo>
                  <a:close/>
                </a:path>
                <a:path w="520700" h="431800">
                  <a:moveTo>
                    <a:pt x="384594" y="151384"/>
                  </a:moveTo>
                  <a:lnTo>
                    <a:pt x="384416" y="150609"/>
                  </a:lnTo>
                  <a:lnTo>
                    <a:pt x="384035" y="150888"/>
                  </a:lnTo>
                  <a:lnTo>
                    <a:pt x="384594" y="151384"/>
                  </a:lnTo>
                  <a:close/>
                </a:path>
                <a:path w="520700" h="431800">
                  <a:moveTo>
                    <a:pt x="385902" y="190500"/>
                  </a:moveTo>
                  <a:lnTo>
                    <a:pt x="384695" y="190500"/>
                  </a:lnTo>
                  <a:lnTo>
                    <a:pt x="383425" y="187960"/>
                  </a:lnTo>
                  <a:lnTo>
                    <a:pt x="383806" y="186690"/>
                  </a:lnTo>
                  <a:lnTo>
                    <a:pt x="385394" y="185420"/>
                  </a:lnTo>
                  <a:lnTo>
                    <a:pt x="384949" y="184150"/>
                  </a:lnTo>
                  <a:lnTo>
                    <a:pt x="384505" y="182880"/>
                  </a:lnTo>
                  <a:lnTo>
                    <a:pt x="360972" y="182880"/>
                  </a:lnTo>
                  <a:lnTo>
                    <a:pt x="360616" y="182880"/>
                  </a:lnTo>
                  <a:lnTo>
                    <a:pt x="359054" y="184150"/>
                  </a:lnTo>
                  <a:lnTo>
                    <a:pt x="358025" y="182880"/>
                  </a:lnTo>
                  <a:lnTo>
                    <a:pt x="357009" y="181610"/>
                  </a:lnTo>
                  <a:lnTo>
                    <a:pt x="356958" y="180340"/>
                  </a:lnTo>
                  <a:lnTo>
                    <a:pt x="356235" y="182880"/>
                  </a:lnTo>
                  <a:lnTo>
                    <a:pt x="355422" y="181610"/>
                  </a:lnTo>
                  <a:lnTo>
                    <a:pt x="349491" y="180340"/>
                  </a:lnTo>
                  <a:lnTo>
                    <a:pt x="351155" y="184150"/>
                  </a:lnTo>
                  <a:lnTo>
                    <a:pt x="350354" y="182880"/>
                  </a:lnTo>
                  <a:lnTo>
                    <a:pt x="346913" y="186690"/>
                  </a:lnTo>
                  <a:lnTo>
                    <a:pt x="346176" y="189230"/>
                  </a:lnTo>
                  <a:lnTo>
                    <a:pt x="343509" y="191770"/>
                  </a:lnTo>
                  <a:lnTo>
                    <a:pt x="345516" y="194310"/>
                  </a:lnTo>
                  <a:lnTo>
                    <a:pt x="343966" y="194310"/>
                  </a:lnTo>
                  <a:lnTo>
                    <a:pt x="344779" y="196850"/>
                  </a:lnTo>
                  <a:lnTo>
                    <a:pt x="341985" y="198120"/>
                  </a:lnTo>
                  <a:lnTo>
                    <a:pt x="338010" y="199390"/>
                  </a:lnTo>
                  <a:lnTo>
                    <a:pt x="335610" y="201930"/>
                  </a:lnTo>
                  <a:lnTo>
                    <a:pt x="334822" y="204470"/>
                  </a:lnTo>
                  <a:lnTo>
                    <a:pt x="335216" y="204470"/>
                  </a:lnTo>
                  <a:lnTo>
                    <a:pt x="336804" y="204470"/>
                  </a:lnTo>
                  <a:lnTo>
                    <a:pt x="337197" y="205740"/>
                  </a:lnTo>
                  <a:lnTo>
                    <a:pt x="335216" y="204470"/>
                  </a:lnTo>
                  <a:lnTo>
                    <a:pt x="332816" y="207010"/>
                  </a:lnTo>
                  <a:lnTo>
                    <a:pt x="332828" y="204470"/>
                  </a:lnTo>
                  <a:lnTo>
                    <a:pt x="329272" y="208280"/>
                  </a:lnTo>
                  <a:lnTo>
                    <a:pt x="326847" y="213360"/>
                  </a:lnTo>
                  <a:lnTo>
                    <a:pt x="328815" y="213360"/>
                  </a:lnTo>
                  <a:lnTo>
                    <a:pt x="329171" y="214630"/>
                  </a:lnTo>
                  <a:lnTo>
                    <a:pt x="328764" y="215900"/>
                  </a:lnTo>
                  <a:lnTo>
                    <a:pt x="326796" y="215900"/>
                  </a:lnTo>
                  <a:lnTo>
                    <a:pt x="326021" y="214630"/>
                  </a:lnTo>
                  <a:lnTo>
                    <a:pt x="326021" y="213360"/>
                  </a:lnTo>
                  <a:lnTo>
                    <a:pt x="325170" y="217170"/>
                  </a:lnTo>
                  <a:lnTo>
                    <a:pt x="350647" y="217170"/>
                  </a:lnTo>
                  <a:lnTo>
                    <a:pt x="351459" y="215900"/>
                  </a:lnTo>
                  <a:lnTo>
                    <a:pt x="353098" y="213360"/>
                  </a:lnTo>
                  <a:lnTo>
                    <a:pt x="356260" y="215900"/>
                  </a:lnTo>
                  <a:lnTo>
                    <a:pt x="360362" y="214630"/>
                  </a:lnTo>
                  <a:lnTo>
                    <a:pt x="362318" y="213360"/>
                  </a:lnTo>
                  <a:lnTo>
                    <a:pt x="362724" y="214630"/>
                  </a:lnTo>
                  <a:lnTo>
                    <a:pt x="367436" y="210820"/>
                  </a:lnTo>
                  <a:lnTo>
                    <a:pt x="367411" y="207010"/>
                  </a:lnTo>
                  <a:lnTo>
                    <a:pt x="367398" y="205740"/>
                  </a:lnTo>
                  <a:lnTo>
                    <a:pt x="367385" y="204470"/>
                  </a:lnTo>
                  <a:lnTo>
                    <a:pt x="370078" y="199390"/>
                  </a:lnTo>
                  <a:lnTo>
                    <a:pt x="376072" y="199390"/>
                  </a:lnTo>
                  <a:lnTo>
                    <a:pt x="379920" y="191770"/>
                  </a:lnTo>
                  <a:lnTo>
                    <a:pt x="385902" y="190500"/>
                  </a:lnTo>
                  <a:close/>
                </a:path>
                <a:path w="520700" h="431800">
                  <a:moveTo>
                    <a:pt x="394741" y="178574"/>
                  </a:moveTo>
                  <a:lnTo>
                    <a:pt x="393966" y="179120"/>
                  </a:lnTo>
                  <a:lnTo>
                    <a:pt x="394042" y="180670"/>
                  </a:lnTo>
                  <a:lnTo>
                    <a:pt x="394741" y="178574"/>
                  </a:lnTo>
                  <a:close/>
                </a:path>
                <a:path w="520700" h="431800">
                  <a:moveTo>
                    <a:pt x="422960" y="110490"/>
                  </a:moveTo>
                  <a:lnTo>
                    <a:pt x="421678" y="109220"/>
                  </a:lnTo>
                  <a:lnTo>
                    <a:pt x="419341" y="109220"/>
                  </a:lnTo>
                  <a:lnTo>
                    <a:pt x="422960" y="110490"/>
                  </a:lnTo>
                  <a:close/>
                </a:path>
                <a:path w="520700" h="431800">
                  <a:moveTo>
                    <a:pt x="426516" y="144780"/>
                  </a:moveTo>
                  <a:lnTo>
                    <a:pt x="426351" y="144627"/>
                  </a:lnTo>
                  <a:lnTo>
                    <a:pt x="426173" y="144780"/>
                  </a:lnTo>
                  <a:lnTo>
                    <a:pt x="426516" y="144780"/>
                  </a:lnTo>
                  <a:close/>
                </a:path>
                <a:path w="520700" h="431800">
                  <a:moveTo>
                    <a:pt x="435203" y="127000"/>
                  </a:moveTo>
                  <a:lnTo>
                    <a:pt x="434797" y="126644"/>
                  </a:lnTo>
                  <a:lnTo>
                    <a:pt x="434047" y="127000"/>
                  </a:lnTo>
                  <a:lnTo>
                    <a:pt x="435203" y="127000"/>
                  </a:lnTo>
                  <a:close/>
                </a:path>
                <a:path w="520700" h="431800">
                  <a:moveTo>
                    <a:pt x="445922" y="84963"/>
                  </a:moveTo>
                  <a:lnTo>
                    <a:pt x="445071" y="84505"/>
                  </a:lnTo>
                  <a:lnTo>
                    <a:pt x="445439" y="85090"/>
                  </a:lnTo>
                  <a:lnTo>
                    <a:pt x="445922" y="84963"/>
                  </a:lnTo>
                  <a:close/>
                </a:path>
                <a:path w="520700" h="431800">
                  <a:moveTo>
                    <a:pt x="446163" y="82550"/>
                  </a:moveTo>
                  <a:lnTo>
                    <a:pt x="441426" y="82550"/>
                  </a:lnTo>
                  <a:lnTo>
                    <a:pt x="445071" y="84505"/>
                  </a:lnTo>
                  <a:lnTo>
                    <a:pt x="444627" y="83820"/>
                  </a:lnTo>
                  <a:lnTo>
                    <a:pt x="446163" y="82550"/>
                  </a:lnTo>
                  <a:close/>
                </a:path>
                <a:path w="520700" h="431800">
                  <a:moveTo>
                    <a:pt x="455510" y="101422"/>
                  </a:moveTo>
                  <a:lnTo>
                    <a:pt x="455206" y="101384"/>
                  </a:lnTo>
                  <a:lnTo>
                    <a:pt x="454926" y="101384"/>
                  </a:lnTo>
                  <a:lnTo>
                    <a:pt x="454672" y="101384"/>
                  </a:lnTo>
                  <a:lnTo>
                    <a:pt x="455218" y="102196"/>
                  </a:lnTo>
                  <a:lnTo>
                    <a:pt x="455460" y="101815"/>
                  </a:lnTo>
                  <a:lnTo>
                    <a:pt x="455485" y="101688"/>
                  </a:lnTo>
                  <a:lnTo>
                    <a:pt x="455434" y="101561"/>
                  </a:lnTo>
                  <a:lnTo>
                    <a:pt x="455510" y="101422"/>
                  </a:lnTo>
                  <a:close/>
                </a:path>
                <a:path w="520700" h="431800">
                  <a:moveTo>
                    <a:pt x="462851" y="61937"/>
                  </a:moveTo>
                  <a:lnTo>
                    <a:pt x="461022" y="60896"/>
                  </a:lnTo>
                  <a:lnTo>
                    <a:pt x="461911" y="58407"/>
                  </a:lnTo>
                  <a:lnTo>
                    <a:pt x="460260" y="61010"/>
                  </a:lnTo>
                  <a:lnTo>
                    <a:pt x="461149" y="61188"/>
                  </a:lnTo>
                  <a:lnTo>
                    <a:pt x="462026" y="61544"/>
                  </a:lnTo>
                  <a:lnTo>
                    <a:pt x="462851" y="61937"/>
                  </a:lnTo>
                  <a:close/>
                </a:path>
                <a:path w="520700" h="431800">
                  <a:moveTo>
                    <a:pt x="465150" y="64770"/>
                  </a:moveTo>
                  <a:lnTo>
                    <a:pt x="463080" y="64770"/>
                  </a:lnTo>
                  <a:lnTo>
                    <a:pt x="462775" y="64770"/>
                  </a:lnTo>
                  <a:lnTo>
                    <a:pt x="462610" y="65684"/>
                  </a:lnTo>
                  <a:lnTo>
                    <a:pt x="465150" y="64770"/>
                  </a:lnTo>
                  <a:close/>
                </a:path>
                <a:path w="520700" h="431800">
                  <a:moveTo>
                    <a:pt x="467156" y="87630"/>
                  </a:moveTo>
                  <a:lnTo>
                    <a:pt x="466623" y="87630"/>
                  </a:lnTo>
                  <a:lnTo>
                    <a:pt x="467042" y="88900"/>
                  </a:lnTo>
                  <a:lnTo>
                    <a:pt x="467156" y="87630"/>
                  </a:lnTo>
                  <a:close/>
                </a:path>
                <a:path w="520700" h="431800">
                  <a:moveTo>
                    <a:pt x="467931" y="46266"/>
                  </a:moveTo>
                  <a:lnTo>
                    <a:pt x="467817" y="44450"/>
                  </a:lnTo>
                  <a:lnTo>
                    <a:pt x="466229" y="45720"/>
                  </a:lnTo>
                  <a:lnTo>
                    <a:pt x="467931" y="46266"/>
                  </a:lnTo>
                  <a:close/>
                </a:path>
                <a:path w="520700" h="431800">
                  <a:moveTo>
                    <a:pt x="469963" y="46926"/>
                  </a:moveTo>
                  <a:lnTo>
                    <a:pt x="467931" y="46266"/>
                  </a:lnTo>
                  <a:lnTo>
                    <a:pt x="467969" y="46990"/>
                  </a:lnTo>
                  <a:lnTo>
                    <a:pt x="469963" y="46990"/>
                  </a:lnTo>
                  <a:close/>
                </a:path>
                <a:path w="520700" h="431800">
                  <a:moveTo>
                    <a:pt x="481888" y="33020"/>
                  </a:moveTo>
                  <a:lnTo>
                    <a:pt x="481533" y="33020"/>
                  </a:lnTo>
                  <a:lnTo>
                    <a:pt x="481660" y="33248"/>
                  </a:lnTo>
                  <a:lnTo>
                    <a:pt x="481888" y="33020"/>
                  </a:lnTo>
                  <a:close/>
                </a:path>
                <a:path w="520700" h="431800">
                  <a:moveTo>
                    <a:pt x="482371" y="63500"/>
                  </a:moveTo>
                  <a:lnTo>
                    <a:pt x="481139" y="64439"/>
                  </a:lnTo>
                  <a:lnTo>
                    <a:pt x="481291" y="64770"/>
                  </a:lnTo>
                  <a:lnTo>
                    <a:pt x="482371" y="63500"/>
                  </a:lnTo>
                  <a:close/>
                </a:path>
                <a:path w="520700" h="431800">
                  <a:moveTo>
                    <a:pt x="489673" y="17678"/>
                  </a:moveTo>
                  <a:lnTo>
                    <a:pt x="489483" y="17424"/>
                  </a:lnTo>
                  <a:lnTo>
                    <a:pt x="489343" y="17272"/>
                  </a:lnTo>
                  <a:lnTo>
                    <a:pt x="489407" y="17500"/>
                  </a:lnTo>
                  <a:lnTo>
                    <a:pt x="489673" y="17678"/>
                  </a:lnTo>
                  <a:close/>
                </a:path>
                <a:path w="520700" h="431800">
                  <a:moveTo>
                    <a:pt x="498475" y="10160"/>
                  </a:moveTo>
                  <a:lnTo>
                    <a:pt x="497763" y="7620"/>
                  </a:lnTo>
                  <a:lnTo>
                    <a:pt x="495858" y="8890"/>
                  </a:lnTo>
                  <a:lnTo>
                    <a:pt x="496963" y="10160"/>
                  </a:lnTo>
                  <a:lnTo>
                    <a:pt x="498475" y="10160"/>
                  </a:lnTo>
                  <a:close/>
                </a:path>
                <a:path w="520700" h="431800">
                  <a:moveTo>
                    <a:pt x="501510" y="2540"/>
                  </a:moveTo>
                  <a:lnTo>
                    <a:pt x="498894" y="2540"/>
                  </a:lnTo>
                  <a:lnTo>
                    <a:pt x="500087" y="5080"/>
                  </a:lnTo>
                  <a:lnTo>
                    <a:pt x="500329" y="5080"/>
                  </a:lnTo>
                  <a:lnTo>
                    <a:pt x="501510" y="2540"/>
                  </a:lnTo>
                  <a:close/>
                </a:path>
                <a:path w="520700" h="431800">
                  <a:moveTo>
                    <a:pt x="512419" y="5080"/>
                  </a:moveTo>
                  <a:lnTo>
                    <a:pt x="510451" y="3810"/>
                  </a:lnTo>
                  <a:lnTo>
                    <a:pt x="506933" y="0"/>
                  </a:lnTo>
                  <a:lnTo>
                    <a:pt x="501853" y="1270"/>
                  </a:lnTo>
                  <a:lnTo>
                    <a:pt x="502818" y="5080"/>
                  </a:lnTo>
                  <a:lnTo>
                    <a:pt x="512419" y="5080"/>
                  </a:lnTo>
                  <a:close/>
                </a:path>
                <a:path w="520700" h="431800">
                  <a:moveTo>
                    <a:pt x="515747" y="7162"/>
                  </a:moveTo>
                  <a:lnTo>
                    <a:pt x="514451" y="5854"/>
                  </a:lnTo>
                  <a:lnTo>
                    <a:pt x="514388" y="6210"/>
                  </a:lnTo>
                  <a:lnTo>
                    <a:pt x="515747" y="7162"/>
                  </a:lnTo>
                  <a:close/>
                </a:path>
                <a:path w="520700" h="431800">
                  <a:moveTo>
                    <a:pt x="520509" y="13970"/>
                  </a:moveTo>
                  <a:lnTo>
                    <a:pt x="518845" y="8890"/>
                  </a:lnTo>
                  <a:lnTo>
                    <a:pt x="517067" y="8890"/>
                  </a:lnTo>
                  <a:lnTo>
                    <a:pt x="515632" y="10160"/>
                  </a:lnTo>
                  <a:lnTo>
                    <a:pt x="514210" y="8890"/>
                  </a:lnTo>
                  <a:lnTo>
                    <a:pt x="514400" y="6350"/>
                  </a:lnTo>
                  <a:lnTo>
                    <a:pt x="500697" y="6350"/>
                  </a:lnTo>
                  <a:lnTo>
                    <a:pt x="499516" y="6350"/>
                  </a:lnTo>
                  <a:lnTo>
                    <a:pt x="497865" y="6350"/>
                  </a:lnTo>
                  <a:lnTo>
                    <a:pt x="500253" y="10160"/>
                  </a:lnTo>
                  <a:lnTo>
                    <a:pt x="500126" y="10160"/>
                  </a:lnTo>
                  <a:lnTo>
                    <a:pt x="500138" y="12700"/>
                  </a:lnTo>
                  <a:lnTo>
                    <a:pt x="497535" y="12700"/>
                  </a:lnTo>
                  <a:lnTo>
                    <a:pt x="496252" y="11430"/>
                  </a:lnTo>
                  <a:lnTo>
                    <a:pt x="496963" y="12700"/>
                  </a:lnTo>
                  <a:lnTo>
                    <a:pt x="495795" y="12700"/>
                  </a:lnTo>
                  <a:lnTo>
                    <a:pt x="495312" y="11430"/>
                  </a:lnTo>
                  <a:lnTo>
                    <a:pt x="495681" y="12700"/>
                  </a:lnTo>
                  <a:lnTo>
                    <a:pt x="493687" y="15240"/>
                  </a:lnTo>
                  <a:lnTo>
                    <a:pt x="495439" y="16510"/>
                  </a:lnTo>
                  <a:lnTo>
                    <a:pt x="492391" y="16510"/>
                  </a:lnTo>
                  <a:lnTo>
                    <a:pt x="493433" y="21590"/>
                  </a:lnTo>
                  <a:lnTo>
                    <a:pt x="489673" y="17780"/>
                  </a:lnTo>
                  <a:lnTo>
                    <a:pt x="490347" y="19050"/>
                  </a:lnTo>
                  <a:lnTo>
                    <a:pt x="491324" y="22860"/>
                  </a:lnTo>
                  <a:lnTo>
                    <a:pt x="490778" y="24130"/>
                  </a:lnTo>
                  <a:lnTo>
                    <a:pt x="487489" y="19050"/>
                  </a:lnTo>
                  <a:lnTo>
                    <a:pt x="487857" y="27940"/>
                  </a:lnTo>
                  <a:lnTo>
                    <a:pt x="483298" y="22860"/>
                  </a:lnTo>
                  <a:lnTo>
                    <a:pt x="486435" y="27940"/>
                  </a:lnTo>
                  <a:lnTo>
                    <a:pt x="481660" y="30480"/>
                  </a:lnTo>
                  <a:lnTo>
                    <a:pt x="482244" y="34290"/>
                  </a:lnTo>
                  <a:lnTo>
                    <a:pt x="481660" y="33248"/>
                  </a:lnTo>
                  <a:lnTo>
                    <a:pt x="480593" y="34290"/>
                  </a:lnTo>
                  <a:lnTo>
                    <a:pt x="479120" y="33020"/>
                  </a:lnTo>
                  <a:lnTo>
                    <a:pt x="477697" y="34290"/>
                  </a:lnTo>
                  <a:lnTo>
                    <a:pt x="480936" y="36830"/>
                  </a:lnTo>
                  <a:lnTo>
                    <a:pt x="480123" y="39370"/>
                  </a:lnTo>
                  <a:lnTo>
                    <a:pt x="481342" y="41910"/>
                  </a:lnTo>
                  <a:lnTo>
                    <a:pt x="476859" y="40640"/>
                  </a:lnTo>
                  <a:lnTo>
                    <a:pt x="478155" y="38100"/>
                  </a:lnTo>
                  <a:lnTo>
                    <a:pt x="474649" y="36830"/>
                  </a:lnTo>
                  <a:lnTo>
                    <a:pt x="477431" y="38100"/>
                  </a:lnTo>
                  <a:lnTo>
                    <a:pt x="475208" y="40640"/>
                  </a:lnTo>
                  <a:lnTo>
                    <a:pt x="477901" y="41910"/>
                  </a:lnTo>
                  <a:lnTo>
                    <a:pt x="474954" y="41910"/>
                  </a:lnTo>
                  <a:lnTo>
                    <a:pt x="476110" y="43180"/>
                  </a:lnTo>
                  <a:lnTo>
                    <a:pt x="472846" y="41910"/>
                  </a:lnTo>
                  <a:lnTo>
                    <a:pt x="476872" y="44450"/>
                  </a:lnTo>
                  <a:lnTo>
                    <a:pt x="472668" y="43180"/>
                  </a:lnTo>
                  <a:lnTo>
                    <a:pt x="474459" y="45720"/>
                  </a:lnTo>
                  <a:lnTo>
                    <a:pt x="471030" y="46990"/>
                  </a:lnTo>
                  <a:lnTo>
                    <a:pt x="470204" y="43180"/>
                  </a:lnTo>
                  <a:lnTo>
                    <a:pt x="469963" y="46926"/>
                  </a:lnTo>
                  <a:lnTo>
                    <a:pt x="470192" y="46990"/>
                  </a:lnTo>
                  <a:lnTo>
                    <a:pt x="471665" y="48260"/>
                  </a:lnTo>
                  <a:lnTo>
                    <a:pt x="470865" y="51511"/>
                  </a:lnTo>
                  <a:lnTo>
                    <a:pt x="470865" y="78740"/>
                  </a:lnTo>
                  <a:lnTo>
                    <a:pt x="470103" y="82130"/>
                  </a:lnTo>
                  <a:lnTo>
                    <a:pt x="467817" y="80010"/>
                  </a:lnTo>
                  <a:lnTo>
                    <a:pt x="470865" y="78740"/>
                  </a:lnTo>
                  <a:lnTo>
                    <a:pt x="470865" y="51511"/>
                  </a:lnTo>
                  <a:lnTo>
                    <a:pt x="470725" y="52070"/>
                  </a:lnTo>
                  <a:lnTo>
                    <a:pt x="468503" y="48260"/>
                  </a:lnTo>
                  <a:lnTo>
                    <a:pt x="466280" y="48260"/>
                  </a:lnTo>
                  <a:lnTo>
                    <a:pt x="465963" y="50800"/>
                  </a:lnTo>
                  <a:lnTo>
                    <a:pt x="467969" y="53340"/>
                  </a:lnTo>
                  <a:lnTo>
                    <a:pt x="466979" y="54610"/>
                  </a:lnTo>
                  <a:lnTo>
                    <a:pt x="466064" y="54610"/>
                  </a:lnTo>
                  <a:lnTo>
                    <a:pt x="465607" y="53340"/>
                  </a:lnTo>
                  <a:lnTo>
                    <a:pt x="466039" y="54610"/>
                  </a:lnTo>
                  <a:lnTo>
                    <a:pt x="466877" y="57150"/>
                  </a:lnTo>
                  <a:lnTo>
                    <a:pt x="462153" y="58420"/>
                  </a:lnTo>
                  <a:lnTo>
                    <a:pt x="463423" y="62230"/>
                  </a:lnTo>
                  <a:lnTo>
                    <a:pt x="462889" y="62230"/>
                  </a:lnTo>
                  <a:lnTo>
                    <a:pt x="463588" y="62725"/>
                  </a:lnTo>
                  <a:lnTo>
                    <a:pt x="463842" y="63500"/>
                  </a:lnTo>
                  <a:lnTo>
                    <a:pt x="463613" y="62750"/>
                  </a:lnTo>
                  <a:lnTo>
                    <a:pt x="464667" y="63500"/>
                  </a:lnTo>
                  <a:lnTo>
                    <a:pt x="466280" y="64770"/>
                  </a:lnTo>
                  <a:lnTo>
                    <a:pt x="467372" y="66040"/>
                  </a:lnTo>
                  <a:lnTo>
                    <a:pt x="466725" y="66040"/>
                  </a:lnTo>
                  <a:lnTo>
                    <a:pt x="468045" y="68580"/>
                  </a:lnTo>
                  <a:lnTo>
                    <a:pt x="465747" y="67310"/>
                  </a:lnTo>
                  <a:lnTo>
                    <a:pt x="466242" y="67310"/>
                  </a:lnTo>
                  <a:lnTo>
                    <a:pt x="465455" y="66040"/>
                  </a:lnTo>
                  <a:lnTo>
                    <a:pt x="465010" y="66040"/>
                  </a:lnTo>
                  <a:lnTo>
                    <a:pt x="465188" y="67310"/>
                  </a:lnTo>
                  <a:lnTo>
                    <a:pt x="463296" y="66649"/>
                  </a:lnTo>
                  <a:lnTo>
                    <a:pt x="463296" y="69850"/>
                  </a:lnTo>
                  <a:lnTo>
                    <a:pt x="461391" y="71120"/>
                  </a:lnTo>
                  <a:lnTo>
                    <a:pt x="458330" y="69850"/>
                  </a:lnTo>
                  <a:lnTo>
                    <a:pt x="462813" y="67398"/>
                  </a:lnTo>
                  <a:lnTo>
                    <a:pt x="463296" y="69850"/>
                  </a:lnTo>
                  <a:lnTo>
                    <a:pt x="463296" y="66649"/>
                  </a:lnTo>
                  <a:lnTo>
                    <a:pt x="462610" y="66395"/>
                  </a:lnTo>
                  <a:lnTo>
                    <a:pt x="462788" y="67310"/>
                  </a:lnTo>
                  <a:lnTo>
                    <a:pt x="458990" y="67310"/>
                  </a:lnTo>
                  <a:lnTo>
                    <a:pt x="461695" y="66065"/>
                  </a:lnTo>
                  <a:lnTo>
                    <a:pt x="462610" y="66395"/>
                  </a:lnTo>
                  <a:lnTo>
                    <a:pt x="462610" y="65684"/>
                  </a:lnTo>
                  <a:lnTo>
                    <a:pt x="461683" y="66014"/>
                  </a:lnTo>
                  <a:lnTo>
                    <a:pt x="455993" y="63500"/>
                  </a:lnTo>
                  <a:lnTo>
                    <a:pt x="462775" y="64719"/>
                  </a:lnTo>
                  <a:lnTo>
                    <a:pt x="462940" y="64719"/>
                  </a:lnTo>
                  <a:lnTo>
                    <a:pt x="465061" y="64719"/>
                  </a:lnTo>
                  <a:lnTo>
                    <a:pt x="462991" y="63500"/>
                  </a:lnTo>
                  <a:lnTo>
                    <a:pt x="462788" y="64655"/>
                  </a:lnTo>
                  <a:lnTo>
                    <a:pt x="460082" y="63500"/>
                  </a:lnTo>
                  <a:lnTo>
                    <a:pt x="457098" y="62230"/>
                  </a:lnTo>
                  <a:lnTo>
                    <a:pt x="454075" y="64770"/>
                  </a:lnTo>
                  <a:lnTo>
                    <a:pt x="456145" y="67310"/>
                  </a:lnTo>
                  <a:lnTo>
                    <a:pt x="453047" y="68580"/>
                  </a:lnTo>
                  <a:lnTo>
                    <a:pt x="454088" y="71120"/>
                  </a:lnTo>
                  <a:lnTo>
                    <a:pt x="455549" y="71120"/>
                  </a:lnTo>
                  <a:lnTo>
                    <a:pt x="456603" y="72390"/>
                  </a:lnTo>
                  <a:lnTo>
                    <a:pt x="456133" y="78740"/>
                  </a:lnTo>
                  <a:lnTo>
                    <a:pt x="446913" y="69850"/>
                  </a:lnTo>
                  <a:lnTo>
                    <a:pt x="448271" y="76200"/>
                  </a:lnTo>
                  <a:lnTo>
                    <a:pt x="449516" y="78740"/>
                  </a:lnTo>
                  <a:lnTo>
                    <a:pt x="452843" y="81280"/>
                  </a:lnTo>
                  <a:lnTo>
                    <a:pt x="449237" y="82550"/>
                  </a:lnTo>
                  <a:lnTo>
                    <a:pt x="446646" y="78740"/>
                  </a:lnTo>
                  <a:lnTo>
                    <a:pt x="444106" y="81280"/>
                  </a:lnTo>
                  <a:lnTo>
                    <a:pt x="449922" y="83820"/>
                  </a:lnTo>
                  <a:lnTo>
                    <a:pt x="449668" y="83896"/>
                  </a:lnTo>
                  <a:lnTo>
                    <a:pt x="449668" y="110490"/>
                  </a:lnTo>
                  <a:lnTo>
                    <a:pt x="447700" y="113030"/>
                  </a:lnTo>
                  <a:lnTo>
                    <a:pt x="446836" y="113690"/>
                  </a:lnTo>
                  <a:lnTo>
                    <a:pt x="446443" y="113030"/>
                  </a:lnTo>
                  <a:lnTo>
                    <a:pt x="444131" y="109220"/>
                  </a:lnTo>
                  <a:lnTo>
                    <a:pt x="448030" y="109220"/>
                  </a:lnTo>
                  <a:lnTo>
                    <a:pt x="448818" y="110490"/>
                  </a:lnTo>
                  <a:lnTo>
                    <a:pt x="449668" y="110490"/>
                  </a:lnTo>
                  <a:lnTo>
                    <a:pt x="449668" y="83896"/>
                  </a:lnTo>
                  <a:lnTo>
                    <a:pt x="445922" y="84963"/>
                  </a:lnTo>
                  <a:lnTo>
                    <a:pt x="446163" y="85090"/>
                  </a:lnTo>
                  <a:lnTo>
                    <a:pt x="444995" y="87630"/>
                  </a:lnTo>
                  <a:lnTo>
                    <a:pt x="441960" y="85090"/>
                  </a:lnTo>
                  <a:lnTo>
                    <a:pt x="440016" y="88900"/>
                  </a:lnTo>
                  <a:lnTo>
                    <a:pt x="439420" y="93980"/>
                  </a:lnTo>
                  <a:lnTo>
                    <a:pt x="438645" y="95364"/>
                  </a:lnTo>
                  <a:lnTo>
                    <a:pt x="438645" y="96520"/>
                  </a:lnTo>
                  <a:lnTo>
                    <a:pt x="438035" y="97790"/>
                  </a:lnTo>
                  <a:lnTo>
                    <a:pt x="438645" y="96520"/>
                  </a:lnTo>
                  <a:lnTo>
                    <a:pt x="438645" y="95364"/>
                  </a:lnTo>
                  <a:lnTo>
                    <a:pt x="437934" y="96621"/>
                  </a:lnTo>
                  <a:lnTo>
                    <a:pt x="437934" y="101600"/>
                  </a:lnTo>
                  <a:lnTo>
                    <a:pt x="435356" y="101600"/>
                  </a:lnTo>
                  <a:lnTo>
                    <a:pt x="435851" y="100330"/>
                  </a:lnTo>
                  <a:lnTo>
                    <a:pt x="437261" y="100330"/>
                  </a:lnTo>
                  <a:lnTo>
                    <a:pt x="437934" y="101600"/>
                  </a:lnTo>
                  <a:lnTo>
                    <a:pt x="437934" y="96621"/>
                  </a:lnTo>
                  <a:lnTo>
                    <a:pt x="437273" y="97790"/>
                  </a:lnTo>
                  <a:lnTo>
                    <a:pt x="436587" y="96520"/>
                  </a:lnTo>
                  <a:lnTo>
                    <a:pt x="436181" y="95250"/>
                  </a:lnTo>
                  <a:lnTo>
                    <a:pt x="434708" y="95250"/>
                  </a:lnTo>
                  <a:lnTo>
                    <a:pt x="432803" y="100330"/>
                  </a:lnTo>
                  <a:lnTo>
                    <a:pt x="427253" y="104140"/>
                  </a:lnTo>
                  <a:lnTo>
                    <a:pt x="422224" y="106680"/>
                  </a:lnTo>
                  <a:lnTo>
                    <a:pt x="423303" y="110490"/>
                  </a:lnTo>
                  <a:lnTo>
                    <a:pt x="422960" y="110490"/>
                  </a:lnTo>
                  <a:lnTo>
                    <a:pt x="423265" y="111760"/>
                  </a:lnTo>
                  <a:lnTo>
                    <a:pt x="422681" y="113030"/>
                  </a:lnTo>
                  <a:lnTo>
                    <a:pt x="420928" y="111760"/>
                  </a:lnTo>
                  <a:lnTo>
                    <a:pt x="420687" y="110490"/>
                  </a:lnTo>
                  <a:lnTo>
                    <a:pt x="420382" y="115570"/>
                  </a:lnTo>
                  <a:lnTo>
                    <a:pt x="418363" y="121920"/>
                  </a:lnTo>
                  <a:lnTo>
                    <a:pt x="413423" y="123190"/>
                  </a:lnTo>
                  <a:lnTo>
                    <a:pt x="413219" y="121920"/>
                  </a:lnTo>
                  <a:lnTo>
                    <a:pt x="410362" y="123190"/>
                  </a:lnTo>
                  <a:lnTo>
                    <a:pt x="415836" y="128270"/>
                  </a:lnTo>
                  <a:lnTo>
                    <a:pt x="411899" y="128270"/>
                  </a:lnTo>
                  <a:lnTo>
                    <a:pt x="411822" y="127000"/>
                  </a:lnTo>
                  <a:lnTo>
                    <a:pt x="406704" y="132080"/>
                  </a:lnTo>
                  <a:lnTo>
                    <a:pt x="404266" y="138430"/>
                  </a:lnTo>
                  <a:lnTo>
                    <a:pt x="397433" y="139700"/>
                  </a:lnTo>
                  <a:lnTo>
                    <a:pt x="400100" y="142240"/>
                  </a:lnTo>
                  <a:lnTo>
                    <a:pt x="391706" y="142240"/>
                  </a:lnTo>
                  <a:lnTo>
                    <a:pt x="396011" y="147320"/>
                  </a:lnTo>
                  <a:lnTo>
                    <a:pt x="391274" y="147320"/>
                  </a:lnTo>
                  <a:lnTo>
                    <a:pt x="391172" y="146050"/>
                  </a:lnTo>
                  <a:lnTo>
                    <a:pt x="386207" y="148590"/>
                  </a:lnTo>
                  <a:lnTo>
                    <a:pt x="385076" y="148590"/>
                  </a:lnTo>
                  <a:lnTo>
                    <a:pt x="387654" y="152400"/>
                  </a:lnTo>
                  <a:lnTo>
                    <a:pt x="386981" y="153670"/>
                  </a:lnTo>
                  <a:lnTo>
                    <a:pt x="384594" y="152400"/>
                  </a:lnTo>
                  <a:lnTo>
                    <a:pt x="385508" y="156210"/>
                  </a:lnTo>
                  <a:lnTo>
                    <a:pt x="381863" y="153670"/>
                  </a:lnTo>
                  <a:lnTo>
                    <a:pt x="381393" y="156210"/>
                  </a:lnTo>
                  <a:lnTo>
                    <a:pt x="383971" y="156210"/>
                  </a:lnTo>
                  <a:lnTo>
                    <a:pt x="383362" y="160020"/>
                  </a:lnTo>
                  <a:lnTo>
                    <a:pt x="378244" y="160020"/>
                  </a:lnTo>
                  <a:lnTo>
                    <a:pt x="377012" y="158750"/>
                  </a:lnTo>
                  <a:lnTo>
                    <a:pt x="375031" y="165100"/>
                  </a:lnTo>
                  <a:lnTo>
                    <a:pt x="374611" y="164465"/>
                  </a:lnTo>
                  <a:lnTo>
                    <a:pt x="374700" y="166370"/>
                  </a:lnTo>
                  <a:lnTo>
                    <a:pt x="371602" y="160020"/>
                  </a:lnTo>
                  <a:lnTo>
                    <a:pt x="371843" y="163830"/>
                  </a:lnTo>
                  <a:lnTo>
                    <a:pt x="372630" y="163830"/>
                  </a:lnTo>
                  <a:lnTo>
                    <a:pt x="373087" y="165100"/>
                  </a:lnTo>
                  <a:lnTo>
                    <a:pt x="373519" y="166370"/>
                  </a:lnTo>
                  <a:lnTo>
                    <a:pt x="371119" y="165100"/>
                  </a:lnTo>
                  <a:lnTo>
                    <a:pt x="368808" y="167640"/>
                  </a:lnTo>
                  <a:lnTo>
                    <a:pt x="367715" y="170180"/>
                  </a:lnTo>
                  <a:lnTo>
                    <a:pt x="366445" y="167640"/>
                  </a:lnTo>
                  <a:lnTo>
                    <a:pt x="362991" y="170180"/>
                  </a:lnTo>
                  <a:lnTo>
                    <a:pt x="360768" y="175260"/>
                  </a:lnTo>
                  <a:lnTo>
                    <a:pt x="357301" y="179070"/>
                  </a:lnTo>
                  <a:lnTo>
                    <a:pt x="359270" y="177800"/>
                  </a:lnTo>
                  <a:lnTo>
                    <a:pt x="361734" y="181610"/>
                  </a:lnTo>
                  <a:lnTo>
                    <a:pt x="361200" y="182486"/>
                  </a:lnTo>
                  <a:lnTo>
                    <a:pt x="384365" y="182486"/>
                  </a:lnTo>
                  <a:lnTo>
                    <a:pt x="384060" y="181610"/>
                  </a:lnTo>
                  <a:lnTo>
                    <a:pt x="386969" y="184150"/>
                  </a:lnTo>
                  <a:lnTo>
                    <a:pt x="386575" y="185420"/>
                  </a:lnTo>
                  <a:lnTo>
                    <a:pt x="390232" y="186690"/>
                  </a:lnTo>
                  <a:lnTo>
                    <a:pt x="391426" y="184150"/>
                  </a:lnTo>
                  <a:lnTo>
                    <a:pt x="392925" y="182880"/>
                  </a:lnTo>
                  <a:lnTo>
                    <a:pt x="391668" y="181610"/>
                  </a:lnTo>
                  <a:lnTo>
                    <a:pt x="389166" y="179070"/>
                  </a:lnTo>
                  <a:lnTo>
                    <a:pt x="394525" y="177800"/>
                  </a:lnTo>
                  <a:lnTo>
                    <a:pt x="397510" y="173990"/>
                  </a:lnTo>
                  <a:lnTo>
                    <a:pt x="399427" y="170180"/>
                  </a:lnTo>
                  <a:lnTo>
                    <a:pt x="400075" y="168910"/>
                  </a:lnTo>
                  <a:lnTo>
                    <a:pt x="404152" y="168910"/>
                  </a:lnTo>
                  <a:lnTo>
                    <a:pt x="404037" y="166370"/>
                  </a:lnTo>
                  <a:lnTo>
                    <a:pt x="405180" y="165100"/>
                  </a:lnTo>
                  <a:lnTo>
                    <a:pt x="405053" y="163830"/>
                  </a:lnTo>
                  <a:lnTo>
                    <a:pt x="407200" y="166370"/>
                  </a:lnTo>
                  <a:lnTo>
                    <a:pt x="410260" y="163830"/>
                  </a:lnTo>
                  <a:lnTo>
                    <a:pt x="411797" y="162560"/>
                  </a:lnTo>
                  <a:lnTo>
                    <a:pt x="413524" y="160020"/>
                  </a:lnTo>
                  <a:lnTo>
                    <a:pt x="414388" y="158750"/>
                  </a:lnTo>
                  <a:lnTo>
                    <a:pt x="415315" y="161290"/>
                  </a:lnTo>
                  <a:lnTo>
                    <a:pt x="417220" y="158750"/>
                  </a:lnTo>
                  <a:lnTo>
                    <a:pt x="412407" y="153670"/>
                  </a:lnTo>
                  <a:lnTo>
                    <a:pt x="411200" y="152400"/>
                  </a:lnTo>
                  <a:lnTo>
                    <a:pt x="412661" y="151130"/>
                  </a:lnTo>
                  <a:lnTo>
                    <a:pt x="416445" y="153670"/>
                  </a:lnTo>
                  <a:lnTo>
                    <a:pt x="418490" y="151130"/>
                  </a:lnTo>
                  <a:lnTo>
                    <a:pt x="419506" y="149860"/>
                  </a:lnTo>
                  <a:lnTo>
                    <a:pt x="425297" y="148590"/>
                  </a:lnTo>
                  <a:lnTo>
                    <a:pt x="425272" y="147320"/>
                  </a:lnTo>
                  <a:lnTo>
                    <a:pt x="425196" y="143510"/>
                  </a:lnTo>
                  <a:lnTo>
                    <a:pt x="426351" y="144627"/>
                  </a:lnTo>
                  <a:lnTo>
                    <a:pt x="427647" y="143510"/>
                  </a:lnTo>
                  <a:lnTo>
                    <a:pt x="433781" y="140970"/>
                  </a:lnTo>
                  <a:lnTo>
                    <a:pt x="432079" y="139700"/>
                  </a:lnTo>
                  <a:lnTo>
                    <a:pt x="431723" y="139433"/>
                  </a:lnTo>
                  <a:lnTo>
                    <a:pt x="431850" y="137160"/>
                  </a:lnTo>
                  <a:lnTo>
                    <a:pt x="432244" y="130810"/>
                  </a:lnTo>
                  <a:lnTo>
                    <a:pt x="434213" y="133350"/>
                  </a:lnTo>
                  <a:lnTo>
                    <a:pt x="433209" y="130810"/>
                  </a:lnTo>
                  <a:lnTo>
                    <a:pt x="432701" y="129540"/>
                  </a:lnTo>
                  <a:lnTo>
                    <a:pt x="431965" y="128270"/>
                  </a:lnTo>
                  <a:lnTo>
                    <a:pt x="433031" y="125730"/>
                  </a:lnTo>
                  <a:lnTo>
                    <a:pt x="433755" y="125730"/>
                  </a:lnTo>
                  <a:lnTo>
                    <a:pt x="434797" y="126644"/>
                  </a:lnTo>
                  <a:lnTo>
                    <a:pt x="436676" y="125730"/>
                  </a:lnTo>
                  <a:lnTo>
                    <a:pt x="433082" y="124460"/>
                  </a:lnTo>
                  <a:lnTo>
                    <a:pt x="436041" y="123190"/>
                  </a:lnTo>
                  <a:lnTo>
                    <a:pt x="436803" y="124460"/>
                  </a:lnTo>
                  <a:lnTo>
                    <a:pt x="438480" y="123190"/>
                  </a:lnTo>
                  <a:lnTo>
                    <a:pt x="437603" y="123190"/>
                  </a:lnTo>
                  <a:lnTo>
                    <a:pt x="436765" y="120650"/>
                  </a:lnTo>
                  <a:lnTo>
                    <a:pt x="436803" y="118110"/>
                  </a:lnTo>
                  <a:lnTo>
                    <a:pt x="440182" y="116840"/>
                  </a:lnTo>
                  <a:lnTo>
                    <a:pt x="442442" y="119380"/>
                  </a:lnTo>
                  <a:lnTo>
                    <a:pt x="441401" y="118110"/>
                  </a:lnTo>
                  <a:lnTo>
                    <a:pt x="440982" y="116840"/>
                  </a:lnTo>
                  <a:lnTo>
                    <a:pt x="440563" y="115570"/>
                  </a:lnTo>
                  <a:lnTo>
                    <a:pt x="442048" y="114300"/>
                  </a:lnTo>
                  <a:lnTo>
                    <a:pt x="442937" y="115570"/>
                  </a:lnTo>
                  <a:lnTo>
                    <a:pt x="443153" y="116840"/>
                  </a:lnTo>
                  <a:lnTo>
                    <a:pt x="446620" y="114681"/>
                  </a:lnTo>
                  <a:lnTo>
                    <a:pt x="448094" y="115570"/>
                  </a:lnTo>
                  <a:lnTo>
                    <a:pt x="450011" y="114300"/>
                  </a:lnTo>
                  <a:lnTo>
                    <a:pt x="451650" y="118110"/>
                  </a:lnTo>
                  <a:lnTo>
                    <a:pt x="451332" y="115570"/>
                  </a:lnTo>
                  <a:lnTo>
                    <a:pt x="451065" y="114300"/>
                  </a:lnTo>
                  <a:lnTo>
                    <a:pt x="450037" y="109220"/>
                  </a:lnTo>
                  <a:lnTo>
                    <a:pt x="454075" y="109220"/>
                  </a:lnTo>
                  <a:lnTo>
                    <a:pt x="454202" y="107950"/>
                  </a:lnTo>
                  <a:lnTo>
                    <a:pt x="455523" y="107950"/>
                  </a:lnTo>
                  <a:lnTo>
                    <a:pt x="456018" y="106680"/>
                  </a:lnTo>
                  <a:lnTo>
                    <a:pt x="457936" y="107950"/>
                  </a:lnTo>
                  <a:lnTo>
                    <a:pt x="458736" y="105410"/>
                  </a:lnTo>
                  <a:lnTo>
                    <a:pt x="459587" y="104140"/>
                  </a:lnTo>
                  <a:lnTo>
                    <a:pt x="457555" y="103060"/>
                  </a:lnTo>
                  <a:lnTo>
                    <a:pt x="457555" y="105410"/>
                  </a:lnTo>
                  <a:lnTo>
                    <a:pt x="457377" y="106680"/>
                  </a:lnTo>
                  <a:lnTo>
                    <a:pt x="456412" y="106680"/>
                  </a:lnTo>
                  <a:lnTo>
                    <a:pt x="456615" y="105410"/>
                  </a:lnTo>
                  <a:lnTo>
                    <a:pt x="457555" y="105410"/>
                  </a:lnTo>
                  <a:lnTo>
                    <a:pt x="457555" y="103060"/>
                  </a:lnTo>
                  <a:lnTo>
                    <a:pt x="457212" y="102870"/>
                  </a:lnTo>
                  <a:lnTo>
                    <a:pt x="458597" y="101600"/>
                  </a:lnTo>
                  <a:lnTo>
                    <a:pt x="455879" y="101600"/>
                  </a:lnTo>
                  <a:lnTo>
                    <a:pt x="455460" y="102870"/>
                  </a:lnTo>
                  <a:lnTo>
                    <a:pt x="455231" y="102870"/>
                  </a:lnTo>
                  <a:lnTo>
                    <a:pt x="453466" y="105410"/>
                  </a:lnTo>
                  <a:lnTo>
                    <a:pt x="452907" y="104140"/>
                  </a:lnTo>
                  <a:lnTo>
                    <a:pt x="452551" y="101600"/>
                  </a:lnTo>
                  <a:lnTo>
                    <a:pt x="454685" y="101600"/>
                  </a:lnTo>
                  <a:lnTo>
                    <a:pt x="453593" y="100330"/>
                  </a:lnTo>
                  <a:lnTo>
                    <a:pt x="452513" y="99060"/>
                  </a:lnTo>
                  <a:lnTo>
                    <a:pt x="452031" y="97790"/>
                  </a:lnTo>
                  <a:lnTo>
                    <a:pt x="456298" y="99060"/>
                  </a:lnTo>
                  <a:lnTo>
                    <a:pt x="460070" y="97790"/>
                  </a:lnTo>
                  <a:lnTo>
                    <a:pt x="462356" y="99060"/>
                  </a:lnTo>
                  <a:lnTo>
                    <a:pt x="463054" y="96520"/>
                  </a:lnTo>
                  <a:lnTo>
                    <a:pt x="463397" y="95250"/>
                  </a:lnTo>
                  <a:lnTo>
                    <a:pt x="467042" y="91440"/>
                  </a:lnTo>
                  <a:lnTo>
                    <a:pt x="464858" y="87630"/>
                  </a:lnTo>
                  <a:lnTo>
                    <a:pt x="464121" y="86360"/>
                  </a:lnTo>
                  <a:lnTo>
                    <a:pt x="464235" y="85090"/>
                  </a:lnTo>
                  <a:lnTo>
                    <a:pt x="466153" y="86360"/>
                  </a:lnTo>
                  <a:lnTo>
                    <a:pt x="467093" y="86360"/>
                  </a:lnTo>
                  <a:lnTo>
                    <a:pt x="467156" y="87630"/>
                  </a:lnTo>
                  <a:lnTo>
                    <a:pt x="467258" y="86360"/>
                  </a:lnTo>
                  <a:lnTo>
                    <a:pt x="468363" y="85090"/>
                  </a:lnTo>
                  <a:lnTo>
                    <a:pt x="469811" y="83426"/>
                  </a:lnTo>
                  <a:lnTo>
                    <a:pt x="469722" y="83820"/>
                  </a:lnTo>
                  <a:lnTo>
                    <a:pt x="470001" y="83197"/>
                  </a:lnTo>
                  <a:lnTo>
                    <a:pt x="470560" y="82550"/>
                  </a:lnTo>
                  <a:lnTo>
                    <a:pt x="470382" y="82384"/>
                  </a:lnTo>
                  <a:lnTo>
                    <a:pt x="471474" y="80010"/>
                  </a:lnTo>
                  <a:lnTo>
                    <a:pt x="472122" y="81280"/>
                  </a:lnTo>
                  <a:lnTo>
                    <a:pt x="473443" y="80010"/>
                  </a:lnTo>
                  <a:lnTo>
                    <a:pt x="476072" y="77470"/>
                  </a:lnTo>
                  <a:lnTo>
                    <a:pt x="476542" y="72390"/>
                  </a:lnTo>
                  <a:lnTo>
                    <a:pt x="477164" y="68580"/>
                  </a:lnTo>
                  <a:lnTo>
                    <a:pt x="477367" y="67310"/>
                  </a:lnTo>
                  <a:lnTo>
                    <a:pt x="481139" y="64439"/>
                  </a:lnTo>
                  <a:lnTo>
                    <a:pt x="480695" y="63500"/>
                  </a:lnTo>
                  <a:lnTo>
                    <a:pt x="481939" y="62230"/>
                  </a:lnTo>
                  <a:lnTo>
                    <a:pt x="485686" y="58420"/>
                  </a:lnTo>
                  <a:lnTo>
                    <a:pt x="489331" y="52070"/>
                  </a:lnTo>
                  <a:lnTo>
                    <a:pt x="493242" y="46990"/>
                  </a:lnTo>
                  <a:lnTo>
                    <a:pt x="496125" y="44450"/>
                  </a:lnTo>
                  <a:lnTo>
                    <a:pt x="497560" y="43180"/>
                  </a:lnTo>
                  <a:lnTo>
                    <a:pt x="499008" y="41910"/>
                  </a:lnTo>
                  <a:lnTo>
                    <a:pt x="501370" y="40640"/>
                  </a:lnTo>
                  <a:lnTo>
                    <a:pt x="499491" y="39370"/>
                  </a:lnTo>
                  <a:lnTo>
                    <a:pt x="498817" y="36830"/>
                  </a:lnTo>
                  <a:lnTo>
                    <a:pt x="501738" y="38100"/>
                  </a:lnTo>
                  <a:lnTo>
                    <a:pt x="501230" y="36830"/>
                  </a:lnTo>
                  <a:lnTo>
                    <a:pt x="500227" y="34290"/>
                  </a:lnTo>
                  <a:lnTo>
                    <a:pt x="500138" y="29210"/>
                  </a:lnTo>
                  <a:lnTo>
                    <a:pt x="510362" y="33020"/>
                  </a:lnTo>
                  <a:lnTo>
                    <a:pt x="509612" y="29210"/>
                  </a:lnTo>
                  <a:lnTo>
                    <a:pt x="509371" y="27940"/>
                  </a:lnTo>
                  <a:lnTo>
                    <a:pt x="508863" y="25400"/>
                  </a:lnTo>
                  <a:lnTo>
                    <a:pt x="506755" y="25400"/>
                  </a:lnTo>
                  <a:lnTo>
                    <a:pt x="508050" y="24130"/>
                  </a:lnTo>
                  <a:lnTo>
                    <a:pt x="508406" y="21590"/>
                  </a:lnTo>
                  <a:lnTo>
                    <a:pt x="508774" y="19050"/>
                  </a:lnTo>
                  <a:lnTo>
                    <a:pt x="510654" y="21590"/>
                  </a:lnTo>
                  <a:lnTo>
                    <a:pt x="510425" y="20320"/>
                  </a:lnTo>
                  <a:lnTo>
                    <a:pt x="509117" y="19050"/>
                  </a:lnTo>
                  <a:lnTo>
                    <a:pt x="510425" y="19050"/>
                  </a:lnTo>
                  <a:lnTo>
                    <a:pt x="511835" y="20320"/>
                  </a:lnTo>
                  <a:lnTo>
                    <a:pt x="511848" y="19050"/>
                  </a:lnTo>
                  <a:lnTo>
                    <a:pt x="511848" y="15240"/>
                  </a:lnTo>
                  <a:lnTo>
                    <a:pt x="514705" y="12700"/>
                  </a:lnTo>
                  <a:lnTo>
                    <a:pt x="517067" y="19050"/>
                  </a:lnTo>
                  <a:lnTo>
                    <a:pt x="520039" y="15240"/>
                  </a:lnTo>
                  <a:lnTo>
                    <a:pt x="520509" y="139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741462" y="84650"/>
              <a:ext cx="232684" cy="231572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064177" y="410350"/>
              <a:ext cx="164445" cy="23105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321082" y="787239"/>
              <a:ext cx="171785" cy="223382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7621568" y="1143691"/>
              <a:ext cx="728980" cy="273685"/>
            </a:xfrm>
            <a:custGeom>
              <a:avLst/>
              <a:gdLst/>
              <a:ahLst/>
              <a:cxnLst/>
              <a:rect l="l" t="t" r="r" b="b"/>
              <a:pathLst>
                <a:path w="728980" h="273684">
                  <a:moveTo>
                    <a:pt x="1803" y="16459"/>
                  </a:moveTo>
                  <a:lnTo>
                    <a:pt x="1587" y="16510"/>
                  </a:lnTo>
                  <a:lnTo>
                    <a:pt x="1778" y="16510"/>
                  </a:lnTo>
                  <a:close/>
                </a:path>
                <a:path w="728980" h="273684">
                  <a:moveTo>
                    <a:pt x="5422" y="18161"/>
                  </a:moveTo>
                  <a:lnTo>
                    <a:pt x="4241" y="19050"/>
                  </a:lnTo>
                  <a:lnTo>
                    <a:pt x="4889" y="19050"/>
                  </a:lnTo>
                  <a:lnTo>
                    <a:pt x="5422" y="18161"/>
                  </a:lnTo>
                  <a:close/>
                </a:path>
                <a:path w="728980" h="273684">
                  <a:moveTo>
                    <a:pt x="6235" y="15240"/>
                  </a:moveTo>
                  <a:lnTo>
                    <a:pt x="5511" y="15443"/>
                  </a:lnTo>
                  <a:lnTo>
                    <a:pt x="5295" y="16090"/>
                  </a:lnTo>
                  <a:lnTo>
                    <a:pt x="6235" y="15240"/>
                  </a:lnTo>
                  <a:close/>
                </a:path>
                <a:path w="728980" h="273684">
                  <a:moveTo>
                    <a:pt x="6743" y="22313"/>
                  </a:moveTo>
                  <a:lnTo>
                    <a:pt x="6464" y="22453"/>
                  </a:lnTo>
                  <a:lnTo>
                    <a:pt x="6286" y="22567"/>
                  </a:lnTo>
                  <a:lnTo>
                    <a:pt x="6502" y="22517"/>
                  </a:lnTo>
                  <a:lnTo>
                    <a:pt x="6743" y="22313"/>
                  </a:lnTo>
                  <a:close/>
                </a:path>
                <a:path w="728980" h="273684">
                  <a:moveTo>
                    <a:pt x="11747" y="2819"/>
                  </a:moveTo>
                  <a:lnTo>
                    <a:pt x="10160" y="3721"/>
                  </a:lnTo>
                  <a:lnTo>
                    <a:pt x="10388" y="3771"/>
                  </a:lnTo>
                  <a:lnTo>
                    <a:pt x="11747" y="2819"/>
                  </a:lnTo>
                  <a:close/>
                </a:path>
                <a:path w="728980" h="273684">
                  <a:moveTo>
                    <a:pt x="17246" y="8623"/>
                  </a:moveTo>
                  <a:lnTo>
                    <a:pt x="16954" y="8801"/>
                  </a:lnTo>
                  <a:lnTo>
                    <a:pt x="17246" y="8623"/>
                  </a:lnTo>
                  <a:close/>
                </a:path>
                <a:path w="728980" h="273684">
                  <a:moveTo>
                    <a:pt x="17932" y="39370"/>
                  </a:moveTo>
                  <a:lnTo>
                    <a:pt x="15811" y="39370"/>
                  </a:lnTo>
                  <a:lnTo>
                    <a:pt x="16700" y="40640"/>
                  </a:lnTo>
                  <a:lnTo>
                    <a:pt x="17932" y="39370"/>
                  </a:lnTo>
                  <a:close/>
                </a:path>
                <a:path w="728980" h="273684">
                  <a:moveTo>
                    <a:pt x="18199" y="39090"/>
                  </a:moveTo>
                  <a:lnTo>
                    <a:pt x="17932" y="39370"/>
                  </a:lnTo>
                  <a:lnTo>
                    <a:pt x="18199" y="39090"/>
                  </a:lnTo>
                  <a:close/>
                </a:path>
                <a:path w="728980" h="273684">
                  <a:moveTo>
                    <a:pt x="18859" y="7620"/>
                  </a:moveTo>
                  <a:lnTo>
                    <a:pt x="18503" y="7620"/>
                  </a:lnTo>
                  <a:lnTo>
                    <a:pt x="17246" y="8623"/>
                  </a:lnTo>
                  <a:lnTo>
                    <a:pt x="18859" y="7620"/>
                  </a:lnTo>
                  <a:close/>
                </a:path>
                <a:path w="728980" h="273684">
                  <a:moveTo>
                    <a:pt x="23101" y="40246"/>
                  </a:moveTo>
                  <a:lnTo>
                    <a:pt x="22161" y="40640"/>
                  </a:lnTo>
                  <a:lnTo>
                    <a:pt x="22961" y="40640"/>
                  </a:lnTo>
                  <a:lnTo>
                    <a:pt x="23101" y="40246"/>
                  </a:lnTo>
                  <a:close/>
                </a:path>
                <a:path w="728980" h="273684">
                  <a:moveTo>
                    <a:pt x="27609" y="42227"/>
                  </a:moveTo>
                  <a:lnTo>
                    <a:pt x="26123" y="43713"/>
                  </a:lnTo>
                  <a:lnTo>
                    <a:pt x="24663" y="43129"/>
                  </a:lnTo>
                  <a:lnTo>
                    <a:pt x="25908" y="44297"/>
                  </a:lnTo>
                  <a:lnTo>
                    <a:pt x="26390" y="43599"/>
                  </a:lnTo>
                  <a:lnTo>
                    <a:pt x="27000" y="42900"/>
                  </a:lnTo>
                  <a:lnTo>
                    <a:pt x="27609" y="42227"/>
                  </a:lnTo>
                  <a:close/>
                </a:path>
                <a:path w="728980" h="273684">
                  <a:moveTo>
                    <a:pt x="49707" y="68580"/>
                  </a:moveTo>
                  <a:lnTo>
                    <a:pt x="48907" y="69850"/>
                  </a:lnTo>
                  <a:lnTo>
                    <a:pt x="48285" y="71120"/>
                  </a:lnTo>
                  <a:lnTo>
                    <a:pt x="48272" y="72390"/>
                  </a:lnTo>
                  <a:lnTo>
                    <a:pt x="49707" y="68580"/>
                  </a:lnTo>
                  <a:close/>
                </a:path>
                <a:path w="728980" h="273684">
                  <a:moveTo>
                    <a:pt x="50520" y="70675"/>
                  </a:moveTo>
                  <a:lnTo>
                    <a:pt x="49364" y="71120"/>
                  </a:lnTo>
                  <a:lnTo>
                    <a:pt x="50292" y="71120"/>
                  </a:lnTo>
                  <a:lnTo>
                    <a:pt x="50520" y="70675"/>
                  </a:lnTo>
                  <a:close/>
                </a:path>
                <a:path w="728980" h="273684">
                  <a:moveTo>
                    <a:pt x="58686" y="44450"/>
                  </a:moveTo>
                  <a:lnTo>
                    <a:pt x="58331" y="44450"/>
                  </a:lnTo>
                  <a:lnTo>
                    <a:pt x="57823" y="45720"/>
                  </a:lnTo>
                  <a:lnTo>
                    <a:pt x="58686" y="45720"/>
                  </a:lnTo>
                  <a:lnTo>
                    <a:pt x="58686" y="44450"/>
                  </a:lnTo>
                  <a:close/>
                </a:path>
                <a:path w="728980" h="273684">
                  <a:moveTo>
                    <a:pt x="71945" y="90893"/>
                  </a:moveTo>
                  <a:lnTo>
                    <a:pt x="71335" y="91224"/>
                  </a:lnTo>
                  <a:lnTo>
                    <a:pt x="71462" y="91452"/>
                  </a:lnTo>
                  <a:lnTo>
                    <a:pt x="71945" y="90893"/>
                  </a:lnTo>
                  <a:close/>
                </a:path>
                <a:path w="728980" h="273684">
                  <a:moveTo>
                    <a:pt x="74790" y="92468"/>
                  </a:moveTo>
                  <a:lnTo>
                    <a:pt x="74295" y="92494"/>
                  </a:lnTo>
                  <a:lnTo>
                    <a:pt x="74345" y="92646"/>
                  </a:lnTo>
                  <a:lnTo>
                    <a:pt x="74498" y="92659"/>
                  </a:lnTo>
                  <a:lnTo>
                    <a:pt x="74790" y="92468"/>
                  </a:lnTo>
                  <a:close/>
                </a:path>
                <a:path w="728980" h="273684">
                  <a:moveTo>
                    <a:pt x="76390" y="60490"/>
                  </a:moveTo>
                  <a:lnTo>
                    <a:pt x="76136" y="59690"/>
                  </a:lnTo>
                  <a:lnTo>
                    <a:pt x="75933" y="59880"/>
                  </a:lnTo>
                  <a:lnTo>
                    <a:pt x="76288" y="60515"/>
                  </a:lnTo>
                  <a:close/>
                </a:path>
                <a:path w="728980" h="273684">
                  <a:moveTo>
                    <a:pt x="78524" y="97904"/>
                  </a:moveTo>
                  <a:lnTo>
                    <a:pt x="75095" y="100330"/>
                  </a:lnTo>
                  <a:lnTo>
                    <a:pt x="78244" y="99060"/>
                  </a:lnTo>
                  <a:lnTo>
                    <a:pt x="78524" y="97904"/>
                  </a:lnTo>
                  <a:close/>
                </a:path>
                <a:path w="728980" h="273684">
                  <a:moveTo>
                    <a:pt x="78689" y="97790"/>
                  </a:moveTo>
                  <a:lnTo>
                    <a:pt x="78562" y="97790"/>
                  </a:lnTo>
                  <a:lnTo>
                    <a:pt x="78689" y="97790"/>
                  </a:lnTo>
                  <a:close/>
                </a:path>
                <a:path w="728980" h="273684">
                  <a:moveTo>
                    <a:pt x="79870" y="96964"/>
                  </a:moveTo>
                  <a:lnTo>
                    <a:pt x="78689" y="97790"/>
                  </a:lnTo>
                  <a:lnTo>
                    <a:pt x="79578" y="97790"/>
                  </a:lnTo>
                  <a:lnTo>
                    <a:pt x="79870" y="96964"/>
                  </a:lnTo>
                  <a:close/>
                </a:path>
                <a:path w="728980" h="273684">
                  <a:moveTo>
                    <a:pt x="90512" y="102095"/>
                  </a:moveTo>
                  <a:lnTo>
                    <a:pt x="89027" y="102870"/>
                  </a:lnTo>
                  <a:lnTo>
                    <a:pt x="89814" y="103505"/>
                  </a:lnTo>
                  <a:lnTo>
                    <a:pt x="90512" y="102095"/>
                  </a:lnTo>
                  <a:close/>
                </a:path>
                <a:path w="728980" h="273684">
                  <a:moveTo>
                    <a:pt x="90589" y="104140"/>
                  </a:moveTo>
                  <a:lnTo>
                    <a:pt x="89814" y="103505"/>
                  </a:lnTo>
                  <a:lnTo>
                    <a:pt x="88861" y="105410"/>
                  </a:lnTo>
                  <a:lnTo>
                    <a:pt x="90589" y="104140"/>
                  </a:lnTo>
                  <a:close/>
                </a:path>
                <a:path w="728980" h="273684">
                  <a:moveTo>
                    <a:pt x="95440" y="75895"/>
                  </a:moveTo>
                  <a:lnTo>
                    <a:pt x="94081" y="75920"/>
                  </a:lnTo>
                  <a:lnTo>
                    <a:pt x="94322" y="76377"/>
                  </a:lnTo>
                  <a:lnTo>
                    <a:pt x="95440" y="75895"/>
                  </a:lnTo>
                  <a:close/>
                </a:path>
                <a:path w="728980" h="273684">
                  <a:moveTo>
                    <a:pt x="110604" y="119303"/>
                  </a:moveTo>
                  <a:lnTo>
                    <a:pt x="110286" y="119380"/>
                  </a:lnTo>
                  <a:lnTo>
                    <a:pt x="110553" y="119380"/>
                  </a:lnTo>
                  <a:close/>
                </a:path>
                <a:path w="728980" h="273684">
                  <a:moveTo>
                    <a:pt x="121704" y="99060"/>
                  </a:moveTo>
                  <a:lnTo>
                    <a:pt x="121158" y="99060"/>
                  </a:lnTo>
                  <a:lnTo>
                    <a:pt x="121069" y="99364"/>
                  </a:lnTo>
                  <a:lnTo>
                    <a:pt x="121704" y="99060"/>
                  </a:lnTo>
                  <a:close/>
                </a:path>
                <a:path w="728980" h="273684">
                  <a:moveTo>
                    <a:pt x="133108" y="138430"/>
                  </a:moveTo>
                  <a:lnTo>
                    <a:pt x="132867" y="138430"/>
                  </a:lnTo>
                  <a:lnTo>
                    <a:pt x="132956" y="138709"/>
                  </a:lnTo>
                  <a:lnTo>
                    <a:pt x="133108" y="138430"/>
                  </a:lnTo>
                  <a:close/>
                </a:path>
                <a:path w="728980" h="273684">
                  <a:moveTo>
                    <a:pt x="133286" y="139700"/>
                  </a:moveTo>
                  <a:lnTo>
                    <a:pt x="132956" y="138709"/>
                  </a:lnTo>
                  <a:lnTo>
                    <a:pt x="132384" y="139700"/>
                  </a:lnTo>
                  <a:lnTo>
                    <a:pt x="132549" y="140970"/>
                  </a:lnTo>
                  <a:lnTo>
                    <a:pt x="133286" y="139700"/>
                  </a:lnTo>
                  <a:close/>
                </a:path>
                <a:path w="728980" h="273684">
                  <a:moveTo>
                    <a:pt x="135724" y="116840"/>
                  </a:moveTo>
                  <a:lnTo>
                    <a:pt x="135712" y="117017"/>
                  </a:lnTo>
                  <a:lnTo>
                    <a:pt x="135724" y="116878"/>
                  </a:lnTo>
                  <a:close/>
                </a:path>
                <a:path w="728980" h="273684">
                  <a:moveTo>
                    <a:pt x="135737" y="116687"/>
                  </a:moveTo>
                  <a:lnTo>
                    <a:pt x="135724" y="116840"/>
                  </a:lnTo>
                  <a:lnTo>
                    <a:pt x="135737" y="116687"/>
                  </a:lnTo>
                  <a:close/>
                </a:path>
                <a:path w="728980" h="273684">
                  <a:moveTo>
                    <a:pt x="138569" y="114211"/>
                  </a:moveTo>
                  <a:lnTo>
                    <a:pt x="136080" y="113385"/>
                  </a:lnTo>
                  <a:lnTo>
                    <a:pt x="135737" y="116674"/>
                  </a:lnTo>
                  <a:lnTo>
                    <a:pt x="136258" y="115633"/>
                  </a:lnTo>
                  <a:lnTo>
                    <a:pt x="138569" y="114211"/>
                  </a:lnTo>
                  <a:close/>
                </a:path>
                <a:path w="728980" h="273684">
                  <a:moveTo>
                    <a:pt x="138785" y="114071"/>
                  </a:moveTo>
                  <a:lnTo>
                    <a:pt x="138569" y="114211"/>
                  </a:lnTo>
                  <a:lnTo>
                    <a:pt x="138747" y="114261"/>
                  </a:lnTo>
                  <a:lnTo>
                    <a:pt x="138785" y="114071"/>
                  </a:lnTo>
                  <a:close/>
                </a:path>
                <a:path w="728980" h="273684">
                  <a:moveTo>
                    <a:pt x="139166" y="106680"/>
                  </a:moveTo>
                  <a:lnTo>
                    <a:pt x="138061" y="107950"/>
                  </a:lnTo>
                  <a:lnTo>
                    <a:pt x="136855" y="109220"/>
                  </a:lnTo>
                  <a:lnTo>
                    <a:pt x="136601" y="107950"/>
                  </a:lnTo>
                  <a:lnTo>
                    <a:pt x="136004" y="110490"/>
                  </a:lnTo>
                  <a:lnTo>
                    <a:pt x="132194" y="111760"/>
                  </a:lnTo>
                  <a:lnTo>
                    <a:pt x="133248" y="110490"/>
                  </a:lnTo>
                  <a:lnTo>
                    <a:pt x="134289" y="109220"/>
                  </a:lnTo>
                  <a:lnTo>
                    <a:pt x="137439" y="105410"/>
                  </a:lnTo>
                  <a:lnTo>
                    <a:pt x="133642" y="106680"/>
                  </a:lnTo>
                  <a:lnTo>
                    <a:pt x="135382" y="105410"/>
                  </a:lnTo>
                  <a:lnTo>
                    <a:pt x="133731" y="105410"/>
                  </a:lnTo>
                  <a:lnTo>
                    <a:pt x="131889" y="102870"/>
                  </a:lnTo>
                  <a:lnTo>
                    <a:pt x="128016" y="106680"/>
                  </a:lnTo>
                  <a:lnTo>
                    <a:pt x="128282" y="105410"/>
                  </a:lnTo>
                  <a:lnTo>
                    <a:pt x="129082" y="104140"/>
                  </a:lnTo>
                  <a:lnTo>
                    <a:pt x="129755" y="104140"/>
                  </a:lnTo>
                  <a:lnTo>
                    <a:pt x="127990" y="101600"/>
                  </a:lnTo>
                  <a:lnTo>
                    <a:pt x="121589" y="105410"/>
                  </a:lnTo>
                  <a:lnTo>
                    <a:pt x="121704" y="101600"/>
                  </a:lnTo>
                  <a:lnTo>
                    <a:pt x="122809" y="100330"/>
                  </a:lnTo>
                  <a:lnTo>
                    <a:pt x="122110" y="100330"/>
                  </a:lnTo>
                  <a:lnTo>
                    <a:pt x="120332" y="101600"/>
                  </a:lnTo>
                  <a:lnTo>
                    <a:pt x="121069" y="99364"/>
                  </a:lnTo>
                  <a:lnTo>
                    <a:pt x="118960" y="100330"/>
                  </a:lnTo>
                  <a:lnTo>
                    <a:pt x="118948" y="99060"/>
                  </a:lnTo>
                  <a:lnTo>
                    <a:pt x="120484" y="97790"/>
                  </a:lnTo>
                  <a:lnTo>
                    <a:pt x="119545" y="95250"/>
                  </a:lnTo>
                  <a:lnTo>
                    <a:pt x="114566" y="99060"/>
                  </a:lnTo>
                  <a:lnTo>
                    <a:pt x="112064" y="97790"/>
                  </a:lnTo>
                  <a:lnTo>
                    <a:pt x="114871" y="95250"/>
                  </a:lnTo>
                  <a:lnTo>
                    <a:pt x="114046" y="92710"/>
                  </a:lnTo>
                  <a:lnTo>
                    <a:pt x="113690" y="91440"/>
                  </a:lnTo>
                  <a:lnTo>
                    <a:pt x="114109" y="90170"/>
                  </a:lnTo>
                  <a:lnTo>
                    <a:pt x="112039" y="87630"/>
                  </a:lnTo>
                  <a:lnTo>
                    <a:pt x="107632" y="90170"/>
                  </a:lnTo>
                  <a:lnTo>
                    <a:pt x="104216" y="90170"/>
                  </a:lnTo>
                  <a:lnTo>
                    <a:pt x="104648" y="88900"/>
                  </a:lnTo>
                  <a:lnTo>
                    <a:pt x="105943" y="85090"/>
                  </a:lnTo>
                  <a:lnTo>
                    <a:pt x="100749" y="83820"/>
                  </a:lnTo>
                  <a:lnTo>
                    <a:pt x="100596" y="82550"/>
                  </a:lnTo>
                  <a:lnTo>
                    <a:pt x="100279" y="80010"/>
                  </a:lnTo>
                  <a:lnTo>
                    <a:pt x="100088" y="81280"/>
                  </a:lnTo>
                  <a:lnTo>
                    <a:pt x="97929" y="82550"/>
                  </a:lnTo>
                  <a:lnTo>
                    <a:pt x="97231" y="82550"/>
                  </a:lnTo>
                  <a:lnTo>
                    <a:pt x="97294" y="81280"/>
                  </a:lnTo>
                  <a:lnTo>
                    <a:pt x="93700" y="83820"/>
                  </a:lnTo>
                  <a:lnTo>
                    <a:pt x="96507" y="81280"/>
                  </a:lnTo>
                  <a:lnTo>
                    <a:pt x="96634" y="81280"/>
                  </a:lnTo>
                  <a:lnTo>
                    <a:pt x="98920" y="77470"/>
                  </a:lnTo>
                  <a:lnTo>
                    <a:pt x="96354" y="77470"/>
                  </a:lnTo>
                  <a:lnTo>
                    <a:pt x="92633" y="81280"/>
                  </a:lnTo>
                  <a:lnTo>
                    <a:pt x="92824" y="77470"/>
                  </a:lnTo>
                  <a:lnTo>
                    <a:pt x="90462" y="76200"/>
                  </a:lnTo>
                  <a:lnTo>
                    <a:pt x="88188" y="74930"/>
                  </a:lnTo>
                  <a:lnTo>
                    <a:pt x="88633" y="72390"/>
                  </a:lnTo>
                  <a:lnTo>
                    <a:pt x="85140" y="72390"/>
                  </a:lnTo>
                  <a:lnTo>
                    <a:pt x="87147" y="69850"/>
                  </a:lnTo>
                  <a:lnTo>
                    <a:pt x="85763" y="67310"/>
                  </a:lnTo>
                  <a:lnTo>
                    <a:pt x="83515" y="66040"/>
                  </a:lnTo>
                  <a:lnTo>
                    <a:pt x="85305" y="64770"/>
                  </a:lnTo>
                  <a:lnTo>
                    <a:pt x="84455" y="64770"/>
                  </a:lnTo>
                  <a:lnTo>
                    <a:pt x="78282" y="69850"/>
                  </a:lnTo>
                  <a:lnTo>
                    <a:pt x="77228" y="69850"/>
                  </a:lnTo>
                  <a:lnTo>
                    <a:pt x="78130" y="68580"/>
                  </a:lnTo>
                  <a:lnTo>
                    <a:pt x="79946" y="66040"/>
                  </a:lnTo>
                  <a:lnTo>
                    <a:pt x="78117" y="64770"/>
                  </a:lnTo>
                  <a:lnTo>
                    <a:pt x="79159" y="59690"/>
                  </a:lnTo>
                  <a:lnTo>
                    <a:pt x="76390" y="60490"/>
                  </a:lnTo>
                  <a:lnTo>
                    <a:pt x="76530" y="60960"/>
                  </a:lnTo>
                  <a:lnTo>
                    <a:pt x="76288" y="60515"/>
                  </a:lnTo>
                  <a:lnTo>
                    <a:pt x="74739" y="60960"/>
                  </a:lnTo>
                  <a:lnTo>
                    <a:pt x="75933" y="59880"/>
                  </a:lnTo>
                  <a:lnTo>
                    <a:pt x="75819" y="59690"/>
                  </a:lnTo>
                  <a:lnTo>
                    <a:pt x="75704" y="57150"/>
                  </a:lnTo>
                  <a:lnTo>
                    <a:pt x="75577" y="54610"/>
                  </a:lnTo>
                  <a:lnTo>
                    <a:pt x="73380" y="57454"/>
                  </a:lnTo>
                  <a:lnTo>
                    <a:pt x="70205" y="58420"/>
                  </a:lnTo>
                  <a:lnTo>
                    <a:pt x="68072" y="58420"/>
                  </a:lnTo>
                  <a:lnTo>
                    <a:pt x="70256" y="55880"/>
                  </a:lnTo>
                  <a:lnTo>
                    <a:pt x="66878" y="58420"/>
                  </a:lnTo>
                  <a:lnTo>
                    <a:pt x="64350" y="58420"/>
                  </a:lnTo>
                  <a:lnTo>
                    <a:pt x="65760" y="57150"/>
                  </a:lnTo>
                  <a:lnTo>
                    <a:pt x="65570" y="57150"/>
                  </a:lnTo>
                  <a:lnTo>
                    <a:pt x="65798" y="55880"/>
                  </a:lnTo>
                  <a:lnTo>
                    <a:pt x="62979" y="58420"/>
                  </a:lnTo>
                  <a:lnTo>
                    <a:pt x="63042" y="57150"/>
                  </a:lnTo>
                  <a:lnTo>
                    <a:pt x="64731" y="55880"/>
                  </a:lnTo>
                  <a:lnTo>
                    <a:pt x="64020" y="54610"/>
                  </a:lnTo>
                  <a:lnTo>
                    <a:pt x="63385" y="55880"/>
                  </a:lnTo>
                  <a:lnTo>
                    <a:pt x="61379" y="57150"/>
                  </a:lnTo>
                  <a:lnTo>
                    <a:pt x="59994" y="57150"/>
                  </a:lnTo>
                  <a:lnTo>
                    <a:pt x="60236" y="54610"/>
                  </a:lnTo>
                  <a:lnTo>
                    <a:pt x="61976" y="52070"/>
                  </a:lnTo>
                  <a:lnTo>
                    <a:pt x="60718" y="53340"/>
                  </a:lnTo>
                  <a:lnTo>
                    <a:pt x="58712" y="54610"/>
                  </a:lnTo>
                  <a:lnTo>
                    <a:pt x="58750" y="53340"/>
                  </a:lnTo>
                  <a:lnTo>
                    <a:pt x="59385" y="53340"/>
                  </a:lnTo>
                  <a:lnTo>
                    <a:pt x="60312" y="52070"/>
                  </a:lnTo>
                  <a:lnTo>
                    <a:pt x="60299" y="50800"/>
                  </a:lnTo>
                  <a:lnTo>
                    <a:pt x="60286" y="49847"/>
                  </a:lnTo>
                  <a:lnTo>
                    <a:pt x="60528" y="49530"/>
                  </a:lnTo>
                  <a:lnTo>
                    <a:pt x="61493" y="48260"/>
                  </a:lnTo>
                  <a:lnTo>
                    <a:pt x="60960" y="46990"/>
                  </a:lnTo>
                  <a:lnTo>
                    <a:pt x="64300" y="45720"/>
                  </a:lnTo>
                  <a:lnTo>
                    <a:pt x="62153" y="45720"/>
                  </a:lnTo>
                  <a:lnTo>
                    <a:pt x="59804" y="47091"/>
                  </a:lnTo>
                  <a:lnTo>
                    <a:pt x="59804" y="50800"/>
                  </a:lnTo>
                  <a:lnTo>
                    <a:pt x="59563" y="50800"/>
                  </a:lnTo>
                  <a:lnTo>
                    <a:pt x="59690" y="50622"/>
                  </a:lnTo>
                  <a:lnTo>
                    <a:pt x="59804" y="50800"/>
                  </a:lnTo>
                  <a:lnTo>
                    <a:pt x="59804" y="47091"/>
                  </a:lnTo>
                  <a:lnTo>
                    <a:pt x="59347" y="47358"/>
                  </a:lnTo>
                  <a:lnTo>
                    <a:pt x="59347" y="50063"/>
                  </a:lnTo>
                  <a:lnTo>
                    <a:pt x="55803" y="52070"/>
                  </a:lnTo>
                  <a:lnTo>
                    <a:pt x="56349" y="50800"/>
                  </a:lnTo>
                  <a:lnTo>
                    <a:pt x="56896" y="49530"/>
                  </a:lnTo>
                  <a:lnTo>
                    <a:pt x="57556" y="49530"/>
                  </a:lnTo>
                  <a:lnTo>
                    <a:pt x="57861" y="48260"/>
                  </a:lnTo>
                  <a:lnTo>
                    <a:pt x="59029" y="49530"/>
                  </a:lnTo>
                  <a:lnTo>
                    <a:pt x="59347" y="50063"/>
                  </a:lnTo>
                  <a:lnTo>
                    <a:pt x="59347" y="47358"/>
                  </a:lnTo>
                  <a:lnTo>
                    <a:pt x="57772" y="48260"/>
                  </a:lnTo>
                  <a:lnTo>
                    <a:pt x="57797" y="46990"/>
                  </a:lnTo>
                  <a:lnTo>
                    <a:pt x="57823" y="45720"/>
                  </a:lnTo>
                  <a:lnTo>
                    <a:pt x="57924" y="44450"/>
                  </a:lnTo>
                  <a:lnTo>
                    <a:pt x="57696" y="43180"/>
                  </a:lnTo>
                  <a:lnTo>
                    <a:pt x="59220" y="41910"/>
                  </a:lnTo>
                  <a:lnTo>
                    <a:pt x="57200" y="41910"/>
                  </a:lnTo>
                  <a:lnTo>
                    <a:pt x="55092" y="43180"/>
                  </a:lnTo>
                  <a:lnTo>
                    <a:pt x="54864" y="41910"/>
                  </a:lnTo>
                  <a:lnTo>
                    <a:pt x="53632" y="44450"/>
                  </a:lnTo>
                  <a:lnTo>
                    <a:pt x="53924" y="44450"/>
                  </a:lnTo>
                  <a:lnTo>
                    <a:pt x="53860" y="44615"/>
                  </a:lnTo>
                  <a:lnTo>
                    <a:pt x="53771" y="44792"/>
                  </a:lnTo>
                  <a:lnTo>
                    <a:pt x="54279" y="44450"/>
                  </a:lnTo>
                  <a:lnTo>
                    <a:pt x="54546" y="44450"/>
                  </a:lnTo>
                  <a:lnTo>
                    <a:pt x="54902" y="45720"/>
                  </a:lnTo>
                  <a:lnTo>
                    <a:pt x="55791" y="45720"/>
                  </a:lnTo>
                  <a:lnTo>
                    <a:pt x="54356" y="46990"/>
                  </a:lnTo>
                  <a:lnTo>
                    <a:pt x="53086" y="46990"/>
                  </a:lnTo>
                  <a:lnTo>
                    <a:pt x="53771" y="45720"/>
                  </a:lnTo>
                  <a:lnTo>
                    <a:pt x="49695" y="48260"/>
                  </a:lnTo>
                  <a:lnTo>
                    <a:pt x="50482" y="46990"/>
                  </a:lnTo>
                  <a:lnTo>
                    <a:pt x="51282" y="45720"/>
                  </a:lnTo>
                  <a:lnTo>
                    <a:pt x="52070" y="44450"/>
                  </a:lnTo>
                  <a:lnTo>
                    <a:pt x="52527" y="41910"/>
                  </a:lnTo>
                  <a:lnTo>
                    <a:pt x="54216" y="39370"/>
                  </a:lnTo>
                  <a:lnTo>
                    <a:pt x="51663" y="39370"/>
                  </a:lnTo>
                  <a:lnTo>
                    <a:pt x="50266" y="36830"/>
                  </a:lnTo>
                  <a:lnTo>
                    <a:pt x="47840" y="38696"/>
                  </a:lnTo>
                  <a:lnTo>
                    <a:pt x="47840" y="58420"/>
                  </a:lnTo>
                  <a:lnTo>
                    <a:pt x="47244" y="59690"/>
                  </a:lnTo>
                  <a:lnTo>
                    <a:pt x="46951" y="60960"/>
                  </a:lnTo>
                  <a:lnTo>
                    <a:pt x="46520" y="60960"/>
                  </a:lnTo>
                  <a:lnTo>
                    <a:pt x="46202" y="59690"/>
                  </a:lnTo>
                  <a:lnTo>
                    <a:pt x="46863" y="59690"/>
                  </a:lnTo>
                  <a:lnTo>
                    <a:pt x="47688" y="58420"/>
                  </a:lnTo>
                  <a:lnTo>
                    <a:pt x="47840" y="58420"/>
                  </a:lnTo>
                  <a:lnTo>
                    <a:pt x="47840" y="38696"/>
                  </a:lnTo>
                  <a:lnTo>
                    <a:pt x="45313" y="40640"/>
                  </a:lnTo>
                  <a:lnTo>
                    <a:pt x="44996" y="40640"/>
                  </a:lnTo>
                  <a:lnTo>
                    <a:pt x="44996" y="58420"/>
                  </a:lnTo>
                  <a:lnTo>
                    <a:pt x="44958" y="59690"/>
                  </a:lnTo>
                  <a:lnTo>
                    <a:pt x="44361" y="58420"/>
                  </a:lnTo>
                  <a:lnTo>
                    <a:pt x="44996" y="58420"/>
                  </a:lnTo>
                  <a:lnTo>
                    <a:pt x="44996" y="40640"/>
                  </a:lnTo>
                  <a:lnTo>
                    <a:pt x="44386" y="40640"/>
                  </a:lnTo>
                  <a:lnTo>
                    <a:pt x="46050" y="38100"/>
                  </a:lnTo>
                  <a:lnTo>
                    <a:pt x="46266" y="38100"/>
                  </a:lnTo>
                  <a:lnTo>
                    <a:pt x="45389" y="35560"/>
                  </a:lnTo>
                  <a:lnTo>
                    <a:pt x="42341" y="38100"/>
                  </a:lnTo>
                  <a:lnTo>
                    <a:pt x="42494" y="36830"/>
                  </a:lnTo>
                  <a:lnTo>
                    <a:pt x="42659" y="35560"/>
                  </a:lnTo>
                  <a:lnTo>
                    <a:pt x="43738" y="35560"/>
                  </a:lnTo>
                  <a:lnTo>
                    <a:pt x="44792" y="34290"/>
                  </a:lnTo>
                  <a:lnTo>
                    <a:pt x="44386" y="33020"/>
                  </a:lnTo>
                  <a:lnTo>
                    <a:pt x="43967" y="31750"/>
                  </a:lnTo>
                  <a:lnTo>
                    <a:pt x="36766" y="31750"/>
                  </a:lnTo>
                  <a:lnTo>
                    <a:pt x="36525" y="27940"/>
                  </a:lnTo>
                  <a:lnTo>
                    <a:pt x="36271" y="27940"/>
                  </a:lnTo>
                  <a:lnTo>
                    <a:pt x="35826" y="29210"/>
                  </a:lnTo>
                  <a:lnTo>
                    <a:pt x="35572" y="25400"/>
                  </a:lnTo>
                  <a:lnTo>
                    <a:pt x="35407" y="22860"/>
                  </a:lnTo>
                  <a:lnTo>
                    <a:pt x="26682" y="22860"/>
                  </a:lnTo>
                  <a:lnTo>
                    <a:pt x="26962" y="21590"/>
                  </a:lnTo>
                  <a:lnTo>
                    <a:pt x="27508" y="19050"/>
                  </a:lnTo>
                  <a:lnTo>
                    <a:pt x="28054" y="16510"/>
                  </a:lnTo>
                  <a:lnTo>
                    <a:pt x="28092" y="13970"/>
                  </a:lnTo>
                  <a:lnTo>
                    <a:pt x="24091" y="16510"/>
                  </a:lnTo>
                  <a:lnTo>
                    <a:pt x="26403" y="13970"/>
                  </a:lnTo>
                  <a:lnTo>
                    <a:pt x="22656" y="15240"/>
                  </a:lnTo>
                  <a:lnTo>
                    <a:pt x="19304" y="15240"/>
                  </a:lnTo>
                  <a:lnTo>
                    <a:pt x="24206" y="10160"/>
                  </a:lnTo>
                  <a:lnTo>
                    <a:pt x="26657" y="7620"/>
                  </a:lnTo>
                  <a:lnTo>
                    <a:pt x="21094" y="8890"/>
                  </a:lnTo>
                  <a:lnTo>
                    <a:pt x="19608" y="10160"/>
                  </a:lnTo>
                  <a:lnTo>
                    <a:pt x="19367" y="8890"/>
                  </a:lnTo>
                  <a:lnTo>
                    <a:pt x="16916" y="8890"/>
                  </a:lnTo>
                  <a:lnTo>
                    <a:pt x="17589" y="7620"/>
                  </a:lnTo>
                  <a:lnTo>
                    <a:pt x="18884" y="6350"/>
                  </a:lnTo>
                  <a:lnTo>
                    <a:pt x="15240" y="6350"/>
                  </a:lnTo>
                  <a:lnTo>
                    <a:pt x="15176" y="5080"/>
                  </a:lnTo>
                  <a:lnTo>
                    <a:pt x="15125" y="3810"/>
                  </a:lnTo>
                  <a:lnTo>
                    <a:pt x="20662" y="2540"/>
                  </a:lnTo>
                  <a:lnTo>
                    <a:pt x="19380" y="0"/>
                  </a:lnTo>
                  <a:lnTo>
                    <a:pt x="18300" y="0"/>
                  </a:lnTo>
                  <a:lnTo>
                    <a:pt x="13843" y="1270"/>
                  </a:lnTo>
                  <a:lnTo>
                    <a:pt x="13169" y="2540"/>
                  </a:lnTo>
                  <a:lnTo>
                    <a:pt x="13347" y="2540"/>
                  </a:lnTo>
                  <a:lnTo>
                    <a:pt x="12941" y="3810"/>
                  </a:lnTo>
                  <a:lnTo>
                    <a:pt x="11620" y="5080"/>
                  </a:lnTo>
                  <a:lnTo>
                    <a:pt x="10388" y="3810"/>
                  </a:lnTo>
                  <a:lnTo>
                    <a:pt x="6375" y="7620"/>
                  </a:lnTo>
                  <a:lnTo>
                    <a:pt x="1905" y="10160"/>
                  </a:lnTo>
                  <a:lnTo>
                    <a:pt x="520" y="12700"/>
                  </a:lnTo>
                  <a:lnTo>
                    <a:pt x="3848" y="12700"/>
                  </a:lnTo>
                  <a:lnTo>
                    <a:pt x="2260" y="13970"/>
                  </a:lnTo>
                  <a:lnTo>
                    <a:pt x="1346" y="13970"/>
                  </a:lnTo>
                  <a:lnTo>
                    <a:pt x="0" y="15240"/>
                  </a:lnTo>
                  <a:lnTo>
                    <a:pt x="1866" y="15240"/>
                  </a:lnTo>
                  <a:lnTo>
                    <a:pt x="3276" y="13970"/>
                  </a:lnTo>
                  <a:lnTo>
                    <a:pt x="2336" y="15240"/>
                  </a:lnTo>
                  <a:lnTo>
                    <a:pt x="1803" y="16459"/>
                  </a:lnTo>
                  <a:lnTo>
                    <a:pt x="5511" y="15443"/>
                  </a:lnTo>
                  <a:lnTo>
                    <a:pt x="5575" y="15240"/>
                  </a:lnTo>
                  <a:lnTo>
                    <a:pt x="6235" y="15240"/>
                  </a:lnTo>
                  <a:lnTo>
                    <a:pt x="7429" y="15240"/>
                  </a:lnTo>
                  <a:lnTo>
                    <a:pt x="6096" y="16510"/>
                  </a:lnTo>
                  <a:lnTo>
                    <a:pt x="4800" y="17564"/>
                  </a:lnTo>
                  <a:lnTo>
                    <a:pt x="5295" y="16090"/>
                  </a:lnTo>
                  <a:lnTo>
                    <a:pt x="4826" y="16510"/>
                  </a:lnTo>
                  <a:lnTo>
                    <a:pt x="2794" y="16510"/>
                  </a:lnTo>
                  <a:lnTo>
                    <a:pt x="2565" y="17780"/>
                  </a:lnTo>
                  <a:lnTo>
                    <a:pt x="4521" y="17780"/>
                  </a:lnTo>
                  <a:lnTo>
                    <a:pt x="4724" y="17780"/>
                  </a:lnTo>
                  <a:lnTo>
                    <a:pt x="5638" y="17780"/>
                  </a:lnTo>
                  <a:lnTo>
                    <a:pt x="5422" y="18161"/>
                  </a:lnTo>
                  <a:lnTo>
                    <a:pt x="5905" y="17780"/>
                  </a:lnTo>
                  <a:lnTo>
                    <a:pt x="5994" y="20320"/>
                  </a:lnTo>
                  <a:lnTo>
                    <a:pt x="8293" y="19050"/>
                  </a:lnTo>
                  <a:lnTo>
                    <a:pt x="6591" y="20320"/>
                  </a:lnTo>
                  <a:lnTo>
                    <a:pt x="10439" y="20320"/>
                  </a:lnTo>
                  <a:lnTo>
                    <a:pt x="6743" y="22860"/>
                  </a:lnTo>
                  <a:lnTo>
                    <a:pt x="7759" y="22860"/>
                  </a:lnTo>
                  <a:lnTo>
                    <a:pt x="10426" y="21590"/>
                  </a:lnTo>
                  <a:lnTo>
                    <a:pt x="11010" y="22860"/>
                  </a:lnTo>
                  <a:lnTo>
                    <a:pt x="5867" y="24130"/>
                  </a:lnTo>
                  <a:lnTo>
                    <a:pt x="12369" y="24130"/>
                  </a:lnTo>
                  <a:lnTo>
                    <a:pt x="7505" y="27940"/>
                  </a:lnTo>
                  <a:lnTo>
                    <a:pt x="11988" y="25400"/>
                  </a:lnTo>
                  <a:lnTo>
                    <a:pt x="11366" y="29210"/>
                  </a:lnTo>
                  <a:lnTo>
                    <a:pt x="13550" y="29210"/>
                  </a:lnTo>
                  <a:lnTo>
                    <a:pt x="13830" y="30480"/>
                  </a:lnTo>
                  <a:lnTo>
                    <a:pt x="12801" y="31750"/>
                  </a:lnTo>
                  <a:lnTo>
                    <a:pt x="12484" y="33020"/>
                  </a:lnTo>
                  <a:lnTo>
                    <a:pt x="15748" y="30480"/>
                  </a:lnTo>
                  <a:lnTo>
                    <a:pt x="17437" y="30480"/>
                  </a:lnTo>
                  <a:lnTo>
                    <a:pt x="19913" y="29210"/>
                  </a:lnTo>
                  <a:lnTo>
                    <a:pt x="17589" y="33020"/>
                  </a:lnTo>
                  <a:lnTo>
                    <a:pt x="15722" y="31750"/>
                  </a:lnTo>
                  <a:lnTo>
                    <a:pt x="13004" y="34290"/>
                  </a:lnTo>
                  <a:lnTo>
                    <a:pt x="15557" y="33020"/>
                  </a:lnTo>
                  <a:lnTo>
                    <a:pt x="16903" y="34290"/>
                  </a:lnTo>
                  <a:lnTo>
                    <a:pt x="18783" y="31750"/>
                  </a:lnTo>
                  <a:lnTo>
                    <a:pt x="17830" y="33604"/>
                  </a:lnTo>
                  <a:lnTo>
                    <a:pt x="16040" y="35560"/>
                  </a:lnTo>
                  <a:lnTo>
                    <a:pt x="18072" y="34290"/>
                  </a:lnTo>
                  <a:lnTo>
                    <a:pt x="20091" y="33020"/>
                  </a:lnTo>
                  <a:lnTo>
                    <a:pt x="17246" y="35560"/>
                  </a:lnTo>
                  <a:lnTo>
                    <a:pt x="20154" y="34290"/>
                  </a:lnTo>
                  <a:lnTo>
                    <a:pt x="19050" y="36830"/>
                  </a:lnTo>
                  <a:lnTo>
                    <a:pt x="16675" y="38100"/>
                  </a:lnTo>
                  <a:lnTo>
                    <a:pt x="18796" y="38100"/>
                  </a:lnTo>
                  <a:lnTo>
                    <a:pt x="18199" y="39090"/>
                  </a:lnTo>
                  <a:lnTo>
                    <a:pt x="19164" y="38100"/>
                  </a:lnTo>
                  <a:lnTo>
                    <a:pt x="21056" y="36830"/>
                  </a:lnTo>
                  <a:lnTo>
                    <a:pt x="23025" y="36830"/>
                  </a:lnTo>
                  <a:lnTo>
                    <a:pt x="19392" y="39370"/>
                  </a:lnTo>
                  <a:lnTo>
                    <a:pt x="18275" y="40640"/>
                  </a:lnTo>
                  <a:lnTo>
                    <a:pt x="19761" y="40640"/>
                  </a:lnTo>
                  <a:lnTo>
                    <a:pt x="22999" y="39370"/>
                  </a:lnTo>
                  <a:lnTo>
                    <a:pt x="23406" y="39370"/>
                  </a:lnTo>
                  <a:lnTo>
                    <a:pt x="23101" y="40246"/>
                  </a:lnTo>
                  <a:lnTo>
                    <a:pt x="25222" y="39370"/>
                  </a:lnTo>
                  <a:lnTo>
                    <a:pt x="24472" y="43180"/>
                  </a:lnTo>
                  <a:lnTo>
                    <a:pt x="28028" y="41986"/>
                  </a:lnTo>
                  <a:lnTo>
                    <a:pt x="27635" y="43180"/>
                  </a:lnTo>
                  <a:lnTo>
                    <a:pt x="28956" y="41910"/>
                  </a:lnTo>
                  <a:lnTo>
                    <a:pt x="30314" y="40728"/>
                  </a:lnTo>
                  <a:lnTo>
                    <a:pt x="28359" y="43180"/>
                  </a:lnTo>
                  <a:lnTo>
                    <a:pt x="28994" y="43180"/>
                  </a:lnTo>
                  <a:lnTo>
                    <a:pt x="29324" y="43180"/>
                  </a:lnTo>
                  <a:lnTo>
                    <a:pt x="29578" y="43180"/>
                  </a:lnTo>
                  <a:lnTo>
                    <a:pt x="30378" y="40678"/>
                  </a:lnTo>
                  <a:lnTo>
                    <a:pt x="31508" y="39370"/>
                  </a:lnTo>
                  <a:lnTo>
                    <a:pt x="31965" y="39370"/>
                  </a:lnTo>
                  <a:lnTo>
                    <a:pt x="34112" y="38100"/>
                  </a:lnTo>
                  <a:lnTo>
                    <a:pt x="33350" y="39217"/>
                  </a:lnTo>
                  <a:lnTo>
                    <a:pt x="33350" y="41910"/>
                  </a:lnTo>
                  <a:lnTo>
                    <a:pt x="33235" y="43180"/>
                  </a:lnTo>
                  <a:lnTo>
                    <a:pt x="30708" y="45720"/>
                  </a:lnTo>
                  <a:lnTo>
                    <a:pt x="30784" y="42913"/>
                  </a:lnTo>
                  <a:lnTo>
                    <a:pt x="33350" y="41910"/>
                  </a:lnTo>
                  <a:lnTo>
                    <a:pt x="33350" y="39217"/>
                  </a:lnTo>
                  <a:lnTo>
                    <a:pt x="32372" y="40640"/>
                  </a:lnTo>
                  <a:lnTo>
                    <a:pt x="32169" y="39370"/>
                  </a:lnTo>
                  <a:lnTo>
                    <a:pt x="31381" y="40640"/>
                  </a:lnTo>
                  <a:lnTo>
                    <a:pt x="31927" y="40640"/>
                  </a:lnTo>
                  <a:lnTo>
                    <a:pt x="29578" y="43180"/>
                  </a:lnTo>
                  <a:lnTo>
                    <a:pt x="30111" y="43180"/>
                  </a:lnTo>
                  <a:lnTo>
                    <a:pt x="30353" y="43091"/>
                  </a:lnTo>
                  <a:lnTo>
                    <a:pt x="29311" y="45720"/>
                  </a:lnTo>
                  <a:lnTo>
                    <a:pt x="29324" y="43180"/>
                  </a:lnTo>
                  <a:lnTo>
                    <a:pt x="25882" y="48260"/>
                  </a:lnTo>
                  <a:lnTo>
                    <a:pt x="28994" y="43180"/>
                  </a:lnTo>
                  <a:lnTo>
                    <a:pt x="25196" y="46990"/>
                  </a:lnTo>
                  <a:lnTo>
                    <a:pt x="25793" y="49530"/>
                  </a:lnTo>
                  <a:lnTo>
                    <a:pt x="28028" y="48260"/>
                  </a:lnTo>
                  <a:lnTo>
                    <a:pt x="28663" y="50800"/>
                  </a:lnTo>
                  <a:lnTo>
                    <a:pt x="30441" y="49530"/>
                  </a:lnTo>
                  <a:lnTo>
                    <a:pt x="30734" y="48260"/>
                  </a:lnTo>
                  <a:lnTo>
                    <a:pt x="32524" y="46990"/>
                  </a:lnTo>
                  <a:lnTo>
                    <a:pt x="37147" y="46990"/>
                  </a:lnTo>
                  <a:lnTo>
                    <a:pt x="27457" y="54610"/>
                  </a:lnTo>
                  <a:lnTo>
                    <a:pt x="32448" y="53340"/>
                  </a:lnTo>
                  <a:lnTo>
                    <a:pt x="34582" y="52070"/>
                  </a:lnTo>
                  <a:lnTo>
                    <a:pt x="38049" y="49530"/>
                  </a:lnTo>
                  <a:lnTo>
                    <a:pt x="37338" y="52070"/>
                  </a:lnTo>
                  <a:lnTo>
                    <a:pt x="34010" y="54610"/>
                  </a:lnTo>
                  <a:lnTo>
                    <a:pt x="35090" y="55880"/>
                  </a:lnTo>
                  <a:lnTo>
                    <a:pt x="39039" y="50800"/>
                  </a:lnTo>
                  <a:lnTo>
                    <a:pt x="38481" y="54610"/>
                  </a:lnTo>
                  <a:lnTo>
                    <a:pt x="37071" y="55880"/>
                  </a:lnTo>
                  <a:lnTo>
                    <a:pt x="36436" y="54610"/>
                  </a:lnTo>
                  <a:lnTo>
                    <a:pt x="36296" y="54610"/>
                  </a:lnTo>
                  <a:lnTo>
                    <a:pt x="34886" y="58420"/>
                  </a:lnTo>
                  <a:lnTo>
                    <a:pt x="37376" y="55880"/>
                  </a:lnTo>
                  <a:lnTo>
                    <a:pt x="38620" y="54610"/>
                  </a:lnTo>
                  <a:lnTo>
                    <a:pt x="39331" y="54610"/>
                  </a:lnTo>
                  <a:lnTo>
                    <a:pt x="36868" y="57150"/>
                  </a:lnTo>
                  <a:lnTo>
                    <a:pt x="38735" y="58420"/>
                  </a:lnTo>
                  <a:lnTo>
                    <a:pt x="42214" y="58420"/>
                  </a:lnTo>
                  <a:lnTo>
                    <a:pt x="44284" y="59690"/>
                  </a:lnTo>
                  <a:lnTo>
                    <a:pt x="43421" y="60960"/>
                  </a:lnTo>
                  <a:lnTo>
                    <a:pt x="42341" y="60960"/>
                  </a:lnTo>
                  <a:lnTo>
                    <a:pt x="41935" y="62230"/>
                  </a:lnTo>
                  <a:lnTo>
                    <a:pt x="45237" y="63500"/>
                  </a:lnTo>
                  <a:lnTo>
                    <a:pt x="45974" y="67310"/>
                  </a:lnTo>
                  <a:lnTo>
                    <a:pt x="46583" y="69850"/>
                  </a:lnTo>
                  <a:lnTo>
                    <a:pt x="49555" y="68580"/>
                  </a:lnTo>
                  <a:lnTo>
                    <a:pt x="49707" y="68580"/>
                  </a:lnTo>
                  <a:lnTo>
                    <a:pt x="51549" y="68580"/>
                  </a:lnTo>
                  <a:lnTo>
                    <a:pt x="50520" y="70675"/>
                  </a:lnTo>
                  <a:lnTo>
                    <a:pt x="52628" y="69850"/>
                  </a:lnTo>
                  <a:lnTo>
                    <a:pt x="57315" y="71120"/>
                  </a:lnTo>
                  <a:lnTo>
                    <a:pt x="56515" y="74930"/>
                  </a:lnTo>
                  <a:lnTo>
                    <a:pt x="55587" y="74930"/>
                  </a:lnTo>
                  <a:lnTo>
                    <a:pt x="55892" y="77470"/>
                  </a:lnTo>
                  <a:lnTo>
                    <a:pt x="61264" y="72390"/>
                  </a:lnTo>
                  <a:lnTo>
                    <a:pt x="60337" y="74930"/>
                  </a:lnTo>
                  <a:lnTo>
                    <a:pt x="59766" y="74930"/>
                  </a:lnTo>
                  <a:lnTo>
                    <a:pt x="61353" y="78740"/>
                  </a:lnTo>
                  <a:lnTo>
                    <a:pt x="66014" y="78740"/>
                  </a:lnTo>
                  <a:lnTo>
                    <a:pt x="64922" y="83820"/>
                  </a:lnTo>
                  <a:lnTo>
                    <a:pt x="68300" y="81280"/>
                  </a:lnTo>
                  <a:lnTo>
                    <a:pt x="66205" y="87630"/>
                  </a:lnTo>
                  <a:lnTo>
                    <a:pt x="70510" y="83820"/>
                  </a:lnTo>
                  <a:lnTo>
                    <a:pt x="69964" y="87630"/>
                  </a:lnTo>
                  <a:lnTo>
                    <a:pt x="68795" y="87630"/>
                  </a:lnTo>
                  <a:lnTo>
                    <a:pt x="69545" y="91440"/>
                  </a:lnTo>
                  <a:lnTo>
                    <a:pt x="69913" y="91440"/>
                  </a:lnTo>
                  <a:lnTo>
                    <a:pt x="72948" y="88900"/>
                  </a:lnTo>
                  <a:lnTo>
                    <a:pt x="74066" y="88900"/>
                  </a:lnTo>
                  <a:lnTo>
                    <a:pt x="71945" y="91440"/>
                  </a:lnTo>
                  <a:lnTo>
                    <a:pt x="75133" y="90170"/>
                  </a:lnTo>
                  <a:lnTo>
                    <a:pt x="73088" y="92710"/>
                  </a:lnTo>
                  <a:lnTo>
                    <a:pt x="74155" y="92710"/>
                  </a:lnTo>
                  <a:lnTo>
                    <a:pt x="74688" y="91440"/>
                  </a:lnTo>
                  <a:lnTo>
                    <a:pt x="75349" y="91440"/>
                  </a:lnTo>
                  <a:lnTo>
                    <a:pt x="77317" y="90170"/>
                  </a:lnTo>
                  <a:lnTo>
                    <a:pt x="76352" y="95250"/>
                  </a:lnTo>
                  <a:lnTo>
                    <a:pt x="75311" y="96520"/>
                  </a:lnTo>
                  <a:lnTo>
                    <a:pt x="77914" y="96520"/>
                  </a:lnTo>
                  <a:lnTo>
                    <a:pt x="77063" y="97790"/>
                  </a:lnTo>
                  <a:lnTo>
                    <a:pt x="79946" y="96723"/>
                  </a:lnTo>
                  <a:lnTo>
                    <a:pt x="80022" y="96520"/>
                  </a:lnTo>
                  <a:lnTo>
                    <a:pt x="79971" y="96710"/>
                  </a:lnTo>
                  <a:lnTo>
                    <a:pt x="80492" y="96520"/>
                  </a:lnTo>
                  <a:lnTo>
                    <a:pt x="79921" y="96926"/>
                  </a:lnTo>
                  <a:lnTo>
                    <a:pt x="79362" y="99060"/>
                  </a:lnTo>
                  <a:lnTo>
                    <a:pt x="80772" y="100330"/>
                  </a:lnTo>
                  <a:lnTo>
                    <a:pt x="82321" y="100330"/>
                  </a:lnTo>
                  <a:lnTo>
                    <a:pt x="80695" y="101600"/>
                  </a:lnTo>
                  <a:lnTo>
                    <a:pt x="82207" y="104140"/>
                  </a:lnTo>
                  <a:lnTo>
                    <a:pt x="85331" y="104140"/>
                  </a:lnTo>
                  <a:lnTo>
                    <a:pt x="87401" y="106680"/>
                  </a:lnTo>
                  <a:lnTo>
                    <a:pt x="87312" y="104140"/>
                  </a:lnTo>
                  <a:lnTo>
                    <a:pt x="89916" y="101600"/>
                  </a:lnTo>
                  <a:lnTo>
                    <a:pt x="90766" y="101600"/>
                  </a:lnTo>
                  <a:lnTo>
                    <a:pt x="90512" y="102095"/>
                  </a:lnTo>
                  <a:lnTo>
                    <a:pt x="91465" y="101600"/>
                  </a:lnTo>
                  <a:lnTo>
                    <a:pt x="91986" y="102870"/>
                  </a:lnTo>
                  <a:lnTo>
                    <a:pt x="89547" y="105410"/>
                  </a:lnTo>
                  <a:lnTo>
                    <a:pt x="90106" y="105410"/>
                  </a:lnTo>
                  <a:lnTo>
                    <a:pt x="89522" y="106680"/>
                  </a:lnTo>
                  <a:lnTo>
                    <a:pt x="88950" y="106680"/>
                  </a:lnTo>
                  <a:lnTo>
                    <a:pt x="88087" y="107950"/>
                  </a:lnTo>
                  <a:lnTo>
                    <a:pt x="89801" y="106680"/>
                  </a:lnTo>
                  <a:lnTo>
                    <a:pt x="87591" y="111760"/>
                  </a:lnTo>
                  <a:lnTo>
                    <a:pt x="90462" y="109220"/>
                  </a:lnTo>
                  <a:lnTo>
                    <a:pt x="89890" y="110490"/>
                  </a:lnTo>
                  <a:lnTo>
                    <a:pt x="91986" y="111760"/>
                  </a:lnTo>
                  <a:lnTo>
                    <a:pt x="93662" y="111760"/>
                  </a:lnTo>
                  <a:lnTo>
                    <a:pt x="95478" y="113030"/>
                  </a:lnTo>
                  <a:lnTo>
                    <a:pt x="97320" y="110490"/>
                  </a:lnTo>
                  <a:lnTo>
                    <a:pt x="97586" y="111760"/>
                  </a:lnTo>
                  <a:lnTo>
                    <a:pt x="99555" y="110490"/>
                  </a:lnTo>
                  <a:lnTo>
                    <a:pt x="100266" y="111760"/>
                  </a:lnTo>
                  <a:lnTo>
                    <a:pt x="100304" y="115570"/>
                  </a:lnTo>
                  <a:lnTo>
                    <a:pt x="103860" y="115570"/>
                  </a:lnTo>
                  <a:lnTo>
                    <a:pt x="103987" y="115366"/>
                  </a:lnTo>
                  <a:lnTo>
                    <a:pt x="103847" y="114300"/>
                  </a:lnTo>
                  <a:lnTo>
                    <a:pt x="105397" y="113030"/>
                  </a:lnTo>
                  <a:lnTo>
                    <a:pt x="103987" y="115366"/>
                  </a:lnTo>
                  <a:lnTo>
                    <a:pt x="135826" y="115366"/>
                  </a:lnTo>
                  <a:lnTo>
                    <a:pt x="136004" y="113030"/>
                  </a:lnTo>
                  <a:lnTo>
                    <a:pt x="136309" y="111760"/>
                  </a:lnTo>
                  <a:lnTo>
                    <a:pt x="136613" y="110490"/>
                  </a:lnTo>
                  <a:lnTo>
                    <a:pt x="137375" y="111760"/>
                  </a:lnTo>
                  <a:lnTo>
                    <a:pt x="138125" y="110490"/>
                  </a:lnTo>
                  <a:lnTo>
                    <a:pt x="137071" y="109220"/>
                  </a:lnTo>
                  <a:lnTo>
                    <a:pt x="139090" y="107950"/>
                  </a:lnTo>
                  <a:lnTo>
                    <a:pt x="139166" y="106680"/>
                  </a:lnTo>
                  <a:close/>
                </a:path>
                <a:path w="728980" h="273684">
                  <a:moveTo>
                    <a:pt x="139471" y="113652"/>
                  </a:moveTo>
                  <a:lnTo>
                    <a:pt x="139357" y="111506"/>
                  </a:lnTo>
                  <a:lnTo>
                    <a:pt x="138785" y="114071"/>
                  </a:lnTo>
                  <a:lnTo>
                    <a:pt x="139471" y="113652"/>
                  </a:lnTo>
                  <a:close/>
                </a:path>
                <a:path w="728980" h="273684">
                  <a:moveTo>
                    <a:pt x="151879" y="127000"/>
                  </a:moveTo>
                  <a:lnTo>
                    <a:pt x="151650" y="127000"/>
                  </a:lnTo>
                  <a:lnTo>
                    <a:pt x="150317" y="128473"/>
                  </a:lnTo>
                  <a:lnTo>
                    <a:pt x="150622" y="128270"/>
                  </a:lnTo>
                  <a:lnTo>
                    <a:pt x="151879" y="127000"/>
                  </a:lnTo>
                  <a:close/>
                </a:path>
                <a:path w="728980" h="273684">
                  <a:moveTo>
                    <a:pt x="155689" y="125730"/>
                  </a:moveTo>
                  <a:lnTo>
                    <a:pt x="155041" y="125730"/>
                  </a:lnTo>
                  <a:lnTo>
                    <a:pt x="153289" y="124460"/>
                  </a:lnTo>
                  <a:lnTo>
                    <a:pt x="151879" y="125730"/>
                  </a:lnTo>
                  <a:lnTo>
                    <a:pt x="153136" y="125730"/>
                  </a:lnTo>
                  <a:lnTo>
                    <a:pt x="151879" y="127000"/>
                  </a:lnTo>
                  <a:lnTo>
                    <a:pt x="153873" y="127000"/>
                  </a:lnTo>
                  <a:lnTo>
                    <a:pt x="155689" y="125730"/>
                  </a:lnTo>
                  <a:close/>
                </a:path>
                <a:path w="728980" h="273684">
                  <a:moveTo>
                    <a:pt x="158013" y="126784"/>
                  </a:moveTo>
                  <a:lnTo>
                    <a:pt x="157911" y="125488"/>
                  </a:lnTo>
                  <a:lnTo>
                    <a:pt x="156667" y="126631"/>
                  </a:lnTo>
                  <a:lnTo>
                    <a:pt x="157073" y="127139"/>
                  </a:lnTo>
                  <a:lnTo>
                    <a:pt x="156946" y="128562"/>
                  </a:lnTo>
                  <a:lnTo>
                    <a:pt x="157416" y="128358"/>
                  </a:lnTo>
                  <a:lnTo>
                    <a:pt x="158013" y="126784"/>
                  </a:lnTo>
                  <a:close/>
                </a:path>
                <a:path w="728980" h="273684">
                  <a:moveTo>
                    <a:pt x="162077" y="128270"/>
                  </a:moveTo>
                  <a:lnTo>
                    <a:pt x="160096" y="128270"/>
                  </a:lnTo>
                  <a:lnTo>
                    <a:pt x="158673" y="130810"/>
                  </a:lnTo>
                  <a:lnTo>
                    <a:pt x="161175" y="130810"/>
                  </a:lnTo>
                  <a:lnTo>
                    <a:pt x="162077" y="128270"/>
                  </a:lnTo>
                  <a:close/>
                </a:path>
                <a:path w="728980" h="273684">
                  <a:moveTo>
                    <a:pt x="163868" y="133350"/>
                  </a:moveTo>
                  <a:lnTo>
                    <a:pt x="163080" y="133350"/>
                  </a:lnTo>
                  <a:lnTo>
                    <a:pt x="162217" y="136055"/>
                  </a:lnTo>
                  <a:lnTo>
                    <a:pt x="163207" y="134620"/>
                  </a:lnTo>
                  <a:lnTo>
                    <a:pt x="162763" y="135890"/>
                  </a:lnTo>
                  <a:lnTo>
                    <a:pt x="163322" y="134620"/>
                  </a:lnTo>
                  <a:lnTo>
                    <a:pt x="163868" y="133350"/>
                  </a:lnTo>
                  <a:close/>
                </a:path>
                <a:path w="728980" h="273684">
                  <a:moveTo>
                    <a:pt x="164274" y="128270"/>
                  </a:moveTo>
                  <a:lnTo>
                    <a:pt x="161442" y="130810"/>
                  </a:lnTo>
                  <a:lnTo>
                    <a:pt x="161747" y="130810"/>
                  </a:lnTo>
                  <a:lnTo>
                    <a:pt x="162953" y="132080"/>
                  </a:lnTo>
                  <a:lnTo>
                    <a:pt x="164274" y="128270"/>
                  </a:lnTo>
                  <a:close/>
                </a:path>
                <a:path w="728980" h="273684">
                  <a:moveTo>
                    <a:pt x="166649" y="158851"/>
                  </a:moveTo>
                  <a:lnTo>
                    <a:pt x="165658" y="160020"/>
                  </a:lnTo>
                  <a:lnTo>
                    <a:pt x="166370" y="160020"/>
                  </a:lnTo>
                  <a:lnTo>
                    <a:pt x="166649" y="158851"/>
                  </a:lnTo>
                  <a:close/>
                </a:path>
                <a:path w="728980" h="273684">
                  <a:moveTo>
                    <a:pt x="168351" y="134620"/>
                  </a:moveTo>
                  <a:lnTo>
                    <a:pt x="167843" y="134620"/>
                  </a:lnTo>
                  <a:lnTo>
                    <a:pt x="168084" y="134874"/>
                  </a:lnTo>
                  <a:lnTo>
                    <a:pt x="168351" y="134620"/>
                  </a:lnTo>
                  <a:close/>
                </a:path>
                <a:path w="728980" h="273684">
                  <a:moveTo>
                    <a:pt x="176212" y="140970"/>
                  </a:moveTo>
                  <a:lnTo>
                    <a:pt x="176123" y="139700"/>
                  </a:lnTo>
                  <a:lnTo>
                    <a:pt x="176060" y="140258"/>
                  </a:lnTo>
                  <a:lnTo>
                    <a:pt x="176212" y="140970"/>
                  </a:lnTo>
                  <a:close/>
                </a:path>
                <a:path w="728980" h="273684">
                  <a:moveTo>
                    <a:pt x="177406" y="165214"/>
                  </a:moveTo>
                  <a:lnTo>
                    <a:pt x="176225" y="164147"/>
                  </a:lnTo>
                  <a:lnTo>
                    <a:pt x="176479" y="164592"/>
                  </a:lnTo>
                  <a:lnTo>
                    <a:pt x="176911" y="164973"/>
                  </a:lnTo>
                  <a:lnTo>
                    <a:pt x="177406" y="165214"/>
                  </a:lnTo>
                  <a:close/>
                </a:path>
                <a:path w="728980" h="273684">
                  <a:moveTo>
                    <a:pt x="177546" y="165290"/>
                  </a:moveTo>
                  <a:lnTo>
                    <a:pt x="177406" y="165214"/>
                  </a:lnTo>
                  <a:lnTo>
                    <a:pt x="177533" y="165328"/>
                  </a:lnTo>
                  <a:close/>
                </a:path>
                <a:path w="728980" h="273684">
                  <a:moveTo>
                    <a:pt x="180365" y="141008"/>
                  </a:moveTo>
                  <a:lnTo>
                    <a:pt x="180174" y="140398"/>
                  </a:lnTo>
                  <a:lnTo>
                    <a:pt x="180124" y="140614"/>
                  </a:lnTo>
                  <a:lnTo>
                    <a:pt x="180086" y="140792"/>
                  </a:lnTo>
                  <a:lnTo>
                    <a:pt x="180047" y="141008"/>
                  </a:lnTo>
                  <a:lnTo>
                    <a:pt x="180365" y="141008"/>
                  </a:lnTo>
                  <a:close/>
                </a:path>
                <a:path w="728980" h="273684">
                  <a:moveTo>
                    <a:pt x="183959" y="138366"/>
                  </a:moveTo>
                  <a:lnTo>
                    <a:pt x="182816" y="138874"/>
                  </a:lnTo>
                  <a:lnTo>
                    <a:pt x="181457" y="141897"/>
                  </a:lnTo>
                  <a:lnTo>
                    <a:pt x="182168" y="141592"/>
                  </a:lnTo>
                  <a:lnTo>
                    <a:pt x="183959" y="138366"/>
                  </a:lnTo>
                  <a:close/>
                </a:path>
                <a:path w="728980" h="273684">
                  <a:moveTo>
                    <a:pt x="185661" y="162560"/>
                  </a:moveTo>
                  <a:lnTo>
                    <a:pt x="178701" y="162572"/>
                  </a:lnTo>
                  <a:lnTo>
                    <a:pt x="177761" y="163830"/>
                  </a:lnTo>
                  <a:lnTo>
                    <a:pt x="178803" y="163830"/>
                  </a:lnTo>
                  <a:lnTo>
                    <a:pt x="177558" y="166370"/>
                  </a:lnTo>
                  <a:lnTo>
                    <a:pt x="179920" y="166370"/>
                  </a:lnTo>
                  <a:lnTo>
                    <a:pt x="180835" y="163830"/>
                  </a:lnTo>
                  <a:lnTo>
                    <a:pt x="180149" y="170180"/>
                  </a:lnTo>
                  <a:lnTo>
                    <a:pt x="185661" y="162560"/>
                  </a:lnTo>
                  <a:close/>
                </a:path>
                <a:path w="728980" h="273684">
                  <a:moveTo>
                    <a:pt x="188302" y="143992"/>
                  </a:moveTo>
                  <a:lnTo>
                    <a:pt x="187833" y="144208"/>
                  </a:lnTo>
                  <a:lnTo>
                    <a:pt x="187769" y="144576"/>
                  </a:lnTo>
                  <a:lnTo>
                    <a:pt x="188048" y="144259"/>
                  </a:lnTo>
                  <a:lnTo>
                    <a:pt x="188252" y="144157"/>
                  </a:lnTo>
                  <a:lnTo>
                    <a:pt x="188302" y="143992"/>
                  </a:lnTo>
                  <a:close/>
                </a:path>
                <a:path w="728980" h="273684">
                  <a:moveTo>
                    <a:pt x="190347" y="145719"/>
                  </a:moveTo>
                  <a:lnTo>
                    <a:pt x="190182" y="146050"/>
                  </a:lnTo>
                  <a:lnTo>
                    <a:pt x="190347" y="145719"/>
                  </a:lnTo>
                  <a:close/>
                </a:path>
                <a:path w="728980" h="273684">
                  <a:moveTo>
                    <a:pt x="191719" y="144780"/>
                  </a:moveTo>
                  <a:lnTo>
                    <a:pt x="190830" y="144780"/>
                  </a:lnTo>
                  <a:lnTo>
                    <a:pt x="190347" y="145719"/>
                  </a:lnTo>
                  <a:lnTo>
                    <a:pt x="191719" y="144780"/>
                  </a:lnTo>
                  <a:close/>
                </a:path>
                <a:path w="728980" h="273684">
                  <a:moveTo>
                    <a:pt x="194005" y="169672"/>
                  </a:moveTo>
                  <a:lnTo>
                    <a:pt x="193370" y="170180"/>
                  </a:lnTo>
                  <a:lnTo>
                    <a:pt x="192811" y="170395"/>
                  </a:lnTo>
                  <a:lnTo>
                    <a:pt x="193027" y="171450"/>
                  </a:lnTo>
                  <a:lnTo>
                    <a:pt x="194005" y="169672"/>
                  </a:lnTo>
                  <a:close/>
                </a:path>
                <a:path w="728980" h="273684">
                  <a:moveTo>
                    <a:pt x="198043" y="144805"/>
                  </a:moveTo>
                  <a:lnTo>
                    <a:pt x="197853" y="145288"/>
                  </a:lnTo>
                  <a:lnTo>
                    <a:pt x="197764" y="145681"/>
                  </a:lnTo>
                  <a:lnTo>
                    <a:pt x="197688" y="146062"/>
                  </a:lnTo>
                  <a:lnTo>
                    <a:pt x="197815" y="145796"/>
                  </a:lnTo>
                  <a:lnTo>
                    <a:pt x="197929" y="145440"/>
                  </a:lnTo>
                  <a:lnTo>
                    <a:pt x="198043" y="144805"/>
                  </a:lnTo>
                  <a:close/>
                </a:path>
                <a:path w="728980" h="273684">
                  <a:moveTo>
                    <a:pt x="205435" y="154940"/>
                  </a:moveTo>
                  <a:lnTo>
                    <a:pt x="205105" y="156210"/>
                  </a:lnTo>
                  <a:lnTo>
                    <a:pt x="205435" y="154940"/>
                  </a:lnTo>
                  <a:close/>
                </a:path>
                <a:path w="728980" h="273684">
                  <a:moveTo>
                    <a:pt x="208800" y="147320"/>
                  </a:moveTo>
                  <a:lnTo>
                    <a:pt x="206578" y="148590"/>
                  </a:lnTo>
                  <a:lnTo>
                    <a:pt x="205930" y="151130"/>
                  </a:lnTo>
                  <a:lnTo>
                    <a:pt x="206260" y="151130"/>
                  </a:lnTo>
                  <a:lnTo>
                    <a:pt x="204254" y="152400"/>
                  </a:lnTo>
                  <a:lnTo>
                    <a:pt x="206819" y="152400"/>
                  </a:lnTo>
                  <a:lnTo>
                    <a:pt x="208800" y="147320"/>
                  </a:lnTo>
                  <a:close/>
                </a:path>
                <a:path w="728980" h="273684">
                  <a:moveTo>
                    <a:pt x="210629" y="157480"/>
                  </a:moveTo>
                  <a:lnTo>
                    <a:pt x="210045" y="157480"/>
                  </a:lnTo>
                  <a:lnTo>
                    <a:pt x="209537" y="158737"/>
                  </a:lnTo>
                  <a:lnTo>
                    <a:pt x="210629" y="157480"/>
                  </a:lnTo>
                  <a:close/>
                </a:path>
                <a:path w="728980" h="273684">
                  <a:moveTo>
                    <a:pt x="211607" y="155778"/>
                  </a:moveTo>
                  <a:lnTo>
                    <a:pt x="211378" y="155244"/>
                  </a:lnTo>
                  <a:lnTo>
                    <a:pt x="211416" y="155549"/>
                  </a:lnTo>
                  <a:lnTo>
                    <a:pt x="211505" y="155702"/>
                  </a:lnTo>
                  <a:close/>
                </a:path>
                <a:path w="728980" h="273684">
                  <a:moveTo>
                    <a:pt x="216585" y="152400"/>
                  </a:moveTo>
                  <a:lnTo>
                    <a:pt x="216344" y="152400"/>
                  </a:lnTo>
                  <a:lnTo>
                    <a:pt x="216331" y="152806"/>
                  </a:lnTo>
                  <a:lnTo>
                    <a:pt x="216585" y="152400"/>
                  </a:lnTo>
                  <a:close/>
                </a:path>
                <a:path w="728980" h="273684">
                  <a:moveTo>
                    <a:pt x="219684" y="152463"/>
                  </a:moveTo>
                  <a:lnTo>
                    <a:pt x="219532" y="152463"/>
                  </a:lnTo>
                  <a:lnTo>
                    <a:pt x="219303" y="152603"/>
                  </a:lnTo>
                  <a:lnTo>
                    <a:pt x="219684" y="152463"/>
                  </a:lnTo>
                  <a:close/>
                </a:path>
                <a:path w="728980" h="273684">
                  <a:moveTo>
                    <a:pt x="221157" y="154940"/>
                  </a:moveTo>
                  <a:close/>
                </a:path>
                <a:path w="728980" h="273684">
                  <a:moveTo>
                    <a:pt x="227088" y="159956"/>
                  </a:moveTo>
                  <a:lnTo>
                    <a:pt x="227025" y="159740"/>
                  </a:lnTo>
                  <a:lnTo>
                    <a:pt x="226860" y="159956"/>
                  </a:lnTo>
                  <a:lnTo>
                    <a:pt x="226949" y="160096"/>
                  </a:lnTo>
                  <a:lnTo>
                    <a:pt x="227076" y="160299"/>
                  </a:lnTo>
                  <a:lnTo>
                    <a:pt x="227088" y="159956"/>
                  </a:lnTo>
                  <a:close/>
                </a:path>
                <a:path w="728980" h="273684">
                  <a:moveTo>
                    <a:pt x="227876" y="177927"/>
                  </a:moveTo>
                  <a:lnTo>
                    <a:pt x="227609" y="177622"/>
                  </a:lnTo>
                  <a:lnTo>
                    <a:pt x="227330" y="177190"/>
                  </a:lnTo>
                  <a:lnTo>
                    <a:pt x="226834" y="177482"/>
                  </a:lnTo>
                  <a:lnTo>
                    <a:pt x="227025" y="178168"/>
                  </a:lnTo>
                  <a:lnTo>
                    <a:pt x="227418" y="178181"/>
                  </a:lnTo>
                  <a:lnTo>
                    <a:pt x="227876" y="177927"/>
                  </a:lnTo>
                  <a:close/>
                </a:path>
                <a:path w="728980" h="273684">
                  <a:moveTo>
                    <a:pt x="229108" y="176898"/>
                  </a:moveTo>
                  <a:lnTo>
                    <a:pt x="228663" y="177317"/>
                  </a:lnTo>
                  <a:lnTo>
                    <a:pt x="228244" y="177711"/>
                  </a:lnTo>
                  <a:lnTo>
                    <a:pt x="227876" y="177927"/>
                  </a:lnTo>
                  <a:lnTo>
                    <a:pt x="228193" y="178282"/>
                  </a:lnTo>
                  <a:lnTo>
                    <a:pt x="228485" y="178447"/>
                  </a:lnTo>
                  <a:lnTo>
                    <a:pt x="229108" y="176898"/>
                  </a:lnTo>
                  <a:close/>
                </a:path>
                <a:path w="728980" h="273684">
                  <a:moveTo>
                    <a:pt x="231114" y="161290"/>
                  </a:moveTo>
                  <a:lnTo>
                    <a:pt x="229806" y="161290"/>
                  </a:lnTo>
                  <a:lnTo>
                    <a:pt x="229997" y="162560"/>
                  </a:lnTo>
                  <a:lnTo>
                    <a:pt x="231114" y="161290"/>
                  </a:lnTo>
                  <a:close/>
                </a:path>
                <a:path w="728980" h="273684">
                  <a:moveTo>
                    <a:pt x="232346" y="163830"/>
                  </a:moveTo>
                  <a:lnTo>
                    <a:pt x="231736" y="165100"/>
                  </a:lnTo>
                  <a:lnTo>
                    <a:pt x="232295" y="165100"/>
                  </a:lnTo>
                  <a:lnTo>
                    <a:pt x="232346" y="163830"/>
                  </a:lnTo>
                  <a:close/>
                </a:path>
                <a:path w="728980" h="273684">
                  <a:moveTo>
                    <a:pt x="233426" y="181330"/>
                  </a:moveTo>
                  <a:lnTo>
                    <a:pt x="233273" y="181610"/>
                  </a:lnTo>
                  <a:lnTo>
                    <a:pt x="233426" y="181330"/>
                  </a:lnTo>
                  <a:close/>
                </a:path>
                <a:path w="728980" h="273684">
                  <a:moveTo>
                    <a:pt x="238379" y="165100"/>
                  </a:moveTo>
                  <a:lnTo>
                    <a:pt x="236855" y="167640"/>
                  </a:lnTo>
                  <a:lnTo>
                    <a:pt x="238188" y="167640"/>
                  </a:lnTo>
                  <a:lnTo>
                    <a:pt x="238379" y="165100"/>
                  </a:lnTo>
                  <a:close/>
                </a:path>
                <a:path w="728980" h="273684">
                  <a:moveTo>
                    <a:pt x="239128" y="167640"/>
                  </a:moveTo>
                  <a:lnTo>
                    <a:pt x="238188" y="167640"/>
                  </a:lnTo>
                  <a:lnTo>
                    <a:pt x="238125" y="168440"/>
                  </a:lnTo>
                  <a:lnTo>
                    <a:pt x="239128" y="167640"/>
                  </a:lnTo>
                  <a:close/>
                </a:path>
                <a:path w="728980" h="273684">
                  <a:moveTo>
                    <a:pt x="239280" y="182753"/>
                  </a:moveTo>
                  <a:lnTo>
                    <a:pt x="238048" y="183134"/>
                  </a:lnTo>
                  <a:lnTo>
                    <a:pt x="238125" y="184950"/>
                  </a:lnTo>
                  <a:lnTo>
                    <a:pt x="239280" y="182753"/>
                  </a:lnTo>
                  <a:close/>
                </a:path>
                <a:path w="728980" h="273684">
                  <a:moveTo>
                    <a:pt x="240347" y="186690"/>
                  </a:moveTo>
                  <a:lnTo>
                    <a:pt x="239344" y="182880"/>
                  </a:lnTo>
                  <a:lnTo>
                    <a:pt x="238798" y="186690"/>
                  </a:lnTo>
                  <a:lnTo>
                    <a:pt x="240347" y="186690"/>
                  </a:lnTo>
                  <a:close/>
                </a:path>
                <a:path w="728980" h="273684">
                  <a:moveTo>
                    <a:pt x="241007" y="163461"/>
                  </a:moveTo>
                  <a:lnTo>
                    <a:pt x="239585" y="163969"/>
                  </a:lnTo>
                  <a:lnTo>
                    <a:pt x="240588" y="163715"/>
                  </a:lnTo>
                  <a:lnTo>
                    <a:pt x="241007" y="163461"/>
                  </a:lnTo>
                  <a:close/>
                </a:path>
                <a:path w="728980" h="273684">
                  <a:moveTo>
                    <a:pt x="247599" y="185420"/>
                  </a:moveTo>
                  <a:lnTo>
                    <a:pt x="247332" y="185267"/>
                  </a:lnTo>
                  <a:lnTo>
                    <a:pt x="247281" y="185420"/>
                  </a:lnTo>
                  <a:lnTo>
                    <a:pt x="247599" y="185420"/>
                  </a:lnTo>
                  <a:close/>
                </a:path>
                <a:path w="728980" h="273684">
                  <a:moveTo>
                    <a:pt x="249313" y="188087"/>
                  </a:moveTo>
                  <a:lnTo>
                    <a:pt x="249174" y="187960"/>
                  </a:lnTo>
                  <a:lnTo>
                    <a:pt x="248881" y="189230"/>
                  </a:lnTo>
                  <a:lnTo>
                    <a:pt x="249313" y="188087"/>
                  </a:lnTo>
                  <a:close/>
                </a:path>
                <a:path w="728980" h="273684">
                  <a:moveTo>
                    <a:pt x="250177" y="171069"/>
                  </a:moveTo>
                  <a:lnTo>
                    <a:pt x="249555" y="172593"/>
                  </a:lnTo>
                  <a:lnTo>
                    <a:pt x="250177" y="171069"/>
                  </a:lnTo>
                  <a:close/>
                </a:path>
                <a:path w="728980" h="273684">
                  <a:moveTo>
                    <a:pt x="250520" y="170091"/>
                  </a:moveTo>
                  <a:lnTo>
                    <a:pt x="249732" y="170243"/>
                  </a:lnTo>
                  <a:lnTo>
                    <a:pt x="250151" y="171043"/>
                  </a:lnTo>
                  <a:lnTo>
                    <a:pt x="250520" y="170091"/>
                  </a:lnTo>
                  <a:close/>
                </a:path>
                <a:path w="728980" h="273684">
                  <a:moveTo>
                    <a:pt x="259854" y="177888"/>
                  </a:moveTo>
                  <a:lnTo>
                    <a:pt x="259372" y="176593"/>
                  </a:lnTo>
                  <a:lnTo>
                    <a:pt x="258978" y="177647"/>
                  </a:lnTo>
                  <a:lnTo>
                    <a:pt x="259537" y="177520"/>
                  </a:lnTo>
                  <a:lnTo>
                    <a:pt x="259854" y="177888"/>
                  </a:lnTo>
                  <a:close/>
                </a:path>
                <a:path w="728980" h="273684">
                  <a:moveTo>
                    <a:pt x="260045" y="178384"/>
                  </a:moveTo>
                  <a:lnTo>
                    <a:pt x="260032" y="178142"/>
                  </a:lnTo>
                  <a:lnTo>
                    <a:pt x="259956" y="177990"/>
                  </a:lnTo>
                  <a:lnTo>
                    <a:pt x="260045" y="178384"/>
                  </a:lnTo>
                  <a:close/>
                </a:path>
                <a:path w="728980" h="273684">
                  <a:moveTo>
                    <a:pt x="260083" y="178460"/>
                  </a:moveTo>
                  <a:lnTo>
                    <a:pt x="260057" y="178587"/>
                  </a:lnTo>
                  <a:lnTo>
                    <a:pt x="260083" y="178460"/>
                  </a:lnTo>
                  <a:close/>
                </a:path>
                <a:path w="728980" h="273684">
                  <a:moveTo>
                    <a:pt x="267106" y="175514"/>
                  </a:moveTo>
                  <a:lnTo>
                    <a:pt x="266992" y="175869"/>
                  </a:lnTo>
                  <a:lnTo>
                    <a:pt x="266928" y="176212"/>
                  </a:lnTo>
                  <a:lnTo>
                    <a:pt x="266890" y="176542"/>
                  </a:lnTo>
                  <a:lnTo>
                    <a:pt x="266979" y="176110"/>
                  </a:lnTo>
                  <a:lnTo>
                    <a:pt x="267106" y="175514"/>
                  </a:lnTo>
                  <a:close/>
                </a:path>
                <a:path w="728980" h="273684">
                  <a:moveTo>
                    <a:pt x="267322" y="184150"/>
                  </a:moveTo>
                  <a:lnTo>
                    <a:pt x="266954" y="184150"/>
                  </a:lnTo>
                  <a:lnTo>
                    <a:pt x="267093" y="183134"/>
                  </a:lnTo>
                  <a:lnTo>
                    <a:pt x="266534" y="184150"/>
                  </a:lnTo>
                  <a:lnTo>
                    <a:pt x="266903" y="184150"/>
                  </a:lnTo>
                  <a:lnTo>
                    <a:pt x="266636" y="185204"/>
                  </a:lnTo>
                  <a:lnTo>
                    <a:pt x="266649" y="185420"/>
                  </a:lnTo>
                  <a:lnTo>
                    <a:pt x="267322" y="184150"/>
                  </a:lnTo>
                  <a:close/>
                </a:path>
                <a:path w="728980" h="273684">
                  <a:moveTo>
                    <a:pt x="267830" y="181775"/>
                  </a:moveTo>
                  <a:lnTo>
                    <a:pt x="267817" y="181292"/>
                  </a:lnTo>
                  <a:lnTo>
                    <a:pt x="267589" y="180644"/>
                  </a:lnTo>
                  <a:lnTo>
                    <a:pt x="267703" y="180340"/>
                  </a:lnTo>
                  <a:lnTo>
                    <a:pt x="267487" y="180340"/>
                  </a:lnTo>
                  <a:lnTo>
                    <a:pt x="267182" y="180340"/>
                  </a:lnTo>
                  <a:lnTo>
                    <a:pt x="267246" y="181610"/>
                  </a:lnTo>
                  <a:lnTo>
                    <a:pt x="267360" y="181292"/>
                  </a:lnTo>
                  <a:lnTo>
                    <a:pt x="267093" y="183134"/>
                  </a:lnTo>
                  <a:lnTo>
                    <a:pt x="267830" y="181775"/>
                  </a:lnTo>
                  <a:close/>
                </a:path>
                <a:path w="728980" h="273684">
                  <a:moveTo>
                    <a:pt x="274916" y="178079"/>
                  </a:moveTo>
                  <a:lnTo>
                    <a:pt x="274078" y="179311"/>
                  </a:lnTo>
                  <a:lnTo>
                    <a:pt x="274320" y="179374"/>
                  </a:lnTo>
                  <a:lnTo>
                    <a:pt x="274688" y="178574"/>
                  </a:lnTo>
                  <a:lnTo>
                    <a:pt x="274916" y="178079"/>
                  </a:lnTo>
                  <a:close/>
                </a:path>
                <a:path w="728980" h="273684">
                  <a:moveTo>
                    <a:pt x="277088" y="181610"/>
                  </a:moveTo>
                  <a:lnTo>
                    <a:pt x="276872" y="181610"/>
                  </a:lnTo>
                  <a:lnTo>
                    <a:pt x="276999" y="181775"/>
                  </a:lnTo>
                  <a:lnTo>
                    <a:pt x="277088" y="181610"/>
                  </a:lnTo>
                  <a:close/>
                </a:path>
                <a:path w="728980" h="273684">
                  <a:moveTo>
                    <a:pt x="279361" y="196850"/>
                  </a:moveTo>
                  <a:lnTo>
                    <a:pt x="279209" y="196710"/>
                  </a:lnTo>
                  <a:lnTo>
                    <a:pt x="279158" y="196850"/>
                  </a:lnTo>
                  <a:lnTo>
                    <a:pt x="279361" y="196850"/>
                  </a:lnTo>
                  <a:close/>
                </a:path>
                <a:path w="728980" h="273684">
                  <a:moveTo>
                    <a:pt x="283108" y="196507"/>
                  </a:moveTo>
                  <a:lnTo>
                    <a:pt x="282689" y="197726"/>
                  </a:lnTo>
                  <a:lnTo>
                    <a:pt x="282994" y="196875"/>
                  </a:lnTo>
                  <a:lnTo>
                    <a:pt x="283108" y="196532"/>
                  </a:lnTo>
                  <a:close/>
                </a:path>
                <a:path w="728980" h="273684">
                  <a:moveTo>
                    <a:pt x="284568" y="181610"/>
                  </a:moveTo>
                  <a:lnTo>
                    <a:pt x="284353" y="181419"/>
                  </a:lnTo>
                  <a:lnTo>
                    <a:pt x="283527" y="184251"/>
                  </a:lnTo>
                  <a:lnTo>
                    <a:pt x="283108" y="185470"/>
                  </a:lnTo>
                  <a:lnTo>
                    <a:pt x="283552" y="184340"/>
                  </a:lnTo>
                  <a:lnTo>
                    <a:pt x="283870" y="183819"/>
                  </a:lnTo>
                  <a:lnTo>
                    <a:pt x="284137" y="183654"/>
                  </a:lnTo>
                  <a:lnTo>
                    <a:pt x="284276" y="183121"/>
                  </a:lnTo>
                  <a:lnTo>
                    <a:pt x="284416" y="182460"/>
                  </a:lnTo>
                  <a:lnTo>
                    <a:pt x="284568" y="181610"/>
                  </a:lnTo>
                  <a:close/>
                </a:path>
                <a:path w="728980" h="273684">
                  <a:moveTo>
                    <a:pt x="286766" y="183210"/>
                  </a:moveTo>
                  <a:lnTo>
                    <a:pt x="286169" y="181876"/>
                  </a:lnTo>
                  <a:lnTo>
                    <a:pt x="286385" y="181267"/>
                  </a:lnTo>
                  <a:lnTo>
                    <a:pt x="285356" y="182333"/>
                  </a:lnTo>
                  <a:lnTo>
                    <a:pt x="285762" y="183476"/>
                  </a:lnTo>
                  <a:lnTo>
                    <a:pt x="286766" y="183210"/>
                  </a:lnTo>
                  <a:close/>
                </a:path>
                <a:path w="728980" h="273684">
                  <a:moveTo>
                    <a:pt x="287070" y="199390"/>
                  </a:moveTo>
                  <a:lnTo>
                    <a:pt x="286702" y="199847"/>
                  </a:lnTo>
                  <a:lnTo>
                    <a:pt x="286448" y="200660"/>
                  </a:lnTo>
                  <a:lnTo>
                    <a:pt x="286613" y="200850"/>
                  </a:lnTo>
                  <a:lnTo>
                    <a:pt x="287070" y="199390"/>
                  </a:lnTo>
                  <a:close/>
                </a:path>
                <a:path w="728980" h="273684">
                  <a:moveTo>
                    <a:pt x="287515" y="201930"/>
                  </a:moveTo>
                  <a:lnTo>
                    <a:pt x="286613" y="200850"/>
                  </a:lnTo>
                  <a:lnTo>
                    <a:pt x="286270" y="201930"/>
                  </a:lnTo>
                  <a:lnTo>
                    <a:pt x="287515" y="201930"/>
                  </a:lnTo>
                  <a:close/>
                </a:path>
                <a:path w="728980" h="273684">
                  <a:moveTo>
                    <a:pt x="291871" y="187667"/>
                  </a:moveTo>
                  <a:lnTo>
                    <a:pt x="291858" y="187134"/>
                  </a:lnTo>
                  <a:lnTo>
                    <a:pt x="290423" y="186448"/>
                  </a:lnTo>
                  <a:lnTo>
                    <a:pt x="291871" y="187667"/>
                  </a:lnTo>
                  <a:close/>
                </a:path>
                <a:path w="728980" h="273684">
                  <a:moveTo>
                    <a:pt x="292455" y="187426"/>
                  </a:moveTo>
                  <a:lnTo>
                    <a:pt x="292036" y="184912"/>
                  </a:lnTo>
                  <a:lnTo>
                    <a:pt x="291833" y="184924"/>
                  </a:lnTo>
                  <a:lnTo>
                    <a:pt x="291858" y="187134"/>
                  </a:lnTo>
                  <a:lnTo>
                    <a:pt x="292455" y="187426"/>
                  </a:lnTo>
                  <a:close/>
                </a:path>
                <a:path w="728980" h="273684">
                  <a:moveTo>
                    <a:pt x="292481" y="189230"/>
                  </a:moveTo>
                  <a:lnTo>
                    <a:pt x="291084" y="190500"/>
                  </a:lnTo>
                  <a:lnTo>
                    <a:pt x="292100" y="190500"/>
                  </a:lnTo>
                  <a:lnTo>
                    <a:pt x="292481" y="189230"/>
                  </a:lnTo>
                  <a:close/>
                </a:path>
                <a:path w="728980" h="273684">
                  <a:moveTo>
                    <a:pt x="292646" y="184835"/>
                  </a:moveTo>
                  <a:lnTo>
                    <a:pt x="291388" y="181063"/>
                  </a:lnTo>
                  <a:lnTo>
                    <a:pt x="292036" y="184912"/>
                  </a:lnTo>
                  <a:lnTo>
                    <a:pt x="292646" y="184835"/>
                  </a:lnTo>
                  <a:close/>
                </a:path>
                <a:path w="728980" h="273684">
                  <a:moveTo>
                    <a:pt x="296583" y="189230"/>
                  </a:moveTo>
                  <a:lnTo>
                    <a:pt x="296379" y="189230"/>
                  </a:lnTo>
                  <a:lnTo>
                    <a:pt x="296583" y="189230"/>
                  </a:lnTo>
                  <a:close/>
                </a:path>
                <a:path w="728980" h="273684">
                  <a:moveTo>
                    <a:pt x="296811" y="203415"/>
                  </a:moveTo>
                  <a:lnTo>
                    <a:pt x="296570" y="199504"/>
                  </a:lnTo>
                  <a:lnTo>
                    <a:pt x="295706" y="201155"/>
                  </a:lnTo>
                  <a:lnTo>
                    <a:pt x="296138" y="201498"/>
                  </a:lnTo>
                  <a:lnTo>
                    <a:pt x="296418" y="203644"/>
                  </a:lnTo>
                  <a:lnTo>
                    <a:pt x="296811" y="203415"/>
                  </a:lnTo>
                  <a:close/>
                </a:path>
                <a:path w="728980" h="273684">
                  <a:moveTo>
                    <a:pt x="297091" y="203238"/>
                  </a:moveTo>
                  <a:lnTo>
                    <a:pt x="296811" y="203415"/>
                  </a:lnTo>
                  <a:lnTo>
                    <a:pt x="296837" y="203809"/>
                  </a:lnTo>
                  <a:lnTo>
                    <a:pt x="297091" y="203238"/>
                  </a:lnTo>
                  <a:close/>
                </a:path>
                <a:path w="728980" h="273684">
                  <a:moveTo>
                    <a:pt x="297497" y="202336"/>
                  </a:moveTo>
                  <a:lnTo>
                    <a:pt x="297091" y="203238"/>
                  </a:lnTo>
                  <a:lnTo>
                    <a:pt x="297256" y="203136"/>
                  </a:lnTo>
                  <a:lnTo>
                    <a:pt x="297497" y="202336"/>
                  </a:lnTo>
                  <a:close/>
                </a:path>
                <a:path w="728980" h="273684">
                  <a:moveTo>
                    <a:pt x="297802" y="201307"/>
                  </a:moveTo>
                  <a:lnTo>
                    <a:pt x="297497" y="202336"/>
                  </a:lnTo>
                  <a:lnTo>
                    <a:pt x="297586" y="202120"/>
                  </a:lnTo>
                  <a:lnTo>
                    <a:pt x="297688" y="201790"/>
                  </a:lnTo>
                  <a:lnTo>
                    <a:pt x="297802" y="201307"/>
                  </a:lnTo>
                  <a:close/>
                </a:path>
                <a:path w="728980" h="273684">
                  <a:moveTo>
                    <a:pt x="299554" y="202412"/>
                  </a:moveTo>
                  <a:lnTo>
                    <a:pt x="299402" y="202412"/>
                  </a:lnTo>
                  <a:lnTo>
                    <a:pt x="299250" y="202399"/>
                  </a:lnTo>
                  <a:lnTo>
                    <a:pt x="299110" y="202336"/>
                  </a:lnTo>
                  <a:lnTo>
                    <a:pt x="299288" y="202476"/>
                  </a:lnTo>
                  <a:lnTo>
                    <a:pt x="299427" y="202501"/>
                  </a:lnTo>
                  <a:lnTo>
                    <a:pt x="299554" y="202412"/>
                  </a:lnTo>
                  <a:close/>
                </a:path>
                <a:path w="728980" h="273684">
                  <a:moveTo>
                    <a:pt x="300113" y="201498"/>
                  </a:moveTo>
                  <a:lnTo>
                    <a:pt x="300101" y="201231"/>
                  </a:lnTo>
                  <a:lnTo>
                    <a:pt x="299885" y="201942"/>
                  </a:lnTo>
                  <a:lnTo>
                    <a:pt x="299732" y="202285"/>
                  </a:lnTo>
                  <a:lnTo>
                    <a:pt x="299554" y="202412"/>
                  </a:lnTo>
                  <a:lnTo>
                    <a:pt x="299783" y="202361"/>
                  </a:lnTo>
                  <a:lnTo>
                    <a:pt x="300024" y="201904"/>
                  </a:lnTo>
                  <a:lnTo>
                    <a:pt x="300113" y="201498"/>
                  </a:lnTo>
                  <a:close/>
                </a:path>
                <a:path w="728980" h="273684">
                  <a:moveTo>
                    <a:pt x="300418" y="202069"/>
                  </a:moveTo>
                  <a:lnTo>
                    <a:pt x="300240" y="202184"/>
                  </a:lnTo>
                  <a:lnTo>
                    <a:pt x="300075" y="202260"/>
                  </a:lnTo>
                  <a:lnTo>
                    <a:pt x="299897" y="202323"/>
                  </a:lnTo>
                  <a:lnTo>
                    <a:pt x="299758" y="202844"/>
                  </a:lnTo>
                  <a:lnTo>
                    <a:pt x="299974" y="202730"/>
                  </a:lnTo>
                  <a:lnTo>
                    <a:pt x="300189" y="202438"/>
                  </a:lnTo>
                  <a:lnTo>
                    <a:pt x="300418" y="202069"/>
                  </a:lnTo>
                  <a:close/>
                </a:path>
                <a:path w="728980" h="273684">
                  <a:moveTo>
                    <a:pt x="302056" y="199377"/>
                  </a:moveTo>
                  <a:lnTo>
                    <a:pt x="301358" y="196850"/>
                  </a:lnTo>
                  <a:lnTo>
                    <a:pt x="301193" y="198120"/>
                  </a:lnTo>
                  <a:lnTo>
                    <a:pt x="301193" y="198513"/>
                  </a:lnTo>
                  <a:lnTo>
                    <a:pt x="302056" y="199377"/>
                  </a:lnTo>
                  <a:close/>
                </a:path>
                <a:path w="728980" h="273684">
                  <a:moveTo>
                    <a:pt x="302272" y="194310"/>
                  </a:moveTo>
                  <a:lnTo>
                    <a:pt x="300126" y="196850"/>
                  </a:lnTo>
                  <a:lnTo>
                    <a:pt x="300075" y="195580"/>
                  </a:lnTo>
                  <a:lnTo>
                    <a:pt x="300418" y="194310"/>
                  </a:lnTo>
                  <a:lnTo>
                    <a:pt x="301205" y="193040"/>
                  </a:lnTo>
                  <a:lnTo>
                    <a:pt x="300723" y="190500"/>
                  </a:lnTo>
                  <a:lnTo>
                    <a:pt x="300037" y="194310"/>
                  </a:lnTo>
                  <a:lnTo>
                    <a:pt x="299885" y="193040"/>
                  </a:lnTo>
                  <a:lnTo>
                    <a:pt x="299732" y="191770"/>
                  </a:lnTo>
                  <a:lnTo>
                    <a:pt x="299110" y="191770"/>
                  </a:lnTo>
                  <a:lnTo>
                    <a:pt x="299199" y="190030"/>
                  </a:lnTo>
                  <a:lnTo>
                    <a:pt x="299288" y="189369"/>
                  </a:lnTo>
                  <a:lnTo>
                    <a:pt x="299681" y="190500"/>
                  </a:lnTo>
                  <a:lnTo>
                    <a:pt x="299313" y="189230"/>
                  </a:lnTo>
                  <a:lnTo>
                    <a:pt x="298577" y="186690"/>
                  </a:lnTo>
                  <a:lnTo>
                    <a:pt x="296265" y="193040"/>
                  </a:lnTo>
                  <a:lnTo>
                    <a:pt x="296379" y="189331"/>
                  </a:lnTo>
                  <a:lnTo>
                    <a:pt x="293941" y="190500"/>
                  </a:lnTo>
                  <a:lnTo>
                    <a:pt x="295643" y="191770"/>
                  </a:lnTo>
                  <a:lnTo>
                    <a:pt x="293027" y="195580"/>
                  </a:lnTo>
                  <a:lnTo>
                    <a:pt x="293141" y="194310"/>
                  </a:lnTo>
                  <a:lnTo>
                    <a:pt x="293255" y="193040"/>
                  </a:lnTo>
                  <a:lnTo>
                    <a:pt x="293370" y="191770"/>
                  </a:lnTo>
                  <a:lnTo>
                    <a:pt x="293700" y="187960"/>
                  </a:lnTo>
                  <a:lnTo>
                    <a:pt x="292722" y="190500"/>
                  </a:lnTo>
                  <a:lnTo>
                    <a:pt x="292303" y="190500"/>
                  </a:lnTo>
                  <a:lnTo>
                    <a:pt x="291299" y="191770"/>
                  </a:lnTo>
                  <a:lnTo>
                    <a:pt x="290842" y="189230"/>
                  </a:lnTo>
                  <a:lnTo>
                    <a:pt x="287832" y="193040"/>
                  </a:lnTo>
                  <a:lnTo>
                    <a:pt x="288315" y="190500"/>
                  </a:lnTo>
                  <a:lnTo>
                    <a:pt x="288404" y="190030"/>
                  </a:lnTo>
                  <a:lnTo>
                    <a:pt x="288798" y="187960"/>
                  </a:lnTo>
                  <a:lnTo>
                    <a:pt x="287807" y="190500"/>
                  </a:lnTo>
                  <a:lnTo>
                    <a:pt x="288798" y="185420"/>
                  </a:lnTo>
                  <a:lnTo>
                    <a:pt x="286169" y="191770"/>
                  </a:lnTo>
                  <a:lnTo>
                    <a:pt x="285750" y="189230"/>
                  </a:lnTo>
                  <a:lnTo>
                    <a:pt x="286766" y="186690"/>
                  </a:lnTo>
                  <a:lnTo>
                    <a:pt x="287375" y="187960"/>
                  </a:lnTo>
                  <a:lnTo>
                    <a:pt x="287172" y="186690"/>
                  </a:lnTo>
                  <a:lnTo>
                    <a:pt x="286969" y="185420"/>
                  </a:lnTo>
                  <a:lnTo>
                    <a:pt x="285165" y="189230"/>
                  </a:lnTo>
                  <a:lnTo>
                    <a:pt x="285229" y="184150"/>
                  </a:lnTo>
                  <a:lnTo>
                    <a:pt x="284137" y="184150"/>
                  </a:lnTo>
                  <a:lnTo>
                    <a:pt x="283121" y="187960"/>
                  </a:lnTo>
                  <a:lnTo>
                    <a:pt x="281851" y="185420"/>
                  </a:lnTo>
                  <a:lnTo>
                    <a:pt x="280060" y="186690"/>
                  </a:lnTo>
                  <a:lnTo>
                    <a:pt x="280479" y="185420"/>
                  </a:lnTo>
                  <a:lnTo>
                    <a:pt x="279158" y="184150"/>
                  </a:lnTo>
                  <a:lnTo>
                    <a:pt x="277850" y="182880"/>
                  </a:lnTo>
                  <a:lnTo>
                    <a:pt x="276999" y="181775"/>
                  </a:lnTo>
                  <a:lnTo>
                    <a:pt x="275793" y="184150"/>
                  </a:lnTo>
                  <a:lnTo>
                    <a:pt x="273342" y="184150"/>
                  </a:lnTo>
                  <a:lnTo>
                    <a:pt x="274015" y="181610"/>
                  </a:lnTo>
                  <a:lnTo>
                    <a:pt x="274447" y="181610"/>
                  </a:lnTo>
                  <a:lnTo>
                    <a:pt x="275285" y="180340"/>
                  </a:lnTo>
                  <a:lnTo>
                    <a:pt x="274320" y="180340"/>
                  </a:lnTo>
                  <a:lnTo>
                    <a:pt x="273748" y="181610"/>
                  </a:lnTo>
                  <a:lnTo>
                    <a:pt x="272542" y="181610"/>
                  </a:lnTo>
                  <a:lnTo>
                    <a:pt x="273570" y="179070"/>
                  </a:lnTo>
                  <a:lnTo>
                    <a:pt x="272275" y="179070"/>
                  </a:lnTo>
                  <a:lnTo>
                    <a:pt x="270052" y="181610"/>
                  </a:lnTo>
                  <a:lnTo>
                    <a:pt x="268986" y="179070"/>
                  </a:lnTo>
                  <a:lnTo>
                    <a:pt x="268224" y="181292"/>
                  </a:lnTo>
                  <a:lnTo>
                    <a:pt x="268147" y="186690"/>
                  </a:lnTo>
                  <a:lnTo>
                    <a:pt x="265912" y="187960"/>
                  </a:lnTo>
                  <a:lnTo>
                    <a:pt x="266255" y="186690"/>
                  </a:lnTo>
                  <a:lnTo>
                    <a:pt x="266585" y="185420"/>
                  </a:lnTo>
                  <a:lnTo>
                    <a:pt x="266534" y="184150"/>
                  </a:lnTo>
                  <a:lnTo>
                    <a:pt x="267030" y="181610"/>
                  </a:lnTo>
                  <a:lnTo>
                    <a:pt x="266420" y="181610"/>
                  </a:lnTo>
                  <a:lnTo>
                    <a:pt x="266966" y="180340"/>
                  </a:lnTo>
                  <a:lnTo>
                    <a:pt x="267131" y="180340"/>
                  </a:lnTo>
                  <a:lnTo>
                    <a:pt x="266700" y="179070"/>
                  </a:lnTo>
                  <a:lnTo>
                    <a:pt x="266890" y="177800"/>
                  </a:lnTo>
                  <a:lnTo>
                    <a:pt x="266598" y="177800"/>
                  </a:lnTo>
                  <a:lnTo>
                    <a:pt x="266077" y="180340"/>
                  </a:lnTo>
                  <a:lnTo>
                    <a:pt x="265518" y="180340"/>
                  </a:lnTo>
                  <a:lnTo>
                    <a:pt x="264210" y="179070"/>
                  </a:lnTo>
                  <a:lnTo>
                    <a:pt x="265823" y="177800"/>
                  </a:lnTo>
                  <a:lnTo>
                    <a:pt x="265404" y="176530"/>
                  </a:lnTo>
                  <a:lnTo>
                    <a:pt x="264680" y="177800"/>
                  </a:lnTo>
                  <a:lnTo>
                    <a:pt x="264325" y="175260"/>
                  </a:lnTo>
                  <a:lnTo>
                    <a:pt x="263372" y="179070"/>
                  </a:lnTo>
                  <a:lnTo>
                    <a:pt x="263017" y="179070"/>
                  </a:lnTo>
                  <a:lnTo>
                    <a:pt x="263372" y="177800"/>
                  </a:lnTo>
                  <a:lnTo>
                    <a:pt x="263486" y="176530"/>
                  </a:lnTo>
                  <a:lnTo>
                    <a:pt x="262432" y="177800"/>
                  </a:lnTo>
                  <a:lnTo>
                    <a:pt x="260337" y="175260"/>
                  </a:lnTo>
                  <a:lnTo>
                    <a:pt x="260083" y="179070"/>
                  </a:lnTo>
                  <a:lnTo>
                    <a:pt x="256946" y="181610"/>
                  </a:lnTo>
                  <a:lnTo>
                    <a:pt x="256540" y="179070"/>
                  </a:lnTo>
                  <a:lnTo>
                    <a:pt x="256133" y="176530"/>
                  </a:lnTo>
                  <a:lnTo>
                    <a:pt x="252298" y="176530"/>
                  </a:lnTo>
                  <a:lnTo>
                    <a:pt x="250913" y="175260"/>
                  </a:lnTo>
                  <a:lnTo>
                    <a:pt x="249288" y="177800"/>
                  </a:lnTo>
                  <a:lnTo>
                    <a:pt x="248907" y="177800"/>
                  </a:lnTo>
                  <a:lnTo>
                    <a:pt x="249008" y="175260"/>
                  </a:lnTo>
                  <a:lnTo>
                    <a:pt x="249580" y="173990"/>
                  </a:lnTo>
                  <a:lnTo>
                    <a:pt x="248361" y="175260"/>
                  </a:lnTo>
                  <a:lnTo>
                    <a:pt x="247865" y="175260"/>
                  </a:lnTo>
                  <a:lnTo>
                    <a:pt x="247040" y="173990"/>
                  </a:lnTo>
                  <a:lnTo>
                    <a:pt x="248589" y="172720"/>
                  </a:lnTo>
                  <a:lnTo>
                    <a:pt x="248462" y="172720"/>
                  </a:lnTo>
                  <a:lnTo>
                    <a:pt x="247510" y="171450"/>
                  </a:lnTo>
                  <a:lnTo>
                    <a:pt x="247802" y="170180"/>
                  </a:lnTo>
                  <a:lnTo>
                    <a:pt x="245541" y="171450"/>
                  </a:lnTo>
                  <a:lnTo>
                    <a:pt x="246875" y="170180"/>
                  </a:lnTo>
                  <a:lnTo>
                    <a:pt x="245732" y="168910"/>
                  </a:lnTo>
                  <a:lnTo>
                    <a:pt x="244881" y="168910"/>
                  </a:lnTo>
                  <a:lnTo>
                    <a:pt x="245110" y="171450"/>
                  </a:lnTo>
                  <a:lnTo>
                    <a:pt x="244322" y="171450"/>
                  </a:lnTo>
                  <a:lnTo>
                    <a:pt x="243319" y="170180"/>
                  </a:lnTo>
                  <a:lnTo>
                    <a:pt x="244817" y="167640"/>
                  </a:lnTo>
                  <a:lnTo>
                    <a:pt x="243789" y="162560"/>
                  </a:lnTo>
                  <a:lnTo>
                    <a:pt x="237807" y="172720"/>
                  </a:lnTo>
                  <a:lnTo>
                    <a:pt x="238086" y="168910"/>
                  </a:lnTo>
                  <a:lnTo>
                    <a:pt x="238125" y="168440"/>
                  </a:lnTo>
                  <a:lnTo>
                    <a:pt x="237540" y="168910"/>
                  </a:lnTo>
                  <a:lnTo>
                    <a:pt x="236537" y="168910"/>
                  </a:lnTo>
                  <a:lnTo>
                    <a:pt x="236689" y="167640"/>
                  </a:lnTo>
                  <a:lnTo>
                    <a:pt x="237121" y="163830"/>
                  </a:lnTo>
                  <a:lnTo>
                    <a:pt x="236766" y="163830"/>
                  </a:lnTo>
                  <a:lnTo>
                    <a:pt x="235889" y="161290"/>
                  </a:lnTo>
                  <a:lnTo>
                    <a:pt x="233476" y="167640"/>
                  </a:lnTo>
                  <a:lnTo>
                    <a:pt x="232283" y="166370"/>
                  </a:lnTo>
                  <a:lnTo>
                    <a:pt x="232041" y="166370"/>
                  </a:lnTo>
                  <a:lnTo>
                    <a:pt x="231038" y="170180"/>
                  </a:lnTo>
                  <a:lnTo>
                    <a:pt x="228358" y="170180"/>
                  </a:lnTo>
                  <a:lnTo>
                    <a:pt x="229476" y="166370"/>
                  </a:lnTo>
                  <a:lnTo>
                    <a:pt x="229844" y="165100"/>
                  </a:lnTo>
                  <a:lnTo>
                    <a:pt x="230670" y="165100"/>
                  </a:lnTo>
                  <a:lnTo>
                    <a:pt x="230543" y="165163"/>
                  </a:lnTo>
                  <a:lnTo>
                    <a:pt x="230479" y="165468"/>
                  </a:lnTo>
                  <a:lnTo>
                    <a:pt x="230746" y="165468"/>
                  </a:lnTo>
                  <a:lnTo>
                    <a:pt x="230962" y="165201"/>
                  </a:lnTo>
                  <a:lnTo>
                    <a:pt x="231736" y="165100"/>
                  </a:lnTo>
                  <a:lnTo>
                    <a:pt x="231635" y="163830"/>
                  </a:lnTo>
                  <a:lnTo>
                    <a:pt x="230009" y="162572"/>
                  </a:lnTo>
                  <a:lnTo>
                    <a:pt x="230403" y="163830"/>
                  </a:lnTo>
                  <a:lnTo>
                    <a:pt x="229997" y="162560"/>
                  </a:lnTo>
                  <a:lnTo>
                    <a:pt x="229603" y="161290"/>
                  </a:lnTo>
                  <a:lnTo>
                    <a:pt x="228092" y="162560"/>
                  </a:lnTo>
                  <a:lnTo>
                    <a:pt x="227063" y="161290"/>
                  </a:lnTo>
                  <a:lnTo>
                    <a:pt x="226720" y="162560"/>
                  </a:lnTo>
                  <a:lnTo>
                    <a:pt x="226491" y="162560"/>
                  </a:lnTo>
                  <a:lnTo>
                    <a:pt x="224917" y="160083"/>
                  </a:lnTo>
                  <a:lnTo>
                    <a:pt x="224637" y="165100"/>
                  </a:lnTo>
                  <a:lnTo>
                    <a:pt x="222923" y="165100"/>
                  </a:lnTo>
                  <a:lnTo>
                    <a:pt x="222834" y="162534"/>
                  </a:lnTo>
                  <a:lnTo>
                    <a:pt x="224866" y="160121"/>
                  </a:lnTo>
                  <a:lnTo>
                    <a:pt x="222846" y="161290"/>
                  </a:lnTo>
                  <a:lnTo>
                    <a:pt x="222427" y="160020"/>
                  </a:lnTo>
                  <a:lnTo>
                    <a:pt x="223545" y="158750"/>
                  </a:lnTo>
                  <a:lnTo>
                    <a:pt x="224663" y="157480"/>
                  </a:lnTo>
                  <a:lnTo>
                    <a:pt x="222389" y="158750"/>
                  </a:lnTo>
                  <a:lnTo>
                    <a:pt x="222631" y="156210"/>
                  </a:lnTo>
                  <a:lnTo>
                    <a:pt x="222745" y="154940"/>
                  </a:lnTo>
                  <a:lnTo>
                    <a:pt x="222161" y="153670"/>
                  </a:lnTo>
                  <a:lnTo>
                    <a:pt x="221907" y="153670"/>
                  </a:lnTo>
                  <a:lnTo>
                    <a:pt x="221348" y="156210"/>
                  </a:lnTo>
                  <a:lnTo>
                    <a:pt x="221107" y="155003"/>
                  </a:lnTo>
                  <a:lnTo>
                    <a:pt x="220091" y="156210"/>
                  </a:lnTo>
                  <a:lnTo>
                    <a:pt x="219875" y="158750"/>
                  </a:lnTo>
                  <a:lnTo>
                    <a:pt x="218147" y="160020"/>
                  </a:lnTo>
                  <a:lnTo>
                    <a:pt x="218071" y="158750"/>
                  </a:lnTo>
                  <a:lnTo>
                    <a:pt x="215887" y="160020"/>
                  </a:lnTo>
                  <a:lnTo>
                    <a:pt x="217004" y="157480"/>
                  </a:lnTo>
                  <a:lnTo>
                    <a:pt x="218325" y="158750"/>
                  </a:lnTo>
                  <a:lnTo>
                    <a:pt x="218249" y="157480"/>
                  </a:lnTo>
                  <a:lnTo>
                    <a:pt x="218122" y="154940"/>
                  </a:lnTo>
                  <a:lnTo>
                    <a:pt x="219036" y="154940"/>
                  </a:lnTo>
                  <a:lnTo>
                    <a:pt x="218782" y="153670"/>
                  </a:lnTo>
                  <a:lnTo>
                    <a:pt x="219303" y="153670"/>
                  </a:lnTo>
                  <a:lnTo>
                    <a:pt x="218808" y="149860"/>
                  </a:lnTo>
                  <a:lnTo>
                    <a:pt x="217055" y="156210"/>
                  </a:lnTo>
                  <a:lnTo>
                    <a:pt x="215341" y="154940"/>
                  </a:lnTo>
                  <a:lnTo>
                    <a:pt x="216306" y="153670"/>
                  </a:lnTo>
                  <a:lnTo>
                    <a:pt x="216331" y="152806"/>
                  </a:lnTo>
                  <a:lnTo>
                    <a:pt x="214998" y="154940"/>
                  </a:lnTo>
                  <a:lnTo>
                    <a:pt x="213779" y="156210"/>
                  </a:lnTo>
                  <a:lnTo>
                    <a:pt x="213233" y="154940"/>
                  </a:lnTo>
                  <a:lnTo>
                    <a:pt x="212128" y="156210"/>
                  </a:lnTo>
                  <a:lnTo>
                    <a:pt x="211594" y="156210"/>
                  </a:lnTo>
                  <a:lnTo>
                    <a:pt x="212001" y="157480"/>
                  </a:lnTo>
                  <a:lnTo>
                    <a:pt x="211023" y="158750"/>
                  </a:lnTo>
                  <a:lnTo>
                    <a:pt x="209524" y="158750"/>
                  </a:lnTo>
                  <a:lnTo>
                    <a:pt x="208419" y="160020"/>
                  </a:lnTo>
                  <a:lnTo>
                    <a:pt x="209067" y="157480"/>
                  </a:lnTo>
                  <a:lnTo>
                    <a:pt x="209715" y="154940"/>
                  </a:lnTo>
                  <a:lnTo>
                    <a:pt x="210045" y="153670"/>
                  </a:lnTo>
                  <a:lnTo>
                    <a:pt x="207924" y="154940"/>
                  </a:lnTo>
                  <a:lnTo>
                    <a:pt x="207886" y="153670"/>
                  </a:lnTo>
                  <a:lnTo>
                    <a:pt x="209321" y="151130"/>
                  </a:lnTo>
                  <a:lnTo>
                    <a:pt x="209181" y="151130"/>
                  </a:lnTo>
                  <a:lnTo>
                    <a:pt x="206819" y="152400"/>
                  </a:lnTo>
                  <a:lnTo>
                    <a:pt x="207289" y="152400"/>
                  </a:lnTo>
                  <a:lnTo>
                    <a:pt x="206578" y="153009"/>
                  </a:lnTo>
                  <a:lnTo>
                    <a:pt x="206578" y="155003"/>
                  </a:lnTo>
                  <a:lnTo>
                    <a:pt x="205181" y="156146"/>
                  </a:lnTo>
                  <a:lnTo>
                    <a:pt x="204901" y="157480"/>
                  </a:lnTo>
                  <a:lnTo>
                    <a:pt x="205105" y="156210"/>
                  </a:lnTo>
                  <a:lnTo>
                    <a:pt x="205308" y="154940"/>
                  </a:lnTo>
                  <a:lnTo>
                    <a:pt x="205371" y="154597"/>
                  </a:lnTo>
                  <a:lnTo>
                    <a:pt x="206413" y="153670"/>
                  </a:lnTo>
                  <a:lnTo>
                    <a:pt x="206463" y="153936"/>
                  </a:lnTo>
                  <a:lnTo>
                    <a:pt x="206578" y="155003"/>
                  </a:lnTo>
                  <a:lnTo>
                    <a:pt x="206578" y="153009"/>
                  </a:lnTo>
                  <a:lnTo>
                    <a:pt x="205473" y="153936"/>
                  </a:lnTo>
                  <a:lnTo>
                    <a:pt x="205511" y="153670"/>
                  </a:lnTo>
                  <a:lnTo>
                    <a:pt x="205155" y="154216"/>
                  </a:lnTo>
                  <a:lnTo>
                    <a:pt x="204292" y="154940"/>
                  </a:lnTo>
                  <a:lnTo>
                    <a:pt x="204660" y="154940"/>
                  </a:lnTo>
                  <a:lnTo>
                    <a:pt x="202095" y="158750"/>
                  </a:lnTo>
                  <a:lnTo>
                    <a:pt x="202044" y="156210"/>
                  </a:lnTo>
                  <a:lnTo>
                    <a:pt x="203631" y="152400"/>
                  </a:lnTo>
                  <a:lnTo>
                    <a:pt x="204165" y="151130"/>
                  </a:lnTo>
                  <a:lnTo>
                    <a:pt x="204685" y="149860"/>
                  </a:lnTo>
                  <a:lnTo>
                    <a:pt x="204228" y="147320"/>
                  </a:lnTo>
                  <a:lnTo>
                    <a:pt x="200418" y="151130"/>
                  </a:lnTo>
                  <a:lnTo>
                    <a:pt x="198945" y="148590"/>
                  </a:lnTo>
                  <a:lnTo>
                    <a:pt x="199161" y="149860"/>
                  </a:lnTo>
                  <a:lnTo>
                    <a:pt x="197815" y="152400"/>
                  </a:lnTo>
                  <a:lnTo>
                    <a:pt x="197751" y="151130"/>
                  </a:lnTo>
                  <a:lnTo>
                    <a:pt x="197688" y="149860"/>
                  </a:lnTo>
                  <a:lnTo>
                    <a:pt x="196557" y="151130"/>
                  </a:lnTo>
                  <a:lnTo>
                    <a:pt x="197040" y="149860"/>
                  </a:lnTo>
                  <a:lnTo>
                    <a:pt x="197523" y="148590"/>
                  </a:lnTo>
                  <a:lnTo>
                    <a:pt x="197688" y="147320"/>
                  </a:lnTo>
                  <a:lnTo>
                    <a:pt x="197053" y="148590"/>
                  </a:lnTo>
                  <a:lnTo>
                    <a:pt x="196202" y="146050"/>
                  </a:lnTo>
                  <a:lnTo>
                    <a:pt x="194170" y="149860"/>
                  </a:lnTo>
                  <a:lnTo>
                    <a:pt x="194424" y="146050"/>
                  </a:lnTo>
                  <a:lnTo>
                    <a:pt x="193192" y="144780"/>
                  </a:lnTo>
                  <a:lnTo>
                    <a:pt x="189826" y="151130"/>
                  </a:lnTo>
                  <a:lnTo>
                    <a:pt x="188455" y="149860"/>
                  </a:lnTo>
                  <a:lnTo>
                    <a:pt x="189979" y="147320"/>
                  </a:lnTo>
                  <a:lnTo>
                    <a:pt x="189877" y="146050"/>
                  </a:lnTo>
                  <a:lnTo>
                    <a:pt x="190233" y="145808"/>
                  </a:lnTo>
                  <a:lnTo>
                    <a:pt x="190449" y="144780"/>
                  </a:lnTo>
                  <a:lnTo>
                    <a:pt x="187375" y="147320"/>
                  </a:lnTo>
                  <a:lnTo>
                    <a:pt x="187756" y="144780"/>
                  </a:lnTo>
                  <a:lnTo>
                    <a:pt x="187121" y="146050"/>
                  </a:lnTo>
                  <a:lnTo>
                    <a:pt x="186055" y="147320"/>
                  </a:lnTo>
                  <a:lnTo>
                    <a:pt x="185623" y="147320"/>
                  </a:lnTo>
                  <a:lnTo>
                    <a:pt x="185966" y="146050"/>
                  </a:lnTo>
                  <a:lnTo>
                    <a:pt x="185496" y="147320"/>
                  </a:lnTo>
                  <a:lnTo>
                    <a:pt x="184365" y="147320"/>
                  </a:lnTo>
                  <a:lnTo>
                    <a:pt x="183857" y="149860"/>
                  </a:lnTo>
                  <a:lnTo>
                    <a:pt x="184277" y="147320"/>
                  </a:lnTo>
                  <a:lnTo>
                    <a:pt x="185140" y="142240"/>
                  </a:lnTo>
                  <a:lnTo>
                    <a:pt x="178917" y="147320"/>
                  </a:lnTo>
                  <a:lnTo>
                    <a:pt x="179476" y="144780"/>
                  </a:lnTo>
                  <a:lnTo>
                    <a:pt x="180035" y="142240"/>
                  </a:lnTo>
                  <a:lnTo>
                    <a:pt x="178536" y="140970"/>
                  </a:lnTo>
                  <a:lnTo>
                    <a:pt x="176212" y="140970"/>
                  </a:lnTo>
                  <a:lnTo>
                    <a:pt x="175983" y="140970"/>
                  </a:lnTo>
                  <a:lnTo>
                    <a:pt x="175945" y="139700"/>
                  </a:lnTo>
                  <a:lnTo>
                    <a:pt x="175666" y="138430"/>
                  </a:lnTo>
                  <a:lnTo>
                    <a:pt x="172466" y="144780"/>
                  </a:lnTo>
                  <a:lnTo>
                    <a:pt x="172135" y="143510"/>
                  </a:lnTo>
                  <a:lnTo>
                    <a:pt x="171792" y="142240"/>
                  </a:lnTo>
                  <a:lnTo>
                    <a:pt x="172288" y="139700"/>
                  </a:lnTo>
                  <a:lnTo>
                    <a:pt x="172529" y="138430"/>
                  </a:lnTo>
                  <a:lnTo>
                    <a:pt x="173558" y="140970"/>
                  </a:lnTo>
                  <a:lnTo>
                    <a:pt x="173634" y="139700"/>
                  </a:lnTo>
                  <a:lnTo>
                    <a:pt x="174244" y="138430"/>
                  </a:lnTo>
                  <a:lnTo>
                    <a:pt x="176682" y="133350"/>
                  </a:lnTo>
                  <a:lnTo>
                    <a:pt x="171145" y="139700"/>
                  </a:lnTo>
                  <a:lnTo>
                    <a:pt x="171932" y="135890"/>
                  </a:lnTo>
                  <a:lnTo>
                    <a:pt x="172402" y="134620"/>
                  </a:lnTo>
                  <a:lnTo>
                    <a:pt x="172656" y="132080"/>
                  </a:lnTo>
                  <a:lnTo>
                    <a:pt x="169024" y="135890"/>
                  </a:lnTo>
                  <a:lnTo>
                    <a:pt x="168084" y="134874"/>
                  </a:lnTo>
                  <a:lnTo>
                    <a:pt x="165658" y="137160"/>
                  </a:lnTo>
                  <a:lnTo>
                    <a:pt x="161861" y="137160"/>
                  </a:lnTo>
                  <a:lnTo>
                    <a:pt x="162217" y="136055"/>
                  </a:lnTo>
                  <a:lnTo>
                    <a:pt x="161455" y="137160"/>
                  </a:lnTo>
                  <a:lnTo>
                    <a:pt x="160286" y="137160"/>
                  </a:lnTo>
                  <a:lnTo>
                    <a:pt x="160578" y="136055"/>
                  </a:lnTo>
                  <a:lnTo>
                    <a:pt x="160515" y="134620"/>
                  </a:lnTo>
                  <a:lnTo>
                    <a:pt x="160401" y="133350"/>
                  </a:lnTo>
                  <a:lnTo>
                    <a:pt x="161074" y="132080"/>
                  </a:lnTo>
                  <a:lnTo>
                    <a:pt x="157962" y="132080"/>
                  </a:lnTo>
                  <a:lnTo>
                    <a:pt x="155816" y="132080"/>
                  </a:lnTo>
                  <a:lnTo>
                    <a:pt x="152692" y="134620"/>
                  </a:lnTo>
                  <a:lnTo>
                    <a:pt x="156146" y="129540"/>
                  </a:lnTo>
                  <a:lnTo>
                    <a:pt x="153555" y="130810"/>
                  </a:lnTo>
                  <a:lnTo>
                    <a:pt x="154178" y="129540"/>
                  </a:lnTo>
                  <a:lnTo>
                    <a:pt x="155397" y="127000"/>
                  </a:lnTo>
                  <a:lnTo>
                    <a:pt x="154216" y="128270"/>
                  </a:lnTo>
                  <a:lnTo>
                    <a:pt x="150977" y="129540"/>
                  </a:lnTo>
                  <a:lnTo>
                    <a:pt x="149352" y="129540"/>
                  </a:lnTo>
                  <a:lnTo>
                    <a:pt x="150317" y="128473"/>
                  </a:lnTo>
                  <a:lnTo>
                    <a:pt x="148704" y="129540"/>
                  </a:lnTo>
                  <a:lnTo>
                    <a:pt x="147408" y="128270"/>
                  </a:lnTo>
                  <a:lnTo>
                    <a:pt x="149212" y="125730"/>
                  </a:lnTo>
                  <a:lnTo>
                    <a:pt x="150114" y="124460"/>
                  </a:lnTo>
                  <a:lnTo>
                    <a:pt x="151904" y="121920"/>
                  </a:lnTo>
                  <a:lnTo>
                    <a:pt x="145021" y="124460"/>
                  </a:lnTo>
                  <a:lnTo>
                    <a:pt x="146989" y="119380"/>
                  </a:lnTo>
                  <a:lnTo>
                    <a:pt x="147472" y="118110"/>
                  </a:lnTo>
                  <a:lnTo>
                    <a:pt x="143624" y="119380"/>
                  </a:lnTo>
                  <a:lnTo>
                    <a:pt x="143700" y="114300"/>
                  </a:lnTo>
                  <a:lnTo>
                    <a:pt x="140830" y="113030"/>
                  </a:lnTo>
                  <a:lnTo>
                    <a:pt x="138315" y="119380"/>
                  </a:lnTo>
                  <a:lnTo>
                    <a:pt x="139966" y="113030"/>
                  </a:lnTo>
                  <a:lnTo>
                    <a:pt x="136575" y="118110"/>
                  </a:lnTo>
                  <a:lnTo>
                    <a:pt x="135559" y="118110"/>
                  </a:lnTo>
                  <a:lnTo>
                    <a:pt x="135724" y="116840"/>
                  </a:lnTo>
                  <a:lnTo>
                    <a:pt x="135813" y="115570"/>
                  </a:lnTo>
                  <a:lnTo>
                    <a:pt x="104013" y="115570"/>
                  </a:lnTo>
                  <a:lnTo>
                    <a:pt x="103860" y="115570"/>
                  </a:lnTo>
                  <a:lnTo>
                    <a:pt x="105575" y="116840"/>
                  </a:lnTo>
                  <a:lnTo>
                    <a:pt x="103619" y="116840"/>
                  </a:lnTo>
                  <a:lnTo>
                    <a:pt x="105752" y="118110"/>
                  </a:lnTo>
                  <a:lnTo>
                    <a:pt x="110388" y="118110"/>
                  </a:lnTo>
                  <a:lnTo>
                    <a:pt x="110375" y="116840"/>
                  </a:lnTo>
                  <a:lnTo>
                    <a:pt x="111760" y="116840"/>
                  </a:lnTo>
                  <a:lnTo>
                    <a:pt x="111379" y="118110"/>
                  </a:lnTo>
                  <a:lnTo>
                    <a:pt x="110604" y="119303"/>
                  </a:lnTo>
                  <a:lnTo>
                    <a:pt x="115277" y="118110"/>
                  </a:lnTo>
                  <a:lnTo>
                    <a:pt x="111874" y="129540"/>
                  </a:lnTo>
                  <a:lnTo>
                    <a:pt x="117271" y="127000"/>
                  </a:lnTo>
                  <a:lnTo>
                    <a:pt x="116992" y="127000"/>
                  </a:lnTo>
                  <a:lnTo>
                    <a:pt x="120929" y="125730"/>
                  </a:lnTo>
                  <a:lnTo>
                    <a:pt x="121716" y="127000"/>
                  </a:lnTo>
                  <a:lnTo>
                    <a:pt x="119164" y="127000"/>
                  </a:lnTo>
                  <a:lnTo>
                    <a:pt x="118986" y="129540"/>
                  </a:lnTo>
                  <a:lnTo>
                    <a:pt x="123977" y="127000"/>
                  </a:lnTo>
                  <a:lnTo>
                    <a:pt x="122504" y="132080"/>
                  </a:lnTo>
                  <a:lnTo>
                    <a:pt x="126199" y="130810"/>
                  </a:lnTo>
                  <a:lnTo>
                    <a:pt x="123367" y="138430"/>
                  </a:lnTo>
                  <a:lnTo>
                    <a:pt x="132067" y="134620"/>
                  </a:lnTo>
                  <a:lnTo>
                    <a:pt x="131419" y="139700"/>
                  </a:lnTo>
                  <a:lnTo>
                    <a:pt x="132308" y="138430"/>
                  </a:lnTo>
                  <a:lnTo>
                    <a:pt x="133845" y="137160"/>
                  </a:lnTo>
                  <a:lnTo>
                    <a:pt x="133108" y="138430"/>
                  </a:lnTo>
                  <a:lnTo>
                    <a:pt x="133756" y="138430"/>
                  </a:lnTo>
                  <a:lnTo>
                    <a:pt x="139573" y="139700"/>
                  </a:lnTo>
                  <a:lnTo>
                    <a:pt x="142087" y="146050"/>
                  </a:lnTo>
                  <a:lnTo>
                    <a:pt x="146151" y="151130"/>
                  </a:lnTo>
                  <a:lnTo>
                    <a:pt x="147701" y="152400"/>
                  </a:lnTo>
                  <a:lnTo>
                    <a:pt x="152082" y="143510"/>
                  </a:lnTo>
                  <a:lnTo>
                    <a:pt x="152069" y="148590"/>
                  </a:lnTo>
                  <a:lnTo>
                    <a:pt x="149669" y="151130"/>
                  </a:lnTo>
                  <a:lnTo>
                    <a:pt x="155346" y="149860"/>
                  </a:lnTo>
                  <a:lnTo>
                    <a:pt x="157035" y="154940"/>
                  </a:lnTo>
                  <a:lnTo>
                    <a:pt x="161823" y="154940"/>
                  </a:lnTo>
                  <a:lnTo>
                    <a:pt x="161302" y="156210"/>
                  </a:lnTo>
                  <a:lnTo>
                    <a:pt x="160959" y="156210"/>
                  </a:lnTo>
                  <a:lnTo>
                    <a:pt x="160502" y="158750"/>
                  </a:lnTo>
                  <a:lnTo>
                    <a:pt x="163741" y="157480"/>
                  </a:lnTo>
                  <a:lnTo>
                    <a:pt x="164744" y="154940"/>
                  </a:lnTo>
                  <a:lnTo>
                    <a:pt x="165188" y="156210"/>
                  </a:lnTo>
                  <a:lnTo>
                    <a:pt x="163969" y="157480"/>
                  </a:lnTo>
                  <a:lnTo>
                    <a:pt x="163880" y="160020"/>
                  </a:lnTo>
                  <a:lnTo>
                    <a:pt x="167284" y="156210"/>
                  </a:lnTo>
                  <a:lnTo>
                    <a:pt x="166649" y="158851"/>
                  </a:lnTo>
                  <a:lnTo>
                    <a:pt x="167855" y="161290"/>
                  </a:lnTo>
                  <a:lnTo>
                    <a:pt x="168744" y="158750"/>
                  </a:lnTo>
                  <a:lnTo>
                    <a:pt x="169456" y="160020"/>
                  </a:lnTo>
                  <a:lnTo>
                    <a:pt x="171958" y="158750"/>
                  </a:lnTo>
                  <a:lnTo>
                    <a:pt x="172110" y="160299"/>
                  </a:lnTo>
                  <a:lnTo>
                    <a:pt x="171919" y="160477"/>
                  </a:lnTo>
                  <a:lnTo>
                    <a:pt x="171729" y="160756"/>
                  </a:lnTo>
                  <a:lnTo>
                    <a:pt x="172034" y="162382"/>
                  </a:lnTo>
                  <a:lnTo>
                    <a:pt x="172275" y="161340"/>
                  </a:lnTo>
                  <a:lnTo>
                    <a:pt x="174447" y="158750"/>
                  </a:lnTo>
                  <a:lnTo>
                    <a:pt x="173837" y="163830"/>
                  </a:lnTo>
                  <a:lnTo>
                    <a:pt x="176174" y="160020"/>
                  </a:lnTo>
                  <a:lnTo>
                    <a:pt x="173901" y="163830"/>
                  </a:lnTo>
                  <a:lnTo>
                    <a:pt x="176796" y="163830"/>
                  </a:lnTo>
                  <a:lnTo>
                    <a:pt x="178701" y="162572"/>
                  </a:lnTo>
                  <a:lnTo>
                    <a:pt x="185661" y="162560"/>
                  </a:lnTo>
                  <a:lnTo>
                    <a:pt x="186575" y="161290"/>
                  </a:lnTo>
                  <a:lnTo>
                    <a:pt x="184391" y="168910"/>
                  </a:lnTo>
                  <a:lnTo>
                    <a:pt x="188506" y="167640"/>
                  </a:lnTo>
                  <a:lnTo>
                    <a:pt x="191477" y="167640"/>
                  </a:lnTo>
                  <a:lnTo>
                    <a:pt x="189966" y="171450"/>
                  </a:lnTo>
                  <a:lnTo>
                    <a:pt x="192811" y="170395"/>
                  </a:lnTo>
                  <a:lnTo>
                    <a:pt x="191985" y="166370"/>
                  </a:lnTo>
                  <a:lnTo>
                    <a:pt x="192252" y="167640"/>
                  </a:lnTo>
                  <a:lnTo>
                    <a:pt x="195122" y="167640"/>
                  </a:lnTo>
                  <a:lnTo>
                    <a:pt x="194005" y="169672"/>
                  </a:lnTo>
                  <a:lnTo>
                    <a:pt x="196532" y="167640"/>
                  </a:lnTo>
                  <a:lnTo>
                    <a:pt x="198564" y="170180"/>
                  </a:lnTo>
                  <a:lnTo>
                    <a:pt x="198945" y="171450"/>
                  </a:lnTo>
                  <a:lnTo>
                    <a:pt x="197332" y="171450"/>
                  </a:lnTo>
                  <a:lnTo>
                    <a:pt x="196773" y="172720"/>
                  </a:lnTo>
                  <a:lnTo>
                    <a:pt x="200113" y="171450"/>
                  </a:lnTo>
                  <a:lnTo>
                    <a:pt x="201599" y="175260"/>
                  </a:lnTo>
                  <a:lnTo>
                    <a:pt x="204482" y="174167"/>
                  </a:lnTo>
                  <a:lnTo>
                    <a:pt x="204711" y="175260"/>
                  </a:lnTo>
                  <a:lnTo>
                    <a:pt x="205524" y="173990"/>
                  </a:lnTo>
                  <a:lnTo>
                    <a:pt x="204939" y="173990"/>
                  </a:lnTo>
                  <a:lnTo>
                    <a:pt x="205384" y="171450"/>
                  </a:lnTo>
                  <a:lnTo>
                    <a:pt x="209130" y="168998"/>
                  </a:lnTo>
                  <a:lnTo>
                    <a:pt x="206756" y="172720"/>
                  </a:lnTo>
                  <a:lnTo>
                    <a:pt x="211632" y="170180"/>
                  </a:lnTo>
                  <a:lnTo>
                    <a:pt x="207314" y="176530"/>
                  </a:lnTo>
                  <a:lnTo>
                    <a:pt x="207772" y="176530"/>
                  </a:lnTo>
                  <a:lnTo>
                    <a:pt x="208546" y="175260"/>
                  </a:lnTo>
                  <a:lnTo>
                    <a:pt x="209054" y="173990"/>
                  </a:lnTo>
                  <a:lnTo>
                    <a:pt x="209321" y="173990"/>
                  </a:lnTo>
                  <a:lnTo>
                    <a:pt x="209143" y="175260"/>
                  </a:lnTo>
                  <a:lnTo>
                    <a:pt x="208038" y="176530"/>
                  </a:lnTo>
                  <a:lnTo>
                    <a:pt x="210134" y="176530"/>
                  </a:lnTo>
                  <a:lnTo>
                    <a:pt x="210464" y="173990"/>
                  </a:lnTo>
                  <a:lnTo>
                    <a:pt x="211899" y="173990"/>
                  </a:lnTo>
                  <a:lnTo>
                    <a:pt x="211480" y="175260"/>
                  </a:lnTo>
                  <a:lnTo>
                    <a:pt x="211048" y="175260"/>
                  </a:lnTo>
                  <a:lnTo>
                    <a:pt x="210400" y="176530"/>
                  </a:lnTo>
                  <a:lnTo>
                    <a:pt x="213487" y="173990"/>
                  </a:lnTo>
                  <a:lnTo>
                    <a:pt x="214376" y="175260"/>
                  </a:lnTo>
                  <a:lnTo>
                    <a:pt x="214058" y="175260"/>
                  </a:lnTo>
                  <a:lnTo>
                    <a:pt x="213880" y="176530"/>
                  </a:lnTo>
                  <a:lnTo>
                    <a:pt x="215785" y="176530"/>
                  </a:lnTo>
                  <a:lnTo>
                    <a:pt x="218071" y="173990"/>
                  </a:lnTo>
                  <a:lnTo>
                    <a:pt x="219214" y="172720"/>
                  </a:lnTo>
                  <a:lnTo>
                    <a:pt x="220789" y="175260"/>
                  </a:lnTo>
                  <a:lnTo>
                    <a:pt x="218401" y="179070"/>
                  </a:lnTo>
                  <a:lnTo>
                    <a:pt x="221018" y="177800"/>
                  </a:lnTo>
                  <a:lnTo>
                    <a:pt x="219684" y="181610"/>
                  </a:lnTo>
                  <a:lnTo>
                    <a:pt x="221386" y="180340"/>
                  </a:lnTo>
                  <a:lnTo>
                    <a:pt x="221589" y="179070"/>
                  </a:lnTo>
                  <a:lnTo>
                    <a:pt x="222681" y="179070"/>
                  </a:lnTo>
                  <a:lnTo>
                    <a:pt x="223697" y="177800"/>
                  </a:lnTo>
                  <a:lnTo>
                    <a:pt x="224713" y="176530"/>
                  </a:lnTo>
                  <a:lnTo>
                    <a:pt x="225209" y="177800"/>
                  </a:lnTo>
                  <a:lnTo>
                    <a:pt x="223786" y="179070"/>
                  </a:lnTo>
                  <a:lnTo>
                    <a:pt x="226148" y="179070"/>
                  </a:lnTo>
                  <a:lnTo>
                    <a:pt x="225513" y="177800"/>
                  </a:lnTo>
                  <a:lnTo>
                    <a:pt x="227380" y="176530"/>
                  </a:lnTo>
                  <a:lnTo>
                    <a:pt x="227203" y="172720"/>
                  </a:lnTo>
                  <a:lnTo>
                    <a:pt x="228282" y="175260"/>
                  </a:lnTo>
                  <a:lnTo>
                    <a:pt x="229374" y="175260"/>
                  </a:lnTo>
                  <a:lnTo>
                    <a:pt x="229108" y="177800"/>
                  </a:lnTo>
                  <a:lnTo>
                    <a:pt x="231140" y="175260"/>
                  </a:lnTo>
                  <a:lnTo>
                    <a:pt x="231609" y="176530"/>
                  </a:lnTo>
                  <a:lnTo>
                    <a:pt x="231381" y="177800"/>
                  </a:lnTo>
                  <a:lnTo>
                    <a:pt x="229908" y="180340"/>
                  </a:lnTo>
                  <a:lnTo>
                    <a:pt x="229743" y="181610"/>
                  </a:lnTo>
                  <a:lnTo>
                    <a:pt x="231457" y="179070"/>
                  </a:lnTo>
                  <a:lnTo>
                    <a:pt x="232676" y="181610"/>
                  </a:lnTo>
                  <a:lnTo>
                    <a:pt x="233768" y="180174"/>
                  </a:lnTo>
                  <a:lnTo>
                    <a:pt x="233426" y="181330"/>
                  </a:lnTo>
                  <a:lnTo>
                    <a:pt x="234657" y="179070"/>
                  </a:lnTo>
                  <a:lnTo>
                    <a:pt x="234873" y="180340"/>
                  </a:lnTo>
                  <a:lnTo>
                    <a:pt x="234162" y="182880"/>
                  </a:lnTo>
                  <a:lnTo>
                    <a:pt x="235546" y="182880"/>
                  </a:lnTo>
                  <a:lnTo>
                    <a:pt x="235432" y="179070"/>
                  </a:lnTo>
                  <a:lnTo>
                    <a:pt x="235394" y="177800"/>
                  </a:lnTo>
                  <a:lnTo>
                    <a:pt x="236486" y="180340"/>
                  </a:lnTo>
                  <a:lnTo>
                    <a:pt x="236194" y="180340"/>
                  </a:lnTo>
                  <a:lnTo>
                    <a:pt x="235750" y="181610"/>
                  </a:lnTo>
                  <a:lnTo>
                    <a:pt x="237236" y="182880"/>
                  </a:lnTo>
                  <a:lnTo>
                    <a:pt x="239903" y="180340"/>
                  </a:lnTo>
                  <a:lnTo>
                    <a:pt x="241160" y="182880"/>
                  </a:lnTo>
                  <a:lnTo>
                    <a:pt x="240347" y="186690"/>
                  </a:lnTo>
                  <a:lnTo>
                    <a:pt x="241515" y="186690"/>
                  </a:lnTo>
                  <a:lnTo>
                    <a:pt x="245478" y="184150"/>
                  </a:lnTo>
                  <a:lnTo>
                    <a:pt x="247332" y="185267"/>
                  </a:lnTo>
                  <a:lnTo>
                    <a:pt x="247713" y="184150"/>
                  </a:lnTo>
                  <a:lnTo>
                    <a:pt x="249415" y="179070"/>
                  </a:lnTo>
                  <a:lnTo>
                    <a:pt x="248196" y="187960"/>
                  </a:lnTo>
                  <a:lnTo>
                    <a:pt x="250253" y="185420"/>
                  </a:lnTo>
                  <a:lnTo>
                    <a:pt x="249834" y="186690"/>
                  </a:lnTo>
                  <a:lnTo>
                    <a:pt x="249313" y="188087"/>
                  </a:lnTo>
                  <a:lnTo>
                    <a:pt x="250545" y="189230"/>
                  </a:lnTo>
                  <a:lnTo>
                    <a:pt x="252996" y="187960"/>
                  </a:lnTo>
                  <a:lnTo>
                    <a:pt x="256032" y="186690"/>
                  </a:lnTo>
                  <a:lnTo>
                    <a:pt x="255270" y="187960"/>
                  </a:lnTo>
                  <a:lnTo>
                    <a:pt x="255854" y="190500"/>
                  </a:lnTo>
                  <a:lnTo>
                    <a:pt x="258483" y="190500"/>
                  </a:lnTo>
                  <a:lnTo>
                    <a:pt x="259219" y="189230"/>
                  </a:lnTo>
                  <a:lnTo>
                    <a:pt x="259753" y="190500"/>
                  </a:lnTo>
                  <a:lnTo>
                    <a:pt x="259880" y="189230"/>
                  </a:lnTo>
                  <a:lnTo>
                    <a:pt x="260007" y="187960"/>
                  </a:lnTo>
                  <a:lnTo>
                    <a:pt x="261543" y="191770"/>
                  </a:lnTo>
                  <a:lnTo>
                    <a:pt x="264160" y="190500"/>
                  </a:lnTo>
                  <a:lnTo>
                    <a:pt x="266788" y="190500"/>
                  </a:lnTo>
                  <a:lnTo>
                    <a:pt x="268401" y="193040"/>
                  </a:lnTo>
                  <a:lnTo>
                    <a:pt x="268046" y="193040"/>
                  </a:lnTo>
                  <a:lnTo>
                    <a:pt x="267220" y="194310"/>
                  </a:lnTo>
                  <a:lnTo>
                    <a:pt x="267500" y="194310"/>
                  </a:lnTo>
                  <a:lnTo>
                    <a:pt x="270357" y="193040"/>
                  </a:lnTo>
                  <a:lnTo>
                    <a:pt x="270586" y="191770"/>
                  </a:lnTo>
                  <a:lnTo>
                    <a:pt x="270827" y="190500"/>
                  </a:lnTo>
                  <a:lnTo>
                    <a:pt x="270433" y="191770"/>
                  </a:lnTo>
                  <a:lnTo>
                    <a:pt x="270433" y="190500"/>
                  </a:lnTo>
                  <a:lnTo>
                    <a:pt x="271145" y="189230"/>
                  </a:lnTo>
                  <a:lnTo>
                    <a:pt x="272148" y="187960"/>
                  </a:lnTo>
                  <a:lnTo>
                    <a:pt x="272757" y="187960"/>
                  </a:lnTo>
                  <a:lnTo>
                    <a:pt x="271208" y="189230"/>
                  </a:lnTo>
                  <a:lnTo>
                    <a:pt x="271691" y="191770"/>
                  </a:lnTo>
                  <a:lnTo>
                    <a:pt x="271780" y="192735"/>
                  </a:lnTo>
                  <a:lnTo>
                    <a:pt x="271767" y="193103"/>
                  </a:lnTo>
                  <a:lnTo>
                    <a:pt x="271805" y="193357"/>
                  </a:lnTo>
                  <a:lnTo>
                    <a:pt x="271843" y="193167"/>
                  </a:lnTo>
                  <a:lnTo>
                    <a:pt x="271830" y="193040"/>
                  </a:lnTo>
                  <a:lnTo>
                    <a:pt x="272326" y="191770"/>
                  </a:lnTo>
                  <a:lnTo>
                    <a:pt x="272491" y="190500"/>
                  </a:lnTo>
                  <a:lnTo>
                    <a:pt x="272618" y="195580"/>
                  </a:lnTo>
                  <a:lnTo>
                    <a:pt x="273431" y="190500"/>
                  </a:lnTo>
                  <a:lnTo>
                    <a:pt x="274040" y="186690"/>
                  </a:lnTo>
                  <a:lnTo>
                    <a:pt x="275005" y="189230"/>
                  </a:lnTo>
                  <a:lnTo>
                    <a:pt x="274574" y="190500"/>
                  </a:lnTo>
                  <a:lnTo>
                    <a:pt x="275399" y="190500"/>
                  </a:lnTo>
                  <a:lnTo>
                    <a:pt x="276453" y="189230"/>
                  </a:lnTo>
                  <a:lnTo>
                    <a:pt x="277075" y="189230"/>
                  </a:lnTo>
                  <a:lnTo>
                    <a:pt x="276618" y="191770"/>
                  </a:lnTo>
                  <a:lnTo>
                    <a:pt x="276021" y="190500"/>
                  </a:lnTo>
                  <a:lnTo>
                    <a:pt x="275361" y="193040"/>
                  </a:lnTo>
                  <a:lnTo>
                    <a:pt x="276415" y="193040"/>
                  </a:lnTo>
                  <a:lnTo>
                    <a:pt x="276987" y="191770"/>
                  </a:lnTo>
                  <a:lnTo>
                    <a:pt x="278155" y="189230"/>
                  </a:lnTo>
                  <a:lnTo>
                    <a:pt x="278726" y="187960"/>
                  </a:lnTo>
                  <a:lnTo>
                    <a:pt x="278892" y="190500"/>
                  </a:lnTo>
                  <a:lnTo>
                    <a:pt x="278282" y="191770"/>
                  </a:lnTo>
                  <a:lnTo>
                    <a:pt x="277037" y="191770"/>
                  </a:lnTo>
                  <a:lnTo>
                    <a:pt x="277152" y="195580"/>
                  </a:lnTo>
                  <a:lnTo>
                    <a:pt x="277495" y="194310"/>
                  </a:lnTo>
                  <a:lnTo>
                    <a:pt x="278091" y="195580"/>
                  </a:lnTo>
                  <a:lnTo>
                    <a:pt x="279209" y="196710"/>
                  </a:lnTo>
                  <a:lnTo>
                    <a:pt x="280200" y="194310"/>
                  </a:lnTo>
                  <a:lnTo>
                    <a:pt x="282282" y="189230"/>
                  </a:lnTo>
                  <a:lnTo>
                    <a:pt x="282054" y="195580"/>
                  </a:lnTo>
                  <a:lnTo>
                    <a:pt x="284949" y="191770"/>
                  </a:lnTo>
                  <a:lnTo>
                    <a:pt x="282181" y="195580"/>
                  </a:lnTo>
                  <a:lnTo>
                    <a:pt x="284010" y="194310"/>
                  </a:lnTo>
                  <a:lnTo>
                    <a:pt x="283108" y="196850"/>
                  </a:lnTo>
                  <a:lnTo>
                    <a:pt x="283311" y="198120"/>
                  </a:lnTo>
                  <a:lnTo>
                    <a:pt x="283730" y="199390"/>
                  </a:lnTo>
                  <a:lnTo>
                    <a:pt x="283324" y="200660"/>
                  </a:lnTo>
                  <a:lnTo>
                    <a:pt x="284772" y="198120"/>
                  </a:lnTo>
                  <a:lnTo>
                    <a:pt x="284187" y="201930"/>
                  </a:lnTo>
                  <a:lnTo>
                    <a:pt x="286232" y="199390"/>
                  </a:lnTo>
                  <a:lnTo>
                    <a:pt x="286042" y="200660"/>
                  </a:lnTo>
                  <a:lnTo>
                    <a:pt x="286702" y="199847"/>
                  </a:lnTo>
                  <a:lnTo>
                    <a:pt x="286842" y="199390"/>
                  </a:lnTo>
                  <a:lnTo>
                    <a:pt x="287655" y="198120"/>
                  </a:lnTo>
                  <a:lnTo>
                    <a:pt x="289267" y="195580"/>
                  </a:lnTo>
                  <a:lnTo>
                    <a:pt x="289687" y="203200"/>
                  </a:lnTo>
                  <a:lnTo>
                    <a:pt x="293166" y="199377"/>
                  </a:lnTo>
                  <a:lnTo>
                    <a:pt x="295605" y="198120"/>
                  </a:lnTo>
                  <a:lnTo>
                    <a:pt x="296748" y="195580"/>
                  </a:lnTo>
                  <a:lnTo>
                    <a:pt x="298970" y="194310"/>
                  </a:lnTo>
                  <a:lnTo>
                    <a:pt x="299237" y="195580"/>
                  </a:lnTo>
                  <a:lnTo>
                    <a:pt x="297637" y="196850"/>
                  </a:lnTo>
                  <a:lnTo>
                    <a:pt x="298323" y="199390"/>
                  </a:lnTo>
                  <a:lnTo>
                    <a:pt x="299161" y="199390"/>
                  </a:lnTo>
                  <a:lnTo>
                    <a:pt x="299986" y="198513"/>
                  </a:lnTo>
                  <a:lnTo>
                    <a:pt x="300062" y="200660"/>
                  </a:lnTo>
                  <a:lnTo>
                    <a:pt x="300888" y="200660"/>
                  </a:lnTo>
                  <a:lnTo>
                    <a:pt x="301155" y="198488"/>
                  </a:lnTo>
                  <a:lnTo>
                    <a:pt x="300786" y="198120"/>
                  </a:lnTo>
                  <a:lnTo>
                    <a:pt x="301282" y="196850"/>
                  </a:lnTo>
                  <a:lnTo>
                    <a:pt x="302272" y="194310"/>
                  </a:lnTo>
                  <a:close/>
                </a:path>
                <a:path w="728980" h="273684">
                  <a:moveTo>
                    <a:pt x="303796" y="201930"/>
                  </a:moveTo>
                  <a:lnTo>
                    <a:pt x="302818" y="201930"/>
                  </a:lnTo>
                  <a:lnTo>
                    <a:pt x="302247" y="203200"/>
                  </a:lnTo>
                  <a:lnTo>
                    <a:pt x="303479" y="203200"/>
                  </a:lnTo>
                  <a:lnTo>
                    <a:pt x="303720" y="203034"/>
                  </a:lnTo>
                  <a:lnTo>
                    <a:pt x="303796" y="201930"/>
                  </a:lnTo>
                  <a:close/>
                </a:path>
                <a:path w="728980" h="273684">
                  <a:moveTo>
                    <a:pt x="303847" y="202946"/>
                  </a:moveTo>
                  <a:lnTo>
                    <a:pt x="303720" y="203034"/>
                  </a:lnTo>
                  <a:lnTo>
                    <a:pt x="303707" y="203200"/>
                  </a:lnTo>
                  <a:lnTo>
                    <a:pt x="303847" y="202946"/>
                  </a:lnTo>
                  <a:close/>
                </a:path>
                <a:path w="728980" h="273684">
                  <a:moveTo>
                    <a:pt x="303923" y="200025"/>
                  </a:moveTo>
                  <a:lnTo>
                    <a:pt x="303796" y="201930"/>
                  </a:lnTo>
                  <a:lnTo>
                    <a:pt x="303923" y="200025"/>
                  </a:lnTo>
                  <a:close/>
                </a:path>
                <a:path w="728980" h="273684">
                  <a:moveTo>
                    <a:pt x="304546" y="203822"/>
                  </a:moveTo>
                  <a:lnTo>
                    <a:pt x="304203" y="204114"/>
                  </a:lnTo>
                  <a:lnTo>
                    <a:pt x="304419" y="204292"/>
                  </a:lnTo>
                  <a:lnTo>
                    <a:pt x="304482" y="204101"/>
                  </a:lnTo>
                  <a:lnTo>
                    <a:pt x="304546" y="203822"/>
                  </a:lnTo>
                  <a:close/>
                </a:path>
                <a:path w="728980" h="273684">
                  <a:moveTo>
                    <a:pt x="304888" y="203542"/>
                  </a:moveTo>
                  <a:lnTo>
                    <a:pt x="304761" y="203517"/>
                  </a:lnTo>
                  <a:lnTo>
                    <a:pt x="304546" y="203822"/>
                  </a:lnTo>
                  <a:lnTo>
                    <a:pt x="304888" y="203542"/>
                  </a:lnTo>
                  <a:close/>
                </a:path>
                <a:path w="728980" h="273684">
                  <a:moveTo>
                    <a:pt x="305485" y="193040"/>
                  </a:moveTo>
                  <a:lnTo>
                    <a:pt x="302069" y="199390"/>
                  </a:lnTo>
                  <a:lnTo>
                    <a:pt x="301637" y="199390"/>
                  </a:lnTo>
                  <a:lnTo>
                    <a:pt x="301028" y="201930"/>
                  </a:lnTo>
                  <a:lnTo>
                    <a:pt x="300418" y="203200"/>
                  </a:lnTo>
                  <a:lnTo>
                    <a:pt x="301523" y="201930"/>
                  </a:lnTo>
                  <a:lnTo>
                    <a:pt x="302818" y="200660"/>
                  </a:lnTo>
                  <a:lnTo>
                    <a:pt x="303949" y="199390"/>
                  </a:lnTo>
                  <a:lnTo>
                    <a:pt x="304126" y="199390"/>
                  </a:lnTo>
                  <a:lnTo>
                    <a:pt x="304927" y="198120"/>
                  </a:lnTo>
                  <a:lnTo>
                    <a:pt x="305485" y="193040"/>
                  </a:lnTo>
                  <a:close/>
                </a:path>
                <a:path w="728980" h="273684">
                  <a:moveTo>
                    <a:pt x="305600" y="202946"/>
                  </a:moveTo>
                  <a:lnTo>
                    <a:pt x="304888" y="203555"/>
                  </a:lnTo>
                  <a:lnTo>
                    <a:pt x="305079" y="203593"/>
                  </a:lnTo>
                  <a:lnTo>
                    <a:pt x="305308" y="203733"/>
                  </a:lnTo>
                  <a:lnTo>
                    <a:pt x="305600" y="202946"/>
                  </a:lnTo>
                  <a:close/>
                </a:path>
                <a:path w="728980" h="273684">
                  <a:moveTo>
                    <a:pt x="306158" y="198120"/>
                  </a:moveTo>
                  <a:lnTo>
                    <a:pt x="305752" y="198120"/>
                  </a:lnTo>
                  <a:lnTo>
                    <a:pt x="305993" y="198755"/>
                  </a:lnTo>
                  <a:lnTo>
                    <a:pt x="306158" y="198120"/>
                  </a:lnTo>
                  <a:close/>
                </a:path>
                <a:path w="728980" h="273684">
                  <a:moveTo>
                    <a:pt x="306222" y="199377"/>
                  </a:moveTo>
                  <a:lnTo>
                    <a:pt x="305993" y="198755"/>
                  </a:lnTo>
                  <a:lnTo>
                    <a:pt x="305460" y="200660"/>
                  </a:lnTo>
                  <a:lnTo>
                    <a:pt x="305066" y="200660"/>
                  </a:lnTo>
                  <a:lnTo>
                    <a:pt x="303847" y="202946"/>
                  </a:lnTo>
                  <a:lnTo>
                    <a:pt x="305320" y="201930"/>
                  </a:lnTo>
                  <a:lnTo>
                    <a:pt x="306222" y="199377"/>
                  </a:lnTo>
                  <a:close/>
                </a:path>
                <a:path w="728980" h="273684">
                  <a:moveTo>
                    <a:pt x="310388" y="199580"/>
                  </a:moveTo>
                  <a:lnTo>
                    <a:pt x="310235" y="196799"/>
                  </a:lnTo>
                  <a:lnTo>
                    <a:pt x="309397" y="196507"/>
                  </a:lnTo>
                  <a:lnTo>
                    <a:pt x="308063" y="198475"/>
                  </a:lnTo>
                  <a:lnTo>
                    <a:pt x="308025" y="197700"/>
                  </a:lnTo>
                  <a:lnTo>
                    <a:pt x="308381" y="196850"/>
                  </a:lnTo>
                  <a:lnTo>
                    <a:pt x="308559" y="196227"/>
                  </a:lnTo>
                  <a:lnTo>
                    <a:pt x="307606" y="197751"/>
                  </a:lnTo>
                  <a:lnTo>
                    <a:pt x="306298" y="200482"/>
                  </a:lnTo>
                  <a:lnTo>
                    <a:pt x="306057" y="203682"/>
                  </a:lnTo>
                  <a:lnTo>
                    <a:pt x="307352" y="200558"/>
                  </a:lnTo>
                  <a:lnTo>
                    <a:pt x="307213" y="201942"/>
                  </a:lnTo>
                  <a:lnTo>
                    <a:pt x="308660" y="198208"/>
                  </a:lnTo>
                  <a:lnTo>
                    <a:pt x="309270" y="197929"/>
                  </a:lnTo>
                  <a:lnTo>
                    <a:pt x="309359" y="199491"/>
                  </a:lnTo>
                  <a:lnTo>
                    <a:pt x="309016" y="200736"/>
                  </a:lnTo>
                  <a:lnTo>
                    <a:pt x="309384" y="199910"/>
                  </a:lnTo>
                  <a:lnTo>
                    <a:pt x="309689" y="201663"/>
                  </a:lnTo>
                  <a:lnTo>
                    <a:pt x="310388" y="199580"/>
                  </a:lnTo>
                  <a:close/>
                </a:path>
                <a:path w="728980" h="273684">
                  <a:moveTo>
                    <a:pt x="311480" y="200431"/>
                  </a:moveTo>
                  <a:lnTo>
                    <a:pt x="310870" y="200710"/>
                  </a:lnTo>
                  <a:lnTo>
                    <a:pt x="309829" y="204025"/>
                  </a:lnTo>
                  <a:lnTo>
                    <a:pt x="310819" y="203301"/>
                  </a:lnTo>
                  <a:lnTo>
                    <a:pt x="311188" y="202463"/>
                  </a:lnTo>
                  <a:lnTo>
                    <a:pt x="311480" y="200431"/>
                  </a:lnTo>
                  <a:close/>
                </a:path>
                <a:path w="728980" h="273684">
                  <a:moveTo>
                    <a:pt x="456577" y="238239"/>
                  </a:moveTo>
                  <a:lnTo>
                    <a:pt x="455955" y="239953"/>
                  </a:lnTo>
                  <a:lnTo>
                    <a:pt x="456120" y="239826"/>
                  </a:lnTo>
                  <a:lnTo>
                    <a:pt x="456577" y="238239"/>
                  </a:lnTo>
                  <a:close/>
                </a:path>
                <a:path w="728980" h="273684">
                  <a:moveTo>
                    <a:pt x="461606" y="255930"/>
                  </a:moveTo>
                  <a:lnTo>
                    <a:pt x="461479" y="256209"/>
                  </a:lnTo>
                  <a:lnTo>
                    <a:pt x="461416" y="256400"/>
                  </a:lnTo>
                  <a:lnTo>
                    <a:pt x="461556" y="256108"/>
                  </a:lnTo>
                  <a:lnTo>
                    <a:pt x="461606" y="255930"/>
                  </a:lnTo>
                  <a:close/>
                </a:path>
                <a:path w="728980" h="273684">
                  <a:moveTo>
                    <a:pt x="582168" y="257962"/>
                  </a:moveTo>
                  <a:close/>
                </a:path>
                <a:path w="728980" h="273684">
                  <a:moveTo>
                    <a:pt x="583209" y="254317"/>
                  </a:moveTo>
                  <a:lnTo>
                    <a:pt x="581253" y="254838"/>
                  </a:lnTo>
                  <a:lnTo>
                    <a:pt x="582129" y="257860"/>
                  </a:lnTo>
                  <a:lnTo>
                    <a:pt x="582142" y="256705"/>
                  </a:lnTo>
                  <a:lnTo>
                    <a:pt x="583209" y="254317"/>
                  </a:lnTo>
                  <a:close/>
                </a:path>
                <a:path w="728980" h="273684">
                  <a:moveTo>
                    <a:pt x="583641" y="253390"/>
                  </a:moveTo>
                  <a:lnTo>
                    <a:pt x="582841" y="251599"/>
                  </a:lnTo>
                  <a:lnTo>
                    <a:pt x="583323" y="254088"/>
                  </a:lnTo>
                  <a:lnTo>
                    <a:pt x="583641" y="253390"/>
                  </a:lnTo>
                  <a:close/>
                </a:path>
                <a:path w="728980" h="273684">
                  <a:moveTo>
                    <a:pt x="626833" y="257784"/>
                  </a:moveTo>
                  <a:lnTo>
                    <a:pt x="626719" y="257949"/>
                  </a:lnTo>
                  <a:lnTo>
                    <a:pt x="626643" y="258546"/>
                  </a:lnTo>
                  <a:lnTo>
                    <a:pt x="626833" y="257784"/>
                  </a:lnTo>
                  <a:close/>
                </a:path>
                <a:path w="728980" h="273684">
                  <a:moveTo>
                    <a:pt x="627037" y="258432"/>
                  </a:moveTo>
                  <a:lnTo>
                    <a:pt x="626859" y="257949"/>
                  </a:lnTo>
                  <a:lnTo>
                    <a:pt x="626884" y="258191"/>
                  </a:lnTo>
                  <a:lnTo>
                    <a:pt x="627037" y="258432"/>
                  </a:lnTo>
                  <a:close/>
                </a:path>
                <a:path w="728980" h="273684">
                  <a:moveTo>
                    <a:pt x="633958" y="255473"/>
                  </a:moveTo>
                  <a:lnTo>
                    <a:pt x="633933" y="255104"/>
                  </a:lnTo>
                  <a:lnTo>
                    <a:pt x="633818" y="254469"/>
                  </a:lnTo>
                  <a:lnTo>
                    <a:pt x="633831" y="255003"/>
                  </a:lnTo>
                  <a:lnTo>
                    <a:pt x="633895" y="255384"/>
                  </a:lnTo>
                  <a:lnTo>
                    <a:pt x="633958" y="255778"/>
                  </a:lnTo>
                  <a:lnTo>
                    <a:pt x="633958" y="255473"/>
                  </a:lnTo>
                  <a:close/>
                </a:path>
                <a:path w="728980" h="273684">
                  <a:moveTo>
                    <a:pt x="646506" y="258953"/>
                  </a:moveTo>
                  <a:lnTo>
                    <a:pt x="646188" y="258559"/>
                  </a:lnTo>
                  <a:lnTo>
                    <a:pt x="646315" y="258826"/>
                  </a:lnTo>
                  <a:lnTo>
                    <a:pt x="646506" y="258953"/>
                  </a:lnTo>
                  <a:close/>
                </a:path>
                <a:path w="728980" h="273684">
                  <a:moveTo>
                    <a:pt x="651167" y="252768"/>
                  </a:moveTo>
                  <a:lnTo>
                    <a:pt x="650938" y="253034"/>
                  </a:lnTo>
                  <a:lnTo>
                    <a:pt x="651167" y="252768"/>
                  </a:lnTo>
                  <a:close/>
                </a:path>
                <a:path w="728980" h="273684">
                  <a:moveTo>
                    <a:pt x="658583" y="257098"/>
                  </a:moveTo>
                  <a:lnTo>
                    <a:pt x="658495" y="256781"/>
                  </a:lnTo>
                  <a:lnTo>
                    <a:pt x="658393" y="256603"/>
                  </a:lnTo>
                  <a:lnTo>
                    <a:pt x="658342" y="256857"/>
                  </a:lnTo>
                  <a:lnTo>
                    <a:pt x="658583" y="257098"/>
                  </a:lnTo>
                  <a:close/>
                </a:path>
                <a:path w="728980" h="273684">
                  <a:moveTo>
                    <a:pt x="662711" y="259905"/>
                  </a:moveTo>
                  <a:lnTo>
                    <a:pt x="662533" y="260134"/>
                  </a:lnTo>
                  <a:lnTo>
                    <a:pt x="662406" y="260350"/>
                  </a:lnTo>
                  <a:lnTo>
                    <a:pt x="662444" y="260654"/>
                  </a:lnTo>
                  <a:lnTo>
                    <a:pt x="662635" y="260565"/>
                  </a:lnTo>
                  <a:lnTo>
                    <a:pt x="662698" y="260223"/>
                  </a:lnTo>
                  <a:lnTo>
                    <a:pt x="662711" y="259905"/>
                  </a:lnTo>
                  <a:close/>
                </a:path>
                <a:path w="728980" h="273684">
                  <a:moveTo>
                    <a:pt x="686447" y="261975"/>
                  </a:moveTo>
                  <a:lnTo>
                    <a:pt x="685774" y="260908"/>
                  </a:lnTo>
                  <a:lnTo>
                    <a:pt x="685774" y="262039"/>
                  </a:lnTo>
                  <a:lnTo>
                    <a:pt x="686130" y="261747"/>
                  </a:lnTo>
                  <a:lnTo>
                    <a:pt x="686447" y="261975"/>
                  </a:lnTo>
                  <a:close/>
                </a:path>
                <a:path w="728980" h="273684">
                  <a:moveTo>
                    <a:pt x="686714" y="262382"/>
                  </a:moveTo>
                  <a:lnTo>
                    <a:pt x="686638" y="262153"/>
                  </a:lnTo>
                  <a:lnTo>
                    <a:pt x="686549" y="262026"/>
                  </a:lnTo>
                  <a:lnTo>
                    <a:pt x="686714" y="262382"/>
                  </a:lnTo>
                  <a:close/>
                </a:path>
                <a:path w="728980" h="273684">
                  <a:moveTo>
                    <a:pt x="691070" y="258356"/>
                  </a:moveTo>
                  <a:lnTo>
                    <a:pt x="691007" y="257924"/>
                  </a:lnTo>
                  <a:lnTo>
                    <a:pt x="690968" y="257543"/>
                  </a:lnTo>
                  <a:lnTo>
                    <a:pt x="690943" y="257314"/>
                  </a:lnTo>
                  <a:lnTo>
                    <a:pt x="690956" y="257683"/>
                  </a:lnTo>
                  <a:lnTo>
                    <a:pt x="691007" y="258038"/>
                  </a:lnTo>
                  <a:lnTo>
                    <a:pt x="691070" y="258356"/>
                  </a:lnTo>
                  <a:close/>
                </a:path>
                <a:path w="728980" h="273684">
                  <a:moveTo>
                    <a:pt x="697153" y="257276"/>
                  </a:moveTo>
                  <a:lnTo>
                    <a:pt x="696874" y="258711"/>
                  </a:lnTo>
                  <a:lnTo>
                    <a:pt x="697064" y="258699"/>
                  </a:lnTo>
                  <a:lnTo>
                    <a:pt x="697103" y="258292"/>
                  </a:lnTo>
                  <a:lnTo>
                    <a:pt x="697115" y="257822"/>
                  </a:lnTo>
                  <a:lnTo>
                    <a:pt x="697153" y="257276"/>
                  </a:lnTo>
                  <a:close/>
                </a:path>
                <a:path w="728980" h="273684">
                  <a:moveTo>
                    <a:pt x="705129" y="259765"/>
                  </a:moveTo>
                  <a:lnTo>
                    <a:pt x="705065" y="259207"/>
                  </a:lnTo>
                  <a:lnTo>
                    <a:pt x="705002" y="258559"/>
                  </a:lnTo>
                  <a:lnTo>
                    <a:pt x="704913" y="257695"/>
                  </a:lnTo>
                  <a:lnTo>
                    <a:pt x="704723" y="257581"/>
                  </a:lnTo>
                  <a:lnTo>
                    <a:pt x="704850" y="260527"/>
                  </a:lnTo>
                  <a:lnTo>
                    <a:pt x="704862" y="261810"/>
                  </a:lnTo>
                  <a:lnTo>
                    <a:pt x="704888" y="260578"/>
                  </a:lnTo>
                  <a:lnTo>
                    <a:pt x="704989" y="260007"/>
                  </a:lnTo>
                  <a:lnTo>
                    <a:pt x="705129" y="259765"/>
                  </a:lnTo>
                  <a:close/>
                </a:path>
                <a:path w="728980" h="273684">
                  <a:moveTo>
                    <a:pt x="720674" y="273304"/>
                  </a:moveTo>
                  <a:lnTo>
                    <a:pt x="720458" y="273367"/>
                  </a:lnTo>
                  <a:lnTo>
                    <a:pt x="720598" y="273418"/>
                  </a:lnTo>
                  <a:close/>
                </a:path>
                <a:path w="728980" h="273684">
                  <a:moveTo>
                    <a:pt x="721194" y="272732"/>
                  </a:moveTo>
                  <a:lnTo>
                    <a:pt x="721106" y="272897"/>
                  </a:lnTo>
                  <a:lnTo>
                    <a:pt x="720902" y="273126"/>
                  </a:lnTo>
                  <a:lnTo>
                    <a:pt x="720928" y="273672"/>
                  </a:lnTo>
                  <a:lnTo>
                    <a:pt x="721042" y="273494"/>
                  </a:lnTo>
                  <a:lnTo>
                    <a:pt x="721131" y="273151"/>
                  </a:lnTo>
                  <a:lnTo>
                    <a:pt x="721194" y="272732"/>
                  </a:lnTo>
                  <a:close/>
                </a:path>
                <a:path w="728980" h="273684">
                  <a:moveTo>
                    <a:pt x="727684" y="267614"/>
                  </a:moveTo>
                  <a:lnTo>
                    <a:pt x="726909" y="264985"/>
                  </a:lnTo>
                  <a:lnTo>
                    <a:pt x="726249" y="264934"/>
                  </a:lnTo>
                  <a:lnTo>
                    <a:pt x="725779" y="267195"/>
                  </a:lnTo>
                  <a:lnTo>
                    <a:pt x="725551" y="266446"/>
                  </a:lnTo>
                  <a:lnTo>
                    <a:pt x="725614" y="265531"/>
                  </a:lnTo>
                  <a:lnTo>
                    <a:pt x="725589" y="264896"/>
                  </a:lnTo>
                  <a:lnTo>
                    <a:pt x="725284" y="266611"/>
                  </a:lnTo>
                  <a:lnTo>
                    <a:pt x="724992" y="269595"/>
                  </a:lnTo>
                  <a:lnTo>
                    <a:pt x="725589" y="272732"/>
                  </a:lnTo>
                  <a:lnTo>
                    <a:pt x="725754" y="269379"/>
                  </a:lnTo>
                  <a:lnTo>
                    <a:pt x="725995" y="270751"/>
                  </a:lnTo>
                  <a:lnTo>
                    <a:pt x="726135" y="266763"/>
                  </a:lnTo>
                  <a:lnTo>
                    <a:pt x="726490" y="266331"/>
                  </a:lnTo>
                  <a:lnTo>
                    <a:pt x="726935" y="267817"/>
                  </a:lnTo>
                  <a:lnTo>
                    <a:pt x="726973" y="269087"/>
                  </a:lnTo>
                  <a:lnTo>
                    <a:pt x="727036" y="268185"/>
                  </a:lnTo>
                  <a:lnTo>
                    <a:pt x="727684" y="269798"/>
                  </a:lnTo>
                  <a:lnTo>
                    <a:pt x="727684" y="267614"/>
                  </a:lnTo>
                  <a:close/>
                </a:path>
                <a:path w="728980" h="273684">
                  <a:moveTo>
                    <a:pt x="728929" y="270154"/>
                  </a:moveTo>
                  <a:lnTo>
                    <a:pt x="728662" y="268135"/>
                  </a:lnTo>
                  <a:lnTo>
                    <a:pt x="728294" y="268566"/>
                  </a:lnTo>
                  <a:lnTo>
                    <a:pt x="728332" y="272034"/>
                  </a:lnTo>
                  <a:lnTo>
                    <a:pt x="728865" y="271068"/>
                  </a:lnTo>
                  <a:lnTo>
                    <a:pt x="728929" y="27015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8074589" y="1344758"/>
              <a:ext cx="757555" cy="83185"/>
            </a:xfrm>
            <a:custGeom>
              <a:avLst/>
              <a:gdLst/>
              <a:ahLst/>
              <a:cxnLst/>
              <a:rect l="l" t="t" r="r" b="b"/>
              <a:pathLst>
                <a:path w="757555" h="83184">
                  <a:moveTo>
                    <a:pt x="2235" y="51689"/>
                  </a:moveTo>
                  <a:lnTo>
                    <a:pt x="1257" y="51562"/>
                  </a:lnTo>
                  <a:lnTo>
                    <a:pt x="1206" y="53848"/>
                  </a:lnTo>
                  <a:lnTo>
                    <a:pt x="2197" y="51816"/>
                  </a:lnTo>
                  <a:lnTo>
                    <a:pt x="2235" y="51689"/>
                  </a:lnTo>
                  <a:close/>
                </a:path>
                <a:path w="757555" h="83184">
                  <a:moveTo>
                    <a:pt x="4838" y="49403"/>
                  </a:moveTo>
                  <a:lnTo>
                    <a:pt x="4622" y="50546"/>
                  </a:lnTo>
                  <a:lnTo>
                    <a:pt x="4838" y="49403"/>
                  </a:lnTo>
                  <a:close/>
                </a:path>
                <a:path w="757555" h="83184">
                  <a:moveTo>
                    <a:pt x="4851" y="52197"/>
                  </a:moveTo>
                  <a:lnTo>
                    <a:pt x="4749" y="51181"/>
                  </a:lnTo>
                  <a:lnTo>
                    <a:pt x="4622" y="50546"/>
                  </a:lnTo>
                  <a:lnTo>
                    <a:pt x="4533" y="51054"/>
                  </a:lnTo>
                  <a:lnTo>
                    <a:pt x="4419" y="51308"/>
                  </a:lnTo>
                  <a:lnTo>
                    <a:pt x="3568" y="52578"/>
                  </a:lnTo>
                  <a:lnTo>
                    <a:pt x="3454" y="52959"/>
                  </a:lnTo>
                  <a:lnTo>
                    <a:pt x="3860" y="53975"/>
                  </a:lnTo>
                  <a:lnTo>
                    <a:pt x="4851" y="52197"/>
                  </a:lnTo>
                  <a:close/>
                </a:path>
                <a:path w="757555" h="83184">
                  <a:moveTo>
                    <a:pt x="22415" y="60261"/>
                  </a:moveTo>
                  <a:lnTo>
                    <a:pt x="21234" y="61595"/>
                  </a:lnTo>
                  <a:lnTo>
                    <a:pt x="22275" y="61976"/>
                  </a:lnTo>
                  <a:lnTo>
                    <a:pt x="22415" y="60261"/>
                  </a:lnTo>
                  <a:close/>
                </a:path>
                <a:path w="757555" h="83184">
                  <a:moveTo>
                    <a:pt x="22504" y="59194"/>
                  </a:moveTo>
                  <a:lnTo>
                    <a:pt x="22415" y="60261"/>
                  </a:lnTo>
                  <a:lnTo>
                    <a:pt x="22504" y="59194"/>
                  </a:lnTo>
                  <a:close/>
                </a:path>
                <a:path w="757555" h="83184">
                  <a:moveTo>
                    <a:pt x="30086" y="56476"/>
                  </a:moveTo>
                  <a:lnTo>
                    <a:pt x="29730" y="58547"/>
                  </a:lnTo>
                  <a:lnTo>
                    <a:pt x="28536" y="59029"/>
                  </a:lnTo>
                  <a:lnTo>
                    <a:pt x="29806" y="59131"/>
                  </a:lnTo>
                  <a:lnTo>
                    <a:pt x="29845" y="58280"/>
                  </a:lnTo>
                  <a:lnTo>
                    <a:pt x="29959" y="57378"/>
                  </a:lnTo>
                  <a:lnTo>
                    <a:pt x="30086" y="56476"/>
                  </a:lnTo>
                  <a:close/>
                </a:path>
                <a:path w="757555" h="83184">
                  <a:moveTo>
                    <a:pt x="31419" y="55245"/>
                  </a:moveTo>
                  <a:lnTo>
                    <a:pt x="31305" y="54229"/>
                  </a:lnTo>
                  <a:lnTo>
                    <a:pt x="31102" y="53340"/>
                  </a:lnTo>
                  <a:lnTo>
                    <a:pt x="30505" y="56007"/>
                  </a:lnTo>
                  <a:lnTo>
                    <a:pt x="30810" y="55753"/>
                  </a:lnTo>
                  <a:lnTo>
                    <a:pt x="30873" y="55499"/>
                  </a:lnTo>
                  <a:lnTo>
                    <a:pt x="30873" y="55702"/>
                  </a:lnTo>
                  <a:lnTo>
                    <a:pt x="31115" y="55499"/>
                  </a:lnTo>
                  <a:lnTo>
                    <a:pt x="31419" y="55245"/>
                  </a:lnTo>
                  <a:close/>
                </a:path>
                <a:path w="757555" h="83184">
                  <a:moveTo>
                    <a:pt x="31788" y="54902"/>
                  </a:moveTo>
                  <a:lnTo>
                    <a:pt x="31572" y="55118"/>
                  </a:lnTo>
                  <a:lnTo>
                    <a:pt x="31572" y="55372"/>
                  </a:lnTo>
                  <a:lnTo>
                    <a:pt x="31686" y="55880"/>
                  </a:lnTo>
                  <a:lnTo>
                    <a:pt x="31788" y="54902"/>
                  </a:lnTo>
                  <a:close/>
                </a:path>
                <a:path w="757555" h="83184">
                  <a:moveTo>
                    <a:pt x="41262" y="39751"/>
                  </a:moveTo>
                  <a:lnTo>
                    <a:pt x="40690" y="40386"/>
                  </a:lnTo>
                  <a:lnTo>
                    <a:pt x="40957" y="40513"/>
                  </a:lnTo>
                  <a:lnTo>
                    <a:pt x="41008" y="40386"/>
                  </a:lnTo>
                  <a:lnTo>
                    <a:pt x="41262" y="39751"/>
                  </a:lnTo>
                  <a:close/>
                </a:path>
                <a:path w="757555" h="83184">
                  <a:moveTo>
                    <a:pt x="41376" y="59690"/>
                  </a:moveTo>
                  <a:lnTo>
                    <a:pt x="41122" y="60325"/>
                  </a:lnTo>
                  <a:lnTo>
                    <a:pt x="40322" y="59982"/>
                  </a:lnTo>
                  <a:lnTo>
                    <a:pt x="40500" y="61214"/>
                  </a:lnTo>
                  <a:lnTo>
                    <a:pt x="40741" y="63754"/>
                  </a:lnTo>
                  <a:lnTo>
                    <a:pt x="41275" y="60325"/>
                  </a:lnTo>
                  <a:lnTo>
                    <a:pt x="41376" y="59690"/>
                  </a:lnTo>
                  <a:close/>
                </a:path>
                <a:path w="757555" h="83184">
                  <a:moveTo>
                    <a:pt x="41706" y="58864"/>
                  </a:moveTo>
                  <a:lnTo>
                    <a:pt x="41579" y="58369"/>
                  </a:lnTo>
                  <a:lnTo>
                    <a:pt x="41376" y="59690"/>
                  </a:lnTo>
                  <a:lnTo>
                    <a:pt x="41706" y="58864"/>
                  </a:lnTo>
                  <a:close/>
                </a:path>
                <a:path w="757555" h="83184">
                  <a:moveTo>
                    <a:pt x="47726" y="41910"/>
                  </a:moveTo>
                  <a:lnTo>
                    <a:pt x="47713" y="41656"/>
                  </a:lnTo>
                  <a:lnTo>
                    <a:pt x="47726" y="41910"/>
                  </a:lnTo>
                  <a:close/>
                </a:path>
                <a:path w="757555" h="83184">
                  <a:moveTo>
                    <a:pt x="54864" y="66802"/>
                  </a:moveTo>
                  <a:lnTo>
                    <a:pt x="54686" y="63627"/>
                  </a:lnTo>
                  <a:lnTo>
                    <a:pt x="54635" y="64389"/>
                  </a:lnTo>
                  <a:lnTo>
                    <a:pt x="54508" y="65151"/>
                  </a:lnTo>
                  <a:lnTo>
                    <a:pt x="54432" y="65278"/>
                  </a:lnTo>
                  <a:lnTo>
                    <a:pt x="54330" y="65659"/>
                  </a:lnTo>
                  <a:lnTo>
                    <a:pt x="54864" y="66802"/>
                  </a:lnTo>
                  <a:close/>
                </a:path>
                <a:path w="757555" h="83184">
                  <a:moveTo>
                    <a:pt x="60655" y="45085"/>
                  </a:moveTo>
                  <a:lnTo>
                    <a:pt x="60439" y="44196"/>
                  </a:lnTo>
                  <a:lnTo>
                    <a:pt x="60464" y="44577"/>
                  </a:lnTo>
                  <a:lnTo>
                    <a:pt x="60655" y="45085"/>
                  </a:lnTo>
                  <a:close/>
                </a:path>
                <a:path w="757555" h="83184">
                  <a:moveTo>
                    <a:pt x="77533" y="68757"/>
                  </a:moveTo>
                  <a:lnTo>
                    <a:pt x="77254" y="69367"/>
                  </a:lnTo>
                  <a:lnTo>
                    <a:pt x="77419" y="69481"/>
                  </a:lnTo>
                  <a:lnTo>
                    <a:pt x="77533" y="68757"/>
                  </a:lnTo>
                  <a:close/>
                </a:path>
                <a:path w="757555" h="83184">
                  <a:moveTo>
                    <a:pt x="79971" y="68440"/>
                  </a:moveTo>
                  <a:lnTo>
                    <a:pt x="79667" y="68745"/>
                  </a:lnTo>
                  <a:lnTo>
                    <a:pt x="79857" y="68757"/>
                  </a:lnTo>
                  <a:lnTo>
                    <a:pt x="79971" y="68440"/>
                  </a:lnTo>
                  <a:close/>
                </a:path>
                <a:path w="757555" h="83184">
                  <a:moveTo>
                    <a:pt x="81673" y="44450"/>
                  </a:moveTo>
                  <a:lnTo>
                    <a:pt x="81330" y="43307"/>
                  </a:lnTo>
                  <a:lnTo>
                    <a:pt x="80645" y="44450"/>
                  </a:lnTo>
                  <a:lnTo>
                    <a:pt x="81673" y="44450"/>
                  </a:lnTo>
                  <a:close/>
                </a:path>
                <a:path w="757555" h="83184">
                  <a:moveTo>
                    <a:pt x="84074" y="68973"/>
                  </a:moveTo>
                  <a:lnTo>
                    <a:pt x="83489" y="69977"/>
                  </a:lnTo>
                  <a:lnTo>
                    <a:pt x="83947" y="69596"/>
                  </a:lnTo>
                  <a:lnTo>
                    <a:pt x="84074" y="68973"/>
                  </a:lnTo>
                  <a:close/>
                </a:path>
                <a:path w="757555" h="83184">
                  <a:moveTo>
                    <a:pt x="87630" y="43243"/>
                  </a:moveTo>
                  <a:lnTo>
                    <a:pt x="86728" y="44030"/>
                  </a:lnTo>
                  <a:lnTo>
                    <a:pt x="87058" y="44272"/>
                  </a:lnTo>
                  <a:lnTo>
                    <a:pt x="87630" y="43243"/>
                  </a:lnTo>
                  <a:close/>
                </a:path>
                <a:path w="757555" h="83184">
                  <a:moveTo>
                    <a:pt x="93675" y="67906"/>
                  </a:moveTo>
                  <a:lnTo>
                    <a:pt x="93052" y="69215"/>
                  </a:lnTo>
                  <a:lnTo>
                    <a:pt x="93599" y="68834"/>
                  </a:lnTo>
                  <a:lnTo>
                    <a:pt x="93675" y="67906"/>
                  </a:lnTo>
                  <a:close/>
                </a:path>
                <a:path w="757555" h="83184">
                  <a:moveTo>
                    <a:pt x="94145" y="68453"/>
                  </a:moveTo>
                  <a:lnTo>
                    <a:pt x="93611" y="68834"/>
                  </a:lnTo>
                  <a:lnTo>
                    <a:pt x="93472" y="70612"/>
                  </a:lnTo>
                  <a:lnTo>
                    <a:pt x="94145" y="68453"/>
                  </a:lnTo>
                  <a:close/>
                </a:path>
                <a:path w="757555" h="83184">
                  <a:moveTo>
                    <a:pt x="119862" y="74498"/>
                  </a:moveTo>
                  <a:close/>
                </a:path>
                <a:path w="757555" h="83184">
                  <a:moveTo>
                    <a:pt x="134734" y="77089"/>
                  </a:moveTo>
                  <a:lnTo>
                    <a:pt x="134391" y="76911"/>
                  </a:lnTo>
                  <a:lnTo>
                    <a:pt x="134327" y="78105"/>
                  </a:lnTo>
                  <a:lnTo>
                    <a:pt x="134658" y="78613"/>
                  </a:lnTo>
                  <a:lnTo>
                    <a:pt x="134734" y="77089"/>
                  </a:lnTo>
                  <a:close/>
                </a:path>
                <a:path w="757555" h="83184">
                  <a:moveTo>
                    <a:pt x="143268" y="57670"/>
                  </a:moveTo>
                  <a:lnTo>
                    <a:pt x="142735" y="59309"/>
                  </a:lnTo>
                  <a:lnTo>
                    <a:pt x="142849" y="59055"/>
                  </a:lnTo>
                  <a:lnTo>
                    <a:pt x="143268" y="57670"/>
                  </a:lnTo>
                  <a:close/>
                </a:path>
                <a:path w="757555" h="83184">
                  <a:moveTo>
                    <a:pt x="145415" y="54483"/>
                  </a:moveTo>
                  <a:lnTo>
                    <a:pt x="144843" y="54483"/>
                  </a:lnTo>
                  <a:lnTo>
                    <a:pt x="143421" y="54610"/>
                  </a:lnTo>
                  <a:lnTo>
                    <a:pt x="142963" y="56642"/>
                  </a:lnTo>
                  <a:lnTo>
                    <a:pt x="143217" y="56261"/>
                  </a:lnTo>
                  <a:lnTo>
                    <a:pt x="143598" y="55372"/>
                  </a:lnTo>
                  <a:lnTo>
                    <a:pt x="143738" y="56134"/>
                  </a:lnTo>
                  <a:lnTo>
                    <a:pt x="143268" y="57670"/>
                  </a:lnTo>
                  <a:lnTo>
                    <a:pt x="144526" y="56261"/>
                  </a:lnTo>
                  <a:lnTo>
                    <a:pt x="144970" y="55372"/>
                  </a:lnTo>
                  <a:lnTo>
                    <a:pt x="145415" y="54483"/>
                  </a:lnTo>
                  <a:close/>
                </a:path>
                <a:path w="757555" h="83184">
                  <a:moveTo>
                    <a:pt x="147701" y="56616"/>
                  </a:moveTo>
                  <a:lnTo>
                    <a:pt x="147586" y="54952"/>
                  </a:lnTo>
                  <a:lnTo>
                    <a:pt x="147104" y="53848"/>
                  </a:lnTo>
                  <a:lnTo>
                    <a:pt x="146621" y="55435"/>
                  </a:lnTo>
                  <a:lnTo>
                    <a:pt x="147066" y="55702"/>
                  </a:lnTo>
                  <a:lnTo>
                    <a:pt x="147434" y="57023"/>
                  </a:lnTo>
                  <a:lnTo>
                    <a:pt x="147701" y="56616"/>
                  </a:lnTo>
                  <a:close/>
                </a:path>
                <a:path w="757555" h="83184">
                  <a:moveTo>
                    <a:pt x="153289" y="61226"/>
                  </a:moveTo>
                  <a:lnTo>
                    <a:pt x="153174" y="60159"/>
                  </a:lnTo>
                  <a:lnTo>
                    <a:pt x="152895" y="61468"/>
                  </a:lnTo>
                  <a:lnTo>
                    <a:pt x="153289" y="61226"/>
                  </a:lnTo>
                  <a:close/>
                </a:path>
                <a:path w="757555" h="83184">
                  <a:moveTo>
                    <a:pt x="153530" y="60198"/>
                  </a:moveTo>
                  <a:lnTo>
                    <a:pt x="153504" y="58928"/>
                  </a:lnTo>
                  <a:lnTo>
                    <a:pt x="153479" y="57404"/>
                  </a:lnTo>
                  <a:lnTo>
                    <a:pt x="153022" y="57721"/>
                  </a:lnTo>
                  <a:lnTo>
                    <a:pt x="152946" y="57912"/>
                  </a:lnTo>
                  <a:lnTo>
                    <a:pt x="153174" y="60159"/>
                  </a:lnTo>
                  <a:lnTo>
                    <a:pt x="153416" y="59042"/>
                  </a:lnTo>
                  <a:lnTo>
                    <a:pt x="153530" y="60198"/>
                  </a:lnTo>
                  <a:close/>
                </a:path>
                <a:path w="757555" h="83184">
                  <a:moveTo>
                    <a:pt x="163347" y="79324"/>
                  </a:moveTo>
                  <a:lnTo>
                    <a:pt x="162991" y="80264"/>
                  </a:lnTo>
                  <a:lnTo>
                    <a:pt x="163296" y="79756"/>
                  </a:lnTo>
                  <a:lnTo>
                    <a:pt x="163347" y="79324"/>
                  </a:lnTo>
                  <a:close/>
                </a:path>
                <a:path w="757555" h="83184">
                  <a:moveTo>
                    <a:pt x="167424" y="57492"/>
                  </a:moveTo>
                  <a:lnTo>
                    <a:pt x="167093" y="57048"/>
                  </a:lnTo>
                  <a:lnTo>
                    <a:pt x="167144" y="57264"/>
                  </a:lnTo>
                  <a:lnTo>
                    <a:pt x="167157" y="57442"/>
                  </a:lnTo>
                  <a:lnTo>
                    <a:pt x="167208" y="57645"/>
                  </a:lnTo>
                  <a:lnTo>
                    <a:pt x="167424" y="57492"/>
                  </a:lnTo>
                  <a:close/>
                </a:path>
                <a:path w="757555" h="83184">
                  <a:moveTo>
                    <a:pt x="169087" y="53543"/>
                  </a:moveTo>
                  <a:lnTo>
                    <a:pt x="168452" y="54508"/>
                  </a:lnTo>
                  <a:lnTo>
                    <a:pt x="168452" y="57823"/>
                  </a:lnTo>
                  <a:lnTo>
                    <a:pt x="168846" y="57238"/>
                  </a:lnTo>
                  <a:lnTo>
                    <a:pt x="169087" y="53543"/>
                  </a:lnTo>
                  <a:close/>
                </a:path>
                <a:path w="757555" h="83184">
                  <a:moveTo>
                    <a:pt x="172808" y="80556"/>
                  </a:moveTo>
                  <a:lnTo>
                    <a:pt x="171704" y="80086"/>
                  </a:lnTo>
                  <a:lnTo>
                    <a:pt x="172008" y="80378"/>
                  </a:lnTo>
                  <a:lnTo>
                    <a:pt x="172402" y="80543"/>
                  </a:lnTo>
                  <a:lnTo>
                    <a:pt x="172808" y="80556"/>
                  </a:lnTo>
                  <a:close/>
                </a:path>
                <a:path w="757555" h="83184">
                  <a:moveTo>
                    <a:pt x="173812" y="56718"/>
                  </a:moveTo>
                  <a:lnTo>
                    <a:pt x="173697" y="56883"/>
                  </a:lnTo>
                  <a:lnTo>
                    <a:pt x="173621" y="57480"/>
                  </a:lnTo>
                  <a:lnTo>
                    <a:pt x="173812" y="56718"/>
                  </a:lnTo>
                  <a:close/>
                </a:path>
                <a:path w="757555" h="83184">
                  <a:moveTo>
                    <a:pt x="174015" y="57365"/>
                  </a:moveTo>
                  <a:lnTo>
                    <a:pt x="173837" y="56883"/>
                  </a:lnTo>
                  <a:lnTo>
                    <a:pt x="173863" y="57124"/>
                  </a:lnTo>
                  <a:lnTo>
                    <a:pt x="174015" y="57365"/>
                  </a:lnTo>
                  <a:close/>
                </a:path>
                <a:path w="757555" h="83184">
                  <a:moveTo>
                    <a:pt x="185343" y="77698"/>
                  </a:moveTo>
                  <a:lnTo>
                    <a:pt x="185127" y="78359"/>
                  </a:lnTo>
                  <a:lnTo>
                    <a:pt x="184988" y="78486"/>
                  </a:lnTo>
                  <a:lnTo>
                    <a:pt x="184861" y="78867"/>
                  </a:lnTo>
                  <a:lnTo>
                    <a:pt x="185267" y="79629"/>
                  </a:lnTo>
                  <a:lnTo>
                    <a:pt x="185343" y="77698"/>
                  </a:lnTo>
                  <a:close/>
                </a:path>
                <a:path w="757555" h="83184">
                  <a:moveTo>
                    <a:pt x="188899" y="60198"/>
                  </a:moveTo>
                  <a:close/>
                </a:path>
                <a:path w="757555" h="83184">
                  <a:moveTo>
                    <a:pt x="188963" y="51054"/>
                  </a:moveTo>
                  <a:lnTo>
                    <a:pt x="187985" y="52705"/>
                  </a:lnTo>
                  <a:lnTo>
                    <a:pt x="187871" y="54102"/>
                  </a:lnTo>
                  <a:lnTo>
                    <a:pt x="187998" y="55181"/>
                  </a:lnTo>
                  <a:lnTo>
                    <a:pt x="188112" y="54864"/>
                  </a:lnTo>
                  <a:lnTo>
                    <a:pt x="188036" y="55499"/>
                  </a:lnTo>
                  <a:lnTo>
                    <a:pt x="187998" y="55181"/>
                  </a:lnTo>
                  <a:lnTo>
                    <a:pt x="187236" y="57277"/>
                  </a:lnTo>
                  <a:lnTo>
                    <a:pt x="188899" y="55880"/>
                  </a:lnTo>
                  <a:lnTo>
                    <a:pt x="188963" y="55499"/>
                  </a:lnTo>
                  <a:lnTo>
                    <a:pt x="188963" y="54864"/>
                  </a:lnTo>
                  <a:lnTo>
                    <a:pt x="188963" y="51054"/>
                  </a:lnTo>
                  <a:close/>
                </a:path>
                <a:path w="757555" h="83184">
                  <a:moveTo>
                    <a:pt x="189103" y="55714"/>
                  </a:moveTo>
                  <a:lnTo>
                    <a:pt x="188963" y="56007"/>
                  </a:lnTo>
                  <a:lnTo>
                    <a:pt x="189103" y="55714"/>
                  </a:lnTo>
                  <a:close/>
                </a:path>
                <a:path w="757555" h="83184">
                  <a:moveTo>
                    <a:pt x="192976" y="59563"/>
                  </a:moveTo>
                  <a:lnTo>
                    <a:pt x="192671" y="59309"/>
                  </a:lnTo>
                  <a:lnTo>
                    <a:pt x="192697" y="60820"/>
                  </a:lnTo>
                  <a:lnTo>
                    <a:pt x="192976" y="59563"/>
                  </a:lnTo>
                  <a:close/>
                </a:path>
                <a:path w="757555" h="83184">
                  <a:moveTo>
                    <a:pt x="193294" y="59817"/>
                  </a:moveTo>
                  <a:lnTo>
                    <a:pt x="193078" y="59182"/>
                  </a:lnTo>
                  <a:lnTo>
                    <a:pt x="192989" y="59575"/>
                  </a:lnTo>
                  <a:lnTo>
                    <a:pt x="193294" y="59817"/>
                  </a:lnTo>
                  <a:close/>
                </a:path>
                <a:path w="757555" h="83184">
                  <a:moveTo>
                    <a:pt x="193471" y="77584"/>
                  </a:moveTo>
                  <a:lnTo>
                    <a:pt x="192963" y="78282"/>
                  </a:lnTo>
                  <a:lnTo>
                    <a:pt x="193217" y="78054"/>
                  </a:lnTo>
                  <a:lnTo>
                    <a:pt x="193471" y="77584"/>
                  </a:lnTo>
                  <a:close/>
                </a:path>
                <a:path w="757555" h="83184">
                  <a:moveTo>
                    <a:pt x="194322" y="78359"/>
                  </a:moveTo>
                  <a:lnTo>
                    <a:pt x="194310" y="77470"/>
                  </a:lnTo>
                  <a:lnTo>
                    <a:pt x="194310" y="76200"/>
                  </a:lnTo>
                  <a:lnTo>
                    <a:pt x="193941" y="76835"/>
                  </a:lnTo>
                  <a:lnTo>
                    <a:pt x="193890" y="76517"/>
                  </a:lnTo>
                  <a:lnTo>
                    <a:pt x="193878" y="76835"/>
                  </a:lnTo>
                  <a:lnTo>
                    <a:pt x="193675" y="77343"/>
                  </a:lnTo>
                  <a:lnTo>
                    <a:pt x="193471" y="77584"/>
                  </a:lnTo>
                  <a:lnTo>
                    <a:pt x="193840" y="77470"/>
                  </a:lnTo>
                  <a:lnTo>
                    <a:pt x="194322" y="78359"/>
                  </a:lnTo>
                  <a:close/>
                </a:path>
                <a:path w="757555" h="83184">
                  <a:moveTo>
                    <a:pt x="195643" y="52578"/>
                  </a:moveTo>
                  <a:lnTo>
                    <a:pt x="195529" y="52197"/>
                  </a:lnTo>
                  <a:lnTo>
                    <a:pt x="195287" y="52578"/>
                  </a:lnTo>
                  <a:lnTo>
                    <a:pt x="195643" y="52578"/>
                  </a:lnTo>
                  <a:close/>
                </a:path>
                <a:path w="757555" h="83184">
                  <a:moveTo>
                    <a:pt x="195859" y="52578"/>
                  </a:moveTo>
                  <a:lnTo>
                    <a:pt x="195643" y="52578"/>
                  </a:lnTo>
                  <a:lnTo>
                    <a:pt x="195795" y="53124"/>
                  </a:lnTo>
                  <a:lnTo>
                    <a:pt x="195859" y="52578"/>
                  </a:lnTo>
                  <a:close/>
                </a:path>
                <a:path w="757555" h="83184">
                  <a:moveTo>
                    <a:pt x="198628" y="52959"/>
                  </a:moveTo>
                  <a:lnTo>
                    <a:pt x="198234" y="53124"/>
                  </a:lnTo>
                  <a:lnTo>
                    <a:pt x="198107" y="53340"/>
                  </a:lnTo>
                  <a:lnTo>
                    <a:pt x="198399" y="53340"/>
                  </a:lnTo>
                  <a:lnTo>
                    <a:pt x="198628" y="52959"/>
                  </a:lnTo>
                  <a:close/>
                </a:path>
                <a:path w="757555" h="83184">
                  <a:moveTo>
                    <a:pt x="200787" y="50800"/>
                  </a:moveTo>
                  <a:lnTo>
                    <a:pt x="200418" y="51435"/>
                  </a:lnTo>
                  <a:lnTo>
                    <a:pt x="200787" y="50800"/>
                  </a:lnTo>
                  <a:close/>
                </a:path>
                <a:path w="757555" h="83184">
                  <a:moveTo>
                    <a:pt x="200863" y="75565"/>
                  </a:moveTo>
                  <a:lnTo>
                    <a:pt x="200558" y="75565"/>
                  </a:lnTo>
                  <a:lnTo>
                    <a:pt x="200863" y="75565"/>
                  </a:lnTo>
                  <a:close/>
                </a:path>
                <a:path w="757555" h="83184">
                  <a:moveTo>
                    <a:pt x="211112" y="72136"/>
                  </a:moveTo>
                  <a:lnTo>
                    <a:pt x="210845" y="71932"/>
                  </a:lnTo>
                  <a:lnTo>
                    <a:pt x="210527" y="71640"/>
                  </a:lnTo>
                  <a:lnTo>
                    <a:pt x="210261" y="72097"/>
                  </a:lnTo>
                  <a:lnTo>
                    <a:pt x="210591" y="72682"/>
                  </a:lnTo>
                  <a:lnTo>
                    <a:pt x="210858" y="72542"/>
                  </a:lnTo>
                  <a:lnTo>
                    <a:pt x="211112" y="72136"/>
                  </a:lnTo>
                  <a:close/>
                </a:path>
                <a:path w="757555" h="83184">
                  <a:moveTo>
                    <a:pt x="211683" y="72415"/>
                  </a:moveTo>
                  <a:lnTo>
                    <a:pt x="211670" y="70739"/>
                  </a:lnTo>
                  <a:lnTo>
                    <a:pt x="211493" y="71272"/>
                  </a:lnTo>
                  <a:lnTo>
                    <a:pt x="211315" y="71805"/>
                  </a:lnTo>
                  <a:lnTo>
                    <a:pt x="211112" y="72136"/>
                  </a:lnTo>
                  <a:lnTo>
                    <a:pt x="211429" y="72351"/>
                  </a:lnTo>
                  <a:lnTo>
                    <a:pt x="211683" y="72415"/>
                  </a:lnTo>
                  <a:close/>
                </a:path>
                <a:path w="757555" h="83184">
                  <a:moveTo>
                    <a:pt x="215087" y="57721"/>
                  </a:moveTo>
                  <a:lnTo>
                    <a:pt x="214630" y="55753"/>
                  </a:lnTo>
                  <a:lnTo>
                    <a:pt x="214134" y="58166"/>
                  </a:lnTo>
                  <a:lnTo>
                    <a:pt x="215087" y="57721"/>
                  </a:lnTo>
                  <a:close/>
                </a:path>
                <a:path w="757555" h="83184">
                  <a:moveTo>
                    <a:pt x="215760" y="57404"/>
                  </a:moveTo>
                  <a:lnTo>
                    <a:pt x="215214" y="57658"/>
                  </a:lnTo>
                  <a:lnTo>
                    <a:pt x="215138" y="57912"/>
                  </a:lnTo>
                  <a:lnTo>
                    <a:pt x="215468" y="59359"/>
                  </a:lnTo>
                  <a:lnTo>
                    <a:pt x="215760" y="57404"/>
                  </a:lnTo>
                  <a:close/>
                </a:path>
                <a:path w="757555" h="83184">
                  <a:moveTo>
                    <a:pt x="216230" y="53898"/>
                  </a:moveTo>
                  <a:lnTo>
                    <a:pt x="215379" y="54876"/>
                  </a:lnTo>
                  <a:lnTo>
                    <a:pt x="216014" y="54279"/>
                  </a:lnTo>
                  <a:lnTo>
                    <a:pt x="216230" y="53898"/>
                  </a:lnTo>
                  <a:close/>
                </a:path>
                <a:path w="757555" h="83184">
                  <a:moveTo>
                    <a:pt x="220345" y="72504"/>
                  </a:moveTo>
                  <a:lnTo>
                    <a:pt x="219595" y="73317"/>
                  </a:lnTo>
                  <a:lnTo>
                    <a:pt x="220154" y="74968"/>
                  </a:lnTo>
                  <a:lnTo>
                    <a:pt x="220345" y="72504"/>
                  </a:lnTo>
                  <a:close/>
                </a:path>
                <a:path w="757555" h="83184">
                  <a:moveTo>
                    <a:pt x="223888" y="59436"/>
                  </a:moveTo>
                  <a:lnTo>
                    <a:pt x="223710" y="59283"/>
                  </a:lnTo>
                  <a:lnTo>
                    <a:pt x="223888" y="59436"/>
                  </a:lnTo>
                  <a:close/>
                </a:path>
                <a:path w="757555" h="83184">
                  <a:moveTo>
                    <a:pt x="224764" y="56680"/>
                  </a:moveTo>
                  <a:lnTo>
                    <a:pt x="224243" y="57086"/>
                  </a:lnTo>
                  <a:lnTo>
                    <a:pt x="224764" y="57708"/>
                  </a:lnTo>
                  <a:lnTo>
                    <a:pt x="224764" y="56680"/>
                  </a:lnTo>
                  <a:close/>
                </a:path>
                <a:path w="757555" h="83184">
                  <a:moveTo>
                    <a:pt x="239864" y="63754"/>
                  </a:moveTo>
                  <a:lnTo>
                    <a:pt x="239801" y="63271"/>
                  </a:lnTo>
                  <a:lnTo>
                    <a:pt x="239750" y="63690"/>
                  </a:lnTo>
                  <a:close/>
                </a:path>
                <a:path w="757555" h="83184">
                  <a:moveTo>
                    <a:pt x="239979" y="64770"/>
                  </a:moveTo>
                  <a:lnTo>
                    <a:pt x="239966" y="64541"/>
                  </a:lnTo>
                  <a:lnTo>
                    <a:pt x="239915" y="64770"/>
                  </a:lnTo>
                  <a:close/>
                </a:path>
                <a:path w="757555" h="83184">
                  <a:moveTo>
                    <a:pt x="240030" y="61976"/>
                  </a:moveTo>
                  <a:lnTo>
                    <a:pt x="239915" y="61468"/>
                  </a:lnTo>
                  <a:lnTo>
                    <a:pt x="239496" y="60820"/>
                  </a:lnTo>
                  <a:lnTo>
                    <a:pt x="239560" y="61595"/>
                  </a:lnTo>
                  <a:lnTo>
                    <a:pt x="239801" y="63271"/>
                  </a:lnTo>
                  <a:lnTo>
                    <a:pt x="240030" y="61976"/>
                  </a:lnTo>
                  <a:close/>
                </a:path>
                <a:path w="757555" h="83184">
                  <a:moveTo>
                    <a:pt x="240271" y="63500"/>
                  </a:moveTo>
                  <a:lnTo>
                    <a:pt x="240068" y="63881"/>
                  </a:lnTo>
                  <a:lnTo>
                    <a:pt x="239966" y="64541"/>
                  </a:lnTo>
                  <a:lnTo>
                    <a:pt x="240195" y="63690"/>
                  </a:lnTo>
                  <a:lnTo>
                    <a:pt x="240271" y="63500"/>
                  </a:lnTo>
                  <a:close/>
                </a:path>
                <a:path w="757555" h="83184">
                  <a:moveTo>
                    <a:pt x="245859" y="71691"/>
                  </a:moveTo>
                  <a:lnTo>
                    <a:pt x="245846" y="71488"/>
                  </a:lnTo>
                  <a:lnTo>
                    <a:pt x="245770" y="71234"/>
                  </a:lnTo>
                  <a:lnTo>
                    <a:pt x="245668" y="70993"/>
                  </a:lnTo>
                  <a:lnTo>
                    <a:pt x="245706" y="71196"/>
                  </a:lnTo>
                  <a:lnTo>
                    <a:pt x="245770" y="71475"/>
                  </a:lnTo>
                  <a:lnTo>
                    <a:pt x="245859" y="71691"/>
                  </a:lnTo>
                  <a:close/>
                </a:path>
                <a:path w="757555" h="83184">
                  <a:moveTo>
                    <a:pt x="248805" y="68580"/>
                  </a:moveTo>
                  <a:lnTo>
                    <a:pt x="247954" y="67183"/>
                  </a:lnTo>
                  <a:lnTo>
                    <a:pt x="248043" y="69469"/>
                  </a:lnTo>
                  <a:lnTo>
                    <a:pt x="248805" y="69342"/>
                  </a:lnTo>
                  <a:lnTo>
                    <a:pt x="248805" y="68580"/>
                  </a:lnTo>
                  <a:close/>
                </a:path>
                <a:path w="757555" h="83184">
                  <a:moveTo>
                    <a:pt x="253873" y="57467"/>
                  </a:moveTo>
                  <a:lnTo>
                    <a:pt x="253111" y="56388"/>
                  </a:lnTo>
                  <a:lnTo>
                    <a:pt x="253098" y="55740"/>
                  </a:lnTo>
                  <a:lnTo>
                    <a:pt x="252641" y="57073"/>
                  </a:lnTo>
                  <a:lnTo>
                    <a:pt x="253225" y="58039"/>
                  </a:lnTo>
                  <a:lnTo>
                    <a:pt x="253873" y="57467"/>
                  </a:lnTo>
                  <a:close/>
                </a:path>
                <a:path w="757555" h="83184">
                  <a:moveTo>
                    <a:pt x="254609" y="71272"/>
                  </a:moveTo>
                  <a:lnTo>
                    <a:pt x="254609" y="72529"/>
                  </a:lnTo>
                  <a:lnTo>
                    <a:pt x="254609" y="71272"/>
                  </a:lnTo>
                  <a:close/>
                </a:path>
                <a:path w="757555" h="83184">
                  <a:moveTo>
                    <a:pt x="256400" y="62826"/>
                  </a:moveTo>
                  <a:lnTo>
                    <a:pt x="256260" y="60452"/>
                  </a:lnTo>
                  <a:lnTo>
                    <a:pt x="256260" y="62915"/>
                  </a:lnTo>
                  <a:lnTo>
                    <a:pt x="256400" y="62826"/>
                  </a:lnTo>
                  <a:close/>
                </a:path>
                <a:path w="757555" h="83184">
                  <a:moveTo>
                    <a:pt x="257225" y="62357"/>
                  </a:moveTo>
                  <a:lnTo>
                    <a:pt x="256514" y="62776"/>
                  </a:lnTo>
                  <a:lnTo>
                    <a:pt x="256603" y="63690"/>
                  </a:lnTo>
                  <a:lnTo>
                    <a:pt x="257225" y="62357"/>
                  </a:lnTo>
                  <a:close/>
                </a:path>
                <a:path w="757555" h="83184">
                  <a:moveTo>
                    <a:pt x="257975" y="73304"/>
                  </a:moveTo>
                  <a:lnTo>
                    <a:pt x="257949" y="72263"/>
                  </a:lnTo>
                  <a:lnTo>
                    <a:pt x="257746" y="72644"/>
                  </a:lnTo>
                  <a:lnTo>
                    <a:pt x="257683" y="73025"/>
                  </a:lnTo>
                  <a:lnTo>
                    <a:pt x="257975" y="73304"/>
                  </a:lnTo>
                  <a:close/>
                </a:path>
                <a:path w="757555" h="83184">
                  <a:moveTo>
                    <a:pt x="258457" y="57264"/>
                  </a:moveTo>
                  <a:lnTo>
                    <a:pt x="256616" y="54013"/>
                  </a:lnTo>
                  <a:lnTo>
                    <a:pt x="258038" y="57505"/>
                  </a:lnTo>
                  <a:lnTo>
                    <a:pt x="258457" y="57264"/>
                  </a:lnTo>
                  <a:close/>
                </a:path>
                <a:path w="757555" h="83184">
                  <a:moveTo>
                    <a:pt x="258610" y="60198"/>
                  </a:moveTo>
                  <a:lnTo>
                    <a:pt x="258470" y="59677"/>
                  </a:lnTo>
                  <a:lnTo>
                    <a:pt x="257276" y="59448"/>
                  </a:lnTo>
                  <a:lnTo>
                    <a:pt x="258610" y="60198"/>
                  </a:lnTo>
                  <a:close/>
                </a:path>
                <a:path w="757555" h="83184">
                  <a:moveTo>
                    <a:pt x="258699" y="62865"/>
                  </a:moveTo>
                  <a:close/>
                </a:path>
                <a:path w="757555" h="83184">
                  <a:moveTo>
                    <a:pt x="258749" y="74041"/>
                  </a:moveTo>
                  <a:lnTo>
                    <a:pt x="257975" y="73304"/>
                  </a:lnTo>
                  <a:lnTo>
                    <a:pt x="257987" y="74803"/>
                  </a:lnTo>
                  <a:lnTo>
                    <a:pt x="258749" y="74041"/>
                  </a:lnTo>
                  <a:close/>
                </a:path>
                <a:path w="757555" h="83184">
                  <a:moveTo>
                    <a:pt x="258978" y="59778"/>
                  </a:moveTo>
                  <a:lnTo>
                    <a:pt x="258038" y="57505"/>
                  </a:lnTo>
                  <a:lnTo>
                    <a:pt x="257898" y="57581"/>
                  </a:lnTo>
                  <a:lnTo>
                    <a:pt x="258470" y="59677"/>
                  </a:lnTo>
                  <a:lnTo>
                    <a:pt x="258978" y="59778"/>
                  </a:lnTo>
                  <a:close/>
                </a:path>
                <a:path w="757555" h="83184">
                  <a:moveTo>
                    <a:pt x="259384" y="61976"/>
                  </a:moveTo>
                  <a:lnTo>
                    <a:pt x="259194" y="61849"/>
                  </a:lnTo>
                  <a:lnTo>
                    <a:pt x="259181" y="60579"/>
                  </a:lnTo>
                  <a:lnTo>
                    <a:pt x="258800" y="62230"/>
                  </a:lnTo>
                  <a:lnTo>
                    <a:pt x="258686" y="62826"/>
                  </a:lnTo>
                  <a:lnTo>
                    <a:pt x="259384" y="61976"/>
                  </a:lnTo>
                  <a:close/>
                </a:path>
                <a:path w="757555" h="83184">
                  <a:moveTo>
                    <a:pt x="265963" y="73939"/>
                  </a:moveTo>
                  <a:lnTo>
                    <a:pt x="264845" y="70269"/>
                  </a:lnTo>
                  <a:lnTo>
                    <a:pt x="264642" y="72085"/>
                  </a:lnTo>
                  <a:lnTo>
                    <a:pt x="265023" y="72301"/>
                  </a:lnTo>
                  <a:lnTo>
                    <a:pt x="265734" y="74282"/>
                  </a:lnTo>
                  <a:lnTo>
                    <a:pt x="265963" y="73939"/>
                  </a:lnTo>
                  <a:close/>
                </a:path>
                <a:path w="757555" h="83184">
                  <a:moveTo>
                    <a:pt x="266179" y="72491"/>
                  </a:moveTo>
                  <a:lnTo>
                    <a:pt x="266166" y="72148"/>
                  </a:lnTo>
                  <a:lnTo>
                    <a:pt x="266153" y="71653"/>
                  </a:lnTo>
                  <a:lnTo>
                    <a:pt x="266179" y="72732"/>
                  </a:lnTo>
                  <a:lnTo>
                    <a:pt x="266179" y="72491"/>
                  </a:lnTo>
                  <a:close/>
                </a:path>
                <a:path w="757555" h="83184">
                  <a:moveTo>
                    <a:pt x="267881" y="72059"/>
                  </a:moveTo>
                  <a:lnTo>
                    <a:pt x="267830" y="71208"/>
                  </a:lnTo>
                  <a:lnTo>
                    <a:pt x="267766" y="70954"/>
                  </a:lnTo>
                  <a:lnTo>
                    <a:pt x="267779" y="71704"/>
                  </a:lnTo>
                  <a:lnTo>
                    <a:pt x="267754" y="72059"/>
                  </a:lnTo>
                  <a:lnTo>
                    <a:pt x="267652" y="72237"/>
                  </a:lnTo>
                  <a:lnTo>
                    <a:pt x="267881" y="72059"/>
                  </a:lnTo>
                  <a:close/>
                </a:path>
                <a:path w="757555" h="83184">
                  <a:moveTo>
                    <a:pt x="268008" y="69596"/>
                  </a:moveTo>
                  <a:lnTo>
                    <a:pt x="267690" y="67398"/>
                  </a:lnTo>
                  <a:lnTo>
                    <a:pt x="267360" y="67310"/>
                  </a:lnTo>
                  <a:lnTo>
                    <a:pt x="267373" y="67183"/>
                  </a:lnTo>
                  <a:lnTo>
                    <a:pt x="267373" y="66675"/>
                  </a:lnTo>
                  <a:lnTo>
                    <a:pt x="267436" y="62992"/>
                  </a:lnTo>
                  <a:lnTo>
                    <a:pt x="266687" y="66675"/>
                  </a:lnTo>
                  <a:lnTo>
                    <a:pt x="266369" y="65532"/>
                  </a:lnTo>
                  <a:lnTo>
                    <a:pt x="266141" y="64008"/>
                  </a:lnTo>
                  <a:lnTo>
                    <a:pt x="266039" y="63246"/>
                  </a:lnTo>
                  <a:lnTo>
                    <a:pt x="266141" y="62915"/>
                  </a:lnTo>
                  <a:lnTo>
                    <a:pt x="266395" y="62484"/>
                  </a:lnTo>
                  <a:lnTo>
                    <a:pt x="266293" y="61976"/>
                  </a:lnTo>
                  <a:lnTo>
                    <a:pt x="265569" y="60325"/>
                  </a:lnTo>
                  <a:lnTo>
                    <a:pt x="265950" y="64008"/>
                  </a:lnTo>
                  <a:lnTo>
                    <a:pt x="265772" y="63500"/>
                  </a:lnTo>
                  <a:lnTo>
                    <a:pt x="265671" y="63246"/>
                  </a:lnTo>
                  <a:lnTo>
                    <a:pt x="265303" y="62230"/>
                  </a:lnTo>
                  <a:lnTo>
                    <a:pt x="265087" y="61595"/>
                  </a:lnTo>
                  <a:lnTo>
                    <a:pt x="265099" y="60960"/>
                  </a:lnTo>
                  <a:lnTo>
                    <a:pt x="264490" y="62230"/>
                  </a:lnTo>
                  <a:lnTo>
                    <a:pt x="264388" y="60452"/>
                  </a:lnTo>
                  <a:lnTo>
                    <a:pt x="264261" y="59817"/>
                  </a:lnTo>
                  <a:lnTo>
                    <a:pt x="264223" y="59309"/>
                  </a:lnTo>
                  <a:lnTo>
                    <a:pt x="264617" y="59817"/>
                  </a:lnTo>
                  <a:lnTo>
                    <a:pt x="264223" y="59182"/>
                  </a:lnTo>
                  <a:lnTo>
                    <a:pt x="263144" y="57404"/>
                  </a:lnTo>
                  <a:lnTo>
                    <a:pt x="262813" y="63246"/>
                  </a:lnTo>
                  <a:lnTo>
                    <a:pt x="262128" y="60159"/>
                  </a:lnTo>
                  <a:lnTo>
                    <a:pt x="262166" y="59690"/>
                  </a:lnTo>
                  <a:lnTo>
                    <a:pt x="260502" y="61341"/>
                  </a:lnTo>
                  <a:lnTo>
                    <a:pt x="262128" y="62776"/>
                  </a:lnTo>
                  <a:lnTo>
                    <a:pt x="262140" y="63246"/>
                  </a:lnTo>
                  <a:lnTo>
                    <a:pt x="261188" y="66802"/>
                  </a:lnTo>
                  <a:lnTo>
                    <a:pt x="260667" y="64008"/>
                  </a:lnTo>
                  <a:lnTo>
                    <a:pt x="260324" y="62230"/>
                  </a:lnTo>
                  <a:lnTo>
                    <a:pt x="259715" y="58928"/>
                  </a:lnTo>
                  <a:lnTo>
                    <a:pt x="259778" y="62230"/>
                  </a:lnTo>
                  <a:lnTo>
                    <a:pt x="259384" y="61976"/>
                  </a:lnTo>
                  <a:lnTo>
                    <a:pt x="259143" y="64008"/>
                  </a:lnTo>
                  <a:lnTo>
                    <a:pt x="258749" y="62992"/>
                  </a:lnTo>
                  <a:lnTo>
                    <a:pt x="258648" y="62865"/>
                  </a:lnTo>
                  <a:lnTo>
                    <a:pt x="258546" y="62484"/>
                  </a:lnTo>
                  <a:lnTo>
                    <a:pt x="258051" y="61214"/>
                  </a:lnTo>
                  <a:lnTo>
                    <a:pt x="256806" y="65532"/>
                  </a:lnTo>
                  <a:lnTo>
                    <a:pt x="256755" y="65024"/>
                  </a:lnTo>
                  <a:lnTo>
                    <a:pt x="256654" y="64135"/>
                  </a:lnTo>
                  <a:lnTo>
                    <a:pt x="256603" y="63690"/>
                  </a:lnTo>
                  <a:lnTo>
                    <a:pt x="256400" y="64135"/>
                  </a:lnTo>
                  <a:lnTo>
                    <a:pt x="256273" y="62992"/>
                  </a:lnTo>
                  <a:lnTo>
                    <a:pt x="256159" y="62090"/>
                  </a:lnTo>
                  <a:lnTo>
                    <a:pt x="256108" y="62992"/>
                  </a:lnTo>
                  <a:lnTo>
                    <a:pt x="255981" y="60579"/>
                  </a:lnTo>
                  <a:lnTo>
                    <a:pt x="255765" y="58674"/>
                  </a:lnTo>
                  <a:lnTo>
                    <a:pt x="255371" y="65024"/>
                  </a:lnTo>
                  <a:lnTo>
                    <a:pt x="255168" y="64516"/>
                  </a:lnTo>
                  <a:lnTo>
                    <a:pt x="255016" y="64135"/>
                  </a:lnTo>
                  <a:lnTo>
                    <a:pt x="254914" y="63881"/>
                  </a:lnTo>
                  <a:lnTo>
                    <a:pt x="254762" y="63500"/>
                  </a:lnTo>
                  <a:lnTo>
                    <a:pt x="254469" y="62776"/>
                  </a:lnTo>
                  <a:lnTo>
                    <a:pt x="254469" y="59817"/>
                  </a:lnTo>
                  <a:lnTo>
                    <a:pt x="255320" y="61214"/>
                  </a:lnTo>
                  <a:lnTo>
                    <a:pt x="254762" y="59817"/>
                  </a:lnTo>
                  <a:lnTo>
                    <a:pt x="254355" y="58801"/>
                  </a:lnTo>
                  <a:lnTo>
                    <a:pt x="254177" y="63500"/>
                  </a:lnTo>
                  <a:lnTo>
                    <a:pt x="253949" y="62611"/>
                  </a:lnTo>
                  <a:lnTo>
                    <a:pt x="252717" y="57785"/>
                  </a:lnTo>
                  <a:lnTo>
                    <a:pt x="252260" y="58547"/>
                  </a:lnTo>
                  <a:lnTo>
                    <a:pt x="252196" y="60325"/>
                  </a:lnTo>
                  <a:lnTo>
                    <a:pt x="252323" y="62611"/>
                  </a:lnTo>
                  <a:lnTo>
                    <a:pt x="251764" y="61849"/>
                  </a:lnTo>
                  <a:lnTo>
                    <a:pt x="251663" y="61722"/>
                  </a:lnTo>
                  <a:lnTo>
                    <a:pt x="250736" y="60452"/>
                  </a:lnTo>
                  <a:lnTo>
                    <a:pt x="249682" y="61722"/>
                  </a:lnTo>
                  <a:lnTo>
                    <a:pt x="249669" y="60452"/>
                  </a:lnTo>
                  <a:lnTo>
                    <a:pt x="247421" y="59817"/>
                  </a:lnTo>
                  <a:lnTo>
                    <a:pt x="246291" y="58559"/>
                  </a:lnTo>
                  <a:lnTo>
                    <a:pt x="246303" y="61722"/>
                  </a:lnTo>
                  <a:lnTo>
                    <a:pt x="245173" y="61087"/>
                  </a:lnTo>
                  <a:lnTo>
                    <a:pt x="244411" y="61849"/>
                  </a:lnTo>
                  <a:lnTo>
                    <a:pt x="244360" y="60706"/>
                  </a:lnTo>
                  <a:lnTo>
                    <a:pt x="244335" y="60071"/>
                  </a:lnTo>
                  <a:lnTo>
                    <a:pt x="244462" y="58547"/>
                  </a:lnTo>
                  <a:lnTo>
                    <a:pt x="244792" y="57658"/>
                  </a:lnTo>
                  <a:lnTo>
                    <a:pt x="244043" y="57658"/>
                  </a:lnTo>
                  <a:lnTo>
                    <a:pt x="243992" y="58369"/>
                  </a:lnTo>
                  <a:lnTo>
                    <a:pt x="243865" y="59182"/>
                  </a:lnTo>
                  <a:lnTo>
                    <a:pt x="243738" y="59563"/>
                  </a:lnTo>
                  <a:lnTo>
                    <a:pt x="243281" y="60071"/>
                  </a:lnTo>
                  <a:lnTo>
                    <a:pt x="243319" y="57150"/>
                  </a:lnTo>
                  <a:lnTo>
                    <a:pt x="242341" y="57404"/>
                  </a:lnTo>
                  <a:lnTo>
                    <a:pt x="241490" y="60706"/>
                  </a:lnTo>
                  <a:lnTo>
                    <a:pt x="240118" y="58801"/>
                  </a:lnTo>
                  <a:lnTo>
                    <a:pt x="240220" y="61595"/>
                  </a:lnTo>
                  <a:lnTo>
                    <a:pt x="241300" y="65532"/>
                  </a:lnTo>
                  <a:lnTo>
                    <a:pt x="241427" y="66421"/>
                  </a:lnTo>
                  <a:lnTo>
                    <a:pt x="240233" y="68072"/>
                  </a:lnTo>
                  <a:lnTo>
                    <a:pt x="240106" y="66675"/>
                  </a:lnTo>
                  <a:lnTo>
                    <a:pt x="240030" y="65532"/>
                  </a:lnTo>
                  <a:lnTo>
                    <a:pt x="240004" y="65151"/>
                  </a:lnTo>
                  <a:lnTo>
                    <a:pt x="239991" y="64897"/>
                  </a:lnTo>
                  <a:lnTo>
                    <a:pt x="239915" y="64770"/>
                  </a:lnTo>
                  <a:lnTo>
                    <a:pt x="239699" y="64262"/>
                  </a:lnTo>
                  <a:lnTo>
                    <a:pt x="239623" y="63627"/>
                  </a:lnTo>
                  <a:lnTo>
                    <a:pt x="239382" y="63500"/>
                  </a:lnTo>
                  <a:lnTo>
                    <a:pt x="239331" y="62103"/>
                  </a:lnTo>
                  <a:lnTo>
                    <a:pt x="239306" y="61468"/>
                  </a:lnTo>
                  <a:lnTo>
                    <a:pt x="238963" y="62103"/>
                  </a:lnTo>
                  <a:lnTo>
                    <a:pt x="238963" y="60579"/>
                  </a:lnTo>
                  <a:lnTo>
                    <a:pt x="239077" y="60198"/>
                  </a:lnTo>
                  <a:lnTo>
                    <a:pt x="239407" y="61341"/>
                  </a:lnTo>
                  <a:lnTo>
                    <a:pt x="239496" y="60820"/>
                  </a:lnTo>
                  <a:lnTo>
                    <a:pt x="239560" y="60452"/>
                  </a:lnTo>
                  <a:lnTo>
                    <a:pt x="239191" y="60198"/>
                  </a:lnTo>
                  <a:lnTo>
                    <a:pt x="239014" y="60071"/>
                  </a:lnTo>
                  <a:lnTo>
                    <a:pt x="238379" y="59042"/>
                  </a:lnTo>
                  <a:lnTo>
                    <a:pt x="238277" y="58674"/>
                  </a:lnTo>
                  <a:lnTo>
                    <a:pt x="238048" y="57404"/>
                  </a:lnTo>
                  <a:lnTo>
                    <a:pt x="238086" y="60261"/>
                  </a:lnTo>
                  <a:lnTo>
                    <a:pt x="237794" y="60452"/>
                  </a:lnTo>
                  <a:lnTo>
                    <a:pt x="236816" y="60579"/>
                  </a:lnTo>
                  <a:lnTo>
                    <a:pt x="236943" y="59944"/>
                  </a:lnTo>
                  <a:lnTo>
                    <a:pt x="237274" y="58293"/>
                  </a:lnTo>
                  <a:lnTo>
                    <a:pt x="237159" y="57619"/>
                  </a:lnTo>
                  <a:lnTo>
                    <a:pt x="236728" y="56896"/>
                  </a:lnTo>
                  <a:lnTo>
                    <a:pt x="236537" y="58293"/>
                  </a:lnTo>
                  <a:lnTo>
                    <a:pt x="235851" y="56896"/>
                  </a:lnTo>
                  <a:lnTo>
                    <a:pt x="235966" y="59944"/>
                  </a:lnTo>
                  <a:lnTo>
                    <a:pt x="235673" y="59944"/>
                  </a:lnTo>
                  <a:lnTo>
                    <a:pt x="235597" y="59055"/>
                  </a:lnTo>
                  <a:lnTo>
                    <a:pt x="235419" y="57658"/>
                  </a:lnTo>
                  <a:lnTo>
                    <a:pt x="234962" y="59055"/>
                  </a:lnTo>
                  <a:lnTo>
                    <a:pt x="233045" y="58166"/>
                  </a:lnTo>
                  <a:lnTo>
                    <a:pt x="233692" y="61214"/>
                  </a:lnTo>
                  <a:lnTo>
                    <a:pt x="233756" y="61518"/>
                  </a:lnTo>
                  <a:lnTo>
                    <a:pt x="233819" y="61722"/>
                  </a:lnTo>
                  <a:lnTo>
                    <a:pt x="232219" y="64897"/>
                  </a:lnTo>
                  <a:lnTo>
                    <a:pt x="232016" y="64389"/>
                  </a:lnTo>
                  <a:lnTo>
                    <a:pt x="231635" y="63500"/>
                  </a:lnTo>
                  <a:lnTo>
                    <a:pt x="230886" y="61722"/>
                  </a:lnTo>
                  <a:lnTo>
                    <a:pt x="230822" y="61595"/>
                  </a:lnTo>
                  <a:lnTo>
                    <a:pt x="230238" y="60198"/>
                  </a:lnTo>
                  <a:lnTo>
                    <a:pt x="228612" y="61595"/>
                  </a:lnTo>
                  <a:lnTo>
                    <a:pt x="228587" y="60579"/>
                  </a:lnTo>
                  <a:lnTo>
                    <a:pt x="227622" y="61722"/>
                  </a:lnTo>
                  <a:lnTo>
                    <a:pt x="226377" y="61341"/>
                  </a:lnTo>
                  <a:lnTo>
                    <a:pt x="225729" y="63500"/>
                  </a:lnTo>
                  <a:lnTo>
                    <a:pt x="225437" y="63500"/>
                  </a:lnTo>
                  <a:lnTo>
                    <a:pt x="225272" y="62865"/>
                  </a:lnTo>
                  <a:lnTo>
                    <a:pt x="225171" y="62484"/>
                  </a:lnTo>
                  <a:lnTo>
                    <a:pt x="225069" y="62090"/>
                  </a:lnTo>
                  <a:lnTo>
                    <a:pt x="225069" y="60452"/>
                  </a:lnTo>
                  <a:lnTo>
                    <a:pt x="224332" y="61214"/>
                  </a:lnTo>
                  <a:lnTo>
                    <a:pt x="224282" y="62484"/>
                  </a:lnTo>
                  <a:lnTo>
                    <a:pt x="223202" y="60807"/>
                  </a:lnTo>
                  <a:lnTo>
                    <a:pt x="223316" y="60261"/>
                  </a:lnTo>
                  <a:lnTo>
                    <a:pt x="223545" y="59690"/>
                  </a:lnTo>
                  <a:lnTo>
                    <a:pt x="223558" y="59359"/>
                  </a:lnTo>
                  <a:lnTo>
                    <a:pt x="223596" y="59194"/>
                  </a:lnTo>
                  <a:lnTo>
                    <a:pt x="223862" y="58928"/>
                  </a:lnTo>
                  <a:lnTo>
                    <a:pt x="223431" y="59042"/>
                  </a:lnTo>
                  <a:lnTo>
                    <a:pt x="222821" y="59182"/>
                  </a:lnTo>
                  <a:lnTo>
                    <a:pt x="223342" y="59055"/>
                  </a:lnTo>
                  <a:lnTo>
                    <a:pt x="223227" y="58864"/>
                  </a:lnTo>
                  <a:lnTo>
                    <a:pt x="222872" y="58559"/>
                  </a:lnTo>
                  <a:lnTo>
                    <a:pt x="222618" y="56896"/>
                  </a:lnTo>
                  <a:lnTo>
                    <a:pt x="221615" y="59690"/>
                  </a:lnTo>
                  <a:lnTo>
                    <a:pt x="221640" y="59436"/>
                  </a:lnTo>
                  <a:lnTo>
                    <a:pt x="221907" y="57023"/>
                  </a:lnTo>
                  <a:lnTo>
                    <a:pt x="220802" y="56388"/>
                  </a:lnTo>
                  <a:lnTo>
                    <a:pt x="220497" y="56896"/>
                  </a:lnTo>
                  <a:lnTo>
                    <a:pt x="220433" y="57404"/>
                  </a:lnTo>
                  <a:lnTo>
                    <a:pt x="221068" y="59055"/>
                  </a:lnTo>
                  <a:lnTo>
                    <a:pt x="220560" y="59436"/>
                  </a:lnTo>
                  <a:lnTo>
                    <a:pt x="219621" y="59055"/>
                  </a:lnTo>
                  <a:lnTo>
                    <a:pt x="219748" y="56527"/>
                  </a:lnTo>
                  <a:lnTo>
                    <a:pt x="219621" y="55168"/>
                  </a:lnTo>
                  <a:lnTo>
                    <a:pt x="217716" y="51308"/>
                  </a:lnTo>
                  <a:lnTo>
                    <a:pt x="216281" y="62865"/>
                  </a:lnTo>
                  <a:lnTo>
                    <a:pt x="215696" y="60325"/>
                  </a:lnTo>
                  <a:lnTo>
                    <a:pt x="215468" y="59359"/>
                  </a:lnTo>
                  <a:lnTo>
                    <a:pt x="215328" y="60325"/>
                  </a:lnTo>
                  <a:lnTo>
                    <a:pt x="214604" y="59944"/>
                  </a:lnTo>
                  <a:lnTo>
                    <a:pt x="214439" y="59855"/>
                  </a:lnTo>
                  <a:lnTo>
                    <a:pt x="214325" y="59563"/>
                  </a:lnTo>
                  <a:lnTo>
                    <a:pt x="213347" y="54864"/>
                  </a:lnTo>
                  <a:lnTo>
                    <a:pt x="213055" y="54864"/>
                  </a:lnTo>
                  <a:lnTo>
                    <a:pt x="211759" y="52959"/>
                  </a:lnTo>
                  <a:lnTo>
                    <a:pt x="211937" y="59944"/>
                  </a:lnTo>
                  <a:lnTo>
                    <a:pt x="210578" y="58674"/>
                  </a:lnTo>
                  <a:lnTo>
                    <a:pt x="210705" y="59563"/>
                  </a:lnTo>
                  <a:lnTo>
                    <a:pt x="210820" y="60947"/>
                  </a:lnTo>
                  <a:lnTo>
                    <a:pt x="210947" y="63271"/>
                  </a:lnTo>
                  <a:lnTo>
                    <a:pt x="209969" y="64389"/>
                  </a:lnTo>
                  <a:lnTo>
                    <a:pt x="209334" y="64135"/>
                  </a:lnTo>
                  <a:lnTo>
                    <a:pt x="209016" y="64008"/>
                  </a:lnTo>
                  <a:lnTo>
                    <a:pt x="209003" y="63754"/>
                  </a:lnTo>
                  <a:lnTo>
                    <a:pt x="208940" y="62484"/>
                  </a:lnTo>
                  <a:lnTo>
                    <a:pt x="208876" y="61087"/>
                  </a:lnTo>
                  <a:lnTo>
                    <a:pt x="208991" y="58801"/>
                  </a:lnTo>
                  <a:lnTo>
                    <a:pt x="209283" y="58293"/>
                  </a:lnTo>
                  <a:lnTo>
                    <a:pt x="209359" y="58166"/>
                  </a:lnTo>
                  <a:lnTo>
                    <a:pt x="209575" y="58039"/>
                  </a:lnTo>
                  <a:lnTo>
                    <a:pt x="209677" y="58928"/>
                  </a:lnTo>
                  <a:lnTo>
                    <a:pt x="210070" y="58293"/>
                  </a:lnTo>
                  <a:lnTo>
                    <a:pt x="210273" y="58039"/>
                  </a:lnTo>
                  <a:lnTo>
                    <a:pt x="210337" y="57785"/>
                  </a:lnTo>
                  <a:lnTo>
                    <a:pt x="209994" y="56515"/>
                  </a:lnTo>
                  <a:lnTo>
                    <a:pt x="209880" y="57785"/>
                  </a:lnTo>
                  <a:lnTo>
                    <a:pt x="209689" y="57277"/>
                  </a:lnTo>
                  <a:lnTo>
                    <a:pt x="209410" y="56515"/>
                  </a:lnTo>
                  <a:lnTo>
                    <a:pt x="208216" y="56642"/>
                  </a:lnTo>
                  <a:lnTo>
                    <a:pt x="208241" y="56769"/>
                  </a:lnTo>
                  <a:lnTo>
                    <a:pt x="208661" y="57277"/>
                  </a:lnTo>
                  <a:lnTo>
                    <a:pt x="208127" y="56642"/>
                  </a:lnTo>
                  <a:lnTo>
                    <a:pt x="208064" y="56400"/>
                  </a:lnTo>
                  <a:lnTo>
                    <a:pt x="208153" y="56527"/>
                  </a:lnTo>
                  <a:lnTo>
                    <a:pt x="208419" y="54610"/>
                  </a:lnTo>
                  <a:lnTo>
                    <a:pt x="207873" y="55626"/>
                  </a:lnTo>
                  <a:lnTo>
                    <a:pt x="207797" y="55994"/>
                  </a:lnTo>
                  <a:lnTo>
                    <a:pt x="207467" y="55499"/>
                  </a:lnTo>
                  <a:lnTo>
                    <a:pt x="206806" y="57277"/>
                  </a:lnTo>
                  <a:lnTo>
                    <a:pt x="205562" y="56134"/>
                  </a:lnTo>
                  <a:lnTo>
                    <a:pt x="205727" y="56642"/>
                  </a:lnTo>
                  <a:lnTo>
                    <a:pt x="205828" y="57277"/>
                  </a:lnTo>
                  <a:lnTo>
                    <a:pt x="205943" y="58293"/>
                  </a:lnTo>
                  <a:lnTo>
                    <a:pt x="205752" y="58166"/>
                  </a:lnTo>
                  <a:lnTo>
                    <a:pt x="203974" y="56667"/>
                  </a:lnTo>
                  <a:lnTo>
                    <a:pt x="204965" y="60579"/>
                  </a:lnTo>
                  <a:lnTo>
                    <a:pt x="203733" y="61087"/>
                  </a:lnTo>
                  <a:lnTo>
                    <a:pt x="203504" y="60452"/>
                  </a:lnTo>
                  <a:lnTo>
                    <a:pt x="203365" y="60071"/>
                  </a:lnTo>
                  <a:lnTo>
                    <a:pt x="203073" y="59258"/>
                  </a:lnTo>
                  <a:lnTo>
                    <a:pt x="203187" y="58801"/>
                  </a:lnTo>
                  <a:lnTo>
                    <a:pt x="203415" y="58166"/>
                  </a:lnTo>
                  <a:lnTo>
                    <a:pt x="203962" y="56680"/>
                  </a:lnTo>
                  <a:lnTo>
                    <a:pt x="202755" y="58166"/>
                  </a:lnTo>
                  <a:lnTo>
                    <a:pt x="202095" y="57023"/>
                  </a:lnTo>
                  <a:lnTo>
                    <a:pt x="202196" y="56261"/>
                  </a:lnTo>
                  <a:lnTo>
                    <a:pt x="202907" y="53848"/>
                  </a:lnTo>
                  <a:lnTo>
                    <a:pt x="201790" y="56261"/>
                  </a:lnTo>
                  <a:lnTo>
                    <a:pt x="201193" y="53848"/>
                  </a:lnTo>
                  <a:lnTo>
                    <a:pt x="200825" y="52324"/>
                  </a:lnTo>
                  <a:lnTo>
                    <a:pt x="200190" y="51816"/>
                  </a:lnTo>
                  <a:lnTo>
                    <a:pt x="200418" y="51435"/>
                  </a:lnTo>
                  <a:lnTo>
                    <a:pt x="199859" y="51435"/>
                  </a:lnTo>
                  <a:lnTo>
                    <a:pt x="200177" y="53848"/>
                  </a:lnTo>
                  <a:lnTo>
                    <a:pt x="199834" y="53467"/>
                  </a:lnTo>
                  <a:lnTo>
                    <a:pt x="199542" y="53467"/>
                  </a:lnTo>
                  <a:lnTo>
                    <a:pt x="199555" y="52451"/>
                  </a:lnTo>
                  <a:lnTo>
                    <a:pt x="199440" y="52959"/>
                  </a:lnTo>
                  <a:lnTo>
                    <a:pt x="199326" y="54483"/>
                  </a:lnTo>
                  <a:lnTo>
                    <a:pt x="199567" y="55499"/>
                  </a:lnTo>
                  <a:lnTo>
                    <a:pt x="199682" y="56896"/>
                  </a:lnTo>
                  <a:lnTo>
                    <a:pt x="199085" y="58801"/>
                  </a:lnTo>
                  <a:lnTo>
                    <a:pt x="198704" y="57721"/>
                  </a:lnTo>
                  <a:lnTo>
                    <a:pt x="197675" y="60071"/>
                  </a:lnTo>
                  <a:lnTo>
                    <a:pt x="197586" y="58166"/>
                  </a:lnTo>
                  <a:lnTo>
                    <a:pt x="197548" y="57023"/>
                  </a:lnTo>
                  <a:lnTo>
                    <a:pt x="197535" y="56769"/>
                  </a:lnTo>
                  <a:lnTo>
                    <a:pt x="198602" y="57619"/>
                  </a:lnTo>
                  <a:lnTo>
                    <a:pt x="198729" y="57721"/>
                  </a:lnTo>
                  <a:lnTo>
                    <a:pt x="198983" y="57912"/>
                  </a:lnTo>
                  <a:lnTo>
                    <a:pt x="198843" y="57531"/>
                  </a:lnTo>
                  <a:lnTo>
                    <a:pt x="198577" y="56769"/>
                  </a:lnTo>
                  <a:lnTo>
                    <a:pt x="198221" y="55753"/>
                  </a:lnTo>
                  <a:lnTo>
                    <a:pt x="197408" y="53467"/>
                  </a:lnTo>
                  <a:lnTo>
                    <a:pt x="198005" y="53225"/>
                  </a:lnTo>
                  <a:lnTo>
                    <a:pt x="197764" y="52959"/>
                  </a:lnTo>
                  <a:lnTo>
                    <a:pt x="197815" y="52197"/>
                  </a:lnTo>
                  <a:lnTo>
                    <a:pt x="197739" y="51689"/>
                  </a:lnTo>
                  <a:lnTo>
                    <a:pt x="196557" y="49022"/>
                  </a:lnTo>
                  <a:lnTo>
                    <a:pt x="197256" y="55753"/>
                  </a:lnTo>
                  <a:lnTo>
                    <a:pt x="195808" y="55626"/>
                  </a:lnTo>
                  <a:lnTo>
                    <a:pt x="195922" y="54610"/>
                  </a:lnTo>
                  <a:lnTo>
                    <a:pt x="195795" y="53124"/>
                  </a:lnTo>
                  <a:lnTo>
                    <a:pt x="195503" y="55702"/>
                  </a:lnTo>
                  <a:lnTo>
                    <a:pt x="194983" y="57023"/>
                  </a:lnTo>
                  <a:lnTo>
                    <a:pt x="194068" y="55626"/>
                  </a:lnTo>
                  <a:lnTo>
                    <a:pt x="193967" y="58166"/>
                  </a:lnTo>
                  <a:lnTo>
                    <a:pt x="193484" y="57912"/>
                  </a:lnTo>
                  <a:lnTo>
                    <a:pt x="193840" y="58420"/>
                  </a:lnTo>
                  <a:lnTo>
                    <a:pt x="193929" y="59385"/>
                  </a:lnTo>
                  <a:lnTo>
                    <a:pt x="193802" y="60452"/>
                  </a:lnTo>
                  <a:lnTo>
                    <a:pt x="193344" y="60198"/>
                  </a:lnTo>
                  <a:lnTo>
                    <a:pt x="192697" y="60833"/>
                  </a:lnTo>
                  <a:lnTo>
                    <a:pt x="192316" y="62484"/>
                  </a:lnTo>
                  <a:lnTo>
                    <a:pt x="192201" y="61595"/>
                  </a:lnTo>
                  <a:lnTo>
                    <a:pt x="191782" y="58039"/>
                  </a:lnTo>
                  <a:lnTo>
                    <a:pt x="191516" y="55753"/>
                  </a:lnTo>
                  <a:lnTo>
                    <a:pt x="190487" y="58039"/>
                  </a:lnTo>
                  <a:lnTo>
                    <a:pt x="190360" y="57658"/>
                  </a:lnTo>
                  <a:lnTo>
                    <a:pt x="190093" y="56896"/>
                  </a:lnTo>
                  <a:lnTo>
                    <a:pt x="190207" y="55994"/>
                  </a:lnTo>
                  <a:lnTo>
                    <a:pt x="190271" y="55626"/>
                  </a:lnTo>
                  <a:lnTo>
                    <a:pt x="190398" y="54991"/>
                  </a:lnTo>
                  <a:lnTo>
                    <a:pt x="190271" y="53975"/>
                  </a:lnTo>
                  <a:lnTo>
                    <a:pt x="190106" y="53594"/>
                  </a:lnTo>
                  <a:lnTo>
                    <a:pt x="189407" y="55079"/>
                  </a:lnTo>
                  <a:lnTo>
                    <a:pt x="189407" y="58420"/>
                  </a:lnTo>
                  <a:lnTo>
                    <a:pt x="189166" y="59182"/>
                  </a:lnTo>
                  <a:lnTo>
                    <a:pt x="189052" y="60579"/>
                  </a:lnTo>
                  <a:lnTo>
                    <a:pt x="189166" y="61595"/>
                  </a:lnTo>
                  <a:lnTo>
                    <a:pt x="188925" y="60325"/>
                  </a:lnTo>
                  <a:lnTo>
                    <a:pt x="188849" y="60198"/>
                  </a:lnTo>
                  <a:lnTo>
                    <a:pt x="188734" y="59309"/>
                  </a:lnTo>
                  <a:lnTo>
                    <a:pt x="188645" y="58864"/>
                  </a:lnTo>
                  <a:lnTo>
                    <a:pt x="188569" y="59029"/>
                  </a:lnTo>
                  <a:lnTo>
                    <a:pt x="188442" y="57785"/>
                  </a:lnTo>
                  <a:lnTo>
                    <a:pt x="188645" y="58864"/>
                  </a:lnTo>
                  <a:lnTo>
                    <a:pt x="189090" y="57785"/>
                  </a:lnTo>
                  <a:lnTo>
                    <a:pt x="189153" y="57658"/>
                  </a:lnTo>
                  <a:lnTo>
                    <a:pt x="189318" y="57912"/>
                  </a:lnTo>
                  <a:lnTo>
                    <a:pt x="189407" y="58420"/>
                  </a:lnTo>
                  <a:lnTo>
                    <a:pt x="189407" y="55079"/>
                  </a:lnTo>
                  <a:lnTo>
                    <a:pt x="189103" y="55714"/>
                  </a:lnTo>
                  <a:lnTo>
                    <a:pt x="188036" y="58801"/>
                  </a:lnTo>
                  <a:lnTo>
                    <a:pt x="187947" y="59194"/>
                  </a:lnTo>
                  <a:lnTo>
                    <a:pt x="188226" y="59258"/>
                  </a:lnTo>
                  <a:lnTo>
                    <a:pt x="187540" y="63754"/>
                  </a:lnTo>
                  <a:lnTo>
                    <a:pt x="187363" y="63246"/>
                  </a:lnTo>
                  <a:lnTo>
                    <a:pt x="187274" y="62992"/>
                  </a:lnTo>
                  <a:lnTo>
                    <a:pt x="186880" y="61849"/>
                  </a:lnTo>
                  <a:lnTo>
                    <a:pt x="186715" y="61341"/>
                  </a:lnTo>
                  <a:lnTo>
                    <a:pt x="186702" y="60071"/>
                  </a:lnTo>
                  <a:lnTo>
                    <a:pt x="186753" y="58166"/>
                  </a:lnTo>
                  <a:lnTo>
                    <a:pt x="186651" y="54610"/>
                  </a:lnTo>
                  <a:lnTo>
                    <a:pt x="185521" y="52197"/>
                  </a:lnTo>
                  <a:lnTo>
                    <a:pt x="184315" y="58166"/>
                  </a:lnTo>
                  <a:lnTo>
                    <a:pt x="182549" y="56515"/>
                  </a:lnTo>
                  <a:lnTo>
                    <a:pt x="182956" y="57277"/>
                  </a:lnTo>
                  <a:lnTo>
                    <a:pt x="183032" y="58039"/>
                  </a:lnTo>
                  <a:lnTo>
                    <a:pt x="182791" y="60071"/>
                  </a:lnTo>
                  <a:lnTo>
                    <a:pt x="182359" y="58928"/>
                  </a:lnTo>
                  <a:lnTo>
                    <a:pt x="181978" y="57912"/>
                  </a:lnTo>
                  <a:lnTo>
                    <a:pt x="181356" y="58928"/>
                  </a:lnTo>
                  <a:lnTo>
                    <a:pt x="181368" y="58674"/>
                  </a:lnTo>
                  <a:lnTo>
                    <a:pt x="181254" y="56261"/>
                  </a:lnTo>
                  <a:lnTo>
                    <a:pt x="181140" y="55994"/>
                  </a:lnTo>
                  <a:lnTo>
                    <a:pt x="180924" y="54737"/>
                  </a:lnTo>
                  <a:lnTo>
                    <a:pt x="180911" y="56261"/>
                  </a:lnTo>
                  <a:lnTo>
                    <a:pt x="179616" y="54610"/>
                  </a:lnTo>
                  <a:lnTo>
                    <a:pt x="179324" y="58674"/>
                  </a:lnTo>
                  <a:lnTo>
                    <a:pt x="178600" y="55994"/>
                  </a:lnTo>
                  <a:lnTo>
                    <a:pt x="177215" y="54737"/>
                  </a:lnTo>
                  <a:lnTo>
                    <a:pt x="176758" y="61849"/>
                  </a:lnTo>
                  <a:lnTo>
                    <a:pt x="175374" y="61087"/>
                  </a:lnTo>
                  <a:lnTo>
                    <a:pt x="175488" y="60579"/>
                  </a:lnTo>
                  <a:lnTo>
                    <a:pt x="175717" y="59563"/>
                  </a:lnTo>
                  <a:lnTo>
                    <a:pt x="175844" y="59042"/>
                  </a:lnTo>
                  <a:lnTo>
                    <a:pt x="175717" y="58369"/>
                  </a:lnTo>
                  <a:lnTo>
                    <a:pt x="175348" y="57404"/>
                  </a:lnTo>
                  <a:lnTo>
                    <a:pt x="175475" y="57023"/>
                  </a:lnTo>
                  <a:lnTo>
                    <a:pt x="175641" y="56769"/>
                  </a:lnTo>
                  <a:lnTo>
                    <a:pt x="176301" y="55753"/>
                  </a:lnTo>
                  <a:lnTo>
                    <a:pt x="175844" y="55753"/>
                  </a:lnTo>
                  <a:lnTo>
                    <a:pt x="175425" y="55372"/>
                  </a:lnTo>
                  <a:lnTo>
                    <a:pt x="175374" y="56769"/>
                  </a:lnTo>
                  <a:lnTo>
                    <a:pt x="175145" y="55499"/>
                  </a:lnTo>
                  <a:lnTo>
                    <a:pt x="173964" y="59563"/>
                  </a:lnTo>
                  <a:lnTo>
                    <a:pt x="173621" y="57531"/>
                  </a:lnTo>
                  <a:lnTo>
                    <a:pt x="173456" y="58166"/>
                  </a:lnTo>
                  <a:lnTo>
                    <a:pt x="173355" y="58864"/>
                  </a:lnTo>
                  <a:lnTo>
                    <a:pt x="173228" y="60579"/>
                  </a:lnTo>
                  <a:lnTo>
                    <a:pt x="172720" y="60452"/>
                  </a:lnTo>
                  <a:lnTo>
                    <a:pt x="171881" y="60706"/>
                  </a:lnTo>
                  <a:lnTo>
                    <a:pt x="172250" y="62992"/>
                  </a:lnTo>
                  <a:lnTo>
                    <a:pt x="171081" y="56515"/>
                  </a:lnTo>
                  <a:lnTo>
                    <a:pt x="168198" y="63246"/>
                  </a:lnTo>
                  <a:lnTo>
                    <a:pt x="167449" y="59055"/>
                  </a:lnTo>
                  <a:lnTo>
                    <a:pt x="167195" y="57658"/>
                  </a:lnTo>
                  <a:lnTo>
                    <a:pt x="165900" y="58420"/>
                  </a:lnTo>
                  <a:lnTo>
                    <a:pt x="164884" y="58928"/>
                  </a:lnTo>
                  <a:lnTo>
                    <a:pt x="163957" y="59055"/>
                  </a:lnTo>
                  <a:lnTo>
                    <a:pt x="164020" y="58064"/>
                  </a:lnTo>
                  <a:lnTo>
                    <a:pt x="164172" y="58293"/>
                  </a:lnTo>
                  <a:lnTo>
                    <a:pt x="164033" y="58039"/>
                  </a:lnTo>
                  <a:lnTo>
                    <a:pt x="163017" y="56261"/>
                  </a:lnTo>
                  <a:lnTo>
                    <a:pt x="163080" y="64135"/>
                  </a:lnTo>
                  <a:lnTo>
                    <a:pt x="161175" y="58547"/>
                  </a:lnTo>
                  <a:lnTo>
                    <a:pt x="162598" y="60198"/>
                  </a:lnTo>
                  <a:lnTo>
                    <a:pt x="162255" y="58928"/>
                  </a:lnTo>
                  <a:lnTo>
                    <a:pt x="162217" y="58547"/>
                  </a:lnTo>
                  <a:lnTo>
                    <a:pt x="162382" y="52070"/>
                  </a:lnTo>
                  <a:lnTo>
                    <a:pt x="160413" y="59690"/>
                  </a:lnTo>
                  <a:lnTo>
                    <a:pt x="160058" y="57785"/>
                  </a:lnTo>
                  <a:lnTo>
                    <a:pt x="159715" y="55880"/>
                  </a:lnTo>
                  <a:lnTo>
                    <a:pt x="159753" y="55499"/>
                  </a:lnTo>
                  <a:lnTo>
                    <a:pt x="159842" y="55372"/>
                  </a:lnTo>
                  <a:lnTo>
                    <a:pt x="159715" y="54483"/>
                  </a:lnTo>
                  <a:lnTo>
                    <a:pt x="159321" y="52959"/>
                  </a:lnTo>
                  <a:lnTo>
                    <a:pt x="157962" y="57785"/>
                  </a:lnTo>
                  <a:lnTo>
                    <a:pt x="156768" y="57277"/>
                  </a:lnTo>
                  <a:lnTo>
                    <a:pt x="156845" y="56134"/>
                  </a:lnTo>
                  <a:lnTo>
                    <a:pt x="155790" y="59575"/>
                  </a:lnTo>
                  <a:lnTo>
                    <a:pt x="153720" y="60960"/>
                  </a:lnTo>
                  <a:lnTo>
                    <a:pt x="153314" y="61214"/>
                  </a:lnTo>
                  <a:lnTo>
                    <a:pt x="153352" y="61722"/>
                  </a:lnTo>
                  <a:lnTo>
                    <a:pt x="152247" y="62484"/>
                  </a:lnTo>
                  <a:lnTo>
                    <a:pt x="151993" y="60960"/>
                  </a:lnTo>
                  <a:lnTo>
                    <a:pt x="151396" y="59817"/>
                  </a:lnTo>
                  <a:lnTo>
                    <a:pt x="151358" y="58928"/>
                  </a:lnTo>
                  <a:lnTo>
                    <a:pt x="151434" y="56769"/>
                  </a:lnTo>
                  <a:lnTo>
                    <a:pt x="152298" y="56667"/>
                  </a:lnTo>
                  <a:lnTo>
                    <a:pt x="152171" y="52959"/>
                  </a:lnTo>
                  <a:lnTo>
                    <a:pt x="151142" y="56769"/>
                  </a:lnTo>
                  <a:lnTo>
                    <a:pt x="150749" y="56134"/>
                  </a:lnTo>
                  <a:lnTo>
                    <a:pt x="150850" y="54356"/>
                  </a:lnTo>
                  <a:lnTo>
                    <a:pt x="149301" y="54864"/>
                  </a:lnTo>
                  <a:lnTo>
                    <a:pt x="148983" y="58928"/>
                  </a:lnTo>
                  <a:lnTo>
                    <a:pt x="147383" y="58547"/>
                  </a:lnTo>
                  <a:lnTo>
                    <a:pt x="147345" y="60045"/>
                  </a:lnTo>
                  <a:lnTo>
                    <a:pt x="146253" y="63754"/>
                  </a:lnTo>
                  <a:lnTo>
                    <a:pt x="146316" y="63119"/>
                  </a:lnTo>
                  <a:lnTo>
                    <a:pt x="146367" y="62611"/>
                  </a:lnTo>
                  <a:lnTo>
                    <a:pt x="146431" y="61976"/>
                  </a:lnTo>
                  <a:lnTo>
                    <a:pt x="146558" y="60706"/>
                  </a:lnTo>
                  <a:lnTo>
                    <a:pt x="146596" y="60325"/>
                  </a:lnTo>
                  <a:lnTo>
                    <a:pt x="146875" y="57404"/>
                  </a:lnTo>
                  <a:lnTo>
                    <a:pt x="145757" y="60325"/>
                  </a:lnTo>
                  <a:lnTo>
                    <a:pt x="145796" y="56261"/>
                  </a:lnTo>
                  <a:lnTo>
                    <a:pt x="145135" y="57150"/>
                  </a:lnTo>
                  <a:lnTo>
                    <a:pt x="143510" y="59944"/>
                  </a:lnTo>
                  <a:lnTo>
                    <a:pt x="143395" y="60109"/>
                  </a:lnTo>
                  <a:lnTo>
                    <a:pt x="142316" y="60706"/>
                  </a:lnTo>
                  <a:lnTo>
                    <a:pt x="142735" y="59309"/>
                  </a:lnTo>
                  <a:lnTo>
                    <a:pt x="141732" y="60706"/>
                  </a:lnTo>
                  <a:lnTo>
                    <a:pt x="140576" y="60452"/>
                  </a:lnTo>
                  <a:lnTo>
                    <a:pt x="140741" y="58928"/>
                  </a:lnTo>
                  <a:lnTo>
                    <a:pt x="140754" y="58801"/>
                  </a:lnTo>
                  <a:lnTo>
                    <a:pt x="140817" y="58293"/>
                  </a:lnTo>
                  <a:lnTo>
                    <a:pt x="141439" y="52578"/>
                  </a:lnTo>
                  <a:lnTo>
                    <a:pt x="137731" y="58293"/>
                  </a:lnTo>
                  <a:lnTo>
                    <a:pt x="137680" y="57404"/>
                  </a:lnTo>
                  <a:lnTo>
                    <a:pt x="137655" y="56896"/>
                  </a:lnTo>
                  <a:lnTo>
                    <a:pt x="137553" y="54737"/>
                  </a:lnTo>
                  <a:lnTo>
                    <a:pt x="137426" y="51943"/>
                  </a:lnTo>
                  <a:lnTo>
                    <a:pt x="135128" y="54737"/>
                  </a:lnTo>
                  <a:lnTo>
                    <a:pt x="133502" y="50292"/>
                  </a:lnTo>
                  <a:lnTo>
                    <a:pt x="131102" y="50546"/>
                  </a:lnTo>
                  <a:lnTo>
                    <a:pt x="131343" y="56896"/>
                  </a:lnTo>
                  <a:lnTo>
                    <a:pt x="130390" y="50673"/>
                  </a:lnTo>
                  <a:lnTo>
                    <a:pt x="129908" y="57023"/>
                  </a:lnTo>
                  <a:lnTo>
                    <a:pt x="129311" y="57404"/>
                  </a:lnTo>
                  <a:lnTo>
                    <a:pt x="129120" y="57277"/>
                  </a:lnTo>
                  <a:lnTo>
                    <a:pt x="129019" y="56642"/>
                  </a:lnTo>
                  <a:lnTo>
                    <a:pt x="128981" y="56515"/>
                  </a:lnTo>
                  <a:lnTo>
                    <a:pt x="128778" y="55880"/>
                  </a:lnTo>
                  <a:lnTo>
                    <a:pt x="128485" y="54991"/>
                  </a:lnTo>
                  <a:lnTo>
                    <a:pt x="128181" y="54102"/>
                  </a:lnTo>
                  <a:lnTo>
                    <a:pt x="127812" y="52959"/>
                  </a:lnTo>
                  <a:lnTo>
                    <a:pt x="127596" y="51054"/>
                  </a:lnTo>
                  <a:lnTo>
                    <a:pt x="128473" y="51562"/>
                  </a:lnTo>
                  <a:lnTo>
                    <a:pt x="128498" y="51054"/>
                  </a:lnTo>
                  <a:lnTo>
                    <a:pt x="128562" y="50165"/>
                  </a:lnTo>
                  <a:lnTo>
                    <a:pt x="127406" y="49530"/>
                  </a:lnTo>
                  <a:lnTo>
                    <a:pt x="127736" y="48768"/>
                  </a:lnTo>
                  <a:lnTo>
                    <a:pt x="128333" y="47371"/>
                  </a:lnTo>
                  <a:lnTo>
                    <a:pt x="127698" y="45593"/>
                  </a:lnTo>
                  <a:lnTo>
                    <a:pt x="127673" y="46863"/>
                  </a:lnTo>
                  <a:lnTo>
                    <a:pt x="127546" y="48006"/>
                  </a:lnTo>
                  <a:lnTo>
                    <a:pt x="126961" y="48768"/>
                  </a:lnTo>
                  <a:lnTo>
                    <a:pt x="126365" y="47879"/>
                  </a:lnTo>
                  <a:lnTo>
                    <a:pt x="126860" y="50165"/>
                  </a:lnTo>
                  <a:lnTo>
                    <a:pt x="126936" y="51054"/>
                  </a:lnTo>
                  <a:lnTo>
                    <a:pt x="124980" y="54102"/>
                  </a:lnTo>
                  <a:lnTo>
                    <a:pt x="125031" y="53721"/>
                  </a:lnTo>
                  <a:lnTo>
                    <a:pt x="125095" y="53213"/>
                  </a:lnTo>
                  <a:lnTo>
                    <a:pt x="125349" y="51308"/>
                  </a:lnTo>
                  <a:lnTo>
                    <a:pt x="125704" y="48641"/>
                  </a:lnTo>
                  <a:lnTo>
                    <a:pt x="126123" y="45466"/>
                  </a:lnTo>
                  <a:lnTo>
                    <a:pt x="124066" y="48641"/>
                  </a:lnTo>
                  <a:lnTo>
                    <a:pt x="124396" y="47752"/>
                  </a:lnTo>
                  <a:lnTo>
                    <a:pt x="124828" y="46609"/>
                  </a:lnTo>
                  <a:lnTo>
                    <a:pt x="123825" y="47752"/>
                  </a:lnTo>
                  <a:lnTo>
                    <a:pt x="121627" y="46355"/>
                  </a:lnTo>
                  <a:lnTo>
                    <a:pt x="120205" y="51308"/>
                  </a:lnTo>
                  <a:lnTo>
                    <a:pt x="120129" y="48768"/>
                  </a:lnTo>
                  <a:lnTo>
                    <a:pt x="120561" y="48387"/>
                  </a:lnTo>
                  <a:lnTo>
                    <a:pt x="118579" y="47371"/>
                  </a:lnTo>
                  <a:lnTo>
                    <a:pt x="115303" y="53213"/>
                  </a:lnTo>
                  <a:lnTo>
                    <a:pt x="115062" y="52578"/>
                  </a:lnTo>
                  <a:lnTo>
                    <a:pt x="114528" y="51181"/>
                  </a:lnTo>
                  <a:lnTo>
                    <a:pt x="114147" y="50165"/>
                  </a:lnTo>
                  <a:lnTo>
                    <a:pt x="114249" y="49022"/>
                  </a:lnTo>
                  <a:lnTo>
                    <a:pt x="114401" y="48387"/>
                  </a:lnTo>
                  <a:lnTo>
                    <a:pt x="113944" y="48768"/>
                  </a:lnTo>
                  <a:lnTo>
                    <a:pt x="113372" y="51181"/>
                  </a:lnTo>
                  <a:lnTo>
                    <a:pt x="113245" y="50546"/>
                  </a:lnTo>
                  <a:lnTo>
                    <a:pt x="113118" y="49911"/>
                  </a:lnTo>
                  <a:lnTo>
                    <a:pt x="113233" y="48768"/>
                  </a:lnTo>
                  <a:lnTo>
                    <a:pt x="113411" y="48006"/>
                  </a:lnTo>
                  <a:lnTo>
                    <a:pt x="113245" y="48006"/>
                  </a:lnTo>
                  <a:lnTo>
                    <a:pt x="111887" y="50546"/>
                  </a:lnTo>
                  <a:lnTo>
                    <a:pt x="111531" y="49657"/>
                  </a:lnTo>
                  <a:lnTo>
                    <a:pt x="111633" y="49149"/>
                  </a:lnTo>
                  <a:lnTo>
                    <a:pt x="112039" y="48133"/>
                  </a:lnTo>
                  <a:lnTo>
                    <a:pt x="111937" y="47625"/>
                  </a:lnTo>
                  <a:lnTo>
                    <a:pt x="110350" y="45593"/>
                  </a:lnTo>
                  <a:lnTo>
                    <a:pt x="108496" y="51816"/>
                  </a:lnTo>
                  <a:lnTo>
                    <a:pt x="106641" y="52578"/>
                  </a:lnTo>
                  <a:lnTo>
                    <a:pt x="106667" y="52324"/>
                  </a:lnTo>
                  <a:lnTo>
                    <a:pt x="106680" y="52197"/>
                  </a:lnTo>
                  <a:lnTo>
                    <a:pt x="106768" y="51562"/>
                  </a:lnTo>
                  <a:lnTo>
                    <a:pt x="106883" y="50673"/>
                  </a:lnTo>
                  <a:lnTo>
                    <a:pt x="107022" y="49530"/>
                  </a:lnTo>
                  <a:lnTo>
                    <a:pt x="107137" y="48641"/>
                  </a:lnTo>
                  <a:lnTo>
                    <a:pt x="107111" y="47879"/>
                  </a:lnTo>
                  <a:lnTo>
                    <a:pt x="105816" y="46355"/>
                  </a:lnTo>
                  <a:lnTo>
                    <a:pt x="105244" y="45720"/>
                  </a:lnTo>
                  <a:lnTo>
                    <a:pt x="105244" y="44831"/>
                  </a:lnTo>
                  <a:lnTo>
                    <a:pt x="102971" y="43942"/>
                  </a:lnTo>
                  <a:lnTo>
                    <a:pt x="100736" y="48133"/>
                  </a:lnTo>
                  <a:lnTo>
                    <a:pt x="98298" y="49530"/>
                  </a:lnTo>
                  <a:lnTo>
                    <a:pt x="98069" y="47752"/>
                  </a:lnTo>
                  <a:lnTo>
                    <a:pt x="97955" y="46863"/>
                  </a:lnTo>
                  <a:lnTo>
                    <a:pt x="97637" y="44450"/>
                  </a:lnTo>
                  <a:lnTo>
                    <a:pt x="93992" y="46863"/>
                  </a:lnTo>
                  <a:lnTo>
                    <a:pt x="92240" y="43815"/>
                  </a:lnTo>
                  <a:lnTo>
                    <a:pt x="92341" y="45085"/>
                  </a:lnTo>
                  <a:lnTo>
                    <a:pt x="91655" y="47371"/>
                  </a:lnTo>
                  <a:lnTo>
                    <a:pt x="91198" y="47752"/>
                  </a:lnTo>
                  <a:lnTo>
                    <a:pt x="90830" y="46736"/>
                  </a:lnTo>
                  <a:lnTo>
                    <a:pt x="89293" y="50673"/>
                  </a:lnTo>
                  <a:lnTo>
                    <a:pt x="89560" y="49149"/>
                  </a:lnTo>
                  <a:lnTo>
                    <a:pt x="89636" y="48641"/>
                  </a:lnTo>
                  <a:lnTo>
                    <a:pt x="90004" y="46482"/>
                  </a:lnTo>
                  <a:lnTo>
                    <a:pt x="90182" y="46609"/>
                  </a:lnTo>
                  <a:lnTo>
                    <a:pt x="90195" y="46482"/>
                  </a:lnTo>
                  <a:lnTo>
                    <a:pt x="90360" y="43434"/>
                  </a:lnTo>
                  <a:lnTo>
                    <a:pt x="90424" y="42418"/>
                  </a:lnTo>
                  <a:lnTo>
                    <a:pt x="89217" y="43434"/>
                  </a:lnTo>
                  <a:lnTo>
                    <a:pt x="88417" y="43180"/>
                  </a:lnTo>
                  <a:lnTo>
                    <a:pt x="87439" y="48641"/>
                  </a:lnTo>
                  <a:lnTo>
                    <a:pt x="87388" y="48514"/>
                  </a:lnTo>
                  <a:lnTo>
                    <a:pt x="87172" y="48006"/>
                  </a:lnTo>
                  <a:lnTo>
                    <a:pt x="86410" y="46101"/>
                  </a:lnTo>
                  <a:lnTo>
                    <a:pt x="86106" y="45339"/>
                  </a:lnTo>
                  <a:lnTo>
                    <a:pt x="84061" y="45593"/>
                  </a:lnTo>
                  <a:lnTo>
                    <a:pt x="82169" y="46101"/>
                  </a:lnTo>
                  <a:lnTo>
                    <a:pt x="82054" y="45720"/>
                  </a:lnTo>
                  <a:lnTo>
                    <a:pt x="81711" y="44577"/>
                  </a:lnTo>
                  <a:lnTo>
                    <a:pt x="80581" y="44577"/>
                  </a:lnTo>
                  <a:lnTo>
                    <a:pt x="79870" y="44577"/>
                  </a:lnTo>
                  <a:lnTo>
                    <a:pt x="79209" y="45720"/>
                  </a:lnTo>
                  <a:lnTo>
                    <a:pt x="79654" y="43180"/>
                  </a:lnTo>
                  <a:lnTo>
                    <a:pt x="79667" y="42760"/>
                  </a:lnTo>
                  <a:lnTo>
                    <a:pt x="78308" y="41783"/>
                  </a:lnTo>
                  <a:lnTo>
                    <a:pt x="77774" y="41402"/>
                  </a:lnTo>
                  <a:lnTo>
                    <a:pt x="75895" y="41783"/>
                  </a:lnTo>
                  <a:lnTo>
                    <a:pt x="76619" y="39751"/>
                  </a:lnTo>
                  <a:lnTo>
                    <a:pt x="75653" y="39370"/>
                  </a:lnTo>
                  <a:lnTo>
                    <a:pt x="73901" y="47879"/>
                  </a:lnTo>
                  <a:lnTo>
                    <a:pt x="72948" y="48006"/>
                  </a:lnTo>
                  <a:lnTo>
                    <a:pt x="72961" y="47879"/>
                  </a:lnTo>
                  <a:lnTo>
                    <a:pt x="72999" y="47625"/>
                  </a:lnTo>
                  <a:lnTo>
                    <a:pt x="73101" y="46609"/>
                  </a:lnTo>
                  <a:lnTo>
                    <a:pt x="73380" y="44069"/>
                  </a:lnTo>
                  <a:lnTo>
                    <a:pt x="73431" y="43561"/>
                  </a:lnTo>
                  <a:lnTo>
                    <a:pt x="71678" y="43307"/>
                  </a:lnTo>
                  <a:lnTo>
                    <a:pt x="71551" y="42799"/>
                  </a:lnTo>
                  <a:lnTo>
                    <a:pt x="70612" y="39116"/>
                  </a:lnTo>
                  <a:lnTo>
                    <a:pt x="68199" y="42799"/>
                  </a:lnTo>
                  <a:lnTo>
                    <a:pt x="68618" y="40894"/>
                  </a:lnTo>
                  <a:lnTo>
                    <a:pt x="68935" y="40767"/>
                  </a:lnTo>
                  <a:lnTo>
                    <a:pt x="68135" y="40513"/>
                  </a:lnTo>
                  <a:lnTo>
                    <a:pt x="67513" y="39370"/>
                  </a:lnTo>
                  <a:lnTo>
                    <a:pt x="66332" y="37211"/>
                  </a:lnTo>
                  <a:lnTo>
                    <a:pt x="66014" y="39636"/>
                  </a:lnTo>
                  <a:lnTo>
                    <a:pt x="62547" y="44069"/>
                  </a:lnTo>
                  <a:lnTo>
                    <a:pt x="63220" y="41275"/>
                  </a:lnTo>
                  <a:lnTo>
                    <a:pt x="61747" y="44831"/>
                  </a:lnTo>
                  <a:lnTo>
                    <a:pt x="61531" y="45720"/>
                  </a:lnTo>
                  <a:lnTo>
                    <a:pt x="60236" y="46609"/>
                  </a:lnTo>
                  <a:lnTo>
                    <a:pt x="60134" y="46355"/>
                  </a:lnTo>
                  <a:lnTo>
                    <a:pt x="60248" y="45085"/>
                  </a:lnTo>
                  <a:lnTo>
                    <a:pt x="60363" y="44577"/>
                  </a:lnTo>
                  <a:lnTo>
                    <a:pt x="60248" y="43942"/>
                  </a:lnTo>
                  <a:lnTo>
                    <a:pt x="60058" y="43434"/>
                  </a:lnTo>
                  <a:lnTo>
                    <a:pt x="59436" y="47625"/>
                  </a:lnTo>
                  <a:lnTo>
                    <a:pt x="58775" y="46101"/>
                  </a:lnTo>
                  <a:lnTo>
                    <a:pt x="58902" y="45339"/>
                  </a:lnTo>
                  <a:lnTo>
                    <a:pt x="59410" y="44196"/>
                  </a:lnTo>
                  <a:lnTo>
                    <a:pt x="58559" y="43815"/>
                  </a:lnTo>
                  <a:lnTo>
                    <a:pt x="58521" y="44196"/>
                  </a:lnTo>
                  <a:lnTo>
                    <a:pt x="58394" y="44831"/>
                  </a:lnTo>
                  <a:lnTo>
                    <a:pt x="57531" y="46736"/>
                  </a:lnTo>
                  <a:lnTo>
                    <a:pt x="56743" y="47879"/>
                  </a:lnTo>
                  <a:lnTo>
                    <a:pt x="56426" y="46990"/>
                  </a:lnTo>
                  <a:lnTo>
                    <a:pt x="56375" y="46863"/>
                  </a:lnTo>
                  <a:lnTo>
                    <a:pt x="56324" y="46736"/>
                  </a:lnTo>
                  <a:lnTo>
                    <a:pt x="56007" y="45847"/>
                  </a:lnTo>
                  <a:lnTo>
                    <a:pt x="56108" y="44704"/>
                  </a:lnTo>
                  <a:lnTo>
                    <a:pt x="56349" y="43180"/>
                  </a:lnTo>
                  <a:lnTo>
                    <a:pt x="55943" y="44577"/>
                  </a:lnTo>
                  <a:lnTo>
                    <a:pt x="54991" y="46736"/>
                  </a:lnTo>
                  <a:lnTo>
                    <a:pt x="54724" y="46101"/>
                  </a:lnTo>
                  <a:lnTo>
                    <a:pt x="54813" y="44704"/>
                  </a:lnTo>
                  <a:lnTo>
                    <a:pt x="55130" y="44196"/>
                  </a:lnTo>
                  <a:lnTo>
                    <a:pt x="55079" y="43815"/>
                  </a:lnTo>
                  <a:lnTo>
                    <a:pt x="54648" y="42926"/>
                  </a:lnTo>
                  <a:lnTo>
                    <a:pt x="54178" y="41973"/>
                  </a:lnTo>
                  <a:lnTo>
                    <a:pt x="54114" y="42799"/>
                  </a:lnTo>
                  <a:lnTo>
                    <a:pt x="53975" y="42926"/>
                  </a:lnTo>
                  <a:lnTo>
                    <a:pt x="54013" y="42760"/>
                  </a:lnTo>
                  <a:lnTo>
                    <a:pt x="54140" y="42164"/>
                  </a:lnTo>
                  <a:lnTo>
                    <a:pt x="54089" y="41783"/>
                  </a:lnTo>
                  <a:lnTo>
                    <a:pt x="54178" y="41973"/>
                  </a:lnTo>
                  <a:lnTo>
                    <a:pt x="54216" y="41783"/>
                  </a:lnTo>
                  <a:lnTo>
                    <a:pt x="54508" y="40386"/>
                  </a:lnTo>
                  <a:lnTo>
                    <a:pt x="53784" y="39751"/>
                  </a:lnTo>
                  <a:lnTo>
                    <a:pt x="53784" y="42672"/>
                  </a:lnTo>
                  <a:lnTo>
                    <a:pt x="52298" y="46863"/>
                  </a:lnTo>
                  <a:lnTo>
                    <a:pt x="51892" y="44196"/>
                  </a:lnTo>
                  <a:lnTo>
                    <a:pt x="52019" y="42760"/>
                  </a:lnTo>
                  <a:lnTo>
                    <a:pt x="52006" y="42164"/>
                  </a:lnTo>
                  <a:lnTo>
                    <a:pt x="53187" y="42418"/>
                  </a:lnTo>
                  <a:lnTo>
                    <a:pt x="53784" y="42672"/>
                  </a:lnTo>
                  <a:lnTo>
                    <a:pt x="53784" y="39751"/>
                  </a:lnTo>
                  <a:lnTo>
                    <a:pt x="53759" y="39370"/>
                  </a:lnTo>
                  <a:lnTo>
                    <a:pt x="55143" y="36195"/>
                  </a:lnTo>
                  <a:lnTo>
                    <a:pt x="53848" y="38227"/>
                  </a:lnTo>
                  <a:lnTo>
                    <a:pt x="51777" y="42037"/>
                  </a:lnTo>
                  <a:lnTo>
                    <a:pt x="51409" y="41275"/>
                  </a:lnTo>
                  <a:lnTo>
                    <a:pt x="51155" y="40767"/>
                  </a:lnTo>
                  <a:lnTo>
                    <a:pt x="51142" y="40005"/>
                  </a:lnTo>
                  <a:lnTo>
                    <a:pt x="51155" y="39751"/>
                  </a:lnTo>
                  <a:lnTo>
                    <a:pt x="51244" y="39497"/>
                  </a:lnTo>
                  <a:lnTo>
                    <a:pt x="51320" y="39370"/>
                  </a:lnTo>
                  <a:lnTo>
                    <a:pt x="51168" y="39116"/>
                  </a:lnTo>
                  <a:lnTo>
                    <a:pt x="50914" y="39370"/>
                  </a:lnTo>
                  <a:lnTo>
                    <a:pt x="50647" y="39751"/>
                  </a:lnTo>
                  <a:lnTo>
                    <a:pt x="50507" y="39370"/>
                  </a:lnTo>
                  <a:lnTo>
                    <a:pt x="50317" y="38862"/>
                  </a:lnTo>
                  <a:lnTo>
                    <a:pt x="50038" y="38735"/>
                  </a:lnTo>
                  <a:lnTo>
                    <a:pt x="50215" y="37592"/>
                  </a:lnTo>
                  <a:lnTo>
                    <a:pt x="50253" y="37338"/>
                  </a:lnTo>
                  <a:lnTo>
                    <a:pt x="50380" y="36576"/>
                  </a:lnTo>
                  <a:lnTo>
                    <a:pt x="49987" y="36830"/>
                  </a:lnTo>
                  <a:lnTo>
                    <a:pt x="49987" y="37592"/>
                  </a:lnTo>
                  <a:lnTo>
                    <a:pt x="49911" y="38735"/>
                  </a:lnTo>
                  <a:lnTo>
                    <a:pt x="49784" y="38735"/>
                  </a:lnTo>
                  <a:lnTo>
                    <a:pt x="49784" y="58801"/>
                  </a:lnTo>
                  <a:lnTo>
                    <a:pt x="49555" y="58674"/>
                  </a:lnTo>
                  <a:lnTo>
                    <a:pt x="49250" y="58547"/>
                  </a:lnTo>
                  <a:lnTo>
                    <a:pt x="48907" y="58547"/>
                  </a:lnTo>
                  <a:lnTo>
                    <a:pt x="48933" y="58420"/>
                  </a:lnTo>
                  <a:lnTo>
                    <a:pt x="48945" y="58293"/>
                  </a:lnTo>
                  <a:lnTo>
                    <a:pt x="49047" y="57531"/>
                  </a:lnTo>
                  <a:lnTo>
                    <a:pt x="49326" y="56515"/>
                  </a:lnTo>
                  <a:lnTo>
                    <a:pt x="49530" y="56515"/>
                  </a:lnTo>
                  <a:lnTo>
                    <a:pt x="49479" y="56680"/>
                  </a:lnTo>
                  <a:lnTo>
                    <a:pt x="49352" y="57404"/>
                  </a:lnTo>
                  <a:lnTo>
                    <a:pt x="49568" y="57785"/>
                  </a:lnTo>
                  <a:lnTo>
                    <a:pt x="49669" y="58039"/>
                  </a:lnTo>
                  <a:lnTo>
                    <a:pt x="49784" y="58801"/>
                  </a:lnTo>
                  <a:lnTo>
                    <a:pt x="49784" y="38735"/>
                  </a:lnTo>
                  <a:lnTo>
                    <a:pt x="49555" y="38862"/>
                  </a:lnTo>
                  <a:lnTo>
                    <a:pt x="49276" y="38989"/>
                  </a:lnTo>
                  <a:lnTo>
                    <a:pt x="49161" y="39370"/>
                  </a:lnTo>
                  <a:lnTo>
                    <a:pt x="49593" y="37846"/>
                  </a:lnTo>
                  <a:lnTo>
                    <a:pt x="49987" y="37592"/>
                  </a:lnTo>
                  <a:lnTo>
                    <a:pt x="49987" y="36830"/>
                  </a:lnTo>
                  <a:lnTo>
                    <a:pt x="49187" y="37338"/>
                  </a:lnTo>
                  <a:lnTo>
                    <a:pt x="48729" y="37084"/>
                  </a:lnTo>
                  <a:lnTo>
                    <a:pt x="48171" y="40005"/>
                  </a:lnTo>
                  <a:lnTo>
                    <a:pt x="47637" y="39497"/>
                  </a:lnTo>
                  <a:lnTo>
                    <a:pt x="47713" y="41656"/>
                  </a:lnTo>
                  <a:lnTo>
                    <a:pt x="47879" y="41656"/>
                  </a:lnTo>
                  <a:lnTo>
                    <a:pt x="48196" y="41541"/>
                  </a:lnTo>
                  <a:lnTo>
                    <a:pt x="48120" y="41681"/>
                  </a:lnTo>
                  <a:lnTo>
                    <a:pt x="48069" y="41948"/>
                  </a:lnTo>
                  <a:lnTo>
                    <a:pt x="48094" y="42176"/>
                  </a:lnTo>
                  <a:lnTo>
                    <a:pt x="48107" y="42379"/>
                  </a:lnTo>
                  <a:lnTo>
                    <a:pt x="48399" y="41529"/>
                  </a:lnTo>
                  <a:lnTo>
                    <a:pt x="48501" y="41275"/>
                  </a:lnTo>
                  <a:lnTo>
                    <a:pt x="48425" y="41529"/>
                  </a:lnTo>
                  <a:lnTo>
                    <a:pt x="49161" y="41529"/>
                  </a:lnTo>
                  <a:lnTo>
                    <a:pt x="49644" y="41656"/>
                  </a:lnTo>
                  <a:lnTo>
                    <a:pt x="48666" y="43561"/>
                  </a:lnTo>
                  <a:lnTo>
                    <a:pt x="48298" y="44196"/>
                  </a:lnTo>
                  <a:lnTo>
                    <a:pt x="48107" y="42418"/>
                  </a:lnTo>
                  <a:lnTo>
                    <a:pt x="46456" y="46990"/>
                  </a:lnTo>
                  <a:lnTo>
                    <a:pt x="46596" y="43942"/>
                  </a:lnTo>
                  <a:lnTo>
                    <a:pt x="46482" y="42291"/>
                  </a:lnTo>
                  <a:lnTo>
                    <a:pt x="45897" y="40513"/>
                  </a:lnTo>
                  <a:lnTo>
                    <a:pt x="46024" y="39116"/>
                  </a:lnTo>
                  <a:lnTo>
                    <a:pt x="46202" y="37846"/>
                  </a:lnTo>
                  <a:lnTo>
                    <a:pt x="44399" y="39116"/>
                  </a:lnTo>
                  <a:lnTo>
                    <a:pt x="42545" y="38227"/>
                  </a:lnTo>
                  <a:lnTo>
                    <a:pt x="40424" y="43434"/>
                  </a:lnTo>
                  <a:lnTo>
                    <a:pt x="39865" y="43942"/>
                  </a:lnTo>
                  <a:lnTo>
                    <a:pt x="39941" y="43561"/>
                  </a:lnTo>
                  <a:lnTo>
                    <a:pt x="40195" y="42291"/>
                  </a:lnTo>
                  <a:lnTo>
                    <a:pt x="40309" y="41275"/>
                  </a:lnTo>
                  <a:lnTo>
                    <a:pt x="40322" y="41021"/>
                  </a:lnTo>
                  <a:lnTo>
                    <a:pt x="40411" y="40767"/>
                  </a:lnTo>
                  <a:lnTo>
                    <a:pt x="40690" y="40386"/>
                  </a:lnTo>
                  <a:lnTo>
                    <a:pt x="40119" y="41021"/>
                  </a:lnTo>
                  <a:lnTo>
                    <a:pt x="39116" y="40132"/>
                  </a:lnTo>
                  <a:lnTo>
                    <a:pt x="38684" y="39751"/>
                  </a:lnTo>
                  <a:lnTo>
                    <a:pt x="38544" y="40246"/>
                  </a:lnTo>
                  <a:lnTo>
                    <a:pt x="38481" y="40487"/>
                  </a:lnTo>
                  <a:lnTo>
                    <a:pt x="37630" y="43561"/>
                  </a:lnTo>
                  <a:lnTo>
                    <a:pt x="37211" y="42291"/>
                  </a:lnTo>
                  <a:lnTo>
                    <a:pt x="37134" y="42037"/>
                  </a:lnTo>
                  <a:lnTo>
                    <a:pt x="36969" y="41529"/>
                  </a:lnTo>
                  <a:lnTo>
                    <a:pt x="38442" y="40513"/>
                  </a:lnTo>
                  <a:lnTo>
                    <a:pt x="38544" y="40246"/>
                  </a:lnTo>
                  <a:lnTo>
                    <a:pt x="37414" y="40513"/>
                  </a:lnTo>
                  <a:lnTo>
                    <a:pt x="37871" y="39370"/>
                  </a:lnTo>
                  <a:lnTo>
                    <a:pt x="36182" y="37719"/>
                  </a:lnTo>
                  <a:lnTo>
                    <a:pt x="33769" y="40005"/>
                  </a:lnTo>
                  <a:lnTo>
                    <a:pt x="31369" y="42037"/>
                  </a:lnTo>
                  <a:lnTo>
                    <a:pt x="30594" y="40767"/>
                  </a:lnTo>
                  <a:lnTo>
                    <a:pt x="29730" y="39370"/>
                  </a:lnTo>
                  <a:lnTo>
                    <a:pt x="29781" y="40767"/>
                  </a:lnTo>
                  <a:lnTo>
                    <a:pt x="27038" y="36576"/>
                  </a:lnTo>
                  <a:lnTo>
                    <a:pt x="21628" y="42291"/>
                  </a:lnTo>
                  <a:lnTo>
                    <a:pt x="21183" y="41021"/>
                  </a:lnTo>
                  <a:lnTo>
                    <a:pt x="20383" y="38735"/>
                  </a:lnTo>
                  <a:lnTo>
                    <a:pt x="19494" y="36195"/>
                  </a:lnTo>
                  <a:lnTo>
                    <a:pt x="18719" y="34671"/>
                  </a:lnTo>
                  <a:lnTo>
                    <a:pt x="18008" y="37084"/>
                  </a:lnTo>
                  <a:lnTo>
                    <a:pt x="16941" y="38735"/>
                  </a:lnTo>
                  <a:lnTo>
                    <a:pt x="17513" y="35560"/>
                  </a:lnTo>
                  <a:lnTo>
                    <a:pt x="15557" y="38862"/>
                  </a:lnTo>
                  <a:lnTo>
                    <a:pt x="13411" y="41021"/>
                  </a:lnTo>
                  <a:lnTo>
                    <a:pt x="13881" y="37846"/>
                  </a:lnTo>
                  <a:lnTo>
                    <a:pt x="13982" y="37211"/>
                  </a:lnTo>
                  <a:lnTo>
                    <a:pt x="14947" y="30734"/>
                  </a:lnTo>
                  <a:lnTo>
                    <a:pt x="11811" y="35052"/>
                  </a:lnTo>
                  <a:lnTo>
                    <a:pt x="11518" y="37211"/>
                  </a:lnTo>
                  <a:lnTo>
                    <a:pt x="10960" y="36703"/>
                  </a:lnTo>
                  <a:lnTo>
                    <a:pt x="9067" y="37846"/>
                  </a:lnTo>
                  <a:lnTo>
                    <a:pt x="9156" y="37592"/>
                  </a:lnTo>
                  <a:lnTo>
                    <a:pt x="9804" y="35560"/>
                  </a:lnTo>
                  <a:lnTo>
                    <a:pt x="9017" y="37592"/>
                  </a:lnTo>
                  <a:lnTo>
                    <a:pt x="9029" y="37211"/>
                  </a:lnTo>
                  <a:lnTo>
                    <a:pt x="9131" y="36068"/>
                  </a:lnTo>
                  <a:lnTo>
                    <a:pt x="9448" y="34798"/>
                  </a:lnTo>
                  <a:lnTo>
                    <a:pt x="7061" y="37211"/>
                  </a:lnTo>
                  <a:lnTo>
                    <a:pt x="6261" y="35941"/>
                  </a:lnTo>
                  <a:lnTo>
                    <a:pt x="6172" y="35560"/>
                  </a:lnTo>
                  <a:lnTo>
                    <a:pt x="8953" y="30861"/>
                  </a:lnTo>
                  <a:lnTo>
                    <a:pt x="7188" y="30099"/>
                  </a:lnTo>
                  <a:lnTo>
                    <a:pt x="6337" y="30480"/>
                  </a:lnTo>
                  <a:lnTo>
                    <a:pt x="3962" y="34290"/>
                  </a:lnTo>
                  <a:lnTo>
                    <a:pt x="3924" y="35306"/>
                  </a:lnTo>
                  <a:lnTo>
                    <a:pt x="4191" y="35560"/>
                  </a:lnTo>
                  <a:lnTo>
                    <a:pt x="4267" y="35941"/>
                  </a:lnTo>
                  <a:lnTo>
                    <a:pt x="4343" y="36703"/>
                  </a:lnTo>
                  <a:lnTo>
                    <a:pt x="3975" y="38100"/>
                  </a:lnTo>
                  <a:lnTo>
                    <a:pt x="3098" y="38862"/>
                  </a:lnTo>
                  <a:lnTo>
                    <a:pt x="1714" y="43561"/>
                  </a:lnTo>
                  <a:lnTo>
                    <a:pt x="101" y="47625"/>
                  </a:lnTo>
                  <a:lnTo>
                    <a:pt x="0" y="48641"/>
                  </a:lnTo>
                  <a:lnTo>
                    <a:pt x="596" y="51816"/>
                  </a:lnTo>
                  <a:lnTo>
                    <a:pt x="2489" y="49276"/>
                  </a:lnTo>
                  <a:lnTo>
                    <a:pt x="2235" y="51689"/>
                  </a:lnTo>
                  <a:lnTo>
                    <a:pt x="2781" y="50800"/>
                  </a:lnTo>
                  <a:lnTo>
                    <a:pt x="2692" y="51308"/>
                  </a:lnTo>
                  <a:lnTo>
                    <a:pt x="2578" y="53467"/>
                  </a:lnTo>
                  <a:lnTo>
                    <a:pt x="4025" y="50800"/>
                  </a:lnTo>
                  <a:lnTo>
                    <a:pt x="4381" y="50165"/>
                  </a:lnTo>
                  <a:lnTo>
                    <a:pt x="4470" y="49784"/>
                  </a:lnTo>
                  <a:lnTo>
                    <a:pt x="4711" y="49530"/>
                  </a:lnTo>
                  <a:lnTo>
                    <a:pt x="4864" y="49276"/>
                  </a:lnTo>
                  <a:lnTo>
                    <a:pt x="4838" y="49403"/>
                  </a:lnTo>
                  <a:lnTo>
                    <a:pt x="4953" y="49276"/>
                  </a:lnTo>
                  <a:lnTo>
                    <a:pt x="5676" y="48514"/>
                  </a:lnTo>
                  <a:lnTo>
                    <a:pt x="5549" y="51054"/>
                  </a:lnTo>
                  <a:lnTo>
                    <a:pt x="5029" y="52578"/>
                  </a:lnTo>
                  <a:lnTo>
                    <a:pt x="6121" y="50927"/>
                  </a:lnTo>
                  <a:lnTo>
                    <a:pt x="5892" y="52070"/>
                  </a:lnTo>
                  <a:lnTo>
                    <a:pt x="5575" y="52806"/>
                  </a:lnTo>
                  <a:lnTo>
                    <a:pt x="6121" y="52070"/>
                  </a:lnTo>
                  <a:lnTo>
                    <a:pt x="6807" y="53086"/>
                  </a:lnTo>
                  <a:lnTo>
                    <a:pt x="7200" y="52070"/>
                  </a:lnTo>
                  <a:lnTo>
                    <a:pt x="7645" y="50927"/>
                  </a:lnTo>
                  <a:lnTo>
                    <a:pt x="7734" y="50673"/>
                  </a:lnTo>
                  <a:lnTo>
                    <a:pt x="7607" y="53467"/>
                  </a:lnTo>
                  <a:lnTo>
                    <a:pt x="9613" y="50673"/>
                  </a:lnTo>
                  <a:lnTo>
                    <a:pt x="9791" y="50419"/>
                  </a:lnTo>
                  <a:lnTo>
                    <a:pt x="8572" y="54864"/>
                  </a:lnTo>
                  <a:lnTo>
                    <a:pt x="9029" y="53848"/>
                  </a:lnTo>
                  <a:lnTo>
                    <a:pt x="10464" y="51689"/>
                  </a:lnTo>
                  <a:lnTo>
                    <a:pt x="11010" y="51562"/>
                  </a:lnTo>
                  <a:lnTo>
                    <a:pt x="8712" y="56769"/>
                  </a:lnTo>
                  <a:lnTo>
                    <a:pt x="12839" y="52451"/>
                  </a:lnTo>
                  <a:lnTo>
                    <a:pt x="11137" y="58039"/>
                  </a:lnTo>
                  <a:lnTo>
                    <a:pt x="13042" y="53467"/>
                  </a:lnTo>
                  <a:lnTo>
                    <a:pt x="14173" y="56642"/>
                  </a:lnTo>
                  <a:lnTo>
                    <a:pt x="16052" y="54229"/>
                  </a:lnTo>
                  <a:lnTo>
                    <a:pt x="15786" y="54864"/>
                  </a:lnTo>
                  <a:lnTo>
                    <a:pt x="15671" y="55245"/>
                  </a:lnTo>
                  <a:lnTo>
                    <a:pt x="15963" y="55499"/>
                  </a:lnTo>
                  <a:lnTo>
                    <a:pt x="16052" y="57619"/>
                  </a:lnTo>
                  <a:lnTo>
                    <a:pt x="16167" y="58166"/>
                  </a:lnTo>
                  <a:lnTo>
                    <a:pt x="17246" y="54229"/>
                  </a:lnTo>
                  <a:lnTo>
                    <a:pt x="18529" y="53594"/>
                  </a:lnTo>
                  <a:lnTo>
                    <a:pt x="18592" y="53467"/>
                  </a:lnTo>
                  <a:lnTo>
                    <a:pt x="19100" y="52451"/>
                  </a:lnTo>
                  <a:lnTo>
                    <a:pt x="19532" y="51562"/>
                  </a:lnTo>
                  <a:lnTo>
                    <a:pt x="19723" y="51181"/>
                  </a:lnTo>
                  <a:lnTo>
                    <a:pt x="19621" y="55245"/>
                  </a:lnTo>
                  <a:lnTo>
                    <a:pt x="18059" y="55753"/>
                  </a:lnTo>
                  <a:lnTo>
                    <a:pt x="17411" y="59563"/>
                  </a:lnTo>
                  <a:lnTo>
                    <a:pt x="18173" y="56261"/>
                  </a:lnTo>
                  <a:lnTo>
                    <a:pt x="19685" y="56642"/>
                  </a:lnTo>
                  <a:lnTo>
                    <a:pt x="19735" y="56261"/>
                  </a:lnTo>
                  <a:lnTo>
                    <a:pt x="20040" y="53975"/>
                  </a:lnTo>
                  <a:lnTo>
                    <a:pt x="20116" y="56388"/>
                  </a:lnTo>
                  <a:lnTo>
                    <a:pt x="20320" y="55245"/>
                  </a:lnTo>
                  <a:lnTo>
                    <a:pt x="19850" y="58547"/>
                  </a:lnTo>
                  <a:lnTo>
                    <a:pt x="20739" y="55245"/>
                  </a:lnTo>
                  <a:lnTo>
                    <a:pt x="21069" y="53975"/>
                  </a:lnTo>
                  <a:lnTo>
                    <a:pt x="21170" y="53594"/>
                  </a:lnTo>
                  <a:lnTo>
                    <a:pt x="20662" y="57912"/>
                  </a:lnTo>
                  <a:lnTo>
                    <a:pt x="21932" y="54991"/>
                  </a:lnTo>
                  <a:lnTo>
                    <a:pt x="22136" y="56515"/>
                  </a:lnTo>
                  <a:lnTo>
                    <a:pt x="22250" y="57721"/>
                  </a:lnTo>
                  <a:lnTo>
                    <a:pt x="21056" y="59690"/>
                  </a:lnTo>
                  <a:lnTo>
                    <a:pt x="22453" y="58420"/>
                  </a:lnTo>
                  <a:lnTo>
                    <a:pt x="22504" y="59194"/>
                  </a:lnTo>
                  <a:lnTo>
                    <a:pt x="22580" y="58420"/>
                  </a:lnTo>
                  <a:lnTo>
                    <a:pt x="22694" y="57785"/>
                  </a:lnTo>
                  <a:lnTo>
                    <a:pt x="23355" y="55880"/>
                  </a:lnTo>
                  <a:lnTo>
                    <a:pt x="24853" y="55118"/>
                  </a:lnTo>
                  <a:lnTo>
                    <a:pt x="23317" y="58674"/>
                  </a:lnTo>
                  <a:lnTo>
                    <a:pt x="23241" y="60833"/>
                  </a:lnTo>
                  <a:lnTo>
                    <a:pt x="24155" y="60159"/>
                  </a:lnTo>
                  <a:lnTo>
                    <a:pt x="24282" y="60045"/>
                  </a:lnTo>
                  <a:lnTo>
                    <a:pt x="25679" y="56769"/>
                  </a:lnTo>
                  <a:lnTo>
                    <a:pt x="26225" y="57023"/>
                  </a:lnTo>
                  <a:lnTo>
                    <a:pt x="26073" y="58166"/>
                  </a:lnTo>
                  <a:lnTo>
                    <a:pt x="25869" y="58674"/>
                  </a:lnTo>
                  <a:lnTo>
                    <a:pt x="26898" y="56769"/>
                  </a:lnTo>
                  <a:lnTo>
                    <a:pt x="27381" y="55880"/>
                  </a:lnTo>
                  <a:lnTo>
                    <a:pt x="28359" y="59055"/>
                  </a:lnTo>
                  <a:lnTo>
                    <a:pt x="29984" y="55880"/>
                  </a:lnTo>
                  <a:lnTo>
                    <a:pt x="30175" y="55499"/>
                  </a:lnTo>
                  <a:lnTo>
                    <a:pt x="30175" y="55880"/>
                  </a:lnTo>
                  <a:lnTo>
                    <a:pt x="30238" y="55499"/>
                  </a:lnTo>
                  <a:lnTo>
                    <a:pt x="30289" y="55118"/>
                  </a:lnTo>
                  <a:lnTo>
                    <a:pt x="30314" y="54991"/>
                  </a:lnTo>
                  <a:lnTo>
                    <a:pt x="30594" y="53594"/>
                  </a:lnTo>
                  <a:lnTo>
                    <a:pt x="31115" y="51308"/>
                  </a:lnTo>
                  <a:lnTo>
                    <a:pt x="31597" y="51308"/>
                  </a:lnTo>
                  <a:lnTo>
                    <a:pt x="31661" y="51181"/>
                  </a:lnTo>
                  <a:lnTo>
                    <a:pt x="31991" y="50419"/>
                  </a:lnTo>
                  <a:lnTo>
                    <a:pt x="32537" y="49149"/>
                  </a:lnTo>
                  <a:lnTo>
                    <a:pt x="32143" y="51562"/>
                  </a:lnTo>
                  <a:lnTo>
                    <a:pt x="31877" y="51435"/>
                  </a:lnTo>
                  <a:lnTo>
                    <a:pt x="31623" y="52451"/>
                  </a:lnTo>
                  <a:lnTo>
                    <a:pt x="31318" y="53213"/>
                  </a:lnTo>
                  <a:lnTo>
                    <a:pt x="32054" y="52197"/>
                  </a:lnTo>
                  <a:lnTo>
                    <a:pt x="31788" y="54902"/>
                  </a:lnTo>
                  <a:lnTo>
                    <a:pt x="31978" y="54610"/>
                  </a:lnTo>
                  <a:lnTo>
                    <a:pt x="32016" y="54229"/>
                  </a:lnTo>
                  <a:lnTo>
                    <a:pt x="32105" y="54419"/>
                  </a:lnTo>
                  <a:lnTo>
                    <a:pt x="32232" y="54229"/>
                  </a:lnTo>
                  <a:lnTo>
                    <a:pt x="33502" y="52324"/>
                  </a:lnTo>
                  <a:lnTo>
                    <a:pt x="33832" y="53086"/>
                  </a:lnTo>
                  <a:lnTo>
                    <a:pt x="33959" y="53721"/>
                  </a:lnTo>
                  <a:lnTo>
                    <a:pt x="33375" y="57023"/>
                  </a:lnTo>
                  <a:lnTo>
                    <a:pt x="32105" y="54419"/>
                  </a:lnTo>
                  <a:lnTo>
                    <a:pt x="32067" y="54737"/>
                  </a:lnTo>
                  <a:lnTo>
                    <a:pt x="32308" y="57531"/>
                  </a:lnTo>
                  <a:lnTo>
                    <a:pt x="31483" y="56007"/>
                  </a:lnTo>
                  <a:lnTo>
                    <a:pt x="31102" y="61722"/>
                  </a:lnTo>
                  <a:lnTo>
                    <a:pt x="30873" y="55702"/>
                  </a:lnTo>
                  <a:lnTo>
                    <a:pt x="30822" y="55994"/>
                  </a:lnTo>
                  <a:lnTo>
                    <a:pt x="30568" y="58801"/>
                  </a:lnTo>
                  <a:lnTo>
                    <a:pt x="30454" y="61595"/>
                  </a:lnTo>
                  <a:lnTo>
                    <a:pt x="31610" y="62865"/>
                  </a:lnTo>
                  <a:lnTo>
                    <a:pt x="31953" y="61722"/>
                  </a:lnTo>
                  <a:lnTo>
                    <a:pt x="32410" y="60198"/>
                  </a:lnTo>
                  <a:lnTo>
                    <a:pt x="33680" y="61468"/>
                  </a:lnTo>
                  <a:lnTo>
                    <a:pt x="34201" y="60198"/>
                  </a:lnTo>
                  <a:lnTo>
                    <a:pt x="34417" y="59690"/>
                  </a:lnTo>
                  <a:lnTo>
                    <a:pt x="34290" y="58864"/>
                  </a:lnTo>
                  <a:lnTo>
                    <a:pt x="34378" y="58166"/>
                  </a:lnTo>
                  <a:lnTo>
                    <a:pt x="34645" y="57531"/>
                  </a:lnTo>
                  <a:lnTo>
                    <a:pt x="34861" y="57023"/>
                  </a:lnTo>
                  <a:lnTo>
                    <a:pt x="34975" y="56769"/>
                  </a:lnTo>
                  <a:lnTo>
                    <a:pt x="37858" y="53721"/>
                  </a:lnTo>
                  <a:lnTo>
                    <a:pt x="34734" y="65786"/>
                  </a:lnTo>
                  <a:lnTo>
                    <a:pt x="37325" y="61595"/>
                  </a:lnTo>
                  <a:lnTo>
                    <a:pt x="38239" y="59258"/>
                  </a:lnTo>
                  <a:lnTo>
                    <a:pt x="39344" y="54991"/>
                  </a:lnTo>
                  <a:lnTo>
                    <a:pt x="39700" y="56515"/>
                  </a:lnTo>
                  <a:lnTo>
                    <a:pt x="39827" y="57912"/>
                  </a:lnTo>
                  <a:lnTo>
                    <a:pt x="38722" y="61341"/>
                  </a:lnTo>
                  <a:lnTo>
                    <a:pt x="40093" y="62103"/>
                  </a:lnTo>
                  <a:lnTo>
                    <a:pt x="40322" y="59982"/>
                  </a:lnTo>
                  <a:lnTo>
                    <a:pt x="40767" y="55880"/>
                  </a:lnTo>
                  <a:lnTo>
                    <a:pt x="41579" y="58369"/>
                  </a:lnTo>
                  <a:lnTo>
                    <a:pt x="42354" y="58547"/>
                  </a:lnTo>
                  <a:lnTo>
                    <a:pt x="41770" y="61976"/>
                  </a:lnTo>
                  <a:lnTo>
                    <a:pt x="43446" y="61849"/>
                  </a:lnTo>
                  <a:lnTo>
                    <a:pt x="45681" y="59690"/>
                  </a:lnTo>
                  <a:lnTo>
                    <a:pt x="47523" y="59309"/>
                  </a:lnTo>
                  <a:lnTo>
                    <a:pt x="47205" y="60325"/>
                  </a:lnTo>
                  <a:lnTo>
                    <a:pt x="46863" y="61087"/>
                  </a:lnTo>
                  <a:lnTo>
                    <a:pt x="46748" y="61849"/>
                  </a:lnTo>
                  <a:lnTo>
                    <a:pt x="46875" y="62611"/>
                  </a:lnTo>
                  <a:lnTo>
                    <a:pt x="49390" y="61341"/>
                  </a:lnTo>
                  <a:lnTo>
                    <a:pt x="53111" y="66421"/>
                  </a:lnTo>
                  <a:lnTo>
                    <a:pt x="54508" y="63500"/>
                  </a:lnTo>
                  <a:lnTo>
                    <a:pt x="54686" y="63627"/>
                  </a:lnTo>
                  <a:lnTo>
                    <a:pt x="54749" y="63500"/>
                  </a:lnTo>
                  <a:lnTo>
                    <a:pt x="55308" y="62484"/>
                  </a:lnTo>
                  <a:lnTo>
                    <a:pt x="55816" y="62357"/>
                  </a:lnTo>
                  <a:lnTo>
                    <a:pt x="55638" y="64008"/>
                  </a:lnTo>
                  <a:lnTo>
                    <a:pt x="55511" y="64541"/>
                  </a:lnTo>
                  <a:lnTo>
                    <a:pt x="55118" y="65278"/>
                  </a:lnTo>
                  <a:lnTo>
                    <a:pt x="57061" y="62992"/>
                  </a:lnTo>
                  <a:lnTo>
                    <a:pt x="57861" y="62357"/>
                  </a:lnTo>
                  <a:lnTo>
                    <a:pt x="59143" y="61341"/>
                  </a:lnTo>
                  <a:lnTo>
                    <a:pt x="60274" y="60452"/>
                  </a:lnTo>
                  <a:lnTo>
                    <a:pt x="60998" y="63271"/>
                  </a:lnTo>
                  <a:lnTo>
                    <a:pt x="61112" y="64135"/>
                  </a:lnTo>
                  <a:lnTo>
                    <a:pt x="60921" y="64516"/>
                  </a:lnTo>
                  <a:lnTo>
                    <a:pt x="60807" y="65024"/>
                  </a:lnTo>
                  <a:lnTo>
                    <a:pt x="61671" y="66294"/>
                  </a:lnTo>
                  <a:lnTo>
                    <a:pt x="62890" y="60452"/>
                  </a:lnTo>
                  <a:lnTo>
                    <a:pt x="63119" y="59309"/>
                  </a:lnTo>
                  <a:lnTo>
                    <a:pt x="63207" y="58928"/>
                  </a:lnTo>
                  <a:lnTo>
                    <a:pt x="63576" y="60947"/>
                  </a:lnTo>
                  <a:lnTo>
                    <a:pt x="63690" y="62090"/>
                  </a:lnTo>
                  <a:lnTo>
                    <a:pt x="63461" y="62357"/>
                  </a:lnTo>
                  <a:lnTo>
                    <a:pt x="65786" y="64262"/>
                  </a:lnTo>
                  <a:lnTo>
                    <a:pt x="69113" y="61976"/>
                  </a:lnTo>
                  <a:lnTo>
                    <a:pt x="70281" y="66802"/>
                  </a:lnTo>
                  <a:lnTo>
                    <a:pt x="71399" y="62611"/>
                  </a:lnTo>
                  <a:lnTo>
                    <a:pt x="72504" y="69215"/>
                  </a:lnTo>
                  <a:lnTo>
                    <a:pt x="73710" y="63119"/>
                  </a:lnTo>
                  <a:lnTo>
                    <a:pt x="74447" y="65659"/>
                  </a:lnTo>
                  <a:lnTo>
                    <a:pt x="74549" y="66624"/>
                  </a:lnTo>
                  <a:lnTo>
                    <a:pt x="74218" y="67183"/>
                  </a:lnTo>
                  <a:lnTo>
                    <a:pt x="74155" y="67564"/>
                  </a:lnTo>
                  <a:lnTo>
                    <a:pt x="75806" y="69850"/>
                  </a:lnTo>
                  <a:lnTo>
                    <a:pt x="76314" y="70231"/>
                  </a:lnTo>
                  <a:lnTo>
                    <a:pt x="77254" y="66167"/>
                  </a:lnTo>
                  <a:lnTo>
                    <a:pt x="78041" y="65659"/>
                  </a:lnTo>
                  <a:lnTo>
                    <a:pt x="77533" y="68757"/>
                  </a:lnTo>
                  <a:lnTo>
                    <a:pt x="79019" y="65659"/>
                  </a:lnTo>
                  <a:lnTo>
                    <a:pt x="78892" y="69469"/>
                  </a:lnTo>
                  <a:lnTo>
                    <a:pt x="79667" y="68834"/>
                  </a:lnTo>
                  <a:lnTo>
                    <a:pt x="79552" y="68707"/>
                  </a:lnTo>
                  <a:lnTo>
                    <a:pt x="79438" y="68453"/>
                  </a:lnTo>
                  <a:lnTo>
                    <a:pt x="79540" y="66421"/>
                  </a:lnTo>
                  <a:lnTo>
                    <a:pt x="80276" y="65659"/>
                  </a:lnTo>
                  <a:lnTo>
                    <a:pt x="80772" y="65151"/>
                  </a:lnTo>
                  <a:lnTo>
                    <a:pt x="81407" y="67945"/>
                  </a:lnTo>
                  <a:lnTo>
                    <a:pt x="81521" y="69723"/>
                  </a:lnTo>
                  <a:lnTo>
                    <a:pt x="81407" y="70612"/>
                  </a:lnTo>
                  <a:lnTo>
                    <a:pt x="84201" y="68326"/>
                  </a:lnTo>
                  <a:lnTo>
                    <a:pt x="84074" y="68973"/>
                  </a:lnTo>
                  <a:lnTo>
                    <a:pt x="84442" y="68326"/>
                  </a:lnTo>
                  <a:lnTo>
                    <a:pt x="84810" y="67691"/>
                  </a:lnTo>
                  <a:lnTo>
                    <a:pt x="82753" y="74168"/>
                  </a:lnTo>
                  <a:lnTo>
                    <a:pt x="84302" y="71501"/>
                  </a:lnTo>
                  <a:lnTo>
                    <a:pt x="84416" y="70358"/>
                  </a:lnTo>
                  <a:lnTo>
                    <a:pt x="84709" y="69596"/>
                  </a:lnTo>
                  <a:lnTo>
                    <a:pt x="84874" y="68834"/>
                  </a:lnTo>
                  <a:lnTo>
                    <a:pt x="85166" y="70866"/>
                  </a:lnTo>
                  <a:lnTo>
                    <a:pt x="86487" y="70993"/>
                  </a:lnTo>
                  <a:lnTo>
                    <a:pt x="87591" y="70358"/>
                  </a:lnTo>
                  <a:lnTo>
                    <a:pt x="87071" y="72517"/>
                  </a:lnTo>
                  <a:lnTo>
                    <a:pt x="88760" y="73406"/>
                  </a:lnTo>
                  <a:lnTo>
                    <a:pt x="90957" y="72009"/>
                  </a:lnTo>
                  <a:lnTo>
                    <a:pt x="92951" y="72390"/>
                  </a:lnTo>
                  <a:lnTo>
                    <a:pt x="92760" y="72009"/>
                  </a:lnTo>
                  <a:lnTo>
                    <a:pt x="92430" y="71374"/>
                  </a:lnTo>
                  <a:lnTo>
                    <a:pt x="92544" y="70358"/>
                  </a:lnTo>
                  <a:lnTo>
                    <a:pt x="92837" y="68834"/>
                  </a:lnTo>
                  <a:lnTo>
                    <a:pt x="93052" y="67691"/>
                  </a:lnTo>
                  <a:lnTo>
                    <a:pt x="93103" y="67437"/>
                  </a:lnTo>
                  <a:lnTo>
                    <a:pt x="93726" y="67183"/>
                  </a:lnTo>
                  <a:lnTo>
                    <a:pt x="93675" y="67906"/>
                  </a:lnTo>
                  <a:lnTo>
                    <a:pt x="94005" y="67183"/>
                  </a:lnTo>
                  <a:lnTo>
                    <a:pt x="94183" y="66802"/>
                  </a:lnTo>
                  <a:lnTo>
                    <a:pt x="94869" y="67183"/>
                  </a:lnTo>
                  <a:lnTo>
                    <a:pt x="94183" y="70358"/>
                  </a:lnTo>
                  <a:lnTo>
                    <a:pt x="94068" y="70739"/>
                  </a:lnTo>
                  <a:lnTo>
                    <a:pt x="93560" y="71755"/>
                  </a:lnTo>
                  <a:lnTo>
                    <a:pt x="94627" y="70612"/>
                  </a:lnTo>
                  <a:lnTo>
                    <a:pt x="94564" y="71247"/>
                  </a:lnTo>
                  <a:lnTo>
                    <a:pt x="94449" y="71793"/>
                  </a:lnTo>
                  <a:lnTo>
                    <a:pt x="94246" y="72136"/>
                  </a:lnTo>
                  <a:lnTo>
                    <a:pt x="94005" y="73406"/>
                  </a:lnTo>
                  <a:lnTo>
                    <a:pt x="94678" y="71374"/>
                  </a:lnTo>
                  <a:lnTo>
                    <a:pt x="95097" y="77089"/>
                  </a:lnTo>
                  <a:lnTo>
                    <a:pt x="96151" y="73533"/>
                  </a:lnTo>
                  <a:lnTo>
                    <a:pt x="96050" y="74549"/>
                  </a:lnTo>
                  <a:lnTo>
                    <a:pt x="98044" y="74803"/>
                  </a:lnTo>
                  <a:lnTo>
                    <a:pt x="99110" y="73787"/>
                  </a:lnTo>
                  <a:lnTo>
                    <a:pt x="100749" y="73787"/>
                  </a:lnTo>
                  <a:lnTo>
                    <a:pt x="100787" y="73533"/>
                  </a:lnTo>
                  <a:lnTo>
                    <a:pt x="101117" y="71374"/>
                  </a:lnTo>
                  <a:lnTo>
                    <a:pt x="101168" y="70993"/>
                  </a:lnTo>
                  <a:lnTo>
                    <a:pt x="101714" y="71628"/>
                  </a:lnTo>
                  <a:lnTo>
                    <a:pt x="101930" y="70993"/>
                  </a:lnTo>
                  <a:lnTo>
                    <a:pt x="102069" y="70612"/>
                  </a:lnTo>
                  <a:lnTo>
                    <a:pt x="102501" y="69342"/>
                  </a:lnTo>
                  <a:lnTo>
                    <a:pt x="103517" y="70434"/>
                  </a:lnTo>
                  <a:lnTo>
                    <a:pt x="103619" y="70612"/>
                  </a:lnTo>
                  <a:lnTo>
                    <a:pt x="104597" y="72898"/>
                  </a:lnTo>
                  <a:lnTo>
                    <a:pt x="106070" y="72771"/>
                  </a:lnTo>
                  <a:lnTo>
                    <a:pt x="107137" y="71628"/>
                  </a:lnTo>
                  <a:lnTo>
                    <a:pt x="107073" y="71374"/>
                  </a:lnTo>
                  <a:lnTo>
                    <a:pt x="106997" y="70993"/>
                  </a:lnTo>
                  <a:lnTo>
                    <a:pt x="106743" y="70510"/>
                  </a:lnTo>
                  <a:lnTo>
                    <a:pt x="106832" y="69977"/>
                  </a:lnTo>
                  <a:lnTo>
                    <a:pt x="107086" y="69342"/>
                  </a:lnTo>
                  <a:lnTo>
                    <a:pt x="107340" y="68707"/>
                  </a:lnTo>
                  <a:lnTo>
                    <a:pt x="107302" y="69088"/>
                  </a:lnTo>
                  <a:lnTo>
                    <a:pt x="107188" y="71374"/>
                  </a:lnTo>
                  <a:lnTo>
                    <a:pt x="108546" y="71247"/>
                  </a:lnTo>
                  <a:lnTo>
                    <a:pt x="107569" y="73152"/>
                  </a:lnTo>
                  <a:lnTo>
                    <a:pt x="109334" y="72898"/>
                  </a:lnTo>
                  <a:lnTo>
                    <a:pt x="109829" y="72898"/>
                  </a:lnTo>
                  <a:lnTo>
                    <a:pt x="111937" y="71247"/>
                  </a:lnTo>
                  <a:lnTo>
                    <a:pt x="112255" y="70993"/>
                  </a:lnTo>
                  <a:lnTo>
                    <a:pt x="112166" y="69850"/>
                  </a:lnTo>
                  <a:lnTo>
                    <a:pt x="112064" y="69596"/>
                  </a:lnTo>
                  <a:lnTo>
                    <a:pt x="112128" y="68707"/>
                  </a:lnTo>
                  <a:lnTo>
                    <a:pt x="112191" y="68453"/>
                  </a:lnTo>
                  <a:lnTo>
                    <a:pt x="112636" y="68072"/>
                  </a:lnTo>
                  <a:lnTo>
                    <a:pt x="112814" y="68961"/>
                  </a:lnTo>
                  <a:lnTo>
                    <a:pt x="112915" y="69977"/>
                  </a:lnTo>
                  <a:lnTo>
                    <a:pt x="112788" y="70739"/>
                  </a:lnTo>
                  <a:lnTo>
                    <a:pt x="112687" y="71120"/>
                  </a:lnTo>
                  <a:lnTo>
                    <a:pt x="112610" y="71247"/>
                  </a:lnTo>
                  <a:lnTo>
                    <a:pt x="115011" y="68072"/>
                  </a:lnTo>
                  <a:lnTo>
                    <a:pt x="115493" y="67437"/>
                  </a:lnTo>
                  <a:lnTo>
                    <a:pt x="117386" y="79629"/>
                  </a:lnTo>
                  <a:lnTo>
                    <a:pt x="119710" y="74803"/>
                  </a:lnTo>
                  <a:lnTo>
                    <a:pt x="119811" y="74549"/>
                  </a:lnTo>
                  <a:lnTo>
                    <a:pt x="119951" y="74295"/>
                  </a:lnTo>
                  <a:lnTo>
                    <a:pt x="119862" y="74498"/>
                  </a:lnTo>
                  <a:lnTo>
                    <a:pt x="120027" y="74295"/>
                  </a:lnTo>
                  <a:lnTo>
                    <a:pt x="122148" y="71882"/>
                  </a:lnTo>
                  <a:lnTo>
                    <a:pt x="123024" y="72390"/>
                  </a:lnTo>
                  <a:lnTo>
                    <a:pt x="121526" y="73660"/>
                  </a:lnTo>
                  <a:lnTo>
                    <a:pt x="121450" y="74041"/>
                  </a:lnTo>
                  <a:lnTo>
                    <a:pt x="121894" y="75565"/>
                  </a:lnTo>
                  <a:lnTo>
                    <a:pt x="124142" y="71882"/>
                  </a:lnTo>
                  <a:lnTo>
                    <a:pt x="124536" y="71247"/>
                  </a:lnTo>
                  <a:lnTo>
                    <a:pt x="125285" y="76581"/>
                  </a:lnTo>
                  <a:lnTo>
                    <a:pt x="127381" y="73787"/>
                  </a:lnTo>
                  <a:lnTo>
                    <a:pt x="128003" y="81788"/>
                  </a:lnTo>
                  <a:lnTo>
                    <a:pt x="132295" y="73787"/>
                  </a:lnTo>
                  <a:lnTo>
                    <a:pt x="132359" y="73660"/>
                  </a:lnTo>
                  <a:lnTo>
                    <a:pt x="133794" y="78867"/>
                  </a:lnTo>
                  <a:lnTo>
                    <a:pt x="133883" y="76835"/>
                  </a:lnTo>
                  <a:lnTo>
                    <a:pt x="134493" y="75184"/>
                  </a:lnTo>
                  <a:lnTo>
                    <a:pt x="134416" y="76530"/>
                  </a:lnTo>
                  <a:lnTo>
                    <a:pt x="134670" y="75946"/>
                  </a:lnTo>
                  <a:lnTo>
                    <a:pt x="136385" y="75184"/>
                  </a:lnTo>
                  <a:lnTo>
                    <a:pt x="138976" y="74041"/>
                  </a:lnTo>
                  <a:lnTo>
                    <a:pt x="142951" y="79248"/>
                  </a:lnTo>
                  <a:lnTo>
                    <a:pt x="147091" y="81280"/>
                  </a:lnTo>
                  <a:lnTo>
                    <a:pt x="148615" y="81915"/>
                  </a:lnTo>
                  <a:lnTo>
                    <a:pt x="148640" y="74041"/>
                  </a:lnTo>
                  <a:lnTo>
                    <a:pt x="148640" y="73660"/>
                  </a:lnTo>
                  <a:lnTo>
                    <a:pt x="148640" y="71755"/>
                  </a:lnTo>
                  <a:lnTo>
                    <a:pt x="150139" y="75907"/>
                  </a:lnTo>
                  <a:lnTo>
                    <a:pt x="150253" y="76517"/>
                  </a:lnTo>
                  <a:lnTo>
                    <a:pt x="149491" y="79756"/>
                  </a:lnTo>
                  <a:lnTo>
                    <a:pt x="152895" y="75819"/>
                  </a:lnTo>
                  <a:lnTo>
                    <a:pt x="155892" y="80264"/>
                  </a:lnTo>
                  <a:lnTo>
                    <a:pt x="159156" y="76962"/>
                  </a:lnTo>
                  <a:lnTo>
                    <a:pt x="158978" y="77597"/>
                  </a:lnTo>
                  <a:lnTo>
                    <a:pt x="158877" y="78740"/>
                  </a:lnTo>
                  <a:lnTo>
                    <a:pt x="158572" y="78740"/>
                  </a:lnTo>
                  <a:lnTo>
                    <a:pt x="159080" y="81280"/>
                  </a:lnTo>
                  <a:lnTo>
                    <a:pt x="160858" y="79121"/>
                  </a:lnTo>
                  <a:lnTo>
                    <a:pt x="160985" y="78613"/>
                  </a:lnTo>
                  <a:lnTo>
                    <a:pt x="161074" y="76962"/>
                  </a:lnTo>
                  <a:lnTo>
                    <a:pt x="161544" y="77216"/>
                  </a:lnTo>
                  <a:lnTo>
                    <a:pt x="161226" y="78359"/>
                  </a:lnTo>
                  <a:lnTo>
                    <a:pt x="161150" y="79121"/>
                  </a:lnTo>
                  <a:lnTo>
                    <a:pt x="161378" y="80010"/>
                  </a:lnTo>
                  <a:lnTo>
                    <a:pt x="161899" y="81407"/>
                  </a:lnTo>
                  <a:lnTo>
                    <a:pt x="163055" y="76962"/>
                  </a:lnTo>
                  <a:lnTo>
                    <a:pt x="163131" y="76708"/>
                  </a:lnTo>
                  <a:lnTo>
                    <a:pt x="163347" y="79324"/>
                  </a:lnTo>
                  <a:lnTo>
                    <a:pt x="163474" y="78994"/>
                  </a:lnTo>
                  <a:lnTo>
                    <a:pt x="164947" y="80645"/>
                  </a:lnTo>
                  <a:lnTo>
                    <a:pt x="164807" y="78994"/>
                  </a:lnTo>
                  <a:lnTo>
                    <a:pt x="164693" y="77724"/>
                  </a:lnTo>
                  <a:lnTo>
                    <a:pt x="165760" y="79121"/>
                  </a:lnTo>
                  <a:lnTo>
                    <a:pt x="166420" y="77724"/>
                  </a:lnTo>
                  <a:lnTo>
                    <a:pt x="166890" y="76708"/>
                  </a:lnTo>
                  <a:lnTo>
                    <a:pt x="166954" y="76581"/>
                  </a:lnTo>
                  <a:lnTo>
                    <a:pt x="167767" y="78333"/>
                  </a:lnTo>
                  <a:lnTo>
                    <a:pt x="167728" y="78498"/>
                  </a:lnTo>
                  <a:lnTo>
                    <a:pt x="167614" y="79032"/>
                  </a:lnTo>
                  <a:lnTo>
                    <a:pt x="168325" y="80352"/>
                  </a:lnTo>
                  <a:lnTo>
                    <a:pt x="168160" y="79298"/>
                  </a:lnTo>
                  <a:lnTo>
                    <a:pt x="167982" y="78676"/>
                  </a:lnTo>
                  <a:lnTo>
                    <a:pt x="167779" y="78308"/>
                  </a:lnTo>
                  <a:lnTo>
                    <a:pt x="168198" y="76581"/>
                  </a:lnTo>
                  <a:lnTo>
                    <a:pt x="168376" y="75819"/>
                  </a:lnTo>
                  <a:lnTo>
                    <a:pt x="168516" y="75184"/>
                  </a:lnTo>
                  <a:lnTo>
                    <a:pt x="169672" y="80010"/>
                  </a:lnTo>
                  <a:lnTo>
                    <a:pt x="170065" y="75438"/>
                  </a:lnTo>
                  <a:lnTo>
                    <a:pt x="169773" y="80137"/>
                  </a:lnTo>
                  <a:lnTo>
                    <a:pt x="171919" y="79375"/>
                  </a:lnTo>
                  <a:lnTo>
                    <a:pt x="172732" y="77089"/>
                  </a:lnTo>
                  <a:lnTo>
                    <a:pt x="172427" y="78613"/>
                  </a:lnTo>
                  <a:lnTo>
                    <a:pt x="173304" y="78613"/>
                  </a:lnTo>
                  <a:lnTo>
                    <a:pt x="172935" y="80556"/>
                  </a:lnTo>
                  <a:lnTo>
                    <a:pt x="172808" y="80556"/>
                  </a:lnTo>
                  <a:lnTo>
                    <a:pt x="172935" y="80606"/>
                  </a:lnTo>
                  <a:lnTo>
                    <a:pt x="173774" y="80518"/>
                  </a:lnTo>
                  <a:lnTo>
                    <a:pt x="174574" y="79756"/>
                  </a:lnTo>
                  <a:lnTo>
                    <a:pt x="174523" y="77216"/>
                  </a:lnTo>
                  <a:lnTo>
                    <a:pt x="175844" y="82931"/>
                  </a:lnTo>
                  <a:lnTo>
                    <a:pt x="176911" y="77216"/>
                  </a:lnTo>
                  <a:lnTo>
                    <a:pt x="176936" y="77089"/>
                  </a:lnTo>
                  <a:lnTo>
                    <a:pt x="177253" y="75438"/>
                  </a:lnTo>
                  <a:lnTo>
                    <a:pt x="177292" y="75184"/>
                  </a:lnTo>
                  <a:lnTo>
                    <a:pt x="177749" y="72771"/>
                  </a:lnTo>
                  <a:lnTo>
                    <a:pt x="178346" y="80137"/>
                  </a:lnTo>
                  <a:lnTo>
                    <a:pt x="180911" y="77597"/>
                  </a:lnTo>
                  <a:lnTo>
                    <a:pt x="182994" y="76111"/>
                  </a:lnTo>
                  <a:lnTo>
                    <a:pt x="182968" y="80264"/>
                  </a:lnTo>
                  <a:lnTo>
                    <a:pt x="184696" y="78740"/>
                  </a:lnTo>
                  <a:lnTo>
                    <a:pt x="184594" y="78359"/>
                  </a:lnTo>
                  <a:lnTo>
                    <a:pt x="183311" y="75907"/>
                  </a:lnTo>
                  <a:lnTo>
                    <a:pt x="183095" y="75501"/>
                  </a:lnTo>
                  <a:lnTo>
                    <a:pt x="183311" y="75907"/>
                  </a:lnTo>
                  <a:lnTo>
                    <a:pt x="184619" y="75311"/>
                  </a:lnTo>
                  <a:lnTo>
                    <a:pt x="185458" y="74930"/>
                  </a:lnTo>
                  <a:lnTo>
                    <a:pt x="185343" y="77698"/>
                  </a:lnTo>
                  <a:lnTo>
                    <a:pt x="186258" y="74930"/>
                  </a:lnTo>
                  <a:lnTo>
                    <a:pt x="186423" y="74422"/>
                  </a:lnTo>
                  <a:lnTo>
                    <a:pt x="188480" y="75565"/>
                  </a:lnTo>
                  <a:lnTo>
                    <a:pt x="188899" y="76073"/>
                  </a:lnTo>
                  <a:lnTo>
                    <a:pt x="188925" y="76327"/>
                  </a:lnTo>
                  <a:lnTo>
                    <a:pt x="188137" y="77597"/>
                  </a:lnTo>
                  <a:lnTo>
                    <a:pt x="187934" y="78486"/>
                  </a:lnTo>
                  <a:lnTo>
                    <a:pt x="190068" y="76581"/>
                  </a:lnTo>
                  <a:lnTo>
                    <a:pt x="191985" y="78867"/>
                  </a:lnTo>
                  <a:lnTo>
                    <a:pt x="193700" y="76581"/>
                  </a:lnTo>
                  <a:lnTo>
                    <a:pt x="193636" y="75057"/>
                  </a:lnTo>
                  <a:lnTo>
                    <a:pt x="193535" y="74422"/>
                  </a:lnTo>
                  <a:lnTo>
                    <a:pt x="193421" y="73787"/>
                  </a:lnTo>
                  <a:lnTo>
                    <a:pt x="193471" y="73533"/>
                  </a:lnTo>
                  <a:lnTo>
                    <a:pt x="193941" y="72771"/>
                  </a:lnTo>
                  <a:lnTo>
                    <a:pt x="194551" y="71755"/>
                  </a:lnTo>
                  <a:lnTo>
                    <a:pt x="194856" y="71247"/>
                  </a:lnTo>
                  <a:lnTo>
                    <a:pt x="195237" y="70612"/>
                  </a:lnTo>
                  <a:lnTo>
                    <a:pt x="195351" y="70370"/>
                  </a:lnTo>
                  <a:lnTo>
                    <a:pt x="194868" y="74803"/>
                  </a:lnTo>
                  <a:lnTo>
                    <a:pt x="197370" y="70231"/>
                  </a:lnTo>
                  <a:lnTo>
                    <a:pt x="196303" y="77978"/>
                  </a:lnTo>
                  <a:lnTo>
                    <a:pt x="196469" y="77724"/>
                  </a:lnTo>
                  <a:lnTo>
                    <a:pt x="196596" y="77470"/>
                  </a:lnTo>
                  <a:lnTo>
                    <a:pt x="196824" y="76708"/>
                  </a:lnTo>
                  <a:lnTo>
                    <a:pt x="196824" y="75057"/>
                  </a:lnTo>
                  <a:lnTo>
                    <a:pt x="197129" y="75501"/>
                  </a:lnTo>
                  <a:lnTo>
                    <a:pt x="197243" y="76517"/>
                  </a:lnTo>
                  <a:lnTo>
                    <a:pt x="196900" y="77978"/>
                  </a:lnTo>
                  <a:lnTo>
                    <a:pt x="198158" y="76911"/>
                  </a:lnTo>
                  <a:lnTo>
                    <a:pt x="198043" y="75907"/>
                  </a:lnTo>
                  <a:lnTo>
                    <a:pt x="197878" y="75057"/>
                  </a:lnTo>
                  <a:lnTo>
                    <a:pt x="197777" y="74549"/>
                  </a:lnTo>
                  <a:lnTo>
                    <a:pt x="198970" y="74549"/>
                  </a:lnTo>
                  <a:lnTo>
                    <a:pt x="198882" y="75819"/>
                  </a:lnTo>
                  <a:lnTo>
                    <a:pt x="198704" y="76200"/>
                  </a:lnTo>
                  <a:lnTo>
                    <a:pt x="198577" y="77216"/>
                  </a:lnTo>
                  <a:lnTo>
                    <a:pt x="199415" y="74549"/>
                  </a:lnTo>
                  <a:lnTo>
                    <a:pt x="199821" y="73279"/>
                  </a:lnTo>
                  <a:lnTo>
                    <a:pt x="200812" y="74168"/>
                  </a:lnTo>
                  <a:lnTo>
                    <a:pt x="200850" y="75501"/>
                  </a:lnTo>
                  <a:lnTo>
                    <a:pt x="202298" y="75184"/>
                  </a:lnTo>
                  <a:lnTo>
                    <a:pt x="202768" y="73279"/>
                  </a:lnTo>
                  <a:lnTo>
                    <a:pt x="203517" y="70231"/>
                  </a:lnTo>
                  <a:lnTo>
                    <a:pt x="205270" y="72009"/>
                  </a:lnTo>
                  <a:lnTo>
                    <a:pt x="205320" y="72771"/>
                  </a:lnTo>
                  <a:lnTo>
                    <a:pt x="204851" y="76708"/>
                  </a:lnTo>
                  <a:lnTo>
                    <a:pt x="206044" y="73660"/>
                  </a:lnTo>
                  <a:lnTo>
                    <a:pt x="206159" y="77597"/>
                  </a:lnTo>
                  <a:lnTo>
                    <a:pt x="207149" y="76365"/>
                  </a:lnTo>
                  <a:lnTo>
                    <a:pt x="207035" y="75692"/>
                  </a:lnTo>
                  <a:lnTo>
                    <a:pt x="206756" y="74422"/>
                  </a:lnTo>
                  <a:lnTo>
                    <a:pt x="207645" y="74549"/>
                  </a:lnTo>
                  <a:lnTo>
                    <a:pt x="207683" y="74422"/>
                  </a:lnTo>
                  <a:lnTo>
                    <a:pt x="207886" y="73660"/>
                  </a:lnTo>
                  <a:lnTo>
                    <a:pt x="208419" y="71628"/>
                  </a:lnTo>
                  <a:lnTo>
                    <a:pt x="209042" y="72644"/>
                  </a:lnTo>
                  <a:lnTo>
                    <a:pt x="209143" y="73025"/>
                  </a:lnTo>
                  <a:lnTo>
                    <a:pt x="208546" y="74549"/>
                  </a:lnTo>
                  <a:lnTo>
                    <a:pt x="210210" y="73787"/>
                  </a:lnTo>
                  <a:lnTo>
                    <a:pt x="209334" y="72390"/>
                  </a:lnTo>
                  <a:lnTo>
                    <a:pt x="209423" y="71882"/>
                  </a:lnTo>
                  <a:lnTo>
                    <a:pt x="209524" y="71628"/>
                  </a:lnTo>
                  <a:lnTo>
                    <a:pt x="210146" y="70231"/>
                  </a:lnTo>
                  <a:lnTo>
                    <a:pt x="209537" y="68580"/>
                  </a:lnTo>
                  <a:lnTo>
                    <a:pt x="209130" y="67437"/>
                  </a:lnTo>
                  <a:lnTo>
                    <a:pt x="210159" y="68326"/>
                  </a:lnTo>
                  <a:lnTo>
                    <a:pt x="210235" y="68580"/>
                  </a:lnTo>
                  <a:lnTo>
                    <a:pt x="210083" y="68834"/>
                  </a:lnTo>
                  <a:lnTo>
                    <a:pt x="211201" y="68453"/>
                  </a:lnTo>
                  <a:lnTo>
                    <a:pt x="211670" y="70739"/>
                  </a:lnTo>
                  <a:lnTo>
                    <a:pt x="212115" y="69596"/>
                  </a:lnTo>
                  <a:lnTo>
                    <a:pt x="212458" y="68453"/>
                  </a:lnTo>
                  <a:lnTo>
                    <a:pt x="212534" y="68199"/>
                  </a:lnTo>
                  <a:lnTo>
                    <a:pt x="213194" y="69215"/>
                  </a:lnTo>
                  <a:lnTo>
                    <a:pt x="213258" y="69596"/>
                  </a:lnTo>
                  <a:lnTo>
                    <a:pt x="213360" y="70739"/>
                  </a:lnTo>
                  <a:lnTo>
                    <a:pt x="213245" y="74295"/>
                  </a:lnTo>
                  <a:lnTo>
                    <a:pt x="213639" y="71120"/>
                  </a:lnTo>
                  <a:lnTo>
                    <a:pt x="215315" y="73406"/>
                  </a:lnTo>
                  <a:lnTo>
                    <a:pt x="215646" y="71120"/>
                  </a:lnTo>
                  <a:lnTo>
                    <a:pt x="215811" y="69977"/>
                  </a:lnTo>
                  <a:lnTo>
                    <a:pt x="215734" y="73152"/>
                  </a:lnTo>
                  <a:lnTo>
                    <a:pt x="216052" y="70485"/>
                  </a:lnTo>
                  <a:lnTo>
                    <a:pt x="216369" y="71170"/>
                  </a:lnTo>
                  <a:lnTo>
                    <a:pt x="216496" y="73406"/>
                  </a:lnTo>
                  <a:lnTo>
                    <a:pt x="217754" y="73914"/>
                  </a:lnTo>
                  <a:lnTo>
                    <a:pt x="216674" y="70485"/>
                  </a:lnTo>
                  <a:lnTo>
                    <a:pt x="216509" y="69977"/>
                  </a:lnTo>
                  <a:lnTo>
                    <a:pt x="216027" y="68453"/>
                  </a:lnTo>
                  <a:lnTo>
                    <a:pt x="217360" y="70358"/>
                  </a:lnTo>
                  <a:lnTo>
                    <a:pt x="217411" y="71374"/>
                  </a:lnTo>
                  <a:lnTo>
                    <a:pt x="217246" y="71628"/>
                  </a:lnTo>
                  <a:lnTo>
                    <a:pt x="218744" y="72771"/>
                  </a:lnTo>
                  <a:lnTo>
                    <a:pt x="220065" y="69850"/>
                  </a:lnTo>
                  <a:lnTo>
                    <a:pt x="221449" y="71120"/>
                  </a:lnTo>
                  <a:lnTo>
                    <a:pt x="221945" y="75057"/>
                  </a:lnTo>
                  <a:lnTo>
                    <a:pt x="220294" y="72136"/>
                  </a:lnTo>
                  <a:lnTo>
                    <a:pt x="220345" y="72504"/>
                  </a:lnTo>
                  <a:lnTo>
                    <a:pt x="220827" y="75438"/>
                  </a:lnTo>
                  <a:lnTo>
                    <a:pt x="221996" y="75057"/>
                  </a:lnTo>
                  <a:lnTo>
                    <a:pt x="222770" y="74803"/>
                  </a:lnTo>
                  <a:lnTo>
                    <a:pt x="224764" y="70739"/>
                  </a:lnTo>
                  <a:lnTo>
                    <a:pt x="226669" y="71501"/>
                  </a:lnTo>
                  <a:lnTo>
                    <a:pt x="226428" y="71247"/>
                  </a:lnTo>
                  <a:lnTo>
                    <a:pt x="226314" y="70739"/>
                  </a:lnTo>
                  <a:lnTo>
                    <a:pt x="226326" y="69850"/>
                  </a:lnTo>
                  <a:lnTo>
                    <a:pt x="226352" y="68453"/>
                  </a:lnTo>
                  <a:lnTo>
                    <a:pt x="226352" y="68199"/>
                  </a:lnTo>
                  <a:lnTo>
                    <a:pt x="226377" y="67437"/>
                  </a:lnTo>
                  <a:lnTo>
                    <a:pt x="226377" y="66802"/>
                  </a:lnTo>
                  <a:lnTo>
                    <a:pt x="226402" y="65532"/>
                  </a:lnTo>
                  <a:lnTo>
                    <a:pt x="227799" y="73787"/>
                  </a:lnTo>
                  <a:lnTo>
                    <a:pt x="228422" y="71882"/>
                  </a:lnTo>
                  <a:lnTo>
                    <a:pt x="228511" y="71501"/>
                  </a:lnTo>
                  <a:lnTo>
                    <a:pt x="228676" y="71120"/>
                  </a:lnTo>
                  <a:lnTo>
                    <a:pt x="228574" y="71374"/>
                  </a:lnTo>
                  <a:lnTo>
                    <a:pt x="228460" y="71793"/>
                  </a:lnTo>
                  <a:lnTo>
                    <a:pt x="228574" y="71412"/>
                  </a:lnTo>
                  <a:lnTo>
                    <a:pt x="228460" y="74295"/>
                  </a:lnTo>
                  <a:lnTo>
                    <a:pt x="228511" y="73660"/>
                  </a:lnTo>
                  <a:lnTo>
                    <a:pt x="229831" y="74422"/>
                  </a:lnTo>
                  <a:lnTo>
                    <a:pt x="230263" y="73660"/>
                  </a:lnTo>
                  <a:lnTo>
                    <a:pt x="231127" y="72136"/>
                  </a:lnTo>
                  <a:lnTo>
                    <a:pt x="232206" y="71120"/>
                  </a:lnTo>
                  <a:lnTo>
                    <a:pt x="233019" y="70358"/>
                  </a:lnTo>
                  <a:lnTo>
                    <a:pt x="232918" y="71882"/>
                  </a:lnTo>
                  <a:lnTo>
                    <a:pt x="233641" y="73025"/>
                  </a:lnTo>
                  <a:lnTo>
                    <a:pt x="234861" y="72390"/>
                  </a:lnTo>
                  <a:lnTo>
                    <a:pt x="235724" y="73025"/>
                  </a:lnTo>
                  <a:lnTo>
                    <a:pt x="235813" y="72390"/>
                  </a:lnTo>
                  <a:lnTo>
                    <a:pt x="235915" y="71628"/>
                  </a:lnTo>
                  <a:lnTo>
                    <a:pt x="236397" y="71882"/>
                  </a:lnTo>
                  <a:lnTo>
                    <a:pt x="236347" y="71628"/>
                  </a:lnTo>
                  <a:lnTo>
                    <a:pt x="236131" y="70358"/>
                  </a:lnTo>
                  <a:lnTo>
                    <a:pt x="236016" y="69723"/>
                  </a:lnTo>
                  <a:lnTo>
                    <a:pt x="237998" y="72517"/>
                  </a:lnTo>
                  <a:lnTo>
                    <a:pt x="239750" y="71374"/>
                  </a:lnTo>
                  <a:lnTo>
                    <a:pt x="241427" y="69850"/>
                  </a:lnTo>
                  <a:lnTo>
                    <a:pt x="243230" y="71882"/>
                  </a:lnTo>
                  <a:lnTo>
                    <a:pt x="242963" y="71882"/>
                  </a:lnTo>
                  <a:lnTo>
                    <a:pt x="242646" y="73152"/>
                  </a:lnTo>
                  <a:lnTo>
                    <a:pt x="242862" y="73152"/>
                  </a:lnTo>
                  <a:lnTo>
                    <a:pt x="244678" y="71793"/>
                  </a:lnTo>
                  <a:lnTo>
                    <a:pt x="244538" y="70231"/>
                  </a:lnTo>
                  <a:lnTo>
                    <a:pt x="244436" y="69342"/>
                  </a:lnTo>
                  <a:lnTo>
                    <a:pt x="244386" y="70231"/>
                  </a:lnTo>
                  <a:lnTo>
                    <a:pt x="244284" y="69850"/>
                  </a:lnTo>
                  <a:lnTo>
                    <a:pt x="244246" y="69723"/>
                  </a:lnTo>
                  <a:lnTo>
                    <a:pt x="243928" y="68580"/>
                  </a:lnTo>
                  <a:lnTo>
                    <a:pt x="243928" y="68072"/>
                  </a:lnTo>
                  <a:lnTo>
                    <a:pt x="244055" y="66929"/>
                  </a:lnTo>
                  <a:lnTo>
                    <a:pt x="244538" y="65786"/>
                  </a:lnTo>
                  <a:lnTo>
                    <a:pt x="245008" y="65786"/>
                  </a:lnTo>
                  <a:lnTo>
                    <a:pt x="244411" y="67056"/>
                  </a:lnTo>
                  <a:lnTo>
                    <a:pt x="244284" y="67564"/>
                  </a:lnTo>
                  <a:lnTo>
                    <a:pt x="245262" y="69850"/>
                  </a:lnTo>
                  <a:lnTo>
                    <a:pt x="245668" y="70993"/>
                  </a:lnTo>
                  <a:lnTo>
                    <a:pt x="245579" y="68707"/>
                  </a:lnTo>
                  <a:lnTo>
                    <a:pt x="246811" y="72898"/>
                  </a:lnTo>
                  <a:lnTo>
                    <a:pt x="246189" y="68707"/>
                  </a:lnTo>
                  <a:lnTo>
                    <a:pt x="245757" y="65786"/>
                  </a:lnTo>
                  <a:lnTo>
                    <a:pt x="245478" y="63881"/>
                  </a:lnTo>
                  <a:lnTo>
                    <a:pt x="246964" y="66624"/>
                  </a:lnTo>
                  <a:lnTo>
                    <a:pt x="247002" y="67945"/>
                  </a:lnTo>
                  <a:lnTo>
                    <a:pt x="247396" y="67310"/>
                  </a:lnTo>
                  <a:lnTo>
                    <a:pt x="247497" y="67056"/>
                  </a:lnTo>
                  <a:lnTo>
                    <a:pt x="247853" y="65532"/>
                  </a:lnTo>
                  <a:lnTo>
                    <a:pt x="248412" y="65913"/>
                  </a:lnTo>
                  <a:lnTo>
                    <a:pt x="248805" y="68580"/>
                  </a:lnTo>
                  <a:lnTo>
                    <a:pt x="249135" y="65532"/>
                  </a:lnTo>
                  <a:lnTo>
                    <a:pt x="249262" y="64135"/>
                  </a:lnTo>
                  <a:lnTo>
                    <a:pt x="249961" y="66294"/>
                  </a:lnTo>
                  <a:lnTo>
                    <a:pt x="250075" y="66929"/>
                  </a:lnTo>
                  <a:lnTo>
                    <a:pt x="249847" y="67691"/>
                  </a:lnTo>
                  <a:lnTo>
                    <a:pt x="249377" y="67691"/>
                  </a:lnTo>
                  <a:lnTo>
                    <a:pt x="249288" y="67945"/>
                  </a:lnTo>
                  <a:lnTo>
                    <a:pt x="249161" y="68707"/>
                  </a:lnTo>
                  <a:lnTo>
                    <a:pt x="250050" y="71755"/>
                  </a:lnTo>
                  <a:lnTo>
                    <a:pt x="250088" y="70866"/>
                  </a:lnTo>
                  <a:lnTo>
                    <a:pt x="250685" y="71374"/>
                  </a:lnTo>
                  <a:lnTo>
                    <a:pt x="250634" y="71247"/>
                  </a:lnTo>
                  <a:lnTo>
                    <a:pt x="251460" y="72313"/>
                  </a:lnTo>
                  <a:lnTo>
                    <a:pt x="251117" y="71742"/>
                  </a:lnTo>
                  <a:lnTo>
                    <a:pt x="252031" y="72644"/>
                  </a:lnTo>
                  <a:lnTo>
                    <a:pt x="251714" y="72009"/>
                  </a:lnTo>
                  <a:lnTo>
                    <a:pt x="251688" y="71247"/>
                  </a:lnTo>
                  <a:lnTo>
                    <a:pt x="251714" y="70866"/>
                  </a:lnTo>
                  <a:lnTo>
                    <a:pt x="252158" y="64516"/>
                  </a:lnTo>
                  <a:lnTo>
                    <a:pt x="253479" y="70104"/>
                  </a:lnTo>
                  <a:lnTo>
                    <a:pt x="253542" y="70358"/>
                  </a:lnTo>
                  <a:lnTo>
                    <a:pt x="253593" y="70104"/>
                  </a:lnTo>
                  <a:lnTo>
                    <a:pt x="253669" y="69723"/>
                  </a:lnTo>
                  <a:lnTo>
                    <a:pt x="253619" y="70002"/>
                  </a:lnTo>
                  <a:lnTo>
                    <a:pt x="254495" y="68199"/>
                  </a:lnTo>
                  <a:lnTo>
                    <a:pt x="254546" y="69723"/>
                  </a:lnTo>
                  <a:lnTo>
                    <a:pt x="254673" y="71501"/>
                  </a:lnTo>
                  <a:lnTo>
                    <a:pt x="255435" y="72898"/>
                  </a:lnTo>
                  <a:lnTo>
                    <a:pt x="255485" y="74041"/>
                  </a:lnTo>
                  <a:lnTo>
                    <a:pt x="255943" y="71501"/>
                  </a:lnTo>
                  <a:lnTo>
                    <a:pt x="256667" y="75946"/>
                  </a:lnTo>
                  <a:lnTo>
                    <a:pt x="257276" y="72263"/>
                  </a:lnTo>
                  <a:lnTo>
                    <a:pt x="257390" y="73279"/>
                  </a:lnTo>
                  <a:lnTo>
                    <a:pt x="257606" y="72898"/>
                  </a:lnTo>
                  <a:lnTo>
                    <a:pt x="257670" y="72263"/>
                  </a:lnTo>
                  <a:lnTo>
                    <a:pt x="257733" y="71501"/>
                  </a:lnTo>
                  <a:lnTo>
                    <a:pt x="258648" y="68199"/>
                  </a:lnTo>
                  <a:lnTo>
                    <a:pt x="260883" y="75819"/>
                  </a:lnTo>
                  <a:lnTo>
                    <a:pt x="262267" y="70993"/>
                  </a:lnTo>
                  <a:lnTo>
                    <a:pt x="262394" y="70739"/>
                  </a:lnTo>
                  <a:lnTo>
                    <a:pt x="263613" y="68961"/>
                  </a:lnTo>
                  <a:lnTo>
                    <a:pt x="263702" y="68199"/>
                  </a:lnTo>
                  <a:lnTo>
                    <a:pt x="263702" y="66802"/>
                  </a:lnTo>
                  <a:lnTo>
                    <a:pt x="263804" y="65151"/>
                  </a:lnTo>
                  <a:lnTo>
                    <a:pt x="264985" y="63500"/>
                  </a:lnTo>
                  <a:lnTo>
                    <a:pt x="265455" y="64770"/>
                  </a:lnTo>
                  <a:lnTo>
                    <a:pt x="265557" y="65278"/>
                  </a:lnTo>
                  <a:lnTo>
                    <a:pt x="265087" y="66624"/>
                  </a:lnTo>
                  <a:lnTo>
                    <a:pt x="265010" y="67398"/>
                  </a:lnTo>
                  <a:lnTo>
                    <a:pt x="265785" y="68707"/>
                  </a:lnTo>
                  <a:lnTo>
                    <a:pt x="266344" y="68326"/>
                  </a:lnTo>
                  <a:lnTo>
                    <a:pt x="266992" y="67183"/>
                  </a:lnTo>
                  <a:lnTo>
                    <a:pt x="266979" y="68326"/>
                  </a:lnTo>
                  <a:lnTo>
                    <a:pt x="267436" y="69850"/>
                  </a:lnTo>
                  <a:lnTo>
                    <a:pt x="268008" y="69596"/>
                  </a:lnTo>
                  <a:close/>
                </a:path>
                <a:path w="757555" h="83184">
                  <a:moveTo>
                    <a:pt x="268427" y="67564"/>
                  </a:moveTo>
                  <a:lnTo>
                    <a:pt x="267525" y="66167"/>
                  </a:lnTo>
                  <a:lnTo>
                    <a:pt x="267690" y="67398"/>
                  </a:lnTo>
                  <a:lnTo>
                    <a:pt x="268427" y="67564"/>
                  </a:lnTo>
                  <a:close/>
                </a:path>
                <a:path w="757555" h="83184">
                  <a:moveTo>
                    <a:pt x="270510" y="70739"/>
                  </a:moveTo>
                  <a:lnTo>
                    <a:pt x="270052" y="68199"/>
                  </a:lnTo>
                  <a:lnTo>
                    <a:pt x="270014" y="67818"/>
                  </a:lnTo>
                  <a:lnTo>
                    <a:pt x="270078" y="66929"/>
                  </a:lnTo>
                  <a:lnTo>
                    <a:pt x="270268" y="66624"/>
                  </a:lnTo>
                  <a:lnTo>
                    <a:pt x="270154" y="65151"/>
                  </a:lnTo>
                  <a:lnTo>
                    <a:pt x="269341" y="60579"/>
                  </a:lnTo>
                  <a:lnTo>
                    <a:pt x="268528" y="66802"/>
                  </a:lnTo>
                  <a:lnTo>
                    <a:pt x="268401" y="68453"/>
                  </a:lnTo>
                  <a:lnTo>
                    <a:pt x="268287" y="71120"/>
                  </a:lnTo>
                  <a:lnTo>
                    <a:pt x="268173" y="71755"/>
                  </a:lnTo>
                  <a:lnTo>
                    <a:pt x="268719" y="70866"/>
                  </a:lnTo>
                  <a:lnTo>
                    <a:pt x="268833" y="70612"/>
                  </a:lnTo>
                  <a:lnTo>
                    <a:pt x="269316" y="68834"/>
                  </a:lnTo>
                  <a:lnTo>
                    <a:pt x="269900" y="67906"/>
                  </a:lnTo>
                  <a:lnTo>
                    <a:pt x="270103" y="68580"/>
                  </a:lnTo>
                  <a:lnTo>
                    <a:pt x="270217" y="69723"/>
                  </a:lnTo>
                  <a:lnTo>
                    <a:pt x="269836" y="70358"/>
                  </a:lnTo>
                  <a:lnTo>
                    <a:pt x="269722" y="70739"/>
                  </a:lnTo>
                  <a:lnTo>
                    <a:pt x="269595" y="71755"/>
                  </a:lnTo>
                  <a:lnTo>
                    <a:pt x="270344" y="70866"/>
                  </a:lnTo>
                  <a:lnTo>
                    <a:pt x="270510" y="70739"/>
                  </a:lnTo>
                  <a:close/>
                </a:path>
                <a:path w="757555" h="83184">
                  <a:moveTo>
                    <a:pt x="270827" y="70510"/>
                  </a:moveTo>
                  <a:lnTo>
                    <a:pt x="270687" y="70612"/>
                  </a:lnTo>
                  <a:lnTo>
                    <a:pt x="270637" y="71374"/>
                  </a:lnTo>
                  <a:lnTo>
                    <a:pt x="270827" y="70510"/>
                  </a:lnTo>
                  <a:close/>
                </a:path>
                <a:path w="757555" h="83184">
                  <a:moveTo>
                    <a:pt x="271246" y="66624"/>
                  </a:moveTo>
                  <a:lnTo>
                    <a:pt x="271233" y="66040"/>
                  </a:lnTo>
                  <a:lnTo>
                    <a:pt x="270941" y="66167"/>
                  </a:lnTo>
                  <a:lnTo>
                    <a:pt x="271246" y="66624"/>
                  </a:lnTo>
                  <a:close/>
                </a:path>
                <a:path w="757555" h="83184">
                  <a:moveTo>
                    <a:pt x="271513" y="70002"/>
                  </a:moveTo>
                  <a:lnTo>
                    <a:pt x="271462" y="66929"/>
                  </a:lnTo>
                  <a:lnTo>
                    <a:pt x="271246" y="66624"/>
                  </a:lnTo>
                  <a:lnTo>
                    <a:pt x="271183" y="68961"/>
                  </a:lnTo>
                  <a:lnTo>
                    <a:pt x="270827" y="70510"/>
                  </a:lnTo>
                  <a:lnTo>
                    <a:pt x="271513" y="70002"/>
                  </a:lnTo>
                  <a:close/>
                </a:path>
                <a:path w="757555" h="83184">
                  <a:moveTo>
                    <a:pt x="271551" y="72694"/>
                  </a:moveTo>
                  <a:lnTo>
                    <a:pt x="271538" y="72504"/>
                  </a:lnTo>
                  <a:lnTo>
                    <a:pt x="271538" y="72351"/>
                  </a:lnTo>
                  <a:lnTo>
                    <a:pt x="271526" y="72224"/>
                  </a:lnTo>
                  <a:lnTo>
                    <a:pt x="271348" y="72593"/>
                  </a:lnTo>
                  <a:lnTo>
                    <a:pt x="271551" y="72694"/>
                  </a:lnTo>
                  <a:close/>
                </a:path>
                <a:path w="757555" h="83184">
                  <a:moveTo>
                    <a:pt x="271703" y="71856"/>
                  </a:moveTo>
                  <a:lnTo>
                    <a:pt x="271526" y="71894"/>
                  </a:lnTo>
                  <a:lnTo>
                    <a:pt x="271526" y="72224"/>
                  </a:lnTo>
                  <a:lnTo>
                    <a:pt x="271703" y="71856"/>
                  </a:lnTo>
                  <a:close/>
                </a:path>
                <a:path w="757555" h="83184">
                  <a:moveTo>
                    <a:pt x="272059" y="71081"/>
                  </a:moveTo>
                  <a:lnTo>
                    <a:pt x="271691" y="71856"/>
                  </a:lnTo>
                  <a:lnTo>
                    <a:pt x="271843" y="71856"/>
                  </a:lnTo>
                  <a:lnTo>
                    <a:pt x="272046" y="71932"/>
                  </a:lnTo>
                  <a:lnTo>
                    <a:pt x="272059" y="71081"/>
                  </a:lnTo>
                  <a:close/>
                </a:path>
                <a:path w="757555" h="83184">
                  <a:moveTo>
                    <a:pt x="468261" y="50139"/>
                  </a:moveTo>
                  <a:lnTo>
                    <a:pt x="468172" y="49593"/>
                  </a:lnTo>
                  <a:lnTo>
                    <a:pt x="468109" y="49047"/>
                  </a:lnTo>
                  <a:lnTo>
                    <a:pt x="468020" y="48514"/>
                  </a:lnTo>
                  <a:lnTo>
                    <a:pt x="468147" y="50317"/>
                  </a:lnTo>
                  <a:lnTo>
                    <a:pt x="468261" y="50139"/>
                  </a:lnTo>
                  <a:close/>
                </a:path>
                <a:path w="757555" h="83184">
                  <a:moveTo>
                    <a:pt x="474637" y="60185"/>
                  </a:moveTo>
                  <a:lnTo>
                    <a:pt x="474383" y="59143"/>
                  </a:lnTo>
                  <a:lnTo>
                    <a:pt x="474370" y="59817"/>
                  </a:lnTo>
                  <a:lnTo>
                    <a:pt x="474637" y="60185"/>
                  </a:lnTo>
                  <a:close/>
                </a:path>
                <a:path w="757555" h="83184">
                  <a:moveTo>
                    <a:pt x="475500" y="62357"/>
                  </a:moveTo>
                  <a:lnTo>
                    <a:pt x="475399" y="61214"/>
                  </a:lnTo>
                  <a:lnTo>
                    <a:pt x="474637" y="60185"/>
                  </a:lnTo>
                  <a:lnTo>
                    <a:pt x="474789" y="60960"/>
                  </a:lnTo>
                  <a:lnTo>
                    <a:pt x="474433" y="62865"/>
                  </a:lnTo>
                  <a:lnTo>
                    <a:pt x="475386" y="63754"/>
                  </a:lnTo>
                  <a:lnTo>
                    <a:pt x="475500" y="62357"/>
                  </a:lnTo>
                  <a:close/>
                </a:path>
                <a:path w="757555" h="83184">
                  <a:moveTo>
                    <a:pt x="476542" y="61810"/>
                  </a:moveTo>
                  <a:lnTo>
                    <a:pt x="476364" y="62611"/>
                  </a:lnTo>
                  <a:lnTo>
                    <a:pt x="476478" y="62230"/>
                  </a:lnTo>
                  <a:lnTo>
                    <a:pt x="476542" y="61810"/>
                  </a:lnTo>
                  <a:close/>
                </a:path>
                <a:path w="757555" h="83184">
                  <a:moveTo>
                    <a:pt x="480352" y="63131"/>
                  </a:moveTo>
                  <a:lnTo>
                    <a:pt x="480339" y="62928"/>
                  </a:lnTo>
                  <a:lnTo>
                    <a:pt x="480301" y="62801"/>
                  </a:lnTo>
                  <a:lnTo>
                    <a:pt x="480288" y="63119"/>
                  </a:lnTo>
                  <a:close/>
                </a:path>
                <a:path w="757555" h="83184">
                  <a:moveTo>
                    <a:pt x="487146" y="60020"/>
                  </a:moveTo>
                  <a:lnTo>
                    <a:pt x="486994" y="59944"/>
                  </a:lnTo>
                  <a:lnTo>
                    <a:pt x="487146" y="60198"/>
                  </a:lnTo>
                  <a:lnTo>
                    <a:pt x="487146" y="60020"/>
                  </a:lnTo>
                  <a:close/>
                </a:path>
                <a:path w="757555" h="83184">
                  <a:moveTo>
                    <a:pt x="495681" y="62052"/>
                  </a:moveTo>
                  <a:lnTo>
                    <a:pt x="495566" y="61468"/>
                  </a:lnTo>
                  <a:lnTo>
                    <a:pt x="495376" y="61074"/>
                  </a:lnTo>
                  <a:lnTo>
                    <a:pt x="495681" y="62052"/>
                  </a:lnTo>
                  <a:close/>
                </a:path>
                <a:path w="757555" h="83184">
                  <a:moveTo>
                    <a:pt x="496201" y="63627"/>
                  </a:moveTo>
                  <a:lnTo>
                    <a:pt x="495681" y="62052"/>
                  </a:lnTo>
                  <a:lnTo>
                    <a:pt x="495084" y="63754"/>
                  </a:lnTo>
                  <a:lnTo>
                    <a:pt x="496201" y="63627"/>
                  </a:lnTo>
                  <a:close/>
                </a:path>
                <a:path w="757555" h="83184">
                  <a:moveTo>
                    <a:pt x="502412" y="58178"/>
                  </a:moveTo>
                  <a:lnTo>
                    <a:pt x="502107" y="57378"/>
                  </a:lnTo>
                  <a:lnTo>
                    <a:pt x="501878" y="56489"/>
                  </a:lnTo>
                  <a:lnTo>
                    <a:pt x="501650" y="55613"/>
                  </a:lnTo>
                  <a:lnTo>
                    <a:pt x="502094" y="57658"/>
                  </a:lnTo>
                  <a:lnTo>
                    <a:pt x="501142" y="58572"/>
                  </a:lnTo>
                  <a:lnTo>
                    <a:pt x="502412" y="58178"/>
                  </a:lnTo>
                  <a:close/>
                </a:path>
                <a:path w="757555" h="83184">
                  <a:moveTo>
                    <a:pt x="502437" y="53975"/>
                  </a:moveTo>
                  <a:lnTo>
                    <a:pt x="502323" y="53594"/>
                  </a:lnTo>
                  <a:lnTo>
                    <a:pt x="501408" y="52324"/>
                  </a:lnTo>
                  <a:lnTo>
                    <a:pt x="501827" y="54991"/>
                  </a:lnTo>
                  <a:lnTo>
                    <a:pt x="501980" y="54737"/>
                  </a:lnTo>
                  <a:lnTo>
                    <a:pt x="502005" y="54356"/>
                  </a:lnTo>
                  <a:lnTo>
                    <a:pt x="502094" y="54546"/>
                  </a:lnTo>
                  <a:lnTo>
                    <a:pt x="502208" y="54356"/>
                  </a:lnTo>
                  <a:lnTo>
                    <a:pt x="502437" y="53975"/>
                  </a:lnTo>
                  <a:close/>
                </a:path>
                <a:path w="757555" h="83184">
                  <a:moveTo>
                    <a:pt x="502958" y="54483"/>
                  </a:moveTo>
                  <a:lnTo>
                    <a:pt x="502678" y="53505"/>
                  </a:lnTo>
                  <a:lnTo>
                    <a:pt x="502602" y="53975"/>
                  </a:lnTo>
                  <a:lnTo>
                    <a:pt x="502958" y="54483"/>
                  </a:lnTo>
                  <a:close/>
                </a:path>
                <a:path w="757555" h="83184">
                  <a:moveTo>
                    <a:pt x="506247" y="35941"/>
                  </a:moveTo>
                  <a:lnTo>
                    <a:pt x="505904" y="36703"/>
                  </a:lnTo>
                  <a:lnTo>
                    <a:pt x="506234" y="36703"/>
                  </a:lnTo>
                  <a:lnTo>
                    <a:pt x="506247" y="35941"/>
                  </a:lnTo>
                  <a:close/>
                </a:path>
                <a:path w="757555" h="83184">
                  <a:moveTo>
                    <a:pt x="513854" y="54419"/>
                  </a:moveTo>
                  <a:lnTo>
                    <a:pt x="513778" y="53340"/>
                  </a:lnTo>
                  <a:lnTo>
                    <a:pt x="513575" y="53098"/>
                  </a:lnTo>
                  <a:lnTo>
                    <a:pt x="513854" y="54419"/>
                  </a:lnTo>
                  <a:close/>
                </a:path>
                <a:path w="757555" h="83184">
                  <a:moveTo>
                    <a:pt x="514731" y="58420"/>
                  </a:moveTo>
                  <a:lnTo>
                    <a:pt x="514007" y="55118"/>
                  </a:lnTo>
                  <a:lnTo>
                    <a:pt x="513854" y="54419"/>
                  </a:lnTo>
                  <a:lnTo>
                    <a:pt x="513842" y="55118"/>
                  </a:lnTo>
                  <a:lnTo>
                    <a:pt x="512927" y="55003"/>
                  </a:lnTo>
                  <a:lnTo>
                    <a:pt x="513194" y="55372"/>
                  </a:lnTo>
                  <a:lnTo>
                    <a:pt x="514731" y="58420"/>
                  </a:lnTo>
                  <a:close/>
                </a:path>
                <a:path w="757555" h="83184">
                  <a:moveTo>
                    <a:pt x="527672" y="33782"/>
                  </a:moveTo>
                  <a:lnTo>
                    <a:pt x="527189" y="33147"/>
                  </a:lnTo>
                  <a:lnTo>
                    <a:pt x="527253" y="33274"/>
                  </a:lnTo>
                  <a:lnTo>
                    <a:pt x="527672" y="33782"/>
                  </a:lnTo>
                  <a:close/>
                </a:path>
                <a:path w="757555" h="83184">
                  <a:moveTo>
                    <a:pt x="529615" y="56261"/>
                  </a:moveTo>
                  <a:lnTo>
                    <a:pt x="528307" y="53340"/>
                  </a:lnTo>
                  <a:lnTo>
                    <a:pt x="528459" y="53848"/>
                  </a:lnTo>
                  <a:lnTo>
                    <a:pt x="528574" y="55245"/>
                  </a:lnTo>
                  <a:lnTo>
                    <a:pt x="529615" y="56261"/>
                  </a:lnTo>
                  <a:close/>
                </a:path>
                <a:path w="757555" h="83184">
                  <a:moveTo>
                    <a:pt x="554926" y="49352"/>
                  </a:moveTo>
                  <a:lnTo>
                    <a:pt x="554710" y="49745"/>
                  </a:lnTo>
                  <a:lnTo>
                    <a:pt x="554913" y="49695"/>
                  </a:lnTo>
                  <a:lnTo>
                    <a:pt x="554926" y="49352"/>
                  </a:lnTo>
                  <a:close/>
                </a:path>
                <a:path w="757555" h="83184">
                  <a:moveTo>
                    <a:pt x="559142" y="48526"/>
                  </a:moveTo>
                  <a:lnTo>
                    <a:pt x="558876" y="49631"/>
                  </a:lnTo>
                  <a:lnTo>
                    <a:pt x="559130" y="49276"/>
                  </a:lnTo>
                  <a:lnTo>
                    <a:pt x="559142" y="48526"/>
                  </a:lnTo>
                  <a:close/>
                </a:path>
                <a:path w="757555" h="83184">
                  <a:moveTo>
                    <a:pt x="568540" y="45593"/>
                  </a:moveTo>
                  <a:lnTo>
                    <a:pt x="568464" y="44831"/>
                  </a:lnTo>
                  <a:lnTo>
                    <a:pt x="568388" y="44513"/>
                  </a:lnTo>
                  <a:lnTo>
                    <a:pt x="568159" y="45974"/>
                  </a:lnTo>
                  <a:lnTo>
                    <a:pt x="568540" y="45593"/>
                  </a:lnTo>
                  <a:close/>
                </a:path>
                <a:path w="757555" h="83184">
                  <a:moveTo>
                    <a:pt x="569048" y="45085"/>
                  </a:moveTo>
                  <a:lnTo>
                    <a:pt x="568667" y="45466"/>
                  </a:lnTo>
                  <a:lnTo>
                    <a:pt x="568642" y="45593"/>
                  </a:lnTo>
                  <a:lnTo>
                    <a:pt x="568998" y="47117"/>
                  </a:lnTo>
                  <a:lnTo>
                    <a:pt x="569048" y="45085"/>
                  </a:lnTo>
                  <a:close/>
                </a:path>
                <a:path w="757555" h="83184">
                  <a:moveTo>
                    <a:pt x="596582" y="43357"/>
                  </a:moveTo>
                  <a:close/>
                </a:path>
                <a:path w="757555" h="83184">
                  <a:moveTo>
                    <a:pt x="611860" y="41935"/>
                  </a:moveTo>
                  <a:lnTo>
                    <a:pt x="611784" y="41529"/>
                  </a:lnTo>
                  <a:lnTo>
                    <a:pt x="611733" y="41910"/>
                  </a:lnTo>
                  <a:lnTo>
                    <a:pt x="611860" y="41935"/>
                  </a:lnTo>
                  <a:close/>
                </a:path>
                <a:path w="757555" h="83184">
                  <a:moveTo>
                    <a:pt x="612546" y="43434"/>
                  </a:moveTo>
                  <a:lnTo>
                    <a:pt x="612254" y="42037"/>
                  </a:lnTo>
                  <a:lnTo>
                    <a:pt x="611860" y="41935"/>
                  </a:lnTo>
                  <a:lnTo>
                    <a:pt x="612101" y="43180"/>
                  </a:lnTo>
                  <a:lnTo>
                    <a:pt x="612546" y="43434"/>
                  </a:lnTo>
                  <a:close/>
                </a:path>
                <a:path w="757555" h="83184">
                  <a:moveTo>
                    <a:pt x="616242" y="21069"/>
                  </a:moveTo>
                  <a:lnTo>
                    <a:pt x="616153" y="21209"/>
                  </a:lnTo>
                  <a:lnTo>
                    <a:pt x="616077" y="22694"/>
                  </a:lnTo>
                  <a:lnTo>
                    <a:pt x="616242" y="21069"/>
                  </a:lnTo>
                  <a:close/>
                </a:path>
                <a:path w="757555" h="83184">
                  <a:moveTo>
                    <a:pt x="617728" y="17526"/>
                  </a:moveTo>
                  <a:lnTo>
                    <a:pt x="617105" y="17526"/>
                  </a:lnTo>
                  <a:lnTo>
                    <a:pt x="615683" y="18161"/>
                  </a:lnTo>
                  <a:lnTo>
                    <a:pt x="615683" y="20193"/>
                  </a:lnTo>
                  <a:lnTo>
                    <a:pt x="615810" y="19939"/>
                  </a:lnTo>
                  <a:lnTo>
                    <a:pt x="615924" y="19431"/>
                  </a:lnTo>
                  <a:lnTo>
                    <a:pt x="616026" y="18669"/>
                  </a:lnTo>
                  <a:lnTo>
                    <a:pt x="616369" y="19304"/>
                  </a:lnTo>
                  <a:lnTo>
                    <a:pt x="616242" y="21069"/>
                  </a:lnTo>
                  <a:lnTo>
                    <a:pt x="617131" y="19558"/>
                  </a:lnTo>
                  <a:lnTo>
                    <a:pt x="617245" y="19304"/>
                  </a:lnTo>
                  <a:lnTo>
                    <a:pt x="617423" y="18669"/>
                  </a:lnTo>
                  <a:lnTo>
                    <a:pt x="617728" y="17526"/>
                  </a:lnTo>
                  <a:close/>
                </a:path>
                <a:path w="757555" h="83184">
                  <a:moveTo>
                    <a:pt x="627392" y="22225"/>
                  </a:moveTo>
                  <a:lnTo>
                    <a:pt x="627265" y="21463"/>
                  </a:lnTo>
                  <a:lnTo>
                    <a:pt x="627126" y="21069"/>
                  </a:lnTo>
                  <a:lnTo>
                    <a:pt x="627151" y="22479"/>
                  </a:lnTo>
                  <a:lnTo>
                    <a:pt x="627392" y="22225"/>
                  </a:lnTo>
                  <a:close/>
                </a:path>
                <a:path w="757555" h="83184">
                  <a:moveTo>
                    <a:pt x="627494" y="20955"/>
                  </a:moveTo>
                  <a:lnTo>
                    <a:pt x="627189" y="19812"/>
                  </a:lnTo>
                  <a:lnTo>
                    <a:pt x="626821" y="18415"/>
                  </a:lnTo>
                  <a:lnTo>
                    <a:pt x="626491" y="18669"/>
                  </a:lnTo>
                  <a:lnTo>
                    <a:pt x="626414" y="19050"/>
                  </a:lnTo>
                  <a:lnTo>
                    <a:pt x="627126" y="21069"/>
                  </a:lnTo>
                  <a:lnTo>
                    <a:pt x="627176" y="20015"/>
                  </a:lnTo>
                  <a:lnTo>
                    <a:pt x="627494" y="20955"/>
                  </a:lnTo>
                  <a:close/>
                </a:path>
                <a:path w="757555" h="83184">
                  <a:moveTo>
                    <a:pt x="641451" y="15316"/>
                  </a:moveTo>
                  <a:lnTo>
                    <a:pt x="641007" y="14935"/>
                  </a:lnTo>
                  <a:lnTo>
                    <a:pt x="641083" y="15163"/>
                  </a:lnTo>
                  <a:lnTo>
                    <a:pt x="641172" y="15316"/>
                  </a:lnTo>
                  <a:lnTo>
                    <a:pt x="641248" y="15506"/>
                  </a:lnTo>
                  <a:lnTo>
                    <a:pt x="641388" y="15379"/>
                  </a:lnTo>
                  <a:close/>
                </a:path>
                <a:path w="757555" h="83184">
                  <a:moveTo>
                    <a:pt x="641807" y="37528"/>
                  </a:moveTo>
                  <a:lnTo>
                    <a:pt x="641629" y="38481"/>
                  </a:lnTo>
                  <a:lnTo>
                    <a:pt x="641794" y="38100"/>
                  </a:lnTo>
                  <a:lnTo>
                    <a:pt x="641807" y="37528"/>
                  </a:lnTo>
                  <a:close/>
                </a:path>
                <a:path w="757555" h="83184">
                  <a:moveTo>
                    <a:pt x="647573" y="17018"/>
                  </a:moveTo>
                  <a:lnTo>
                    <a:pt x="647420" y="16002"/>
                  </a:lnTo>
                  <a:lnTo>
                    <a:pt x="647484" y="16751"/>
                  </a:lnTo>
                  <a:lnTo>
                    <a:pt x="647573" y="17018"/>
                  </a:lnTo>
                  <a:close/>
                </a:path>
                <a:path w="757555" h="83184">
                  <a:moveTo>
                    <a:pt x="648335" y="13754"/>
                  </a:moveTo>
                  <a:lnTo>
                    <a:pt x="648055" y="13322"/>
                  </a:lnTo>
                  <a:lnTo>
                    <a:pt x="648157" y="13589"/>
                  </a:lnTo>
                  <a:lnTo>
                    <a:pt x="648335" y="13754"/>
                  </a:lnTo>
                  <a:close/>
                </a:path>
                <a:path w="757555" h="83184">
                  <a:moveTo>
                    <a:pt x="651713" y="36728"/>
                  </a:moveTo>
                  <a:lnTo>
                    <a:pt x="650468" y="36487"/>
                  </a:lnTo>
                  <a:lnTo>
                    <a:pt x="650836" y="36715"/>
                  </a:lnTo>
                  <a:lnTo>
                    <a:pt x="651294" y="36791"/>
                  </a:lnTo>
                  <a:lnTo>
                    <a:pt x="651713" y="36728"/>
                  </a:lnTo>
                  <a:close/>
                </a:path>
                <a:path w="757555" h="83184">
                  <a:moveTo>
                    <a:pt x="655116" y="9766"/>
                  </a:moveTo>
                  <a:lnTo>
                    <a:pt x="655066" y="9461"/>
                  </a:lnTo>
                  <a:lnTo>
                    <a:pt x="654964" y="9105"/>
                  </a:lnTo>
                  <a:lnTo>
                    <a:pt x="654735" y="8521"/>
                  </a:lnTo>
                  <a:lnTo>
                    <a:pt x="654850" y="9029"/>
                  </a:lnTo>
                  <a:lnTo>
                    <a:pt x="654977" y="9398"/>
                  </a:lnTo>
                  <a:lnTo>
                    <a:pt x="655116" y="9766"/>
                  </a:lnTo>
                  <a:close/>
                </a:path>
                <a:path w="757555" h="83184">
                  <a:moveTo>
                    <a:pt x="663600" y="32600"/>
                  </a:moveTo>
                  <a:lnTo>
                    <a:pt x="661593" y="30137"/>
                  </a:lnTo>
                  <a:lnTo>
                    <a:pt x="661352" y="30353"/>
                  </a:lnTo>
                  <a:lnTo>
                    <a:pt x="661327" y="30607"/>
                  </a:lnTo>
                  <a:lnTo>
                    <a:pt x="662025" y="34544"/>
                  </a:lnTo>
                  <a:lnTo>
                    <a:pt x="663600" y="32600"/>
                  </a:lnTo>
                  <a:close/>
                </a:path>
                <a:path w="757555" h="83184">
                  <a:moveTo>
                    <a:pt x="663752" y="9144"/>
                  </a:moveTo>
                  <a:lnTo>
                    <a:pt x="663651" y="8509"/>
                  </a:lnTo>
                  <a:lnTo>
                    <a:pt x="662952" y="4572"/>
                  </a:lnTo>
                  <a:lnTo>
                    <a:pt x="662203" y="6311"/>
                  </a:lnTo>
                  <a:lnTo>
                    <a:pt x="662101" y="6959"/>
                  </a:lnTo>
                  <a:lnTo>
                    <a:pt x="662673" y="8839"/>
                  </a:lnTo>
                  <a:lnTo>
                    <a:pt x="662736" y="8509"/>
                  </a:lnTo>
                  <a:lnTo>
                    <a:pt x="662774" y="9144"/>
                  </a:lnTo>
                  <a:lnTo>
                    <a:pt x="662673" y="8839"/>
                  </a:lnTo>
                  <a:lnTo>
                    <a:pt x="662254" y="11049"/>
                  </a:lnTo>
                  <a:lnTo>
                    <a:pt x="663689" y="9385"/>
                  </a:lnTo>
                  <a:lnTo>
                    <a:pt x="663752" y="9144"/>
                  </a:lnTo>
                  <a:close/>
                </a:path>
                <a:path w="757555" h="83184">
                  <a:moveTo>
                    <a:pt x="663956" y="9080"/>
                  </a:moveTo>
                  <a:lnTo>
                    <a:pt x="663829" y="9525"/>
                  </a:lnTo>
                  <a:lnTo>
                    <a:pt x="663956" y="9080"/>
                  </a:lnTo>
                  <a:close/>
                </a:path>
                <a:path w="757555" h="83184">
                  <a:moveTo>
                    <a:pt x="664260" y="33401"/>
                  </a:moveTo>
                  <a:lnTo>
                    <a:pt x="663994" y="31534"/>
                  </a:lnTo>
                  <a:lnTo>
                    <a:pt x="663905" y="32131"/>
                  </a:lnTo>
                  <a:lnTo>
                    <a:pt x="663790" y="32385"/>
                  </a:lnTo>
                  <a:lnTo>
                    <a:pt x="663600" y="32600"/>
                  </a:lnTo>
                  <a:lnTo>
                    <a:pt x="664260" y="33401"/>
                  </a:lnTo>
                  <a:close/>
                </a:path>
                <a:path w="757555" h="83184">
                  <a:moveTo>
                    <a:pt x="668616" y="13462"/>
                  </a:moveTo>
                  <a:lnTo>
                    <a:pt x="668591" y="12192"/>
                  </a:lnTo>
                  <a:lnTo>
                    <a:pt x="668337" y="12065"/>
                  </a:lnTo>
                  <a:lnTo>
                    <a:pt x="668616" y="13462"/>
                  </a:lnTo>
                  <a:close/>
                </a:path>
                <a:path w="757555" h="83184">
                  <a:moveTo>
                    <a:pt x="668947" y="10490"/>
                  </a:moveTo>
                  <a:lnTo>
                    <a:pt x="668553" y="10160"/>
                  </a:lnTo>
                  <a:lnTo>
                    <a:pt x="668731" y="10401"/>
                  </a:lnTo>
                  <a:lnTo>
                    <a:pt x="668858" y="10464"/>
                  </a:lnTo>
                  <a:close/>
                </a:path>
                <a:path w="757555" h="83184">
                  <a:moveTo>
                    <a:pt x="669086" y="12446"/>
                  </a:moveTo>
                  <a:lnTo>
                    <a:pt x="668731" y="11811"/>
                  </a:lnTo>
                  <a:lnTo>
                    <a:pt x="668705" y="12255"/>
                  </a:lnTo>
                  <a:lnTo>
                    <a:pt x="669086" y="12446"/>
                  </a:lnTo>
                  <a:close/>
                </a:path>
                <a:path w="757555" h="83184">
                  <a:moveTo>
                    <a:pt x="670344" y="4864"/>
                  </a:moveTo>
                  <a:lnTo>
                    <a:pt x="670115" y="4445"/>
                  </a:lnTo>
                  <a:lnTo>
                    <a:pt x="669925" y="4953"/>
                  </a:lnTo>
                  <a:lnTo>
                    <a:pt x="670344" y="4864"/>
                  </a:lnTo>
                  <a:close/>
                </a:path>
                <a:path w="757555" h="83184">
                  <a:moveTo>
                    <a:pt x="670585" y="5308"/>
                  </a:moveTo>
                  <a:lnTo>
                    <a:pt x="670560" y="4826"/>
                  </a:lnTo>
                  <a:lnTo>
                    <a:pt x="670458" y="5080"/>
                  </a:lnTo>
                  <a:lnTo>
                    <a:pt x="670585" y="5308"/>
                  </a:lnTo>
                  <a:close/>
                </a:path>
                <a:path w="757555" h="83184">
                  <a:moveTo>
                    <a:pt x="672338" y="29895"/>
                  </a:moveTo>
                  <a:lnTo>
                    <a:pt x="671918" y="30670"/>
                  </a:lnTo>
                  <a:lnTo>
                    <a:pt x="672134" y="30403"/>
                  </a:lnTo>
                  <a:lnTo>
                    <a:pt x="672338" y="29895"/>
                  </a:lnTo>
                  <a:close/>
                </a:path>
                <a:path w="757555" h="83184">
                  <a:moveTo>
                    <a:pt x="672858" y="3556"/>
                  </a:moveTo>
                  <a:lnTo>
                    <a:pt x="672655" y="3860"/>
                  </a:lnTo>
                  <a:lnTo>
                    <a:pt x="672858" y="3556"/>
                  </a:lnTo>
                  <a:close/>
                </a:path>
                <a:path w="757555" h="83184">
                  <a:moveTo>
                    <a:pt x="673328" y="30480"/>
                  </a:moveTo>
                  <a:lnTo>
                    <a:pt x="673176" y="29718"/>
                  </a:lnTo>
                  <a:lnTo>
                    <a:pt x="672947" y="28448"/>
                  </a:lnTo>
                  <a:lnTo>
                    <a:pt x="672655" y="29070"/>
                  </a:lnTo>
                  <a:lnTo>
                    <a:pt x="672566" y="28816"/>
                  </a:lnTo>
                  <a:lnTo>
                    <a:pt x="672604" y="29083"/>
                  </a:lnTo>
                  <a:lnTo>
                    <a:pt x="672541" y="29337"/>
                  </a:lnTo>
                  <a:lnTo>
                    <a:pt x="672426" y="29718"/>
                  </a:lnTo>
                  <a:lnTo>
                    <a:pt x="672325" y="29972"/>
                  </a:lnTo>
                  <a:lnTo>
                    <a:pt x="672693" y="29718"/>
                  </a:lnTo>
                  <a:lnTo>
                    <a:pt x="673328" y="30480"/>
                  </a:lnTo>
                  <a:close/>
                </a:path>
                <a:path w="757555" h="83184">
                  <a:moveTo>
                    <a:pt x="673569" y="4699"/>
                  </a:moveTo>
                  <a:lnTo>
                    <a:pt x="672947" y="5092"/>
                  </a:lnTo>
                  <a:lnTo>
                    <a:pt x="673074" y="5207"/>
                  </a:lnTo>
                  <a:lnTo>
                    <a:pt x="673392" y="5207"/>
                  </a:lnTo>
                  <a:lnTo>
                    <a:pt x="673569" y="4699"/>
                  </a:lnTo>
                  <a:close/>
                </a:path>
                <a:path w="757555" h="83184">
                  <a:moveTo>
                    <a:pt x="679615" y="26670"/>
                  </a:moveTo>
                  <a:lnTo>
                    <a:pt x="679297" y="26670"/>
                  </a:lnTo>
                  <a:lnTo>
                    <a:pt x="679615" y="26670"/>
                  </a:lnTo>
                  <a:close/>
                </a:path>
                <a:path w="757555" h="83184">
                  <a:moveTo>
                    <a:pt x="681443" y="6527"/>
                  </a:moveTo>
                  <a:lnTo>
                    <a:pt x="681291" y="6223"/>
                  </a:lnTo>
                  <a:lnTo>
                    <a:pt x="681164" y="6057"/>
                  </a:lnTo>
                  <a:lnTo>
                    <a:pt x="681151" y="6324"/>
                  </a:lnTo>
                  <a:lnTo>
                    <a:pt x="681342" y="6464"/>
                  </a:lnTo>
                  <a:close/>
                </a:path>
                <a:path w="757555" h="83184">
                  <a:moveTo>
                    <a:pt x="684263" y="6667"/>
                  </a:moveTo>
                  <a:lnTo>
                    <a:pt x="684250" y="4699"/>
                  </a:lnTo>
                  <a:lnTo>
                    <a:pt x="683869" y="5588"/>
                  </a:lnTo>
                  <a:lnTo>
                    <a:pt x="683793" y="6096"/>
                  </a:lnTo>
                  <a:lnTo>
                    <a:pt x="684060" y="6464"/>
                  </a:lnTo>
                  <a:lnTo>
                    <a:pt x="684263" y="6731"/>
                  </a:lnTo>
                  <a:lnTo>
                    <a:pt x="684199" y="6604"/>
                  </a:lnTo>
                  <a:close/>
                </a:path>
                <a:path w="757555" h="83184">
                  <a:moveTo>
                    <a:pt x="686282" y="8940"/>
                  </a:moveTo>
                  <a:lnTo>
                    <a:pt x="686244" y="8636"/>
                  </a:lnTo>
                  <a:lnTo>
                    <a:pt x="686092" y="8890"/>
                  </a:lnTo>
                  <a:lnTo>
                    <a:pt x="685977" y="9118"/>
                  </a:lnTo>
                  <a:lnTo>
                    <a:pt x="686066" y="9410"/>
                  </a:lnTo>
                  <a:lnTo>
                    <a:pt x="686244" y="9296"/>
                  </a:lnTo>
                  <a:lnTo>
                    <a:pt x="686282" y="8940"/>
                  </a:lnTo>
                  <a:close/>
                </a:path>
                <a:path w="757555" h="83184">
                  <a:moveTo>
                    <a:pt x="686816" y="7620"/>
                  </a:moveTo>
                  <a:lnTo>
                    <a:pt x="686219" y="6350"/>
                  </a:lnTo>
                  <a:lnTo>
                    <a:pt x="686269" y="7620"/>
                  </a:lnTo>
                  <a:lnTo>
                    <a:pt x="686130" y="7366"/>
                  </a:lnTo>
                  <a:lnTo>
                    <a:pt x="685596" y="6477"/>
                  </a:lnTo>
                  <a:lnTo>
                    <a:pt x="684314" y="6731"/>
                  </a:lnTo>
                  <a:lnTo>
                    <a:pt x="683361" y="5715"/>
                  </a:lnTo>
                  <a:lnTo>
                    <a:pt x="682929" y="7620"/>
                  </a:lnTo>
                  <a:lnTo>
                    <a:pt x="681443" y="6604"/>
                  </a:lnTo>
                  <a:lnTo>
                    <a:pt x="681748" y="7239"/>
                  </a:lnTo>
                  <a:lnTo>
                    <a:pt x="682167" y="8636"/>
                  </a:lnTo>
                  <a:lnTo>
                    <a:pt x="681977" y="8636"/>
                  </a:lnTo>
                  <a:lnTo>
                    <a:pt x="679818" y="7493"/>
                  </a:lnTo>
                  <a:lnTo>
                    <a:pt x="681507" y="11176"/>
                  </a:lnTo>
                  <a:lnTo>
                    <a:pt x="680300" y="11811"/>
                  </a:lnTo>
                  <a:lnTo>
                    <a:pt x="679424" y="10414"/>
                  </a:lnTo>
                  <a:lnTo>
                    <a:pt x="679348" y="10287"/>
                  </a:lnTo>
                  <a:lnTo>
                    <a:pt x="679475" y="9144"/>
                  </a:lnTo>
                  <a:lnTo>
                    <a:pt x="679818" y="7493"/>
                  </a:lnTo>
                  <a:lnTo>
                    <a:pt x="679843" y="7366"/>
                  </a:lnTo>
                  <a:lnTo>
                    <a:pt x="679767" y="7493"/>
                  </a:lnTo>
                  <a:lnTo>
                    <a:pt x="678802" y="9144"/>
                  </a:lnTo>
                  <a:lnTo>
                    <a:pt x="677900" y="8128"/>
                  </a:lnTo>
                  <a:lnTo>
                    <a:pt x="677887" y="7366"/>
                  </a:lnTo>
                  <a:lnTo>
                    <a:pt x="678268" y="4826"/>
                  </a:lnTo>
                  <a:lnTo>
                    <a:pt x="677456" y="7366"/>
                  </a:lnTo>
                  <a:lnTo>
                    <a:pt x="676541" y="5334"/>
                  </a:lnTo>
                  <a:lnTo>
                    <a:pt x="675792" y="3683"/>
                  </a:lnTo>
                  <a:lnTo>
                    <a:pt x="675055" y="3302"/>
                  </a:lnTo>
                  <a:lnTo>
                    <a:pt x="675233" y="2921"/>
                  </a:lnTo>
                  <a:lnTo>
                    <a:pt x="674624" y="2921"/>
                  </a:lnTo>
                  <a:lnTo>
                    <a:pt x="675360" y="5334"/>
                  </a:lnTo>
                  <a:lnTo>
                    <a:pt x="675081" y="5080"/>
                  </a:lnTo>
                  <a:lnTo>
                    <a:pt x="674941" y="4953"/>
                  </a:lnTo>
                  <a:lnTo>
                    <a:pt x="674624" y="5080"/>
                  </a:lnTo>
                  <a:lnTo>
                    <a:pt x="674458" y="4064"/>
                  </a:lnTo>
                  <a:lnTo>
                    <a:pt x="674471" y="5969"/>
                  </a:lnTo>
                  <a:lnTo>
                    <a:pt x="675284" y="7747"/>
                  </a:lnTo>
                  <a:lnTo>
                    <a:pt x="675386" y="8128"/>
                  </a:lnTo>
                  <a:lnTo>
                    <a:pt x="675005" y="10414"/>
                  </a:lnTo>
                  <a:lnTo>
                    <a:pt x="674446" y="9385"/>
                  </a:lnTo>
                  <a:lnTo>
                    <a:pt x="674763" y="9525"/>
                  </a:lnTo>
                  <a:lnTo>
                    <a:pt x="674535" y="9144"/>
                  </a:lnTo>
                  <a:lnTo>
                    <a:pt x="674306" y="8763"/>
                  </a:lnTo>
                  <a:lnTo>
                    <a:pt x="674281" y="9309"/>
                  </a:lnTo>
                  <a:lnTo>
                    <a:pt x="673747" y="11938"/>
                  </a:lnTo>
                  <a:lnTo>
                    <a:pt x="673468" y="10668"/>
                  </a:lnTo>
                  <a:lnTo>
                    <a:pt x="673188" y="9398"/>
                  </a:lnTo>
                  <a:lnTo>
                    <a:pt x="673049" y="8763"/>
                  </a:lnTo>
                  <a:lnTo>
                    <a:pt x="674281" y="9309"/>
                  </a:lnTo>
                  <a:lnTo>
                    <a:pt x="674281" y="8724"/>
                  </a:lnTo>
                  <a:lnTo>
                    <a:pt x="673785" y="7874"/>
                  </a:lnTo>
                  <a:lnTo>
                    <a:pt x="672350" y="5461"/>
                  </a:lnTo>
                  <a:lnTo>
                    <a:pt x="672947" y="5092"/>
                  </a:lnTo>
                  <a:lnTo>
                    <a:pt x="672693" y="4864"/>
                  </a:lnTo>
                  <a:lnTo>
                    <a:pt x="672566" y="4572"/>
                  </a:lnTo>
                  <a:lnTo>
                    <a:pt x="672465" y="3683"/>
                  </a:lnTo>
                  <a:lnTo>
                    <a:pt x="670712" y="1270"/>
                  </a:lnTo>
                  <a:lnTo>
                    <a:pt x="672566" y="7747"/>
                  </a:lnTo>
                  <a:lnTo>
                    <a:pt x="671029" y="7874"/>
                  </a:lnTo>
                  <a:lnTo>
                    <a:pt x="670941" y="5969"/>
                  </a:lnTo>
                  <a:lnTo>
                    <a:pt x="670585" y="5308"/>
                  </a:lnTo>
                  <a:lnTo>
                    <a:pt x="670610" y="8382"/>
                  </a:lnTo>
                  <a:lnTo>
                    <a:pt x="670382" y="9398"/>
                  </a:lnTo>
                  <a:lnTo>
                    <a:pt x="669175" y="8128"/>
                  </a:lnTo>
                  <a:lnTo>
                    <a:pt x="669493" y="10668"/>
                  </a:lnTo>
                  <a:lnTo>
                    <a:pt x="668947" y="10541"/>
                  </a:lnTo>
                  <a:lnTo>
                    <a:pt x="669645" y="11176"/>
                  </a:lnTo>
                  <a:lnTo>
                    <a:pt x="669721" y="12827"/>
                  </a:lnTo>
                  <a:lnTo>
                    <a:pt x="686092" y="12827"/>
                  </a:lnTo>
                  <a:lnTo>
                    <a:pt x="685901" y="11938"/>
                  </a:lnTo>
                  <a:lnTo>
                    <a:pt x="685876" y="11811"/>
                  </a:lnTo>
                  <a:lnTo>
                    <a:pt x="685330" y="9194"/>
                  </a:lnTo>
                  <a:lnTo>
                    <a:pt x="685533" y="8636"/>
                  </a:lnTo>
                  <a:lnTo>
                    <a:pt x="685787" y="8001"/>
                  </a:lnTo>
                  <a:lnTo>
                    <a:pt x="686003" y="7874"/>
                  </a:lnTo>
                  <a:lnTo>
                    <a:pt x="686117" y="8128"/>
                  </a:lnTo>
                  <a:lnTo>
                    <a:pt x="686231" y="8636"/>
                  </a:lnTo>
                  <a:lnTo>
                    <a:pt x="686689" y="7874"/>
                  </a:lnTo>
                  <a:lnTo>
                    <a:pt x="686816" y="7620"/>
                  </a:lnTo>
                  <a:close/>
                </a:path>
                <a:path w="757555" h="83184">
                  <a:moveTo>
                    <a:pt x="689711" y="21564"/>
                  </a:moveTo>
                  <a:lnTo>
                    <a:pt x="689406" y="21412"/>
                  </a:lnTo>
                  <a:lnTo>
                    <a:pt x="689038" y="21170"/>
                  </a:lnTo>
                  <a:lnTo>
                    <a:pt x="688822" y="21640"/>
                  </a:lnTo>
                  <a:lnTo>
                    <a:pt x="689254" y="22174"/>
                  </a:lnTo>
                  <a:lnTo>
                    <a:pt x="689521" y="22009"/>
                  </a:lnTo>
                  <a:lnTo>
                    <a:pt x="689711" y="21564"/>
                  </a:lnTo>
                  <a:close/>
                </a:path>
                <a:path w="757555" h="83184">
                  <a:moveTo>
                    <a:pt x="691769" y="6731"/>
                  </a:moveTo>
                  <a:lnTo>
                    <a:pt x="691032" y="4826"/>
                  </a:lnTo>
                  <a:lnTo>
                    <a:pt x="690854" y="7239"/>
                  </a:lnTo>
                  <a:lnTo>
                    <a:pt x="691769" y="6731"/>
                  </a:lnTo>
                  <a:close/>
                </a:path>
                <a:path w="757555" h="83184">
                  <a:moveTo>
                    <a:pt x="692467" y="6350"/>
                  </a:moveTo>
                  <a:lnTo>
                    <a:pt x="691997" y="6604"/>
                  </a:lnTo>
                  <a:lnTo>
                    <a:pt x="691896" y="6959"/>
                  </a:lnTo>
                  <a:lnTo>
                    <a:pt x="692429" y="8242"/>
                  </a:lnTo>
                  <a:lnTo>
                    <a:pt x="692467" y="6350"/>
                  </a:lnTo>
                  <a:close/>
                </a:path>
                <a:path w="757555" h="83184">
                  <a:moveTo>
                    <a:pt x="701217" y="22860"/>
                  </a:moveTo>
                  <a:lnTo>
                    <a:pt x="701141" y="22567"/>
                  </a:lnTo>
                  <a:lnTo>
                    <a:pt x="699262" y="20193"/>
                  </a:lnTo>
                  <a:lnTo>
                    <a:pt x="700265" y="23368"/>
                  </a:lnTo>
                  <a:lnTo>
                    <a:pt x="701217" y="22860"/>
                  </a:lnTo>
                  <a:close/>
                </a:path>
                <a:path w="757555" h="83184">
                  <a:moveTo>
                    <a:pt x="701344" y="6985"/>
                  </a:moveTo>
                  <a:lnTo>
                    <a:pt x="701167" y="6896"/>
                  </a:lnTo>
                  <a:lnTo>
                    <a:pt x="701344" y="6985"/>
                  </a:lnTo>
                  <a:close/>
                </a:path>
                <a:path w="757555" h="83184">
                  <a:moveTo>
                    <a:pt x="711657" y="7239"/>
                  </a:moveTo>
                  <a:lnTo>
                    <a:pt x="710806" y="6273"/>
                  </a:lnTo>
                  <a:lnTo>
                    <a:pt x="710946" y="7391"/>
                  </a:lnTo>
                  <a:lnTo>
                    <a:pt x="711288" y="7035"/>
                  </a:lnTo>
                  <a:lnTo>
                    <a:pt x="711657" y="7239"/>
                  </a:lnTo>
                  <a:close/>
                </a:path>
                <a:path w="757555" h="83184">
                  <a:moveTo>
                    <a:pt x="711974" y="7607"/>
                  </a:moveTo>
                  <a:lnTo>
                    <a:pt x="711873" y="7391"/>
                  </a:lnTo>
                  <a:lnTo>
                    <a:pt x="711657" y="7239"/>
                  </a:lnTo>
                  <a:lnTo>
                    <a:pt x="711974" y="7607"/>
                  </a:lnTo>
                  <a:close/>
                </a:path>
                <a:path w="757555" h="83184">
                  <a:moveTo>
                    <a:pt x="716140" y="3035"/>
                  </a:moveTo>
                  <a:lnTo>
                    <a:pt x="716051" y="2603"/>
                  </a:lnTo>
                  <a:lnTo>
                    <a:pt x="715949" y="2235"/>
                  </a:lnTo>
                  <a:lnTo>
                    <a:pt x="715899" y="2006"/>
                  </a:lnTo>
                  <a:lnTo>
                    <a:pt x="715949" y="2374"/>
                  </a:lnTo>
                  <a:lnTo>
                    <a:pt x="716038" y="2717"/>
                  </a:lnTo>
                  <a:lnTo>
                    <a:pt x="716140" y="3035"/>
                  </a:lnTo>
                  <a:close/>
                </a:path>
                <a:path w="757555" h="83184">
                  <a:moveTo>
                    <a:pt x="718642" y="8788"/>
                  </a:moveTo>
                  <a:lnTo>
                    <a:pt x="718540" y="6858"/>
                  </a:lnTo>
                  <a:lnTo>
                    <a:pt x="718058" y="6311"/>
                  </a:lnTo>
                  <a:lnTo>
                    <a:pt x="718146" y="6858"/>
                  </a:lnTo>
                  <a:lnTo>
                    <a:pt x="718642" y="8788"/>
                  </a:lnTo>
                  <a:close/>
                </a:path>
                <a:path w="757555" h="83184">
                  <a:moveTo>
                    <a:pt x="718769" y="9271"/>
                  </a:moveTo>
                  <a:lnTo>
                    <a:pt x="718642" y="8788"/>
                  </a:lnTo>
                  <a:lnTo>
                    <a:pt x="718616" y="9194"/>
                  </a:lnTo>
                  <a:lnTo>
                    <a:pt x="718769" y="9271"/>
                  </a:lnTo>
                  <a:close/>
                </a:path>
                <a:path w="757555" h="83184">
                  <a:moveTo>
                    <a:pt x="722566" y="2654"/>
                  </a:moveTo>
                  <a:lnTo>
                    <a:pt x="722553" y="1778"/>
                  </a:lnTo>
                  <a:lnTo>
                    <a:pt x="722515" y="1231"/>
                  </a:lnTo>
                  <a:lnTo>
                    <a:pt x="722363" y="2679"/>
                  </a:lnTo>
                  <a:lnTo>
                    <a:pt x="722566" y="2654"/>
                  </a:lnTo>
                  <a:close/>
                </a:path>
                <a:path w="757555" h="83184">
                  <a:moveTo>
                    <a:pt x="725906" y="16446"/>
                  </a:moveTo>
                  <a:lnTo>
                    <a:pt x="725868" y="16256"/>
                  </a:lnTo>
                  <a:lnTo>
                    <a:pt x="725766" y="15989"/>
                  </a:lnTo>
                  <a:lnTo>
                    <a:pt x="725627" y="15748"/>
                  </a:lnTo>
                  <a:lnTo>
                    <a:pt x="725690" y="15976"/>
                  </a:lnTo>
                  <a:lnTo>
                    <a:pt x="725792" y="16230"/>
                  </a:lnTo>
                  <a:lnTo>
                    <a:pt x="725906" y="16446"/>
                  </a:lnTo>
                  <a:close/>
                </a:path>
                <a:path w="757555" h="83184">
                  <a:moveTo>
                    <a:pt x="728751" y="13716"/>
                  </a:moveTo>
                  <a:lnTo>
                    <a:pt x="728687" y="13081"/>
                  </a:lnTo>
                  <a:lnTo>
                    <a:pt x="727646" y="11684"/>
                  </a:lnTo>
                  <a:lnTo>
                    <a:pt x="727976" y="13970"/>
                  </a:lnTo>
                  <a:lnTo>
                    <a:pt x="728751" y="13716"/>
                  </a:lnTo>
                  <a:close/>
                </a:path>
                <a:path w="757555" h="83184">
                  <a:moveTo>
                    <a:pt x="731253" y="2832"/>
                  </a:moveTo>
                  <a:lnTo>
                    <a:pt x="731151" y="2273"/>
                  </a:lnTo>
                  <a:lnTo>
                    <a:pt x="731037" y="1625"/>
                  </a:lnTo>
                  <a:lnTo>
                    <a:pt x="730834" y="787"/>
                  </a:lnTo>
                  <a:lnTo>
                    <a:pt x="730618" y="698"/>
                  </a:lnTo>
                  <a:lnTo>
                    <a:pt x="731012" y="3619"/>
                  </a:lnTo>
                  <a:lnTo>
                    <a:pt x="731151" y="4902"/>
                  </a:lnTo>
                  <a:lnTo>
                    <a:pt x="731062" y="3683"/>
                  </a:lnTo>
                  <a:lnTo>
                    <a:pt x="731113" y="3086"/>
                  </a:lnTo>
                  <a:lnTo>
                    <a:pt x="731253" y="2832"/>
                  </a:lnTo>
                  <a:close/>
                </a:path>
                <a:path w="757555" h="83184">
                  <a:moveTo>
                    <a:pt x="735139" y="16344"/>
                  </a:moveTo>
                  <a:lnTo>
                    <a:pt x="735101" y="15836"/>
                  </a:lnTo>
                  <a:lnTo>
                    <a:pt x="735050" y="15455"/>
                  </a:lnTo>
                  <a:lnTo>
                    <a:pt x="735012" y="15100"/>
                  </a:lnTo>
                  <a:lnTo>
                    <a:pt x="735139" y="16344"/>
                  </a:lnTo>
                  <a:close/>
                </a:path>
                <a:path w="757555" h="83184">
                  <a:moveTo>
                    <a:pt x="736981" y="5842"/>
                  </a:moveTo>
                  <a:lnTo>
                    <a:pt x="736422" y="6223"/>
                  </a:lnTo>
                  <a:lnTo>
                    <a:pt x="736307" y="6667"/>
                  </a:lnTo>
                  <a:lnTo>
                    <a:pt x="736434" y="7289"/>
                  </a:lnTo>
                  <a:lnTo>
                    <a:pt x="736981" y="5842"/>
                  </a:lnTo>
                  <a:close/>
                </a:path>
                <a:path w="757555" h="83184">
                  <a:moveTo>
                    <a:pt x="738682" y="16751"/>
                  </a:moveTo>
                  <a:lnTo>
                    <a:pt x="738593" y="15748"/>
                  </a:lnTo>
                  <a:lnTo>
                    <a:pt x="738530" y="15875"/>
                  </a:lnTo>
                  <a:lnTo>
                    <a:pt x="738428" y="16548"/>
                  </a:lnTo>
                  <a:lnTo>
                    <a:pt x="738682" y="16751"/>
                  </a:lnTo>
                  <a:close/>
                </a:path>
                <a:path w="757555" h="83184">
                  <a:moveTo>
                    <a:pt x="739546" y="17399"/>
                  </a:moveTo>
                  <a:lnTo>
                    <a:pt x="738682" y="16751"/>
                  </a:lnTo>
                  <a:lnTo>
                    <a:pt x="738835" y="18288"/>
                  </a:lnTo>
                  <a:lnTo>
                    <a:pt x="739546" y="17399"/>
                  </a:lnTo>
                  <a:close/>
                </a:path>
                <a:path w="757555" h="83184">
                  <a:moveTo>
                    <a:pt x="745312" y="3479"/>
                  </a:moveTo>
                  <a:lnTo>
                    <a:pt x="745210" y="3733"/>
                  </a:lnTo>
                  <a:lnTo>
                    <a:pt x="745312" y="3479"/>
                  </a:lnTo>
                  <a:close/>
                </a:path>
                <a:path w="757555" h="83184">
                  <a:moveTo>
                    <a:pt x="748728" y="14859"/>
                  </a:moveTo>
                  <a:lnTo>
                    <a:pt x="748512" y="14960"/>
                  </a:lnTo>
                  <a:lnTo>
                    <a:pt x="748385" y="14947"/>
                  </a:lnTo>
                  <a:lnTo>
                    <a:pt x="748550" y="15024"/>
                  </a:lnTo>
                  <a:lnTo>
                    <a:pt x="748728" y="14859"/>
                  </a:lnTo>
                  <a:close/>
                </a:path>
                <a:path w="757555" h="83184">
                  <a:moveTo>
                    <a:pt x="748817" y="12255"/>
                  </a:moveTo>
                  <a:lnTo>
                    <a:pt x="748715" y="11303"/>
                  </a:lnTo>
                  <a:lnTo>
                    <a:pt x="748449" y="10071"/>
                  </a:lnTo>
                  <a:lnTo>
                    <a:pt x="748080" y="10033"/>
                  </a:lnTo>
                  <a:lnTo>
                    <a:pt x="748055" y="9779"/>
                  </a:lnTo>
                  <a:lnTo>
                    <a:pt x="748042" y="9398"/>
                  </a:lnTo>
                  <a:lnTo>
                    <a:pt x="747839" y="5588"/>
                  </a:lnTo>
                  <a:lnTo>
                    <a:pt x="747306" y="9398"/>
                  </a:lnTo>
                  <a:lnTo>
                    <a:pt x="746874" y="8128"/>
                  </a:lnTo>
                  <a:lnTo>
                    <a:pt x="746569" y="6858"/>
                  </a:lnTo>
                  <a:lnTo>
                    <a:pt x="746442" y="6337"/>
                  </a:lnTo>
                  <a:lnTo>
                    <a:pt x="746556" y="5588"/>
                  </a:lnTo>
                  <a:lnTo>
                    <a:pt x="746721" y="5308"/>
                  </a:lnTo>
                  <a:lnTo>
                    <a:pt x="746594" y="4864"/>
                  </a:lnTo>
                  <a:lnTo>
                    <a:pt x="745667" y="3175"/>
                  </a:lnTo>
                  <a:lnTo>
                    <a:pt x="746340" y="6858"/>
                  </a:lnTo>
                  <a:lnTo>
                    <a:pt x="745591" y="5207"/>
                  </a:lnTo>
                  <a:lnTo>
                    <a:pt x="745261" y="4445"/>
                  </a:lnTo>
                  <a:lnTo>
                    <a:pt x="745210" y="3810"/>
                  </a:lnTo>
                  <a:lnTo>
                    <a:pt x="744677" y="5207"/>
                  </a:lnTo>
                  <a:lnTo>
                    <a:pt x="744562" y="3937"/>
                  </a:lnTo>
                  <a:lnTo>
                    <a:pt x="744067" y="2159"/>
                  </a:lnTo>
                  <a:lnTo>
                    <a:pt x="744613" y="2667"/>
                  </a:lnTo>
                  <a:lnTo>
                    <a:pt x="744207" y="2159"/>
                  </a:lnTo>
                  <a:lnTo>
                    <a:pt x="742886" y="508"/>
                  </a:lnTo>
                  <a:lnTo>
                    <a:pt x="742962" y="6350"/>
                  </a:lnTo>
                  <a:lnTo>
                    <a:pt x="741984" y="3302"/>
                  </a:lnTo>
                  <a:lnTo>
                    <a:pt x="742010" y="2794"/>
                  </a:lnTo>
                  <a:lnTo>
                    <a:pt x="740371" y="4572"/>
                  </a:lnTo>
                  <a:lnTo>
                    <a:pt x="742149" y="5842"/>
                  </a:lnTo>
                  <a:lnTo>
                    <a:pt x="742213" y="6502"/>
                  </a:lnTo>
                  <a:lnTo>
                    <a:pt x="741527" y="9906"/>
                  </a:lnTo>
                  <a:lnTo>
                    <a:pt x="741387" y="9398"/>
                  </a:lnTo>
                  <a:lnTo>
                    <a:pt x="741311" y="9144"/>
                  </a:lnTo>
                  <a:lnTo>
                    <a:pt x="740841" y="7493"/>
                  </a:lnTo>
                  <a:lnTo>
                    <a:pt x="740257" y="5461"/>
                  </a:lnTo>
                  <a:lnTo>
                    <a:pt x="739343" y="2286"/>
                  </a:lnTo>
                  <a:lnTo>
                    <a:pt x="739673" y="5461"/>
                  </a:lnTo>
                  <a:lnTo>
                    <a:pt x="739355" y="5334"/>
                  </a:lnTo>
                  <a:lnTo>
                    <a:pt x="739038" y="5207"/>
                  </a:lnTo>
                  <a:lnTo>
                    <a:pt x="738898" y="3937"/>
                  </a:lnTo>
                  <a:lnTo>
                    <a:pt x="738530" y="6223"/>
                  </a:lnTo>
                  <a:lnTo>
                    <a:pt x="739254" y="5334"/>
                  </a:lnTo>
                  <a:lnTo>
                    <a:pt x="739152" y="7493"/>
                  </a:lnTo>
                  <a:lnTo>
                    <a:pt x="737755" y="4699"/>
                  </a:lnTo>
                  <a:lnTo>
                    <a:pt x="736815" y="9144"/>
                  </a:lnTo>
                  <a:lnTo>
                    <a:pt x="736765" y="8890"/>
                  </a:lnTo>
                  <a:lnTo>
                    <a:pt x="736536" y="7747"/>
                  </a:lnTo>
                  <a:lnTo>
                    <a:pt x="736434" y="7289"/>
                  </a:lnTo>
                  <a:lnTo>
                    <a:pt x="736269" y="7747"/>
                  </a:lnTo>
                  <a:lnTo>
                    <a:pt x="736015" y="6604"/>
                  </a:lnTo>
                  <a:lnTo>
                    <a:pt x="736231" y="6350"/>
                  </a:lnTo>
                  <a:lnTo>
                    <a:pt x="735799" y="4191"/>
                  </a:lnTo>
                  <a:lnTo>
                    <a:pt x="735863" y="5930"/>
                  </a:lnTo>
                  <a:lnTo>
                    <a:pt x="735838" y="5765"/>
                  </a:lnTo>
                  <a:lnTo>
                    <a:pt x="735850" y="6604"/>
                  </a:lnTo>
                  <a:lnTo>
                    <a:pt x="735736" y="5308"/>
                  </a:lnTo>
                  <a:lnTo>
                    <a:pt x="735114" y="2413"/>
                  </a:lnTo>
                  <a:lnTo>
                    <a:pt x="735266" y="8890"/>
                  </a:lnTo>
                  <a:lnTo>
                    <a:pt x="735139" y="8636"/>
                  </a:lnTo>
                  <a:lnTo>
                    <a:pt x="735076" y="8509"/>
                  </a:lnTo>
                  <a:lnTo>
                    <a:pt x="734542" y="7493"/>
                  </a:lnTo>
                  <a:lnTo>
                    <a:pt x="734123" y="6667"/>
                  </a:lnTo>
                  <a:lnTo>
                    <a:pt x="734009" y="6223"/>
                  </a:lnTo>
                  <a:lnTo>
                    <a:pt x="733831" y="3683"/>
                  </a:lnTo>
                  <a:lnTo>
                    <a:pt x="734872" y="4953"/>
                  </a:lnTo>
                  <a:lnTo>
                    <a:pt x="734174" y="3683"/>
                  </a:lnTo>
                  <a:lnTo>
                    <a:pt x="733628" y="2667"/>
                  </a:lnTo>
                  <a:lnTo>
                    <a:pt x="733882" y="7493"/>
                  </a:lnTo>
                  <a:lnTo>
                    <a:pt x="733640" y="6858"/>
                  </a:lnTo>
                  <a:lnTo>
                    <a:pt x="733552" y="6604"/>
                  </a:lnTo>
                  <a:lnTo>
                    <a:pt x="731812" y="1905"/>
                  </a:lnTo>
                  <a:lnTo>
                    <a:pt x="731456" y="2540"/>
                  </a:lnTo>
                  <a:lnTo>
                    <a:pt x="731367" y="3683"/>
                  </a:lnTo>
                  <a:lnTo>
                    <a:pt x="731812" y="6604"/>
                  </a:lnTo>
                  <a:lnTo>
                    <a:pt x="731685" y="6477"/>
                  </a:lnTo>
                  <a:lnTo>
                    <a:pt x="731443" y="6223"/>
                  </a:lnTo>
                  <a:lnTo>
                    <a:pt x="729945" y="4699"/>
                  </a:lnTo>
                  <a:lnTo>
                    <a:pt x="728941" y="6223"/>
                  </a:lnTo>
                  <a:lnTo>
                    <a:pt x="728814" y="4826"/>
                  </a:lnTo>
                  <a:lnTo>
                    <a:pt x="726363" y="4445"/>
                  </a:lnTo>
                  <a:lnTo>
                    <a:pt x="725030" y="3302"/>
                  </a:lnTo>
                  <a:lnTo>
                    <a:pt x="725347" y="6477"/>
                  </a:lnTo>
                  <a:lnTo>
                    <a:pt x="724103" y="5969"/>
                  </a:lnTo>
                  <a:lnTo>
                    <a:pt x="723379" y="6858"/>
                  </a:lnTo>
                  <a:lnTo>
                    <a:pt x="723252" y="5969"/>
                  </a:lnTo>
                  <a:lnTo>
                    <a:pt x="723138" y="5207"/>
                  </a:lnTo>
                  <a:lnTo>
                    <a:pt x="723252" y="2921"/>
                  </a:lnTo>
                  <a:lnTo>
                    <a:pt x="723353" y="2540"/>
                  </a:lnTo>
                  <a:lnTo>
                    <a:pt x="722566" y="2667"/>
                  </a:lnTo>
                  <a:lnTo>
                    <a:pt x="722541" y="4064"/>
                  </a:lnTo>
                  <a:lnTo>
                    <a:pt x="722426" y="4699"/>
                  </a:lnTo>
                  <a:lnTo>
                    <a:pt x="721995" y="5207"/>
                  </a:lnTo>
                  <a:lnTo>
                    <a:pt x="721728" y="2286"/>
                  </a:lnTo>
                  <a:lnTo>
                    <a:pt x="720712" y="2667"/>
                  </a:lnTo>
                  <a:lnTo>
                    <a:pt x="720166" y="5969"/>
                  </a:lnTo>
                  <a:lnTo>
                    <a:pt x="718515" y="4318"/>
                  </a:lnTo>
                  <a:lnTo>
                    <a:pt x="718845" y="6858"/>
                  </a:lnTo>
                  <a:lnTo>
                    <a:pt x="718972" y="7239"/>
                  </a:lnTo>
                  <a:lnTo>
                    <a:pt x="720598" y="11049"/>
                  </a:lnTo>
                  <a:lnTo>
                    <a:pt x="720686" y="11557"/>
                  </a:lnTo>
                  <a:lnTo>
                    <a:pt x="719620" y="13462"/>
                  </a:lnTo>
                  <a:lnTo>
                    <a:pt x="719493" y="12827"/>
                  </a:lnTo>
                  <a:lnTo>
                    <a:pt x="719239" y="11557"/>
                  </a:lnTo>
                  <a:lnTo>
                    <a:pt x="719213" y="11430"/>
                  </a:lnTo>
                  <a:lnTo>
                    <a:pt x="719010" y="10287"/>
                  </a:lnTo>
                  <a:lnTo>
                    <a:pt x="718959" y="10020"/>
                  </a:lnTo>
                  <a:lnTo>
                    <a:pt x="718921" y="10287"/>
                  </a:lnTo>
                  <a:lnTo>
                    <a:pt x="718642" y="9779"/>
                  </a:lnTo>
                  <a:lnTo>
                    <a:pt x="718616" y="9194"/>
                  </a:lnTo>
                  <a:lnTo>
                    <a:pt x="718248" y="9017"/>
                  </a:lnTo>
                  <a:lnTo>
                    <a:pt x="718019" y="7620"/>
                  </a:lnTo>
                  <a:lnTo>
                    <a:pt x="717918" y="6985"/>
                  </a:lnTo>
                  <a:lnTo>
                    <a:pt x="717651" y="7620"/>
                  </a:lnTo>
                  <a:lnTo>
                    <a:pt x="717511" y="6477"/>
                  </a:lnTo>
                  <a:lnTo>
                    <a:pt x="717550" y="5842"/>
                  </a:lnTo>
                  <a:lnTo>
                    <a:pt x="718019" y="6858"/>
                  </a:lnTo>
                  <a:lnTo>
                    <a:pt x="718045" y="6311"/>
                  </a:lnTo>
                  <a:lnTo>
                    <a:pt x="718070" y="5969"/>
                  </a:lnTo>
                  <a:lnTo>
                    <a:pt x="717778" y="5842"/>
                  </a:lnTo>
                  <a:lnTo>
                    <a:pt x="717473" y="5715"/>
                  </a:lnTo>
                  <a:lnTo>
                    <a:pt x="716597" y="4572"/>
                  </a:lnTo>
                  <a:lnTo>
                    <a:pt x="716140" y="3048"/>
                  </a:lnTo>
                  <a:lnTo>
                    <a:pt x="716343" y="4064"/>
                  </a:lnTo>
                  <a:lnTo>
                    <a:pt x="716457" y="5969"/>
                  </a:lnTo>
                  <a:lnTo>
                    <a:pt x="716216" y="6223"/>
                  </a:lnTo>
                  <a:lnTo>
                    <a:pt x="715187" y="6477"/>
                  </a:lnTo>
                  <a:lnTo>
                    <a:pt x="715238" y="5969"/>
                  </a:lnTo>
                  <a:lnTo>
                    <a:pt x="715416" y="4318"/>
                  </a:lnTo>
                  <a:lnTo>
                    <a:pt x="715365" y="3683"/>
                  </a:lnTo>
                  <a:lnTo>
                    <a:pt x="714679" y="2794"/>
                  </a:lnTo>
                  <a:lnTo>
                    <a:pt x="714654" y="4318"/>
                  </a:lnTo>
                  <a:lnTo>
                    <a:pt x="713752" y="2921"/>
                  </a:lnTo>
                  <a:lnTo>
                    <a:pt x="714222" y="5969"/>
                  </a:lnTo>
                  <a:lnTo>
                    <a:pt x="713917" y="5969"/>
                  </a:lnTo>
                  <a:lnTo>
                    <a:pt x="713765" y="5207"/>
                  </a:lnTo>
                  <a:lnTo>
                    <a:pt x="713651" y="4699"/>
                  </a:lnTo>
                  <a:lnTo>
                    <a:pt x="713371" y="3810"/>
                  </a:lnTo>
                  <a:lnTo>
                    <a:pt x="713066" y="5207"/>
                  </a:lnTo>
                  <a:lnTo>
                    <a:pt x="710907" y="4572"/>
                  </a:lnTo>
                  <a:lnTo>
                    <a:pt x="711974" y="7607"/>
                  </a:lnTo>
                  <a:lnTo>
                    <a:pt x="712038" y="7747"/>
                  </a:lnTo>
                  <a:lnTo>
                    <a:pt x="712216" y="7874"/>
                  </a:lnTo>
                  <a:lnTo>
                    <a:pt x="712203" y="8001"/>
                  </a:lnTo>
                  <a:lnTo>
                    <a:pt x="712076" y="8242"/>
                  </a:lnTo>
                  <a:lnTo>
                    <a:pt x="710857" y="11430"/>
                  </a:lnTo>
                  <a:lnTo>
                    <a:pt x="710552" y="10922"/>
                  </a:lnTo>
                  <a:lnTo>
                    <a:pt x="709333" y="8890"/>
                  </a:lnTo>
                  <a:lnTo>
                    <a:pt x="709104" y="8509"/>
                  </a:lnTo>
                  <a:lnTo>
                    <a:pt x="708177" y="6985"/>
                  </a:lnTo>
                  <a:lnTo>
                    <a:pt x="706628" y="8509"/>
                  </a:lnTo>
                  <a:lnTo>
                    <a:pt x="706462" y="7493"/>
                  </a:lnTo>
                  <a:lnTo>
                    <a:pt x="705599" y="8890"/>
                  </a:lnTo>
                  <a:lnTo>
                    <a:pt x="704227" y="8509"/>
                  </a:lnTo>
                  <a:lnTo>
                    <a:pt x="703834" y="10922"/>
                  </a:lnTo>
                  <a:lnTo>
                    <a:pt x="703516" y="10922"/>
                  </a:lnTo>
                  <a:lnTo>
                    <a:pt x="703110" y="9906"/>
                  </a:lnTo>
                  <a:lnTo>
                    <a:pt x="702906" y="9385"/>
                  </a:lnTo>
                  <a:lnTo>
                    <a:pt x="702779" y="8636"/>
                  </a:lnTo>
                  <a:lnTo>
                    <a:pt x="702741" y="7874"/>
                  </a:lnTo>
                  <a:lnTo>
                    <a:pt x="702259" y="8509"/>
                  </a:lnTo>
                  <a:lnTo>
                    <a:pt x="702157" y="9906"/>
                  </a:lnTo>
                  <a:lnTo>
                    <a:pt x="700722" y="8509"/>
                  </a:lnTo>
                  <a:lnTo>
                    <a:pt x="700976" y="7620"/>
                  </a:lnTo>
                  <a:lnTo>
                    <a:pt x="701154" y="6959"/>
                  </a:lnTo>
                  <a:lnTo>
                    <a:pt x="701255" y="6604"/>
                  </a:lnTo>
                  <a:lnTo>
                    <a:pt x="700963" y="6667"/>
                  </a:lnTo>
                  <a:lnTo>
                    <a:pt x="700989" y="6807"/>
                  </a:lnTo>
                  <a:lnTo>
                    <a:pt x="700824" y="6705"/>
                  </a:lnTo>
                  <a:lnTo>
                    <a:pt x="700163" y="6350"/>
                  </a:lnTo>
                  <a:lnTo>
                    <a:pt x="699655" y="4699"/>
                  </a:lnTo>
                  <a:lnTo>
                    <a:pt x="698982" y="7620"/>
                  </a:lnTo>
                  <a:lnTo>
                    <a:pt x="698944" y="4953"/>
                  </a:lnTo>
                  <a:lnTo>
                    <a:pt x="697674" y="4445"/>
                  </a:lnTo>
                  <a:lnTo>
                    <a:pt x="697496" y="4864"/>
                  </a:lnTo>
                  <a:lnTo>
                    <a:pt x="697369" y="5461"/>
                  </a:lnTo>
                  <a:lnTo>
                    <a:pt x="698093" y="6705"/>
                  </a:lnTo>
                  <a:lnTo>
                    <a:pt x="698207" y="7239"/>
                  </a:lnTo>
                  <a:lnTo>
                    <a:pt x="697826" y="7620"/>
                  </a:lnTo>
                  <a:lnTo>
                    <a:pt x="696772" y="7239"/>
                  </a:lnTo>
                  <a:lnTo>
                    <a:pt x="696531" y="4191"/>
                  </a:lnTo>
                  <a:lnTo>
                    <a:pt x="696404" y="3683"/>
                  </a:lnTo>
                  <a:lnTo>
                    <a:pt x="693686" y="0"/>
                  </a:lnTo>
                  <a:lnTo>
                    <a:pt x="693775" y="11557"/>
                  </a:lnTo>
                  <a:lnTo>
                    <a:pt x="692899" y="9398"/>
                  </a:lnTo>
                  <a:lnTo>
                    <a:pt x="692835" y="9271"/>
                  </a:lnTo>
                  <a:lnTo>
                    <a:pt x="692429" y="8242"/>
                  </a:lnTo>
                  <a:lnTo>
                    <a:pt x="692404" y="9271"/>
                  </a:lnTo>
                  <a:lnTo>
                    <a:pt x="691349" y="8890"/>
                  </a:lnTo>
                  <a:lnTo>
                    <a:pt x="689584" y="4191"/>
                  </a:lnTo>
                  <a:lnTo>
                    <a:pt x="689533" y="4064"/>
                  </a:lnTo>
                  <a:lnTo>
                    <a:pt x="689216" y="4191"/>
                  </a:lnTo>
                  <a:lnTo>
                    <a:pt x="687578" y="2540"/>
                  </a:lnTo>
                  <a:lnTo>
                    <a:pt x="688746" y="9385"/>
                  </a:lnTo>
                  <a:lnTo>
                    <a:pt x="687146" y="8382"/>
                  </a:lnTo>
                  <a:lnTo>
                    <a:pt x="687489" y="9398"/>
                  </a:lnTo>
                  <a:lnTo>
                    <a:pt x="688060" y="11938"/>
                  </a:lnTo>
                  <a:lnTo>
                    <a:pt x="688174" y="12788"/>
                  </a:lnTo>
                  <a:lnTo>
                    <a:pt x="687349" y="14097"/>
                  </a:lnTo>
                  <a:lnTo>
                    <a:pt x="686295" y="13843"/>
                  </a:lnTo>
                  <a:lnTo>
                    <a:pt x="686117" y="12954"/>
                  </a:lnTo>
                  <a:lnTo>
                    <a:pt x="669734" y="12954"/>
                  </a:lnTo>
                  <a:lnTo>
                    <a:pt x="669086" y="12954"/>
                  </a:lnTo>
                  <a:lnTo>
                    <a:pt x="668616" y="13462"/>
                  </a:lnTo>
                  <a:lnTo>
                    <a:pt x="668502" y="15240"/>
                  </a:lnTo>
                  <a:lnTo>
                    <a:pt x="668413" y="14986"/>
                  </a:lnTo>
                  <a:lnTo>
                    <a:pt x="667245" y="11176"/>
                  </a:lnTo>
                  <a:lnTo>
                    <a:pt x="666496" y="8763"/>
                  </a:lnTo>
                  <a:lnTo>
                    <a:pt x="665784" y="11176"/>
                  </a:lnTo>
                  <a:lnTo>
                    <a:pt x="665721" y="11049"/>
                  </a:lnTo>
                  <a:lnTo>
                    <a:pt x="665200" y="10071"/>
                  </a:lnTo>
                  <a:lnTo>
                    <a:pt x="665137" y="9017"/>
                  </a:lnTo>
                  <a:lnTo>
                    <a:pt x="665048" y="7683"/>
                  </a:lnTo>
                  <a:lnTo>
                    <a:pt x="665048" y="14986"/>
                  </a:lnTo>
                  <a:lnTo>
                    <a:pt x="664489" y="13589"/>
                  </a:lnTo>
                  <a:lnTo>
                    <a:pt x="664184" y="12827"/>
                  </a:lnTo>
                  <a:lnTo>
                    <a:pt x="664006" y="12395"/>
                  </a:lnTo>
                  <a:lnTo>
                    <a:pt x="663905" y="12827"/>
                  </a:lnTo>
                  <a:lnTo>
                    <a:pt x="663816" y="11938"/>
                  </a:lnTo>
                  <a:lnTo>
                    <a:pt x="664006" y="12395"/>
                  </a:lnTo>
                  <a:lnTo>
                    <a:pt x="664235" y="11430"/>
                  </a:lnTo>
                  <a:lnTo>
                    <a:pt x="664324" y="11049"/>
                  </a:lnTo>
                  <a:lnTo>
                    <a:pt x="664616" y="11303"/>
                  </a:lnTo>
                  <a:lnTo>
                    <a:pt x="664718" y="11811"/>
                  </a:lnTo>
                  <a:lnTo>
                    <a:pt x="664591" y="13462"/>
                  </a:lnTo>
                  <a:lnTo>
                    <a:pt x="665048" y="14986"/>
                  </a:lnTo>
                  <a:lnTo>
                    <a:pt x="665048" y="7683"/>
                  </a:lnTo>
                  <a:lnTo>
                    <a:pt x="665035" y="7493"/>
                  </a:lnTo>
                  <a:lnTo>
                    <a:pt x="664629" y="6858"/>
                  </a:lnTo>
                  <a:lnTo>
                    <a:pt x="663956" y="9080"/>
                  </a:lnTo>
                  <a:lnTo>
                    <a:pt x="663282" y="12827"/>
                  </a:lnTo>
                  <a:lnTo>
                    <a:pt x="663638" y="12827"/>
                  </a:lnTo>
                  <a:lnTo>
                    <a:pt x="663727" y="17399"/>
                  </a:lnTo>
                  <a:lnTo>
                    <a:pt x="662419" y="15113"/>
                  </a:lnTo>
                  <a:lnTo>
                    <a:pt x="662330" y="14859"/>
                  </a:lnTo>
                  <a:lnTo>
                    <a:pt x="662292" y="14605"/>
                  </a:lnTo>
                  <a:lnTo>
                    <a:pt x="661949" y="12446"/>
                  </a:lnTo>
                  <a:lnTo>
                    <a:pt x="661479" y="9385"/>
                  </a:lnTo>
                  <a:lnTo>
                    <a:pt x="661352" y="8839"/>
                  </a:lnTo>
                  <a:lnTo>
                    <a:pt x="659498" y="6477"/>
                  </a:lnTo>
                  <a:lnTo>
                    <a:pt x="659307" y="12446"/>
                  </a:lnTo>
                  <a:lnTo>
                    <a:pt x="657161" y="11176"/>
                  </a:lnTo>
                  <a:lnTo>
                    <a:pt x="657834" y="12065"/>
                  </a:lnTo>
                  <a:lnTo>
                    <a:pt x="657948" y="12395"/>
                  </a:lnTo>
                  <a:lnTo>
                    <a:pt x="658063" y="14605"/>
                  </a:lnTo>
                  <a:lnTo>
                    <a:pt x="657656" y="13970"/>
                  </a:lnTo>
                  <a:lnTo>
                    <a:pt x="657567" y="13843"/>
                  </a:lnTo>
                  <a:lnTo>
                    <a:pt x="656818" y="12700"/>
                  </a:lnTo>
                  <a:lnTo>
                    <a:pt x="656361" y="13843"/>
                  </a:lnTo>
                  <a:lnTo>
                    <a:pt x="656094" y="11684"/>
                  </a:lnTo>
                  <a:lnTo>
                    <a:pt x="655789" y="11303"/>
                  </a:lnTo>
                  <a:lnTo>
                    <a:pt x="655586" y="11049"/>
                  </a:lnTo>
                  <a:lnTo>
                    <a:pt x="655116" y="9779"/>
                  </a:lnTo>
                  <a:lnTo>
                    <a:pt x="655383" y="11303"/>
                  </a:lnTo>
                  <a:lnTo>
                    <a:pt x="653707" y="9906"/>
                  </a:lnTo>
                  <a:lnTo>
                    <a:pt x="654177" y="13970"/>
                  </a:lnTo>
                  <a:lnTo>
                    <a:pt x="652894" y="11430"/>
                  </a:lnTo>
                  <a:lnTo>
                    <a:pt x="651192" y="10668"/>
                  </a:lnTo>
                  <a:lnTo>
                    <a:pt x="652081" y="17526"/>
                  </a:lnTo>
                  <a:lnTo>
                    <a:pt x="650494" y="17145"/>
                  </a:lnTo>
                  <a:lnTo>
                    <a:pt x="650544" y="15875"/>
                  </a:lnTo>
                  <a:lnTo>
                    <a:pt x="650582" y="14859"/>
                  </a:lnTo>
                  <a:lnTo>
                    <a:pt x="649719" y="13525"/>
                  </a:lnTo>
                  <a:lnTo>
                    <a:pt x="649846" y="13068"/>
                  </a:lnTo>
                  <a:lnTo>
                    <a:pt x="650367" y="11811"/>
                  </a:lnTo>
                  <a:lnTo>
                    <a:pt x="650417" y="11684"/>
                  </a:lnTo>
                  <a:lnTo>
                    <a:pt x="649922" y="11811"/>
                  </a:lnTo>
                  <a:lnTo>
                    <a:pt x="649414" y="11430"/>
                  </a:lnTo>
                  <a:lnTo>
                    <a:pt x="649630" y="12954"/>
                  </a:lnTo>
                  <a:lnTo>
                    <a:pt x="649147" y="11684"/>
                  </a:lnTo>
                  <a:lnTo>
                    <a:pt x="648703" y="15875"/>
                  </a:lnTo>
                  <a:lnTo>
                    <a:pt x="647941" y="13970"/>
                  </a:lnTo>
                  <a:lnTo>
                    <a:pt x="647941" y="15494"/>
                  </a:lnTo>
                  <a:lnTo>
                    <a:pt x="648157" y="17145"/>
                  </a:lnTo>
                  <a:lnTo>
                    <a:pt x="647573" y="17018"/>
                  </a:lnTo>
                  <a:lnTo>
                    <a:pt x="646976" y="17399"/>
                  </a:lnTo>
                  <a:lnTo>
                    <a:pt x="646874" y="17780"/>
                  </a:lnTo>
                  <a:lnTo>
                    <a:pt x="647623" y="19685"/>
                  </a:lnTo>
                  <a:lnTo>
                    <a:pt x="645071" y="13589"/>
                  </a:lnTo>
                  <a:lnTo>
                    <a:pt x="643445" y="20828"/>
                  </a:lnTo>
                  <a:lnTo>
                    <a:pt x="642048" y="17526"/>
                  </a:lnTo>
                  <a:lnTo>
                    <a:pt x="641235" y="15621"/>
                  </a:lnTo>
                  <a:lnTo>
                    <a:pt x="639089" y="17272"/>
                  </a:lnTo>
                  <a:lnTo>
                    <a:pt x="638136" y="17526"/>
                  </a:lnTo>
                  <a:lnTo>
                    <a:pt x="638009" y="16637"/>
                  </a:lnTo>
                  <a:lnTo>
                    <a:pt x="637933" y="16510"/>
                  </a:lnTo>
                  <a:lnTo>
                    <a:pt x="636536" y="15113"/>
                  </a:lnTo>
                  <a:lnTo>
                    <a:pt x="638302" y="22733"/>
                  </a:lnTo>
                  <a:lnTo>
                    <a:pt x="636422" y="20828"/>
                  </a:lnTo>
                  <a:lnTo>
                    <a:pt x="635685" y="19050"/>
                  </a:lnTo>
                  <a:lnTo>
                    <a:pt x="635114" y="17653"/>
                  </a:lnTo>
                  <a:lnTo>
                    <a:pt x="636955" y="18923"/>
                  </a:lnTo>
                  <a:lnTo>
                    <a:pt x="636346" y="17907"/>
                  </a:lnTo>
                  <a:lnTo>
                    <a:pt x="636244" y="17653"/>
                  </a:lnTo>
                  <a:lnTo>
                    <a:pt x="634987" y="11049"/>
                  </a:lnTo>
                  <a:lnTo>
                    <a:pt x="634568" y="19050"/>
                  </a:lnTo>
                  <a:lnTo>
                    <a:pt x="633958" y="17653"/>
                  </a:lnTo>
                  <a:lnTo>
                    <a:pt x="633018" y="15494"/>
                  </a:lnTo>
                  <a:lnTo>
                    <a:pt x="633095" y="14859"/>
                  </a:lnTo>
                  <a:lnTo>
                    <a:pt x="631939" y="12700"/>
                  </a:lnTo>
                  <a:lnTo>
                    <a:pt x="631571" y="17653"/>
                  </a:lnTo>
                  <a:lnTo>
                    <a:pt x="630199" y="17399"/>
                  </a:lnTo>
                  <a:lnTo>
                    <a:pt x="630097" y="16510"/>
                  </a:lnTo>
                  <a:lnTo>
                    <a:pt x="630059" y="16383"/>
                  </a:lnTo>
                  <a:lnTo>
                    <a:pt x="629716" y="19939"/>
                  </a:lnTo>
                  <a:lnTo>
                    <a:pt x="627989" y="21590"/>
                  </a:lnTo>
                  <a:lnTo>
                    <a:pt x="627634" y="21971"/>
                  </a:lnTo>
                  <a:lnTo>
                    <a:pt x="627545" y="22733"/>
                  </a:lnTo>
                  <a:lnTo>
                    <a:pt x="626681" y="23622"/>
                  </a:lnTo>
                  <a:lnTo>
                    <a:pt x="626084" y="22225"/>
                  </a:lnTo>
                  <a:lnTo>
                    <a:pt x="625094" y="21069"/>
                  </a:lnTo>
                  <a:lnTo>
                    <a:pt x="624560" y="18288"/>
                  </a:lnTo>
                  <a:lnTo>
                    <a:pt x="624535" y="18161"/>
                  </a:lnTo>
                  <a:lnTo>
                    <a:pt x="625551" y="17907"/>
                  </a:lnTo>
                  <a:lnTo>
                    <a:pt x="624420" y="14351"/>
                  </a:lnTo>
                  <a:lnTo>
                    <a:pt x="624230" y="18288"/>
                  </a:lnTo>
                  <a:lnTo>
                    <a:pt x="623570" y="17653"/>
                  </a:lnTo>
                  <a:lnTo>
                    <a:pt x="623379" y="16129"/>
                  </a:lnTo>
                  <a:lnTo>
                    <a:pt x="621855" y="16891"/>
                  </a:lnTo>
                  <a:lnTo>
                    <a:pt x="622490" y="20955"/>
                  </a:lnTo>
                  <a:lnTo>
                    <a:pt x="620712" y="20955"/>
                  </a:lnTo>
                  <a:lnTo>
                    <a:pt x="620915" y="21590"/>
                  </a:lnTo>
                  <a:lnTo>
                    <a:pt x="621042" y="22694"/>
                  </a:lnTo>
                  <a:lnTo>
                    <a:pt x="620788" y="26289"/>
                  </a:lnTo>
                  <a:lnTo>
                    <a:pt x="620776" y="26162"/>
                  </a:lnTo>
                  <a:lnTo>
                    <a:pt x="620763" y="26035"/>
                  </a:lnTo>
                  <a:lnTo>
                    <a:pt x="620560" y="24511"/>
                  </a:lnTo>
                  <a:lnTo>
                    <a:pt x="620522" y="24257"/>
                  </a:lnTo>
                  <a:lnTo>
                    <a:pt x="620369" y="23114"/>
                  </a:lnTo>
                  <a:lnTo>
                    <a:pt x="619937" y="19939"/>
                  </a:lnTo>
                  <a:lnTo>
                    <a:pt x="619480" y="23114"/>
                  </a:lnTo>
                  <a:lnTo>
                    <a:pt x="618540" y="19050"/>
                  </a:lnTo>
                  <a:lnTo>
                    <a:pt x="617004" y="23368"/>
                  </a:lnTo>
                  <a:lnTo>
                    <a:pt x="616000" y="24257"/>
                  </a:lnTo>
                  <a:lnTo>
                    <a:pt x="616077" y="22694"/>
                  </a:lnTo>
                  <a:lnTo>
                    <a:pt x="615378" y="24384"/>
                  </a:lnTo>
                  <a:lnTo>
                    <a:pt x="614146" y="24511"/>
                  </a:lnTo>
                  <a:lnTo>
                    <a:pt x="614121" y="24384"/>
                  </a:lnTo>
                  <a:lnTo>
                    <a:pt x="613994" y="23368"/>
                  </a:lnTo>
                  <a:lnTo>
                    <a:pt x="613943" y="22987"/>
                  </a:lnTo>
                  <a:lnTo>
                    <a:pt x="613092" y="16510"/>
                  </a:lnTo>
                  <a:lnTo>
                    <a:pt x="610628" y="22987"/>
                  </a:lnTo>
                  <a:lnTo>
                    <a:pt x="609790" y="20320"/>
                  </a:lnTo>
                  <a:lnTo>
                    <a:pt x="608749" y="17018"/>
                  </a:lnTo>
                  <a:lnTo>
                    <a:pt x="607047" y="20320"/>
                  </a:lnTo>
                  <a:lnTo>
                    <a:pt x="604253" y="16383"/>
                  </a:lnTo>
                  <a:lnTo>
                    <a:pt x="601802" y="17272"/>
                  </a:lnTo>
                  <a:lnTo>
                    <a:pt x="603669" y="23368"/>
                  </a:lnTo>
                  <a:lnTo>
                    <a:pt x="601751" y="19151"/>
                  </a:lnTo>
                  <a:lnTo>
                    <a:pt x="601091" y="17653"/>
                  </a:lnTo>
                  <a:lnTo>
                    <a:pt x="601243" y="18529"/>
                  </a:lnTo>
                  <a:lnTo>
                    <a:pt x="600468" y="17602"/>
                  </a:lnTo>
                  <a:lnTo>
                    <a:pt x="601446" y="19570"/>
                  </a:lnTo>
                  <a:lnTo>
                    <a:pt x="601548" y="20154"/>
                  </a:lnTo>
                  <a:lnTo>
                    <a:pt x="599655" y="21158"/>
                  </a:lnTo>
                  <a:lnTo>
                    <a:pt x="601357" y="23837"/>
                  </a:lnTo>
                  <a:lnTo>
                    <a:pt x="601065" y="22720"/>
                  </a:lnTo>
                  <a:lnTo>
                    <a:pt x="601548" y="20167"/>
                  </a:lnTo>
                  <a:lnTo>
                    <a:pt x="602246" y="23876"/>
                  </a:lnTo>
                  <a:lnTo>
                    <a:pt x="601726" y="24384"/>
                  </a:lnTo>
                  <a:lnTo>
                    <a:pt x="601484" y="24384"/>
                  </a:lnTo>
                  <a:lnTo>
                    <a:pt x="601459" y="24257"/>
                  </a:lnTo>
                  <a:lnTo>
                    <a:pt x="601370" y="23876"/>
                  </a:lnTo>
                  <a:lnTo>
                    <a:pt x="600303" y="22352"/>
                  </a:lnTo>
                  <a:lnTo>
                    <a:pt x="598982" y="20447"/>
                  </a:lnTo>
                  <a:lnTo>
                    <a:pt x="598258" y="18669"/>
                  </a:lnTo>
                  <a:lnTo>
                    <a:pt x="599313" y="18923"/>
                  </a:lnTo>
                  <a:lnTo>
                    <a:pt x="599262" y="18669"/>
                  </a:lnTo>
                  <a:lnTo>
                    <a:pt x="599033" y="17526"/>
                  </a:lnTo>
                  <a:lnTo>
                    <a:pt x="597662" y="17272"/>
                  </a:lnTo>
                  <a:lnTo>
                    <a:pt x="597750" y="16764"/>
                  </a:lnTo>
                  <a:lnTo>
                    <a:pt x="597966" y="15494"/>
                  </a:lnTo>
                  <a:lnTo>
                    <a:pt x="597966" y="14859"/>
                  </a:lnTo>
                  <a:lnTo>
                    <a:pt x="596938" y="13462"/>
                  </a:lnTo>
                  <a:lnTo>
                    <a:pt x="597319" y="14986"/>
                  </a:lnTo>
                  <a:lnTo>
                    <a:pt x="597433" y="15748"/>
                  </a:lnTo>
                  <a:lnTo>
                    <a:pt x="597014" y="16764"/>
                  </a:lnTo>
                  <a:lnTo>
                    <a:pt x="596138" y="16002"/>
                  </a:lnTo>
                  <a:lnTo>
                    <a:pt x="597496" y="18415"/>
                  </a:lnTo>
                  <a:lnTo>
                    <a:pt x="597598" y="18796"/>
                  </a:lnTo>
                  <a:lnTo>
                    <a:pt x="596379" y="22352"/>
                  </a:lnTo>
                  <a:lnTo>
                    <a:pt x="596188" y="20955"/>
                  </a:lnTo>
                  <a:lnTo>
                    <a:pt x="595706" y="17272"/>
                  </a:lnTo>
                  <a:lnTo>
                    <a:pt x="595236" y="13716"/>
                  </a:lnTo>
                  <a:lnTo>
                    <a:pt x="593940" y="17272"/>
                  </a:lnTo>
                  <a:lnTo>
                    <a:pt x="594042" y="16510"/>
                  </a:lnTo>
                  <a:lnTo>
                    <a:pt x="594207" y="15240"/>
                  </a:lnTo>
                  <a:lnTo>
                    <a:pt x="593458" y="16510"/>
                  </a:lnTo>
                  <a:lnTo>
                    <a:pt x="590753" y="15748"/>
                  </a:lnTo>
                  <a:lnTo>
                    <a:pt x="590651" y="20955"/>
                  </a:lnTo>
                  <a:lnTo>
                    <a:pt x="590372" y="20193"/>
                  </a:lnTo>
                  <a:lnTo>
                    <a:pt x="589915" y="18669"/>
                  </a:lnTo>
                  <a:lnTo>
                    <a:pt x="589965" y="18415"/>
                  </a:lnTo>
                  <a:lnTo>
                    <a:pt x="590219" y="18034"/>
                  </a:lnTo>
                  <a:lnTo>
                    <a:pt x="587870" y="17653"/>
                  </a:lnTo>
                  <a:lnTo>
                    <a:pt x="586117" y="24257"/>
                  </a:lnTo>
                  <a:lnTo>
                    <a:pt x="585050" y="22860"/>
                  </a:lnTo>
                  <a:lnTo>
                    <a:pt x="583984" y="21463"/>
                  </a:lnTo>
                  <a:lnTo>
                    <a:pt x="583869" y="20828"/>
                  </a:lnTo>
                  <a:lnTo>
                    <a:pt x="583806" y="19812"/>
                  </a:lnTo>
                  <a:lnTo>
                    <a:pt x="583641" y="20066"/>
                  </a:lnTo>
                  <a:lnTo>
                    <a:pt x="583552" y="22860"/>
                  </a:lnTo>
                  <a:lnTo>
                    <a:pt x="583425" y="22606"/>
                  </a:lnTo>
                  <a:lnTo>
                    <a:pt x="582841" y="21463"/>
                  </a:lnTo>
                  <a:lnTo>
                    <a:pt x="582726" y="20828"/>
                  </a:lnTo>
                  <a:lnTo>
                    <a:pt x="582663" y="19799"/>
                  </a:lnTo>
                  <a:lnTo>
                    <a:pt x="582485" y="19685"/>
                  </a:lnTo>
                  <a:lnTo>
                    <a:pt x="581812" y="22606"/>
                  </a:lnTo>
                  <a:lnTo>
                    <a:pt x="581240" y="21971"/>
                  </a:lnTo>
                  <a:lnTo>
                    <a:pt x="581329" y="19939"/>
                  </a:lnTo>
                  <a:lnTo>
                    <a:pt x="578827" y="18288"/>
                  </a:lnTo>
                  <a:lnTo>
                    <a:pt x="578662" y="24765"/>
                  </a:lnTo>
                  <a:lnTo>
                    <a:pt x="576999" y="26035"/>
                  </a:lnTo>
                  <a:lnTo>
                    <a:pt x="576935" y="25654"/>
                  </a:lnTo>
                  <a:lnTo>
                    <a:pt x="576287" y="21590"/>
                  </a:lnTo>
                  <a:lnTo>
                    <a:pt x="573366" y="19685"/>
                  </a:lnTo>
                  <a:lnTo>
                    <a:pt x="573290" y="19050"/>
                  </a:lnTo>
                  <a:lnTo>
                    <a:pt x="570661" y="18923"/>
                  </a:lnTo>
                  <a:lnTo>
                    <a:pt x="569595" y="23495"/>
                  </a:lnTo>
                  <a:lnTo>
                    <a:pt x="567537" y="25654"/>
                  </a:lnTo>
                  <a:lnTo>
                    <a:pt x="566928" y="24384"/>
                  </a:lnTo>
                  <a:lnTo>
                    <a:pt x="565289" y="20955"/>
                  </a:lnTo>
                  <a:lnTo>
                    <a:pt x="562279" y="24384"/>
                  </a:lnTo>
                  <a:lnTo>
                    <a:pt x="559511" y="21971"/>
                  </a:lnTo>
                  <a:lnTo>
                    <a:pt x="559828" y="22567"/>
                  </a:lnTo>
                  <a:lnTo>
                    <a:pt x="559943" y="25654"/>
                  </a:lnTo>
                  <a:lnTo>
                    <a:pt x="559663" y="26162"/>
                  </a:lnTo>
                  <a:lnTo>
                    <a:pt x="558965" y="25273"/>
                  </a:lnTo>
                  <a:lnTo>
                    <a:pt x="558660" y="29464"/>
                  </a:lnTo>
                  <a:lnTo>
                    <a:pt x="558457" y="28067"/>
                  </a:lnTo>
                  <a:lnTo>
                    <a:pt x="558076" y="25273"/>
                  </a:lnTo>
                  <a:lnTo>
                    <a:pt x="558279" y="25400"/>
                  </a:lnTo>
                  <a:lnTo>
                    <a:pt x="558241" y="25273"/>
                  </a:lnTo>
                  <a:lnTo>
                    <a:pt x="557212" y="21336"/>
                  </a:lnTo>
                  <a:lnTo>
                    <a:pt x="556260" y="22606"/>
                  </a:lnTo>
                  <a:lnTo>
                    <a:pt x="555358" y="22606"/>
                  </a:lnTo>
                  <a:lnTo>
                    <a:pt x="556094" y="28067"/>
                  </a:lnTo>
                  <a:lnTo>
                    <a:pt x="555510" y="27432"/>
                  </a:lnTo>
                  <a:lnTo>
                    <a:pt x="553681" y="25400"/>
                  </a:lnTo>
                  <a:lnTo>
                    <a:pt x="551408" y="26568"/>
                  </a:lnTo>
                  <a:lnTo>
                    <a:pt x="549871" y="27432"/>
                  </a:lnTo>
                  <a:lnTo>
                    <a:pt x="548119" y="25146"/>
                  </a:lnTo>
                  <a:lnTo>
                    <a:pt x="547789" y="26543"/>
                  </a:lnTo>
                  <a:lnTo>
                    <a:pt x="547103" y="26670"/>
                  </a:lnTo>
                  <a:lnTo>
                    <a:pt x="546760" y="28067"/>
                  </a:lnTo>
                  <a:lnTo>
                    <a:pt x="546366" y="25400"/>
                  </a:lnTo>
                  <a:lnTo>
                    <a:pt x="546328" y="25146"/>
                  </a:lnTo>
                  <a:lnTo>
                    <a:pt x="543839" y="24384"/>
                  </a:lnTo>
                  <a:lnTo>
                    <a:pt x="542048" y="25400"/>
                  </a:lnTo>
                  <a:lnTo>
                    <a:pt x="542099" y="23241"/>
                  </a:lnTo>
                  <a:lnTo>
                    <a:pt x="540994" y="23241"/>
                  </a:lnTo>
                  <a:lnTo>
                    <a:pt x="542086" y="31877"/>
                  </a:lnTo>
                  <a:lnTo>
                    <a:pt x="541134" y="32258"/>
                  </a:lnTo>
                  <a:lnTo>
                    <a:pt x="540689" y="30353"/>
                  </a:lnTo>
                  <a:lnTo>
                    <a:pt x="540397" y="29083"/>
                  </a:lnTo>
                  <a:lnTo>
                    <a:pt x="540219" y="28321"/>
                  </a:lnTo>
                  <a:lnTo>
                    <a:pt x="540131" y="27940"/>
                  </a:lnTo>
                  <a:lnTo>
                    <a:pt x="538264" y="28321"/>
                  </a:lnTo>
                  <a:lnTo>
                    <a:pt x="535762" y="24765"/>
                  </a:lnTo>
                  <a:lnTo>
                    <a:pt x="534543" y="29083"/>
                  </a:lnTo>
                  <a:lnTo>
                    <a:pt x="534327" y="27051"/>
                  </a:lnTo>
                  <a:lnTo>
                    <a:pt x="534606" y="26924"/>
                  </a:lnTo>
                  <a:lnTo>
                    <a:pt x="533704" y="26924"/>
                  </a:lnTo>
                  <a:lnTo>
                    <a:pt x="533234" y="26543"/>
                  </a:lnTo>
                  <a:lnTo>
                    <a:pt x="530720" y="24511"/>
                  </a:lnTo>
                  <a:lnTo>
                    <a:pt x="531241" y="26860"/>
                  </a:lnTo>
                  <a:lnTo>
                    <a:pt x="531355" y="26543"/>
                  </a:lnTo>
                  <a:lnTo>
                    <a:pt x="531304" y="27165"/>
                  </a:lnTo>
                  <a:lnTo>
                    <a:pt x="531241" y="26860"/>
                  </a:lnTo>
                  <a:lnTo>
                    <a:pt x="529259" y="32258"/>
                  </a:lnTo>
                  <a:lnTo>
                    <a:pt x="528967" y="29337"/>
                  </a:lnTo>
                  <a:lnTo>
                    <a:pt x="528840" y="31115"/>
                  </a:lnTo>
                  <a:lnTo>
                    <a:pt x="528726" y="34290"/>
                  </a:lnTo>
                  <a:lnTo>
                    <a:pt x="527799" y="35306"/>
                  </a:lnTo>
                  <a:lnTo>
                    <a:pt x="527469" y="35052"/>
                  </a:lnTo>
                  <a:lnTo>
                    <a:pt x="527240" y="33528"/>
                  </a:lnTo>
                  <a:lnTo>
                    <a:pt x="527138" y="33147"/>
                  </a:lnTo>
                  <a:lnTo>
                    <a:pt x="526503" y="32385"/>
                  </a:lnTo>
                  <a:lnTo>
                    <a:pt x="527380" y="36576"/>
                  </a:lnTo>
                  <a:lnTo>
                    <a:pt x="525995" y="35306"/>
                  </a:lnTo>
                  <a:lnTo>
                    <a:pt x="526135" y="33401"/>
                  </a:lnTo>
                  <a:lnTo>
                    <a:pt x="525119" y="33274"/>
                  </a:lnTo>
                  <a:lnTo>
                    <a:pt x="525233" y="33782"/>
                  </a:lnTo>
                  <a:lnTo>
                    <a:pt x="525322" y="34671"/>
                  </a:lnTo>
                  <a:lnTo>
                    <a:pt x="525208" y="36068"/>
                  </a:lnTo>
                  <a:lnTo>
                    <a:pt x="525081" y="36703"/>
                  </a:lnTo>
                  <a:lnTo>
                    <a:pt x="524738" y="37719"/>
                  </a:lnTo>
                  <a:lnTo>
                    <a:pt x="524383" y="37338"/>
                  </a:lnTo>
                  <a:lnTo>
                    <a:pt x="523214" y="36068"/>
                  </a:lnTo>
                  <a:lnTo>
                    <a:pt x="522655" y="33528"/>
                  </a:lnTo>
                  <a:lnTo>
                    <a:pt x="522706" y="35814"/>
                  </a:lnTo>
                  <a:lnTo>
                    <a:pt x="522579" y="37338"/>
                  </a:lnTo>
                  <a:lnTo>
                    <a:pt x="521893" y="36576"/>
                  </a:lnTo>
                  <a:lnTo>
                    <a:pt x="521766" y="36068"/>
                  </a:lnTo>
                  <a:lnTo>
                    <a:pt x="521766" y="50546"/>
                  </a:lnTo>
                  <a:lnTo>
                    <a:pt x="521487" y="50419"/>
                  </a:lnTo>
                  <a:lnTo>
                    <a:pt x="521144" y="50419"/>
                  </a:lnTo>
                  <a:lnTo>
                    <a:pt x="520801" y="50546"/>
                  </a:lnTo>
                  <a:lnTo>
                    <a:pt x="520712" y="50165"/>
                  </a:lnTo>
                  <a:lnTo>
                    <a:pt x="520585" y="49631"/>
                  </a:lnTo>
                  <a:lnTo>
                    <a:pt x="520484" y="48514"/>
                  </a:lnTo>
                  <a:lnTo>
                    <a:pt x="520712" y="48514"/>
                  </a:lnTo>
                  <a:lnTo>
                    <a:pt x="520700" y="49149"/>
                  </a:lnTo>
                  <a:lnTo>
                    <a:pt x="521284" y="49631"/>
                  </a:lnTo>
                  <a:lnTo>
                    <a:pt x="521766" y="50546"/>
                  </a:lnTo>
                  <a:lnTo>
                    <a:pt x="521766" y="36068"/>
                  </a:lnTo>
                  <a:lnTo>
                    <a:pt x="521830" y="34671"/>
                  </a:lnTo>
                  <a:lnTo>
                    <a:pt x="521233" y="34163"/>
                  </a:lnTo>
                  <a:lnTo>
                    <a:pt x="520065" y="33159"/>
                  </a:lnTo>
                  <a:lnTo>
                    <a:pt x="520217" y="34163"/>
                  </a:lnTo>
                  <a:lnTo>
                    <a:pt x="520039" y="33147"/>
                  </a:lnTo>
                  <a:lnTo>
                    <a:pt x="520039" y="33020"/>
                  </a:lnTo>
                  <a:lnTo>
                    <a:pt x="519950" y="32461"/>
                  </a:lnTo>
                  <a:lnTo>
                    <a:pt x="519950" y="38481"/>
                  </a:lnTo>
                  <a:lnTo>
                    <a:pt x="519277" y="37338"/>
                  </a:lnTo>
                  <a:lnTo>
                    <a:pt x="518464" y="35941"/>
                  </a:lnTo>
                  <a:lnTo>
                    <a:pt x="518350" y="35560"/>
                  </a:lnTo>
                  <a:lnTo>
                    <a:pt x="518223" y="34798"/>
                  </a:lnTo>
                  <a:lnTo>
                    <a:pt x="518109" y="34544"/>
                  </a:lnTo>
                  <a:lnTo>
                    <a:pt x="517931" y="34163"/>
                  </a:lnTo>
                  <a:lnTo>
                    <a:pt x="519226" y="33909"/>
                  </a:lnTo>
                  <a:lnTo>
                    <a:pt x="519899" y="33909"/>
                  </a:lnTo>
                  <a:lnTo>
                    <a:pt x="519950" y="38481"/>
                  </a:lnTo>
                  <a:lnTo>
                    <a:pt x="519950" y="32461"/>
                  </a:lnTo>
                  <a:lnTo>
                    <a:pt x="519798" y="31496"/>
                  </a:lnTo>
                  <a:lnTo>
                    <a:pt x="518680" y="31242"/>
                  </a:lnTo>
                  <a:lnTo>
                    <a:pt x="518934" y="27432"/>
                  </a:lnTo>
                  <a:lnTo>
                    <a:pt x="518464" y="29337"/>
                  </a:lnTo>
                  <a:lnTo>
                    <a:pt x="517677" y="34163"/>
                  </a:lnTo>
                  <a:lnTo>
                    <a:pt x="517004" y="33528"/>
                  </a:lnTo>
                  <a:lnTo>
                    <a:pt x="516470" y="33020"/>
                  </a:lnTo>
                  <a:lnTo>
                    <a:pt x="516293" y="32512"/>
                  </a:lnTo>
                  <a:lnTo>
                    <a:pt x="516255" y="32385"/>
                  </a:lnTo>
                  <a:lnTo>
                    <a:pt x="516242" y="31877"/>
                  </a:lnTo>
                  <a:lnTo>
                    <a:pt x="515962" y="31623"/>
                  </a:lnTo>
                  <a:lnTo>
                    <a:pt x="515797" y="31877"/>
                  </a:lnTo>
                  <a:lnTo>
                    <a:pt x="515670" y="32385"/>
                  </a:lnTo>
                  <a:lnTo>
                    <a:pt x="515023" y="31750"/>
                  </a:lnTo>
                  <a:lnTo>
                    <a:pt x="514705" y="31750"/>
                  </a:lnTo>
                  <a:lnTo>
                    <a:pt x="514565" y="31127"/>
                  </a:lnTo>
                  <a:lnTo>
                    <a:pt x="514565" y="31750"/>
                  </a:lnTo>
                  <a:lnTo>
                    <a:pt x="514235" y="32004"/>
                  </a:lnTo>
                  <a:lnTo>
                    <a:pt x="514108" y="32080"/>
                  </a:lnTo>
                  <a:lnTo>
                    <a:pt x="514108" y="34671"/>
                  </a:lnTo>
                  <a:lnTo>
                    <a:pt x="514108" y="34848"/>
                  </a:lnTo>
                  <a:lnTo>
                    <a:pt x="514108" y="34671"/>
                  </a:lnTo>
                  <a:lnTo>
                    <a:pt x="514108" y="32080"/>
                  </a:lnTo>
                  <a:lnTo>
                    <a:pt x="514032" y="32512"/>
                  </a:lnTo>
                  <a:lnTo>
                    <a:pt x="513930" y="31115"/>
                  </a:lnTo>
                  <a:lnTo>
                    <a:pt x="514223" y="30607"/>
                  </a:lnTo>
                  <a:lnTo>
                    <a:pt x="514413" y="31115"/>
                  </a:lnTo>
                  <a:lnTo>
                    <a:pt x="514565" y="31750"/>
                  </a:lnTo>
                  <a:lnTo>
                    <a:pt x="514565" y="31127"/>
                  </a:lnTo>
                  <a:lnTo>
                    <a:pt x="514451" y="30607"/>
                  </a:lnTo>
                  <a:lnTo>
                    <a:pt x="514223" y="29591"/>
                  </a:lnTo>
                  <a:lnTo>
                    <a:pt x="513321" y="30734"/>
                  </a:lnTo>
                  <a:lnTo>
                    <a:pt x="512787" y="30734"/>
                  </a:lnTo>
                  <a:lnTo>
                    <a:pt x="513283" y="33528"/>
                  </a:lnTo>
                  <a:lnTo>
                    <a:pt x="512546" y="33274"/>
                  </a:lnTo>
                  <a:lnTo>
                    <a:pt x="513448" y="35306"/>
                  </a:lnTo>
                  <a:lnTo>
                    <a:pt x="513600" y="35179"/>
                  </a:lnTo>
                  <a:lnTo>
                    <a:pt x="513880" y="35077"/>
                  </a:lnTo>
                  <a:lnTo>
                    <a:pt x="513930" y="35407"/>
                  </a:lnTo>
                  <a:lnTo>
                    <a:pt x="514032" y="35610"/>
                  </a:lnTo>
                  <a:lnTo>
                    <a:pt x="514134" y="35775"/>
                  </a:lnTo>
                  <a:lnTo>
                    <a:pt x="514108" y="34925"/>
                  </a:lnTo>
                  <a:lnTo>
                    <a:pt x="514426" y="34798"/>
                  </a:lnTo>
                  <a:lnTo>
                    <a:pt x="514896" y="34671"/>
                  </a:lnTo>
                  <a:lnTo>
                    <a:pt x="515366" y="34544"/>
                  </a:lnTo>
                  <a:lnTo>
                    <a:pt x="515188" y="36068"/>
                  </a:lnTo>
                  <a:lnTo>
                    <a:pt x="514959" y="37338"/>
                  </a:lnTo>
                  <a:lnTo>
                    <a:pt x="514134" y="35814"/>
                  </a:lnTo>
                  <a:lnTo>
                    <a:pt x="514159" y="40640"/>
                  </a:lnTo>
                  <a:lnTo>
                    <a:pt x="514070" y="40386"/>
                  </a:lnTo>
                  <a:lnTo>
                    <a:pt x="512800" y="36703"/>
                  </a:lnTo>
                  <a:lnTo>
                    <a:pt x="511073" y="34798"/>
                  </a:lnTo>
                  <a:lnTo>
                    <a:pt x="510933" y="34163"/>
                  </a:lnTo>
                  <a:lnTo>
                    <a:pt x="510489" y="32258"/>
                  </a:lnTo>
                  <a:lnTo>
                    <a:pt x="509155" y="34163"/>
                  </a:lnTo>
                  <a:lnTo>
                    <a:pt x="506933" y="33909"/>
                  </a:lnTo>
                  <a:lnTo>
                    <a:pt x="506831" y="38481"/>
                  </a:lnTo>
                  <a:lnTo>
                    <a:pt x="506717" y="39751"/>
                  </a:lnTo>
                  <a:lnTo>
                    <a:pt x="506476" y="40386"/>
                  </a:lnTo>
                  <a:lnTo>
                    <a:pt x="506107" y="38481"/>
                  </a:lnTo>
                  <a:lnTo>
                    <a:pt x="505993" y="37973"/>
                  </a:lnTo>
                  <a:lnTo>
                    <a:pt x="505828" y="37465"/>
                  </a:lnTo>
                  <a:lnTo>
                    <a:pt x="505891" y="36741"/>
                  </a:lnTo>
                  <a:lnTo>
                    <a:pt x="505574" y="37465"/>
                  </a:lnTo>
                  <a:lnTo>
                    <a:pt x="504431" y="37084"/>
                  </a:lnTo>
                  <a:lnTo>
                    <a:pt x="503669" y="36830"/>
                  </a:lnTo>
                  <a:lnTo>
                    <a:pt x="503720" y="37338"/>
                  </a:lnTo>
                  <a:lnTo>
                    <a:pt x="503758" y="37604"/>
                  </a:lnTo>
                  <a:lnTo>
                    <a:pt x="503936" y="37350"/>
                  </a:lnTo>
                  <a:lnTo>
                    <a:pt x="503847" y="38481"/>
                  </a:lnTo>
                  <a:lnTo>
                    <a:pt x="504063" y="40640"/>
                  </a:lnTo>
                  <a:lnTo>
                    <a:pt x="502780" y="39243"/>
                  </a:lnTo>
                  <a:lnTo>
                    <a:pt x="502754" y="38989"/>
                  </a:lnTo>
                  <a:lnTo>
                    <a:pt x="503491" y="37973"/>
                  </a:lnTo>
                  <a:lnTo>
                    <a:pt x="503669" y="37719"/>
                  </a:lnTo>
                  <a:lnTo>
                    <a:pt x="503720" y="37338"/>
                  </a:lnTo>
                  <a:lnTo>
                    <a:pt x="502678" y="37973"/>
                  </a:lnTo>
                  <a:lnTo>
                    <a:pt x="502716" y="36703"/>
                  </a:lnTo>
                  <a:lnTo>
                    <a:pt x="500392" y="35941"/>
                  </a:lnTo>
                  <a:lnTo>
                    <a:pt x="498602" y="39497"/>
                  </a:lnTo>
                  <a:lnTo>
                    <a:pt x="497281" y="41783"/>
                  </a:lnTo>
                  <a:lnTo>
                    <a:pt x="496519" y="41275"/>
                  </a:lnTo>
                  <a:lnTo>
                    <a:pt x="494626" y="40005"/>
                  </a:lnTo>
                  <a:lnTo>
                    <a:pt x="495096" y="40640"/>
                  </a:lnTo>
                  <a:lnTo>
                    <a:pt x="495249" y="41275"/>
                  </a:lnTo>
                  <a:lnTo>
                    <a:pt x="490816" y="38481"/>
                  </a:lnTo>
                  <a:lnTo>
                    <a:pt x="487781" y="45847"/>
                  </a:lnTo>
                  <a:lnTo>
                    <a:pt x="486448" y="44450"/>
                  </a:lnTo>
                  <a:lnTo>
                    <a:pt x="483082" y="40894"/>
                  </a:lnTo>
                  <a:lnTo>
                    <a:pt x="481825" y="40005"/>
                  </a:lnTo>
                  <a:lnTo>
                    <a:pt x="481850" y="40259"/>
                  </a:lnTo>
                  <a:lnTo>
                    <a:pt x="481965" y="43053"/>
                  </a:lnTo>
                  <a:lnTo>
                    <a:pt x="481711" y="44450"/>
                  </a:lnTo>
                  <a:lnTo>
                    <a:pt x="480987" y="41275"/>
                  </a:lnTo>
                  <a:lnTo>
                    <a:pt x="480453" y="44958"/>
                  </a:lnTo>
                  <a:lnTo>
                    <a:pt x="479247" y="48006"/>
                  </a:lnTo>
                  <a:lnTo>
                    <a:pt x="478993" y="47117"/>
                  </a:lnTo>
                  <a:lnTo>
                    <a:pt x="478929" y="46863"/>
                  </a:lnTo>
                  <a:lnTo>
                    <a:pt x="478497" y="45339"/>
                  </a:lnTo>
                  <a:lnTo>
                    <a:pt x="476415" y="37973"/>
                  </a:lnTo>
                  <a:lnTo>
                    <a:pt x="475208" y="43053"/>
                  </a:lnTo>
                  <a:lnTo>
                    <a:pt x="475234" y="43357"/>
                  </a:lnTo>
                  <a:lnTo>
                    <a:pt x="475780" y="45339"/>
                  </a:lnTo>
                  <a:lnTo>
                    <a:pt x="474980" y="44958"/>
                  </a:lnTo>
                  <a:lnTo>
                    <a:pt x="473659" y="46863"/>
                  </a:lnTo>
                  <a:lnTo>
                    <a:pt x="473646" y="46736"/>
                  </a:lnTo>
                  <a:lnTo>
                    <a:pt x="473392" y="44450"/>
                  </a:lnTo>
                  <a:lnTo>
                    <a:pt x="473506" y="46736"/>
                  </a:lnTo>
                  <a:lnTo>
                    <a:pt x="473151" y="45847"/>
                  </a:lnTo>
                  <a:lnTo>
                    <a:pt x="473024" y="45466"/>
                  </a:lnTo>
                  <a:lnTo>
                    <a:pt x="472770" y="43942"/>
                  </a:lnTo>
                  <a:lnTo>
                    <a:pt x="471411" y="47117"/>
                  </a:lnTo>
                  <a:lnTo>
                    <a:pt x="469836" y="46101"/>
                  </a:lnTo>
                  <a:lnTo>
                    <a:pt x="470598" y="40513"/>
                  </a:lnTo>
                  <a:lnTo>
                    <a:pt x="468515" y="40513"/>
                  </a:lnTo>
                  <a:lnTo>
                    <a:pt x="467868" y="41275"/>
                  </a:lnTo>
                  <a:lnTo>
                    <a:pt x="467271" y="44831"/>
                  </a:lnTo>
                  <a:lnTo>
                    <a:pt x="467182" y="45847"/>
                  </a:lnTo>
                  <a:lnTo>
                    <a:pt x="467575" y="46736"/>
                  </a:lnTo>
                  <a:lnTo>
                    <a:pt x="467893" y="46736"/>
                  </a:lnTo>
                  <a:lnTo>
                    <a:pt x="468528" y="47625"/>
                  </a:lnTo>
                  <a:lnTo>
                    <a:pt x="468604" y="48133"/>
                  </a:lnTo>
                  <a:lnTo>
                    <a:pt x="468731" y="49403"/>
                  </a:lnTo>
                  <a:lnTo>
                    <a:pt x="468414" y="49911"/>
                  </a:lnTo>
                  <a:lnTo>
                    <a:pt x="468287" y="50419"/>
                  </a:lnTo>
                  <a:lnTo>
                    <a:pt x="468884" y="54864"/>
                  </a:lnTo>
                  <a:lnTo>
                    <a:pt x="469112" y="59182"/>
                  </a:lnTo>
                  <a:lnTo>
                    <a:pt x="469239" y="60185"/>
                  </a:lnTo>
                  <a:lnTo>
                    <a:pt x="471398" y="63119"/>
                  </a:lnTo>
                  <a:lnTo>
                    <a:pt x="472097" y="60071"/>
                  </a:lnTo>
                  <a:lnTo>
                    <a:pt x="472846" y="62230"/>
                  </a:lnTo>
                  <a:lnTo>
                    <a:pt x="471868" y="62611"/>
                  </a:lnTo>
                  <a:lnTo>
                    <a:pt x="472795" y="64643"/>
                  </a:lnTo>
                  <a:lnTo>
                    <a:pt x="472909" y="62230"/>
                  </a:lnTo>
                  <a:lnTo>
                    <a:pt x="473024" y="61341"/>
                  </a:lnTo>
                  <a:lnTo>
                    <a:pt x="473417" y="62738"/>
                  </a:lnTo>
                  <a:lnTo>
                    <a:pt x="473621" y="63373"/>
                  </a:lnTo>
                  <a:lnTo>
                    <a:pt x="473938" y="63754"/>
                  </a:lnTo>
                  <a:lnTo>
                    <a:pt x="474154" y="61341"/>
                  </a:lnTo>
                  <a:lnTo>
                    <a:pt x="474268" y="60071"/>
                  </a:lnTo>
                  <a:lnTo>
                    <a:pt x="474357" y="59055"/>
                  </a:lnTo>
                  <a:lnTo>
                    <a:pt x="474865" y="58039"/>
                  </a:lnTo>
                  <a:lnTo>
                    <a:pt x="475767" y="60185"/>
                  </a:lnTo>
                  <a:lnTo>
                    <a:pt x="475894" y="61976"/>
                  </a:lnTo>
                  <a:lnTo>
                    <a:pt x="476262" y="59944"/>
                  </a:lnTo>
                  <a:lnTo>
                    <a:pt x="476465" y="60833"/>
                  </a:lnTo>
                  <a:lnTo>
                    <a:pt x="476542" y="61810"/>
                  </a:lnTo>
                  <a:lnTo>
                    <a:pt x="476707" y="61087"/>
                  </a:lnTo>
                  <a:lnTo>
                    <a:pt x="477824" y="61722"/>
                  </a:lnTo>
                  <a:lnTo>
                    <a:pt x="477799" y="61087"/>
                  </a:lnTo>
                  <a:lnTo>
                    <a:pt x="477761" y="59944"/>
                  </a:lnTo>
                  <a:lnTo>
                    <a:pt x="477723" y="59182"/>
                  </a:lnTo>
                  <a:lnTo>
                    <a:pt x="478739" y="61722"/>
                  </a:lnTo>
                  <a:lnTo>
                    <a:pt x="479361" y="59182"/>
                  </a:lnTo>
                  <a:lnTo>
                    <a:pt x="479602" y="58166"/>
                  </a:lnTo>
                  <a:lnTo>
                    <a:pt x="480275" y="62738"/>
                  </a:lnTo>
                  <a:lnTo>
                    <a:pt x="480390" y="60960"/>
                  </a:lnTo>
                  <a:lnTo>
                    <a:pt x="480745" y="58928"/>
                  </a:lnTo>
                  <a:lnTo>
                    <a:pt x="481253" y="58674"/>
                  </a:lnTo>
                  <a:lnTo>
                    <a:pt x="481126" y="64262"/>
                  </a:lnTo>
                  <a:lnTo>
                    <a:pt x="483336" y="58674"/>
                  </a:lnTo>
                  <a:lnTo>
                    <a:pt x="484009" y="64516"/>
                  </a:lnTo>
                  <a:lnTo>
                    <a:pt x="483958" y="59563"/>
                  </a:lnTo>
                  <a:lnTo>
                    <a:pt x="486308" y="61976"/>
                  </a:lnTo>
                  <a:lnTo>
                    <a:pt x="487019" y="59563"/>
                  </a:lnTo>
                  <a:lnTo>
                    <a:pt x="487172" y="59055"/>
                  </a:lnTo>
                  <a:lnTo>
                    <a:pt x="487260" y="60071"/>
                  </a:lnTo>
                  <a:lnTo>
                    <a:pt x="487794" y="60325"/>
                  </a:lnTo>
                  <a:lnTo>
                    <a:pt x="488200" y="61595"/>
                  </a:lnTo>
                  <a:lnTo>
                    <a:pt x="488302" y="61810"/>
                  </a:lnTo>
                  <a:lnTo>
                    <a:pt x="488861" y="62611"/>
                  </a:lnTo>
                  <a:lnTo>
                    <a:pt x="488378" y="59055"/>
                  </a:lnTo>
                  <a:lnTo>
                    <a:pt x="488315" y="58674"/>
                  </a:lnTo>
                  <a:lnTo>
                    <a:pt x="488416" y="58420"/>
                  </a:lnTo>
                  <a:lnTo>
                    <a:pt x="488632" y="58166"/>
                  </a:lnTo>
                  <a:lnTo>
                    <a:pt x="488746" y="58039"/>
                  </a:lnTo>
                  <a:lnTo>
                    <a:pt x="489292" y="57404"/>
                  </a:lnTo>
                  <a:lnTo>
                    <a:pt x="489508" y="54864"/>
                  </a:lnTo>
                  <a:lnTo>
                    <a:pt x="491020" y="58547"/>
                  </a:lnTo>
                  <a:lnTo>
                    <a:pt x="489864" y="59563"/>
                  </a:lnTo>
                  <a:lnTo>
                    <a:pt x="489750" y="59817"/>
                  </a:lnTo>
                  <a:lnTo>
                    <a:pt x="490601" y="63373"/>
                  </a:lnTo>
                  <a:lnTo>
                    <a:pt x="490029" y="60071"/>
                  </a:lnTo>
                  <a:lnTo>
                    <a:pt x="491642" y="59817"/>
                  </a:lnTo>
                  <a:lnTo>
                    <a:pt x="490905" y="57150"/>
                  </a:lnTo>
                  <a:lnTo>
                    <a:pt x="491972" y="59436"/>
                  </a:lnTo>
                  <a:lnTo>
                    <a:pt x="491680" y="58166"/>
                  </a:lnTo>
                  <a:lnTo>
                    <a:pt x="492569" y="61595"/>
                  </a:lnTo>
                  <a:lnTo>
                    <a:pt x="492112" y="58166"/>
                  </a:lnTo>
                  <a:lnTo>
                    <a:pt x="491972" y="57150"/>
                  </a:lnTo>
                  <a:lnTo>
                    <a:pt x="491871" y="56388"/>
                  </a:lnTo>
                  <a:lnTo>
                    <a:pt x="493064" y="60579"/>
                  </a:lnTo>
                  <a:lnTo>
                    <a:pt x="493141" y="57404"/>
                  </a:lnTo>
                  <a:lnTo>
                    <a:pt x="494449" y="59563"/>
                  </a:lnTo>
                  <a:lnTo>
                    <a:pt x="494499" y="59817"/>
                  </a:lnTo>
                  <a:lnTo>
                    <a:pt x="494144" y="62103"/>
                  </a:lnTo>
                  <a:lnTo>
                    <a:pt x="494995" y="60325"/>
                  </a:lnTo>
                  <a:lnTo>
                    <a:pt x="495376" y="61074"/>
                  </a:lnTo>
                  <a:lnTo>
                    <a:pt x="495122" y="60325"/>
                  </a:lnTo>
                  <a:lnTo>
                    <a:pt x="495007" y="59944"/>
                  </a:lnTo>
                  <a:lnTo>
                    <a:pt x="495096" y="57531"/>
                  </a:lnTo>
                  <a:lnTo>
                    <a:pt x="495198" y="57404"/>
                  </a:lnTo>
                  <a:lnTo>
                    <a:pt x="496036" y="56388"/>
                  </a:lnTo>
                  <a:lnTo>
                    <a:pt x="495998" y="60579"/>
                  </a:lnTo>
                  <a:lnTo>
                    <a:pt x="496709" y="62357"/>
                  </a:lnTo>
                  <a:lnTo>
                    <a:pt x="497293" y="61341"/>
                  </a:lnTo>
                  <a:lnTo>
                    <a:pt x="497420" y="58928"/>
                  </a:lnTo>
                  <a:lnTo>
                    <a:pt x="497459" y="57531"/>
                  </a:lnTo>
                  <a:lnTo>
                    <a:pt x="498094" y="57658"/>
                  </a:lnTo>
                  <a:lnTo>
                    <a:pt x="498246" y="58293"/>
                  </a:lnTo>
                  <a:lnTo>
                    <a:pt x="498398" y="58420"/>
                  </a:lnTo>
                  <a:lnTo>
                    <a:pt x="498373" y="59309"/>
                  </a:lnTo>
                  <a:lnTo>
                    <a:pt x="498589" y="57531"/>
                  </a:lnTo>
                  <a:lnTo>
                    <a:pt x="498729" y="56388"/>
                  </a:lnTo>
                  <a:lnTo>
                    <a:pt x="498767" y="56134"/>
                  </a:lnTo>
                  <a:lnTo>
                    <a:pt x="500951" y="58674"/>
                  </a:lnTo>
                  <a:lnTo>
                    <a:pt x="501218" y="56134"/>
                  </a:lnTo>
                  <a:lnTo>
                    <a:pt x="501345" y="54864"/>
                  </a:lnTo>
                  <a:lnTo>
                    <a:pt x="501472" y="54952"/>
                  </a:lnTo>
                  <a:lnTo>
                    <a:pt x="501421" y="54737"/>
                  </a:lnTo>
                  <a:lnTo>
                    <a:pt x="501205" y="53848"/>
                  </a:lnTo>
                  <a:lnTo>
                    <a:pt x="500900" y="52197"/>
                  </a:lnTo>
                  <a:lnTo>
                    <a:pt x="500646" y="50419"/>
                  </a:lnTo>
                  <a:lnTo>
                    <a:pt x="501142" y="50292"/>
                  </a:lnTo>
                  <a:lnTo>
                    <a:pt x="501192" y="48006"/>
                  </a:lnTo>
                  <a:lnTo>
                    <a:pt x="501192" y="47879"/>
                  </a:lnTo>
                  <a:lnTo>
                    <a:pt x="501764" y="50292"/>
                  </a:lnTo>
                  <a:lnTo>
                    <a:pt x="501459" y="50292"/>
                  </a:lnTo>
                  <a:lnTo>
                    <a:pt x="501573" y="52070"/>
                  </a:lnTo>
                  <a:lnTo>
                    <a:pt x="501929" y="50927"/>
                  </a:lnTo>
                  <a:lnTo>
                    <a:pt x="502678" y="53505"/>
                  </a:lnTo>
                  <a:lnTo>
                    <a:pt x="502678" y="52832"/>
                  </a:lnTo>
                  <a:lnTo>
                    <a:pt x="502793" y="53035"/>
                  </a:lnTo>
                  <a:lnTo>
                    <a:pt x="502831" y="52832"/>
                  </a:lnTo>
                  <a:lnTo>
                    <a:pt x="503275" y="50927"/>
                  </a:lnTo>
                  <a:lnTo>
                    <a:pt x="503364" y="50546"/>
                  </a:lnTo>
                  <a:lnTo>
                    <a:pt x="504317" y="51308"/>
                  </a:lnTo>
                  <a:lnTo>
                    <a:pt x="505040" y="54864"/>
                  </a:lnTo>
                  <a:lnTo>
                    <a:pt x="502805" y="52946"/>
                  </a:lnTo>
                  <a:lnTo>
                    <a:pt x="502818" y="53098"/>
                  </a:lnTo>
                  <a:lnTo>
                    <a:pt x="504215" y="55753"/>
                  </a:lnTo>
                  <a:lnTo>
                    <a:pt x="502805" y="54610"/>
                  </a:lnTo>
                  <a:lnTo>
                    <a:pt x="504609" y="60071"/>
                  </a:lnTo>
                  <a:lnTo>
                    <a:pt x="502094" y="54546"/>
                  </a:lnTo>
                  <a:lnTo>
                    <a:pt x="502170" y="54864"/>
                  </a:lnTo>
                  <a:lnTo>
                    <a:pt x="503796" y="60198"/>
                  </a:lnTo>
                  <a:lnTo>
                    <a:pt x="505548" y="60960"/>
                  </a:lnTo>
                  <a:lnTo>
                    <a:pt x="505472" y="60071"/>
                  </a:lnTo>
                  <a:lnTo>
                    <a:pt x="505282" y="58039"/>
                  </a:lnTo>
                  <a:lnTo>
                    <a:pt x="507034" y="58928"/>
                  </a:lnTo>
                  <a:lnTo>
                    <a:pt x="507060" y="58039"/>
                  </a:lnTo>
                  <a:lnTo>
                    <a:pt x="507072" y="56896"/>
                  </a:lnTo>
                  <a:lnTo>
                    <a:pt x="506552" y="56134"/>
                  </a:lnTo>
                  <a:lnTo>
                    <a:pt x="506463" y="55753"/>
                  </a:lnTo>
                  <a:lnTo>
                    <a:pt x="506488" y="54864"/>
                  </a:lnTo>
                  <a:lnTo>
                    <a:pt x="506552" y="53848"/>
                  </a:lnTo>
                  <a:lnTo>
                    <a:pt x="508012" y="50546"/>
                  </a:lnTo>
                  <a:lnTo>
                    <a:pt x="508190" y="50165"/>
                  </a:lnTo>
                  <a:lnTo>
                    <a:pt x="509689" y="62484"/>
                  </a:lnTo>
                  <a:lnTo>
                    <a:pt x="510514" y="58039"/>
                  </a:lnTo>
                  <a:lnTo>
                    <a:pt x="510413" y="53340"/>
                  </a:lnTo>
                  <a:lnTo>
                    <a:pt x="510095" y="50673"/>
                  </a:lnTo>
                  <a:lnTo>
                    <a:pt x="511644" y="52832"/>
                  </a:lnTo>
                  <a:lnTo>
                    <a:pt x="511886" y="56896"/>
                  </a:lnTo>
                  <a:lnTo>
                    <a:pt x="513486" y="57023"/>
                  </a:lnTo>
                  <a:lnTo>
                    <a:pt x="512927" y="55003"/>
                  </a:lnTo>
                  <a:lnTo>
                    <a:pt x="511848" y="51054"/>
                  </a:lnTo>
                  <a:lnTo>
                    <a:pt x="513575" y="53098"/>
                  </a:lnTo>
                  <a:lnTo>
                    <a:pt x="514375" y="52959"/>
                  </a:lnTo>
                  <a:lnTo>
                    <a:pt x="515099" y="56388"/>
                  </a:lnTo>
                  <a:lnTo>
                    <a:pt x="516648" y="55626"/>
                  </a:lnTo>
                  <a:lnTo>
                    <a:pt x="517982" y="52959"/>
                  </a:lnTo>
                  <a:lnTo>
                    <a:pt x="518045" y="52832"/>
                  </a:lnTo>
                  <a:lnTo>
                    <a:pt x="519747" y="51816"/>
                  </a:lnTo>
                  <a:lnTo>
                    <a:pt x="519798" y="53035"/>
                  </a:lnTo>
                  <a:lnTo>
                    <a:pt x="519671" y="54102"/>
                  </a:lnTo>
                  <a:lnTo>
                    <a:pt x="520268" y="55118"/>
                  </a:lnTo>
                  <a:lnTo>
                    <a:pt x="522274" y="52959"/>
                  </a:lnTo>
                  <a:lnTo>
                    <a:pt x="525792" y="55118"/>
                  </a:lnTo>
                  <a:lnTo>
                    <a:pt x="527748" y="56388"/>
                  </a:lnTo>
                  <a:lnTo>
                    <a:pt x="528116" y="53340"/>
                  </a:lnTo>
                  <a:lnTo>
                    <a:pt x="528307" y="53340"/>
                  </a:lnTo>
                  <a:lnTo>
                    <a:pt x="528383" y="52959"/>
                  </a:lnTo>
                  <a:lnTo>
                    <a:pt x="528535" y="52070"/>
                  </a:lnTo>
                  <a:lnTo>
                    <a:pt x="528828" y="51816"/>
                  </a:lnTo>
                  <a:lnTo>
                    <a:pt x="528980" y="51689"/>
                  </a:lnTo>
                  <a:lnTo>
                    <a:pt x="529297" y="53035"/>
                  </a:lnTo>
                  <a:lnTo>
                    <a:pt x="529412" y="53975"/>
                  </a:lnTo>
                  <a:lnTo>
                    <a:pt x="529285" y="54610"/>
                  </a:lnTo>
                  <a:lnTo>
                    <a:pt x="530390" y="51816"/>
                  </a:lnTo>
                  <a:lnTo>
                    <a:pt x="530479" y="51689"/>
                  </a:lnTo>
                  <a:lnTo>
                    <a:pt x="530821" y="51181"/>
                  </a:lnTo>
                  <a:lnTo>
                    <a:pt x="530999" y="50927"/>
                  </a:lnTo>
                  <a:lnTo>
                    <a:pt x="531164" y="50673"/>
                  </a:lnTo>
                  <a:lnTo>
                    <a:pt x="531253" y="50546"/>
                  </a:lnTo>
                  <a:lnTo>
                    <a:pt x="532638" y="48514"/>
                  </a:lnTo>
                  <a:lnTo>
                    <a:pt x="532726" y="48387"/>
                  </a:lnTo>
                  <a:lnTo>
                    <a:pt x="534746" y="51308"/>
                  </a:lnTo>
                  <a:lnTo>
                    <a:pt x="534784" y="51689"/>
                  </a:lnTo>
                  <a:lnTo>
                    <a:pt x="534670" y="52324"/>
                  </a:lnTo>
                  <a:lnTo>
                    <a:pt x="536117" y="53340"/>
                  </a:lnTo>
                  <a:lnTo>
                    <a:pt x="535432" y="48387"/>
                  </a:lnTo>
                  <a:lnTo>
                    <a:pt x="535355" y="47879"/>
                  </a:lnTo>
                  <a:lnTo>
                    <a:pt x="535076" y="45847"/>
                  </a:lnTo>
                  <a:lnTo>
                    <a:pt x="536524" y="48260"/>
                  </a:lnTo>
                  <a:lnTo>
                    <a:pt x="536625" y="48768"/>
                  </a:lnTo>
                  <a:lnTo>
                    <a:pt x="536536" y="49149"/>
                  </a:lnTo>
                  <a:lnTo>
                    <a:pt x="539457" y="50038"/>
                  </a:lnTo>
                  <a:lnTo>
                    <a:pt x="541985" y="46736"/>
                  </a:lnTo>
                  <a:lnTo>
                    <a:pt x="544779" y="50927"/>
                  </a:lnTo>
                  <a:lnTo>
                    <a:pt x="544487" y="46736"/>
                  </a:lnTo>
                  <a:lnTo>
                    <a:pt x="544474" y="46609"/>
                  </a:lnTo>
                  <a:lnTo>
                    <a:pt x="547751" y="52578"/>
                  </a:lnTo>
                  <a:lnTo>
                    <a:pt x="546989" y="46609"/>
                  </a:lnTo>
                  <a:lnTo>
                    <a:pt x="546963" y="46355"/>
                  </a:lnTo>
                  <a:lnTo>
                    <a:pt x="548894" y="49022"/>
                  </a:lnTo>
                  <a:lnTo>
                    <a:pt x="548957" y="49276"/>
                  </a:lnTo>
                  <a:lnTo>
                    <a:pt x="548716" y="50292"/>
                  </a:lnTo>
                  <a:lnTo>
                    <a:pt x="551218" y="52070"/>
                  </a:lnTo>
                  <a:lnTo>
                    <a:pt x="551840" y="52197"/>
                  </a:lnTo>
                  <a:lnTo>
                    <a:pt x="551472" y="48133"/>
                  </a:lnTo>
                  <a:lnTo>
                    <a:pt x="551586" y="47879"/>
                  </a:lnTo>
                  <a:lnTo>
                    <a:pt x="552081" y="47371"/>
                  </a:lnTo>
                  <a:lnTo>
                    <a:pt x="552589" y="50533"/>
                  </a:lnTo>
                  <a:lnTo>
                    <a:pt x="552513" y="51104"/>
                  </a:lnTo>
                  <a:lnTo>
                    <a:pt x="552729" y="51168"/>
                  </a:lnTo>
                  <a:lnTo>
                    <a:pt x="552615" y="50444"/>
                  </a:lnTo>
                  <a:lnTo>
                    <a:pt x="552996" y="47371"/>
                  </a:lnTo>
                  <a:lnTo>
                    <a:pt x="553046" y="46990"/>
                  </a:lnTo>
                  <a:lnTo>
                    <a:pt x="554177" y="50673"/>
                  </a:lnTo>
                  <a:lnTo>
                    <a:pt x="554710" y="49784"/>
                  </a:lnTo>
                  <a:lnTo>
                    <a:pt x="554418" y="49657"/>
                  </a:lnTo>
                  <a:lnTo>
                    <a:pt x="554024" y="48768"/>
                  </a:lnTo>
                  <a:lnTo>
                    <a:pt x="553897" y="48387"/>
                  </a:lnTo>
                  <a:lnTo>
                    <a:pt x="553872" y="47371"/>
                  </a:lnTo>
                  <a:lnTo>
                    <a:pt x="554075" y="46990"/>
                  </a:lnTo>
                  <a:lnTo>
                    <a:pt x="554418" y="46355"/>
                  </a:lnTo>
                  <a:lnTo>
                    <a:pt x="554621" y="45974"/>
                  </a:lnTo>
                  <a:lnTo>
                    <a:pt x="556641" y="49276"/>
                  </a:lnTo>
                  <a:lnTo>
                    <a:pt x="556768" y="49631"/>
                  </a:lnTo>
                  <a:lnTo>
                    <a:pt x="556996" y="50927"/>
                  </a:lnTo>
                  <a:lnTo>
                    <a:pt x="559066" y="47879"/>
                  </a:lnTo>
                  <a:lnTo>
                    <a:pt x="559142" y="48526"/>
                  </a:lnTo>
                  <a:lnTo>
                    <a:pt x="559295" y="47879"/>
                  </a:lnTo>
                  <a:lnTo>
                    <a:pt x="559473" y="47117"/>
                  </a:lnTo>
                  <a:lnTo>
                    <a:pt x="559447" y="53848"/>
                  </a:lnTo>
                  <a:lnTo>
                    <a:pt x="560120" y="50927"/>
                  </a:lnTo>
                  <a:lnTo>
                    <a:pt x="560019" y="50292"/>
                  </a:lnTo>
                  <a:lnTo>
                    <a:pt x="559892" y="48133"/>
                  </a:lnTo>
                  <a:lnTo>
                    <a:pt x="560806" y="49911"/>
                  </a:lnTo>
                  <a:lnTo>
                    <a:pt x="562190" y="49784"/>
                  </a:lnTo>
                  <a:lnTo>
                    <a:pt x="563079" y="48768"/>
                  </a:lnTo>
                  <a:lnTo>
                    <a:pt x="563232" y="51054"/>
                  </a:lnTo>
                  <a:lnTo>
                    <a:pt x="565162" y="51308"/>
                  </a:lnTo>
                  <a:lnTo>
                    <a:pt x="566940" y="49403"/>
                  </a:lnTo>
                  <a:lnTo>
                    <a:pt x="569010" y="49022"/>
                  </a:lnTo>
                  <a:lnTo>
                    <a:pt x="568756" y="48768"/>
                  </a:lnTo>
                  <a:lnTo>
                    <a:pt x="568109" y="48133"/>
                  </a:lnTo>
                  <a:lnTo>
                    <a:pt x="567994" y="47117"/>
                  </a:lnTo>
                  <a:lnTo>
                    <a:pt x="567867" y="45974"/>
                  </a:lnTo>
                  <a:lnTo>
                    <a:pt x="567677" y="44323"/>
                  </a:lnTo>
                  <a:lnTo>
                    <a:pt x="568210" y="43815"/>
                  </a:lnTo>
                  <a:lnTo>
                    <a:pt x="568388" y="44513"/>
                  </a:lnTo>
                  <a:lnTo>
                    <a:pt x="568490" y="43815"/>
                  </a:lnTo>
                  <a:lnTo>
                    <a:pt x="568566" y="43307"/>
                  </a:lnTo>
                  <a:lnTo>
                    <a:pt x="569391" y="43561"/>
                  </a:lnTo>
                  <a:lnTo>
                    <a:pt x="569506" y="44958"/>
                  </a:lnTo>
                  <a:lnTo>
                    <a:pt x="569633" y="47371"/>
                  </a:lnTo>
                  <a:lnTo>
                    <a:pt x="569417" y="48260"/>
                  </a:lnTo>
                  <a:lnTo>
                    <a:pt x="570179" y="46990"/>
                  </a:lnTo>
                  <a:lnTo>
                    <a:pt x="570280" y="48768"/>
                  </a:lnTo>
                  <a:lnTo>
                    <a:pt x="570407" y="49784"/>
                  </a:lnTo>
                  <a:lnTo>
                    <a:pt x="570445" y="47625"/>
                  </a:lnTo>
                  <a:lnTo>
                    <a:pt x="572566" y="52959"/>
                  </a:lnTo>
                  <a:lnTo>
                    <a:pt x="572541" y="49149"/>
                  </a:lnTo>
                  <a:lnTo>
                    <a:pt x="572744" y="50165"/>
                  </a:lnTo>
                  <a:lnTo>
                    <a:pt x="574827" y="49911"/>
                  </a:lnTo>
                  <a:lnTo>
                    <a:pt x="575233" y="49149"/>
                  </a:lnTo>
                  <a:lnTo>
                    <a:pt x="575576" y="48514"/>
                  </a:lnTo>
                  <a:lnTo>
                    <a:pt x="577227" y="48133"/>
                  </a:lnTo>
                  <a:lnTo>
                    <a:pt x="577151" y="47625"/>
                  </a:lnTo>
                  <a:lnTo>
                    <a:pt x="577049" y="46990"/>
                  </a:lnTo>
                  <a:lnTo>
                    <a:pt x="576795" y="45212"/>
                  </a:lnTo>
                  <a:lnTo>
                    <a:pt x="577557" y="45720"/>
                  </a:lnTo>
                  <a:lnTo>
                    <a:pt x="577583" y="45212"/>
                  </a:lnTo>
                  <a:lnTo>
                    <a:pt x="577684" y="43307"/>
                  </a:lnTo>
                  <a:lnTo>
                    <a:pt x="579069" y="44069"/>
                  </a:lnTo>
                  <a:lnTo>
                    <a:pt x="580809" y="46101"/>
                  </a:lnTo>
                  <a:lnTo>
                    <a:pt x="582256" y="45593"/>
                  </a:lnTo>
                  <a:lnTo>
                    <a:pt x="583069" y="44069"/>
                  </a:lnTo>
                  <a:lnTo>
                    <a:pt x="582942" y="43942"/>
                  </a:lnTo>
                  <a:lnTo>
                    <a:pt x="582815" y="43815"/>
                  </a:lnTo>
                  <a:lnTo>
                    <a:pt x="582307" y="43307"/>
                  </a:lnTo>
                  <a:lnTo>
                    <a:pt x="582307" y="41783"/>
                  </a:lnTo>
                  <a:lnTo>
                    <a:pt x="582358" y="41275"/>
                  </a:lnTo>
                  <a:lnTo>
                    <a:pt x="582841" y="43815"/>
                  </a:lnTo>
                  <a:lnTo>
                    <a:pt x="584314" y="43434"/>
                  </a:lnTo>
                  <a:lnTo>
                    <a:pt x="583844" y="45466"/>
                  </a:lnTo>
                  <a:lnTo>
                    <a:pt x="585571" y="44831"/>
                  </a:lnTo>
                  <a:lnTo>
                    <a:pt x="586054" y="44577"/>
                  </a:lnTo>
                  <a:lnTo>
                    <a:pt x="586905" y="43434"/>
                  </a:lnTo>
                  <a:lnTo>
                    <a:pt x="587870" y="42164"/>
                  </a:lnTo>
                  <a:lnTo>
                    <a:pt x="587756" y="41529"/>
                  </a:lnTo>
                  <a:lnTo>
                    <a:pt x="587654" y="41275"/>
                  </a:lnTo>
                  <a:lnTo>
                    <a:pt x="587540" y="41021"/>
                  </a:lnTo>
                  <a:lnTo>
                    <a:pt x="587184" y="40640"/>
                  </a:lnTo>
                  <a:lnTo>
                    <a:pt x="587184" y="39751"/>
                  </a:lnTo>
                  <a:lnTo>
                    <a:pt x="587527" y="39243"/>
                  </a:lnTo>
                  <a:lnTo>
                    <a:pt x="588302" y="40640"/>
                  </a:lnTo>
                  <a:lnTo>
                    <a:pt x="588378" y="42164"/>
                  </a:lnTo>
                  <a:lnTo>
                    <a:pt x="589673" y="39243"/>
                  </a:lnTo>
                  <a:lnTo>
                    <a:pt x="590003" y="38481"/>
                  </a:lnTo>
                  <a:lnTo>
                    <a:pt x="590283" y="37846"/>
                  </a:lnTo>
                  <a:lnTo>
                    <a:pt x="595477" y="49022"/>
                  </a:lnTo>
                  <a:lnTo>
                    <a:pt x="596493" y="43815"/>
                  </a:lnTo>
                  <a:lnTo>
                    <a:pt x="596544" y="43434"/>
                  </a:lnTo>
                  <a:lnTo>
                    <a:pt x="596607" y="43180"/>
                  </a:lnTo>
                  <a:lnTo>
                    <a:pt x="596582" y="43357"/>
                  </a:lnTo>
                  <a:lnTo>
                    <a:pt x="596671" y="43180"/>
                  </a:lnTo>
                  <a:lnTo>
                    <a:pt x="598170" y="40259"/>
                  </a:lnTo>
                  <a:lnTo>
                    <a:pt x="599224" y="40513"/>
                  </a:lnTo>
                  <a:lnTo>
                    <a:pt x="598106" y="42037"/>
                  </a:lnTo>
                  <a:lnTo>
                    <a:pt x="598004" y="42418"/>
                  </a:lnTo>
                  <a:lnTo>
                    <a:pt x="598893" y="43815"/>
                  </a:lnTo>
                  <a:lnTo>
                    <a:pt x="600075" y="40259"/>
                  </a:lnTo>
                  <a:lnTo>
                    <a:pt x="600456" y="39116"/>
                  </a:lnTo>
                  <a:lnTo>
                    <a:pt x="602576" y="43942"/>
                  </a:lnTo>
                  <a:lnTo>
                    <a:pt x="603961" y="40640"/>
                  </a:lnTo>
                  <a:lnTo>
                    <a:pt x="606653" y="48260"/>
                  </a:lnTo>
                  <a:lnTo>
                    <a:pt x="608660" y="40640"/>
                  </a:lnTo>
                  <a:lnTo>
                    <a:pt x="608990" y="39370"/>
                  </a:lnTo>
                  <a:lnTo>
                    <a:pt x="611733" y="43942"/>
                  </a:lnTo>
                  <a:lnTo>
                    <a:pt x="611378" y="42418"/>
                  </a:lnTo>
                  <a:lnTo>
                    <a:pt x="611505" y="40640"/>
                  </a:lnTo>
                  <a:lnTo>
                    <a:pt x="611543" y="40259"/>
                  </a:lnTo>
                  <a:lnTo>
                    <a:pt x="611784" y="41529"/>
                  </a:lnTo>
                  <a:lnTo>
                    <a:pt x="611886" y="40894"/>
                  </a:lnTo>
                  <a:lnTo>
                    <a:pt x="612736" y="40259"/>
                  </a:lnTo>
                  <a:lnTo>
                    <a:pt x="613918" y="39370"/>
                  </a:lnTo>
                  <a:lnTo>
                    <a:pt x="614260" y="39116"/>
                  </a:lnTo>
                  <a:lnTo>
                    <a:pt x="615797" y="37973"/>
                  </a:lnTo>
                  <a:lnTo>
                    <a:pt x="621106" y="42164"/>
                  </a:lnTo>
                  <a:lnTo>
                    <a:pt x="625741" y="43053"/>
                  </a:lnTo>
                  <a:lnTo>
                    <a:pt x="627405" y="43307"/>
                  </a:lnTo>
                  <a:lnTo>
                    <a:pt x="626173" y="37973"/>
                  </a:lnTo>
                  <a:lnTo>
                    <a:pt x="626148" y="37846"/>
                  </a:lnTo>
                  <a:lnTo>
                    <a:pt x="626122" y="37719"/>
                  </a:lnTo>
                  <a:lnTo>
                    <a:pt x="625856" y="36576"/>
                  </a:lnTo>
                  <a:lnTo>
                    <a:pt x="625563" y="35306"/>
                  </a:lnTo>
                  <a:lnTo>
                    <a:pt x="625132" y="33401"/>
                  </a:lnTo>
                  <a:lnTo>
                    <a:pt x="627748" y="37338"/>
                  </a:lnTo>
                  <a:lnTo>
                    <a:pt x="627811" y="41021"/>
                  </a:lnTo>
                  <a:lnTo>
                    <a:pt x="630377" y="36449"/>
                  </a:lnTo>
                  <a:lnTo>
                    <a:pt x="634428" y="40132"/>
                  </a:lnTo>
                  <a:lnTo>
                    <a:pt x="636790" y="36449"/>
                  </a:lnTo>
                  <a:lnTo>
                    <a:pt x="637032" y="36068"/>
                  </a:lnTo>
                  <a:lnTo>
                    <a:pt x="637006" y="37211"/>
                  </a:lnTo>
                  <a:lnTo>
                    <a:pt x="637120" y="37973"/>
                  </a:lnTo>
                  <a:lnTo>
                    <a:pt x="636816" y="37973"/>
                  </a:lnTo>
                  <a:lnTo>
                    <a:pt x="637882" y="40386"/>
                  </a:lnTo>
                  <a:lnTo>
                    <a:pt x="639241" y="37846"/>
                  </a:lnTo>
                  <a:lnTo>
                    <a:pt x="639127" y="36576"/>
                  </a:lnTo>
                  <a:lnTo>
                    <a:pt x="639038" y="36068"/>
                  </a:lnTo>
                  <a:lnTo>
                    <a:pt x="638975" y="35687"/>
                  </a:lnTo>
                  <a:lnTo>
                    <a:pt x="639508" y="35814"/>
                  </a:lnTo>
                  <a:lnTo>
                    <a:pt x="639457" y="37604"/>
                  </a:lnTo>
                  <a:lnTo>
                    <a:pt x="639864" y="38481"/>
                  </a:lnTo>
                  <a:lnTo>
                    <a:pt x="640753" y="39878"/>
                  </a:lnTo>
                  <a:lnTo>
                    <a:pt x="640994" y="35687"/>
                  </a:lnTo>
                  <a:lnTo>
                    <a:pt x="641032" y="35052"/>
                  </a:lnTo>
                  <a:lnTo>
                    <a:pt x="641807" y="37528"/>
                  </a:lnTo>
                  <a:lnTo>
                    <a:pt x="641870" y="37211"/>
                  </a:lnTo>
                  <a:lnTo>
                    <a:pt x="643712" y="38481"/>
                  </a:lnTo>
                  <a:lnTo>
                    <a:pt x="643318" y="37211"/>
                  </a:lnTo>
                  <a:lnTo>
                    <a:pt x="642835" y="35687"/>
                  </a:lnTo>
                  <a:lnTo>
                    <a:pt x="644232" y="36957"/>
                  </a:lnTo>
                  <a:lnTo>
                    <a:pt x="644525" y="35687"/>
                  </a:lnTo>
                  <a:lnTo>
                    <a:pt x="644664" y="35052"/>
                  </a:lnTo>
                  <a:lnTo>
                    <a:pt x="644893" y="34036"/>
                  </a:lnTo>
                  <a:lnTo>
                    <a:pt x="646099" y="35687"/>
                  </a:lnTo>
                  <a:lnTo>
                    <a:pt x="646074" y="35991"/>
                  </a:lnTo>
                  <a:lnTo>
                    <a:pt x="646087" y="36334"/>
                  </a:lnTo>
                  <a:lnTo>
                    <a:pt x="647090" y="37465"/>
                  </a:lnTo>
                  <a:lnTo>
                    <a:pt x="646722" y="36474"/>
                  </a:lnTo>
                  <a:lnTo>
                    <a:pt x="646404" y="35915"/>
                  </a:lnTo>
                  <a:lnTo>
                    <a:pt x="646112" y="35572"/>
                  </a:lnTo>
                  <a:lnTo>
                    <a:pt x="646163" y="34036"/>
                  </a:lnTo>
                  <a:lnTo>
                    <a:pt x="646188" y="33401"/>
                  </a:lnTo>
                  <a:lnTo>
                    <a:pt x="646214" y="32385"/>
                  </a:lnTo>
                  <a:lnTo>
                    <a:pt x="648385" y="36830"/>
                  </a:lnTo>
                  <a:lnTo>
                    <a:pt x="647903" y="32639"/>
                  </a:lnTo>
                  <a:lnTo>
                    <a:pt x="648525" y="36957"/>
                  </a:lnTo>
                  <a:lnTo>
                    <a:pt x="650544" y="35687"/>
                  </a:lnTo>
                  <a:lnTo>
                    <a:pt x="650938" y="33401"/>
                  </a:lnTo>
                  <a:lnTo>
                    <a:pt x="650913" y="34798"/>
                  </a:lnTo>
                  <a:lnTo>
                    <a:pt x="651814" y="34798"/>
                  </a:lnTo>
                  <a:lnTo>
                    <a:pt x="651827" y="36715"/>
                  </a:lnTo>
                  <a:lnTo>
                    <a:pt x="652691" y="36576"/>
                  </a:lnTo>
                  <a:lnTo>
                    <a:pt x="653249" y="35687"/>
                  </a:lnTo>
                  <a:lnTo>
                    <a:pt x="653135" y="34671"/>
                  </a:lnTo>
                  <a:lnTo>
                    <a:pt x="652843" y="33401"/>
                  </a:lnTo>
                  <a:lnTo>
                    <a:pt x="652792" y="33147"/>
                  </a:lnTo>
                  <a:lnTo>
                    <a:pt x="655256" y="38481"/>
                  </a:lnTo>
                  <a:lnTo>
                    <a:pt x="655256" y="33147"/>
                  </a:lnTo>
                  <a:lnTo>
                    <a:pt x="655243" y="29464"/>
                  </a:lnTo>
                  <a:lnTo>
                    <a:pt x="655243" y="28194"/>
                  </a:lnTo>
                  <a:lnTo>
                    <a:pt x="657275" y="35179"/>
                  </a:lnTo>
                  <a:lnTo>
                    <a:pt x="659409" y="32258"/>
                  </a:lnTo>
                  <a:lnTo>
                    <a:pt x="661225" y="30480"/>
                  </a:lnTo>
                  <a:lnTo>
                    <a:pt x="661149" y="29591"/>
                  </a:lnTo>
                  <a:lnTo>
                    <a:pt x="661289" y="30403"/>
                  </a:lnTo>
                  <a:lnTo>
                    <a:pt x="661479" y="30226"/>
                  </a:lnTo>
                  <a:lnTo>
                    <a:pt x="662368" y="29591"/>
                  </a:lnTo>
                  <a:lnTo>
                    <a:pt x="663600" y="28702"/>
                  </a:lnTo>
                  <a:lnTo>
                    <a:pt x="663994" y="31534"/>
                  </a:lnTo>
                  <a:lnTo>
                    <a:pt x="664400" y="28702"/>
                  </a:lnTo>
                  <a:lnTo>
                    <a:pt x="664476" y="28194"/>
                  </a:lnTo>
                  <a:lnTo>
                    <a:pt x="664502" y="28067"/>
                  </a:lnTo>
                  <a:lnTo>
                    <a:pt x="666826" y="28829"/>
                  </a:lnTo>
                  <a:lnTo>
                    <a:pt x="667486" y="29337"/>
                  </a:lnTo>
                  <a:lnTo>
                    <a:pt x="666889" y="30734"/>
                  </a:lnTo>
                  <a:lnTo>
                    <a:pt x="666762" y="31750"/>
                  </a:lnTo>
                  <a:lnTo>
                    <a:pt x="668616" y="29464"/>
                  </a:lnTo>
                  <a:lnTo>
                    <a:pt x="671017" y="31496"/>
                  </a:lnTo>
                  <a:lnTo>
                    <a:pt x="672071" y="29464"/>
                  </a:lnTo>
                  <a:lnTo>
                    <a:pt x="672401" y="28829"/>
                  </a:lnTo>
                  <a:lnTo>
                    <a:pt x="672299" y="28067"/>
                  </a:lnTo>
                  <a:lnTo>
                    <a:pt x="671664" y="26289"/>
                  </a:lnTo>
                  <a:lnTo>
                    <a:pt x="671791" y="25527"/>
                  </a:lnTo>
                  <a:lnTo>
                    <a:pt x="672604" y="23622"/>
                  </a:lnTo>
                  <a:lnTo>
                    <a:pt x="672985" y="22733"/>
                  </a:lnTo>
                  <a:lnTo>
                    <a:pt x="672960" y="20828"/>
                  </a:lnTo>
                  <a:lnTo>
                    <a:pt x="673023" y="21336"/>
                  </a:lnTo>
                  <a:lnTo>
                    <a:pt x="673150" y="24511"/>
                  </a:lnTo>
                  <a:lnTo>
                    <a:pt x="673277" y="26924"/>
                  </a:lnTo>
                  <a:lnTo>
                    <a:pt x="675106" y="21971"/>
                  </a:lnTo>
                  <a:lnTo>
                    <a:pt x="675297" y="29718"/>
                  </a:lnTo>
                  <a:lnTo>
                    <a:pt x="675424" y="29464"/>
                  </a:lnTo>
                  <a:lnTo>
                    <a:pt x="675525" y="29083"/>
                  </a:lnTo>
                  <a:lnTo>
                    <a:pt x="675411" y="27178"/>
                  </a:lnTo>
                  <a:lnTo>
                    <a:pt x="675360" y="26924"/>
                  </a:lnTo>
                  <a:lnTo>
                    <a:pt x="675792" y="27178"/>
                  </a:lnTo>
                  <a:lnTo>
                    <a:pt x="675868" y="27432"/>
                  </a:lnTo>
                  <a:lnTo>
                    <a:pt x="675932" y="29718"/>
                  </a:lnTo>
                  <a:lnTo>
                    <a:pt x="676998" y="28448"/>
                  </a:lnTo>
                  <a:lnTo>
                    <a:pt x="676948" y="27940"/>
                  </a:lnTo>
                  <a:lnTo>
                    <a:pt x="676554" y="26924"/>
                  </a:lnTo>
                  <a:lnTo>
                    <a:pt x="676249" y="26162"/>
                  </a:lnTo>
                  <a:lnTo>
                    <a:pt x="677506" y="26035"/>
                  </a:lnTo>
                  <a:lnTo>
                    <a:pt x="677545" y="28702"/>
                  </a:lnTo>
                  <a:lnTo>
                    <a:pt x="677926" y="26035"/>
                  </a:lnTo>
                  <a:lnTo>
                    <a:pt x="678154" y="24511"/>
                  </a:lnTo>
                  <a:lnTo>
                    <a:pt x="679323" y="25273"/>
                  </a:lnTo>
                  <a:lnTo>
                    <a:pt x="679361" y="25654"/>
                  </a:lnTo>
                  <a:lnTo>
                    <a:pt x="679589" y="26568"/>
                  </a:lnTo>
                  <a:lnTo>
                    <a:pt x="681037" y="26035"/>
                  </a:lnTo>
                  <a:lnTo>
                    <a:pt x="681177" y="24511"/>
                  </a:lnTo>
                  <a:lnTo>
                    <a:pt x="681393" y="21971"/>
                  </a:lnTo>
                  <a:lnTo>
                    <a:pt x="681494" y="20828"/>
                  </a:lnTo>
                  <a:lnTo>
                    <a:pt x="683768" y="22479"/>
                  </a:lnTo>
                  <a:lnTo>
                    <a:pt x="683895" y="27051"/>
                  </a:lnTo>
                  <a:lnTo>
                    <a:pt x="684669" y="23876"/>
                  </a:lnTo>
                  <a:lnTo>
                    <a:pt x="685393" y="27686"/>
                  </a:lnTo>
                  <a:lnTo>
                    <a:pt x="686181" y="26416"/>
                  </a:lnTo>
                  <a:lnTo>
                    <a:pt x="686168" y="26035"/>
                  </a:lnTo>
                  <a:lnTo>
                    <a:pt x="685546" y="24511"/>
                  </a:lnTo>
                  <a:lnTo>
                    <a:pt x="686473" y="24511"/>
                  </a:lnTo>
                  <a:lnTo>
                    <a:pt x="686549" y="23876"/>
                  </a:lnTo>
                  <a:lnTo>
                    <a:pt x="686841" y="21463"/>
                  </a:lnTo>
                  <a:lnTo>
                    <a:pt x="687730" y="22479"/>
                  </a:lnTo>
                  <a:lnTo>
                    <a:pt x="687781" y="22860"/>
                  </a:lnTo>
                  <a:lnTo>
                    <a:pt x="687412" y="24384"/>
                  </a:lnTo>
                  <a:lnTo>
                    <a:pt x="689025" y="23368"/>
                  </a:lnTo>
                  <a:lnTo>
                    <a:pt x="687920" y="22225"/>
                  </a:lnTo>
                  <a:lnTo>
                    <a:pt x="687984" y="21463"/>
                  </a:lnTo>
                  <a:lnTo>
                    <a:pt x="688162" y="20828"/>
                  </a:lnTo>
                  <a:lnTo>
                    <a:pt x="688200" y="20701"/>
                  </a:lnTo>
                  <a:lnTo>
                    <a:pt x="688314" y="20320"/>
                  </a:lnTo>
                  <a:lnTo>
                    <a:pt x="688289" y="19685"/>
                  </a:lnTo>
                  <a:lnTo>
                    <a:pt x="687133" y="17526"/>
                  </a:lnTo>
                  <a:lnTo>
                    <a:pt x="687057" y="17399"/>
                  </a:lnTo>
                  <a:lnTo>
                    <a:pt x="686930" y="17145"/>
                  </a:lnTo>
                  <a:lnTo>
                    <a:pt x="688327" y="18034"/>
                  </a:lnTo>
                  <a:lnTo>
                    <a:pt x="688136" y="18415"/>
                  </a:lnTo>
                  <a:lnTo>
                    <a:pt x="689254" y="17907"/>
                  </a:lnTo>
                  <a:lnTo>
                    <a:pt x="690079" y="20180"/>
                  </a:lnTo>
                  <a:lnTo>
                    <a:pt x="689864" y="21196"/>
                  </a:lnTo>
                  <a:lnTo>
                    <a:pt x="689711" y="21564"/>
                  </a:lnTo>
                  <a:lnTo>
                    <a:pt x="690092" y="21729"/>
                  </a:lnTo>
                  <a:lnTo>
                    <a:pt x="690346" y="21742"/>
                  </a:lnTo>
                  <a:lnTo>
                    <a:pt x="690105" y="20116"/>
                  </a:lnTo>
                  <a:lnTo>
                    <a:pt x="690549" y="17907"/>
                  </a:lnTo>
                  <a:lnTo>
                    <a:pt x="690626" y="17526"/>
                  </a:lnTo>
                  <a:lnTo>
                    <a:pt x="691464" y="18288"/>
                  </a:lnTo>
                  <a:lnTo>
                    <a:pt x="691756" y="19304"/>
                  </a:lnTo>
                  <a:lnTo>
                    <a:pt x="691870" y="20193"/>
                  </a:lnTo>
                  <a:lnTo>
                    <a:pt x="691997" y="22606"/>
                  </a:lnTo>
                  <a:lnTo>
                    <a:pt x="692238" y="23368"/>
                  </a:lnTo>
                  <a:lnTo>
                    <a:pt x="692188" y="20193"/>
                  </a:lnTo>
                  <a:lnTo>
                    <a:pt x="694270" y="22225"/>
                  </a:lnTo>
                  <a:lnTo>
                    <a:pt x="694283" y="20193"/>
                  </a:lnTo>
                  <a:lnTo>
                    <a:pt x="694283" y="18669"/>
                  </a:lnTo>
                  <a:lnTo>
                    <a:pt x="694347" y="20193"/>
                  </a:lnTo>
                  <a:lnTo>
                    <a:pt x="694575" y="21590"/>
                  </a:lnTo>
                  <a:lnTo>
                    <a:pt x="694677" y="21971"/>
                  </a:lnTo>
                  <a:lnTo>
                    <a:pt x="694626" y="19304"/>
                  </a:lnTo>
                  <a:lnTo>
                    <a:pt x="695198" y="20066"/>
                  </a:lnTo>
                  <a:lnTo>
                    <a:pt x="695350" y="20828"/>
                  </a:lnTo>
                  <a:lnTo>
                    <a:pt x="695477" y="21844"/>
                  </a:lnTo>
                  <a:lnTo>
                    <a:pt x="695579" y="22110"/>
                  </a:lnTo>
                  <a:lnTo>
                    <a:pt x="696874" y="22352"/>
                  </a:lnTo>
                  <a:lnTo>
                    <a:pt x="695375" y="19304"/>
                  </a:lnTo>
                  <a:lnTo>
                    <a:pt x="695071" y="18669"/>
                  </a:lnTo>
                  <a:lnTo>
                    <a:pt x="694499" y="17526"/>
                  </a:lnTo>
                  <a:lnTo>
                    <a:pt x="694321" y="17145"/>
                  </a:lnTo>
                  <a:lnTo>
                    <a:pt x="696061" y="18923"/>
                  </a:lnTo>
                  <a:lnTo>
                    <a:pt x="696150" y="19812"/>
                  </a:lnTo>
                  <a:lnTo>
                    <a:pt x="696023" y="20066"/>
                  </a:lnTo>
                  <a:lnTo>
                    <a:pt x="697738" y="20955"/>
                  </a:lnTo>
                  <a:lnTo>
                    <a:pt x="698728" y="18034"/>
                  </a:lnTo>
                  <a:lnTo>
                    <a:pt x="700341" y="19050"/>
                  </a:lnTo>
                  <a:lnTo>
                    <a:pt x="701357" y="22783"/>
                  </a:lnTo>
                  <a:lnTo>
                    <a:pt x="702183" y="22352"/>
                  </a:lnTo>
                  <a:lnTo>
                    <a:pt x="703719" y="18034"/>
                  </a:lnTo>
                  <a:lnTo>
                    <a:pt x="705840" y="18669"/>
                  </a:lnTo>
                  <a:lnTo>
                    <a:pt x="705408" y="18288"/>
                  </a:lnTo>
                  <a:lnTo>
                    <a:pt x="705383" y="18034"/>
                  </a:lnTo>
                  <a:lnTo>
                    <a:pt x="705281" y="17145"/>
                  </a:lnTo>
                  <a:lnTo>
                    <a:pt x="705065" y="15240"/>
                  </a:lnTo>
                  <a:lnTo>
                    <a:pt x="704938" y="14097"/>
                  </a:lnTo>
                  <a:lnTo>
                    <a:pt x="704799" y="12827"/>
                  </a:lnTo>
                  <a:lnTo>
                    <a:pt x="707301" y="20828"/>
                  </a:lnTo>
                  <a:lnTo>
                    <a:pt x="707720" y="18796"/>
                  </a:lnTo>
                  <a:lnTo>
                    <a:pt x="707821" y="18161"/>
                  </a:lnTo>
                  <a:lnTo>
                    <a:pt x="707745" y="18681"/>
                  </a:lnTo>
                  <a:lnTo>
                    <a:pt x="707872" y="18034"/>
                  </a:lnTo>
                  <a:lnTo>
                    <a:pt x="707821" y="19304"/>
                  </a:lnTo>
                  <a:lnTo>
                    <a:pt x="708050" y="21082"/>
                  </a:lnTo>
                  <a:lnTo>
                    <a:pt x="708025" y="20447"/>
                  </a:lnTo>
                  <a:lnTo>
                    <a:pt x="709510" y="21209"/>
                  </a:lnTo>
                  <a:lnTo>
                    <a:pt x="709828" y="20447"/>
                  </a:lnTo>
                  <a:lnTo>
                    <a:pt x="710552" y="18669"/>
                  </a:lnTo>
                  <a:lnTo>
                    <a:pt x="711111" y="18034"/>
                  </a:lnTo>
                  <a:lnTo>
                    <a:pt x="712330" y="16637"/>
                  </a:lnTo>
                  <a:lnTo>
                    <a:pt x="712406" y="18288"/>
                  </a:lnTo>
                  <a:lnTo>
                    <a:pt x="713295" y="19304"/>
                  </a:lnTo>
                  <a:lnTo>
                    <a:pt x="714502" y="18542"/>
                  </a:lnTo>
                  <a:lnTo>
                    <a:pt x="715467" y="19050"/>
                  </a:lnTo>
                  <a:lnTo>
                    <a:pt x="715479" y="18542"/>
                  </a:lnTo>
                  <a:lnTo>
                    <a:pt x="715505" y="17526"/>
                  </a:lnTo>
                  <a:lnTo>
                    <a:pt x="716026" y="17653"/>
                  </a:lnTo>
                  <a:lnTo>
                    <a:pt x="715987" y="17526"/>
                  </a:lnTo>
                  <a:lnTo>
                    <a:pt x="715683" y="16637"/>
                  </a:lnTo>
                  <a:lnTo>
                    <a:pt x="715391" y="15748"/>
                  </a:lnTo>
                  <a:lnTo>
                    <a:pt x="717791" y="18161"/>
                  </a:lnTo>
                  <a:lnTo>
                    <a:pt x="719467" y="16764"/>
                  </a:lnTo>
                  <a:lnTo>
                    <a:pt x="720445" y="15748"/>
                  </a:lnTo>
                  <a:lnTo>
                    <a:pt x="721067" y="15113"/>
                  </a:lnTo>
                  <a:lnTo>
                    <a:pt x="723163" y="16891"/>
                  </a:lnTo>
                  <a:lnTo>
                    <a:pt x="722896" y="17018"/>
                  </a:lnTo>
                  <a:lnTo>
                    <a:pt x="722693" y="18288"/>
                  </a:lnTo>
                  <a:lnTo>
                    <a:pt x="722909" y="18161"/>
                  </a:lnTo>
                  <a:lnTo>
                    <a:pt x="724573" y="16751"/>
                  </a:lnTo>
                  <a:lnTo>
                    <a:pt x="724446" y="15494"/>
                  </a:lnTo>
                  <a:lnTo>
                    <a:pt x="724395" y="15240"/>
                  </a:lnTo>
                  <a:lnTo>
                    <a:pt x="724166" y="14224"/>
                  </a:lnTo>
                  <a:lnTo>
                    <a:pt x="724217" y="15240"/>
                  </a:lnTo>
                  <a:lnTo>
                    <a:pt x="724166" y="15113"/>
                  </a:lnTo>
                  <a:lnTo>
                    <a:pt x="723506" y="13462"/>
                  </a:lnTo>
                  <a:lnTo>
                    <a:pt x="723620" y="11684"/>
                  </a:lnTo>
                  <a:lnTo>
                    <a:pt x="723925" y="10795"/>
                  </a:lnTo>
                  <a:lnTo>
                    <a:pt x="724408" y="10668"/>
                  </a:lnTo>
                  <a:lnTo>
                    <a:pt x="723950" y="11938"/>
                  </a:lnTo>
                  <a:lnTo>
                    <a:pt x="723836" y="12573"/>
                  </a:lnTo>
                  <a:lnTo>
                    <a:pt x="725030" y="14478"/>
                  </a:lnTo>
                  <a:lnTo>
                    <a:pt x="725627" y="15748"/>
                  </a:lnTo>
                  <a:lnTo>
                    <a:pt x="725551" y="15494"/>
                  </a:lnTo>
                  <a:lnTo>
                    <a:pt x="725436" y="14097"/>
                  </a:lnTo>
                  <a:lnTo>
                    <a:pt x="725297" y="13462"/>
                  </a:lnTo>
                  <a:lnTo>
                    <a:pt x="727024" y="17526"/>
                  </a:lnTo>
                  <a:lnTo>
                    <a:pt x="725970" y="13462"/>
                  </a:lnTo>
                  <a:lnTo>
                    <a:pt x="725233" y="10668"/>
                  </a:lnTo>
                  <a:lnTo>
                    <a:pt x="724700" y="8636"/>
                  </a:lnTo>
                  <a:lnTo>
                    <a:pt x="726592" y="11303"/>
                  </a:lnTo>
                  <a:lnTo>
                    <a:pt x="726719" y="12573"/>
                  </a:lnTo>
                  <a:lnTo>
                    <a:pt x="727075" y="11938"/>
                  </a:lnTo>
                  <a:lnTo>
                    <a:pt x="727202" y="11430"/>
                  </a:lnTo>
                  <a:lnTo>
                    <a:pt x="727379" y="10160"/>
                  </a:lnTo>
                  <a:lnTo>
                    <a:pt x="728002" y="10414"/>
                  </a:lnTo>
                  <a:lnTo>
                    <a:pt x="728687" y="13081"/>
                  </a:lnTo>
                  <a:lnTo>
                    <a:pt x="728738" y="10160"/>
                  </a:lnTo>
                  <a:lnTo>
                    <a:pt x="728726" y="8636"/>
                  </a:lnTo>
                  <a:lnTo>
                    <a:pt x="728726" y="8509"/>
                  </a:lnTo>
                  <a:lnTo>
                    <a:pt x="729780" y="10922"/>
                  </a:lnTo>
                  <a:lnTo>
                    <a:pt x="729856" y="11303"/>
                  </a:lnTo>
                  <a:lnTo>
                    <a:pt x="729754" y="11684"/>
                  </a:lnTo>
                  <a:lnTo>
                    <a:pt x="729653" y="11938"/>
                  </a:lnTo>
                  <a:lnTo>
                    <a:pt x="729183" y="12065"/>
                  </a:lnTo>
                  <a:lnTo>
                    <a:pt x="729145" y="12255"/>
                  </a:lnTo>
                  <a:lnTo>
                    <a:pt x="729018" y="13068"/>
                  </a:lnTo>
                  <a:lnTo>
                    <a:pt x="730288" y="16002"/>
                  </a:lnTo>
                  <a:lnTo>
                    <a:pt x="730237" y="15240"/>
                  </a:lnTo>
                  <a:lnTo>
                    <a:pt x="730910" y="15621"/>
                  </a:lnTo>
                  <a:lnTo>
                    <a:pt x="730846" y="15494"/>
                  </a:lnTo>
                  <a:lnTo>
                    <a:pt x="731812" y="16459"/>
                  </a:lnTo>
                  <a:lnTo>
                    <a:pt x="731418" y="15963"/>
                  </a:lnTo>
                  <a:lnTo>
                    <a:pt x="732447" y="16764"/>
                  </a:lnTo>
                  <a:lnTo>
                    <a:pt x="732040" y="16129"/>
                  </a:lnTo>
                  <a:lnTo>
                    <a:pt x="731951" y="15494"/>
                  </a:lnTo>
                  <a:lnTo>
                    <a:pt x="731951" y="15240"/>
                  </a:lnTo>
                  <a:lnTo>
                    <a:pt x="731824" y="8636"/>
                  </a:lnTo>
                  <a:lnTo>
                    <a:pt x="733729" y="14097"/>
                  </a:lnTo>
                  <a:lnTo>
                    <a:pt x="733818" y="14351"/>
                  </a:lnTo>
                  <a:lnTo>
                    <a:pt x="733844" y="14097"/>
                  </a:lnTo>
                  <a:lnTo>
                    <a:pt x="733933" y="13335"/>
                  </a:lnTo>
                  <a:lnTo>
                    <a:pt x="733856" y="13982"/>
                  </a:lnTo>
                  <a:lnTo>
                    <a:pt x="734606" y="12065"/>
                  </a:lnTo>
                  <a:lnTo>
                    <a:pt x="734974" y="14859"/>
                  </a:lnTo>
                  <a:lnTo>
                    <a:pt x="735076" y="15240"/>
                  </a:lnTo>
                  <a:lnTo>
                    <a:pt x="735495" y="16002"/>
                  </a:lnTo>
                  <a:lnTo>
                    <a:pt x="736066" y="16751"/>
                  </a:lnTo>
                  <a:lnTo>
                    <a:pt x="736168" y="17780"/>
                  </a:lnTo>
                  <a:lnTo>
                    <a:pt x="736409" y="15113"/>
                  </a:lnTo>
                  <a:lnTo>
                    <a:pt x="737565" y="19558"/>
                  </a:lnTo>
                  <a:lnTo>
                    <a:pt x="737882" y="15748"/>
                  </a:lnTo>
                  <a:lnTo>
                    <a:pt x="738085" y="16764"/>
                  </a:lnTo>
                  <a:lnTo>
                    <a:pt x="738276" y="16383"/>
                  </a:lnTo>
                  <a:lnTo>
                    <a:pt x="738289" y="15748"/>
                  </a:lnTo>
                  <a:lnTo>
                    <a:pt x="738263" y="15113"/>
                  </a:lnTo>
                  <a:lnTo>
                    <a:pt x="738898" y="12065"/>
                  </a:lnTo>
                  <a:lnTo>
                    <a:pt x="738974" y="11684"/>
                  </a:lnTo>
                  <a:lnTo>
                    <a:pt x="741934" y="18923"/>
                  </a:lnTo>
                  <a:lnTo>
                    <a:pt x="743038" y="13970"/>
                  </a:lnTo>
                  <a:lnTo>
                    <a:pt x="744245" y="11938"/>
                  </a:lnTo>
                  <a:lnTo>
                    <a:pt x="744321" y="11684"/>
                  </a:lnTo>
                  <a:lnTo>
                    <a:pt x="744194" y="9906"/>
                  </a:lnTo>
                  <a:lnTo>
                    <a:pt x="744321" y="7874"/>
                  </a:lnTo>
                  <a:lnTo>
                    <a:pt x="745286" y="6350"/>
                  </a:lnTo>
                  <a:lnTo>
                    <a:pt x="745921" y="7620"/>
                  </a:lnTo>
                  <a:lnTo>
                    <a:pt x="746010" y="8001"/>
                  </a:lnTo>
                  <a:lnTo>
                    <a:pt x="745693" y="9271"/>
                  </a:lnTo>
                  <a:lnTo>
                    <a:pt x="745578" y="10287"/>
                  </a:lnTo>
                  <a:lnTo>
                    <a:pt x="746518" y="11430"/>
                  </a:lnTo>
                  <a:lnTo>
                    <a:pt x="747077" y="11049"/>
                  </a:lnTo>
                  <a:lnTo>
                    <a:pt x="747661" y="9779"/>
                  </a:lnTo>
                  <a:lnTo>
                    <a:pt x="747737" y="10922"/>
                  </a:lnTo>
                  <a:lnTo>
                    <a:pt x="748334" y="12573"/>
                  </a:lnTo>
                  <a:lnTo>
                    <a:pt x="748817" y="12255"/>
                  </a:lnTo>
                  <a:close/>
                </a:path>
                <a:path w="757555" h="83184">
                  <a:moveTo>
                    <a:pt x="748944" y="14668"/>
                  </a:moveTo>
                  <a:lnTo>
                    <a:pt x="748906" y="14224"/>
                  </a:lnTo>
                  <a:lnTo>
                    <a:pt x="748842" y="13817"/>
                  </a:lnTo>
                  <a:lnTo>
                    <a:pt x="748753" y="13576"/>
                  </a:lnTo>
                  <a:lnTo>
                    <a:pt x="748817" y="14312"/>
                  </a:lnTo>
                  <a:lnTo>
                    <a:pt x="748817" y="14681"/>
                  </a:lnTo>
                  <a:lnTo>
                    <a:pt x="748741" y="14859"/>
                  </a:lnTo>
                  <a:lnTo>
                    <a:pt x="748880" y="14744"/>
                  </a:lnTo>
                  <a:close/>
                </a:path>
                <a:path w="757555" h="83184">
                  <a:moveTo>
                    <a:pt x="749198" y="10160"/>
                  </a:moveTo>
                  <a:lnTo>
                    <a:pt x="748157" y="8763"/>
                  </a:lnTo>
                  <a:lnTo>
                    <a:pt x="748449" y="10071"/>
                  </a:lnTo>
                  <a:lnTo>
                    <a:pt x="749198" y="10160"/>
                  </a:lnTo>
                  <a:close/>
                </a:path>
                <a:path w="757555" h="83184">
                  <a:moveTo>
                    <a:pt x="749236" y="14249"/>
                  </a:moveTo>
                  <a:lnTo>
                    <a:pt x="749134" y="14414"/>
                  </a:lnTo>
                  <a:lnTo>
                    <a:pt x="749046" y="14566"/>
                  </a:lnTo>
                  <a:lnTo>
                    <a:pt x="748969" y="14859"/>
                  </a:lnTo>
                  <a:lnTo>
                    <a:pt x="748995" y="15011"/>
                  </a:lnTo>
                  <a:lnTo>
                    <a:pt x="749020" y="15214"/>
                  </a:lnTo>
                  <a:lnTo>
                    <a:pt x="749134" y="15011"/>
                  </a:lnTo>
                  <a:lnTo>
                    <a:pt x="749198" y="14681"/>
                  </a:lnTo>
                  <a:lnTo>
                    <a:pt x="749236" y="14249"/>
                  </a:lnTo>
                  <a:close/>
                </a:path>
                <a:path w="757555" h="83184">
                  <a:moveTo>
                    <a:pt x="751230" y="11722"/>
                  </a:moveTo>
                  <a:lnTo>
                    <a:pt x="750874" y="10287"/>
                  </a:lnTo>
                  <a:lnTo>
                    <a:pt x="750976" y="9271"/>
                  </a:lnTo>
                  <a:lnTo>
                    <a:pt x="751078" y="9080"/>
                  </a:lnTo>
                  <a:lnTo>
                    <a:pt x="750963" y="8001"/>
                  </a:lnTo>
                  <a:lnTo>
                    <a:pt x="749693" y="3048"/>
                  </a:lnTo>
                  <a:lnTo>
                    <a:pt x="749363" y="7747"/>
                  </a:lnTo>
                  <a:lnTo>
                    <a:pt x="749236" y="14249"/>
                  </a:lnTo>
                  <a:lnTo>
                    <a:pt x="749706" y="13500"/>
                  </a:lnTo>
                  <a:lnTo>
                    <a:pt x="749833" y="13208"/>
                  </a:lnTo>
                  <a:lnTo>
                    <a:pt x="750227" y="11303"/>
                  </a:lnTo>
                  <a:lnTo>
                    <a:pt x="750824" y="10287"/>
                  </a:lnTo>
                  <a:lnTo>
                    <a:pt x="751230" y="11722"/>
                  </a:lnTo>
                  <a:close/>
                </a:path>
                <a:path w="757555" h="83184">
                  <a:moveTo>
                    <a:pt x="751573" y="13081"/>
                  </a:moveTo>
                  <a:lnTo>
                    <a:pt x="751293" y="11938"/>
                  </a:lnTo>
                  <a:lnTo>
                    <a:pt x="750798" y="12954"/>
                  </a:lnTo>
                  <a:lnTo>
                    <a:pt x="750709" y="14224"/>
                  </a:lnTo>
                  <a:lnTo>
                    <a:pt x="751433" y="13208"/>
                  </a:lnTo>
                  <a:lnTo>
                    <a:pt x="751573" y="13081"/>
                  </a:lnTo>
                  <a:close/>
                </a:path>
                <a:path w="757555" h="83184">
                  <a:moveTo>
                    <a:pt x="751928" y="12788"/>
                  </a:moveTo>
                  <a:lnTo>
                    <a:pt x="751725" y="12954"/>
                  </a:lnTo>
                  <a:lnTo>
                    <a:pt x="751674" y="13335"/>
                  </a:lnTo>
                  <a:lnTo>
                    <a:pt x="751776" y="13716"/>
                  </a:lnTo>
                  <a:lnTo>
                    <a:pt x="751928" y="12788"/>
                  </a:lnTo>
                  <a:close/>
                </a:path>
                <a:path w="757555" h="83184">
                  <a:moveTo>
                    <a:pt x="752094" y="8940"/>
                  </a:moveTo>
                  <a:lnTo>
                    <a:pt x="752030" y="8382"/>
                  </a:lnTo>
                  <a:lnTo>
                    <a:pt x="751751" y="8509"/>
                  </a:lnTo>
                  <a:lnTo>
                    <a:pt x="752094" y="8940"/>
                  </a:lnTo>
                  <a:close/>
                </a:path>
                <a:path w="757555" h="83184">
                  <a:moveTo>
                    <a:pt x="752563" y="12255"/>
                  </a:moveTo>
                  <a:lnTo>
                    <a:pt x="752449" y="9385"/>
                  </a:lnTo>
                  <a:lnTo>
                    <a:pt x="752094" y="8940"/>
                  </a:lnTo>
                  <a:lnTo>
                    <a:pt x="752259" y="11049"/>
                  </a:lnTo>
                  <a:lnTo>
                    <a:pt x="752144" y="11430"/>
                  </a:lnTo>
                  <a:lnTo>
                    <a:pt x="751928" y="12788"/>
                  </a:lnTo>
                  <a:lnTo>
                    <a:pt x="752563" y="12255"/>
                  </a:lnTo>
                  <a:close/>
                </a:path>
                <a:path w="757555" h="83184">
                  <a:moveTo>
                    <a:pt x="752919" y="14147"/>
                  </a:moveTo>
                  <a:lnTo>
                    <a:pt x="752741" y="14198"/>
                  </a:lnTo>
                  <a:lnTo>
                    <a:pt x="752754" y="14528"/>
                  </a:lnTo>
                  <a:lnTo>
                    <a:pt x="752602" y="14909"/>
                  </a:lnTo>
                  <a:lnTo>
                    <a:pt x="752817" y="14998"/>
                  </a:lnTo>
                  <a:lnTo>
                    <a:pt x="752792" y="14808"/>
                  </a:lnTo>
                  <a:lnTo>
                    <a:pt x="752779" y="14643"/>
                  </a:lnTo>
                  <a:lnTo>
                    <a:pt x="752767" y="14516"/>
                  </a:lnTo>
                  <a:lnTo>
                    <a:pt x="752919" y="14147"/>
                  </a:lnTo>
                  <a:close/>
                </a:path>
                <a:path w="757555" h="83184">
                  <a:moveTo>
                    <a:pt x="755815" y="10782"/>
                  </a:moveTo>
                  <a:lnTo>
                    <a:pt x="755700" y="8585"/>
                  </a:lnTo>
                  <a:lnTo>
                    <a:pt x="754735" y="6032"/>
                  </a:lnTo>
                  <a:lnTo>
                    <a:pt x="754024" y="6032"/>
                  </a:lnTo>
                  <a:lnTo>
                    <a:pt x="753656" y="8331"/>
                  </a:lnTo>
                  <a:lnTo>
                    <a:pt x="753376" y="7607"/>
                  </a:lnTo>
                  <a:lnTo>
                    <a:pt x="753376" y="6692"/>
                  </a:lnTo>
                  <a:lnTo>
                    <a:pt x="753313" y="6057"/>
                  </a:lnTo>
                  <a:lnTo>
                    <a:pt x="753097" y="7797"/>
                  </a:lnTo>
                  <a:lnTo>
                    <a:pt x="752995" y="10795"/>
                  </a:lnTo>
                  <a:lnTo>
                    <a:pt x="753808" y="13881"/>
                  </a:lnTo>
                  <a:lnTo>
                    <a:pt x="753770" y="10528"/>
                  </a:lnTo>
                  <a:lnTo>
                    <a:pt x="754113" y="11874"/>
                  </a:lnTo>
                  <a:lnTo>
                    <a:pt x="754011" y="7874"/>
                  </a:lnTo>
                  <a:lnTo>
                    <a:pt x="754367" y="7416"/>
                  </a:lnTo>
                  <a:lnTo>
                    <a:pt x="754913" y="8864"/>
                  </a:lnTo>
                  <a:lnTo>
                    <a:pt x="755053" y="10121"/>
                  </a:lnTo>
                  <a:lnTo>
                    <a:pt x="755053" y="9220"/>
                  </a:lnTo>
                  <a:lnTo>
                    <a:pt x="755815" y="10782"/>
                  </a:lnTo>
                  <a:close/>
                </a:path>
                <a:path w="757555" h="83184">
                  <a:moveTo>
                    <a:pt x="757148" y="11036"/>
                  </a:moveTo>
                  <a:lnTo>
                    <a:pt x="756742" y="9017"/>
                  </a:lnTo>
                  <a:lnTo>
                    <a:pt x="756386" y="9499"/>
                  </a:lnTo>
                  <a:lnTo>
                    <a:pt x="756640" y="12954"/>
                  </a:lnTo>
                  <a:lnTo>
                    <a:pt x="757148" y="11938"/>
                  </a:lnTo>
                  <a:lnTo>
                    <a:pt x="757148" y="1103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8628512" y="1019257"/>
              <a:ext cx="1000125" cy="349885"/>
            </a:xfrm>
            <a:custGeom>
              <a:avLst/>
              <a:gdLst/>
              <a:ahLst/>
              <a:cxnLst/>
              <a:rect l="l" t="t" r="r" b="b"/>
              <a:pathLst>
                <a:path w="1000125" h="349884">
                  <a:moveTo>
                    <a:pt x="673" y="348462"/>
                  </a:moveTo>
                  <a:lnTo>
                    <a:pt x="0" y="349504"/>
                  </a:lnTo>
                  <a:lnTo>
                    <a:pt x="419" y="349618"/>
                  </a:lnTo>
                  <a:lnTo>
                    <a:pt x="673" y="348462"/>
                  </a:lnTo>
                  <a:close/>
                </a:path>
                <a:path w="1000125" h="349884">
                  <a:moveTo>
                    <a:pt x="66700" y="344474"/>
                  </a:moveTo>
                  <a:lnTo>
                    <a:pt x="66205" y="342874"/>
                  </a:lnTo>
                  <a:lnTo>
                    <a:pt x="65417" y="341922"/>
                  </a:lnTo>
                  <a:lnTo>
                    <a:pt x="65290" y="343585"/>
                  </a:lnTo>
                  <a:lnTo>
                    <a:pt x="65824" y="343738"/>
                  </a:lnTo>
                  <a:lnTo>
                    <a:pt x="66522" y="344932"/>
                  </a:lnTo>
                  <a:lnTo>
                    <a:pt x="66700" y="344474"/>
                  </a:lnTo>
                  <a:close/>
                </a:path>
                <a:path w="1000125" h="349884">
                  <a:moveTo>
                    <a:pt x="88963" y="340245"/>
                  </a:moveTo>
                  <a:lnTo>
                    <a:pt x="88442" y="336575"/>
                  </a:lnTo>
                  <a:lnTo>
                    <a:pt x="87985" y="337667"/>
                  </a:lnTo>
                  <a:lnTo>
                    <a:pt x="88671" y="340906"/>
                  </a:lnTo>
                  <a:lnTo>
                    <a:pt x="88963" y="340245"/>
                  </a:lnTo>
                  <a:close/>
                </a:path>
                <a:path w="1000125" h="349884">
                  <a:moveTo>
                    <a:pt x="138569" y="328231"/>
                  </a:moveTo>
                  <a:lnTo>
                    <a:pt x="137782" y="329336"/>
                  </a:lnTo>
                  <a:lnTo>
                    <a:pt x="138379" y="328650"/>
                  </a:lnTo>
                  <a:lnTo>
                    <a:pt x="138569" y="328231"/>
                  </a:lnTo>
                  <a:close/>
                </a:path>
                <a:path w="1000125" h="349884">
                  <a:moveTo>
                    <a:pt x="145592" y="348500"/>
                  </a:moveTo>
                  <a:lnTo>
                    <a:pt x="145453" y="346024"/>
                  </a:lnTo>
                  <a:lnTo>
                    <a:pt x="144792" y="346938"/>
                  </a:lnTo>
                  <a:lnTo>
                    <a:pt x="145592" y="348500"/>
                  </a:lnTo>
                  <a:close/>
                </a:path>
                <a:path w="1000125" h="349884">
                  <a:moveTo>
                    <a:pt x="148132" y="330708"/>
                  </a:moveTo>
                  <a:lnTo>
                    <a:pt x="148005" y="329692"/>
                  </a:lnTo>
                  <a:lnTo>
                    <a:pt x="147497" y="330161"/>
                  </a:lnTo>
                  <a:lnTo>
                    <a:pt x="148132" y="330708"/>
                  </a:lnTo>
                  <a:close/>
                </a:path>
                <a:path w="1000125" h="349884">
                  <a:moveTo>
                    <a:pt x="179082" y="326910"/>
                  </a:moveTo>
                  <a:lnTo>
                    <a:pt x="178181" y="325920"/>
                  </a:lnTo>
                  <a:lnTo>
                    <a:pt x="178104" y="325272"/>
                  </a:lnTo>
                  <a:lnTo>
                    <a:pt x="177812" y="326377"/>
                  </a:lnTo>
                  <a:lnTo>
                    <a:pt x="177749" y="326644"/>
                  </a:lnTo>
                  <a:lnTo>
                    <a:pt x="178447" y="327545"/>
                  </a:lnTo>
                  <a:lnTo>
                    <a:pt x="179082" y="326910"/>
                  </a:lnTo>
                  <a:close/>
                </a:path>
                <a:path w="1000125" h="349884">
                  <a:moveTo>
                    <a:pt x="183946" y="326224"/>
                  </a:moveTo>
                  <a:lnTo>
                    <a:pt x="181724" y="323151"/>
                  </a:lnTo>
                  <a:lnTo>
                    <a:pt x="183527" y="326504"/>
                  </a:lnTo>
                  <a:lnTo>
                    <a:pt x="183946" y="326224"/>
                  </a:lnTo>
                  <a:close/>
                </a:path>
                <a:path w="1000125" h="349884">
                  <a:moveTo>
                    <a:pt x="184353" y="329145"/>
                  </a:moveTo>
                  <a:lnTo>
                    <a:pt x="184150" y="328625"/>
                  </a:lnTo>
                  <a:lnTo>
                    <a:pt x="182867" y="328510"/>
                  </a:lnTo>
                  <a:lnTo>
                    <a:pt x="184353" y="329145"/>
                  </a:lnTo>
                  <a:close/>
                </a:path>
                <a:path w="1000125" h="349884">
                  <a:moveTo>
                    <a:pt x="184708" y="328676"/>
                  </a:moveTo>
                  <a:lnTo>
                    <a:pt x="183527" y="326504"/>
                  </a:lnTo>
                  <a:lnTo>
                    <a:pt x="183388" y="326593"/>
                  </a:lnTo>
                  <a:lnTo>
                    <a:pt x="184150" y="328625"/>
                  </a:lnTo>
                  <a:lnTo>
                    <a:pt x="184708" y="328676"/>
                  </a:lnTo>
                  <a:close/>
                </a:path>
                <a:path w="1000125" h="349884">
                  <a:moveTo>
                    <a:pt x="193001" y="341820"/>
                  </a:moveTo>
                  <a:lnTo>
                    <a:pt x="191719" y="338632"/>
                  </a:lnTo>
                  <a:lnTo>
                    <a:pt x="191643" y="340474"/>
                  </a:lnTo>
                  <a:lnTo>
                    <a:pt x="192062" y="340652"/>
                  </a:lnTo>
                  <a:lnTo>
                    <a:pt x="192951" y="342569"/>
                  </a:lnTo>
                  <a:lnTo>
                    <a:pt x="193001" y="341820"/>
                  </a:lnTo>
                  <a:close/>
                </a:path>
                <a:path w="1000125" h="349884">
                  <a:moveTo>
                    <a:pt x="193306" y="341960"/>
                  </a:moveTo>
                  <a:lnTo>
                    <a:pt x="193167" y="342214"/>
                  </a:lnTo>
                  <a:lnTo>
                    <a:pt x="193306" y="342582"/>
                  </a:lnTo>
                  <a:lnTo>
                    <a:pt x="193306" y="341960"/>
                  </a:lnTo>
                  <a:close/>
                </a:path>
                <a:path w="1000125" h="349884">
                  <a:moveTo>
                    <a:pt x="193306" y="340982"/>
                  </a:moveTo>
                  <a:lnTo>
                    <a:pt x="193294" y="340741"/>
                  </a:lnTo>
                  <a:lnTo>
                    <a:pt x="193268" y="340398"/>
                  </a:lnTo>
                  <a:lnTo>
                    <a:pt x="193192" y="339902"/>
                  </a:lnTo>
                  <a:lnTo>
                    <a:pt x="193306" y="340982"/>
                  </a:lnTo>
                  <a:close/>
                </a:path>
                <a:path w="1000125" h="349884">
                  <a:moveTo>
                    <a:pt x="198996" y="339648"/>
                  </a:moveTo>
                  <a:lnTo>
                    <a:pt x="198818" y="339699"/>
                  </a:lnTo>
                  <a:lnTo>
                    <a:pt x="198843" y="340029"/>
                  </a:lnTo>
                  <a:lnTo>
                    <a:pt x="198996" y="339648"/>
                  </a:lnTo>
                  <a:close/>
                </a:path>
                <a:path w="1000125" h="349884">
                  <a:moveTo>
                    <a:pt x="199364" y="339686"/>
                  </a:moveTo>
                  <a:lnTo>
                    <a:pt x="199339" y="338848"/>
                  </a:lnTo>
                  <a:lnTo>
                    <a:pt x="198996" y="339648"/>
                  </a:lnTo>
                  <a:lnTo>
                    <a:pt x="199161" y="339636"/>
                  </a:lnTo>
                  <a:lnTo>
                    <a:pt x="199364" y="339686"/>
                  </a:lnTo>
                  <a:close/>
                </a:path>
                <a:path w="1000125" h="349884">
                  <a:moveTo>
                    <a:pt x="363080" y="261137"/>
                  </a:moveTo>
                  <a:lnTo>
                    <a:pt x="362699" y="259524"/>
                  </a:lnTo>
                  <a:lnTo>
                    <a:pt x="362991" y="261315"/>
                  </a:lnTo>
                  <a:lnTo>
                    <a:pt x="363080" y="261137"/>
                  </a:lnTo>
                  <a:close/>
                </a:path>
                <a:path w="1000125" h="349884">
                  <a:moveTo>
                    <a:pt x="371144" y="274027"/>
                  </a:moveTo>
                  <a:lnTo>
                    <a:pt x="371094" y="271868"/>
                  </a:lnTo>
                  <a:lnTo>
                    <a:pt x="370128" y="270725"/>
                  </a:lnTo>
                  <a:lnTo>
                    <a:pt x="370166" y="270852"/>
                  </a:lnTo>
                  <a:lnTo>
                    <a:pt x="370281" y="271487"/>
                  </a:lnTo>
                  <a:lnTo>
                    <a:pt x="370166" y="273265"/>
                  </a:lnTo>
                  <a:lnTo>
                    <a:pt x="371144" y="274027"/>
                  </a:lnTo>
                  <a:close/>
                </a:path>
                <a:path w="1000125" h="349884">
                  <a:moveTo>
                    <a:pt x="381800" y="269582"/>
                  </a:moveTo>
                  <a:lnTo>
                    <a:pt x="381774" y="269379"/>
                  </a:lnTo>
                  <a:lnTo>
                    <a:pt x="381622" y="269328"/>
                  </a:lnTo>
                  <a:lnTo>
                    <a:pt x="381800" y="269582"/>
                  </a:lnTo>
                  <a:close/>
                </a:path>
                <a:path w="1000125" h="349884">
                  <a:moveTo>
                    <a:pt x="389991" y="270624"/>
                  </a:moveTo>
                  <a:lnTo>
                    <a:pt x="389877" y="270090"/>
                  </a:lnTo>
                  <a:lnTo>
                    <a:pt x="389597" y="269697"/>
                  </a:lnTo>
                  <a:lnTo>
                    <a:pt x="389991" y="270624"/>
                  </a:lnTo>
                  <a:close/>
                </a:path>
                <a:path w="1000125" h="349884">
                  <a:moveTo>
                    <a:pt x="390677" y="272249"/>
                  </a:moveTo>
                  <a:lnTo>
                    <a:pt x="389991" y="270624"/>
                  </a:lnTo>
                  <a:lnTo>
                    <a:pt x="389636" y="272376"/>
                  </a:lnTo>
                  <a:lnTo>
                    <a:pt x="390677" y="272249"/>
                  </a:lnTo>
                  <a:close/>
                </a:path>
                <a:path w="1000125" h="349884">
                  <a:moveTo>
                    <a:pt x="394830" y="263740"/>
                  </a:moveTo>
                  <a:lnTo>
                    <a:pt x="394614" y="263105"/>
                  </a:lnTo>
                  <a:lnTo>
                    <a:pt x="394830" y="263740"/>
                  </a:lnTo>
                  <a:close/>
                </a:path>
                <a:path w="1000125" h="349884">
                  <a:moveTo>
                    <a:pt x="395427" y="261962"/>
                  </a:moveTo>
                  <a:lnTo>
                    <a:pt x="395389" y="261835"/>
                  </a:lnTo>
                  <a:lnTo>
                    <a:pt x="394208" y="260438"/>
                  </a:lnTo>
                  <a:lnTo>
                    <a:pt x="394931" y="263105"/>
                  </a:lnTo>
                  <a:lnTo>
                    <a:pt x="395033" y="262851"/>
                  </a:lnTo>
                  <a:lnTo>
                    <a:pt x="395008" y="262470"/>
                  </a:lnTo>
                  <a:lnTo>
                    <a:pt x="395122" y="262661"/>
                  </a:lnTo>
                  <a:lnTo>
                    <a:pt x="395211" y="262470"/>
                  </a:lnTo>
                  <a:lnTo>
                    <a:pt x="395427" y="261962"/>
                  </a:lnTo>
                  <a:close/>
                </a:path>
                <a:path w="1000125" h="349884">
                  <a:moveTo>
                    <a:pt x="395859" y="266166"/>
                  </a:moveTo>
                  <a:lnTo>
                    <a:pt x="395490" y="265404"/>
                  </a:lnTo>
                  <a:lnTo>
                    <a:pt x="395160" y="264553"/>
                  </a:lnTo>
                  <a:lnTo>
                    <a:pt x="394843" y="263702"/>
                  </a:lnTo>
                  <a:lnTo>
                    <a:pt x="395503" y="265696"/>
                  </a:lnTo>
                  <a:lnTo>
                    <a:pt x="394716" y="266674"/>
                  </a:lnTo>
                  <a:lnTo>
                    <a:pt x="395859" y="266166"/>
                  </a:lnTo>
                  <a:close/>
                </a:path>
                <a:path w="1000125" h="349884">
                  <a:moveTo>
                    <a:pt x="395922" y="262470"/>
                  </a:moveTo>
                  <a:lnTo>
                    <a:pt x="395554" y="261556"/>
                  </a:lnTo>
                  <a:lnTo>
                    <a:pt x="395528" y="262001"/>
                  </a:lnTo>
                  <a:lnTo>
                    <a:pt x="395922" y="262470"/>
                  </a:lnTo>
                  <a:close/>
                </a:path>
                <a:path w="1000125" h="349884">
                  <a:moveTo>
                    <a:pt x="406069" y="261162"/>
                  </a:moveTo>
                  <a:lnTo>
                    <a:pt x="405980" y="260438"/>
                  </a:lnTo>
                  <a:lnTo>
                    <a:pt x="405739" y="260172"/>
                  </a:lnTo>
                  <a:lnTo>
                    <a:pt x="406069" y="261162"/>
                  </a:lnTo>
                  <a:close/>
                </a:path>
                <a:path w="1000125" h="349884">
                  <a:moveTo>
                    <a:pt x="416179" y="239483"/>
                  </a:moveTo>
                  <a:lnTo>
                    <a:pt x="415632" y="238848"/>
                  </a:lnTo>
                  <a:lnTo>
                    <a:pt x="415658" y="238975"/>
                  </a:lnTo>
                  <a:lnTo>
                    <a:pt x="416179" y="239483"/>
                  </a:lnTo>
                  <a:close/>
                </a:path>
                <a:path w="1000125" h="349884">
                  <a:moveTo>
                    <a:pt x="421068" y="261454"/>
                  </a:moveTo>
                  <a:lnTo>
                    <a:pt x="419455" y="258660"/>
                  </a:lnTo>
                  <a:lnTo>
                    <a:pt x="419925" y="259803"/>
                  </a:lnTo>
                  <a:lnTo>
                    <a:pt x="419950" y="260565"/>
                  </a:lnTo>
                  <a:lnTo>
                    <a:pt x="421068" y="261454"/>
                  </a:lnTo>
                  <a:close/>
                </a:path>
                <a:path w="1000125" h="349884">
                  <a:moveTo>
                    <a:pt x="439381" y="225679"/>
                  </a:moveTo>
                  <a:lnTo>
                    <a:pt x="438924" y="226783"/>
                  </a:lnTo>
                  <a:lnTo>
                    <a:pt x="439318" y="226847"/>
                  </a:lnTo>
                  <a:lnTo>
                    <a:pt x="439381" y="225679"/>
                  </a:lnTo>
                  <a:close/>
                </a:path>
                <a:path w="1000125" h="349884">
                  <a:moveTo>
                    <a:pt x="441960" y="253720"/>
                  </a:moveTo>
                  <a:lnTo>
                    <a:pt x="441744" y="253022"/>
                  </a:lnTo>
                  <a:lnTo>
                    <a:pt x="441744" y="253682"/>
                  </a:lnTo>
                  <a:lnTo>
                    <a:pt x="441960" y="253720"/>
                  </a:lnTo>
                  <a:close/>
                </a:path>
                <a:path w="1000125" h="349884">
                  <a:moveTo>
                    <a:pt x="443763" y="251993"/>
                  </a:moveTo>
                  <a:lnTo>
                    <a:pt x="443738" y="251650"/>
                  </a:lnTo>
                  <a:lnTo>
                    <a:pt x="443598" y="252069"/>
                  </a:lnTo>
                  <a:lnTo>
                    <a:pt x="443763" y="251993"/>
                  </a:lnTo>
                  <a:close/>
                </a:path>
                <a:path w="1000125" h="349884">
                  <a:moveTo>
                    <a:pt x="447598" y="251167"/>
                  </a:moveTo>
                  <a:lnTo>
                    <a:pt x="447535" y="250317"/>
                  </a:lnTo>
                  <a:lnTo>
                    <a:pt x="447471" y="251510"/>
                  </a:lnTo>
                  <a:lnTo>
                    <a:pt x="447598" y="251167"/>
                  </a:lnTo>
                  <a:close/>
                </a:path>
                <a:path w="1000125" h="349884">
                  <a:moveTo>
                    <a:pt x="455866" y="246100"/>
                  </a:moveTo>
                  <a:lnTo>
                    <a:pt x="455510" y="245211"/>
                  </a:lnTo>
                  <a:lnTo>
                    <a:pt x="455536" y="246595"/>
                  </a:lnTo>
                  <a:lnTo>
                    <a:pt x="455866" y="246100"/>
                  </a:lnTo>
                  <a:close/>
                </a:path>
                <a:path w="1000125" h="349884">
                  <a:moveTo>
                    <a:pt x="456514" y="247738"/>
                  </a:moveTo>
                  <a:lnTo>
                    <a:pt x="456209" y="245579"/>
                  </a:lnTo>
                  <a:lnTo>
                    <a:pt x="455866" y="246100"/>
                  </a:lnTo>
                  <a:lnTo>
                    <a:pt x="456514" y="247738"/>
                  </a:lnTo>
                  <a:close/>
                </a:path>
                <a:path w="1000125" h="349884">
                  <a:moveTo>
                    <a:pt x="495490" y="236334"/>
                  </a:moveTo>
                  <a:lnTo>
                    <a:pt x="495338" y="235966"/>
                  </a:lnTo>
                  <a:lnTo>
                    <a:pt x="495350" y="236308"/>
                  </a:lnTo>
                  <a:lnTo>
                    <a:pt x="495490" y="236334"/>
                  </a:lnTo>
                  <a:close/>
                </a:path>
                <a:path w="1000125" h="349884">
                  <a:moveTo>
                    <a:pt x="495769" y="216890"/>
                  </a:moveTo>
                  <a:lnTo>
                    <a:pt x="495592" y="215176"/>
                  </a:lnTo>
                  <a:lnTo>
                    <a:pt x="495642" y="216115"/>
                  </a:lnTo>
                  <a:lnTo>
                    <a:pt x="495769" y="216890"/>
                  </a:lnTo>
                  <a:close/>
                </a:path>
                <a:path w="1000125" h="349884">
                  <a:moveTo>
                    <a:pt x="496277" y="211416"/>
                  </a:moveTo>
                  <a:lnTo>
                    <a:pt x="495719" y="211670"/>
                  </a:lnTo>
                  <a:lnTo>
                    <a:pt x="494525" y="212432"/>
                  </a:lnTo>
                  <a:lnTo>
                    <a:pt x="494931" y="214464"/>
                  </a:lnTo>
                  <a:lnTo>
                    <a:pt x="494944" y="212940"/>
                  </a:lnTo>
                  <a:lnTo>
                    <a:pt x="495376" y="213448"/>
                  </a:lnTo>
                  <a:lnTo>
                    <a:pt x="495592" y="215176"/>
                  </a:lnTo>
                  <a:lnTo>
                    <a:pt x="496138" y="213563"/>
                  </a:lnTo>
                  <a:lnTo>
                    <a:pt x="496201" y="212940"/>
                  </a:lnTo>
                  <a:lnTo>
                    <a:pt x="496277" y="211416"/>
                  </a:lnTo>
                  <a:close/>
                </a:path>
                <a:path w="1000125" h="349884">
                  <a:moveTo>
                    <a:pt x="496392" y="237832"/>
                  </a:moveTo>
                  <a:lnTo>
                    <a:pt x="495871" y="236435"/>
                  </a:lnTo>
                  <a:lnTo>
                    <a:pt x="495490" y="236334"/>
                  </a:lnTo>
                  <a:lnTo>
                    <a:pt x="495922" y="237451"/>
                  </a:lnTo>
                  <a:lnTo>
                    <a:pt x="496392" y="237832"/>
                  </a:lnTo>
                  <a:close/>
                </a:path>
                <a:path w="1000125" h="349884">
                  <a:moveTo>
                    <a:pt x="499224" y="212458"/>
                  </a:moveTo>
                  <a:lnTo>
                    <a:pt x="498462" y="210972"/>
                  </a:lnTo>
                  <a:lnTo>
                    <a:pt x="497560" y="210172"/>
                  </a:lnTo>
                  <a:lnTo>
                    <a:pt x="497763" y="211823"/>
                  </a:lnTo>
                  <a:lnTo>
                    <a:pt x="498284" y="211874"/>
                  </a:lnTo>
                  <a:lnTo>
                    <a:pt x="499135" y="212928"/>
                  </a:lnTo>
                  <a:lnTo>
                    <a:pt x="499224" y="212458"/>
                  </a:lnTo>
                  <a:close/>
                </a:path>
                <a:path w="1000125" h="349884">
                  <a:moveTo>
                    <a:pt x="505904" y="213321"/>
                  </a:moveTo>
                  <a:lnTo>
                    <a:pt x="505383" y="212178"/>
                  </a:lnTo>
                  <a:lnTo>
                    <a:pt x="504786" y="210908"/>
                  </a:lnTo>
                  <a:lnTo>
                    <a:pt x="504418" y="211416"/>
                  </a:lnTo>
                  <a:lnTo>
                    <a:pt x="505612" y="213563"/>
                  </a:lnTo>
                  <a:lnTo>
                    <a:pt x="505434" y="212686"/>
                  </a:lnTo>
                  <a:lnTo>
                    <a:pt x="505396" y="212344"/>
                  </a:lnTo>
                  <a:lnTo>
                    <a:pt x="505904" y="213321"/>
                  </a:lnTo>
                  <a:close/>
                </a:path>
                <a:path w="1000125" h="349884">
                  <a:moveTo>
                    <a:pt x="506044" y="214591"/>
                  </a:moveTo>
                  <a:lnTo>
                    <a:pt x="505980" y="214210"/>
                  </a:lnTo>
                  <a:lnTo>
                    <a:pt x="505612" y="213563"/>
                  </a:lnTo>
                  <a:lnTo>
                    <a:pt x="505891" y="214845"/>
                  </a:lnTo>
                  <a:lnTo>
                    <a:pt x="506044" y="214591"/>
                  </a:lnTo>
                  <a:close/>
                </a:path>
                <a:path w="1000125" h="349884">
                  <a:moveTo>
                    <a:pt x="514858" y="207479"/>
                  </a:moveTo>
                  <a:lnTo>
                    <a:pt x="514616" y="207225"/>
                  </a:lnTo>
                  <a:lnTo>
                    <a:pt x="514858" y="207479"/>
                  </a:lnTo>
                  <a:close/>
                </a:path>
                <a:path w="1000125" h="349884">
                  <a:moveTo>
                    <a:pt x="517550" y="205447"/>
                  </a:moveTo>
                  <a:lnTo>
                    <a:pt x="517080" y="205168"/>
                  </a:lnTo>
                  <a:lnTo>
                    <a:pt x="517207" y="205371"/>
                  </a:lnTo>
                  <a:lnTo>
                    <a:pt x="517296" y="205498"/>
                  </a:lnTo>
                  <a:lnTo>
                    <a:pt x="517398" y="205676"/>
                  </a:lnTo>
                  <a:lnTo>
                    <a:pt x="517550" y="205447"/>
                  </a:lnTo>
                  <a:close/>
                </a:path>
                <a:path w="1000125" h="349884">
                  <a:moveTo>
                    <a:pt x="518744" y="204673"/>
                  </a:moveTo>
                  <a:lnTo>
                    <a:pt x="517525" y="201168"/>
                  </a:lnTo>
                  <a:lnTo>
                    <a:pt x="517321" y="202298"/>
                  </a:lnTo>
                  <a:lnTo>
                    <a:pt x="518617" y="205346"/>
                  </a:lnTo>
                  <a:lnTo>
                    <a:pt x="518744" y="204673"/>
                  </a:lnTo>
                  <a:close/>
                </a:path>
                <a:path w="1000125" h="349884">
                  <a:moveTo>
                    <a:pt x="522554" y="227418"/>
                  </a:moveTo>
                  <a:lnTo>
                    <a:pt x="522414" y="227139"/>
                  </a:lnTo>
                  <a:lnTo>
                    <a:pt x="522427" y="228180"/>
                  </a:lnTo>
                  <a:lnTo>
                    <a:pt x="522554" y="227418"/>
                  </a:lnTo>
                  <a:close/>
                </a:path>
                <a:path w="1000125" h="349884">
                  <a:moveTo>
                    <a:pt x="523201" y="203009"/>
                  </a:moveTo>
                  <a:lnTo>
                    <a:pt x="523087" y="202247"/>
                  </a:lnTo>
                  <a:lnTo>
                    <a:pt x="523036" y="202755"/>
                  </a:lnTo>
                  <a:lnTo>
                    <a:pt x="523201" y="203009"/>
                  </a:lnTo>
                  <a:close/>
                </a:path>
                <a:path w="1000125" h="349884">
                  <a:moveTo>
                    <a:pt x="523494" y="206082"/>
                  </a:moveTo>
                  <a:lnTo>
                    <a:pt x="523138" y="205066"/>
                  </a:lnTo>
                  <a:lnTo>
                    <a:pt x="523290" y="205701"/>
                  </a:lnTo>
                  <a:lnTo>
                    <a:pt x="523494" y="206082"/>
                  </a:lnTo>
                  <a:close/>
                </a:path>
                <a:path w="1000125" h="349884">
                  <a:moveTo>
                    <a:pt x="523519" y="202755"/>
                  </a:moveTo>
                  <a:lnTo>
                    <a:pt x="523176" y="202387"/>
                  </a:lnTo>
                  <a:lnTo>
                    <a:pt x="523290" y="202615"/>
                  </a:lnTo>
                  <a:lnTo>
                    <a:pt x="523519" y="202755"/>
                  </a:lnTo>
                  <a:close/>
                </a:path>
                <a:path w="1000125" h="349884">
                  <a:moveTo>
                    <a:pt x="528853" y="197662"/>
                  </a:moveTo>
                  <a:lnTo>
                    <a:pt x="528739" y="197383"/>
                  </a:lnTo>
                  <a:lnTo>
                    <a:pt x="528561" y="197065"/>
                  </a:lnTo>
                  <a:lnTo>
                    <a:pt x="528231" y="196532"/>
                  </a:lnTo>
                  <a:lnTo>
                    <a:pt x="528447" y="197002"/>
                  </a:lnTo>
                  <a:lnTo>
                    <a:pt x="528650" y="197345"/>
                  </a:lnTo>
                  <a:lnTo>
                    <a:pt x="528853" y="197662"/>
                  </a:lnTo>
                  <a:close/>
                </a:path>
                <a:path w="1000125" h="349884">
                  <a:moveTo>
                    <a:pt x="531418" y="224599"/>
                  </a:moveTo>
                  <a:lnTo>
                    <a:pt x="530225" y="224586"/>
                  </a:lnTo>
                  <a:lnTo>
                    <a:pt x="530606" y="224751"/>
                  </a:lnTo>
                  <a:lnTo>
                    <a:pt x="531037" y="224739"/>
                  </a:lnTo>
                  <a:lnTo>
                    <a:pt x="531418" y="224599"/>
                  </a:lnTo>
                  <a:close/>
                </a:path>
                <a:path w="1000125" h="349884">
                  <a:moveTo>
                    <a:pt x="536600" y="195795"/>
                  </a:moveTo>
                  <a:lnTo>
                    <a:pt x="536562" y="195414"/>
                  </a:lnTo>
                  <a:lnTo>
                    <a:pt x="536460" y="195160"/>
                  </a:lnTo>
                  <a:lnTo>
                    <a:pt x="534835" y="191223"/>
                  </a:lnTo>
                  <a:lnTo>
                    <a:pt x="534631" y="192493"/>
                  </a:lnTo>
                  <a:lnTo>
                    <a:pt x="534543" y="193636"/>
                  </a:lnTo>
                  <a:lnTo>
                    <a:pt x="535533" y="195529"/>
                  </a:lnTo>
                  <a:lnTo>
                    <a:pt x="535520" y="195160"/>
                  </a:lnTo>
                  <a:lnTo>
                    <a:pt x="535609" y="195668"/>
                  </a:lnTo>
                  <a:lnTo>
                    <a:pt x="535673" y="195795"/>
                  </a:lnTo>
                  <a:lnTo>
                    <a:pt x="535533" y="195529"/>
                  </a:lnTo>
                  <a:lnTo>
                    <a:pt x="535622" y="197700"/>
                  </a:lnTo>
                  <a:lnTo>
                    <a:pt x="536600" y="195795"/>
                  </a:lnTo>
                  <a:close/>
                </a:path>
                <a:path w="1000125" h="349884">
                  <a:moveTo>
                    <a:pt x="541528" y="218389"/>
                  </a:moveTo>
                  <a:lnTo>
                    <a:pt x="539127" y="216408"/>
                  </a:lnTo>
                  <a:lnTo>
                    <a:pt x="539026" y="217004"/>
                  </a:lnTo>
                  <a:lnTo>
                    <a:pt x="540473" y="220560"/>
                  </a:lnTo>
                  <a:lnTo>
                    <a:pt x="541528" y="218389"/>
                  </a:lnTo>
                  <a:close/>
                </a:path>
                <a:path w="1000125" h="349884">
                  <a:moveTo>
                    <a:pt x="541578" y="190131"/>
                  </a:moveTo>
                  <a:lnTo>
                    <a:pt x="541312" y="189826"/>
                  </a:lnTo>
                  <a:lnTo>
                    <a:pt x="541235" y="190207"/>
                  </a:lnTo>
                  <a:lnTo>
                    <a:pt x="541578" y="190131"/>
                  </a:lnTo>
                  <a:close/>
                </a:path>
                <a:path w="1000125" h="349884">
                  <a:moveTo>
                    <a:pt x="541604" y="195872"/>
                  </a:moveTo>
                  <a:lnTo>
                    <a:pt x="541172" y="195618"/>
                  </a:lnTo>
                  <a:lnTo>
                    <a:pt x="541388" y="195834"/>
                  </a:lnTo>
                  <a:lnTo>
                    <a:pt x="541515" y="195872"/>
                  </a:lnTo>
                  <a:close/>
                </a:path>
                <a:path w="1000125" h="349884">
                  <a:moveTo>
                    <a:pt x="541921" y="190538"/>
                  </a:moveTo>
                  <a:lnTo>
                    <a:pt x="541794" y="190080"/>
                  </a:lnTo>
                  <a:lnTo>
                    <a:pt x="541578" y="190131"/>
                  </a:lnTo>
                  <a:lnTo>
                    <a:pt x="541921" y="190538"/>
                  </a:lnTo>
                  <a:close/>
                </a:path>
                <a:path w="1000125" h="349884">
                  <a:moveTo>
                    <a:pt x="541959" y="198805"/>
                  </a:moveTo>
                  <a:lnTo>
                    <a:pt x="541769" y="197637"/>
                  </a:lnTo>
                  <a:lnTo>
                    <a:pt x="541401" y="197573"/>
                  </a:lnTo>
                  <a:lnTo>
                    <a:pt x="541959" y="198805"/>
                  </a:lnTo>
                  <a:close/>
                </a:path>
                <a:path w="1000125" h="349884">
                  <a:moveTo>
                    <a:pt x="542150" y="197700"/>
                  </a:moveTo>
                  <a:lnTo>
                    <a:pt x="541705" y="197192"/>
                  </a:lnTo>
                  <a:lnTo>
                    <a:pt x="541769" y="197637"/>
                  </a:lnTo>
                  <a:lnTo>
                    <a:pt x="542150" y="197700"/>
                  </a:lnTo>
                  <a:close/>
                </a:path>
                <a:path w="1000125" h="349884">
                  <a:moveTo>
                    <a:pt x="542302" y="219036"/>
                  </a:moveTo>
                  <a:lnTo>
                    <a:pt x="541642" y="217246"/>
                  </a:lnTo>
                  <a:lnTo>
                    <a:pt x="541578" y="218274"/>
                  </a:lnTo>
                  <a:lnTo>
                    <a:pt x="541540" y="218401"/>
                  </a:lnTo>
                  <a:lnTo>
                    <a:pt x="542302" y="219036"/>
                  </a:lnTo>
                  <a:close/>
                </a:path>
                <a:path w="1000125" h="349884">
                  <a:moveTo>
                    <a:pt x="543598" y="188391"/>
                  </a:moveTo>
                  <a:lnTo>
                    <a:pt x="543496" y="188734"/>
                  </a:lnTo>
                  <a:lnTo>
                    <a:pt x="543598" y="188391"/>
                  </a:lnTo>
                  <a:close/>
                </a:path>
                <a:path w="1000125" h="349884">
                  <a:moveTo>
                    <a:pt x="544499" y="189445"/>
                  </a:moveTo>
                  <a:lnTo>
                    <a:pt x="544233" y="189699"/>
                  </a:lnTo>
                  <a:lnTo>
                    <a:pt x="544156" y="189953"/>
                  </a:lnTo>
                  <a:lnTo>
                    <a:pt x="544436" y="189826"/>
                  </a:lnTo>
                  <a:lnTo>
                    <a:pt x="544499" y="189445"/>
                  </a:lnTo>
                  <a:close/>
                </a:path>
                <a:path w="1000125" h="349884">
                  <a:moveTo>
                    <a:pt x="548995" y="214134"/>
                  </a:moveTo>
                  <a:lnTo>
                    <a:pt x="548906" y="214312"/>
                  </a:lnTo>
                  <a:lnTo>
                    <a:pt x="548792" y="214972"/>
                  </a:lnTo>
                  <a:lnTo>
                    <a:pt x="548932" y="214668"/>
                  </a:lnTo>
                  <a:lnTo>
                    <a:pt x="548995" y="214134"/>
                  </a:lnTo>
                  <a:close/>
                </a:path>
                <a:path w="1000125" h="349884">
                  <a:moveTo>
                    <a:pt x="549097" y="213194"/>
                  </a:moveTo>
                  <a:lnTo>
                    <a:pt x="548932" y="212940"/>
                  </a:lnTo>
                  <a:lnTo>
                    <a:pt x="549008" y="213194"/>
                  </a:lnTo>
                  <a:close/>
                </a:path>
                <a:path w="1000125" h="349884">
                  <a:moveTo>
                    <a:pt x="550024" y="214591"/>
                  </a:moveTo>
                  <a:lnTo>
                    <a:pt x="549770" y="213956"/>
                  </a:lnTo>
                  <a:lnTo>
                    <a:pt x="549211" y="212559"/>
                  </a:lnTo>
                  <a:lnTo>
                    <a:pt x="549097" y="213194"/>
                  </a:lnTo>
                  <a:lnTo>
                    <a:pt x="548995" y="214134"/>
                  </a:lnTo>
                  <a:lnTo>
                    <a:pt x="549275" y="213956"/>
                  </a:lnTo>
                  <a:lnTo>
                    <a:pt x="550024" y="214591"/>
                  </a:lnTo>
                  <a:close/>
                </a:path>
                <a:path w="1000125" h="349884">
                  <a:moveTo>
                    <a:pt x="552081" y="189674"/>
                  </a:moveTo>
                  <a:lnTo>
                    <a:pt x="551865" y="189407"/>
                  </a:lnTo>
                  <a:lnTo>
                    <a:pt x="551726" y="189280"/>
                  </a:lnTo>
                  <a:lnTo>
                    <a:pt x="551764" y="189534"/>
                  </a:lnTo>
                  <a:lnTo>
                    <a:pt x="551891" y="189585"/>
                  </a:lnTo>
                  <a:lnTo>
                    <a:pt x="552081" y="189674"/>
                  </a:lnTo>
                  <a:close/>
                </a:path>
                <a:path w="1000125" h="349884">
                  <a:moveTo>
                    <a:pt x="554647" y="189217"/>
                  </a:moveTo>
                  <a:lnTo>
                    <a:pt x="554189" y="187413"/>
                  </a:lnTo>
                  <a:lnTo>
                    <a:pt x="553986" y="188683"/>
                  </a:lnTo>
                  <a:lnTo>
                    <a:pt x="554380" y="189039"/>
                  </a:lnTo>
                  <a:lnTo>
                    <a:pt x="554596" y="189191"/>
                  </a:lnTo>
                  <a:close/>
                </a:path>
                <a:path w="1000125" h="349884">
                  <a:moveTo>
                    <a:pt x="554951" y="209511"/>
                  </a:moveTo>
                  <a:lnTo>
                    <a:pt x="554672" y="209638"/>
                  </a:lnTo>
                  <a:lnTo>
                    <a:pt x="554951" y="209511"/>
                  </a:lnTo>
                  <a:close/>
                </a:path>
                <a:path w="1000125" h="349884">
                  <a:moveTo>
                    <a:pt x="561200" y="183832"/>
                  </a:moveTo>
                  <a:lnTo>
                    <a:pt x="560755" y="185051"/>
                  </a:lnTo>
                  <a:lnTo>
                    <a:pt x="561136" y="184264"/>
                  </a:lnTo>
                  <a:lnTo>
                    <a:pt x="561200" y="183832"/>
                  </a:lnTo>
                  <a:close/>
                </a:path>
                <a:path w="1000125" h="349884">
                  <a:moveTo>
                    <a:pt x="561390" y="187921"/>
                  </a:moveTo>
                  <a:lnTo>
                    <a:pt x="561314" y="187540"/>
                  </a:lnTo>
                  <a:lnTo>
                    <a:pt x="560362" y="186143"/>
                  </a:lnTo>
                  <a:lnTo>
                    <a:pt x="560781" y="188556"/>
                  </a:lnTo>
                  <a:lnTo>
                    <a:pt x="561390" y="187921"/>
                  </a:lnTo>
                  <a:close/>
                </a:path>
                <a:path w="1000125" h="349884">
                  <a:moveTo>
                    <a:pt x="562444" y="189191"/>
                  </a:moveTo>
                  <a:lnTo>
                    <a:pt x="562013" y="187286"/>
                  </a:lnTo>
                  <a:lnTo>
                    <a:pt x="561632" y="187680"/>
                  </a:lnTo>
                  <a:lnTo>
                    <a:pt x="561581" y="187921"/>
                  </a:lnTo>
                  <a:lnTo>
                    <a:pt x="562444" y="189191"/>
                  </a:lnTo>
                  <a:close/>
                </a:path>
                <a:path w="1000125" h="349884">
                  <a:moveTo>
                    <a:pt x="563079" y="202666"/>
                  </a:moveTo>
                  <a:lnTo>
                    <a:pt x="562762" y="202565"/>
                  </a:lnTo>
                  <a:lnTo>
                    <a:pt x="562368" y="202412"/>
                  </a:lnTo>
                  <a:lnTo>
                    <a:pt x="562292" y="202920"/>
                  </a:lnTo>
                  <a:lnTo>
                    <a:pt x="562800" y="203339"/>
                  </a:lnTo>
                  <a:lnTo>
                    <a:pt x="563003" y="203136"/>
                  </a:lnTo>
                  <a:lnTo>
                    <a:pt x="563079" y="202666"/>
                  </a:lnTo>
                  <a:close/>
                </a:path>
                <a:path w="1000125" h="349884">
                  <a:moveTo>
                    <a:pt x="563714" y="202704"/>
                  </a:moveTo>
                  <a:lnTo>
                    <a:pt x="563092" y="201155"/>
                  </a:lnTo>
                  <a:lnTo>
                    <a:pt x="563143" y="202272"/>
                  </a:lnTo>
                  <a:lnTo>
                    <a:pt x="563079" y="202653"/>
                  </a:lnTo>
                  <a:lnTo>
                    <a:pt x="563460" y="202742"/>
                  </a:lnTo>
                  <a:lnTo>
                    <a:pt x="563714" y="202704"/>
                  </a:lnTo>
                  <a:close/>
                </a:path>
                <a:path w="1000125" h="349884">
                  <a:moveTo>
                    <a:pt x="569798" y="201891"/>
                  </a:moveTo>
                  <a:lnTo>
                    <a:pt x="567880" y="199478"/>
                  </a:lnTo>
                  <a:lnTo>
                    <a:pt x="567474" y="198970"/>
                  </a:lnTo>
                  <a:lnTo>
                    <a:pt x="567067" y="198462"/>
                  </a:lnTo>
                  <a:lnTo>
                    <a:pt x="566877" y="198208"/>
                  </a:lnTo>
                  <a:lnTo>
                    <a:pt x="542874" y="198208"/>
                  </a:lnTo>
                  <a:lnTo>
                    <a:pt x="542290" y="198208"/>
                  </a:lnTo>
                  <a:lnTo>
                    <a:pt x="541972" y="198843"/>
                  </a:lnTo>
                  <a:lnTo>
                    <a:pt x="542226" y="200494"/>
                  </a:lnTo>
                  <a:lnTo>
                    <a:pt x="540461" y="197319"/>
                  </a:lnTo>
                  <a:lnTo>
                    <a:pt x="540321" y="197065"/>
                  </a:lnTo>
                  <a:lnTo>
                    <a:pt x="539013" y="194703"/>
                  </a:lnTo>
                  <a:lnTo>
                    <a:pt x="539013" y="200875"/>
                  </a:lnTo>
                  <a:lnTo>
                    <a:pt x="538264" y="199732"/>
                  </a:lnTo>
                  <a:lnTo>
                    <a:pt x="538162" y="199580"/>
                  </a:lnTo>
                  <a:lnTo>
                    <a:pt x="538175" y="199732"/>
                  </a:lnTo>
                  <a:lnTo>
                    <a:pt x="538099" y="199478"/>
                  </a:lnTo>
                  <a:lnTo>
                    <a:pt x="537502" y="198564"/>
                  </a:lnTo>
                  <a:lnTo>
                    <a:pt x="537502" y="199097"/>
                  </a:lnTo>
                  <a:lnTo>
                    <a:pt x="537438" y="198475"/>
                  </a:lnTo>
                  <a:lnTo>
                    <a:pt x="537514" y="197700"/>
                  </a:lnTo>
                  <a:lnTo>
                    <a:pt x="537514" y="197319"/>
                  </a:lnTo>
                  <a:lnTo>
                    <a:pt x="537997" y="197573"/>
                  </a:lnTo>
                  <a:lnTo>
                    <a:pt x="538124" y="199097"/>
                  </a:lnTo>
                  <a:lnTo>
                    <a:pt x="538251" y="199504"/>
                  </a:lnTo>
                  <a:lnTo>
                    <a:pt x="539013" y="200875"/>
                  </a:lnTo>
                  <a:lnTo>
                    <a:pt x="539013" y="194703"/>
                  </a:lnTo>
                  <a:lnTo>
                    <a:pt x="538861" y="197065"/>
                  </a:lnTo>
                  <a:lnTo>
                    <a:pt x="537984" y="196049"/>
                  </a:lnTo>
                  <a:lnTo>
                    <a:pt x="537857" y="195414"/>
                  </a:lnTo>
                  <a:lnTo>
                    <a:pt x="537552" y="193890"/>
                  </a:lnTo>
                  <a:lnTo>
                    <a:pt x="536867" y="193255"/>
                  </a:lnTo>
                  <a:lnTo>
                    <a:pt x="536727" y="195529"/>
                  </a:lnTo>
                  <a:lnTo>
                    <a:pt x="536943" y="199224"/>
                  </a:lnTo>
                  <a:lnTo>
                    <a:pt x="537286" y="199148"/>
                  </a:lnTo>
                  <a:lnTo>
                    <a:pt x="538340" y="203542"/>
                  </a:lnTo>
                  <a:lnTo>
                    <a:pt x="537006" y="202018"/>
                  </a:lnTo>
                  <a:lnTo>
                    <a:pt x="536905" y="201891"/>
                  </a:lnTo>
                  <a:lnTo>
                    <a:pt x="536575" y="201510"/>
                  </a:lnTo>
                  <a:lnTo>
                    <a:pt x="535813" y="199478"/>
                  </a:lnTo>
                  <a:lnTo>
                    <a:pt x="534377" y="195668"/>
                  </a:lnTo>
                  <a:lnTo>
                    <a:pt x="532104" y="193636"/>
                  </a:lnTo>
                  <a:lnTo>
                    <a:pt x="533234" y="199478"/>
                  </a:lnTo>
                  <a:lnTo>
                    <a:pt x="530999" y="198716"/>
                  </a:lnTo>
                  <a:lnTo>
                    <a:pt x="531914" y="199478"/>
                  </a:lnTo>
                  <a:lnTo>
                    <a:pt x="532574" y="201891"/>
                  </a:lnTo>
                  <a:lnTo>
                    <a:pt x="532091" y="201383"/>
                  </a:lnTo>
                  <a:lnTo>
                    <a:pt x="531012" y="200240"/>
                  </a:lnTo>
                  <a:lnTo>
                    <a:pt x="530834" y="201383"/>
                  </a:lnTo>
                  <a:lnTo>
                    <a:pt x="530212" y="199580"/>
                  </a:lnTo>
                  <a:lnTo>
                    <a:pt x="530110" y="199326"/>
                  </a:lnTo>
                  <a:lnTo>
                    <a:pt x="529844" y="199097"/>
                  </a:lnTo>
                  <a:lnTo>
                    <a:pt x="529539" y="198843"/>
                  </a:lnTo>
                  <a:lnTo>
                    <a:pt x="528853" y="197700"/>
                  </a:lnTo>
                  <a:lnTo>
                    <a:pt x="529424" y="199097"/>
                  </a:lnTo>
                  <a:lnTo>
                    <a:pt x="527583" y="198081"/>
                  </a:lnTo>
                  <a:lnTo>
                    <a:pt x="528891" y="202018"/>
                  </a:lnTo>
                  <a:lnTo>
                    <a:pt x="527189" y="199732"/>
                  </a:lnTo>
                  <a:lnTo>
                    <a:pt x="525449" y="199224"/>
                  </a:lnTo>
                  <a:lnTo>
                    <a:pt x="527723" y="205828"/>
                  </a:lnTo>
                  <a:lnTo>
                    <a:pt x="526173" y="205701"/>
                  </a:lnTo>
                  <a:lnTo>
                    <a:pt x="526021" y="204812"/>
                  </a:lnTo>
                  <a:lnTo>
                    <a:pt x="525767" y="203415"/>
                  </a:lnTo>
                  <a:lnTo>
                    <a:pt x="524802" y="202399"/>
                  </a:lnTo>
                  <a:lnTo>
                    <a:pt x="524776" y="201637"/>
                  </a:lnTo>
                  <a:lnTo>
                    <a:pt x="524941" y="200621"/>
                  </a:lnTo>
                  <a:lnTo>
                    <a:pt x="524979" y="200367"/>
                  </a:lnTo>
                  <a:lnTo>
                    <a:pt x="524535" y="200621"/>
                  </a:lnTo>
                  <a:lnTo>
                    <a:pt x="524014" y="200367"/>
                  </a:lnTo>
                  <a:lnTo>
                    <a:pt x="524510" y="201637"/>
                  </a:lnTo>
                  <a:lnTo>
                    <a:pt x="523798" y="200621"/>
                  </a:lnTo>
                  <a:lnTo>
                    <a:pt x="524281" y="204812"/>
                  </a:lnTo>
                  <a:lnTo>
                    <a:pt x="523201" y="203034"/>
                  </a:lnTo>
                  <a:lnTo>
                    <a:pt x="523328" y="204050"/>
                  </a:lnTo>
                  <a:lnTo>
                    <a:pt x="524040" y="206082"/>
                  </a:lnTo>
                  <a:lnTo>
                    <a:pt x="523494" y="206082"/>
                  </a:lnTo>
                  <a:lnTo>
                    <a:pt x="522986" y="206590"/>
                  </a:lnTo>
                  <a:lnTo>
                    <a:pt x="522935" y="206844"/>
                  </a:lnTo>
                  <a:lnTo>
                    <a:pt x="524090" y="208749"/>
                  </a:lnTo>
                  <a:lnTo>
                    <a:pt x="520484" y="203161"/>
                  </a:lnTo>
                  <a:lnTo>
                    <a:pt x="520496" y="210527"/>
                  </a:lnTo>
                  <a:lnTo>
                    <a:pt x="519036" y="208241"/>
                  </a:lnTo>
                  <a:lnTo>
                    <a:pt x="517410" y="205701"/>
                  </a:lnTo>
                  <a:lnTo>
                    <a:pt x="516699" y="206717"/>
                  </a:lnTo>
                  <a:lnTo>
                    <a:pt x="515785" y="207733"/>
                  </a:lnTo>
                  <a:lnTo>
                    <a:pt x="514972" y="208241"/>
                  </a:lnTo>
                  <a:lnTo>
                    <a:pt x="514845" y="207733"/>
                  </a:lnTo>
                  <a:lnTo>
                    <a:pt x="514680" y="207340"/>
                  </a:lnTo>
                  <a:lnTo>
                    <a:pt x="513003" y="206082"/>
                  </a:lnTo>
                  <a:lnTo>
                    <a:pt x="516166" y="213194"/>
                  </a:lnTo>
                  <a:lnTo>
                    <a:pt x="514083" y="211797"/>
                  </a:lnTo>
                  <a:lnTo>
                    <a:pt x="513118" y="210273"/>
                  </a:lnTo>
                  <a:lnTo>
                    <a:pt x="512229" y="208876"/>
                  </a:lnTo>
                  <a:lnTo>
                    <a:pt x="514172" y="209765"/>
                  </a:lnTo>
                  <a:lnTo>
                    <a:pt x="513410" y="208876"/>
                  </a:lnTo>
                  <a:lnTo>
                    <a:pt x="513308" y="208749"/>
                  </a:lnTo>
                  <a:lnTo>
                    <a:pt x="510781" y="202399"/>
                  </a:lnTo>
                  <a:lnTo>
                    <a:pt x="511987" y="210273"/>
                  </a:lnTo>
                  <a:lnTo>
                    <a:pt x="511403" y="209384"/>
                  </a:lnTo>
                  <a:lnTo>
                    <a:pt x="509727" y="206844"/>
                  </a:lnTo>
                  <a:lnTo>
                    <a:pt x="509803" y="206336"/>
                  </a:lnTo>
                  <a:lnTo>
                    <a:pt x="508317" y="204431"/>
                  </a:lnTo>
                  <a:lnTo>
                    <a:pt x="508990" y="209384"/>
                  </a:lnTo>
                  <a:lnTo>
                    <a:pt x="507682" y="209384"/>
                  </a:lnTo>
                  <a:lnTo>
                    <a:pt x="507530" y="208749"/>
                  </a:lnTo>
                  <a:lnTo>
                    <a:pt x="507339" y="208368"/>
                  </a:lnTo>
                  <a:lnTo>
                    <a:pt x="507758" y="211924"/>
                  </a:lnTo>
                  <a:lnTo>
                    <a:pt x="506272" y="214210"/>
                  </a:lnTo>
                  <a:lnTo>
                    <a:pt x="506196" y="214591"/>
                  </a:lnTo>
                  <a:lnTo>
                    <a:pt x="506399" y="214972"/>
                  </a:lnTo>
                  <a:lnTo>
                    <a:pt x="505663" y="215988"/>
                  </a:lnTo>
                  <a:lnTo>
                    <a:pt x="504850" y="214718"/>
                  </a:lnTo>
                  <a:lnTo>
                    <a:pt x="503707" y="213829"/>
                  </a:lnTo>
                  <a:lnTo>
                    <a:pt x="502640" y="211162"/>
                  </a:lnTo>
                  <a:lnTo>
                    <a:pt x="503516" y="210654"/>
                  </a:lnTo>
                  <a:lnTo>
                    <a:pt x="501789" y="207225"/>
                  </a:lnTo>
                  <a:lnTo>
                    <a:pt x="502373" y="211162"/>
                  </a:lnTo>
                  <a:lnTo>
                    <a:pt x="501662" y="210781"/>
                  </a:lnTo>
                  <a:lnTo>
                    <a:pt x="501167" y="209130"/>
                  </a:lnTo>
                  <a:lnTo>
                    <a:pt x="499935" y="210146"/>
                  </a:lnTo>
                  <a:lnTo>
                    <a:pt x="501307" y="214083"/>
                  </a:lnTo>
                  <a:lnTo>
                    <a:pt x="499668" y="214337"/>
                  </a:lnTo>
                  <a:lnTo>
                    <a:pt x="500240" y="215480"/>
                  </a:lnTo>
                  <a:lnTo>
                    <a:pt x="500773" y="219544"/>
                  </a:lnTo>
                  <a:lnTo>
                    <a:pt x="500697" y="219290"/>
                  </a:lnTo>
                  <a:lnTo>
                    <a:pt x="500570" y="218909"/>
                  </a:lnTo>
                  <a:lnTo>
                    <a:pt x="500392" y="218401"/>
                  </a:lnTo>
                  <a:lnTo>
                    <a:pt x="499795" y="216623"/>
                  </a:lnTo>
                  <a:lnTo>
                    <a:pt x="498779" y="213575"/>
                  </a:lnTo>
                  <a:lnTo>
                    <a:pt x="498957" y="216623"/>
                  </a:lnTo>
                  <a:lnTo>
                    <a:pt x="497319" y="212940"/>
                  </a:lnTo>
                  <a:lnTo>
                    <a:pt x="497192" y="213575"/>
                  </a:lnTo>
                  <a:lnTo>
                    <a:pt x="497065" y="214337"/>
                  </a:lnTo>
                  <a:lnTo>
                    <a:pt x="496722" y="217258"/>
                  </a:lnTo>
                  <a:lnTo>
                    <a:pt x="495998" y="218401"/>
                  </a:lnTo>
                  <a:lnTo>
                    <a:pt x="495769" y="216890"/>
                  </a:lnTo>
                  <a:lnTo>
                    <a:pt x="495439" y="218528"/>
                  </a:lnTo>
                  <a:lnTo>
                    <a:pt x="494322" y="218909"/>
                  </a:lnTo>
                  <a:lnTo>
                    <a:pt x="494030" y="218020"/>
                  </a:lnTo>
                  <a:lnTo>
                    <a:pt x="491858" y="211289"/>
                  </a:lnTo>
                  <a:lnTo>
                    <a:pt x="490816" y="218020"/>
                  </a:lnTo>
                  <a:lnTo>
                    <a:pt x="489724" y="215861"/>
                  </a:lnTo>
                  <a:lnTo>
                    <a:pt x="487972" y="212432"/>
                  </a:lnTo>
                  <a:lnTo>
                    <a:pt x="487019" y="215861"/>
                  </a:lnTo>
                  <a:lnTo>
                    <a:pt x="483743" y="212559"/>
                  </a:lnTo>
                  <a:lnTo>
                    <a:pt x="481660" y="213702"/>
                  </a:lnTo>
                  <a:lnTo>
                    <a:pt x="484492" y="219290"/>
                  </a:lnTo>
                  <a:lnTo>
                    <a:pt x="481063" y="214083"/>
                  </a:lnTo>
                  <a:lnTo>
                    <a:pt x="481393" y="215011"/>
                  </a:lnTo>
                  <a:lnTo>
                    <a:pt x="480504" y="214210"/>
                  </a:lnTo>
                  <a:lnTo>
                    <a:pt x="481736" y="215950"/>
                  </a:lnTo>
                  <a:lnTo>
                    <a:pt x="481952" y="216560"/>
                  </a:lnTo>
                  <a:lnTo>
                    <a:pt x="480415" y="217805"/>
                  </a:lnTo>
                  <a:lnTo>
                    <a:pt x="482460" y="220192"/>
                  </a:lnTo>
                  <a:lnTo>
                    <a:pt x="481990" y="219138"/>
                  </a:lnTo>
                  <a:lnTo>
                    <a:pt x="481977" y="216611"/>
                  </a:lnTo>
                  <a:lnTo>
                    <a:pt x="483095" y="219671"/>
                  </a:lnTo>
                  <a:lnTo>
                    <a:pt x="483184" y="220306"/>
                  </a:lnTo>
                  <a:lnTo>
                    <a:pt x="482892" y="220687"/>
                  </a:lnTo>
                  <a:lnTo>
                    <a:pt x="482650" y="220687"/>
                  </a:lnTo>
                  <a:lnTo>
                    <a:pt x="482473" y="220306"/>
                  </a:lnTo>
                  <a:lnTo>
                    <a:pt x="481774" y="219544"/>
                  </a:lnTo>
                  <a:lnTo>
                    <a:pt x="479640" y="217246"/>
                  </a:lnTo>
                  <a:lnTo>
                    <a:pt x="478663" y="215607"/>
                  </a:lnTo>
                  <a:lnTo>
                    <a:pt x="479691" y="215734"/>
                  </a:lnTo>
                  <a:lnTo>
                    <a:pt x="479640" y="215607"/>
                  </a:lnTo>
                  <a:lnTo>
                    <a:pt x="479183" y="214337"/>
                  </a:lnTo>
                  <a:lnTo>
                    <a:pt x="477862" y="214337"/>
                  </a:lnTo>
                  <a:lnTo>
                    <a:pt x="477862" y="213829"/>
                  </a:lnTo>
                  <a:lnTo>
                    <a:pt x="477812" y="211924"/>
                  </a:lnTo>
                  <a:lnTo>
                    <a:pt x="476504" y="210654"/>
                  </a:lnTo>
                  <a:lnTo>
                    <a:pt x="477291" y="212432"/>
                  </a:lnTo>
                  <a:lnTo>
                    <a:pt x="477380" y="212813"/>
                  </a:lnTo>
                  <a:lnTo>
                    <a:pt x="477177" y="213829"/>
                  </a:lnTo>
                  <a:lnTo>
                    <a:pt x="476237" y="213194"/>
                  </a:lnTo>
                  <a:lnTo>
                    <a:pt x="478015" y="215607"/>
                  </a:lnTo>
                  <a:lnTo>
                    <a:pt x="478066" y="216115"/>
                  </a:lnTo>
                  <a:lnTo>
                    <a:pt x="477608" y="219544"/>
                  </a:lnTo>
                  <a:lnTo>
                    <a:pt x="477405" y="218909"/>
                  </a:lnTo>
                  <a:lnTo>
                    <a:pt x="476148" y="214845"/>
                  </a:lnTo>
                  <a:lnTo>
                    <a:pt x="475005" y="211162"/>
                  </a:lnTo>
                  <a:lnTo>
                    <a:pt x="474472" y="214845"/>
                  </a:lnTo>
                  <a:lnTo>
                    <a:pt x="474433" y="214210"/>
                  </a:lnTo>
                  <a:lnTo>
                    <a:pt x="474345" y="212813"/>
                  </a:lnTo>
                  <a:lnTo>
                    <a:pt x="473900" y="214210"/>
                  </a:lnTo>
                  <a:lnTo>
                    <a:pt x="471284" y="213829"/>
                  </a:lnTo>
                  <a:lnTo>
                    <a:pt x="472109" y="218909"/>
                  </a:lnTo>
                  <a:lnTo>
                    <a:pt x="471728" y="218274"/>
                  </a:lnTo>
                  <a:lnTo>
                    <a:pt x="471043" y="216750"/>
                  </a:lnTo>
                  <a:lnTo>
                    <a:pt x="471068" y="216408"/>
                  </a:lnTo>
                  <a:lnTo>
                    <a:pt x="471195" y="216115"/>
                  </a:lnTo>
                  <a:lnTo>
                    <a:pt x="468985" y="215988"/>
                  </a:lnTo>
                  <a:lnTo>
                    <a:pt x="468807" y="218541"/>
                  </a:lnTo>
                  <a:lnTo>
                    <a:pt x="468807" y="242443"/>
                  </a:lnTo>
                  <a:lnTo>
                    <a:pt x="468591" y="242277"/>
                  </a:lnTo>
                  <a:lnTo>
                    <a:pt x="468096" y="241896"/>
                  </a:lnTo>
                  <a:lnTo>
                    <a:pt x="468033" y="241007"/>
                  </a:lnTo>
                  <a:lnTo>
                    <a:pt x="467969" y="240118"/>
                  </a:lnTo>
                  <a:lnTo>
                    <a:pt x="468807" y="242443"/>
                  </a:lnTo>
                  <a:lnTo>
                    <a:pt x="468807" y="218541"/>
                  </a:lnTo>
                  <a:lnTo>
                    <a:pt x="468515" y="222719"/>
                  </a:lnTo>
                  <a:lnTo>
                    <a:pt x="467575" y="221830"/>
                  </a:lnTo>
                  <a:lnTo>
                    <a:pt x="467448" y="221703"/>
                  </a:lnTo>
                  <a:lnTo>
                    <a:pt x="465975" y="220306"/>
                  </a:lnTo>
                  <a:lnTo>
                    <a:pt x="465632" y="218782"/>
                  </a:lnTo>
                  <a:lnTo>
                    <a:pt x="465569" y="218909"/>
                  </a:lnTo>
                  <a:lnTo>
                    <a:pt x="465467" y="219544"/>
                  </a:lnTo>
                  <a:lnTo>
                    <a:pt x="465924" y="221703"/>
                  </a:lnTo>
                  <a:lnTo>
                    <a:pt x="464959" y="220433"/>
                  </a:lnTo>
                  <a:lnTo>
                    <a:pt x="464731" y="219544"/>
                  </a:lnTo>
                  <a:lnTo>
                    <a:pt x="464616" y="218909"/>
                  </a:lnTo>
                  <a:lnTo>
                    <a:pt x="464413" y="218782"/>
                  </a:lnTo>
                  <a:lnTo>
                    <a:pt x="464299" y="221830"/>
                  </a:lnTo>
                  <a:lnTo>
                    <a:pt x="463524" y="221068"/>
                  </a:lnTo>
                  <a:lnTo>
                    <a:pt x="463372" y="219290"/>
                  </a:lnTo>
                  <a:lnTo>
                    <a:pt x="460806" y="217893"/>
                  </a:lnTo>
                  <a:lnTo>
                    <a:pt x="461556" y="222973"/>
                  </a:lnTo>
                  <a:lnTo>
                    <a:pt x="461657" y="224497"/>
                  </a:lnTo>
                  <a:lnTo>
                    <a:pt x="460463" y="225894"/>
                  </a:lnTo>
                  <a:lnTo>
                    <a:pt x="459028" y="221449"/>
                  </a:lnTo>
                  <a:lnTo>
                    <a:pt x="456057" y="220052"/>
                  </a:lnTo>
                  <a:lnTo>
                    <a:pt x="455891" y="219544"/>
                  </a:lnTo>
                  <a:lnTo>
                    <a:pt x="453466" y="219671"/>
                  </a:lnTo>
                  <a:lnTo>
                    <a:pt x="453263" y="223735"/>
                  </a:lnTo>
                  <a:lnTo>
                    <a:pt x="453148" y="224497"/>
                  </a:lnTo>
                  <a:lnTo>
                    <a:pt x="451688" y="226783"/>
                  </a:lnTo>
                  <a:lnTo>
                    <a:pt x="451281" y="226148"/>
                  </a:lnTo>
                  <a:lnTo>
                    <a:pt x="448868" y="222338"/>
                  </a:lnTo>
                  <a:lnTo>
                    <a:pt x="446646" y="226148"/>
                  </a:lnTo>
                  <a:lnTo>
                    <a:pt x="443712" y="224116"/>
                  </a:lnTo>
                  <a:lnTo>
                    <a:pt x="444284" y="224878"/>
                  </a:lnTo>
                  <a:lnTo>
                    <a:pt x="444576" y="226529"/>
                  </a:lnTo>
                  <a:lnTo>
                    <a:pt x="444652" y="227799"/>
                  </a:lnTo>
                  <a:lnTo>
                    <a:pt x="444525" y="228180"/>
                  </a:lnTo>
                  <a:lnTo>
                    <a:pt x="443750" y="227418"/>
                  </a:lnTo>
                  <a:lnTo>
                    <a:pt x="444119" y="231609"/>
                  </a:lnTo>
                  <a:lnTo>
                    <a:pt x="443826" y="230593"/>
                  </a:lnTo>
                  <a:lnTo>
                    <a:pt x="442925" y="227545"/>
                  </a:lnTo>
                  <a:lnTo>
                    <a:pt x="443128" y="227545"/>
                  </a:lnTo>
                  <a:lnTo>
                    <a:pt x="441515" y="223735"/>
                  </a:lnTo>
                  <a:lnTo>
                    <a:pt x="440842" y="225132"/>
                  </a:lnTo>
                  <a:lnTo>
                    <a:pt x="440016" y="225259"/>
                  </a:lnTo>
                  <a:lnTo>
                    <a:pt x="441540" y="230593"/>
                  </a:lnTo>
                  <a:lnTo>
                    <a:pt x="438899" y="228180"/>
                  </a:lnTo>
                  <a:lnTo>
                    <a:pt x="437197" y="229323"/>
                  </a:lnTo>
                  <a:lnTo>
                    <a:pt x="435711" y="230593"/>
                  </a:lnTo>
                  <a:lnTo>
                    <a:pt x="433743" y="228561"/>
                  </a:lnTo>
                  <a:lnTo>
                    <a:pt x="433666" y="229958"/>
                  </a:lnTo>
                  <a:lnTo>
                    <a:pt x="433031" y="230212"/>
                  </a:lnTo>
                  <a:lnTo>
                    <a:pt x="432943" y="231609"/>
                  </a:lnTo>
                  <a:lnTo>
                    <a:pt x="432333" y="229577"/>
                  </a:lnTo>
                  <a:lnTo>
                    <a:pt x="432104" y="228815"/>
                  </a:lnTo>
                  <a:lnTo>
                    <a:pt x="429717" y="228434"/>
                  </a:lnTo>
                  <a:lnTo>
                    <a:pt x="428218" y="229577"/>
                  </a:lnTo>
                  <a:lnTo>
                    <a:pt x="427939" y="227418"/>
                  </a:lnTo>
                  <a:lnTo>
                    <a:pt x="426923" y="227545"/>
                  </a:lnTo>
                  <a:lnTo>
                    <a:pt x="429221" y="236054"/>
                  </a:lnTo>
                  <a:lnTo>
                    <a:pt x="428383" y="236435"/>
                  </a:lnTo>
                  <a:lnTo>
                    <a:pt x="428104" y="235673"/>
                  </a:lnTo>
                  <a:lnTo>
                    <a:pt x="427482" y="234022"/>
                  </a:lnTo>
                  <a:lnTo>
                    <a:pt x="427062" y="232879"/>
                  </a:lnTo>
                  <a:lnTo>
                    <a:pt x="426821" y="232244"/>
                  </a:lnTo>
                  <a:lnTo>
                    <a:pt x="425170" y="232879"/>
                  </a:lnTo>
                  <a:lnTo>
                    <a:pt x="422338" y="229704"/>
                  </a:lnTo>
                  <a:lnTo>
                    <a:pt x="421843" y="234022"/>
                  </a:lnTo>
                  <a:lnTo>
                    <a:pt x="421386" y="232244"/>
                  </a:lnTo>
                  <a:lnTo>
                    <a:pt x="421474" y="231990"/>
                  </a:lnTo>
                  <a:lnTo>
                    <a:pt x="421589" y="231863"/>
                  </a:lnTo>
                  <a:lnTo>
                    <a:pt x="420763" y="231990"/>
                  </a:lnTo>
                  <a:lnTo>
                    <a:pt x="420573" y="231863"/>
                  </a:lnTo>
                  <a:lnTo>
                    <a:pt x="417664" y="229958"/>
                  </a:lnTo>
                  <a:lnTo>
                    <a:pt x="418477" y="232244"/>
                  </a:lnTo>
                  <a:lnTo>
                    <a:pt x="417842" y="235800"/>
                  </a:lnTo>
                  <a:lnTo>
                    <a:pt x="417436" y="237705"/>
                  </a:lnTo>
                  <a:lnTo>
                    <a:pt x="416737" y="234911"/>
                  </a:lnTo>
                  <a:lnTo>
                    <a:pt x="416979" y="237959"/>
                  </a:lnTo>
                  <a:lnTo>
                    <a:pt x="417220" y="239864"/>
                  </a:lnTo>
                  <a:lnTo>
                    <a:pt x="416509" y="241007"/>
                  </a:lnTo>
                  <a:lnTo>
                    <a:pt x="416153" y="240753"/>
                  </a:lnTo>
                  <a:lnTo>
                    <a:pt x="415658" y="238975"/>
                  </a:lnTo>
                  <a:lnTo>
                    <a:pt x="414896" y="238213"/>
                  </a:lnTo>
                  <a:lnTo>
                    <a:pt x="416306" y="242277"/>
                  </a:lnTo>
                  <a:lnTo>
                    <a:pt x="414832" y="241134"/>
                  </a:lnTo>
                  <a:lnTo>
                    <a:pt x="414693" y="239229"/>
                  </a:lnTo>
                  <a:lnTo>
                    <a:pt x="413753" y="239229"/>
                  </a:lnTo>
                  <a:lnTo>
                    <a:pt x="414007" y="239864"/>
                  </a:lnTo>
                  <a:lnTo>
                    <a:pt x="414121" y="243039"/>
                  </a:lnTo>
                  <a:lnTo>
                    <a:pt x="414020" y="243674"/>
                  </a:lnTo>
                  <a:lnTo>
                    <a:pt x="413740" y="243420"/>
                  </a:lnTo>
                  <a:lnTo>
                    <a:pt x="412965" y="242709"/>
                  </a:lnTo>
                  <a:lnTo>
                    <a:pt x="412965" y="256628"/>
                  </a:lnTo>
                  <a:lnTo>
                    <a:pt x="412686" y="256501"/>
                  </a:lnTo>
                  <a:lnTo>
                    <a:pt x="412064" y="256755"/>
                  </a:lnTo>
                  <a:lnTo>
                    <a:pt x="411848" y="256120"/>
                  </a:lnTo>
                  <a:lnTo>
                    <a:pt x="411759" y="255866"/>
                  </a:lnTo>
                  <a:lnTo>
                    <a:pt x="411607" y="255231"/>
                  </a:lnTo>
                  <a:lnTo>
                    <a:pt x="411505" y="254723"/>
                  </a:lnTo>
                  <a:lnTo>
                    <a:pt x="411708" y="254723"/>
                  </a:lnTo>
                  <a:lnTo>
                    <a:pt x="411797" y="255485"/>
                  </a:lnTo>
                  <a:lnTo>
                    <a:pt x="412432" y="255866"/>
                  </a:lnTo>
                  <a:lnTo>
                    <a:pt x="412965" y="256628"/>
                  </a:lnTo>
                  <a:lnTo>
                    <a:pt x="412965" y="242709"/>
                  </a:lnTo>
                  <a:lnTo>
                    <a:pt x="412369" y="242150"/>
                  </a:lnTo>
                  <a:lnTo>
                    <a:pt x="411505" y="239737"/>
                  </a:lnTo>
                  <a:lnTo>
                    <a:pt x="411835" y="241261"/>
                  </a:lnTo>
                  <a:lnTo>
                    <a:pt x="411949" y="243420"/>
                  </a:lnTo>
                  <a:lnTo>
                    <a:pt x="411238" y="242912"/>
                  </a:lnTo>
                  <a:lnTo>
                    <a:pt x="410933" y="242023"/>
                  </a:lnTo>
                  <a:lnTo>
                    <a:pt x="410908" y="241007"/>
                  </a:lnTo>
                  <a:lnTo>
                    <a:pt x="410400" y="240626"/>
                  </a:lnTo>
                  <a:lnTo>
                    <a:pt x="410070" y="240372"/>
                  </a:lnTo>
                  <a:lnTo>
                    <a:pt x="409676" y="240080"/>
                  </a:lnTo>
                  <a:lnTo>
                    <a:pt x="409676" y="244817"/>
                  </a:lnTo>
                  <a:lnTo>
                    <a:pt x="409295" y="244309"/>
                  </a:lnTo>
                  <a:lnTo>
                    <a:pt x="407898" y="242443"/>
                  </a:lnTo>
                  <a:lnTo>
                    <a:pt x="407581" y="241515"/>
                  </a:lnTo>
                  <a:lnTo>
                    <a:pt x="407377" y="241007"/>
                  </a:lnTo>
                  <a:lnTo>
                    <a:pt x="407301" y="240880"/>
                  </a:lnTo>
                  <a:lnTo>
                    <a:pt x="407225" y="240753"/>
                  </a:lnTo>
                  <a:lnTo>
                    <a:pt x="408393" y="240499"/>
                  </a:lnTo>
                  <a:lnTo>
                    <a:pt x="409028" y="240411"/>
                  </a:lnTo>
                  <a:lnTo>
                    <a:pt x="409676" y="244817"/>
                  </a:lnTo>
                  <a:lnTo>
                    <a:pt x="409676" y="240080"/>
                  </a:lnTo>
                  <a:lnTo>
                    <a:pt x="409384" y="239852"/>
                  </a:lnTo>
                  <a:lnTo>
                    <a:pt x="409384" y="240372"/>
                  </a:lnTo>
                  <a:lnTo>
                    <a:pt x="409346" y="240626"/>
                  </a:lnTo>
                  <a:lnTo>
                    <a:pt x="409270" y="240385"/>
                  </a:lnTo>
                  <a:lnTo>
                    <a:pt x="409384" y="239852"/>
                  </a:lnTo>
                  <a:lnTo>
                    <a:pt x="409041" y="239585"/>
                  </a:lnTo>
                  <a:lnTo>
                    <a:pt x="408597" y="238086"/>
                  </a:lnTo>
                  <a:lnTo>
                    <a:pt x="407530" y="237832"/>
                  </a:lnTo>
                  <a:lnTo>
                    <a:pt x="407238" y="234149"/>
                  </a:lnTo>
                  <a:lnTo>
                    <a:pt x="407111" y="235673"/>
                  </a:lnTo>
                  <a:lnTo>
                    <a:pt x="406996" y="240880"/>
                  </a:lnTo>
                  <a:lnTo>
                    <a:pt x="406831" y="240753"/>
                  </a:lnTo>
                  <a:lnTo>
                    <a:pt x="405739" y="239864"/>
                  </a:lnTo>
                  <a:lnTo>
                    <a:pt x="405599" y="239610"/>
                  </a:lnTo>
                  <a:lnTo>
                    <a:pt x="405472" y="239356"/>
                  </a:lnTo>
                  <a:lnTo>
                    <a:pt x="405409" y="239229"/>
                  </a:lnTo>
                  <a:lnTo>
                    <a:pt x="405358" y="238721"/>
                  </a:lnTo>
                  <a:lnTo>
                    <a:pt x="405079" y="238467"/>
                  </a:lnTo>
                  <a:lnTo>
                    <a:pt x="405003" y="238721"/>
                  </a:lnTo>
                  <a:lnTo>
                    <a:pt x="404914" y="239356"/>
                  </a:lnTo>
                  <a:lnTo>
                    <a:pt x="404215" y="238721"/>
                  </a:lnTo>
                  <a:lnTo>
                    <a:pt x="403923" y="238721"/>
                  </a:lnTo>
                  <a:lnTo>
                    <a:pt x="403796" y="238366"/>
                  </a:lnTo>
                  <a:lnTo>
                    <a:pt x="403796" y="238848"/>
                  </a:lnTo>
                  <a:lnTo>
                    <a:pt x="403771" y="241922"/>
                  </a:lnTo>
                  <a:lnTo>
                    <a:pt x="403771" y="238848"/>
                  </a:lnTo>
                  <a:lnTo>
                    <a:pt x="403529" y="238975"/>
                  </a:lnTo>
                  <a:lnTo>
                    <a:pt x="403415" y="239610"/>
                  </a:lnTo>
                  <a:lnTo>
                    <a:pt x="403212" y="238594"/>
                  </a:lnTo>
                  <a:lnTo>
                    <a:pt x="403339" y="237705"/>
                  </a:lnTo>
                  <a:lnTo>
                    <a:pt x="403593" y="238213"/>
                  </a:lnTo>
                  <a:lnTo>
                    <a:pt x="403796" y="238848"/>
                  </a:lnTo>
                  <a:lnTo>
                    <a:pt x="403796" y="238366"/>
                  </a:lnTo>
                  <a:lnTo>
                    <a:pt x="403567" y="237705"/>
                  </a:lnTo>
                  <a:lnTo>
                    <a:pt x="403199" y="236689"/>
                  </a:lnTo>
                  <a:lnTo>
                    <a:pt x="402526" y="237832"/>
                  </a:lnTo>
                  <a:lnTo>
                    <a:pt x="402031" y="237959"/>
                  </a:lnTo>
                  <a:lnTo>
                    <a:pt x="402882" y="240753"/>
                  </a:lnTo>
                  <a:lnTo>
                    <a:pt x="402132" y="240499"/>
                  </a:lnTo>
                  <a:lnTo>
                    <a:pt x="403364" y="242658"/>
                  </a:lnTo>
                  <a:lnTo>
                    <a:pt x="403237" y="242404"/>
                  </a:lnTo>
                  <a:lnTo>
                    <a:pt x="403631" y="242023"/>
                  </a:lnTo>
                  <a:lnTo>
                    <a:pt x="403631" y="242201"/>
                  </a:lnTo>
                  <a:lnTo>
                    <a:pt x="403707" y="242468"/>
                  </a:lnTo>
                  <a:lnTo>
                    <a:pt x="403948" y="242836"/>
                  </a:lnTo>
                  <a:lnTo>
                    <a:pt x="403809" y="242011"/>
                  </a:lnTo>
                  <a:lnTo>
                    <a:pt x="404075" y="241769"/>
                  </a:lnTo>
                  <a:lnTo>
                    <a:pt x="404914" y="241515"/>
                  </a:lnTo>
                  <a:lnTo>
                    <a:pt x="404914" y="244309"/>
                  </a:lnTo>
                  <a:lnTo>
                    <a:pt x="403948" y="242912"/>
                  </a:lnTo>
                  <a:lnTo>
                    <a:pt x="404596" y="247611"/>
                  </a:lnTo>
                  <a:lnTo>
                    <a:pt x="402818" y="243928"/>
                  </a:lnTo>
                  <a:lnTo>
                    <a:pt x="400977" y="242150"/>
                  </a:lnTo>
                  <a:lnTo>
                    <a:pt x="400113" y="239737"/>
                  </a:lnTo>
                  <a:lnTo>
                    <a:pt x="399135" y="241769"/>
                  </a:lnTo>
                  <a:lnTo>
                    <a:pt x="397052" y="241769"/>
                  </a:lnTo>
                  <a:lnTo>
                    <a:pt x="397421" y="245198"/>
                  </a:lnTo>
                  <a:lnTo>
                    <a:pt x="397548" y="247738"/>
                  </a:lnTo>
                  <a:lnTo>
                    <a:pt x="397446" y="248119"/>
                  </a:lnTo>
                  <a:lnTo>
                    <a:pt x="396697" y="245833"/>
                  </a:lnTo>
                  <a:lnTo>
                    <a:pt x="396481" y="245325"/>
                  </a:lnTo>
                  <a:lnTo>
                    <a:pt x="396443" y="244563"/>
                  </a:lnTo>
                  <a:lnTo>
                    <a:pt x="396748" y="244563"/>
                  </a:lnTo>
                  <a:lnTo>
                    <a:pt x="396671" y="243674"/>
                  </a:lnTo>
                  <a:lnTo>
                    <a:pt x="396240" y="245325"/>
                  </a:lnTo>
                  <a:lnTo>
                    <a:pt x="395020" y="245071"/>
                  </a:lnTo>
                  <a:lnTo>
                    <a:pt x="394411" y="244944"/>
                  </a:lnTo>
                  <a:lnTo>
                    <a:pt x="394500" y="245376"/>
                  </a:lnTo>
                  <a:lnTo>
                    <a:pt x="394576" y="245681"/>
                  </a:lnTo>
                  <a:lnTo>
                    <a:pt x="394728" y="245351"/>
                  </a:lnTo>
                  <a:lnTo>
                    <a:pt x="394665" y="246087"/>
                  </a:lnTo>
                  <a:lnTo>
                    <a:pt x="395249" y="248754"/>
                  </a:lnTo>
                  <a:lnTo>
                    <a:pt x="393750" y="247357"/>
                  </a:lnTo>
                  <a:lnTo>
                    <a:pt x="394373" y="246087"/>
                  </a:lnTo>
                  <a:lnTo>
                    <a:pt x="394500" y="245833"/>
                  </a:lnTo>
                  <a:lnTo>
                    <a:pt x="394500" y="245376"/>
                  </a:lnTo>
                  <a:lnTo>
                    <a:pt x="393636" y="246087"/>
                  </a:lnTo>
                  <a:lnTo>
                    <a:pt x="393509" y="244944"/>
                  </a:lnTo>
                  <a:lnTo>
                    <a:pt x="391261" y="244309"/>
                  </a:lnTo>
                  <a:lnTo>
                    <a:pt x="390258" y="247484"/>
                  </a:lnTo>
                  <a:lnTo>
                    <a:pt x="389102" y="250405"/>
                  </a:lnTo>
                  <a:lnTo>
                    <a:pt x="388429" y="250024"/>
                  </a:lnTo>
                  <a:lnTo>
                    <a:pt x="386422" y="248881"/>
                  </a:lnTo>
                  <a:lnTo>
                    <a:pt x="386930" y="249516"/>
                  </a:lnTo>
                  <a:lnTo>
                    <a:pt x="387146" y="250024"/>
                  </a:lnTo>
                  <a:lnTo>
                    <a:pt x="382714" y="247611"/>
                  </a:lnTo>
                  <a:lnTo>
                    <a:pt x="380758" y="255231"/>
                  </a:lnTo>
                  <a:lnTo>
                    <a:pt x="379780" y="254342"/>
                  </a:lnTo>
                  <a:lnTo>
                    <a:pt x="375843" y="250786"/>
                  </a:lnTo>
                  <a:lnTo>
                    <a:pt x="374561" y="250024"/>
                  </a:lnTo>
                  <a:lnTo>
                    <a:pt x="374878" y="251421"/>
                  </a:lnTo>
                  <a:lnTo>
                    <a:pt x="374967" y="254342"/>
                  </a:lnTo>
                  <a:lnTo>
                    <a:pt x="373951" y="251421"/>
                  </a:lnTo>
                  <a:lnTo>
                    <a:pt x="373900" y="253072"/>
                  </a:lnTo>
                  <a:lnTo>
                    <a:pt x="373786" y="255485"/>
                  </a:lnTo>
                  <a:lnTo>
                    <a:pt x="373062" y="258152"/>
                  </a:lnTo>
                  <a:lnTo>
                    <a:pt x="372973" y="257898"/>
                  </a:lnTo>
                  <a:lnTo>
                    <a:pt x="372821" y="257517"/>
                  </a:lnTo>
                  <a:lnTo>
                    <a:pt x="372148" y="255739"/>
                  </a:lnTo>
                  <a:lnTo>
                    <a:pt x="369341" y="248373"/>
                  </a:lnTo>
                  <a:lnTo>
                    <a:pt x="368769" y="253707"/>
                  </a:lnTo>
                  <a:lnTo>
                    <a:pt x="369544" y="255739"/>
                  </a:lnTo>
                  <a:lnTo>
                    <a:pt x="368782" y="255485"/>
                  </a:lnTo>
                  <a:lnTo>
                    <a:pt x="367753" y="257517"/>
                  </a:lnTo>
                  <a:lnTo>
                    <a:pt x="367703" y="257263"/>
                  </a:lnTo>
                  <a:lnTo>
                    <a:pt x="367258" y="255104"/>
                  </a:lnTo>
                  <a:lnTo>
                    <a:pt x="367284" y="255485"/>
                  </a:lnTo>
                  <a:lnTo>
                    <a:pt x="367588" y="257263"/>
                  </a:lnTo>
                  <a:lnTo>
                    <a:pt x="367055" y="256247"/>
                  </a:lnTo>
                  <a:lnTo>
                    <a:pt x="366610" y="254723"/>
                  </a:lnTo>
                  <a:lnTo>
                    <a:pt x="365696" y="257898"/>
                  </a:lnTo>
                  <a:lnTo>
                    <a:pt x="364121" y="257009"/>
                  </a:lnTo>
                  <a:lnTo>
                    <a:pt x="364248" y="251421"/>
                  </a:lnTo>
                  <a:lnTo>
                    <a:pt x="362318" y="251548"/>
                  </a:lnTo>
                  <a:lnTo>
                    <a:pt x="361797" y="252437"/>
                  </a:lnTo>
                  <a:lnTo>
                    <a:pt x="361569" y="256755"/>
                  </a:lnTo>
                  <a:lnTo>
                    <a:pt x="362102" y="257771"/>
                  </a:lnTo>
                  <a:lnTo>
                    <a:pt x="362394" y="257771"/>
                  </a:lnTo>
                  <a:lnTo>
                    <a:pt x="363067" y="258533"/>
                  </a:lnTo>
                  <a:lnTo>
                    <a:pt x="363397" y="259803"/>
                  </a:lnTo>
                  <a:lnTo>
                    <a:pt x="363448" y="260311"/>
                  </a:lnTo>
                  <a:lnTo>
                    <a:pt x="363232" y="260819"/>
                  </a:lnTo>
                  <a:lnTo>
                    <a:pt x="363194" y="261708"/>
                  </a:lnTo>
                  <a:lnTo>
                    <a:pt x="364147" y="265772"/>
                  </a:lnTo>
                  <a:lnTo>
                    <a:pt x="364934" y="270979"/>
                  </a:lnTo>
                  <a:lnTo>
                    <a:pt x="367334" y="273773"/>
                  </a:lnTo>
                  <a:lnTo>
                    <a:pt x="367677" y="270598"/>
                  </a:lnTo>
                  <a:lnTo>
                    <a:pt x="368617" y="272884"/>
                  </a:lnTo>
                  <a:lnTo>
                    <a:pt x="367741" y="273265"/>
                  </a:lnTo>
                  <a:lnTo>
                    <a:pt x="368820" y="275170"/>
                  </a:lnTo>
                  <a:lnTo>
                    <a:pt x="368693" y="273773"/>
                  </a:lnTo>
                  <a:lnTo>
                    <a:pt x="368681" y="271868"/>
                  </a:lnTo>
                  <a:lnTo>
                    <a:pt x="369189" y="273265"/>
                  </a:lnTo>
                  <a:lnTo>
                    <a:pt x="369455" y="273900"/>
                  </a:lnTo>
                  <a:lnTo>
                    <a:pt x="369785" y="274281"/>
                  </a:lnTo>
                  <a:lnTo>
                    <a:pt x="369747" y="271868"/>
                  </a:lnTo>
                  <a:lnTo>
                    <a:pt x="369722" y="270598"/>
                  </a:lnTo>
                  <a:lnTo>
                    <a:pt x="369697" y="270217"/>
                  </a:lnTo>
                  <a:lnTo>
                    <a:pt x="369747" y="269709"/>
                  </a:lnTo>
                  <a:lnTo>
                    <a:pt x="369811" y="270344"/>
                  </a:lnTo>
                  <a:lnTo>
                    <a:pt x="370128" y="270725"/>
                  </a:lnTo>
                  <a:lnTo>
                    <a:pt x="369747" y="269646"/>
                  </a:lnTo>
                  <a:lnTo>
                    <a:pt x="369773" y="269455"/>
                  </a:lnTo>
                  <a:lnTo>
                    <a:pt x="370065" y="268439"/>
                  </a:lnTo>
                  <a:lnTo>
                    <a:pt x="371068" y="270344"/>
                  </a:lnTo>
                  <a:lnTo>
                    <a:pt x="371157" y="270598"/>
                  </a:lnTo>
                  <a:lnTo>
                    <a:pt x="371436" y="272249"/>
                  </a:lnTo>
                  <a:lnTo>
                    <a:pt x="371563" y="270217"/>
                  </a:lnTo>
                  <a:lnTo>
                    <a:pt x="371932" y="271360"/>
                  </a:lnTo>
                  <a:lnTo>
                    <a:pt x="372033" y="272046"/>
                  </a:lnTo>
                  <a:lnTo>
                    <a:pt x="372110" y="271233"/>
                  </a:lnTo>
                  <a:lnTo>
                    <a:pt x="373227" y="271868"/>
                  </a:lnTo>
                  <a:lnTo>
                    <a:pt x="373126" y="271233"/>
                  </a:lnTo>
                  <a:lnTo>
                    <a:pt x="372973" y="270217"/>
                  </a:lnTo>
                  <a:lnTo>
                    <a:pt x="372846" y="269328"/>
                  </a:lnTo>
                  <a:lnTo>
                    <a:pt x="374078" y="271741"/>
                  </a:lnTo>
                  <a:lnTo>
                    <a:pt x="374370" y="269328"/>
                  </a:lnTo>
                  <a:lnTo>
                    <a:pt x="374472" y="268439"/>
                  </a:lnTo>
                  <a:lnTo>
                    <a:pt x="374497" y="268185"/>
                  </a:lnTo>
                  <a:lnTo>
                    <a:pt x="375615" y="272630"/>
                  </a:lnTo>
                  <a:lnTo>
                    <a:pt x="375640" y="272834"/>
                  </a:lnTo>
                  <a:lnTo>
                    <a:pt x="375691" y="273050"/>
                  </a:lnTo>
                  <a:lnTo>
                    <a:pt x="375691" y="272846"/>
                  </a:lnTo>
                  <a:lnTo>
                    <a:pt x="375666" y="272707"/>
                  </a:lnTo>
                  <a:lnTo>
                    <a:pt x="375615" y="272554"/>
                  </a:lnTo>
                  <a:lnTo>
                    <a:pt x="375653" y="268820"/>
                  </a:lnTo>
                  <a:lnTo>
                    <a:pt x="376097" y="268566"/>
                  </a:lnTo>
                  <a:lnTo>
                    <a:pt x="376593" y="274154"/>
                  </a:lnTo>
                  <a:lnTo>
                    <a:pt x="377990" y="268566"/>
                  </a:lnTo>
                  <a:lnTo>
                    <a:pt x="378053" y="268312"/>
                  </a:lnTo>
                  <a:lnTo>
                    <a:pt x="379323" y="274154"/>
                  </a:lnTo>
                  <a:lnTo>
                    <a:pt x="378726" y="269201"/>
                  </a:lnTo>
                  <a:lnTo>
                    <a:pt x="381203" y="271360"/>
                  </a:lnTo>
                  <a:lnTo>
                    <a:pt x="381558" y="269201"/>
                  </a:lnTo>
                  <a:lnTo>
                    <a:pt x="381685" y="268439"/>
                  </a:lnTo>
                  <a:lnTo>
                    <a:pt x="381774" y="269379"/>
                  </a:lnTo>
                  <a:lnTo>
                    <a:pt x="382397" y="269582"/>
                  </a:lnTo>
                  <a:lnTo>
                    <a:pt x="382993" y="270979"/>
                  </a:lnTo>
                  <a:lnTo>
                    <a:pt x="383667" y="271741"/>
                  </a:lnTo>
                  <a:lnTo>
                    <a:pt x="382841" y="268439"/>
                  </a:lnTo>
                  <a:lnTo>
                    <a:pt x="382816" y="268312"/>
                  </a:lnTo>
                  <a:lnTo>
                    <a:pt x="382778" y="268185"/>
                  </a:lnTo>
                  <a:lnTo>
                    <a:pt x="382778" y="267677"/>
                  </a:lnTo>
                  <a:lnTo>
                    <a:pt x="383400" y="266788"/>
                  </a:lnTo>
                  <a:lnTo>
                    <a:pt x="383387" y="263994"/>
                  </a:lnTo>
                  <a:lnTo>
                    <a:pt x="385241" y="267677"/>
                  </a:lnTo>
                  <a:lnTo>
                    <a:pt x="384149" y="268820"/>
                  </a:lnTo>
                  <a:lnTo>
                    <a:pt x="385394" y="272376"/>
                  </a:lnTo>
                  <a:lnTo>
                    <a:pt x="384492" y="269201"/>
                  </a:lnTo>
                  <a:lnTo>
                    <a:pt x="385953" y="268820"/>
                  </a:lnTo>
                  <a:lnTo>
                    <a:pt x="384962" y="266153"/>
                  </a:lnTo>
                  <a:lnTo>
                    <a:pt x="386232" y="268439"/>
                  </a:lnTo>
                  <a:lnTo>
                    <a:pt x="385813" y="267169"/>
                  </a:lnTo>
                  <a:lnTo>
                    <a:pt x="387007" y="270344"/>
                  </a:lnTo>
                  <a:lnTo>
                    <a:pt x="386232" y="267169"/>
                  </a:lnTo>
                  <a:lnTo>
                    <a:pt x="385978" y="266153"/>
                  </a:lnTo>
                  <a:lnTo>
                    <a:pt x="385787" y="265391"/>
                  </a:lnTo>
                  <a:lnTo>
                    <a:pt x="387375" y="269455"/>
                  </a:lnTo>
                  <a:lnTo>
                    <a:pt x="387070" y="266280"/>
                  </a:lnTo>
                  <a:lnTo>
                    <a:pt x="388467" y="268185"/>
                  </a:lnTo>
                  <a:lnTo>
                    <a:pt x="388569" y="270852"/>
                  </a:lnTo>
                  <a:lnTo>
                    <a:pt x="389166" y="269074"/>
                  </a:lnTo>
                  <a:lnTo>
                    <a:pt x="389597" y="269697"/>
                  </a:lnTo>
                  <a:lnTo>
                    <a:pt x="389331" y="269074"/>
                  </a:lnTo>
                  <a:lnTo>
                    <a:pt x="389115" y="268566"/>
                  </a:lnTo>
                  <a:lnTo>
                    <a:pt x="388797" y="266661"/>
                  </a:lnTo>
                  <a:lnTo>
                    <a:pt x="388835" y="266280"/>
                  </a:lnTo>
                  <a:lnTo>
                    <a:pt x="389432" y="265391"/>
                  </a:lnTo>
                  <a:lnTo>
                    <a:pt x="389686" y="265010"/>
                  </a:lnTo>
                  <a:lnTo>
                    <a:pt x="390004" y="268439"/>
                  </a:lnTo>
                  <a:lnTo>
                    <a:pt x="390131" y="269201"/>
                  </a:lnTo>
                  <a:lnTo>
                    <a:pt x="391007" y="270852"/>
                  </a:lnTo>
                  <a:lnTo>
                    <a:pt x="391401" y="269836"/>
                  </a:lnTo>
                  <a:lnTo>
                    <a:pt x="391299" y="267677"/>
                  </a:lnTo>
                  <a:lnTo>
                    <a:pt x="391134" y="266026"/>
                  </a:lnTo>
                  <a:lnTo>
                    <a:pt x="391744" y="266026"/>
                  </a:lnTo>
                  <a:lnTo>
                    <a:pt x="391960" y="266661"/>
                  </a:lnTo>
                  <a:lnTo>
                    <a:pt x="392125" y="266788"/>
                  </a:lnTo>
                  <a:lnTo>
                    <a:pt x="392201" y="267677"/>
                  </a:lnTo>
                  <a:lnTo>
                    <a:pt x="392201" y="266026"/>
                  </a:lnTo>
                  <a:lnTo>
                    <a:pt x="392201" y="265010"/>
                  </a:lnTo>
                  <a:lnTo>
                    <a:pt x="392201" y="264375"/>
                  </a:lnTo>
                  <a:lnTo>
                    <a:pt x="394550" y="266788"/>
                  </a:lnTo>
                  <a:lnTo>
                    <a:pt x="394487" y="264375"/>
                  </a:lnTo>
                  <a:lnTo>
                    <a:pt x="394474" y="263994"/>
                  </a:lnTo>
                  <a:lnTo>
                    <a:pt x="394487" y="262940"/>
                  </a:lnTo>
                  <a:lnTo>
                    <a:pt x="394182" y="262001"/>
                  </a:lnTo>
                  <a:lnTo>
                    <a:pt x="393547" y="259803"/>
                  </a:lnTo>
                  <a:lnTo>
                    <a:pt x="393280" y="258660"/>
                  </a:lnTo>
                  <a:lnTo>
                    <a:pt x="393712" y="258533"/>
                  </a:lnTo>
                  <a:lnTo>
                    <a:pt x="393674" y="258152"/>
                  </a:lnTo>
                  <a:lnTo>
                    <a:pt x="393458" y="256120"/>
                  </a:lnTo>
                  <a:lnTo>
                    <a:pt x="394309" y="258406"/>
                  </a:lnTo>
                  <a:lnTo>
                    <a:pt x="394004" y="258533"/>
                  </a:lnTo>
                  <a:lnTo>
                    <a:pt x="394220" y="259295"/>
                  </a:lnTo>
                  <a:lnTo>
                    <a:pt x="394347" y="260311"/>
                  </a:lnTo>
                  <a:lnTo>
                    <a:pt x="394525" y="259041"/>
                  </a:lnTo>
                  <a:lnTo>
                    <a:pt x="395554" y="261556"/>
                  </a:lnTo>
                  <a:lnTo>
                    <a:pt x="395465" y="260819"/>
                  </a:lnTo>
                  <a:lnTo>
                    <a:pt x="395592" y="261023"/>
                  </a:lnTo>
                  <a:lnTo>
                    <a:pt x="395617" y="260819"/>
                  </a:lnTo>
                  <a:lnTo>
                    <a:pt x="395770" y="259041"/>
                  </a:lnTo>
                  <a:lnTo>
                    <a:pt x="395820" y="258406"/>
                  </a:lnTo>
                  <a:lnTo>
                    <a:pt x="396798" y="259295"/>
                  </a:lnTo>
                  <a:lnTo>
                    <a:pt x="397903" y="262597"/>
                  </a:lnTo>
                  <a:lnTo>
                    <a:pt x="395605" y="260921"/>
                  </a:lnTo>
                  <a:lnTo>
                    <a:pt x="395681" y="261162"/>
                  </a:lnTo>
                  <a:lnTo>
                    <a:pt x="397256" y="263613"/>
                  </a:lnTo>
                  <a:lnTo>
                    <a:pt x="395782" y="262597"/>
                  </a:lnTo>
                  <a:lnTo>
                    <a:pt x="398132" y="267804"/>
                  </a:lnTo>
                  <a:lnTo>
                    <a:pt x="395122" y="262661"/>
                  </a:lnTo>
                  <a:lnTo>
                    <a:pt x="395173" y="262851"/>
                  </a:lnTo>
                  <a:lnTo>
                    <a:pt x="397395" y="268058"/>
                  </a:lnTo>
                  <a:lnTo>
                    <a:pt x="399122" y="268566"/>
                  </a:lnTo>
                  <a:lnTo>
                    <a:pt x="398970" y="267804"/>
                  </a:lnTo>
                  <a:lnTo>
                    <a:pt x="398538" y="265772"/>
                  </a:lnTo>
                  <a:lnTo>
                    <a:pt x="400265" y="266407"/>
                  </a:lnTo>
                  <a:lnTo>
                    <a:pt x="400202" y="265772"/>
                  </a:lnTo>
                  <a:lnTo>
                    <a:pt x="400075" y="264375"/>
                  </a:lnTo>
                  <a:lnTo>
                    <a:pt x="399376" y="263613"/>
                  </a:lnTo>
                  <a:lnTo>
                    <a:pt x="399275" y="262597"/>
                  </a:lnTo>
                  <a:lnTo>
                    <a:pt x="399376" y="260819"/>
                  </a:lnTo>
                  <a:lnTo>
                    <a:pt x="400050" y="258406"/>
                  </a:lnTo>
                  <a:lnTo>
                    <a:pt x="400253" y="257644"/>
                  </a:lnTo>
                  <a:lnTo>
                    <a:pt x="403199" y="269836"/>
                  </a:lnTo>
                  <a:lnTo>
                    <a:pt x="403326" y="267169"/>
                  </a:lnTo>
                  <a:lnTo>
                    <a:pt x="403199" y="262661"/>
                  </a:lnTo>
                  <a:lnTo>
                    <a:pt x="403123" y="262216"/>
                  </a:lnTo>
                  <a:lnTo>
                    <a:pt x="402107" y="258025"/>
                  </a:lnTo>
                  <a:lnTo>
                    <a:pt x="403834" y="260057"/>
                  </a:lnTo>
                  <a:lnTo>
                    <a:pt x="404558" y="263994"/>
                  </a:lnTo>
                  <a:lnTo>
                    <a:pt x="406069" y="263994"/>
                  </a:lnTo>
                  <a:lnTo>
                    <a:pt x="405282" y="262001"/>
                  </a:lnTo>
                  <a:lnTo>
                    <a:pt x="405599" y="262343"/>
                  </a:lnTo>
                  <a:lnTo>
                    <a:pt x="407416" y="265137"/>
                  </a:lnTo>
                  <a:lnTo>
                    <a:pt x="406069" y="261162"/>
                  </a:lnTo>
                  <a:lnTo>
                    <a:pt x="406158" y="261962"/>
                  </a:lnTo>
                  <a:lnTo>
                    <a:pt x="405282" y="261962"/>
                  </a:lnTo>
                  <a:lnTo>
                    <a:pt x="403783" y="258152"/>
                  </a:lnTo>
                  <a:lnTo>
                    <a:pt x="405739" y="260172"/>
                  </a:lnTo>
                  <a:lnTo>
                    <a:pt x="405650" y="259930"/>
                  </a:lnTo>
                  <a:lnTo>
                    <a:pt x="406387" y="259803"/>
                  </a:lnTo>
                  <a:lnTo>
                    <a:pt x="407504" y="263105"/>
                  </a:lnTo>
                  <a:lnTo>
                    <a:pt x="408851" y="262216"/>
                  </a:lnTo>
                  <a:lnTo>
                    <a:pt x="409625" y="259803"/>
                  </a:lnTo>
                  <a:lnTo>
                    <a:pt x="409790" y="259295"/>
                  </a:lnTo>
                  <a:lnTo>
                    <a:pt x="411251" y="258152"/>
                  </a:lnTo>
                  <a:lnTo>
                    <a:pt x="411467" y="259168"/>
                  </a:lnTo>
                  <a:lnTo>
                    <a:pt x="411568" y="260438"/>
                  </a:lnTo>
                  <a:lnTo>
                    <a:pt x="412178" y="261327"/>
                  </a:lnTo>
                  <a:lnTo>
                    <a:pt x="413778" y="259041"/>
                  </a:lnTo>
                  <a:lnTo>
                    <a:pt x="416750" y="260438"/>
                  </a:lnTo>
                  <a:lnTo>
                    <a:pt x="419354" y="261835"/>
                  </a:lnTo>
                  <a:lnTo>
                    <a:pt x="419277" y="259041"/>
                  </a:lnTo>
                  <a:lnTo>
                    <a:pt x="419265" y="258660"/>
                  </a:lnTo>
                  <a:lnTo>
                    <a:pt x="419455" y="258660"/>
                  </a:lnTo>
                  <a:lnTo>
                    <a:pt x="419468" y="258152"/>
                  </a:lnTo>
                  <a:lnTo>
                    <a:pt x="419468" y="258025"/>
                  </a:lnTo>
                  <a:lnTo>
                    <a:pt x="419481" y="257644"/>
                  </a:lnTo>
                  <a:lnTo>
                    <a:pt x="419481" y="257517"/>
                  </a:lnTo>
                  <a:lnTo>
                    <a:pt x="419481" y="257390"/>
                  </a:lnTo>
                  <a:lnTo>
                    <a:pt x="419608" y="257263"/>
                  </a:lnTo>
                  <a:lnTo>
                    <a:pt x="419874" y="257009"/>
                  </a:lnTo>
                  <a:lnTo>
                    <a:pt x="420433" y="258533"/>
                  </a:lnTo>
                  <a:lnTo>
                    <a:pt x="420547" y="259930"/>
                  </a:lnTo>
                  <a:lnTo>
                    <a:pt x="421195" y="257009"/>
                  </a:lnTo>
                  <a:lnTo>
                    <a:pt x="421322" y="256755"/>
                  </a:lnTo>
                  <a:lnTo>
                    <a:pt x="421373" y="256628"/>
                  </a:lnTo>
                  <a:lnTo>
                    <a:pt x="422249" y="254723"/>
                  </a:lnTo>
                  <a:lnTo>
                    <a:pt x="422884" y="253326"/>
                  </a:lnTo>
                  <a:lnTo>
                    <a:pt x="425272" y="256120"/>
                  </a:lnTo>
                  <a:lnTo>
                    <a:pt x="425246" y="257009"/>
                  </a:lnTo>
                  <a:lnTo>
                    <a:pt x="426745" y="257898"/>
                  </a:lnTo>
                  <a:lnTo>
                    <a:pt x="425475" y="253326"/>
                  </a:lnTo>
                  <a:lnTo>
                    <a:pt x="424726" y="250659"/>
                  </a:lnTo>
                  <a:lnTo>
                    <a:pt x="426605" y="253072"/>
                  </a:lnTo>
                  <a:lnTo>
                    <a:pt x="426554" y="253580"/>
                  </a:lnTo>
                  <a:lnTo>
                    <a:pt x="429399" y="254215"/>
                  </a:lnTo>
                  <a:lnTo>
                    <a:pt x="431292" y="250659"/>
                  </a:lnTo>
                  <a:lnTo>
                    <a:pt x="434505" y="254469"/>
                  </a:lnTo>
                  <a:lnTo>
                    <a:pt x="433692" y="250659"/>
                  </a:lnTo>
                  <a:lnTo>
                    <a:pt x="433628" y="250405"/>
                  </a:lnTo>
                  <a:lnTo>
                    <a:pt x="433578" y="250151"/>
                  </a:lnTo>
                  <a:lnTo>
                    <a:pt x="437515" y="255612"/>
                  </a:lnTo>
                  <a:lnTo>
                    <a:pt x="436003" y="250151"/>
                  </a:lnTo>
                  <a:lnTo>
                    <a:pt x="435864" y="249643"/>
                  </a:lnTo>
                  <a:lnTo>
                    <a:pt x="438035" y="252056"/>
                  </a:lnTo>
                  <a:lnTo>
                    <a:pt x="438073" y="253326"/>
                  </a:lnTo>
                  <a:lnTo>
                    <a:pt x="440651" y="254723"/>
                  </a:lnTo>
                  <a:lnTo>
                    <a:pt x="441274" y="254850"/>
                  </a:lnTo>
                  <a:lnTo>
                    <a:pt x="440397" y="251167"/>
                  </a:lnTo>
                  <a:lnTo>
                    <a:pt x="440461" y="250532"/>
                  </a:lnTo>
                  <a:lnTo>
                    <a:pt x="440766" y="250024"/>
                  </a:lnTo>
                  <a:lnTo>
                    <a:pt x="441731" y="253072"/>
                  </a:lnTo>
                  <a:lnTo>
                    <a:pt x="441629" y="250024"/>
                  </a:lnTo>
                  <a:lnTo>
                    <a:pt x="441617" y="249643"/>
                  </a:lnTo>
                  <a:lnTo>
                    <a:pt x="441617" y="249516"/>
                  </a:lnTo>
                  <a:lnTo>
                    <a:pt x="443230" y="253072"/>
                  </a:lnTo>
                  <a:lnTo>
                    <a:pt x="443598" y="252183"/>
                  </a:lnTo>
                  <a:lnTo>
                    <a:pt x="443293" y="252056"/>
                  </a:lnTo>
                  <a:lnTo>
                    <a:pt x="442645" y="250913"/>
                  </a:lnTo>
                  <a:lnTo>
                    <a:pt x="442442" y="250151"/>
                  </a:lnTo>
                  <a:lnTo>
                    <a:pt x="442569" y="249516"/>
                  </a:lnTo>
                  <a:lnTo>
                    <a:pt x="442810" y="248754"/>
                  </a:lnTo>
                  <a:lnTo>
                    <a:pt x="442925" y="248373"/>
                  </a:lnTo>
                  <a:lnTo>
                    <a:pt x="445401" y="251421"/>
                  </a:lnTo>
                  <a:lnTo>
                    <a:pt x="445909" y="253072"/>
                  </a:lnTo>
                  <a:lnTo>
                    <a:pt x="447357" y="249643"/>
                  </a:lnTo>
                  <a:lnTo>
                    <a:pt x="447535" y="250317"/>
                  </a:lnTo>
                  <a:lnTo>
                    <a:pt x="447586" y="249643"/>
                  </a:lnTo>
                  <a:lnTo>
                    <a:pt x="447624" y="248881"/>
                  </a:lnTo>
                  <a:lnTo>
                    <a:pt x="448640" y="255612"/>
                  </a:lnTo>
                  <a:lnTo>
                    <a:pt x="448767" y="253580"/>
                  </a:lnTo>
                  <a:lnTo>
                    <a:pt x="448691" y="252056"/>
                  </a:lnTo>
                  <a:lnTo>
                    <a:pt x="448475" y="251675"/>
                  </a:lnTo>
                  <a:lnTo>
                    <a:pt x="448360" y="250659"/>
                  </a:lnTo>
                  <a:lnTo>
                    <a:pt x="448170" y="249897"/>
                  </a:lnTo>
                  <a:lnTo>
                    <a:pt x="449300" y="251548"/>
                  </a:lnTo>
                  <a:lnTo>
                    <a:pt x="450557" y="251167"/>
                  </a:lnTo>
                  <a:lnTo>
                    <a:pt x="451243" y="250024"/>
                  </a:lnTo>
                  <a:lnTo>
                    <a:pt x="451739" y="252310"/>
                  </a:lnTo>
                  <a:lnTo>
                    <a:pt x="453580" y="252310"/>
                  </a:lnTo>
                  <a:lnTo>
                    <a:pt x="454926" y="250151"/>
                  </a:lnTo>
                  <a:lnTo>
                    <a:pt x="455307" y="250024"/>
                  </a:lnTo>
                  <a:lnTo>
                    <a:pt x="455676" y="249897"/>
                  </a:lnTo>
                  <a:lnTo>
                    <a:pt x="456806" y="249516"/>
                  </a:lnTo>
                  <a:lnTo>
                    <a:pt x="455993" y="248881"/>
                  </a:lnTo>
                  <a:lnTo>
                    <a:pt x="455828" y="248754"/>
                  </a:lnTo>
                  <a:lnTo>
                    <a:pt x="455726" y="248373"/>
                  </a:lnTo>
                  <a:lnTo>
                    <a:pt x="455650" y="248119"/>
                  </a:lnTo>
                  <a:lnTo>
                    <a:pt x="455510" y="247611"/>
                  </a:lnTo>
                  <a:lnTo>
                    <a:pt x="454888" y="245325"/>
                  </a:lnTo>
                  <a:lnTo>
                    <a:pt x="454926" y="244944"/>
                  </a:lnTo>
                  <a:lnTo>
                    <a:pt x="455028" y="244817"/>
                  </a:lnTo>
                  <a:lnTo>
                    <a:pt x="455256" y="244563"/>
                  </a:lnTo>
                  <a:lnTo>
                    <a:pt x="455510" y="245211"/>
                  </a:lnTo>
                  <a:lnTo>
                    <a:pt x="455498" y="244563"/>
                  </a:lnTo>
                  <a:lnTo>
                    <a:pt x="455485" y="243928"/>
                  </a:lnTo>
                  <a:lnTo>
                    <a:pt x="456298" y="244055"/>
                  </a:lnTo>
                  <a:lnTo>
                    <a:pt x="457111" y="247357"/>
                  </a:lnTo>
                  <a:lnTo>
                    <a:pt x="457060" y="248627"/>
                  </a:lnTo>
                  <a:lnTo>
                    <a:pt x="457555" y="247357"/>
                  </a:lnTo>
                  <a:lnTo>
                    <a:pt x="457923" y="248246"/>
                  </a:lnTo>
                  <a:lnTo>
                    <a:pt x="458000" y="249262"/>
                  </a:lnTo>
                  <a:lnTo>
                    <a:pt x="458228" y="250024"/>
                  </a:lnTo>
                  <a:lnTo>
                    <a:pt x="457936" y="247992"/>
                  </a:lnTo>
                  <a:lnTo>
                    <a:pt x="460743" y="252818"/>
                  </a:lnTo>
                  <a:lnTo>
                    <a:pt x="460121" y="249262"/>
                  </a:lnTo>
                  <a:lnTo>
                    <a:pt x="460489" y="250151"/>
                  </a:lnTo>
                  <a:lnTo>
                    <a:pt x="462368" y="249643"/>
                  </a:lnTo>
                  <a:lnTo>
                    <a:pt x="462508" y="249262"/>
                  </a:lnTo>
                  <a:lnTo>
                    <a:pt x="462864" y="248246"/>
                  </a:lnTo>
                  <a:lnTo>
                    <a:pt x="463346" y="247992"/>
                  </a:lnTo>
                  <a:lnTo>
                    <a:pt x="464324" y="247484"/>
                  </a:lnTo>
                  <a:lnTo>
                    <a:pt x="464286" y="247357"/>
                  </a:lnTo>
                  <a:lnTo>
                    <a:pt x="463448" y="244690"/>
                  </a:lnTo>
                  <a:lnTo>
                    <a:pt x="464248" y="245198"/>
                  </a:lnTo>
                  <a:lnTo>
                    <a:pt x="464185" y="244690"/>
                  </a:lnTo>
                  <a:lnTo>
                    <a:pt x="464096" y="243928"/>
                  </a:lnTo>
                  <a:lnTo>
                    <a:pt x="464070" y="243674"/>
                  </a:lnTo>
                  <a:lnTo>
                    <a:pt x="463969" y="242785"/>
                  </a:lnTo>
                  <a:lnTo>
                    <a:pt x="465366" y="243293"/>
                  </a:lnTo>
                  <a:lnTo>
                    <a:pt x="467321" y="245071"/>
                  </a:lnTo>
                  <a:lnTo>
                    <a:pt x="468604" y="244436"/>
                  </a:lnTo>
                  <a:lnTo>
                    <a:pt x="469049" y="242785"/>
                  </a:lnTo>
                  <a:lnTo>
                    <a:pt x="469087" y="242658"/>
                  </a:lnTo>
                  <a:lnTo>
                    <a:pt x="470141" y="241896"/>
                  </a:lnTo>
                  <a:lnTo>
                    <a:pt x="470052" y="244055"/>
                  </a:lnTo>
                  <a:lnTo>
                    <a:pt x="471538" y="243039"/>
                  </a:lnTo>
                  <a:lnTo>
                    <a:pt x="471957" y="242785"/>
                  </a:lnTo>
                  <a:lnTo>
                    <a:pt x="472401" y="241896"/>
                  </a:lnTo>
                  <a:lnTo>
                    <a:pt x="473303" y="240118"/>
                  </a:lnTo>
                  <a:lnTo>
                    <a:pt x="472732" y="239102"/>
                  </a:lnTo>
                  <a:lnTo>
                    <a:pt x="472325" y="238721"/>
                  </a:lnTo>
                  <a:lnTo>
                    <a:pt x="472224" y="238086"/>
                  </a:lnTo>
                  <a:lnTo>
                    <a:pt x="472236" y="237705"/>
                  </a:lnTo>
                  <a:lnTo>
                    <a:pt x="472401" y="237324"/>
                  </a:lnTo>
                  <a:lnTo>
                    <a:pt x="473379" y="238594"/>
                  </a:lnTo>
                  <a:lnTo>
                    <a:pt x="473621" y="239483"/>
                  </a:lnTo>
                  <a:lnTo>
                    <a:pt x="473710" y="240118"/>
                  </a:lnTo>
                  <a:lnTo>
                    <a:pt x="474332" y="237324"/>
                  </a:lnTo>
                  <a:lnTo>
                    <a:pt x="474522" y="236435"/>
                  </a:lnTo>
                  <a:lnTo>
                    <a:pt x="474713" y="235546"/>
                  </a:lnTo>
                  <a:lnTo>
                    <a:pt x="481495" y="245833"/>
                  </a:lnTo>
                  <a:lnTo>
                    <a:pt x="481520" y="240245"/>
                  </a:lnTo>
                  <a:lnTo>
                    <a:pt x="481634" y="239864"/>
                  </a:lnTo>
                  <a:lnTo>
                    <a:pt x="482473" y="236816"/>
                  </a:lnTo>
                  <a:lnTo>
                    <a:pt x="483476" y="236943"/>
                  </a:lnTo>
                  <a:lnTo>
                    <a:pt x="482777" y="238467"/>
                  </a:lnTo>
                  <a:lnTo>
                    <a:pt x="482714" y="238975"/>
                  </a:lnTo>
                  <a:lnTo>
                    <a:pt x="483781" y="240245"/>
                  </a:lnTo>
                  <a:lnTo>
                    <a:pt x="484174" y="236816"/>
                  </a:lnTo>
                  <a:lnTo>
                    <a:pt x="484327" y="235546"/>
                  </a:lnTo>
                  <a:lnTo>
                    <a:pt x="484365" y="235292"/>
                  </a:lnTo>
                  <a:lnTo>
                    <a:pt x="487197" y="239737"/>
                  </a:lnTo>
                  <a:lnTo>
                    <a:pt x="487908" y="236308"/>
                  </a:lnTo>
                  <a:lnTo>
                    <a:pt x="491782" y="243420"/>
                  </a:lnTo>
                  <a:lnTo>
                    <a:pt x="492213" y="236308"/>
                  </a:lnTo>
                  <a:lnTo>
                    <a:pt x="492264" y="235292"/>
                  </a:lnTo>
                  <a:lnTo>
                    <a:pt x="492328" y="234276"/>
                  </a:lnTo>
                  <a:lnTo>
                    <a:pt x="495731" y="238467"/>
                  </a:lnTo>
                  <a:lnTo>
                    <a:pt x="495122" y="236943"/>
                  </a:lnTo>
                  <a:lnTo>
                    <a:pt x="494995" y="236435"/>
                  </a:lnTo>
                  <a:lnTo>
                    <a:pt x="494868" y="234784"/>
                  </a:lnTo>
                  <a:lnTo>
                    <a:pt x="495338" y="235966"/>
                  </a:lnTo>
                  <a:lnTo>
                    <a:pt x="495300" y="235292"/>
                  </a:lnTo>
                  <a:lnTo>
                    <a:pt x="495757" y="234784"/>
                  </a:lnTo>
                  <a:lnTo>
                    <a:pt x="496214" y="234276"/>
                  </a:lnTo>
                  <a:lnTo>
                    <a:pt x="498386" y="231863"/>
                  </a:lnTo>
                  <a:lnTo>
                    <a:pt x="504088" y="235038"/>
                  </a:lnTo>
                  <a:lnTo>
                    <a:pt x="508596" y="235292"/>
                  </a:lnTo>
                  <a:lnTo>
                    <a:pt x="510197" y="235292"/>
                  </a:lnTo>
                  <a:lnTo>
                    <a:pt x="508723" y="231863"/>
                  </a:lnTo>
                  <a:lnTo>
                    <a:pt x="508609" y="231609"/>
                  </a:lnTo>
                  <a:lnTo>
                    <a:pt x="507136" y="228180"/>
                  </a:lnTo>
                  <a:lnTo>
                    <a:pt x="506539" y="226783"/>
                  </a:lnTo>
                  <a:lnTo>
                    <a:pt x="506145" y="225894"/>
                  </a:lnTo>
                  <a:lnTo>
                    <a:pt x="509460" y="229450"/>
                  </a:lnTo>
                  <a:lnTo>
                    <a:pt x="510108" y="232879"/>
                  </a:lnTo>
                  <a:lnTo>
                    <a:pt x="511606" y="227926"/>
                  </a:lnTo>
                  <a:lnTo>
                    <a:pt x="516077" y="230974"/>
                  </a:lnTo>
                  <a:lnTo>
                    <a:pt x="517182" y="227926"/>
                  </a:lnTo>
                  <a:lnTo>
                    <a:pt x="517690" y="226529"/>
                  </a:lnTo>
                  <a:lnTo>
                    <a:pt x="517842" y="227545"/>
                  </a:lnTo>
                  <a:lnTo>
                    <a:pt x="518147" y="228307"/>
                  </a:lnTo>
                  <a:lnTo>
                    <a:pt x="517867" y="228434"/>
                  </a:lnTo>
                  <a:lnTo>
                    <a:pt x="519328" y="230593"/>
                  </a:lnTo>
                  <a:lnTo>
                    <a:pt x="520001" y="228180"/>
                  </a:lnTo>
                  <a:lnTo>
                    <a:pt x="519887" y="227139"/>
                  </a:lnTo>
                  <a:lnTo>
                    <a:pt x="519671" y="226529"/>
                  </a:lnTo>
                  <a:lnTo>
                    <a:pt x="519417" y="225767"/>
                  </a:lnTo>
                  <a:lnTo>
                    <a:pt x="519938" y="225894"/>
                  </a:lnTo>
                  <a:lnTo>
                    <a:pt x="520166" y="227545"/>
                  </a:lnTo>
                  <a:lnTo>
                    <a:pt x="520788" y="228434"/>
                  </a:lnTo>
                  <a:lnTo>
                    <a:pt x="521893" y="229577"/>
                  </a:lnTo>
                  <a:lnTo>
                    <a:pt x="521309" y="225767"/>
                  </a:lnTo>
                  <a:lnTo>
                    <a:pt x="521182" y="224878"/>
                  </a:lnTo>
                  <a:lnTo>
                    <a:pt x="522414" y="227139"/>
                  </a:lnTo>
                  <a:lnTo>
                    <a:pt x="522401" y="226783"/>
                  </a:lnTo>
                  <a:lnTo>
                    <a:pt x="524357" y="227799"/>
                  </a:lnTo>
                  <a:lnTo>
                    <a:pt x="523836" y="226783"/>
                  </a:lnTo>
                  <a:lnTo>
                    <a:pt x="522973" y="225132"/>
                  </a:lnTo>
                  <a:lnTo>
                    <a:pt x="524522" y="226021"/>
                  </a:lnTo>
                  <a:lnTo>
                    <a:pt x="524522" y="225132"/>
                  </a:lnTo>
                  <a:lnTo>
                    <a:pt x="524535" y="224878"/>
                  </a:lnTo>
                  <a:lnTo>
                    <a:pt x="524548" y="223227"/>
                  </a:lnTo>
                  <a:lnTo>
                    <a:pt x="525995" y="224497"/>
                  </a:lnTo>
                  <a:lnTo>
                    <a:pt x="526046" y="224675"/>
                  </a:lnTo>
                  <a:lnTo>
                    <a:pt x="526072" y="224866"/>
                  </a:lnTo>
                  <a:lnTo>
                    <a:pt x="526135" y="225196"/>
                  </a:lnTo>
                  <a:lnTo>
                    <a:pt x="527291" y="226123"/>
                  </a:lnTo>
                  <a:lnTo>
                    <a:pt x="526745" y="225234"/>
                  </a:lnTo>
                  <a:lnTo>
                    <a:pt x="526338" y="224739"/>
                  </a:lnTo>
                  <a:lnTo>
                    <a:pt x="525983" y="224459"/>
                  </a:lnTo>
                  <a:lnTo>
                    <a:pt x="525767" y="223227"/>
                  </a:lnTo>
                  <a:lnTo>
                    <a:pt x="525665" y="222719"/>
                  </a:lnTo>
                  <a:lnTo>
                    <a:pt x="525411" y="221322"/>
                  </a:lnTo>
                  <a:lnTo>
                    <a:pt x="528345" y="225259"/>
                  </a:lnTo>
                  <a:lnTo>
                    <a:pt x="527050" y="221322"/>
                  </a:lnTo>
                  <a:lnTo>
                    <a:pt x="528510" y="225386"/>
                  </a:lnTo>
                  <a:lnTo>
                    <a:pt x="530123" y="223862"/>
                  </a:lnTo>
                  <a:lnTo>
                    <a:pt x="529996" y="221449"/>
                  </a:lnTo>
                  <a:lnTo>
                    <a:pt x="530275" y="222973"/>
                  </a:lnTo>
                  <a:lnTo>
                    <a:pt x="531088" y="222719"/>
                  </a:lnTo>
                  <a:lnTo>
                    <a:pt x="531507" y="224561"/>
                  </a:lnTo>
                  <a:lnTo>
                    <a:pt x="532269" y="224243"/>
                  </a:lnTo>
                  <a:lnTo>
                    <a:pt x="532472" y="223735"/>
                  </a:lnTo>
                  <a:lnTo>
                    <a:pt x="532447" y="222719"/>
                  </a:lnTo>
                  <a:lnTo>
                    <a:pt x="531888" y="221449"/>
                  </a:lnTo>
                  <a:lnTo>
                    <a:pt x="531672" y="220941"/>
                  </a:lnTo>
                  <a:lnTo>
                    <a:pt x="535076" y="225767"/>
                  </a:lnTo>
                  <a:lnTo>
                    <a:pt x="534022" y="220941"/>
                  </a:lnTo>
                  <a:lnTo>
                    <a:pt x="533971" y="220687"/>
                  </a:lnTo>
                  <a:lnTo>
                    <a:pt x="533730" y="219544"/>
                  </a:lnTo>
                  <a:lnTo>
                    <a:pt x="532955" y="215988"/>
                  </a:lnTo>
                  <a:lnTo>
                    <a:pt x="532866" y="215607"/>
                  </a:lnTo>
                  <a:lnTo>
                    <a:pt x="536219" y="222084"/>
                  </a:lnTo>
                  <a:lnTo>
                    <a:pt x="537591" y="218909"/>
                  </a:lnTo>
                  <a:lnTo>
                    <a:pt x="538810" y="216890"/>
                  </a:lnTo>
                  <a:lnTo>
                    <a:pt x="538784" y="216420"/>
                  </a:lnTo>
                  <a:lnTo>
                    <a:pt x="538911" y="216725"/>
                  </a:lnTo>
                  <a:lnTo>
                    <a:pt x="539051" y="216496"/>
                  </a:lnTo>
                  <a:lnTo>
                    <a:pt x="539521" y="215988"/>
                  </a:lnTo>
                  <a:lnTo>
                    <a:pt x="539864" y="215607"/>
                  </a:lnTo>
                  <a:lnTo>
                    <a:pt x="540689" y="214718"/>
                  </a:lnTo>
                  <a:lnTo>
                    <a:pt x="541642" y="217246"/>
                  </a:lnTo>
                  <a:lnTo>
                    <a:pt x="541426" y="214718"/>
                  </a:lnTo>
                  <a:lnTo>
                    <a:pt x="541350" y="213829"/>
                  </a:lnTo>
                  <a:lnTo>
                    <a:pt x="543674" y="214083"/>
                  </a:lnTo>
                  <a:lnTo>
                    <a:pt x="544398" y="214591"/>
                  </a:lnTo>
                  <a:lnTo>
                    <a:pt x="544372" y="214718"/>
                  </a:lnTo>
                  <a:lnTo>
                    <a:pt x="544258" y="217004"/>
                  </a:lnTo>
                  <a:lnTo>
                    <a:pt x="545477" y="214464"/>
                  </a:lnTo>
                  <a:lnTo>
                    <a:pt x="548119" y="215861"/>
                  </a:lnTo>
                  <a:lnTo>
                    <a:pt x="548474" y="214464"/>
                  </a:lnTo>
                  <a:lnTo>
                    <a:pt x="548640" y="213829"/>
                  </a:lnTo>
                  <a:lnTo>
                    <a:pt x="548792" y="213194"/>
                  </a:lnTo>
                  <a:lnTo>
                    <a:pt x="548690" y="212559"/>
                  </a:lnTo>
                  <a:lnTo>
                    <a:pt x="547433" y="210527"/>
                  </a:lnTo>
                  <a:lnTo>
                    <a:pt x="547712" y="208749"/>
                  </a:lnTo>
                  <a:lnTo>
                    <a:pt x="547954" y="207225"/>
                  </a:lnTo>
                  <a:lnTo>
                    <a:pt x="547878" y="206349"/>
                  </a:lnTo>
                  <a:lnTo>
                    <a:pt x="548017" y="206844"/>
                  </a:lnTo>
                  <a:lnTo>
                    <a:pt x="547966" y="206336"/>
                  </a:lnTo>
                  <a:lnTo>
                    <a:pt x="548055" y="206590"/>
                  </a:lnTo>
                  <a:lnTo>
                    <a:pt x="548119" y="207225"/>
                  </a:lnTo>
                  <a:lnTo>
                    <a:pt x="549186" y="211035"/>
                  </a:lnTo>
                  <a:lnTo>
                    <a:pt x="549757" y="205828"/>
                  </a:lnTo>
                  <a:lnTo>
                    <a:pt x="551688" y="213448"/>
                  </a:lnTo>
                  <a:lnTo>
                    <a:pt x="551611" y="211797"/>
                  </a:lnTo>
                  <a:lnTo>
                    <a:pt x="551091" y="210654"/>
                  </a:lnTo>
                  <a:lnTo>
                    <a:pt x="551573" y="210908"/>
                  </a:lnTo>
                  <a:lnTo>
                    <a:pt x="551980" y="211670"/>
                  </a:lnTo>
                  <a:lnTo>
                    <a:pt x="552259" y="213321"/>
                  </a:lnTo>
                  <a:lnTo>
                    <a:pt x="553034" y="211670"/>
                  </a:lnTo>
                  <a:lnTo>
                    <a:pt x="552348" y="210654"/>
                  </a:lnTo>
                  <a:lnTo>
                    <a:pt x="551764" y="209765"/>
                  </a:lnTo>
                  <a:lnTo>
                    <a:pt x="552869" y="209384"/>
                  </a:lnTo>
                  <a:lnTo>
                    <a:pt x="553199" y="210146"/>
                  </a:lnTo>
                  <a:lnTo>
                    <a:pt x="553212" y="210908"/>
                  </a:lnTo>
                  <a:lnTo>
                    <a:pt x="553516" y="211924"/>
                  </a:lnTo>
                  <a:lnTo>
                    <a:pt x="553288" y="209384"/>
                  </a:lnTo>
                  <a:lnTo>
                    <a:pt x="553135" y="207733"/>
                  </a:lnTo>
                  <a:lnTo>
                    <a:pt x="554367" y="208241"/>
                  </a:lnTo>
                  <a:lnTo>
                    <a:pt x="554545" y="208876"/>
                  </a:lnTo>
                  <a:lnTo>
                    <a:pt x="554939" y="209473"/>
                  </a:lnTo>
                  <a:lnTo>
                    <a:pt x="556133" y="208749"/>
                  </a:lnTo>
                  <a:lnTo>
                    <a:pt x="555993" y="207733"/>
                  </a:lnTo>
                  <a:lnTo>
                    <a:pt x="555713" y="205828"/>
                  </a:lnTo>
                  <a:lnTo>
                    <a:pt x="555599" y="205066"/>
                  </a:lnTo>
                  <a:lnTo>
                    <a:pt x="555371" y="203542"/>
                  </a:lnTo>
                  <a:lnTo>
                    <a:pt x="557822" y="204685"/>
                  </a:lnTo>
                  <a:lnTo>
                    <a:pt x="558990" y="209130"/>
                  </a:lnTo>
                  <a:lnTo>
                    <a:pt x="558965" y="205828"/>
                  </a:lnTo>
                  <a:lnTo>
                    <a:pt x="560501" y="209511"/>
                  </a:lnTo>
                  <a:lnTo>
                    <a:pt x="561009" y="207987"/>
                  </a:lnTo>
                  <a:lnTo>
                    <a:pt x="559930" y="206336"/>
                  </a:lnTo>
                  <a:lnTo>
                    <a:pt x="560768" y="206082"/>
                  </a:lnTo>
                  <a:lnTo>
                    <a:pt x="560743" y="205828"/>
                  </a:lnTo>
                  <a:lnTo>
                    <a:pt x="560425" y="203161"/>
                  </a:lnTo>
                  <a:lnTo>
                    <a:pt x="561594" y="204050"/>
                  </a:lnTo>
                  <a:lnTo>
                    <a:pt x="561594" y="205828"/>
                  </a:lnTo>
                  <a:lnTo>
                    <a:pt x="562838" y="204558"/>
                  </a:lnTo>
                  <a:lnTo>
                    <a:pt x="561428" y="203542"/>
                  </a:lnTo>
                  <a:lnTo>
                    <a:pt x="561441" y="203161"/>
                  </a:lnTo>
                  <a:lnTo>
                    <a:pt x="561505" y="201256"/>
                  </a:lnTo>
                  <a:lnTo>
                    <a:pt x="561162" y="200875"/>
                  </a:lnTo>
                  <a:lnTo>
                    <a:pt x="560832" y="200494"/>
                  </a:lnTo>
                  <a:lnTo>
                    <a:pt x="559498" y="198970"/>
                  </a:lnTo>
                  <a:lnTo>
                    <a:pt x="560984" y="199478"/>
                  </a:lnTo>
                  <a:lnTo>
                    <a:pt x="560908" y="199986"/>
                  </a:lnTo>
                  <a:lnTo>
                    <a:pt x="561809" y="199224"/>
                  </a:lnTo>
                  <a:lnTo>
                    <a:pt x="563092" y="201256"/>
                  </a:lnTo>
                  <a:lnTo>
                    <a:pt x="562991" y="199224"/>
                  </a:lnTo>
                  <a:lnTo>
                    <a:pt x="562978" y="198970"/>
                  </a:lnTo>
                  <a:lnTo>
                    <a:pt x="562952" y="198462"/>
                  </a:lnTo>
                  <a:lnTo>
                    <a:pt x="563905" y="199224"/>
                  </a:lnTo>
                  <a:lnTo>
                    <a:pt x="564540" y="200240"/>
                  </a:lnTo>
                  <a:lnTo>
                    <a:pt x="565365" y="203161"/>
                  </a:lnTo>
                  <a:lnTo>
                    <a:pt x="565492" y="203415"/>
                  </a:lnTo>
                  <a:lnTo>
                    <a:pt x="565823" y="203923"/>
                  </a:lnTo>
                  <a:lnTo>
                    <a:pt x="564997" y="200748"/>
                  </a:lnTo>
                  <a:lnTo>
                    <a:pt x="567385" y="202399"/>
                  </a:lnTo>
                  <a:lnTo>
                    <a:pt x="566991" y="200748"/>
                  </a:lnTo>
                  <a:lnTo>
                    <a:pt x="566801" y="199948"/>
                  </a:lnTo>
                  <a:lnTo>
                    <a:pt x="567474" y="201637"/>
                  </a:lnTo>
                  <a:lnTo>
                    <a:pt x="567690" y="202018"/>
                  </a:lnTo>
                  <a:lnTo>
                    <a:pt x="567016" y="199478"/>
                  </a:lnTo>
                  <a:lnTo>
                    <a:pt x="567715" y="200113"/>
                  </a:lnTo>
                  <a:lnTo>
                    <a:pt x="567931" y="200367"/>
                  </a:lnTo>
                  <a:lnTo>
                    <a:pt x="568490" y="202018"/>
                  </a:lnTo>
                  <a:lnTo>
                    <a:pt x="569798" y="201891"/>
                  </a:lnTo>
                  <a:close/>
                </a:path>
                <a:path w="1000125" h="349884">
                  <a:moveTo>
                    <a:pt x="570242" y="186270"/>
                  </a:moveTo>
                  <a:lnTo>
                    <a:pt x="570039" y="186182"/>
                  </a:lnTo>
                  <a:lnTo>
                    <a:pt x="570242" y="186270"/>
                  </a:lnTo>
                  <a:close/>
                </a:path>
                <a:path w="1000125" h="349884">
                  <a:moveTo>
                    <a:pt x="570471" y="184315"/>
                  </a:moveTo>
                  <a:lnTo>
                    <a:pt x="570103" y="183375"/>
                  </a:lnTo>
                  <a:lnTo>
                    <a:pt x="569772" y="183934"/>
                  </a:lnTo>
                  <a:lnTo>
                    <a:pt x="570471" y="184315"/>
                  </a:lnTo>
                  <a:close/>
                </a:path>
                <a:path w="1000125" h="349884">
                  <a:moveTo>
                    <a:pt x="571068" y="185877"/>
                  </a:moveTo>
                  <a:lnTo>
                    <a:pt x="570509" y="184340"/>
                  </a:lnTo>
                  <a:lnTo>
                    <a:pt x="571068" y="185877"/>
                  </a:lnTo>
                  <a:close/>
                </a:path>
                <a:path w="1000125" h="349884">
                  <a:moveTo>
                    <a:pt x="573925" y="201637"/>
                  </a:moveTo>
                  <a:lnTo>
                    <a:pt x="573913" y="201510"/>
                  </a:lnTo>
                  <a:lnTo>
                    <a:pt x="571487" y="199478"/>
                  </a:lnTo>
                  <a:lnTo>
                    <a:pt x="571665" y="199796"/>
                  </a:lnTo>
                  <a:lnTo>
                    <a:pt x="571296" y="200736"/>
                  </a:lnTo>
                  <a:lnTo>
                    <a:pt x="572389" y="202082"/>
                  </a:lnTo>
                  <a:lnTo>
                    <a:pt x="571766" y="199961"/>
                  </a:lnTo>
                  <a:lnTo>
                    <a:pt x="573163" y="202272"/>
                  </a:lnTo>
                  <a:lnTo>
                    <a:pt x="573925" y="201637"/>
                  </a:lnTo>
                  <a:close/>
                </a:path>
                <a:path w="1000125" h="349884">
                  <a:moveTo>
                    <a:pt x="579678" y="184302"/>
                  </a:moveTo>
                  <a:lnTo>
                    <a:pt x="578675" y="183553"/>
                  </a:lnTo>
                  <a:lnTo>
                    <a:pt x="579056" y="184607"/>
                  </a:lnTo>
                  <a:lnTo>
                    <a:pt x="579285" y="184188"/>
                  </a:lnTo>
                  <a:lnTo>
                    <a:pt x="579678" y="184302"/>
                  </a:lnTo>
                  <a:close/>
                </a:path>
                <a:path w="1000125" h="349884">
                  <a:moveTo>
                    <a:pt x="582536" y="179019"/>
                  </a:moveTo>
                  <a:lnTo>
                    <a:pt x="582333" y="178574"/>
                  </a:lnTo>
                  <a:lnTo>
                    <a:pt x="582231" y="178371"/>
                  </a:lnTo>
                  <a:lnTo>
                    <a:pt x="582358" y="178701"/>
                  </a:lnTo>
                  <a:lnTo>
                    <a:pt x="582536" y="179019"/>
                  </a:lnTo>
                  <a:close/>
                </a:path>
                <a:path w="1000125" h="349884">
                  <a:moveTo>
                    <a:pt x="586384" y="184327"/>
                  </a:moveTo>
                  <a:lnTo>
                    <a:pt x="586092" y="182714"/>
                  </a:lnTo>
                  <a:lnTo>
                    <a:pt x="585241" y="182029"/>
                  </a:lnTo>
                  <a:lnTo>
                    <a:pt x="585343" y="182333"/>
                  </a:lnTo>
                  <a:lnTo>
                    <a:pt x="586384" y="184327"/>
                  </a:lnTo>
                  <a:close/>
                </a:path>
                <a:path w="1000125" h="349884">
                  <a:moveTo>
                    <a:pt x="586613" y="184746"/>
                  </a:moveTo>
                  <a:lnTo>
                    <a:pt x="586384" y="184327"/>
                  </a:lnTo>
                  <a:lnTo>
                    <a:pt x="586460" y="184746"/>
                  </a:lnTo>
                  <a:lnTo>
                    <a:pt x="586613" y="184746"/>
                  </a:lnTo>
                  <a:close/>
                </a:path>
                <a:path w="1000125" h="349884">
                  <a:moveTo>
                    <a:pt x="586994" y="185521"/>
                  </a:moveTo>
                  <a:lnTo>
                    <a:pt x="586879" y="184619"/>
                  </a:lnTo>
                  <a:lnTo>
                    <a:pt x="586879" y="185254"/>
                  </a:lnTo>
                  <a:lnTo>
                    <a:pt x="586994" y="185521"/>
                  </a:lnTo>
                  <a:close/>
                </a:path>
                <a:path w="1000125" h="349884">
                  <a:moveTo>
                    <a:pt x="588416" y="177571"/>
                  </a:moveTo>
                  <a:lnTo>
                    <a:pt x="588302" y="177190"/>
                  </a:lnTo>
                  <a:lnTo>
                    <a:pt x="588010" y="176199"/>
                  </a:lnTo>
                  <a:lnTo>
                    <a:pt x="588238" y="177647"/>
                  </a:lnTo>
                  <a:lnTo>
                    <a:pt x="588416" y="177571"/>
                  </a:lnTo>
                  <a:close/>
                </a:path>
                <a:path w="1000125" h="349884">
                  <a:moveTo>
                    <a:pt x="594944" y="190169"/>
                  </a:moveTo>
                  <a:lnTo>
                    <a:pt x="594855" y="189992"/>
                  </a:lnTo>
                  <a:lnTo>
                    <a:pt x="594690" y="189776"/>
                  </a:lnTo>
                  <a:lnTo>
                    <a:pt x="594499" y="189534"/>
                  </a:lnTo>
                  <a:lnTo>
                    <a:pt x="594626" y="189763"/>
                  </a:lnTo>
                  <a:lnTo>
                    <a:pt x="594753" y="189992"/>
                  </a:lnTo>
                  <a:lnTo>
                    <a:pt x="594944" y="190169"/>
                  </a:lnTo>
                  <a:close/>
                </a:path>
                <a:path w="1000125" h="349884">
                  <a:moveTo>
                    <a:pt x="596747" y="177876"/>
                  </a:moveTo>
                  <a:lnTo>
                    <a:pt x="596366" y="176720"/>
                  </a:lnTo>
                  <a:lnTo>
                    <a:pt x="596265" y="176136"/>
                  </a:lnTo>
                  <a:lnTo>
                    <a:pt x="596315" y="175869"/>
                  </a:lnTo>
                  <a:lnTo>
                    <a:pt x="595795" y="174764"/>
                  </a:lnTo>
                  <a:lnTo>
                    <a:pt x="595414" y="173990"/>
                  </a:lnTo>
                  <a:lnTo>
                    <a:pt x="595198" y="173939"/>
                  </a:lnTo>
                  <a:lnTo>
                    <a:pt x="596303" y="176669"/>
                  </a:lnTo>
                  <a:lnTo>
                    <a:pt x="596747" y="177876"/>
                  </a:lnTo>
                  <a:close/>
                </a:path>
                <a:path w="1000125" h="349884">
                  <a:moveTo>
                    <a:pt x="596823" y="186905"/>
                  </a:moveTo>
                  <a:lnTo>
                    <a:pt x="596722" y="186524"/>
                  </a:lnTo>
                  <a:lnTo>
                    <a:pt x="596595" y="186270"/>
                  </a:lnTo>
                  <a:lnTo>
                    <a:pt x="595312" y="185254"/>
                  </a:lnTo>
                  <a:lnTo>
                    <a:pt x="596188" y="187413"/>
                  </a:lnTo>
                  <a:lnTo>
                    <a:pt x="596823" y="186905"/>
                  </a:lnTo>
                  <a:close/>
                </a:path>
                <a:path w="1000125" h="349884">
                  <a:moveTo>
                    <a:pt x="597535" y="174104"/>
                  </a:moveTo>
                  <a:lnTo>
                    <a:pt x="596468" y="173355"/>
                  </a:lnTo>
                  <a:lnTo>
                    <a:pt x="596239" y="172745"/>
                  </a:lnTo>
                  <a:lnTo>
                    <a:pt x="596265" y="173863"/>
                  </a:lnTo>
                  <a:lnTo>
                    <a:pt x="596265" y="174142"/>
                  </a:lnTo>
                  <a:lnTo>
                    <a:pt x="597128" y="174853"/>
                  </a:lnTo>
                  <a:lnTo>
                    <a:pt x="597535" y="174104"/>
                  </a:lnTo>
                  <a:close/>
                </a:path>
                <a:path w="1000125" h="349884">
                  <a:moveTo>
                    <a:pt x="601764" y="172377"/>
                  </a:moveTo>
                  <a:lnTo>
                    <a:pt x="598957" y="169913"/>
                  </a:lnTo>
                  <a:lnTo>
                    <a:pt x="601459" y="172745"/>
                  </a:lnTo>
                  <a:lnTo>
                    <a:pt x="601764" y="172377"/>
                  </a:lnTo>
                  <a:close/>
                </a:path>
                <a:path w="1000125" h="349884">
                  <a:moveTo>
                    <a:pt x="602297" y="177634"/>
                  </a:moveTo>
                  <a:lnTo>
                    <a:pt x="601941" y="178015"/>
                  </a:lnTo>
                  <a:lnTo>
                    <a:pt x="601814" y="178396"/>
                  </a:lnTo>
                  <a:lnTo>
                    <a:pt x="602157" y="179082"/>
                  </a:lnTo>
                  <a:lnTo>
                    <a:pt x="602297" y="177634"/>
                  </a:lnTo>
                  <a:close/>
                </a:path>
                <a:path w="1000125" h="349884">
                  <a:moveTo>
                    <a:pt x="602881" y="175094"/>
                  </a:moveTo>
                  <a:lnTo>
                    <a:pt x="602576" y="174663"/>
                  </a:lnTo>
                  <a:lnTo>
                    <a:pt x="601383" y="174828"/>
                  </a:lnTo>
                  <a:lnTo>
                    <a:pt x="602881" y="175094"/>
                  </a:lnTo>
                  <a:close/>
                </a:path>
                <a:path w="1000125" h="349884">
                  <a:moveTo>
                    <a:pt x="603097" y="174586"/>
                  </a:moveTo>
                  <a:lnTo>
                    <a:pt x="601459" y="172745"/>
                  </a:lnTo>
                  <a:lnTo>
                    <a:pt x="601357" y="172872"/>
                  </a:lnTo>
                  <a:lnTo>
                    <a:pt x="602576" y="174663"/>
                  </a:lnTo>
                  <a:lnTo>
                    <a:pt x="603097" y="174586"/>
                  </a:lnTo>
                  <a:close/>
                </a:path>
                <a:path w="1000125" h="349884">
                  <a:moveTo>
                    <a:pt x="606679" y="187680"/>
                  </a:moveTo>
                  <a:lnTo>
                    <a:pt x="606298" y="186651"/>
                  </a:lnTo>
                  <a:lnTo>
                    <a:pt x="606310" y="187540"/>
                  </a:lnTo>
                  <a:lnTo>
                    <a:pt x="606679" y="187680"/>
                  </a:lnTo>
                  <a:close/>
                </a:path>
                <a:path w="1000125" h="349884">
                  <a:moveTo>
                    <a:pt x="607606" y="188048"/>
                  </a:moveTo>
                  <a:lnTo>
                    <a:pt x="606679" y="187680"/>
                  </a:lnTo>
                  <a:lnTo>
                    <a:pt x="607199" y="189064"/>
                  </a:lnTo>
                  <a:lnTo>
                    <a:pt x="607606" y="188048"/>
                  </a:lnTo>
                  <a:close/>
                </a:path>
                <a:path w="1000125" h="349884">
                  <a:moveTo>
                    <a:pt x="614299" y="185686"/>
                  </a:moveTo>
                  <a:lnTo>
                    <a:pt x="612051" y="182562"/>
                  </a:lnTo>
                  <a:lnTo>
                    <a:pt x="612470" y="184353"/>
                  </a:lnTo>
                  <a:lnTo>
                    <a:pt x="612889" y="184429"/>
                  </a:lnTo>
                  <a:lnTo>
                    <a:pt x="614210" y="186067"/>
                  </a:lnTo>
                  <a:lnTo>
                    <a:pt x="614299" y="185686"/>
                  </a:lnTo>
                  <a:close/>
                </a:path>
                <a:path w="1000125" h="349884">
                  <a:moveTo>
                    <a:pt x="614413" y="185242"/>
                  </a:moveTo>
                  <a:lnTo>
                    <a:pt x="614108" y="184454"/>
                  </a:lnTo>
                  <a:lnTo>
                    <a:pt x="614375" y="185407"/>
                  </a:lnTo>
                  <a:lnTo>
                    <a:pt x="614413" y="185242"/>
                  </a:lnTo>
                  <a:close/>
                </a:path>
                <a:path w="1000125" h="349884">
                  <a:moveTo>
                    <a:pt x="614476" y="178904"/>
                  </a:moveTo>
                  <a:lnTo>
                    <a:pt x="613168" y="177761"/>
                  </a:lnTo>
                  <a:lnTo>
                    <a:pt x="613778" y="178993"/>
                  </a:lnTo>
                  <a:lnTo>
                    <a:pt x="614476" y="178904"/>
                  </a:lnTo>
                  <a:close/>
                </a:path>
                <a:path w="1000125" h="349884">
                  <a:moveTo>
                    <a:pt x="614540" y="186004"/>
                  </a:moveTo>
                  <a:lnTo>
                    <a:pt x="614375" y="185407"/>
                  </a:lnTo>
                  <a:lnTo>
                    <a:pt x="614299" y="185686"/>
                  </a:lnTo>
                  <a:lnTo>
                    <a:pt x="614540" y="186004"/>
                  </a:lnTo>
                  <a:close/>
                </a:path>
                <a:path w="1000125" h="349884">
                  <a:moveTo>
                    <a:pt x="614578" y="181127"/>
                  </a:moveTo>
                  <a:lnTo>
                    <a:pt x="614489" y="180428"/>
                  </a:lnTo>
                  <a:lnTo>
                    <a:pt x="613803" y="179031"/>
                  </a:lnTo>
                  <a:lnTo>
                    <a:pt x="613410" y="179031"/>
                  </a:lnTo>
                  <a:lnTo>
                    <a:pt x="613371" y="178904"/>
                  </a:lnTo>
                  <a:lnTo>
                    <a:pt x="613244" y="178523"/>
                  </a:lnTo>
                  <a:lnTo>
                    <a:pt x="612038" y="174840"/>
                  </a:lnTo>
                  <a:lnTo>
                    <a:pt x="612559" y="178523"/>
                  </a:lnTo>
                  <a:lnTo>
                    <a:pt x="611898" y="177634"/>
                  </a:lnTo>
                  <a:lnTo>
                    <a:pt x="611225" y="176364"/>
                  </a:lnTo>
                  <a:lnTo>
                    <a:pt x="610831" y="175602"/>
                  </a:lnTo>
                  <a:lnTo>
                    <a:pt x="610933" y="174840"/>
                  </a:lnTo>
                  <a:lnTo>
                    <a:pt x="610857" y="174586"/>
                  </a:lnTo>
                  <a:lnTo>
                    <a:pt x="609422" y="172935"/>
                  </a:lnTo>
                  <a:lnTo>
                    <a:pt x="611009" y="176364"/>
                  </a:lnTo>
                  <a:lnTo>
                    <a:pt x="610819" y="176110"/>
                  </a:lnTo>
                  <a:lnTo>
                    <a:pt x="610044" y="175094"/>
                  </a:lnTo>
                  <a:lnTo>
                    <a:pt x="609244" y="174078"/>
                  </a:lnTo>
                  <a:lnTo>
                    <a:pt x="609180" y="173697"/>
                  </a:lnTo>
                  <a:lnTo>
                    <a:pt x="609053" y="175094"/>
                  </a:lnTo>
                  <a:lnTo>
                    <a:pt x="608850" y="174332"/>
                  </a:lnTo>
                  <a:lnTo>
                    <a:pt x="608736" y="174078"/>
                  </a:lnTo>
                  <a:lnTo>
                    <a:pt x="607707" y="172427"/>
                  </a:lnTo>
                  <a:lnTo>
                    <a:pt x="608355" y="172808"/>
                  </a:lnTo>
                  <a:lnTo>
                    <a:pt x="607898" y="172427"/>
                  </a:lnTo>
                  <a:lnTo>
                    <a:pt x="606183" y="171030"/>
                  </a:lnTo>
                  <a:lnTo>
                    <a:pt x="607809" y="176618"/>
                  </a:lnTo>
                  <a:lnTo>
                    <a:pt x="606044" y="173824"/>
                  </a:lnTo>
                  <a:lnTo>
                    <a:pt x="606031" y="173443"/>
                  </a:lnTo>
                  <a:lnTo>
                    <a:pt x="605015" y="175602"/>
                  </a:lnTo>
                  <a:lnTo>
                    <a:pt x="607161" y="176491"/>
                  </a:lnTo>
                  <a:lnTo>
                    <a:pt x="607466" y="180428"/>
                  </a:lnTo>
                  <a:lnTo>
                    <a:pt x="606361" y="178523"/>
                  </a:lnTo>
                  <a:lnTo>
                    <a:pt x="605256" y="176618"/>
                  </a:lnTo>
                  <a:lnTo>
                    <a:pt x="603491" y="173570"/>
                  </a:lnTo>
                  <a:lnTo>
                    <a:pt x="604608" y="176618"/>
                  </a:lnTo>
                  <a:lnTo>
                    <a:pt x="604202" y="176530"/>
                  </a:lnTo>
                  <a:lnTo>
                    <a:pt x="604659" y="178523"/>
                  </a:lnTo>
                  <a:lnTo>
                    <a:pt x="603783" y="177507"/>
                  </a:lnTo>
                  <a:lnTo>
                    <a:pt x="604177" y="176530"/>
                  </a:lnTo>
                  <a:lnTo>
                    <a:pt x="603986" y="176491"/>
                  </a:lnTo>
                  <a:lnTo>
                    <a:pt x="603516" y="175348"/>
                  </a:lnTo>
                  <a:lnTo>
                    <a:pt x="603770" y="177507"/>
                  </a:lnTo>
                  <a:lnTo>
                    <a:pt x="602691" y="176237"/>
                  </a:lnTo>
                  <a:lnTo>
                    <a:pt x="602983" y="180809"/>
                  </a:lnTo>
                  <a:lnTo>
                    <a:pt x="602373" y="179539"/>
                  </a:lnTo>
                  <a:lnTo>
                    <a:pt x="602157" y="179082"/>
                  </a:lnTo>
                  <a:lnTo>
                    <a:pt x="602107" y="179539"/>
                  </a:lnTo>
                  <a:lnTo>
                    <a:pt x="601611" y="178523"/>
                  </a:lnTo>
                  <a:lnTo>
                    <a:pt x="601459" y="178523"/>
                  </a:lnTo>
                  <a:lnTo>
                    <a:pt x="601357" y="178015"/>
                  </a:lnTo>
                  <a:lnTo>
                    <a:pt x="601560" y="178422"/>
                  </a:lnTo>
                  <a:lnTo>
                    <a:pt x="601700" y="178269"/>
                  </a:lnTo>
                  <a:lnTo>
                    <a:pt x="601573" y="177888"/>
                  </a:lnTo>
                  <a:lnTo>
                    <a:pt x="600773" y="176237"/>
                  </a:lnTo>
                  <a:lnTo>
                    <a:pt x="601218" y="177736"/>
                  </a:lnTo>
                  <a:lnTo>
                    <a:pt x="599681" y="174586"/>
                  </a:lnTo>
                  <a:lnTo>
                    <a:pt x="601484" y="180809"/>
                  </a:lnTo>
                  <a:lnTo>
                    <a:pt x="601383" y="180682"/>
                  </a:lnTo>
                  <a:lnTo>
                    <a:pt x="600621" y="179793"/>
                  </a:lnTo>
                  <a:lnTo>
                    <a:pt x="599757" y="178777"/>
                  </a:lnTo>
                  <a:lnTo>
                    <a:pt x="598855" y="176110"/>
                  </a:lnTo>
                  <a:lnTo>
                    <a:pt x="600151" y="177126"/>
                  </a:lnTo>
                  <a:lnTo>
                    <a:pt x="599224" y="176110"/>
                  </a:lnTo>
                  <a:lnTo>
                    <a:pt x="598411" y="175221"/>
                  </a:lnTo>
                  <a:lnTo>
                    <a:pt x="599871" y="179793"/>
                  </a:lnTo>
                  <a:lnTo>
                    <a:pt x="599706" y="179539"/>
                  </a:lnTo>
                  <a:lnTo>
                    <a:pt x="599617" y="179412"/>
                  </a:lnTo>
                  <a:lnTo>
                    <a:pt x="596569" y="174840"/>
                  </a:lnTo>
                  <a:lnTo>
                    <a:pt x="596506" y="175094"/>
                  </a:lnTo>
                  <a:lnTo>
                    <a:pt x="596430" y="176237"/>
                  </a:lnTo>
                  <a:lnTo>
                    <a:pt x="597789" y="179412"/>
                  </a:lnTo>
                  <a:lnTo>
                    <a:pt x="595604" y="178015"/>
                  </a:lnTo>
                  <a:lnTo>
                    <a:pt x="595071" y="179539"/>
                  </a:lnTo>
                  <a:lnTo>
                    <a:pt x="594677" y="178523"/>
                  </a:lnTo>
                  <a:lnTo>
                    <a:pt x="594626" y="178396"/>
                  </a:lnTo>
                  <a:lnTo>
                    <a:pt x="592289" y="178523"/>
                  </a:lnTo>
                  <a:lnTo>
                    <a:pt x="590804" y="177634"/>
                  </a:lnTo>
                  <a:lnTo>
                    <a:pt x="591896" y="180682"/>
                  </a:lnTo>
                  <a:lnTo>
                    <a:pt x="590613" y="180428"/>
                  </a:lnTo>
                  <a:lnTo>
                    <a:pt x="590207" y="181444"/>
                  </a:lnTo>
                  <a:lnTo>
                    <a:pt x="590143" y="181317"/>
                  </a:lnTo>
                  <a:lnTo>
                    <a:pt x="589686" y="180174"/>
                  </a:lnTo>
                  <a:lnTo>
                    <a:pt x="589330" y="179285"/>
                  </a:lnTo>
                  <a:lnTo>
                    <a:pt x="589102" y="178422"/>
                  </a:lnTo>
                  <a:lnTo>
                    <a:pt x="589089" y="177380"/>
                  </a:lnTo>
                  <a:lnTo>
                    <a:pt x="588416" y="177634"/>
                  </a:lnTo>
                  <a:lnTo>
                    <a:pt x="588594" y="178231"/>
                  </a:lnTo>
                  <a:lnTo>
                    <a:pt x="588670" y="179793"/>
                  </a:lnTo>
                  <a:lnTo>
                    <a:pt x="588518" y="180174"/>
                  </a:lnTo>
                  <a:lnTo>
                    <a:pt x="587565" y="177380"/>
                  </a:lnTo>
                  <a:lnTo>
                    <a:pt x="586930" y="177761"/>
                  </a:lnTo>
                  <a:lnTo>
                    <a:pt x="586828" y="178993"/>
                  </a:lnTo>
                  <a:lnTo>
                    <a:pt x="587057" y="181317"/>
                  </a:lnTo>
                  <a:lnTo>
                    <a:pt x="585139" y="180047"/>
                  </a:lnTo>
                  <a:lnTo>
                    <a:pt x="586130" y="182587"/>
                  </a:lnTo>
                  <a:lnTo>
                    <a:pt x="588810" y="186270"/>
                  </a:lnTo>
                  <a:lnTo>
                    <a:pt x="588937" y="186778"/>
                  </a:lnTo>
                  <a:lnTo>
                    <a:pt x="588454" y="188683"/>
                  </a:lnTo>
                  <a:lnTo>
                    <a:pt x="588327" y="188429"/>
                  </a:lnTo>
                  <a:lnTo>
                    <a:pt x="587044" y="185635"/>
                  </a:lnTo>
                  <a:lnTo>
                    <a:pt x="586562" y="185254"/>
                  </a:lnTo>
                  <a:lnTo>
                    <a:pt x="586460" y="184746"/>
                  </a:lnTo>
                  <a:lnTo>
                    <a:pt x="586092" y="184746"/>
                  </a:lnTo>
                  <a:lnTo>
                    <a:pt x="585571" y="183476"/>
                  </a:lnTo>
                  <a:lnTo>
                    <a:pt x="585304" y="182841"/>
                  </a:lnTo>
                  <a:lnTo>
                    <a:pt x="585203" y="183476"/>
                  </a:lnTo>
                  <a:lnTo>
                    <a:pt x="584962" y="182841"/>
                  </a:lnTo>
                  <a:lnTo>
                    <a:pt x="584657" y="182029"/>
                  </a:lnTo>
                  <a:lnTo>
                    <a:pt x="584657" y="181698"/>
                  </a:lnTo>
                  <a:lnTo>
                    <a:pt x="585330" y="182587"/>
                  </a:lnTo>
                  <a:lnTo>
                    <a:pt x="585216" y="182079"/>
                  </a:lnTo>
                  <a:lnTo>
                    <a:pt x="585228" y="181952"/>
                  </a:lnTo>
                  <a:lnTo>
                    <a:pt x="585190" y="181698"/>
                  </a:lnTo>
                  <a:lnTo>
                    <a:pt x="584555" y="181571"/>
                  </a:lnTo>
                  <a:lnTo>
                    <a:pt x="583501" y="180682"/>
                  </a:lnTo>
                  <a:lnTo>
                    <a:pt x="582688" y="179412"/>
                  </a:lnTo>
                  <a:lnTo>
                    <a:pt x="583247" y="180555"/>
                  </a:lnTo>
                  <a:lnTo>
                    <a:pt x="583641" y="181571"/>
                  </a:lnTo>
                  <a:lnTo>
                    <a:pt x="583730" y="182029"/>
                  </a:lnTo>
                  <a:lnTo>
                    <a:pt x="583526" y="182333"/>
                  </a:lnTo>
                  <a:lnTo>
                    <a:pt x="582688" y="182841"/>
                  </a:lnTo>
                  <a:lnTo>
                    <a:pt x="582637" y="182587"/>
                  </a:lnTo>
                  <a:lnTo>
                    <a:pt x="582358" y="180809"/>
                  </a:lnTo>
                  <a:lnTo>
                    <a:pt x="582256" y="180174"/>
                  </a:lnTo>
                  <a:lnTo>
                    <a:pt x="581317" y="179412"/>
                  </a:lnTo>
                  <a:lnTo>
                    <a:pt x="581647" y="180809"/>
                  </a:lnTo>
                  <a:lnTo>
                    <a:pt x="580491" y="179666"/>
                  </a:lnTo>
                  <a:lnTo>
                    <a:pt x="581672" y="182587"/>
                  </a:lnTo>
                  <a:lnTo>
                    <a:pt x="581406" y="182587"/>
                  </a:lnTo>
                  <a:lnTo>
                    <a:pt x="581164" y="182079"/>
                  </a:lnTo>
                  <a:lnTo>
                    <a:pt x="580364" y="180555"/>
                  </a:lnTo>
                  <a:lnTo>
                    <a:pt x="580428" y="182079"/>
                  </a:lnTo>
                  <a:lnTo>
                    <a:pt x="578332" y="181952"/>
                  </a:lnTo>
                  <a:lnTo>
                    <a:pt x="579907" y="184416"/>
                  </a:lnTo>
                  <a:lnTo>
                    <a:pt x="579780" y="184327"/>
                  </a:lnTo>
                  <a:lnTo>
                    <a:pt x="579983" y="184543"/>
                  </a:lnTo>
                  <a:lnTo>
                    <a:pt x="580123" y="184746"/>
                  </a:lnTo>
                  <a:lnTo>
                    <a:pt x="580326" y="184873"/>
                  </a:lnTo>
                  <a:lnTo>
                    <a:pt x="579945" y="188429"/>
                  </a:lnTo>
                  <a:lnTo>
                    <a:pt x="578129" y="186524"/>
                  </a:lnTo>
                  <a:lnTo>
                    <a:pt x="576414" y="184746"/>
                  </a:lnTo>
                  <a:lnTo>
                    <a:pt x="575411" y="186524"/>
                  </a:lnTo>
                  <a:lnTo>
                    <a:pt x="575017" y="185635"/>
                  </a:lnTo>
                  <a:lnTo>
                    <a:pt x="574548" y="187159"/>
                  </a:lnTo>
                  <a:lnTo>
                    <a:pt x="573252" y="187159"/>
                  </a:lnTo>
                  <a:lnTo>
                    <a:pt x="573443" y="189445"/>
                  </a:lnTo>
                  <a:lnTo>
                    <a:pt x="573163" y="189572"/>
                  </a:lnTo>
                  <a:lnTo>
                    <a:pt x="572744" y="188937"/>
                  </a:lnTo>
                  <a:lnTo>
                    <a:pt x="572173" y="188048"/>
                  </a:lnTo>
                  <a:lnTo>
                    <a:pt x="572046" y="187794"/>
                  </a:lnTo>
                  <a:lnTo>
                    <a:pt x="571728" y="186778"/>
                  </a:lnTo>
                  <a:lnTo>
                    <a:pt x="571550" y="187236"/>
                  </a:lnTo>
                  <a:lnTo>
                    <a:pt x="571449" y="188175"/>
                  </a:lnTo>
                  <a:lnTo>
                    <a:pt x="571690" y="188937"/>
                  </a:lnTo>
                  <a:lnTo>
                    <a:pt x="570052" y="187807"/>
                  </a:lnTo>
                  <a:lnTo>
                    <a:pt x="570026" y="187540"/>
                  </a:lnTo>
                  <a:lnTo>
                    <a:pt x="570026" y="187286"/>
                  </a:lnTo>
                  <a:lnTo>
                    <a:pt x="570039" y="186397"/>
                  </a:lnTo>
                  <a:lnTo>
                    <a:pt x="569937" y="186143"/>
                  </a:lnTo>
                  <a:lnTo>
                    <a:pt x="570039" y="185762"/>
                  </a:lnTo>
                  <a:lnTo>
                    <a:pt x="569671" y="186042"/>
                  </a:lnTo>
                  <a:lnTo>
                    <a:pt x="569518" y="186143"/>
                  </a:lnTo>
                  <a:lnTo>
                    <a:pt x="569556" y="185991"/>
                  </a:lnTo>
                  <a:lnTo>
                    <a:pt x="568998" y="185762"/>
                  </a:lnTo>
                  <a:lnTo>
                    <a:pt x="568172" y="184365"/>
                  </a:lnTo>
                  <a:lnTo>
                    <a:pt x="568261" y="187286"/>
                  </a:lnTo>
                  <a:lnTo>
                    <a:pt x="567588" y="184746"/>
                  </a:lnTo>
                  <a:lnTo>
                    <a:pt x="566305" y="184492"/>
                  </a:lnTo>
                  <a:lnTo>
                    <a:pt x="566293" y="185508"/>
                  </a:lnTo>
                  <a:lnTo>
                    <a:pt x="567537" y="186905"/>
                  </a:lnTo>
                  <a:lnTo>
                    <a:pt x="567194" y="187540"/>
                  </a:lnTo>
                  <a:lnTo>
                    <a:pt x="566166" y="187413"/>
                  </a:lnTo>
                  <a:lnTo>
                    <a:pt x="565086" y="184111"/>
                  </a:lnTo>
                  <a:lnTo>
                    <a:pt x="561632" y="180936"/>
                  </a:lnTo>
                  <a:lnTo>
                    <a:pt x="564438" y="192112"/>
                  </a:lnTo>
                  <a:lnTo>
                    <a:pt x="563664" y="190969"/>
                  </a:lnTo>
                  <a:lnTo>
                    <a:pt x="563054" y="190080"/>
                  </a:lnTo>
                  <a:lnTo>
                    <a:pt x="562444" y="189191"/>
                  </a:lnTo>
                  <a:lnTo>
                    <a:pt x="562635" y="190080"/>
                  </a:lnTo>
                  <a:lnTo>
                    <a:pt x="561606" y="190080"/>
                  </a:lnTo>
                  <a:lnTo>
                    <a:pt x="558927" y="185889"/>
                  </a:lnTo>
                  <a:lnTo>
                    <a:pt x="558838" y="185762"/>
                  </a:lnTo>
                  <a:lnTo>
                    <a:pt x="558571" y="185889"/>
                  </a:lnTo>
                  <a:lnTo>
                    <a:pt x="556679" y="184492"/>
                  </a:lnTo>
                  <a:lnTo>
                    <a:pt x="559371" y="190969"/>
                  </a:lnTo>
                  <a:lnTo>
                    <a:pt x="557657" y="190334"/>
                  </a:lnTo>
                  <a:lnTo>
                    <a:pt x="558279" y="191350"/>
                  </a:lnTo>
                  <a:lnTo>
                    <a:pt x="559549" y="194144"/>
                  </a:lnTo>
                  <a:lnTo>
                    <a:pt x="559625" y="194525"/>
                  </a:lnTo>
                  <a:lnTo>
                    <a:pt x="559181" y="195922"/>
                  </a:lnTo>
                  <a:lnTo>
                    <a:pt x="558152" y="195795"/>
                  </a:lnTo>
                  <a:lnTo>
                    <a:pt x="557796" y="195033"/>
                  </a:lnTo>
                  <a:lnTo>
                    <a:pt x="556234" y="191604"/>
                  </a:lnTo>
                  <a:lnTo>
                    <a:pt x="556336" y="190461"/>
                  </a:lnTo>
                  <a:lnTo>
                    <a:pt x="556437" y="190207"/>
                  </a:lnTo>
                  <a:lnTo>
                    <a:pt x="556514" y="190080"/>
                  </a:lnTo>
                  <a:lnTo>
                    <a:pt x="556793" y="190538"/>
                  </a:lnTo>
                  <a:lnTo>
                    <a:pt x="556895" y="190830"/>
                  </a:lnTo>
                  <a:lnTo>
                    <a:pt x="556844" y="191058"/>
                  </a:lnTo>
                  <a:lnTo>
                    <a:pt x="556793" y="191312"/>
                  </a:lnTo>
                  <a:lnTo>
                    <a:pt x="556945" y="191566"/>
                  </a:lnTo>
                  <a:lnTo>
                    <a:pt x="557085" y="191427"/>
                  </a:lnTo>
                  <a:lnTo>
                    <a:pt x="557034" y="191084"/>
                  </a:lnTo>
                  <a:lnTo>
                    <a:pt x="556907" y="190817"/>
                  </a:lnTo>
                  <a:lnTo>
                    <a:pt x="557098" y="190080"/>
                  </a:lnTo>
                  <a:lnTo>
                    <a:pt x="557161" y="189826"/>
                  </a:lnTo>
                  <a:lnTo>
                    <a:pt x="557098" y="189572"/>
                  </a:lnTo>
                  <a:lnTo>
                    <a:pt x="556348" y="188556"/>
                  </a:lnTo>
                  <a:lnTo>
                    <a:pt x="556704" y="189826"/>
                  </a:lnTo>
                  <a:lnTo>
                    <a:pt x="556590" y="189699"/>
                  </a:lnTo>
                  <a:lnTo>
                    <a:pt x="555802" y="188810"/>
                  </a:lnTo>
                  <a:lnTo>
                    <a:pt x="554901" y="189217"/>
                  </a:lnTo>
                  <a:lnTo>
                    <a:pt x="554748" y="189280"/>
                  </a:lnTo>
                  <a:lnTo>
                    <a:pt x="554596" y="189191"/>
                  </a:lnTo>
                  <a:lnTo>
                    <a:pt x="554380" y="189039"/>
                  </a:lnTo>
                  <a:lnTo>
                    <a:pt x="553631" y="188556"/>
                  </a:lnTo>
                  <a:lnTo>
                    <a:pt x="553656" y="190461"/>
                  </a:lnTo>
                  <a:lnTo>
                    <a:pt x="552081" y="189699"/>
                  </a:lnTo>
                  <a:lnTo>
                    <a:pt x="552653" y="190588"/>
                  </a:lnTo>
                  <a:lnTo>
                    <a:pt x="553212" y="191604"/>
                  </a:lnTo>
                  <a:lnTo>
                    <a:pt x="553034" y="191604"/>
                  </a:lnTo>
                  <a:lnTo>
                    <a:pt x="550799" y="190842"/>
                  </a:lnTo>
                  <a:lnTo>
                    <a:pt x="553161" y="194144"/>
                  </a:lnTo>
                  <a:lnTo>
                    <a:pt x="552234" y="195033"/>
                  </a:lnTo>
                  <a:lnTo>
                    <a:pt x="551903" y="194652"/>
                  </a:lnTo>
                  <a:lnTo>
                    <a:pt x="551002" y="193636"/>
                  </a:lnTo>
                  <a:lnTo>
                    <a:pt x="550887" y="193255"/>
                  </a:lnTo>
                  <a:lnTo>
                    <a:pt x="550862" y="192747"/>
                  </a:lnTo>
                  <a:lnTo>
                    <a:pt x="550799" y="190842"/>
                  </a:lnTo>
                  <a:lnTo>
                    <a:pt x="550240" y="192747"/>
                  </a:lnTo>
                  <a:lnTo>
                    <a:pt x="549084" y="191731"/>
                  </a:lnTo>
                  <a:lnTo>
                    <a:pt x="549033" y="191223"/>
                  </a:lnTo>
                  <a:lnTo>
                    <a:pt x="548792" y="188683"/>
                  </a:lnTo>
                  <a:lnTo>
                    <a:pt x="548640" y="191223"/>
                  </a:lnTo>
                  <a:lnTo>
                    <a:pt x="547560" y="189699"/>
                  </a:lnTo>
                  <a:lnTo>
                    <a:pt x="546290" y="187921"/>
                  </a:lnTo>
                  <a:lnTo>
                    <a:pt x="545642" y="187807"/>
                  </a:lnTo>
                  <a:lnTo>
                    <a:pt x="545706" y="186651"/>
                  </a:lnTo>
                  <a:lnTo>
                    <a:pt x="545604" y="187286"/>
                  </a:lnTo>
                  <a:lnTo>
                    <a:pt x="545058" y="187540"/>
                  </a:lnTo>
                  <a:lnTo>
                    <a:pt x="546277" y="189699"/>
                  </a:lnTo>
                  <a:lnTo>
                    <a:pt x="545807" y="189445"/>
                  </a:lnTo>
                  <a:lnTo>
                    <a:pt x="545515" y="189445"/>
                  </a:lnTo>
                  <a:lnTo>
                    <a:pt x="545160" y="188556"/>
                  </a:lnTo>
                  <a:lnTo>
                    <a:pt x="545401" y="190080"/>
                  </a:lnTo>
                  <a:lnTo>
                    <a:pt x="545515" y="190334"/>
                  </a:lnTo>
                  <a:lnTo>
                    <a:pt x="546912" y="192239"/>
                  </a:lnTo>
                  <a:lnTo>
                    <a:pt x="547077" y="194652"/>
                  </a:lnTo>
                  <a:lnTo>
                    <a:pt x="546328" y="193789"/>
                  </a:lnTo>
                  <a:lnTo>
                    <a:pt x="546671" y="193890"/>
                  </a:lnTo>
                  <a:lnTo>
                    <a:pt x="546455" y="193636"/>
                  </a:lnTo>
                  <a:lnTo>
                    <a:pt x="546277" y="193446"/>
                  </a:lnTo>
                  <a:lnTo>
                    <a:pt x="546277" y="196430"/>
                  </a:lnTo>
                  <a:lnTo>
                    <a:pt x="545426" y="194525"/>
                  </a:lnTo>
                  <a:lnTo>
                    <a:pt x="544918" y="193382"/>
                  </a:lnTo>
                  <a:lnTo>
                    <a:pt x="546188" y="193751"/>
                  </a:lnTo>
                  <a:lnTo>
                    <a:pt x="546277" y="196430"/>
                  </a:lnTo>
                  <a:lnTo>
                    <a:pt x="546277" y="193446"/>
                  </a:lnTo>
                  <a:lnTo>
                    <a:pt x="545896" y="193001"/>
                  </a:lnTo>
                  <a:lnTo>
                    <a:pt x="543560" y="190334"/>
                  </a:lnTo>
                  <a:lnTo>
                    <a:pt x="543966" y="189953"/>
                  </a:lnTo>
                  <a:lnTo>
                    <a:pt x="543915" y="189826"/>
                  </a:lnTo>
                  <a:lnTo>
                    <a:pt x="543674" y="189699"/>
                  </a:lnTo>
                  <a:lnTo>
                    <a:pt x="543547" y="189445"/>
                  </a:lnTo>
                  <a:lnTo>
                    <a:pt x="543496" y="188810"/>
                  </a:lnTo>
                  <a:lnTo>
                    <a:pt x="541134" y="186524"/>
                  </a:lnTo>
                  <a:lnTo>
                    <a:pt x="544271" y="192493"/>
                  </a:lnTo>
                  <a:lnTo>
                    <a:pt x="542899" y="193001"/>
                  </a:lnTo>
                  <a:lnTo>
                    <a:pt x="542404" y="191096"/>
                  </a:lnTo>
                  <a:lnTo>
                    <a:pt x="541921" y="190538"/>
                  </a:lnTo>
                  <a:lnTo>
                    <a:pt x="542556" y="192747"/>
                  </a:lnTo>
                  <a:lnTo>
                    <a:pt x="542658" y="194525"/>
                  </a:lnTo>
                  <a:lnTo>
                    <a:pt x="541274" y="193509"/>
                  </a:lnTo>
                  <a:lnTo>
                    <a:pt x="542124" y="195922"/>
                  </a:lnTo>
                  <a:lnTo>
                    <a:pt x="541604" y="195922"/>
                  </a:lnTo>
                  <a:lnTo>
                    <a:pt x="542366" y="196430"/>
                  </a:lnTo>
                  <a:lnTo>
                    <a:pt x="542836" y="198081"/>
                  </a:lnTo>
                  <a:lnTo>
                    <a:pt x="566775" y="198081"/>
                  </a:lnTo>
                  <a:lnTo>
                    <a:pt x="566267" y="197446"/>
                  </a:lnTo>
                  <a:lnTo>
                    <a:pt x="568401" y="198970"/>
                  </a:lnTo>
                  <a:lnTo>
                    <a:pt x="568502" y="199986"/>
                  </a:lnTo>
                  <a:lnTo>
                    <a:pt x="570280" y="200494"/>
                  </a:lnTo>
                  <a:lnTo>
                    <a:pt x="570471" y="197446"/>
                  </a:lnTo>
                  <a:lnTo>
                    <a:pt x="570471" y="197319"/>
                  </a:lnTo>
                  <a:lnTo>
                    <a:pt x="572198" y="198081"/>
                  </a:lnTo>
                  <a:lnTo>
                    <a:pt x="574027" y="201561"/>
                  </a:lnTo>
                  <a:lnTo>
                    <a:pt x="574687" y="201002"/>
                  </a:lnTo>
                  <a:lnTo>
                    <a:pt x="574992" y="197319"/>
                  </a:lnTo>
                  <a:lnTo>
                    <a:pt x="575068" y="196430"/>
                  </a:lnTo>
                  <a:lnTo>
                    <a:pt x="577138" y="196557"/>
                  </a:lnTo>
                  <a:lnTo>
                    <a:pt x="576656" y="196303"/>
                  </a:lnTo>
                  <a:lnTo>
                    <a:pt x="576529" y="195922"/>
                  </a:lnTo>
                  <a:lnTo>
                    <a:pt x="575144" y="192112"/>
                  </a:lnTo>
                  <a:lnTo>
                    <a:pt x="574776" y="191096"/>
                  </a:lnTo>
                  <a:lnTo>
                    <a:pt x="578980" y="198335"/>
                  </a:lnTo>
                  <a:lnTo>
                    <a:pt x="578853" y="195541"/>
                  </a:lnTo>
                  <a:lnTo>
                    <a:pt x="578878" y="196049"/>
                  </a:lnTo>
                  <a:lnTo>
                    <a:pt x="579005" y="196557"/>
                  </a:lnTo>
                  <a:lnTo>
                    <a:pt x="579767" y="198462"/>
                  </a:lnTo>
                  <a:lnTo>
                    <a:pt x="579577" y="197954"/>
                  </a:lnTo>
                  <a:lnTo>
                    <a:pt x="581101" y="198208"/>
                  </a:lnTo>
                  <a:lnTo>
                    <a:pt x="581139" y="197954"/>
                  </a:lnTo>
                  <a:lnTo>
                    <a:pt x="581469" y="195668"/>
                  </a:lnTo>
                  <a:lnTo>
                    <a:pt x="581520" y="195541"/>
                  </a:lnTo>
                  <a:lnTo>
                    <a:pt x="582574" y="193255"/>
                  </a:lnTo>
                  <a:lnTo>
                    <a:pt x="582904" y="194652"/>
                  </a:lnTo>
                  <a:lnTo>
                    <a:pt x="584085" y="195541"/>
                  </a:lnTo>
                  <a:lnTo>
                    <a:pt x="585012" y="194652"/>
                  </a:lnTo>
                  <a:lnTo>
                    <a:pt x="586028" y="194906"/>
                  </a:lnTo>
                  <a:lnTo>
                    <a:pt x="585965" y="194652"/>
                  </a:lnTo>
                  <a:lnTo>
                    <a:pt x="585685" y="193509"/>
                  </a:lnTo>
                  <a:lnTo>
                    <a:pt x="586206" y="193509"/>
                  </a:lnTo>
                  <a:lnTo>
                    <a:pt x="586054" y="193255"/>
                  </a:lnTo>
                  <a:lnTo>
                    <a:pt x="585139" y="191731"/>
                  </a:lnTo>
                  <a:lnTo>
                    <a:pt x="587946" y="193636"/>
                  </a:lnTo>
                  <a:lnTo>
                    <a:pt x="589203" y="191731"/>
                  </a:lnTo>
                  <a:lnTo>
                    <a:pt x="589559" y="191096"/>
                  </a:lnTo>
                  <a:lnTo>
                    <a:pt x="590181" y="189953"/>
                  </a:lnTo>
                  <a:lnTo>
                    <a:pt x="592531" y="191223"/>
                  </a:lnTo>
                  <a:lnTo>
                    <a:pt x="592289" y="191350"/>
                  </a:lnTo>
                  <a:lnTo>
                    <a:pt x="592442" y="192620"/>
                  </a:lnTo>
                  <a:lnTo>
                    <a:pt x="592645" y="192493"/>
                  </a:lnTo>
                  <a:lnTo>
                    <a:pt x="593864" y="190588"/>
                  </a:lnTo>
                  <a:lnTo>
                    <a:pt x="593547" y="189953"/>
                  </a:lnTo>
                  <a:lnTo>
                    <a:pt x="593356" y="189572"/>
                  </a:lnTo>
                  <a:lnTo>
                    <a:pt x="593229" y="189318"/>
                  </a:lnTo>
                  <a:lnTo>
                    <a:pt x="592772" y="188429"/>
                  </a:lnTo>
                  <a:lnTo>
                    <a:pt x="593064" y="189318"/>
                  </a:lnTo>
                  <a:lnTo>
                    <a:pt x="592607" y="188683"/>
                  </a:lnTo>
                  <a:lnTo>
                    <a:pt x="592048" y="187921"/>
                  </a:lnTo>
                  <a:lnTo>
                    <a:pt x="591934" y="187680"/>
                  </a:lnTo>
                  <a:lnTo>
                    <a:pt x="591705" y="186778"/>
                  </a:lnTo>
                  <a:lnTo>
                    <a:pt x="591667" y="185127"/>
                  </a:lnTo>
                  <a:lnTo>
                    <a:pt x="592099" y="184873"/>
                  </a:lnTo>
                  <a:lnTo>
                    <a:pt x="592074" y="186905"/>
                  </a:lnTo>
                  <a:lnTo>
                    <a:pt x="594499" y="189572"/>
                  </a:lnTo>
                  <a:lnTo>
                    <a:pt x="594207" y="189039"/>
                  </a:lnTo>
                  <a:lnTo>
                    <a:pt x="593890" y="188048"/>
                  </a:lnTo>
                  <a:lnTo>
                    <a:pt x="593623" y="187413"/>
                  </a:lnTo>
                  <a:lnTo>
                    <a:pt x="596226" y="190969"/>
                  </a:lnTo>
                  <a:lnTo>
                    <a:pt x="594283" y="187413"/>
                  </a:lnTo>
                  <a:lnTo>
                    <a:pt x="592899" y="184873"/>
                  </a:lnTo>
                  <a:lnTo>
                    <a:pt x="591858" y="182968"/>
                  </a:lnTo>
                  <a:lnTo>
                    <a:pt x="594233" y="185000"/>
                  </a:lnTo>
                  <a:lnTo>
                    <a:pt x="594677" y="186270"/>
                  </a:lnTo>
                  <a:lnTo>
                    <a:pt x="594779" y="185889"/>
                  </a:lnTo>
                  <a:lnTo>
                    <a:pt x="594652" y="183730"/>
                  </a:lnTo>
                  <a:lnTo>
                    <a:pt x="595287" y="183857"/>
                  </a:lnTo>
                  <a:lnTo>
                    <a:pt x="596595" y="186270"/>
                  </a:lnTo>
                  <a:lnTo>
                    <a:pt x="595960" y="183730"/>
                  </a:lnTo>
                  <a:lnTo>
                    <a:pt x="595757" y="182968"/>
                  </a:lnTo>
                  <a:lnTo>
                    <a:pt x="595477" y="181952"/>
                  </a:lnTo>
                  <a:lnTo>
                    <a:pt x="597115" y="184111"/>
                  </a:lnTo>
                  <a:lnTo>
                    <a:pt x="597230" y="185000"/>
                  </a:lnTo>
                  <a:lnTo>
                    <a:pt x="597014" y="185127"/>
                  </a:lnTo>
                  <a:lnTo>
                    <a:pt x="596900" y="186270"/>
                  </a:lnTo>
                  <a:lnTo>
                    <a:pt x="598792" y="188810"/>
                  </a:lnTo>
                  <a:lnTo>
                    <a:pt x="598551" y="188048"/>
                  </a:lnTo>
                  <a:lnTo>
                    <a:pt x="599274" y="188302"/>
                  </a:lnTo>
                  <a:lnTo>
                    <a:pt x="599198" y="188175"/>
                  </a:lnTo>
                  <a:lnTo>
                    <a:pt x="599351" y="188264"/>
                  </a:lnTo>
                  <a:lnTo>
                    <a:pt x="600329" y="188887"/>
                  </a:lnTo>
                  <a:lnTo>
                    <a:pt x="599884" y="188531"/>
                  </a:lnTo>
                  <a:lnTo>
                    <a:pt x="600976" y="189064"/>
                  </a:lnTo>
                  <a:lnTo>
                    <a:pt x="600316" y="188429"/>
                  </a:lnTo>
                  <a:lnTo>
                    <a:pt x="600240" y="188175"/>
                  </a:lnTo>
                  <a:lnTo>
                    <a:pt x="600202" y="188048"/>
                  </a:lnTo>
                  <a:lnTo>
                    <a:pt x="598487" y="181952"/>
                  </a:lnTo>
                  <a:lnTo>
                    <a:pt x="598335" y="181444"/>
                  </a:lnTo>
                  <a:lnTo>
                    <a:pt x="598309" y="181317"/>
                  </a:lnTo>
                  <a:lnTo>
                    <a:pt x="601421" y="186143"/>
                  </a:lnTo>
                  <a:lnTo>
                    <a:pt x="601586" y="186397"/>
                  </a:lnTo>
                  <a:lnTo>
                    <a:pt x="601548" y="186143"/>
                  </a:lnTo>
                  <a:lnTo>
                    <a:pt x="601522" y="185991"/>
                  </a:lnTo>
                  <a:lnTo>
                    <a:pt x="601510" y="186143"/>
                  </a:lnTo>
                  <a:lnTo>
                    <a:pt x="601395" y="185127"/>
                  </a:lnTo>
                  <a:lnTo>
                    <a:pt x="601522" y="185991"/>
                  </a:lnTo>
                  <a:lnTo>
                    <a:pt x="601713" y="183984"/>
                  </a:lnTo>
                  <a:lnTo>
                    <a:pt x="602869" y="186855"/>
                  </a:lnTo>
                  <a:lnTo>
                    <a:pt x="604405" y="188302"/>
                  </a:lnTo>
                  <a:lnTo>
                    <a:pt x="604621" y="189191"/>
                  </a:lnTo>
                  <a:lnTo>
                    <a:pt x="604164" y="186651"/>
                  </a:lnTo>
                  <a:lnTo>
                    <a:pt x="606361" y="190588"/>
                  </a:lnTo>
                  <a:lnTo>
                    <a:pt x="605650" y="186905"/>
                  </a:lnTo>
                  <a:lnTo>
                    <a:pt x="606094" y="187794"/>
                  </a:lnTo>
                  <a:lnTo>
                    <a:pt x="606069" y="186905"/>
                  </a:lnTo>
                  <a:lnTo>
                    <a:pt x="605967" y="186651"/>
                  </a:lnTo>
                  <a:lnTo>
                    <a:pt x="605840" y="186042"/>
                  </a:lnTo>
                  <a:lnTo>
                    <a:pt x="605688" y="183984"/>
                  </a:lnTo>
                  <a:lnTo>
                    <a:pt x="605586" y="182714"/>
                  </a:lnTo>
                  <a:lnTo>
                    <a:pt x="610184" y="189064"/>
                  </a:lnTo>
                  <a:lnTo>
                    <a:pt x="609955" y="185127"/>
                  </a:lnTo>
                  <a:lnTo>
                    <a:pt x="610006" y="183476"/>
                  </a:lnTo>
                  <a:lnTo>
                    <a:pt x="610196" y="182714"/>
                  </a:lnTo>
                  <a:lnTo>
                    <a:pt x="610387" y="181952"/>
                  </a:lnTo>
                  <a:lnTo>
                    <a:pt x="610438" y="181444"/>
                  </a:lnTo>
                  <a:lnTo>
                    <a:pt x="610400" y="181317"/>
                  </a:lnTo>
                  <a:lnTo>
                    <a:pt x="610222" y="180809"/>
                  </a:lnTo>
                  <a:lnTo>
                    <a:pt x="610082" y="180428"/>
                  </a:lnTo>
                  <a:lnTo>
                    <a:pt x="609384" y="178396"/>
                  </a:lnTo>
                  <a:lnTo>
                    <a:pt x="609485" y="177736"/>
                  </a:lnTo>
                  <a:lnTo>
                    <a:pt x="609803" y="176618"/>
                  </a:lnTo>
                  <a:lnTo>
                    <a:pt x="609942" y="176110"/>
                  </a:lnTo>
                  <a:lnTo>
                    <a:pt x="611022" y="177495"/>
                  </a:lnTo>
                  <a:lnTo>
                    <a:pt x="611085" y="179666"/>
                  </a:lnTo>
                  <a:lnTo>
                    <a:pt x="612394" y="180809"/>
                  </a:lnTo>
                  <a:lnTo>
                    <a:pt x="612698" y="180428"/>
                  </a:lnTo>
                  <a:lnTo>
                    <a:pt x="612825" y="180174"/>
                  </a:lnTo>
                  <a:lnTo>
                    <a:pt x="612990" y="178904"/>
                  </a:lnTo>
                  <a:lnTo>
                    <a:pt x="613219" y="179793"/>
                  </a:lnTo>
                  <a:lnTo>
                    <a:pt x="614324" y="181444"/>
                  </a:lnTo>
                  <a:lnTo>
                    <a:pt x="614578" y="181127"/>
                  </a:lnTo>
                  <a:close/>
                </a:path>
                <a:path w="1000125" h="349884">
                  <a:moveTo>
                    <a:pt x="615315" y="183515"/>
                  </a:moveTo>
                  <a:lnTo>
                    <a:pt x="615137" y="183667"/>
                  </a:lnTo>
                  <a:lnTo>
                    <a:pt x="615302" y="183654"/>
                  </a:lnTo>
                  <a:lnTo>
                    <a:pt x="615315" y="183515"/>
                  </a:lnTo>
                  <a:close/>
                </a:path>
                <a:path w="1000125" h="349884">
                  <a:moveTo>
                    <a:pt x="615467" y="183286"/>
                  </a:moveTo>
                  <a:lnTo>
                    <a:pt x="615315" y="182880"/>
                  </a:lnTo>
                  <a:lnTo>
                    <a:pt x="615137" y="182499"/>
                  </a:lnTo>
                  <a:lnTo>
                    <a:pt x="614997" y="182283"/>
                  </a:lnTo>
                  <a:lnTo>
                    <a:pt x="615251" y="182968"/>
                  </a:lnTo>
                  <a:lnTo>
                    <a:pt x="615353" y="183337"/>
                  </a:lnTo>
                  <a:lnTo>
                    <a:pt x="615315" y="183515"/>
                  </a:lnTo>
                  <a:lnTo>
                    <a:pt x="615467" y="183286"/>
                  </a:lnTo>
                  <a:close/>
                </a:path>
                <a:path w="1000125" h="349884">
                  <a:moveTo>
                    <a:pt x="615721" y="183578"/>
                  </a:moveTo>
                  <a:lnTo>
                    <a:pt x="615683" y="183248"/>
                  </a:lnTo>
                  <a:lnTo>
                    <a:pt x="615607" y="182816"/>
                  </a:lnTo>
                  <a:lnTo>
                    <a:pt x="615581" y="182994"/>
                  </a:lnTo>
                  <a:lnTo>
                    <a:pt x="615530" y="183146"/>
                  </a:lnTo>
                  <a:lnTo>
                    <a:pt x="615467" y="183286"/>
                  </a:lnTo>
                  <a:lnTo>
                    <a:pt x="615670" y="183781"/>
                  </a:lnTo>
                  <a:lnTo>
                    <a:pt x="615721" y="183578"/>
                  </a:lnTo>
                  <a:close/>
                </a:path>
                <a:path w="1000125" h="349884">
                  <a:moveTo>
                    <a:pt x="616775" y="177050"/>
                  </a:moveTo>
                  <a:lnTo>
                    <a:pt x="616572" y="176491"/>
                  </a:lnTo>
                  <a:lnTo>
                    <a:pt x="616356" y="176745"/>
                  </a:lnTo>
                  <a:lnTo>
                    <a:pt x="616775" y="177050"/>
                  </a:lnTo>
                  <a:close/>
                </a:path>
                <a:path w="1000125" h="349884">
                  <a:moveTo>
                    <a:pt x="617334" y="181317"/>
                  </a:moveTo>
                  <a:lnTo>
                    <a:pt x="617270" y="180809"/>
                  </a:lnTo>
                  <a:lnTo>
                    <a:pt x="616064" y="178650"/>
                  </a:lnTo>
                  <a:lnTo>
                    <a:pt x="615848" y="178231"/>
                  </a:lnTo>
                  <a:lnTo>
                    <a:pt x="615797" y="176999"/>
                  </a:lnTo>
                  <a:lnTo>
                    <a:pt x="613029" y="171919"/>
                  </a:lnTo>
                  <a:lnTo>
                    <a:pt x="614400" y="178523"/>
                  </a:lnTo>
                  <a:lnTo>
                    <a:pt x="614527" y="179031"/>
                  </a:lnTo>
                  <a:lnTo>
                    <a:pt x="615403" y="181698"/>
                  </a:lnTo>
                  <a:lnTo>
                    <a:pt x="615607" y="182816"/>
                  </a:lnTo>
                  <a:lnTo>
                    <a:pt x="615797" y="181952"/>
                  </a:lnTo>
                  <a:lnTo>
                    <a:pt x="615899" y="178904"/>
                  </a:lnTo>
                  <a:lnTo>
                    <a:pt x="615975" y="178650"/>
                  </a:lnTo>
                  <a:lnTo>
                    <a:pt x="616800" y="180047"/>
                  </a:lnTo>
                  <a:lnTo>
                    <a:pt x="616826" y="180428"/>
                  </a:lnTo>
                  <a:lnTo>
                    <a:pt x="616712" y="181317"/>
                  </a:lnTo>
                  <a:lnTo>
                    <a:pt x="616927" y="182460"/>
                  </a:lnTo>
                  <a:lnTo>
                    <a:pt x="617334" y="181317"/>
                  </a:lnTo>
                  <a:close/>
                </a:path>
                <a:path w="1000125" h="349884">
                  <a:moveTo>
                    <a:pt x="617766" y="181698"/>
                  </a:moveTo>
                  <a:lnTo>
                    <a:pt x="617664" y="180809"/>
                  </a:lnTo>
                  <a:lnTo>
                    <a:pt x="617550" y="181317"/>
                  </a:lnTo>
                  <a:lnTo>
                    <a:pt x="617766" y="181698"/>
                  </a:lnTo>
                  <a:close/>
                </a:path>
                <a:path w="1000125" h="349884">
                  <a:moveTo>
                    <a:pt x="618070" y="180174"/>
                  </a:moveTo>
                  <a:lnTo>
                    <a:pt x="617982" y="179539"/>
                  </a:lnTo>
                  <a:lnTo>
                    <a:pt x="617220" y="177380"/>
                  </a:lnTo>
                  <a:lnTo>
                    <a:pt x="616775" y="177050"/>
                  </a:lnTo>
                  <a:lnTo>
                    <a:pt x="617435" y="178777"/>
                  </a:lnTo>
                  <a:lnTo>
                    <a:pt x="617664" y="180809"/>
                  </a:lnTo>
                  <a:lnTo>
                    <a:pt x="618070" y="180174"/>
                  </a:lnTo>
                  <a:close/>
                </a:path>
                <a:path w="1000125" h="349884">
                  <a:moveTo>
                    <a:pt x="618947" y="181864"/>
                  </a:moveTo>
                  <a:lnTo>
                    <a:pt x="618807" y="181965"/>
                  </a:lnTo>
                  <a:lnTo>
                    <a:pt x="618896" y="182257"/>
                  </a:lnTo>
                  <a:lnTo>
                    <a:pt x="618947" y="181864"/>
                  </a:lnTo>
                  <a:close/>
                </a:path>
                <a:path w="1000125" h="349884">
                  <a:moveTo>
                    <a:pt x="619086" y="182702"/>
                  </a:moveTo>
                  <a:lnTo>
                    <a:pt x="619010" y="182524"/>
                  </a:lnTo>
                  <a:lnTo>
                    <a:pt x="618947" y="182372"/>
                  </a:lnTo>
                  <a:lnTo>
                    <a:pt x="618858" y="182676"/>
                  </a:lnTo>
                  <a:lnTo>
                    <a:pt x="619086" y="182702"/>
                  </a:lnTo>
                  <a:close/>
                </a:path>
                <a:path w="1000125" h="349884">
                  <a:moveTo>
                    <a:pt x="619290" y="181825"/>
                  </a:moveTo>
                  <a:lnTo>
                    <a:pt x="619036" y="181025"/>
                  </a:lnTo>
                  <a:lnTo>
                    <a:pt x="618947" y="181864"/>
                  </a:lnTo>
                  <a:lnTo>
                    <a:pt x="619086" y="181813"/>
                  </a:lnTo>
                  <a:lnTo>
                    <a:pt x="619290" y="181825"/>
                  </a:lnTo>
                  <a:close/>
                </a:path>
                <a:path w="1000125" h="349884">
                  <a:moveTo>
                    <a:pt x="620674" y="177965"/>
                  </a:moveTo>
                  <a:lnTo>
                    <a:pt x="619975" y="175895"/>
                  </a:lnTo>
                  <a:lnTo>
                    <a:pt x="618413" y="173647"/>
                  </a:lnTo>
                  <a:lnTo>
                    <a:pt x="617778" y="173812"/>
                  </a:lnTo>
                  <a:lnTo>
                    <a:pt x="618045" y="176110"/>
                  </a:lnTo>
                  <a:lnTo>
                    <a:pt x="617613" y="175475"/>
                  </a:lnTo>
                  <a:lnTo>
                    <a:pt x="617372" y="174586"/>
                  </a:lnTo>
                  <a:lnTo>
                    <a:pt x="617131" y="173990"/>
                  </a:lnTo>
                  <a:lnTo>
                    <a:pt x="617397" y="175717"/>
                  </a:lnTo>
                  <a:lnTo>
                    <a:pt x="618109" y="178625"/>
                  </a:lnTo>
                  <a:lnTo>
                    <a:pt x="619696" y="181406"/>
                  </a:lnTo>
                  <a:lnTo>
                    <a:pt x="618744" y="178181"/>
                  </a:lnTo>
                  <a:lnTo>
                    <a:pt x="619417" y="179412"/>
                  </a:lnTo>
                  <a:lnTo>
                    <a:pt x="618248" y="175590"/>
                  </a:lnTo>
                  <a:lnTo>
                    <a:pt x="618451" y="175069"/>
                  </a:lnTo>
                  <a:lnTo>
                    <a:pt x="619340" y="176314"/>
                  </a:lnTo>
                  <a:lnTo>
                    <a:pt x="619798" y="177507"/>
                  </a:lnTo>
                  <a:lnTo>
                    <a:pt x="619569" y="176644"/>
                  </a:lnTo>
                  <a:lnTo>
                    <a:pt x="620674" y="177965"/>
                  </a:lnTo>
                  <a:close/>
                </a:path>
                <a:path w="1000125" h="349884">
                  <a:moveTo>
                    <a:pt x="622198" y="178777"/>
                  </a:moveTo>
                  <a:lnTo>
                    <a:pt x="621957" y="177901"/>
                  </a:lnTo>
                  <a:lnTo>
                    <a:pt x="621042" y="176060"/>
                  </a:lnTo>
                  <a:lnTo>
                    <a:pt x="620852" y="176593"/>
                  </a:lnTo>
                  <a:lnTo>
                    <a:pt x="622007" y="179870"/>
                  </a:lnTo>
                  <a:lnTo>
                    <a:pt x="622198" y="178777"/>
                  </a:lnTo>
                  <a:close/>
                </a:path>
                <a:path w="1000125" h="349884">
                  <a:moveTo>
                    <a:pt x="921270" y="16865"/>
                  </a:moveTo>
                  <a:lnTo>
                    <a:pt x="921067" y="16598"/>
                  </a:lnTo>
                  <a:lnTo>
                    <a:pt x="920902" y="16484"/>
                  </a:lnTo>
                  <a:lnTo>
                    <a:pt x="920940" y="16751"/>
                  </a:lnTo>
                  <a:lnTo>
                    <a:pt x="921067" y="16789"/>
                  </a:lnTo>
                  <a:lnTo>
                    <a:pt x="921270" y="16865"/>
                  </a:lnTo>
                  <a:close/>
                </a:path>
                <a:path w="1000125" h="349884">
                  <a:moveTo>
                    <a:pt x="926769" y="18453"/>
                  </a:moveTo>
                  <a:lnTo>
                    <a:pt x="926731" y="18110"/>
                  </a:lnTo>
                  <a:lnTo>
                    <a:pt x="926617" y="17818"/>
                  </a:lnTo>
                  <a:lnTo>
                    <a:pt x="926528" y="18097"/>
                  </a:lnTo>
                  <a:lnTo>
                    <a:pt x="926452" y="18351"/>
                  </a:lnTo>
                  <a:lnTo>
                    <a:pt x="926617" y="18618"/>
                  </a:lnTo>
                  <a:lnTo>
                    <a:pt x="926769" y="18453"/>
                  </a:lnTo>
                  <a:close/>
                </a:path>
                <a:path w="1000125" h="349884">
                  <a:moveTo>
                    <a:pt x="952347" y="10629"/>
                  </a:moveTo>
                  <a:lnTo>
                    <a:pt x="951280" y="9867"/>
                  </a:lnTo>
                  <a:lnTo>
                    <a:pt x="951649" y="10947"/>
                  </a:lnTo>
                  <a:lnTo>
                    <a:pt x="951928" y="10528"/>
                  </a:lnTo>
                  <a:lnTo>
                    <a:pt x="952347" y="10629"/>
                  </a:lnTo>
                  <a:close/>
                </a:path>
                <a:path w="1000125" h="349884">
                  <a:moveTo>
                    <a:pt x="952754" y="10909"/>
                  </a:moveTo>
                  <a:lnTo>
                    <a:pt x="952601" y="10731"/>
                  </a:lnTo>
                  <a:lnTo>
                    <a:pt x="952461" y="10642"/>
                  </a:lnTo>
                  <a:lnTo>
                    <a:pt x="952754" y="10909"/>
                  </a:lnTo>
                  <a:close/>
                </a:path>
                <a:path w="1000125" h="349884">
                  <a:moveTo>
                    <a:pt x="962609" y="3683"/>
                  </a:moveTo>
                  <a:lnTo>
                    <a:pt x="962507" y="3289"/>
                  </a:lnTo>
                  <a:lnTo>
                    <a:pt x="962406" y="2832"/>
                  </a:lnTo>
                  <a:lnTo>
                    <a:pt x="962279" y="2298"/>
                  </a:lnTo>
                  <a:lnTo>
                    <a:pt x="962406" y="3759"/>
                  </a:lnTo>
                  <a:lnTo>
                    <a:pt x="962609" y="3683"/>
                  </a:lnTo>
                  <a:close/>
                </a:path>
                <a:path w="1000125" h="349884">
                  <a:moveTo>
                    <a:pt x="971842" y="4000"/>
                  </a:moveTo>
                  <a:lnTo>
                    <a:pt x="971524" y="2819"/>
                  </a:lnTo>
                  <a:lnTo>
                    <a:pt x="971461" y="2222"/>
                  </a:lnTo>
                  <a:lnTo>
                    <a:pt x="971550" y="1955"/>
                  </a:lnTo>
                  <a:lnTo>
                    <a:pt x="970724" y="38"/>
                  </a:lnTo>
                  <a:lnTo>
                    <a:pt x="970483" y="0"/>
                  </a:lnTo>
                  <a:lnTo>
                    <a:pt x="971461" y="2768"/>
                  </a:lnTo>
                  <a:lnTo>
                    <a:pt x="971842" y="4000"/>
                  </a:lnTo>
                  <a:close/>
                </a:path>
                <a:path w="1000125" h="349884">
                  <a:moveTo>
                    <a:pt x="992200" y="9728"/>
                  </a:moveTo>
                  <a:lnTo>
                    <a:pt x="992162" y="9283"/>
                  </a:lnTo>
                  <a:lnTo>
                    <a:pt x="992098" y="9474"/>
                  </a:lnTo>
                  <a:lnTo>
                    <a:pt x="992035" y="9626"/>
                  </a:lnTo>
                  <a:lnTo>
                    <a:pt x="991946" y="9753"/>
                  </a:lnTo>
                  <a:lnTo>
                    <a:pt x="992111" y="10274"/>
                  </a:lnTo>
                  <a:lnTo>
                    <a:pt x="992200" y="10058"/>
                  </a:lnTo>
                  <a:lnTo>
                    <a:pt x="992200" y="9728"/>
                  </a:lnTo>
                  <a:close/>
                </a:path>
                <a:path w="1000125" h="349884">
                  <a:moveTo>
                    <a:pt x="998232" y="4483"/>
                  </a:moveTo>
                  <a:lnTo>
                    <a:pt x="997699" y="2349"/>
                  </a:lnTo>
                  <a:lnTo>
                    <a:pt x="996226" y="38"/>
                  </a:lnTo>
                  <a:lnTo>
                    <a:pt x="995502" y="190"/>
                  </a:lnTo>
                  <a:lnTo>
                    <a:pt x="995565" y="2540"/>
                  </a:lnTo>
                  <a:lnTo>
                    <a:pt x="995146" y="1879"/>
                  </a:lnTo>
                  <a:lnTo>
                    <a:pt x="994981" y="965"/>
                  </a:lnTo>
                  <a:lnTo>
                    <a:pt x="994791" y="355"/>
                  </a:lnTo>
                  <a:lnTo>
                    <a:pt x="994879" y="2108"/>
                  </a:lnTo>
                  <a:lnTo>
                    <a:pt x="995349" y="5092"/>
                  </a:lnTo>
                  <a:lnTo>
                    <a:pt x="996772" y="7962"/>
                  </a:lnTo>
                  <a:lnTo>
                    <a:pt x="996099" y="4660"/>
                  </a:lnTo>
                  <a:lnTo>
                    <a:pt x="996696" y="5918"/>
                  </a:lnTo>
                  <a:lnTo>
                    <a:pt x="995832" y="2006"/>
                  </a:lnTo>
                  <a:lnTo>
                    <a:pt x="996111" y="1473"/>
                  </a:lnTo>
                  <a:lnTo>
                    <a:pt x="996962" y="2781"/>
                  </a:lnTo>
                  <a:lnTo>
                    <a:pt x="997318" y="4000"/>
                  </a:lnTo>
                  <a:lnTo>
                    <a:pt x="997165" y="3111"/>
                  </a:lnTo>
                  <a:lnTo>
                    <a:pt x="998232" y="4483"/>
                  </a:lnTo>
                  <a:close/>
                </a:path>
                <a:path w="1000125" h="349884">
                  <a:moveTo>
                    <a:pt x="999807" y="5346"/>
                  </a:moveTo>
                  <a:lnTo>
                    <a:pt x="999642" y="4445"/>
                  </a:lnTo>
                  <a:lnTo>
                    <a:pt x="998855" y="2540"/>
                  </a:lnTo>
                  <a:lnTo>
                    <a:pt x="998575" y="3086"/>
                  </a:lnTo>
                  <a:lnTo>
                    <a:pt x="999490" y="6438"/>
                  </a:lnTo>
                  <a:lnTo>
                    <a:pt x="999807" y="534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9341503" y="850143"/>
              <a:ext cx="709295" cy="298450"/>
            </a:xfrm>
            <a:custGeom>
              <a:avLst/>
              <a:gdLst/>
              <a:ahLst/>
              <a:cxnLst/>
              <a:rect l="l" t="t" r="r" b="b"/>
              <a:pathLst>
                <a:path w="709294" h="298450">
                  <a:moveTo>
                    <a:pt x="2819" y="285559"/>
                  </a:moveTo>
                  <a:lnTo>
                    <a:pt x="2133" y="284060"/>
                  </a:lnTo>
                  <a:lnTo>
                    <a:pt x="2755" y="285762"/>
                  </a:lnTo>
                  <a:lnTo>
                    <a:pt x="2819" y="285559"/>
                  </a:lnTo>
                  <a:close/>
                </a:path>
                <a:path w="709294" h="298450">
                  <a:moveTo>
                    <a:pt x="6692" y="279869"/>
                  </a:moveTo>
                  <a:lnTo>
                    <a:pt x="6502" y="279107"/>
                  </a:lnTo>
                  <a:lnTo>
                    <a:pt x="6692" y="279869"/>
                  </a:lnTo>
                  <a:close/>
                </a:path>
                <a:path w="709294" h="298450">
                  <a:moveTo>
                    <a:pt x="13652" y="296887"/>
                  </a:moveTo>
                  <a:lnTo>
                    <a:pt x="13258" y="294347"/>
                  </a:lnTo>
                  <a:lnTo>
                    <a:pt x="11353" y="293090"/>
                  </a:lnTo>
                  <a:lnTo>
                    <a:pt x="12293" y="294347"/>
                  </a:lnTo>
                  <a:lnTo>
                    <a:pt x="12471" y="296887"/>
                  </a:lnTo>
                  <a:lnTo>
                    <a:pt x="13652" y="296887"/>
                  </a:lnTo>
                  <a:close/>
                </a:path>
                <a:path w="709294" h="298450">
                  <a:moveTo>
                    <a:pt x="18478" y="294462"/>
                  </a:moveTo>
                  <a:lnTo>
                    <a:pt x="18402" y="294271"/>
                  </a:lnTo>
                  <a:lnTo>
                    <a:pt x="18262" y="293992"/>
                  </a:lnTo>
                  <a:lnTo>
                    <a:pt x="18338" y="294284"/>
                  </a:lnTo>
                  <a:lnTo>
                    <a:pt x="18415" y="294474"/>
                  </a:lnTo>
                  <a:close/>
                </a:path>
                <a:path w="709294" h="298450">
                  <a:moveTo>
                    <a:pt x="33515" y="289267"/>
                  </a:moveTo>
                  <a:lnTo>
                    <a:pt x="32359" y="287997"/>
                  </a:lnTo>
                  <a:lnTo>
                    <a:pt x="33515" y="289445"/>
                  </a:lnTo>
                  <a:lnTo>
                    <a:pt x="33515" y="289267"/>
                  </a:lnTo>
                  <a:close/>
                </a:path>
                <a:path w="709294" h="298450">
                  <a:moveTo>
                    <a:pt x="34455" y="290537"/>
                  </a:moveTo>
                  <a:lnTo>
                    <a:pt x="33515" y="289445"/>
                  </a:lnTo>
                  <a:lnTo>
                    <a:pt x="33362" y="291807"/>
                  </a:lnTo>
                  <a:lnTo>
                    <a:pt x="34455" y="290537"/>
                  </a:lnTo>
                  <a:close/>
                </a:path>
                <a:path w="709294" h="298450">
                  <a:moveTo>
                    <a:pt x="38087" y="279552"/>
                  </a:moveTo>
                  <a:lnTo>
                    <a:pt x="36652" y="277837"/>
                  </a:lnTo>
                  <a:lnTo>
                    <a:pt x="37782" y="280377"/>
                  </a:lnTo>
                  <a:lnTo>
                    <a:pt x="38087" y="279552"/>
                  </a:lnTo>
                  <a:close/>
                </a:path>
                <a:path w="709294" h="298450">
                  <a:moveTo>
                    <a:pt x="38773" y="280377"/>
                  </a:moveTo>
                  <a:lnTo>
                    <a:pt x="38201" y="279260"/>
                  </a:lnTo>
                  <a:lnTo>
                    <a:pt x="38087" y="279552"/>
                  </a:lnTo>
                  <a:lnTo>
                    <a:pt x="38773" y="280377"/>
                  </a:lnTo>
                  <a:close/>
                </a:path>
                <a:path w="709294" h="298450">
                  <a:moveTo>
                    <a:pt x="39217" y="283210"/>
                  </a:moveTo>
                  <a:lnTo>
                    <a:pt x="38722" y="282536"/>
                  </a:lnTo>
                  <a:lnTo>
                    <a:pt x="38239" y="281749"/>
                  </a:lnTo>
                  <a:lnTo>
                    <a:pt x="37782" y="280962"/>
                  </a:lnTo>
                  <a:lnTo>
                    <a:pt x="38773" y="282816"/>
                  </a:lnTo>
                  <a:lnTo>
                    <a:pt x="38049" y="283972"/>
                  </a:lnTo>
                  <a:lnTo>
                    <a:pt x="39217" y="283210"/>
                  </a:lnTo>
                  <a:close/>
                </a:path>
                <a:path w="709294" h="298450">
                  <a:moveTo>
                    <a:pt x="41897" y="285457"/>
                  </a:moveTo>
                  <a:lnTo>
                    <a:pt x="37795" y="280377"/>
                  </a:lnTo>
                  <a:lnTo>
                    <a:pt x="41122" y="285457"/>
                  </a:lnTo>
                  <a:lnTo>
                    <a:pt x="41897" y="285457"/>
                  </a:lnTo>
                  <a:close/>
                </a:path>
                <a:path w="709294" h="298450">
                  <a:moveTo>
                    <a:pt x="44335" y="254266"/>
                  </a:moveTo>
                  <a:lnTo>
                    <a:pt x="44208" y="253707"/>
                  </a:lnTo>
                  <a:lnTo>
                    <a:pt x="44335" y="254266"/>
                  </a:lnTo>
                  <a:close/>
                </a:path>
                <a:path w="709294" h="298450">
                  <a:moveTo>
                    <a:pt x="44475" y="258787"/>
                  </a:moveTo>
                  <a:close/>
                </a:path>
                <a:path w="709294" h="298450">
                  <a:moveTo>
                    <a:pt x="65976" y="274027"/>
                  </a:moveTo>
                  <a:lnTo>
                    <a:pt x="63906" y="271487"/>
                  </a:lnTo>
                  <a:lnTo>
                    <a:pt x="64630" y="272757"/>
                  </a:lnTo>
                  <a:lnTo>
                    <a:pt x="64668" y="274027"/>
                  </a:lnTo>
                  <a:lnTo>
                    <a:pt x="65976" y="274027"/>
                  </a:lnTo>
                  <a:close/>
                </a:path>
                <a:path w="709294" h="298450">
                  <a:moveTo>
                    <a:pt x="82829" y="235585"/>
                  </a:moveTo>
                  <a:lnTo>
                    <a:pt x="82816" y="234391"/>
                  </a:lnTo>
                  <a:lnTo>
                    <a:pt x="82384" y="235585"/>
                  </a:lnTo>
                  <a:lnTo>
                    <a:pt x="82829" y="235585"/>
                  </a:lnTo>
                  <a:close/>
                </a:path>
                <a:path w="709294" h="298450">
                  <a:moveTo>
                    <a:pt x="87934" y="262267"/>
                  </a:moveTo>
                  <a:lnTo>
                    <a:pt x="87630" y="261594"/>
                  </a:lnTo>
                  <a:lnTo>
                    <a:pt x="87718" y="262267"/>
                  </a:lnTo>
                  <a:lnTo>
                    <a:pt x="87934" y="262267"/>
                  </a:lnTo>
                  <a:close/>
                </a:path>
                <a:path w="709294" h="298450">
                  <a:moveTo>
                    <a:pt x="89750" y="260235"/>
                  </a:moveTo>
                  <a:lnTo>
                    <a:pt x="89687" y="259892"/>
                  </a:lnTo>
                  <a:lnTo>
                    <a:pt x="89573" y="260337"/>
                  </a:lnTo>
                  <a:lnTo>
                    <a:pt x="89700" y="260350"/>
                  </a:lnTo>
                  <a:close/>
                </a:path>
                <a:path w="709294" h="298450">
                  <a:moveTo>
                    <a:pt x="93738" y="259956"/>
                  </a:moveTo>
                  <a:close/>
                </a:path>
                <a:path w="709294" h="298450">
                  <a:moveTo>
                    <a:pt x="93954" y="258787"/>
                  </a:moveTo>
                  <a:lnTo>
                    <a:pt x="93700" y="258127"/>
                  </a:lnTo>
                  <a:lnTo>
                    <a:pt x="93738" y="259956"/>
                  </a:lnTo>
                  <a:lnTo>
                    <a:pt x="93954" y="258787"/>
                  </a:lnTo>
                  <a:close/>
                </a:path>
                <a:path w="709294" h="298450">
                  <a:moveTo>
                    <a:pt x="102514" y="253072"/>
                  </a:moveTo>
                  <a:lnTo>
                    <a:pt x="102006" y="251853"/>
                  </a:lnTo>
                  <a:lnTo>
                    <a:pt x="102184" y="253707"/>
                  </a:lnTo>
                  <a:lnTo>
                    <a:pt x="102514" y="253072"/>
                  </a:lnTo>
                  <a:close/>
                </a:path>
                <a:path w="709294" h="298450">
                  <a:moveTo>
                    <a:pt x="103314" y="254977"/>
                  </a:moveTo>
                  <a:lnTo>
                    <a:pt x="102844" y="252437"/>
                  </a:lnTo>
                  <a:lnTo>
                    <a:pt x="102514" y="253072"/>
                  </a:lnTo>
                  <a:lnTo>
                    <a:pt x="103314" y="254977"/>
                  </a:lnTo>
                  <a:close/>
                </a:path>
                <a:path w="709294" h="298450">
                  <a:moveTo>
                    <a:pt x="145173" y="218173"/>
                  </a:moveTo>
                  <a:lnTo>
                    <a:pt x="144919" y="216789"/>
                  </a:lnTo>
                  <a:lnTo>
                    <a:pt x="145173" y="218173"/>
                  </a:lnTo>
                  <a:close/>
                </a:path>
                <a:path w="709294" h="298450">
                  <a:moveTo>
                    <a:pt x="145224" y="238467"/>
                  </a:moveTo>
                  <a:close/>
                </a:path>
                <a:path w="709294" h="298450">
                  <a:moveTo>
                    <a:pt x="145643" y="213067"/>
                  </a:moveTo>
                  <a:lnTo>
                    <a:pt x="145021" y="213067"/>
                  </a:lnTo>
                  <a:lnTo>
                    <a:pt x="143700" y="214337"/>
                  </a:lnTo>
                  <a:lnTo>
                    <a:pt x="144183" y="215607"/>
                  </a:lnTo>
                  <a:lnTo>
                    <a:pt x="144183" y="214337"/>
                  </a:lnTo>
                  <a:lnTo>
                    <a:pt x="144678" y="215607"/>
                  </a:lnTo>
                  <a:lnTo>
                    <a:pt x="144919" y="216789"/>
                  </a:lnTo>
                  <a:lnTo>
                    <a:pt x="145554" y="214337"/>
                  </a:lnTo>
                  <a:lnTo>
                    <a:pt x="145643" y="213067"/>
                  </a:lnTo>
                  <a:close/>
                </a:path>
                <a:path w="709294" h="298450">
                  <a:moveTo>
                    <a:pt x="146380" y="239737"/>
                  </a:moveTo>
                  <a:lnTo>
                    <a:pt x="145757" y="238467"/>
                  </a:lnTo>
                  <a:lnTo>
                    <a:pt x="145224" y="238467"/>
                  </a:lnTo>
                  <a:lnTo>
                    <a:pt x="145846" y="239737"/>
                  </a:lnTo>
                  <a:lnTo>
                    <a:pt x="146380" y="239737"/>
                  </a:lnTo>
                  <a:close/>
                </a:path>
                <a:path w="709294" h="298450">
                  <a:moveTo>
                    <a:pt x="148945" y="213029"/>
                  </a:moveTo>
                  <a:lnTo>
                    <a:pt x="148069" y="211607"/>
                  </a:lnTo>
                  <a:lnTo>
                    <a:pt x="147053" y="210870"/>
                  </a:lnTo>
                  <a:lnTo>
                    <a:pt x="147320" y="212521"/>
                  </a:lnTo>
                  <a:lnTo>
                    <a:pt x="147891" y="212534"/>
                  </a:lnTo>
                  <a:lnTo>
                    <a:pt x="148856" y="213525"/>
                  </a:lnTo>
                  <a:lnTo>
                    <a:pt x="148945" y="213029"/>
                  </a:lnTo>
                  <a:close/>
                </a:path>
                <a:path w="709294" h="298450">
                  <a:moveTo>
                    <a:pt x="155930" y="213906"/>
                  </a:moveTo>
                  <a:lnTo>
                    <a:pt x="155727" y="213067"/>
                  </a:lnTo>
                  <a:lnTo>
                    <a:pt x="155105" y="211797"/>
                  </a:lnTo>
                  <a:lnTo>
                    <a:pt x="154711" y="211797"/>
                  </a:lnTo>
                  <a:lnTo>
                    <a:pt x="155930" y="213906"/>
                  </a:lnTo>
                  <a:close/>
                </a:path>
                <a:path w="709294" h="298450">
                  <a:moveTo>
                    <a:pt x="156375" y="214337"/>
                  </a:moveTo>
                  <a:lnTo>
                    <a:pt x="155740" y="213067"/>
                  </a:lnTo>
                  <a:lnTo>
                    <a:pt x="156375" y="214337"/>
                  </a:lnTo>
                  <a:close/>
                </a:path>
                <a:path w="709294" h="298450">
                  <a:moveTo>
                    <a:pt x="156667" y="215150"/>
                  </a:moveTo>
                  <a:lnTo>
                    <a:pt x="155930" y="213906"/>
                  </a:lnTo>
                  <a:lnTo>
                    <a:pt x="156362" y="215607"/>
                  </a:lnTo>
                  <a:lnTo>
                    <a:pt x="156667" y="215150"/>
                  </a:lnTo>
                  <a:close/>
                </a:path>
                <a:path w="709294" h="298450">
                  <a:moveTo>
                    <a:pt x="169341" y="204228"/>
                  </a:moveTo>
                  <a:lnTo>
                    <a:pt x="168808" y="203974"/>
                  </a:lnTo>
                  <a:lnTo>
                    <a:pt x="168948" y="204165"/>
                  </a:lnTo>
                  <a:lnTo>
                    <a:pt x="169037" y="204304"/>
                  </a:lnTo>
                  <a:lnTo>
                    <a:pt x="169164" y="204470"/>
                  </a:lnTo>
                  <a:lnTo>
                    <a:pt x="169341" y="204228"/>
                  </a:lnTo>
                  <a:close/>
                </a:path>
                <a:path w="709294" h="298450">
                  <a:moveTo>
                    <a:pt x="170675" y="203327"/>
                  </a:moveTo>
                  <a:lnTo>
                    <a:pt x="169341" y="199872"/>
                  </a:lnTo>
                  <a:lnTo>
                    <a:pt x="169113" y="201041"/>
                  </a:lnTo>
                  <a:lnTo>
                    <a:pt x="170522" y="204025"/>
                  </a:lnTo>
                  <a:lnTo>
                    <a:pt x="170675" y="203327"/>
                  </a:lnTo>
                  <a:close/>
                </a:path>
                <a:path w="709294" h="298450">
                  <a:moveTo>
                    <a:pt x="174802" y="227037"/>
                  </a:moveTo>
                  <a:lnTo>
                    <a:pt x="174663" y="226796"/>
                  </a:lnTo>
                  <a:lnTo>
                    <a:pt x="174663" y="227037"/>
                  </a:lnTo>
                  <a:lnTo>
                    <a:pt x="174802" y="227037"/>
                  </a:lnTo>
                  <a:close/>
                </a:path>
                <a:path w="709294" h="298450">
                  <a:moveTo>
                    <a:pt x="175653" y="201282"/>
                  </a:moveTo>
                  <a:lnTo>
                    <a:pt x="175539" y="200520"/>
                  </a:lnTo>
                  <a:lnTo>
                    <a:pt x="175450" y="201002"/>
                  </a:lnTo>
                  <a:lnTo>
                    <a:pt x="175653" y="201282"/>
                  </a:lnTo>
                  <a:close/>
                </a:path>
                <a:path w="709294" h="298450">
                  <a:moveTo>
                    <a:pt x="175920" y="205447"/>
                  </a:moveTo>
                  <a:lnTo>
                    <a:pt x="175717" y="204177"/>
                  </a:lnTo>
                  <a:lnTo>
                    <a:pt x="175552" y="204177"/>
                  </a:lnTo>
                  <a:lnTo>
                    <a:pt x="175920" y="205447"/>
                  </a:lnTo>
                  <a:close/>
                </a:path>
                <a:path w="709294" h="298450">
                  <a:moveTo>
                    <a:pt x="176022" y="201002"/>
                  </a:moveTo>
                  <a:lnTo>
                    <a:pt x="175641" y="200660"/>
                  </a:lnTo>
                  <a:lnTo>
                    <a:pt x="175780" y="200875"/>
                  </a:lnTo>
                  <a:lnTo>
                    <a:pt x="176022" y="201002"/>
                  </a:lnTo>
                  <a:close/>
                </a:path>
                <a:path w="709294" h="298450">
                  <a:moveTo>
                    <a:pt x="179984" y="224472"/>
                  </a:moveTo>
                  <a:lnTo>
                    <a:pt x="179387" y="223596"/>
                  </a:lnTo>
                  <a:lnTo>
                    <a:pt x="178930" y="223126"/>
                  </a:lnTo>
                  <a:lnTo>
                    <a:pt x="178562" y="222859"/>
                  </a:lnTo>
                  <a:lnTo>
                    <a:pt x="178612" y="223088"/>
                  </a:lnTo>
                  <a:lnTo>
                    <a:pt x="178625" y="223278"/>
                  </a:lnTo>
                  <a:lnTo>
                    <a:pt x="178727" y="223608"/>
                  </a:lnTo>
                  <a:lnTo>
                    <a:pt x="179984" y="224472"/>
                  </a:lnTo>
                  <a:close/>
                </a:path>
                <a:path w="709294" h="298450">
                  <a:moveTo>
                    <a:pt x="182067" y="195465"/>
                  </a:moveTo>
                  <a:lnTo>
                    <a:pt x="181940" y="195186"/>
                  </a:lnTo>
                  <a:lnTo>
                    <a:pt x="181762" y="194856"/>
                  </a:lnTo>
                  <a:lnTo>
                    <a:pt x="181394" y="194348"/>
                  </a:lnTo>
                  <a:lnTo>
                    <a:pt x="181635" y="194805"/>
                  </a:lnTo>
                  <a:lnTo>
                    <a:pt x="181851" y="195148"/>
                  </a:lnTo>
                  <a:lnTo>
                    <a:pt x="182067" y="195465"/>
                  </a:lnTo>
                  <a:close/>
                </a:path>
                <a:path w="709294" h="298450">
                  <a:moveTo>
                    <a:pt x="184492" y="222631"/>
                  </a:moveTo>
                  <a:lnTo>
                    <a:pt x="183184" y="222681"/>
                  </a:lnTo>
                  <a:lnTo>
                    <a:pt x="183616" y="222808"/>
                  </a:lnTo>
                  <a:lnTo>
                    <a:pt x="184086" y="222796"/>
                  </a:lnTo>
                  <a:lnTo>
                    <a:pt x="184492" y="222631"/>
                  </a:lnTo>
                  <a:close/>
                </a:path>
                <a:path w="709294" h="298450">
                  <a:moveTo>
                    <a:pt x="190639" y="193382"/>
                  </a:moveTo>
                  <a:lnTo>
                    <a:pt x="190398" y="192747"/>
                  </a:lnTo>
                  <a:lnTo>
                    <a:pt x="188937" y="188937"/>
                  </a:lnTo>
                  <a:lnTo>
                    <a:pt x="188455" y="191477"/>
                  </a:lnTo>
                  <a:lnTo>
                    <a:pt x="189598" y="193725"/>
                  </a:lnTo>
                  <a:lnTo>
                    <a:pt x="189636" y="195287"/>
                  </a:lnTo>
                  <a:lnTo>
                    <a:pt x="190309" y="194017"/>
                  </a:lnTo>
                  <a:lnTo>
                    <a:pt x="190639" y="193382"/>
                  </a:lnTo>
                  <a:close/>
                </a:path>
                <a:path w="709294" h="298450">
                  <a:moveTo>
                    <a:pt x="190982" y="192747"/>
                  </a:moveTo>
                  <a:lnTo>
                    <a:pt x="190639" y="193382"/>
                  </a:lnTo>
                  <a:lnTo>
                    <a:pt x="190893" y="194017"/>
                  </a:lnTo>
                  <a:lnTo>
                    <a:pt x="190982" y="192747"/>
                  </a:lnTo>
                  <a:close/>
                </a:path>
                <a:path w="709294" h="298450">
                  <a:moveTo>
                    <a:pt x="192392" y="197535"/>
                  </a:moveTo>
                  <a:lnTo>
                    <a:pt x="192354" y="196811"/>
                  </a:lnTo>
                  <a:lnTo>
                    <a:pt x="192239" y="196557"/>
                  </a:lnTo>
                  <a:lnTo>
                    <a:pt x="192392" y="197535"/>
                  </a:lnTo>
                  <a:close/>
                </a:path>
                <a:path w="709294" h="298450">
                  <a:moveTo>
                    <a:pt x="196354" y="192824"/>
                  </a:moveTo>
                  <a:lnTo>
                    <a:pt x="195872" y="192595"/>
                  </a:lnTo>
                  <a:lnTo>
                    <a:pt x="196113" y="192798"/>
                  </a:lnTo>
                  <a:lnTo>
                    <a:pt x="196253" y="192836"/>
                  </a:lnTo>
                  <a:close/>
                </a:path>
                <a:path w="709294" h="298450">
                  <a:moveTo>
                    <a:pt x="196494" y="216877"/>
                  </a:moveTo>
                  <a:lnTo>
                    <a:pt x="195834" y="215392"/>
                  </a:lnTo>
                  <a:lnTo>
                    <a:pt x="195846" y="215607"/>
                  </a:lnTo>
                  <a:lnTo>
                    <a:pt x="195503" y="216242"/>
                  </a:lnTo>
                  <a:lnTo>
                    <a:pt x="196494" y="216877"/>
                  </a:lnTo>
                  <a:close/>
                </a:path>
                <a:path w="709294" h="298450">
                  <a:moveTo>
                    <a:pt x="196646" y="196557"/>
                  </a:moveTo>
                  <a:lnTo>
                    <a:pt x="196418" y="195287"/>
                  </a:lnTo>
                  <a:lnTo>
                    <a:pt x="196062" y="195287"/>
                  </a:lnTo>
                  <a:lnTo>
                    <a:pt x="196646" y="196557"/>
                  </a:lnTo>
                  <a:close/>
                </a:path>
                <a:path w="709294" h="298450">
                  <a:moveTo>
                    <a:pt x="197065" y="188544"/>
                  </a:moveTo>
                  <a:lnTo>
                    <a:pt x="196786" y="187667"/>
                  </a:lnTo>
                  <a:lnTo>
                    <a:pt x="196265" y="187667"/>
                  </a:lnTo>
                  <a:lnTo>
                    <a:pt x="197065" y="188544"/>
                  </a:lnTo>
                  <a:close/>
                </a:path>
                <a:path w="709294" h="298450">
                  <a:moveTo>
                    <a:pt x="198869" y="185115"/>
                  </a:moveTo>
                  <a:lnTo>
                    <a:pt x="198742" y="185470"/>
                  </a:lnTo>
                  <a:lnTo>
                    <a:pt x="198869" y="185115"/>
                  </a:lnTo>
                  <a:close/>
                </a:path>
                <a:path w="709294" h="298450">
                  <a:moveTo>
                    <a:pt x="199847" y="186397"/>
                  </a:moveTo>
                  <a:lnTo>
                    <a:pt x="199212" y="187134"/>
                  </a:lnTo>
                  <a:lnTo>
                    <a:pt x="199428" y="187667"/>
                  </a:lnTo>
                  <a:lnTo>
                    <a:pt x="199745" y="187667"/>
                  </a:lnTo>
                  <a:lnTo>
                    <a:pt x="199847" y="186397"/>
                  </a:lnTo>
                  <a:close/>
                </a:path>
                <a:path w="709294" h="298450">
                  <a:moveTo>
                    <a:pt x="203936" y="211010"/>
                  </a:moveTo>
                  <a:lnTo>
                    <a:pt x="203835" y="211188"/>
                  </a:lnTo>
                  <a:lnTo>
                    <a:pt x="203708" y="211861"/>
                  </a:lnTo>
                  <a:lnTo>
                    <a:pt x="203860" y="211556"/>
                  </a:lnTo>
                  <a:lnTo>
                    <a:pt x="203936" y="211010"/>
                  </a:lnTo>
                  <a:close/>
                </a:path>
                <a:path w="709294" h="298450">
                  <a:moveTo>
                    <a:pt x="210642" y="206717"/>
                  </a:moveTo>
                  <a:lnTo>
                    <a:pt x="210578" y="206527"/>
                  </a:lnTo>
                  <a:lnTo>
                    <a:pt x="210337" y="206717"/>
                  </a:lnTo>
                  <a:lnTo>
                    <a:pt x="210642" y="206717"/>
                  </a:lnTo>
                  <a:close/>
                </a:path>
                <a:path w="709294" h="298450">
                  <a:moveTo>
                    <a:pt x="218173" y="200367"/>
                  </a:moveTo>
                  <a:lnTo>
                    <a:pt x="218008" y="200367"/>
                  </a:lnTo>
                  <a:lnTo>
                    <a:pt x="218173" y="200507"/>
                  </a:lnTo>
                  <a:lnTo>
                    <a:pt x="218173" y="200367"/>
                  </a:lnTo>
                  <a:close/>
                </a:path>
                <a:path w="709294" h="298450">
                  <a:moveTo>
                    <a:pt x="218795" y="179692"/>
                  </a:moveTo>
                  <a:lnTo>
                    <a:pt x="218236" y="180962"/>
                  </a:lnTo>
                  <a:lnTo>
                    <a:pt x="218706" y="180149"/>
                  </a:lnTo>
                  <a:lnTo>
                    <a:pt x="218795" y="179692"/>
                  </a:lnTo>
                  <a:close/>
                </a:path>
                <a:path w="709294" h="298450">
                  <a:moveTo>
                    <a:pt x="218909" y="184378"/>
                  </a:moveTo>
                  <a:lnTo>
                    <a:pt x="217741" y="182587"/>
                  </a:lnTo>
                  <a:lnTo>
                    <a:pt x="218059" y="185127"/>
                  </a:lnTo>
                  <a:lnTo>
                    <a:pt x="218909" y="184378"/>
                  </a:lnTo>
                  <a:close/>
                </a:path>
                <a:path w="709294" h="298450">
                  <a:moveTo>
                    <a:pt x="219519" y="201637"/>
                  </a:moveTo>
                  <a:lnTo>
                    <a:pt x="218173" y="200507"/>
                  </a:lnTo>
                  <a:lnTo>
                    <a:pt x="218084" y="202907"/>
                  </a:lnTo>
                  <a:lnTo>
                    <a:pt x="219519" y="201637"/>
                  </a:lnTo>
                  <a:close/>
                </a:path>
                <a:path w="709294" h="298450">
                  <a:moveTo>
                    <a:pt x="219862" y="198780"/>
                  </a:moveTo>
                  <a:lnTo>
                    <a:pt x="219532" y="198716"/>
                  </a:lnTo>
                  <a:lnTo>
                    <a:pt x="219100" y="198551"/>
                  </a:lnTo>
                  <a:lnTo>
                    <a:pt x="218986" y="199072"/>
                  </a:lnTo>
                  <a:lnTo>
                    <a:pt x="219532" y="199491"/>
                  </a:lnTo>
                  <a:lnTo>
                    <a:pt x="219760" y="199263"/>
                  </a:lnTo>
                  <a:lnTo>
                    <a:pt x="219862" y="198780"/>
                  </a:lnTo>
                  <a:close/>
                </a:path>
                <a:path w="709294" h="298450">
                  <a:moveTo>
                    <a:pt x="219951" y="185953"/>
                  </a:moveTo>
                  <a:lnTo>
                    <a:pt x="219506" y="183857"/>
                  </a:lnTo>
                  <a:lnTo>
                    <a:pt x="218909" y="184378"/>
                  </a:lnTo>
                  <a:lnTo>
                    <a:pt x="219951" y="185953"/>
                  </a:lnTo>
                  <a:close/>
                </a:path>
                <a:path w="709294" h="298450">
                  <a:moveTo>
                    <a:pt x="220560" y="198818"/>
                  </a:moveTo>
                  <a:lnTo>
                    <a:pt x="219951" y="197256"/>
                  </a:lnTo>
                  <a:lnTo>
                    <a:pt x="219951" y="197827"/>
                  </a:lnTo>
                  <a:lnTo>
                    <a:pt x="219951" y="198399"/>
                  </a:lnTo>
                  <a:lnTo>
                    <a:pt x="219875" y="198780"/>
                  </a:lnTo>
                  <a:lnTo>
                    <a:pt x="220281" y="198856"/>
                  </a:lnTo>
                  <a:lnTo>
                    <a:pt x="220560" y="198818"/>
                  </a:lnTo>
                  <a:close/>
                </a:path>
                <a:path w="709294" h="298450">
                  <a:moveTo>
                    <a:pt x="224980" y="199097"/>
                  </a:moveTo>
                  <a:lnTo>
                    <a:pt x="224764" y="197827"/>
                  </a:lnTo>
                  <a:lnTo>
                    <a:pt x="224624" y="197599"/>
                  </a:lnTo>
                  <a:lnTo>
                    <a:pt x="224980" y="199097"/>
                  </a:lnTo>
                  <a:close/>
                </a:path>
                <a:path w="709294" h="298450">
                  <a:moveTo>
                    <a:pt x="229108" y="179908"/>
                  </a:moveTo>
                  <a:lnTo>
                    <a:pt x="228777" y="178955"/>
                  </a:lnTo>
                  <a:lnTo>
                    <a:pt x="228358" y="179527"/>
                  </a:lnTo>
                  <a:lnTo>
                    <a:pt x="229108" y="179908"/>
                  </a:lnTo>
                  <a:close/>
                </a:path>
                <a:path w="709294" h="298450">
                  <a:moveTo>
                    <a:pt x="229666" y="181483"/>
                  </a:moveTo>
                  <a:lnTo>
                    <a:pt x="229146" y="179920"/>
                  </a:lnTo>
                  <a:lnTo>
                    <a:pt x="229666" y="181483"/>
                  </a:lnTo>
                  <a:close/>
                </a:path>
                <a:path w="709294" h="298450">
                  <a:moveTo>
                    <a:pt x="243103" y="174612"/>
                  </a:moveTo>
                  <a:lnTo>
                    <a:pt x="242912" y="174205"/>
                  </a:lnTo>
                  <a:lnTo>
                    <a:pt x="242747" y="173863"/>
                  </a:lnTo>
                  <a:lnTo>
                    <a:pt x="242658" y="173659"/>
                  </a:lnTo>
                  <a:lnTo>
                    <a:pt x="242785" y="174002"/>
                  </a:lnTo>
                  <a:lnTo>
                    <a:pt x="242938" y="174320"/>
                  </a:lnTo>
                  <a:lnTo>
                    <a:pt x="243103" y="174612"/>
                  </a:lnTo>
                  <a:close/>
                </a:path>
                <a:path w="709294" h="298450">
                  <a:moveTo>
                    <a:pt x="245681" y="177596"/>
                  </a:moveTo>
                  <a:close/>
                </a:path>
                <a:path w="709294" h="298450">
                  <a:moveTo>
                    <a:pt x="245770" y="178777"/>
                  </a:moveTo>
                  <a:lnTo>
                    <a:pt x="245656" y="177596"/>
                  </a:lnTo>
                  <a:lnTo>
                    <a:pt x="245097" y="177507"/>
                  </a:lnTo>
                  <a:lnTo>
                    <a:pt x="245770" y="178777"/>
                  </a:lnTo>
                  <a:close/>
                </a:path>
                <a:path w="709294" h="298450">
                  <a:moveTo>
                    <a:pt x="246684" y="179451"/>
                  </a:moveTo>
                  <a:lnTo>
                    <a:pt x="246608" y="178777"/>
                  </a:lnTo>
                  <a:lnTo>
                    <a:pt x="245681" y="177596"/>
                  </a:lnTo>
                  <a:lnTo>
                    <a:pt x="246684" y="179451"/>
                  </a:lnTo>
                  <a:close/>
                </a:path>
                <a:path w="709294" h="298450">
                  <a:moveTo>
                    <a:pt x="247015" y="180047"/>
                  </a:moveTo>
                  <a:lnTo>
                    <a:pt x="246684" y="179451"/>
                  </a:lnTo>
                  <a:lnTo>
                    <a:pt x="246761" y="180047"/>
                  </a:lnTo>
                  <a:lnTo>
                    <a:pt x="247015" y="180047"/>
                  </a:lnTo>
                  <a:close/>
                </a:path>
                <a:path w="709294" h="298450">
                  <a:moveTo>
                    <a:pt x="247383" y="181317"/>
                  </a:moveTo>
                  <a:lnTo>
                    <a:pt x="247345" y="180365"/>
                  </a:lnTo>
                  <a:lnTo>
                    <a:pt x="247218" y="181317"/>
                  </a:lnTo>
                  <a:lnTo>
                    <a:pt x="247383" y="181317"/>
                  </a:lnTo>
                  <a:close/>
                </a:path>
                <a:path w="709294" h="298450">
                  <a:moveTo>
                    <a:pt x="247383" y="180047"/>
                  </a:moveTo>
                  <a:lnTo>
                    <a:pt x="247345" y="180365"/>
                  </a:lnTo>
                  <a:lnTo>
                    <a:pt x="247383" y="180047"/>
                  </a:lnTo>
                  <a:close/>
                </a:path>
                <a:path w="709294" h="298450">
                  <a:moveTo>
                    <a:pt x="252450" y="173697"/>
                  </a:moveTo>
                  <a:lnTo>
                    <a:pt x="252056" y="172427"/>
                  </a:lnTo>
                  <a:lnTo>
                    <a:pt x="252260" y="173697"/>
                  </a:lnTo>
                  <a:lnTo>
                    <a:pt x="252450" y="173697"/>
                  </a:lnTo>
                  <a:close/>
                </a:path>
                <a:path w="709294" h="298450">
                  <a:moveTo>
                    <a:pt x="255320" y="185127"/>
                  </a:moveTo>
                  <a:lnTo>
                    <a:pt x="254927" y="184543"/>
                  </a:lnTo>
                  <a:lnTo>
                    <a:pt x="255003" y="185127"/>
                  </a:lnTo>
                  <a:lnTo>
                    <a:pt x="255320" y="185127"/>
                  </a:lnTo>
                  <a:close/>
                </a:path>
                <a:path w="709294" h="298450">
                  <a:moveTo>
                    <a:pt x="258851" y="173113"/>
                  </a:moveTo>
                  <a:lnTo>
                    <a:pt x="258533" y="171932"/>
                  </a:lnTo>
                  <a:lnTo>
                    <a:pt x="258470" y="171335"/>
                  </a:lnTo>
                  <a:lnTo>
                    <a:pt x="258559" y="171069"/>
                  </a:lnTo>
                  <a:lnTo>
                    <a:pt x="257733" y="169151"/>
                  </a:lnTo>
                  <a:lnTo>
                    <a:pt x="257492" y="169113"/>
                  </a:lnTo>
                  <a:lnTo>
                    <a:pt x="258470" y="171881"/>
                  </a:lnTo>
                  <a:lnTo>
                    <a:pt x="258851" y="173113"/>
                  </a:lnTo>
                  <a:close/>
                </a:path>
                <a:path w="709294" h="298450">
                  <a:moveTo>
                    <a:pt x="260083" y="169278"/>
                  </a:moveTo>
                  <a:lnTo>
                    <a:pt x="258953" y="168503"/>
                  </a:lnTo>
                  <a:lnTo>
                    <a:pt x="258762" y="167894"/>
                  </a:lnTo>
                  <a:lnTo>
                    <a:pt x="258686" y="169037"/>
                  </a:lnTo>
                  <a:lnTo>
                    <a:pt x="258673" y="169329"/>
                  </a:lnTo>
                  <a:lnTo>
                    <a:pt x="259549" y="170053"/>
                  </a:lnTo>
                  <a:lnTo>
                    <a:pt x="260083" y="169278"/>
                  </a:lnTo>
                  <a:close/>
                </a:path>
                <a:path w="709294" h="298450">
                  <a:moveTo>
                    <a:pt x="264947" y="167538"/>
                  </a:moveTo>
                  <a:lnTo>
                    <a:pt x="262064" y="164998"/>
                  </a:lnTo>
                  <a:lnTo>
                    <a:pt x="264566" y="167894"/>
                  </a:lnTo>
                  <a:lnTo>
                    <a:pt x="264947" y="167538"/>
                  </a:lnTo>
                  <a:close/>
                </a:path>
                <a:path w="709294" h="298450">
                  <a:moveTo>
                    <a:pt x="265010" y="173697"/>
                  </a:moveTo>
                  <a:lnTo>
                    <a:pt x="264490" y="174358"/>
                  </a:lnTo>
                  <a:lnTo>
                    <a:pt x="264693" y="174752"/>
                  </a:lnTo>
                  <a:lnTo>
                    <a:pt x="265010" y="173697"/>
                  </a:lnTo>
                  <a:close/>
                </a:path>
                <a:path w="709294" h="298450">
                  <a:moveTo>
                    <a:pt x="265899" y="170319"/>
                  </a:moveTo>
                  <a:lnTo>
                    <a:pt x="265607" y="169862"/>
                  </a:lnTo>
                  <a:lnTo>
                    <a:pt x="264274" y="170027"/>
                  </a:lnTo>
                  <a:lnTo>
                    <a:pt x="265899" y="170319"/>
                  </a:lnTo>
                  <a:close/>
                </a:path>
                <a:path w="709294" h="298450">
                  <a:moveTo>
                    <a:pt x="266192" y="169786"/>
                  </a:moveTo>
                  <a:lnTo>
                    <a:pt x="264566" y="167894"/>
                  </a:lnTo>
                  <a:lnTo>
                    <a:pt x="264426" y="168021"/>
                  </a:lnTo>
                  <a:lnTo>
                    <a:pt x="265607" y="169862"/>
                  </a:lnTo>
                  <a:lnTo>
                    <a:pt x="266192" y="169786"/>
                  </a:lnTo>
                  <a:close/>
                </a:path>
                <a:path w="709294" h="298450">
                  <a:moveTo>
                    <a:pt x="267220" y="172427"/>
                  </a:moveTo>
                  <a:lnTo>
                    <a:pt x="266992" y="172427"/>
                  </a:lnTo>
                  <a:lnTo>
                    <a:pt x="266611" y="171157"/>
                  </a:lnTo>
                  <a:lnTo>
                    <a:pt x="266661" y="173697"/>
                  </a:lnTo>
                  <a:lnTo>
                    <a:pt x="267220" y="172427"/>
                  </a:lnTo>
                  <a:close/>
                </a:path>
                <a:path w="709294" h="298450">
                  <a:moveTo>
                    <a:pt x="268935" y="183857"/>
                  </a:moveTo>
                  <a:lnTo>
                    <a:pt x="268554" y="182587"/>
                  </a:lnTo>
                  <a:lnTo>
                    <a:pt x="268351" y="183400"/>
                  </a:lnTo>
                  <a:lnTo>
                    <a:pt x="268490" y="183857"/>
                  </a:lnTo>
                  <a:lnTo>
                    <a:pt x="268935" y="183857"/>
                  </a:lnTo>
                  <a:close/>
                </a:path>
                <a:path w="709294" h="298450">
                  <a:moveTo>
                    <a:pt x="269862" y="183857"/>
                  </a:moveTo>
                  <a:lnTo>
                    <a:pt x="268935" y="183857"/>
                  </a:lnTo>
                  <a:lnTo>
                    <a:pt x="269316" y="185127"/>
                  </a:lnTo>
                  <a:lnTo>
                    <a:pt x="269862" y="183857"/>
                  </a:lnTo>
                  <a:close/>
                </a:path>
                <a:path w="709294" h="298450">
                  <a:moveTo>
                    <a:pt x="277342" y="180035"/>
                  </a:moveTo>
                  <a:lnTo>
                    <a:pt x="277304" y="179819"/>
                  </a:lnTo>
                  <a:lnTo>
                    <a:pt x="277202" y="179476"/>
                  </a:lnTo>
                  <a:lnTo>
                    <a:pt x="277037" y="179006"/>
                  </a:lnTo>
                  <a:lnTo>
                    <a:pt x="277342" y="180035"/>
                  </a:lnTo>
                  <a:close/>
                </a:path>
                <a:path w="709294" h="298450">
                  <a:moveTo>
                    <a:pt x="277444" y="181292"/>
                  </a:moveTo>
                  <a:lnTo>
                    <a:pt x="275285" y="178066"/>
                  </a:lnTo>
                  <a:lnTo>
                    <a:pt x="275551" y="179895"/>
                  </a:lnTo>
                  <a:lnTo>
                    <a:pt x="276021" y="179971"/>
                  </a:lnTo>
                  <a:lnTo>
                    <a:pt x="277304" y="181673"/>
                  </a:lnTo>
                  <a:lnTo>
                    <a:pt x="277444" y="181292"/>
                  </a:lnTo>
                  <a:close/>
                </a:path>
                <a:path w="709294" h="298450">
                  <a:moveTo>
                    <a:pt x="277596" y="180848"/>
                  </a:moveTo>
                  <a:lnTo>
                    <a:pt x="277342" y="180035"/>
                  </a:lnTo>
                  <a:lnTo>
                    <a:pt x="277545" y="181013"/>
                  </a:lnTo>
                  <a:lnTo>
                    <a:pt x="277596" y="180848"/>
                  </a:lnTo>
                  <a:close/>
                </a:path>
                <a:path w="709294" h="298450">
                  <a:moveTo>
                    <a:pt x="277660" y="181622"/>
                  </a:moveTo>
                  <a:lnTo>
                    <a:pt x="277545" y="181013"/>
                  </a:lnTo>
                  <a:lnTo>
                    <a:pt x="277444" y="181292"/>
                  </a:lnTo>
                  <a:lnTo>
                    <a:pt x="277660" y="181622"/>
                  </a:lnTo>
                  <a:close/>
                </a:path>
                <a:path w="709294" h="298450">
                  <a:moveTo>
                    <a:pt x="278345" y="174967"/>
                  </a:moveTo>
                  <a:lnTo>
                    <a:pt x="277025" y="173697"/>
                  </a:lnTo>
                  <a:lnTo>
                    <a:pt x="277495" y="174967"/>
                  </a:lnTo>
                  <a:lnTo>
                    <a:pt x="278345" y="174967"/>
                  </a:lnTo>
                  <a:close/>
                </a:path>
                <a:path w="709294" h="298450">
                  <a:moveTo>
                    <a:pt x="278422" y="177507"/>
                  </a:moveTo>
                  <a:lnTo>
                    <a:pt x="277495" y="174967"/>
                  </a:lnTo>
                  <a:lnTo>
                    <a:pt x="277152" y="174967"/>
                  </a:lnTo>
                  <a:lnTo>
                    <a:pt x="276085" y="171157"/>
                  </a:lnTo>
                  <a:lnTo>
                    <a:pt x="276263" y="174967"/>
                  </a:lnTo>
                  <a:lnTo>
                    <a:pt x="275628" y="173697"/>
                  </a:lnTo>
                  <a:lnTo>
                    <a:pt x="274624" y="171157"/>
                  </a:lnTo>
                  <a:lnTo>
                    <a:pt x="274916" y="171157"/>
                  </a:lnTo>
                  <a:lnTo>
                    <a:pt x="273392" y="168617"/>
                  </a:lnTo>
                  <a:lnTo>
                    <a:pt x="274777" y="172427"/>
                  </a:lnTo>
                  <a:lnTo>
                    <a:pt x="274027" y="171157"/>
                  </a:lnTo>
                  <a:lnTo>
                    <a:pt x="273278" y="169887"/>
                  </a:lnTo>
                  <a:lnTo>
                    <a:pt x="273050" y="169887"/>
                  </a:lnTo>
                  <a:lnTo>
                    <a:pt x="272757" y="171157"/>
                  </a:lnTo>
                  <a:lnTo>
                    <a:pt x="272580" y="169887"/>
                  </a:lnTo>
                  <a:lnTo>
                    <a:pt x="271551" y="168617"/>
                  </a:lnTo>
                  <a:lnTo>
                    <a:pt x="272237" y="168617"/>
                  </a:lnTo>
                  <a:lnTo>
                    <a:pt x="270014" y="167347"/>
                  </a:lnTo>
                  <a:lnTo>
                    <a:pt x="271221" y="172427"/>
                  </a:lnTo>
                  <a:lnTo>
                    <a:pt x="269570" y="169887"/>
                  </a:lnTo>
                  <a:lnTo>
                    <a:pt x="268236" y="171157"/>
                  </a:lnTo>
                  <a:lnTo>
                    <a:pt x="270535" y="172427"/>
                  </a:lnTo>
                  <a:lnTo>
                    <a:pt x="270446" y="176237"/>
                  </a:lnTo>
                  <a:lnTo>
                    <a:pt x="269709" y="174967"/>
                  </a:lnTo>
                  <a:lnTo>
                    <a:pt x="266738" y="169887"/>
                  </a:lnTo>
                  <a:lnTo>
                    <a:pt x="267677" y="172427"/>
                  </a:lnTo>
                  <a:lnTo>
                    <a:pt x="267220" y="172427"/>
                  </a:lnTo>
                  <a:lnTo>
                    <a:pt x="267538" y="174967"/>
                  </a:lnTo>
                  <a:lnTo>
                    <a:pt x="265582" y="172427"/>
                  </a:lnTo>
                  <a:lnTo>
                    <a:pt x="265468" y="176237"/>
                  </a:lnTo>
                  <a:lnTo>
                    <a:pt x="264807" y="174967"/>
                  </a:lnTo>
                  <a:lnTo>
                    <a:pt x="264693" y="174752"/>
                  </a:lnTo>
                  <a:lnTo>
                    <a:pt x="264629" y="174967"/>
                  </a:lnTo>
                  <a:lnTo>
                    <a:pt x="264401" y="174459"/>
                  </a:lnTo>
                  <a:lnTo>
                    <a:pt x="263753" y="172948"/>
                  </a:lnTo>
                  <a:lnTo>
                    <a:pt x="263525" y="172427"/>
                  </a:lnTo>
                  <a:lnTo>
                    <a:pt x="262420" y="169887"/>
                  </a:lnTo>
                  <a:lnTo>
                    <a:pt x="263817" y="176237"/>
                  </a:lnTo>
                  <a:lnTo>
                    <a:pt x="262102" y="174967"/>
                  </a:lnTo>
                  <a:lnTo>
                    <a:pt x="261353" y="172427"/>
                  </a:lnTo>
                  <a:lnTo>
                    <a:pt x="262686" y="172427"/>
                  </a:lnTo>
                  <a:lnTo>
                    <a:pt x="260946" y="171157"/>
                  </a:lnTo>
                  <a:lnTo>
                    <a:pt x="262128" y="176237"/>
                  </a:lnTo>
                  <a:lnTo>
                    <a:pt x="261340" y="174967"/>
                  </a:lnTo>
                  <a:lnTo>
                    <a:pt x="258953" y="171157"/>
                  </a:lnTo>
                  <a:lnTo>
                    <a:pt x="258559" y="171157"/>
                  </a:lnTo>
                  <a:lnTo>
                    <a:pt x="259867" y="174967"/>
                  </a:lnTo>
                  <a:lnTo>
                    <a:pt x="257581" y="173697"/>
                  </a:lnTo>
                  <a:lnTo>
                    <a:pt x="256832" y="174967"/>
                  </a:lnTo>
                  <a:lnTo>
                    <a:pt x="256451" y="173697"/>
                  </a:lnTo>
                  <a:lnTo>
                    <a:pt x="252450" y="173697"/>
                  </a:lnTo>
                  <a:lnTo>
                    <a:pt x="253225" y="176237"/>
                  </a:lnTo>
                  <a:lnTo>
                    <a:pt x="251815" y="176237"/>
                  </a:lnTo>
                  <a:lnTo>
                    <a:pt x="251269" y="177507"/>
                  </a:lnTo>
                  <a:lnTo>
                    <a:pt x="250875" y="176237"/>
                  </a:lnTo>
                  <a:lnTo>
                    <a:pt x="250494" y="174967"/>
                  </a:lnTo>
                  <a:lnTo>
                    <a:pt x="250317" y="173697"/>
                  </a:lnTo>
                  <a:lnTo>
                    <a:pt x="249618" y="173697"/>
                  </a:lnTo>
                  <a:lnTo>
                    <a:pt x="249872" y="174967"/>
                  </a:lnTo>
                  <a:lnTo>
                    <a:pt x="249504" y="176237"/>
                  </a:lnTo>
                  <a:lnTo>
                    <a:pt x="248678" y="173697"/>
                  </a:lnTo>
                  <a:lnTo>
                    <a:pt x="247688" y="173697"/>
                  </a:lnTo>
                  <a:lnTo>
                    <a:pt x="247789" y="177507"/>
                  </a:lnTo>
                  <a:lnTo>
                    <a:pt x="245770" y="176237"/>
                  </a:lnTo>
                  <a:lnTo>
                    <a:pt x="246659" y="178777"/>
                  </a:lnTo>
                  <a:lnTo>
                    <a:pt x="249491" y="182587"/>
                  </a:lnTo>
                  <a:lnTo>
                    <a:pt x="248729" y="185127"/>
                  </a:lnTo>
                  <a:lnTo>
                    <a:pt x="248158" y="183857"/>
                  </a:lnTo>
                  <a:lnTo>
                    <a:pt x="247218" y="181317"/>
                  </a:lnTo>
                  <a:lnTo>
                    <a:pt x="246913" y="181317"/>
                  </a:lnTo>
                  <a:lnTo>
                    <a:pt x="246761" y="180047"/>
                  </a:lnTo>
                  <a:lnTo>
                    <a:pt x="246443" y="180047"/>
                  </a:lnTo>
                  <a:lnTo>
                    <a:pt x="245719" y="178777"/>
                  </a:lnTo>
                  <a:lnTo>
                    <a:pt x="245554" y="178777"/>
                  </a:lnTo>
                  <a:lnTo>
                    <a:pt x="245097" y="177634"/>
                  </a:lnTo>
                  <a:lnTo>
                    <a:pt x="243878" y="176237"/>
                  </a:lnTo>
                  <a:lnTo>
                    <a:pt x="243103" y="174967"/>
                  </a:lnTo>
                  <a:lnTo>
                    <a:pt x="243573" y="176237"/>
                  </a:lnTo>
                  <a:lnTo>
                    <a:pt x="243967" y="177190"/>
                  </a:lnTo>
                  <a:lnTo>
                    <a:pt x="244068" y="177634"/>
                  </a:lnTo>
                  <a:lnTo>
                    <a:pt x="243801" y="178777"/>
                  </a:lnTo>
                  <a:lnTo>
                    <a:pt x="242811" y="178777"/>
                  </a:lnTo>
                  <a:lnTo>
                    <a:pt x="242557" y="176237"/>
                  </a:lnTo>
                  <a:lnTo>
                    <a:pt x="241554" y="174967"/>
                  </a:lnTo>
                  <a:lnTo>
                    <a:pt x="241820" y="176237"/>
                  </a:lnTo>
                  <a:lnTo>
                    <a:pt x="240626" y="176237"/>
                  </a:lnTo>
                  <a:lnTo>
                    <a:pt x="241719" y="178777"/>
                  </a:lnTo>
                  <a:lnTo>
                    <a:pt x="241414" y="178777"/>
                  </a:lnTo>
                  <a:lnTo>
                    <a:pt x="240830" y="177507"/>
                  </a:lnTo>
                  <a:lnTo>
                    <a:pt x="240411" y="176237"/>
                  </a:lnTo>
                  <a:lnTo>
                    <a:pt x="240372" y="177507"/>
                  </a:lnTo>
                  <a:lnTo>
                    <a:pt x="238048" y="177507"/>
                  </a:lnTo>
                  <a:lnTo>
                    <a:pt x="239826" y="181317"/>
                  </a:lnTo>
                  <a:lnTo>
                    <a:pt x="240055" y="181317"/>
                  </a:lnTo>
                  <a:lnTo>
                    <a:pt x="239356" y="185127"/>
                  </a:lnTo>
                  <a:lnTo>
                    <a:pt x="236931" y="182587"/>
                  </a:lnTo>
                  <a:lnTo>
                    <a:pt x="235724" y="181317"/>
                  </a:lnTo>
                  <a:lnTo>
                    <a:pt x="234442" y="182587"/>
                  </a:lnTo>
                  <a:lnTo>
                    <a:pt x="234086" y="181317"/>
                  </a:lnTo>
                  <a:lnTo>
                    <a:pt x="233476" y="183857"/>
                  </a:lnTo>
                  <a:lnTo>
                    <a:pt x="232003" y="183857"/>
                  </a:lnTo>
                  <a:lnTo>
                    <a:pt x="232067" y="185127"/>
                  </a:lnTo>
                  <a:lnTo>
                    <a:pt x="231762" y="185127"/>
                  </a:lnTo>
                  <a:lnTo>
                    <a:pt x="230657" y="183857"/>
                  </a:lnTo>
                  <a:lnTo>
                    <a:pt x="230352" y="182587"/>
                  </a:lnTo>
                  <a:lnTo>
                    <a:pt x="229831" y="183857"/>
                  </a:lnTo>
                  <a:lnTo>
                    <a:pt x="230162" y="185127"/>
                  </a:lnTo>
                  <a:lnTo>
                    <a:pt x="228396" y="183857"/>
                  </a:lnTo>
                  <a:lnTo>
                    <a:pt x="228536" y="182587"/>
                  </a:lnTo>
                  <a:lnTo>
                    <a:pt x="227380" y="182587"/>
                  </a:lnTo>
                  <a:lnTo>
                    <a:pt x="226542" y="180047"/>
                  </a:lnTo>
                  <a:lnTo>
                    <a:pt x="226453" y="183857"/>
                  </a:lnTo>
                  <a:lnTo>
                    <a:pt x="225869" y="181317"/>
                  </a:lnTo>
                  <a:lnTo>
                    <a:pt x="224256" y="181317"/>
                  </a:lnTo>
                  <a:lnTo>
                    <a:pt x="225679" y="182587"/>
                  </a:lnTo>
                  <a:lnTo>
                    <a:pt x="225259" y="183857"/>
                  </a:lnTo>
                  <a:lnTo>
                    <a:pt x="224116" y="183857"/>
                  </a:lnTo>
                  <a:lnTo>
                    <a:pt x="223113" y="180047"/>
                  </a:lnTo>
                  <a:lnTo>
                    <a:pt x="219456" y="177507"/>
                  </a:lnTo>
                  <a:lnTo>
                    <a:pt x="221919" y="188937"/>
                  </a:lnTo>
                  <a:lnTo>
                    <a:pt x="221081" y="187667"/>
                  </a:lnTo>
                  <a:lnTo>
                    <a:pt x="220243" y="186397"/>
                  </a:lnTo>
                  <a:lnTo>
                    <a:pt x="219951" y="185953"/>
                  </a:lnTo>
                  <a:lnTo>
                    <a:pt x="220052" y="186397"/>
                  </a:lnTo>
                  <a:lnTo>
                    <a:pt x="218897" y="186397"/>
                  </a:lnTo>
                  <a:lnTo>
                    <a:pt x="216065" y="182587"/>
                  </a:lnTo>
                  <a:lnTo>
                    <a:pt x="215747" y="182587"/>
                  </a:lnTo>
                  <a:lnTo>
                    <a:pt x="213702" y="181317"/>
                  </a:lnTo>
                  <a:lnTo>
                    <a:pt x="216369" y="187667"/>
                  </a:lnTo>
                  <a:lnTo>
                    <a:pt x="214490" y="186397"/>
                  </a:lnTo>
                  <a:lnTo>
                    <a:pt x="215125" y="187680"/>
                  </a:lnTo>
                  <a:lnTo>
                    <a:pt x="216496" y="191477"/>
                  </a:lnTo>
                  <a:lnTo>
                    <a:pt x="215887" y="192747"/>
                  </a:lnTo>
                  <a:lnTo>
                    <a:pt x="214757" y="192747"/>
                  </a:lnTo>
                  <a:lnTo>
                    <a:pt x="213271" y="188937"/>
                  </a:lnTo>
                  <a:lnTo>
                    <a:pt x="212788" y="187667"/>
                  </a:lnTo>
                  <a:lnTo>
                    <a:pt x="213029" y="187667"/>
                  </a:lnTo>
                  <a:lnTo>
                    <a:pt x="213220" y="186397"/>
                  </a:lnTo>
                  <a:lnTo>
                    <a:pt x="213487" y="187667"/>
                  </a:lnTo>
                  <a:lnTo>
                    <a:pt x="213626" y="187667"/>
                  </a:lnTo>
                  <a:lnTo>
                    <a:pt x="213779" y="186397"/>
                  </a:lnTo>
                  <a:lnTo>
                    <a:pt x="213995" y="186397"/>
                  </a:lnTo>
                  <a:lnTo>
                    <a:pt x="213118" y="185127"/>
                  </a:lnTo>
                  <a:lnTo>
                    <a:pt x="213448" y="186397"/>
                  </a:lnTo>
                  <a:lnTo>
                    <a:pt x="212496" y="185127"/>
                  </a:lnTo>
                  <a:lnTo>
                    <a:pt x="211518" y="186080"/>
                  </a:lnTo>
                  <a:lnTo>
                    <a:pt x="211099" y="185813"/>
                  </a:lnTo>
                  <a:lnTo>
                    <a:pt x="210769" y="183857"/>
                  </a:lnTo>
                  <a:lnTo>
                    <a:pt x="210642" y="184416"/>
                  </a:lnTo>
                  <a:lnTo>
                    <a:pt x="210515" y="185216"/>
                  </a:lnTo>
                  <a:lnTo>
                    <a:pt x="210705" y="185547"/>
                  </a:lnTo>
                  <a:lnTo>
                    <a:pt x="210083" y="185127"/>
                  </a:lnTo>
                  <a:lnTo>
                    <a:pt x="210007" y="187667"/>
                  </a:lnTo>
                  <a:lnTo>
                    <a:pt x="208280" y="186397"/>
                  </a:lnTo>
                  <a:lnTo>
                    <a:pt x="208749" y="187680"/>
                  </a:lnTo>
                  <a:lnTo>
                    <a:pt x="209461" y="188937"/>
                  </a:lnTo>
                  <a:lnTo>
                    <a:pt x="209257" y="188937"/>
                  </a:lnTo>
                  <a:lnTo>
                    <a:pt x="206819" y="187667"/>
                  </a:lnTo>
                  <a:lnTo>
                    <a:pt x="209296" y="191477"/>
                  </a:lnTo>
                  <a:lnTo>
                    <a:pt x="208216" y="191477"/>
                  </a:lnTo>
                  <a:lnTo>
                    <a:pt x="206806" y="190207"/>
                  </a:lnTo>
                  <a:lnTo>
                    <a:pt x="206806" y="187680"/>
                  </a:lnTo>
                  <a:lnTo>
                    <a:pt x="206108" y="190207"/>
                  </a:lnTo>
                  <a:lnTo>
                    <a:pt x="204851" y="188937"/>
                  </a:lnTo>
                  <a:lnTo>
                    <a:pt x="204673" y="185127"/>
                  </a:lnTo>
                  <a:lnTo>
                    <a:pt x="204381" y="188937"/>
                  </a:lnTo>
                  <a:lnTo>
                    <a:pt x="202730" y="186397"/>
                  </a:lnTo>
                  <a:lnTo>
                    <a:pt x="201904" y="185127"/>
                  </a:lnTo>
                  <a:lnTo>
                    <a:pt x="201066" y="185127"/>
                  </a:lnTo>
                  <a:lnTo>
                    <a:pt x="201320" y="183857"/>
                  </a:lnTo>
                  <a:lnTo>
                    <a:pt x="201168" y="183857"/>
                  </a:lnTo>
                  <a:lnTo>
                    <a:pt x="200545" y="185127"/>
                  </a:lnTo>
                  <a:lnTo>
                    <a:pt x="201815" y="186397"/>
                  </a:lnTo>
                  <a:lnTo>
                    <a:pt x="200977" y="186397"/>
                  </a:lnTo>
                  <a:lnTo>
                    <a:pt x="200609" y="185191"/>
                  </a:lnTo>
                  <a:lnTo>
                    <a:pt x="200787" y="187134"/>
                  </a:lnTo>
                  <a:lnTo>
                    <a:pt x="200850" y="187680"/>
                  </a:lnTo>
                  <a:lnTo>
                    <a:pt x="202425" y="188937"/>
                  </a:lnTo>
                  <a:lnTo>
                    <a:pt x="202514" y="191477"/>
                  </a:lnTo>
                  <a:lnTo>
                    <a:pt x="202082" y="191477"/>
                  </a:lnTo>
                  <a:lnTo>
                    <a:pt x="201561" y="191477"/>
                  </a:lnTo>
                  <a:lnTo>
                    <a:pt x="201536" y="194017"/>
                  </a:lnTo>
                  <a:lnTo>
                    <a:pt x="200139" y="190207"/>
                  </a:lnTo>
                  <a:lnTo>
                    <a:pt x="202082" y="191477"/>
                  </a:lnTo>
                  <a:lnTo>
                    <a:pt x="198767" y="187667"/>
                  </a:lnTo>
                  <a:lnTo>
                    <a:pt x="199212" y="187134"/>
                  </a:lnTo>
                  <a:lnTo>
                    <a:pt x="198907" y="186397"/>
                  </a:lnTo>
                  <a:lnTo>
                    <a:pt x="198742" y="186397"/>
                  </a:lnTo>
                  <a:lnTo>
                    <a:pt x="196189" y="183857"/>
                  </a:lnTo>
                  <a:lnTo>
                    <a:pt x="199453" y="190207"/>
                  </a:lnTo>
                  <a:lnTo>
                    <a:pt x="197916" y="190207"/>
                  </a:lnTo>
                  <a:lnTo>
                    <a:pt x="197421" y="188937"/>
                  </a:lnTo>
                  <a:lnTo>
                    <a:pt x="197065" y="188544"/>
                  </a:lnTo>
                  <a:lnTo>
                    <a:pt x="197599" y="190207"/>
                  </a:lnTo>
                  <a:lnTo>
                    <a:pt x="197573" y="191477"/>
                  </a:lnTo>
                  <a:lnTo>
                    <a:pt x="196075" y="191477"/>
                  </a:lnTo>
                  <a:lnTo>
                    <a:pt x="196913" y="194017"/>
                  </a:lnTo>
                  <a:lnTo>
                    <a:pt x="197180" y="194017"/>
                  </a:lnTo>
                  <a:lnTo>
                    <a:pt x="197688" y="195287"/>
                  </a:lnTo>
                  <a:lnTo>
                    <a:pt x="197104" y="195287"/>
                  </a:lnTo>
                  <a:lnTo>
                    <a:pt x="196735" y="196316"/>
                  </a:lnTo>
                  <a:lnTo>
                    <a:pt x="196697" y="196811"/>
                  </a:lnTo>
                  <a:lnTo>
                    <a:pt x="196888" y="197827"/>
                  </a:lnTo>
                  <a:lnTo>
                    <a:pt x="193471" y="192747"/>
                  </a:lnTo>
                  <a:lnTo>
                    <a:pt x="193306" y="194589"/>
                  </a:lnTo>
                  <a:lnTo>
                    <a:pt x="193306" y="199097"/>
                  </a:lnTo>
                  <a:lnTo>
                    <a:pt x="192570" y="197827"/>
                  </a:lnTo>
                  <a:lnTo>
                    <a:pt x="192392" y="197535"/>
                  </a:lnTo>
                  <a:lnTo>
                    <a:pt x="192405" y="197827"/>
                  </a:lnTo>
                  <a:lnTo>
                    <a:pt x="192366" y="197485"/>
                  </a:lnTo>
                  <a:lnTo>
                    <a:pt x="191820" y="196557"/>
                  </a:lnTo>
                  <a:lnTo>
                    <a:pt x="191681" y="196316"/>
                  </a:lnTo>
                  <a:lnTo>
                    <a:pt x="191744" y="195287"/>
                  </a:lnTo>
                  <a:lnTo>
                    <a:pt x="192265" y="195287"/>
                  </a:lnTo>
                  <a:lnTo>
                    <a:pt x="192354" y="196811"/>
                  </a:lnTo>
                  <a:lnTo>
                    <a:pt x="193306" y="199097"/>
                  </a:lnTo>
                  <a:lnTo>
                    <a:pt x="193306" y="194589"/>
                  </a:lnTo>
                  <a:lnTo>
                    <a:pt x="193243" y="195287"/>
                  </a:lnTo>
                  <a:lnTo>
                    <a:pt x="192290" y="194017"/>
                  </a:lnTo>
                  <a:lnTo>
                    <a:pt x="191909" y="191477"/>
                  </a:lnTo>
                  <a:lnTo>
                    <a:pt x="191160" y="191477"/>
                  </a:lnTo>
                  <a:lnTo>
                    <a:pt x="191071" y="195287"/>
                  </a:lnTo>
                  <a:lnTo>
                    <a:pt x="191046" y="196557"/>
                  </a:lnTo>
                  <a:lnTo>
                    <a:pt x="191350" y="196557"/>
                  </a:lnTo>
                  <a:lnTo>
                    <a:pt x="192468" y="201637"/>
                  </a:lnTo>
                  <a:lnTo>
                    <a:pt x="191516" y="200367"/>
                  </a:lnTo>
                  <a:lnTo>
                    <a:pt x="190563" y="199097"/>
                  </a:lnTo>
                  <a:lnTo>
                    <a:pt x="189992" y="197827"/>
                  </a:lnTo>
                  <a:lnTo>
                    <a:pt x="188290" y="194017"/>
                  </a:lnTo>
                  <a:lnTo>
                    <a:pt x="185813" y="191477"/>
                  </a:lnTo>
                  <a:lnTo>
                    <a:pt x="186905" y="197827"/>
                  </a:lnTo>
                  <a:lnTo>
                    <a:pt x="184454" y="196557"/>
                  </a:lnTo>
                  <a:lnTo>
                    <a:pt x="185458" y="197827"/>
                  </a:lnTo>
                  <a:lnTo>
                    <a:pt x="186118" y="200367"/>
                  </a:lnTo>
                  <a:lnTo>
                    <a:pt x="184429" y="199097"/>
                  </a:lnTo>
                  <a:lnTo>
                    <a:pt x="184188" y="199097"/>
                  </a:lnTo>
                  <a:lnTo>
                    <a:pt x="183476" y="197827"/>
                  </a:lnTo>
                  <a:lnTo>
                    <a:pt x="182816" y="196557"/>
                  </a:lnTo>
                  <a:lnTo>
                    <a:pt x="182067" y="196557"/>
                  </a:lnTo>
                  <a:lnTo>
                    <a:pt x="182676" y="197827"/>
                  </a:lnTo>
                  <a:lnTo>
                    <a:pt x="180644" y="196557"/>
                  </a:lnTo>
                  <a:lnTo>
                    <a:pt x="182016" y="200367"/>
                  </a:lnTo>
                  <a:lnTo>
                    <a:pt x="180162" y="197827"/>
                  </a:lnTo>
                  <a:lnTo>
                    <a:pt x="178231" y="197827"/>
                  </a:lnTo>
                  <a:lnTo>
                    <a:pt x="180657" y="204177"/>
                  </a:lnTo>
                  <a:lnTo>
                    <a:pt x="178930" y="204177"/>
                  </a:lnTo>
                  <a:lnTo>
                    <a:pt x="178523" y="201637"/>
                  </a:lnTo>
                  <a:lnTo>
                    <a:pt x="177304" y="200367"/>
                  </a:lnTo>
                  <a:lnTo>
                    <a:pt x="177139" y="200367"/>
                  </a:lnTo>
                  <a:lnTo>
                    <a:pt x="176479" y="200367"/>
                  </a:lnTo>
                  <a:lnTo>
                    <a:pt x="176834" y="204177"/>
                  </a:lnTo>
                  <a:lnTo>
                    <a:pt x="175653" y="201637"/>
                  </a:lnTo>
                  <a:lnTo>
                    <a:pt x="175793" y="202907"/>
                  </a:lnTo>
                  <a:lnTo>
                    <a:pt x="176542" y="205447"/>
                  </a:lnTo>
                  <a:lnTo>
                    <a:pt x="175933" y="205447"/>
                  </a:lnTo>
                  <a:lnTo>
                    <a:pt x="175221" y="205447"/>
                  </a:lnTo>
                  <a:lnTo>
                    <a:pt x="176568" y="207987"/>
                  </a:lnTo>
                  <a:lnTo>
                    <a:pt x="172631" y="201637"/>
                  </a:lnTo>
                  <a:lnTo>
                    <a:pt x="172580" y="209257"/>
                  </a:lnTo>
                  <a:lnTo>
                    <a:pt x="171437" y="207987"/>
                  </a:lnTo>
                  <a:lnTo>
                    <a:pt x="169176" y="205447"/>
                  </a:lnTo>
                  <a:lnTo>
                    <a:pt x="168376" y="206717"/>
                  </a:lnTo>
                  <a:lnTo>
                    <a:pt x="167360" y="206717"/>
                  </a:lnTo>
                  <a:lnTo>
                    <a:pt x="166446" y="207987"/>
                  </a:lnTo>
                  <a:lnTo>
                    <a:pt x="166319" y="206717"/>
                  </a:lnTo>
                  <a:lnTo>
                    <a:pt x="164274" y="205447"/>
                  </a:lnTo>
                  <a:lnTo>
                    <a:pt x="167767" y="213067"/>
                  </a:lnTo>
                  <a:lnTo>
                    <a:pt x="165442" y="211797"/>
                  </a:lnTo>
                  <a:lnTo>
                    <a:pt x="164426" y="210527"/>
                  </a:lnTo>
                  <a:lnTo>
                    <a:pt x="163398" y="209257"/>
                  </a:lnTo>
                  <a:lnTo>
                    <a:pt x="165557" y="209257"/>
                  </a:lnTo>
                  <a:lnTo>
                    <a:pt x="164592" y="207987"/>
                  </a:lnTo>
                  <a:lnTo>
                    <a:pt x="161785" y="202907"/>
                  </a:lnTo>
                  <a:lnTo>
                    <a:pt x="163131" y="210527"/>
                  </a:lnTo>
                  <a:lnTo>
                    <a:pt x="160604" y="206717"/>
                  </a:lnTo>
                  <a:lnTo>
                    <a:pt x="159042" y="204177"/>
                  </a:lnTo>
                  <a:lnTo>
                    <a:pt x="159778" y="209257"/>
                  </a:lnTo>
                  <a:lnTo>
                    <a:pt x="157949" y="209257"/>
                  </a:lnTo>
                  <a:lnTo>
                    <a:pt x="158407" y="211797"/>
                  </a:lnTo>
                  <a:lnTo>
                    <a:pt x="157213" y="214337"/>
                  </a:lnTo>
                  <a:lnTo>
                    <a:pt x="156667" y="215150"/>
                  </a:lnTo>
                  <a:lnTo>
                    <a:pt x="156933" y="215607"/>
                  </a:lnTo>
                  <a:lnTo>
                    <a:pt x="156133" y="216877"/>
                  </a:lnTo>
                  <a:lnTo>
                    <a:pt x="155219" y="215607"/>
                  </a:lnTo>
                  <a:lnTo>
                    <a:pt x="153962" y="214337"/>
                  </a:lnTo>
                  <a:lnTo>
                    <a:pt x="152742" y="211797"/>
                  </a:lnTo>
                  <a:lnTo>
                    <a:pt x="153708" y="211797"/>
                  </a:lnTo>
                  <a:lnTo>
                    <a:pt x="151752" y="207987"/>
                  </a:lnTo>
                  <a:lnTo>
                    <a:pt x="152425" y="211797"/>
                  </a:lnTo>
                  <a:lnTo>
                    <a:pt x="151638" y="211797"/>
                  </a:lnTo>
                  <a:lnTo>
                    <a:pt x="151079" y="210527"/>
                  </a:lnTo>
                  <a:lnTo>
                    <a:pt x="149707" y="211797"/>
                  </a:lnTo>
                  <a:lnTo>
                    <a:pt x="151269" y="215607"/>
                  </a:lnTo>
                  <a:lnTo>
                    <a:pt x="149466" y="215607"/>
                  </a:lnTo>
                  <a:lnTo>
                    <a:pt x="150114" y="216877"/>
                  </a:lnTo>
                  <a:lnTo>
                    <a:pt x="150761" y="220687"/>
                  </a:lnTo>
                  <a:lnTo>
                    <a:pt x="150304" y="219417"/>
                  </a:lnTo>
                  <a:lnTo>
                    <a:pt x="149847" y="218147"/>
                  </a:lnTo>
                  <a:lnTo>
                    <a:pt x="148463" y="214337"/>
                  </a:lnTo>
                  <a:lnTo>
                    <a:pt x="148717" y="218147"/>
                  </a:lnTo>
                  <a:lnTo>
                    <a:pt x="146837" y="214337"/>
                  </a:lnTo>
                  <a:lnTo>
                    <a:pt x="146608" y="215607"/>
                  </a:lnTo>
                  <a:lnTo>
                    <a:pt x="146240" y="219417"/>
                  </a:lnTo>
                  <a:lnTo>
                    <a:pt x="145453" y="219417"/>
                  </a:lnTo>
                  <a:lnTo>
                    <a:pt x="145173" y="218173"/>
                  </a:lnTo>
                  <a:lnTo>
                    <a:pt x="144843" y="220687"/>
                  </a:lnTo>
                  <a:lnTo>
                    <a:pt x="143598" y="220687"/>
                  </a:lnTo>
                  <a:lnTo>
                    <a:pt x="140716" y="213067"/>
                  </a:lnTo>
                  <a:lnTo>
                    <a:pt x="139687" y="220687"/>
                  </a:lnTo>
                  <a:lnTo>
                    <a:pt x="138366" y="218147"/>
                  </a:lnTo>
                  <a:lnTo>
                    <a:pt x="136398" y="214337"/>
                  </a:lnTo>
                  <a:lnTo>
                    <a:pt x="135420" y="218147"/>
                  </a:lnTo>
                  <a:lnTo>
                    <a:pt x="131686" y="215607"/>
                  </a:lnTo>
                  <a:lnTo>
                    <a:pt x="129387" y="216877"/>
                  </a:lnTo>
                  <a:lnTo>
                    <a:pt x="132702" y="221957"/>
                  </a:lnTo>
                  <a:lnTo>
                    <a:pt x="129794" y="218262"/>
                  </a:lnTo>
                  <a:lnTo>
                    <a:pt x="129794" y="218046"/>
                  </a:lnTo>
                  <a:lnTo>
                    <a:pt x="129451" y="217830"/>
                  </a:lnTo>
                  <a:lnTo>
                    <a:pt x="128727" y="216877"/>
                  </a:lnTo>
                  <a:lnTo>
                    <a:pt x="128981" y="217487"/>
                  </a:lnTo>
                  <a:lnTo>
                    <a:pt x="128117" y="216890"/>
                  </a:lnTo>
                  <a:lnTo>
                    <a:pt x="129286" y="218224"/>
                  </a:lnTo>
                  <a:lnTo>
                    <a:pt x="129692" y="219202"/>
                  </a:lnTo>
                  <a:lnTo>
                    <a:pt x="128130" y="220560"/>
                  </a:lnTo>
                  <a:lnTo>
                    <a:pt x="130479" y="222732"/>
                  </a:lnTo>
                  <a:lnTo>
                    <a:pt x="129921" y="221716"/>
                  </a:lnTo>
                  <a:lnTo>
                    <a:pt x="129844" y="219557"/>
                  </a:lnTo>
                  <a:lnTo>
                    <a:pt x="131394" y="223227"/>
                  </a:lnTo>
                  <a:lnTo>
                    <a:pt x="130505" y="223227"/>
                  </a:lnTo>
                  <a:lnTo>
                    <a:pt x="127241" y="220687"/>
                  </a:lnTo>
                  <a:lnTo>
                    <a:pt x="126111" y="219417"/>
                  </a:lnTo>
                  <a:lnTo>
                    <a:pt x="127241" y="219417"/>
                  </a:lnTo>
                  <a:lnTo>
                    <a:pt x="126631" y="218147"/>
                  </a:lnTo>
                  <a:lnTo>
                    <a:pt x="125171" y="218147"/>
                  </a:lnTo>
                  <a:lnTo>
                    <a:pt x="125031" y="215607"/>
                  </a:lnTo>
                  <a:lnTo>
                    <a:pt x="123545" y="214337"/>
                  </a:lnTo>
                  <a:lnTo>
                    <a:pt x="124612" y="216877"/>
                  </a:lnTo>
                  <a:lnTo>
                    <a:pt x="123317" y="216877"/>
                  </a:lnTo>
                  <a:lnTo>
                    <a:pt x="125488" y="219417"/>
                  </a:lnTo>
                  <a:lnTo>
                    <a:pt x="125056" y="223227"/>
                  </a:lnTo>
                  <a:lnTo>
                    <a:pt x="123456" y="219417"/>
                  </a:lnTo>
                  <a:lnTo>
                    <a:pt x="121856" y="215607"/>
                  </a:lnTo>
                  <a:lnTo>
                    <a:pt x="121399" y="219417"/>
                  </a:lnTo>
                  <a:lnTo>
                    <a:pt x="121158" y="216877"/>
                  </a:lnTo>
                  <a:lnTo>
                    <a:pt x="120726" y="218147"/>
                  </a:lnTo>
                  <a:lnTo>
                    <a:pt x="117779" y="218147"/>
                  </a:lnTo>
                  <a:lnTo>
                    <a:pt x="118910" y="223227"/>
                  </a:lnTo>
                  <a:lnTo>
                    <a:pt x="118465" y="223227"/>
                  </a:lnTo>
                  <a:lnTo>
                    <a:pt x="117563" y="220687"/>
                  </a:lnTo>
                  <a:lnTo>
                    <a:pt x="116509" y="220687"/>
                  </a:lnTo>
                  <a:lnTo>
                    <a:pt x="116509" y="247357"/>
                  </a:lnTo>
                  <a:lnTo>
                    <a:pt x="115608" y="247357"/>
                  </a:lnTo>
                  <a:lnTo>
                    <a:pt x="115379" y="244817"/>
                  </a:lnTo>
                  <a:lnTo>
                    <a:pt x="116509" y="247357"/>
                  </a:lnTo>
                  <a:lnTo>
                    <a:pt x="116509" y="220687"/>
                  </a:lnTo>
                  <a:lnTo>
                    <a:pt x="115290" y="220687"/>
                  </a:lnTo>
                  <a:lnTo>
                    <a:pt x="115087" y="228307"/>
                  </a:lnTo>
                  <a:lnTo>
                    <a:pt x="113614" y="227037"/>
                  </a:lnTo>
                  <a:lnTo>
                    <a:pt x="112153" y="225767"/>
                  </a:lnTo>
                  <a:lnTo>
                    <a:pt x="111683" y="224497"/>
                  </a:lnTo>
                  <a:lnTo>
                    <a:pt x="111455" y="224497"/>
                  </a:lnTo>
                  <a:lnTo>
                    <a:pt x="112153" y="227037"/>
                  </a:lnTo>
                  <a:lnTo>
                    <a:pt x="111010" y="225767"/>
                  </a:lnTo>
                  <a:lnTo>
                    <a:pt x="110782" y="225767"/>
                  </a:lnTo>
                  <a:lnTo>
                    <a:pt x="110553" y="224497"/>
                  </a:lnTo>
                  <a:lnTo>
                    <a:pt x="110337" y="224497"/>
                  </a:lnTo>
                  <a:lnTo>
                    <a:pt x="110337" y="227037"/>
                  </a:lnTo>
                  <a:lnTo>
                    <a:pt x="109435" y="227037"/>
                  </a:lnTo>
                  <a:lnTo>
                    <a:pt x="109194" y="224497"/>
                  </a:lnTo>
                  <a:lnTo>
                    <a:pt x="106260" y="223227"/>
                  </a:lnTo>
                  <a:lnTo>
                    <a:pt x="107632" y="229577"/>
                  </a:lnTo>
                  <a:lnTo>
                    <a:pt x="106299" y="232117"/>
                  </a:lnTo>
                  <a:lnTo>
                    <a:pt x="104457" y="228307"/>
                  </a:lnTo>
                  <a:lnTo>
                    <a:pt x="101053" y="227037"/>
                  </a:lnTo>
                  <a:lnTo>
                    <a:pt x="100825" y="225767"/>
                  </a:lnTo>
                  <a:lnTo>
                    <a:pt x="98132" y="227037"/>
                  </a:lnTo>
                  <a:lnTo>
                    <a:pt x="98158" y="230847"/>
                  </a:lnTo>
                  <a:lnTo>
                    <a:pt x="96596" y="234657"/>
                  </a:lnTo>
                  <a:lnTo>
                    <a:pt x="93179" y="229577"/>
                  </a:lnTo>
                  <a:lnTo>
                    <a:pt x="90957" y="234657"/>
                  </a:lnTo>
                  <a:lnTo>
                    <a:pt x="87541" y="232117"/>
                  </a:lnTo>
                  <a:lnTo>
                    <a:pt x="88226" y="233387"/>
                  </a:lnTo>
                  <a:lnTo>
                    <a:pt x="88938" y="235927"/>
                  </a:lnTo>
                  <a:lnTo>
                    <a:pt x="88709" y="237197"/>
                  </a:lnTo>
                  <a:lnTo>
                    <a:pt x="87795" y="235927"/>
                  </a:lnTo>
                  <a:lnTo>
                    <a:pt x="88519" y="239737"/>
                  </a:lnTo>
                  <a:lnTo>
                    <a:pt x="86906" y="235927"/>
                  </a:lnTo>
                  <a:lnTo>
                    <a:pt x="87122" y="235927"/>
                  </a:lnTo>
                  <a:lnTo>
                    <a:pt x="85051" y="232117"/>
                  </a:lnTo>
                  <a:lnTo>
                    <a:pt x="84391" y="234657"/>
                  </a:lnTo>
                  <a:lnTo>
                    <a:pt x="83489" y="234657"/>
                  </a:lnTo>
                  <a:lnTo>
                    <a:pt x="85585" y="239737"/>
                  </a:lnTo>
                  <a:lnTo>
                    <a:pt x="82473" y="237197"/>
                  </a:lnTo>
                  <a:lnTo>
                    <a:pt x="80670" y="238467"/>
                  </a:lnTo>
                  <a:lnTo>
                    <a:pt x="79121" y="241007"/>
                  </a:lnTo>
                  <a:lnTo>
                    <a:pt x="76771" y="238467"/>
                  </a:lnTo>
                  <a:lnTo>
                    <a:pt x="76784" y="239737"/>
                  </a:lnTo>
                  <a:lnTo>
                    <a:pt x="76111" y="241007"/>
                  </a:lnTo>
                  <a:lnTo>
                    <a:pt x="76136" y="242277"/>
                  </a:lnTo>
                  <a:lnTo>
                    <a:pt x="75552" y="241007"/>
                  </a:lnTo>
                  <a:lnTo>
                    <a:pt x="74968" y="239737"/>
                  </a:lnTo>
                  <a:lnTo>
                    <a:pt x="72250" y="239737"/>
                  </a:lnTo>
                  <a:lnTo>
                    <a:pt x="70688" y="241007"/>
                  </a:lnTo>
                  <a:lnTo>
                    <a:pt x="70205" y="238467"/>
                  </a:lnTo>
                  <a:lnTo>
                    <a:pt x="69075" y="238467"/>
                  </a:lnTo>
                  <a:lnTo>
                    <a:pt x="72364" y="247357"/>
                  </a:lnTo>
                  <a:lnTo>
                    <a:pt x="71475" y="247357"/>
                  </a:lnTo>
                  <a:lnTo>
                    <a:pt x="70777" y="246087"/>
                  </a:lnTo>
                  <a:lnTo>
                    <a:pt x="70078" y="244817"/>
                  </a:lnTo>
                  <a:lnTo>
                    <a:pt x="69380" y="243547"/>
                  </a:lnTo>
                  <a:lnTo>
                    <a:pt x="67589" y="244817"/>
                  </a:lnTo>
                  <a:lnTo>
                    <a:pt x="64160" y="242277"/>
                  </a:lnTo>
                  <a:lnTo>
                    <a:pt x="64008" y="246087"/>
                  </a:lnTo>
                  <a:lnTo>
                    <a:pt x="63296" y="244817"/>
                  </a:lnTo>
                  <a:lnTo>
                    <a:pt x="62623" y="244817"/>
                  </a:lnTo>
                  <a:lnTo>
                    <a:pt x="58978" y="243547"/>
                  </a:lnTo>
                  <a:lnTo>
                    <a:pt x="60071" y="245516"/>
                  </a:lnTo>
                  <a:lnTo>
                    <a:pt x="59474" y="251167"/>
                  </a:lnTo>
                  <a:lnTo>
                    <a:pt x="58432" y="248627"/>
                  </a:lnTo>
                  <a:lnTo>
                    <a:pt x="59143" y="252437"/>
                  </a:lnTo>
                  <a:lnTo>
                    <a:pt x="59537" y="252437"/>
                  </a:lnTo>
                  <a:lnTo>
                    <a:pt x="58801" y="254977"/>
                  </a:lnTo>
                  <a:lnTo>
                    <a:pt x="58369" y="253707"/>
                  </a:lnTo>
                  <a:lnTo>
                    <a:pt x="57607" y="252437"/>
                  </a:lnTo>
                  <a:lnTo>
                    <a:pt x="56730" y="252437"/>
                  </a:lnTo>
                  <a:lnTo>
                    <a:pt x="58699" y="256247"/>
                  </a:lnTo>
                  <a:lnTo>
                    <a:pt x="56959" y="254977"/>
                  </a:lnTo>
                  <a:lnTo>
                    <a:pt x="56603" y="252437"/>
                  </a:lnTo>
                  <a:lnTo>
                    <a:pt x="55562" y="253707"/>
                  </a:lnTo>
                  <a:lnTo>
                    <a:pt x="56057" y="253707"/>
                  </a:lnTo>
                  <a:lnTo>
                    <a:pt x="56248" y="254977"/>
                  </a:lnTo>
                  <a:lnTo>
                    <a:pt x="56324" y="257517"/>
                  </a:lnTo>
                  <a:lnTo>
                    <a:pt x="56311" y="270217"/>
                  </a:lnTo>
                  <a:lnTo>
                    <a:pt x="55981" y="271487"/>
                  </a:lnTo>
                  <a:lnTo>
                    <a:pt x="55651" y="271487"/>
                  </a:lnTo>
                  <a:lnTo>
                    <a:pt x="55156" y="270217"/>
                  </a:lnTo>
                  <a:lnTo>
                    <a:pt x="54813" y="268947"/>
                  </a:lnTo>
                  <a:lnTo>
                    <a:pt x="55041" y="268947"/>
                  </a:lnTo>
                  <a:lnTo>
                    <a:pt x="55206" y="270217"/>
                  </a:lnTo>
                  <a:lnTo>
                    <a:pt x="56311" y="270217"/>
                  </a:lnTo>
                  <a:lnTo>
                    <a:pt x="56311" y="257517"/>
                  </a:lnTo>
                  <a:lnTo>
                    <a:pt x="54559" y="256387"/>
                  </a:lnTo>
                  <a:lnTo>
                    <a:pt x="54559" y="271487"/>
                  </a:lnTo>
                  <a:lnTo>
                    <a:pt x="54102" y="272757"/>
                  </a:lnTo>
                  <a:lnTo>
                    <a:pt x="54533" y="271487"/>
                  </a:lnTo>
                  <a:lnTo>
                    <a:pt x="54559" y="256387"/>
                  </a:lnTo>
                  <a:lnTo>
                    <a:pt x="54343" y="256247"/>
                  </a:lnTo>
                  <a:lnTo>
                    <a:pt x="53111" y="253707"/>
                  </a:lnTo>
                  <a:lnTo>
                    <a:pt x="53657" y="256247"/>
                  </a:lnTo>
                  <a:lnTo>
                    <a:pt x="54038" y="257517"/>
                  </a:lnTo>
                  <a:lnTo>
                    <a:pt x="53162" y="257517"/>
                  </a:lnTo>
                  <a:lnTo>
                    <a:pt x="52666" y="256247"/>
                  </a:lnTo>
                  <a:lnTo>
                    <a:pt x="52603" y="254977"/>
                  </a:lnTo>
                  <a:lnTo>
                    <a:pt x="51676" y="254977"/>
                  </a:lnTo>
                  <a:lnTo>
                    <a:pt x="51676" y="260057"/>
                  </a:lnTo>
                  <a:lnTo>
                    <a:pt x="49403" y="257517"/>
                  </a:lnTo>
                  <a:lnTo>
                    <a:pt x="48983" y="256247"/>
                  </a:lnTo>
                  <a:lnTo>
                    <a:pt x="48501" y="256247"/>
                  </a:lnTo>
                  <a:lnTo>
                    <a:pt x="49784" y="254977"/>
                  </a:lnTo>
                  <a:lnTo>
                    <a:pt x="50215" y="254977"/>
                  </a:lnTo>
                  <a:lnTo>
                    <a:pt x="51676" y="260057"/>
                  </a:lnTo>
                  <a:lnTo>
                    <a:pt x="51676" y="254977"/>
                  </a:lnTo>
                  <a:lnTo>
                    <a:pt x="50850" y="254977"/>
                  </a:lnTo>
                  <a:lnTo>
                    <a:pt x="49733" y="252437"/>
                  </a:lnTo>
                  <a:lnTo>
                    <a:pt x="48526" y="252437"/>
                  </a:lnTo>
                  <a:lnTo>
                    <a:pt x="47790" y="249897"/>
                  </a:lnTo>
                  <a:lnTo>
                    <a:pt x="47828" y="251167"/>
                  </a:lnTo>
                  <a:lnTo>
                    <a:pt x="48260" y="256247"/>
                  </a:lnTo>
                  <a:lnTo>
                    <a:pt x="46761" y="254977"/>
                  </a:lnTo>
                  <a:lnTo>
                    <a:pt x="46228" y="254977"/>
                  </a:lnTo>
                  <a:lnTo>
                    <a:pt x="45872" y="253707"/>
                  </a:lnTo>
                  <a:lnTo>
                    <a:pt x="45783" y="254977"/>
                  </a:lnTo>
                  <a:lnTo>
                    <a:pt x="44704" y="254977"/>
                  </a:lnTo>
                  <a:lnTo>
                    <a:pt x="44704" y="257644"/>
                  </a:lnTo>
                  <a:lnTo>
                    <a:pt x="44704" y="254977"/>
                  </a:lnTo>
                  <a:lnTo>
                    <a:pt x="44335" y="254266"/>
                  </a:lnTo>
                  <a:lnTo>
                    <a:pt x="44500" y="254977"/>
                  </a:lnTo>
                  <a:lnTo>
                    <a:pt x="44069" y="254977"/>
                  </a:lnTo>
                  <a:lnTo>
                    <a:pt x="44183" y="256247"/>
                  </a:lnTo>
                  <a:lnTo>
                    <a:pt x="43802" y="255003"/>
                  </a:lnTo>
                  <a:lnTo>
                    <a:pt x="43700" y="253707"/>
                  </a:lnTo>
                  <a:lnTo>
                    <a:pt x="44107" y="253707"/>
                  </a:lnTo>
                  <a:lnTo>
                    <a:pt x="43599" y="252437"/>
                  </a:lnTo>
                  <a:lnTo>
                    <a:pt x="42976" y="253707"/>
                  </a:lnTo>
                  <a:lnTo>
                    <a:pt x="42430" y="253707"/>
                  </a:lnTo>
                  <a:lnTo>
                    <a:pt x="43700" y="257517"/>
                  </a:lnTo>
                  <a:lnTo>
                    <a:pt x="42837" y="256247"/>
                  </a:lnTo>
                  <a:lnTo>
                    <a:pt x="43662" y="257517"/>
                  </a:lnTo>
                  <a:lnTo>
                    <a:pt x="44437" y="258724"/>
                  </a:lnTo>
                  <a:lnTo>
                    <a:pt x="44653" y="257708"/>
                  </a:lnTo>
                  <a:lnTo>
                    <a:pt x="44843" y="257873"/>
                  </a:lnTo>
                  <a:lnTo>
                    <a:pt x="44996" y="258051"/>
                  </a:lnTo>
                  <a:lnTo>
                    <a:pt x="45135" y="258191"/>
                  </a:lnTo>
                  <a:lnTo>
                    <a:pt x="44932" y="257517"/>
                  </a:lnTo>
                  <a:lnTo>
                    <a:pt x="46024" y="257517"/>
                  </a:lnTo>
                  <a:lnTo>
                    <a:pt x="46240" y="258724"/>
                  </a:lnTo>
                  <a:lnTo>
                    <a:pt x="46355" y="260057"/>
                  </a:lnTo>
                  <a:lnTo>
                    <a:pt x="45123" y="258787"/>
                  </a:lnTo>
                  <a:lnTo>
                    <a:pt x="46405" y="263867"/>
                  </a:lnTo>
                  <a:lnTo>
                    <a:pt x="44018" y="260057"/>
                  </a:lnTo>
                  <a:lnTo>
                    <a:pt x="41757" y="258787"/>
                  </a:lnTo>
                  <a:lnTo>
                    <a:pt x="40525" y="256247"/>
                  </a:lnTo>
                  <a:lnTo>
                    <a:pt x="39674" y="258787"/>
                  </a:lnTo>
                  <a:lnTo>
                    <a:pt x="37376" y="258787"/>
                  </a:lnTo>
                  <a:lnTo>
                    <a:pt x="38709" y="265137"/>
                  </a:lnTo>
                  <a:lnTo>
                    <a:pt x="38582" y="265137"/>
                  </a:lnTo>
                  <a:lnTo>
                    <a:pt x="37553" y="263867"/>
                  </a:lnTo>
                  <a:lnTo>
                    <a:pt x="37033" y="262597"/>
                  </a:lnTo>
                  <a:lnTo>
                    <a:pt x="37388" y="261327"/>
                  </a:lnTo>
                  <a:lnTo>
                    <a:pt x="37185" y="261327"/>
                  </a:lnTo>
                  <a:lnTo>
                    <a:pt x="36918" y="262597"/>
                  </a:lnTo>
                  <a:lnTo>
                    <a:pt x="35369" y="262597"/>
                  </a:lnTo>
                  <a:lnTo>
                    <a:pt x="34836" y="262597"/>
                  </a:lnTo>
                  <a:lnTo>
                    <a:pt x="34988" y="262991"/>
                  </a:lnTo>
                  <a:lnTo>
                    <a:pt x="35102" y="263309"/>
                  </a:lnTo>
                  <a:lnTo>
                    <a:pt x="36258" y="266407"/>
                  </a:lnTo>
                  <a:lnTo>
                    <a:pt x="34417" y="265137"/>
                  </a:lnTo>
                  <a:lnTo>
                    <a:pt x="34899" y="263867"/>
                  </a:lnTo>
                  <a:lnTo>
                    <a:pt x="34988" y="262991"/>
                  </a:lnTo>
                  <a:lnTo>
                    <a:pt x="34124" y="263867"/>
                  </a:lnTo>
                  <a:lnTo>
                    <a:pt x="33845" y="262597"/>
                  </a:lnTo>
                  <a:lnTo>
                    <a:pt x="31292" y="262597"/>
                  </a:lnTo>
                  <a:lnTo>
                    <a:pt x="30607" y="266407"/>
                  </a:lnTo>
                  <a:lnTo>
                    <a:pt x="29718" y="268947"/>
                  </a:lnTo>
                  <a:lnTo>
                    <a:pt x="27533" y="268947"/>
                  </a:lnTo>
                  <a:lnTo>
                    <a:pt x="22313" y="267677"/>
                  </a:lnTo>
                  <a:lnTo>
                    <a:pt x="21221" y="276567"/>
                  </a:lnTo>
                  <a:lnTo>
                    <a:pt x="15201" y="272757"/>
                  </a:lnTo>
                  <a:lnTo>
                    <a:pt x="13665" y="272757"/>
                  </a:lnTo>
                  <a:lnTo>
                    <a:pt x="14605" y="274027"/>
                  </a:lnTo>
                  <a:lnTo>
                    <a:pt x="14770" y="276567"/>
                  </a:lnTo>
                  <a:lnTo>
                    <a:pt x="13195" y="274027"/>
                  </a:lnTo>
                  <a:lnTo>
                    <a:pt x="13652" y="277837"/>
                  </a:lnTo>
                  <a:lnTo>
                    <a:pt x="13246" y="280377"/>
                  </a:lnTo>
                  <a:lnTo>
                    <a:pt x="7683" y="271487"/>
                  </a:lnTo>
                  <a:lnTo>
                    <a:pt x="7874" y="277837"/>
                  </a:lnTo>
                  <a:lnTo>
                    <a:pt x="9029" y="279107"/>
                  </a:lnTo>
                  <a:lnTo>
                    <a:pt x="8153" y="279107"/>
                  </a:lnTo>
                  <a:lnTo>
                    <a:pt x="7340" y="281647"/>
                  </a:lnTo>
                  <a:lnTo>
                    <a:pt x="6692" y="279869"/>
                  </a:lnTo>
                  <a:lnTo>
                    <a:pt x="7124" y="281647"/>
                  </a:lnTo>
                  <a:lnTo>
                    <a:pt x="5651" y="279107"/>
                  </a:lnTo>
                  <a:lnTo>
                    <a:pt x="5130" y="281647"/>
                  </a:lnTo>
                  <a:lnTo>
                    <a:pt x="3289" y="281647"/>
                  </a:lnTo>
                  <a:lnTo>
                    <a:pt x="2540" y="276567"/>
                  </a:lnTo>
                  <a:lnTo>
                    <a:pt x="444" y="276567"/>
                  </a:lnTo>
                  <a:lnTo>
                    <a:pt x="0" y="277837"/>
                  </a:lnTo>
                  <a:lnTo>
                    <a:pt x="444" y="281647"/>
                  </a:lnTo>
                  <a:lnTo>
                    <a:pt x="1193" y="282917"/>
                  </a:lnTo>
                  <a:lnTo>
                    <a:pt x="1511" y="282917"/>
                  </a:lnTo>
                  <a:lnTo>
                    <a:pt x="2374" y="284187"/>
                  </a:lnTo>
                  <a:lnTo>
                    <a:pt x="3111" y="285457"/>
                  </a:lnTo>
                  <a:lnTo>
                    <a:pt x="2819" y="286727"/>
                  </a:lnTo>
                  <a:lnTo>
                    <a:pt x="4787" y="290537"/>
                  </a:lnTo>
                  <a:lnTo>
                    <a:pt x="6426" y="295617"/>
                  </a:lnTo>
                  <a:lnTo>
                    <a:pt x="9499" y="298157"/>
                  </a:lnTo>
                  <a:lnTo>
                    <a:pt x="9359" y="294347"/>
                  </a:lnTo>
                  <a:lnTo>
                    <a:pt x="10731" y="296887"/>
                  </a:lnTo>
                  <a:lnTo>
                    <a:pt x="9842" y="296887"/>
                  </a:lnTo>
                  <a:lnTo>
                    <a:pt x="11341" y="298157"/>
                  </a:lnTo>
                  <a:lnTo>
                    <a:pt x="10845" y="296887"/>
                  </a:lnTo>
                  <a:lnTo>
                    <a:pt x="10642" y="295617"/>
                  </a:lnTo>
                  <a:lnTo>
                    <a:pt x="11264" y="296887"/>
                  </a:lnTo>
                  <a:lnTo>
                    <a:pt x="11811" y="296887"/>
                  </a:lnTo>
                  <a:lnTo>
                    <a:pt x="12230" y="298157"/>
                  </a:lnTo>
                  <a:lnTo>
                    <a:pt x="11785" y="295617"/>
                  </a:lnTo>
                  <a:lnTo>
                    <a:pt x="11569" y="294347"/>
                  </a:lnTo>
                  <a:lnTo>
                    <a:pt x="11328" y="293077"/>
                  </a:lnTo>
                  <a:lnTo>
                    <a:pt x="11595" y="291807"/>
                  </a:lnTo>
                  <a:lnTo>
                    <a:pt x="13081" y="293090"/>
                  </a:lnTo>
                  <a:lnTo>
                    <a:pt x="13690" y="295617"/>
                  </a:lnTo>
                  <a:lnTo>
                    <a:pt x="13525" y="293077"/>
                  </a:lnTo>
                  <a:lnTo>
                    <a:pt x="14135" y="294347"/>
                  </a:lnTo>
                  <a:lnTo>
                    <a:pt x="14351" y="295617"/>
                  </a:lnTo>
                  <a:lnTo>
                    <a:pt x="14249" y="294347"/>
                  </a:lnTo>
                  <a:lnTo>
                    <a:pt x="15557" y="294347"/>
                  </a:lnTo>
                  <a:lnTo>
                    <a:pt x="15151" y="293077"/>
                  </a:lnTo>
                  <a:lnTo>
                    <a:pt x="14744" y="291807"/>
                  </a:lnTo>
                  <a:lnTo>
                    <a:pt x="16471" y="294347"/>
                  </a:lnTo>
                  <a:lnTo>
                    <a:pt x="16395" y="291807"/>
                  </a:lnTo>
                  <a:lnTo>
                    <a:pt x="16344" y="290537"/>
                  </a:lnTo>
                  <a:lnTo>
                    <a:pt x="18262" y="294347"/>
                  </a:lnTo>
                  <a:lnTo>
                    <a:pt x="17957" y="293077"/>
                  </a:lnTo>
                  <a:lnTo>
                    <a:pt x="17716" y="290537"/>
                  </a:lnTo>
                  <a:lnTo>
                    <a:pt x="18148" y="290537"/>
                  </a:lnTo>
                  <a:lnTo>
                    <a:pt x="19558" y="295617"/>
                  </a:lnTo>
                  <a:lnTo>
                    <a:pt x="20104" y="290537"/>
                  </a:lnTo>
                  <a:lnTo>
                    <a:pt x="20231" y="289267"/>
                  </a:lnTo>
                  <a:lnTo>
                    <a:pt x="22504" y="295617"/>
                  </a:lnTo>
                  <a:lnTo>
                    <a:pt x="21094" y="290537"/>
                  </a:lnTo>
                  <a:lnTo>
                    <a:pt x="24091" y="291807"/>
                  </a:lnTo>
                  <a:lnTo>
                    <a:pt x="24130" y="290537"/>
                  </a:lnTo>
                  <a:lnTo>
                    <a:pt x="24168" y="289267"/>
                  </a:lnTo>
                  <a:lnTo>
                    <a:pt x="24472" y="290537"/>
                  </a:lnTo>
                  <a:lnTo>
                    <a:pt x="25120" y="290537"/>
                  </a:lnTo>
                  <a:lnTo>
                    <a:pt x="25958" y="291807"/>
                  </a:lnTo>
                  <a:lnTo>
                    <a:pt x="26809" y="291807"/>
                  </a:lnTo>
                  <a:lnTo>
                    <a:pt x="25704" y="289267"/>
                  </a:lnTo>
                  <a:lnTo>
                    <a:pt x="25158" y="287997"/>
                  </a:lnTo>
                  <a:lnTo>
                    <a:pt x="25857" y="286727"/>
                  </a:lnTo>
                  <a:lnTo>
                    <a:pt x="25374" y="284187"/>
                  </a:lnTo>
                  <a:lnTo>
                    <a:pt x="27914" y="287997"/>
                  </a:lnTo>
                  <a:lnTo>
                    <a:pt x="26898" y="289267"/>
                  </a:lnTo>
                  <a:lnTo>
                    <a:pt x="28765" y="291807"/>
                  </a:lnTo>
                  <a:lnTo>
                    <a:pt x="27317" y="289267"/>
                  </a:lnTo>
                  <a:lnTo>
                    <a:pt x="28867" y="287997"/>
                  </a:lnTo>
                  <a:lnTo>
                    <a:pt x="27393" y="286727"/>
                  </a:lnTo>
                  <a:lnTo>
                    <a:pt x="29083" y="287997"/>
                  </a:lnTo>
                  <a:lnTo>
                    <a:pt x="28460" y="286727"/>
                  </a:lnTo>
                  <a:lnTo>
                    <a:pt x="30238" y="289267"/>
                  </a:lnTo>
                  <a:lnTo>
                    <a:pt x="28879" y="286727"/>
                  </a:lnTo>
                  <a:lnTo>
                    <a:pt x="28194" y="285457"/>
                  </a:lnTo>
                  <a:lnTo>
                    <a:pt x="30480" y="289267"/>
                  </a:lnTo>
                  <a:lnTo>
                    <a:pt x="29705" y="285457"/>
                  </a:lnTo>
                  <a:lnTo>
                    <a:pt x="31724" y="287997"/>
                  </a:lnTo>
                  <a:lnTo>
                    <a:pt x="31965" y="290537"/>
                  </a:lnTo>
                  <a:lnTo>
                    <a:pt x="32169" y="289267"/>
                  </a:lnTo>
                  <a:lnTo>
                    <a:pt x="32270" y="287997"/>
                  </a:lnTo>
                  <a:lnTo>
                    <a:pt x="31546" y="285457"/>
                  </a:lnTo>
                  <a:lnTo>
                    <a:pt x="32359" y="284187"/>
                  </a:lnTo>
                  <a:lnTo>
                    <a:pt x="33337" y="287997"/>
                  </a:lnTo>
                  <a:lnTo>
                    <a:pt x="34594" y="289267"/>
                  </a:lnTo>
                  <a:lnTo>
                    <a:pt x="34963" y="287997"/>
                  </a:lnTo>
                  <a:lnTo>
                    <a:pt x="34074" y="284187"/>
                  </a:lnTo>
                  <a:lnTo>
                    <a:pt x="34734" y="284187"/>
                  </a:lnTo>
                  <a:lnTo>
                    <a:pt x="35039" y="285457"/>
                  </a:lnTo>
                  <a:lnTo>
                    <a:pt x="35458" y="285457"/>
                  </a:lnTo>
                  <a:lnTo>
                    <a:pt x="35229" y="284187"/>
                  </a:lnTo>
                  <a:lnTo>
                    <a:pt x="35001" y="282917"/>
                  </a:lnTo>
                  <a:lnTo>
                    <a:pt x="37871" y="284187"/>
                  </a:lnTo>
                  <a:lnTo>
                    <a:pt x="37452" y="281647"/>
                  </a:lnTo>
                  <a:lnTo>
                    <a:pt x="37769" y="281647"/>
                  </a:lnTo>
                  <a:lnTo>
                    <a:pt x="37363" y="281114"/>
                  </a:lnTo>
                  <a:lnTo>
                    <a:pt x="36804" y="280377"/>
                  </a:lnTo>
                  <a:lnTo>
                    <a:pt x="35941" y="277837"/>
                  </a:lnTo>
                  <a:lnTo>
                    <a:pt x="35382" y="276567"/>
                  </a:lnTo>
                  <a:lnTo>
                    <a:pt x="35839" y="276567"/>
                  </a:lnTo>
                  <a:lnTo>
                    <a:pt x="35255" y="274027"/>
                  </a:lnTo>
                  <a:lnTo>
                    <a:pt x="36499" y="276567"/>
                  </a:lnTo>
                  <a:lnTo>
                    <a:pt x="36169" y="276567"/>
                  </a:lnTo>
                  <a:lnTo>
                    <a:pt x="36563" y="277837"/>
                  </a:lnTo>
                  <a:lnTo>
                    <a:pt x="36766" y="277837"/>
                  </a:lnTo>
                  <a:lnTo>
                    <a:pt x="36804" y="276567"/>
                  </a:lnTo>
                  <a:lnTo>
                    <a:pt x="38112" y="279107"/>
                  </a:lnTo>
                  <a:lnTo>
                    <a:pt x="38125" y="276567"/>
                  </a:lnTo>
                  <a:lnTo>
                    <a:pt x="39306" y="276567"/>
                  </a:lnTo>
                  <a:lnTo>
                    <a:pt x="40957" y="280377"/>
                  </a:lnTo>
                  <a:lnTo>
                    <a:pt x="38227" y="279184"/>
                  </a:lnTo>
                  <a:lnTo>
                    <a:pt x="40386" y="280377"/>
                  </a:lnTo>
                  <a:lnTo>
                    <a:pt x="38773" y="280377"/>
                  </a:lnTo>
                  <a:lnTo>
                    <a:pt x="41897" y="285457"/>
                  </a:lnTo>
                  <a:lnTo>
                    <a:pt x="43065" y="285457"/>
                  </a:lnTo>
                  <a:lnTo>
                    <a:pt x="42062" y="282917"/>
                  </a:lnTo>
                  <a:lnTo>
                    <a:pt x="44018" y="282917"/>
                  </a:lnTo>
                  <a:lnTo>
                    <a:pt x="43535" y="281647"/>
                  </a:lnTo>
                  <a:lnTo>
                    <a:pt x="42684" y="280377"/>
                  </a:lnTo>
                  <a:lnTo>
                    <a:pt x="42189" y="279107"/>
                  </a:lnTo>
                  <a:lnTo>
                    <a:pt x="42875" y="274027"/>
                  </a:lnTo>
                  <a:lnTo>
                    <a:pt x="47637" y="285457"/>
                  </a:lnTo>
                  <a:lnTo>
                    <a:pt x="47244" y="280377"/>
                  </a:lnTo>
                  <a:lnTo>
                    <a:pt x="46672" y="279107"/>
                  </a:lnTo>
                  <a:lnTo>
                    <a:pt x="44958" y="274027"/>
                  </a:lnTo>
                  <a:lnTo>
                    <a:pt x="47066" y="276567"/>
                  </a:lnTo>
                  <a:lnTo>
                    <a:pt x="48374" y="280377"/>
                  </a:lnTo>
                  <a:lnTo>
                    <a:pt x="50012" y="279107"/>
                  </a:lnTo>
                  <a:lnTo>
                    <a:pt x="46799" y="274027"/>
                  </a:lnTo>
                  <a:lnTo>
                    <a:pt x="49479" y="276567"/>
                  </a:lnTo>
                  <a:lnTo>
                    <a:pt x="49860" y="277837"/>
                  </a:lnTo>
                  <a:lnTo>
                    <a:pt x="49288" y="277837"/>
                  </a:lnTo>
                  <a:lnTo>
                    <a:pt x="51612" y="280377"/>
                  </a:lnTo>
                  <a:lnTo>
                    <a:pt x="49047" y="275297"/>
                  </a:lnTo>
                  <a:lnTo>
                    <a:pt x="49809" y="275297"/>
                  </a:lnTo>
                  <a:lnTo>
                    <a:pt x="51460" y="277837"/>
                  </a:lnTo>
                  <a:lnTo>
                    <a:pt x="52793" y="277837"/>
                  </a:lnTo>
                  <a:lnTo>
                    <a:pt x="53251" y="275297"/>
                  </a:lnTo>
                  <a:lnTo>
                    <a:pt x="53467" y="274027"/>
                  </a:lnTo>
                  <a:lnTo>
                    <a:pt x="54940" y="272757"/>
                  </a:lnTo>
                  <a:lnTo>
                    <a:pt x="55283" y="274027"/>
                  </a:lnTo>
                  <a:lnTo>
                    <a:pt x="55448" y="275297"/>
                  </a:lnTo>
                  <a:lnTo>
                    <a:pt x="56311" y="275297"/>
                  </a:lnTo>
                  <a:lnTo>
                    <a:pt x="57759" y="272757"/>
                  </a:lnTo>
                  <a:lnTo>
                    <a:pt x="61163" y="274027"/>
                  </a:lnTo>
                  <a:lnTo>
                    <a:pt x="64173" y="275297"/>
                  </a:lnTo>
                  <a:lnTo>
                    <a:pt x="63703" y="271487"/>
                  </a:lnTo>
                  <a:lnTo>
                    <a:pt x="63906" y="271487"/>
                  </a:lnTo>
                  <a:lnTo>
                    <a:pt x="63804" y="270217"/>
                  </a:lnTo>
                  <a:lnTo>
                    <a:pt x="64185" y="270217"/>
                  </a:lnTo>
                  <a:lnTo>
                    <a:pt x="65151" y="271487"/>
                  </a:lnTo>
                  <a:lnTo>
                    <a:pt x="65252" y="272757"/>
                  </a:lnTo>
                  <a:lnTo>
                    <a:pt x="65620" y="270217"/>
                  </a:lnTo>
                  <a:lnTo>
                    <a:pt x="66725" y="266407"/>
                  </a:lnTo>
                  <a:lnTo>
                    <a:pt x="67094" y="265137"/>
                  </a:lnTo>
                  <a:lnTo>
                    <a:pt x="69977" y="267677"/>
                  </a:lnTo>
                  <a:lnTo>
                    <a:pt x="70065" y="268947"/>
                  </a:lnTo>
                  <a:lnTo>
                    <a:pt x="71767" y="268947"/>
                  </a:lnTo>
                  <a:lnTo>
                    <a:pt x="69405" y="263867"/>
                  </a:lnTo>
                  <a:lnTo>
                    <a:pt x="68821" y="262597"/>
                  </a:lnTo>
                  <a:lnTo>
                    <a:pt x="71107" y="265137"/>
                  </a:lnTo>
                  <a:lnTo>
                    <a:pt x="74269" y="265137"/>
                  </a:lnTo>
                  <a:lnTo>
                    <a:pt x="75412" y="262597"/>
                  </a:lnTo>
                  <a:lnTo>
                    <a:pt x="75996" y="261327"/>
                  </a:lnTo>
                  <a:lnTo>
                    <a:pt x="79883" y="265137"/>
                  </a:lnTo>
                  <a:lnTo>
                    <a:pt x="78816" y="261327"/>
                  </a:lnTo>
                  <a:lnTo>
                    <a:pt x="78447" y="260057"/>
                  </a:lnTo>
                  <a:lnTo>
                    <a:pt x="83273" y="265137"/>
                  </a:lnTo>
                  <a:lnTo>
                    <a:pt x="80924" y="260057"/>
                  </a:lnTo>
                  <a:lnTo>
                    <a:pt x="83642" y="261327"/>
                  </a:lnTo>
                  <a:lnTo>
                    <a:pt x="83680" y="262597"/>
                  </a:lnTo>
                  <a:lnTo>
                    <a:pt x="86614" y="263867"/>
                  </a:lnTo>
                  <a:lnTo>
                    <a:pt x="87274" y="263867"/>
                  </a:lnTo>
                  <a:lnTo>
                    <a:pt x="85877" y="260057"/>
                  </a:lnTo>
                  <a:lnTo>
                    <a:pt x="86309" y="258787"/>
                  </a:lnTo>
                  <a:lnTo>
                    <a:pt x="87630" y="262597"/>
                  </a:lnTo>
                  <a:lnTo>
                    <a:pt x="87198" y="258787"/>
                  </a:lnTo>
                  <a:lnTo>
                    <a:pt x="89268" y="262597"/>
                  </a:lnTo>
                  <a:lnTo>
                    <a:pt x="89573" y="261327"/>
                  </a:lnTo>
                  <a:lnTo>
                    <a:pt x="89242" y="261327"/>
                  </a:lnTo>
                  <a:lnTo>
                    <a:pt x="88442" y="260057"/>
                  </a:lnTo>
                  <a:lnTo>
                    <a:pt x="88112" y="258787"/>
                  </a:lnTo>
                  <a:lnTo>
                    <a:pt x="88519" y="257517"/>
                  </a:lnTo>
                  <a:lnTo>
                    <a:pt x="91490" y="260057"/>
                  </a:lnTo>
                  <a:lnTo>
                    <a:pt x="92176" y="261327"/>
                  </a:lnTo>
                  <a:lnTo>
                    <a:pt x="93472" y="257517"/>
                  </a:lnTo>
                  <a:lnTo>
                    <a:pt x="93700" y="258127"/>
                  </a:lnTo>
                  <a:lnTo>
                    <a:pt x="93687" y="257517"/>
                  </a:lnTo>
                  <a:lnTo>
                    <a:pt x="95351" y="263867"/>
                  </a:lnTo>
                  <a:lnTo>
                    <a:pt x="95300" y="260057"/>
                  </a:lnTo>
                  <a:lnTo>
                    <a:pt x="94843" y="260057"/>
                  </a:lnTo>
                  <a:lnTo>
                    <a:pt x="94373" y="257517"/>
                  </a:lnTo>
                  <a:lnTo>
                    <a:pt x="95745" y="260057"/>
                  </a:lnTo>
                  <a:lnTo>
                    <a:pt x="97091" y="258787"/>
                  </a:lnTo>
                  <a:lnTo>
                    <a:pt x="97739" y="257517"/>
                  </a:lnTo>
                  <a:lnTo>
                    <a:pt x="98450" y="260057"/>
                  </a:lnTo>
                  <a:lnTo>
                    <a:pt x="100457" y="260057"/>
                  </a:lnTo>
                  <a:lnTo>
                    <a:pt x="101765" y="257517"/>
                  </a:lnTo>
                  <a:lnTo>
                    <a:pt x="103797" y="256247"/>
                  </a:lnTo>
                  <a:lnTo>
                    <a:pt x="102666" y="256247"/>
                  </a:lnTo>
                  <a:lnTo>
                    <a:pt x="102196" y="254977"/>
                  </a:lnTo>
                  <a:lnTo>
                    <a:pt x="101282" y="252437"/>
                  </a:lnTo>
                  <a:lnTo>
                    <a:pt x="101714" y="251167"/>
                  </a:lnTo>
                  <a:lnTo>
                    <a:pt x="102006" y="251853"/>
                  </a:lnTo>
                  <a:lnTo>
                    <a:pt x="101942" y="251167"/>
                  </a:lnTo>
                  <a:lnTo>
                    <a:pt x="102844" y="251167"/>
                  </a:lnTo>
                  <a:lnTo>
                    <a:pt x="103987" y="253707"/>
                  </a:lnTo>
                  <a:lnTo>
                    <a:pt x="104000" y="254977"/>
                  </a:lnTo>
                  <a:lnTo>
                    <a:pt x="104444" y="253707"/>
                  </a:lnTo>
                  <a:lnTo>
                    <a:pt x="104889" y="254977"/>
                  </a:lnTo>
                  <a:lnTo>
                    <a:pt x="105371" y="256247"/>
                  </a:lnTo>
                  <a:lnTo>
                    <a:pt x="104914" y="255003"/>
                  </a:lnTo>
                  <a:lnTo>
                    <a:pt x="108305" y="258787"/>
                  </a:lnTo>
                  <a:lnTo>
                    <a:pt x="107378" y="254977"/>
                  </a:lnTo>
                  <a:lnTo>
                    <a:pt x="107835" y="256247"/>
                  </a:lnTo>
                  <a:lnTo>
                    <a:pt x="109829" y="254977"/>
                  </a:lnTo>
                  <a:lnTo>
                    <a:pt x="110274" y="253707"/>
                  </a:lnTo>
                  <a:lnTo>
                    <a:pt x="111836" y="253707"/>
                  </a:lnTo>
                  <a:lnTo>
                    <a:pt x="110693" y="251167"/>
                  </a:lnTo>
                  <a:lnTo>
                    <a:pt x="111594" y="251167"/>
                  </a:lnTo>
                  <a:lnTo>
                    <a:pt x="111137" y="248627"/>
                  </a:lnTo>
                  <a:lnTo>
                    <a:pt x="112699" y="248627"/>
                  </a:lnTo>
                  <a:lnTo>
                    <a:pt x="114960" y="249897"/>
                  </a:lnTo>
                  <a:lnTo>
                    <a:pt x="116319" y="249897"/>
                  </a:lnTo>
                  <a:lnTo>
                    <a:pt x="116738" y="247357"/>
                  </a:lnTo>
                  <a:lnTo>
                    <a:pt x="117868" y="247357"/>
                  </a:lnTo>
                  <a:lnTo>
                    <a:pt x="117881" y="248627"/>
                  </a:lnTo>
                  <a:lnTo>
                    <a:pt x="119430" y="247357"/>
                  </a:lnTo>
                  <a:lnTo>
                    <a:pt x="119888" y="247357"/>
                  </a:lnTo>
                  <a:lnTo>
                    <a:pt x="121221" y="244817"/>
                  </a:lnTo>
                  <a:lnTo>
                    <a:pt x="120548" y="243547"/>
                  </a:lnTo>
                  <a:lnTo>
                    <a:pt x="120078" y="243547"/>
                  </a:lnTo>
                  <a:lnTo>
                    <a:pt x="119862" y="242277"/>
                  </a:lnTo>
                  <a:lnTo>
                    <a:pt x="120078" y="242277"/>
                  </a:lnTo>
                  <a:lnTo>
                    <a:pt x="121221" y="243547"/>
                  </a:lnTo>
                  <a:lnTo>
                    <a:pt x="121666" y="244817"/>
                  </a:lnTo>
                  <a:lnTo>
                    <a:pt x="122339" y="241007"/>
                  </a:lnTo>
                  <a:lnTo>
                    <a:pt x="122555" y="239737"/>
                  </a:lnTo>
                  <a:lnTo>
                    <a:pt x="130454" y="249897"/>
                  </a:lnTo>
                  <a:lnTo>
                    <a:pt x="130213" y="243547"/>
                  </a:lnTo>
                  <a:lnTo>
                    <a:pt x="131102" y="239737"/>
                  </a:lnTo>
                  <a:lnTo>
                    <a:pt x="132219" y="239737"/>
                  </a:lnTo>
                  <a:lnTo>
                    <a:pt x="131330" y="242277"/>
                  </a:lnTo>
                  <a:lnTo>
                    <a:pt x="132676" y="243547"/>
                  </a:lnTo>
                  <a:lnTo>
                    <a:pt x="133121" y="238467"/>
                  </a:lnTo>
                  <a:lnTo>
                    <a:pt x="136410" y="242277"/>
                  </a:lnTo>
                  <a:lnTo>
                    <a:pt x="137058" y="238467"/>
                  </a:lnTo>
                  <a:lnTo>
                    <a:pt x="141554" y="246087"/>
                  </a:lnTo>
                  <a:lnTo>
                    <a:pt x="141744" y="238467"/>
                  </a:lnTo>
                  <a:lnTo>
                    <a:pt x="141782" y="237197"/>
                  </a:lnTo>
                  <a:lnTo>
                    <a:pt x="141808" y="235927"/>
                  </a:lnTo>
                  <a:lnTo>
                    <a:pt x="145669" y="239737"/>
                  </a:lnTo>
                  <a:lnTo>
                    <a:pt x="144843" y="238467"/>
                  </a:lnTo>
                  <a:lnTo>
                    <a:pt x="144614" y="237197"/>
                  </a:lnTo>
                  <a:lnTo>
                    <a:pt x="145186" y="238379"/>
                  </a:lnTo>
                  <a:lnTo>
                    <a:pt x="145097" y="237197"/>
                  </a:lnTo>
                  <a:lnTo>
                    <a:pt x="146189" y="235927"/>
                  </a:lnTo>
                  <a:lnTo>
                    <a:pt x="147281" y="234657"/>
                  </a:lnTo>
                  <a:lnTo>
                    <a:pt x="148374" y="233387"/>
                  </a:lnTo>
                  <a:lnTo>
                    <a:pt x="154736" y="235927"/>
                  </a:lnTo>
                  <a:lnTo>
                    <a:pt x="161366" y="235927"/>
                  </a:lnTo>
                  <a:lnTo>
                    <a:pt x="160070" y="233387"/>
                  </a:lnTo>
                  <a:lnTo>
                    <a:pt x="159410" y="232117"/>
                  </a:lnTo>
                  <a:lnTo>
                    <a:pt x="157454" y="228307"/>
                  </a:lnTo>
                  <a:lnTo>
                    <a:pt x="156806" y="227037"/>
                  </a:lnTo>
                  <a:lnTo>
                    <a:pt x="160477" y="229577"/>
                  </a:lnTo>
                  <a:lnTo>
                    <a:pt x="161251" y="233387"/>
                  </a:lnTo>
                  <a:lnTo>
                    <a:pt x="162801" y="228307"/>
                  </a:lnTo>
                  <a:lnTo>
                    <a:pt x="167728" y="230847"/>
                  </a:lnTo>
                  <a:lnTo>
                    <a:pt x="168605" y="228307"/>
                  </a:lnTo>
                  <a:lnTo>
                    <a:pt x="169037" y="227037"/>
                  </a:lnTo>
                  <a:lnTo>
                    <a:pt x="169481" y="225767"/>
                  </a:lnTo>
                  <a:lnTo>
                    <a:pt x="169595" y="227037"/>
                  </a:lnTo>
                  <a:lnTo>
                    <a:pt x="169989" y="228307"/>
                  </a:lnTo>
                  <a:lnTo>
                    <a:pt x="169672" y="228307"/>
                  </a:lnTo>
                  <a:lnTo>
                    <a:pt x="171284" y="229577"/>
                  </a:lnTo>
                  <a:lnTo>
                    <a:pt x="172135" y="227037"/>
                  </a:lnTo>
                  <a:lnTo>
                    <a:pt x="171361" y="225767"/>
                  </a:lnTo>
                  <a:lnTo>
                    <a:pt x="171932" y="225767"/>
                  </a:lnTo>
                  <a:lnTo>
                    <a:pt x="172186" y="227037"/>
                  </a:lnTo>
                  <a:lnTo>
                    <a:pt x="172872" y="228307"/>
                  </a:lnTo>
                  <a:lnTo>
                    <a:pt x="174091" y="229577"/>
                  </a:lnTo>
                  <a:lnTo>
                    <a:pt x="173494" y="225767"/>
                  </a:lnTo>
                  <a:lnTo>
                    <a:pt x="173291" y="224497"/>
                  </a:lnTo>
                  <a:lnTo>
                    <a:pt x="174663" y="226796"/>
                  </a:lnTo>
                  <a:lnTo>
                    <a:pt x="174637" y="225767"/>
                  </a:lnTo>
                  <a:lnTo>
                    <a:pt x="176771" y="227037"/>
                  </a:lnTo>
                  <a:lnTo>
                    <a:pt x="176022" y="225767"/>
                  </a:lnTo>
                  <a:lnTo>
                    <a:pt x="175260" y="224497"/>
                  </a:lnTo>
                  <a:lnTo>
                    <a:pt x="176949" y="225767"/>
                  </a:lnTo>
                  <a:lnTo>
                    <a:pt x="176961" y="224497"/>
                  </a:lnTo>
                  <a:lnTo>
                    <a:pt x="176974" y="223227"/>
                  </a:lnTo>
                  <a:lnTo>
                    <a:pt x="176987" y="221957"/>
                  </a:lnTo>
                  <a:lnTo>
                    <a:pt x="178562" y="223227"/>
                  </a:lnTo>
                  <a:lnTo>
                    <a:pt x="177939" y="220687"/>
                  </a:lnTo>
                  <a:lnTo>
                    <a:pt x="181140" y="224497"/>
                  </a:lnTo>
                  <a:lnTo>
                    <a:pt x="179603" y="219417"/>
                  </a:lnTo>
                  <a:lnTo>
                    <a:pt x="181305" y="224497"/>
                  </a:lnTo>
                  <a:lnTo>
                    <a:pt x="183070" y="221957"/>
                  </a:lnTo>
                  <a:lnTo>
                    <a:pt x="182956" y="220687"/>
                  </a:lnTo>
                  <a:lnTo>
                    <a:pt x="183261" y="221957"/>
                  </a:lnTo>
                  <a:lnTo>
                    <a:pt x="184162" y="220687"/>
                  </a:lnTo>
                  <a:lnTo>
                    <a:pt x="184505" y="222618"/>
                  </a:lnTo>
                  <a:lnTo>
                    <a:pt x="184619" y="223227"/>
                  </a:lnTo>
                  <a:lnTo>
                    <a:pt x="185432" y="223227"/>
                  </a:lnTo>
                  <a:lnTo>
                    <a:pt x="185877" y="221957"/>
                  </a:lnTo>
                  <a:lnTo>
                    <a:pt x="185343" y="220687"/>
                  </a:lnTo>
                  <a:lnTo>
                    <a:pt x="184810" y="219417"/>
                  </a:lnTo>
                  <a:lnTo>
                    <a:pt x="188480" y="224497"/>
                  </a:lnTo>
                  <a:lnTo>
                    <a:pt x="187337" y="219417"/>
                  </a:lnTo>
                  <a:lnTo>
                    <a:pt x="186766" y="216877"/>
                  </a:lnTo>
                  <a:lnTo>
                    <a:pt x="186182" y="214337"/>
                  </a:lnTo>
                  <a:lnTo>
                    <a:pt x="189788" y="220687"/>
                  </a:lnTo>
                  <a:lnTo>
                    <a:pt x="191312" y="216877"/>
                  </a:lnTo>
                  <a:lnTo>
                    <a:pt x="192709" y="214744"/>
                  </a:lnTo>
                  <a:lnTo>
                    <a:pt x="194462" y="218147"/>
                  </a:lnTo>
                  <a:lnTo>
                    <a:pt x="195503" y="216242"/>
                  </a:lnTo>
                  <a:lnTo>
                    <a:pt x="192836" y="214553"/>
                  </a:lnTo>
                  <a:lnTo>
                    <a:pt x="192976" y="214337"/>
                  </a:lnTo>
                  <a:lnTo>
                    <a:pt x="194805" y="213067"/>
                  </a:lnTo>
                  <a:lnTo>
                    <a:pt x="195834" y="215392"/>
                  </a:lnTo>
                  <a:lnTo>
                    <a:pt x="195554" y="211797"/>
                  </a:lnTo>
                  <a:lnTo>
                    <a:pt x="198882" y="211797"/>
                  </a:lnTo>
                  <a:lnTo>
                    <a:pt x="198551" y="214337"/>
                  </a:lnTo>
                  <a:lnTo>
                    <a:pt x="200063" y="211797"/>
                  </a:lnTo>
                  <a:lnTo>
                    <a:pt x="202946" y="213067"/>
                  </a:lnTo>
                  <a:lnTo>
                    <a:pt x="203403" y="211797"/>
                  </a:lnTo>
                  <a:lnTo>
                    <a:pt x="203873" y="210527"/>
                  </a:lnTo>
                  <a:lnTo>
                    <a:pt x="204025" y="210527"/>
                  </a:lnTo>
                  <a:lnTo>
                    <a:pt x="204012" y="211797"/>
                  </a:lnTo>
                  <a:lnTo>
                    <a:pt x="205066" y="211797"/>
                  </a:lnTo>
                  <a:lnTo>
                    <a:pt x="204228" y="210527"/>
                  </a:lnTo>
                  <a:lnTo>
                    <a:pt x="204076" y="210527"/>
                  </a:lnTo>
                  <a:lnTo>
                    <a:pt x="203200" y="209257"/>
                  </a:lnTo>
                  <a:lnTo>
                    <a:pt x="202323" y="207987"/>
                  </a:lnTo>
                  <a:lnTo>
                    <a:pt x="203098" y="204419"/>
                  </a:lnTo>
                  <a:lnTo>
                    <a:pt x="204254" y="207987"/>
                  </a:lnTo>
                  <a:lnTo>
                    <a:pt x="205054" y="202907"/>
                  </a:lnTo>
                  <a:lnTo>
                    <a:pt x="206933" y="210527"/>
                  </a:lnTo>
                  <a:lnTo>
                    <a:pt x="206946" y="209257"/>
                  </a:lnTo>
                  <a:lnTo>
                    <a:pt x="206362" y="207987"/>
                  </a:lnTo>
                  <a:lnTo>
                    <a:pt x="206883" y="207987"/>
                  </a:lnTo>
                  <a:lnTo>
                    <a:pt x="207302" y="209257"/>
                  </a:lnTo>
                  <a:lnTo>
                    <a:pt x="207543" y="210527"/>
                  </a:lnTo>
                  <a:lnTo>
                    <a:pt x="208445" y="209257"/>
                  </a:lnTo>
                  <a:lnTo>
                    <a:pt x="207784" y="207987"/>
                  </a:lnTo>
                  <a:lnTo>
                    <a:pt x="207124" y="206717"/>
                  </a:lnTo>
                  <a:lnTo>
                    <a:pt x="208356" y="206717"/>
                  </a:lnTo>
                  <a:lnTo>
                    <a:pt x="208737" y="207987"/>
                  </a:lnTo>
                  <a:lnTo>
                    <a:pt x="208965" y="209257"/>
                  </a:lnTo>
                  <a:lnTo>
                    <a:pt x="208788" y="206717"/>
                  </a:lnTo>
                  <a:lnTo>
                    <a:pt x="208699" y="205447"/>
                  </a:lnTo>
                  <a:lnTo>
                    <a:pt x="210223" y="205447"/>
                  </a:lnTo>
                  <a:lnTo>
                    <a:pt x="210578" y="206527"/>
                  </a:lnTo>
                  <a:lnTo>
                    <a:pt x="211963" y="205447"/>
                  </a:lnTo>
                  <a:lnTo>
                    <a:pt x="211645" y="202907"/>
                  </a:lnTo>
                  <a:lnTo>
                    <a:pt x="211493" y="201637"/>
                  </a:lnTo>
                  <a:lnTo>
                    <a:pt x="211328" y="200367"/>
                  </a:lnTo>
                  <a:lnTo>
                    <a:pt x="213982" y="201637"/>
                  </a:lnTo>
                  <a:lnTo>
                    <a:pt x="215074" y="205447"/>
                  </a:lnTo>
                  <a:lnTo>
                    <a:pt x="215176" y="202907"/>
                  </a:lnTo>
                  <a:lnTo>
                    <a:pt x="216725" y="206717"/>
                  </a:lnTo>
                  <a:lnTo>
                    <a:pt x="217335" y="205447"/>
                  </a:lnTo>
                  <a:lnTo>
                    <a:pt x="216230" y="202907"/>
                  </a:lnTo>
                  <a:lnTo>
                    <a:pt x="217144" y="202907"/>
                  </a:lnTo>
                  <a:lnTo>
                    <a:pt x="216903" y="200367"/>
                  </a:lnTo>
                  <a:lnTo>
                    <a:pt x="218008" y="200367"/>
                  </a:lnTo>
                  <a:lnTo>
                    <a:pt x="218097" y="199097"/>
                  </a:lnTo>
                  <a:lnTo>
                    <a:pt x="218198" y="197827"/>
                  </a:lnTo>
                  <a:lnTo>
                    <a:pt x="216090" y="195287"/>
                  </a:lnTo>
                  <a:lnTo>
                    <a:pt x="217703" y="196557"/>
                  </a:lnTo>
                  <a:lnTo>
                    <a:pt x="218630" y="196557"/>
                  </a:lnTo>
                  <a:lnTo>
                    <a:pt x="219951" y="197827"/>
                  </a:lnTo>
                  <a:lnTo>
                    <a:pt x="219938" y="195287"/>
                  </a:lnTo>
                  <a:lnTo>
                    <a:pt x="220967" y="195287"/>
                  </a:lnTo>
                  <a:lnTo>
                    <a:pt x="221589" y="196545"/>
                  </a:lnTo>
                  <a:lnTo>
                    <a:pt x="222402" y="200367"/>
                  </a:lnTo>
                  <a:lnTo>
                    <a:pt x="222821" y="200367"/>
                  </a:lnTo>
                  <a:lnTo>
                    <a:pt x="222072" y="197827"/>
                  </a:lnTo>
                  <a:lnTo>
                    <a:pt x="224624" y="199097"/>
                  </a:lnTo>
                  <a:lnTo>
                    <a:pt x="224383" y="197827"/>
                  </a:lnTo>
                  <a:lnTo>
                    <a:pt x="224205" y="196875"/>
                  </a:lnTo>
                  <a:lnTo>
                    <a:pt x="224624" y="197599"/>
                  </a:lnTo>
                  <a:lnTo>
                    <a:pt x="224383" y="196557"/>
                  </a:lnTo>
                  <a:lnTo>
                    <a:pt x="225323" y="196557"/>
                  </a:lnTo>
                  <a:lnTo>
                    <a:pt x="225856" y="199097"/>
                  </a:lnTo>
                  <a:lnTo>
                    <a:pt x="227304" y="197827"/>
                  </a:lnTo>
                  <a:lnTo>
                    <a:pt x="226085" y="196557"/>
                  </a:lnTo>
                  <a:lnTo>
                    <a:pt x="223647" y="194017"/>
                  </a:lnTo>
                  <a:lnTo>
                    <a:pt x="225933" y="195287"/>
                  </a:lnTo>
                  <a:lnTo>
                    <a:pt x="226085" y="196557"/>
                  </a:lnTo>
                  <a:lnTo>
                    <a:pt x="227914" y="196557"/>
                  </a:lnTo>
                  <a:lnTo>
                    <a:pt x="228295" y="194017"/>
                  </a:lnTo>
                  <a:lnTo>
                    <a:pt x="230174" y="194017"/>
                  </a:lnTo>
                  <a:lnTo>
                    <a:pt x="232003" y="197827"/>
                  </a:lnTo>
                  <a:lnTo>
                    <a:pt x="229311" y="195287"/>
                  </a:lnTo>
                  <a:lnTo>
                    <a:pt x="229463" y="195656"/>
                  </a:lnTo>
                  <a:lnTo>
                    <a:pt x="229006" y="196596"/>
                  </a:lnTo>
                  <a:lnTo>
                    <a:pt x="230149" y="197942"/>
                  </a:lnTo>
                  <a:lnTo>
                    <a:pt x="229641" y="196049"/>
                  </a:lnTo>
                  <a:lnTo>
                    <a:pt x="230987" y="199097"/>
                  </a:lnTo>
                  <a:lnTo>
                    <a:pt x="232714" y="197827"/>
                  </a:lnTo>
                  <a:lnTo>
                    <a:pt x="233426" y="192747"/>
                  </a:lnTo>
                  <a:lnTo>
                    <a:pt x="235191" y="192747"/>
                  </a:lnTo>
                  <a:lnTo>
                    <a:pt x="233883" y="188937"/>
                  </a:lnTo>
                  <a:lnTo>
                    <a:pt x="233451" y="187667"/>
                  </a:lnTo>
                  <a:lnTo>
                    <a:pt x="237629" y="194017"/>
                  </a:lnTo>
                  <a:lnTo>
                    <a:pt x="237667" y="191477"/>
                  </a:lnTo>
                  <a:lnTo>
                    <a:pt x="237680" y="193090"/>
                  </a:lnTo>
                  <a:lnTo>
                    <a:pt x="238455" y="195287"/>
                  </a:lnTo>
                  <a:lnTo>
                    <a:pt x="238302" y="194017"/>
                  </a:lnTo>
                  <a:lnTo>
                    <a:pt x="239953" y="194017"/>
                  </a:lnTo>
                  <a:lnTo>
                    <a:pt x="240525" y="191477"/>
                  </a:lnTo>
                  <a:lnTo>
                    <a:pt x="241909" y="188937"/>
                  </a:lnTo>
                  <a:lnTo>
                    <a:pt x="242189" y="190207"/>
                  </a:lnTo>
                  <a:lnTo>
                    <a:pt x="243420" y="191477"/>
                  </a:lnTo>
                  <a:lnTo>
                    <a:pt x="244513" y="190207"/>
                  </a:lnTo>
                  <a:lnTo>
                    <a:pt x="245592" y="191477"/>
                  </a:lnTo>
                  <a:lnTo>
                    <a:pt x="245325" y="190207"/>
                  </a:lnTo>
                  <a:lnTo>
                    <a:pt x="245897" y="190207"/>
                  </a:lnTo>
                  <a:lnTo>
                    <a:pt x="245376" y="188937"/>
                  </a:lnTo>
                  <a:lnTo>
                    <a:pt x="244856" y="187667"/>
                  </a:lnTo>
                  <a:lnTo>
                    <a:pt x="247802" y="190207"/>
                  </a:lnTo>
                  <a:lnTo>
                    <a:pt x="249237" y="187667"/>
                  </a:lnTo>
                  <a:lnTo>
                    <a:pt x="250532" y="186397"/>
                  </a:lnTo>
                  <a:lnTo>
                    <a:pt x="253034" y="187667"/>
                  </a:lnTo>
                  <a:lnTo>
                    <a:pt x="252755" y="187667"/>
                  </a:lnTo>
                  <a:lnTo>
                    <a:pt x="252818" y="188937"/>
                  </a:lnTo>
                  <a:lnTo>
                    <a:pt x="253047" y="188937"/>
                  </a:lnTo>
                  <a:lnTo>
                    <a:pt x="254546" y="186397"/>
                  </a:lnTo>
                  <a:lnTo>
                    <a:pt x="254038" y="185127"/>
                  </a:lnTo>
                  <a:lnTo>
                    <a:pt x="253530" y="183857"/>
                  </a:lnTo>
                  <a:lnTo>
                    <a:pt x="253771" y="185127"/>
                  </a:lnTo>
                  <a:lnTo>
                    <a:pt x="252679" y="183857"/>
                  </a:lnTo>
                  <a:lnTo>
                    <a:pt x="252425" y="182587"/>
                  </a:lnTo>
                  <a:lnTo>
                    <a:pt x="252577" y="181317"/>
                  </a:lnTo>
                  <a:lnTo>
                    <a:pt x="253072" y="181317"/>
                  </a:lnTo>
                  <a:lnTo>
                    <a:pt x="252755" y="182587"/>
                  </a:lnTo>
                  <a:lnTo>
                    <a:pt x="254469" y="183857"/>
                  </a:lnTo>
                  <a:lnTo>
                    <a:pt x="254927" y="184543"/>
                  </a:lnTo>
                  <a:lnTo>
                    <a:pt x="254889" y="184378"/>
                  </a:lnTo>
                  <a:lnTo>
                    <a:pt x="254850" y="183857"/>
                  </a:lnTo>
                  <a:lnTo>
                    <a:pt x="254914" y="184378"/>
                  </a:lnTo>
                  <a:lnTo>
                    <a:pt x="255435" y="185178"/>
                  </a:lnTo>
                  <a:lnTo>
                    <a:pt x="255587" y="185420"/>
                  </a:lnTo>
                  <a:lnTo>
                    <a:pt x="257111" y="187667"/>
                  </a:lnTo>
                  <a:lnTo>
                    <a:pt x="255333" y="183857"/>
                  </a:lnTo>
                  <a:lnTo>
                    <a:pt x="254165" y="181317"/>
                  </a:lnTo>
                  <a:lnTo>
                    <a:pt x="252984" y="178777"/>
                  </a:lnTo>
                  <a:lnTo>
                    <a:pt x="255435" y="181317"/>
                  </a:lnTo>
                  <a:lnTo>
                    <a:pt x="255803" y="182587"/>
                  </a:lnTo>
                  <a:lnTo>
                    <a:pt x="256095" y="181317"/>
                  </a:lnTo>
                  <a:lnTo>
                    <a:pt x="255993" y="180047"/>
                  </a:lnTo>
                  <a:lnTo>
                    <a:pt x="256692" y="180047"/>
                  </a:lnTo>
                  <a:lnTo>
                    <a:pt x="257924" y="182587"/>
                  </a:lnTo>
                  <a:lnTo>
                    <a:pt x="256590" y="181317"/>
                  </a:lnTo>
                  <a:lnTo>
                    <a:pt x="257378" y="183857"/>
                  </a:lnTo>
                  <a:lnTo>
                    <a:pt x="258127" y="182587"/>
                  </a:lnTo>
                  <a:lnTo>
                    <a:pt x="257594" y="180047"/>
                  </a:lnTo>
                  <a:lnTo>
                    <a:pt x="257340" y="178777"/>
                  </a:lnTo>
                  <a:lnTo>
                    <a:pt x="257073" y="177507"/>
                  </a:lnTo>
                  <a:lnTo>
                    <a:pt x="258787" y="180047"/>
                  </a:lnTo>
                  <a:lnTo>
                    <a:pt x="258724" y="181317"/>
                  </a:lnTo>
                  <a:lnTo>
                    <a:pt x="258241" y="181317"/>
                  </a:lnTo>
                  <a:lnTo>
                    <a:pt x="258178" y="182587"/>
                  </a:lnTo>
                  <a:lnTo>
                    <a:pt x="260134" y="185127"/>
                  </a:lnTo>
                  <a:lnTo>
                    <a:pt x="259918" y="183857"/>
                  </a:lnTo>
                  <a:lnTo>
                    <a:pt x="260616" y="183857"/>
                  </a:lnTo>
                  <a:lnTo>
                    <a:pt x="262496" y="185127"/>
                  </a:lnTo>
                  <a:lnTo>
                    <a:pt x="261835" y="183857"/>
                  </a:lnTo>
                  <a:lnTo>
                    <a:pt x="260261" y="177507"/>
                  </a:lnTo>
                  <a:lnTo>
                    <a:pt x="263347" y="182499"/>
                  </a:lnTo>
                  <a:lnTo>
                    <a:pt x="263067" y="177507"/>
                  </a:lnTo>
                  <a:lnTo>
                    <a:pt x="263385" y="182359"/>
                  </a:lnTo>
                  <a:lnTo>
                    <a:pt x="263779" y="180047"/>
                  </a:lnTo>
                  <a:lnTo>
                    <a:pt x="264795" y="182587"/>
                  </a:lnTo>
                  <a:lnTo>
                    <a:pt x="264998" y="183007"/>
                  </a:lnTo>
                  <a:lnTo>
                    <a:pt x="265442" y="183857"/>
                  </a:lnTo>
                  <a:lnTo>
                    <a:pt x="266319" y="183857"/>
                  </a:lnTo>
                  <a:lnTo>
                    <a:pt x="266484" y="185127"/>
                  </a:lnTo>
                  <a:lnTo>
                    <a:pt x="266217" y="182587"/>
                  </a:lnTo>
                  <a:lnTo>
                    <a:pt x="268262" y="186397"/>
                  </a:lnTo>
                  <a:lnTo>
                    <a:pt x="267843" y="182587"/>
                  </a:lnTo>
                  <a:lnTo>
                    <a:pt x="268236" y="183857"/>
                  </a:lnTo>
                  <a:lnTo>
                    <a:pt x="268351" y="183400"/>
                  </a:lnTo>
                  <a:lnTo>
                    <a:pt x="268109" y="182587"/>
                  </a:lnTo>
                  <a:lnTo>
                    <a:pt x="268147" y="180047"/>
                  </a:lnTo>
                  <a:lnTo>
                    <a:pt x="268160" y="178777"/>
                  </a:lnTo>
                  <a:lnTo>
                    <a:pt x="272605" y="185127"/>
                  </a:lnTo>
                  <a:lnTo>
                    <a:pt x="272757" y="180047"/>
                  </a:lnTo>
                  <a:lnTo>
                    <a:pt x="273215" y="178777"/>
                  </a:lnTo>
                  <a:lnTo>
                    <a:pt x="273608" y="177634"/>
                  </a:lnTo>
                  <a:lnTo>
                    <a:pt x="273532" y="176987"/>
                  </a:lnTo>
                  <a:lnTo>
                    <a:pt x="272745" y="173697"/>
                  </a:lnTo>
                  <a:lnTo>
                    <a:pt x="273621" y="172427"/>
                  </a:lnTo>
                  <a:lnTo>
                    <a:pt x="274701" y="173697"/>
                  </a:lnTo>
                  <a:lnTo>
                    <a:pt x="274523" y="176237"/>
                  </a:lnTo>
                  <a:lnTo>
                    <a:pt x="276352" y="176237"/>
                  </a:lnTo>
                  <a:lnTo>
                    <a:pt x="276694" y="174967"/>
                  </a:lnTo>
                  <a:lnTo>
                    <a:pt x="276860" y="176237"/>
                  </a:lnTo>
                  <a:lnTo>
                    <a:pt x="277914" y="177507"/>
                  </a:lnTo>
                  <a:lnTo>
                    <a:pt x="278422" y="177507"/>
                  </a:lnTo>
                  <a:close/>
                </a:path>
                <a:path w="709294" h="298450">
                  <a:moveTo>
                    <a:pt x="278777" y="179108"/>
                  </a:moveTo>
                  <a:lnTo>
                    <a:pt x="278549" y="179260"/>
                  </a:lnTo>
                  <a:lnTo>
                    <a:pt x="278726" y="179247"/>
                  </a:lnTo>
                  <a:lnTo>
                    <a:pt x="278777" y="179108"/>
                  </a:lnTo>
                  <a:close/>
                </a:path>
                <a:path w="709294" h="298450">
                  <a:moveTo>
                    <a:pt x="278955" y="178866"/>
                  </a:moveTo>
                  <a:lnTo>
                    <a:pt x="278828" y="178460"/>
                  </a:lnTo>
                  <a:lnTo>
                    <a:pt x="278688" y="178066"/>
                  </a:lnTo>
                  <a:lnTo>
                    <a:pt x="278536" y="177838"/>
                  </a:lnTo>
                  <a:lnTo>
                    <a:pt x="278765" y="178562"/>
                  </a:lnTo>
                  <a:lnTo>
                    <a:pt x="278828" y="178917"/>
                  </a:lnTo>
                  <a:lnTo>
                    <a:pt x="278777" y="179108"/>
                  </a:lnTo>
                  <a:lnTo>
                    <a:pt x="278955" y="178866"/>
                  </a:lnTo>
                  <a:close/>
                </a:path>
                <a:path w="709294" h="298450">
                  <a:moveTo>
                    <a:pt x="281076" y="173050"/>
                  </a:moveTo>
                  <a:lnTo>
                    <a:pt x="280898" y="172427"/>
                  </a:lnTo>
                  <a:lnTo>
                    <a:pt x="280644" y="172427"/>
                  </a:lnTo>
                  <a:lnTo>
                    <a:pt x="281076" y="173050"/>
                  </a:lnTo>
                  <a:close/>
                </a:path>
                <a:path w="709294" h="298450">
                  <a:moveTo>
                    <a:pt x="281470" y="177190"/>
                  </a:moveTo>
                  <a:lnTo>
                    <a:pt x="280225" y="174967"/>
                  </a:lnTo>
                  <a:lnTo>
                    <a:pt x="279831" y="173697"/>
                  </a:lnTo>
                  <a:lnTo>
                    <a:pt x="280136" y="173697"/>
                  </a:lnTo>
                  <a:lnTo>
                    <a:pt x="277507" y="167347"/>
                  </a:lnTo>
                  <a:lnTo>
                    <a:pt x="278345" y="174967"/>
                  </a:lnTo>
                  <a:lnTo>
                    <a:pt x="278599" y="176237"/>
                  </a:lnTo>
                  <a:lnTo>
                    <a:pt x="279069" y="177507"/>
                  </a:lnTo>
                  <a:lnTo>
                    <a:pt x="279171" y="178777"/>
                  </a:lnTo>
                  <a:lnTo>
                    <a:pt x="279514" y="177634"/>
                  </a:lnTo>
                  <a:lnTo>
                    <a:pt x="279603" y="176237"/>
                  </a:lnTo>
                  <a:lnTo>
                    <a:pt x="280022" y="174967"/>
                  </a:lnTo>
                  <a:lnTo>
                    <a:pt x="280835" y="176237"/>
                  </a:lnTo>
                  <a:lnTo>
                    <a:pt x="280644" y="176987"/>
                  </a:lnTo>
                  <a:lnTo>
                    <a:pt x="280530" y="177634"/>
                  </a:lnTo>
                  <a:lnTo>
                    <a:pt x="280657" y="178777"/>
                  </a:lnTo>
                  <a:lnTo>
                    <a:pt x="281216" y="177507"/>
                  </a:lnTo>
                  <a:lnTo>
                    <a:pt x="281470" y="177190"/>
                  </a:lnTo>
                  <a:close/>
                </a:path>
                <a:path w="709294" h="298450">
                  <a:moveTo>
                    <a:pt x="281647" y="177507"/>
                  </a:moveTo>
                  <a:lnTo>
                    <a:pt x="281635" y="176987"/>
                  </a:lnTo>
                  <a:lnTo>
                    <a:pt x="281470" y="177190"/>
                  </a:lnTo>
                  <a:lnTo>
                    <a:pt x="281647" y="177507"/>
                  </a:lnTo>
                  <a:close/>
                </a:path>
                <a:path w="709294" h="298450">
                  <a:moveTo>
                    <a:pt x="282244" y="176237"/>
                  </a:moveTo>
                  <a:lnTo>
                    <a:pt x="281520" y="173697"/>
                  </a:lnTo>
                  <a:lnTo>
                    <a:pt x="281076" y="173050"/>
                  </a:lnTo>
                  <a:lnTo>
                    <a:pt x="281635" y="174967"/>
                  </a:lnTo>
                  <a:lnTo>
                    <a:pt x="281635" y="176987"/>
                  </a:lnTo>
                  <a:lnTo>
                    <a:pt x="282244" y="176237"/>
                  </a:lnTo>
                  <a:close/>
                </a:path>
                <a:path w="709294" h="298450">
                  <a:moveTo>
                    <a:pt x="282917" y="177533"/>
                  </a:moveTo>
                  <a:lnTo>
                    <a:pt x="282752" y="177609"/>
                  </a:lnTo>
                  <a:lnTo>
                    <a:pt x="282829" y="177927"/>
                  </a:lnTo>
                  <a:lnTo>
                    <a:pt x="282917" y="177533"/>
                  </a:lnTo>
                  <a:close/>
                </a:path>
                <a:path w="709294" h="298450">
                  <a:moveTo>
                    <a:pt x="282968" y="178371"/>
                  </a:moveTo>
                  <a:lnTo>
                    <a:pt x="282917" y="178193"/>
                  </a:lnTo>
                  <a:lnTo>
                    <a:pt x="282867" y="178041"/>
                  </a:lnTo>
                  <a:lnTo>
                    <a:pt x="282740" y="178333"/>
                  </a:lnTo>
                  <a:lnTo>
                    <a:pt x="282968" y="178371"/>
                  </a:lnTo>
                  <a:close/>
                </a:path>
                <a:path w="709294" h="298450">
                  <a:moveTo>
                    <a:pt x="283311" y="177482"/>
                  </a:moveTo>
                  <a:lnTo>
                    <a:pt x="283108" y="176657"/>
                  </a:lnTo>
                  <a:lnTo>
                    <a:pt x="282917" y="177533"/>
                  </a:lnTo>
                  <a:lnTo>
                    <a:pt x="283070" y="177469"/>
                  </a:lnTo>
                  <a:lnTo>
                    <a:pt x="283311" y="177482"/>
                  </a:lnTo>
                  <a:close/>
                </a:path>
                <a:path w="709294" h="298450">
                  <a:moveTo>
                    <a:pt x="419785" y="76885"/>
                  </a:moveTo>
                  <a:lnTo>
                    <a:pt x="419074" y="75387"/>
                  </a:lnTo>
                  <a:lnTo>
                    <a:pt x="419722" y="77089"/>
                  </a:lnTo>
                  <a:lnTo>
                    <a:pt x="419785" y="76885"/>
                  </a:lnTo>
                  <a:close/>
                </a:path>
                <a:path w="709294" h="298450">
                  <a:moveTo>
                    <a:pt x="428942" y="84670"/>
                  </a:moveTo>
                  <a:lnTo>
                    <a:pt x="428371" y="83680"/>
                  </a:lnTo>
                  <a:lnTo>
                    <a:pt x="428472" y="84328"/>
                  </a:lnTo>
                  <a:lnTo>
                    <a:pt x="428942" y="84670"/>
                  </a:lnTo>
                  <a:close/>
                </a:path>
                <a:path w="709294" h="298450">
                  <a:moveTo>
                    <a:pt x="430657" y="87884"/>
                  </a:moveTo>
                  <a:lnTo>
                    <a:pt x="430212" y="85598"/>
                  </a:lnTo>
                  <a:lnTo>
                    <a:pt x="428942" y="84670"/>
                  </a:lnTo>
                  <a:lnTo>
                    <a:pt x="429260" y="85217"/>
                  </a:lnTo>
                  <a:lnTo>
                    <a:pt x="429488" y="87249"/>
                  </a:lnTo>
                  <a:lnTo>
                    <a:pt x="430657" y="87884"/>
                  </a:lnTo>
                  <a:close/>
                </a:path>
                <a:path w="709294" h="298450">
                  <a:moveTo>
                    <a:pt x="435279" y="85826"/>
                  </a:moveTo>
                  <a:lnTo>
                    <a:pt x="435178" y="85636"/>
                  </a:lnTo>
                  <a:lnTo>
                    <a:pt x="435127" y="85509"/>
                  </a:lnTo>
                  <a:lnTo>
                    <a:pt x="435063" y="85356"/>
                  </a:lnTo>
                  <a:lnTo>
                    <a:pt x="435127" y="85636"/>
                  </a:lnTo>
                  <a:lnTo>
                    <a:pt x="435216" y="85839"/>
                  </a:lnTo>
                  <a:close/>
                </a:path>
                <a:path w="709294" h="298450">
                  <a:moveTo>
                    <a:pt x="440994" y="81153"/>
                  </a:moveTo>
                  <a:lnTo>
                    <a:pt x="440931" y="80924"/>
                  </a:lnTo>
                  <a:lnTo>
                    <a:pt x="440766" y="80899"/>
                  </a:lnTo>
                  <a:lnTo>
                    <a:pt x="440994" y="81153"/>
                  </a:lnTo>
                  <a:close/>
                </a:path>
                <a:path w="709294" h="298450">
                  <a:moveTo>
                    <a:pt x="449732" y="80645"/>
                  </a:moveTo>
                  <a:lnTo>
                    <a:pt x="449630" y="80264"/>
                  </a:lnTo>
                  <a:lnTo>
                    <a:pt x="449160" y="79794"/>
                  </a:lnTo>
                  <a:lnTo>
                    <a:pt x="449732" y="80645"/>
                  </a:lnTo>
                  <a:close/>
                </a:path>
                <a:path w="709294" h="298450">
                  <a:moveTo>
                    <a:pt x="450672" y="82042"/>
                  </a:moveTo>
                  <a:lnTo>
                    <a:pt x="449732" y="80645"/>
                  </a:lnTo>
                  <a:lnTo>
                    <a:pt x="449592" y="82423"/>
                  </a:lnTo>
                  <a:lnTo>
                    <a:pt x="450672" y="82042"/>
                  </a:lnTo>
                  <a:close/>
                </a:path>
                <a:path w="709294" h="298450">
                  <a:moveTo>
                    <a:pt x="453923" y="72898"/>
                  </a:moveTo>
                  <a:lnTo>
                    <a:pt x="453796" y="72644"/>
                  </a:lnTo>
                  <a:lnTo>
                    <a:pt x="453694" y="72491"/>
                  </a:lnTo>
                  <a:lnTo>
                    <a:pt x="453923" y="72898"/>
                  </a:lnTo>
                  <a:close/>
                </a:path>
                <a:path w="709294" h="298450">
                  <a:moveTo>
                    <a:pt x="454012" y="53340"/>
                  </a:moveTo>
                  <a:lnTo>
                    <a:pt x="453834" y="52578"/>
                  </a:lnTo>
                  <a:lnTo>
                    <a:pt x="453682" y="53340"/>
                  </a:lnTo>
                  <a:lnTo>
                    <a:pt x="454012" y="53340"/>
                  </a:lnTo>
                  <a:close/>
                </a:path>
                <a:path w="709294" h="298450">
                  <a:moveTo>
                    <a:pt x="454342" y="70993"/>
                  </a:moveTo>
                  <a:lnTo>
                    <a:pt x="452882" y="69723"/>
                  </a:lnTo>
                  <a:lnTo>
                    <a:pt x="453948" y="72263"/>
                  </a:lnTo>
                  <a:lnTo>
                    <a:pt x="454025" y="72009"/>
                  </a:lnTo>
                  <a:lnTo>
                    <a:pt x="453974" y="71628"/>
                  </a:lnTo>
                  <a:lnTo>
                    <a:pt x="454101" y="71780"/>
                  </a:lnTo>
                  <a:lnTo>
                    <a:pt x="454139" y="71628"/>
                  </a:lnTo>
                  <a:lnTo>
                    <a:pt x="454342" y="70993"/>
                  </a:lnTo>
                  <a:close/>
                </a:path>
                <a:path w="709294" h="298450">
                  <a:moveTo>
                    <a:pt x="454926" y="71501"/>
                  </a:moveTo>
                  <a:lnTo>
                    <a:pt x="454418" y="70650"/>
                  </a:lnTo>
                  <a:lnTo>
                    <a:pt x="454342" y="70993"/>
                  </a:lnTo>
                  <a:lnTo>
                    <a:pt x="454926" y="71501"/>
                  </a:lnTo>
                  <a:close/>
                </a:path>
                <a:path w="709294" h="298450">
                  <a:moveTo>
                    <a:pt x="455295" y="75196"/>
                  </a:moveTo>
                  <a:lnTo>
                    <a:pt x="454825" y="74510"/>
                  </a:lnTo>
                  <a:lnTo>
                    <a:pt x="454367" y="73698"/>
                  </a:lnTo>
                  <a:lnTo>
                    <a:pt x="453936" y="72910"/>
                  </a:lnTo>
                  <a:lnTo>
                    <a:pt x="454875" y="74777"/>
                  </a:lnTo>
                  <a:lnTo>
                    <a:pt x="454164" y="75907"/>
                  </a:lnTo>
                  <a:lnTo>
                    <a:pt x="455295" y="75196"/>
                  </a:lnTo>
                  <a:close/>
                </a:path>
                <a:path w="709294" h="298450">
                  <a:moveTo>
                    <a:pt x="461149" y="50419"/>
                  </a:moveTo>
                  <a:lnTo>
                    <a:pt x="461022" y="50266"/>
                  </a:lnTo>
                  <a:lnTo>
                    <a:pt x="461149" y="50419"/>
                  </a:lnTo>
                  <a:close/>
                </a:path>
                <a:path w="709294" h="298450">
                  <a:moveTo>
                    <a:pt x="465607" y="68821"/>
                  </a:moveTo>
                  <a:lnTo>
                    <a:pt x="465416" y="67945"/>
                  </a:lnTo>
                  <a:lnTo>
                    <a:pt x="465061" y="67678"/>
                  </a:lnTo>
                  <a:lnTo>
                    <a:pt x="465607" y="68821"/>
                  </a:lnTo>
                  <a:close/>
                </a:path>
                <a:path w="709294" h="298450">
                  <a:moveTo>
                    <a:pt x="481444" y="67183"/>
                  </a:moveTo>
                  <a:lnTo>
                    <a:pt x="479552" y="64643"/>
                  </a:lnTo>
                  <a:lnTo>
                    <a:pt x="480136" y="65659"/>
                  </a:lnTo>
                  <a:lnTo>
                    <a:pt x="480199" y="66421"/>
                  </a:lnTo>
                  <a:lnTo>
                    <a:pt x="481444" y="67183"/>
                  </a:lnTo>
                  <a:close/>
                </a:path>
                <a:path w="709294" h="298450">
                  <a:moveTo>
                    <a:pt x="505206" y="56197"/>
                  </a:moveTo>
                  <a:lnTo>
                    <a:pt x="505167" y="55854"/>
                  </a:lnTo>
                  <a:lnTo>
                    <a:pt x="505028" y="56286"/>
                  </a:lnTo>
                  <a:lnTo>
                    <a:pt x="505206" y="56197"/>
                  </a:lnTo>
                  <a:close/>
                </a:path>
                <a:path w="709294" h="298450">
                  <a:moveTo>
                    <a:pt x="509308" y="55118"/>
                  </a:moveTo>
                  <a:lnTo>
                    <a:pt x="509206" y="54356"/>
                  </a:lnTo>
                  <a:lnTo>
                    <a:pt x="509117" y="55499"/>
                  </a:lnTo>
                  <a:lnTo>
                    <a:pt x="509308" y="55118"/>
                  </a:lnTo>
                  <a:close/>
                </a:path>
                <a:path w="709294" h="298450">
                  <a:moveTo>
                    <a:pt x="518121" y="50165"/>
                  </a:moveTo>
                  <a:lnTo>
                    <a:pt x="518045" y="49530"/>
                  </a:lnTo>
                  <a:lnTo>
                    <a:pt x="517855" y="49047"/>
                  </a:lnTo>
                  <a:lnTo>
                    <a:pt x="517842" y="50546"/>
                  </a:lnTo>
                  <a:lnTo>
                    <a:pt x="518121" y="50165"/>
                  </a:lnTo>
                  <a:close/>
                </a:path>
                <a:path w="709294" h="298450">
                  <a:moveTo>
                    <a:pt x="518833" y="51562"/>
                  </a:moveTo>
                  <a:lnTo>
                    <a:pt x="518604" y="49530"/>
                  </a:lnTo>
                  <a:lnTo>
                    <a:pt x="518414" y="49784"/>
                  </a:lnTo>
                  <a:lnTo>
                    <a:pt x="518287" y="50165"/>
                  </a:lnTo>
                  <a:lnTo>
                    <a:pt x="518833" y="51562"/>
                  </a:lnTo>
                  <a:close/>
                </a:path>
                <a:path w="709294" h="298450">
                  <a:moveTo>
                    <a:pt x="549363" y="24993"/>
                  </a:moveTo>
                  <a:lnTo>
                    <a:pt x="549224" y="24815"/>
                  </a:lnTo>
                  <a:lnTo>
                    <a:pt x="549363" y="24993"/>
                  </a:lnTo>
                  <a:close/>
                </a:path>
                <a:path w="709294" h="298450">
                  <a:moveTo>
                    <a:pt x="561086" y="41948"/>
                  </a:moveTo>
                  <a:lnTo>
                    <a:pt x="560984" y="41541"/>
                  </a:lnTo>
                  <a:lnTo>
                    <a:pt x="560959" y="41910"/>
                  </a:lnTo>
                  <a:lnTo>
                    <a:pt x="561086" y="41948"/>
                  </a:lnTo>
                  <a:close/>
                </a:path>
                <a:path w="709294" h="298450">
                  <a:moveTo>
                    <a:pt x="561860" y="43434"/>
                  </a:moveTo>
                  <a:lnTo>
                    <a:pt x="561505" y="42037"/>
                  </a:lnTo>
                  <a:lnTo>
                    <a:pt x="561086" y="41948"/>
                  </a:lnTo>
                  <a:lnTo>
                    <a:pt x="561403" y="43180"/>
                  </a:lnTo>
                  <a:lnTo>
                    <a:pt x="561860" y="43434"/>
                  </a:lnTo>
                  <a:close/>
                </a:path>
                <a:path w="709294" h="298450">
                  <a:moveTo>
                    <a:pt x="565696" y="17145"/>
                  </a:moveTo>
                  <a:lnTo>
                    <a:pt x="565061" y="17272"/>
                  </a:lnTo>
                  <a:lnTo>
                    <a:pt x="563600" y="17907"/>
                  </a:lnTo>
                  <a:lnTo>
                    <a:pt x="563714" y="19939"/>
                  </a:lnTo>
                  <a:lnTo>
                    <a:pt x="563816" y="19685"/>
                  </a:lnTo>
                  <a:lnTo>
                    <a:pt x="563943" y="18923"/>
                  </a:lnTo>
                  <a:lnTo>
                    <a:pt x="563981" y="18542"/>
                  </a:lnTo>
                  <a:lnTo>
                    <a:pt x="564286" y="18923"/>
                  </a:lnTo>
                  <a:lnTo>
                    <a:pt x="564324" y="20789"/>
                  </a:lnTo>
                  <a:lnTo>
                    <a:pt x="565175" y="19304"/>
                  </a:lnTo>
                  <a:lnTo>
                    <a:pt x="565277" y="19050"/>
                  </a:lnTo>
                  <a:lnTo>
                    <a:pt x="565391" y="18542"/>
                  </a:lnTo>
                  <a:lnTo>
                    <a:pt x="565696" y="17145"/>
                  </a:lnTo>
                  <a:close/>
                </a:path>
                <a:path w="709294" h="298450">
                  <a:moveTo>
                    <a:pt x="575843" y="21463"/>
                  </a:moveTo>
                  <a:lnTo>
                    <a:pt x="575716" y="20701"/>
                  </a:lnTo>
                  <a:lnTo>
                    <a:pt x="575564" y="20307"/>
                  </a:lnTo>
                  <a:lnTo>
                    <a:pt x="575627" y="21717"/>
                  </a:lnTo>
                  <a:lnTo>
                    <a:pt x="575843" y="21463"/>
                  </a:lnTo>
                  <a:close/>
                </a:path>
                <a:path w="709294" h="298450">
                  <a:moveTo>
                    <a:pt x="575932" y="20193"/>
                  </a:moveTo>
                  <a:lnTo>
                    <a:pt x="575564" y="18923"/>
                  </a:lnTo>
                  <a:lnTo>
                    <a:pt x="575157" y="17526"/>
                  </a:lnTo>
                  <a:lnTo>
                    <a:pt x="574789" y="17907"/>
                  </a:lnTo>
                  <a:lnTo>
                    <a:pt x="574763" y="18288"/>
                  </a:lnTo>
                  <a:lnTo>
                    <a:pt x="575564" y="20307"/>
                  </a:lnTo>
                  <a:lnTo>
                    <a:pt x="575564" y="19113"/>
                  </a:lnTo>
                  <a:lnTo>
                    <a:pt x="575932" y="20193"/>
                  </a:lnTo>
                  <a:close/>
                </a:path>
                <a:path w="709294" h="298450">
                  <a:moveTo>
                    <a:pt x="586892" y="15621"/>
                  </a:moveTo>
                  <a:lnTo>
                    <a:pt x="586663" y="15367"/>
                  </a:lnTo>
                  <a:lnTo>
                    <a:pt x="586752" y="15494"/>
                  </a:lnTo>
                  <a:lnTo>
                    <a:pt x="586892" y="15621"/>
                  </a:lnTo>
                  <a:close/>
                </a:path>
                <a:path w="709294" h="298450">
                  <a:moveTo>
                    <a:pt x="590245" y="14046"/>
                  </a:moveTo>
                  <a:lnTo>
                    <a:pt x="589800" y="13690"/>
                  </a:lnTo>
                  <a:lnTo>
                    <a:pt x="589889" y="13906"/>
                  </a:lnTo>
                  <a:lnTo>
                    <a:pt x="589953" y="14071"/>
                  </a:lnTo>
                  <a:lnTo>
                    <a:pt x="590042" y="14249"/>
                  </a:lnTo>
                  <a:lnTo>
                    <a:pt x="590245" y="14046"/>
                  </a:lnTo>
                  <a:close/>
                </a:path>
                <a:path w="709294" h="298450">
                  <a:moveTo>
                    <a:pt x="590905" y="36322"/>
                  </a:moveTo>
                  <a:lnTo>
                    <a:pt x="590740" y="37338"/>
                  </a:lnTo>
                  <a:lnTo>
                    <a:pt x="590905" y="36830"/>
                  </a:lnTo>
                  <a:lnTo>
                    <a:pt x="590905" y="36322"/>
                  </a:lnTo>
                  <a:close/>
                </a:path>
                <a:path w="709294" h="298450">
                  <a:moveTo>
                    <a:pt x="596176" y="36118"/>
                  </a:moveTo>
                  <a:lnTo>
                    <a:pt x="595795" y="35128"/>
                  </a:lnTo>
                  <a:lnTo>
                    <a:pt x="595477" y="34582"/>
                  </a:lnTo>
                  <a:lnTo>
                    <a:pt x="595185" y="34239"/>
                  </a:lnTo>
                  <a:lnTo>
                    <a:pt x="595172" y="34467"/>
                  </a:lnTo>
                  <a:lnTo>
                    <a:pt x="595147" y="34658"/>
                  </a:lnTo>
                  <a:lnTo>
                    <a:pt x="595172" y="35013"/>
                  </a:lnTo>
                  <a:lnTo>
                    <a:pt x="596176" y="36118"/>
                  </a:lnTo>
                  <a:close/>
                </a:path>
                <a:path w="709294" h="298450">
                  <a:moveTo>
                    <a:pt x="596582" y="15621"/>
                  </a:moveTo>
                  <a:lnTo>
                    <a:pt x="596417" y="14605"/>
                  </a:lnTo>
                  <a:lnTo>
                    <a:pt x="596455" y="15240"/>
                  </a:lnTo>
                  <a:lnTo>
                    <a:pt x="596582" y="15621"/>
                  </a:lnTo>
                  <a:close/>
                </a:path>
                <a:path w="709294" h="298450">
                  <a:moveTo>
                    <a:pt x="597027" y="11772"/>
                  </a:moveTo>
                  <a:lnTo>
                    <a:pt x="596963" y="11938"/>
                  </a:lnTo>
                  <a:lnTo>
                    <a:pt x="596900" y="12369"/>
                  </a:lnTo>
                  <a:lnTo>
                    <a:pt x="596963" y="12560"/>
                  </a:lnTo>
                  <a:lnTo>
                    <a:pt x="597027" y="11772"/>
                  </a:lnTo>
                  <a:close/>
                </a:path>
                <a:path w="709294" h="298450">
                  <a:moveTo>
                    <a:pt x="597382" y="12369"/>
                  </a:moveTo>
                  <a:lnTo>
                    <a:pt x="597090" y="11938"/>
                  </a:lnTo>
                  <a:lnTo>
                    <a:pt x="597217" y="12204"/>
                  </a:lnTo>
                  <a:lnTo>
                    <a:pt x="597382" y="12369"/>
                  </a:lnTo>
                  <a:close/>
                </a:path>
                <a:path w="709294" h="298450">
                  <a:moveTo>
                    <a:pt x="600798" y="35331"/>
                  </a:moveTo>
                  <a:lnTo>
                    <a:pt x="599554" y="35077"/>
                  </a:lnTo>
                  <a:lnTo>
                    <a:pt x="599922" y="35306"/>
                  </a:lnTo>
                  <a:lnTo>
                    <a:pt x="600379" y="35394"/>
                  </a:lnTo>
                  <a:lnTo>
                    <a:pt x="600798" y="35331"/>
                  </a:lnTo>
                  <a:close/>
                </a:path>
                <a:path w="709294" h="298450">
                  <a:moveTo>
                    <a:pt x="604481" y="8407"/>
                  </a:moveTo>
                  <a:lnTo>
                    <a:pt x="604431" y="8102"/>
                  </a:lnTo>
                  <a:lnTo>
                    <a:pt x="604329" y="7747"/>
                  </a:lnTo>
                  <a:lnTo>
                    <a:pt x="604100" y="7162"/>
                  </a:lnTo>
                  <a:lnTo>
                    <a:pt x="604215" y="7670"/>
                  </a:lnTo>
                  <a:lnTo>
                    <a:pt x="604342" y="8039"/>
                  </a:lnTo>
                  <a:lnTo>
                    <a:pt x="604481" y="8407"/>
                  </a:lnTo>
                  <a:close/>
                </a:path>
                <a:path w="709294" h="298450">
                  <a:moveTo>
                    <a:pt x="613397" y="32131"/>
                  </a:moveTo>
                  <a:lnTo>
                    <a:pt x="613168" y="30226"/>
                  </a:lnTo>
                  <a:lnTo>
                    <a:pt x="613041" y="30988"/>
                  </a:lnTo>
                  <a:lnTo>
                    <a:pt x="612749" y="31330"/>
                  </a:lnTo>
                  <a:lnTo>
                    <a:pt x="613397" y="32131"/>
                  </a:lnTo>
                  <a:close/>
                </a:path>
                <a:path w="709294" h="298450">
                  <a:moveTo>
                    <a:pt x="613511" y="7874"/>
                  </a:moveTo>
                  <a:lnTo>
                    <a:pt x="613410" y="7239"/>
                  </a:lnTo>
                  <a:lnTo>
                    <a:pt x="612787" y="3302"/>
                  </a:lnTo>
                  <a:lnTo>
                    <a:pt x="611936" y="5080"/>
                  </a:lnTo>
                  <a:lnTo>
                    <a:pt x="611822" y="5715"/>
                  </a:lnTo>
                  <a:lnTo>
                    <a:pt x="612368" y="7556"/>
                  </a:lnTo>
                  <a:lnTo>
                    <a:pt x="612444" y="7239"/>
                  </a:lnTo>
                  <a:lnTo>
                    <a:pt x="612457" y="7874"/>
                  </a:lnTo>
                  <a:lnTo>
                    <a:pt x="612368" y="7556"/>
                  </a:lnTo>
                  <a:lnTo>
                    <a:pt x="611860" y="9779"/>
                  </a:lnTo>
                  <a:lnTo>
                    <a:pt x="613511" y="8001"/>
                  </a:lnTo>
                  <a:lnTo>
                    <a:pt x="613511" y="7874"/>
                  </a:lnTo>
                  <a:close/>
                </a:path>
                <a:path w="709294" h="298450">
                  <a:moveTo>
                    <a:pt x="614108" y="12192"/>
                  </a:moveTo>
                  <a:close/>
                </a:path>
                <a:path w="709294" h="298450">
                  <a:moveTo>
                    <a:pt x="618515" y="11176"/>
                  </a:moveTo>
                  <a:lnTo>
                    <a:pt x="618388" y="11049"/>
                  </a:lnTo>
                  <a:lnTo>
                    <a:pt x="618134" y="10922"/>
                  </a:lnTo>
                  <a:lnTo>
                    <a:pt x="618388" y="12306"/>
                  </a:lnTo>
                  <a:lnTo>
                    <a:pt x="618515" y="11176"/>
                  </a:lnTo>
                  <a:close/>
                </a:path>
                <a:path w="709294" h="298450">
                  <a:moveTo>
                    <a:pt x="618845" y="9321"/>
                  </a:moveTo>
                  <a:lnTo>
                    <a:pt x="618426" y="8978"/>
                  </a:lnTo>
                  <a:lnTo>
                    <a:pt x="618604" y="9232"/>
                  </a:lnTo>
                  <a:lnTo>
                    <a:pt x="618731" y="9309"/>
                  </a:lnTo>
                  <a:close/>
                </a:path>
                <a:path w="709294" h="298450">
                  <a:moveTo>
                    <a:pt x="618896" y="11303"/>
                  </a:moveTo>
                  <a:lnTo>
                    <a:pt x="618566" y="10668"/>
                  </a:lnTo>
                  <a:lnTo>
                    <a:pt x="618515" y="11112"/>
                  </a:lnTo>
                  <a:lnTo>
                    <a:pt x="618896" y="11303"/>
                  </a:lnTo>
                  <a:close/>
                </a:path>
                <a:path w="709294" h="298450">
                  <a:moveTo>
                    <a:pt x="620509" y="3733"/>
                  </a:moveTo>
                  <a:lnTo>
                    <a:pt x="620306" y="3302"/>
                  </a:lnTo>
                  <a:lnTo>
                    <a:pt x="620090" y="3810"/>
                  </a:lnTo>
                  <a:lnTo>
                    <a:pt x="620509" y="3733"/>
                  </a:lnTo>
                  <a:close/>
                </a:path>
                <a:path w="709294" h="298450">
                  <a:moveTo>
                    <a:pt x="620750" y="3683"/>
                  </a:moveTo>
                  <a:lnTo>
                    <a:pt x="620509" y="3733"/>
                  </a:lnTo>
                  <a:lnTo>
                    <a:pt x="620750" y="4241"/>
                  </a:lnTo>
                  <a:lnTo>
                    <a:pt x="620750" y="3683"/>
                  </a:lnTo>
                  <a:close/>
                </a:path>
                <a:path w="709294" h="298450">
                  <a:moveTo>
                    <a:pt x="622579" y="29464"/>
                  </a:moveTo>
                  <a:lnTo>
                    <a:pt x="622465" y="28702"/>
                  </a:lnTo>
                  <a:lnTo>
                    <a:pt x="622261" y="27305"/>
                  </a:lnTo>
                  <a:lnTo>
                    <a:pt x="621969" y="27940"/>
                  </a:lnTo>
                  <a:lnTo>
                    <a:pt x="621855" y="27635"/>
                  </a:lnTo>
                  <a:lnTo>
                    <a:pt x="621893" y="27940"/>
                  </a:lnTo>
                  <a:lnTo>
                    <a:pt x="621792" y="28448"/>
                  </a:lnTo>
                  <a:lnTo>
                    <a:pt x="621588" y="28956"/>
                  </a:lnTo>
                  <a:lnTo>
                    <a:pt x="621969" y="28702"/>
                  </a:lnTo>
                  <a:lnTo>
                    <a:pt x="622579" y="29464"/>
                  </a:lnTo>
                  <a:close/>
                </a:path>
                <a:path w="709294" h="298450">
                  <a:moveTo>
                    <a:pt x="623201" y="2540"/>
                  </a:moveTo>
                  <a:lnTo>
                    <a:pt x="622985" y="2844"/>
                  </a:lnTo>
                  <a:lnTo>
                    <a:pt x="623201" y="2540"/>
                  </a:lnTo>
                  <a:close/>
                </a:path>
                <a:path w="709294" h="298450">
                  <a:moveTo>
                    <a:pt x="623912" y="3683"/>
                  </a:moveTo>
                  <a:lnTo>
                    <a:pt x="623227" y="4076"/>
                  </a:lnTo>
                  <a:lnTo>
                    <a:pt x="623366" y="4191"/>
                  </a:lnTo>
                  <a:lnTo>
                    <a:pt x="623684" y="4191"/>
                  </a:lnTo>
                  <a:lnTo>
                    <a:pt x="623912" y="3683"/>
                  </a:lnTo>
                  <a:close/>
                </a:path>
                <a:path w="709294" h="298450">
                  <a:moveTo>
                    <a:pt x="629069" y="25908"/>
                  </a:moveTo>
                  <a:lnTo>
                    <a:pt x="628751" y="25908"/>
                  </a:lnTo>
                  <a:lnTo>
                    <a:pt x="629069" y="25908"/>
                  </a:lnTo>
                  <a:close/>
                </a:path>
                <a:path w="709294" h="298450">
                  <a:moveTo>
                    <a:pt x="632002" y="5803"/>
                  </a:moveTo>
                  <a:lnTo>
                    <a:pt x="631863" y="5486"/>
                  </a:lnTo>
                  <a:lnTo>
                    <a:pt x="631736" y="5334"/>
                  </a:lnTo>
                  <a:lnTo>
                    <a:pt x="631710" y="5600"/>
                  </a:lnTo>
                  <a:lnTo>
                    <a:pt x="631901" y="5727"/>
                  </a:lnTo>
                  <a:close/>
                </a:path>
                <a:path w="709294" h="298450">
                  <a:moveTo>
                    <a:pt x="642747" y="6654"/>
                  </a:moveTo>
                  <a:lnTo>
                    <a:pt x="642086" y="4699"/>
                  </a:lnTo>
                  <a:lnTo>
                    <a:pt x="641705" y="7112"/>
                  </a:lnTo>
                  <a:lnTo>
                    <a:pt x="642747" y="6654"/>
                  </a:lnTo>
                  <a:close/>
                </a:path>
                <a:path w="709294" h="298450">
                  <a:moveTo>
                    <a:pt x="643458" y="6350"/>
                  </a:moveTo>
                  <a:lnTo>
                    <a:pt x="642874" y="6604"/>
                  </a:lnTo>
                  <a:lnTo>
                    <a:pt x="642810" y="6858"/>
                  </a:lnTo>
                  <a:lnTo>
                    <a:pt x="643267" y="8191"/>
                  </a:lnTo>
                  <a:lnTo>
                    <a:pt x="643458" y="6350"/>
                  </a:lnTo>
                  <a:close/>
                </a:path>
                <a:path w="709294" h="298450">
                  <a:moveTo>
                    <a:pt x="651217" y="23368"/>
                  </a:moveTo>
                  <a:lnTo>
                    <a:pt x="649325" y="20574"/>
                  </a:lnTo>
                  <a:lnTo>
                    <a:pt x="650074" y="23876"/>
                  </a:lnTo>
                  <a:lnTo>
                    <a:pt x="651217" y="23368"/>
                  </a:lnTo>
                  <a:close/>
                </a:path>
                <a:path w="709294" h="298450">
                  <a:moveTo>
                    <a:pt x="663168" y="8826"/>
                  </a:moveTo>
                  <a:lnTo>
                    <a:pt x="662406" y="7785"/>
                  </a:lnTo>
                  <a:lnTo>
                    <a:pt x="662419" y="8915"/>
                  </a:lnTo>
                  <a:lnTo>
                    <a:pt x="662813" y="8597"/>
                  </a:lnTo>
                  <a:lnTo>
                    <a:pt x="663168" y="8826"/>
                  </a:lnTo>
                  <a:close/>
                </a:path>
                <a:path w="709294" h="298450">
                  <a:moveTo>
                    <a:pt x="663460" y="9220"/>
                  </a:moveTo>
                  <a:lnTo>
                    <a:pt x="663371" y="9004"/>
                  </a:lnTo>
                  <a:lnTo>
                    <a:pt x="663270" y="8877"/>
                  </a:lnTo>
                  <a:lnTo>
                    <a:pt x="663460" y="9220"/>
                  </a:lnTo>
                  <a:close/>
                </a:path>
                <a:path w="709294" h="298450">
                  <a:moveTo>
                    <a:pt x="668235" y="5080"/>
                  </a:moveTo>
                  <a:lnTo>
                    <a:pt x="668197" y="4635"/>
                  </a:lnTo>
                  <a:lnTo>
                    <a:pt x="668108" y="4025"/>
                  </a:lnTo>
                  <a:lnTo>
                    <a:pt x="668134" y="4406"/>
                  </a:lnTo>
                  <a:lnTo>
                    <a:pt x="668185" y="4749"/>
                  </a:lnTo>
                  <a:lnTo>
                    <a:pt x="668235" y="5080"/>
                  </a:lnTo>
                  <a:close/>
                </a:path>
                <a:path w="709294" h="298450">
                  <a:moveTo>
                    <a:pt x="670229" y="11557"/>
                  </a:moveTo>
                  <a:lnTo>
                    <a:pt x="670153" y="11049"/>
                  </a:lnTo>
                  <a:lnTo>
                    <a:pt x="670077" y="11480"/>
                  </a:lnTo>
                  <a:lnTo>
                    <a:pt x="670229" y="11557"/>
                  </a:lnTo>
                  <a:close/>
                </a:path>
                <a:path w="709294" h="298450">
                  <a:moveTo>
                    <a:pt x="670356" y="12573"/>
                  </a:moveTo>
                  <a:lnTo>
                    <a:pt x="670344" y="12293"/>
                  </a:lnTo>
                  <a:lnTo>
                    <a:pt x="670267" y="12573"/>
                  </a:lnTo>
                  <a:close/>
                </a:path>
                <a:path w="709294" h="298450">
                  <a:moveTo>
                    <a:pt x="670394" y="9779"/>
                  </a:moveTo>
                  <a:lnTo>
                    <a:pt x="670293" y="9144"/>
                  </a:lnTo>
                  <a:lnTo>
                    <a:pt x="669861" y="8496"/>
                  </a:lnTo>
                  <a:lnTo>
                    <a:pt x="669899" y="9271"/>
                  </a:lnTo>
                  <a:lnTo>
                    <a:pt x="670153" y="11049"/>
                  </a:lnTo>
                  <a:lnTo>
                    <a:pt x="670394" y="9779"/>
                  </a:lnTo>
                  <a:close/>
                </a:path>
                <a:path w="709294" h="298450">
                  <a:moveTo>
                    <a:pt x="670521" y="11569"/>
                  </a:moveTo>
                  <a:lnTo>
                    <a:pt x="670344" y="12293"/>
                  </a:lnTo>
                  <a:lnTo>
                    <a:pt x="670521" y="11569"/>
                  </a:lnTo>
                  <a:close/>
                </a:path>
                <a:path w="709294" h="298450">
                  <a:moveTo>
                    <a:pt x="670674" y="11303"/>
                  </a:moveTo>
                  <a:lnTo>
                    <a:pt x="670560" y="11430"/>
                  </a:lnTo>
                  <a:lnTo>
                    <a:pt x="670521" y="11569"/>
                  </a:lnTo>
                  <a:lnTo>
                    <a:pt x="670674" y="11303"/>
                  </a:lnTo>
                  <a:close/>
                </a:path>
                <a:path w="709294" h="298450">
                  <a:moveTo>
                    <a:pt x="675043" y="4013"/>
                  </a:moveTo>
                  <a:lnTo>
                    <a:pt x="674700" y="5448"/>
                  </a:lnTo>
                  <a:lnTo>
                    <a:pt x="674916" y="5435"/>
                  </a:lnTo>
                  <a:lnTo>
                    <a:pt x="674954" y="5029"/>
                  </a:lnTo>
                  <a:lnTo>
                    <a:pt x="674992" y="4559"/>
                  </a:lnTo>
                  <a:lnTo>
                    <a:pt x="675043" y="4013"/>
                  </a:lnTo>
                  <a:close/>
                </a:path>
                <a:path w="709294" h="298450">
                  <a:moveTo>
                    <a:pt x="679831" y="16510"/>
                  </a:moveTo>
                  <a:lnTo>
                    <a:pt x="678954" y="15113"/>
                  </a:lnTo>
                  <a:lnTo>
                    <a:pt x="678980" y="17399"/>
                  </a:lnTo>
                  <a:lnTo>
                    <a:pt x="679805" y="17272"/>
                  </a:lnTo>
                  <a:lnTo>
                    <a:pt x="679831" y="16510"/>
                  </a:lnTo>
                  <a:close/>
                </a:path>
                <a:path w="709294" h="298450">
                  <a:moveTo>
                    <a:pt x="683806" y="6731"/>
                  </a:moveTo>
                  <a:lnTo>
                    <a:pt x="683780" y="6184"/>
                  </a:lnTo>
                  <a:lnTo>
                    <a:pt x="683729" y="5511"/>
                  </a:lnTo>
                  <a:lnTo>
                    <a:pt x="683679" y="4648"/>
                  </a:lnTo>
                  <a:lnTo>
                    <a:pt x="683463" y="4521"/>
                  </a:lnTo>
                  <a:lnTo>
                    <a:pt x="683463" y="7480"/>
                  </a:lnTo>
                  <a:lnTo>
                    <a:pt x="683425" y="8763"/>
                  </a:lnTo>
                  <a:lnTo>
                    <a:pt x="683514" y="7543"/>
                  </a:lnTo>
                  <a:lnTo>
                    <a:pt x="683641" y="6959"/>
                  </a:lnTo>
                  <a:lnTo>
                    <a:pt x="683806" y="6731"/>
                  </a:lnTo>
                  <a:close/>
                </a:path>
                <a:path w="709294" h="298450">
                  <a:moveTo>
                    <a:pt x="688301" y="10922"/>
                  </a:moveTo>
                  <a:lnTo>
                    <a:pt x="688289" y="8636"/>
                  </a:lnTo>
                  <a:lnTo>
                    <a:pt x="688149" y="10985"/>
                  </a:lnTo>
                  <a:lnTo>
                    <a:pt x="688301" y="10922"/>
                  </a:lnTo>
                  <a:close/>
                </a:path>
                <a:path w="709294" h="298450">
                  <a:moveTo>
                    <a:pt x="689241" y="10541"/>
                  </a:moveTo>
                  <a:lnTo>
                    <a:pt x="688416" y="10871"/>
                  </a:lnTo>
                  <a:lnTo>
                    <a:pt x="688479" y="11811"/>
                  </a:lnTo>
                  <a:lnTo>
                    <a:pt x="689241" y="10541"/>
                  </a:lnTo>
                  <a:close/>
                </a:path>
                <a:path w="709294" h="298450">
                  <a:moveTo>
                    <a:pt x="689419" y="20447"/>
                  </a:moveTo>
                  <a:lnTo>
                    <a:pt x="689267" y="20701"/>
                  </a:lnTo>
                  <a:lnTo>
                    <a:pt x="689203" y="21323"/>
                  </a:lnTo>
                  <a:lnTo>
                    <a:pt x="689381" y="21488"/>
                  </a:lnTo>
                  <a:lnTo>
                    <a:pt x="689419" y="20447"/>
                  </a:lnTo>
                  <a:close/>
                </a:path>
                <a:path w="709294" h="298450">
                  <a:moveTo>
                    <a:pt x="690156" y="22225"/>
                  </a:moveTo>
                  <a:lnTo>
                    <a:pt x="689381" y="21488"/>
                  </a:lnTo>
                  <a:lnTo>
                    <a:pt x="689317" y="22987"/>
                  </a:lnTo>
                  <a:lnTo>
                    <a:pt x="690156" y="22225"/>
                  </a:lnTo>
                  <a:close/>
                </a:path>
                <a:path w="709294" h="298450">
                  <a:moveTo>
                    <a:pt x="691616" y="10287"/>
                  </a:moveTo>
                  <a:lnTo>
                    <a:pt x="691464" y="10185"/>
                  </a:lnTo>
                  <a:lnTo>
                    <a:pt x="691489" y="8890"/>
                  </a:lnTo>
                  <a:lnTo>
                    <a:pt x="690778" y="11036"/>
                  </a:lnTo>
                  <a:lnTo>
                    <a:pt x="691616" y="10287"/>
                  </a:lnTo>
                  <a:close/>
                </a:path>
                <a:path w="709294" h="298450">
                  <a:moveTo>
                    <a:pt x="699693" y="21196"/>
                  </a:moveTo>
                  <a:lnTo>
                    <a:pt x="699452" y="21259"/>
                  </a:lnTo>
                  <a:lnTo>
                    <a:pt x="699604" y="21310"/>
                  </a:lnTo>
                  <a:close/>
                </a:path>
                <a:path w="709294" h="298450">
                  <a:moveTo>
                    <a:pt x="699960" y="20193"/>
                  </a:moveTo>
                  <a:lnTo>
                    <a:pt x="699909" y="19926"/>
                  </a:lnTo>
                  <a:lnTo>
                    <a:pt x="699871" y="20675"/>
                  </a:lnTo>
                  <a:lnTo>
                    <a:pt x="699808" y="21043"/>
                  </a:lnTo>
                  <a:lnTo>
                    <a:pt x="699693" y="21196"/>
                  </a:lnTo>
                  <a:lnTo>
                    <a:pt x="699858" y="21107"/>
                  </a:lnTo>
                  <a:lnTo>
                    <a:pt x="699960" y="20599"/>
                  </a:lnTo>
                  <a:lnTo>
                    <a:pt x="699960" y="20193"/>
                  </a:lnTo>
                  <a:close/>
                </a:path>
                <a:path w="709294" h="298450">
                  <a:moveTo>
                    <a:pt x="700290" y="20675"/>
                  </a:moveTo>
                  <a:lnTo>
                    <a:pt x="700176" y="20828"/>
                  </a:lnTo>
                  <a:lnTo>
                    <a:pt x="700062" y="20955"/>
                  </a:lnTo>
                  <a:lnTo>
                    <a:pt x="699935" y="21043"/>
                  </a:lnTo>
                  <a:lnTo>
                    <a:pt x="699909" y="21590"/>
                  </a:lnTo>
                  <a:lnTo>
                    <a:pt x="700062" y="21424"/>
                  </a:lnTo>
                  <a:lnTo>
                    <a:pt x="700176" y="21094"/>
                  </a:lnTo>
                  <a:lnTo>
                    <a:pt x="700290" y="20675"/>
                  </a:lnTo>
                  <a:close/>
                </a:path>
                <a:path w="709294" h="298450">
                  <a:moveTo>
                    <a:pt x="700303" y="11938"/>
                  </a:moveTo>
                  <a:lnTo>
                    <a:pt x="699160" y="15494"/>
                  </a:lnTo>
                  <a:lnTo>
                    <a:pt x="698969" y="14605"/>
                  </a:lnTo>
                  <a:lnTo>
                    <a:pt x="698817" y="12827"/>
                  </a:lnTo>
                  <a:lnTo>
                    <a:pt x="698868" y="11811"/>
                  </a:lnTo>
                  <a:lnTo>
                    <a:pt x="699198" y="11430"/>
                  </a:lnTo>
                  <a:lnTo>
                    <a:pt x="699071" y="10668"/>
                  </a:lnTo>
                  <a:lnTo>
                    <a:pt x="698512" y="9144"/>
                  </a:lnTo>
                  <a:lnTo>
                    <a:pt x="698601" y="12827"/>
                  </a:lnTo>
                  <a:lnTo>
                    <a:pt x="698449" y="12319"/>
                  </a:lnTo>
                  <a:lnTo>
                    <a:pt x="698309" y="11811"/>
                  </a:lnTo>
                  <a:lnTo>
                    <a:pt x="698093" y="11049"/>
                  </a:lnTo>
                  <a:lnTo>
                    <a:pt x="697877" y="10287"/>
                  </a:lnTo>
                  <a:lnTo>
                    <a:pt x="697941" y="9779"/>
                  </a:lnTo>
                  <a:lnTo>
                    <a:pt x="697166" y="11049"/>
                  </a:lnTo>
                  <a:lnTo>
                    <a:pt x="697280" y="10287"/>
                  </a:lnTo>
                  <a:lnTo>
                    <a:pt x="697166" y="9017"/>
                  </a:lnTo>
                  <a:lnTo>
                    <a:pt x="697039" y="8001"/>
                  </a:lnTo>
                  <a:lnTo>
                    <a:pt x="697509" y="8636"/>
                  </a:lnTo>
                  <a:lnTo>
                    <a:pt x="697077" y="7874"/>
                  </a:lnTo>
                  <a:lnTo>
                    <a:pt x="696087" y="6096"/>
                  </a:lnTo>
                  <a:lnTo>
                    <a:pt x="695261" y="11811"/>
                  </a:lnTo>
                  <a:lnTo>
                    <a:pt x="694817" y="9144"/>
                  </a:lnTo>
                  <a:lnTo>
                    <a:pt x="694842" y="8255"/>
                  </a:lnTo>
                  <a:lnTo>
                    <a:pt x="692886" y="9779"/>
                  </a:lnTo>
                  <a:lnTo>
                    <a:pt x="694524" y="11303"/>
                  </a:lnTo>
                  <a:lnTo>
                    <a:pt x="694639" y="11480"/>
                  </a:lnTo>
                  <a:lnTo>
                    <a:pt x="693229" y="15240"/>
                  </a:lnTo>
                  <a:lnTo>
                    <a:pt x="693026" y="13716"/>
                  </a:lnTo>
                  <a:lnTo>
                    <a:pt x="692848" y="12319"/>
                  </a:lnTo>
                  <a:lnTo>
                    <a:pt x="692607" y="10541"/>
                  </a:lnTo>
                  <a:lnTo>
                    <a:pt x="692188" y="7366"/>
                  </a:lnTo>
                  <a:lnTo>
                    <a:pt x="692023" y="10541"/>
                  </a:lnTo>
                  <a:lnTo>
                    <a:pt x="691616" y="10287"/>
                  </a:lnTo>
                  <a:lnTo>
                    <a:pt x="691210" y="12319"/>
                  </a:lnTo>
                  <a:lnTo>
                    <a:pt x="690803" y="11112"/>
                  </a:lnTo>
                  <a:lnTo>
                    <a:pt x="690219" y="9398"/>
                  </a:lnTo>
                  <a:lnTo>
                    <a:pt x="688581" y="13716"/>
                  </a:lnTo>
                  <a:lnTo>
                    <a:pt x="688581" y="13589"/>
                  </a:lnTo>
                  <a:lnTo>
                    <a:pt x="688555" y="13208"/>
                  </a:lnTo>
                  <a:lnTo>
                    <a:pt x="688492" y="12192"/>
                  </a:lnTo>
                  <a:lnTo>
                    <a:pt x="688479" y="11811"/>
                  </a:lnTo>
                  <a:lnTo>
                    <a:pt x="688238" y="12192"/>
                  </a:lnTo>
                  <a:lnTo>
                    <a:pt x="688162" y="11049"/>
                  </a:lnTo>
                  <a:lnTo>
                    <a:pt x="688098" y="10185"/>
                  </a:lnTo>
                  <a:lnTo>
                    <a:pt x="687984" y="11049"/>
                  </a:lnTo>
                  <a:lnTo>
                    <a:pt x="687857" y="6731"/>
                  </a:lnTo>
                  <a:lnTo>
                    <a:pt x="687070" y="13208"/>
                  </a:lnTo>
                  <a:lnTo>
                    <a:pt x="686841" y="12573"/>
                  </a:lnTo>
                  <a:lnTo>
                    <a:pt x="686650" y="12065"/>
                  </a:lnTo>
                  <a:lnTo>
                    <a:pt x="686219" y="10871"/>
                  </a:lnTo>
                  <a:lnTo>
                    <a:pt x="686358" y="7874"/>
                  </a:lnTo>
                  <a:lnTo>
                    <a:pt x="687222" y="9398"/>
                  </a:lnTo>
                  <a:lnTo>
                    <a:pt x="686663" y="7874"/>
                  </a:lnTo>
                  <a:lnTo>
                    <a:pt x="686295" y="6858"/>
                  </a:lnTo>
                  <a:lnTo>
                    <a:pt x="685850" y="11684"/>
                  </a:lnTo>
                  <a:lnTo>
                    <a:pt x="685596" y="10541"/>
                  </a:lnTo>
                  <a:lnTo>
                    <a:pt x="684542" y="5842"/>
                  </a:lnTo>
                  <a:lnTo>
                    <a:pt x="683920" y="6604"/>
                  </a:lnTo>
                  <a:lnTo>
                    <a:pt x="683869" y="10541"/>
                  </a:lnTo>
                  <a:lnTo>
                    <a:pt x="683298" y="9779"/>
                  </a:lnTo>
                  <a:lnTo>
                    <a:pt x="682231" y="8382"/>
                  </a:lnTo>
                  <a:lnTo>
                    <a:pt x="681012" y="9779"/>
                  </a:lnTo>
                  <a:lnTo>
                    <a:pt x="681024" y="9652"/>
                  </a:lnTo>
                  <a:lnTo>
                    <a:pt x="681024" y="9525"/>
                  </a:lnTo>
                  <a:lnTo>
                    <a:pt x="681012" y="8496"/>
                  </a:lnTo>
                  <a:lnTo>
                    <a:pt x="678611" y="7747"/>
                  </a:lnTo>
                  <a:lnTo>
                    <a:pt x="677506" y="6477"/>
                  </a:lnTo>
                  <a:lnTo>
                    <a:pt x="677405" y="5715"/>
                  </a:lnTo>
                  <a:lnTo>
                    <a:pt x="677303" y="9525"/>
                  </a:lnTo>
                  <a:lnTo>
                    <a:pt x="676084" y="8890"/>
                  </a:lnTo>
                  <a:lnTo>
                    <a:pt x="675233" y="9652"/>
                  </a:lnTo>
                  <a:lnTo>
                    <a:pt x="675208" y="8382"/>
                  </a:lnTo>
                  <a:lnTo>
                    <a:pt x="675195" y="7874"/>
                  </a:lnTo>
                  <a:lnTo>
                    <a:pt x="675309" y="6477"/>
                  </a:lnTo>
                  <a:lnTo>
                    <a:pt x="675754" y="5461"/>
                  </a:lnTo>
                  <a:lnTo>
                    <a:pt x="674916" y="5461"/>
                  </a:lnTo>
                  <a:lnTo>
                    <a:pt x="674852" y="6032"/>
                  </a:lnTo>
                  <a:lnTo>
                    <a:pt x="674725" y="6858"/>
                  </a:lnTo>
                  <a:lnTo>
                    <a:pt x="674547" y="7366"/>
                  </a:lnTo>
                  <a:lnTo>
                    <a:pt x="674014" y="7874"/>
                  </a:lnTo>
                  <a:lnTo>
                    <a:pt x="674116" y="4953"/>
                  </a:lnTo>
                  <a:lnTo>
                    <a:pt x="673023" y="5207"/>
                  </a:lnTo>
                  <a:lnTo>
                    <a:pt x="672045" y="8382"/>
                  </a:lnTo>
                  <a:lnTo>
                    <a:pt x="670560" y="6604"/>
                  </a:lnTo>
                  <a:lnTo>
                    <a:pt x="670636" y="9398"/>
                  </a:lnTo>
                  <a:lnTo>
                    <a:pt x="671995" y="13970"/>
                  </a:lnTo>
                  <a:lnTo>
                    <a:pt x="670610" y="15875"/>
                  </a:lnTo>
                  <a:lnTo>
                    <a:pt x="670382" y="12827"/>
                  </a:lnTo>
                  <a:lnTo>
                    <a:pt x="670267" y="12573"/>
                  </a:lnTo>
                  <a:lnTo>
                    <a:pt x="670052" y="12065"/>
                  </a:lnTo>
                  <a:lnTo>
                    <a:pt x="669975" y="11430"/>
                  </a:lnTo>
                  <a:lnTo>
                    <a:pt x="669721" y="11303"/>
                  </a:lnTo>
                  <a:lnTo>
                    <a:pt x="669645" y="9779"/>
                  </a:lnTo>
                  <a:lnTo>
                    <a:pt x="669620" y="9271"/>
                  </a:lnTo>
                  <a:lnTo>
                    <a:pt x="669264" y="9779"/>
                  </a:lnTo>
                  <a:lnTo>
                    <a:pt x="669264" y="8382"/>
                  </a:lnTo>
                  <a:lnTo>
                    <a:pt x="669378" y="8001"/>
                  </a:lnTo>
                  <a:lnTo>
                    <a:pt x="669747" y="9017"/>
                  </a:lnTo>
                  <a:lnTo>
                    <a:pt x="669785" y="8382"/>
                  </a:lnTo>
                  <a:lnTo>
                    <a:pt x="669810" y="8191"/>
                  </a:lnTo>
                  <a:lnTo>
                    <a:pt x="669518" y="8001"/>
                  </a:lnTo>
                  <a:lnTo>
                    <a:pt x="669315" y="7874"/>
                  </a:lnTo>
                  <a:lnTo>
                    <a:pt x="668642" y="6858"/>
                  </a:lnTo>
                  <a:lnTo>
                    <a:pt x="668528" y="6604"/>
                  </a:lnTo>
                  <a:lnTo>
                    <a:pt x="668235" y="5080"/>
                  </a:lnTo>
                  <a:lnTo>
                    <a:pt x="668261" y="7988"/>
                  </a:lnTo>
                  <a:lnTo>
                    <a:pt x="667969" y="8255"/>
                  </a:lnTo>
                  <a:lnTo>
                    <a:pt x="666889" y="8382"/>
                  </a:lnTo>
                  <a:lnTo>
                    <a:pt x="667004" y="7874"/>
                  </a:lnTo>
                  <a:lnTo>
                    <a:pt x="667359" y="6223"/>
                  </a:lnTo>
                  <a:lnTo>
                    <a:pt x="667296" y="5461"/>
                  </a:lnTo>
                  <a:lnTo>
                    <a:pt x="666775" y="4699"/>
                  </a:lnTo>
                  <a:lnTo>
                    <a:pt x="666584" y="6223"/>
                  </a:lnTo>
                  <a:lnTo>
                    <a:pt x="665810" y="4699"/>
                  </a:lnTo>
                  <a:lnTo>
                    <a:pt x="665949" y="7874"/>
                  </a:lnTo>
                  <a:lnTo>
                    <a:pt x="665619" y="7874"/>
                  </a:lnTo>
                  <a:lnTo>
                    <a:pt x="665543" y="6985"/>
                  </a:lnTo>
                  <a:lnTo>
                    <a:pt x="665429" y="6032"/>
                  </a:lnTo>
                  <a:lnTo>
                    <a:pt x="665327" y="5588"/>
                  </a:lnTo>
                  <a:lnTo>
                    <a:pt x="664832" y="6985"/>
                  </a:lnTo>
                  <a:lnTo>
                    <a:pt x="662686" y="6096"/>
                  </a:lnTo>
                  <a:lnTo>
                    <a:pt x="663460" y="9220"/>
                  </a:lnTo>
                  <a:lnTo>
                    <a:pt x="663613" y="9652"/>
                  </a:lnTo>
                  <a:lnTo>
                    <a:pt x="661911" y="12827"/>
                  </a:lnTo>
                  <a:lnTo>
                    <a:pt x="661365" y="11684"/>
                  </a:lnTo>
                  <a:lnTo>
                    <a:pt x="660438" y="9779"/>
                  </a:lnTo>
                  <a:lnTo>
                    <a:pt x="660374" y="9652"/>
                  </a:lnTo>
                  <a:lnTo>
                    <a:pt x="659638" y="8128"/>
                  </a:lnTo>
                  <a:lnTo>
                    <a:pt x="657872" y="9652"/>
                  </a:lnTo>
                  <a:lnTo>
                    <a:pt x="657809" y="8636"/>
                  </a:lnTo>
                  <a:lnTo>
                    <a:pt x="656793" y="9779"/>
                  </a:lnTo>
                  <a:lnTo>
                    <a:pt x="655408" y="9398"/>
                  </a:lnTo>
                  <a:lnTo>
                    <a:pt x="654786" y="11684"/>
                  </a:lnTo>
                  <a:lnTo>
                    <a:pt x="654456" y="11684"/>
                  </a:lnTo>
                  <a:lnTo>
                    <a:pt x="654418" y="11557"/>
                  </a:lnTo>
                  <a:lnTo>
                    <a:pt x="654113" y="10541"/>
                  </a:lnTo>
                  <a:lnTo>
                    <a:pt x="653999" y="10160"/>
                  </a:lnTo>
                  <a:lnTo>
                    <a:pt x="653935" y="8636"/>
                  </a:lnTo>
                  <a:lnTo>
                    <a:pt x="653148" y="9398"/>
                  </a:lnTo>
                  <a:lnTo>
                    <a:pt x="653148" y="10541"/>
                  </a:lnTo>
                  <a:lnTo>
                    <a:pt x="651929" y="9144"/>
                  </a:lnTo>
                  <a:lnTo>
                    <a:pt x="652043" y="8382"/>
                  </a:lnTo>
                  <a:lnTo>
                    <a:pt x="652145" y="8128"/>
                  </a:lnTo>
                  <a:lnTo>
                    <a:pt x="652246" y="7861"/>
                  </a:lnTo>
                  <a:lnTo>
                    <a:pt x="652284" y="7556"/>
                  </a:lnTo>
                  <a:lnTo>
                    <a:pt x="652576" y="7620"/>
                  </a:lnTo>
                  <a:lnTo>
                    <a:pt x="652386" y="7480"/>
                  </a:lnTo>
                  <a:lnTo>
                    <a:pt x="652526" y="7112"/>
                  </a:lnTo>
                  <a:lnTo>
                    <a:pt x="652056" y="7226"/>
                  </a:lnTo>
                  <a:lnTo>
                    <a:pt x="651421" y="6731"/>
                  </a:lnTo>
                  <a:lnTo>
                    <a:pt x="651040" y="5207"/>
                  </a:lnTo>
                  <a:lnTo>
                    <a:pt x="650087" y="8128"/>
                  </a:lnTo>
                  <a:lnTo>
                    <a:pt x="650100" y="7874"/>
                  </a:lnTo>
                  <a:lnTo>
                    <a:pt x="650278" y="5461"/>
                  </a:lnTo>
                  <a:lnTo>
                    <a:pt x="649008" y="4826"/>
                  </a:lnTo>
                  <a:lnTo>
                    <a:pt x="648677" y="5461"/>
                  </a:lnTo>
                  <a:lnTo>
                    <a:pt x="648614" y="5842"/>
                  </a:lnTo>
                  <a:lnTo>
                    <a:pt x="649274" y="7112"/>
                  </a:lnTo>
                  <a:lnTo>
                    <a:pt x="649363" y="7556"/>
                  </a:lnTo>
                  <a:lnTo>
                    <a:pt x="648906" y="7874"/>
                  </a:lnTo>
                  <a:lnTo>
                    <a:pt x="647839" y="7620"/>
                  </a:lnTo>
                  <a:lnTo>
                    <a:pt x="647763" y="3937"/>
                  </a:lnTo>
                  <a:lnTo>
                    <a:pt x="645223" y="0"/>
                  </a:lnTo>
                  <a:lnTo>
                    <a:pt x="644410" y="11557"/>
                  </a:lnTo>
                  <a:lnTo>
                    <a:pt x="643585" y="9144"/>
                  </a:lnTo>
                  <a:lnTo>
                    <a:pt x="643267" y="8191"/>
                  </a:lnTo>
                  <a:lnTo>
                    <a:pt x="643178" y="9144"/>
                  </a:lnTo>
                  <a:lnTo>
                    <a:pt x="642112" y="8763"/>
                  </a:lnTo>
                  <a:lnTo>
                    <a:pt x="640588" y="3937"/>
                  </a:lnTo>
                  <a:lnTo>
                    <a:pt x="640257" y="3937"/>
                  </a:lnTo>
                  <a:lnTo>
                    <a:pt x="638657" y="2159"/>
                  </a:lnTo>
                  <a:lnTo>
                    <a:pt x="639419" y="9144"/>
                  </a:lnTo>
                  <a:lnTo>
                    <a:pt x="637806" y="7874"/>
                  </a:lnTo>
                  <a:lnTo>
                    <a:pt x="638060" y="8890"/>
                  </a:lnTo>
                  <a:lnTo>
                    <a:pt x="638162" y="9398"/>
                  </a:lnTo>
                  <a:lnTo>
                    <a:pt x="638390" y="10922"/>
                  </a:lnTo>
                  <a:lnTo>
                    <a:pt x="638505" y="12573"/>
                  </a:lnTo>
                  <a:lnTo>
                    <a:pt x="637628" y="13716"/>
                  </a:lnTo>
                  <a:lnTo>
                    <a:pt x="636574" y="13335"/>
                  </a:lnTo>
                  <a:lnTo>
                    <a:pt x="636346" y="11811"/>
                  </a:lnTo>
                  <a:lnTo>
                    <a:pt x="636231" y="11049"/>
                  </a:lnTo>
                  <a:lnTo>
                    <a:pt x="635889" y="8763"/>
                  </a:lnTo>
                  <a:lnTo>
                    <a:pt x="636003" y="8382"/>
                  </a:lnTo>
                  <a:lnTo>
                    <a:pt x="636206" y="8001"/>
                  </a:lnTo>
                  <a:lnTo>
                    <a:pt x="636409" y="7620"/>
                  </a:lnTo>
                  <a:lnTo>
                    <a:pt x="636651" y="7493"/>
                  </a:lnTo>
                  <a:lnTo>
                    <a:pt x="636752" y="7747"/>
                  </a:lnTo>
                  <a:lnTo>
                    <a:pt x="636828" y="8204"/>
                  </a:lnTo>
                  <a:lnTo>
                    <a:pt x="636663" y="8432"/>
                  </a:lnTo>
                  <a:lnTo>
                    <a:pt x="636549" y="8661"/>
                  </a:lnTo>
                  <a:lnTo>
                    <a:pt x="636612" y="8953"/>
                  </a:lnTo>
                  <a:lnTo>
                    <a:pt x="636803" y="8851"/>
                  </a:lnTo>
                  <a:lnTo>
                    <a:pt x="636854" y="8509"/>
                  </a:lnTo>
                  <a:lnTo>
                    <a:pt x="636841" y="8255"/>
                  </a:lnTo>
                  <a:lnTo>
                    <a:pt x="637336" y="7493"/>
                  </a:lnTo>
                  <a:lnTo>
                    <a:pt x="637425" y="7366"/>
                  </a:lnTo>
                  <a:lnTo>
                    <a:pt x="637463" y="7112"/>
                  </a:lnTo>
                  <a:lnTo>
                    <a:pt x="636968" y="5842"/>
                  </a:lnTo>
                  <a:lnTo>
                    <a:pt x="636968" y="7112"/>
                  </a:lnTo>
                  <a:lnTo>
                    <a:pt x="636816" y="6858"/>
                  </a:lnTo>
                  <a:lnTo>
                    <a:pt x="636752" y="6731"/>
                  </a:lnTo>
                  <a:lnTo>
                    <a:pt x="636320" y="5969"/>
                  </a:lnTo>
                  <a:lnTo>
                    <a:pt x="635076" y="6197"/>
                  </a:lnTo>
                  <a:lnTo>
                    <a:pt x="634911" y="6223"/>
                  </a:lnTo>
                  <a:lnTo>
                    <a:pt x="634860" y="5969"/>
                  </a:lnTo>
                  <a:lnTo>
                    <a:pt x="635050" y="4191"/>
                  </a:lnTo>
                  <a:lnTo>
                    <a:pt x="634530" y="5080"/>
                  </a:lnTo>
                  <a:lnTo>
                    <a:pt x="634466" y="5461"/>
                  </a:lnTo>
                  <a:lnTo>
                    <a:pt x="634580" y="5651"/>
                  </a:lnTo>
                  <a:lnTo>
                    <a:pt x="634047" y="5080"/>
                  </a:lnTo>
                  <a:lnTo>
                    <a:pt x="633488" y="6858"/>
                  </a:lnTo>
                  <a:lnTo>
                    <a:pt x="632002" y="5842"/>
                  </a:lnTo>
                  <a:lnTo>
                    <a:pt x="632282" y="6477"/>
                  </a:lnTo>
                  <a:lnTo>
                    <a:pt x="632637" y="8001"/>
                  </a:lnTo>
                  <a:lnTo>
                    <a:pt x="632421" y="8001"/>
                  </a:lnTo>
                  <a:lnTo>
                    <a:pt x="630275" y="6731"/>
                  </a:lnTo>
                  <a:lnTo>
                    <a:pt x="631799" y="10414"/>
                  </a:lnTo>
                  <a:lnTo>
                    <a:pt x="630516" y="11049"/>
                  </a:lnTo>
                  <a:lnTo>
                    <a:pt x="630440" y="10922"/>
                  </a:lnTo>
                  <a:lnTo>
                    <a:pt x="629615" y="9398"/>
                  </a:lnTo>
                  <a:lnTo>
                    <a:pt x="629716" y="8636"/>
                  </a:lnTo>
                  <a:lnTo>
                    <a:pt x="629831" y="8255"/>
                  </a:lnTo>
                  <a:lnTo>
                    <a:pt x="630288" y="6604"/>
                  </a:lnTo>
                  <a:lnTo>
                    <a:pt x="629107" y="8255"/>
                  </a:lnTo>
                  <a:lnTo>
                    <a:pt x="628230" y="7226"/>
                  </a:lnTo>
                  <a:lnTo>
                    <a:pt x="628243" y="6604"/>
                  </a:lnTo>
                  <a:lnTo>
                    <a:pt x="628789" y="4064"/>
                  </a:lnTo>
                  <a:lnTo>
                    <a:pt x="627811" y="6604"/>
                  </a:lnTo>
                  <a:lnTo>
                    <a:pt x="626948" y="4445"/>
                  </a:lnTo>
                  <a:lnTo>
                    <a:pt x="626300" y="2794"/>
                  </a:lnTo>
                  <a:lnTo>
                    <a:pt x="625513" y="2413"/>
                  </a:lnTo>
                  <a:lnTo>
                    <a:pt x="626071" y="1270"/>
                  </a:lnTo>
                  <a:lnTo>
                    <a:pt x="625741" y="1905"/>
                  </a:lnTo>
                  <a:lnTo>
                    <a:pt x="625094" y="2032"/>
                  </a:lnTo>
                  <a:lnTo>
                    <a:pt x="625754" y="4445"/>
                  </a:lnTo>
                  <a:lnTo>
                    <a:pt x="625309" y="4064"/>
                  </a:lnTo>
                  <a:lnTo>
                    <a:pt x="624979" y="4064"/>
                  </a:lnTo>
                  <a:lnTo>
                    <a:pt x="624865" y="3048"/>
                  </a:lnTo>
                  <a:lnTo>
                    <a:pt x="624725" y="4826"/>
                  </a:lnTo>
                  <a:lnTo>
                    <a:pt x="625475" y="6654"/>
                  </a:lnTo>
                  <a:lnTo>
                    <a:pt x="625602" y="7366"/>
                  </a:lnTo>
                  <a:lnTo>
                    <a:pt x="625132" y="9398"/>
                  </a:lnTo>
                  <a:lnTo>
                    <a:pt x="624586" y="8445"/>
                  </a:lnTo>
                  <a:lnTo>
                    <a:pt x="624446" y="8369"/>
                  </a:lnTo>
                  <a:lnTo>
                    <a:pt x="623735" y="10922"/>
                  </a:lnTo>
                  <a:lnTo>
                    <a:pt x="623493" y="9525"/>
                  </a:lnTo>
                  <a:lnTo>
                    <a:pt x="623277" y="8255"/>
                  </a:lnTo>
                  <a:lnTo>
                    <a:pt x="623176" y="7620"/>
                  </a:lnTo>
                  <a:lnTo>
                    <a:pt x="624446" y="8369"/>
                  </a:lnTo>
                  <a:lnTo>
                    <a:pt x="624586" y="8445"/>
                  </a:lnTo>
                  <a:lnTo>
                    <a:pt x="624916" y="8636"/>
                  </a:lnTo>
                  <a:lnTo>
                    <a:pt x="624700" y="8255"/>
                  </a:lnTo>
                  <a:lnTo>
                    <a:pt x="624344" y="7620"/>
                  </a:lnTo>
                  <a:lnTo>
                    <a:pt x="623925" y="6858"/>
                  </a:lnTo>
                  <a:lnTo>
                    <a:pt x="622592" y="4445"/>
                  </a:lnTo>
                  <a:lnTo>
                    <a:pt x="623227" y="4076"/>
                  </a:lnTo>
                  <a:lnTo>
                    <a:pt x="622922" y="3810"/>
                  </a:lnTo>
                  <a:lnTo>
                    <a:pt x="622896" y="2794"/>
                  </a:lnTo>
                  <a:lnTo>
                    <a:pt x="621080" y="127"/>
                  </a:lnTo>
                  <a:lnTo>
                    <a:pt x="622719" y="6731"/>
                  </a:lnTo>
                  <a:lnTo>
                    <a:pt x="621106" y="6858"/>
                  </a:lnTo>
                  <a:lnTo>
                    <a:pt x="621030" y="4826"/>
                  </a:lnTo>
                  <a:lnTo>
                    <a:pt x="620750" y="4241"/>
                  </a:lnTo>
                  <a:lnTo>
                    <a:pt x="620712" y="7112"/>
                  </a:lnTo>
                  <a:lnTo>
                    <a:pt x="620369" y="8255"/>
                  </a:lnTo>
                  <a:lnTo>
                    <a:pt x="619163" y="6985"/>
                  </a:lnTo>
                  <a:lnTo>
                    <a:pt x="619391" y="9525"/>
                  </a:lnTo>
                  <a:lnTo>
                    <a:pt x="618832" y="9398"/>
                  </a:lnTo>
                  <a:lnTo>
                    <a:pt x="619531" y="10033"/>
                  </a:lnTo>
                  <a:lnTo>
                    <a:pt x="619544" y="11811"/>
                  </a:lnTo>
                  <a:lnTo>
                    <a:pt x="619010" y="11684"/>
                  </a:lnTo>
                  <a:lnTo>
                    <a:pt x="618388" y="12306"/>
                  </a:lnTo>
                  <a:lnTo>
                    <a:pt x="618197" y="13970"/>
                  </a:lnTo>
                  <a:lnTo>
                    <a:pt x="618096" y="13589"/>
                  </a:lnTo>
                  <a:lnTo>
                    <a:pt x="617042" y="9906"/>
                  </a:lnTo>
                  <a:lnTo>
                    <a:pt x="616356" y="7493"/>
                  </a:lnTo>
                  <a:lnTo>
                    <a:pt x="615543" y="9906"/>
                  </a:lnTo>
                  <a:lnTo>
                    <a:pt x="615467" y="9779"/>
                  </a:lnTo>
                  <a:lnTo>
                    <a:pt x="614883" y="8674"/>
                  </a:lnTo>
                  <a:lnTo>
                    <a:pt x="614921" y="7747"/>
                  </a:lnTo>
                  <a:lnTo>
                    <a:pt x="614845" y="6096"/>
                  </a:lnTo>
                  <a:lnTo>
                    <a:pt x="614654" y="5842"/>
                  </a:lnTo>
                  <a:lnTo>
                    <a:pt x="614654" y="13589"/>
                  </a:lnTo>
                  <a:lnTo>
                    <a:pt x="614146" y="12293"/>
                  </a:lnTo>
                  <a:lnTo>
                    <a:pt x="613651" y="11010"/>
                  </a:lnTo>
                  <a:lnTo>
                    <a:pt x="613270" y="10033"/>
                  </a:lnTo>
                  <a:lnTo>
                    <a:pt x="613651" y="11010"/>
                  </a:lnTo>
                  <a:lnTo>
                    <a:pt x="613943" y="10033"/>
                  </a:lnTo>
                  <a:lnTo>
                    <a:pt x="614019" y="9779"/>
                  </a:lnTo>
                  <a:lnTo>
                    <a:pt x="614311" y="10033"/>
                  </a:lnTo>
                  <a:lnTo>
                    <a:pt x="614349" y="10795"/>
                  </a:lnTo>
                  <a:lnTo>
                    <a:pt x="614222" y="12065"/>
                  </a:lnTo>
                  <a:lnTo>
                    <a:pt x="614654" y="13589"/>
                  </a:lnTo>
                  <a:lnTo>
                    <a:pt x="614654" y="5842"/>
                  </a:lnTo>
                  <a:lnTo>
                    <a:pt x="614464" y="5588"/>
                  </a:lnTo>
                  <a:lnTo>
                    <a:pt x="613651" y="7861"/>
                  </a:lnTo>
                  <a:lnTo>
                    <a:pt x="612876" y="11557"/>
                  </a:lnTo>
                  <a:lnTo>
                    <a:pt x="613257" y="11480"/>
                  </a:lnTo>
                  <a:lnTo>
                    <a:pt x="613219" y="16002"/>
                  </a:lnTo>
                  <a:lnTo>
                    <a:pt x="611860" y="13716"/>
                  </a:lnTo>
                  <a:lnTo>
                    <a:pt x="611809" y="13335"/>
                  </a:lnTo>
                  <a:lnTo>
                    <a:pt x="611530" y="11176"/>
                  </a:lnTo>
                  <a:lnTo>
                    <a:pt x="611047" y="7620"/>
                  </a:lnTo>
                  <a:lnTo>
                    <a:pt x="609130" y="5080"/>
                  </a:lnTo>
                  <a:lnTo>
                    <a:pt x="608774" y="11176"/>
                  </a:lnTo>
                  <a:lnTo>
                    <a:pt x="606577" y="9906"/>
                  </a:lnTo>
                  <a:lnTo>
                    <a:pt x="607377" y="10795"/>
                  </a:lnTo>
                  <a:lnTo>
                    <a:pt x="607453" y="13335"/>
                  </a:lnTo>
                  <a:lnTo>
                    <a:pt x="607060" y="12700"/>
                  </a:lnTo>
                  <a:lnTo>
                    <a:pt x="606907" y="12446"/>
                  </a:lnTo>
                  <a:lnTo>
                    <a:pt x="606196" y="11303"/>
                  </a:lnTo>
                  <a:lnTo>
                    <a:pt x="605701" y="12446"/>
                  </a:lnTo>
                  <a:lnTo>
                    <a:pt x="605459" y="10414"/>
                  </a:lnTo>
                  <a:lnTo>
                    <a:pt x="605205" y="10033"/>
                  </a:lnTo>
                  <a:lnTo>
                    <a:pt x="604939" y="9652"/>
                  </a:lnTo>
                  <a:lnTo>
                    <a:pt x="604481" y="8509"/>
                  </a:lnTo>
                  <a:lnTo>
                    <a:pt x="604748" y="10033"/>
                  </a:lnTo>
                  <a:lnTo>
                    <a:pt x="603008" y="8509"/>
                  </a:lnTo>
                  <a:lnTo>
                    <a:pt x="603440" y="12700"/>
                  </a:lnTo>
                  <a:lnTo>
                    <a:pt x="602145" y="10033"/>
                  </a:lnTo>
                  <a:lnTo>
                    <a:pt x="600379" y="9271"/>
                  </a:lnTo>
                  <a:lnTo>
                    <a:pt x="601230" y="16129"/>
                  </a:lnTo>
                  <a:lnTo>
                    <a:pt x="599592" y="15748"/>
                  </a:lnTo>
                  <a:lnTo>
                    <a:pt x="599655" y="14478"/>
                  </a:lnTo>
                  <a:lnTo>
                    <a:pt x="599541" y="13208"/>
                  </a:lnTo>
                  <a:lnTo>
                    <a:pt x="598817" y="12128"/>
                  </a:lnTo>
                  <a:lnTo>
                    <a:pt x="598893" y="11811"/>
                  </a:lnTo>
                  <a:lnTo>
                    <a:pt x="599020" y="11557"/>
                  </a:lnTo>
                  <a:lnTo>
                    <a:pt x="599554" y="10414"/>
                  </a:lnTo>
                  <a:lnTo>
                    <a:pt x="599033" y="10414"/>
                  </a:lnTo>
                  <a:lnTo>
                    <a:pt x="598512" y="10160"/>
                  </a:lnTo>
                  <a:lnTo>
                    <a:pt x="598728" y="11557"/>
                  </a:lnTo>
                  <a:lnTo>
                    <a:pt x="598220" y="10287"/>
                  </a:lnTo>
                  <a:lnTo>
                    <a:pt x="597763" y="14478"/>
                  </a:lnTo>
                  <a:lnTo>
                    <a:pt x="596963" y="12573"/>
                  </a:lnTo>
                  <a:lnTo>
                    <a:pt x="596950" y="13970"/>
                  </a:lnTo>
                  <a:lnTo>
                    <a:pt x="597179" y="15748"/>
                  </a:lnTo>
                  <a:lnTo>
                    <a:pt x="596582" y="15621"/>
                  </a:lnTo>
                  <a:lnTo>
                    <a:pt x="595744" y="16129"/>
                  </a:lnTo>
                  <a:lnTo>
                    <a:pt x="596620" y="18288"/>
                  </a:lnTo>
                  <a:lnTo>
                    <a:pt x="593991" y="12192"/>
                  </a:lnTo>
                  <a:lnTo>
                    <a:pt x="592340" y="19558"/>
                  </a:lnTo>
                  <a:lnTo>
                    <a:pt x="590931" y="16383"/>
                  </a:lnTo>
                  <a:lnTo>
                    <a:pt x="590029" y="14351"/>
                  </a:lnTo>
                  <a:lnTo>
                    <a:pt x="589051" y="15240"/>
                  </a:lnTo>
                  <a:lnTo>
                    <a:pt x="587819" y="16129"/>
                  </a:lnTo>
                  <a:lnTo>
                    <a:pt x="586841" y="16383"/>
                  </a:lnTo>
                  <a:lnTo>
                    <a:pt x="586752" y="15621"/>
                  </a:lnTo>
                  <a:lnTo>
                    <a:pt x="586676" y="15417"/>
                  </a:lnTo>
                  <a:lnTo>
                    <a:pt x="585152" y="13970"/>
                  </a:lnTo>
                  <a:lnTo>
                    <a:pt x="587095" y="21590"/>
                  </a:lnTo>
                  <a:lnTo>
                    <a:pt x="585152" y="19710"/>
                  </a:lnTo>
                  <a:lnTo>
                    <a:pt x="584314" y="17907"/>
                  </a:lnTo>
                  <a:lnTo>
                    <a:pt x="583730" y="16637"/>
                  </a:lnTo>
                  <a:lnTo>
                    <a:pt x="585647" y="17780"/>
                  </a:lnTo>
                  <a:lnTo>
                    <a:pt x="584911" y="16637"/>
                  </a:lnTo>
                  <a:lnTo>
                    <a:pt x="583463" y="10033"/>
                  </a:lnTo>
                  <a:lnTo>
                    <a:pt x="583171" y="17907"/>
                  </a:lnTo>
                  <a:lnTo>
                    <a:pt x="582561" y="16637"/>
                  </a:lnTo>
                  <a:lnTo>
                    <a:pt x="581444" y="14351"/>
                  </a:lnTo>
                  <a:lnTo>
                    <a:pt x="581342" y="13335"/>
                  </a:lnTo>
                  <a:lnTo>
                    <a:pt x="580326" y="11684"/>
                  </a:lnTo>
                  <a:lnTo>
                    <a:pt x="580059" y="16637"/>
                  </a:lnTo>
                  <a:lnTo>
                    <a:pt x="578624" y="16383"/>
                  </a:lnTo>
                  <a:lnTo>
                    <a:pt x="578510" y="15621"/>
                  </a:lnTo>
                  <a:lnTo>
                    <a:pt x="578446" y="15367"/>
                  </a:lnTo>
                  <a:lnTo>
                    <a:pt x="578180" y="18923"/>
                  </a:lnTo>
                  <a:lnTo>
                    <a:pt x="576160" y="21082"/>
                  </a:lnTo>
                  <a:lnTo>
                    <a:pt x="576046" y="21539"/>
                  </a:lnTo>
                  <a:lnTo>
                    <a:pt x="576173" y="21844"/>
                  </a:lnTo>
                  <a:lnTo>
                    <a:pt x="575183" y="22733"/>
                  </a:lnTo>
                  <a:lnTo>
                    <a:pt x="574535" y="21463"/>
                  </a:lnTo>
                  <a:lnTo>
                    <a:pt x="573455" y="20307"/>
                  </a:lnTo>
                  <a:lnTo>
                    <a:pt x="572782" y="17526"/>
                  </a:lnTo>
                  <a:lnTo>
                    <a:pt x="573824" y="17145"/>
                  </a:lnTo>
                  <a:lnTo>
                    <a:pt x="572541" y="13589"/>
                  </a:lnTo>
                  <a:lnTo>
                    <a:pt x="572465" y="17526"/>
                  </a:lnTo>
                  <a:lnTo>
                    <a:pt x="571766" y="17018"/>
                  </a:lnTo>
                  <a:lnTo>
                    <a:pt x="571512" y="15494"/>
                  </a:lnTo>
                  <a:lnTo>
                    <a:pt x="569963" y="16256"/>
                  </a:lnTo>
                  <a:lnTo>
                    <a:pt x="570763" y="20320"/>
                  </a:lnTo>
                  <a:lnTo>
                    <a:pt x="568947" y="20447"/>
                  </a:lnTo>
                  <a:lnTo>
                    <a:pt x="569277" y="21323"/>
                  </a:lnTo>
                  <a:lnTo>
                    <a:pt x="569366" y="21971"/>
                  </a:lnTo>
                  <a:lnTo>
                    <a:pt x="569252" y="25781"/>
                  </a:lnTo>
                  <a:lnTo>
                    <a:pt x="569150" y="25273"/>
                  </a:lnTo>
                  <a:lnTo>
                    <a:pt x="568998" y="24384"/>
                  </a:lnTo>
                  <a:lnTo>
                    <a:pt x="568947" y="24130"/>
                  </a:lnTo>
                  <a:lnTo>
                    <a:pt x="568693" y="22733"/>
                  </a:lnTo>
                  <a:lnTo>
                    <a:pt x="568109" y="19558"/>
                  </a:lnTo>
                  <a:lnTo>
                    <a:pt x="567766" y="22733"/>
                  </a:lnTo>
                  <a:lnTo>
                    <a:pt x="566610" y="18669"/>
                  </a:lnTo>
                  <a:lnTo>
                    <a:pt x="566229" y="19685"/>
                  </a:lnTo>
                  <a:lnTo>
                    <a:pt x="565213" y="23114"/>
                  </a:lnTo>
                  <a:lnTo>
                    <a:pt x="564248" y="24130"/>
                  </a:lnTo>
                  <a:lnTo>
                    <a:pt x="564235" y="22479"/>
                  </a:lnTo>
                  <a:lnTo>
                    <a:pt x="563613" y="24130"/>
                  </a:lnTo>
                  <a:lnTo>
                    <a:pt x="562343" y="24384"/>
                  </a:lnTo>
                  <a:lnTo>
                    <a:pt x="562279" y="24003"/>
                  </a:lnTo>
                  <a:lnTo>
                    <a:pt x="562102" y="23114"/>
                  </a:lnTo>
                  <a:lnTo>
                    <a:pt x="560832" y="16510"/>
                  </a:lnTo>
                  <a:lnTo>
                    <a:pt x="558634" y="23114"/>
                  </a:lnTo>
                  <a:lnTo>
                    <a:pt x="557682" y="20701"/>
                  </a:lnTo>
                  <a:lnTo>
                    <a:pt x="556336" y="17272"/>
                  </a:lnTo>
                  <a:lnTo>
                    <a:pt x="554786" y="20701"/>
                  </a:lnTo>
                  <a:lnTo>
                    <a:pt x="551637" y="17145"/>
                  </a:lnTo>
                  <a:lnTo>
                    <a:pt x="549135" y="18161"/>
                  </a:lnTo>
                  <a:lnTo>
                    <a:pt x="551510" y="24003"/>
                  </a:lnTo>
                  <a:lnTo>
                    <a:pt x="549236" y="19989"/>
                  </a:lnTo>
                  <a:lnTo>
                    <a:pt x="548424" y="18542"/>
                  </a:lnTo>
                  <a:lnTo>
                    <a:pt x="548652" y="19443"/>
                  </a:lnTo>
                  <a:lnTo>
                    <a:pt x="547776" y="18592"/>
                  </a:lnTo>
                  <a:lnTo>
                    <a:pt x="548919" y="20447"/>
                  </a:lnTo>
                  <a:lnTo>
                    <a:pt x="549084" y="21056"/>
                  </a:lnTo>
                  <a:lnTo>
                    <a:pt x="547217" y="22199"/>
                  </a:lnTo>
                  <a:lnTo>
                    <a:pt x="549160" y="24739"/>
                  </a:lnTo>
                  <a:lnTo>
                    <a:pt x="548779" y="23647"/>
                  </a:lnTo>
                  <a:lnTo>
                    <a:pt x="549097" y="21107"/>
                  </a:lnTo>
                  <a:lnTo>
                    <a:pt x="550075" y="24765"/>
                  </a:lnTo>
                  <a:lnTo>
                    <a:pt x="549579" y="25273"/>
                  </a:lnTo>
                  <a:lnTo>
                    <a:pt x="549325" y="25273"/>
                  </a:lnTo>
                  <a:lnTo>
                    <a:pt x="549160" y="24765"/>
                  </a:lnTo>
                  <a:lnTo>
                    <a:pt x="548297" y="23749"/>
                  </a:lnTo>
                  <a:lnTo>
                    <a:pt x="546442" y="21590"/>
                  </a:lnTo>
                  <a:lnTo>
                    <a:pt x="545566" y="19812"/>
                  </a:lnTo>
                  <a:lnTo>
                    <a:pt x="546684" y="20066"/>
                  </a:lnTo>
                  <a:lnTo>
                    <a:pt x="546608" y="19812"/>
                  </a:lnTo>
                  <a:lnTo>
                    <a:pt x="546290" y="18669"/>
                  </a:lnTo>
                  <a:lnTo>
                    <a:pt x="544842" y="18542"/>
                  </a:lnTo>
                  <a:lnTo>
                    <a:pt x="544893" y="18034"/>
                  </a:lnTo>
                  <a:lnTo>
                    <a:pt x="545020" y="16764"/>
                  </a:lnTo>
                  <a:lnTo>
                    <a:pt x="544969" y="16002"/>
                  </a:lnTo>
                  <a:lnTo>
                    <a:pt x="543788" y="14732"/>
                  </a:lnTo>
                  <a:lnTo>
                    <a:pt x="544385" y="16510"/>
                  </a:lnTo>
                  <a:lnTo>
                    <a:pt x="544474" y="17018"/>
                  </a:lnTo>
                  <a:lnTo>
                    <a:pt x="544118" y="18034"/>
                  </a:lnTo>
                  <a:lnTo>
                    <a:pt x="543140" y="17399"/>
                  </a:lnTo>
                  <a:lnTo>
                    <a:pt x="544741" y="19685"/>
                  </a:lnTo>
                  <a:lnTo>
                    <a:pt x="544830" y="20307"/>
                  </a:lnTo>
                  <a:lnTo>
                    <a:pt x="543902" y="23749"/>
                  </a:lnTo>
                  <a:lnTo>
                    <a:pt x="543699" y="22860"/>
                  </a:lnTo>
                  <a:lnTo>
                    <a:pt x="542823" y="18796"/>
                  </a:lnTo>
                  <a:lnTo>
                    <a:pt x="542010" y="15113"/>
                  </a:lnTo>
                  <a:lnTo>
                    <a:pt x="540969" y="18796"/>
                  </a:lnTo>
                  <a:lnTo>
                    <a:pt x="540994" y="18161"/>
                  </a:lnTo>
                  <a:lnTo>
                    <a:pt x="541058" y="16764"/>
                  </a:lnTo>
                  <a:lnTo>
                    <a:pt x="540385" y="18161"/>
                  </a:lnTo>
                  <a:lnTo>
                    <a:pt x="537489" y="17526"/>
                  </a:lnTo>
                  <a:lnTo>
                    <a:pt x="537857" y="22860"/>
                  </a:lnTo>
                  <a:lnTo>
                    <a:pt x="537514" y="22225"/>
                  </a:lnTo>
                  <a:lnTo>
                    <a:pt x="536892" y="20701"/>
                  </a:lnTo>
                  <a:lnTo>
                    <a:pt x="536968" y="20307"/>
                  </a:lnTo>
                  <a:lnTo>
                    <a:pt x="537146" y="19939"/>
                  </a:lnTo>
                  <a:lnTo>
                    <a:pt x="534657" y="19812"/>
                  </a:lnTo>
                  <a:lnTo>
                    <a:pt x="533488" y="26670"/>
                  </a:lnTo>
                  <a:lnTo>
                    <a:pt x="532384" y="25527"/>
                  </a:lnTo>
                  <a:lnTo>
                    <a:pt x="530898" y="24003"/>
                  </a:lnTo>
                  <a:lnTo>
                    <a:pt x="530669" y="22479"/>
                  </a:lnTo>
                  <a:lnTo>
                    <a:pt x="530479" y="22860"/>
                  </a:lnTo>
                  <a:lnTo>
                    <a:pt x="530377" y="23241"/>
                  </a:lnTo>
                  <a:lnTo>
                    <a:pt x="530707" y="25527"/>
                  </a:lnTo>
                  <a:lnTo>
                    <a:pt x="529844" y="24257"/>
                  </a:lnTo>
                  <a:lnTo>
                    <a:pt x="529729" y="24003"/>
                  </a:lnTo>
                  <a:lnTo>
                    <a:pt x="529602" y="23368"/>
                  </a:lnTo>
                  <a:lnTo>
                    <a:pt x="529513" y="22606"/>
                  </a:lnTo>
                  <a:lnTo>
                    <a:pt x="529297" y="22606"/>
                  </a:lnTo>
                  <a:lnTo>
                    <a:pt x="528891" y="25527"/>
                  </a:lnTo>
                  <a:lnTo>
                    <a:pt x="528091" y="24765"/>
                  </a:lnTo>
                  <a:lnTo>
                    <a:pt x="528104" y="22987"/>
                  </a:lnTo>
                  <a:lnTo>
                    <a:pt x="525335" y="21590"/>
                  </a:lnTo>
                  <a:lnTo>
                    <a:pt x="525843" y="28067"/>
                  </a:lnTo>
                  <a:lnTo>
                    <a:pt x="524294" y="29591"/>
                  </a:lnTo>
                  <a:lnTo>
                    <a:pt x="523049" y="25146"/>
                  </a:lnTo>
                  <a:lnTo>
                    <a:pt x="520877" y="24130"/>
                  </a:lnTo>
                  <a:lnTo>
                    <a:pt x="519811" y="23749"/>
                  </a:lnTo>
                  <a:lnTo>
                    <a:pt x="519658" y="23114"/>
                  </a:lnTo>
                  <a:lnTo>
                    <a:pt x="516928" y="23368"/>
                  </a:lnTo>
                  <a:lnTo>
                    <a:pt x="516369" y="27940"/>
                  </a:lnTo>
                  <a:lnTo>
                    <a:pt x="516267" y="28194"/>
                  </a:lnTo>
                  <a:lnTo>
                    <a:pt x="514527" y="30480"/>
                  </a:lnTo>
                  <a:lnTo>
                    <a:pt x="514184" y="29972"/>
                  </a:lnTo>
                  <a:lnTo>
                    <a:pt x="511619" y="26162"/>
                  </a:lnTo>
                  <a:lnTo>
                    <a:pt x="508952" y="29972"/>
                  </a:lnTo>
                  <a:lnTo>
                    <a:pt x="505726" y="28067"/>
                  </a:lnTo>
                  <a:lnTo>
                    <a:pt x="506349" y="28702"/>
                  </a:lnTo>
                  <a:lnTo>
                    <a:pt x="506590" y="30353"/>
                  </a:lnTo>
                  <a:lnTo>
                    <a:pt x="506704" y="31623"/>
                  </a:lnTo>
                  <a:lnTo>
                    <a:pt x="506476" y="32131"/>
                  </a:lnTo>
                  <a:lnTo>
                    <a:pt x="505637" y="31369"/>
                  </a:lnTo>
                  <a:lnTo>
                    <a:pt x="505904" y="35560"/>
                  </a:lnTo>
                  <a:lnTo>
                    <a:pt x="505764" y="35052"/>
                  </a:lnTo>
                  <a:lnTo>
                    <a:pt x="505650" y="34671"/>
                  </a:lnTo>
                  <a:lnTo>
                    <a:pt x="504710" y="31496"/>
                  </a:lnTo>
                  <a:lnTo>
                    <a:pt x="504952" y="31623"/>
                  </a:lnTo>
                  <a:lnTo>
                    <a:pt x="504888" y="31496"/>
                  </a:lnTo>
                  <a:lnTo>
                    <a:pt x="503275" y="27686"/>
                  </a:lnTo>
                  <a:lnTo>
                    <a:pt x="502450" y="29083"/>
                  </a:lnTo>
                  <a:lnTo>
                    <a:pt x="501535" y="29337"/>
                  </a:lnTo>
                  <a:lnTo>
                    <a:pt x="503085" y="34671"/>
                  </a:lnTo>
                  <a:lnTo>
                    <a:pt x="500202" y="32385"/>
                  </a:lnTo>
                  <a:lnTo>
                    <a:pt x="498297" y="33655"/>
                  </a:lnTo>
                  <a:lnTo>
                    <a:pt x="496620" y="35052"/>
                  </a:lnTo>
                  <a:lnTo>
                    <a:pt x="494449" y="33020"/>
                  </a:lnTo>
                  <a:lnTo>
                    <a:pt x="494334" y="34544"/>
                  </a:lnTo>
                  <a:lnTo>
                    <a:pt x="493649" y="34798"/>
                  </a:lnTo>
                  <a:lnTo>
                    <a:pt x="493534" y="36195"/>
                  </a:lnTo>
                  <a:lnTo>
                    <a:pt x="492950" y="34417"/>
                  </a:lnTo>
                  <a:lnTo>
                    <a:pt x="492620" y="33401"/>
                  </a:lnTo>
                  <a:lnTo>
                    <a:pt x="489927" y="33147"/>
                  </a:lnTo>
                  <a:lnTo>
                    <a:pt x="488251" y="34417"/>
                  </a:lnTo>
                  <a:lnTo>
                    <a:pt x="487946" y="32385"/>
                  </a:lnTo>
                  <a:lnTo>
                    <a:pt x="486803" y="32512"/>
                  </a:lnTo>
                  <a:lnTo>
                    <a:pt x="489381" y="40894"/>
                  </a:lnTo>
                  <a:lnTo>
                    <a:pt x="488467" y="41402"/>
                  </a:lnTo>
                  <a:lnTo>
                    <a:pt x="487641" y="39497"/>
                  </a:lnTo>
                  <a:lnTo>
                    <a:pt x="486981" y="37973"/>
                  </a:lnTo>
                  <a:lnTo>
                    <a:pt x="486702" y="37338"/>
                  </a:lnTo>
                  <a:lnTo>
                    <a:pt x="484847" y="37973"/>
                  </a:lnTo>
                  <a:lnTo>
                    <a:pt x="481672" y="35052"/>
                  </a:lnTo>
                  <a:lnTo>
                    <a:pt x="481177" y="39497"/>
                  </a:lnTo>
                  <a:lnTo>
                    <a:pt x="480644" y="37719"/>
                  </a:lnTo>
                  <a:lnTo>
                    <a:pt x="480618" y="37592"/>
                  </a:lnTo>
                  <a:lnTo>
                    <a:pt x="480847" y="37338"/>
                  </a:lnTo>
                  <a:lnTo>
                    <a:pt x="479945" y="37592"/>
                  </a:lnTo>
                  <a:lnTo>
                    <a:pt x="476440" y="35814"/>
                  </a:lnTo>
                  <a:lnTo>
                    <a:pt x="477405" y="38061"/>
                  </a:lnTo>
                  <a:lnTo>
                    <a:pt x="476770" y="41910"/>
                  </a:lnTo>
                  <a:lnTo>
                    <a:pt x="476402" y="43688"/>
                  </a:lnTo>
                  <a:lnTo>
                    <a:pt x="475538" y="40894"/>
                  </a:lnTo>
                  <a:lnTo>
                    <a:pt x="475996" y="44704"/>
                  </a:lnTo>
                  <a:lnTo>
                    <a:pt x="476123" y="45097"/>
                  </a:lnTo>
                  <a:lnTo>
                    <a:pt x="476250" y="45847"/>
                  </a:lnTo>
                  <a:lnTo>
                    <a:pt x="475513" y="47117"/>
                  </a:lnTo>
                  <a:lnTo>
                    <a:pt x="475107" y="46863"/>
                  </a:lnTo>
                  <a:lnTo>
                    <a:pt x="474433" y="45085"/>
                  </a:lnTo>
                  <a:lnTo>
                    <a:pt x="473621" y="44450"/>
                  </a:lnTo>
                  <a:lnTo>
                    <a:pt x="475335" y="48387"/>
                  </a:lnTo>
                  <a:lnTo>
                    <a:pt x="473697" y="47396"/>
                  </a:lnTo>
                  <a:lnTo>
                    <a:pt x="473583" y="46736"/>
                  </a:lnTo>
                  <a:lnTo>
                    <a:pt x="473417" y="45466"/>
                  </a:lnTo>
                  <a:lnTo>
                    <a:pt x="472376" y="45593"/>
                  </a:lnTo>
                  <a:lnTo>
                    <a:pt x="472757" y="46482"/>
                  </a:lnTo>
                  <a:lnTo>
                    <a:pt x="472846" y="46863"/>
                  </a:lnTo>
                  <a:lnTo>
                    <a:pt x="472960" y="49530"/>
                  </a:lnTo>
                  <a:lnTo>
                    <a:pt x="472884" y="50038"/>
                  </a:lnTo>
                  <a:lnTo>
                    <a:pt x="472516" y="49796"/>
                  </a:lnTo>
                  <a:lnTo>
                    <a:pt x="472516" y="63246"/>
                  </a:lnTo>
                  <a:lnTo>
                    <a:pt x="471906" y="63246"/>
                  </a:lnTo>
                  <a:lnTo>
                    <a:pt x="471576" y="63500"/>
                  </a:lnTo>
                  <a:lnTo>
                    <a:pt x="471131" y="62484"/>
                  </a:lnTo>
                  <a:lnTo>
                    <a:pt x="470827" y="61468"/>
                  </a:lnTo>
                  <a:lnTo>
                    <a:pt x="471055" y="61468"/>
                  </a:lnTo>
                  <a:lnTo>
                    <a:pt x="471182" y="62230"/>
                  </a:lnTo>
                  <a:lnTo>
                    <a:pt x="471906" y="62484"/>
                  </a:lnTo>
                  <a:lnTo>
                    <a:pt x="472516" y="63246"/>
                  </a:lnTo>
                  <a:lnTo>
                    <a:pt x="472516" y="49796"/>
                  </a:lnTo>
                  <a:lnTo>
                    <a:pt x="471004" y="48768"/>
                  </a:lnTo>
                  <a:lnTo>
                    <a:pt x="469912" y="46355"/>
                  </a:lnTo>
                  <a:lnTo>
                    <a:pt x="470242" y="47498"/>
                  </a:lnTo>
                  <a:lnTo>
                    <a:pt x="470369" y="48006"/>
                  </a:lnTo>
                  <a:lnTo>
                    <a:pt x="470598" y="50038"/>
                  </a:lnTo>
                  <a:lnTo>
                    <a:pt x="470484" y="64135"/>
                  </a:lnTo>
                  <a:lnTo>
                    <a:pt x="470039" y="64516"/>
                  </a:lnTo>
                  <a:lnTo>
                    <a:pt x="470471" y="64135"/>
                  </a:lnTo>
                  <a:lnTo>
                    <a:pt x="470484" y="49987"/>
                  </a:lnTo>
                  <a:lnTo>
                    <a:pt x="469773" y="49657"/>
                  </a:lnTo>
                  <a:lnTo>
                    <a:pt x="469392" y="48768"/>
                  </a:lnTo>
                  <a:lnTo>
                    <a:pt x="469315" y="47752"/>
                  </a:lnTo>
                  <a:lnTo>
                    <a:pt x="469087" y="47625"/>
                  </a:lnTo>
                  <a:lnTo>
                    <a:pt x="468617" y="47371"/>
                  </a:lnTo>
                  <a:lnTo>
                    <a:pt x="467601" y="46824"/>
                  </a:lnTo>
                  <a:lnTo>
                    <a:pt x="467601" y="47371"/>
                  </a:lnTo>
                  <a:lnTo>
                    <a:pt x="467575" y="47625"/>
                  </a:lnTo>
                  <a:lnTo>
                    <a:pt x="467487" y="47396"/>
                  </a:lnTo>
                  <a:lnTo>
                    <a:pt x="467601" y="46824"/>
                  </a:lnTo>
                  <a:lnTo>
                    <a:pt x="467182" y="46583"/>
                  </a:lnTo>
                  <a:lnTo>
                    <a:pt x="466610" y="45085"/>
                  </a:lnTo>
                  <a:lnTo>
                    <a:pt x="465404" y="45085"/>
                  </a:lnTo>
                  <a:lnTo>
                    <a:pt x="464883" y="41275"/>
                  </a:lnTo>
                  <a:lnTo>
                    <a:pt x="464883" y="45466"/>
                  </a:lnTo>
                  <a:lnTo>
                    <a:pt x="464997" y="48133"/>
                  </a:lnTo>
                  <a:lnTo>
                    <a:pt x="463791" y="47498"/>
                  </a:lnTo>
                  <a:lnTo>
                    <a:pt x="463550" y="47371"/>
                  </a:lnTo>
                  <a:lnTo>
                    <a:pt x="463283" y="46863"/>
                  </a:lnTo>
                  <a:lnTo>
                    <a:pt x="463092" y="46520"/>
                  </a:lnTo>
                  <a:lnTo>
                    <a:pt x="463080" y="46228"/>
                  </a:lnTo>
                  <a:lnTo>
                    <a:pt x="462749" y="46101"/>
                  </a:lnTo>
                  <a:lnTo>
                    <a:pt x="462686" y="46228"/>
                  </a:lnTo>
                  <a:lnTo>
                    <a:pt x="462597" y="46863"/>
                  </a:lnTo>
                  <a:lnTo>
                    <a:pt x="462114" y="46609"/>
                  </a:lnTo>
                  <a:lnTo>
                    <a:pt x="461810" y="46355"/>
                  </a:lnTo>
                  <a:lnTo>
                    <a:pt x="461479" y="46482"/>
                  </a:lnTo>
                  <a:lnTo>
                    <a:pt x="461352" y="46215"/>
                  </a:lnTo>
                  <a:lnTo>
                    <a:pt x="461352" y="46482"/>
                  </a:lnTo>
                  <a:lnTo>
                    <a:pt x="461048" y="46863"/>
                  </a:lnTo>
                  <a:lnTo>
                    <a:pt x="460984" y="47498"/>
                  </a:lnTo>
                  <a:lnTo>
                    <a:pt x="460679" y="46355"/>
                  </a:lnTo>
                  <a:lnTo>
                    <a:pt x="460756" y="45466"/>
                  </a:lnTo>
                  <a:lnTo>
                    <a:pt x="461352" y="46482"/>
                  </a:lnTo>
                  <a:lnTo>
                    <a:pt x="461352" y="46215"/>
                  </a:lnTo>
                  <a:lnTo>
                    <a:pt x="461010" y="45466"/>
                  </a:lnTo>
                  <a:lnTo>
                    <a:pt x="460540" y="44450"/>
                  </a:lnTo>
                  <a:lnTo>
                    <a:pt x="459867" y="45847"/>
                  </a:lnTo>
                  <a:lnTo>
                    <a:pt x="459320" y="45974"/>
                  </a:lnTo>
                  <a:lnTo>
                    <a:pt x="460387" y="48514"/>
                  </a:lnTo>
                  <a:lnTo>
                    <a:pt x="465607" y="48514"/>
                  </a:lnTo>
                  <a:lnTo>
                    <a:pt x="465340" y="48133"/>
                  </a:lnTo>
                  <a:lnTo>
                    <a:pt x="465251" y="48006"/>
                  </a:lnTo>
                  <a:lnTo>
                    <a:pt x="466534" y="47625"/>
                  </a:lnTo>
                  <a:lnTo>
                    <a:pt x="467220" y="47459"/>
                  </a:lnTo>
                  <a:lnTo>
                    <a:pt x="468210" y="51816"/>
                  </a:lnTo>
                  <a:lnTo>
                    <a:pt x="466064" y="49530"/>
                  </a:lnTo>
                  <a:lnTo>
                    <a:pt x="465848" y="49022"/>
                  </a:lnTo>
                  <a:lnTo>
                    <a:pt x="465696" y="48641"/>
                  </a:lnTo>
                  <a:lnTo>
                    <a:pt x="460451" y="48641"/>
                  </a:lnTo>
                  <a:lnTo>
                    <a:pt x="459714" y="48641"/>
                  </a:lnTo>
                  <a:lnTo>
                    <a:pt x="461022" y="50266"/>
                  </a:lnTo>
                  <a:lnTo>
                    <a:pt x="461403" y="49911"/>
                  </a:lnTo>
                  <a:lnTo>
                    <a:pt x="461505" y="49530"/>
                  </a:lnTo>
                  <a:lnTo>
                    <a:pt x="461568" y="49784"/>
                  </a:lnTo>
                  <a:lnTo>
                    <a:pt x="461873" y="49530"/>
                  </a:lnTo>
                  <a:lnTo>
                    <a:pt x="462749" y="49022"/>
                  </a:lnTo>
                  <a:lnTo>
                    <a:pt x="462838" y="49911"/>
                  </a:lnTo>
                  <a:lnTo>
                    <a:pt x="462953" y="51943"/>
                  </a:lnTo>
                  <a:lnTo>
                    <a:pt x="461784" y="50673"/>
                  </a:lnTo>
                  <a:lnTo>
                    <a:pt x="462851" y="55372"/>
                  </a:lnTo>
                  <a:lnTo>
                    <a:pt x="460629" y="51816"/>
                  </a:lnTo>
                  <a:lnTo>
                    <a:pt x="458470" y="50292"/>
                  </a:lnTo>
                  <a:lnTo>
                    <a:pt x="457327" y="48006"/>
                  </a:lnTo>
                  <a:lnTo>
                    <a:pt x="457047" y="48666"/>
                  </a:lnTo>
                  <a:lnTo>
                    <a:pt x="457047" y="71247"/>
                  </a:lnTo>
                  <a:lnTo>
                    <a:pt x="454406" y="70053"/>
                  </a:lnTo>
                  <a:lnTo>
                    <a:pt x="454380" y="68326"/>
                  </a:lnTo>
                  <a:lnTo>
                    <a:pt x="454367" y="67437"/>
                  </a:lnTo>
                  <a:lnTo>
                    <a:pt x="455498" y="68072"/>
                  </a:lnTo>
                  <a:lnTo>
                    <a:pt x="457047" y="71247"/>
                  </a:lnTo>
                  <a:lnTo>
                    <a:pt x="457047" y="48666"/>
                  </a:lnTo>
                  <a:lnTo>
                    <a:pt x="456399" y="50165"/>
                  </a:lnTo>
                  <a:lnTo>
                    <a:pt x="454075" y="50546"/>
                  </a:lnTo>
                  <a:lnTo>
                    <a:pt x="455104" y="55372"/>
                  </a:lnTo>
                  <a:lnTo>
                    <a:pt x="455193" y="56261"/>
                  </a:lnTo>
                  <a:lnTo>
                    <a:pt x="455079" y="56896"/>
                  </a:lnTo>
                  <a:lnTo>
                    <a:pt x="454126" y="54737"/>
                  </a:lnTo>
                  <a:lnTo>
                    <a:pt x="453707" y="54102"/>
                  </a:lnTo>
                  <a:lnTo>
                    <a:pt x="453669" y="53403"/>
                  </a:lnTo>
                  <a:lnTo>
                    <a:pt x="453504" y="54229"/>
                  </a:lnTo>
                  <a:lnTo>
                    <a:pt x="451446" y="54102"/>
                  </a:lnTo>
                  <a:lnTo>
                    <a:pt x="451612" y="54597"/>
                  </a:lnTo>
                  <a:lnTo>
                    <a:pt x="451713" y="54864"/>
                  </a:lnTo>
                  <a:lnTo>
                    <a:pt x="451929" y="54356"/>
                  </a:lnTo>
                  <a:lnTo>
                    <a:pt x="451802" y="55118"/>
                  </a:lnTo>
                  <a:lnTo>
                    <a:pt x="452742" y="57785"/>
                  </a:lnTo>
                  <a:lnTo>
                    <a:pt x="450964" y="56642"/>
                  </a:lnTo>
                  <a:lnTo>
                    <a:pt x="451434" y="55499"/>
                  </a:lnTo>
                  <a:lnTo>
                    <a:pt x="451599" y="55118"/>
                  </a:lnTo>
                  <a:lnTo>
                    <a:pt x="451612" y="54597"/>
                  </a:lnTo>
                  <a:lnTo>
                    <a:pt x="450710" y="55499"/>
                  </a:lnTo>
                  <a:lnTo>
                    <a:pt x="450456" y="54229"/>
                  </a:lnTo>
                  <a:lnTo>
                    <a:pt x="447941" y="54102"/>
                  </a:lnTo>
                  <a:lnTo>
                    <a:pt x="447179" y="57531"/>
                  </a:lnTo>
                  <a:lnTo>
                    <a:pt x="446239" y="60579"/>
                  </a:lnTo>
                  <a:lnTo>
                    <a:pt x="443153" y="59563"/>
                  </a:lnTo>
                  <a:lnTo>
                    <a:pt x="443776" y="60071"/>
                  </a:lnTo>
                  <a:lnTo>
                    <a:pt x="444093" y="60706"/>
                  </a:lnTo>
                  <a:lnTo>
                    <a:pt x="438950" y="59182"/>
                  </a:lnTo>
                  <a:lnTo>
                    <a:pt x="437769" y="66929"/>
                  </a:lnTo>
                  <a:lnTo>
                    <a:pt x="431850" y="63627"/>
                  </a:lnTo>
                  <a:lnTo>
                    <a:pt x="430352" y="63119"/>
                  </a:lnTo>
                  <a:lnTo>
                    <a:pt x="431279" y="65405"/>
                  </a:lnTo>
                  <a:lnTo>
                    <a:pt x="431444" y="67437"/>
                  </a:lnTo>
                  <a:lnTo>
                    <a:pt x="429882" y="64643"/>
                  </a:lnTo>
                  <a:lnTo>
                    <a:pt x="430212" y="67310"/>
                  </a:lnTo>
                  <a:lnTo>
                    <a:pt x="430339" y="68580"/>
                  </a:lnTo>
                  <a:lnTo>
                    <a:pt x="429983" y="71628"/>
                  </a:lnTo>
                  <a:lnTo>
                    <a:pt x="424408" y="62738"/>
                  </a:lnTo>
                  <a:lnTo>
                    <a:pt x="424586" y="67183"/>
                  </a:lnTo>
                  <a:lnTo>
                    <a:pt x="424713" y="68326"/>
                  </a:lnTo>
                  <a:lnTo>
                    <a:pt x="425805" y="69977"/>
                  </a:lnTo>
                  <a:lnTo>
                    <a:pt x="424942" y="69977"/>
                  </a:lnTo>
                  <a:lnTo>
                    <a:pt x="424167" y="72136"/>
                  </a:lnTo>
                  <a:lnTo>
                    <a:pt x="424103" y="72009"/>
                  </a:lnTo>
                  <a:lnTo>
                    <a:pt x="423227" y="69977"/>
                  </a:lnTo>
                  <a:lnTo>
                    <a:pt x="423367" y="70485"/>
                  </a:lnTo>
                  <a:lnTo>
                    <a:pt x="423951" y="72009"/>
                  </a:lnTo>
                  <a:lnTo>
                    <a:pt x="423202" y="71120"/>
                  </a:lnTo>
                  <a:lnTo>
                    <a:pt x="422452" y="69723"/>
                  </a:lnTo>
                  <a:lnTo>
                    <a:pt x="421995" y="73025"/>
                  </a:lnTo>
                  <a:lnTo>
                    <a:pt x="420166" y="72644"/>
                  </a:lnTo>
                  <a:lnTo>
                    <a:pt x="419341" y="67056"/>
                  </a:lnTo>
                  <a:lnTo>
                    <a:pt x="417283" y="67678"/>
                  </a:lnTo>
                  <a:lnTo>
                    <a:pt x="417195" y="67818"/>
                  </a:lnTo>
                  <a:lnTo>
                    <a:pt x="416941" y="68326"/>
                  </a:lnTo>
                  <a:lnTo>
                    <a:pt x="416826" y="68707"/>
                  </a:lnTo>
                  <a:lnTo>
                    <a:pt x="417334" y="72771"/>
                  </a:lnTo>
                  <a:lnTo>
                    <a:pt x="417461" y="73025"/>
                  </a:lnTo>
                  <a:lnTo>
                    <a:pt x="418096" y="73787"/>
                  </a:lnTo>
                  <a:lnTo>
                    <a:pt x="418426" y="73787"/>
                  </a:lnTo>
                  <a:lnTo>
                    <a:pt x="419290" y="74422"/>
                  </a:lnTo>
                  <a:lnTo>
                    <a:pt x="420052" y="75819"/>
                  </a:lnTo>
                  <a:lnTo>
                    <a:pt x="419989" y="76073"/>
                  </a:lnTo>
                  <a:lnTo>
                    <a:pt x="419900" y="77216"/>
                  </a:lnTo>
                  <a:lnTo>
                    <a:pt x="421830" y="81407"/>
                  </a:lnTo>
                  <a:lnTo>
                    <a:pt x="423557" y="86106"/>
                  </a:lnTo>
                  <a:lnTo>
                    <a:pt x="426631" y="88392"/>
                  </a:lnTo>
                  <a:lnTo>
                    <a:pt x="426389" y="85217"/>
                  </a:lnTo>
                  <a:lnTo>
                    <a:pt x="427786" y="87122"/>
                  </a:lnTo>
                  <a:lnTo>
                    <a:pt x="426935" y="87757"/>
                  </a:lnTo>
                  <a:lnTo>
                    <a:pt x="428447" y="89408"/>
                  </a:lnTo>
                  <a:lnTo>
                    <a:pt x="427977" y="87757"/>
                  </a:lnTo>
                  <a:lnTo>
                    <a:pt x="427863" y="87249"/>
                  </a:lnTo>
                  <a:lnTo>
                    <a:pt x="427672" y="86106"/>
                  </a:lnTo>
                  <a:lnTo>
                    <a:pt x="428307" y="87249"/>
                  </a:lnTo>
                  <a:lnTo>
                    <a:pt x="428853" y="88011"/>
                  </a:lnTo>
                  <a:lnTo>
                    <a:pt x="429272" y="88265"/>
                  </a:lnTo>
                  <a:lnTo>
                    <a:pt x="428828" y="86106"/>
                  </a:lnTo>
                  <a:lnTo>
                    <a:pt x="428637" y="85217"/>
                  </a:lnTo>
                  <a:lnTo>
                    <a:pt x="428345" y="83820"/>
                  </a:lnTo>
                  <a:lnTo>
                    <a:pt x="428358" y="83680"/>
                  </a:lnTo>
                  <a:lnTo>
                    <a:pt x="428523" y="82550"/>
                  </a:lnTo>
                  <a:lnTo>
                    <a:pt x="430009" y="84328"/>
                  </a:lnTo>
                  <a:lnTo>
                    <a:pt x="430631" y="85979"/>
                  </a:lnTo>
                  <a:lnTo>
                    <a:pt x="430428" y="83947"/>
                  </a:lnTo>
                  <a:lnTo>
                    <a:pt x="430987" y="84963"/>
                  </a:lnTo>
                  <a:lnTo>
                    <a:pt x="431088" y="85217"/>
                  </a:lnTo>
                  <a:lnTo>
                    <a:pt x="431215" y="85648"/>
                  </a:lnTo>
                  <a:lnTo>
                    <a:pt x="431165" y="84836"/>
                  </a:lnTo>
                  <a:lnTo>
                    <a:pt x="432422" y="85217"/>
                  </a:lnTo>
                  <a:lnTo>
                    <a:pt x="432295" y="84836"/>
                  </a:lnTo>
                  <a:lnTo>
                    <a:pt x="432003" y="83947"/>
                  </a:lnTo>
                  <a:lnTo>
                    <a:pt x="431584" y="82677"/>
                  </a:lnTo>
                  <a:lnTo>
                    <a:pt x="433311" y="84963"/>
                  </a:lnTo>
                  <a:lnTo>
                    <a:pt x="433197" y="82677"/>
                  </a:lnTo>
                  <a:lnTo>
                    <a:pt x="433197" y="82550"/>
                  </a:lnTo>
                  <a:lnTo>
                    <a:pt x="433133" y="81280"/>
                  </a:lnTo>
                  <a:lnTo>
                    <a:pt x="435051" y="85471"/>
                  </a:lnTo>
                  <a:lnTo>
                    <a:pt x="434733" y="84201"/>
                  </a:lnTo>
                  <a:lnTo>
                    <a:pt x="434454" y="81661"/>
                  </a:lnTo>
                  <a:lnTo>
                    <a:pt x="434873" y="81280"/>
                  </a:lnTo>
                  <a:lnTo>
                    <a:pt x="436321" y="86741"/>
                  </a:lnTo>
                  <a:lnTo>
                    <a:pt x="436829" y="81280"/>
                  </a:lnTo>
                  <a:lnTo>
                    <a:pt x="436880" y="80645"/>
                  </a:lnTo>
                  <a:lnTo>
                    <a:pt x="439153" y="86106"/>
                  </a:lnTo>
                  <a:lnTo>
                    <a:pt x="437718" y="81280"/>
                  </a:lnTo>
                  <a:lnTo>
                    <a:pt x="440639" y="83058"/>
                  </a:lnTo>
                  <a:lnTo>
                    <a:pt x="440664" y="81280"/>
                  </a:lnTo>
                  <a:lnTo>
                    <a:pt x="440677" y="80645"/>
                  </a:lnTo>
                  <a:lnTo>
                    <a:pt x="440690" y="79883"/>
                  </a:lnTo>
                  <a:lnTo>
                    <a:pt x="440931" y="80924"/>
                  </a:lnTo>
                  <a:lnTo>
                    <a:pt x="441617" y="81026"/>
                  </a:lnTo>
                  <a:lnTo>
                    <a:pt x="442429" y="82296"/>
                  </a:lnTo>
                  <a:lnTo>
                    <a:pt x="443268" y="82931"/>
                  </a:lnTo>
                  <a:lnTo>
                    <a:pt x="441960" y="79883"/>
                  </a:lnTo>
                  <a:lnTo>
                    <a:pt x="441693" y="79248"/>
                  </a:lnTo>
                  <a:lnTo>
                    <a:pt x="441782" y="78867"/>
                  </a:lnTo>
                  <a:lnTo>
                    <a:pt x="442252" y="77978"/>
                  </a:lnTo>
                  <a:lnTo>
                    <a:pt x="442137" y="76835"/>
                  </a:lnTo>
                  <a:lnTo>
                    <a:pt x="441845" y="75311"/>
                  </a:lnTo>
                  <a:lnTo>
                    <a:pt x="444322" y="78486"/>
                  </a:lnTo>
                  <a:lnTo>
                    <a:pt x="443331" y="79883"/>
                  </a:lnTo>
                  <a:lnTo>
                    <a:pt x="445173" y="83185"/>
                  </a:lnTo>
                  <a:lnTo>
                    <a:pt x="443750" y="80264"/>
                  </a:lnTo>
                  <a:lnTo>
                    <a:pt x="445236" y="79502"/>
                  </a:lnTo>
                  <a:lnTo>
                    <a:pt x="443814" y="77216"/>
                  </a:lnTo>
                  <a:lnTo>
                    <a:pt x="445477" y="79121"/>
                  </a:lnTo>
                  <a:lnTo>
                    <a:pt x="444868" y="77978"/>
                  </a:lnTo>
                  <a:lnTo>
                    <a:pt x="446595" y="80899"/>
                  </a:lnTo>
                  <a:lnTo>
                    <a:pt x="445350" y="77978"/>
                  </a:lnTo>
                  <a:lnTo>
                    <a:pt x="445020" y="77216"/>
                  </a:lnTo>
                  <a:lnTo>
                    <a:pt x="444588" y="76200"/>
                  </a:lnTo>
                  <a:lnTo>
                    <a:pt x="446824" y="79883"/>
                  </a:lnTo>
                  <a:lnTo>
                    <a:pt x="446074" y="76835"/>
                  </a:lnTo>
                  <a:lnTo>
                    <a:pt x="448030" y="78740"/>
                  </a:lnTo>
                  <a:lnTo>
                    <a:pt x="448271" y="81026"/>
                  </a:lnTo>
                  <a:lnTo>
                    <a:pt x="448640" y="79248"/>
                  </a:lnTo>
                  <a:lnTo>
                    <a:pt x="449160" y="79794"/>
                  </a:lnTo>
                  <a:lnTo>
                    <a:pt x="447865" y="76708"/>
                  </a:lnTo>
                  <a:lnTo>
                    <a:pt x="448119" y="76200"/>
                  </a:lnTo>
                  <a:lnTo>
                    <a:pt x="448589" y="75311"/>
                  </a:lnTo>
                  <a:lnTo>
                    <a:pt x="448652" y="75184"/>
                  </a:lnTo>
                  <a:lnTo>
                    <a:pt x="449554" y="78867"/>
                  </a:lnTo>
                  <a:lnTo>
                    <a:pt x="449681" y="79121"/>
                  </a:lnTo>
                  <a:lnTo>
                    <a:pt x="450799" y="80645"/>
                  </a:lnTo>
                  <a:lnTo>
                    <a:pt x="451116" y="79502"/>
                  </a:lnTo>
                  <a:lnTo>
                    <a:pt x="451002" y="78740"/>
                  </a:lnTo>
                  <a:lnTo>
                    <a:pt x="450316" y="75819"/>
                  </a:lnTo>
                  <a:lnTo>
                    <a:pt x="450964" y="75819"/>
                  </a:lnTo>
                  <a:lnTo>
                    <a:pt x="451256" y="76327"/>
                  </a:lnTo>
                  <a:lnTo>
                    <a:pt x="451459" y="76454"/>
                  </a:lnTo>
                  <a:lnTo>
                    <a:pt x="451650" y="77216"/>
                  </a:lnTo>
                  <a:lnTo>
                    <a:pt x="451472" y="75819"/>
                  </a:lnTo>
                  <a:lnTo>
                    <a:pt x="451383" y="75184"/>
                  </a:lnTo>
                  <a:lnTo>
                    <a:pt x="451231" y="74041"/>
                  </a:lnTo>
                  <a:lnTo>
                    <a:pt x="454012" y="76073"/>
                  </a:lnTo>
                  <a:lnTo>
                    <a:pt x="453707" y="74041"/>
                  </a:lnTo>
                  <a:lnTo>
                    <a:pt x="453555" y="73025"/>
                  </a:lnTo>
                  <a:lnTo>
                    <a:pt x="453415" y="72136"/>
                  </a:lnTo>
                  <a:lnTo>
                    <a:pt x="453694" y="72491"/>
                  </a:lnTo>
                  <a:lnTo>
                    <a:pt x="453212" y="71628"/>
                  </a:lnTo>
                  <a:lnTo>
                    <a:pt x="452996" y="71247"/>
                  </a:lnTo>
                  <a:lnTo>
                    <a:pt x="452158" y="69342"/>
                  </a:lnTo>
                  <a:lnTo>
                    <a:pt x="451675" y="68072"/>
                  </a:lnTo>
                  <a:lnTo>
                    <a:pt x="452120" y="67818"/>
                  </a:lnTo>
                  <a:lnTo>
                    <a:pt x="452031" y="67437"/>
                  </a:lnTo>
                  <a:lnTo>
                    <a:pt x="451916" y="66929"/>
                  </a:lnTo>
                  <a:lnTo>
                    <a:pt x="451586" y="65532"/>
                  </a:lnTo>
                  <a:lnTo>
                    <a:pt x="452755" y="67691"/>
                  </a:lnTo>
                  <a:lnTo>
                    <a:pt x="452450" y="67818"/>
                  </a:lnTo>
                  <a:lnTo>
                    <a:pt x="452767" y="68580"/>
                  </a:lnTo>
                  <a:lnTo>
                    <a:pt x="452843" y="68821"/>
                  </a:lnTo>
                  <a:lnTo>
                    <a:pt x="452996" y="69596"/>
                  </a:lnTo>
                  <a:lnTo>
                    <a:pt x="453047" y="68326"/>
                  </a:lnTo>
                  <a:lnTo>
                    <a:pt x="454418" y="70650"/>
                  </a:lnTo>
                  <a:lnTo>
                    <a:pt x="454317" y="70053"/>
                  </a:lnTo>
                  <a:lnTo>
                    <a:pt x="456463" y="72390"/>
                  </a:lnTo>
                  <a:lnTo>
                    <a:pt x="454812" y="71628"/>
                  </a:lnTo>
                  <a:lnTo>
                    <a:pt x="457885" y="76454"/>
                  </a:lnTo>
                  <a:lnTo>
                    <a:pt x="454101" y="71780"/>
                  </a:lnTo>
                  <a:lnTo>
                    <a:pt x="454825" y="73025"/>
                  </a:lnTo>
                  <a:lnTo>
                    <a:pt x="457123" y="76835"/>
                  </a:lnTo>
                  <a:lnTo>
                    <a:pt x="459003" y="77089"/>
                  </a:lnTo>
                  <a:lnTo>
                    <a:pt x="458774" y="76454"/>
                  </a:lnTo>
                  <a:lnTo>
                    <a:pt x="458050" y="74422"/>
                  </a:lnTo>
                  <a:lnTo>
                    <a:pt x="459943" y="74676"/>
                  </a:lnTo>
                  <a:lnTo>
                    <a:pt x="459879" y="74422"/>
                  </a:lnTo>
                  <a:lnTo>
                    <a:pt x="459511" y="72771"/>
                  </a:lnTo>
                  <a:lnTo>
                    <a:pt x="459105" y="72390"/>
                  </a:lnTo>
                  <a:lnTo>
                    <a:pt x="458698" y="72009"/>
                  </a:lnTo>
                  <a:lnTo>
                    <a:pt x="458520" y="71247"/>
                  </a:lnTo>
                  <a:lnTo>
                    <a:pt x="458330" y="70358"/>
                  </a:lnTo>
                  <a:lnTo>
                    <a:pt x="458406" y="69342"/>
                  </a:lnTo>
                  <a:lnTo>
                    <a:pt x="458749" y="67437"/>
                  </a:lnTo>
                  <a:lnTo>
                    <a:pt x="459028" y="65913"/>
                  </a:lnTo>
                  <a:lnTo>
                    <a:pt x="463384" y="77724"/>
                  </a:lnTo>
                  <a:lnTo>
                    <a:pt x="463143" y="72898"/>
                  </a:lnTo>
                  <a:lnTo>
                    <a:pt x="463042" y="72263"/>
                  </a:lnTo>
                  <a:lnTo>
                    <a:pt x="462610" y="70358"/>
                  </a:lnTo>
                  <a:lnTo>
                    <a:pt x="461060" y="66040"/>
                  </a:lnTo>
                  <a:lnTo>
                    <a:pt x="463080" y="67818"/>
                  </a:lnTo>
                  <a:lnTo>
                    <a:pt x="464235" y="71755"/>
                  </a:lnTo>
                  <a:lnTo>
                    <a:pt x="465823" y="71501"/>
                  </a:lnTo>
                  <a:lnTo>
                    <a:pt x="464794" y="69608"/>
                  </a:lnTo>
                  <a:lnTo>
                    <a:pt x="467360" y="72517"/>
                  </a:lnTo>
                  <a:lnTo>
                    <a:pt x="465607" y="68821"/>
                  </a:lnTo>
                  <a:lnTo>
                    <a:pt x="465747" y="69469"/>
                  </a:lnTo>
                  <a:lnTo>
                    <a:pt x="464794" y="69596"/>
                  </a:lnTo>
                  <a:lnTo>
                    <a:pt x="462876" y="66040"/>
                  </a:lnTo>
                  <a:lnTo>
                    <a:pt x="465061" y="67678"/>
                  </a:lnTo>
                  <a:lnTo>
                    <a:pt x="465772" y="67310"/>
                  </a:lnTo>
                  <a:lnTo>
                    <a:pt x="467271" y="70485"/>
                  </a:lnTo>
                  <a:lnTo>
                    <a:pt x="468604" y="69342"/>
                  </a:lnTo>
                  <a:lnTo>
                    <a:pt x="469099" y="67310"/>
                  </a:lnTo>
                  <a:lnTo>
                    <a:pt x="469341" y="66294"/>
                  </a:lnTo>
                  <a:lnTo>
                    <a:pt x="469646" y="66040"/>
                  </a:lnTo>
                  <a:lnTo>
                    <a:pt x="469785" y="65913"/>
                  </a:lnTo>
                  <a:lnTo>
                    <a:pt x="470230" y="65532"/>
                  </a:lnTo>
                  <a:lnTo>
                    <a:pt x="470827" y="65024"/>
                  </a:lnTo>
                  <a:lnTo>
                    <a:pt x="471119" y="66040"/>
                  </a:lnTo>
                  <a:lnTo>
                    <a:pt x="471246" y="67183"/>
                  </a:lnTo>
                  <a:lnTo>
                    <a:pt x="472033" y="68072"/>
                  </a:lnTo>
                  <a:lnTo>
                    <a:pt x="473532" y="65532"/>
                  </a:lnTo>
                  <a:lnTo>
                    <a:pt x="476796" y="66548"/>
                  </a:lnTo>
                  <a:lnTo>
                    <a:pt x="479653" y="67818"/>
                  </a:lnTo>
                  <a:lnTo>
                    <a:pt x="479437" y="65532"/>
                  </a:lnTo>
                  <a:lnTo>
                    <a:pt x="479386" y="65024"/>
                  </a:lnTo>
                  <a:lnTo>
                    <a:pt x="479361" y="64643"/>
                  </a:lnTo>
                  <a:lnTo>
                    <a:pt x="479552" y="64643"/>
                  </a:lnTo>
                  <a:lnTo>
                    <a:pt x="479552" y="64516"/>
                  </a:lnTo>
                  <a:lnTo>
                    <a:pt x="479539" y="64135"/>
                  </a:lnTo>
                  <a:lnTo>
                    <a:pt x="479526" y="63500"/>
                  </a:lnTo>
                  <a:lnTo>
                    <a:pt x="479526" y="63246"/>
                  </a:lnTo>
                  <a:lnTo>
                    <a:pt x="479920" y="62992"/>
                  </a:lnTo>
                  <a:lnTo>
                    <a:pt x="480707" y="64643"/>
                  </a:lnTo>
                  <a:lnTo>
                    <a:pt x="480796" y="65659"/>
                  </a:lnTo>
                  <a:lnTo>
                    <a:pt x="481266" y="62992"/>
                  </a:lnTo>
                  <a:lnTo>
                    <a:pt x="481317" y="62738"/>
                  </a:lnTo>
                  <a:lnTo>
                    <a:pt x="481863" y="61468"/>
                  </a:lnTo>
                  <a:lnTo>
                    <a:pt x="482193" y="60706"/>
                  </a:lnTo>
                  <a:lnTo>
                    <a:pt x="482257" y="60579"/>
                  </a:lnTo>
                  <a:lnTo>
                    <a:pt x="482968" y="58928"/>
                  </a:lnTo>
                  <a:lnTo>
                    <a:pt x="485622" y="61468"/>
                  </a:lnTo>
                  <a:lnTo>
                    <a:pt x="485648" y="62357"/>
                  </a:lnTo>
                  <a:lnTo>
                    <a:pt x="487260" y="63119"/>
                  </a:lnTo>
                  <a:lnTo>
                    <a:pt x="485825" y="58928"/>
                  </a:lnTo>
                  <a:lnTo>
                    <a:pt x="485432" y="57785"/>
                  </a:lnTo>
                  <a:lnTo>
                    <a:pt x="485127" y="56896"/>
                  </a:lnTo>
                  <a:lnTo>
                    <a:pt x="484822" y="56007"/>
                  </a:lnTo>
                  <a:lnTo>
                    <a:pt x="486918" y="58293"/>
                  </a:lnTo>
                  <a:lnTo>
                    <a:pt x="486892" y="58928"/>
                  </a:lnTo>
                  <a:lnTo>
                    <a:pt x="489915" y="59182"/>
                  </a:lnTo>
                  <a:lnTo>
                    <a:pt x="491528" y="56007"/>
                  </a:lnTo>
                  <a:lnTo>
                    <a:pt x="491845" y="55372"/>
                  </a:lnTo>
                  <a:lnTo>
                    <a:pt x="495376" y="59182"/>
                  </a:lnTo>
                  <a:lnTo>
                    <a:pt x="494309" y="54864"/>
                  </a:lnTo>
                  <a:lnTo>
                    <a:pt x="498602" y="60198"/>
                  </a:lnTo>
                  <a:lnTo>
                    <a:pt x="496951" y="54864"/>
                  </a:lnTo>
                  <a:lnTo>
                    <a:pt x="496760" y="54229"/>
                  </a:lnTo>
                  <a:lnTo>
                    <a:pt x="499237" y="56642"/>
                  </a:lnTo>
                  <a:lnTo>
                    <a:pt x="499173" y="57912"/>
                  </a:lnTo>
                  <a:lnTo>
                    <a:pt x="501916" y="59055"/>
                  </a:lnTo>
                  <a:lnTo>
                    <a:pt x="502564" y="59182"/>
                  </a:lnTo>
                  <a:lnTo>
                    <a:pt x="501586" y="55372"/>
                  </a:lnTo>
                  <a:lnTo>
                    <a:pt x="501688" y="54864"/>
                  </a:lnTo>
                  <a:lnTo>
                    <a:pt x="502018" y="54356"/>
                  </a:lnTo>
                  <a:lnTo>
                    <a:pt x="503047" y="57404"/>
                  </a:lnTo>
                  <a:lnTo>
                    <a:pt x="502932" y="54356"/>
                  </a:lnTo>
                  <a:lnTo>
                    <a:pt x="502932" y="54229"/>
                  </a:lnTo>
                  <a:lnTo>
                    <a:pt x="502920" y="53848"/>
                  </a:lnTo>
                  <a:lnTo>
                    <a:pt x="504634" y="57404"/>
                  </a:lnTo>
                  <a:lnTo>
                    <a:pt x="505028" y="56388"/>
                  </a:lnTo>
                  <a:lnTo>
                    <a:pt x="504710" y="56261"/>
                  </a:lnTo>
                  <a:lnTo>
                    <a:pt x="504012" y="55118"/>
                  </a:lnTo>
                  <a:lnTo>
                    <a:pt x="503796" y="54356"/>
                  </a:lnTo>
                  <a:lnTo>
                    <a:pt x="503897" y="53848"/>
                  </a:lnTo>
                  <a:lnTo>
                    <a:pt x="504329" y="52578"/>
                  </a:lnTo>
                  <a:lnTo>
                    <a:pt x="506945" y="55499"/>
                  </a:lnTo>
                  <a:lnTo>
                    <a:pt x="507479" y="57150"/>
                  </a:lnTo>
                  <a:lnTo>
                    <a:pt x="509028" y="53721"/>
                  </a:lnTo>
                  <a:lnTo>
                    <a:pt x="509206" y="54356"/>
                  </a:lnTo>
                  <a:lnTo>
                    <a:pt x="509244" y="53721"/>
                  </a:lnTo>
                  <a:lnTo>
                    <a:pt x="509308" y="52832"/>
                  </a:lnTo>
                  <a:lnTo>
                    <a:pt x="510324" y="59563"/>
                  </a:lnTo>
                  <a:lnTo>
                    <a:pt x="510565" y="56261"/>
                  </a:lnTo>
                  <a:lnTo>
                    <a:pt x="510184" y="55626"/>
                  </a:lnTo>
                  <a:lnTo>
                    <a:pt x="510070" y="54483"/>
                  </a:lnTo>
                  <a:lnTo>
                    <a:pt x="509892" y="53848"/>
                  </a:lnTo>
                  <a:lnTo>
                    <a:pt x="511073" y="55499"/>
                  </a:lnTo>
                  <a:lnTo>
                    <a:pt x="512406" y="55118"/>
                  </a:lnTo>
                  <a:lnTo>
                    <a:pt x="513156" y="53975"/>
                  </a:lnTo>
                  <a:lnTo>
                    <a:pt x="513638" y="56261"/>
                  </a:lnTo>
                  <a:lnTo>
                    <a:pt x="515594" y="56261"/>
                  </a:lnTo>
                  <a:lnTo>
                    <a:pt x="517080" y="53975"/>
                  </a:lnTo>
                  <a:lnTo>
                    <a:pt x="517588" y="53848"/>
                  </a:lnTo>
                  <a:lnTo>
                    <a:pt x="519099" y="53467"/>
                  </a:lnTo>
                  <a:lnTo>
                    <a:pt x="518261" y="52832"/>
                  </a:lnTo>
                  <a:lnTo>
                    <a:pt x="518083" y="52705"/>
                  </a:lnTo>
                  <a:lnTo>
                    <a:pt x="518058" y="52578"/>
                  </a:lnTo>
                  <a:lnTo>
                    <a:pt x="517880" y="51943"/>
                  </a:lnTo>
                  <a:lnTo>
                    <a:pt x="517855" y="51816"/>
                  </a:lnTo>
                  <a:lnTo>
                    <a:pt x="517385" y="50038"/>
                  </a:lnTo>
                  <a:lnTo>
                    <a:pt x="517118" y="49022"/>
                  </a:lnTo>
                  <a:lnTo>
                    <a:pt x="517601" y="48387"/>
                  </a:lnTo>
                  <a:lnTo>
                    <a:pt x="517855" y="49047"/>
                  </a:lnTo>
                  <a:lnTo>
                    <a:pt x="517880" y="47879"/>
                  </a:lnTo>
                  <a:lnTo>
                    <a:pt x="518744" y="48006"/>
                  </a:lnTo>
                  <a:lnTo>
                    <a:pt x="519290" y="50419"/>
                  </a:lnTo>
                  <a:lnTo>
                    <a:pt x="519404" y="52578"/>
                  </a:lnTo>
                  <a:lnTo>
                    <a:pt x="519976" y="51181"/>
                  </a:lnTo>
                  <a:lnTo>
                    <a:pt x="520280" y="52070"/>
                  </a:lnTo>
                  <a:lnTo>
                    <a:pt x="520357" y="53086"/>
                  </a:lnTo>
                  <a:lnTo>
                    <a:pt x="520585" y="53975"/>
                  </a:lnTo>
                  <a:lnTo>
                    <a:pt x="520344" y="51816"/>
                  </a:lnTo>
                  <a:lnTo>
                    <a:pt x="523138" y="56769"/>
                  </a:lnTo>
                  <a:lnTo>
                    <a:pt x="522617" y="53086"/>
                  </a:lnTo>
                  <a:lnTo>
                    <a:pt x="522960" y="54102"/>
                  </a:lnTo>
                  <a:lnTo>
                    <a:pt x="524967" y="53467"/>
                  </a:lnTo>
                  <a:lnTo>
                    <a:pt x="525119" y="53086"/>
                  </a:lnTo>
                  <a:lnTo>
                    <a:pt x="525538" y="52070"/>
                  </a:lnTo>
                  <a:lnTo>
                    <a:pt x="526173" y="51816"/>
                  </a:lnTo>
                  <a:lnTo>
                    <a:pt x="527126" y="51435"/>
                  </a:lnTo>
                  <a:lnTo>
                    <a:pt x="527050" y="51181"/>
                  </a:lnTo>
                  <a:lnTo>
                    <a:pt x="526338" y="48641"/>
                  </a:lnTo>
                  <a:lnTo>
                    <a:pt x="527151" y="49022"/>
                  </a:lnTo>
                  <a:lnTo>
                    <a:pt x="527126" y="48641"/>
                  </a:lnTo>
                  <a:lnTo>
                    <a:pt x="527075" y="47879"/>
                  </a:lnTo>
                  <a:lnTo>
                    <a:pt x="527024" y="47117"/>
                  </a:lnTo>
                  <a:lnTo>
                    <a:pt x="526986" y="46609"/>
                  </a:lnTo>
                  <a:lnTo>
                    <a:pt x="528472" y="47117"/>
                  </a:lnTo>
                  <a:lnTo>
                    <a:pt x="530453" y="49022"/>
                  </a:lnTo>
                  <a:lnTo>
                    <a:pt x="531850" y="48387"/>
                  </a:lnTo>
                  <a:lnTo>
                    <a:pt x="532485" y="46736"/>
                  </a:lnTo>
                  <a:lnTo>
                    <a:pt x="532345" y="46609"/>
                  </a:lnTo>
                  <a:lnTo>
                    <a:pt x="532193" y="46482"/>
                  </a:lnTo>
                  <a:lnTo>
                    <a:pt x="531469" y="45847"/>
                  </a:lnTo>
                  <a:lnTo>
                    <a:pt x="531469" y="44069"/>
                  </a:lnTo>
                  <a:lnTo>
                    <a:pt x="532231" y="46482"/>
                  </a:lnTo>
                  <a:lnTo>
                    <a:pt x="533654" y="45974"/>
                  </a:lnTo>
                  <a:lnTo>
                    <a:pt x="533412" y="48006"/>
                  </a:lnTo>
                  <a:lnTo>
                    <a:pt x="535063" y="47117"/>
                  </a:lnTo>
                  <a:lnTo>
                    <a:pt x="535508" y="46990"/>
                  </a:lnTo>
                  <a:lnTo>
                    <a:pt x="536117" y="45974"/>
                  </a:lnTo>
                  <a:lnTo>
                    <a:pt x="537095" y="44323"/>
                  </a:lnTo>
                  <a:lnTo>
                    <a:pt x="537095" y="44069"/>
                  </a:lnTo>
                  <a:lnTo>
                    <a:pt x="536905" y="43688"/>
                  </a:lnTo>
                  <a:lnTo>
                    <a:pt x="536638" y="43180"/>
                  </a:lnTo>
                  <a:lnTo>
                    <a:pt x="536244" y="42799"/>
                  </a:lnTo>
                  <a:lnTo>
                    <a:pt x="536371" y="41529"/>
                  </a:lnTo>
                  <a:lnTo>
                    <a:pt x="536448" y="41402"/>
                  </a:lnTo>
                  <a:lnTo>
                    <a:pt x="537362" y="42799"/>
                  </a:lnTo>
                  <a:lnTo>
                    <a:pt x="537502" y="43434"/>
                  </a:lnTo>
                  <a:lnTo>
                    <a:pt x="537603" y="44323"/>
                  </a:lnTo>
                  <a:lnTo>
                    <a:pt x="539089" y="39751"/>
                  </a:lnTo>
                  <a:lnTo>
                    <a:pt x="545338" y="50292"/>
                  </a:lnTo>
                  <a:lnTo>
                    <a:pt x="545884" y="44691"/>
                  </a:lnTo>
                  <a:lnTo>
                    <a:pt x="546023" y="44323"/>
                  </a:lnTo>
                  <a:lnTo>
                    <a:pt x="547243" y="41275"/>
                  </a:lnTo>
                  <a:lnTo>
                    <a:pt x="548309" y="41529"/>
                  </a:lnTo>
                  <a:lnTo>
                    <a:pt x="547166" y="43434"/>
                  </a:lnTo>
                  <a:lnTo>
                    <a:pt x="548271" y="44831"/>
                  </a:lnTo>
                  <a:lnTo>
                    <a:pt x="549122" y="41275"/>
                  </a:lnTo>
                  <a:lnTo>
                    <a:pt x="549427" y="40005"/>
                  </a:lnTo>
                  <a:lnTo>
                    <a:pt x="551967" y="44704"/>
                  </a:lnTo>
                  <a:lnTo>
                    <a:pt x="553097" y="41275"/>
                  </a:lnTo>
                  <a:lnTo>
                    <a:pt x="556374" y="48641"/>
                  </a:lnTo>
                  <a:lnTo>
                    <a:pt x="557707" y="41275"/>
                  </a:lnTo>
                  <a:lnTo>
                    <a:pt x="557936" y="40005"/>
                  </a:lnTo>
                  <a:lnTo>
                    <a:pt x="557974" y="39751"/>
                  </a:lnTo>
                  <a:lnTo>
                    <a:pt x="558025" y="39497"/>
                  </a:lnTo>
                  <a:lnTo>
                    <a:pt x="561098" y="44069"/>
                  </a:lnTo>
                  <a:lnTo>
                    <a:pt x="560641" y="42418"/>
                  </a:lnTo>
                  <a:lnTo>
                    <a:pt x="560666" y="40259"/>
                  </a:lnTo>
                  <a:lnTo>
                    <a:pt x="560984" y="41541"/>
                  </a:lnTo>
                  <a:lnTo>
                    <a:pt x="561035" y="40894"/>
                  </a:lnTo>
                  <a:lnTo>
                    <a:pt x="561784" y="40259"/>
                  </a:lnTo>
                  <a:lnTo>
                    <a:pt x="562673" y="39497"/>
                  </a:lnTo>
                  <a:lnTo>
                    <a:pt x="564769" y="37719"/>
                  </a:lnTo>
                  <a:lnTo>
                    <a:pt x="570382" y="41656"/>
                  </a:lnTo>
                  <a:lnTo>
                    <a:pt x="575017" y="42418"/>
                  </a:lnTo>
                  <a:lnTo>
                    <a:pt x="576694" y="42545"/>
                  </a:lnTo>
                  <a:lnTo>
                    <a:pt x="575360" y="37719"/>
                  </a:lnTo>
                  <a:lnTo>
                    <a:pt x="574929" y="36195"/>
                  </a:lnTo>
                  <a:lnTo>
                    <a:pt x="574751" y="35560"/>
                  </a:lnTo>
                  <a:lnTo>
                    <a:pt x="573976" y="32766"/>
                  </a:lnTo>
                  <a:lnTo>
                    <a:pt x="576872" y="36703"/>
                  </a:lnTo>
                  <a:lnTo>
                    <a:pt x="576999" y="40132"/>
                  </a:lnTo>
                  <a:lnTo>
                    <a:pt x="579374" y="35433"/>
                  </a:lnTo>
                  <a:lnTo>
                    <a:pt x="583565" y="38989"/>
                  </a:lnTo>
                  <a:lnTo>
                    <a:pt x="585749" y="35433"/>
                  </a:lnTo>
                  <a:lnTo>
                    <a:pt x="586066" y="34925"/>
                  </a:lnTo>
                  <a:lnTo>
                    <a:pt x="586092" y="36195"/>
                  </a:lnTo>
                  <a:lnTo>
                    <a:pt x="586206" y="36830"/>
                  </a:lnTo>
                  <a:lnTo>
                    <a:pt x="585901" y="36830"/>
                  </a:lnTo>
                  <a:lnTo>
                    <a:pt x="587032" y="39243"/>
                  </a:lnTo>
                  <a:lnTo>
                    <a:pt x="588314" y="36703"/>
                  </a:lnTo>
                  <a:lnTo>
                    <a:pt x="588200" y="35560"/>
                  </a:lnTo>
                  <a:lnTo>
                    <a:pt x="588086" y="34925"/>
                  </a:lnTo>
                  <a:lnTo>
                    <a:pt x="588022" y="34544"/>
                  </a:lnTo>
                  <a:lnTo>
                    <a:pt x="588556" y="34671"/>
                  </a:lnTo>
                  <a:lnTo>
                    <a:pt x="588594" y="36576"/>
                  </a:lnTo>
                  <a:lnTo>
                    <a:pt x="588962" y="37338"/>
                  </a:lnTo>
                  <a:lnTo>
                    <a:pt x="589902" y="38608"/>
                  </a:lnTo>
                  <a:lnTo>
                    <a:pt x="590042" y="34544"/>
                  </a:lnTo>
                  <a:lnTo>
                    <a:pt x="590067" y="33782"/>
                  </a:lnTo>
                  <a:lnTo>
                    <a:pt x="590905" y="36322"/>
                  </a:lnTo>
                  <a:lnTo>
                    <a:pt x="590956" y="36068"/>
                  </a:lnTo>
                  <a:lnTo>
                    <a:pt x="592810" y="37211"/>
                  </a:lnTo>
                  <a:lnTo>
                    <a:pt x="592429" y="36068"/>
                  </a:lnTo>
                  <a:lnTo>
                    <a:pt x="591896" y="34417"/>
                  </a:lnTo>
                  <a:lnTo>
                    <a:pt x="593318" y="35560"/>
                  </a:lnTo>
                  <a:lnTo>
                    <a:pt x="593572" y="34417"/>
                  </a:lnTo>
                  <a:lnTo>
                    <a:pt x="593712" y="33782"/>
                  </a:lnTo>
                  <a:lnTo>
                    <a:pt x="593940" y="32766"/>
                  </a:lnTo>
                  <a:lnTo>
                    <a:pt x="595172" y="34290"/>
                  </a:lnTo>
                  <a:lnTo>
                    <a:pt x="595210" y="32766"/>
                  </a:lnTo>
                  <a:lnTo>
                    <a:pt x="595223" y="32131"/>
                  </a:lnTo>
                  <a:lnTo>
                    <a:pt x="595261" y="30988"/>
                  </a:lnTo>
                  <a:lnTo>
                    <a:pt x="597471" y="35433"/>
                  </a:lnTo>
                  <a:lnTo>
                    <a:pt x="596925" y="30988"/>
                  </a:lnTo>
                  <a:lnTo>
                    <a:pt x="597598" y="35560"/>
                  </a:lnTo>
                  <a:lnTo>
                    <a:pt x="599605" y="34290"/>
                  </a:lnTo>
                  <a:lnTo>
                    <a:pt x="599998" y="32004"/>
                  </a:lnTo>
                  <a:lnTo>
                    <a:pt x="599986" y="33401"/>
                  </a:lnTo>
                  <a:lnTo>
                    <a:pt x="600900" y="33401"/>
                  </a:lnTo>
                  <a:lnTo>
                    <a:pt x="600925" y="35306"/>
                  </a:lnTo>
                  <a:lnTo>
                    <a:pt x="601776" y="35179"/>
                  </a:lnTo>
                  <a:lnTo>
                    <a:pt x="602335" y="34290"/>
                  </a:lnTo>
                  <a:lnTo>
                    <a:pt x="602208" y="33274"/>
                  </a:lnTo>
                  <a:lnTo>
                    <a:pt x="601916" y="32004"/>
                  </a:lnTo>
                  <a:lnTo>
                    <a:pt x="601891" y="31877"/>
                  </a:lnTo>
                  <a:lnTo>
                    <a:pt x="604342" y="37211"/>
                  </a:lnTo>
                  <a:lnTo>
                    <a:pt x="604367" y="31877"/>
                  </a:lnTo>
                  <a:lnTo>
                    <a:pt x="604367" y="30861"/>
                  </a:lnTo>
                  <a:lnTo>
                    <a:pt x="604367" y="30480"/>
                  </a:lnTo>
                  <a:lnTo>
                    <a:pt x="604367" y="29591"/>
                  </a:lnTo>
                  <a:lnTo>
                    <a:pt x="604380" y="26797"/>
                  </a:lnTo>
                  <a:lnTo>
                    <a:pt x="606374" y="33909"/>
                  </a:lnTo>
                  <a:lnTo>
                    <a:pt x="608533" y="30988"/>
                  </a:lnTo>
                  <a:lnTo>
                    <a:pt x="610463" y="29146"/>
                  </a:lnTo>
                  <a:lnTo>
                    <a:pt x="610527" y="29464"/>
                  </a:lnTo>
                  <a:lnTo>
                    <a:pt x="611136" y="33274"/>
                  </a:lnTo>
                  <a:lnTo>
                    <a:pt x="612749" y="31330"/>
                  </a:lnTo>
                  <a:lnTo>
                    <a:pt x="610781" y="28879"/>
                  </a:lnTo>
                  <a:lnTo>
                    <a:pt x="610552" y="29070"/>
                  </a:lnTo>
                  <a:lnTo>
                    <a:pt x="610539" y="28587"/>
                  </a:lnTo>
                  <a:lnTo>
                    <a:pt x="610781" y="28879"/>
                  </a:lnTo>
                  <a:lnTo>
                    <a:pt x="611568" y="28321"/>
                  </a:lnTo>
                  <a:lnTo>
                    <a:pt x="612825" y="27432"/>
                  </a:lnTo>
                  <a:lnTo>
                    <a:pt x="613168" y="30226"/>
                  </a:lnTo>
                  <a:lnTo>
                    <a:pt x="613638" y="27432"/>
                  </a:lnTo>
                  <a:lnTo>
                    <a:pt x="613740" y="26797"/>
                  </a:lnTo>
                  <a:lnTo>
                    <a:pt x="616077" y="27559"/>
                  </a:lnTo>
                  <a:lnTo>
                    <a:pt x="616559" y="27940"/>
                  </a:lnTo>
                  <a:lnTo>
                    <a:pt x="616610" y="28321"/>
                  </a:lnTo>
                  <a:lnTo>
                    <a:pt x="616038" y="29591"/>
                  </a:lnTo>
                  <a:lnTo>
                    <a:pt x="615950" y="30480"/>
                  </a:lnTo>
                  <a:lnTo>
                    <a:pt x="617867" y="28194"/>
                  </a:lnTo>
                  <a:lnTo>
                    <a:pt x="620229" y="30353"/>
                  </a:lnTo>
                  <a:lnTo>
                    <a:pt x="621487" y="28194"/>
                  </a:lnTo>
                  <a:lnTo>
                    <a:pt x="621817" y="27635"/>
                  </a:lnTo>
                  <a:lnTo>
                    <a:pt x="621703" y="27178"/>
                  </a:lnTo>
                  <a:lnTo>
                    <a:pt x="621576" y="26797"/>
                  </a:lnTo>
                  <a:lnTo>
                    <a:pt x="621525" y="26670"/>
                  </a:lnTo>
                  <a:lnTo>
                    <a:pt x="621220" y="25781"/>
                  </a:lnTo>
                  <a:lnTo>
                    <a:pt x="621042" y="25273"/>
                  </a:lnTo>
                  <a:lnTo>
                    <a:pt x="621068" y="24765"/>
                  </a:lnTo>
                  <a:lnTo>
                    <a:pt x="622033" y="22733"/>
                  </a:lnTo>
                  <a:lnTo>
                    <a:pt x="622566" y="21590"/>
                  </a:lnTo>
                  <a:lnTo>
                    <a:pt x="622566" y="19685"/>
                  </a:lnTo>
                  <a:lnTo>
                    <a:pt x="622655" y="25908"/>
                  </a:lnTo>
                  <a:lnTo>
                    <a:pt x="624687" y="20955"/>
                  </a:lnTo>
                  <a:lnTo>
                    <a:pt x="624598" y="28829"/>
                  </a:lnTo>
                  <a:lnTo>
                    <a:pt x="624725" y="28575"/>
                  </a:lnTo>
                  <a:lnTo>
                    <a:pt x="624840" y="28194"/>
                  </a:lnTo>
                  <a:lnTo>
                    <a:pt x="624954" y="27559"/>
                  </a:lnTo>
                  <a:lnTo>
                    <a:pt x="624827" y="26289"/>
                  </a:lnTo>
                  <a:lnTo>
                    <a:pt x="624763" y="25908"/>
                  </a:lnTo>
                  <a:lnTo>
                    <a:pt x="625195" y="26289"/>
                  </a:lnTo>
                  <a:lnTo>
                    <a:pt x="625221" y="26416"/>
                  </a:lnTo>
                  <a:lnTo>
                    <a:pt x="625348" y="27686"/>
                  </a:lnTo>
                  <a:lnTo>
                    <a:pt x="625221" y="28829"/>
                  </a:lnTo>
                  <a:lnTo>
                    <a:pt x="626351" y="27559"/>
                  </a:lnTo>
                  <a:lnTo>
                    <a:pt x="626376" y="27178"/>
                  </a:lnTo>
                  <a:lnTo>
                    <a:pt x="625932" y="25908"/>
                  </a:lnTo>
                  <a:lnTo>
                    <a:pt x="625703" y="25273"/>
                  </a:lnTo>
                  <a:lnTo>
                    <a:pt x="626960" y="25146"/>
                  </a:lnTo>
                  <a:lnTo>
                    <a:pt x="626973" y="26416"/>
                  </a:lnTo>
                  <a:lnTo>
                    <a:pt x="626884" y="27813"/>
                  </a:lnTo>
                  <a:lnTo>
                    <a:pt x="627392" y="25146"/>
                  </a:lnTo>
                  <a:lnTo>
                    <a:pt x="627684" y="23622"/>
                  </a:lnTo>
                  <a:lnTo>
                    <a:pt x="628840" y="24384"/>
                  </a:lnTo>
                  <a:lnTo>
                    <a:pt x="628942" y="25400"/>
                  </a:lnTo>
                  <a:lnTo>
                    <a:pt x="629043" y="25831"/>
                  </a:lnTo>
                  <a:lnTo>
                    <a:pt x="630529" y="25400"/>
                  </a:lnTo>
                  <a:lnTo>
                    <a:pt x="630770" y="23622"/>
                  </a:lnTo>
                  <a:lnTo>
                    <a:pt x="631151" y="20955"/>
                  </a:lnTo>
                  <a:lnTo>
                    <a:pt x="631253" y="20193"/>
                  </a:lnTo>
                  <a:lnTo>
                    <a:pt x="633310" y="21717"/>
                  </a:lnTo>
                  <a:lnTo>
                    <a:pt x="633361" y="26416"/>
                  </a:lnTo>
                  <a:lnTo>
                    <a:pt x="634301" y="23241"/>
                  </a:lnTo>
                  <a:lnTo>
                    <a:pt x="634822" y="27178"/>
                  </a:lnTo>
                  <a:lnTo>
                    <a:pt x="635774" y="25908"/>
                  </a:lnTo>
                  <a:lnTo>
                    <a:pt x="635139" y="24003"/>
                  </a:lnTo>
                  <a:lnTo>
                    <a:pt x="636092" y="24003"/>
                  </a:lnTo>
                  <a:lnTo>
                    <a:pt x="636231" y="23241"/>
                  </a:lnTo>
                  <a:lnTo>
                    <a:pt x="636638" y="21082"/>
                  </a:lnTo>
                  <a:lnTo>
                    <a:pt x="637578" y="22225"/>
                  </a:lnTo>
                  <a:lnTo>
                    <a:pt x="637044" y="24003"/>
                  </a:lnTo>
                  <a:lnTo>
                    <a:pt x="638733" y="22987"/>
                  </a:lnTo>
                  <a:lnTo>
                    <a:pt x="637705" y="21844"/>
                  </a:lnTo>
                  <a:lnTo>
                    <a:pt x="637819" y="21082"/>
                  </a:lnTo>
                  <a:lnTo>
                    <a:pt x="638136" y="20193"/>
                  </a:lnTo>
                  <a:lnTo>
                    <a:pt x="638314" y="19685"/>
                  </a:lnTo>
                  <a:lnTo>
                    <a:pt x="638352" y="19558"/>
                  </a:lnTo>
                  <a:lnTo>
                    <a:pt x="637743" y="18288"/>
                  </a:lnTo>
                  <a:lnTo>
                    <a:pt x="636993" y="16764"/>
                  </a:lnTo>
                  <a:lnTo>
                    <a:pt x="638175" y="17526"/>
                  </a:lnTo>
                  <a:lnTo>
                    <a:pt x="638251" y="17907"/>
                  </a:lnTo>
                  <a:lnTo>
                    <a:pt x="638149" y="18161"/>
                  </a:lnTo>
                  <a:lnTo>
                    <a:pt x="639330" y="17653"/>
                  </a:lnTo>
                  <a:lnTo>
                    <a:pt x="640041" y="19939"/>
                  </a:lnTo>
                  <a:lnTo>
                    <a:pt x="640651" y="17653"/>
                  </a:lnTo>
                  <a:lnTo>
                    <a:pt x="640753" y="17272"/>
                  </a:lnTo>
                  <a:lnTo>
                    <a:pt x="641553" y="18161"/>
                  </a:lnTo>
                  <a:lnTo>
                    <a:pt x="641756" y="19050"/>
                  </a:lnTo>
                  <a:lnTo>
                    <a:pt x="641883" y="22860"/>
                  </a:lnTo>
                  <a:lnTo>
                    <a:pt x="641985" y="23368"/>
                  </a:lnTo>
                  <a:lnTo>
                    <a:pt x="642162" y="20066"/>
                  </a:lnTo>
                  <a:lnTo>
                    <a:pt x="644118" y="22225"/>
                  </a:lnTo>
                  <a:lnTo>
                    <a:pt x="644283" y="20066"/>
                  </a:lnTo>
                  <a:lnTo>
                    <a:pt x="644398" y="18669"/>
                  </a:lnTo>
                  <a:lnTo>
                    <a:pt x="644423" y="21323"/>
                  </a:lnTo>
                  <a:lnTo>
                    <a:pt x="644550" y="21971"/>
                  </a:lnTo>
                  <a:lnTo>
                    <a:pt x="644702" y="19304"/>
                  </a:lnTo>
                  <a:lnTo>
                    <a:pt x="645210" y="20193"/>
                  </a:lnTo>
                  <a:lnTo>
                    <a:pt x="645287" y="20447"/>
                  </a:lnTo>
                  <a:lnTo>
                    <a:pt x="645388" y="22225"/>
                  </a:lnTo>
                  <a:lnTo>
                    <a:pt x="646747" y="22606"/>
                  </a:lnTo>
                  <a:lnTo>
                    <a:pt x="645375" y="19304"/>
                  </a:lnTo>
                  <a:lnTo>
                    <a:pt x="645109" y="18669"/>
                  </a:lnTo>
                  <a:lnTo>
                    <a:pt x="644537" y="17272"/>
                  </a:lnTo>
                  <a:lnTo>
                    <a:pt x="646074" y="19050"/>
                  </a:lnTo>
                  <a:lnTo>
                    <a:pt x="646201" y="20066"/>
                  </a:lnTo>
                  <a:lnTo>
                    <a:pt x="646049" y="20320"/>
                  </a:lnTo>
                  <a:lnTo>
                    <a:pt x="647712" y="21336"/>
                  </a:lnTo>
                  <a:lnTo>
                    <a:pt x="648957" y="18415"/>
                  </a:lnTo>
                  <a:lnTo>
                    <a:pt x="650519" y="19558"/>
                  </a:lnTo>
                  <a:lnTo>
                    <a:pt x="651217" y="23368"/>
                  </a:lnTo>
                  <a:lnTo>
                    <a:pt x="652081" y="22987"/>
                  </a:lnTo>
                  <a:lnTo>
                    <a:pt x="654024" y="18796"/>
                  </a:lnTo>
                  <a:lnTo>
                    <a:pt x="656107" y="19685"/>
                  </a:lnTo>
                  <a:lnTo>
                    <a:pt x="655802" y="19304"/>
                  </a:lnTo>
                  <a:lnTo>
                    <a:pt x="655688" y="18796"/>
                  </a:lnTo>
                  <a:lnTo>
                    <a:pt x="655688" y="18415"/>
                  </a:lnTo>
                  <a:lnTo>
                    <a:pt x="655662" y="17272"/>
                  </a:lnTo>
                  <a:lnTo>
                    <a:pt x="655650" y="16764"/>
                  </a:lnTo>
                  <a:lnTo>
                    <a:pt x="655637" y="16129"/>
                  </a:lnTo>
                  <a:lnTo>
                    <a:pt x="655637" y="16002"/>
                  </a:lnTo>
                  <a:lnTo>
                    <a:pt x="655612" y="13970"/>
                  </a:lnTo>
                  <a:lnTo>
                    <a:pt x="655599" y="13716"/>
                  </a:lnTo>
                  <a:lnTo>
                    <a:pt x="657390" y="21844"/>
                  </a:lnTo>
                  <a:lnTo>
                    <a:pt x="657999" y="19926"/>
                  </a:lnTo>
                  <a:lnTo>
                    <a:pt x="658088" y="19431"/>
                  </a:lnTo>
                  <a:lnTo>
                    <a:pt x="658025" y="19850"/>
                  </a:lnTo>
                  <a:lnTo>
                    <a:pt x="658228" y="19177"/>
                  </a:lnTo>
                  <a:lnTo>
                    <a:pt x="658114" y="22225"/>
                  </a:lnTo>
                  <a:lnTo>
                    <a:pt x="658139" y="21717"/>
                  </a:lnTo>
                  <a:lnTo>
                    <a:pt x="659574" y="22479"/>
                  </a:lnTo>
                  <a:lnTo>
                    <a:pt x="660006" y="21717"/>
                  </a:lnTo>
                  <a:lnTo>
                    <a:pt x="660869" y="20193"/>
                  </a:lnTo>
                  <a:lnTo>
                    <a:pt x="661936" y="19177"/>
                  </a:lnTo>
                  <a:lnTo>
                    <a:pt x="662863" y="18288"/>
                  </a:lnTo>
                  <a:lnTo>
                    <a:pt x="662774" y="19812"/>
                  </a:lnTo>
                  <a:lnTo>
                    <a:pt x="663575" y="20955"/>
                  </a:lnTo>
                  <a:lnTo>
                    <a:pt x="664883" y="20320"/>
                  </a:lnTo>
                  <a:lnTo>
                    <a:pt x="665784" y="20955"/>
                  </a:lnTo>
                  <a:lnTo>
                    <a:pt x="665873" y="20320"/>
                  </a:lnTo>
                  <a:lnTo>
                    <a:pt x="665975" y="19431"/>
                  </a:lnTo>
                  <a:lnTo>
                    <a:pt x="666496" y="19685"/>
                  </a:lnTo>
                  <a:lnTo>
                    <a:pt x="666445" y="19431"/>
                  </a:lnTo>
                  <a:lnTo>
                    <a:pt x="666203" y="18288"/>
                  </a:lnTo>
                  <a:lnTo>
                    <a:pt x="666076" y="17653"/>
                  </a:lnTo>
                  <a:lnTo>
                    <a:pt x="668210" y="20320"/>
                  </a:lnTo>
                  <a:lnTo>
                    <a:pt x="670077" y="19050"/>
                  </a:lnTo>
                  <a:lnTo>
                    <a:pt x="671868" y="17653"/>
                  </a:lnTo>
                  <a:lnTo>
                    <a:pt x="673785" y="19685"/>
                  </a:lnTo>
                  <a:lnTo>
                    <a:pt x="673481" y="19685"/>
                  </a:lnTo>
                  <a:lnTo>
                    <a:pt x="673150" y="20955"/>
                  </a:lnTo>
                  <a:lnTo>
                    <a:pt x="673366" y="20955"/>
                  </a:lnTo>
                  <a:lnTo>
                    <a:pt x="675373" y="19558"/>
                  </a:lnTo>
                  <a:lnTo>
                    <a:pt x="675208" y="18034"/>
                  </a:lnTo>
                  <a:lnTo>
                    <a:pt x="675119" y="17145"/>
                  </a:lnTo>
                  <a:lnTo>
                    <a:pt x="675043" y="18034"/>
                  </a:lnTo>
                  <a:lnTo>
                    <a:pt x="674941" y="17653"/>
                  </a:lnTo>
                  <a:lnTo>
                    <a:pt x="674611" y="16510"/>
                  </a:lnTo>
                  <a:lnTo>
                    <a:pt x="674598" y="15875"/>
                  </a:lnTo>
                  <a:lnTo>
                    <a:pt x="674700" y="15113"/>
                  </a:lnTo>
                  <a:lnTo>
                    <a:pt x="674814" y="14605"/>
                  </a:lnTo>
                  <a:lnTo>
                    <a:pt x="675284" y="13589"/>
                  </a:lnTo>
                  <a:lnTo>
                    <a:pt x="675805" y="13589"/>
                  </a:lnTo>
                  <a:lnTo>
                    <a:pt x="675132" y="14859"/>
                  </a:lnTo>
                  <a:lnTo>
                    <a:pt x="675043" y="15494"/>
                  </a:lnTo>
                  <a:lnTo>
                    <a:pt x="675957" y="17526"/>
                  </a:lnTo>
                  <a:lnTo>
                    <a:pt x="676402" y="18796"/>
                  </a:lnTo>
                  <a:lnTo>
                    <a:pt x="676351" y="16510"/>
                  </a:lnTo>
                  <a:lnTo>
                    <a:pt x="677583" y="20828"/>
                  </a:lnTo>
                  <a:lnTo>
                    <a:pt x="677011" y="16510"/>
                  </a:lnTo>
                  <a:lnTo>
                    <a:pt x="676617" y="13589"/>
                  </a:lnTo>
                  <a:lnTo>
                    <a:pt x="676363" y="11684"/>
                  </a:lnTo>
                  <a:lnTo>
                    <a:pt x="677799" y="14224"/>
                  </a:lnTo>
                  <a:lnTo>
                    <a:pt x="677900" y="15748"/>
                  </a:lnTo>
                  <a:lnTo>
                    <a:pt x="678434" y="15113"/>
                  </a:lnTo>
                  <a:lnTo>
                    <a:pt x="678891" y="13462"/>
                  </a:lnTo>
                  <a:lnTo>
                    <a:pt x="679500" y="13716"/>
                  </a:lnTo>
                  <a:lnTo>
                    <a:pt x="679831" y="16510"/>
                  </a:lnTo>
                  <a:lnTo>
                    <a:pt x="680288" y="13462"/>
                  </a:lnTo>
                  <a:lnTo>
                    <a:pt x="680466" y="12065"/>
                  </a:lnTo>
                  <a:lnTo>
                    <a:pt x="681113" y="14224"/>
                  </a:lnTo>
                  <a:lnTo>
                    <a:pt x="681202" y="15113"/>
                  </a:lnTo>
                  <a:lnTo>
                    <a:pt x="680974" y="15621"/>
                  </a:lnTo>
                  <a:lnTo>
                    <a:pt x="680466" y="15621"/>
                  </a:lnTo>
                  <a:lnTo>
                    <a:pt x="680300" y="16002"/>
                  </a:lnTo>
                  <a:lnTo>
                    <a:pt x="680212" y="16637"/>
                  </a:lnTo>
                  <a:lnTo>
                    <a:pt x="681062" y="19685"/>
                  </a:lnTo>
                  <a:lnTo>
                    <a:pt x="681113" y="18796"/>
                  </a:lnTo>
                  <a:lnTo>
                    <a:pt x="681748" y="19304"/>
                  </a:lnTo>
                  <a:lnTo>
                    <a:pt x="683133" y="20701"/>
                  </a:lnTo>
                  <a:lnTo>
                    <a:pt x="682790" y="19926"/>
                  </a:lnTo>
                  <a:lnTo>
                    <a:pt x="682866" y="18796"/>
                  </a:lnTo>
                  <a:lnTo>
                    <a:pt x="683602" y="12573"/>
                  </a:lnTo>
                  <a:lnTo>
                    <a:pt x="684771" y="18161"/>
                  </a:lnTo>
                  <a:lnTo>
                    <a:pt x="684822" y="18415"/>
                  </a:lnTo>
                  <a:lnTo>
                    <a:pt x="684898" y="18161"/>
                  </a:lnTo>
                  <a:lnTo>
                    <a:pt x="684949" y="17919"/>
                  </a:lnTo>
                  <a:lnTo>
                    <a:pt x="684923" y="18046"/>
                  </a:lnTo>
                  <a:lnTo>
                    <a:pt x="685952" y="16256"/>
                  </a:lnTo>
                  <a:lnTo>
                    <a:pt x="686028" y="19685"/>
                  </a:lnTo>
                  <a:lnTo>
                    <a:pt x="686435" y="20574"/>
                  </a:lnTo>
                  <a:lnTo>
                    <a:pt x="686714" y="21082"/>
                  </a:lnTo>
                  <a:lnTo>
                    <a:pt x="686841" y="21463"/>
                  </a:lnTo>
                  <a:lnTo>
                    <a:pt x="686727" y="22225"/>
                  </a:lnTo>
                  <a:lnTo>
                    <a:pt x="687324" y="19558"/>
                  </a:lnTo>
                  <a:lnTo>
                    <a:pt x="687857" y="24130"/>
                  </a:lnTo>
                  <a:lnTo>
                    <a:pt x="688721" y="20447"/>
                  </a:lnTo>
                  <a:lnTo>
                    <a:pt x="688771" y="21463"/>
                  </a:lnTo>
                  <a:lnTo>
                    <a:pt x="689013" y="21082"/>
                  </a:lnTo>
                  <a:lnTo>
                    <a:pt x="689114" y="20447"/>
                  </a:lnTo>
                  <a:lnTo>
                    <a:pt x="689229" y="19685"/>
                  </a:lnTo>
                  <a:lnTo>
                    <a:pt x="689279" y="19558"/>
                  </a:lnTo>
                  <a:lnTo>
                    <a:pt x="690422" y="16383"/>
                  </a:lnTo>
                  <a:lnTo>
                    <a:pt x="692289" y="24257"/>
                  </a:lnTo>
                  <a:lnTo>
                    <a:pt x="694143" y="19431"/>
                  </a:lnTo>
                  <a:lnTo>
                    <a:pt x="695680" y="17526"/>
                  </a:lnTo>
                  <a:lnTo>
                    <a:pt x="695794" y="17145"/>
                  </a:lnTo>
                  <a:lnTo>
                    <a:pt x="695871" y="16383"/>
                  </a:lnTo>
                  <a:lnTo>
                    <a:pt x="695871" y="16256"/>
                  </a:lnTo>
                  <a:lnTo>
                    <a:pt x="695960" y="15240"/>
                  </a:lnTo>
                  <a:lnTo>
                    <a:pt x="696074" y="13970"/>
                  </a:lnTo>
                  <a:lnTo>
                    <a:pt x="697611" y="12319"/>
                  </a:lnTo>
                  <a:lnTo>
                    <a:pt x="697890" y="13208"/>
                  </a:lnTo>
                  <a:lnTo>
                    <a:pt x="698004" y="14224"/>
                  </a:lnTo>
                  <a:lnTo>
                    <a:pt x="697369" y="15621"/>
                  </a:lnTo>
                  <a:lnTo>
                    <a:pt x="697268" y="16129"/>
                  </a:lnTo>
                  <a:lnTo>
                    <a:pt x="698030" y="17526"/>
                  </a:lnTo>
                  <a:lnTo>
                    <a:pt x="698652" y="17272"/>
                  </a:lnTo>
                  <a:lnTo>
                    <a:pt x="699427" y="16002"/>
                  </a:lnTo>
                  <a:lnTo>
                    <a:pt x="699350" y="17272"/>
                  </a:lnTo>
                  <a:lnTo>
                    <a:pt x="699668" y="18796"/>
                  </a:lnTo>
                  <a:lnTo>
                    <a:pt x="700303" y="18542"/>
                  </a:lnTo>
                  <a:lnTo>
                    <a:pt x="700176" y="16383"/>
                  </a:lnTo>
                  <a:lnTo>
                    <a:pt x="699833" y="16256"/>
                  </a:lnTo>
                  <a:lnTo>
                    <a:pt x="699858" y="16002"/>
                  </a:lnTo>
                  <a:lnTo>
                    <a:pt x="699909" y="15494"/>
                  </a:lnTo>
                  <a:lnTo>
                    <a:pt x="700303" y="11938"/>
                  </a:lnTo>
                  <a:close/>
                </a:path>
                <a:path w="709294" h="298450">
                  <a:moveTo>
                    <a:pt x="700925" y="16637"/>
                  </a:moveTo>
                  <a:lnTo>
                    <a:pt x="700100" y="15113"/>
                  </a:lnTo>
                  <a:lnTo>
                    <a:pt x="700201" y="16383"/>
                  </a:lnTo>
                  <a:lnTo>
                    <a:pt x="700925" y="16637"/>
                  </a:lnTo>
                  <a:close/>
                </a:path>
                <a:path w="709294" h="298450">
                  <a:moveTo>
                    <a:pt x="703046" y="15748"/>
                  </a:moveTo>
                  <a:lnTo>
                    <a:pt x="702932" y="13208"/>
                  </a:lnTo>
                  <a:lnTo>
                    <a:pt x="702614" y="9652"/>
                  </a:lnTo>
                  <a:lnTo>
                    <a:pt x="700989" y="16383"/>
                  </a:lnTo>
                  <a:lnTo>
                    <a:pt x="700887" y="17018"/>
                  </a:lnTo>
                  <a:lnTo>
                    <a:pt x="700633" y="19177"/>
                  </a:lnTo>
                  <a:lnTo>
                    <a:pt x="700519" y="19850"/>
                  </a:lnTo>
                  <a:lnTo>
                    <a:pt x="700290" y="20675"/>
                  </a:lnTo>
                  <a:lnTo>
                    <a:pt x="701040" y="19812"/>
                  </a:lnTo>
                  <a:lnTo>
                    <a:pt x="701776" y="17907"/>
                  </a:lnTo>
                  <a:lnTo>
                    <a:pt x="702538" y="17018"/>
                  </a:lnTo>
                  <a:lnTo>
                    <a:pt x="702640" y="18923"/>
                  </a:lnTo>
                  <a:lnTo>
                    <a:pt x="702056" y="19685"/>
                  </a:lnTo>
                  <a:lnTo>
                    <a:pt x="701789" y="20828"/>
                  </a:lnTo>
                  <a:lnTo>
                    <a:pt x="702652" y="20066"/>
                  </a:lnTo>
                  <a:lnTo>
                    <a:pt x="702856" y="19939"/>
                  </a:lnTo>
                  <a:lnTo>
                    <a:pt x="702614" y="17018"/>
                  </a:lnTo>
                  <a:lnTo>
                    <a:pt x="702678" y="16256"/>
                  </a:lnTo>
                  <a:lnTo>
                    <a:pt x="703046" y="15748"/>
                  </a:lnTo>
                  <a:close/>
                </a:path>
                <a:path w="709294" h="298450">
                  <a:moveTo>
                    <a:pt x="703211" y="19710"/>
                  </a:moveTo>
                  <a:lnTo>
                    <a:pt x="703046" y="19812"/>
                  </a:lnTo>
                  <a:lnTo>
                    <a:pt x="702932" y="20574"/>
                  </a:lnTo>
                  <a:lnTo>
                    <a:pt x="703211" y="19710"/>
                  </a:lnTo>
                  <a:close/>
                </a:path>
                <a:path w="709294" h="298450">
                  <a:moveTo>
                    <a:pt x="704088" y="15240"/>
                  </a:moveTo>
                  <a:lnTo>
                    <a:pt x="703783" y="15367"/>
                  </a:lnTo>
                  <a:lnTo>
                    <a:pt x="704049" y="15875"/>
                  </a:lnTo>
                  <a:lnTo>
                    <a:pt x="704088" y="15240"/>
                  </a:lnTo>
                  <a:close/>
                </a:path>
                <a:path w="709294" h="298450">
                  <a:moveTo>
                    <a:pt x="704265" y="16891"/>
                  </a:moveTo>
                  <a:lnTo>
                    <a:pt x="704189" y="16129"/>
                  </a:lnTo>
                  <a:lnTo>
                    <a:pt x="704049" y="15875"/>
                  </a:lnTo>
                  <a:lnTo>
                    <a:pt x="703922" y="17653"/>
                  </a:lnTo>
                  <a:lnTo>
                    <a:pt x="703795" y="18034"/>
                  </a:lnTo>
                  <a:lnTo>
                    <a:pt x="703681" y="18288"/>
                  </a:lnTo>
                  <a:lnTo>
                    <a:pt x="703211" y="19710"/>
                  </a:lnTo>
                  <a:lnTo>
                    <a:pt x="704024" y="19177"/>
                  </a:lnTo>
                  <a:lnTo>
                    <a:pt x="704265" y="16891"/>
                  </a:lnTo>
                  <a:close/>
                </a:path>
                <a:path w="709294" h="298450">
                  <a:moveTo>
                    <a:pt x="707720" y="16116"/>
                  </a:moveTo>
                  <a:lnTo>
                    <a:pt x="707186" y="13436"/>
                  </a:lnTo>
                  <a:lnTo>
                    <a:pt x="706475" y="13335"/>
                  </a:lnTo>
                  <a:lnTo>
                    <a:pt x="705713" y="15532"/>
                  </a:lnTo>
                  <a:lnTo>
                    <a:pt x="705561" y="14770"/>
                  </a:lnTo>
                  <a:lnTo>
                    <a:pt x="705726" y="13868"/>
                  </a:lnTo>
                  <a:lnTo>
                    <a:pt x="705764" y="13233"/>
                  </a:lnTo>
                  <a:lnTo>
                    <a:pt x="705231" y="14909"/>
                  </a:lnTo>
                  <a:lnTo>
                    <a:pt x="704621" y="17868"/>
                  </a:lnTo>
                  <a:lnTo>
                    <a:pt x="704913" y="21043"/>
                  </a:lnTo>
                  <a:lnTo>
                    <a:pt x="705446" y="17716"/>
                  </a:lnTo>
                  <a:lnTo>
                    <a:pt x="705561" y="19113"/>
                  </a:lnTo>
                  <a:lnTo>
                    <a:pt x="706145" y="15151"/>
                  </a:lnTo>
                  <a:lnTo>
                    <a:pt x="706589" y="14744"/>
                  </a:lnTo>
                  <a:lnTo>
                    <a:pt x="706882" y="16256"/>
                  </a:lnTo>
                  <a:lnTo>
                    <a:pt x="706793" y="17538"/>
                  </a:lnTo>
                  <a:lnTo>
                    <a:pt x="706958" y="16649"/>
                  </a:lnTo>
                  <a:lnTo>
                    <a:pt x="707453" y="18288"/>
                  </a:lnTo>
                  <a:lnTo>
                    <a:pt x="707720" y="16116"/>
                  </a:lnTo>
                  <a:close/>
                </a:path>
                <a:path w="709294" h="298450">
                  <a:moveTo>
                    <a:pt x="708748" y="18770"/>
                  </a:moveTo>
                  <a:lnTo>
                    <a:pt x="708685" y="16713"/>
                  </a:lnTo>
                  <a:lnTo>
                    <a:pt x="708253" y="17106"/>
                  </a:lnTo>
                  <a:lnTo>
                    <a:pt x="707898" y="20574"/>
                  </a:lnTo>
                  <a:lnTo>
                    <a:pt x="708571" y="19659"/>
                  </a:lnTo>
                  <a:lnTo>
                    <a:pt x="708748" y="187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9758330" y="850143"/>
              <a:ext cx="287655" cy="89535"/>
            </a:xfrm>
            <a:custGeom>
              <a:avLst/>
              <a:gdLst/>
              <a:ahLst/>
              <a:cxnLst/>
              <a:rect l="l" t="t" r="r" b="b"/>
              <a:pathLst>
                <a:path w="287655" h="89534">
                  <a:moveTo>
                    <a:pt x="12115" y="84670"/>
                  </a:moveTo>
                  <a:lnTo>
                    <a:pt x="11544" y="83680"/>
                  </a:lnTo>
                  <a:lnTo>
                    <a:pt x="11645" y="84328"/>
                  </a:lnTo>
                  <a:lnTo>
                    <a:pt x="12115" y="84670"/>
                  </a:lnTo>
                  <a:close/>
                </a:path>
                <a:path w="287655" h="89534">
                  <a:moveTo>
                    <a:pt x="13830" y="87884"/>
                  </a:moveTo>
                  <a:lnTo>
                    <a:pt x="13385" y="85598"/>
                  </a:lnTo>
                  <a:lnTo>
                    <a:pt x="12115" y="84670"/>
                  </a:lnTo>
                  <a:lnTo>
                    <a:pt x="12433" y="85217"/>
                  </a:lnTo>
                  <a:lnTo>
                    <a:pt x="12661" y="87249"/>
                  </a:lnTo>
                  <a:lnTo>
                    <a:pt x="13830" y="87884"/>
                  </a:lnTo>
                  <a:close/>
                </a:path>
                <a:path w="287655" h="89534">
                  <a:moveTo>
                    <a:pt x="24168" y="81153"/>
                  </a:moveTo>
                  <a:lnTo>
                    <a:pt x="24104" y="80924"/>
                  </a:lnTo>
                  <a:lnTo>
                    <a:pt x="23939" y="80899"/>
                  </a:lnTo>
                  <a:lnTo>
                    <a:pt x="24168" y="81153"/>
                  </a:lnTo>
                  <a:close/>
                </a:path>
                <a:path w="287655" h="89534">
                  <a:moveTo>
                    <a:pt x="32905" y="80645"/>
                  </a:moveTo>
                  <a:lnTo>
                    <a:pt x="32804" y="80264"/>
                  </a:lnTo>
                  <a:lnTo>
                    <a:pt x="32334" y="79794"/>
                  </a:lnTo>
                  <a:lnTo>
                    <a:pt x="32905" y="80645"/>
                  </a:lnTo>
                  <a:close/>
                </a:path>
                <a:path w="287655" h="89534">
                  <a:moveTo>
                    <a:pt x="33845" y="82042"/>
                  </a:moveTo>
                  <a:lnTo>
                    <a:pt x="32905" y="80645"/>
                  </a:lnTo>
                  <a:lnTo>
                    <a:pt x="32766" y="82423"/>
                  </a:lnTo>
                  <a:lnTo>
                    <a:pt x="33845" y="82042"/>
                  </a:lnTo>
                  <a:close/>
                </a:path>
                <a:path w="287655" h="89534">
                  <a:moveTo>
                    <a:pt x="37096" y="72898"/>
                  </a:moveTo>
                  <a:lnTo>
                    <a:pt x="36969" y="72644"/>
                  </a:lnTo>
                  <a:lnTo>
                    <a:pt x="36868" y="72491"/>
                  </a:lnTo>
                  <a:lnTo>
                    <a:pt x="37096" y="72898"/>
                  </a:lnTo>
                  <a:close/>
                </a:path>
                <a:path w="287655" h="89534">
                  <a:moveTo>
                    <a:pt x="37185" y="53340"/>
                  </a:moveTo>
                  <a:lnTo>
                    <a:pt x="37007" y="52578"/>
                  </a:lnTo>
                  <a:lnTo>
                    <a:pt x="36855" y="53340"/>
                  </a:lnTo>
                  <a:lnTo>
                    <a:pt x="37185" y="53340"/>
                  </a:lnTo>
                  <a:close/>
                </a:path>
                <a:path w="287655" h="89534">
                  <a:moveTo>
                    <a:pt x="37515" y="70993"/>
                  </a:moveTo>
                  <a:lnTo>
                    <a:pt x="36055" y="69723"/>
                  </a:lnTo>
                  <a:lnTo>
                    <a:pt x="37122" y="72263"/>
                  </a:lnTo>
                  <a:lnTo>
                    <a:pt x="37198" y="72009"/>
                  </a:lnTo>
                  <a:lnTo>
                    <a:pt x="37147" y="71628"/>
                  </a:lnTo>
                  <a:lnTo>
                    <a:pt x="37274" y="71780"/>
                  </a:lnTo>
                  <a:lnTo>
                    <a:pt x="37312" y="71628"/>
                  </a:lnTo>
                  <a:lnTo>
                    <a:pt x="37515" y="70993"/>
                  </a:lnTo>
                  <a:close/>
                </a:path>
                <a:path w="287655" h="89534">
                  <a:moveTo>
                    <a:pt x="38100" y="71501"/>
                  </a:moveTo>
                  <a:lnTo>
                    <a:pt x="37592" y="70650"/>
                  </a:lnTo>
                  <a:lnTo>
                    <a:pt x="37515" y="70993"/>
                  </a:lnTo>
                  <a:lnTo>
                    <a:pt x="38100" y="71501"/>
                  </a:lnTo>
                  <a:close/>
                </a:path>
                <a:path w="287655" h="89534">
                  <a:moveTo>
                    <a:pt x="44323" y="50419"/>
                  </a:moveTo>
                  <a:lnTo>
                    <a:pt x="44196" y="50266"/>
                  </a:lnTo>
                  <a:lnTo>
                    <a:pt x="44323" y="50419"/>
                  </a:lnTo>
                  <a:close/>
                </a:path>
                <a:path w="287655" h="89534">
                  <a:moveTo>
                    <a:pt x="48780" y="68821"/>
                  </a:moveTo>
                  <a:lnTo>
                    <a:pt x="48590" y="67945"/>
                  </a:lnTo>
                  <a:lnTo>
                    <a:pt x="48234" y="67678"/>
                  </a:lnTo>
                  <a:lnTo>
                    <a:pt x="48780" y="68821"/>
                  </a:lnTo>
                  <a:close/>
                </a:path>
                <a:path w="287655" h="89534">
                  <a:moveTo>
                    <a:pt x="64617" y="67183"/>
                  </a:moveTo>
                  <a:lnTo>
                    <a:pt x="62725" y="64643"/>
                  </a:lnTo>
                  <a:lnTo>
                    <a:pt x="63309" y="65659"/>
                  </a:lnTo>
                  <a:lnTo>
                    <a:pt x="63373" y="66421"/>
                  </a:lnTo>
                  <a:lnTo>
                    <a:pt x="64617" y="67183"/>
                  </a:lnTo>
                  <a:close/>
                </a:path>
                <a:path w="287655" h="89534">
                  <a:moveTo>
                    <a:pt x="83985" y="29768"/>
                  </a:moveTo>
                  <a:lnTo>
                    <a:pt x="83439" y="30937"/>
                  </a:lnTo>
                  <a:lnTo>
                    <a:pt x="83883" y="30975"/>
                  </a:lnTo>
                  <a:lnTo>
                    <a:pt x="83985" y="29768"/>
                  </a:lnTo>
                  <a:close/>
                </a:path>
                <a:path w="287655" h="89534">
                  <a:moveTo>
                    <a:pt x="86461" y="58013"/>
                  </a:moveTo>
                  <a:lnTo>
                    <a:pt x="86220" y="57315"/>
                  </a:lnTo>
                  <a:lnTo>
                    <a:pt x="86245" y="58000"/>
                  </a:lnTo>
                  <a:lnTo>
                    <a:pt x="86461" y="58013"/>
                  </a:lnTo>
                  <a:close/>
                </a:path>
                <a:path w="287655" h="89534">
                  <a:moveTo>
                    <a:pt x="92481" y="55118"/>
                  </a:moveTo>
                  <a:lnTo>
                    <a:pt x="92379" y="54356"/>
                  </a:lnTo>
                  <a:lnTo>
                    <a:pt x="92290" y="55499"/>
                  </a:lnTo>
                  <a:lnTo>
                    <a:pt x="92481" y="55118"/>
                  </a:lnTo>
                  <a:close/>
                </a:path>
                <a:path w="287655" h="89534">
                  <a:moveTo>
                    <a:pt x="101295" y="50165"/>
                  </a:moveTo>
                  <a:lnTo>
                    <a:pt x="101219" y="49530"/>
                  </a:lnTo>
                  <a:lnTo>
                    <a:pt x="101028" y="49047"/>
                  </a:lnTo>
                  <a:lnTo>
                    <a:pt x="101015" y="50546"/>
                  </a:lnTo>
                  <a:lnTo>
                    <a:pt x="101295" y="50165"/>
                  </a:lnTo>
                  <a:close/>
                </a:path>
                <a:path w="287655" h="89534">
                  <a:moveTo>
                    <a:pt x="102006" y="51562"/>
                  </a:moveTo>
                  <a:lnTo>
                    <a:pt x="101777" y="49530"/>
                  </a:lnTo>
                  <a:lnTo>
                    <a:pt x="101587" y="49784"/>
                  </a:lnTo>
                  <a:lnTo>
                    <a:pt x="101460" y="50165"/>
                  </a:lnTo>
                  <a:lnTo>
                    <a:pt x="102006" y="51562"/>
                  </a:lnTo>
                  <a:close/>
                </a:path>
                <a:path w="287655" h="89534">
                  <a:moveTo>
                    <a:pt x="144259" y="41948"/>
                  </a:moveTo>
                  <a:lnTo>
                    <a:pt x="144157" y="41541"/>
                  </a:lnTo>
                  <a:lnTo>
                    <a:pt x="144132" y="41910"/>
                  </a:lnTo>
                  <a:lnTo>
                    <a:pt x="144259" y="41948"/>
                  </a:lnTo>
                  <a:close/>
                </a:path>
                <a:path w="287655" h="89534">
                  <a:moveTo>
                    <a:pt x="145034" y="43434"/>
                  </a:moveTo>
                  <a:lnTo>
                    <a:pt x="144678" y="42037"/>
                  </a:lnTo>
                  <a:lnTo>
                    <a:pt x="144259" y="41948"/>
                  </a:lnTo>
                  <a:lnTo>
                    <a:pt x="144576" y="43180"/>
                  </a:lnTo>
                  <a:lnTo>
                    <a:pt x="145034" y="43434"/>
                  </a:lnTo>
                  <a:close/>
                </a:path>
                <a:path w="287655" h="89534">
                  <a:moveTo>
                    <a:pt x="148869" y="17145"/>
                  </a:moveTo>
                  <a:lnTo>
                    <a:pt x="148234" y="17272"/>
                  </a:lnTo>
                  <a:lnTo>
                    <a:pt x="146773" y="17907"/>
                  </a:lnTo>
                  <a:lnTo>
                    <a:pt x="146888" y="19939"/>
                  </a:lnTo>
                  <a:lnTo>
                    <a:pt x="146989" y="19685"/>
                  </a:lnTo>
                  <a:lnTo>
                    <a:pt x="147116" y="18923"/>
                  </a:lnTo>
                  <a:lnTo>
                    <a:pt x="147154" y="18542"/>
                  </a:lnTo>
                  <a:lnTo>
                    <a:pt x="147459" y="18923"/>
                  </a:lnTo>
                  <a:lnTo>
                    <a:pt x="147497" y="20789"/>
                  </a:lnTo>
                  <a:lnTo>
                    <a:pt x="148348" y="19304"/>
                  </a:lnTo>
                  <a:lnTo>
                    <a:pt x="148450" y="19050"/>
                  </a:lnTo>
                  <a:lnTo>
                    <a:pt x="148564" y="18542"/>
                  </a:lnTo>
                  <a:lnTo>
                    <a:pt x="148869" y="17145"/>
                  </a:lnTo>
                  <a:close/>
                </a:path>
                <a:path w="287655" h="89534">
                  <a:moveTo>
                    <a:pt x="151942" y="18503"/>
                  </a:moveTo>
                  <a:lnTo>
                    <a:pt x="151358" y="16941"/>
                  </a:lnTo>
                  <a:lnTo>
                    <a:pt x="150507" y="16027"/>
                  </a:lnTo>
                  <a:lnTo>
                    <a:pt x="150456" y="17691"/>
                  </a:lnTo>
                  <a:lnTo>
                    <a:pt x="151003" y="17818"/>
                  </a:lnTo>
                  <a:lnTo>
                    <a:pt x="151777" y="18961"/>
                  </a:lnTo>
                  <a:lnTo>
                    <a:pt x="151942" y="18503"/>
                  </a:lnTo>
                  <a:close/>
                </a:path>
                <a:path w="287655" h="89534">
                  <a:moveTo>
                    <a:pt x="159016" y="21463"/>
                  </a:moveTo>
                  <a:lnTo>
                    <a:pt x="158889" y="20701"/>
                  </a:lnTo>
                  <a:lnTo>
                    <a:pt x="158737" y="20307"/>
                  </a:lnTo>
                  <a:lnTo>
                    <a:pt x="158800" y="21717"/>
                  </a:lnTo>
                  <a:lnTo>
                    <a:pt x="159016" y="21463"/>
                  </a:lnTo>
                  <a:close/>
                </a:path>
                <a:path w="287655" h="89534">
                  <a:moveTo>
                    <a:pt x="159105" y="20193"/>
                  </a:moveTo>
                  <a:lnTo>
                    <a:pt x="158737" y="18923"/>
                  </a:lnTo>
                  <a:lnTo>
                    <a:pt x="158330" y="17526"/>
                  </a:lnTo>
                  <a:lnTo>
                    <a:pt x="157962" y="17907"/>
                  </a:lnTo>
                  <a:lnTo>
                    <a:pt x="157937" y="18288"/>
                  </a:lnTo>
                  <a:lnTo>
                    <a:pt x="158737" y="20307"/>
                  </a:lnTo>
                  <a:lnTo>
                    <a:pt x="158737" y="19113"/>
                  </a:lnTo>
                  <a:lnTo>
                    <a:pt x="159105" y="20193"/>
                  </a:lnTo>
                  <a:close/>
                </a:path>
                <a:path w="287655" h="89534">
                  <a:moveTo>
                    <a:pt x="170065" y="15621"/>
                  </a:moveTo>
                  <a:lnTo>
                    <a:pt x="169837" y="15367"/>
                  </a:lnTo>
                  <a:lnTo>
                    <a:pt x="169926" y="15494"/>
                  </a:lnTo>
                  <a:lnTo>
                    <a:pt x="170065" y="15621"/>
                  </a:lnTo>
                  <a:close/>
                </a:path>
                <a:path w="287655" h="89534">
                  <a:moveTo>
                    <a:pt x="174078" y="36322"/>
                  </a:moveTo>
                  <a:lnTo>
                    <a:pt x="173913" y="37338"/>
                  </a:lnTo>
                  <a:lnTo>
                    <a:pt x="174078" y="36830"/>
                  </a:lnTo>
                  <a:lnTo>
                    <a:pt x="174078" y="36322"/>
                  </a:lnTo>
                  <a:close/>
                </a:path>
                <a:path w="287655" h="89534">
                  <a:moveTo>
                    <a:pt x="174891" y="13449"/>
                  </a:moveTo>
                  <a:lnTo>
                    <a:pt x="174345" y="9791"/>
                  </a:lnTo>
                  <a:lnTo>
                    <a:pt x="173875" y="10883"/>
                  </a:lnTo>
                  <a:lnTo>
                    <a:pt x="174612" y="14109"/>
                  </a:lnTo>
                  <a:lnTo>
                    <a:pt x="174891" y="13449"/>
                  </a:lnTo>
                  <a:close/>
                </a:path>
                <a:path w="287655" h="89534">
                  <a:moveTo>
                    <a:pt x="179755" y="15621"/>
                  </a:moveTo>
                  <a:lnTo>
                    <a:pt x="179590" y="14605"/>
                  </a:lnTo>
                  <a:lnTo>
                    <a:pt x="179628" y="15240"/>
                  </a:lnTo>
                  <a:lnTo>
                    <a:pt x="179755" y="15621"/>
                  </a:lnTo>
                  <a:close/>
                </a:path>
                <a:path w="287655" h="89534">
                  <a:moveTo>
                    <a:pt x="184099" y="35306"/>
                  </a:moveTo>
                  <a:lnTo>
                    <a:pt x="183959" y="35331"/>
                  </a:lnTo>
                  <a:lnTo>
                    <a:pt x="184099" y="35356"/>
                  </a:lnTo>
                  <a:close/>
                </a:path>
                <a:path w="287655" h="89534">
                  <a:moveTo>
                    <a:pt x="196570" y="32131"/>
                  </a:moveTo>
                  <a:lnTo>
                    <a:pt x="196342" y="30226"/>
                  </a:lnTo>
                  <a:lnTo>
                    <a:pt x="196215" y="30988"/>
                  </a:lnTo>
                  <a:lnTo>
                    <a:pt x="195922" y="31330"/>
                  </a:lnTo>
                  <a:lnTo>
                    <a:pt x="196570" y="32131"/>
                  </a:lnTo>
                  <a:close/>
                </a:path>
                <a:path w="287655" h="89534">
                  <a:moveTo>
                    <a:pt x="196684" y="7874"/>
                  </a:moveTo>
                  <a:lnTo>
                    <a:pt x="196583" y="7239"/>
                  </a:lnTo>
                  <a:lnTo>
                    <a:pt x="195961" y="3302"/>
                  </a:lnTo>
                  <a:lnTo>
                    <a:pt x="195110" y="5080"/>
                  </a:lnTo>
                  <a:lnTo>
                    <a:pt x="194995" y="5715"/>
                  </a:lnTo>
                  <a:lnTo>
                    <a:pt x="195541" y="7556"/>
                  </a:lnTo>
                  <a:lnTo>
                    <a:pt x="195618" y="7239"/>
                  </a:lnTo>
                  <a:lnTo>
                    <a:pt x="195630" y="7874"/>
                  </a:lnTo>
                  <a:lnTo>
                    <a:pt x="195541" y="7556"/>
                  </a:lnTo>
                  <a:lnTo>
                    <a:pt x="195033" y="9779"/>
                  </a:lnTo>
                  <a:lnTo>
                    <a:pt x="196684" y="8001"/>
                  </a:lnTo>
                  <a:lnTo>
                    <a:pt x="196684" y="7874"/>
                  </a:lnTo>
                  <a:close/>
                </a:path>
                <a:path w="287655" h="89534">
                  <a:moveTo>
                    <a:pt x="197281" y="12192"/>
                  </a:moveTo>
                  <a:close/>
                </a:path>
                <a:path w="287655" h="89534">
                  <a:moveTo>
                    <a:pt x="201688" y="11176"/>
                  </a:moveTo>
                  <a:lnTo>
                    <a:pt x="201561" y="11049"/>
                  </a:lnTo>
                  <a:lnTo>
                    <a:pt x="201307" y="10922"/>
                  </a:lnTo>
                  <a:lnTo>
                    <a:pt x="201561" y="12306"/>
                  </a:lnTo>
                  <a:lnTo>
                    <a:pt x="201688" y="11176"/>
                  </a:lnTo>
                  <a:close/>
                </a:path>
                <a:path w="287655" h="89534">
                  <a:moveTo>
                    <a:pt x="202069" y="11303"/>
                  </a:moveTo>
                  <a:lnTo>
                    <a:pt x="201739" y="10668"/>
                  </a:lnTo>
                  <a:lnTo>
                    <a:pt x="201688" y="11112"/>
                  </a:lnTo>
                  <a:lnTo>
                    <a:pt x="202069" y="11303"/>
                  </a:lnTo>
                  <a:close/>
                </a:path>
                <a:path w="287655" h="89534">
                  <a:moveTo>
                    <a:pt x="203682" y="3733"/>
                  </a:moveTo>
                  <a:lnTo>
                    <a:pt x="203479" y="3302"/>
                  </a:lnTo>
                  <a:lnTo>
                    <a:pt x="203263" y="3810"/>
                  </a:lnTo>
                  <a:lnTo>
                    <a:pt x="203682" y="3733"/>
                  </a:lnTo>
                  <a:close/>
                </a:path>
                <a:path w="287655" h="89534">
                  <a:moveTo>
                    <a:pt x="203923" y="3683"/>
                  </a:moveTo>
                  <a:lnTo>
                    <a:pt x="203682" y="3733"/>
                  </a:lnTo>
                  <a:lnTo>
                    <a:pt x="203923" y="4241"/>
                  </a:lnTo>
                  <a:lnTo>
                    <a:pt x="203923" y="3683"/>
                  </a:lnTo>
                  <a:close/>
                </a:path>
                <a:path w="287655" h="89534">
                  <a:moveTo>
                    <a:pt x="204774" y="28829"/>
                  </a:moveTo>
                  <a:lnTo>
                    <a:pt x="204635" y="28981"/>
                  </a:lnTo>
                  <a:lnTo>
                    <a:pt x="204343" y="29603"/>
                  </a:lnTo>
                  <a:lnTo>
                    <a:pt x="204558" y="29337"/>
                  </a:lnTo>
                  <a:lnTo>
                    <a:pt x="204774" y="28829"/>
                  </a:lnTo>
                  <a:close/>
                </a:path>
                <a:path w="287655" h="89534">
                  <a:moveTo>
                    <a:pt x="205752" y="29464"/>
                  </a:moveTo>
                  <a:lnTo>
                    <a:pt x="205638" y="28702"/>
                  </a:lnTo>
                  <a:lnTo>
                    <a:pt x="205435" y="27305"/>
                  </a:lnTo>
                  <a:lnTo>
                    <a:pt x="205143" y="27940"/>
                  </a:lnTo>
                  <a:lnTo>
                    <a:pt x="205028" y="27635"/>
                  </a:lnTo>
                  <a:lnTo>
                    <a:pt x="205066" y="27940"/>
                  </a:lnTo>
                  <a:lnTo>
                    <a:pt x="204965" y="28448"/>
                  </a:lnTo>
                  <a:lnTo>
                    <a:pt x="204762" y="28956"/>
                  </a:lnTo>
                  <a:lnTo>
                    <a:pt x="205143" y="28702"/>
                  </a:lnTo>
                  <a:lnTo>
                    <a:pt x="205752" y="29464"/>
                  </a:lnTo>
                  <a:close/>
                </a:path>
                <a:path w="287655" h="89534">
                  <a:moveTo>
                    <a:pt x="207086" y="3683"/>
                  </a:moveTo>
                  <a:lnTo>
                    <a:pt x="206400" y="4076"/>
                  </a:lnTo>
                  <a:lnTo>
                    <a:pt x="206540" y="4191"/>
                  </a:lnTo>
                  <a:lnTo>
                    <a:pt x="206857" y="4191"/>
                  </a:lnTo>
                  <a:lnTo>
                    <a:pt x="207086" y="3683"/>
                  </a:lnTo>
                  <a:close/>
                </a:path>
                <a:path w="287655" h="89534">
                  <a:moveTo>
                    <a:pt x="212242" y="25908"/>
                  </a:moveTo>
                  <a:lnTo>
                    <a:pt x="211924" y="25908"/>
                  </a:lnTo>
                  <a:lnTo>
                    <a:pt x="212242" y="25908"/>
                  </a:lnTo>
                  <a:close/>
                </a:path>
                <a:path w="287655" h="89534">
                  <a:moveTo>
                    <a:pt x="222719" y="21323"/>
                  </a:moveTo>
                  <a:lnTo>
                    <a:pt x="222427" y="21145"/>
                  </a:lnTo>
                  <a:lnTo>
                    <a:pt x="222059" y="20878"/>
                  </a:lnTo>
                  <a:lnTo>
                    <a:pt x="221818" y="21348"/>
                  </a:lnTo>
                  <a:lnTo>
                    <a:pt x="222224" y="21907"/>
                  </a:lnTo>
                  <a:lnTo>
                    <a:pt x="222491" y="21742"/>
                  </a:lnTo>
                  <a:lnTo>
                    <a:pt x="222719" y="21323"/>
                  </a:lnTo>
                  <a:close/>
                </a:path>
                <a:path w="287655" h="89534">
                  <a:moveTo>
                    <a:pt x="225920" y="6654"/>
                  </a:moveTo>
                  <a:lnTo>
                    <a:pt x="225259" y="4699"/>
                  </a:lnTo>
                  <a:lnTo>
                    <a:pt x="224878" y="7112"/>
                  </a:lnTo>
                  <a:lnTo>
                    <a:pt x="225920" y="6654"/>
                  </a:lnTo>
                  <a:close/>
                </a:path>
                <a:path w="287655" h="89534">
                  <a:moveTo>
                    <a:pt x="226631" y="6350"/>
                  </a:moveTo>
                  <a:lnTo>
                    <a:pt x="226047" y="6604"/>
                  </a:lnTo>
                  <a:lnTo>
                    <a:pt x="225983" y="6858"/>
                  </a:lnTo>
                  <a:lnTo>
                    <a:pt x="226441" y="8191"/>
                  </a:lnTo>
                  <a:lnTo>
                    <a:pt x="226631" y="6350"/>
                  </a:lnTo>
                  <a:close/>
                </a:path>
                <a:path w="287655" h="89534">
                  <a:moveTo>
                    <a:pt x="226923" y="2705"/>
                  </a:moveTo>
                  <a:lnTo>
                    <a:pt x="226034" y="3771"/>
                  </a:lnTo>
                  <a:lnTo>
                    <a:pt x="226707" y="3111"/>
                  </a:lnTo>
                  <a:lnTo>
                    <a:pt x="226923" y="2705"/>
                  </a:lnTo>
                  <a:close/>
                </a:path>
                <a:path w="287655" h="89534">
                  <a:moveTo>
                    <a:pt x="232575" y="20967"/>
                  </a:moveTo>
                  <a:lnTo>
                    <a:pt x="231825" y="21818"/>
                  </a:lnTo>
                  <a:lnTo>
                    <a:pt x="232511" y="23431"/>
                  </a:lnTo>
                  <a:lnTo>
                    <a:pt x="232575" y="20967"/>
                  </a:lnTo>
                  <a:close/>
                </a:path>
                <a:path w="287655" h="89534">
                  <a:moveTo>
                    <a:pt x="234391" y="23368"/>
                  </a:moveTo>
                  <a:lnTo>
                    <a:pt x="232498" y="20574"/>
                  </a:lnTo>
                  <a:lnTo>
                    <a:pt x="232575" y="20967"/>
                  </a:lnTo>
                  <a:lnTo>
                    <a:pt x="233248" y="23876"/>
                  </a:lnTo>
                  <a:lnTo>
                    <a:pt x="234391" y="23368"/>
                  </a:lnTo>
                  <a:close/>
                </a:path>
                <a:path w="287655" h="89534">
                  <a:moveTo>
                    <a:pt x="236639" y="5854"/>
                  </a:moveTo>
                  <a:lnTo>
                    <a:pt x="236601" y="4838"/>
                  </a:lnTo>
                  <a:lnTo>
                    <a:pt x="236054" y="5257"/>
                  </a:lnTo>
                  <a:lnTo>
                    <a:pt x="236639" y="5854"/>
                  </a:lnTo>
                  <a:close/>
                </a:path>
                <a:path w="287655" h="89534">
                  <a:moveTo>
                    <a:pt x="253403" y="11557"/>
                  </a:moveTo>
                  <a:lnTo>
                    <a:pt x="253326" y="11049"/>
                  </a:lnTo>
                  <a:lnTo>
                    <a:pt x="253250" y="11480"/>
                  </a:lnTo>
                  <a:lnTo>
                    <a:pt x="253403" y="11557"/>
                  </a:lnTo>
                  <a:close/>
                </a:path>
                <a:path w="287655" h="89534">
                  <a:moveTo>
                    <a:pt x="253530" y="12573"/>
                  </a:moveTo>
                  <a:lnTo>
                    <a:pt x="253517" y="12293"/>
                  </a:lnTo>
                  <a:lnTo>
                    <a:pt x="253441" y="12573"/>
                  </a:lnTo>
                  <a:close/>
                </a:path>
                <a:path w="287655" h="89534">
                  <a:moveTo>
                    <a:pt x="253568" y="9779"/>
                  </a:moveTo>
                  <a:lnTo>
                    <a:pt x="253466" y="9144"/>
                  </a:lnTo>
                  <a:lnTo>
                    <a:pt x="253034" y="8496"/>
                  </a:lnTo>
                  <a:lnTo>
                    <a:pt x="253072" y="9271"/>
                  </a:lnTo>
                  <a:lnTo>
                    <a:pt x="253326" y="11049"/>
                  </a:lnTo>
                  <a:lnTo>
                    <a:pt x="253568" y="9779"/>
                  </a:lnTo>
                  <a:close/>
                </a:path>
                <a:path w="287655" h="89534">
                  <a:moveTo>
                    <a:pt x="253695" y="11569"/>
                  </a:moveTo>
                  <a:lnTo>
                    <a:pt x="253517" y="12293"/>
                  </a:lnTo>
                  <a:lnTo>
                    <a:pt x="253695" y="11569"/>
                  </a:lnTo>
                  <a:close/>
                </a:path>
                <a:path w="287655" h="89534">
                  <a:moveTo>
                    <a:pt x="253847" y="11303"/>
                  </a:moveTo>
                  <a:lnTo>
                    <a:pt x="253733" y="11430"/>
                  </a:lnTo>
                  <a:lnTo>
                    <a:pt x="253695" y="11569"/>
                  </a:lnTo>
                  <a:lnTo>
                    <a:pt x="253847" y="11303"/>
                  </a:lnTo>
                  <a:close/>
                </a:path>
                <a:path w="287655" h="89534">
                  <a:moveTo>
                    <a:pt x="259765" y="19545"/>
                  </a:moveTo>
                  <a:lnTo>
                    <a:pt x="259753" y="19342"/>
                  </a:lnTo>
                  <a:lnTo>
                    <a:pt x="259575" y="18796"/>
                  </a:lnTo>
                  <a:lnTo>
                    <a:pt x="259600" y="19050"/>
                  </a:lnTo>
                  <a:lnTo>
                    <a:pt x="259664" y="19316"/>
                  </a:lnTo>
                  <a:lnTo>
                    <a:pt x="259765" y="19545"/>
                  </a:lnTo>
                  <a:close/>
                </a:path>
                <a:path w="287655" h="89534">
                  <a:moveTo>
                    <a:pt x="263004" y="16510"/>
                  </a:moveTo>
                  <a:lnTo>
                    <a:pt x="262128" y="15113"/>
                  </a:lnTo>
                  <a:lnTo>
                    <a:pt x="262153" y="17399"/>
                  </a:lnTo>
                  <a:lnTo>
                    <a:pt x="262978" y="17272"/>
                  </a:lnTo>
                  <a:lnTo>
                    <a:pt x="263004" y="16510"/>
                  </a:lnTo>
                  <a:close/>
                </a:path>
                <a:path w="287655" h="89534">
                  <a:moveTo>
                    <a:pt x="268998" y="5549"/>
                  </a:moveTo>
                  <a:lnTo>
                    <a:pt x="268211" y="4432"/>
                  </a:lnTo>
                  <a:lnTo>
                    <a:pt x="268236" y="3797"/>
                  </a:lnTo>
                  <a:lnTo>
                    <a:pt x="267779" y="4851"/>
                  </a:lnTo>
                  <a:lnTo>
                    <a:pt x="267665" y="5118"/>
                  </a:lnTo>
                  <a:lnTo>
                    <a:pt x="268249" y="6096"/>
                  </a:lnTo>
                  <a:lnTo>
                    <a:pt x="268998" y="5549"/>
                  </a:lnTo>
                  <a:close/>
                </a:path>
                <a:path w="287655" h="89534">
                  <a:moveTo>
                    <a:pt x="269100" y="19380"/>
                  </a:moveTo>
                  <a:lnTo>
                    <a:pt x="269036" y="20637"/>
                  </a:lnTo>
                  <a:lnTo>
                    <a:pt x="269062" y="20116"/>
                  </a:lnTo>
                  <a:lnTo>
                    <a:pt x="269074" y="19735"/>
                  </a:lnTo>
                  <a:lnTo>
                    <a:pt x="269100" y="19380"/>
                  </a:lnTo>
                  <a:close/>
                </a:path>
                <a:path w="287655" h="89534">
                  <a:moveTo>
                    <a:pt x="271475" y="10922"/>
                  </a:moveTo>
                  <a:lnTo>
                    <a:pt x="271462" y="8636"/>
                  </a:lnTo>
                  <a:lnTo>
                    <a:pt x="271322" y="10985"/>
                  </a:lnTo>
                  <a:lnTo>
                    <a:pt x="271475" y="10922"/>
                  </a:lnTo>
                  <a:close/>
                </a:path>
                <a:path w="287655" h="89534">
                  <a:moveTo>
                    <a:pt x="272415" y="10541"/>
                  </a:moveTo>
                  <a:lnTo>
                    <a:pt x="271589" y="10871"/>
                  </a:lnTo>
                  <a:lnTo>
                    <a:pt x="271653" y="11811"/>
                  </a:lnTo>
                  <a:lnTo>
                    <a:pt x="272415" y="10541"/>
                  </a:lnTo>
                  <a:close/>
                </a:path>
                <a:path w="287655" h="89534">
                  <a:moveTo>
                    <a:pt x="272592" y="20447"/>
                  </a:moveTo>
                  <a:lnTo>
                    <a:pt x="272440" y="20701"/>
                  </a:lnTo>
                  <a:lnTo>
                    <a:pt x="272376" y="21323"/>
                  </a:lnTo>
                  <a:lnTo>
                    <a:pt x="272554" y="21488"/>
                  </a:lnTo>
                  <a:lnTo>
                    <a:pt x="272592" y="20447"/>
                  </a:lnTo>
                  <a:close/>
                </a:path>
                <a:path w="287655" h="89534">
                  <a:moveTo>
                    <a:pt x="273329" y="22225"/>
                  </a:moveTo>
                  <a:lnTo>
                    <a:pt x="272554" y="21488"/>
                  </a:lnTo>
                  <a:lnTo>
                    <a:pt x="272491" y="22987"/>
                  </a:lnTo>
                  <a:lnTo>
                    <a:pt x="273329" y="22225"/>
                  </a:lnTo>
                  <a:close/>
                </a:path>
                <a:path w="287655" h="89534">
                  <a:moveTo>
                    <a:pt x="274053" y="8458"/>
                  </a:moveTo>
                  <a:lnTo>
                    <a:pt x="273939" y="7912"/>
                  </a:lnTo>
                  <a:lnTo>
                    <a:pt x="272643" y="7620"/>
                  </a:lnTo>
                  <a:lnTo>
                    <a:pt x="274053" y="8458"/>
                  </a:lnTo>
                  <a:close/>
                </a:path>
                <a:path w="287655" h="89534">
                  <a:moveTo>
                    <a:pt x="274091" y="5524"/>
                  </a:moveTo>
                  <a:lnTo>
                    <a:pt x="272262" y="2133"/>
                  </a:lnTo>
                  <a:lnTo>
                    <a:pt x="273608" y="5727"/>
                  </a:lnTo>
                  <a:lnTo>
                    <a:pt x="274091" y="5524"/>
                  </a:lnTo>
                  <a:close/>
                </a:path>
                <a:path w="287655" h="89534">
                  <a:moveTo>
                    <a:pt x="274485" y="8039"/>
                  </a:moveTo>
                  <a:lnTo>
                    <a:pt x="273608" y="5727"/>
                  </a:lnTo>
                  <a:lnTo>
                    <a:pt x="273456" y="5791"/>
                  </a:lnTo>
                  <a:lnTo>
                    <a:pt x="273939" y="7912"/>
                  </a:lnTo>
                  <a:lnTo>
                    <a:pt x="274485" y="8039"/>
                  </a:lnTo>
                  <a:close/>
                </a:path>
                <a:path w="287655" h="89534">
                  <a:moveTo>
                    <a:pt x="274789" y="10287"/>
                  </a:moveTo>
                  <a:lnTo>
                    <a:pt x="274637" y="10185"/>
                  </a:lnTo>
                  <a:lnTo>
                    <a:pt x="274662" y="8890"/>
                  </a:lnTo>
                  <a:lnTo>
                    <a:pt x="273951" y="11036"/>
                  </a:lnTo>
                  <a:lnTo>
                    <a:pt x="274789" y="10287"/>
                  </a:lnTo>
                  <a:close/>
                </a:path>
                <a:path w="287655" h="89534">
                  <a:moveTo>
                    <a:pt x="280924" y="22783"/>
                  </a:moveTo>
                  <a:lnTo>
                    <a:pt x="280047" y="18999"/>
                  </a:lnTo>
                  <a:lnTo>
                    <a:pt x="279692" y="20802"/>
                  </a:lnTo>
                  <a:lnTo>
                    <a:pt x="280085" y="21043"/>
                  </a:lnTo>
                  <a:lnTo>
                    <a:pt x="280670" y="23088"/>
                  </a:lnTo>
                  <a:lnTo>
                    <a:pt x="280924" y="22783"/>
                  </a:lnTo>
                  <a:close/>
                </a:path>
                <a:path w="287655" h="89534">
                  <a:moveTo>
                    <a:pt x="281266" y="21564"/>
                  </a:moveTo>
                  <a:lnTo>
                    <a:pt x="281101" y="22542"/>
                  </a:lnTo>
                  <a:lnTo>
                    <a:pt x="281216" y="22415"/>
                  </a:lnTo>
                  <a:lnTo>
                    <a:pt x="281266" y="21564"/>
                  </a:lnTo>
                  <a:close/>
                </a:path>
                <a:path w="287655" h="89534">
                  <a:moveTo>
                    <a:pt x="283476" y="11938"/>
                  </a:moveTo>
                  <a:lnTo>
                    <a:pt x="282333" y="15494"/>
                  </a:lnTo>
                  <a:lnTo>
                    <a:pt x="282143" y="14605"/>
                  </a:lnTo>
                  <a:lnTo>
                    <a:pt x="281990" y="12827"/>
                  </a:lnTo>
                  <a:lnTo>
                    <a:pt x="282041" y="11811"/>
                  </a:lnTo>
                  <a:lnTo>
                    <a:pt x="282371" y="11430"/>
                  </a:lnTo>
                  <a:lnTo>
                    <a:pt x="282244" y="10668"/>
                  </a:lnTo>
                  <a:lnTo>
                    <a:pt x="281686" y="9144"/>
                  </a:lnTo>
                  <a:lnTo>
                    <a:pt x="281774" y="12827"/>
                  </a:lnTo>
                  <a:lnTo>
                    <a:pt x="281622" y="12319"/>
                  </a:lnTo>
                  <a:lnTo>
                    <a:pt x="281482" y="11811"/>
                  </a:lnTo>
                  <a:lnTo>
                    <a:pt x="281266" y="11049"/>
                  </a:lnTo>
                  <a:lnTo>
                    <a:pt x="281051" y="10287"/>
                  </a:lnTo>
                  <a:lnTo>
                    <a:pt x="281114" y="9779"/>
                  </a:lnTo>
                  <a:lnTo>
                    <a:pt x="280339" y="11049"/>
                  </a:lnTo>
                  <a:lnTo>
                    <a:pt x="280454" y="10287"/>
                  </a:lnTo>
                  <a:lnTo>
                    <a:pt x="280339" y="9017"/>
                  </a:lnTo>
                  <a:lnTo>
                    <a:pt x="280212" y="8001"/>
                  </a:lnTo>
                  <a:lnTo>
                    <a:pt x="280682" y="8636"/>
                  </a:lnTo>
                  <a:lnTo>
                    <a:pt x="280250" y="7874"/>
                  </a:lnTo>
                  <a:lnTo>
                    <a:pt x="279260" y="6096"/>
                  </a:lnTo>
                  <a:lnTo>
                    <a:pt x="278434" y="11811"/>
                  </a:lnTo>
                  <a:lnTo>
                    <a:pt x="277990" y="9144"/>
                  </a:lnTo>
                  <a:lnTo>
                    <a:pt x="278015" y="8255"/>
                  </a:lnTo>
                  <a:lnTo>
                    <a:pt x="276059" y="9779"/>
                  </a:lnTo>
                  <a:lnTo>
                    <a:pt x="277698" y="11303"/>
                  </a:lnTo>
                  <a:lnTo>
                    <a:pt x="277812" y="11480"/>
                  </a:lnTo>
                  <a:lnTo>
                    <a:pt x="276402" y="15240"/>
                  </a:lnTo>
                  <a:lnTo>
                    <a:pt x="276199" y="13716"/>
                  </a:lnTo>
                  <a:lnTo>
                    <a:pt x="276021" y="12319"/>
                  </a:lnTo>
                  <a:lnTo>
                    <a:pt x="275780" y="10541"/>
                  </a:lnTo>
                  <a:lnTo>
                    <a:pt x="275361" y="7366"/>
                  </a:lnTo>
                  <a:lnTo>
                    <a:pt x="275196" y="10541"/>
                  </a:lnTo>
                  <a:lnTo>
                    <a:pt x="274789" y="10287"/>
                  </a:lnTo>
                  <a:lnTo>
                    <a:pt x="274383" y="12319"/>
                  </a:lnTo>
                  <a:lnTo>
                    <a:pt x="273977" y="11112"/>
                  </a:lnTo>
                  <a:lnTo>
                    <a:pt x="273392" y="9398"/>
                  </a:lnTo>
                  <a:lnTo>
                    <a:pt x="271754" y="13716"/>
                  </a:lnTo>
                  <a:lnTo>
                    <a:pt x="271754" y="13589"/>
                  </a:lnTo>
                  <a:lnTo>
                    <a:pt x="271729" y="13208"/>
                  </a:lnTo>
                  <a:lnTo>
                    <a:pt x="271665" y="12192"/>
                  </a:lnTo>
                  <a:lnTo>
                    <a:pt x="271653" y="11811"/>
                  </a:lnTo>
                  <a:lnTo>
                    <a:pt x="271411" y="12192"/>
                  </a:lnTo>
                  <a:lnTo>
                    <a:pt x="271335" y="11049"/>
                  </a:lnTo>
                  <a:lnTo>
                    <a:pt x="271272" y="10185"/>
                  </a:lnTo>
                  <a:lnTo>
                    <a:pt x="271157" y="11049"/>
                  </a:lnTo>
                  <a:lnTo>
                    <a:pt x="271030" y="6731"/>
                  </a:lnTo>
                  <a:lnTo>
                    <a:pt x="270243" y="13208"/>
                  </a:lnTo>
                  <a:lnTo>
                    <a:pt x="270014" y="12573"/>
                  </a:lnTo>
                  <a:lnTo>
                    <a:pt x="269824" y="12065"/>
                  </a:lnTo>
                  <a:lnTo>
                    <a:pt x="269392" y="10871"/>
                  </a:lnTo>
                  <a:lnTo>
                    <a:pt x="269532" y="7874"/>
                  </a:lnTo>
                  <a:lnTo>
                    <a:pt x="270395" y="9398"/>
                  </a:lnTo>
                  <a:lnTo>
                    <a:pt x="269836" y="7874"/>
                  </a:lnTo>
                  <a:lnTo>
                    <a:pt x="269468" y="6858"/>
                  </a:lnTo>
                  <a:lnTo>
                    <a:pt x="269024" y="11684"/>
                  </a:lnTo>
                  <a:lnTo>
                    <a:pt x="268770" y="10541"/>
                  </a:lnTo>
                  <a:lnTo>
                    <a:pt x="267716" y="5842"/>
                  </a:lnTo>
                  <a:lnTo>
                    <a:pt x="267093" y="6604"/>
                  </a:lnTo>
                  <a:lnTo>
                    <a:pt x="267042" y="10541"/>
                  </a:lnTo>
                  <a:lnTo>
                    <a:pt x="266471" y="9779"/>
                  </a:lnTo>
                  <a:lnTo>
                    <a:pt x="265404" y="8382"/>
                  </a:lnTo>
                  <a:lnTo>
                    <a:pt x="264185" y="9779"/>
                  </a:lnTo>
                  <a:lnTo>
                    <a:pt x="264198" y="9652"/>
                  </a:lnTo>
                  <a:lnTo>
                    <a:pt x="264198" y="9525"/>
                  </a:lnTo>
                  <a:lnTo>
                    <a:pt x="264185" y="8496"/>
                  </a:lnTo>
                  <a:lnTo>
                    <a:pt x="261785" y="7747"/>
                  </a:lnTo>
                  <a:lnTo>
                    <a:pt x="260680" y="6477"/>
                  </a:lnTo>
                  <a:lnTo>
                    <a:pt x="260578" y="5715"/>
                  </a:lnTo>
                  <a:lnTo>
                    <a:pt x="260477" y="9525"/>
                  </a:lnTo>
                  <a:lnTo>
                    <a:pt x="259257" y="8890"/>
                  </a:lnTo>
                  <a:lnTo>
                    <a:pt x="258406" y="9652"/>
                  </a:lnTo>
                  <a:lnTo>
                    <a:pt x="258381" y="8382"/>
                  </a:lnTo>
                  <a:lnTo>
                    <a:pt x="258368" y="7874"/>
                  </a:lnTo>
                  <a:lnTo>
                    <a:pt x="258483" y="6477"/>
                  </a:lnTo>
                  <a:lnTo>
                    <a:pt x="258927" y="5461"/>
                  </a:lnTo>
                  <a:lnTo>
                    <a:pt x="258089" y="5461"/>
                  </a:lnTo>
                  <a:lnTo>
                    <a:pt x="258025" y="6032"/>
                  </a:lnTo>
                  <a:lnTo>
                    <a:pt x="257898" y="6858"/>
                  </a:lnTo>
                  <a:lnTo>
                    <a:pt x="257721" y="7366"/>
                  </a:lnTo>
                  <a:lnTo>
                    <a:pt x="257187" y="7874"/>
                  </a:lnTo>
                  <a:lnTo>
                    <a:pt x="257289" y="4953"/>
                  </a:lnTo>
                  <a:lnTo>
                    <a:pt x="256197" y="5207"/>
                  </a:lnTo>
                  <a:lnTo>
                    <a:pt x="255219" y="8382"/>
                  </a:lnTo>
                  <a:lnTo>
                    <a:pt x="253733" y="6604"/>
                  </a:lnTo>
                  <a:lnTo>
                    <a:pt x="253809" y="9398"/>
                  </a:lnTo>
                  <a:lnTo>
                    <a:pt x="255168" y="13970"/>
                  </a:lnTo>
                  <a:lnTo>
                    <a:pt x="253784" y="15875"/>
                  </a:lnTo>
                  <a:lnTo>
                    <a:pt x="253555" y="12827"/>
                  </a:lnTo>
                  <a:lnTo>
                    <a:pt x="253441" y="12573"/>
                  </a:lnTo>
                  <a:lnTo>
                    <a:pt x="253225" y="12065"/>
                  </a:lnTo>
                  <a:lnTo>
                    <a:pt x="253149" y="11430"/>
                  </a:lnTo>
                  <a:lnTo>
                    <a:pt x="252895" y="11303"/>
                  </a:lnTo>
                  <a:lnTo>
                    <a:pt x="252818" y="9779"/>
                  </a:lnTo>
                  <a:lnTo>
                    <a:pt x="252793" y="9271"/>
                  </a:lnTo>
                  <a:lnTo>
                    <a:pt x="252437" y="9779"/>
                  </a:lnTo>
                  <a:lnTo>
                    <a:pt x="252437" y="8382"/>
                  </a:lnTo>
                  <a:lnTo>
                    <a:pt x="252552" y="8001"/>
                  </a:lnTo>
                  <a:lnTo>
                    <a:pt x="252920" y="9017"/>
                  </a:lnTo>
                  <a:lnTo>
                    <a:pt x="252958" y="8382"/>
                  </a:lnTo>
                  <a:lnTo>
                    <a:pt x="252984" y="8191"/>
                  </a:lnTo>
                  <a:lnTo>
                    <a:pt x="252691" y="8001"/>
                  </a:lnTo>
                  <a:lnTo>
                    <a:pt x="252488" y="7874"/>
                  </a:lnTo>
                  <a:lnTo>
                    <a:pt x="251815" y="6858"/>
                  </a:lnTo>
                  <a:lnTo>
                    <a:pt x="251701" y="6604"/>
                  </a:lnTo>
                  <a:lnTo>
                    <a:pt x="251409" y="5080"/>
                  </a:lnTo>
                  <a:lnTo>
                    <a:pt x="251434" y="7988"/>
                  </a:lnTo>
                  <a:lnTo>
                    <a:pt x="251142" y="8255"/>
                  </a:lnTo>
                  <a:lnTo>
                    <a:pt x="250063" y="8382"/>
                  </a:lnTo>
                  <a:lnTo>
                    <a:pt x="250177" y="7874"/>
                  </a:lnTo>
                  <a:lnTo>
                    <a:pt x="250532" y="6223"/>
                  </a:lnTo>
                  <a:lnTo>
                    <a:pt x="250469" y="5461"/>
                  </a:lnTo>
                  <a:lnTo>
                    <a:pt x="249948" y="4699"/>
                  </a:lnTo>
                  <a:lnTo>
                    <a:pt x="249758" y="6223"/>
                  </a:lnTo>
                  <a:lnTo>
                    <a:pt x="248983" y="4699"/>
                  </a:lnTo>
                  <a:lnTo>
                    <a:pt x="249123" y="7874"/>
                  </a:lnTo>
                  <a:lnTo>
                    <a:pt x="248793" y="7874"/>
                  </a:lnTo>
                  <a:lnTo>
                    <a:pt x="248716" y="6985"/>
                  </a:lnTo>
                  <a:lnTo>
                    <a:pt x="248602" y="6032"/>
                  </a:lnTo>
                  <a:lnTo>
                    <a:pt x="248500" y="5588"/>
                  </a:lnTo>
                  <a:lnTo>
                    <a:pt x="248005" y="6985"/>
                  </a:lnTo>
                  <a:lnTo>
                    <a:pt x="245859" y="6096"/>
                  </a:lnTo>
                  <a:lnTo>
                    <a:pt x="246634" y="9220"/>
                  </a:lnTo>
                  <a:lnTo>
                    <a:pt x="246697" y="9385"/>
                  </a:lnTo>
                  <a:lnTo>
                    <a:pt x="246748" y="9537"/>
                  </a:lnTo>
                  <a:lnTo>
                    <a:pt x="245084" y="12827"/>
                  </a:lnTo>
                  <a:lnTo>
                    <a:pt x="244538" y="11684"/>
                  </a:lnTo>
                  <a:lnTo>
                    <a:pt x="243611" y="9779"/>
                  </a:lnTo>
                  <a:lnTo>
                    <a:pt x="243547" y="9652"/>
                  </a:lnTo>
                  <a:lnTo>
                    <a:pt x="242811" y="8128"/>
                  </a:lnTo>
                  <a:lnTo>
                    <a:pt x="241046" y="9652"/>
                  </a:lnTo>
                  <a:lnTo>
                    <a:pt x="240982" y="8636"/>
                  </a:lnTo>
                  <a:lnTo>
                    <a:pt x="239966" y="9779"/>
                  </a:lnTo>
                  <a:lnTo>
                    <a:pt x="238582" y="9398"/>
                  </a:lnTo>
                  <a:lnTo>
                    <a:pt x="237959" y="11684"/>
                  </a:lnTo>
                  <a:lnTo>
                    <a:pt x="237629" y="11684"/>
                  </a:lnTo>
                  <a:lnTo>
                    <a:pt x="237591" y="11557"/>
                  </a:lnTo>
                  <a:lnTo>
                    <a:pt x="237286" y="10541"/>
                  </a:lnTo>
                  <a:lnTo>
                    <a:pt x="237172" y="10160"/>
                  </a:lnTo>
                  <a:lnTo>
                    <a:pt x="237109" y="8636"/>
                  </a:lnTo>
                  <a:lnTo>
                    <a:pt x="236321" y="9398"/>
                  </a:lnTo>
                  <a:lnTo>
                    <a:pt x="236321" y="10541"/>
                  </a:lnTo>
                  <a:lnTo>
                    <a:pt x="235102" y="9144"/>
                  </a:lnTo>
                  <a:lnTo>
                    <a:pt x="235216" y="8382"/>
                  </a:lnTo>
                  <a:lnTo>
                    <a:pt x="235318" y="8128"/>
                  </a:lnTo>
                  <a:lnTo>
                    <a:pt x="235419" y="7861"/>
                  </a:lnTo>
                  <a:lnTo>
                    <a:pt x="235458" y="7556"/>
                  </a:lnTo>
                  <a:lnTo>
                    <a:pt x="235750" y="7620"/>
                  </a:lnTo>
                  <a:lnTo>
                    <a:pt x="235559" y="7480"/>
                  </a:lnTo>
                  <a:lnTo>
                    <a:pt x="235699" y="7112"/>
                  </a:lnTo>
                  <a:lnTo>
                    <a:pt x="235229" y="7226"/>
                  </a:lnTo>
                  <a:lnTo>
                    <a:pt x="234594" y="6731"/>
                  </a:lnTo>
                  <a:lnTo>
                    <a:pt x="234213" y="5207"/>
                  </a:lnTo>
                  <a:lnTo>
                    <a:pt x="233260" y="8128"/>
                  </a:lnTo>
                  <a:lnTo>
                    <a:pt x="233273" y="7874"/>
                  </a:lnTo>
                  <a:lnTo>
                    <a:pt x="233451" y="5461"/>
                  </a:lnTo>
                  <a:lnTo>
                    <a:pt x="232181" y="4826"/>
                  </a:lnTo>
                  <a:lnTo>
                    <a:pt x="231851" y="5461"/>
                  </a:lnTo>
                  <a:lnTo>
                    <a:pt x="231787" y="5842"/>
                  </a:lnTo>
                  <a:lnTo>
                    <a:pt x="232448" y="7112"/>
                  </a:lnTo>
                  <a:lnTo>
                    <a:pt x="232537" y="7556"/>
                  </a:lnTo>
                  <a:lnTo>
                    <a:pt x="232079" y="7874"/>
                  </a:lnTo>
                  <a:lnTo>
                    <a:pt x="231013" y="7620"/>
                  </a:lnTo>
                  <a:lnTo>
                    <a:pt x="230936" y="3937"/>
                  </a:lnTo>
                  <a:lnTo>
                    <a:pt x="228396" y="0"/>
                  </a:lnTo>
                  <a:lnTo>
                    <a:pt x="227584" y="11557"/>
                  </a:lnTo>
                  <a:lnTo>
                    <a:pt x="226758" y="9144"/>
                  </a:lnTo>
                  <a:lnTo>
                    <a:pt x="226441" y="8191"/>
                  </a:lnTo>
                  <a:lnTo>
                    <a:pt x="226352" y="9144"/>
                  </a:lnTo>
                  <a:lnTo>
                    <a:pt x="225285" y="8763"/>
                  </a:lnTo>
                  <a:lnTo>
                    <a:pt x="223761" y="3937"/>
                  </a:lnTo>
                  <a:lnTo>
                    <a:pt x="223431" y="3937"/>
                  </a:lnTo>
                  <a:lnTo>
                    <a:pt x="221830" y="2159"/>
                  </a:lnTo>
                  <a:lnTo>
                    <a:pt x="222592" y="9144"/>
                  </a:lnTo>
                  <a:lnTo>
                    <a:pt x="220980" y="7874"/>
                  </a:lnTo>
                  <a:lnTo>
                    <a:pt x="221234" y="8890"/>
                  </a:lnTo>
                  <a:lnTo>
                    <a:pt x="221335" y="9398"/>
                  </a:lnTo>
                  <a:lnTo>
                    <a:pt x="221564" y="10922"/>
                  </a:lnTo>
                  <a:lnTo>
                    <a:pt x="221678" y="12573"/>
                  </a:lnTo>
                  <a:lnTo>
                    <a:pt x="220802" y="13716"/>
                  </a:lnTo>
                  <a:lnTo>
                    <a:pt x="219748" y="13335"/>
                  </a:lnTo>
                  <a:lnTo>
                    <a:pt x="219519" y="11811"/>
                  </a:lnTo>
                  <a:lnTo>
                    <a:pt x="219405" y="11049"/>
                  </a:lnTo>
                  <a:lnTo>
                    <a:pt x="219062" y="8763"/>
                  </a:lnTo>
                  <a:lnTo>
                    <a:pt x="219176" y="8382"/>
                  </a:lnTo>
                  <a:lnTo>
                    <a:pt x="219379" y="8001"/>
                  </a:lnTo>
                  <a:lnTo>
                    <a:pt x="219583" y="7620"/>
                  </a:lnTo>
                  <a:lnTo>
                    <a:pt x="219824" y="7493"/>
                  </a:lnTo>
                  <a:lnTo>
                    <a:pt x="219925" y="7747"/>
                  </a:lnTo>
                  <a:lnTo>
                    <a:pt x="220014" y="8255"/>
                  </a:lnTo>
                  <a:lnTo>
                    <a:pt x="220510" y="7493"/>
                  </a:lnTo>
                  <a:lnTo>
                    <a:pt x="220599" y="7366"/>
                  </a:lnTo>
                  <a:lnTo>
                    <a:pt x="220637" y="7112"/>
                  </a:lnTo>
                  <a:lnTo>
                    <a:pt x="220141" y="5842"/>
                  </a:lnTo>
                  <a:lnTo>
                    <a:pt x="220141" y="7112"/>
                  </a:lnTo>
                  <a:lnTo>
                    <a:pt x="219989" y="6858"/>
                  </a:lnTo>
                  <a:lnTo>
                    <a:pt x="219925" y="6731"/>
                  </a:lnTo>
                  <a:lnTo>
                    <a:pt x="219494" y="5969"/>
                  </a:lnTo>
                  <a:lnTo>
                    <a:pt x="218249" y="6197"/>
                  </a:lnTo>
                  <a:lnTo>
                    <a:pt x="218084" y="6223"/>
                  </a:lnTo>
                  <a:lnTo>
                    <a:pt x="218033" y="5969"/>
                  </a:lnTo>
                  <a:lnTo>
                    <a:pt x="218224" y="4191"/>
                  </a:lnTo>
                  <a:lnTo>
                    <a:pt x="217703" y="5080"/>
                  </a:lnTo>
                  <a:lnTo>
                    <a:pt x="217639" y="5461"/>
                  </a:lnTo>
                  <a:lnTo>
                    <a:pt x="217754" y="5651"/>
                  </a:lnTo>
                  <a:lnTo>
                    <a:pt x="217220" y="5080"/>
                  </a:lnTo>
                  <a:lnTo>
                    <a:pt x="216662" y="6858"/>
                  </a:lnTo>
                  <a:lnTo>
                    <a:pt x="215176" y="5842"/>
                  </a:lnTo>
                  <a:lnTo>
                    <a:pt x="215455" y="6477"/>
                  </a:lnTo>
                  <a:lnTo>
                    <a:pt x="215811" y="8001"/>
                  </a:lnTo>
                  <a:lnTo>
                    <a:pt x="215595" y="8001"/>
                  </a:lnTo>
                  <a:lnTo>
                    <a:pt x="213448" y="6731"/>
                  </a:lnTo>
                  <a:lnTo>
                    <a:pt x="214972" y="10414"/>
                  </a:lnTo>
                  <a:lnTo>
                    <a:pt x="213690" y="11049"/>
                  </a:lnTo>
                  <a:lnTo>
                    <a:pt x="213614" y="10922"/>
                  </a:lnTo>
                  <a:lnTo>
                    <a:pt x="212788" y="9398"/>
                  </a:lnTo>
                  <a:lnTo>
                    <a:pt x="212890" y="8636"/>
                  </a:lnTo>
                  <a:lnTo>
                    <a:pt x="213004" y="8255"/>
                  </a:lnTo>
                  <a:lnTo>
                    <a:pt x="213461" y="6604"/>
                  </a:lnTo>
                  <a:lnTo>
                    <a:pt x="212280" y="8255"/>
                  </a:lnTo>
                  <a:lnTo>
                    <a:pt x="211404" y="7226"/>
                  </a:lnTo>
                  <a:lnTo>
                    <a:pt x="211416" y="6604"/>
                  </a:lnTo>
                  <a:lnTo>
                    <a:pt x="211963" y="4064"/>
                  </a:lnTo>
                  <a:lnTo>
                    <a:pt x="210985" y="6604"/>
                  </a:lnTo>
                  <a:lnTo>
                    <a:pt x="210121" y="4445"/>
                  </a:lnTo>
                  <a:lnTo>
                    <a:pt x="209473" y="2794"/>
                  </a:lnTo>
                  <a:lnTo>
                    <a:pt x="208686" y="2413"/>
                  </a:lnTo>
                  <a:lnTo>
                    <a:pt x="209245" y="1270"/>
                  </a:lnTo>
                  <a:lnTo>
                    <a:pt x="208915" y="1905"/>
                  </a:lnTo>
                  <a:lnTo>
                    <a:pt x="208267" y="2032"/>
                  </a:lnTo>
                  <a:lnTo>
                    <a:pt x="208927" y="4445"/>
                  </a:lnTo>
                  <a:lnTo>
                    <a:pt x="208483" y="4064"/>
                  </a:lnTo>
                  <a:lnTo>
                    <a:pt x="208153" y="4064"/>
                  </a:lnTo>
                  <a:lnTo>
                    <a:pt x="208038" y="3048"/>
                  </a:lnTo>
                  <a:lnTo>
                    <a:pt x="207899" y="4826"/>
                  </a:lnTo>
                  <a:lnTo>
                    <a:pt x="208648" y="6654"/>
                  </a:lnTo>
                  <a:lnTo>
                    <a:pt x="208775" y="7366"/>
                  </a:lnTo>
                  <a:lnTo>
                    <a:pt x="208305" y="9398"/>
                  </a:lnTo>
                  <a:lnTo>
                    <a:pt x="207759" y="8445"/>
                  </a:lnTo>
                  <a:lnTo>
                    <a:pt x="207619" y="8369"/>
                  </a:lnTo>
                  <a:lnTo>
                    <a:pt x="206908" y="10922"/>
                  </a:lnTo>
                  <a:lnTo>
                    <a:pt x="206667" y="9525"/>
                  </a:lnTo>
                  <a:lnTo>
                    <a:pt x="206451" y="8255"/>
                  </a:lnTo>
                  <a:lnTo>
                    <a:pt x="206349" y="7620"/>
                  </a:lnTo>
                  <a:lnTo>
                    <a:pt x="207619" y="8369"/>
                  </a:lnTo>
                  <a:lnTo>
                    <a:pt x="207759" y="8445"/>
                  </a:lnTo>
                  <a:lnTo>
                    <a:pt x="208089" y="8636"/>
                  </a:lnTo>
                  <a:lnTo>
                    <a:pt x="207873" y="8255"/>
                  </a:lnTo>
                  <a:lnTo>
                    <a:pt x="207518" y="7620"/>
                  </a:lnTo>
                  <a:lnTo>
                    <a:pt x="207098" y="6858"/>
                  </a:lnTo>
                  <a:lnTo>
                    <a:pt x="205765" y="4445"/>
                  </a:lnTo>
                  <a:lnTo>
                    <a:pt x="206400" y="4076"/>
                  </a:lnTo>
                  <a:lnTo>
                    <a:pt x="206095" y="3810"/>
                  </a:lnTo>
                  <a:lnTo>
                    <a:pt x="206070" y="2794"/>
                  </a:lnTo>
                  <a:lnTo>
                    <a:pt x="204254" y="127"/>
                  </a:lnTo>
                  <a:lnTo>
                    <a:pt x="205892" y="6731"/>
                  </a:lnTo>
                  <a:lnTo>
                    <a:pt x="204279" y="6858"/>
                  </a:lnTo>
                  <a:lnTo>
                    <a:pt x="204203" y="4826"/>
                  </a:lnTo>
                  <a:lnTo>
                    <a:pt x="203923" y="4241"/>
                  </a:lnTo>
                  <a:lnTo>
                    <a:pt x="203885" y="7112"/>
                  </a:lnTo>
                  <a:lnTo>
                    <a:pt x="203542" y="8255"/>
                  </a:lnTo>
                  <a:lnTo>
                    <a:pt x="202336" y="6985"/>
                  </a:lnTo>
                  <a:lnTo>
                    <a:pt x="202565" y="9525"/>
                  </a:lnTo>
                  <a:lnTo>
                    <a:pt x="202006" y="9398"/>
                  </a:lnTo>
                  <a:lnTo>
                    <a:pt x="202704" y="10033"/>
                  </a:lnTo>
                  <a:lnTo>
                    <a:pt x="202717" y="11811"/>
                  </a:lnTo>
                  <a:lnTo>
                    <a:pt x="202184" y="11684"/>
                  </a:lnTo>
                  <a:lnTo>
                    <a:pt x="201561" y="12306"/>
                  </a:lnTo>
                  <a:lnTo>
                    <a:pt x="201371" y="13970"/>
                  </a:lnTo>
                  <a:lnTo>
                    <a:pt x="201269" y="13589"/>
                  </a:lnTo>
                  <a:lnTo>
                    <a:pt x="200215" y="9906"/>
                  </a:lnTo>
                  <a:lnTo>
                    <a:pt x="199529" y="7493"/>
                  </a:lnTo>
                  <a:lnTo>
                    <a:pt x="198716" y="9906"/>
                  </a:lnTo>
                  <a:lnTo>
                    <a:pt x="198640" y="9779"/>
                  </a:lnTo>
                  <a:lnTo>
                    <a:pt x="198056" y="8674"/>
                  </a:lnTo>
                  <a:lnTo>
                    <a:pt x="198094" y="7747"/>
                  </a:lnTo>
                  <a:lnTo>
                    <a:pt x="198018" y="6096"/>
                  </a:lnTo>
                  <a:lnTo>
                    <a:pt x="197827" y="5842"/>
                  </a:lnTo>
                  <a:lnTo>
                    <a:pt x="197827" y="13589"/>
                  </a:lnTo>
                  <a:lnTo>
                    <a:pt x="197319" y="12293"/>
                  </a:lnTo>
                  <a:lnTo>
                    <a:pt x="196824" y="11010"/>
                  </a:lnTo>
                  <a:lnTo>
                    <a:pt x="196443" y="10033"/>
                  </a:lnTo>
                  <a:lnTo>
                    <a:pt x="196824" y="11010"/>
                  </a:lnTo>
                  <a:lnTo>
                    <a:pt x="197116" y="10033"/>
                  </a:lnTo>
                  <a:lnTo>
                    <a:pt x="197192" y="9779"/>
                  </a:lnTo>
                  <a:lnTo>
                    <a:pt x="197485" y="10033"/>
                  </a:lnTo>
                  <a:lnTo>
                    <a:pt x="197523" y="10795"/>
                  </a:lnTo>
                  <a:lnTo>
                    <a:pt x="197396" y="12065"/>
                  </a:lnTo>
                  <a:lnTo>
                    <a:pt x="197827" y="13589"/>
                  </a:lnTo>
                  <a:lnTo>
                    <a:pt x="197827" y="5842"/>
                  </a:lnTo>
                  <a:lnTo>
                    <a:pt x="197637" y="5588"/>
                  </a:lnTo>
                  <a:lnTo>
                    <a:pt x="196824" y="7861"/>
                  </a:lnTo>
                  <a:lnTo>
                    <a:pt x="196049" y="11557"/>
                  </a:lnTo>
                  <a:lnTo>
                    <a:pt x="196430" y="11480"/>
                  </a:lnTo>
                  <a:lnTo>
                    <a:pt x="196392" y="16002"/>
                  </a:lnTo>
                  <a:lnTo>
                    <a:pt x="195033" y="13716"/>
                  </a:lnTo>
                  <a:lnTo>
                    <a:pt x="194983" y="13335"/>
                  </a:lnTo>
                  <a:lnTo>
                    <a:pt x="194703" y="11176"/>
                  </a:lnTo>
                  <a:lnTo>
                    <a:pt x="194221" y="7620"/>
                  </a:lnTo>
                  <a:lnTo>
                    <a:pt x="192303" y="5080"/>
                  </a:lnTo>
                  <a:lnTo>
                    <a:pt x="191947" y="11176"/>
                  </a:lnTo>
                  <a:lnTo>
                    <a:pt x="189750" y="9906"/>
                  </a:lnTo>
                  <a:lnTo>
                    <a:pt x="190550" y="10795"/>
                  </a:lnTo>
                  <a:lnTo>
                    <a:pt x="190627" y="13335"/>
                  </a:lnTo>
                  <a:lnTo>
                    <a:pt x="190233" y="12700"/>
                  </a:lnTo>
                  <a:lnTo>
                    <a:pt x="190080" y="12446"/>
                  </a:lnTo>
                  <a:lnTo>
                    <a:pt x="189369" y="11303"/>
                  </a:lnTo>
                  <a:lnTo>
                    <a:pt x="188874" y="12446"/>
                  </a:lnTo>
                  <a:lnTo>
                    <a:pt x="188633" y="10414"/>
                  </a:lnTo>
                  <a:lnTo>
                    <a:pt x="188379" y="10033"/>
                  </a:lnTo>
                  <a:lnTo>
                    <a:pt x="188112" y="9652"/>
                  </a:lnTo>
                  <a:lnTo>
                    <a:pt x="187655" y="8509"/>
                  </a:lnTo>
                  <a:lnTo>
                    <a:pt x="187921" y="10033"/>
                  </a:lnTo>
                  <a:lnTo>
                    <a:pt x="186182" y="8509"/>
                  </a:lnTo>
                  <a:lnTo>
                    <a:pt x="186613" y="12700"/>
                  </a:lnTo>
                  <a:lnTo>
                    <a:pt x="185318" y="10033"/>
                  </a:lnTo>
                  <a:lnTo>
                    <a:pt x="183553" y="9271"/>
                  </a:lnTo>
                  <a:lnTo>
                    <a:pt x="184404" y="16129"/>
                  </a:lnTo>
                  <a:lnTo>
                    <a:pt x="182765" y="15748"/>
                  </a:lnTo>
                  <a:lnTo>
                    <a:pt x="182829" y="14478"/>
                  </a:lnTo>
                  <a:lnTo>
                    <a:pt x="182714" y="13208"/>
                  </a:lnTo>
                  <a:lnTo>
                    <a:pt x="181991" y="12128"/>
                  </a:lnTo>
                  <a:lnTo>
                    <a:pt x="182067" y="11811"/>
                  </a:lnTo>
                  <a:lnTo>
                    <a:pt x="182194" y="11557"/>
                  </a:lnTo>
                  <a:lnTo>
                    <a:pt x="182727" y="10414"/>
                  </a:lnTo>
                  <a:lnTo>
                    <a:pt x="182206" y="10414"/>
                  </a:lnTo>
                  <a:lnTo>
                    <a:pt x="181686" y="10160"/>
                  </a:lnTo>
                  <a:lnTo>
                    <a:pt x="181902" y="11557"/>
                  </a:lnTo>
                  <a:lnTo>
                    <a:pt x="181394" y="10287"/>
                  </a:lnTo>
                  <a:lnTo>
                    <a:pt x="180936" y="14478"/>
                  </a:lnTo>
                  <a:lnTo>
                    <a:pt x="180136" y="12573"/>
                  </a:lnTo>
                  <a:lnTo>
                    <a:pt x="180124" y="13970"/>
                  </a:lnTo>
                  <a:lnTo>
                    <a:pt x="180352" y="15748"/>
                  </a:lnTo>
                  <a:lnTo>
                    <a:pt x="179755" y="15621"/>
                  </a:lnTo>
                  <a:lnTo>
                    <a:pt x="178917" y="16129"/>
                  </a:lnTo>
                  <a:lnTo>
                    <a:pt x="179793" y="18288"/>
                  </a:lnTo>
                  <a:lnTo>
                    <a:pt x="177165" y="12192"/>
                  </a:lnTo>
                  <a:lnTo>
                    <a:pt x="175514" y="19558"/>
                  </a:lnTo>
                  <a:lnTo>
                    <a:pt x="174104" y="16383"/>
                  </a:lnTo>
                  <a:lnTo>
                    <a:pt x="173202" y="14351"/>
                  </a:lnTo>
                  <a:lnTo>
                    <a:pt x="172224" y="15240"/>
                  </a:lnTo>
                  <a:lnTo>
                    <a:pt x="170992" y="16129"/>
                  </a:lnTo>
                  <a:lnTo>
                    <a:pt x="170014" y="16383"/>
                  </a:lnTo>
                  <a:lnTo>
                    <a:pt x="169926" y="15621"/>
                  </a:lnTo>
                  <a:lnTo>
                    <a:pt x="169849" y="15417"/>
                  </a:lnTo>
                  <a:lnTo>
                    <a:pt x="168325" y="13970"/>
                  </a:lnTo>
                  <a:lnTo>
                    <a:pt x="170268" y="21590"/>
                  </a:lnTo>
                  <a:lnTo>
                    <a:pt x="168325" y="19710"/>
                  </a:lnTo>
                  <a:lnTo>
                    <a:pt x="167487" y="17907"/>
                  </a:lnTo>
                  <a:lnTo>
                    <a:pt x="166903" y="16637"/>
                  </a:lnTo>
                  <a:lnTo>
                    <a:pt x="168821" y="17780"/>
                  </a:lnTo>
                  <a:lnTo>
                    <a:pt x="168084" y="16637"/>
                  </a:lnTo>
                  <a:lnTo>
                    <a:pt x="166636" y="10033"/>
                  </a:lnTo>
                  <a:lnTo>
                    <a:pt x="166344" y="17907"/>
                  </a:lnTo>
                  <a:lnTo>
                    <a:pt x="165735" y="16637"/>
                  </a:lnTo>
                  <a:lnTo>
                    <a:pt x="164617" y="14351"/>
                  </a:lnTo>
                  <a:lnTo>
                    <a:pt x="164515" y="13335"/>
                  </a:lnTo>
                  <a:lnTo>
                    <a:pt x="163499" y="11684"/>
                  </a:lnTo>
                  <a:lnTo>
                    <a:pt x="163233" y="16637"/>
                  </a:lnTo>
                  <a:lnTo>
                    <a:pt x="161798" y="16383"/>
                  </a:lnTo>
                  <a:lnTo>
                    <a:pt x="161683" y="15621"/>
                  </a:lnTo>
                  <a:lnTo>
                    <a:pt x="161620" y="15367"/>
                  </a:lnTo>
                  <a:lnTo>
                    <a:pt x="161353" y="18923"/>
                  </a:lnTo>
                  <a:lnTo>
                    <a:pt x="159334" y="21082"/>
                  </a:lnTo>
                  <a:lnTo>
                    <a:pt x="159219" y="21539"/>
                  </a:lnTo>
                  <a:lnTo>
                    <a:pt x="159346" y="21844"/>
                  </a:lnTo>
                  <a:lnTo>
                    <a:pt x="158356" y="22733"/>
                  </a:lnTo>
                  <a:lnTo>
                    <a:pt x="157708" y="21463"/>
                  </a:lnTo>
                  <a:lnTo>
                    <a:pt x="156629" y="20307"/>
                  </a:lnTo>
                  <a:lnTo>
                    <a:pt x="155956" y="17526"/>
                  </a:lnTo>
                  <a:lnTo>
                    <a:pt x="156997" y="17145"/>
                  </a:lnTo>
                  <a:lnTo>
                    <a:pt x="155714" y="13589"/>
                  </a:lnTo>
                  <a:lnTo>
                    <a:pt x="155638" y="17526"/>
                  </a:lnTo>
                  <a:lnTo>
                    <a:pt x="154940" y="17018"/>
                  </a:lnTo>
                  <a:lnTo>
                    <a:pt x="154686" y="15494"/>
                  </a:lnTo>
                  <a:lnTo>
                    <a:pt x="153136" y="16256"/>
                  </a:lnTo>
                  <a:lnTo>
                    <a:pt x="153936" y="20320"/>
                  </a:lnTo>
                  <a:lnTo>
                    <a:pt x="152120" y="20447"/>
                  </a:lnTo>
                  <a:lnTo>
                    <a:pt x="152450" y="21323"/>
                  </a:lnTo>
                  <a:lnTo>
                    <a:pt x="152539" y="21971"/>
                  </a:lnTo>
                  <a:lnTo>
                    <a:pt x="152425" y="25781"/>
                  </a:lnTo>
                  <a:lnTo>
                    <a:pt x="152323" y="25273"/>
                  </a:lnTo>
                  <a:lnTo>
                    <a:pt x="152171" y="24384"/>
                  </a:lnTo>
                  <a:lnTo>
                    <a:pt x="152120" y="24130"/>
                  </a:lnTo>
                  <a:lnTo>
                    <a:pt x="151866" y="22733"/>
                  </a:lnTo>
                  <a:lnTo>
                    <a:pt x="151282" y="19558"/>
                  </a:lnTo>
                  <a:lnTo>
                    <a:pt x="150939" y="22733"/>
                  </a:lnTo>
                  <a:lnTo>
                    <a:pt x="149783" y="18669"/>
                  </a:lnTo>
                  <a:lnTo>
                    <a:pt x="149402" y="19685"/>
                  </a:lnTo>
                  <a:lnTo>
                    <a:pt x="148386" y="23114"/>
                  </a:lnTo>
                  <a:lnTo>
                    <a:pt x="147421" y="24130"/>
                  </a:lnTo>
                  <a:lnTo>
                    <a:pt x="147408" y="22479"/>
                  </a:lnTo>
                  <a:lnTo>
                    <a:pt x="146786" y="24130"/>
                  </a:lnTo>
                  <a:lnTo>
                    <a:pt x="145516" y="24384"/>
                  </a:lnTo>
                  <a:lnTo>
                    <a:pt x="145453" y="24003"/>
                  </a:lnTo>
                  <a:lnTo>
                    <a:pt x="145275" y="23114"/>
                  </a:lnTo>
                  <a:lnTo>
                    <a:pt x="144005" y="16510"/>
                  </a:lnTo>
                  <a:lnTo>
                    <a:pt x="141808" y="23114"/>
                  </a:lnTo>
                  <a:lnTo>
                    <a:pt x="140855" y="20701"/>
                  </a:lnTo>
                  <a:lnTo>
                    <a:pt x="139509" y="17272"/>
                  </a:lnTo>
                  <a:lnTo>
                    <a:pt x="137960" y="20701"/>
                  </a:lnTo>
                  <a:lnTo>
                    <a:pt x="134810" y="17145"/>
                  </a:lnTo>
                  <a:lnTo>
                    <a:pt x="132308" y="18161"/>
                  </a:lnTo>
                  <a:lnTo>
                    <a:pt x="134683" y="24003"/>
                  </a:lnTo>
                  <a:lnTo>
                    <a:pt x="131597" y="18542"/>
                  </a:lnTo>
                  <a:lnTo>
                    <a:pt x="133248" y="24765"/>
                  </a:lnTo>
                  <a:lnTo>
                    <a:pt x="132753" y="25273"/>
                  </a:lnTo>
                  <a:lnTo>
                    <a:pt x="132499" y="25273"/>
                  </a:lnTo>
                  <a:lnTo>
                    <a:pt x="132334" y="24765"/>
                  </a:lnTo>
                  <a:lnTo>
                    <a:pt x="131470" y="23749"/>
                  </a:lnTo>
                  <a:lnTo>
                    <a:pt x="129616" y="21590"/>
                  </a:lnTo>
                  <a:lnTo>
                    <a:pt x="128739" y="19812"/>
                  </a:lnTo>
                  <a:lnTo>
                    <a:pt x="129857" y="20066"/>
                  </a:lnTo>
                  <a:lnTo>
                    <a:pt x="129781" y="19812"/>
                  </a:lnTo>
                  <a:lnTo>
                    <a:pt x="129463" y="18669"/>
                  </a:lnTo>
                  <a:lnTo>
                    <a:pt x="128016" y="18542"/>
                  </a:lnTo>
                  <a:lnTo>
                    <a:pt x="128066" y="18034"/>
                  </a:lnTo>
                  <a:lnTo>
                    <a:pt x="128193" y="16764"/>
                  </a:lnTo>
                  <a:lnTo>
                    <a:pt x="128143" y="16002"/>
                  </a:lnTo>
                  <a:lnTo>
                    <a:pt x="126961" y="14732"/>
                  </a:lnTo>
                  <a:lnTo>
                    <a:pt x="127558" y="16510"/>
                  </a:lnTo>
                  <a:lnTo>
                    <a:pt x="127647" y="17018"/>
                  </a:lnTo>
                  <a:lnTo>
                    <a:pt x="127292" y="18034"/>
                  </a:lnTo>
                  <a:lnTo>
                    <a:pt x="126314" y="17399"/>
                  </a:lnTo>
                  <a:lnTo>
                    <a:pt x="127914" y="19685"/>
                  </a:lnTo>
                  <a:lnTo>
                    <a:pt x="128003" y="20307"/>
                  </a:lnTo>
                  <a:lnTo>
                    <a:pt x="127076" y="23749"/>
                  </a:lnTo>
                  <a:lnTo>
                    <a:pt x="126873" y="22860"/>
                  </a:lnTo>
                  <a:lnTo>
                    <a:pt x="125996" y="18796"/>
                  </a:lnTo>
                  <a:lnTo>
                    <a:pt x="125183" y="15113"/>
                  </a:lnTo>
                  <a:lnTo>
                    <a:pt x="124142" y="18796"/>
                  </a:lnTo>
                  <a:lnTo>
                    <a:pt x="124167" y="18161"/>
                  </a:lnTo>
                  <a:lnTo>
                    <a:pt x="124231" y="16764"/>
                  </a:lnTo>
                  <a:lnTo>
                    <a:pt x="123558" y="18161"/>
                  </a:lnTo>
                  <a:lnTo>
                    <a:pt x="120662" y="17526"/>
                  </a:lnTo>
                  <a:lnTo>
                    <a:pt x="121031" y="22860"/>
                  </a:lnTo>
                  <a:lnTo>
                    <a:pt x="120688" y="22225"/>
                  </a:lnTo>
                  <a:lnTo>
                    <a:pt x="120065" y="20701"/>
                  </a:lnTo>
                  <a:lnTo>
                    <a:pt x="120142" y="20307"/>
                  </a:lnTo>
                  <a:lnTo>
                    <a:pt x="120319" y="19939"/>
                  </a:lnTo>
                  <a:lnTo>
                    <a:pt x="117830" y="19812"/>
                  </a:lnTo>
                  <a:lnTo>
                    <a:pt x="116662" y="26670"/>
                  </a:lnTo>
                  <a:lnTo>
                    <a:pt x="115557" y="25527"/>
                  </a:lnTo>
                  <a:lnTo>
                    <a:pt x="114071" y="24003"/>
                  </a:lnTo>
                  <a:lnTo>
                    <a:pt x="113842" y="22479"/>
                  </a:lnTo>
                  <a:lnTo>
                    <a:pt x="113652" y="22860"/>
                  </a:lnTo>
                  <a:lnTo>
                    <a:pt x="113550" y="23241"/>
                  </a:lnTo>
                  <a:lnTo>
                    <a:pt x="113880" y="25527"/>
                  </a:lnTo>
                  <a:lnTo>
                    <a:pt x="113017" y="24257"/>
                  </a:lnTo>
                  <a:lnTo>
                    <a:pt x="112903" y="24003"/>
                  </a:lnTo>
                  <a:lnTo>
                    <a:pt x="112776" y="23368"/>
                  </a:lnTo>
                  <a:lnTo>
                    <a:pt x="112687" y="22606"/>
                  </a:lnTo>
                  <a:lnTo>
                    <a:pt x="112471" y="22606"/>
                  </a:lnTo>
                  <a:lnTo>
                    <a:pt x="112064" y="25527"/>
                  </a:lnTo>
                  <a:lnTo>
                    <a:pt x="111264" y="24765"/>
                  </a:lnTo>
                  <a:lnTo>
                    <a:pt x="111277" y="22987"/>
                  </a:lnTo>
                  <a:lnTo>
                    <a:pt x="108508" y="21590"/>
                  </a:lnTo>
                  <a:lnTo>
                    <a:pt x="109016" y="28067"/>
                  </a:lnTo>
                  <a:lnTo>
                    <a:pt x="107467" y="29591"/>
                  </a:lnTo>
                  <a:lnTo>
                    <a:pt x="106222" y="25146"/>
                  </a:lnTo>
                  <a:lnTo>
                    <a:pt x="104051" y="24130"/>
                  </a:lnTo>
                  <a:lnTo>
                    <a:pt x="102984" y="23749"/>
                  </a:lnTo>
                  <a:lnTo>
                    <a:pt x="102831" y="23114"/>
                  </a:lnTo>
                  <a:lnTo>
                    <a:pt x="100101" y="23368"/>
                  </a:lnTo>
                  <a:lnTo>
                    <a:pt x="99542" y="27940"/>
                  </a:lnTo>
                  <a:lnTo>
                    <a:pt x="99441" y="28194"/>
                  </a:lnTo>
                  <a:lnTo>
                    <a:pt x="97701" y="30480"/>
                  </a:lnTo>
                  <a:lnTo>
                    <a:pt x="97358" y="29972"/>
                  </a:lnTo>
                  <a:lnTo>
                    <a:pt x="94792" y="26162"/>
                  </a:lnTo>
                  <a:lnTo>
                    <a:pt x="92125" y="29972"/>
                  </a:lnTo>
                  <a:lnTo>
                    <a:pt x="88900" y="28067"/>
                  </a:lnTo>
                  <a:lnTo>
                    <a:pt x="89522" y="28702"/>
                  </a:lnTo>
                  <a:lnTo>
                    <a:pt x="89763" y="30353"/>
                  </a:lnTo>
                  <a:lnTo>
                    <a:pt x="89877" y="31623"/>
                  </a:lnTo>
                  <a:lnTo>
                    <a:pt x="89649" y="32131"/>
                  </a:lnTo>
                  <a:lnTo>
                    <a:pt x="88811" y="31369"/>
                  </a:lnTo>
                  <a:lnTo>
                    <a:pt x="89077" y="35560"/>
                  </a:lnTo>
                  <a:lnTo>
                    <a:pt x="88938" y="35052"/>
                  </a:lnTo>
                  <a:lnTo>
                    <a:pt x="88823" y="34671"/>
                  </a:lnTo>
                  <a:lnTo>
                    <a:pt x="87884" y="31496"/>
                  </a:lnTo>
                  <a:lnTo>
                    <a:pt x="88125" y="31623"/>
                  </a:lnTo>
                  <a:lnTo>
                    <a:pt x="88061" y="31496"/>
                  </a:lnTo>
                  <a:lnTo>
                    <a:pt x="86448" y="27686"/>
                  </a:lnTo>
                  <a:lnTo>
                    <a:pt x="85623" y="29083"/>
                  </a:lnTo>
                  <a:lnTo>
                    <a:pt x="84709" y="29337"/>
                  </a:lnTo>
                  <a:lnTo>
                    <a:pt x="86258" y="34671"/>
                  </a:lnTo>
                  <a:lnTo>
                    <a:pt x="83375" y="32385"/>
                  </a:lnTo>
                  <a:lnTo>
                    <a:pt x="81470" y="33655"/>
                  </a:lnTo>
                  <a:lnTo>
                    <a:pt x="79794" y="35052"/>
                  </a:lnTo>
                  <a:lnTo>
                    <a:pt x="77622" y="33020"/>
                  </a:lnTo>
                  <a:lnTo>
                    <a:pt x="77508" y="34544"/>
                  </a:lnTo>
                  <a:lnTo>
                    <a:pt x="76822" y="34798"/>
                  </a:lnTo>
                  <a:lnTo>
                    <a:pt x="76708" y="36195"/>
                  </a:lnTo>
                  <a:lnTo>
                    <a:pt x="76123" y="34417"/>
                  </a:lnTo>
                  <a:lnTo>
                    <a:pt x="75793" y="33401"/>
                  </a:lnTo>
                  <a:lnTo>
                    <a:pt x="73101" y="33147"/>
                  </a:lnTo>
                  <a:lnTo>
                    <a:pt x="71424" y="34417"/>
                  </a:lnTo>
                  <a:lnTo>
                    <a:pt x="71120" y="32385"/>
                  </a:lnTo>
                  <a:lnTo>
                    <a:pt x="69977" y="32512"/>
                  </a:lnTo>
                  <a:lnTo>
                    <a:pt x="72555" y="40894"/>
                  </a:lnTo>
                  <a:lnTo>
                    <a:pt x="71640" y="41402"/>
                  </a:lnTo>
                  <a:lnTo>
                    <a:pt x="70815" y="39497"/>
                  </a:lnTo>
                  <a:lnTo>
                    <a:pt x="70154" y="37973"/>
                  </a:lnTo>
                  <a:lnTo>
                    <a:pt x="69875" y="37338"/>
                  </a:lnTo>
                  <a:lnTo>
                    <a:pt x="68021" y="37973"/>
                  </a:lnTo>
                  <a:lnTo>
                    <a:pt x="64846" y="35052"/>
                  </a:lnTo>
                  <a:lnTo>
                    <a:pt x="64350" y="39497"/>
                  </a:lnTo>
                  <a:lnTo>
                    <a:pt x="63817" y="37719"/>
                  </a:lnTo>
                  <a:lnTo>
                    <a:pt x="63792" y="37592"/>
                  </a:lnTo>
                  <a:lnTo>
                    <a:pt x="64020" y="37338"/>
                  </a:lnTo>
                  <a:lnTo>
                    <a:pt x="63119" y="37592"/>
                  </a:lnTo>
                  <a:lnTo>
                    <a:pt x="59613" y="35814"/>
                  </a:lnTo>
                  <a:lnTo>
                    <a:pt x="60579" y="38061"/>
                  </a:lnTo>
                  <a:lnTo>
                    <a:pt x="59944" y="41910"/>
                  </a:lnTo>
                  <a:lnTo>
                    <a:pt x="59575" y="43688"/>
                  </a:lnTo>
                  <a:lnTo>
                    <a:pt x="58712" y="40894"/>
                  </a:lnTo>
                  <a:lnTo>
                    <a:pt x="59169" y="44704"/>
                  </a:lnTo>
                  <a:lnTo>
                    <a:pt x="59296" y="45097"/>
                  </a:lnTo>
                  <a:lnTo>
                    <a:pt x="59423" y="45847"/>
                  </a:lnTo>
                  <a:lnTo>
                    <a:pt x="58686" y="47117"/>
                  </a:lnTo>
                  <a:lnTo>
                    <a:pt x="58280" y="46863"/>
                  </a:lnTo>
                  <a:lnTo>
                    <a:pt x="57607" y="45085"/>
                  </a:lnTo>
                  <a:lnTo>
                    <a:pt x="56794" y="44450"/>
                  </a:lnTo>
                  <a:lnTo>
                    <a:pt x="58508" y="48387"/>
                  </a:lnTo>
                  <a:lnTo>
                    <a:pt x="56870" y="47396"/>
                  </a:lnTo>
                  <a:lnTo>
                    <a:pt x="56756" y="46736"/>
                  </a:lnTo>
                  <a:lnTo>
                    <a:pt x="56591" y="45466"/>
                  </a:lnTo>
                  <a:lnTo>
                    <a:pt x="55549" y="45593"/>
                  </a:lnTo>
                  <a:lnTo>
                    <a:pt x="55930" y="46482"/>
                  </a:lnTo>
                  <a:lnTo>
                    <a:pt x="56019" y="46863"/>
                  </a:lnTo>
                  <a:lnTo>
                    <a:pt x="56134" y="49530"/>
                  </a:lnTo>
                  <a:lnTo>
                    <a:pt x="56057" y="50038"/>
                  </a:lnTo>
                  <a:lnTo>
                    <a:pt x="55689" y="49796"/>
                  </a:lnTo>
                  <a:lnTo>
                    <a:pt x="55689" y="63246"/>
                  </a:lnTo>
                  <a:lnTo>
                    <a:pt x="55079" y="63246"/>
                  </a:lnTo>
                  <a:lnTo>
                    <a:pt x="54749" y="63500"/>
                  </a:lnTo>
                  <a:lnTo>
                    <a:pt x="54305" y="62484"/>
                  </a:lnTo>
                  <a:lnTo>
                    <a:pt x="54000" y="61468"/>
                  </a:lnTo>
                  <a:lnTo>
                    <a:pt x="54229" y="61468"/>
                  </a:lnTo>
                  <a:lnTo>
                    <a:pt x="54356" y="62230"/>
                  </a:lnTo>
                  <a:lnTo>
                    <a:pt x="55079" y="62484"/>
                  </a:lnTo>
                  <a:lnTo>
                    <a:pt x="55689" y="63246"/>
                  </a:lnTo>
                  <a:lnTo>
                    <a:pt x="55689" y="49796"/>
                  </a:lnTo>
                  <a:lnTo>
                    <a:pt x="54178" y="48768"/>
                  </a:lnTo>
                  <a:lnTo>
                    <a:pt x="53086" y="46355"/>
                  </a:lnTo>
                  <a:lnTo>
                    <a:pt x="53416" y="47498"/>
                  </a:lnTo>
                  <a:lnTo>
                    <a:pt x="53543" y="48006"/>
                  </a:lnTo>
                  <a:lnTo>
                    <a:pt x="53771" y="50038"/>
                  </a:lnTo>
                  <a:lnTo>
                    <a:pt x="53657" y="64135"/>
                  </a:lnTo>
                  <a:lnTo>
                    <a:pt x="53213" y="64516"/>
                  </a:lnTo>
                  <a:lnTo>
                    <a:pt x="53644" y="64135"/>
                  </a:lnTo>
                  <a:lnTo>
                    <a:pt x="53657" y="49987"/>
                  </a:lnTo>
                  <a:lnTo>
                    <a:pt x="52946" y="49657"/>
                  </a:lnTo>
                  <a:lnTo>
                    <a:pt x="52565" y="48768"/>
                  </a:lnTo>
                  <a:lnTo>
                    <a:pt x="52489" y="47752"/>
                  </a:lnTo>
                  <a:lnTo>
                    <a:pt x="52260" y="47625"/>
                  </a:lnTo>
                  <a:lnTo>
                    <a:pt x="51790" y="47371"/>
                  </a:lnTo>
                  <a:lnTo>
                    <a:pt x="50774" y="46824"/>
                  </a:lnTo>
                  <a:lnTo>
                    <a:pt x="50774" y="47371"/>
                  </a:lnTo>
                  <a:lnTo>
                    <a:pt x="50749" y="47625"/>
                  </a:lnTo>
                  <a:lnTo>
                    <a:pt x="50660" y="47396"/>
                  </a:lnTo>
                  <a:lnTo>
                    <a:pt x="50774" y="46824"/>
                  </a:lnTo>
                  <a:lnTo>
                    <a:pt x="50355" y="46583"/>
                  </a:lnTo>
                  <a:lnTo>
                    <a:pt x="49784" y="45085"/>
                  </a:lnTo>
                  <a:lnTo>
                    <a:pt x="48577" y="45085"/>
                  </a:lnTo>
                  <a:lnTo>
                    <a:pt x="48056" y="41275"/>
                  </a:lnTo>
                  <a:lnTo>
                    <a:pt x="48056" y="45466"/>
                  </a:lnTo>
                  <a:lnTo>
                    <a:pt x="48171" y="48133"/>
                  </a:lnTo>
                  <a:lnTo>
                    <a:pt x="46964" y="47498"/>
                  </a:lnTo>
                  <a:lnTo>
                    <a:pt x="46723" y="47371"/>
                  </a:lnTo>
                  <a:lnTo>
                    <a:pt x="46456" y="46863"/>
                  </a:lnTo>
                  <a:lnTo>
                    <a:pt x="46266" y="46520"/>
                  </a:lnTo>
                  <a:lnTo>
                    <a:pt x="46253" y="46228"/>
                  </a:lnTo>
                  <a:lnTo>
                    <a:pt x="45923" y="46101"/>
                  </a:lnTo>
                  <a:lnTo>
                    <a:pt x="45859" y="46228"/>
                  </a:lnTo>
                  <a:lnTo>
                    <a:pt x="45770" y="46863"/>
                  </a:lnTo>
                  <a:lnTo>
                    <a:pt x="45288" y="46609"/>
                  </a:lnTo>
                  <a:lnTo>
                    <a:pt x="44983" y="46355"/>
                  </a:lnTo>
                  <a:lnTo>
                    <a:pt x="44653" y="46482"/>
                  </a:lnTo>
                  <a:lnTo>
                    <a:pt x="44526" y="46215"/>
                  </a:lnTo>
                  <a:lnTo>
                    <a:pt x="44526" y="46482"/>
                  </a:lnTo>
                  <a:lnTo>
                    <a:pt x="44221" y="46863"/>
                  </a:lnTo>
                  <a:lnTo>
                    <a:pt x="44157" y="47498"/>
                  </a:lnTo>
                  <a:lnTo>
                    <a:pt x="43853" y="46355"/>
                  </a:lnTo>
                  <a:lnTo>
                    <a:pt x="43929" y="45466"/>
                  </a:lnTo>
                  <a:lnTo>
                    <a:pt x="44526" y="46482"/>
                  </a:lnTo>
                  <a:lnTo>
                    <a:pt x="44526" y="46215"/>
                  </a:lnTo>
                  <a:lnTo>
                    <a:pt x="44183" y="45466"/>
                  </a:lnTo>
                  <a:lnTo>
                    <a:pt x="43713" y="44450"/>
                  </a:lnTo>
                  <a:lnTo>
                    <a:pt x="43040" y="45847"/>
                  </a:lnTo>
                  <a:lnTo>
                    <a:pt x="42494" y="45974"/>
                  </a:lnTo>
                  <a:lnTo>
                    <a:pt x="43561" y="48514"/>
                  </a:lnTo>
                  <a:lnTo>
                    <a:pt x="48780" y="48514"/>
                  </a:lnTo>
                  <a:lnTo>
                    <a:pt x="48514" y="48133"/>
                  </a:lnTo>
                  <a:lnTo>
                    <a:pt x="48425" y="48006"/>
                  </a:lnTo>
                  <a:lnTo>
                    <a:pt x="49707" y="47625"/>
                  </a:lnTo>
                  <a:lnTo>
                    <a:pt x="50393" y="47459"/>
                  </a:lnTo>
                  <a:lnTo>
                    <a:pt x="51384" y="51816"/>
                  </a:lnTo>
                  <a:lnTo>
                    <a:pt x="49237" y="49530"/>
                  </a:lnTo>
                  <a:lnTo>
                    <a:pt x="49022" y="49022"/>
                  </a:lnTo>
                  <a:lnTo>
                    <a:pt x="48869" y="48641"/>
                  </a:lnTo>
                  <a:lnTo>
                    <a:pt x="44716" y="48641"/>
                  </a:lnTo>
                  <a:lnTo>
                    <a:pt x="44716" y="49707"/>
                  </a:lnTo>
                  <a:lnTo>
                    <a:pt x="44678" y="49530"/>
                  </a:lnTo>
                  <a:lnTo>
                    <a:pt x="44716" y="49707"/>
                  </a:lnTo>
                  <a:lnTo>
                    <a:pt x="44716" y="48641"/>
                  </a:lnTo>
                  <a:lnTo>
                    <a:pt x="43624" y="48641"/>
                  </a:lnTo>
                  <a:lnTo>
                    <a:pt x="42887" y="48641"/>
                  </a:lnTo>
                  <a:lnTo>
                    <a:pt x="44196" y="50266"/>
                  </a:lnTo>
                  <a:lnTo>
                    <a:pt x="44551" y="49936"/>
                  </a:lnTo>
                  <a:lnTo>
                    <a:pt x="44691" y="50253"/>
                  </a:lnTo>
                  <a:lnTo>
                    <a:pt x="44831" y="50431"/>
                  </a:lnTo>
                  <a:lnTo>
                    <a:pt x="44958" y="50596"/>
                  </a:lnTo>
                  <a:lnTo>
                    <a:pt x="44754" y="49771"/>
                  </a:lnTo>
                  <a:lnTo>
                    <a:pt x="45046" y="49530"/>
                  </a:lnTo>
                  <a:lnTo>
                    <a:pt x="45923" y="49022"/>
                  </a:lnTo>
                  <a:lnTo>
                    <a:pt x="46012" y="49911"/>
                  </a:lnTo>
                  <a:lnTo>
                    <a:pt x="46126" y="51943"/>
                  </a:lnTo>
                  <a:lnTo>
                    <a:pt x="44958" y="50673"/>
                  </a:lnTo>
                  <a:lnTo>
                    <a:pt x="46024" y="55372"/>
                  </a:lnTo>
                  <a:lnTo>
                    <a:pt x="43802" y="51816"/>
                  </a:lnTo>
                  <a:lnTo>
                    <a:pt x="41643" y="50292"/>
                  </a:lnTo>
                  <a:lnTo>
                    <a:pt x="40500" y="48006"/>
                  </a:lnTo>
                  <a:lnTo>
                    <a:pt x="40220" y="48666"/>
                  </a:lnTo>
                  <a:lnTo>
                    <a:pt x="40220" y="71247"/>
                  </a:lnTo>
                  <a:lnTo>
                    <a:pt x="37579" y="70053"/>
                  </a:lnTo>
                  <a:lnTo>
                    <a:pt x="37553" y="68326"/>
                  </a:lnTo>
                  <a:lnTo>
                    <a:pt x="37541" y="67437"/>
                  </a:lnTo>
                  <a:lnTo>
                    <a:pt x="38671" y="68072"/>
                  </a:lnTo>
                  <a:lnTo>
                    <a:pt x="40220" y="71247"/>
                  </a:lnTo>
                  <a:lnTo>
                    <a:pt x="40220" y="48666"/>
                  </a:lnTo>
                  <a:lnTo>
                    <a:pt x="39573" y="50165"/>
                  </a:lnTo>
                  <a:lnTo>
                    <a:pt x="37249" y="50546"/>
                  </a:lnTo>
                  <a:lnTo>
                    <a:pt x="38277" y="55372"/>
                  </a:lnTo>
                  <a:lnTo>
                    <a:pt x="38366" y="56261"/>
                  </a:lnTo>
                  <a:lnTo>
                    <a:pt x="38252" y="56896"/>
                  </a:lnTo>
                  <a:lnTo>
                    <a:pt x="37299" y="54737"/>
                  </a:lnTo>
                  <a:lnTo>
                    <a:pt x="36880" y="54102"/>
                  </a:lnTo>
                  <a:lnTo>
                    <a:pt x="36842" y="53403"/>
                  </a:lnTo>
                  <a:lnTo>
                    <a:pt x="36677" y="54229"/>
                  </a:lnTo>
                  <a:lnTo>
                    <a:pt x="34620" y="54102"/>
                  </a:lnTo>
                  <a:lnTo>
                    <a:pt x="34785" y="54597"/>
                  </a:lnTo>
                  <a:lnTo>
                    <a:pt x="34886" y="54864"/>
                  </a:lnTo>
                  <a:lnTo>
                    <a:pt x="35102" y="54356"/>
                  </a:lnTo>
                  <a:lnTo>
                    <a:pt x="34975" y="55118"/>
                  </a:lnTo>
                  <a:lnTo>
                    <a:pt x="35915" y="57785"/>
                  </a:lnTo>
                  <a:lnTo>
                    <a:pt x="34137" y="56642"/>
                  </a:lnTo>
                  <a:lnTo>
                    <a:pt x="34607" y="55499"/>
                  </a:lnTo>
                  <a:lnTo>
                    <a:pt x="34772" y="55118"/>
                  </a:lnTo>
                  <a:lnTo>
                    <a:pt x="34785" y="54597"/>
                  </a:lnTo>
                  <a:lnTo>
                    <a:pt x="33883" y="55499"/>
                  </a:lnTo>
                  <a:lnTo>
                    <a:pt x="33629" y="54229"/>
                  </a:lnTo>
                  <a:lnTo>
                    <a:pt x="31115" y="54102"/>
                  </a:lnTo>
                  <a:lnTo>
                    <a:pt x="30353" y="57531"/>
                  </a:lnTo>
                  <a:lnTo>
                    <a:pt x="29413" y="60579"/>
                  </a:lnTo>
                  <a:lnTo>
                    <a:pt x="26327" y="59563"/>
                  </a:lnTo>
                  <a:lnTo>
                    <a:pt x="26949" y="60071"/>
                  </a:lnTo>
                  <a:lnTo>
                    <a:pt x="27266" y="60706"/>
                  </a:lnTo>
                  <a:lnTo>
                    <a:pt x="22123" y="59182"/>
                  </a:lnTo>
                  <a:lnTo>
                    <a:pt x="20942" y="66929"/>
                  </a:lnTo>
                  <a:lnTo>
                    <a:pt x="15024" y="63627"/>
                  </a:lnTo>
                  <a:lnTo>
                    <a:pt x="13525" y="63119"/>
                  </a:lnTo>
                  <a:lnTo>
                    <a:pt x="14452" y="65405"/>
                  </a:lnTo>
                  <a:lnTo>
                    <a:pt x="14617" y="67437"/>
                  </a:lnTo>
                  <a:lnTo>
                    <a:pt x="13055" y="64643"/>
                  </a:lnTo>
                  <a:lnTo>
                    <a:pt x="13385" y="67310"/>
                  </a:lnTo>
                  <a:lnTo>
                    <a:pt x="13512" y="68580"/>
                  </a:lnTo>
                  <a:lnTo>
                    <a:pt x="13157" y="71628"/>
                  </a:lnTo>
                  <a:lnTo>
                    <a:pt x="7581" y="62738"/>
                  </a:lnTo>
                  <a:lnTo>
                    <a:pt x="7759" y="67183"/>
                  </a:lnTo>
                  <a:lnTo>
                    <a:pt x="7886" y="68326"/>
                  </a:lnTo>
                  <a:lnTo>
                    <a:pt x="8978" y="69977"/>
                  </a:lnTo>
                  <a:lnTo>
                    <a:pt x="8115" y="69977"/>
                  </a:lnTo>
                  <a:lnTo>
                    <a:pt x="7340" y="72136"/>
                  </a:lnTo>
                  <a:lnTo>
                    <a:pt x="7277" y="72009"/>
                  </a:lnTo>
                  <a:lnTo>
                    <a:pt x="6400" y="69977"/>
                  </a:lnTo>
                  <a:lnTo>
                    <a:pt x="6540" y="70485"/>
                  </a:lnTo>
                  <a:lnTo>
                    <a:pt x="7124" y="72009"/>
                  </a:lnTo>
                  <a:lnTo>
                    <a:pt x="6375" y="71120"/>
                  </a:lnTo>
                  <a:lnTo>
                    <a:pt x="5626" y="69723"/>
                  </a:lnTo>
                  <a:lnTo>
                    <a:pt x="5168" y="73025"/>
                  </a:lnTo>
                  <a:lnTo>
                    <a:pt x="3340" y="72644"/>
                  </a:lnTo>
                  <a:lnTo>
                    <a:pt x="2514" y="67056"/>
                  </a:lnTo>
                  <a:lnTo>
                    <a:pt x="457" y="67678"/>
                  </a:lnTo>
                  <a:lnTo>
                    <a:pt x="368" y="67818"/>
                  </a:lnTo>
                  <a:lnTo>
                    <a:pt x="114" y="68326"/>
                  </a:lnTo>
                  <a:lnTo>
                    <a:pt x="0" y="68707"/>
                  </a:lnTo>
                  <a:lnTo>
                    <a:pt x="508" y="72771"/>
                  </a:lnTo>
                  <a:lnTo>
                    <a:pt x="635" y="73025"/>
                  </a:lnTo>
                  <a:lnTo>
                    <a:pt x="1270" y="73787"/>
                  </a:lnTo>
                  <a:lnTo>
                    <a:pt x="1600" y="73787"/>
                  </a:lnTo>
                  <a:lnTo>
                    <a:pt x="2463" y="74422"/>
                  </a:lnTo>
                  <a:lnTo>
                    <a:pt x="3225" y="75819"/>
                  </a:lnTo>
                  <a:lnTo>
                    <a:pt x="3162" y="76073"/>
                  </a:lnTo>
                  <a:lnTo>
                    <a:pt x="3073" y="77216"/>
                  </a:lnTo>
                  <a:lnTo>
                    <a:pt x="5003" y="81407"/>
                  </a:lnTo>
                  <a:lnTo>
                    <a:pt x="6731" y="86106"/>
                  </a:lnTo>
                  <a:lnTo>
                    <a:pt x="9804" y="88392"/>
                  </a:lnTo>
                  <a:lnTo>
                    <a:pt x="9563" y="85217"/>
                  </a:lnTo>
                  <a:lnTo>
                    <a:pt x="10960" y="87122"/>
                  </a:lnTo>
                  <a:lnTo>
                    <a:pt x="10109" y="87757"/>
                  </a:lnTo>
                  <a:lnTo>
                    <a:pt x="11620" y="89408"/>
                  </a:lnTo>
                  <a:lnTo>
                    <a:pt x="11150" y="87757"/>
                  </a:lnTo>
                  <a:lnTo>
                    <a:pt x="11036" y="87249"/>
                  </a:lnTo>
                  <a:lnTo>
                    <a:pt x="10845" y="86106"/>
                  </a:lnTo>
                  <a:lnTo>
                    <a:pt x="11480" y="87249"/>
                  </a:lnTo>
                  <a:lnTo>
                    <a:pt x="12026" y="88011"/>
                  </a:lnTo>
                  <a:lnTo>
                    <a:pt x="12446" y="88265"/>
                  </a:lnTo>
                  <a:lnTo>
                    <a:pt x="12001" y="86106"/>
                  </a:lnTo>
                  <a:lnTo>
                    <a:pt x="11811" y="85217"/>
                  </a:lnTo>
                  <a:lnTo>
                    <a:pt x="11518" y="83820"/>
                  </a:lnTo>
                  <a:lnTo>
                    <a:pt x="11531" y="83680"/>
                  </a:lnTo>
                  <a:lnTo>
                    <a:pt x="11696" y="82550"/>
                  </a:lnTo>
                  <a:lnTo>
                    <a:pt x="13182" y="84328"/>
                  </a:lnTo>
                  <a:lnTo>
                    <a:pt x="13804" y="85979"/>
                  </a:lnTo>
                  <a:lnTo>
                    <a:pt x="13601" y="83947"/>
                  </a:lnTo>
                  <a:lnTo>
                    <a:pt x="14160" y="84963"/>
                  </a:lnTo>
                  <a:lnTo>
                    <a:pt x="14262" y="85217"/>
                  </a:lnTo>
                  <a:lnTo>
                    <a:pt x="14389" y="85648"/>
                  </a:lnTo>
                  <a:lnTo>
                    <a:pt x="14338" y="84836"/>
                  </a:lnTo>
                  <a:lnTo>
                    <a:pt x="15595" y="85217"/>
                  </a:lnTo>
                  <a:lnTo>
                    <a:pt x="15468" y="84836"/>
                  </a:lnTo>
                  <a:lnTo>
                    <a:pt x="15176" y="83947"/>
                  </a:lnTo>
                  <a:lnTo>
                    <a:pt x="14757" y="82677"/>
                  </a:lnTo>
                  <a:lnTo>
                    <a:pt x="16484" y="84963"/>
                  </a:lnTo>
                  <a:lnTo>
                    <a:pt x="16370" y="82677"/>
                  </a:lnTo>
                  <a:lnTo>
                    <a:pt x="16370" y="82550"/>
                  </a:lnTo>
                  <a:lnTo>
                    <a:pt x="16306" y="81280"/>
                  </a:lnTo>
                  <a:lnTo>
                    <a:pt x="18224" y="85471"/>
                  </a:lnTo>
                  <a:lnTo>
                    <a:pt x="17907" y="84201"/>
                  </a:lnTo>
                  <a:lnTo>
                    <a:pt x="17627" y="81661"/>
                  </a:lnTo>
                  <a:lnTo>
                    <a:pt x="18046" y="81280"/>
                  </a:lnTo>
                  <a:lnTo>
                    <a:pt x="19494" y="86741"/>
                  </a:lnTo>
                  <a:lnTo>
                    <a:pt x="20002" y="81280"/>
                  </a:lnTo>
                  <a:lnTo>
                    <a:pt x="20053" y="80645"/>
                  </a:lnTo>
                  <a:lnTo>
                    <a:pt x="22326" y="86106"/>
                  </a:lnTo>
                  <a:lnTo>
                    <a:pt x="20891" y="81280"/>
                  </a:lnTo>
                  <a:lnTo>
                    <a:pt x="23812" y="83058"/>
                  </a:lnTo>
                  <a:lnTo>
                    <a:pt x="23837" y="81280"/>
                  </a:lnTo>
                  <a:lnTo>
                    <a:pt x="23850" y="80645"/>
                  </a:lnTo>
                  <a:lnTo>
                    <a:pt x="23863" y="79883"/>
                  </a:lnTo>
                  <a:lnTo>
                    <a:pt x="24104" y="80924"/>
                  </a:lnTo>
                  <a:lnTo>
                    <a:pt x="24790" y="81026"/>
                  </a:lnTo>
                  <a:lnTo>
                    <a:pt x="25603" y="82296"/>
                  </a:lnTo>
                  <a:lnTo>
                    <a:pt x="26441" y="82931"/>
                  </a:lnTo>
                  <a:lnTo>
                    <a:pt x="25133" y="79883"/>
                  </a:lnTo>
                  <a:lnTo>
                    <a:pt x="24866" y="79248"/>
                  </a:lnTo>
                  <a:lnTo>
                    <a:pt x="24955" y="78867"/>
                  </a:lnTo>
                  <a:lnTo>
                    <a:pt x="25425" y="77978"/>
                  </a:lnTo>
                  <a:lnTo>
                    <a:pt x="25311" y="76835"/>
                  </a:lnTo>
                  <a:lnTo>
                    <a:pt x="25019" y="75311"/>
                  </a:lnTo>
                  <a:lnTo>
                    <a:pt x="27495" y="78486"/>
                  </a:lnTo>
                  <a:lnTo>
                    <a:pt x="26504" y="79883"/>
                  </a:lnTo>
                  <a:lnTo>
                    <a:pt x="28346" y="83185"/>
                  </a:lnTo>
                  <a:lnTo>
                    <a:pt x="26924" y="80264"/>
                  </a:lnTo>
                  <a:lnTo>
                    <a:pt x="28409" y="79502"/>
                  </a:lnTo>
                  <a:lnTo>
                    <a:pt x="26987" y="77216"/>
                  </a:lnTo>
                  <a:lnTo>
                    <a:pt x="28651" y="79121"/>
                  </a:lnTo>
                  <a:lnTo>
                    <a:pt x="28041" y="77978"/>
                  </a:lnTo>
                  <a:lnTo>
                    <a:pt x="29768" y="80899"/>
                  </a:lnTo>
                  <a:lnTo>
                    <a:pt x="28524" y="77978"/>
                  </a:lnTo>
                  <a:lnTo>
                    <a:pt x="28194" y="77216"/>
                  </a:lnTo>
                  <a:lnTo>
                    <a:pt x="27762" y="76200"/>
                  </a:lnTo>
                  <a:lnTo>
                    <a:pt x="29997" y="79883"/>
                  </a:lnTo>
                  <a:lnTo>
                    <a:pt x="29248" y="76835"/>
                  </a:lnTo>
                  <a:lnTo>
                    <a:pt x="31203" y="78740"/>
                  </a:lnTo>
                  <a:lnTo>
                    <a:pt x="31445" y="81026"/>
                  </a:lnTo>
                  <a:lnTo>
                    <a:pt x="31813" y="79248"/>
                  </a:lnTo>
                  <a:lnTo>
                    <a:pt x="32334" y="79794"/>
                  </a:lnTo>
                  <a:lnTo>
                    <a:pt x="31038" y="76708"/>
                  </a:lnTo>
                  <a:lnTo>
                    <a:pt x="31292" y="76200"/>
                  </a:lnTo>
                  <a:lnTo>
                    <a:pt x="31762" y="75311"/>
                  </a:lnTo>
                  <a:lnTo>
                    <a:pt x="31826" y="75184"/>
                  </a:lnTo>
                  <a:lnTo>
                    <a:pt x="32727" y="78867"/>
                  </a:lnTo>
                  <a:lnTo>
                    <a:pt x="32854" y="79121"/>
                  </a:lnTo>
                  <a:lnTo>
                    <a:pt x="33972" y="80645"/>
                  </a:lnTo>
                  <a:lnTo>
                    <a:pt x="34290" y="79502"/>
                  </a:lnTo>
                  <a:lnTo>
                    <a:pt x="34175" y="78740"/>
                  </a:lnTo>
                  <a:lnTo>
                    <a:pt x="33489" y="75819"/>
                  </a:lnTo>
                  <a:lnTo>
                    <a:pt x="34137" y="75819"/>
                  </a:lnTo>
                  <a:lnTo>
                    <a:pt x="34429" y="76327"/>
                  </a:lnTo>
                  <a:lnTo>
                    <a:pt x="34632" y="76454"/>
                  </a:lnTo>
                  <a:lnTo>
                    <a:pt x="34823" y="77216"/>
                  </a:lnTo>
                  <a:lnTo>
                    <a:pt x="34645" y="75819"/>
                  </a:lnTo>
                  <a:lnTo>
                    <a:pt x="34556" y="75184"/>
                  </a:lnTo>
                  <a:lnTo>
                    <a:pt x="34404" y="74041"/>
                  </a:lnTo>
                  <a:lnTo>
                    <a:pt x="37185" y="76073"/>
                  </a:lnTo>
                  <a:lnTo>
                    <a:pt x="36880" y="74041"/>
                  </a:lnTo>
                  <a:lnTo>
                    <a:pt x="36728" y="73025"/>
                  </a:lnTo>
                  <a:lnTo>
                    <a:pt x="36588" y="72136"/>
                  </a:lnTo>
                  <a:lnTo>
                    <a:pt x="36868" y="72491"/>
                  </a:lnTo>
                  <a:lnTo>
                    <a:pt x="36385" y="71628"/>
                  </a:lnTo>
                  <a:lnTo>
                    <a:pt x="36169" y="71247"/>
                  </a:lnTo>
                  <a:lnTo>
                    <a:pt x="35331" y="69342"/>
                  </a:lnTo>
                  <a:lnTo>
                    <a:pt x="34848" y="68072"/>
                  </a:lnTo>
                  <a:lnTo>
                    <a:pt x="35293" y="67818"/>
                  </a:lnTo>
                  <a:lnTo>
                    <a:pt x="35204" y="67437"/>
                  </a:lnTo>
                  <a:lnTo>
                    <a:pt x="35090" y="66929"/>
                  </a:lnTo>
                  <a:lnTo>
                    <a:pt x="34759" y="65532"/>
                  </a:lnTo>
                  <a:lnTo>
                    <a:pt x="35928" y="67691"/>
                  </a:lnTo>
                  <a:lnTo>
                    <a:pt x="35623" y="67818"/>
                  </a:lnTo>
                  <a:lnTo>
                    <a:pt x="35941" y="68580"/>
                  </a:lnTo>
                  <a:lnTo>
                    <a:pt x="36017" y="68821"/>
                  </a:lnTo>
                  <a:lnTo>
                    <a:pt x="36169" y="69596"/>
                  </a:lnTo>
                  <a:lnTo>
                    <a:pt x="36220" y="68326"/>
                  </a:lnTo>
                  <a:lnTo>
                    <a:pt x="37592" y="70650"/>
                  </a:lnTo>
                  <a:lnTo>
                    <a:pt x="37490" y="70053"/>
                  </a:lnTo>
                  <a:lnTo>
                    <a:pt x="39636" y="72390"/>
                  </a:lnTo>
                  <a:lnTo>
                    <a:pt x="37985" y="71628"/>
                  </a:lnTo>
                  <a:lnTo>
                    <a:pt x="41059" y="76454"/>
                  </a:lnTo>
                  <a:lnTo>
                    <a:pt x="37274" y="71780"/>
                  </a:lnTo>
                  <a:lnTo>
                    <a:pt x="37998" y="73025"/>
                  </a:lnTo>
                  <a:lnTo>
                    <a:pt x="40297" y="76835"/>
                  </a:lnTo>
                  <a:lnTo>
                    <a:pt x="42176" y="77089"/>
                  </a:lnTo>
                  <a:lnTo>
                    <a:pt x="41948" y="76454"/>
                  </a:lnTo>
                  <a:lnTo>
                    <a:pt x="41224" y="74422"/>
                  </a:lnTo>
                  <a:lnTo>
                    <a:pt x="43116" y="74676"/>
                  </a:lnTo>
                  <a:lnTo>
                    <a:pt x="43053" y="74422"/>
                  </a:lnTo>
                  <a:lnTo>
                    <a:pt x="42684" y="72771"/>
                  </a:lnTo>
                  <a:lnTo>
                    <a:pt x="42278" y="72390"/>
                  </a:lnTo>
                  <a:lnTo>
                    <a:pt x="41871" y="72009"/>
                  </a:lnTo>
                  <a:lnTo>
                    <a:pt x="41694" y="71247"/>
                  </a:lnTo>
                  <a:lnTo>
                    <a:pt x="41503" y="70358"/>
                  </a:lnTo>
                  <a:lnTo>
                    <a:pt x="41579" y="69342"/>
                  </a:lnTo>
                  <a:lnTo>
                    <a:pt x="41922" y="67437"/>
                  </a:lnTo>
                  <a:lnTo>
                    <a:pt x="42202" y="65913"/>
                  </a:lnTo>
                  <a:lnTo>
                    <a:pt x="46558" y="77724"/>
                  </a:lnTo>
                  <a:lnTo>
                    <a:pt x="46316" y="72898"/>
                  </a:lnTo>
                  <a:lnTo>
                    <a:pt x="46215" y="72263"/>
                  </a:lnTo>
                  <a:lnTo>
                    <a:pt x="45783" y="70358"/>
                  </a:lnTo>
                  <a:lnTo>
                    <a:pt x="44234" y="66040"/>
                  </a:lnTo>
                  <a:lnTo>
                    <a:pt x="46253" y="67818"/>
                  </a:lnTo>
                  <a:lnTo>
                    <a:pt x="47409" y="71755"/>
                  </a:lnTo>
                  <a:lnTo>
                    <a:pt x="48996" y="71501"/>
                  </a:lnTo>
                  <a:lnTo>
                    <a:pt x="47967" y="69608"/>
                  </a:lnTo>
                  <a:lnTo>
                    <a:pt x="50533" y="72517"/>
                  </a:lnTo>
                  <a:lnTo>
                    <a:pt x="48780" y="68821"/>
                  </a:lnTo>
                  <a:lnTo>
                    <a:pt x="48920" y="69469"/>
                  </a:lnTo>
                  <a:lnTo>
                    <a:pt x="47967" y="69596"/>
                  </a:lnTo>
                  <a:lnTo>
                    <a:pt x="46050" y="66040"/>
                  </a:lnTo>
                  <a:lnTo>
                    <a:pt x="48234" y="67678"/>
                  </a:lnTo>
                  <a:lnTo>
                    <a:pt x="48945" y="67310"/>
                  </a:lnTo>
                  <a:lnTo>
                    <a:pt x="50444" y="70485"/>
                  </a:lnTo>
                  <a:lnTo>
                    <a:pt x="51777" y="69342"/>
                  </a:lnTo>
                  <a:lnTo>
                    <a:pt x="52273" y="67310"/>
                  </a:lnTo>
                  <a:lnTo>
                    <a:pt x="52514" y="66294"/>
                  </a:lnTo>
                  <a:lnTo>
                    <a:pt x="52819" y="66040"/>
                  </a:lnTo>
                  <a:lnTo>
                    <a:pt x="52959" y="65913"/>
                  </a:lnTo>
                  <a:lnTo>
                    <a:pt x="53403" y="65532"/>
                  </a:lnTo>
                  <a:lnTo>
                    <a:pt x="54000" y="65024"/>
                  </a:lnTo>
                  <a:lnTo>
                    <a:pt x="54292" y="66040"/>
                  </a:lnTo>
                  <a:lnTo>
                    <a:pt x="54419" y="67183"/>
                  </a:lnTo>
                  <a:lnTo>
                    <a:pt x="55206" y="68072"/>
                  </a:lnTo>
                  <a:lnTo>
                    <a:pt x="56705" y="65532"/>
                  </a:lnTo>
                  <a:lnTo>
                    <a:pt x="59969" y="66548"/>
                  </a:lnTo>
                  <a:lnTo>
                    <a:pt x="62826" y="67818"/>
                  </a:lnTo>
                  <a:lnTo>
                    <a:pt x="62611" y="65532"/>
                  </a:lnTo>
                  <a:lnTo>
                    <a:pt x="62560" y="65024"/>
                  </a:lnTo>
                  <a:lnTo>
                    <a:pt x="62534" y="64643"/>
                  </a:lnTo>
                  <a:lnTo>
                    <a:pt x="62725" y="64643"/>
                  </a:lnTo>
                  <a:lnTo>
                    <a:pt x="62725" y="64516"/>
                  </a:lnTo>
                  <a:lnTo>
                    <a:pt x="62712" y="64135"/>
                  </a:lnTo>
                  <a:lnTo>
                    <a:pt x="62699" y="63500"/>
                  </a:lnTo>
                  <a:lnTo>
                    <a:pt x="62699" y="63246"/>
                  </a:lnTo>
                  <a:lnTo>
                    <a:pt x="63093" y="62992"/>
                  </a:lnTo>
                  <a:lnTo>
                    <a:pt x="63881" y="64643"/>
                  </a:lnTo>
                  <a:lnTo>
                    <a:pt x="63969" y="65659"/>
                  </a:lnTo>
                  <a:lnTo>
                    <a:pt x="64439" y="62992"/>
                  </a:lnTo>
                  <a:lnTo>
                    <a:pt x="64490" y="62738"/>
                  </a:lnTo>
                  <a:lnTo>
                    <a:pt x="65036" y="61468"/>
                  </a:lnTo>
                  <a:lnTo>
                    <a:pt x="65366" y="60706"/>
                  </a:lnTo>
                  <a:lnTo>
                    <a:pt x="65430" y="60579"/>
                  </a:lnTo>
                  <a:lnTo>
                    <a:pt x="66141" y="58928"/>
                  </a:lnTo>
                  <a:lnTo>
                    <a:pt x="68795" y="61468"/>
                  </a:lnTo>
                  <a:lnTo>
                    <a:pt x="68821" y="62357"/>
                  </a:lnTo>
                  <a:lnTo>
                    <a:pt x="70434" y="63119"/>
                  </a:lnTo>
                  <a:lnTo>
                    <a:pt x="68999" y="58928"/>
                  </a:lnTo>
                  <a:lnTo>
                    <a:pt x="68605" y="57785"/>
                  </a:lnTo>
                  <a:lnTo>
                    <a:pt x="68300" y="56896"/>
                  </a:lnTo>
                  <a:lnTo>
                    <a:pt x="67995" y="56007"/>
                  </a:lnTo>
                  <a:lnTo>
                    <a:pt x="70091" y="58293"/>
                  </a:lnTo>
                  <a:lnTo>
                    <a:pt x="70065" y="58928"/>
                  </a:lnTo>
                  <a:lnTo>
                    <a:pt x="73088" y="59182"/>
                  </a:lnTo>
                  <a:lnTo>
                    <a:pt x="74701" y="56007"/>
                  </a:lnTo>
                  <a:lnTo>
                    <a:pt x="75018" y="55372"/>
                  </a:lnTo>
                  <a:lnTo>
                    <a:pt x="78549" y="59182"/>
                  </a:lnTo>
                  <a:lnTo>
                    <a:pt x="77482" y="54864"/>
                  </a:lnTo>
                  <a:lnTo>
                    <a:pt x="81775" y="60198"/>
                  </a:lnTo>
                  <a:lnTo>
                    <a:pt x="80124" y="54864"/>
                  </a:lnTo>
                  <a:lnTo>
                    <a:pt x="79933" y="54229"/>
                  </a:lnTo>
                  <a:lnTo>
                    <a:pt x="82410" y="56642"/>
                  </a:lnTo>
                  <a:lnTo>
                    <a:pt x="82346" y="57912"/>
                  </a:lnTo>
                  <a:lnTo>
                    <a:pt x="85090" y="59055"/>
                  </a:lnTo>
                  <a:lnTo>
                    <a:pt x="85737" y="59182"/>
                  </a:lnTo>
                  <a:lnTo>
                    <a:pt x="84759" y="55372"/>
                  </a:lnTo>
                  <a:lnTo>
                    <a:pt x="84861" y="54864"/>
                  </a:lnTo>
                  <a:lnTo>
                    <a:pt x="85191" y="54356"/>
                  </a:lnTo>
                  <a:lnTo>
                    <a:pt x="86220" y="57404"/>
                  </a:lnTo>
                  <a:lnTo>
                    <a:pt x="86106" y="54356"/>
                  </a:lnTo>
                  <a:lnTo>
                    <a:pt x="86106" y="54229"/>
                  </a:lnTo>
                  <a:lnTo>
                    <a:pt x="86093" y="53848"/>
                  </a:lnTo>
                  <a:lnTo>
                    <a:pt x="87807" y="57404"/>
                  </a:lnTo>
                  <a:lnTo>
                    <a:pt x="88201" y="56388"/>
                  </a:lnTo>
                  <a:lnTo>
                    <a:pt x="87884" y="56261"/>
                  </a:lnTo>
                  <a:lnTo>
                    <a:pt x="87185" y="55118"/>
                  </a:lnTo>
                  <a:lnTo>
                    <a:pt x="86969" y="54356"/>
                  </a:lnTo>
                  <a:lnTo>
                    <a:pt x="87071" y="53848"/>
                  </a:lnTo>
                  <a:lnTo>
                    <a:pt x="87503" y="52578"/>
                  </a:lnTo>
                  <a:lnTo>
                    <a:pt x="90119" y="55499"/>
                  </a:lnTo>
                  <a:lnTo>
                    <a:pt x="90652" y="57150"/>
                  </a:lnTo>
                  <a:lnTo>
                    <a:pt x="92202" y="53721"/>
                  </a:lnTo>
                  <a:lnTo>
                    <a:pt x="92379" y="54356"/>
                  </a:lnTo>
                  <a:lnTo>
                    <a:pt x="92417" y="53721"/>
                  </a:lnTo>
                  <a:lnTo>
                    <a:pt x="92481" y="52832"/>
                  </a:lnTo>
                  <a:lnTo>
                    <a:pt x="93497" y="59563"/>
                  </a:lnTo>
                  <a:lnTo>
                    <a:pt x="93738" y="56261"/>
                  </a:lnTo>
                  <a:lnTo>
                    <a:pt x="93357" y="55626"/>
                  </a:lnTo>
                  <a:lnTo>
                    <a:pt x="93243" y="54483"/>
                  </a:lnTo>
                  <a:lnTo>
                    <a:pt x="93065" y="53848"/>
                  </a:lnTo>
                  <a:lnTo>
                    <a:pt x="94246" y="55499"/>
                  </a:lnTo>
                  <a:lnTo>
                    <a:pt x="95580" y="55118"/>
                  </a:lnTo>
                  <a:lnTo>
                    <a:pt x="96329" y="53975"/>
                  </a:lnTo>
                  <a:lnTo>
                    <a:pt x="96812" y="56261"/>
                  </a:lnTo>
                  <a:lnTo>
                    <a:pt x="98767" y="56261"/>
                  </a:lnTo>
                  <a:lnTo>
                    <a:pt x="100253" y="53975"/>
                  </a:lnTo>
                  <a:lnTo>
                    <a:pt x="100761" y="53848"/>
                  </a:lnTo>
                  <a:lnTo>
                    <a:pt x="102273" y="53467"/>
                  </a:lnTo>
                  <a:lnTo>
                    <a:pt x="101434" y="52832"/>
                  </a:lnTo>
                  <a:lnTo>
                    <a:pt x="101257" y="52705"/>
                  </a:lnTo>
                  <a:lnTo>
                    <a:pt x="101231" y="52578"/>
                  </a:lnTo>
                  <a:lnTo>
                    <a:pt x="101053" y="51943"/>
                  </a:lnTo>
                  <a:lnTo>
                    <a:pt x="101028" y="51816"/>
                  </a:lnTo>
                  <a:lnTo>
                    <a:pt x="100558" y="50038"/>
                  </a:lnTo>
                  <a:lnTo>
                    <a:pt x="100291" y="49022"/>
                  </a:lnTo>
                  <a:lnTo>
                    <a:pt x="100774" y="48387"/>
                  </a:lnTo>
                  <a:lnTo>
                    <a:pt x="101028" y="49047"/>
                  </a:lnTo>
                  <a:lnTo>
                    <a:pt x="101053" y="47879"/>
                  </a:lnTo>
                  <a:lnTo>
                    <a:pt x="101917" y="48006"/>
                  </a:lnTo>
                  <a:lnTo>
                    <a:pt x="102463" y="50419"/>
                  </a:lnTo>
                  <a:lnTo>
                    <a:pt x="102577" y="52578"/>
                  </a:lnTo>
                  <a:lnTo>
                    <a:pt x="103149" y="51181"/>
                  </a:lnTo>
                  <a:lnTo>
                    <a:pt x="103454" y="52070"/>
                  </a:lnTo>
                  <a:lnTo>
                    <a:pt x="103530" y="53086"/>
                  </a:lnTo>
                  <a:lnTo>
                    <a:pt x="103759" y="53975"/>
                  </a:lnTo>
                  <a:lnTo>
                    <a:pt x="103517" y="51816"/>
                  </a:lnTo>
                  <a:lnTo>
                    <a:pt x="106311" y="56769"/>
                  </a:lnTo>
                  <a:lnTo>
                    <a:pt x="105791" y="53086"/>
                  </a:lnTo>
                  <a:lnTo>
                    <a:pt x="106133" y="54102"/>
                  </a:lnTo>
                  <a:lnTo>
                    <a:pt x="108140" y="53467"/>
                  </a:lnTo>
                  <a:lnTo>
                    <a:pt x="108292" y="53086"/>
                  </a:lnTo>
                  <a:lnTo>
                    <a:pt x="108712" y="52070"/>
                  </a:lnTo>
                  <a:lnTo>
                    <a:pt x="109347" y="51816"/>
                  </a:lnTo>
                  <a:lnTo>
                    <a:pt x="110299" y="51435"/>
                  </a:lnTo>
                  <a:lnTo>
                    <a:pt x="110223" y="51181"/>
                  </a:lnTo>
                  <a:lnTo>
                    <a:pt x="109512" y="48641"/>
                  </a:lnTo>
                  <a:lnTo>
                    <a:pt x="110324" y="49022"/>
                  </a:lnTo>
                  <a:lnTo>
                    <a:pt x="110299" y="48641"/>
                  </a:lnTo>
                  <a:lnTo>
                    <a:pt x="110248" y="47879"/>
                  </a:lnTo>
                  <a:lnTo>
                    <a:pt x="110197" y="47117"/>
                  </a:lnTo>
                  <a:lnTo>
                    <a:pt x="110159" y="46609"/>
                  </a:lnTo>
                  <a:lnTo>
                    <a:pt x="111645" y="47117"/>
                  </a:lnTo>
                  <a:lnTo>
                    <a:pt x="113626" y="49022"/>
                  </a:lnTo>
                  <a:lnTo>
                    <a:pt x="115023" y="48387"/>
                  </a:lnTo>
                  <a:lnTo>
                    <a:pt x="115658" y="46736"/>
                  </a:lnTo>
                  <a:lnTo>
                    <a:pt x="115519" y="46609"/>
                  </a:lnTo>
                  <a:lnTo>
                    <a:pt x="115366" y="46482"/>
                  </a:lnTo>
                  <a:lnTo>
                    <a:pt x="114642" y="45847"/>
                  </a:lnTo>
                  <a:lnTo>
                    <a:pt x="114642" y="44069"/>
                  </a:lnTo>
                  <a:lnTo>
                    <a:pt x="115404" y="46482"/>
                  </a:lnTo>
                  <a:lnTo>
                    <a:pt x="116827" y="45974"/>
                  </a:lnTo>
                  <a:lnTo>
                    <a:pt x="116586" y="48006"/>
                  </a:lnTo>
                  <a:lnTo>
                    <a:pt x="118237" y="47117"/>
                  </a:lnTo>
                  <a:lnTo>
                    <a:pt x="118681" y="46990"/>
                  </a:lnTo>
                  <a:lnTo>
                    <a:pt x="119291" y="45974"/>
                  </a:lnTo>
                  <a:lnTo>
                    <a:pt x="120269" y="44323"/>
                  </a:lnTo>
                  <a:lnTo>
                    <a:pt x="120269" y="44069"/>
                  </a:lnTo>
                  <a:lnTo>
                    <a:pt x="120078" y="43688"/>
                  </a:lnTo>
                  <a:lnTo>
                    <a:pt x="119811" y="43180"/>
                  </a:lnTo>
                  <a:lnTo>
                    <a:pt x="119418" y="42799"/>
                  </a:lnTo>
                  <a:lnTo>
                    <a:pt x="119545" y="41529"/>
                  </a:lnTo>
                  <a:lnTo>
                    <a:pt x="119621" y="41402"/>
                  </a:lnTo>
                  <a:lnTo>
                    <a:pt x="120535" y="42799"/>
                  </a:lnTo>
                  <a:lnTo>
                    <a:pt x="120675" y="43434"/>
                  </a:lnTo>
                  <a:lnTo>
                    <a:pt x="120777" y="44323"/>
                  </a:lnTo>
                  <a:lnTo>
                    <a:pt x="122262" y="39751"/>
                  </a:lnTo>
                  <a:lnTo>
                    <a:pt x="128511" y="50292"/>
                  </a:lnTo>
                  <a:lnTo>
                    <a:pt x="129057" y="44691"/>
                  </a:lnTo>
                  <a:lnTo>
                    <a:pt x="129197" y="44323"/>
                  </a:lnTo>
                  <a:lnTo>
                    <a:pt x="130416" y="41275"/>
                  </a:lnTo>
                  <a:lnTo>
                    <a:pt x="131483" y="41529"/>
                  </a:lnTo>
                  <a:lnTo>
                    <a:pt x="130340" y="43434"/>
                  </a:lnTo>
                  <a:lnTo>
                    <a:pt x="131445" y="44831"/>
                  </a:lnTo>
                  <a:lnTo>
                    <a:pt x="132295" y="41275"/>
                  </a:lnTo>
                  <a:lnTo>
                    <a:pt x="132600" y="40005"/>
                  </a:lnTo>
                  <a:lnTo>
                    <a:pt x="135140" y="44704"/>
                  </a:lnTo>
                  <a:lnTo>
                    <a:pt x="136271" y="41275"/>
                  </a:lnTo>
                  <a:lnTo>
                    <a:pt x="139547" y="48641"/>
                  </a:lnTo>
                  <a:lnTo>
                    <a:pt x="140881" y="41275"/>
                  </a:lnTo>
                  <a:lnTo>
                    <a:pt x="141109" y="40005"/>
                  </a:lnTo>
                  <a:lnTo>
                    <a:pt x="141147" y="39751"/>
                  </a:lnTo>
                  <a:lnTo>
                    <a:pt x="141198" y="39497"/>
                  </a:lnTo>
                  <a:lnTo>
                    <a:pt x="144272" y="44069"/>
                  </a:lnTo>
                  <a:lnTo>
                    <a:pt x="143814" y="42418"/>
                  </a:lnTo>
                  <a:lnTo>
                    <a:pt x="143840" y="40259"/>
                  </a:lnTo>
                  <a:lnTo>
                    <a:pt x="144157" y="41541"/>
                  </a:lnTo>
                  <a:lnTo>
                    <a:pt x="144208" y="40894"/>
                  </a:lnTo>
                  <a:lnTo>
                    <a:pt x="144957" y="40259"/>
                  </a:lnTo>
                  <a:lnTo>
                    <a:pt x="145846" y="39497"/>
                  </a:lnTo>
                  <a:lnTo>
                    <a:pt x="147942" y="37719"/>
                  </a:lnTo>
                  <a:lnTo>
                    <a:pt x="153555" y="41656"/>
                  </a:lnTo>
                  <a:lnTo>
                    <a:pt x="158191" y="42418"/>
                  </a:lnTo>
                  <a:lnTo>
                    <a:pt x="159867" y="42545"/>
                  </a:lnTo>
                  <a:lnTo>
                    <a:pt x="158534" y="37719"/>
                  </a:lnTo>
                  <a:lnTo>
                    <a:pt x="158102" y="36195"/>
                  </a:lnTo>
                  <a:lnTo>
                    <a:pt x="157924" y="35560"/>
                  </a:lnTo>
                  <a:lnTo>
                    <a:pt x="157149" y="32766"/>
                  </a:lnTo>
                  <a:lnTo>
                    <a:pt x="160045" y="36703"/>
                  </a:lnTo>
                  <a:lnTo>
                    <a:pt x="160172" y="40132"/>
                  </a:lnTo>
                  <a:lnTo>
                    <a:pt x="162547" y="35433"/>
                  </a:lnTo>
                  <a:lnTo>
                    <a:pt x="166738" y="38989"/>
                  </a:lnTo>
                  <a:lnTo>
                    <a:pt x="168922" y="35433"/>
                  </a:lnTo>
                  <a:lnTo>
                    <a:pt x="169240" y="34925"/>
                  </a:lnTo>
                  <a:lnTo>
                    <a:pt x="169265" y="36195"/>
                  </a:lnTo>
                  <a:lnTo>
                    <a:pt x="169379" y="36830"/>
                  </a:lnTo>
                  <a:lnTo>
                    <a:pt x="169075" y="36830"/>
                  </a:lnTo>
                  <a:lnTo>
                    <a:pt x="170205" y="39243"/>
                  </a:lnTo>
                  <a:lnTo>
                    <a:pt x="171488" y="36703"/>
                  </a:lnTo>
                  <a:lnTo>
                    <a:pt x="171373" y="35560"/>
                  </a:lnTo>
                  <a:lnTo>
                    <a:pt x="171259" y="34925"/>
                  </a:lnTo>
                  <a:lnTo>
                    <a:pt x="171196" y="34544"/>
                  </a:lnTo>
                  <a:lnTo>
                    <a:pt x="171729" y="34671"/>
                  </a:lnTo>
                  <a:lnTo>
                    <a:pt x="171767" y="36576"/>
                  </a:lnTo>
                  <a:lnTo>
                    <a:pt x="172135" y="37338"/>
                  </a:lnTo>
                  <a:lnTo>
                    <a:pt x="173075" y="38608"/>
                  </a:lnTo>
                  <a:lnTo>
                    <a:pt x="173215" y="34544"/>
                  </a:lnTo>
                  <a:lnTo>
                    <a:pt x="173240" y="33782"/>
                  </a:lnTo>
                  <a:lnTo>
                    <a:pt x="174078" y="36322"/>
                  </a:lnTo>
                  <a:lnTo>
                    <a:pt x="174129" y="36068"/>
                  </a:lnTo>
                  <a:lnTo>
                    <a:pt x="175983" y="37211"/>
                  </a:lnTo>
                  <a:lnTo>
                    <a:pt x="175602" y="36068"/>
                  </a:lnTo>
                  <a:lnTo>
                    <a:pt x="175069" y="34417"/>
                  </a:lnTo>
                  <a:lnTo>
                    <a:pt x="176491" y="35560"/>
                  </a:lnTo>
                  <a:lnTo>
                    <a:pt x="176745" y="34417"/>
                  </a:lnTo>
                  <a:lnTo>
                    <a:pt x="176885" y="33782"/>
                  </a:lnTo>
                  <a:lnTo>
                    <a:pt x="177114" y="32766"/>
                  </a:lnTo>
                  <a:lnTo>
                    <a:pt x="178346" y="34290"/>
                  </a:lnTo>
                  <a:lnTo>
                    <a:pt x="178384" y="32766"/>
                  </a:lnTo>
                  <a:lnTo>
                    <a:pt x="178396" y="32131"/>
                  </a:lnTo>
                  <a:lnTo>
                    <a:pt x="178435" y="30988"/>
                  </a:lnTo>
                  <a:lnTo>
                    <a:pt x="180644" y="35433"/>
                  </a:lnTo>
                  <a:lnTo>
                    <a:pt x="180098" y="30988"/>
                  </a:lnTo>
                  <a:lnTo>
                    <a:pt x="180771" y="35560"/>
                  </a:lnTo>
                  <a:lnTo>
                    <a:pt x="182778" y="34290"/>
                  </a:lnTo>
                  <a:lnTo>
                    <a:pt x="183172" y="32004"/>
                  </a:lnTo>
                  <a:lnTo>
                    <a:pt x="183159" y="33401"/>
                  </a:lnTo>
                  <a:lnTo>
                    <a:pt x="184073" y="33401"/>
                  </a:lnTo>
                  <a:lnTo>
                    <a:pt x="184099" y="35306"/>
                  </a:lnTo>
                  <a:lnTo>
                    <a:pt x="184950" y="35179"/>
                  </a:lnTo>
                  <a:lnTo>
                    <a:pt x="185508" y="34290"/>
                  </a:lnTo>
                  <a:lnTo>
                    <a:pt x="185381" y="33274"/>
                  </a:lnTo>
                  <a:lnTo>
                    <a:pt x="185089" y="32004"/>
                  </a:lnTo>
                  <a:lnTo>
                    <a:pt x="185064" y="31877"/>
                  </a:lnTo>
                  <a:lnTo>
                    <a:pt x="187515" y="37211"/>
                  </a:lnTo>
                  <a:lnTo>
                    <a:pt x="187540" y="31877"/>
                  </a:lnTo>
                  <a:lnTo>
                    <a:pt x="187540" y="30861"/>
                  </a:lnTo>
                  <a:lnTo>
                    <a:pt x="187540" y="30480"/>
                  </a:lnTo>
                  <a:lnTo>
                    <a:pt x="187540" y="29591"/>
                  </a:lnTo>
                  <a:lnTo>
                    <a:pt x="187553" y="26797"/>
                  </a:lnTo>
                  <a:lnTo>
                    <a:pt x="189547" y="33909"/>
                  </a:lnTo>
                  <a:lnTo>
                    <a:pt x="191706" y="30988"/>
                  </a:lnTo>
                  <a:lnTo>
                    <a:pt x="193636" y="29146"/>
                  </a:lnTo>
                  <a:lnTo>
                    <a:pt x="193700" y="29464"/>
                  </a:lnTo>
                  <a:lnTo>
                    <a:pt x="194310" y="33274"/>
                  </a:lnTo>
                  <a:lnTo>
                    <a:pt x="195922" y="31330"/>
                  </a:lnTo>
                  <a:lnTo>
                    <a:pt x="193954" y="28879"/>
                  </a:lnTo>
                  <a:lnTo>
                    <a:pt x="193725" y="29070"/>
                  </a:lnTo>
                  <a:lnTo>
                    <a:pt x="193713" y="28587"/>
                  </a:lnTo>
                  <a:lnTo>
                    <a:pt x="193954" y="28879"/>
                  </a:lnTo>
                  <a:lnTo>
                    <a:pt x="194741" y="28321"/>
                  </a:lnTo>
                  <a:lnTo>
                    <a:pt x="195999" y="27432"/>
                  </a:lnTo>
                  <a:lnTo>
                    <a:pt x="196342" y="30226"/>
                  </a:lnTo>
                  <a:lnTo>
                    <a:pt x="196811" y="27432"/>
                  </a:lnTo>
                  <a:lnTo>
                    <a:pt x="196913" y="26797"/>
                  </a:lnTo>
                  <a:lnTo>
                    <a:pt x="199250" y="27559"/>
                  </a:lnTo>
                  <a:lnTo>
                    <a:pt x="199732" y="27940"/>
                  </a:lnTo>
                  <a:lnTo>
                    <a:pt x="199783" y="28321"/>
                  </a:lnTo>
                  <a:lnTo>
                    <a:pt x="199212" y="29591"/>
                  </a:lnTo>
                  <a:lnTo>
                    <a:pt x="199123" y="30480"/>
                  </a:lnTo>
                  <a:lnTo>
                    <a:pt x="201041" y="28194"/>
                  </a:lnTo>
                  <a:lnTo>
                    <a:pt x="203403" y="30353"/>
                  </a:lnTo>
                  <a:lnTo>
                    <a:pt x="204660" y="28194"/>
                  </a:lnTo>
                  <a:lnTo>
                    <a:pt x="204990" y="27635"/>
                  </a:lnTo>
                  <a:lnTo>
                    <a:pt x="204876" y="27178"/>
                  </a:lnTo>
                  <a:lnTo>
                    <a:pt x="204749" y="26797"/>
                  </a:lnTo>
                  <a:lnTo>
                    <a:pt x="204698" y="26670"/>
                  </a:lnTo>
                  <a:lnTo>
                    <a:pt x="204393" y="25781"/>
                  </a:lnTo>
                  <a:lnTo>
                    <a:pt x="204216" y="25273"/>
                  </a:lnTo>
                  <a:lnTo>
                    <a:pt x="204241" y="24765"/>
                  </a:lnTo>
                  <a:lnTo>
                    <a:pt x="205206" y="22733"/>
                  </a:lnTo>
                  <a:lnTo>
                    <a:pt x="205740" y="21590"/>
                  </a:lnTo>
                  <a:lnTo>
                    <a:pt x="205740" y="19685"/>
                  </a:lnTo>
                  <a:lnTo>
                    <a:pt x="205828" y="25908"/>
                  </a:lnTo>
                  <a:lnTo>
                    <a:pt x="207860" y="20955"/>
                  </a:lnTo>
                  <a:lnTo>
                    <a:pt x="207772" y="28829"/>
                  </a:lnTo>
                  <a:lnTo>
                    <a:pt x="207899" y="28575"/>
                  </a:lnTo>
                  <a:lnTo>
                    <a:pt x="208013" y="28194"/>
                  </a:lnTo>
                  <a:lnTo>
                    <a:pt x="208127" y="27559"/>
                  </a:lnTo>
                  <a:lnTo>
                    <a:pt x="208000" y="26289"/>
                  </a:lnTo>
                  <a:lnTo>
                    <a:pt x="207937" y="25908"/>
                  </a:lnTo>
                  <a:lnTo>
                    <a:pt x="208368" y="26289"/>
                  </a:lnTo>
                  <a:lnTo>
                    <a:pt x="208394" y="26416"/>
                  </a:lnTo>
                  <a:lnTo>
                    <a:pt x="208521" y="27686"/>
                  </a:lnTo>
                  <a:lnTo>
                    <a:pt x="208394" y="28829"/>
                  </a:lnTo>
                  <a:lnTo>
                    <a:pt x="209524" y="27559"/>
                  </a:lnTo>
                  <a:lnTo>
                    <a:pt x="209550" y="27178"/>
                  </a:lnTo>
                  <a:lnTo>
                    <a:pt x="209105" y="25908"/>
                  </a:lnTo>
                  <a:lnTo>
                    <a:pt x="208876" y="25273"/>
                  </a:lnTo>
                  <a:lnTo>
                    <a:pt x="210134" y="25146"/>
                  </a:lnTo>
                  <a:lnTo>
                    <a:pt x="210146" y="26416"/>
                  </a:lnTo>
                  <a:lnTo>
                    <a:pt x="210058" y="27813"/>
                  </a:lnTo>
                  <a:lnTo>
                    <a:pt x="210566" y="25146"/>
                  </a:lnTo>
                  <a:lnTo>
                    <a:pt x="210858" y="23622"/>
                  </a:lnTo>
                  <a:lnTo>
                    <a:pt x="212013" y="24384"/>
                  </a:lnTo>
                  <a:lnTo>
                    <a:pt x="212115" y="25400"/>
                  </a:lnTo>
                  <a:lnTo>
                    <a:pt x="212217" y="25831"/>
                  </a:lnTo>
                  <a:lnTo>
                    <a:pt x="213702" y="25400"/>
                  </a:lnTo>
                  <a:lnTo>
                    <a:pt x="213944" y="23622"/>
                  </a:lnTo>
                  <a:lnTo>
                    <a:pt x="214325" y="20955"/>
                  </a:lnTo>
                  <a:lnTo>
                    <a:pt x="214426" y="20193"/>
                  </a:lnTo>
                  <a:lnTo>
                    <a:pt x="216484" y="21717"/>
                  </a:lnTo>
                  <a:lnTo>
                    <a:pt x="216535" y="26416"/>
                  </a:lnTo>
                  <a:lnTo>
                    <a:pt x="217474" y="23241"/>
                  </a:lnTo>
                  <a:lnTo>
                    <a:pt x="217995" y="27178"/>
                  </a:lnTo>
                  <a:lnTo>
                    <a:pt x="218948" y="25908"/>
                  </a:lnTo>
                  <a:lnTo>
                    <a:pt x="218313" y="24003"/>
                  </a:lnTo>
                  <a:lnTo>
                    <a:pt x="219265" y="24003"/>
                  </a:lnTo>
                  <a:lnTo>
                    <a:pt x="219405" y="23241"/>
                  </a:lnTo>
                  <a:lnTo>
                    <a:pt x="219811" y="21082"/>
                  </a:lnTo>
                  <a:lnTo>
                    <a:pt x="220751" y="22225"/>
                  </a:lnTo>
                  <a:lnTo>
                    <a:pt x="220218" y="24003"/>
                  </a:lnTo>
                  <a:lnTo>
                    <a:pt x="221907" y="22987"/>
                  </a:lnTo>
                  <a:lnTo>
                    <a:pt x="220878" y="21844"/>
                  </a:lnTo>
                  <a:lnTo>
                    <a:pt x="220992" y="21082"/>
                  </a:lnTo>
                  <a:lnTo>
                    <a:pt x="221310" y="20193"/>
                  </a:lnTo>
                  <a:lnTo>
                    <a:pt x="221488" y="19685"/>
                  </a:lnTo>
                  <a:lnTo>
                    <a:pt x="221526" y="19558"/>
                  </a:lnTo>
                  <a:lnTo>
                    <a:pt x="220916" y="18288"/>
                  </a:lnTo>
                  <a:lnTo>
                    <a:pt x="220167" y="16764"/>
                  </a:lnTo>
                  <a:lnTo>
                    <a:pt x="221348" y="17526"/>
                  </a:lnTo>
                  <a:lnTo>
                    <a:pt x="221424" y="17907"/>
                  </a:lnTo>
                  <a:lnTo>
                    <a:pt x="221322" y="18161"/>
                  </a:lnTo>
                  <a:lnTo>
                    <a:pt x="222504" y="17653"/>
                  </a:lnTo>
                  <a:lnTo>
                    <a:pt x="223202" y="19913"/>
                  </a:lnTo>
                  <a:lnTo>
                    <a:pt x="223050" y="20421"/>
                  </a:lnTo>
                  <a:lnTo>
                    <a:pt x="222910" y="20967"/>
                  </a:lnTo>
                  <a:lnTo>
                    <a:pt x="222732" y="21310"/>
                  </a:lnTo>
                  <a:lnTo>
                    <a:pt x="223088" y="21513"/>
                  </a:lnTo>
                  <a:lnTo>
                    <a:pt x="223354" y="21551"/>
                  </a:lnTo>
                  <a:lnTo>
                    <a:pt x="223215" y="19939"/>
                  </a:lnTo>
                  <a:lnTo>
                    <a:pt x="223824" y="17653"/>
                  </a:lnTo>
                  <a:lnTo>
                    <a:pt x="223926" y="17272"/>
                  </a:lnTo>
                  <a:lnTo>
                    <a:pt x="224726" y="18161"/>
                  </a:lnTo>
                  <a:lnTo>
                    <a:pt x="224929" y="19050"/>
                  </a:lnTo>
                  <a:lnTo>
                    <a:pt x="225056" y="22860"/>
                  </a:lnTo>
                  <a:lnTo>
                    <a:pt x="225158" y="23368"/>
                  </a:lnTo>
                  <a:lnTo>
                    <a:pt x="225336" y="20066"/>
                  </a:lnTo>
                  <a:lnTo>
                    <a:pt x="227291" y="22225"/>
                  </a:lnTo>
                  <a:lnTo>
                    <a:pt x="227457" y="20066"/>
                  </a:lnTo>
                  <a:lnTo>
                    <a:pt x="227571" y="18669"/>
                  </a:lnTo>
                  <a:lnTo>
                    <a:pt x="227596" y="21323"/>
                  </a:lnTo>
                  <a:lnTo>
                    <a:pt x="227723" y="21971"/>
                  </a:lnTo>
                  <a:lnTo>
                    <a:pt x="227876" y="19304"/>
                  </a:lnTo>
                  <a:lnTo>
                    <a:pt x="228384" y="20193"/>
                  </a:lnTo>
                  <a:lnTo>
                    <a:pt x="228460" y="20447"/>
                  </a:lnTo>
                  <a:lnTo>
                    <a:pt x="228561" y="22225"/>
                  </a:lnTo>
                  <a:lnTo>
                    <a:pt x="229920" y="22606"/>
                  </a:lnTo>
                  <a:lnTo>
                    <a:pt x="228549" y="19304"/>
                  </a:lnTo>
                  <a:lnTo>
                    <a:pt x="228282" y="18669"/>
                  </a:lnTo>
                  <a:lnTo>
                    <a:pt x="227711" y="17272"/>
                  </a:lnTo>
                  <a:lnTo>
                    <a:pt x="229247" y="19050"/>
                  </a:lnTo>
                  <a:lnTo>
                    <a:pt x="229374" y="20066"/>
                  </a:lnTo>
                  <a:lnTo>
                    <a:pt x="229222" y="20320"/>
                  </a:lnTo>
                  <a:lnTo>
                    <a:pt x="230886" y="21336"/>
                  </a:lnTo>
                  <a:lnTo>
                    <a:pt x="232130" y="18415"/>
                  </a:lnTo>
                  <a:lnTo>
                    <a:pt x="233692" y="19558"/>
                  </a:lnTo>
                  <a:lnTo>
                    <a:pt x="234391" y="23368"/>
                  </a:lnTo>
                  <a:lnTo>
                    <a:pt x="235254" y="22987"/>
                  </a:lnTo>
                  <a:lnTo>
                    <a:pt x="237197" y="18796"/>
                  </a:lnTo>
                  <a:lnTo>
                    <a:pt x="239280" y="19685"/>
                  </a:lnTo>
                  <a:lnTo>
                    <a:pt x="238975" y="19304"/>
                  </a:lnTo>
                  <a:lnTo>
                    <a:pt x="238861" y="18796"/>
                  </a:lnTo>
                  <a:lnTo>
                    <a:pt x="238861" y="18415"/>
                  </a:lnTo>
                  <a:lnTo>
                    <a:pt x="238836" y="17272"/>
                  </a:lnTo>
                  <a:lnTo>
                    <a:pt x="238823" y="16764"/>
                  </a:lnTo>
                  <a:lnTo>
                    <a:pt x="238810" y="16129"/>
                  </a:lnTo>
                  <a:lnTo>
                    <a:pt x="238810" y="16002"/>
                  </a:lnTo>
                  <a:lnTo>
                    <a:pt x="238785" y="13970"/>
                  </a:lnTo>
                  <a:lnTo>
                    <a:pt x="238772" y="13716"/>
                  </a:lnTo>
                  <a:lnTo>
                    <a:pt x="240563" y="21844"/>
                  </a:lnTo>
                  <a:lnTo>
                    <a:pt x="241173" y="19926"/>
                  </a:lnTo>
                  <a:lnTo>
                    <a:pt x="241261" y="19431"/>
                  </a:lnTo>
                  <a:lnTo>
                    <a:pt x="241198" y="19850"/>
                  </a:lnTo>
                  <a:lnTo>
                    <a:pt x="241401" y="19177"/>
                  </a:lnTo>
                  <a:lnTo>
                    <a:pt x="241287" y="22225"/>
                  </a:lnTo>
                  <a:lnTo>
                    <a:pt x="241312" y="21717"/>
                  </a:lnTo>
                  <a:lnTo>
                    <a:pt x="242747" y="22479"/>
                  </a:lnTo>
                  <a:lnTo>
                    <a:pt x="243179" y="21717"/>
                  </a:lnTo>
                  <a:lnTo>
                    <a:pt x="244043" y="20193"/>
                  </a:lnTo>
                  <a:lnTo>
                    <a:pt x="245110" y="19177"/>
                  </a:lnTo>
                  <a:lnTo>
                    <a:pt x="246037" y="18288"/>
                  </a:lnTo>
                  <a:lnTo>
                    <a:pt x="245948" y="19812"/>
                  </a:lnTo>
                  <a:lnTo>
                    <a:pt x="246748" y="20955"/>
                  </a:lnTo>
                  <a:lnTo>
                    <a:pt x="248056" y="20320"/>
                  </a:lnTo>
                  <a:lnTo>
                    <a:pt x="248958" y="20955"/>
                  </a:lnTo>
                  <a:lnTo>
                    <a:pt x="249047" y="20320"/>
                  </a:lnTo>
                  <a:lnTo>
                    <a:pt x="249148" y="19431"/>
                  </a:lnTo>
                  <a:lnTo>
                    <a:pt x="249669" y="19685"/>
                  </a:lnTo>
                  <a:lnTo>
                    <a:pt x="249618" y="19431"/>
                  </a:lnTo>
                  <a:lnTo>
                    <a:pt x="249377" y="18288"/>
                  </a:lnTo>
                  <a:lnTo>
                    <a:pt x="249250" y="17653"/>
                  </a:lnTo>
                  <a:lnTo>
                    <a:pt x="251383" y="20320"/>
                  </a:lnTo>
                  <a:lnTo>
                    <a:pt x="253250" y="19050"/>
                  </a:lnTo>
                  <a:lnTo>
                    <a:pt x="255041" y="17653"/>
                  </a:lnTo>
                  <a:lnTo>
                    <a:pt x="256959" y="19685"/>
                  </a:lnTo>
                  <a:lnTo>
                    <a:pt x="256654" y="19685"/>
                  </a:lnTo>
                  <a:lnTo>
                    <a:pt x="256324" y="20955"/>
                  </a:lnTo>
                  <a:lnTo>
                    <a:pt x="256540" y="20955"/>
                  </a:lnTo>
                  <a:lnTo>
                    <a:pt x="258546" y="19558"/>
                  </a:lnTo>
                  <a:lnTo>
                    <a:pt x="258381" y="18034"/>
                  </a:lnTo>
                  <a:lnTo>
                    <a:pt x="258292" y="17145"/>
                  </a:lnTo>
                  <a:lnTo>
                    <a:pt x="258216" y="18034"/>
                  </a:lnTo>
                  <a:lnTo>
                    <a:pt x="258114" y="17653"/>
                  </a:lnTo>
                  <a:lnTo>
                    <a:pt x="257784" y="16510"/>
                  </a:lnTo>
                  <a:lnTo>
                    <a:pt x="257771" y="15875"/>
                  </a:lnTo>
                  <a:lnTo>
                    <a:pt x="257873" y="15113"/>
                  </a:lnTo>
                  <a:lnTo>
                    <a:pt x="257987" y="14605"/>
                  </a:lnTo>
                  <a:lnTo>
                    <a:pt x="258457" y="13589"/>
                  </a:lnTo>
                  <a:lnTo>
                    <a:pt x="258978" y="13589"/>
                  </a:lnTo>
                  <a:lnTo>
                    <a:pt x="258305" y="14859"/>
                  </a:lnTo>
                  <a:lnTo>
                    <a:pt x="258216" y="15494"/>
                  </a:lnTo>
                  <a:lnTo>
                    <a:pt x="259130" y="17526"/>
                  </a:lnTo>
                  <a:lnTo>
                    <a:pt x="259575" y="18796"/>
                  </a:lnTo>
                  <a:lnTo>
                    <a:pt x="259524" y="16510"/>
                  </a:lnTo>
                  <a:lnTo>
                    <a:pt x="260756" y="20828"/>
                  </a:lnTo>
                  <a:lnTo>
                    <a:pt x="260184" y="16510"/>
                  </a:lnTo>
                  <a:lnTo>
                    <a:pt x="259791" y="13589"/>
                  </a:lnTo>
                  <a:lnTo>
                    <a:pt x="259537" y="11684"/>
                  </a:lnTo>
                  <a:lnTo>
                    <a:pt x="260972" y="14224"/>
                  </a:lnTo>
                  <a:lnTo>
                    <a:pt x="261073" y="15748"/>
                  </a:lnTo>
                  <a:lnTo>
                    <a:pt x="261607" y="15113"/>
                  </a:lnTo>
                  <a:lnTo>
                    <a:pt x="262064" y="13462"/>
                  </a:lnTo>
                  <a:lnTo>
                    <a:pt x="262674" y="13716"/>
                  </a:lnTo>
                  <a:lnTo>
                    <a:pt x="263004" y="16510"/>
                  </a:lnTo>
                  <a:lnTo>
                    <a:pt x="263461" y="13462"/>
                  </a:lnTo>
                  <a:lnTo>
                    <a:pt x="263639" y="12065"/>
                  </a:lnTo>
                  <a:lnTo>
                    <a:pt x="264287" y="14224"/>
                  </a:lnTo>
                  <a:lnTo>
                    <a:pt x="264375" y="15113"/>
                  </a:lnTo>
                  <a:lnTo>
                    <a:pt x="264147" y="15621"/>
                  </a:lnTo>
                  <a:lnTo>
                    <a:pt x="263639" y="15621"/>
                  </a:lnTo>
                  <a:lnTo>
                    <a:pt x="263474" y="16002"/>
                  </a:lnTo>
                  <a:lnTo>
                    <a:pt x="263385" y="16637"/>
                  </a:lnTo>
                  <a:lnTo>
                    <a:pt x="264236" y="19685"/>
                  </a:lnTo>
                  <a:lnTo>
                    <a:pt x="264287" y="18796"/>
                  </a:lnTo>
                  <a:lnTo>
                    <a:pt x="264922" y="19304"/>
                  </a:lnTo>
                  <a:lnTo>
                    <a:pt x="265125" y="19570"/>
                  </a:lnTo>
                  <a:lnTo>
                    <a:pt x="265696" y="20320"/>
                  </a:lnTo>
                  <a:lnTo>
                    <a:pt x="265430" y="19875"/>
                  </a:lnTo>
                  <a:lnTo>
                    <a:pt x="266306" y="20701"/>
                  </a:lnTo>
                  <a:lnTo>
                    <a:pt x="265963" y="19926"/>
                  </a:lnTo>
                  <a:lnTo>
                    <a:pt x="266039" y="18796"/>
                  </a:lnTo>
                  <a:lnTo>
                    <a:pt x="266776" y="12573"/>
                  </a:lnTo>
                  <a:lnTo>
                    <a:pt x="267944" y="18161"/>
                  </a:lnTo>
                  <a:lnTo>
                    <a:pt x="267995" y="18415"/>
                  </a:lnTo>
                  <a:lnTo>
                    <a:pt x="268071" y="18161"/>
                  </a:lnTo>
                  <a:lnTo>
                    <a:pt x="268122" y="17919"/>
                  </a:lnTo>
                  <a:lnTo>
                    <a:pt x="268097" y="18046"/>
                  </a:lnTo>
                  <a:lnTo>
                    <a:pt x="269125" y="16256"/>
                  </a:lnTo>
                  <a:lnTo>
                    <a:pt x="269201" y="19685"/>
                  </a:lnTo>
                  <a:lnTo>
                    <a:pt x="269608" y="20574"/>
                  </a:lnTo>
                  <a:lnTo>
                    <a:pt x="269887" y="21082"/>
                  </a:lnTo>
                  <a:lnTo>
                    <a:pt x="270014" y="21463"/>
                  </a:lnTo>
                  <a:lnTo>
                    <a:pt x="269900" y="22225"/>
                  </a:lnTo>
                  <a:lnTo>
                    <a:pt x="270497" y="19558"/>
                  </a:lnTo>
                  <a:lnTo>
                    <a:pt x="271030" y="24130"/>
                  </a:lnTo>
                  <a:lnTo>
                    <a:pt x="271894" y="20447"/>
                  </a:lnTo>
                  <a:lnTo>
                    <a:pt x="271945" y="21463"/>
                  </a:lnTo>
                  <a:lnTo>
                    <a:pt x="272186" y="21082"/>
                  </a:lnTo>
                  <a:lnTo>
                    <a:pt x="272288" y="20447"/>
                  </a:lnTo>
                  <a:lnTo>
                    <a:pt x="272402" y="19685"/>
                  </a:lnTo>
                  <a:lnTo>
                    <a:pt x="272453" y="19558"/>
                  </a:lnTo>
                  <a:lnTo>
                    <a:pt x="273596" y="16383"/>
                  </a:lnTo>
                  <a:lnTo>
                    <a:pt x="275463" y="24257"/>
                  </a:lnTo>
                  <a:lnTo>
                    <a:pt x="277317" y="19431"/>
                  </a:lnTo>
                  <a:lnTo>
                    <a:pt x="278853" y="17526"/>
                  </a:lnTo>
                  <a:lnTo>
                    <a:pt x="278968" y="17145"/>
                  </a:lnTo>
                  <a:lnTo>
                    <a:pt x="279044" y="16383"/>
                  </a:lnTo>
                  <a:lnTo>
                    <a:pt x="279044" y="16256"/>
                  </a:lnTo>
                  <a:lnTo>
                    <a:pt x="279133" y="15240"/>
                  </a:lnTo>
                  <a:lnTo>
                    <a:pt x="279247" y="13970"/>
                  </a:lnTo>
                  <a:lnTo>
                    <a:pt x="280784" y="12319"/>
                  </a:lnTo>
                  <a:lnTo>
                    <a:pt x="281063" y="13208"/>
                  </a:lnTo>
                  <a:lnTo>
                    <a:pt x="281178" y="14224"/>
                  </a:lnTo>
                  <a:lnTo>
                    <a:pt x="280543" y="15621"/>
                  </a:lnTo>
                  <a:lnTo>
                    <a:pt x="280441" y="16129"/>
                  </a:lnTo>
                  <a:lnTo>
                    <a:pt x="281203" y="17526"/>
                  </a:lnTo>
                  <a:lnTo>
                    <a:pt x="281825" y="17272"/>
                  </a:lnTo>
                  <a:lnTo>
                    <a:pt x="282600" y="16002"/>
                  </a:lnTo>
                  <a:lnTo>
                    <a:pt x="282524" y="17272"/>
                  </a:lnTo>
                  <a:lnTo>
                    <a:pt x="282841" y="18796"/>
                  </a:lnTo>
                  <a:lnTo>
                    <a:pt x="283476" y="18542"/>
                  </a:lnTo>
                  <a:lnTo>
                    <a:pt x="283349" y="16383"/>
                  </a:lnTo>
                  <a:lnTo>
                    <a:pt x="283006" y="16256"/>
                  </a:lnTo>
                  <a:lnTo>
                    <a:pt x="283032" y="16002"/>
                  </a:lnTo>
                  <a:lnTo>
                    <a:pt x="283083" y="15494"/>
                  </a:lnTo>
                  <a:lnTo>
                    <a:pt x="283476" y="11938"/>
                  </a:lnTo>
                  <a:close/>
                </a:path>
                <a:path w="287655" h="89534">
                  <a:moveTo>
                    <a:pt x="284099" y="16637"/>
                  </a:moveTo>
                  <a:lnTo>
                    <a:pt x="283273" y="15113"/>
                  </a:lnTo>
                  <a:lnTo>
                    <a:pt x="283375" y="16383"/>
                  </a:lnTo>
                  <a:lnTo>
                    <a:pt x="284099" y="16637"/>
                  </a:lnTo>
                  <a:close/>
                </a:path>
                <a:path w="287655" h="89534">
                  <a:moveTo>
                    <a:pt x="286219" y="15748"/>
                  </a:moveTo>
                  <a:lnTo>
                    <a:pt x="286105" y="13208"/>
                  </a:lnTo>
                  <a:lnTo>
                    <a:pt x="285788" y="9652"/>
                  </a:lnTo>
                  <a:lnTo>
                    <a:pt x="284162" y="16383"/>
                  </a:lnTo>
                  <a:lnTo>
                    <a:pt x="284060" y="17018"/>
                  </a:lnTo>
                  <a:lnTo>
                    <a:pt x="283806" y="19177"/>
                  </a:lnTo>
                  <a:lnTo>
                    <a:pt x="283692" y="19850"/>
                  </a:lnTo>
                  <a:lnTo>
                    <a:pt x="283464" y="20701"/>
                  </a:lnTo>
                  <a:lnTo>
                    <a:pt x="284213" y="19812"/>
                  </a:lnTo>
                  <a:lnTo>
                    <a:pt x="284949" y="17907"/>
                  </a:lnTo>
                  <a:lnTo>
                    <a:pt x="285711" y="17018"/>
                  </a:lnTo>
                  <a:lnTo>
                    <a:pt x="285813" y="18923"/>
                  </a:lnTo>
                  <a:lnTo>
                    <a:pt x="285229" y="19685"/>
                  </a:lnTo>
                  <a:lnTo>
                    <a:pt x="284962" y="20828"/>
                  </a:lnTo>
                  <a:lnTo>
                    <a:pt x="285826" y="20066"/>
                  </a:lnTo>
                  <a:lnTo>
                    <a:pt x="286029" y="19939"/>
                  </a:lnTo>
                  <a:lnTo>
                    <a:pt x="285788" y="17018"/>
                  </a:lnTo>
                  <a:lnTo>
                    <a:pt x="285851" y="16256"/>
                  </a:lnTo>
                  <a:lnTo>
                    <a:pt x="286219" y="15748"/>
                  </a:lnTo>
                  <a:close/>
                </a:path>
                <a:path w="287655" h="89534">
                  <a:moveTo>
                    <a:pt x="286385" y="19710"/>
                  </a:moveTo>
                  <a:lnTo>
                    <a:pt x="286219" y="19812"/>
                  </a:lnTo>
                  <a:lnTo>
                    <a:pt x="286105" y="20574"/>
                  </a:lnTo>
                  <a:lnTo>
                    <a:pt x="286385" y="19710"/>
                  </a:lnTo>
                  <a:close/>
                </a:path>
                <a:path w="287655" h="89534">
                  <a:moveTo>
                    <a:pt x="286931" y="21513"/>
                  </a:moveTo>
                  <a:lnTo>
                    <a:pt x="286715" y="21856"/>
                  </a:lnTo>
                  <a:lnTo>
                    <a:pt x="286918" y="21983"/>
                  </a:lnTo>
                  <a:lnTo>
                    <a:pt x="286931" y="21793"/>
                  </a:lnTo>
                  <a:lnTo>
                    <a:pt x="286931" y="21640"/>
                  </a:lnTo>
                  <a:lnTo>
                    <a:pt x="286931" y="21513"/>
                  </a:lnTo>
                  <a:close/>
                </a:path>
                <a:path w="287655" h="89534">
                  <a:moveTo>
                    <a:pt x="287159" y="21170"/>
                  </a:moveTo>
                  <a:lnTo>
                    <a:pt x="286969" y="21183"/>
                  </a:lnTo>
                  <a:lnTo>
                    <a:pt x="286943" y="21513"/>
                  </a:lnTo>
                  <a:lnTo>
                    <a:pt x="287159" y="21170"/>
                  </a:lnTo>
                  <a:close/>
                </a:path>
                <a:path w="287655" h="89534">
                  <a:moveTo>
                    <a:pt x="287261" y="15240"/>
                  </a:moveTo>
                  <a:lnTo>
                    <a:pt x="286956" y="15367"/>
                  </a:lnTo>
                  <a:lnTo>
                    <a:pt x="287223" y="15875"/>
                  </a:lnTo>
                  <a:lnTo>
                    <a:pt x="287261" y="15240"/>
                  </a:lnTo>
                  <a:close/>
                </a:path>
                <a:path w="287655" h="89534">
                  <a:moveTo>
                    <a:pt x="287439" y="16891"/>
                  </a:moveTo>
                  <a:lnTo>
                    <a:pt x="287362" y="16129"/>
                  </a:lnTo>
                  <a:lnTo>
                    <a:pt x="287223" y="15875"/>
                  </a:lnTo>
                  <a:lnTo>
                    <a:pt x="287096" y="17653"/>
                  </a:lnTo>
                  <a:lnTo>
                    <a:pt x="286969" y="18034"/>
                  </a:lnTo>
                  <a:lnTo>
                    <a:pt x="286854" y="18288"/>
                  </a:lnTo>
                  <a:lnTo>
                    <a:pt x="286385" y="19710"/>
                  </a:lnTo>
                  <a:lnTo>
                    <a:pt x="287197" y="19177"/>
                  </a:lnTo>
                  <a:lnTo>
                    <a:pt x="287439" y="16891"/>
                  </a:lnTo>
                  <a:close/>
                </a:path>
                <a:path w="287655" h="89534">
                  <a:moveTo>
                    <a:pt x="287629" y="20421"/>
                  </a:moveTo>
                  <a:lnTo>
                    <a:pt x="287172" y="21170"/>
                  </a:lnTo>
                  <a:lnTo>
                    <a:pt x="287324" y="21170"/>
                  </a:lnTo>
                  <a:lnTo>
                    <a:pt x="287515" y="21272"/>
                  </a:lnTo>
                  <a:lnTo>
                    <a:pt x="287629" y="2042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4338" y="7118241"/>
              <a:ext cx="565785" cy="732155"/>
            </a:xfrm>
            <a:custGeom>
              <a:avLst/>
              <a:gdLst/>
              <a:ahLst/>
              <a:cxnLst/>
              <a:rect l="l" t="t" r="r" b="b"/>
              <a:pathLst>
                <a:path w="565785" h="732154">
                  <a:moveTo>
                    <a:pt x="5054" y="20015"/>
                  </a:moveTo>
                  <a:lnTo>
                    <a:pt x="4749" y="20078"/>
                  </a:lnTo>
                  <a:lnTo>
                    <a:pt x="4559" y="20154"/>
                  </a:lnTo>
                  <a:lnTo>
                    <a:pt x="4762" y="20154"/>
                  </a:lnTo>
                  <a:lnTo>
                    <a:pt x="4889" y="20104"/>
                  </a:lnTo>
                  <a:lnTo>
                    <a:pt x="5054" y="20015"/>
                  </a:lnTo>
                  <a:close/>
                </a:path>
                <a:path w="565785" h="732154">
                  <a:moveTo>
                    <a:pt x="9664" y="24130"/>
                  </a:moveTo>
                  <a:lnTo>
                    <a:pt x="4737" y="25400"/>
                  </a:lnTo>
                  <a:lnTo>
                    <a:pt x="9613" y="24282"/>
                  </a:lnTo>
                  <a:lnTo>
                    <a:pt x="9664" y="24130"/>
                  </a:lnTo>
                  <a:close/>
                </a:path>
                <a:path w="565785" h="732154">
                  <a:moveTo>
                    <a:pt x="12420" y="40627"/>
                  </a:moveTo>
                  <a:lnTo>
                    <a:pt x="10236" y="39370"/>
                  </a:lnTo>
                  <a:lnTo>
                    <a:pt x="10820" y="41910"/>
                  </a:lnTo>
                  <a:lnTo>
                    <a:pt x="12420" y="40627"/>
                  </a:lnTo>
                  <a:close/>
                </a:path>
                <a:path w="565785" h="732154">
                  <a:moveTo>
                    <a:pt x="12611" y="40474"/>
                  </a:moveTo>
                  <a:lnTo>
                    <a:pt x="12420" y="40627"/>
                  </a:lnTo>
                  <a:lnTo>
                    <a:pt x="12611" y="40474"/>
                  </a:lnTo>
                  <a:close/>
                </a:path>
                <a:path w="565785" h="732154">
                  <a:moveTo>
                    <a:pt x="14084" y="1435"/>
                  </a:moveTo>
                  <a:lnTo>
                    <a:pt x="12344" y="1943"/>
                  </a:lnTo>
                  <a:lnTo>
                    <a:pt x="12560" y="2044"/>
                  </a:lnTo>
                  <a:lnTo>
                    <a:pt x="14084" y="1435"/>
                  </a:lnTo>
                  <a:close/>
                </a:path>
                <a:path w="565785" h="732154">
                  <a:moveTo>
                    <a:pt x="18630" y="8559"/>
                  </a:moveTo>
                  <a:lnTo>
                    <a:pt x="18237" y="8763"/>
                  </a:lnTo>
                  <a:lnTo>
                    <a:pt x="18148" y="8890"/>
                  </a:lnTo>
                  <a:lnTo>
                    <a:pt x="18630" y="8559"/>
                  </a:lnTo>
                  <a:close/>
                </a:path>
                <a:path w="565785" h="732154">
                  <a:moveTo>
                    <a:pt x="21094" y="45872"/>
                  </a:moveTo>
                  <a:lnTo>
                    <a:pt x="19278" y="46926"/>
                  </a:lnTo>
                  <a:lnTo>
                    <a:pt x="17970" y="45923"/>
                  </a:lnTo>
                  <a:lnTo>
                    <a:pt x="18923" y="47459"/>
                  </a:lnTo>
                  <a:lnTo>
                    <a:pt x="19570" y="46888"/>
                  </a:lnTo>
                  <a:lnTo>
                    <a:pt x="20332" y="46367"/>
                  </a:lnTo>
                  <a:lnTo>
                    <a:pt x="21094" y="45872"/>
                  </a:lnTo>
                  <a:close/>
                </a:path>
                <a:path w="565785" h="732154">
                  <a:moveTo>
                    <a:pt x="24282" y="45720"/>
                  </a:moveTo>
                  <a:lnTo>
                    <a:pt x="21856" y="46990"/>
                  </a:lnTo>
                  <a:lnTo>
                    <a:pt x="22517" y="46990"/>
                  </a:lnTo>
                  <a:lnTo>
                    <a:pt x="23558" y="46990"/>
                  </a:lnTo>
                  <a:lnTo>
                    <a:pt x="24282" y="45720"/>
                  </a:lnTo>
                  <a:close/>
                </a:path>
                <a:path w="565785" h="732154">
                  <a:moveTo>
                    <a:pt x="24320" y="46990"/>
                  </a:moveTo>
                  <a:lnTo>
                    <a:pt x="23558" y="46990"/>
                  </a:lnTo>
                  <a:lnTo>
                    <a:pt x="22847" y="48260"/>
                  </a:lnTo>
                  <a:lnTo>
                    <a:pt x="24320" y="46990"/>
                  </a:lnTo>
                  <a:close/>
                </a:path>
                <a:path w="565785" h="732154">
                  <a:moveTo>
                    <a:pt x="28295" y="61429"/>
                  </a:moveTo>
                  <a:lnTo>
                    <a:pt x="27216" y="62014"/>
                  </a:lnTo>
                  <a:lnTo>
                    <a:pt x="27279" y="62230"/>
                  </a:lnTo>
                  <a:lnTo>
                    <a:pt x="28295" y="61429"/>
                  </a:lnTo>
                  <a:close/>
                </a:path>
                <a:path w="565785" h="732154">
                  <a:moveTo>
                    <a:pt x="36029" y="80010"/>
                  </a:moveTo>
                  <a:lnTo>
                    <a:pt x="34290" y="80010"/>
                  </a:lnTo>
                  <a:lnTo>
                    <a:pt x="33832" y="82550"/>
                  </a:lnTo>
                  <a:lnTo>
                    <a:pt x="36029" y="80010"/>
                  </a:lnTo>
                  <a:close/>
                </a:path>
                <a:path w="565785" h="732154">
                  <a:moveTo>
                    <a:pt x="51358" y="108508"/>
                  </a:moveTo>
                  <a:lnTo>
                    <a:pt x="50673" y="108610"/>
                  </a:lnTo>
                  <a:lnTo>
                    <a:pt x="50723" y="108889"/>
                  </a:lnTo>
                  <a:lnTo>
                    <a:pt x="51358" y="108508"/>
                  </a:lnTo>
                  <a:close/>
                </a:path>
                <a:path w="565785" h="732154">
                  <a:moveTo>
                    <a:pt x="53162" y="111760"/>
                  </a:moveTo>
                  <a:lnTo>
                    <a:pt x="53149" y="110769"/>
                  </a:lnTo>
                  <a:lnTo>
                    <a:pt x="51981" y="111760"/>
                  </a:lnTo>
                  <a:lnTo>
                    <a:pt x="53162" y="111760"/>
                  </a:lnTo>
                  <a:close/>
                </a:path>
                <a:path w="565785" h="732154">
                  <a:moveTo>
                    <a:pt x="53467" y="110490"/>
                  </a:moveTo>
                  <a:lnTo>
                    <a:pt x="53149" y="110490"/>
                  </a:lnTo>
                  <a:lnTo>
                    <a:pt x="53149" y="110769"/>
                  </a:lnTo>
                  <a:lnTo>
                    <a:pt x="53467" y="110490"/>
                  </a:lnTo>
                  <a:close/>
                </a:path>
                <a:path w="565785" h="732154">
                  <a:moveTo>
                    <a:pt x="53657" y="111048"/>
                  </a:moveTo>
                  <a:lnTo>
                    <a:pt x="53162" y="110909"/>
                  </a:lnTo>
                  <a:lnTo>
                    <a:pt x="53174" y="111061"/>
                  </a:lnTo>
                  <a:lnTo>
                    <a:pt x="53314" y="111125"/>
                  </a:lnTo>
                  <a:lnTo>
                    <a:pt x="53657" y="111048"/>
                  </a:lnTo>
                  <a:close/>
                </a:path>
                <a:path w="565785" h="732154">
                  <a:moveTo>
                    <a:pt x="54292" y="71120"/>
                  </a:moveTo>
                  <a:lnTo>
                    <a:pt x="53873" y="69850"/>
                  </a:lnTo>
                  <a:lnTo>
                    <a:pt x="53035" y="71120"/>
                  </a:lnTo>
                  <a:lnTo>
                    <a:pt x="54292" y="71120"/>
                  </a:lnTo>
                  <a:close/>
                </a:path>
                <a:path w="565785" h="732154">
                  <a:moveTo>
                    <a:pt x="54711" y="109435"/>
                  </a:moveTo>
                  <a:lnTo>
                    <a:pt x="53467" y="110490"/>
                  </a:lnTo>
                  <a:lnTo>
                    <a:pt x="54013" y="110490"/>
                  </a:lnTo>
                  <a:lnTo>
                    <a:pt x="54711" y="109435"/>
                  </a:lnTo>
                  <a:close/>
                </a:path>
                <a:path w="565785" h="732154">
                  <a:moveTo>
                    <a:pt x="54914" y="109258"/>
                  </a:moveTo>
                  <a:lnTo>
                    <a:pt x="54711" y="109435"/>
                  </a:lnTo>
                  <a:lnTo>
                    <a:pt x="54914" y="109258"/>
                  </a:lnTo>
                  <a:close/>
                </a:path>
                <a:path w="565785" h="732154">
                  <a:moveTo>
                    <a:pt x="55067" y="72390"/>
                  </a:moveTo>
                  <a:lnTo>
                    <a:pt x="54660" y="73660"/>
                  </a:lnTo>
                  <a:lnTo>
                    <a:pt x="55067" y="72390"/>
                  </a:lnTo>
                  <a:close/>
                </a:path>
                <a:path w="565785" h="732154">
                  <a:moveTo>
                    <a:pt x="57467" y="117017"/>
                  </a:moveTo>
                  <a:lnTo>
                    <a:pt x="51828" y="118110"/>
                  </a:lnTo>
                  <a:lnTo>
                    <a:pt x="56934" y="118110"/>
                  </a:lnTo>
                  <a:lnTo>
                    <a:pt x="57467" y="117017"/>
                  </a:lnTo>
                  <a:close/>
                </a:path>
                <a:path w="565785" h="732154">
                  <a:moveTo>
                    <a:pt x="65024" y="127000"/>
                  </a:moveTo>
                  <a:lnTo>
                    <a:pt x="64300" y="127000"/>
                  </a:lnTo>
                  <a:lnTo>
                    <a:pt x="64668" y="127330"/>
                  </a:lnTo>
                  <a:lnTo>
                    <a:pt x="65024" y="127000"/>
                  </a:lnTo>
                  <a:close/>
                </a:path>
                <a:path w="565785" h="732154">
                  <a:moveTo>
                    <a:pt x="65722" y="128270"/>
                  </a:moveTo>
                  <a:lnTo>
                    <a:pt x="64668" y="127330"/>
                  </a:lnTo>
                  <a:lnTo>
                    <a:pt x="63665" y="128270"/>
                  </a:lnTo>
                  <a:lnTo>
                    <a:pt x="65722" y="128270"/>
                  </a:lnTo>
                  <a:close/>
                </a:path>
                <a:path w="565785" h="732154">
                  <a:moveTo>
                    <a:pt x="78714" y="102209"/>
                  </a:moveTo>
                  <a:lnTo>
                    <a:pt x="77368" y="101727"/>
                  </a:lnTo>
                  <a:lnTo>
                    <a:pt x="77470" y="102273"/>
                  </a:lnTo>
                  <a:lnTo>
                    <a:pt x="78714" y="102209"/>
                  </a:lnTo>
                  <a:close/>
                </a:path>
                <a:path w="565785" h="732154">
                  <a:moveTo>
                    <a:pt x="94754" y="179070"/>
                  </a:moveTo>
                  <a:lnTo>
                    <a:pt x="94665" y="178523"/>
                  </a:lnTo>
                  <a:lnTo>
                    <a:pt x="93662" y="179070"/>
                  </a:lnTo>
                  <a:lnTo>
                    <a:pt x="94754" y="179070"/>
                  </a:lnTo>
                  <a:close/>
                </a:path>
                <a:path w="565785" h="732154">
                  <a:moveTo>
                    <a:pt x="108673" y="156921"/>
                  </a:moveTo>
                  <a:lnTo>
                    <a:pt x="108407" y="156959"/>
                  </a:lnTo>
                  <a:lnTo>
                    <a:pt x="108559" y="157086"/>
                  </a:lnTo>
                  <a:lnTo>
                    <a:pt x="108673" y="156921"/>
                  </a:lnTo>
                  <a:close/>
                </a:path>
                <a:path w="565785" h="732154">
                  <a:moveTo>
                    <a:pt x="110096" y="154686"/>
                  </a:moveTo>
                  <a:lnTo>
                    <a:pt x="108673" y="156921"/>
                  </a:lnTo>
                  <a:lnTo>
                    <a:pt x="109474" y="156794"/>
                  </a:lnTo>
                  <a:lnTo>
                    <a:pt x="110096" y="154686"/>
                  </a:lnTo>
                  <a:close/>
                </a:path>
                <a:path w="565785" h="732154">
                  <a:moveTo>
                    <a:pt x="123063" y="176149"/>
                  </a:moveTo>
                  <a:lnTo>
                    <a:pt x="121450" y="176695"/>
                  </a:lnTo>
                  <a:lnTo>
                    <a:pt x="121653" y="177342"/>
                  </a:lnTo>
                  <a:lnTo>
                    <a:pt x="121005" y="178650"/>
                  </a:lnTo>
                  <a:lnTo>
                    <a:pt x="121551" y="178663"/>
                  </a:lnTo>
                  <a:lnTo>
                    <a:pt x="122694" y="177431"/>
                  </a:lnTo>
                  <a:lnTo>
                    <a:pt x="123063" y="176149"/>
                  </a:lnTo>
                  <a:close/>
                </a:path>
                <a:path w="565785" h="732154">
                  <a:moveTo>
                    <a:pt x="123545" y="215226"/>
                  </a:moveTo>
                  <a:lnTo>
                    <a:pt x="123317" y="215315"/>
                  </a:lnTo>
                  <a:lnTo>
                    <a:pt x="123126" y="215379"/>
                  </a:lnTo>
                  <a:lnTo>
                    <a:pt x="122821" y="215544"/>
                  </a:lnTo>
                  <a:lnTo>
                    <a:pt x="122491" y="217195"/>
                  </a:lnTo>
                  <a:lnTo>
                    <a:pt x="123139" y="216331"/>
                  </a:lnTo>
                  <a:lnTo>
                    <a:pt x="123418" y="215709"/>
                  </a:lnTo>
                  <a:lnTo>
                    <a:pt x="123545" y="215226"/>
                  </a:lnTo>
                  <a:close/>
                </a:path>
                <a:path w="565785" h="732154">
                  <a:moveTo>
                    <a:pt x="124282" y="187096"/>
                  </a:moveTo>
                  <a:lnTo>
                    <a:pt x="122605" y="187960"/>
                  </a:lnTo>
                  <a:lnTo>
                    <a:pt x="123329" y="188480"/>
                  </a:lnTo>
                  <a:lnTo>
                    <a:pt x="124282" y="187096"/>
                  </a:lnTo>
                  <a:close/>
                </a:path>
                <a:path w="565785" h="732154">
                  <a:moveTo>
                    <a:pt x="126174" y="186690"/>
                  </a:moveTo>
                  <a:lnTo>
                    <a:pt x="125412" y="185420"/>
                  </a:lnTo>
                  <a:lnTo>
                    <a:pt x="124282" y="187096"/>
                  </a:lnTo>
                  <a:lnTo>
                    <a:pt x="125044" y="186690"/>
                  </a:lnTo>
                  <a:lnTo>
                    <a:pt x="124193" y="187960"/>
                  </a:lnTo>
                  <a:lnTo>
                    <a:pt x="126174" y="186690"/>
                  </a:lnTo>
                  <a:close/>
                </a:path>
                <a:path w="565785" h="732154">
                  <a:moveTo>
                    <a:pt x="126415" y="222224"/>
                  </a:moveTo>
                  <a:lnTo>
                    <a:pt x="125742" y="220713"/>
                  </a:lnTo>
                  <a:lnTo>
                    <a:pt x="125806" y="221234"/>
                  </a:lnTo>
                  <a:lnTo>
                    <a:pt x="126060" y="221792"/>
                  </a:lnTo>
                  <a:lnTo>
                    <a:pt x="126415" y="222224"/>
                  </a:lnTo>
                  <a:close/>
                </a:path>
                <a:path w="565785" h="732154">
                  <a:moveTo>
                    <a:pt x="126530" y="222364"/>
                  </a:moveTo>
                  <a:lnTo>
                    <a:pt x="126415" y="222224"/>
                  </a:lnTo>
                  <a:lnTo>
                    <a:pt x="126492" y="222402"/>
                  </a:lnTo>
                  <a:close/>
                </a:path>
                <a:path w="565785" h="732154">
                  <a:moveTo>
                    <a:pt x="130124" y="189230"/>
                  </a:moveTo>
                  <a:lnTo>
                    <a:pt x="129298" y="189230"/>
                  </a:lnTo>
                  <a:lnTo>
                    <a:pt x="129374" y="189509"/>
                  </a:lnTo>
                  <a:lnTo>
                    <a:pt x="130124" y="189230"/>
                  </a:lnTo>
                  <a:close/>
                </a:path>
                <a:path w="565785" h="732154">
                  <a:moveTo>
                    <a:pt x="138785" y="200329"/>
                  </a:moveTo>
                  <a:lnTo>
                    <a:pt x="138544" y="200660"/>
                  </a:lnTo>
                  <a:lnTo>
                    <a:pt x="138430" y="200837"/>
                  </a:lnTo>
                  <a:lnTo>
                    <a:pt x="138747" y="200990"/>
                  </a:lnTo>
                  <a:lnTo>
                    <a:pt x="138785" y="200329"/>
                  </a:lnTo>
                  <a:close/>
                </a:path>
                <a:path w="565785" h="732154">
                  <a:moveTo>
                    <a:pt x="139966" y="234772"/>
                  </a:moveTo>
                  <a:lnTo>
                    <a:pt x="139357" y="234950"/>
                  </a:lnTo>
                  <a:lnTo>
                    <a:pt x="138823" y="234759"/>
                  </a:lnTo>
                  <a:lnTo>
                    <a:pt x="138544" y="236220"/>
                  </a:lnTo>
                  <a:lnTo>
                    <a:pt x="139788" y="234950"/>
                  </a:lnTo>
                  <a:lnTo>
                    <a:pt x="139966" y="234772"/>
                  </a:lnTo>
                  <a:close/>
                </a:path>
                <a:path w="565785" h="732154">
                  <a:moveTo>
                    <a:pt x="143205" y="200177"/>
                  </a:moveTo>
                  <a:lnTo>
                    <a:pt x="141909" y="200126"/>
                  </a:lnTo>
                  <a:lnTo>
                    <a:pt x="139446" y="202336"/>
                  </a:lnTo>
                  <a:lnTo>
                    <a:pt x="140220" y="202361"/>
                  </a:lnTo>
                  <a:lnTo>
                    <a:pt x="143205" y="200177"/>
                  </a:lnTo>
                  <a:close/>
                </a:path>
                <a:path w="565785" h="732154">
                  <a:moveTo>
                    <a:pt x="145034" y="207619"/>
                  </a:moveTo>
                  <a:lnTo>
                    <a:pt x="144919" y="207772"/>
                  </a:lnTo>
                  <a:lnTo>
                    <a:pt x="144868" y="208127"/>
                  </a:lnTo>
                  <a:lnTo>
                    <a:pt x="144995" y="207797"/>
                  </a:lnTo>
                  <a:lnTo>
                    <a:pt x="145034" y="207619"/>
                  </a:lnTo>
                  <a:close/>
                </a:path>
                <a:path w="565785" h="732154">
                  <a:moveTo>
                    <a:pt x="145148" y="207467"/>
                  </a:moveTo>
                  <a:lnTo>
                    <a:pt x="144640" y="207467"/>
                  </a:lnTo>
                  <a:lnTo>
                    <a:pt x="144424" y="207772"/>
                  </a:lnTo>
                  <a:lnTo>
                    <a:pt x="144805" y="207606"/>
                  </a:lnTo>
                  <a:lnTo>
                    <a:pt x="145046" y="207606"/>
                  </a:lnTo>
                  <a:lnTo>
                    <a:pt x="145148" y="207467"/>
                  </a:lnTo>
                  <a:close/>
                </a:path>
                <a:path w="565785" h="732154">
                  <a:moveTo>
                    <a:pt x="147815" y="209550"/>
                  </a:moveTo>
                  <a:lnTo>
                    <a:pt x="147726" y="208280"/>
                  </a:lnTo>
                  <a:lnTo>
                    <a:pt x="146608" y="209550"/>
                  </a:lnTo>
                  <a:lnTo>
                    <a:pt x="147815" y="209550"/>
                  </a:lnTo>
                  <a:close/>
                </a:path>
                <a:path w="565785" h="732154">
                  <a:moveTo>
                    <a:pt x="154076" y="212890"/>
                  </a:moveTo>
                  <a:lnTo>
                    <a:pt x="153708" y="213258"/>
                  </a:lnTo>
                  <a:lnTo>
                    <a:pt x="153454" y="213575"/>
                  </a:lnTo>
                  <a:lnTo>
                    <a:pt x="153225" y="213893"/>
                  </a:lnTo>
                  <a:lnTo>
                    <a:pt x="153454" y="213690"/>
                  </a:lnTo>
                  <a:lnTo>
                    <a:pt x="153708" y="213423"/>
                  </a:lnTo>
                  <a:lnTo>
                    <a:pt x="154076" y="212890"/>
                  </a:lnTo>
                  <a:close/>
                </a:path>
                <a:path w="565785" h="732154">
                  <a:moveTo>
                    <a:pt x="156298" y="249618"/>
                  </a:moveTo>
                  <a:lnTo>
                    <a:pt x="155803" y="248920"/>
                  </a:lnTo>
                  <a:lnTo>
                    <a:pt x="156070" y="250190"/>
                  </a:lnTo>
                  <a:lnTo>
                    <a:pt x="156298" y="249618"/>
                  </a:lnTo>
                  <a:close/>
                </a:path>
                <a:path w="565785" h="732154">
                  <a:moveTo>
                    <a:pt x="161137" y="231140"/>
                  </a:moveTo>
                  <a:lnTo>
                    <a:pt x="160858" y="231140"/>
                  </a:lnTo>
                  <a:lnTo>
                    <a:pt x="160616" y="229870"/>
                  </a:lnTo>
                  <a:lnTo>
                    <a:pt x="159562" y="231140"/>
                  </a:lnTo>
                  <a:lnTo>
                    <a:pt x="160604" y="231140"/>
                  </a:lnTo>
                  <a:lnTo>
                    <a:pt x="160642" y="231343"/>
                  </a:lnTo>
                  <a:lnTo>
                    <a:pt x="161137" y="231140"/>
                  </a:lnTo>
                  <a:close/>
                </a:path>
                <a:path w="565785" h="732154">
                  <a:moveTo>
                    <a:pt x="162458" y="229044"/>
                  </a:moveTo>
                  <a:lnTo>
                    <a:pt x="162369" y="229362"/>
                  </a:lnTo>
                  <a:lnTo>
                    <a:pt x="162394" y="229527"/>
                  </a:lnTo>
                  <a:lnTo>
                    <a:pt x="162458" y="229044"/>
                  </a:lnTo>
                  <a:close/>
                </a:path>
                <a:path w="565785" h="732154">
                  <a:moveTo>
                    <a:pt x="163410" y="220980"/>
                  </a:moveTo>
                  <a:lnTo>
                    <a:pt x="160832" y="220980"/>
                  </a:lnTo>
                  <a:lnTo>
                    <a:pt x="159207" y="222250"/>
                  </a:lnTo>
                  <a:lnTo>
                    <a:pt x="159727" y="222250"/>
                  </a:lnTo>
                  <a:lnTo>
                    <a:pt x="157111" y="223520"/>
                  </a:lnTo>
                  <a:lnTo>
                    <a:pt x="159664" y="223520"/>
                  </a:lnTo>
                  <a:lnTo>
                    <a:pt x="163410" y="220980"/>
                  </a:lnTo>
                  <a:close/>
                </a:path>
                <a:path w="565785" h="732154">
                  <a:moveTo>
                    <a:pt x="168173" y="257962"/>
                  </a:moveTo>
                  <a:lnTo>
                    <a:pt x="168071" y="257556"/>
                  </a:lnTo>
                  <a:lnTo>
                    <a:pt x="167995" y="257035"/>
                  </a:lnTo>
                  <a:lnTo>
                    <a:pt x="167411" y="257035"/>
                  </a:lnTo>
                  <a:lnTo>
                    <a:pt x="167284" y="257759"/>
                  </a:lnTo>
                  <a:lnTo>
                    <a:pt x="167627" y="257975"/>
                  </a:lnTo>
                  <a:lnTo>
                    <a:pt x="168173" y="257962"/>
                  </a:lnTo>
                  <a:close/>
                </a:path>
                <a:path w="565785" h="732154">
                  <a:moveTo>
                    <a:pt x="168719" y="229870"/>
                  </a:moveTo>
                  <a:lnTo>
                    <a:pt x="168414" y="229120"/>
                  </a:lnTo>
                  <a:lnTo>
                    <a:pt x="167932" y="229870"/>
                  </a:lnTo>
                  <a:lnTo>
                    <a:pt x="166725" y="230847"/>
                  </a:lnTo>
                  <a:lnTo>
                    <a:pt x="168719" y="229870"/>
                  </a:lnTo>
                  <a:close/>
                </a:path>
                <a:path w="565785" h="732154">
                  <a:moveTo>
                    <a:pt x="168732" y="228600"/>
                  </a:moveTo>
                  <a:lnTo>
                    <a:pt x="168211" y="228600"/>
                  </a:lnTo>
                  <a:lnTo>
                    <a:pt x="168414" y="229120"/>
                  </a:lnTo>
                  <a:lnTo>
                    <a:pt x="168732" y="228600"/>
                  </a:lnTo>
                  <a:close/>
                </a:path>
                <a:path w="565785" h="732154">
                  <a:moveTo>
                    <a:pt x="169773" y="257657"/>
                  </a:moveTo>
                  <a:lnTo>
                    <a:pt x="169189" y="257810"/>
                  </a:lnTo>
                  <a:lnTo>
                    <a:pt x="168617" y="257962"/>
                  </a:lnTo>
                  <a:lnTo>
                    <a:pt x="168173" y="257962"/>
                  </a:lnTo>
                  <a:lnTo>
                    <a:pt x="168313" y="258457"/>
                  </a:lnTo>
                  <a:lnTo>
                    <a:pt x="168516" y="258749"/>
                  </a:lnTo>
                  <a:lnTo>
                    <a:pt x="169773" y="257657"/>
                  </a:lnTo>
                  <a:close/>
                </a:path>
                <a:path w="565785" h="732154">
                  <a:moveTo>
                    <a:pt x="171018" y="232410"/>
                  </a:moveTo>
                  <a:lnTo>
                    <a:pt x="170243" y="231775"/>
                  </a:lnTo>
                  <a:lnTo>
                    <a:pt x="170243" y="232410"/>
                  </a:lnTo>
                  <a:lnTo>
                    <a:pt x="171018" y="232410"/>
                  </a:lnTo>
                  <a:close/>
                </a:path>
                <a:path w="565785" h="732154">
                  <a:moveTo>
                    <a:pt x="171094" y="260629"/>
                  </a:moveTo>
                  <a:lnTo>
                    <a:pt x="169075" y="261620"/>
                  </a:lnTo>
                  <a:lnTo>
                    <a:pt x="168554" y="262890"/>
                  </a:lnTo>
                  <a:lnTo>
                    <a:pt x="171094" y="260629"/>
                  </a:lnTo>
                  <a:close/>
                </a:path>
                <a:path w="565785" h="732154">
                  <a:moveTo>
                    <a:pt x="171399" y="260350"/>
                  </a:moveTo>
                  <a:lnTo>
                    <a:pt x="171094" y="260629"/>
                  </a:lnTo>
                  <a:lnTo>
                    <a:pt x="171399" y="260477"/>
                  </a:lnTo>
                  <a:lnTo>
                    <a:pt x="171399" y="260350"/>
                  </a:lnTo>
                  <a:close/>
                </a:path>
                <a:path w="565785" h="732154">
                  <a:moveTo>
                    <a:pt x="172516" y="263753"/>
                  </a:moveTo>
                  <a:lnTo>
                    <a:pt x="171754" y="264160"/>
                  </a:lnTo>
                  <a:lnTo>
                    <a:pt x="172008" y="264160"/>
                  </a:lnTo>
                  <a:lnTo>
                    <a:pt x="172516" y="263753"/>
                  </a:lnTo>
                  <a:close/>
                </a:path>
                <a:path w="565785" h="732154">
                  <a:moveTo>
                    <a:pt x="175336" y="240957"/>
                  </a:moveTo>
                  <a:lnTo>
                    <a:pt x="175082" y="241071"/>
                  </a:lnTo>
                  <a:lnTo>
                    <a:pt x="175107" y="241236"/>
                  </a:lnTo>
                  <a:lnTo>
                    <a:pt x="175133" y="241490"/>
                  </a:lnTo>
                  <a:lnTo>
                    <a:pt x="175285" y="241173"/>
                  </a:lnTo>
                  <a:lnTo>
                    <a:pt x="175336" y="240957"/>
                  </a:lnTo>
                  <a:close/>
                </a:path>
                <a:path w="565785" h="732154">
                  <a:moveTo>
                    <a:pt x="176580" y="268071"/>
                  </a:moveTo>
                  <a:lnTo>
                    <a:pt x="175260" y="267792"/>
                  </a:lnTo>
                  <a:lnTo>
                    <a:pt x="174536" y="269468"/>
                  </a:lnTo>
                  <a:lnTo>
                    <a:pt x="176580" y="268071"/>
                  </a:lnTo>
                  <a:close/>
                </a:path>
                <a:path w="565785" h="732154">
                  <a:moveTo>
                    <a:pt x="176885" y="247738"/>
                  </a:moveTo>
                  <a:lnTo>
                    <a:pt x="176555" y="247713"/>
                  </a:lnTo>
                  <a:lnTo>
                    <a:pt x="176263" y="247700"/>
                  </a:lnTo>
                  <a:lnTo>
                    <a:pt x="176072" y="247942"/>
                  </a:lnTo>
                  <a:lnTo>
                    <a:pt x="176314" y="248081"/>
                  </a:lnTo>
                  <a:lnTo>
                    <a:pt x="176644" y="247929"/>
                  </a:lnTo>
                  <a:lnTo>
                    <a:pt x="176885" y="247738"/>
                  </a:lnTo>
                  <a:close/>
                </a:path>
                <a:path w="565785" h="732154">
                  <a:moveTo>
                    <a:pt x="183349" y="274320"/>
                  </a:moveTo>
                  <a:close/>
                </a:path>
                <a:path w="565785" h="732154">
                  <a:moveTo>
                    <a:pt x="183718" y="254000"/>
                  </a:moveTo>
                  <a:lnTo>
                    <a:pt x="182778" y="253428"/>
                  </a:lnTo>
                  <a:lnTo>
                    <a:pt x="181889" y="254914"/>
                  </a:lnTo>
                  <a:lnTo>
                    <a:pt x="183718" y="254000"/>
                  </a:lnTo>
                  <a:close/>
                </a:path>
                <a:path w="565785" h="732154">
                  <a:moveTo>
                    <a:pt x="183946" y="251460"/>
                  </a:moveTo>
                  <a:lnTo>
                    <a:pt x="181622" y="252730"/>
                  </a:lnTo>
                  <a:lnTo>
                    <a:pt x="182778" y="253428"/>
                  </a:lnTo>
                  <a:lnTo>
                    <a:pt x="183946" y="251460"/>
                  </a:lnTo>
                  <a:close/>
                </a:path>
                <a:path w="565785" h="732154">
                  <a:moveTo>
                    <a:pt x="186817" y="251523"/>
                  </a:moveTo>
                  <a:lnTo>
                    <a:pt x="185267" y="251244"/>
                  </a:lnTo>
                  <a:lnTo>
                    <a:pt x="186309" y="251536"/>
                  </a:lnTo>
                  <a:lnTo>
                    <a:pt x="186817" y="251523"/>
                  </a:lnTo>
                  <a:close/>
                </a:path>
                <a:path w="565785" h="732154">
                  <a:moveTo>
                    <a:pt x="191998" y="263118"/>
                  </a:moveTo>
                  <a:lnTo>
                    <a:pt x="190728" y="264210"/>
                  </a:lnTo>
                  <a:lnTo>
                    <a:pt x="191998" y="263156"/>
                  </a:lnTo>
                  <a:close/>
                </a:path>
                <a:path w="565785" h="732154">
                  <a:moveTo>
                    <a:pt x="192760" y="262458"/>
                  </a:moveTo>
                  <a:lnTo>
                    <a:pt x="191960" y="262178"/>
                  </a:lnTo>
                  <a:lnTo>
                    <a:pt x="191998" y="263118"/>
                  </a:lnTo>
                  <a:lnTo>
                    <a:pt x="192760" y="262458"/>
                  </a:lnTo>
                  <a:close/>
                </a:path>
                <a:path w="565785" h="732154">
                  <a:moveTo>
                    <a:pt x="197764" y="274942"/>
                  </a:moveTo>
                  <a:lnTo>
                    <a:pt x="197688" y="275132"/>
                  </a:lnTo>
                  <a:lnTo>
                    <a:pt x="197764" y="274942"/>
                  </a:lnTo>
                  <a:close/>
                </a:path>
                <a:path w="565785" h="732154">
                  <a:moveTo>
                    <a:pt x="197878" y="274548"/>
                  </a:moveTo>
                  <a:lnTo>
                    <a:pt x="197815" y="274408"/>
                  </a:lnTo>
                  <a:lnTo>
                    <a:pt x="197764" y="274942"/>
                  </a:lnTo>
                  <a:lnTo>
                    <a:pt x="197866" y="274713"/>
                  </a:lnTo>
                  <a:lnTo>
                    <a:pt x="197878" y="274548"/>
                  </a:lnTo>
                  <a:close/>
                </a:path>
                <a:path w="565785" h="732154">
                  <a:moveTo>
                    <a:pt x="197980" y="272986"/>
                  </a:moveTo>
                  <a:lnTo>
                    <a:pt x="197116" y="273723"/>
                  </a:lnTo>
                  <a:lnTo>
                    <a:pt x="197700" y="273913"/>
                  </a:lnTo>
                  <a:lnTo>
                    <a:pt x="197815" y="274408"/>
                  </a:lnTo>
                  <a:lnTo>
                    <a:pt x="197980" y="272986"/>
                  </a:lnTo>
                  <a:close/>
                </a:path>
                <a:path w="565785" h="732154">
                  <a:moveTo>
                    <a:pt x="201866" y="293801"/>
                  </a:moveTo>
                  <a:lnTo>
                    <a:pt x="201701" y="294017"/>
                  </a:lnTo>
                  <a:lnTo>
                    <a:pt x="201549" y="294246"/>
                  </a:lnTo>
                  <a:lnTo>
                    <a:pt x="201485" y="294487"/>
                  </a:lnTo>
                  <a:lnTo>
                    <a:pt x="201612" y="294347"/>
                  </a:lnTo>
                  <a:lnTo>
                    <a:pt x="201739" y="294093"/>
                  </a:lnTo>
                  <a:lnTo>
                    <a:pt x="201866" y="293801"/>
                  </a:lnTo>
                  <a:close/>
                </a:path>
                <a:path w="565785" h="732154">
                  <a:moveTo>
                    <a:pt x="202222" y="282714"/>
                  </a:moveTo>
                  <a:lnTo>
                    <a:pt x="201968" y="282854"/>
                  </a:lnTo>
                  <a:lnTo>
                    <a:pt x="201536" y="283210"/>
                  </a:lnTo>
                  <a:lnTo>
                    <a:pt x="201828" y="283210"/>
                  </a:lnTo>
                  <a:lnTo>
                    <a:pt x="202222" y="282714"/>
                  </a:lnTo>
                  <a:close/>
                </a:path>
                <a:path w="565785" h="732154">
                  <a:moveTo>
                    <a:pt x="202450" y="293370"/>
                  </a:moveTo>
                  <a:lnTo>
                    <a:pt x="201866" y="294640"/>
                  </a:lnTo>
                  <a:lnTo>
                    <a:pt x="202450" y="293370"/>
                  </a:lnTo>
                  <a:close/>
                </a:path>
                <a:path w="565785" h="732154">
                  <a:moveTo>
                    <a:pt x="205663" y="276136"/>
                  </a:moveTo>
                  <a:lnTo>
                    <a:pt x="205397" y="276402"/>
                  </a:lnTo>
                  <a:lnTo>
                    <a:pt x="205181" y="276669"/>
                  </a:lnTo>
                  <a:lnTo>
                    <a:pt x="204978" y="276948"/>
                  </a:lnTo>
                  <a:lnTo>
                    <a:pt x="205282" y="276631"/>
                  </a:lnTo>
                  <a:lnTo>
                    <a:pt x="205524" y="276326"/>
                  </a:lnTo>
                  <a:lnTo>
                    <a:pt x="205663" y="276136"/>
                  </a:lnTo>
                  <a:close/>
                </a:path>
                <a:path w="565785" h="732154">
                  <a:moveTo>
                    <a:pt x="209943" y="303593"/>
                  </a:moveTo>
                  <a:lnTo>
                    <a:pt x="209245" y="304190"/>
                  </a:lnTo>
                  <a:lnTo>
                    <a:pt x="209651" y="303860"/>
                  </a:lnTo>
                  <a:lnTo>
                    <a:pt x="209943" y="303593"/>
                  </a:lnTo>
                  <a:close/>
                </a:path>
                <a:path w="565785" h="732154">
                  <a:moveTo>
                    <a:pt x="211658" y="282663"/>
                  </a:moveTo>
                  <a:lnTo>
                    <a:pt x="210299" y="283298"/>
                  </a:lnTo>
                  <a:lnTo>
                    <a:pt x="210489" y="283502"/>
                  </a:lnTo>
                  <a:lnTo>
                    <a:pt x="210832" y="283260"/>
                  </a:lnTo>
                  <a:lnTo>
                    <a:pt x="211213" y="282981"/>
                  </a:lnTo>
                  <a:lnTo>
                    <a:pt x="211658" y="282663"/>
                  </a:lnTo>
                  <a:close/>
                </a:path>
                <a:path w="565785" h="732154">
                  <a:moveTo>
                    <a:pt x="212140" y="309880"/>
                  </a:moveTo>
                  <a:lnTo>
                    <a:pt x="211950" y="309118"/>
                  </a:lnTo>
                  <a:lnTo>
                    <a:pt x="210769" y="309880"/>
                  </a:lnTo>
                  <a:lnTo>
                    <a:pt x="212140" y="309880"/>
                  </a:lnTo>
                  <a:close/>
                </a:path>
                <a:path w="565785" h="732154">
                  <a:moveTo>
                    <a:pt x="212521" y="287020"/>
                  </a:moveTo>
                  <a:lnTo>
                    <a:pt x="212039" y="287020"/>
                  </a:lnTo>
                  <a:lnTo>
                    <a:pt x="212051" y="287426"/>
                  </a:lnTo>
                  <a:lnTo>
                    <a:pt x="212521" y="287020"/>
                  </a:lnTo>
                  <a:close/>
                </a:path>
                <a:path w="565785" h="732154">
                  <a:moveTo>
                    <a:pt x="212712" y="308610"/>
                  </a:moveTo>
                  <a:lnTo>
                    <a:pt x="211823" y="308610"/>
                  </a:lnTo>
                  <a:lnTo>
                    <a:pt x="211950" y="309118"/>
                  </a:lnTo>
                  <a:lnTo>
                    <a:pt x="212712" y="308610"/>
                  </a:lnTo>
                  <a:close/>
                </a:path>
                <a:path w="565785" h="732154">
                  <a:moveTo>
                    <a:pt x="218833" y="291096"/>
                  </a:moveTo>
                  <a:lnTo>
                    <a:pt x="218732" y="290817"/>
                  </a:lnTo>
                  <a:lnTo>
                    <a:pt x="216598" y="292836"/>
                  </a:lnTo>
                  <a:lnTo>
                    <a:pt x="215620" y="293674"/>
                  </a:lnTo>
                  <a:lnTo>
                    <a:pt x="216585" y="292925"/>
                  </a:lnTo>
                  <a:lnTo>
                    <a:pt x="217119" y="292646"/>
                  </a:lnTo>
                  <a:lnTo>
                    <a:pt x="217449" y="292646"/>
                  </a:lnTo>
                  <a:lnTo>
                    <a:pt x="217843" y="292252"/>
                  </a:lnTo>
                  <a:lnTo>
                    <a:pt x="218287" y="291757"/>
                  </a:lnTo>
                  <a:lnTo>
                    <a:pt x="218833" y="291096"/>
                  </a:lnTo>
                  <a:close/>
                </a:path>
                <a:path w="565785" h="732154">
                  <a:moveTo>
                    <a:pt x="218935" y="295910"/>
                  </a:moveTo>
                  <a:lnTo>
                    <a:pt x="217995" y="296989"/>
                  </a:lnTo>
                  <a:lnTo>
                    <a:pt x="218871" y="296405"/>
                  </a:lnTo>
                  <a:lnTo>
                    <a:pt x="218935" y="295910"/>
                  </a:lnTo>
                  <a:close/>
                </a:path>
                <a:path w="565785" h="732154">
                  <a:moveTo>
                    <a:pt x="219468" y="316890"/>
                  </a:moveTo>
                  <a:lnTo>
                    <a:pt x="219125" y="316890"/>
                  </a:lnTo>
                  <a:lnTo>
                    <a:pt x="218948" y="317246"/>
                  </a:lnTo>
                  <a:lnTo>
                    <a:pt x="219468" y="316890"/>
                  </a:lnTo>
                  <a:close/>
                </a:path>
                <a:path w="565785" h="732154">
                  <a:moveTo>
                    <a:pt x="219608" y="295910"/>
                  </a:moveTo>
                  <a:lnTo>
                    <a:pt x="218871" y="296405"/>
                  </a:lnTo>
                  <a:lnTo>
                    <a:pt x="218643" y="298450"/>
                  </a:lnTo>
                  <a:lnTo>
                    <a:pt x="219608" y="295910"/>
                  </a:lnTo>
                  <a:close/>
                </a:path>
                <a:path w="565785" h="732154">
                  <a:moveTo>
                    <a:pt x="219646" y="300990"/>
                  </a:moveTo>
                  <a:lnTo>
                    <a:pt x="218605" y="300151"/>
                  </a:lnTo>
                  <a:lnTo>
                    <a:pt x="217868" y="300990"/>
                  </a:lnTo>
                  <a:lnTo>
                    <a:pt x="219646" y="300990"/>
                  </a:lnTo>
                  <a:close/>
                </a:path>
                <a:path w="565785" h="732154">
                  <a:moveTo>
                    <a:pt x="220294" y="316331"/>
                  </a:moveTo>
                  <a:lnTo>
                    <a:pt x="219468" y="316890"/>
                  </a:lnTo>
                  <a:lnTo>
                    <a:pt x="219659" y="316903"/>
                  </a:lnTo>
                  <a:lnTo>
                    <a:pt x="220294" y="316331"/>
                  </a:lnTo>
                  <a:close/>
                </a:path>
                <a:path w="565785" h="732154">
                  <a:moveTo>
                    <a:pt x="220675" y="291795"/>
                  </a:moveTo>
                  <a:lnTo>
                    <a:pt x="219506" y="292087"/>
                  </a:lnTo>
                  <a:lnTo>
                    <a:pt x="219214" y="292163"/>
                  </a:lnTo>
                  <a:lnTo>
                    <a:pt x="219036" y="293395"/>
                  </a:lnTo>
                  <a:lnTo>
                    <a:pt x="220091" y="293700"/>
                  </a:lnTo>
                  <a:lnTo>
                    <a:pt x="220179" y="292214"/>
                  </a:lnTo>
                  <a:lnTo>
                    <a:pt x="220675" y="291795"/>
                  </a:lnTo>
                  <a:close/>
                </a:path>
                <a:path w="565785" h="732154">
                  <a:moveTo>
                    <a:pt x="220891" y="313372"/>
                  </a:moveTo>
                  <a:lnTo>
                    <a:pt x="219278" y="314325"/>
                  </a:lnTo>
                  <a:lnTo>
                    <a:pt x="219494" y="314858"/>
                  </a:lnTo>
                  <a:lnTo>
                    <a:pt x="218668" y="316877"/>
                  </a:lnTo>
                  <a:lnTo>
                    <a:pt x="219138" y="316877"/>
                  </a:lnTo>
                  <a:lnTo>
                    <a:pt x="220891" y="313372"/>
                  </a:lnTo>
                  <a:close/>
                </a:path>
                <a:path w="565785" h="732154">
                  <a:moveTo>
                    <a:pt x="221094" y="315620"/>
                  </a:moveTo>
                  <a:lnTo>
                    <a:pt x="220294" y="316331"/>
                  </a:lnTo>
                  <a:lnTo>
                    <a:pt x="220484" y="316204"/>
                  </a:lnTo>
                  <a:lnTo>
                    <a:pt x="220738" y="315976"/>
                  </a:lnTo>
                  <a:lnTo>
                    <a:pt x="221094" y="315620"/>
                  </a:lnTo>
                  <a:close/>
                </a:path>
                <a:path w="565785" h="732154">
                  <a:moveTo>
                    <a:pt x="222097" y="317550"/>
                  </a:moveTo>
                  <a:lnTo>
                    <a:pt x="221957" y="317461"/>
                  </a:lnTo>
                  <a:lnTo>
                    <a:pt x="221830" y="317373"/>
                  </a:lnTo>
                  <a:lnTo>
                    <a:pt x="221729" y="317233"/>
                  </a:lnTo>
                  <a:lnTo>
                    <a:pt x="221830" y="317461"/>
                  </a:lnTo>
                  <a:lnTo>
                    <a:pt x="222097" y="317550"/>
                  </a:lnTo>
                  <a:close/>
                </a:path>
                <a:path w="565785" h="732154">
                  <a:moveTo>
                    <a:pt x="222834" y="299948"/>
                  </a:moveTo>
                  <a:lnTo>
                    <a:pt x="221856" y="298551"/>
                  </a:lnTo>
                  <a:lnTo>
                    <a:pt x="222567" y="300431"/>
                  </a:lnTo>
                  <a:lnTo>
                    <a:pt x="222834" y="299948"/>
                  </a:lnTo>
                  <a:close/>
                </a:path>
                <a:path w="565785" h="732154">
                  <a:moveTo>
                    <a:pt x="223189" y="316826"/>
                  </a:moveTo>
                  <a:lnTo>
                    <a:pt x="222631" y="317334"/>
                  </a:lnTo>
                  <a:lnTo>
                    <a:pt x="222326" y="317525"/>
                  </a:lnTo>
                  <a:lnTo>
                    <a:pt x="222097" y="317538"/>
                  </a:lnTo>
                  <a:lnTo>
                    <a:pt x="222427" y="317665"/>
                  </a:lnTo>
                  <a:lnTo>
                    <a:pt x="222059" y="318033"/>
                  </a:lnTo>
                  <a:lnTo>
                    <a:pt x="222313" y="318046"/>
                  </a:lnTo>
                  <a:lnTo>
                    <a:pt x="222656" y="317919"/>
                  </a:lnTo>
                  <a:lnTo>
                    <a:pt x="223050" y="317715"/>
                  </a:lnTo>
                  <a:lnTo>
                    <a:pt x="222834" y="317715"/>
                  </a:lnTo>
                  <a:lnTo>
                    <a:pt x="222631" y="317703"/>
                  </a:lnTo>
                  <a:lnTo>
                    <a:pt x="222453" y="317665"/>
                  </a:lnTo>
                  <a:lnTo>
                    <a:pt x="222770" y="317360"/>
                  </a:lnTo>
                  <a:lnTo>
                    <a:pt x="223062" y="317068"/>
                  </a:lnTo>
                  <a:lnTo>
                    <a:pt x="223189" y="316826"/>
                  </a:lnTo>
                  <a:close/>
                </a:path>
                <a:path w="565785" h="732154">
                  <a:moveTo>
                    <a:pt x="224091" y="298094"/>
                  </a:moveTo>
                  <a:lnTo>
                    <a:pt x="223901" y="298005"/>
                  </a:lnTo>
                  <a:lnTo>
                    <a:pt x="222834" y="299948"/>
                  </a:lnTo>
                  <a:lnTo>
                    <a:pt x="223240" y="300545"/>
                  </a:lnTo>
                  <a:lnTo>
                    <a:pt x="224091" y="298094"/>
                  </a:lnTo>
                  <a:close/>
                </a:path>
                <a:path w="565785" h="732154">
                  <a:moveTo>
                    <a:pt x="225399" y="294373"/>
                  </a:moveTo>
                  <a:lnTo>
                    <a:pt x="224091" y="298094"/>
                  </a:lnTo>
                  <a:lnTo>
                    <a:pt x="224688" y="298386"/>
                  </a:lnTo>
                  <a:lnTo>
                    <a:pt x="225399" y="294373"/>
                  </a:lnTo>
                  <a:close/>
                </a:path>
                <a:path w="565785" h="732154">
                  <a:moveTo>
                    <a:pt x="225856" y="321538"/>
                  </a:moveTo>
                  <a:lnTo>
                    <a:pt x="225412" y="321589"/>
                  </a:lnTo>
                  <a:lnTo>
                    <a:pt x="225513" y="321868"/>
                  </a:lnTo>
                  <a:lnTo>
                    <a:pt x="225666" y="321729"/>
                  </a:lnTo>
                  <a:lnTo>
                    <a:pt x="225856" y="321538"/>
                  </a:lnTo>
                  <a:close/>
                </a:path>
                <a:path w="565785" h="732154">
                  <a:moveTo>
                    <a:pt x="226314" y="321487"/>
                  </a:moveTo>
                  <a:lnTo>
                    <a:pt x="226110" y="321335"/>
                  </a:lnTo>
                  <a:lnTo>
                    <a:pt x="225856" y="321538"/>
                  </a:lnTo>
                  <a:lnTo>
                    <a:pt x="226314" y="321487"/>
                  </a:lnTo>
                  <a:close/>
                </a:path>
                <a:path w="565785" h="732154">
                  <a:moveTo>
                    <a:pt x="226656" y="314223"/>
                  </a:moveTo>
                  <a:lnTo>
                    <a:pt x="225653" y="314960"/>
                  </a:lnTo>
                  <a:lnTo>
                    <a:pt x="226466" y="316217"/>
                  </a:lnTo>
                  <a:lnTo>
                    <a:pt x="226656" y="314223"/>
                  </a:lnTo>
                  <a:close/>
                </a:path>
                <a:path w="565785" h="732154">
                  <a:moveTo>
                    <a:pt x="226669" y="318770"/>
                  </a:moveTo>
                  <a:lnTo>
                    <a:pt x="225501" y="318770"/>
                  </a:lnTo>
                  <a:lnTo>
                    <a:pt x="224434" y="320040"/>
                  </a:lnTo>
                  <a:lnTo>
                    <a:pt x="225742" y="320040"/>
                  </a:lnTo>
                  <a:lnTo>
                    <a:pt x="226669" y="318770"/>
                  </a:lnTo>
                  <a:close/>
                </a:path>
                <a:path w="565785" h="732154">
                  <a:moveTo>
                    <a:pt x="227266" y="321373"/>
                  </a:moveTo>
                  <a:lnTo>
                    <a:pt x="226314" y="321487"/>
                  </a:lnTo>
                  <a:lnTo>
                    <a:pt x="226453" y="321640"/>
                  </a:lnTo>
                  <a:lnTo>
                    <a:pt x="226580" y="321881"/>
                  </a:lnTo>
                  <a:lnTo>
                    <a:pt x="227266" y="321373"/>
                  </a:lnTo>
                  <a:close/>
                </a:path>
                <a:path w="565785" h="732154">
                  <a:moveTo>
                    <a:pt x="229184" y="319176"/>
                  </a:moveTo>
                  <a:lnTo>
                    <a:pt x="227711" y="320040"/>
                  </a:lnTo>
                  <a:lnTo>
                    <a:pt x="228549" y="320040"/>
                  </a:lnTo>
                  <a:lnTo>
                    <a:pt x="229184" y="319176"/>
                  </a:lnTo>
                  <a:close/>
                </a:path>
                <a:path w="565785" h="732154">
                  <a:moveTo>
                    <a:pt x="229285" y="308610"/>
                  </a:moveTo>
                  <a:lnTo>
                    <a:pt x="226822" y="311150"/>
                  </a:lnTo>
                  <a:lnTo>
                    <a:pt x="227330" y="309880"/>
                  </a:lnTo>
                  <a:lnTo>
                    <a:pt x="227838" y="308610"/>
                  </a:lnTo>
                  <a:lnTo>
                    <a:pt x="226745" y="308610"/>
                  </a:lnTo>
                  <a:lnTo>
                    <a:pt x="227520" y="307340"/>
                  </a:lnTo>
                  <a:lnTo>
                    <a:pt x="228739" y="306070"/>
                  </a:lnTo>
                  <a:lnTo>
                    <a:pt x="228765" y="307340"/>
                  </a:lnTo>
                  <a:lnTo>
                    <a:pt x="228904" y="306070"/>
                  </a:lnTo>
                  <a:lnTo>
                    <a:pt x="229184" y="303530"/>
                  </a:lnTo>
                  <a:lnTo>
                    <a:pt x="224370" y="307340"/>
                  </a:lnTo>
                  <a:lnTo>
                    <a:pt x="226161" y="304800"/>
                  </a:lnTo>
                  <a:lnTo>
                    <a:pt x="226466" y="304800"/>
                  </a:lnTo>
                  <a:lnTo>
                    <a:pt x="223596" y="303530"/>
                  </a:lnTo>
                  <a:lnTo>
                    <a:pt x="224066" y="306070"/>
                  </a:lnTo>
                  <a:lnTo>
                    <a:pt x="220078" y="307340"/>
                  </a:lnTo>
                  <a:lnTo>
                    <a:pt x="222808" y="303530"/>
                  </a:lnTo>
                  <a:lnTo>
                    <a:pt x="224637" y="300990"/>
                  </a:lnTo>
                  <a:lnTo>
                    <a:pt x="222224" y="303530"/>
                  </a:lnTo>
                  <a:lnTo>
                    <a:pt x="222021" y="302717"/>
                  </a:lnTo>
                  <a:lnTo>
                    <a:pt x="222021" y="303530"/>
                  </a:lnTo>
                  <a:lnTo>
                    <a:pt x="220179" y="303530"/>
                  </a:lnTo>
                  <a:lnTo>
                    <a:pt x="220700" y="302323"/>
                  </a:lnTo>
                  <a:lnTo>
                    <a:pt x="222021" y="303530"/>
                  </a:lnTo>
                  <a:lnTo>
                    <a:pt x="222021" y="302717"/>
                  </a:lnTo>
                  <a:lnTo>
                    <a:pt x="221907" y="302260"/>
                  </a:lnTo>
                  <a:lnTo>
                    <a:pt x="220726" y="302260"/>
                  </a:lnTo>
                  <a:lnTo>
                    <a:pt x="221272" y="300990"/>
                  </a:lnTo>
                  <a:lnTo>
                    <a:pt x="216738" y="302260"/>
                  </a:lnTo>
                  <a:lnTo>
                    <a:pt x="217868" y="300990"/>
                  </a:lnTo>
                  <a:lnTo>
                    <a:pt x="217512" y="300990"/>
                  </a:lnTo>
                  <a:lnTo>
                    <a:pt x="218427" y="300012"/>
                  </a:lnTo>
                  <a:lnTo>
                    <a:pt x="218605" y="300151"/>
                  </a:lnTo>
                  <a:lnTo>
                    <a:pt x="220103" y="298450"/>
                  </a:lnTo>
                  <a:lnTo>
                    <a:pt x="219557" y="298792"/>
                  </a:lnTo>
                  <a:lnTo>
                    <a:pt x="221068" y="297180"/>
                  </a:lnTo>
                  <a:lnTo>
                    <a:pt x="215747" y="300990"/>
                  </a:lnTo>
                  <a:lnTo>
                    <a:pt x="216230" y="299720"/>
                  </a:lnTo>
                  <a:lnTo>
                    <a:pt x="216700" y="298450"/>
                  </a:lnTo>
                  <a:lnTo>
                    <a:pt x="217995" y="296989"/>
                  </a:lnTo>
                  <a:lnTo>
                    <a:pt x="215773" y="298450"/>
                  </a:lnTo>
                  <a:lnTo>
                    <a:pt x="217271" y="295910"/>
                  </a:lnTo>
                  <a:lnTo>
                    <a:pt x="218770" y="293370"/>
                  </a:lnTo>
                  <a:lnTo>
                    <a:pt x="217449" y="293370"/>
                  </a:lnTo>
                  <a:lnTo>
                    <a:pt x="214731" y="295910"/>
                  </a:lnTo>
                  <a:lnTo>
                    <a:pt x="214845" y="293370"/>
                  </a:lnTo>
                  <a:lnTo>
                    <a:pt x="212801" y="292100"/>
                  </a:lnTo>
                  <a:lnTo>
                    <a:pt x="213779" y="292100"/>
                  </a:lnTo>
                  <a:lnTo>
                    <a:pt x="212128" y="289560"/>
                  </a:lnTo>
                  <a:lnTo>
                    <a:pt x="212051" y="287426"/>
                  </a:lnTo>
                  <a:lnTo>
                    <a:pt x="210604" y="288683"/>
                  </a:lnTo>
                  <a:lnTo>
                    <a:pt x="210604" y="293370"/>
                  </a:lnTo>
                  <a:lnTo>
                    <a:pt x="209334" y="295910"/>
                  </a:lnTo>
                  <a:lnTo>
                    <a:pt x="208445" y="297180"/>
                  </a:lnTo>
                  <a:lnTo>
                    <a:pt x="207962" y="295910"/>
                  </a:lnTo>
                  <a:lnTo>
                    <a:pt x="207670" y="295910"/>
                  </a:lnTo>
                  <a:lnTo>
                    <a:pt x="210604" y="293370"/>
                  </a:lnTo>
                  <a:lnTo>
                    <a:pt x="210604" y="288683"/>
                  </a:lnTo>
                  <a:lnTo>
                    <a:pt x="209575" y="289560"/>
                  </a:lnTo>
                  <a:lnTo>
                    <a:pt x="208991" y="287020"/>
                  </a:lnTo>
                  <a:lnTo>
                    <a:pt x="207632" y="287020"/>
                  </a:lnTo>
                  <a:lnTo>
                    <a:pt x="209308" y="285750"/>
                  </a:lnTo>
                  <a:lnTo>
                    <a:pt x="210096" y="285750"/>
                  </a:lnTo>
                  <a:lnTo>
                    <a:pt x="211251" y="284480"/>
                  </a:lnTo>
                  <a:lnTo>
                    <a:pt x="207937" y="284480"/>
                  </a:lnTo>
                  <a:lnTo>
                    <a:pt x="210172" y="283210"/>
                  </a:lnTo>
                  <a:lnTo>
                    <a:pt x="209080" y="281940"/>
                  </a:lnTo>
                  <a:lnTo>
                    <a:pt x="205740" y="283210"/>
                  </a:lnTo>
                  <a:lnTo>
                    <a:pt x="205841" y="280670"/>
                  </a:lnTo>
                  <a:lnTo>
                    <a:pt x="203847" y="281940"/>
                  </a:lnTo>
                  <a:lnTo>
                    <a:pt x="201498" y="287020"/>
                  </a:lnTo>
                  <a:lnTo>
                    <a:pt x="198882" y="287020"/>
                  </a:lnTo>
                  <a:lnTo>
                    <a:pt x="199859" y="285750"/>
                  </a:lnTo>
                  <a:lnTo>
                    <a:pt x="201599" y="284480"/>
                  </a:lnTo>
                  <a:lnTo>
                    <a:pt x="201104" y="284480"/>
                  </a:lnTo>
                  <a:lnTo>
                    <a:pt x="201320" y="283210"/>
                  </a:lnTo>
                  <a:lnTo>
                    <a:pt x="201968" y="282854"/>
                  </a:lnTo>
                  <a:lnTo>
                    <a:pt x="202387" y="282498"/>
                  </a:lnTo>
                  <a:lnTo>
                    <a:pt x="202222" y="282714"/>
                  </a:lnTo>
                  <a:lnTo>
                    <a:pt x="203593" y="281940"/>
                  </a:lnTo>
                  <a:lnTo>
                    <a:pt x="203695" y="281266"/>
                  </a:lnTo>
                  <a:lnTo>
                    <a:pt x="204050" y="280670"/>
                  </a:lnTo>
                  <a:lnTo>
                    <a:pt x="203796" y="280670"/>
                  </a:lnTo>
                  <a:lnTo>
                    <a:pt x="204063" y="279400"/>
                  </a:lnTo>
                  <a:lnTo>
                    <a:pt x="204978" y="278130"/>
                  </a:lnTo>
                  <a:lnTo>
                    <a:pt x="204177" y="278130"/>
                  </a:lnTo>
                  <a:lnTo>
                    <a:pt x="203771" y="278561"/>
                  </a:lnTo>
                  <a:lnTo>
                    <a:pt x="203771" y="280670"/>
                  </a:lnTo>
                  <a:lnTo>
                    <a:pt x="202806" y="281940"/>
                  </a:lnTo>
                  <a:lnTo>
                    <a:pt x="202260" y="281940"/>
                  </a:lnTo>
                  <a:lnTo>
                    <a:pt x="203504" y="280670"/>
                  </a:lnTo>
                  <a:lnTo>
                    <a:pt x="203771" y="280670"/>
                  </a:lnTo>
                  <a:lnTo>
                    <a:pt x="203771" y="278561"/>
                  </a:lnTo>
                  <a:lnTo>
                    <a:pt x="202971" y="279400"/>
                  </a:lnTo>
                  <a:lnTo>
                    <a:pt x="202412" y="279400"/>
                  </a:lnTo>
                  <a:lnTo>
                    <a:pt x="201320" y="278130"/>
                  </a:lnTo>
                  <a:lnTo>
                    <a:pt x="203860" y="276860"/>
                  </a:lnTo>
                  <a:lnTo>
                    <a:pt x="204063" y="275590"/>
                  </a:lnTo>
                  <a:lnTo>
                    <a:pt x="202793" y="276860"/>
                  </a:lnTo>
                  <a:lnTo>
                    <a:pt x="203250" y="274320"/>
                  </a:lnTo>
                  <a:lnTo>
                    <a:pt x="200990" y="276860"/>
                  </a:lnTo>
                  <a:lnTo>
                    <a:pt x="200723" y="276860"/>
                  </a:lnTo>
                  <a:lnTo>
                    <a:pt x="201714" y="275590"/>
                  </a:lnTo>
                  <a:lnTo>
                    <a:pt x="200723" y="275590"/>
                  </a:lnTo>
                  <a:lnTo>
                    <a:pt x="199567" y="273050"/>
                  </a:lnTo>
                  <a:lnTo>
                    <a:pt x="197764" y="275590"/>
                  </a:lnTo>
                  <a:lnTo>
                    <a:pt x="197561" y="275590"/>
                  </a:lnTo>
                  <a:lnTo>
                    <a:pt x="193662" y="276860"/>
                  </a:lnTo>
                  <a:lnTo>
                    <a:pt x="195376" y="270510"/>
                  </a:lnTo>
                  <a:lnTo>
                    <a:pt x="192786" y="270510"/>
                  </a:lnTo>
                  <a:lnTo>
                    <a:pt x="193535" y="269240"/>
                  </a:lnTo>
                  <a:lnTo>
                    <a:pt x="191693" y="269240"/>
                  </a:lnTo>
                  <a:lnTo>
                    <a:pt x="190842" y="267970"/>
                  </a:lnTo>
                  <a:lnTo>
                    <a:pt x="188226" y="267970"/>
                  </a:lnTo>
                  <a:lnTo>
                    <a:pt x="190246" y="265430"/>
                  </a:lnTo>
                  <a:lnTo>
                    <a:pt x="188937" y="265430"/>
                  </a:lnTo>
                  <a:lnTo>
                    <a:pt x="187985" y="266700"/>
                  </a:lnTo>
                  <a:lnTo>
                    <a:pt x="188175" y="264160"/>
                  </a:lnTo>
                  <a:lnTo>
                    <a:pt x="189903" y="264160"/>
                  </a:lnTo>
                  <a:lnTo>
                    <a:pt x="190246" y="264160"/>
                  </a:lnTo>
                  <a:lnTo>
                    <a:pt x="189776" y="263652"/>
                  </a:lnTo>
                  <a:lnTo>
                    <a:pt x="189598" y="262890"/>
                  </a:lnTo>
                  <a:lnTo>
                    <a:pt x="190614" y="260350"/>
                  </a:lnTo>
                  <a:lnTo>
                    <a:pt x="187515" y="261620"/>
                  </a:lnTo>
                  <a:lnTo>
                    <a:pt x="189814" y="260350"/>
                  </a:lnTo>
                  <a:lnTo>
                    <a:pt x="189268" y="259080"/>
                  </a:lnTo>
                  <a:lnTo>
                    <a:pt x="188239" y="259080"/>
                  </a:lnTo>
                  <a:lnTo>
                    <a:pt x="187502" y="260350"/>
                  </a:lnTo>
                  <a:lnTo>
                    <a:pt x="186715" y="260350"/>
                  </a:lnTo>
                  <a:lnTo>
                    <a:pt x="186156" y="259080"/>
                  </a:lnTo>
                  <a:lnTo>
                    <a:pt x="188976" y="256540"/>
                  </a:lnTo>
                  <a:lnTo>
                    <a:pt x="190195" y="251460"/>
                  </a:lnTo>
                  <a:lnTo>
                    <a:pt x="180162" y="257810"/>
                  </a:lnTo>
                  <a:lnTo>
                    <a:pt x="181889" y="254914"/>
                  </a:lnTo>
                  <a:lnTo>
                    <a:pt x="181152" y="255270"/>
                  </a:lnTo>
                  <a:lnTo>
                    <a:pt x="180606" y="254000"/>
                  </a:lnTo>
                  <a:lnTo>
                    <a:pt x="182473" y="251460"/>
                  </a:lnTo>
                  <a:lnTo>
                    <a:pt x="183400" y="250190"/>
                  </a:lnTo>
                  <a:lnTo>
                    <a:pt x="183286" y="249618"/>
                  </a:lnTo>
                  <a:lnTo>
                    <a:pt x="183375" y="246380"/>
                  </a:lnTo>
                  <a:lnTo>
                    <a:pt x="178206" y="251460"/>
                  </a:lnTo>
                  <a:lnTo>
                    <a:pt x="177914" y="248920"/>
                  </a:lnTo>
                  <a:lnTo>
                    <a:pt x="177152" y="250190"/>
                  </a:lnTo>
                  <a:lnTo>
                    <a:pt x="174828" y="252730"/>
                  </a:lnTo>
                  <a:lnTo>
                    <a:pt x="172999" y="252730"/>
                  </a:lnTo>
                  <a:lnTo>
                    <a:pt x="172453" y="251460"/>
                  </a:lnTo>
                  <a:lnTo>
                    <a:pt x="175806" y="247650"/>
                  </a:lnTo>
                  <a:lnTo>
                    <a:pt x="177215" y="247650"/>
                  </a:lnTo>
                  <a:lnTo>
                    <a:pt x="176885" y="248920"/>
                  </a:lnTo>
                  <a:lnTo>
                    <a:pt x="177914" y="248920"/>
                  </a:lnTo>
                  <a:lnTo>
                    <a:pt x="178282" y="248920"/>
                  </a:lnTo>
                  <a:lnTo>
                    <a:pt x="178943" y="247650"/>
                  </a:lnTo>
                  <a:lnTo>
                    <a:pt x="177901" y="247650"/>
                  </a:lnTo>
                  <a:lnTo>
                    <a:pt x="178409" y="246380"/>
                  </a:lnTo>
                  <a:lnTo>
                    <a:pt x="177203" y="245224"/>
                  </a:lnTo>
                  <a:lnTo>
                    <a:pt x="177101" y="246380"/>
                  </a:lnTo>
                  <a:lnTo>
                    <a:pt x="177088" y="245110"/>
                  </a:lnTo>
                  <a:lnTo>
                    <a:pt x="177215" y="245021"/>
                  </a:lnTo>
                  <a:lnTo>
                    <a:pt x="178904" y="243840"/>
                  </a:lnTo>
                  <a:lnTo>
                    <a:pt x="177355" y="243840"/>
                  </a:lnTo>
                  <a:lnTo>
                    <a:pt x="177292" y="244106"/>
                  </a:lnTo>
                  <a:lnTo>
                    <a:pt x="177317" y="243840"/>
                  </a:lnTo>
                  <a:lnTo>
                    <a:pt x="175336" y="243840"/>
                  </a:lnTo>
                  <a:lnTo>
                    <a:pt x="175133" y="242570"/>
                  </a:lnTo>
                  <a:lnTo>
                    <a:pt x="174802" y="242570"/>
                  </a:lnTo>
                  <a:lnTo>
                    <a:pt x="173863" y="243840"/>
                  </a:lnTo>
                  <a:lnTo>
                    <a:pt x="173697" y="243840"/>
                  </a:lnTo>
                  <a:lnTo>
                    <a:pt x="173189" y="241300"/>
                  </a:lnTo>
                  <a:lnTo>
                    <a:pt x="171183" y="243840"/>
                  </a:lnTo>
                  <a:lnTo>
                    <a:pt x="169633" y="243840"/>
                  </a:lnTo>
                  <a:lnTo>
                    <a:pt x="170421" y="241300"/>
                  </a:lnTo>
                  <a:lnTo>
                    <a:pt x="173189" y="241300"/>
                  </a:lnTo>
                  <a:lnTo>
                    <a:pt x="170942" y="240030"/>
                  </a:lnTo>
                  <a:lnTo>
                    <a:pt x="171221" y="238760"/>
                  </a:lnTo>
                  <a:lnTo>
                    <a:pt x="174320" y="237490"/>
                  </a:lnTo>
                  <a:lnTo>
                    <a:pt x="171475" y="237490"/>
                  </a:lnTo>
                  <a:lnTo>
                    <a:pt x="173596" y="234950"/>
                  </a:lnTo>
                  <a:lnTo>
                    <a:pt x="173329" y="233680"/>
                  </a:lnTo>
                  <a:lnTo>
                    <a:pt x="173863" y="233680"/>
                  </a:lnTo>
                  <a:lnTo>
                    <a:pt x="173342" y="232410"/>
                  </a:lnTo>
                  <a:lnTo>
                    <a:pt x="171767" y="234950"/>
                  </a:lnTo>
                  <a:lnTo>
                    <a:pt x="171780" y="233680"/>
                  </a:lnTo>
                  <a:lnTo>
                    <a:pt x="170738" y="233680"/>
                  </a:lnTo>
                  <a:lnTo>
                    <a:pt x="169430" y="236220"/>
                  </a:lnTo>
                  <a:lnTo>
                    <a:pt x="167081" y="237490"/>
                  </a:lnTo>
                  <a:lnTo>
                    <a:pt x="167347" y="236220"/>
                  </a:lnTo>
                  <a:lnTo>
                    <a:pt x="167373" y="235064"/>
                  </a:lnTo>
                  <a:lnTo>
                    <a:pt x="164744" y="236220"/>
                  </a:lnTo>
                  <a:lnTo>
                    <a:pt x="167106" y="233680"/>
                  </a:lnTo>
                  <a:lnTo>
                    <a:pt x="167373" y="235064"/>
                  </a:lnTo>
                  <a:lnTo>
                    <a:pt x="167474" y="235597"/>
                  </a:lnTo>
                  <a:lnTo>
                    <a:pt x="167601" y="234950"/>
                  </a:lnTo>
                  <a:lnTo>
                    <a:pt x="167589" y="236220"/>
                  </a:lnTo>
                  <a:lnTo>
                    <a:pt x="168059" y="234950"/>
                  </a:lnTo>
                  <a:lnTo>
                    <a:pt x="168529" y="233680"/>
                  </a:lnTo>
                  <a:lnTo>
                    <a:pt x="169011" y="232410"/>
                  </a:lnTo>
                  <a:lnTo>
                    <a:pt x="169481" y="231140"/>
                  </a:lnTo>
                  <a:lnTo>
                    <a:pt x="170243" y="231775"/>
                  </a:lnTo>
                  <a:lnTo>
                    <a:pt x="170256" y="231140"/>
                  </a:lnTo>
                  <a:lnTo>
                    <a:pt x="171043" y="231140"/>
                  </a:lnTo>
                  <a:lnTo>
                    <a:pt x="171170" y="230606"/>
                  </a:lnTo>
                  <a:lnTo>
                    <a:pt x="171475" y="230593"/>
                  </a:lnTo>
                  <a:lnTo>
                    <a:pt x="171323" y="230530"/>
                  </a:lnTo>
                  <a:lnTo>
                    <a:pt x="171196" y="230530"/>
                  </a:lnTo>
                  <a:lnTo>
                    <a:pt x="172008" y="227330"/>
                  </a:lnTo>
                  <a:lnTo>
                    <a:pt x="167627" y="232410"/>
                  </a:lnTo>
                  <a:lnTo>
                    <a:pt x="166344" y="231140"/>
                  </a:lnTo>
                  <a:lnTo>
                    <a:pt x="166725" y="230847"/>
                  </a:lnTo>
                  <a:lnTo>
                    <a:pt x="166103" y="231140"/>
                  </a:lnTo>
                  <a:lnTo>
                    <a:pt x="164528" y="231140"/>
                  </a:lnTo>
                  <a:lnTo>
                    <a:pt x="164782" y="229870"/>
                  </a:lnTo>
                  <a:lnTo>
                    <a:pt x="162763" y="231140"/>
                  </a:lnTo>
                  <a:lnTo>
                    <a:pt x="162445" y="229870"/>
                  </a:lnTo>
                  <a:lnTo>
                    <a:pt x="162407" y="231165"/>
                  </a:lnTo>
                  <a:lnTo>
                    <a:pt x="160845" y="232410"/>
                  </a:lnTo>
                  <a:lnTo>
                    <a:pt x="160642" y="231343"/>
                  </a:lnTo>
                  <a:lnTo>
                    <a:pt x="157975" y="232410"/>
                  </a:lnTo>
                  <a:lnTo>
                    <a:pt x="160096" y="229870"/>
                  </a:lnTo>
                  <a:lnTo>
                    <a:pt x="161163" y="228600"/>
                  </a:lnTo>
                  <a:lnTo>
                    <a:pt x="162229" y="227330"/>
                  </a:lnTo>
                  <a:lnTo>
                    <a:pt x="159626" y="227330"/>
                  </a:lnTo>
                  <a:lnTo>
                    <a:pt x="160159" y="226060"/>
                  </a:lnTo>
                  <a:lnTo>
                    <a:pt x="162267" y="224790"/>
                  </a:lnTo>
                  <a:lnTo>
                    <a:pt x="162547" y="223520"/>
                  </a:lnTo>
                  <a:lnTo>
                    <a:pt x="160197" y="223520"/>
                  </a:lnTo>
                  <a:lnTo>
                    <a:pt x="158610" y="224040"/>
                  </a:lnTo>
                  <a:lnTo>
                    <a:pt x="158610" y="224790"/>
                  </a:lnTo>
                  <a:lnTo>
                    <a:pt x="158584" y="226060"/>
                  </a:lnTo>
                  <a:lnTo>
                    <a:pt x="156489" y="227330"/>
                  </a:lnTo>
                  <a:lnTo>
                    <a:pt x="156743" y="226733"/>
                  </a:lnTo>
                  <a:lnTo>
                    <a:pt x="157340" y="225679"/>
                  </a:lnTo>
                  <a:lnTo>
                    <a:pt x="158610" y="224790"/>
                  </a:lnTo>
                  <a:lnTo>
                    <a:pt x="158610" y="224040"/>
                  </a:lnTo>
                  <a:lnTo>
                    <a:pt x="156286" y="224790"/>
                  </a:lnTo>
                  <a:lnTo>
                    <a:pt x="156540" y="225425"/>
                  </a:lnTo>
                  <a:lnTo>
                    <a:pt x="152577" y="227330"/>
                  </a:lnTo>
                  <a:lnTo>
                    <a:pt x="153682" y="224790"/>
                  </a:lnTo>
                  <a:lnTo>
                    <a:pt x="155295" y="223520"/>
                  </a:lnTo>
                  <a:lnTo>
                    <a:pt x="156895" y="222250"/>
                  </a:lnTo>
                  <a:lnTo>
                    <a:pt x="158496" y="220980"/>
                  </a:lnTo>
                  <a:lnTo>
                    <a:pt x="159372" y="218440"/>
                  </a:lnTo>
                  <a:lnTo>
                    <a:pt x="153835" y="220980"/>
                  </a:lnTo>
                  <a:lnTo>
                    <a:pt x="153695" y="219710"/>
                  </a:lnTo>
                  <a:lnTo>
                    <a:pt x="153416" y="217170"/>
                  </a:lnTo>
                  <a:lnTo>
                    <a:pt x="153098" y="218440"/>
                  </a:lnTo>
                  <a:lnTo>
                    <a:pt x="150990" y="219710"/>
                  </a:lnTo>
                  <a:lnTo>
                    <a:pt x="151841" y="217170"/>
                  </a:lnTo>
                  <a:lnTo>
                    <a:pt x="150545" y="217170"/>
                  </a:lnTo>
                  <a:lnTo>
                    <a:pt x="152196" y="215900"/>
                  </a:lnTo>
                  <a:lnTo>
                    <a:pt x="152450" y="215900"/>
                  </a:lnTo>
                  <a:lnTo>
                    <a:pt x="153238" y="214630"/>
                  </a:lnTo>
                  <a:lnTo>
                    <a:pt x="152069" y="215900"/>
                  </a:lnTo>
                  <a:lnTo>
                    <a:pt x="152171" y="213360"/>
                  </a:lnTo>
                  <a:lnTo>
                    <a:pt x="148793" y="215900"/>
                  </a:lnTo>
                  <a:lnTo>
                    <a:pt x="150202" y="213360"/>
                  </a:lnTo>
                  <a:lnTo>
                    <a:pt x="149771" y="210820"/>
                  </a:lnTo>
                  <a:lnTo>
                    <a:pt x="144119" y="214630"/>
                  </a:lnTo>
                  <a:lnTo>
                    <a:pt x="143764" y="213360"/>
                  </a:lnTo>
                  <a:lnTo>
                    <a:pt x="143408" y="212090"/>
                  </a:lnTo>
                  <a:lnTo>
                    <a:pt x="145542" y="212090"/>
                  </a:lnTo>
                  <a:lnTo>
                    <a:pt x="145834" y="210820"/>
                  </a:lnTo>
                  <a:lnTo>
                    <a:pt x="146113" y="209550"/>
                  </a:lnTo>
                  <a:lnTo>
                    <a:pt x="146608" y="209550"/>
                  </a:lnTo>
                  <a:lnTo>
                    <a:pt x="147370" y="208280"/>
                  </a:lnTo>
                  <a:lnTo>
                    <a:pt x="143256" y="209550"/>
                  </a:lnTo>
                  <a:lnTo>
                    <a:pt x="144424" y="208280"/>
                  </a:lnTo>
                  <a:lnTo>
                    <a:pt x="143535" y="208280"/>
                  </a:lnTo>
                  <a:lnTo>
                    <a:pt x="141770" y="209550"/>
                  </a:lnTo>
                  <a:lnTo>
                    <a:pt x="142240" y="208280"/>
                  </a:lnTo>
                  <a:lnTo>
                    <a:pt x="141427" y="209550"/>
                  </a:lnTo>
                  <a:lnTo>
                    <a:pt x="140500" y="208381"/>
                  </a:lnTo>
                  <a:lnTo>
                    <a:pt x="142836" y="204470"/>
                  </a:lnTo>
                  <a:lnTo>
                    <a:pt x="135153" y="205740"/>
                  </a:lnTo>
                  <a:lnTo>
                    <a:pt x="138430" y="201930"/>
                  </a:lnTo>
                  <a:lnTo>
                    <a:pt x="136994" y="200660"/>
                  </a:lnTo>
                  <a:lnTo>
                    <a:pt x="135407" y="199390"/>
                  </a:lnTo>
                  <a:lnTo>
                    <a:pt x="134480" y="199390"/>
                  </a:lnTo>
                  <a:lnTo>
                    <a:pt x="135013" y="198120"/>
                  </a:lnTo>
                  <a:lnTo>
                    <a:pt x="135280" y="198120"/>
                  </a:lnTo>
                  <a:lnTo>
                    <a:pt x="135699" y="195580"/>
                  </a:lnTo>
                  <a:lnTo>
                    <a:pt x="129882" y="200660"/>
                  </a:lnTo>
                  <a:lnTo>
                    <a:pt x="130327" y="198120"/>
                  </a:lnTo>
                  <a:lnTo>
                    <a:pt x="132334" y="195580"/>
                  </a:lnTo>
                  <a:lnTo>
                    <a:pt x="132435" y="198120"/>
                  </a:lnTo>
                  <a:lnTo>
                    <a:pt x="133045" y="196850"/>
                  </a:lnTo>
                  <a:lnTo>
                    <a:pt x="138277" y="193040"/>
                  </a:lnTo>
                  <a:lnTo>
                    <a:pt x="130771" y="195580"/>
                  </a:lnTo>
                  <a:lnTo>
                    <a:pt x="133096" y="191770"/>
                  </a:lnTo>
                  <a:lnTo>
                    <a:pt x="133616" y="191770"/>
                  </a:lnTo>
                  <a:lnTo>
                    <a:pt x="134810" y="189230"/>
                  </a:lnTo>
                  <a:lnTo>
                    <a:pt x="129984" y="191770"/>
                  </a:lnTo>
                  <a:lnTo>
                    <a:pt x="129374" y="189509"/>
                  </a:lnTo>
                  <a:lnTo>
                    <a:pt x="126619" y="190500"/>
                  </a:lnTo>
                  <a:lnTo>
                    <a:pt x="124371" y="189230"/>
                  </a:lnTo>
                  <a:lnTo>
                    <a:pt x="123329" y="188480"/>
                  </a:lnTo>
                  <a:lnTo>
                    <a:pt x="122821" y="189230"/>
                  </a:lnTo>
                  <a:lnTo>
                    <a:pt x="121323" y="187960"/>
                  </a:lnTo>
                  <a:lnTo>
                    <a:pt x="122199" y="186690"/>
                  </a:lnTo>
                  <a:lnTo>
                    <a:pt x="122593" y="185420"/>
                  </a:lnTo>
                  <a:lnTo>
                    <a:pt x="124828" y="182880"/>
                  </a:lnTo>
                  <a:lnTo>
                    <a:pt x="125780" y="184150"/>
                  </a:lnTo>
                  <a:lnTo>
                    <a:pt x="128358" y="181610"/>
                  </a:lnTo>
                  <a:lnTo>
                    <a:pt x="124612" y="182880"/>
                  </a:lnTo>
                  <a:lnTo>
                    <a:pt x="124688" y="181610"/>
                  </a:lnTo>
                  <a:lnTo>
                    <a:pt x="126060" y="181610"/>
                  </a:lnTo>
                  <a:lnTo>
                    <a:pt x="124358" y="180340"/>
                  </a:lnTo>
                  <a:lnTo>
                    <a:pt x="121031" y="181610"/>
                  </a:lnTo>
                  <a:lnTo>
                    <a:pt x="119888" y="180340"/>
                  </a:lnTo>
                  <a:lnTo>
                    <a:pt x="119037" y="181610"/>
                  </a:lnTo>
                  <a:lnTo>
                    <a:pt x="114985" y="182880"/>
                  </a:lnTo>
                  <a:lnTo>
                    <a:pt x="120256" y="179070"/>
                  </a:lnTo>
                  <a:lnTo>
                    <a:pt x="117055" y="179070"/>
                  </a:lnTo>
                  <a:lnTo>
                    <a:pt x="118618" y="177800"/>
                  </a:lnTo>
                  <a:lnTo>
                    <a:pt x="120180" y="176530"/>
                  </a:lnTo>
                  <a:lnTo>
                    <a:pt x="113690" y="176530"/>
                  </a:lnTo>
                  <a:lnTo>
                    <a:pt x="116687" y="175260"/>
                  </a:lnTo>
                  <a:lnTo>
                    <a:pt x="120637" y="175260"/>
                  </a:lnTo>
                  <a:lnTo>
                    <a:pt x="119202" y="172720"/>
                  </a:lnTo>
                  <a:lnTo>
                    <a:pt x="117284" y="173990"/>
                  </a:lnTo>
                  <a:lnTo>
                    <a:pt x="118554" y="173990"/>
                  </a:lnTo>
                  <a:lnTo>
                    <a:pt x="115316" y="175260"/>
                  </a:lnTo>
                  <a:lnTo>
                    <a:pt x="113233" y="175260"/>
                  </a:lnTo>
                  <a:lnTo>
                    <a:pt x="112306" y="173990"/>
                  </a:lnTo>
                  <a:lnTo>
                    <a:pt x="118999" y="170180"/>
                  </a:lnTo>
                  <a:lnTo>
                    <a:pt x="111379" y="168910"/>
                  </a:lnTo>
                  <a:lnTo>
                    <a:pt x="115824" y="165100"/>
                  </a:lnTo>
                  <a:lnTo>
                    <a:pt x="111734" y="163830"/>
                  </a:lnTo>
                  <a:lnTo>
                    <a:pt x="112191" y="162560"/>
                  </a:lnTo>
                  <a:lnTo>
                    <a:pt x="112649" y="161290"/>
                  </a:lnTo>
                  <a:lnTo>
                    <a:pt x="113563" y="158750"/>
                  </a:lnTo>
                  <a:lnTo>
                    <a:pt x="111252" y="156210"/>
                  </a:lnTo>
                  <a:lnTo>
                    <a:pt x="106807" y="161290"/>
                  </a:lnTo>
                  <a:lnTo>
                    <a:pt x="110540" y="156210"/>
                  </a:lnTo>
                  <a:lnTo>
                    <a:pt x="105384" y="160020"/>
                  </a:lnTo>
                  <a:lnTo>
                    <a:pt x="104597" y="160020"/>
                  </a:lnTo>
                  <a:lnTo>
                    <a:pt x="104521" y="158750"/>
                  </a:lnTo>
                  <a:lnTo>
                    <a:pt x="104825" y="158750"/>
                  </a:lnTo>
                  <a:lnTo>
                    <a:pt x="105308" y="157721"/>
                  </a:lnTo>
                  <a:lnTo>
                    <a:pt x="105689" y="157365"/>
                  </a:lnTo>
                  <a:lnTo>
                    <a:pt x="108407" y="156959"/>
                  </a:lnTo>
                  <a:lnTo>
                    <a:pt x="106451" y="155270"/>
                  </a:lnTo>
                  <a:lnTo>
                    <a:pt x="106603" y="154940"/>
                  </a:lnTo>
                  <a:lnTo>
                    <a:pt x="107810" y="153670"/>
                  </a:lnTo>
                  <a:lnTo>
                    <a:pt x="108191" y="154940"/>
                  </a:lnTo>
                  <a:lnTo>
                    <a:pt x="109334" y="153670"/>
                  </a:lnTo>
                  <a:lnTo>
                    <a:pt x="108762" y="152400"/>
                  </a:lnTo>
                  <a:lnTo>
                    <a:pt x="111163" y="151130"/>
                  </a:lnTo>
                  <a:lnTo>
                    <a:pt x="111925" y="149860"/>
                  </a:lnTo>
                  <a:lnTo>
                    <a:pt x="110159" y="151130"/>
                  </a:lnTo>
                  <a:lnTo>
                    <a:pt x="108877" y="151130"/>
                  </a:lnTo>
                  <a:lnTo>
                    <a:pt x="109029" y="149860"/>
                  </a:lnTo>
                  <a:lnTo>
                    <a:pt x="107391" y="152400"/>
                  </a:lnTo>
                  <a:lnTo>
                    <a:pt x="103187" y="152400"/>
                  </a:lnTo>
                  <a:lnTo>
                    <a:pt x="110642" y="147320"/>
                  </a:lnTo>
                  <a:lnTo>
                    <a:pt x="106857" y="147320"/>
                  </a:lnTo>
                  <a:lnTo>
                    <a:pt x="106286" y="144780"/>
                  </a:lnTo>
                  <a:lnTo>
                    <a:pt x="105994" y="143510"/>
                  </a:lnTo>
                  <a:lnTo>
                    <a:pt x="101739" y="144614"/>
                  </a:lnTo>
                  <a:lnTo>
                    <a:pt x="102857" y="143510"/>
                  </a:lnTo>
                  <a:lnTo>
                    <a:pt x="103543" y="143510"/>
                  </a:lnTo>
                  <a:lnTo>
                    <a:pt x="103047" y="142240"/>
                  </a:lnTo>
                  <a:lnTo>
                    <a:pt x="102552" y="140970"/>
                  </a:lnTo>
                  <a:lnTo>
                    <a:pt x="95338" y="140970"/>
                  </a:lnTo>
                  <a:lnTo>
                    <a:pt x="96710" y="137160"/>
                  </a:lnTo>
                  <a:lnTo>
                    <a:pt x="98145" y="137160"/>
                  </a:lnTo>
                  <a:lnTo>
                    <a:pt x="97459" y="135890"/>
                  </a:lnTo>
                  <a:lnTo>
                    <a:pt x="95148" y="137160"/>
                  </a:lnTo>
                  <a:lnTo>
                    <a:pt x="96088" y="135890"/>
                  </a:lnTo>
                  <a:lnTo>
                    <a:pt x="96647" y="135890"/>
                  </a:lnTo>
                  <a:lnTo>
                    <a:pt x="97523" y="134620"/>
                  </a:lnTo>
                  <a:lnTo>
                    <a:pt x="94703" y="134620"/>
                  </a:lnTo>
                  <a:lnTo>
                    <a:pt x="96532" y="133350"/>
                  </a:lnTo>
                  <a:lnTo>
                    <a:pt x="96570" y="132080"/>
                  </a:lnTo>
                  <a:lnTo>
                    <a:pt x="96647" y="129540"/>
                  </a:lnTo>
                  <a:lnTo>
                    <a:pt x="90474" y="132080"/>
                  </a:lnTo>
                  <a:lnTo>
                    <a:pt x="88226" y="130810"/>
                  </a:lnTo>
                  <a:lnTo>
                    <a:pt x="92113" y="128270"/>
                  </a:lnTo>
                  <a:lnTo>
                    <a:pt x="92113" y="125730"/>
                  </a:lnTo>
                  <a:lnTo>
                    <a:pt x="92138" y="124460"/>
                  </a:lnTo>
                  <a:lnTo>
                    <a:pt x="92710" y="124460"/>
                  </a:lnTo>
                  <a:lnTo>
                    <a:pt x="91414" y="120650"/>
                  </a:lnTo>
                  <a:lnTo>
                    <a:pt x="86461" y="120650"/>
                  </a:lnTo>
                  <a:lnTo>
                    <a:pt x="83261" y="119380"/>
                  </a:lnTo>
                  <a:lnTo>
                    <a:pt x="86499" y="115570"/>
                  </a:lnTo>
                  <a:lnTo>
                    <a:pt x="81572" y="113030"/>
                  </a:lnTo>
                  <a:lnTo>
                    <a:pt x="81940" y="110490"/>
                  </a:lnTo>
                  <a:lnTo>
                    <a:pt x="82321" y="107950"/>
                  </a:lnTo>
                  <a:lnTo>
                    <a:pt x="81851" y="109220"/>
                  </a:lnTo>
                  <a:lnTo>
                    <a:pt x="79209" y="110490"/>
                  </a:lnTo>
                  <a:lnTo>
                    <a:pt x="78511" y="110490"/>
                  </a:lnTo>
                  <a:lnTo>
                    <a:pt x="78930" y="109220"/>
                  </a:lnTo>
                  <a:lnTo>
                    <a:pt x="74701" y="109220"/>
                  </a:lnTo>
                  <a:lnTo>
                    <a:pt x="78397" y="107950"/>
                  </a:lnTo>
                  <a:lnTo>
                    <a:pt x="81724" y="105410"/>
                  </a:lnTo>
                  <a:lnTo>
                    <a:pt x="79971" y="104140"/>
                  </a:lnTo>
                  <a:lnTo>
                    <a:pt x="79476" y="104140"/>
                  </a:lnTo>
                  <a:lnTo>
                    <a:pt x="74637" y="106680"/>
                  </a:lnTo>
                  <a:lnTo>
                    <a:pt x="75946" y="102870"/>
                  </a:lnTo>
                  <a:lnTo>
                    <a:pt x="74002" y="100330"/>
                  </a:lnTo>
                  <a:lnTo>
                    <a:pt x="72059" y="99060"/>
                  </a:lnTo>
                  <a:lnTo>
                    <a:pt x="72491" y="97790"/>
                  </a:lnTo>
                  <a:lnTo>
                    <a:pt x="73367" y="95250"/>
                  </a:lnTo>
                  <a:lnTo>
                    <a:pt x="69773" y="95250"/>
                  </a:lnTo>
                  <a:lnTo>
                    <a:pt x="72364" y="93980"/>
                  </a:lnTo>
                  <a:lnTo>
                    <a:pt x="71780" y="90170"/>
                  </a:lnTo>
                  <a:lnTo>
                    <a:pt x="69888" y="88900"/>
                  </a:lnTo>
                  <a:lnTo>
                    <a:pt x="71996" y="87630"/>
                  </a:lnTo>
                  <a:lnTo>
                    <a:pt x="71437" y="86360"/>
                  </a:lnTo>
                  <a:lnTo>
                    <a:pt x="63652" y="90170"/>
                  </a:lnTo>
                  <a:lnTo>
                    <a:pt x="62826" y="88900"/>
                  </a:lnTo>
                  <a:lnTo>
                    <a:pt x="66471" y="86360"/>
                  </a:lnTo>
                  <a:lnTo>
                    <a:pt x="65112" y="85090"/>
                  </a:lnTo>
                  <a:lnTo>
                    <a:pt x="67335" y="80010"/>
                  </a:lnTo>
                  <a:lnTo>
                    <a:pt x="64719" y="80010"/>
                  </a:lnTo>
                  <a:lnTo>
                    <a:pt x="64249" y="78740"/>
                  </a:lnTo>
                  <a:lnTo>
                    <a:pt x="64541" y="77470"/>
                  </a:lnTo>
                  <a:lnTo>
                    <a:pt x="65151" y="74930"/>
                  </a:lnTo>
                  <a:lnTo>
                    <a:pt x="62915" y="76047"/>
                  </a:lnTo>
                  <a:lnTo>
                    <a:pt x="59131" y="74930"/>
                  </a:lnTo>
                  <a:lnTo>
                    <a:pt x="56934" y="74930"/>
                  </a:lnTo>
                  <a:lnTo>
                    <a:pt x="59601" y="73660"/>
                  </a:lnTo>
                  <a:lnTo>
                    <a:pt x="55778" y="74930"/>
                  </a:lnTo>
                  <a:lnTo>
                    <a:pt x="54864" y="74930"/>
                  </a:lnTo>
                  <a:lnTo>
                    <a:pt x="53174" y="73660"/>
                  </a:lnTo>
                  <a:lnTo>
                    <a:pt x="53340" y="73660"/>
                  </a:lnTo>
                  <a:lnTo>
                    <a:pt x="55016" y="72440"/>
                  </a:lnTo>
                  <a:lnTo>
                    <a:pt x="55397" y="71120"/>
                  </a:lnTo>
                  <a:lnTo>
                    <a:pt x="51752" y="73660"/>
                  </a:lnTo>
                  <a:lnTo>
                    <a:pt x="52387" y="71120"/>
                  </a:lnTo>
                  <a:lnTo>
                    <a:pt x="49352" y="71120"/>
                  </a:lnTo>
                  <a:lnTo>
                    <a:pt x="50241" y="68580"/>
                  </a:lnTo>
                  <a:lnTo>
                    <a:pt x="52476" y="67310"/>
                  </a:lnTo>
                  <a:lnTo>
                    <a:pt x="50965" y="67310"/>
                  </a:lnTo>
                  <a:lnTo>
                    <a:pt x="48729" y="68580"/>
                  </a:lnTo>
                  <a:lnTo>
                    <a:pt x="49022" y="67310"/>
                  </a:lnTo>
                  <a:lnTo>
                    <a:pt x="49860" y="66040"/>
                  </a:lnTo>
                  <a:lnTo>
                    <a:pt x="50876" y="66040"/>
                  </a:lnTo>
                  <a:lnTo>
                    <a:pt x="51219" y="64770"/>
                  </a:lnTo>
                  <a:lnTo>
                    <a:pt x="51333" y="64389"/>
                  </a:lnTo>
                  <a:lnTo>
                    <a:pt x="52984" y="63500"/>
                  </a:lnTo>
                  <a:lnTo>
                    <a:pt x="52768" y="60960"/>
                  </a:lnTo>
                  <a:lnTo>
                    <a:pt x="50863" y="60960"/>
                  </a:lnTo>
                  <a:lnTo>
                    <a:pt x="50863" y="64770"/>
                  </a:lnTo>
                  <a:lnTo>
                    <a:pt x="50609" y="64770"/>
                  </a:lnTo>
                  <a:lnTo>
                    <a:pt x="50711" y="64389"/>
                  </a:lnTo>
                  <a:lnTo>
                    <a:pt x="50825" y="64668"/>
                  </a:lnTo>
                  <a:lnTo>
                    <a:pt x="50863" y="60960"/>
                  </a:lnTo>
                  <a:lnTo>
                    <a:pt x="49644" y="60960"/>
                  </a:lnTo>
                  <a:lnTo>
                    <a:pt x="50355" y="63500"/>
                  </a:lnTo>
                  <a:lnTo>
                    <a:pt x="50469" y="63779"/>
                  </a:lnTo>
                  <a:lnTo>
                    <a:pt x="46367" y="64770"/>
                  </a:lnTo>
                  <a:lnTo>
                    <a:pt x="48209" y="62230"/>
                  </a:lnTo>
                  <a:lnTo>
                    <a:pt x="49428" y="62230"/>
                  </a:lnTo>
                  <a:lnTo>
                    <a:pt x="49644" y="60960"/>
                  </a:lnTo>
                  <a:lnTo>
                    <a:pt x="49479" y="60960"/>
                  </a:lnTo>
                  <a:lnTo>
                    <a:pt x="49974" y="59690"/>
                  </a:lnTo>
                  <a:lnTo>
                    <a:pt x="50368" y="58420"/>
                  </a:lnTo>
                  <a:lnTo>
                    <a:pt x="50469" y="57150"/>
                  </a:lnTo>
                  <a:lnTo>
                    <a:pt x="52374" y="55880"/>
                  </a:lnTo>
                  <a:lnTo>
                    <a:pt x="50876" y="54673"/>
                  </a:lnTo>
                  <a:lnTo>
                    <a:pt x="50876" y="55880"/>
                  </a:lnTo>
                  <a:lnTo>
                    <a:pt x="50368" y="57150"/>
                  </a:lnTo>
                  <a:lnTo>
                    <a:pt x="50228" y="55880"/>
                  </a:lnTo>
                  <a:lnTo>
                    <a:pt x="50876" y="55880"/>
                  </a:lnTo>
                  <a:lnTo>
                    <a:pt x="50876" y="54673"/>
                  </a:lnTo>
                  <a:lnTo>
                    <a:pt x="50596" y="54610"/>
                  </a:lnTo>
                  <a:lnTo>
                    <a:pt x="48006" y="55880"/>
                  </a:lnTo>
                  <a:lnTo>
                    <a:pt x="48006" y="54610"/>
                  </a:lnTo>
                  <a:lnTo>
                    <a:pt x="46240" y="55880"/>
                  </a:lnTo>
                  <a:lnTo>
                    <a:pt x="46596" y="55880"/>
                  </a:lnTo>
                  <a:lnTo>
                    <a:pt x="46482" y="56159"/>
                  </a:lnTo>
                  <a:lnTo>
                    <a:pt x="46316" y="56349"/>
                  </a:lnTo>
                  <a:lnTo>
                    <a:pt x="46189" y="56489"/>
                  </a:lnTo>
                  <a:lnTo>
                    <a:pt x="46710" y="56337"/>
                  </a:lnTo>
                  <a:lnTo>
                    <a:pt x="46926" y="57150"/>
                  </a:lnTo>
                  <a:lnTo>
                    <a:pt x="47701" y="57150"/>
                  </a:lnTo>
                  <a:lnTo>
                    <a:pt x="48044" y="58420"/>
                  </a:lnTo>
                  <a:lnTo>
                    <a:pt x="45097" y="58420"/>
                  </a:lnTo>
                  <a:lnTo>
                    <a:pt x="46189" y="57150"/>
                  </a:lnTo>
                  <a:lnTo>
                    <a:pt x="41529" y="58420"/>
                  </a:lnTo>
                  <a:lnTo>
                    <a:pt x="44729" y="55880"/>
                  </a:lnTo>
                  <a:lnTo>
                    <a:pt x="45872" y="53340"/>
                  </a:lnTo>
                  <a:lnTo>
                    <a:pt x="48006" y="52070"/>
                  </a:lnTo>
                  <a:lnTo>
                    <a:pt x="45554" y="50800"/>
                  </a:lnTo>
                  <a:lnTo>
                    <a:pt x="45148" y="49530"/>
                  </a:lnTo>
                  <a:lnTo>
                    <a:pt x="44742" y="48260"/>
                  </a:lnTo>
                  <a:lnTo>
                    <a:pt x="39192" y="49530"/>
                  </a:lnTo>
                  <a:lnTo>
                    <a:pt x="38277" y="48260"/>
                  </a:lnTo>
                  <a:lnTo>
                    <a:pt x="40284" y="48260"/>
                  </a:lnTo>
                  <a:lnTo>
                    <a:pt x="40957" y="46990"/>
                  </a:lnTo>
                  <a:lnTo>
                    <a:pt x="40703" y="46990"/>
                  </a:lnTo>
                  <a:lnTo>
                    <a:pt x="40398" y="44450"/>
                  </a:lnTo>
                  <a:lnTo>
                    <a:pt x="36804" y="45720"/>
                  </a:lnTo>
                  <a:lnTo>
                    <a:pt x="37236" y="44450"/>
                  </a:lnTo>
                  <a:lnTo>
                    <a:pt x="37655" y="43180"/>
                  </a:lnTo>
                  <a:lnTo>
                    <a:pt x="40373" y="44450"/>
                  </a:lnTo>
                  <a:lnTo>
                    <a:pt x="38862" y="43180"/>
                  </a:lnTo>
                  <a:lnTo>
                    <a:pt x="40043" y="43180"/>
                  </a:lnTo>
                  <a:lnTo>
                    <a:pt x="39865" y="40640"/>
                  </a:lnTo>
                  <a:lnTo>
                    <a:pt x="36271" y="39395"/>
                  </a:lnTo>
                  <a:lnTo>
                    <a:pt x="36271" y="68580"/>
                  </a:lnTo>
                  <a:lnTo>
                    <a:pt x="36080" y="69850"/>
                  </a:lnTo>
                  <a:lnTo>
                    <a:pt x="35521" y="71120"/>
                  </a:lnTo>
                  <a:lnTo>
                    <a:pt x="35445" y="69850"/>
                  </a:lnTo>
                  <a:lnTo>
                    <a:pt x="35026" y="69850"/>
                  </a:lnTo>
                  <a:lnTo>
                    <a:pt x="35877" y="68580"/>
                  </a:lnTo>
                  <a:lnTo>
                    <a:pt x="36271" y="68580"/>
                  </a:lnTo>
                  <a:lnTo>
                    <a:pt x="36271" y="39395"/>
                  </a:lnTo>
                  <a:lnTo>
                    <a:pt x="34112" y="38595"/>
                  </a:lnTo>
                  <a:lnTo>
                    <a:pt x="34112" y="68580"/>
                  </a:lnTo>
                  <a:lnTo>
                    <a:pt x="33578" y="67310"/>
                  </a:lnTo>
                  <a:lnTo>
                    <a:pt x="34112" y="68580"/>
                  </a:lnTo>
                  <a:lnTo>
                    <a:pt x="34112" y="38595"/>
                  </a:lnTo>
                  <a:lnTo>
                    <a:pt x="32804" y="38100"/>
                  </a:lnTo>
                  <a:lnTo>
                    <a:pt x="33197" y="35560"/>
                  </a:lnTo>
                  <a:lnTo>
                    <a:pt x="33401" y="34290"/>
                  </a:lnTo>
                  <a:lnTo>
                    <a:pt x="32410" y="34290"/>
                  </a:lnTo>
                  <a:lnTo>
                    <a:pt x="33324" y="29210"/>
                  </a:lnTo>
                  <a:lnTo>
                    <a:pt x="24701" y="26670"/>
                  </a:lnTo>
                  <a:lnTo>
                    <a:pt x="27609" y="19050"/>
                  </a:lnTo>
                  <a:lnTo>
                    <a:pt x="28016" y="17780"/>
                  </a:lnTo>
                  <a:lnTo>
                    <a:pt x="25717" y="19050"/>
                  </a:lnTo>
                  <a:lnTo>
                    <a:pt x="23634" y="19050"/>
                  </a:lnTo>
                  <a:lnTo>
                    <a:pt x="26377" y="16510"/>
                  </a:lnTo>
                  <a:lnTo>
                    <a:pt x="19100" y="16510"/>
                  </a:lnTo>
                  <a:lnTo>
                    <a:pt x="27965" y="10160"/>
                  </a:lnTo>
                  <a:lnTo>
                    <a:pt x="22237" y="10160"/>
                  </a:lnTo>
                  <a:lnTo>
                    <a:pt x="20434" y="11430"/>
                  </a:lnTo>
                  <a:lnTo>
                    <a:pt x="20396" y="10160"/>
                  </a:lnTo>
                  <a:lnTo>
                    <a:pt x="18008" y="8890"/>
                  </a:lnTo>
                  <a:lnTo>
                    <a:pt x="18237" y="8763"/>
                  </a:lnTo>
                  <a:lnTo>
                    <a:pt x="18999" y="7620"/>
                  </a:lnTo>
                  <a:lnTo>
                    <a:pt x="19913" y="7620"/>
                  </a:lnTo>
                  <a:lnTo>
                    <a:pt x="18630" y="8559"/>
                  </a:lnTo>
                  <a:lnTo>
                    <a:pt x="20307" y="7620"/>
                  </a:lnTo>
                  <a:lnTo>
                    <a:pt x="20510" y="7620"/>
                  </a:lnTo>
                  <a:lnTo>
                    <a:pt x="16916" y="6350"/>
                  </a:lnTo>
                  <a:lnTo>
                    <a:pt x="17246" y="3810"/>
                  </a:lnTo>
                  <a:lnTo>
                    <a:pt x="23037" y="3810"/>
                  </a:lnTo>
                  <a:lnTo>
                    <a:pt x="22225" y="1270"/>
                  </a:lnTo>
                  <a:lnTo>
                    <a:pt x="21221" y="0"/>
                  </a:lnTo>
                  <a:lnTo>
                    <a:pt x="16611" y="0"/>
                  </a:lnTo>
                  <a:lnTo>
                    <a:pt x="15760" y="1270"/>
                  </a:lnTo>
                  <a:lnTo>
                    <a:pt x="15240" y="2540"/>
                  </a:lnTo>
                  <a:lnTo>
                    <a:pt x="13728" y="3810"/>
                  </a:lnTo>
                  <a:lnTo>
                    <a:pt x="12560" y="2540"/>
                  </a:lnTo>
                  <a:lnTo>
                    <a:pt x="8013" y="5080"/>
                  </a:lnTo>
                  <a:lnTo>
                    <a:pt x="3136" y="6350"/>
                  </a:lnTo>
                  <a:lnTo>
                    <a:pt x="965" y="8890"/>
                  </a:lnTo>
                  <a:lnTo>
                    <a:pt x="4368" y="10160"/>
                  </a:lnTo>
                  <a:lnTo>
                    <a:pt x="2413" y="11430"/>
                  </a:lnTo>
                  <a:lnTo>
                    <a:pt x="1727" y="10160"/>
                  </a:lnTo>
                  <a:lnTo>
                    <a:pt x="0" y="11430"/>
                  </a:lnTo>
                  <a:lnTo>
                    <a:pt x="2374" y="11430"/>
                  </a:lnTo>
                  <a:lnTo>
                    <a:pt x="1663" y="12700"/>
                  </a:lnTo>
                  <a:lnTo>
                    <a:pt x="2527" y="12700"/>
                  </a:lnTo>
                  <a:lnTo>
                    <a:pt x="1993" y="13970"/>
                  </a:lnTo>
                  <a:lnTo>
                    <a:pt x="4279" y="13970"/>
                  </a:lnTo>
                  <a:lnTo>
                    <a:pt x="5613" y="12700"/>
                  </a:lnTo>
                  <a:lnTo>
                    <a:pt x="7429" y="12700"/>
                  </a:lnTo>
                  <a:lnTo>
                    <a:pt x="3975" y="15240"/>
                  </a:lnTo>
                  <a:lnTo>
                    <a:pt x="5232" y="15240"/>
                  </a:lnTo>
                  <a:lnTo>
                    <a:pt x="4978" y="17780"/>
                  </a:lnTo>
                  <a:lnTo>
                    <a:pt x="7518" y="16510"/>
                  </a:lnTo>
                  <a:lnTo>
                    <a:pt x="5359" y="19050"/>
                  </a:lnTo>
                  <a:lnTo>
                    <a:pt x="9296" y="19050"/>
                  </a:lnTo>
                  <a:lnTo>
                    <a:pt x="5054" y="20320"/>
                  </a:lnTo>
                  <a:lnTo>
                    <a:pt x="8940" y="20320"/>
                  </a:lnTo>
                  <a:lnTo>
                    <a:pt x="9423" y="21590"/>
                  </a:lnTo>
                  <a:lnTo>
                    <a:pt x="3822" y="21590"/>
                  </a:lnTo>
                  <a:lnTo>
                    <a:pt x="10261" y="24130"/>
                  </a:lnTo>
                  <a:lnTo>
                    <a:pt x="9613" y="24282"/>
                  </a:lnTo>
                  <a:lnTo>
                    <a:pt x="8242" y="27940"/>
                  </a:lnTo>
                  <a:lnTo>
                    <a:pt x="11468" y="29210"/>
                  </a:lnTo>
                  <a:lnTo>
                    <a:pt x="10439" y="29210"/>
                  </a:lnTo>
                  <a:lnTo>
                    <a:pt x="10477" y="30480"/>
                  </a:lnTo>
                  <a:lnTo>
                    <a:pt x="9232" y="30480"/>
                  </a:lnTo>
                  <a:lnTo>
                    <a:pt x="8661" y="31750"/>
                  </a:lnTo>
                  <a:lnTo>
                    <a:pt x="12446" y="30480"/>
                  </a:lnTo>
                  <a:lnTo>
                    <a:pt x="13970" y="31750"/>
                  </a:lnTo>
                  <a:lnTo>
                    <a:pt x="16624" y="30480"/>
                  </a:lnTo>
                  <a:lnTo>
                    <a:pt x="13576" y="33020"/>
                  </a:lnTo>
                  <a:lnTo>
                    <a:pt x="11938" y="31750"/>
                  </a:lnTo>
                  <a:lnTo>
                    <a:pt x="8661" y="34290"/>
                  </a:lnTo>
                  <a:lnTo>
                    <a:pt x="11645" y="33020"/>
                  </a:lnTo>
                  <a:lnTo>
                    <a:pt x="12598" y="34290"/>
                  </a:lnTo>
                  <a:lnTo>
                    <a:pt x="14922" y="33020"/>
                  </a:lnTo>
                  <a:lnTo>
                    <a:pt x="13728" y="34709"/>
                  </a:lnTo>
                  <a:lnTo>
                    <a:pt x="11341" y="36830"/>
                  </a:lnTo>
                  <a:lnTo>
                    <a:pt x="13690" y="35560"/>
                  </a:lnTo>
                  <a:lnTo>
                    <a:pt x="16052" y="34290"/>
                  </a:lnTo>
                  <a:lnTo>
                    <a:pt x="12496" y="36830"/>
                  </a:lnTo>
                  <a:lnTo>
                    <a:pt x="15697" y="35560"/>
                  </a:lnTo>
                  <a:lnTo>
                    <a:pt x="13995" y="38100"/>
                  </a:lnTo>
                  <a:lnTo>
                    <a:pt x="11506" y="38100"/>
                  </a:lnTo>
                  <a:lnTo>
                    <a:pt x="13563" y="39370"/>
                  </a:lnTo>
                  <a:lnTo>
                    <a:pt x="12611" y="40474"/>
                  </a:lnTo>
                  <a:lnTo>
                    <a:pt x="13970" y="39370"/>
                  </a:lnTo>
                  <a:lnTo>
                    <a:pt x="16116" y="38100"/>
                  </a:lnTo>
                  <a:lnTo>
                    <a:pt x="17894" y="39370"/>
                  </a:lnTo>
                  <a:lnTo>
                    <a:pt x="13906" y="40640"/>
                  </a:lnTo>
                  <a:lnTo>
                    <a:pt x="12395" y="41910"/>
                  </a:lnTo>
                  <a:lnTo>
                    <a:pt x="17614" y="41910"/>
                  </a:lnTo>
                  <a:lnTo>
                    <a:pt x="17068" y="43180"/>
                  </a:lnTo>
                  <a:lnTo>
                    <a:pt x="19431" y="43180"/>
                  </a:lnTo>
                  <a:lnTo>
                    <a:pt x="17818" y="45720"/>
                  </a:lnTo>
                  <a:lnTo>
                    <a:pt x="21640" y="45720"/>
                  </a:lnTo>
                  <a:lnTo>
                    <a:pt x="21120" y="46990"/>
                  </a:lnTo>
                  <a:lnTo>
                    <a:pt x="22758" y="45720"/>
                  </a:lnTo>
                  <a:lnTo>
                    <a:pt x="24523" y="44450"/>
                  </a:lnTo>
                  <a:lnTo>
                    <a:pt x="26250" y="44450"/>
                  </a:lnTo>
                  <a:lnTo>
                    <a:pt x="28524" y="44450"/>
                  </a:lnTo>
                  <a:lnTo>
                    <a:pt x="26377" y="45720"/>
                  </a:lnTo>
                  <a:lnTo>
                    <a:pt x="26250" y="44450"/>
                  </a:lnTo>
                  <a:lnTo>
                    <a:pt x="25323" y="45720"/>
                  </a:lnTo>
                  <a:lnTo>
                    <a:pt x="25831" y="45720"/>
                  </a:lnTo>
                  <a:lnTo>
                    <a:pt x="24333" y="46990"/>
                  </a:lnTo>
                  <a:lnTo>
                    <a:pt x="26936" y="46990"/>
                  </a:lnTo>
                  <a:lnTo>
                    <a:pt x="26479" y="48260"/>
                  </a:lnTo>
                  <a:lnTo>
                    <a:pt x="23393" y="50800"/>
                  </a:lnTo>
                  <a:lnTo>
                    <a:pt x="23698" y="49530"/>
                  </a:lnTo>
                  <a:lnTo>
                    <a:pt x="24320" y="47015"/>
                  </a:lnTo>
                  <a:lnTo>
                    <a:pt x="22098" y="49530"/>
                  </a:lnTo>
                  <a:lnTo>
                    <a:pt x="22606" y="48260"/>
                  </a:lnTo>
                  <a:lnTo>
                    <a:pt x="18122" y="50800"/>
                  </a:lnTo>
                  <a:lnTo>
                    <a:pt x="22517" y="46990"/>
                  </a:lnTo>
                  <a:lnTo>
                    <a:pt x="17640" y="50800"/>
                  </a:lnTo>
                  <a:lnTo>
                    <a:pt x="17665" y="53340"/>
                  </a:lnTo>
                  <a:lnTo>
                    <a:pt x="20307" y="52070"/>
                  </a:lnTo>
                  <a:lnTo>
                    <a:pt x="20358" y="54610"/>
                  </a:lnTo>
                  <a:lnTo>
                    <a:pt x="22352" y="53340"/>
                  </a:lnTo>
                  <a:lnTo>
                    <a:pt x="22910" y="53340"/>
                  </a:lnTo>
                  <a:lnTo>
                    <a:pt x="24892" y="52070"/>
                  </a:lnTo>
                  <a:lnTo>
                    <a:pt x="29476" y="53340"/>
                  </a:lnTo>
                  <a:lnTo>
                    <a:pt x="18021" y="58420"/>
                  </a:lnTo>
                  <a:lnTo>
                    <a:pt x="25679" y="58420"/>
                  </a:lnTo>
                  <a:lnTo>
                    <a:pt x="29794" y="55880"/>
                  </a:lnTo>
                  <a:lnTo>
                    <a:pt x="28397" y="58420"/>
                  </a:lnTo>
                  <a:lnTo>
                    <a:pt x="24574" y="59690"/>
                  </a:lnTo>
                  <a:lnTo>
                    <a:pt x="25184" y="62230"/>
                  </a:lnTo>
                  <a:lnTo>
                    <a:pt x="26212" y="61468"/>
                  </a:lnTo>
                  <a:lnTo>
                    <a:pt x="24472" y="63500"/>
                  </a:lnTo>
                  <a:lnTo>
                    <a:pt x="27216" y="62014"/>
                  </a:lnTo>
                  <a:lnTo>
                    <a:pt x="26924" y="60960"/>
                  </a:lnTo>
                  <a:lnTo>
                    <a:pt x="30276" y="58420"/>
                  </a:lnTo>
                  <a:lnTo>
                    <a:pt x="28879" y="60960"/>
                  </a:lnTo>
                  <a:lnTo>
                    <a:pt x="28295" y="61429"/>
                  </a:lnTo>
                  <a:lnTo>
                    <a:pt x="29146" y="60960"/>
                  </a:lnTo>
                  <a:lnTo>
                    <a:pt x="29654" y="62230"/>
                  </a:lnTo>
                  <a:lnTo>
                    <a:pt x="26581" y="63500"/>
                  </a:lnTo>
                  <a:lnTo>
                    <a:pt x="28105" y="66040"/>
                  </a:lnTo>
                  <a:lnTo>
                    <a:pt x="31521" y="66040"/>
                  </a:lnTo>
                  <a:lnTo>
                    <a:pt x="33235" y="68580"/>
                  </a:lnTo>
                  <a:lnTo>
                    <a:pt x="31051" y="68580"/>
                  </a:lnTo>
                  <a:lnTo>
                    <a:pt x="30353" y="69850"/>
                  </a:lnTo>
                  <a:lnTo>
                    <a:pt x="33350" y="72390"/>
                  </a:lnTo>
                  <a:lnTo>
                    <a:pt x="33045" y="76200"/>
                  </a:lnTo>
                  <a:lnTo>
                    <a:pt x="32664" y="80010"/>
                  </a:lnTo>
                  <a:lnTo>
                    <a:pt x="35928" y="78740"/>
                  </a:lnTo>
                  <a:lnTo>
                    <a:pt x="36029" y="80010"/>
                  </a:lnTo>
                  <a:lnTo>
                    <a:pt x="37884" y="80010"/>
                  </a:lnTo>
                  <a:lnTo>
                    <a:pt x="36233" y="81280"/>
                  </a:lnTo>
                  <a:lnTo>
                    <a:pt x="38519" y="81280"/>
                  </a:lnTo>
                  <a:lnTo>
                    <a:pt x="43002" y="83820"/>
                  </a:lnTo>
                  <a:lnTo>
                    <a:pt x="41173" y="87630"/>
                  </a:lnTo>
                  <a:lnTo>
                    <a:pt x="40157" y="87630"/>
                  </a:lnTo>
                  <a:lnTo>
                    <a:pt x="39903" y="88900"/>
                  </a:lnTo>
                  <a:lnTo>
                    <a:pt x="46596" y="86360"/>
                  </a:lnTo>
                  <a:lnTo>
                    <a:pt x="44856" y="88900"/>
                  </a:lnTo>
                  <a:lnTo>
                    <a:pt x="44234" y="88900"/>
                  </a:lnTo>
                  <a:lnTo>
                    <a:pt x="44856" y="92710"/>
                  </a:lnTo>
                  <a:lnTo>
                    <a:pt x="49250" y="95250"/>
                  </a:lnTo>
                  <a:lnTo>
                    <a:pt x="46672" y="99060"/>
                  </a:lnTo>
                  <a:lnTo>
                    <a:pt x="50787" y="97790"/>
                  </a:lnTo>
                  <a:lnTo>
                    <a:pt x="46812" y="104140"/>
                  </a:lnTo>
                  <a:lnTo>
                    <a:pt x="52273" y="100330"/>
                  </a:lnTo>
                  <a:lnTo>
                    <a:pt x="50698" y="104140"/>
                  </a:lnTo>
                  <a:lnTo>
                    <a:pt x="49428" y="104140"/>
                  </a:lnTo>
                  <a:lnTo>
                    <a:pt x="49161" y="107950"/>
                  </a:lnTo>
                  <a:lnTo>
                    <a:pt x="49314" y="109220"/>
                  </a:lnTo>
                  <a:lnTo>
                    <a:pt x="53086" y="106680"/>
                  </a:lnTo>
                  <a:lnTo>
                    <a:pt x="54127" y="107950"/>
                  </a:lnTo>
                  <a:lnTo>
                    <a:pt x="51371" y="109220"/>
                  </a:lnTo>
                  <a:lnTo>
                    <a:pt x="54851" y="109220"/>
                  </a:lnTo>
                  <a:lnTo>
                    <a:pt x="56832" y="110490"/>
                  </a:lnTo>
                  <a:lnTo>
                    <a:pt x="54673" y="114300"/>
                  </a:lnTo>
                  <a:lnTo>
                    <a:pt x="53276" y="114300"/>
                  </a:lnTo>
                  <a:lnTo>
                    <a:pt x="57340" y="116840"/>
                  </a:lnTo>
                  <a:lnTo>
                    <a:pt x="58331" y="116840"/>
                  </a:lnTo>
                  <a:lnTo>
                    <a:pt x="57480" y="117017"/>
                  </a:lnTo>
                  <a:lnTo>
                    <a:pt x="56934" y="118110"/>
                  </a:lnTo>
                  <a:lnTo>
                    <a:pt x="56311" y="119380"/>
                  </a:lnTo>
                  <a:lnTo>
                    <a:pt x="57289" y="120650"/>
                  </a:lnTo>
                  <a:lnTo>
                    <a:pt x="58737" y="121920"/>
                  </a:lnTo>
                  <a:lnTo>
                    <a:pt x="56680" y="121920"/>
                  </a:lnTo>
                  <a:lnTo>
                    <a:pt x="57543" y="124460"/>
                  </a:lnTo>
                  <a:lnTo>
                    <a:pt x="60413" y="127000"/>
                  </a:lnTo>
                  <a:lnTo>
                    <a:pt x="61874" y="129540"/>
                  </a:lnTo>
                  <a:lnTo>
                    <a:pt x="62230" y="127000"/>
                  </a:lnTo>
                  <a:lnTo>
                    <a:pt x="65633" y="125730"/>
                  </a:lnTo>
                  <a:lnTo>
                    <a:pt x="66382" y="125730"/>
                  </a:lnTo>
                  <a:lnTo>
                    <a:pt x="65024" y="127000"/>
                  </a:lnTo>
                  <a:lnTo>
                    <a:pt x="67297" y="127000"/>
                  </a:lnTo>
                  <a:lnTo>
                    <a:pt x="65735" y="128270"/>
                  </a:lnTo>
                  <a:lnTo>
                    <a:pt x="64147" y="129540"/>
                  </a:lnTo>
                  <a:lnTo>
                    <a:pt x="64566" y="129540"/>
                  </a:lnTo>
                  <a:lnTo>
                    <a:pt x="63741" y="130810"/>
                  </a:lnTo>
                  <a:lnTo>
                    <a:pt x="64058" y="130810"/>
                  </a:lnTo>
                  <a:lnTo>
                    <a:pt x="60248" y="134620"/>
                  </a:lnTo>
                  <a:lnTo>
                    <a:pt x="63093" y="133604"/>
                  </a:lnTo>
                  <a:lnTo>
                    <a:pt x="64427" y="135890"/>
                  </a:lnTo>
                  <a:lnTo>
                    <a:pt x="66103" y="137160"/>
                  </a:lnTo>
                  <a:lnTo>
                    <a:pt x="67462" y="138430"/>
                  </a:lnTo>
                  <a:lnTo>
                    <a:pt x="69977" y="137160"/>
                  </a:lnTo>
                  <a:lnTo>
                    <a:pt x="69900" y="138430"/>
                  </a:lnTo>
                  <a:lnTo>
                    <a:pt x="72263" y="137160"/>
                  </a:lnTo>
                  <a:lnTo>
                    <a:pt x="72402" y="139700"/>
                  </a:lnTo>
                  <a:lnTo>
                    <a:pt x="71488" y="142240"/>
                  </a:lnTo>
                  <a:lnTo>
                    <a:pt x="72821" y="143510"/>
                  </a:lnTo>
                  <a:lnTo>
                    <a:pt x="74841" y="144780"/>
                  </a:lnTo>
                  <a:lnTo>
                    <a:pt x="75031" y="143992"/>
                  </a:lnTo>
                  <a:lnTo>
                    <a:pt x="76111" y="146050"/>
                  </a:lnTo>
                  <a:lnTo>
                    <a:pt x="73914" y="146050"/>
                  </a:lnTo>
                  <a:lnTo>
                    <a:pt x="75615" y="147320"/>
                  </a:lnTo>
                  <a:lnTo>
                    <a:pt x="76073" y="148590"/>
                  </a:lnTo>
                  <a:lnTo>
                    <a:pt x="79590" y="149860"/>
                  </a:lnTo>
                  <a:lnTo>
                    <a:pt x="80340" y="148590"/>
                  </a:lnTo>
                  <a:lnTo>
                    <a:pt x="80530" y="148590"/>
                  </a:lnTo>
                  <a:lnTo>
                    <a:pt x="81394" y="147320"/>
                  </a:lnTo>
                  <a:lnTo>
                    <a:pt x="82080" y="148590"/>
                  </a:lnTo>
                  <a:lnTo>
                    <a:pt x="81153" y="149860"/>
                  </a:lnTo>
                  <a:lnTo>
                    <a:pt x="79730" y="149860"/>
                  </a:lnTo>
                  <a:lnTo>
                    <a:pt x="84988" y="151130"/>
                  </a:lnTo>
                  <a:lnTo>
                    <a:pt x="77609" y="161290"/>
                  </a:lnTo>
                  <a:lnTo>
                    <a:pt x="83616" y="160070"/>
                  </a:lnTo>
                  <a:lnTo>
                    <a:pt x="87553" y="161290"/>
                  </a:lnTo>
                  <a:lnTo>
                    <a:pt x="87922" y="162560"/>
                  </a:lnTo>
                  <a:lnTo>
                    <a:pt x="85432" y="161290"/>
                  </a:lnTo>
                  <a:lnTo>
                    <a:pt x="84607" y="163830"/>
                  </a:lnTo>
                  <a:lnTo>
                    <a:pt x="90081" y="163830"/>
                  </a:lnTo>
                  <a:lnTo>
                    <a:pt x="86868" y="167640"/>
                  </a:lnTo>
                  <a:lnTo>
                    <a:pt x="90792" y="168910"/>
                  </a:lnTo>
                  <a:lnTo>
                    <a:pt x="85407" y="173990"/>
                  </a:lnTo>
                  <a:lnTo>
                    <a:pt x="95250" y="173990"/>
                  </a:lnTo>
                  <a:lnTo>
                    <a:pt x="92633" y="179070"/>
                  </a:lnTo>
                  <a:lnTo>
                    <a:pt x="94068" y="177800"/>
                  </a:lnTo>
                  <a:lnTo>
                    <a:pt x="94564" y="177800"/>
                  </a:lnTo>
                  <a:lnTo>
                    <a:pt x="94665" y="178523"/>
                  </a:lnTo>
                  <a:lnTo>
                    <a:pt x="95770" y="177914"/>
                  </a:lnTo>
                  <a:lnTo>
                    <a:pt x="95631" y="177800"/>
                  </a:lnTo>
                  <a:lnTo>
                    <a:pt x="95961" y="177800"/>
                  </a:lnTo>
                  <a:lnTo>
                    <a:pt x="95770" y="177914"/>
                  </a:lnTo>
                  <a:lnTo>
                    <a:pt x="100787" y="181610"/>
                  </a:lnTo>
                  <a:lnTo>
                    <a:pt x="100698" y="184150"/>
                  </a:lnTo>
                  <a:lnTo>
                    <a:pt x="100596" y="189509"/>
                  </a:lnTo>
                  <a:lnTo>
                    <a:pt x="102692" y="195580"/>
                  </a:lnTo>
                  <a:lnTo>
                    <a:pt x="103593" y="196850"/>
                  </a:lnTo>
                  <a:lnTo>
                    <a:pt x="111201" y="190500"/>
                  </a:lnTo>
                  <a:lnTo>
                    <a:pt x="109245" y="195580"/>
                  </a:lnTo>
                  <a:lnTo>
                    <a:pt x="106006" y="196850"/>
                  </a:lnTo>
                  <a:lnTo>
                    <a:pt x="111925" y="198120"/>
                  </a:lnTo>
                  <a:lnTo>
                    <a:pt x="111277" y="204470"/>
                  </a:lnTo>
                  <a:lnTo>
                    <a:pt x="116763" y="205740"/>
                  </a:lnTo>
                  <a:lnTo>
                    <a:pt x="115976" y="205740"/>
                  </a:lnTo>
                  <a:lnTo>
                    <a:pt x="115138" y="207010"/>
                  </a:lnTo>
                  <a:lnTo>
                    <a:pt x="114896" y="205740"/>
                  </a:lnTo>
                  <a:lnTo>
                    <a:pt x="113461" y="208280"/>
                  </a:lnTo>
                  <a:lnTo>
                    <a:pt x="116878" y="208280"/>
                  </a:lnTo>
                  <a:lnTo>
                    <a:pt x="118516" y="207010"/>
                  </a:lnTo>
                  <a:lnTo>
                    <a:pt x="118732" y="208280"/>
                  </a:lnTo>
                  <a:lnTo>
                    <a:pt x="117132" y="208280"/>
                  </a:lnTo>
                  <a:lnTo>
                    <a:pt x="116560" y="209550"/>
                  </a:lnTo>
                  <a:lnTo>
                    <a:pt x="115951" y="212090"/>
                  </a:lnTo>
                  <a:lnTo>
                    <a:pt x="120510" y="209550"/>
                  </a:lnTo>
                  <a:lnTo>
                    <a:pt x="118554" y="212090"/>
                  </a:lnTo>
                  <a:lnTo>
                    <a:pt x="119100" y="212090"/>
                  </a:lnTo>
                  <a:lnTo>
                    <a:pt x="119240" y="214630"/>
                  </a:lnTo>
                  <a:lnTo>
                    <a:pt x="121170" y="212090"/>
                  </a:lnTo>
                  <a:lnTo>
                    <a:pt x="121081" y="214630"/>
                  </a:lnTo>
                  <a:lnTo>
                    <a:pt x="124104" y="213360"/>
                  </a:lnTo>
                  <a:lnTo>
                    <a:pt x="123545" y="215900"/>
                  </a:lnTo>
                  <a:lnTo>
                    <a:pt x="126606" y="214630"/>
                  </a:lnTo>
                  <a:lnTo>
                    <a:pt x="124015" y="218440"/>
                  </a:lnTo>
                  <a:lnTo>
                    <a:pt x="127787" y="215900"/>
                  </a:lnTo>
                  <a:lnTo>
                    <a:pt x="123990" y="219710"/>
                  </a:lnTo>
                  <a:lnTo>
                    <a:pt x="126517" y="220980"/>
                  </a:lnTo>
                  <a:lnTo>
                    <a:pt x="127596" y="220980"/>
                  </a:lnTo>
                  <a:lnTo>
                    <a:pt x="128333" y="222250"/>
                  </a:lnTo>
                  <a:lnTo>
                    <a:pt x="126530" y="223520"/>
                  </a:lnTo>
                  <a:lnTo>
                    <a:pt x="127317" y="223520"/>
                  </a:lnTo>
                  <a:lnTo>
                    <a:pt x="128689" y="224790"/>
                  </a:lnTo>
                  <a:lnTo>
                    <a:pt x="130467" y="222250"/>
                  </a:lnTo>
                  <a:lnTo>
                    <a:pt x="127406" y="227330"/>
                  </a:lnTo>
                  <a:lnTo>
                    <a:pt x="136766" y="223520"/>
                  </a:lnTo>
                  <a:lnTo>
                    <a:pt x="131876" y="228600"/>
                  </a:lnTo>
                  <a:lnTo>
                    <a:pt x="136067" y="229870"/>
                  </a:lnTo>
                  <a:lnTo>
                    <a:pt x="138722" y="230886"/>
                  </a:lnTo>
                  <a:lnTo>
                    <a:pt x="135966" y="233680"/>
                  </a:lnTo>
                  <a:lnTo>
                    <a:pt x="138823" y="234759"/>
                  </a:lnTo>
                  <a:lnTo>
                    <a:pt x="139369" y="231775"/>
                  </a:lnTo>
                  <a:lnTo>
                    <a:pt x="139407" y="231152"/>
                  </a:lnTo>
                  <a:lnTo>
                    <a:pt x="142265" y="232410"/>
                  </a:lnTo>
                  <a:lnTo>
                    <a:pt x="139966" y="234772"/>
                  </a:lnTo>
                  <a:lnTo>
                    <a:pt x="143560" y="233680"/>
                  </a:lnTo>
                  <a:lnTo>
                    <a:pt x="144538" y="236220"/>
                  </a:lnTo>
                  <a:lnTo>
                    <a:pt x="144526" y="237490"/>
                  </a:lnTo>
                  <a:lnTo>
                    <a:pt x="141909" y="237490"/>
                  </a:lnTo>
                  <a:lnTo>
                    <a:pt x="145275" y="238760"/>
                  </a:lnTo>
                  <a:lnTo>
                    <a:pt x="145300" y="242570"/>
                  </a:lnTo>
                  <a:lnTo>
                    <a:pt x="146773" y="242570"/>
                  </a:lnTo>
                  <a:lnTo>
                    <a:pt x="147027" y="242633"/>
                  </a:lnTo>
                  <a:lnTo>
                    <a:pt x="147637" y="242620"/>
                  </a:lnTo>
                  <a:lnTo>
                    <a:pt x="148640" y="242570"/>
                  </a:lnTo>
                  <a:lnTo>
                    <a:pt x="148082" y="243840"/>
                  </a:lnTo>
                  <a:lnTo>
                    <a:pt x="147891" y="245110"/>
                  </a:lnTo>
                  <a:lnTo>
                    <a:pt x="149491" y="242570"/>
                  </a:lnTo>
                  <a:lnTo>
                    <a:pt x="148717" y="242570"/>
                  </a:lnTo>
                  <a:lnTo>
                    <a:pt x="150558" y="240030"/>
                  </a:lnTo>
                  <a:lnTo>
                    <a:pt x="156349" y="240030"/>
                  </a:lnTo>
                  <a:lnTo>
                    <a:pt x="151079" y="242570"/>
                  </a:lnTo>
                  <a:lnTo>
                    <a:pt x="156857" y="242570"/>
                  </a:lnTo>
                  <a:lnTo>
                    <a:pt x="150025" y="246380"/>
                  </a:lnTo>
                  <a:lnTo>
                    <a:pt x="151612" y="246380"/>
                  </a:lnTo>
                  <a:lnTo>
                    <a:pt x="152654" y="245110"/>
                  </a:lnTo>
                  <a:lnTo>
                    <a:pt x="152666" y="246380"/>
                  </a:lnTo>
                  <a:lnTo>
                    <a:pt x="152133" y="246380"/>
                  </a:lnTo>
                  <a:lnTo>
                    <a:pt x="150545" y="247650"/>
                  </a:lnTo>
                  <a:lnTo>
                    <a:pt x="152666" y="247650"/>
                  </a:lnTo>
                  <a:lnTo>
                    <a:pt x="153962" y="246380"/>
                  </a:lnTo>
                  <a:lnTo>
                    <a:pt x="155016" y="247650"/>
                  </a:lnTo>
                  <a:lnTo>
                    <a:pt x="153695" y="247650"/>
                  </a:lnTo>
                  <a:lnTo>
                    <a:pt x="152666" y="248920"/>
                  </a:lnTo>
                  <a:lnTo>
                    <a:pt x="156845" y="247650"/>
                  </a:lnTo>
                  <a:lnTo>
                    <a:pt x="157111" y="248920"/>
                  </a:lnTo>
                  <a:lnTo>
                    <a:pt x="156578" y="248920"/>
                  </a:lnTo>
                  <a:lnTo>
                    <a:pt x="156298" y="249618"/>
                  </a:lnTo>
                  <a:lnTo>
                    <a:pt x="157645" y="251460"/>
                  </a:lnTo>
                  <a:lnTo>
                    <a:pt x="162598" y="248920"/>
                  </a:lnTo>
                  <a:lnTo>
                    <a:pt x="162864" y="252730"/>
                  </a:lnTo>
                  <a:lnTo>
                    <a:pt x="158953" y="255270"/>
                  </a:lnTo>
                  <a:lnTo>
                    <a:pt x="162331" y="254000"/>
                  </a:lnTo>
                  <a:lnTo>
                    <a:pt x="159486" y="256540"/>
                  </a:lnTo>
                  <a:lnTo>
                    <a:pt x="161328" y="256540"/>
                  </a:lnTo>
                  <a:lnTo>
                    <a:pt x="162369" y="255270"/>
                  </a:lnTo>
                  <a:lnTo>
                    <a:pt x="163169" y="256540"/>
                  </a:lnTo>
                  <a:lnTo>
                    <a:pt x="166039" y="255270"/>
                  </a:lnTo>
                  <a:lnTo>
                    <a:pt x="165811" y="256540"/>
                  </a:lnTo>
                  <a:lnTo>
                    <a:pt x="163982" y="257810"/>
                  </a:lnTo>
                  <a:lnTo>
                    <a:pt x="166128" y="259080"/>
                  </a:lnTo>
                  <a:lnTo>
                    <a:pt x="166331" y="256540"/>
                  </a:lnTo>
                  <a:lnTo>
                    <a:pt x="168706" y="256540"/>
                  </a:lnTo>
                  <a:lnTo>
                    <a:pt x="169113" y="255270"/>
                  </a:lnTo>
                  <a:lnTo>
                    <a:pt x="169532" y="254000"/>
                  </a:lnTo>
                  <a:lnTo>
                    <a:pt x="169951" y="252730"/>
                  </a:lnTo>
                  <a:lnTo>
                    <a:pt x="170256" y="255270"/>
                  </a:lnTo>
                  <a:lnTo>
                    <a:pt x="169722" y="255270"/>
                  </a:lnTo>
                  <a:lnTo>
                    <a:pt x="171056" y="256540"/>
                  </a:lnTo>
                  <a:lnTo>
                    <a:pt x="169786" y="257810"/>
                  </a:lnTo>
                  <a:lnTo>
                    <a:pt x="172529" y="257810"/>
                  </a:lnTo>
                  <a:lnTo>
                    <a:pt x="172427" y="259080"/>
                  </a:lnTo>
                  <a:lnTo>
                    <a:pt x="171653" y="260350"/>
                  </a:lnTo>
                  <a:lnTo>
                    <a:pt x="171399" y="260477"/>
                  </a:lnTo>
                  <a:lnTo>
                    <a:pt x="171221" y="264160"/>
                  </a:lnTo>
                  <a:lnTo>
                    <a:pt x="174320" y="261620"/>
                  </a:lnTo>
                  <a:lnTo>
                    <a:pt x="173545" y="262890"/>
                  </a:lnTo>
                  <a:lnTo>
                    <a:pt x="172516" y="263753"/>
                  </a:lnTo>
                  <a:lnTo>
                    <a:pt x="174078" y="262890"/>
                  </a:lnTo>
                  <a:lnTo>
                    <a:pt x="173837" y="264160"/>
                  </a:lnTo>
                  <a:lnTo>
                    <a:pt x="173596" y="264160"/>
                  </a:lnTo>
                  <a:lnTo>
                    <a:pt x="172313" y="265430"/>
                  </a:lnTo>
                  <a:lnTo>
                    <a:pt x="173126" y="266700"/>
                  </a:lnTo>
                  <a:lnTo>
                    <a:pt x="174993" y="262890"/>
                  </a:lnTo>
                  <a:lnTo>
                    <a:pt x="175615" y="261620"/>
                  </a:lnTo>
                  <a:lnTo>
                    <a:pt x="175425" y="264160"/>
                  </a:lnTo>
                  <a:lnTo>
                    <a:pt x="174383" y="264160"/>
                  </a:lnTo>
                  <a:lnTo>
                    <a:pt x="174980" y="266700"/>
                  </a:lnTo>
                  <a:lnTo>
                    <a:pt x="178346" y="266700"/>
                  </a:lnTo>
                  <a:lnTo>
                    <a:pt x="178676" y="269240"/>
                  </a:lnTo>
                  <a:lnTo>
                    <a:pt x="176161" y="271780"/>
                  </a:lnTo>
                  <a:lnTo>
                    <a:pt x="176834" y="267970"/>
                  </a:lnTo>
                  <a:lnTo>
                    <a:pt x="174828" y="270510"/>
                  </a:lnTo>
                  <a:lnTo>
                    <a:pt x="177203" y="273050"/>
                  </a:lnTo>
                  <a:lnTo>
                    <a:pt x="182156" y="271780"/>
                  </a:lnTo>
                  <a:lnTo>
                    <a:pt x="183337" y="274307"/>
                  </a:lnTo>
                  <a:lnTo>
                    <a:pt x="187642" y="270510"/>
                  </a:lnTo>
                  <a:lnTo>
                    <a:pt x="182689" y="276860"/>
                  </a:lnTo>
                  <a:lnTo>
                    <a:pt x="185013" y="276860"/>
                  </a:lnTo>
                  <a:lnTo>
                    <a:pt x="182994" y="278130"/>
                  </a:lnTo>
                  <a:lnTo>
                    <a:pt x="183502" y="278130"/>
                  </a:lnTo>
                  <a:lnTo>
                    <a:pt x="184137" y="279400"/>
                  </a:lnTo>
                  <a:lnTo>
                    <a:pt x="187109" y="279400"/>
                  </a:lnTo>
                  <a:lnTo>
                    <a:pt x="190296" y="280670"/>
                  </a:lnTo>
                  <a:lnTo>
                    <a:pt x="189014" y="281940"/>
                  </a:lnTo>
                  <a:lnTo>
                    <a:pt x="188836" y="283210"/>
                  </a:lnTo>
                  <a:lnTo>
                    <a:pt x="190461" y="284480"/>
                  </a:lnTo>
                  <a:lnTo>
                    <a:pt x="190792" y="285750"/>
                  </a:lnTo>
                  <a:lnTo>
                    <a:pt x="192062" y="284480"/>
                  </a:lnTo>
                  <a:lnTo>
                    <a:pt x="192366" y="285750"/>
                  </a:lnTo>
                  <a:lnTo>
                    <a:pt x="192976" y="284480"/>
                  </a:lnTo>
                  <a:lnTo>
                    <a:pt x="193586" y="283210"/>
                  </a:lnTo>
                  <a:lnTo>
                    <a:pt x="193357" y="287020"/>
                  </a:lnTo>
                  <a:lnTo>
                    <a:pt x="195922" y="288290"/>
                  </a:lnTo>
                  <a:lnTo>
                    <a:pt x="198640" y="289560"/>
                  </a:lnTo>
                  <a:lnTo>
                    <a:pt x="198856" y="292100"/>
                  </a:lnTo>
                  <a:lnTo>
                    <a:pt x="197319" y="292100"/>
                  </a:lnTo>
                  <a:lnTo>
                    <a:pt x="197523" y="293370"/>
                  </a:lnTo>
                  <a:lnTo>
                    <a:pt x="200393" y="293370"/>
                  </a:lnTo>
                  <a:lnTo>
                    <a:pt x="201980" y="292100"/>
                  </a:lnTo>
                  <a:lnTo>
                    <a:pt x="201193" y="292100"/>
                  </a:lnTo>
                  <a:lnTo>
                    <a:pt x="202133" y="290830"/>
                  </a:lnTo>
                  <a:lnTo>
                    <a:pt x="203403" y="289560"/>
                  </a:lnTo>
                  <a:lnTo>
                    <a:pt x="204736" y="289560"/>
                  </a:lnTo>
                  <a:lnTo>
                    <a:pt x="205219" y="290830"/>
                  </a:lnTo>
                  <a:lnTo>
                    <a:pt x="203200" y="290830"/>
                  </a:lnTo>
                  <a:lnTo>
                    <a:pt x="202450" y="293370"/>
                  </a:lnTo>
                  <a:lnTo>
                    <a:pt x="203555" y="293370"/>
                  </a:lnTo>
                  <a:lnTo>
                    <a:pt x="201498" y="297180"/>
                  </a:lnTo>
                  <a:lnTo>
                    <a:pt x="207187" y="289560"/>
                  </a:lnTo>
                  <a:lnTo>
                    <a:pt x="206489" y="293370"/>
                  </a:lnTo>
                  <a:lnTo>
                    <a:pt x="208445" y="293370"/>
                  </a:lnTo>
                  <a:lnTo>
                    <a:pt x="206705" y="295910"/>
                  </a:lnTo>
                  <a:lnTo>
                    <a:pt x="206971" y="294640"/>
                  </a:lnTo>
                  <a:lnTo>
                    <a:pt x="205308" y="295910"/>
                  </a:lnTo>
                  <a:lnTo>
                    <a:pt x="206209" y="297180"/>
                  </a:lnTo>
                  <a:lnTo>
                    <a:pt x="206768" y="296697"/>
                  </a:lnTo>
                  <a:lnTo>
                    <a:pt x="205524" y="299720"/>
                  </a:lnTo>
                  <a:lnTo>
                    <a:pt x="206209" y="298450"/>
                  </a:lnTo>
                  <a:lnTo>
                    <a:pt x="206400" y="299681"/>
                  </a:lnTo>
                  <a:lnTo>
                    <a:pt x="206387" y="300748"/>
                  </a:lnTo>
                  <a:lnTo>
                    <a:pt x="206463" y="300228"/>
                  </a:lnTo>
                  <a:lnTo>
                    <a:pt x="206692" y="302260"/>
                  </a:lnTo>
                  <a:lnTo>
                    <a:pt x="206971" y="300990"/>
                  </a:lnTo>
                  <a:lnTo>
                    <a:pt x="211061" y="298450"/>
                  </a:lnTo>
                  <a:lnTo>
                    <a:pt x="213093" y="297180"/>
                  </a:lnTo>
                  <a:lnTo>
                    <a:pt x="209905" y="302260"/>
                  </a:lnTo>
                  <a:lnTo>
                    <a:pt x="214591" y="299720"/>
                  </a:lnTo>
                  <a:lnTo>
                    <a:pt x="210121" y="302260"/>
                  </a:lnTo>
                  <a:lnTo>
                    <a:pt x="212534" y="302260"/>
                  </a:lnTo>
                  <a:lnTo>
                    <a:pt x="210210" y="303530"/>
                  </a:lnTo>
                  <a:lnTo>
                    <a:pt x="209931" y="304800"/>
                  </a:lnTo>
                  <a:lnTo>
                    <a:pt x="209753" y="306070"/>
                  </a:lnTo>
                  <a:lnTo>
                    <a:pt x="211391" y="306070"/>
                  </a:lnTo>
                  <a:lnTo>
                    <a:pt x="208610" y="308610"/>
                  </a:lnTo>
                  <a:lnTo>
                    <a:pt x="212102" y="307340"/>
                  </a:lnTo>
                  <a:lnTo>
                    <a:pt x="211429" y="308610"/>
                  </a:lnTo>
                  <a:lnTo>
                    <a:pt x="211823" y="308610"/>
                  </a:lnTo>
                  <a:lnTo>
                    <a:pt x="212788" y="307340"/>
                  </a:lnTo>
                  <a:lnTo>
                    <a:pt x="216446" y="306070"/>
                  </a:lnTo>
                  <a:lnTo>
                    <a:pt x="212852" y="313690"/>
                  </a:lnTo>
                  <a:lnTo>
                    <a:pt x="218008" y="311150"/>
                  </a:lnTo>
                  <a:lnTo>
                    <a:pt x="220967" y="312420"/>
                  </a:lnTo>
                  <a:lnTo>
                    <a:pt x="222300" y="311150"/>
                  </a:lnTo>
                  <a:lnTo>
                    <a:pt x="223647" y="309880"/>
                  </a:lnTo>
                  <a:lnTo>
                    <a:pt x="226288" y="309880"/>
                  </a:lnTo>
                  <a:lnTo>
                    <a:pt x="225653" y="311150"/>
                  </a:lnTo>
                  <a:lnTo>
                    <a:pt x="223316" y="312420"/>
                  </a:lnTo>
                  <a:lnTo>
                    <a:pt x="223075" y="313690"/>
                  </a:lnTo>
                  <a:lnTo>
                    <a:pt x="225437" y="313690"/>
                  </a:lnTo>
                  <a:lnTo>
                    <a:pt x="224675" y="314960"/>
                  </a:lnTo>
                  <a:lnTo>
                    <a:pt x="223748" y="316230"/>
                  </a:lnTo>
                  <a:lnTo>
                    <a:pt x="224536" y="316230"/>
                  </a:lnTo>
                  <a:lnTo>
                    <a:pt x="226707" y="313690"/>
                  </a:lnTo>
                  <a:lnTo>
                    <a:pt x="226656" y="314223"/>
                  </a:lnTo>
                  <a:lnTo>
                    <a:pt x="229082" y="312420"/>
                  </a:lnTo>
                  <a:lnTo>
                    <a:pt x="225513" y="313690"/>
                  </a:lnTo>
                  <a:lnTo>
                    <a:pt x="226072" y="312420"/>
                  </a:lnTo>
                  <a:lnTo>
                    <a:pt x="227596" y="311150"/>
                  </a:lnTo>
                  <a:lnTo>
                    <a:pt x="228549" y="311150"/>
                  </a:lnTo>
                  <a:lnTo>
                    <a:pt x="229285" y="308610"/>
                  </a:lnTo>
                  <a:close/>
                </a:path>
                <a:path w="565785" h="732154">
                  <a:moveTo>
                    <a:pt x="229958" y="318147"/>
                  </a:moveTo>
                  <a:lnTo>
                    <a:pt x="229184" y="319176"/>
                  </a:lnTo>
                  <a:lnTo>
                    <a:pt x="229882" y="318770"/>
                  </a:lnTo>
                  <a:lnTo>
                    <a:pt x="229958" y="318147"/>
                  </a:lnTo>
                  <a:close/>
                </a:path>
                <a:path w="565785" h="732154">
                  <a:moveTo>
                    <a:pt x="230441" y="317500"/>
                  </a:moveTo>
                  <a:lnTo>
                    <a:pt x="230035" y="317500"/>
                  </a:lnTo>
                  <a:lnTo>
                    <a:pt x="229958" y="318147"/>
                  </a:lnTo>
                  <a:lnTo>
                    <a:pt x="230441" y="317500"/>
                  </a:lnTo>
                  <a:close/>
                </a:path>
                <a:path w="565785" h="732154">
                  <a:moveTo>
                    <a:pt x="232803" y="312420"/>
                  </a:moveTo>
                  <a:lnTo>
                    <a:pt x="226479" y="316230"/>
                  </a:lnTo>
                  <a:lnTo>
                    <a:pt x="225564" y="316230"/>
                  </a:lnTo>
                  <a:lnTo>
                    <a:pt x="224129" y="317500"/>
                  </a:lnTo>
                  <a:lnTo>
                    <a:pt x="223050" y="318770"/>
                  </a:lnTo>
                  <a:lnTo>
                    <a:pt x="224409" y="318770"/>
                  </a:lnTo>
                  <a:lnTo>
                    <a:pt x="226428" y="317500"/>
                  </a:lnTo>
                  <a:lnTo>
                    <a:pt x="227609" y="317500"/>
                  </a:lnTo>
                  <a:lnTo>
                    <a:pt x="226669" y="318770"/>
                  </a:lnTo>
                  <a:lnTo>
                    <a:pt x="227799" y="317500"/>
                  </a:lnTo>
                  <a:lnTo>
                    <a:pt x="229247" y="317500"/>
                  </a:lnTo>
                  <a:lnTo>
                    <a:pt x="232803" y="312420"/>
                  </a:lnTo>
                  <a:close/>
                </a:path>
                <a:path w="565785" h="732154">
                  <a:moveTo>
                    <a:pt x="233832" y="322491"/>
                  </a:moveTo>
                  <a:lnTo>
                    <a:pt x="233159" y="322402"/>
                  </a:lnTo>
                  <a:lnTo>
                    <a:pt x="230505" y="324650"/>
                  </a:lnTo>
                  <a:lnTo>
                    <a:pt x="231775" y="324586"/>
                  </a:lnTo>
                  <a:lnTo>
                    <a:pt x="232537" y="324065"/>
                  </a:lnTo>
                  <a:lnTo>
                    <a:pt x="233832" y="322491"/>
                  </a:lnTo>
                  <a:close/>
                </a:path>
                <a:path w="565785" h="732154">
                  <a:moveTo>
                    <a:pt x="234581" y="318681"/>
                  </a:moveTo>
                  <a:lnTo>
                    <a:pt x="233984" y="317957"/>
                  </a:lnTo>
                  <a:lnTo>
                    <a:pt x="231762" y="318897"/>
                  </a:lnTo>
                  <a:lnTo>
                    <a:pt x="232130" y="318198"/>
                  </a:lnTo>
                  <a:lnTo>
                    <a:pt x="232892" y="317690"/>
                  </a:lnTo>
                  <a:lnTo>
                    <a:pt x="233362" y="317246"/>
                  </a:lnTo>
                  <a:lnTo>
                    <a:pt x="231724" y="318008"/>
                  </a:lnTo>
                  <a:lnTo>
                    <a:pt x="229158" y="319633"/>
                  </a:lnTo>
                  <a:lnTo>
                    <a:pt x="227304" y="322262"/>
                  </a:lnTo>
                  <a:lnTo>
                    <a:pt x="230047" y="320281"/>
                  </a:lnTo>
                  <a:lnTo>
                    <a:pt x="229222" y="321411"/>
                  </a:lnTo>
                  <a:lnTo>
                    <a:pt x="232435" y="319011"/>
                  </a:lnTo>
                  <a:lnTo>
                    <a:pt x="233133" y="319100"/>
                  </a:lnTo>
                  <a:lnTo>
                    <a:pt x="232410" y="320509"/>
                  </a:lnTo>
                  <a:lnTo>
                    <a:pt x="231470" y="321373"/>
                  </a:lnTo>
                  <a:lnTo>
                    <a:pt x="232219" y="320865"/>
                  </a:lnTo>
                  <a:lnTo>
                    <a:pt x="231597" y="322541"/>
                  </a:lnTo>
                  <a:lnTo>
                    <a:pt x="233299" y="321170"/>
                  </a:lnTo>
                  <a:lnTo>
                    <a:pt x="234581" y="318681"/>
                  </a:lnTo>
                  <a:close/>
                </a:path>
                <a:path w="565785" h="732154">
                  <a:moveTo>
                    <a:pt x="346506" y="485775"/>
                  </a:moveTo>
                  <a:lnTo>
                    <a:pt x="346227" y="485863"/>
                  </a:lnTo>
                  <a:lnTo>
                    <a:pt x="346036" y="485965"/>
                  </a:lnTo>
                  <a:lnTo>
                    <a:pt x="346240" y="485927"/>
                  </a:lnTo>
                  <a:lnTo>
                    <a:pt x="346506" y="485775"/>
                  </a:lnTo>
                  <a:close/>
                </a:path>
                <a:path w="565785" h="732154">
                  <a:moveTo>
                    <a:pt x="354571" y="467969"/>
                  </a:moveTo>
                  <a:lnTo>
                    <a:pt x="352894" y="468693"/>
                  </a:lnTo>
                  <a:lnTo>
                    <a:pt x="353110" y="468744"/>
                  </a:lnTo>
                  <a:lnTo>
                    <a:pt x="354571" y="467969"/>
                  </a:lnTo>
                  <a:close/>
                </a:path>
                <a:path w="565785" h="732154">
                  <a:moveTo>
                    <a:pt x="444995" y="595160"/>
                  </a:moveTo>
                  <a:lnTo>
                    <a:pt x="444931" y="595325"/>
                  </a:lnTo>
                  <a:lnTo>
                    <a:pt x="444995" y="595160"/>
                  </a:lnTo>
                  <a:close/>
                </a:path>
                <a:path w="565785" h="732154">
                  <a:moveTo>
                    <a:pt x="448437" y="593432"/>
                  </a:moveTo>
                  <a:lnTo>
                    <a:pt x="446417" y="592061"/>
                  </a:lnTo>
                  <a:lnTo>
                    <a:pt x="445071" y="595020"/>
                  </a:lnTo>
                  <a:lnTo>
                    <a:pt x="445871" y="594194"/>
                  </a:lnTo>
                  <a:lnTo>
                    <a:pt x="448437" y="593432"/>
                  </a:lnTo>
                  <a:close/>
                </a:path>
                <a:path w="565785" h="732154">
                  <a:moveTo>
                    <a:pt x="448691" y="593356"/>
                  </a:moveTo>
                  <a:lnTo>
                    <a:pt x="448437" y="593432"/>
                  </a:lnTo>
                  <a:lnTo>
                    <a:pt x="448589" y="593534"/>
                  </a:lnTo>
                  <a:lnTo>
                    <a:pt x="448691" y="593356"/>
                  </a:lnTo>
                  <a:close/>
                </a:path>
                <a:path w="565785" h="732154">
                  <a:moveTo>
                    <a:pt x="450024" y="591134"/>
                  </a:moveTo>
                  <a:lnTo>
                    <a:pt x="448691" y="593356"/>
                  </a:lnTo>
                  <a:lnTo>
                    <a:pt x="449440" y="593128"/>
                  </a:lnTo>
                  <a:lnTo>
                    <a:pt x="450024" y="591134"/>
                  </a:lnTo>
                  <a:close/>
                </a:path>
                <a:path w="565785" h="732154">
                  <a:moveTo>
                    <a:pt x="477304" y="628713"/>
                  </a:moveTo>
                  <a:lnTo>
                    <a:pt x="477189" y="628904"/>
                  </a:lnTo>
                  <a:lnTo>
                    <a:pt x="476973" y="629234"/>
                  </a:lnTo>
                  <a:lnTo>
                    <a:pt x="477278" y="629323"/>
                  </a:lnTo>
                  <a:lnTo>
                    <a:pt x="477304" y="628713"/>
                  </a:lnTo>
                  <a:close/>
                </a:path>
                <a:path w="565785" h="732154">
                  <a:moveTo>
                    <a:pt x="483209" y="634517"/>
                  </a:moveTo>
                  <a:lnTo>
                    <a:pt x="483057" y="634707"/>
                  </a:lnTo>
                  <a:lnTo>
                    <a:pt x="483031" y="635012"/>
                  </a:lnTo>
                  <a:lnTo>
                    <a:pt x="483209" y="634517"/>
                  </a:lnTo>
                  <a:close/>
                </a:path>
                <a:path w="565785" h="732154">
                  <a:moveTo>
                    <a:pt x="483311" y="634365"/>
                  </a:moveTo>
                  <a:lnTo>
                    <a:pt x="482815" y="634428"/>
                  </a:lnTo>
                  <a:lnTo>
                    <a:pt x="482612" y="634733"/>
                  </a:lnTo>
                  <a:lnTo>
                    <a:pt x="482981" y="634542"/>
                  </a:lnTo>
                  <a:lnTo>
                    <a:pt x="483196" y="634517"/>
                  </a:lnTo>
                  <a:lnTo>
                    <a:pt x="483311" y="634365"/>
                  </a:lnTo>
                  <a:close/>
                </a:path>
                <a:path w="565785" h="732154">
                  <a:moveTo>
                    <a:pt x="491667" y="638124"/>
                  </a:moveTo>
                  <a:lnTo>
                    <a:pt x="491312" y="638517"/>
                  </a:lnTo>
                  <a:lnTo>
                    <a:pt x="491083" y="638835"/>
                  </a:lnTo>
                  <a:lnTo>
                    <a:pt x="490867" y="639165"/>
                  </a:lnTo>
                  <a:lnTo>
                    <a:pt x="491083" y="638962"/>
                  </a:lnTo>
                  <a:lnTo>
                    <a:pt x="491312" y="638657"/>
                  </a:lnTo>
                  <a:lnTo>
                    <a:pt x="491667" y="638124"/>
                  </a:lnTo>
                  <a:close/>
                </a:path>
                <a:path w="565785" h="732154">
                  <a:moveTo>
                    <a:pt x="499478" y="651840"/>
                  </a:moveTo>
                  <a:lnTo>
                    <a:pt x="499402" y="652145"/>
                  </a:lnTo>
                  <a:lnTo>
                    <a:pt x="499414" y="652284"/>
                  </a:lnTo>
                  <a:lnTo>
                    <a:pt x="499478" y="651840"/>
                  </a:lnTo>
                  <a:close/>
                </a:path>
                <a:path w="565785" h="732154">
                  <a:moveTo>
                    <a:pt x="507898" y="652056"/>
                  </a:moveTo>
                  <a:lnTo>
                    <a:pt x="507758" y="652005"/>
                  </a:lnTo>
                  <a:lnTo>
                    <a:pt x="507504" y="652056"/>
                  </a:lnTo>
                  <a:lnTo>
                    <a:pt x="507898" y="652056"/>
                  </a:lnTo>
                  <a:close/>
                </a:path>
                <a:path w="565785" h="732154">
                  <a:moveTo>
                    <a:pt x="511454" y="661085"/>
                  </a:moveTo>
                  <a:lnTo>
                    <a:pt x="511225" y="661225"/>
                  </a:lnTo>
                  <a:lnTo>
                    <a:pt x="511238" y="661377"/>
                  </a:lnTo>
                  <a:lnTo>
                    <a:pt x="511276" y="661593"/>
                  </a:lnTo>
                  <a:lnTo>
                    <a:pt x="511416" y="661301"/>
                  </a:lnTo>
                  <a:lnTo>
                    <a:pt x="511454" y="661085"/>
                  </a:lnTo>
                  <a:close/>
                </a:path>
                <a:path w="565785" h="732154">
                  <a:moveTo>
                    <a:pt x="512864" y="667156"/>
                  </a:moveTo>
                  <a:lnTo>
                    <a:pt x="512559" y="667169"/>
                  </a:lnTo>
                  <a:lnTo>
                    <a:pt x="512292" y="667207"/>
                  </a:lnTo>
                  <a:lnTo>
                    <a:pt x="512114" y="667448"/>
                  </a:lnTo>
                  <a:lnTo>
                    <a:pt x="512330" y="667550"/>
                  </a:lnTo>
                  <a:lnTo>
                    <a:pt x="512635" y="667372"/>
                  </a:lnTo>
                  <a:lnTo>
                    <a:pt x="512864" y="667156"/>
                  </a:lnTo>
                  <a:close/>
                </a:path>
                <a:path w="565785" h="732154">
                  <a:moveTo>
                    <a:pt x="532180" y="689254"/>
                  </a:moveTo>
                  <a:lnTo>
                    <a:pt x="532130" y="689127"/>
                  </a:lnTo>
                  <a:lnTo>
                    <a:pt x="532079" y="689648"/>
                  </a:lnTo>
                  <a:lnTo>
                    <a:pt x="532168" y="689406"/>
                  </a:lnTo>
                  <a:lnTo>
                    <a:pt x="532180" y="689254"/>
                  </a:lnTo>
                  <a:close/>
                </a:path>
                <a:path w="565785" h="732154">
                  <a:moveTo>
                    <a:pt x="532295" y="687793"/>
                  </a:moveTo>
                  <a:lnTo>
                    <a:pt x="531482" y="688581"/>
                  </a:lnTo>
                  <a:lnTo>
                    <a:pt x="532015" y="688682"/>
                  </a:lnTo>
                  <a:lnTo>
                    <a:pt x="532130" y="689127"/>
                  </a:lnTo>
                  <a:lnTo>
                    <a:pt x="532295" y="687793"/>
                  </a:lnTo>
                  <a:close/>
                </a:path>
                <a:path w="565785" h="732154">
                  <a:moveTo>
                    <a:pt x="539381" y="689724"/>
                  </a:moveTo>
                  <a:lnTo>
                    <a:pt x="539140" y="689991"/>
                  </a:lnTo>
                  <a:lnTo>
                    <a:pt x="538937" y="690283"/>
                  </a:lnTo>
                  <a:lnTo>
                    <a:pt x="538746" y="690562"/>
                  </a:lnTo>
                  <a:lnTo>
                    <a:pt x="539000" y="690219"/>
                  </a:lnTo>
                  <a:lnTo>
                    <a:pt x="539242" y="689914"/>
                  </a:lnTo>
                  <a:lnTo>
                    <a:pt x="539381" y="689724"/>
                  </a:lnTo>
                  <a:close/>
                </a:path>
                <a:path w="565785" h="732154">
                  <a:moveTo>
                    <a:pt x="544868" y="695032"/>
                  </a:moveTo>
                  <a:lnTo>
                    <a:pt x="543598" y="695794"/>
                  </a:lnTo>
                  <a:lnTo>
                    <a:pt x="543788" y="695947"/>
                  </a:lnTo>
                  <a:lnTo>
                    <a:pt x="544461" y="695375"/>
                  </a:lnTo>
                  <a:lnTo>
                    <a:pt x="544868" y="695032"/>
                  </a:lnTo>
                  <a:close/>
                </a:path>
                <a:path w="565785" h="732154">
                  <a:moveTo>
                    <a:pt x="551395" y="701979"/>
                  </a:moveTo>
                  <a:lnTo>
                    <a:pt x="551319" y="701738"/>
                  </a:lnTo>
                  <a:lnTo>
                    <a:pt x="549313" y="703897"/>
                  </a:lnTo>
                  <a:lnTo>
                    <a:pt x="548398" y="704799"/>
                  </a:lnTo>
                  <a:lnTo>
                    <a:pt x="549287" y="703973"/>
                  </a:lnTo>
                  <a:lnTo>
                    <a:pt x="549808" y="703656"/>
                  </a:lnTo>
                  <a:lnTo>
                    <a:pt x="550100" y="703605"/>
                  </a:lnTo>
                  <a:lnTo>
                    <a:pt x="550481" y="703186"/>
                  </a:lnTo>
                  <a:lnTo>
                    <a:pt x="550900" y="702665"/>
                  </a:lnTo>
                  <a:lnTo>
                    <a:pt x="551395" y="701979"/>
                  </a:lnTo>
                  <a:close/>
                </a:path>
                <a:path w="565785" h="732154">
                  <a:moveTo>
                    <a:pt x="554075" y="726313"/>
                  </a:moveTo>
                  <a:lnTo>
                    <a:pt x="553948" y="726249"/>
                  </a:lnTo>
                  <a:lnTo>
                    <a:pt x="553821" y="726173"/>
                  </a:lnTo>
                  <a:lnTo>
                    <a:pt x="553923" y="726325"/>
                  </a:lnTo>
                  <a:lnTo>
                    <a:pt x="554075" y="726313"/>
                  </a:lnTo>
                  <a:close/>
                </a:path>
                <a:path w="565785" h="732154">
                  <a:moveTo>
                    <a:pt x="554951" y="726351"/>
                  </a:moveTo>
                  <a:lnTo>
                    <a:pt x="554748" y="726376"/>
                  </a:lnTo>
                  <a:lnTo>
                    <a:pt x="554558" y="726389"/>
                  </a:lnTo>
                  <a:lnTo>
                    <a:pt x="554405" y="726376"/>
                  </a:lnTo>
                  <a:lnTo>
                    <a:pt x="554024" y="726770"/>
                  </a:lnTo>
                  <a:lnTo>
                    <a:pt x="554266" y="726757"/>
                  </a:lnTo>
                  <a:lnTo>
                    <a:pt x="554583" y="726592"/>
                  </a:lnTo>
                  <a:lnTo>
                    <a:pt x="554951" y="726351"/>
                  </a:lnTo>
                  <a:close/>
                </a:path>
                <a:path w="565785" h="732154">
                  <a:moveTo>
                    <a:pt x="564819" y="729488"/>
                  </a:moveTo>
                  <a:lnTo>
                    <a:pt x="564197" y="729475"/>
                  </a:lnTo>
                  <a:lnTo>
                    <a:pt x="561721" y="731926"/>
                  </a:lnTo>
                  <a:lnTo>
                    <a:pt x="562902" y="731710"/>
                  </a:lnTo>
                  <a:lnTo>
                    <a:pt x="563613" y="731126"/>
                  </a:lnTo>
                  <a:lnTo>
                    <a:pt x="564819" y="729488"/>
                  </a:lnTo>
                  <a:close/>
                </a:path>
                <a:path w="565785" h="732154">
                  <a:moveTo>
                    <a:pt x="565569" y="725817"/>
                  </a:moveTo>
                  <a:lnTo>
                    <a:pt x="565010" y="725220"/>
                  </a:lnTo>
                  <a:lnTo>
                    <a:pt x="562952" y="726376"/>
                  </a:lnTo>
                  <a:lnTo>
                    <a:pt x="563308" y="725678"/>
                  </a:lnTo>
                  <a:lnTo>
                    <a:pt x="564019" y="725093"/>
                  </a:lnTo>
                  <a:lnTo>
                    <a:pt x="564451" y="724623"/>
                  </a:lnTo>
                  <a:lnTo>
                    <a:pt x="562952" y="725551"/>
                  </a:lnTo>
                  <a:lnTo>
                    <a:pt x="560552" y="727392"/>
                  </a:lnTo>
                  <a:lnTo>
                    <a:pt x="558800" y="730084"/>
                  </a:lnTo>
                  <a:lnTo>
                    <a:pt x="561365" y="727887"/>
                  </a:lnTo>
                  <a:lnTo>
                    <a:pt x="560578" y="729043"/>
                  </a:lnTo>
                  <a:lnTo>
                    <a:pt x="563587" y="726389"/>
                  </a:lnTo>
                  <a:lnTo>
                    <a:pt x="564210" y="726401"/>
                  </a:lnTo>
                  <a:lnTo>
                    <a:pt x="563537" y="727798"/>
                  </a:lnTo>
                  <a:lnTo>
                    <a:pt x="562648" y="728726"/>
                  </a:lnTo>
                  <a:lnTo>
                    <a:pt x="563359" y="728154"/>
                  </a:lnTo>
                  <a:lnTo>
                    <a:pt x="562762" y="729805"/>
                  </a:lnTo>
                  <a:lnTo>
                    <a:pt x="564337" y="728306"/>
                  </a:lnTo>
                  <a:lnTo>
                    <a:pt x="565569" y="7258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405612" y="7584776"/>
              <a:ext cx="571500" cy="760095"/>
            </a:xfrm>
            <a:custGeom>
              <a:avLst/>
              <a:gdLst/>
              <a:ahLst/>
              <a:cxnLst/>
              <a:rect l="l" t="t" r="r" b="b"/>
              <a:pathLst>
                <a:path w="571500" h="760095">
                  <a:moveTo>
                    <a:pt x="2324" y="11430"/>
                  </a:moveTo>
                  <a:lnTo>
                    <a:pt x="1612" y="10160"/>
                  </a:lnTo>
                  <a:lnTo>
                    <a:pt x="0" y="12700"/>
                  </a:lnTo>
                  <a:lnTo>
                    <a:pt x="1943" y="11430"/>
                  </a:lnTo>
                  <a:lnTo>
                    <a:pt x="2324" y="11430"/>
                  </a:lnTo>
                  <a:close/>
                </a:path>
                <a:path w="571500" h="760095">
                  <a:moveTo>
                    <a:pt x="4254" y="13970"/>
                  </a:moveTo>
                  <a:lnTo>
                    <a:pt x="2514" y="13970"/>
                  </a:lnTo>
                  <a:lnTo>
                    <a:pt x="2057" y="15240"/>
                  </a:lnTo>
                  <a:lnTo>
                    <a:pt x="4254" y="13970"/>
                  </a:lnTo>
                  <a:close/>
                </a:path>
                <a:path w="571500" h="760095">
                  <a:moveTo>
                    <a:pt x="6121" y="12700"/>
                  </a:moveTo>
                  <a:lnTo>
                    <a:pt x="5245" y="12941"/>
                  </a:lnTo>
                  <a:lnTo>
                    <a:pt x="4254" y="13970"/>
                  </a:lnTo>
                  <a:lnTo>
                    <a:pt x="4533" y="13970"/>
                  </a:lnTo>
                  <a:lnTo>
                    <a:pt x="6121" y="12700"/>
                  </a:lnTo>
                  <a:close/>
                </a:path>
                <a:path w="571500" h="760095">
                  <a:moveTo>
                    <a:pt x="7251" y="19050"/>
                  </a:moveTo>
                  <a:lnTo>
                    <a:pt x="6311" y="19050"/>
                  </a:lnTo>
                  <a:lnTo>
                    <a:pt x="5245" y="20320"/>
                  </a:lnTo>
                  <a:lnTo>
                    <a:pt x="7251" y="19050"/>
                  </a:lnTo>
                  <a:close/>
                </a:path>
                <a:path w="571500" h="760095">
                  <a:moveTo>
                    <a:pt x="12115" y="29375"/>
                  </a:moveTo>
                  <a:lnTo>
                    <a:pt x="12052" y="29210"/>
                  </a:lnTo>
                  <a:lnTo>
                    <a:pt x="9207" y="31750"/>
                  </a:lnTo>
                  <a:lnTo>
                    <a:pt x="12115" y="29375"/>
                  </a:lnTo>
                  <a:close/>
                </a:path>
                <a:path w="571500" h="760095">
                  <a:moveTo>
                    <a:pt x="14097" y="35560"/>
                  </a:moveTo>
                  <a:lnTo>
                    <a:pt x="13462" y="35166"/>
                  </a:lnTo>
                  <a:lnTo>
                    <a:pt x="11531" y="36830"/>
                  </a:lnTo>
                  <a:lnTo>
                    <a:pt x="13068" y="36830"/>
                  </a:lnTo>
                  <a:lnTo>
                    <a:pt x="14097" y="35560"/>
                  </a:lnTo>
                  <a:close/>
                </a:path>
                <a:path w="571500" h="760095">
                  <a:moveTo>
                    <a:pt x="14478" y="34290"/>
                  </a:moveTo>
                  <a:lnTo>
                    <a:pt x="12090" y="34290"/>
                  </a:lnTo>
                  <a:lnTo>
                    <a:pt x="13462" y="35166"/>
                  </a:lnTo>
                  <a:lnTo>
                    <a:pt x="14478" y="34290"/>
                  </a:lnTo>
                  <a:close/>
                </a:path>
                <a:path w="571500" h="760095">
                  <a:moveTo>
                    <a:pt x="17894" y="7289"/>
                  </a:moveTo>
                  <a:lnTo>
                    <a:pt x="17538" y="7505"/>
                  </a:lnTo>
                  <a:lnTo>
                    <a:pt x="17894" y="7289"/>
                  </a:lnTo>
                  <a:close/>
                </a:path>
                <a:path w="571500" h="760095">
                  <a:moveTo>
                    <a:pt x="19519" y="6350"/>
                  </a:moveTo>
                  <a:lnTo>
                    <a:pt x="19138" y="6350"/>
                  </a:lnTo>
                  <a:lnTo>
                    <a:pt x="17894" y="7289"/>
                  </a:lnTo>
                  <a:lnTo>
                    <a:pt x="19519" y="6350"/>
                  </a:lnTo>
                  <a:close/>
                </a:path>
                <a:path w="571500" h="760095">
                  <a:moveTo>
                    <a:pt x="22199" y="40170"/>
                  </a:moveTo>
                  <a:lnTo>
                    <a:pt x="21615" y="40640"/>
                  </a:lnTo>
                  <a:lnTo>
                    <a:pt x="22110" y="40640"/>
                  </a:lnTo>
                  <a:lnTo>
                    <a:pt x="22199" y="40170"/>
                  </a:lnTo>
                  <a:close/>
                </a:path>
                <a:path w="571500" h="760095">
                  <a:moveTo>
                    <a:pt x="24638" y="39370"/>
                  </a:moveTo>
                  <a:lnTo>
                    <a:pt x="22339" y="40640"/>
                  </a:lnTo>
                  <a:lnTo>
                    <a:pt x="22974" y="40640"/>
                  </a:lnTo>
                  <a:lnTo>
                    <a:pt x="23977" y="40640"/>
                  </a:lnTo>
                  <a:lnTo>
                    <a:pt x="24638" y="39370"/>
                  </a:lnTo>
                  <a:close/>
                </a:path>
                <a:path w="571500" h="760095">
                  <a:moveTo>
                    <a:pt x="24726" y="40640"/>
                  </a:moveTo>
                  <a:lnTo>
                    <a:pt x="23977" y="40640"/>
                  </a:lnTo>
                  <a:lnTo>
                    <a:pt x="23329" y="41910"/>
                  </a:lnTo>
                  <a:lnTo>
                    <a:pt x="24726" y="40640"/>
                  </a:lnTo>
                  <a:close/>
                </a:path>
                <a:path w="571500" h="760095">
                  <a:moveTo>
                    <a:pt x="35852" y="68580"/>
                  </a:moveTo>
                  <a:lnTo>
                    <a:pt x="35229" y="68580"/>
                  </a:lnTo>
                  <a:lnTo>
                    <a:pt x="34836" y="69850"/>
                  </a:lnTo>
                  <a:lnTo>
                    <a:pt x="35852" y="68580"/>
                  </a:lnTo>
                  <a:close/>
                </a:path>
                <a:path w="571500" h="760095">
                  <a:moveTo>
                    <a:pt x="52222" y="91351"/>
                  </a:moveTo>
                  <a:lnTo>
                    <a:pt x="51549" y="91541"/>
                  </a:lnTo>
                  <a:lnTo>
                    <a:pt x="51612" y="91782"/>
                  </a:lnTo>
                  <a:lnTo>
                    <a:pt x="52222" y="91351"/>
                  </a:lnTo>
                  <a:close/>
                </a:path>
                <a:path w="571500" h="760095">
                  <a:moveTo>
                    <a:pt x="54978" y="58420"/>
                  </a:moveTo>
                  <a:lnTo>
                    <a:pt x="54597" y="59690"/>
                  </a:lnTo>
                  <a:lnTo>
                    <a:pt x="54978" y="58420"/>
                  </a:lnTo>
                  <a:close/>
                </a:path>
                <a:path w="571500" h="760095">
                  <a:moveTo>
                    <a:pt x="55473" y="91592"/>
                  </a:moveTo>
                  <a:lnTo>
                    <a:pt x="52857" y="93980"/>
                  </a:lnTo>
                  <a:lnTo>
                    <a:pt x="53962" y="93980"/>
                  </a:lnTo>
                  <a:lnTo>
                    <a:pt x="54368" y="93332"/>
                  </a:lnTo>
                  <a:lnTo>
                    <a:pt x="55473" y="91592"/>
                  </a:lnTo>
                  <a:close/>
                </a:path>
                <a:path w="571500" h="760095">
                  <a:moveTo>
                    <a:pt x="66230" y="106032"/>
                  </a:moveTo>
                  <a:lnTo>
                    <a:pt x="64884" y="106680"/>
                  </a:lnTo>
                  <a:lnTo>
                    <a:pt x="65570" y="106680"/>
                  </a:lnTo>
                  <a:lnTo>
                    <a:pt x="66230" y="106032"/>
                  </a:lnTo>
                  <a:close/>
                </a:path>
                <a:path w="571500" h="760095">
                  <a:moveTo>
                    <a:pt x="66255" y="106680"/>
                  </a:moveTo>
                  <a:lnTo>
                    <a:pt x="65570" y="106680"/>
                  </a:lnTo>
                  <a:lnTo>
                    <a:pt x="64300" y="107950"/>
                  </a:lnTo>
                  <a:lnTo>
                    <a:pt x="66255" y="106680"/>
                  </a:lnTo>
                  <a:close/>
                </a:path>
                <a:path w="571500" h="760095">
                  <a:moveTo>
                    <a:pt x="78232" y="81711"/>
                  </a:moveTo>
                  <a:lnTo>
                    <a:pt x="76936" y="81470"/>
                  </a:lnTo>
                  <a:lnTo>
                    <a:pt x="77038" y="81940"/>
                  </a:lnTo>
                  <a:lnTo>
                    <a:pt x="78232" y="81711"/>
                  </a:lnTo>
                  <a:close/>
                </a:path>
                <a:path w="571500" h="760095">
                  <a:moveTo>
                    <a:pt x="94970" y="147662"/>
                  </a:moveTo>
                  <a:lnTo>
                    <a:pt x="93395" y="148590"/>
                  </a:lnTo>
                  <a:lnTo>
                    <a:pt x="93357" y="149860"/>
                  </a:lnTo>
                  <a:lnTo>
                    <a:pt x="94424" y="148590"/>
                  </a:lnTo>
                  <a:lnTo>
                    <a:pt x="94221" y="148590"/>
                  </a:lnTo>
                  <a:lnTo>
                    <a:pt x="94970" y="147662"/>
                  </a:lnTo>
                  <a:close/>
                </a:path>
                <a:path w="571500" h="760095">
                  <a:moveTo>
                    <a:pt x="95402" y="147408"/>
                  </a:moveTo>
                  <a:lnTo>
                    <a:pt x="95237" y="147320"/>
                  </a:lnTo>
                  <a:lnTo>
                    <a:pt x="94970" y="147662"/>
                  </a:lnTo>
                  <a:lnTo>
                    <a:pt x="95402" y="147408"/>
                  </a:lnTo>
                  <a:close/>
                </a:path>
                <a:path w="571500" h="760095">
                  <a:moveTo>
                    <a:pt x="110426" y="119380"/>
                  </a:moveTo>
                  <a:lnTo>
                    <a:pt x="108762" y="121920"/>
                  </a:lnTo>
                  <a:lnTo>
                    <a:pt x="109715" y="121920"/>
                  </a:lnTo>
                  <a:lnTo>
                    <a:pt x="110426" y="119380"/>
                  </a:lnTo>
                  <a:close/>
                </a:path>
                <a:path w="571500" h="760095">
                  <a:moveTo>
                    <a:pt x="119291" y="142240"/>
                  </a:moveTo>
                  <a:lnTo>
                    <a:pt x="118846" y="140970"/>
                  </a:lnTo>
                  <a:lnTo>
                    <a:pt x="117475" y="139700"/>
                  </a:lnTo>
                  <a:lnTo>
                    <a:pt x="115671" y="140970"/>
                  </a:lnTo>
                  <a:lnTo>
                    <a:pt x="116878" y="140970"/>
                  </a:lnTo>
                  <a:lnTo>
                    <a:pt x="115354" y="142240"/>
                  </a:lnTo>
                  <a:lnTo>
                    <a:pt x="119291" y="142240"/>
                  </a:lnTo>
                  <a:close/>
                </a:path>
                <a:path w="571500" h="760095">
                  <a:moveTo>
                    <a:pt x="121132" y="142278"/>
                  </a:moveTo>
                  <a:lnTo>
                    <a:pt x="119621" y="143002"/>
                  </a:lnTo>
                  <a:lnTo>
                    <a:pt x="119824" y="143573"/>
                  </a:lnTo>
                  <a:lnTo>
                    <a:pt x="119214" y="144843"/>
                  </a:lnTo>
                  <a:lnTo>
                    <a:pt x="119722" y="144792"/>
                  </a:lnTo>
                  <a:lnTo>
                    <a:pt x="120802" y="143510"/>
                  </a:lnTo>
                  <a:lnTo>
                    <a:pt x="121132" y="142278"/>
                  </a:lnTo>
                  <a:close/>
                </a:path>
                <a:path w="571500" h="760095">
                  <a:moveTo>
                    <a:pt x="121729" y="177927"/>
                  </a:moveTo>
                  <a:lnTo>
                    <a:pt x="121513" y="178041"/>
                  </a:lnTo>
                  <a:lnTo>
                    <a:pt x="121335" y="178117"/>
                  </a:lnTo>
                  <a:lnTo>
                    <a:pt x="121056" y="178320"/>
                  </a:lnTo>
                  <a:lnTo>
                    <a:pt x="120738" y="179882"/>
                  </a:lnTo>
                  <a:lnTo>
                    <a:pt x="121348" y="178993"/>
                  </a:lnTo>
                  <a:lnTo>
                    <a:pt x="121615" y="178384"/>
                  </a:lnTo>
                  <a:lnTo>
                    <a:pt x="121729" y="177927"/>
                  </a:lnTo>
                  <a:close/>
                </a:path>
                <a:path w="571500" h="760095">
                  <a:moveTo>
                    <a:pt x="124129" y="151130"/>
                  </a:moveTo>
                  <a:lnTo>
                    <a:pt x="123418" y="151130"/>
                  </a:lnTo>
                  <a:lnTo>
                    <a:pt x="121196" y="153441"/>
                  </a:lnTo>
                  <a:lnTo>
                    <a:pt x="123075" y="152400"/>
                  </a:lnTo>
                  <a:lnTo>
                    <a:pt x="122262" y="153670"/>
                  </a:lnTo>
                  <a:lnTo>
                    <a:pt x="123190" y="152400"/>
                  </a:lnTo>
                  <a:lnTo>
                    <a:pt x="124129" y="151130"/>
                  </a:lnTo>
                  <a:close/>
                </a:path>
                <a:path w="571500" h="760095">
                  <a:moveTo>
                    <a:pt x="124447" y="183946"/>
                  </a:moveTo>
                  <a:lnTo>
                    <a:pt x="123812" y="182638"/>
                  </a:lnTo>
                  <a:lnTo>
                    <a:pt x="123863" y="183108"/>
                  </a:lnTo>
                  <a:lnTo>
                    <a:pt x="124104" y="183591"/>
                  </a:lnTo>
                  <a:lnTo>
                    <a:pt x="124447" y="183946"/>
                  </a:lnTo>
                  <a:close/>
                </a:path>
                <a:path w="571500" h="760095">
                  <a:moveTo>
                    <a:pt x="124548" y="184061"/>
                  </a:moveTo>
                  <a:close/>
                </a:path>
                <a:path w="571500" h="760095">
                  <a:moveTo>
                    <a:pt x="127863" y="153670"/>
                  </a:moveTo>
                  <a:lnTo>
                    <a:pt x="127088" y="153670"/>
                  </a:lnTo>
                  <a:lnTo>
                    <a:pt x="127215" y="153924"/>
                  </a:lnTo>
                  <a:lnTo>
                    <a:pt x="127863" y="153670"/>
                  </a:lnTo>
                  <a:close/>
                </a:path>
                <a:path w="571500" h="760095">
                  <a:moveTo>
                    <a:pt x="136029" y="162179"/>
                  </a:moveTo>
                  <a:lnTo>
                    <a:pt x="135915" y="162369"/>
                  </a:lnTo>
                  <a:lnTo>
                    <a:pt x="135699" y="162699"/>
                  </a:lnTo>
                  <a:lnTo>
                    <a:pt x="136004" y="162788"/>
                  </a:lnTo>
                  <a:lnTo>
                    <a:pt x="136029" y="162179"/>
                  </a:lnTo>
                  <a:close/>
                </a:path>
                <a:path w="571500" h="760095">
                  <a:moveTo>
                    <a:pt x="136080" y="194119"/>
                  </a:moveTo>
                  <a:lnTo>
                    <a:pt x="135877" y="194030"/>
                  </a:lnTo>
                  <a:lnTo>
                    <a:pt x="135813" y="194310"/>
                  </a:lnTo>
                  <a:lnTo>
                    <a:pt x="136080" y="194119"/>
                  </a:lnTo>
                  <a:close/>
                </a:path>
                <a:path w="571500" h="760095">
                  <a:moveTo>
                    <a:pt x="140195" y="161417"/>
                  </a:moveTo>
                  <a:lnTo>
                    <a:pt x="138976" y="161556"/>
                  </a:lnTo>
                  <a:lnTo>
                    <a:pt x="136664" y="163918"/>
                  </a:lnTo>
                  <a:lnTo>
                    <a:pt x="137388" y="163855"/>
                  </a:lnTo>
                  <a:lnTo>
                    <a:pt x="140195" y="161417"/>
                  </a:lnTo>
                  <a:close/>
                </a:path>
                <a:path w="571500" h="760095">
                  <a:moveTo>
                    <a:pt x="144907" y="170180"/>
                  </a:moveTo>
                  <a:lnTo>
                    <a:pt x="144526" y="168910"/>
                  </a:lnTo>
                  <a:lnTo>
                    <a:pt x="143395" y="170180"/>
                  </a:lnTo>
                  <a:lnTo>
                    <a:pt x="144907" y="170180"/>
                  </a:lnTo>
                  <a:close/>
                </a:path>
                <a:path w="571500" h="760095">
                  <a:moveTo>
                    <a:pt x="150101" y="204114"/>
                  </a:moveTo>
                  <a:lnTo>
                    <a:pt x="148983" y="204470"/>
                  </a:lnTo>
                  <a:lnTo>
                    <a:pt x="149961" y="204470"/>
                  </a:lnTo>
                  <a:lnTo>
                    <a:pt x="150101" y="204114"/>
                  </a:lnTo>
                  <a:close/>
                </a:path>
                <a:path w="571500" h="760095">
                  <a:moveTo>
                    <a:pt x="152387" y="205168"/>
                  </a:moveTo>
                  <a:lnTo>
                    <a:pt x="151917" y="204470"/>
                  </a:lnTo>
                  <a:lnTo>
                    <a:pt x="152171" y="205740"/>
                  </a:lnTo>
                  <a:lnTo>
                    <a:pt x="152387" y="205168"/>
                  </a:lnTo>
                  <a:close/>
                </a:path>
                <a:path w="571500" h="760095">
                  <a:moveTo>
                    <a:pt x="155752" y="181457"/>
                  </a:moveTo>
                  <a:lnTo>
                    <a:pt x="155613" y="181610"/>
                  </a:lnTo>
                  <a:lnTo>
                    <a:pt x="155752" y="181457"/>
                  </a:lnTo>
                  <a:close/>
                </a:path>
                <a:path w="571500" h="760095">
                  <a:moveTo>
                    <a:pt x="156552" y="187058"/>
                  </a:moveTo>
                  <a:lnTo>
                    <a:pt x="156476" y="186690"/>
                  </a:lnTo>
                  <a:lnTo>
                    <a:pt x="155486" y="187960"/>
                  </a:lnTo>
                  <a:lnTo>
                    <a:pt x="156552" y="187058"/>
                  </a:lnTo>
                  <a:close/>
                </a:path>
                <a:path w="571500" h="760095">
                  <a:moveTo>
                    <a:pt x="156781" y="180340"/>
                  </a:moveTo>
                  <a:lnTo>
                    <a:pt x="155181" y="180340"/>
                  </a:lnTo>
                  <a:lnTo>
                    <a:pt x="153225" y="180340"/>
                  </a:lnTo>
                  <a:lnTo>
                    <a:pt x="155752" y="181457"/>
                  </a:lnTo>
                  <a:lnTo>
                    <a:pt x="156781" y="180340"/>
                  </a:lnTo>
                  <a:close/>
                </a:path>
                <a:path w="571500" h="760095">
                  <a:moveTo>
                    <a:pt x="156972" y="186690"/>
                  </a:moveTo>
                  <a:lnTo>
                    <a:pt x="156552" y="187058"/>
                  </a:lnTo>
                  <a:lnTo>
                    <a:pt x="156718" y="187960"/>
                  </a:lnTo>
                  <a:lnTo>
                    <a:pt x="156972" y="186690"/>
                  </a:lnTo>
                  <a:close/>
                </a:path>
                <a:path w="571500" h="760095">
                  <a:moveTo>
                    <a:pt x="159131" y="177800"/>
                  </a:moveTo>
                  <a:lnTo>
                    <a:pt x="156718" y="177800"/>
                  </a:lnTo>
                  <a:lnTo>
                    <a:pt x="155943" y="179070"/>
                  </a:lnTo>
                  <a:lnTo>
                    <a:pt x="157962" y="179070"/>
                  </a:lnTo>
                  <a:lnTo>
                    <a:pt x="159131" y="177800"/>
                  </a:lnTo>
                  <a:close/>
                </a:path>
                <a:path w="571500" h="760095">
                  <a:moveTo>
                    <a:pt x="163410" y="211239"/>
                  </a:moveTo>
                  <a:lnTo>
                    <a:pt x="163322" y="210870"/>
                  </a:lnTo>
                  <a:lnTo>
                    <a:pt x="163258" y="210388"/>
                  </a:lnTo>
                  <a:lnTo>
                    <a:pt x="162712" y="210477"/>
                  </a:lnTo>
                  <a:lnTo>
                    <a:pt x="162585" y="211175"/>
                  </a:lnTo>
                  <a:lnTo>
                    <a:pt x="162915" y="211315"/>
                  </a:lnTo>
                  <a:lnTo>
                    <a:pt x="163410" y="211239"/>
                  </a:lnTo>
                  <a:close/>
                </a:path>
                <a:path w="571500" h="760095">
                  <a:moveTo>
                    <a:pt x="164058" y="184150"/>
                  </a:moveTo>
                  <a:lnTo>
                    <a:pt x="161607" y="186690"/>
                  </a:lnTo>
                  <a:lnTo>
                    <a:pt x="160121" y="186690"/>
                  </a:lnTo>
                  <a:lnTo>
                    <a:pt x="160362" y="185420"/>
                  </a:lnTo>
                  <a:lnTo>
                    <a:pt x="158496" y="186690"/>
                  </a:lnTo>
                  <a:lnTo>
                    <a:pt x="158203" y="186690"/>
                  </a:lnTo>
                  <a:lnTo>
                    <a:pt x="158178" y="187960"/>
                  </a:lnTo>
                  <a:lnTo>
                    <a:pt x="163017" y="187960"/>
                  </a:lnTo>
                  <a:lnTo>
                    <a:pt x="161836" y="186690"/>
                  </a:lnTo>
                  <a:lnTo>
                    <a:pt x="163322" y="185420"/>
                  </a:lnTo>
                  <a:lnTo>
                    <a:pt x="164058" y="184150"/>
                  </a:lnTo>
                  <a:close/>
                </a:path>
                <a:path w="571500" h="760095">
                  <a:moveTo>
                    <a:pt x="164630" y="214210"/>
                  </a:moveTo>
                  <a:lnTo>
                    <a:pt x="163753" y="214630"/>
                  </a:lnTo>
                  <a:lnTo>
                    <a:pt x="164236" y="214630"/>
                  </a:lnTo>
                  <a:lnTo>
                    <a:pt x="164630" y="214210"/>
                  </a:lnTo>
                  <a:close/>
                </a:path>
                <a:path w="571500" h="760095">
                  <a:moveTo>
                    <a:pt x="164909" y="210743"/>
                  </a:moveTo>
                  <a:lnTo>
                    <a:pt x="164363" y="210959"/>
                  </a:lnTo>
                  <a:lnTo>
                    <a:pt x="163830" y="211175"/>
                  </a:lnTo>
                  <a:lnTo>
                    <a:pt x="163410" y="211239"/>
                  </a:lnTo>
                  <a:lnTo>
                    <a:pt x="163537" y="211670"/>
                  </a:lnTo>
                  <a:lnTo>
                    <a:pt x="163715" y="211924"/>
                  </a:lnTo>
                  <a:lnTo>
                    <a:pt x="164909" y="210743"/>
                  </a:lnTo>
                  <a:close/>
                </a:path>
                <a:path w="571500" h="760095">
                  <a:moveTo>
                    <a:pt x="166192" y="187960"/>
                  </a:moveTo>
                  <a:lnTo>
                    <a:pt x="165608" y="187452"/>
                  </a:lnTo>
                  <a:lnTo>
                    <a:pt x="165709" y="187960"/>
                  </a:lnTo>
                  <a:lnTo>
                    <a:pt x="166192" y="187960"/>
                  </a:lnTo>
                  <a:close/>
                </a:path>
                <a:path w="571500" h="760095">
                  <a:moveTo>
                    <a:pt x="167398" y="187960"/>
                  </a:moveTo>
                  <a:lnTo>
                    <a:pt x="166649" y="187960"/>
                  </a:lnTo>
                  <a:lnTo>
                    <a:pt x="166751" y="188518"/>
                  </a:lnTo>
                  <a:lnTo>
                    <a:pt x="167398" y="187960"/>
                  </a:lnTo>
                  <a:close/>
                </a:path>
                <a:path w="571500" h="760095">
                  <a:moveTo>
                    <a:pt x="168275" y="194310"/>
                  </a:moveTo>
                  <a:close/>
                </a:path>
                <a:path w="571500" h="760095">
                  <a:moveTo>
                    <a:pt x="169265" y="191770"/>
                  </a:moveTo>
                  <a:lnTo>
                    <a:pt x="166687" y="192900"/>
                  </a:lnTo>
                  <a:lnTo>
                    <a:pt x="166611" y="193040"/>
                  </a:lnTo>
                  <a:lnTo>
                    <a:pt x="169265" y="191770"/>
                  </a:lnTo>
                  <a:close/>
                </a:path>
                <a:path w="571500" h="760095">
                  <a:moveTo>
                    <a:pt x="171018" y="223113"/>
                  </a:moveTo>
                  <a:lnTo>
                    <a:pt x="170853" y="223012"/>
                  </a:lnTo>
                  <a:lnTo>
                    <a:pt x="170764" y="223520"/>
                  </a:lnTo>
                  <a:lnTo>
                    <a:pt x="171018" y="223113"/>
                  </a:lnTo>
                  <a:close/>
                </a:path>
                <a:path w="571500" h="760095">
                  <a:moveTo>
                    <a:pt x="171183" y="219481"/>
                  </a:moveTo>
                  <a:lnTo>
                    <a:pt x="169951" y="219392"/>
                  </a:lnTo>
                  <a:lnTo>
                    <a:pt x="169265" y="221043"/>
                  </a:lnTo>
                  <a:lnTo>
                    <a:pt x="171183" y="219481"/>
                  </a:lnTo>
                  <a:close/>
                </a:path>
                <a:path w="571500" h="760095">
                  <a:moveTo>
                    <a:pt x="171411" y="219710"/>
                  </a:moveTo>
                  <a:lnTo>
                    <a:pt x="169532" y="222250"/>
                  </a:lnTo>
                  <a:lnTo>
                    <a:pt x="170853" y="223012"/>
                  </a:lnTo>
                  <a:lnTo>
                    <a:pt x="171411" y="219710"/>
                  </a:lnTo>
                  <a:close/>
                </a:path>
                <a:path w="571500" h="760095">
                  <a:moveTo>
                    <a:pt x="173520" y="199390"/>
                  </a:moveTo>
                  <a:lnTo>
                    <a:pt x="172542" y="200660"/>
                  </a:lnTo>
                  <a:lnTo>
                    <a:pt x="172897" y="200660"/>
                  </a:lnTo>
                  <a:lnTo>
                    <a:pt x="173520" y="199390"/>
                  </a:lnTo>
                  <a:close/>
                </a:path>
                <a:path w="571500" h="760095">
                  <a:moveTo>
                    <a:pt x="177419" y="224777"/>
                  </a:moveTo>
                  <a:close/>
                </a:path>
                <a:path w="571500" h="760095">
                  <a:moveTo>
                    <a:pt x="177660" y="227812"/>
                  </a:moveTo>
                  <a:lnTo>
                    <a:pt x="177546" y="227330"/>
                  </a:lnTo>
                  <a:lnTo>
                    <a:pt x="177063" y="228600"/>
                  </a:lnTo>
                  <a:lnTo>
                    <a:pt x="177660" y="227812"/>
                  </a:lnTo>
                  <a:close/>
                </a:path>
                <a:path w="571500" h="760095">
                  <a:moveTo>
                    <a:pt x="177914" y="205740"/>
                  </a:moveTo>
                  <a:lnTo>
                    <a:pt x="177038" y="205168"/>
                  </a:lnTo>
                  <a:lnTo>
                    <a:pt x="176212" y="206641"/>
                  </a:lnTo>
                  <a:lnTo>
                    <a:pt x="177914" y="205740"/>
                  </a:lnTo>
                  <a:close/>
                </a:path>
                <a:path w="571500" h="760095">
                  <a:moveTo>
                    <a:pt x="178142" y="203200"/>
                  </a:moveTo>
                  <a:lnTo>
                    <a:pt x="175983" y="204470"/>
                  </a:lnTo>
                  <a:lnTo>
                    <a:pt x="177038" y="205168"/>
                  </a:lnTo>
                  <a:lnTo>
                    <a:pt x="178142" y="203200"/>
                  </a:lnTo>
                  <a:close/>
                </a:path>
                <a:path w="571500" h="760095">
                  <a:moveTo>
                    <a:pt x="180809" y="202806"/>
                  </a:moveTo>
                  <a:lnTo>
                    <a:pt x="179362" y="202768"/>
                  </a:lnTo>
                  <a:lnTo>
                    <a:pt x="180340" y="202895"/>
                  </a:lnTo>
                  <a:lnTo>
                    <a:pt x="180809" y="202806"/>
                  </a:lnTo>
                  <a:close/>
                </a:path>
                <a:path w="571500" h="760095">
                  <a:moveTo>
                    <a:pt x="185547" y="212852"/>
                  </a:moveTo>
                  <a:lnTo>
                    <a:pt x="184365" y="214045"/>
                  </a:lnTo>
                  <a:lnTo>
                    <a:pt x="185547" y="212902"/>
                  </a:lnTo>
                  <a:close/>
                </a:path>
                <a:path w="571500" h="760095">
                  <a:moveTo>
                    <a:pt x="186258" y="212140"/>
                  </a:moveTo>
                  <a:lnTo>
                    <a:pt x="185521" y="211988"/>
                  </a:lnTo>
                  <a:lnTo>
                    <a:pt x="185547" y="212852"/>
                  </a:lnTo>
                  <a:lnTo>
                    <a:pt x="186258" y="212140"/>
                  </a:lnTo>
                  <a:close/>
                </a:path>
                <a:path w="571500" h="760095">
                  <a:moveTo>
                    <a:pt x="190792" y="223113"/>
                  </a:moveTo>
                  <a:lnTo>
                    <a:pt x="190715" y="223291"/>
                  </a:lnTo>
                  <a:lnTo>
                    <a:pt x="190792" y="223113"/>
                  </a:lnTo>
                  <a:close/>
                </a:path>
                <a:path w="571500" h="760095">
                  <a:moveTo>
                    <a:pt x="194411" y="240131"/>
                  </a:moveTo>
                  <a:lnTo>
                    <a:pt x="194246" y="240347"/>
                  </a:lnTo>
                  <a:lnTo>
                    <a:pt x="194119" y="240576"/>
                  </a:lnTo>
                  <a:lnTo>
                    <a:pt x="194043" y="240817"/>
                  </a:lnTo>
                  <a:lnTo>
                    <a:pt x="194170" y="240665"/>
                  </a:lnTo>
                  <a:lnTo>
                    <a:pt x="194297" y="240423"/>
                  </a:lnTo>
                  <a:lnTo>
                    <a:pt x="194411" y="240131"/>
                  </a:lnTo>
                  <a:close/>
                </a:path>
                <a:path w="571500" h="760095">
                  <a:moveTo>
                    <a:pt x="194868" y="230632"/>
                  </a:moveTo>
                  <a:lnTo>
                    <a:pt x="194449" y="230886"/>
                  </a:lnTo>
                  <a:lnTo>
                    <a:pt x="194500" y="231140"/>
                  </a:lnTo>
                  <a:lnTo>
                    <a:pt x="194868" y="230632"/>
                  </a:lnTo>
                  <a:close/>
                </a:path>
                <a:path w="571500" h="760095">
                  <a:moveTo>
                    <a:pt x="194957" y="240030"/>
                  </a:moveTo>
                  <a:lnTo>
                    <a:pt x="194411" y="241300"/>
                  </a:lnTo>
                  <a:lnTo>
                    <a:pt x="194957" y="240030"/>
                  </a:lnTo>
                  <a:close/>
                </a:path>
                <a:path w="571500" h="760095">
                  <a:moveTo>
                    <a:pt x="196329" y="228600"/>
                  </a:moveTo>
                  <a:lnTo>
                    <a:pt x="194868" y="230632"/>
                  </a:lnTo>
                  <a:lnTo>
                    <a:pt x="196151" y="229870"/>
                  </a:lnTo>
                  <a:lnTo>
                    <a:pt x="196329" y="228600"/>
                  </a:lnTo>
                  <a:close/>
                </a:path>
                <a:path w="571500" h="760095">
                  <a:moveTo>
                    <a:pt x="197459" y="224790"/>
                  </a:moveTo>
                  <a:lnTo>
                    <a:pt x="196608" y="226060"/>
                  </a:lnTo>
                  <a:lnTo>
                    <a:pt x="196570" y="226237"/>
                  </a:lnTo>
                  <a:lnTo>
                    <a:pt x="196723" y="226060"/>
                  </a:lnTo>
                  <a:lnTo>
                    <a:pt x="197459" y="224790"/>
                  </a:lnTo>
                  <a:close/>
                </a:path>
                <a:path w="571500" h="760095">
                  <a:moveTo>
                    <a:pt x="203200" y="231140"/>
                  </a:moveTo>
                  <a:lnTo>
                    <a:pt x="202514" y="229870"/>
                  </a:lnTo>
                  <a:lnTo>
                    <a:pt x="201523" y="231140"/>
                  </a:lnTo>
                  <a:lnTo>
                    <a:pt x="203200" y="231140"/>
                  </a:lnTo>
                  <a:close/>
                </a:path>
                <a:path w="571500" h="760095">
                  <a:moveTo>
                    <a:pt x="203733" y="254000"/>
                  </a:moveTo>
                  <a:lnTo>
                    <a:pt x="203568" y="253238"/>
                  </a:lnTo>
                  <a:lnTo>
                    <a:pt x="202476" y="254000"/>
                  </a:lnTo>
                  <a:lnTo>
                    <a:pt x="203733" y="254000"/>
                  </a:lnTo>
                  <a:close/>
                </a:path>
                <a:path w="571500" h="760095">
                  <a:moveTo>
                    <a:pt x="204279" y="252730"/>
                  </a:moveTo>
                  <a:lnTo>
                    <a:pt x="203454" y="252730"/>
                  </a:lnTo>
                  <a:lnTo>
                    <a:pt x="203568" y="253238"/>
                  </a:lnTo>
                  <a:lnTo>
                    <a:pt x="204279" y="252730"/>
                  </a:lnTo>
                  <a:close/>
                </a:path>
                <a:path w="571500" h="760095">
                  <a:moveTo>
                    <a:pt x="204355" y="232410"/>
                  </a:moveTo>
                  <a:lnTo>
                    <a:pt x="203898" y="232410"/>
                  </a:lnTo>
                  <a:lnTo>
                    <a:pt x="203898" y="232829"/>
                  </a:lnTo>
                  <a:lnTo>
                    <a:pt x="204355" y="232410"/>
                  </a:lnTo>
                  <a:close/>
                </a:path>
                <a:path w="571500" h="760095">
                  <a:moveTo>
                    <a:pt x="210172" y="240030"/>
                  </a:moveTo>
                  <a:lnTo>
                    <a:pt x="209283" y="241109"/>
                  </a:lnTo>
                  <a:lnTo>
                    <a:pt x="210108" y="240525"/>
                  </a:lnTo>
                  <a:lnTo>
                    <a:pt x="210172" y="240030"/>
                  </a:lnTo>
                  <a:close/>
                </a:path>
                <a:path w="571500" h="760095">
                  <a:moveTo>
                    <a:pt x="210375" y="259486"/>
                  </a:moveTo>
                  <a:lnTo>
                    <a:pt x="210070" y="259524"/>
                  </a:lnTo>
                  <a:lnTo>
                    <a:pt x="209905" y="259880"/>
                  </a:lnTo>
                  <a:lnTo>
                    <a:pt x="210375" y="259486"/>
                  </a:lnTo>
                  <a:close/>
                </a:path>
                <a:path w="571500" h="760095">
                  <a:moveTo>
                    <a:pt x="210769" y="245110"/>
                  </a:moveTo>
                  <a:lnTo>
                    <a:pt x="209816" y="244271"/>
                  </a:lnTo>
                  <a:lnTo>
                    <a:pt x="209118" y="245110"/>
                  </a:lnTo>
                  <a:lnTo>
                    <a:pt x="210769" y="245110"/>
                  </a:lnTo>
                  <a:close/>
                </a:path>
                <a:path w="571500" h="760095">
                  <a:moveTo>
                    <a:pt x="210807" y="240030"/>
                  </a:moveTo>
                  <a:lnTo>
                    <a:pt x="210108" y="240525"/>
                  </a:lnTo>
                  <a:lnTo>
                    <a:pt x="209880" y="242570"/>
                  </a:lnTo>
                  <a:lnTo>
                    <a:pt x="210807" y="240030"/>
                  </a:lnTo>
                  <a:close/>
                </a:path>
                <a:path w="571500" h="760095">
                  <a:moveTo>
                    <a:pt x="211150" y="258864"/>
                  </a:moveTo>
                  <a:lnTo>
                    <a:pt x="210375" y="259486"/>
                  </a:lnTo>
                  <a:lnTo>
                    <a:pt x="210566" y="259473"/>
                  </a:lnTo>
                  <a:lnTo>
                    <a:pt x="211150" y="258864"/>
                  </a:lnTo>
                  <a:close/>
                </a:path>
                <a:path w="571500" h="760095">
                  <a:moveTo>
                    <a:pt x="211747" y="256019"/>
                  </a:moveTo>
                  <a:lnTo>
                    <a:pt x="210248" y="257111"/>
                  </a:lnTo>
                  <a:lnTo>
                    <a:pt x="210439" y="257581"/>
                  </a:lnTo>
                  <a:lnTo>
                    <a:pt x="209638" y="259575"/>
                  </a:lnTo>
                  <a:lnTo>
                    <a:pt x="210070" y="259524"/>
                  </a:lnTo>
                  <a:lnTo>
                    <a:pt x="211747" y="256019"/>
                  </a:lnTo>
                  <a:close/>
                </a:path>
                <a:path w="571500" h="760095">
                  <a:moveTo>
                    <a:pt x="211810" y="235851"/>
                  </a:moveTo>
                  <a:lnTo>
                    <a:pt x="210731" y="236283"/>
                  </a:lnTo>
                  <a:lnTo>
                    <a:pt x="210477" y="236397"/>
                  </a:lnTo>
                  <a:lnTo>
                    <a:pt x="210286" y="237553"/>
                  </a:lnTo>
                  <a:lnTo>
                    <a:pt x="211264" y="237718"/>
                  </a:lnTo>
                  <a:lnTo>
                    <a:pt x="211366" y="236308"/>
                  </a:lnTo>
                  <a:lnTo>
                    <a:pt x="211810" y="235851"/>
                  </a:lnTo>
                  <a:close/>
                </a:path>
                <a:path w="571500" h="760095">
                  <a:moveTo>
                    <a:pt x="211899" y="258089"/>
                  </a:moveTo>
                  <a:lnTo>
                    <a:pt x="211150" y="258864"/>
                  </a:lnTo>
                  <a:lnTo>
                    <a:pt x="211328" y="258724"/>
                  </a:lnTo>
                  <a:lnTo>
                    <a:pt x="211569" y="258470"/>
                  </a:lnTo>
                  <a:lnTo>
                    <a:pt x="211899" y="258089"/>
                  </a:lnTo>
                  <a:close/>
                </a:path>
                <a:path w="571500" h="760095">
                  <a:moveTo>
                    <a:pt x="213715" y="243205"/>
                  </a:moveTo>
                  <a:lnTo>
                    <a:pt x="212839" y="242023"/>
                  </a:lnTo>
                  <a:lnTo>
                    <a:pt x="213461" y="243687"/>
                  </a:lnTo>
                  <a:lnTo>
                    <a:pt x="213715" y="243205"/>
                  </a:lnTo>
                  <a:close/>
                </a:path>
                <a:path w="571500" h="760095">
                  <a:moveTo>
                    <a:pt x="213817" y="258965"/>
                  </a:moveTo>
                  <a:lnTo>
                    <a:pt x="213296" y="259499"/>
                  </a:lnTo>
                  <a:lnTo>
                    <a:pt x="213004" y="259740"/>
                  </a:lnTo>
                  <a:lnTo>
                    <a:pt x="212801" y="259778"/>
                  </a:lnTo>
                  <a:lnTo>
                    <a:pt x="213118" y="259842"/>
                  </a:lnTo>
                  <a:lnTo>
                    <a:pt x="213423" y="259511"/>
                  </a:lnTo>
                  <a:lnTo>
                    <a:pt x="213702" y="259207"/>
                  </a:lnTo>
                  <a:lnTo>
                    <a:pt x="213817" y="258965"/>
                  </a:lnTo>
                  <a:close/>
                </a:path>
                <a:path w="571500" h="760095">
                  <a:moveTo>
                    <a:pt x="214896" y="241312"/>
                  </a:moveTo>
                  <a:lnTo>
                    <a:pt x="214718" y="241249"/>
                  </a:lnTo>
                  <a:lnTo>
                    <a:pt x="213715" y="243205"/>
                  </a:lnTo>
                  <a:lnTo>
                    <a:pt x="214083" y="243700"/>
                  </a:lnTo>
                  <a:lnTo>
                    <a:pt x="214896" y="241312"/>
                  </a:lnTo>
                  <a:close/>
                </a:path>
                <a:path w="571500" h="760095">
                  <a:moveTo>
                    <a:pt x="216154" y="237667"/>
                  </a:moveTo>
                  <a:lnTo>
                    <a:pt x="214896" y="241312"/>
                  </a:lnTo>
                  <a:lnTo>
                    <a:pt x="215442" y="241503"/>
                  </a:lnTo>
                  <a:lnTo>
                    <a:pt x="216154" y="237667"/>
                  </a:lnTo>
                  <a:close/>
                </a:path>
                <a:path w="571500" h="760095">
                  <a:moveTo>
                    <a:pt x="216217" y="263042"/>
                  </a:moveTo>
                  <a:lnTo>
                    <a:pt x="215798" y="263156"/>
                  </a:lnTo>
                  <a:lnTo>
                    <a:pt x="215887" y="263398"/>
                  </a:lnTo>
                  <a:lnTo>
                    <a:pt x="216027" y="263258"/>
                  </a:lnTo>
                  <a:lnTo>
                    <a:pt x="216217" y="263042"/>
                  </a:lnTo>
                  <a:close/>
                </a:path>
                <a:path w="571500" h="760095">
                  <a:moveTo>
                    <a:pt x="217004" y="260350"/>
                  </a:moveTo>
                  <a:lnTo>
                    <a:pt x="215912" y="260350"/>
                  </a:lnTo>
                  <a:lnTo>
                    <a:pt x="214947" y="261620"/>
                  </a:lnTo>
                  <a:lnTo>
                    <a:pt x="216128" y="261620"/>
                  </a:lnTo>
                  <a:lnTo>
                    <a:pt x="217004" y="260350"/>
                  </a:lnTo>
                  <a:close/>
                </a:path>
                <a:path w="571500" h="760095">
                  <a:moveTo>
                    <a:pt x="217093" y="256540"/>
                  </a:moveTo>
                  <a:lnTo>
                    <a:pt x="216535" y="257251"/>
                  </a:lnTo>
                  <a:lnTo>
                    <a:pt x="216865" y="257797"/>
                  </a:lnTo>
                  <a:lnTo>
                    <a:pt x="217093" y="256540"/>
                  </a:lnTo>
                  <a:close/>
                </a:path>
                <a:path w="571500" h="760095">
                  <a:moveTo>
                    <a:pt x="217512" y="262724"/>
                  </a:moveTo>
                  <a:lnTo>
                    <a:pt x="216636" y="262940"/>
                  </a:lnTo>
                  <a:lnTo>
                    <a:pt x="216446" y="262826"/>
                  </a:lnTo>
                  <a:lnTo>
                    <a:pt x="216217" y="263055"/>
                  </a:lnTo>
                  <a:lnTo>
                    <a:pt x="216623" y="262953"/>
                  </a:lnTo>
                  <a:lnTo>
                    <a:pt x="216763" y="263067"/>
                  </a:lnTo>
                  <a:lnTo>
                    <a:pt x="216877" y="263283"/>
                  </a:lnTo>
                  <a:lnTo>
                    <a:pt x="217512" y="262724"/>
                  </a:lnTo>
                  <a:close/>
                </a:path>
                <a:path w="571500" h="760095">
                  <a:moveTo>
                    <a:pt x="218274" y="261404"/>
                  </a:moveTo>
                  <a:lnTo>
                    <a:pt x="217932" y="261620"/>
                  </a:lnTo>
                  <a:lnTo>
                    <a:pt x="218186" y="261620"/>
                  </a:lnTo>
                  <a:lnTo>
                    <a:pt x="218274" y="261404"/>
                  </a:lnTo>
                  <a:close/>
                </a:path>
                <a:path w="571500" h="760095">
                  <a:moveTo>
                    <a:pt x="219557" y="250190"/>
                  </a:moveTo>
                  <a:lnTo>
                    <a:pt x="217246" y="252730"/>
                  </a:lnTo>
                  <a:lnTo>
                    <a:pt x="218211" y="251460"/>
                  </a:lnTo>
                  <a:lnTo>
                    <a:pt x="218389" y="250190"/>
                  </a:lnTo>
                  <a:lnTo>
                    <a:pt x="217932" y="250190"/>
                  </a:lnTo>
                  <a:lnTo>
                    <a:pt x="219087" y="248920"/>
                  </a:lnTo>
                  <a:lnTo>
                    <a:pt x="219519" y="246380"/>
                  </a:lnTo>
                  <a:lnTo>
                    <a:pt x="215049" y="250190"/>
                  </a:lnTo>
                  <a:lnTo>
                    <a:pt x="216725" y="247650"/>
                  </a:lnTo>
                  <a:lnTo>
                    <a:pt x="217004" y="246380"/>
                  </a:lnTo>
                  <a:lnTo>
                    <a:pt x="214388" y="246380"/>
                  </a:lnTo>
                  <a:lnTo>
                    <a:pt x="214757" y="248920"/>
                  </a:lnTo>
                  <a:lnTo>
                    <a:pt x="211074" y="251460"/>
                  </a:lnTo>
                  <a:lnTo>
                    <a:pt x="213220" y="247650"/>
                  </a:lnTo>
                  <a:lnTo>
                    <a:pt x="215366" y="243840"/>
                  </a:lnTo>
                  <a:lnTo>
                    <a:pt x="213118" y="246380"/>
                  </a:lnTo>
                  <a:lnTo>
                    <a:pt x="212940" y="246380"/>
                  </a:lnTo>
                  <a:lnTo>
                    <a:pt x="211226" y="247650"/>
                  </a:lnTo>
                  <a:lnTo>
                    <a:pt x="211747" y="246380"/>
                  </a:lnTo>
                  <a:lnTo>
                    <a:pt x="212839" y="246380"/>
                  </a:lnTo>
                  <a:lnTo>
                    <a:pt x="213741" y="245110"/>
                  </a:lnTo>
                  <a:lnTo>
                    <a:pt x="211785" y="246316"/>
                  </a:lnTo>
                  <a:lnTo>
                    <a:pt x="212280" y="245110"/>
                  </a:lnTo>
                  <a:lnTo>
                    <a:pt x="208064" y="246380"/>
                  </a:lnTo>
                  <a:lnTo>
                    <a:pt x="209118" y="245110"/>
                  </a:lnTo>
                  <a:lnTo>
                    <a:pt x="208800" y="245110"/>
                  </a:lnTo>
                  <a:lnTo>
                    <a:pt x="209651" y="244132"/>
                  </a:lnTo>
                  <a:lnTo>
                    <a:pt x="209816" y="244271"/>
                  </a:lnTo>
                  <a:lnTo>
                    <a:pt x="211213" y="242570"/>
                  </a:lnTo>
                  <a:lnTo>
                    <a:pt x="210743" y="242887"/>
                  </a:lnTo>
                  <a:lnTo>
                    <a:pt x="212140" y="241300"/>
                  </a:lnTo>
                  <a:lnTo>
                    <a:pt x="207175" y="245110"/>
                  </a:lnTo>
                  <a:lnTo>
                    <a:pt x="208076" y="242570"/>
                  </a:lnTo>
                  <a:lnTo>
                    <a:pt x="209283" y="241109"/>
                  </a:lnTo>
                  <a:lnTo>
                    <a:pt x="207213" y="242570"/>
                  </a:lnTo>
                  <a:lnTo>
                    <a:pt x="207924" y="241300"/>
                  </a:lnTo>
                  <a:lnTo>
                    <a:pt x="208635" y="240030"/>
                  </a:lnTo>
                  <a:lnTo>
                    <a:pt x="210045" y="237490"/>
                  </a:lnTo>
                  <a:lnTo>
                    <a:pt x="208826" y="237490"/>
                  </a:lnTo>
                  <a:lnTo>
                    <a:pt x="206286" y="240030"/>
                  </a:lnTo>
                  <a:lnTo>
                    <a:pt x="206362" y="238760"/>
                  </a:lnTo>
                  <a:lnTo>
                    <a:pt x="206425" y="237490"/>
                  </a:lnTo>
                  <a:lnTo>
                    <a:pt x="204546" y="237490"/>
                  </a:lnTo>
                  <a:lnTo>
                    <a:pt x="205460" y="236220"/>
                  </a:lnTo>
                  <a:lnTo>
                    <a:pt x="203962" y="234950"/>
                  </a:lnTo>
                  <a:lnTo>
                    <a:pt x="203898" y="232829"/>
                  </a:lnTo>
                  <a:lnTo>
                    <a:pt x="202488" y="234137"/>
                  </a:lnTo>
                  <a:lnTo>
                    <a:pt x="202488" y="238760"/>
                  </a:lnTo>
                  <a:lnTo>
                    <a:pt x="201282" y="241300"/>
                  </a:lnTo>
                  <a:lnTo>
                    <a:pt x="200469" y="242570"/>
                  </a:lnTo>
                  <a:lnTo>
                    <a:pt x="200025" y="241300"/>
                  </a:lnTo>
                  <a:lnTo>
                    <a:pt x="199758" y="241300"/>
                  </a:lnTo>
                  <a:lnTo>
                    <a:pt x="202488" y="238760"/>
                  </a:lnTo>
                  <a:lnTo>
                    <a:pt x="202488" y="234137"/>
                  </a:lnTo>
                  <a:lnTo>
                    <a:pt x="201599" y="234950"/>
                  </a:lnTo>
                  <a:lnTo>
                    <a:pt x="201091" y="233680"/>
                  </a:lnTo>
                  <a:lnTo>
                    <a:pt x="199821" y="233680"/>
                  </a:lnTo>
                  <a:lnTo>
                    <a:pt x="201383" y="231140"/>
                  </a:lnTo>
                  <a:lnTo>
                    <a:pt x="200139" y="231140"/>
                  </a:lnTo>
                  <a:lnTo>
                    <a:pt x="201180" y="229870"/>
                  </a:lnTo>
                  <a:lnTo>
                    <a:pt x="202234" y="228600"/>
                  </a:lnTo>
                  <a:lnTo>
                    <a:pt x="201218" y="228600"/>
                  </a:lnTo>
                  <a:lnTo>
                    <a:pt x="198120" y="229870"/>
                  </a:lnTo>
                  <a:lnTo>
                    <a:pt x="198247" y="227330"/>
                  </a:lnTo>
                  <a:lnTo>
                    <a:pt x="196380" y="229870"/>
                  </a:lnTo>
                  <a:lnTo>
                    <a:pt x="194157" y="233680"/>
                  </a:lnTo>
                  <a:lnTo>
                    <a:pt x="191731" y="233680"/>
                  </a:lnTo>
                  <a:lnTo>
                    <a:pt x="194271" y="231140"/>
                  </a:lnTo>
                  <a:lnTo>
                    <a:pt x="194017" y="231140"/>
                  </a:lnTo>
                  <a:lnTo>
                    <a:pt x="194449" y="230886"/>
                  </a:lnTo>
                  <a:lnTo>
                    <a:pt x="194233" y="229870"/>
                  </a:lnTo>
                  <a:lnTo>
                    <a:pt x="195630" y="228600"/>
                  </a:lnTo>
                  <a:lnTo>
                    <a:pt x="194906" y="228600"/>
                  </a:lnTo>
                  <a:lnTo>
                    <a:pt x="196075" y="227330"/>
                  </a:lnTo>
                  <a:lnTo>
                    <a:pt x="196316" y="227330"/>
                  </a:lnTo>
                  <a:lnTo>
                    <a:pt x="195859" y="228600"/>
                  </a:lnTo>
                  <a:lnTo>
                    <a:pt x="196329" y="228600"/>
                  </a:lnTo>
                  <a:lnTo>
                    <a:pt x="196570" y="228600"/>
                  </a:lnTo>
                  <a:lnTo>
                    <a:pt x="196342" y="227330"/>
                  </a:lnTo>
                  <a:lnTo>
                    <a:pt x="196570" y="226237"/>
                  </a:lnTo>
                  <a:lnTo>
                    <a:pt x="195592" y="227330"/>
                  </a:lnTo>
                  <a:lnTo>
                    <a:pt x="195072" y="226060"/>
                  </a:lnTo>
                  <a:lnTo>
                    <a:pt x="194068" y="226060"/>
                  </a:lnTo>
                  <a:lnTo>
                    <a:pt x="196443" y="224790"/>
                  </a:lnTo>
                  <a:lnTo>
                    <a:pt x="196634" y="223520"/>
                  </a:lnTo>
                  <a:lnTo>
                    <a:pt x="195440" y="223520"/>
                  </a:lnTo>
                  <a:lnTo>
                    <a:pt x="195884" y="222250"/>
                  </a:lnTo>
                  <a:lnTo>
                    <a:pt x="193776" y="224790"/>
                  </a:lnTo>
                  <a:lnTo>
                    <a:pt x="193522" y="224790"/>
                  </a:lnTo>
                  <a:lnTo>
                    <a:pt x="194462" y="223520"/>
                  </a:lnTo>
                  <a:lnTo>
                    <a:pt x="194919" y="222250"/>
                  </a:lnTo>
                  <a:lnTo>
                    <a:pt x="193535" y="223520"/>
                  </a:lnTo>
                  <a:lnTo>
                    <a:pt x="192506" y="220980"/>
                  </a:lnTo>
                  <a:lnTo>
                    <a:pt x="190792" y="223520"/>
                  </a:lnTo>
                  <a:lnTo>
                    <a:pt x="190601" y="223520"/>
                  </a:lnTo>
                  <a:lnTo>
                    <a:pt x="186982" y="224790"/>
                  </a:lnTo>
                  <a:lnTo>
                    <a:pt x="188214" y="220980"/>
                  </a:lnTo>
                  <a:lnTo>
                    <a:pt x="188633" y="219710"/>
                  </a:lnTo>
                  <a:lnTo>
                    <a:pt x="186220" y="219710"/>
                  </a:lnTo>
                  <a:lnTo>
                    <a:pt x="186931" y="218440"/>
                  </a:lnTo>
                  <a:lnTo>
                    <a:pt x="185229" y="218440"/>
                  </a:lnTo>
                  <a:lnTo>
                    <a:pt x="184454" y="217170"/>
                  </a:lnTo>
                  <a:lnTo>
                    <a:pt x="182283" y="218440"/>
                  </a:lnTo>
                  <a:lnTo>
                    <a:pt x="182016" y="218440"/>
                  </a:lnTo>
                  <a:lnTo>
                    <a:pt x="182956" y="215900"/>
                  </a:lnTo>
                  <a:lnTo>
                    <a:pt x="181800" y="215900"/>
                  </a:lnTo>
                  <a:lnTo>
                    <a:pt x="182003" y="214630"/>
                  </a:lnTo>
                  <a:lnTo>
                    <a:pt x="183921" y="213360"/>
                  </a:lnTo>
                  <a:lnTo>
                    <a:pt x="183616" y="213360"/>
                  </a:lnTo>
                  <a:lnTo>
                    <a:pt x="183337" y="212090"/>
                  </a:lnTo>
                  <a:lnTo>
                    <a:pt x="184289" y="210820"/>
                  </a:lnTo>
                  <a:lnTo>
                    <a:pt x="181406" y="212090"/>
                  </a:lnTo>
                  <a:lnTo>
                    <a:pt x="183553" y="210820"/>
                  </a:lnTo>
                  <a:lnTo>
                    <a:pt x="183045" y="209550"/>
                  </a:lnTo>
                  <a:lnTo>
                    <a:pt x="182092" y="209550"/>
                  </a:lnTo>
                  <a:lnTo>
                    <a:pt x="181394" y="210820"/>
                  </a:lnTo>
                  <a:lnTo>
                    <a:pt x="180657" y="210820"/>
                  </a:lnTo>
                  <a:lnTo>
                    <a:pt x="180162" y="209550"/>
                  </a:lnTo>
                  <a:lnTo>
                    <a:pt x="182791" y="208280"/>
                  </a:lnTo>
                  <a:lnTo>
                    <a:pt x="183959" y="203200"/>
                  </a:lnTo>
                  <a:lnTo>
                    <a:pt x="174574" y="209550"/>
                  </a:lnTo>
                  <a:lnTo>
                    <a:pt x="176212" y="206641"/>
                  </a:lnTo>
                  <a:lnTo>
                    <a:pt x="175514" y="207010"/>
                  </a:lnTo>
                  <a:lnTo>
                    <a:pt x="175018" y="205740"/>
                  </a:lnTo>
                  <a:lnTo>
                    <a:pt x="175895" y="204470"/>
                  </a:lnTo>
                  <a:lnTo>
                    <a:pt x="177660" y="201930"/>
                  </a:lnTo>
                  <a:lnTo>
                    <a:pt x="177406" y="201930"/>
                  </a:lnTo>
                  <a:lnTo>
                    <a:pt x="177647" y="199390"/>
                  </a:lnTo>
                  <a:lnTo>
                    <a:pt x="172808" y="204470"/>
                  </a:lnTo>
                  <a:lnTo>
                    <a:pt x="172542" y="201930"/>
                  </a:lnTo>
                  <a:lnTo>
                    <a:pt x="171831" y="203200"/>
                  </a:lnTo>
                  <a:lnTo>
                    <a:pt x="169659" y="205740"/>
                  </a:lnTo>
                  <a:lnTo>
                    <a:pt x="167944" y="205740"/>
                  </a:lnTo>
                  <a:lnTo>
                    <a:pt x="167449" y="204470"/>
                  </a:lnTo>
                  <a:lnTo>
                    <a:pt x="169545" y="201930"/>
                  </a:lnTo>
                  <a:lnTo>
                    <a:pt x="170599" y="200660"/>
                  </a:lnTo>
                  <a:lnTo>
                    <a:pt x="172542" y="200660"/>
                  </a:lnTo>
                  <a:lnTo>
                    <a:pt x="173024" y="199390"/>
                  </a:lnTo>
                  <a:lnTo>
                    <a:pt x="171907" y="198234"/>
                  </a:lnTo>
                  <a:lnTo>
                    <a:pt x="171805" y="199390"/>
                  </a:lnTo>
                  <a:lnTo>
                    <a:pt x="171805" y="198120"/>
                  </a:lnTo>
                  <a:lnTo>
                    <a:pt x="171932" y="198031"/>
                  </a:lnTo>
                  <a:lnTo>
                    <a:pt x="173507" y="196850"/>
                  </a:lnTo>
                  <a:lnTo>
                    <a:pt x="172046" y="196850"/>
                  </a:lnTo>
                  <a:lnTo>
                    <a:pt x="172021" y="197040"/>
                  </a:lnTo>
                  <a:lnTo>
                    <a:pt x="172034" y="196850"/>
                  </a:lnTo>
                  <a:lnTo>
                    <a:pt x="170192" y="198120"/>
                  </a:lnTo>
                  <a:lnTo>
                    <a:pt x="170002" y="195580"/>
                  </a:lnTo>
                  <a:lnTo>
                    <a:pt x="169672" y="196850"/>
                  </a:lnTo>
                  <a:lnTo>
                    <a:pt x="168808" y="198120"/>
                  </a:lnTo>
                  <a:lnTo>
                    <a:pt x="168643" y="196850"/>
                  </a:lnTo>
                  <a:lnTo>
                    <a:pt x="168186" y="194360"/>
                  </a:lnTo>
                  <a:lnTo>
                    <a:pt x="166306" y="198120"/>
                  </a:lnTo>
                  <a:lnTo>
                    <a:pt x="164858" y="198120"/>
                  </a:lnTo>
                  <a:lnTo>
                    <a:pt x="165608" y="195580"/>
                  </a:lnTo>
                  <a:lnTo>
                    <a:pt x="168148" y="194373"/>
                  </a:lnTo>
                  <a:lnTo>
                    <a:pt x="166090" y="194310"/>
                  </a:lnTo>
                  <a:lnTo>
                    <a:pt x="166357" y="193040"/>
                  </a:lnTo>
                  <a:lnTo>
                    <a:pt x="166687" y="192900"/>
                  </a:lnTo>
                  <a:lnTo>
                    <a:pt x="168592" y="189230"/>
                  </a:lnTo>
                  <a:lnTo>
                    <a:pt x="168363" y="187972"/>
                  </a:lnTo>
                  <a:lnTo>
                    <a:pt x="166890" y="189230"/>
                  </a:lnTo>
                  <a:lnTo>
                    <a:pt x="166751" y="188518"/>
                  </a:lnTo>
                  <a:lnTo>
                    <a:pt x="165925" y="189230"/>
                  </a:lnTo>
                  <a:lnTo>
                    <a:pt x="164693" y="190500"/>
                  </a:lnTo>
                  <a:lnTo>
                    <a:pt x="163093" y="191427"/>
                  </a:lnTo>
                  <a:lnTo>
                    <a:pt x="162979" y="191770"/>
                  </a:lnTo>
                  <a:lnTo>
                    <a:pt x="162928" y="191516"/>
                  </a:lnTo>
                  <a:lnTo>
                    <a:pt x="162496" y="191770"/>
                  </a:lnTo>
                  <a:lnTo>
                    <a:pt x="162826" y="190931"/>
                  </a:lnTo>
                  <a:lnTo>
                    <a:pt x="162991" y="190500"/>
                  </a:lnTo>
                  <a:lnTo>
                    <a:pt x="162928" y="191516"/>
                  </a:lnTo>
                  <a:lnTo>
                    <a:pt x="163093" y="191427"/>
                  </a:lnTo>
                  <a:lnTo>
                    <a:pt x="163423" y="190500"/>
                  </a:lnTo>
                  <a:lnTo>
                    <a:pt x="164757" y="186690"/>
                  </a:lnTo>
                  <a:lnTo>
                    <a:pt x="165608" y="187452"/>
                  </a:lnTo>
                  <a:lnTo>
                    <a:pt x="165468" y="186690"/>
                  </a:lnTo>
                  <a:lnTo>
                    <a:pt x="166217" y="186690"/>
                  </a:lnTo>
                  <a:lnTo>
                    <a:pt x="167144" y="182880"/>
                  </a:lnTo>
                  <a:lnTo>
                    <a:pt x="163017" y="187960"/>
                  </a:lnTo>
                  <a:lnTo>
                    <a:pt x="162763" y="187972"/>
                  </a:lnTo>
                  <a:lnTo>
                    <a:pt x="162763" y="190614"/>
                  </a:lnTo>
                  <a:lnTo>
                    <a:pt x="160312" y="191770"/>
                  </a:lnTo>
                  <a:lnTo>
                    <a:pt x="162521" y="189230"/>
                  </a:lnTo>
                  <a:lnTo>
                    <a:pt x="162763" y="190614"/>
                  </a:lnTo>
                  <a:lnTo>
                    <a:pt x="162763" y="187972"/>
                  </a:lnTo>
                  <a:lnTo>
                    <a:pt x="155473" y="187972"/>
                  </a:lnTo>
                  <a:lnTo>
                    <a:pt x="154000" y="189230"/>
                  </a:lnTo>
                  <a:lnTo>
                    <a:pt x="156413" y="185420"/>
                  </a:lnTo>
                  <a:lnTo>
                    <a:pt x="158013" y="182880"/>
                  </a:lnTo>
                  <a:lnTo>
                    <a:pt x="155575" y="184150"/>
                  </a:lnTo>
                  <a:lnTo>
                    <a:pt x="156070" y="182880"/>
                  </a:lnTo>
                  <a:lnTo>
                    <a:pt x="158038" y="181610"/>
                  </a:lnTo>
                  <a:lnTo>
                    <a:pt x="158318" y="180340"/>
                  </a:lnTo>
                  <a:lnTo>
                    <a:pt x="155854" y="181495"/>
                  </a:lnTo>
                  <a:lnTo>
                    <a:pt x="156121" y="181610"/>
                  </a:lnTo>
                  <a:lnTo>
                    <a:pt x="154622" y="182130"/>
                  </a:lnTo>
                  <a:lnTo>
                    <a:pt x="154622" y="182880"/>
                  </a:lnTo>
                  <a:lnTo>
                    <a:pt x="152641" y="184150"/>
                  </a:lnTo>
                  <a:lnTo>
                    <a:pt x="153136" y="184150"/>
                  </a:lnTo>
                  <a:lnTo>
                    <a:pt x="151879" y="185420"/>
                  </a:lnTo>
                  <a:lnTo>
                    <a:pt x="153225" y="182880"/>
                  </a:lnTo>
                  <a:lnTo>
                    <a:pt x="154622" y="182880"/>
                  </a:lnTo>
                  <a:lnTo>
                    <a:pt x="154622" y="182130"/>
                  </a:lnTo>
                  <a:lnTo>
                    <a:pt x="153403" y="182549"/>
                  </a:lnTo>
                  <a:lnTo>
                    <a:pt x="153911" y="181610"/>
                  </a:lnTo>
                  <a:lnTo>
                    <a:pt x="148958" y="185420"/>
                  </a:lnTo>
                  <a:lnTo>
                    <a:pt x="150012" y="182880"/>
                  </a:lnTo>
                  <a:lnTo>
                    <a:pt x="154508" y="179070"/>
                  </a:lnTo>
                  <a:lnTo>
                    <a:pt x="155346" y="175260"/>
                  </a:lnTo>
                  <a:lnTo>
                    <a:pt x="150152" y="179070"/>
                  </a:lnTo>
                  <a:lnTo>
                    <a:pt x="149771" y="176530"/>
                  </a:lnTo>
                  <a:lnTo>
                    <a:pt x="149466" y="177800"/>
                  </a:lnTo>
                  <a:lnTo>
                    <a:pt x="147472" y="179070"/>
                  </a:lnTo>
                  <a:lnTo>
                    <a:pt x="148297" y="176530"/>
                  </a:lnTo>
                  <a:lnTo>
                    <a:pt x="147066" y="176530"/>
                  </a:lnTo>
                  <a:lnTo>
                    <a:pt x="148628" y="175260"/>
                  </a:lnTo>
                  <a:lnTo>
                    <a:pt x="148869" y="173990"/>
                  </a:lnTo>
                  <a:lnTo>
                    <a:pt x="149593" y="172720"/>
                  </a:lnTo>
                  <a:lnTo>
                    <a:pt x="148501" y="173990"/>
                  </a:lnTo>
                  <a:lnTo>
                    <a:pt x="148602" y="171450"/>
                  </a:lnTo>
                  <a:lnTo>
                    <a:pt x="145440" y="175260"/>
                  </a:lnTo>
                  <a:lnTo>
                    <a:pt x="146748" y="172720"/>
                  </a:lnTo>
                  <a:lnTo>
                    <a:pt x="146354" y="170180"/>
                  </a:lnTo>
                  <a:lnTo>
                    <a:pt x="141046" y="173990"/>
                  </a:lnTo>
                  <a:lnTo>
                    <a:pt x="140385" y="172720"/>
                  </a:lnTo>
                  <a:lnTo>
                    <a:pt x="142392" y="171450"/>
                  </a:lnTo>
                  <a:lnTo>
                    <a:pt x="142938" y="170180"/>
                  </a:lnTo>
                  <a:lnTo>
                    <a:pt x="143395" y="170180"/>
                  </a:lnTo>
                  <a:lnTo>
                    <a:pt x="144119" y="168910"/>
                  </a:lnTo>
                  <a:lnTo>
                    <a:pt x="140246" y="170180"/>
                  </a:lnTo>
                  <a:lnTo>
                    <a:pt x="141338" y="168910"/>
                  </a:lnTo>
                  <a:lnTo>
                    <a:pt x="140500" y="168910"/>
                  </a:lnTo>
                  <a:lnTo>
                    <a:pt x="138861" y="170180"/>
                  </a:lnTo>
                  <a:lnTo>
                    <a:pt x="139293" y="168910"/>
                  </a:lnTo>
                  <a:lnTo>
                    <a:pt x="138531" y="170180"/>
                  </a:lnTo>
                  <a:lnTo>
                    <a:pt x="137591" y="170180"/>
                  </a:lnTo>
                  <a:lnTo>
                    <a:pt x="136283" y="171450"/>
                  </a:lnTo>
                  <a:lnTo>
                    <a:pt x="138963" y="167640"/>
                  </a:lnTo>
                  <a:lnTo>
                    <a:pt x="139852" y="166370"/>
                  </a:lnTo>
                  <a:lnTo>
                    <a:pt x="132626" y="167640"/>
                  </a:lnTo>
                  <a:lnTo>
                    <a:pt x="135699" y="163830"/>
                  </a:lnTo>
                  <a:lnTo>
                    <a:pt x="134353" y="162560"/>
                  </a:lnTo>
                  <a:lnTo>
                    <a:pt x="132854" y="162560"/>
                  </a:lnTo>
                  <a:lnTo>
                    <a:pt x="131978" y="161290"/>
                  </a:lnTo>
                  <a:lnTo>
                    <a:pt x="132740" y="161290"/>
                  </a:lnTo>
                  <a:lnTo>
                    <a:pt x="133121" y="158750"/>
                  </a:lnTo>
                  <a:lnTo>
                    <a:pt x="127660" y="163830"/>
                  </a:lnTo>
                  <a:lnTo>
                    <a:pt x="128079" y="161290"/>
                  </a:lnTo>
                  <a:lnTo>
                    <a:pt x="129959" y="158750"/>
                  </a:lnTo>
                  <a:lnTo>
                    <a:pt x="130048" y="161290"/>
                  </a:lnTo>
                  <a:lnTo>
                    <a:pt x="130619" y="160020"/>
                  </a:lnTo>
                  <a:lnTo>
                    <a:pt x="135534" y="154940"/>
                  </a:lnTo>
                  <a:lnTo>
                    <a:pt x="128485" y="158750"/>
                  </a:lnTo>
                  <a:lnTo>
                    <a:pt x="129209" y="157480"/>
                  </a:lnTo>
                  <a:lnTo>
                    <a:pt x="130657" y="154940"/>
                  </a:lnTo>
                  <a:lnTo>
                    <a:pt x="131152" y="154940"/>
                  </a:lnTo>
                  <a:lnTo>
                    <a:pt x="132270" y="152400"/>
                  </a:lnTo>
                  <a:lnTo>
                    <a:pt x="127723" y="154940"/>
                  </a:lnTo>
                  <a:lnTo>
                    <a:pt x="127215" y="153924"/>
                  </a:lnTo>
                  <a:lnTo>
                    <a:pt x="124561" y="154940"/>
                  </a:lnTo>
                  <a:lnTo>
                    <a:pt x="122440" y="153670"/>
                  </a:lnTo>
                  <a:lnTo>
                    <a:pt x="122262" y="153670"/>
                  </a:lnTo>
                  <a:lnTo>
                    <a:pt x="120980" y="153670"/>
                  </a:lnTo>
                  <a:lnTo>
                    <a:pt x="121196" y="153441"/>
                  </a:lnTo>
                  <a:lnTo>
                    <a:pt x="120777" y="153670"/>
                  </a:lnTo>
                  <a:lnTo>
                    <a:pt x="119557" y="153670"/>
                  </a:lnTo>
                  <a:lnTo>
                    <a:pt x="120383" y="152400"/>
                  </a:lnTo>
                  <a:lnTo>
                    <a:pt x="120738" y="151130"/>
                  </a:lnTo>
                  <a:lnTo>
                    <a:pt x="121793" y="149860"/>
                  </a:lnTo>
                  <a:lnTo>
                    <a:pt x="122834" y="148590"/>
                  </a:lnTo>
                  <a:lnTo>
                    <a:pt x="123748" y="149860"/>
                  </a:lnTo>
                  <a:lnTo>
                    <a:pt x="126174" y="147320"/>
                  </a:lnTo>
                  <a:lnTo>
                    <a:pt x="122631" y="148590"/>
                  </a:lnTo>
                  <a:lnTo>
                    <a:pt x="122707" y="147320"/>
                  </a:lnTo>
                  <a:lnTo>
                    <a:pt x="123990" y="146050"/>
                  </a:lnTo>
                  <a:lnTo>
                    <a:pt x="122389" y="146050"/>
                  </a:lnTo>
                  <a:lnTo>
                    <a:pt x="119253" y="148590"/>
                  </a:lnTo>
                  <a:lnTo>
                    <a:pt x="118173" y="146050"/>
                  </a:lnTo>
                  <a:lnTo>
                    <a:pt x="117360" y="147320"/>
                  </a:lnTo>
                  <a:lnTo>
                    <a:pt x="113550" y="149860"/>
                  </a:lnTo>
                  <a:lnTo>
                    <a:pt x="116027" y="147320"/>
                  </a:lnTo>
                  <a:lnTo>
                    <a:pt x="117271" y="146050"/>
                  </a:lnTo>
                  <a:lnTo>
                    <a:pt x="118503" y="144780"/>
                  </a:lnTo>
                  <a:lnTo>
                    <a:pt x="115493" y="146050"/>
                  </a:lnTo>
                  <a:lnTo>
                    <a:pt x="118414" y="143510"/>
                  </a:lnTo>
                  <a:lnTo>
                    <a:pt x="113830" y="143510"/>
                  </a:lnTo>
                  <a:lnTo>
                    <a:pt x="115354" y="142240"/>
                  </a:lnTo>
                  <a:lnTo>
                    <a:pt x="115112" y="142240"/>
                  </a:lnTo>
                  <a:lnTo>
                    <a:pt x="112293" y="143510"/>
                  </a:lnTo>
                  <a:lnTo>
                    <a:pt x="111861" y="143510"/>
                  </a:lnTo>
                  <a:lnTo>
                    <a:pt x="110972" y="142240"/>
                  </a:lnTo>
                  <a:lnTo>
                    <a:pt x="117271" y="137160"/>
                  </a:lnTo>
                  <a:lnTo>
                    <a:pt x="110083" y="137160"/>
                  </a:lnTo>
                  <a:lnTo>
                    <a:pt x="114236" y="133350"/>
                  </a:lnTo>
                  <a:lnTo>
                    <a:pt x="110363" y="133350"/>
                  </a:lnTo>
                  <a:lnTo>
                    <a:pt x="111213" y="130810"/>
                  </a:lnTo>
                  <a:lnTo>
                    <a:pt x="112052" y="128270"/>
                  </a:lnTo>
                  <a:lnTo>
                    <a:pt x="109842" y="125730"/>
                  </a:lnTo>
                  <a:lnTo>
                    <a:pt x="105676" y="130810"/>
                  </a:lnTo>
                  <a:lnTo>
                    <a:pt x="106553" y="129540"/>
                  </a:lnTo>
                  <a:lnTo>
                    <a:pt x="109169" y="125730"/>
                  </a:lnTo>
                  <a:lnTo>
                    <a:pt x="104330" y="129540"/>
                  </a:lnTo>
                  <a:lnTo>
                    <a:pt x="103771" y="129540"/>
                  </a:lnTo>
                  <a:lnTo>
                    <a:pt x="105422" y="125730"/>
                  </a:lnTo>
                  <a:lnTo>
                    <a:pt x="106553" y="123190"/>
                  </a:lnTo>
                  <a:lnTo>
                    <a:pt x="106934" y="124460"/>
                  </a:lnTo>
                  <a:lnTo>
                    <a:pt x="108000" y="123190"/>
                  </a:lnTo>
                  <a:lnTo>
                    <a:pt x="107442" y="121920"/>
                  </a:lnTo>
                  <a:lnTo>
                    <a:pt x="107683" y="120650"/>
                  </a:lnTo>
                  <a:lnTo>
                    <a:pt x="106146" y="123190"/>
                  </a:lnTo>
                  <a:lnTo>
                    <a:pt x="102171" y="123190"/>
                  </a:lnTo>
                  <a:lnTo>
                    <a:pt x="109181" y="118110"/>
                  </a:lnTo>
                  <a:lnTo>
                    <a:pt x="105600" y="118110"/>
                  </a:lnTo>
                  <a:lnTo>
                    <a:pt x="105321" y="116840"/>
                  </a:lnTo>
                  <a:lnTo>
                    <a:pt x="104762" y="114300"/>
                  </a:lnTo>
                  <a:lnTo>
                    <a:pt x="102425" y="115570"/>
                  </a:lnTo>
                  <a:lnTo>
                    <a:pt x="101053" y="116319"/>
                  </a:lnTo>
                  <a:lnTo>
                    <a:pt x="101777" y="115570"/>
                  </a:lnTo>
                  <a:lnTo>
                    <a:pt x="102425" y="115570"/>
                  </a:lnTo>
                  <a:lnTo>
                    <a:pt x="101460" y="113030"/>
                  </a:lnTo>
                  <a:lnTo>
                    <a:pt x="94602" y="114300"/>
                  </a:lnTo>
                  <a:lnTo>
                    <a:pt x="95440" y="111760"/>
                  </a:lnTo>
                  <a:lnTo>
                    <a:pt x="95872" y="110490"/>
                  </a:lnTo>
                  <a:lnTo>
                    <a:pt x="97218" y="110490"/>
                  </a:lnTo>
                  <a:lnTo>
                    <a:pt x="96570" y="109220"/>
                  </a:lnTo>
                  <a:lnTo>
                    <a:pt x="94373" y="110490"/>
                  </a:lnTo>
                  <a:lnTo>
                    <a:pt x="95262" y="109220"/>
                  </a:lnTo>
                  <a:lnTo>
                    <a:pt x="93599" y="109220"/>
                  </a:lnTo>
                  <a:lnTo>
                    <a:pt x="93916" y="107950"/>
                  </a:lnTo>
                  <a:lnTo>
                    <a:pt x="95643" y="107950"/>
                  </a:lnTo>
                  <a:lnTo>
                    <a:pt x="95669" y="106680"/>
                  </a:lnTo>
                  <a:lnTo>
                    <a:pt x="95732" y="104140"/>
                  </a:lnTo>
                  <a:lnTo>
                    <a:pt x="89877" y="106680"/>
                  </a:lnTo>
                  <a:lnTo>
                    <a:pt x="87718" y="106680"/>
                  </a:lnTo>
                  <a:lnTo>
                    <a:pt x="88950" y="105410"/>
                  </a:lnTo>
                  <a:lnTo>
                    <a:pt x="91389" y="102870"/>
                  </a:lnTo>
                  <a:lnTo>
                    <a:pt x="91363" y="99060"/>
                  </a:lnTo>
                  <a:lnTo>
                    <a:pt x="91909" y="99060"/>
                  </a:lnTo>
                  <a:lnTo>
                    <a:pt x="90614" y="96520"/>
                  </a:lnTo>
                  <a:lnTo>
                    <a:pt x="85902" y="97790"/>
                  </a:lnTo>
                  <a:lnTo>
                    <a:pt x="82829" y="96520"/>
                  </a:lnTo>
                  <a:lnTo>
                    <a:pt x="85839" y="92710"/>
                  </a:lnTo>
                  <a:lnTo>
                    <a:pt x="81114" y="90170"/>
                  </a:lnTo>
                  <a:lnTo>
                    <a:pt x="81330" y="88900"/>
                  </a:lnTo>
                  <a:lnTo>
                    <a:pt x="81762" y="86360"/>
                  </a:lnTo>
                  <a:lnTo>
                    <a:pt x="81330" y="87630"/>
                  </a:lnTo>
                  <a:lnTo>
                    <a:pt x="78816" y="88900"/>
                  </a:lnTo>
                  <a:lnTo>
                    <a:pt x="78155" y="88900"/>
                  </a:lnTo>
                  <a:lnTo>
                    <a:pt x="78536" y="87630"/>
                  </a:lnTo>
                  <a:lnTo>
                    <a:pt x="77177" y="88061"/>
                  </a:lnTo>
                  <a:lnTo>
                    <a:pt x="77177" y="118110"/>
                  </a:lnTo>
                  <a:lnTo>
                    <a:pt x="75196" y="120548"/>
                  </a:lnTo>
                  <a:lnTo>
                    <a:pt x="75450" y="119380"/>
                  </a:lnTo>
                  <a:lnTo>
                    <a:pt x="77177" y="118110"/>
                  </a:lnTo>
                  <a:lnTo>
                    <a:pt x="77177" y="88061"/>
                  </a:lnTo>
                  <a:lnTo>
                    <a:pt x="74523" y="88900"/>
                  </a:lnTo>
                  <a:lnTo>
                    <a:pt x="78003" y="86360"/>
                  </a:lnTo>
                  <a:lnTo>
                    <a:pt x="78079" y="87630"/>
                  </a:lnTo>
                  <a:lnTo>
                    <a:pt x="81140" y="83820"/>
                  </a:lnTo>
                  <a:lnTo>
                    <a:pt x="79463" y="83820"/>
                  </a:lnTo>
                  <a:lnTo>
                    <a:pt x="78981" y="82550"/>
                  </a:lnTo>
                  <a:lnTo>
                    <a:pt x="74396" y="86360"/>
                  </a:lnTo>
                  <a:lnTo>
                    <a:pt x="75184" y="83820"/>
                  </a:lnTo>
                  <a:lnTo>
                    <a:pt x="75577" y="82550"/>
                  </a:lnTo>
                  <a:lnTo>
                    <a:pt x="71780" y="80010"/>
                  </a:lnTo>
                  <a:lnTo>
                    <a:pt x="72580" y="77470"/>
                  </a:lnTo>
                  <a:lnTo>
                    <a:pt x="72974" y="76200"/>
                  </a:lnTo>
                  <a:lnTo>
                    <a:pt x="71475" y="77470"/>
                  </a:lnTo>
                  <a:lnTo>
                    <a:pt x="71031" y="76200"/>
                  </a:lnTo>
                  <a:lnTo>
                    <a:pt x="69545" y="76200"/>
                  </a:lnTo>
                  <a:lnTo>
                    <a:pt x="71983" y="74930"/>
                  </a:lnTo>
                  <a:lnTo>
                    <a:pt x="71678" y="73660"/>
                  </a:lnTo>
                  <a:lnTo>
                    <a:pt x="71361" y="72390"/>
                  </a:lnTo>
                  <a:lnTo>
                    <a:pt x="69519" y="71120"/>
                  </a:lnTo>
                  <a:lnTo>
                    <a:pt x="71513" y="69850"/>
                  </a:lnTo>
                  <a:lnTo>
                    <a:pt x="70967" y="68580"/>
                  </a:lnTo>
                  <a:lnTo>
                    <a:pt x="63588" y="73660"/>
                  </a:lnTo>
                  <a:lnTo>
                    <a:pt x="62788" y="72390"/>
                  </a:lnTo>
                  <a:lnTo>
                    <a:pt x="66217" y="69850"/>
                  </a:lnTo>
                  <a:lnTo>
                    <a:pt x="64897" y="68580"/>
                  </a:lnTo>
                  <a:lnTo>
                    <a:pt x="65392" y="67310"/>
                  </a:lnTo>
                  <a:lnTo>
                    <a:pt x="66395" y="64770"/>
                  </a:lnTo>
                  <a:lnTo>
                    <a:pt x="66903" y="63500"/>
                  </a:lnTo>
                  <a:lnTo>
                    <a:pt x="62395" y="64770"/>
                  </a:lnTo>
                  <a:lnTo>
                    <a:pt x="64046" y="63500"/>
                  </a:lnTo>
                  <a:lnTo>
                    <a:pt x="64376" y="63500"/>
                  </a:lnTo>
                  <a:lnTo>
                    <a:pt x="63906" y="62230"/>
                  </a:lnTo>
                  <a:lnTo>
                    <a:pt x="64414" y="59690"/>
                  </a:lnTo>
                  <a:lnTo>
                    <a:pt x="64668" y="58420"/>
                  </a:lnTo>
                  <a:lnTo>
                    <a:pt x="63042" y="59715"/>
                  </a:lnTo>
                  <a:lnTo>
                    <a:pt x="58915" y="60960"/>
                  </a:lnTo>
                  <a:lnTo>
                    <a:pt x="56807" y="60960"/>
                  </a:lnTo>
                  <a:lnTo>
                    <a:pt x="59334" y="58420"/>
                  </a:lnTo>
                  <a:lnTo>
                    <a:pt x="55689" y="59690"/>
                  </a:lnTo>
                  <a:lnTo>
                    <a:pt x="54825" y="60960"/>
                  </a:lnTo>
                  <a:lnTo>
                    <a:pt x="53200" y="59690"/>
                  </a:lnTo>
                  <a:lnTo>
                    <a:pt x="53327" y="59690"/>
                  </a:lnTo>
                  <a:lnTo>
                    <a:pt x="54914" y="58470"/>
                  </a:lnTo>
                  <a:lnTo>
                    <a:pt x="55257" y="57150"/>
                  </a:lnTo>
                  <a:lnTo>
                    <a:pt x="51828" y="59690"/>
                  </a:lnTo>
                  <a:lnTo>
                    <a:pt x="52374" y="58420"/>
                  </a:lnTo>
                  <a:lnTo>
                    <a:pt x="54203" y="57150"/>
                  </a:lnTo>
                  <a:lnTo>
                    <a:pt x="52971" y="57150"/>
                  </a:lnTo>
                  <a:lnTo>
                    <a:pt x="50825" y="58420"/>
                  </a:lnTo>
                  <a:lnTo>
                    <a:pt x="49453" y="58420"/>
                  </a:lnTo>
                  <a:lnTo>
                    <a:pt x="49847" y="57150"/>
                  </a:lnTo>
                  <a:lnTo>
                    <a:pt x="50241" y="55880"/>
                  </a:lnTo>
                  <a:lnTo>
                    <a:pt x="52349" y="54610"/>
                  </a:lnTo>
                  <a:lnTo>
                    <a:pt x="50927" y="54610"/>
                  </a:lnTo>
                  <a:lnTo>
                    <a:pt x="48780" y="55880"/>
                  </a:lnTo>
                  <a:lnTo>
                    <a:pt x="49047" y="54610"/>
                  </a:lnTo>
                  <a:lnTo>
                    <a:pt x="49822" y="53340"/>
                  </a:lnTo>
                  <a:lnTo>
                    <a:pt x="50800" y="53340"/>
                  </a:lnTo>
                  <a:lnTo>
                    <a:pt x="51104" y="52070"/>
                  </a:lnTo>
                  <a:lnTo>
                    <a:pt x="51193" y="51676"/>
                  </a:lnTo>
                  <a:lnTo>
                    <a:pt x="52743" y="50800"/>
                  </a:lnTo>
                  <a:lnTo>
                    <a:pt x="52501" y="49530"/>
                  </a:lnTo>
                  <a:lnTo>
                    <a:pt x="56121" y="48260"/>
                  </a:lnTo>
                  <a:lnTo>
                    <a:pt x="53911" y="48260"/>
                  </a:lnTo>
                  <a:lnTo>
                    <a:pt x="50736" y="49149"/>
                  </a:lnTo>
                  <a:lnTo>
                    <a:pt x="50736" y="52070"/>
                  </a:lnTo>
                  <a:lnTo>
                    <a:pt x="50495" y="52070"/>
                  </a:lnTo>
                  <a:lnTo>
                    <a:pt x="50571" y="51676"/>
                  </a:lnTo>
                  <a:lnTo>
                    <a:pt x="50698" y="51968"/>
                  </a:lnTo>
                  <a:lnTo>
                    <a:pt x="50736" y="49149"/>
                  </a:lnTo>
                  <a:lnTo>
                    <a:pt x="49326" y="49530"/>
                  </a:lnTo>
                  <a:lnTo>
                    <a:pt x="49479" y="49530"/>
                  </a:lnTo>
                  <a:lnTo>
                    <a:pt x="50228" y="50800"/>
                  </a:lnTo>
                  <a:lnTo>
                    <a:pt x="50431" y="51308"/>
                  </a:lnTo>
                  <a:lnTo>
                    <a:pt x="46443" y="53340"/>
                  </a:lnTo>
                  <a:lnTo>
                    <a:pt x="47294" y="52070"/>
                  </a:lnTo>
                  <a:lnTo>
                    <a:pt x="48145" y="50800"/>
                  </a:lnTo>
                  <a:lnTo>
                    <a:pt x="48933" y="49530"/>
                  </a:lnTo>
                  <a:lnTo>
                    <a:pt x="49326" y="49530"/>
                  </a:lnTo>
                  <a:lnTo>
                    <a:pt x="49542" y="48260"/>
                  </a:lnTo>
                  <a:lnTo>
                    <a:pt x="49758" y="46990"/>
                  </a:lnTo>
                  <a:lnTo>
                    <a:pt x="49999" y="46990"/>
                  </a:lnTo>
                  <a:lnTo>
                    <a:pt x="50177" y="45720"/>
                  </a:lnTo>
                  <a:lnTo>
                    <a:pt x="51955" y="44450"/>
                  </a:lnTo>
                  <a:lnTo>
                    <a:pt x="50419" y="43180"/>
                  </a:lnTo>
                  <a:lnTo>
                    <a:pt x="50190" y="43180"/>
                  </a:lnTo>
                  <a:lnTo>
                    <a:pt x="47739" y="44450"/>
                  </a:lnTo>
                  <a:lnTo>
                    <a:pt x="47726" y="43180"/>
                  </a:lnTo>
                  <a:lnTo>
                    <a:pt x="46520" y="45034"/>
                  </a:lnTo>
                  <a:lnTo>
                    <a:pt x="46177" y="45389"/>
                  </a:lnTo>
                  <a:lnTo>
                    <a:pt x="46050" y="45554"/>
                  </a:lnTo>
                  <a:lnTo>
                    <a:pt x="46228" y="45478"/>
                  </a:lnTo>
                  <a:lnTo>
                    <a:pt x="46075" y="45720"/>
                  </a:lnTo>
                  <a:lnTo>
                    <a:pt x="47193" y="45720"/>
                  </a:lnTo>
                  <a:lnTo>
                    <a:pt x="47523" y="46990"/>
                  </a:lnTo>
                  <a:lnTo>
                    <a:pt x="46355" y="46990"/>
                  </a:lnTo>
                  <a:lnTo>
                    <a:pt x="45046" y="48260"/>
                  </a:lnTo>
                  <a:lnTo>
                    <a:pt x="46050" y="45720"/>
                  </a:lnTo>
                  <a:lnTo>
                    <a:pt x="41592" y="48260"/>
                  </a:lnTo>
                  <a:lnTo>
                    <a:pt x="43103" y="46990"/>
                  </a:lnTo>
                  <a:lnTo>
                    <a:pt x="44615" y="45720"/>
                  </a:lnTo>
                  <a:lnTo>
                    <a:pt x="45123" y="44450"/>
                  </a:lnTo>
                  <a:lnTo>
                    <a:pt x="45631" y="43180"/>
                  </a:lnTo>
                  <a:lnTo>
                    <a:pt x="47637" y="40640"/>
                  </a:lnTo>
                  <a:lnTo>
                    <a:pt x="45262" y="40640"/>
                  </a:lnTo>
                  <a:lnTo>
                    <a:pt x="44399" y="38100"/>
                  </a:lnTo>
                  <a:lnTo>
                    <a:pt x="39090" y="39370"/>
                  </a:lnTo>
                  <a:lnTo>
                    <a:pt x="38214" y="39370"/>
                  </a:lnTo>
                  <a:lnTo>
                    <a:pt x="40106" y="38100"/>
                  </a:lnTo>
                  <a:lnTo>
                    <a:pt x="40500" y="38100"/>
                  </a:lnTo>
                  <a:lnTo>
                    <a:pt x="40309" y="36830"/>
                  </a:lnTo>
                  <a:lnTo>
                    <a:pt x="40132" y="35560"/>
                  </a:lnTo>
                  <a:lnTo>
                    <a:pt x="39331" y="36156"/>
                  </a:lnTo>
                  <a:lnTo>
                    <a:pt x="39090" y="35966"/>
                  </a:lnTo>
                  <a:lnTo>
                    <a:pt x="39090" y="36334"/>
                  </a:lnTo>
                  <a:lnTo>
                    <a:pt x="37490" y="37528"/>
                  </a:lnTo>
                  <a:lnTo>
                    <a:pt x="37490" y="58420"/>
                  </a:lnTo>
                  <a:lnTo>
                    <a:pt x="36677" y="58420"/>
                  </a:lnTo>
                  <a:lnTo>
                    <a:pt x="36169" y="59690"/>
                  </a:lnTo>
                  <a:lnTo>
                    <a:pt x="35902" y="59690"/>
                  </a:lnTo>
                  <a:lnTo>
                    <a:pt x="35661" y="58420"/>
                  </a:lnTo>
                  <a:lnTo>
                    <a:pt x="36461" y="58420"/>
                  </a:lnTo>
                  <a:lnTo>
                    <a:pt x="37401" y="57150"/>
                  </a:lnTo>
                  <a:lnTo>
                    <a:pt x="37490" y="58420"/>
                  </a:lnTo>
                  <a:lnTo>
                    <a:pt x="37490" y="37528"/>
                  </a:lnTo>
                  <a:lnTo>
                    <a:pt x="36715" y="38100"/>
                  </a:lnTo>
                  <a:lnTo>
                    <a:pt x="37096" y="36830"/>
                  </a:lnTo>
                  <a:lnTo>
                    <a:pt x="37477" y="35560"/>
                  </a:lnTo>
                  <a:lnTo>
                    <a:pt x="39090" y="36334"/>
                  </a:lnTo>
                  <a:lnTo>
                    <a:pt x="39090" y="35966"/>
                  </a:lnTo>
                  <a:lnTo>
                    <a:pt x="38620" y="35560"/>
                  </a:lnTo>
                  <a:lnTo>
                    <a:pt x="39751" y="34290"/>
                  </a:lnTo>
                  <a:lnTo>
                    <a:pt x="39484" y="31750"/>
                  </a:lnTo>
                  <a:lnTo>
                    <a:pt x="35915" y="31750"/>
                  </a:lnTo>
                  <a:lnTo>
                    <a:pt x="32600" y="30480"/>
                  </a:lnTo>
                  <a:lnTo>
                    <a:pt x="32829" y="29210"/>
                  </a:lnTo>
                  <a:lnTo>
                    <a:pt x="33045" y="27940"/>
                  </a:lnTo>
                  <a:lnTo>
                    <a:pt x="32143" y="27940"/>
                  </a:lnTo>
                  <a:lnTo>
                    <a:pt x="32816" y="22860"/>
                  </a:lnTo>
                  <a:lnTo>
                    <a:pt x="30784" y="22555"/>
                  </a:lnTo>
                  <a:lnTo>
                    <a:pt x="30784" y="49530"/>
                  </a:lnTo>
                  <a:lnTo>
                    <a:pt x="29527" y="52070"/>
                  </a:lnTo>
                  <a:lnTo>
                    <a:pt x="28016" y="53340"/>
                  </a:lnTo>
                  <a:lnTo>
                    <a:pt x="27622" y="52070"/>
                  </a:lnTo>
                  <a:lnTo>
                    <a:pt x="30784" y="49530"/>
                  </a:lnTo>
                  <a:lnTo>
                    <a:pt x="30784" y="22555"/>
                  </a:lnTo>
                  <a:lnTo>
                    <a:pt x="24447" y="21590"/>
                  </a:lnTo>
                  <a:lnTo>
                    <a:pt x="26987" y="15240"/>
                  </a:lnTo>
                  <a:lnTo>
                    <a:pt x="27317" y="13970"/>
                  </a:lnTo>
                  <a:lnTo>
                    <a:pt x="25133" y="15240"/>
                  </a:lnTo>
                  <a:lnTo>
                    <a:pt x="23126" y="15240"/>
                  </a:lnTo>
                  <a:lnTo>
                    <a:pt x="25717" y="13970"/>
                  </a:lnTo>
                  <a:lnTo>
                    <a:pt x="18656" y="13970"/>
                  </a:lnTo>
                  <a:lnTo>
                    <a:pt x="25336" y="8890"/>
                  </a:lnTo>
                  <a:lnTo>
                    <a:pt x="27012" y="7620"/>
                  </a:lnTo>
                  <a:lnTo>
                    <a:pt x="21450" y="7620"/>
                  </a:lnTo>
                  <a:lnTo>
                    <a:pt x="19748" y="8890"/>
                  </a:lnTo>
                  <a:lnTo>
                    <a:pt x="17322" y="7620"/>
                  </a:lnTo>
                  <a:lnTo>
                    <a:pt x="17538" y="7505"/>
                  </a:lnTo>
                  <a:lnTo>
                    <a:pt x="18249" y="6350"/>
                  </a:lnTo>
                  <a:lnTo>
                    <a:pt x="19685" y="5080"/>
                  </a:lnTo>
                  <a:lnTo>
                    <a:pt x="16167" y="5080"/>
                  </a:lnTo>
                  <a:lnTo>
                    <a:pt x="16408" y="3810"/>
                  </a:lnTo>
                  <a:lnTo>
                    <a:pt x="22009" y="2540"/>
                  </a:lnTo>
                  <a:lnTo>
                    <a:pt x="21120" y="0"/>
                  </a:lnTo>
                  <a:lnTo>
                    <a:pt x="15671" y="0"/>
                  </a:lnTo>
                  <a:lnTo>
                    <a:pt x="14871" y="1270"/>
                  </a:lnTo>
                  <a:lnTo>
                    <a:pt x="14427" y="2540"/>
                  </a:lnTo>
                  <a:lnTo>
                    <a:pt x="11836" y="2540"/>
                  </a:lnTo>
                  <a:lnTo>
                    <a:pt x="7518" y="5080"/>
                  </a:lnTo>
                  <a:lnTo>
                    <a:pt x="2832" y="7620"/>
                  </a:lnTo>
                  <a:lnTo>
                    <a:pt x="876" y="10160"/>
                  </a:lnTo>
                  <a:lnTo>
                    <a:pt x="1612" y="10160"/>
                  </a:lnTo>
                  <a:lnTo>
                    <a:pt x="4178" y="10160"/>
                  </a:lnTo>
                  <a:lnTo>
                    <a:pt x="2324" y="11430"/>
                  </a:lnTo>
                  <a:lnTo>
                    <a:pt x="3352" y="11430"/>
                  </a:lnTo>
                  <a:lnTo>
                    <a:pt x="2311" y="12700"/>
                  </a:lnTo>
                  <a:lnTo>
                    <a:pt x="1651" y="12700"/>
                  </a:lnTo>
                  <a:lnTo>
                    <a:pt x="1371" y="13970"/>
                  </a:lnTo>
                  <a:lnTo>
                    <a:pt x="5245" y="12941"/>
                  </a:lnTo>
                  <a:lnTo>
                    <a:pt x="5473" y="12700"/>
                  </a:lnTo>
                  <a:lnTo>
                    <a:pt x="6121" y="12700"/>
                  </a:lnTo>
                  <a:lnTo>
                    <a:pt x="7239" y="12700"/>
                  </a:lnTo>
                  <a:lnTo>
                    <a:pt x="5651" y="13970"/>
                  </a:lnTo>
                  <a:lnTo>
                    <a:pt x="3987" y="15240"/>
                  </a:lnTo>
                  <a:lnTo>
                    <a:pt x="5232" y="15240"/>
                  </a:lnTo>
                  <a:lnTo>
                    <a:pt x="5041" y="16510"/>
                  </a:lnTo>
                  <a:lnTo>
                    <a:pt x="7467" y="16510"/>
                  </a:lnTo>
                  <a:lnTo>
                    <a:pt x="5448" y="17780"/>
                  </a:lnTo>
                  <a:lnTo>
                    <a:pt x="9271" y="17780"/>
                  </a:lnTo>
                  <a:lnTo>
                    <a:pt x="7251" y="19050"/>
                  </a:lnTo>
                  <a:lnTo>
                    <a:pt x="9486" y="19050"/>
                  </a:lnTo>
                  <a:lnTo>
                    <a:pt x="4114" y="21590"/>
                  </a:lnTo>
                  <a:lnTo>
                    <a:pt x="10388" y="21590"/>
                  </a:lnTo>
                  <a:lnTo>
                    <a:pt x="5130" y="24130"/>
                  </a:lnTo>
                  <a:lnTo>
                    <a:pt x="9842" y="22860"/>
                  </a:lnTo>
                  <a:lnTo>
                    <a:pt x="8597" y="26670"/>
                  </a:lnTo>
                  <a:lnTo>
                    <a:pt x="10820" y="26670"/>
                  </a:lnTo>
                  <a:lnTo>
                    <a:pt x="9652" y="27940"/>
                  </a:lnTo>
                  <a:lnTo>
                    <a:pt x="9131" y="29210"/>
                  </a:lnTo>
                  <a:lnTo>
                    <a:pt x="12725" y="26670"/>
                  </a:lnTo>
                  <a:lnTo>
                    <a:pt x="14236" y="27940"/>
                  </a:lnTo>
                  <a:lnTo>
                    <a:pt x="16776" y="26670"/>
                  </a:lnTo>
                  <a:lnTo>
                    <a:pt x="13931" y="30480"/>
                  </a:lnTo>
                  <a:lnTo>
                    <a:pt x="12306" y="29210"/>
                  </a:lnTo>
                  <a:lnTo>
                    <a:pt x="12115" y="29375"/>
                  </a:lnTo>
                  <a:lnTo>
                    <a:pt x="13017" y="31750"/>
                  </a:lnTo>
                  <a:lnTo>
                    <a:pt x="14122" y="30480"/>
                  </a:lnTo>
                  <a:lnTo>
                    <a:pt x="15214" y="29210"/>
                  </a:lnTo>
                  <a:lnTo>
                    <a:pt x="14071" y="30937"/>
                  </a:lnTo>
                  <a:lnTo>
                    <a:pt x="11861" y="33020"/>
                  </a:lnTo>
                  <a:lnTo>
                    <a:pt x="14097" y="31750"/>
                  </a:lnTo>
                  <a:lnTo>
                    <a:pt x="16344" y="30480"/>
                  </a:lnTo>
                  <a:lnTo>
                    <a:pt x="13004" y="33020"/>
                  </a:lnTo>
                  <a:lnTo>
                    <a:pt x="16052" y="31750"/>
                  </a:lnTo>
                  <a:lnTo>
                    <a:pt x="14503" y="34290"/>
                  </a:lnTo>
                  <a:lnTo>
                    <a:pt x="18275" y="34290"/>
                  </a:lnTo>
                  <a:lnTo>
                    <a:pt x="14465" y="35560"/>
                  </a:lnTo>
                  <a:lnTo>
                    <a:pt x="13055" y="38100"/>
                  </a:lnTo>
                  <a:lnTo>
                    <a:pt x="14439" y="38100"/>
                  </a:lnTo>
                  <a:lnTo>
                    <a:pt x="17868" y="36830"/>
                  </a:lnTo>
                  <a:lnTo>
                    <a:pt x="18110" y="36830"/>
                  </a:lnTo>
                  <a:lnTo>
                    <a:pt x="17602" y="38100"/>
                  </a:lnTo>
                  <a:lnTo>
                    <a:pt x="19862" y="38100"/>
                  </a:lnTo>
                  <a:lnTo>
                    <a:pt x="18605" y="40335"/>
                  </a:lnTo>
                  <a:lnTo>
                    <a:pt x="18440" y="40640"/>
                  </a:lnTo>
                  <a:lnTo>
                    <a:pt x="18757" y="40538"/>
                  </a:lnTo>
                  <a:lnTo>
                    <a:pt x="19545" y="41529"/>
                  </a:lnTo>
                  <a:lnTo>
                    <a:pt x="20154" y="40932"/>
                  </a:lnTo>
                  <a:lnTo>
                    <a:pt x="20866" y="40347"/>
                  </a:lnTo>
                  <a:lnTo>
                    <a:pt x="21590" y="39789"/>
                  </a:lnTo>
                  <a:lnTo>
                    <a:pt x="19888" y="41008"/>
                  </a:lnTo>
                  <a:lnTo>
                    <a:pt x="18910" y="40487"/>
                  </a:lnTo>
                  <a:lnTo>
                    <a:pt x="22352" y="39370"/>
                  </a:lnTo>
                  <a:lnTo>
                    <a:pt x="22199" y="40170"/>
                  </a:lnTo>
                  <a:lnTo>
                    <a:pt x="23164" y="39370"/>
                  </a:lnTo>
                  <a:lnTo>
                    <a:pt x="24828" y="38100"/>
                  </a:lnTo>
                  <a:lnTo>
                    <a:pt x="26403" y="38100"/>
                  </a:lnTo>
                  <a:lnTo>
                    <a:pt x="28689" y="36830"/>
                  </a:lnTo>
                  <a:lnTo>
                    <a:pt x="26657" y="38100"/>
                  </a:lnTo>
                  <a:lnTo>
                    <a:pt x="26530" y="38100"/>
                  </a:lnTo>
                  <a:lnTo>
                    <a:pt x="25641" y="39370"/>
                  </a:lnTo>
                  <a:lnTo>
                    <a:pt x="26136" y="39370"/>
                  </a:lnTo>
                  <a:lnTo>
                    <a:pt x="24739" y="40640"/>
                  </a:lnTo>
                  <a:lnTo>
                    <a:pt x="27266" y="40640"/>
                  </a:lnTo>
                  <a:lnTo>
                    <a:pt x="26847" y="41910"/>
                  </a:lnTo>
                  <a:lnTo>
                    <a:pt x="23939" y="43180"/>
                  </a:lnTo>
                  <a:lnTo>
                    <a:pt x="24726" y="40652"/>
                  </a:lnTo>
                  <a:lnTo>
                    <a:pt x="22669" y="43180"/>
                  </a:lnTo>
                  <a:lnTo>
                    <a:pt x="23088" y="41910"/>
                  </a:lnTo>
                  <a:lnTo>
                    <a:pt x="18884" y="45720"/>
                  </a:lnTo>
                  <a:lnTo>
                    <a:pt x="22974" y="40640"/>
                  </a:lnTo>
                  <a:lnTo>
                    <a:pt x="18389" y="44450"/>
                  </a:lnTo>
                  <a:lnTo>
                    <a:pt x="18491" y="46990"/>
                  </a:lnTo>
                  <a:lnTo>
                    <a:pt x="21005" y="45720"/>
                  </a:lnTo>
                  <a:lnTo>
                    <a:pt x="21132" y="46990"/>
                  </a:lnTo>
                  <a:lnTo>
                    <a:pt x="23037" y="46990"/>
                  </a:lnTo>
                  <a:lnTo>
                    <a:pt x="23545" y="45720"/>
                  </a:lnTo>
                  <a:lnTo>
                    <a:pt x="25438" y="44450"/>
                  </a:lnTo>
                  <a:lnTo>
                    <a:pt x="29883" y="45720"/>
                  </a:lnTo>
                  <a:lnTo>
                    <a:pt x="18999" y="52070"/>
                  </a:lnTo>
                  <a:lnTo>
                    <a:pt x="24066" y="50800"/>
                  </a:lnTo>
                  <a:lnTo>
                    <a:pt x="26352" y="49530"/>
                  </a:lnTo>
                  <a:lnTo>
                    <a:pt x="30251" y="46990"/>
                  </a:lnTo>
                  <a:lnTo>
                    <a:pt x="28994" y="49530"/>
                  </a:lnTo>
                  <a:lnTo>
                    <a:pt x="25349" y="52070"/>
                  </a:lnTo>
                  <a:lnTo>
                    <a:pt x="25996" y="53340"/>
                  </a:lnTo>
                  <a:lnTo>
                    <a:pt x="27216" y="52362"/>
                  </a:lnTo>
                  <a:lnTo>
                    <a:pt x="25361" y="55880"/>
                  </a:lnTo>
                  <a:lnTo>
                    <a:pt x="28295" y="53340"/>
                  </a:lnTo>
                  <a:lnTo>
                    <a:pt x="29768" y="52070"/>
                  </a:lnTo>
                  <a:lnTo>
                    <a:pt x="30276" y="53340"/>
                  </a:lnTo>
                  <a:lnTo>
                    <a:pt x="27381" y="54610"/>
                  </a:lnTo>
                  <a:lnTo>
                    <a:pt x="28905" y="55880"/>
                  </a:lnTo>
                  <a:lnTo>
                    <a:pt x="32219" y="57150"/>
                  </a:lnTo>
                  <a:lnTo>
                    <a:pt x="33909" y="58420"/>
                  </a:lnTo>
                  <a:lnTo>
                    <a:pt x="31826" y="58420"/>
                  </a:lnTo>
                  <a:lnTo>
                    <a:pt x="31191" y="59690"/>
                  </a:lnTo>
                  <a:lnTo>
                    <a:pt x="34124" y="60960"/>
                  </a:lnTo>
                  <a:lnTo>
                    <a:pt x="33947" y="64770"/>
                  </a:lnTo>
                  <a:lnTo>
                    <a:pt x="33667" y="68580"/>
                  </a:lnTo>
                  <a:lnTo>
                    <a:pt x="36791" y="67310"/>
                  </a:lnTo>
                  <a:lnTo>
                    <a:pt x="38658" y="67310"/>
                  </a:lnTo>
                  <a:lnTo>
                    <a:pt x="37122" y="68580"/>
                  </a:lnTo>
                  <a:lnTo>
                    <a:pt x="36156" y="69850"/>
                  </a:lnTo>
                  <a:lnTo>
                    <a:pt x="43662" y="69850"/>
                  </a:lnTo>
                  <a:lnTo>
                    <a:pt x="41998" y="73660"/>
                  </a:lnTo>
                  <a:lnTo>
                    <a:pt x="41033" y="73660"/>
                  </a:lnTo>
                  <a:lnTo>
                    <a:pt x="40817" y="76200"/>
                  </a:lnTo>
                  <a:lnTo>
                    <a:pt x="47180" y="72390"/>
                  </a:lnTo>
                  <a:lnTo>
                    <a:pt x="45567" y="74930"/>
                  </a:lnTo>
                  <a:lnTo>
                    <a:pt x="44970" y="74930"/>
                  </a:lnTo>
                  <a:lnTo>
                    <a:pt x="45643" y="78740"/>
                  </a:lnTo>
                  <a:lnTo>
                    <a:pt x="49923" y="80010"/>
                  </a:lnTo>
                  <a:lnTo>
                    <a:pt x="47548" y="83820"/>
                  </a:lnTo>
                  <a:lnTo>
                    <a:pt x="51447" y="82550"/>
                  </a:lnTo>
                  <a:lnTo>
                    <a:pt x="47752" y="87630"/>
                  </a:lnTo>
                  <a:lnTo>
                    <a:pt x="52933" y="83820"/>
                  </a:lnTo>
                  <a:lnTo>
                    <a:pt x="51485" y="87630"/>
                  </a:lnTo>
                  <a:lnTo>
                    <a:pt x="50279" y="87630"/>
                  </a:lnTo>
                  <a:lnTo>
                    <a:pt x="50076" y="91440"/>
                  </a:lnTo>
                  <a:lnTo>
                    <a:pt x="50241" y="91440"/>
                  </a:lnTo>
                  <a:lnTo>
                    <a:pt x="53822" y="90170"/>
                  </a:lnTo>
                  <a:lnTo>
                    <a:pt x="54838" y="90170"/>
                  </a:lnTo>
                  <a:lnTo>
                    <a:pt x="52209" y="91440"/>
                  </a:lnTo>
                  <a:lnTo>
                    <a:pt x="55638" y="91440"/>
                  </a:lnTo>
                  <a:lnTo>
                    <a:pt x="57467" y="92710"/>
                  </a:lnTo>
                  <a:lnTo>
                    <a:pt x="55486" y="95250"/>
                  </a:lnTo>
                  <a:lnTo>
                    <a:pt x="54165" y="96520"/>
                  </a:lnTo>
                  <a:lnTo>
                    <a:pt x="58077" y="97790"/>
                  </a:lnTo>
                  <a:lnTo>
                    <a:pt x="59016" y="97790"/>
                  </a:lnTo>
                  <a:lnTo>
                    <a:pt x="52857" y="100330"/>
                  </a:lnTo>
                  <a:lnTo>
                    <a:pt x="56134" y="100330"/>
                  </a:lnTo>
                  <a:lnTo>
                    <a:pt x="56616" y="99060"/>
                  </a:lnTo>
                  <a:lnTo>
                    <a:pt x="58293" y="99060"/>
                  </a:lnTo>
                  <a:lnTo>
                    <a:pt x="57150" y="100330"/>
                  </a:lnTo>
                  <a:lnTo>
                    <a:pt x="58102" y="101600"/>
                  </a:lnTo>
                  <a:lnTo>
                    <a:pt x="59486" y="101600"/>
                  </a:lnTo>
                  <a:lnTo>
                    <a:pt x="57556" y="102870"/>
                  </a:lnTo>
                  <a:lnTo>
                    <a:pt x="58407" y="105410"/>
                  </a:lnTo>
                  <a:lnTo>
                    <a:pt x="61175" y="106680"/>
                  </a:lnTo>
                  <a:lnTo>
                    <a:pt x="62598" y="107950"/>
                  </a:lnTo>
                  <a:lnTo>
                    <a:pt x="62915" y="106680"/>
                  </a:lnTo>
                  <a:lnTo>
                    <a:pt x="66128" y="105410"/>
                  </a:lnTo>
                  <a:lnTo>
                    <a:pt x="66852" y="105410"/>
                  </a:lnTo>
                  <a:lnTo>
                    <a:pt x="66230" y="106032"/>
                  </a:lnTo>
                  <a:lnTo>
                    <a:pt x="67513" y="105410"/>
                  </a:lnTo>
                  <a:lnTo>
                    <a:pt x="67741" y="106680"/>
                  </a:lnTo>
                  <a:lnTo>
                    <a:pt x="64770" y="107950"/>
                  </a:lnTo>
                  <a:lnTo>
                    <a:pt x="65176" y="107950"/>
                  </a:lnTo>
                  <a:lnTo>
                    <a:pt x="64401" y="109220"/>
                  </a:lnTo>
                  <a:lnTo>
                    <a:pt x="63817" y="109220"/>
                  </a:lnTo>
                  <a:lnTo>
                    <a:pt x="62725" y="110490"/>
                  </a:lnTo>
                  <a:lnTo>
                    <a:pt x="64706" y="109220"/>
                  </a:lnTo>
                  <a:lnTo>
                    <a:pt x="61137" y="113030"/>
                  </a:lnTo>
                  <a:lnTo>
                    <a:pt x="64477" y="111760"/>
                  </a:lnTo>
                  <a:lnTo>
                    <a:pt x="63703" y="113030"/>
                  </a:lnTo>
                  <a:lnTo>
                    <a:pt x="65151" y="114300"/>
                  </a:lnTo>
                  <a:lnTo>
                    <a:pt x="66751" y="114300"/>
                  </a:lnTo>
                  <a:lnTo>
                    <a:pt x="68084" y="116840"/>
                  </a:lnTo>
                  <a:lnTo>
                    <a:pt x="70459" y="114300"/>
                  </a:lnTo>
                  <a:lnTo>
                    <a:pt x="70396" y="115570"/>
                  </a:lnTo>
                  <a:lnTo>
                    <a:pt x="72644" y="114300"/>
                  </a:lnTo>
                  <a:lnTo>
                    <a:pt x="72796" y="116840"/>
                  </a:lnTo>
                  <a:lnTo>
                    <a:pt x="71958" y="119380"/>
                  </a:lnTo>
                  <a:lnTo>
                    <a:pt x="73253" y="120650"/>
                  </a:lnTo>
                  <a:lnTo>
                    <a:pt x="75107" y="120650"/>
                  </a:lnTo>
                  <a:lnTo>
                    <a:pt x="76390" y="121920"/>
                  </a:lnTo>
                  <a:lnTo>
                    <a:pt x="74307" y="121920"/>
                  </a:lnTo>
                  <a:lnTo>
                    <a:pt x="75946" y="123190"/>
                  </a:lnTo>
                  <a:lnTo>
                    <a:pt x="76390" y="123190"/>
                  </a:lnTo>
                  <a:lnTo>
                    <a:pt x="79756" y="124460"/>
                  </a:lnTo>
                  <a:lnTo>
                    <a:pt x="80454" y="123190"/>
                  </a:lnTo>
                  <a:lnTo>
                    <a:pt x="80619" y="123190"/>
                  </a:lnTo>
                  <a:lnTo>
                    <a:pt x="81445" y="121920"/>
                  </a:lnTo>
                  <a:lnTo>
                    <a:pt x="82092" y="123190"/>
                  </a:lnTo>
                  <a:lnTo>
                    <a:pt x="81241" y="124460"/>
                  </a:lnTo>
                  <a:lnTo>
                    <a:pt x="84886" y="124460"/>
                  </a:lnTo>
                  <a:lnTo>
                    <a:pt x="78016" y="134620"/>
                  </a:lnTo>
                  <a:lnTo>
                    <a:pt x="83896" y="133350"/>
                  </a:lnTo>
                  <a:lnTo>
                    <a:pt x="87439" y="133350"/>
                  </a:lnTo>
                  <a:lnTo>
                    <a:pt x="87807" y="134620"/>
                  </a:lnTo>
                  <a:lnTo>
                    <a:pt x="85432" y="134620"/>
                  </a:lnTo>
                  <a:lnTo>
                    <a:pt x="84670" y="135890"/>
                  </a:lnTo>
                  <a:lnTo>
                    <a:pt x="89852" y="135890"/>
                  </a:lnTo>
                  <a:lnTo>
                    <a:pt x="86855" y="139700"/>
                  </a:lnTo>
                  <a:lnTo>
                    <a:pt x="90563" y="139700"/>
                  </a:lnTo>
                  <a:lnTo>
                    <a:pt x="85534" y="146050"/>
                  </a:lnTo>
                  <a:lnTo>
                    <a:pt x="94843" y="143510"/>
                  </a:lnTo>
                  <a:lnTo>
                    <a:pt x="92405" y="148590"/>
                  </a:lnTo>
                  <a:lnTo>
                    <a:pt x="93764" y="147320"/>
                  </a:lnTo>
                  <a:lnTo>
                    <a:pt x="95237" y="147320"/>
                  </a:lnTo>
                  <a:lnTo>
                    <a:pt x="95542" y="147320"/>
                  </a:lnTo>
                  <a:lnTo>
                    <a:pt x="95402" y="147408"/>
                  </a:lnTo>
                  <a:lnTo>
                    <a:pt x="100164" y="149860"/>
                  </a:lnTo>
                  <a:lnTo>
                    <a:pt x="99923" y="157480"/>
                  </a:lnTo>
                  <a:lnTo>
                    <a:pt x="102019" y="162560"/>
                  </a:lnTo>
                  <a:lnTo>
                    <a:pt x="102882" y="163830"/>
                  </a:lnTo>
                  <a:lnTo>
                    <a:pt x="110020" y="157480"/>
                  </a:lnTo>
                  <a:lnTo>
                    <a:pt x="108216" y="161290"/>
                  </a:lnTo>
                  <a:lnTo>
                    <a:pt x="105156" y="163830"/>
                  </a:lnTo>
                  <a:lnTo>
                    <a:pt x="110756" y="163830"/>
                  </a:lnTo>
                  <a:lnTo>
                    <a:pt x="110172" y="170180"/>
                  </a:lnTo>
                  <a:lnTo>
                    <a:pt x="113576" y="170180"/>
                  </a:lnTo>
                  <a:lnTo>
                    <a:pt x="114592" y="170180"/>
                  </a:lnTo>
                  <a:lnTo>
                    <a:pt x="113804" y="171450"/>
                  </a:lnTo>
                  <a:lnTo>
                    <a:pt x="113576" y="170180"/>
                  </a:lnTo>
                  <a:lnTo>
                    <a:pt x="112217" y="172720"/>
                  </a:lnTo>
                  <a:lnTo>
                    <a:pt x="115430" y="172720"/>
                  </a:lnTo>
                  <a:lnTo>
                    <a:pt x="116979" y="171450"/>
                  </a:lnTo>
                  <a:lnTo>
                    <a:pt x="117195" y="172720"/>
                  </a:lnTo>
                  <a:lnTo>
                    <a:pt x="115684" y="172720"/>
                  </a:lnTo>
                  <a:lnTo>
                    <a:pt x="114579" y="175260"/>
                  </a:lnTo>
                  <a:lnTo>
                    <a:pt x="118872" y="173990"/>
                  </a:lnTo>
                  <a:lnTo>
                    <a:pt x="117030" y="175260"/>
                  </a:lnTo>
                  <a:lnTo>
                    <a:pt x="117538" y="175260"/>
                  </a:lnTo>
                  <a:lnTo>
                    <a:pt x="117678" y="177800"/>
                  </a:lnTo>
                  <a:lnTo>
                    <a:pt x="119494" y="175260"/>
                  </a:lnTo>
                  <a:lnTo>
                    <a:pt x="119418" y="177800"/>
                  </a:lnTo>
                  <a:lnTo>
                    <a:pt x="122250" y="176530"/>
                  </a:lnTo>
                  <a:lnTo>
                    <a:pt x="121729" y="179070"/>
                  </a:lnTo>
                  <a:lnTo>
                    <a:pt x="124625" y="176530"/>
                  </a:lnTo>
                  <a:lnTo>
                    <a:pt x="122186" y="181584"/>
                  </a:lnTo>
                  <a:lnTo>
                    <a:pt x="125730" y="179070"/>
                  </a:lnTo>
                  <a:lnTo>
                    <a:pt x="122174" y="181610"/>
                  </a:lnTo>
                  <a:lnTo>
                    <a:pt x="124548" y="182880"/>
                  </a:lnTo>
                  <a:lnTo>
                    <a:pt x="126809" y="181610"/>
                  </a:lnTo>
                  <a:lnTo>
                    <a:pt x="125552" y="182880"/>
                  </a:lnTo>
                  <a:lnTo>
                    <a:pt x="126238" y="184150"/>
                  </a:lnTo>
                  <a:lnTo>
                    <a:pt x="124548" y="184150"/>
                  </a:lnTo>
                  <a:lnTo>
                    <a:pt x="125298" y="185420"/>
                  </a:lnTo>
                  <a:lnTo>
                    <a:pt x="126580" y="185420"/>
                  </a:lnTo>
                  <a:lnTo>
                    <a:pt x="128244" y="184150"/>
                  </a:lnTo>
                  <a:lnTo>
                    <a:pt x="125374" y="189230"/>
                  </a:lnTo>
                  <a:lnTo>
                    <a:pt x="134150" y="182880"/>
                  </a:lnTo>
                  <a:lnTo>
                    <a:pt x="129565" y="189230"/>
                  </a:lnTo>
                  <a:lnTo>
                    <a:pt x="133489" y="189230"/>
                  </a:lnTo>
                  <a:lnTo>
                    <a:pt x="135978" y="190233"/>
                  </a:lnTo>
                  <a:lnTo>
                    <a:pt x="133388" y="193040"/>
                  </a:lnTo>
                  <a:lnTo>
                    <a:pt x="135877" y="194030"/>
                  </a:lnTo>
                  <a:lnTo>
                    <a:pt x="136639" y="190500"/>
                  </a:lnTo>
                  <a:lnTo>
                    <a:pt x="136906" y="189230"/>
                  </a:lnTo>
                  <a:lnTo>
                    <a:pt x="136652" y="190500"/>
                  </a:lnTo>
                  <a:lnTo>
                    <a:pt x="139293" y="191770"/>
                  </a:lnTo>
                  <a:lnTo>
                    <a:pt x="136080" y="194119"/>
                  </a:lnTo>
                  <a:lnTo>
                    <a:pt x="136563" y="194310"/>
                  </a:lnTo>
                  <a:lnTo>
                    <a:pt x="140512" y="191770"/>
                  </a:lnTo>
                  <a:lnTo>
                    <a:pt x="141338" y="194030"/>
                  </a:lnTo>
                  <a:lnTo>
                    <a:pt x="141414" y="195580"/>
                  </a:lnTo>
                  <a:lnTo>
                    <a:pt x="138963" y="195580"/>
                  </a:lnTo>
                  <a:lnTo>
                    <a:pt x="142113" y="196850"/>
                  </a:lnTo>
                  <a:lnTo>
                    <a:pt x="142125" y="200660"/>
                  </a:lnTo>
                  <a:lnTo>
                    <a:pt x="145567" y="199390"/>
                  </a:lnTo>
                  <a:lnTo>
                    <a:pt x="145237" y="200660"/>
                  </a:lnTo>
                  <a:lnTo>
                    <a:pt x="144729" y="200660"/>
                  </a:lnTo>
                  <a:lnTo>
                    <a:pt x="144551" y="201930"/>
                  </a:lnTo>
                  <a:lnTo>
                    <a:pt x="146037" y="200660"/>
                  </a:lnTo>
                  <a:lnTo>
                    <a:pt x="145326" y="200660"/>
                  </a:lnTo>
                  <a:lnTo>
                    <a:pt x="146189" y="199390"/>
                  </a:lnTo>
                  <a:lnTo>
                    <a:pt x="147053" y="198120"/>
                  </a:lnTo>
                  <a:lnTo>
                    <a:pt x="150558" y="197053"/>
                  </a:lnTo>
                  <a:lnTo>
                    <a:pt x="147535" y="199390"/>
                  </a:lnTo>
                  <a:lnTo>
                    <a:pt x="152920" y="198120"/>
                  </a:lnTo>
                  <a:lnTo>
                    <a:pt x="148996" y="201244"/>
                  </a:lnTo>
                  <a:lnTo>
                    <a:pt x="148996" y="201930"/>
                  </a:lnTo>
                  <a:lnTo>
                    <a:pt x="148488" y="203200"/>
                  </a:lnTo>
                  <a:lnTo>
                    <a:pt x="148005" y="203200"/>
                  </a:lnTo>
                  <a:lnTo>
                    <a:pt x="148983" y="201930"/>
                  </a:lnTo>
                  <a:lnTo>
                    <a:pt x="148996" y="201244"/>
                  </a:lnTo>
                  <a:lnTo>
                    <a:pt x="146519" y="203200"/>
                  </a:lnTo>
                  <a:lnTo>
                    <a:pt x="147015" y="203200"/>
                  </a:lnTo>
                  <a:lnTo>
                    <a:pt x="148983" y="204470"/>
                  </a:lnTo>
                  <a:lnTo>
                    <a:pt x="150202" y="201930"/>
                  </a:lnTo>
                  <a:lnTo>
                    <a:pt x="151193" y="203200"/>
                  </a:lnTo>
                  <a:lnTo>
                    <a:pt x="150456" y="203200"/>
                  </a:lnTo>
                  <a:lnTo>
                    <a:pt x="150101" y="204114"/>
                  </a:lnTo>
                  <a:lnTo>
                    <a:pt x="152895" y="203200"/>
                  </a:lnTo>
                  <a:lnTo>
                    <a:pt x="153136" y="204470"/>
                  </a:lnTo>
                  <a:lnTo>
                    <a:pt x="152641" y="204470"/>
                  </a:lnTo>
                  <a:lnTo>
                    <a:pt x="152387" y="205168"/>
                  </a:lnTo>
                  <a:lnTo>
                    <a:pt x="153631" y="207010"/>
                  </a:lnTo>
                  <a:lnTo>
                    <a:pt x="158267" y="204470"/>
                  </a:lnTo>
                  <a:lnTo>
                    <a:pt x="158508" y="207010"/>
                  </a:lnTo>
                  <a:lnTo>
                    <a:pt x="154838" y="209550"/>
                  </a:lnTo>
                  <a:lnTo>
                    <a:pt x="158013" y="208280"/>
                  </a:lnTo>
                  <a:lnTo>
                    <a:pt x="155346" y="210820"/>
                  </a:lnTo>
                  <a:lnTo>
                    <a:pt x="157048" y="210820"/>
                  </a:lnTo>
                  <a:lnTo>
                    <a:pt x="158026" y="209550"/>
                  </a:lnTo>
                  <a:lnTo>
                    <a:pt x="158762" y="210820"/>
                  </a:lnTo>
                  <a:lnTo>
                    <a:pt x="161455" y="209550"/>
                  </a:lnTo>
                  <a:lnTo>
                    <a:pt x="161226" y="210820"/>
                  </a:lnTo>
                  <a:lnTo>
                    <a:pt x="159524" y="210820"/>
                  </a:lnTo>
                  <a:lnTo>
                    <a:pt x="161505" y="212090"/>
                  </a:lnTo>
                  <a:lnTo>
                    <a:pt x="161721" y="210820"/>
                  </a:lnTo>
                  <a:lnTo>
                    <a:pt x="163918" y="209550"/>
                  </a:lnTo>
                  <a:lnTo>
                    <a:pt x="164503" y="208280"/>
                  </a:lnTo>
                  <a:lnTo>
                    <a:pt x="165100" y="207010"/>
                  </a:lnTo>
                  <a:lnTo>
                    <a:pt x="165366" y="208280"/>
                  </a:lnTo>
                  <a:lnTo>
                    <a:pt x="164884" y="208280"/>
                  </a:lnTo>
                  <a:lnTo>
                    <a:pt x="166116" y="209550"/>
                  </a:lnTo>
                  <a:lnTo>
                    <a:pt x="164896" y="210820"/>
                  </a:lnTo>
                  <a:lnTo>
                    <a:pt x="167474" y="210820"/>
                  </a:lnTo>
                  <a:lnTo>
                    <a:pt x="167373" y="212090"/>
                  </a:lnTo>
                  <a:lnTo>
                    <a:pt x="166649" y="212090"/>
                  </a:lnTo>
                  <a:lnTo>
                    <a:pt x="164630" y="214210"/>
                  </a:lnTo>
                  <a:lnTo>
                    <a:pt x="166408" y="213360"/>
                  </a:lnTo>
                  <a:lnTo>
                    <a:pt x="166217" y="215900"/>
                  </a:lnTo>
                  <a:lnTo>
                    <a:pt x="167665" y="215265"/>
                  </a:lnTo>
                  <a:lnTo>
                    <a:pt x="166954" y="215900"/>
                  </a:lnTo>
                  <a:lnTo>
                    <a:pt x="166712" y="217170"/>
                  </a:lnTo>
                  <a:lnTo>
                    <a:pt x="168732" y="214807"/>
                  </a:lnTo>
                  <a:lnTo>
                    <a:pt x="168859" y="214744"/>
                  </a:lnTo>
                  <a:lnTo>
                    <a:pt x="168643" y="215900"/>
                  </a:lnTo>
                  <a:lnTo>
                    <a:pt x="168414" y="215900"/>
                  </a:lnTo>
                  <a:lnTo>
                    <a:pt x="167220" y="217170"/>
                  </a:lnTo>
                  <a:lnTo>
                    <a:pt x="167982" y="218440"/>
                  </a:lnTo>
                  <a:lnTo>
                    <a:pt x="169735" y="214630"/>
                  </a:lnTo>
                  <a:lnTo>
                    <a:pt x="170319" y="213360"/>
                  </a:lnTo>
                  <a:lnTo>
                    <a:pt x="170141" y="215900"/>
                  </a:lnTo>
                  <a:lnTo>
                    <a:pt x="169887" y="215900"/>
                  </a:lnTo>
                  <a:lnTo>
                    <a:pt x="169659" y="217170"/>
                  </a:lnTo>
                  <a:lnTo>
                    <a:pt x="169164" y="217170"/>
                  </a:lnTo>
                  <a:lnTo>
                    <a:pt x="169697" y="218440"/>
                  </a:lnTo>
                  <a:lnTo>
                    <a:pt x="172834" y="218440"/>
                  </a:lnTo>
                  <a:lnTo>
                    <a:pt x="173126" y="219710"/>
                  </a:lnTo>
                  <a:lnTo>
                    <a:pt x="171018" y="223113"/>
                  </a:lnTo>
                  <a:lnTo>
                    <a:pt x="171742" y="223520"/>
                  </a:lnTo>
                  <a:lnTo>
                    <a:pt x="176352" y="222250"/>
                  </a:lnTo>
                  <a:lnTo>
                    <a:pt x="177419" y="224777"/>
                  </a:lnTo>
                  <a:lnTo>
                    <a:pt x="180098" y="222250"/>
                  </a:lnTo>
                  <a:lnTo>
                    <a:pt x="181444" y="220980"/>
                  </a:lnTo>
                  <a:lnTo>
                    <a:pt x="176796" y="227330"/>
                  </a:lnTo>
                  <a:lnTo>
                    <a:pt x="178676" y="226428"/>
                  </a:lnTo>
                  <a:lnTo>
                    <a:pt x="177660" y="227812"/>
                  </a:lnTo>
                  <a:lnTo>
                    <a:pt x="178104" y="229870"/>
                  </a:lnTo>
                  <a:lnTo>
                    <a:pt x="180873" y="228600"/>
                  </a:lnTo>
                  <a:lnTo>
                    <a:pt x="183819" y="229870"/>
                  </a:lnTo>
                  <a:lnTo>
                    <a:pt x="182626" y="229870"/>
                  </a:lnTo>
                  <a:lnTo>
                    <a:pt x="182448" y="232410"/>
                  </a:lnTo>
                  <a:lnTo>
                    <a:pt x="183934" y="232410"/>
                  </a:lnTo>
                  <a:lnTo>
                    <a:pt x="184238" y="233680"/>
                  </a:lnTo>
                  <a:lnTo>
                    <a:pt x="185420" y="232410"/>
                  </a:lnTo>
                  <a:lnTo>
                    <a:pt x="185699" y="233680"/>
                  </a:lnTo>
                  <a:lnTo>
                    <a:pt x="186842" y="231140"/>
                  </a:lnTo>
                  <a:lnTo>
                    <a:pt x="186601" y="234950"/>
                  </a:lnTo>
                  <a:lnTo>
                    <a:pt x="188976" y="236220"/>
                  </a:lnTo>
                  <a:lnTo>
                    <a:pt x="191490" y="236220"/>
                  </a:lnTo>
                  <a:lnTo>
                    <a:pt x="191643" y="238760"/>
                  </a:lnTo>
                  <a:lnTo>
                    <a:pt x="191389" y="238760"/>
                  </a:lnTo>
                  <a:lnTo>
                    <a:pt x="190220" y="240030"/>
                  </a:lnTo>
                  <a:lnTo>
                    <a:pt x="193052" y="240030"/>
                  </a:lnTo>
                  <a:lnTo>
                    <a:pt x="194538" y="238760"/>
                  </a:lnTo>
                  <a:lnTo>
                    <a:pt x="193814" y="238760"/>
                  </a:lnTo>
                  <a:lnTo>
                    <a:pt x="194691" y="237490"/>
                  </a:lnTo>
                  <a:lnTo>
                    <a:pt x="195872" y="236220"/>
                  </a:lnTo>
                  <a:lnTo>
                    <a:pt x="197548" y="236220"/>
                  </a:lnTo>
                  <a:lnTo>
                    <a:pt x="195681" y="237490"/>
                  </a:lnTo>
                  <a:lnTo>
                    <a:pt x="194957" y="240030"/>
                  </a:lnTo>
                  <a:lnTo>
                    <a:pt x="195326" y="240030"/>
                  </a:lnTo>
                  <a:lnTo>
                    <a:pt x="194030" y="242570"/>
                  </a:lnTo>
                  <a:lnTo>
                    <a:pt x="195808" y="240030"/>
                  </a:lnTo>
                  <a:lnTo>
                    <a:pt x="196697" y="238760"/>
                  </a:lnTo>
                  <a:lnTo>
                    <a:pt x="199377" y="234950"/>
                  </a:lnTo>
                  <a:lnTo>
                    <a:pt x="198704" y="238760"/>
                  </a:lnTo>
                  <a:lnTo>
                    <a:pt x="197789" y="240030"/>
                  </a:lnTo>
                  <a:lnTo>
                    <a:pt x="198691" y="240030"/>
                  </a:lnTo>
                  <a:lnTo>
                    <a:pt x="200240" y="238760"/>
                  </a:lnTo>
                  <a:lnTo>
                    <a:pt x="200507" y="240030"/>
                  </a:lnTo>
                  <a:lnTo>
                    <a:pt x="198856" y="241300"/>
                  </a:lnTo>
                  <a:lnTo>
                    <a:pt x="199136" y="240030"/>
                  </a:lnTo>
                  <a:lnTo>
                    <a:pt x="197586" y="241300"/>
                  </a:lnTo>
                  <a:lnTo>
                    <a:pt x="198399" y="242570"/>
                  </a:lnTo>
                  <a:lnTo>
                    <a:pt x="198907" y="242100"/>
                  </a:lnTo>
                  <a:lnTo>
                    <a:pt x="197739" y="245110"/>
                  </a:lnTo>
                  <a:lnTo>
                    <a:pt x="198374" y="243840"/>
                  </a:lnTo>
                  <a:lnTo>
                    <a:pt x="198539" y="245046"/>
                  </a:lnTo>
                  <a:lnTo>
                    <a:pt x="198513" y="246037"/>
                  </a:lnTo>
                  <a:lnTo>
                    <a:pt x="198577" y="245529"/>
                  </a:lnTo>
                  <a:lnTo>
                    <a:pt x="198780" y="247650"/>
                  </a:lnTo>
                  <a:lnTo>
                    <a:pt x="199059" y="246380"/>
                  </a:lnTo>
                  <a:lnTo>
                    <a:pt x="201904" y="243840"/>
                  </a:lnTo>
                  <a:lnTo>
                    <a:pt x="203339" y="242570"/>
                  </a:lnTo>
                  <a:lnTo>
                    <a:pt x="204762" y="241300"/>
                  </a:lnTo>
                  <a:lnTo>
                    <a:pt x="202425" y="246240"/>
                  </a:lnTo>
                  <a:lnTo>
                    <a:pt x="201955" y="246380"/>
                  </a:lnTo>
                  <a:lnTo>
                    <a:pt x="202349" y="246380"/>
                  </a:lnTo>
                  <a:lnTo>
                    <a:pt x="201752" y="247650"/>
                  </a:lnTo>
                  <a:lnTo>
                    <a:pt x="203936" y="246380"/>
                  </a:lnTo>
                  <a:lnTo>
                    <a:pt x="204190" y="246380"/>
                  </a:lnTo>
                  <a:lnTo>
                    <a:pt x="202006" y="248920"/>
                  </a:lnTo>
                  <a:lnTo>
                    <a:pt x="201752" y="250190"/>
                  </a:lnTo>
                  <a:lnTo>
                    <a:pt x="201561" y="250190"/>
                  </a:lnTo>
                  <a:lnTo>
                    <a:pt x="200850" y="251460"/>
                  </a:lnTo>
                  <a:lnTo>
                    <a:pt x="203085" y="250190"/>
                  </a:lnTo>
                  <a:lnTo>
                    <a:pt x="200482" y="254000"/>
                  </a:lnTo>
                  <a:lnTo>
                    <a:pt x="203733" y="251460"/>
                  </a:lnTo>
                  <a:lnTo>
                    <a:pt x="203098" y="252730"/>
                  </a:lnTo>
                  <a:lnTo>
                    <a:pt x="203454" y="252730"/>
                  </a:lnTo>
                  <a:lnTo>
                    <a:pt x="204355" y="251460"/>
                  </a:lnTo>
                  <a:lnTo>
                    <a:pt x="207772" y="250190"/>
                  </a:lnTo>
                  <a:lnTo>
                    <a:pt x="204330" y="256540"/>
                  </a:lnTo>
                  <a:lnTo>
                    <a:pt x="209118" y="255270"/>
                  </a:lnTo>
                  <a:lnTo>
                    <a:pt x="211836" y="254000"/>
                  </a:lnTo>
                  <a:lnTo>
                    <a:pt x="216776" y="251460"/>
                  </a:lnTo>
                  <a:lnTo>
                    <a:pt x="216166" y="254000"/>
                  </a:lnTo>
                  <a:lnTo>
                    <a:pt x="213995" y="254000"/>
                  </a:lnTo>
                  <a:lnTo>
                    <a:pt x="213753" y="256540"/>
                  </a:lnTo>
                  <a:lnTo>
                    <a:pt x="215214" y="256540"/>
                  </a:lnTo>
                  <a:lnTo>
                    <a:pt x="214350" y="259080"/>
                  </a:lnTo>
                  <a:lnTo>
                    <a:pt x="215061" y="259080"/>
                  </a:lnTo>
                  <a:lnTo>
                    <a:pt x="216535" y="257251"/>
                  </a:lnTo>
                  <a:lnTo>
                    <a:pt x="216128" y="256540"/>
                  </a:lnTo>
                  <a:lnTo>
                    <a:pt x="217728" y="255270"/>
                  </a:lnTo>
                  <a:lnTo>
                    <a:pt x="219329" y="254000"/>
                  </a:lnTo>
                  <a:lnTo>
                    <a:pt x="216014" y="255270"/>
                  </a:lnTo>
                  <a:lnTo>
                    <a:pt x="216535" y="254000"/>
                  </a:lnTo>
                  <a:lnTo>
                    <a:pt x="217957" y="252730"/>
                  </a:lnTo>
                  <a:lnTo>
                    <a:pt x="218859" y="252730"/>
                  </a:lnTo>
                  <a:lnTo>
                    <a:pt x="219557" y="250190"/>
                  </a:lnTo>
                  <a:close/>
                </a:path>
                <a:path w="571500" h="760095">
                  <a:moveTo>
                    <a:pt x="220091" y="259372"/>
                  </a:moveTo>
                  <a:lnTo>
                    <a:pt x="218719" y="260350"/>
                  </a:lnTo>
                  <a:lnTo>
                    <a:pt x="218274" y="261404"/>
                  </a:lnTo>
                  <a:lnTo>
                    <a:pt x="219964" y="260350"/>
                  </a:lnTo>
                  <a:lnTo>
                    <a:pt x="220091" y="259372"/>
                  </a:lnTo>
                  <a:close/>
                </a:path>
                <a:path w="571500" h="760095">
                  <a:moveTo>
                    <a:pt x="220484" y="259080"/>
                  </a:moveTo>
                  <a:lnTo>
                    <a:pt x="220129" y="259080"/>
                  </a:lnTo>
                  <a:lnTo>
                    <a:pt x="220091" y="259372"/>
                  </a:lnTo>
                  <a:lnTo>
                    <a:pt x="220484" y="259080"/>
                  </a:lnTo>
                  <a:close/>
                </a:path>
                <a:path w="571500" h="760095">
                  <a:moveTo>
                    <a:pt x="222745" y="254000"/>
                  </a:moveTo>
                  <a:lnTo>
                    <a:pt x="216865" y="257810"/>
                  </a:lnTo>
                  <a:lnTo>
                    <a:pt x="216014" y="259080"/>
                  </a:lnTo>
                  <a:lnTo>
                    <a:pt x="214668" y="260350"/>
                  </a:lnTo>
                  <a:lnTo>
                    <a:pt x="214934" y="260350"/>
                  </a:lnTo>
                  <a:lnTo>
                    <a:pt x="216789" y="259080"/>
                  </a:lnTo>
                  <a:lnTo>
                    <a:pt x="217868" y="259080"/>
                  </a:lnTo>
                  <a:lnTo>
                    <a:pt x="217004" y="260350"/>
                  </a:lnTo>
                  <a:lnTo>
                    <a:pt x="218046" y="259080"/>
                  </a:lnTo>
                  <a:lnTo>
                    <a:pt x="219405" y="259080"/>
                  </a:lnTo>
                  <a:lnTo>
                    <a:pt x="222745" y="254000"/>
                  </a:lnTo>
                  <a:close/>
                </a:path>
                <a:path w="571500" h="760095">
                  <a:moveTo>
                    <a:pt x="333336" y="424472"/>
                  </a:moveTo>
                  <a:lnTo>
                    <a:pt x="332181" y="423202"/>
                  </a:lnTo>
                  <a:lnTo>
                    <a:pt x="331292" y="425742"/>
                  </a:lnTo>
                  <a:lnTo>
                    <a:pt x="332994" y="424472"/>
                  </a:lnTo>
                  <a:lnTo>
                    <a:pt x="333336" y="424472"/>
                  </a:lnTo>
                  <a:close/>
                </a:path>
                <a:path w="571500" h="760095">
                  <a:moveTo>
                    <a:pt x="337451" y="424472"/>
                  </a:moveTo>
                  <a:lnTo>
                    <a:pt x="336753" y="424878"/>
                  </a:lnTo>
                  <a:lnTo>
                    <a:pt x="336702" y="425310"/>
                  </a:lnTo>
                  <a:lnTo>
                    <a:pt x="337451" y="424472"/>
                  </a:lnTo>
                  <a:close/>
                </a:path>
                <a:path w="571500" h="760095">
                  <a:moveTo>
                    <a:pt x="339902" y="431888"/>
                  </a:moveTo>
                  <a:lnTo>
                    <a:pt x="339648" y="432054"/>
                  </a:lnTo>
                  <a:lnTo>
                    <a:pt x="339483" y="432206"/>
                  </a:lnTo>
                  <a:lnTo>
                    <a:pt x="339674" y="432117"/>
                  </a:lnTo>
                  <a:lnTo>
                    <a:pt x="339902" y="431888"/>
                  </a:lnTo>
                  <a:close/>
                </a:path>
                <a:path w="571500" h="760095">
                  <a:moveTo>
                    <a:pt x="340118" y="410565"/>
                  </a:moveTo>
                  <a:lnTo>
                    <a:pt x="338734" y="411746"/>
                  </a:lnTo>
                  <a:lnTo>
                    <a:pt x="338988" y="411759"/>
                  </a:lnTo>
                  <a:lnTo>
                    <a:pt x="340118" y="410565"/>
                  </a:lnTo>
                  <a:close/>
                </a:path>
                <a:path w="571500" h="760095">
                  <a:moveTo>
                    <a:pt x="348259" y="440664"/>
                  </a:moveTo>
                  <a:lnTo>
                    <a:pt x="347903" y="440982"/>
                  </a:lnTo>
                  <a:lnTo>
                    <a:pt x="348068" y="440982"/>
                  </a:lnTo>
                  <a:lnTo>
                    <a:pt x="348259" y="440664"/>
                  </a:lnTo>
                  <a:close/>
                </a:path>
                <a:path w="571500" h="760095">
                  <a:moveTo>
                    <a:pt x="351078" y="441032"/>
                  </a:moveTo>
                  <a:lnTo>
                    <a:pt x="348792" y="443522"/>
                  </a:lnTo>
                  <a:lnTo>
                    <a:pt x="351078" y="441032"/>
                  </a:lnTo>
                  <a:close/>
                </a:path>
                <a:path w="571500" h="760095">
                  <a:moveTo>
                    <a:pt x="354545" y="448602"/>
                  </a:moveTo>
                  <a:lnTo>
                    <a:pt x="352425" y="448602"/>
                  </a:lnTo>
                  <a:lnTo>
                    <a:pt x="353504" y="449872"/>
                  </a:lnTo>
                  <a:lnTo>
                    <a:pt x="354545" y="448602"/>
                  </a:lnTo>
                  <a:close/>
                </a:path>
                <a:path w="571500" h="760095">
                  <a:moveTo>
                    <a:pt x="354838" y="448246"/>
                  </a:moveTo>
                  <a:lnTo>
                    <a:pt x="354545" y="448602"/>
                  </a:lnTo>
                  <a:lnTo>
                    <a:pt x="354685" y="448602"/>
                  </a:lnTo>
                  <a:lnTo>
                    <a:pt x="354838" y="448246"/>
                  </a:lnTo>
                  <a:close/>
                </a:path>
                <a:path w="571500" h="760095">
                  <a:moveTo>
                    <a:pt x="360045" y="449516"/>
                  </a:moveTo>
                  <a:lnTo>
                    <a:pt x="359194" y="449872"/>
                  </a:lnTo>
                  <a:lnTo>
                    <a:pt x="359943" y="449872"/>
                  </a:lnTo>
                  <a:lnTo>
                    <a:pt x="360045" y="449516"/>
                  </a:lnTo>
                  <a:close/>
                </a:path>
                <a:path w="571500" h="760095">
                  <a:moveTo>
                    <a:pt x="367512" y="452272"/>
                  </a:moveTo>
                  <a:lnTo>
                    <a:pt x="367449" y="452145"/>
                  </a:lnTo>
                  <a:lnTo>
                    <a:pt x="367398" y="452412"/>
                  </a:lnTo>
                  <a:lnTo>
                    <a:pt x="367512" y="452272"/>
                  </a:lnTo>
                  <a:close/>
                </a:path>
                <a:path w="571500" h="760095">
                  <a:moveTo>
                    <a:pt x="367855" y="449872"/>
                  </a:moveTo>
                  <a:lnTo>
                    <a:pt x="365950" y="451142"/>
                  </a:lnTo>
                  <a:lnTo>
                    <a:pt x="366407" y="451459"/>
                  </a:lnTo>
                  <a:lnTo>
                    <a:pt x="366522" y="451281"/>
                  </a:lnTo>
                  <a:lnTo>
                    <a:pt x="366483" y="451497"/>
                  </a:lnTo>
                  <a:lnTo>
                    <a:pt x="367449" y="452145"/>
                  </a:lnTo>
                  <a:lnTo>
                    <a:pt x="367626" y="451142"/>
                  </a:lnTo>
                  <a:lnTo>
                    <a:pt x="367855" y="449872"/>
                  </a:lnTo>
                  <a:close/>
                </a:path>
                <a:path w="571500" h="760095">
                  <a:moveTo>
                    <a:pt x="376643" y="465112"/>
                  </a:moveTo>
                  <a:lnTo>
                    <a:pt x="376326" y="465112"/>
                  </a:lnTo>
                  <a:lnTo>
                    <a:pt x="375475" y="465112"/>
                  </a:lnTo>
                  <a:lnTo>
                    <a:pt x="374218" y="467652"/>
                  </a:lnTo>
                  <a:lnTo>
                    <a:pt x="376643" y="465112"/>
                  </a:lnTo>
                  <a:close/>
                </a:path>
                <a:path w="571500" h="760095">
                  <a:moveTo>
                    <a:pt x="386334" y="446062"/>
                  </a:moveTo>
                  <a:lnTo>
                    <a:pt x="385368" y="446062"/>
                  </a:lnTo>
                  <a:lnTo>
                    <a:pt x="385622" y="447332"/>
                  </a:lnTo>
                  <a:lnTo>
                    <a:pt x="386334" y="446062"/>
                  </a:lnTo>
                  <a:close/>
                </a:path>
                <a:path w="571500" h="760095">
                  <a:moveTo>
                    <a:pt x="390182" y="480352"/>
                  </a:moveTo>
                  <a:lnTo>
                    <a:pt x="389343" y="481622"/>
                  </a:lnTo>
                  <a:lnTo>
                    <a:pt x="388708" y="481622"/>
                  </a:lnTo>
                  <a:lnTo>
                    <a:pt x="388658" y="482892"/>
                  </a:lnTo>
                  <a:lnTo>
                    <a:pt x="389420" y="481622"/>
                  </a:lnTo>
                  <a:lnTo>
                    <a:pt x="390182" y="480352"/>
                  </a:lnTo>
                  <a:close/>
                </a:path>
                <a:path w="571500" h="760095">
                  <a:moveTo>
                    <a:pt x="397751" y="453440"/>
                  </a:moveTo>
                  <a:lnTo>
                    <a:pt x="397459" y="453682"/>
                  </a:lnTo>
                  <a:lnTo>
                    <a:pt x="397687" y="453682"/>
                  </a:lnTo>
                  <a:lnTo>
                    <a:pt x="397751" y="453440"/>
                  </a:lnTo>
                  <a:close/>
                </a:path>
                <a:path w="571500" h="760095">
                  <a:moveTo>
                    <a:pt x="398957" y="452412"/>
                  </a:moveTo>
                  <a:lnTo>
                    <a:pt x="397992" y="452412"/>
                  </a:lnTo>
                  <a:lnTo>
                    <a:pt x="397751" y="453440"/>
                  </a:lnTo>
                  <a:lnTo>
                    <a:pt x="398957" y="452412"/>
                  </a:lnTo>
                  <a:close/>
                </a:path>
                <a:path w="571500" h="760095">
                  <a:moveTo>
                    <a:pt x="407035" y="468922"/>
                  </a:moveTo>
                  <a:lnTo>
                    <a:pt x="406857" y="470192"/>
                  </a:lnTo>
                  <a:lnTo>
                    <a:pt x="407035" y="468922"/>
                  </a:lnTo>
                  <a:close/>
                </a:path>
                <a:path w="571500" h="760095">
                  <a:moveTo>
                    <a:pt x="412267" y="506730"/>
                  </a:moveTo>
                  <a:lnTo>
                    <a:pt x="411594" y="506933"/>
                  </a:lnTo>
                  <a:lnTo>
                    <a:pt x="411695" y="507212"/>
                  </a:lnTo>
                  <a:lnTo>
                    <a:pt x="412267" y="506730"/>
                  </a:lnTo>
                  <a:close/>
                </a:path>
                <a:path w="571500" h="760095">
                  <a:moveTo>
                    <a:pt x="419290" y="513867"/>
                  </a:moveTo>
                  <a:lnTo>
                    <a:pt x="416979" y="514642"/>
                  </a:lnTo>
                  <a:lnTo>
                    <a:pt x="418655" y="514642"/>
                  </a:lnTo>
                  <a:lnTo>
                    <a:pt x="419290" y="513867"/>
                  </a:lnTo>
                  <a:close/>
                </a:path>
                <a:path w="571500" h="760095">
                  <a:moveTo>
                    <a:pt x="429844" y="524802"/>
                  </a:moveTo>
                  <a:lnTo>
                    <a:pt x="429069" y="524167"/>
                  </a:lnTo>
                  <a:lnTo>
                    <a:pt x="427837" y="524802"/>
                  </a:lnTo>
                  <a:lnTo>
                    <a:pt x="429844" y="524802"/>
                  </a:lnTo>
                  <a:close/>
                </a:path>
                <a:path w="571500" h="760095">
                  <a:moveTo>
                    <a:pt x="430288" y="523532"/>
                  </a:moveTo>
                  <a:lnTo>
                    <a:pt x="428282" y="523532"/>
                  </a:lnTo>
                  <a:lnTo>
                    <a:pt x="429069" y="524167"/>
                  </a:lnTo>
                  <a:lnTo>
                    <a:pt x="430288" y="523532"/>
                  </a:lnTo>
                  <a:close/>
                </a:path>
                <a:path w="571500" h="760095">
                  <a:moveTo>
                    <a:pt x="463156" y="575602"/>
                  </a:moveTo>
                  <a:lnTo>
                    <a:pt x="461949" y="576872"/>
                  </a:lnTo>
                  <a:lnTo>
                    <a:pt x="463156" y="575602"/>
                  </a:lnTo>
                  <a:close/>
                </a:path>
                <a:path w="571500" h="760095">
                  <a:moveTo>
                    <a:pt x="476669" y="553859"/>
                  </a:moveTo>
                  <a:lnTo>
                    <a:pt x="476402" y="553897"/>
                  </a:lnTo>
                  <a:lnTo>
                    <a:pt x="476567" y="554050"/>
                  </a:lnTo>
                  <a:lnTo>
                    <a:pt x="476669" y="553859"/>
                  </a:lnTo>
                  <a:close/>
                </a:path>
                <a:path w="571500" h="760095">
                  <a:moveTo>
                    <a:pt x="486206" y="573493"/>
                  </a:moveTo>
                  <a:lnTo>
                    <a:pt x="485406" y="573062"/>
                  </a:lnTo>
                  <a:lnTo>
                    <a:pt x="483323" y="573925"/>
                  </a:lnTo>
                  <a:lnTo>
                    <a:pt x="484009" y="574332"/>
                  </a:lnTo>
                  <a:lnTo>
                    <a:pt x="486206" y="573493"/>
                  </a:lnTo>
                  <a:close/>
                </a:path>
                <a:path w="571500" h="760095">
                  <a:moveTo>
                    <a:pt x="489940" y="574332"/>
                  </a:moveTo>
                  <a:lnTo>
                    <a:pt x="489470" y="573062"/>
                  </a:lnTo>
                  <a:lnTo>
                    <a:pt x="487984" y="571792"/>
                  </a:lnTo>
                  <a:lnTo>
                    <a:pt x="486029" y="573062"/>
                  </a:lnTo>
                  <a:lnTo>
                    <a:pt x="487324" y="573062"/>
                  </a:lnTo>
                  <a:lnTo>
                    <a:pt x="486206" y="573493"/>
                  </a:lnTo>
                  <a:lnTo>
                    <a:pt x="487756" y="574332"/>
                  </a:lnTo>
                  <a:lnTo>
                    <a:pt x="489940" y="574332"/>
                  </a:lnTo>
                  <a:close/>
                </a:path>
                <a:path w="571500" h="760095">
                  <a:moveTo>
                    <a:pt x="490245" y="616204"/>
                  </a:moveTo>
                  <a:lnTo>
                    <a:pt x="490016" y="616254"/>
                  </a:lnTo>
                  <a:lnTo>
                    <a:pt x="489813" y="616280"/>
                  </a:lnTo>
                  <a:lnTo>
                    <a:pt x="489496" y="616419"/>
                  </a:lnTo>
                  <a:lnTo>
                    <a:pt x="488988" y="618045"/>
                  </a:lnTo>
                  <a:lnTo>
                    <a:pt x="489724" y="617258"/>
                  </a:lnTo>
                  <a:lnTo>
                    <a:pt x="490080" y="616686"/>
                  </a:lnTo>
                  <a:lnTo>
                    <a:pt x="490245" y="616204"/>
                  </a:lnTo>
                  <a:close/>
                </a:path>
                <a:path w="571500" h="760095">
                  <a:moveTo>
                    <a:pt x="491744" y="588086"/>
                  </a:moveTo>
                  <a:lnTo>
                    <a:pt x="491312" y="588302"/>
                  </a:lnTo>
                  <a:lnTo>
                    <a:pt x="491502" y="588302"/>
                  </a:lnTo>
                  <a:lnTo>
                    <a:pt x="491744" y="588086"/>
                  </a:lnTo>
                  <a:close/>
                </a:path>
                <a:path w="571500" h="760095">
                  <a:moveTo>
                    <a:pt x="492391" y="623735"/>
                  </a:moveTo>
                  <a:lnTo>
                    <a:pt x="491947" y="622058"/>
                  </a:lnTo>
                  <a:lnTo>
                    <a:pt x="491934" y="622617"/>
                  </a:lnTo>
                  <a:lnTo>
                    <a:pt x="492099" y="623227"/>
                  </a:lnTo>
                  <a:lnTo>
                    <a:pt x="492391" y="623735"/>
                  </a:lnTo>
                  <a:close/>
                </a:path>
                <a:path w="571500" h="760095">
                  <a:moveTo>
                    <a:pt x="492480" y="623900"/>
                  </a:moveTo>
                  <a:lnTo>
                    <a:pt x="492404" y="623735"/>
                  </a:lnTo>
                  <a:lnTo>
                    <a:pt x="492442" y="623925"/>
                  </a:lnTo>
                  <a:close/>
                </a:path>
                <a:path w="571500" h="760095">
                  <a:moveTo>
                    <a:pt x="495033" y="585762"/>
                  </a:moveTo>
                  <a:lnTo>
                    <a:pt x="494271" y="585762"/>
                  </a:lnTo>
                  <a:lnTo>
                    <a:pt x="491744" y="588086"/>
                  </a:lnTo>
                  <a:lnTo>
                    <a:pt x="493864" y="587032"/>
                  </a:lnTo>
                  <a:lnTo>
                    <a:pt x="492937" y="588302"/>
                  </a:lnTo>
                  <a:lnTo>
                    <a:pt x="493991" y="587032"/>
                  </a:lnTo>
                  <a:lnTo>
                    <a:pt x="495033" y="585762"/>
                  </a:lnTo>
                  <a:close/>
                </a:path>
                <a:path w="571500" h="760095">
                  <a:moveTo>
                    <a:pt x="499008" y="589572"/>
                  </a:moveTo>
                  <a:lnTo>
                    <a:pt x="498703" y="589572"/>
                  </a:lnTo>
                  <a:lnTo>
                    <a:pt x="498640" y="589711"/>
                  </a:lnTo>
                  <a:lnTo>
                    <a:pt x="499008" y="589572"/>
                  </a:lnTo>
                  <a:close/>
                </a:path>
                <a:path w="571500" h="760095">
                  <a:moveTo>
                    <a:pt x="503288" y="638898"/>
                  </a:moveTo>
                  <a:lnTo>
                    <a:pt x="502831" y="638530"/>
                  </a:lnTo>
                  <a:lnTo>
                    <a:pt x="502602" y="639102"/>
                  </a:lnTo>
                  <a:lnTo>
                    <a:pt x="503288" y="638898"/>
                  </a:lnTo>
                  <a:close/>
                </a:path>
                <a:path w="571500" h="760095">
                  <a:moveTo>
                    <a:pt x="507072" y="603123"/>
                  </a:moveTo>
                  <a:lnTo>
                    <a:pt x="506920" y="603300"/>
                  </a:lnTo>
                  <a:lnTo>
                    <a:pt x="506793" y="603427"/>
                  </a:lnTo>
                  <a:lnTo>
                    <a:pt x="506653" y="603605"/>
                  </a:lnTo>
                  <a:lnTo>
                    <a:pt x="506971" y="603808"/>
                  </a:lnTo>
                  <a:lnTo>
                    <a:pt x="507072" y="603123"/>
                  </a:lnTo>
                  <a:close/>
                </a:path>
                <a:path w="571500" h="760095">
                  <a:moveTo>
                    <a:pt x="512152" y="649262"/>
                  </a:moveTo>
                  <a:lnTo>
                    <a:pt x="511721" y="649262"/>
                  </a:lnTo>
                  <a:lnTo>
                    <a:pt x="511479" y="649185"/>
                  </a:lnTo>
                  <a:lnTo>
                    <a:pt x="510705" y="649262"/>
                  </a:lnTo>
                  <a:lnTo>
                    <a:pt x="510298" y="650532"/>
                  </a:lnTo>
                  <a:lnTo>
                    <a:pt x="512152" y="649262"/>
                  </a:lnTo>
                  <a:close/>
                </a:path>
                <a:path w="571500" h="760095">
                  <a:moveTo>
                    <a:pt x="512876" y="611873"/>
                  </a:moveTo>
                  <a:lnTo>
                    <a:pt x="512711" y="612038"/>
                  </a:lnTo>
                  <a:lnTo>
                    <a:pt x="512648" y="612381"/>
                  </a:lnTo>
                  <a:lnTo>
                    <a:pt x="512826" y="612038"/>
                  </a:lnTo>
                  <a:lnTo>
                    <a:pt x="512876" y="611873"/>
                  </a:lnTo>
                  <a:close/>
                </a:path>
                <a:path w="571500" h="760095">
                  <a:moveTo>
                    <a:pt x="513016" y="611746"/>
                  </a:moveTo>
                  <a:lnTo>
                    <a:pt x="512495" y="611632"/>
                  </a:lnTo>
                  <a:lnTo>
                    <a:pt x="512241" y="611911"/>
                  </a:lnTo>
                  <a:lnTo>
                    <a:pt x="512648" y="611822"/>
                  </a:lnTo>
                  <a:lnTo>
                    <a:pt x="512876" y="611873"/>
                  </a:lnTo>
                  <a:lnTo>
                    <a:pt x="513016" y="611746"/>
                  </a:lnTo>
                  <a:close/>
                </a:path>
                <a:path w="571500" h="760095">
                  <a:moveTo>
                    <a:pt x="514451" y="652259"/>
                  </a:moveTo>
                  <a:lnTo>
                    <a:pt x="512013" y="653072"/>
                  </a:lnTo>
                  <a:lnTo>
                    <a:pt x="513651" y="653072"/>
                  </a:lnTo>
                  <a:lnTo>
                    <a:pt x="514451" y="652259"/>
                  </a:lnTo>
                  <a:close/>
                </a:path>
                <a:path w="571500" h="760095">
                  <a:moveTo>
                    <a:pt x="514883" y="651802"/>
                  </a:moveTo>
                  <a:lnTo>
                    <a:pt x="514451" y="652259"/>
                  </a:lnTo>
                  <a:lnTo>
                    <a:pt x="514858" y="652119"/>
                  </a:lnTo>
                  <a:lnTo>
                    <a:pt x="514883" y="651802"/>
                  </a:lnTo>
                  <a:close/>
                </a:path>
                <a:path w="571500" h="760095">
                  <a:moveTo>
                    <a:pt x="515531" y="613702"/>
                  </a:moveTo>
                  <a:lnTo>
                    <a:pt x="514286" y="614972"/>
                  </a:lnTo>
                  <a:lnTo>
                    <a:pt x="515518" y="614972"/>
                  </a:lnTo>
                  <a:lnTo>
                    <a:pt x="515531" y="613702"/>
                  </a:lnTo>
                  <a:close/>
                </a:path>
                <a:path w="571500" h="760095">
                  <a:moveTo>
                    <a:pt x="521398" y="619366"/>
                  </a:moveTo>
                  <a:lnTo>
                    <a:pt x="520966" y="619671"/>
                  </a:lnTo>
                  <a:lnTo>
                    <a:pt x="520687" y="619950"/>
                  </a:lnTo>
                  <a:lnTo>
                    <a:pt x="520407" y="620242"/>
                  </a:lnTo>
                  <a:lnTo>
                    <a:pt x="520674" y="620077"/>
                  </a:lnTo>
                  <a:lnTo>
                    <a:pt x="520954" y="619848"/>
                  </a:lnTo>
                  <a:lnTo>
                    <a:pt x="521398" y="619366"/>
                  </a:lnTo>
                  <a:close/>
                </a:path>
                <a:path w="571500" h="760095">
                  <a:moveTo>
                    <a:pt x="525640" y="639279"/>
                  </a:moveTo>
                  <a:lnTo>
                    <a:pt x="525627" y="639102"/>
                  </a:lnTo>
                  <a:lnTo>
                    <a:pt x="525373" y="639381"/>
                  </a:lnTo>
                  <a:lnTo>
                    <a:pt x="525640" y="639279"/>
                  </a:lnTo>
                  <a:close/>
                </a:path>
                <a:path w="571500" h="760095">
                  <a:moveTo>
                    <a:pt x="526097" y="639102"/>
                  </a:moveTo>
                  <a:lnTo>
                    <a:pt x="525640" y="639279"/>
                  </a:lnTo>
                  <a:lnTo>
                    <a:pt x="525691" y="640372"/>
                  </a:lnTo>
                  <a:lnTo>
                    <a:pt x="526097" y="639102"/>
                  </a:lnTo>
                  <a:close/>
                </a:path>
                <a:path w="571500" h="760095">
                  <a:moveTo>
                    <a:pt x="527367" y="668528"/>
                  </a:moveTo>
                  <a:lnTo>
                    <a:pt x="526796" y="668362"/>
                  </a:lnTo>
                  <a:lnTo>
                    <a:pt x="526478" y="669061"/>
                  </a:lnTo>
                  <a:lnTo>
                    <a:pt x="526770" y="669378"/>
                  </a:lnTo>
                  <a:lnTo>
                    <a:pt x="527304" y="669518"/>
                  </a:lnTo>
                  <a:lnTo>
                    <a:pt x="527304" y="669086"/>
                  </a:lnTo>
                  <a:lnTo>
                    <a:pt x="527367" y="668528"/>
                  </a:lnTo>
                  <a:close/>
                </a:path>
                <a:path w="571500" h="760095">
                  <a:moveTo>
                    <a:pt x="527583" y="638302"/>
                  </a:moveTo>
                  <a:lnTo>
                    <a:pt x="527431" y="638606"/>
                  </a:lnTo>
                  <a:lnTo>
                    <a:pt x="527431" y="638797"/>
                  </a:lnTo>
                  <a:lnTo>
                    <a:pt x="527469" y="638924"/>
                  </a:lnTo>
                  <a:lnTo>
                    <a:pt x="527583" y="638302"/>
                  </a:lnTo>
                  <a:close/>
                </a:path>
                <a:path w="571500" h="760095">
                  <a:moveTo>
                    <a:pt x="528713" y="632752"/>
                  </a:moveTo>
                  <a:lnTo>
                    <a:pt x="526288" y="632752"/>
                  </a:lnTo>
                  <a:lnTo>
                    <a:pt x="526072" y="632574"/>
                  </a:lnTo>
                  <a:lnTo>
                    <a:pt x="525780" y="632752"/>
                  </a:lnTo>
                  <a:lnTo>
                    <a:pt x="524484" y="632752"/>
                  </a:lnTo>
                  <a:lnTo>
                    <a:pt x="524484" y="634022"/>
                  </a:lnTo>
                  <a:lnTo>
                    <a:pt x="522719" y="634022"/>
                  </a:lnTo>
                  <a:lnTo>
                    <a:pt x="521119" y="635292"/>
                  </a:lnTo>
                  <a:lnTo>
                    <a:pt x="523290" y="633234"/>
                  </a:lnTo>
                  <a:lnTo>
                    <a:pt x="524484" y="634022"/>
                  </a:lnTo>
                  <a:lnTo>
                    <a:pt x="524484" y="632752"/>
                  </a:lnTo>
                  <a:lnTo>
                    <a:pt x="523786" y="632752"/>
                  </a:lnTo>
                  <a:lnTo>
                    <a:pt x="522566" y="632752"/>
                  </a:lnTo>
                  <a:lnTo>
                    <a:pt x="522871" y="632955"/>
                  </a:lnTo>
                  <a:lnTo>
                    <a:pt x="517982" y="634022"/>
                  </a:lnTo>
                  <a:lnTo>
                    <a:pt x="519506" y="631482"/>
                  </a:lnTo>
                  <a:lnTo>
                    <a:pt x="524941" y="628942"/>
                  </a:lnTo>
                  <a:lnTo>
                    <a:pt x="525386" y="627672"/>
                  </a:lnTo>
                  <a:lnTo>
                    <a:pt x="526275" y="625132"/>
                  </a:lnTo>
                  <a:lnTo>
                    <a:pt x="520255" y="627672"/>
                  </a:lnTo>
                  <a:lnTo>
                    <a:pt x="520230" y="623862"/>
                  </a:lnTo>
                  <a:lnTo>
                    <a:pt x="519734" y="625132"/>
                  </a:lnTo>
                  <a:lnTo>
                    <a:pt x="517410" y="626402"/>
                  </a:lnTo>
                  <a:lnTo>
                    <a:pt x="518579" y="623862"/>
                  </a:lnTo>
                  <a:lnTo>
                    <a:pt x="517271" y="623862"/>
                  </a:lnTo>
                  <a:lnTo>
                    <a:pt x="519112" y="622592"/>
                  </a:lnTo>
                  <a:lnTo>
                    <a:pt x="519480" y="621322"/>
                  </a:lnTo>
                  <a:lnTo>
                    <a:pt x="519099" y="621322"/>
                  </a:lnTo>
                  <a:lnTo>
                    <a:pt x="519518" y="618782"/>
                  </a:lnTo>
                  <a:lnTo>
                    <a:pt x="515797" y="621322"/>
                  </a:lnTo>
                  <a:lnTo>
                    <a:pt x="517550" y="618782"/>
                  </a:lnTo>
                  <a:lnTo>
                    <a:pt x="517385" y="616242"/>
                  </a:lnTo>
                  <a:lnTo>
                    <a:pt x="511175" y="618782"/>
                  </a:lnTo>
                  <a:lnTo>
                    <a:pt x="510946" y="617512"/>
                  </a:lnTo>
                  <a:lnTo>
                    <a:pt x="510705" y="616242"/>
                  </a:lnTo>
                  <a:lnTo>
                    <a:pt x="512965" y="616242"/>
                  </a:lnTo>
                  <a:lnTo>
                    <a:pt x="513753" y="614972"/>
                  </a:lnTo>
                  <a:lnTo>
                    <a:pt x="514286" y="614972"/>
                  </a:lnTo>
                  <a:lnTo>
                    <a:pt x="515175" y="613702"/>
                  </a:lnTo>
                  <a:lnTo>
                    <a:pt x="510882" y="613702"/>
                  </a:lnTo>
                  <a:lnTo>
                    <a:pt x="512241" y="612432"/>
                  </a:lnTo>
                  <a:lnTo>
                    <a:pt x="511302" y="612432"/>
                  </a:lnTo>
                  <a:lnTo>
                    <a:pt x="509397" y="613702"/>
                  </a:lnTo>
                  <a:lnTo>
                    <a:pt x="509143" y="612432"/>
                  </a:lnTo>
                  <a:lnTo>
                    <a:pt x="508177" y="612432"/>
                  </a:lnTo>
                  <a:lnTo>
                    <a:pt x="506564" y="613702"/>
                  </a:lnTo>
                  <a:lnTo>
                    <a:pt x="509866" y="609892"/>
                  </a:lnTo>
                  <a:lnTo>
                    <a:pt x="510959" y="608622"/>
                  </a:lnTo>
                  <a:lnTo>
                    <a:pt x="502932" y="608622"/>
                  </a:lnTo>
                  <a:lnTo>
                    <a:pt x="504177" y="607352"/>
                  </a:lnTo>
                  <a:lnTo>
                    <a:pt x="506666" y="604812"/>
                  </a:lnTo>
                  <a:lnTo>
                    <a:pt x="505244" y="603542"/>
                  </a:lnTo>
                  <a:lnTo>
                    <a:pt x="503682" y="602272"/>
                  </a:lnTo>
                  <a:lnTo>
                    <a:pt x="502805" y="601002"/>
                  </a:lnTo>
                  <a:lnTo>
                    <a:pt x="503377" y="601002"/>
                  </a:lnTo>
                  <a:lnTo>
                    <a:pt x="503682" y="599732"/>
                  </a:lnTo>
                  <a:lnTo>
                    <a:pt x="503643" y="601002"/>
                  </a:lnTo>
                  <a:lnTo>
                    <a:pt x="503948" y="599732"/>
                  </a:lnTo>
                  <a:lnTo>
                    <a:pt x="504253" y="598462"/>
                  </a:lnTo>
                  <a:lnTo>
                    <a:pt x="497941" y="602272"/>
                  </a:lnTo>
                  <a:lnTo>
                    <a:pt x="498602" y="599732"/>
                  </a:lnTo>
                  <a:lnTo>
                    <a:pt x="500862" y="597192"/>
                  </a:lnTo>
                  <a:lnTo>
                    <a:pt x="500773" y="599732"/>
                  </a:lnTo>
                  <a:lnTo>
                    <a:pt x="501472" y="598462"/>
                  </a:lnTo>
                  <a:lnTo>
                    <a:pt x="507111" y="594652"/>
                  </a:lnTo>
                  <a:lnTo>
                    <a:pt x="499262" y="597192"/>
                  </a:lnTo>
                  <a:lnTo>
                    <a:pt x="501853" y="593382"/>
                  </a:lnTo>
                  <a:lnTo>
                    <a:pt x="502386" y="593382"/>
                  </a:lnTo>
                  <a:lnTo>
                    <a:pt x="503059" y="592112"/>
                  </a:lnTo>
                  <a:lnTo>
                    <a:pt x="503732" y="590842"/>
                  </a:lnTo>
                  <a:lnTo>
                    <a:pt x="498716" y="592112"/>
                  </a:lnTo>
                  <a:lnTo>
                    <a:pt x="498144" y="590842"/>
                  </a:lnTo>
                  <a:lnTo>
                    <a:pt x="498640" y="589711"/>
                  </a:lnTo>
                  <a:lnTo>
                    <a:pt x="495427" y="590842"/>
                  </a:lnTo>
                  <a:lnTo>
                    <a:pt x="493102" y="589572"/>
                  </a:lnTo>
                  <a:lnTo>
                    <a:pt x="491312" y="588302"/>
                  </a:lnTo>
                  <a:lnTo>
                    <a:pt x="489978" y="588302"/>
                  </a:lnTo>
                  <a:lnTo>
                    <a:pt x="490918" y="587032"/>
                  </a:lnTo>
                  <a:lnTo>
                    <a:pt x="491350" y="584492"/>
                  </a:lnTo>
                  <a:lnTo>
                    <a:pt x="493687" y="583222"/>
                  </a:lnTo>
                  <a:lnTo>
                    <a:pt x="494652" y="584492"/>
                  </a:lnTo>
                  <a:lnTo>
                    <a:pt x="497382" y="581952"/>
                  </a:lnTo>
                  <a:lnTo>
                    <a:pt x="493458" y="583222"/>
                  </a:lnTo>
                  <a:lnTo>
                    <a:pt x="493572" y="581952"/>
                  </a:lnTo>
                  <a:lnTo>
                    <a:pt x="494995" y="580682"/>
                  </a:lnTo>
                  <a:lnTo>
                    <a:pt x="493255" y="579412"/>
                  </a:lnTo>
                  <a:lnTo>
                    <a:pt x="489775" y="581952"/>
                  </a:lnTo>
                  <a:lnTo>
                    <a:pt x="489216" y="580682"/>
                  </a:lnTo>
                  <a:lnTo>
                    <a:pt x="488645" y="579412"/>
                  </a:lnTo>
                  <a:lnTo>
                    <a:pt x="487743" y="580682"/>
                  </a:lnTo>
                  <a:lnTo>
                    <a:pt x="483590" y="580682"/>
                  </a:lnTo>
                  <a:lnTo>
                    <a:pt x="489038" y="578142"/>
                  </a:lnTo>
                  <a:lnTo>
                    <a:pt x="485749" y="578142"/>
                  </a:lnTo>
                  <a:lnTo>
                    <a:pt x="488975" y="575602"/>
                  </a:lnTo>
                  <a:lnTo>
                    <a:pt x="483882" y="575602"/>
                  </a:lnTo>
                  <a:lnTo>
                    <a:pt x="482346" y="574332"/>
                  </a:lnTo>
                  <a:lnTo>
                    <a:pt x="483323" y="573925"/>
                  </a:lnTo>
                  <a:lnTo>
                    <a:pt x="481888" y="573062"/>
                  </a:lnTo>
                  <a:lnTo>
                    <a:pt x="480961" y="571792"/>
                  </a:lnTo>
                  <a:lnTo>
                    <a:pt x="483235" y="570522"/>
                  </a:lnTo>
                  <a:lnTo>
                    <a:pt x="487794" y="567982"/>
                  </a:lnTo>
                  <a:lnTo>
                    <a:pt x="480085" y="566712"/>
                  </a:lnTo>
                  <a:lnTo>
                    <a:pt x="484441" y="562902"/>
                  </a:lnTo>
                  <a:lnTo>
                    <a:pt x="480161" y="561632"/>
                  </a:lnTo>
                  <a:lnTo>
                    <a:pt x="480999" y="559092"/>
                  </a:lnTo>
                  <a:lnTo>
                    <a:pt x="481418" y="557822"/>
                  </a:lnTo>
                  <a:lnTo>
                    <a:pt x="481825" y="556552"/>
                  </a:lnTo>
                  <a:lnTo>
                    <a:pt x="479298" y="554012"/>
                  </a:lnTo>
                  <a:lnTo>
                    <a:pt x="474941" y="557822"/>
                  </a:lnTo>
                  <a:lnTo>
                    <a:pt x="478523" y="552742"/>
                  </a:lnTo>
                  <a:lnTo>
                    <a:pt x="477558" y="553453"/>
                  </a:lnTo>
                  <a:lnTo>
                    <a:pt x="478028" y="551548"/>
                  </a:lnTo>
                  <a:lnTo>
                    <a:pt x="476669" y="553859"/>
                  </a:lnTo>
                  <a:lnTo>
                    <a:pt x="477088" y="553808"/>
                  </a:lnTo>
                  <a:lnTo>
                    <a:pt x="473405" y="556552"/>
                  </a:lnTo>
                  <a:lnTo>
                    <a:pt x="472465" y="556552"/>
                  </a:lnTo>
                  <a:lnTo>
                    <a:pt x="472757" y="555282"/>
                  </a:lnTo>
                  <a:lnTo>
                    <a:pt x="472909" y="554901"/>
                  </a:lnTo>
                  <a:lnTo>
                    <a:pt x="473633" y="554228"/>
                  </a:lnTo>
                  <a:lnTo>
                    <a:pt x="476402" y="553897"/>
                  </a:lnTo>
                  <a:lnTo>
                    <a:pt x="474179" y="551929"/>
                  </a:lnTo>
                  <a:lnTo>
                    <a:pt x="474383" y="551472"/>
                  </a:lnTo>
                  <a:lnTo>
                    <a:pt x="475551" y="550202"/>
                  </a:lnTo>
                  <a:lnTo>
                    <a:pt x="476008" y="551472"/>
                  </a:lnTo>
                  <a:lnTo>
                    <a:pt x="477139" y="550202"/>
                  </a:lnTo>
                  <a:lnTo>
                    <a:pt x="476453" y="548932"/>
                  </a:lnTo>
                  <a:lnTo>
                    <a:pt x="478904" y="547662"/>
                  </a:lnTo>
                  <a:lnTo>
                    <a:pt x="479564" y="546392"/>
                  </a:lnTo>
                  <a:lnTo>
                    <a:pt x="477837" y="547662"/>
                  </a:lnTo>
                  <a:lnTo>
                    <a:pt x="476516" y="547662"/>
                  </a:lnTo>
                  <a:lnTo>
                    <a:pt x="476592" y="546392"/>
                  </a:lnTo>
                  <a:lnTo>
                    <a:pt x="475068" y="548932"/>
                  </a:lnTo>
                  <a:lnTo>
                    <a:pt x="470763" y="548932"/>
                  </a:lnTo>
                  <a:lnTo>
                    <a:pt x="478129" y="543852"/>
                  </a:lnTo>
                  <a:lnTo>
                    <a:pt x="475957" y="543852"/>
                  </a:lnTo>
                  <a:lnTo>
                    <a:pt x="474205" y="542582"/>
                  </a:lnTo>
                  <a:lnTo>
                    <a:pt x="473824" y="541312"/>
                  </a:lnTo>
                  <a:lnTo>
                    <a:pt x="473049" y="538772"/>
                  </a:lnTo>
                  <a:lnTo>
                    <a:pt x="468045" y="541312"/>
                  </a:lnTo>
                  <a:lnTo>
                    <a:pt x="468503" y="540042"/>
                  </a:lnTo>
                  <a:lnTo>
                    <a:pt x="469722" y="538772"/>
                  </a:lnTo>
                  <a:lnTo>
                    <a:pt x="470458" y="538772"/>
                  </a:lnTo>
                  <a:lnTo>
                    <a:pt x="469099" y="536232"/>
                  </a:lnTo>
                  <a:lnTo>
                    <a:pt x="461670" y="536232"/>
                  </a:lnTo>
                  <a:lnTo>
                    <a:pt x="462686" y="532422"/>
                  </a:lnTo>
                  <a:lnTo>
                    <a:pt x="464083" y="532422"/>
                  </a:lnTo>
                  <a:lnTo>
                    <a:pt x="463346" y="531152"/>
                  </a:lnTo>
                  <a:lnTo>
                    <a:pt x="461086" y="532422"/>
                  </a:lnTo>
                  <a:lnTo>
                    <a:pt x="461899" y="531152"/>
                  </a:lnTo>
                  <a:lnTo>
                    <a:pt x="463283" y="531152"/>
                  </a:lnTo>
                  <a:lnTo>
                    <a:pt x="463194" y="529882"/>
                  </a:lnTo>
                  <a:lnTo>
                    <a:pt x="460019" y="531152"/>
                  </a:lnTo>
                  <a:lnTo>
                    <a:pt x="460260" y="529882"/>
                  </a:lnTo>
                  <a:lnTo>
                    <a:pt x="462089" y="528612"/>
                  </a:lnTo>
                  <a:lnTo>
                    <a:pt x="461784" y="524802"/>
                  </a:lnTo>
                  <a:lnTo>
                    <a:pt x="455701" y="527342"/>
                  </a:lnTo>
                  <a:lnTo>
                    <a:pt x="453250" y="526072"/>
                  </a:lnTo>
                  <a:lnTo>
                    <a:pt x="456907" y="523532"/>
                  </a:lnTo>
                  <a:lnTo>
                    <a:pt x="456819" y="522262"/>
                  </a:lnTo>
                  <a:lnTo>
                    <a:pt x="456615" y="519722"/>
                  </a:lnTo>
                  <a:lnTo>
                    <a:pt x="456412" y="518452"/>
                  </a:lnTo>
                  <a:lnTo>
                    <a:pt x="456958" y="518452"/>
                  </a:lnTo>
                  <a:lnTo>
                    <a:pt x="455688" y="515912"/>
                  </a:lnTo>
                  <a:lnTo>
                    <a:pt x="455053" y="514642"/>
                  </a:lnTo>
                  <a:lnTo>
                    <a:pt x="449961" y="515912"/>
                  </a:lnTo>
                  <a:lnTo>
                    <a:pt x="446392" y="514642"/>
                  </a:lnTo>
                  <a:lnTo>
                    <a:pt x="448970" y="509562"/>
                  </a:lnTo>
                  <a:lnTo>
                    <a:pt x="443496" y="507022"/>
                  </a:lnTo>
                  <a:lnTo>
                    <a:pt x="443509" y="505752"/>
                  </a:lnTo>
                  <a:lnTo>
                    <a:pt x="443522" y="503212"/>
                  </a:lnTo>
                  <a:lnTo>
                    <a:pt x="443204" y="503212"/>
                  </a:lnTo>
                  <a:lnTo>
                    <a:pt x="440664" y="504482"/>
                  </a:lnTo>
                  <a:lnTo>
                    <a:pt x="439940" y="504482"/>
                  </a:lnTo>
                  <a:lnTo>
                    <a:pt x="440156" y="503212"/>
                  </a:lnTo>
                  <a:lnTo>
                    <a:pt x="436067" y="504482"/>
                  </a:lnTo>
                  <a:lnTo>
                    <a:pt x="439420" y="501942"/>
                  </a:lnTo>
                  <a:lnTo>
                    <a:pt x="439534" y="503212"/>
                  </a:lnTo>
                  <a:lnTo>
                    <a:pt x="440474" y="501942"/>
                  </a:lnTo>
                  <a:lnTo>
                    <a:pt x="441413" y="500672"/>
                  </a:lnTo>
                  <a:lnTo>
                    <a:pt x="442353" y="499402"/>
                  </a:lnTo>
                  <a:lnTo>
                    <a:pt x="440486" y="499402"/>
                  </a:lnTo>
                  <a:lnTo>
                    <a:pt x="439724" y="498132"/>
                  </a:lnTo>
                  <a:lnTo>
                    <a:pt x="435305" y="500672"/>
                  </a:lnTo>
                  <a:lnTo>
                    <a:pt x="435470" y="499402"/>
                  </a:lnTo>
                  <a:lnTo>
                    <a:pt x="435813" y="496862"/>
                  </a:lnTo>
                  <a:lnTo>
                    <a:pt x="433336" y="495592"/>
                  </a:lnTo>
                  <a:lnTo>
                    <a:pt x="430923" y="493052"/>
                  </a:lnTo>
                  <a:lnTo>
                    <a:pt x="431596" y="490512"/>
                  </a:lnTo>
                  <a:lnTo>
                    <a:pt x="430022" y="490512"/>
                  </a:lnTo>
                  <a:lnTo>
                    <a:pt x="429374" y="489242"/>
                  </a:lnTo>
                  <a:lnTo>
                    <a:pt x="427786" y="490512"/>
                  </a:lnTo>
                  <a:lnTo>
                    <a:pt x="430085" y="487972"/>
                  </a:lnTo>
                  <a:lnTo>
                    <a:pt x="429399" y="486702"/>
                  </a:lnTo>
                  <a:lnTo>
                    <a:pt x="428726" y="485432"/>
                  </a:lnTo>
                  <a:lnTo>
                    <a:pt x="426351" y="482892"/>
                  </a:lnTo>
                  <a:lnTo>
                    <a:pt x="428332" y="481622"/>
                  </a:lnTo>
                  <a:lnTo>
                    <a:pt x="427456" y="480352"/>
                  </a:lnTo>
                  <a:lnTo>
                    <a:pt x="420560" y="486702"/>
                  </a:lnTo>
                  <a:lnTo>
                    <a:pt x="419493" y="485432"/>
                  </a:lnTo>
                  <a:lnTo>
                    <a:pt x="420522" y="484162"/>
                  </a:lnTo>
                  <a:lnTo>
                    <a:pt x="422554" y="481622"/>
                  </a:lnTo>
                  <a:lnTo>
                    <a:pt x="420738" y="480352"/>
                  </a:lnTo>
                  <a:lnTo>
                    <a:pt x="421728" y="475272"/>
                  </a:lnTo>
                  <a:lnTo>
                    <a:pt x="418858" y="475272"/>
                  </a:lnTo>
                  <a:lnTo>
                    <a:pt x="418071" y="474002"/>
                  </a:lnTo>
                  <a:lnTo>
                    <a:pt x="417893" y="471462"/>
                  </a:lnTo>
                  <a:lnTo>
                    <a:pt x="417703" y="468922"/>
                  </a:lnTo>
                  <a:lnTo>
                    <a:pt x="415594" y="471462"/>
                  </a:lnTo>
                  <a:lnTo>
                    <a:pt x="409575" y="471462"/>
                  </a:lnTo>
                  <a:lnTo>
                    <a:pt x="411886" y="468922"/>
                  </a:lnTo>
                  <a:lnTo>
                    <a:pt x="408279" y="471462"/>
                  </a:lnTo>
                  <a:lnTo>
                    <a:pt x="405549" y="471462"/>
                  </a:lnTo>
                  <a:lnTo>
                    <a:pt x="405561" y="470192"/>
                  </a:lnTo>
                  <a:lnTo>
                    <a:pt x="406958" y="468998"/>
                  </a:lnTo>
                  <a:lnTo>
                    <a:pt x="407060" y="467652"/>
                  </a:lnTo>
                  <a:lnTo>
                    <a:pt x="404101" y="471462"/>
                  </a:lnTo>
                  <a:lnTo>
                    <a:pt x="404114" y="468922"/>
                  </a:lnTo>
                  <a:lnTo>
                    <a:pt x="405904" y="467652"/>
                  </a:lnTo>
                  <a:lnTo>
                    <a:pt x="405117" y="466382"/>
                  </a:lnTo>
                  <a:lnTo>
                    <a:pt x="404456" y="467652"/>
                  </a:lnTo>
                  <a:lnTo>
                    <a:pt x="402336" y="468922"/>
                  </a:lnTo>
                  <a:lnTo>
                    <a:pt x="400875" y="468922"/>
                  </a:lnTo>
                  <a:lnTo>
                    <a:pt x="401053" y="466382"/>
                  </a:lnTo>
                  <a:lnTo>
                    <a:pt x="402856" y="463842"/>
                  </a:lnTo>
                  <a:lnTo>
                    <a:pt x="401548" y="465112"/>
                  </a:lnTo>
                  <a:lnTo>
                    <a:pt x="399440" y="466382"/>
                  </a:lnTo>
                  <a:lnTo>
                    <a:pt x="399440" y="465112"/>
                  </a:lnTo>
                  <a:lnTo>
                    <a:pt x="400100" y="463842"/>
                  </a:lnTo>
                  <a:lnTo>
                    <a:pt x="401078" y="463842"/>
                  </a:lnTo>
                  <a:lnTo>
                    <a:pt x="400977" y="461302"/>
                  </a:lnTo>
                  <a:lnTo>
                    <a:pt x="400964" y="460781"/>
                  </a:lnTo>
                  <a:lnTo>
                    <a:pt x="402132" y="460032"/>
                  </a:lnTo>
                  <a:lnTo>
                    <a:pt x="401408" y="458762"/>
                  </a:lnTo>
                  <a:lnTo>
                    <a:pt x="404964" y="456222"/>
                  </a:lnTo>
                  <a:lnTo>
                    <a:pt x="402628" y="457492"/>
                  </a:lnTo>
                  <a:lnTo>
                    <a:pt x="400405" y="458101"/>
                  </a:lnTo>
                  <a:lnTo>
                    <a:pt x="400405" y="461302"/>
                  </a:lnTo>
                  <a:lnTo>
                    <a:pt x="400164" y="461302"/>
                  </a:lnTo>
                  <a:lnTo>
                    <a:pt x="400329" y="461200"/>
                  </a:lnTo>
                  <a:lnTo>
                    <a:pt x="400405" y="458101"/>
                  </a:lnTo>
                  <a:lnTo>
                    <a:pt x="400011" y="458203"/>
                  </a:lnTo>
                  <a:lnTo>
                    <a:pt x="400011" y="460768"/>
                  </a:lnTo>
                  <a:lnTo>
                    <a:pt x="396163" y="463842"/>
                  </a:lnTo>
                  <a:lnTo>
                    <a:pt x="396811" y="461302"/>
                  </a:lnTo>
                  <a:lnTo>
                    <a:pt x="397129" y="460032"/>
                  </a:lnTo>
                  <a:lnTo>
                    <a:pt x="397814" y="460032"/>
                  </a:lnTo>
                  <a:lnTo>
                    <a:pt x="398081" y="458762"/>
                  </a:lnTo>
                  <a:lnTo>
                    <a:pt x="399465" y="460032"/>
                  </a:lnTo>
                  <a:lnTo>
                    <a:pt x="400011" y="460768"/>
                  </a:lnTo>
                  <a:lnTo>
                    <a:pt x="400011" y="458203"/>
                  </a:lnTo>
                  <a:lnTo>
                    <a:pt x="397954" y="458762"/>
                  </a:lnTo>
                  <a:lnTo>
                    <a:pt x="397891" y="457492"/>
                  </a:lnTo>
                  <a:lnTo>
                    <a:pt x="397840" y="456222"/>
                  </a:lnTo>
                  <a:lnTo>
                    <a:pt x="398703" y="456222"/>
                  </a:lnTo>
                  <a:lnTo>
                    <a:pt x="398665" y="454952"/>
                  </a:lnTo>
                  <a:lnTo>
                    <a:pt x="397751" y="454952"/>
                  </a:lnTo>
                  <a:lnTo>
                    <a:pt x="397459" y="453682"/>
                  </a:lnTo>
                  <a:lnTo>
                    <a:pt x="396125" y="453682"/>
                  </a:lnTo>
                  <a:lnTo>
                    <a:pt x="396989" y="452412"/>
                  </a:lnTo>
                  <a:lnTo>
                    <a:pt x="396646" y="451142"/>
                  </a:lnTo>
                  <a:lnTo>
                    <a:pt x="394563" y="453682"/>
                  </a:lnTo>
                  <a:lnTo>
                    <a:pt x="394208" y="452412"/>
                  </a:lnTo>
                  <a:lnTo>
                    <a:pt x="393103" y="454952"/>
                  </a:lnTo>
                  <a:lnTo>
                    <a:pt x="393331" y="454952"/>
                  </a:lnTo>
                  <a:lnTo>
                    <a:pt x="394538" y="454952"/>
                  </a:lnTo>
                  <a:lnTo>
                    <a:pt x="395033" y="456222"/>
                  </a:lnTo>
                  <a:lnTo>
                    <a:pt x="394081" y="456222"/>
                  </a:lnTo>
                  <a:lnTo>
                    <a:pt x="392734" y="457492"/>
                  </a:lnTo>
                  <a:lnTo>
                    <a:pt x="393331" y="454952"/>
                  </a:lnTo>
                  <a:lnTo>
                    <a:pt x="389153" y="457492"/>
                  </a:lnTo>
                  <a:lnTo>
                    <a:pt x="390283" y="456222"/>
                  </a:lnTo>
                  <a:lnTo>
                    <a:pt x="391401" y="454952"/>
                  </a:lnTo>
                  <a:lnTo>
                    <a:pt x="391604" y="451142"/>
                  </a:lnTo>
                  <a:lnTo>
                    <a:pt x="393242" y="449872"/>
                  </a:lnTo>
                  <a:lnTo>
                    <a:pt x="390423" y="448602"/>
                  </a:lnTo>
                  <a:lnTo>
                    <a:pt x="388620" y="446062"/>
                  </a:lnTo>
                  <a:lnTo>
                    <a:pt x="387997" y="446392"/>
                  </a:lnTo>
                  <a:lnTo>
                    <a:pt x="387997" y="468922"/>
                  </a:lnTo>
                  <a:lnTo>
                    <a:pt x="387388" y="470192"/>
                  </a:lnTo>
                  <a:lnTo>
                    <a:pt x="387159" y="471462"/>
                  </a:lnTo>
                  <a:lnTo>
                    <a:pt x="386664" y="471462"/>
                  </a:lnTo>
                  <a:lnTo>
                    <a:pt x="386308" y="470192"/>
                  </a:lnTo>
                  <a:lnTo>
                    <a:pt x="386969" y="470192"/>
                  </a:lnTo>
                  <a:lnTo>
                    <a:pt x="387807" y="468922"/>
                  </a:lnTo>
                  <a:lnTo>
                    <a:pt x="387997" y="468922"/>
                  </a:lnTo>
                  <a:lnTo>
                    <a:pt x="387997" y="446392"/>
                  </a:lnTo>
                  <a:lnTo>
                    <a:pt x="383654" y="448602"/>
                  </a:lnTo>
                  <a:lnTo>
                    <a:pt x="382689" y="448602"/>
                  </a:lnTo>
                  <a:lnTo>
                    <a:pt x="384263" y="447332"/>
                  </a:lnTo>
                  <a:lnTo>
                    <a:pt x="384708" y="446062"/>
                  </a:lnTo>
                  <a:lnTo>
                    <a:pt x="384416" y="446062"/>
                  </a:lnTo>
                  <a:lnTo>
                    <a:pt x="383819" y="444792"/>
                  </a:lnTo>
                  <a:lnTo>
                    <a:pt x="383222" y="443522"/>
                  </a:lnTo>
                  <a:lnTo>
                    <a:pt x="382447" y="444182"/>
                  </a:lnTo>
                  <a:lnTo>
                    <a:pt x="382282" y="444080"/>
                  </a:lnTo>
                  <a:lnTo>
                    <a:pt x="382282" y="444322"/>
                  </a:lnTo>
                  <a:lnTo>
                    <a:pt x="380250" y="446062"/>
                  </a:lnTo>
                  <a:lnTo>
                    <a:pt x="380339" y="443522"/>
                  </a:lnTo>
                  <a:lnTo>
                    <a:pt x="382282" y="444322"/>
                  </a:lnTo>
                  <a:lnTo>
                    <a:pt x="382282" y="444080"/>
                  </a:lnTo>
                  <a:lnTo>
                    <a:pt x="381381" y="443522"/>
                  </a:lnTo>
                  <a:lnTo>
                    <a:pt x="382447" y="442252"/>
                  </a:lnTo>
                  <a:lnTo>
                    <a:pt x="381736" y="440982"/>
                  </a:lnTo>
                  <a:lnTo>
                    <a:pt x="381038" y="439712"/>
                  </a:lnTo>
                  <a:lnTo>
                    <a:pt x="373151" y="439712"/>
                  </a:lnTo>
                  <a:lnTo>
                    <a:pt x="372237" y="435902"/>
                  </a:lnTo>
                  <a:lnTo>
                    <a:pt x="371703" y="437172"/>
                  </a:lnTo>
                  <a:lnTo>
                    <a:pt x="371043" y="434632"/>
                  </a:lnTo>
                  <a:lnTo>
                    <a:pt x="370713" y="433362"/>
                  </a:lnTo>
                  <a:lnTo>
                    <a:pt x="370039" y="430822"/>
                  </a:lnTo>
                  <a:lnTo>
                    <a:pt x="364985" y="430822"/>
                  </a:lnTo>
                  <a:lnTo>
                    <a:pt x="364985" y="451408"/>
                  </a:lnTo>
                  <a:lnTo>
                    <a:pt x="363829" y="452780"/>
                  </a:lnTo>
                  <a:lnTo>
                    <a:pt x="362356" y="452285"/>
                  </a:lnTo>
                  <a:lnTo>
                    <a:pt x="364985" y="451408"/>
                  </a:lnTo>
                  <a:lnTo>
                    <a:pt x="364985" y="430822"/>
                  </a:lnTo>
                  <a:lnTo>
                    <a:pt x="361124" y="430822"/>
                  </a:lnTo>
                  <a:lnTo>
                    <a:pt x="361061" y="429552"/>
                  </a:lnTo>
                  <a:lnTo>
                    <a:pt x="360794" y="423202"/>
                  </a:lnTo>
                  <a:lnTo>
                    <a:pt x="360375" y="420662"/>
                  </a:lnTo>
                  <a:lnTo>
                    <a:pt x="358559" y="423202"/>
                  </a:lnTo>
                  <a:lnTo>
                    <a:pt x="356552" y="423202"/>
                  </a:lnTo>
                  <a:lnTo>
                    <a:pt x="358457" y="420662"/>
                  </a:lnTo>
                  <a:lnTo>
                    <a:pt x="354749" y="423202"/>
                  </a:lnTo>
                  <a:lnTo>
                    <a:pt x="351193" y="423202"/>
                  </a:lnTo>
                  <a:lnTo>
                    <a:pt x="352031" y="421932"/>
                  </a:lnTo>
                  <a:lnTo>
                    <a:pt x="354507" y="418122"/>
                  </a:lnTo>
                  <a:lnTo>
                    <a:pt x="356997" y="414312"/>
                  </a:lnTo>
                  <a:lnTo>
                    <a:pt x="351358" y="415582"/>
                  </a:lnTo>
                  <a:lnTo>
                    <a:pt x="350215" y="418122"/>
                  </a:lnTo>
                  <a:lnTo>
                    <a:pt x="349694" y="416852"/>
                  </a:lnTo>
                  <a:lnTo>
                    <a:pt x="346862" y="416852"/>
                  </a:lnTo>
                  <a:lnTo>
                    <a:pt x="347751" y="415582"/>
                  </a:lnTo>
                  <a:lnTo>
                    <a:pt x="348640" y="414312"/>
                  </a:lnTo>
                  <a:lnTo>
                    <a:pt x="348411" y="414312"/>
                  </a:lnTo>
                  <a:lnTo>
                    <a:pt x="344563" y="414312"/>
                  </a:lnTo>
                  <a:lnTo>
                    <a:pt x="344208" y="413042"/>
                  </a:lnTo>
                  <a:lnTo>
                    <a:pt x="343852" y="411772"/>
                  </a:lnTo>
                  <a:lnTo>
                    <a:pt x="349199" y="409232"/>
                  </a:lnTo>
                  <a:lnTo>
                    <a:pt x="347205" y="406692"/>
                  </a:lnTo>
                  <a:lnTo>
                    <a:pt x="345948" y="406692"/>
                  </a:lnTo>
                  <a:lnTo>
                    <a:pt x="341655" y="407962"/>
                  </a:lnTo>
                  <a:lnTo>
                    <a:pt x="341223" y="409232"/>
                  </a:lnTo>
                  <a:lnTo>
                    <a:pt x="341515" y="410502"/>
                  </a:lnTo>
                  <a:lnTo>
                    <a:pt x="341388" y="411772"/>
                  </a:lnTo>
                  <a:lnTo>
                    <a:pt x="340309" y="413042"/>
                  </a:lnTo>
                  <a:lnTo>
                    <a:pt x="338988" y="411772"/>
                  </a:lnTo>
                  <a:lnTo>
                    <a:pt x="335610" y="415582"/>
                  </a:lnTo>
                  <a:lnTo>
                    <a:pt x="331736" y="419392"/>
                  </a:lnTo>
                  <a:lnTo>
                    <a:pt x="331266" y="423202"/>
                  </a:lnTo>
                  <a:lnTo>
                    <a:pt x="334505" y="421932"/>
                  </a:lnTo>
                  <a:lnTo>
                    <a:pt x="333336" y="424472"/>
                  </a:lnTo>
                  <a:lnTo>
                    <a:pt x="333578" y="424472"/>
                  </a:lnTo>
                  <a:lnTo>
                    <a:pt x="333171" y="425742"/>
                  </a:lnTo>
                  <a:lnTo>
                    <a:pt x="333095" y="427012"/>
                  </a:lnTo>
                  <a:lnTo>
                    <a:pt x="336753" y="424878"/>
                  </a:lnTo>
                  <a:lnTo>
                    <a:pt x="336804" y="424472"/>
                  </a:lnTo>
                  <a:lnTo>
                    <a:pt x="337451" y="424472"/>
                  </a:lnTo>
                  <a:lnTo>
                    <a:pt x="338709" y="424472"/>
                  </a:lnTo>
                  <a:lnTo>
                    <a:pt x="337820" y="425742"/>
                  </a:lnTo>
                  <a:lnTo>
                    <a:pt x="336511" y="426935"/>
                  </a:lnTo>
                  <a:lnTo>
                    <a:pt x="336702" y="425310"/>
                  </a:lnTo>
                  <a:lnTo>
                    <a:pt x="336321" y="425742"/>
                  </a:lnTo>
                  <a:lnTo>
                    <a:pt x="334479" y="426935"/>
                  </a:lnTo>
                  <a:lnTo>
                    <a:pt x="334479" y="428282"/>
                  </a:lnTo>
                  <a:lnTo>
                    <a:pt x="336511" y="427012"/>
                  </a:lnTo>
                  <a:lnTo>
                    <a:pt x="338404" y="427012"/>
                  </a:lnTo>
                  <a:lnTo>
                    <a:pt x="337654" y="428282"/>
                  </a:lnTo>
                  <a:lnTo>
                    <a:pt x="337959" y="428282"/>
                  </a:lnTo>
                  <a:lnTo>
                    <a:pt x="338416" y="429552"/>
                  </a:lnTo>
                  <a:lnTo>
                    <a:pt x="340487" y="428282"/>
                  </a:lnTo>
                  <a:lnTo>
                    <a:pt x="339255" y="430822"/>
                  </a:lnTo>
                  <a:lnTo>
                    <a:pt x="343077" y="429552"/>
                  </a:lnTo>
                  <a:lnTo>
                    <a:pt x="339902" y="432092"/>
                  </a:lnTo>
                  <a:lnTo>
                    <a:pt x="340842" y="432092"/>
                  </a:lnTo>
                  <a:lnTo>
                    <a:pt x="343458" y="430822"/>
                  </a:lnTo>
                  <a:lnTo>
                    <a:pt x="344157" y="430822"/>
                  </a:lnTo>
                  <a:lnTo>
                    <a:pt x="339356" y="434632"/>
                  </a:lnTo>
                  <a:lnTo>
                    <a:pt x="346100" y="433362"/>
                  </a:lnTo>
                  <a:lnTo>
                    <a:pt x="341782" y="437172"/>
                  </a:lnTo>
                  <a:lnTo>
                    <a:pt x="345948" y="434632"/>
                  </a:lnTo>
                  <a:lnTo>
                    <a:pt x="346100" y="438442"/>
                  </a:lnTo>
                  <a:lnTo>
                    <a:pt x="349364" y="437172"/>
                  </a:lnTo>
                  <a:lnTo>
                    <a:pt x="348322" y="438442"/>
                  </a:lnTo>
                  <a:lnTo>
                    <a:pt x="348856" y="439712"/>
                  </a:lnTo>
                  <a:lnTo>
                    <a:pt x="348259" y="440664"/>
                  </a:lnTo>
                  <a:lnTo>
                    <a:pt x="350824" y="438442"/>
                  </a:lnTo>
                  <a:lnTo>
                    <a:pt x="352628" y="439712"/>
                  </a:lnTo>
                  <a:lnTo>
                    <a:pt x="355015" y="438442"/>
                  </a:lnTo>
                  <a:lnTo>
                    <a:pt x="353212" y="442252"/>
                  </a:lnTo>
                  <a:lnTo>
                    <a:pt x="351129" y="440982"/>
                  </a:lnTo>
                  <a:lnTo>
                    <a:pt x="352691" y="443522"/>
                  </a:lnTo>
                  <a:lnTo>
                    <a:pt x="353491" y="442252"/>
                  </a:lnTo>
                  <a:lnTo>
                    <a:pt x="354291" y="440982"/>
                  </a:lnTo>
                  <a:lnTo>
                    <a:pt x="353517" y="442963"/>
                  </a:lnTo>
                  <a:lnTo>
                    <a:pt x="352082" y="444792"/>
                  </a:lnTo>
                  <a:lnTo>
                    <a:pt x="353314" y="443522"/>
                  </a:lnTo>
                  <a:lnTo>
                    <a:pt x="354545" y="442252"/>
                  </a:lnTo>
                  <a:lnTo>
                    <a:pt x="355777" y="440982"/>
                  </a:lnTo>
                  <a:lnTo>
                    <a:pt x="353339" y="444792"/>
                  </a:lnTo>
                  <a:lnTo>
                    <a:pt x="356120" y="443522"/>
                  </a:lnTo>
                  <a:lnTo>
                    <a:pt x="355384" y="446062"/>
                  </a:lnTo>
                  <a:lnTo>
                    <a:pt x="353034" y="447332"/>
                  </a:lnTo>
                  <a:lnTo>
                    <a:pt x="355244" y="447332"/>
                  </a:lnTo>
                  <a:lnTo>
                    <a:pt x="354838" y="448246"/>
                  </a:lnTo>
                  <a:lnTo>
                    <a:pt x="355600" y="447332"/>
                  </a:lnTo>
                  <a:lnTo>
                    <a:pt x="357390" y="446062"/>
                  </a:lnTo>
                  <a:lnTo>
                    <a:pt x="359511" y="446062"/>
                  </a:lnTo>
                  <a:lnTo>
                    <a:pt x="356019" y="448602"/>
                  </a:lnTo>
                  <a:lnTo>
                    <a:pt x="355117" y="449872"/>
                  </a:lnTo>
                  <a:lnTo>
                    <a:pt x="356666" y="449872"/>
                  </a:lnTo>
                  <a:lnTo>
                    <a:pt x="359816" y="448602"/>
                  </a:lnTo>
                  <a:lnTo>
                    <a:pt x="360337" y="448602"/>
                  </a:lnTo>
                  <a:lnTo>
                    <a:pt x="360045" y="449516"/>
                  </a:lnTo>
                  <a:lnTo>
                    <a:pt x="362254" y="448602"/>
                  </a:lnTo>
                  <a:lnTo>
                    <a:pt x="361975" y="452412"/>
                  </a:lnTo>
                  <a:lnTo>
                    <a:pt x="362292" y="452310"/>
                  </a:lnTo>
                  <a:lnTo>
                    <a:pt x="363664" y="453390"/>
                  </a:lnTo>
                  <a:lnTo>
                    <a:pt x="364083" y="452653"/>
                  </a:lnTo>
                  <a:lnTo>
                    <a:pt x="364629" y="451891"/>
                  </a:lnTo>
                  <a:lnTo>
                    <a:pt x="365010" y="451396"/>
                  </a:lnTo>
                  <a:lnTo>
                    <a:pt x="365379" y="451269"/>
                  </a:lnTo>
                  <a:lnTo>
                    <a:pt x="365201" y="452412"/>
                  </a:lnTo>
                  <a:lnTo>
                    <a:pt x="365798" y="451142"/>
                  </a:lnTo>
                  <a:lnTo>
                    <a:pt x="366395" y="449872"/>
                  </a:lnTo>
                  <a:lnTo>
                    <a:pt x="367766" y="448602"/>
                  </a:lnTo>
                  <a:lnTo>
                    <a:pt x="368782" y="447332"/>
                  </a:lnTo>
                  <a:lnTo>
                    <a:pt x="369354" y="448602"/>
                  </a:lnTo>
                  <a:lnTo>
                    <a:pt x="371462" y="447332"/>
                  </a:lnTo>
                  <a:lnTo>
                    <a:pt x="371284" y="447484"/>
                  </a:lnTo>
                  <a:lnTo>
                    <a:pt x="371284" y="452412"/>
                  </a:lnTo>
                  <a:lnTo>
                    <a:pt x="368922" y="454952"/>
                  </a:lnTo>
                  <a:lnTo>
                    <a:pt x="368642" y="452107"/>
                  </a:lnTo>
                  <a:lnTo>
                    <a:pt x="368541" y="451142"/>
                  </a:lnTo>
                  <a:lnTo>
                    <a:pt x="368642" y="452107"/>
                  </a:lnTo>
                  <a:lnTo>
                    <a:pt x="371195" y="451142"/>
                  </a:lnTo>
                  <a:lnTo>
                    <a:pt x="371284" y="452412"/>
                  </a:lnTo>
                  <a:lnTo>
                    <a:pt x="371284" y="447484"/>
                  </a:lnTo>
                  <a:lnTo>
                    <a:pt x="369874" y="448602"/>
                  </a:lnTo>
                  <a:lnTo>
                    <a:pt x="369620" y="448602"/>
                  </a:lnTo>
                  <a:lnTo>
                    <a:pt x="368871" y="449872"/>
                  </a:lnTo>
                  <a:lnTo>
                    <a:pt x="369481" y="449872"/>
                  </a:lnTo>
                  <a:lnTo>
                    <a:pt x="367639" y="452107"/>
                  </a:lnTo>
                  <a:lnTo>
                    <a:pt x="367626" y="452272"/>
                  </a:lnTo>
                  <a:lnTo>
                    <a:pt x="367830" y="452412"/>
                  </a:lnTo>
                  <a:lnTo>
                    <a:pt x="368198" y="452272"/>
                  </a:lnTo>
                  <a:lnTo>
                    <a:pt x="367372" y="454952"/>
                  </a:lnTo>
                  <a:lnTo>
                    <a:pt x="367106" y="452412"/>
                  </a:lnTo>
                  <a:lnTo>
                    <a:pt x="364070" y="457492"/>
                  </a:lnTo>
                  <a:lnTo>
                    <a:pt x="366483" y="451497"/>
                  </a:lnTo>
                  <a:lnTo>
                    <a:pt x="363245" y="456222"/>
                  </a:lnTo>
                  <a:lnTo>
                    <a:pt x="364134" y="458762"/>
                  </a:lnTo>
                  <a:lnTo>
                    <a:pt x="366369" y="457492"/>
                  </a:lnTo>
                  <a:lnTo>
                    <a:pt x="367220" y="460032"/>
                  </a:lnTo>
                  <a:lnTo>
                    <a:pt x="368973" y="458762"/>
                  </a:lnTo>
                  <a:lnTo>
                    <a:pt x="369189" y="457492"/>
                  </a:lnTo>
                  <a:lnTo>
                    <a:pt x="370941" y="456222"/>
                  </a:lnTo>
                  <a:lnTo>
                    <a:pt x="375729" y="456222"/>
                  </a:lnTo>
                  <a:lnTo>
                    <a:pt x="366331" y="463842"/>
                  </a:lnTo>
                  <a:lnTo>
                    <a:pt x="371360" y="462572"/>
                  </a:lnTo>
                  <a:lnTo>
                    <a:pt x="373481" y="461302"/>
                  </a:lnTo>
                  <a:lnTo>
                    <a:pt x="376872" y="458762"/>
                  </a:lnTo>
                  <a:lnTo>
                    <a:pt x="376351" y="461302"/>
                  </a:lnTo>
                  <a:lnTo>
                    <a:pt x="373062" y="463842"/>
                  </a:lnTo>
                  <a:lnTo>
                    <a:pt x="374307" y="465112"/>
                  </a:lnTo>
                  <a:lnTo>
                    <a:pt x="375577" y="463842"/>
                  </a:lnTo>
                  <a:lnTo>
                    <a:pt x="378091" y="461302"/>
                  </a:lnTo>
                  <a:lnTo>
                    <a:pt x="377748" y="463842"/>
                  </a:lnTo>
                  <a:lnTo>
                    <a:pt x="378650" y="465112"/>
                  </a:lnTo>
                  <a:lnTo>
                    <a:pt x="376250" y="467652"/>
                  </a:lnTo>
                  <a:lnTo>
                    <a:pt x="378282" y="468922"/>
                  </a:lnTo>
                  <a:lnTo>
                    <a:pt x="381939" y="468922"/>
                  </a:lnTo>
                  <a:lnTo>
                    <a:pt x="384238" y="470192"/>
                  </a:lnTo>
                  <a:lnTo>
                    <a:pt x="383362" y="470192"/>
                  </a:lnTo>
                  <a:lnTo>
                    <a:pt x="382244" y="471462"/>
                  </a:lnTo>
                  <a:lnTo>
                    <a:pt x="381863" y="472732"/>
                  </a:lnTo>
                  <a:lnTo>
                    <a:pt x="385457" y="474002"/>
                  </a:lnTo>
                  <a:lnTo>
                    <a:pt x="386410" y="477812"/>
                  </a:lnTo>
                  <a:lnTo>
                    <a:pt x="386943" y="481622"/>
                  </a:lnTo>
                  <a:lnTo>
                    <a:pt x="390017" y="480352"/>
                  </a:lnTo>
                  <a:lnTo>
                    <a:pt x="390182" y="480352"/>
                  </a:lnTo>
                  <a:lnTo>
                    <a:pt x="392099" y="480352"/>
                  </a:lnTo>
                  <a:lnTo>
                    <a:pt x="390791" y="481622"/>
                  </a:lnTo>
                  <a:lnTo>
                    <a:pt x="389801" y="482892"/>
                  </a:lnTo>
                  <a:lnTo>
                    <a:pt x="393179" y="481622"/>
                  </a:lnTo>
                  <a:lnTo>
                    <a:pt x="398132" y="482892"/>
                  </a:lnTo>
                  <a:lnTo>
                    <a:pt x="397230" y="486702"/>
                  </a:lnTo>
                  <a:lnTo>
                    <a:pt x="396240" y="487972"/>
                  </a:lnTo>
                  <a:lnTo>
                    <a:pt x="396519" y="489242"/>
                  </a:lnTo>
                  <a:lnTo>
                    <a:pt x="402310" y="484162"/>
                  </a:lnTo>
                  <a:lnTo>
                    <a:pt x="401281" y="487972"/>
                  </a:lnTo>
                  <a:lnTo>
                    <a:pt x="400659" y="487972"/>
                  </a:lnTo>
                  <a:lnTo>
                    <a:pt x="402272" y="491782"/>
                  </a:lnTo>
                  <a:lnTo>
                    <a:pt x="407289" y="493052"/>
                  </a:lnTo>
                  <a:lnTo>
                    <a:pt x="405663" y="498132"/>
                  </a:lnTo>
                  <a:lnTo>
                    <a:pt x="409384" y="495592"/>
                  </a:lnTo>
                  <a:lnTo>
                    <a:pt x="406654" y="503212"/>
                  </a:lnTo>
                  <a:lnTo>
                    <a:pt x="411492" y="499402"/>
                  </a:lnTo>
                  <a:lnTo>
                    <a:pt x="410616" y="501942"/>
                  </a:lnTo>
                  <a:lnTo>
                    <a:pt x="409359" y="503212"/>
                  </a:lnTo>
                  <a:lnTo>
                    <a:pt x="409816" y="507022"/>
                  </a:lnTo>
                  <a:lnTo>
                    <a:pt x="410121" y="507022"/>
                  </a:lnTo>
                  <a:lnTo>
                    <a:pt x="413562" y="504482"/>
                  </a:lnTo>
                  <a:lnTo>
                    <a:pt x="414718" y="505752"/>
                  </a:lnTo>
                  <a:lnTo>
                    <a:pt x="412267" y="507022"/>
                  </a:lnTo>
                  <a:lnTo>
                    <a:pt x="415759" y="505752"/>
                  </a:lnTo>
                  <a:lnTo>
                    <a:pt x="413283" y="509562"/>
                  </a:lnTo>
                  <a:lnTo>
                    <a:pt x="414439" y="509562"/>
                  </a:lnTo>
                  <a:lnTo>
                    <a:pt x="414705" y="509079"/>
                  </a:lnTo>
                  <a:lnTo>
                    <a:pt x="415061" y="508939"/>
                  </a:lnTo>
                  <a:lnTo>
                    <a:pt x="414794" y="508914"/>
                  </a:lnTo>
                  <a:lnTo>
                    <a:pt x="415137" y="508292"/>
                  </a:lnTo>
                  <a:lnTo>
                    <a:pt x="415874" y="507022"/>
                  </a:lnTo>
                  <a:lnTo>
                    <a:pt x="417982" y="507022"/>
                  </a:lnTo>
                  <a:lnTo>
                    <a:pt x="416534" y="512102"/>
                  </a:lnTo>
                  <a:lnTo>
                    <a:pt x="415290" y="513372"/>
                  </a:lnTo>
                  <a:lnTo>
                    <a:pt x="419696" y="513372"/>
                  </a:lnTo>
                  <a:lnTo>
                    <a:pt x="419290" y="513867"/>
                  </a:lnTo>
                  <a:lnTo>
                    <a:pt x="420738" y="513372"/>
                  </a:lnTo>
                  <a:lnTo>
                    <a:pt x="414566" y="517182"/>
                  </a:lnTo>
                  <a:lnTo>
                    <a:pt x="418033" y="515912"/>
                  </a:lnTo>
                  <a:lnTo>
                    <a:pt x="418439" y="515912"/>
                  </a:lnTo>
                  <a:lnTo>
                    <a:pt x="419595" y="514642"/>
                  </a:lnTo>
                  <a:lnTo>
                    <a:pt x="420128" y="514642"/>
                  </a:lnTo>
                  <a:lnTo>
                    <a:pt x="419176" y="517182"/>
                  </a:lnTo>
                  <a:lnTo>
                    <a:pt x="420382" y="518452"/>
                  </a:lnTo>
                  <a:lnTo>
                    <a:pt x="421932" y="518452"/>
                  </a:lnTo>
                  <a:lnTo>
                    <a:pt x="420027" y="519722"/>
                  </a:lnTo>
                  <a:lnTo>
                    <a:pt x="421220" y="522262"/>
                  </a:lnTo>
                  <a:lnTo>
                    <a:pt x="424319" y="523532"/>
                  </a:lnTo>
                  <a:lnTo>
                    <a:pt x="426135" y="526072"/>
                  </a:lnTo>
                  <a:lnTo>
                    <a:pt x="426288" y="524802"/>
                  </a:lnTo>
                  <a:lnTo>
                    <a:pt x="429450" y="522262"/>
                  </a:lnTo>
                  <a:lnTo>
                    <a:pt x="430288" y="523532"/>
                  </a:lnTo>
                  <a:lnTo>
                    <a:pt x="431025" y="523532"/>
                  </a:lnTo>
                  <a:lnTo>
                    <a:pt x="431419" y="524802"/>
                  </a:lnTo>
                  <a:lnTo>
                    <a:pt x="428447" y="526072"/>
                  </a:lnTo>
                  <a:lnTo>
                    <a:pt x="428955" y="526072"/>
                  </a:lnTo>
                  <a:lnTo>
                    <a:pt x="428205" y="527342"/>
                  </a:lnTo>
                  <a:lnTo>
                    <a:pt x="427583" y="527342"/>
                  </a:lnTo>
                  <a:lnTo>
                    <a:pt x="426516" y="528612"/>
                  </a:lnTo>
                  <a:lnTo>
                    <a:pt x="428523" y="527342"/>
                  </a:lnTo>
                  <a:lnTo>
                    <a:pt x="425272" y="532422"/>
                  </a:lnTo>
                  <a:lnTo>
                    <a:pt x="428663" y="529882"/>
                  </a:lnTo>
                  <a:lnTo>
                    <a:pt x="427901" y="531152"/>
                  </a:lnTo>
                  <a:lnTo>
                    <a:pt x="429729" y="533692"/>
                  </a:lnTo>
                  <a:lnTo>
                    <a:pt x="431482" y="533692"/>
                  </a:lnTo>
                  <a:lnTo>
                    <a:pt x="433133" y="534962"/>
                  </a:lnTo>
                  <a:lnTo>
                    <a:pt x="435483" y="533692"/>
                  </a:lnTo>
                  <a:lnTo>
                    <a:pt x="435559" y="534962"/>
                  </a:lnTo>
                  <a:lnTo>
                    <a:pt x="437896" y="533692"/>
                  </a:lnTo>
                  <a:lnTo>
                    <a:pt x="438226" y="536232"/>
                  </a:lnTo>
                  <a:lnTo>
                    <a:pt x="437565" y="538772"/>
                  </a:lnTo>
                  <a:lnTo>
                    <a:pt x="439039" y="540042"/>
                  </a:lnTo>
                  <a:lnTo>
                    <a:pt x="441109" y="541312"/>
                  </a:lnTo>
                  <a:lnTo>
                    <a:pt x="441236" y="540410"/>
                  </a:lnTo>
                  <a:lnTo>
                    <a:pt x="442506" y="542582"/>
                  </a:lnTo>
                  <a:lnTo>
                    <a:pt x="440309" y="542582"/>
                  </a:lnTo>
                  <a:lnTo>
                    <a:pt x="442188" y="543852"/>
                  </a:lnTo>
                  <a:lnTo>
                    <a:pt x="442696" y="545122"/>
                  </a:lnTo>
                  <a:lnTo>
                    <a:pt x="446392" y="546392"/>
                  </a:lnTo>
                  <a:lnTo>
                    <a:pt x="447052" y="545122"/>
                  </a:lnTo>
                  <a:lnTo>
                    <a:pt x="447205" y="545122"/>
                  </a:lnTo>
                  <a:lnTo>
                    <a:pt x="448068" y="543852"/>
                  </a:lnTo>
                  <a:lnTo>
                    <a:pt x="448779" y="543852"/>
                  </a:lnTo>
                  <a:lnTo>
                    <a:pt x="447967" y="546392"/>
                  </a:lnTo>
                  <a:lnTo>
                    <a:pt x="446570" y="546392"/>
                  </a:lnTo>
                  <a:lnTo>
                    <a:pt x="451993" y="547662"/>
                  </a:lnTo>
                  <a:lnTo>
                    <a:pt x="445312" y="557822"/>
                  </a:lnTo>
                  <a:lnTo>
                    <a:pt x="451345" y="556590"/>
                  </a:lnTo>
                  <a:lnTo>
                    <a:pt x="455307" y="557822"/>
                  </a:lnTo>
                  <a:lnTo>
                    <a:pt x="455726" y="559092"/>
                  </a:lnTo>
                  <a:lnTo>
                    <a:pt x="453199" y="557822"/>
                  </a:lnTo>
                  <a:lnTo>
                    <a:pt x="452424" y="560362"/>
                  </a:lnTo>
                  <a:lnTo>
                    <a:pt x="457936" y="560362"/>
                  </a:lnTo>
                  <a:lnTo>
                    <a:pt x="454837" y="565442"/>
                  </a:lnTo>
                  <a:lnTo>
                    <a:pt x="458812" y="565442"/>
                  </a:lnTo>
                  <a:lnTo>
                    <a:pt x="453504" y="571792"/>
                  </a:lnTo>
                  <a:lnTo>
                    <a:pt x="463486" y="570522"/>
                  </a:lnTo>
                  <a:lnTo>
                    <a:pt x="460933" y="575602"/>
                  </a:lnTo>
                  <a:lnTo>
                    <a:pt x="462381" y="575602"/>
                  </a:lnTo>
                  <a:lnTo>
                    <a:pt x="464299" y="574332"/>
                  </a:lnTo>
                  <a:lnTo>
                    <a:pt x="463156" y="575602"/>
                  </a:lnTo>
                  <a:lnTo>
                    <a:pt x="463981" y="575602"/>
                  </a:lnTo>
                  <a:lnTo>
                    <a:pt x="469366" y="579412"/>
                  </a:lnTo>
                  <a:lnTo>
                    <a:pt x="468680" y="587032"/>
                  </a:lnTo>
                  <a:lnTo>
                    <a:pt x="471551" y="595922"/>
                  </a:lnTo>
                  <a:lnTo>
                    <a:pt x="479526" y="589572"/>
                  </a:lnTo>
                  <a:lnTo>
                    <a:pt x="477380" y="594652"/>
                  </a:lnTo>
                  <a:lnTo>
                    <a:pt x="474014" y="595922"/>
                  </a:lnTo>
                  <a:lnTo>
                    <a:pt x="480098" y="597192"/>
                  </a:lnTo>
                  <a:lnTo>
                    <a:pt x="479031" y="603542"/>
                  </a:lnTo>
                  <a:lnTo>
                    <a:pt x="484339" y="604812"/>
                  </a:lnTo>
                  <a:lnTo>
                    <a:pt x="483527" y="606082"/>
                  </a:lnTo>
                  <a:lnTo>
                    <a:pt x="482422" y="606082"/>
                  </a:lnTo>
                  <a:lnTo>
                    <a:pt x="480783" y="607352"/>
                  </a:lnTo>
                  <a:lnTo>
                    <a:pt x="484162" y="608622"/>
                  </a:lnTo>
                  <a:lnTo>
                    <a:pt x="485914" y="607352"/>
                  </a:lnTo>
                  <a:lnTo>
                    <a:pt x="486079" y="608622"/>
                  </a:lnTo>
                  <a:lnTo>
                    <a:pt x="484416" y="608622"/>
                  </a:lnTo>
                  <a:lnTo>
                    <a:pt x="483755" y="609892"/>
                  </a:lnTo>
                  <a:lnTo>
                    <a:pt x="482993" y="611162"/>
                  </a:lnTo>
                  <a:lnTo>
                    <a:pt x="487743" y="609892"/>
                  </a:lnTo>
                  <a:lnTo>
                    <a:pt x="485584" y="612432"/>
                  </a:lnTo>
                  <a:lnTo>
                    <a:pt x="486156" y="612432"/>
                  </a:lnTo>
                  <a:lnTo>
                    <a:pt x="486041" y="614972"/>
                  </a:lnTo>
                  <a:lnTo>
                    <a:pt x="488213" y="612432"/>
                  </a:lnTo>
                  <a:lnTo>
                    <a:pt x="487921" y="614972"/>
                  </a:lnTo>
                  <a:lnTo>
                    <a:pt x="491020" y="614972"/>
                  </a:lnTo>
                  <a:lnTo>
                    <a:pt x="490245" y="616242"/>
                  </a:lnTo>
                  <a:lnTo>
                    <a:pt x="493496" y="616242"/>
                  </a:lnTo>
                  <a:lnTo>
                    <a:pt x="490474" y="619988"/>
                  </a:lnTo>
                  <a:lnTo>
                    <a:pt x="492798" y="622592"/>
                  </a:lnTo>
                  <a:lnTo>
                    <a:pt x="493814" y="622592"/>
                  </a:lnTo>
                  <a:lnTo>
                    <a:pt x="494411" y="623862"/>
                  </a:lnTo>
                  <a:lnTo>
                    <a:pt x="492493" y="625132"/>
                  </a:lnTo>
                  <a:lnTo>
                    <a:pt x="493153" y="625132"/>
                  </a:lnTo>
                  <a:lnTo>
                    <a:pt x="494474" y="626402"/>
                  </a:lnTo>
                  <a:lnTo>
                    <a:pt x="496468" y="625132"/>
                  </a:lnTo>
                  <a:lnTo>
                    <a:pt x="492683" y="628942"/>
                  </a:lnTo>
                  <a:lnTo>
                    <a:pt x="502666" y="626402"/>
                  </a:lnTo>
                  <a:lnTo>
                    <a:pt x="497001" y="631482"/>
                  </a:lnTo>
                  <a:lnTo>
                    <a:pt x="501015" y="632752"/>
                  </a:lnTo>
                  <a:lnTo>
                    <a:pt x="503453" y="634707"/>
                  </a:lnTo>
                  <a:lnTo>
                    <a:pt x="500329" y="636562"/>
                  </a:lnTo>
                  <a:lnTo>
                    <a:pt x="502831" y="638530"/>
                  </a:lnTo>
                  <a:lnTo>
                    <a:pt x="504113" y="635241"/>
                  </a:lnTo>
                  <a:lnTo>
                    <a:pt x="506793" y="637832"/>
                  </a:lnTo>
                  <a:lnTo>
                    <a:pt x="503288" y="638898"/>
                  </a:lnTo>
                  <a:lnTo>
                    <a:pt x="503555" y="639102"/>
                  </a:lnTo>
                  <a:lnTo>
                    <a:pt x="508000" y="637832"/>
                  </a:lnTo>
                  <a:lnTo>
                    <a:pt x="508533" y="641642"/>
                  </a:lnTo>
                  <a:lnTo>
                    <a:pt x="525500" y="641642"/>
                  </a:lnTo>
                  <a:lnTo>
                    <a:pt x="525373" y="640372"/>
                  </a:lnTo>
                  <a:lnTo>
                    <a:pt x="524395" y="640372"/>
                  </a:lnTo>
                  <a:lnTo>
                    <a:pt x="525373" y="639381"/>
                  </a:lnTo>
                  <a:lnTo>
                    <a:pt x="522693" y="640372"/>
                  </a:lnTo>
                  <a:lnTo>
                    <a:pt x="525297" y="637832"/>
                  </a:lnTo>
                  <a:lnTo>
                    <a:pt x="527888" y="635292"/>
                  </a:lnTo>
                  <a:lnTo>
                    <a:pt x="525233" y="635292"/>
                  </a:lnTo>
                  <a:lnTo>
                    <a:pt x="525995" y="634022"/>
                  </a:lnTo>
                  <a:lnTo>
                    <a:pt x="528256" y="634022"/>
                  </a:lnTo>
                  <a:lnTo>
                    <a:pt x="528713" y="632752"/>
                  </a:lnTo>
                  <a:close/>
                </a:path>
                <a:path w="571500" h="760095">
                  <a:moveTo>
                    <a:pt x="528942" y="669696"/>
                  </a:moveTo>
                  <a:lnTo>
                    <a:pt x="527735" y="669658"/>
                  </a:lnTo>
                  <a:lnTo>
                    <a:pt x="527304" y="669518"/>
                  </a:lnTo>
                  <a:lnTo>
                    <a:pt x="527316" y="670064"/>
                  </a:lnTo>
                  <a:lnTo>
                    <a:pt x="527431" y="670433"/>
                  </a:lnTo>
                  <a:lnTo>
                    <a:pt x="528942" y="669696"/>
                  </a:lnTo>
                  <a:close/>
                </a:path>
                <a:path w="571500" h="760095">
                  <a:moveTo>
                    <a:pt x="529958" y="639102"/>
                  </a:moveTo>
                  <a:lnTo>
                    <a:pt x="527672" y="640372"/>
                  </a:lnTo>
                  <a:lnTo>
                    <a:pt x="527469" y="639102"/>
                  </a:lnTo>
                  <a:lnTo>
                    <a:pt x="527278" y="640372"/>
                  </a:lnTo>
                  <a:lnTo>
                    <a:pt x="525500" y="641642"/>
                  </a:lnTo>
                  <a:lnTo>
                    <a:pt x="529348" y="641642"/>
                  </a:lnTo>
                  <a:lnTo>
                    <a:pt x="529653" y="640372"/>
                  </a:lnTo>
                  <a:lnTo>
                    <a:pt x="529958" y="639102"/>
                  </a:lnTo>
                  <a:close/>
                </a:path>
                <a:path w="571500" h="760095">
                  <a:moveTo>
                    <a:pt x="530021" y="630212"/>
                  </a:moveTo>
                  <a:lnTo>
                    <a:pt x="527367" y="628942"/>
                  </a:lnTo>
                  <a:lnTo>
                    <a:pt x="525449" y="631482"/>
                  </a:lnTo>
                  <a:lnTo>
                    <a:pt x="526034" y="630212"/>
                  </a:lnTo>
                  <a:lnTo>
                    <a:pt x="523265" y="630212"/>
                  </a:lnTo>
                  <a:lnTo>
                    <a:pt x="526072" y="632574"/>
                  </a:lnTo>
                  <a:lnTo>
                    <a:pt x="527900" y="631482"/>
                  </a:lnTo>
                  <a:lnTo>
                    <a:pt x="530021" y="630212"/>
                  </a:lnTo>
                  <a:close/>
                </a:path>
                <a:path w="571500" h="760095">
                  <a:moveTo>
                    <a:pt x="530517" y="676656"/>
                  </a:moveTo>
                  <a:lnTo>
                    <a:pt x="529374" y="677202"/>
                  </a:lnTo>
                  <a:lnTo>
                    <a:pt x="529717" y="677202"/>
                  </a:lnTo>
                  <a:lnTo>
                    <a:pt x="530517" y="676656"/>
                  </a:lnTo>
                  <a:close/>
                </a:path>
                <a:path w="571500" h="760095">
                  <a:moveTo>
                    <a:pt x="533412" y="640600"/>
                  </a:moveTo>
                  <a:lnTo>
                    <a:pt x="530987" y="641642"/>
                  </a:lnTo>
                  <a:lnTo>
                    <a:pt x="532955" y="641642"/>
                  </a:lnTo>
                  <a:lnTo>
                    <a:pt x="533412" y="640600"/>
                  </a:lnTo>
                  <a:close/>
                </a:path>
                <a:path w="571500" h="760095">
                  <a:moveTo>
                    <a:pt x="533920" y="640372"/>
                  </a:moveTo>
                  <a:lnTo>
                    <a:pt x="533742" y="639813"/>
                  </a:lnTo>
                  <a:lnTo>
                    <a:pt x="533412" y="640600"/>
                  </a:lnTo>
                  <a:lnTo>
                    <a:pt x="533920" y="640372"/>
                  </a:lnTo>
                  <a:close/>
                </a:path>
                <a:path w="571500" h="760095">
                  <a:moveTo>
                    <a:pt x="534047" y="639102"/>
                  </a:moveTo>
                  <a:lnTo>
                    <a:pt x="533527" y="639102"/>
                  </a:lnTo>
                  <a:lnTo>
                    <a:pt x="533742" y="639813"/>
                  </a:lnTo>
                  <a:lnTo>
                    <a:pt x="534047" y="639102"/>
                  </a:lnTo>
                  <a:close/>
                </a:path>
                <a:path w="571500" h="760095">
                  <a:moveTo>
                    <a:pt x="535635" y="644182"/>
                  </a:moveTo>
                  <a:lnTo>
                    <a:pt x="534987" y="643572"/>
                  </a:lnTo>
                  <a:lnTo>
                    <a:pt x="534924" y="644182"/>
                  </a:lnTo>
                  <a:lnTo>
                    <a:pt x="535635" y="644182"/>
                  </a:lnTo>
                  <a:close/>
                </a:path>
                <a:path w="571500" h="760095">
                  <a:moveTo>
                    <a:pt x="538327" y="654265"/>
                  </a:moveTo>
                  <a:lnTo>
                    <a:pt x="538048" y="654304"/>
                  </a:lnTo>
                  <a:lnTo>
                    <a:pt x="538035" y="654481"/>
                  </a:lnTo>
                  <a:lnTo>
                    <a:pt x="538022" y="654748"/>
                  </a:lnTo>
                  <a:lnTo>
                    <a:pt x="538238" y="654481"/>
                  </a:lnTo>
                  <a:lnTo>
                    <a:pt x="538327" y="654265"/>
                  </a:lnTo>
                  <a:close/>
                </a:path>
                <a:path w="571500" h="760095">
                  <a:moveTo>
                    <a:pt x="538340" y="661771"/>
                  </a:moveTo>
                  <a:lnTo>
                    <a:pt x="538010" y="661631"/>
                  </a:lnTo>
                  <a:lnTo>
                    <a:pt x="537730" y="661530"/>
                  </a:lnTo>
                  <a:lnTo>
                    <a:pt x="537489" y="661733"/>
                  </a:lnTo>
                  <a:lnTo>
                    <a:pt x="537692" y="661949"/>
                  </a:lnTo>
                  <a:lnTo>
                    <a:pt x="538048" y="661898"/>
                  </a:lnTo>
                  <a:lnTo>
                    <a:pt x="538340" y="661771"/>
                  </a:lnTo>
                  <a:close/>
                </a:path>
                <a:path w="571500" h="760095">
                  <a:moveTo>
                    <a:pt x="539140" y="646722"/>
                  </a:moveTo>
                  <a:lnTo>
                    <a:pt x="538353" y="645452"/>
                  </a:lnTo>
                  <a:lnTo>
                    <a:pt x="537946" y="645452"/>
                  </a:lnTo>
                  <a:lnTo>
                    <a:pt x="539140" y="646722"/>
                  </a:lnTo>
                  <a:close/>
                </a:path>
                <a:path w="571500" h="760095">
                  <a:moveTo>
                    <a:pt x="543737" y="670852"/>
                  </a:moveTo>
                  <a:lnTo>
                    <a:pt x="542988" y="669785"/>
                  </a:lnTo>
                  <a:lnTo>
                    <a:pt x="541858" y="670852"/>
                  </a:lnTo>
                  <a:lnTo>
                    <a:pt x="543737" y="670852"/>
                  </a:lnTo>
                  <a:close/>
                </a:path>
                <a:path w="571500" h="760095">
                  <a:moveTo>
                    <a:pt x="544525" y="668312"/>
                  </a:moveTo>
                  <a:lnTo>
                    <a:pt x="541959" y="668312"/>
                  </a:lnTo>
                  <a:lnTo>
                    <a:pt x="542988" y="669785"/>
                  </a:lnTo>
                  <a:lnTo>
                    <a:pt x="544525" y="668312"/>
                  </a:lnTo>
                  <a:close/>
                </a:path>
                <a:path w="571500" h="760095">
                  <a:moveTo>
                    <a:pt x="549135" y="716864"/>
                  </a:moveTo>
                  <a:lnTo>
                    <a:pt x="548919" y="716991"/>
                  </a:lnTo>
                  <a:lnTo>
                    <a:pt x="548690" y="717156"/>
                  </a:lnTo>
                  <a:lnTo>
                    <a:pt x="548538" y="717359"/>
                  </a:lnTo>
                  <a:lnTo>
                    <a:pt x="548716" y="717283"/>
                  </a:lnTo>
                  <a:lnTo>
                    <a:pt x="548919" y="717080"/>
                  </a:lnTo>
                  <a:lnTo>
                    <a:pt x="549135" y="716864"/>
                  </a:lnTo>
                  <a:close/>
                </a:path>
                <a:path w="571500" h="760095">
                  <a:moveTo>
                    <a:pt x="550176" y="716572"/>
                  </a:moveTo>
                  <a:lnTo>
                    <a:pt x="549783" y="716572"/>
                  </a:lnTo>
                  <a:lnTo>
                    <a:pt x="549135" y="717842"/>
                  </a:lnTo>
                  <a:lnTo>
                    <a:pt x="550176" y="716572"/>
                  </a:lnTo>
                  <a:close/>
                </a:path>
                <a:path w="571500" h="760095">
                  <a:moveTo>
                    <a:pt x="551446" y="696696"/>
                  </a:moveTo>
                  <a:lnTo>
                    <a:pt x="551281" y="696887"/>
                  </a:lnTo>
                  <a:lnTo>
                    <a:pt x="551421" y="696785"/>
                  </a:lnTo>
                  <a:close/>
                </a:path>
                <a:path w="571500" h="760095">
                  <a:moveTo>
                    <a:pt x="551675" y="696328"/>
                  </a:moveTo>
                  <a:lnTo>
                    <a:pt x="551662" y="696175"/>
                  </a:lnTo>
                  <a:lnTo>
                    <a:pt x="551446" y="696696"/>
                  </a:lnTo>
                  <a:lnTo>
                    <a:pt x="551611" y="696506"/>
                  </a:lnTo>
                  <a:lnTo>
                    <a:pt x="551675" y="696328"/>
                  </a:lnTo>
                  <a:close/>
                </a:path>
                <a:path w="571500" h="760095">
                  <a:moveTo>
                    <a:pt x="552259" y="694829"/>
                  </a:moveTo>
                  <a:lnTo>
                    <a:pt x="551192" y="695223"/>
                  </a:lnTo>
                  <a:lnTo>
                    <a:pt x="551700" y="695629"/>
                  </a:lnTo>
                  <a:lnTo>
                    <a:pt x="551662" y="696175"/>
                  </a:lnTo>
                  <a:lnTo>
                    <a:pt x="552259" y="694829"/>
                  </a:lnTo>
                  <a:close/>
                </a:path>
                <a:path w="571500" h="760095">
                  <a:moveTo>
                    <a:pt x="553364" y="735622"/>
                  </a:moveTo>
                  <a:lnTo>
                    <a:pt x="551827" y="735622"/>
                  </a:lnTo>
                  <a:lnTo>
                    <a:pt x="553034" y="736892"/>
                  </a:lnTo>
                  <a:lnTo>
                    <a:pt x="553364" y="735622"/>
                  </a:lnTo>
                  <a:close/>
                </a:path>
                <a:path w="571500" h="760095">
                  <a:moveTo>
                    <a:pt x="553593" y="721372"/>
                  </a:moveTo>
                  <a:lnTo>
                    <a:pt x="553097" y="721487"/>
                  </a:lnTo>
                  <a:lnTo>
                    <a:pt x="553034" y="721652"/>
                  </a:lnTo>
                  <a:lnTo>
                    <a:pt x="553593" y="721372"/>
                  </a:lnTo>
                  <a:close/>
                </a:path>
                <a:path w="571500" h="760095">
                  <a:moveTo>
                    <a:pt x="553961" y="719112"/>
                  </a:moveTo>
                  <a:lnTo>
                    <a:pt x="551815" y="720382"/>
                  </a:lnTo>
                  <a:lnTo>
                    <a:pt x="552411" y="721652"/>
                  </a:lnTo>
                  <a:lnTo>
                    <a:pt x="553097" y="721487"/>
                  </a:lnTo>
                  <a:lnTo>
                    <a:pt x="553961" y="719112"/>
                  </a:lnTo>
                  <a:close/>
                </a:path>
                <a:path w="571500" h="760095">
                  <a:moveTo>
                    <a:pt x="554291" y="735622"/>
                  </a:moveTo>
                  <a:lnTo>
                    <a:pt x="553834" y="735139"/>
                  </a:lnTo>
                  <a:lnTo>
                    <a:pt x="553364" y="735622"/>
                  </a:lnTo>
                  <a:lnTo>
                    <a:pt x="554291" y="735622"/>
                  </a:lnTo>
                  <a:close/>
                </a:path>
                <a:path w="571500" h="760095">
                  <a:moveTo>
                    <a:pt x="555574" y="705142"/>
                  </a:moveTo>
                  <a:lnTo>
                    <a:pt x="552894" y="706412"/>
                  </a:lnTo>
                  <a:lnTo>
                    <a:pt x="554964" y="706412"/>
                  </a:lnTo>
                  <a:lnTo>
                    <a:pt x="555574" y="705142"/>
                  </a:lnTo>
                  <a:close/>
                </a:path>
                <a:path w="571500" h="760095">
                  <a:moveTo>
                    <a:pt x="556806" y="702602"/>
                  </a:moveTo>
                  <a:lnTo>
                    <a:pt x="556552" y="702602"/>
                  </a:lnTo>
                  <a:lnTo>
                    <a:pt x="556323" y="703021"/>
                  </a:lnTo>
                  <a:lnTo>
                    <a:pt x="556806" y="702602"/>
                  </a:lnTo>
                  <a:close/>
                </a:path>
                <a:path w="571500" h="760095">
                  <a:moveTo>
                    <a:pt x="558673" y="748398"/>
                  </a:moveTo>
                  <a:lnTo>
                    <a:pt x="558571" y="748245"/>
                  </a:lnTo>
                  <a:lnTo>
                    <a:pt x="558495" y="748093"/>
                  </a:lnTo>
                  <a:lnTo>
                    <a:pt x="558457" y="747928"/>
                  </a:lnTo>
                  <a:lnTo>
                    <a:pt x="558444" y="748169"/>
                  </a:lnTo>
                  <a:lnTo>
                    <a:pt x="558520" y="748322"/>
                  </a:lnTo>
                  <a:lnTo>
                    <a:pt x="558673" y="748398"/>
                  </a:lnTo>
                  <a:close/>
                </a:path>
                <a:path w="571500" h="760095">
                  <a:moveTo>
                    <a:pt x="558774" y="701001"/>
                  </a:moveTo>
                  <a:lnTo>
                    <a:pt x="558431" y="701154"/>
                  </a:lnTo>
                  <a:lnTo>
                    <a:pt x="558126" y="701332"/>
                  </a:lnTo>
                  <a:lnTo>
                    <a:pt x="557860" y="701535"/>
                  </a:lnTo>
                  <a:lnTo>
                    <a:pt x="558241" y="701332"/>
                  </a:lnTo>
                  <a:lnTo>
                    <a:pt x="558584" y="701141"/>
                  </a:lnTo>
                  <a:lnTo>
                    <a:pt x="558774" y="701001"/>
                  </a:lnTo>
                  <a:close/>
                </a:path>
                <a:path w="571500" h="760095">
                  <a:moveTo>
                    <a:pt x="559460" y="749007"/>
                  </a:moveTo>
                  <a:lnTo>
                    <a:pt x="559257" y="748906"/>
                  </a:lnTo>
                  <a:lnTo>
                    <a:pt x="559092" y="748792"/>
                  </a:lnTo>
                  <a:lnTo>
                    <a:pt x="558939" y="748665"/>
                  </a:lnTo>
                  <a:lnTo>
                    <a:pt x="558419" y="748830"/>
                  </a:lnTo>
                  <a:lnTo>
                    <a:pt x="558647" y="748969"/>
                  </a:lnTo>
                  <a:lnTo>
                    <a:pt x="559003" y="749007"/>
                  </a:lnTo>
                  <a:lnTo>
                    <a:pt x="559460" y="749007"/>
                  </a:lnTo>
                  <a:close/>
                </a:path>
                <a:path w="571500" h="760095">
                  <a:moveTo>
                    <a:pt x="559968" y="748245"/>
                  </a:moveTo>
                  <a:lnTo>
                    <a:pt x="559244" y="748449"/>
                  </a:lnTo>
                  <a:lnTo>
                    <a:pt x="558876" y="748487"/>
                  </a:lnTo>
                  <a:lnTo>
                    <a:pt x="558673" y="748398"/>
                  </a:lnTo>
                  <a:lnTo>
                    <a:pt x="558939" y="748665"/>
                  </a:lnTo>
                  <a:lnTo>
                    <a:pt x="559358" y="748538"/>
                  </a:lnTo>
                  <a:lnTo>
                    <a:pt x="559752" y="748411"/>
                  </a:lnTo>
                  <a:lnTo>
                    <a:pt x="559968" y="748245"/>
                  </a:lnTo>
                  <a:close/>
                </a:path>
                <a:path w="571500" h="760095">
                  <a:moveTo>
                    <a:pt x="560412" y="753897"/>
                  </a:moveTo>
                  <a:lnTo>
                    <a:pt x="559968" y="753719"/>
                  </a:lnTo>
                  <a:lnTo>
                    <a:pt x="559955" y="754024"/>
                  </a:lnTo>
                  <a:lnTo>
                    <a:pt x="560146" y="753960"/>
                  </a:lnTo>
                  <a:lnTo>
                    <a:pt x="560285" y="753922"/>
                  </a:lnTo>
                  <a:lnTo>
                    <a:pt x="560412" y="753897"/>
                  </a:lnTo>
                  <a:close/>
                </a:path>
                <a:path w="571500" h="760095">
                  <a:moveTo>
                    <a:pt x="560857" y="754062"/>
                  </a:moveTo>
                  <a:lnTo>
                    <a:pt x="560793" y="753922"/>
                  </a:lnTo>
                  <a:lnTo>
                    <a:pt x="560412" y="753897"/>
                  </a:lnTo>
                  <a:lnTo>
                    <a:pt x="560857" y="754062"/>
                  </a:lnTo>
                  <a:close/>
                </a:path>
                <a:path w="571500" h="760095">
                  <a:moveTo>
                    <a:pt x="561771" y="754418"/>
                  </a:moveTo>
                  <a:lnTo>
                    <a:pt x="560857" y="754062"/>
                  </a:lnTo>
                  <a:lnTo>
                    <a:pt x="560908" y="754278"/>
                  </a:lnTo>
                  <a:lnTo>
                    <a:pt x="560933" y="754570"/>
                  </a:lnTo>
                  <a:lnTo>
                    <a:pt x="561771" y="754418"/>
                  </a:lnTo>
                  <a:close/>
                </a:path>
                <a:path w="571500" h="760095">
                  <a:moveTo>
                    <a:pt x="561987" y="714032"/>
                  </a:moveTo>
                  <a:lnTo>
                    <a:pt x="561378" y="714032"/>
                  </a:lnTo>
                  <a:lnTo>
                    <a:pt x="561314" y="714260"/>
                  </a:lnTo>
                  <a:lnTo>
                    <a:pt x="561987" y="714032"/>
                  </a:lnTo>
                  <a:close/>
                </a:path>
                <a:path w="571500" h="760095">
                  <a:moveTo>
                    <a:pt x="562737" y="753402"/>
                  </a:moveTo>
                  <a:lnTo>
                    <a:pt x="562140" y="752868"/>
                  </a:lnTo>
                  <a:lnTo>
                    <a:pt x="560959" y="753402"/>
                  </a:lnTo>
                  <a:lnTo>
                    <a:pt x="562737" y="753402"/>
                  </a:lnTo>
                  <a:close/>
                </a:path>
                <a:path w="571500" h="760095">
                  <a:moveTo>
                    <a:pt x="563435" y="747534"/>
                  </a:moveTo>
                  <a:lnTo>
                    <a:pt x="563384" y="747052"/>
                  </a:lnTo>
                  <a:lnTo>
                    <a:pt x="562495" y="747052"/>
                  </a:lnTo>
                  <a:lnTo>
                    <a:pt x="560933" y="748322"/>
                  </a:lnTo>
                  <a:lnTo>
                    <a:pt x="561479" y="748322"/>
                  </a:lnTo>
                  <a:lnTo>
                    <a:pt x="563435" y="747534"/>
                  </a:lnTo>
                  <a:close/>
                </a:path>
                <a:path w="571500" h="760095">
                  <a:moveTo>
                    <a:pt x="563537" y="731812"/>
                  </a:moveTo>
                  <a:lnTo>
                    <a:pt x="562381" y="730592"/>
                  </a:lnTo>
                  <a:lnTo>
                    <a:pt x="561924" y="730846"/>
                  </a:lnTo>
                  <a:lnTo>
                    <a:pt x="563537" y="731812"/>
                  </a:lnTo>
                  <a:close/>
                </a:path>
                <a:path w="571500" h="760095">
                  <a:moveTo>
                    <a:pt x="564527" y="726732"/>
                  </a:moveTo>
                  <a:lnTo>
                    <a:pt x="563219" y="727341"/>
                  </a:lnTo>
                  <a:lnTo>
                    <a:pt x="564299" y="727049"/>
                  </a:lnTo>
                  <a:lnTo>
                    <a:pt x="564527" y="726732"/>
                  </a:lnTo>
                  <a:close/>
                </a:path>
                <a:path w="571500" h="760095">
                  <a:moveTo>
                    <a:pt x="564616" y="747052"/>
                  </a:moveTo>
                  <a:lnTo>
                    <a:pt x="563435" y="747534"/>
                  </a:lnTo>
                  <a:lnTo>
                    <a:pt x="563613" y="749592"/>
                  </a:lnTo>
                  <a:lnTo>
                    <a:pt x="564616" y="747052"/>
                  </a:lnTo>
                  <a:close/>
                </a:path>
                <a:path w="571500" h="760095">
                  <a:moveTo>
                    <a:pt x="564781" y="729272"/>
                  </a:moveTo>
                  <a:lnTo>
                    <a:pt x="562330" y="730542"/>
                  </a:lnTo>
                  <a:lnTo>
                    <a:pt x="564781" y="729272"/>
                  </a:lnTo>
                  <a:close/>
                </a:path>
                <a:path w="571500" h="760095">
                  <a:moveTo>
                    <a:pt x="565467" y="726732"/>
                  </a:moveTo>
                  <a:lnTo>
                    <a:pt x="564299" y="727049"/>
                  </a:lnTo>
                  <a:lnTo>
                    <a:pt x="563587" y="728002"/>
                  </a:lnTo>
                  <a:lnTo>
                    <a:pt x="565467" y="726732"/>
                  </a:lnTo>
                  <a:close/>
                </a:path>
                <a:path w="571500" h="760095">
                  <a:moveTo>
                    <a:pt x="566077" y="752335"/>
                  </a:moveTo>
                  <a:lnTo>
                    <a:pt x="563994" y="753402"/>
                  </a:lnTo>
                  <a:lnTo>
                    <a:pt x="565518" y="753402"/>
                  </a:lnTo>
                  <a:lnTo>
                    <a:pt x="566077" y="752335"/>
                  </a:lnTo>
                  <a:close/>
                </a:path>
                <a:path w="571500" h="760095">
                  <a:moveTo>
                    <a:pt x="566140" y="721233"/>
                  </a:moveTo>
                  <a:lnTo>
                    <a:pt x="563384" y="722249"/>
                  </a:lnTo>
                  <a:lnTo>
                    <a:pt x="562140" y="722630"/>
                  </a:lnTo>
                  <a:lnTo>
                    <a:pt x="563321" y="722325"/>
                  </a:lnTo>
                  <a:lnTo>
                    <a:pt x="563943" y="722299"/>
                  </a:lnTo>
                  <a:lnTo>
                    <a:pt x="564248" y="722439"/>
                  </a:lnTo>
                  <a:lnTo>
                    <a:pt x="564769" y="722236"/>
                  </a:lnTo>
                  <a:lnTo>
                    <a:pt x="565378" y="721944"/>
                  </a:lnTo>
                  <a:lnTo>
                    <a:pt x="566127" y="721537"/>
                  </a:lnTo>
                  <a:lnTo>
                    <a:pt x="566140" y="721233"/>
                  </a:lnTo>
                  <a:close/>
                </a:path>
                <a:path w="571500" h="760095">
                  <a:moveTo>
                    <a:pt x="566470" y="752132"/>
                  </a:moveTo>
                  <a:lnTo>
                    <a:pt x="566178" y="752132"/>
                  </a:lnTo>
                  <a:lnTo>
                    <a:pt x="566077" y="752335"/>
                  </a:lnTo>
                  <a:lnTo>
                    <a:pt x="566470" y="752132"/>
                  </a:lnTo>
                  <a:close/>
                </a:path>
                <a:path w="571500" h="760095">
                  <a:moveTo>
                    <a:pt x="567347" y="758685"/>
                  </a:moveTo>
                  <a:lnTo>
                    <a:pt x="566750" y="758253"/>
                  </a:lnTo>
                  <a:lnTo>
                    <a:pt x="563333" y="759015"/>
                  </a:lnTo>
                  <a:lnTo>
                    <a:pt x="564540" y="759587"/>
                  </a:lnTo>
                  <a:lnTo>
                    <a:pt x="565467" y="759485"/>
                  </a:lnTo>
                  <a:lnTo>
                    <a:pt x="567347" y="758685"/>
                  </a:lnTo>
                  <a:close/>
                </a:path>
                <a:path w="571500" h="760095">
                  <a:moveTo>
                    <a:pt x="568413" y="738162"/>
                  </a:moveTo>
                  <a:lnTo>
                    <a:pt x="566077" y="735622"/>
                  </a:lnTo>
                  <a:lnTo>
                    <a:pt x="565340" y="739406"/>
                  </a:lnTo>
                  <a:lnTo>
                    <a:pt x="568109" y="738162"/>
                  </a:lnTo>
                  <a:lnTo>
                    <a:pt x="568413" y="738162"/>
                  </a:lnTo>
                  <a:close/>
                </a:path>
                <a:path w="571500" h="760095">
                  <a:moveTo>
                    <a:pt x="569671" y="755535"/>
                  </a:moveTo>
                  <a:lnTo>
                    <a:pt x="569404" y="754557"/>
                  </a:lnTo>
                  <a:lnTo>
                    <a:pt x="566966" y="754329"/>
                  </a:lnTo>
                  <a:lnTo>
                    <a:pt x="567588" y="753859"/>
                  </a:lnTo>
                  <a:lnTo>
                    <a:pt x="568528" y="753745"/>
                  </a:lnTo>
                  <a:lnTo>
                    <a:pt x="569137" y="753579"/>
                  </a:lnTo>
                  <a:lnTo>
                    <a:pt x="567309" y="753491"/>
                  </a:lnTo>
                  <a:lnTo>
                    <a:pt x="564235" y="753732"/>
                  </a:lnTo>
                  <a:lnTo>
                    <a:pt x="561416" y="755256"/>
                  </a:lnTo>
                  <a:lnTo>
                    <a:pt x="564794" y="754761"/>
                  </a:lnTo>
                  <a:lnTo>
                    <a:pt x="563549" y="755408"/>
                  </a:lnTo>
                  <a:lnTo>
                    <a:pt x="567537" y="754761"/>
                  </a:lnTo>
                  <a:lnTo>
                    <a:pt x="568134" y="755192"/>
                  </a:lnTo>
                  <a:lnTo>
                    <a:pt x="566864" y="756132"/>
                  </a:lnTo>
                  <a:lnTo>
                    <a:pt x="565632" y="756475"/>
                  </a:lnTo>
                  <a:lnTo>
                    <a:pt x="566547" y="756373"/>
                  </a:lnTo>
                  <a:lnTo>
                    <a:pt x="565251" y="757618"/>
                  </a:lnTo>
                  <a:lnTo>
                    <a:pt x="567410" y="757186"/>
                  </a:lnTo>
                  <a:lnTo>
                    <a:pt x="569671" y="755535"/>
                  </a:lnTo>
                  <a:close/>
                </a:path>
                <a:path w="571500" h="760095">
                  <a:moveTo>
                    <a:pt x="570953" y="748322"/>
                  </a:moveTo>
                  <a:lnTo>
                    <a:pt x="563613" y="749592"/>
                  </a:lnTo>
                  <a:lnTo>
                    <a:pt x="559460" y="749592"/>
                  </a:lnTo>
                  <a:lnTo>
                    <a:pt x="560705" y="750862"/>
                  </a:lnTo>
                  <a:lnTo>
                    <a:pt x="564095" y="750862"/>
                  </a:lnTo>
                  <a:lnTo>
                    <a:pt x="562546" y="752132"/>
                  </a:lnTo>
                  <a:lnTo>
                    <a:pt x="561289" y="752132"/>
                  </a:lnTo>
                  <a:lnTo>
                    <a:pt x="562140" y="752868"/>
                  </a:lnTo>
                  <a:lnTo>
                    <a:pt x="563778" y="752132"/>
                  </a:lnTo>
                  <a:lnTo>
                    <a:pt x="564718" y="750862"/>
                  </a:lnTo>
                  <a:lnTo>
                    <a:pt x="565607" y="752132"/>
                  </a:lnTo>
                  <a:lnTo>
                    <a:pt x="570953" y="748322"/>
                  </a:lnTo>
                  <a:close/>
                </a:path>
                <a:path w="571500" h="760095">
                  <a:moveTo>
                    <a:pt x="571106" y="739432"/>
                  </a:moveTo>
                  <a:lnTo>
                    <a:pt x="565289" y="739432"/>
                  </a:lnTo>
                  <a:lnTo>
                    <a:pt x="561111" y="738162"/>
                  </a:lnTo>
                  <a:lnTo>
                    <a:pt x="565696" y="735622"/>
                  </a:lnTo>
                  <a:lnTo>
                    <a:pt x="567982" y="734352"/>
                  </a:lnTo>
                  <a:lnTo>
                    <a:pt x="564908" y="735622"/>
                  </a:lnTo>
                  <a:lnTo>
                    <a:pt x="564946" y="734352"/>
                  </a:lnTo>
                  <a:lnTo>
                    <a:pt x="566178" y="734352"/>
                  </a:lnTo>
                  <a:lnTo>
                    <a:pt x="563880" y="733145"/>
                  </a:lnTo>
                  <a:lnTo>
                    <a:pt x="564934" y="734352"/>
                  </a:lnTo>
                  <a:lnTo>
                    <a:pt x="562800" y="734352"/>
                  </a:lnTo>
                  <a:lnTo>
                    <a:pt x="563854" y="733171"/>
                  </a:lnTo>
                  <a:lnTo>
                    <a:pt x="565061" y="731812"/>
                  </a:lnTo>
                  <a:lnTo>
                    <a:pt x="563537" y="731812"/>
                  </a:lnTo>
                  <a:lnTo>
                    <a:pt x="560158" y="731812"/>
                  </a:lnTo>
                  <a:lnTo>
                    <a:pt x="561924" y="730846"/>
                  </a:lnTo>
                  <a:lnTo>
                    <a:pt x="561416" y="730542"/>
                  </a:lnTo>
                  <a:lnTo>
                    <a:pt x="563880" y="729272"/>
                  </a:lnTo>
                  <a:lnTo>
                    <a:pt x="566343" y="728002"/>
                  </a:lnTo>
                  <a:lnTo>
                    <a:pt x="559904" y="729272"/>
                  </a:lnTo>
                  <a:lnTo>
                    <a:pt x="561771" y="728002"/>
                  </a:lnTo>
                  <a:lnTo>
                    <a:pt x="563219" y="727341"/>
                  </a:lnTo>
                  <a:lnTo>
                    <a:pt x="560743" y="728002"/>
                  </a:lnTo>
                  <a:lnTo>
                    <a:pt x="565505" y="724192"/>
                  </a:lnTo>
                  <a:lnTo>
                    <a:pt x="564248" y="722922"/>
                  </a:lnTo>
                  <a:lnTo>
                    <a:pt x="560705" y="724192"/>
                  </a:lnTo>
                  <a:lnTo>
                    <a:pt x="561314" y="722922"/>
                  </a:lnTo>
                  <a:lnTo>
                    <a:pt x="561911" y="721652"/>
                  </a:lnTo>
                  <a:lnTo>
                    <a:pt x="560070" y="720382"/>
                  </a:lnTo>
                  <a:lnTo>
                    <a:pt x="561289" y="720382"/>
                  </a:lnTo>
                  <a:lnTo>
                    <a:pt x="560743" y="716572"/>
                  </a:lnTo>
                  <a:lnTo>
                    <a:pt x="561314" y="714260"/>
                  </a:lnTo>
                  <a:lnTo>
                    <a:pt x="558317" y="715302"/>
                  </a:lnTo>
                  <a:lnTo>
                    <a:pt x="558342" y="714032"/>
                  </a:lnTo>
                  <a:lnTo>
                    <a:pt x="557149" y="712762"/>
                  </a:lnTo>
                  <a:lnTo>
                    <a:pt x="559282" y="711492"/>
                  </a:lnTo>
                  <a:lnTo>
                    <a:pt x="558977" y="711492"/>
                  </a:lnTo>
                  <a:lnTo>
                    <a:pt x="558279" y="710222"/>
                  </a:lnTo>
                  <a:lnTo>
                    <a:pt x="560882" y="710222"/>
                  </a:lnTo>
                  <a:lnTo>
                    <a:pt x="560946" y="710349"/>
                  </a:lnTo>
                  <a:lnTo>
                    <a:pt x="561340" y="710272"/>
                  </a:lnTo>
                  <a:lnTo>
                    <a:pt x="561809" y="710171"/>
                  </a:lnTo>
                  <a:lnTo>
                    <a:pt x="562343" y="710044"/>
                  </a:lnTo>
                  <a:lnTo>
                    <a:pt x="560959" y="710082"/>
                  </a:lnTo>
                  <a:lnTo>
                    <a:pt x="560285" y="708952"/>
                  </a:lnTo>
                  <a:lnTo>
                    <a:pt x="556755" y="707682"/>
                  </a:lnTo>
                  <a:lnTo>
                    <a:pt x="557720" y="705142"/>
                  </a:lnTo>
                  <a:lnTo>
                    <a:pt x="555218" y="706412"/>
                  </a:lnTo>
                  <a:lnTo>
                    <a:pt x="551510" y="710222"/>
                  </a:lnTo>
                  <a:lnTo>
                    <a:pt x="549021" y="708952"/>
                  </a:lnTo>
                  <a:lnTo>
                    <a:pt x="552564" y="707682"/>
                  </a:lnTo>
                  <a:lnTo>
                    <a:pt x="551967" y="707682"/>
                  </a:lnTo>
                  <a:lnTo>
                    <a:pt x="552386" y="706412"/>
                  </a:lnTo>
                  <a:lnTo>
                    <a:pt x="552818" y="706412"/>
                  </a:lnTo>
                  <a:lnTo>
                    <a:pt x="554723" y="705142"/>
                  </a:lnTo>
                  <a:lnTo>
                    <a:pt x="555574" y="705142"/>
                  </a:lnTo>
                  <a:lnTo>
                    <a:pt x="555828" y="705142"/>
                  </a:lnTo>
                  <a:lnTo>
                    <a:pt x="555828" y="703872"/>
                  </a:lnTo>
                  <a:lnTo>
                    <a:pt x="556323" y="703021"/>
                  </a:lnTo>
                  <a:lnTo>
                    <a:pt x="555307" y="703872"/>
                  </a:lnTo>
                  <a:lnTo>
                    <a:pt x="554812" y="702602"/>
                  </a:lnTo>
                  <a:lnTo>
                    <a:pt x="554050" y="701332"/>
                  </a:lnTo>
                  <a:lnTo>
                    <a:pt x="556882" y="701332"/>
                  </a:lnTo>
                  <a:lnTo>
                    <a:pt x="557479" y="700062"/>
                  </a:lnTo>
                  <a:lnTo>
                    <a:pt x="556006" y="700062"/>
                  </a:lnTo>
                  <a:lnTo>
                    <a:pt x="556971" y="698792"/>
                  </a:lnTo>
                  <a:lnTo>
                    <a:pt x="554139" y="700062"/>
                  </a:lnTo>
                  <a:lnTo>
                    <a:pt x="553961" y="700062"/>
                  </a:lnTo>
                  <a:lnTo>
                    <a:pt x="555244" y="698792"/>
                  </a:lnTo>
                  <a:lnTo>
                    <a:pt x="554367" y="698792"/>
                  </a:lnTo>
                  <a:lnTo>
                    <a:pt x="554253" y="697522"/>
                  </a:lnTo>
                  <a:lnTo>
                    <a:pt x="554050" y="694982"/>
                  </a:lnTo>
                  <a:lnTo>
                    <a:pt x="551421" y="697522"/>
                  </a:lnTo>
                  <a:lnTo>
                    <a:pt x="547255" y="696252"/>
                  </a:lnTo>
                  <a:lnTo>
                    <a:pt x="550494" y="692442"/>
                  </a:lnTo>
                  <a:lnTo>
                    <a:pt x="548233" y="689902"/>
                  </a:lnTo>
                  <a:lnTo>
                    <a:pt x="549173" y="689902"/>
                  </a:lnTo>
                  <a:lnTo>
                    <a:pt x="547458" y="688632"/>
                  </a:lnTo>
                  <a:lnTo>
                    <a:pt x="547128" y="687362"/>
                  </a:lnTo>
                  <a:lnTo>
                    <a:pt x="544652" y="687362"/>
                  </a:lnTo>
                  <a:lnTo>
                    <a:pt x="544474" y="686092"/>
                  </a:lnTo>
                  <a:lnTo>
                    <a:pt x="545922" y="684822"/>
                  </a:lnTo>
                  <a:lnTo>
                    <a:pt x="547116" y="684822"/>
                  </a:lnTo>
                  <a:lnTo>
                    <a:pt x="545922" y="683552"/>
                  </a:lnTo>
                  <a:lnTo>
                    <a:pt x="544842" y="684822"/>
                  </a:lnTo>
                  <a:lnTo>
                    <a:pt x="545655" y="682282"/>
                  </a:lnTo>
                  <a:lnTo>
                    <a:pt x="547370" y="682282"/>
                  </a:lnTo>
                  <a:lnTo>
                    <a:pt x="547801" y="682282"/>
                  </a:lnTo>
                  <a:lnTo>
                    <a:pt x="547433" y="681748"/>
                  </a:lnTo>
                  <a:lnTo>
                    <a:pt x="547522" y="681012"/>
                  </a:lnTo>
                  <a:lnTo>
                    <a:pt x="548843" y="679742"/>
                  </a:lnTo>
                  <a:lnTo>
                    <a:pt x="545579" y="679742"/>
                  </a:lnTo>
                  <a:lnTo>
                    <a:pt x="548220" y="678472"/>
                  </a:lnTo>
                  <a:lnTo>
                    <a:pt x="548081" y="677202"/>
                  </a:lnTo>
                  <a:lnTo>
                    <a:pt x="547039" y="677202"/>
                  </a:lnTo>
                  <a:lnTo>
                    <a:pt x="545795" y="678472"/>
                  </a:lnTo>
                  <a:lnTo>
                    <a:pt x="545096" y="678472"/>
                  </a:lnTo>
                  <a:lnTo>
                    <a:pt x="544880" y="675932"/>
                  </a:lnTo>
                  <a:lnTo>
                    <a:pt x="548182" y="674662"/>
                  </a:lnTo>
                  <a:lnTo>
                    <a:pt x="550608" y="670852"/>
                  </a:lnTo>
                  <a:lnTo>
                    <a:pt x="539203" y="673392"/>
                  </a:lnTo>
                  <a:lnTo>
                    <a:pt x="541858" y="670852"/>
                  </a:lnTo>
                  <a:lnTo>
                    <a:pt x="540842" y="670852"/>
                  </a:lnTo>
                  <a:lnTo>
                    <a:pt x="540639" y="669582"/>
                  </a:lnTo>
                  <a:lnTo>
                    <a:pt x="544461" y="665772"/>
                  </a:lnTo>
                  <a:lnTo>
                    <a:pt x="544271" y="665772"/>
                  </a:lnTo>
                  <a:lnTo>
                    <a:pt x="545122" y="663232"/>
                  </a:lnTo>
                  <a:lnTo>
                    <a:pt x="538886" y="665772"/>
                  </a:lnTo>
                  <a:lnTo>
                    <a:pt x="539165" y="663232"/>
                  </a:lnTo>
                  <a:lnTo>
                    <a:pt x="538162" y="664502"/>
                  </a:lnTo>
                  <a:lnTo>
                    <a:pt x="535305" y="665772"/>
                  </a:lnTo>
                  <a:lnTo>
                    <a:pt x="533577" y="665772"/>
                  </a:lnTo>
                  <a:lnTo>
                    <a:pt x="533361" y="663232"/>
                  </a:lnTo>
                  <a:lnTo>
                    <a:pt x="537464" y="660692"/>
                  </a:lnTo>
                  <a:lnTo>
                    <a:pt x="538746" y="661962"/>
                  </a:lnTo>
                  <a:lnTo>
                    <a:pt x="538340" y="661962"/>
                  </a:lnTo>
                  <a:lnTo>
                    <a:pt x="538949" y="663232"/>
                  </a:lnTo>
                  <a:lnTo>
                    <a:pt x="539165" y="663232"/>
                  </a:lnTo>
                  <a:lnTo>
                    <a:pt x="539699" y="663232"/>
                  </a:lnTo>
                  <a:lnTo>
                    <a:pt x="540651" y="661962"/>
                  </a:lnTo>
                  <a:lnTo>
                    <a:pt x="539457" y="661962"/>
                  </a:lnTo>
                  <a:lnTo>
                    <a:pt x="540270" y="660692"/>
                  </a:lnTo>
                  <a:lnTo>
                    <a:pt x="539394" y="659574"/>
                  </a:lnTo>
                  <a:lnTo>
                    <a:pt x="539280" y="659434"/>
                  </a:lnTo>
                  <a:lnTo>
                    <a:pt x="539483" y="659295"/>
                  </a:lnTo>
                  <a:lnTo>
                    <a:pt x="541312" y="658152"/>
                  </a:lnTo>
                  <a:lnTo>
                    <a:pt x="539826" y="658152"/>
                  </a:lnTo>
                  <a:lnTo>
                    <a:pt x="537845" y="658152"/>
                  </a:lnTo>
                  <a:lnTo>
                    <a:pt x="538022" y="655612"/>
                  </a:lnTo>
                  <a:lnTo>
                    <a:pt x="537552" y="655612"/>
                  </a:lnTo>
                  <a:lnTo>
                    <a:pt x="536384" y="656882"/>
                  </a:lnTo>
                  <a:lnTo>
                    <a:pt x="536244" y="656882"/>
                  </a:lnTo>
                  <a:lnTo>
                    <a:pt x="536308" y="653072"/>
                  </a:lnTo>
                  <a:lnTo>
                    <a:pt x="533565" y="656882"/>
                  </a:lnTo>
                  <a:lnTo>
                    <a:pt x="532206" y="655612"/>
                  </a:lnTo>
                  <a:lnTo>
                    <a:pt x="533374" y="653072"/>
                  </a:lnTo>
                  <a:lnTo>
                    <a:pt x="534098" y="653072"/>
                  </a:lnTo>
                  <a:lnTo>
                    <a:pt x="534682" y="650532"/>
                  </a:lnTo>
                  <a:lnTo>
                    <a:pt x="535089" y="650532"/>
                  </a:lnTo>
                  <a:lnTo>
                    <a:pt x="537908" y="646722"/>
                  </a:lnTo>
                  <a:lnTo>
                    <a:pt x="537819" y="645528"/>
                  </a:lnTo>
                  <a:lnTo>
                    <a:pt x="536105" y="646645"/>
                  </a:lnTo>
                  <a:lnTo>
                    <a:pt x="535914" y="645452"/>
                  </a:lnTo>
                  <a:lnTo>
                    <a:pt x="535127" y="645452"/>
                  </a:lnTo>
                  <a:lnTo>
                    <a:pt x="533374" y="647992"/>
                  </a:lnTo>
                  <a:lnTo>
                    <a:pt x="530885" y="647992"/>
                  </a:lnTo>
                  <a:lnTo>
                    <a:pt x="531660" y="646722"/>
                  </a:lnTo>
                  <a:lnTo>
                    <a:pt x="531533" y="646722"/>
                  </a:lnTo>
                  <a:lnTo>
                    <a:pt x="528662" y="646722"/>
                  </a:lnTo>
                  <a:lnTo>
                    <a:pt x="531469" y="644182"/>
                  </a:lnTo>
                  <a:lnTo>
                    <a:pt x="531533" y="646722"/>
                  </a:lnTo>
                  <a:lnTo>
                    <a:pt x="534276" y="642912"/>
                  </a:lnTo>
                  <a:lnTo>
                    <a:pt x="534987" y="643572"/>
                  </a:lnTo>
                  <a:lnTo>
                    <a:pt x="535051" y="642912"/>
                  </a:lnTo>
                  <a:lnTo>
                    <a:pt x="535940" y="642912"/>
                  </a:lnTo>
                  <a:lnTo>
                    <a:pt x="536168" y="642353"/>
                  </a:lnTo>
                  <a:lnTo>
                    <a:pt x="536346" y="642391"/>
                  </a:lnTo>
                  <a:lnTo>
                    <a:pt x="536219" y="642264"/>
                  </a:lnTo>
                  <a:lnTo>
                    <a:pt x="537514" y="639102"/>
                  </a:lnTo>
                  <a:lnTo>
                    <a:pt x="532168" y="644182"/>
                  </a:lnTo>
                  <a:lnTo>
                    <a:pt x="531672" y="642912"/>
                  </a:lnTo>
                  <a:lnTo>
                    <a:pt x="508368" y="642912"/>
                  </a:lnTo>
                  <a:lnTo>
                    <a:pt x="505675" y="642912"/>
                  </a:lnTo>
                  <a:lnTo>
                    <a:pt x="508927" y="644182"/>
                  </a:lnTo>
                  <a:lnTo>
                    <a:pt x="508139" y="647992"/>
                  </a:lnTo>
                  <a:lnTo>
                    <a:pt x="511479" y="649185"/>
                  </a:lnTo>
                  <a:lnTo>
                    <a:pt x="513727" y="646722"/>
                  </a:lnTo>
                  <a:lnTo>
                    <a:pt x="518160" y="647992"/>
                  </a:lnTo>
                  <a:lnTo>
                    <a:pt x="519658" y="647992"/>
                  </a:lnTo>
                  <a:lnTo>
                    <a:pt x="513791" y="649262"/>
                  </a:lnTo>
                  <a:lnTo>
                    <a:pt x="519582" y="650532"/>
                  </a:lnTo>
                  <a:lnTo>
                    <a:pt x="514858" y="652119"/>
                  </a:lnTo>
                  <a:lnTo>
                    <a:pt x="514756" y="653072"/>
                  </a:lnTo>
                  <a:lnTo>
                    <a:pt x="514108" y="653072"/>
                  </a:lnTo>
                  <a:lnTo>
                    <a:pt x="512406" y="654342"/>
                  </a:lnTo>
                  <a:lnTo>
                    <a:pt x="514350" y="655612"/>
                  </a:lnTo>
                  <a:lnTo>
                    <a:pt x="516051" y="653072"/>
                  </a:lnTo>
                  <a:lnTo>
                    <a:pt x="516839" y="655612"/>
                  </a:lnTo>
                  <a:lnTo>
                    <a:pt x="518655" y="655612"/>
                  </a:lnTo>
                  <a:lnTo>
                    <a:pt x="518579" y="656882"/>
                  </a:lnTo>
                  <a:lnTo>
                    <a:pt x="517982" y="656882"/>
                  </a:lnTo>
                  <a:lnTo>
                    <a:pt x="517334" y="658152"/>
                  </a:lnTo>
                  <a:lnTo>
                    <a:pt x="517144" y="658152"/>
                  </a:lnTo>
                  <a:lnTo>
                    <a:pt x="518629" y="659422"/>
                  </a:lnTo>
                  <a:lnTo>
                    <a:pt x="524002" y="659422"/>
                  </a:lnTo>
                  <a:lnTo>
                    <a:pt x="523582" y="661962"/>
                  </a:lnTo>
                  <a:lnTo>
                    <a:pt x="519176" y="663232"/>
                  </a:lnTo>
                  <a:lnTo>
                    <a:pt x="522706" y="664502"/>
                  </a:lnTo>
                  <a:lnTo>
                    <a:pt x="519290" y="665772"/>
                  </a:lnTo>
                  <a:lnTo>
                    <a:pt x="521030" y="667042"/>
                  </a:lnTo>
                  <a:lnTo>
                    <a:pt x="522452" y="665772"/>
                  </a:lnTo>
                  <a:lnTo>
                    <a:pt x="522973" y="667042"/>
                  </a:lnTo>
                  <a:lnTo>
                    <a:pt x="526034" y="665772"/>
                  </a:lnTo>
                  <a:lnTo>
                    <a:pt x="525399" y="668312"/>
                  </a:lnTo>
                  <a:lnTo>
                    <a:pt x="523532" y="668312"/>
                  </a:lnTo>
                  <a:lnTo>
                    <a:pt x="525284" y="669582"/>
                  </a:lnTo>
                  <a:lnTo>
                    <a:pt x="525983" y="668312"/>
                  </a:lnTo>
                  <a:lnTo>
                    <a:pt x="528383" y="668312"/>
                  </a:lnTo>
                  <a:lnTo>
                    <a:pt x="530339" y="665772"/>
                  </a:lnTo>
                  <a:lnTo>
                    <a:pt x="530148" y="667042"/>
                  </a:lnTo>
                  <a:lnTo>
                    <a:pt x="529640" y="667042"/>
                  </a:lnTo>
                  <a:lnTo>
                    <a:pt x="530707" y="668312"/>
                  </a:lnTo>
                  <a:lnTo>
                    <a:pt x="528955" y="670852"/>
                  </a:lnTo>
                  <a:lnTo>
                    <a:pt x="531825" y="670852"/>
                  </a:lnTo>
                  <a:lnTo>
                    <a:pt x="531393" y="672122"/>
                  </a:lnTo>
                  <a:lnTo>
                    <a:pt x="530377" y="672122"/>
                  </a:lnTo>
                  <a:lnTo>
                    <a:pt x="527418" y="673392"/>
                  </a:lnTo>
                  <a:lnTo>
                    <a:pt x="529971" y="673392"/>
                  </a:lnTo>
                  <a:lnTo>
                    <a:pt x="528929" y="675932"/>
                  </a:lnTo>
                  <a:lnTo>
                    <a:pt x="531571" y="675932"/>
                  </a:lnTo>
                  <a:lnTo>
                    <a:pt x="530517" y="676656"/>
                  </a:lnTo>
                  <a:lnTo>
                    <a:pt x="532003" y="675932"/>
                  </a:lnTo>
                  <a:lnTo>
                    <a:pt x="531520" y="677202"/>
                  </a:lnTo>
                  <a:lnTo>
                    <a:pt x="531190" y="677202"/>
                  </a:lnTo>
                  <a:lnTo>
                    <a:pt x="529678" y="678472"/>
                  </a:lnTo>
                  <a:lnTo>
                    <a:pt x="530059" y="679742"/>
                  </a:lnTo>
                  <a:lnTo>
                    <a:pt x="533869" y="675932"/>
                  </a:lnTo>
                  <a:lnTo>
                    <a:pt x="532930" y="678472"/>
                  </a:lnTo>
                  <a:lnTo>
                    <a:pt x="531812" y="678472"/>
                  </a:lnTo>
                  <a:lnTo>
                    <a:pt x="531787" y="681012"/>
                  </a:lnTo>
                  <a:lnTo>
                    <a:pt x="535228" y="681012"/>
                  </a:lnTo>
                  <a:lnTo>
                    <a:pt x="534936" y="683552"/>
                  </a:lnTo>
                  <a:lnTo>
                    <a:pt x="531647" y="686092"/>
                  </a:lnTo>
                  <a:lnTo>
                    <a:pt x="533285" y="682282"/>
                  </a:lnTo>
                  <a:lnTo>
                    <a:pt x="530593" y="684822"/>
                  </a:lnTo>
                  <a:lnTo>
                    <a:pt x="531571" y="686092"/>
                  </a:lnTo>
                  <a:lnTo>
                    <a:pt x="532549" y="687362"/>
                  </a:lnTo>
                  <a:lnTo>
                    <a:pt x="537527" y="688632"/>
                  </a:lnTo>
                  <a:lnTo>
                    <a:pt x="537832" y="691172"/>
                  </a:lnTo>
                  <a:lnTo>
                    <a:pt x="538010" y="689902"/>
                  </a:lnTo>
                  <a:lnTo>
                    <a:pt x="543217" y="688632"/>
                  </a:lnTo>
                  <a:lnTo>
                    <a:pt x="536384" y="693712"/>
                  </a:lnTo>
                  <a:lnTo>
                    <a:pt x="538835" y="693712"/>
                  </a:lnTo>
                  <a:lnTo>
                    <a:pt x="536359" y="694982"/>
                  </a:lnTo>
                  <a:lnTo>
                    <a:pt x="536956" y="694982"/>
                  </a:lnTo>
                  <a:lnTo>
                    <a:pt x="536956" y="696252"/>
                  </a:lnTo>
                  <a:lnTo>
                    <a:pt x="539838" y="697522"/>
                  </a:lnTo>
                  <a:lnTo>
                    <a:pt x="542658" y="700062"/>
                  </a:lnTo>
                  <a:lnTo>
                    <a:pt x="541197" y="700062"/>
                  </a:lnTo>
                  <a:lnTo>
                    <a:pt x="540512" y="701332"/>
                  </a:lnTo>
                  <a:lnTo>
                    <a:pt x="541782" y="702602"/>
                  </a:lnTo>
                  <a:lnTo>
                    <a:pt x="541693" y="703872"/>
                  </a:lnTo>
                  <a:lnTo>
                    <a:pt x="543153" y="703872"/>
                  </a:lnTo>
                  <a:lnTo>
                    <a:pt x="543229" y="705142"/>
                  </a:lnTo>
                  <a:lnTo>
                    <a:pt x="544944" y="703872"/>
                  </a:lnTo>
                  <a:lnTo>
                    <a:pt x="543483" y="707682"/>
                  </a:lnTo>
                  <a:lnTo>
                    <a:pt x="545642" y="708952"/>
                  </a:lnTo>
                  <a:lnTo>
                    <a:pt x="547992" y="711492"/>
                  </a:lnTo>
                  <a:lnTo>
                    <a:pt x="547052" y="714032"/>
                  </a:lnTo>
                  <a:lnTo>
                    <a:pt x="545668" y="714032"/>
                  </a:lnTo>
                  <a:lnTo>
                    <a:pt x="547966" y="716572"/>
                  </a:lnTo>
                  <a:lnTo>
                    <a:pt x="550100" y="715302"/>
                  </a:lnTo>
                  <a:lnTo>
                    <a:pt x="549173" y="715302"/>
                  </a:lnTo>
                  <a:lnTo>
                    <a:pt x="550672" y="714032"/>
                  </a:lnTo>
                  <a:lnTo>
                    <a:pt x="551764" y="714032"/>
                  </a:lnTo>
                  <a:lnTo>
                    <a:pt x="553478" y="714032"/>
                  </a:lnTo>
                  <a:lnTo>
                    <a:pt x="553745" y="715302"/>
                  </a:lnTo>
                  <a:lnTo>
                    <a:pt x="551764" y="714032"/>
                  </a:lnTo>
                  <a:lnTo>
                    <a:pt x="550176" y="716572"/>
                  </a:lnTo>
                  <a:lnTo>
                    <a:pt x="551294" y="716572"/>
                  </a:lnTo>
                  <a:lnTo>
                    <a:pt x="547903" y="719112"/>
                  </a:lnTo>
                  <a:lnTo>
                    <a:pt x="555879" y="715302"/>
                  </a:lnTo>
                  <a:lnTo>
                    <a:pt x="553999" y="717842"/>
                  </a:lnTo>
                  <a:lnTo>
                    <a:pt x="552780" y="717842"/>
                  </a:lnTo>
                  <a:lnTo>
                    <a:pt x="553681" y="719112"/>
                  </a:lnTo>
                  <a:lnTo>
                    <a:pt x="553961" y="719112"/>
                  </a:lnTo>
                  <a:lnTo>
                    <a:pt x="555510" y="719112"/>
                  </a:lnTo>
                  <a:lnTo>
                    <a:pt x="555485" y="720382"/>
                  </a:lnTo>
                  <a:lnTo>
                    <a:pt x="553593" y="721372"/>
                  </a:lnTo>
                  <a:lnTo>
                    <a:pt x="557593" y="720382"/>
                  </a:lnTo>
                  <a:lnTo>
                    <a:pt x="555434" y="722922"/>
                  </a:lnTo>
                  <a:lnTo>
                    <a:pt x="554520" y="722922"/>
                  </a:lnTo>
                  <a:lnTo>
                    <a:pt x="554240" y="721652"/>
                  </a:lnTo>
                  <a:lnTo>
                    <a:pt x="553326" y="721652"/>
                  </a:lnTo>
                  <a:lnTo>
                    <a:pt x="550735" y="724192"/>
                  </a:lnTo>
                  <a:lnTo>
                    <a:pt x="551332" y="724192"/>
                  </a:lnTo>
                  <a:lnTo>
                    <a:pt x="550837" y="725449"/>
                  </a:lnTo>
                  <a:lnTo>
                    <a:pt x="551218" y="724789"/>
                  </a:lnTo>
                  <a:lnTo>
                    <a:pt x="551345" y="724369"/>
                  </a:lnTo>
                  <a:lnTo>
                    <a:pt x="551370" y="724192"/>
                  </a:lnTo>
                  <a:lnTo>
                    <a:pt x="550811" y="726732"/>
                  </a:lnTo>
                  <a:lnTo>
                    <a:pt x="551446" y="726732"/>
                  </a:lnTo>
                  <a:lnTo>
                    <a:pt x="558761" y="724192"/>
                  </a:lnTo>
                  <a:lnTo>
                    <a:pt x="553821" y="728002"/>
                  </a:lnTo>
                  <a:lnTo>
                    <a:pt x="554075" y="728002"/>
                  </a:lnTo>
                  <a:lnTo>
                    <a:pt x="556463" y="729272"/>
                  </a:lnTo>
                  <a:lnTo>
                    <a:pt x="553466" y="730542"/>
                  </a:lnTo>
                  <a:lnTo>
                    <a:pt x="552843" y="730542"/>
                  </a:lnTo>
                  <a:lnTo>
                    <a:pt x="552221" y="731812"/>
                  </a:lnTo>
                  <a:lnTo>
                    <a:pt x="554037" y="731812"/>
                  </a:lnTo>
                  <a:lnTo>
                    <a:pt x="550024" y="734352"/>
                  </a:lnTo>
                  <a:lnTo>
                    <a:pt x="553072" y="734352"/>
                  </a:lnTo>
                  <a:lnTo>
                    <a:pt x="553834" y="735139"/>
                  </a:lnTo>
                  <a:lnTo>
                    <a:pt x="554596" y="734352"/>
                  </a:lnTo>
                  <a:lnTo>
                    <a:pt x="558584" y="735622"/>
                  </a:lnTo>
                  <a:lnTo>
                    <a:pt x="552221" y="740702"/>
                  </a:lnTo>
                  <a:lnTo>
                    <a:pt x="557657" y="740702"/>
                  </a:lnTo>
                  <a:lnTo>
                    <a:pt x="560298" y="741972"/>
                  </a:lnTo>
                  <a:lnTo>
                    <a:pt x="563676" y="741972"/>
                  </a:lnTo>
                  <a:lnTo>
                    <a:pt x="566039" y="743242"/>
                  </a:lnTo>
                  <a:lnTo>
                    <a:pt x="564769" y="744512"/>
                  </a:lnTo>
                  <a:lnTo>
                    <a:pt x="562356" y="743242"/>
                  </a:lnTo>
                  <a:lnTo>
                    <a:pt x="561352" y="745782"/>
                  </a:lnTo>
                  <a:lnTo>
                    <a:pt x="561924" y="745782"/>
                  </a:lnTo>
                  <a:lnTo>
                    <a:pt x="563384" y="747052"/>
                  </a:lnTo>
                  <a:lnTo>
                    <a:pt x="564616" y="747052"/>
                  </a:lnTo>
                  <a:lnTo>
                    <a:pt x="567702" y="747052"/>
                  </a:lnTo>
                  <a:lnTo>
                    <a:pt x="563753" y="745782"/>
                  </a:lnTo>
                  <a:lnTo>
                    <a:pt x="564692" y="745782"/>
                  </a:lnTo>
                  <a:lnTo>
                    <a:pt x="566889" y="744512"/>
                  </a:lnTo>
                  <a:lnTo>
                    <a:pt x="567766" y="744512"/>
                  </a:lnTo>
                  <a:lnTo>
                    <a:pt x="569391" y="743242"/>
                  </a:lnTo>
                  <a:lnTo>
                    <a:pt x="565975" y="744512"/>
                  </a:lnTo>
                  <a:lnTo>
                    <a:pt x="567880" y="743242"/>
                  </a:lnTo>
                  <a:lnTo>
                    <a:pt x="568591" y="743242"/>
                  </a:lnTo>
                  <a:lnTo>
                    <a:pt x="567004" y="741972"/>
                  </a:lnTo>
                  <a:lnTo>
                    <a:pt x="567931" y="741972"/>
                  </a:lnTo>
                  <a:lnTo>
                    <a:pt x="569810" y="740702"/>
                  </a:lnTo>
                  <a:lnTo>
                    <a:pt x="569468" y="741972"/>
                  </a:lnTo>
                  <a:lnTo>
                    <a:pt x="571106" y="739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842860" y="8080952"/>
              <a:ext cx="329565" cy="1215390"/>
            </a:xfrm>
            <a:custGeom>
              <a:avLst/>
              <a:gdLst/>
              <a:ahLst/>
              <a:cxnLst/>
              <a:rect l="l" t="t" r="r" b="b"/>
              <a:pathLst>
                <a:path w="329565" h="1215390">
                  <a:moveTo>
                    <a:pt x="1511" y="342"/>
                  </a:moveTo>
                  <a:lnTo>
                    <a:pt x="0" y="0"/>
                  </a:lnTo>
                  <a:lnTo>
                    <a:pt x="228" y="546"/>
                  </a:lnTo>
                  <a:lnTo>
                    <a:pt x="1511" y="342"/>
                  </a:lnTo>
                  <a:close/>
                </a:path>
                <a:path w="329565" h="1215390">
                  <a:moveTo>
                    <a:pt x="54686" y="79184"/>
                  </a:moveTo>
                  <a:lnTo>
                    <a:pt x="53022" y="79603"/>
                  </a:lnTo>
                  <a:lnTo>
                    <a:pt x="53238" y="80340"/>
                  </a:lnTo>
                  <a:lnTo>
                    <a:pt x="52552" y="81648"/>
                  </a:lnTo>
                  <a:lnTo>
                    <a:pt x="53111" y="81711"/>
                  </a:lnTo>
                  <a:lnTo>
                    <a:pt x="54305" y="80518"/>
                  </a:lnTo>
                  <a:lnTo>
                    <a:pt x="54686" y="79184"/>
                  </a:lnTo>
                  <a:close/>
                </a:path>
                <a:path w="329565" h="1215390">
                  <a:moveTo>
                    <a:pt x="74396" y="107518"/>
                  </a:moveTo>
                  <a:lnTo>
                    <a:pt x="73050" y="107251"/>
                  </a:lnTo>
                  <a:lnTo>
                    <a:pt x="70358" y="109156"/>
                  </a:lnTo>
                  <a:lnTo>
                    <a:pt x="71145" y="109321"/>
                  </a:lnTo>
                  <a:lnTo>
                    <a:pt x="74396" y="107518"/>
                  </a:lnTo>
                  <a:close/>
                </a:path>
                <a:path w="329565" h="1215390">
                  <a:moveTo>
                    <a:pt x="95707" y="186080"/>
                  </a:moveTo>
                  <a:lnTo>
                    <a:pt x="94475" y="185369"/>
                  </a:lnTo>
                  <a:lnTo>
                    <a:pt x="93332" y="186791"/>
                  </a:lnTo>
                  <a:lnTo>
                    <a:pt x="95707" y="186080"/>
                  </a:lnTo>
                  <a:close/>
                </a:path>
                <a:path w="329565" h="1215390">
                  <a:moveTo>
                    <a:pt x="109982" y="172770"/>
                  </a:moveTo>
                  <a:lnTo>
                    <a:pt x="108508" y="171958"/>
                  </a:lnTo>
                  <a:lnTo>
                    <a:pt x="109474" y="172605"/>
                  </a:lnTo>
                  <a:lnTo>
                    <a:pt x="109982" y="172770"/>
                  </a:lnTo>
                  <a:close/>
                </a:path>
                <a:path w="329565" h="1215390">
                  <a:moveTo>
                    <a:pt x="112166" y="186385"/>
                  </a:moveTo>
                  <a:lnTo>
                    <a:pt x="110629" y="187032"/>
                  </a:lnTo>
                  <a:lnTo>
                    <a:pt x="112166" y="186423"/>
                  </a:lnTo>
                  <a:close/>
                </a:path>
                <a:path w="329565" h="1215390">
                  <a:moveTo>
                    <a:pt x="113106" y="185991"/>
                  </a:moveTo>
                  <a:lnTo>
                    <a:pt x="112420" y="185407"/>
                  </a:lnTo>
                  <a:lnTo>
                    <a:pt x="112166" y="186385"/>
                  </a:lnTo>
                  <a:lnTo>
                    <a:pt x="113106" y="185991"/>
                  </a:lnTo>
                  <a:close/>
                </a:path>
                <a:path w="329565" h="1215390">
                  <a:moveTo>
                    <a:pt x="119291" y="250380"/>
                  </a:moveTo>
                  <a:lnTo>
                    <a:pt x="118986" y="250215"/>
                  </a:lnTo>
                  <a:lnTo>
                    <a:pt x="118668" y="250456"/>
                  </a:lnTo>
                  <a:lnTo>
                    <a:pt x="119291" y="250380"/>
                  </a:lnTo>
                  <a:close/>
                </a:path>
                <a:path w="329565" h="1215390">
                  <a:moveTo>
                    <a:pt x="120281" y="250228"/>
                  </a:moveTo>
                  <a:lnTo>
                    <a:pt x="119291" y="250380"/>
                  </a:lnTo>
                  <a:lnTo>
                    <a:pt x="119468" y="250469"/>
                  </a:lnTo>
                  <a:lnTo>
                    <a:pt x="120281" y="250228"/>
                  </a:lnTo>
                  <a:close/>
                </a:path>
                <a:path w="329565" h="1215390">
                  <a:moveTo>
                    <a:pt x="121310" y="249936"/>
                  </a:moveTo>
                  <a:lnTo>
                    <a:pt x="120281" y="250228"/>
                  </a:lnTo>
                  <a:lnTo>
                    <a:pt x="120510" y="250202"/>
                  </a:lnTo>
                  <a:lnTo>
                    <a:pt x="120840" y="250101"/>
                  </a:lnTo>
                  <a:lnTo>
                    <a:pt x="121310" y="249936"/>
                  </a:lnTo>
                  <a:close/>
                </a:path>
                <a:path w="329565" h="1215390">
                  <a:moveTo>
                    <a:pt x="122072" y="247726"/>
                  </a:moveTo>
                  <a:lnTo>
                    <a:pt x="120205" y="247878"/>
                  </a:lnTo>
                  <a:lnTo>
                    <a:pt x="120180" y="248488"/>
                  </a:lnTo>
                  <a:lnTo>
                    <a:pt x="118567" y="249986"/>
                  </a:lnTo>
                  <a:lnTo>
                    <a:pt x="118986" y="250215"/>
                  </a:lnTo>
                  <a:lnTo>
                    <a:pt x="122072" y="247726"/>
                  </a:lnTo>
                  <a:close/>
                </a:path>
                <a:path w="329565" h="1215390">
                  <a:moveTo>
                    <a:pt x="124523" y="258241"/>
                  </a:moveTo>
                  <a:lnTo>
                    <a:pt x="123609" y="257886"/>
                  </a:lnTo>
                  <a:lnTo>
                    <a:pt x="123659" y="258102"/>
                  </a:lnTo>
                  <a:lnTo>
                    <a:pt x="123685" y="258394"/>
                  </a:lnTo>
                  <a:lnTo>
                    <a:pt x="124523" y="258241"/>
                  </a:lnTo>
                  <a:close/>
                </a:path>
                <a:path w="329565" h="1215390">
                  <a:moveTo>
                    <a:pt x="129413" y="235775"/>
                  </a:moveTo>
                  <a:lnTo>
                    <a:pt x="129044" y="233972"/>
                  </a:lnTo>
                  <a:lnTo>
                    <a:pt x="128968" y="236131"/>
                  </a:lnTo>
                  <a:lnTo>
                    <a:pt x="129413" y="235775"/>
                  </a:lnTo>
                  <a:close/>
                </a:path>
                <a:path w="329565" h="1215390">
                  <a:moveTo>
                    <a:pt x="130390" y="226872"/>
                  </a:moveTo>
                  <a:lnTo>
                    <a:pt x="129171" y="226644"/>
                  </a:lnTo>
                  <a:lnTo>
                    <a:pt x="128866" y="226593"/>
                  </a:lnTo>
                  <a:lnTo>
                    <a:pt x="128244" y="227698"/>
                  </a:lnTo>
                  <a:lnTo>
                    <a:pt x="129133" y="228485"/>
                  </a:lnTo>
                  <a:lnTo>
                    <a:pt x="129768" y="227063"/>
                  </a:lnTo>
                  <a:lnTo>
                    <a:pt x="130390" y="226872"/>
                  </a:lnTo>
                  <a:close/>
                </a:path>
                <a:path w="329565" h="1215390">
                  <a:moveTo>
                    <a:pt x="131318" y="234594"/>
                  </a:moveTo>
                  <a:lnTo>
                    <a:pt x="131178" y="234403"/>
                  </a:lnTo>
                  <a:lnTo>
                    <a:pt x="129413" y="235775"/>
                  </a:lnTo>
                  <a:lnTo>
                    <a:pt x="129578" y="236550"/>
                  </a:lnTo>
                  <a:lnTo>
                    <a:pt x="131318" y="234594"/>
                  </a:lnTo>
                  <a:close/>
                </a:path>
                <a:path w="329565" h="1215390">
                  <a:moveTo>
                    <a:pt x="134010" y="231571"/>
                  </a:moveTo>
                  <a:lnTo>
                    <a:pt x="131318" y="234594"/>
                  </a:lnTo>
                  <a:lnTo>
                    <a:pt x="131737" y="235153"/>
                  </a:lnTo>
                  <a:lnTo>
                    <a:pt x="134010" y="231571"/>
                  </a:lnTo>
                  <a:close/>
                </a:path>
                <a:path w="329565" h="1215390">
                  <a:moveTo>
                    <a:pt x="193967" y="406387"/>
                  </a:moveTo>
                  <a:lnTo>
                    <a:pt x="193662" y="406438"/>
                  </a:lnTo>
                  <a:lnTo>
                    <a:pt x="193471" y="406501"/>
                  </a:lnTo>
                  <a:lnTo>
                    <a:pt x="193687" y="406514"/>
                  </a:lnTo>
                  <a:lnTo>
                    <a:pt x="193967" y="406387"/>
                  </a:lnTo>
                  <a:close/>
                </a:path>
                <a:path w="329565" h="1215390">
                  <a:moveTo>
                    <a:pt x="194144" y="399326"/>
                  </a:moveTo>
                  <a:lnTo>
                    <a:pt x="193573" y="399757"/>
                  </a:lnTo>
                  <a:lnTo>
                    <a:pt x="191490" y="399757"/>
                  </a:lnTo>
                  <a:lnTo>
                    <a:pt x="190957" y="401027"/>
                  </a:lnTo>
                  <a:lnTo>
                    <a:pt x="193243" y="401027"/>
                  </a:lnTo>
                  <a:lnTo>
                    <a:pt x="194144" y="399326"/>
                  </a:lnTo>
                  <a:close/>
                </a:path>
                <a:path w="329565" h="1215390">
                  <a:moveTo>
                    <a:pt x="199339" y="416064"/>
                  </a:moveTo>
                  <a:lnTo>
                    <a:pt x="199313" y="414997"/>
                  </a:lnTo>
                  <a:lnTo>
                    <a:pt x="199148" y="416267"/>
                  </a:lnTo>
                  <a:lnTo>
                    <a:pt x="199339" y="416064"/>
                  </a:lnTo>
                  <a:close/>
                </a:path>
                <a:path w="329565" h="1215390">
                  <a:moveTo>
                    <a:pt x="200101" y="427304"/>
                  </a:moveTo>
                  <a:lnTo>
                    <a:pt x="198589" y="426427"/>
                  </a:lnTo>
                  <a:lnTo>
                    <a:pt x="199097" y="427697"/>
                  </a:lnTo>
                  <a:lnTo>
                    <a:pt x="200101" y="427304"/>
                  </a:lnTo>
                  <a:close/>
                </a:path>
                <a:path w="329565" h="1215390">
                  <a:moveTo>
                    <a:pt x="201726" y="426669"/>
                  </a:moveTo>
                  <a:lnTo>
                    <a:pt x="200101" y="427304"/>
                  </a:lnTo>
                  <a:lnTo>
                    <a:pt x="200787" y="427697"/>
                  </a:lnTo>
                  <a:lnTo>
                    <a:pt x="201726" y="426669"/>
                  </a:lnTo>
                  <a:close/>
                </a:path>
                <a:path w="329565" h="1215390">
                  <a:moveTo>
                    <a:pt x="203034" y="387375"/>
                  </a:moveTo>
                  <a:lnTo>
                    <a:pt x="201282" y="387883"/>
                  </a:lnTo>
                  <a:lnTo>
                    <a:pt x="201510" y="387997"/>
                  </a:lnTo>
                  <a:lnTo>
                    <a:pt x="203034" y="387375"/>
                  </a:lnTo>
                  <a:close/>
                </a:path>
                <a:path w="329565" h="1215390">
                  <a:moveTo>
                    <a:pt x="211264" y="435114"/>
                  </a:moveTo>
                  <a:lnTo>
                    <a:pt x="211023" y="434936"/>
                  </a:lnTo>
                  <a:lnTo>
                    <a:pt x="210794" y="435317"/>
                  </a:lnTo>
                  <a:lnTo>
                    <a:pt x="211264" y="435114"/>
                  </a:lnTo>
                  <a:close/>
                </a:path>
                <a:path w="329565" h="1215390">
                  <a:moveTo>
                    <a:pt x="215950" y="449287"/>
                  </a:moveTo>
                  <a:lnTo>
                    <a:pt x="213956" y="450303"/>
                  </a:lnTo>
                  <a:lnTo>
                    <a:pt x="213995" y="450557"/>
                  </a:lnTo>
                  <a:lnTo>
                    <a:pt x="215620" y="450557"/>
                  </a:lnTo>
                  <a:lnTo>
                    <a:pt x="215925" y="449872"/>
                  </a:lnTo>
                  <a:lnTo>
                    <a:pt x="215950" y="449287"/>
                  </a:lnTo>
                  <a:close/>
                </a:path>
                <a:path w="329565" h="1215390">
                  <a:moveTo>
                    <a:pt x="229717" y="437248"/>
                  </a:moveTo>
                  <a:lnTo>
                    <a:pt x="229666" y="436587"/>
                  </a:lnTo>
                  <a:lnTo>
                    <a:pt x="229019" y="436587"/>
                  </a:lnTo>
                  <a:lnTo>
                    <a:pt x="229717" y="437248"/>
                  </a:lnTo>
                  <a:close/>
                </a:path>
                <a:path w="329565" h="1215390">
                  <a:moveTo>
                    <a:pt x="230555" y="437857"/>
                  </a:moveTo>
                  <a:lnTo>
                    <a:pt x="229717" y="437248"/>
                  </a:lnTo>
                  <a:lnTo>
                    <a:pt x="229755" y="437857"/>
                  </a:lnTo>
                  <a:lnTo>
                    <a:pt x="230555" y="437857"/>
                  </a:lnTo>
                  <a:close/>
                </a:path>
                <a:path w="329565" h="1215390">
                  <a:moveTo>
                    <a:pt x="230835" y="501307"/>
                  </a:moveTo>
                  <a:lnTo>
                    <a:pt x="230136" y="501269"/>
                  </a:lnTo>
                  <a:lnTo>
                    <a:pt x="230136" y="501548"/>
                  </a:lnTo>
                  <a:lnTo>
                    <a:pt x="230835" y="501307"/>
                  </a:lnTo>
                  <a:close/>
                </a:path>
                <a:path w="329565" h="1215390">
                  <a:moveTo>
                    <a:pt x="239750" y="446747"/>
                  </a:moveTo>
                  <a:lnTo>
                    <a:pt x="238658" y="446747"/>
                  </a:lnTo>
                  <a:lnTo>
                    <a:pt x="238315" y="447649"/>
                  </a:lnTo>
                  <a:lnTo>
                    <a:pt x="239750" y="446747"/>
                  </a:lnTo>
                  <a:close/>
                </a:path>
                <a:path w="329565" h="1215390">
                  <a:moveTo>
                    <a:pt x="241795" y="522947"/>
                  </a:moveTo>
                  <a:lnTo>
                    <a:pt x="239610" y="522947"/>
                  </a:lnTo>
                  <a:lnTo>
                    <a:pt x="240220" y="523582"/>
                  </a:lnTo>
                  <a:lnTo>
                    <a:pt x="241795" y="522947"/>
                  </a:lnTo>
                  <a:close/>
                </a:path>
                <a:path w="329565" h="1215390">
                  <a:moveTo>
                    <a:pt x="253644" y="582117"/>
                  </a:moveTo>
                  <a:lnTo>
                    <a:pt x="252514" y="582637"/>
                  </a:lnTo>
                  <a:lnTo>
                    <a:pt x="253631" y="582637"/>
                  </a:lnTo>
                  <a:lnTo>
                    <a:pt x="253644" y="582117"/>
                  </a:lnTo>
                  <a:close/>
                </a:path>
                <a:path w="329565" h="1215390">
                  <a:moveTo>
                    <a:pt x="259118" y="501294"/>
                  </a:moveTo>
                  <a:lnTo>
                    <a:pt x="257873" y="500456"/>
                  </a:lnTo>
                  <a:lnTo>
                    <a:pt x="257873" y="501040"/>
                  </a:lnTo>
                  <a:lnTo>
                    <a:pt x="259118" y="501294"/>
                  </a:lnTo>
                  <a:close/>
                </a:path>
                <a:path w="329565" h="1215390">
                  <a:moveTo>
                    <a:pt x="263232" y="623074"/>
                  </a:moveTo>
                  <a:lnTo>
                    <a:pt x="262115" y="622007"/>
                  </a:lnTo>
                  <a:lnTo>
                    <a:pt x="262826" y="623277"/>
                  </a:lnTo>
                  <a:lnTo>
                    <a:pt x="263232" y="623074"/>
                  </a:lnTo>
                  <a:close/>
                </a:path>
                <a:path w="329565" h="1215390">
                  <a:moveTo>
                    <a:pt x="265353" y="635901"/>
                  </a:moveTo>
                  <a:lnTo>
                    <a:pt x="265315" y="635723"/>
                  </a:lnTo>
                  <a:lnTo>
                    <a:pt x="265303" y="635914"/>
                  </a:lnTo>
                  <a:close/>
                </a:path>
                <a:path w="329565" h="1215390">
                  <a:moveTo>
                    <a:pt x="265430" y="634022"/>
                  </a:moveTo>
                  <a:lnTo>
                    <a:pt x="265239" y="634542"/>
                  </a:lnTo>
                  <a:lnTo>
                    <a:pt x="265201" y="635152"/>
                  </a:lnTo>
                  <a:lnTo>
                    <a:pt x="265315" y="635723"/>
                  </a:lnTo>
                  <a:lnTo>
                    <a:pt x="265430" y="634022"/>
                  </a:lnTo>
                  <a:close/>
                </a:path>
                <a:path w="329565" h="1215390">
                  <a:moveTo>
                    <a:pt x="265722" y="628053"/>
                  </a:moveTo>
                  <a:lnTo>
                    <a:pt x="265480" y="628040"/>
                  </a:lnTo>
                  <a:lnTo>
                    <a:pt x="265277" y="628002"/>
                  </a:lnTo>
                  <a:lnTo>
                    <a:pt x="264934" y="628027"/>
                  </a:lnTo>
                  <a:lnTo>
                    <a:pt x="263931" y="629386"/>
                  </a:lnTo>
                  <a:lnTo>
                    <a:pt x="264883" y="628891"/>
                  </a:lnTo>
                  <a:lnTo>
                    <a:pt x="265404" y="628446"/>
                  </a:lnTo>
                  <a:lnTo>
                    <a:pt x="265722" y="628053"/>
                  </a:lnTo>
                  <a:close/>
                </a:path>
                <a:path w="329565" h="1215390">
                  <a:moveTo>
                    <a:pt x="271183" y="653478"/>
                  </a:moveTo>
                  <a:lnTo>
                    <a:pt x="270865" y="653008"/>
                  </a:lnTo>
                  <a:lnTo>
                    <a:pt x="270192" y="653757"/>
                  </a:lnTo>
                  <a:lnTo>
                    <a:pt x="271183" y="653478"/>
                  </a:lnTo>
                  <a:close/>
                </a:path>
                <a:path w="329565" h="1215390">
                  <a:moveTo>
                    <a:pt x="273812" y="566254"/>
                  </a:moveTo>
                  <a:lnTo>
                    <a:pt x="273545" y="566204"/>
                  </a:lnTo>
                  <a:lnTo>
                    <a:pt x="273646" y="566394"/>
                  </a:lnTo>
                  <a:lnTo>
                    <a:pt x="273812" y="566254"/>
                  </a:lnTo>
                  <a:close/>
                </a:path>
                <a:path w="329565" h="1215390">
                  <a:moveTo>
                    <a:pt x="274535" y="664248"/>
                  </a:moveTo>
                  <a:lnTo>
                    <a:pt x="274459" y="664121"/>
                  </a:lnTo>
                  <a:lnTo>
                    <a:pt x="273723" y="663663"/>
                  </a:lnTo>
                  <a:lnTo>
                    <a:pt x="274002" y="663968"/>
                  </a:lnTo>
                  <a:lnTo>
                    <a:pt x="274535" y="664248"/>
                  </a:lnTo>
                  <a:close/>
                </a:path>
                <a:path w="329565" h="1215390">
                  <a:moveTo>
                    <a:pt x="275475" y="587717"/>
                  </a:moveTo>
                  <a:lnTo>
                    <a:pt x="272288" y="586447"/>
                  </a:lnTo>
                  <a:lnTo>
                    <a:pt x="272364" y="586613"/>
                  </a:lnTo>
                  <a:lnTo>
                    <a:pt x="273989" y="587717"/>
                  </a:lnTo>
                  <a:lnTo>
                    <a:pt x="275475" y="587717"/>
                  </a:lnTo>
                  <a:close/>
                </a:path>
                <a:path w="329565" h="1215390">
                  <a:moveTo>
                    <a:pt x="276186" y="665187"/>
                  </a:moveTo>
                  <a:lnTo>
                    <a:pt x="275894" y="665187"/>
                  </a:lnTo>
                  <a:lnTo>
                    <a:pt x="275767" y="665073"/>
                  </a:lnTo>
                  <a:lnTo>
                    <a:pt x="275513" y="665187"/>
                  </a:lnTo>
                  <a:lnTo>
                    <a:pt x="274789" y="665187"/>
                  </a:lnTo>
                  <a:lnTo>
                    <a:pt x="274091" y="666457"/>
                  </a:lnTo>
                  <a:lnTo>
                    <a:pt x="276186" y="665187"/>
                  </a:lnTo>
                  <a:close/>
                </a:path>
                <a:path w="329565" h="1215390">
                  <a:moveTo>
                    <a:pt x="277647" y="671944"/>
                  </a:moveTo>
                  <a:lnTo>
                    <a:pt x="277507" y="671537"/>
                  </a:lnTo>
                  <a:lnTo>
                    <a:pt x="276606" y="671537"/>
                  </a:lnTo>
                  <a:lnTo>
                    <a:pt x="276263" y="671537"/>
                  </a:lnTo>
                  <a:lnTo>
                    <a:pt x="277647" y="671944"/>
                  </a:lnTo>
                  <a:close/>
                </a:path>
                <a:path w="329565" h="1215390">
                  <a:moveTo>
                    <a:pt x="278472" y="672185"/>
                  </a:moveTo>
                  <a:lnTo>
                    <a:pt x="277647" y="671944"/>
                  </a:lnTo>
                  <a:lnTo>
                    <a:pt x="277964" y="672807"/>
                  </a:lnTo>
                  <a:lnTo>
                    <a:pt x="278472" y="672185"/>
                  </a:lnTo>
                  <a:close/>
                </a:path>
                <a:path w="329565" h="1215390">
                  <a:moveTo>
                    <a:pt x="278879" y="675347"/>
                  </a:moveTo>
                  <a:lnTo>
                    <a:pt x="278511" y="674077"/>
                  </a:lnTo>
                  <a:lnTo>
                    <a:pt x="278574" y="675347"/>
                  </a:lnTo>
                  <a:lnTo>
                    <a:pt x="278879" y="675347"/>
                  </a:lnTo>
                  <a:close/>
                </a:path>
                <a:path w="329565" h="1215390">
                  <a:moveTo>
                    <a:pt x="279298" y="588987"/>
                  </a:moveTo>
                  <a:lnTo>
                    <a:pt x="278460" y="586447"/>
                  </a:lnTo>
                  <a:lnTo>
                    <a:pt x="277939" y="586447"/>
                  </a:lnTo>
                  <a:lnTo>
                    <a:pt x="277406" y="587717"/>
                  </a:lnTo>
                  <a:lnTo>
                    <a:pt x="275475" y="587717"/>
                  </a:lnTo>
                  <a:lnTo>
                    <a:pt x="277444" y="588987"/>
                  </a:lnTo>
                  <a:lnTo>
                    <a:pt x="279298" y="588987"/>
                  </a:lnTo>
                  <a:close/>
                </a:path>
                <a:path w="329565" h="1215390">
                  <a:moveTo>
                    <a:pt x="280771" y="590842"/>
                  </a:moveTo>
                  <a:lnTo>
                    <a:pt x="279082" y="590702"/>
                  </a:lnTo>
                  <a:lnTo>
                    <a:pt x="279019" y="591439"/>
                  </a:lnTo>
                  <a:lnTo>
                    <a:pt x="277939" y="592429"/>
                  </a:lnTo>
                  <a:lnTo>
                    <a:pt x="278434" y="592670"/>
                  </a:lnTo>
                  <a:lnTo>
                    <a:pt x="279958" y="591947"/>
                  </a:lnTo>
                  <a:lnTo>
                    <a:pt x="280771" y="590842"/>
                  </a:lnTo>
                  <a:close/>
                </a:path>
                <a:path w="329565" h="1215390">
                  <a:moveTo>
                    <a:pt x="285851" y="621080"/>
                  </a:moveTo>
                  <a:lnTo>
                    <a:pt x="285648" y="621195"/>
                  </a:lnTo>
                  <a:lnTo>
                    <a:pt x="285496" y="621284"/>
                  </a:lnTo>
                  <a:lnTo>
                    <a:pt x="285318" y="621398"/>
                  </a:lnTo>
                  <a:lnTo>
                    <a:pt x="285534" y="621690"/>
                  </a:lnTo>
                  <a:lnTo>
                    <a:pt x="285851" y="621080"/>
                  </a:lnTo>
                  <a:close/>
                </a:path>
                <a:path w="329565" h="1215390">
                  <a:moveTo>
                    <a:pt x="285915" y="689279"/>
                  </a:moveTo>
                  <a:lnTo>
                    <a:pt x="285343" y="689089"/>
                  </a:lnTo>
                  <a:lnTo>
                    <a:pt x="284784" y="688886"/>
                  </a:lnTo>
                  <a:lnTo>
                    <a:pt x="284416" y="688670"/>
                  </a:lnTo>
                  <a:lnTo>
                    <a:pt x="284543" y="688251"/>
                  </a:lnTo>
                  <a:lnTo>
                    <a:pt x="284772" y="687743"/>
                  </a:lnTo>
                  <a:lnTo>
                    <a:pt x="284264" y="687425"/>
                  </a:lnTo>
                  <a:lnTo>
                    <a:pt x="283756" y="687997"/>
                  </a:lnTo>
                  <a:lnTo>
                    <a:pt x="283946" y="688365"/>
                  </a:lnTo>
                  <a:lnTo>
                    <a:pt x="284391" y="688670"/>
                  </a:lnTo>
                  <a:lnTo>
                    <a:pt x="284264" y="689165"/>
                  </a:lnTo>
                  <a:lnTo>
                    <a:pt x="284264" y="689546"/>
                  </a:lnTo>
                  <a:lnTo>
                    <a:pt x="285915" y="689279"/>
                  </a:lnTo>
                  <a:close/>
                </a:path>
                <a:path w="329565" h="1215390">
                  <a:moveTo>
                    <a:pt x="286054" y="702132"/>
                  </a:moveTo>
                  <a:lnTo>
                    <a:pt x="285089" y="701141"/>
                  </a:lnTo>
                  <a:lnTo>
                    <a:pt x="283565" y="702157"/>
                  </a:lnTo>
                  <a:lnTo>
                    <a:pt x="286054" y="702132"/>
                  </a:lnTo>
                  <a:close/>
                </a:path>
                <a:path w="329565" h="1215390">
                  <a:moveTo>
                    <a:pt x="286448" y="702017"/>
                  </a:moveTo>
                  <a:lnTo>
                    <a:pt x="283273" y="703287"/>
                  </a:lnTo>
                  <a:lnTo>
                    <a:pt x="283997" y="705650"/>
                  </a:lnTo>
                  <a:lnTo>
                    <a:pt x="286448" y="702017"/>
                  </a:lnTo>
                  <a:close/>
                </a:path>
                <a:path w="329565" h="1215390">
                  <a:moveTo>
                    <a:pt x="286842" y="609307"/>
                  </a:moveTo>
                  <a:lnTo>
                    <a:pt x="281724" y="608037"/>
                  </a:lnTo>
                  <a:lnTo>
                    <a:pt x="281800" y="606767"/>
                  </a:lnTo>
                  <a:lnTo>
                    <a:pt x="282803" y="606767"/>
                  </a:lnTo>
                  <a:lnTo>
                    <a:pt x="279158" y="605497"/>
                  </a:lnTo>
                  <a:lnTo>
                    <a:pt x="277469" y="604227"/>
                  </a:lnTo>
                  <a:lnTo>
                    <a:pt x="276110" y="602957"/>
                  </a:lnTo>
                  <a:lnTo>
                    <a:pt x="277672" y="602957"/>
                  </a:lnTo>
                  <a:lnTo>
                    <a:pt x="280225" y="601687"/>
                  </a:lnTo>
                  <a:lnTo>
                    <a:pt x="279654" y="601687"/>
                  </a:lnTo>
                  <a:lnTo>
                    <a:pt x="276047" y="602957"/>
                  </a:lnTo>
                  <a:lnTo>
                    <a:pt x="274942" y="601687"/>
                  </a:lnTo>
                  <a:lnTo>
                    <a:pt x="276237" y="600417"/>
                  </a:lnTo>
                  <a:lnTo>
                    <a:pt x="277202" y="599147"/>
                  </a:lnTo>
                  <a:lnTo>
                    <a:pt x="279958" y="599147"/>
                  </a:lnTo>
                  <a:lnTo>
                    <a:pt x="280479" y="600417"/>
                  </a:lnTo>
                  <a:lnTo>
                    <a:pt x="283921" y="599147"/>
                  </a:lnTo>
                  <a:lnTo>
                    <a:pt x="279895" y="597877"/>
                  </a:lnTo>
                  <a:lnTo>
                    <a:pt x="280327" y="597877"/>
                  </a:lnTo>
                  <a:lnTo>
                    <a:pt x="281940" y="596607"/>
                  </a:lnTo>
                  <a:lnTo>
                    <a:pt x="280873" y="595337"/>
                  </a:lnTo>
                  <a:lnTo>
                    <a:pt x="276872" y="595337"/>
                  </a:lnTo>
                  <a:lnTo>
                    <a:pt x="276567" y="594067"/>
                  </a:lnTo>
                  <a:lnTo>
                    <a:pt x="271145" y="594067"/>
                  </a:lnTo>
                  <a:lnTo>
                    <a:pt x="277393" y="592797"/>
                  </a:lnTo>
                  <a:lnTo>
                    <a:pt x="274116" y="591527"/>
                  </a:lnTo>
                  <a:lnTo>
                    <a:pt x="278041" y="590257"/>
                  </a:lnTo>
                  <a:lnTo>
                    <a:pt x="276847" y="590257"/>
                  </a:lnTo>
                  <a:lnTo>
                    <a:pt x="273418" y="588987"/>
                  </a:lnTo>
                  <a:lnTo>
                    <a:pt x="272364" y="586613"/>
                  </a:lnTo>
                  <a:lnTo>
                    <a:pt x="272110" y="586447"/>
                  </a:lnTo>
                  <a:lnTo>
                    <a:pt x="271767" y="583907"/>
                  </a:lnTo>
                  <a:lnTo>
                    <a:pt x="279603" y="582637"/>
                  </a:lnTo>
                  <a:lnTo>
                    <a:pt x="272630" y="580097"/>
                  </a:lnTo>
                  <a:lnTo>
                    <a:pt x="278295" y="576287"/>
                  </a:lnTo>
                  <a:lnTo>
                    <a:pt x="274624" y="575017"/>
                  </a:lnTo>
                  <a:lnTo>
                    <a:pt x="277926" y="569937"/>
                  </a:lnTo>
                  <a:lnTo>
                    <a:pt x="276517" y="567397"/>
                  </a:lnTo>
                  <a:lnTo>
                    <a:pt x="270827" y="569937"/>
                  </a:lnTo>
                  <a:lnTo>
                    <a:pt x="274320" y="567397"/>
                  </a:lnTo>
                  <a:lnTo>
                    <a:pt x="276072" y="566127"/>
                  </a:lnTo>
                  <a:lnTo>
                    <a:pt x="274612" y="566432"/>
                  </a:lnTo>
                  <a:lnTo>
                    <a:pt x="275882" y="564565"/>
                  </a:lnTo>
                  <a:lnTo>
                    <a:pt x="273812" y="566254"/>
                  </a:lnTo>
                  <a:lnTo>
                    <a:pt x="274599" y="566432"/>
                  </a:lnTo>
                  <a:lnTo>
                    <a:pt x="269938" y="567397"/>
                  </a:lnTo>
                  <a:lnTo>
                    <a:pt x="269354" y="567397"/>
                  </a:lnTo>
                  <a:lnTo>
                    <a:pt x="269735" y="566127"/>
                  </a:lnTo>
                  <a:lnTo>
                    <a:pt x="270827" y="565619"/>
                  </a:lnTo>
                  <a:lnTo>
                    <a:pt x="273545" y="566204"/>
                  </a:lnTo>
                  <a:lnTo>
                    <a:pt x="273215" y="565619"/>
                  </a:lnTo>
                  <a:lnTo>
                    <a:pt x="272313" y="563968"/>
                  </a:lnTo>
                  <a:lnTo>
                    <a:pt x="272757" y="563587"/>
                  </a:lnTo>
                  <a:lnTo>
                    <a:pt x="274408" y="562317"/>
                  </a:lnTo>
                  <a:lnTo>
                    <a:pt x="274332" y="563587"/>
                  </a:lnTo>
                  <a:lnTo>
                    <a:pt x="275704" y="563587"/>
                  </a:lnTo>
                  <a:lnTo>
                    <a:pt x="275691" y="562317"/>
                  </a:lnTo>
                  <a:lnTo>
                    <a:pt x="275691" y="561047"/>
                  </a:lnTo>
                  <a:lnTo>
                    <a:pt x="278117" y="562317"/>
                  </a:lnTo>
                  <a:lnTo>
                    <a:pt x="279438" y="559777"/>
                  </a:lnTo>
                  <a:lnTo>
                    <a:pt x="277291" y="561047"/>
                  </a:lnTo>
                  <a:lnTo>
                    <a:pt x="276110" y="559777"/>
                  </a:lnTo>
                  <a:lnTo>
                    <a:pt x="276669" y="558507"/>
                  </a:lnTo>
                  <a:lnTo>
                    <a:pt x="274218" y="561047"/>
                  </a:lnTo>
                  <a:lnTo>
                    <a:pt x="270256" y="559777"/>
                  </a:lnTo>
                  <a:lnTo>
                    <a:pt x="278815" y="557237"/>
                  </a:lnTo>
                  <a:lnTo>
                    <a:pt x="274878" y="555967"/>
                  </a:lnTo>
                  <a:lnTo>
                    <a:pt x="275551" y="555967"/>
                  </a:lnTo>
                  <a:lnTo>
                    <a:pt x="275780" y="552157"/>
                  </a:lnTo>
                  <a:lnTo>
                    <a:pt x="270459" y="552157"/>
                  </a:lnTo>
                  <a:lnTo>
                    <a:pt x="271094" y="550887"/>
                  </a:lnTo>
                  <a:lnTo>
                    <a:pt x="273304" y="550887"/>
                  </a:lnTo>
                  <a:lnTo>
                    <a:pt x="273202" y="548347"/>
                  </a:lnTo>
                  <a:lnTo>
                    <a:pt x="273151" y="547077"/>
                  </a:lnTo>
                  <a:lnTo>
                    <a:pt x="266052" y="545807"/>
                  </a:lnTo>
                  <a:lnTo>
                    <a:pt x="266839" y="544537"/>
                  </a:lnTo>
                  <a:lnTo>
                    <a:pt x="268401" y="541997"/>
                  </a:lnTo>
                  <a:lnTo>
                    <a:pt x="266865" y="541997"/>
                  </a:lnTo>
                  <a:lnTo>
                    <a:pt x="268160" y="540727"/>
                  </a:lnTo>
                  <a:lnTo>
                    <a:pt x="269748" y="540727"/>
                  </a:lnTo>
                  <a:lnTo>
                    <a:pt x="266661" y="539457"/>
                  </a:lnTo>
                  <a:lnTo>
                    <a:pt x="267322" y="538187"/>
                  </a:lnTo>
                  <a:lnTo>
                    <a:pt x="269201" y="538187"/>
                  </a:lnTo>
                  <a:lnTo>
                    <a:pt x="270294" y="535647"/>
                  </a:lnTo>
                  <a:lnTo>
                    <a:pt x="263753" y="535647"/>
                  </a:lnTo>
                  <a:lnTo>
                    <a:pt x="262877" y="534377"/>
                  </a:lnTo>
                  <a:lnTo>
                    <a:pt x="262001" y="533107"/>
                  </a:lnTo>
                  <a:lnTo>
                    <a:pt x="266407" y="531837"/>
                  </a:lnTo>
                  <a:lnTo>
                    <a:pt x="267182" y="529297"/>
                  </a:lnTo>
                  <a:lnTo>
                    <a:pt x="267525" y="528027"/>
                  </a:lnTo>
                  <a:lnTo>
                    <a:pt x="268147" y="528027"/>
                  </a:lnTo>
                  <a:lnTo>
                    <a:pt x="267601" y="524217"/>
                  </a:lnTo>
                  <a:lnTo>
                    <a:pt x="262661" y="522947"/>
                  </a:lnTo>
                  <a:lnTo>
                    <a:pt x="261289" y="521677"/>
                  </a:lnTo>
                  <a:lnTo>
                    <a:pt x="259918" y="520407"/>
                  </a:lnTo>
                  <a:lnTo>
                    <a:pt x="264083" y="516597"/>
                  </a:lnTo>
                  <a:lnTo>
                    <a:pt x="259803" y="512787"/>
                  </a:lnTo>
                  <a:lnTo>
                    <a:pt x="260362" y="511517"/>
                  </a:lnTo>
                  <a:lnTo>
                    <a:pt x="261480" y="508977"/>
                  </a:lnTo>
                  <a:lnTo>
                    <a:pt x="260832" y="508977"/>
                  </a:lnTo>
                  <a:lnTo>
                    <a:pt x="258038" y="510247"/>
                  </a:lnTo>
                  <a:lnTo>
                    <a:pt x="257403" y="508977"/>
                  </a:lnTo>
                  <a:lnTo>
                    <a:pt x="258064" y="507707"/>
                  </a:lnTo>
                  <a:lnTo>
                    <a:pt x="257784" y="507707"/>
                  </a:lnTo>
                  <a:lnTo>
                    <a:pt x="253720" y="507707"/>
                  </a:lnTo>
                  <a:lnTo>
                    <a:pt x="257771" y="506437"/>
                  </a:lnTo>
                  <a:lnTo>
                    <a:pt x="257784" y="507707"/>
                  </a:lnTo>
                  <a:lnTo>
                    <a:pt x="259664" y="506437"/>
                  </a:lnTo>
                  <a:lnTo>
                    <a:pt x="261543" y="505167"/>
                  </a:lnTo>
                  <a:lnTo>
                    <a:pt x="260032" y="503897"/>
                  </a:lnTo>
                  <a:lnTo>
                    <a:pt x="259727" y="502627"/>
                  </a:lnTo>
                  <a:lnTo>
                    <a:pt x="254419" y="503897"/>
                  </a:lnTo>
                  <a:lnTo>
                    <a:pt x="256425" y="501357"/>
                  </a:lnTo>
                  <a:lnTo>
                    <a:pt x="255651" y="500087"/>
                  </a:lnTo>
                  <a:lnTo>
                    <a:pt x="254889" y="498817"/>
                  </a:lnTo>
                  <a:lnTo>
                    <a:pt x="253288" y="496277"/>
                  </a:lnTo>
                  <a:lnTo>
                    <a:pt x="255117" y="493737"/>
                  </a:lnTo>
                  <a:lnTo>
                    <a:pt x="253542" y="492467"/>
                  </a:lnTo>
                  <a:lnTo>
                    <a:pt x="253250" y="492467"/>
                  </a:lnTo>
                  <a:lnTo>
                    <a:pt x="251688" y="491197"/>
                  </a:lnTo>
                  <a:lnTo>
                    <a:pt x="254508" y="491197"/>
                  </a:lnTo>
                  <a:lnTo>
                    <a:pt x="254508" y="489927"/>
                  </a:lnTo>
                  <a:lnTo>
                    <a:pt x="254520" y="487387"/>
                  </a:lnTo>
                  <a:lnTo>
                    <a:pt x="253746" y="486117"/>
                  </a:lnTo>
                  <a:lnTo>
                    <a:pt x="252984" y="484847"/>
                  </a:lnTo>
                  <a:lnTo>
                    <a:pt x="255168" y="484847"/>
                  </a:lnTo>
                  <a:lnTo>
                    <a:pt x="254850" y="483577"/>
                  </a:lnTo>
                  <a:lnTo>
                    <a:pt x="246456" y="486117"/>
                  </a:lnTo>
                  <a:lnTo>
                    <a:pt x="245833" y="484847"/>
                  </a:lnTo>
                  <a:lnTo>
                    <a:pt x="249885" y="482307"/>
                  </a:lnTo>
                  <a:lnTo>
                    <a:pt x="248996" y="479767"/>
                  </a:lnTo>
                  <a:lnTo>
                    <a:pt x="250799" y="477227"/>
                  </a:lnTo>
                  <a:lnTo>
                    <a:pt x="251701" y="475957"/>
                  </a:lnTo>
                  <a:lnTo>
                    <a:pt x="247027" y="474687"/>
                  </a:lnTo>
                  <a:lnTo>
                    <a:pt x="249199" y="474687"/>
                  </a:lnTo>
                  <a:lnTo>
                    <a:pt x="248881" y="473417"/>
                  </a:lnTo>
                  <a:lnTo>
                    <a:pt x="249377" y="472147"/>
                  </a:lnTo>
                  <a:lnTo>
                    <a:pt x="250367" y="469607"/>
                  </a:lnTo>
                  <a:lnTo>
                    <a:pt x="248107" y="470636"/>
                  </a:lnTo>
                  <a:lnTo>
                    <a:pt x="244221" y="468337"/>
                  </a:lnTo>
                  <a:lnTo>
                    <a:pt x="242100" y="468337"/>
                  </a:lnTo>
                  <a:lnTo>
                    <a:pt x="244919" y="467067"/>
                  </a:lnTo>
                  <a:lnTo>
                    <a:pt x="240995" y="467067"/>
                  </a:lnTo>
                  <a:lnTo>
                    <a:pt x="240030" y="468337"/>
                  </a:lnTo>
                  <a:lnTo>
                    <a:pt x="238480" y="467067"/>
                  </a:lnTo>
                  <a:lnTo>
                    <a:pt x="238696" y="465797"/>
                  </a:lnTo>
                  <a:lnTo>
                    <a:pt x="240042" y="465797"/>
                  </a:lnTo>
                  <a:lnTo>
                    <a:pt x="241007" y="464527"/>
                  </a:lnTo>
                  <a:lnTo>
                    <a:pt x="237083" y="465797"/>
                  </a:lnTo>
                  <a:lnTo>
                    <a:pt x="237985" y="464527"/>
                  </a:lnTo>
                  <a:lnTo>
                    <a:pt x="239941" y="464527"/>
                  </a:lnTo>
                  <a:lnTo>
                    <a:pt x="239814" y="463257"/>
                  </a:lnTo>
                  <a:lnTo>
                    <a:pt x="239687" y="461987"/>
                  </a:lnTo>
                  <a:lnTo>
                    <a:pt x="238785" y="463257"/>
                  </a:lnTo>
                  <a:lnTo>
                    <a:pt x="235089" y="463257"/>
                  </a:lnTo>
                  <a:lnTo>
                    <a:pt x="236283" y="460717"/>
                  </a:lnTo>
                  <a:lnTo>
                    <a:pt x="238696" y="459447"/>
                  </a:lnTo>
                  <a:lnTo>
                    <a:pt x="234861" y="459447"/>
                  </a:lnTo>
                  <a:lnTo>
                    <a:pt x="235280" y="458177"/>
                  </a:lnTo>
                  <a:lnTo>
                    <a:pt x="237197" y="458177"/>
                  </a:lnTo>
                  <a:lnTo>
                    <a:pt x="238277" y="455637"/>
                  </a:lnTo>
                  <a:lnTo>
                    <a:pt x="239712" y="455637"/>
                  </a:lnTo>
                  <a:lnTo>
                    <a:pt x="239623" y="453097"/>
                  </a:lnTo>
                  <a:lnTo>
                    <a:pt x="236461" y="453097"/>
                  </a:lnTo>
                  <a:lnTo>
                    <a:pt x="237058" y="454367"/>
                  </a:lnTo>
                  <a:lnTo>
                    <a:pt x="237439" y="455637"/>
                  </a:lnTo>
                  <a:lnTo>
                    <a:pt x="232803" y="455637"/>
                  </a:lnTo>
                  <a:lnTo>
                    <a:pt x="234924" y="454367"/>
                  </a:lnTo>
                  <a:lnTo>
                    <a:pt x="235813" y="453097"/>
                  </a:lnTo>
                  <a:lnTo>
                    <a:pt x="236334" y="453097"/>
                  </a:lnTo>
                  <a:lnTo>
                    <a:pt x="237007" y="450557"/>
                  </a:lnTo>
                  <a:lnTo>
                    <a:pt x="238137" y="450557"/>
                  </a:lnTo>
                  <a:lnTo>
                    <a:pt x="238264" y="449287"/>
                  </a:lnTo>
                  <a:lnTo>
                    <a:pt x="237655" y="449287"/>
                  </a:lnTo>
                  <a:lnTo>
                    <a:pt x="237845" y="448017"/>
                  </a:lnTo>
                  <a:lnTo>
                    <a:pt x="238175" y="448017"/>
                  </a:lnTo>
                  <a:lnTo>
                    <a:pt x="238315" y="447649"/>
                  </a:lnTo>
                  <a:lnTo>
                    <a:pt x="237731" y="448017"/>
                  </a:lnTo>
                  <a:lnTo>
                    <a:pt x="237312" y="448017"/>
                  </a:lnTo>
                  <a:lnTo>
                    <a:pt x="237159" y="447382"/>
                  </a:lnTo>
                  <a:lnTo>
                    <a:pt x="237693" y="446747"/>
                  </a:lnTo>
                  <a:lnTo>
                    <a:pt x="238239" y="446747"/>
                  </a:lnTo>
                  <a:lnTo>
                    <a:pt x="238074" y="445477"/>
                  </a:lnTo>
                  <a:lnTo>
                    <a:pt x="235343" y="446747"/>
                  </a:lnTo>
                  <a:lnTo>
                    <a:pt x="235445" y="445477"/>
                  </a:lnTo>
                  <a:lnTo>
                    <a:pt x="233489" y="446747"/>
                  </a:lnTo>
                  <a:lnTo>
                    <a:pt x="233870" y="446747"/>
                  </a:lnTo>
                  <a:lnTo>
                    <a:pt x="233375" y="447332"/>
                  </a:lnTo>
                  <a:lnTo>
                    <a:pt x="233972" y="447230"/>
                  </a:lnTo>
                  <a:lnTo>
                    <a:pt x="234162" y="448017"/>
                  </a:lnTo>
                  <a:lnTo>
                    <a:pt x="234556" y="448017"/>
                  </a:lnTo>
                  <a:lnTo>
                    <a:pt x="235153" y="449287"/>
                  </a:lnTo>
                  <a:lnTo>
                    <a:pt x="232143" y="449287"/>
                  </a:lnTo>
                  <a:lnTo>
                    <a:pt x="233375" y="448017"/>
                  </a:lnTo>
                  <a:lnTo>
                    <a:pt x="228574" y="449287"/>
                  </a:lnTo>
                  <a:lnTo>
                    <a:pt x="232054" y="446747"/>
                  </a:lnTo>
                  <a:lnTo>
                    <a:pt x="233413" y="444207"/>
                  </a:lnTo>
                  <a:lnTo>
                    <a:pt x="235686" y="442937"/>
                  </a:lnTo>
                  <a:lnTo>
                    <a:pt x="233324" y="440397"/>
                  </a:lnTo>
                  <a:lnTo>
                    <a:pt x="232752" y="437857"/>
                  </a:lnTo>
                  <a:lnTo>
                    <a:pt x="227088" y="439127"/>
                  </a:lnTo>
                  <a:lnTo>
                    <a:pt x="226199" y="437857"/>
                  </a:lnTo>
                  <a:lnTo>
                    <a:pt x="228295" y="437857"/>
                  </a:lnTo>
                  <a:lnTo>
                    <a:pt x="228955" y="436702"/>
                  </a:lnTo>
                  <a:lnTo>
                    <a:pt x="228777" y="436587"/>
                  </a:lnTo>
                  <a:lnTo>
                    <a:pt x="228688" y="434047"/>
                  </a:lnTo>
                  <a:lnTo>
                    <a:pt x="224980" y="435317"/>
                  </a:lnTo>
                  <a:lnTo>
                    <a:pt x="226021" y="432777"/>
                  </a:lnTo>
                  <a:lnTo>
                    <a:pt x="228625" y="434047"/>
                  </a:lnTo>
                  <a:lnTo>
                    <a:pt x="227215" y="432777"/>
                  </a:lnTo>
                  <a:lnTo>
                    <a:pt x="228434" y="432777"/>
                  </a:lnTo>
                  <a:lnTo>
                    <a:pt x="228422" y="431507"/>
                  </a:lnTo>
                  <a:lnTo>
                    <a:pt x="228396" y="428967"/>
                  </a:lnTo>
                  <a:lnTo>
                    <a:pt x="224739" y="427697"/>
                  </a:lnTo>
                  <a:lnTo>
                    <a:pt x="222275" y="426783"/>
                  </a:lnTo>
                  <a:lnTo>
                    <a:pt x="222275" y="458177"/>
                  </a:lnTo>
                  <a:lnTo>
                    <a:pt x="221983" y="459447"/>
                  </a:lnTo>
                  <a:lnTo>
                    <a:pt x="221348" y="460717"/>
                  </a:lnTo>
                  <a:lnTo>
                    <a:pt x="221322" y="459447"/>
                  </a:lnTo>
                  <a:lnTo>
                    <a:pt x="220980" y="459447"/>
                  </a:lnTo>
                  <a:lnTo>
                    <a:pt x="221894" y="458177"/>
                  </a:lnTo>
                  <a:lnTo>
                    <a:pt x="222275" y="458177"/>
                  </a:lnTo>
                  <a:lnTo>
                    <a:pt x="222275" y="426783"/>
                  </a:lnTo>
                  <a:lnTo>
                    <a:pt x="221348" y="426427"/>
                  </a:lnTo>
                  <a:lnTo>
                    <a:pt x="222123" y="422617"/>
                  </a:lnTo>
                  <a:lnTo>
                    <a:pt x="221068" y="422617"/>
                  </a:lnTo>
                  <a:lnTo>
                    <a:pt x="222199" y="416267"/>
                  </a:lnTo>
                  <a:lnTo>
                    <a:pt x="216725" y="414616"/>
                  </a:lnTo>
                  <a:lnTo>
                    <a:pt x="216725" y="432777"/>
                  </a:lnTo>
                  <a:lnTo>
                    <a:pt x="214490" y="434047"/>
                  </a:lnTo>
                  <a:lnTo>
                    <a:pt x="214388" y="432777"/>
                  </a:lnTo>
                  <a:lnTo>
                    <a:pt x="216725" y="432777"/>
                  </a:lnTo>
                  <a:lnTo>
                    <a:pt x="216725" y="414616"/>
                  </a:lnTo>
                  <a:lnTo>
                    <a:pt x="213791" y="413727"/>
                  </a:lnTo>
                  <a:lnTo>
                    <a:pt x="214972" y="411187"/>
                  </a:lnTo>
                  <a:lnTo>
                    <a:pt x="216750" y="407377"/>
                  </a:lnTo>
                  <a:lnTo>
                    <a:pt x="216954" y="406107"/>
                  </a:lnTo>
                  <a:lnTo>
                    <a:pt x="217157" y="404837"/>
                  </a:lnTo>
                  <a:lnTo>
                    <a:pt x="214820" y="406107"/>
                  </a:lnTo>
                  <a:lnTo>
                    <a:pt x="212725" y="406107"/>
                  </a:lnTo>
                  <a:lnTo>
                    <a:pt x="215493" y="403567"/>
                  </a:lnTo>
                  <a:lnTo>
                    <a:pt x="211493" y="403567"/>
                  </a:lnTo>
                  <a:lnTo>
                    <a:pt x="208127" y="402297"/>
                  </a:lnTo>
                  <a:lnTo>
                    <a:pt x="217055" y="397217"/>
                  </a:lnTo>
                  <a:lnTo>
                    <a:pt x="211251" y="395947"/>
                  </a:lnTo>
                  <a:lnTo>
                    <a:pt x="209448" y="397217"/>
                  </a:lnTo>
                  <a:lnTo>
                    <a:pt x="208089" y="395833"/>
                  </a:lnTo>
                  <a:lnTo>
                    <a:pt x="208089" y="434047"/>
                  </a:lnTo>
                  <a:lnTo>
                    <a:pt x="207225" y="434479"/>
                  </a:lnTo>
                  <a:lnTo>
                    <a:pt x="206730" y="434047"/>
                  </a:lnTo>
                  <a:lnTo>
                    <a:pt x="208089" y="434047"/>
                  </a:lnTo>
                  <a:lnTo>
                    <a:pt x="208089" y="395833"/>
                  </a:lnTo>
                  <a:lnTo>
                    <a:pt x="206997" y="394677"/>
                  </a:lnTo>
                  <a:lnTo>
                    <a:pt x="208000" y="394677"/>
                  </a:lnTo>
                  <a:lnTo>
                    <a:pt x="209499" y="393407"/>
                  </a:lnTo>
                  <a:lnTo>
                    <a:pt x="205892" y="392137"/>
                  </a:lnTo>
                  <a:lnTo>
                    <a:pt x="206197" y="389597"/>
                  </a:lnTo>
                  <a:lnTo>
                    <a:pt x="212013" y="389597"/>
                  </a:lnTo>
                  <a:lnTo>
                    <a:pt x="211162" y="387057"/>
                  </a:lnTo>
                  <a:lnTo>
                    <a:pt x="210159" y="385787"/>
                  </a:lnTo>
                  <a:lnTo>
                    <a:pt x="205536" y="385787"/>
                  </a:lnTo>
                  <a:lnTo>
                    <a:pt x="204685" y="387057"/>
                  </a:lnTo>
                  <a:lnTo>
                    <a:pt x="204190" y="388327"/>
                  </a:lnTo>
                  <a:lnTo>
                    <a:pt x="202692" y="389597"/>
                  </a:lnTo>
                  <a:lnTo>
                    <a:pt x="201510" y="388327"/>
                  </a:lnTo>
                  <a:lnTo>
                    <a:pt x="196977" y="390867"/>
                  </a:lnTo>
                  <a:lnTo>
                    <a:pt x="192125" y="392137"/>
                  </a:lnTo>
                  <a:lnTo>
                    <a:pt x="189953" y="395947"/>
                  </a:lnTo>
                  <a:lnTo>
                    <a:pt x="190703" y="395947"/>
                  </a:lnTo>
                  <a:lnTo>
                    <a:pt x="193344" y="395947"/>
                  </a:lnTo>
                  <a:lnTo>
                    <a:pt x="191389" y="397217"/>
                  </a:lnTo>
                  <a:lnTo>
                    <a:pt x="190703" y="395947"/>
                  </a:lnTo>
                  <a:lnTo>
                    <a:pt x="188976" y="397217"/>
                  </a:lnTo>
                  <a:lnTo>
                    <a:pt x="191338" y="397217"/>
                  </a:lnTo>
                  <a:lnTo>
                    <a:pt x="190627" y="398487"/>
                  </a:lnTo>
                  <a:lnTo>
                    <a:pt x="194589" y="398487"/>
                  </a:lnTo>
                  <a:lnTo>
                    <a:pt x="194144" y="399326"/>
                  </a:lnTo>
                  <a:lnTo>
                    <a:pt x="195249" y="398487"/>
                  </a:lnTo>
                  <a:lnTo>
                    <a:pt x="196380" y="398487"/>
                  </a:lnTo>
                  <a:lnTo>
                    <a:pt x="194678" y="401027"/>
                  </a:lnTo>
                  <a:lnTo>
                    <a:pt x="195033" y="401027"/>
                  </a:lnTo>
                  <a:lnTo>
                    <a:pt x="193929" y="402297"/>
                  </a:lnTo>
                  <a:lnTo>
                    <a:pt x="194170" y="402297"/>
                  </a:lnTo>
                  <a:lnTo>
                    <a:pt x="193929" y="403567"/>
                  </a:lnTo>
                  <a:lnTo>
                    <a:pt x="196469" y="403567"/>
                  </a:lnTo>
                  <a:lnTo>
                    <a:pt x="194284" y="404837"/>
                  </a:lnTo>
                  <a:lnTo>
                    <a:pt x="198234" y="404837"/>
                  </a:lnTo>
                  <a:lnTo>
                    <a:pt x="193967" y="407377"/>
                  </a:lnTo>
                  <a:lnTo>
                    <a:pt x="198348" y="407377"/>
                  </a:lnTo>
                  <a:lnTo>
                    <a:pt x="192722" y="408647"/>
                  </a:lnTo>
                  <a:lnTo>
                    <a:pt x="199186" y="409917"/>
                  </a:lnTo>
                  <a:lnTo>
                    <a:pt x="193598" y="412457"/>
                  </a:lnTo>
                  <a:lnTo>
                    <a:pt x="198577" y="411187"/>
                  </a:lnTo>
                  <a:lnTo>
                    <a:pt x="197104" y="414997"/>
                  </a:lnTo>
                  <a:lnTo>
                    <a:pt x="199313" y="414997"/>
                  </a:lnTo>
                  <a:lnTo>
                    <a:pt x="200367" y="414997"/>
                  </a:lnTo>
                  <a:lnTo>
                    <a:pt x="199339" y="416064"/>
                  </a:lnTo>
                  <a:lnTo>
                    <a:pt x="199339" y="416267"/>
                  </a:lnTo>
                  <a:lnTo>
                    <a:pt x="198094" y="417537"/>
                  </a:lnTo>
                  <a:lnTo>
                    <a:pt x="197472" y="418807"/>
                  </a:lnTo>
                  <a:lnTo>
                    <a:pt x="201307" y="416267"/>
                  </a:lnTo>
                  <a:lnTo>
                    <a:pt x="202768" y="417537"/>
                  </a:lnTo>
                  <a:lnTo>
                    <a:pt x="205447" y="417537"/>
                  </a:lnTo>
                  <a:lnTo>
                    <a:pt x="202260" y="420077"/>
                  </a:lnTo>
                  <a:lnTo>
                    <a:pt x="200698" y="418807"/>
                  </a:lnTo>
                  <a:lnTo>
                    <a:pt x="197332" y="421347"/>
                  </a:lnTo>
                  <a:lnTo>
                    <a:pt x="200380" y="420077"/>
                  </a:lnTo>
                  <a:lnTo>
                    <a:pt x="201231" y="421347"/>
                  </a:lnTo>
                  <a:lnTo>
                    <a:pt x="203631" y="420077"/>
                  </a:lnTo>
                  <a:lnTo>
                    <a:pt x="201726" y="421347"/>
                  </a:lnTo>
                  <a:lnTo>
                    <a:pt x="202844" y="421347"/>
                  </a:lnTo>
                  <a:lnTo>
                    <a:pt x="199898" y="422617"/>
                  </a:lnTo>
                  <a:lnTo>
                    <a:pt x="204698" y="421347"/>
                  </a:lnTo>
                  <a:lnTo>
                    <a:pt x="201028" y="423887"/>
                  </a:lnTo>
                  <a:lnTo>
                    <a:pt x="204254" y="422617"/>
                  </a:lnTo>
                  <a:lnTo>
                    <a:pt x="202438" y="425157"/>
                  </a:lnTo>
                  <a:lnTo>
                    <a:pt x="199936" y="425157"/>
                  </a:lnTo>
                  <a:lnTo>
                    <a:pt x="201955" y="426427"/>
                  </a:lnTo>
                  <a:lnTo>
                    <a:pt x="201726" y="426669"/>
                  </a:lnTo>
                  <a:lnTo>
                    <a:pt x="202361" y="426427"/>
                  </a:lnTo>
                  <a:lnTo>
                    <a:pt x="204546" y="425157"/>
                  </a:lnTo>
                  <a:lnTo>
                    <a:pt x="206260" y="426427"/>
                  </a:lnTo>
                  <a:lnTo>
                    <a:pt x="202222" y="427697"/>
                  </a:lnTo>
                  <a:lnTo>
                    <a:pt x="200634" y="428967"/>
                  </a:lnTo>
                  <a:lnTo>
                    <a:pt x="205651" y="428967"/>
                  </a:lnTo>
                  <a:lnTo>
                    <a:pt x="205841" y="430237"/>
                  </a:lnTo>
                  <a:lnTo>
                    <a:pt x="207619" y="430237"/>
                  </a:lnTo>
                  <a:lnTo>
                    <a:pt x="206082" y="433476"/>
                  </a:lnTo>
                  <a:lnTo>
                    <a:pt x="205955" y="433349"/>
                  </a:lnTo>
                  <a:lnTo>
                    <a:pt x="206057" y="433539"/>
                  </a:lnTo>
                  <a:lnTo>
                    <a:pt x="205816" y="434047"/>
                  </a:lnTo>
                  <a:lnTo>
                    <a:pt x="206324" y="434047"/>
                  </a:lnTo>
                  <a:lnTo>
                    <a:pt x="206832" y="434975"/>
                  </a:lnTo>
                  <a:lnTo>
                    <a:pt x="207505" y="434467"/>
                  </a:lnTo>
                  <a:lnTo>
                    <a:pt x="208216" y="434047"/>
                  </a:lnTo>
                  <a:lnTo>
                    <a:pt x="209130" y="434047"/>
                  </a:lnTo>
                  <a:lnTo>
                    <a:pt x="210832" y="432777"/>
                  </a:lnTo>
                  <a:lnTo>
                    <a:pt x="212369" y="432777"/>
                  </a:lnTo>
                  <a:lnTo>
                    <a:pt x="212661" y="432777"/>
                  </a:lnTo>
                  <a:lnTo>
                    <a:pt x="213982" y="431507"/>
                  </a:lnTo>
                  <a:lnTo>
                    <a:pt x="214299" y="432777"/>
                  </a:lnTo>
                  <a:lnTo>
                    <a:pt x="213436" y="432777"/>
                  </a:lnTo>
                  <a:lnTo>
                    <a:pt x="212623" y="434047"/>
                  </a:lnTo>
                  <a:lnTo>
                    <a:pt x="213918" y="434047"/>
                  </a:lnTo>
                  <a:lnTo>
                    <a:pt x="211264" y="435114"/>
                  </a:lnTo>
                  <a:lnTo>
                    <a:pt x="211518" y="435317"/>
                  </a:lnTo>
                  <a:lnTo>
                    <a:pt x="212318" y="435317"/>
                  </a:lnTo>
                  <a:lnTo>
                    <a:pt x="214934" y="435317"/>
                  </a:lnTo>
                  <a:lnTo>
                    <a:pt x="214401" y="436587"/>
                  </a:lnTo>
                  <a:lnTo>
                    <a:pt x="211175" y="439127"/>
                  </a:lnTo>
                  <a:lnTo>
                    <a:pt x="211556" y="437857"/>
                  </a:lnTo>
                  <a:lnTo>
                    <a:pt x="212318" y="435317"/>
                  </a:lnTo>
                  <a:lnTo>
                    <a:pt x="209931" y="437857"/>
                  </a:lnTo>
                  <a:lnTo>
                    <a:pt x="210566" y="435317"/>
                  </a:lnTo>
                  <a:lnTo>
                    <a:pt x="205828" y="439127"/>
                  </a:lnTo>
                  <a:lnTo>
                    <a:pt x="210261" y="434340"/>
                  </a:lnTo>
                  <a:lnTo>
                    <a:pt x="211023" y="434936"/>
                  </a:lnTo>
                  <a:lnTo>
                    <a:pt x="211582" y="434047"/>
                  </a:lnTo>
                  <a:lnTo>
                    <a:pt x="212369" y="432777"/>
                  </a:lnTo>
                  <a:lnTo>
                    <a:pt x="209867" y="434047"/>
                  </a:lnTo>
                  <a:lnTo>
                    <a:pt x="210197" y="434289"/>
                  </a:lnTo>
                  <a:lnTo>
                    <a:pt x="205397" y="437857"/>
                  </a:lnTo>
                  <a:lnTo>
                    <a:pt x="205270" y="440397"/>
                  </a:lnTo>
                  <a:lnTo>
                    <a:pt x="208051" y="439127"/>
                  </a:lnTo>
                  <a:lnTo>
                    <a:pt x="207886" y="441667"/>
                  </a:lnTo>
                  <a:lnTo>
                    <a:pt x="209905" y="441667"/>
                  </a:lnTo>
                  <a:lnTo>
                    <a:pt x="210553" y="440397"/>
                  </a:lnTo>
                  <a:lnTo>
                    <a:pt x="212559" y="440397"/>
                  </a:lnTo>
                  <a:lnTo>
                    <a:pt x="217017" y="441667"/>
                  </a:lnTo>
                  <a:lnTo>
                    <a:pt x="205143" y="445477"/>
                  </a:lnTo>
                  <a:lnTo>
                    <a:pt x="210375" y="446747"/>
                  </a:lnTo>
                  <a:lnTo>
                    <a:pt x="212788" y="446747"/>
                  </a:lnTo>
                  <a:lnTo>
                    <a:pt x="217081" y="444207"/>
                  </a:lnTo>
                  <a:lnTo>
                    <a:pt x="215455" y="446747"/>
                  </a:lnTo>
                  <a:lnTo>
                    <a:pt x="211505" y="448017"/>
                  </a:lnTo>
                  <a:lnTo>
                    <a:pt x="211899" y="450557"/>
                  </a:lnTo>
                  <a:lnTo>
                    <a:pt x="212877" y="449872"/>
                  </a:lnTo>
                  <a:lnTo>
                    <a:pt x="210997" y="451827"/>
                  </a:lnTo>
                  <a:lnTo>
                    <a:pt x="213956" y="450303"/>
                  </a:lnTo>
                  <a:lnTo>
                    <a:pt x="213766" y="449287"/>
                  </a:lnTo>
                  <a:lnTo>
                    <a:pt x="217335" y="446747"/>
                  </a:lnTo>
                  <a:lnTo>
                    <a:pt x="216192" y="449287"/>
                  </a:lnTo>
                  <a:lnTo>
                    <a:pt x="216128" y="449872"/>
                  </a:lnTo>
                  <a:lnTo>
                    <a:pt x="216344" y="450557"/>
                  </a:lnTo>
                  <a:lnTo>
                    <a:pt x="213106" y="451827"/>
                  </a:lnTo>
                  <a:lnTo>
                    <a:pt x="214452" y="454367"/>
                  </a:lnTo>
                  <a:lnTo>
                    <a:pt x="217754" y="455637"/>
                  </a:lnTo>
                  <a:lnTo>
                    <a:pt x="219290" y="458177"/>
                  </a:lnTo>
                  <a:lnTo>
                    <a:pt x="217043" y="458177"/>
                  </a:lnTo>
                  <a:lnTo>
                    <a:pt x="216242" y="459447"/>
                  </a:lnTo>
                  <a:lnTo>
                    <a:pt x="219062" y="461987"/>
                  </a:lnTo>
                  <a:lnTo>
                    <a:pt x="218274" y="465797"/>
                  </a:lnTo>
                  <a:lnTo>
                    <a:pt x="217322" y="469607"/>
                  </a:lnTo>
                  <a:lnTo>
                    <a:pt x="218808" y="469607"/>
                  </a:lnTo>
                  <a:lnTo>
                    <a:pt x="218135" y="472147"/>
                  </a:lnTo>
                  <a:lnTo>
                    <a:pt x="220662" y="469607"/>
                  </a:lnTo>
                  <a:lnTo>
                    <a:pt x="221996" y="469607"/>
                  </a:lnTo>
                  <a:lnTo>
                    <a:pt x="222440" y="470877"/>
                  </a:lnTo>
                  <a:lnTo>
                    <a:pt x="219633" y="470877"/>
                  </a:lnTo>
                  <a:lnTo>
                    <a:pt x="222808" y="472147"/>
                  </a:lnTo>
                  <a:lnTo>
                    <a:pt x="226974" y="474687"/>
                  </a:lnTo>
                  <a:lnTo>
                    <a:pt x="224624" y="478497"/>
                  </a:lnTo>
                  <a:lnTo>
                    <a:pt x="223621" y="478497"/>
                  </a:lnTo>
                  <a:lnTo>
                    <a:pt x="223050" y="479767"/>
                  </a:lnTo>
                  <a:lnTo>
                    <a:pt x="230225" y="477227"/>
                  </a:lnTo>
                  <a:lnTo>
                    <a:pt x="228066" y="479767"/>
                  </a:lnTo>
                  <a:lnTo>
                    <a:pt x="227457" y="479767"/>
                  </a:lnTo>
                  <a:lnTo>
                    <a:pt x="227495" y="483577"/>
                  </a:lnTo>
                  <a:lnTo>
                    <a:pt x="231571" y="487387"/>
                  </a:lnTo>
                  <a:lnTo>
                    <a:pt x="228092" y="491197"/>
                  </a:lnTo>
                  <a:lnTo>
                    <a:pt x="232448" y="489927"/>
                  </a:lnTo>
                  <a:lnTo>
                    <a:pt x="227418" y="495007"/>
                  </a:lnTo>
                  <a:lnTo>
                    <a:pt x="233337" y="493737"/>
                  </a:lnTo>
                  <a:lnTo>
                    <a:pt x="231140" y="496277"/>
                  </a:lnTo>
                  <a:lnTo>
                    <a:pt x="229895" y="496277"/>
                  </a:lnTo>
                  <a:lnTo>
                    <a:pt x="228917" y="500087"/>
                  </a:lnTo>
                  <a:lnTo>
                    <a:pt x="228904" y="501357"/>
                  </a:lnTo>
                  <a:lnTo>
                    <a:pt x="232956" y="500087"/>
                  </a:lnTo>
                  <a:lnTo>
                    <a:pt x="233895" y="501357"/>
                  </a:lnTo>
                  <a:lnTo>
                    <a:pt x="230835" y="501357"/>
                  </a:lnTo>
                  <a:lnTo>
                    <a:pt x="234492" y="502627"/>
                  </a:lnTo>
                  <a:lnTo>
                    <a:pt x="231051" y="503897"/>
                  </a:lnTo>
                  <a:lnTo>
                    <a:pt x="232143" y="505167"/>
                  </a:lnTo>
                  <a:lnTo>
                    <a:pt x="232181" y="504291"/>
                  </a:lnTo>
                  <a:lnTo>
                    <a:pt x="232600" y="504329"/>
                  </a:lnTo>
                  <a:lnTo>
                    <a:pt x="232194" y="504126"/>
                  </a:lnTo>
                  <a:lnTo>
                    <a:pt x="232206" y="503897"/>
                  </a:lnTo>
                  <a:lnTo>
                    <a:pt x="236016" y="503897"/>
                  </a:lnTo>
                  <a:lnTo>
                    <a:pt x="233184" y="507707"/>
                  </a:lnTo>
                  <a:lnTo>
                    <a:pt x="231622" y="507707"/>
                  </a:lnTo>
                  <a:lnTo>
                    <a:pt x="235331" y="510247"/>
                  </a:lnTo>
                  <a:lnTo>
                    <a:pt x="236245" y="510247"/>
                  </a:lnTo>
                  <a:lnTo>
                    <a:pt x="229400" y="511517"/>
                  </a:lnTo>
                  <a:lnTo>
                    <a:pt x="232816" y="512787"/>
                  </a:lnTo>
                  <a:lnTo>
                    <a:pt x="233426" y="511517"/>
                  </a:lnTo>
                  <a:lnTo>
                    <a:pt x="235318" y="511517"/>
                  </a:lnTo>
                  <a:lnTo>
                    <a:pt x="233718" y="512787"/>
                  </a:lnTo>
                  <a:lnTo>
                    <a:pt x="234264" y="515327"/>
                  </a:lnTo>
                  <a:lnTo>
                    <a:pt x="235483" y="515327"/>
                  </a:lnTo>
                  <a:lnTo>
                    <a:pt x="233286" y="516597"/>
                  </a:lnTo>
                  <a:lnTo>
                    <a:pt x="233514" y="519137"/>
                  </a:lnTo>
                  <a:lnTo>
                    <a:pt x="235927" y="521677"/>
                  </a:lnTo>
                  <a:lnTo>
                    <a:pt x="236766" y="524217"/>
                  </a:lnTo>
                  <a:lnTo>
                    <a:pt x="237439" y="522947"/>
                  </a:lnTo>
                  <a:lnTo>
                    <a:pt x="241185" y="521677"/>
                  </a:lnTo>
                  <a:lnTo>
                    <a:pt x="241795" y="522947"/>
                  </a:lnTo>
                  <a:lnTo>
                    <a:pt x="242417" y="522947"/>
                  </a:lnTo>
                  <a:lnTo>
                    <a:pt x="242366" y="524217"/>
                  </a:lnTo>
                  <a:lnTo>
                    <a:pt x="240817" y="524217"/>
                  </a:lnTo>
                  <a:lnTo>
                    <a:pt x="240220" y="523582"/>
                  </a:lnTo>
                  <a:lnTo>
                    <a:pt x="238658" y="524217"/>
                  </a:lnTo>
                  <a:lnTo>
                    <a:pt x="237680" y="524217"/>
                  </a:lnTo>
                  <a:lnTo>
                    <a:pt x="239204" y="525487"/>
                  </a:lnTo>
                  <a:lnTo>
                    <a:pt x="238569" y="525487"/>
                  </a:lnTo>
                  <a:lnTo>
                    <a:pt x="233794" y="529297"/>
                  </a:lnTo>
                  <a:lnTo>
                    <a:pt x="236601" y="529297"/>
                  </a:lnTo>
                  <a:lnTo>
                    <a:pt x="237439" y="531837"/>
                  </a:lnTo>
                  <a:lnTo>
                    <a:pt x="238963" y="533107"/>
                  </a:lnTo>
                  <a:lnTo>
                    <a:pt x="239826" y="535647"/>
                  </a:lnTo>
                  <a:lnTo>
                    <a:pt x="242658" y="534377"/>
                  </a:lnTo>
                  <a:lnTo>
                    <a:pt x="242316" y="535647"/>
                  </a:lnTo>
                  <a:lnTo>
                    <a:pt x="244805" y="535647"/>
                  </a:lnTo>
                  <a:lnTo>
                    <a:pt x="244386" y="536917"/>
                  </a:lnTo>
                  <a:lnTo>
                    <a:pt x="242709" y="539457"/>
                  </a:lnTo>
                  <a:lnTo>
                    <a:pt x="243535" y="541997"/>
                  </a:lnTo>
                  <a:lnTo>
                    <a:pt x="245351" y="543267"/>
                  </a:lnTo>
                  <a:lnTo>
                    <a:pt x="245618" y="542772"/>
                  </a:lnTo>
                  <a:lnTo>
                    <a:pt x="246189" y="544537"/>
                  </a:lnTo>
                  <a:lnTo>
                    <a:pt x="244043" y="543267"/>
                  </a:lnTo>
                  <a:lnTo>
                    <a:pt x="245160" y="545807"/>
                  </a:lnTo>
                  <a:lnTo>
                    <a:pt x="245452" y="547077"/>
                  </a:lnTo>
                  <a:lnTo>
                    <a:pt x="248437" y="549617"/>
                  </a:lnTo>
                  <a:lnTo>
                    <a:pt x="249389" y="548347"/>
                  </a:lnTo>
                  <a:lnTo>
                    <a:pt x="251256" y="548347"/>
                  </a:lnTo>
                  <a:lnTo>
                    <a:pt x="249961" y="549617"/>
                  </a:lnTo>
                  <a:lnTo>
                    <a:pt x="248437" y="549617"/>
                  </a:lnTo>
                  <a:lnTo>
                    <a:pt x="253250" y="552157"/>
                  </a:lnTo>
                  <a:lnTo>
                    <a:pt x="243192" y="559777"/>
                  </a:lnTo>
                  <a:lnTo>
                    <a:pt x="249339" y="561047"/>
                  </a:lnTo>
                  <a:lnTo>
                    <a:pt x="249021" y="561047"/>
                  </a:lnTo>
                  <a:lnTo>
                    <a:pt x="252603" y="563587"/>
                  </a:lnTo>
                  <a:lnTo>
                    <a:pt x="252514" y="564857"/>
                  </a:lnTo>
                  <a:lnTo>
                    <a:pt x="250444" y="562317"/>
                  </a:lnTo>
                  <a:lnTo>
                    <a:pt x="249110" y="564857"/>
                  </a:lnTo>
                  <a:lnTo>
                    <a:pt x="254241" y="566127"/>
                  </a:lnTo>
                  <a:lnTo>
                    <a:pt x="249783" y="568667"/>
                  </a:lnTo>
                  <a:lnTo>
                    <a:pt x="253339" y="571207"/>
                  </a:lnTo>
                  <a:lnTo>
                    <a:pt x="246227" y="575017"/>
                  </a:lnTo>
                  <a:lnTo>
                    <a:pt x="255739" y="577557"/>
                  </a:lnTo>
                  <a:lnTo>
                    <a:pt x="251561" y="581367"/>
                  </a:lnTo>
                  <a:lnTo>
                    <a:pt x="253669" y="581367"/>
                  </a:lnTo>
                  <a:lnTo>
                    <a:pt x="253644" y="582117"/>
                  </a:lnTo>
                  <a:lnTo>
                    <a:pt x="254876" y="581558"/>
                  </a:lnTo>
                  <a:lnTo>
                    <a:pt x="254762" y="581367"/>
                  </a:lnTo>
                  <a:lnTo>
                    <a:pt x="255282" y="581367"/>
                  </a:lnTo>
                  <a:lnTo>
                    <a:pt x="254876" y="581558"/>
                  </a:lnTo>
                  <a:lnTo>
                    <a:pt x="258495" y="587717"/>
                  </a:lnTo>
                  <a:lnTo>
                    <a:pt x="255117" y="594067"/>
                  </a:lnTo>
                  <a:lnTo>
                    <a:pt x="255016" y="602957"/>
                  </a:lnTo>
                  <a:lnTo>
                    <a:pt x="264642" y="600417"/>
                  </a:lnTo>
                  <a:lnTo>
                    <a:pt x="260997" y="604227"/>
                  </a:lnTo>
                  <a:lnTo>
                    <a:pt x="257454" y="604227"/>
                  </a:lnTo>
                  <a:lnTo>
                    <a:pt x="262597" y="606767"/>
                  </a:lnTo>
                  <a:lnTo>
                    <a:pt x="259499" y="613117"/>
                  </a:lnTo>
                  <a:lnTo>
                    <a:pt x="263867" y="615657"/>
                  </a:lnTo>
                  <a:lnTo>
                    <a:pt x="279209" y="615657"/>
                  </a:lnTo>
                  <a:lnTo>
                    <a:pt x="282219" y="613117"/>
                  </a:lnTo>
                  <a:lnTo>
                    <a:pt x="280822" y="613117"/>
                  </a:lnTo>
                  <a:lnTo>
                    <a:pt x="284365" y="610577"/>
                  </a:lnTo>
                  <a:lnTo>
                    <a:pt x="284848" y="610577"/>
                  </a:lnTo>
                  <a:lnTo>
                    <a:pt x="286842" y="609307"/>
                  </a:lnTo>
                  <a:close/>
                </a:path>
                <a:path w="329565" h="1215390">
                  <a:moveTo>
                    <a:pt x="288493" y="630923"/>
                  </a:moveTo>
                  <a:lnTo>
                    <a:pt x="288290" y="631012"/>
                  </a:lnTo>
                  <a:lnTo>
                    <a:pt x="288124" y="631317"/>
                  </a:lnTo>
                  <a:lnTo>
                    <a:pt x="288429" y="631012"/>
                  </a:lnTo>
                  <a:close/>
                </a:path>
                <a:path w="329565" h="1215390">
                  <a:moveTo>
                    <a:pt x="288505" y="630758"/>
                  </a:moveTo>
                  <a:lnTo>
                    <a:pt x="288213" y="630580"/>
                  </a:lnTo>
                  <a:lnTo>
                    <a:pt x="287883" y="630758"/>
                  </a:lnTo>
                  <a:lnTo>
                    <a:pt x="288302" y="630809"/>
                  </a:lnTo>
                  <a:lnTo>
                    <a:pt x="288493" y="630923"/>
                  </a:lnTo>
                  <a:lnTo>
                    <a:pt x="288505" y="630758"/>
                  </a:lnTo>
                  <a:close/>
                </a:path>
                <a:path w="329565" h="1215390">
                  <a:moveTo>
                    <a:pt x="288874" y="613117"/>
                  </a:moveTo>
                  <a:lnTo>
                    <a:pt x="282219" y="613117"/>
                  </a:lnTo>
                  <a:lnTo>
                    <a:pt x="281228" y="615657"/>
                  </a:lnTo>
                  <a:lnTo>
                    <a:pt x="282308" y="615657"/>
                  </a:lnTo>
                  <a:lnTo>
                    <a:pt x="288874" y="613117"/>
                  </a:lnTo>
                  <a:close/>
                </a:path>
                <a:path w="329565" h="1215390">
                  <a:moveTo>
                    <a:pt x="289966" y="622998"/>
                  </a:moveTo>
                  <a:lnTo>
                    <a:pt x="288798" y="622338"/>
                  </a:lnTo>
                  <a:lnTo>
                    <a:pt x="285623" y="623290"/>
                  </a:lnTo>
                  <a:lnTo>
                    <a:pt x="286321" y="623684"/>
                  </a:lnTo>
                  <a:lnTo>
                    <a:pt x="289966" y="622998"/>
                  </a:lnTo>
                  <a:close/>
                </a:path>
                <a:path w="329565" h="1215390">
                  <a:moveTo>
                    <a:pt x="290487" y="634707"/>
                  </a:moveTo>
                  <a:lnTo>
                    <a:pt x="290360" y="634707"/>
                  </a:lnTo>
                  <a:lnTo>
                    <a:pt x="290487" y="634707"/>
                  </a:lnTo>
                  <a:close/>
                </a:path>
                <a:path w="329565" h="1215390">
                  <a:moveTo>
                    <a:pt x="290626" y="757897"/>
                  </a:moveTo>
                  <a:lnTo>
                    <a:pt x="289280" y="757897"/>
                  </a:lnTo>
                  <a:lnTo>
                    <a:pt x="290220" y="759167"/>
                  </a:lnTo>
                  <a:lnTo>
                    <a:pt x="290626" y="757897"/>
                  </a:lnTo>
                  <a:close/>
                </a:path>
                <a:path w="329565" h="1215390">
                  <a:moveTo>
                    <a:pt x="290855" y="768807"/>
                  </a:moveTo>
                  <a:lnTo>
                    <a:pt x="290614" y="768578"/>
                  </a:lnTo>
                  <a:lnTo>
                    <a:pt x="290245" y="768731"/>
                  </a:lnTo>
                  <a:lnTo>
                    <a:pt x="290855" y="768807"/>
                  </a:lnTo>
                  <a:close/>
                </a:path>
                <a:path w="329565" h="1215390">
                  <a:moveTo>
                    <a:pt x="291020" y="756627"/>
                  </a:moveTo>
                  <a:lnTo>
                    <a:pt x="290842" y="756627"/>
                  </a:lnTo>
                  <a:lnTo>
                    <a:pt x="290969" y="756780"/>
                  </a:lnTo>
                  <a:lnTo>
                    <a:pt x="291020" y="756627"/>
                  </a:lnTo>
                  <a:close/>
                </a:path>
                <a:path w="329565" h="1215390">
                  <a:moveTo>
                    <a:pt x="291744" y="738949"/>
                  </a:moveTo>
                  <a:lnTo>
                    <a:pt x="291490" y="739013"/>
                  </a:lnTo>
                  <a:lnTo>
                    <a:pt x="291236" y="739127"/>
                  </a:lnTo>
                  <a:lnTo>
                    <a:pt x="291020" y="739267"/>
                  </a:lnTo>
                  <a:lnTo>
                    <a:pt x="291211" y="739241"/>
                  </a:lnTo>
                  <a:lnTo>
                    <a:pt x="291477" y="739114"/>
                  </a:lnTo>
                  <a:lnTo>
                    <a:pt x="291744" y="738949"/>
                  </a:lnTo>
                  <a:close/>
                </a:path>
                <a:path w="329565" h="1215390">
                  <a:moveTo>
                    <a:pt x="291858" y="768934"/>
                  </a:moveTo>
                  <a:lnTo>
                    <a:pt x="290855" y="768807"/>
                  </a:lnTo>
                  <a:lnTo>
                    <a:pt x="291007" y="768946"/>
                  </a:lnTo>
                  <a:lnTo>
                    <a:pt x="291858" y="768934"/>
                  </a:lnTo>
                  <a:close/>
                </a:path>
                <a:path w="329565" h="1215390">
                  <a:moveTo>
                    <a:pt x="291858" y="757897"/>
                  </a:moveTo>
                  <a:lnTo>
                    <a:pt x="290969" y="756780"/>
                  </a:lnTo>
                  <a:lnTo>
                    <a:pt x="290626" y="757897"/>
                  </a:lnTo>
                  <a:lnTo>
                    <a:pt x="291858" y="757897"/>
                  </a:lnTo>
                  <a:close/>
                </a:path>
                <a:path w="329565" h="1215390">
                  <a:moveTo>
                    <a:pt x="292442" y="771093"/>
                  </a:moveTo>
                  <a:lnTo>
                    <a:pt x="292392" y="770928"/>
                  </a:lnTo>
                  <a:lnTo>
                    <a:pt x="292341" y="770763"/>
                  </a:lnTo>
                  <a:lnTo>
                    <a:pt x="292354" y="770597"/>
                  </a:lnTo>
                  <a:lnTo>
                    <a:pt x="292290" y="770839"/>
                  </a:lnTo>
                  <a:lnTo>
                    <a:pt x="292315" y="770978"/>
                  </a:lnTo>
                  <a:lnTo>
                    <a:pt x="292442" y="771093"/>
                  </a:lnTo>
                  <a:close/>
                </a:path>
                <a:path w="329565" h="1215390">
                  <a:moveTo>
                    <a:pt x="292493" y="660107"/>
                  </a:moveTo>
                  <a:lnTo>
                    <a:pt x="292201" y="660107"/>
                  </a:lnTo>
                  <a:lnTo>
                    <a:pt x="291934" y="661377"/>
                  </a:lnTo>
                  <a:lnTo>
                    <a:pt x="292493" y="660107"/>
                  </a:lnTo>
                  <a:close/>
                </a:path>
                <a:path w="329565" h="1215390">
                  <a:moveTo>
                    <a:pt x="292671" y="776719"/>
                  </a:moveTo>
                  <a:lnTo>
                    <a:pt x="292303" y="776452"/>
                  </a:lnTo>
                  <a:lnTo>
                    <a:pt x="292201" y="776732"/>
                  </a:lnTo>
                  <a:lnTo>
                    <a:pt x="292392" y="776706"/>
                  </a:lnTo>
                  <a:lnTo>
                    <a:pt x="292544" y="776706"/>
                  </a:lnTo>
                  <a:lnTo>
                    <a:pt x="292671" y="776719"/>
                  </a:lnTo>
                  <a:close/>
                </a:path>
                <a:path w="329565" h="1215390">
                  <a:moveTo>
                    <a:pt x="292684" y="739165"/>
                  </a:moveTo>
                  <a:lnTo>
                    <a:pt x="292481" y="738847"/>
                  </a:lnTo>
                  <a:lnTo>
                    <a:pt x="291744" y="740117"/>
                  </a:lnTo>
                  <a:lnTo>
                    <a:pt x="292684" y="739165"/>
                  </a:lnTo>
                  <a:close/>
                </a:path>
                <a:path w="329565" h="1215390">
                  <a:moveTo>
                    <a:pt x="292938" y="768908"/>
                  </a:moveTo>
                  <a:lnTo>
                    <a:pt x="291871" y="768921"/>
                  </a:lnTo>
                  <a:lnTo>
                    <a:pt x="292087" y="768959"/>
                  </a:lnTo>
                  <a:lnTo>
                    <a:pt x="292430" y="768946"/>
                  </a:lnTo>
                  <a:lnTo>
                    <a:pt x="292938" y="768908"/>
                  </a:lnTo>
                  <a:close/>
                </a:path>
                <a:path w="329565" h="1215390">
                  <a:moveTo>
                    <a:pt x="292976" y="641057"/>
                  </a:moveTo>
                  <a:lnTo>
                    <a:pt x="291490" y="642327"/>
                  </a:lnTo>
                  <a:lnTo>
                    <a:pt x="291795" y="642327"/>
                  </a:lnTo>
                  <a:lnTo>
                    <a:pt x="292976" y="641057"/>
                  </a:lnTo>
                  <a:close/>
                </a:path>
                <a:path w="329565" h="1215390">
                  <a:moveTo>
                    <a:pt x="293052" y="776986"/>
                  </a:moveTo>
                  <a:lnTo>
                    <a:pt x="293039" y="776846"/>
                  </a:lnTo>
                  <a:lnTo>
                    <a:pt x="292671" y="776719"/>
                  </a:lnTo>
                  <a:lnTo>
                    <a:pt x="293052" y="776986"/>
                  </a:lnTo>
                  <a:close/>
                </a:path>
                <a:path w="329565" h="1215390">
                  <a:moveTo>
                    <a:pt x="293725" y="771271"/>
                  </a:moveTo>
                  <a:lnTo>
                    <a:pt x="292989" y="771283"/>
                  </a:lnTo>
                  <a:lnTo>
                    <a:pt x="292608" y="771232"/>
                  </a:lnTo>
                  <a:lnTo>
                    <a:pt x="292442" y="771093"/>
                  </a:lnTo>
                  <a:lnTo>
                    <a:pt x="292620" y="771423"/>
                  </a:lnTo>
                  <a:lnTo>
                    <a:pt x="292087" y="771436"/>
                  </a:lnTo>
                  <a:lnTo>
                    <a:pt x="292277" y="771626"/>
                  </a:lnTo>
                  <a:lnTo>
                    <a:pt x="292608" y="771753"/>
                  </a:lnTo>
                  <a:lnTo>
                    <a:pt x="293039" y="771867"/>
                  </a:lnTo>
                  <a:lnTo>
                    <a:pt x="292874" y="771715"/>
                  </a:lnTo>
                  <a:lnTo>
                    <a:pt x="292735" y="771575"/>
                  </a:lnTo>
                  <a:lnTo>
                    <a:pt x="292633" y="771423"/>
                  </a:lnTo>
                  <a:lnTo>
                    <a:pt x="293065" y="771410"/>
                  </a:lnTo>
                  <a:lnTo>
                    <a:pt x="293484" y="771359"/>
                  </a:lnTo>
                  <a:lnTo>
                    <a:pt x="293725" y="771271"/>
                  </a:lnTo>
                  <a:close/>
                </a:path>
                <a:path w="329565" h="1215390">
                  <a:moveTo>
                    <a:pt x="293852" y="777544"/>
                  </a:moveTo>
                  <a:lnTo>
                    <a:pt x="293052" y="776986"/>
                  </a:lnTo>
                  <a:lnTo>
                    <a:pt x="293065" y="777201"/>
                  </a:lnTo>
                  <a:lnTo>
                    <a:pt x="293001" y="777481"/>
                  </a:lnTo>
                  <a:lnTo>
                    <a:pt x="293852" y="777544"/>
                  </a:lnTo>
                  <a:close/>
                </a:path>
                <a:path w="329565" h="1215390">
                  <a:moveTo>
                    <a:pt x="294132" y="659701"/>
                  </a:moveTo>
                  <a:lnTo>
                    <a:pt x="293903" y="659942"/>
                  </a:lnTo>
                  <a:lnTo>
                    <a:pt x="293839" y="660107"/>
                  </a:lnTo>
                  <a:lnTo>
                    <a:pt x="293827" y="660247"/>
                  </a:lnTo>
                  <a:lnTo>
                    <a:pt x="294132" y="659701"/>
                  </a:lnTo>
                  <a:close/>
                </a:path>
                <a:path w="329565" h="1215390">
                  <a:moveTo>
                    <a:pt x="294195" y="640359"/>
                  </a:moveTo>
                  <a:lnTo>
                    <a:pt x="293700" y="640524"/>
                  </a:lnTo>
                  <a:lnTo>
                    <a:pt x="293331" y="640702"/>
                  </a:lnTo>
                  <a:lnTo>
                    <a:pt x="292989" y="640892"/>
                  </a:lnTo>
                  <a:lnTo>
                    <a:pt x="293281" y="640816"/>
                  </a:lnTo>
                  <a:lnTo>
                    <a:pt x="293624" y="640676"/>
                  </a:lnTo>
                  <a:lnTo>
                    <a:pt x="294195" y="640359"/>
                  </a:lnTo>
                  <a:close/>
                </a:path>
                <a:path w="329565" h="1215390">
                  <a:moveTo>
                    <a:pt x="294246" y="767029"/>
                  </a:moveTo>
                  <a:lnTo>
                    <a:pt x="292404" y="766686"/>
                  </a:lnTo>
                  <a:lnTo>
                    <a:pt x="292214" y="767257"/>
                  </a:lnTo>
                  <a:lnTo>
                    <a:pt x="290271" y="768261"/>
                  </a:lnTo>
                  <a:lnTo>
                    <a:pt x="290614" y="768578"/>
                  </a:lnTo>
                  <a:lnTo>
                    <a:pt x="294246" y="767029"/>
                  </a:lnTo>
                  <a:close/>
                </a:path>
                <a:path w="329565" h="1215390">
                  <a:moveTo>
                    <a:pt x="294411" y="776122"/>
                  </a:moveTo>
                  <a:lnTo>
                    <a:pt x="294055" y="775677"/>
                  </a:lnTo>
                  <a:lnTo>
                    <a:pt x="293585" y="775677"/>
                  </a:lnTo>
                  <a:lnTo>
                    <a:pt x="294411" y="776122"/>
                  </a:lnTo>
                  <a:close/>
                </a:path>
                <a:path w="329565" h="1215390">
                  <a:moveTo>
                    <a:pt x="294868" y="653757"/>
                  </a:moveTo>
                  <a:lnTo>
                    <a:pt x="294665" y="653681"/>
                  </a:lnTo>
                  <a:lnTo>
                    <a:pt x="294868" y="653757"/>
                  </a:lnTo>
                  <a:close/>
                </a:path>
                <a:path w="329565" h="1215390">
                  <a:moveTo>
                    <a:pt x="295351" y="775677"/>
                  </a:moveTo>
                  <a:lnTo>
                    <a:pt x="294335" y="774407"/>
                  </a:lnTo>
                  <a:lnTo>
                    <a:pt x="293141" y="774407"/>
                  </a:lnTo>
                  <a:lnTo>
                    <a:pt x="294055" y="775677"/>
                  </a:lnTo>
                  <a:lnTo>
                    <a:pt x="295351" y="775677"/>
                  </a:lnTo>
                  <a:close/>
                </a:path>
                <a:path w="329565" h="1215390">
                  <a:moveTo>
                    <a:pt x="295706" y="668997"/>
                  </a:moveTo>
                  <a:lnTo>
                    <a:pt x="295516" y="668909"/>
                  </a:lnTo>
                  <a:lnTo>
                    <a:pt x="295376" y="668997"/>
                  </a:lnTo>
                  <a:lnTo>
                    <a:pt x="295706" y="668997"/>
                  </a:lnTo>
                  <a:close/>
                </a:path>
                <a:path w="329565" h="1215390">
                  <a:moveTo>
                    <a:pt x="295884" y="776947"/>
                  </a:moveTo>
                  <a:lnTo>
                    <a:pt x="294411" y="776122"/>
                  </a:lnTo>
                  <a:lnTo>
                    <a:pt x="295046" y="776947"/>
                  </a:lnTo>
                  <a:lnTo>
                    <a:pt x="295884" y="776947"/>
                  </a:lnTo>
                  <a:close/>
                </a:path>
                <a:path w="329565" h="1215390">
                  <a:moveTo>
                    <a:pt x="298107" y="782955"/>
                  </a:moveTo>
                  <a:lnTo>
                    <a:pt x="297649" y="782408"/>
                  </a:lnTo>
                  <a:lnTo>
                    <a:pt x="294157" y="782294"/>
                  </a:lnTo>
                  <a:lnTo>
                    <a:pt x="295160" y="783120"/>
                  </a:lnTo>
                  <a:lnTo>
                    <a:pt x="296075" y="783259"/>
                  </a:lnTo>
                  <a:lnTo>
                    <a:pt x="298107" y="782955"/>
                  </a:lnTo>
                  <a:close/>
                </a:path>
                <a:path w="329565" h="1215390">
                  <a:moveTo>
                    <a:pt x="299237" y="652487"/>
                  </a:moveTo>
                  <a:lnTo>
                    <a:pt x="296938" y="651217"/>
                  </a:lnTo>
                  <a:lnTo>
                    <a:pt x="294881" y="652322"/>
                  </a:lnTo>
                  <a:lnTo>
                    <a:pt x="292569" y="651217"/>
                  </a:lnTo>
                  <a:lnTo>
                    <a:pt x="294792" y="653656"/>
                  </a:lnTo>
                  <a:lnTo>
                    <a:pt x="299237" y="652487"/>
                  </a:lnTo>
                  <a:close/>
                </a:path>
                <a:path w="329565" h="1215390">
                  <a:moveTo>
                    <a:pt x="299415" y="730745"/>
                  </a:moveTo>
                  <a:lnTo>
                    <a:pt x="298386" y="730224"/>
                  </a:lnTo>
                  <a:lnTo>
                    <a:pt x="298272" y="731227"/>
                  </a:lnTo>
                  <a:lnTo>
                    <a:pt x="299415" y="730745"/>
                  </a:lnTo>
                  <a:close/>
                </a:path>
                <a:path w="329565" h="1215390">
                  <a:moveTo>
                    <a:pt x="299466" y="677570"/>
                  </a:moveTo>
                  <a:lnTo>
                    <a:pt x="299186" y="677532"/>
                  </a:lnTo>
                  <a:lnTo>
                    <a:pt x="299123" y="677697"/>
                  </a:lnTo>
                  <a:lnTo>
                    <a:pt x="299021" y="677938"/>
                  </a:lnTo>
                  <a:lnTo>
                    <a:pt x="299313" y="677748"/>
                  </a:lnTo>
                  <a:lnTo>
                    <a:pt x="299466" y="677570"/>
                  </a:lnTo>
                  <a:close/>
                </a:path>
                <a:path w="329565" h="1215390">
                  <a:moveTo>
                    <a:pt x="299605" y="720686"/>
                  </a:moveTo>
                  <a:lnTo>
                    <a:pt x="299415" y="720826"/>
                  </a:lnTo>
                  <a:lnTo>
                    <a:pt x="299554" y="720763"/>
                  </a:lnTo>
                  <a:close/>
                </a:path>
                <a:path w="329565" h="1215390">
                  <a:moveTo>
                    <a:pt x="299758" y="663917"/>
                  </a:moveTo>
                  <a:lnTo>
                    <a:pt x="299669" y="663003"/>
                  </a:lnTo>
                  <a:lnTo>
                    <a:pt x="298602" y="663917"/>
                  </a:lnTo>
                  <a:lnTo>
                    <a:pt x="299758" y="663917"/>
                  </a:lnTo>
                  <a:close/>
                </a:path>
                <a:path w="329565" h="1215390">
                  <a:moveTo>
                    <a:pt x="299974" y="720255"/>
                  </a:moveTo>
                  <a:lnTo>
                    <a:pt x="299618" y="720686"/>
                  </a:lnTo>
                  <a:lnTo>
                    <a:pt x="299821" y="720547"/>
                  </a:lnTo>
                  <a:lnTo>
                    <a:pt x="299923" y="720407"/>
                  </a:lnTo>
                  <a:lnTo>
                    <a:pt x="299974" y="720255"/>
                  </a:lnTo>
                  <a:close/>
                </a:path>
                <a:path w="329565" h="1215390">
                  <a:moveTo>
                    <a:pt x="300050" y="694397"/>
                  </a:moveTo>
                  <a:lnTo>
                    <a:pt x="299453" y="693013"/>
                  </a:lnTo>
                  <a:lnTo>
                    <a:pt x="297116" y="694359"/>
                  </a:lnTo>
                  <a:lnTo>
                    <a:pt x="300050" y="694397"/>
                  </a:lnTo>
                  <a:close/>
                </a:path>
                <a:path w="329565" h="1215390">
                  <a:moveTo>
                    <a:pt x="300101" y="662647"/>
                  </a:moveTo>
                  <a:lnTo>
                    <a:pt x="299643" y="662647"/>
                  </a:lnTo>
                  <a:lnTo>
                    <a:pt x="299669" y="663003"/>
                  </a:lnTo>
                  <a:lnTo>
                    <a:pt x="300101" y="662647"/>
                  </a:lnTo>
                  <a:close/>
                </a:path>
                <a:path w="329565" h="1215390">
                  <a:moveTo>
                    <a:pt x="300164" y="667727"/>
                  </a:moveTo>
                  <a:lnTo>
                    <a:pt x="299681" y="667004"/>
                  </a:lnTo>
                  <a:lnTo>
                    <a:pt x="299707" y="667727"/>
                  </a:lnTo>
                  <a:lnTo>
                    <a:pt x="300164" y="667727"/>
                  </a:lnTo>
                  <a:close/>
                </a:path>
                <a:path w="329565" h="1215390">
                  <a:moveTo>
                    <a:pt x="300367" y="705827"/>
                  </a:moveTo>
                  <a:lnTo>
                    <a:pt x="300291" y="705599"/>
                  </a:lnTo>
                  <a:lnTo>
                    <a:pt x="300240" y="705827"/>
                  </a:lnTo>
                  <a:lnTo>
                    <a:pt x="300367" y="705827"/>
                  </a:lnTo>
                  <a:close/>
                </a:path>
                <a:path w="329565" h="1215390">
                  <a:moveTo>
                    <a:pt x="300913" y="719162"/>
                  </a:moveTo>
                  <a:lnTo>
                    <a:pt x="299783" y="719239"/>
                  </a:lnTo>
                  <a:lnTo>
                    <a:pt x="300151" y="719759"/>
                  </a:lnTo>
                  <a:lnTo>
                    <a:pt x="299974" y="720255"/>
                  </a:lnTo>
                  <a:lnTo>
                    <a:pt x="300913" y="719162"/>
                  </a:lnTo>
                  <a:close/>
                </a:path>
                <a:path w="329565" h="1215390">
                  <a:moveTo>
                    <a:pt x="301180" y="778598"/>
                  </a:moveTo>
                  <a:lnTo>
                    <a:pt x="299440" y="778052"/>
                  </a:lnTo>
                  <a:lnTo>
                    <a:pt x="296418" y="777519"/>
                  </a:lnTo>
                  <a:lnTo>
                    <a:pt x="293293" y="778256"/>
                  </a:lnTo>
                  <a:lnTo>
                    <a:pt x="296672" y="778637"/>
                  </a:lnTo>
                  <a:lnTo>
                    <a:pt x="295300" y="778929"/>
                  </a:lnTo>
                  <a:lnTo>
                    <a:pt x="299326" y="779310"/>
                  </a:lnTo>
                  <a:lnTo>
                    <a:pt x="299783" y="779881"/>
                  </a:lnTo>
                  <a:lnTo>
                    <a:pt x="298310" y="780440"/>
                  </a:lnTo>
                  <a:lnTo>
                    <a:pt x="297040" y="780453"/>
                  </a:lnTo>
                  <a:lnTo>
                    <a:pt x="297942" y="780592"/>
                  </a:lnTo>
                  <a:lnTo>
                    <a:pt x="296367" y="781431"/>
                  </a:lnTo>
                  <a:lnTo>
                    <a:pt x="298564" y="781558"/>
                  </a:lnTo>
                  <a:lnTo>
                    <a:pt x="301167" y="780554"/>
                  </a:lnTo>
                  <a:lnTo>
                    <a:pt x="301180" y="779576"/>
                  </a:lnTo>
                  <a:lnTo>
                    <a:pt x="298869" y="778751"/>
                  </a:lnTo>
                  <a:lnTo>
                    <a:pt x="299618" y="778471"/>
                  </a:lnTo>
                  <a:lnTo>
                    <a:pt x="300532" y="778598"/>
                  </a:lnTo>
                  <a:lnTo>
                    <a:pt x="301180" y="778598"/>
                  </a:lnTo>
                  <a:close/>
                </a:path>
                <a:path w="329565" h="1215390">
                  <a:moveTo>
                    <a:pt x="301307" y="729957"/>
                  </a:moveTo>
                  <a:lnTo>
                    <a:pt x="299415" y="730745"/>
                  </a:lnTo>
                  <a:lnTo>
                    <a:pt x="300355" y="731227"/>
                  </a:lnTo>
                  <a:lnTo>
                    <a:pt x="301307" y="729957"/>
                  </a:lnTo>
                  <a:close/>
                </a:path>
                <a:path w="329565" h="1215390">
                  <a:moveTo>
                    <a:pt x="301472" y="691857"/>
                  </a:moveTo>
                  <a:lnTo>
                    <a:pt x="298945" y="691857"/>
                  </a:lnTo>
                  <a:lnTo>
                    <a:pt x="299453" y="693013"/>
                  </a:lnTo>
                  <a:lnTo>
                    <a:pt x="301472" y="691857"/>
                  </a:lnTo>
                  <a:close/>
                </a:path>
                <a:path w="329565" h="1215390">
                  <a:moveTo>
                    <a:pt x="301752" y="756627"/>
                  </a:moveTo>
                  <a:lnTo>
                    <a:pt x="301002" y="755357"/>
                  </a:lnTo>
                  <a:lnTo>
                    <a:pt x="299910" y="755357"/>
                  </a:lnTo>
                  <a:lnTo>
                    <a:pt x="301752" y="756627"/>
                  </a:lnTo>
                  <a:close/>
                </a:path>
                <a:path w="329565" h="1215390">
                  <a:moveTo>
                    <a:pt x="302171" y="1206639"/>
                  </a:moveTo>
                  <a:lnTo>
                    <a:pt x="302044" y="1206512"/>
                  </a:lnTo>
                  <a:lnTo>
                    <a:pt x="301929" y="1206385"/>
                  </a:lnTo>
                  <a:lnTo>
                    <a:pt x="301866" y="1206258"/>
                  </a:lnTo>
                  <a:lnTo>
                    <a:pt x="301332" y="1206157"/>
                  </a:lnTo>
                  <a:lnTo>
                    <a:pt x="301472" y="1206309"/>
                  </a:lnTo>
                  <a:lnTo>
                    <a:pt x="301777" y="1206474"/>
                  </a:lnTo>
                  <a:lnTo>
                    <a:pt x="302171" y="1206639"/>
                  </a:lnTo>
                  <a:close/>
                </a:path>
                <a:path w="329565" h="1215390">
                  <a:moveTo>
                    <a:pt x="302691" y="706843"/>
                  </a:moveTo>
                  <a:lnTo>
                    <a:pt x="302209" y="706120"/>
                  </a:lnTo>
                  <a:lnTo>
                    <a:pt x="301675" y="706970"/>
                  </a:lnTo>
                  <a:lnTo>
                    <a:pt x="302691" y="706843"/>
                  </a:lnTo>
                  <a:close/>
                </a:path>
                <a:path w="329565" h="1215390">
                  <a:moveTo>
                    <a:pt x="303606" y="693686"/>
                  </a:moveTo>
                  <a:lnTo>
                    <a:pt x="302437" y="692531"/>
                  </a:lnTo>
                  <a:lnTo>
                    <a:pt x="303174" y="693394"/>
                  </a:lnTo>
                  <a:lnTo>
                    <a:pt x="303606" y="693686"/>
                  </a:lnTo>
                  <a:close/>
                </a:path>
                <a:path w="329565" h="1215390">
                  <a:moveTo>
                    <a:pt x="303999" y="752817"/>
                  </a:moveTo>
                  <a:lnTo>
                    <a:pt x="303822" y="752817"/>
                  </a:lnTo>
                  <a:lnTo>
                    <a:pt x="302641" y="754087"/>
                  </a:lnTo>
                  <a:lnTo>
                    <a:pt x="303999" y="752817"/>
                  </a:lnTo>
                  <a:close/>
                </a:path>
                <a:path w="329565" h="1215390">
                  <a:moveTo>
                    <a:pt x="304126" y="767880"/>
                  </a:moveTo>
                  <a:lnTo>
                    <a:pt x="303695" y="767575"/>
                  </a:lnTo>
                  <a:lnTo>
                    <a:pt x="304126" y="767880"/>
                  </a:lnTo>
                  <a:close/>
                </a:path>
                <a:path w="329565" h="1215390">
                  <a:moveTo>
                    <a:pt x="304304" y="769327"/>
                  </a:moveTo>
                  <a:lnTo>
                    <a:pt x="301548" y="769327"/>
                  </a:lnTo>
                  <a:lnTo>
                    <a:pt x="302272" y="770597"/>
                  </a:lnTo>
                  <a:lnTo>
                    <a:pt x="304304" y="769327"/>
                  </a:lnTo>
                  <a:close/>
                </a:path>
                <a:path w="329565" h="1215390">
                  <a:moveTo>
                    <a:pt x="304342" y="774407"/>
                  </a:moveTo>
                  <a:lnTo>
                    <a:pt x="297205" y="773137"/>
                  </a:lnTo>
                  <a:lnTo>
                    <a:pt x="294081" y="773137"/>
                  </a:lnTo>
                  <a:lnTo>
                    <a:pt x="296062" y="774407"/>
                  </a:lnTo>
                  <a:lnTo>
                    <a:pt x="297091" y="775677"/>
                  </a:lnTo>
                  <a:lnTo>
                    <a:pt x="298450" y="775677"/>
                  </a:lnTo>
                  <a:lnTo>
                    <a:pt x="304342" y="774407"/>
                  </a:lnTo>
                  <a:close/>
                </a:path>
                <a:path w="329565" h="1215390">
                  <a:moveTo>
                    <a:pt x="304609" y="755878"/>
                  </a:moveTo>
                  <a:lnTo>
                    <a:pt x="303949" y="757872"/>
                  </a:lnTo>
                  <a:lnTo>
                    <a:pt x="304469" y="757656"/>
                  </a:lnTo>
                  <a:lnTo>
                    <a:pt x="304609" y="755878"/>
                  </a:lnTo>
                  <a:close/>
                </a:path>
                <a:path w="329565" h="1215390">
                  <a:moveTo>
                    <a:pt x="304723" y="764247"/>
                  </a:moveTo>
                  <a:lnTo>
                    <a:pt x="303009" y="761707"/>
                  </a:lnTo>
                  <a:lnTo>
                    <a:pt x="301523" y="764247"/>
                  </a:lnTo>
                  <a:lnTo>
                    <a:pt x="304723" y="764247"/>
                  </a:lnTo>
                  <a:close/>
                </a:path>
                <a:path w="329565" h="1215390">
                  <a:moveTo>
                    <a:pt x="304888" y="1214882"/>
                  </a:moveTo>
                  <a:lnTo>
                    <a:pt x="304546" y="1214424"/>
                  </a:lnTo>
                  <a:lnTo>
                    <a:pt x="301180" y="1213586"/>
                  </a:lnTo>
                  <a:lnTo>
                    <a:pt x="301993" y="1214335"/>
                  </a:lnTo>
                  <a:lnTo>
                    <a:pt x="302869" y="1214640"/>
                  </a:lnTo>
                  <a:lnTo>
                    <a:pt x="304888" y="1214882"/>
                  </a:lnTo>
                  <a:close/>
                </a:path>
                <a:path w="329565" h="1215390">
                  <a:moveTo>
                    <a:pt x="305396" y="726668"/>
                  </a:moveTo>
                  <a:lnTo>
                    <a:pt x="305028" y="726706"/>
                  </a:lnTo>
                  <a:lnTo>
                    <a:pt x="304698" y="726808"/>
                  </a:lnTo>
                  <a:lnTo>
                    <a:pt x="304368" y="726909"/>
                  </a:lnTo>
                  <a:lnTo>
                    <a:pt x="304800" y="726833"/>
                  </a:lnTo>
                  <a:lnTo>
                    <a:pt x="305181" y="726744"/>
                  </a:lnTo>
                  <a:lnTo>
                    <a:pt x="305396" y="726668"/>
                  </a:lnTo>
                  <a:close/>
                </a:path>
                <a:path w="329565" h="1215390">
                  <a:moveTo>
                    <a:pt x="306311" y="736041"/>
                  </a:moveTo>
                  <a:lnTo>
                    <a:pt x="304838" y="735685"/>
                  </a:lnTo>
                  <a:lnTo>
                    <a:pt x="304888" y="735977"/>
                  </a:lnTo>
                  <a:lnTo>
                    <a:pt x="305282" y="735990"/>
                  </a:lnTo>
                  <a:lnTo>
                    <a:pt x="305765" y="736015"/>
                  </a:lnTo>
                  <a:lnTo>
                    <a:pt x="306311" y="736041"/>
                  </a:lnTo>
                  <a:close/>
                </a:path>
                <a:path w="329565" h="1215390">
                  <a:moveTo>
                    <a:pt x="306616" y="757034"/>
                  </a:moveTo>
                  <a:lnTo>
                    <a:pt x="306527" y="756818"/>
                  </a:lnTo>
                  <a:lnTo>
                    <a:pt x="304469" y="757656"/>
                  </a:lnTo>
                  <a:lnTo>
                    <a:pt x="304419" y="758418"/>
                  </a:lnTo>
                  <a:lnTo>
                    <a:pt x="306616" y="757034"/>
                  </a:lnTo>
                  <a:close/>
                </a:path>
                <a:path w="329565" h="1215390">
                  <a:moveTo>
                    <a:pt x="306895" y="747483"/>
                  </a:moveTo>
                  <a:lnTo>
                    <a:pt x="303961" y="747725"/>
                  </a:lnTo>
                  <a:lnTo>
                    <a:pt x="302679" y="747763"/>
                  </a:lnTo>
                  <a:lnTo>
                    <a:pt x="303898" y="747776"/>
                  </a:lnTo>
                  <a:lnTo>
                    <a:pt x="304495" y="747915"/>
                  </a:lnTo>
                  <a:lnTo>
                    <a:pt x="304749" y="748131"/>
                  </a:lnTo>
                  <a:lnTo>
                    <a:pt x="305308" y="748068"/>
                  </a:lnTo>
                  <a:lnTo>
                    <a:pt x="305968" y="747953"/>
                  </a:lnTo>
                  <a:lnTo>
                    <a:pt x="306806" y="747763"/>
                  </a:lnTo>
                  <a:lnTo>
                    <a:pt x="306895" y="747483"/>
                  </a:lnTo>
                  <a:close/>
                </a:path>
                <a:path w="329565" h="1215390">
                  <a:moveTo>
                    <a:pt x="307098" y="765517"/>
                  </a:moveTo>
                  <a:lnTo>
                    <a:pt x="301231" y="764247"/>
                  </a:lnTo>
                  <a:lnTo>
                    <a:pt x="301523" y="764247"/>
                  </a:lnTo>
                  <a:lnTo>
                    <a:pt x="297599" y="761707"/>
                  </a:lnTo>
                  <a:lnTo>
                    <a:pt x="305308" y="760437"/>
                  </a:lnTo>
                  <a:lnTo>
                    <a:pt x="302107" y="760437"/>
                  </a:lnTo>
                  <a:lnTo>
                    <a:pt x="302387" y="759167"/>
                  </a:lnTo>
                  <a:lnTo>
                    <a:pt x="300177" y="759167"/>
                  </a:lnTo>
                  <a:lnTo>
                    <a:pt x="302983" y="757897"/>
                  </a:lnTo>
                  <a:lnTo>
                    <a:pt x="298450" y="755357"/>
                  </a:lnTo>
                  <a:lnTo>
                    <a:pt x="299910" y="755357"/>
                  </a:lnTo>
                  <a:lnTo>
                    <a:pt x="305308" y="754087"/>
                  </a:lnTo>
                  <a:lnTo>
                    <a:pt x="302641" y="754087"/>
                  </a:lnTo>
                  <a:lnTo>
                    <a:pt x="298792" y="754087"/>
                  </a:lnTo>
                  <a:lnTo>
                    <a:pt x="301142" y="752817"/>
                  </a:lnTo>
                  <a:lnTo>
                    <a:pt x="303822" y="752817"/>
                  </a:lnTo>
                  <a:lnTo>
                    <a:pt x="305015" y="751547"/>
                  </a:lnTo>
                  <a:lnTo>
                    <a:pt x="300177" y="751547"/>
                  </a:lnTo>
                  <a:lnTo>
                    <a:pt x="305777" y="750277"/>
                  </a:lnTo>
                  <a:lnTo>
                    <a:pt x="304749" y="749007"/>
                  </a:lnTo>
                  <a:lnTo>
                    <a:pt x="300951" y="749007"/>
                  </a:lnTo>
                  <a:lnTo>
                    <a:pt x="301942" y="747737"/>
                  </a:lnTo>
                  <a:lnTo>
                    <a:pt x="302920" y="746467"/>
                  </a:lnTo>
                  <a:lnTo>
                    <a:pt x="301459" y="745197"/>
                  </a:lnTo>
                  <a:lnTo>
                    <a:pt x="302742" y="745197"/>
                  </a:lnTo>
                  <a:lnTo>
                    <a:pt x="303161" y="741387"/>
                  </a:lnTo>
                  <a:lnTo>
                    <a:pt x="304330" y="740117"/>
                  </a:lnTo>
                  <a:lnTo>
                    <a:pt x="301117" y="740117"/>
                  </a:lnTo>
                  <a:lnTo>
                    <a:pt x="301650" y="738847"/>
                  </a:lnTo>
                  <a:lnTo>
                    <a:pt x="300710" y="737577"/>
                  </a:lnTo>
                  <a:lnTo>
                    <a:pt x="305028" y="737577"/>
                  </a:lnTo>
                  <a:lnTo>
                    <a:pt x="304888" y="736307"/>
                  </a:lnTo>
                  <a:lnTo>
                    <a:pt x="302945" y="736307"/>
                  </a:lnTo>
                  <a:lnTo>
                    <a:pt x="302425" y="735037"/>
                  </a:lnTo>
                  <a:lnTo>
                    <a:pt x="305308" y="735037"/>
                  </a:lnTo>
                  <a:lnTo>
                    <a:pt x="304965" y="733767"/>
                  </a:lnTo>
                  <a:lnTo>
                    <a:pt x="301612" y="732497"/>
                  </a:lnTo>
                  <a:lnTo>
                    <a:pt x="303263" y="731227"/>
                  </a:lnTo>
                  <a:lnTo>
                    <a:pt x="300596" y="731227"/>
                  </a:lnTo>
                  <a:lnTo>
                    <a:pt x="299059" y="732091"/>
                  </a:lnTo>
                  <a:lnTo>
                    <a:pt x="299059" y="745197"/>
                  </a:lnTo>
                  <a:lnTo>
                    <a:pt x="296418" y="746467"/>
                  </a:lnTo>
                  <a:lnTo>
                    <a:pt x="295579" y="745197"/>
                  </a:lnTo>
                  <a:lnTo>
                    <a:pt x="294805" y="744156"/>
                  </a:lnTo>
                  <a:lnTo>
                    <a:pt x="299059" y="745197"/>
                  </a:lnTo>
                  <a:lnTo>
                    <a:pt x="299059" y="732091"/>
                  </a:lnTo>
                  <a:lnTo>
                    <a:pt x="296062" y="733767"/>
                  </a:lnTo>
                  <a:lnTo>
                    <a:pt x="294017" y="731227"/>
                  </a:lnTo>
                  <a:lnTo>
                    <a:pt x="297268" y="731227"/>
                  </a:lnTo>
                  <a:lnTo>
                    <a:pt x="297840" y="729957"/>
                  </a:lnTo>
                  <a:lnTo>
                    <a:pt x="298386" y="730224"/>
                  </a:lnTo>
                  <a:lnTo>
                    <a:pt x="298411" y="729957"/>
                  </a:lnTo>
                  <a:lnTo>
                    <a:pt x="300469" y="729957"/>
                  </a:lnTo>
                  <a:lnTo>
                    <a:pt x="299808" y="728687"/>
                  </a:lnTo>
                  <a:lnTo>
                    <a:pt x="301675" y="728687"/>
                  </a:lnTo>
                  <a:lnTo>
                    <a:pt x="300672" y="729957"/>
                  </a:lnTo>
                  <a:lnTo>
                    <a:pt x="301307" y="729957"/>
                  </a:lnTo>
                  <a:lnTo>
                    <a:pt x="301523" y="729957"/>
                  </a:lnTo>
                  <a:lnTo>
                    <a:pt x="301790" y="728687"/>
                  </a:lnTo>
                  <a:lnTo>
                    <a:pt x="302869" y="728687"/>
                  </a:lnTo>
                  <a:lnTo>
                    <a:pt x="304368" y="727417"/>
                  </a:lnTo>
                  <a:lnTo>
                    <a:pt x="301256" y="727417"/>
                  </a:lnTo>
                  <a:lnTo>
                    <a:pt x="300913" y="726147"/>
                  </a:lnTo>
                  <a:lnTo>
                    <a:pt x="304596" y="726147"/>
                  </a:lnTo>
                  <a:lnTo>
                    <a:pt x="303123" y="724877"/>
                  </a:lnTo>
                  <a:lnTo>
                    <a:pt x="304469" y="723607"/>
                  </a:lnTo>
                  <a:lnTo>
                    <a:pt x="301396" y="724877"/>
                  </a:lnTo>
                  <a:lnTo>
                    <a:pt x="301358" y="723607"/>
                  </a:lnTo>
                  <a:lnTo>
                    <a:pt x="302120" y="723607"/>
                  </a:lnTo>
                  <a:lnTo>
                    <a:pt x="302691" y="719797"/>
                  </a:lnTo>
                  <a:lnTo>
                    <a:pt x="299554" y="721067"/>
                  </a:lnTo>
                  <a:lnTo>
                    <a:pt x="299364" y="721067"/>
                  </a:lnTo>
                  <a:lnTo>
                    <a:pt x="295821" y="719797"/>
                  </a:lnTo>
                  <a:lnTo>
                    <a:pt x="300228" y="715987"/>
                  </a:lnTo>
                  <a:lnTo>
                    <a:pt x="298564" y="713447"/>
                  </a:lnTo>
                  <a:lnTo>
                    <a:pt x="299593" y="713447"/>
                  </a:lnTo>
                  <a:lnTo>
                    <a:pt x="298208" y="712177"/>
                  </a:lnTo>
                  <a:lnTo>
                    <a:pt x="298450" y="710907"/>
                  </a:lnTo>
                  <a:lnTo>
                    <a:pt x="296100" y="709637"/>
                  </a:lnTo>
                  <a:lnTo>
                    <a:pt x="297815" y="708367"/>
                  </a:lnTo>
                  <a:lnTo>
                    <a:pt x="299059" y="708367"/>
                  </a:lnTo>
                  <a:lnTo>
                    <a:pt x="298132" y="707097"/>
                  </a:lnTo>
                  <a:lnTo>
                    <a:pt x="296989" y="707097"/>
                  </a:lnTo>
                  <a:lnTo>
                    <a:pt x="298411" y="705827"/>
                  </a:lnTo>
                  <a:lnTo>
                    <a:pt x="299910" y="705827"/>
                  </a:lnTo>
                  <a:lnTo>
                    <a:pt x="299897" y="707097"/>
                  </a:lnTo>
                  <a:lnTo>
                    <a:pt x="300291" y="705599"/>
                  </a:lnTo>
                  <a:lnTo>
                    <a:pt x="300570" y="704557"/>
                  </a:lnTo>
                  <a:lnTo>
                    <a:pt x="302133" y="704557"/>
                  </a:lnTo>
                  <a:lnTo>
                    <a:pt x="299097" y="703287"/>
                  </a:lnTo>
                  <a:lnTo>
                    <a:pt x="301790" y="703287"/>
                  </a:lnTo>
                  <a:lnTo>
                    <a:pt x="302209" y="702017"/>
                  </a:lnTo>
                  <a:lnTo>
                    <a:pt x="301307" y="700747"/>
                  </a:lnTo>
                  <a:lnTo>
                    <a:pt x="299605" y="702017"/>
                  </a:lnTo>
                  <a:lnTo>
                    <a:pt x="299097" y="702017"/>
                  </a:lnTo>
                  <a:lnTo>
                    <a:pt x="299339" y="699477"/>
                  </a:lnTo>
                  <a:lnTo>
                    <a:pt x="302831" y="699477"/>
                  </a:lnTo>
                  <a:lnTo>
                    <a:pt x="306539" y="695667"/>
                  </a:lnTo>
                  <a:lnTo>
                    <a:pt x="294843" y="695667"/>
                  </a:lnTo>
                  <a:lnTo>
                    <a:pt x="297116" y="694359"/>
                  </a:lnTo>
                  <a:lnTo>
                    <a:pt x="297357" y="691857"/>
                  </a:lnTo>
                  <a:lnTo>
                    <a:pt x="302069" y="690587"/>
                  </a:lnTo>
                  <a:lnTo>
                    <a:pt x="302006" y="689317"/>
                  </a:lnTo>
                  <a:lnTo>
                    <a:pt x="303606" y="688047"/>
                  </a:lnTo>
                  <a:lnTo>
                    <a:pt x="296697" y="689317"/>
                  </a:lnTo>
                  <a:lnTo>
                    <a:pt x="297192" y="688047"/>
                  </a:lnTo>
                  <a:lnTo>
                    <a:pt x="297675" y="686777"/>
                  </a:lnTo>
                  <a:lnTo>
                    <a:pt x="296494" y="686777"/>
                  </a:lnTo>
                  <a:lnTo>
                    <a:pt x="293255" y="688047"/>
                  </a:lnTo>
                  <a:lnTo>
                    <a:pt x="291871" y="686777"/>
                  </a:lnTo>
                  <a:lnTo>
                    <a:pt x="292100" y="685507"/>
                  </a:lnTo>
                  <a:lnTo>
                    <a:pt x="296456" y="684314"/>
                  </a:lnTo>
                  <a:lnTo>
                    <a:pt x="296570" y="684530"/>
                  </a:lnTo>
                  <a:lnTo>
                    <a:pt x="296926" y="684580"/>
                  </a:lnTo>
                  <a:lnTo>
                    <a:pt x="297230" y="684555"/>
                  </a:lnTo>
                  <a:lnTo>
                    <a:pt x="296976" y="684326"/>
                  </a:lnTo>
                  <a:lnTo>
                    <a:pt x="296837" y="684237"/>
                  </a:lnTo>
                  <a:lnTo>
                    <a:pt x="297853" y="684237"/>
                  </a:lnTo>
                  <a:lnTo>
                    <a:pt x="298018" y="685507"/>
                  </a:lnTo>
                  <a:lnTo>
                    <a:pt x="298361" y="685507"/>
                  </a:lnTo>
                  <a:lnTo>
                    <a:pt x="299504" y="684237"/>
                  </a:lnTo>
                  <a:lnTo>
                    <a:pt x="299059" y="682967"/>
                  </a:lnTo>
                  <a:lnTo>
                    <a:pt x="298551" y="682967"/>
                  </a:lnTo>
                  <a:lnTo>
                    <a:pt x="299580" y="682091"/>
                  </a:lnTo>
                  <a:lnTo>
                    <a:pt x="299059" y="682967"/>
                  </a:lnTo>
                  <a:lnTo>
                    <a:pt x="301142" y="682967"/>
                  </a:lnTo>
                  <a:lnTo>
                    <a:pt x="299910" y="681799"/>
                  </a:lnTo>
                  <a:lnTo>
                    <a:pt x="300037" y="681697"/>
                  </a:lnTo>
                  <a:lnTo>
                    <a:pt x="298183" y="680427"/>
                  </a:lnTo>
                  <a:lnTo>
                    <a:pt x="299021" y="679157"/>
                  </a:lnTo>
                  <a:lnTo>
                    <a:pt x="296964" y="679157"/>
                  </a:lnTo>
                  <a:lnTo>
                    <a:pt x="297484" y="677887"/>
                  </a:lnTo>
                  <a:lnTo>
                    <a:pt x="298005" y="676617"/>
                  </a:lnTo>
                  <a:lnTo>
                    <a:pt x="294436" y="677887"/>
                  </a:lnTo>
                  <a:lnTo>
                    <a:pt x="293560" y="676617"/>
                  </a:lnTo>
                  <a:lnTo>
                    <a:pt x="295249" y="675347"/>
                  </a:lnTo>
                  <a:lnTo>
                    <a:pt x="298094" y="676617"/>
                  </a:lnTo>
                  <a:lnTo>
                    <a:pt x="296189" y="675347"/>
                  </a:lnTo>
                  <a:lnTo>
                    <a:pt x="297256" y="672807"/>
                  </a:lnTo>
                  <a:lnTo>
                    <a:pt x="300482" y="674077"/>
                  </a:lnTo>
                  <a:lnTo>
                    <a:pt x="297815" y="672807"/>
                  </a:lnTo>
                  <a:lnTo>
                    <a:pt x="301459" y="670267"/>
                  </a:lnTo>
                  <a:lnTo>
                    <a:pt x="302183" y="670267"/>
                  </a:lnTo>
                  <a:lnTo>
                    <a:pt x="302044" y="668997"/>
                  </a:lnTo>
                  <a:lnTo>
                    <a:pt x="299694" y="670267"/>
                  </a:lnTo>
                  <a:lnTo>
                    <a:pt x="300024" y="668997"/>
                  </a:lnTo>
                  <a:lnTo>
                    <a:pt x="299288" y="668997"/>
                  </a:lnTo>
                  <a:lnTo>
                    <a:pt x="296976" y="670267"/>
                  </a:lnTo>
                  <a:lnTo>
                    <a:pt x="294601" y="668997"/>
                  </a:lnTo>
                  <a:lnTo>
                    <a:pt x="295376" y="668997"/>
                  </a:lnTo>
                  <a:lnTo>
                    <a:pt x="295414" y="668858"/>
                  </a:lnTo>
                  <a:lnTo>
                    <a:pt x="292887" y="667727"/>
                  </a:lnTo>
                  <a:lnTo>
                    <a:pt x="296087" y="666457"/>
                  </a:lnTo>
                  <a:lnTo>
                    <a:pt x="295414" y="668858"/>
                  </a:lnTo>
                  <a:lnTo>
                    <a:pt x="299300" y="666457"/>
                  </a:lnTo>
                  <a:lnTo>
                    <a:pt x="299681" y="667004"/>
                  </a:lnTo>
                  <a:lnTo>
                    <a:pt x="299643" y="666457"/>
                  </a:lnTo>
                  <a:lnTo>
                    <a:pt x="300875" y="666457"/>
                  </a:lnTo>
                  <a:lnTo>
                    <a:pt x="303403" y="663917"/>
                  </a:lnTo>
                  <a:lnTo>
                    <a:pt x="297027" y="666457"/>
                  </a:lnTo>
                  <a:lnTo>
                    <a:pt x="296722" y="663917"/>
                  </a:lnTo>
                  <a:lnTo>
                    <a:pt x="295122" y="662647"/>
                  </a:lnTo>
                  <a:lnTo>
                    <a:pt x="296303" y="661377"/>
                  </a:lnTo>
                  <a:lnTo>
                    <a:pt x="291934" y="661377"/>
                  </a:lnTo>
                  <a:lnTo>
                    <a:pt x="291541" y="661377"/>
                  </a:lnTo>
                  <a:lnTo>
                    <a:pt x="290804" y="660107"/>
                  </a:lnTo>
                  <a:lnTo>
                    <a:pt x="289090" y="660107"/>
                  </a:lnTo>
                  <a:lnTo>
                    <a:pt x="292239" y="658837"/>
                  </a:lnTo>
                  <a:lnTo>
                    <a:pt x="295389" y="657567"/>
                  </a:lnTo>
                  <a:lnTo>
                    <a:pt x="292963" y="656297"/>
                  </a:lnTo>
                  <a:lnTo>
                    <a:pt x="294068" y="655027"/>
                  </a:lnTo>
                  <a:lnTo>
                    <a:pt x="296367" y="656297"/>
                  </a:lnTo>
                  <a:lnTo>
                    <a:pt x="297103" y="655027"/>
                  </a:lnTo>
                  <a:lnTo>
                    <a:pt x="294424" y="653757"/>
                  </a:lnTo>
                  <a:lnTo>
                    <a:pt x="294665" y="653681"/>
                  </a:lnTo>
                  <a:lnTo>
                    <a:pt x="292849" y="653110"/>
                  </a:lnTo>
                  <a:lnTo>
                    <a:pt x="292849" y="653757"/>
                  </a:lnTo>
                  <a:lnTo>
                    <a:pt x="292544" y="655027"/>
                  </a:lnTo>
                  <a:lnTo>
                    <a:pt x="289026" y="655027"/>
                  </a:lnTo>
                  <a:lnTo>
                    <a:pt x="292481" y="653757"/>
                  </a:lnTo>
                  <a:lnTo>
                    <a:pt x="292849" y="653757"/>
                  </a:lnTo>
                  <a:lnTo>
                    <a:pt x="292849" y="653110"/>
                  </a:lnTo>
                  <a:lnTo>
                    <a:pt x="290931" y="652487"/>
                  </a:lnTo>
                  <a:lnTo>
                    <a:pt x="291071" y="653757"/>
                  </a:lnTo>
                  <a:lnTo>
                    <a:pt x="286410" y="653757"/>
                  </a:lnTo>
                  <a:lnTo>
                    <a:pt x="288620" y="651217"/>
                  </a:lnTo>
                  <a:lnTo>
                    <a:pt x="294703" y="649947"/>
                  </a:lnTo>
                  <a:lnTo>
                    <a:pt x="296989" y="647407"/>
                  </a:lnTo>
                  <a:lnTo>
                    <a:pt x="290842" y="647407"/>
                  </a:lnTo>
                  <a:lnTo>
                    <a:pt x="291338" y="646137"/>
                  </a:lnTo>
                  <a:lnTo>
                    <a:pt x="291833" y="644867"/>
                  </a:lnTo>
                  <a:lnTo>
                    <a:pt x="290944" y="644867"/>
                  </a:lnTo>
                  <a:lnTo>
                    <a:pt x="288467" y="646137"/>
                  </a:lnTo>
                  <a:lnTo>
                    <a:pt x="290271" y="643597"/>
                  </a:lnTo>
                  <a:lnTo>
                    <a:pt x="289128" y="643597"/>
                  </a:lnTo>
                  <a:lnTo>
                    <a:pt x="291172" y="642327"/>
                  </a:lnTo>
                  <a:lnTo>
                    <a:pt x="291490" y="642327"/>
                  </a:lnTo>
                  <a:lnTo>
                    <a:pt x="292722" y="639787"/>
                  </a:lnTo>
                  <a:lnTo>
                    <a:pt x="288632" y="639787"/>
                  </a:lnTo>
                  <a:lnTo>
                    <a:pt x="291045" y="638517"/>
                  </a:lnTo>
                  <a:lnTo>
                    <a:pt x="291376" y="637247"/>
                  </a:lnTo>
                  <a:lnTo>
                    <a:pt x="291706" y="635977"/>
                  </a:lnTo>
                  <a:lnTo>
                    <a:pt x="284784" y="637247"/>
                  </a:lnTo>
                  <a:lnTo>
                    <a:pt x="285064" y="634707"/>
                  </a:lnTo>
                  <a:lnTo>
                    <a:pt x="287388" y="634707"/>
                  </a:lnTo>
                  <a:lnTo>
                    <a:pt x="288620" y="633437"/>
                  </a:lnTo>
                  <a:lnTo>
                    <a:pt x="290372" y="634631"/>
                  </a:lnTo>
                  <a:lnTo>
                    <a:pt x="290601" y="633437"/>
                  </a:lnTo>
                  <a:lnTo>
                    <a:pt x="290385" y="633437"/>
                  </a:lnTo>
                  <a:lnTo>
                    <a:pt x="286092" y="632167"/>
                  </a:lnTo>
                  <a:lnTo>
                    <a:pt x="287883" y="630897"/>
                  </a:lnTo>
                  <a:lnTo>
                    <a:pt x="286931" y="630897"/>
                  </a:lnTo>
                  <a:lnTo>
                    <a:pt x="284784" y="632167"/>
                  </a:lnTo>
                  <a:lnTo>
                    <a:pt x="284797" y="630897"/>
                  </a:lnTo>
                  <a:lnTo>
                    <a:pt x="284187" y="629627"/>
                  </a:lnTo>
                  <a:lnTo>
                    <a:pt x="282105" y="630897"/>
                  </a:lnTo>
                  <a:lnTo>
                    <a:pt x="287934" y="627087"/>
                  </a:lnTo>
                  <a:lnTo>
                    <a:pt x="280314" y="624547"/>
                  </a:lnTo>
                  <a:lnTo>
                    <a:pt x="285318" y="622007"/>
                  </a:lnTo>
                  <a:lnTo>
                    <a:pt x="284302" y="620737"/>
                  </a:lnTo>
                  <a:lnTo>
                    <a:pt x="283235" y="619467"/>
                  </a:lnTo>
                  <a:lnTo>
                    <a:pt x="282790" y="618197"/>
                  </a:lnTo>
                  <a:lnTo>
                    <a:pt x="283413" y="618197"/>
                  </a:lnTo>
                  <a:lnTo>
                    <a:pt x="283794" y="616927"/>
                  </a:lnTo>
                  <a:lnTo>
                    <a:pt x="283641" y="618197"/>
                  </a:lnTo>
                  <a:lnTo>
                    <a:pt x="284365" y="616927"/>
                  </a:lnTo>
                  <a:lnTo>
                    <a:pt x="285089" y="615657"/>
                  </a:lnTo>
                  <a:lnTo>
                    <a:pt x="277596" y="618197"/>
                  </a:lnTo>
                  <a:lnTo>
                    <a:pt x="278409" y="616927"/>
                  </a:lnTo>
                  <a:lnTo>
                    <a:pt x="262026" y="616927"/>
                  </a:lnTo>
                  <a:lnTo>
                    <a:pt x="259689" y="616927"/>
                  </a:lnTo>
                  <a:lnTo>
                    <a:pt x="262585" y="619467"/>
                  </a:lnTo>
                  <a:lnTo>
                    <a:pt x="262813" y="619467"/>
                  </a:lnTo>
                  <a:lnTo>
                    <a:pt x="261874" y="620737"/>
                  </a:lnTo>
                  <a:lnTo>
                    <a:pt x="260642" y="620737"/>
                  </a:lnTo>
                  <a:lnTo>
                    <a:pt x="265531" y="622007"/>
                  </a:lnTo>
                  <a:lnTo>
                    <a:pt x="263232" y="623074"/>
                  </a:lnTo>
                  <a:lnTo>
                    <a:pt x="263436" y="623277"/>
                  </a:lnTo>
                  <a:lnTo>
                    <a:pt x="262445" y="625817"/>
                  </a:lnTo>
                  <a:lnTo>
                    <a:pt x="265150" y="624547"/>
                  </a:lnTo>
                  <a:lnTo>
                    <a:pt x="264160" y="625817"/>
                  </a:lnTo>
                  <a:lnTo>
                    <a:pt x="267106" y="627087"/>
                  </a:lnTo>
                  <a:lnTo>
                    <a:pt x="265722" y="628357"/>
                  </a:lnTo>
                  <a:lnTo>
                    <a:pt x="269074" y="628357"/>
                  </a:lnTo>
                  <a:lnTo>
                    <a:pt x="264858" y="632117"/>
                  </a:lnTo>
                  <a:lnTo>
                    <a:pt x="264693" y="632167"/>
                  </a:lnTo>
                  <a:lnTo>
                    <a:pt x="266280" y="634707"/>
                  </a:lnTo>
                  <a:lnTo>
                    <a:pt x="267182" y="634707"/>
                  </a:lnTo>
                  <a:lnTo>
                    <a:pt x="267373" y="635977"/>
                  </a:lnTo>
                  <a:lnTo>
                    <a:pt x="265353" y="635977"/>
                  </a:lnTo>
                  <a:lnTo>
                    <a:pt x="265658" y="637247"/>
                  </a:lnTo>
                  <a:lnTo>
                    <a:pt x="266738" y="638517"/>
                  </a:lnTo>
                  <a:lnTo>
                    <a:pt x="269074" y="638517"/>
                  </a:lnTo>
                  <a:lnTo>
                    <a:pt x="263969" y="641057"/>
                  </a:lnTo>
                  <a:lnTo>
                    <a:pt x="274434" y="641057"/>
                  </a:lnTo>
                  <a:lnTo>
                    <a:pt x="267563" y="643597"/>
                  </a:lnTo>
                  <a:lnTo>
                    <a:pt x="270764" y="647407"/>
                  </a:lnTo>
                  <a:lnTo>
                    <a:pt x="273113" y="649947"/>
                  </a:lnTo>
                  <a:lnTo>
                    <a:pt x="268846" y="649947"/>
                  </a:lnTo>
                  <a:lnTo>
                    <a:pt x="270865" y="653008"/>
                  </a:lnTo>
                  <a:lnTo>
                    <a:pt x="273354" y="650290"/>
                  </a:lnTo>
                  <a:lnTo>
                    <a:pt x="274853" y="652487"/>
                  </a:lnTo>
                  <a:lnTo>
                    <a:pt x="271183" y="653478"/>
                  </a:lnTo>
                  <a:lnTo>
                    <a:pt x="271360" y="653757"/>
                  </a:lnTo>
                  <a:lnTo>
                    <a:pt x="275691" y="653757"/>
                  </a:lnTo>
                  <a:lnTo>
                    <a:pt x="275170" y="657567"/>
                  </a:lnTo>
                  <a:lnTo>
                    <a:pt x="274701" y="658837"/>
                  </a:lnTo>
                  <a:lnTo>
                    <a:pt x="273075" y="657567"/>
                  </a:lnTo>
                  <a:lnTo>
                    <a:pt x="272224" y="657567"/>
                  </a:lnTo>
                  <a:lnTo>
                    <a:pt x="274751" y="660107"/>
                  </a:lnTo>
                  <a:lnTo>
                    <a:pt x="272872" y="662647"/>
                  </a:lnTo>
                  <a:lnTo>
                    <a:pt x="275767" y="665073"/>
                  </a:lnTo>
                  <a:lnTo>
                    <a:pt x="278422" y="663917"/>
                  </a:lnTo>
                  <a:lnTo>
                    <a:pt x="282295" y="666457"/>
                  </a:lnTo>
                  <a:lnTo>
                    <a:pt x="277723" y="666457"/>
                  </a:lnTo>
                  <a:lnTo>
                    <a:pt x="282892" y="668997"/>
                  </a:lnTo>
                  <a:lnTo>
                    <a:pt x="277926" y="668997"/>
                  </a:lnTo>
                  <a:lnTo>
                    <a:pt x="277609" y="670267"/>
                  </a:lnTo>
                  <a:lnTo>
                    <a:pt x="275120" y="670267"/>
                  </a:lnTo>
                  <a:lnTo>
                    <a:pt x="276606" y="671537"/>
                  </a:lnTo>
                  <a:lnTo>
                    <a:pt x="278726" y="670267"/>
                  </a:lnTo>
                  <a:lnTo>
                    <a:pt x="278993" y="671537"/>
                  </a:lnTo>
                  <a:lnTo>
                    <a:pt x="278472" y="672185"/>
                  </a:lnTo>
                  <a:lnTo>
                    <a:pt x="280581" y="672807"/>
                  </a:lnTo>
                  <a:lnTo>
                    <a:pt x="279971" y="675347"/>
                  </a:lnTo>
                  <a:lnTo>
                    <a:pt x="278879" y="675347"/>
                  </a:lnTo>
                  <a:lnTo>
                    <a:pt x="279260" y="676617"/>
                  </a:lnTo>
                  <a:lnTo>
                    <a:pt x="284594" y="677887"/>
                  </a:lnTo>
                  <a:lnTo>
                    <a:pt x="283159" y="680427"/>
                  </a:lnTo>
                  <a:lnTo>
                    <a:pt x="278561" y="680427"/>
                  </a:lnTo>
                  <a:lnTo>
                    <a:pt x="281863" y="681697"/>
                  </a:lnTo>
                  <a:lnTo>
                    <a:pt x="278041" y="682967"/>
                  </a:lnTo>
                  <a:lnTo>
                    <a:pt x="279425" y="684237"/>
                  </a:lnTo>
                  <a:lnTo>
                    <a:pt x="281203" y="682967"/>
                  </a:lnTo>
                  <a:lnTo>
                    <a:pt x="281343" y="684237"/>
                  </a:lnTo>
                  <a:lnTo>
                    <a:pt x="284340" y="685507"/>
                  </a:lnTo>
                  <a:lnTo>
                    <a:pt x="283248" y="686777"/>
                  </a:lnTo>
                  <a:lnTo>
                    <a:pt x="281508" y="685507"/>
                  </a:lnTo>
                  <a:lnTo>
                    <a:pt x="282638" y="688047"/>
                  </a:lnTo>
                  <a:lnTo>
                    <a:pt x="283883" y="686777"/>
                  </a:lnTo>
                  <a:lnTo>
                    <a:pt x="286067" y="688047"/>
                  </a:lnTo>
                  <a:lnTo>
                    <a:pt x="288721" y="685507"/>
                  </a:lnTo>
                  <a:lnTo>
                    <a:pt x="287934" y="688047"/>
                  </a:lnTo>
                  <a:lnTo>
                    <a:pt x="287477" y="686777"/>
                  </a:lnTo>
                  <a:lnTo>
                    <a:pt x="288086" y="689317"/>
                  </a:lnTo>
                  <a:lnTo>
                    <a:pt x="285915" y="689317"/>
                  </a:lnTo>
                  <a:lnTo>
                    <a:pt x="288645" y="690587"/>
                  </a:lnTo>
                  <a:lnTo>
                    <a:pt x="287832" y="691857"/>
                  </a:lnTo>
                  <a:lnTo>
                    <a:pt x="283540" y="691857"/>
                  </a:lnTo>
                  <a:lnTo>
                    <a:pt x="282752" y="693127"/>
                  </a:lnTo>
                  <a:lnTo>
                    <a:pt x="286067" y="693127"/>
                  </a:lnTo>
                  <a:lnTo>
                    <a:pt x="284124" y="695667"/>
                  </a:lnTo>
                  <a:lnTo>
                    <a:pt x="287108" y="695667"/>
                  </a:lnTo>
                  <a:lnTo>
                    <a:pt x="286385" y="696937"/>
                  </a:lnTo>
                  <a:lnTo>
                    <a:pt x="284353" y="696937"/>
                  </a:lnTo>
                  <a:lnTo>
                    <a:pt x="284162" y="699477"/>
                  </a:lnTo>
                  <a:lnTo>
                    <a:pt x="289153" y="695667"/>
                  </a:lnTo>
                  <a:lnTo>
                    <a:pt x="287388" y="698207"/>
                  </a:lnTo>
                  <a:lnTo>
                    <a:pt x="286321" y="698207"/>
                  </a:lnTo>
                  <a:lnTo>
                    <a:pt x="285559" y="700747"/>
                  </a:lnTo>
                  <a:lnTo>
                    <a:pt x="288645" y="702017"/>
                  </a:lnTo>
                  <a:lnTo>
                    <a:pt x="287667" y="704557"/>
                  </a:lnTo>
                  <a:lnTo>
                    <a:pt x="284035" y="705764"/>
                  </a:lnTo>
                  <a:lnTo>
                    <a:pt x="284441" y="707097"/>
                  </a:lnTo>
                  <a:lnTo>
                    <a:pt x="288874" y="708367"/>
                  </a:lnTo>
                  <a:lnTo>
                    <a:pt x="288302" y="712177"/>
                  </a:lnTo>
                  <a:lnTo>
                    <a:pt x="288671" y="710907"/>
                  </a:lnTo>
                  <a:lnTo>
                    <a:pt x="294220" y="710907"/>
                  </a:lnTo>
                  <a:lnTo>
                    <a:pt x="286245" y="713447"/>
                  </a:lnTo>
                  <a:lnTo>
                    <a:pt x="289026" y="714717"/>
                  </a:lnTo>
                  <a:lnTo>
                    <a:pt x="286537" y="714717"/>
                  </a:lnTo>
                  <a:lnTo>
                    <a:pt x="285915" y="717257"/>
                  </a:lnTo>
                  <a:lnTo>
                    <a:pt x="288429" y="718527"/>
                  </a:lnTo>
                  <a:lnTo>
                    <a:pt x="290550" y="721067"/>
                  </a:lnTo>
                  <a:lnTo>
                    <a:pt x="289090" y="721067"/>
                  </a:lnTo>
                  <a:lnTo>
                    <a:pt x="287985" y="722337"/>
                  </a:lnTo>
                  <a:lnTo>
                    <a:pt x="288772" y="723607"/>
                  </a:lnTo>
                  <a:lnTo>
                    <a:pt x="288302" y="724877"/>
                  </a:lnTo>
                  <a:lnTo>
                    <a:pt x="289750" y="724877"/>
                  </a:lnTo>
                  <a:lnTo>
                    <a:pt x="289623" y="726147"/>
                  </a:lnTo>
                  <a:lnTo>
                    <a:pt x="291617" y="724877"/>
                  </a:lnTo>
                  <a:lnTo>
                    <a:pt x="289166" y="728687"/>
                  </a:lnTo>
                  <a:lnTo>
                    <a:pt x="290664" y="731227"/>
                  </a:lnTo>
                  <a:lnTo>
                    <a:pt x="292379" y="733767"/>
                  </a:lnTo>
                  <a:lnTo>
                    <a:pt x="290601" y="736307"/>
                  </a:lnTo>
                  <a:lnTo>
                    <a:pt x="290537" y="735037"/>
                  </a:lnTo>
                  <a:lnTo>
                    <a:pt x="289293" y="735037"/>
                  </a:lnTo>
                  <a:lnTo>
                    <a:pt x="290931" y="738847"/>
                  </a:lnTo>
                  <a:lnTo>
                    <a:pt x="293293" y="737577"/>
                  </a:lnTo>
                  <a:lnTo>
                    <a:pt x="292328" y="737577"/>
                  </a:lnTo>
                  <a:lnTo>
                    <a:pt x="294132" y="736307"/>
                  </a:lnTo>
                  <a:lnTo>
                    <a:pt x="295592" y="737577"/>
                  </a:lnTo>
                  <a:lnTo>
                    <a:pt x="296786" y="737577"/>
                  </a:lnTo>
                  <a:lnTo>
                    <a:pt x="296875" y="738847"/>
                  </a:lnTo>
                  <a:lnTo>
                    <a:pt x="295135" y="737577"/>
                  </a:lnTo>
                  <a:lnTo>
                    <a:pt x="293014" y="738847"/>
                  </a:lnTo>
                  <a:lnTo>
                    <a:pt x="292684" y="739165"/>
                  </a:lnTo>
                  <a:lnTo>
                    <a:pt x="292925" y="739533"/>
                  </a:lnTo>
                  <a:lnTo>
                    <a:pt x="289953" y="741387"/>
                  </a:lnTo>
                  <a:lnTo>
                    <a:pt x="294424" y="740117"/>
                  </a:lnTo>
                  <a:lnTo>
                    <a:pt x="298907" y="738847"/>
                  </a:lnTo>
                  <a:lnTo>
                    <a:pt x="297484" y="740219"/>
                  </a:lnTo>
                  <a:lnTo>
                    <a:pt x="297484" y="742657"/>
                  </a:lnTo>
                  <a:lnTo>
                    <a:pt x="297205" y="743927"/>
                  </a:lnTo>
                  <a:lnTo>
                    <a:pt x="294652" y="743927"/>
                  </a:lnTo>
                  <a:lnTo>
                    <a:pt x="294474" y="743927"/>
                  </a:lnTo>
                  <a:lnTo>
                    <a:pt x="295821" y="742657"/>
                  </a:lnTo>
                  <a:lnTo>
                    <a:pt x="297484" y="742657"/>
                  </a:lnTo>
                  <a:lnTo>
                    <a:pt x="297484" y="740219"/>
                  </a:lnTo>
                  <a:lnTo>
                    <a:pt x="296265" y="741387"/>
                  </a:lnTo>
                  <a:lnTo>
                    <a:pt x="294995" y="741387"/>
                  </a:lnTo>
                  <a:lnTo>
                    <a:pt x="295719" y="742657"/>
                  </a:lnTo>
                  <a:lnTo>
                    <a:pt x="293522" y="742657"/>
                  </a:lnTo>
                  <a:lnTo>
                    <a:pt x="293827" y="743927"/>
                  </a:lnTo>
                  <a:lnTo>
                    <a:pt x="294462" y="744080"/>
                  </a:lnTo>
                  <a:lnTo>
                    <a:pt x="291528" y="746467"/>
                  </a:lnTo>
                  <a:lnTo>
                    <a:pt x="291820" y="746467"/>
                  </a:lnTo>
                  <a:lnTo>
                    <a:pt x="291033" y="747458"/>
                  </a:lnTo>
                  <a:lnTo>
                    <a:pt x="291566" y="746950"/>
                  </a:lnTo>
                  <a:lnTo>
                    <a:pt x="291807" y="746594"/>
                  </a:lnTo>
                  <a:lnTo>
                    <a:pt x="291871" y="746467"/>
                  </a:lnTo>
                  <a:lnTo>
                    <a:pt x="292011" y="746467"/>
                  </a:lnTo>
                  <a:lnTo>
                    <a:pt x="290753" y="749007"/>
                  </a:lnTo>
                  <a:lnTo>
                    <a:pt x="291592" y="747737"/>
                  </a:lnTo>
                  <a:lnTo>
                    <a:pt x="299008" y="749007"/>
                  </a:lnTo>
                  <a:lnTo>
                    <a:pt x="293255" y="751547"/>
                  </a:lnTo>
                  <a:lnTo>
                    <a:pt x="293700" y="751662"/>
                  </a:lnTo>
                  <a:lnTo>
                    <a:pt x="295579" y="752817"/>
                  </a:lnTo>
                  <a:lnTo>
                    <a:pt x="291604" y="752817"/>
                  </a:lnTo>
                  <a:lnTo>
                    <a:pt x="290715" y="754087"/>
                  </a:lnTo>
                  <a:lnTo>
                    <a:pt x="292455" y="754087"/>
                  </a:lnTo>
                  <a:lnTo>
                    <a:pt x="287972" y="755357"/>
                  </a:lnTo>
                  <a:lnTo>
                    <a:pt x="291846" y="756627"/>
                  </a:lnTo>
                  <a:lnTo>
                    <a:pt x="292303" y="756627"/>
                  </a:lnTo>
                  <a:lnTo>
                    <a:pt x="295998" y="759167"/>
                  </a:lnTo>
                  <a:lnTo>
                    <a:pt x="288531" y="761707"/>
                  </a:lnTo>
                  <a:lnTo>
                    <a:pt x="293560" y="764247"/>
                  </a:lnTo>
                  <a:lnTo>
                    <a:pt x="295719" y="765517"/>
                  </a:lnTo>
                  <a:lnTo>
                    <a:pt x="299199" y="765517"/>
                  </a:lnTo>
                  <a:lnTo>
                    <a:pt x="301104" y="768057"/>
                  </a:lnTo>
                  <a:lnTo>
                    <a:pt x="299542" y="769327"/>
                  </a:lnTo>
                  <a:lnTo>
                    <a:pt x="297345" y="768057"/>
                  </a:lnTo>
                  <a:lnTo>
                    <a:pt x="295960" y="769327"/>
                  </a:lnTo>
                  <a:lnTo>
                    <a:pt x="296316" y="769327"/>
                  </a:lnTo>
                  <a:lnTo>
                    <a:pt x="297586" y="770597"/>
                  </a:lnTo>
                  <a:lnTo>
                    <a:pt x="296672" y="770597"/>
                  </a:lnTo>
                  <a:lnTo>
                    <a:pt x="294843" y="771867"/>
                  </a:lnTo>
                  <a:lnTo>
                    <a:pt x="297408" y="771867"/>
                  </a:lnTo>
                  <a:lnTo>
                    <a:pt x="297205" y="773137"/>
                  </a:lnTo>
                  <a:lnTo>
                    <a:pt x="298602" y="771867"/>
                  </a:lnTo>
                  <a:lnTo>
                    <a:pt x="301802" y="771867"/>
                  </a:lnTo>
                  <a:lnTo>
                    <a:pt x="298056" y="770597"/>
                  </a:lnTo>
                  <a:lnTo>
                    <a:pt x="299161" y="770597"/>
                  </a:lnTo>
                  <a:lnTo>
                    <a:pt x="301548" y="769327"/>
                  </a:lnTo>
                  <a:lnTo>
                    <a:pt x="300647" y="769327"/>
                  </a:lnTo>
                  <a:lnTo>
                    <a:pt x="302933" y="768057"/>
                  </a:lnTo>
                  <a:lnTo>
                    <a:pt x="303695" y="768057"/>
                  </a:lnTo>
                  <a:lnTo>
                    <a:pt x="302298" y="766787"/>
                  </a:lnTo>
                  <a:lnTo>
                    <a:pt x="305346" y="766787"/>
                  </a:lnTo>
                  <a:lnTo>
                    <a:pt x="304774" y="768057"/>
                  </a:lnTo>
                  <a:lnTo>
                    <a:pt x="305930" y="766787"/>
                  </a:lnTo>
                  <a:lnTo>
                    <a:pt x="307098" y="765517"/>
                  </a:lnTo>
                  <a:close/>
                </a:path>
                <a:path w="329565" h="1215390">
                  <a:moveTo>
                    <a:pt x="307835" y="749566"/>
                  </a:moveTo>
                  <a:lnTo>
                    <a:pt x="306730" y="749046"/>
                  </a:lnTo>
                  <a:lnTo>
                    <a:pt x="306451" y="748919"/>
                  </a:lnTo>
                  <a:lnTo>
                    <a:pt x="305549" y="749782"/>
                  </a:lnTo>
                  <a:lnTo>
                    <a:pt x="306197" y="750747"/>
                  </a:lnTo>
                  <a:lnTo>
                    <a:pt x="307187" y="749592"/>
                  </a:lnTo>
                  <a:lnTo>
                    <a:pt x="307835" y="749566"/>
                  </a:lnTo>
                  <a:close/>
                </a:path>
                <a:path w="329565" h="1215390">
                  <a:moveTo>
                    <a:pt x="308749" y="1212761"/>
                  </a:moveTo>
                  <a:lnTo>
                    <a:pt x="307162" y="1212024"/>
                  </a:lnTo>
                  <a:lnTo>
                    <a:pt x="304330" y="1211021"/>
                  </a:lnTo>
                  <a:lnTo>
                    <a:pt x="301142" y="1210792"/>
                  </a:lnTo>
                  <a:lnTo>
                    <a:pt x="304355" y="1211795"/>
                  </a:lnTo>
                  <a:lnTo>
                    <a:pt x="302971" y="1211681"/>
                  </a:lnTo>
                  <a:lnTo>
                    <a:pt x="306793" y="1212811"/>
                  </a:lnTo>
                  <a:lnTo>
                    <a:pt x="307149" y="1213269"/>
                  </a:lnTo>
                  <a:lnTo>
                    <a:pt x="305600" y="1213307"/>
                  </a:lnTo>
                  <a:lnTo>
                    <a:pt x="304342" y="1213040"/>
                  </a:lnTo>
                  <a:lnTo>
                    <a:pt x="305206" y="1213319"/>
                  </a:lnTo>
                  <a:lnTo>
                    <a:pt x="303504" y="1213523"/>
                  </a:lnTo>
                  <a:lnTo>
                    <a:pt x="305612" y="1214081"/>
                  </a:lnTo>
                  <a:lnTo>
                    <a:pt x="308343" y="1214018"/>
                  </a:lnTo>
                  <a:lnTo>
                    <a:pt x="308546" y="1213383"/>
                  </a:lnTo>
                  <a:lnTo>
                    <a:pt x="306476" y="1212354"/>
                  </a:lnTo>
                  <a:lnTo>
                    <a:pt x="307251" y="1212329"/>
                  </a:lnTo>
                  <a:lnTo>
                    <a:pt x="308114" y="1212621"/>
                  </a:lnTo>
                  <a:lnTo>
                    <a:pt x="308749" y="1212761"/>
                  </a:lnTo>
                  <a:close/>
                </a:path>
                <a:path w="329565" h="1215390">
                  <a:moveTo>
                    <a:pt x="310019" y="754888"/>
                  </a:moveTo>
                  <a:lnTo>
                    <a:pt x="306616" y="757034"/>
                  </a:lnTo>
                  <a:lnTo>
                    <a:pt x="306882" y="757656"/>
                  </a:lnTo>
                  <a:lnTo>
                    <a:pt x="310019" y="754888"/>
                  </a:lnTo>
                  <a:close/>
                </a:path>
                <a:path w="329565" h="1215390">
                  <a:moveTo>
                    <a:pt x="319735" y="1175054"/>
                  </a:moveTo>
                  <a:lnTo>
                    <a:pt x="319290" y="1175258"/>
                  </a:lnTo>
                  <a:lnTo>
                    <a:pt x="319519" y="1175219"/>
                  </a:lnTo>
                  <a:lnTo>
                    <a:pt x="319659" y="1175143"/>
                  </a:lnTo>
                  <a:close/>
                </a:path>
                <a:path w="329565" h="1215390">
                  <a:moveTo>
                    <a:pt x="320624" y="1194015"/>
                  </a:moveTo>
                  <a:lnTo>
                    <a:pt x="317715" y="1193533"/>
                  </a:lnTo>
                  <a:lnTo>
                    <a:pt x="316445" y="1193279"/>
                  </a:lnTo>
                  <a:lnTo>
                    <a:pt x="317639" y="1193546"/>
                  </a:lnTo>
                  <a:lnTo>
                    <a:pt x="318185" y="1193761"/>
                  </a:lnTo>
                  <a:lnTo>
                    <a:pt x="318389" y="1193965"/>
                  </a:lnTo>
                  <a:lnTo>
                    <a:pt x="318947" y="1194015"/>
                  </a:lnTo>
                  <a:lnTo>
                    <a:pt x="320459" y="1194181"/>
                  </a:lnTo>
                  <a:lnTo>
                    <a:pt x="320624" y="1194015"/>
                  </a:lnTo>
                  <a:close/>
                </a:path>
                <a:path w="329565" h="1215390">
                  <a:moveTo>
                    <a:pt x="320890" y="1174559"/>
                  </a:moveTo>
                  <a:lnTo>
                    <a:pt x="319786" y="1174369"/>
                  </a:lnTo>
                  <a:lnTo>
                    <a:pt x="320027" y="1174775"/>
                  </a:lnTo>
                  <a:lnTo>
                    <a:pt x="319735" y="1175054"/>
                  </a:lnTo>
                  <a:lnTo>
                    <a:pt x="320890" y="1174559"/>
                  </a:lnTo>
                  <a:close/>
                </a:path>
                <a:path w="329565" h="1215390">
                  <a:moveTo>
                    <a:pt x="322453" y="1186561"/>
                  </a:moveTo>
                  <a:lnTo>
                    <a:pt x="321106" y="1186002"/>
                  </a:lnTo>
                  <a:lnTo>
                    <a:pt x="321081" y="1186205"/>
                  </a:lnTo>
                  <a:lnTo>
                    <a:pt x="321462" y="1186294"/>
                  </a:lnTo>
                  <a:lnTo>
                    <a:pt x="321932" y="1186421"/>
                  </a:lnTo>
                  <a:lnTo>
                    <a:pt x="322453" y="1186561"/>
                  </a:lnTo>
                  <a:close/>
                </a:path>
                <a:path w="329565" h="1215390">
                  <a:moveTo>
                    <a:pt x="325221" y="1151636"/>
                  </a:moveTo>
                  <a:lnTo>
                    <a:pt x="325018" y="1151445"/>
                  </a:lnTo>
                  <a:lnTo>
                    <a:pt x="324815" y="1151280"/>
                  </a:lnTo>
                  <a:lnTo>
                    <a:pt x="324510" y="1151293"/>
                  </a:lnTo>
                  <a:lnTo>
                    <a:pt x="324573" y="1151483"/>
                  </a:lnTo>
                  <a:lnTo>
                    <a:pt x="324916" y="1151597"/>
                  </a:lnTo>
                  <a:lnTo>
                    <a:pt x="325221" y="1151636"/>
                  </a:lnTo>
                  <a:close/>
                </a:path>
                <a:path w="329565" h="1215390">
                  <a:moveTo>
                    <a:pt x="329018" y="1147673"/>
                  </a:moveTo>
                  <a:lnTo>
                    <a:pt x="328764" y="1147584"/>
                  </a:lnTo>
                  <a:lnTo>
                    <a:pt x="328587" y="1147737"/>
                  </a:lnTo>
                  <a:lnTo>
                    <a:pt x="328841" y="1147749"/>
                  </a:lnTo>
                  <a:lnTo>
                    <a:pt x="329018" y="11476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010475" y="9023547"/>
              <a:ext cx="173990" cy="858519"/>
            </a:xfrm>
            <a:custGeom>
              <a:avLst/>
              <a:gdLst/>
              <a:ahLst/>
              <a:cxnLst/>
              <a:rect l="l" t="t" r="r" b="b"/>
              <a:pathLst>
                <a:path w="173990" h="858520">
                  <a:moveTo>
                    <a:pt x="1524" y="844981"/>
                  </a:moveTo>
                  <a:lnTo>
                    <a:pt x="1384" y="845185"/>
                  </a:lnTo>
                  <a:lnTo>
                    <a:pt x="1371" y="845337"/>
                  </a:lnTo>
                  <a:lnTo>
                    <a:pt x="1460" y="845464"/>
                  </a:lnTo>
                  <a:lnTo>
                    <a:pt x="1460" y="845146"/>
                  </a:lnTo>
                  <a:lnTo>
                    <a:pt x="1524" y="844981"/>
                  </a:lnTo>
                  <a:close/>
                </a:path>
                <a:path w="173990" h="858520">
                  <a:moveTo>
                    <a:pt x="2095" y="850900"/>
                  </a:moveTo>
                  <a:lnTo>
                    <a:pt x="1968" y="850188"/>
                  </a:lnTo>
                  <a:lnTo>
                    <a:pt x="1346" y="849947"/>
                  </a:lnTo>
                  <a:lnTo>
                    <a:pt x="2095" y="850900"/>
                  </a:lnTo>
                  <a:close/>
                </a:path>
                <a:path w="173990" h="858520">
                  <a:moveTo>
                    <a:pt x="2654" y="846010"/>
                  </a:moveTo>
                  <a:lnTo>
                    <a:pt x="1930" y="845807"/>
                  </a:lnTo>
                  <a:lnTo>
                    <a:pt x="1587" y="845654"/>
                  </a:lnTo>
                  <a:lnTo>
                    <a:pt x="1460" y="845477"/>
                  </a:lnTo>
                  <a:lnTo>
                    <a:pt x="1511" y="845705"/>
                  </a:lnTo>
                  <a:lnTo>
                    <a:pt x="1536" y="845832"/>
                  </a:lnTo>
                  <a:lnTo>
                    <a:pt x="1028" y="845693"/>
                  </a:lnTo>
                  <a:lnTo>
                    <a:pt x="1143" y="845921"/>
                  </a:lnTo>
                  <a:lnTo>
                    <a:pt x="1435" y="846137"/>
                  </a:lnTo>
                  <a:lnTo>
                    <a:pt x="1816" y="846366"/>
                  </a:lnTo>
                  <a:lnTo>
                    <a:pt x="1701" y="846175"/>
                  </a:lnTo>
                  <a:lnTo>
                    <a:pt x="1612" y="845997"/>
                  </a:lnTo>
                  <a:lnTo>
                    <a:pt x="1562" y="845845"/>
                  </a:lnTo>
                  <a:lnTo>
                    <a:pt x="1981" y="845947"/>
                  </a:lnTo>
                  <a:lnTo>
                    <a:pt x="2374" y="846023"/>
                  </a:lnTo>
                  <a:lnTo>
                    <a:pt x="2654" y="846010"/>
                  </a:lnTo>
                  <a:close/>
                </a:path>
                <a:path w="173990" h="858520">
                  <a:moveTo>
                    <a:pt x="2743" y="850493"/>
                  </a:moveTo>
                  <a:lnTo>
                    <a:pt x="2425" y="849947"/>
                  </a:lnTo>
                  <a:lnTo>
                    <a:pt x="1346" y="848677"/>
                  </a:lnTo>
                  <a:lnTo>
                    <a:pt x="1917" y="849947"/>
                  </a:lnTo>
                  <a:lnTo>
                    <a:pt x="1968" y="850188"/>
                  </a:lnTo>
                  <a:lnTo>
                    <a:pt x="2743" y="850493"/>
                  </a:lnTo>
                  <a:close/>
                </a:path>
                <a:path w="173990" h="858520">
                  <a:moveTo>
                    <a:pt x="3340" y="852487"/>
                  </a:moveTo>
                  <a:lnTo>
                    <a:pt x="2095" y="850900"/>
                  </a:lnTo>
                  <a:lnTo>
                    <a:pt x="2374" y="852487"/>
                  </a:lnTo>
                  <a:lnTo>
                    <a:pt x="3340" y="852487"/>
                  </a:lnTo>
                  <a:close/>
                </a:path>
                <a:path w="173990" h="858520">
                  <a:moveTo>
                    <a:pt x="3619" y="858215"/>
                  </a:moveTo>
                  <a:lnTo>
                    <a:pt x="3327" y="857554"/>
                  </a:lnTo>
                  <a:lnTo>
                    <a:pt x="0" y="856526"/>
                  </a:lnTo>
                  <a:lnTo>
                    <a:pt x="736" y="857580"/>
                  </a:lnTo>
                  <a:lnTo>
                    <a:pt x="1587" y="857948"/>
                  </a:lnTo>
                  <a:lnTo>
                    <a:pt x="3619" y="858215"/>
                  </a:lnTo>
                  <a:close/>
                </a:path>
                <a:path w="173990" h="858520">
                  <a:moveTo>
                    <a:pt x="4178" y="832167"/>
                  </a:moveTo>
                  <a:lnTo>
                    <a:pt x="2400" y="832167"/>
                  </a:lnTo>
                  <a:lnTo>
                    <a:pt x="2946" y="833437"/>
                  </a:lnTo>
                  <a:lnTo>
                    <a:pt x="4178" y="832167"/>
                  </a:lnTo>
                  <a:close/>
                </a:path>
                <a:path w="173990" h="858520">
                  <a:moveTo>
                    <a:pt x="4559" y="851217"/>
                  </a:moveTo>
                  <a:lnTo>
                    <a:pt x="2743" y="850493"/>
                  </a:lnTo>
                  <a:lnTo>
                    <a:pt x="3162" y="851217"/>
                  </a:lnTo>
                  <a:lnTo>
                    <a:pt x="4559" y="851217"/>
                  </a:lnTo>
                  <a:close/>
                </a:path>
                <a:path w="173990" h="858520">
                  <a:moveTo>
                    <a:pt x="5321" y="829068"/>
                  </a:moveTo>
                  <a:lnTo>
                    <a:pt x="4000" y="828357"/>
                  </a:lnTo>
                  <a:lnTo>
                    <a:pt x="4838" y="829627"/>
                  </a:lnTo>
                  <a:lnTo>
                    <a:pt x="5321" y="829068"/>
                  </a:lnTo>
                  <a:close/>
                </a:path>
                <a:path w="173990" h="858520">
                  <a:moveTo>
                    <a:pt x="7073" y="847636"/>
                  </a:moveTo>
                  <a:lnTo>
                    <a:pt x="6311" y="847407"/>
                  </a:lnTo>
                  <a:lnTo>
                    <a:pt x="5689" y="848677"/>
                  </a:lnTo>
                  <a:lnTo>
                    <a:pt x="7073" y="847636"/>
                  </a:lnTo>
                  <a:close/>
                </a:path>
                <a:path w="173990" h="858520">
                  <a:moveTo>
                    <a:pt x="7772" y="854925"/>
                  </a:moveTo>
                  <a:lnTo>
                    <a:pt x="6248" y="853948"/>
                  </a:lnTo>
                  <a:lnTo>
                    <a:pt x="3492" y="852627"/>
                  </a:lnTo>
                  <a:lnTo>
                    <a:pt x="292" y="852487"/>
                  </a:lnTo>
                  <a:lnTo>
                    <a:pt x="3429" y="853757"/>
                  </a:lnTo>
                  <a:lnTo>
                    <a:pt x="2044" y="853668"/>
                  </a:lnTo>
                  <a:lnTo>
                    <a:pt x="5803" y="855103"/>
                  </a:lnTo>
                  <a:lnTo>
                    <a:pt x="6096" y="855751"/>
                  </a:lnTo>
                  <a:lnTo>
                    <a:pt x="4521" y="855891"/>
                  </a:lnTo>
                  <a:lnTo>
                    <a:pt x="3289" y="855560"/>
                  </a:lnTo>
                  <a:lnTo>
                    <a:pt x="4114" y="855929"/>
                  </a:lnTo>
                  <a:lnTo>
                    <a:pt x="2362" y="856310"/>
                  </a:lnTo>
                  <a:lnTo>
                    <a:pt x="4445" y="857021"/>
                  </a:lnTo>
                  <a:lnTo>
                    <a:pt x="7226" y="856754"/>
                  </a:lnTo>
                  <a:lnTo>
                    <a:pt x="7505" y="855840"/>
                  </a:lnTo>
                  <a:lnTo>
                    <a:pt x="5511" y="854456"/>
                  </a:lnTo>
                  <a:lnTo>
                    <a:pt x="6311" y="854392"/>
                  </a:lnTo>
                  <a:lnTo>
                    <a:pt x="7162" y="854760"/>
                  </a:lnTo>
                  <a:lnTo>
                    <a:pt x="7772" y="854925"/>
                  </a:lnTo>
                  <a:close/>
                </a:path>
                <a:path w="173990" h="858520">
                  <a:moveTo>
                    <a:pt x="12115" y="852487"/>
                  </a:moveTo>
                  <a:lnTo>
                    <a:pt x="5689" y="848677"/>
                  </a:lnTo>
                  <a:lnTo>
                    <a:pt x="4610" y="848677"/>
                  </a:lnTo>
                  <a:lnTo>
                    <a:pt x="2870" y="847407"/>
                  </a:lnTo>
                  <a:lnTo>
                    <a:pt x="1816" y="847407"/>
                  </a:lnTo>
                  <a:lnTo>
                    <a:pt x="2565" y="848677"/>
                  </a:lnTo>
                  <a:lnTo>
                    <a:pt x="4241" y="849947"/>
                  </a:lnTo>
                  <a:lnTo>
                    <a:pt x="4965" y="851217"/>
                  </a:lnTo>
                  <a:lnTo>
                    <a:pt x="6096" y="851217"/>
                  </a:lnTo>
                  <a:lnTo>
                    <a:pt x="12115" y="852487"/>
                  </a:lnTo>
                  <a:close/>
                </a:path>
                <a:path w="173990" h="858520">
                  <a:moveTo>
                    <a:pt x="13627" y="847407"/>
                  </a:moveTo>
                  <a:lnTo>
                    <a:pt x="10947" y="846467"/>
                  </a:lnTo>
                  <a:lnTo>
                    <a:pt x="11315" y="847407"/>
                  </a:lnTo>
                  <a:lnTo>
                    <a:pt x="13627" y="847407"/>
                  </a:lnTo>
                  <a:close/>
                </a:path>
                <a:path w="173990" h="858520">
                  <a:moveTo>
                    <a:pt x="14414" y="781342"/>
                  </a:moveTo>
                  <a:close/>
                </a:path>
                <a:path w="173990" h="858520">
                  <a:moveTo>
                    <a:pt x="14643" y="834707"/>
                  </a:moveTo>
                  <a:lnTo>
                    <a:pt x="14541" y="833437"/>
                  </a:lnTo>
                  <a:lnTo>
                    <a:pt x="13957" y="833437"/>
                  </a:lnTo>
                  <a:lnTo>
                    <a:pt x="14643" y="834707"/>
                  </a:lnTo>
                  <a:close/>
                </a:path>
                <a:path w="173990" h="858520">
                  <a:moveTo>
                    <a:pt x="17767" y="780097"/>
                  </a:moveTo>
                  <a:lnTo>
                    <a:pt x="14376" y="780097"/>
                  </a:lnTo>
                  <a:lnTo>
                    <a:pt x="14414" y="781342"/>
                  </a:lnTo>
                  <a:lnTo>
                    <a:pt x="17767" y="780097"/>
                  </a:lnTo>
                  <a:close/>
                </a:path>
                <a:path w="173990" h="858520">
                  <a:moveTo>
                    <a:pt x="21323" y="749338"/>
                  </a:moveTo>
                  <a:lnTo>
                    <a:pt x="21069" y="748347"/>
                  </a:lnTo>
                  <a:lnTo>
                    <a:pt x="20472" y="748347"/>
                  </a:lnTo>
                  <a:lnTo>
                    <a:pt x="19939" y="748347"/>
                  </a:lnTo>
                  <a:lnTo>
                    <a:pt x="21323" y="749338"/>
                  </a:lnTo>
                  <a:close/>
                </a:path>
                <a:path w="173990" h="858520">
                  <a:moveTo>
                    <a:pt x="21704" y="749617"/>
                  </a:moveTo>
                  <a:lnTo>
                    <a:pt x="21323" y="749338"/>
                  </a:lnTo>
                  <a:lnTo>
                    <a:pt x="21386" y="749617"/>
                  </a:lnTo>
                  <a:lnTo>
                    <a:pt x="21704" y="749617"/>
                  </a:lnTo>
                  <a:close/>
                </a:path>
                <a:path w="173990" h="858520">
                  <a:moveTo>
                    <a:pt x="21907" y="741997"/>
                  </a:moveTo>
                  <a:lnTo>
                    <a:pt x="21513" y="740727"/>
                  </a:lnTo>
                  <a:lnTo>
                    <a:pt x="21234" y="740727"/>
                  </a:lnTo>
                  <a:lnTo>
                    <a:pt x="21259" y="741997"/>
                  </a:lnTo>
                  <a:lnTo>
                    <a:pt x="21907" y="741997"/>
                  </a:lnTo>
                  <a:close/>
                </a:path>
                <a:path w="173990" h="858520">
                  <a:moveTo>
                    <a:pt x="22085" y="827684"/>
                  </a:moveTo>
                  <a:lnTo>
                    <a:pt x="19227" y="827011"/>
                  </a:lnTo>
                  <a:lnTo>
                    <a:pt x="17983" y="826655"/>
                  </a:lnTo>
                  <a:lnTo>
                    <a:pt x="19138" y="827036"/>
                  </a:lnTo>
                  <a:lnTo>
                    <a:pt x="19672" y="827341"/>
                  </a:lnTo>
                  <a:lnTo>
                    <a:pt x="19850" y="827620"/>
                  </a:lnTo>
                  <a:lnTo>
                    <a:pt x="20396" y="827735"/>
                  </a:lnTo>
                  <a:lnTo>
                    <a:pt x="21056" y="827836"/>
                  </a:lnTo>
                  <a:lnTo>
                    <a:pt x="21907" y="827913"/>
                  </a:lnTo>
                  <a:lnTo>
                    <a:pt x="22085" y="827684"/>
                  </a:lnTo>
                  <a:close/>
                </a:path>
                <a:path w="173990" h="858520">
                  <a:moveTo>
                    <a:pt x="22402" y="745807"/>
                  </a:moveTo>
                  <a:lnTo>
                    <a:pt x="19989" y="744537"/>
                  </a:lnTo>
                  <a:lnTo>
                    <a:pt x="20307" y="745807"/>
                  </a:lnTo>
                  <a:lnTo>
                    <a:pt x="22402" y="745807"/>
                  </a:lnTo>
                  <a:close/>
                </a:path>
                <a:path w="173990" h="858520">
                  <a:moveTo>
                    <a:pt x="22618" y="745807"/>
                  </a:moveTo>
                  <a:lnTo>
                    <a:pt x="22402" y="745807"/>
                  </a:lnTo>
                  <a:lnTo>
                    <a:pt x="22580" y="745896"/>
                  </a:lnTo>
                  <a:close/>
                </a:path>
                <a:path w="173990" h="858520">
                  <a:moveTo>
                    <a:pt x="22733" y="820737"/>
                  </a:moveTo>
                  <a:lnTo>
                    <a:pt x="22123" y="819467"/>
                  </a:lnTo>
                  <a:lnTo>
                    <a:pt x="21170" y="820191"/>
                  </a:lnTo>
                  <a:lnTo>
                    <a:pt x="22733" y="820737"/>
                  </a:lnTo>
                  <a:close/>
                </a:path>
                <a:path w="173990" h="858520">
                  <a:moveTo>
                    <a:pt x="23685" y="816927"/>
                  </a:moveTo>
                  <a:lnTo>
                    <a:pt x="22593" y="816927"/>
                  </a:lnTo>
                  <a:lnTo>
                    <a:pt x="23482" y="818197"/>
                  </a:lnTo>
                  <a:lnTo>
                    <a:pt x="23685" y="816927"/>
                  </a:lnTo>
                  <a:close/>
                </a:path>
                <a:path w="173990" h="858520">
                  <a:moveTo>
                    <a:pt x="23964" y="729869"/>
                  </a:moveTo>
                  <a:lnTo>
                    <a:pt x="23164" y="729297"/>
                  </a:lnTo>
                  <a:lnTo>
                    <a:pt x="22999" y="728738"/>
                  </a:lnTo>
                  <a:lnTo>
                    <a:pt x="21907" y="729297"/>
                  </a:lnTo>
                  <a:lnTo>
                    <a:pt x="23964" y="729869"/>
                  </a:lnTo>
                  <a:close/>
                </a:path>
                <a:path w="173990" h="858520">
                  <a:moveTo>
                    <a:pt x="24142" y="800582"/>
                  </a:moveTo>
                  <a:lnTo>
                    <a:pt x="23660" y="800862"/>
                  </a:lnTo>
                  <a:lnTo>
                    <a:pt x="23914" y="800798"/>
                  </a:lnTo>
                  <a:lnTo>
                    <a:pt x="24066" y="800709"/>
                  </a:lnTo>
                  <a:lnTo>
                    <a:pt x="24142" y="800582"/>
                  </a:lnTo>
                  <a:close/>
                </a:path>
                <a:path w="173990" h="858520">
                  <a:moveTo>
                    <a:pt x="25006" y="817029"/>
                  </a:moveTo>
                  <a:lnTo>
                    <a:pt x="23736" y="816229"/>
                  </a:lnTo>
                  <a:lnTo>
                    <a:pt x="23672" y="816508"/>
                  </a:lnTo>
                  <a:lnTo>
                    <a:pt x="24053" y="816660"/>
                  </a:lnTo>
                  <a:lnTo>
                    <a:pt x="24511" y="816825"/>
                  </a:lnTo>
                  <a:lnTo>
                    <a:pt x="25006" y="817029"/>
                  </a:lnTo>
                  <a:close/>
                </a:path>
                <a:path w="173990" h="858520">
                  <a:moveTo>
                    <a:pt x="25400" y="799896"/>
                  </a:moveTo>
                  <a:lnTo>
                    <a:pt x="24320" y="799604"/>
                  </a:lnTo>
                  <a:lnTo>
                    <a:pt x="24485" y="800188"/>
                  </a:lnTo>
                  <a:lnTo>
                    <a:pt x="24142" y="800582"/>
                  </a:lnTo>
                  <a:lnTo>
                    <a:pt x="25400" y="799896"/>
                  </a:lnTo>
                  <a:close/>
                </a:path>
                <a:path w="173990" h="858520">
                  <a:moveTo>
                    <a:pt x="25730" y="709383"/>
                  </a:moveTo>
                  <a:lnTo>
                    <a:pt x="25349" y="709764"/>
                  </a:lnTo>
                  <a:lnTo>
                    <a:pt x="25057" y="710285"/>
                  </a:lnTo>
                  <a:lnTo>
                    <a:pt x="24917" y="710844"/>
                  </a:lnTo>
                  <a:lnTo>
                    <a:pt x="25730" y="709383"/>
                  </a:lnTo>
                  <a:close/>
                </a:path>
                <a:path w="173990" h="858520">
                  <a:moveTo>
                    <a:pt x="27127" y="808189"/>
                  </a:moveTo>
                  <a:lnTo>
                    <a:pt x="26758" y="808113"/>
                  </a:lnTo>
                  <a:lnTo>
                    <a:pt x="26403" y="808088"/>
                  </a:lnTo>
                  <a:lnTo>
                    <a:pt x="26060" y="808088"/>
                  </a:lnTo>
                  <a:lnTo>
                    <a:pt x="26492" y="808151"/>
                  </a:lnTo>
                  <a:lnTo>
                    <a:pt x="26885" y="808189"/>
                  </a:lnTo>
                  <a:lnTo>
                    <a:pt x="27127" y="808189"/>
                  </a:lnTo>
                  <a:close/>
                </a:path>
                <a:path w="173990" h="858520">
                  <a:moveTo>
                    <a:pt x="27266" y="805497"/>
                  </a:moveTo>
                  <a:lnTo>
                    <a:pt x="26631" y="805497"/>
                  </a:lnTo>
                  <a:lnTo>
                    <a:pt x="25781" y="804583"/>
                  </a:lnTo>
                  <a:lnTo>
                    <a:pt x="25781" y="805497"/>
                  </a:lnTo>
                  <a:lnTo>
                    <a:pt x="24244" y="805497"/>
                  </a:lnTo>
                  <a:lnTo>
                    <a:pt x="24345" y="804227"/>
                  </a:lnTo>
                  <a:lnTo>
                    <a:pt x="25781" y="805497"/>
                  </a:lnTo>
                  <a:lnTo>
                    <a:pt x="25781" y="804583"/>
                  </a:lnTo>
                  <a:lnTo>
                    <a:pt x="25450" y="804227"/>
                  </a:lnTo>
                  <a:lnTo>
                    <a:pt x="26974" y="801687"/>
                  </a:lnTo>
                  <a:lnTo>
                    <a:pt x="23228" y="801687"/>
                  </a:lnTo>
                  <a:lnTo>
                    <a:pt x="20739" y="797877"/>
                  </a:lnTo>
                  <a:lnTo>
                    <a:pt x="26009" y="796607"/>
                  </a:lnTo>
                  <a:lnTo>
                    <a:pt x="25222" y="794067"/>
                  </a:lnTo>
                  <a:lnTo>
                    <a:pt x="26238" y="794067"/>
                  </a:lnTo>
                  <a:lnTo>
                    <a:pt x="25387" y="792797"/>
                  </a:lnTo>
                  <a:lnTo>
                    <a:pt x="26225" y="791527"/>
                  </a:lnTo>
                  <a:lnTo>
                    <a:pt x="15925" y="791527"/>
                  </a:lnTo>
                  <a:lnTo>
                    <a:pt x="15595" y="791527"/>
                  </a:lnTo>
                  <a:lnTo>
                    <a:pt x="13589" y="791527"/>
                  </a:lnTo>
                  <a:lnTo>
                    <a:pt x="12331" y="792797"/>
                  </a:lnTo>
                  <a:lnTo>
                    <a:pt x="14122" y="795337"/>
                  </a:lnTo>
                  <a:lnTo>
                    <a:pt x="15240" y="797877"/>
                  </a:lnTo>
                  <a:lnTo>
                    <a:pt x="12446" y="797877"/>
                  </a:lnTo>
                  <a:lnTo>
                    <a:pt x="12598" y="800417"/>
                  </a:lnTo>
                  <a:lnTo>
                    <a:pt x="11709" y="801687"/>
                  </a:lnTo>
                  <a:lnTo>
                    <a:pt x="13030" y="801687"/>
                  </a:lnTo>
                  <a:lnTo>
                    <a:pt x="12661" y="802957"/>
                  </a:lnTo>
                  <a:lnTo>
                    <a:pt x="14770" y="802957"/>
                  </a:lnTo>
                  <a:lnTo>
                    <a:pt x="11417" y="804227"/>
                  </a:lnTo>
                  <a:lnTo>
                    <a:pt x="12839" y="810577"/>
                  </a:lnTo>
                  <a:lnTo>
                    <a:pt x="10337" y="811822"/>
                  </a:lnTo>
                  <a:lnTo>
                    <a:pt x="9258" y="810577"/>
                  </a:lnTo>
                  <a:lnTo>
                    <a:pt x="9194" y="811847"/>
                  </a:lnTo>
                  <a:lnTo>
                    <a:pt x="9931" y="814387"/>
                  </a:lnTo>
                  <a:lnTo>
                    <a:pt x="14211" y="814387"/>
                  </a:lnTo>
                  <a:lnTo>
                    <a:pt x="14732" y="814387"/>
                  </a:lnTo>
                  <a:lnTo>
                    <a:pt x="15671" y="815657"/>
                  </a:lnTo>
                  <a:lnTo>
                    <a:pt x="15532" y="815657"/>
                  </a:lnTo>
                  <a:lnTo>
                    <a:pt x="14211" y="814387"/>
                  </a:lnTo>
                  <a:lnTo>
                    <a:pt x="11722" y="815657"/>
                  </a:lnTo>
                  <a:lnTo>
                    <a:pt x="12547" y="815657"/>
                  </a:lnTo>
                  <a:lnTo>
                    <a:pt x="8051" y="816927"/>
                  </a:lnTo>
                  <a:lnTo>
                    <a:pt x="17272" y="816927"/>
                  </a:lnTo>
                  <a:lnTo>
                    <a:pt x="15697" y="817549"/>
                  </a:lnTo>
                  <a:lnTo>
                    <a:pt x="15697" y="823277"/>
                  </a:lnTo>
                  <a:lnTo>
                    <a:pt x="12763" y="823277"/>
                  </a:lnTo>
                  <a:lnTo>
                    <a:pt x="12090" y="822007"/>
                  </a:lnTo>
                  <a:lnTo>
                    <a:pt x="12217" y="822007"/>
                  </a:lnTo>
                  <a:lnTo>
                    <a:pt x="11811" y="821232"/>
                  </a:lnTo>
                  <a:lnTo>
                    <a:pt x="15697" y="823277"/>
                  </a:lnTo>
                  <a:lnTo>
                    <a:pt x="15697" y="817549"/>
                  </a:lnTo>
                  <a:lnTo>
                    <a:pt x="14033" y="818197"/>
                  </a:lnTo>
                  <a:lnTo>
                    <a:pt x="12814" y="818197"/>
                  </a:lnTo>
                  <a:lnTo>
                    <a:pt x="13309" y="819467"/>
                  </a:lnTo>
                  <a:lnTo>
                    <a:pt x="14820" y="820737"/>
                  </a:lnTo>
                  <a:lnTo>
                    <a:pt x="11544" y="820737"/>
                  </a:lnTo>
                  <a:lnTo>
                    <a:pt x="13182" y="819467"/>
                  </a:lnTo>
                  <a:lnTo>
                    <a:pt x="10922" y="819467"/>
                  </a:lnTo>
                  <a:lnTo>
                    <a:pt x="10871" y="820737"/>
                  </a:lnTo>
                  <a:lnTo>
                    <a:pt x="11150" y="820877"/>
                  </a:lnTo>
                  <a:lnTo>
                    <a:pt x="8102" y="822007"/>
                  </a:lnTo>
                  <a:lnTo>
                    <a:pt x="8305" y="822007"/>
                  </a:lnTo>
                  <a:lnTo>
                    <a:pt x="8902" y="822007"/>
                  </a:lnTo>
                  <a:lnTo>
                    <a:pt x="8229" y="823277"/>
                  </a:lnTo>
                  <a:lnTo>
                    <a:pt x="8305" y="822007"/>
                  </a:lnTo>
                  <a:lnTo>
                    <a:pt x="6477" y="824547"/>
                  </a:lnTo>
                  <a:lnTo>
                    <a:pt x="7442" y="823277"/>
                  </a:lnTo>
                  <a:lnTo>
                    <a:pt x="14325" y="827087"/>
                  </a:lnTo>
                  <a:lnTo>
                    <a:pt x="8420" y="827087"/>
                  </a:lnTo>
                  <a:lnTo>
                    <a:pt x="8178" y="827087"/>
                  </a:lnTo>
                  <a:lnTo>
                    <a:pt x="9067" y="827608"/>
                  </a:lnTo>
                  <a:lnTo>
                    <a:pt x="9994" y="828357"/>
                  </a:lnTo>
                  <a:lnTo>
                    <a:pt x="5956" y="828357"/>
                  </a:lnTo>
                  <a:lnTo>
                    <a:pt x="5321" y="829068"/>
                  </a:lnTo>
                  <a:lnTo>
                    <a:pt x="6337" y="829627"/>
                  </a:lnTo>
                  <a:lnTo>
                    <a:pt x="4838" y="829627"/>
                  </a:lnTo>
                  <a:lnTo>
                    <a:pt x="1739" y="829627"/>
                  </a:lnTo>
                  <a:lnTo>
                    <a:pt x="4660" y="831799"/>
                  </a:lnTo>
                  <a:lnTo>
                    <a:pt x="4864" y="832167"/>
                  </a:lnTo>
                  <a:lnTo>
                    <a:pt x="5143" y="832167"/>
                  </a:lnTo>
                  <a:lnTo>
                    <a:pt x="5422" y="832167"/>
                  </a:lnTo>
                  <a:lnTo>
                    <a:pt x="8483" y="834707"/>
                  </a:lnTo>
                  <a:lnTo>
                    <a:pt x="482" y="835977"/>
                  </a:lnTo>
                  <a:lnTo>
                    <a:pt x="4686" y="838517"/>
                  </a:lnTo>
                  <a:lnTo>
                    <a:pt x="6210" y="841057"/>
                  </a:lnTo>
                  <a:lnTo>
                    <a:pt x="9512" y="842327"/>
                  </a:lnTo>
                  <a:lnTo>
                    <a:pt x="10807" y="844867"/>
                  </a:lnTo>
                  <a:lnTo>
                    <a:pt x="9080" y="844867"/>
                  </a:lnTo>
                  <a:lnTo>
                    <a:pt x="7264" y="843597"/>
                  </a:lnTo>
                  <a:lnTo>
                    <a:pt x="5575" y="844867"/>
                  </a:lnTo>
                  <a:lnTo>
                    <a:pt x="6629" y="846137"/>
                  </a:lnTo>
                  <a:lnTo>
                    <a:pt x="3835" y="846137"/>
                  </a:lnTo>
                  <a:lnTo>
                    <a:pt x="3937" y="847407"/>
                  </a:lnTo>
                  <a:lnTo>
                    <a:pt x="6311" y="847407"/>
                  </a:lnTo>
                  <a:lnTo>
                    <a:pt x="7378" y="847407"/>
                  </a:lnTo>
                  <a:lnTo>
                    <a:pt x="7073" y="847636"/>
                  </a:lnTo>
                  <a:lnTo>
                    <a:pt x="10477" y="848677"/>
                  </a:lnTo>
                  <a:lnTo>
                    <a:pt x="7213" y="846137"/>
                  </a:lnTo>
                  <a:lnTo>
                    <a:pt x="9969" y="846137"/>
                  </a:lnTo>
                  <a:lnTo>
                    <a:pt x="10947" y="846467"/>
                  </a:lnTo>
                  <a:lnTo>
                    <a:pt x="10807" y="846137"/>
                  </a:lnTo>
                  <a:lnTo>
                    <a:pt x="13233" y="846137"/>
                  </a:lnTo>
                  <a:lnTo>
                    <a:pt x="12153" y="844867"/>
                  </a:lnTo>
                  <a:lnTo>
                    <a:pt x="15214" y="844867"/>
                  </a:lnTo>
                  <a:lnTo>
                    <a:pt x="14465" y="846137"/>
                  </a:lnTo>
                  <a:lnTo>
                    <a:pt x="17284" y="844867"/>
                  </a:lnTo>
                  <a:lnTo>
                    <a:pt x="11823" y="842327"/>
                  </a:lnTo>
                  <a:lnTo>
                    <a:pt x="15430" y="842327"/>
                  </a:lnTo>
                  <a:lnTo>
                    <a:pt x="14947" y="841057"/>
                  </a:lnTo>
                  <a:lnTo>
                    <a:pt x="14465" y="839787"/>
                  </a:lnTo>
                  <a:lnTo>
                    <a:pt x="12331" y="841057"/>
                  </a:lnTo>
                  <a:lnTo>
                    <a:pt x="9017" y="838517"/>
                  </a:lnTo>
                  <a:lnTo>
                    <a:pt x="13906" y="838517"/>
                  </a:lnTo>
                  <a:lnTo>
                    <a:pt x="14401" y="837247"/>
                  </a:lnTo>
                  <a:lnTo>
                    <a:pt x="15633" y="837247"/>
                  </a:lnTo>
                  <a:lnTo>
                    <a:pt x="14351" y="836409"/>
                  </a:lnTo>
                  <a:lnTo>
                    <a:pt x="15417" y="835977"/>
                  </a:lnTo>
                  <a:lnTo>
                    <a:pt x="14249" y="835190"/>
                  </a:lnTo>
                  <a:lnTo>
                    <a:pt x="14249" y="837247"/>
                  </a:lnTo>
                  <a:lnTo>
                    <a:pt x="12331" y="837247"/>
                  </a:lnTo>
                  <a:lnTo>
                    <a:pt x="13944" y="836574"/>
                  </a:lnTo>
                  <a:lnTo>
                    <a:pt x="14249" y="837247"/>
                  </a:lnTo>
                  <a:lnTo>
                    <a:pt x="14249" y="835190"/>
                  </a:lnTo>
                  <a:lnTo>
                    <a:pt x="11671" y="833437"/>
                  </a:lnTo>
                  <a:lnTo>
                    <a:pt x="13957" y="833437"/>
                  </a:lnTo>
                  <a:lnTo>
                    <a:pt x="13258" y="832167"/>
                  </a:lnTo>
                  <a:lnTo>
                    <a:pt x="14452" y="832446"/>
                  </a:lnTo>
                  <a:lnTo>
                    <a:pt x="14541" y="833437"/>
                  </a:lnTo>
                  <a:lnTo>
                    <a:pt x="16725" y="833437"/>
                  </a:lnTo>
                  <a:lnTo>
                    <a:pt x="15290" y="832637"/>
                  </a:lnTo>
                  <a:lnTo>
                    <a:pt x="18707" y="833437"/>
                  </a:lnTo>
                  <a:lnTo>
                    <a:pt x="12661" y="830897"/>
                  </a:lnTo>
                  <a:lnTo>
                    <a:pt x="18046" y="830897"/>
                  </a:lnTo>
                  <a:lnTo>
                    <a:pt x="16357" y="832167"/>
                  </a:lnTo>
                  <a:lnTo>
                    <a:pt x="19075" y="830897"/>
                  </a:lnTo>
                  <a:lnTo>
                    <a:pt x="14516" y="829627"/>
                  </a:lnTo>
                  <a:lnTo>
                    <a:pt x="20548" y="829627"/>
                  </a:lnTo>
                  <a:lnTo>
                    <a:pt x="19850" y="828357"/>
                  </a:lnTo>
                  <a:lnTo>
                    <a:pt x="16116" y="827087"/>
                  </a:lnTo>
                  <a:lnTo>
                    <a:pt x="18719" y="825817"/>
                  </a:lnTo>
                  <a:lnTo>
                    <a:pt x="17792" y="824547"/>
                  </a:lnTo>
                  <a:lnTo>
                    <a:pt x="19037" y="824547"/>
                  </a:lnTo>
                  <a:lnTo>
                    <a:pt x="20472" y="820737"/>
                  </a:lnTo>
                  <a:lnTo>
                    <a:pt x="21170" y="820191"/>
                  </a:lnTo>
                  <a:lnTo>
                    <a:pt x="19024" y="819467"/>
                  </a:lnTo>
                  <a:lnTo>
                    <a:pt x="20053" y="818197"/>
                  </a:lnTo>
                  <a:lnTo>
                    <a:pt x="19507" y="816927"/>
                  </a:lnTo>
                  <a:lnTo>
                    <a:pt x="22517" y="816927"/>
                  </a:lnTo>
                  <a:lnTo>
                    <a:pt x="21958" y="815657"/>
                  </a:lnTo>
                  <a:lnTo>
                    <a:pt x="24422" y="815657"/>
                  </a:lnTo>
                  <a:lnTo>
                    <a:pt x="24549" y="814387"/>
                  </a:lnTo>
                  <a:lnTo>
                    <a:pt x="21678" y="813117"/>
                  </a:lnTo>
                  <a:lnTo>
                    <a:pt x="23939" y="811847"/>
                  </a:lnTo>
                  <a:lnTo>
                    <a:pt x="21336" y="810577"/>
                  </a:lnTo>
                  <a:lnTo>
                    <a:pt x="21183" y="810577"/>
                  </a:lnTo>
                  <a:lnTo>
                    <a:pt x="19329" y="810577"/>
                  </a:lnTo>
                  <a:lnTo>
                    <a:pt x="19189" y="810209"/>
                  </a:lnTo>
                  <a:lnTo>
                    <a:pt x="19189" y="810577"/>
                  </a:lnTo>
                  <a:lnTo>
                    <a:pt x="16319" y="810577"/>
                  </a:lnTo>
                  <a:lnTo>
                    <a:pt x="14986" y="809307"/>
                  </a:lnTo>
                  <a:lnTo>
                    <a:pt x="18275" y="809307"/>
                  </a:lnTo>
                  <a:lnTo>
                    <a:pt x="19189" y="810577"/>
                  </a:lnTo>
                  <a:lnTo>
                    <a:pt x="19189" y="810209"/>
                  </a:lnTo>
                  <a:lnTo>
                    <a:pt x="18859" y="809307"/>
                  </a:lnTo>
                  <a:lnTo>
                    <a:pt x="21183" y="810577"/>
                  </a:lnTo>
                  <a:lnTo>
                    <a:pt x="22034" y="809688"/>
                  </a:lnTo>
                  <a:lnTo>
                    <a:pt x="22555" y="810577"/>
                  </a:lnTo>
                  <a:lnTo>
                    <a:pt x="23075" y="809307"/>
                  </a:lnTo>
                  <a:lnTo>
                    <a:pt x="26073" y="809307"/>
                  </a:lnTo>
                  <a:lnTo>
                    <a:pt x="24904" y="808037"/>
                  </a:lnTo>
                  <a:lnTo>
                    <a:pt x="23202" y="808037"/>
                  </a:lnTo>
                  <a:lnTo>
                    <a:pt x="23342" y="805497"/>
                  </a:lnTo>
                  <a:lnTo>
                    <a:pt x="25730" y="808037"/>
                  </a:lnTo>
                  <a:lnTo>
                    <a:pt x="26949" y="806767"/>
                  </a:lnTo>
                  <a:lnTo>
                    <a:pt x="25615" y="806767"/>
                  </a:lnTo>
                  <a:lnTo>
                    <a:pt x="27266" y="805497"/>
                  </a:lnTo>
                  <a:close/>
                </a:path>
                <a:path w="173990" h="858520">
                  <a:moveTo>
                    <a:pt x="28727" y="704240"/>
                  </a:moveTo>
                  <a:lnTo>
                    <a:pt x="28524" y="704113"/>
                  </a:lnTo>
                  <a:lnTo>
                    <a:pt x="28359" y="703999"/>
                  </a:lnTo>
                  <a:lnTo>
                    <a:pt x="28041" y="703872"/>
                  </a:lnTo>
                  <a:lnTo>
                    <a:pt x="26530" y="704608"/>
                  </a:lnTo>
                  <a:lnTo>
                    <a:pt x="27609" y="704596"/>
                  </a:lnTo>
                  <a:lnTo>
                    <a:pt x="28270" y="704443"/>
                  </a:lnTo>
                  <a:lnTo>
                    <a:pt x="28727" y="704240"/>
                  </a:lnTo>
                  <a:close/>
                </a:path>
                <a:path w="173990" h="858520">
                  <a:moveTo>
                    <a:pt x="29121" y="787488"/>
                  </a:moveTo>
                  <a:lnTo>
                    <a:pt x="28917" y="787717"/>
                  </a:lnTo>
                  <a:lnTo>
                    <a:pt x="29121" y="787488"/>
                  </a:lnTo>
                  <a:close/>
                </a:path>
                <a:path w="173990" h="858520">
                  <a:moveTo>
                    <a:pt x="29362" y="698817"/>
                  </a:moveTo>
                  <a:lnTo>
                    <a:pt x="28346" y="697547"/>
                  </a:lnTo>
                  <a:lnTo>
                    <a:pt x="28790" y="698817"/>
                  </a:lnTo>
                  <a:lnTo>
                    <a:pt x="29362" y="698817"/>
                  </a:lnTo>
                  <a:close/>
                </a:path>
                <a:path w="173990" h="858520">
                  <a:moveTo>
                    <a:pt x="33553" y="777557"/>
                  </a:moveTo>
                  <a:lnTo>
                    <a:pt x="33464" y="776287"/>
                  </a:lnTo>
                  <a:lnTo>
                    <a:pt x="30924" y="776287"/>
                  </a:lnTo>
                  <a:lnTo>
                    <a:pt x="33553" y="777557"/>
                  </a:lnTo>
                  <a:close/>
                </a:path>
                <a:path w="173990" h="858520">
                  <a:moveTo>
                    <a:pt x="34175" y="767410"/>
                  </a:moveTo>
                  <a:lnTo>
                    <a:pt x="34010" y="767118"/>
                  </a:lnTo>
                  <a:lnTo>
                    <a:pt x="33845" y="766876"/>
                  </a:lnTo>
                  <a:lnTo>
                    <a:pt x="33540" y="766864"/>
                  </a:lnTo>
                  <a:lnTo>
                    <a:pt x="33553" y="767156"/>
                  </a:lnTo>
                  <a:lnTo>
                    <a:pt x="33870" y="767334"/>
                  </a:lnTo>
                  <a:lnTo>
                    <a:pt x="34175" y="767410"/>
                  </a:lnTo>
                  <a:close/>
                </a:path>
                <a:path w="173990" h="858520">
                  <a:moveTo>
                    <a:pt x="35572" y="776287"/>
                  </a:moveTo>
                  <a:lnTo>
                    <a:pt x="33375" y="775017"/>
                  </a:lnTo>
                  <a:lnTo>
                    <a:pt x="33464" y="776287"/>
                  </a:lnTo>
                  <a:lnTo>
                    <a:pt x="35572" y="776287"/>
                  </a:lnTo>
                  <a:close/>
                </a:path>
                <a:path w="173990" h="858520">
                  <a:moveTo>
                    <a:pt x="38277" y="762317"/>
                  </a:moveTo>
                  <a:lnTo>
                    <a:pt x="37503" y="763549"/>
                  </a:lnTo>
                  <a:lnTo>
                    <a:pt x="38277" y="762317"/>
                  </a:lnTo>
                  <a:close/>
                </a:path>
                <a:path w="173990" h="858520">
                  <a:moveTo>
                    <a:pt x="38823" y="762063"/>
                  </a:moveTo>
                  <a:lnTo>
                    <a:pt x="38595" y="761923"/>
                  </a:lnTo>
                  <a:lnTo>
                    <a:pt x="38468" y="762038"/>
                  </a:lnTo>
                  <a:lnTo>
                    <a:pt x="38277" y="762203"/>
                  </a:lnTo>
                  <a:lnTo>
                    <a:pt x="38620" y="762152"/>
                  </a:lnTo>
                  <a:lnTo>
                    <a:pt x="38823" y="762063"/>
                  </a:lnTo>
                  <a:close/>
                </a:path>
                <a:path w="173990" h="858520">
                  <a:moveTo>
                    <a:pt x="39331" y="743267"/>
                  </a:moveTo>
                  <a:lnTo>
                    <a:pt x="37909" y="743267"/>
                  </a:lnTo>
                  <a:lnTo>
                    <a:pt x="38900" y="744118"/>
                  </a:lnTo>
                  <a:lnTo>
                    <a:pt x="39331" y="743267"/>
                  </a:lnTo>
                  <a:close/>
                </a:path>
                <a:path w="173990" h="858520">
                  <a:moveTo>
                    <a:pt x="39382" y="744537"/>
                  </a:moveTo>
                  <a:lnTo>
                    <a:pt x="38900" y="744118"/>
                  </a:lnTo>
                  <a:lnTo>
                    <a:pt x="38684" y="744537"/>
                  </a:lnTo>
                  <a:lnTo>
                    <a:pt x="39382" y="744537"/>
                  </a:lnTo>
                  <a:close/>
                </a:path>
                <a:path w="173990" h="858520">
                  <a:moveTo>
                    <a:pt x="40487" y="658177"/>
                  </a:moveTo>
                  <a:lnTo>
                    <a:pt x="38671" y="658177"/>
                  </a:lnTo>
                  <a:lnTo>
                    <a:pt x="40093" y="659447"/>
                  </a:lnTo>
                  <a:lnTo>
                    <a:pt x="40487" y="658177"/>
                  </a:lnTo>
                  <a:close/>
                </a:path>
                <a:path w="173990" h="858520">
                  <a:moveTo>
                    <a:pt x="40957" y="744232"/>
                  </a:moveTo>
                  <a:lnTo>
                    <a:pt x="40652" y="744347"/>
                  </a:lnTo>
                  <a:lnTo>
                    <a:pt x="40525" y="744474"/>
                  </a:lnTo>
                  <a:lnTo>
                    <a:pt x="40957" y="744232"/>
                  </a:lnTo>
                  <a:close/>
                </a:path>
                <a:path w="173990" h="858520">
                  <a:moveTo>
                    <a:pt x="41859" y="737577"/>
                  </a:moveTo>
                  <a:lnTo>
                    <a:pt x="41046" y="736917"/>
                  </a:lnTo>
                  <a:lnTo>
                    <a:pt x="40919" y="737577"/>
                  </a:lnTo>
                  <a:lnTo>
                    <a:pt x="41859" y="737577"/>
                  </a:lnTo>
                  <a:close/>
                </a:path>
                <a:path w="173990" h="858520">
                  <a:moveTo>
                    <a:pt x="43624" y="753427"/>
                  </a:moveTo>
                  <a:lnTo>
                    <a:pt x="43599" y="753033"/>
                  </a:lnTo>
                  <a:lnTo>
                    <a:pt x="43434" y="753427"/>
                  </a:lnTo>
                  <a:lnTo>
                    <a:pt x="43624" y="753427"/>
                  </a:lnTo>
                  <a:close/>
                </a:path>
                <a:path w="173990" h="858520">
                  <a:moveTo>
                    <a:pt x="44983" y="757237"/>
                  </a:moveTo>
                  <a:lnTo>
                    <a:pt x="44526" y="755967"/>
                  </a:lnTo>
                  <a:lnTo>
                    <a:pt x="44208" y="755967"/>
                  </a:lnTo>
                  <a:lnTo>
                    <a:pt x="44983" y="757237"/>
                  </a:lnTo>
                  <a:close/>
                </a:path>
                <a:path w="173990" h="858520">
                  <a:moveTo>
                    <a:pt x="45466" y="749617"/>
                  </a:moveTo>
                  <a:lnTo>
                    <a:pt x="45161" y="748347"/>
                  </a:lnTo>
                  <a:lnTo>
                    <a:pt x="44932" y="749617"/>
                  </a:lnTo>
                  <a:lnTo>
                    <a:pt x="45466" y="749617"/>
                  </a:lnTo>
                  <a:close/>
                </a:path>
                <a:path w="173990" h="858520">
                  <a:moveTo>
                    <a:pt x="47840" y="716826"/>
                  </a:moveTo>
                  <a:lnTo>
                    <a:pt x="47599" y="716788"/>
                  </a:lnTo>
                  <a:lnTo>
                    <a:pt x="47320" y="716978"/>
                  </a:lnTo>
                  <a:lnTo>
                    <a:pt x="47840" y="716826"/>
                  </a:lnTo>
                  <a:close/>
                </a:path>
                <a:path w="173990" h="858520">
                  <a:moveTo>
                    <a:pt x="48006" y="716813"/>
                  </a:moveTo>
                  <a:lnTo>
                    <a:pt x="47713" y="716381"/>
                  </a:lnTo>
                  <a:lnTo>
                    <a:pt x="47332" y="716394"/>
                  </a:lnTo>
                  <a:lnTo>
                    <a:pt x="47701" y="716610"/>
                  </a:lnTo>
                  <a:lnTo>
                    <a:pt x="47828" y="716800"/>
                  </a:lnTo>
                  <a:lnTo>
                    <a:pt x="48006" y="716813"/>
                  </a:lnTo>
                  <a:close/>
                </a:path>
                <a:path w="173990" h="858520">
                  <a:moveTo>
                    <a:pt x="48996" y="727417"/>
                  </a:moveTo>
                  <a:lnTo>
                    <a:pt x="48475" y="727341"/>
                  </a:lnTo>
                  <a:lnTo>
                    <a:pt x="48069" y="727341"/>
                  </a:lnTo>
                  <a:lnTo>
                    <a:pt x="47688" y="727354"/>
                  </a:lnTo>
                  <a:lnTo>
                    <a:pt x="47980" y="727417"/>
                  </a:lnTo>
                  <a:lnTo>
                    <a:pt x="48348" y="727456"/>
                  </a:lnTo>
                  <a:lnTo>
                    <a:pt x="48996" y="727417"/>
                  </a:lnTo>
                  <a:close/>
                </a:path>
                <a:path w="173990" h="858520">
                  <a:moveTo>
                    <a:pt x="49136" y="714057"/>
                  </a:moveTo>
                  <a:lnTo>
                    <a:pt x="47993" y="712787"/>
                  </a:lnTo>
                  <a:lnTo>
                    <a:pt x="26695" y="712787"/>
                  </a:lnTo>
                  <a:lnTo>
                    <a:pt x="24650" y="712787"/>
                  </a:lnTo>
                  <a:lnTo>
                    <a:pt x="25234" y="714057"/>
                  </a:lnTo>
                  <a:lnTo>
                    <a:pt x="27647" y="714057"/>
                  </a:lnTo>
                  <a:lnTo>
                    <a:pt x="21615" y="715327"/>
                  </a:lnTo>
                  <a:lnTo>
                    <a:pt x="31000" y="720407"/>
                  </a:lnTo>
                  <a:lnTo>
                    <a:pt x="23660" y="719137"/>
                  </a:lnTo>
                  <a:lnTo>
                    <a:pt x="25273" y="722947"/>
                  </a:lnTo>
                  <a:lnTo>
                    <a:pt x="26111" y="726554"/>
                  </a:lnTo>
                  <a:lnTo>
                    <a:pt x="22009" y="725487"/>
                  </a:lnTo>
                  <a:lnTo>
                    <a:pt x="22999" y="728738"/>
                  </a:lnTo>
                  <a:lnTo>
                    <a:pt x="26174" y="727100"/>
                  </a:lnTo>
                  <a:lnTo>
                    <a:pt x="26454" y="730567"/>
                  </a:lnTo>
                  <a:lnTo>
                    <a:pt x="23964" y="729869"/>
                  </a:lnTo>
                  <a:lnTo>
                    <a:pt x="26670" y="731837"/>
                  </a:lnTo>
                  <a:lnTo>
                    <a:pt x="24853" y="734377"/>
                  </a:lnTo>
                  <a:lnTo>
                    <a:pt x="24041" y="735647"/>
                  </a:lnTo>
                  <a:lnTo>
                    <a:pt x="22974" y="733107"/>
                  </a:lnTo>
                  <a:lnTo>
                    <a:pt x="22250" y="733107"/>
                  </a:lnTo>
                  <a:lnTo>
                    <a:pt x="23393" y="736917"/>
                  </a:lnTo>
                  <a:lnTo>
                    <a:pt x="20472" y="738187"/>
                  </a:lnTo>
                  <a:lnTo>
                    <a:pt x="22339" y="741997"/>
                  </a:lnTo>
                  <a:lnTo>
                    <a:pt x="25146" y="741997"/>
                  </a:lnTo>
                  <a:lnTo>
                    <a:pt x="27076" y="744804"/>
                  </a:lnTo>
                  <a:lnTo>
                    <a:pt x="23571" y="743267"/>
                  </a:lnTo>
                  <a:lnTo>
                    <a:pt x="27228" y="748347"/>
                  </a:lnTo>
                  <a:lnTo>
                    <a:pt x="22580" y="745896"/>
                  </a:lnTo>
                  <a:lnTo>
                    <a:pt x="22085" y="747077"/>
                  </a:lnTo>
                  <a:lnTo>
                    <a:pt x="21247" y="747077"/>
                  </a:lnTo>
                  <a:lnTo>
                    <a:pt x="19761" y="745807"/>
                  </a:lnTo>
                  <a:lnTo>
                    <a:pt x="20472" y="748347"/>
                  </a:lnTo>
                  <a:lnTo>
                    <a:pt x="22847" y="747077"/>
                  </a:lnTo>
                  <a:lnTo>
                    <a:pt x="22402" y="749617"/>
                  </a:lnTo>
                  <a:lnTo>
                    <a:pt x="21704" y="749617"/>
                  </a:lnTo>
                  <a:lnTo>
                    <a:pt x="23469" y="750887"/>
                  </a:lnTo>
                  <a:lnTo>
                    <a:pt x="22288" y="752157"/>
                  </a:lnTo>
                  <a:lnTo>
                    <a:pt x="20866" y="752157"/>
                  </a:lnTo>
                  <a:lnTo>
                    <a:pt x="20980" y="750887"/>
                  </a:lnTo>
                  <a:lnTo>
                    <a:pt x="20840" y="752157"/>
                  </a:lnTo>
                  <a:lnTo>
                    <a:pt x="20713" y="753427"/>
                  </a:lnTo>
                  <a:lnTo>
                    <a:pt x="25247" y="757237"/>
                  </a:lnTo>
                  <a:lnTo>
                    <a:pt x="22720" y="758507"/>
                  </a:lnTo>
                  <a:lnTo>
                    <a:pt x="18503" y="757237"/>
                  </a:lnTo>
                  <a:lnTo>
                    <a:pt x="21056" y="759777"/>
                  </a:lnTo>
                  <a:lnTo>
                    <a:pt x="17208" y="758507"/>
                  </a:lnTo>
                  <a:lnTo>
                    <a:pt x="18021" y="761047"/>
                  </a:lnTo>
                  <a:lnTo>
                    <a:pt x="19989" y="759777"/>
                  </a:lnTo>
                  <a:lnTo>
                    <a:pt x="19646" y="761047"/>
                  </a:lnTo>
                  <a:lnTo>
                    <a:pt x="22174" y="763587"/>
                  </a:lnTo>
                  <a:lnTo>
                    <a:pt x="20688" y="763587"/>
                  </a:lnTo>
                  <a:lnTo>
                    <a:pt x="19329" y="762317"/>
                  </a:lnTo>
                  <a:lnTo>
                    <a:pt x="19519" y="764857"/>
                  </a:lnTo>
                  <a:lnTo>
                    <a:pt x="21259" y="764857"/>
                  </a:lnTo>
                  <a:lnTo>
                    <a:pt x="22936" y="766127"/>
                  </a:lnTo>
                  <a:lnTo>
                    <a:pt x="26111" y="764857"/>
                  </a:lnTo>
                  <a:lnTo>
                    <a:pt x="24676" y="766127"/>
                  </a:lnTo>
                  <a:lnTo>
                    <a:pt x="24358" y="766127"/>
                  </a:lnTo>
                  <a:lnTo>
                    <a:pt x="24345" y="767397"/>
                  </a:lnTo>
                  <a:lnTo>
                    <a:pt x="21945" y="768667"/>
                  </a:lnTo>
                  <a:lnTo>
                    <a:pt x="24155" y="769937"/>
                  </a:lnTo>
                  <a:lnTo>
                    <a:pt x="22999" y="771207"/>
                  </a:lnTo>
                  <a:lnTo>
                    <a:pt x="21729" y="769937"/>
                  </a:lnTo>
                  <a:lnTo>
                    <a:pt x="17983" y="769937"/>
                  </a:lnTo>
                  <a:lnTo>
                    <a:pt x="21031" y="771207"/>
                  </a:lnTo>
                  <a:lnTo>
                    <a:pt x="18199" y="772477"/>
                  </a:lnTo>
                  <a:lnTo>
                    <a:pt x="21424" y="773747"/>
                  </a:lnTo>
                  <a:lnTo>
                    <a:pt x="20726" y="773747"/>
                  </a:lnTo>
                  <a:lnTo>
                    <a:pt x="19773" y="775017"/>
                  </a:lnTo>
                  <a:lnTo>
                    <a:pt x="19354" y="775017"/>
                  </a:lnTo>
                  <a:lnTo>
                    <a:pt x="17780" y="773747"/>
                  </a:lnTo>
                  <a:lnTo>
                    <a:pt x="16903" y="776287"/>
                  </a:lnTo>
                  <a:lnTo>
                    <a:pt x="22733" y="775017"/>
                  </a:lnTo>
                  <a:lnTo>
                    <a:pt x="20180" y="776287"/>
                  </a:lnTo>
                  <a:lnTo>
                    <a:pt x="19291" y="776287"/>
                  </a:lnTo>
                  <a:lnTo>
                    <a:pt x="17729" y="777557"/>
                  </a:lnTo>
                  <a:lnTo>
                    <a:pt x="20040" y="780097"/>
                  </a:lnTo>
                  <a:lnTo>
                    <a:pt x="18326" y="781367"/>
                  </a:lnTo>
                  <a:lnTo>
                    <a:pt x="14414" y="781367"/>
                  </a:lnTo>
                  <a:lnTo>
                    <a:pt x="14439" y="782637"/>
                  </a:lnTo>
                  <a:lnTo>
                    <a:pt x="17691" y="786447"/>
                  </a:lnTo>
                  <a:lnTo>
                    <a:pt x="16230" y="788987"/>
                  </a:lnTo>
                  <a:lnTo>
                    <a:pt x="16764" y="788987"/>
                  </a:lnTo>
                  <a:lnTo>
                    <a:pt x="22110" y="790257"/>
                  </a:lnTo>
                  <a:lnTo>
                    <a:pt x="24282" y="790257"/>
                  </a:lnTo>
                  <a:lnTo>
                    <a:pt x="24358" y="788987"/>
                  </a:lnTo>
                  <a:lnTo>
                    <a:pt x="27495" y="788987"/>
                  </a:lnTo>
                  <a:lnTo>
                    <a:pt x="26974" y="787717"/>
                  </a:lnTo>
                  <a:lnTo>
                    <a:pt x="25844" y="787717"/>
                  </a:lnTo>
                  <a:lnTo>
                    <a:pt x="27863" y="786447"/>
                  </a:lnTo>
                  <a:lnTo>
                    <a:pt x="29044" y="787425"/>
                  </a:lnTo>
                  <a:lnTo>
                    <a:pt x="29184" y="787146"/>
                  </a:lnTo>
                  <a:lnTo>
                    <a:pt x="29121" y="787488"/>
                  </a:lnTo>
                  <a:lnTo>
                    <a:pt x="29387" y="787717"/>
                  </a:lnTo>
                  <a:lnTo>
                    <a:pt x="29438" y="787146"/>
                  </a:lnTo>
                  <a:lnTo>
                    <a:pt x="30086" y="786447"/>
                  </a:lnTo>
                  <a:lnTo>
                    <a:pt x="31788" y="786447"/>
                  </a:lnTo>
                  <a:lnTo>
                    <a:pt x="29362" y="785177"/>
                  </a:lnTo>
                  <a:lnTo>
                    <a:pt x="31838" y="786447"/>
                  </a:lnTo>
                  <a:lnTo>
                    <a:pt x="32346" y="785177"/>
                  </a:lnTo>
                  <a:lnTo>
                    <a:pt x="32867" y="783907"/>
                  </a:lnTo>
                  <a:lnTo>
                    <a:pt x="29959" y="783907"/>
                  </a:lnTo>
                  <a:lnTo>
                    <a:pt x="30708" y="782637"/>
                  </a:lnTo>
                  <a:lnTo>
                    <a:pt x="34023" y="782637"/>
                  </a:lnTo>
                  <a:lnTo>
                    <a:pt x="38811" y="781367"/>
                  </a:lnTo>
                  <a:lnTo>
                    <a:pt x="28168" y="776287"/>
                  </a:lnTo>
                  <a:lnTo>
                    <a:pt x="30924" y="776287"/>
                  </a:lnTo>
                  <a:lnTo>
                    <a:pt x="31686" y="775017"/>
                  </a:lnTo>
                  <a:lnTo>
                    <a:pt x="36880" y="773747"/>
                  </a:lnTo>
                  <a:lnTo>
                    <a:pt x="39268" y="772477"/>
                  </a:lnTo>
                  <a:lnTo>
                    <a:pt x="32397" y="771207"/>
                  </a:lnTo>
                  <a:lnTo>
                    <a:pt x="34112" y="769937"/>
                  </a:lnTo>
                  <a:lnTo>
                    <a:pt x="32842" y="769937"/>
                  </a:lnTo>
                  <a:lnTo>
                    <a:pt x="29552" y="768667"/>
                  </a:lnTo>
                  <a:lnTo>
                    <a:pt x="28740" y="767397"/>
                  </a:lnTo>
                  <a:lnTo>
                    <a:pt x="29476" y="766127"/>
                  </a:lnTo>
                  <a:lnTo>
                    <a:pt x="34188" y="766127"/>
                  </a:lnTo>
                  <a:lnTo>
                    <a:pt x="34963" y="767397"/>
                  </a:lnTo>
                  <a:lnTo>
                    <a:pt x="35001" y="768667"/>
                  </a:lnTo>
                  <a:lnTo>
                    <a:pt x="36550" y="768667"/>
                  </a:lnTo>
                  <a:lnTo>
                    <a:pt x="36690" y="767397"/>
                  </a:lnTo>
                  <a:lnTo>
                    <a:pt x="36741" y="766978"/>
                  </a:lnTo>
                  <a:lnTo>
                    <a:pt x="37465" y="766546"/>
                  </a:lnTo>
                  <a:lnTo>
                    <a:pt x="38722" y="767397"/>
                  </a:lnTo>
                  <a:lnTo>
                    <a:pt x="37909" y="766279"/>
                  </a:lnTo>
                  <a:lnTo>
                    <a:pt x="38188" y="766127"/>
                  </a:lnTo>
                  <a:lnTo>
                    <a:pt x="36677" y="764857"/>
                  </a:lnTo>
                  <a:lnTo>
                    <a:pt x="37477" y="763587"/>
                  </a:lnTo>
                  <a:lnTo>
                    <a:pt x="36068" y="762317"/>
                  </a:lnTo>
                  <a:lnTo>
                    <a:pt x="38252" y="761047"/>
                  </a:lnTo>
                  <a:lnTo>
                    <a:pt x="34112" y="761047"/>
                  </a:lnTo>
                  <a:lnTo>
                    <a:pt x="33997" y="758507"/>
                  </a:lnTo>
                  <a:lnTo>
                    <a:pt x="36080" y="758507"/>
                  </a:lnTo>
                  <a:lnTo>
                    <a:pt x="38315" y="761047"/>
                  </a:lnTo>
                  <a:lnTo>
                    <a:pt x="37185" y="758507"/>
                  </a:lnTo>
                  <a:lnTo>
                    <a:pt x="38684" y="757237"/>
                  </a:lnTo>
                  <a:lnTo>
                    <a:pt x="41338" y="759777"/>
                  </a:lnTo>
                  <a:lnTo>
                    <a:pt x="39382" y="757237"/>
                  </a:lnTo>
                  <a:lnTo>
                    <a:pt x="43573" y="757237"/>
                  </a:lnTo>
                  <a:lnTo>
                    <a:pt x="44208" y="755967"/>
                  </a:lnTo>
                  <a:lnTo>
                    <a:pt x="42214" y="755967"/>
                  </a:lnTo>
                  <a:lnTo>
                    <a:pt x="42760" y="754697"/>
                  </a:lnTo>
                  <a:lnTo>
                    <a:pt x="39751" y="754697"/>
                  </a:lnTo>
                  <a:lnTo>
                    <a:pt x="37833" y="753427"/>
                  </a:lnTo>
                  <a:lnTo>
                    <a:pt x="39204" y="752157"/>
                  </a:lnTo>
                  <a:lnTo>
                    <a:pt x="36982" y="750887"/>
                  </a:lnTo>
                  <a:lnTo>
                    <a:pt x="40246" y="750887"/>
                  </a:lnTo>
                  <a:lnTo>
                    <a:pt x="38671" y="753427"/>
                  </a:lnTo>
                  <a:lnTo>
                    <a:pt x="43522" y="752157"/>
                  </a:lnTo>
                  <a:lnTo>
                    <a:pt x="43599" y="753033"/>
                  </a:lnTo>
                  <a:lnTo>
                    <a:pt x="43980" y="752157"/>
                  </a:lnTo>
                  <a:lnTo>
                    <a:pt x="44627" y="752157"/>
                  </a:lnTo>
                  <a:lnTo>
                    <a:pt x="44780" y="753427"/>
                  </a:lnTo>
                  <a:lnTo>
                    <a:pt x="48107" y="752157"/>
                  </a:lnTo>
                  <a:lnTo>
                    <a:pt x="41363" y="750887"/>
                  </a:lnTo>
                  <a:lnTo>
                    <a:pt x="41922" y="749617"/>
                  </a:lnTo>
                  <a:lnTo>
                    <a:pt x="44932" y="749617"/>
                  </a:lnTo>
                  <a:lnTo>
                    <a:pt x="42049" y="748347"/>
                  </a:lnTo>
                  <a:lnTo>
                    <a:pt x="40843" y="747077"/>
                  </a:lnTo>
                  <a:lnTo>
                    <a:pt x="42557" y="747077"/>
                  </a:lnTo>
                  <a:lnTo>
                    <a:pt x="40144" y="745807"/>
                  </a:lnTo>
                  <a:lnTo>
                    <a:pt x="39624" y="745807"/>
                  </a:lnTo>
                  <a:lnTo>
                    <a:pt x="37871" y="744537"/>
                  </a:lnTo>
                  <a:lnTo>
                    <a:pt x="38265" y="744537"/>
                  </a:lnTo>
                  <a:lnTo>
                    <a:pt x="37909" y="743267"/>
                  </a:lnTo>
                  <a:lnTo>
                    <a:pt x="36449" y="741997"/>
                  </a:lnTo>
                  <a:lnTo>
                    <a:pt x="43205" y="743267"/>
                  </a:lnTo>
                  <a:lnTo>
                    <a:pt x="41414" y="740727"/>
                  </a:lnTo>
                  <a:lnTo>
                    <a:pt x="42786" y="740727"/>
                  </a:lnTo>
                  <a:lnTo>
                    <a:pt x="44818" y="741997"/>
                  </a:lnTo>
                  <a:lnTo>
                    <a:pt x="45783" y="740727"/>
                  </a:lnTo>
                  <a:lnTo>
                    <a:pt x="43815" y="739457"/>
                  </a:lnTo>
                  <a:lnTo>
                    <a:pt x="48679" y="740727"/>
                  </a:lnTo>
                  <a:lnTo>
                    <a:pt x="47155" y="738187"/>
                  </a:lnTo>
                  <a:lnTo>
                    <a:pt x="45173" y="738187"/>
                  </a:lnTo>
                  <a:lnTo>
                    <a:pt x="43103" y="736917"/>
                  </a:lnTo>
                  <a:lnTo>
                    <a:pt x="44132" y="739457"/>
                  </a:lnTo>
                  <a:lnTo>
                    <a:pt x="42583" y="738187"/>
                  </a:lnTo>
                  <a:lnTo>
                    <a:pt x="42214" y="738187"/>
                  </a:lnTo>
                  <a:lnTo>
                    <a:pt x="40805" y="738187"/>
                  </a:lnTo>
                  <a:lnTo>
                    <a:pt x="42138" y="739457"/>
                  </a:lnTo>
                  <a:lnTo>
                    <a:pt x="41592" y="739457"/>
                  </a:lnTo>
                  <a:lnTo>
                    <a:pt x="39827" y="738187"/>
                  </a:lnTo>
                  <a:lnTo>
                    <a:pt x="40805" y="738187"/>
                  </a:lnTo>
                  <a:lnTo>
                    <a:pt x="40919" y="737577"/>
                  </a:lnTo>
                  <a:lnTo>
                    <a:pt x="36741" y="735647"/>
                  </a:lnTo>
                  <a:lnTo>
                    <a:pt x="39522" y="734377"/>
                  </a:lnTo>
                  <a:lnTo>
                    <a:pt x="45529" y="736917"/>
                  </a:lnTo>
                  <a:lnTo>
                    <a:pt x="48691" y="735647"/>
                  </a:lnTo>
                  <a:lnTo>
                    <a:pt x="46888" y="734377"/>
                  </a:lnTo>
                  <a:lnTo>
                    <a:pt x="43307" y="731837"/>
                  </a:lnTo>
                  <a:lnTo>
                    <a:pt x="45453" y="730567"/>
                  </a:lnTo>
                  <a:lnTo>
                    <a:pt x="44208" y="730567"/>
                  </a:lnTo>
                  <a:lnTo>
                    <a:pt x="41897" y="729297"/>
                  </a:lnTo>
                  <a:lnTo>
                    <a:pt x="44272" y="729297"/>
                  </a:lnTo>
                  <a:lnTo>
                    <a:pt x="43497" y="728027"/>
                  </a:lnTo>
                  <a:lnTo>
                    <a:pt x="46177" y="728027"/>
                  </a:lnTo>
                  <a:lnTo>
                    <a:pt x="48285" y="726757"/>
                  </a:lnTo>
                  <a:lnTo>
                    <a:pt x="44335" y="725487"/>
                  </a:lnTo>
                  <a:lnTo>
                    <a:pt x="47256" y="724217"/>
                  </a:lnTo>
                  <a:lnTo>
                    <a:pt x="48856" y="722947"/>
                  </a:lnTo>
                  <a:lnTo>
                    <a:pt x="42125" y="720407"/>
                  </a:lnTo>
                  <a:lnTo>
                    <a:pt x="43319" y="719137"/>
                  </a:lnTo>
                  <a:lnTo>
                    <a:pt x="45351" y="720407"/>
                  </a:lnTo>
                  <a:lnTo>
                    <a:pt x="46990" y="719137"/>
                  </a:lnTo>
                  <a:lnTo>
                    <a:pt x="48209" y="721677"/>
                  </a:lnTo>
                  <a:lnTo>
                    <a:pt x="48399" y="720407"/>
                  </a:lnTo>
                  <a:lnTo>
                    <a:pt x="48920" y="720407"/>
                  </a:lnTo>
                  <a:lnTo>
                    <a:pt x="47523" y="719137"/>
                  </a:lnTo>
                  <a:lnTo>
                    <a:pt x="48869" y="719137"/>
                  </a:lnTo>
                  <a:lnTo>
                    <a:pt x="45288" y="716597"/>
                  </a:lnTo>
                  <a:lnTo>
                    <a:pt x="46532" y="716597"/>
                  </a:lnTo>
                  <a:lnTo>
                    <a:pt x="44450" y="715327"/>
                  </a:lnTo>
                  <a:lnTo>
                    <a:pt x="44805" y="715327"/>
                  </a:lnTo>
                  <a:lnTo>
                    <a:pt x="44742" y="714057"/>
                  </a:lnTo>
                  <a:lnTo>
                    <a:pt x="49136" y="714057"/>
                  </a:lnTo>
                  <a:close/>
                </a:path>
                <a:path w="173990" h="858520">
                  <a:moveTo>
                    <a:pt x="49834" y="707186"/>
                  </a:moveTo>
                  <a:lnTo>
                    <a:pt x="49606" y="707199"/>
                  </a:lnTo>
                  <a:lnTo>
                    <a:pt x="49428" y="707199"/>
                  </a:lnTo>
                  <a:lnTo>
                    <a:pt x="49225" y="707212"/>
                  </a:lnTo>
                  <a:lnTo>
                    <a:pt x="49288" y="707567"/>
                  </a:lnTo>
                  <a:lnTo>
                    <a:pt x="49834" y="707186"/>
                  </a:lnTo>
                  <a:close/>
                </a:path>
                <a:path w="173990" h="858520">
                  <a:moveTo>
                    <a:pt x="49923" y="703897"/>
                  </a:moveTo>
                  <a:lnTo>
                    <a:pt x="49885" y="703770"/>
                  </a:lnTo>
                  <a:lnTo>
                    <a:pt x="49644" y="703897"/>
                  </a:lnTo>
                  <a:lnTo>
                    <a:pt x="49923" y="703897"/>
                  </a:lnTo>
                  <a:close/>
                </a:path>
                <a:path w="173990" h="858520">
                  <a:moveTo>
                    <a:pt x="52412" y="688657"/>
                  </a:moveTo>
                  <a:lnTo>
                    <a:pt x="51130" y="687387"/>
                  </a:lnTo>
                  <a:lnTo>
                    <a:pt x="49987" y="687387"/>
                  </a:lnTo>
                  <a:lnTo>
                    <a:pt x="52412" y="688657"/>
                  </a:lnTo>
                  <a:close/>
                </a:path>
                <a:path w="173990" h="858520">
                  <a:moveTo>
                    <a:pt x="53327" y="693166"/>
                  </a:moveTo>
                  <a:lnTo>
                    <a:pt x="53022" y="692467"/>
                  </a:lnTo>
                  <a:lnTo>
                    <a:pt x="52895" y="692810"/>
                  </a:lnTo>
                  <a:lnTo>
                    <a:pt x="53327" y="693166"/>
                  </a:lnTo>
                  <a:close/>
                </a:path>
                <a:path w="173990" h="858520">
                  <a:moveTo>
                    <a:pt x="53835" y="688657"/>
                  </a:moveTo>
                  <a:lnTo>
                    <a:pt x="53670" y="687387"/>
                  </a:lnTo>
                  <a:lnTo>
                    <a:pt x="51130" y="687387"/>
                  </a:lnTo>
                  <a:lnTo>
                    <a:pt x="53835" y="688657"/>
                  </a:lnTo>
                  <a:close/>
                </a:path>
                <a:path w="173990" h="858520">
                  <a:moveTo>
                    <a:pt x="54000" y="693737"/>
                  </a:moveTo>
                  <a:lnTo>
                    <a:pt x="53327" y="693166"/>
                  </a:lnTo>
                  <a:lnTo>
                    <a:pt x="53581" y="693737"/>
                  </a:lnTo>
                  <a:lnTo>
                    <a:pt x="54000" y="693737"/>
                  </a:lnTo>
                  <a:close/>
                </a:path>
                <a:path w="173990" h="858520">
                  <a:moveTo>
                    <a:pt x="57048" y="674116"/>
                  </a:moveTo>
                  <a:lnTo>
                    <a:pt x="56756" y="673417"/>
                  </a:lnTo>
                  <a:lnTo>
                    <a:pt x="55118" y="672642"/>
                  </a:lnTo>
                  <a:lnTo>
                    <a:pt x="55473" y="673417"/>
                  </a:lnTo>
                  <a:lnTo>
                    <a:pt x="57048" y="674116"/>
                  </a:lnTo>
                  <a:close/>
                </a:path>
                <a:path w="173990" h="858520">
                  <a:moveTo>
                    <a:pt x="57315" y="603364"/>
                  </a:moveTo>
                  <a:lnTo>
                    <a:pt x="56946" y="602297"/>
                  </a:lnTo>
                  <a:lnTo>
                    <a:pt x="55740" y="602297"/>
                  </a:lnTo>
                  <a:lnTo>
                    <a:pt x="57315" y="603364"/>
                  </a:lnTo>
                  <a:close/>
                </a:path>
                <a:path w="173990" h="858520">
                  <a:moveTo>
                    <a:pt x="58420" y="673798"/>
                  </a:moveTo>
                  <a:lnTo>
                    <a:pt x="58166" y="673417"/>
                  </a:lnTo>
                  <a:lnTo>
                    <a:pt x="57873" y="673417"/>
                  </a:lnTo>
                  <a:lnTo>
                    <a:pt x="58420" y="673798"/>
                  </a:lnTo>
                  <a:close/>
                </a:path>
                <a:path w="173990" h="858520">
                  <a:moveTo>
                    <a:pt x="59728" y="674687"/>
                  </a:moveTo>
                  <a:lnTo>
                    <a:pt x="58420" y="673798"/>
                  </a:lnTo>
                  <a:lnTo>
                    <a:pt x="59029" y="674687"/>
                  </a:lnTo>
                  <a:lnTo>
                    <a:pt x="58331" y="674687"/>
                  </a:lnTo>
                  <a:lnTo>
                    <a:pt x="57048" y="674116"/>
                  </a:lnTo>
                  <a:lnTo>
                    <a:pt x="57797" y="675957"/>
                  </a:lnTo>
                  <a:lnTo>
                    <a:pt x="59245" y="677227"/>
                  </a:lnTo>
                  <a:lnTo>
                    <a:pt x="59499" y="675957"/>
                  </a:lnTo>
                  <a:lnTo>
                    <a:pt x="59728" y="674687"/>
                  </a:lnTo>
                  <a:close/>
                </a:path>
                <a:path w="173990" h="858520">
                  <a:moveTo>
                    <a:pt x="61366" y="602297"/>
                  </a:moveTo>
                  <a:lnTo>
                    <a:pt x="60363" y="601103"/>
                  </a:lnTo>
                  <a:lnTo>
                    <a:pt x="60477" y="602297"/>
                  </a:lnTo>
                  <a:lnTo>
                    <a:pt x="61366" y="602297"/>
                  </a:lnTo>
                  <a:close/>
                </a:path>
                <a:path w="173990" h="858520">
                  <a:moveTo>
                    <a:pt x="63627" y="589368"/>
                  </a:moveTo>
                  <a:lnTo>
                    <a:pt x="63487" y="588937"/>
                  </a:lnTo>
                  <a:lnTo>
                    <a:pt x="61582" y="587057"/>
                  </a:lnTo>
                  <a:lnTo>
                    <a:pt x="62230" y="588327"/>
                  </a:lnTo>
                  <a:lnTo>
                    <a:pt x="62471" y="588327"/>
                  </a:lnTo>
                  <a:lnTo>
                    <a:pt x="63373" y="589254"/>
                  </a:lnTo>
                  <a:lnTo>
                    <a:pt x="63627" y="589368"/>
                  </a:lnTo>
                  <a:close/>
                </a:path>
                <a:path w="173990" h="858520">
                  <a:moveTo>
                    <a:pt x="64782" y="581977"/>
                  </a:moveTo>
                  <a:lnTo>
                    <a:pt x="63982" y="581977"/>
                  </a:lnTo>
                  <a:lnTo>
                    <a:pt x="64490" y="583247"/>
                  </a:lnTo>
                  <a:lnTo>
                    <a:pt x="64643" y="582549"/>
                  </a:lnTo>
                  <a:lnTo>
                    <a:pt x="64782" y="581977"/>
                  </a:lnTo>
                  <a:close/>
                </a:path>
                <a:path w="173990" h="858520">
                  <a:moveTo>
                    <a:pt x="65366" y="655358"/>
                  </a:moveTo>
                  <a:lnTo>
                    <a:pt x="65151" y="655167"/>
                  </a:lnTo>
                  <a:lnTo>
                    <a:pt x="65151" y="655383"/>
                  </a:lnTo>
                  <a:lnTo>
                    <a:pt x="65366" y="655358"/>
                  </a:lnTo>
                  <a:close/>
                </a:path>
                <a:path w="173990" h="858520">
                  <a:moveTo>
                    <a:pt x="67983" y="655015"/>
                  </a:moveTo>
                  <a:lnTo>
                    <a:pt x="65366" y="655358"/>
                  </a:lnTo>
                  <a:lnTo>
                    <a:pt x="65951" y="655904"/>
                  </a:lnTo>
                  <a:lnTo>
                    <a:pt x="67983" y="655015"/>
                  </a:lnTo>
                  <a:close/>
                </a:path>
                <a:path w="173990" h="858520">
                  <a:moveTo>
                    <a:pt x="75018" y="632028"/>
                  </a:moveTo>
                  <a:lnTo>
                    <a:pt x="74688" y="631507"/>
                  </a:lnTo>
                  <a:lnTo>
                    <a:pt x="75018" y="632028"/>
                  </a:lnTo>
                  <a:close/>
                </a:path>
                <a:path w="173990" h="858520">
                  <a:moveTo>
                    <a:pt x="75666" y="632777"/>
                  </a:moveTo>
                  <a:lnTo>
                    <a:pt x="75018" y="632028"/>
                  </a:lnTo>
                  <a:lnTo>
                    <a:pt x="75501" y="632777"/>
                  </a:lnTo>
                  <a:lnTo>
                    <a:pt x="75666" y="632777"/>
                  </a:lnTo>
                  <a:close/>
                </a:path>
                <a:path w="173990" h="858520">
                  <a:moveTo>
                    <a:pt x="84302" y="528637"/>
                  </a:moveTo>
                  <a:lnTo>
                    <a:pt x="80264" y="528637"/>
                  </a:lnTo>
                  <a:lnTo>
                    <a:pt x="83845" y="529501"/>
                  </a:lnTo>
                  <a:lnTo>
                    <a:pt x="84302" y="528637"/>
                  </a:lnTo>
                  <a:close/>
                </a:path>
                <a:path w="173990" h="858520">
                  <a:moveTo>
                    <a:pt x="85217" y="529818"/>
                  </a:moveTo>
                  <a:lnTo>
                    <a:pt x="83845" y="529501"/>
                  </a:lnTo>
                  <a:lnTo>
                    <a:pt x="83642" y="529907"/>
                  </a:lnTo>
                  <a:lnTo>
                    <a:pt x="85001" y="529907"/>
                  </a:lnTo>
                  <a:lnTo>
                    <a:pt x="85217" y="529818"/>
                  </a:lnTo>
                  <a:close/>
                </a:path>
                <a:path w="173990" h="858520">
                  <a:moveTo>
                    <a:pt x="88773" y="503237"/>
                  </a:moveTo>
                  <a:lnTo>
                    <a:pt x="87528" y="501967"/>
                  </a:lnTo>
                  <a:lnTo>
                    <a:pt x="86931" y="503237"/>
                  </a:lnTo>
                  <a:lnTo>
                    <a:pt x="88773" y="503237"/>
                  </a:lnTo>
                  <a:close/>
                </a:path>
                <a:path w="173990" h="858520">
                  <a:moveTo>
                    <a:pt x="91338" y="514667"/>
                  </a:moveTo>
                  <a:lnTo>
                    <a:pt x="90944" y="514667"/>
                  </a:lnTo>
                  <a:lnTo>
                    <a:pt x="91338" y="514667"/>
                  </a:lnTo>
                  <a:close/>
                </a:path>
                <a:path w="173990" h="858520">
                  <a:moveTo>
                    <a:pt x="91973" y="516382"/>
                  </a:moveTo>
                  <a:lnTo>
                    <a:pt x="91579" y="515937"/>
                  </a:lnTo>
                  <a:lnTo>
                    <a:pt x="90690" y="515937"/>
                  </a:lnTo>
                  <a:lnTo>
                    <a:pt x="91973" y="516382"/>
                  </a:lnTo>
                  <a:close/>
                </a:path>
                <a:path w="173990" h="858520">
                  <a:moveTo>
                    <a:pt x="93484" y="515937"/>
                  </a:moveTo>
                  <a:lnTo>
                    <a:pt x="91059" y="514718"/>
                  </a:lnTo>
                  <a:lnTo>
                    <a:pt x="91579" y="515937"/>
                  </a:lnTo>
                  <a:lnTo>
                    <a:pt x="93484" y="515937"/>
                  </a:lnTo>
                  <a:close/>
                </a:path>
                <a:path w="173990" h="858520">
                  <a:moveTo>
                    <a:pt x="94792" y="557847"/>
                  </a:moveTo>
                  <a:lnTo>
                    <a:pt x="94361" y="557542"/>
                  </a:lnTo>
                  <a:lnTo>
                    <a:pt x="93916" y="557847"/>
                  </a:lnTo>
                  <a:lnTo>
                    <a:pt x="94792" y="557847"/>
                  </a:lnTo>
                  <a:close/>
                </a:path>
                <a:path w="173990" h="858520">
                  <a:moveTo>
                    <a:pt x="97612" y="483590"/>
                  </a:moveTo>
                  <a:lnTo>
                    <a:pt x="97358" y="483412"/>
                  </a:lnTo>
                  <a:lnTo>
                    <a:pt x="97180" y="483323"/>
                  </a:lnTo>
                  <a:lnTo>
                    <a:pt x="97320" y="483476"/>
                  </a:lnTo>
                  <a:lnTo>
                    <a:pt x="97447" y="483527"/>
                  </a:lnTo>
                  <a:lnTo>
                    <a:pt x="97612" y="483590"/>
                  </a:lnTo>
                  <a:close/>
                </a:path>
                <a:path w="173990" h="858520">
                  <a:moveTo>
                    <a:pt x="98513" y="548005"/>
                  </a:moveTo>
                  <a:lnTo>
                    <a:pt x="97878" y="547687"/>
                  </a:lnTo>
                  <a:lnTo>
                    <a:pt x="97917" y="548017"/>
                  </a:lnTo>
                  <a:lnTo>
                    <a:pt x="98336" y="548347"/>
                  </a:lnTo>
                  <a:lnTo>
                    <a:pt x="98513" y="548005"/>
                  </a:lnTo>
                  <a:close/>
                </a:path>
                <a:path w="173990" h="858520">
                  <a:moveTo>
                    <a:pt x="101231" y="480377"/>
                  </a:moveTo>
                  <a:lnTo>
                    <a:pt x="100114" y="479107"/>
                  </a:lnTo>
                  <a:lnTo>
                    <a:pt x="100495" y="480377"/>
                  </a:lnTo>
                  <a:lnTo>
                    <a:pt x="101231" y="480377"/>
                  </a:lnTo>
                  <a:close/>
                </a:path>
                <a:path w="173990" h="858520">
                  <a:moveTo>
                    <a:pt x="102552" y="479107"/>
                  </a:moveTo>
                  <a:lnTo>
                    <a:pt x="101130" y="476567"/>
                  </a:lnTo>
                  <a:lnTo>
                    <a:pt x="99758" y="477837"/>
                  </a:lnTo>
                  <a:lnTo>
                    <a:pt x="101511" y="479107"/>
                  </a:lnTo>
                  <a:lnTo>
                    <a:pt x="102552" y="479107"/>
                  </a:lnTo>
                  <a:close/>
                </a:path>
                <a:path w="173990" h="858520">
                  <a:moveTo>
                    <a:pt x="103847" y="528764"/>
                  </a:moveTo>
                  <a:lnTo>
                    <a:pt x="103809" y="528637"/>
                  </a:lnTo>
                  <a:lnTo>
                    <a:pt x="103847" y="528764"/>
                  </a:lnTo>
                  <a:close/>
                </a:path>
                <a:path w="173990" h="858520">
                  <a:moveTo>
                    <a:pt x="104686" y="529907"/>
                  </a:moveTo>
                  <a:lnTo>
                    <a:pt x="103847" y="528764"/>
                  </a:lnTo>
                  <a:lnTo>
                    <a:pt x="104216" y="529907"/>
                  </a:lnTo>
                  <a:lnTo>
                    <a:pt x="104686" y="529907"/>
                  </a:lnTo>
                  <a:close/>
                </a:path>
                <a:path w="173990" h="858520">
                  <a:moveTo>
                    <a:pt x="105943" y="532447"/>
                  </a:moveTo>
                  <a:lnTo>
                    <a:pt x="104355" y="531177"/>
                  </a:lnTo>
                  <a:lnTo>
                    <a:pt x="85382" y="531177"/>
                  </a:lnTo>
                  <a:lnTo>
                    <a:pt x="85382" y="541337"/>
                  </a:lnTo>
                  <a:lnTo>
                    <a:pt x="83286" y="541337"/>
                  </a:lnTo>
                  <a:lnTo>
                    <a:pt x="83439" y="540067"/>
                  </a:lnTo>
                  <a:lnTo>
                    <a:pt x="84429" y="540067"/>
                  </a:lnTo>
                  <a:lnTo>
                    <a:pt x="85382" y="541337"/>
                  </a:lnTo>
                  <a:lnTo>
                    <a:pt x="85382" y="531177"/>
                  </a:lnTo>
                  <a:lnTo>
                    <a:pt x="85191" y="531177"/>
                  </a:lnTo>
                  <a:lnTo>
                    <a:pt x="83883" y="531177"/>
                  </a:lnTo>
                  <a:lnTo>
                    <a:pt x="83883" y="537527"/>
                  </a:lnTo>
                  <a:lnTo>
                    <a:pt x="83845" y="538797"/>
                  </a:lnTo>
                  <a:lnTo>
                    <a:pt x="83883" y="537527"/>
                  </a:lnTo>
                  <a:lnTo>
                    <a:pt x="83883" y="531177"/>
                  </a:lnTo>
                  <a:lnTo>
                    <a:pt x="81635" y="531177"/>
                  </a:lnTo>
                  <a:lnTo>
                    <a:pt x="81521" y="532447"/>
                  </a:lnTo>
                  <a:lnTo>
                    <a:pt x="83134" y="536257"/>
                  </a:lnTo>
                  <a:lnTo>
                    <a:pt x="82918" y="538797"/>
                  </a:lnTo>
                  <a:lnTo>
                    <a:pt x="81965" y="537527"/>
                  </a:lnTo>
                  <a:lnTo>
                    <a:pt x="79832" y="537527"/>
                  </a:lnTo>
                  <a:lnTo>
                    <a:pt x="80454" y="541337"/>
                  </a:lnTo>
                  <a:lnTo>
                    <a:pt x="77190" y="543877"/>
                  </a:lnTo>
                  <a:lnTo>
                    <a:pt x="74218" y="546417"/>
                  </a:lnTo>
                  <a:lnTo>
                    <a:pt x="76758" y="547687"/>
                  </a:lnTo>
                  <a:lnTo>
                    <a:pt x="77609" y="548957"/>
                  </a:lnTo>
                  <a:lnTo>
                    <a:pt x="77584" y="550227"/>
                  </a:lnTo>
                  <a:lnTo>
                    <a:pt x="75641" y="548957"/>
                  </a:lnTo>
                  <a:lnTo>
                    <a:pt x="74904" y="548957"/>
                  </a:lnTo>
                  <a:lnTo>
                    <a:pt x="76708" y="551497"/>
                  </a:lnTo>
                  <a:lnTo>
                    <a:pt x="78320" y="556577"/>
                  </a:lnTo>
                  <a:lnTo>
                    <a:pt x="74485" y="557847"/>
                  </a:lnTo>
                  <a:lnTo>
                    <a:pt x="73761" y="556577"/>
                  </a:lnTo>
                  <a:lnTo>
                    <a:pt x="72021" y="557847"/>
                  </a:lnTo>
                  <a:lnTo>
                    <a:pt x="79108" y="560387"/>
                  </a:lnTo>
                  <a:lnTo>
                    <a:pt x="75476" y="560387"/>
                  </a:lnTo>
                  <a:lnTo>
                    <a:pt x="73012" y="564197"/>
                  </a:lnTo>
                  <a:lnTo>
                    <a:pt x="74358" y="568007"/>
                  </a:lnTo>
                  <a:lnTo>
                    <a:pt x="69088" y="569277"/>
                  </a:lnTo>
                  <a:lnTo>
                    <a:pt x="73126" y="571817"/>
                  </a:lnTo>
                  <a:lnTo>
                    <a:pt x="66065" y="573087"/>
                  </a:lnTo>
                  <a:lnTo>
                    <a:pt x="71856" y="574357"/>
                  </a:lnTo>
                  <a:lnTo>
                    <a:pt x="68300" y="575627"/>
                  </a:lnTo>
                  <a:lnTo>
                    <a:pt x="67437" y="575627"/>
                  </a:lnTo>
                  <a:lnTo>
                    <a:pt x="64554" y="576897"/>
                  </a:lnTo>
                  <a:lnTo>
                    <a:pt x="64020" y="578167"/>
                  </a:lnTo>
                  <a:lnTo>
                    <a:pt x="67843" y="579437"/>
                  </a:lnTo>
                  <a:lnTo>
                    <a:pt x="68148" y="580707"/>
                  </a:lnTo>
                  <a:lnTo>
                    <a:pt x="65074" y="579437"/>
                  </a:lnTo>
                  <a:lnTo>
                    <a:pt x="67881" y="581977"/>
                  </a:lnTo>
                  <a:lnTo>
                    <a:pt x="66103" y="581977"/>
                  </a:lnTo>
                  <a:lnTo>
                    <a:pt x="66979" y="583247"/>
                  </a:lnTo>
                  <a:lnTo>
                    <a:pt x="67919" y="584517"/>
                  </a:lnTo>
                  <a:lnTo>
                    <a:pt x="63741" y="585787"/>
                  </a:lnTo>
                  <a:lnTo>
                    <a:pt x="62153" y="584517"/>
                  </a:lnTo>
                  <a:lnTo>
                    <a:pt x="63487" y="588937"/>
                  </a:lnTo>
                  <a:lnTo>
                    <a:pt x="64147" y="589597"/>
                  </a:lnTo>
                  <a:lnTo>
                    <a:pt x="63627" y="589368"/>
                  </a:lnTo>
                  <a:lnTo>
                    <a:pt x="63690" y="589597"/>
                  </a:lnTo>
                  <a:lnTo>
                    <a:pt x="63373" y="589254"/>
                  </a:lnTo>
                  <a:lnTo>
                    <a:pt x="58242" y="587057"/>
                  </a:lnTo>
                  <a:lnTo>
                    <a:pt x="60604" y="589597"/>
                  </a:lnTo>
                  <a:lnTo>
                    <a:pt x="63004" y="589597"/>
                  </a:lnTo>
                  <a:lnTo>
                    <a:pt x="60883" y="590867"/>
                  </a:lnTo>
                  <a:lnTo>
                    <a:pt x="60312" y="592137"/>
                  </a:lnTo>
                  <a:lnTo>
                    <a:pt x="60667" y="593407"/>
                  </a:lnTo>
                  <a:lnTo>
                    <a:pt x="58623" y="592137"/>
                  </a:lnTo>
                  <a:lnTo>
                    <a:pt x="57327" y="594677"/>
                  </a:lnTo>
                  <a:lnTo>
                    <a:pt x="58039" y="598487"/>
                  </a:lnTo>
                  <a:lnTo>
                    <a:pt x="57150" y="601027"/>
                  </a:lnTo>
                  <a:lnTo>
                    <a:pt x="58445" y="599757"/>
                  </a:lnTo>
                  <a:lnTo>
                    <a:pt x="60299" y="601065"/>
                  </a:lnTo>
                  <a:lnTo>
                    <a:pt x="62052" y="602297"/>
                  </a:lnTo>
                  <a:lnTo>
                    <a:pt x="61366" y="602297"/>
                  </a:lnTo>
                  <a:lnTo>
                    <a:pt x="62420" y="603567"/>
                  </a:lnTo>
                  <a:lnTo>
                    <a:pt x="61734" y="603567"/>
                  </a:lnTo>
                  <a:lnTo>
                    <a:pt x="60591" y="603110"/>
                  </a:lnTo>
                  <a:lnTo>
                    <a:pt x="60477" y="602297"/>
                  </a:lnTo>
                  <a:lnTo>
                    <a:pt x="58801" y="602297"/>
                  </a:lnTo>
                  <a:lnTo>
                    <a:pt x="59194" y="602564"/>
                  </a:lnTo>
                  <a:lnTo>
                    <a:pt x="58508" y="602297"/>
                  </a:lnTo>
                  <a:lnTo>
                    <a:pt x="57632" y="602297"/>
                  </a:lnTo>
                  <a:lnTo>
                    <a:pt x="58369" y="603567"/>
                  </a:lnTo>
                  <a:lnTo>
                    <a:pt x="57594" y="603567"/>
                  </a:lnTo>
                  <a:lnTo>
                    <a:pt x="57315" y="603364"/>
                  </a:lnTo>
                  <a:lnTo>
                    <a:pt x="57378" y="603567"/>
                  </a:lnTo>
                  <a:lnTo>
                    <a:pt x="51790" y="603567"/>
                  </a:lnTo>
                  <a:lnTo>
                    <a:pt x="55079" y="604837"/>
                  </a:lnTo>
                  <a:lnTo>
                    <a:pt x="54089" y="604837"/>
                  </a:lnTo>
                  <a:lnTo>
                    <a:pt x="53213" y="607377"/>
                  </a:lnTo>
                  <a:lnTo>
                    <a:pt x="53936" y="609917"/>
                  </a:lnTo>
                  <a:lnTo>
                    <a:pt x="53403" y="611187"/>
                  </a:lnTo>
                  <a:lnTo>
                    <a:pt x="56210" y="612457"/>
                  </a:lnTo>
                  <a:lnTo>
                    <a:pt x="55308" y="613727"/>
                  </a:lnTo>
                  <a:lnTo>
                    <a:pt x="57391" y="614997"/>
                  </a:lnTo>
                  <a:lnTo>
                    <a:pt x="55994" y="616267"/>
                  </a:lnTo>
                  <a:lnTo>
                    <a:pt x="53225" y="617537"/>
                  </a:lnTo>
                  <a:lnTo>
                    <a:pt x="52882" y="618807"/>
                  </a:lnTo>
                  <a:lnTo>
                    <a:pt x="53873" y="621347"/>
                  </a:lnTo>
                  <a:lnTo>
                    <a:pt x="55143" y="620077"/>
                  </a:lnTo>
                  <a:lnTo>
                    <a:pt x="56629" y="621347"/>
                  </a:lnTo>
                  <a:lnTo>
                    <a:pt x="54038" y="621347"/>
                  </a:lnTo>
                  <a:lnTo>
                    <a:pt x="53682" y="622617"/>
                  </a:lnTo>
                  <a:lnTo>
                    <a:pt x="52146" y="621347"/>
                  </a:lnTo>
                  <a:lnTo>
                    <a:pt x="51854" y="623887"/>
                  </a:lnTo>
                  <a:lnTo>
                    <a:pt x="51739" y="625157"/>
                  </a:lnTo>
                  <a:lnTo>
                    <a:pt x="52933" y="627697"/>
                  </a:lnTo>
                  <a:lnTo>
                    <a:pt x="54648" y="627697"/>
                  </a:lnTo>
                  <a:lnTo>
                    <a:pt x="55473" y="628967"/>
                  </a:lnTo>
                  <a:lnTo>
                    <a:pt x="52590" y="628967"/>
                  </a:lnTo>
                  <a:lnTo>
                    <a:pt x="55435" y="632777"/>
                  </a:lnTo>
                  <a:lnTo>
                    <a:pt x="42748" y="634047"/>
                  </a:lnTo>
                  <a:lnTo>
                    <a:pt x="47320" y="639127"/>
                  </a:lnTo>
                  <a:lnTo>
                    <a:pt x="47104" y="637857"/>
                  </a:lnTo>
                  <a:lnTo>
                    <a:pt x="49098" y="641667"/>
                  </a:lnTo>
                  <a:lnTo>
                    <a:pt x="48285" y="642937"/>
                  </a:lnTo>
                  <a:lnTo>
                    <a:pt x="47383" y="640397"/>
                  </a:lnTo>
                  <a:lnTo>
                    <a:pt x="45516" y="641667"/>
                  </a:lnTo>
                  <a:lnTo>
                    <a:pt x="48945" y="645477"/>
                  </a:lnTo>
                  <a:lnTo>
                    <a:pt x="43522" y="645477"/>
                  </a:lnTo>
                  <a:lnTo>
                    <a:pt x="45681" y="649287"/>
                  </a:lnTo>
                  <a:lnTo>
                    <a:pt x="37515" y="649287"/>
                  </a:lnTo>
                  <a:lnTo>
                    <a:pt x="44259" y="655637"/>
                  </a:lnTo>
                  <a:lnTo>
                    <a:pt x="38646" y="656907"/>
                  </a:lnTo>
                  <a:lnTo>
                    <a:pt x="40487" y="658177"/>
                  </a:lnTo>
                  <a:lnTo>
                    <a:pt x="41351" y="659447"/>
                  </a:lnTo>
                  <a:lnTo>
                    <a:pt x="41884" y="665797"/>
                  </a:lnTo>
                  <a:lnTo>
                    <a:pt x="35471" y="669607"/>
                  </a:lnTo>
                  <a:lnTo>
                    <a:pt x="32219" y="675957"/>
                  </a:lnTo>
                  <a:lnTo>
                    <a:pt x="31153" y="677227"/>
                  </a:lnTo>
                  <a:lnTo>
                    <a:pt x="41186" y="679767"/>
                  </a:lnTo>
                  <a:lnTo>
                    <a:pt x="36156" y="681037"/>
                  </a:lnTo>
                  <a:lnTo>
                    <a:pt x="33032" y="678497"/>
                  </a:lnTo>
                  <a:lnTo>
                    <a:pt x="35839" y="684847"/>
                  </a:lnTo>
                  <a:lnTo>
                    <a:pt x="30480" y="687387"/>
                  </a:lnTo>
                  <a:lnTo>
                    <a:pt x="32778" y="692467"/>
                  </a:lnTo>
                  <a:lnTo>
                    <a:pt x="32181" y="692467"/>
                  </a:lnTo>
                  <a:lnTo>
                    <a:pt x="32181" y="696277"/>
                  </a:lnTo>
                  <a:lnTo>
                    <a:pt x="31788" y="696277"/>
                  </a:lnTo>
                  <a:lnTo>
                    <a:pt x="30734" y="695350"/>
                  </a:lnTo>
                  <a:lnTo>
                    <a:pt x="32181" y="696277"/>
                  </a:lnTo>
                  <a:lnTo>
                    <a:pt x="32181" y="692467"/>
                  </a:lnTo>
                  <a:lnTo>
                    <a:pt x="28524" y="692467"/>
                  </a:lnTo>
                  <a:lnTo>
                    <a:pt x="30200" y="695007"/>
                  </a:lnTo>
                  <a:lnTo>
                    <a:pt x="29235" y="695007"/>
                  </a:lnTo>
                  <a:lnTo>
                    <a:pt x="27571" y="696277"/>
                  </a:lnTo>
                  <a:lnTo>
                    <a:pt x="31750" y="698817"/>
                  </a:lnTo>
                  <a:lnTo>
                    <a:pt x="29362" y="698817"/>
                  </a:lnTo>
                  <a:lnTo>
                    <a:pt x="27330" y="700087"/>
                  </a:lnTo>
                  <a:lnTo>
                    <a:pt x="30276" y="700087"/>
                  </a:lnTo>
                  <a:lnTo>
                    <a:pt x="28524" y="701357"/>
                  </a:lnTo>
                  <a:lnTo>
                    <a:pt x="30734" y="703897"/>
                  </a:lnTo>
                  <a:lnTo>
                    <a:pt x="28727" y="705167"/>
                  </a:lnTo>
                  <a:lnTo>
                    <a:pt x="31648" y="706437"/>
                  </a:lnTo>
                  <a:lnTo>
                    <a:pt x="26504" y="707707"/>
                  </a:lnTo>
                  <a:lnTo>
                    <a:pt x="30873" y="708977"/>
                  </a:lnTo>
                  <a:lnTo>
                    <a:pt x="26314" y="707707"/>
                  </a:lnTo>
                  <a:lnTo>
                    <a:pt x="26441" y="710247"/>
                  </a:lnTo>
                  <a:lnTo>
                    <a:pt x="28346" y="711517"/>
                  </a:lnTo>
                  <a:lnTo>
                    <a:pt x="46837" y="711517"/>
                  </a:lnTo>
                  <a:lnTo>
                    <a:pt x="44551" y="708977"/>
                  </a:lnTo>
                  <a:lnTo>
                    <a:pt x="43395" y="707707"/>
                  </a:lnTo>
                  <a:lnTo>
                    <a:pt x="49225" y="707707"/>
                  </a:lnTo>
                  <a:lnTo>
                    <a:pt x="48920" y="706437"/>
                  </a:lnTo>
                  <a:lnTo>
                    <a:pt x="48831" y="705167"/>
                  </a:lnTo>
                  <a:lnTo>
                    <a:pt x="48742" y="703770"/>
                  </a:lnTo>
                  <a:lnTo>
                    <a:pt x="48920" y="702627"/>
                  </a:lnTo>
                  <a:lnTo>
                    <a:pt x="49504" y="702627"/>
                  </a:lnTo>
                  <a:lnTo>
                    <a:pt x="49885" y="703770"/>
                  </a:lnTo>
                  <a:lnTo>
                    <a:pt x="51981" y="702627"/>
                  </a:lnTo>
                  <a:lnTo>
                    <a:pt x="44208" y="701357"/>
                  </a:lnTo>
                  <a:lnTo>
                    <a:pt x="46812" y="698817"/>
                  </a:lnTo>
                  <a:lnTo>
                    <a:pt x="50317" y="698817"/>
                  </a:lnTo>
                  <a:lnTo>
                    <a:pt x="48272" y="701357"/>
                  </a:lnTo>
                  <a:lnTo>
                    <a:pt x="49669" y="700087"/>
                  </a:lnTo>
                  <a:lnTo>
                    <a:pt x="56324" y="702627"/>
                  </a:lnTo>
                  <a:lnTo>
                    <a:pt x="52870" y="700087"/>
                  </a:lnTo>
                  <a:lnTo>
                    <a:pt x="49415" y="697547"/>
                  </a:lnTo>
                  <a:lnTo>
                    <a:pt x="56426" y="697547"/>
                  </a:lnTo>
                  <a:lnTo>
                    <a:pt x="54267" y="696277"/>
                  </a:lnTo>
                  <a:lnTo>
                    <a:pt x="52095" y="695007"/>
                  </a:lnTo>
                  <a:lnTo>
                    <a:pt x="52895" y="692810"/>
                  </a:lnTo>
                  <a:lnTo>
                    <a:pt x="50952" y="691197"/>
                  </a:lnTo>
                  <a:lnTo>
                    <a:pt x="50457" y="688657"/>
                  </a:lnTo>
                  <a:lnTo>
                    <a:pt x="49987" y="687387"/>
                  </a:lnTo>
                  <a:lnTo>
                    <a:pt x="49580" y="687387"/>
                  </a:lnTo>
                  <a:lnTo>
                    <a:pt x="49250" y="686117"/>
                  </a:lnTo>
                  <a:lnTo>
                    <a:pt x="50787" y="686117"/>
                  </a:lnTo>
                  <a:lnTo>
                    <a:pt x="52324" y="684847"/>
                  </a:lnTo>
                  <a:lnTo>
                    <a:pt x="55130" y="686117"/>
                  </a:lnTo>
                  <a:lnTo>
                    <a:pt x="54902" y="687387"/>
                  </a:lnTo>
                  <a:lnTo>
                    <a:pt x="58712" y="687387"/>
                  </a:lnTo>
                  <a:lnTo>
                    <a:pt x="55283" y="684847"/>
                  </a:lnTo>
                  <a:lnTo>
                    <a:pt x="57658" y="684847"/>
                  </a:lnTo>
                  <a:lnTo>
                    <a:pt x="57734" y="682307"/>
                  </a:lnTo>
                  <a:lnTo>
                    <a:pt x="53759" y="682307"/>
                  </a:lnTo>
                  <a:lnTo>
                    <a:pt x="54216" y="681037"/>
                  </a:lnTo>
                  <a:lnTo>
                    <a:pt x="54673" y="679767"/>
                  </a:lnTo>
                  <a:lnTo>
                    <a:pt x="53428" y="679767"/>
                  </a:lnTo>
                  <a:lnTo>
                    <a:pt x="49834" y="677227"/>
                  </a:lnTo>
                  <a:lnTo>
                    <a:pt x="55918" y="678497"/>
                  </a:lnTo>
                  <a:lnTo>
                    <a:pt x="53340" y="677227"/>
                  </a:lnTo>
                  <a:lnTo>
                    <a:pt x="57429" y="677227"/>
                  </a:lnTo>
                  <a:lnTo>
                    <a:pt x="56692" y="675957"/>
                  </a:lnTo>
                  <a:lnTo>
                    <a:pt x="54368" y="673417"/>
                  </a:lnTo>
                  <a:lnTo>
                    <a:pt x="54038" y="672147"/>
                  </a:lnTo>
                  <a:lnTo>
                    <a:pt x="55118" y="672642"/>
                  </a:lnTo>
                  <a:lnTo>
                    <a:pt x="54876" y="672147"/>
                  </a:lnTo>
                  <a:lnTo>
                    <a:pt x="54292" y="670877"/>
                  </a:lnTo>
                  <a:lnTo>
                    <a:pt x="54813" y="669607"/>
                  </a:lnTo>
                  <a:lnTo>
                    <a:pt x="62445" y="672147"/>
                  </a:lnTo>
                  <a:lnTo>
                    <a:pt x="60629" y="669607"/>
                  </a:lnTo>
                  <a:lnTo>
                    <a:pt x="57924" y="665797"/>
                  </a:lnTo>
                  <a:lnTo>
                    <a:pt x="64262" y="665797"/>
                  </a:lnTo>
                  <a:lnTo>
                    <a:pt x="62230" y="663257"/>
                  </a:lnTo>
                  <a:lnTo>
                    <a:pt x="67119" y="660717"/>
                  </a:lnTo>
                  <a:lnTo>
                    <a:pt x="67614" y="656907"/>
                  </a:lnTo>
                  <a:lnTo>
                    <a:pt x="61506" y="654367"/>
                  </a:lnTo>
                  <a:lnTo>
                    <a:pt x="61937" y="654367"/>
                  </a:lnTo>
                  <a:lnTo>
                    <a:pt x="63703" y="653859"/>
                  </a:lnTo>
                  <a:lnTo>
                    <a:pt x="65151" y="655167"/>
                  </a:lnTo>
                  <a:lnTo>
                    <a:pt x="65201" y="653415"/>
                  </a:lnTo>
                  <a:lnTo>
                    <a:pt x="66294" y="653097"/>
                  </a:lnTo>
                  <a:lnTo>
                    <a:pt x="68249" y="651827"/>
                  </a:lnTo>
                  <a:lnTo>
                    <a:pt x="67437" y="653097"/>
                  </a:lnTo>
                  <a:lnTo>
                    <a:pt x="68846" y="654367"/>
                  </a:lnTo>
                  <a:lnTo>
                    <a:pt x="69811" y="651827"/>
                  </a:lnTo>
                  <a:lnTo>
                    <a:pt x="71653" y="654367"/>
                  </a:lnTo>
                  <a:lnTo>
                    <a:pt x="73609" y="653097"/>
                  </a:lnTo>
                  <a:lnTo>
                    <a:pt x="71348" y="653097"/>
                  </a:lnTo>
                  <a:lnTo>
                    <a:pt x="70637" y="651827"/>
                  </a:lnTo>
                  <a:lnTo>
                    <a:pt x="71755" y="650557"/>
                  </a:lnTo>
                  <a:lnTo>
                    <a:pt x="68516" y="651827"/>
                  </a:lnTo>
                  <a:lnTo>
                    <a:pt x="65925" y="648017"/>
                  </a:lnTo>
                  <a:lnTo>
                    <a:pt x="74282" y="650557"/>
                  </a:lnTo>
                  <a:lnTo>
                    <a:pt x="71716" y="648017"/>
                  </a:lnTo>
                  <a:lnTo>
                    <a:pt x="73431" y="649287"/>
                  </a:lnTo>
                  <a:lnTo>
                    <a:pt x="72644" y="648017"/>
                  </a:lnTo>
                  <a:lnTo>
                    <a:pt x="74777" y="644207"/>
                  </a:lnTo>
                  <a:lnTo>
                    <a:pt x="72491" y="642937"/>
                  </a:lnTo>
                  <a:lnTo>
                    <a:pt x="70218" y="641667"/>
                  </a:lnTo>
                  <a:lnTo>
                    <a:pt x="72745" y="641667"/>
                  </a:lnTo>
                  <a:lnTo>
                    <a:pt x="73025" y="642937"/>
                  </a:lnTo>
                  <a:lnTo>
                    <a:pt x="73837" y="641667"/>
                  </a:lnTo>
                  <a:lnTo>
                    <a:pt x="74650" y="640397"/>
                  </a:lnTo>
                  <a:lnTo>
                    <a:pt x="72694" y="637857"/>
                  </a:lnTo>
                  <a:lnTo>
                    <a:pt x="69748" y="634047"/>
                  </a:lnTo>
                  <a:lnTo>
                    <a:pt x="73456" y="632777"/>
                  </a:lnTo>
                  <a:lnTo>
                    <a:pt x="74891" y="634047"/>
                  </a:lnTo>
                  <a:lnTo>
                    <a:pt x="74625" y="632777"/>
                  </a:lnTo>
                  <a:lnTo>
                    <a:pt x="72364" y="631507"/>
                  </a:lnTo>
                  <a:lnTo>
                    <a:pt x="74574" y="631507"/>
                  </a:lnTo>
                  <a:lnTo>
                    <a:pt x="73469" y="630237"/>
                  </a:lnTo>
                  <a:lnTo>
                    <a:pt x="74574" y="628967"/>
                  </a:lnTo>
                  <a:lnTo>
                    <a:pt x="76073" y="630237"/>
                  </a:lnTo>
                  <a:lnTo>
                    <a:pt x="78879" y="628967"/>
                  </a:lnTo>
                  <a:lnTo>
                    <a:pt x="73266" y="625157"/>
                  </a:lnTo>
                  <a:lnTo>
                    <a:pt x="72974" y="622617"/>
                  </a:lnTo>
                  <a:lnTo>
                    <a:pt x="77381" y="623887"/>
                  </a:lnTo>
                  <a:lnTo>
                    <a:pt x="79476" y="621347"/>
                  </a:lnTo>
                  <a:lnTo>
                    <a:pt x="81140" y="621347"/>
                  </a:lnTo>
                  <a:lnTo>
                    <a:pt x="81673" y="620077"/>
                  </a:lnTo>
                  <a:lnTo>
                    <a:pt x="82727" y="617537"/>
                  </a:lnTo>
                  <a:lnTo>
                    <a:pt x="79248" y="614997"/>
                  </a:lnTo>
                  <a:lnTo>
                    <a:pt x="78486" y="611187"/>
                  </a:lnTo>
                  <a:lnTo>
                    <a:pt x="83858" y="609917"/>
                  </a:lnTo>
                  <a:lnTo>
                    <a:pt x="82499" y="604837"/>
                  </a:lnTo>
                  <a:lnTo>
                    <a:pt x="86131" y="602297"/>
                  </a:lnTo>
                  <a:lnTo>
                    <a:pt x="85191" y="602297"/>
                  </a:lnTo>
                  <a:lnTo>
                    <a:pt x="82727" y="601027"/>
                  </a:lnTo>
                  <a:lnTo>
                    <a:pt x="83578" y="601027"/>
                  </a:lnTo>
                  <a:lnTo>
                    <a:pt x="81800" y="599757"/>
                  </a:lnTo>
                  <a:lnTo>
                    <a:pt x="80022" y="598487"/>
                  </a:lnTo>
                  <a:lnTo>
                    <a:pt x="84023" y="599757"/>
                  </a:lnTo>
                  <a:lnTo>
                    <a:pt x="87998" y="599757"/>
                  </a:lnTo>
                  <a:lnTo>
                    <a:pt x="87388" y="598487"/>
                  </a:lnTo>
                  <a:lnTo>
                    <a:pt x="87884" y="597217"/>
                  </a:lnTo>
                  <a:lnTo>
                    <a:pt x="82664" y="595947"/>
                  </a:lnTo>
                  <a:lnTo>
                    <a:pt x="86385" y="593407"/>
                  </a:lnTo>
                  <a:lnTo>
                    <a:pt x="86702" y="590867"/>
                  </a:lnTo>
                  <a:lnTo>
                    <a:pt x="86779" y="588327"/>
                  </a:lnTo>
                  <a:lnTo>
                    <a:pt x="89789" y="587057"/>
                  </a:lnTo>
                  <a:lnTo>
                    <a:pt x="88722" y="585787"/>
                  </a:lnTo>
                  <a:lnTo>
                    <a:pt x="89014" y="584517"/>
                  </a:lnTo>
                  <a:lnTo>
                    <a:pt x="90741" y="584517"/>
                  </a:lnTo>
                  <a:lnTo>
                    <a:pt x="92811" y="581977"/>
                  </a:lnTo>
                  <a:lnTo>
                    <a:pt x="92875" y="580707"/>
                  </a:lnTo>
                  <a:lnTo>
                    <a:pt x="92938" y="579437"/>
                  </a:lnTo>
                  <a:lnTo>
                    <a:pt x="94792" y="580707"/>
                  </a:lnTo>
                  <a:lnTo>
                    <a:pt x="95427" y="579437"/>
                  </a:lnTo>
                  <a:lnTo>
                    <a:pt x="87236" y="575627"/>
                  </a:lnTo>
                  <a:lnTo>
                    <a:pt x="87490" y="574357"/>
                  </a:lnTo>
                  <a:lnTo>
                    <a:pt x="91821" y="575627"/>
                  </a:lnTo>
                  <a:lnTo>
                    <a:pt x="92176" y="574357"/>
                  </a:lnTo>
                  <a:lnTo>
                    <a:pt x="92532" y="573087"/>
                  </a:lnTo>
                  <a:lnTo>
                    <a:pt x="97078" y="571817"/>
                  </a:lnTo>
                  <a:lnTo>
                    <a:pt x="94081" y="568007"/>
                  </a:lnTo>
                  <a:lnTo>
                    <a:pt x="95872" y="569277"/>
                  </a:lnTo>
                  <a:lnTo>
                    <a:pt x="96405" y="568007"/>
                  </a:lnTo>
                  <a:lnTo>
                    <a:pt x="100228" y="566737"/>
                  </a:lnTo>
                  <a:lnTo>
                    <a:pt x="94335" y="564197"/>
                  </a:lnTo>
                  <a:lnTo>
                    <a:pt x="98094" y="565467"/>
                  </a:lnTo>
                  <a:lnTo>
                    <a:pt x="97243" y="564197"/>
                  </a:lnTo>
                  <a:lnTo>
                    <a:pt x="95554" y="561657"/>
                  </a:lnTo>
                  <a:lnTo>
                    <a:pt x="94335" y="560387"/>
                  </a:lnTo>
                  <a:lnTo>
                    <a:pt x="97040" y="561657"/>
                  </a:lnTo>
                  <a:lnTo>
                    <a:pt x="93878" y="559117"/>
                  </a:lnTo>
                  <a:lnTo>
                    <a:pt x="92925" y="559117"/>
                  </a:lnTo>
                  <a:lnTo>
                    <a:pt x="92697" y="557847"/>
                  </a:lnTo>
                  <a:lnTo>
                    <a:pt x="92468" y="556577"/>
                  </a:lnTo>
                  <a:lnTo>
                    <a:pt x="92951" y="556577"/>
                  </a:lnTo>
                  <a:lnTo>
                    <a:pt x="94361" y="557542"/>
                  </a:lnTo>
                  <a:lnTo>
                    <a:pt x="95783" y="556577"/>
                  </a:lnTo>
                  <a:lnTo>
                    <a:pt x="91630" y="555307"/>
                  </a:lnTo>
                  <a:lnTo>
                    <a:pt x="95821" y="555307"/>
                  </a:lnTo>
                  <a:lnTo>
                    <a:pt x="94830" y="554037"/>
                  </a:lnTo>
                  <a:lnTo>
                    <a:pt x="93014" y="552767"/>
                  </a:lnTo>
                  <a:lnTo>
                    <a:pt x="92176" y="551497"/>
                  </a:lnTo>
                  <a:lnTo>
                    <a:pt x="95605" y="551497"/>
                  </a:lnTo>
                  <a:lnTo>
                    <a:pt x="94703" y="550227"/>
                  </a:lnTo>
                  <a:lnTo>
                    <a:pt x="93802" y="548957"/>
                  </a:lnTo>
                  <a:lnTo>
                    <a:pt x="95758" y="548957"/>
                  </a:lnTo>
                  <a:lnTo>
                    <a:pt x="96481" y="550227"/>
                  </a:lnTo>
                  <a:lnTo>
                    <a:pt x="99085" y="548957"/>
                  </a:lnTo>
                  <a:lnTo>
                    <a:pt x="98336" y="548347"/>
                  </a:lnTo>
                  <a:lnTo>
                    <a:pt x="98031" y="548957"/>
                  </a:lnTo>
                  <a:lnTo>
                    <a:pt x="97917" y="548017"/>
                  </a:lnTo>
                  <a:lnTo>
                    <a:pt x="94361" y="545147"/>
                  </a:lnTo>
                  <a:lnTo>
                    <a:pt x="99314" y="545147"/>
                  </a:lnTo>
                  <a:lnTo>
                    <a:pt x="98666" y="547687"/>
                  </a:lnTo>
                  <a:lnTo>
                    <a:pt x="98539" y="548017"/>
                  </a:lnTo>
                  <a:lnTo>
                    <a:pt x="100418" y="548957"/>
                  </a:lnTo>
                  <a:lnTo>
                    <a:pt x="101346" y="547687"/>
                  </a:lnTo>
                  <a:lnTo>
                    <a:pt x="104482" y="550227"/>
                  </a:lnTo>
                  <a:lnTo>
                    <a:pt x="102946" y="548957"/>
                  </a:lnTo>
                  <a:lnTo>
                    <a:pt x="101765" y="547687"/>
                  </a:lnTo>
                  <a:lnTo>
                    <a:pt x="99415" y="545147"/>
                  </a:lnTo>
                  <a:lnTo>
                    <a:pt x="101079" y="543877"/>
                  </a:lnTo>
                  <a:lnTo>
                    <a:pt x="102019" y="543877"/>
                  </a:lnTo>
                  <a:lnTo>
                    <a:pt x="102260" y="545147"/>
                  </a:lnTo>
                  <a:lnTo>
                    <a:pt x="102616" y="543877"/>
                  </a:lnTo>
                  <a:lnTo>
                    <a:pt x="103098" y="542607"/>
                  </a:lnTo>
                  <a:lnTo>
                    <a:pt x="103276" y="542607"/>
                  </a:lnTo>
                  <a:lnTo>
                    <a:pt x="105435" y="543877"/>
                  </a:lnTo>
                  <a:lnTo>
                    <a:pt x="104952" y="541337"/>
                  </a:lnTo>
                  <a:lnTo>
                    <a:pt x="105295" y="541337"/>
                  </a:lnTo>
                  <a:lnTo>
                    <a:pt x="103936" y="540727"/>
                  </a:lnTo>
                  <a:lnTo>
                    <a:pt x="103936" y="542607"/>
                  </a:lnTo>
                  <a:lnTo>
                    <a:pt x="103339" y="542607"/>
                  </a:lnTo>
                  <a:lnTo>
                    <a:pt x="103289" y="541769"/>
                  </a:lnTo>
                  <a:lnTo>
                    <a:pt x="103936" y="542607"/>
                  </a:lnTo>
                  <a:lnTo>
                    <a:pt x="103936" y="540727"/>
                  </a:lnTo>
                  <a:lnTo>
                    <a:pt x="102501" y="540067"/>
                  </a:lnTo>
                  <a:lnTo>
                    <a:pt x="103251" y="538797"/>
                  </a:lnTo>
                  <a:lnTo>
                    <a:pt x="100888" y="538797"/>
                  </a:lnTo>
                  <a:lnTo>
                    <a:pt x="100952" y="540067"/>
                  </a:lnTo>
                  <a:lnTo>
                    <a:pt x="100787" y="541337"/>
                  </a:lnTo>
                  <a:lnTo>
                    <a:pt x="100647" y="541337"/>
                  </a:lnTo>
                  <a:lnTo>
                    <a:pt x="100469" y="542607"/>
                  </a:lnTo>
                  <a:lnTo>
                    <a:pt x="99237" y="541337"/>
                  </a:lnTo>
                  <a:lnTo>
                    <a:pt x="98247" y="540067"/>
                  </a:lnTo>
                  <a:lnTo>
                    <a:pt x="100050" y="540067"/>
                  </a:lnTo>
                  <a:lnTo>
                    <a:pt x="97967" y="538797"/>
                  </a:lnTo>
                  <a:lnTo>
                    <a:pt x="95885" y="537527"/>
                  </a:lnTo>
                  <a:lnTo>
                    <a:pt x="100101" y="537527"/>
                  </a:lnTo>
                  <a:lnTo>
                    <a:pt x="102806" y="536257"/>
                  </a:lnTo>
                  <a:lnTo>
                    <a:pt x="105283" y="537527"/>
                  </a:lnTo>
                  <a:lnTo>
                    <a:pt x="104863" y="536257"/>
                  </a:lnTo>
                  <a:lnTo>
                    <a:pt x="104444" y="534987"/>
                  </a:lnTo>
                  <a:lnTo>
                    <a:pt x="105943" y="532447"/>
                  </a:lnTo>
                  <a:close/>
                </a:path>
                <a:path w="173990" h="858520">
                  <a:moveTo>
                    <a:pt x="108127" y="513397"/>
                  </a:moveTo>
                  <a:lnTo>
                    <a:pt x="107099" y="514223"/>
                  </a:lnTo>
                  <a:lnTo>
                    <a:pt x="106667" y="514667"/>
                  </a:lnTo>
                  <a:lnTo>
                    <a:pt x="107556" y="514667"/>
                  </a:lnTo>
                  <a:lnTo>
                    <a:pt x="108127" y="513397"/>
                  </a:lnTo>
                  <a:close/>
                </a:path>
                <a:path w="173990" h="858520">
                  <a:moveTo>
                    <a:pt x="117208" y="476491"/>
                  </a:moveTo>
                  <a:lnTo>
                    <a:pt x="115595" y="475627"/>
                  </a:lnTo>
                  <a:lnTo>
                    <a:pt x="115671" y="475856"/>
                  </a:lnTo>
                  <a:lnTo>
                    <a:pt x="117208" y="476491"/>
                  </a:lnTo>
                  <a:close/>
                </a:path>
                <a:path w="173990" h="858520">
                  <a:moveTo>
                    <a:pt x="123672" y="481647"/>
                  </a:moveTo>
                  <a:lnTo>
                    <a:pt x="123444" y="480377"/>
                  </a:lnTo>
                  <a:lnTo>
                    <a:pt x="120218" y="477837"/>
                  </a:lnTo>
                  <a:lnTo>
                    <a:pt x="116141" y="477837"/>
                  </a:lnTo>
                  <a:lnTo>
                    <a:pt x="115671" y="476567"/>
                  </a:lnTo>
                  <a:lnTo>
                    <a:pt x="113423" y="475297"/>
                  </a:lnTo>
                  <a:lnTo>
                    <a:pt x="111175" y="474027"/>
                  </a:lnTo>
                  <a:lnTo>
                    <a:pt x="106768" y="472757"/>
                  </a:lnTo>
                  <a:lnTo>
                    <a:pt x="102755" y="472757"/>
                  </a:lnTo>
                  <a:lnTo>
                    <a:pt x="104965" y="475297"/>
                  </a:lnTo>
                  <a:lnTo>
                    <a:pt x="102565" y="475297"/>
                  </a:lnTo>
                  <a:lnTo>
                    <a:pt x="102920" y="474027"/>
                  </a:lnTo>
                  <a:lnTo>
                    <a:pt x="100558" y="474027"/>
                  </a:lnTo>
                  <a:lnTo>
                    <a:pt x="102222" y="475297"/>
                  </a:lnTo>
                  <a:lnTo>
                    <a:pt x="103289" y="476567"/>
                  </a:lnTo>
                  <a:lnTo>
                    <a:pt x="102082" y="475297"/>
                  </a:lnTo>
                  <a:lnTo>
                    <a:pt x="100622" y="475297"/>
                  </a:lnTo>
                  <a:lnTo>
                    <a:pt x="104406" y="479107"/>
                  </a:lnTo>
                  <a:lnTo>
                    <a:pt x="104013" y="479107"/>
                  </a:lnTo>
                  <a:lnTo>
                    <a:pt x="104902" y="480377"/>
                  </a:lnTo>
                  <a:lnTo>
                    <a:pt x="104508" y="480377"/>
                  </a:lnTo>
                  <a:lnTo>
                    <a:pt x="104508" y="525792"/>
                  </a:lnTo>
                  <a:lnTo>
                    <a:pt x="101828" y="524827"/>
                  </a:lnTo>
                  <a:lnTo>
                    <a:pt x="103987" y="523557"/>
                  </a:lnTo>
                  <a:lnTo>
                    <a:pt x="104508" y="525792"/>
                  </a:lnTo>
                  <a:lnTo>
                    <a:pt x="104508" y="480377"/>
                  </a:lnTo>
                  <a:lnTo>
                    <a:pt x="102552" y="480377"/>
                  </a:lnTo>
                  <a:lnTo>
                    <a:pt x="100952" y="479107"/>
                  </a:lnTo>
                  <a:lnTo>
                    <a:pt x="102387" y="480377"/>
                  </a:lnTo>
                  <a:lnTo>
                    <a:pt x="101231" y="480377"/>
                  </a:lnTo>
                  <a:lnTo>
                    <a:pt x="99936" y="481647"/>
                  </a:lnTo>
                  <a:lnTo>
                    <a:pt x="102209" y="482917"/>
                  </a:lnTo>
                  <a:lnTo>
                    <a:pt x="99364" y="482917"/>
                  </a:lnTo>
                  <a:lnTo>
                    <a:pt x="101904" y="485457"/>
                  </a:lnTo>
                  <a:lnTo>
                    <a:pt x="97612" y="484187"/>
                  </a:lnTo>
                  <a:lnTo>
                    <a:pt x="98564" y="485457"/>
                  </a:lnTo>
                  <a:lnTo>
                    <a:pt x="100507" y="486727"/>
                  </a:lnTo>
                  <a:lnTo>
                    <a:pt x="100418" y="487997"/>
                  </a:lnTo>
                  <a:lnTo>
                    <a:pt x="95719" y="484187"/>
                  </a:lnTo>
                  <a:lnTo>
                    <a:pt x="99123" y="490537"/>
                  </a:lnTo>
                  <a:lnTo>
                    <a:pt x="93700" y="487997"/>
                  </a:lnTo>
                  <a:lnTo>
                    <a:pt x="97993" y="490537"/>
                  </a:lnTo>
                  <a:lnTo>
                    <a:pt x="94475" y="491807"/>
                  </a:lnTo>
                  <a:lnTo>
                    <a:pt x="96418" y="494347"/>
                  </a:lnTo>
                  <a:lnTo>
                    <a:pt x="92354" y="494347"/>
                  </a:lnTo>
                  <a:lnTo>
                    <a:pt x="96151" y="496887"/>
                  </a:lnTo>
                  <a:lnTo>
                    <a:pt x="96494" y="498157"/>
                  </a:lnTo>
                  <a:lnTo>
                    <a:pt x="98577" y="499427"/>
                  </a:lnTo>
                  <a:lnTo>
                    <a:pt x="94449" y="499427"/>
                  </a:lnTo>
                  <a:lnTo>
                    <a:pt x="94322" y="496887"/>
                  </a:lnTo>
                  <a:lnTo>
                    <a:pt x="90614" y="496887"/>
                  </a:lnTo>
                  <a:lnTo>
                    <a:pt x="93751" y="498157"/>
                  </a:lnTo>
                  <a:lnTo>
                    <a:pt x="93002" y="499427"/>
                  </a:lnTo>
                  <a:lnTo>
                    <a:pt x="95745" y="500697"/>
                  </a:lnTo>
                  <a:lnTo>
                    <a:pt x="94348" y="500697"/>
                  </a:lnTo>
                  <a:lnTo>
                    <a:pt x="90982" y="499427"/>
                  </a:lnTo>
                  <a:lnTo>
                    <a:pt x="95758" y="501967"/>
                  </a:lnTo>
                  <a:lnTo>
                    <a:pt x="91490" y="500697"/>
                  </a:lnTo>
                  <a:lnTo>
                    <a:pt x="94195" y="503237"/>
                  </a:lnTo>
                  <a:lnTo>
                    <a:pt x="91338" y="503237"/>
                  </a:lnTo>
                  <a:lnTo>
                    <a:pt x="89547" y="501967"/>
                  </a:lnTo>
                  <a:lnTo>
                    <a:pt x="90512" y="503237"/>
                  </a:lnTo>
                  <a:lnTo>
                    <a:pt x="90843" y="503237"/>
                  </a:lnTo>
                  <a:lnTo>
                    <a:pt x="92824" y="504507"/>
                  </a:lnTo>
                  <a:lnTo>
                    <a:pt x="93230" y="507047"/>
                  </a:lnTo>
                  <a:lnTo>
                    <a:pt x="89852" y="504507"/>
                  </a:lnTo>
                  <a:lnTo>
                    <a:pt x="87769" y="504507"/>
                  </a:lnTo>
                  <a:lnTo>
                    <a:pt x="88353" y="505777"/>
                  </a:lnTo>
                  <a:lnTo>
                    <a:pt x="91389" y="508317"/>
                  </a:lnTo>
                  <a:lnTo>
                    <a:pt x="89369" y="508317"/>
                  </a:lnTo>
                  <a:lnTo>
                    <a:pt x="91859" y="510857"/>
                  </a:lnTo>
                  <a:lnTo>
                    <a:pt x="89738" y="511619"/>
                  </a:lnTo>
                  <a:lnTo>
                    <a:pt x="89738" y="513308"/>
                  </a:lnTo>
                  <a:lnTo>
                    <a:pt x="88430" y="512940"/>
                  </a:lnTo>
                  <a:lnTo>
                    <a:pt x="88328" y="512165"/>
                  </a:lnTo>
                  <a:lnTo>
                    <a:pt x="89738" y="513308"/>
                  </a:lnTo>
                  <a:lnTo>
                    <a:pt x="89738" y="511619"/>
                  </a:lnTo>
                  <a:lnTo>
                    <a:pt x="88328" y="512114"/>
                  </a:lnTo>
                  <a:lnTo>
                    <a:pt x="88226" y="511276"/>
                  </a:lnTo>
                  <a:lnTo>
                    <a:pt x="87795" y="513054"/>
                  </a:lnTo>
                  <a:lnTo>
                    <a:pt x="88658" y="513105"/>
                  </a:lnTo>
                  <a:lnTo>
                    <a:pt x="89560" y="513295"/>
                  </a:lnTo>
                  <a:lnTo>
                    <a:pt x="89801" y="513359"/>
                  </a:lnTo>
                  <a:lnTo>
                    <a:pt x="91452" y="514667"/>
                  </a:lnTo>
                  <a:lnTo>
                    <a:pt x="94246" y="514667"/>
                  </a:lnTo>
                  <a:lnTo>
                    <a:pt x="95554" y="515937"/>
                  </a:lnTo>
                  <a:lnTo>
                    <a:pt x="95377" y="515937"/>
                  </a:lnTo>
                  <a:lnTo>
                    <a:pt x="97421" y="517207"/>
                  </a:lnTo>
                  <a:lnTo>
                    <a:pt x="95161" y="517207"/>
                  </a:lnTo>
                  <a:lnTo>
                    <a:pt x="94208" y="515937"/>
                  </a:lnTo>
                  <a:lnTo>
                    <a:pt x="93535" y="515937"/>
                  </a:lnTo>
                  <a:lnTo>
                    <a:pt x="94322" y="517207"/>
                  </a:lnTo>
                  <a:lnTo>
                    <a:pt x="91973" y="516382"/>
                  </a:lnTo>
                  <a:lnTo>
                    <a:pt x="93853" y="518477"/>
                  </a:lnTo>
                  <a:lnTo>
                    <a:pt x="92519" y="519747"/>
                  </a:lnTo>
                  <a:lnTo>
                    <a:pt x="89090" y="518477"/>
                  </a:lnTo>
                  <a:lnTo>
                    <a:pt x="92240" y="517207"/>
                  </a:lnTo>
                  <a:lnTo>
                    <a:pt x="88773" y="517207"/>
                  </a:lnTo>
                  <a:lnTo>
                    <a:pt x="90627" y="515937"/>
                  </a:lnTo>
                  <a:lnTo>
                    <a:pt x="84899" y="515937"/>
                  </a:lnTo>
                  <a:lnTo>
                    <a:pt x="90982" y="514731"/>
                  </a:lnTo>
                  <a:lnTo>
                    <a:pt x="85293" y="514667"/>
                  </a:lnTo>
                  <a:lnTo>
                    <a:pt x="83578" y="515937"/>
                  </a:lnTo>
                  <a:lnTo>
                    <a:pt x="86156" y="517207"/>
                  </a:lnTo>
                  <a:lnTo>
                    <a:pt x="84442" y="518477"/>
                  </a:lnTo>
                  <a:lnTo>
                    <a:pt x="86144" y="519747"/>
                  </a:lnTo>
                  <a:lnTo>
                    <a:pt x="87249" y="519747"/>
                  </a:lnTo>
                  <a:lnTo>
                    <a:pt x="88950" y="521017"/>
                  </a:lnTo>
                  <a:lnTo>
                    <a:pt x="91274" y="524827"/>
                  </a:lnTo>
                  <a:lnTo>
                    <a:pt x="79705" y="519747"/>
                  </a:lnTo>
                  <a:lnTo>
                    <a:pt x="83413" y="523557"/>
                  </a:lnTo>
                  <a:lnTo>
                    <a:pt x="85458" y="524827"/>
                  </a:lnTo>
                  <a:lnTo>
                    <a:pt x="89623" y="527367"/>
                  </a:lnTo>
                  <a:lnTo>
                    <a:pt x="86842" y="527367"/>
                  </a:lnTo>
                  <a:lnTo>
                    <a:pt x="83223" y="526097"/>
                  </a:lnTo>
                  <a:lnTo>
                    <a:pt x="82156" y="527367"/>
                  </a:lnTo>
                  <a:lnTo>
                    <a:pt x="88290" y="528637"/>
                  </a:lnTo>
                  <a:lnTo>
                    <a:pt x="85217" y="529818"/>
                  </a:lnTo>
                  <a:lnTo>
                    <a:pt x="85559" y="529907"/>
                  </a:lnTo>
                  <a:lnTo>
                    <a:pt x="102768" y="529907"/>
                  </a:lnTo>
                  <a:lnTo>
                    <a:pt x="101180" y="528637"/>
                  </a:lnTo>
                  <a:lnTo>
                    <a:pt x="103746" y="528637"/>
                  </a:lnTo>
                  <a:lnTo>
                    <a:pt x="104559" y="527367"/>
                  </a:lnTo>
                  <a:lnTo>
                    <a:pt x="104800" y="526986"/>
                  </a:lnTo>
                  <a:lnTo>
                    <a:pt x="104914" y="526808"/>
                  </a:lnTo>
                  <a:lnTo>
                    <a:pt x="105359" y="526097"/>
                  </a:lnTo>
                  <a:lnTo>
                    <a:pt x="104952" y="525945"/>
                  </a:lnTo>
                  <a:lnTo>
                    <a:pt x="105003" y="524827"/>
                  </a:lnTo>
                  <a:lnTo>
                    <a:pt x="106019" y="526097"/>
                  </a:lnTo>
                  <a:lnTo>
                    <a:pt x="107086" y="524827"/>
                  </a:lnTo>
                  <a:lnTo>
                    <a:pt x="108140" y="523557"/>
                  </a:lnTo>
                  <a:lnTo>
                    <a:pt x="106400" y="519747"/>
                  </a:lnTo>
                  <a:lnTo>
                    <a:pt x="105460" y="517207"/>
                  </a:lnTo>
                  <a:lnTo>
                    <a:pt x="105003" y="515937"/>
                  </a:lnTo>
                  <a:lnTo>
                    <a:pt x="107099" y="514223"/>
                  </a:lnTo>
                  <a:lnTo>
                    <a:pt x="111772" y="509587"/>
                  </a:lnTo>
                  <a:lnTo>
                    <a:pt x="110286" y="507047"/>
                  </a:lnTo>
                  <a:lnTo>
                    <a:pt x="107302" y="501967"/>
                  </a:lnTo>
                  <a:lnTo>
                    <a:pt x="110820" y="500697"/>
                  </a:lnTo>
                  <a:lnTo>
                    <a:pt x="114350" y="499427"/>
                  </a:lnTo>
                  <a:lnTo>
                    <a:pt x="115925" y="498157"/>
                  </a:lnTo>
                  <a:lnTo>
                    <a:pt x="113665" y="496887"/>
                  </a:lnTo>
                  <a:lnTo>
                    <a:pt x="112229" y="495617"/>
                  </a:lnTo>
                  <a:lnTo>
                    <a:pt x="115303" y="496887"/>
                  </a:lnTo>
                  <a:lnTo>
                    <a:pt x="113868" y="495617"/>
                  </a:lnTo>
                  <a:lnTo>
                    <a:pt x="112433" y="494347"/>
                  </a:lnTo>
                  <a:lnTo>
                    <a:pt x="110718" y="490537"/>
                  </a:lnTo>
                  <a:lnTo>
                    <a:pt x="121056" y="493077"/>
                  </a:lnTo>
                  <a:lnTo>
                    <a:pt x="117297" y="489267"/>
                  </a:lnTo>
                  <a:lnTo>
                    <a:pt x="115189" y="487997"/>
                  </a:lnTo>
                  <a:lnTo>
                    <a:pt x="115925" y="487997"/>
                  </a:lnTo>
                  <a:lnTo>
                    <a:pt x="115125" y="485457"/>
                  </a:lnTo>
                  <a:lnTo>
                    <a:pt x="117043" y="485457"/>
                  </a:lnTo>
                  <a:lnTo>
                    <a:pt x="115404" y="484187"/>
                  </a:lnTo>
                  <a:lnTo>
                    <a:pt x="116573" y="484187"/>
                  </a:lnTo>
                  <a:lnTo>
                    <a:pt x="118135" y="485457"/>
                  </a:lnTo>
                  <a:lnTo>
                    <a:pt x="117551" y="484187"/>
                  </a:lnTo>
                  <a:lnTo>
                    <a:pt x="116357" y="481647"/>
                  </a:lnTo>
                  <a:lnTo>
                    <a:pt x="118148" y="480377"/>
                  </a:lnTo>
                  <a:lnTo>
                    <a:pt x="122389" y="484187"/>
                  </a:lnTo>
                  <a:lnTo>
                    <a:pt x="123672" y="481647"/>
                  </a:lnTo>
                  <a:close/>
                </a:path>
                <a:path w="173990" h="858520">
                  <a:moveTo>
                    <a:pt x="133057" y="261607"/>
                  </a:moveTo>
                  <a:lnTo>
                    <a:pt x="132854" y="261404"/>
                  </a:lnTo>
                  <a:lnTo>
                    <a:pt x="132461" y="261429"/>
                  </a:lnTo>
                  <a:lnTo>
                    <a:pt x="133057" y="261607"/>
                  </a:lnTo>
                  <a:close/>
                </a:path>
                <a:path w="173990" h="858520">
                  <a:moveTo>
                    <a:pt x="133235" y="267081"/>
                  </a:moveTo>
                  <a:lnTo>
                    <a:pt x="132918" y="266839"/>
                  </a:lnTo>
                  <a:lnTo>
                    <a:pt x="132778" y="266992"/>
                  </a:lnTo>
                  <a:lnTo>
                    <a:pt x="132956" y="267030"/>
                  </a:lnTo>
                  <a:lnTo>
                    <a:pt x="133121" y="267068"/>
                  </a:lnTo>
                  <a:close/>
                </a:path>
                <a:path w="173990" h="858520">
                  <a:moveTo>
                    <a:pt x="133565" y="267258"/>
                  </a:moveTo>
                  <a:lnTo>
                    <a:pt x="133235" y="267093"/>
                  </a:lnTo>
                  <a:lnTo>
                    <a:pt x="133553" y="267335"/>
                  </a:lnTo>
                  <a:close/>
                </a:path>
                <a:path w="173990" h="858520">
                  <a:moveTo>
                    <a:pt x="133985" y="261899"/>
                  </a:moveTo>
                  <a:lnTo>
                    <a:pt x="133057" y="261607"/>
                  </a:lnTo>
                  <a:lnTo>
                    <a:pt x="133985" y="261899"/>
                  </a:lnTo>
                  <a:close/>
                </a:path>
                <a:path w="173990" h="858520">
                  <a:moveTo>
                    <a:pt x="134150" y="263080"/>
                  </a:moveTo>
                  <a:lnTo>
                    <a:pt x="134035" y="263220"/>
                  </a:lnTo>
                  <a:lnTo>
                    <a:pt x="134124" y="263423"/>
                  </a:lnTo>
                  <a:lnTo>
                    <a:pt x="134112" y="263182"/>
                  </a:lnTo>
                  <a:close/>
                </a:path>
                <a:path w="173990" h="858520">
                  <a:moveTo>
                    <a:pt x="134213" y="267881"/>
                  </a:moveTo>
                  <a:lnTo>
                    <a:pt x="133553" y="267347"/>
                  </a:lnTo>
                  <a:lnTo>
                    <a:pt x="133515" y="267487"/>
                  </a:lnTo>
                  <a:lnTo>
                    <a:pt x="133388" y="267652"/>
                  </a:lnTo>
                  <a:lnTo>
                    <a:pt x="134213" y="267881"/>
                  </a:lnTo>
                  <a:close/>
                </a:path>
                <a:path w="173990" h="858520">
                  <a:moveTo>
                    <a:pt x="135140" y="267576"/>
                  </a:moveTo>
                  <a:lnTo>
                    <a:pt x="134912" y="267119"/>
                  </a:lnTo>
                  <a:lnTo>
                    <a:pt x="134378" y="267119"/>
                  </a:lnTo>
                  <a:lnTo>
                    <a:pt x="135140" y="267576"/>
                  </a:lnTo>
                  <a:close/>
                </a:path>
                <a:path w="173990" h="858520">
                  <a:moveTo>
                    <a:pt x="135343" y="263817"/>
                  </a:moveTo>
                  <a:lnTo>
                    <a:pt x="134620" y="263664"/>
                  </a:lnTo>
                  <a:lnTo>
                    <a:pt x="134264" y="263550"/>
                  </a:lnTo>
                  <a:lnTo>
                    <a:pt x="134137" y="263423"/>
                  </a:lnTo>
                  <a:lnTo>
                    <a:pt x="134251" y="263664"/>
                  </a:lnTo>
                  <a:lnTo>
                    <a:pt x="134670" y="263753"/>
                  </a:lnTo>
                  <a:lnTo>
                    <a:pt x="135089" y="263829"/>
                  </a:lnTo>
                  <a:lnTo>
                    <a:pt x="135343" y="263817"/>
                  </a:lnTo>
                  <a:close/>
                </a:path>
                <a:path w="173990" h="858520">
                  <a:moveTo>
                    <a:pt x="135661" y="254419"/>
                  </a:moveTo>
                  <a:lnTo>
                    <a:pt x="133870" y="254419"/>
                  </a:lnTo>
                  <a:lnTo>
                    <a:pt x="134556" y="255689"/>
                  </a:lnTo>
                  <a:lnTo>
                    <a:pt x="135661" y="254419"/>
                  </a:lnTo>
                  <a:close/>
                </a:path>
                <a:path w="173990" h="858520">
                  <a:moveTo>
                    <a:pt x="136169" y="267119"/>
                  </a:moveTo>
                  <a:lnTo>
                    <a:pt x="135356" y="265849"/>
                  </a:lnTo>
                  <a:lnTo>
                    <a:pt x="134251" y="265849"/>
                  </a:lnTo>
                  <a:lnTo>
                    <a:pt x="134912" y="267119"/>
                  </a:lnTo>
                  <a:lnTo>
                    <a:pt x="136169" y="267119"/>
                  </a:lnTo>
                  <a:close/>
                </a:path>
                <a:path w="173990" h="858520">
                  <a:moveTo>
                    <a:pt x="136448" y="268389"/>
                  </a:moveTo>
                  <a:lnTo>
                    <a:pt x="135140" y="267576"/>
                  </a:lnTo>
                  <a:lnTo>
                    <a:pt x="135521" y="268389"/>
                  </a:lnTo>
                  <a:lnTo>
                    <a:pt x="136448" y="268389"/>
                  </a:lnTo>
                  <a:close/>
                </a:path>
                <a:path w="173990" h="858520">
                  <a:moveTo>
                    <a:pt x="136702" y="261200"/>
                  </a:moveTo>
                  <a:lnTo>
                    <a:pt x="134975" y="260578"/>
                  </a:lnTo>
                  <a:lnTo>
                    <a:pt x="134683" y="260908"/>
                  </a:lnTo>
                  <a:lnTo>
                    <a:pt x="132575" y="261124"/>
                  </a:lnTo>
                  <a:lnTo>
                    <a:pt x="132854" y="261404"/>
                  </a:lnTo>
                  <a:lnTo>
                    <a:pt x="136702" y="261200"/>
                  </a:lnTo>
                  <a:close/>
                </a:path>
                <a:path w="173990" h="858520">
                  <a:moveTo>
                    <a:pt x="138722" y="247408"/>
                  </a:moveTo>
                  <a:lnTo>
                    <a:pt x="137591" y="247942"/>
                  </a:lnTo>
                  <a:lnTo>
                    <a:pt x="138214" y="247726"/>
                  </a:lnTo>
                  <a:lnTo>
                    <a:pt x="138531" y="247548"/>
                  </a:lnTo>
                  <a:lnTo>
                    <a:pt x="138722" y="247408"/>
                  </a:lnTo>
                  <a:close/>
                </a:path>
                <a:path w="173990" h="858520">
                  <a:moveTo>
                    <a:pt x="138836" y="171030"/>
                  </a:moveTo>
                  <a:close/>
                </a:path>
                <a:path w="173990" h="858520">
                  <a:moveTo>
                    <a:pt x="139014" y="264579"/>
                  </a:moveTo>
                  <a:lnTo>
                    <a:pt x="136677" y="264579"/>
                  </a:lnTo>
                  <a:lnTo>
                    <a:pt x="138722" y="265328"/>
                  </a:lnTo>
                  <a:lnTo>
                    <a:pt x="139014" y="264579"/>
                  </a:lnTo>
                  <a:close/>
                </a:path>
                <a:path w="173990" h="858520">
                  <a:moveTo>
                    <a:pt x="139357" y="169964"/>
                  </a:moveTo>
                  <a:lnTo>
                    <a:pt x="139052" y="170243"/>
                  </a:lnTo>
                  <a:lnTo>
                    <a:pt x="138861" y="170637"/>
                  </a:lnTo>
                  <a:lnTo>
                    <a:pt x="138836" y="171018"/>
                  </a:lnTo>
                  <a:lnTo>
                    <a:pt x="139357" y="169964"/>
                  </a:lnTo>
                  <a:close/>
                </a:path>
                <a:path w="173990" h="858520">
                  <a:moveTo>
                    <a:pt x="140068" y="242646"/>
                  </a:moveTo>
                  <a:lnTo>
                    <a:pt x="139814" y="242633"/>
                  </a:lnTo>
                  <a:lnTo>
                    <a:pt x="139534" y="242633"/>
                  </a:lnTo>
                  <a:lnTo>
                    <a:pt x="139306" y="242684"/>
                  </a:lnTo>
                  <a:lnTo>
                    <a:pt x="139496" y="242709"/>
                  </a:lnTo>
                  <a:lnTo>
                    <a:pt x="139763" y="242684"/>
                  </a:lnTo>
                  <a:lnTo>
                    <a:pt x="140068" y="242646"/>
                  </a:lnTo>
                  <a:close/>
                </a:path>
                <a:path w="173990" h="858520">
                  <a:moveTo>
                    <a:pt x="140131" y="265849"/>
                  </a:moveTo>
                  <a:lnTo>
                    <a:pt x="138722" y="265328"/>
                  </a:lnTo>
                  <a:lnTo>
                    <a:pt x="138518" y="265849"/>
                  </a:lnTo>
                  <a:lnTo>
                    <a:pt x="140131" y="265849"/>
                  </a:lnTo>
                  <a:close/>
                </a:path>
                <a:path w="173990" h="858520">
                  <a:moveTo>
                    <a:pt x="140246" y="220129"/>
                  </a:moveTo>
                  <a:lnTo>
                    <a:pt x="139966" y="220129"/>
                  </a:lnTo>
                  <a:lnTo>
                    <a:pt x="140246" y="220129"/>
                  </a:lnTo>
                  <a:close/>
                </a:path>
                <a:path w="173990" h="858520">
                  <a:moveTo>
                    <a:pt x="140550" y="191173"/>
                  </a:moveTo>
                  <a:lnTo>
                    <a:pt x="140436" y="191020"/>
                  </a:lnTo>
                  <a:lnTo>
                    <a:pt x="139903" y="190627"/>
                  </a:lnTo>
                  <a:lnTo>
                    <a:pt x="140106" y="190881"/>
                  </a:lnTo>
                  <a:lnTo>
                    <a:pt x="140550" y="191173"/>
                  </a:lnTo>
                  <a:close/>
                </a:path>
                <a:path w="173990" h="858520">
                  <a:moveTo>
                    <a:pt x="140589" y="162979"/>
                  </a:moveTo>
                  <a:lnTo>
                    <a:pt x="139788" y="162115"/>
                  </a:lnTo>
                  <a:lnTo>
                    <a:pt x="139560" y="162052"/>
                  </a:lnTo>
                  <a:lnTo>
                    <a:pt x="139966" y="162979"/>
                  </a:lnTo>
                  <a:lnTo>
                    <a:pt x="140589" y="162979"/>
                  </a:lnTo>
                  <a:close/>
                </a:path>
                <a:path w="173990" h="858520">
                  <a:moveTo>
                    <a:pt x="140652" y="25387"/>
                  </a:moveTo>
                  <a:lnTo>
                    <a:pt x="139407" y="24549"/>
                  </a:lnTo>
                  <a:lnTo>
                    <a:pt x="139369" y="25819"/>
                  </a:lnTo>
                  <a:lnTo>
                    <a:pt x="140652" y="25387"/>
                  </a:lnTo>
                  <a:close/>
                </a:path>
                <a:path w="173990" h="858520">
                  <a:moveTo>
                    <a:pt x="141097" y="187109"/>
                  </a:moveTo>
                  <a:lnTo>
                    <a:pt x="140208" y="185839"/>
                  </a:lnTo>
                  <a:lnTo>
                    <a:pt x="140995" y="187109"/>
                  </a:lnTo>
                  <a:close/>
                </a:path>
                <a:path w="173990" h="858520">
                  <a:moveTo>
                    <a:pt x="141236" y="166230"/>
                  </a:moveTo>
                  <a:lnTo>
                    <a:pt x="141008" y="166166"/>
                  </a:lnTo>
                  <a:lnTo>
                    <a:pt x="140817" y="166128"/>
                  </a:lnTo>
                  <a:lnTo>
                    <a:pt x="140474" y="166052"/>
                  </a:lnTo>
                  <a:lnTo>
                    <a:pt x="139166" y="166700"/>
                  </a:lnTo>
                  <a:lnTo>
                    <a:pt x="140208" y="166585"/>
                  </a:lnTo>
                  <a:lnTo>
                    <a:pt x="140830" y="166408"/>
                  </a:lnTo>
                  <a:lnTo>
                    <a:pt x="141236" y="166230"/>
                  </a:lnTo>
                  <a:close/>
                </a:path>
                <a:path w="173990" h="858520">
                  <a:moveTo>
                    <a:pt x="141287" y="183870"/>
                  </a:moveTo>
                  <a:lnTo>
                    <a:pt x="140385" y="183299"/>
                  </a:lnTo>
                  <a:lnTo>
                    <a:pt x="140030" y="183032"/>
                  </a:lnTo>
                  <a:lnTo>
                    <a:pt x="139128" y="183299"/>
                  </a:lnTo>
                  <a:lnTo>
                    <a:pt x="141287" y="183870"/>
                  </a:lnTo>
                  <a:close/>
                </a:path>
                <a:path w="173990" h="858520">
                  <a:moveTo>
                    <a:pt x="141478" y="195999"/>
                  </a:moveTo>
                  <a:lnTo>
                    <a:pt x="139890" y="194729"/>
                  </a:lnTo>
                  <a:lnTo>
                    <a:pt x="140919" y="195999"/>
                  </a:lnTo>
                  <a:lnTo>
                    <a:pt x="141478" y="195999"/>
                  </a:lnTo>
                  <a:close/>
                </a:path>
                <a:path w="173990" h="858520">
                  <a:moveTo>
                    <a:pt x="142138" y="10236"/>
                  </a:moveTo>
                  <a:lnTo>
                    <a:pt x="141846" y="10198"/>
                  </a:lnTo>
                  <a:lnTo>
                    <a:pt x="141630" y="10198"/>
                  </a:lnTo>
                  <a:lnTo>
                    <a:pt x="141833" y="10248"/>
                  </a:lnTo>
                  <a:lnTo>
                    <a:pt x="141960" y="10248"/>
                  </a:lnTo>
                  <a:lnTo>
                    <a:pt x="142138" y="10236"/>
                  </a:lnTo>
                  <a:close/>
                </a:path>
                <a:path w="173990" h="858520">
                  <a:moveTo>
                    <a:pt x="142544" y="24765"/>
                  </a:moveTo>
                  <a:lnTo>
                    <a:pt x="140652" y="25387"/>
                  </a:lnTo>
                  <a:lnTo>
                    <a:pt x="141274" y="25819"/>
                  </a:lnTo>
                  <a:lnTo>
                    <a:pt x="142544" y="24765"/>
                  </a:lnTo>
                  <a:close/>
                </a:path>
                <a:path w="173990" h="858520">
                  <a:moveTo>
                    <a:pt x="142684" y="217843"/>
                  </a:moveTo>
                  <a:lnTo>
                    <a:pt x="141986" y="216992"/>
                  </a:lnTo>
                  <a:lnTo>
                    <a:pt x="140271" y="217309"/>
                  </a:lnTo>
                  <a:lnTo>
                    <a:pt x="142684" y="217843"/>
                  </a:lnTo>
                  <a:close/>
                </a:path>
                <a:path w="173990" h="858520">
                  <a:moveTo>
                    <a:pt x="142773" y="194729"/>
                  </a:moveTo>
                  <a:lnTo>
                    <a:pt x="139979" y="194729"/>
                  </a:lnTo>
                  <a:lnTo>
                    <a:pt x="142621" y="195160"/>
                  </a:lnTo>
                  <a:lnTo>
                    <a:pt x="142773" y="194729"/>
                  </a:lnTo>
                  <a:close/>
                </a:path>
                <a:path w="173990" h="858520">
                  <a:moveTo>
                    <a:pt x="143103" y="218859"/>
                  </a:moveTo>
                  <a:lnTo>
                    <a:pt x="139750" y="218859"/>
                  </a:lnTo>
                  <a:lnTo>
                    <a:pt x="140208" y="220027"/>
                  </a:lnTo>
                  <a:lnTo>
                    <a:pt x="143103" y="218859"/>
                  </a:lnTo>
                  <a:close/>
                </a:path>
                <a:path w="173990" h="858520">
                  <a:moveTo>
                    <a:pt x="143383" y="223951"/>
                  </a:moveTo>
                  <a:lnTo>
                    <a:pt x="142811" y="225209"/>
                  </a:lnTo>
                  <a:lnTo>
                    <a:pt x="143383" y="223951"/>
                  </a:lnTo>
                  <a:close/>
                </a:path>
                <a:path w="173990" h="858520">
                  <a:moveTo>
                    <a:pt x="143522" y="24549"/>
                  </a:moveTo>
                  <a:lnTo>
                    <a:pt x="141211" y="23279"/>
                  </a:lnTo>
                  <a:lnTo>
                    <a:pt x="142824" y="24549"/>
                  </a:lnTo>
                  <a:lnTo>
                    <a:pt x="142544" y="24765"/>
                  </a:lnTo>
                  <a:lnTo>
                    <a:pt x="143217" y="24549"/>
                  </a:lnTo>
                  <a:lnTo>
                    <a:pt x="143522" y="24549"/>
                  </a:lnTo>
                  <a:close/>
                </a:path>
                <a:path w="173990" h="858520">
                  <a:moveTo>
                    <a:pt x="144056" y="7950"/>
                  </a:moveTo>
                  <a:lnTo>
                    <a:pt x="142608" y="6769"/>
                  </a:lnTo>
                  <a:lnTo>
                    <a:pt x="143179" y="8039"/>
                  </a:lnTo>
                  <a:lnTo>
                    <a:pt x="143979" y="8039"/>
                  </a:lnTo>
                  <a:close/>
                </a:path>
                <a:path w="173990" h="858520">
                  <a:moveTo>
                    <a:pt x="144322" y="207429"/>
                  </a:moveTo>
                  <a:lnTo>
                    <a:pt x="143725" y="207429"/>
                  </a:lnTo>
                  <a:lnTo>
                    <a:pt x="142201" y="206159"/>
                  </a:lnTo>
                  <a:lnTo>
                    <a:pt x="142748" y="208699"/>
                  </a:lnTo>
                  <a:lnTo>
                    <a:pt x="144322" y="207429"/>
                  </a:lnTo>
                  <a:close/>
                </a:path>
                <a:path w="173990" h="858520">
                  <a:moveTo>
                    <a:pt x="144589" y="84607"/>
                  </a:moveTo>
                  <a:lnTo>
                    <a:pt x="144462" y="84239"/>
                  </a:lnTo>
                  <a:lnTo>
                    <a:pt x="143637" y="84239"/>
                  </a:lnTo>
                  <a:lnTo>
                    <a:pt x="144589" y="84607"/>
                  </a:lnTo>
                  <a:close/>
                </a:path>
                <a:path w="173990" h="858520">
                  <a:moveTo>
                    <a:pt x="144653" y="78333"/>
                  </a:moveTo>
                  <a:lnTo>
                    <a:pt x="144005" y="78143"/>
                  </a:lnTo>
                  <a:lnTo>
                    <a:pt x="143903" y="78333"/>
                  </a:lnTo>
                  <a:lnTo>
                    <a:pt x="144653" y="78333"/>
                  </a:lnTo>
                  <a:close/>
                </a:path>
                <a:path w="173990" h="858520">
                  <a:moveTo>
                    <a:pt x="144792" y="208368"/>
                  </a:moveTo>
                  <a:lnTo>
                    <a:pt x="144373" y="208064"/>
                  </a:lnTo>
                  <a:lnTo>
                    <a:pt x="143751" y="208318"/>
                  </a:lnTo>
                  <a:lnTo>
                    <a:pt x="143840" y="208584"/>
                  </a:lnTo>
                  <a:lnTo>
                    <a:pt x="144221" y="208876"/>
                  </a:lnTo>
                  <a:lnTo>
                    <a:pt x="144449" y="208648"/>
                  </a:lnTo>
                  <a:lnTo>
                    <a:pt x="144792" y="208368"/>
                  </a:lnTo>
                  <a:close/>
                </a:path>
                <a:path w="173990" h="858520">
                  <a:moveTo>
                    <a:pt x="144907" y="85509"/>
                  </a:moveTo>
                  <a:lnTo>
                    <a:pt x="144767" y="85090"/>
                  </a:lnTo>
                  <a:lnTo>
                    <a:pt x="140246" y="84239"/>
                  </a:lnTo>
                  <a:lnTo>
                    <a:pt x="143256" y="85509"/>
                  </a:lnTo>
                  <a:lnTo>
                    <a:pt x="144907" y="85509"/>
                  </a:lnTo>
                  <a:close/>
                </a:path>
                <a:path w="173990" h="858520">
                  <a:moveTo>
                    <a:pt x="145148" y="268389"/>
                  </a:moveTo>
                  <a:lnTo>
                    <a:pt x="138518" y="265849"/>
                  </a:lnTo>
                  <a:lnTo>
                    <a:pt x="135648" y="264579"/>
                  </a:lnTo>
                  <a:lnTo>
                    <a:pt x="134556" y="264579"/>
                  </a:lnTo>
                  <a:lnTo>
                    <a:pt x="135356" y="265849"/>
                  </a:lnTo>
                  <a:lnTo>
                    <a:pt x="137160" y="265849"/>
                  </a:lnTo>
                  <a:lnTo>
                    <a:pt x="137960" y="267119"/>
                  </a:lnTo>
                  <a:lnTo>
                    <a:pt x="138595" y="267119"/>
                  </a:lnTo>
                  <a:lnTo>
                    <a:pt x="139153" y="268389"/>
                  </a:lnTo>
                  <a:lnTo>
                    <a:pt x="145148" y="268389"/>
                  </a:lnTo>
                  <a:close/>
                </a:path>
                <a:path w="173990" h="858520">
                  <a:moveTo>
                    <a:pt x="145313" y="244259"/>
                  </a:moveTo>
                  <a:lnTo>
                    <a:pt x="143840" y="242989"/>
                  </a:lnTo>
                  <a:lnTo>
                    <a:pt x="141973" y="242989"/>
                  </a:lnTo>
                  <a:lnTo>
                    <a:pt x="141605" y="242989"/>
                  </a:lnTo>
                  <a:lnTo>
                    <a:pt x="142354" y="244259"/>
                  </a:lnTo>
                  <a:lnTo>
                    <a:pt x="145313" y="244259"/>
                  </a:lnTo>
                  <a:close/>
                </a:path>
                <a:path w="173990" h="858520">
                  <a:moveTo>
                    <a:pt x="145351" y="80606"/>
                  </a:moveTo>
                  <a:lnTo>
                    <a:pt x="144995" y="80365"/>
                  </a:lnTo>
                  <a:lnTo>
                    <a:pt x="145021" y="80556"/>
                  </a:lnTo>
                  <a:lnTo>
                    <a:pt x="145351" y="80606"/>
                  </a:lnTo>
                  <a:close/>
                </a:path>
                <a:path w="173990" h="858520">
                  <a:moveTo>
                    <a:pt x="145542" y="209613"/>
                  </a:moveTo>
                  <a:lnTo>
                    <a:pt x="144538" y="209118"/>
                  </a:lnTo>
                  <a:lnTo>
                    <a:pt x="144221" y="208889"/>
                  </a:lnTo>
                  <a:lnTo>
                    <a:pt x="143954" y="209169"/>
                  </a:lnTo>
                  <a:lnTo>
                    <a:pt x="143878" y="209410"/>
                  </a:lnTo>
                  <a:lnTo>
                    <a:pt x="145542" y="209613"/>
                  </a:lnTo>
                  <a:close/>
                </a:path>
                <a:path w="173990" h="858520">
                  <a:moveTo>
                    <a:pt x="145554" y="56299"/>
                  </a:moveTo>
                  <a:lnTo>
                    <a:pt x="143598" y="56299"/>
                  </a:lnTo>
                  <a:lnTo>
                    <a:pt x="142443" y="57569"/>
                  </a:lnTo>
                  <a:lnTo>
                    <a:pt x="145554" y="56299"/>
                  </a:lnTo>
                  <a:close/>
                </a:path>
                <a:path w="173990" h="858520">
                  <a:moveTo>
                    <a:pt x="146024" y="85331"/>
                  </a:moveTo>
                  <a:lnTo>
                    <a:pt x="145694" y="85026"/>
                  </a:lnTo>
                  <a:lnTo>
                    <a:pt x="144589" y="84607"/>
                  </a:lnTo>
                  <a:lnTo>
                    <a:pt x="144767" y="85090"/>
                  </a:lnTo>
                  <a:lnTo>
                    <a:pt x="146024" y="85331"/>
                  </a:lnTo>
                  <a:close/>
                </a:path>
                <a:path w="173990" h="858520">
                  <a:moveTo>
                    <a:pt x="146481" y="20739"/>
                  </a:moveTo>
                  <a:lnTo>
                    <a:pt x="145046" y="20739"/>
                  </a:lnTo>
                  <a:lnTo>
                    <a:pt x="144132" y="19469"/>
                  </a:lnTo>
                  <a:lnTo>
                    <a:pt x="140347" y="20739"/>
                  </a:lnTo>
                  <a:lnTo>
                    <a:pt x="143662" y="20739"/>
                  </a:lnTo>
                  <a:lnTo>
                    <a:pt x="143725" y="22009"/>
                  </a:lnTo>
                  <a:lnTo>
                    <a:pt x="146481" y="20739"/>
                  </a:lnTo>
                  <a:close/>
                </a:path>
                <a:path w="173990" h="858520">
                  <a:moveTo>
                    <a:pt x="147561" y="32169"/>
                  </a:moveTo>
                  <a:lnTo>
                    <a:pt x="142443" y="33324"/>
                  </a:lnTo>
                  <a:lnTo>
                    <a:pt x="147459" y="32258"/>
                  </a:lnTo>
                  <a:close/>
                </a:path>
                <a:path w="173990" h="858520">
                  <a:moveTo>
                    <a:pt x="147802" y="253720"/>
                  </a:moveTo>
                  <a:lnTo>
                    <a:pt x="146532" y="253149"/>
                  </a:lnTo>
                  <a:lnTo>
                    <a:pt x="146227" y="253288"/>
                  </a:lnTo>
                  <a:lnTo>
                    <a:pt x="147802" y="253720"/>
                  </a:lnTo>
                  <a:close/>
                </a:path>
                <a:path w="173990" h="858520">
                  <a:moveTo>
                    <a:pt x="149009" y="256311"/>
                  </a:moveTo>
                  <a:lnTo>
                    <a:pt x="147967" y="257454"/>
                  </a:lnTo>
                  <a:lnTo>
                    <a:pt x="148513" y="257429"/>
                  </a:lnTo>
                  <a:lnTo>
                    <a:pt x="149009" y="256311"/>
                  </a:lnTo>
                  <a:close/>
                </a:path>
                <a:path w="173990" h="858520">
                  <a:moveTo>
                    <a:pt x="150037" y="30899"/>
                  </a:moveTo>
                  <a:lnTo>
                    <a:pt x="147358" y="32169"/>
                  </a:lnTo>
                  <a:lnTo>
                    <a:pt x="147561" y="32169"/>
                  </a:lnTo>
                  <a:lnTo>
                    <a:pt x="147713" y="32169"/>
                  </a:lnTo>
                  <a:lnTo>
                    <a:pt x="150037" y="30899"/>
                  </a:lnTo>
                  <a:close/>
                </a:path>
                <a:path w="173990" h="858520">
                  <a:moveTo>
                    <a:pt x="150329" y="254419"/>
                  </a:moveTo>
                  <a:lnTo>
                    <a:pt x="147802" y="253720"/>
                  </a:lnTo>
                  <a:lnTo>
                    <a:pt x="149301" y="254419"/>
                  </a:lnTo>
                  <a:lnTo>
                    <a:pt x="150329" y="254419"/>
                  </a:lnTo>
                  <a:close/>
                </a:path>
                <a:path w="173990" h="858520">
                  <a:moveTo>
                    <a:pt x="150723" y="257492"/>
                  </a:moveTo>
                  <a:lnTo>
                    <a:pt x="150685" y="257327"/>
                  </a:lnTo>
                  <a:lnTo>
                    <a:pt x="148513" y="257429"/>
                  </a:lnTo>
                  <a:lnTo>
                    <a:pt x="148297" y="257898"/>
                  </a:lnTo>
                  <a:lnTo>
                    <a:pt x="150723" y="257492"/>
                  </a:lnTo>
                  <a:close/>
                </a:path>
                <a:path w="173990" h="858520">
                  <a:moveTo>
                    <a:pt x="151676" y="232664"/>
                  </a:moveTo>
                  <a:lnTo>
                    <a:pt x="151434" y="232702"/>
                  </a:lnTo>
                  <a:lnTo>
                    <a:pt x="151612" y="232702"/>
                  </a:lnTo>
                  <a:close/>
                </a:path>
                <a:path w="173990" h="858520">
                  <a:moveTo>
                    <a:pt x="153009" y="251421"/>
                  </a:moveTo>
                  <a:lnTo>
                    <a:pt x="150101" y="250939"/>
                  </a:lnTo>
                  <a:lnTo>
                    <a:pt x="149148" y="250761"/>
                  </a:lnTo>
                  <a:lnTo>
                    <a:pt x="150025" y="250952"/>
                  </a:lnTo>
                  <a:lnTo>
                    <a:pt x="150571" y="251167"/>
                  </a:lnTo>
                  <a:lnTo>
                    <a:pt x="150774" y="251371"/>
                  </a:lnTo>
                  <a:lnTo>
                    <a:pt x="151333" y="251421"/>
                  </a:lnTo>
                  <a:lnTo>
                    <a:pt x="152844" y="251587"/>
                  </a:lnTo>
                  <a:lnTo>
                    <a:pt x="153009" y="251421"/>
                  </a:lnTo>
                  <a:close/>
                </a:path>
                <a:path w="173990" h="858520">
                  <a:moveTo>
                    <a:pt x="153466" y="244259"/>
                  </a:moveTo>
                  <a:lnTo>
                    <a:pt x="152425" y="244259"/>
                  </a:lnTo>
                  <a:lnTo>
                    <a:pt x="153377" y="245529"/>
                  </a:lnTo>
                  <a:lnTo>
                    <a:pt x="153466" y="244259"/>
                  </a:lnTo>
                  <a:close/>
                </a:path>
                <a:path w="173990" h="858520">
                  <a:moveTo>
                    <a:pt x="154470" y="256857"/>
                  </a:moveTo>
                  <a:lnTo>
                    <a:pt x="150723" y="257492"/>
                  </a:lnTo>
                  <a:lnTo>
                    <a:pt x="150863" y="257949"/>
                  </a:lnTo>
                  <a:lnTo>
                    <a:pt x="154470" y="256857"/>
                  </a:lnTo>
                  <a:close/>
                </a:path>
                <a:path w="173990" h="858520">
                  <a:moveTo>
                    <a:pt x="155752" y="236639"/>
                  </a:moveTo>
                  <a:lnTo>
                    <a:pt x="152679" y="235369"/>
                  </a:lnTo>
                  <a:lnTo>
                    <a:pt x="153733" y="235369"/>
                  </a:lnTo>
                  <a:lnTo>
                    <a:pt x="154940" y="232829"/>
                  </a:lnTo>
                  <a:lnTo>
                    <a:pt x="151371" y="232829"/>
                  </a:lnTo>
                  <a:lnTo>
                    <a:pt x="148424" y="231559"/>
                  </a:lnTo>
                  <a:lnTo>
                    <a:pt x="142951" y="231559"/>
                  </a:lnTo>
                  <a:lnTo>
                    <a:pt x="140195" y="231559"/>
                  </a:lnTo>
                  <a:lnTo>
                    <a:pt x="140589" y="232829"/>
                  </a:lnTo>
                  <a:lnTo>
                    <a:pt x="139839" y="232829"/>
                  </a:lnTo>
                  <a:lnTo>
                    <a:pt x="141211" y="234099"/>
                  </a:lnTo>
                  <a:lnTo>
                    <a:pt x="143014" y="234099"/>
                  </a:lnTo>
                  <a:lnTo>
                    <a:pt x="139954" y="235369"/>
                  </a:lnTo>
                  <a:lnTo>
                    <a:pt x="140855" y="237909"/>
                  </a:lnTo>
                  <a:lnTo>
                    <a:pt x="142011" y="239179"/>
                  </a:lnTo>
                  <a:lnTo>
                    <a:pt x="139712" y="240449"/>
                  </a:lnTo>
                  <a:lnTo>
                    <a:pt x="138531" y="240449"/>
                  </a:lnTo>
                  <a:lnTo>
                    <a:pt x="139547" y="241719"/>
                  </a:lnTo>
                  <a:lnTo>
                    <a:pt x="141973" y="242989"/>
                  </a:lnTo>
                  <a:lnTo>
                    <a:pt x="141033" y="241719"/>
                  </a:lnTo>
                  <a:lnTo>
                    <a:pt x="142963" y="241719"/>
                  </a:lnTo>
                  <a:lnTo>
                    <a:pt x="144348" y="242989"/>
                  </a:lnTo>
                  <a:lnTo>
                    <a:pt x="145376" y="242989"/>
                  </a:lnTo>
                  <a:lnTo>
                    <a:pt x="145313" y="244259"/>
                  </a:lnTo>
                  <a:lnTo>
                    <a:pt x="147154" y="244259"/>
                  </a:lnTo>
                  <a:lnTo>
                    <a:pt x="146113" y="244690"/>
                  </a:lnTo>
                  <a:lnTo>
                    <a:pt x="146113" y="248069"/>
                  </a:lnTo>
                  <a:lnTo>
                    <a:pt x="142582" y="248069"/>
                  </a:lnTo>
                  <a:lnTo>
                    <a:pt x="141973" y="247002"/>
                  </a:lnTo>
                  <a:lnTo>
                    <a:pt x="146113" y="248069"/>
                  </a:lnTo>
                  <a:lnTo>
                    <a:pt x="146113" y="244690"/>
                  </a:lnTo>
                  <a:lnTo>
                    <a:pt x="144081" y="245529"/>
                  </a:lnTo>
                  <a:lnTo>
                    <a:pt x="143421" y="245529"/>
                  </a:lnTo>
                  <a:lnTo>
                    <a:pt x="145008" y="246799"/>
                  </a:lnTo>
                  <a:lnTo>
                    <a:pt x="143357" y="246799"/>
                  </a:lnTo>
                  <a:lnTo>
                    <a:pt x="141084" y="245529"/>
                  </a:lnTo>
                  <a:lnTo>
                    <a:pt x="141135" y="246799"/>
                  </a:lnTo>
                  <a:lnTo>
                    <a:pt x="138506" y="246799"/>
                  </a:lnTo>
                  <a:lnTo>
                    <a:pt x="139306" y="248069"/>
                  </a:lnTo>
                  <a:lnTo>
                    <a:pt x="138798" y="248069"/>
                  </a:lnTo>
                  <a:lnTo>
                    <a:pt x="137147" y="249339"/>
                  </a:lnTo>
                  <a:lnTo>
                    <a:pt x="138074" y="249339"/>
                  </a:lnTo>
                  <a:lnTo>
                    <a:pt x="145148" y="250609"/>
                  </a:lnTo>
                  <a:lnTo>
                    <a:pt x="139369" y="250609"/>
                  </a:lnTo>
                  <a:lnTo>
                    <a:pt x="139115" y="250609"/>
                  </a:lnTo>
                  <a:lnTo>
                    <a:pt x="140182" y="251206"/>
                  </a:lnTo>
                  <a:lnTo>
                    <a:pt x="141097" y="251879"/>
                  </a:lnTo>
                  <a:lnTo>
                    <a:pt x="135140" y="251879"/>
                  </a:lnTo>
                  <a:lnTo>
                    <a:pt x="137591" y="253149"/>
                  </a:lnTo>
                  <a:lnTo>
                    <a:pt x="133007" y="253149"/>
                  </a:lnTo>
                  <a:lnTo>
                    <a:pt x="136588" y="254419"/>
                  </a:lnTo>
                  <a:lnTo>
                    <a:pt x="136918" y="254419"/>
                  </a:lnTo>
                  <a:lnTo>
                    <a:pt x="140195" y="256959"/>
                  </a:lnTo>
                  <a:lnTo>
                    <a:pt x="132295" y="256959"/>
                  </a:lnTo>
                  <a:lnTo>
                    <a:pt x="136766" y="259499"/>
                  </a:lnTo>
                  <a:lnTo>
                    <a:pt x="138468" y="260769"/>
                  </a:lnTo>
                  <a:lnTo>
                    <a:pt x="141820" y="262039"/>
                  </a:lnTo>
                  <a:lnTo>
                    <a:pt x="143306" y="263309"/>
                  </a:lnTo>
                  <a:lnTo>
                    <a:pt x="141617" y="263309"/>
                  </a:lnTo>
                  <a:lnTo>
                    <a:pt x="139687" y="262039"/>
                  </a:lnTo>
                  <a:lnTo>
                    <a:pt x="138087" y="263309"/>
                  </a:lnTo>
                  <a:lnTo>
                    <a:pt x="138264" y="263309"/>
                  </a:lnTo>
                  <a:lnTo>
                    <a:pt x="139306" y="264579"/>
                  </a:lnTo>
                  <a:lnTo>
                    <a:pt x="139014" y="264579"/>
                  </a:lnTo>
                  <a:lnTo>
                    <a:pt x="143256" y="265849"/>
                  </a:lnTo>
                  <a:lnTo>
                    <a:pt x="139839" y="264579"/>
                  </a:lnTo>
                  <a:lnTo>
                    <a:pt x="143433" y="264579"/>
                  </a:lnTo>
                  <a:lnTo>
                    <a:pt x="143992" y="265849"/>
                  </a:lnTo>
                  <a:lnTo>
                    <a:pt x="146227" y="264579"/>
                  </a:lnTo>
                  <a:lnTo>
                    <a:pt x="145783" y="264579"/>
                  </a:lnTo>
                  <a:lnTo>
                    <a:pt x="144614" y="263309"/>
                  </a:lnTo>
                  <a:lnTo>
                    <a:pt x="147662" y="263309"/>
                  </a:lnTo>
                  <a:lnTo>
                    <a:pt x="146977" y="264579"/>
                  </a:lnTo>
                  <a:lnTo>
                    <a:pt x="149656" y="263309"/>
                  </a:lnTo>
                  <a:lnTo>
                    <a:pt x="144081" y="262039"/>
                  </a:lnTo>
                  <a:lnTo>
                    <a:pt x="147662" y="262039"/>
                  </a:lnTo>
                  <a:lnTo>
                    <a:pt x="147066" y="260769"/>
                  </a:lnTo>
                  <a:lnTo>
                    <a:pt x="146481" y="259499"/>
                  </a:lnTo>
                  <a:lnTo>
                    <a:pt x="144526" y="260769"/>
                  </a:lnTo>
                  <a:lnTo>
                    <a:pt x="141033" y="259499"/>
                  </a:lnTo>
                  <a:lnTo>
                    <a:pt x="146481" y="259499"/>
                  </a:lnTo>
                  <a:lnTo>
                    <a:pt x="148971" y="259499"/>
                  </a:lnTo>
                  <a:lnTo>
                    <a:pt x="145821" y="258229"/>
                  </a:lnTo>
                  <a:lnTo>
                    <a:pt x="144132" y="258229"/>
                  </a:lnTo>
                  <a:lnTo>
                    <a:pt x="145770" y="257543"/>
                  </a:lnTo>
                  <a:lnTo>
                    <a:pt x="146126" y="258229"/>
                  </a:lnTo>
                  <a:lnTo>
                    <a:pt x="147523" y="258229"/>
                  </a:lnTo>
                  <a:lnTo>
                    <a:pt x="146151" y="257378"/>
                  </a:lnTo>
                  <a:lnTo>
                    <a:pt x="147167" y="256959"/>
                  </a:lnTo>
                  <a:lnTo>
                    <a:pt x="143154" y="255689"/>
                  </a:lnTo>
                  <a:lnTo>
                    <a:pt x="150164" y="255689"/>
                  </a:lnTo>
                  <a:lnTo>
                    <a:pt x="143941" y="254419"/>
                  </a:lnTo>
                  <a:lnTo>
                    <a:pt x="146227" y="253288"/>
                  </a:lnTo>
                  <a:lnTo>
                    <a:pt x="145669" y="253149"/>
                  </a:lnTo>
                  <a:lnTo>
                    <a:pt x="146532" y="253149"/>
                  </a:lnTo>
                  <a:lnTo>
                    <a:pt x="151498" y="253149"/>
                  </a:lnTo>
                  <a:lnTo>
                    <a:pt x="151638" y="253377"/>
                  </a:lnTo>
                  <a:lnTo>
                    <a:pt x="152831" y="252844"/>
                  </a:lnTo>
                  <a:lnTo>
                    <a:pt x="153479" y="252971"/>
                  </a:lnTo>
                  <a:lnTo>
                    <a:pt x="152260" y="252247"/>
                  </a:lnTo>
                  <a:lnTo>
                    <a:pt x="151231" y="252615"/>
                  </a:lnTo>
                  <a:lnTo>
                    <a:pt x="150774" y="251879"/>
                  </a:lnTo>
                  <a:lnTo>
                    <a:pt x="147015" y="251879"/>
                  </a:lnTo>
                  <a:lnTo>
                    <a:pt x="149136" y="250761"/>
                  </a:lnTo>
                  <a:lnTo>
                    <a:pt x="149415" y="250609"/>
                  </a:lnTo>
                  <a:lnTo>
                    <a:pt x="148323" y="249339"/>
                  </a:lnTo>
                  <a:lnTo>
                    <a:pt x="149567" y="249339"/>
                  </a:lnTo>
                  <a:lnTo>
                    <a:pt x="150698" y="246799"/>
                  </a:lnTo>
                  <a:lnTo>
                    <a:pt x="152844" y="246799"/>
                  </a:lnTo>
                  <a:lnTo>
                    <a:pt x="149059" y="245529"/>
                  </a:lnTo>
                  <a:lnTo>
                    <a:pt x="149936" y="244259"/>
                  </a:lnTo>
                  <a:lnTo>
                    <a:pt x="152273" y="244259"/>
                  </a:lnTo>
                  <a:lnTo>
                    <a:pt x="151650" y="242989"/>
                  </a:lnTo>
                  <a:lnTo>
                    <a:pt x="154114" y="242989"/>
                  </a:lnTo>
                  <a:lnTo>
                    <a:pt x="151053" y="241719"/>
                  </a:lnTo>
                  <a:lnTo>
                    <a:pt x="153123" y="240449"/>
                  </a:lnTo>
                  <a:lnTo>
                    <a:pt x="150469" y="239179"/>
                  </a:lnTo>
                  <a:lnTo>
                    <a:pt x="145605" y="240449"/>
                  </a:lnTo>
                  <a:lnTo>
                    <a:pt x="143992" y="239179"/>
                  </a:lnTo>
                  <a:lnTo>
                    <a:pt x="150469" y="239179"/>
                  </a:lnTo>
                  <a:lnTo>
                    <a:pt x="150647" y="239179"/>
                  </a:lnTo>
                  <a:lnTo>
                    <a:pt x="150101" y="237909"/>
                  </a:lnTo>
                  <a:lnTo>
                    <a:pt x="151726" y="239179"/>
                  </a:lnTo>
                  <a:lnTo>
                    <a:pt x="152044" y="239179"/>
                  </a:lnTo>
                  <a:lnTo>
                    <a:pt x="153339" y="237909"/>
                  </a:lnTo>
                  <a:lnTo>
                    <a:pt x="151942" y="237909"/>
                  </a:lnTo>
                  <a:lnTo>
                    <a:pt x="151917" y="236639"/>
                  </a:lnTo>
                  <a:lnTo>
                    <a:pt x="154457" y="237909"/>
                  </a:lnTo>
                  <a:lnTo>
                    <a:pt x="155587" y="236639"/>
                  </a:lnTo>
                  <a:lnTo>
                    <a:pt x="155752" y="236639"/>
                  </a:lnTo>
                  <a:close/>
                </a:path>
                <a:path w="173990" h="858520">
                  <a:moveTo>
                    <a:pt x="155981" y="237744"/>
                  </a:moveTo>
                  <a:lnTo>
                    <a:pt x="155613" y="237693"/>
                  </a:lnTo>
                  <a:lnTo>
                    <a:pt x="155257" y="237680"/>
                  </a:lnTo>
                  <a:lnTo>
                    <a:pt x="154914" y="237680"/>
                  </a:lnTo>
                  <a:lnTo>
                    <a:pt x="155359" y="237705"/>
                  </a:lnTo>
                  <a:lnTo>
                    <a:pt x="155740" y="237744"/>
                  </a:lnTo>
                  <a:lnTo>
                    <a:pt x="155981" y="237744"/>
                  </a:lnTo>
                  <a:close/>
                </a:path>
                <a:path w="173990" h="858520">
                  <a:moveTo>
                    <a:pt x="157441" y="50"/>
                  </a:moveTo>
                  <a:lnTo>
                    <a:pt x="155625" y="0"/>
                  </a:lnTo>
                  <a:lnTo>
                    <a:pt x="155803" y="127"/>
                  </a:lnTo>
                  <a:lnTo>
                    <a:pt x="157441" y="50"/>
                  </a:lnTo>
                  <a:close/>
                </a:path>
                <a:path w="173990" h="858520">
                  <a:moveTo>
                    <a:pt x="157734" y="224485"/>
                  </a:moveTo>
                  <a:lnTo>
                    <a:pt x="157416" y="223913"/>
                  </a:lnTo>
                  <a:lnTo>
                    <a:pt x="156718" y="224345"/>
                  </a:lnTo>
                  <a:lnTo>
                    <a:pt x="157734" y="224485"/>
                  </a:lnTo>
                  <a:close/>
                </a:path>
                <a:path w="173990" h="858520">
                  <a:moveTo>
                    <a:pt x="158267" y="216319"/>
                  </a:moveTo>
                  <a:lnTo>
                    <a:pt x="158076" y="215392"/>
                  </a:lnTo>
                  <a:lnTo>
                    <a:pt x="156768" y="215633"/>
                  </a:lnTo>
                  <a:lnTo>
                    <a:pt x="158267" y="216319"/>
                  </a:lnTo>
                  <a:close/>
                </a:path>
                <a:path w="173990" h="858520">
                  <a:moveTo>
                    <a:pt x="160096" y="215049"/>
                  </a:moveTo>
                  <a:lnTo>
                    <a:pt x="157734" y="213779"/>
                  </a:lnTo>
                  <a:lnTo>
                    <a:pt x="158076" y="215392"/>
                  </a:lnTo>
                  <a:lnTo>
                    <a:pt x="160096" y="215049"/>
                  </a:lnTo>
                  <a:close/>
                </a:path>
                <a:path w="173990" h="858520">
                  <a:moveTo>
                    <a:pt x="160604" y="192519"/>
                  </a:moveTo>
                  <a:lnTo>
                    <a:pt x="160324" y="192633"/>
                  </a:lnTo>
                  <a:lnTo>
                    <a:pt x="160185" y="192811"/>
                  </a:lnTo>
                  <a:lnTo>
                    <a:pt x="160604" y="192519"/>
                  </a:lnTo>
                  <a:close/>
                </a:path>
                <a:path w="173990" h="858520">
                  <a:moveTo>
                    <a:pt x="160693" y="188061"/>
                  </a:moveTo>
                  <a:lnTo>
                    <a:pt x="159359" y="187109"/>
                  </a:lnTo>
                  <a:lnTo>
                    <a:pt x="159296" y="188061"/>
                  </a:lnTo>
                  <a:lnTo>
                    <a:pt x="160693" y="188061"/>
                  </a:lnTo>
                  <a:close/>
                </a:path>
                <a:path w="173990" h="858520">
                  <a:moveTo>
                    <a:pt x="161150" y="160439"/>
                  </a:moveTo>
                  <a:lnTo>
                    <a:pt x="160807" y="160566"/>
                  </a:lnTo>
                  <a:lnTo>
                    <a:pt x="160947" y="160591"/>
                  </a:lnTo>
                  <a:lnTo>
                    <a:pt x="161150" y="160439"/>
                  </a:lnTo>
                  <a:close/>
                </a:path>
                <a:path w="173990" h="858520">
                  <a:moveTo>
                    <a:pt x="161658" y="216268"/>
                  </a:moveTo>
                  <a:lnTo>
                    <a:pt x="160782" y="215265"/>
                  </a:lnTo>
                  <a:lnTo>
                    <a:pt x="161302" y="215988"/>
                  </a:lnTo>
                  <a:lnTo>
                    <a:pt x="161658" y="216268"/>
                  </a:lnTo>
                  <a:close/>
                </a:path>
                <a:path w="173990" h="858520">
                  <a:moveTo>
                    <a:pt x="161848" y="142659"/>
                  </a:moveTo>
                  <a:lnTo>
                    <a:pt x="158965" y="141439"/>
                  </a:lnTo>
                  <a:lnTo>
                    <a:pt x="160426" y="142659"/>
                  </a:lnTo>
                  <a:lnTo>
                    <a:pt x="161848" y="142659"/>
                  </a:lnTo>
                  <a:close/>
                </a:path>
                <a:path w="173990" h="858520">
                  <a:moveTo>
                    <a:pt x="162433" y="172986"/>
                  </a:moveTo>
                  <a:lnTo>
                    <a:pt x="162191" y="172986"/>
                  </a:lnTo>
                  <a:lnTo>
                    <a:pt x="161950" y="173151"/>
                  </a:lnTo>
                  <a:lnTo>
                    <a:pt x="162433" y="172986"/>
                  </a:lnTo>
                  <a:close/>
                </a:path>
                <a:path w="173990" h="858520">
                  <a:moveTo>
                    <a:pt x="162458" y="166154"/>
                  </a:moveTo>
                  <a:lnTo>
                    <a:pt x="162242" y="166179"/>
                  </a:lnTo>
                  <a:lnTo>
                    <a:pt x="162064" y="166204"/>
                  </a:lnTo>
                  <a:lnTo>
                    <a:pt x="161861" y="166230"/>
                  </a:lnTo>
                  <a:lnTo>
                    <a:pt x="162001" y="166458"/>
                  </a:lnTo>
                  <a:lnTo>
                    <a:pt x="162458" y="166154"/>
                  </a:lnTo>
                  <a:close/>
                </a:path>
                <a:path w="173990" h="858520">
                  <a:moveTo>
                    <a:pt x="162610" y="172961"/>
                  </a:moveTo>
                  <a:lnTo>
                    <a:pt x="162242" y="172694"/>
                  </a:lnTo>
                  <a:lnTo>
                    <a:pt x="161874" y="172745"/>
                  </a:lnTo>
                  <a:lnTo>
                    <a:pt x="162267" y="172859"/>
                  </a:lnTo>
                  <a:lnTo>
                    <a:pt x="162420" y="172974"/>
                  </a:lnTo>
                  <a:lnTo>
                    <a:pt x="162610" y="172961"/>
                  </a:lnTo>
                  <a:close/>
                </a:path>
                <a:path w="173990" h="858520">
                  <a:moveTo>
                    <a:pt x="163398" y="162979"/>
                  </a:moveTo>
                  <a:lnTo>
                    <a:pt x="160578" y="162979"/>
                  </a:lnTo>
                  <a:lnTo>
                    <a:pt x="161201" y="164249"/>
                  </a:lnTo>
                  <a:lnTo>
                    <a:pt x="161378" y="164249"/>
                  </a:lnTo>
                  <a:lnTo>
                    <a:pt x="163398" y="162979"/>
                  </a:lnTo>
                  <a:close/>
                </a:path>
                <a:path w="173990" h="858520">
                  <a:moveTo>
                    <a:pt x="165176" y="143929"/>
                  </a:moveTo>
                  <a:lnTo>
                    <a:pt x="164922" y="142659"/>
                  </a:lnTo>
                  <a:lnTo>
                    <a:pt x="161848" y="142659"/>
                  </a:lnTo>
                  <a:lnTo>
                    <a:pt x="163347" y="143929"/>
                  </a:lnTo>
                  <a:lnTo>
                    <a:pt x="165112" y="145199"/>
                  </a:lnTo>
                  <a:lnTo>
                    <a:pt x="165176" y="143929"/>
                  </a:lnTo>
                  <a:close/>
                </a:path>
                <a:path w="173990" h="858520">
                  <a:moveTo>
                    <a:pt x="165519" y="180225"/>
                  </a:moveTo>
                  <a:lnTo>
                    <a:pt x="164998" y="180213"/>
                  </a:lnTo>
                  <a:lnTo>
                    <a:pt x="164592" y="180251"/>
                  </a:lnTo>
                  <a:lnTo>
                    <a:pt x="164223" y="180289"/>
                  </a:lnTo>
                  <a:lnTo>
                    <a:pt x="164528" y="180301"/>
                  </a:lnTo>
                  <a:lnTo>
                    <a:pt x="164896" y="180301"/>
                  </a:lnTo>
                  <a:lnTo>
                    <a:pt x="165519" y="180225"/>
                  </a:lnTo>
                  <a:close/>
                </a:path>
                <a:path w="173990" h="858520">
                  <a:moveTo>
                    <a:pt x="165747" y="145834"/>
                  </a:moveTo>
                  <a:lnTo>
                    <a:pt x="164147" y="145389"/>
                  </a:lnTo>
                  <a:lnTo>
                    <a:pt x="163893" y="145834"/>
                  </a:lnTo>
                  <a:lnTo>
                    <a:pt x="162585" y="146227"/>
                  </a:lnTo>
                  <a:lnTo>
                    <a:pt x="162991" y="146494"/>
                  </a:lnTo>
                  <a:lnTo>
                    <a:pt x="164642" y="146354"/>
                  </a:lnTo>
                  <a:lnTo>
                    <a:pt x="165747" y="145834"/>
                  </a:lnTo>
                  <a:close/>
                </a:path>
                <a:path w="173990" h="858520">
                  <a:moveTo>
                    <a:pt x="165925" y="168262"/>
                  </a:moveTo>
                  <a:lnTo>
                    <a:pt x="164973" y="167589"/>
                  </a:lnTo>
                  <a:lnTo>
                    <a:pt x="161671" y="167500"/>
                  </a:lnTo>
                  <a:lnTo>
                    <a:pt x="162229" y="167894"/>
                  </a:lnTo>
                  <a:lnTo>
                    <a:pt x="165925" y="168262"/>
                  </a:lnTo>
                  <a:close/>
                </a:path>
                <a:path w="173990" h="858520">
                  <a:moveTo>
                    <a:pt x="166458" y="57569"/>
                  </a:moveTo>
                  <a:lnTo>
                    <a:pt x="165684" y="57569"/>
                  </a:lnTo>
                  <a:lnTo>
                    <a:pt x="164947" y="58839"/>
                  </a:lnTo>
                  <a:lnTo>
                    <a:pt x="166458" y="57569"/>
                  </a:lnTo>
                  <a:close/>
                </a:path>
                <a:path w="173990" h="858520">
                  <a:moveTo>
                    <a:pt x="167436" y="189649"/>
                  </a:moveTo>
                  <a:lnTo>
                    <a:pt x="165557" y="188379"/>
                  </a:lnTo>
                  <a:lnTo>
                    <a:pt x="163639" y="188379"/>
                  </a:lnTo>
                  <a:lnTo>
                    <a:pt x="161290" y="187109"/>
                  </a:lnTo>
                  <a:lnTo>
                    <a:pt x="162864" y="189649"/>
                  </a:lnTo>
                  <a:lnTo>
                    <a:pt x="167436" y="189649"/>
                  </a:lnTo>
                  <a:close/>
                </a:path>
                <a:path w="173990" h="858520">
                  <a:moveTo>
                    <a:pt x="167614" y="161709"/>
                  </a:moveTo>
                  <a:lnTo>
                    <a:pt x="160947" y="160591"/>
                  </a:lnTo>
                  <a:lnTo>
                    <a:pt x="159512" y="161709"/>
                  </a:lnTo>
                  <a:lnTo>
                    <a:pt x="167614" y="161709"/>
                  </a:lnTo>
                  <a:close/>
                </a:path>
                <a:path w="173990" h="858520">
                  <a:moveTo>
                    <a:pt x="168732" y="197269"/>
                  </a:moveTo>
                  <a:lnTo>
                    <a:pt x="164249" y="197269"/>
                  </a:lnTo>
                  <a:lnTo>
                    <a:pt x="164655" y="198539"/>
                  </a:lnTo>
                  <a:lnTo>
                    <a:pt x="165671" y="198539"/>
                  </a:lnTo>
                  <a:lnTo>
                    <a:pt x="168732" y="197269"/>
                  </a:lnTo>
                  <a:close/>
                </a:path>
                <a:path w="173990" h="858520">
                  <a:moveTo>
                    <a:pt x="171462" y="84340"/>
                  </a:moveTo>
                  <a:lnTo>
                    <a:pt x="170548" y="83540"/>
                  </a:lnTo>
                  <a:lnTo>
                    <a:pt x="170357" y="83921"/>
                  </a:lnTo>
                  <a:lnTo>
                    <a:pt x="171462" y="84340"/>
                  </a:lnTo>
                  <a:close/>
                </a:path>
                <a:path w="173990" h="858520">
                  <a:moveTo>
                    <a:pt x="171627" y="89319"/>
                  </a:moveTo>
                  <a:lnTo>
                    <a:pt x="170408" y="90411"/>
                  </a:lnTo>
                  <a:lnTo>
                    <a:pt x="170789" y="90589"/>
                  </a:lnTo>
                  <a:lnTo>
                    <a:pt x="171627" y="89319"/>
                  </a:lnTo>
                  <a:close/>
                </a:path>
                <a:path w="173990" h="858520">
                  <a:moveTo>
                    <a:pt x="173710" y="62649"/>
                  </a:moveTo>
                  <a:lnTo>
                    <a:pt x="171589" y="62649"/>
                  </a:lnTo>
                  <a:lnTo>
                    <a:pt x="167995" y="61379"/>
                  </a:lnTo>
                  <a:lnTo>
                    <a:pt x="166243" y="60109"/>
                  </a:lnTo>
                  <a:lnTo>
                    <a:pt x="169164" y="60109"/>
                  </a:lnTo>
                  <a:lnTo>
                    <a:pt x="165430" y="58839"/>
                  </a:lnTo>
                  <a:lnTo>
                    <a:pt x="164947" y="58839"/>
                  </a:lnTo>
                  <a:lnTo>
                    <a:pt x="164401" y="58839"/>
                  </a:lnTo>
                  <a:lnTo>
                    <a:pt x="163347" y="57569"/>
                  </a:lnTo>
                  <a:lnTo>
                    <a:pt x="162179" y="57569"/>
                  </a:lnTo>
                  <a:lnTo>
                    <a:pt x="163703" y="56299"/>
                  </a:lnTo>
                  <a:lnTo>
                    <a:pt x="164795" y="56299"/>
                  </a:lnTo>
                  <a:lnTo>
                    <a:pt x="162623" y="55029"/>
                  </a:lnTo>
                  <a:lnTo>
                    <a:pt x="161442" y="55029"/>
                  </a:lnTo>
                  <a:lnTo>
                    <a:pt x="163322" y="53759"/>
                  </a:lnTo>
                  <a:lnTo>
                    <a:pt x="164350" y="53759"/>
                  </a:lnTo>
                  <a:lnTo>
                    <a:pt x="162191" y="52489"/>
                  </a:lnTo>
                  <a:lnTo>
                    <a:pt x="164871" y="52489"/>
                  </a:lnTo>
                  <a:lnTo>
                    <a:pt x="166827" y="51219"/>
                  </a:lnTo>
                  <a:lnTo>
                    <a:pt x="168300" y="51219"/>
                  </a:lnTo>
                  <a:lnTo>
                    <a:pt x="168744" y="49949"/>
                  </a:lnTo>
                  <a:lnTo>
                    <a:pt x="172478" y="51219"/>
                  </a:lnTo>
                  <a:lnTo>
                    <a:pt x="170434" y="49949"/>
                  </a:lnTo>
                  <a:lnTo>
                    <a:pt x="165989" y="48679"/>
                  </a:lnTo>
                  <a:lnTo>
                    <a:pt x="165963" y="49949"/>
                  </a:lnTo>
                  <a:lnTo>
                    <a:pt x="165849" y="50977"/>
                  </a:lnTo>
                  <a:lnTo>
                    <a:pt x="161417" y="49949"/>
                  </a:lnTo>
                  <a:lnTo>
                    <a:pt x="164249" y="48679"/>
                  </a:lnTo>
                  <a:lnTo>
                    <a:pt x="165976" y="48679"/>
                  </a:lnTo>
                  <a:lnTo>
                    <a:pt x="167220" y="47409"/>
                  </a:lnTo>
                  <a:lnTo>
                    <a:pt x="168427" y="47409"/>
                  </a:lnTo>
                  <a:lnTo>
                    <a:pt x="168757" y="46139"/>
                  </a:lnTo>
                  <a:lnTo>
                    <a:pt x="171005" y="46139"/>
                  </a:lnTo>
                  <a:lnTo>
                    <a:pt x="169951" y="44869"/>
                  </a:lnTo>
                  <a:lnTo>
                    <a:pt x="167106" y="44869"/>
                  </a:lnTo>
                  <a:lnTo>
                    <a:pt x="167563" y="43599"/>
                  </a:lnTo>
                  <a:lnTo>
                    <a:pt x="165646" y="44602"/>
                  </a:lnTo>
                  <a:lnTo>
                    <a:pt x="165442" y="44450"/>
                  </a:lnTo>
                  <a:lnTo>
                    <a:pt x="165163" y="44488"/>
                  </a:lnTo>
                  <a:lnTo>
                    <a:pt x="164934" y="44551"/>
                  </a:lnTo>
                  <a:lnTo>
                    <a:pt x="164757" y="44615"/>
                  </a:lnTo>
                  <a:lnTo>
                    <a:pt x="165481" y="44691"/>
                  </a:lnTo>
                  <a:lnTo>
                    <a:pt x="165138" y="44869"/>
                  </a:lnTo>
                  <a:lnTo>
                    <a:pt x="165684" y="44869"/>
                  </a:lnTo>
                  <a:lnTo>
                    <a:pt x="165785" y="46139"/>
                  </a:lnTo>
                  <a:lnTo>
                    <a:pt x="163144" y="46139"/>
                  </a:lnTo>
                  <a:lnTo>
                    <a:pt x="164757" y="44869"/>
                  </a:lnTo>
                  <a:lnTo>
                    <a:pt x="159994" y="44869"/>
                  </a:lnTo>
                  <a:lnTo>
                    <a:pt x="164071" y="43599"/>
                  </a:lnTo>
                  <a:lnTo>
                    <a:pt x="166255" y="42329"/>
                  </a:lnTo>
                  <a:lnTo>
                    <a:pt x="168770" y="42329"/>
                  </a:lnTo>
                  <a:lnTo>
                    <a:pt x="167093" y="41059"/>
                  </a:lnTo>
                  <a:lnTo>
                    <a:pt x="167576" y="38519"/>
                  </a:lnTo>
                  <a:lnTo>
                    <a:pt x="162039" y="38519"/>
                  </a:lnTo>
                  <a:lnTo>
                    <a:pt x="161315" y="37249"/>
                  </a:lnTo>
                  <a:lnTo>
                    <a:pt x="164299" y="37249"/>
                  </a:lnTo>
                  <a:lnTo>
                    <a:pt x="164719" y="35979"/>
                  </a:lnTo>
                  <a:lnTo>
                    <a:pt x="164630" y="35839"/>
                  </a:lnTo>
                  <a:lnTo>
                    <a:pt x="164757" y="35826"/>
                  </a:lnTo>
                  <a:lnTo>
                    <a:pt x="165125" y="34709"/>
                  </a:lnTo>
                  <a:lnTo>
                    <a:pt x="165341" y="34709"/>
                  </a:lnTo>
                  <a:lnTo>
                    <a:pt x="166446" y="32169"/>
                  </a:lnTo>
                  <a:lnTo>
                    <a:pt x="163550" y="30899"/>
                  </a:lnTo>
                  <a:lnTo>
                    <a:pt x="160985" y="28359"/>
                  </a:lnTo>
                  <a:lnTo>
                    <a:pt x="163055" y="27089"/>
                  </a:lnTo>
                  <a:lnTo>
                    <a:pt x="161721" y="27089"/>
                  </a:lnTo>
                  <a:lnTo>
                    <a:pt x="165036" y="23279"/>
                  </a:lnTo>
                  <a:lnTo>
                    <a:pt x="158153" y="19469"/>
                  </a:lnTo>
                  <a:lnTo>
                    <a:pt x="161696" y="16929"/>
                  </a:lnTo>
                  <a:lnTo>
                    <a:pt x="163461" y="15659"/>
                  </a:lnTo>
                  <a:lnTo>
                    <a:pt x="164528" y="14389"/>
                  </a:lnTo>
                  <a:lnTo>
                    <a:pt x="160134" y="14389"/>
                  </a:lnTo>
                  <a:lnTo>
                    <a:pt x="163283" y="13119"/>
                  </a:lnTo>
                  <a:lnTo>
                    <a:pt x="159588" y="13119"/>
                  </a:lnTo>
                  <a:lnTo>
                    <a:pt x="156832" y="11849"/>
                  </a:lnTo>
                  <a:lnTo>
                    <a:pt x="167170" y="9309"/>
                  </a:lnTo>
                  <a:lnTo>
                    <a:pt x="162026" y="8039"/>
                  </a:lnTo>
                  <a:lnTo>
                    <a:pt x="160274" y="8039"/>
                  </a:lnTo>
                  <a:lnTo>
                    <a:pt x="158521" y="5499"/>
                  </a:lnTo>
                  <a:lnTo>
                    <a:pt x="161493" y="5499"/>
                  </a:lnTo>
                  <a:lnTo>
                    <a:pt x="158572" y="4229"/>
                  </a:lnTo>
                  <a:lnTo>
                    <a:pt x="159689" y="2959"/>
                  </a:lnTo>
                  <a:lnTo>
                    <a:pt x="165138" y="4229"/>
                  </a:lnTo>
                  <a:lnTo>
                    <a:pt x="165354" y="1689"/>
                  </a:lnTo>
                  <a:lnTo>
                    <a:pt x="164668" y="1689"/>
                  </a:lnTo>
                  <a:lnTo>
                    <a:pt x="160426" y="419"/>
                  </a:lnTo>
                  <a:lnTo>
                    <a:pt x="159270" y="419"/>
                  </a:lnTo>
                  <a:lnTo>
                    <a:pt x="158343" y="1689"/>
                  </a:lnTo>
                  <a:lnTo>
                    <a:pt x="156692" y="1689"/>
                  </a:lnTo>
                  <a:lnTo>
                    <a:pt x="155790" y="419"/>
                  </a:lnTo>
                  <a:lnTo>
                    <a:pt x="145910" y="419"/>
                  </a:lnTo>
                  <a:lnTo>
                    <a:pt x="142608" y="2959"/>
                  </a:lnTo>
                  <a:lnTo>
                    <a:pt x="143103" y="2959"/>
                  </a:lnTo>
                  <a:lnTo>
                    <a:pt x="145643" y="2959"/>
                  </a:lnTo>
                  <a:lnTo>
                    <a:pt x="143306" y="4229"/>
                  </a:lnTo>
                  <a:lnTo>
                    <a:pt x="143103" y="2959"/>
                  </a:lnTo>
                  <a:lnTo>
                    <a:pt x="140919" y="4229"/>
                  </a:lnTo>
                  <a:lnTo>
                    <a:pt x="142151" y="4229"/>
                  </a:lnTo>
                  <a:lnTo>
                    <a:pt x="141693" y="5499"/>
                  </a:lnTo>
                  <a:lnTo>
                    <a:pt x="142595" y="5499"/>
                  </a:lnTo>
                  <a:lnTo>
                    <a:pt x="141592" y="6769"/>
                  </a:lnTo>
                  <a:lnTo>
                    <a:pt x="142608" y="6769"/>
                  </a:lnTo>
                  <a:lnTo>
                    <a:pt x="143776" y="6769"/>
                  </a:lnTo>
                  <a:lnTo>
                    <a:pt x="145834" y="5499"/>
                  </a:lnTo>
                  <a:lnTo>
                    <a:pt x="147294" y="6769"/>
                  </a:lnTo>
                  <a:lnTo>
                    <a:pt x="145224" y="6769"/>
                  </a:lnTo>
                  <a:lnTo>
                    <a:pt x="144056" y="7950"/>
                  </a:lnTo>
                  <a:lnTo>
                    <a:pt x="143332" y="9309"/>
                  </a:lnTo>
                  <a:lnTo>
                    <a:pt x="146761" y="10579"/>
                  </a:lnTo>
                  <a:lnTo>
                    <a:pt x="143256" y="10579"/>
                  </a:lnTo>
                  <a:lnTo>
                    <a:pt x="145808" y="11849"/>
                  </a:lnTo>
                  <a:lnTo>
                    <a:pt x="140462" y="11849"/>
                  </a:lnTo>
                  <a:lnTo>
                    <a:pt x="145821" y="14389"/>
                  </a:lnTo>
                  <a:lnTo>
                    <a:pt x="144894" y="14389"/>
                  </a:lnTo>
                  <a:lnTo>
                    <a:pt x="144106" y="15151"/>
                  </a:lnTo>
                  <a:lnTo>
                    <a:pt x="144106" y="16929"/>
                  </a:lnTo>
                  <a:lnTo>
                    <a:pt x="144043" y="17119"/>
                  </a:lnTo>
                  <a:lnTo>
                    <a:pt x="143852" y="16929"/>
                  </a:lnTo>
                  <a:lnTo>
                    <a:pt x="144106" y="16929"/>
                  </a:lnTo>
                  <a:lnTo>
                    <a:pt x="144106" y="15151"/>
                  </a:lnTo>
                  <a:lnTo>
                    <a:pt x="142240" y="16929"/>
                  </a:lnTo>
                  <a:lnTo>
                    <a:pt x="143891" y="17665"/>
                  </a:lnTo>
                  <a:lnTo>
                    <a:pt x="143725" y="18199"/>
                  </a:lnTo>
                  <a:lnTo>
                    <a:pt x="145059" y="18199"/>
                  </a:lnTo>
                  <a:lnTo>
                    <a:pt x="145440" y="18199"/>
                  </a:lnTo>
                  <a:lnTo>
                    <a:pt x="146418" y="19469"/>
                  </a:lnTo>
                  <a:lnTo>
                    <a:pt x="148971" y="20739"/>
                  </a:lnTo>
                  <a:lnTo>
                    <a:pt x="146481" y="20739"/>
                  </a:lnTo>
                  <a:lnTo>
                    <a:pt x="144068" y="22009"/>
                  </a:lnTo>
                  <a:lnTo>
                    <a:pt x="147066" y="22009"/>
                  </a:lnTo>
                  <a:lnTo>
                    <a:pt x="142824" y="23279"/>
                  </a:lnTo>
                  <a:lnTo>
                    <a:pt x="145999" y="23279"/>
                  </a:lnTo>
                  <a:lnTo>
                    <a:pt x="143522" y="24549"/>
                  </a:lnTo>
                  <a:lnTo>
                    <a:pt x="145453" y="24549"/>
                  </a:lnTo>
                  <a:lnTo>
                    <a:pt x="146596" y="25819"/>
                  </a:lnTo>
                  <a:lnTo>
                    <a:pt x="141274" y="25819"/>
                  </a:lnTo>
                  <a:lnTo>
                    <a:pt x="140665" y="25819"/>
                  </a:lnTo>
                  <a:lnTo>
                    <a:pt x="141719" y="27089"/>
                  </a:lnTo>
                  <a:lnTo>
                    <a:pt x="145288" y="27089"/>
                  </a:lnTo>
                  <a:lnTo>
                    <a:pt x="145161" y="28359"/>
                  </a:lnTo>
                  <a:lnTo>
                    <a:pt x="146608" y="28359"/>
                  </a:lnTo>
                  <a:lnTo>
                    <a:pt x="144246" y="30467"/>
                  </a:lnTo>
                  <a:lnTo>
                    <a:pt x="143802" y="29908"/>
                  </a:lnTo>
                  <a:lnTo>
                    <a:pt x="143954" y="30734"/>
                  </a:lnTo>
                  <a:lnTo>
                    <a:pt x="143764" y="30899"/>
                  </a:lnTo>
                  <a:lnTo>
                    <a:pt x="143992" y="30899"/>
                  </a:lnTo>
                  <a:lnTo>
                    <a:pt x="144043" y="31127"/>
                  </a:lnTo>
                  <a:lnTo>
                    <a:pt x="144868" y="30937"/>
                  </a:lnTo>
                  <a:lnTo>
                    <a:pt x="145135" y="30899"/>
                  </a:lnTo>
                  <a:lnTo>
                    <a:pt x="150037" y="30899"/>
                  </a:lnTo>
                  <a:lnTo>
                    <a:pt x="152082" y="30899"/>
                  </a:lnTo>
                  <a:lnTo>
                    <a:pt x="154482" y="32169"/>
                  </a:lnTo>
                  <a:lnTo>
                    <a:pt x="151638" y="32169"/>
                  </a:lnTo>
                  <a:lnTo>
                    <a:pt x="151638" y="33439"/>
                  </a:lnTo>
                  <a:lnTo>
                    <a:pt x="150634" y="34709"/>
                  </a:lnTo>
                  <a:lnTo>
                    <a:pt x="147091" y="34709"/>
                  </a:lnTo>
                  <a:lnTo>
                    <a:pt x="149161" y="32397"/>
                  </a:lnTo>
                  <a:lnTo>
                    <a:pt x="151638" y="33439"/>
                  </a:lnTo>
                  <a:lnTo>
                    <a:pt x="151638" y="32169"/>
                  </a:lnTo>
                  <a:lnTo>
                    <a:pt x="149377" y="32169"/>
                  </a:lnTo>
                  <a:lnTo>
                    <a:pt x="148577" y="32169"/>
                  </a:lnTo>
                  <a:lnTo>
                    <a:pt x="148971" y="32321"/>
                  </a:lnTo>
                  <a:lnTo>
                    <a:pt x="146253" y="33439"/>
                  </a:lnTo>
                  <a:lnTo>
                    <a:pt x="147459" y="32258"/>
                  </a:lnTo>
                  <a:lnTo>
                    <a:pt x="141986" y="33439"/>
                  </a:lnTo>
                  <a:lnTo>
                    <a:pt x="140982" y="34709"/>
                  </a:lnTo>
                  <a:lnTo>
                    <a:pt x="143852" y="34709"/>
                  </a:lnTo>
                  <a:lnTo>
                    <a:pt x="142862" y="35979"/>
                  </a:lnTo>
                  <a:lnTo>
                    <a:pt x="147764" y="35979"/>
                  </a:lnTo>
                  <a:lnTo>
                    <a:pt x="151371" y="38519"/>
                  </a:lnTo>
                  <a:lnTo>
                    <a:pt x="138874" y="38519"/>
                  </a:lnTo>
                  <a:lnTo>
                    <a:pt x="143662" y="39789"/>
                  </a:lnTo>
                  <a:lnTo>
                    <a:pt x="150533" y="39789"/>
                  </a:lnTo>
                  <a:lnTo>
                    <a:pt x="148196" y="41059"/>
                  </a:lnTo>
                  <a:lnTo>
                    <a:pt x="144157" y="41059"/>
                  </a:lnTo>
                  <a:lnTo>
                    <a:pt x="143802" y="42329"/>
                  </a:lnTo>
                  <a:lnTo>
                    <a:pt x="149961" y="41059"/>
                  </a:lnTo>
                  <a:lnTo>
                    <a:pt x="149136" y="41452"/>
                  </a:lnTo>
                  <a:lnTo>
                    <a:pt x="149136" y="48679"/>
                  </a:lnTo>
                  <a:lnTo>
                    <a:pt x="148907" y="47409"/>
                  </a:lnTo>
                  <a:lnTo>
                    <a:pt x="149136" y="48679"/>
                  </a:lnTo>
                  <a:lnTo>
                    <a:pt x="149136" y="41452"/>
                  </a:lnTo>
                  <a:lnTo>
                    <a:pt x="147294" y="42329"/>
                  </a:lnTo>
                  <a:lnTo>
                    <a:pt x="145465" y="42329"/>
                  </a:lnTo>
                  <a:lnTo>
                    <a:pt x="142316" y="43599"/>
                  </a:lnTo>
                  <a:lnTo>
                    <a:pt x="147764" y="42329"/>
                  </a:lnTo>
                  <a:lnTo>
                    <a:pt x="147789" y="43599"/>
                  </a:lnTo>
                  <a:lnTo>
                    <a:pt x="144233" y="43599"/>
                  </a:lnTo>
                  <a:lnTo>
                    <a:pt x="144843" y="44869"/>
                  </a:lnTo>
                  <a:lnTo>
                    <a:pt x="147459" y="47409"/>
                  </a:lnTo>
                  <a:lnTo>
                    <a:pt x="148145" y="48679"/>
                  </a:lnTo>
                  <a:lnTo>
                    <a:pt x="144894" y="48679"/>
                  </a:lnTo>
                  <a:lnTo>
                    <a:pt x="146748" y="51219"/>
                  </a:lnTo>
                  <a:lnTo>
                    <a:pt x="144589" y="53759"/>
                  </a:lnTo>
                  <a:lnTo>
                    <a:pt x="142494" y="55029"/>
                  </a:lnTo>
                  <a:lnTo>
                    <a:pt x="145554" y="56299"/>
                  </a:lnTo>
                  <a:lnTo>
                    <a:pt x="146761" y="56299"/>
                  </a:lnTo>
                  <a:lnTo>
                    <a:pt x="146989" y="57569"/>
                  </a:lnTo>
                  <a:lnTo>
                    <a:pt x="144081" y="57569"/>
                  </a:lnTo>
                  <a:lnTo>
                    <a:pt x="146697" y="58839"/>
                  </a:lnTo>
                  <a:lnTo>
                    <a:pt x="149745" y="61379"/>
                  </a:lnTo>
                  <a:lnTo>
                    <a:pt x="146481" y="62649"/>
                  </a:lnTo>
                  <a:lnTo>
                    <a:pt x="145567" y="62649"/>
                  </a:lnTo>
                  <a:lnTo>
                    <a:pt x="144322" y="63919"/>
                  </a:lnTo>
                  <a:lnTo>
                    <a:pt x="148488" y="63919"/>
                  </a:lnTo>
                  <a:lnTo>
                    <a:pt x="151879" y="63919"/>
                  </a:lnTo>
                  <a:lnTo>
                    <a:pt x="149034" y="65189"/>
                  </a:lnTo>
                  <a:lnTo>
                    <a:pt x="148488" y="63919"/>
                  </a:lnTo>
                  <a:lnTo>
                    <a:pt x="147180" y="66459"/>
                  </a:lnTo>
                  <a:lnTo>
                    <a:pt x="150050" y="70269"/>
                  </a:lnTo>
                  <a:lnTo>
                    <a:pt x="145389" y="71539"/>
                  </a:lnTo>
                  <a:lnTo>
                    <a:pt x="149821" y="71539"/>
                  </a:lnTo>
                  <a:lnTo>
                    <a:pt x="143421" y="74079"/>
                  </a:lnTo>
                  <a:lnTo>
                    <a:pt x="149593" y="74079"/>
                  </a:lnTo>
                  <a:lnTo>
                    <a:pt x="146532" y="75349"/>
                  </a:lnTo>
                  <a:lnTo>
                    <a:pt x="145440" y="75349"/>
                  </a:lnTo>
                  <a:lnTo>
                    <a:pt x="143370" y="77889"/>
                  </a:lnTo>
                  <a:lnTo>
                    <a:pt x="147243" y="77889"/>
                  </a:lnTo>
                  <a:lnTo>
                    <a:pt x="147878" y="79159"/>
                  </a:lnTo>
                  <a:lnTo>
                    <a:pt x="144653" y="79159"/>
                  </a:lnTo>
                  <a:lnTo>
                    <a:pt x="148031" y="80429"/>
                  </a:lnTo>
                  <a:lnTo>
                    <a:pt x="147383" y="80429"/>
                  </a:lnTo>
                  <a:lnTo>
                    <a:pt x="148844" y="81699"/>
                  </a:lnTo>
                  <a:lnTo>
                    <a:pt x="145135" y="82969"/>
                  </a:lnTo>
                  <a:lnTo>
                    <a:pt x="143484" y="82969"/>
                  </a:lnTo>
                  <a:lnTo>
                    <a:pt x="145694" y="85026"/>
                  </a:lnTo>
                  <a:lnTo>
                    <a:pt x="146939" y="85509"/>
                  </a:lnTo>
                  <a:lnTo>
                    <a:pt x="146024" y="85331"/>
                  </a:lnTo>
                  <a:lnTo>
                    <a:pt x="146215" y="85509"/>
                  </a:lnTo>
                  <a:lnTo>
                    <a:pt x="145834" y="85509"/>
                  </a:lnTo>
                  <a:lnTo>
                    <a:pt x="143878" y="86779"/>
                  </a:lnTo>
                  <a:lnTo>
                    <a:pt x="143840" y="88049"/>
                  </a:lnTo>
                  <a:lnTo>
                    <a:pt x="144653" y="89319"/>
                  </a:lnTo>
                  <a:lnTo>
                    <a:pt x="142417" y="88049"/>
                  </a:lnTo>
                  <a:lnTo>
                    <a:pt x="141833" y="90589"/>
                  </a:lnTo>
                  <a:lnTo>
                    <a:pt x="143433" y="91859"/>
                  </a:lnTo>
                  <a:lnTo>
                    <a:pt x="143370" y="94399"/>
                  </a:lnTo>
                  <a:lnTo>
                    <a:pt x="144424" y="93129"/>
                  </a:lnTo>
                  <a:lnTo>
                    <a:pt x="148272" y="93129"/>
                  </a:lnTo>
                  <a:lnTo>
                    <a:pt x="148640" y="94399"/>
                  </a:lnTo>
                  <a:lnTo>
                    <a:pt x="149085" y="94399"/>
                  </a:lnTo>
                  <a:lnTo>
                    <a:pt x="148678" y="95669"/>
                  </a:lnTo>
                  <a:lnTo>
                    <a:pt x="145275" y="95669"/>
                  </a:lnTo>
                  <a:lnTo>
                    <a:pt x="144094" y="94399"/>
                  </a:lnTo>
                  <a:lnTo>
                    <a:pt x="145211" y="95669"/>
                  </a:lnTo>
                  <a:lnTo>
                    <a:pt x="144538" y="95669"/>
                  </a:lnTo>
                  <a:lnTo>
                    <a:pt x="138976" y="96939"/>
                  </a:lnTo>
                  <a:lnTo>
                    <a:pt x="141630" y="96939"/>
                  </a:lnTo>
                  <a:lnTo>
                    <a:pt x="141566" y="99479"/>
                  </a:lnTo>
                  <a:lnTo>
                    <a:pt x="142735" y="100749"/>
                  </a:lnTo>
                  <a:lnTo>
                    <a:pt x="142887" y="102019"/>
                  </a:lnTo>
                  <a:lnTo>
                    <a:pt x="145161" y="102019"/>
                  </a:lnTo>
                  <a:lnTo>
                    <a:pt x="147535" y="103289"/>
                  </a:lnTo>
                  <a:lnTo>
                    <a:pt x="146570" y="104559"/>
                  </a:lnTo>
                  <a:lnTo>
                    <a:pt x="144208" y="105829"/>
                  </a:lnTo>
                  <a:lnTo>
                    <a:pt x="144424" y="107099"/>
                  </a:lnTo>
                  <a:lnTo>
                    <a:pt x="145872" y="108369"/>
                  </a:lnTo>
                  <a:lnTo>
                    <a:pt x="145961" y="107099"/>
                  </a:lnTo>
                  <a:lnTo>
                    <a:pt x="146050" y="108140"/>
                  </a:lnTo>
                  <a:lnTo>
                    <a:pt x="146164" y="109639"/>
                  </a:lnTo>
                  <a:lnTo>
                    <a:pt x="144272" y="108369"/>
                  </a:lnTo>
                  <a:lnTo>
                    <a:pt x="144665" y="109639"/>
                  </a:lnTo>
                  <a:lnTo>
                    <a:pt x="144741" y="110909"/>
                  </a:lnTo>
                  <a:lnTo>
                    <a:pt x="146862" y="112179"/>
                  </a:lnTo>
                  <a:lnTo>
                    <a:pt x="149364" y="112179"/>
                  </a:lnTo>
                  <a:lnTo>
                    <a:pt x="149796" y="113449"/>
                  </a:lnTo>
                  <a:lnTo>
                    <a:pt x="146646" y="113449"/>
                  </a:lnTo>
                  <a:lnTo>
                    <a:pt x="150596" y="115989"/>
                  </a:lnTo>
                  <a:lnTo>
                    <a:pt x="138684" y="118529"/>
                  </a:lnTo>
                  <a:lnTo>
                    <a:pt x="144195" y="119799"/>
                  </a:lnTo>
                  <a:lnTo>
                    <a:pt x="143929" y="119799"/>
                  </a:lnTo>
                  <a:lnTo>
                    <a:pt x="146761" y="122339"/>
                  </a:lnTo>
                  <a:lnTo>
                    <a:pt x="146265" y="123609"/>
                  </a:lnTo>
                  <a:lnTo>
                    <a:pt x="144767" y="122339"/>
                  </a:lnTo>
                  <a:lnTo>
                    <a:pt x="143078" y="122339"/>
                  </a:lnTo>
                  <a:lnTo>
                    <a:pt x="147472" y="124879"/>
                  </a:lnTo>
                  <a:lnTo>
                    <a:pt x="142290" y="126149"/>
                  </a:lnTo>
                  <a:lnTo>
                    <a:pt x="145199" y="127419"/>
                  </a:lnTo>
                  <a:lnTo>
                    <a:pt x="137223" y="128689"/>
                  </a:lnTo>
                  <a:lnTo>
                    <a:pt x="145542" y="132499"/>
                  </a:lnTo>
                  <a:lnTo>
                    <a:pt x="140423" y="133769"/>
                  </a:lnTo>
                  <a:lnTo>
                    <a:pt x="142290" y="133769"/>
                  </a:lnTo>
                  <a:lnTo>
                    <a:pt x="144094" y="135039"/>
                  </a:lnTo>
                  <a:lnTo>
                    <a:pt x="143446" y="135039"/>
                  </a:lnTo>
                  <a:lnTo>
                    <a:pt x="145516" y="138849"/>
                  </a:lnTo>
                  <a:lnTo>
                    <a:pt x="140271" y="142659"/>
                  </a:lnTo>
                  <a:lnTo>
                    <a:pt x="138379" y="146469"/>
                  </a:lnTo>
                  <a:lnTo>
                    <a:pt x="137795" y="147739"/>
                  </a:lnTo>
                  <a:lnTo>
                    <a:pt x="147955" y="147739"/>
                  </a:lnTo>
                  <a:lnTo>
                    <a:pt x="143408" y="150279"/>
                  </a:lnTo>
                  <a:lnTo>
                    <a:pt x="139979" y="149009"/>
                  </a:lnTo>
                  <a:lnTo>
                    <a:pt x="143967" y="152819"/>
                  </a:lnTo>
                  <a:lnTo>
                    <a:pt x="139471" y="155359"/>
                  </a:lnTo>
                  <a:lnTo>
                    <a:pt x="141655" y="157899"/>
                  </a:lnTo>
                  <a:lnTo>
                    <a:pt x="138417" y="157899"/>
                  </a:lnTo>
                  <a:lnTo>
                    <a:pt x="140690" y="160439"/>
                  </a:lnTo>
                  <a:lnTo>
                    <a:pt x="139814" y="160439"/>
                  </a:lnTo>
                  <a:lnTo>
                    <a:pt x="138290" y="161709"/>
                  </a:lnTo>
                  <a:lnTo>
                    <a:pt x="139560" y="162052"/>
                  </a:lnTo>
                  <a:lnTo>
                    <a:pt x="139407" y="161709"/>
                  </a:lnTo>
                  <a:lnTo>
                    <a:pt x="139788" y="162115"/>
                  </a:lnTo>
                  <a:lnTo>
                    <a:pt x="142900" y="162979"/>
                  </a:lnTo>
                  <a:lnTo>
                    <a:pt x="140589" y="162979"/>
                  </a:lnTo>
                  <a:lnTo>
                    <a:pt x="138950" y="164249"/>
                  </a:lnTo>
                  <a:lnTo>
                    <a:pt x="141871" y="164249"/>
                  </a:lnTo>
                  <a:lnTo>
                    <a:pt x="140411" y="165519"/>
                  </a:lnTo>
                  <a:lnTo>
                    <a:pt x="143002" y="165519"/>
                  </a:lnTo>
                  <a:lnTo>
                    <a:pt x="141236" y="166789"/>
                  </a:lnTo>
                  <a:lnTo>
                    <a:pt x="144424" y="168059"/>
                  </a:lnTo>
                  <a:lnTo>
                    <a:pt x="139547" y="168059"/>
                  </a:lnTo>
                  <a:lnTo>
                    <a:pt x="144094" y="169329"/>
                  </a:lnTo>
                  <a:lnTo>
                    <a:pt x="139382" y="169329"/>
                  </a:lnTo>
                  <a:lnTo>
                    <a:pt x="140157" y="170599"/>
                  </a:lnTo>
                  <a:lnTo>
                    <a:pt x="142303" y="171869"/>
                  </a:lnTo>
                  <a:lnTo>
                    <a:pt x="138823" y="171869"/>
                  </a:lnTo>
                  <a:lnTo>
                    <a:pt x="138823" y="173139"/>
                  </a:lnTo>
                  <a:lnTo>
                    <a:pt x="142074" y="173139"/>
                  </a:lnTo>
                  <a:lnTo>
                    <a:pt x="136296" y="174409"/>
                  </a:lnTo>
                  <a:lnTo>
                    <a:pt x="146367" y="176949"/>
                  </a:lnTo>
                  <a:lnTo>
                    <a:pt x="139052" y="176949"/>
                  </a:lnTo>
                  <a:lnTo>
                    <a:pt x="141389" y="179489"/>
                  </a:lnTo>
                  <a:lnTo>
                    <a:pt x="142913" y="182029"/>
                  </a:lnTo>
                  <a:lnTo>
                    <a:pt x="138620" y="182029"/>
                  </a:lnTo>
                  <a:lnTo>
                    <a:pt x="140030" y="183032"/>
                  </a:lnTo>
                  <a:lnTo>
                    <a:pt x="142976" y="182194"/>
                  </a:lnTo>
                  <a:lnTo>
                    <a:pt x="143840" y="184569"/>
                  </a:lnTo>
                  <a:lnTo>
                    <a:pt x="141287" y="183870"/>
                  </a:lnTo>
                  <a:lnTo>
                    <a:pt x="144322" y="185839"/>
                  </a:lnTo>
                  <a:lnTo>
                    <a:pt x="143002" y="187109"/>
                  </a:lnTo>
                  <a:lnTo>
                    <a:pt x="141097" y="187109"/>
                  </a:lnTo>
                  <a:lnTo>
                    <a:pt x="141986" y="188379"/>
                  </a:lnTo>
                  <a:lnTo>
                    <a:pt x="139407" y="189649"/>
                  </a:lnTo>
                  <a:lnTo>
                    <a:pt x="141782" y="192189"/>
                  </a:lnTo>
                  <a:lnTo>
                    <a:pt x="144538" y="192189"/>
                  </a:lnTo>
                  <a:lnTo>
                    <a:pt x="147129" y="194259"/>
                  </a:lnTo>
                  <a:lnTo>
                    <a:pt x="143281" y="193459"/>
                  </a:lnTo>
                  <a:lnTo>
                    <a:pt x="147624" y="195999"/>
                  </a:lnTo>
                  <a:lnTo>
                    <a:pt x="142621" y="195160"/>
                  </a:lnTo>
                  <a:lnTo>
                    <a:pt x="142328" y="195999"/>
                  </a:lnTo>
                  <a:lnTo>
                    <a:pt x="143243" y="195999"/>
                  </a:lnTo>
                  <a:lnTo>
                    <a:pt x="143078" y="197269"/>
                  </a:lnTo>
                  <a:lnTo>
                    <a:pt x="140462" y="197269"/>
                  </a:lnTo>
                  <a:lnTo>
                    <a:pt x="144373" y="198539"/>
                  </a:lnTo>
                  <a:lnTo>
                    <a:pt x="143408" y="199809"/>
                  </a:lnTo>
                  <a:lnTo>
                    <a:pt x="142786" y="198539"/>
                  </a:lnTo>
                  <a:lnTo>
                    <a:pt x="142074" y="199644"/>
                  </a:lnTo>
                  <a:lnTo>
                    <a:pt x="142163" y="201079"/>
                  </a:lnTo>
                  <a:lnTo>
                    <a:pt x="147091" y="202349"/>
                  </a:lnTo>
                  <a:lnTo>
                    <a:pt x="144970" y="203619"/>
                  </a:lnTo>
                  <a:lnTo>
                    <a:pt x="140525" y="202349"/>
                  </a:lnTo>
                  <a:lnTo>
                    <a:pt x="143421" y="204889"/>
                  </a:lnTo>
                  <a:lnTo>
                    <a:pt x="139522" y="203619"/>
                  </a:lnTo>
                  <a:lnTo>
                    <a:pt x="140576" y="204889"/>
                  </a:lnTo>
                  <a:lnTo>
                    <a:pt x="142506" y="204889"/>
                  </a:lnTo>
                  <a:lnTo>
                    <a:pt x="142341" y="206159"/>
                  </a:lnTo>
                  <a:lnTo>
                    <a:pt x="145084" y="207429"/>
                  </a:lnTo>
                  <a:lnTo>
                    <a:pt x="144322" y="207429"/>
                  </a:lnTo>
                  <a:lnTo>
                    <a:pt x="146227" y="208699"/>
                  </a:lnTo>
                  <a:lnTo>
                    <a:pt x="147675" y="208699"/>
                  </a:lnTo>
                  <a:lnTo>
                    <a:pt x="147891" y="209969"/>
                  </a:lnTo>
                  <a:lnTo>
                    <a:pt x="145542" y="209969"/>
                  </a:lnTo>
                  <a:lnTo>
                    <a:pt x="147980" y="211239"/>
                  </a:lnTo>
                  <a:lnTo>
                    <a:pt x="147281" y="212102"/>
                  </a:lnTo>
                  <a:lnTo>
                    <a:pt x="147281" y="215049"/>
                  </a:lnTo>
                  <a:lnTo>
                    <a:pt x="144983" y="216319"/>
                  </a:lnTo>
                  <a:lnTo>
                    <a:pt x="144386" y="216319"/>
                  </a:lnTo>
                  <a:lnTo>
                    <a:pt x="144221" y="215734"/>
                  </a:lnTo>
                  <a:lnTo>
                    <a:pt x="147281" y="215049"/>
                  </a:lnTo>
                  <a:lnTo>
                    <a:pt x="147281" y="212102"/>
                  </a:lnTo>
                  <a:lnTo>
                    <a:pt x="146939" y="212509"/>
                  </a:lnTo>
                  <a:lnTo>
                    <a:pt x="145681" y="212509"/>
                  </a:lnTo>
                  <a:lnTo>
                    <a:pt x="142659" y="211239"/>
                  </a:lnTo>
                  <a:lnTo>
                    <a:pt x="141820" y="211239"/>
                  </a:lnTo>
                  <a:lnTo>
                    <a:pt x="145021" y="212509"/>
                  </a:lnTo>
                  <a:lnTo>
                    <a:pt x="142481" y="213779"/>
                  </a:lnTo>
                  <a:lnTo>
                    <a:pt x="142646" y="213779"/>
                  </a:lnTo>
                  <a:lnTo>
                    <a:pt x="145224" y="215049"/>
                  </a:lnTo>
                  <a:lnTo>
                    <a:pt x="144018" y="215049"/>
                  </a:lnTo>
                  <a:lnTo>
                    <a:pt x="142303" y="215049"/>
                  </a:lnTo>
                  <a:lnTo>
                    <a:pt x="141693" y="216319"/>
                  </a:lnTo>
                  <a:lnTo>
                    <a:pt x="143052" y="216001"/>
                  </a:lnTo>
                  <a:lnTo>
                    <a:pt x="142748" y="216319"/>
                  </a:lnTo>
                  <a:lnTo>
                    <a:pt x="145376" y="218859"/>
                  </a:lnTo>
                  <a:lnTo>
                    <a:pt x="143916" y="220129"/>
                  </a:lnTo>
                  <a:lnTo>
                    <a:pt x="140246" y="220129"/>
                  </a:lnTo>
                  <a:lnTo>
                    <a:pt x="143979" y="222669"/>
                  </a:lnTo>
                  <a:lnTo>
                    <a:pt x="143383" y="223951"/>
                  </a:lnTo>
                  <a:lnTo>
                    <a:pt x="148755" y="225209"/>
                  </a:lnTo>
                  <a:lnTo>
                    <a:pt x="142811" y="225209"/>
                  </a:lnTo>
                  <a:lnTo>
                    <a:pt x="140373" y="225209"/>
                  </a:lnTo>
                  <a:lnTo>
                    <a:pt x="142862" y="226479"/>
                  </a:lnTo>
                  <a:lnTo>
                    <a:pt x="140436" y="226479"/>
                  </a:lnTo>
                  <a:lnTo>
                    <a:pt x="139395" y="227749"/>
                  </a:lnTo>
                  <a:lnTo>
                    <a:pt x="141465" y="229019"/>
                  </a:lnTo>
                  <a:lnTo>
                    <a:pt x="142201" y="230289"/>
                  </a:lnTo>
                  <a:lnTo>
                    <a:pt x="153441" y="230289"/>
                  </a:lnTo>
                  <a:lnTo>
                    <a:pt x="152349" y="227749"/>
                  </a:lnTo>
                  <a:lnTo>
                    <a:pt x="152971" y="226479"/>
                  </a:lnTo>
                  <a:lnTo>
                    <a:pt x="150850" y="225209"/>
                  </a:lnTo>
                  <a:lnTo>
                    <a:pt x="154012" y="225209"/>
                  </a:lnTo>
                  <a:lnTo>
                    <a:pt x="153339" y="223939"/>
                  </a:lnTo>
                  <a:lnTo>
                    <a:pt x="152209" y="223939"/>
                  </a:lnTo>
                  <a:lnTo>
                    <a:pt x="154038" y="222669"/>
                  </a:lnTo>
                  <a:lnTo>
                    <a:pt x="155346" y="223647"/>
                  </a:lnTo>
                  <a:lnTo>
                    <a:pt x="155435" y="223367"/>
                  </a:lnTo>
                  <a:lnTo>
                    <a:pt x="155422" y="223710"/>
                  </a:lnTo>
                  <a:lnTo>
                    <a:pt x="155727" y="223939"/>
                  </a:lnTo>
                  <a:lnTo>
                    <a:pt x="155702" y="223367"/>
                  </a:lnTo>
                  <a:lnTo>
                    <a:pt x="156248" y="222669"/>
                  </a:lnTo>
                  <a:lnTo>
                    <a:pt x="157822" y="222669"/>
                  </a:lnTo>
                  <a:lnTo>
                    <a:pt x="158635" y="221399"/>
                  </a:lnTo>
                  <a:lnTo>
                    <a:pt x="157911" y="220129"/>
                  </a:lnTo>
                  <a:lnTo>
                    <a:pt x="155943" y="221399"/>
                  </a:lnTo>
                  <a:lnTo>
                    <a:pt x="155613" y="220129"/>
                  </a:lnTo>
                  <a:lnTo>
                    <a:pt x="157911" y="220129"/>
                  </a:lnTo>
                  <a:lnTo>
                    <a:pt x="159613" y="220129"/>
                  </a:lnTo>
                  <a:lnTo>
                    <a:pt x="164058" y="218859"/>
                  </a:lnTo>
                  <a:lnTo>
                    <a:pt x="152869" y="216319"/>
                  </a:lnTo>
                  <a:lnTo>
                    <a:pt x="156768" y="215633"/>
                  </a:lnTo>
                  <a:lnTo>
                    <a:pt x="155486" y="215049"/>
                  </a:lnTo>
                  <a:lnTo>
                    <a:pt x="156070" y="213779"/>
                  </a:lnTo>
                  <a:lnTo>
                    <a:pt x="157734" y="213779"/>
                  </a:lnTo>
                  <a:lnTo>
                    <a:pt x="161188" y="213779"/>
                  </a:lnTo>
                  <a:lnTo>
                    <a:pt x="163258" y="212509"/>
                  </a:lnTo>
                  <a:lnTo>
                    <a:pt x="156260" y="211239"/>
                  </a:lnTo>
                  <a:lnTo>
                    <a:pt x="156489" y="211239"/>
                  </a:lnTo>
                  <a:lnTo>
                    <a:pt x="153162" y="209969"/>
                  </a:lnTo>
                  <a:lnTo>
                    <a:pt x="152120" y="208699"/>
                  </a:lnTo>
                  <a:lnTo>
                    <a:pt x="157429" y="208699"/>
                  </a:lnTo>
                  <a:lnTo>
                    <a:pt x="158343" y="209969"/>
                  </a:lnTo>
                  <a:lnTo>
                    <a:pt x="159981" y="209969"/>
                  </a:lnTo>
                  <a:lnTo>
                    <a:pt x="160007" y="208699"/>
                  </a:lnTo>
                  <a:lnTo>
                    <a:pt x="159296" y="208699"/>
                  </a:lnTo>
                  <a:lnTo>
                    <a:pt x="161213" y="207429"/>
                  </a:lnTo>
                  <a:lnTo>
                    <a:pt x="159575" y="207429"/>
                  </a:lnTo>
                  <a:lnTo>
                    <a:pt x="160896" y="206159"/>
                  </a:lnTo>
                  <a:lnTo>
                    <a:pt x="158750" y="206159"/>
                  </a:lnTo>
                  <a:lnTo>
                    <a:pt x="160477" y="203619"/>
                  </a:lnTo>
                  <a:lnTo>
                    <a:pt x="156489" y="204889"/>
                  </a:lnTo>
                  <a:lnTo>
                    <a:pt x="156070" y="203619"/>
                  </a:lnTo>
                  <a:lnTo>
                    <a:pt x="158038" y="202349"/>
                  </a:lnTo>
                  <a:lnTo>
                    <a:pt x="160540" y="203619"/>
                  </a:lnTo>
                  <a:lnTo>
                    <a:pt x="159092" y="202349"/>
                  </a:lnTo>
                  <a:lnTo>
                    <a:pt x="160439" y="202349"/>
                  </a:lnTo>
                  <a:lnTo>
                    <a:pt x="163360" y="203619"/>
                  </a:lnTo>
                  <a:lnTo>
                    <a:pt x="161099" y="202349"/>
                  </a:lnTo>
                  <a:lnTo>
                    <a:pt x="165138" y="201079"/>
                  </a:lnTo>
                  <a:lnTo>
                    <a:pt x="163601" y="201079"/>
                  </a:lnTo>
                  <a:lnTo>
                    <a:pt x="164058" y="199809"/>
                  </a:lnTo>
                  <a:lnTo>
                    <a:pt x="160997" y="199809"/>
                  </a:lnTo>
                  <a:lnTo>
                    <a:pt x="158851" y="198539"/>
                  </a:lnTo>
                  <a:lnTo>
                    <a:pt x="159689" y="198539"/>
                  </a:lnTo>
                  <a:lnTo>
                    <a:pt x="160159" y="198539"/>
                  </a:lnTo>
                  <a:lnTo>
                    <a:pt x="159994" y="198450"/>
                  </a:lnTo>
                  <a:lnTo>
                    <a:pt x="164249" y="197269"/>
                  </a:lnTo>
                  <a:lnTo>
                    <a:pt x="162013" y="197269"/>
                  </a:lnTo>
                  <a:lnTo>
                    <a:pt x="162229" y="195999"/>
                  </a:lnTo>
                  <a:lnTo>
                    <a:pt x="160947" y="194741"/>
                  </a:lnTo>
                  <a:lnTo>
                    <a:pt x="160947" y="197269"/>
                  </a:lnTo>
                  <a:lnTo>
                    <a:pt x="159842" y="198374"/>
                  </a:lnTo>
                  <a:lnTo>
                    <a:pt x="157645" y="197269"/>
                  </a:lnTo>
                  <a:lnTo>
                    <a:pt x="160947" y="197269"/>
                  </a:lnTo>
                  <a:lnTo>
                    <a:pt x="160947" y="194741"/>
                  </a:lnTo>
                  <a:lnTo>
                    <a:pt x="162458" y="194729"/>
                  </a:lnTo>
                  <a:lnTo>
                    <a:pt x="159956" y="193459"/>
                  </a:lnTo>
                  <a:lnTo>
                    <a:pt x="158978" y="193459"/>
                  </a:lnTo>
                  <a:lnTo>
                    <a:pt x="158407" y="193230"/>
                  </a:lnTo>
                  <a:lnTo>
                    <a:pt x="158318" y="193459"/>
                  </a:lnTo>
                  <a:lnTo>
                    <a:pt x="157911" y="193459"/>
                  </a:lnTo>
                  <a:lnTo>
                    <a:pt x="157695" y="192938"/>
                  </a:lnTo>
                  <a:lnTo>
                    <a:pt x="155790" y="192189"/>
                  </a:lnTo>
                  <a:lnTo>
                    <a:pt x="157378" y="192189"/>
                  </a:lnTo>
                  <a:lnTo>
                    <a:pt x="157695" y="192938"/>
                  </a:lnTo>
                  <a:lnTo>
                    <a:pt x="158407" y="193230"/>
                  </a:lnTo>
                  <a:lnTo>
                    <a:pt x="158826" y="192189"/>
                  </a:lnTo>
                  <a:lnTo>
                    <a:pt x="162509" y="192189"/>
                  </a:lnTo>
                  <a:lnTo>
                    <a:pt x="160426" y="190919"/>
                  </a:lnTo>
                  <a:lnTo>
                    <a:pt x="161721" y="189649"/>
                  </a:lnTo>
                  <a:lnTo>
                    <a:pt x="163893" y="190919"/>
                  </a:lnTo>
                  <a:lnTo>
                    <a:pt x="164782" y="190919"/>
                  </a:lnTo>
                  <a:lnTo>
                    <a:pt x="162509" y="189649"/>
                  </a:lnTo>
                  <a:lnTo>
                    <a:pt x="162864" y="189649"/>
                  </a:lnTo>
                  <a:lnTo>
                    <a:pt x="161112" y="188379"/>
                  </a:lnTo>
                  <a:lnTo>
                    <a:pt x="160718" y="188379"/>
                  </a:lnTo>
                  <a:lnTo>
                    <a:pt x="159283" y="188379"/>
                  </a:lnTo>
                  <a:lnTo>
                    <a:pt x="160820" y="189649"/>
                  </a:lnTo>
                  <a:lnTo>
                    <a:pt x="160362" y="189649"/>
                  </a:lnTo>
                  <a:lnTo>
                    <a:pt x="158394" y="188379"/>
                  </a:lnTo>
                  <a:lnTo>
                    <a:pt x="159283" y="188379"/>
                  </a:lnTo>
                  <a:lnTo>
                    <a:pt x="159296" y="188061"/>
                  </a:lnTo>
                  <a:lnTo>
                    <a:pt x="154876" y="187109"/>
                  </a:lnTo>
                  <a:lnTo>
                    <a:pt x="157480" y="185839"/>
                  </a:lnTo>
                  <a:lnTo>
                    <a:pt x="163639" y="187109"/>
                  </a:lnTo>
                  <a:lnTo>
                    <a:pt x="166497" y="185839"/>
                  </a:lnTo>
                  <a:lnTo>
                    <a:pt x="160680" y="184569"/>
                  </a:lnTo>
                  <a:lnTo>
                    <a:pt x="161531" y="183299"/>
                  </a:lnTo>
                  <a:lnTo>
                    <a:pt x="162394" y="182029"/>
                  </a:lnTo>
                  <a:lnTo>
                    <a:pt x="161264" y="183299"/>
                  </a:lnTo>
                  <a:lnTo>
                    <a:pt x="158838" y="182029"/>
                  </a:lnTo>
                  <a:lnTo>
                    <a:pt x="161023" y="182029"/>
                  </a:lnTo>
                  <a:lnTo>
                    <a:pt x="160083" y="180759"/>
                  </a:lnTo>
                  <a:lnTo>
                    <a:pt x="162687" y="180759"/>
                  </a:lnTo>
                  <a:lnTo>
                    <a:pt x="164477" y="179489"/>
                  </a:lnTo>
                  <a:lnTo>
                    <a:pt x="160362" y="179489"/>
                  </a:lnTo>
                  <a:lnTo>
                    <a:pt x="163156" y="178219"/>
                  </a:lnTo>
                  <a:lnTo>
                    <a:pt x="164388" y="176949"/>
                  </a:lnTo>
                  <a:lnTo>
                    <a:pt x="157429" y="176949"/>
                  </a:lnTo>
                  <a:lnTo>
                    <a:pt x="158254" y="174409"/>
                  </a:lnTo>
                  <a:lnTo>
                    <a:pt x="160451" y="175679"/>
                  </a:lnTo>
                  <a:lnTo>
                    <a:pt x="162534" y="175679"/>
                  </a:lnTo>
                  <a:lnTo>
                    <a:pt x="163855" y="174409"/>
                  </a:lnTo>
                  <a:lnTo>
                    <a:pt x="159880" y="173139"/>
                  </a:lnTo>
                  <a:lnTo>
                    <a:pt x="158826" y="173139"/>
                  </a:lnTo>
                  <a:lnTo>
                    <a:pt x="159042" y="171869"/>
                  </a:lnTo>
                  <a:lnTo>
                    <a:pt x="156425" y="171869"/>
                  </a:lnTo>
                  <a:lnTo>
                    <a:pt x="162966" y="170599"/>
                  </a:lnTo>
                  <a:lnTo>
                    <a:pt x="156248" y="168059"/>
                  </a:lnTo>
                  <a:lnTo>
                    <a:pt x="161861" y="166789"/>
                  </a:lnTo>
                  <a:lnTo>
                    <a:pt x="161239" y="165519"/>
                  </a:lnTo>
                  <a:lnTo>
                    <a:pt x="160667" y="164249"/>
                  </a:lnTo>
                  <a:lnTo>
                    <a:pt x="160578" y="162979"/>
                  </a:lnTo>
                  <a:lnTo>
                    <a:pt x="155524" y="162979"/>
                  </a:lnTo>
                  <a:lnTo>
                    <a:pt x="157759" y="161709"/>
                  </a:lnTo>
                  <a:lnTo>
                    <a:pt x="160807" y="160566"/>
                  </a:lnTo>
                  <a:lnTo>
                    <a:pt x="160007" y="160439"/>
                  </a:lnTo>
                  <a:lnTo>
                    <a:pt x="164045" y="159169"/>
                  </a:lnTo>
                  <a:lnTo>
                    <a:pt x="166789" y="159169"/>
                  </a:lnTo>
                  <a:lnTo>
                    <a:pt x="161975" y="157899"/>
                  </a:lnTo>
                  <a:lnTo>
                    <a:pt x="162560" y="156629"/>
                  </a:lnTo>
                  <a:lnTo>
                    <a:pt x="163588" y="156629"/>
                  </a:lnTo>
                  <a:lnTo>
                    <a:pt x="160185" y="155359"/>
                  </a:lnTo>
                  <a:lnTo>
                    <a:pt x="159131" y="154089"/>
                  </a:lnTo>
                  <a:lnTo>
                    <a:pt x="158229" y="152819"/>
                  </a:lnTo>
                  <a:lnTo>
                    <a:pt x="157975" y="152819"/>
                  </a:lnTo>
                  <a:lnTo>
                    <a:pt x="157289" y="151549"/>
                  </a:lnTo>
                  <a:lnTo>
                    <a:pt x="158750" y="151549"/>
                  </a:lnTo>
                  <a:lnTo>
                    <a:pt x="160070" y="150279"/>
                  </a:lnTo>
                  <a:lnTo>
                    <a:pt x="162966" y="150279"/>
                  </a:lnTo>
                  <a:lnTo>
                    <a:pt x="163055" y="151549"/>
                  </a:lnTo>
                  <a:lnTo>
                    <a:pt x="166814" y="151549"/>
                  </a:lnTo>
                  <a:lnTo>
                    <a:pt x="163004" y="150279"/>
                  </a:lnTo>
                  <a:lnTo>
                    <a:pt x="165315" y="150279"/>
                  </a:lnTo>
                  <a:lnTo>
                    <a:pt x="164871" y="149009"/>
                  </a:lnTo>
                  <a:lnTo>
                    <a:pt x="160769" y="149009"/>
                  </a:lnTo>
                  <a:lnTo>
                    <a:pt x="161150" y="146469"/>
                  </a:lnTo>
                  <a:lnTo>
                    <a:pt x="159905" y="146469"/>
                  </a:lnTo>
                  <a:lnTo>
                    <a:pt x="155892" y="145199"/>
                  </a:lnTo>
                  <a:lnTo>
                    <a:pt x="162229" y="146469"/>
                  </a:lnTo>
                  <a:lnTo>
                    <a:pt x="159258" y="145199"/>
                  </a:lnTo>
                  <a:lnTo>
                    <a:pt x="163410" y="145199"/>
                  </a:lnTo>
                  <a:lnTo>
                    <a:pt x="162445" y="143929"/>
                  </a:lnTo>
                  <a:lnTo>
                    <a:pt x="159524" y="142659"/>
                  </a:lnTo>
                  <a:lnTo>
                    <a:pt x="158851" y="141439"/>
                  </a:lnTo>
                  <a:lnTo>
                    <a:pt x="159029" y="140119"/>
                  </a:lnTo>
                  <a:lnTo>
                    <a:pt x="167017" y="140119"/>
                  </a:lnTo>
                  <a:lnTo>
                    <a:pt x="161226" y="137579"/>
                  </a:lnTo>
                  <a:lnTo>
                    <a:pt x="167462" y="136309"/>
                  </a:lnTo>
                  <a:lnTo>
                    <a:pt x="164592" y="133769"/>
                  </a:lnTo>
                  <a:lnTo>
                    <a:pt x="168897" y="132499"/>
                  </a:lnTo>
                  <a:lnTo>
                    <a:pt x="168719" y="131229"/>
                  </a:lnTo>
                  <a:lnTo>
                    <a:pt x="168529" y="129959"/>
                  </a:lnTo>
                  <a:lnTo>
                    <a:pt x="162267" y="131229"/>
                  </a:lnTo>
                  <a:lnTo>
                    <a:pt x="168376" y="128689"/>
                  </a:lnTo>
                  <a:lnTo>
                    <a:pt x="167284" y="128689"/>
                  </a:lnTo>
                  <a:lnTo>
                    <a:pt x="168440" y="128092"/>
                  </a:lnTo>
                  <a:lnTo>
                    <a:pt x="166052" y="128689"/>
                  </a:lnTo>
                  <a:lnTo>
                    <a:pt x="165887" y="128689"/>
                  </a:lnTo>
                  <a:lnTo>
                    <a:pt x="165735" y="128625"/>
                  </a:lnTo>
                  <a:lnTo>
                    <a:pt x="162128" y="128689"/>
                  </a:lnTo>
                  <a:lnTo>
                    <a:pt x="164198" y="128016"/>
                  </a:lnTo>
                  <a:lnTo>
                    <a:pt x="165735" y="128625"/>
                  </a:lnTo>
                  <a:lnTo>
                    <a:pt x="165430" y="127660"/>
                  </a:lnTo>
                  <a:lnTo>
                    <a:pt x="166027" y="127419"/>
                  </a:lnTo>
                  <a:lnTo>
                    <a:pt x="167894" y="126149"/>
                  </a:lnTo>
                  <a:lnTo>
                    <a:pt x="167398" y="127419"/>
                  </a:lnTo>
                  <a:lnTo>
                    <a:pt x="168846" y="127419"/>
                  </a:lnTo>
                  <a:lnTo>
                    <a:pt x="169392" y="126149"/>
                  </a:lnTo>
                  <a:lnTo>
                    <a:pt x="171577" y="127419"/>
                  </a:lnTo>
                  <a:lnTo>
                    <a:pt x="173304" y="126149"/>
                  </a:lnTo>
                  <a:lnTo>
                    <a:pt x="170053" y="126149"/>
                  </a:lnTo>
                  <a:lnTo>
                    <a:pt x="170954" y="124879"/>
                  </a:lnTo>
                  <a:lnTo>
                    <a:pt x="167970" y="126149"/>
                  </a:lnTo>
                  <a:lnTo>
                    <a:pt x="164630" y="123609"/>
                  </a:lnTo>
                  <a:lnTo>
                    <a:pt x="173405" y="124879"/>
                  </a:lnTo>
                  <a:lnTo>
                    <a:pt x="170103" y="122339"/>
                  </a:lnTo>
                  <a:lnTo>
                    <a:pt x="172097" y="123609"/>
                  </a:lnTo>
                  <a:lnTo>
                    <a:pt x="170942" y="122339"/>
                  </a:lnTo>
                  <a:lnTo>
                    <a:pt x="172275" y="119799"/>
                  </a:lnTo>
                  <a:lnTo>
                    <a:pt x="167144" y="118529"/>
                  </a:lnTo>
                  <a:lnTo>
                    <a:pt x="170091" y="118529"/>
                  </a:lnTo>
                  <a:lnTo>
                    <a:pt x="170929" y="117259"/>
                  </a:lnTo>
                  <a:lnTo>
                    <a:pt x="164769" y="114719"/>
                  </a:lnTo>
                  <a:lnTo>
                    <a:pt x="167982" y="112179"/>
                  </a:lnTo>
                  <a:lnTo>
                    <a:pt x="169532" y="113449"/>
                  </a:lnTo>
                  <a:lnTo>
                    <a:pt x="169087" y="112179"/>
                  </a:lnTo>
                  <a:lnTo>
                    <a:pt x="169849" y="112179"/>
                  </a:lnTo>
                  <a:lnTo>
                    <a:pt x="167144" y="110909"/>
                  </a:lnTo>
                  <a:lnTo>
                    <a:pt x="168071" y="109639"/>
                  </a:lnTo>
                  <a:lnTo>
                    <a:pt x="169824" y="110909"/>
                  </a:lnTo>
                  <a:lnTo>
                    <a:pt x="171932" y="108369"/>
                  </a:lnTo>
                  <a:lnTo>
                    <a:pt x="165620" y="107099"/>
                  </a:lnTo>
                  <a:lnTo>
                    <a:pt x="164604" y="105829"/>
                  </a:lnTo>
                  <a:lnTo>
                    <a:pt x="169202" y="105829"/>
                  </a:lnTo>
                  <a:lnTo>
                    <a:pt x="171513" y="103289"/>
                  </a:lnTo>
                  <a:lnTo>
                    <a:pt x="172173" y="103289"/>
                  </a:lnTo>
                  <a:lnTo>
                    <a:pt x="172770" y="100749"/>
                  </a:lnTo>
                  <a:lnTo>
                    <a:pt x="168414" y="99479"/>
                  </a:lnTo>
                  <a:lnTo>
                    <a:pt x="166624" y="96939"/>
                  </a:lnTo>
                  <a:lnTo>
                    <a:pt x="171640" y="95669"/>
                  </a:lnTo>
                  <a:lnTo>
                    <a:pt x="169735" y="93129"/>
                  </a:lnTo>
                  <a:lnTo>
                    <a:pt x="168783" y="91859"/>
                  </a:lnTo>
                  <a:lnTo>
                    <a:pt x="170408" y="90411"/>
                  </a:lnTo>
                  <a:lnTo>
                    <a:pt x="168033" y="89319"/>
                  </a:lnTo>
                  <a:lnTo>
                    <a:pt x="168529" y="89319"/>
                  </a:lnTo>
                  <a:lnTo>
                    <a:pt x="164401" y="88049"/>
                  </a:lnTo>
                  <a:lnTo>
                    <a:pt x="172694" y="88049"/>
                  </a:lnTo>
                  <a:lnTo>
                    <a:pt x="171615" y="86779"/>
                  </a:lnTo>
                  <a:lnTo>
                    <a:pt x="171729" y="85509"/>
                  </a:lnTo>
                  <a:lnTo>
                    <a:pt x="166204" y="85509"/>
                  </a:lnTo>
                  <a:lnTo>
                    <a:pt x="169240" y="84239"/>
                  </a:lnTo>
                  <a:lnTo>
                    <a:pt x="168630" y="81699"/>
                  </a:lnTo>
                  <a:lnTo>
                    <a:pt x="167868" y="80429"/>
                  </a:lnTo>
                  <a:lnTo>
                    <a:pt x="170446" y="79159"/>
                  </a:lnTo>
                  <a:lnTo>
                    <a:pt x="169062" y="77889"/>
                  </a:lnTo>
                  <a:lnTo>
                    <a:pt x="167703" y="76619"/>
                  </a:lnTo>
                  <a:lnTo>
                    <a:pt x="170662" y="76619"/>
                  </a:lnTo>
                  <a:lnTo>
                    <a:pt x="171792" y="74079"/>
                  </a:lnTo>
                  <a:lnTo>
                    <a:pt x="171081" y="72809"/>
                  </a:lnTo>
                  <a:lnTo>
                    <a:pt x="173202" y="72809"/>
                  </a:lnTo>
                  <a:lnTo>
                    <a:pt x="173393" y="71539"/>
                  </a:lnTo>
                  <a:lnTo>
                    <a:pt x="164477" y="71539"/>
                  </a:lnTo>
                  <a:lnTo>
                    <a:pt x="168897" y="70269"/>
                  </a:lnTo>
                  <a:lnTo>
                    <a:pt x="168846" y="68999"/>
                  </a:lnTo>
                  <a:lnTo>
                    <a:pt x="172681" y="66459"/>
                  </a:lnTo>
                  <a:lnTo>
                    <a:pt x="168656" y="65189"/>
                  </a:lnTo>
                  <a:lnTo>
                    <a:pt x="170865" y="65189"/>
                  </a:lnTo>
                  <a:lnTo>
                    <a:pt x="173710" y="626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010145" y="9496304"/>
              <a:ext cx="173355" cy="864235"/>
            </a:xfrm>
            <a:custGeom>
              <a:avLst/>
              <a:gdLst/>
              <a:ahLst/>
              <a:cxnLst/>
              <a:rect l="l" t="t" r="r" b="b"/>
              <a:pathLst>
                <a:path w="173355" h="864234">
                  <a:moveTo>
                    <a:pt x="457" y="378104"/>
                  </a:moveTo>
                  <a:lnTo>
                    <a:pt x="165" y="377748"/>
                  </a:lnTo>
                  <a:lnTo>
                    <a:pt x="0" y="377990"/>
                  </a:lnTo>
                  <a:lnTo>
                    <a:pt x="177" y="378015"/>
                  </a:lnTo>
                  <a:lnTo>
                    <a:pt x="342" y="378066"/>
                  </a:lnTo>
                  <a:close/>
                </a:path>
                <a:path w="173355" h="864234">
                  <a:moveTo>
                    <a:pt x="762" y="378206"/>
                  </a:moveTo>
                  <a:lnTo>
                    <a:pt x="457" y="378104"/>
                  </a:lnTo>
                  <a:lnTo>
                    <a:pt x="736" y="378460"/>
                  </a:lnTo>
                  <a:lnTo>
                    <a:pt x="762" y="378320"/>
                  </a:lnTo>
                  <a:close/>
                </a:path>
                <a:path w="173355" h="864234">
                  <a:moveTo>
                    <a:pt x="914" y="370103"/>
                  </a:moveTo>
                  <a:lnTo>
                    <a:pt x="736" y="369824"/>
                  </a:lnTo>
                  <a:lnTo>
                    <a:pt x="342" y="369862"/>
                  </a:lnTo>
                  <a:lnTo>
                    <a:pt x="914" y="370103"/>
                  </a:lnTo>
                  <a:close/>
                </a:path>
                <a:path w="173355" h="864234">
                  <a:moveTo>
                    <a:pt x="1346" y="379209"/>
                  </a:moveTo>
                  <a:lnTo>
                    <a:pt x="736" y="378460"/>
                  </a:lnTo>
                  <a:lnTo>
                    <a:pt x="685" y="378675"/>
                  </a:lnTo>
                  <a:lnTo>
                    <a:pt x="558" y="378917"/>
                  </a:lnTo>
                  <a:lnTo>
                    <a:pt x="1346" y="379209"/>
                  </a:lnTo>
                  <a:close/>
                </a:path>
                <a:path w="173355" h="864234">
                  <a:moveTo>
                    <a:pt x="1828" y="370509"/>
                  </a:moveTo>
                  <a:lnTo>
                    <a:pt x="914" y="370103"/>
                  </a:lnTo>
                  <a:lnTo>
                    <a:pt x="1016" y="370281"/>
                  </a:lnTo>
                  <a:lnTo>
                    <a:pt x="1828" y="370509"/>
                  </a:lnTo>
                  <a:close/>
                </a:path>
                <a:path w="173355" h="864234">
                  <a:moveTo>
                    <a:pt x="2425" y="378142"/>
                  </a:moveTo>
                  <a:lnTo>
                    <a:pt x="2298" y="377431"/>
                  </a:lnTo>
                  <a:lnTo>
                    <a:pt x="1676" y="377190"/>
                  </a:lnTo>
                  <a:lnTo>
                    <a:pt x="2425" y="378142"/>
                  </a:lnTo>
                  <a:close/>
                </a:path>
                <a:path w="173355" h="864234">
                  <a:moveTo>
                    <a:pt x="2870" y="370789"/>
                  </a:moveTo>
                  <a:lnTo>
                    <a:pt x="1828" y="370509"/>
                  </a:lnTo>
                  <a:lnTo>
                    <a:pt x="2044" y="370598"/>
                  </a:lnTo>
                  <a:lnTo>
                    <a:pt x="2374" y="370687"/>
                  </a:lnTo>
                  <a:lnTo>
                    <a:pt x="2870" y="370789"/>
                  </a:lnTo>
                  <a:close/>
                </a:path>
                <a:path w="173355" h="864234">
                  <a:moveTo>
                    <a:pt x="3073" y="377736"/>
                  </a:moveTo>
                  <a:lnTo>
                    <a:pt x="2755" y="377190"/>
                  </a:lnTo>
                  <a:lnTo>
                    <a:pt x="1676" y="375920"/>
                  </a:lnTo>
                  <a:lnTo>
                    <a:pt x="2247" y="377190"/>
                  </a:lnTo>
                  <a:lnTo>
                    <a:pt x="2298" y="377431"/>
                  </a:lnTo>
                  <a:lnTo>
                    <a:pt x="3073" y="377736"/>
                  </a:lnTo>
                  <a:close/>
                </a:path>
                <a:path w="173355" h="864234">
                  <a:moveTo>
                    <a:pt x="3670" y="379730"/>
                  </a:moveTo>
                  <a:lnTo>
                    <a:pt x="2425" y="378142"/>
                  </a:lnTo>
                  <a:lnTo>
                    <a:pt x="2705" y="379730"/>
                  </a:lnTo>
                  <a:lnTo>
                    <a:pt x="3670" y="379730"/>
                  </a:lnTo>
                  <a:close/>
                </a:path>
                <a:path w="173355" h="864234">
                  <a:moveTo>
                    <a:pt x="4508" y="359410"/>
                  </a:moveTo>
                  <a:lnTo>
                    <a:pt x="2730" y="359410"/>
                  </a:lnTo>
                  <a:lnTo>
                    <a:pt x="3276" y="360680"/>
                  </a:lnTo>
                  <a:lnTo>
                    <a:pt x="4508" y="359410"/>
                  </a:lnTo>
                  <a:close/>
                </a:path>
                <a:path w="173355" h="864234">
                  <a:moveTo>
                    <a:pt x="4660" y="369379"/>
                  </a:moveTo>
                  <a:lnTo>
                    <a:pt x="2984" y="368541"/>
                  </a:lnTo>
                  <a:lnTo>
                    <a:pt x="2641" y="369011"/>
                  </a:lnTo>
                  <a:lnTo>
                    <a:pt x="495" y="369417"/>
                  </a:lnTo>
                  <a:lnTo>
                    <a:pt x="736" y="369824"/>
                  </a:lnTo>
                  <a:lnTo>
                    <a:pt x="4660" y="369379"/>
                  </a:lnTo>
                  <a:close/>
                </a:path>
                <a:path w="173355" h="864234">
                  <a:moveTo>
                    <a:pt x="4889" y="378460"/>
                  </a:moveTo>
                  <a:lnTo>
                    <a:pt x="3073" y="377736"/>
                  </a:lnTo>
                  <a:lnTo>
                    <a:pt x="3492" y="378460"/>
                  </a:lnTo>
                  <a:lnTo>
                    <a:pt x="4889" y="378460"/>
                  </a:lnTo>
                  <a:close/>
                </a:path>
                <a:path w="173355" h="864234">
                  <a:moveTo>
                    <a:pt x="5651" y="356311"/>
                  </a:moveTo>
                  <a:lnTo>
                    <a:pt x="4330" y="355600"/>
                  </a:lnTo>
                  <a:lnTo>
                    <a:pt x="5168" y="356870"/>
                  </a:lnTo>
                  <a:lnTo>
                    <a:pt x="5651" y="356311"/>
                  </a:lnTo>
                  <a:close/>
                </a:path>
                <a:path w="173355" h="864234">
                  <a:moveTo>
                    <a:pt x="7264" y="354761"/>
                  </a:moveTo>
                  <a:lnTo>
                    <a:pt x="6896" y="354672"/>
                  </a:lnTo>
                  <a:lnTo>
                    <a:pt x="7239" y="354774"/>
                  </a:lnTo>
                  <a:close/>
                </a:path>
                <a:path w="173355" h="864234">
                  <a:moveTo>
                    <a:pt x="7404" y="374878"/>
                  </a:moveTo>
                  <a:lnTo>
                    <a:pt x="6642" y="374650"/>
                  </a:lnTo>
                  <a:lnTo>
                    <a:pt x="6019" y="375920"/>
                  </a:lnTo>
                  <a:lnTo>
                    <a:pt x="7404" y="374878"/>
                  </a:lnTo>
                  <a:close/>
                </a:path>
                <a:path w="173355" h="864234">
                  <a:moveTo>
                    <a:pt x="8559" y="349275"/>
                  </a:moveTo>
                  <a:lnTo>
                    <a:pt x="7327" y="350062"/>
                  </a:lnTo>
                  <a:lnTo>
                    <a:pt x="8001" y="349745"/>
                  </a:lnTo>
                  <a:lnTo>
                    <a:pt x="8331" y="349504"/>
                  </a:lnTo>
                  <a:lnTo>
                    <a:pt x="8559" y="349275"/>
                  </a:lnTo>
                  <a:close/>
                </a:path>
                <a:path w="173355" h="864234">
                  <a:moveTo>
                    <a:pt x="10629" y="342353"/>
                  </a:moveTo>
                  <a:lnTo>
                    <a:pt x="10363" y="342328"/>
                  </a:lnTo>
                  <a:lnTo>
                    <a:pt x="10096" y="342341"/>
                  </a:lnTo>
                  <a:lnTo>
                    <a:pt x="9842" y="342417"/>
                  </a:lnTo>
                  <a:lnTo>
                    <a:pt x="10045" y="342442"/>
                  </a:lnTo>
                  <a:lnTo>
                    <a:pt x="10312" y="342404"/>
                  </a:lnTo>
                  <a:lnTo>
                    <a:pt x="10629" y="342353"/>
                  </a:lnTo>
                  <a:close/>
                </a:path>
                <a:path w="173355" h="864234">
                  <a:moveTo>
                    <a:pt x="12446" y="379730"/>
                  </a:moveTo>
                  <a:lnTo>
                    <a:pt x="6019" y="375920"/>
                  </a:lnTo>
                  <a:lnTo>
                    <a:pt x="4940" y="375920"/>
                  </a:lnTo>
                  <a:lnTo>
                    <a:pt x="3200" y="374650"/>
                  </a:lnTo>
                  <a:lnTo>
                    <a:pt x="2146" y="374650"/>
                  </a:lnTo>
                  <a:lnTo>
                    <a:pt x="2895" y="375920"/>
                  </a:lnTo>
                  <a:lnTo>
                    <a:pt x="4572" y="377190"/>
                  </a:lnTo>
                  <a:lnTo>
                    <a:pt x="5295" y="378460"/>
                  </a:lnTo>
                  <a:lnTo>
                    <a:pt x="6426" y="378460"/>
                  </a:lnTo>
                  <a:lnTo>
                    <a:pt x="12446" y="379730"/>
                  </a:lnTo>
                  <a:close/>
                </a:path>
                <a:path w="173355" h="864234">
                  <a:moveTo>
                    <a:pt x="13957" y="374650"/>
                  </a:moveTo>
                  <a:lnTo>
                    <a:pt x="11277" y="373710"/>
                  </a:lnTo>
                  <a:lnTo>
                    <a:pt x="11645" y="374650"/>
                  </a:lnTo>
                  <a:lnTo>
                    <a:pt x="13957" y="374650"/>
                  </a:lnTo>
                  <a:close/>
                </a:path>
                <a:path w="173355" h="864234">
                  <a:moveTo>
                    <a:pt x="14744" y="308584"/>
                  </a:moveTo>
                  <a:close/>
                </a:path>
                <a:path w="173355" h="864234">
                  <a:moveTo>
                    <a:pt x="14973" y="361950"/>
                  </a:moveTo>
                  <a:lnTo>
                    <a:pt x="14871" y="360680"/>
                  </a:lnTo>
                  <a:lnTo>
                    <a:pt x="14287" y="360680"/>
                  </a:lnTo>
                  <a:lnTo>
                    <a:pt x="14973" y="361950"/>
                  </a:lnTo>
                  <a:close/>
                </a:path>
                <a:path w="173355" h="864234">
                  <a:moveTo>
                    <a:pt x="17665" y="306438"/>
                  </a:moveTo>
                  <a:lnTo>
                    <a:pt x="17145" y="305181"/>
                  </a:lnTo>
                  <a:lnTo>
                    <a:pt x="15354" y="305549"/>
                  </a:lnTo>
                  <a:lnTo>
                    <a:pt x="17665" y="306438"/>
                  </a:lnTo>
                  <a:close/>
                </a:path>
                <a:path w="173355" h="864234">
                  <a:moveTo>
                    <a:pt x="17678" y="361950"/>
                  </a:moveTo>
                  <a:lnTo>
                    <a:pt x="16484" y="363613"/>
                  </a:lnTo>
                  <a:lnTo>
                    <a:pt x="17030" y="363562"/>
                  </a:lnTo>
                  <a:lnTo>
                    <a:pt x="17678" y="361950"/>
                  </a:lnTo>
                  <a:close/>
                </a:path>
                <a:path w="173355" h="864234">
                  <a:moveTo>
                    <a:pt x="18097" y="307340"/>
                  </a:moveTo>
                  <a:lnTo>
                    <a:pt x="14706" y="307340"/>
                  </a:lnTo>
                  <a:lnTo>
                    <a:pt x="14744" y="308584"/>
                  </a:lnTo>
                  <a:lnTo>
                    <a:pt x="18097" y="307340"/>
                  </a:lnTo>
                  <a:close/>
                </a:path>
                <a:path w="173355" h="864234">
                  <a:moveTo>
                    <a:pt x="19240" y="363385"/>
                  </a:moveTo>
                  <a:lnTo>
                    <a:pt x="17030" y="363562"/>
                  </a:lnTo>
                  <a:lnTo>
                    <a:pt x="16751" y="364248"/>
                  </a:lnTo>
                  <a:lnTo>
                    <a:pt x="19240" y="363613"/>
                  </a:lnTo>
                  <a:lnTo>
                    <a:pt x="19240" y="363385"/>
                  </a:lnTo>
                  <a:close/>
                </a:path>
                <a:path w="173355" h="864234">
                  <a:moveTo>
                    <a:pt x="21564" y="267512"/>
                  </a:moveTo>
                  <a:lnTo>
                    <a:pt x="21475" y="267347"/>
                  </a:lnTo>
                  <a:lnTo>
                    <a:pt x="21043" y="266712"/>
                  </a:lnTo>
                  <a:lnTo>
                    <a:pt x="21183" y="267119"/>
                  </a:lnTo>
                  <a:lnTo>
                    <a:pt x="21564" y="267589"/>
                  </a:lnTo>
                  <a:close/>
                </a:path>
                <a:path w="173355" h="864234">
                  <a:moveTo>
                    <a:pt x="21653" y="276580"/>
                  </a:moveTo>
                  <a:lnTo>
                    <a:pt x="21399" y="275590"/>
                  </a:lnTo>
                  <a:lnTo>
                    <a:pt x="20802" y="275590"/>
                  </a:lnTo>
                  <a:lnTo>
                    <a:pt x="20269" y="275590"/>
                  </a:lnTo>
                  <a:lnTo>
                    <a:pt x="21653" y="276580"/>
                  </a:lnTo>
                  <a:close/>
                </a:path>
                <a:path w="173355" h="864234">
                  <a:moveTo>
                    <a:pt x="21767" y="292836"/>
                  </a:moveTo>
                  <a:lnTo>
                    <a:pt x="21424" y="292366"/>
                  </a:lnTo>
                  <a:lnTo>
                    <a:pt x="20751" y="292696"/>
                  </a:lnTo>
                  <a:lnTo>
                    <a:pt x="20789" y="293103"/>
                  </a:lnTo>
                  <a:lnTo>
                    <a:pt x="21094" y="293547"/>
                  </a:lnTo>
                  <a:lnTo>
                    <a:pt x="21386" y="293217"/>
                  </a:lnTo>
                  <a:lnTo>
                    <a:pt x="21767" y="292836"/>
                  </a:lnTo>
                  <a:close/>
                </a:path>
                <a:path w="173355" h="864234">
                  <a:moveTo>
                    <a:pt x="22034" y="276860"/>
                  </a:moveTo>
                  <a:lnTo>
                    <a:pt x="21653" y="276580"/>
                  </a:lnTo>
                  <a:lnTo>
                    <a:pt x="21717" y="276860"/>
                  </a:lnTo>
                  <a:lnTo>
                    <a:pt x="22034" y="276860"/>
                  </a:lnTo>
                  <a:close/>
                </a:path>
                <a:path w="173355" h="864234">
                  <a:moveTo>
                    <a:pt x="22237" y="269240"/>
                  </a:moveTo>
                  <a:lnTo>
                    <a:pt x="21844" y="267970"/>
                  </a:lnTo>
                  <a:lnTo>
                    <a:pt x="21564" y="267970"/>
                  </a:lnTo>
                  <a:lnTo>
                    <a:pt x="21590" y="269240"/>
                  </a:lnTo>
                  <a:lnTo>
                    <a:pt x="22237" y="269240"/>
                  </a:lnTo>
                  <a:close/>
                </a:path>
                <a:path w="173355" h="864234">
                  <a:moveTo>
                    <a:pt x="22275" y="294678"/>
                  </a:moveTo>
                  <a:lnTo>
                    <a:pt x="21818" y="294284"/>
                  </a:lnTo>
                  <a:lnTo>
                    <a:pt x="21361" y="293903"/>
                  </a:lnTo>
                  <a:lnTo>
                    <a:pt x="21107" y="293547"/>
                  </a:lnTo>
                  <a:lnTo>
                    <a:pt x="20777" y="293954"/>
                  </a:lnTo>
                  <a:lnTo>
                    <a:pt x="20637" y="294284"/>
                  </a:lnTo>
                  <a:lnTo>
                    <a:pt x="22275" y="294678"/>
                  </a:lnTo>
                  <a:close/>
                </a:path>
                <a:path w="173355" h="864234">
                  <a:moveTo>
                    <a:pt x="22733" y="273050"/>
                  </a:moveTo>
                  <a:lnTo>
                    <a:pt x="20320" y="271780"/>
                  </a:lnTo>
                  <a:lnTo>
                    <a:pt x="20637" y="273050"/>
                  </a:lnTo>
                  <a:lnTo>
                    <a:pt x="22733" y="273050"/>
                  </a:lnTo>
                  <a:close/>
                </a:path>
                <a:path w="173355" h="864234">
                  <a:moveTo>
                    <a:pt x="22948" y="273050"/>
                  </a:moveTo>
                  <a:lnTo>
                    <a:pt x="22733" y="273050"/>
                  </a:lnTo>
                  <a:lnTo>
                    <a:pt x="22910" y="273138"/>
                  </a:lnTo>
                  <a:close/>
                </a:path>
                <a:path w="173355" h="864234">
                  <a:moveTo>
                    <a:pt x="23063" y="347980"/>
                  </a:moveTo>
                  <a:lnTo>
                    <a:pt x="22453" y="346710"/>
                  </a:lnTo>
                  <a:lnTo>
                    <a:pt x="21501" y="347433"/>
                  </a:lnTo>
                  <a:lnTo>
                    <a:pt x="23063" y="347980"/>
                  </a:lnTo>
                  <a:close/>
                </a:path>
                <a:path w="173355" h="864234">
                  <a:moveTo>
                    <a:pt x="23114" y="362623"/>
                  </a:moveTo>
                  <a:lnTo>
                    <a:pt x="19418" y="363562"/>
                  </a:lnTo>
                  <a:lnTo>
                    <a:pt x="19354" y="364261"/>
                  </a:lnTo>
                  <a:lnTo>
                    <a:pt x="23114" y="362623"/>
                  </a:lnTo>
                  <a:close/>
                </a:path>
                <a:path w="173355" h="864234">
                  <a:moveTo>
                    <a:pt x="24003" y="328104"/>
                  </a:moveTo>
                  <a:lnTo>
                    <a:pt x="23749" y="328142"/>
                  </a:lnTo>
                  <a:lnTo>
                    <a:pt x="23914" y="328142"/>
                  </a:lnTo>
                  <a:close/>
                </a:path>
                <a:path w="173355" h="864234">
                  <a:moveTo>
                    <a:pt x="24015" y="344170"/>
                  </a:moveTo>
                  <a:lnTo>
                    <a:pt x="22923" y="344170"/>
                  </a:lnTo>
                  <a:lnTo>
                    <a:pt x="23812" y="345440"/>
                  </a:lnTo>
                  <a:lnTo>
                    <a:pt x="24015" y="344170"/>
                  </a:lnTo>
                  <a:close/>
                </a:path>
                <a:path w="173355" h="864234">
                  <a:moveTo>
                    <a:pt x="24295" y="257111"/>
                  </a:moveTo>
                  <a:lnTo>
                    <a:pt x="23495" y="256540"/>
                  </a:lnTo>
                  <a:lnTo>
                    <a:pt x="23329" y="255981"/>
                  </a:lnTo>
                  <a:lnTo>
                    <a:pt x="22237" y="256540"/>
                  </a:lnTo>
                  <a:lnTo>
                    <a:pt x="24295" y="257111"/>
                  </a:lnTo>
                  <a:close/>
                </a:path>
                <a:path w="173355" h="864234">
                  <a:moveTo>
                    <a:pt x="25247" y="238086"/>
                  </a:moveTo>
                  <a:lnTo>
                    <a:pt x="25158" y="238252"/>
                  </a:lnTo>
                  <a:lnTo>
                    <a:pt x="25247" y="238086"/>
                  </a:lnTo>
                  <a:close/>
                </a:path>
                <a:path w="173355" h="864234">
                  <a:moveTo>
                    <a:pt x="27597" y="332740"/>
                  </a:moveTo>
                  <a:lnTo>
                    <a:pt x="26962" y="332740"/>
                  </a:lnTo>
                  <a:lnTo>
                    <a:pt x="26111" y="331825"/>
                  </a:lnTo>
                  <a:lnTo>
                    <a:pt x="26111" y="332740"/>
                  </a:lnTo>
                  <a:lnTo>
                    <a:pt x="24574" y="332740"/>
                  </a:lnTo>
                  <a:lnTo>
                    <a:pt x="24676" y="331470"/>
                  </a:lnTo>
                  <a:lnTo>
                    <a:pt x="26111" y="332740"/>
                  </a:lnTo>
                  <a:lnTo>
                    <a:pt x="26111" y="331825"/>
                  </a:lnTo>
                  <a:lnTo>
                    <a:pt x="25781" y="331470"/>
                  </a:lnTo>
                  <a:lnTo>
                    <a:pt x="27305" y="328930"/>
                  </a:lnTo>
                  <a:lnTo>
                    <a:pt x="23558" y="328930"/>
                  </a:lnTo>
                  <a:lnTo>
                    <a:pt x="21069" y="325120"/>
                  </a:lnTo>
                  <a:lnTo>
                    <a:pt x="26339" y="323850"/>
                  </a:lnTo>
                  <a:lnTo>
                    <a:pt x="25552" y="321310"/>
                  </a:lnTo>
                  <a:lnTo>
                    <a:pt x="26568" y="321310"/>
                  </a:lnTo>
                  <a:lnTo>
                    <a:pt x="25717" y="320040"/>
                  </a:lnTo>
                  <a:lnTo>
                    <a:pt x="26555" y="318770"/>
                  </a:lnTo>
                  <a:lnTo>
                    <a:pt x="16256" y="318770"/>
                  </a:lnTo>
                  <a:lnTo>
                    <a:pt x="15925" y="318770"/>
                  </a:lnTo>
                  <a:lnTo>
                    <a:pt x="13919" y="318770"/>
                  </a:lnTo>
                  <a:lnTo>
                    <a:pt x="12661" y="320040"/>
                  </a:lnTo>
                  <a:lnTo>
                    <a:pt x="14452" y="322580"/>
                  </a:lnTo>
                  <a:lnTo>
                    <a:pt x="15570" y="325120"/>
                  </a:lnTo>
                  <a:lnTo>
                    <a:pt x="12776" y="325120"/>
                  </a:lnTo>
                  <a:lnTo>
                    <a:pt x="12928" y="327660"/>
                  </a:lnTo>
                  <a:lnTo>
                    <a:pt x="12039" y="328930"/>
                  </a:lnTo>
                  <a:lnTo>
                    <a:pt x="13360" y="328930"/>
                  </a:lnTo>
                  <a:lnTo>
                    <a:pt x="12992" y="330200"/>
                  </a:lnTo>
                  <a:lnTo>
                    <a:pt x="15100" y="330200"/>
                  </a:lnTo>
                  <a:lnTo>
                    <a:pt x="11747" y="331470"/>
                  </a:lnTo>
                  <a:lnTo>
                    <a:pt x="13169" y="337820"/>
                  </a:lnTo>
                  <a:lnTo>
                    <a:pt x="10668" y="339064"/>
                  </a:lnTo>
                  <a:lnTo>
                    <a:pt x="9588" y="337820"/>
                  </a:lnTo>
                  <a:lnTo>
                    <a:pt x="9525" y="339090"/>
                  </a:lnTo>
                  <a:lnTo>
                    <a:pt x="10261" y="341630"/>
                  </a:lnTo>
                  <a:lnTo>
                    <a:pt x="14541" y="341630"/>
                  </a:lnTo>
                  <a:lnTo>
                    <a:pt x="15062" y="341630"/>
                  </a:lnTo>
                  <a:lnTo>
                    <a:pt x="16002" y="342900"/>
                  </a:lnTo>
                  <a:lnTo>
                    <a:pt x="15862" y="342900"/>
                  </a:lnTo>
                  <a:lnTo>
                    <a:pt x="14541" y="341630"/>
                  </a:lnTo>
                  <a:lnTo>
                    <a:pt x="12052" y="342900"/>
                  </a:lnTo>
                  <a:lnTo>
                    <a:pt x="12877" y="342900"/>
                  </a:lnTo>
                  <a:lnTo>
                    <a:pt x="8382" y="344170"/>
                  </a:lnTo>
                  <a:lnTo>
                    <a:pt x="17602" y="344170"/>
                  </a:lnTo>
                  <a:lnTo>
                    <a:pt x="16027" y="344792"/>
                  </a:lnTo>
                  <a:lnTo>
                    <a:pt x="16027" y="350520"/>
                  </a:lnTo>
                  <a:lnTo>
                    <a:pt x="13093" y="350520"/>
                  </a:lnTo>
                  <a:lnTo>
                    <a:pt x="12420" y="349250"/>
                  </a:lnTo>
                  <a:lnTo>
                    <a:pt x="12547" y="349250"/>
                  </a:lnTo>
                  <a:lnTo>
                    <a:pt x="12141" y="348475"/>
                  </a:lnTo>
                  <a:lnTo>
                    <a:pt x="16027" y="350520"/>
                  </a:lnTo>
                  <a:lnTo>
                    <a:pt x="16027" y="344792"/>
                  </a:lnTo>
                  <a:lnTo>
                    <a:pt x="14363" y="345440"/>
                  </a:lnTo>
                  <a:lnTo>
                    <a:pt x="13144" y="345440"/>
                  </a:lnTo>
                  <a:lnTo>
                    <a:pt x="13639" y="346710"/>
                  </a:lnTo>
                  <a:lnTo>
                    <a:pt x="15151" y="347980"/>
                  </a:lnTo>
                  <a:lnTo>
                    <a:pt x="11874" y="347980"/>
                  </a:lnTo>
                  <a:lnTo>
                    <a:pt x="13512" y="346710"/>
                  </a:lnTo>
                  <a:lnTo>
                    <a:pt x="11252" y="346710"/>
                  </a:lnTo>
                  <a:lnTo>
                    <a:pt x="11201" y="347980"/>
                  </a:lnTo>
                  <a:lnTo>
                    <a:pt x="11480" y="348119"/>
                  </a:lnTo>
                  <a:lnTo>
                    <a:pt x="8432" y="349250"/>
                  </a:lnTo>
                  <a:lnTo>
                    <a:pt x="8636" y="349250"/>
                  </a:lnTo>
                  <a:lnTo>
                    <a:pt x="9232" y="349250"/>
                  </a:lnTo>
                  <a:lnTo>
                    <a:pt x="8559" y="350520"/>
                  </a:lnTo>
                  <a:lnTo>
                    <a:pt x="8636" y="349250"/>
                  </a:lnTo>
                  <a:lnTo>
                    <a:pt x="6807" y="351790"/>
                  </a:lnTo>
                  <a:lnTo>
                    <a:pt x="7772" y="350520"/>
                  </a:lnTo>
                  <a:lnTo>
                    <a:pt x="14655" y="354330"/>
                  </a:lnTo>
                  <a:lnTo>
                    <a:pt x="8750" y="354330"/>
                  </a:lnTo>
                  <a:lnTo>
                    <a:pt x="8509" y="354330"/>
                  </a:lnTo>
                  <a:lnTo>
                    <a:pt x="9398" y="354850"/>
                  </a:lnTo>
                  <a:lnTo>
                    <a:pt x="10325" y="355600"/>
                  </a:lnTo>
                  <a:lnTo>
                    <a:pt x="6286" y="355600"/>
                  </a:lnTo>
                  <a:lnTo>
                    <a:pt x="5651" y="356311"/>
                  </a:lnTo>
                  <a:lnTo>
                    <a:pt x="6667" y="356870"/>
                  </a:lnTo>
                  <a:lnTo>
                    <a:pt x="5168" y="356870"/>
                  </a:lnTo>
                  <a:lnTo>
                    <a:pt x="2070" y="356870"/>
                  </a:lnTo>
                  <a:lnTo>
                    <a:pt x="4991" y="359041"/>
                  </a:lnTo>
                  <a:lnTo>
                    <a:pt x="5194" y="359410"/>
                  </a:lnTo>
                  <a:lnTo>
                    <a:pt x="5473" y="359410"/>
                  </a:lnTo>
                  <a:lnTo>
                    <a:pt x="5753" y="359410"/>
                  </a:lnTo>
                  <a:lnTo>
                    <a:pt x="8813" y="361950"/>
                  </a:lnTo>
                  <a:lnTo>
                    <a:pt x="812" y="363220"/>
                  </a:lnTo>
                  <a:lnTo>
                    <a:pt x="5016" y="365760"/>
                  </a:lnTo>
                  <a:lnTo>
                    <a:pt x="6540" y="368300"/>
                  </a:lnTo>
                  <a:lnTo>
                    <a:pt x="9842" y="369570"/>
                  </a:lnTo>
                  <a:lnTo>
                    <a:pt x="11137" y="372110"/>
                  </a:lnTo>
                  <a:lnTo>
                    <a:pt x="9410" y="372110"/>
                  </a:lnTo>
                  <a:lnTo>
                    <a:pt x="7594" y="370840"/>
                  </a:lnTo>
                  <a:lnTo>
                    <a:pt x="5905" y="372110"/>
                  </a:lnTo>
                  <a:lnTo>
                    <a:pt x="6959" y="373380"/>
                  </a:lnTo>
                  <a:lnTo>
                    <a:pt x="4165" y="373380"/>
                  </a:lnTo>
                  <a:lnTo>
                    <a:pt x="4267" y="374650"/>
                  </a:lnTo>
                  <a:lnTo>
                    <a:pt x="6642" y="374650"/>
                  </a:lnTo>
                  <a:lnTo>
                    <a:pt x="7708" y="374650"/>
                  </a:lnTo>
                  <a:lnTo>
                    <a:pt x="7404" y="374878"/>
                  </a:lnTo>
                  <a:lnTo>
                    <a:pt x="10807" y="375920"/>
                  </a:lnTo>
                  <a:lnTo>
                    <a:pt x="7543" y="373380"/>
                  </a:lnTo>
                  <a:lnTo>
                    <a:pt x="10299" y="373380"/>
                  </a:lnTo>
                  <a:lnTo>
                    <a:pt x="11277" y="373710"/>
                  </a:lnTo>
                  <a:lnTo>
                    <a:pt x="11137" y="373380"/>
                  </a:lnTo>
                  <a:lnTo>
                    <a:pt x="13563" y="373380"/>
                  </a:lnTo>
                  <a:lnTo>
                    <a:pt x="12484" y="372110"/>
                  </a:lnTo>
                  <a:lnTo>
                    <a:pt x="15544" y="372110"/>
                  </a:lnTo>
                  <a:lnTo>
                    <a:pt x="14795" y="373380"/>
                  </a:lnTo>
                  <a:lnTo>
                    <a:pt x="17614" y="372110"/>
                  </a:lnTo>
                  <a:lnTo>
                    <a:pt x="12153" y="369570"/>
                  </a:lnTo>
                  <a:lnTo>
                    <a:pt x="15760" y="369570"/>
                  </a:lnTo>
                  <a:lnTo>
                    <a:pt x="15278" y="368300"/>
                  </a:lnTo>
                  <a:lnTo>
                    <a:pt x="14795" y="367030"/>
                  </a:lnTo>
                  <a:lnTo>
                    <a:pt x="12661" y="368300"/>
                  </a:lnTo>
                  <a:lnTo>
                    <a:pt x="9347" y="365760"/>
                  </a:lnTo>
                  <a:lnTo>
                    <a:pt x="14236" y="365760"/>
                  </a:lnTo>
                  <a:lnTo>
                    <a:pt x="14732" y="364490"/>
                  </a:lnTo>
                  <a:lnTo>
                    <a:pt x="15963" y="364490"/>
                  </a:lnTo>
                  <a:lnTo>
                    <a:pt x="14681" y="363651"/>
                  </a:lnTo>
                  <a:lnTo>
                    <a:pt x="15748" y="363220"/>
                  </a:lnTo>
                  <a:lnTo>
                    <a:pt x="14579" y="362432"/>
                  </a:lnTo>
                  <a:lnTo>
                    <a:pt x="14579" y="364490"/>
                  </a:lnTo>
                  <a:lnTo>
                    <a:pt x="12661" y="364490"/>
                  </a:lnTo>
                  <a:lnTo>
                    <a:pt x="14274" y="363816"/>
                  </a:lnTo>
                  <a:lnTo>
                    <a:pt x="14579" y="364490"/>
                  </a:lnTo>
                  <a:lnTo>
                    <a:pt x="14579" y="362432"/>
                  </a:lnTo>
                  <a:lnTo>
                    <a:pt x="12001" y="360680"/>
                  </a:lnTo>
                  <a:lnTo>
                    <a:pt x="14287" y="360680"/>
                  </a:lnTo>
                  <a:lnTo>
                    <a:pt x="13589" y="359410"/>
                  </a:lnTo>
                  <a:lnTo>
                    <a:pt x="14782" y="359689"/>
                  </a:lnTo>
                  <a:lnTo>
                    <a:pt x="14871" y="360680"/>
                  </a:lnTo>
                  <a:lnTo>
                    <a:pt x="17056" y="360680"/>
                  </a:lnTo>
                  <a:lnTo>
                    <a:pt x="15621" y="359879"/>
                  </a:lnTo>
                  <a:lnTo>
                    <a:pt x="19037" y="360680"/>
                  </a:lnTo>
                  <a:lnTo>
                    <a:pt x="12992" y="358140"/>
                  </a:lnTo>
                  <a:lnTo>
                    <a:pt x="18376" y="358140"/>
                  </a:lnTo>
                  <a:lnTo>
                    <a:pt x="16687" y="359410"/>
                  </a:lnTo>
                  <a:lnTo>
                    <a:pt x="19405" y="358140"/>
                  </a:lnTo>
                  <a:lnTo>
                    <a:pt x="14846" y="356870"/>
                  </a:lnTo>
                  <a:lnTo>
                    <a:pt x="20497" y="356870"/>
                  </a:lnTo>
                  <a:lnTo>
                    <a:pt x="20751" y="357708"/>
                  </a:lnTo>
                  <a:lnTo>
                    <a:pt x="22059" y="356946"/>
                  </a:lnTo>
                  <a:lnTo>
                    <a:pt x="22669" y="357111"/>
                  </a:lnTo>
                  <a:lnTo>
                    <a:pt x="21780" y="356298"/>
                  </a:lnTo>
                  <a:lnTo>
                    <a:pt x="21551" y="356095"/>
                  </a:lnTo>
                  <a:lnTo>
                    <a:pt x="20675" y="356514"/>
                  </a:lnTo>
                  <a:lnTo>
                    <a:pt x="20180" y="355600"/>
                  </a:lnTo>
                  <a:lnTo>
                    <a:pt x="16446" y="354330"/>
                  </a:lnTo>
                  <a:lnTo>
                    <a:pt x="19050" y="353060"/>
                  </a:lnTo>
                  <a:lnTo>
                    <a:pt x="18122" y="351790"/>
                  </a:lnTo>
                  <a:lnTo>
                    <a:pt x="19367" y="351790"/>
                  </a:lnTo>
                  <a:lnTo>
                    <a:pt x="20802" y="347980"/>
                  </a:lnTo>
                  <a:lnTo>
                    <a:pt x="21501" y="347433"/>
                  </a:lnTo>
                  <a:lnTo>
                    <a:pt x="19354" y="346710"/>
                  </a:lnTo>
                  <a:lnTo>
                    <a:pt x="20383" y="345440"/>
                  </a:lnTo>
                  <a:lnTo>
                    <a:pt x="19837" y="344170"/>
                  </a:lnTo>
                  <a:lnTo>
                    <a:pt x="22847" y="344170"/>
                  </a:lnTo>
                  <a:lnTo>
                    <a:pt x="22288" y="342900"/>
                  </a:lnTo>
                  <a:lnTo>
                    <a:pt x="24752" y="342900"/>
                  </a:lnTo>
                  <a:lnTo>
                    <a:pt x="24879" y="341630"/>
                  </a:lnTo>
                  <a:lnTo>
                    <a:pt x="22009" y="340360"/>
                  </a:lnTo>
                  <a:lnTo>
                    <a:pt x="24269" y="339090"/>
                  </a:lnTo>
                  <a:lnTo>
                    <a:pt x="21666" y="337820"/>
                  </a:lnTo>
                  <a:lnTo>
                    <a:pt x="21513" y="337820"/>
                  </a:lnTo>
                  <a:lnTo>
                    <a:pt x="19659" y="337820"/>
                  </a:lnTo>
                  <a:lnTo>
                    <a:pt x="19519" y="337451"/>
                  </a:lnTo>
                  <a:lnTo>
                    <a:pt x="19519" y="337820"/>
                  </a:lnTo>
                  <a:lnTo>
                    <a:pt x="16649" y="337820"/>
                  </a:lnTo>
                  <a:lnTo>
                    <a:pt x="15316" y="336550"/>
                  </a:lnTo>
                  <a:lnTo>
                    <a:pt x="18605" y="336550"/>
                  </a:lnTo>
                  <a:lnTo>
                    <a:pt x="19519" y="337820"/>
                  </a:lnTo>
                  <a:lnTo>
                    <a:pt x="19519" y="337451"/>
                  </a:lnTo>
                  <a:lnTo>
                    <a:pt x="19189" y="336550"/>
                  </a:lnTo>
                  <a:lnTo>
                    <a:pt x="21513" y="337820"/>
                  </a:lnTo>
                  <a:lnTo>
                    <a:pt x="22364" y="336931"/>
                  </a:lnTo>
                  <a:lnTo>
                    <a:pt x="22885" y="337820"/>
                  </a:lnTo>
                  <a:lnTo>
                    <a:pt x="23406" y="336550"/>
                  </a:lnTo>
                  <a:lnTo>
                    <a:pt x="26403" y="336550"/>
                  </a:lnTo>
                  <a:lnTo>
                    <a:pt x="25234" y="335280"/>
                  </a:lnTo>
                  <a:lnTo>
                    <a:pt x="23533" y="335280"/>
                  </a:lnTo>
                  <a:lnTo>
                    <a:pt x="23672" y="332740"/>
                  </a:lnTo>
                  <a:lnTo>
                    <a:pt x="26060" y="335280"/>
                  </a:lnTo>
                  <a:lnTo>
                    <a:pt x="27279" y="334010"/>
                  </a:lnTo>
                  <a:lnTo>
                    <a:pt x="25946" y="334010"/>
                  </a:lnTo>
                  <a:lnTo>
                    <a:pt x="27597" y="332740"/>
                  </a:lnTo>
                  <a:close/>
                </a:path>
                <a:path w="173355" h="864234">
                  <a:moveTo>
                    <a:pt x="29451" y="314731"/>
                  </a:moveTo>
                  <a:lnTo>
                    <a:pt x="29248" y="314960"/>
                  </a:lnTo>
                  <a:lnTo>
                    <a:pt x="29451" y="314731"/>
                  </a:lnTo>
                  <a:close/>
                </a:path>
                <a:path w="173355" h="864234">
                  <a:moveTo>
                    <a:pt x="29692" y="226060"/>
                  </a:moveTo>
                  <a:lnTo>
                    <a:pt x="28676" y="224790"/>
                  </a:lnTo>
                  <a:lnTo>
                    <a:pt x="29121" y="226060"/>
                  </a:lnTo>
                  <a:lnTo>
                    <a:pt x="29692" y="226060"/>
                  </a:lnTo>
                  <a:close/>
                </a:path>
                <a:path w="173355" h="864234">
                  <a:moveTo>
                    <a:pt x="30543" y="316357"/>
                  </a:moveTo>
                  <a:lnTo>
                    <a:pt x="28930" y="315937"/>
                  </a:lnTo>
                  <a:lnTo>
                    <a:pt x="30518" y="316382"/>
                  </a:lnTo>
                  <a:close/>
                </a:path>
                <a:path w="173355" h="864234">
                  <a:moveTo>
                    <a:pt x="31521" y="316611"/>
                  </a:moveTo>
                  <a:lnTo>
                    <a:pt x="31305" y="315785"/>
                  </a:lnTo>
                  <a:lnTo>
                    <a:pt x="30543" y="316357"/>
                  </a:lnTo>
                  <a:lnTo>
                    <a:pt x="31521" y="316611"/>
                  </a:lnTo>
                  <a:close/>
                </a:path>
                <a:path w="173355" h="864234">
                  <a:moveTo>
                    <a:pt x="33883" y="304800"/>
                  </a:moveTo>
                  <a:lnTo>
                    <a:pt x="33794" y="303530"/>
                  </a:lnTo>
                  <a:lnTo>
                    <a:pt x="31254" y="303530"/>
                  </a:lnTo>
                  <a:lnTo>
                    <a:pt x="33883" y="304800"/>
                  </a:lnTo>
                  <a:close/>
                </a:path>
                <a:path w="173355" h="864234">
                  <a:moveTo>
                    <a:pt x="35902" y="303530"/>
                  </a:moveTo>
                  <a:lnTo>
                    <a:pt x="33705" y="302260"/>
                  </a:lnTo>
                  <a:lnTo>
                    <a:pt x="33794" y="303530"/>
                  </a:lnTo>
                  <a:lnTo>
                    <a:pt x="35902" y="303530"/>
                  </a:lnTo>
                  <a:close/>
                </a:path>
                <a:path w="173355" h="864234">
                  <a:moveTo>
                    <a:pt x="37109" y="305168"/>
                  </a:moveTo>
                  <a:lnTo>
                    <a:pt x="36436" y="303695"/>
                  </a:lnTo>
                  <a:lnTo>
                    <a:pt x="36804" y="304761"/>
                  </a:lnTo>
                  <a:lnTo>
                    <a:pt x="37109" y="305168"/>
                  </a:lnTo>
                  <a:close/>
                </a:path>
                <a:path w="173355" h="864234">
                  <a:moveTo>
                    <a:pt x="38608" y="289560"/>
                  </a:moveTo>
                  <a:lnTo>
                    <a:pt x="37833" y="290791"/>
                  </a:lnTo>
                  <a:lnTo>
                    <a:pt x="38608" y="289560"/>
                  </a:lnTo>
                  <a:close/>
                </a:path>
                <a:path w="173355" h="864234">
                  <a:moveTo>
                    <a:pt x="39662" y="270510"/>
                  </a:moveTo>
                  <a:lnTo>
                    <a:pt x="38239" y="270510"/>
                  </a:lnTo>
                  <a:lnTo>
                    <a:pt x="39230" y="271360"/>
                  </a:lnTo>
                  <a:lnTo>
                    <a:pt x="39662" y="270510"/>
                  </a:lnTo>
                  <a:close/>
                </a:path>
                <a:path w="173355" h="864234">
                  <a:moveTo>
                    <a:pt x="39712" y="271780"/>
                  </a:moveTo>
                  <a:lnTo>
                    <a:pt x="39230" y="271360"/>
                  </a:lnTo>
                  <a:lnTo>
                    <a:pt x="39014" y="271780"/>
                  </a:lnTo>
                  <a:lnTo>
                    <a:pt x="39712" y="271780"/>
                  </a:lnTo>
                  <a:close/>
                </a:path>
                <a:path w="173355" h="864234">
                  <a:moveTo>
                    <a:pt x="40817" y="185420"/>
                  </a:moveTo>
                  <a:lnTo>
                    <a:pt x="39001" y="185420"/>
                  </a:lnTo>
                  <a:lnTo>
                    <a:pt x="40424" y="186690"/>
                  </a:lnTo>
                  <a:lnTo>
                    <a:pt x="40817" y="185420"/>
                  </a:lnTo>
                  <a:close/>
                </a:path>
                <a:path w="173355" h="864234">
                  <a:moveTo>
                    <a:pt x="41071" y="583120"/>
                  </a:moveTo>
                  <a:lnTo>
                    <a:pt x="39293" y="581837"/>
                  </a:lnTo>
                  <a:lnTo>
                    <a:pt x="39154" y="583120"/>
                  </a:lnTo>
                  <a:lnTo>
                    <a:pt x="41071" y="583120"/>
                  </a:lnTo>
                  <a:close/>
                </a:path>
                <a:path w="173355" h="864234">
                  <a:moveTo>
                    <a:pt x="42189" y="264820"/>
                  </a:moveTo>
                  <a:lnTo>
                    <a:pt x="41376" y="264160"/>
                  </a:lnTo>
                  <a:lnTo>
                    <a:pt x="41249" y="264820"/>
                  </a:lnTo>
                  <a:lnTo>
                    <a:pt x="42189" y="264820"/>
                  </a:lnTo>
                  <a:close/>
                </a:path>
                <a:path w="173355" h="864234">
                  <a:moveTo>
                    <a:pt x="43954" y="280670"/>
                  </a:moveTo>
                  <a:lnTo>
                    <a:pt x="43929" y="280276"/>
                  </a:lnTo>
                  <a:lnTo>
                    <a:pt x="43764" y="280670"/>
                  </a:lnTo>
                  <a:lnTo>
                    <a:pt x="43954" y="280670"/>
                  </a:lnTo>
                  <a:close/>
                </a:path>
                <a:path w="173355" h="864234">
                  <a:moveTo>
                    <a:pt x="44018" y="563994"/>
                  </a:moveTo>
                  <a:lnTo>
                    <a:pt x="43726" y="563905"/>
                  </a:lnTo>
                  <a:lnTo>
                    <a:pt x="43522" y="563854"/>
                  </a:lnTo>
                  <a:lnTo>
                    <a:pt x="43700" y="563968"/>
                  </a:lnTo>
                  <a:lnTo>
                    <a:pt x="43827" y="563968"/>
                  </a:lnTo>
                  <a:lnTo>
                    <a:pt x="44018" y="563994"/>
                  </a:lnTo>
                  <a:close/>
                </a:path>
                <a:path w="173355" h="864234">
                  <a:moveTo>
                    <a:pt x="44958" y="623760"/>
                  </a:moveTo>
                  <a:lnTo>
                    <a:pt x="43014" y="623760"/>
                  </a:lnTo>
                  <a:lnTo>
                    <a:pt x="41948" y="625030"/>
                  </a:lnTo>
                  <a:lnTo>
                    <a:pt x="44958" y="623760"/>
                  </a:lnTo>
                  <a:close/>
                </a:path>
                <a:path w="173355" h="864234">
                  <a:moveTo>
                    <a:pt x="45313" y="284480"/>
                  </a:moveTo>
                  <a:lnTo>
                    <a:pt x="44856" y="283210"/>
                  </a:lnTo>
                  <a:lnTo>
                    <a:pt x="44538" y="283210"/>
                  </a:lnTo>
                  <a:lnTo>
                    <a:pt x="45313" y="284480"/>
                  </a:lnTo>
                  <a:close/>
                </a:path>
                <a:path w="173355" h="864234">
                  <a:moveTo>
                    <a:pt x="45796" y="276860"/>
                  </a:moveTo>
                  <a:lnTo>
                    <a:pt x="45491" y="275590"/>
                  </a:lnTo>
                  <a:lnTo>
                    <a:pt x="45262" y="276860"/>
                  </a:lnTo>
                  <a:lnTo>
                    <a:pt x="45796" y="276860"/>
                  </a:lnTo>
                  <a:close/>
                </a:path>
                <a:path w="173355" h="864234">
                  <a:moveTo>
                    <a:pt x="46634" y="578027"/>
                  </a:moveTo>
                  <a:lnTo>
                    <a:pt x="45212" y="578027"/>
                  </a:lnTo>
                  <a:lnTo>
                    <a:pt x="44424" y="576757"/>
                  </a:lnTo>
                  <a:lnTo>
                    <a:pt x="43929" y="576757"/>
                  </a:lnTo>
                  <a:lnTo>
                    <a:pt x="43853" y="579297"/>
                  </a:lnTo>
                  <a:lnTo>
                    <a:pt x="46634" y="578027"/>
                  </a:lnTo>
                  <a:close/>
                </a:path>
                <a:path w="173355" h="864234">
                  <a:moveTo>
                    <a:pt x="47282" y="558977"/>
                  </a:moveTo>
                  <a:lnTo>
                    <a:pt x="45504" y="557707"/>
                  </a:lnTo>
                  <a:lnTo>
                    <a:pt x="44348" y="558977"/>
                  </a:lnTo>
                  <a:lnTo>
                    <a:pt x="47282" y="558977"/>
                  </a:lnTo>
                  <a:close/>
                </a:path>
                <a:path w="173355" h="864234">
                  <a:moveTo>
                    <a:pt x="47345" y="652564"/>
                  </a:moveTo>
                  <a:lnTo>
                    <a:pt x="46659" y="652437"/>
                  </a:lnTo>
                  <a:lnTo>
                    <a:pt x="46609" y="652678"/>
                  </a:lnTo>
                  <a:lnTo>
                    <a:pt x="47345" y="652564"/>
                  </a:lnTo>
                  <a:close/>
                </a:path>
                <a:path w="173355" h="864234">
                  <a:moveTo>
                    <a:pt x="47701" y="593280"/>
                  </a:moveTo>
                  <a:lnTo>
                    <a:pt x="47421" y="592963"/>
                  </a:lnTo>
                  <a:lnTo>
                    <a:pt x="46824" y="593280"/>
                  </a:lnTo>
                  <a:lnTo>
                    <a:pt x="47701" y="593280"/>
                  </a:lnTo>
                  <a:close/>
                </a:path>
                <a:path w="173355" h="864234">
                  <a:moveTo>
                    <a:pt x="48742" y="654964"/>
                  </a:moveTo>
                  <a:lnTo>
                    <a:pt x="48158" y="655167"/>
                  </a:lnTo>
                  <a:lnTo>
                    <a:pt x="47155" y="655510"/>
                  </a:lnTo>
                  <a:lnTo>
                    <a:pt x="48234" y="655510"/>
                  </a:lnTo>
                  <a:lnTo>
                    <a:pt x="48361" y="655370"/>
                  </a:lnTo>
                  <a:lnTo>
                    <a:pt x="48501" y="655383"/>
                  </a:lnTo>
                  <a:lnTo>
                    <a:pt x="48742" y="654964"/>
                  </a:lnTo>
                  <a:close/>
                </a:path>
                <a:path w="173355" h="864234">
                  <a:moveTo>
                    <a:pt x="49466" y="241300"/>
                  </a:moveTo>
                  <a:lnTo>
                    <a:pt x="48323" y="240030"/>
                  </a:lnTo>
                  <a:lnTo>
                    <a:pt x="27025" y="240030"/>
                  </a:lnTo>
                  <a:lnTo>
                    <a:pt x="24980" y="240030"/>
                  </a:lnTo>
                  <a:lnTo>
                    <a:pt x="25565" y="241300"/>
                  </a:lnTo>
                  <a:lnTo>
                    <a:pt x="27978" y="241300"/>
                  </a:lnTo>
                  <a:lnTo>
                    <a:pt x="21945" y="242570"/>
                  </a:lnTo>
                  <a:lnTo>
                    <a:pt x="31330" y="247650"/>
                  </a:lnTo>
                  <a:lnTo>
                    <a:pt x="23990" y="246380"/>
                  </a:lnTo>
                  <a:lnTo>
                    <a:pt x="25603" y="250190"/>
                  </a:lnTo>
                  <a:lnTo>
                    <a:pt x="26441" y="253796"/>
                  </a:lnTo>
                  <a:lnTo>
                    <a:pt x="22339" y="252730"/>
                  </a:lnTo>
                  <a:lnTo>
                    <a:pt x="23329" y="255981"/>
                  </a:lnTo>
                  <a:lnTo>
                    <a:pt x="26504" y="254342"/>
                  </a:lnTo>
                  <a:lnTo>
                    <a:pt x="26784" y="257810"/>
                  </a:lnTo>
                  <a:lnTo>
                    <a:pt x="24295" y="257111"/>
                  </a:lnTo>
                  <a:lnTo>
                    <a:pt x="27000" y="259080"/>
                  </a:lnTo>
                  <a:lnTo>
                    <a:pt x="25184" y="261620"/>
                  </a:lnTo>
                  <a:lnTo>
                    <a:pt x="24371" y="262890"/>
                  </a:lnTo>
                  <a:lnTo>
                    <a:pt x="23304" y="260350"/>
                  </a:lnTo>
                  <a:lnTo>
                    <a:pt x="22580" y="260350"/>
                  </a:lnTo>
                  <a:lnTo>
                    <a:pt x="23723" y="264160"/>
                  </a:lnTo>
                  <a:lnTo>
                    <a:pt x="20802" y="265430"/>
                  </a:lnTo>
                  <a:lnTo>
                    <a:pt x="22669" y="269240"/>
                  </a:lnTo>
                  <a:lnTo>
                    <a:pt x="25476" y="269240"/>
                  </a:lnTo>
                  <a:lnTo>
                    <a:pt x="27406" y="272046"/>
                  </a:lnTo>
                  <a:lnTo>
                    <a:pt x="23901" y="270510"/>
                  </a:lnTo>
                  <a:lnTo>
                    <a:pt x="27559" y="275590"/>
                  </a:lnTo>
                  <a:lnTo>
                    <a:pt x="22910" y="273138"/>
                  </a:lnTo>
                  <a:lnTo>
                    <a:pt x="22415" y="274320"/>
                  </a:lnTo>
                  <a:lnTo>
                    <a:pt x="21577" y="274320"/>
                  </a:lnTo>
                  <a:lnTo>
                    <a:pt x="20091" y="273050"/>
                  </a:lnTo>
                  <a:lnTo>
                    <a:pt x="20802" y="275590"/>
                  </a:lnTo>
                  <a:lnTo>
                    <a:pt x="23177" y="274320"/>
                  </a:lnTo>
                  <a:lnTo>
                    <a:pt x="22733" y="276860"/>
                  </a:lnTo>
                  <a:lnTo>
                    <a:pt x="22034" y="276860"/>
                  </a:lnTo>
                  <a:lnTo>
                    <a:pt x="23799" y="278130"/>
                  </a:lnTo>
                  <a:lnTo>
                    <a:pt x="22618" y="279400"/>
                  </a:lnTo>
                  <a:lnTo>
                    <a:pt x="21196" y="279400"/>
                  </a:lnTo>
                  <a:lnTo>
                    <a:pt x="21310" y="278130"/>
                  </a:lnTo>
                  <a:lnTo>
                    <a:pt x="21170" y="279400"/>
                  </a:lnTo>
                  <a:lnTo>
                    <a:pt x="21043" y="280670"/>
                  </a:lnTo>
                  <a:lnTo>
                    <a:pt x="25577" y="284480"/>
                  </a:lnTo>
                  <a:lnTo>
                    <a:pt x="23050" y="285750"/>
                  </a:lnTo>
                  <a:lnTo>
                    <a:pt x="18834" y="284480"/>
                  </a:lnTo>
                  <a:lnTo>
                    <a:pt x="21386" y="287020"/>
                  </a:lnTo>
                  <a:lnTo>
                    <a:pt x="17538" y="285750"/>
                  </a:lnTo>
                  <a:lnTo>
                    <a:pt x="18351" y="288290"/>
                  </a:lnTo>
                  <a:lnTo>
                    <a:pt x="20320" y="287020"/>
                  </a:lnTo>
                  <a:lnTo>
                    <a:pt x="19977" y="288290"/>
                  </a:lnTo>
                  <a:lnTo>
                    <a:pt x="22504" y="290830"/>
                  </a:lnTo>
                  <a:lnTo>
                    <a:pt x="21018" y="290830"/>
                  </a:lnTo>
                  <a:lnTo>
                    <a:pt x="19659" y="289560"/>
                  </a:lnTo>
                  <a:lnTo>
                    <a:pt x="19850" y="292100"/>
                  </a:lnTo>
                  <a:lnTo>
                    <a:pt x="21590" y="292100"/>
                  </a:lnTo>
                  <a:lnTo>
                    <a:pt x="23266" y="293370"/>
                  </a:lnTo>
                  <a:lnTo>
                    <a:pt x="26441" y="292100"/>
                  </a:lnTo>
                  <a:lnTo>
                    <a:pt x="25006" y="293370"/>
                  </a:lnTo>
                  <a:lnTo>
                    <a:pt x="24688" y="293370"/>
                  </a:lnTo>
                  <a:lnTo>
                    <a:pt x="24676" y="294640"/>
                  </a:lnTo>
                  <a:lnTo>
                    <a:pt x="22275" y="295910"/>
                  </a:lnTo>
                  <a:lnTo>
                    <a:pt x="24485" y="297180"/>
                  </a:lnTo>
                  <a:lnTo>
                    <a:pt x="23329" y="298450"/>
                  </a:lnTo>
                  <a:lnTo>
                    <a:pt x="22059" y="297180"/>
                  </a:lnTo>
                  <a:lnTo>
                    <a:pt x="18313" y="297180"/>
                  </a:lnTo>
                  <a:lnTo>
                    <a:pt x="21361" y="298450"/>
                  </a:lnTo>
                  <a:lnTo>
                    <a:pt x="18529" y="299720"/>
                  </a:lnTo>
                  <a:lnTo>
                    <a:pt x="21755" y="300990"/>
                  </a:lnTo>
                  <a:lnTo>
                    <a:pt x="21056" y="300990"/>
                  </a:lnTo>
                  <a:lnTo>
                    <a:pt x="20104" y="302260"/>
                  </a:lnTo>
                  <a:lnTo>
                    <a:pt x="19685" y="302260"/>
                  </a:lnTo>
                  <a:lnTo>
                    <a:pt x="18110" y="300990"/>
                  </a:lnTo>
                  <a:lnTo>
                    <a:pt x="17233" y="303530"/>
                  </a:lnTo>
                  <a:lnTo>
                    <a:pt x="23063" y="302260"/>
                  </a:lnTo>
                  <a:lnTo>
                    <a:pt x="20510" y="303530"/>
                  </a:lnTo>
                  <a:lnTo>
                    <a:pt x="19621" y="303530"/>
                  </a:lnTo>
                  <a:lnTo>
                    <a:pt x="18059" y="304800"/>
                  </a:lnTo>
                  <a:lnTo>
                    <a:pt x="20370" y="307340"/>
                  </a:lnTo>
                  <a:lnTo>
                    <a:pt x="18656" y="308610"/>
                  </a:lnTo>
                  <a:lnTo>
                    <a:pt x="14744" y="308610"/>
                  </a:lnTo>
                  <a:lnTo>
                    <a:pt x="14770" y="309880"/>
                  </a:lnTo>
                  <a:lnTo>
                    <a:pt x="18021" y="313690"/>
                  </a:lnTo>
                  <a:lnTo>
                    <a:pt x="16560" y="316230"/>
                  </a:lnTo>
                  <a:lnTo>
                    <a:pt x="17094" y="316230"/>
                  </a:lnTo>
                  <a:lnTo>
                    <a:pt x="22440" y="317500"/>
                  </a:lnTo>
                  <a:lnTo>
                    <a:pt x="24612" y="317500"/>
                  </a:lnTo>
                  <a:lnTo>
                    <a:pt x="24688" y="316230"/>
                  </a:lnTo>
                  <a:lnTo>
                    <a:pt x="27825" y="316230"/>
                  </a:lnTo>
                  <a:lnTo>
                    <a:pt x="27305" y="314960"/>
                  </a:lnTo>
                  <a:lnTo>
                    <a:pt x="26174" y="314960"/>
                  </a:lnTo>
                  <a:lnTo>
                    <a:pt x="28194" y="313690"/>
                  </a:lnTo>
                  <a:lnTo>
                    <a:pt x="29375" y="314667"/>
                  </a:lnTo>
                  <a:lnTo>
                    <a:pt x="29514" y="314388"/>
                  </a:lnTo>
                  <a:lnTo>
                    <a:pt x="29451" y="314731"/>
                  </a:lnTo>
                  <a:lnTo>
                    <a:pt x="29718" y="314960"/>
                  </a:lnTo>
                  <a:lnTo>
                    <a:pt x="29768" y="314388"/>
                  </a:lnTo>
                  <a:lnTo>
                    <a:pt x="30416" y="313690"/>
                  </a:lnTo>
                  <a:lnTo>
                    <a:pt x="32118" y="313690"/>
                  </a:lnTo>
                  <a:lnTo>
                    <a:pt x="29692" y="312420"/>
                  </a:lnTo>
                  <a:lnTo>
                    <a:pt x="32169" y="313690"/>
                  </a:lnTo>
                  <a:lnTo>
                    <a:pt x="32677" y="312420"/>
                  </a:lnTo>
                  <a:lnTo>
                    <a:pt x="33197" y="311150"/>
                  </a:lnTo>
                  <a:lnTo>
                    <a:pt x="30289" y="311150"/>
                  </a:lnTo>
                  <a:lnTo>
                    <a:pt x="31038" y="309880"/>
                  </a:lnTo>
                  <a:lnTo>
                    <a:pt x="34353" y="309880"/>
                  </a:lnTo>
                  <a:lnTo>
                    <a:pt x="39141" y="308610"/>
                  </a:lnTo>
                  <a:lnTo>
                    <a:pt x="28498" y="303530"/>
                  </a:lnTo>
                  <a:lnTo>
                    <a:pt x="31254" y="303530"/>
                  </a:lnTo>
                  <a:lnTo>
                    <a:pt x="32016" y="302260"/>
                  </a:lnTo>
                  <a:lnTo>
                    <a:pt x="37211" y="300990"/>
                  </a:lnTo>
                  <a:lnTo>
                    <a:pt x="39598" y="299720"/>
                  </a:lnTo>
                  <a:lnTo>
                    <a:pt x="32727" y="298450"/>
                  </a:lnTo>
                  <a:lnTo>
                    <a:pt x="34442" y="297180"/>
                  </a:lnTo>
                  <a:lnTo>
                    <a:pt x="33172" y="297180"/>
                  </a:lnTo>
                  <a:lnTo>
                    <a:pt x="29883" y="295910"/>
                  </a:lnTo>
                  <a:lnTo>
                    <a:pt x="29070" y="294640"/>
                  </a:lnTo>
                  <a:lnTo>
                    <a:pt x="29806" y="293370"/>
                  </a:lnTo>
                  <a:lnTo>
                    <a:pt x="34518" y="293370"/>
                  </a:lnTo>
                  <a:lnTo>
                    <a:pt x="35293" y="294640"/>
                  </a:lnTo>
                  <a:lnTo>
                    <a:pt x="35331" y="295910"/>
                  </a:lnTo>
                  <a:lnTo>
                    <a:pt x="36880" y="295910"/>
                  </a:lnTo>
                  <a:lnTo>
                    <a:pt x="37020" y="294640"/>
                  </a:lnTo>
                  <a:lnTo>
                    <a:pt x="37071" y="294220"/>
                  </a:lnTo>
                  <a:lnTo>
                    <a:pt x="37795" y="293789"/>
                  </a:lnTo>
                  <a:lnTo>
                    <a:pt x="39052" y="294640"/>
                  </a:lnTo>
                  <a:lnTo>
                    <a:pt x="38239" y="293522"/>
                  </a:lnTo>
                  <a:lnTo>
                    <a:pt x="38519" y="293370"/>
                  </a:lnTo>
                  <a:lnTo>
                    <a:pt x="37007" y="292100"/>
                  </a:lnTo>
                  <a:lnTo>
                    <a:pt x="37807" y="290830"/>
                  </a:lnTo>
                  <a:lnTo>
                    <a:pt x="36398" y="289560"/>
                  </a:lnTo>
                  <a:lnTo>
                    <a:pt x="38582" y="288290"/>
                  </a:lnTo>
                  <a:lnTo>
                    <a:pt x="34442" y="288290"/>
                  </a:lnTo>
                  <a:lnTo>
                    <a:pt x="34328" y="285750"/>
                  </a:lnTo>
                  <a:lnTo>
                    <a:pt x="36410" y="285750"/>
                  </a:lnTo>
                  <a:lnTo>
                    <a:pt x="38646" y="288290"/>
                  </a:lnTo>
                  <a:lnTo>
                    <a:pt x="37515" y="285750"/>
                  </a:lnTo>
                  <a:lnTo>
                    <a:pt x="39014" y="284480"/>
                  </a:lnTo>
                  <a:lnTo>
                    <a:pt x="41668" y="287020"/>
                  </a:lnTo>
                  <a:lnTo>
                    <a:pt x="39712" y="284480"/>
                  </a:lnTo>
                  <a:lnTo>
                    <a:pt x="43903" y="284480"/>
                  </a:lnTo>
                  <a:lnTo>
                    <a:pt x="44538" y="283210"/>
                  </a:lnTo>
                  <a:lnTo>
                    <a:pt x="42545" y="283210"/>
                  </a:lnTo>
                  <a:lnTo>
                    <a:pt x="43091" y="281940"/>
                  </a:lnTo>
                  <a:lnTo>
                    <a:pt x="40081" y="281940"/>
                  </a:lnTo>
                  <a:lnTo>
                    <a:pt x="38163" y="280670"/>
                  </a:lnTo>
                  <a:lnTo>
                    <a:pt x="39535" y="279400"/>
                  </a:lnTo>
                  <a:lnTo>
                    <a:pt x="37312" y="278130"/>
                  </a:lnTo>
                  <a:lnTo>
                    <a:pt x="40576" y="278130"/>
                  </a:lnTo>
                  <a:lnTo>
                    <a:pt x="39001" y="280670"/>
                  </a:lnTo>
                  <a:lnTo>
                    <a:pt x="43853" y="279400"/>
                  </a:lnTo>
                  <a:lnTo>
                    <a:pt x="43929" y="280276"/>
                  </a:lnTo>
                  <a:lnTo>
                    <a:pt x="44310" y="279400"/>
                  </a:lnTo>
                  <a:lnTo>
                    <a:pt x="44958" y="279400"/>
                  </a:lnTo>
                  <a:lnTo>
                    <a:pt x="45110" y="280670"/>
                  </a:lnTo>
                  <a:lnTo>
                    <a:pt x="48437" y="279400"/>
                  </a:lnTo>
                  <a:lnTo>
                    <a:pt x="41694" y="278130"/>
                  </a:lnTo>
                  <a:lnTo>
                    <a:pt x="42252" y="276860"/>
                  </a:lnTo>
                  <a:lnTo>
                    <a:pt x="45262" y="276860"/>
                  </a:lnTo>
                  <a:lnTo>
                    <a:pt x="42379" y="275590"/>
                  </a:lnTo>
                  <a:lnTo>
                    <a:pt x="41173" y="274320"/>
                  </a:lnTo>
                  <a:lnTo>
                    <a:pt x="42887" y="274320"/>
                  </a:lnTo>
                  <a:lnTo>
                    <a:pt x="40474" y="273050"/>
                  </a:lnTo>
                  <a:lnTo>
                    <a:pt x="39954" y="273050"/>
                  </a:lnTo>
                  <a:lnTo>
                    <a:pt x="38201" y="271780"/>
                  </a:lnTo>
                  <a:lnTo>
                    <a:pt x="38595" y="271780"/>
                  </a:lnTo>
                  <a:lnTo>
                    <a:pt x="38239" y="270510"/>
                  </a:lnTo>
                  <a:lnTo>
                    <a:pt x="36779" y="269240"/>
                  </a:lnTo>
                  <a:lnTo>
                    <a:pt x="43535" y="270510"/>
                  </a:lnTo>
                  <a:lnTo>
                    <a:pt x="41744" y="267970"/>
                  </a:lnTo>
                  <a:lnTo>
                    <a:pt x="43116" y="267970"/>
                  </a:lnTo>
                  <a:lnTo>
                    <a:pt x="45148" y="269240"/>
                  </a:lnTo>
                  <a:lnTo>
                    <a:pt x="46113" y="267970"/>
                  </a:lnTo>
                  <a:lnTo>
                    <a:pt x="44145" y="266700"/>
                  </a:lnTo>
                  <a:lnTo>
                    <a:pt x="49009" y="267970"/>
                  </a:lnTo>
                  <a:lnTo>
                    <a:pt x="47485" y="265430"/>
                  </a:lnTo>
                  <a:lnTo>
                    <a:pt x="45504" y="265430"/>
                  </a:lnTo>
                  <a:lnTo>
                    <a:pt x="43434" y="264160"/>
                  </a:lnTo>
                  <a:lnTo>
                    <a:pt x="44462" y="266700"/>
                  </a:lnTo>
                  <a:lnTo>
                    <a:pt x="42913" y="265430"/>
                  </a:lnTo>
                  <a:lnTo>
                    <a:pt x="42545" y="265430"/>
                  </a:lnTo>
                  <a:lnTo>
                    <a:pt x="41135" y="265430"/>
                  </a:lnTo>
                  <a:lnTo>
                    <a:pt x="42468" y="266700"/>
                  </a:lnTo>
                  <a:lnTo>
                    <a:pt x="41922" y="266700"/>
                  </a:lnTo>
                  <a:lnTo>
                    <a:pt x="40157" y="265430"/>
                  </a:lnTo>
                  <a:lnTo>
                    <a:pt x="41135" y="265430"/>
                  </a:lnTo>
                  <a:lnTo>
                    <a:pt x="41249" y="264820"/>
                  </a:lnTo>
                  <a:lnTo>
                    <a:pt x="37071" y="262890"/>
                  </a:lnTo>
                  <a:lnTo>
                    <a:pt x="39852" y="261620"/>
                  </a:lnTo>
                  <a:lnTo>
                    <a:pt x="45859" y="264160"/>
                  </a:lnTo>
                  <a:lnTo>
                    <a:pt x="49022" y="262890"/>
                  </a:lnTo>
                  <a:lnTo>
                    <a:pt x="47218" y="261620"/>
                  </a:lnTo>
                  <a:lnTo>
                    <a:pt x="43637" y="259080"/>
                  </a:lnTo>
                  <a:lnTo>
                    <a:pt x="45783" y="257810"/>
                  </a:lnTo>
                  <a:lnTo>
                    <a:pt x="44538" y="257810"/>
                  </a:lnTo>
                  <a:lnTo>
                    <a:pt x="42227" y="256540"/>
                  </a:lnTo>
                  <a:lnTo>
                    <a:pt x="44602" y="256540"/>
                  </a:lnTo>
                  <a:lnTo>
                    <a:pt x="43827" y="255270"/>
                  </a:lnTo>
                  <a:lnTo>
                    <a:pt x="46507" y="255270"/>
                  </a:lnTo>
                  <a:lnTo>
                    <a:pt x="48615" y="254000"/>
                  </a:lnTo>
                  <a:lnTo>
                    <a:pt x="44665" y="252730"/>
                  </a:lnTo>
                  <a:lnTo>
                    <a:pt x="47586" y="251460"/>
                  </a:lnTo>
                  <a:lnTo>
                    <a:pt x="49187" y="250190"/>
                  </a:lnTo>
                  <a:lnTo>
                    <a:pt x="42456" y="247650"/>
                  </a:lnTo>
                  <a:lnTo>
                    <a:pt x="43649" y="246380"/>
                  </a:lnTo>
                  <a:lnTo>
                    <a:pt x="45681" y="247650"/>
                  </a:lnTo>
                  <a:lnTo>
                    <a:pt x="47320" y="246380"/>
                  </a:lnTo>
                  <a:lnTo>
                    <a:pt x="48539" y="248920"/>
                  </a:lnTo>
                  <a:lnTo>
                    <a:pt x="48729" y="247650"/>
                  </a:lnTo>
                  <a:lnTo>
                    <a:pt x="49250" y="247650"/>
                  </a:lnTo>
                  <a:lnTo>
                    <a:pt x="47853" y="246380"/>
                  </a:lnTo>
                  <a:lnTo>
                    <a:pt x="49199" y="246380"/>
                  </a:lnTo>
                  <a:lnTo>
                    <a:pt x="45618" y="243840"/>
                  </a:lnTo>
                  <a:lnTo>
                    <a:pt x="46863" y="243840"/>
                  </a:lnTo>
                  <a:lnTo>
                    <a:pt x="44780" y="242570"/>
                  </a:lnTo>
                  <a:lnTo>
                    <a:pt x="45135" y="242570"/>
                  </a:lnTo>
                  <a:lnTo>
                    <a:pt x="45072" y="241300"/>
                  </a:lnTo>
                  <a:lnTo>
                    <a:pt x="49466" y="241300"/>
                  </a:lnTo>
                  <a:close/>
                </a:path>
                <a:path w="173355" h="864234">
                  <a:moveTo>
                    <a:pt x="50253" y="231140"/>
                  </a:moveTo>
                  <a:lnTo>
                    <a:pt x="50215" y="231013"/>
                  </a:lnTo>
                  <a:lnTo>
                    <a:pt x="49974" y="231140"/>
                  </a:lnTo>
                  <a:lnTo>
                    <a:pt x="50253" y="231140"/>
                  </a:lnTo>
                  <a:close/>
                </a:path>
                <a:path w="173355" h="864234">
                  <a:moveTo>
                    <a:pt x="50507" y="654354"/>
                  </a:moveTo>
                  <a:lnTo>
                    <a:pt x="50355" y="654240"/>
                  </a:lnTo>
                  <a:lnTo>
                    <a:pt x="49415" y="654240"/>
                  </a:lnTo>
                  <a:lnTo>
                    <a:pt x="48742" y="654964"/>
                  </a:lnTo>
                  <a:lnTo>
                    <a:pt x="50507" y="654354"/>
                  </a:lnTo>
                  <a:close/>
                </a:path>
                <a:path w="173355" h="864234">
                  <a:moveTo>
                    <a:pt x="52743" y="215900"/>
                  </a:moveTo>
                  <a:lnTo>
                    <a:pt x="51460" y="214630"/>
                  </a:lnTo>
                  <a:lnTo>
                    <a:pt x="50317" y="214630"/>
                  </a:lnTo>
                  <a:lnTo>
                    <a:pt x="52743" y="215900"/>
                  </a:lnTo>
                  <a:close/>
                </a:path>
                <a:path w="173355" h="864234">
                  <a:moveTo>
                    <a:pt x="52984" y="237896"/>
                  </a:moveTo>
                  <a:lnTo>
                    <a:pt x="52235" y="236816"/>
                  </a:lnTo>
                  <a:lnTo>
                    <a:pt x="48971" y="236207"/>
                  </a:lnTo>
                  <a:lnTo>
                    <a:pt x="49428" y="236867"/>
                  </a:lnTo>
                  <a:lnTo>
                    <a:pt x="52984" y="237896"/>
                  </a:lnTo>
                  <a:close/>
                </a:path>
                <a:path w="173355" h="864234">
                  <a:moveTo>
                    <a:pt x="53657" y="220408"/>
                  </a:moveTo>
                  <a:lnTo>
                    <a:pt x="53352" y="219710"/>
                  </a:lnTo>
                  <a:lnTo>
                    <a:pt x="53225" y="220052"/>
                  </a:lnTo>
                  <a:lnTo>
                    <a:pt x="53657" y="220408"/>
                  </a:lnTo>
                  <a:close/>
                </a:path>
                <a:path w="173355" h="864234">
                  <a:moveTo>
                    <a:pt x="54165" y="215900"/>
                  </a:moveTo>
                  <a:lnTo>
                    <a:pt x="54000" y="214630"/>
                  </a:lnTo>
                  <a:lnTo>
                    <a:pt x="51460" y="214630"/>
                  </a:lnTo>
                  <a:lnTo>
                    <a:pt x="54165" y="215900"/>
                  </a:lnTo>
                  <a:close/>
                </a:path>
                <a:path w="173355" h="864234">
                  <a:moveTo>
                    <a:pt x="54330" y="220980"/>
                  </a:moveTo>
                  <a:lnTo>
                    <a:pt x="53657" y="220408"/>
                  </a:lnTo>
                  <a:lnTo>
                    <a:pt x="53911" y="220980"/>
                  </a:lnTo>
                  <a:lnTo>
                    <a:pt x="54330" y="220980"/>
                  </a:lnTo>
                  <a:close/>
                </a:path>
                <a:path w="173355" h="864234">
                  <a:moveTo>
                    <a:pt x="55029" y="672020"/>
                  </a:moveTo>
                  <a:lnTo>
                    <a:pt x="52857" y="672020"/>
                  </a:lnTo>
                  <a:lnTo>
                    <a:pt x="53390" y="672655"/>
                  </a:lnTo>
                  <a:lnTo>
                    <a:pt x="55029" y="672020"/>
                  </a:lnTo>
                  <a:close/>
                </a:path>
                <a:path w="173355" h="864234">
                  <a:moveTo>
                    <a:pt x="57378" y="201358"/>
                  </a:moveTo>
                  <a:lnTo>
                    <a:pt x="57086" y="200660"/>
                  </a:lnTo>
                  <a:lnTo>
                    <a:pt x="55448" y="199885"/>
                  </a:lnTo>
                  <a:lnTo>
                    <a:pt x="55803" y="200660"/>
                  </a:lnTo>
                  <a:lnTo>
                    <a:pt x="57378" y="201358"/>
                  </a:lnTo>
                  <a:close/>
                </a:path>
                <a:path w="173355" h="864234">
                  <a:moveTo>
                    <a:pt x="57645" y="130606"/>
                  </a:moveTo>
                  <a:lnTo>
                    <a:pt x="57277" y="129540"/>
                  </a:lnTo>
                  <a:lnTo>
                    <a:pt x="56070" y="129540"/>
                  </a:lnTo>
                  <a:lnTo>
                    <a:pt x="57645" y="130606"/>
                  </a:lnTo>
                  <a:close/>
                </a:path>
                <a:path w="173355" h="864234">
                  <a:moveTo>
                    <a:pt x="58750" y="201041"/>
                  </a:moveTo>
                  <a:lnTo>
                    <a:pt x="58496" y="200660"/>
                  </a:lnTo>
                  <a:lnTo>
                    <a:pt x="58204" y="200660"/>
                  </a:lnTo>
                  <a:lnTo>
                    <a:pt x="58750" y="201041"/>
                  </a:lnTo>
                  <a:close/>
                </a:path>
                <a:path w="173355" h="864234">
                  <a:moveTo>
                    <a:pt x="59651" y="206451"/>
                  </a:moveTo>
                  <a:lnTo>
                    <a:pt x="58229" y="205511"/>
                  </a:lnTo>
                  <a:lnTo>
                    <a:pt x="57835" y="206108"/>
                  </a:lnTo>
                  <a:lnTo>
                    <a:pt x="56400" y="206425"/>
                  </a:lnTo>
                  <a:lnTo>
                    <a:pt x="56730" y="206870"/>
                  </a:lnTo>
                  <a:lnTo>
                    <a:pt x="58407" y="206984"/>
                  </a:lnTo>
                  <a:lnTo>
                    <a:pt x="59651" y="206451"/>
                  </a:lnTo>
                  <a:close/>
                </a:path>
                <a:path w="173355" h="864234">
                  <a:moveTo>
                    <a:pt x="60058" y="201930"/>
                  </a:moveTo>
                  <a:lnTo>
                    <a:pt x="58750" y="201041"/>
                  </a:lnTo>
                  <a:lnTo>
                    <a:pt x="59359" y="201930"/>
                  </a:lnTo>
                  <a:lnTo>
                    <a:pt x="58661" y="201930"/>
                  </a:lnTo>
                  <a:lnTo>
                    <a:pt x="57378" y="201358"/>
                  </a:lnTo>
                  <a:lnTo>
                    <a:pt x="58127" y="203200"/>
                  </a:lnTo>
                  <a:lnTo>
                    <a:pt x="59575" y="204470"/>
                  </a:lnTo>
                  <a:lnTo>
                    <a:pt x="59829" y="203200"/>
                  </a:lnTo>
                  <a:lnTo>
                    <a:pt x="60058" y="201930"/>
                  </a:lnTo>
                  <a:close/>
                </a:path>
                <a:path w="173355" h="864234">
                  <a:moveTo>
                    <a:pt x="60972" y="554202"/>
                  </a:moveTo>
                  <a:lnTo>
                    <a:pt x="59194" y="553758"/>
                  </a:lnTo>
                  <a:lnTo>
                    <a:pt x="59334" y="553948"/>
                  </a:lnTo>
                  <a:lnTo>
                    <a:pt x="60972" y="554202"/>
                  </a:lnTo>
                  <a:close/>
                </a:path>
                <a:path w="173355" h="864234">
                  <a:moveTo>
                    <a:pt x="61696" y="129540"/>
                  </a:moveTo>
                  <a:lnTo>
                    <a:pt x="60693" y="128346"/>
                  </a:lnTo>
                  <a:lnTo>
                    <a:pt x="60807" y="129540"/>
                  </a:lnTo>
                  <a:lnTo>
                    <a:pt x="61696" y="129540"/>
                  </a:lnTo>
                  <a:close/>
                </a:path>
                <a:path w="173355" h="864234">
                  <a:moveTo>
                    <a:pt x="63944" y="599630"/>
                  </a:moveTo>
                  <a:lnTo>
                    <a:pt x="63220" y="599630"/>
                  </a:lnTo>
                  <a:lnTo>
                    <a:pt x="63906" y="600227"/>
                  </a:lnTo>
                  <a:lnTo>
                    <a:pt x="63944" y="599630"/>
                  </a:lnTo>
                  <a:close/>
                </a:path>
                <a:path w="173355" h="864234">
                  <a:moveTo>
                    <a:pt x="63957" y="116611"/>
                  </a:moveTo>
                  <a:lnTo>
                    <a:pt x="63817" y="116179"/>
                  </a:lnTo>
                  <a:lnTo>
                    <a:pt x="61912" y="114300"/>
                  </a:lnTo>
                  <a:lnTo>
                    <a:pt x="62560" y="115570"/>
                  </a:lnTo>
                  <a:lnTo>
                    <a:pt x="62801" y="115570"/>
                  </a:lnTo>
                  <a:lnTo>
                    <a:pt x="63703" y="116497"/>
                  </a:lnTo>
                  <a:lnTo>
                    <a:pt x="63957" y="116611"/>
                  </a:lnTo>
                  <a:close/>
                </a:path>
                <a:path w="173355" h="864234">
                  <a:moveTo>
                    <a:pt x="64668" y="600900"/>
                  </a:moveTo>
                  <a:lnTo>
                    <a:pt x="63906" y="600227"/>
                  </a:lnTo>
                  <a:lnTo>
                    <a:pt x="63868" y="600900"/>
                  </a:lnTo>
                  <a:lnTo>
                    <a:pt x="64668" y="600900"/>
                  </a:lnTo>
                  <a:close/>
                </a:path>
                <a:path w="173355" h="864234">
                  <a:moveTo>
                    <a:pt x="64820" y="723569"/>
                  </a:moveTo>
                  <a:lnTo>
                    <a:pt x="63741" y="724090"/>
                  </a:lnTo>
                  <a:lnTo>
                    <a:pt x="64808" y="724090"/>
                  </a:lnTo>
                  <a:lnTo>
                    <a:pt x="64820" y="723569"/>
                  </a:lnTo>
                  <a:close/>
                </a:path>
                <a:path w="173355" h="864234">
                  <a:moveTo>
                    <a:pt x="65112" y="109220"/>
                  </a:moveTo>
                  <a:lnTo>
                    <a:pt x="64312" y="109220"/>
                  </a:lnTo>
                  <a:lnTo>
                    <a:pt x="64820" y="110490"/>
                  </a:lnTo>
                  <a:lnTo>
                    <a:pt x="65112" y="109220"/>
                  </a:lnTo>
                  <a:close/>
                </a:path>
                <a:path w="173355" h="864234">
                  <a:moveTo>
                    <a:pt x="65163" y="622490"/>
                  </a:moveTo>
                  <a:lnTo>
                    <a:pt x="63131" y="622490"/>
                  </a:lnTo>
                  <a:lnTo>
                    <a:pt x="65036" y="623760"/>
                  </a:lnTo>
                  <a:lnTo>
                    <a:pt x="65163" y="622490"/>
                  </a:lnTo>
                  <a:close/>
                </a:path>
                <a:path w="173355" h="864234">
                  <a:moveTo>
                    <a:pt x="65405" y="106375"/>
                  </a:moveTo>
                  <a:lnTo>
                    <a:pt x="64858" y="105930"/>
                  </a:lnTo>
                  <a:lnTo>
                    <a:pt x="64693" y="106159"/>
                  </a:lnTo>
                  <a:lnTo>
                    <a:pt x="65405" y="106375"/>
                  </a:lnTo>
                  <a:close/>
                </a:path>
                <a:path w="173355" h="864234">
                  <a:moveTo>
                    <a:pt x="68516" y="557707"/>
                  </a:moveTo>
                  <a:lnTo>
                    <a:pt x="67970" y="556437"/>
                  </a:lnTo>
                  <a:lnTo>
                    <a:pt x="63995" y="555167"/>
                  </a:lnTo>
                  <a:lnTo>
                    <a:pt x="59334" y="555167"/>
                  </a:lnTo>
                  <a:lnTo>
                    <a:pt x="49657" y="552627"/>
                  </a:lnTo>
                  <a:lnTo>
                    <a:pt x="46062" y="553897"/>
                  </a:lnTo>
                  <a:lnTo>
                    <a:pt x="48869" y="556437"/>
                  </a:lnTo>
                  <a:lnTo>
                    <a:pt x="46469" y="556437"/>
                  </a:lnTo>
                  <a:lnTo>
                    <a:pt x="46443" y="555167"/>
                  </a:lnTo>
                  <a:lnTo>
                    <a:pt x="44170" y="555167"/>
                  </a:lnTo>
                  <a:lnTo>
                    <a:pt x="46075" y="556437"/>
                  </a:lnTo>
                  <a:lnTo>
                    <a:pt x="44716" y="556437"/>
                  </a:lnTo>
                  <a:lnTo>
                    <a:pt x="49187" y="558977"/>
                  </a:lnTo>
                  <a:lnTo>
                    <a:pt x="48666" y="558977"/>
                  </a:lnTo>
                  <a:lnTo>
                    <a:pt x="49961" y="560247"/>
                  </a:lnTo>
                  <a:lnTo>
                    <a:pt x="45173" y="560247"/>
                  </a:lnTo>
                  <a:lnTo>
                    <a:pt x="46596" y="561517"/>
                  </a:lnTo>
                  <a:lnTo>
                    <a:pt x="45605" y="561517"/>
                  </a:lnTo>
                  <a:lnTo>
                    <a:pt x="48145" y="562787"/>
                  </a:lnTo>
                  <a:lnTo>
                    <a:pt x="45351" y="562787"/>
                  </a:lnTo>
                  <a:lnTo>
                    <a:pt x="46977" y="564057"/>
                  </a:lnTo>
                  <a:lnTo>
                    <a:pt x="62496" y="564057"/>
                  </a:lnTo>
                  <a:lnTo>
                    <a:pt x="61048" y="561517"/>
                  </a:lnTo>
                  <a:lnTo>
                    <a:pt x="64084" y="561517"/>
                  </a:lnTo>
                  <a:lnTo>
                    <a:pt x="61468" y="558977"/>
                  </a:lnTo>
                  <a:lnTo>
                    <a:pt x="62826" y="557707"/>
                  </a:lnTo>
                  <a:lnTo>
                    <a:pt x="67970" y="560247"/>
                  </a:lnTo>
                  <a:lnTo>
                    <a:pt x="68516" y="557707"/>
                  </a:lnTo>
                  <a:close/>
                </a:path>
                <a:path w="173355" h="864234">
                  <a:moveTo>
                    <a:pt x="75349" y="159270"/>
                  </a:moveTo>
                  <a:lnTo>
                    <a:pt x="75018" y="158750"/>
                  </a:lnTo>
                  <a:lnTo>
                    <a:pt x="75349" y="159270"/>
                  </a:lnTo>
                  <a:close/>
                </a:path>
                <a:path w="173355" h="864234">
                  <a:moveTo>
                    <a:pt x="75996" y="160020"/>
                  </a:moveTo>
                  <a:lnTo>
                    <a:pt x="75349" y="159270"/>
                  </a:lnTo>
                  <a:lnTo>
                    <a:pt x="75831" y="160020"/>
                  </a:lnTo>
                  <a:lnTo>
                    <a:pt x="75996" y="160020"/>
                  </a:lnTo>
                  <a:close/>
                </a:path>
                <a:path w="173355" h="864234">
                  <a:moveTo>
                    <a:pt x="80238" y="707771"/>
                  </a:moveTo>
                  <a:lnTo>
                    <a:pt x="79997" y="707999"/>
                  </a:lnTo>
                  <a:lnTo>
                    <a:pt x="80238" y="707771"/>
                  </a:lnTo>
                  <a:close/>
                </a:path>
                <a:path w="173355" h="864234">
                  <a:moveTo>
                    <a:pt x="82588" y="760907"/>
                  </a:moveTo>
                  <a:lnTo>
                    <a:pt x="82359" y="760958"/>
                  </a:lnTo>
                  <a:lnTo>
                    <a:pt x="82169" y="760996"/>
                  </a:lnTo>
                  <a:lnTo>
                    <a:pt x="81838" y="761111"/>
                  </a:lnTo>
                  <a:lnTo>
                    <a:pt x="81140" y="762558"/>
                  </a:lnTo>
                  <a:lnTo>
                    <a:pt x="81940" y="761860"/>
                  </a:lnTo>
                  <a:lnTo>
                    <a:pt x="82359" y="761339"/>
                  </a:lnTo>
                  <a:lnTo>
                    <a:pt x="82588" y="760907"/>
                  </a:lnTo>
                  <a:close/>
                </a:path>
                <a:path w="173355" h="864234">
                  <a:moveTo>
                    <a:pt x="83794" y="767765"/>
                  </a:moveTo>
                  <a:lnTo>
                    <a:pt x="83718" y="767626"/>
                  </a:lnTo>
                  <a:lnTo>
                    <a:pt x="83756" y="767778"/>
                  </a:lnTo>
                  <a:close/>
                </a:path>
                <a:path w="173355" h="864234">
                  <a:moveTo>
                    <a:pt x="84213" y="707440"/>
                  </a:moveTo>
                  <a:lnTo>
                    <a:pt x="83947" y="707428"/>
                  </a:lnTo>
                  <a:lnTo>
                    <a:pt x="84061" y="707567"/>
                  </a:lnTo>
                  <a:lnTo>
                    <a:pt x="84213" y="707440"/>
                  </a:lnTo>
                  <a:close/>
                </a:path>
                <a:path w="173355" h="864234">
                  <a:moveTo>
                    <a:pt x="84632" y="55880"/>
                  </a:moveTo>
                  <a:lnTo>
                    <a:pt x="80594" y="55880"/>
                  </a:lnTo>
                  <a:lnTo>
                    <a:pt x="84175" y="56743"/>
                  </a:lnTo>
                  <a:lnTo>
                    <a:pt x="84632" y="55880"/>
                  </a:lnTo>
                  <a:close/>
                </a:path>
                <a:path w="173355" h="864234">
                  <a:moveTo>
                    <a:pt x="85547" y="57061"/>
                  </a:moveTo>
                  <a:lnTo>
                    <a:pt x="84175" y="56743"/>
                  </a:lnTo>
                  <a:lnTo>
                    <a:pt x="83972" y="57150"/>
                  </a:lnTo>
                  <a:lnTo>
                    <a:pt x="85331" y="57150"/>
                  </a:lnTo>
                  <a:lnTo>
                    <a:pt x="85547" y="57061"/>
                  </a:lnTo>
                  <a:close/>
                </a:path>
                <a:path w="173355" h="864234">
                  <a:moveTo>
                    <a:pt x="86233" y="705815"/>
                  </a:moveTo>
                  <a:lnTo>
                    <a:pt x="84213" y="707440"/>
                  </a:lnTo>
                  <a:lnTo>
                    <a:pt x="85013" y="707491"/>
                  </a:lnTo>
                  <a:lnTo>
                    <a:pt x="86233" y="705815"/>
                  </a:lnTo>
                  <a:close/>
                </a:path>
                <a:path w="173355" h="864234">
                  <a:moveTo>
                    <a:pt x="88290" y="122758"/>
                  </a:moveTo>
                  <a:lnTo>
                    <a:pt x="87757" y="121399"/>
                  </a:lnTo>
                  <a:lnTo>
                    <a:pt x="87426" y="121843"/>
                  </a:lnTo>
                  <a:lnTo>
                    <a:pt x="88290" y="122758"/>
                  </a:lnTo>
                  <a:close/>
                </a:path>
                <a:path w="173355" h="864234">
                  <a:moveTo>
                    <a:pt x="89103" y="30480"/>
                  </a:moveTo>
                  <a:lnTo>
                    <a:pt x="87858" y="29210"/>
                  </a:lnTo>
                  <a:lnTo>
                    <a:pt x="87261" y="30480"/>
                  </a:lnTo>
                  <a:lnTo>
                    <a:pt x="89103" y="30480"/>
                  </a:lnTo>
                  <a:close/>
                </a:path>
                <a:path w="173355" h="864234">
                  <a:moveTo>
                    <a:pt x="89712" y="702500"/>
                  </a:moveTo>
                  <a:lnTo>
                    <a:pt x="86436" y="702500"/>
                  </a:lnTo>
                  <a:lnTo>
                    <a:pt x="86995" y="701230"/>
                  </a:lnTo>
                  <a:lnTo>
                    <a:pt x="84569" y="703770"/>
                  </a:lnTo>
                  <a:lnTo>
                    <a:pt x="80657" y="702500"/>
                  </a:lnTo>
                  <a:lnTo>
                    <a:pt x="89090" y="699960"/>
                  </a:lnTo>
                  <a:lnTo>
                    <a:pt x="85217" y="698690"/>
                  </a:lnTo>
                  <a:lnTo>
                    <a:pt x="85826" y="698690"/>
                  </a:lnTo>
                  <a:lnTo>
                    <a:pt x="86106" y="696150"/>
                  </a:lnTo>
                  <a:lnTo>
                    <a:pt x="81622" y="696150"/>
                  </a:lnTo>
                  <a:lnTo>
                    <a:pt x="83223" y="694880"/>
                  </a:lnTo>
                  <a:lnTo>
                    <a:pt x="83794" y="694880"/>
                  </a:lnTo>
                  <a:lnTo>
                    <a:pt x="83820" y="693610"/>
                  </a:lnTo>
                  <a:lnTo>
                    <a:pt x="83845" y="692340"/>
                  </a:lnTo>
                  <a:lnTo>
                    <a:pt x="77012" y="691070"/>
                  </a:lnTo>
                  <a:lnTo>
                    <a:pt x="79514" y="688530"/>
                  </a:lnTo>
                  <a:lnTo>
                    <a:pt x="78016" y="688530"/>
                  </a:lnTo>
                  <a:lnTo>
                    <a:pt x="79362" y="687260"/>
                  </a:lnTo>
                  <a:lnTo>
                    <a:pt x="80962" y="687260"/>
                  </a:lnTo>
                  <a:lnTo>
                    <a:pt x="77978" y="685990"/>
                  </a:lnTo>
                  <a:lnTo>
                    <a:pt x="80530" y="685990"/>
                  </a:lnTo>
                  <a:lnTo>
                    <a:pt x="81838" y="682180"/>
                  </a:lnTo>
                  <a:lnTo>
                    <a:pt x="75349" y="683450"/>
                  </a:lnTo>
                  <a:lnTo>
                    <a:pt x="74536" y="682180"/>
                  </a:lnTo>
                  <a:lnTo>
                    <a:pt x="73736" y="680910"/>
                  </a:lnTo>
                  <a:lnTo>
                    <a:pt x="78219" y="679640"/>
                  </a:lnTo>
                  <a:lnTo>
                    <a:pt x="79082" y="678370"/>
                  </a:lnTo>
                  <a:lnTo>
                    <a:pt x="79616" y="677100"/>
                  </a:lnTo>
                  <a:lnTo>
                    <a:pt x="80264" y="677100"/>
                  </a:lnTo>
                  <a:lnTo>
                    <a:pt x="80200" y="673290"/>
                  </a:lnTo>
                  <a:lnTo>
                    <a:pt x="75514" y="673290"/>
                  </a:lnTo>
                  <a:lnTo>
                    <a:pt x="73164" y="670750"/>
                  </a:lnTo>
                  <a:lnTo>
                    <a:pt x="77698" y="668210"/>
                  </a:lnTo>
                  <a:lnTo>
                    <a:pt x="74015" y="664400"/>
                  </a:lnTo>
                  <a:lnTo>
                    <a:pt x="76200" y="661860"/>
                  </a:lnTo>
                  <a:lnTo>
                    <a:pt x="72110" y="661860"/>
                  </a:lnTo>
                  <a:lnTo>
                    <a:pt x="72898" y="660590"/>
                  </a:lnTo>
                  <a:lnTo>
                    <a:pt x="72745" y="660590"/>
                  </a:lnTo>
                  <a:lnTo>
                    <a:pt x="68605" y="660590"/>
                  </a:lnTo>
                  <a:lnTo>
                    <a:pt x="72771" y="659320"/>
                  </a:lnTo>
                  <a:lnTo>
                    <a:pt x="72745" y="660590"/>
                  </a:lnTo>
                  <a:lnTo>
                    <a:pt x="76733" y="659320"/>
                  </a:lnTo>
                  <a:lnTo>
                    <a:pt x="75323" y="658050"/>
                  </a:lnTo>
                  <a:lnTo>
                    <a:pt x="75298" y="656780"/>
                  </a:lnTo>
                  <a:lnTo>
                    <a:pt x="69824" y="658050"/>
                  </a:lnTo>
                  <a:lnTo>
                    <a:pt x="72491" y="655510"/>
                  </a:lnTo>
                  <a:lnTo>
                    <a:pt x="71526" y="652970"/>
                  </a:lnTo>
                  <a:lnTo>
                    <a:pt x="70446" y="650430"/>
                  </a:lnTo>
                  <a:lnTo>
                    <a:pt x="72745" y="649160"/>
                  </a:lnTo>
                  <a:lnTo>
                    <a:pt x="71285" y="647890"/>
                  </a:lnTo>
                  <a:lnTo>
                    <a:pt x="69723" y="646620"/>
                  </a:lnTo>
                  <a:lnTo>
                    <a:pt x="72656" y="646620"/>
                  </a:lnTo>
                  <a:lnTo>
                    <a:pt x="73380" y="644080"/>
                  </a:lnTo>
                  <a:lnTo>
                    <a:pt x="72339" y="641540"/>
                  </a:lnTo>
                  <a:lnTo>
                    <a:pt x="74510" y="641540"/>
                  </a:lnTo>
                  <a:lnTo>
                    <a:pt x="74523" y="640270"/>
                  </a:lnTo>
                  <a:lnTo>
                    <a:pt x="65811" y="641540"/>
                  </a:lnTo>
                  <a:lnTo>
                    <a:pt x="65455" y="640270"/>
                  </a:lnTo>
                  <a:lnTo>
                    <a:pt x="69799" y="640270"/>
                  </a:lnTo>
                  <a:lnTo>
                    <a:pt x="69329" y="637730"/>
                  </a:lnTo>
                  <a:lnTo>
                    <a:pt x="73101" y="635190"/>
                  </a:lnTo>
                  <a:lnTo>
                    <a:pt x="68897" y="632650"/>
                  </a:lnTo>
                  <a:lnTo>
                    <a:pt x="70815" y="632650"/>
                  </a:lnTo>
                  <a:lnTo>
                    <a:pt x="71018" y="633920"/>
                  </a:lnTo>
                  <a:lnTo>
                    <a:pt x="71056" y="632650"/>
                  </a:lnTo>
                  <a:lnTo>
                    <a:pt x="72796" y="630110"/>
                  </a:lnTo>
                  <a:lnTo>
                    <a:pt x="73660" y="628840"/>
                  </a:lnTo>
                  <a:lnTo>
                    <a:pt x="70650" y="629475"/>
                  </a:lnTo>
                  <a:lnTo>
                    <a:pt x="67830" y="627570"/>
                  </a:lnTo>
                  <a:lnTo>
                    <a:pt x="68910" y="627570"/>
                  </a:lnTo>
                  <a:lnTo>
                    <a:pt x="65112" y="626300"/>
                  </a:lnTo>
                  <a:lnTo>
                    <a:pt x="64096" y="626300"/>
                  </a:lnTo>
                  <a:lnTo>
                    <a:pt x="62941" y="625030"/>
                  </a:lnTo>
                  <a:lnTo>
                    <a:pt x="64528" y="625030"/>
                  </a:lnTo>
                  <a:lnTo>
                    <a:pt x="65951" y="623760"/>
                  </a:lnTo>
                  <a:lnTo>
                    <a:pt x="61709" y="625030"/>
                  </a:lnTo>
                  <a:lnTo>
                    <a:pt x="63131" y="622490"/>
                  </a:lnTo>
                  <a:lnTo>
                    <a:pt x="61950" y="622490"/>
                  </a:lnTo>
                  <a:lnTo>
                    <a:pt x="60706" y="621220"/>
                  </a:lnTo>
                  <a:lnTo>
                    <a:pt x="62484" y="619950"/>
                  </a:lnTo>
                  <a:lnTo>
                    <a:pt x="63487" y="619950"/>
                  </a:lnTo>
                  <a:lnTo>
                    <a:pt x="61277" y="618680"/>
                  </a:lnTo>
                  <a:lnTo>
                    <a:pt x="63919" y="618680"/>
                  </a:lnTo>
                  <a:lnTo>
                    <a:pt x="65722" y="616140"/>
                  </a:lnTo>
                  <a:lnTo>
                    <a:pt x="67259" y="616140"/>
                  </a:lnTo>
                  <a:lnTo>
                    <a:pt x="67703" y="614870"/>
                  </a:lnTo>
                  <a:lnTo>
                    <a:pt x="71437" y="616140"/>
                  </a:lnTo>
                  <a:lnTo>
                    <a:pt x="69392" y="614870"/>
                  </a:lnTo>
                  <a:lnTo>
                    <a:pt x="64947" y="613600"/>
                  </a:lnTo>
                  <a:lnTo>
                    <a:pt x="64922" y="616140"/>
                  </a:lnTo>
                  <a:lnTo>
                    <a:pt x="60413" y="616140"/>
                  </a:lnTo>
                  <a:lnTo>
                    <a:pt x="63220" y="614870"/>
                  </a:lnTo>
                  <a:lnTo>
                    <a:pt x="64185" y="614870"/>
                  </a:lnTo>
                  <a:lnTo>
                    <a:pt x="64668" y="613600"/>
                  </a:lnTo>
                  <a:lnTo>
                    <a:pt x="64947" y="613600"/>
                  </a:lnTo>
                  <a:lnTo>
                    <a:pt x="66179" y="612330"/>
                  </a:lnTo>
                  <a:lnTo>
                    <a:pt x="66954" y="612330"/>
                  </a:lnTo>
                  <a:lnTo>
                    <a:pt x="67373" y="611060"/>
                  </a:lnTo>
                  <a:lnTo>
                    <a:pt x="67652" y="611060"/>
                  </a:lnTo>
                  <a:lnTo>
                    <a:pt x="67551" y="609790"/>
                  </a:lnTo>
                  <a:lnTo>
                    <a:pt x="68884" y="609790"/>
                  </a:lnTo>
                  <a:lnTo>
                    <a:pt x="68313" y="611060"/>
                  </a:lnTo>
                  <a:lnTo>
                    <a:pt x="69951" y="611060"/>
                  </a:lnTo>
                  <a:lnTo>
                    <a:pt x="68897" y="609790"/>
                  </a:lnTo>
                  <a:lnTo>
                    <a:pt x="68986" y="608520"/>
                  </a:lnTo>
                  <a:lnTo>
                    <a:pt x="64452" y="608520"/>
                  </a:lnTo>
                  <a:lnTo>
                    <a:pt x="64465" y="608749"/>
                  </a:lnTo>
                  <a:lnTo>
                    <a:pt x="64109" y="608749"/>
                  </a:lnTo>
                  <a:lnTo>
                    <a:pt x="63893" y="608825"/>
                  </a:lnTo>
                  <a:lnTo>
                    <a:pt x="63715" y="608901"/>
                  </a:lnTo>
                  <a:lnTo>
                    <a:pt x="64490" y="608990"/>
                  </a:lnTo>
                  <a:lnTo>
                    <a:pt x="64579" y="609790"/>
                  </a:lnTo>
                  <a:lnTo>
                    <a:pt x="64731" y="609790"/>
                  </a:lnTo>
                  <a:lnTo>
                    <a:pt x="64871" y="611060"/>
                  </a:lnTo>
                  <a:lnTo>
                    <a:pt x="63360" y="611060"/>
                  </a:lnTo>
                  <a:lnTo>
                    <a:pt x="62090" y="609790"/>
                  </a:lnTo>
                  <a:lnTo>
                    <a:pt x="63703" y="609790"/>
                  </a:lnTo>
                  <a:lnTo>
                    <a:pt x="58940" y="608520"/>
                  </a:lnTo>
                  <a:lnTo>
                    <a:pt x="63017" y="608520"/>
                  </a:lnTo>
                  <a:lnTo>
                    <a:pt x="65189" y="605980"/>
                  </a:lnTo>
                  <a:lnTo>
                    <a:pt x="67716" y="605980"/>
                  </a:lnTo>
                  <a:lnTo>
                    <a:pt x="66014" y="604710"/>
                  </a:lnTo>
                  <a:lnTo>
                    <a:pt x="66509" y="602170"/>
                  </a:lnTo>
                  <a:lnTo>
                    <a:pt x="60934" y="600900"/>
                  </a:lnTo>
                  <a:lnTo>
                    <a:pt x="60210" y="599630"/>
                  </a:lnTo>
                  <a:lnTo>
                    <a:pt x="63220" y="599630"/>
                  </a:lnTo>
                  <a:lnTo>
                    <a:pt x="63627" y="598360"/>
                  </a:lnTo>
                  <a:lnTo>
                    <a:pt x="63601" y="598220"/>
                  </a:lnTo>
                  <a:lnTo>
                    <a:pt x="64033" y="597090"/>
                  </a:lnTo>
                  <a:lnTo>
                    <a:pt x="63385" y="597090"/>
                  </a:lnTo>
                  <a:lnTo>
                    <a:pt x="63080" y="595820"/>
                  </a:lnTo>
                  <a:lnTo>
                    <a:pt x="64249" y="597090"/>
                  </a:lnTo>
                  <a:lnTo>
                    <a:pt x="65532" y="594550"/>
                  </a:lnTo>
                  <a:lnTo>
                    <a:pt x="62801" y="592010"/>
                  </a:lnTo>
                  <a:lnTo>
                    <a:pt x="62788" y="597090"/>
                  </a:lnTo>
                  <a:lnTo>
                    <a:pt x="60159" y="597090"/>
                  </a:lnTo>
                  <a:lnTo>
                    <a:pt x="61874" y="595820"/>
                  </a:lnTo>
                  <a:lnTo>
                    <a:pt x="62788" y="597090"/>
                  </a:lnTo>
                  <a:lnTo>
                    <a:pt x="62788" y="591997"/>
                  </a:lnTo>
                  <a:lnTo>
                    <a:pt x="60401" y="589470"/>
                  </a:lnTo>
                  <a:lnTo>
                    <a:pt x="62674" y="586930"/>
                  </a:lnTo>
                  <a:lnTo>
                    <a:pt x="61290" y="586930"/>
                  </a:lnTo>
                  <a:lnTo>
                    <a:pt x="65024" y="583120"/>
                  </a:lnTo>
                  <a:lnTo>
                    <a:pt x="58216" y="578027"/>
                  </a:lnTo>
                  <a:lnTo>
                    <a:pt x="64211" y="574217"/>
                  </a:lnTo>
                  <a:lnTo>
                    <a:pt x="65455" y="572947"/>
                  </a:lnTo>
                  <a:lnTo>
                    <a:pt x="63004" y="571677"/>
                  </a:lnTo>
                  <a:lnTo>
                    <a:pt x="64389" y="571677"/>
                  </a:lnTo>
                  <a:lnTo>
                    <a:pt x="60896" y="569137"/>
                  </a:lnTo>
                  <a:lnTo>
                    <a:pt x="58420" y="567867"/>
                  </a:lnTo>
                  <a:lnTo>
                    <a:pt x="68948" y="566597"/>
                  </a:lnTo>
                  <a:lnTo>
                    <a:pt x="66560" y="565327"/>
                  </a:lnTo>
                  <a:lnTo>
                    <a:pt x="53657" y="565327"/>
                  </a:lnTo>
                  <a:lnTo>
                    <a:pt x="53657" y="593280"/>
                  </a:lnTo>
                  <a:lnTo>
                    <a:pt x="51117" y="593280"/>
                  </a:lnTo>
                  <a:lnTo>
                    <a:pt x="51206" y="592010"/>
                  </a:lnTo>
                  <a:lnTo>
                    <a:pt x="53657" y="593280"/>
                  </a:lnTo>
                  <a:lnTo>
                    <a:pt x="53657" y="565327"/>
                  </a:lnTo>
                  <a:lnTo>
                    <a:pt x="50660" y="565327"/>
                  </a:lnTo>
                  <a:lnTo>
                    <a:pt x="50660" y="594550"/>
                  </a:lnTo>
                  <a:lnTo>
                    <a:pt x="49593" y="595820"/>
                  </a:lnTo>
                  <a:lnTo>
                    <a:pt x="46037" y="595820"/>
                  </a:lnTo>
                  <a:lnTo>
                    <a:pt x="47256" y="594550"/>
                  </a:lnTo>
                  <a:lnTo>
                    <a:pt x="48247" y="593509"/>
                  </a:lnTo>
                  <a:lnTo>
                    <a:pt x="50660" y="594550"/>
                  </a:lnTo>
                  <a:lnTo>
                    <a:pt x="50660" y="565327"/>
                  </a:lnTo>
                  <a:lnTo>
                    <a:pt x="50482" y="565327"/>
                  </a:lnTo>
                  <a:lnTo>
                    <a:pt x="50482" y="593280"/>
                  </a:lnTo>
                  <a:lnTo>
                    <a:pt x="48475" y="593280"/>
                  </a:lnTo>
                  <a:lnTo>
                    <a:pt x="47701" y="593280"/>
                  </a:lnTo>
                  <a:lnTo>
                    <a:pt x="48069" y="593432"/>
                  </a:lnTo>
                  <a:lnTo>
                    <a:pt x="45275" y="594550"/>
                  </a:lnTo>
                  <a:lnTo>
                    <a:pt x="46685" y="593280"/>
                  </a:lnTo>
                  <a:lnTo>
                    <a:pt x="41033" y="594550"/>
                  </a:lnTo>
                  <a:lnTo>
                    <a:pt x="46710" y="592175"/>
                  </a:lnTo>
                  <a:lnTo>
                    <a:pt x="47421" y="592963"/>
                  </a:lnTo>
                  <a:lnTo>
                    <a:pt x="49250" y="592010"/>
                  </a:lnTo>
                  <a:lnTo>
                    <a:pt x="49415" y="592010"/>
                  </a:lnTo>
                  <a:lnTo>
                    <a:pt x="50482" y="593280"/>
                  </a:lnTo>
                  <a:lnTo>
                    <a:pt x="50482" y="565327"/>
                  </a:lnTo>
                  <a:lnTo>
                    <a:pt x="48602" y="565327"/>
                  </a:lnTo>
                  <a:lnTo>
                    <a:pt x="45097" y="565327"/>
                  </a:lnTo>
                  <a:lnTo>
                    <a:pt x="47396" y="566547"/>
                  </a:lnTo>
                  <a:lnTo>
                    <a:pt x="42240" y="565327"/>
                  </a:lnTo>
                  <a:lnTo>
                    <a:pt x="47040" y="569137"/>
                  </a:lnTo>
                  <a:lnTo>
                    <a:pt x="41173" y="569137"/>
                  </a:lnTo>
                  <a:lnTo>
                    <a:pt x="46024" y="570407"/>
                  </a:lnTo>
                  <a:lnTo>
                    <a:pt x="44729" y="570966"/>
                  </a:lnTo>
                  <a:lnTo>
                    <a:pt x="44729" y="572947"/>
                  </a:lnTo>
                  <a:lnTo>
                    <a:pt x="44716" y="573239"/>
                  </a:lnTo>
                  <a:lnTo>
                    <a:pt x="44462" y="572947"/>
                  </a:lnTo>
                  <a:lnTo>
                    <a:pt x="44729" y="572947"/>
                  </a:lnTo>
                  <a:lnTo>
                    <a:pt x="44729" y="570966"/>
                  </a:lnTo>
                  <a:lnTo>
                    <a:pt x="43040" y="571677"/>
                  </a:lnTo>
                  <a:lnTo>
                    <a:pt x="44615" y="573239"/>
                  </a:lnTo>
                  <a:lnTo>
                    <a:pt x="44234" y="574217"/>
                  </a:lnTo>
                  <a:lnTo>
                    <a:pt x="41732" y="574217"/>
                  </a:lnTo>
                  <a:lnTo>
                    <a:pt x="45821" y="575487"/>
                  </a:lnTo>
                  <a:lnTo>
                    <a:pt x="46710" y="576757"/>
                  </a:lnTo>
                  <a:lnTo>
                    <a:pt x="49199" y="578027"/>
                  </a:lnTo>
                  <a:lnTo>
                    <a:pt x="46634" y="578027"/>
                  </a:lnTo>
                  <a:lnTo>
                    <a:pt x="44157" y="579297"/>
                  </a:lnTo>
                  <a:lnTo>
                    <a:pt x="47129" y="579297"/>
                  </a:lnTo>
                  <a:lnTo>
                    <a:pt x="42849" y="580567"/>
                  </a:lnTo>
                  <a:lnTo>
                    <a:pt x="45961" y="580567"/>
                  </a:lnTo>
                  <a:lnTo>
                    <a:pt x="43395" y="581837"/>
                  </a:lnTo>
                  <a:lnTo>
                    <a:pt x="41160" y="581837"/>
                  </a:lnTo>
                  <a:lnTo>
                    <a:pt x="42672" y="583120"/>
                  </a:lnTo>
                  <a:lnTo>
                    <a:pt x="45262" y="583120"/>
                  </a:lnTo>
                  <a:lnTo>
                    <a:pt x="46304" y="584390"/>
                  </a:lnTo>
                  <a:lnTo>
                    <a:pt x="40398" y="584390"/>
                  </a:lnTo>
                  <a:lnTo>
                    <a:pt x="41376" y="585660"/>
                  </a:lnTo>
                  <a:lnTo>
                    <a:pt x="44894" y="585660"/>
                  </a:lnTo>
                  <a:lnTo>
                    <a:pt x="44716" y="586930"/>
                  </a:lnTo>
                  <a:lnTo>
                    <a:pt x="43053" y="586930"/>
                  </a:lnTo>
                  <a:lnTo>
                    <a:pt x="46088" y="588200"/>
                  </a:lnTo>
                  <a:lnTo>
                    <a:pt x="44043" y="589940"/>
                  </a:lnTo>
                  <a:lnTo>
                    <a:pt x="44043" y="591070"/>
                  </a:lnTo>
                  <a:lnTo>
                    <a:pt x="43815" y="591070"/>
                  </a:lnTo>
                  <a:lnTo>
                    <a:pt x="44043" y="591070"/>
                  </a:lnTo>
                  <a:lnTo>
                    <a:pt x="44043" y="589940"/>
                  </a:lnTo>
                  <a:lnTo>
                    <a:pt x="43472" y="590423"/>
                  </a:lnTo>
                  <a:lnTo>
                    <a:pt x="43116" y="589737"/>
                  </a:lnTo>
                  <a:lnTo>
                    <a:pt x="43192" y="590651"/>
                  </a:lnTo>
                  <a:lnTo>
                    <a:pt x="43205" y="590791"/>
                  </a:lnTo>
                  <a:lnTo>
                    <a:pt x="43256" y="591337"/>
                  </a:lnTo>
                  <a:lnTo>
                    <a:pt x="44094" y="591159"/>
                  </a:lnTo>
                  <a:lnTo>
                    <a:pt x="44284" y="591146"/>
                  </a:lnTo>
                  <a:lnTo>
                    <a:pt x="46913" y="592010"/>
                  </a:lnTo>
                  <a:lnTo>
                    <a:pt x="46558" y="592010"/>
                  </a:lnTo>
                  <a:lnTo>
                    <a:pt x="41071" y="593280"/>
                  </a:lnTo>
                  <a:lnTo>
                    <a:pt x="39992" y="595820"/>
                  </a:lnTo>
                  <a:lnTo>
                    <a:pt x="42760" y="595820"/>
                  </a:lnTo>
                  <a:lnTo>
                    <a:pt x="41744" y="597090"/>
                  </a:lnTo>
                  <a:lnTo>
                    <a:pt x="43738" y="598360"/>
                  </a:lnTo>
                  <a:lnTo>
                    <a:pt x="44665" y="597090"/>
                  </a:lnTo>
                  <a:lnTo>
                    <a:pt x="46659" y="597090"/>
                  </a:lnTo>
                  <a:lnTo>
                    <a:pt x="50279" y="600900"/>
                  </a:lnTo>
                  <a:lnTo>
                    <a:pt x="49657" y="600849"/>
                  </a:lnTo>
                  <a:lnTo>
                    <a:pt x="49657" y="614870"/>
                  </a:lnTo>
                  <a:lnTo>
                    <a:pt x="49072" y="616140"/>
                  </a:lnTo>
                  <a:lnTo>
                    <a:pt x="48348" y="616140"/>
                  </a:lnTo>
                  <a:lnTo>
                    <a:pt x="48310" y="614870"/>
                  </a:lnTo>
                  <a:lnTo>
                    <a:pt x="49657" y="614870"/>
                  </a:lnTo>
                  <a:lnTo>
                    <a:pt x="49657" y="600849"/>
                  </a:lnTo>
                  <a:lnTo>
                    <a:pt x="37769" y="599630"/>
                  </a:lnTo>
                  <a:lnTo>
                    <a:pt x="42557" y="602170"/>
                  </a:lnTo>
                  <a:lnTo>
                    <a:pt x="49453" y="602170"/>
                  </a:lnTo>
                  <a:lnTo>
                    <a:pt x="48882" y="602488"/>
                  </a:lnTo>
                  <a:lnTo>
                    <a:pt x="48882" y="604710"/>
                  </a:lnTo>
                  <a:lnTo>
                    <a:pt x="46240" y="605980"/>
                  </a:lnTo>
                  <a:lnTo>
                    <a:pt x="44640" y="605980"/>
                  </a:lnTo>
                  <a:lnTo>
                    <a:pt x="44716" y="605561"/>
                  </a:lnTo>
                  <a:lnTo>
                    <a:pt x="48882" y="604710"/>
                  </a:lnTo>
                  <a:lnTo>
                    <a:pt x="48882" y="602488"/>
                  </a:lnTo>
                  <a:lnTo>
                    <a:pt x="47104" y="603440"/>
                  </a:lnTo>
                  <a:lnTo>
                    <a:pt x="43078" y="603440"/>
                  </a:lnTo>
                  <a:lnTo>
                    <a:pt x="42735" y="605980"/>
                  </a:lnTo>
                  <a:lnTo>
                    <a:pt x="44538" y="605599"/>
                  </a:lnTo>
                  <a:lnTo>
                    <a:pt x="44399" y="605980"/>
                  </a:lnTo>
                  <a:lnTo>
                    <a:pt x="41249" y="607250"/>
                  </a:lnTo>
                  <a:lnTo>
                    <a:pt x="46697" y="605980"/>
                  </a:lnTo>
                  <a:lnTo>
                    <a:pt x="46723" y="607250"/>
                  </a:lnTo>
                  <a:lnTo>
                    <a:pt x="43167" y="607250"/>
                  </a:lnTo>
                  <a:lnTo>
                    <a:pt x="43789" y="609790"/>
                  </a:lnTo>
                  <a:lnTo>
                    <a:pt x="46418" y="611060"/>
                  </a:lnTo>
                  <a:lnTo>
                    <a:pt x="47129" y="613600"/>
                  </a:lnTo>
                  <a:lnTo>
                    <a:pt x="43865" y="613600"/>
                  </a:lnTo>
                  <a:lnTo>
                    <a:pt x="45681" y="616140"/>
                  </a:lnTo>
                  <a:lnTo>
                    <a:pt x="43611" y="619950"/>
                  </a:lnTo>
                  <a:lnTo>
                    <a:pt x="41821" y="622490"/>
                  </a:lnTo>
                  <a:lnTo>
                    <a:pt x="44958" y="623760"/>
                  </a:lnTo>
                  <a:lnTo>
                    <a:pt x="46202" y="623760"/>
                  </a:lnTo>
                  <a:lnTo>
                    <a:pt x="46482" y="625030"/>
                  </a:lnTo>
                  <a:lnTo>
                    <a:pt x="43573" y="625030"/>
                  </a:lnTo>
                  <a:lnTo>
                    <a:pt x="46329" y="626300"/>
                  </a:lnTo>
                  <a:lnTo>
                    <a:pt x="49644" y="630110"/>
                  </a:lnTo>
                  <a:lnTo>
                    <a:pt x="46532" y="631380"/>
                  </a:lnTo>
                  <a:lnTo>
                    <a:pt x="45593" y="631380"/>
                  </a:lnTo>
                  <a:lnTo>
                    <a:pt x="44488" y="632650"/>
                  </a:lnTo>
                  <a:lnTo>
                    <a:pt x="52019" y="632650"/>
                  </a:lnTo>
                  <a:lnTo>
                    <a:pt x="49301" y="633920"/>
                  </a:lnTo>
                  <a:lnTo>
                    <a:pt x="48717" y="633920"/>
                  </a:lnTo>
                  <a:lnTo>
                    <a:pt x="47688" y="637730"/>
                  </a:lnTo>
                  <a:lnTo>
                    <a:pt x="50787" y="640270"/>
                  </a:lnTo>
                  <a:lnTo>
                    <a:pt x="46647" y="644080"/>
                  </a:lnTo>
                  <a:lnTo>
                    <a:pt x="51104" y="644080"/>
                  </a:lnTo>
                  <a:lnTo>
                    <a:pt x="45186" y="647890"/>
                  </a:lnTo>
                  <a:lnTo>
                    <a:pt x="51333" y="646620"/>
                  </a:lnTo>
                  <a:lnTo>
                    <a:pt x="48590" y="649160"/>
                  </a:lnTo>
                  <a:lnTo>
                    <a:pt x="47421" y="647890"/>
                  </a:lnTo>
                  <a:lnTo>
                    <a:pt x="45783" y="651700"/>
                  </a:lnTo>
                  <a:lnTo>
                    <a:pt x="49758" y="651700"/>
                  </a:lnTo>
                  <a:lnTo>
                    <a:pt x="50533" y="652970"/>
                  </a:lnTo>
                  <a:lnTo>
                    <a:pt x="47345" y="652970"/>
                  </a:lnTo>
                  <a:lnTo>
                    <a:pt x="50863" y="654240"/>
                  </a:lnTo>
                  <a:lnTo>
                    <a:pt x="50507" y="654354"/>
                  </a:lnTo>
                  <a:lnTo>
                    <a:pt x="51981" y="655510"/>
                  </a:lnTo>
                  <a:lnTo>
                    <a:pt x="48602" y="658050"/>
                  </a:lnTo>
                  <a:lnTo>
                    <a:pt x="46977" y="658050"/>
                  </a:lnTo>
                  <a:lnTo>
                    <a:pt x="50139" y="660590"/>
                  </a:lnTo>
                  <a:lnTo>
                    <a:pt x="47447" y="660590"/>
                  </a:lnTo>
                  <a:lnTo>
                    <a:pt x="50939" y="661860"/>
                  </a:lnTo>
                  <a:lnTo>
                    <a:pt x="49911" y="661860"/>
                  </a:lnTo>
                  <a:lnTo>
                    <a:pt x="48133" y="663130"/>
                  </a:lnTo>
                  <a:lnTo>
                    <a:pt x="48488" y="664400"/>
                  </a:lnTo>
                  <a:lnTo>
                    <a:pt x="49555" y="665670"/>
                  </a:lnTo>
                  <a:lnTo>
                    <a:pt x="47320" y="665670"/>
                  </a:lnTo>
                  <a:lnTo>
                    <a:pt x="47244" y="668210"/>
                  </a:lnTo>
                  <a:lnTo>
                    <a:pt x="49377" y="670750"/>
                  </a:lnTo>
                  <a:lnTo>
                    <a:pt x="49885" y="673290"/>
                  </a:lnTo>
                  <a:lnTo>
                    <a:pt x="50698" y="672020"/>
                  </a:lnTo>
                  <a:lnTo>
                    <a:pt x="54508" y="670750"/>
                  </a:lnTo>
                  <a:lnTo>
                    <a:pt x="55029" y="672020"/>
                  </a:lnTo>
                  <a:lnTo>
                    <a:pt x="55587" y="672020"/>
                  </a:lnTo>
                  <a:lnTo>
                    <a:pt x="55397" y="673290"/>
                  </a:lnTo>
                  <a:lnTo>
                    <a:pt x="53924" y="673290"/>
                  </a:lnTo>
                  <a:lnTo>
                    <a:pt x="53390" y="672655"/>
                  </a:lnTo>
                  <a:lnTo>
                    <a:pt x="51765" y="673290"/>
                  </a:lnTo>
                  <a:lnTo>
                    <a:pt x="50736" y="673290"/>
                  </a:lnTo>
                  <a:lnTo>
                    <a:pt x="52133" y="674560"/>
                  </a:lnTo>
                  <a:lnTo>
                    <a:pt x="51447" y="674560"/>
                  </a:lnTo>
                  <a:lnTo>
                    <a:pt x="46380" y="677100"/>
                  </a:lnTo>
                  <a:lnTo>
                    <a:pt x="49123" y="677100"/>
                  </a:lnTo>
                  <a:lnTo>
                    <a:pt x="49644" y="679640"/>
                  </a:lnTo>
                  <a:lnTo>
                    <a:pt x="51028" y="680910"/>
                  </a:lnTo>
                  <a:lnTo>
                    <a:pt x="51638" y="683450"/>
                  </a:lnTo>
                  <a:lnTo>
                    <a:pt x="54508" y="682180"/>
                  </a:lnTo>
                  <a:lnTo>
                    <a:pt x="54051" y="683450"/>
                  </a:lnTo>
                  <a:lnTo>
                    <a:pt x="56489" y="683450"/>
                  </a:lnTo>
                  <a:lnTo>
                    <a:pt x="55981" y="684720"/>
                  </a:lnTo>
                  <a:lnTo>
                    <a:pt x="54190" y="687260"/>
                  </a:lnTo>
                  <a:lnTo>
                    <a:pt x="54927" y="688530"/>
                  </a:lnTo>
                  <a:lnTo>
                    <a:pt x="56692" y="689800"/>
                  </a:lnTo>
                  <a:lnTo>
                    <a:pt x="57442" y="688530"/>
                  </a:lnTo>
                  <a:lnTo>
                    <a:pt x="59283" y="688530"/>
                  </a:lnTo>
                  <a:lnTo>
                    <a:pt x="56718" y="689800"/>
                  </a:lnTo>
                  <a:lnTo>
                    <a:pt x="57454" y="691070"/>
                  </a:lnTo>
                  <a:lnTo>
                    <a:pt x="55346" y="691070"/>
                  </a:lnTo>
                  <a:lnTo>
                    <a:pt x="56349" y="692340"/>
                  </a:lnTo>
                  <a:lnTo>
                    <a:pt x="56616" y="693610"/>
                  </a:lnTo>
                  <a:lnTo>
                    <a:pt x="59448" y="694880"/>
                  </a:lnTo>
                  <a:lnTo>
                    <a:pt x="60439" y="694880"/>
                  </a:lnTo>
                  <a:lnTo>
                    <a:pt x="60807" y="693610"/>
                  </a:lnTo>
                  <a:lnTo>
                    <a:pt x="61722" y="693610"/>
                  </a:lnTo>
                  <a:lnTo>
                    <a:pt x="62293" y="694880"/>
                  </a:lnTo>
                  <a:lnTo>
                    <a:pt x="60947" y="694880"/>
                  </a:lnTo>
                  <a:lnTo>
                    <a:pt x="59690" y="696150"/>
                  </a:lnTo>
                  <a:lnTo>
                    <a:pt x="59397" y="696150"/>
                  </a:lnTo>
                  <a:lnTo>
                    <a:pt x="64096" y="697420"/>
                  </a:lnTo>
                  <a:lnTo>
                    <a:pt x="53822" y="705040"/>
                  </a:lnTo>
                  <a:lnTo>
                    <a:pt x="59601" y="705040"/>
                  </a:lnTo>
                  <a:lnTo>
                    <a:pt x="63207" y="707580"/>
                  </a:lnTo>
                  <a:lnTo>
                    <a:pt x="80416" y="707580"/>
                  </a:lnTo>
                  <a:lnTo>
                    <a:pt x="80238" y="707771"/>
                  </a:lnTo>
                  <a:lnTo>
                    <a:pt x="80632" y="707580"/>
                  </a:lnTo>
                  <a:lnTo>
                    <a:pt x="81191" y="707580"/>
                  </a:lnTo>
                  <a:lnTo>
                    <a:pt x="81419" y="707288"/>
                  </a:lnTo>
                  <a:lnTo>
                    <a:pt x="83947" y="707428"/>
                  </a:lnTo>
                  <a:lnTo>
                    <a:pt x="83845" y="707275"/>
                  </a:lnTo>
                  <a:lnTo>
                    <a:pt x="82677" y="705662"/>
                  </a:lnTo>
                  <a:lnTo>
                    <a:pt x="83159" y="705040"/>
                  </a:lnTo>
                  <a:lnTo>
                    <a:pt x="84772" y="703770"/>
                  </a:lnTo>
                  <a:lnTo>
                    <a:pt x="84709" y="705040"/>
                  </a:lnTo>
                  <a:lnTo>
                    <a:pt x="86042" y="705040"/>
                  </a:lnTo>
                  <a:lnTo>
                    <a:pt x="86029" y="703770"/>
                  </a:lnTo>
                  <a:lnTo>
                    <a:pt x="88417" y="703770"/>
                  </a:lnTo>
                  <a:lnTo>
                    <a:pt x="89712" y="702500"/>
                  </a:lnTo>
                  <a:close/>
                </a:path>
                <a:path w="173355" h="864234">
                  <a:moveTo>
                    <a:pt x="90411" y="725360"/>
                  </a:moveTo>
                  <a:lnTo>
                    <a:pt x="89446" y="722820"/>
                  </a:lnTo>
                  <a:lnTo>
                    <a:pt x="87414" y="724090"/>
                  </a:lnTo>
                  <a:lnTo>
                    <a:pt x="86588" y="724090"/>
                  </a:lnTo>
                  <a:lnTo>
                    <a:pt x="88620" y="725360"/>
                  </a:lnTo>
                  <a:lnTo>
                    <a:pt x="90411" y="725360"/>
                  </a:lnTo>
                  <a:close/>
                </a:path>
                <a:path w="173355" h="864234">
                  <a:moveTo>
                    <a:pt x="90424" y="736574"/>
                  </a:moveTo>
                  <a:lnTo>
                    <a:pt x="90043" y="736790"/>
                  </a:lnTo>
                  <a:lnTo>
                    <a:pt x="88493" y="736790"/>
                  </a:lnTo>
                  <a:lnTo>
                    <a:pt x="89268" y="737476"/>
                  </a:lnTo>
                  <a:lnTo>
                    <a:pt x="90157" y="736790"/>
                  </a:lnTo>
                  <a:lnTo>
                    <a:pt x="90424" y="736574"/>
                  </a:lnTo>
                  <a:close/>
                </a:path>
                <a:path w="173355" h="864234">
                  <a:moveTo>
                    <a:pt x="91668" y="41910"/>
                  </a:moveTo>
                  <a:lnTo>
                    <a:pt x="91274" y="41910"/>
                  </a:lnTo>
                  <a:lnTo>
                    <a:pt x="91668" y="41910"/>
                  </a:lnTo>
                  <a:close/>
                </a:path>
                <a:path w="173355" h="864234">
                  <a:moveTo>
                    <a:pt x="92303" y="43624"/>
                  </a:moveTo>
                  <a:lnTo>
                    <a:pt x="91909" y="43180"/>
                  </a:lnTo>
                  <a:lnTo>
                    <a:pt x="91020" y="43180"/>
                  </a:lnTo>
                  <a:lnTo>
                    <a:pt x="92303" y="43624"/>
                  </a:lnTo>
                  <a:close/>
                </a:path>
                <a:path w="173355" h="864234">
                  <a:moveTo>
                    <a:pt x="92405" y="735520"/>
                  </a:moveTo>
                  <a:lnTo>
                    <a:pt x="91808" y="735520"/>
                  </a:lnTo>
                  <a:lnTo>
                    <a:pt x="90424" y="736574"/>
                  </a:lnTo>
                  <a:lnTo>
                    <a:pt x="92405" y="735520"/>
                  </a:lnTo>
                  <a:close/>
                </a:path>
                <a:path w="173355" h="864234">
                  <a:moveTo>
                    <a:pt x="93814" y="43180"/>
                  </a:moveTo>
                  <a:lnTo>
                    <a:pt x="91389" y="41960"/>
                  </a:lnTo>
                  <a:lnTo>
                    <a:pt x="91909" y="43180"/>
                  </a:lnTo>
                  <a:lnTo>
                    <a:pt x="93814" y="43180"/>
                  </a:lnTo>
                  <a:close/>
                </a:path>
                <a:path w="173355" h="864234">
                  <a:moveTo>
                    <a:pt x="94678" y="779970"/>
                  </a:moveTo>
                  <a:lnTo>
                    <a:pt x="93586" y="779970"/>
                  </a:lnTo>
                  <a:lnTo>
                    <a:pt x="93230" y="779818"/>
                  </a:lnTo>
                  <a:lnTo>
                    <a:pt x="92608" y="781240"/>
                  </a:lnTo>
                  <a:lnTo>
                    <a:pt x="94678" y="779970"/>
                  </a:lnTo>
                  <a:close/>
                </a:path>
                <a:path w="173355" h="864234">
                  <a:moveTo>
                    <a:pt x="95123" y="85090"/>
                  </a:moveTo>
                  <a:lnTo>
                    <a:pt x="94691" y="84785"/>
                  </a:lnTo>
                  <a:lnTo>
                    <a:pt x="94246" y="85090"/>
                  </a:lnTo>
                  <a:lnTo>
                    <a:pt x="95123" y="85090"/>
                  </a:lnTo>
                  <a:close/>
                </a:path>
                <a:path w="173355" h="864234">
                  <a:moveTo>
                    <a:pt x="98844" y="75247"/>
                  </a:moveTo>
                  <a:lnTo>
                    <a:pt x="98209" y="74930"/>
                  </a:lnTo>
                  <a:lnTo>
                    <a:pt x="98247" y="75260"/>
                  </a:lnTo>
                  <a:lnTo>
                    <a:pt x="98666" y="75590"/>
                  </a:lnTo>
                  <a:lnTo>
                    <a:pt x="98844" y="75247"/>
                  </a:lnTo>
                  <a:close/>
                </a:path>
                <a:path w="173355" h="864234">
                  <a:moveTo>
                    <a:pt x="100545" y="749465"/>
                  </a:moveTo>
                  <a:lnTo>
                    <a:pt x="100380" y="749617"/>
                  </a:lnTo>
                  <a:lnTo>
                    <a:pt x="100253" y="749731"/>
                  </a:lnTo>
                  <a:lnTo>
                    <a:pt x="100088" y="749871"/>
                  </a:lnTo>
                  <a:lnTo>
                    <a:pt x="100355" y="750036"/>
                  </a:lnTo>
                  <a:lnTo>
                    <a:pt x="100545" y="749465"/>
                  </a:lnTo>
                  <a:close/>
                </a:path>
                <a:path w="173355" h="864234">
                  <a:moveTo>
                    <a:pt x="101244" y="66738"/>
                  </a:moveTo>
                  <a:lnTo>
                    <a:pt x="101092" y="66573"/>
                  </a:lnTo>
                  <a:lnTo>
                    <a:pt x="100825" y="66509"/>
                  </a:lnTo>
                  <a:lnTo>
                    <a:pt x="100380" y="66535"/>
                  </a:lnTo>
                  <a:lnTo>
                    <a:pt x="101193" y="66992"/>
                  </a:lnTo>
                  <a:lnTo>
                    <a:pt x="101244" y="66738"/>
                  </a:lnTo>
                  <a:close/>
                </a:path>
                <a:path w="173355" h="864234">
                  <a:moveTo>
                    <a:pt x="101561" y="7620"/>
                  </a:moveTo>
                  <a:lnTo>
                    <a:pt x="100444" y="6350"/>
                  </a:lnTo>
                  <a:lnTo>
                    <a:pt x="100825" y="7620"/>
                  </a:lnTo>
                  <a:lnTo>
                    <a:pt x="101561" y="7620"/>
                  </a:lnTo>
                  <a:close/>
                </a:path>
                <a:path w="173355" h="864234">
                  <a:moveTo>
                    <a:pt x="101612" y="788860"/>
                  </a:moveTo>
                  <a:lnTo>
                    <a:pt x="101180" y="788860"/>
                  </a:lnTo>
                  <a:lnTo>
                    <a:pt x="100952" y="788771"/>
                  </a:lnTo>
                  <a:lnTo>
                    <a:pt x="100215" y="788860"/>
                  </a:lnTo>
                  <a:lnTo>
                    <a:pt x="99834" y="790130"/>
                  </a:lnTo>
                  <a:lnTo>
                    <a:pt x="101612" y="788860"/>
                  </a:lnTo>
                  <a:close/>
                </a:path>
                <a:path w="173355" h="864234">
                  <a:moveTo>
                    <a:pt x="101904" y="757110"/>
                  </a:moveTo>
                  <a:lnTo>
                    <a:pt x="101333" y="757110"/>
                  </a:lnTo>
                  <a:lnTo>
                    <a:pt x="100990" y="758355"/>
                  </a:lnTo>
                  <a:lnTo>
                    <a:pt x="101904" y="757110"/>
                  </a:lnTo>
                  <a:close/>
                </a:path>
                <a:path w="173355" h="864234">
                  <a:moveTo>
                    <a:pt x="102882" y="6350"/>
                  </a:moveTo>
                  <a:lnTo>
                    <a:pt x="101460" y="3810"/>
                  </a:lnTo>
                  <a:lnTo>
                    <a:pt x="100088" y="5080"/>
                  </a:lnTo>
                  <a:lnTo>
                    <a:pt x="101841" y="6350"/>
                  </a:lnTo>
                  <a:lnTo>
                    <a:pt x="102882" y="6350"/>
                  </a:lnTo>
                  <a:close/>
                </a:path>
                <a:path w="173355" h="864234">
                  <a:moveTo>
                    <a:pt x="103797" y="793940"/>
                  </a:moveTo>
                  <a:close/>
                </a:path>
                <a:path w="173355" h="864234">
                  <a:moveTo>
                    <a:pt x="103924" y="791400"/>
                  </a:moveTo>
                  <a:lnTo>
                    <a:pt x="103098" y="791400"/>
                  </a:lnTo>
                  <a:lnTo>
                    <a:pt x="102438" y="792175"/>
                  </a:lnTo>
                  <a:lnTo>
                    <a:pt x="103924" y="791400"/>
                  </a:lnTo>
                  <a:close/>
                </a:path>
                <a:path w="173355" h="864234">
                  <a:moveTo>
                    <a:pt x="104178" y="56007"/>
                  </a:moveTo>
                  <a:lnTo>
                    <a:pt x="104140" y="55880"/>
                  </a:lnTo>
                  <a:lnTo>
                    <a:pt x="104178" y="56007"/>
                  </a:lnTo>
                  <a:close/>
                </a:path>
                <a:path w="173355" h="864234">
                  <a:moveTo>
                    <a:pt x="104660" y="756564"/>
                  </a:moveTo>
                  <a:lnTo>
                    <a:pt x="104470" y="756716"/>
                  </a:lnTo>
                  <a:lnTo>
                    <a:pt x="104381" y="756996"/>
                  </a:lnTo>
                  <a:lnTo>
                    <a:pt x="104660" y="756564"/>
                  </a:lnTo>
                  <a:close/>
                </a:path>
                <a:path w="173355" h="864234">
                  <a:moveTo>
                    <a:pt x="104800" y="756450"/>
                  </a:moveTo>
                  <a:lnTo>
                    <a:pt x="104305" y="756386"/>
                  </a:lnTo>
                  <a:lnTo>
                    <a:pt x="104038" y="756640"/>
                  </a:lnTo>
                  <a:lnTo>
                    <a:pt x="104444" y="756539"/>
                  </a:lnTo>
                  <a:lnTo>
                    <a:pt x="104660" y="756564"/>
                  </a:lnTo>
                  <a:lnTo>
                    <a:pt x="104800" y="756450"/>
                  </a:lnTo>
                  <a:close/>
                </a:path>
                <a:path w="173355" h="864234">
                  <a:moveTo>
                    <a:pt x="105016" y="57150"/>
                  </a:moveTo>
                  <a:lnTo>
                    <a:pt x="104178" y="56007"/>
                  </a:lnTo>
                  <a:lnTo>
                    <a:pt x="104546" y="57150"/>
                  </a:lnTo>
                  <a:lnTo>
                    <a:pt x="105016" y="57150"/>
                  </a:lnTo>
                  <a:close/>
                </a:path>
                <a:path w="173355" h="864234">
                  <a:moveTo>
                    <a:pt x="105714" y="793318"/>
                  </a:moveTo>
                  <a:lnTo>
                    <a:pt x="103822" y="793889"/>
                  </a:lnTo>
                  <a:lnTo>
                    <a:pt x="105295" y="793940"/>
                  </a:lnTo>
                  <a:lnTo>
                    <a:pt x="105714" y="793318"/>
                  </a:lnTo>
                  <a:close/>
                </a:path>
                <a:path w="173355" h="864234">
                  <a:moveTo>
                    <a:pt x="106273" y="59690"/>
                  </a:moveTo>
                  <a:lnTo>
                    <a:pt x="104686" y="58420"/>
                  </a:lnTo>
                  <a:lnTo>
                    <a:pt x="85712" y="58420"/>
                  </a:lnTo>
                  <a:lnTo>
                    <a:pt x="85712" y="68580"/>
                  </a:lnTo>
                  <a:lnTo>
                    <a:pt x="83616" y="68580"/>
                  </a:lnTo>
                  <a:lnTo>
                    <a:pt x="83769" y="67310"/>
                  </a:lnTo>
                  <a:lnTo>
                    <a:pt x="84759" y="67310"/>
                  </a:lnTo>
                  <a:lnTo>
                    <a:pt x="85712" y="68580"/>
                  </a:lnTo>
                  <a:lnTo>
                    <a:pt x="85712" y="58420"/>
                  </a:lnTo>
                  <a:lnTo>
                    <a:pt x="85521" y="58420"/>
                  </a:lnTo>
                  <a:lnTo>
                    <a:pt x="84213" y="58420"/>
                  </a:lnTo>
                  <a:lnTo>
                    <a:pt x="84213" y="64770"/>
                  </a:lnTo>
                  <a:lnTo>
                    <a:pt x="84175" y="66040"/>
                  </a:lnTo>
                  <a:lnTo>
                    <a:pt x="84213" y="64770"/>
                  </a:lnTo>
                  <a:lnTo>
                    <a:pt x="84213" y="58420"/>
                  </a:lnTo>
                  <a:lnTo>
                    <a:pt x="81965" y="58420"/>
                  </a:lnTo>
                  <a:lnTo>
                    <a:pt x="81851" y="59690"/>
                  </a:lnTo>
                  <a:lnTo>
                    <a:pt x="83464" y="63500"/>
                  </a:lnTo>
                  <a:lnTo>
                    <a:pt x="83248" y="66040"/>
                  </a:lnTo>
                  <a:lnTo>
                    <a:pt x="82296" y="64770"/>
                  </a:lnTo>
                  <a:lnTo>
                    <a:pt x="80162" y="64770"/>
                  </a:lnTo>
                  <a:lnTo>
                    <a:pt x="80784" y="68580"/>
                  </a:lnTo>
                  <a:lnTo>
                    <a:pt x="77520" y="71120"/>
                  </a:lnTo>
                  <a:lnTo>
                    <a:pt x="74549" y="73660"/>
                  </a:lnTo>
                  <a:lnTo>
                    <a:pt x="77089" y="74930"/>
                  </a:lnTo>
                  <a:lnTo>
                    <a:pt x="77939" y="76200"/>
                  </a:lnTo>
                  <a:lnTo>
                    <a:pt x="77914" y="77470"/>
                  </a:lnTo>
                  <a:lnTo>
                    <a:pt x="75971" y="76200"/>
                  </a:lnTo>
                  <a:lnTo>
                    <a:pt x="75234" y="76200"/>
                  </a:lnTo>
                  <a:lnTo>
                    <a:pt x="77038" y="78740"/>
                  </a:lnTo>
                  <a:lnTo>
                    <a:pt x="78651" y="83820"/>
                  </a:lnTo>
                  <a:lnTo>
                    <a:pt x="74815" y="85090"/>
                  </a:lnTo>
                  <a:lnTo>
                    <a:pt x="74091" y="83820"/>
                  </a:lnTo>
                  <a:lnTo>
                    <a:pt x="72351" y="85090"/>
                  </a:lnTo>
                  <a:lnTo>
                    <a:pt x="79438" y="87630"/>
                  </a:lnTo>
                  <a:lnTo>
                    <a:pt x="75806" y="87630"/>
                  </a:lnTo>
                  <a:lnTo>
                    <a:pt x="73342" y="91440"/>
                  </a:lnTo>
                  <a:lnTo>
                    <a:pt x="74688" y="95250"/>
                  </a:lnTo>
                  <a:lnTo>
                    <a:pt x="69418" y="96520"/>
                  </a:lnTo>
                  <a:lnTo>
                    <a:pt x="73456" y="99060"/>
                  </a:lnTo>
                  <a:lnTo>
                    <a:pt x="66395" y="100330"/>
                  </a:lnTo>
                  <a:lnTo>
                    <a:pt x="72186" y="101600"/>
                  </a:lnTo>
                  <a:lnTo>
                    <a:pt x="68630" y="102870"/>
                  </a:lnTo>
                  <a:lnTo>
                    <a:pt x="67767" y="102870"/>
                  </a:lnTo>
                  <a:lnTo>
                    <a:pt x="64884" y="104140"/>
                  </a:lnTo>
                  <a:lnTo>
                    <a:pt x="64350" y="105410"/>
                  </a:lnTo>
                  <a:lnTo>
                    <a:pt x="68173" y="106680"/>
                  </a:lnTo>
                  <a:lnTo>
                    <a:pt x="68478" y="107950"/>
                  </a:lnTo>
                  <a:lnTo>
                    <a:pt x="65405" y="106680"/>
                  </a:lnTo>
                  <a:lnTo>
                    <a:pt x="68211" y="109220"/>
                  </a:lnTo>
                  <a:lnTo>
                    <a:pt x="66433" y="109220"/>
                  </a:lnTo>
                  <a:lnTo>
                    <a:pt x="67310" y="110490"/>
                  </a:lnTo>
                  <a:lnTo>
                    <a:pt x="68249" y="111760"/>
                  </a:lnTo>
                  <a:lnTo>
                    <a:pt x="64071" y="113030"/>
                  </a:lnTo>
                  <a:lnTo>
                    <a:pt x="62484" y="111760"/>
                  </a:lnTo>
                  <a:lnTo>
                    <a:pt x="63817" y="116179"/>
                  </a:lnTo>
                  <a:lnTo>
                    <a:pt x="64477" y="116840"/>
                  </a:lnTo>
                  <a:lnTo>
                    <a:pt x="63957" y="116611"/>
                  </a:lnTo>
                  <a:lnTo>
                    <a:pt x="64020" y="116840"/>
                  </a:lnTo>
                  <a:lnTo>
                    <a:pt x="63703" y="116497"/>
                  </a:lnTo>
                  <a:lnTo>
                    <a:pt x="58572" y="114300"/>
                  </a:lnTo>
                  <a:lnTo>
                    <a:pt x="60934" y="116840"/>
                  </a:lnTo>
                  <a:lnTo>
                    <a:pt x="63334" y="116840"/>
                  </a:lnTo>
                  <a:lnTo>
                    <a:pt x="61214" y="118110"/>
                  </a:lnTo>
                  <a:lnTo>
                    <a:pt x="60642" y="119380"/>
                  </a:lnTo>
                  <a:lnTo>
                    <a:pt x="60998" y="120650"/>
                  </a:lnTo>
                  <a:lnTo>
                    <a:pt x="58953" y="119380"/>
                  </a:lnTo>
                  <a:lnTo>
                    <a:pt x="57658" y="121920"/>
                  </a:lnTo>
                  <a:lnTo>
                    <a:pt x="58369" y="125730"/>
                  </a:lnTo>
                  <a:lnTo>
                    <a:pt x="57480" y="128270"/>
                  </a:lnTo>
                  <a:lnTo>
                    <a:pt x="58775" y="127000"/>
                  </a:lnTo>
                  <a:lnTo>
                    <a:pt x="60629" y="128308"/>
                  </a:lnTo>
                  <a:lnTo>
                    <a:pt x="62382" y="129540"/>
                  </a:lnTo>
                  <a:lnTo>
                    <a:pt x="61696" y="129540"/>
                  </a:lnTo>
                  <a:lnTo>
                    <a:pt x="62750" y="130810"/>
                  </a:lnTo>
                  <a:lnTo>
                    <a:pt x="62064" y="130810"/>
                  </a:lnTo>
                  <a:lnTo>
                    <a:pt x="60921" y="130352"/>
                  </a:lnTo>
                  <a:lnTo>
                    <a:pt x="60807" y="129540"/>
                  </a:lnTo>
                  <a:lnTo>
                    <a:pt x="59131" y="129540"/>
                  </a:lnTo>
                  <a:lnTo>
                    <a:pt x="59524" y="129806"/>
                  </a:lnTo>
                  <a:lnTo>
                    <a:pt x="58839" y="129540"/>
                  </a:lnTo>
                  <a:lnTo>
                    <a:pt x="57962" y="129540"/>
                  </a:lnTo>
                  <a:lnTo>
                    <a:pt x="58699" y="130810"/>
                  </a:lnTo>
                  <a:lnTo>
                    <a:pt x="57924" y="130810"/>
                  </a:lnTo>
                  <a:lnTo>
                    <a:pt x="57645" y="130606"/>
                  </a:lnTo>
                  <a:lnTo>
                    <a:pt x="57708" y="130810"/>
                  </a:lnTo>
                  <a:lnTo>
                    <a:pt x="52120" y="130810"/>
                  </a:lnTo>
                  <a:lnTo>
                    <a:pt x="55410" y="132080"/>
                  </a:lnTo>
                  <a:lnTo>
                    <a:pt x="54419" y="132080"/>
                  </a:lnTo>
                  <a:lnTo>
                    <a:pt x="53543" y="134620"/>
                  </a:lnTo>
                  <a:lnTo>
                    <a:pt x="54267" y="137160"/>
                  </a:lnTo>
                  <a:lnTo>
                    <a:pt x="53733" y="138430"/>
                  </a:lnTo>
                  <a:lnTo>
                    <a:pt x="56540" y="139700"/>
                  </a:lnTo>
                  <a:lnTo>
                    <a:pt x="55638" y="140970"/>
                  </a:lnTo>
                  <a:lnTo>
                    <a:pt x="57721" y="142240"/>
                  </a:lnTo>
                  <a:lnTo>
                    <a:pt x="56324" y="143510"/>
                  </a:lnTo>
                  <a:lnTo>
                    <a:pt x="53555" y="144780"/>
                  </a:lnTo>
                  <a:lnTo>
                    <a:pt x="53213" y="146050"/>
                  </a:lnTo>
                  <a:lnTo>
                    <a:pt x="54203" y="148590"/>
                  </a:lnTo>
                  <a:lnTo>
                    <a:pt x="55473" y="147320"/>
                  </a:lnTo>
                  <a:lnTo>
                    <a:pt x="56959" y="148590"/>
                  </a:lnTo>
                  <a:lnTo>
                    <a:pt x="54368" y="148590"/>
                  </a:lnTo>
                  <a:lnTo>
                    <a:pt x="54013" y="149860"/>
                  </a:lnTo>
                  <a:lnTo>
                    <a:pt x="52476" y="148590"/>
                  </a:lnTo>
                  <a:lnTo>
                    <a:pt x="52184" y="151130"/>
                  </a:lnTo>
                  <a:lnTo>
                    <a:pt x="52070" y="152400"/>
                  </a:lnTo>
                  <a:lnTo>
                    <a:pt x="53263" y="154940"/>
                  </a:lnTo>
                  <a:lnTo>
                    <a:pt x="54978" y="154940"/>
                  </a:lnTo>
                  <a:lnTo>
                    <a:pt x="55803" y="156210"/>
                  </a:lnTo>
                  <a:lnTo>
                    <a:pt x="52920" y="156210"/>
                  </a:lnTo>
                  <a:lnTo>
                    <a:pt x="55765" y="160020"/>
                  </a:lnTo>
                  <a:lnTo>
                    <a:pt x="43078" y="161290"/>
                  </a:lnTo>
                  <a:lnTo>
                    <a:pt x="47650" y="166370"/>
                  </a:lnTo>
                  <a:lnTo>
                    <a:pt x="47434" y="165100"/>
                  </a:lnTo>
                  <a:lnTo>
                    <a:pt x="49428" y="168910"/>
                  </a:lnTo>
                  <a:lnTo>
                    <a:pt x="48615" y="170180"/>
                  </a:lnTo>
                  <a:lnTo>
                    <a:pt x="47713" y="167640"/>
                  </a:lnTo>
                  <a:lnTo>
                    <a:pt x="45847" y="168910"/>
                  </a:lnTo>
                  <a:lnTo>
                    <a:pt x="49276" y="172720"/>
                  </a:lnTo>
                  <a:lnTo>
                    <a:pt x="43853" y="172720"/>
                  </a:lnTo>
                  <a:lnTo>
                    <a:pt x="46012" y="176530"/>
                  </a:lnTo>
                  <a:lnTo>
                    <a:pt x="37846" y="176530"/>
                  </a:lnTo>
                  <a:lnTo>
                    <a:pt x="44589" y="182880"/>
                  </a:lnTo>
                  <a:lnTo>
                    <a:pt x="38976" y="184150"/>
                  </a:lnTo>
                  <a:lnTo>
                    <a:pt x="40817" y="185420"/>
                  </a:lnTo>
                  <a:lnTo>
                    <a:pt x="41681" y="186690"/>
                  </a:lnTo>
                  <a:lnTo>
                    <a:pt x="42214" y="193040"/>
                  </a:lnTo>
                  <a:lnTo>
                    <a:pt x="35801" y="196850"/>
                  </a:lnTo>
                  <a:lnTo>
                    <a:pt x="32550" y="203200"/>
                  </a:lnTo>
                  <a:lnTo>
                    <a:pt x="31483" y="204470"/>
                  </a:lnTo>
                  <a:lnTo>
                    <a:pt x="41516" y="207010"/>
                  </a:lnTo>
                  <a:lnTo>
                    <a:pt x="36487" y="208280"/>
                  </a:lnTo>
                  <a:lnTo>
                    <a:pt x="33362" y="205740"/>
                  </a:lnTo>
                  <a:lnTo>
                    <a:pt x="36169" y="212090"/>
                  </a:lnTo>
                  <a:lnTo>
                    <a:pt x="30810" y="214630"/>
                  </a:lnTo>
                  <a:lnTo>
                    <a:pt x="33108" y="219710"/>
                  </a:lnTo>
                  <a:lnTo>
                    <a:pt x="32512" y="219710"/>
                  </a:lnTo>
                  <a:lnTo>
                    <a:pt x="32512" y="223520"/>
                  </a:lnTo>
                  <a:lnTo>
                    <a:pt x="32118" y="223520"/>
                  </a:lnTo>
                  <a:lnTo>
                    <a:pt x="31064" y="222592"/>
                  </a:lnTo>
                  <a:lnTo>
                    <a:pt x="32512" y="223520"/>
                  </a:lnTo>
                  <a:lnTo>
                    <a:pt x="32512" y="219710"/>
                  </a:lnTo>
                  <a:lnTo>
                    <a:pt x="28854" y="219710"/>
                  </a:lnTo>
                  <a:lnTo>
                    <a:pt x="30530" y="222250"/>
                  </a:lnTo>
                  <a:lnTo>
                    <a:pt x="29565" y="222250"/>
                  </a:lnTo>
                  <a:lnTo>
                    <a:pt x="27901" y="223520"/>
                  </a:lnTo>
                  <a:lnTo>
                    <a:pt x="32080" y="226060"/>
                  </a:lnTo>
                  <a:lnTo>
                    <a:pt x="29692" y="226060"/>
                  </a:lnTo>
                  <a:lnTo>
                    <a:pt x="27660" y="227330"/>
                  </a:lnTo>
                  <a:lnTo>
                    <a:pt x="30607" y="227330"/>
                  </a:lnTo>
                  <a:lnTo>
                    <a:pt x="28854" y="228600"/>
                  </a:lnTo>
                  <a:lnTo>
                    <a:pt x="31064" y="231140"/>
                  </a:lnTo>
                  <a:lnTo>
                    <a:pt x="29057" y="232410"/>
                  </a:lnTo>
                  <a:lnTo>
                    <a:pt x="31978" y="233680"/>
                  </a:lnTo>
                  <a:lnTo>
                    <a:pt x="26835" y="234950"/>
                  </a:lnTo>
                  <a:lnTo>
                    <a:pt x="31203" y="236220"/>
                  </a:lnTo>
                  <a:lnTo>
                    <a:pt x="26644" y="234950"/>
                  </a:lnTo>
                  <a:lnTo>
                    <a:pt x="26771" y="237490"/>
                  </a:lnTo>
                  <a:lnTo>
                    <a:pt x="28676" y="238760"/>
                  </a:lnTo>
                  <a:lnTo>
                    <a:pt x="47167" y="238760"/>
                  </a:lnTo>
                  <a:lnTo>
                    <a:pt x="44881" y="236220"/>
                  </a:lnTo>
                  <a:lnTo>
                    <a:pt x="43726" y="234950"/>
                  </a:lnTo>
                  <a:lnTo>
                    <a:pt x="49555" y="234950"/>
                  </a:lnTo>
                  <a:lnTo>
                    <a:pt x="49250" y="233680"/>
                  </a:lnTo>
                  <a:lnTo>
                    <a:pt x="49161" y="232410"/>
                  </a:lnTo>
                  <a:lnTo>
                    <a:pt x="49072" y="231013"/>
                  </a:lnTo>
                  <a:lnTo>
                    <a:pt x="49250" y="229870"/>
                  </a:lnTo>
                  <a:lnTo>
                    <a:pt x="49834" y="229870"/>
                  </a:lnTo>
                  <a:lnTo>
                    <a:pt x="50215" y="231013"/>
                  </a:lnTo>
                  <a:lnTo>
                    <a:pt x="52311" y="229870"/>
                  </a:lnTo>
                  <a:lnTo>
                    <a:pt x="44538" y="228600"/>
                  </a:lnTo>
                  <a:lnTo>
                    <a:pt x="47142" y="226060"/>
                  </a:lnTo>
                  <a:lnTo>
                    <a:pt x="50647" y="226060"/>
                  </a:lnTo>
                  <a:lnTo>
                    <a:pt x="48602" y="228600"/>
                  </a:lnTo>
                  <a:lnTo>
                    <a:pt x="49999" y="227330"/>
                  </a:lnTo>
                  <a:lnTo>
                    <a:pt x="56654" y="229870"/>
                  </a:lnTo>
                  <a:lnTo>
                    <a:pt x="53200" y="227330"/>
                  </a:lnTo>
                  <a:lnTo>
                    <a:pt x="49745" y="224790"/>
                  </a:lnTo>
                  <a:lnTo>
                    <a:pt x="56756" y="224790"/>
                  </a:lnTo>
                  <a:lnTo>
                    <a:pt x="54597" y="223520"/>
                  </a:lnTo>
                  <a:lnTo>
                    <a:pt x="52425" y="222250"/>
                  </a:lnTo>
                  <a:lnTo>
                    <a:pt x="53225" y="220052"/>
                  </a:lnTo>
                  <a:lnTo>
                    <a:pt x="51282" y="218440"/>
                  </a:lnTo>
                  <a:lnTo>
                    <a:pt x="50787" y="215900"/>
                  </a:lnTo>
                  <a:lnTo>
                    <a:pt x="50317" y="214630"/>
                  </a:lnTo>
                  <a:lnTo>
                    <a:pt x="49911" y="214630"/>
                  </a:lnTo>
                  <a:lnTo>
                    <a:pt x="49580" y="213360"/>
                  </a:lnTo>
                  <a:lnTo>
                    <a:pt x="51117" y="213360"/>
                  </a:lnTo>
                  <a:lnTo>
                    <a:pt x="52654" y="212090"/>
                  </a:lnTo>
                  <a:lnTo>
                    <a:pt x="55460" y="213360"/>
                  </a:lnTo>
                  <a:lnTo>
                    <a:pt x="55232" y="214630"/>
                  </a:lnTo>
                  <a:lnTo>
                    <a:pt x="59042" y="214630"/>
                  </a:lnTo>
                  <a:lnTo>
                    <a:pt x="55613" y="212090"/>
                  </a:lnTo>
                  <a:lnTo>
                    <a:pt x="57988" y="212090"/>
                  </a:lnTo>
                  <a:lnTo>
                    <a:pt x="58064" y="209550"/>
                  </a:lnTo>
                  <a:lnTo>
                    <a:pt x="54089" y="209550"/>
                  </a:lnTo>
                  <a:lnTo>
                    <a:pt x="54546" y="208280"/>
                  </a:lnTo>
                  <a:lnTo>
                    <a:pt x="55003" y="207010"/>
                  </a:lnTo>
                  <a:lnTo>
                    <a:pt x="53759" y="207010"/>
                  </a:lnTo>
                  <a:lnTo>
                    <a:pt x="50165" y="204470"/>
                  </a:lnTo>
                  <a:lnTo>
                    <a:pt x="56248" y="205740"/>
                  </a:lnTo>
                  <a:lnTo>
                    <a:pt x="53670" y="204470"/>
                  </a:lnTo>
                  <a:lnTo>
                    <a:pt x="57759" y="204470"/>
                  </a:lnTo>
                  <a:lnTo>
                    <a:pt x="57023" y="203200"/>
                  </a:lnTo>
                  <a:lnTo>
                    <a:pt x="54698" y="200660"/>
                  </a:lnTo>
                  <a:lnTo>
                    <a:pt x="54368" y="199390"/>
                  </a:lnTo>
                  <a:lnTo>
                    <a:pt x="55448" y="199885"/>
                  </a:lnTo>
                  <a:lnTo>
                    <a:pt x="55206" y="199390"/>
                  </a:lnTo>
                  <a:lnTo>
                    <a:pt x="54622" y="198120"/>
                  </a:lnTo>
                  <a:lnTo>
                    <a:pt x="55143" y="196850"/>
                  </a:lnTo>
                  <a:lnTo>
                    <a:pt x="62776" y="199390"/>
                  </a:lnTo>
                  <a:lnTo>
                    <a:pt x="60960" y="196850"/>
                  </a:lnTo>
                  <a:lnTo>
                    <a:pt x="58254" y="193040"/>
                  </a:lnTo>
                  <a:lnTo>
                    <a:pt x="64592" y="193040"/>
                  </a:lnTo>
                  <a:lnTo>
                    <a:pt x="62560" y="190500"/>
                  </a:lnTo>
                  <a:lnTo>
                    <a:pt x="67449" y="187960"/>
                  </a:lnTo>
                  <a:lnTo>
                    <a:pt x="67945" y="184150"/>
                  </a:lnTo>
                  <a:lnTo>
                    <a:pt x="61836" y="181610"/>
                  </a:lnTo>
                  <a:lnTo>
                    <a:pt x="62268" y="181610"/>
                  </a:lnTo>
                  <a:lnTo>
                    <a:pt x="66624" y="180340"/>
                  </a:lnTo>
                  <a:lnTo>
                    <a:pt x="68580" y="179070"/>
                  </a:lnTo>
                  <a:lnTo>
                    <a:pt x="67767" y="180340"/>
                  </a:lnTo>
                  <a:lnTo>
                    <a:pt x="69176" y="181610"/>
                  </a:lnTo>
                  <a:lnTo>
                    <a:pt x="70142" y="179070"/>
                  </a:lnTo>
                  <a:lnTo>
                    <a:pt x="71983" y="181610"/>
                  </a:lnTo>
                  <a:lnTo>
                    <a:pt x="73939" y="180340"/>
                  </a:lnTo>
                  <a:lnTo>
                    <a:pt x="71678" y="180340"/>
                  </a:lnTo>
                  <a:lnTo>
                    <a:pt x="70967" y="179070"/>
                  </a:lnTo>
                  <a:lnTo>
                    <a:pt x="72085" y="177800"/>
                  </a:lnTo>
                  <a:lnTo>
                    <a:pt x="68846" y="179070"/>
                  </a:lnTo>
                  <a:lnTo>
                    <a:pt x="66255" y="175260"/>
                  </a:lnTo>
                  <a:lnTo>
                    <a:pt x="74612" y="177800"/>
                  </a:lnTo>
                  <a:lnTo>
                    <a:pt x="72047" y="175260"/>
                  </a:lnTo>
                  <a:lnTo>
                    <a:pt x="73761" y="176530"/>
                  </a:lnTo>
                  <a:lnTo>
                    <a:pt x="72974" y="175260"/>
                  </a:lnTo>
                  <a:lnTo>
                    <a:pt x="75107" y="171450"/>
                  </a:lnTo>
                  <a:lnTo>
                    <a:pt x="72821" y="170180"/>
                  </a:lnTo>
                  <a:lnTo>
                    <a:pt x="70548" y="168910"/>
                  </a:lnTo>
                  <a:lnTo>
                    <a:pt x="73075" y="168910"/>
                  </a:lnTo>
                  <a:lnTo>
                    <a:pt x="73355" y="170180"/>
                  </a:lnTo>
                  <a:lnTo>
                    <a:pt x="74168" y="168910"/>
                  </a:lnTo>
                  <a:lnTo>
                    <a:pt x="74980" y="167640"/>
                  </a:lnTo>
                  <a:lnTo>
                    <a:pt x="73025" y="165100"/>
                  </a:lnTo>
                  <a:lnTo>
                    <a:pt x="70078" y="161290"/>
                  </a:lnTo>
                  <a:lnTo>
                    <a:pt x="73787" y="160020"/>
                  </a:lnTo>
                  <a:lnTo>
                    <a:pt x="75222" y="161290"/>
                  </a:lnTo>
                  <a:lnTo>
                    <a:pt x="74955" y="160020"/>
                  </a:lnTo>
                  <a:lnTo>
                    <a:pt x="72694" y="158750"/>
                  </a:lnTo>
                  <a:lnTo>
                    <a:pt x="74904" y="158750"/>
                  </a:lnTo>
                  <a:lnTo>
                    <a:pt x="73799" y="157480"/>
                  </a:lnTo>
                  <a:lnTo>
                    <a:pt x="74904" y="156210"/>
                  </a:lnTo>
                  <a:lnTo>
                    <a:pt x="76403" y="157480"/>
                  </a:lnTo>
                  <a:lnTo>
                    <a:pt x="79209" y="156210"/>
                  </a:lnTo>
                  <a:lnTo>
                    <a:pt x="73596" y="152400"/>
                  </a:lnTo>
                  <a:lnTo>
                    <a:pt x="73304" y="149860"/>
                  </a:lnTo>
                  <a:lnTo>
                    <a:pt x="77711" y="151130"/>
                  </a:lnTo>
                  <a:lnTo>
                    <a:pt x="79806" y="148590"/>
                  </a:lnTo>
                  <a:lnTo>
                    <a:pt x="81470" y="148590"/>
                  </a:lnTo>
                  <a:lnTo>
                    <a:pt x="82003" y="147320"/>
                  </a:lnTo>
                  <a:lnTo>
                    <a:pt x="83058" y="144780"/>
                  </a:lnTo>
                  <a:lnTo>
                    <a:pt x="79578" y="142240"/>
                  </a:lnTo>
                  <a:lnTo>
                    <a:pt x="78816" y="138430"/>
                  </a:lnTo>
                  <a:lnTo>
                    <a:pt x="84188" y="137160"/>
                  </a:lnTo>
                  <a:lnTo>
                    <a:pt x="82829" y="132080"/>
                  </a:lnTo>
                  <a:lnTo>
                    <a:pt x="86461" y="129540"/>
                  </a:lnTo>
                  <a:lnTo>
                    <a:pt x="85521" y="129540"/>
                  </a:lnTo>
                  <a:lnTo>
                    <a:pt x="83058" y="128270"/>
                  </a:lnTo>
                  <a:lnTo>
                    <a:pt x="83908" y="128270"/>
                  </a:lnTo>
                  <a:lnTo>
                    <a:pt x="82130" y="127000"/>
                  </a:lnTo>
                  <a:lnTo>
                    <a:pt x="80352" y="125730"/>
                  </a:lnTo>
                  <a:lnTo>
                    <a:pt x="84353" y="127000"/>
                  </a:lnTo>
                  <a:lnTo>
                    <a:pt x="88328" y="127000"/>
                  </a:lnTo>
                  <a:lnTo>
                    <a:pt x="87718" y="125730"/>
                  </a:lnTo>
                  <a:lnTo>
                    <a:pt x="88214" y="124460"/>
                  </a:lnTo>
                  <a:lnTo>
                    <a:pt x="82994" y="123190"/>
                  </a:lnTo>
                  <a:lnTo>
                    <a:pt x="86715" y="120650"/>
                  </a:lnTo>
                  <a:lnTo>
                    <a:pt x="87033" y="118110"/>
                  </a:lnTo>
                  <a:lnTo>
                    <a:pt x="87109" y="115570"/>
                  </a:lnTo>
                  <a:lnTo>
                    <a:pt x="90119" y="114300"/>
                  </a:lnTo>
                  <a:lnTo>
                    <a:pt x="89052" y="113030"/>
                  </a:lnTo>
                  <a:lnTo>
                    <a:pt x="89344" y="111760"/>
                  </a:lnTo>
                  <a:lnTo>
                    <a:pt x="91071" y="111760"/>
                  </a:lnTo>
                  <a:lnTo>
                    <a:pt x="93141" y="109220"/>
                  </a:lnTo>
                  <a:lnTo>
                    <a:pt x="93205" y="107950"/>
                  </a:lnTo>
                  <a:lnTo>
                    <a:pt x="93268" y="106680"/>
                  </a:lnTo>
                  <a:lnTo>
                    <a:pt x="95123" y="107950"/>
                  </a:lnTo>
                  <a:lnTo>
                    <a:pt x="95758" y="106680"/>
                  </a:lnTo>
                  <a:lnTo>
                    <a:pt x="87566" y="102870"/>
                  </a:lnTo>
                  <a:lnTo>
                    <a:pt x="87820" y="101600"/>
                  </a:lnTo>
                  <a:lnTo>
                    <a:pt x="92151" y="102870"/>
                  </a:lnTo>
                  <a:lnTo>
                    <a:pt x="92506" y="101600"/>
                  </a:lnTo>
                  <a:lnTo>
                    <a:pt x="92862" y="100330"/>
                  </a:lnTo>
                  <a:lnTo>
                    <a:pt x="97409" y="99060"/>
                  </a:lnTo>
                  <a:lnTo>
                    <a:pt x="94411" y="95250"/>
                  </a:lnTo>
                  <a:lnTo>
                    <a:pt x="96202" y="96520"/>
                  </a:lnTo>
                  <a:lnTo>
                    <a:pt x="96735" y="95250"/>
                  </a:lnTo>
                  <a:lnTo>
                    <a:pt x="100558" y="93980"/>
                  </a:lnTo>
                  <a:lnTo>
                    <a:pt x="94665" y="91440"/>
                  </a:lnTo>
                  <a:lnTo>
                    <a:pt x="98425" y="92710"/>
                  </a:lnTo>
                  <a:lnTo>
                    <a:pt x="97574" y="91440"/>
                  </a:lnTo>
                  <a:lnTo>
                    <a:pt x="95885" y="88900"/>
                  </a:lnTo>
                  <a:lnTo>
                    <a:pt x="94665" y="87630"/>
                  </a:lnTo>
                  <a:lnTo>
                    <a:pt x="97370" y="88900"/>
                  </a:lnTo>
                  <a:lnTo>
                    <a:pt x="94208" y="86360"/>
                  </a:lnTo>
                  <a:lnTo>
                    <a:pt x="93256" y="86360"/>
                  </a:lnTo>
                  <a:lnTo>
                    <a:pt x="93027" y="85090"/>
                  </a:lnTo>
                  <a:lnTo>
                    <a:pt x="92798" y="83820"/>
                  </a:lnTo>
                  <a:lnTo>
                    <a:pt x="93281" y="83820"/>
                  </a:lnTo>
                  <a:lnTo>
                    <a:pt x="94691" y="84785"/>
                  </a:lnTo>
                  <a:lnTo>
                    <a:pt x="96113" y="83820"/>
                  </a:lnTo>
                  <a:lnTo>
                    <a:pt x="91960" y="82550"/>
                  </a:lnTo>
                  <a:lnTo>
                    <a:pt x="96151" y="82550"/>
                  </a:lnTo>
                  <a:lnTo>
                    <a:pt x="95161" y="81280"/>
                  </a:lnTo>
                  <a:lnTo>
                    <a:pt x="93345" y="80010"/>
                  </a:lnTo>
                  <a:lnTo>
                    <a:pt x="92506" y="78740"/>
                  </a:lnTo>
                  <a:lnTo>
                    <a:pt x="95935" y="78740"/>
                  </a:lnTo>
                  <a:lnTo>
                    <a:pt x="95034" y="77470"/>
                  </a:lnTo>
                  <a:lnTo>
                    <a:pt x="94132" y="76200"/>
                  </a:lnTo>
                  <a:lnTo>
                    <a:pt x="96088" y="76200"/>
                  </a:lnTo>
                  <a:lnTo>
                    <a:pt x="96812" y="77470"/>
                  </a:lnTo>
                  <a:lnTo>
                    <a:pt x="99415" y="76200"/>
                  </a:lnTo>
                  <a:lnTo>
                    <a:pt x="98666" y="75590"/>
                  </a:lnTo>
                  <a:lnTo>
                    <a:pt x="98361" y="76200"/>
                  </a:lnTo>
                  <a:lnTo>
                    <a:pt x="98247" y="75260"/>
                  </a:lnTo>
                  <a:lnTo>
                    <a:pt x="94691" y="72390"/>
                  </a:lnTo>
                  <a:lnTo>
                    <a:pt x="99644" y="72390"/>
                  </a:lnTo>
                  <a:lnTo>
                    <a:pt x="98996" y="74930"/>
                  </a:lnTo>
                  <a:lnTo>
                    <a:pt x="98869" y="75260"/>
                  </a:lnTo>
                  <a:lnTo>
                    <a:pt x="100749" y="76200"/>
                  </a:lnTo>
                  <a:lnTo>
                    <a:pt x="101676" y="74930"/>
                  </a:lnTo>
                  <a:lnTo>
                    <a:pt x="104813" y="77470"/>
                  </a:lnTo>
                  <a:lnTo>
                    <a:pt x="103276" y="76200"/>
                  </a:lnTo>
                  <a:lnTo>
                    <a:pt x="102095" y="74930"/>
                  </a:lnTo>
                  <a:lnTo>
                    <a:pt x="99745" y="72390"/>
                  </a:lnTo>
                  <a:lnTo>
                    <a:pt x="101409" y="71120"/>
                  </a:lnTo>
                  <a:lnTo>
                    <a:pt x="102349" y="71120"/>
                  </a:lnTo>
                  <a:lnTo>
                    <a:pt x="102590" y="72390"/>
                  </a:lnTo>
                  <a:lnTo>
                    <a:pt x="102946" y="71120"/>
                  </a:lnTo>
                  <a:lnTo>
                    <a:pt x="103428" y="69850"/>
                  </a:lnTo>
                  <a:lnTo>
                    <a:pt x="103606" y="69850"/>
                  </a:lnTo>
                  <a:lnTo>
                    <a:pt x="105765" y="71120"/>
                  </a:lnTo>
                  <a:lnTo>
                    <a:pt x="105283" y="68580"/>
                  </a:lnTo>
                  <a:lnTo>
                    <a:pt x="105625" y="68580"/>
                  </a:lnTo>
                  <a:lnTo>
                    <a:pt x="104267" y="67970"/>
                  </a:lnTo>
                  <a:lnTo>
                    <a:pt x="104267" y="69850"/>
                  </a:lnTo>
                  <a:lnTo>
                    <a:pt x="103670" y="69850"/>
                  </a:lnTo>
                  <a:lnTo>
                    <a:pt x="103619" y="69011"/>
                  </a:lnTo>
                  <a:lnTo>
                    <a:pt x="104267" y="69850"/>
                  </a:lnTo>
                  <a:lnTo>
                    <a:pt x="104267" y="67970"/>
                  </a:lnTo>
                  <a:lnTo>
                    <a:pt x="102831" y="67310"/>
                  </a:lnTo>
                  <a:lnTo>
                    <a:pt x="103581" y="66040"/>
                  </a:lnTo>
                  <a:lnTo>
                    <a:pt x="101219" y="66040"/>
                  </a:lnTo>
                  <a:lnTo>
                    <a:pt x="101244" y="66738"/>
                  </a:lnTo>
                  <a:lnTo>
                    <a:pt x="101282" y="67310"/>
                  </a:lnTo>
                  <a:lnTo>
                    <a:pt x="101117" y="68580"/>
                  </a:lnTo>
                  <a:lnTo>
                    <a:pt x="100977" y="68580"/>
                  </a:lnTo>
                  <a:lnTo>
                    <a:pt x="100799" y="69850"/>
                  </a:lnTo>
                  <a:lnTo>
                    <a:pt x="99568" y="68580"/>
                  </a:lnTo>
                  <a:lnTo>
                    <a:pt x="98577" y="67310"/>
                  </a:lnTo>
                  <a:lnTo>
                    <a:pt x="100380" y="67310"/>
                  </a:lnTo>
                  <a:lnTo>
                    <a:pt x="98298" y="66040"/>
                  </a:lnTo>
                  <a:lnTo>
                    <a:pt x="96215" y="64770"/>
                  </a:lnTo>
                  <a:lnTo>
                    <a:pt x="100431" y="64770"/>
                  </a:lnTo>
                  <a:lnTo>
                    <a:pt x="103136" y="63500"/>
                  </a:lnTo>
                  <a:lnTo>
                    <a:pt x="105613" y="64770"/>
                  </a:lnTo>
                  <a:lnTo>
                    <a:pt x="105194" y="63500"/>
                  </a:lnTo>
                  <a:lnTo>
                    <a:pt x="104775" y="62230"/>
                  </a:lnTo>
                  <a:lnTo>
                    <a:pt x="106273" y="59690"/>
                  </a:lnTo>
                  <a:close/>
                </a:path>
                <a:path w="173355" h="864234">
                  <a:moveTo>
                    <a:pt x="107238" y="759650"/>
                  </a:moveTo>
                  <a:lnTo>
                    <a:pt x="106984" y="758380"/>
                  </a:lnTo>
                  <a:lnTo>
                    <a:pt x="105257" y="758380"/>
                  </a:lnTo>
                  <a:lnTo>
                    <a:pt x="107238" y="759650"/>
                  </a:lnTo>
                  <a:close/>
                </a:path>
                <a:path w="173355" h="864234">
                  <a:moveTo>
                    <a:pt x="108458" y="40640"/>
                  </a:moveTo>
                  <a:lnTo>
                    <a:pt x="107429" y="41465"/>
                  </a:lnTo>
                  <a:lnTo>
                    <a:pt x="106997" y="41910"/>
                  </a:lnTo>
                  <a:lnTo>
                    <a:pt x="107886" y="41910"/>
                  </a:lnTo>
                  <a:lnTo>
                    <a:pt x="108458" y="40640"/>
                  </a:lnTo>
                  <a:close/>
                </a:path>
                <a:path w="173355" h="864234">
                  <a:moveTo>
                    <a:pt x="110985" y="763460"/>
                  </a:moveTo>
                  <a:lnTo>
                    <a:pt x="109664" y="764730"/>
                  </a:lnTo>
                  <a:lnTo>
                    <a:pt x="110020" y="764730"/>
                  </a:lnTo>
                  <a:lnTo>
                    <a:pt x="110985" y="763460"/>
                  </a:lnTo>
                  <a:close/>
                </a:path>
                <a:path w="173355" h="864234">
                  <a:moveTo>
                    <a:pt x="112001" y="762012"/>
                  </a:moveTo>
                  <a:lnTo>
                    <a:pt x="111569" y="762304"/>
                  </a:lnTo>
                  <a:lnTo>
                    <a:pt x="111264" y="762558"/>
                  </a:lnTo>
                  <a:lnTo>
                    <a:pt x="110985" y="762825"/>
                  </a:lnTo>
                  <a:lnTo>
                    <a:pt x="111252" y="762673"/>
                  </a:lnTo>
                  <a:lnTo>
                    <a:pt x="111544" y="762444"/>
                  </a:lnTo>
                  <a:lnTo>
                    <a:pt x="112001" y="762012"/>
                  </a:lnTo>
                  <a:close/>
                </a:path>
                <a:path w="173355" h="864234">
                  <a:moveTo>
                    <a:pt x="115011" y="778700"/>
                  </a:moveTo>
                  <a:lnTo>
                    <a:pt x="114325" y="778700"/>
                  </a:lnTo>
                  <a:lnTo>
                    <a:pt x="114338" y="778954"/>
                  </a:lnTo>
                  <a:lnTo>
                    <a:pt x="115011" y="778700"/>
                  </a:lnTo>
                  <a:close/>
                </a:path>
                <a:path w="173355" h="864234">
                  <a:moveTo>
                    <a:pt x="115404" y="772350"/>
                  </a:moveTo>
                  <a:lnTo>
                    <a:pt x="115125" y="772210"/>
                  </a:lnTo>
                  <a:lnTo>
                    <a:pt x="114896" y="772350"/>
                  </a:lnTo>
                  <a:lnTo>
                    <a:pt x="115404" y="772350"/>
                  </a:lnTo>
                  <a:close/>
                </a:path>
                <a:path w="173355" h="864234">
                  <a:moveTo>
                    <a:pt x="116446" y="776986"/>
                  </a:moveTo>
                  <a:lnTo>
                    <a:pt x="116306" y="777252"/>
                  </a:lnTo>
                  <a:lnTo>
                    <a:pt x="116293" y="777405"/>
                  </a:lnTo>
                  <a:lnTo>
                    <a:pt x="116446" y="776986"/>
                  </a:lnTo>
                  <a:close/>
                </a:path>
                <a:path w="173355" h="864234">
                  <a:moveTo>
                    <a:pt x="116725" y="803503"/>
                  </a:moveTo>
                  <a:lnTo>
                    <a:pt x="116674" y="803122"/>
                  </a:lnTo>
                  <a:lnTo>
                    <a:pt x="116700" y="802640"/>
                  </a:lnTo>
                  <a:lnTo>
                    <a:pt x="116141" y="802640"/>
                  </a:lnTo>
                  <a:lnTo>
                    <a:pt x="115900" y="803300"/>
                  </a:lnTo>
                  <a:lnTo>
                    <a:pt x="116192" y="803503"/>
                  </a:lnTo>
                  <a:lnTo>
                    <a:pt x="116725" y="803503"/>
                  </a:lnTo>
                  <a:close/>
                </a:path>
                <a:path w="173355" h="864234">
                  <a:moveTo>
                    <a:pt x="118287" y="803275"/>
                  </a:moveTo>
                  <a:lnTo>
                    <a:pt x="117703" y="803402"/>
                  </a:lnTo>
                  <a:lnTo>
                    <a:pt x="117144" y="803516"/>
                  </a:lnTo>
                  <a:lnTo>
                    <a:pt x="116725" y="803503"/>
                  </a:lnTo>
                  <a:lnTo>
                    <a:pt x="116776" y="803960"/>
                  </a:lnTo>
                  <a:lnTo>
                    <a:pt x="116916" y="804252"/>
                  </a:lnTo>
                  <a:lnTo>
                    <a:pt x="118287" y="803275"/>
                  </a:lnTo>
                  <a:close/>
                </a:path>
                <a:path w="173355" h="864234">
                  <a:moveTo>
                    <a:pt x="119126" y="769810"/>
                  </a:moveTo>
                  <a:lnTo>
                    <a:pt x="116713" y="769810"/>
                  </a:lnTo>
                  <a:lnTo>
                    <a:pt x="114769" y="771080"/>
                  </a:lnTo>
                  <a:lnTo>
                    <a:pt x="112750" y="771080"/>
                  </a:lnTo>
                  <a:lnTo>
                    <a:pt x="115125" y="772210"/>
                  </a:lnTo>
                  <a:lnTo>
                    <a:pt x="119126" y="769810"/>
                  </a:lnTo>
                  <a:close/>
                </a:path>
                <a:path w="173355" h="864234">
                  <a:moveTo>
                    <a:pt x="120218" y="808685"/>
                  </a:moveTo>
                  <a:lnTo>
                    <a:pt x="119291" y="809180"/>
                  </a:lnTo>
                  <a:lnTo>
                    <a:pt x="119570" y="809180"/>
                  </a:lnTo>
                  <a:lnTo>
                    <a:pt x="120218" y="808685"/>
                  </a:lnTo>
                  <a:close/>
                </a:path>
                <a:path w="173355" h="864234">
                  <a:moveTo>
                    <a:pt x="123202" y="813066"/>
                  </a:moveTo>
                  <a:lnTo>
                    <a:pt x="121996" y="812774"/>
                  </a:lnTo>
                  <a:lnTo>
                    <a:pt x="121069" y="814324"/>
                  </a:lnTo>
                  <a:lnTo>
                    <a:pt x="123202" y="813066"/>
                  </a:lnTo>
                  <a:close/>
                </a:path>
                <a:path w="173355" h="864234">
                  <a:moveTo>
                    <a:pt x="124002" y="8890"/>
                  </a:moveTo>
                  <a:lnTo>
                    <a:pt x="123774" y="7620"/>
                  </a:lnTo>
                  <a:lnTo>
                    <a:pt x="120548" y="5080"/>
                  </a:lnTo>
                  <a:lnTo>
                    <a:pt x="116471" y="5080"/>
                  </a:lnTo>
                  <a:lnTo>
                    <a:pt x="116001" y="3810"/>
                  </a:lnTo>
                  <a:lnTo>
                    <a:pt x="113753" y="2540"/>
                  </a:lnTo>
                  <a:lnTo>
                    <a:pt x="111506" y="1270"/>
                  </a:lnTo>
                  <a:lnTo>
                    <a:pt x="107099" y="0"/>
                  </a:lnTo>
                  <a:lnTo>
                    <a:pt x="103085" y="0"/>
                  </a:lnTo>
                  <a:lnTo>
                    <a:pt x="105295" y="2540"/>
                  </a:lnTo>
                  <a:lnTo>
                    <a:pt x="102895" y="2540"/>
                  </a:lnTo>
                  <a:lnTo>
                    <a:pt x="103251" y="1270"/>
                  </a:lnTo>
                  <a:lnTo>
                    <a:pt x="100888" y="1270"/>
                  </a:lnTo>
                  <a:lnTo>
                    <a:pt x="102552" y="2540"/>
                  </a:lnTo>
                  <a:lnTo>
                    <a:pt x="103619" y="3810"/>
                  </a:lnTo>
                  <a:lnTo>
                    <a:pt x="102412" y="2540"/>
                  </a:lnTo>
                  <a:lnTo>
                    <a:pt x="100952" y="2540"/>
                  </a:lnTo>
                  <a:lnTo>
                    <a:pt x="104736" y="6350"/>
                  </a:lnTo>
                  <a:lnTo>
                    <a:pt x="104343" y="6350"/>
                  </a:lnTo>
                  <a:lnTo>
                    <a:pt x="105232" y="7620"/>
                  </a:lnTo>
                  <a:lnTo>
                    <a:pt x="104838" y="7620"/>
                  </a:lnTo>
                  <a:lnTo>
                    <a:pt x="104838" y="53035"/>
                  </a:lnTo>
                  <a:lnTo>
                    <a:pt x="102158" y="52070"/>
                  </a:lnTo>
                  <a:lnTo>
                    <a:pt x="104317" y="50800"/>
                  </a:lnTo>
                  <a:lnTo>
                    <a:pt x="104838" y="53035"/>
                  </a:lnTo>
                  <a:lnTo>
                    <a:pt x="104838" y="7620"/>
                  </a:lnTo>
                  <a:lnTo>
                    <a:pt x="102882" y="7620"/>
                  </a:lnTo>
                  <a:lnTo>
                    <a:pt x="101282" y="6350"/>
                  </a:lnTo>
                  <a:lnTo>
                    <a:pt x="102717" y="7620"/>
                  </a:lnTo>
                  <a:lnTo>
                    <a:pt x="101561" y="7620"/>
                  </a:lnTo>
                  <a:lnTo>
                    <a:pt x="100266" y="8890"/>
                  </a:lnTo>
                  <a:lnTo>
                    <a:pt x="102539" y="10160"/>
                  </a:lnTo>
                  <a:lnTo>
                    <a:pt x="99695" y="10160"/>
                  </a:lnTo>
                  <a:lnTo>
                    <a:pt x="102235" y="12700"/>
                  </a:lnTo>
                  <a:lnTo>
                    <a:pt x="97942" y="11430"/>
                  </a:lnTo>
                  <a:lnTo>
                    <a:pt x="98894" y="12700"/>
                  </a:lnTo>
                  <a:lnTo>
                    <a:pt x="100838" y="13970"/>
                  </a:lnTo>
                  <a:lnTo>
                    <a:pt x="100749" y="15240"/>
                  </a:lnTo>
                  <a:lnTo>
                    <a:pt x="96050" y="11430"/>
                  </a:lnTo>
                  <a:lnTo>
                    <a:pt x="99453" y="17780"/>
                  </a:lnTo>
                  <a:lnTo>
                    <a:pt x="94030" y="15240"/>
                  </a:lnTo>
                  <a:lnTo>
                    <a:pt x="98323" y="17780"/>
                  </a:lnTo>
                  <a:lnTo>
                    <a:pt x="94805" y="19050"/>
                  </a:lnTo>
                  <a:lnTo>
                    <a:pt x="96748" y="21590"/>
                  </a:lnTo>
                  <a:lnTo>
                    <a:pt x="92684" y="21590"/>
                  </a:lnTo>
                  <a:lnTo>
                    <a:pt x="96481" y="24130"/>
                  </a:lnTo>
                  <a:lnTo>
                    <a:pt x="96824" y="25400"/>
                  </a:lnTo>
                  <a:lnTo>
                    <a:pt x="98907" y="26670"/>
                  </a:lnTo>
                  <a:lnTo>
                    <a:pt x="94780" y="26670"/>
                  </a:lnTo>
                  <a:lnTo>
                    <a:pt x="94653" y="24130"/>
                  </a:lnTo>
                  <a:lnTo>
                    <a:pt x="90944" y="24130"/>
                  </a:lnTo>
                  <a:lnTo>
                    <a:pt x="94081" y="25400"/>
                  </a:lnTo>
                  <a:lnTo>
                    <a:pt x="93332" y="26670"/>
                  </a:lnTo>
                  <a:lnTo>
                    <a:pt x="96075" y="27940"/>
                  </a:lnTo>
                  <a:lnTo>
                    <a:pt x="94678" y="27940"/>
                  </a:lnTo>
                  <a:lnTo>
                    <a:pt x="91313" y="26670"/>
                  </a:lnTo>
                  <a:lnTo>
                    <a:pt x="96088" y="29210"/>
                  </a:lnTo>
                  <a:lnTo>
                    <a:pt x="91821" y="27940"/>
                  </a:lnTo>
                  <a:lnTo>
                    <a:pt x="94526" y="30480"/>
                  </a:lnTo>
                  <a:lnTo>
                    <a:pt x="91668" y="30480"/>
                  </a:lnTo>
                  <a:lnTo>
                    <a:pt x="89877" y="29210"/>
                  </a:lnTo>
                  <a:lnTo>
                    <a:pt x="90843" y="30480"/>
                  </a:lnTo>
                  <a:lnTo>
                    <a:pt x="91173" y="30480"/>
                  </a:lnTo>
                  <a:lnTo>
                    <a:pt x="93154" y="31750"/>
                  </a:lnTo>
                  <a:lnTo>
                    <a:pt x="93560" y="34290"/>
                  </a:lnTo>
                  <a:lnTo>
                    <a:pt x="90182" y="31750"/>
                  </a:lnTo>
                  <a:lnTo>
                    <a:pt x="88099" y="31750"/>
                  </a:lnTo>
                  <a:lnTo>
                    <a:pt x="88684" y="33020"/>
                  </a:lnTo>
                  <a:lnTo>
                    <a:pt x="91719" y="35560"/>
                  </a:lnTo>
                  <a:lnTo>
                    <a:pt x="89700" y="35560"/>
                  </a:lnTo>
                  <a:lnTo>
                    <a:pt x="92189" y="38100"/>
                  </a:lnTo>
                  <a:lnTo>
                    <a:pt x="88620" y="39370"/>
                  </a:lnTo>
                  <a:lnTo>
                    <a:pt x="91782" y="41910"/>
                  </a:lnTo>
                  <a:lnTo>
                    <a:pt x="94576" y="41910"/>
                  </a:lnTo>
                  <a:lnTo>
                    <a:pt x="95885" y="43180"/>
                  </a:lnTo>
                  <a:lnTo>
                    <a:pt x="95707" y="43180"/>
                  </a:lnTo>
                  <a:lnTo>
                    <a:pt x="97751" y="44450"/>
                  </a:lnTo>
                  <a:lnTo>
                    <a:pt x="95491" y="44450"/>
                  </a:lnTo>
                  <a:lnTo>
                    <a:pt x="94538" y="43180"/>
                  </a:lnTo>
                  <a:lnTo>
                    <a:pt x="93865" y="43180"/>
                  </a:lnTo>
                  <a:lnTo>
                    <a:pt x="94653" y="44450"/>
                  </a:lnTo>
                  <a:lnTo>
                    <a:pt x="92303" y="43624"/>
                  </a:lnTo>
                  <a:lnTo>
                    <a:pt x="94183" y="45720"/>
                  </a:lnTo>
                  <a:lnTo>
                    <a:pt x="92849" y="46990"/>
                  </a:lnTo>
                  <a:lnTo>
                    <a:pt x="89420" y="45720"/>
                  </a:lnTo>
                  <a:lnTo>
                    <a:pt x="92570" y="44450"/>
                  </a:lnTo>
                  <a:lnTo>
                    <a:pt x="89103" y="44450"/>
                  </a:lnTo>
                  <a:lnTo>
                    <a:pt x="90957" y="43180"/>
                  </a:lnTo>
                  <a:lnTo>
                    <a:pt x="85229" y="43180"/>
                  </a:lnTo>
                  <a:lnTo>
                    <a:pt x="91313" y="41973"/>
                  </a:lnTo>
                  <a:lnTo>
                    <a:pt x="85623" y="41910"/>
                  </a:lnTo>
                  <a:lnTo>
                    <a:pt x="83908" y="43180"/>
                  </a:lnTo>
                  <a:lnTo>
                    <a:pt x="86487" y="44450"/>
                  </a:lnTo>
                  <a:lnTo>
                    <a:pt x="84772" y="45720"/>
                  </a:lnTo>
                  <a:lnTo>
                    <a:pt x="86474" y="46990"/>
                  </a:lnTo>
                  <a:lnTo>
                    <a:pt x="87579" y="46990"/>
                  </a:lnTo>
                  <a:lnTo>
                    <a:pt x="89281" y="48260"/>
                  </a:lnTo>
                  <a:lnTo>
                    <a:pt x="91605" y="52070"/>
                  </a:lnTo>
                  <a:lnTo>
                    <a:pt x="80035" y="46990"/>
                  </a:lnTo>
                  <a:lnTo>
                    <a:pt x="83743" y="50800"/>
                  </a:lnTo>
                  <a:lnTo>
                    <a:pt x="85788" y="52070"/>
                  </a:lnTo>
                  <a:lnTo>
                    <a:pt x="89954" y="54610"/>
                  </a:lnTo>
                  <a:lnTo>
                    <a:pt x="87172" y="54610"/>
                  </a:lnTo>
                  <a:lnTo>
                    <a:pt x="83553" y="53340"/>
                  </a:lnTo>
                  <a:lnTo>
                    <a:pt x="82486" y="54610"/>
                  </a:lnTo>
                  <a:lnTo>
                    <a:pt x="88620" y="55880"/>
                  </a:lnTo>
                  <a:lnTo>
                    <a:pt x="85547" y="57061"/>
                  </a:lnTo>
                  <a:lnTo>
                    <a:pt x="85890" y="57150"/>
                  </a:lnTo>
                  <a:lnTo>
                    <a:pt x="103098" y="57150"/>
                  </a:lnTo>
                  <a:lnTo>
                    <a:pt x="101511" y="55880"/>
                  </a:lnTo>
                  <a:lnTo>
                    <a:pt x="104076" y="55880"/>
                  </a:lnTo>
                  <a:lnTo>
                    <a:pt x="104889" y="54610"/>
                  </a:lnTo>
                  <a:lnTo>
                    <a:pt x="105130" y="54229"/>
                  </a:lnTo>
                  <a:lnTo>
                    <a:pt x="105244" y="54051"/>
                  </a:lnTo>
                  <a:lnTo>
                    <a:pt x="105689" y="53340"/>
                  </a:lnTo>
                  <a:lnTo>
                    <a:pt x="105283" y="53187"/>
                  </a:lnTo>
                  <a:lnTo>
                    <a:pt x="105333" y="52070"/>
                  </a:lnTo>
                  <a:lnTo>
                    <a:pt x="106349" y="53340"/>
                  </a:lnTo>
                  <a:lnTo>
                    <a:pt x="107416" y="52070"/>
                  </a:lnTo>
                  <a:lnTo>
                    <a:pt x="108470" y="50800"/>
                  </a:lnTo>
                  <a:lnTo>
                    <a:pt x="106730" y="46990"/>
                  </a:lnTo>
                  <a:lnTo>
                    <a:pt x="105791" y="44450"/>
                  </a:lnTo>
                  <a:lnTo>
                    <a:pt x="105333" y="43180"/>
                  </a:lnTo>
                  <a:lnTo>
                    <a:pt x="107429" y="41465"/>
                  </a:lnTo>
                  <a:lnTo>
                    <a:pt x="112102" y="36830"/>
                  </a:lnTo>
                  <a:lnTo>
                    <a:pt x="110617" y="34290"/>
                  </a:lnTo>
                  <a:lnTo>
                    <a:pt x="107632" y="29210"/>
                  </a:lnTo>
                  <a:lnTo>
                    <a:pt x="111150" y="27940"/>
                  </a:lnTo>
                  <a:lnTo>
                    <a:pt x="114681" y="26670"/>
                  </a:lnTo>
                  <a:lnTo>
                    <a:pt x="116255" y="25400"/>
                  </a:lnTo>
                  <a:lnTo>
                    <a:pt x="113995" y="24130"/>
                  </a:lnTo>
                  <a:lnTo>
                    <a:pt x="112560" y="22860"/>
                  </a:lnTo>
                  <a:lnTo>
                    <a:pt x="115633" y="24130"/>
                  </a:lnTo>
                  <a:lnTo>
                    <a:pt x="114198" y="22860"/>
                  </a:lnTo>
                  <a:lnTo>
                    <a:pt x="112763" y="21590"/>
                  </a:lnTo>
                  <a:lnTo>
                    <a:pt x="111048" y="17780"/>
                  </a:lnTo>
                  <a:lnTo>
                    <a:pt x="121386" y="20320"/>
                  </a:lnTo>
                  <a:lnTo>
                    <a:pt x="117627" y="16510"/>
                  </a:lnTo>
                  <a:lnTo>
                    <a:pt x="115519" y="15240"/>
                  </a:lnTo>
                  <a:lnTo>
                    <a:pt x="116255" y="15240"/>
                  </a:lnTo>
                  <a:lnTo>
                    <a:pt x="115455" y="12700"/>
                  </a:lnTo>
                  <a:lnTo>
                    <a:pt x="117373" y="12700"/>
                  </a:lnTo>
                  <a:lnTo>
                    <a:pt x="115735" y="11430"/>
                  </a:lnTo>
                  <a:lnTo>
                    <a:pt x="116903" y="11430"/>
                  </a:lnTo>
                  <a:lnTo>
                    <a:pt x="118465" y="12700"/>
                  </a:lnTo>
                  <a:lnTo>
                    <a:pt x="117881" y="11430"/>
                  </a:lnTo>
                  <a:lnTo>
                    <a:pt x="116687" y="8890"/>
                  </a:lnTo>
                  <a:lnTo>
                    <a:pt x="118478" y="7620"/>
                  </a:lnTo>
                  <a:lnTo>
                    <a:pt x="122720" y="11430"/>
                  </a:lnTo>
                  <a:lnTo>
                    <a:pt x="124002" y="8890"/>
                  </a:lnTo>
                  <a:close/>
                </a:path>
                <a:path w="173355" h="864234">
                  <a:moveTo>
                    <a:pt x="124510" y="787590"/>
                  </a:moveTo>
                  <a:close/>
                </a:path>
                <a:path w="173355" h="864234">
                  <a:moveTo>
                    <a:pt x="126060" y="781240"/>
                  </a:moveTo>
                  <a:lnTo>
                    <a:pt x="125933" y="781240"/>
                  </a:lnTo>
                  <a:lnTo>
                    <a:pt x="126060" y="781240"/>
                  </a:lnTo>
                  <a:close/>
                </a:path>
                <a:path w="173355" h="864234">
                  <a:moveTo>
                    <a:pt x="126263" y="788289"/>
                  </a:moveTo>
                  <a:lnTo>
                    <a:pt x="126009" y="788390"/>
                  </a:lnTo>
                  <a:lnTo>
                    <a:pt x="126009" y="788543"/>
                  </a:lnTo>
                  <a:lnTo>
                    <a:pt x="125984" y="788758"/>
                  </a:lnTo>
                  <a:lnTo>
                    <a:pt x="126187" y="788492"/>
                  </a:lnTo>
                  <a:lnTo>
                    <a:pt x="126263" y="788289"/>
                  </a:lnTo>
                  <a:close/>
                </a:path>
                <a:path w="173355" h="864234">
                  <a:moveTo>
                    <a:pt x="126568" y="794448"/>
                  </a:moveTo>
                  <a:lnTo>
                    <a:pt x="126263" y="794410"/>
                  </a:lnTo>
                  <a:lnTo>
                    <a:pt x="125996" y="794397"/>
                  </a:lnTo>
                  <a:lnTo>
                    <a:pt x="125780" y="794613"/>
                  </a:lnTo>
                  <a:lnTo>
                    <a:pt x="125971" y="794740"/>
                  </a:lnTo>
                  <a:lnTo>
                    <a:pt x="126314" y="794613"/>
                  </a:lnTo>
                  <a:lnTo>
                    <a:pt x="126568" y="794448"/>
                  </a:lnTo>
                  <a:close/>
                </a:path>
                <a:path w="173355" h="864234">
                  <a:moveTo>
                    <a:pt x="128625" y="822426"/>
                  </a:moveTo>
                  <a:lnTo>
                    <a:pt x="128549" y="821880"/>
                  </a:lnTo>
                  <a:lnTo>
                    <a:pt x="128028" y="823150"/>
                  </a:lnTo>
                  <a:lnTo>
                    <a:pt x="128625" y="822426"/>
                  </a:lnTo>
                  <a:close/>
                </a:path>
                <a:path w="173355" h="864234">
                  <a:moveTo>
                    <a:pt x="128701" y="793940"/>
                  </a:moveTo>
                  <a:lnTo>
                    <a:pt x="127609" y="795210"/>
                  </a:lnTo>
                  <a:lnTo>
                    <a:pt x="127876" y="795210"/>
                  </a:lnTo>
                  <a:lnTo>
                    <a:pt x="128701" y="793940"/>
                  </a:lnTo>
                  <a:close/>
                </a:path>
                <a:path w="173355" h="864234">
                  <a:moveTo>
                    <a:pt x="132118" y="800290"/>
                  </a:moveTo>
                  <a:lnTo>
                    <a:pt x="131292" y="799693"/>
                  </a:lnTo>
                  <a:lnTo>
                    <a:pt x="130213" y="801204"/>
                  </a:lnTo>
                  <a:lnTo>
                    <a:pt x="132118" y="800290"/>
                  </a:lnTo>
                  <a:close/>
                </a:path>
                <a:path w="173355" h="864234">
                  <a:moveTo>
                    <a:pt x="132702" y="797750"/>
                  </a:moveTo>
                  <a:lnTo>
                    <a:pt x="130352" y="799020"/>
                  </a:lnTo>
                  <a:lnTo>
                    <a:pt x="131292" y="799693"/>
                  </a:lnTo>
                  <a:lnTo>
                    <a:pt x="132702" y="797750"/>
                  </a:lnTo>
                  <a:close/>
                </a:path>
                <a:path w="173355" h="864234">
                  <a:moveTo>
                    <a:pt x="136715" y="809180"/>
                  </a:moveTo>
                  <a:lnTo>
                    <a:pt x="136334" y="808659"/>
                  </a:lnTo>
                  <a:lnTo>
                    <a:pt x="136359" y="809180"/>
                  </a:lnTo>
                  <a:lnTo>
                    <a:pt x="136715" y="809180"/>
                  </a:lnTo>
                  <a:close/>
                </a:path>
                <a:path w="173355" h="864234">
                  <a:moveTo>
                    <a:pt x="138353" y="808621"/>
                  </a:moveTo>
                  <a:lnTo>
                    <a:pt x="137007" y="809625"/>
                  </a:lnTo>
                  <a:lnTo>
                    <a:pt x="138341" y="808672"/>
                  </a:lnTo>
                  <a:close/>
                </a:path>
                <a:path w="173355" h="864234">
                  <a:moveTo>
                    <a:pt x="139153" y="808012"/>
                  </a:moveTo>
                  <a:lnTo>
                    <a:pt x="138442" y="807770"/>
                  </a:lnTo>
                  <a:lnTo>
                    <a:pt x="138353" y="808621"/>
                  </a:lnTo>
                  <a:lnTo>
                    <a:pt x="139153" y="808012"/>
                  </a:lnTo>
                  <a:close/>
                </a:path>
                <a:path w="173355" h="864234">
                  <a:moveTo>
                    <a:pt x="142278" y="819365"/>
                  </a:moveTo>
                  <a:lnTo>
                    <a:pt x="142151" y="819581"/>
                  </a:lnTo>
                  <a:lnTo>
                    <a:pt x="142265" y="819454"/>
                  </a:lnTo>
                  <a:close/>
                </a:path>
                <a:path w="173355" h="864234">
                  <a:moveTo>
                    <a:pt x="142430" y="818997"/>
                  </a:moveTo>
                  <a:lnTo>
                    <a:pt x="142392" y="818870"/>
                  </a:lnTo>
                  <a:lnTo>
                    <a:pt x="142278" y="819365"/>
                  </a:lnTo>
                  <a:lnTo>
                    <a:pt x="142392" y="819150"/>
                  </a:lnTo>
                  <a:lnTo>
                    <a:pt x="142430" y="818997"/>
                  </a:lnTo>
                  <a:close/>
                </a:path>
                <a:path w="173355" h="864234">
                  <a:moveTo>
                    <a:pt x="142722" y="817562"/>
                  </a:moveTo>
                  <a:lnTo>
                    <a:pt x="141820" y="818248"/>
                  </a:lnTo>
                  <a:lnTo>
                    <a:pt x="142328" y="818413"/>
                  </a:lnTo>
                  <a:lnTo>
                    <a:pt x="142392" y="818870"/>
                  </a:lnTo>
                  <a:lnTo>
                    <a:pt x="142722" y="817562"/>
                  </a:lnTo>
                  <a:close/>
                </a:path>
                <a:path w="173355" h="864234">
                  <a:moveTo>
                    <a:pt x="144183" y="836790"/>
                  </a:moveTo>
                  <a:lnTo>
                    <a:pt x="144005" y="836980"/>
                  </a:lnTo>
                  <a:lnTo>
                    <a:pt x="143852" y="837209"/>
                  </a:lnTo>
                  <a:lnTo>
                    <a:pt x="143764" y="837438"/>
                  </a:lnTo>
                  <a:lnTo>
                    <a:pt x="143891" y="837298"/>
                  </a:lnTo>
                  <a:lnTo>
                    <a:pt x="144030" y="837057"/>
                  </a:lnTo>
                  <a:lnTo>
                    <a:pt x="144183" y="836790"/>
                  </a:lnTo>
                  <a:close/>
                </a:path>
                <a:path w="173355" h="864234">
                  <a:moveTo>
                    <a:pt x="149479" y="820280"/>
                  </a:moveTo>
                  <a:lnTo>
                    <a:pt x="149199" y="820521"/>
                  </a:lnTo>
                  <a:lnTo>
                    <a:pt x="148971" y="820775"/>
                  </a:lnTo>
                  <a:lnTo>
                    <a:pt x="148755" y="821042"/>
                  </a:lnTo>
                  <a:lnTo>
                    <a:pt x="149059" y="820724"/>
                  </a:lnTo>
                  <a:lnTo>
                    <a:pt x="149313" y="820445"/>
                  </a:lnTo>
                  <a:lnTo>
                    <a:pt x="149479" y="820280"/>
                  </a:lnTo>
                  <a:close/>
                </a:path>
                <a:path w="173355" h="864234">
                  <a:moveTo>
                    <a:pt x="150799" y="848080"/>
                  </a:moveTo>
                  <a:lnTo>
                    <a:pt x="149936" y="848550"/>
                  </a:lnTo>
                  <a:lnTo>
                    <a:pt x="150710" y="848550"/>
                  </a:lnTo>
                  <a:lnTo>
                    <a:pt x="150799" y="848080"/>
                  </a:lnTo>
                  <a:close/>
                </a:path>
                <a:path w="173355" h="864234">
                  <a:moveTo>
                    <a:pt x="151295" y="845362"/>
                  </a:moveTo>
                  <a:lnTo>
                    <a:pt x="151015" y="845616"/>
                  </a:lnTo>
                  <a:lnTo>
                    <a:pt x="151282" y="845388"/>
                  </a:lnTo>
                  <a:close/>
                </a:path>
                <a:path w="173355" h="864234">
                  <a:moveTo>
                    <a:pt x="152692" y="851090"/>
                  </a:moveTo>
                  <a:lnTo>
                    <a:pt x="152577" y="850315"/>
                  </a:lnTo>
                  <a:lnTo>
                    <a:pt x="151434" y="851090"/>
                  </a:lnTo>
                  <a:lnTo>
                    <a:pt x="152692" y="851090"/>
                  </a:lnTo>
                  <a:close/>
                </a:path>
                <a:path w="173355" h="864234">
                  <a:moveTo>
                    <a:pt x="154368" y="826033"/>
                  </a:moveTo>
                  <a:lnTo>
                    <a:pt x="153035" y="826681"/>
                  </a:lnTo>
                  <a:lnTo>
                    <a:pt x="153200" y="826846"/>
                  </a:lnTo>
                  <a:lnTo>
                    <a:pt x="153924" y="826338"/>
                  </a:lnTo>
                  <a:lnTo>
                    <a:pt x="154368" y="826033"/>
                  </a:lnTo>
                  <a:close/>
                </a:path>
                <a:path w="173355" h="864234">
                  <a:moveTo>
                    <a:pt x="154863" y="829500"/>
                  </a:moveTo>
                  <a:lnTo>
                    <a:pt x="154368" y="829500"/>
                  </a:lnTo>
                  <a:lnTo>
                    <a:pt x="154355" y="829932"/>
                  </a:lnTo>
                  <a:lnTo>
                    <a:pt x="154863" y="829500"/>
                  </a:lnTo>
                  <a:close/>
                </a:path>
                <a:path w="173355" h="864234">
                  <a:moveTo>
                    <a:pt x="158610" y="839165"/>
                  </a:moveTo>
                  <a:lnTo>
                    <a:pt x="157759" y="839660"/>
                  </a:lnTo>
                  <a:lnTo>
                    <a:pt x="157492" y="840295"/>
                  </a:lnTo>
                  <a:lnTo>
                    <a:pt x="158610" y="839165"/>
                  </a:lnTo>
                  <a:close/>
                </a:path>
                <a:path w="173355" h="864234">
                  <a:moveTo>
                    <a:pt x="159270" y="857516"/>
                  </a:moveTo>
                  <a:lnTo>
                    <a:pt x="158953" y="857542"/>
                  </a:lnTo>
                  <a:lnTo>
                    <a:pt x="158775" y="857885"/>
                  </a:lnTo>
                  <a:lnTo>
                    <a:pt x="159270" y="857516"/>
                  </a:lnTo>
                  <a:close/>
                </a:path>
                <a:path w="173355" h="864234">
                  <a:moveTo>
                    <a:pt x="160070" y="856919"/>
                  </a:moveTo>
                  <a:lnTo>
                    <a:pt x="159270" y="857516"/>
                  </a:lnTo>
                  <a:lnTo>
                    <a:pt x="159461" y="857516"/>
                  </a:lnTo>
                  <a:lnTo>
                    <a:pt x="160070" y="856919"/>
                  </a:lnTo>
                  <a:close/>
                </a:path>
                <a:path w="173355" h="864234">
                  <a:moveTo>
                    <a:pt x="160261" y="842200"/>
                  </a:moveTo>
                  <a:lnTo>
                    <a:pt x="159727" y="842200"/>
                  </a:lnTo>
                  <a:lnTo>
                    <a:pt x="159016" y="842987"/>
                  </a:lnTo>
                  <a:lnTo>
                    <a:pt x="160261" y="842200"/>
                  </a:lnTo>
                  <a:close/>
                </a:path>
                <a:path w="173355" h="864234">
                  <a:moveTo>
                    <a:pt x="160261" y="833412"/>
                  </a:moveTo>
                  <a:lnTo>
                    <a:pt x="160197" y="833158"/>
                  </a:lnTo>
                  <a:lnTo>
                    <a:pt x="158051" y="835164"/>
                  </a:lnTo>
                  <a:lnTo>
                    <a:pt x="157073" y="836002"/>
                  </a:lnTo>
                  <a:lnTo>
                    <a:pt x="158026" y="835253"/>
                  </a:lnTo>
                  <a:lnTo>
                    <a:pt x="158546" y="834961"/>
                  </a:lnTo>
                  <a:lnTo>
                    <a:pt x="158851" y="834936"/>
                  </a:lnTo>
                  <a:lnTo>
                    <a:pt x="159245" y="834555"/>
                  </a:lnTo>
                  <a:lnTo>
                    <a:pt x="159715" y="834059"/>
                  </a:lnTo>
                  <a:lnTo>
                    <a:pt x="160261" y="833412"/>
                  </a:lnTo>
                  <a:close/>
                </a:path>
                <a:path w="173355" h="864234">
                  <a:moveTo>
                    <a:pt x="160655" y="837120"/>
                  </a:moveTo>
                  <a:lnTo>
                    <a:pt x="158610" y="839165"/>
                  </a:lnTo>
                  <a:lnTo>
                    <a:pt x="159969" y="838390"/>
                  </a:lnTo>
                  <a:lnTo>
                    <a:pt x="159550" y="839660"/>
                  </a:lnTo>
                  <a:lnTo>
                    <a:pt x="160108" y="838390"/>
                  </a:lnTo>
                  <a:lnTo>
                    <a:pt x="160655" y="837120"/>
                  </a:lnTo>
                  <a:close/>
                </a:path>
                <a:path w="173355" h="864234">
                  <a:moveTo>
                    <a:pt x="160743" y="854087"/>
                  </a:moveTo>
                  <a:lnTo>
                    <a:pt x="159207" y="855116"/>
                  </a:lnTo>
                  <a:lnTo>
                    <a:pt x="159385" y="855599"/>
                  </a:lnTo>
                  <a:lnTo>
                    <a:pt x="158521" y="857567"/>
                  </a:lnTo>
                  <a:lnTo>
                    <a:pt x="158953" y="857542"/>
                  </a:lnTo>
                  <a:lnTo>
                    <a:pt x="160743" y="854087"/>
                  </a:lnTo>
                  <a:close/>
                </a:path>
                <a:path w="173355" h="864234">
                  <a:moveTo>
                    <a:pt x="160858" y="856195"/>
                  </a:moveTo>
                  <a:lnTo>
                    <a:pt x="160083" y="856919"/>
                  </a:lnTo>
                  <a:lnTo>
                    <a:pt x="160261" y="856792"/>
                  </a:lnTo>
                  <a:lnTo>
                    <a:pt x="160515" y="856564"/>
                  </a:lnTo>
                  <a:lnTo>
                    <a:pt x="160858" y="856195"/>
                  </a:lnTo>
                  <a:close/>
                </a:path>
                <a:path w="173355" h="864234">
                  <a:moveTo>
                    <a:pt x="161721" y="857935"/>
                  </a:moveTo>
                  <a:lnTo>
                    <a:pt x="161594" y="857872"/>
                  </a:lnTo>
                  <a:lnTo>
                    <a:pt x="161467" y="857783"/>
                  </a:lnTo>
                  <a:lnTo>
                    <a:pt x="161582" y="857935"/>
                  </a:lnTo>
                  <a:lnTo>
                    <a:pt x="161721" y="857935"/>
                  </a:lnTo>
                  <a:close/>
                </a:path>
                <a:path w="173355" h="864234">
                  <a:moveTo>
                    <a:pt x="161912" y="833945"/>
                  </a:moveTo>
                  <a:lnTo>
                    <a:pt x="160807" y="834288"/>
                  </a:lnTo>
                  <a:lnTo>
                    <a:pt x="160528" y="834390"/>
                  </a:lnTo>
                  <a:lnTo>
                    <a:pt x="160248" y="835533"/>
                  </a:lnTo>
                  <a:lnTo>
                    <a:pt x="161201" y="835761"/>
                  </a:lnTo>
                  <a:lnTo>
                    <a:pt x="161417" y="834364"/>
                  </a:lnTo>
                  <a:lnTo>
                    <a:pt x="161912" y="833945"/>
                  </a:lnTo>
                  <a:close/>
                </a:path>
                <a:path w="173355" h="864234">
                  <a:moveTo>
                    <a:pt x="162610" y="858024"/>
                  </a:moveTo>
                  <a:lnTo>
                    <a:pt x="162217" y="858050"/>
                  </a:lnTo>
                  <a:lnTo>
                    <a:pt x="162052" y="858012"/>
                  </a:lnTo>
                  <a:lnTo>
                    <a:pt x="161671" y="858405"/>
                  </a:lnTo>
                  <a:lnTo>
                    <a:pt x="161899" y="858393"/>
                  </a:lnTo>
                  <a:lnTo>
                    <a:pt x="162229" y="858240"/>
                  </a:lnTo>
                  <a:lnTo>
                    <a:pt x="162610" y="858024"/>
                  </a:lnTo>
                  <a:close/>
                </a:path>
                <a:path w="173355" h="864234">
                  <a:moveTo>
                    <a:pt x="162775" y="857173"/>
                  </a:moveTo>
                  <a:lnTo>
                    <a:pt x="162242" y="857681"/>
                  </a:lnTo>
                  <a:lnTo>
                    <a:pt x="161937" y="857897"/>
                  </a:lnTo>
                  <a:lnTo>
                    <a:pt x="161721" y="857935"/>
                  </a:lnTo>
                  <a:lnTo>
                    <a:pt x="162052" y="858012"/>
                  </a:lnTo>
                  <a:lnTo>
                    <a:pt x="162369" y="857707"/>
                  </a:lnTo>
                  <a:lnTo>
                    <a:pt x="162648" y="857402"/>
                  </a:lnTo>
                  <a:lnTo>
                    <a:pt x="162775" y="857173"/>
                  </a:lnTo>
                  <a:close/>
                </a:path>
                <a:path w="173355" h="864234">
                  <a:moveTo>
                    <a:pt x="163220" y="843470"/>
                  </a:moveTo>
                  <a:lnTo>
                    <a:pt x="162280" y="843470"/>
                  </a:lnTo>
                  <a:lnTo>
                    <a:pt x="162369" y="843965"/>
                  </a:lnTo>
                  <a:lnTo>
                    <a:pt x="163220" y="843470"/>
                  </a:lnTo>
                  <a:close/>
                </a:path>
                <a:path w="173355" h="864234">
                  <a:moveTo>
                    <a:pt x="163258" y="841425"/>
                  </a:moveTo>
                  <a:lnTo>
                    <a:pt x="162445" y="840181"/>
                  </a:lnTo>
                  <a:lnTo>
                    <a:pt x="162991" y="841883"/>
                  </a:lnTo>
                  <a:lnTo>
                    <a:pt x="163258" y="841425"/>
                  </a:lnTo>
                  <a:close/>
                </a:path>
                <a:path w="173355" h="864234">
                  <a:moveTo>
                    <a:pt x="164541" y="839597"/>
                  </a:moveTo>
                  <a:lnTo>
                    <a:pt x="164376" y="839533"/>
                  </a:lnTo>
                  <a:lnTo>
                    <a:pt x="163258" y="841425"/>
                  </a:lnTo>
                  <a:lnTo>
                    <a:pt x="163588" y="841933"/>
                  </a:lnTo>
                  <a:lnTo>
                    <a:pt x="164541" y="839597"/>
                  </a:lnTo>
                  <a:close/>
                </a:path>
                <a:path w="173355" h="864234">
                  <a:moveTo>
                    <a:pt x="165112" y="861415"/>
                  </a:moveTo>
                  <a:lnTo>
                    <a:pt x="164680" y="861504"/>
                  </a:lnTo>
                  <a:lnTo>
                    <a:pt x="164769" y="861745"/>
                  </a:lnTo>
                  <a:lnTo>
                    <a:pt x="165011" y="861504"/>
                  </a:lnTo>
                  <a:close/>
                </a:path>
                <a:path w="173355" h="864234">
                  <a:moveTo>
                    <a:pt x="165519" y="861339"/>
                  </a:moveTo>
                  <a:lnTo>
                    <a:pt x="165341" y="861199"/>
                  </a:lnTo>
                  <a:lnTo>
                    <a:pt x="165112" y="861415"/>
                  </a:lnTo>
                  <a:lnTo>
                    <a:pt x="165519" y="861339"/>
                  </a:lnTo>
                  <a:close/>
                </a:path>
                <a:path w="173355" h="864234">
                  <a:moveTo>
                    <a:pt x="165950" y="858710"/>
                  </a:moveTo>
                  <a:lnTo>
                    <a:pt x="164858" y="858710"/>
                  </a:lnTo>
                  <a:lnTo>
                    <a:pt x="163855" y="859980"/>
                  </a:lnTo>
                  <a:lnTo>
                    <a:pt x="165036" y="859980"/>
                  </a:lnTo>
                  <a:lnTo>
                    <a:pt x="165950" y="858710"/>
                  </a:lnTo>
                  <a:close/>
                </a:path>
                <a:path w="173355" h="864234">
                  <a:moveTo>
                    <a:pt x="166001" y="836053"/>
                  </a:moveTo>
                  <a:lnTo>
                    <a:pt x="164541" y="839597"/>
                  </a:lnTo>
                  <a:lnTo>
                    <a:pt x="165087" y="839812"/>
                  </a:lnTo>
                  <a:lnTo>
                    <a:pt x="166001" y="836053"/>
                  </a:lnTo>
                  <a:close/>
                </a:path>
                <a:path w="173355" h="864234">
                  <a:moveTo>
                    <a:pt x="166179" y="854900"/>
                  </a:moveTo>
                  <a:lnTo>
                    <a:pt x="165582" y="855599"/>
                  </a:lnTo>
                  <a:lnTo>
                    <a:pt x="165900" y="856132"/>
                  </a:lnTo>
                  <a:lnTo>
                    <a:pt x="166179" y="854900"/>
                  </a:lnTo>
                  <a:close/>
                </a:path>
                <a:path w="173355" h="864234">
                  <a:moveTo>
                    <a:pt x="166420" y="861136"/>
                  </a:moveTo>
                  <a:lnTo>
                    <a:pt x="165519" y="861339"/>
                  </a:lnTo>
                  <a:lnTo>
                    <a:pt x="165658" y="861453"/>
                  </a:lnTo>
                  <a:lnTo>
                    <a:pt x="165760" y="861682"/>
                  </a:lnTo>
                  <a:lnTo>
                    <a:pt x="166420" y="861136"/>
                  </a:lnTo>
                  <a:close/>
                </a:path>
                <a:path w="173355" h="864234">
                  <a:moveTo>
                    <a:pt x="167246" y="859751"/>
                  </a:moveTo>
                  <a:lnTo>
                    <a:pt x="166878" y="859980"/>
                  </a:lnTo>
                  <a:lnTo>
                    <a:pt x="167144" y="859980"/>
                  </a:lnTo>
                  <a:lnTo>
                    <a:pt x="167246" y="859751"/>
                  </a:lnTo>
                  <a:close/>
                </a:path>
                <a:path w="173355" h="864234">
                  <a:moveTo>
                    <a:pt x="168490" y="847928"/>
                  </a:moveTo>
                  <a:lnTo>
                    <a:pt x="168186" y="848004"/>
                  </a:lnTo>
                  <a:lnTo>
                    <a:pt x="168351" y="847979"/>
                  </a:lnTo>
                  <a:lnTo>
                    <a:pt x="168490" y="847928"/>
                  </a:lnTo>
                  <a:close/>
                </a:path>
                <a:path w="173355" h="864234">
                  <a:moveTo>
                    <a:pt x="168973" y="844740"/>
                  </a:moveTo>
                  <a:lnTo>
                    <a:pt x="164325" y="848550"/>
                  </a:lnTo>
                  <a:lnTo>
                    <a:pt x="166141" y="846010"/>
                  </a:lnTo>
                  <a:lnTo>
                    <a:pt x="166420" y="844740"/>
                  </a:lnTo>
                  <a:lnTo>
                    <a:pt x="163791" y="844740"/>
                  </a:lnTo>
                  <a:lnTo>
                    <a:pt x="164071" y="847280"/>
                  </a:lnTo>
                  <a:lnTo>
                    <a:pt x="160274" y="848550"/>
                  </a:lnTo>
                  <a:lnTo>
                    <a:pt x="161201" y="847280"/>
                  </a:lnTo>
                  <a:lnTo>
                    <a:pt x="162128" y="846010"/>
                  </a:lnTo>
                  <a:lnTo>
                    <a:pt x="164896" y="842200"/>
                  </a:lnTo>
                  <a:lnTo>
                    <a:pt x="162521" y="844740"/>
                  </a:lnTo>
                  <a:lnTo>
                    <a:pt x="162369" y="843965"/>
                  </a:lnTo>
                  <a:lnTo>
                    <a:pt x="161086" y="844740"/>
                  </a:lnTo>
                  <a:lnTo>
                    <a:pt x="162369" y="844740"/>
                  </a:lnTo>
                  <a:lnTo>
                    <a:pt x="160566" y="846010"/>
                  </a:lnTo>
                  <a:lnTo>
                    <a:pt x="160972" y="844740"/>
                  </a:lnTo>
                  <a:lnTo>
                    <a:pt x="161759" y="842200"/>
                  </a:lnTo>
                  <a:lnTo>
                    <a:pt x="157454" y="844740"/>
                  </a:lnTo>
                  <a:lnTo>
                    <a:pt x="159016" y="842987"/>
                  </a:lnTo>
                  <a:lnTo>
                    <a:pt x="158280" y="843470"/>
                  </a:lnTo>
                  <a:lnTo>
                    <a:pt x="159181" y="842200"/>
                  </a:lnTo>
                  <a:lnTo>
                    <a:pt x="159727" y="842200"/>
                  </a:lnTo>
                  <a:lnTo>
                    <a:pt x="160858" y="840930"/>
                  </a:lnTo>
                  <a:lnTo>
                    <a:pt x="159423" y="841844"/>
                  </a:lnTo>
                  <a:lnTo>
                    <a:pt x="161886" y="838390"/>
                  </a:lnTo>
                  <a:lnTo>
                    <a:pt x="156679" y="842200"/>
                  </a:lnTo>
                  <a:lnTo>
                    <a:pt x="157226" y="840930"/>
                  </a:lnTo>
                  <a:lnTo>
                    <a:pt x="157492" y="840295"/>
                  </a:lnTo>
                  <a:lnTo>
                    <a:pt x="156857" y="840930"/>
                  </a:lnTo>
                  <a:lnTo>
                    <a:pt x="158470" y="838390"/>
                  </a:lnTo>
                  <a:lnTo>
                    <a:pt x="160070" y="835850"/>
                  </a:lnTo>
                  <a:lnTo>
                    <a:pt x="158851" y="835850"/>
                  </a:lnTo>
                  <a:lnTo>
                    <a:pt x="156121" y="838390"/>
                  </a:lnTo>
                  <a:lnTo>
                    <a:pt x="156464" y="835850"/>
                  </a:lnTo>
                  <a:lnTo>
                    <a:pt x="154597" y="835850"/>
                  </a:lnTo>
                  <a:lnTo>
                    <a:pt x="155562" y="834580"/>
                  </a:lnTo>
                  <a:lnTo>
                    <a:pt x="154914" y="833310"/>
                  </a:lnTo>
                  <a:lnTo>
                    <a:pt x="154266" y="832040"/>
                  </a:lnTo>
                  <a:lnTo>
                    <a:pt x="154355" y="829932"/>
                  </a:lnTo>
                  <a:lnTo>
                    <a:pt x="152438" y="831583"/>
                  </a:lnTo>
                  <a:lnTo>
                    <a:pt x="152438" y="835850"/>
                  </a:lnTo>
                  <a:lnTo>
                    <a:pt x="151041" y="838390"/>
                  </a:lnTo>
                  <a:lnTo>
                    <a:pt x="150190" y="839660"/>
                  </a:lnTo>
                  <a:lnTo>
                    <a:pt x="149771" y="838390"/>
                  </a:lnTo>
                  <a:lnTo>
                    <a:pt x="149542" y="838390"/>
                  </a:lnTo>
                  <a:lnTo>
                    <a:pt x="152438" y="835850"/>
                  </a:lnTo>
                  <a:lnTo>
                    <a:pt x="152438" y="831583"/>
                  </a:lnTo>
                  <a:lnTo>
                    <a:pt x="151904" y="832040"/>
                  </a:lnTo>
                  <a:lnTo>
                    <a:pt x="151485" y="830770"/>
                  </a:lnTo>
                  <a:lnTo>
                    <a:pt x="150241" y="830770"/>
                  </a:lnTo>
                  <a:lnTo>
                    <a:pt x="151942" y="829500"/>
                  </a:lnTo>
                  <a:lnTo>
                    <a:pt x="152730" y="828230"/>
                  </a:lnTo>
                  <a:lnTo>
                    <a:pt x="153847" y="828230"/>
                  </a:lnTo>
                  <a:lnTo>
                    <a:pt x="153212" y="826960"/>
                  </a:lnTo>
                  <a:lnTo>
                    <a:pt x="152146" y="828230"/>
                  </a:lnTo>
                  <a:lnTo>
                    <a:pt x="150736" y="828230"/>
                  </a:lnTo>
                  <a:lnTo>
                    <a:pt x="153009" y="826960"/>
                  </a:lnTo>
                  <a:lnTo>
                    <a:pt x="152082" y="825690"/>
                  </a:lnTo>
                  <a:lnTo>
                    <a:pt x="148793" y="826960"/>
                  </a:lnTo>
                  <a:lnTo>
                    <a:pt x="149186" y="824420"/>
                  </a:lnTo>
                  <a:lnTo>
                    <a:pt x="147447" y="825487"/>
                  </a:lnTo>
                  <a:lnTo>
                    <a:pt x="147320" y="824420"/>
                  </a:lnTo>
                  <a:lnTo>
                    <a:pt x="147739" y="823150"/>
                  </a:lnTo>
                  <a:lnTo>
                    <a:pt x="148742" y="821880"/>
                  </a:lnTo>
                  <a:lnTo>
                    <a:pt x="147904" y="821880"/>
                  </a:lnTo>
                  <a:lnTo>
                    <a:pt x="147281" y="822515"/>
                  </a:lnTo>
                  <a:lnTo>
                    <a:pt x="147281" y="824420"/>
                  </a:lnTo>
                  <a:lnTo>
                    <a:pt x="146723" y="825690"/>
                  </a:lnTo>
                  <a:lnTo>
                    <a:pt x="147129" y="825690"/>
                  </a:lnTo>
                  <a:lnTo>
                    <a:pt x="145135" y="826960"/>
                  </a:lnTo>
                  <a:lnTo>
                    <a:pt x="146456" y="826960"/>
                  </a:lnTo>
                  <a:lnTo>
                    <a:pt x="144462" y="830770"/>
                  </a:lnTo>
                  <a:lnTo>
                    <a:pt x="142036" y="830770"/>
                  </a:lnTo>
                  <a:lnTo>
                    <a:pt x="143078" y="829500"/>
                  </a:lnTo>
                  <a:lnTo>
                    <a:pt x="144881" y="828230"/>
                  </a:lnTo>
                  <a:lnTo>
                    <a:pt x="144386" y="828230"/>
                  </a:lnTo>
                  <a:lnTo>
                    <a:pt x="144653" y="826960"/>
                  </a:lnTo>
                  <a:lnTo>
                    <a:pt x="144932" y="826960"/>
                  </a:lnTo>
                  <a:lnTo>
                    <a:pt x="146481" y="825690"/>
                  </a:lnTo>
                  <a:lnTo>
                    <a:pt x="145757" y="825690"/>
                  </a:lnTo>
                  <a:lnTo>
                    <a:pt x="147040" y="824420"/>
                  </a:lnTo>
                  <a:lnTo>
                    <a:pt x="147281" y="824420"/>
                  </a:lnTo>
                  <a:lnTo>
                    <a:pt x="147281" y="822515"/>
                  </a:lnTo>
                  <a:lnTo>
                    <a:pt x="146659" y="823150"/>
                  </a:lnTo>
                  <a:lnTo>
                    <a:pt x="145262" y="823150"/>
                  </a:lnTo>
                  <a:lnTo>
                    <a:pt x="147751" y="821880"/>
                  </a:lnTo>
                  <a:lnTo>
                    <a:pt x="148094" y="820610"/>
                  </a:lnTo>
                  <a:lnTo>
                    <a:pt x="146837" y="820610"/>
                  </a:lnTo>
                  <a:lnTo>
                    <a:pt x="147459" y="819340"/>
                  </a:lnTo>
                  <a:lnTo>
                    <a:pt x="145110" y="821880"/>
                  </a:lnTo>
                  <a:lnTo>
                    <a:pt x="144894" y="820610"/>
                  </a:lnTo>
                  <a:lnTo>
                    <a:pt x="145935" y="820610"/>
                  </a:lnTo>
                  <a:lnTo>
                    <a:pt x="146481" y="819340"/>
                  </a:lnTo>
                  <a:lnTo>
                    <a:pt x="145046" y="819340"/>
                  </a:lnTo>
                  <a:lnTo>
                    <a:pt x="144297" y="816800"/>
                  </a:lnTo>
                  <a:lnTo>
                    <a:pt x="142265" y="820610"/>
                  </a:lnTo>
                  <a:lnTo>
                    <a:pt x="138353" y="820610"/>
                  </a:lnTo>
                  <a:lnTo>
                    <a:pt x="140589" y="815530"/>
                  </a:lnTo>
                  <a:lnTo>
                    <a:pt x="138252" y="815530"/>
                  </a:lnTo>
                  <a:lnTo>
                    <a:pt x="139052" y="814260"/>
                  </a:lnTo>
                  <a:lnTo>
                    <a:pt x="137350" y="814260"/>
                  </a:lnTo>
                  <a:lnTo>
                    <a:pt x="136753" y="812990"/>
                  </a:lnTo>
                  <a:lnTo>
                    <a:pt x="134454" y="814260"/>
                  </a:lnTo>
                  <a:lnTo>
                    <a:pt x="134226" y="812990"/>
                  </a:lnTo>
                  <a:lnTo>
                    <a:pt x="135369" y="811720"/>
                  </a:lnTo>
                  <a:lnTo>
                    <a:pt x="136436" y="811720"/>
                  </a:lnTo>
                  <a:lnTo>
                    <a:pt x="135229" y="810450"/>
                  </a:lnTo>
                  <a:lnTo>
                    <a:pt x="134213" y="811720"/>
                  </a:lnTo>
                  <a:lnTo>
                    <a:pt x="134734" y="809180"/>
                  </a:lnTo>
                  <a:lnTo>
                    <a:pt x="136359" y="809180"/>
                  </a:lnTo>
                  <a:lnTo>
                    <a:pt x="136258" y="808558"/>
                  </a:lnTo>
                  <a:lnTo>
                    <a:pt x="136296" y="807910"/>
                  </a:lnTo>
                  <a:lnTo>
                    <a:pt x="137464" y="806640"/>
                  </a:lnTo>
                  <a:lnTo>
                    <a:pt x="134467" y="807910"/>
                  </a:lnTo>
                  <a:lnTo>
                    <a:pt x="136817" y="806640"/>
                  </a:lnTo>
                  <a:lnTo>
                    <a:pt x="136550" y="804100"/>
                  </a:lnTo>
                  <a:lnTo>
                    <a:pt x="135585" y="804100"/>
                  </a:lnTo>
                  <a:lnTo>
                    <a:pt x="134594" y="806640"/>
                  </a:lnTo>
                  <a:lnTo>
                    <a:pt x="133896" y="806640"/>
                  </a:lnTo>
                  <a:lnTo>
                    <a:pt x="133591" y="805370"/>
                  </a:lnTo>
                  <a:lnTo>
                    <a:pt x="135051" y="804100"/>
                  </a:lnTo>
                  <a:lnTo>
                    <a:pt x="136525" y="802830"/>
                  </a:lnTo>
                  <a:lnTo>
                    <a:pt x="138455" y="799020"/>
                  </a:lnTo>
                  <a:lnTo>
                    <a:pt x="128130" y="804100"/>
                  </a:lnTo>
                  <a:lnTo>
                    <a:pt x="129044" y="802830"/>
                  </a:lnTo>
                  <a:lnTo>
                    <a:pt x="130213" y="801204"/>
                  </a:lnTo>
                  <a:lnTo>
                    <a:pt x="129476" y="801560"/>
                  </a:lnTo>
                  <a:lnTo>
                    <a:pt x="129184" y="800290"/>
                  </a:lnTo>
                  <a:lnTo>
                    <a:pt x="131394" y="797750"/>
                  </a:lnTo>
                  <a:lnTo>
                    <a:pt x="132499" y="796480"/>
                  </a:lnTo>
                  <a:lnTo>
                    <a:pt x="132295" y="796480"/>
                  </a:lnTo>
                  <a:lnTo>
                    <a:pt x="132930" y="793940"/>
                  </a:lnTo>
                  <a:lnTo>
                    <a:pt x="127330" y="797750"/>
                  </a:lnTo>
                  <a:lnTo>
                    <a:pt x="127419" y="795210"/>
                  </a:lnTo>
                  <a:lnTo>
                    <a:pt x="126542" y="796480"/>
                  </a:lnTo>
                  <a:lnTo>
                    <a:pt x="123964" y="799020"/>
                  </a:lnTo>
                  <a:lnTo>
                    <a:pt x="122275" y="799020"/>
                  </a:lnTo>
                  <a:lnTo>
                    <a:pt x="121958" y="797750"/>
                  </a:lnTo>
                  <a:lnTo>
                    <a:pt x="125679" y="793940"/>
                  </a:lnTo>
                  <a:lnTo>
                    <a:pt x="127165" y="793940"/>
                  </a:lnTo>
                  <a:lnTo>
                    <a:pt x="126923" y="795210"/>
                  </a:lnTo>
                  <a:lnTo>
                    <a:pt x="127419" y="795210"/>
                  </a:lnTo>
                  <a:lnTo>
                    <a:pt x="127609" y="795210"/>
                  </a:lnTo>
                  <a:lnTo>
                    <a:pt x="128308" y="793940"/>
                  </a:lnTo>
                  <a:lnTo>
                    <a:pt x="127266" y="792670"/>
                  </a:lnTo>
                  <a:lnTo>
                    <a:pt x="127127" y="792670"/>
                  </a:lnTo>
                  <a:lnTo>
                    <a:pt x="127558" y="791781"/>
                  </a:lnTo>
                  <a:lnTo>
                    <a:pt x="127266" y="792670"/>
                  </a:lnTo>
                  <a:lnTo>
                    <a:pt x="129159" y="791400"/>
                  </a:lnTo>
                  <a:lnTo>
                    <a:pt x="127749" y="791400"/>
                  </a:lnTo>
                  <a:lnTo>
                    <a:pt x="125780" y="791400"/>
                  </a:lnTo>
                  <a:lnTo>
                    <a:pt x="125971" y="788860"/>
                  </a:lnTo>
                  <a:lnTo>
                    <a:pt x="125539" y="790130"/>
                  </a:lnTo>
                  <a:lnTo>
                    <a:pt x="124460" y="791400"/>
                  </a:lnTo>
                  <a:lnTo>
                    <a:pt x="124409" y="787628"/>
                  </a:lnTo>
                  <a:lnTo>
                    <a:pt x="121881" y="791400"/>
                  </a:lnTo>
                  <a:lnTo>
                    <a:pt x="120599" y="790130"/>
                  </a:lnTo>
                  <a:lnTo>
                    <a:pt x="121716" y="788860"/>
                  </a:lnTo>
                  <a:lnTo>
                    <a:pt x="124371" y="787641"/>
                  </a:lnTo>
                  <a:lnTo>
                    <a:pt x="122377" y="787590"/>
                  </a:lnTo>
                  <a:lnTo>
                    <a:pt x="122948" y="786320"/>
                  </a:lnTo>
                  <a:lnTo>
                    <a:pt x="126047" y="785050"/>
                  </a:lnTo>
                  <a:lnTo>
                    <a:pt x="123317" y="785050"/>
                  </a:lnTo>
                  <a:lnTo>
                    <a:pt x="125971" y="782510"/>
                  </a:lnTo>
                  <a:lnTo>
                    <a:pt x="125933" y="781316"/>
                  </a:lnTo>
                  <a:lnTo>
                    <a:pt x="124333" y="782421"/>
                  </a:lnTo>
                  <a:lnTo>
                    <a:pt x="124167" y="781240"/>
                  </a:lnTo>
                  <a:lnTo>
                    <a:pt x="123926" y="781240"/>
                  </a:lnTo>
                  <a:lnTo>
                    <a:pt x="123367" y="780656"/>
                  </a:lnTo>
                  <a:lnTo>
                    <a:pt x="123456" y="781240"/>
                  </a:lnTo>
                  <a:lnTo>
                    <a:pt x="121754" y="783780"/>
                  </a:lnTo>
                  <a:lnTo>
                    <a:pt x="120040" y="783780"/>
                  </a:lnTo>
                  <a:lnTo>
                    <a:pt x="117348" y="783780"/>
                  </a:lnTo>
                  <a:lnTo>
                    <a:pt x="120015" y="781240"/>
                  </a:lnTo>
                  <a:lnTo>
                    <a:pt x="120040" y="783780"/>
                  </a:lnTo>
                  <a:lnTo>
                    <a:pt x="122682" y="779970"/>
                  </a:lnTo>
                  <a:lnTo>
                    <a:pt x="123367" y="780656"/>
                  </a:lnTo>
                  <a:lnTo>
                    <a:pt x="123266" y="779970"/>
                  </a:lnTo>
                  <a:lnTo>
                    <a:pt x="124231" y="779970"/>
                  </a:lnTo>
                  <a:lnTo>
                    <a:pt x="125806" y="776160"/>
                  </a:lnTo>
                  <a:lnTo>
                    <a:pt x="120700" y="781240"/>
                  </a:lnTo>
                  <a:lnTo>
                    <a:pt x="119811" y="778700"/>
                  </a:lnTo>
                  <a:lnTo>
                    <a:pt x="121488" y="778700"/>
                  </a:lnTo>
                  <a:lnTo>
                    <a:pt x="122555" y="777430"/>
                  </a:lnTo>
                  <a:lnTo>
                    <a:pt x="122415" y="777430"/>
                  </a:lnTo>
                  <a:lnTo>
                    <a:pt x="119634" y="778700"/>
                  </a:lnTo>
                  <a:lnTo>
                    <a:pt x="118084" y="778700"/>
                  </a:lnTo>
                  <a:lnTo>
                    <a:pt x="118681" y="777430"/>
                  </a:lnTo>
                  <a:lnTo>
                    <a:pt x="116509" y="778700"/>
                  </a:lnTo>
                  <a:lnTo>
                    <a:pt x="116116" y="778700"/>
                  </a:lnTo>
                  <a:lnTo>
                    <a:pt x="114414" y="779970"/>
                  </a:lnTo>
                  <a:lnTo>
                    <a:pt x="114338" y="778954"/>
                  </a:lnTo>
                  <a:lnTo>
                    <a:pt x="111760" y="779970"/>
                  </a:lnTo>
                  <a:lnTo>
                    <a:pt x="116801" y="774890"/>
                  </a:lnTo>
                  <a:lnTo>
                    <a:pt x="114261" y="774890"/>
                  </a:lnTo>
                  <a:lnTo>
                    <a:pt x="115036" y="773620"/>
                  </a:lnTo>
                  <a:lnTo>
                    <a:pt x="117221" y="773620"/>
                  </a:lnTo>
                  <a:lnTo>
                    <a:pt x="117678" y="772350"/>
                  </a:lnTo>
                  <a:lnTo>
                    <a:pt x="115404" y="772350"/>
                  </a:lnTo>
                  <a:lnTo>
                    <a:pt x="113487" y="772985"/>
                  </a:lnTo>
                  <a:lnTo>
                    <a:pt x="113487" y="773620"/>
                  </a:lnTo>
                  <a:lnTo>
                    <a:pt x="111391" y="774890"/>
                  </a:lnTo>
                  <a:lnTo>
                    <a:pt x="111950" y="774890"/>
                  </a:lnTo>
                  <a:lnTo>
                    <a:pt x="110350" y="776160"/>
                  </a:lnTo>
                  <a:lnTo>
                    <a:pt x="111264" y="774890"/>
                  </a:lnTo>
                  <a:lnTo>
                    <a:pt x="112166" y="773620"/>
                  </a:lnTo>
                  <a:lnTo>
                    <a:pt x="113487" y="773620"/>
                  </a:lnTo>
                  <a:lnTo>
                    <a:pt x="113487" y="772985"/>
                  </a:lnTo>
                  <a:lnTo>
                    <a:pt x="112356" y="773353"/>
                  </a:lnTo>
                  <a:lnTo>
                    <a:pt x="113068" y="772350"/>
                  </a:lnTo>
                  <a:lnTo>
                    <a:pt x="107518" y="774890"/>
                  </a:lnTo>
                  <a:lnTo>
                    <a:pt x="109131" y="772350"/>
                  </a:lnTo>
                  <a:lnTo>
                    <a:pt x="114465" y="769810"/>
                  </a:lnTo>
                  <a:lnTo>
                    <a:pt x="116014" y="767270"/>
                  </a:lnTo>
                  <a:lnTo>
                    <a:pt x="110261" y="768540"/>
                  </a:lnTo>
                  <a:lnTo>
                    <a:pt x="110515" y="766000"/>
                  </a:lnTo>
                  <a:lnTo>
                    <a:pt x="109931" y="767270"/>
                  </a:lnTo>
                  <a:lnTo>
                    <a:pt x="107657" y="768540"/>
                  </a:lnTo>
                  <a:lnTo>
                    <a:pt x="108966" y="766000"/>
                  </a:lnTo>
                  <a:lnTo>
                    <a:pt x="107759" y="766000"/>
                  </a:lnTo>
                  <a:lnTo>
                    <a:pt x="109575" y="764730"/>
                  </a:lnTo>
                  <a:lnTo>
                    <a:pt x="109994" y="763460"/>
                  </a:lnTo>
                  <a:lnTo>
                    <a:pt x="110324" y="762190"/>
                  </a:lnTo>
                  <a:lnTo>
                    <a:pt x="106629" y="763460"/>
                  </a:lnTo>
                  <a:lnTo>
                    <a:pt x="108521" y="762190"/>
                  </a:lnTo>
                  <a:lnTo>
                    <a:pt x="108623" y="759650"/>
                  </a:lnTo>
                  <a:lnTo>
                    <a:pt x="102362" y="762190"/>
                  </a:lnTo>
                  <a:lnTo>
                    <a:pt x="102133" y="760920"/>
                  </a:lnTo>
                  <a:lnTo>
                    <a:pt x="104355" y="760920"/>
                  </a:lnTo>
                  <a:lnTo>
                    <a:pt x="105257" y="758380"/>
                  </a:lnTo>
                  <a:lnTo>
                    <a:pt x="102565" y="758380"/>
                  </a:lnTo>
                  <a:lnTo>
                    <a:pt x="104025" y="757110"/>
                  </a:lnTo>
                  <a:lnTo>
                    <a:pt x="103111" y="757110"/>
                  </a:lnTo>
                  <a:lnTo>
                    <a:pt x="101155" y="758380"/>
                  </a:lnTo>
                  <a:lnTo>
                    <a:pt x="100977" y="758380"/>
                  </a:lnTo>
                  <a:lnTo>
                    <a:pt x="100203" y="757110"/>
                  </a:lnTo>
                  <a:lnTo>
                    <a:pt x="98437" y="758380"/>
                  </a:lnTo>
                  <a:lnTo>
                    <a:pt x="101727" y="755840"/>
                  </a:lnTo>
                  <a:lnTo>
                    <a:pt x="103365" y="754570"/>
                  </a:lnTo>
                  <a:lnTo>
                    <a:pt x="95834" y="754570"/>
                  </a:lnTo>
                  <a:lnTo>
                    <a:pt x="97256" y="753300"/>
                  </a:lnTo>
                  <a:lnTo>
                    <a:pt x="100088" y="750760"/>
                  </a:lnTo>
                  <a:lnTo>
                    <a:pt x="98933" y="749490"/>
                  </a:lnTo>
                  <a:lnTo>
                    <a:pt x="97675" y="748220"/>
                  </a:lnTo>
                  <a:lnTo>
                    <a:pt x="97028" y="748220"/>
                  </a:lnTo>
                  <a:lnTo>
                    <a:pt x="97624" y="746950"/>
                  </a:lnTo>
                  <a:lnTo>
                    <a:pt x="97853" y="746950"/>
                  </a:lnTo>
                  <a:lnTo>
                    <a:pt x="98907" y="745680"/>
                  </a:lnTo>
                  <a:lnTo>
                    <a:pt x="92113" y="749490"/>
                  </a:lnTo>
                  <a:lnTo>
                    <a:pt x="93243" y="746950"/>
                  </a:lnTo>
                  <a:lnTo>
                    <a:pt x="95859" y="744410"/>
                  </a:lnTo>
                  <a:lnTo>
                    <a:pt x="95288" y="746950"/>
                  </a:lnTo>
                  <a:lnTo>
                    <a:pt x="96189" y="745680"/>
                  </a:lnTo>
                  <a:lnTo>
                    <a:pt x="102209" y="743140"/>
                  </a:lnTo>
                  <a:lnTo>
                    <a:pt x="94399" y="744410"/>
                  </a:lnTo>
                  <a:lnTo>
                    <a:pt x="97459" y="741870"/>
                  </a:lnTo>
                  <a:lnTo>
                    <a:pt x="97955" y="741870"/>
                  </a:lnTo>
                  <a:lnTo>
                    <a:pt x="98806" y="740600"/>
                  </a:lnTo>
                  <a:lnTo>
                    <a:pt x="99644" y="739330"/>
                  </a:lnTo>
                  <a:lnTo>
                    <a:pt x="94640" y="740600"/>
                  </a:lnTo>
                  <a:lnTo>
                    <a:pt x="94424" y="739330"/>
                  </a:lnTo>
                  <a:lnTo>
                    <a:pt x="94996" y="739330"/>
                  </a:lnTo>
                  <a:lnTo>
                    <a:pt x="95364" y="738060"/>
                  </a:lnTo>
                  <a:lnTo>
                    <a:pt x="91719" y="739330"/>
                  </a:lnTo>
                  <a:lnTo>
                    <a:pt x="89928" y="738060"/>
                  </a:lnTo>
                  <a:lnTo>
                    <a:pt x="89268" y="737476"/>
                  </a:lnTo>
                  <a:lnTo>
                    <a:pt x="88519" y="738060"/>
                  </a:lnTo>
                  <a:lnTo>
                    <a:pt x="87325" y="736790"/>
                  </a:lnTo>
                  <a:lnTo>
                    <a:pt x="88493" y="735520"/>
                  </a:lnTo>
                  <a:lnTo>
                    <a:pt x="89293" y="734250"/>
                  </a:lnTo>
                  <a:lnTo>
                    <a:pt x="91897" y="732980"/>
                  </a:lnTo>
                  <a:lnTo>
                    <a:pt x="92506" y="734250"/>
                  </a:lnTo>
                  <a:lnTo>
                    <a:pt x="95694" y="731710"/>
                  </a:lnTo>
                  <a:lnTo>
                    <a:pt x="91782" y="732980"/>
                  </a:lnTo>
                  <a:lnTo>
                    <a:pt x="92125" y="731710"/>
                  </a:lnTo>
                  <a:lnTo>
                    <a:pt x="93662" y="731710"/>
                  </a:lnTo>
                  <a:lnTo>
                    <a:pt x="92468" y="729170"/>
                  </a:lnTo>
                  <a:lnTo>
                    <a:pt x="88671" y="731710"/>
                  </a:lnTo>
                  <a:lnTo>
                    <a:pt x="88430" y="730440"/>
                  </a:lnTo>
                  <a:lnTo>
                    <a:pt x="88176" y="729170"/>
                  </a:lnTo>
                  <a:lnTo>
                    <a:pt x="87122" y="730440"/>
                  </a:lnTo>
                  <a:lnTo>
                    <a:pt x="82943" y="730440"/>
                  </a:lnTo>
                  <a:lnTo>
                    <a:pt x="88874" y="727900"/>
                  </a:lnTo>
                  <a:lnTo>
                    <a:pt x="85661" y="727900"/>
                  </a:lnTo>
                  <a:lnTo>
                    <a:pt x="89357" y="726630"/>
                  </a:lnTo>
                  <a:lnTo>
                    <a:pt x="88150" y="726630"/>
                  </a:lnTo>
                  <a:lnTo>
                    <a:pt x="84683" y="725360"/>
                  </a:lnTo>
                  <a:lnTo>
                    <a:pt x="83451" y="725360"/>
                  </a:lnTo>
                  <a:lnTo>
                    <a:pt x="86588" y="724090"/>
                  </a:lnTo>
                  <a:lnTo>
                    <a:pt x="83210" y="724090"/>
                  </a:lnTo>
                  <a:lnTo>
                    <a:pt x="82727" y="722820"/>
                  </a:lnTo>
                  <a:lnTo>
                    <a:pt x="90284" y="720280"/>
                  </a:lnTo>
                  <a:lnTo>
                    <a:pt x="83146" y="719010"/>
                  </a:lnTo>
                  <a:lnTo>
                    <a:pt x="88696" y="715200"/>
                  </a:lnTo>
                  <a:lnTo>
                    <a:pt x="85102" y="713930"/>
                  </a:lnTo>
                  <a:lnTo>
                    <a:pt x="87210" y="711390"/>
                  </a:lnTo>
                  <a:lnTo>
                    <a:pt x="88265" y="710120"/>
                  </a:lnTo>
                  <a:lnTo>
                    <a:pt x="86880" y="707580"/>
                  </a:lnTo>
                  <a:lnTo>
                    <a:pt x="81330" y="711390"/>
                  </a:lnTo>
                  <a:lnTo>
                    <a:pt x="84734" y="708850"/>
                  </a:lnTo>
                  <a:lnTo>
                    <a:pt x="80441" y="708850"/>
                  </a:lnTo>
                  <a:lnTo>
                    <a:pt x="80213" y="708850"/>
                  </a:lnTo>
                  <a:lnTo>
                    <a:pt x="63157" y="708850"/>
                  </a:lnTo>
                  <a:lnTo>
                    <a:pt x="59778" y="708850"/>
                  </a:lnTo>
                  <a:lnTo>
                    <a:pt x="64922" y="710120"/>
                  </a:lnTo>
                  <a:lnTo>
                    <a:pt x="60591" y="712660"/>
                  </a:lnTo>
                  <a:lnTo>
                    <a:pt x="64160" y="713930"/>
                  </a:lnTo>
                  <a:lnTo>
                    <a:pt x="57277" y="717740"/>
                  </a:lnTo>
                  <a:lnTo>
                    <a:pt x="66738" y="719010"/>
                  </a:lnTo>
                  <a:lnTo>
                    <a:pt x="62776" y="724090"/>
                  </a:lnTo>
                  <a:lnTo>
                    <a:pt x="64490" y="722820"/>
                  </a:lnTo>
                  <a:lnTo>
                    <a:pt x="64833" y="722820"/>
                  </a:lnTo>
                  <a:lnTo>
                    <a:pt x="64820" y="723569"/>
                  </a:lnTo>
                  <a:lnTo>
                    <a:pt x="66040" y="722985"/>
                  </a:lnTo>
                  <a:lnTo>
                    <a:pt x="65900" y="722820"/>
                  </a:lnTo>
                  <a:lnTo>
                    <a:pt x="66408" y="722820"/>
                  </a:lnTo>
                  <a:lnTo>
                    <a:pt x="66040" y="722985"/>
                  </a:lnTo>
                  <a:lnTo>
                    <a:pt x="69697" y="727900"/>
                  </a:lnTo>
                  <a:lnTo>
                    <a:pt x="67411" y="734250"/>
                  </a:lnTo>
                  <a:lnTo>
                    <a:pt x="67894" y="739330"/>
                  </a:lnTo>
                  <a:lnTo>
                    <a:pt x="68199" y="741870"/>
                  </a:lnTo>
                  <a:lnTo>
                    <a:pt x="77177" y="736790"/>
                  </a:lnTo>
                  <a:lnTo>
                    <a:pt x="74053" y="740600"/>
                  </a:lnTo>
                  <a:lnTo>
                    <a:pt x="70599" y="741870"/>
                  </a:lnTo>
                  <a:lnTo>
                    <a:pt x="75844" y="744410"/>
                  </a:lnTo>
                  <a:lnTo>
                    <a:pt x="73660" y="749490"/>
                  </a:lnTo>
                  <a:lnTo>
                    <a:pt x="78613" y="750760"/>
                  </a:lnTo>
                  <a:lnTo>
                    <a:pt x="77800" y="752030"/>
                  </a:lnTo>
                  <a:lnTo>
                    <a:pt x="76695" y="752030"/>
                  </a:lnTo>
                  <a:lnTo>
                    <a:pt x="74790" y="753300"/>
                  </a:lnTo>
                  <a:lnTo>
                    <a:pt x="77927" y="754570"/>
                  </a:lnTo>
                  <a:lnTo>
                    <a:pt x="79781" y="753300"/>
                  </a:lnTo>
                  <a:lnTo>
                    <a:pt x="79832" y="754570"/>
                  </a:lnTo>
                  <a:lnTo>
                    <a:pt x="77927" y="754570"/>
                  </a:lnTo>
                  <a:lnTo>
                    <a:pt x="77393" y="754570"/>
                  </a:lnTo>
                  <a:lnTo>
                    <a:pt x="76415" y="757110"/>
                  </a:lnTo>
                  <a:lnTo>
                    <a:pt x="81178" y="755840"/>
                  </a:lnTo>
                  <a:lnTo>
                    <a:pt x="78790" y="757110"/>
                  </a:lnTo>
                  <a:lnTo>
                    <a:pt x="79375" y="757110"/>
                  </a:lnTo>
                  <a:lnTo>
                    <a:pt x="78879" y="759650"/>
                  </a:lnTo>
                  <a:lnTo>
                    <a:pt x="81241" y="758380"/>
                  </a:lnTo>
                  <a:lnTo>
                    <a:pt x="80645" y="759650"/>
                  </a:lnTo>
                  <a:lnTo>
                    <a:pt x="83616" y="759650"/>
                  </a:lnTo>
                  <a:lnTo>
                    <a:pt x="82588" y="760907"/>
                  </a:lnTo>
                  <a:lnTo>
                    <a:pt x="85813" y="760920"/>
                  </a:lnTo>
                  <a:lnTo>
                    <a:pt x="82384" y="764628"/>
                  </a:lnTo>
                  <a:lnTo>
                    <a:pt x="82232" y="764730"/>
                  </a:lnTo>
                  <a:lnTo>
                    <a:pt x="83388" y="766254"/>
                  </a:lnTo>
                  <a:lnTo>
                    <a:pt x="83350" y="766648"/>
                  </a:lnTo>
                  <a:lnTo>
                    <a:pt x="83464" y="767181"/>
                  </a:lnTo>
                  <a:lnTo>
                    <a:pt x="83718" y="767626"/>
                  </a:lnTo>
                  <a:lnTo>
                    <a:pt x="83426" y="766305"/>
                  </a:lnTo>
                  <a:lnTo>
                    <a:pt x="84175" y="767270"/>
                  </a:lnTo>
                  <a:lnTo>
                    <a:pt x="86639" y="766000"/>
                  </a:lnTo>
                  <a:lnTo>
                    <a:pt x="85229" y="767270"/>
                  </a:lnTo>
                  <a:lnTo>
                    <a:pt x="85725" y="767270"/>
                  </a:lnTo>
                  <a:lnTo>
                    <a:pt x="83794" y="768540"/>
                  </a:lnTo>
                  <a:lnTo>
                    <a:pt x="84378" y="769810"/>
                  </a:lnTo>
                  <a:lnTo>
                    <a:pt x="85623" y="769810"/>
                  </a:lnTo>
                  <a:lnTo>
                    <a:pt x="87668" y="768540"/>
                  </a:lnTo>
                  <a:lnTo>
                    <a:pt x="83654" y="772350"/>
                  </a:lnTo>
                  <a:lnTo>
                    <a:pt x="93573" y="769810"/>
                  </a:lnTo>
                  <a:lnTo>
                    <a:pt x="87757" y="773620"/>
                  </a:lnTo>
                  <a:lnTo>
                    <a:pt x="91516" y="774890"/>
                  </a:lnTo>
                  <a:lnTo>
                    <a:pt x="93726" y="776820"/>
                  </a:lnTo>
                  <a:lnTo>
                    <a:pt x="90589" y="778700"/>
                  </a:lnTo>
                  <a:lnTo>
                    <a:pt x="93230" y="779818"/>
                  </a:lnTo>
                  <a:lnTo>
                    <a:pt x="94310" y="777328"/>
                  </a:lnTo>
                  <a:lnTo>
                    <a:pt x="94818" y="776160"/>
                  </a:lnTo>
                  <a:lnTo>
                    <a:pt x="94538" y="776820"/>
                  </a:lnTo>
                  <a:lnTo>
                    <a:pt x="94411" y="777430"/>
                  </a:lnTo>
                  <a:lnTo>
                    <a:pt x="96735" y="778700"/>
                  </a:lnTo>
                  <a:lnTo>
                    <a:pt x="94678" y="779970"/>
                  </a:lnTo>
                  <a:lnTo>
                    <a:pt x="97815" y="779970"/>
                  </a:lnTo>
                  <a:lnTo>
                    <a:pt x="98120" y="782510"/>
                  </a:lnTo>
                  <a:lnTo>
                    <a:pt x="97917" y="783780"/>
                  </a:lnTo>
                  <a:lnTo>
                    <a:pt x="95377" y="783780"/>
                  </a:lnTo>
                  <a:lnTo>
                    <a:pt x="98323" y="785050"/>
                  </a:lnTo>
                  <a:lnTo>
                    <a:pt x="97815" y="787336"/>
                  </a:lnTo>
                  <a:lnTo>
                    <a:pt x="97878" y="787628"/>
                  </a:lnTo>
                  <a:lnTo>
                    <a:pt x="99301" y="788162"/>
                  </a:lnTo>
                  <a:lnTo>
                    <a:pt x="98882" y="788123"/>
                  </a:lnTo>
                  <a:lnTo>
                    <a:pt x="99237" y="788250"/>
                  </a:lnTo>
                  <a:lnTo>
                    <a:pt x="99568" y="788263"/>
                  </a:lnTo>
                  <a:lnTo>
                    <a:pt x="100952" y="788771"/>
                  </a:lnTo>
                  <a:lnTo>
                    <a:pt x="103111" y="786320"/>
                  </a:lnTo>
                  <a:lnTo>
                    <a:pt x="106540" y="787336"/>
                  </a:lnTo>
                  <a:lnTo>
                    <a:pt x="103187" y="788860"/>
                  </a:lnTo>
                  <a:lnTo>
                    <a:pt x="108737" y="788860"/>
                  </a:lnTo>
                  <a:lnTo>
                    <a:pt x="103924" y="791400"/>
                  </a:lnTo>
                  <a:lnTo>
                    <a:pt x="104165" y="791400"/>
                  </a:lnTo>
                  <a:lnTo>
                    <a:pt x="103530" y="792670"/>
                  </a:lnTo>
                  <a:lnTo>
                    <a:pt x="102031" y="792670"/>
                  </a:lnTo>
                  <a:lnTo>
                    <a:pt x="102438" y="792175"/>
                  </a:lnTo>
                  <a:lnTo>
                    <a:pt x="101523" y="792670"/>
                  </a:lnTo>
                  <a:lnTo>
                    <a:pt x="101917" y="792670"/>
                  </a:lnTo>
                  <a:lnTo>
                    <a:pt x="103759" y="793915"/>
                  </a:lnTo>
                  <a:lnTo>
                    <a:pt x="105384" y="791400"/>
                  </a:lnTo>
                  <a:lnTo>
                    <a:pt x="106159" y="792670"/>
                  </a:lnTo>
                  <a:lnTo>
                    <a:pt x="105714" y="793318"/>
                  </a:lnTo>
                  <a:lnTo>
                    <a:pt x="107899" y="792670"/>
                  </a:lnTo>
                  <a:lnTo>
                    <a:pt x="107848" y="795210"/>
                  </a:lnTo>
                  <a:lnTo>
                    <a:pt x="106502" y="795210"/>
                  </a:lnTo>
                  <a:lnTo>
                    <a:pt x="107937" y="796480"/>
                  </a:lnTo>
                  <a:lnTo>
                    <a:pt x="112979" y="795210"/>
                  </a:lnTo>
                  <a:lnTo>
                    <a:pt x="112649" y="797750"/>
                  </a:lnTo>
                  <a:lnTo>
                    <a:pt x="108546" y="800290"/>
                  </a:lnTo>
                  <a:lnTo>
                    <a:pt x="111861" y="800290"/>
                  </a:lnTo>
                  <a:lnTo>
                    <a:pt x="108712" y="801560"/>
                  </a:lnTo>
                  <a:lnTo>
                    <a:pt x="110413" y="802830"/>
                  </a:lnTo>
                  <a:lnTo>
                    <a:pt x="111658" y="801560"/>
                  </a:lnTo>
                  <a:lnTo>
                    <a:pt x="115189" y="801560"/>
                  </a:lnTo>
                  <a:lnTo>
                    <a:pt x="114706" y="802830"/>
                  </a:lnTo>
                  <a:lnTo>
                    <a:pt x="112903" y="802830"/>
                  </a:lnTo>
                  <a:lnTo>
                    <a:pt x="114744" y="804100"/>
                  </a:lnTo>
                  <a:lnTo>
                    <a:pt x="115252" y="802830"/>
                  </a:lnTo>
                  <a:lnTo>
                    <a:pt x="117563" y="801560"/>
                  </a:lnTo>
                  <a:lnTo>
                    <a:pt x="119214" y="799020"/>
                  </a:lnTo>
                  <a:lnTo>
                    <a:pt x="119202" y="801560"/>
                  </a:lnTo>
                  <a:lnTo>
                    <a:pt x="119811" y="801560"/>
                  </a:lnTo>
                  <a:lnTo>
                    <a:pt x="118287" y="804100"/>
                  </a:lnTo>
                  <a:lnTo>
                    <a:pt x="119621" y="804100"/>
                  </a:lnTo>
                  <a:lnTo>
                    <a:pt x="121005" y="802830"/>
                  </a:lnTo>
                  <a:lnTo>
                    <a:pt x="120700" y="804100"/>
                  </a:lnTo>
                  <a:lnTo>
                    <a:pt x="119824" y="805370"/>
                  </a:lnTo>
                  <a:lnTo>
                    <a:pt x="117132" y="806640"/>
                  </a:lnTo>
                  <a:lnTo>
                    <a:pt x="116535" y="807910"/>
                  </a:lnTo>
                  <a:lnTo>
                    <a:pt x="119494" y="806640"/>
                  </a:lnTo>
                  <a:lnTo>
                    <a:pt x="118821" y="809180"/>
                  </a:lnTo>
                  <a:lnTo>
                    <a:pt x="120383" y="808558"/>
                  </a:lnTo>
                  <a:lnTo>
                    <a:pt x="120218" y="808685"/>
                  </a:lnTo>
                  <a:lnTo>
                    <a:pt x="120688" y="808431"/>
                  </a:lnTo>
                  <a:lnTo>
                    <a:pt x="121640" y="808050"/>
                  </a:lnTo>
                  <a:lnTo>
                    <a:pt x="121310" y="809180"/>
                  </a:lnTo>
                  <a:lnTo>
                    <a:pt x="121031" y="809180"/>
                  </a:lnTo>
                  <a:lnTo>
                    <a:pt x="119672" y="810450"/>
                  </a:lnTo>
                  <a:lnTo>
                    <a:pt x="120205" y="811720"/>
                  </a:lnTo>
                  <a:lnTo>
                    <a:pt x="122555" y="807910"/>
                  </a:lnTo>
                  <a:lnTo>
                    <a:pt x="123329" y="806640"/>
                  </a:lnTo>
                  <a:lnTo>
                    <a:pt x="122732" y="809180"/>
                  </a:lnTo>
                  <a:lnTo>
                    <a:pt x="122466" y="809180"/>
                  </a:lnTo>
                  <a:lnTo>
                    <a:pt x="122199" y="810450"/>
                  </a:lnTo>
                  <a:lnTo>
                    <a:pt x="121691" y="810450"/>
                  </a:lnTo>
                  <a:lnTo>
                    <a:pt x="121907" y="811720"/>
                  </a:lnTo>
                  <a:lnTo>
                    <a:pt x="125158" y="811720"/>
                  </a:lnTo>
                  <a:lnTo>
                    <a:pt x="125120" y="814260"/>
                  </a:lnTo>
                  <a:lnTo>
                    <a:pt x="122313" y="816800"/>
                  </a:lnTo>
                  <a:lnTo>
                    <a:pt x="123482" y="812990"/>
                  </a:lnTo>
                  <a:lnTo>
                    <a:pt x="121196" y="815530"/>
                  </a:lnTo>
                  <a:lnTo>
                    <a:pt x="122199" y="816800"/>
                  </a:lnTo>
                  <a:lnTo>
                    <a:pt x="123215" y="818070"/>
                  </a:lnTo>
                  <a:lnTo>
                    <a:pt x="127952" y="816800"/>
                  </a:lnTo>
                  <a:lnTo>
                    <a:pt x="128790" y="819340"/>
                  </a:lnTo>
                  <a:lnTo>
                    <a:pt x="133362" y="815530"/>
                  </a:lnTo>
                  <a:lnTo>
                    <a:pt x="127850" y="821880"/>
                  </a:lnTo>
                  <a:lnTo>
                    <a:pt x="129844" y="820966"/>
                  </a:lnTo>
                  <a:lnTo>
                    <a:pt x="128625" y="822426"/>
                  </a:lnTo>
                  <a:lnTo>
                    <a:pt x="128917" y="824420"/>
                  </a:lnTo>
                  <a:lnTo>
                    <a:pt x="134670" y="824420"/>
                  </a:lnTo>
                  <a:lnTo>
                    <a:pt x="133388" y="825690"/>
                  </a:lnTo>
                  <a:lnTo>
                    <a:pt x="133032" y="826960"/>
                  </a:lnTo>
                  <a:lnTo>
                    <a:pt x="134454" y="828230"/>
                  </a:lnTo>
                  <a:lnTo>
                    <a:pt x="134632" y="829500"/>
                  </a:lnTo>
                  <a:lnTo>
                    <a:pt x="135902" y="828230"/>
                  </a:lnTo>
                  <a:lnTo>
                    <a:pt x="136105" y="829500"/>
                  </a:lnTo>
                  <a:lnTo>
                    <a:pt x="136779" y="828230"/>
                  </a:lnTo>
                  <a:lnTo>
                    <a:pt x="137439" y="826960"/>
                  </a:lnTo>
                  <a:lnTo>
                    <a:pt x="136804" y="830770"/>
                  </a:lnTo>
                  <a:lnTo>
                    <a:pt x="139103" y="832040"/>
                  </a:lnTo>
                  <a:lnTo>
                    <a:pt x="141566" y="833310"/>
                  </a:lnTo>
                  <a:lnTo>
                    <a:pt x="141503" y="835850"/>
                  </a:lnTo>
                  <a:lnTo>
                    <a:pt x="140208" y="835850"/>
                  </a:lnTo>
                  <a:lnTo>
                    <a:pt x="142836" y="837120"/>
                  </a:lnTo>
                  <a:lnTo>
                    <a:pt x="144475" y="834580"/>
                  </a:lnTo>
                  <a:lnTo>
                    <a:pt x="143687" y="835850"/>
                  </a:lnTo>
                  <a:lnTo>
                    <a:pt x="144729" y="834580"/>
                  </a:lnTo>
                  <a:lnTo>
                    <a:pt x="145630" y="833666"/>
                  </a:lnTo>
                  <a:lnTo>
                    <a:pt x="144843" y="835850"/>
                  </a:lnTo>
                  <a:lnTo>
                    <a:pt x="144183" y="837120"/>
                  </a:lnTo>
                  <a:lnTo>
                    <a:pt x="144665" y="837120"/>
                  </a:lnTo>
                  <a:lnTo>
                    <a:pt x="145376" y="835850"/>
                  </a:lnTo>
                  <a:lnTo>
                    <a:pt x="145897" y="835850"/>
                  </a:lnTo>
                  <a:lnTo>
                    <a:pt x="143624" y="839660"/>
                  </a:lnTo>
                  <a:lnTo>
                    <a:pt x="147205" y="835850"/>
                  </a:lnTo>
                  <a:lnTo>
                    <a:pt x="149593" y="833310"/>
                  </a:lnTo>
                  <a:lnTo>
                    <a:pt x="148653" y="835850"/>
                  </a:lnTo>
                  <a:lnTo>
                    <a:pt x="147675" y="837120"/>
                  </a:lnTo>
                  <a:lnTo>
                    <a:pt x="148577" y="837120"/>
                  </a:lnTo>
                  <a:lnTo>
                    <a:pt x="150202" y="835850"/>
                  </a:lnTo>
                  <a:lnTo>
                    <a:pt x="150418" y="837120"/>
                  </a:lnTo>
                  <a:lnTo>
                    <a:pt x="148590" y="838390"/>
                  </a:lnTo>
                  <a:lnTo>
                    <a:pt x="148996" y="837120"/>
                  </a:lnTo>
                  <a:lnTo>
                    <a:pt x="147307" y="838390"/>
                  </a:lnTo>
                  <a:lnTo>
                    <a:pt x="148094" y="839660"/>
                  </a:lnTo>
                  <a:lnTo>
                    <a:pt x="148539" y="839266"/>
                  </a:lnTo>
                  <a:lnTo>
                    <a:pt x="147231" y="842200"/>
                  </a:lnTo>
                  <a:lnTo>
                    <a:pt x="147904" y="840930"/>
                  </a:lnTo>
                  <a:lnTo>
                    <a:pt x="147993" y="841844"/>
                  </a:lnTo>
                  <a:lnTo>
                    <a:pt x="147993" y="842035"/>
                  </a:lnTo>
                  <a:lnTo>
                    <a:pt x="147891" y="843089"/>
                  </a:lnTo>
                  <a:lnTo>
                    <a:pt x="148018" y="842518"/>
                  </a:lnTo>
                  <a:lnTo>
                    <a:pt x="148107" y="844740"/>
                  </a:lnTo>
                  <a:lnTo>
                    <a:pt x="148450" y="843470"/>
                  </a:lnTo>
                  <a:lnTo>
                    <a:pt x="152488" y="840930"/>
                  </a:lnTo>
                  <a:lnTo>
                    <a:pt x="154508" y="839660"/>
                  </a:lnTo>
                  <a:lnTo>
                    <a:pt x="151130" y="844740"/>
                  </a:lnTo>
                  <a:lnTo>
                    <a:pt x="155638" y="842200"/>
                  </a:lnTo>
                  <a:lnTo>
                    <a:pt x="151358" y="844740"/>
                  </a:lnTo>
                  <a:lnTo>
                    <a:pt x="153606" y="843470"/>
                  </a:lnTo>
                  <a:lnTo>
                    <a:pt x="151282" y="846010"/>
                  </a:lnTo>
                  <a:lnTo>
                    <a:pt x="150952" y="847280"/>
                  </a:lnTo>
                  <a:lnTo>
                    <a:pt x="150799" y="848080"/>
                  </a:lnTo>
                  <a:lnTo>
                    <a:pt x="152285" y="847280"/>
                  </a:lnTo>
                  <a:lnTo>
                    <a:pt x="149440" y="851090"/>
                  </a:lnTo>
                  <a:lnTo>
                    <a:pt x="152831" y="848550"/>
                  </a:lnTo>
                  <a:lnTo>
                    <a:pt x="152146" y="849820"/>
                  </a:lnTo>
                  <a:lnTo>
                    <a:pt x="152501" y="849820"/>
                  </a:lnTo>
                  <a:lnTo>
                    <a:pt x="152577" y="850315"/>
                  </a:lnTo>
                  <a:lnTo>
                    <a:pt x="153339" y="849820"/>
                  </a:lnTo>
                  <a:lnTo>
                    <a:pt x="155181" y="848550"/>
                  </a:lnTo>
                  <a:lnTo>
                    <a:pt x="156921" y="847280"/>
                  </a:lnTo>
                  <a:lnTo>
                    <a:pt x="153212" y="854900"/>
                  </a:lnTo>
                  <a:lnTo>
                    <a:pt x="158153" y="852360"/>
                  </a:lnTo>
                  <a:lnTo>
                    <a:pt x="160921" y="852360"/>
                  </a:lnTo>
                  <a:lnTo>
                    <a:pt x="163537" y="849820"/>
                  </a:lnTo>
                  <a:lnTo>
                    <a:pt x="165989" y="849820"/>
                  </a:lnTo>
                  <a:lnTo>
                    <a:pt x="165328" y="852360"/>
                  </a:lnTo>
                  <a:lnTo>
                    <a:pt x="163118" y="852360"/>
                  </a:lnTo>
                  <a:lnTo>
                    <a:pt x="162814" y="854900"/>
                  </a:lnTo>
                  <a:lnTo>
                    <a:pt x="164261" y="854900"/>
                  </a:lnTo>
                  <a:lnTo>
                    <a:pt x="163334" y="856170"/>
                  </a:lnTo>
                  <a:lnTo>
                    <a:pt x="164058" y="857440"/>
                  </a:lnTo>
                  <a:lnTo>
                    <a:pt x="165582" y="855599"/>
                  </a:lnTo>
                  <a:lnTo>
                    <a:pt x="165176" y="854900"/>
                  </a:lnTo>
                  <a:lnTo>
                    <a:pt x="166839" y="853630"/>
                  </a:lnTo>
                  <a:lnTo>
                    <a:pt x="168490" y="852360"/>
                  </a:lnTo>
                  <a:lnTo>
                    <a:pt x="165100" y="853630"/>
                  </a:lnTo>
                  <a:lnTo>
                    <a:pt x="165658" y="852360"/>
                  </a:lnTo>
                  <a:lnTo>
                    <a:pt x="167170" y="851090"/>
                  </a:lnTo>
                  <a:lnTo>
                    <a:pt x="168059" y="851090"/>
                  </a:lnTo>
                  <a:lnTo>
                    <a:pt x="168846" y="848550"/>
                  </a:lnTo>
                  <a:lnTo>
                    <a:pt x="166420" y="851090"/>
                  </a:lnTo>
                  <a:lnTo>
                    <a:pt x="167474" y="849820"/>
                  </a:lnTo>
                  <a:lnTo>
                    <a:pt x="167652" y="848550"/>
                  </a:lnTo>
                  <a:lnTo>
                    <a:pt x="167233" y="848550"/>
                  </a:lnTo>
                  <a:lnTo>
                    <a:pt x="168452" y="847280"/>
                  </a:lnTo>
                  <a:lnTo>
                    <a:pt x="168973" y="844740"/>
                  </a:lnTo>
                  <a:close/>
                </a:path>
                <a:path w="173355" h="864234">
                  <a:moveTo>
                    <a:pt x="169100" y="857707"/>
                  </a:moveTo>
                  <a:lnTo>
                    <a:pt x="167690" y="858710"/>
                  </a:lnTo>
                  <a:lnTo>
                    <a:pt x="167246" y="859751"/>
                  </a:lnTo>
                  <a:lnTo>
                    <a:pt x="168960" y="858710"/>
                  </a:lnTo>
                  <a:lnTo>
                    <a:pt x="169100" y="857707"/>
                  </a:lnTo>
                  <a:close/>
                </a:path>
                <a:path w="173355" h="864234">
                  <a:moveTo>
                    <a:pt x="169506" y="857440"/>
                  </a:moveTo>
                  <a:lnTo>
                    <a:pt x="169151" y="857440"/>
                  </a:lnTo>
                  <a:lnTo>
                    <a:pt x="169100" y="857707"/>
                  </a:lnTo>
                  <a:lnTo>
                    <a:pt x="169506" y="857440"/>
                  </a:lnTo>
                  <a:close/>
                </a:path>
                <a:path w="173355" h="864234">
                  <a:moveTo>
                    <a:pt x="171907" y="852360"/>
                  </a:moveTo>
                  <a:lnTo>
                    <a:pt x="165912" y="856170"/>
                  </a:lnTo>
                  <a:lnTo>
                    <a:pt x="165011" y="857440"/>
                  </a:lnTo>
                  <a:lnTo>
                    <a:pt x="164058" y="857440"/>
                  </a:lnTo>
                  <a:lnTo>
                    <a:pt x="163639" y="857440"/>
                  </a:lnTo>
                  <a:lnTo>
                    <a:pt x="162598" y="858710"/>
                  </a:lnTo>
                  <a:lnTo>
                    <a:pt x="163880" y="858710"/>
                  </a:lnTo>
                  <a:lnTo>
                    <a:pt x="165785" y="857440"/>
                  </a:lnTo>
                  <a:lnTo>
                    <a:pt x="166865" y="857440"/>
                  </a:lnTo>
                  <a:lnTo>
                    <a:pt x="165950" y="858710"/>
                  </a:lnTo>
                  <a:lnTo>
                    <a:pt x="167055" y="857440"/>
                  </a:lnTo>
                  <a:lnTo>
                    <a:pt x="168427" y="857440"/>
                  </a:lnTo>
                  <a:lnTo>
                    <a:pt x="171907" y="852360"/>
                  </a:lnTo>
                  <a:close/>
                </a:path>
                <a:path w="173355" h="864234">
                  <a:moveTo>
                    <a:pt x="172466" y="861618"/>
                  </a:moveTo>
                  <a:lnTo>
                    <a:pt x="171831" y="861580"/>
                  </a:lnTo>
                  <a:lnTo>
                    <a:pt x="169316" y="863981"/>
                  </a:lnTo>
                  <a:lnTo>
                    <a:pt x="170510" y="863803"/>
                  </a:lnTo>
                  <a:lnTo>
                    <a:pt x="171221" y="863231"/>
                  </a:lnTo>
                  <a:lnTo>
                    <a:pt x="172466" y="861618"/>
                  </a:lnTo>
                  <a:close/>
                </a:path>
                <a:path w="173355" h="864234">
                  <a:moveTo>
                    <a:pt x="173266" y="857923"/>
                  </a:moveTo>
                  <a:lnTo>
                    <a:pt x="172745" y="857300"/>
                  </a:lnTo>
                  <a:lnTo>
                    <a:pt x="170662" y="858393"/>
                  </a:lnTo>
                  <a:lnTo>
                    <a:pt x="171030" y="857694"/>
                  </a:lnTo>
                  <a:lnTo>
                    <a:pt x="171754" y="857123"/>
                  </a:lnTo>
                  <a:lnTo>
                    <a:pt x="172199" y="856678"/>
                  </a:lnTo>
                  <a:lnTo>
                    <a:pt x="170675" y="857554"/>
                  </a:lnTo>
                  <a:lnTo>
                    <a:pt x="168224" y="859332"/>
                  </a:lnTo>
                  <a:lnTo>
                    <a:pt x="166420" y="861974"/>
                  </a:lnTo>
                  <a:lnTo>
                    <a:pt x="169037" y="859866"/>
                  </a:lnTo>
                  <a:lnTo>
                    <a:pt x="168236" y="861009"/>
                  </a:lnTo>
                  <a:lnTo>
                    <a:pt x="171284" y="858431"/>
                  </a:lnTo>
                  <a:lnTo>
                    <a:pt x="171919" y="858456"/>
                  </a:lnTo>
                  <a:lnTo>
                    <a:pt x="171208" y="859866"/>
                  </a:lnTo>
                  <a:lnTo>
                    <a:pt x="170319" y="860767"/>
                  </a:lnTo>
                  <a:lnTo>
                    <a:pt x="171018" y="860209"/>
                  </a:lnTo>
                  <a:lnTo>
                    <a:pt x="170395" y="861872"/>
                  </a:lnTo>
                  <a:lnTo>
                    <a:pt x="172008" y="860399"/>
                  </a:lnTo>
                  <a:lnTo>
                    <a:pt x="173266" y="8579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083881" y="10150861"/>
              <a:ext cx="517525" cy="518795"/>
            </a:xfrm>
            <a:custGeom>
              <a:avLst/>
              <a:gdLst/>
              <a:ahLst/>
              <a:cxnLst/>
              <a:rect l="l" t="t" r="r" b="b"/>
              <a:pathLst>
                <a:path w="517525" h="518795">
                  <a:moveTo>
                    <a:pt x="1155" y="749"/>
                  </a:moveTo>
                  <a:lnTo>
                    <a:pt x="114" y="0"/>
                  </a:lnTo>
                  <a:lnTo>
                    <a:pt x="0" y="457"/>
                  </a:lnTo>
                  <a:lnTo>
                    <a:pt x="1155" y="749"/>
                  </a:lnTo>
                  <a:close/>
                </a:path>
                <a:path w="517525" h="518795">
                  <a:moveTo>
                    <a:pt x="18364" y="71767"/>
                  </a:moveTo>
                  <a:lnTo>
                    <a:pt x="16700" y="71996"/>
                  </a:lnTo>
                  <a:lnTo>
                    <a:pt x="16700" y="72593"/>
                  </a:lnTo>
                  <a:lnTo>
                    <a:pt x="15735" y="73609"/>
                  </a:lnTo>
                  <a:lnTo>
                    <a:pt x="16243" y="73723"/>
                  </a:lnTo>
                  <a:lnTo>
                    <a:pt x="17653" y="72834"/>
                  </a:lnTo>
                  <a:lnTo>
                    <a:pt x="18364" y="71767"/>
                  </a:lnTo>
                  <a:close/>
                </a:path>
                <a:path w="517525" h="518795">
                  <a:moveTo>
                    <a:pt x="31000" y="95262"/>
                  </a:moveTo>
                  <a:lnTo>
                    <a:pt x="29794" y="95072"/>
                  </a:lnTo>
                  <a:lnTo>
                    <a:pt x="26936" y="96748"/>
                  </a:lnTo>
                  <a:lnTo>
                    <a:pt x="27660" y="96862"/>
                  </a:lnTo>
                  <a:lnTo>
                    <a:pt x="31000" y="95262"/>
                  </a:lnTo>
                  <a:close/>
                </a:path>
                <a:path w="517525" h="518795">
                  <a:moveTo>
                    <a:pt x="49466" y="158508"/>
                  </a:moveTo>
                  <a:lnTo>
                    <a:pt x="48260" y="158216"/>
                  </a:lnTo>
                  <a:lnTo>
                    <a:pt x="47332" y="159766"/>
                  </a:lnTo>
                  <a:lnTo>
                    <a:pt x="49466" y="158508"/>
                  </a:lnTo>
                  <a:close/>
                </a:path>
                <a:path w="517525" h="518795">
                  <a:moveTo>
                    <a:pt x="61544" y="143471"/>
                  </a:moveTo>
                  <a:lnTo>
                    <a:pt x="60147" y="143217"/>
                  </a:lnTo>
                  <a:lnTo>
                    <a:pt x="61074" y="143484"/>
                  </a:lnTo>
                  <a:lnTo>
                    <a:pt x="61544" y="143471"/>
                  </a:lnTo>
                  <a:close/>
                </a:path>
                <a:path w="517525" h="518795">
                  <a:moveTo>
                    <a:pt x="216509" y="385686"/>
                  </a:moveTo>
                  <a:close/>
                </a:path>
                <a:path w="517525" h="518795">
                  <a:moveTo>
                    <a:pt x="216547" y="384302"/>
                  </a:moveTo>
                  <a:lnTo>
                    <a:pt x="215684" y="383209"/>
                  </a:lnTo>
                  <a:lnTo>
                    <a:pt x="214795" y="385749"/>
                  </a:lnTo>
                  <a:lnTo>
                    <a:pt x="216369" y="384479"/>
                  </a:lnTo>
                  <a:lnTo>
                    <a:pt x="216547" y="384302"/>
                  </a:lnTo>
                  <a:close/>
                </a:path>
                <a:path w="517525" h="518795">
                  <a:moveTo>
                    <a:pt x="216966" y="383857"/>
                  </a:moveTo>
                  <a:lnTo>
                    <a:pt x="216547" y="384302"/>
                  </a:lnTo>
                  <a:lnTo>
                    <a:pt x="216687" y="384479"/>
                  </a:lnTo>
                  <a:lnTo>
                    <a:pt x="216966" y="383857"/>
                  </a:lnTo>
                  <a:close/>
                </a:path>
                <a:path w="517525" h="518795">
                  <a:moveTo>
                    <a:pt x="219671" y="384060"/>
                  </a:moveTo>
                  <a:lnTo>
                    <a:pt x="219316" y="384479"/>
                  </a:lnTo>
                  <a:lnTo>
                    <a:pt x="217639" y="385686"/>
                  </a:lnTo>
                  <a:lnTo>
                    <a:pt x="217601" y="387019"/>
                  </a:lnTo>
                  <a:lnTo>
                    <a:pt x="219443" y="385749"/>
                  </a:lnTo>
                  <a:lnTo>
                    <a:pt x="219671" y="384060"/>
                  </a:lnTo>
                  <a:close/>
                </a:path>
                <a:path w="517525" h="518795">
                  <a:moveTo>
                    <a:pt x="220383" y="383209"/>
                  </a:moveTo>
                  <a:lnTo>
                    <a:pt x="219722" y="383628"/>
                  </a:lnTo>
                  <a:lnTo>
                    <a:pt x="219671" y="384060"/>
                  </a:lnTo>
                  <a:lnTo>
                    <a:pt x="220383" y="383209"/>
                  </a:lnTo>
                  <a:close/>
                </a:path>
                <a:path w="517525" h="518795">
                  <a:moveTo>
                    <a:pt x="222313" y="389839"/>
                  </a:moveTo>
                  <a:lnTo>
                    <a:pt x="222084" y="390042"/>
                  </a:lnTo>
                  <a:lnTo>
                    <a:pt x="221945" y="390194"/>
                  </a:lnTo>
                  <a:lnTo>
                    <a:pt x="222123" y="390093"/>
                  </a:lnTo>
                  <a:lnTo>
                    <a:pt x="222313" y="389839"/>
                  </a:lnTo>
                  <a:close/>
                </a:path>
                <a:path w="517525" h="518795">
                  <a:moveTo>
                    <a:pt x="223342" y="370471"/>
                  </a:moveTo>
                  <a:lnTo>
                    <a:pt x="222046" y="371767"/>
                  </a:lnTo>
                  <a:lnTo>
                    <a:pt x="222275" y="371741"/>
                  </a:lnTo>
                  <a:lnTo>
                    <a:pt x="223342" y="370471"/>
                  </a:lnTo>
                  <a:close/>
                </a:path>
                <a:path w="517525" h="518795">
                  <a:moveTo>
                    <a:pt x="223367" y="389458"/>
                  </a:moveTo>
                  <a:lnTo>
                    <a:pt x="223164" y="389559"/>
                  </a:lnTo>
                  <a:lnTo>
                    <a:pt x="222313" y="390829"/>
                  </a:lnTo>
                  <a:lnTo>
                    <a:pt x="223367" y="389458"/>
                  </a:lnTo>
                  <a:close/>
                </a:path>
                <a:path w="517525" h="518795">
                  <a:moveTo>
                    <a:pt x="227622" y="390867"/>
                  </a:moveTo>
                  <a:lnTo>
                    <a:pt x="223913" y="394639"/>
                  </a:lnTo>
                  <a:lnTo>
                    <a:pt x="227622" y="390982"/>
                  </a:lnTo>
                  <a:close/>
                </a:path>
                <a:path w="517525" h="518795">
                  <a:moveTo>
                    <a:pt x="229196" y="374167"/>
                  </a:moveTo>
                  <a:lnTo>
                    <a:pt x="229057" y="374281"/>
                  </a:lnTo>
                  <a:lnTo>
                    <a:pt x="229196" y="374167"/>
                  </a:lnTo>
                  <a:close/>
                </a:path>
                <a:path w="517525" h="518795">
                  <a:moveTo>
                    <a:pt x="230632" y="373049"/>
                  </a:moveTo>
                  <a:lnTo>
                    <a:pt x="230314" y="373049"/>
                  </a:lnTo>
                  <a:lnTo>
                    <a:pt x="229196" y="374167"/>
                  </a:lnTo>
                  <a:lnTo>
                    <a:pt x="230632" y="373049"/>
                  </a:lnTo>
                  <a:close/>
                </a:path>
                <a:path w="517525" h="518795">
                  <a:moveTo>
                    <a:pt x="247103" y="400989"/>
                  </a:moveTo>
                  <a:lnTo>
                    <a:pt x="245529" y="402259"/>
                  </a:lnTo>
                  <a:lnTo>
                    <a:pt x="246100" y="402259"/>
                  </a:lnTo>
                  <a:lnTo>
                    <a:pt x="246964" y="402259"/>
                  </a:lnTo>
                  <a:lnTo>
                    <a:pt x="247103" y="400989"/>
                  </a:lnTo>
                  <a:close/>
                </a:path>
                <a:path w="517525" h="518795">
                  <a:moveTo>
                    <a:pt x="247434" y="402145"/>
                  </a:moveTo>
                  <a:lnTo>
                    <a:pt x="247180" y="402259"/>
                  </a:lnTo>
                  <a:lnTo>
                    <a:pt x="246964" y="402259"/>
                  </a:lnTo>
                  <a:lnTo>
                    <a:pt x="246824" y="403529"/>
                  </a:lnTo>
                  <a:lnTo>
                    <a:pt x="247434" y="402145"/>
                  </a:lnTo>
                  <a:close/>
                </a:path>
                <a:path w="517525" h="518795">
                  <a:moveTo>
                    <a:pt x="248500" y="399719"/>
                  </a:moveTo>
                  <a:lnTo>
                    <a:pt x="247967" y="399719"/>
                  </a:lnTo>
                  <a:lnTo>
                    <a:pt x="247370" y="400989"/>
                  </a:lnTo>
                  <a:lnTo>
                    <a:pt x="248500" y="399719"/>
                  </a:lnTo>
                  <a:close/>
                </a:path>
                <a:path w="517525" h="518795">
                  <a:moveTo>
                    <a:pt x="269100" y="422579"/>
                  </a:moveTo>
                  <a:lnTo>
                    <a:pt x="268516" y="423849"/>
                  </a:lnTo>
                  <a:lnTo>
                    <a:pt x="267982" y="423849"/>
                  </a:lnTo>
                  <a:lnTo>
                    <a:pt x="268185" y="425119"/>
                  </a:lnTo>
                  <a:lnTo>
                    <a:pt x="269100" y="422579"/>
                  </a:lnTo>
                  <a:close/>
                </a:path>
                <a:path w="517525" h="518795">
                  <a:moveTo>
                    <a:pt x="273850" y="394639"/>
                  </a:moveTo>
                  <a:lnTo>
                    <a:pt x="273088" y="394639"/>
                  </a:lnTo>
                  <a:lnTo>
                    <a:pt x="272910" y="395693"/>
                  </a:lnTo>
                  <a:lnTo>
                    <a:pt x="273850" y="394639"/>
                  </a:lnTo>
                  <a:close/>
                </a:path>
                <a:path w="517525" h="518795">
                  <a:moveTo>
                    <a:pt x="292366" y="437273"/>
                  </a:moveTo>
                  <a:lnTo>
                    <a:pt x="291846" y="437718"/>
                  </a:lnTo>
                  <a:lnTo>
                    <a:pt x="291998" y="437908"/>
                  </a:lnTo>
                  <a:lnTo>
                    <a:pt x="292366" y="437273"/>
                  </a:lnTo>
                  <a:close/>
                </a:path>
                <a:path w="517525" h="518795">
                  <a:moveTo>
                    <a:pt x="310476" y="444766"/>
                  </a:moveTo>
                  <a:lnTo>
                    <a:pt x="309372" y="445439"/>
                  </a:lnTo>
                  <a:lnTo>
                    <a:pt x="310095" y="445439"/>
                  </a:lnTo>
                  <a:lnTo>
                    <a:pt x="310476" y="444766"/>
                  </a:lnTo>
                  <a:close/>
                </a:path>
                <a:path w="517525" h="518795">
                  <a:moveTo>
                    <a:pt x="310807" y="445439"/>
                  </a:moveTo>
                  <a:lnTo>
                    <a:pt x="310095" y="445439"/>
                  </a:lnTo>
                  <a:lnTo>
                    <a:pt x="309384" y="446709"/>
                  </a:lnTo>
                  <a:lnTo>
                    <a:pt x="310807" y="445439"/>
                  </a:lnTo>
                  <a:close/>
                </a:path>
                <a:path w="517525" h="518795">
                  <a:moveTo>
                    <a:pt x="312166" y="417893"/>
                  </a:moveTo>
                  <a:lnTo>
                    <a:pt x="310896" y="418211"/>
                  </a:lnTo>
                  <a:lnTo>
                    <a:pt x="311175" y="418592"/>
                  </a:lnTo>
                  <a:lnTo>
                    <a:pt x="312166" y="417893"/>
                  </a:lnTo>
                  <a:close/>
                </a:path>
                <a:path w="517525" h="518795">
                  <a:moveTo>
                    <a:pt x="352958" y="470839"/>
                  </a:moveTo>
                  <a:lnTo>
                    <a:pt x="352742" y="470839"/>
                  </a:lnTo>
                  <a:lnTo>
                    <a:pt x="352831" y="471119"/>
                  </a:lnTo>
                  <a:lnTo>
                    <a:pt x="352958" y="470839"/>
                  </a:lnTo>
                  <a:close/>
                </a:path>
                <a:path w="517525" h="518795">
                  <a:moveTo>
                    <a:pt x="353148" y="472071"/>
                  </a:moveTo>
                  <a:lnTo>
                    <a:pt x="352831" y="471119"/>
                  </a:lnTo>
                  <a:lnTo>
                    <a:pt x="352412" y="472071"/>
                  </a:lnTo>
                  <a:lnTo>
                    <a:pt x="352602" y="473379"/>
                  </a:lnTo>
                  <a:lnTo>
                    <a:pt x="353136" y="472186"/>
                  </a:lnTo>
                  <a:close/>
                </a:path>
                <a:path w="517525" h="518795">
                  <a:moveTo>
                    <a:pt x="353555" y="449326"/>
                  </a:moveTo>
                  <a:lnTo>
                    <a:pt x="353555" y="449668"/>
                  </a:lnTo>
                  <a:lnTo>
                    <a:pt x="353555" y="449326"/>
                  </a:lnTo>
                  <a:close/>
                </a:path>
                <a:path w="517525" h="518795">
                  <a:moveTo>
                    <a:pt x="355917" y="446468"/>
                  </a:moveTo>
                  <a:lnTo>
                    <a:pt x="353580" y="446087"/>
                  </a:lnTo>
                  <a:lnTo>
                    <a:pt x="353555" y="449326"/>
                  </a:lnTo>
                  <a:lnTo>
                    <a:pt x="353949" y="448246"/>
                  </a:lnTo>
                  <a:lnTo>
                    <a:pt x="355917" y="446468"/>
                  </a:lnTo>
                  <a:close/>
                </a:path>
                <a:path w="517525" h="518795">
                  <a:moveTo>
                    <a:pt x="369417" y="456590"/>
                  </a:moveTo>
                  <a:lnTo>
                    <a:pt x="368973" y="456869"/>
                  </a:lnTo>
                  <a:lnTo>
                    <a:pt x="367868" y="458317"/>
                  </a:lnTo>
                  <a:lnTo>
                    <a:pt x="368109" y="458139"/>
                  </a:lnTo>
                  <a:lnTo>
                    <a:pt x="369417" y="456590"/>
                  </a:lnTo>
                  <a:close/>
                </a:path>
                <a:path w="517525" h="518795">
                  <a:moveTo>
                    <a:pt x="370243" y="454367"/>
                  </a:moveTo>
                  <a:lnTo>
                    <a:pt x="369087" y="455599"/>
                  </a:lnTo>
                  <a:lnTo>
                    <a:pt x="369519" y="455599"/>
                  </a:lnTo>
                  <a:lnTo>
                    <a:pt x="370243" y="454367"/>
                  </a:lnTo>
                  <a:close/>
                </a:path>
                <a:path w="517525" h="518795">
                  <a:moveTo>
                    <a:pt x="372554" y="454329"/>
                  </a:moveTo>
                  <a:lnTo>
                    <a:pt x="370268" y="454329"/>
                  </a:lnTo>
                  <a:lnTo>
                    <a:pt x="370255" y="455599"/>
                  </a:lnTo>
                  <a:lnTo>
                    <a:pt x="369417" y="456590"/>
                  </a:lnTo>
                  <a:lnTo>
                    <a:pt x="370979" y="455599"/>
                  </a:lnTo>
                  <a:lnTo>
                    <a:pt x="372554" y="454329"/>
                  </a:lnTo>
                  <a:close/>
                </a:path>
                <a:path w="517525" h="518795">
                  <a:moveTo>
                    <a:pt x="374840" y="455485"/>
                  </a:moveTo>
                  <a:lnTo>
                    <a:pt x="374637" y="454228"/>
                  </a:lnTo>
                  <a:lnTo>
                    <a:pt x="373583" y="455536"/>
                  </a:lnTo>
                  <a:lnTo>
                    <a:pt x="373989" y="455968"/>
                  </a:lnTo>
                  <a:lnTo>
                    <a:pt x="373976" y="457377"/>
                  </a:lnTo>
                  <a:lnTo>
                    <a:pt x="374408" y="457098"/>
                  </a:lnTo>
                  <a:lnTo>
                    <a:pt x="374840" y="455485"/>
                  </a:lnTo>
                  <a:close/>
                </a:path>
                <a:path w="517525" h="518795">
                  <a:moveTo>
                    <a:pt x="378675" y="456869"/>
                  </a:moveTo>
                  <a:lnTo>
                    <a:pt x="376809" y="456869"/>
                  </a:lnTo>
                  <a:lnTo>
                    <a:pt x="375678" y="459409"/>
                  </a:lnTo>
                  <a:lnTo>
                    <a:pt x="378256" y="459409"/>
                  </a:lnTo>
                  <a:lnTo>
                    <a:pt x="377952" y="458139"/>
                  </a:lnTo>
                  <a:lnTo>
                    <a:pt x="378675" y="456869"/>
                  </a:lnTo>
                  <a:close/>
                </a:path>
                <a:path w="517525" h="518795">
                  <a:moveTo>
                    <a:pt x="379349" y="463296"/>
                  </a:moveTo>
                  <a:lnTo>
                    <a:pt x="378663" y="464489"/>
                  </a:lnTo>
                  <a:lnTo>
                    <a:pt x="379082" y="464489"/>
                  </a:lnTo>
                  <a:lnTo>
                    <a:pt x="379349" y="463296"/>
                  </a:lnTo>
                  <a:close/>
                </a:path>
                <a:path w="517525" h="518795">
                  <a:moveTo>
                    <a:pt x="380644" y="460679"/>
                  </a:moveTo>
                  <a:lnTo>
                    <a:pt x="379920" y="460679"/>
                  </a:lnTo>
                  <a:lnTo>
                    <a:pt x="379349" y="463296"/>
                  </a:lnTo>
                  <a:lnTo>
                    <a:pt x="380123" y="461949"/>
                  </a:lnTo>
                  <a:lnTo>
                    <a:pt x="379806" y="463219"/>
                  </a:lnTo>
                  <a:lnTo>
                    <a:pt x="380225" y="461949"/>
                  </a:lnTo>
                  <a:lnTo>
                    <a:pt x="380644" y="460679"/>
                  </a:lnTo>
                  <a:close/>
                </a:path>
                <a:path w="517525" h="518795">
                  <a:moveTo>
                    <a:pt x="380644" y="455599"/>
                  </a:moveTo>
                  <a:lnTo>
                    <a:pt x="378256" y="459409"/>
                  </a:lnTo>
                  <a:lnTo>
                    <a:pt x="379704" y="459409"/>
                  </a:lnTo>
                  <a:lnTo>
                    <a:pt x="380644" y="455599"/>
                  </a:lnTo>
                  <a:close/>
                </a:path>
                <a:path w="517525" h="518795">
                  <a:moveTo>
                    <a:pt x="394995" y="490118"/>
                  </a:moveTo>
                  <a:lnTo>
                    <a:pt x="393877" y="489242"/>
                  </a:lnTo>
                  <a:lnTo>
                    <a:pt x="394131" y="489635"/>
                  </a:lnTo>
                  <a:lnTo>
                    <a:pt x="394550" y="489953"/>
                  </a:lnTo>
                  <a:lnTo>
                    <a:pt x="394995" y="490118"/>
                  </a:lnTo>
                  <a:close/>
                </a:path>
                <a:path w="517525" h="518795">
                  <a:moveTo>
                    <a:pt x="395147" y="490169"/>
                  </a:moveTo>
                  <a:lnTo>
                    <a:pt x="394995" y="490118"/>
                  </a:lnTo>
                  <a:lnTo>
                    <a:pt x="395122" y="490220"/>
                  </a:lnTo>
                  <a:close/>
                </a:path>
                <a:path w="517525" h="518795">
                  <a:moveTo>
                    <a:pt x="396303" y="466090"/>
                  </a:moveTo>
                  <a:lnTo>
                    <a:pt x="396087" y="465518"/>
                  </a:lnTo>
                  <a:lnTo>
                    <a:pt x="396049" y="465747"/>
                  </a:lnTo>
                  <a:lnTo>
                    <a:pt x="396036" y="465924"/>
                  </a:lnTo>
                  <a:lnTo>
                    <a:pt x="395998" y="466128"/>
                  </a:lnTo>
                  <a:lnTo>
                    <a:pt x="396303" y="466090"/>
                  </a:lnTo>
                  <a:close/>
                </a:path>
                <a:path w="517525" h="518795">
                  <a:moveTo>
                    <a:pt x="399453" y="463016"/>
                  </a:moveTo>
                  <a:lnTo>
                    <a:pt x="398424" y="463677"/>
                  </a:lnTo>
                  <a:lnTo>
                    <a:pt x="397370" y="466801"/>
                  </a:lnTo>
                  <a:lnTo>
                    <a:pt x="397979" y="466420"/>
                  </a:lnTo>
                  <a:lnTo>
                    <a:pt x="399453" y="463016"/>
                  </a:lnTo>
                  <a:close/>
                </a:path>
                <a:path w="517525" h="518795">
                  <a:moveTo>
                    <a:pt x="401739" y="470839"/>
                  </a:moveTo>
                  <a:lnTo>
                    <a:pt x="401447" y="470839"/>
                  </a:lnTo>
                  <a:lnTo>
                    <a:pt x="401358" y="472071"/>
                  </a:lnTo>
                  <a:lnTo>
                    <a:pt x="401739" y="470839"/>
                  </a:lnTo>
                  <a:close/>
                </a:path>
                <a:path w="517525" h="518795">
                  <a:moveTo>
                    <a:pt x="403758" y="467931"/>
                  </a:moveTo>
                  <a:lnTo>
                    <a:pt x="403339" y="468198"/>
                  </a:lnTo>
                  <a:lnTo>
                    <a:pt x="403288" y="468566"/>
                  </a:lnTo>
                  <a:lnTo>
                    <a:pt x="403580" y="468198"/>
                  </a:lnTo>
                  <a:lnTo>
                    <a:pt x="403720" y="468109"/>
                  </a:lnTo>
                  <a:lnTo>
                    <a:pt x="403758" y="467931"/>
                  </a:lnTo>
                  <a:close/>
                </a:path>
                <a:path w="517525" h="518795">
                  <a:moveTo>
                    <a:pt x="406895" y="468299"/>
                  </a:moveTo>
                  <a:lnTo>
                    <a:pt x="406057" y="468299"/>
                  </a:lnTo>
                  <a:lnTo>
                    <a:pt x="405650" y="469277"/>
                  </a:lnTo>
                  <a:lnTo>
                    <a:pt x="406895" y="468299"/>
                  </a:lnTo>
                  <a:close/>
                </a:path>
                <a:path w="517525" h="518795">
                  <a:moveTo>
                    <a:pt x="409194" y="493903"/>
                  </a:moveTo>
                  <a:lnTo>
                    <a:pt x="408266" y="489902"/>
                  </a:lnTo>
                  <a:lnTo>
                    <a:pt x="406641" y="494969"/>
                  </a:lnTo>
                  <a:lnTo>
                    <a:pt x="409194" y="493903"/>
                  </a:lnTo>
                  <a:close/>
                </a:path>
                <a:path w="517525" h="518795">
                  <a:moveTo>
                    <a:pt x="410032" y="493229"/>
                  </a:moveTo>
                  <a:lnTo>
                    <a:pt x="409689" y="493699"/>
                  </a:lnTo>
                  <a:lnTo>
                    <a:pt x="409194" y="493903"/>
                  </a:lnTo>
                  <a:lnTo>
                    <a:pt x="409448" y="494969"/>
                  </a:lnTo>
                  <a:lnTo>
                    <a:pt x="410032" y="493229"/>
                  </a:lnTo>
                  <a:close/>
                </a:path>
                <a:path w="517525" h="518795">
                  <a:moveTo>
                    <a:pt x="412711" y="467537"/>
                  </a:moveTo>
                  <a:lnTo>
                    <a:pt x="412572" y="468033"/>
                  </a:lnTo>
                  <a:lnTo>
                    <a:pt x="412508" y="468426"/>
                  </a:lnTo>
                  <a:lnTo>
                    <a:pt x="412457" y="468820"/>
                  </a:lnTo>
                  <a:lnTo>
                    <a:pt x="412559" y="468541"/>
                  </a:lnTo>
                  <a:lnTo>
                    <a:pt x="412635" y="468172"/>
                  </a:lnTo>
                  <a:lnTo>
                    <a:pt x="412711" y="467537"/>
                  </a:lnTo>
                  <a:close/>
                </a:path>
                <a:path w="517525" h="518795">
                  <a:moveTo>
                    <a:pt x="419430" y="495427"/>
                  </a:moveTo>
                  <a:lnTo>
                    <a:pt x="419290" y="495427"/>
                  </a:lnTo>
                  <a:lnTo>
                    <a:pt x="418630" y="495896"/>
                  </a:lnTo>
                  <a:lnTo>
                    <a:pt x="418985" y="495769"/>
                  </a:lnTo>
                  <a:lnTo>
                    <a:pt x="419430" y="495427"/>
                  </a:lnTo>
                  <a:close/>
                </a:path>
                <a:path w="517525" h="518795">
                  <a:moveTo>
                    <a:pt x="424802" y="478459"/>
                  </a:moveTo>
                  <a:lnTo>
                    <a:pt x="424281" y="478459"/>
                  </a:lnTo>
                  <a:lnTo>
                    <a:pt x="423862" y="479717"/>
                  </a:lnTo>
                  <a:lnTo>
                    <a:pt x="424802" y="478459"/>
                  </a:lnTo>
                  <a:close/>
                </a:path>
                <a:path w="517525" h="518795">
                  <a:moveTo>
                    <a:pt x="425653" y="476732"/>
                  </a:moveTo>
                  <a:lnTo>
                    <a:pt x="425424" y="476237"/>
                  </a:lnTo>
                  <a:lnTo>
                    <a:pt x="425475" y="476542"/>
                  </a:lnTo>
                  <a:lnTo>
                    <a:pt x="425564" y="476669"/>
                  </a:lnTo>
                  <a:close/>
                </a:path>
                <a:path w="517525" h="518795">
                  <a:moveTo>
                    <a:pt x="426275" y="496239"/>
                  </a:moveTo>
                  <a:lnTo>
                    <a:pt x="425919" y="496239"/>
                  </a:lnTo>
                  <a:lnTo>
                    <a:pt x="425386" y="497509"/>
                  </a:lnTo>
                  <a:lnTo>
                    <a:pt x="426275" y="496239"/>
                  </a:lnTo>
                  <a:close/>
                </a:path>
                <a:path w="517525" h="518795">
                  <a:moveTo>
                    <a:pt x="426339" y="496138"/>
                  </a:moveTo>
                  <a:close/>
                </a:path>
                <a:path w="517525" h="518795">
                  <a:moveTo>
                    <a:pt x="428625" y="496506"/>
                  </a:moveTo>
                  <a:lnTo>
                    <a:pt x="428180" y="496239"/>
                  </a:lnTo>
                  <a:lnTo>
                    <a:pt x="428523" y="497509"/>
                  </a:lnTo>
                  <a:lnTo>
                    <a:pt x="428625" y="496506"/>
                  </a:lnTo>
                  <a:close/>
                </a:path>
                <a:path w="517525" h="518795">
                  <a:moveTo>
                    <a:pt x="429831" y="473379"/>
                  </a:moveTo>
                  <a:lnTo>
                    <a:pt x="429806" y="472109"/>
                  </a:lnTo>
                  <a:lnTo>
                    <a:pt x="429412" y="473379"/>
                  </a:lnTo>
                  <a:lnTo>
                    <a:pt x="429831" y="473379"/>
                  </a:lnTo>
                  <a:close/>
                </a:path>
                <a:path w="517525" h="518795">
                  <a:moveTo>
                    <a:pt x="430047" y="473379"/>
                  </a:moveTo>
                  <a:lnTo>
                    <a:pt x="429831" y="473379"/>
                  </a:lnTo>
                  <a:lnTo>
                    <a:pt x="429831" y="473798"/>
                  </a:lnTo>
                  <a:lnTo>
                    <a:pt x="430047" y="473379"/>
                  </a:lnTo>
                  <a:close/>
                </a:path>
                <a:path w="517525" h="518795">
                  <a:moveTo>
                    <a:pt x="432904" y="472630"/>
                  </a:moveTo>
                  <a:lnTo>
                    <a:pt x="432765" y="472630"/>
                  </a:lnTo>
                  <a:lnTo>
                    <a:pt x="432562" y="472808"/>
                  </a:lnTo>
                  <a:lnTo>
                    <a:pt x="432904" y="472630"/>
                  </a:lnTo>
                  <a:close/>
                </a:path>
                <a:path w="517525" h="518795">
                  <a:moveTo>
                    <a:pt x="436194" y="473379"/>
                  </a:moveTo>
                  <a:lnTo>
                    <a:pt x="434975" y="473379"/>
                  </a:lnTo>
                  <a:lnTo>
                    <a:pt x="434759" y="474649"/>
                  </a:lnTo>
                  <a:lnTo>
                    <a:pt x="435229" y="474649"/>
                  </a:lnTo>
                  <a:lnTo>
                    <a:pt x="436194" y="473379"/>
                  </a:lnTo>
                  <a:close/>
                </a:path>
                <a:path w="517525" h="518795">
                  <a:moveTo>
                    <a:pt x="439978" y="479234"/>
                  </a:moveTo>
                  <a:lnTo>
                    <a:pt x="439928" y="479031"/>
                  </a:lnTo>
                  <a:lnTo>
                    <a:pt x="439775" y="479259"/>
                  </a:lnTo>
                  <a:lnTo>
                    <a:pt x="439864" y="479386"/>
                  </a:lnTo>
                  <a:lnTo>
                    <a:pt x="439978" y="479577"/>
                  </a:lnTo>
                  <a:lnTo>
                    <a:pt x="439978" y="479234"/>
                  </a:lnTo>
                  <a:close/>
                </a:path>
                <a:path w="517525" h="518795">
                  <a:moveTo>
                    <a:pt x="441261" y="496912"/>
                  </a:moveTo>
                  <a:lnTo>
                    <a:pt x="441020" y="496633"/>
                  </a:lnTo>
                  <a:lnTo>
                    <a:pt x="440753" y="496239"/>
                  </a:lnTo>
                  <a:lnTo>
                    <a:pt x="440309" y="496570"/>
                  </a:lnTo>
                  <a:lnTo>
                    <a:pt x="440512" y="497243"/>
                  </a:lnTo>
                  <a:lnTo>
                    <a:pt x="440855" y="497217"/>
                  </a:lnTo>
                  <a:lnTo>
                    <a:pt x="441261" y="496912"/>
                  </a:lnTo>
                  <a:close/>
                </a:path>
                <a:path w="517525" h="518795">
                  <a:moveTo>
                    <a:pt x="442353" y="495795"/>
                  </a:moveTo>
                  <a:lnTo>
                    <a:pt x="441591" y="496671"/>
                  </a:lnTo>
                  <a:lnTo>
                    <a:pt x="441261" y="496925"/>
                  </a:lnTo>
                  <a:lnTo>
                    <a:pt x="441566" y="497243"/>
                  </a:lnTo>
                  <a:lnTo>
                    <a:pt x="441833" y="497395"/>
                  </a:lnTo>
                  <a:lnTo>
                    <a:pt x="442353" y="495795"/>
                  </a:lnTo>
                  <a:close/>
                </a:path>
                <a:path w="517525" h="518795">
                  <a:moveTo>
                    <a:pt x="443306" y="499579"/>
                  </a:moveTo>
                  <a:lnTo>
                    <a:pt x="443039" y="500049"/>
                  </a:lnTo>
                  <a:lnTo>
                    <a:pt x="443306" y="499579"/>
                  </a:lnTo>
                  <a:close/>
                </a:path>
                <a:path w="517525" h="518795">
                  <a:moveTo>
                    <a:pt x="443788" y="483768"/>
                  </a:moveTo>
                  <a:lnTo>
                    <a:pt x="443534" y="483920"/>
                  </a:lnTo>
                  <a:lnTo>
                    <a:pt x="443293" y="484073"/>
                  </a:lnTo>
                  <a:lnTo>
                    <a:pt x="443255" y="484378"/>
                  </a:lnTo>
                  <a:lnTo>
                    <a:pt x="443484" y="484365"/>
                  </a:lnTo>
                  <a:lnTo>
                    <a:pt x="443687" y="484060"/>
                  </a:lnTo>
                  <a:lnTo>
                    <a:pt x="443788" y="483768"/>
                  </a:lnTo>
                  <a:close/>
                </a:path>
                <a:path w="517525" h="518795">
                  <a:moveTo>
                    <a:pt x="444893" y="483539"/>
                  </a:moveTo>
                  <a:lnTo>
                    <a:pt x="444868" y="482269"/>
                  </a:lnTo>
                  <a:lnTo>
                    <a:pt x="444347" y="483539"/>
                  </a:lnTo>
                  <a:lnTo>
                    <a:pt x="444893" y="483539"/>
                  </a:lnTo>
                  <a:close/>
                </a:path>
                <a:path w="517525" h="518795">
                  <a:moveTo>
                    <a:pt x="446341" y="499821"/>
                  </a:moveTo>
                  <a:lnTo>
                    <a:pt x="446239" y="500049"/>
                  </a:lnTo>
                  <a:lnTo>
                    <a:pt x="446341" y="499821"/>
                  </a:lnTo>
                  <a:close/>
                </a:path>
                <a:path w="517525" h="518795">
                  <a:moveTo>
                    <a:pt x="449237" y="482269"/>
                  </a:moveTo>
                  <a:lnTo>
                    <a:pt x="448906" y="482269"/>
                  </a:lnTo>
                  <a:lnTo>
                    <a:pt x="448030" y="479729"/>
                  </a:lnTo>
                  <a:lnTo>
                    <a:pt x="446417" y="484809"/>
                  </a:lnTo>
                  <a:lnTo>
                    <a:pt x="449046" y="484809"/>
                  </a:lnTo>
                  <a:lnTo>
                    <a:pt x="449237" y="482269"/>
                  </a:lnTo>
                  <a:close/>
                </a:path>
                <a:path w="517525" h="518795">
                  <a:moveTo>
                    <a:pt x="450430" y="483539"/>
                  </a:moveTo>
                  <a:lnTo>
                    <a:pt x="449084" y="484809"/>
                  </a:lnTo>
                  <a:lnTo>
                    <a:pt x="450367" y="484809"/>
                  </a:lnTo>
                  <a:lnTo>
                    <a:pt x="450430" y="483539"/>
                  </a:lnTo>
                  <a:close/>
                </a:path>
                <a:path w="517525" h="518795">
                  <a:moveTo>
                    <a:pt x="451167" y="484809"/>
                  </a:moveTo>
                  <a:lnTo>
                    <a:pt x="450367" y="484809"/>
                  </a:lnTo>
                  <a:lnTo>
                    <a:pt x="450303" y="486397"/>
                  </a:lnTo>
                  <a:lnTo>
                    <a:pt x="451167" y="484809"/>
                  </a:lnTo>
                  <a:close/>
                </a:path>
                <a:path w="517525" h="518795">
                  <a:moveTo>
                    <a:pt x="451713" y="500672"/>
                  </a:moveTo>
                  <a:lnTo>
                    <a:pt x="450608" y="501154"/>
                  </a:lnTo>
                  <a:lnTo>
                    <a:pt x="450723" y="502932"/>
                  </a:lnTo>
                  <a:lnTo>
                    <a:pt x="451713" y="500672"/>
                  </a:lnTo>
                  <a:close/>
                </a:path>
                <a:path w="517525" h="518795">
                  <a:moveTo>
                    <a:pt x="452755" y="503859"/>
                  </a:moveTo>
                  <a:lnTo>
                    <a:pt x="451764" y="501319"/>
                  </a:lnTo>
                  <a:lnTo>
                    <a:pt x="451345" y="503859"/>
                  </a:lnTo>
                  <a:lnTo>
                    <a:pt x="452755" y="503859"/>
                  </a:lnTo>
                  <a:close/>
                </a:path>
                <a:path w="517525" h="518795">
                  <a:moveTo>
                    <a:pt x="452805" y="481469"/>
                  </a:moveTo>
                  <a:lnTo>
                    <a:pt x="451523" y="482092"/>
                  </a:lnTo>
                  <a:lnTo>
                    <a:pt x="452424" y="481749"/>
                  </a:lnTo>
                  <a:lnTo>
                    <a:pt x="452805" y="481469"/>
                  </a:lnTo>
                  <a:close/>
                </a:path>
                <a:path w="517525" h="518795">
                  <a:moveTo>
                    <a:pt x="459282" y="502589"/>
                  </a:moveTo>
                  <a:lnTo>
                    <a:pt x="459041" y="502424"/>
                  </a:lnTo>
                  <a:lnTo>
                    <a:pt x="458990" y="502589"/>
                  </a:lnTo>
                  <a:lnTo>
                    <a:pt x="459282" y="502589"/>
                  </a:lnTo>
                  <a:close/>
                </a:path>
                <a:path w="517525" h="518795">
                  <a:moveTo>
                    <a:pt x="460756" y="505129"/>
                  </a:moveTo>
                  <a:lnTo>
                    <a:pt x="460502" y="506399"/>
                  </a:lnTo>
                  <a:lnTo>
                    <a:pt x="460679" y="505828"/>
                  </a:lnTo>
                  <a:lnTo>
                    <a:pt x="460756" y="505129"/>
                  </a:lnTo>
                  <a:close/>
                </a:path>
                <a:path w="517525" h="518795">
                  <a:moveTo>
                    <a:pt x="461365" y="488238"/>
                  </a:moveTo>
                  <a:lnTo>
                    <a:pt x="460832" y="489788"/>
                  </a:lnTo>
                  <a:lnTo>
                    <a:pt x="461365" y="488238"/>
                  </a:lnTo>
                  <a:close/>
                </a:path>
                <a:path w="517525" h="518795">
                  <a:moveTo>
                    <a:pt x="461657" y="487222"/>
                  </a:moveTo>
                  <a:lnTo>
                    <a:pt x="460933" y="487426"/>
                  </a:lnTo>
                  <a:lnTo>
                    <a:pt x="461352" y="488200"/>
                  </a:lnTo>
                  <a:lnTo>
                    <a:pt x="461657" y="487222"/>
                  </a:lnTo>
                  <a:close/>
                </a:path>
                <a:path w="517525" h="518795">
                  <a:moveTo>
                    <a:pt x="470281" y="494322"/>
                  </a:moveTo>
                  <a:lnTo>
                    <a:pt x="469836" y="493064"/>
                  </a:lnTo>
                  <a:lnTo>
                    <a:pt x="469480" y="494144"/>
                  </a:lnTo>
                  <a:lnTo>
                    <a:pt x="469988" y="493979"/>
                  </a:lnTo>
                  <a:lnTo>
                    <a:pt x="470281" y="494322"/>
                  </a:lnTo>
                  <a:close/>
                </a:path>
                <a:path w="517525" h="518795">
                  <a:moveTo>
                    <a:pt x="470458" y="494792"/>
                  </a:moveTo>
                  <a:lnTo>
                    <a:pt x="470446" y="494550"/>
                  </a:lnTo>
                  <a:lnTo>
                    <a:pt x="470382" y="494411"/>
                  </a:lnTo>
                  <a:lnTo>
                    <a:pt x="470458" y="494792"/>
                  </a:lnTo>
                  <a:close/>
                </a:path>
                <a:path w="517525" h="518795">
                  <a:moveTo>
                    <a:pt x="470496" y="494868"/>
                  </a:moveTo>
                  <a:lnTo>
                    <a:pt x="470484" y="495046"/>
                  </a:lnTo>
                  <a:lnTo>
                    <a:pt x="470496" y="494868"/>
                  </a:lnTo>
                  <a:close/>
                </a:path>
                <a:path w="517525" h="518795">
                  <a:moveTo>
                    <a:pt x="476872" y="491464"/>
                  </a:moveTo>
                  <a:lnTo>
                    <a:pt x="476770" y="491820"/>
                  </a:lnTo>
                  <a:lnTo>
                    <a:pt x="476707" y="492163"/>
                  </a:lnTo>
                  <a:lnTo>
                    <a:pt x="476681" y="492506"/>
                  </a:lnTo>
                  <a:lnTo>
                    <a:pt x="476745" y="492074"/>
                  </a:lnTo>
                  <a:lnTo>
                    <a:pt x="476821" y="491693"/>
                  </a:lnTo>
                  <a:lnTo>
                    <a:pt x="476872" y="491464"/>
                  </a:lnTo>
                  <a:close/>
                </a:path>
                <a:path w="517525" h="518795">
                  <a:moveTo>
                    <a:pt x="477151" y="500049"/>
                  </a:moveTo>
                  <a:lnTo>
                    <a:pt x="476808" y="500049"/>
                  </a:lnTo>
                  <a:lnTo>
                    <a:pt x="476935" y="499033"/>
                  </a:lnTo>
                  <a:lnTo>
                    <a:pt x="476440" y="500049"/>
                  </a:lnTo>
                  <a:lnTo>
                    <a:pt x="476770" y="500049"/>
                  </a:lnTo>
                  <a:lnTo>
                    <a:pt x="476529" y="501116"/>
                  </a:lnTo>
                  <a:lnTo>
                    <a:pt x="476554" y="501319"/>
                  </a:lnTo>
                  <a:lnTo>
                    <a:pt x="477151" y="500049"/>
                  </a:lnTo>
                  <a:close/>
                </a:path>
                <a:path w="517525" h="518795">
                  <a:moveTo>
                    <a:pt x="477672" y="497509"/>
                  </a:moveTo>
                  <a:lnTo>
                    <a:pt x="477354" y="496531"/>
                  </a:lnTo>
                  <a:lnTo>
                    <a:pt x="477456" y="496239"/>
                  </a:lnTo>
                  <a:lnTo>
                    <a:pt x="477266" y="496239"/>
                  </a:lnTo>
                  <a:lnTo>
                    <a:pt x="476986" y="496239"/>
                  </a:lnTo>
                  <a:lnTo>
                    <a:pt x="477037" y="497509"/>
                  </a:lnTo>
                  <a:lnTo>
                    <a:pt x="477151" y="497166"/>
                  </a:lnTo>
                  <a:lnTo>
                    <a:pt x="476935" y="499033"/>
                  </a:lnTo>
                  <a:lnTo>
                    <a:pt x="477672" y="497509"/>
                  </a:lnTo>
                  <a:close/>
                </a:path>
                <a:path w="517525" h="518795">
                  <a:moveTo>
                    <a:pt x="483997" y="493572"/>
                  </a:moveTo>
                  <a:lnTo>
                    <a:pt x="483235" y="494842"/>
                  </a:lnTo>
                  <a:lnTo>
                    <a:pt x="483463" y="494893"/>
                  </a:lnTo>
                  <a:lnTo>
                    <a:pt x="483793" y="494068"/>
                  </a:lnTo>
                  <a:lnTo>
                    <a:pt x="483997" y="493572"/>
                  </a:lnTo>
                  <a:close/>
                </a:path>
                <a:path w="517525" h="518795">
                  <a:moveTo>
                    <a:pt x="485406" y="507669"/>
                  </a:moveTo>
                  <a:lnTo>
                    <a:pt x="485394" y="507187"/>
                  </a:lnTo>
                  <a:lnTo>
                    <a:pt x="485051" y="506399"/>
                  </a:lnTo>
                  <a:lnTo>
                    <a:pt x="484466" y="507669"/>
                  </a:lnTo>
                  <a:lnTo>
                    <a:pt x="485406" y="507669"/>
                  </a:lnTo>
                  <a:close/>
                </a:path>
                <a:path w="517525" h="518795">
                  <a:moveTo>
                    <a:pt x="491464" y="511492"/>
                  </a:moveTo>
                  <a:lnTo>
                    <a:pt x="491083" y="512699"/>
                  </a:lnTo>
                  <a:lnTo>
                    <a:pt x="491248" y="512203"/>
                  </a:lnTo>
                  <a:lnTo>
                    <a:pt x="491464" y="511492"/>
                  </a:lnTo>
                  <a:close/>
                </a:path>
                <a:path w="517525" h="518795">
                  <a:moveTo>
                    <a:pt x="492785" y="496608"/>
                  </a:moveTo>
                  <a:lnTo>
                    <a:pt x="492594" y="496430"/>
                  </a:lnTo>
                  <a:lnTo>
                    <a:pt x="491858" y="499275"/>
                  </a:lnTo>
                  <a:lnTo>
                    <a:pt x="491477" y="500507"/>
                  </a:lnTo>
                  <a:lnTo>
                    <a:pt x="491871" y="499351"/>
                  </a:lnTo>
                  <a:lnTo>
                    <a:pt x="492163" y="498830"/>
                  </a:lnTo>
                  <a:lnTo>
                    <a:pt x="492404" y="498652"/>
                  </a:lnTo>
                  <a:lnTo>
                    <a:pt x="492531" y="498106"/>
                  </a:lnTo>
                  <a:lnTo>
                    <a:pt x="492658" y="497446"/>
                  </a:lnTo>
                  <a:lnTo>
                    <a:pt x="492785" y="496608"/>
                  </a:lnTo>
                  <a:close/>
                </a:path>
                <a:path w="517525" h="518795">
                  <a:moveTo>
                    <a:pt x="494804" y="498068"/>
                  </a:moveTo>
                  <a:lnTo>
                    <a:pt x="494245" y="496785"/>
                  </a:lnTo>
                  <a:lnTo>
                    <a:pt x="494436" y="496163"/>
                  </a:lnTo>
                  <a:lnTo>
                    <a:pt x="493687" y="497052"/>
                  </a:lnTo>
                  <a:lnTo>
                    <a:pt x="493509" y="497293"/>
                  </a:lnTo>
                  <a:lnTo>
                    <a:pt x="493877" y="498398"/>
                  </a:lnTo>
                  <a:lnTo>
                    <a:pt x="494804" y="498068"/>
                  </a:lnTo>
                  <a:close/>
                </a:path>
                <a:path w="517525" h="518795">
                  <a:moveTo>
                    <a:pt x="495033" y="514019"/>
                  </a:moveTo>
                  <a:lnTo>
                    <a:pt x="494715" y="514464"/>
                  </a:lnTo>
                  <a:lnTo>
                    <a:pt x="494474" y="515289"/>
                  </a:lnTo>
                  <a:lnTo>
                    <a:pt x="494614" y="515467"/>
                  </a:lnTo>
                  <a:lnTo>
                    <a:pt x="495033" y="514019"/>
                  </a:lnTo>
                  <a:close/>
                </a:path>
                <a:path w="517525" h="518795">
                  <a:moveTo>
                    <a:pt x="495427" y="516559"/>
                  </a:moveTo>
                  <a:lnTo>
                    <a:pt x="494614" y="515467"/>
                  </a:lnTo>
                  <a:lnTo>
                    <a:pt x="494296" y="516559"/>
                  </a:lnTo>
                  <a:lnTo>
                    <a:pt x="495427" y="516559"/>
                  </a:lnTo>
                  <a:close/>
                </a:path>
                <a:path w="517525" h="518795">
                  <a:moveTo>
                    <a:pt x="497205" y="503859"/>
                  </a:moveTo>
                  <a:lnTo>
                    <a:pt x="496265" y="504672"/>
                  </a:lnTo>
                  <a:lnTo>
                    <a:pt x="496062" y="505828"/>
                  </a:lnTo>
                  <a:lnTo>
                    <a:pt x="497205" y="503859"/>
                  </a:lnTo>
                  <a:close/>
                </a:path>
                <a:path w="517525" h="518795">
                  <a:moveTo>
                    <a:pt x="499427" y="502285"/>
                  </a:moveTo>
                  <a:lnTo>
                    <a:pt x="499414" y="501738"/>
                  </a:lnTo>
                  <a:lnTo>
                    <a:pt x="498119" y="501116"/>
                  </a:lnTo>
                  <a:lnTo>
                    <a:pt x="499427" y="502285"/>
                  </a:lnTo>
                  <a:close/>
                </a:path>
                <a:path w="517525" h="518795">
                  <a:moveTo>
                    <a:pt x="499960" y="502005"/>
                  </a:moveTo>
                  <a:lnTo>
                    <a:pt x="499579" y="499516"/>
                  </a:lnTo>
                  <a:lnTo>
                    <a:pt x="499402" y="499554"/>
                  </a:lnTo>
                  <a:lnTo>
                    <a:pt x="499414" y="501738"/>
                  </a:lnTo>
                  <a:lnTo>
                    <a:pt x="499960" y="502005"/>
                  </a:lnTo>
                  <a:close/>
                </a:path>
                <a:path w="517525" h="518795">
                  <a:moveTo>
                    <a:pt x="499973" y="503859"/>
                  </a:moveTo>
                  <a:lnTo>
                    <a:pt x="498703" y="505129"/>
                  </a:lnTo>
                  <a:lnTo>
                    <a:pt x="499618" y="505129"/>
                  </a:lnTo>
                  <a:lnTo>
                    <a:pt x="499973" y="503859"/>
                  </a:lnTo>
                  <a:close/>
                </a:path>
                <a:path w="517525" h="518795">
                  <a:moveTo>
                    <a:pt x="500138" y="499414"/>
                  </a:moveTo>
                  <a:lnTo>
                    <a:pt x="499008" y="495719"/>
                  </a:lnTo>
                  <a:lnTo>
                    <a:pt x="499579" y="499516"/>
                  </a:lnTo>
                  <a:lnTo>
                    <a:pt x="500138" y="499414"/>
                  </a:lnTo>
                  <a:close/>
                </a:path>
                <a:path w="517525" h="518795">
                  <a:moveTo>
                    <a:pt x="503682" y="503859"/>
                  </a:moveTo>
                  <a:lnTo>
                    <a:pt x="503504" y="503859"/>
                  </a:lnTo>
                  <a:lnTo>
                    <a:pt x="503682" y="503859"/>
                  </a:lnTo>
                  <a:close/>
                </a:path>
                <a:path w="517525" h="518795">
                  <a:moveTo>
                    <a:pt x="503758" y="517791"/>
                  </a:moveTo>
                  <a:lnTo>
                    <a:pt x="503580" y="513918"/>
                  </a:lnTo>
                  <a:lnTo>
                    <a:pt x="502793" y="515594"/>
                  </a:lnTo>
                  <a:lnTo>
                    <a:pt x="503186" y="515912"/>
                  </a:lnTo>
                  <a:lnTo>
                    <a:pt x="503415" y="518045"/>
                  </a:lnTo>
                  <a:lnTo>
                    <a:pt x="503758" y="517791"/>
                  </a:lnTo>
                  <a:close/>
                </a:path>
                <a:path w="517525" h="518795">
                  <a:moveTo>
                    <a:pt x="504012" y="517613"/>
                  </a:moveTo>
                  <a:lnTo>
                    <a:pt x="503758" y="517791"/>
                  </a:lnTo>
                  <a:lnTo>
                    <a:pt x="503783" y="518198"/>
                  </a:lnTo>
                  <a:lnTo>
                    <a:pt x="504012" y="517613"/>
                  </a:lnTo>
                  <a:close/>
                </a:path>
                <a:path w="517525" h="518795">
                  <a:moveTo>
                    <a:pt x="504380" y="516699"/>
                  </a:moveTo>
                  <a:lnTo>
                    <a:pt x="504012" y="517613"/>
                  </a:lnTo>
                  <a:lnTo>
                    <a:pt x="504151" y="517525"/>
                  </a:lnTo>
                  <a:lnTo>
                    <a:pt x="504380" y="516699"/>
                  </a:lnTo>
                  <a:close/>
                </a:path>
                <a:path w="517525" h="518795">
                  <a:moveTo>
                    <a:pt x="504672" y="515670"/>
                  </a:moveTo>
                  <a:lnTo>
                    <a:pt x="504380" y="516699"/>
                  </a:lnTo>
                  <a:lnTo>
                    <a:pt x="504469" y="516496"/>
                  </a:lnTo>
                  <a:lnTo>
                    <a:pt x="504571" y="516166"/>
                  </a:lnTo>
                  <a:lnTo>
                    <a:pt x="504672" y="515670"/>
                  </a:lnTo>
                  <a:close/>
                </a:path>
                <a:path w="517525" h="518795">
                  <a:moveTo>
                    <a:pt x="506234" y="516712"/>
                  </a:moveTo>
                  <a:lnTo>
                    <a:pt x="505968" y="516712"/>
                  </a:lnTo>
                  <a:lnTo>
                    <a:pt x="505828" y="516661"/>
                  </a:lnTo>
                  <a:lnTo>
                    <a:pt x="505993" y="516788"/>
                  </a:lnTo>
                  <a:lnTo>
                    <a:pt x="506120" y="516801"/>
                  </a:lnTo>
                  <a:close/>
                </a:path>
                <a:path w="517525" h="518795">
                  <a:moveTo>
                    <a:pt x="506742" y="515531"/>
                  </a:moveTo>
                  <a:lnTo>
                    <a:pt x="506552" y="516242"/>
                  </a:lnTo>
                  <a:lnTo>
                    <a:pt x="506399" y="516597"/>
                  </a:lnTo>
                  <a:lnTo>
                    <a:pt x="506234" y="516724"/>
                  </a:lnTo>
                  <a:lnTo>
                    <a:pt x="506437" y="516661"/>
                  </a:lnTo>
                  <a:lnTo>
                    <a:pt x="506666" y="516191"/>
                  </a:lnTo>
                  <a:lnTo>
                    <a:pt x="506742" y="515785"/>
                  </a:lnTo>
                  <a:lnTo>
                    <a:pt x="506742" y="515531"/>
                  </a:lnTo>
                  <a:close/>
                </a:path>
                <a:path w="517525" h="518795">
                  <a:moveTo>
                    <a:pt x="507022" y="516343"/>
                  </a:moveTo>
                  <a:lnTo>
                    <a:pt x="506857" y="516470"/>
                  </a:lnTo>
                  <a:lnTo>
                    <a:pt x="506691" y="516559"/>
                  </a:lnTo>
                  <a:lnTo>
                    <a:pt x="506552" y="516623"/>
                  </a:lnTo>
                  <a:lnTo>
                    <a:pt x="506412" y="517144"/>
                  </a:lnTo>
                  <a:lnTo>
                    <a:pt x="506615" y="517004"/>
                  </a:lnTo>
                  <a:lnTo>
                    <a:pt x="506806" y="516724"/>
                  </a:lnTo>
                  <a:lnTo>
                    <a:pt x="507022" y="516343"/>
                  </a:lnTo>
                  <a:close/>
                </a:path>
                <a:path w="517525" h="518795">
                  <a:moveTo>
                    <a:pt x="508546" y="512749"/>
                  </a:moveTo>
                  <a:lnTo>
                    <a:pt x="507936" y="511479"/>
                  </a:lnTo>
                  <a:lnTo>
                    <a:pt x="507771" y="512749"/>
                  </a:lnTo>
                  <a:lnTo>
                    <a:pt x="508546" y="512749"/>
                  </a:lnTo>
                  <a:close/>
                </a:path>
                <a:path w="517525" h="518795">
                  <a:moveTo>
                    <a:pt x="508787" y="508939"/>
                  </a:moveTo>
                  <a:lnTo>
                    <a:pt x="506818" y="511479"/>
                  </a:lnTo>
                  <a:lnTo>
                    <a:pt x="506882" y="509524"/>
                  </a:lnTo>
                  <a:lnTo>
                    <a:pt x="506958" y="508939"/>
                  </a:lnTo>
                  <a:lnTo>
                    <a:pt x="507111" y="507669"/>
                  </a:lnTo>
                  <a:lnTo>
                    <a:pt x="507834" y="507669"/>
                  </a:lnTo>
                  <a:lnTo>
                    <a:pt x="507415" y="505129"/>
                  </a:lnTo>
                  <a:lnTo>
                    <a:pt x="506755" y="508939"/>
                  </a:lnTo>
                  <a:lnTo>
                    <a:pt x="506514" y="506399"/>
                  </a:lnTo>
                  <a:lnTo>
                    <a:pt x="506704" y="505129"/>
                  </a:lnTo>
                  <a:lnTo>
                    <a:pt x="505980" y="505968"/>
                  </a:lnTo>
                  <a:lnTo>
                    <a:pt x="506095" y="503859"/>
                  </a:lnTo>
                  <a:lnTo>
                    <a:pt x="506476" y="503859"/>
                  </a:lnTo>
                  <a:lnTo>
                    <a:pt x="505510" y="501319"/>
                  </a:lnTo>
                  <a:lnTo>
                    <a:pt x="503364" y="507669"/>
                  </a:lnTo>
                  <a:lnTo>
                    <a:pt x="503504" y="503961"/>
                  </a:lnTo>
                  <a:lnTo>
                    <a:pt x="501294" y="505129"/>
                  </a:lnTo>
                  <a:lnTo>
                    <a:pt x="502805" y="506399"/>
                  </a:lnTo>
                  <a:lnTo>
                    <a:pt x="500430" y="510209"/>
                  </a:lnTo>
                  <a:lnTo>
                    <a:pt x="500545" y="508939"/>
                  </a:lnTo>
                  <a:lnTo>
                    <a:pt x="500646" y="507669"/>
                  </a:lnTo>
                  <a:lnTo>
                    <a:pt x="500761" y="506399"/>
                  </a:lnTo>
                  <a:lnTo>
                    <a:pt x="501078" y="502589"/>
                  </a:lnTo>
                  <a:lnTo>
                    <a:pt x="500189" y="505129"/>
                  </a:lnTo>
                  <a:lnTo>
                    <a:pt x="499808" y="505129"/>
                  </a:lnTo>
                  <a:lnTo>
                    <a:pt x="498894" y="506399"/>
                  </a:lnTo>
                  <a:lnTo>
                    <a:pt x="498487" y="503859"/>
                  </a:lnTo>
                  <a:lnTo>
                    <a:pt x="495731" y="507669"/>
                  </a:lnTo>
                  <a:lnTo>
                    <a:pt x="496062" y="505828"/>
                  </a:lnTo>
                  <a:lnTo>
                    <a:pt x="495719" y="506399"/>
                  </a:lnTo>
                  <a:lnTo>
                    <a:pt x="495909" y="505129"/>
                  </a:lnTo>
                  <a:lnTo>
                    <a:pt x="495935" y="504952"/>
                  </a:lnTo>
                  <a:lnTo>
                    <a:pt x="496265" y="504672"/>
                  </a:lnTo>
                  <a:lnTo>
                    <a:pt x="496633" y="502589"/>
                  </a:lnTo>
                  <a:lnTo>
                    <a:pt x="496036" y="504266"/>
                  </a:lnTo>
                  <a:lnTo>
                    <a:pt x="496646" y="500049"/>
                  </a:lnTo>
                  <a:lnTo>
                    <a:pt x="494245" y="506399"/>
                  </a:lnTo>
                  <a:lnTo>
                    <a:pt x="493864" y="503859"/>
                  </a:lnTo>
                  <a:lnTo>
                    <a:pt x="494804" y="501319"/>
                  </a:lnTo>
                  <a:lnTo>
                    <a:pt x="495350" y="502589"/>
                  </a:lnTo>
                  <a:lnTo>
                    <a:pt x="495160" y="501319"/>
                  </a:lnTo>
                  <a:lnTo>
                    <a:pt x="494982" y="500049"/>
                  </a:lnTo>
                  <a:lnTo>
                    <a:pt x="493331" y="505129"/>
                  </a:lnTo>
                  <a:lnTo>
                    <a:pt x="493344" y="503859"/>
                  </a:lnTo>
                  <a:lnTo>
                    <a:pt x="493356" y="502589"/>
                  </a:lnTo>
                  <a:lnTo>
                    <a:pt x="493395" y="498779"/>
                  </a:lnTo>
                  <a:lnTo>
                    <a:pt x="492404" y="498779"/>
                  </a:lnTo>
                  <a:lnTo>
                    <a:pt x="491490" y="502589"/>
                  </a:lnTo>
                  <a:lnTo>
                    <a:pt x="490321" y="500049"/>
                  </a:lnTo>
                  <a:lnTo>
                    <a:pt x="488696" y="501319"/>
                  </a:lnTo>
                  <a:lnTo>
                    <a:pt x="489077" y="500049"/>
                  </a:lnTo>
                  <a:lnTo>
                    <a:pt x="486689" y="498779"/>
                  </a:lnTo>
                  <a:lnTo>
                    <a:pt x="485800" y="497509"/>
                  </a:lnTo>
                  <a:lnTo>
                    <a:pt x="485990" y="496239"/>
                  </a:lnTo>
                  <a:lnTo>
                    <a:pt x="484822" y="500049"/>
                  </a:lnTo>
                  <a:lnTo>
                    <a:pt x="483730" y="498779"/>
                  </a:lnTo>
                  <a:lnTo>
                    <a:pt x="482600" y="500049"/>
                  </a:lnTo>
                  <a:lnTo>
                    <a:pt x="483196" y="497509"/>
                  </a:lnTo>
                  <a:lnTo>
                    <a:pt x="483590" y="496239"/>
                  </a:lnTo>
                  <a:lnTo>
                    <a:pt x="484339" y="496239"/>
                  </a:lnTo>
                  <a:lnTo>
                    <a:pt x="483463" y="494969"/>
                  </a:lnTo>
                  <a:lnTo>
                    <a:pt x="482955" y="496239"/>
                  </a:lnTo>
                  <a:lnTo>
                    <a:pt x="482536" y="497509"/>
                  </a:lnTo>
                  <a:lnTo>
                    <a:pt x="481863" y="497509"/>
                  </a:lnTo>
                  <a:lnTo>
                    <a:pt x="482777" y="494969"/>
                  </a:lnTo>
                  <a:lnTo>
                    <a:pt x="481596" y="494969"/>
                  </a:lnTo>
                  <a:lnTo>
                    <a:pt x="479615" y="497509"/>
                  </a:lnTo>
                  <a:lnTo>
                    <a:pt x="478612" y="494969"/>
                  </a:lnTo>
                  <a:lnTo>
                    <a:pt x="477951" y="497166"/>
                  </a:lnTo>
                  <a:lnTo>
                    <a:pt x="477926" y="502589"/>
                  </a:lnTo>
                  <a:lnTo>
                    <a:pt x="475907" y="503859"/>
                  </a:lnTo>
                  <a:lnTo>
                    <a:pt x="476211" y="502589"/>
                  </a:lnTo>
                  <a:lnTo>
                    <a:pt x="476491" y="501319"/>
                  </a:lnTo>
                  <a:lnTo>
                    <a:pt x="476440" y="500049"/>
                  </a:lnTo>
                  <a:lnTo>
                    <a:pt x="476592" y="498779"/>
                  </a:lnTo>
                  <a:lnTo>
                    <a:pt x="476859" y="497509"/>
                  </a:lnTo>
                  <a:lnTo>
                    <a:pt x="476300" y="497509"/>
                  </a:lnTo>
                  <a:lnTo>
                    <a:pt x="476796" y="496239"/>
                  </a:lnTo>
                  <a:lnTo>
                    <a:pt x="476935" y="496239"/>
                  </a:lnTo>
                  <a:lnTo>
                    <a:pt x="476516" y="494969"/>
                  </a:lnTo>
                  <a:lnTo>
                    <a:pt x="476681" y="493699"/>
                  </a:lnTo>
                  <a:lnTo>
                    <a:pt x="476440" y="493699"/>
                  </a:lnTo>
                  <a:lnTo>
                    <a:pt x="475970" y="496239"/>
                  </a:lnTo>
                  <a:lnTo>
                    <a:pt x="474268" y="496239"/>
                  </a:lnTo>
                  <a:lnTo>
                    <a:pt x="474980" y="494969"/>
                  </a:lnTo>
                  <a:lnTo>
                    <a:pt x="475703" y="493699"/>
                  </a:lnTo>
                  <a:lnTo>
                    <a:pt x="475310" y="492429"/>
                  </a:lnTo>
                  <a:lnTo>
                    <a:pt x="474662" y="493699"/>
                  </a:lnTo>
                  <a:lnTo>
                    <a:pt x="474306" y="492429"/>
                  </a:lnTo>
                  <a:lnTo>
                    <a:pt x="473494" y="494969"/>
                  </a:lnTo>
                  <a:lnTo>
                    <a:pt x="473163" y="494969"/>
                  </a:lnTo>
                  <a:lnTo>
                    <a:pt x="473468" y="493699"/>
                  </a:lnTo>
                  <a:lnTo>
                    <a:pt x="473570" y="492429"/>
                  </a:lnTo>
                  <a:lnTo>
                    <a:pt x="472617" y="493699"/>
                  </a:lnTo>
                  <a:lnTo>
                    <a:pt x="470700" y="492429"/>
                  </a:lnTo>
                  <a:lnTo>
                    <a:pt x="470598" y="496239"/>
                  </a:lnTo>
                  <a:lnTo>
                    <a:pt x="470471" y="496239"/>
                  </a:lnTo>
                  <a:lnTo>
                    <a:pt x="467690" y="498779"/>
                  </a:lnTo>
                  <a:lnTo>
                    <a:pt x="467372" y="496239"/>
                  </a:lnTo>
                  <a:lnTo>
                    <a:pt x="467207" y="494969"/>
                  </a:lnTo>
                  <a:lnTo>
                    <a:pt x="467042" y="493699"/>
                  </a:lnTo>
                  <a:lnTo>
                    <a:pt x="466877" y="492429"/>
                  </a:lnTo>
                  <a:lnTo>
                    <a:pt x="464591" y="493699"/>
                  </a:lnTo>
                  <a:lnTo>
                    <a:pt x="464870" y="492429"/>
                  </a:lnTo>
                  <a:lnTo>
                    <a:pt x="463397" y="493699"/>
                  </a:lnTo>
                  <a:lnTo>
                    <a:pt x="462114" y="492429"/>
                  </a:lnTo>
                  <a:lnTo>
                    <a:pt x="460679" y="494969"/>
                  </a:lnTo>
                  <a:lnTo>
                    <a:pt x="460336" y="494969"/>
                  </a:lnTo>
                  <a:lnTo>
                    <a:pt x="460387" y="492429"/>
                  </a:lnTo>
                  <a:lnTo>
                    <a:pt x="460870" y="491159"/>
                  </a:lnTo>
                  <a:lnTo>
                    <a:pt x="459778" y="492429"/>
                  </a:lnTo>
                  <a:lnTo>
                    <a:pt x="459346" y="493699"/>
                  </a:lnTo>
                  <a:lnTo>
                    <a:pt x="458952" y="492429"/>
                  </a:lnTo>
                  <a:lnTo>
                    <a:pt x="458558" y="491159"/>
                  </a:lnTo>
                  <a:lnTo>
                    <a:pt x="459943" y="489889"/>
                  </a:lnTo>
                  <a:lnTo>
                    <a:pt x="458939" y="488619"/>
                  </a:lnTo>
                  <a:lnTo>
                    <a:pt x="459155" y="487349"/>
                  </a:lnTo>
                  <a:lnTo>
                    <a:pt x="457149" y="489889"/>
                  </a:lnTo>
                  <a:lnTo>
                    <a:pt x="457733" y="488619"/>
                  </a:lnTo>
                  <a:lnTo>
                    <a:pt x="458317" y="487349"/>
                  </a:lnTo>
                  <a:lnTo>
                    <a:pt x="457238" y="486079"/>
                  </a:lnTo>
                  <a:lnTo>
                    <a:pt x="456476" y="486079"/>
                  </a:lnTo>
                  <a:lnTo>
                    <a:pt x="456730" y="488619"/>
                  </a:lnTo>
                  <a:lnTo>
                    <a:pt x="455079" y="488619"/>
                  </a:lnTo>
                  <a:lnTo>
                    <a:pt x="456361" y="484809"/>
                  </a:lnTo>
                  <a:lnTo>
                    <a:pt x="455295" y="479729"/>
                  </a:lnTo>
                  <a:lnTo>
                    <a:pt x="450100" y="491159"/>
                  </a:lnTo>
                  <a:lnTo>
                    <a:pt x="450265" y="487349"/>
                  </a:lnTo>
                  <a:lnTo>
                    <a:pt x="450303" y="486397"/>
                  </a:lnTo>
                  <a:lnTo>
                    <a:pt x="449783" y="487349"/>
                  </a:lnTo>
                  <a:lnTo>
                    <a:pt x="448856" y="487349"/>
                  </a:lnTo>
                  <a:lnTo>
                    <a:pt x="448945" y="486079"/>
                  </a:lnTo>
                  <a:lnTo>
                    <a:pt x="446024" y="486079"/>
                  </a:lnTo>
                  <a:lnTo>
                    <a:pt x="444715" y="486079"/>
                  </a:lnTo>
                  <a:lnTo>
                    <a:pt x="443890" y="488619"/>
                  </a:lnTo>
                  <a:lnTo>
                    <a:pt x="442379" y="489889"/>
                  </a:lnTo>
                  <a:lnTo>
                    <a:pt x="441452" y="488619"/>
                  </a:lnTo>
                  <a:lnTo>
                    <a:pt x="442658" y="484809"/>
                  </a:lnTo>
                  <a:lnTo>
                    <a:pt x="443636" y="483539"/>
                  </a:lnTo>
                  <a:lnTo>
                    <a:pt x="443928" y="483539"/>
                  </a:lnTo>
                  <a:lnTo>
                    <a:pt x="443788" y="484809"/>
                  </a:lnTo>
                  <a:lnTo>
                    <a:pt x="444271" y="483539"/>
                  </a:lnTo>
                  <a:lnTo>
                    <a:pt x="444220" y="482269"/>
                  </a:lnTo>
                  <a:lnTo>
                    <a:pt x="443103" y="482269"/>
                  </a:lnTo>
                  <a:lnTo>
                    <a:pt x="442861" y="481876"/>
                  </a:lnTo>
                  <a:lnTo>
                    <a:pt x="443674" y="479729"/>
                  </a:lnTo>
                  <a:lnTo>
                    <a:pt x="442506" y="480999"/>
                  </a:lnTo>
                  <a:lnTo>
                    <a:pt x="442582" y="481444"/>
                  </a:lnTo>
                  <a:lnTo>
                    <a:pt x="442302" y="480999"/>
                  </a:lnTo>
                  <a:lnTo>
                    <a:pt x="440982" y="482269"/>
                  </a:lnTo>
                  <a:lnTo>
                    <a:pt x="439978" y="479729"/>
                  </a:lnTo>
                  <a:lnTo>
                    <a:pt x="439902" y="481444"/>
                  </a:lnTo>
                  <a:lnTo>
                    <a:pt x="439737" y="482269"/>
                  </a:lnTo>
                  <a:lnTo>
                    <a:pt x="439521" y="482269"/>
                  </a:lnTo>
                  <a:lnTo>
                    <a:pt x="437984" y="479780"/>
                  </a:lnTo>
                  <a:lnTo>
                    <a:pt x="437883" y="484809"/>
                  </a:lnTo>
                  <a:lnTo>
                    <a:pt x="436321" y="484809"/>
                  </a:lnTo>
                  <a:lnTo>
                    <a:pt x="436232" y="483539"/>
                  </a:lnTo>
                  <a:lnTo>
                    <a:pt x="436130" y="482269"/>
                  </a:lnTo>
                  <a:lnTo>
                    <a:pt x="437083" y="480999"/>
                  </a:lnTo>
                  <a:lnTo>
                    <a:pt x="437959" y="479831"/>
                  </a:lnTo>
                  <a:lnTo>
                    <a:pt x="436130" y="480999"/>
                  </a:lnTo>
                  <a:lnTo>
                    <a:pt x="435698" y="479729"/>
                  </a:lnTo>
                  <a:lnTo>
                    <a:pt x="436676" y="478459"/>
                  </a:lnTo>
                  <a:lnTo>
                    <a:pt x="437654" y="477189"/>
                  </a:lnTo>
                  <a:lnTo>
                    <a:pt x="435635" y="478459"/>
                  </a:lnTo>
                  <a:lnTo>
                    <a:pt x="435737" y="475919"/>
                  </a:lnTo>
                  <a:lnTo>
                    <a:pt x="434555" y="475919"/>
                  </a:lnTo>
                  <a:lnTo>
                    <a:pt x="433971" y="475919"/>
                  </a:lnTo>
                  <a:lnTo>
                    <a:pt x="433387" y="475919"/>
                  </a:lnTo>
                  <a:lnTo>
                    <a:pt x="433298" y="478459"/>
                  </a:lnTo>
                  <a:lnTo>
                    <a:pt x="431952" y="479590"/>
                  </a:lnTo>
                  <a:lnTo>
                    <a:pt x="431914" y="479729"/>
                  </a:lnTo>
                  <a:lnTo>
                    <a:pt x="431774" y="479729"/>
                  </a:lnTo>
                  <a:lnTo>
                    <a:pt x="431761" y="479590"/>
                  </a:lnTo>
                  <a:lnTo>
                    <a:pt x="431812" y="478459"/>
                  </a:lnTo>
                  <a:lnTo>
                    <a:pt x="431520" y="474649"/>
                  </a:lnTo>
                  <a:lnTo>
                    <a:pt x="432117" y="474649"/>
                  </a:lnTo>
                  <a:lnTo>
                    <a:pt x="432181" y="473379"/>
                  </a:lnTo>
                  <a:lnTo>
                    <a:pt x="432562" y="473379"/>
                  </a:lnTo>
                  <a:lnTo>
                    <a:pt x="431952" y="469569"/>
                  </a:lnTo>
                  <a:lnTo>
                    <a:pt x="431215" y="473824"/>
                  </a:lnTo>
                  <a:lnTo>
                    <a:pt x="431215" y="479044"/>
                  </a:lnTo>
                  <a:lnTo>
                    <a:pt x="429729" y="480999"/>
                  </a:lnTo>
                  <a:lnTo>
                    <a:pt x="430631" y="478459"/>
                  </a:lnTo>
                  <a:lnTo>
                    <a:pt x="431215" y="479044"/>
                  </a:lnTo>
                  <a:lnTo>
                    <a:pt x="431215" y="473824"/>
                  </a:lnTo>
                  <a:lnTo>
                    <a:pt x="430631" y="477189"/>
                  </a:lnTo>
                  <a:lnTo>
                    <a:pt x="429031" y="475919"/>
                  </a:lnTo>
                  <a:lnTo>
                    <a:pt x="429844" y="474649"/>
                  </a:lnTo>
                  <a:lnTo>
                    <a:pt x="429831" y="473798"/>
                  </a:lnTo>
                  <a:lnTo>
                    <a:pt x="428713" y="475919"/>
                  </a:lnTo>
                  <a:lnTo>
                    <a:pt x="427647" y="477189"/>
                  </a:lnTo>
                  <a:lnTo>
                    <a:pt x="427075" y="475919"/>
                  </a:lnTo>
                  <a:lnTo>
                    <a:pt x="426148" y="477189"/>
                  </a:lnTo>
                  <a:lnTo>
                    <a:pt x="425665" y="477189"/>
                  </a:lnTo>
                  <a:lnTo>
                    <a:pt x="426059" y="478459"/>
                  </a:lnTo>
                  <a:lnTo>
                    <a:pt x="425234" y="479729"/>
                  </a:lnTo>
                  <a:lnTo>
                    <a:pt x="423862" y="479729"/>
                  </a:lnTo>
                  <a:lnTo>
                    <a:pt x="422910" y="480999"/>
                  </a:lnTo>
                  <a:lnTo>
                    <a:pt x="423151" y="479729"/>
                  </a:lnTo>
                  <a:lnTo>
                    <a:pt x="424103" y="474649"/>
                  </a:lnTo>
                  <a:lnTo>
                    <a:pt x="422236" y="475919"/>
                  </a:lnTo>
                  <a:lnTo>
                    <a:pt x="422148" y="474649"/>
                  </a:lnTo>
                  <a:lnTo>
                    <a:pt x="423354" y="473379"/>
                  </a:lnTo>
                  <a:lnTo>
                    <a:pt x="423189" y="472109"/>
                  </a:lnTo>
                  <a:lnTo>
                    <a:pt x="421119" y="473379"/>
                  </a:lnTo>
                  <a:lnTo>
                    <a:pt x="421652" y="472109"/>
                  </a:lnTo>
                  <a:lnTo>
                    <a:pt x="422706" y="469569"/>
                  </a:lnTo>
                  <a:lnTo>
                    <a:pt x="420725" y="470839"/>
                  </a:lnTo>
                  <a:lnTo>
                    <a:pt x="420471" y="472186"/>
                  </a:lnTo>
                  <a:lnTo>
                    <a:pt x="418757" y="474649"/>
                  </a:lnTo>
                  <a:lnTo>
                    <a:pt x="421525" y="473379"/>
                  </a:lnTo>
                  <a:lnTo>
                    <a:pt x="421068" y="473824"/>
                  </a:lnTo>
                  <a:lnTo>
                    <a:pt x="421068" y="475919"/>
                  </a:lnTo>
                  <a:lnTo>
                    <a:pt x="419989" y="476923"/>
                  </a:lnTo>
                  <a:lnTo>
                    <a:pt x="419989" y="477189"/>
                  </a:lnTo>
                  <a:lnTo>
                    <a:pt x="419595" y="479729"/>
                  </a:lnTo>
                  <a:lnTo>
                    <a:pt x="419849" y="477189"/>
                  </a:lnTo>
                  <a:lnTo>
                    <a:pt x="419989" y="477189"/>
                  </a:lnTo>
                  <a:lnTo>
                    <a:pt x="419989" y="476923"/>
                  </a:lnTo>
                  <a:lnTo>
                    <a:pt x="419862" y="477037"/>
                  </a:lnTo>
                  <a:lnTo>
                    <a:pt x="419887" y="476859"/>
                  </a:lnTo>
                  <a:lnTo>
                    <a:pt x="420814" y="475919"/>
                  </a:lnTo>
                  <a:lnTo>
                    <a:pt x="421068" y="475919"/>
                  </a:lnTo>
                  <a:lnTo>
                    <a:pt x="421068" y="473824"/>
                  </a:lnTo>
                  <a:lnTo>
                    <a:pt x="418896" y="475919"/>
                  </a:lnTo>
                  <a:lnTo>
                    <a:pt x="419404" y="476923"/>
                  </a:lnTo>
                  <a:lnTo>
                    <a:pt x="419544" y="477189"/>
                  </a:lnTo>
                  <a:lnTo>
                    <a:pt x="419404" y="476923"/>
                  </a:lnTo>
                  <a:lnTo>
                    <a:pt x="417080" y="480999"/>
                  </a:lnTo>
                  <a:lnTo>
                    <a:pt x="416953" y="478459"/>
                  </a:lnTo>
                  <a:lnTo>
                    <a:pt x="417042" y="476859"/>
                  </a:lnTo>
                  <a:lnTo>
                    <a:pt x="417982" y="474649"/>
                  </a:lnTo>
                  <a:lnTo>
                    <a:pt x="418515" y="473379"/>
                  </a:lnTo>
                  <a:lnTo>
                    <a:pt x="419023" y="472186"/>
                  </a:lnTo>
                  <a:lnTo>
                    <a:pt x="418465" y="468299"/>
                  </a:lnTo>
                  <a:lnTo>
                    <a:pt x="415201" y="473379"/>
                  </a:lnTo>
                  <a:lnTo>
                    <a:pt x="413740" y="472109"/>
                  </a:lnTo>
                  <a:lnTo>
                    <a:pt x="413994" y="473379"/>
                  </a:lnTo>
                  <a:lnTo>
                    <a:pt x="412877" y="474649"/>
                  </a:lnTo>
                  <a:lnTo>
                    <a:pt x="412635" y="473379"/>
                  </a:lnTo>
                  <a:lnTo>
                    <a:pt x="411632" y="473379"/>
                  </a:lnTo>
                  <a:lnTo>
                    <a:pt x="412419" y="472109"/>
                  </a:lnTo>
                  <a:lnTo>
                    <a:pt x="412280" y="470839"/>
                  </a:lnTo>
                  <a:lnTo>
                    <a:pt x="412457" y="469569"/>
                  </a:lnTo>
                  <a:lnTo>
                    <a:pt x="411949" y="470839"/>
                  </a:lnTo>
                  <a:lnTo>
                    <a:pt x="411035" y="468299"/>
                  </a:lnTo>
                  <a:lnTo>
                    <a:pt x="409397" y="472109"/>
                  </a:lnTo>
                  <a:lnTo>
                    <a:pt x="409448" y="469569"/>
                  </a:lnTo>
                  <a:lnTo>
                    <a:pt x="408228" y="468299"/>
                  </a:lnTo>
                  <a:lnTo>
                    <a:pt x="405485" y="474649"/>
                  </a:lnTo>
                  <a:lnTo>
                    <a:pt x="404164" y="473379"/>
                  </a:lnTo>
                  <a:lnTo>
                    <a:pt x="405460" y="470839"/>
                  </a:lnTo>
                  <a:lnTo>
                    <a:pt x="405282" y="469569"/>
                  </a:lnTo>
                  <a:lnTo>
                    <a:pt x="405561" y="469353"/>
                  </a:lnTo>
                  <a:lnTo>
                    <a:pt x="405688" y="468299"/>
                  </a:lnTo>
                  <a:lnTo>
                    <a:pt x="403072" y="470839"/>
                  </a:lnTo>
                  <a:lnTo>
                    <a:pt x="403301" y="469569"/>
                  </a:lnTo>
                  <a:lnTo>
                    <a:pt x="402742" y="469569"/>
                  </a:lnTo>
                  <a:lnTo>
                    <a:pt x="401878" y="472109"/>
                  </a:lnTo>
                  <a:lnTo>
                    <a:pt x="400304" y="472109"/>
                  </a:lnTo>
                  <a:lnTo>
                    <a:pt x="399973" y="473379"/>
                  </a:lnTo>
                  <a:lnTo>
                    <a:pt x="400748" y="467029"/>
                  </a:lnTo>
                  <a:lnTo>
                    <a:pt x="395325" y="472109"/>
                  </a:lnTo>
                  <a:lnTo>
                    <a:pt x="396011" y="467029"/>
                  </a:lnTo>
                  <a:lnTo>
                    <a:pt x="391909" y="467029"/>
                  </a:lnTo>
                  <a:lnTo>
                    <a:pt x="392214" y="465759"/>
                  </a:lnTo>
                  <a:lnTo>
                    <a:pt x="392430" y="465759"/>
                  </a:lnTo>
                  <a:lnTo>
                    <a:pt x="391744" y="463219"/>
                  </a:lnTo>
                  <a:lnTo>
                    <a:pt x="389293" y="470839"/>
                  </a:lnTo>
                  <a:lnTo>
                    <a:pt x="388886" y="469569"/>
                  </a:lnTo>
                  <a:lnTo>
                    <a:pt x="388493" y="468299"/>
                  </a:lnTo>
                  <a:lnTo>
                    <a:pt x="388645" y="467029"/>
                  </a:lnTo>
                  <a:lnTo>
                    <a:pt x="388950" y="464489"/>
                  </a:lnTo>
                  <a:lnTo>
                    <a:pt x="390042" y="467029"/>
                  </a:lnTo>
                  <a:lnTo>
                    <a:pt x="390017" y="465759"/>
                  </a:lnTo>
                  <a:lnTo>
                    <a:pt x="390499" y="464489"/>
                  </a:lnTo>
                  <a:lnTo>
                    <a:pt x="392404" y="459409"/>
                  </a:lnTo>
                  <a:lnTo>
                    <a:pt x="387718" y="465759"/>
                  </a:lnTo>
                  <a:lnTo>
                    <a:pt x="388010" y="463219"/>
                  </a:lnTo>
                  <a:lnTo>
                    <a:pt x="388162" y="461949"/>
                  </a:lnTo>
                  <a:lnTo>
                    <a:pt x="388581" y="461949"/>
                  </a:lnTo>
                  <a:lnTo>
                    <a:pt x="388670" y="459409"/>
                  </a:lnTo>
                  <a:lnTo>
                    <a:pt x="385572" y="463219"/>
                  </a:lnTo>
                  <a:lnTo>
                    <a:pt x="384403" y="461949"/>
                  </a:lnTo>
                  <a:lnTo>
                    <a:pt x="384708" y="461949"/>
                  </a:lnTo>
                  <a:lnTo>
                    <a:pt x="384810" y="460679"/>
                  </a:lnTo>
                  <a:lnTo>
                    <a:pt x="382536" y="464489"/>
                  </a:lnTo>
                  <a:lnTo>
                    <a:pt x="379082" y="464489"/>
                  </a:lnTo>
                  <a:lnTo>
                    <a:pt x="377621" y="465759"/>
                  </a:lnTo>
                  <a:lnTo>
                    <a:pt x="377837" y="463219"/>
                  </a:lnTo>
                  <a:lnTo>
                    <a:pt x="377507" y="461949"/>
                  </a:lnTo>
                  <a:lnTo>
                    <a:pt x="378028" y="460679"/>
                  </a:lnTo>
                  <a:lnTo>
                    <a:pt x="375119" y="460679"/>
                  </a:lnTo>
                  <a:lnTo>
                    <a:pt x="373126" y="460679"/>
                  </a:lnTo>
                  <a:lnTo>
                    <a:pt x="370484" y="463219"/>
                  </a:lnTo>
                  <a:lnTo>
                    <a:pt x="371170" y="461949"/>
                  </a:lnTo>
                  <a:lnTo>
                    <a:pt x="373240" y="458139"/>
                  </a:lnTo>
                  <a:lnTo>
                    <a:pt x="371030" y="460679"/>
                  </a:lnTo>
                  <a:lnTo>
                    <a:pt x="371487" y="459409"/>
                  </a:lnTo>
                  <a:lnTo>
                    <a:pt x="372427" y="456869"/>
                  </a:lnTo>
                  <a:lnTo>
                    <a:pt x="371386" y="456869"/>
                  </a:lnTo>
                  <a:lnTo>
                    <a:pt x="368528" y="459409"/>
                  </a:lnTo>
                  <a:lnTo>
                    <a:pt x="367042" y="459409"/>
                  </a:lnTo>
                  <a:lnTo>
                    <a:pt x="367868" y="458317"/>
                  </a:lnTo>
                  <a:lnTo>
                    <a:pt x="366420" y="459409"/>
                  </a:lnTo>
                  <a:lnTo>
                    <a:pt x="365175" y="458139"/>
                  </a:lnTo>
                  <a:lnTo>
                    <a:pt x="366610" y="455599"/>
                  </a:lnTo>
                  <a:lnTo>
                    <a:pt x="368757" y="451789"/>
                  </a:lnTo>
                  <a:lnTo>
                    <a:pt x="362686" y="455599"/>
                  </a:lnTo>
                  <a:lnTo>
                    <a:pt x="363042" y="454329"/>
                  </a:lnTo>
                  <a:lnTo>
                    <a:pt x="363385" y="453059"/>
                  </a:lnTo>
                  <a:lnTo>
                    <a:pt x="363740" y="451789"/>
                  </a:lnTo>
                  <a:lnTo>
                    <a:pt x="364439" y="449249"/>
                  </a:lnTo>
                  <a:lnTo>
                    <a:pt x="360959" y="450519"/>
                  </a:lnTo>
                  <a:lnTo>
                    <a:pt x="360603" y="445439"/>
                  </a:lnTo>
                  <a:lnTo>
                    <a:pt x="357847" y="445439"/>
                  </a:lnTo>
                  <a:lnTo>
                    <a:pt x="356044" y="450519"/>
                  </a:lnTo>
                  <a:lnTo>
                    <a:pt x="357009" y="444169"/>
                  </a:lnTo>
                  <a:lnTo>
                    <a:pt x="356603" y="445135"/>
                  </a:lnTo>
                  <a:lnTo>
                    <a:pt x="356412" y="443712"/>
                  </a:lnTo>
                  <a:lnTo>
                    <a:pt x="356120" y="446278"/>
                  </a:lnTo>
                  <a:lnTo>
                    <a:pt x="355917" y="446468"/>
                  </a:lnTo>
                  <a:lnTo>
                    <a:pt x="356044" y="446493"/>
                  </a:lnTo>
                  <a:lnTo>
                    <a:pt x="354393" y="450519"/>
                  </a:lnTo>
                  <a:lnTo>
                    <a:pt x="353555" y="450519"/>
                  </a:lnTo>
                  <a:lnTo>
                    <a:pt x="353402" y="445439"/>
                  </a:lnTo>
                  <a:lnTo>
                    <a:pt x="353796" y="444169"/>
                  </a:lnTo>
                  <a:lnTo>
                    <a:pt x="354596" y="444169"/>
                  </a:lnTo>
                  <a:lnTo>
                    <a:pt x="355168" y="442899"/>
                  </a:lnTo>
                  <a:lnTo>
                    <a:pt x="354088" y="442899"/>
                  </a:lnTo>
                  <a:lnTo>
                    <a:pt x="354952" y="441629"/>
                  </a:lnTo>
                  <a:lnTo>
                    <a:pt x="355815" y="440359"/>
                  </a:lnTo>
                  <a:lnTo>
                    <a:pt x="355701" y="439089"/>
                  </a:lnTo>
                  <a:lnTo>
                    <a:pt x="354863" y="440359"/>
                  </a:lnTo>
                  <a:lnTo>
                    <a:pt x="353796" y="441629"/>
                  </a:lnTo>
                  <a:lnTo>
                    <a:pt x="353453" y="440359"/>
                  </a:lnTo>
                  <a:lnTo>
                    <a:pt x="353199" y="442899"/>
                  </a:lnTo>
                  <a:lnTo>
                    <a:pt x="349859" y="445439"/>
                  </a:lnTo>
                  <a:lnTo>
                    <a:pt x="351929" y="441629"/>
                  </a:lnTo>
                  <a:lnTo>
                    <a:pt x="353999" y="437819"/>
                  </a:lnTo>
                  <a:lnTo>
                    <a:pt x="350659" y="440359"/>
                  </a:lnTo>
                  <a:lnTo>
                    <a:pt x="352132" y="439089"/>
                  </a:lnTo>
                  <a:lnTo>
                    <a:pt x="350659" y="439089"/>
                  </a:lnTo>
                  <a:lnTo>
                    <a:pt x="348703" y="436549"/>
                  </a:lnTo>
                  <a:lnTo>
                    <a:pt x="345694" y="440093"/>
                  </a:lnTo>
                  <a:lnTo>
                    <a:pt x="346214" y="437819"/>
                  </a:lnTo>
                  <a:lnTo>
                    <a:pt x="346837" y="437819"/>
                  </a:lnTo>
                  <a:lnTo>
                    <a:pt x="344970" y="436549"/>
                  </a:lnTo>
                  <a:lnTo>
                    <a:pt x="339382" y="440359"/>
                  </a:lnTo>
                  <a:lnTo>
                    <a:pt x="339191" y="437819"/>
                  </a:lnTo>
                  <a:lnTo>
                    <a:pt x="339102" y="436549"/>
                  </a:lnTo>
                  <a:lnTo>
                    <a:pt x="339991" y="435279"/>
                  </a:lnTo>
                  <a:lnTo>
                    <a:pt x="339369" y="435279"/>
                  </a:lnTo>
                  <a:lnTo>
                    <a:pt x="337908" y="437819"/>
                  </a:lnTo>
                  <a:lnTo>
                    <a:pt x="338112" y="436549"/>
                  </a:lnTo>
                  <a:lnTo>
                    <a:pt x="338455" y="435279"/>
                  </a:lnTo>
                  <a:lnTo>
                    <a:pt x="339013" y="435279"/>
                  </a:lnTo>
                  <a:lnTo>
                    <a:pt x="338861" y="434009"/>
                  </a:lnTo>
                  <a:lnTo>
                    <a:pt x="336486" y="436549"/>
                  </a:lnTo>
                  <a:lnTo>
                    <a:pt x="336359" y="435279"/>
                  </a:lnTo>
                  <a:lnTo>
                    <a:pt x="337654" y="434009"/>
                  </a:lnTo>
                  <a:lnTo>
                    <a:pt x="336448" y="431469"/>
                  </a:lnTo>
                  <a:lnTo>
                    <a:pt x="332320" y="436549"/>
                  </a:lnTo>
                  <a:lnTo>
                    <a:pt x="329971" y="436549"/>
                  </a:lnTo>
                  <a:lnTo>
                    <a:pt x="330517" y="435279"/>
                  </a:lnTo>
                  <a:lnTo>
                    <a:pt x="332155" y="431469"/>
                  </a:lnTo>
                  <a:lnTo>
                    <a:pt x="331152" y="430199"/>
                  </a:lnTo>
                  <a:lnTo>
                    <a:pt x="330682" y="428929"/>
                  </a:lnTo>
                  <a:lnTo>
                    <a:pt x="331012" y="427659"/>
                  </a:lnTo>
                  <a:lnTo>
                    <a:pt x="328815" y="426389"/>
                  </a:lnTo>
                  <a:lnTo>
                    <a:pt x="325374" y="428675"/>
                  </a:lnTo>
                  <a:lnTo>
                    <a:pt x="325374" y="451789"/>
                  </a:lnTo>
                  <a:lnTo>
                    <a:pt x="324294" y="454101"/>
                  </a:lnTo>
                  <a:lnTo>
                    <a:pt x="324065" y="453059"/>
                  </a:lnTo>
                  <a:lnTo>
                    <a:pt x="325374" y="451789"/>
                  </a:lnTo>
                  <a:lnTo>
                    <a:pt x="325374" y="428675"/>
                  </a:lnTo>
                  <a:lnTo>
                    <a:pt x="324980" y="428929"/>
                  </a:lnTo>
                  <a:lnTo>
                    <a:pt x="321779" y="428929"/>
                  </a:lnTo>
                  <a:lnTo>
                    <a:pt x="322287" y="426389"/>
                  </a:lnTo>
                  <a:lnTo>
                    <a:pt x="322541" y="425119"/>
                  </a:lnTo>
                  <a:lnTo>
                    <a:pt x="322795" y="423849"/>
                  </a:lnTo>
                  <a:lnTo>
                    <a:pt x="317957" y="425119"/>
                  </a:lnTo>
                  <a:lnTo>
                    <a:pt x="317055" y="421309"/>
                  </a:lnTo>
                  <a:lnTo>
                    <a:pt x="316992" y="422579"/>
                  </a:lnTo>
                  <a:lnTo>
                    <a:pt x="315214" y="423849"/>
                  </a:lnTo>
                  <a:lnTo>
                    <a:pt x="314502" y="423849"/>
                  </a:lnTo>
                  <a:lnTo>
                    <a:pt x="311480" y="426389"/>
                  </a:lnTo>
                  <a:lnTo>
                    <a:pt x="312953" y="423849"/>
                  </a:lnTo>
                  <a:lnTo>
                    <a:pt x="313690" y="422579"/>
                  </a:lnTo>
                  <a:lnTo>
                    <a:pt x="313829" y="422579"/>
                  </a:lnTo>
                  <a:lnTo>
                    <a:pt x="315506" y="418769"/>
                  </a:lnTo>
                  <a:lnTo>
                    <a:pt x="313055" y="418769"/>
                  </a:lnTo>
                  <a:lnTo>
                    <a:pt x="310121" y="423849"/>
                  </a:lnTo>
                  <a:lnTo>
                    <a:pt x="309905" y="421309"/>
                  </a:lnTo>
                  <a:lnTo>
                    <a:pt x="309803" y="420039"/>
                  </a:lnTo>
                  <a:lnTo>
                    <a:pt x="307454" y="418769"/>
                  </a:lnTo>
                  <a:lnTo>
                    <a:pt x="305231" y="418769"/>
                  </a:lnTo>
                  <a:lnTo>
                    <a:pt x="305244" y="416229"/>
                  </a:lnTo>
                  <a:lnTo>
                    <a:pt x="305244" y="414959"/>
                  </a:lnTo>
                  <a:lnTo>
                    <a:pt x="303999" y="416229"/>
                  </a:lnTo>
                  <a:lnTo>
                    <a:pt x="302094" y="416229"/>
                  </a:lnTo>
                  <a:lnTo>
                    <a:pt x="303669" y="414959"/>
                  </a:lnTo>
                  <a:lnTo>
                    <a:pt x="302031" y="412419"/>
                  </a:lnTo>
                  <a:lnTo>
                    <a:pt x="299834" y="411149"/>
                  </a:lnTo>
                  <a:lnTo>
                    <a:pt x="301307" y="409879"/>
                  </a:lnTo>
                  <a:lnTo>
                    <a:pt x="300393" y="408609"/>
                  </a:lnTo>
                  <a:lnTo>
                    <a:pt x="295529" y="416229"/>
                  </a:lnTo>
                  <a:lnTo>
                    <a:pt x="294474" y="416229"/>
                  </a:lnTo>
                  <a:lnTo>
                    <a:pt x="296519" y="412419"/>
                  </a:lnTo>
                  <a:lnTo>
                    <a:pt x="294640" y="411149"/>
                  </a:lnTo>
                  <a:lnTo>
                    <a:pt x="294792" y="408609"/>
                  </a:lnTo>
                  <a:lnTo>
                    <a:pt x="294957" y="406069"/>
                  </a:lnTo>
                  <a:lnTo>
                    <a:pt x="291058" y="408609"/>
                  </a:lnTo>
                  <a:lnTo>
                    <a:pt x="292163" y="407339"/>
                  </a:lnTo>
                  <a:lnTo>
                    <a:pt x="292544" y="407339"/>
                  </a:lnTo>
                  <a:lnTo>
                    <a:pt x="291769" y="406069"/>
                  </a:lnTo>
                  <a:lnTo>
                    <a:pt x="291490" y="404799"/>
                  </a:lnTo>
                  <a:lnTo>
                    <a:pt x="290944" y="402259"/>
                  </a:lnTo>
                  <a:lnTo>
                    <a:pt x="289687" y="404939"/>
                  </a:lnTo>
                  <a:lnTo>
                    <a:pt x="286359" y="406069"/>
                  </a:lnTo>
                  <a:lnTo>
                    <a:pt x="284441" y="407339"/>
                  </a:lnTo>
                  <a:lnTo>
                    <a:pt x="286181" y="404799"/>
                  </a:lnTo>
                  <a:lnTo>
                    <a:pt x="283337" y="407339"/>
                  </a:lnTo>
                  <a:lnTo>
                    <a:pt x="282752" y="408609"/>
                  </a:lnTo>
                  <a:lnTo>
                    <a:pt x="281000" y="408609"/>
                  </a:lnTo>
                  <a:lnTo>
                    <a:pt x="282003" y="406298"/>
                  </a:lnTo>
                  <a:lnTo>
                    <a:pt x="281990" y="406069"/>
                  </a:lnTo>
                  <a:lnTo>
                    <a:pt x="279844" y="408609"/>
                  </a:lnTo>
                  <a:lnTo>
                    <a:pt x="279603" y="407339"/>
                  </a:lnTo>
                  <a:lnTo>
                    <a:pt x="281025" y="406069"/>
                  </a:lnTo>
                  <a:lnTo>
                    <a:pt x="280238" y="404799"/>
                  </a:lnTo>
                  <a:lnTo>
                    <a:pt x="279755" y="406069"/>
                  </a:lnTo>
                  <a:lnTo>
                    <a:pt x="278053" y="407339"/>
                  </a:lnTo>
                  <a:lnTo>
                    <a:pt x="276821" y="408609"/>
                  </a:lnTo>
                  <a:lnTo>
                    <a:pt x="276758" y="407339"/>
                  </a:lnTo>
                  <a:lnTo>
                    <a:pt x="276694" y="406069"/>
                  </a:lnTo>
                  <a:lnTo>
                    <a:pt x="278028" y="403529"/>
                  </a:lnTo>
                  <a:lnTo>
                    <a:pt x="277012" y="404799"/>
                  </a:lnTo>
                  <a:lnTo>
                    <a:pt x="275310" y="406069"/>
                  </a:lnTo>
                  <a:lnTo>
                    <a:pt x="275183" y="404799"/>
                  </a:lnTo>
                  <a:lnTo>
                    <a:pt x="275666" y="404799"/>
                  </a:lnTo>
                  <a:lnTo>
                    <a:pt x="276479" y="403529"/>
                  </a:lnTo>
                  <a:lnTo>
                    <a:pt x="276250" y="402259"/>
                  </a:lnTo>
                  <a:lnTo>
                    <a:pt x="276085" y="401269"/>
                  </a:lnTo>
                  <a:lnTo>
                    <a:pt x="276999" y="399719"/>
                  </a:lnTo>
                  <a:lnTo>
                    <a:pt x="276301" y="398449"/>
                  </a:lnTo>
                  <a:lnTo>
                    <a:pt x="279133" y="395909"/>
                  </a:lnTo>
                  <a:lnTo>
                    <a:pt x="275805" y="398145"/>
                  </a:lnTo>
                  <a:lnTo>
                    <a:pt x="275805" y="401739"/>
                  </a:lnTo>
                  <a:lnTo>
                    <a:pt x="275704" y="402259"/>
                  </a:lnTo>
                  <a:lnTo>
                    <a:pt x="275501" y="402259"/>
                  </a:lnTo>
                  <a:lnTo>
                    <a:pt x="275602" y="402094"/>
                  </a:lnTo>
                  <a:lnTo>
                    <a:pt x="275805" y="401739"/>
                  </a:lnTo>
                  <a:lnTo>
                    <a:pt x="275805" y="398145"/>
                  </a:lnTo>
                  <a:lnTo>
                    <a:pt x="275336" y="398462"/>
                  </a:lnTo>
                  <a:lnTo>
                    <a:pt x="275336" y="401713"/>
                  </a:lnTo>
                  <a:lnTo>
                    <a:pt x="272326" y="404799"/>
                  </a:lnTo>
                  <a:lnTo>
                    <a:pt x="272884" y="402259"/>
                  </a:lnTo>
                  <a:lnTo>
                    <a:pt x="273392" y="400989"/>
                  </a:lnTo>
                  <a:lnTo>
                    <a:pt x="274840" y="400989"/>
                  </a:lnTo>
                  <a:lnTo>
                    <a:pt x="275336" y="401713"/>
                  </a:lnTo>
                  <a:lnTo>
                    <a:pt x="275336" y="398462"/>
                  </a:lnTo>
                  <a:lnTo>
                    <a:pt x="273443" y="399719"/>
                  </a:lnTo>
                  <a:lnTo>
                    <a:pt x="273215" y="398449"/>
                  </a:lnTo>
                  <a:lnTo>
                    <a:pt x="273621" y="397179"/>
                  </a:lnTo>
                  <a:lnTo>
                    <a:pt x="272986" y="397179"/>
                  </a:lnTo>
                  <a:lnTo>
                    <a:pt x="272986" y="395909"/>
                  </a:lnTo>
                  <a:lnTo>
                    <a:pt x="272910" y="395693"/>
                  </a:lnTo>
                  <a:lnTo>
                    <a:pt x="272719" y="395909"/>
                  </a:lnTo>
                  <a:lnTo>
                    <a:pt x="272249" y="395909"/>
                  </a:lnTo>
                  <a:lnTo>
                    <a:pt x="272542" y="394639"/>
                  </a:lnTo>
                  <a:lnTo>
                    <a:pt x="271881" y="394639"/>
                  </a:lnTo>
                  <a:lnTo>
                    <a:pt x="270243" y="395909"/>
                  </a:lnTo>
                  <a:lnTo>
                    <a:pt x="269887" y="395909"/>
                  </a:lnTo>
                  <a:lnTo>
                    <a:pt x="269100" y="398449"/>
                  </a:lnTo>
                  <a:lnTo>
                    <a:pt x="269341" y="398449"/>
                  </a:lnTo>
                  <a:lnTo>
                    <a:pt x="271284" y="398449"/>
                  </a:lnTo>
                  <a:lnTo>
                    <a:pt x="270065" y="399719"/>
                  </a:lnTo>
                  <a:lnTo>
                    <a:pt x="268960" y="400989"/>
                  </a:lnTo>
                  <a:lnTo>
                    <a:pt x="269341" y="398449"/>
                  </a:lnTo>
                  <a:lnTo>
                    <a:pt x="265976" y="402259"/>
                  </a:lnTo>
                  <a:lnTo>
                    <a:pt x="266534" y="400989"/>
                  </a:lnTo>
                  <a:lnTo>
                    <a:pt x="267639" y="398449"/>
                  </a:lnTo>
                  <a:lnTo>
                    <a:pt x="267627" y="397179"/>
                  </a:lnTo>
                  <a:lnTo>
                    <a:pt x="267728" y="395693"/>
                  </a:lnTo>
                  <a:lnTo>
                    <a:pt x="268897" y="393369"/>
                  </a:lnTo>
                  <a:lnTo>
                    <a:pt x="266484" y="393369"/>
                  </a:lnTo>
                  <a:lnTo>
                    <a:pt x="265925" y="392950"/>
                  </a:lnTo>
                  <a:lnTo>
                    <a:pt x="265925" y="412419"/>
                  </a:lnTo>
                  <a:lnTo>
                    <a:pt x="265442" y="413689"/>
                  </a:lnTo>
                  <a:lnTo>
                    <a:pt x="265595" y="413689"/>
                  </a:lnTo>
                  <a:lnTo>
                    <a:pt x="265430" y="414959"/>
                  </a:lnTo>
                  <a:lnTo>
                    <a:pt x="264591" y="414959"/>
                  </a:lnTo>
                  <a:lnTo>
                    <a:pt x="265087" y="413689"/>
                  </a:lnTo>
                  <a:lnTo>
                    <a:pt x="265747" y="412419"/>
                  </a:lnTo>
                  <a:lnTo>
                    <a:pt x="265925" y="412419"/>
                  </a:lnTo>
                  <a:lnTo>
                    <a:pt x="265925" y="392950"/>
                  </a:lnTo>
                  <a:lnTo>
                    <a:pt x="264820" y="392099"/>
                  </a:lnTo>
                  <a:lnTo>
                    <a:pt x="260705" y="395909"/>
                  </a:lnTo>
                  <a:lnTo>
                    <a:pt x="259880" y="395909"/>
                  </a:lnTo>
                  <a:lnTo>
                    <a:pt x="261137" y="394639"/>
                  </a:lnTo>
                  <a:lnTo>
                    <a:pt x="261480" y="393369"/>
                  </a:lnTo>
                  <a:lnTo>
                    <a:pt x="261213" y="393369"/>
                  </a:lnTo>
                  <a:lnTo>
                    <a:pt x="260070" y="392099"/>
                  </a:lnTo>
                  <a:lnTo>
                    <a:pt x="257632" y="394639"/>
                  </a:lnTo>
                  <a:lnTo>
                    <a:pt x="257606" y="393369"/>
                  </a:lnTo>
                  <a:lnTo>
                    <a:pt x="257581" y="392099"/>
                  </a:lnTo>
                  <a:lnTo>
                    <a:pt x="258457" y="392099"/>
                  </a:lnTo>
                  <a:lnTo>
                    <a:pt x="259346" y="390829"/>
                  </a:lnTo>
                  <a:lnTo>
                    <a:pt x="258724" y="389559"/>
                  </a:lnTo>
                  <a:lnTo>
                    <a:pt x="258102" y="388289"/>
                  </a:lnTo>
                  <a:lnTo>
                    <a:pt x="254685" y="389559"/>
                  </a:lnTo>
                  <a:lnTo>
                    <a:pt x="251409" y="389559"/>
                  </a:lnTo>
                  <a:lnTo>
                    <a:pt x="250571" y="387019"/>
                  </a:lnTo>
                  <a:lnTo>
                    <a:pt x="250126" y="388289"/>
                  </a:lnTo>
                  <a:lnTo>
                    <a:pt x="249770" y="387019"/>
                  </a:lnTo>
                  <a:lnTo>
                    <a:pt x="248691" y="383209"/>
                  </a:lnTo>
                  <a:lnTo>
                    <a:pt x="240804" y="385749"/>
                  </a:lnTo>
                  <a:lnTo>
                    <a:pt x="240779" y="383209"/>
                  </a:lnTo>
                  <a:lnTo>
                    <a:pt x="240766" y="381939"/>
                  </a:lnTo>
                  <a:lnTo>
                    <a:pt x="240741" y="379399"/>
                  </a:lnTo>
                  <a:lnTo>
                    <a:pt x="240741" y="378129"/>
                  </a:lnTo>
                  <a:lnTo>
                    <a:pt x="240449" y="376859"/>
                  </a:lnTo>
                  <a:lnTo>
                    <a:pt x="238836" y="378129"/>
                  </a:lnTo>
                  <a:lnTo>
                    <a:pt x="237109" y="379399"/>
                  </a:lnTo>
                  <a:lnTo>
                    <a:pt x="238823" y="376859"/>
                  </a:lnTo>
                  <a:lnTo>
                    <a:pt x="235572" y="379399"/>
                  </a:lnTo>
                  <a:lnTo>
                    <a:pt x="232486" y="379399"/>
                  </a:lnTo>
                  <a:lnTo>
                    <a:pt x="234797" y="375589"/>
                  </a:lnTo>
                  <a:lnTo>
                    <a:pt x="237871" y="370509"/>
                  </a:lnTo>
                  <a:lnTo>
                    <a:pt x="232930" y="373049"/>
                  </a:lnTo>
                  <a:lnTo>
                    <a:pt x="231851" y="375589"/>
                  </a:lnTo>
                  <a:lnTo>
                    <a:pt x="231444" y="374319"/>
                  </a:lnTo>
                  <a:lnTo>
                    <a:pt x="229044" y="374319"/>
                  </a:lnTo>
                  <a:lnTo>
                    <a:pt x="229095" y="374167"/>
                  </a:lnTo>
                  <a:lnTo>
                    <a:pt x="229476" y="373049"/>
                  </a:lnTo>
                  <a:lnTo>
                    <a:pt x="230479" y="371779"/>
                  </a:lnTo>
                  <a:lnTo>
                    <a:pt x="227101" y="373049"/>
                  </a:lnTo>
                  <a:lnTo>
                    <a:pt x="226606" y="370509"/>
                  </a:lnTo>
                  <a:lnTo>
                    <a:pt x="231406" y="367969"/>
                  </a:lnTo>
                  <a:lnTo>
                    <a:pt x="229806" y="366699"/>
                  </a:lnTo>
                  <a:lnTo>
                    <a:pt x="228739" y="366699"/>
                  </a:lnTo>
                  <a:lnTo>
                    <a:pt x="224866" y="367969"/>
                  </a:lnTo>
                  <a:lnTo>
                    <a:pt x="224409" y="369239"/>
                  </a:lnTo>
                  <a:lnTo>
                    <a:pt x="224637" y="369239"/>
                  </a:lnTo>
                  <a:lnTo>
                    <a:pt x="224459" y="370509"/>
                  </a:lnTo>
                  <a:lnTo>
                    <a:pt x="223443" y="371779"/>
                  </a:lnTo>
                  <a:lnTo>
                    <a:pt x="222275" y="371779"/>
                  </a:lnTo>
                  <a:lnTo>
                    <a:pt x="219087" y="375589"/>
                  </a:lnTo>
                  <a:lnTo>
                    <a:pt x="215455" y="379399"/>
                  </a:lnTo>
                  <a:lnTo>
                    <a:pt x="214858" y="383209"/>
                  </a:lnTo>
                  <a:lnTo>
                    <a:pt x="217830" y="381939"/>
                  </a:lnTo>
                  <a:lnTo>
                    <a:pt x="216966" y="383857"/>
                  </a:lnTo>
                  <a:lnTo>
                    <a:pt x="217589" y="383209"/>
                  </a:lnTo>
                  <a:lnTo>
                    <a:pt x="216877" y="384479"/>
                  </a:lnTo>
                  <a:lnTo>
                    <a:pt x="216509" y="385686"/>
                  </a:lnTo>
                  <a:lnTo>
                    <a:pt x="219722" y="383628"/>
                  </a:lnTo>
                  <a:lnTo>
                    <a:pt x="219786" y="383209"/>
                  </a:lnTo>
                  <a:lnTo>
                    <a:pt x="220383" y="383209"/>
                  </a:lnTo>
                  <a:lnTo>
                    <a:pt x="221488" y="383209"/>
                  </a:lnTo>
                  <a:lnTo>
                    <a:pt x="220637" y="384479"/>
                  </a:lnTo>
                  <a:lnTo>
                    <a:pt x="219354" y="387019"/>
                  </a:lnTo>
                  <a:lnTo>
                    <a:pt x="221145" y="385749"/>
                  </a:lnTo>
                  <a:lnTo>
                    <a:pt x="220446" y="387019"/>
                  </a:lnTo>
                  <a:lnTo>
                    <a:pt x="220713" y="387019"/>
                  </a:lnTo>
                  <a:lnTo>
                    <a:pt x="221056" y="388289"/>
                  </a:lnTo>
                  <a:lnTo>
                    <a:pt x="222948" y="385749"/>
                  </a:lnTo>
                  <a:lnTo>
                    <a:pt x="221792" y="388289"/>
                  </a:lnTo>
                  <a:lnTo>
                    <a:pt x="225209" y="387019"/>
                  </a:lnTo>
                  <a:lnTo>
                    <a:pt x="223367" y="389458"/>
                  </a:lnTo>
                  <a:lnTo>
                    <a:pt x="225501" y="388289"/>
                  </a:lnTo>
                  <a:lnTo>
                    <a:pt x="226110" y="388289"/>
                  </a:lnTo>
                  <a:lnTo>
                    <a:pt x="221818" y="392099"/>
                  </a:lnTo>
                  <a:lnTo>
                    <a:pt x="227571" y="390867"/>
                  </a:lnTo>
                  <a:lnTo>
                    <a:pt x="227774" y="390829"/>
                  </a:lnTo>
                  <a:lnTo>
                    <a:pt x="227698" y="394639"/>
                  </a:lnTo>
                  <a:lnTo>
                    <a:pt x="230555" y="393369"/>
                  </a:lnTo>
                  <a:lnTo>
                    <a:pt x="229641" y="394639"/>
                  </a:lnTo>
                  <a:lnTo>
                    <a:pt x="230111" y="394639"/>
                  </a:lnTo>
                  <a:lnTo>
                    <a:pt x="229387" y="395909"/>
                  </a:lnTo>
                  <a:lnTo>
                    <a:pt x="229273" y="397179"/>
                  </a:lnTo>
                  <a:lnTo>
                    <a:pt x="231851" y="394639"/>
                  </a:lnTo>
                  <a:lnTo>
                    <a:pt x="233476" y="394639"/>
                  </a:lnTo>
                  <a:lnTo>
                    <a:pt x="235572" y="393369"/>
                  </a:lnTo>
                  <a:lnTo>
                    <a:pt x="234022" y="397179"/>
                  </a:lnTo>
                  <a:lnTo>
                    <a:pt x="232156" y="395909"/>
                  </a:lnTo>
                  <a:lnTo>
                    <a:pt x="230124" y="399719"/>
                  </a:lnTo>
                  <a:lnTo>
                    <a:pt x="232092" y="397179"/>
                  </a:lnTo>
                  <a:lnTo>
                    <a:pt x="233591" y="398449"/>
                  </a:lnTo>
                  <a:lnTo>
                    <a:pt x="234975" y="395909"/>
                  </a:lnTo>
                  <a:lnTo>
                    <a:pt x="234315" y="397916"/>
                  </a:lnTo>
                  <a:lnTo>
                    <a:pt x="233108" y="399719"/>
                  </a:lnTo>
                  <a:lnTo>
                    <a:pt x="234162" y="398449"/>
                  </a:lnTo>
                  <a:lnTo>
                    <a:pt x="235229" y="397179"/>
                  </a:lnTo>
                  <a:lnTo>
                    <a:pt x="236296" y="395909"/>
                  </a:lnTo>
                  <a:lnTo>
                    <a:pt x="234226" y="399719"/>
                  </a:lnTo>
                  <a:lnTo>
                    <a:pt x="236651" y="397179"/>
                  </a:lnTo>
                  <a:lnTo>
                    <a:pt x="236067" y="399719"/>
                  </a:lnTo>
                  <a:lnTo>
                    <a:pt x="234010" y="400989"/>
                  </a:lnTo>
                  <a:lnTo>
                    <a:pt x="235978" y="400989"/>
                  </a:lnTo>
                  <a:lnTo>
                    <a:pt x="235521" y="402259"/>
                  </a:lnTo>
                  <a:lnTo>
                    <a:pt x="233527" y="403529"/>
                  </a:lnTo>
                  <a:lnTo>
                    <a:pt x="234530" y="404799"/>
                  </a:lnTo>
                  <a:lnTo>
                    <a:pt x="236270" y="400989"/>
                  </a:lnTo>
                  <a:lnTo>
                    <a:pt x="237820" y="398449"/>
                  </a:lnTo>
                  <a:lnTo>
                    <a:pt x="239712" y="399719"/>
                  </a:lnTo>
                  <a:lnTo>
                    <a:pt x="236689" y="402259"/>
                  </a:lnTo>
                  <a:lnTo>
                    <a:pt x="235953" y="403529"/>
                  </a:lnTo>
                  <a:lnTo>
                    <a:pt x="237350" y="403529"/>
                  </a:lnTo>
                  <a:lnTo>
                    <a:pt x="240030" y="400989"/>
                  </a:lnTo>
                  <a:lnTo>
                    <a:pt x="240525" y="400989"/>
                  </a:lnTo>
                  <a:lnTo>
                    <a:pt x="240195" y="402259"/>
                  </a:lnTo>
                  <a:lnTo>
                    <a:pt x="239560" y="403529"/>
                  </a:lnTo>
                  <a:lnTo>
                    <a:pt x="242201" y="400989"/>
                  </a:lnTo>
                  <a:lnTo>
                    <a:pt x="242100" y="404799"/>
                  </a:lnTo>
                  <a:lnTo>
                    <a:pt x="242722" y="404317"/>
                  </a:lnTo>
                  <a:lnTo>
                    <a:pt x="243636" y="404812"/>
                  </a:lnTo>
                  <a:lnTo>
                    <a:pt x="243967" y="404025"/>
                  </a:lnTo>
                  <a:lnTo>
                    <a:pt x="244411" y="403212"/>
                  </a:lnTo>
                  <a:lnTo>
                    <a:pt x="244627" y="402818"/>
                  </a:lnTo>
                  <a:lnTo>
                    <a:pt x="243751" y="404202"/>
                  </a:lnTo>
                  <a:lnTo>
                    <a:pt x="242951" y="404139"/>
                  </a:lnTo>
                  <a:lnTo>
                    <a:pt x="244627" y="402818"/>
                  </a:lnTo>
                  <a:lnTo>
                    <a:pt x="245008" y="402513"/>
                  </a:lnTo>
                  <a:lnTo>
                    <a:pt x="244881" y="403529"/>
                  </a:lnTo>
                  <a:lnTo>
                    <a:pt x="245376" y="402259"/>
                  </a:lnTo>
                  <a:lnTo>
                    <a:pt x="245872" y="400989"/>
                  </a:lnTo>
                  <a:lnTo>
                    <a:pt x="247002" y="399719"/>
                  </a:lnTo>
                  <a:lnTo>
                    <a:pt x="247840" y="398449"/>
                  </a:lnTo>
                  <a:lnTo>
                    <a:pt x="248348" y="398449"/>
                  </a:lnTo>
                  <a:lnTo>
                    <a:pt x="250139" y="397179"/>
                  </a:lnTo>
                  <a:lnTo>
                    <a:pt x="248831" y="399719"/>
                  </a:lnTo>
                  <a:lnTo>
                    <a:pt x="248500" y="399719"/>
                  </a:lnTo>
                  <a:lnTo>
                    <a:pt x="247434" y="402145"/>
                  </a:lnTo>
                  <a:lnTo>
                    <a:pt x="250037" y="400989"/>
                  </a:lnTo>
                  <a:lnTo>
                    <a:pt x="250164" y="402259"/>
                  </a:lnTo>
                  <a:lnTo>
                    <a:pt x="248246" y="404799"/>
                  </a:lnTo>
                  <a:lnTo>
                    <a:pt x="247764" y="402259"/>
                  </a:lnTo>
                  <a:lnTo>
                    <a:pt x="246888" y="404799"/>
                  </a:lnTo>
                  <a:lnTo>
                    <a:pt x="246557" y="403529"/>
                  </a:lnTo>
                  <a:lnTo>
                    <a:pt x="244144" y="408609"/>
                  </a:lnTo>
                  <a:lnTo>
                    <a:pt x="246100" y="402259"/>
                  </a:lnTo>
                  <a:lnTo>
                    <a:pt x="243382" y="407339"/>
                  </a:lnTo>
                  <a:lnTo>
                    <a:pt x="244284" y="409879"/>
                  </a:lnTo>
                  <a:lnTo>
                    <a:pt x="245186" y="408609"/>
                  </a:lnTo>
                  <a:lnTo>
                    <a:pt x="246100" y="407339"/>
                  </a:lnTo>
                  <a:lnTo>
                    <a:pt x="247015" y="409879"/>
                  </a:lnTo>
                  <a:lnTo>
                    <a:pt x="248500" y="408609"/>
                  </a:lnTo>
                  <a:lnTo>
                    <a:pt x="248589" y="407339"/>
                  </a:lnTo>
                  <a:lnTo>
                    <a:pt x="250075" y="406069"/>
                  </a:lnTo>
                  <a:lnTo>
                    <a:pt x="254279" y="404799"/>
                  </a:lnTo>
                  <a:lnTo>
                    <a:pt x="246608" y="413689"/>
                  </a:lnTo>
                  <a:lnTo>
                    <a:pt x="250939" y="411149"/>
                  </a:lnTo>
                  <a:lnTo>
                    <a:pt x="252704" y="409879"/>
                  </a:lnTo>
                  <a:lnTo>
                    <a:pt x="255447" y="406069"/>
                  </a:lnTo>
                  <a:lnTo>
                    <a:pt x="255206" y="408609"/>
                  </a:lnTo>
                  <a:lnTo>
                    <a:pt x="252514" y="412419"/>
                  </a:lnTo>
                  <a:lnTo>
                    <a:pt x="253771" y="413689"/>
                  </a:lnTo>
                  <a:lnTo>
                    <a:pt x="254723" y="411594"/>
                  </a:lnTo>
                  <a:lnTo>
                    <a:pt x="254749" y="411149"/>
                  </a:lnTo>
                  <a:lnTo>
                    <a:pt x="254850" y="411327"/>
                  </a:lnTo>
                  <a:lnTo>
                    <a:pt x="254927" y="411149"/>
                  </a:lnTo>
                  <a:lnTo>
                    <a:pt x="256667" y="407339"/>
                  </a:lnTo>
                  <a:lnTo>
                    <a:pt x="256667" y="411149"/>
                  </a:lnTo>
                  <a:lnTo>
                    <a:pt x="255485" y="412419"/>
                  </a:lnTo>
                  <a:lnTo>
                    <a:pt x="254850" y="411327"/>
                  </a:lnTo>
                  <a:lnTo>
                    <a:pt x="254723" y="411594"/>
                  </a:lnTo>
                  <a:lnTo>
                    <a:pt x="254698" y="412419"/>
                  </a:lnTo>
                  <a:lnTo>
                    <a:pt x="253885" y="414959"/>
                  </a:lnTo>
                  <a:lnTo>
                    <a:pt x="255765" y="412419"/>
                  </a:lnTo>
                  <a:lnTo>
                    <a:pt x="256705" y="411149"/>
                  </a:lnTo>
                  <a:lnTo>
                    <a:pt x="257467" y="411149"/>
                  </a:lnTo>
                  <a:lnTo>
                    <a:pt x="255600" y="413689"/>
                  </a:lnTo>
                  <a:lnTo>
                    <a:pt x="257492" y="414959"/>
                  </a:lnTo>
                  <a:lnTo>
                    <a:pt x="260667" y="413689"/>
                  </a:lnTo>
                  <a:lnTo>
                    <a:pt x="262763" y="414959"/>
                  </a:lnTo>
                  <a:lnTo>
                    <a:pt x="262077" y="414959"/>
                  </a:lnTo>
                  <a:lnTo>
                    <a:pt x="261150" y="416229"/>
                  </a:lnTo>
                  <a:lnTo>
                    <a:pt x="260946" y="417499"/>
                  </a:lnTo>
                  <a:lnTo>
                    <a:pt x="264134" y="417499"/>
                  </a:lnTo>
                  <a:lnTo>
                    <a:pt x="265379" y="421309"/>
                  </a:lnTo>
                  <a:lnTo>
                    <a:pt x="266407" y="423849"/>
                  </a:lnTo>
                  <a:lnTo>
                    <a:pt x="268922" y="421309"/>
                  </a:lnTo>
                  <a:lnTo>
                    <a:pt x="269100" y="422579"/>
                  </a:lnTo>
                  <a:lnTo>
                    <a:pt x="270154" y="421309"/>
                  </a:lnTo>
                  <a:lnTo>
                    <a:pt x="270751" y="421309"/>
                  </a:lnTo>
                  <a:lnTo>
                    <a:pt x="269824" y="422579"/>
                  </a:lnTo>
                  <a:lnTo>
                    <a:pt x="269024" y="423849"/>
                  </a:lnTo>
                  <a:lnTo>
                    <a:pt x="271945" y="422579"/>
                  </a:lnTo>
                  <a:lnTo>
                    <a:pt x="276301" y="421309"/>
                  </a:lnTo>
                  <a:lnTo>
                    <a:pt x="276072" y="425119"/>
                  </a:lnTo>
                  <a:lnTo>
                    <a:pt x="275285" y="426389"/>
                  </a:lnTo>
                  <a:lnTo>
                    <a:pt x="275818" y="427659"/>
                  </a:lnTo>
                  <a:lnTo>
                    <a:pt x="280047" y="421309"/>
                  </a:lnTo>
                  <a:lnTo>
                    <a:pt x="279628" y="425119"/>
                  </a:lnTo>
                  <a:lnTo>
                    <a:pt x="279107" y="425119"/>
                  </a:lnTo>
                  <a:lnTo>
                    <a:pt x="281038" y="427659"/>
                  </a:lnTo>
                  <a:lnTo>
                    <a:pt x="285432" y="427659"/>
                  </a:lnTo>
                  <a:lnTo>
                    <a:pt x="285064" y="432739"/>
                  </a:lnTo>
                  <a:lnTo>
                    <a:pt x="287769" y="428929"/>
                  </a:lnTo>
                  <a:lnTo>
                    <a:pt x="286689" y="435279"/>
                  </a:lnTo>
                  <a:lnTo>
                    <a:pt x="290080" y="430199"/>
                  </a:lnTo>
                  <a:lnTo>
                    <a:pt x="290017" y="434009"/>
                  </a:lnTo>
                  <a:lnTo>
                    <a:pt x="289001" y="435279"/>
                  </a:lnTo>
                  <a:lnTo>
                    <a:pt x="290118" y="437819"/>
                  </a:lnTo>
                  <a:lnTo>
                    <a:pt x="290563" y="439089"/>
                  </a:lnTo>
                  <a:lnTo>
                    <a:pt x="292976" y="435279"/>
                  </a:lnTo>
                  <a:lnTo>
                    <a:pt x="294017" y="435279"/>
                  </a:lnTo>
                  <a:lnTo>
                    <a:pt x="292379" y="437819"/>
                  </a:lnTo>
                  <a:lnTo>
                    <a:pt x="295084" y="435279"/>
                  </a:lnTo>
                  <a:lnTo>
                    <a:pt x="293624" y="439089"/>
                  </a:lnTo>
                  <a:lnTo>
                    <a:pt x="294551" y="439089"/>
                  </a:lnTo>
                  <a:lnTo>
                    <a:pt x="294754" y="438340"/>
                  </a:lnTo>
                  <a:lnTo>
                    <a:pt x="294919" y="438378"/>
                  </a:lnTo>
                  <a:lnTo>
                    <a:pt x="295160" y="438137"/>
                  </a:lnTo>
                  <a:lnTo>
                    <a:pt x="294767" y="438251"/>
                  </a:lnTo>
                  <a:lnTo>
                    <a:pt x="294894" y="437819"/>
                  </a:lnTo>
                  <a:lnTo>
                    <a:pt x="295402" y="436549"/>
                  </a:lnTo>
                  <a:lnTo>
                    <a:pt x="297192" y="436549"/>
                  </a:lnTo>
                  <a:lnTo>
                    <a:pt x="296811" y="440359"/>
                  </a:lnTo>
                  <a:lnTo>
                    <a:pt x="295986" y="441629"/>
                  </a:lnTo>
                  <a:lnTo>
                    <a:pt x="299859" y="440359"/>
                  </a:lnTo>
                  <a:lnTo>
                    <a:pt x="299148" y="441629"/>
                  </a:lnTo>
                  <a:lnTo>
                    <a:pt x="298513" y="441629"/>
                  </a:lnTo>
                  <a:lnTo>
                    <a:pt x="297764" y="442899"/>
                  </a:lnTo>
                  <a:lnTo>
                    <a:pt x="299262" y="441629"/>
                  </a:lnTo>
                  <a:lnTo>
                    <a:pt x="300761" y="440359"/>
                  </a:lnTo>
                  <a:lnTo>
                    <a:pt x="296291" y="445439"/>
                  </a:lnTo>
                  <a:lnTo>
                    <a:pt x="299034" y="444169"/>
                  </a:lnTo>
                  <a:lnTo>
                    <a:pt x="299237" y="442899"/>
                  </a:lnTo>
                  <a:lnTo>
                    <a:pt x="300088" y="441629"/>
                  </a:lnTo>
                  <a:lnTo>
                    <a:pt x="300443" y="441629"/>
                  </a:lnTo>
                  <a:lnTo>
                    <a:pt x="300075" y="442899"/>
                  </a:lnTo>
                  <a:lnTo>
                    <a:pt x="301472" y="444169"/>
                  </a:lnTo>
                  <a:lnTo>
                    <a:pt x="302920" y="444169"/>
                  </a:lnTo>
                  <a:lnTo>
                    <a:pt x="301599" y="445439"/>
                  </a:lnTo>
                  <a:lnTo>
                    <a:pt x="303199" y="447979"/>
                  </a:lnTo>
                  <a:lnTo>
                    <a:pt x="306108" y="446709"/>
                  </a:lnTo>
                  <a:lnTo>
                    <a:pt x="308190" y="447979"/>
                  </a:lnTo>
                  <a:lnTo>
                    <a:pt x="307936" y="446709"/>
                  </a:lnTo>
                  <a:lnTo>
                    <a:pt x="310007" y="444169"/>
                  </a:lnTo>
                  <a:lnTo>
                    <a:pt x="310807" y="444169"/>
                  </a:lnTo>
                  <a:lnTo>
                    <a:pt x="310476" y="444766"/>
                  </a:lnTo>
                  <a:lnTo>
                    <a:pt x="311442" y="444169"/>
                  </a:lnTo>
                  <a:lnTo>
                    <a:pt x="312039" y="444169"/>
                  </a:lnTo>
                  <a:lnTo>
                    <a:pt x="310070" y="447979"/>
                  </a:lnTo>
                  <a:lnTo>
                    <a:pt x="309689" y="449249"/>
                  </a:lnTo>
                  <a:lnTo>
                    <a:pt x="308991" y="450519"/>
                  </a:lnTo>
                  <a:lnTo>
                    <a:pt x="310426" y="447979"/>
                  </a:lnTo>
                  <a:lnTo>
                    <a:pt x="308991" y="454329"/>
                  </a:lnTo>
                  <a:lnTo>
                    <a:pt x="311340" y="450519"/>
                  </a:lnTo>
                  <a:lnTo>
                    <a:pt x="310896" y="451789"/>
                  </a:lnTo>
                  <a:lnTo>
                    <a:pt x="313004" y="453059"/>
                  </a:lnTo>
                  <a:lnTo>
                    <a:pt x="316331" y="453059"/>
                  </a:lnTo>
                  <a:lnTo>
                    <a:pt x="317766" y="450519"/>
                  </a:lnTo>
                  <a:lnTo>
                    <a:pt x="318122" y="451789"/>
                  </a:lnTo>
                  <a:lnTo>
                    <a:pt x="319760" y="450519"/>
                  </a:lnTo>
                  <a:lnTo>
                    <a:pt x="320586" y="451789"/>
                  </a:lnTo>
                  <a:lnTo>
                    <a:pt x="320916" y="454329"/>
                  </a:lnTo>
                  <a:lnTo>
                    <a:pt x="324192" y="454329"/>
                  </a:lnTo>
                  <a:lnTo>
                    <a:pt x="324345" y="454329"/>
                  </a:lnTo>
                  <a:lnTo>
                    <a:pt x="325843" y="454329"/>
                  </a:lnTo>
                  <a:lnTo>
                    <a:pt x="324142" y="455599"/>
                  </a:lnTo>
                  <a:lnTo>
                    <a:pt x="326199" y="456869"/>
                  </a:lnTo>
                  <a:lnTo>
                    <a:pt x="326771" y="456869"/>
                  </a:lnTo>
                  <a:lnTo>
                    <a:pt x="330111" y="455599"/>
                  </a:lnTo>
                  <a:lnTo>
                    <a:pt x="330352" y="454329"/>
                  </a:lnTo>
                  <a:lnTo>
                    <a:pt x="330873" y="453059"/>
                  </a:lnTo>
                  <a:lnTo>
                    <a:pt x="331482" y="453059"/>
                  </a:lnTo>
                  <a:lnTo>
                    <a:pt x="331304" y="455599"/>
                  </a:lnTo>
                  <a:lnTo>
                    <a:pt x="330644" y="455599"/>
                  </a:lnTo>
                  <a:lnTo>
                    <a:pt x="330403" y="456869"/>
                  </a:lnTo>
                  <a:lnTo>
                    <a:pt x="334860" y="454329"/>
                  </a:lnTo>
                  <a:lnTo>
                    <a:pt x="332905" y="467029"/>
                  </a:lnTo>
                  <a:lnTo>
                    <a:pt x="337553" y="461949"/>
                  </a:lnTo>
                  <a:lnTo>
                    <a:pt x="337312" y="463219"/>
                  </a:lnTo>
                  <a:lnTo>
                    <a:pt x="339064" y="461949"/>
                  </a:lnTo>
                  <a:lnTo>
                    <a:pt x="340804" y="460679"/>
                  </a:lnTo>
                  <a:lnTo>
                    <a:pt x="341617" y="461949"/>
                  </a:lnTo>
                  <a:lnTo>
                    <a:pt x="339293" y="463219"/>
                  </a:lnTo>
                  <a:lnTo>
                    <a:pt x="339305" y="464489"/>
                  </a:lnTo>
                  <a:lnTo>
                    <a:pt x="343674" y="461949"/>
                  </a:lnTo>
                  <a:lnTo>
                    <a:pt x="342773" y="467029"/>
                  </a:lnTo>
                  <a:lnTo>
                    <a:pt x="346049" y="465759"/>
                  </a:lnTo>
                  <a:lnTo>
                    <a:pt x="344119" y="473379"/>
                  </a:lnTo>
                  <a:lnTo>
                    <a:pt x="351650" y="467029"/>
                  </a:lnTo>
                  <a:lnTo>
                    <a:pt x="351523" y="473379"/>
                  </a:lnTo>
                  <a:lnTo>
                    <a:pt x="352209" y="470839"/>
                  </a:lnTo>
                  <a:lnTo>
                    <a:pt x="353517" y="469569"/>
                  </a:lnTo>
                  <a:lnTo>
                    <a:pt x="352958" y="470839"/>
                  </a:lnTo>
                  <a:lnTo>
                    <a:pt x="358927" y="470839"/>
                  </a:lnTo>
                  <a:lnTo>
                    <a:pt x="361708" y="477189"/>
                  </a:lnTo>
                  <a:lnTo>
                    <a:pt x="365709" y="480999"/>
                  </a:lnTo>
                  <a:lnTo>
                    <a:pt x="367220" y="482269"/>
                  </a:lnTo>
                  <a:lnTo>
                    <a:pt x="370573" y="472109"/>
                  </a:lnTo>
                  <a:lnTo>
                    <a:pt x="370916" y="477189"/>
                  </a:lnTo>
                  <a:lnTo>
                    <a:pt x="368935" y="479729"/>
                  </a:lnTo>
                  <a:lnTo>
                    <a:pt x="374015" y="478459"/>
                  </a:lnTo>
                  <a:lnTo>
                    <a:pt x="375932" y="483539"/>
                  </a:lnTo>
                  <a:lnTo>
                    <a:pt x="380174" y="482422"/>
                  </a:lnTo>
                  <a:lnTo>
                    <a:pt x="379806" y="483539"/>
                  </a:lnTo>
                  <a:lnTo>
                    <a:pt x="379488" y="483539"/>
                  </a:lnTo>
                  <a:lnTo>
                    <a:pt x="379234" y="486079"/>
                  </a:lnTo>
                  <a:lnTo>
                    <a:pt x="382104" y="484809"/>
                  </a:lnTo>
                  <a:lnTo>
                    <a:pt x="382905" y="482269"/>
                  </a:lnTo>
                  <a:lnTo>
                    <a:pt x="383349" y="483539"/>
                  </a:lnTo>
                  <a:lnTo>
                    <a:pt x="382308" y="484809"/>
                  </a:lnTo>
                  <a:lnTo>
                    <a:pt x="382320" y="486079"/>
                  </a:lnTo>
                  <a:lnTo>
                    <a:pt x="382397" y="487349"/>
                  </a:lnTo>
                  <a:lnTo>
                    <a:pt x="385292" y="483539"/>
                  </a:lnTo>
                  <a:lnTo>
                    <a:pt x="384632" y="486079"/>
                  </a:lnTo>
                  <a:lnTo>
                    <a:pt x="384937" y="486079"/>
                  </a:lnTo>
                  <a:lnTo>
                    <a:pt x="386067" y="487349"/>
                  </a:lnTo>
                  <a:lnTo>
                    <a:pt x="386727" y="484809"/>
                  </a:lnTo>
                  <a:lnTo>
                    <a:pt x="387477" y="486079"/>
                  </a:lnTo>
                  <a:lnTo>
                    <a:pt x="389648" y="484809"/>
                  </a:lnTo>
                  <a:lnTo>
                    <a:pt x="389991" y="485978"/>
                  </a:lnTo>
                  <a:lnTo>
                    <a:pt x="389890" y="486105"/>
                  </a:lnTo>
                  <a:lnTo>
                    <a:pt x="389763" y="486257"/>
                  </a:lnTo>
                  <a:lnTo>
                    <a:pt x="389597" y="486562"/>
                  </a:lnTo>
                  <a:lnTo>
                    <a:pt x="389978" y="488099"/>
                  </a:lnTo>
                  <a:lnTo>
                    <a:pt x="390131" y="487045"/>
                  </a:lnTo>
                  <a:lnTo>
                    <a:pt x="390118" y="486384"/>
                  </a:lnTo>
                  <a:lnTo>
                    <a:pt x="390042" y="486054"/>
                  </a:lnTo>
                  <a:lnTo>
                    <a:pt x="390956" y="484809"/>
                  </a:lnTo>
                  <a:lnTo>
                    <a:pt x="391896" y="483539"/>
                  </a:lnTo>
                  <a:lnTo>
                    <a:pt x="391642" y="488619"/>
                  </a:lnTo>
                  <a:lnTo>
                    <a:pt x="393547" y="484809"/>
                  </a:lnTo>
                  <a:lnTo>
                    <a:pt x="391706" y="488619"/>
                  </a:lnTo>
                  <a:lnTo>
                    <a:pt x="394373" y="488619"/>
                  </a:lnTo>
                  <a:lnTo>
                    <a:pt x="396024" y="487349"/>
                  </a:lnTo>
                  <a:lnTo>
                    <a:pt x="395224" y="488619"/>
                  </a:lnTo>
                  <a:lnTo>
                    <a:pt x="396189" y="488619"/>
                  </a:lnTo>
                  <a:lnTo>
                    <a:pt x="395135" y="491159"/>
                  </a:lnTo>
                  <a:lnTo>
                    <a:pt x="397281" y="491159"/>
                  </a:lnTo>
                  <a:lnTo>
                    <a:pt x="398005" y="488619"/>
                  </a:lnTo>
                  <a:lnTo>
                    <a:pt x="397687" y="493699"/>
                  </a:lnTo>
                  <a:lnTo>
                    <a:pt x="401548" y="487349"/>
                  </a:lnTo>
                  <a:lnTo>
                    <a:pt x="403085" y="484809"/>
                  </a:lnTo>
                  <a:lnTo>
                    <a:pt x="401459" y="492429"/>
                  </a:lnTo>
                  <a:lnTo>
                    <a:pt x="405142" y="491159"/>
                  </a:lnTo>
                  <a:lnTo>
                    <a:pt x="408254" y="489915"/>
                  </a:lnTo>
                  <a:lnTo>
                    <a:pt x="411175" y="489889"/>
                  </a:lnTo>
                  <a:lnTo>
                    <a:pt x="410032" y="493229"/>
                  </a:lnTo>
                  <a:lnTo>
                    <a:pt x="412432" y="489889"/>
                  </a:lnTo>
                  <a:lnTo>
                    <a:pt x="414388" y="492429"/>
                  </a:lnTo>
                  <a:lnTo>
                    <a:pt x="414769" y="492429"/>
                  </a:lnTo>
                  <a:lnTo>
                    <a:pt x="413346" y="493699"/>
                  </a:lnTo>
                  <a:lnTo>
                    <a:pt x="412864" y="494969"/>
                  </a:lnTo>
                  <a:lnTo>
                    <a:pt x="415886" y="493699"/>
                  </a:lnTo>
                  <a:lnTo>
                    <a:pt x="417334" y="496239"/>
                  </a:lnTo>
                  <a:lnTo>
                    <a:pt x="420128" y="495046"/>
                  </a:lnTo>
                  <a:lnTo>
                    <a:pt x="419773" y="496239"/>
                  </a:lnTo>
                  <a:lnTo>
                    <a:pt x="419900" y="496239"/>
                  </a:lnTo>
                  <a:lnTo>
                    <a:pt x="420179" y="497509"/>
                  </a:lnTo>
                  <a:lnTo>
                    <a:pt x="420839" y="494969"/>
                  </a:lnTo>
                  <a:lnTo>
                    <a:pt x="420306" y="494969"/>
                  </a:lnTo>
                  <a:lnTo>
                    <a:pt x="420420" y="493699"/>
                  </a:lnTo>
                  <a:lnTo>
                    <a:pt x="420611" y="492429"/>
                  </a:lnTo>
                  <a:lnTo>
                    <a:pt x="423913" y="489978"/>
                  </a:lnTo>
                  <a:lnTo>
                    <a:pt x="421919" y="493699"/>
                  </a:lnTo>
                  <a:lnTo>
                    <a:pt x="426212" y="489889"/>
                  </a:lnTo>
                  <a:lnTo>
                    <a:pt x="422567" y="497509"/>
                  </a:lnTo>
                  <a:lnTo>
                    <a:pt x="422973" y="497509"/>
                  </a:lnTo>
                  <a:lnTo>
                    <a:pt x="423646" y="496239"/>
                  </a:lnTo>
                  <a:lnTo>
                    <a:pt x="424053" y="494969"/>
                  </a:lnTo>
                  <a:lnTo>
                    <a:pt x="424319" y="494969"/>
                  </a:lnTo>
                  <a:lnTo>
                    <a:pt x="424180" y="496239"/>
                  </a:lnTo>
                  <a:lnTo>
                    <a:pt x="423227" y="497509"/>
                  </a:lnTo>
                  <a:lnTo>
                    <a:pt x="425107" y="497509"/>
                  </a:lnTo>
                  <a:lnTo>
                    <a:pt x="425323" y="494969"/>
                  </a:lnTo>
                  <a:lnTo>
                    <a:pt x="426656" y="494969"/>
                  </a:lnTo>
                  <a:lnTo>
                    <a:pt x="426339" y="496138"/>
                  </a:lnTo>
                  <a:lnTo>
                    <a:pt x="427164" y="494969"/>
                  </a:lnTo>
                  <a:lnTo>
                    <a:pt x="428053" y="493699"/>
                  </a:lnTo>
                  <a:lnTo>
                    <a:pt x="428917" y="494969"/>
                  </a:lnTo>
                  <a:lnTo>
                    <a:pt x="428663" y="496138"/>
                  </a:lnTo>
                  <a:lnTo>
                    <a:pt x="428663" y="496531"/>
                  </a:lnTo>
                  <a:lnTo>
                    <a:pt x="430263" y="497509"/>
                  </a:lnTo>
                  <a:lnTo>
                    <a:pt x="432485" y="493699"/>
                  </a:lnTo>
                  <a:lnTo>
                    <a:pt x="433235" y="492429"/>
                  </a:lnTo>
                  <a:lnTo>
                    <a:pt x="434759" y="494969"/>
                  </a:lnTo>
                  <a:lnTo>
                    <a:pt x="432714" y="500049"/>
                  </a:lnTo>
                  <a:lnTo>
                    <a:pt x="435038" y="497509"/>
                  </a:lnTo>
                  <a:lnTo>
                    <a:pt x="433933" y="501319"/>
                  </a:lnTo>
                  <a:lnTo>
                    <a:pt x="435457" y="500049"/>
                  </a:lnTo>
                  <a:lnTo>
                    <a:pt x="435584" y="497509"/>
                  </a:lnTo>
                  <a:lnTo>
                    <a:pt x="436587" y="498779"/>
                  </a:lnTo>
                  <a:lnTo>
                    <a:pt x="437464" y="497509"/>
                  </a:lnTo>
                  <a:lnTo>
                    <a:pt x="438353" y="496239"/>
                  </a:lnTo>
                  <a:lnTo>
                    <a:pt x="438848" y="497509"/>
                  </a:lnTo>
                  <a:lnTo>
                    <a:pt x="437591" y="498779"/>
                  </a:lnTo>
                  <a:lnTo>
                    <a:pt x="439737" y="498779"/>
                  </a:lnTo>
                  <a:lnTo>
                    <a:pt x="439102" y="497509"/>
                  </a:lnTo>
                  <a:lnTo>
                    <a:pt x="439915" y="496239"/>
                  </a:lnTo>
                  <a:lnTo>
                    <a:pt x="440690" y="495046"/>
                  </a:lnTo>
                  <a:lnTo>
                    <a:pt x="440575" y="493229"/>
                  </a:lnTo>
                  <a:lnTo>
                    <a:pt x="440499" y="492429"/>
                  </a:lnTo>
                  <a:lnTo>
                    <a:pt x="441515" y="493699"/>
                  </a:lnTo>
                  <a:lnTo>
                    <a:pt x="442518" y="493699"/>
                  </a:lnTo>
                  <a:lnTo>
                    <a:pt x="442353" y="496239"/>
                  </a:lnTo>
                  <a:lnTo>
                    <a:pt x="444131" y="493699"/>
                  </a:lnTo>
                  <a:lnTo>
                    <a:pt x="444588" y="494969"/>
                  </a:lnTo>
                  <a:lnTo>
                    <a:pt x="444436" y="496138"/>
                  </a:lnTo>
                  <a:lnTo>
                    <a:pt x="443306" y="499579"/>
                  </a:lnTo>
                  <a:lnTo>
                    <a:pt x="444500" y="497509"/>
                  </a:lnTo>
                  <a:lnTo>
                    <a:pt x="445693" y="500049"/>
                  </a:lnTo>
                  <a:lnTo>
                    <a:pt x="446633" y="498602"/>
                  </a:lnTo>
                  <a:lnTo>
                    <a:pt x="446341" y="499821"/>
                  </a:lnTo>
                  <a:lnTo>
                    <a:pt x="447433" y="497509"/>
                  </a:lnTo>
                  <a:lnTo>
                    <a:pt x="447649" y="498779"/>
                  </a:lnTo>
                  <a:lnTo>
                    <a:pt x="447548" y="499033"/>
                  </a:lnTo>
                  <a:lnTo>
                    <a:pt x="447040" y="501319"/>
                  </a:lnTo>
                  <a:lnTo>
                    <a:pt x="448335" y="501319"/>
                  </a:lnTo>
                  <a:lnTo>
                    <a:pt x="448106" y="497509"/>
                  </a:lnTo>
                  <a:lnTo>
                    <a:pt x="448043" y="496239"/>
                  </a:lnTo>
                  <a:lnTo>
                    <a:pt x="449110" y="498779"/>
                  </a:lnTo>
                  <a:lnTo>
                    <a:pt x="448462" y="498779"/>
                  </a:lnTo>
                  <a:lnTo>
                    <a:pt x="449834" y="501319"/>
                  </a:lnTo>
                  <a:lnTo>
                    <a:pt x="452221" y="498779"/>
                  </a:lnTo>
                  <a:lnTo>
                    <a:pt x="453402" y="500049"/>
                  </a:lnTo>
                  <a:lnTo>
                    <a:pt x="452755" y="503859"/>
                  </a:lnTo>
                  <a:lnTo>
                    <a:pt x="453809" y="503859"/>
                  </a:lnTo>
                  <a:lnTo>
                    <a:pt x="457352" y="501319"/>
                  </a:lnTo>
                  <a:lnTo>
                    <a:pt x="459041" y="502424"/>
                  </a:lnTo>
                  <a:lnTo>
                    <a:pt x="459359" y="501319"/>
                  </a:lnTo>
                  <a:lnTo>
                    <a:pt x="460819" y="496239"/>
                  </a:lnTo>
                  <a:lnTo>
                    <a:pt x="459867" y="505129"/>
                  </a:lnTo>
                  <a:lnTo>
                    <a:pt x="461708" y="502589"/>
                  </a:lnTo>
                  <a:lnTo>
                    <a:pt x="460870" y="505256"/>
                  </a:lnTo>
                  <a:lnTo>
                    <a:pt x="462013" y="506399"/>
                  </a:lnTo>
                  <a:lnTo>
                    <a:pt x="464197" y="505129"/>
                  </a:lnTo>
                  <a:lnTo>
                    <a:pt x="466928" y="503859"/>
                  </a:lnTo>
                  <a:lnTo>
                    <a:pt x="466356" y="504952"/>
                  </a:lnTo>
                  <a:lnTo>
                    <a:pt x="466318" y="505256"/>
                  </a:lnTo>
                  <a:lnTo>
                    <a:pt x="466826" y="506399"/>
                  </a:lnTo>
                  <a:lnTo>
                    <a:pt x="468414" y="506399"/>
                  </a:lnTo>
                  <a:lnTo>
                    <a:pt x="469201" y="507669"/>
                  </a:lnTo>
                  <a:lnTo>
                    <a:pt x="469849" y="506399"/>
                  </a:lnTo>
                  <a:lnTo>
                    <a:pt x="470344" y="506399"/>
                  </a:lnTo>
                  <a:lnTo>
                    <a:pt x="470547" y="503859"/>
                  </a:lnTo>
                  <a:lnTo>
                    <a:pt x="471982" y="507669"/>
                  </a:lnTo>
                  <a:lnTo>
                    <a:pt x="474345" y="507669"/>
                  </a:lnTo>
                  <a:lnTo>
                    <a:pt x="476719" y="506399"/>
                  </a:lnTo>
                  <a:lnTo>
                    <a:pt x="478180" y="508939"/>
                  </a:lnTo>
                  <a:lnTo>
                    <a:pt x="477875" y="508939"/>
                  </a:lnTo>
                  <a:lnTo>
                    <a:pt x="477126" y="510209"/>
                  </a:lnTo>
                  <a:lnTo>
                    <a:pt x="477380" y="510209"/>
                  </a:lnTo>
                  <a:lnTo>
                    <a:pt x="479958" y="508939"/>
                  </a:lnTo>
                  <a:lnTo>
                    <a:pt x="480161" y="507669"/>
                  </a:lnTo>
                  <a:lnTo>
                    <a:pt x="480364" y="506399"/>
                  </a:lnTo>
                  <a:lnTo>
                    <a:pt x="480021" y="507669"/>
                  </a:lnTo>
                  <a:lnTo>
                    <a:pt x="480009" y="506399"/>
                  </a:lnTo>
                  <a:lnTo>
                    <a:pt x="480098" y="504952"/>
                  </a:lnTo>
                  <a:lnTo>
                    <a:pt x="480644" y="503859"/>
                  </a:lnTo>
                  <a:lnTo>
                    <a:pt x="482092" y="503859"/>
                  </a:lnTo>
                  <a:lnTo>
                    <a:pt x="480898" y="504952"/>
                  </a:lnTo>
                  <a:lnTo>
                    <a:pt x="480822" y="505828"/>
                  </a:lnTo>
                  <a:lnTo>
                    <a:pt x="481164" y="507669"/>
                  </a:lnTo>
                  <a:lnTo>
                    <a:pt x="481215" y="508444"/>
                  </a:lnTo>
                  <a:lnTo>
                    <a:pt x="481215" y="508660"/>
                  </a:lnTo>
                  <a:lnTo>
                    <a:pt x="481253" y="508901"/>
                  </a:lnTo>
                  <a:lnTo>
                    <a:pt x="481291" y="508723"/>
                  </a:lnTo>
                  <a:lnTo>
                    <a:pt x="481380" y="507669"/>
                  </a:lnTo>
                  <a:lnTo>
                    <a:pt x="481723" y="507669"/>
                  </a:lnTo>
                  <a:lnTo>
                    <a:pt x="481876" y="506399"/>
                  </a:lnTo>
                  <a:lnTo>
                    <a:pt x="481990" y="511479"/>
                  </a:lnTo>
                  <a:lnTo>
                    <a:pt x="482625" y="506399"/>
                  </a:lnTo>
                  <a:lnTo>
                    <a:pt x="483247" y="501319"/>
                  </a:lnTo>
                  <a:lnTo>
                    <a:pt x="484022" y="504672"/>
                  </a:lnTo>
                  <a:lnTo>
                    <a:pt x="484098" y="505256"/>
                  </a:lnTo>
                  <a:lnTo>
                    <a:pt x="483743" y="506399"/>
                  </a:lnTo>
                  <a:lnTo>
                    <a:pt x="484505" y="506399"/>
                  </a:lnTo>
                  <a:lnTo>
                    <a:pt x="485444" y="503859"/>
                  </a:lnTo>
                  <a:lnTo>
                    <a:pt x="485787" y="504672"/>
                  </a:lnTo>
                  <a:lnTo>
                    <a:pt x="485889" y="505828"/>
                  </a:lnTo>
                  <a:lnTo>
                    <a:pt x="485673" y="507187"/>
                  </a:lnTo>
                  <a:lnTo>
                    <a:pt x="487502" y="503859"/>
                  </a:lnTo>
                  <a:lnTo>
                    <a:pt x="487667" y="506399"/>
                  </a:lnTo>
                  <a:lnTo>
                    <a:pt x="486537" y="506399"/>
                  </a:lnTo>
                  <a:lnTo>
                    <a:pt x="486194" y="507187"/>
                  </a:lnTo>
                  <a:lnTo>
                    <a:pt x="486092" y="511479"/>
                  </a:lnTo>
                  <a:lnTo>
                    <a:pt x="486397" y="510209"/>
                  </a:lnTo>
                  <a:lnTo>
                    <a:pt x="486892" y="510209"/>
                  </a:lnTo>
                  <a:lnTo>
                    <a:pt x="488073" y="512749"/>
                  </a:lnTo>
                  <a:lnTo>
                    <a:pt x="487895" y="511479"/>
                  </a:lnTo>
                  <a:lnTo>
                    <a:pt x="488454" y="510209"/>
                  </a:lnTo>
                  <a:lnTo>
                    <a:pt x="490715" y="505129"/>
                  </a:lnTo>
                  <a:lnTo>
                    <a:pt x="490562" y="510209"/>
                  </a:lnTo>
                  <a:lnTo>
                    <a:pt x="490524" y="511479"/>
                  </a:lnTo>
                  <a:lnTo>
                    <a:pt x="491528" y="509524"/>
                  </a:lnTo>
                  <a:lnTo>
                    <a:pt x="492290" y="508939"/>
                  </a:lnTo>
                  <a:lnTo>
                    <a:pt x="491464" y="512749"/>
                  </a:lnTo>
                  <a:lnTo>
                    <a:pt x="491655" y="512749"/>
                  </a:lnTo>
                  <a:lnTo>
                    <a:pt x="491845" y="513397"/>
                  </a:lnTo>
                  <a:lnTo>
                    <a:pt x="491896" y="514464"/>
                  </a:lnTo>
                  <a:lnTo>
                    <a:pt x="491655" y="515289"/>
                  </a:lnTo>
                  <a:lnTo>
                    <a:pt x="492963" y="512749"/>
                  </a:lnTo>
                  <a:lnTo>
                    <a:pt x="492429" y="517829"/>
                  </a:lnTo>
                  <a:lnTo>
                    <a:pt x="494284" y="514019"/>
                  </a:lnTo>
                  <a:lnTo>
                    <a:pt x="494106" y="515289"/>
                  </a:lnTo>
                  <a:lnTo>
                    <a:pt x="494715" y="514464"/>
                  </a:lnTo>
                  <a:lnTo>
                    <a:pt x="494830" y="514019"/>
                  </a:lnTo>
                  <a:lnTo>
                    <a:pt x="497039" y="510209"/>
                  </a:lnTo>
                  <a:lnTo>
                    <a:pt x="497357" y="517829"/>
                  </a:lnTo>
                  <a:lnTo>
                    <a:pt x="500494" y="514019"/>
                  </a:lnTo>
                  <a:lnTo>
                    <a:pt x="502729" y="512749"/>
                  </a:lnTo>
                  <a:lnTo>
                    <a:pt x="503783" y="508939"/>
                  </a:lnTo>
                  <a:lnTo>
                    <a:pt x="505802" y="507669"/>
                  </a:lnTo>
                  <a:lnTo>
                    <a:pt x="506031" y="510209"/>
                  </a:lnTo>
                  <a:lnTo>
                    <a:pt x="504571" y="511479"/>
                  </a:lnTo>
                  <a:lnTo>
                    <a:pt x="505167" y="512749"/>
                  </a:lnTo>
                  <a:lnTo>
                    <a:pt x="506666" y="512749"/>
                  </a:lnTo>
                  <a:lnTo>
                    <a:pt x="506717" y="515289"/>
                  </a:lnTo>
                  <a:lnTo>
                    <a:pt x="507466" y="515289"/>
                  </a:lnTo>
                  <a:lnTo>
                    <a:pt x="507771" y="512749"/>
                  </a:lnTo>
                  <a:lnTo>
                    <a:pt x="507403" y="512749"/>
                  </a:lnTo>
                  <a:lnTo>
                    <a:pt x="507860" y="511479"/>
                  </a:lnTo>
                  <a:lnTo>
                    <a:pt x="508787" y="508939"/>
                  </a:lnTo>
                  <a:close/>
                </a:path>
                <a:path w="517525" h="518795">
                  <a:moveTo>
                    <a:pt x="510247" y="514019"/>
                  </a:moveTo>
                  <a:lnTo>
                    <a:pt x="510108" y="515289"/>
                  </a:lnTo>
                  <a:lnTo>
                    <a:pt x="509193" y="516559"/>
                  </a:lnTo>
                  <a:lnTo>
                    <a:pt x="508660" y="517829"/>
                  </a:lnTo>
                  <a:lnTo>
                    <a:pt x="509778" y="516559"/>
                  </a:lnTo>
                  <a:lnTo>
                    <a:pt x="510070" y="516559"/>
                  </a:lnTo>
                  <a:lnTo>
                    <a:pt x="510247" y="514019"/>
                  </a:lnTo>
                  <a:close/>
                </a:path>
                <a:path w="517525" h="518795">
                  <a:moveTo>
                    <a:pt x="510603" y="516559"/>
                  </a:moveTo>
                  <a:lnTo>
                    <a:pt x="510070" y="516559"/>
                  </a:lnTo>
                  <a:lnTo>
                    <a:pt x="509968" y="517829"/>
                  </a:lnTo>
                  <a:lnTo>
                    <a:pt x="510603" y="516559"/>
                  </a:lnTo>
                  <a:close/>
                </a:path>
                <a:path w="517525" h="518795">
                  <a:moveTo>
                    <a:pt x="510705" y="517969"/>
                  </a:moveTo>
                  <a:lnTo>
                    <a:pt x="510400" y="518261"/>
                  </a:lnTo>
                  <a:lnTo>
                    <a:pt x="510603" y="518426"/>
                  </a:lnTo>
                  <a:lnTo>
                    <a:pt x="510641" y="518236"/>
                  </a:lnTo>
                  <a:lnTo>
                    <a:pt x="510705" y="517969"/>
                  </a:lnTo>
                  <a:close/>
                </a:path>
                <a:path w="517525" h="518795">
                  <a:moveTo>
                    <a:pt x="511022" y="517677"/>
                  </a:moveTo>
                  <a:lnTo>
                    <a:pt x="510819" y="517664"/>
                  </a:lnTo>
                  <a:lnTo>
                    <a:pt x="510705" y="517969"/>
                  </a:lnTo>
                  <a:lnTo>
                    <a:pt x="511022" y="517677"/>
                  </a:lnTo>
                  <a:close/>
                </a:path>
                <a:path w="517525" h="518795">
                  <a:moveTo>
                    <a:pt x="511683" y="517055"/>
                  </a:moveTo>
                  <a:lnTo>
                    <a:pt x="511022" y="517677"/>
                  </a:lnTo>
                  <a:lnTo>
                    <a:pt x="511200" y="517715"/>
                  </a:lnTo>
                  <a:lnTo>
                    <a:pt x="511390" y="517855"/>
                  </a:lnTo>
                  <a:lnTo>
                    <a:pt x="511683" y="517055"/>
                  </a:lnTo>
                  <a:close/>
                </a:path>
                <a:path w="517525" h="518795">
                  <a:moveTo>
                    <a:pt x="511721" y="506399"/>
                  </a:moveTo>
                  <a:lnTo>
                    <a:pt x="508546" y="512749"/>
                  </a:lnTo>
                  <a:lnTo>
                    <a:pt x="508152" y="514019"/>
                  </a:lnTo>
                  <a:lnTo>
                    <a:pt x="507593" y="516559"/>
                  </a:lnTo>
                  <a:lnTo>
                    <a:pt x="508025" y="516559"/>
                  </a:lnTo>
                  <a:lnTo>
                    <a:pt x="509219" y="514019"/>
                  </a:lnTo>
                  <a:lnTo>
                    <a:pt x="510247" y="514019"/>
                  </a:lnTo>
                  <a:lnTo>
                    <a:pt x="510400" y="512749"/>
                  </a:lnTo>
                  <a:lnTo>
                    <a:pt x="511136" y="512749"/>
                  </a:lnTo>
                  <a:lnTo>
                    <a:pt x="511721" y="506399"/>
                  </a:lnTo>
                  <a:close/>
                </a:path>
                <a:path w="517525" h="518795">
                  <a:moveTo>
                    <a:pt x="512254" y="512749"/>
                  </a:moveTo>
                  <a:lnTo>
                    <a:pt x="511886" y="512749"/>
                  </a:lnTo>
                  <a:lnTo>
                    <a:pt x="512089" y="513397"/>
                  </a:lnTo>
                  <a:lnTo>
                    <a:pt x="512254" y="512749"/>
                  </a:lnTo>
                  <a:close/>
                </a:path>
                <a:path w="517525" h="518795">
                  <a:moveTo>
                    <a:pt x="512292" y="514019"/>
                  </a:moveTo>
                  <a:lnTo>
                    <a:pt x="512089" y="513397"/>
                  </a:lnTo>
                  <a:lnTo>
                    <a:pt x="511581" y="515289"/>
                  </a:lnTo>
                  <a:lnTo>
                    <a:pt x="511225" y="515289"/>
                  </a:lnTo>
                  <a:lnTo>
                    <a:pt x="510603" y="516559"/>
                  </a:lnTo>
                  <a:lnTo>
                    <a:pt x="511454" y="516559"/>
                  </a:lnTo>
                  <a:lnTo>
                    <a:pt x="512292" y="514019"/>
                  </a:lnTo>
                  <a:close/>
                </a:path>
                <a:path w="517525" h="518795">
                  <a:moveTo>
                    <a:pt x="516039" y="513562"/>
                  </a:moveTo>
                  <a:lnTo>
                    <a:pt x="515950" y="510806"/>
                  </a:lnTo>
                  <a:lnTo>
                    <a:pt x="515200" y="510540"/>
                  </a:lnTo>
                  <a:lnTo>
                    <a:pt x="513956" y="512533"/>
                  </a:lnTo>
                  <a:lnTo>
                    <a:pt x="513930" y="511759"/>
                  </a:lnTo>
                  <a:lnTo>
                    <a:pt x="514273" y="510908"/>
                  </a:lnTo>
                  <a:lnTo>
                    <a:pt x="514438" y="510286"/>
                  </a:lnTo>
                  <a:lnTo>
                    <a:pt x="513562" y="511810"/>
                  </a:lnTo>
                  <a:lnTo>
                    <a:pt x="512343" y="514578"/>
                  </a:lnTo>
                  <a:lnTo>
                    <a:pt x="512076" y="517766"/>
                  </a:lnTo>
                  <a:lnTo>
                    <a:pt x="513270" y="514629"/>
                  </a:lnTo>
                  <a:lnTo>
                    <a:pt x="513143" y="516013"/>
                  </a:lnTo>
                  <a:lnTo>
                    <a:pt x="514502" y="512254"/>
                  </a:lnTo>
                  <a:lnTo>
                    <a:pt x="515061" y="511949"/>
                  </a:lnTo>
                  <a:lnTo>
                    <a:pt x="515112" y="513524"/>
                  </a:lnTo>
                  <a:lnTo>
                    <a:pt x="514781" y="514743"/>
                  </a:lnTo>
                  <a:lnTo>
                    <a:pt x="515124" y="513905"/>
                  </a:lnTo>
                  <a:lnTo>
                    <a:pt x="515366" y="515658"/>
                  </a:lnTo>
                  <a:lnTo>
                    <a:pt x="516039" y="513562"/>
                  </a:lnTo>
                  <a:close/>
                </a:path>
                <a:path w="517525" h="518795">
                  <a:moveTo>
                    <a:pt x="517004" y="514375"/>
                  </a:moveTo>
                  <a:lnTo>
                    <a:pt x="516458" y="514667"/>
                  </a:lnTo>
                  <a:lnTo>
                    <a:pt x="515467" y="518007"/>
                  </a:lnTo>
                  <a:lnTo>
                    <a:pt x="516369" y="517245"/>
                  </a:lnTo>
                  <a:lnTo>
                    <a:pt x="516712" y="516394"/>
                  </a:lnTo>
                  <a:lnTo>
                    <a:pt x="517004" y="5143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23017" y="10732279"/>
              <a:ext cx="242996" cy="110015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2240038" y="10890523"/>
              <a:ext cx="267335" cy="175895"/>
            </a:xfrm>
            <a:custGeom>
              <a:avLst/>
              <a:gdLst/>
              <a:ahLst/>
              <a:cxnLst/>
              <a:rect l="l" t="t" r="r" b="b"/>
              <a:pathLst>
                <a:path w="267335" h="175895">
                  <a:moveTo>
                    <a:pt x="1651" y="20320"/>
                  </a:moveTo>
                  <a:lnTo>
                    <a:pt x="889" y="20320"/>
                  </a:lnTo>
                  <a:lnTo>
                    <a:pt x="444" y="22860"/>
                  </a:lnTo>
                  <a:lnTo>
                    <a:pt x="1651" y="20320"/>
                  </a:lnTo>
                  <a:close/>
                </a:path>
                <a:path w="267335" h="175895">
                  <a:moveTo>
                    <a:pt x="4660" y="19888"/>
                  </a:moveTo>
                  <a:lnTo>
                    <a:pt x="4419" y="20320"/>
                  </a:lnTo>
                  <a:lnTo>
                    <a:pt x="3175" y="21399"/>
                  </a:lnTo>
                  <a:lnTo>
                    <a:pt x="3060" y="22021"/>
                  </a:lnTo>
                  <a:lnTo>
                    <a:pt x="3238" y="22860"/>
                  </a:lnTo>
                  <a:lnTo>
                    <a:pt x="4660" y="21640"/>
                  </a:lnTo>
                  <a:lnTo>
                    <a:pt x="4660" y="19888"/>
                  </a:lnTo>
                  <a:close/>
                </a:path>
                <a:path w="267335" h="175895">
                  <a:moveTo>
                    <a:pt x="5130" y="19050"/>
                  </a:moveTo>
                  <a:lnTo>
                    <a:pt x="4648" y="19621"/>
                  </a:lnTo>
                  <a:lnTo>
                    <a:pt x="4660" y="19888"/>
                  </a:lnTo>
                  <a:lnTo>
                    <a:pt x="5130" y="19050"/>
                  </a:lnTo>
                  <a:close/>
                </a:path>
                <a:path w="267335" h="175895">
                  <a:moveTo>
                    <a:pt x="5575" y="22021"/>
                  </a:moveTo>
                  <a:lnTo>
                    <a:pt x="4749" y="22860"/>
                  </a:lnTo>
                  <a:lnTo>
                    <a:pt x="5245" y="22860"/>
                  </a:lnTo>
                  <a:lnTo>
                    <a:pt x="5575" y="22021"/>
                  </a:lnTo>
                  <a:close/>
                </a:path>
                <a:path w="267335" h="175895">
                  <a:moveTo>
                    <a:pt x="5702" y="5803"/>
                  </a:moveTo>
                  <a:lnTo>
                    <a:pt x="4737" y="7353"/>
                  </a:lnTo>
                  <a:lnTo>
                    <a:pt x="4940" y="7289"/>
                  </a:lnTo>
                  <a:lnTo>
                    <a:pt x="5702" y="5803"/>
                  </a:lnTo>
                  <a:close/>
                </a:path>
                <a:path w="267335" h="175895">
                  <a:moveTo>
                    <a:pt x="8102" y="24688"/>
                  </a:moveTo>
                  <a:lnTo>
                    <a:pt x="7924" y="24930"/>
                  </a:lnTo>
                  <a:lnTo>
                    <a:pt x="7810" y="25107"/>
                  </a:lnTo>
                  <a:lnTo>
                    <a:pt x="7962" y="24968"/>
                  </a:lnTo>
                  <a:lnTo>
                    <a:pt x="8102" y="24688"/>
                  </a:lnTo>
                  <a:close/>
                </a:path>
                <a:path w="267335" h="175895">
                  <a:moveTo>
                    <a:pt x="8813" y="24104"/>
                  </a:moveTo>
                  <a:lnTo>
                    <a:pt x="8102" y="25400"/>
                  </a:lnTo>
                  <a:lnTo>
                    <a:pt x="8813" y="24104"/>
                  </a:lnTo>
                  <a:close/>
                </a:path>
                <a:path w="267335" h="175895">
                  <a:moveTo>
                    <a:pt x="15798" y="27406"/>
                  </a:moveTo>
                  <a:lnTo>
                    <a:pt x="15621" y="26974"/>
                  </a:lnTo>
                  <a:lnTo>
                    <a:pt x="15494" y="27038"/>
                  </a:lnTo>
                  <a:lnTo>
                    <a:pt x="15481" y="27940"/>
                  </a:lnTo>
                  <a:lnTo>
                    <a:pt x="15798" y="27406"/>
                  </a:lnTo>
                  <a:close/>
                </a:path>
                <a:path w="267335" h="175895">
                  <a:moveTo>
                    <a:pt x="21501" y="34607"/>
                  </a:moveTo>
                  <a:lnTo>
                    <a:pt x="20180" y="35560"/>
                  </a:lnTo>
                  <a:lnTo>
                    <a:pt x="21196" y="35560"/>
                  </a:lnTo>
                  <a:lnTo>
                    <a:pt x="21501" y="34607"/>
                  </a:lnTo>
                  <a:close/>
                </a:path>
                <a:path w="267335" h="175895">
                  <a:moveTo>
                    <a:pt x="22148" y="33020"/>
                  </a:moveTo>
                  <a:lnTo>
                    <a:pt x="21996" y="33020"/>
                  </a:lnTo>
                  <a:lnTo>
                    <a:pt x="21501" y="34607"/>
                  </a:lnTo>
                  <a:lnTo>
                    <a:pt x="21932" y="34290"/>
                  </a:lnTo>
                  <a:lnTo>
                    <a:pt x="22148" y="33020"/>
                  </a:lnTo>
                  <a:close/>
                </a:path>
                <a:path w="267335" h="175895">
                  <a:moveTo>
                    <a:pt x="26250" y="32702"/>
                  </a:moveTo>
                  <a:lnTo>
                    <a:pt x="25704" y="33020"/>
                  </a:lnTo>
                  <a:lnTo>
                    <a:pt x="26200" y="33020"/>
                  </a:lnTo>
                  <a:lnTo>
                    <a:pt x="26250" y="32702"/>
                  </a:lnTo>
                  <a:close/>
                </a:path>
                <a:path w="267335" h="175895">
                  <a:moveTo>
                    <a:pt x="30657" y="32092"/>
                  </a:moveTo>
                  <a:lnTo>
                    <a:pt x="29819" y="34010"/>
                  </a:lnTo>
                  <a:lnTo>
                    <a:pt x="28448" y="34150"/>
                  </a:lnTo>
                  <a:lnTo>
                    <a:pt x="29768" y="34607"/>
                  </a:lnTo>
                  <a:lnTo>
                    <a:pt x="29997" y="33794"/>
                  </a:lnTo>
                  <a:lnTo>
                    <a:pt x="30314" y="32931"/>
                  </a:lnTo>
                  <a:lnTo>
                    <a:pt x="30657" y="32092"/>
                  </a:lnTo>
                  <a:close/>
                </a:path>
                <a:path w="267335" h="175895">
                  <a:moveTo>
                    <a:pt x="32486" y="31750"/>
                  </a:moveTo>
                  <a:lnTo>
                    <a:pt x="32473" y="30480"/>
                  </a:lnTo>
                  <a:lnTo>
                    <a:pt x="31242" y="31750"/>
                  </a:lnTo>
                  <a:lnTo>
                    <a:pt x="31750" y="31750"/>
                  </a:lnTo>
                  <a:lnTo>
                    <a:pt x="32486" y="31750"/>
                  </a:lnTo>
                  <a:close/>
                </a:path>
                <a:path w="267335" h="175895">
                  <a:moveTo>
                    <a:pt x="32994" y="31508"/>
                  </a:moveTo>
                  <a:lnTo>
                    <a:pt x="32753" y="31750"/>
                  </a:lnTo>
                  <a:lnTo>
                    <a:pt x="32486" y="31750"/>
                  </a:lnTo>
                  <a:lnTo>
                    <a:pt x="32512" y="33020"/>
                  </a:lnTo>
                  <a:lnTo>
                    <a:pt x="32994" y="31508"/>
                  </a:lnTo>
                  <a:close/>
                </a:path>
                <a:path w="267335" h="175895">
                  <a:moveTo>
                    <a:pt x="33197" y="30861"/>
                  </a:moveTo>
                  <a:lnTo>
                    <a:pt x="32994" y="31508"/>
                  </a:lnTo>
                  <a:lnTo>
                    <a:pt x="33134" y="31356"/>
                  </a:lnTo>
                  <a:lnTo>
                    <a:pt x="33197" y="30861"/>
                  </a:lnTo>
                  <a:close/>
                </a:path>
                <a:path w="267335" h="175895">
                  <a:moveTo>
                    <a:pt x="33782" y="33020"/>
                  </a:moveTo>
                  <a:lnTo>
                    <a:pt x="33375" y="31115"/>
                  </a:lnTo>
                  <a:lnTo>
                    <a:pt x="33274" y="30619"/>
                  </a:lnTo>
                  <a:lnTo>
                    <a:pt x="33134" y="31356"/>
                  </a:lnTo>
                  <a:lnTo>
                    <a:pt x="32931" y="33020"/>
                  </a:lnTo>
                  <a:lnTo>
                    <a:pt x="33782" y="33020"/>
                  </a:lnTo>
                  <a:close/>
                </a:path>
                <a:path w="267335" h="175895">
                  <a:moveTo>
                    <a:pt x="35826" y="34290"/>
                  </a:moveTo>
                  <a:lnTo>
                    <a:pt x="34061" y="34290"/>
                  </a:lnTo>
                  <a:lnTo>
                    <a:pt x="32791" y="34290"/>
                  </a:lnTo>
                  <a:lnTo>
                    <a:pt x="31838" y="34290"/>
                  </a:lnTo>
                  <a:lnTo>
                    <a:pt x="30568" y="38100"/>
                  </a:lnTo>
                  <a:lnTo>
                    <a:pt x="31750" y="31750"/>
                  </a:lnTo>
                  <a:lnTo>
                    <a:pt x="29806" y="38100"/>
                  </a:lnTo>
                  <a:lnTo>
                    <a:pt x="30835" y="39370"/>
                  </a:lnTo>
                  <a:lnTo>
                    <a:pt x="31584" y="38100"/>
                  </a:lnTo>
                  <a:lnTo>
                    <a:pt x="32334" y="36830"/>
                  </a:lnTo>
                  <a:lnTo>
                    <a:pt x="33350" y="38100"/>
                  </a:lnTo>
                  <a:lnTo>
                    <a:pt x="34594" y="36830"/>
                  </a:lnTo>
                  <a:lnTo>
                    <a:pt x="34582" y="35560"/>
                  </a:lnTo>
                  <a:lnTo>
                    <a:pt x="35826" y="34290"/>
                  </a:lnTo>
                  <a:close/>
                </a:path>
                <a:path w="267335" h="175895">
                  <a:moveTo>
                    <a:pt x="42430" y="38100"/>
                  </a:moveTo>
                  <a:lnTo>
                    <a:pt x="41414" y="39370"/>
                  </a:lnTo>
                  <a:lnTo>
                    <a:pt x="40665" y="39370"/>
                  </a:lnTo>
                  <a:lnTo>
                    <a:pt x="40182" y="43180"/>
                  </a:lnTo>
                  <a:lnTo>
                    <a:pt x="42430" y="38100"/>
                  </a:lnTo>
                  <a:close/>
                </a:path>
                <a:path w="267335" h="175895">
                  <a:moveTo>
                    <a:pt x="54800" y="46990"/>
                  </a:moveTo>
                  <a:lnTo>
                    <a:pt x="53835" y="49530"/>
                  </a:lnTo>
                  <a:lnTo>
                    <a:pt x="54089" y="50800"/>
                  </a:lnTo>
                  <a:lnTo>
                    <a:pt x="54800" y="46990"/>
                  </a:lnTo>
                  <a:close/>
                </a:path>
                <a:path w="267335" h="175895">
                  <a:moveTo>
                    <a:pt x="57315" y="20320"/>
                  </a:moveTo>
                  <a:lnTo>
                    <a:pt x="56629" y="20320"/>
                  </a:lnTo>
                  <a:lnTo>
                    <a:pt x="56502" y="21437"/>
                  </a:lnTo>
                  <a:lnTo>
                    <a:pt x="57315" y="20320"/>
                  </a:lnTo>
                  <a:close/>
                </a:path>
                <a:path w="267335" h="175895">
                  <a:moveTo>
                    <a:pt x="76911" y="60198"/>
                  </a:moveTo>
                  <a:lnTo>
                    <a:pt x="76428" y="60667"/>
                  </a:lnTo>
                  <a:lnTo>
                    <a:pt x="76555" y="60845"/>
                  </a:lnTo>
                  <a:lnTo>
                    <a:pt x="76911" y="60198"/>
                  </a:lnTo>
                  <a:close/>
                </a:path>
                <a:path w="267335" h="175895">
                  <a:moveTo>
                    <a:pt x="79540" y="60833"/>
                  </a:moveTo>
                  <a:lnTo>
                    <a:pt x="79121" y="61010"/>
                  </a:lnTo>
                  <a:lnTo>
                    <a:pt x="79298" y="61099"/>
                  </a:lnTo>
                  <a:lnTo>
                    <a:pt x="79540" y="60833"/>
                  </a:lnTo>
                  <a:close/>
                </a:path>
                <a:path w="267335" h="175895">
                  <a:moveTo>
                    <a:pt x="83185" y="63665"/>
                  </a:moveTo>
                  <a:lnTo>
                    <a:pt x="81940" y="64770"/>
                  </a:lnTo>
                  <a:lnTo>
                    <a:pt x="82638" y="64770"/>
                  </a:lnTo>
                  <a:lnTo>
                    <a:pt x="83185" y="63665"/>
                  </a:lnTo>
                  <a:close/>
                </a:path>
                <a:path w="267335" h="175895">
                  <a:moveTo>
                    <a:pt x="93751" y="66636"/>
                  </a:moveTo>
                  <a:lnTo>
                    <a:pt x="92671" y="67310"/>
                  </a:lnTo>
                  <a:lnTo>
                    <a:pt x="93370" y="67310"/>
                  </a:lnTo>
                  <a:lnTo>
                    <a:pt x="93751" y="66636"/>
                  </a:lnTo>
                  <a:close/>
                </a:path>
                <a:path w="267335" h="175895">
                  <a:moveTo>
                    <a:pt x="94030" y="67310"/>
                  </a:moveTo>
                  <a:lnTo>
                    <a:pt x="93370" y="67310"/>
                  </a:lnTo>
                  <a:lnTo>
                    <a:pt x="92633" y="68580"/>
                  </a:lnTo>
                  <a:lnTo>
                    <a:pt x="94030" y="67310"/>
                  </a:lnTo>
                  <a:close/>
                </a:path>
                <a:path w="267335" h="175895">
                  <a:moveTo>
                    <a:pt x="95897" y="40068"/>
                  </a:moveTo>
                  <a:lnTo>
                    <a:pt x="94653" y="40424"/>
                  </a:lnTo>
                  <a:lnTo>
                    <a:pt x="94945" y="40792"/>
                  </a:lnTo>
                  <a:lnTo>
                    <a:pt x="95897" y="40068"/>
                  </a:lnTo>
                  <a:close/>
                </a:path>
                <a:path w="267335" h="175895">
                  <a:moveTo>
                    <a:pt x="112039" y="77381"/>
                  </a:moveTo>
                  <a:lnTo>
                    <a:pt x="111747" y="77470"/>
                  </a:lnTo>
                  <a:lnTo>
                    <a:pt x="111988" y="77470"/>
                  </a:lnTo>
                  <a:close/>
                </a:path>
                <a:path w="267335" h="175895">
                  <a:moveTo>
                    <a:pt x="121437" y="57150"/>
                  </a:moveTo>
                  <a:lnTo>
                    <a:pt x="120980" y="57150"/>
                  </a:lnTo>
                  <a:lnTo>
                    <a:pt x="120904" y="57429"/>
                  </a:lnTo>
                  <a:lnTo>
                    <a:pt x="121437" y="57150"/>
                  </a:lnTo>
                  <a:close/>
                </a:path>
                <a:path w="267335" h="175895">
                  <a:moveTo>
                    <a:pt x="122478" y="57150"/>
                  </a:moveTo>
                  <a:lnTo>
                    <a:pt x="121526" y="58420"/>
                  </a:lnTo>
                  <a:lnTo>
                    <a:pt x="121526" y="58686"/>
                  </a:lnTo>
                  <a:lnTo>
                    <a:pt x="121856" y="58420"/>
                  </a:lnTo>
                  <a:lnTo>
                    <a:pt x="122478" y="57150"/>
                  </a:lnTo>
                  <a:close/>
                </a:path>
                <a:path w="267335" h="175895">
                  <a:moveTo>
                    <a:pt x="134112" y="60960"/>
                  </a:moveTo>
                  <a:lnTo>
                    <a:pt x="132613" y="62166"/>
                  </a:lnTo>
                  <a:lnTo>
                    <a:pt x="134112" y="60960"/>
                  </a:lnTo>
                  <a:close/>
                </a:path>
                <a:path w="267335" h="175895">
                  <a:moveTo>
                    <a:pt x="137121" y="69227"/>
                  </a:moveTo>
                  <a:lnTo>
                    <a:pt x="136893" y="69405"/>
                  </a:lnTo>
                  <a:lnTo>
                    <a:pt x="137071" y="69443"/>
                  </a:lnTo>
                  <a:lnTo>
                    <a:pt x="137121" y="69227"/>
                  </a:lnTo>
                  <a:close/>
                </a:path>
                <a:path w="267335" h="175895">
                  <a:moveTo>
                    <a:pt x="149593" y="78981"/>
                  </a:moveTo>
                  <a:lnTo>
                    <a:pt x="148501" y="80010"/>
                  </a:lnTo>
                  <a:lnTo>
                    <a:pt x="148932" y="80010"/>
                  </a:lnTo>
                  <a:lnTo>
                    <a:pt x="149593" y="78981"/>
                  </a:lnTo>
                  <a:close/>
                </a:path>
                <a:path w="267335" h="175895">
                  <a:moveTo>
                    <a:pt x="149758" y="78740"/>
                  </a:moveTo>
                  <a:lnTo>
                    <a:pt x="149593" y="78981"/>
                  </a:lnTo>
                  <a:lnTo>
                    <a:pt x="149745" y="78841"/>
                  </a:lnTo>
                  <a:close/>
                </a:path>
                <a:path w="267335" h="175895">
                  <a:moveTo>
                    <a:pt x="153924" y="78816"/>
                  </a:moveTo>
                  <a:lnTo>
                    <a:pt x="152717" y="79984"/>
                  </a:lnTo>
                  <a:lnTo>
                    <a:pt x="153060" y="80467"/>
                  </a:lnTo>
                  <a:lnTo>
                    <a:pt x="152831" y="81838"/>
                  </a:lnTo>
                  <a:lnTo>
                    <a:pt x="153276" y="81610"/>
                  </a:lnTo>
                  <a:lnTo>
                    <a:pt x="153924" y="80073"/>
                  </a:lnTo>
                  <a:lnTo>
                    <a:pt x="153924" y="78816"/>
                  </a:lnTo>
                  <a:close/>
                </a:path>
                <a:path w="267335" h="175895">
                  <a:moveTo>
                    <a:pt x="157378" y="88099"/>
                  </a:moveTo>
                  <a:lnTo>
                    <a:pt x="156273" y="88900"/>
                  </a:lnTo>
                  <a:lnTo>
                    <a:pt x="157086" y="88900"/>
                  </a:lnTo>
                  <a:lnTo>
                    <a:pt x="157378" y="88099"/>
                  </a:lnTo>
                  <a:close/>
                </a:path>
                <a:path w="267335" h="175895">
                  <a:moveTo>
                    <a:pt x="157505" y="82550"/>
                  </a:moveTo>
                  <a:lnTo>
                    <a:pt x="155740" y="81280"/>
                  </a:lnTo>
                  <a:lnTo>
                    <a:pt x="154266" y="83820"/>
                  </a:lnTo>
                  <a:lnTo>
                    <a:pt x="156565" y="83820"/>
                  </a:lnTo>
                  <a:lnTo>
                    <a:pt x="157505" y="82550"/>
                  </a:lnTo>
                  <a:close/>
                </a:path>
                <a:path w="267335" h="175895">
                  <a:moveTo>
                    <a:pt x="158762" y="86360"/>
                  </a:moveTo>
                  <a:lnTo>
                    <a:pt x="158051" y="86360"/>
                  </a:lnTo>
                  <a:lnTo>
                    <a:pt x="157378" y="88099"/>
                  </a:lnTo>
                  <a:lnTo>
                    <a:pt x="158051" y="87630"/>
                  </a:lnTo>
                  <a:lnTo>
                    <a:pt x="157543" y="88900"/>
                  </a:lnTo>
                  <a:lnTo>
                    <a:pt x="158153" y="87630"/>
                  </a:lnTo>
                  <a:lnTo>
                    <a:pt x="158762" y="86360"/>
                  </a:lnTo>
                  <a:close/>
                </a:path>
                <a:path w="267335" h="175895">
                  <a:moveTo>
                    <a:pt x="159537" y="81280"/>
                  </a:moveTo>
                  <a:lnTo>
                    <a:pt x="156730" y="83820"/>
                  </a:lnTo>
                  <a:lnTo>
                    <a:pt x="156997" y="83820"/>
                  </a:lnTo>
                  <a:lnTo>
                    <a:pt x="158051" y="85090"/>
                  </a:lnTo>
                  <a:lnTo>
                    <a:pt x="159537" y="81280"/>
                  </a:lnTo>
                  <a:close/>
                </a:path>
                <a:path w="267335" h="175895">
                  <a:moveTo>
                    <a:pt x="162623" y="111671"/>
                  </a:moveTo>
                  <a:lnTo>
                    <a:pt x="162458" y="111836"/>
                  </a:lnTo>
                  <a:lnTo>
                    <a:pt x="162293" y="111963"/>
                  </a:lnTo>
                  <a:lnTo>
                    <a:pt x="162090" y="112229"/>
                  </a:lnTo>
                  <a:lnTo>
                    <a:pt x="162102" y="113753"/>
                  </a:lnTo>
                  <a:lnTo>
                    <a:pt x="162483" y="112763"/>
                  </a:lnTo>
                  <a:lnTo>
                    <a:pt x="162610" y="112141"/>
                  </a:lnTo>
                  <a:lnTo>
                    <a:pt x="162623" y="111671"/>
                  </a:lnTo>
                  <a:close/>
                </a:path>
                <a:path w="267335" h="175895">
                  <a:moveTo>
                    <a:pt x="166370" y="116509"/>
                  </a:moveTo>
                  <a:close/>
                </a:path>
                <a:path w="267335" h="175895">
                  <a:moveTo>
                    <a:pt x="172580" y="93421"/>
                  </a:moveTo>
                  <a:lnTo>
                    <a:pt x="172466" y="92849"/>
                  </a:lnTo>
                  <a:lnTo>
                    <a:pt x="172402" y="93065"/>
                  </a:lnTo>
                  <a:lnTo>
                    <a:pt x="172351" y="93230"/>
                  </a:lnTo>
                  <a:lnTo>
                    <a:pt x="172275" y="93421"/>
                  </a:lnTo>
                  <a:lnTo>
                    <a:pt x="172580" y="93421"/>
                  </a:lnTo>
                  <a:close/>
                </a:path>
                <a:path w="267335" h="175895">
                  <a:moveTo>
                    <a:pt x="176174" y="90944"/>
                  </a:moveTo>
                  <a:lnTo>
                    <a:pt x="175069" y="91427"/>
                  </a:lnTo>
                  <a:lnTo>
                    <a:pt x="173431" y="94297"/>
                  </a:lnTo>
                  <a:lnTo>
                    <a:pt x="174104" y="94018"/>
                  </a:lnTo>
                  <a:lnTo>
                    <a:pt x="176174" y="90944"/>
                  </a:lnTo>
                  <a:close/>
                </a:path>
                <a:path w="267335" h="175895">
                  <a:moveTo>
                    <a:pt x="179273" y="96456"/>
                  </a:moveTo>
                  <a:lnTo>
                    <a:pt x="178841" y="96634"/>
                  </a:lnTo>
                  <a:lnTo>
                    <a:pt x="178727" y="96977"/>
                  </a:lnTo>
                  <a:lnTo>
                    <a:pt x="179019" y="96685"/>
                  </a:lnTo>
                  <a:lnTo>
                    <a:pt x="179171" y="96634"/>
                  </a:lnTo>
                  <a:lnTo>
                    <a:pt x="179273" y="96456"/>
                  </a:lnTo>
                  <a:close/>
                </a:path>
                <a:path w="267335" h="175895">
                  <a:moveTo>
                    <a:pt x="179692" y="121323"/>
                  </a:moveTo>
                  <a:lnTo>
                    <a:pt x="178904" y="121920"/>
                  </a:lnTo>
                  <a:lnTo>
                    <a:pt x="178473" y="122097"/>
                  </a:lnTo>
                  <a:lnTo>
                    <a:pt x="178384" y="123190"/>
                  </a:lnTo>
                  <a:lnTo>
                    <a:pt x="179692" y="121323"/>
                  </a:lnTo>
                  <a:close/>
                </a:path>
                <a:path w="267335" h="175895">
                  <a:moveTo>
                    <a:pt x="187274" y="99060"/>
                  </a:moveTo>
                  <a:lnTo>
                    <a:pt x="186817" y="100330"/>
                  </a:lnTo>
                  <a:lnTo>
                    <a:pt x="186804" y="100545"/>
                  </a:lnTo>
                  <a:lnTo>
                    <a:pt x="187274" y="99060"/>
                  </a:lnTo>
                  <a:close/>
                </a:path>
                <a:path w="267335" h="175895">
                  <a:moveTo>
                    <a:pt x="187820" y="97840"/>
                  </a:moveTo>
                  <a:lnTo>
                    <a:pt x="187566" y="98285"/>
                  </a:lnTo>
                  <a:lnTo>
                    <a:pt x="187426" y="98666"/>
                  </a:lnTo>
                  <a:lnTo>
                    <a:pt x="187274" y="99034"/>
                  </a:lnTo>
                  <a:lnTo>
                    <a:pt x="187439" y="98767"/>
                  </a:lnTo>
                  <a:lnTo>
                    <a:pt x="187604" y="98437"/>
                  </a:lnTo>
                  <a:lnTo>
                    <a:pt x="187820" y="97840"/>
                  </a:lnTo>
                  <a:close/>
                </a:path>
                <a:path w="267335" h="175895">
                  <a:moveTo>
                    <a:pt x="196342" y="110871"/>
                  </a:moveTo>
                  <a:lnTo>
                    <a:pt x="196227" y="110490"/>
                  </a:lnTo>
                  <a:lnTo>
                    <a:pt x="195478" y="111760"/>
                  </a:lnTo>
                  <a:lnTo>
                    <a:pt x="196342" y="110871"/>
                  </a:lnTo>
                  <a:close/>
                </a:path>
                <a:path w="267335" h="175895">
                  <a:moveTo>
                    <a:pt x="196723" y="110490"/>
                  </a:moveTo>
                  <a:lnTo>
                    <a:pt x="196342" y="110871"/>
                  </a:lnTo>
                  <a:lnTo>
                    <a:pt x="196583" y="111760"/>
                  </a:lnTo>
                  <a:lnTo>
                    <a:pt x="196723" y="110490"/>
                  </a:lnTo>
                  <a:close/>
                </a:path>
                <a:path w="267335" h="175895">
                  <a:moveTo>
                    <a:pt x="197129" y="101600"/>
                  </a:moveTo>
                  <a:lnTo>
                    <a:pt x="194906" y="102870"/>
                  </a:lnTo>
                  <a:lnTo>
                    <a:pt x="193840" y="104140"/>
                  </a:lnTo>
                  <a:lnTo>
                    <a:pt x="194233" y="104140"/>
                  </a:lnTo>
                  <a:lnTo>
                    <a:pt x="192100" y="105410"/>
                  </a:lnTo>
                  <a:lnTo>
                    <a:pt x="194487" y="105410"/>
                  </a:lnTo>
                  <a:lnTo>
                    <a:pt x="197129" y="101600"/>
                  </a:lnTo>
                  <a:close/>
                </a:path>
                <a:path w="267335" h="175895">
                  <a:moveTo>
                    <a:pt x="197789" y="109448"/>
                  </a:moveTo>
                  <a:lnTo>
                    <a:pt x="197700" y="108927"/>
                  </a:lnTo>
                  <a:lnTo>
                    <a:pt x="197675" y="109232"/>
                  </a:lnTo>
                  <a:lnTo>
                    <a:pt x="197726" y="109372"/>
                  </a:lnTo>
                  <a:close/>
                </a:path>
                <a:path w="267335" h="175895">
                  <a:moveTo>
                    <a:pt x="202996" y="106680"/>
                  </a:moveTo>
                  <a:lnTo>
                    <a:pt x="202844" y="106870"/>
                  </a:lnTo>
                  <a:lnTo>
                    <a:pt x="202996" y="106680"/>
                  </a:lnTo>
                  <a:close/>
                </a:path>
                <a:path w="267335" h="175895">
                  <a:moveTo>
                    <a:pt x="206349" y="132422"/>
                  </a:moveTo>
                  <a:lnTo>
                    <a:pt x="206222" y="132092"/>
                  </a:lnTo>
                  <a:lnTo>
                    <a:pt x="206095" y="131648"/>
                  </a:lnTo>
                  <a:lnTo>
                    <a:pt x="205600" y="131851"/>
                  </a:lnTo>
                  <a:lnTo>
                    <a:pt x="205574" y="132524"/>
                  </a:lnTo>
                  <a:lnTo>
                    <a:pt x="205879" y="132600"/>
                  </a:lnTo>
                  <a:lnTo>
                    <a:pt x="206349" y="132422"/>
                  </a:lnTo>
                  <a:close/>
                </a:path>
                <a:path w="267335" h="175895">
                  <a:moveTo>
                    <a:pt x="207670" y="131648"/>
                  </a:moveTo>
                  <a:lnTo>
                    <a:pt x="207187" y="131965"/>
                  </a:lnTo>
                  <a:lnTo>
                    <a:pt x="206717" y="132283"/>
                  </a:lnTo>
                  <a:lnTo>
                    <a:pt x="206349" y="132422"/>
                  </a:lnTo>
                  <a:lnTo>
                    <a:pt x="206514" y="132816"/>
                  </a:lnTo>
                  <a:lnTo>
                    <a:pt x="206705" y="133019"/>
                  </a:lnTo>
                  <a:lnTo>
                    <a:pt x="207670" y="131648"/>
                  </a:lnTo>
                  <a:close/>
                </a:path>
                <a:path w="267335" h="175895">
                  <a:moveTo>
                    <a:pt x="208584" y="115570"/>
                  </a:moveTo>
                  <a:close/>
                </a:path>
                <a:path w="267335" h="175895">
                  <a:moveTo>
                    <a:pt x="209080" y="113030"/>
                  </a:moveTo>
                  <a:lnTo>
                    <a:pt x="206705" y="114211"/>
                  </a:lnTo>
                  <a:lnTo>
                    <a:pt x="209080" y="113030"/>
                  </a:lnTo>
                  <a:close/>
                </a:path>
                <a:path w="267335" h="175895">
                  <a:moveTo>
                    <a:pt x="209308" y="133515"/>
                  </a:moveTo>
                  <a:lnTo>
                    <a:pt x="209296" y="133350"/>
                  </a:lnTo>
                  <a:lnTo>
                    <a:pt x="207048" y="135890"/>
                  </a:lnTo>
                  <a:lnTo>
                    <a:pt x="207416" y="135890"/>
                  </a:lnTo>
                  <a:lnTo>
                    <a:pt x="209308" y="133515"/>
                  </a:lnTo>
                  <a:close/>
                </a:path>
                <a:path w="267335" h="175895">
                  <a:moveTo>
                    <a:pt x="210489" y="115062"/>
                  </a:moveTo>
                  <a:lnTo>
                    <a:pt x="210286" y="115239"/>
                  </a:lnTo>
                  <a:lnTo>
                    <a:pt x="210337" y="115392"/>
                  </a:lnTo>
                  <a:lnTo>
                    <a:pt x="210388" y="115582"/>
                  </a:lnTo>
                  <a:lnTo>
                    <a:pt x="210477" y="115265"/>
                  </a:lnTo>
                  <a:lnTo>
                    <a:pt x="210489" y="115062"/>
                  </a:lnTo>
                  <a:close/>
                </a:path>
                <a:path w="267335" h="175895">
                  <a:moveTo>
                    <a:pt x="213906" y="116840"/>
                  </a:moveTo>
                  <a:lnTo>
                    <a:pt x="212572" y="116840"/>
                  </a:lnTo>
                  <a:lnTo>
                    <a:pt x="212547" y="118046"/>
                  </a:lnTo>
                  <a:lnTo>
                    <a:pt x="213906" y="116840"/>
                  </a:lnTo>
                  <a:close/>
                </a:path>
                <a:path w="267335" h="175895">
                  <a:moveTo>
                    <a:pt x="214299" y="119380"/>
                  </a:moveTo>
                  <a:lnTo>
                    <a:pt x="213474" y="120650"/>
                  </a:lnTo>
                  <a:lnTo>
                    <a:pt x="213880" y="120650"/>
                  </a:lnTo>
                  <a:lnTo>
                    <a:pt x="214299" y="119380"/>
                  </a:lnTo>
                  <a:close/>
                </a:path>
                <a:path w="267335" h="175895">
                  <a:moveTo>
                    <a:pt x="214528" y="138709"/>
                  </a:moveTo>
                  <a:lnTo>
                    <a:pt x="213372" y="138861"/>
                  </a:lnTo>
                  <a:lnTo>
                    <a:pt x="212902" y="140563"/>
                  </a:lnTo>
                  <a:lnTo>
                    <a:pt x="214528" y="138709"/>
                  </a:lnTo>
                  <a:close/>
                </a:path>
                <a:path w="267335" h="175895">
                  <a:moveTo>
                    <a:pt x="214718" y="138430"/>
                  </a:moveTo>
                  <a:lnTo>
                    <a:pt x="213233" y="142240"/>
                  </a:lnTo>
                  <a:lnTo>
                    <a:pt x="214477" y="142240"/>
                  </a:lnTo>
                  <a:lnTo>
                    <a:pt x="214718" y="138430"/>
                  </a:lnTo>
                  <a:close/>
                </a:path>
                <a:path w="267335" h="175895">
                  <a:moveTo>
                    <a:pt x="219189" y="124460"/>
                  </a:moveTo>
                  <a:lnTo>
                    <a:pt x="218313" y="123888"/>
                  </a:lnTo>
                  <a:lnTo>
                    <a:pt x="217728" y="125349"/>
                  </a:lnTo>
                  <a:lnTo>
                    <a:pt x="219189" y="124460"/>
                  </a:lnTo>
                  <a:close/>
                </a:path>
                <a:path w="267335" h="175895">
                  <a:moveTo>
                    <a:pt x="220840" y="142240"/>
                  </a:moveTo>
                  <a:close/>
                </a:path>
                <a:path w="267335" h="175895">
                  <a:moveTo>
                    <a:pt x="221665" y="120942"/>
                  </a:moveTo>
                  <a:lnTo>
                    <a:pt x="220294" y="121170"/>
                  </a:lnTo>
                  <a:lnTo>
                    <a:pt x="221234" y="121107"/>
                  </a:lnTo>
                  <a:lnTo>
                    <a:pt x="221665" y="120942"/>
                  </a:lnTo>
                  <a:close/>
                </a:path>
                <a:path w="267335" h="175895">
                  <a:moveTo>
                    <a:pt x="227393" y="129717"/>
                  </a:moveTo>
                  <a:lnTo>
                    <a:pt x="226390" y="131051"/>
                  </a:lnTo>
                  <a:lnTo>
                    <a:pt x="227393" y="129755"/>
                  </a:lnTo>
                  <a:close/>
                </a:path>
                <a:path w="267335" h="175895">
                  <a:moveTo>
                    <a:pt x="227990" y="128905"/>
                  </a:moveTo>
                  <a:lnTo>
                    <a:pt x="227279" y="128879"/>
                  </a:lnTo>
                  <a:lnTo>
                    <a:pt x="227393" y="129717"/>
                  </a:lnTo>
                  <a:lnTo>
                    <a:pt x="227990" y="128905"/>
                  </a:lnTo>
                  <a:close/>
                </a:path>
                <a:path w="267335" h="175895">
                  <a:moveTo>
                    <a:pt x="233324" y="138772"/>
                  </a:moveTo>
                  <a:lnTo>
                    <a:pt x="233248" y="139014"/>
                  </a:lnTo>
                  <a:lnTo>
                    <a:pt x="233324" y="138861"/>
                  </a:lnTo>
                  <a:close/>
                </a:path>
                <a:path w="267335" h="175895">
                  <a:moveTo>
                    <a:pt x="233362" y="136969"/>
                  </a:moveTo>
                  <a:lnTo>
                    <a:pt x="232664" y="137858"/>
                  </a:lnTo>
                  <a:lnTo>
                    <a:pt x="233184" y="137871"/>
                  </a:lnTo>
                  <a:lnTo>
                    <a:pt x="233324" y="138277"/>
                  </a:lnTo>
                  <a:lnTo>
                    <a:pt x="233362" y="136969"/>
                  </a:lnTo>
                  <a:close/>
                </a:path>
                <a:path w="267335" h="175895">
                  <a:moveTo>
                    <a:pt x="233387" y="138544"/>
                  </a:moveTo>
                  <a:lnTo>
                    <a:pt x="233375" y="138391"/>
                  </a:lnTo>
                  <a:lnTo>
                    <a:pt x="233324" y="138772"/>
                  </a:lnTo>
                  <a:lnTo>
                    <a:pt x="233387" y="138544"/>
                  </a:lnTo>
                  <a:close/>
                </a:path>
                <a:path w="267335" h="175895">
                  <a:moveTo>
                    <a:pt x="237934" y="154597"/>
                  </a:moveTo>
                  <a:lnTo>
                    <a:pt x="237807" y="154813"/>
                  </a:lnTo>
                  <a:lnTo>
                    <a:pt x="237693" y="155067"/>
                  </a:lnTo>
                  <a:lnTo>
                    <a:pt x="237642" y="155308"/>
                  </a:lnTo>
                  <a:lnTo>
                    <a:pt x="237744" y="155155"/>
                  </a:lnTo>
                  <a:lnTo>
                    <a:pt x="237934" y="154597"/>
                  </a:lnTo>
                  <a:close/>
                </a:path>
                <a:path w="267335" h="175895">
                  <a:moveTo>
                    <a:pt x="237947" y="144754"/>
                  </a:moveTo>
                  <a:lnTo>
                    <a:pt x="237312" y="145592"/>
                  </a:lnTo>
                  <a:lnTo>
                    <a:pt x="237413" y="146050"/>
                  </a:lnTo>
                  <a:lnTo>
                    <a:pt x="237947" y="144754"/>
                  </a:lnTo>
                  <a:close/>
                </a:path>
                <a:path w="267335" h="175895">
                  <a:moveTo>
                    <a:pt x="240309" y="137718"/>
                  </a:moveTo>
                  <a:lnTo>
                    <a:pt x="240093" y="138010"/>
                  </a:lnTo>
                  <a:lnTo>
                    <a:pt x="239915" y="138315"/>
                  </a:lnTo>
                  <a:lnTo>
                    <a:pt x="239763" y="138620"/>
                  </a:lnTo>
                  <a:lnTo>
                    <a:pt x="239979" y="138239"/>
                  </a:lnTo>
                  <a:lnTo>
                    <a:pt x="240195" y="137922"/>
                  </a:lnTo>
                  <a:lnTo>
                    <a:pt x="240309" y="137718"/>
                  </a:lnTo>
                  <a:close/>
                </a:path>
                <a:path w="267335" h="175895">
                  <a:moveTo>
                    <a:pt x="242341" y="153670"/>
                  </a:moveTo>
                  <a:lnTo>
                    <a:pt x="240969" y="156210"/>
                  </a:lnTo>
                  <a:lnTo>
                    <a:pt x="241757" y="156210"/>
                  </a:lnTo>
                  <a:lnTo>
                    <a:pt x="242201" y="155752"/>
                  </a:lnTo>
                  <a:lnTo>
                    <a:pt x="242341" y="153670"/>
                  </a:lnTo>
                  <a:close/>
                </a:path>
                <a:path w="267335" h="175895">
                  <a:moveTo>
                    <a:pt x="242747" y="155194"/>
                  </a:moveTo>
                  <a:lnTo>
                    <a:pt x="242201" y="155752"/>
                  </a:lnTo>
                  <a:lnTo>
                    <a:pt x="242163" y="156210"/>
                  </a:lnTo>
                  <a:lnTo>
                    <a:pt x="242747" y="155194"/>
                  </a:lnTo>
                  <a:close/>
                </a:path>
                <a:path w="267335" h="175895">
                  <a:moveTo>
                    <a:pt x="245148" y="163398"/>
                  </a:moveTo>
                  <a:lnTo>
                    <a:pt x="244449" y="163830"/>
                  </a:lnTo>
                  <a:lnTo>
                    <a:pt x="245110" y="163830"/>
                  </a:lnTo>
                  <a:lnTo>
                    <a:pt x="245148" y="163398"/>
                  </a:lnTo>
                  <a:close/>
                </a:path>
                <a:path w="267335" h="175895">
                  <a:moveTo>
                    <a:pt x="245465" y="161112"/>
                  </a:moveTo>
                  <a:lnTo>
                    <a:pt x="244640" y="162102"/>
                  </a:lnTo>
                  <a:lnTo>
                    <a:pt x="244983" y="161709"/>
                  </a:lnTo>
                  <a:lnTo>
                    <a:pt x="245237" y="161404"/>
                  </a:lnTo>
                  <a:lnTo>
                    <a:pt x="245465" y="161137"/>
                  </a:lnTo>
                  <a:close/>
                </a:path>
                <a:path w="267335" h="175895">
                  <a:moveTo>
                    <a:pt x="245935" y="142113"/>
                  </a:moveTo>
                  <a:lnTo>
                    <a:pt x="244779" y="143014"/>
                  </a:lnTo>
                  <a:lnTo>
                    <a:pt x="244970" y="143141"/>
                  </a:lnTo>
                  <a:lnTo>
                    <a:pt x="245237" y="142836"/>
                  </a:lnTo>
                  <a:lnTo>
                    <a:pt x="245567" y="142494"/>
                  </a:lnTo>
                  <a:lnTo>
                    <a:pt x="245935" y="142113"/>
                  </a:lnTo>
                  <a:close/>
                </a:path>
                <a:path w="267335" h="175895">
                  <a:moveTo>
                    <a:pt x="246837" y="146050"/>
                  </a:moveTo>
                  <a:lnTo>
                    <a:pt x="246443" y="146050"/>
                  </a:lnTo>
                  <a:lnTo>
                    <a:pt x="246494" y="146405"/>
                  </a:lnTo>
                  <a:lnTo>
                    <a:pt x="246837" y="146050"/>
                  </a:lnTo>
                  <a:close/>
                </a:path>
                <a:path w="267335" h="175895">
                  <a:moveTo>
                    <a:pt x="247294" y="166370"/>
                  </a:moveTo>
                  <a:lnTo>
                    <a:pt x="247091" y="165595"/>
                  </a:lnTo>
                  <a:lnTo>
                    <a:pt x="246087" y="166370"/>
                  </a:lnTo>
                  <a:lnTo>
                    <a:pt x="247294" y="166370"/>
                  </a:lnTo>
                  <a:close/>
                </a:path>
                <a:path w="267335" h="175895">
                  <a:moveTo>
                    <a:pt x="247738" y="165100"/>
                  </a:moveTo>
                  <a:lnTo>
                    <a:pt x="246976" y="165100"/>
                  </a:lnTo>
                  <a:lnTo>
                    <a:pt x="247091" y="165595"/>
                  </a:lnTo>
                  <a:lnTo>
                    <a:pt x="247738" y="165100"/>
                  </a:lnTo>
                  <a:close/>
                </a:path>
                <a:path w="267335" h="175895">
                  <a:moveTo>
                    <a:pt x="252577" y="148031"/>
                  </a:moveTo>
                  <a:lnTo>
                    <a:pt x="252488" y="147815"/>
                  </a:lnTo>
                  <a:lnTo>
                    <a:pt x="250685" y="150139"/>
                  </a:lnTo>
                  <a:lnTo>
                    <a:pt x="249872" y="151130"/>
                  </a:lnTo>
                  <a:lnTo>
                    <a:pt x="250672" y="150228"/>
                  </a:lnTo>
                  <a:lnTo>
                    <a:pt x="251142" y="149847"/>
                  </a:lnTo>
                  <a:lnTo>
                    <a:pt x="251434" y="149771"/>
                  </a:lnTo>
                  <a:lnTo>
                    <a:pt x="252577" y="148031"/>
                  </a:lnTo>
                  <a:close/>
                </a:path>
                <a:path w="267335" h="175895">
                  <a:moveTo>
                    <a:pt x="252844" y="152400"/>
                  </a:moveTo>
                  <a:lnTo>
                    <a:pt x="252069" y="153441"/>
                  </a:lnTo>
                  <a:lnTo>
                    <a:pt x="252818" y="152869"/>
                  </a:lnTo>
                  <a:lnTo>
                    <a:pt x="252844" y="152400"/>
                  </a:lnTo>
                  <a:close/>
                </a:path>
                <a:path w="267335" h="175895">
                  <a:moveTo>
                    <a:pt x="253415" y="152400"/>
                  </a:moveTo>
                  <a:lnTo>
                    <a:pt x="252818" y="152869"/>
                  </a:lnTo>
                  <a:lnTo>
                    <a:pt x="252679" y="154711"/>
                  </a:lnTo>
                  <a:lnTo>
                    <a:pt x="253415" y="152400"/>
                  </a:lnTo>
                  <a:close/>
                </a:path>
                <a:path w="267335" h="175895">
                  <a:moveTo>
                    <a:pt x="253593" y="171234"/>
                  </a:moveTo>
                  <a:lnTo>
                    <a:pt x="253301" y="171310"/>
                  </a:lnTo>
                  <a:lnTo>
                    <a:pt x="253149" y="171665"/>
                  </a:lnTo>
                  <a:lnTo>
                    <a:pt x="253593" y="171234"/>
                  </a:lnTo>
                  <a:close/>
                </a:path>
                <a:path w="267335" h="175895">
                  <a:moveTo>
                    <a:pt x="253619" y="156210"/>
                  </a:moveTo>
                  <a:lnTo>
                    <a:pt x="253009" y="156210"/>
                  </a:lnTo>
                  <a:lnTo>
                    <a:pt x="252399" y="157035"/>
                  </a:lnTo>
                  <a:lnTo>
                    <a:pt x="253619" y="156210"/>
                  </a:lnTo>
                  <a:close/>
                </a:path>
                <a:path w="267335" h="175895">
                  <a:moveTo>
                    <a:pt x="254228" y="148234"/>
                  </a:moveTo>
                  <a:lnTo>
                    <a:pt x="253212" y="148780"/>
                  </a:lnTo>
                  <a:lnTo>
                    <a:pt x="252958" y="148920"/>
                  </a:lnTo>
                  <a:lnTo>
                    <a:pt x="252844" y="150063"/>
                  </a:lnTo>
                  <a:lnTo>
                    <a:pt x="253796" y="150101"/>
                  </a:lnTo>
                  <a:lnTo>
                    <a:pt x="253822" y="148729"/>
                  </a:lnTo>
                  <a:lnTo>
                    <a:pt x="254228" y="148234"/>
                  </a:lnTo>
                  <a:close/>
                </a:path>
                <a:path w="267335" h="175895">
                  <a:moveTo>
                    <a:pt x="254304" y="170561"/>
                  </a:moveTo>
                  <a:lnTo>
                    <a:pt x="253593" y="171234"/>
                  </a:lnTo>
                  <a:lnTo>
                    <a:pt x="253758" y="171196"/>
                  </a:lnTo>
                  <a:lnTo>
                    <a:pt x="254304" y="170561"/>
                  </a:lnTo>
                  <a:close/>
                </a:path>
                <a:path w="267335" h="175895">
                  <a:moveTo>
                    <a:pt x="254825" y="167741"/>
                  </a:moveTo>
                  <a:lnTo>
                    <a:pt x="253441" y="168960"/>
                  </a:lnTo>
                  <a:lnTo>
                    <a:pt x="253631" y="169392"/>
                  </a:lnTo>
                  <a:lnTo>
                    <a:pt x="252907" y="171399"/>
                  </a:lnTo>
                  <a:lnTo>
                    <a:pt x="253301" y="171310"/>
                  </a:lnTo>
                  <a:lnTo>
                    <a:pt x="254825" y="167741"/>
                  </a:lnTo>
                  <a:close/>
                </a:path>
                <a:path w="267335" h="175895">
                  <a:moveTo>
                    <a:pt x="255003" y="169735"/>
                  </a:moveTo>
                  <a:lnTo>
                    <a:pt x="254304" y="170561"/>
                  </a:lnTo>
                  <a:lnTo>
                    <a:pt x="254469" y="170395"/>
                  </a:lnTo>
                  <a:lnTo>
                    <a:pt x="254698" y="170141"/>
                  </a:lnTo>
                  <a:lnTo>
                    <a:pt x="255003" y="169735"/>
                  </a:lnTo>
                  <a:close/>
                </a:path>
                <a:path w="267335" h="175895">
                  <a:moveTo>
                    <a:pt x="255651" y="157594"/>
                  </a:moveTo>
                  <a:lnTo>
                    <a:pt x="254520" y="158750"/>
                  </a:lnTo>
                  <a:lnTo>
                    <a:pt x="255219" y="158280"/>
                  </a:lnTo>
                  <a:lnTo>
                    <a:pt x="255651" y="157594"/>
                  </a:lnTo>
                  <a:close/>
                </a:path>
                <a:path w="267335" h="175895">
                  <a:moveTo>
                    <a:pt x="255727" y="157480"/>
                  </a:moveTo>
                  <a:close/>
                </a:path>
                <a:path w="267335" h="175895">
                  <a:moveTo>
                    <a:pt x="255866" y="171259"/>
                  </a:moveTo>
                  <a:lnTo>
                    <a:pt x="255638" y="171157"/>
                  </a:lnTo>
                  <a:lnTo>
                    <a:pt x="255727" y="171297"/>
                  </a:lnTo>
                  <a:lnTo>
                    <a:pt x="255866" y="171259"/>
                  </a:lnTo>
                  <a:close/>
                </a:path>
                <a:path w="267335" h="175895">
                  <a:moveTo>
                    <a:pt x="256400" y="155105"/>
                  </a:moveTo>
                  <a:lnTo>
                    <a:pt x="255511" y="154051"/>
                  </a:lnTo>
                  <a:lnTo>
                    <a:pt x="256171" y="155600"/>
                  </a:lnTo>
                  <a:lnTo>
                    <a:pt x="256400" y="155105"/>
                  </a:lnTo>
                  <a:close/>
                </a:path>
                <a:path w="267335" h="175895">
                  <a:moveTo>
                    <a:pt x="256451" y="157480"/>
                  </a:moveTo>
                  <a:lnTo>
                    <a:pt x="255727" y="157480"/>
                  </a:lnTo>
                  <a:lnTo>
                    <a:pt x="255727" y="157949"/>
                  </a:lnTo>
                  <a:lnTo>
                    <a:pt x="256451" y="157480"/>
                  </a:lnTo>
                  <a:close/>
                </a:path>
                <a:path w="267335" h="175895">
                  <a:moveTo>
                    <a:pt x="256679" y="171221"/>
                  </a:moveTo>
                  <a:lnTo>
                    <a:pt x="256501" y="171272"/>
                  </a:lnTo>
                  <a:lnTo>
                    <a:pt x="256324" y="171297"/>
                  </a:lnTo>
                  <a:lnTo>
                    <a:pt x="256171" y="171297"/>
                  </a:lnTo>
                  <a:lnTo>
                    <a:pt x="255828" y="171716"/>
                  </a:lnTo>
                  <a:lnTo>
                    <a:pt x="256044" y="171665"/>
                  </a:lnTo>
                  <a:lnTo>
                    <a:pt x="256336" y="171488"/>
                  </a:lnTo>
                  <a:lnTo>
                    <a:pt x="256679" y="171221"/>
                  </a:lnTo>
                  <a:close/>
                </a:path>
                <a:path w="267335" h="175895">
                  <a:moveTo>
                    <a:pt x="256819" y="170383"/>
                  </a:moveTo>
                  <a:lnTo>
                    <a:pt x="256336" y="170954"/>
                  </a:lnTo>
                  <a:lnTo>
                    <a:pt x="256057" y="171208"/>
                  </a:lnTo>
                  <a:lnTo>
                    <a:pt x="255866" y="171259"/>
                  </a:lnTo>
                  <a:lnTo>
                    <a:pt x="256171" y="171284"/>
                  </a:lnTo>
                  <a:lnTo>
                    <a:pt x="256705" y="170624"/>
                  </a:lnTo>
                  <a:lnTo>
                    <a:pt x="256819" y="170383"/>
                  </a:lnTo>
                  <a:close/>
                </a:path>
                <a:path w="267335" h="175895">
                  <a:moveTo>
                    <a:pt x="257454" y="153149"/>
                  </a:moveTo>
                  <a:lnTo>
                    <a:pt x="257289" y="153111"/>
                  </a:lnTo>
                  <a:lnTo>
                    <a:pt x="256400" y="155105"/>
                  </a:lnTo>
                  <a:lnTo>
                    <a:pt x="256768" y="155549"/>
                  </a:lnTo>
                  <a:lnTo>
                    <a:pt x="257454" y="153149"/>
                  </a:lnTo>
                  <a:close/>
                </a:path>
                <a:path w="267335" h="175895">
                  <a:moveTo>
                    <a:pt x="258521" y="149453"/>
                  </a:moveTo>
                  <a:lnTo>
                    <a:pt x="257454" y="153149"/>
                  </a:lnTo>
                  <a:lnTo>
                    <a:pt x="257975" y="153276"/>
                  </a:lnTo>
                  <a:lnTo>
                    <a:pt x="258521" y="149453"/>
                  </a:lnTo>
                  <a:close/>
                </a:path>
                <a:path w="267335" h="175895">
                  <a:moveTo>
                    <a:pt x="259105" y="174066"/>
                  </a:moveTo>
                  <a:lnTo>
                    <a:pt x="258711" y="174218"/>
                  </a:lnTo>
                  <a:lnTo>
                    <a:pt x="258813" y="174434"/>
                  </a:lnTo>
                  <a:lnTo>
                    <a:pt x="258927" y="174282"/>
                  </a:lnTo>
                  <a:lnTo>
                    <a:pt x="259029" y="174155"/>
                  </a:lnTo>
                  <a:close/>
                </a:path>
                <a:path w="267335" h="175895">
                  <a:moveTo>
                    <a:pt x="259499" y="173926"/>
                  </a:moveTo>
                  <a:lnTo>
                    <a:pt x="259334" y="173824"/>
                  </a:lnTo>
                  <a:lnTo>
                    <a:pt x="259105" y="174066"/>
                  </a:lnTo>
                  <a:lnTo>
                    <a:pt x="259499" y="173926"/>
                  </a:lnTo>
                  <a:close/>
                </a:path>
                <a:path w="267335" h="175895">
                  <a:moveTo>
                    <a:pt x="259575" y="171856"/>
                  </a:moveTo>
                  <a:lnTo>
                    <a:pt x="258813" y="172720"/>
                  </a:lnTo>
                  <a:lnTo>
                    <a:pt x="259016" y="172720"/>
                  </a:lnTo>
                  <a:lnTo>
                    <a:pt x="259575" y="171856"/>
                  </a:lnTo>
                  <a:close/>
                </a:path>
                <a:path w="267335" h="175895">
                  <a:moveTo>
                    <a:pt x="259880" y="167640"/>
                  </a:moveTo>
                  <a:lnTo>
                    <a:pt x="259346" y="168338"/>
                  </a:lnTo>
                  <a:lnTo>
                    <a:pt x="259664" y="168910"/>
                  </a:lnTo>
                  <a:lnTo>
                    <a:pt x="259880" y="167640"/>
                  </a:lnTo>
                  <a:close/>
                </a:path>
                <a:path w="267335" h="175895">
                  <a:moveTo>
                    <a:pt x="260337" y="173621"/>
                  </a:moveTo>
                  <a:lnTo>
                    <a:pt x="259499" y="173926"/>
                  </a:lnTo>
                  <a:lnTo>
                    <a:pt x="259626" y="174028"/>
                  </a:lnTo>
                  <a:lnTo>
                    <a:pt x="259740" y="174231"/>
                  </a:lnTo>
                  <a:lnTo>
                    <a:pt x="260337" y="173621"/>
                  </a:lnTo>
                  <a:close/>
                </a:path>
                <a:path w="267335" h="175895">
                  <a:moveTo>
                    <a:pt x="260680" y="163830"/>
                  </a:moveTo>
                  <a:lnTo>
                    <a:pt x="260108" y="164846"/>
                  </a:lnTo>
                  <a:lnTo>
                    <a:pt x="260680" y="163830"/>
                  </a:lnTo>
                  <a:close/>
                </a:path>
                <a:path w="267335" h="175895">
                  <a:moveTo>
                    <a:pt x="261315" y="161290"/>
                  </a:moveTo>
                  <a:lnTo>
                    <a:pt x="260997" y="161290"/>
                  </a:lnTo>
                  <a:lnTo>
                    <a:pt x="260959" y="161607"/>
                  </a:lnTo>
                  <a:lnTo>
                    <a:pt x="261315" y="161290"/>
                  </a:lnTo>
                  <a:close/>
                </a:path>
                <a:path w="267335" h="175895">
                  <a:moveTo>
                    <a:pt x="261962" y="157480"/>
                  </a:moveTo>
                  <a:lnTo>
                    <a:pt x="257810" y="161290"/>
                  </a:lnTo>
                  <a:lnTo>
                    <a:pt x="259346" y="158750"/>
                  </a:lnTo>
                  <a:lnTo>
                    <a:pt x="257111" y="158750"/>
                  </a:lnTo>
                  <a:lnTo>
                    <a:pt x="257543" y="161290"/>
                  </a:lnTo>
                  <a:lnTo>
                    <a:pt x="254088" y="162560"/>
                  </a:lnTo>
                  <a:lnTo>
                    <a:pt x="255651" y="160020"/>
                  </a:lnTo>
                  <a:lnTo>
                    <a:pt x="256425" y="158750"/>
                  </a:lnTo>
                  <a:lnTo>
                    <a:pt x="257975" y="156210"/>
                  </a:lnTo>
                  <a:lnTo>
                    <a:pt x="255917" y="158750"/>
                  </a:lnTo>
                  <a:lnTo>
                    <a:pt x="255727" y="157949"/>
                  </a:lnTo>
                  <a:lnTo>
                    <a:pt x="255219" y="158280"/>
                  </a:lnTo>
                  <a:lnTo>
                    <a:pt x="254152" y="160020"/>
                  </a:lnTo>
                  <a:lnTo>
                    <a:pt x="255079" y="156210"/>
                  </a:lnTo>
                  <a:lnTo>
                    <a:pt x="251117" y="158750"/>
                  </a:lnTo>
                  <a:lnTo>
                    <a:pt x="252399" y="157035"/>
                  </a:lnTo>
                  <a:lnTo>
                    <a:pt x="251752" y="157480"/>
                  </a:lnTo>
                  <a:lnTo>
                    <a:pt x="252501" y="156210"/>
                  </a:lnTo>
                  <a:lnTo>
                    <a:pt x="253009" y="156210"/>
                  </a:lnTo>
                  <a:lnTo>
                    <a:pt x="253961" y="154940"/>
                  </a:lnTo>
                  <a:lnTo>
                    <a:pt x="252717" y="155841"/>
                  </a:lnTo>
                  <a:lnTo>
                    <a:pt x="253250" y="154940"/>
                  </a:lnTo>
                  <a:lnTo>
                    <a:pt x="254749" y="152400"/>
                  </a:lnTo>
                  <a:lnTo>
                    <a:pt x="252755" y="154635"/>
                  </a:lnTo>
                  <a:lnTo>
                    <a:pt x="252666" y="154940"/>
                  </a:lnTo>
                  <a:lnTo>
                    <a:pt x="252679" y="154711"/>
                  </a:lnTo>
                  <a:lnTo>
                    <a:pt x="250202" y="157480"/>
                  </a:lnTo>
                  <a:lnTo>
                    <a:pt x="250952" y="154940"/>
                  </a:lnTo>
                  <a:lnTo>
                    <a:pt x="252069" y="153441"/>
                  </a:lnTo>
                  <a:lnTo>
                    <a:pt x="250151" y="154940"/>
                  </a:lnTo>
                  <a:lnTo>
                    <a:pt x="250761" y="153670"/>
                  </a:lnTo>
                  <a:lnTo>
                    <a:pt x="252603" y="149860"/>
                  </a:lnTo>
                  <a:lnTo>
                    <a:pt x="251421" y="149860"/>
                  </a:lnTo>
                  <a:lnTo>
                    <a:pt x="249148" y="153670"/>
                  </a:lnTo>
                  <a:lnTo>
                    <a:pt x="249148" y="152400"/>
                  </a:lnTo>
                  <a:lnTo>
                    <a:pt x="249135" y="151130"/>
                  </a:lnTo>
                  <a:lnTo>
                    <a:pt x="247345" y="151130"/>
                  </a:lnTo>
                  <a:lnTo>
                    <a:pt x="248158" y="149860"/>
                  </a:lnTo>
                  <a:lnTo>
                    <a:pt x="247383" y="148590"/>
                  </a:lnTo>
                  <a:lnTo>
                    <a:pt x="246608" y="147320"/>
                  </a:lnTo>
                  <a:lnTo>
                    <a:pt x="246494" y="146405"/>
                  </a:lnTo>
                  <a:lnTo>
                    <a:pt x="244386" y="148590"/>
                  </a:lnTo>
                  <a:lnTo>
                    <a:pt x="243814" y="147320"/>
                  </a:lnTo>
                  <a:lnTo>
                    <a:pt x="242620" y="147320"/>
                  </a:lnTo>
                  <a:lnTo>
                    <a:pt x="244005" y="146050"/>
                  </a:lnTo>
                  <a:lnTo>
                    <a:pt x="244665" y="144780"/>
                  </a:lnTo>
                  <a:lnTo>
                    <a:pt x="245668" y="144780"/>
                  </a:lnTo>
                  <a:lnTo>
                    <a:pt x="244970" y="143510"/>
                  </a:lnTo>
                  <a:lnTo>
                    <a:pt x="244068" y="144780"/>
                  </a:lnTo>
                  <a:lnTo>
                    <a:pt x="242773" y="144780"/>
                  </a:lnTo>
                  <a:lnTo>
                    <a:pt x="244627" y="142240"/>
                  </a:lnTo>
                  <a:lnTo>
                    <a:pt x="243624" y="142240"/>
                  </a:lnTo>
                  <a:lnTo>
                    <a:pt x="240804" y="144780"/>
                  </a:lnTo>
                  <a:lnTo>
                    <a:pt x="240741" y="142240"/>
                  </a:lnTo>
                  <a:lnTo>
                    <a:pt x="240665" y="151130"/>
                  </a:lnTo>
                  <a:lnTo>
                    <a:pt x="239090" y="151130"/>
                  </a:lnTo>
                  <a:lnTo>
                    <a:pt x="240233" y="149860"/>
                  </a:lnTo>
                  <a:lnTo>
                    <a:pt x="240665" y="151130"/>
                  </a:lnTo>
                  <a:lnTo>
                    <a:pt x="240665" y="142303"/>
                  </a:lnTo>
                  <a:lnTo>
                    <a:pt x="239115" y="143510"/>
                  </a:lnTo>
                  <a:lnTo>
                    <a:pt x="237324" y="148590"/>
                  </a:lnTo>
                  <a:lnTo>
                    <a:pt x="235038" y="148590"/>
                  </a:lnTo>
                  <a:lnTo>
                    <a:pt x="235839" y="147320"/>
                  </a:lnTo>
                  <a:lnTo>
                    <a:pt x="237236" y="146050"/>
                  </a:lnTo>
                  <a:lnTo>
                    <a:pt x="236969" y="146050"/>
                  </a:lnTo>
                  <a:lnTo>
                    <a:pt x="237312" y="145592"/>
                  </a:lnTo>
                  <a:lnTo>
                    <a:pt x="237121" y="144780"/>
                  </a:lnTo>
                  <a:lnTo>
                    <a:pt x="238340" y="143510"/>
                  </a:lnTo>
                  <a:lnTo>
                    <a:pt x="237667" y="143510"/>
                  </a:lnTo>
                  <a:lnTo>
                    <a:pt x="238683" y="142240"/>
                  </a:lnTo>
                  <a:lnTo>
                    <a:pt x="238912" y="142240"/>
                  </a:lnTo>
                  <a:lnTo>
                    <a:pt x="238772" y="142722"/>
                  </a:lnTo>
                  <a:lnTo>
                    <a:pt x="238556" y="143510"/>
                  </a:lnTo>
                  <a:lnTo>
                    <a:pt x="238772" y="142722"/>
                  </a:lnTo>
                  <a:lnTo>
                    <a:pt x="238455" y="143510"/>
                  </a:lnTo>
                  <a:lnTo>
                    <a:pt x="237947" y="144754"/>
                  </a:lnTo>
                  <a:lnTo>
                    <a:pt x="238887" y="143510"/>
                  </a:lnTo>
                  <a:lnTo>
                    <a:pt x="238937" y="142735"/>
                  </a:lnTo>
                  <a:lnTo>
                    <a:pt x="239191" y="142240"/>
                  </a:lnTo>
                  <a:lnTo>
                    <a:pt x="238975" y="142240"/>
                  </a:lnTo>
                  <a:lnTo>
                    <a:pt x="239052" y="140970"/>
                  </a:lnTo>
                  <a:lnTo>
                    <a:pt x="239776" y="139700"/>
                  </a:lnTo>
                  <a:lnTo>
                    <a:pt x="239115" y="139700"/>
                  </a:lnTo>
                  <a:lnTo>
                    <a:pt x="238150" y="140970"/>
                  </a:lnTo>
                  <a:lnTo>
                    <a:pt x="236613" y="140970"/>
                  </a:lnTo>
                  <a:lnTo>
                    <a:pt x="238760" y="139700"/>
                  </a:lnTo>
                  <a:lnTo>
                    <a:pt x="238836" y="138430"/>
                  </a:lnTo>
                  <a:lnTo>
                    <a:pt x="237782" y="138430"/>
                  </a:lnTo>
                  <a:lnTo>
                    <a:pt x="238048" y="137160"/>
                  </a:lnTo>
                  <a:lnTo>
                    <a:pt x="236245" y="139700"/>
                  </a:lnTo>
                  <a:lnTo>
                    <a:pt x="235978" y="139700"/>
                  </a:lnTo>
                  <a:lnTo>
                    <a:pt x="236778" y="138430"/>
                  </a:lnTo>
                  <a:lnTo>
                    <a:pt x="237147" y="137160"/>
                  </a:lnTo>
                  <a:lnTo>
                    <a:pt x="235889" y="138430"/>
                  </a:lnTo>
                  <a:lnTo>
                    <a:pt x="234696" y="135890"/>
                  </a:lnTo>
                  <a:lnTo>
                    <a:pt x="233324" y="139700"/>
                  </a:lnTo>
                  <a:lnTo>
                    <a:pt x="229819" y="140970"/>
                  </a:lnTo>
                  <a:lnTo>
                    <a:pt x="230644" y="137160"/>
                  </a:lnTo>
                  <a:lnTo>
                    <a:pt x="230924" y="135890"/>
                  </a:lnTo>
                  <a:lnTo>
                    <a:pt x="228612" y="135890"/>
                  </a:lnTo>
                  <a:lnTo>
                    <a:pt x="229209" y="134620"/>
                  </a:lnTo>
                  <a:lnTo>
                    <a:pt x="227596" y="135890"/>
                  </a:lnTo>
                  <a:lnTo>
                    <a:pt x="226733" y="134620"/>
                  </a:lnTo>
                  <a:lnTo>
                    <a:pt x="224802" y="135890"/>
                  </a:lnTo>
                  <a:lnTo>
                    <a:pt x="224523" y="135890"/>
                  </a:lnTo>
                  <a:lnTo>
                    <a:pt x="225234" y="133350"/>
                  </a:lnTo>
                  <a:lnTo>
                    <a:pt x="224155" y="133350"/>
                  </a:lnTo>
                  <a:lnTo>
                    <a:pt x="224104" y="132080"/>
                  </a:lnTo>
                  <a:lnTo>
                    <a:pt x="225869" y="130810"/>
                  </a:lnTo>
                  <a:lnTo>
                    <a:pt x="225437" y="130314"/>
                  </a:lnTo>
                  <a:lnTo>
                    <a:pt x="225183" y="129540"/>
                  </a:lnTo>
                  <a:lnTo>
                    <a:pt x="225920" y="128270"/>
                  </a:lnTo>
                  <a:lnTo>
                    <a:pt x="223304" y="129540"/>
                  </a:lnTo>
                  <a:lnTo>
                    <a:pt x="225158" y="128270"/>
                  </a:lnTo>
                  <a:lnTo>
                    <a:pt x="224510" y="127000"/>
                  </a:lnTo>
                  <a:lnTo>
                    <a:pt x="223608" y="127000"/>
                  </a:lnTo>
                  <a:lnTo>
                    <a:pt x="223189" y="129540"/>
                  </a:lnTo>
                  <a:lnTo>
                    <a:pt x="222465" y="129540"/>
                  </a:lnTo>
                  <a:lnTo>
                    <a:pt x="221856" y="128270"/>
                  </a:lnTo>
                  <a:lnTo>
                    <a:pt x="224091" y="125730"/>
                  </a:lnTo>
                  <a:lnTo>
                    <a:pt x="224586" y="120650"/>
                  </a:lnTo>
                  <a:lnTo>
                    <a:pt x="216535" y="128270"/>
                  </a:lnTo>
                  <a:lnTo>
                    <a:pt x="217055" y="127000"/>
                  </a:lnTo>
                  <a:lnTo>
                    <a:pt x="217576" y="125730"/>
                  </a:lnTo>
                  <a:lnTo>
                    <a:pt x="217728" y="125349"/>
                  </a:lnTo>
                  <a:lnTo>
                    <a:pt x="217106" y="125730"/>
                  </a:lnTo>
                  <a:lnTo>
                    <a:pt x="216509" y="125730"/>
                  </a:lnTo>
                  <a:lnTo>
                    <a:pt x="217424" y="123317"/>
                  </a:lnTo>
                  <a:lnTo>
                    <a:pt x="218313" y="123888"/>
                  </a:lnTo>
                  <a:lnTo>
                    <a:pt x="219125" y="121920"/>
                  </a:lnTo>
                  <a:lnTo>
                    <a:pt x="217551" y="122974"/>
                  </a:lnTo>
                  <a:lnTo>
                    <a:pt x="218427" y="120650"/>
                  </a:lnTo>
                  <a:lnTo>
                    <a:pt x="218160" y="120650"/>
                  </a:lnTo>
                  <a:lnTo>
                    <a:pt x="218059" y="118110"/>
                  </a:lnTo>
                  <a:lnTo>
                    <a:pt x="214147" y="123190"/>
                  </a:lnTo>
                  <a:lnTo>
                    <a:pt x="213639" y="121920"/>
                  </a:lnTo>
                  <a:lnTo>
                    <a:pt x="213106" y="123190"/>
                  </a:lnTo>
                  <a:lnTo>
                    <a:pt x="211378" y="125730"/>
                  </a:lnTo>
                  <a:lnTo>
                    <a:pt x="209765" y="125730"/>
                  </a:lnTo>
                  <a:lnTo>
                    <a:pt x="209169" y="124460"/>
                  </a:lnTo>
                  <a:lnTo>
                    <a:pt x="209994" y="123190"/>
                  </a:lnTo>
                  <a:lnTo>
                    <a:pt x="211645" y="120650"/>
                  </a:lnTo>
                  <a:lnTo>
                    <a:pt x="212496" y="120650"/>
                  </a:lnTo>
                  <a:lnTo>
                    <a:pt x="212128" y="120764"/>
                  </a:lnTo>
                  <a:lnTo>
                    <a:pt x="211988" y="121043"/>
                  </a:lnTo>
                  <a:lnTo>
                    <a:pt x="212217" y="121094"/>
                  </a:lnTo>
                  <a:lnTo>
                    <a:pt x="212471" y="120853"/>
                  </a:lnTo>
                  <a:lnTo>
                    <a:pt x="212623" y="120650"/>
                  </a:lnTo>
                  <a:lnTo>
                    <a:pt x="213474" y="120650"/>
                  </a:lnTo>
                  <a:lnTo>
                    <a:pt x="213766" y="119380"/>
                  </a:lnTo>
                  <a:lnTo>
                    <a:pt x="212547" y="118186"/>
                  </a:lnTo>
                  <a:lnTo>
                    <a:pt x="212598" y="119380"/>
                  </a:lnTo>
                  <a:lnTo>
                    <a:pt x="212471" y="118110"/>
                  </a:lnTo>
                  <a:lnTo>
                    <a:pt x="212496" y="116840"/>
                  </a:lnTo>
                  <a:lnTo>
                    <a:pt x="210883" y="118110"/>
                  </a:lnTo>
                  <a:lnTo>
                    <a:pt x="210388" y="116840"/>
                  </a:lnTo>
                  <a:lnTo>
                    <a:pt x="210185" y="116840"/>
                  </a:lnTo>
                  <a:lnTo>
                    <a:pt x="209524" y="118110"/>
                  </a:lnTo>
                  <a:lnTo>
                    <a:pt x="209346" y="118110"/>
                  </a:lnTo>
                  <a:lnTo>
                    <a:pt x="208521" y="115595"/>
                  </a:lnTo>
                  <a:lnTo>
                    <a:pt x="207276" y="119380"/>
                  </a:lnTo>
                  <a:lnTo>
                    <a:pt x="205816" y="119380"/>
                  </a:lnTo>
                  <a:lnTo>
                    <a:pt x="206019" y="118110"/>
                  </a:lnTo>
                  <a:lnTo>
                    <a:pt x="206222" y="116840"/>
                  </a:lnTo>
                  <a:lnTo>
                    <a:pt x="208495" y="115620"/>
                  </a:lnTo>
                  <a:lnTo>
                    <a:pt x="206527" y="115570"/>
                  </a:lnTo>
                  <a:lnTo>
                    <a:pt x="206540" y="114300"/>
                  </a:lnTo>
                  <a:lnTo>
                    <a:pt x="206705" y="114211"/>
                  </a:lnTo>
                  <a:lnTo>
                    <a:pt x="207975" y="110490"/>
                  </a:lnTo>
                  <a:lnTo>
                    <a:pt x="206438" y="110490"/>
                  </a:lnTo>
                  <a:lnTo>
                    <a:pt x="206082" y="110490"/>
                  </a:lnTo>
                  <a:lnTo>
                    <a:pt x="205409" y="110490"/>
                  </a:lnTo>
                  <a:lnTo>
                    <a:pt x="204622" y="113030"/>
                  </a:lnTo>
                  <a:lnTo>
                    <a:pt x="202704" y="114300"/>
                  </a:lnTo>
                  <a:lnTo>
                    <a:pt x="202971" y="113030"/>
                  </a:lnTo>
                  <a:lnTo>
                    <a:pt x="200609" y="114300"/>
                  </a:lnTo>
                  <a:lnTo>
                    <a:pt x="202298" y="111760"/>
                  </a:lnTo>
                  <a:lnTo>
                    <a:pt x="203047" y="113030"/>
                  </a:lnTo>
                  <a:lnTo>
                    <a:pt x="203365" y="111760"/>
                  </a:lnTo>
                  <a:lnTo>
                    <a:pt x="203987" y="109220"/>
                  </a:lnTo>
                  <a:lnTo>
                    <a:pt x="204660" y="109220"/>
                  </a:lnTo>
                  <a:lnTo>
                    <a:pt x="204812" y="107950"/>
                  </a:lnTo>
                  <a:lnTo>
                    <a:pt x="205295" y="107950"/>
                  </a:lnTo>
                  <a:lnTo>
                    <a:pt x="205333" y="107378"/>
                  </a:lnTo>
                  <a:lnTo>
                    <a:pt x="205663" y="107238"/>
                  </a:lnTo>
                  <a:lnTo>
                    <a:pt x="205511" y="107213"/>
                  </a:lnTo>
                  <a:lnTo>
                    <a:pt x="205346" y="107302"/>
                  </a:lnTo>
                  <a:lnTo>
                    <a:pt x="205600" y="104140"/>
                  </a:lnTo>
                  <a:lnTo>
                    <a:pt x="202603" y="110490"/>
                  </a:lnTo>
                  <a:lnTo>
                    <a:pt x="201269" y="109220"/>
                  </a:lnTo>
                  <a:lnTo>
                    <a:pt x="202476" y="107950"/>
                  </a:lnTo>
                  <a:lnTo>
                    <a:pt x="202844" y="106870"/>
                  </a:lnTo>
                  <a:lnTo>
                    <a:pt x="201002" y="109220"/>
                  </a:lnTo>
                  <a:lnTo>
                    <a:pt x="199707" y="110490"/>
                  </a:lnTo>
                  <a:lnTo>
                    <a:pt x="199631" y="107950"/>
                  </a:lnTo>
                  <a:lnTo>
                    <a:pt x="198145" y="110490"/>
                  </a:lnTo>
                  <a:lnTo>
                    <a:pt x="197929" y="110490"/>
                  </a:lnTo>
                  <a:lnTo>
                    <a:pt x="196710" y="113030"/>
                  </a:lnTo>
                  <a:lnTo>
                    <a:pt x="196418" y="111760"/>
                  </a:lnTo>
                  <a:lnTo>
                    <a:pt x="195478" y="111760"/>
                  </a:lnTo>
                  <a:lnTo>
                    <a:pt x="194233" y="113030"/>
                  </a:lnTo>
                  <a:lnTo>
                    <a:pt x="194805" y="111760"/>
                  </a:lnTo>
                  <a:lnTo>
                    <a:pt x="195364" y="110490"/>
                  </a:lnTo>
                  <a:lnTo>
                    <a:pt x="196507" y="107950"/>
                  </a:lnTo>
                  <a:lnTo>
                    <a:pt x="197065" y="106680"/>
                  </a:lnTo>
                  <a:lnTo>
                    <a:pt x="194906" y="107950"/>
                  </a:lnTo>
                  <a:lnTo>
                    <a:pt x="195148" y="106680"/>
                  </a:lnTo>
                  <a:lnTo>
                    <a:pt x="196786" y="105410"/>
                  </a:lnTo>
                  <a:lnTo>
                    <a:pt x="196888" y="104140"/>
                  </a:lnTo>
                  <a:lnTo>
                    <a:pt x="194487" y="105410"/>
                  </a:lnTo>
                  <a:lnTo>
                    <a:pt x="194919" y="105410"/>
                  </a:lnTo>
                  <a:lnTo>
                    <a:pt x="193865" y="106248"/>
                  </a:lnTo>
                  <a:lnTo>
                    <a:pt x="193865" y="107950"/>
                  </a:lnTo>
                  <a:lnTo>
                    <a:pt x="192176" y="109220"/>
                  </a:lnTo>
                  <a:lnTo>
                    <a:pt x="192582" y="107950"/>
                  </a:lnTo>
                  <a:lnTo>
                    <a:pt x="192138" y="109220"/>
                  </a:lnTo>
                  <a:lnTo>
                    <a:pt x="191693" y="110490"/>
                  </a:lnTo>
                  <a:lnTo>
                    <a:pt x="192570" y="107950"/>
                  </a:lnTo>
                  <a:lnTo>
                    <a:pt x="192697" y="107581"/>
                  </a:lnTo>
                  <a:lnTo>
                    <a:pt x="193776" y="106680"/>
                  </a:lnTo>
                  <a:lnTo>
                    <a:pt x="193865" y="107950"/>
                  </a:lnTo>
                  <a:lnTo>
                    <a:pt x="193865" y="106248"/>
                  </a:lnTo>
                  <a:lnTo>
                    <a:pt x="192887" y="107022"/>
                  </a:lnTo>
                  <a:lnTo>
                    <a:pt x="193001" y="106680"/>
                  </a:lnTo>
                  <a:lnTo>
                    <a:pt x="192455" y="107365"/>
                  </a:lnTo>
                  <a:lnTo>
                    <a:pt x="191731" y="107950"/>
                  </a:lnTo>
                  <a:lnTo>
                    <a:pt x="191985" y="107950"/>
                  </a:lnTo>
                  <a:lnTo>
                    <a:pt x="188976" y="111760"/>
                  </a:lnTo>
                  <a:lnTo>
                    <a:pt x="189242" y="110490"/>
                  </a:lnTo>
                  <a:lnTo>
                    <a:pt x="189496" y="109220"/>
                  </a:lnTo>
                  <a:lnTo>
                    <a:pt x="190881" y="106680"/>
                  </a:lnTo>
                  <a:lnTo>
                    <a:pt x="191566" y="105410"/>
                  </a:lnTo>
                  <a:lnTo>
                    <a:pt x="192252" y="104140"/>
                  </a:lnTo>
                  <a:lnTo>
                    <a:pt x="192951" y="102870"/>
                  </a:lnTo>
                  <a:lnTo>
                    <a:pt x="193128" y="100330"/>
                  </a:lnTo>
                  <a:lnTo>
                    <a:pt x="188823" y="104140"/>
                  </a:lnTo>
                  <a:lnTo>
                    <a:pt x="187960" y="101600"/>
                  </a:lnTo>
                  <a:lnTo>
                    <a:pt x="187934" y="102870"/>
                  </a:lnTo>
                  <a:lnTo>
                    <a:pt x="186347" y="105410"/>
                  </a:lnTo>
                  <a:lnTo>
                    <a:pt x="186677" y="102870"/>
                  </a:lnTo>
                  <a:lnTo>
                    <a:pt x="185572" y="102870"/>
                  </a:lnTo>
                  <a:lnTo>
                    <a:pt x="186753" y="101600"/>
                  </a:lnTo>
                  <a:lnTo>
                    <a:pt x="186804" y="100545"/>
                  </a:lnTo>
                  <a:lnTo>
                    <a:pt x="186474" y="101600"/>
                  </a:lnTo>
                  <a:lnTo>
                    <a:pt x="186093" y="99060"/>
                  </a:lnTo>
                  <a:lnTo>
                    <a:pt x="183680" y="101600"/>
                  </a:lnTo>
                  <a:lnTo>
                    <a:pt x="184404" y="99060"/>
                  </a:lnTo>
                  <a:lnTo>
                    <a:pt x="183616" y="97790"/>
                  </a:lnTo>
                  <a:lnTo>
                    <a:pt x="179590" y="102870"/>
                  </a:lnTo>
                  <a:lnTo>
                    <a:pt x="178638" y="101600"/>
                  </a:lnTo>
                  <a:lnTo>
                    <a:pt x="180276" y="100330"/>
                  </a:lnTo>
                  <a:lnTo>
                    <a:pt x="180467" y="99060"/>
                  </a:lnTo>
                  <a:lnTo>
                    <a:pt x="182232" y="97790"/>
                  </a:lnTo>
                  <a:lnTo>
                    <a:pt x="181800" y="97790"/>
                  </a:lnTo>
                  <a:lnTo>
                    <a:pt x="181610" y="96520"/>
                  </a:lnTo>
                  <a:lnTo>
                    <a:pt x="180822" y="97790"/>
                  </a:lnTo>
                  <a:lnTo>
                    <a:pt x="181254" y="96520"/>
                  </a:lnTo>
                  <a:lnTo>
                    <a:pt x="178054" y="99060"/>
                  </a:lnTo>
                  <a:lnTo>
                    <a:pt x="178714" y="97790"/>
                  </a:lnTo>
                  <a:lnTo>
                    <a:pt x="178028" y="97790"/>
                  </a:lnTo>
                  <a:lnTo>
                    <a:pt x="176796" y="100330"/>
                  </a:lnTo>
                  <a:lnTo>
                    <a:pt x="176390" y="99060"/>
                  </a:lnTo>
                  <a:lnTo>
                    <a:pt x="175450" y="99060"/>
                  </a:lnTo>
                  <a:lnTo>
                    <a:pt x="176720" y="95250"/>
                  </a:lnTo>
                  <a:lnTo>
                    <a:pt x="170484" y="99060"/>
                  </a:lnTo>
                  <a:lnTo>
                    <a:pt x="170929" y="97790"/>
                  </a:lnTo>
                  <a:lnTo>
                    <a:pt x="172275" y="93980"/>
                  </a:lnTo>
                  <a:lnTo>
                    <a:pt x="168402" y="93980"/>
                  </a:lnTo>
                  <a:lnTo>
                    <a:pt x="168795" y="92710"/>
                  </a:lnTo>
                  <a:lnTo>
                    <a:pt x="169024" y="92710"/>
                  </a:lnTo>
                  <a:lnTo>
                    <a:pt x="168821" y="90170"/>
                  </a:lnTo>
                  <a:lnTo>
                    <a:pt x="165074" y="97790"/>
                  </a:lnTo>
                  <a:lnTo>
                    <a:pt x="164947" y="96520"/>
                  </a:lnTo>
                  <a:lnTo>
                    <a:pt x="164833" y="95250"/>
                  </a:lnTo>
                  <a:lnTo>
                    <a:pt x="165544" y="92710"/>
                  </a:lnTo>
                  <a:lnTo>
                    <a:pt x="165912" y="91440"/>
                  </a:lnTo>
                  <a:lnTo>
                    <a:pt x="166535" y="93980"/>
                  </a:lnTo>
                  <a:lnTo>
                    <a:pt x="166776" y="92710"/>
                  </a:lnTo>
                  <a:lnTo>
                    <a:pt x="170230" y="86360"/>
                  </a:lnTo>
                  <a:lnTo>
                    <a:pt x="164592" y="91440"/>
                  </a:lnTo>
                  <a:lnTo>
                    <a:pt x="165773" y="87630"/>
                  </a:lnTo>
                  <a:lnTo>
                    <a:pt x="166217" y="87630"/>
                  </a:lnTo>
                  <a:lnTo>
                    <a:pt x="166738" y="85090"/>
                  </a:lnTo>
                  <a:lnTo>
                    <a:pt x="163080" y="88900"/>
                  </a:lnTo>
                  <a:lnTo>
                    <a:pt x="162166" y="87630"/>
                  </a:lnTo>
                  <a:lnTo>
                    <a:pt x="162547" y="87630"/>
                  </a:lnTo>
                  <a:lnTo>
                    <a:pt x="162712" y="86360"/>
                  </a:lnTo>
                  <a:lnTo>
                    <a:pt x="160070" y="88900"/>
                  </a:lnTo>
                  <a:lnTo>
                    <a:pt x="157543" y="88900"/>
                  </a:lnTo>
                  <a:lnTo>
                    <a:pt x="157086" y="88900"/>
                  </a:lnTo>
                  <a:lnTo>
                    <a:pt x="156603" y="90170"/>
                  </a:lnTo>
                  <a:lnTo>
                    <a:pt x="155181" y="90170"/>
                  </a:lnTo>
                  <a:lnTo>
                    <a:pt x="155625" y="88900"/>
                  </a:lnTo>
                  <a:lnTo>
                    <a:pt x="155562" y="86360"/>
                  </a:lnTo>
                  <a:lnTo>
                    <a:pt x="156286" y="85090"/>
                  </a:lnTo>
                  <a:lnTo>
                    <a:pt x="153543" y="85090"/>
                  </a:lnTo>
                  <a:lnTo>
                    <a:pt x="151625" y="85090"/>
                  </a:lnTo>
                  <a:lnTo>
                    <a:pt x="148615" y="87630"/>
                  </a:lnTo>
                  <a:lnTo>
                    <a:pt x="150355" y="85090"/>
                  </a:lnTo>
                  <a:lnTo>
                    <a:pt x="152107" y="82550"/>
                  </a:lnTo>
                  <a:lnTo>
                    <a:pt x="149644" y="85090"/>
                  </a:lnTo>
                  <a:lnTo>
                    <a:pt x="151574" y="81280"/>
                  </a:lnTo>
                  <a:lnTo>
                    <a:pt x="150469" y="81280"/>
                  </a:lnTo>
                  <a:lnTo>
                    <a:pt x="147459" y="82550"/>
                  </a:lnTo>
                  <a:lnTo>
                    <a:pt x="146037" y="82550"/>
                  </a:lnTo>
                  <a:lnTo>
                    <a:pt x="148221" y="81280"/>
                  </a:lnTo>
                  <a:lnTo>
                    <a:pt x="150241" y="80010"/>
                  </a:lnTo>
                  <a:lnTo>
                    <a:pt x="151955" y="78740"/>
                  </a:lnTo>
                  <a:lnTo>
                    <a:pt x="149860" y="78740"/>
                  </a:lnTo>
                  <a:lnTo>
                    <a:pt x="149644" y="80010"/>
                  </a:lnTo>
                  <a:lnTo>
                    <a:pt x="147243" y="81280"/>
                  </a:lnTo>
                  <a:lnTo>
                    <a:pt x="145491" y="82550"/>
                  </a:lnTo>
                  <a:lnTo>
                    <a:pt x="144399" y="81280"/>
                  </a:lnTo>
                  <a:lnTo>
                    <a:pt x="146164" y="78740"/>
                  </a:lnTo>
                  <a:lnTo>
                    <a:pt x="148793" y="74930"/>
                  </a:lnTo>
                  <a:lnTo>
                    <a:pt x="142532" y="78740"/>
                  </a:lnTo>
                  <a:lnTo>
                    <a:pt x="143497" y="76200"/>
                  </a:lnTo>
                  <a:lnTo>
                    <a:pt x="143979" y="74930"/>
                  </a:lnTo>
                  <a:lnTo>
                    <a:pt x="144945" y="72390"/>
                  </a:lnTo>
                  <a:lnTo>
                    <a:pt x="141376" y="73660"/>
                  </a:lnTo>
                  <a:lnTo>
                    <a:pt x="141592" y="68580"/>
                  </a:lnTo>
                  <a:lnTo>
                    <a:pt x="139001" y="68580"/>
                  </a:lnTo>
                  <a:lnTo>
                    <a:pt x="136601" y="73660"/>
                  </a:lnTo>
                  <a:lnTo>
                    <a:pt x="138226" y="67310"/>
                  </a:lnTo>
                  <a:lnTo>
                    <a:pt x="137706" y="68338"/>
                  </a:lnTo>
                  <a:lnTo>
                    <a:pt x="137668" y="66725"/>
                  </a:lnTo>
                  <a:lnTo>
                    <a:pt x="137121" y="69227"/>
                  </a:lnTo>
                  <a:lnTo>
                    <a:pt x="137350" y="69049"/>
                  </a:lnTo>
                  <a:lnTo>
                    <a:pt x="135051" y="73660"/>
                  </a:lnTo>
                  <a:lnTo>
                    <a:pt x="134137" y="73660"/>
                  </a:lnTo>
                  <a:lnTo>
                    <a:pt x="134302" y="72390"/>
                  </a:lnTo>
                  <a:lnTo>
                    <a:pt x="134327" y="72021"/>
                  </a:lnTo>
                  <a:lnTo>
                    <a:pt x="134810" y="71005"/>
                  </a:lnTo>
                  <a:lnTo>
                    <a:pt x="136893" y="69405"/>
                  </a:lnTo>
                  <a:lnTo>
                    <a:pt x="134683" y="68872"/>
                  </a:lnTo>
                  <a:lnTo>
                    <a:pt x="134416" y="71120"/>
                  </a:lnTo>
                  <a:lnTo>
                    <a:pt x="134632" y="68580"/>
                  </a:lnTo>
                  <a:lnTo>
                    <a:pt x="135191" y="66040"/>
                  </a:lnTo>
                  <a:lnTo>
                    <a:pt x="135877" y="67310"/>
                  </a:lnTo>
                  <a:lnTo>
                    <a:pt x="136575" y="66040"/>
                  </a:lnTo>
                  <a:lnTo>
                    <a:pt x="135623" y="64770"/>
                  </a:lnTo>
                  <a:lnTo>
                    <a:pt x="137464" y="63500"/>
                  </a:lnTo>
                  <a:lnTo>
                    <a:pt x="137541" y="62230"/>
                  </a:lnTo>
                  <a:lnTo>
                    <a:pt x="136525" y="63500"/>
                  </a:lnTo>
                  <a:lnTo>
                    <a:pt x="135432" y="64770"/>
                  </a:lnTo>
                  <a:lnTo>
                    <a:pt x="135204" y="63500"/>
                  </a:lnTo>
                  <a:lnTo>
                    <a:pt x="134645" y="66040"/>
                  </a:lnTo>
                  <a:lnTo>
                    <a:pt x="131216" y="68580"/>
                  </a:lnTo>
                  <a:lnTo>
                    <a:pt x="135166" y="62230"/>
                  </a:lnTo>
                  <a:lnTo>
                    <a:pt x="135966" y="60960"/>
                  </a:lnTo>
                  <a:lnTo>
                    <a:pt x="132702" y="62166"/>
                  </a:lnTo>
                  <a:lnTo>
                    <a:pt x="132537" y="62230"/>
                  </a:lnTo>
                  <a:lnTo>
                    <a:pt x="130924" y="59690"/>
                  </a:lnTo>
                  <a:lnTo>
                    <a:pt x="127431" y="63500"/>
                  </a:lnTo>
                  <a:lnTo>
                    <a:pt x="127660" y="62230"/>
                  </a:lnTo>
                  <a:lnTo>
                    <a:pt x="128333" y="60960"/>
                  </a:lnTo>
                  <a:lnTo>
                    <a:pt x="128968" y="60960"/>
                  </a:lnTo>
                  <a:lnTo>
                    <a:pt x="127266" y="58420"/>
                  </a:lnTo>
                  <a:lnTo>
                    <a:pt x="121539" y="62230"/>
                  </a:lnTo>
                  <a:lnTo>
                    <a:pt x="121526" y="59690"/>
                  </a:lnTo>
                  <a:lnTo>
                    <a:pt x="121526" y="58686"/>
                  </a:lnTo>
                  <a:lnTo>
                    <a:pt x="120307" y="59690"/>
                  </a:lnTo>
                  <a:lnTo>
                    <a:pt x="120624" y="58420"/>
                  </a:lnTo>
                  <a:lnTo>
                    <a:pt x="120904" y="57429"/>
                  </a:lnTo>
                  <a:lnTo>
                    <a:pt x="119011" y="58420"/>
                  </a:lnTo>
                  <a:lnTo>
                    <a:pt x="118960" y="57150"/>
                  </a:lnTo>
                  <a:lnTo>
                    <a:pt x="120281" y="55880"/>
                  </a:lnTo>
                  <a:lnTo>
                    <a:pt x="119291" y="53340"/>
                  </a:lnTo>
                  <a:lnTo>
                    <a:pt x="114998" y="58420"/>
                  </a:lnTo>
                  <a:lnTo>
                    <a:pt x="112763" y="58420"/>
                  </a:lnTo>
                  <a:lnTo>
                    <a:pt x="114503" y="54610"/>
                  </a:lnTo>
                  <a:lnTo>
                    <a:pt x="115087" y="53340"/>
                  </a:lnTo>
                  <a:lnTo>
                    <a:pt x="114249" y="52070"/>
                  </a:lnTo>
                  <a:lnTo>
                    <a:pt x="113804" y="50800"/>
                  </a:lnTo>
                  <a:lnTo>
                    <a:pt x="114160" y="49530"/>
                  </a:lnTo>
                  <a:lnTo>
                    <a:pt x="112052" y="48260"/>
                  </a:lnTo>
                  <a:lnTo>
                    <a:pt x="108191" y="50800"/>
                  </a:lnTo>
                  <a:lnTo>
                    <a:pt x="105079" y="50800"/>
                  </a:lnTo>
                  <a:lnTo>
                    <a:pt x="105638" y="48260"/>
                  </a:lnTo>
                  <a:lnTo>
                    <a:pt x="105918" y="46990"/>
                  </a:lnTo>
                  <a:lnTo>
                    <a:pt x="106210" y="45720"/>
                  </a:lnTo>
                  <a:lnTo>
                    <a:pt x="101485" y="46990"/>
                  </a:lnTo>
                  <a:lnTo>
                    <a:pt x="100660" y="43180"/>
                  </a:lnTo>
                  <a:lnTo>
                    <a:pt x="100596" y="44450"/>
                  </a:lnTo>
                  <a:lnTo>
                    <a:pt x="98831" y="45720"/>
                  </a:lnTo>
                  <a:lnTo>
                    <a:pt x="98209" y="46990"/>
                  </a:lnTo>
                  <a:lnTo>
                    <a:pt x="98158" y="45720"/>
                  </a:lnTo>
                  <a:lnTo>
                    <a:pt x="95211" y="48260"/>
                  </a:lnTo>
                  <a:lnTo>
                    <a:pt x="97370" y="44450"/>
                  </a:lnTo>
                  <a:lnTo>
                    <a:pt x="97523" y="44450"/>
                  </a:lnTo>
                  <a:lnTo>
                    <a:pt x="98628" y="41910"/>
                  </a:lnTo>
                  <a:lnTo>
                    <a:pt x="99174" y="40640"/>
                  </a:lnTo>
                  <a:lnTo>
                    <a:pt x="97561" y="41910"/>
                  </a:lnTo>
                  <a:lnTo>
                    <a:pt x="96786" y="40640"/>
                  </a:lnTo>
                  <a:lnTo>
                    <a:pt x="93929" y="45720"/>
                  </a:lnTo>
                  <a:lnTo>
                    <a:pt x="93700" y="43180"/>
                  </a:lnTo>
                  <a:lnTo>
                    <a:pt x="93586" y="41910"/>
                  </a:lnTo>
                  <a:lnTo>
                    <a:pt x="91300" y="41910"/>
                  </a:lnTo>
                  <a:lnTo>
                    <a:pt x="89115" y="40640"/>
                  </a:lnTo>
                  <a:lnTo>
                    <a:pt x="89090" y="38100"/>
                  </a:lnTo>
                  <a:lnTo>
                    <a:pt x="87896" y="39370"/>
                  </a:lnTo>
                  <a:lnTo>
                    <a:pt x="87249" y="38100"/>
                  </a:lnTo>
                  <a:lnTo>
                    <a:pt x="86055" y="39370"/>
                  </a:lnTo>
                  <a:lnTo>
                    <a:pt x="87528" y="36830"/>
                  </a:lnTo>
                  <a:lnTo>
                    <a:pt x="85877" y="34290"/>
                  </a:lnTo>
                  <a:lnTo>
                    <a:pt x="83718" y="34290"/>
                  </a:lnTo>
                  <a:lnTo>
                    <a:pt x="85115" y="33020"/>
                  </a:lnTo>
                  <a:lnTo>
                    <a:pt x="84188" y="31750"/>
                  </a:lnTo>
                  <a:lnTo>
                    <a:pt x="79705" y="39370"/>
                  </a:lnTo>
                  <a:lnTo>
                    <a:pt x="78689" y="39370"/>
                  </a:lnTo>
                  <a:lnTo>
                    <a:pt x="80530" y="35560"/>
                  </a:lnTo>
                  <a:lnTo>
                    <a:pt x="78727" y="34290"/>
                  </a:lnTo>
                  <a:lnTo>
                    <a:pt x="78740" y="33020"/>
                  </a:lnTo>
                  <a:lnTo>
                    <a:pt x="78752" y="31750"/>
                  </a:lnTo>
                  <a:lnTo>
                    <a:pt x="78765" y="29210"/>
                  </a:lnTo>
                  <a:lnTo>
                    <a:pt x="75082" y="31750"/>
                  </a:lnTo>
                  <a:lnTo>
                    <a:pt x="76073" y="30480"/>
                  </a:lnTo>
                  <a:lnTo>
                    <a:pt x="75666" y="30480"/>
                  </a:lnTo>
                  <a:lnTo>
                    <a:pt x="74625" y="26670"/>
                  </a:lnTo>
                  <a:lnTo>
                    <a:pt x="72034" y="31750"/>
                  </a:lnTo>
                  <a:lnTo>
                    <a:pt x="73901" y="27940"/>
                  </a:lnTo>
                  <a:lnTo>
                    <a:pt x="68580" y="31750"/>
                  </a:lnTo>
                  <a:lnTo>
                    <a:pt x="70116" y="29210"/>
                  </a:lnTo>
                  <a:lnTo>
                    <a:pt x="67538" y="31750"/>
                  </a:lnTo>
                  <a:lnTo>
                    <a:pt x="67017" y="33020"/>
                  </a:lnTo>
                  <a:lnTo>
                    <a:pt x="65303" y="33020"/>
                  </a:lnTo>
                  <a:lnTo>
                    <a:pt x="66128" y="30861"/>
                  </a:lnTo>
                  <a:lnTo>
                    <a:pt x="66103" y="29210"/>
                  </a:lnTo>
                  <a:lnTo>
                    <a:pt x="64262" y="34290"/>
                  </a:lnTo>
                  <a:lnTo>
                    <a:pt x="64084" y="33020"/>
                  </a:lnTo>
                  <a:lnTo>
                    <a:pt x="63906" y="31750"/>
                  </a:lnTo>
                  <a:lnTo>
                    <a:pt x="65201" y="30480"/>
                  </a:lnTo>
                  <a:lnTo>
                    <a:pt x="64389" y="29210"/>
                  </a:lnTo>
                  <a:lnTo>
                    <a:pt x="63982" y="30480"/>
                  </a:lnTo>
                  <a:lnTo>
                    <a:pt x="62445" y="31750"/>
                  </a:lnTo>
                  <a:lnTo>
                    <a:pt x="61315" y="33020"/>
                  </a:lnTo>
                  <a:lnTo>
                    <a:pt x="61048" y="30480"/>
                  </a:lnTo>
                  <a:lnTo>
                    <a:pt x="62153" y="27940"/>
                  </a:lnTo>
                  <a:lnTo>
                    <a:pt x="61277" y="29210"/>
                  </a:lnTo>
                  <a:lnTo>
                    <a:pt x="59753" y="31750"/>
                  </a:lnTo>
                  <a:lnTo>
                    <a:pt x="59563" y="30480"/>
                  </a:lnTo>
                  <a:lnTo>
                    <a:pt x="59969" y="29210"/>
                  </a:lnTo>
                  <a:lnTo>
                    <a:pt x="60693" y="29210"/>
                  </a:lnTo>
                  <a:lnTo>
                    <a:pt x="60083" y="26670"/>
                  </a:lnTo>
                  <a:lnTo>
                    <a:pt x="56794" y="30480"/>
                  </a:lnTo>
                  <a:lnTo>
                    <a:pt x="57073" y="27940"/>
                  </a:lnTo>
                  <a:lnTo>
                    <a:pt x="57505" y="26670"/>
                  </a:lnTo>
                  <a:lnTo>
                    <a:pt x="57658" y="25400"/>
                  </a:lnTo>
                  <a:lnTo>
                    <a:pt x="58902" y="26670"/>
                  </a:lnTo>
                  <a:lnTo>
                    <a:pt x="59639" y="26670"/>
                  </a:lnTo>
                  <a:lnTo>
                    <a:pt x="60896" y="25400"/>
                  </a:lnTo>
                  <a:lnTo>
                    <a:pt x="60121" y="24130"/>
                  </a:lnTo>
                  <a:lnTo>
                    <a:pt x="62661" y="21590"/>
                  </a:lnTo>
                  <a:lnTo>
                    <a:pt x="57467" y="25400"/>
                  </a:lnTo>
                  <a:lnTo>
                    <a:pt x="57086" y="24130"/>
                  </a:lnTo>
                  <a:lnTo>
                    <a:pt x="57404" y="22860"/>
                  </a:lnTo>
                  <a:lnTo>
                    <a:pt x="56807" y="22860"/>
                  </a:lnTo>
                  <a:lnTo>
                    <a:pt x="56667" y="21590"/>
                  </a:lnTo>
                  <a:lnTo>
                    <a:pt x="56476" y="21590"/>
                  </a:lnTo>
                  <a:lnTo>
                    <a:pt x="56502" y="21437"/>
                  </a:lnTo>
                  <a:lnTo>
                    <a:pt x="56388" y="21590"/>
                  </a:lnTo>
                  <a:lnTo>
                    <a:pt x="55867" y="21590"/>
                  </a:lnTo>
                  <a:lnTo>
                    <a:pt x="56108" y="20320"/>
                  </a:lnTo>
                  <a:lnTo>
                    <a:pt x="55359" y="20320"/>
                  </a:lnTo>
                  <a:lnTo>
                    <a:pt x="54025" y="22860"/>
                  </a:lnTo>
                  <a:lnTo>
                    <a:pt x="53594" y="21590"/>
                  </a:lnTo>
                  <a:lnTo>
                    <a:pt x="53073" y="24130"/>
                  </a:lnTo>
                  <a:lnTo>
                    <a:pt x="53365" y="24130"/>
                  </a:lnTo>
                  <a:lnTo>
                    <a:pt x="55245" y="24130"/>
                  </a:lnTo>
                  <a:lnTo>
                    <a:pt x="54152" y="25400"/>
                  </a:lnTo>
                  <a:lnTo>
                    <a:pt x="53162" y="26670"/>
                  </a:lnTo>
                  <a:lnTo>
                    <a:pt x="53365" y="24130"/>
                  </a:lnTo>
                  <a:lnTo>
                    <a:pt x="51282" y="26873"/>
                  </a:lnTo>
                  <a:lnTo>
                    <a:pt x="51282" y="39370"/>
                  </a:lnTo>
                  <a:lnTo>
                    <a:pt x="50850" y="39370"/>
                  </a:lnTo>
                  <a:lnTo>
                    <a:pt x="51079" y="40640"/>
                  </a:lnTo>
                  <a:lnTo>
                    <a:pt x="50126" y="40640"/>
                  </a:lnTo>
                  <a:lnTo>
                    <a:pt x="50546" y="39370"/>
                  </a:lnTo>
                  <a:lnTo>
                    <a:pt x="51104" y="38100"/>
                  </a:lnTo>
                  <a:lnTo>
                    <a:pt x="51282" y="39370"/>
                  </a:lnTo>
                  <a:lnTo>
                    <a:pt x="51282" y="26873"/>
                  </a:lnTo>
                  <a:lnTo>
                    <a:pt x="50469" y="27940"/>
                  </a:lnTo>
                  <a:lnTo>
                    <a:pt x="50876" y="26670"/>
                  </a:lnTo>
                  <a:lnTo>
                    <a:pt x="51689" y="24130"/>
                  </a:lnTo>
                  <a:lnTo>
                    <a:pt x="51460" y="22021"/>
                  </a:lnTo>
                  <a:lnTo>
                    <a:pt x="51498" y="21399"/>
                  </a:lnTo>
                  <a:lnTo>
                    <a:pt x="51917" y="20320"/>
                  </a:lnTo>
                  <a:lnTo>
                    <a:pt x="52400" y="19050"/>
                  </a:lnTo>
                  <a:lnTo>
                    <a:pt x="50126" y="20320"/>
                  </a:lnTo>
                  <a:lnTo>
                    <a:pt x="48310" y="19050"/>
                  </a:lnTo>
                  <a:lnTo>
                    <a:pt x="44818" y="22860"/>
                  </a:lnTo>
                  <a:lnTo>
                    <a:pt x="44043" y="22860"/>
                  </a:lnTo>
                  <a:lnTo>
                    <a:pt x="44996" y="21640"/>
                  </a:lnTo>
                  <a:lnTo>
                    <a:pt x="45085" y="21399"/>
                  </a:lnTo>
                  <a:lnTo>
                    <a:pt x="45288" y="20320"/>
                  </a:lnTo>
                  <a:lnTo>
                    <a:pt x="45034" y="20320"/>
                  </a:lnTo>
                  <a:lnTo>
                    <a:pt x="43827" y="19138"/>
                  </a:lnTo>
                  <a:lnTo>
                    <a:pt x="44005" y="19050"/>
                  </a:lnTo>
                  <a:lnTo>
                    <a:pt x="43738" y="19050"/>
                  </a:lnTo>
                  <a:lnTo>
                    <a:pt x="43561" y="19050"/>
                  </a:lnTo>
                  <a:lnTo>
                    <a:pt x="43561" y="19265"/>
                  </a:lnTo>
                  <a:lnTo>
                    <a:pt x="41757" y="21590"/>
                  </a:lnTo>
                  <a:lnTo>
                    <a:pt x="41478" y="20320"/>
                  </a:lnTo>
                  <a:lnTo>
                    <a:pt x="43561" y="19265"/>
                  </a:lnTo>
                  <a:lnTo>
                    <a:pt x="43561" y="19050"/>
                  </a:lnTo>
                  <a:lnTo>
                    <a:pt x="42214" y="19050"/>
                  </a:lnTo>
                  <a:lnTo>
                    <a:pt x="42964" y="17780"/>
                  </a:lnTo>
                  <a:lnTo>
                    <a:pt x="41452" y="16510"/>
                  </a:lnTo>
                  <a:lnTo>
                    <a:pt x="38290" y="17780"/>
                  </a:lnTo>
                  <a:lnTo>
                    <a:pt x="35217" y="19050"/>
                  </a:lnTo>
                  <a:lnTo>
                    <a:pt x="33985" y="15240"/>
                  </a:lnTo>
                  <a:lnTo>
                    <a:pt x="33997" y="16510"/>
                  </a:lnTo>
                  <a:lnTo>
                    <a:pt x="33756" y="17780"/>
                  </a:lnTo>
                  <a:lnTo>
                    <a:pt x="33210" y="16510"/>
                  </a:lnTo>
                  <a:lnTo>
                    <a:pt x="31584" y="12700"/>
                  </a:lnTo>
                  <a:lnTo>
                    <a:pt x="24599" y="16510"/>
                  </a:lnTo>
                  <a:lnTo>
                    <a:pt x="23977" y="12700"/>
                  </a:lnTo>
                  <a:lnTo>
                    <a:pt x="23774" y="11430"/>
                  </a:lnTo>
                  <a:lnTo>
                    <a:pt x="23368" y="8890"/>
                  </a:lnTo>
                  <a:lnTo>
                    <a:pt x="22809" y="7620"/>
                  </a:lnTo>
                  <a:lnTo>
                    <a:pt x="21602" y="10160"/>
                  </a:lnTo>
                  <a:lnTo>
                    <a:pt x="20116" y="11430"/>
                  </a:lnTo>
                  <a:lnTo>
                    <a:pt x="21310" y="8890"/>
                  </a:lnTo>
                  <a:lnTo>
                    <a:pt x="18567" y="11430"/>
                  </a:lnTo>
                  <a:lnTo>
                    <a:pt x="15824" y="12700"/>
                  </a:lnTo>
                  <a:lnTo>
                    <a:pt x="17132" y="8890"/>
                  </a:lnTo>
                  <a:lnTo>
                    <a:pt x="19316" y="2540"/>
                  </a:lnTo>
                  <a:lnTo>
                    <a:pt x="15100" y="6350"/>
                  </a:lnTo>
                  <a:lnTo>
                    <a:pt x="14414" y="8890"/>
                  </a:lnTo>
                  <a:lnTo>
                    <a:pt x="13881" y="7620"/>
                  </a:lnTo>
                  <a:lnTo>
                    <a:pt x="11607" y="8890"/>
                  </a:lnTo>
                  <a:lnTo>
                    <a:pt x="12814" y="6350"/>
                  </a:lnTo>
                  <a:lnTo>
                    <a:pt x="12573" y="6350"/>
                  </a:lnTo>
                  <a:lnTo>
                    <a:pt x="11938" y="7188"/>
                  </a:lnTo>
                  <a:lnTo>
                    <a:pt x="12522" y="5080"/>
                  </a:lnTo>
                  <a:lnTo>
                    <a:pt x="9537" y="7620"/>
                  </a:lnTo>
                  <a:lnTo>
                    <a:pt x="8712" y="5080"/>
                  </a:lnTo>
                  <a:lnTo>
                    <a:pt x="12636" y="1270"/>
                  </a:lnTo>
                  <a:lnTo>
                    <a:pt x="10807" y="0"/>
                  </a:lnTo>
                  <a:lnTo>
                    <a:pt x="9791" y="0"/>
                  </a:lnTo>
                  <a:lnTo>
                    <a:pt x="6591" y="3810"/>
                  </a:lnTo>
                  <a:lnTo>
                    <a:pt x="6400" y="5080"/>
                  </a:lnTo>
                  <a:lnTo>
                    <a:pt x="6642" y="5080"/>
                  </a:lnTo>
                  <a:lnTo>
                    <a:pt x="6692" y="6350"/>
                  </a:lnTo>
                  <a:lnTo>
                    <a:pt x="5981" y="7620"/>
                  </a:lnTo>
                  <a:lnTo>
                    <a:pt x="4953" y="7620"/>
                  </a:lnTo>
                  <a:lnTo>
                    <a:pt x="2692" y="12700"/>
                  </a:lnTo>
                  <a:lnTo>
                    <a:pt x="0" y="16510"/>
                  </a:lnTo>
                  <a:lnTo>
                    <a:pt x="139" y="20320"/>
                  </a:lnTo>
                  <a:lnTo>
                    <a:pt x="2578" y="17780"/>
                  </a:lnTo>
                  <a:lnTo>
                    <a:pt x="1905" y="20320"/>
                  </a:lnTo>
                  <a:lnTo>
                    <a:pt x="2641" y="20320"/>
                  </a:lnTo>
                  <a:lnTo>
                    <a:pt x="2171" y="21590"/>
                  </a:lnTo>
                  <a:lnTo>
                    <a:pt x="1943" y="21590"/>
                  </a:lnTo>
                  <a:lnTo>
                    <a:pt x="1968" y="22860"/>
                  </a:lnTo>
                  <a:lnTo>
                    <a:pt x="2971" y="21640"/>
                  </a:lnTo>
                  <a:lnTo>
                    <a:pt x="3175" y="21399"/>
                  </a:lnTo>
                  <a:lnTo>
                    <a:pt x="4648" y="19621"/>
                  </a:lnTo>
                  <a:lnTo>
                    <a:pt x="4622" y="19050"/>
                  </a:lnTo>
                  <a:lnTo>
                    <a:pt x="6108" y="17780"/>
                  </a:lnTo>
                  <a:lnTo>
                    <a:pt x="5689" y="20320"/>
                  </a:lnTo>
                  <a:lnTo>
                    <a:pt x="4724" y="21590"/>
                  </a:lnTo>
                  <a:lnTo>
                    <a:pt x="6197" y="20320"/>
                  </a:lnTo>
                  <a:lnTo>
                    <a:pt x="5575" y="22021"/>
                  </a:lnTo>
                  <a:lnTo>
                    <a:pt x="5981" y="21590"/>
                  </a:lnTo>
                  <a:lnTo>
                    <a:pt x="6527" y="22860"/>
                  </a:lnTo>
                  <a:lnTo>
                    <a:pt x="7251" y="21590"/>
                  </a:lnTo>
                  <a:lnTo>
                    <a:pt x="7962" y="20320"/>
                  </a:lnTo>
                  <a:lnTo>
                    <a:pt x="7327" y="24130"/>
                  </a:lnTo>
                  <a:lnTo>
                    <a:pt x="10198" y="21590"/>
                  </a:lnTo>
                  <a:lnTo>
                    <a:pt x="8813" y="24104"/>
                  </a:lnTo>
                  <a:lnTo>
                    <a:pt x="10706" y="22860"/>
                  </a:lnTo>
                  <a:lnTo>
                    <a:pt x="11303" y="22860"/>
                  </a:lnTo>
                  <a:lnTo>
                    <a:pt x="7899" y="26670"/>
                  </a:lnTo>
                  <a:lnTo>
                    <a:pt x="13119" y="24130"/>
                  </a:lnTo>
                  <a:lnTo>
                    <a:pt x="10223" y="29210"/>
                  </a:lnTo>
                  <a:lnTo>
                    <a:pt x="13144" y="25400"/>
                  </a:lnTo>
                  <a:lnTo>
                    <a:pt x="13741" y="27940"/>
                  </a:lnTo>
                  <a:lnTo>
                    <a:pt x="15494" y="27038"/>
                  </a:lnTo>
                  <a:lnTo>
                    <a:pt x="15494" y="26670"/>
                  </a:lnTo>
                  <a:lnTo>
                    <a:pt x="15621" y="26974"/>
                  </a:lnTo>
                  <a:lnTo>
                    <a:pt x="16230" y="26670"/>
                  </a:lnTo>
                  <a:lnTo>
                    <a:pt x="15798" y="27406"/>
                  </a:lnTo>
                  <a:lnTo>
                    <a:pt x="16002" y="27940"/>
                  </a:lnTo>
                  <a:lnTo>
                    <a:pt x="15532" y="29210"/>
                  </a:lnTo>
                  <a:lnTo>
                    <a:pt x="15570" y="30480"/>
                  </a:lnTo>
                  <a:lnTo>
                    <a:pt x="17500" y="26670"/>
                  </a:lnTo>
                  <a:lnTo>
                    <a:pt x="18999" y="26670"/>
                  </a:lnTo>
                  <a:lnTo>
                    <a:pt x="19862" y="25400"/>
                  </a:lnTo>
                  <a:lnTo>
                    <a:pt x="20726" y="24130"/>
                  </a:lnTo>
                  <a:lnTo>
                    <a:pt x="19812" y="27940"/>
                  </a:lnTo>
                  <a:lnTo>
                    <a:pt x="18046" y="29210"/>
                  </a:lnTo>
                  <a:lnTo>
                    <a:pt x="19583" y="30480"/>
                  </a:lnTo>
                  <a:lnTo>
                    <a:pt x="20535" y="27940"/>
                  </a:lnTo>
                  <a:lnTo>
                    <a:pt x="20091" y="29210"/>
                  </a:lnTo>
                  <a:lnTo>
                    <a:pt x="20561" y="29210"/>
                  </a:lnTo>
                  <a:lnTo>
                    <a:pt x="19367" y="31750"/>
                  </a:lnTo>
                  <a:lnTo>
                    <a:pt x="21793" y="27940"/>
                  </a:lnTo>
                  <a:lnTo>
                    <a:pt x="20358" y="31750"/>
                  </a:lnTo>
                  <a:lnTo>
                    <a:pt x="22326" y="29210"/>
                  </a:lnTo>
                  <a:lnTo>
                    <a:pt x="22136" y="31750"/>
                  </a:lnTo>
                  <a:lnTo>
                    <a:pt x="20408" y="33020"/>
                  </a:lnTo>
                  <a:lnTo>
                    <a:pt x="21996" y="33020"/>
                  </a:lnTo>
                  <a:lnTo>
                    <a:pt x="22390" y="31750"/>
                  </a:lnTo>
                  <a:lnTo>
                    <a:pt x="23622" y="30480"/>
                  </a:lnTo>
                  <a:lnTo>
                    <a:pt x="25387" y="30480"/>
                  </a:lnTo>
                  <a:lnTo>
                    <a:pt x="22923" y="33020"/>
                  </a:lnTo>
                  <a:lnTo>
                    <a:pt x="22453" y="35560"/>
                  </a:lnTo>
                  <a:lnTo>
                    <a:pt x="23698" y="34290"/>
                  </a:lnTo>
                  <a:lnTo>
                    <a:pt x="25908" y="31750"/>
                  </a:lnTo>
                  <a:lnTo>
                    <a:pt x="26441" y="31750"/>
                  </a:lnTo>
                  <a:lnTo>
                    <a:pt x="26250" y="32702"/>
                  </a:lnTo>
                  <a:lnTo>
                    <a:pt x="27940" y="31750"/>
                  </a:lnTo>
                  <a:lnTo>
                    <a:pt x="28244" y="34290"/>
                  </a:lnTo>
                  <a:lnTo>
                    <a:pt x="30886" y="31838"/>
                  </a:lnTo>
                  <a:lnTo>
                    <a:pt x="30670" y="33020"/>
                  </a:lnTo>
                  <a:lnTo>
                    <a:pt x="31038" y="31750"/>
                  </a:lnTo>
                  <a:lnTo>
                    <a:pt x="31394" y="30480"/>
                  </a:lnTo>
                  <a:lnTo>
                    <a:pt x="32270" y="29210"/>
                  </a:lnTo>
                  <a:lnTo>
                    <a:pt x="32943" y="27940"/>
                  </a:lnTo>
                  <a:lnTo>
                    <a:pt x="33451" y="27940"/>
                  </a:lnTo>
                  <a:lnTo>
                    <a:pt x="34950" y="26670"/>
                  </a:lnTo>
                  <a:lnTo>
                    <a:pt x="33959" y="27940"/>
                  </a:lnTo>
                  <a:lnTo>
                    <a:pt x="33718" y="27940"/>
                  </a:lnTo>
                  <a:lnTo>
                    <a:pt x="33223" y="29210"/>
                  </a:lnTo>
                  <a:lnTo>
                    <a:pt x="33718" y="29210"/>
                  </a:lnTo>
                  <a:lnTo>
                    <a:pt x="33324" y="30480"/>
                  </a:lnTo>
                  <a:lnTo>
                    <a:pt x="33375" y="31115"/>
                  </a:lnTo>
                  <a:lnTo>
                    <a:pt x="35267" y="29210"/>
                  </a:lnTo>
                  <a:lnTo>
                    <a:pt x="35534" y="30480"/>
                  </a:lnTo>
                  <a:lnTo>
                    <a:pt x="34544" y="33020"/>
                  </a:lnTo>
                  <a:lnTo>
                    <a:pt x="37719" y="33020"/>
                  </a:lnTo>
                  <a:lnTo>
                    <a:pt x="39598" y="31750"/>
                  </a:lnTo>
                  <a:lnTo>
                    <a:pt x="33388" y="43180"/>
                  </a:lnTo>
                  <a:lnTo>
                    <a:pt x="37134" y="39370"/>
                  </a:lnTo>
                  <a:lnTo>
                    <a:pt x="38633" y="38100"/>
                  </a:lnTo>
                  <a:lnTo>
                    <a:pt x="40881" y="34290"/>
                  </a:lnTo>
                  <a:lnTo>
                    <a:pt x="40881" y="36830"/>
                  </a:lnTo>
                  <a:lnTo>
                    <a:pt x="38646" y="40640"/>
                  </a:lnTo>
                  <a:lnTo>
                    <a:pt x="39928" y="40640"/>
                  </a:lnTo>
                  <a:lnTo>
                    <a:pt x="42151" y="35560"/>
                  </a:lnTo>
                  <a:lnTo>
                    <a:pt x="42430" y="38100"/>
                  </a:lnTo>
                  <a:lnTo>
                    <a:pt x="43180" y="38100"/>
                  </a:lnTo>
                  <a:lnTo>
                    <a:pt x="41681" y="41910"/>
                  </a:lnTo>
                  <a:lnTo>
                    <a:pt x="43497" y="41910"/>
                  </a:lnTo>
                  <a:lnTo>
                    <a:pt x="46405" y="40640"/>
                  </a:lnTo>
                  <a:lnTo>
                    <a:pt x="48425" y="40640"/>
                  </a:lnTo>
                  <a:lnTo>
                    <a:pt x="47828" y="41910"/>
                  </a:lnTo>
                  <a:lnTo>
                    <a:pt x="47015" y="43180"/>
                  </a:lnTo>
                  <a:lnTo>
                    <a:pt x="46901" y="44450"/>
                  </a:lnTo>
                  <a:lnTo>
                    <a:pt x="49911" y="43180"/>
                  </a:lnTo>
                  <a:lnTo>
                    <a:pt x="51320" y="46990"/>
                  </a:lnTo>
                  <a:lnTo>
                    <a:pt x="52400" y="49530"/>
                  </a:lnTo>
                  <a:lnTo>
                    <a:pt x="54635" y="46990"/>
                  </a:lnTo>
                  <a:lnTo>
                    <a:pt x="54800" y="46990"/>
                  </a:lnTo>
                  <a:lnTo>
                    <a:pt x="56324" y="46990"/>
                  </a:lnTo>
                  <a:lnTo>
                    <a:pt x="55537" y="48260"/>
                  </a:lnTo>
                  <a:lnTo>
                    <a:pt x="54800" y="49530"/>
                  </a:lnTo>
                  <a:lnTo>
                    <a:pt x="57467" y="48260"/>
                  </a:lnTo>
                  <a:lnTo>
                    <a:pt x="61531" y="46990"/>
                  </a:lnTo>
                  <a:lnTo>
                    <a:pt x="61468" y="49530"/>
                  </a:lnTo>
                  <a:lnTo>
                    <a:pt x="60744" y="50800"/>
                  </a:lnTo>
                  <a:lnTo>
                    <a:pt x="61315" y="52070"/>
                  </a:lnTo>
                  <a:lnTo>
                    <a:pt x="64312" y="46990"/>
                  </a:lnTo>
                  <a:lnTo>
                    <a:pt x="65062" y="45720"/>
                  </a:lnTo>
                  <a:lnTo>
                    <a:pt x="64795" y="49530"/>
                  </a:lnTo>
                  <a:lnTo>
                    <a:pt x="64325" y="49530"/>
                  </a:lnTo>
                  <a:lnTo>
                    <a:pt x="66230" y="52070"/>
                  </a:lnTo>
                  <a:lnTo>
                    <a:pt x="70396" y="50800"/>
                  </a:lnTo>
                  <a:lnTo>
                    <a:pt x="70078" y="55880"/>
                  </a:lnTo>
                  <a:lnTo>
                    <a:pt x="72580" y="52070"/>
                  </a:lnTo>
                  <a:lnTo>
                    <a:pt x="71615" y="59690"/>
                  </a:lnTo>
                  <a:lnTo>
                    <a:pt x="74764" y="54610"/>
                  </a:lnTo>
                  <a:lnTo>
                    <a:pt x="74726" y="57150"/>
                  </a:lnTo>
                  <a:lnTo>
                    <a:pt x="73774" y="58420"/>
                  </a:lnTo>
                  <a:lnTo>
                    <a:pt x="74815" y="60960"/>
                  </a:lnTo>
                  <a:lnTo>
                    <a:pt x="75209" y="62230"/>
                  </a:lnTo>
                  <a:lnTo>
                    <a:pt x="77495" y="58420"/>
                  </a:lnTo>
                  <a:lnTo>
                    <a:pt x="78473" y="58420"/>
                  </a:lnTo>
                  <a:lnTo>
                    <a:pt x="76911" y="60960"/>
                  </a:lnTo>
                  <a:lnTo>
                    <a:pt x="79476" y="58420"/>
                  </a:lnTo>
                  <a:lnTo>
                    <a:pt x="78079" y="62230"/>
                  </a:lnTo>
                  <a:lnTo>
                    <a:pt x="79121" y="62230"/>
                  </a:lnTo>
                  <a:lnTo>
                    <a:pt x="78955" y="60960"/>
                  </a:lnTo>
                  <a:lnTo>
                    <a:pt x="79286" y="59690"/>
                  </a:lnTo>
                  <a:lnTo>
                    <a:pt x="79781" y="59690"/>
                  </a:lnTo>
                  <a:lnTo>
                    <a:pt x="81470" y="58420"/>
                  </a:lnTo>
                  <a:lnTo>
                    <a:pt x="81076" y="62230"/>
                  </a:lnTo>
                  <a:lnTo>
                    <a:pt x="80289" y="63500"/>
                  </a:lnTo>
                  <a:lnTo>
                    <a:pt x="83261" y="63500"/>
                  </a:lnTo>
                  <a:lnTo>
                    <a:pt x="83185" y="63665"/>
                  </a:lnTo>
                  <a:lnTo>
                    <a:pt x="84785" y="62230"/>
                  </a:lnTo>
                  <a:lnTo>
                    <a:pt x="82651" y="64770"/>
                  </a:lnTo>
                  <a:lnTo>
                    <a:pt x="80492" y="67310"/>
                  </a:lnTo>
                  <a:lnTo>
                    <a:pt x="83108" y="66040"/>
                  </a:lnTo>
                  <a:lnTo>
                    <a:pt x="83312" y="64770"/>
                  </a:lnTo>
                  <a:lnTo>
                    <a:pt x="84137" y="64770"/>
                  </a:lnTo>
                  <a:lnTo>
                    <a:pt x="84480" y="63500"/>
                  </a:lnTo>
                  <a:lnTo>
                    <a:pt x="84086" y="66040"/>
                  </a:lnTo>
                  <a:lnTo>
                    <a:pt x="86702" y="66040"/>
                  </a:lnTo>
                  <a:lnTo>
                    <a:pt x="85432" y="68580"/>
                  </a:lnTo>
                  <a:lnTo>
                    <a:pt x="86855" y="69850"/>
                  </a:lnTo>
                  <a:lnTo>
                    <a:pt x="91452" y="69850"/>
                  </a:lnTo>
                  <a:lnTo>
                    <a:pt x="91287" y="68580"/>
                  </a:lnTo>
                  <a:lnTo>
                    <a:pt x="93345" y="66040"/>
                  </a:lnTo>
                  <a:lnTo>
                    <a:pt x="94094" y="66040"/>
                  </a:lnTo>
                  <a:lnTo>
                    <a:pt x="93751" y="66636"/>
                  </a:lnTo>
                  <a:lnTo>
                    <a:pt x="94703" y="66040"/>
                  </a:lnTo>
                  <a:lnTo>
                    <a:pt x="95224" y="66040"/>
                  </a:lnTo>
                  <a:lnTo>
                    <a:pt x="93256" y="69850"/>
                  </a:lnTo>
                  <a:lnTo>
                    <a:pt x="92837" y="71120"/>
                  </a:lnTo>
                  <a:lnTo>
                    <a:pt x="93548" y="69850"/>
                  </a:lnTo>
                  <a:lnTo>
                    <a:pt x="91935" y="76200"/>
                  </a:lnTo>
                  <a:lnTo>
                    <a:pt x="94272" y="72390"/>
                  </a:lnTo>
                  <a:lnTo>
                    <a:pt x="93814" y="73660"/>
                  </a:lnTo>
                  <a:lnTo>
                    <a:pt x="95719" y="74930"/>
                  </a:lnTo>
                  <a:lnTo>
                    <a:pt x="97180" y="73660"/>
                  </a:lnTo>
                  <a:lnTo>
                    <a:pt x="98818" y="74930"/>
                  </a:lnTo>
                  <a:lnTo>
                    <a:pt x="99580" y="73660"/>
                  </a:lnTo>
                  <a:lnTo>
                    <a:pt x="100330" y="72390"/>
                  </a:lnTo>
                  <a:lnTo>
                    <a:pt x="100609" y="73660"/>
                  </a:lnTo>
                  <a:lnTo>
                    <a:pt x="101447" y="72390"/>
                  </a:lnTo>
                  <a:lnTo>
                    <a:pt x="102273" y="71120"/>
                  </a:lnTo>
                  <a:lnTo>
                    <a:pt x="102946" y="73660"/>
                  </a:lnTo>
                  <a:lnTo>
                    <a:pt x="103047" y="76200"/>
                  </a:lnTo>
                  <a:lnTo>
                    <a:pt x="106248" y="76200"/>
                  </a:lnTo>
                  <a:lnTo>
                    <a:pt x="106083" y="74930"/>
                  </a:lnTo>
                  <a:lnTo>
                    <a:pt x="107403" y="73660"/>
                  </a:lnTo>
                  <a:lnTo>
                    <a:pt x="106121" y="74930"/>
                  </a:lnTo>
                  <a:lnTo>
                    <a:pt x="107619" y="76200"/>
                  </a:lnTo>
                  <a:lnTo>
                    <a:pt x="105930" y="77470"/>
                  </a:lnTo>
                  <a:lnTo>
                    <a:pt x="107810" y="77470"/>
                  </a:lnTo>
                  <a:lnTo>
                    <a:pt x="108305" y="78740"/>
                  </a:lnTo>
                  <a:lnTo>
                    <a:pt x="111506" y="77470"/>
                  </a:lnTo>
                  <a:lnTo>
                    <a:pt x="111836" y="76200"/>
                  </a:lnTo>
                  <a:lnTo>
                    <a:pt x="112407" y="74930"/>
                  </a:lnTo>
                  <a:lnTo>
                    <a:pt x="113017" y="74930"/>
                  </a:lnTo>
                  <a:lnTo>
                    <a:pt x="112712" y="76200"/>
                  </a:lnTo>
                  <a:lnTo>
                    <a:pt x="112039" y="77381"/>
                  </a:lnTo>
                  <a:lnTo>
                    <a:pt x="116154" y="76200"/>
                  </a:lnTo>
                  <a:lnTo>
                    <a:pt x="113169" y="87630"/>
                  </a:lnTo>
                  <a:lnTo>
                    <a:pt x="117894" y="83820"/>
                  </a:lnTo>
                  <a:lnTo>
                    <a:pt x="117640" y="83820"/>
                  </a:lnTo>
                  <a:lnTo>
                    <a:pt x="121056" y="82550"/>
                  </a:lnTo>
                  <a:lnTo>
                    <a:pt x="121704" y="83820"/>
                  </a:lnTo>
                  <a:lnTo>
                    <a:pt x="119494" y="83820"/>
                  </a:lnTo>
                  <a:lnTo>
                    <a:pt x="119291" y="86360"/>
                  </a:lnTo>
                  <a:lnTo>
                    <a:pt x="123659" y="83820"/>
                  </a:lnTo>
                  <a:lnTo>
                    <a:pt x="122224" y="88900"/>
                  </a:lnTo>
                  <a:lnTo>
                    <a:pt x="125476" y="87630"/>
                  </a:lnTo>
                  <a:lnTo>
                    <a:pt x="122682" y="95250"/>
                  </a:lnTo>
                  <a:lnTo>
                    <a:pt x="130441" y="90170"/>
                  </a:lnTo>
                  <a:lnTo>
                    <a:pt x="129590" y="95250"/>
                  </a:lnTo>
                  <a:lnTo>
                    <a:pt x="130467" y="92710"/>
                  </a:lnTo>
                  <a:lnTo>
                    <a:pt x="131876" y="91440"/>
                  </a:lnTo>
                  <a:lnTo>
                    <a:pt x="130467" y="93980"/>
                  </a:lnTo>
                  <a:lnTo>
                    <a:pt x="130581" y="95250"/>
                  </a:lnTo>
                  <a:lnTo>
                    <a:pt x="131279" y="93980"/>
                  </a:lnTo>
                  <a:lnTo>
                    <a:pt x="130949" y="93980"/>
                  </a:lnTo>
                  <a:lnTo>
                    <a:pt x="131762" y="92710"/>
                  </a:lnTo>
                  <a:lnTo>
                    <a:pt x="136842" y="92710"/>
                  </a:lnTo>
                  <a:lnTo>
                    <a:pt x="138341" y="100330"/>
                  </a:lnTo>
                  <a:lnTo>
                    <a:pt x="141401" y="104140"/>
                  </a:lnTo>
                  <a:lnTo>
                    <a:pt x="142582" y="105410"/>
                  </a:lnTo>
                  <a:lnTo>
                    <a:pt x="147332" y="96520"/>
                  </a:lnTo>
                  <a:lnTo>
                    <a:pt x="146799" y="101600"/>
                  </a:lnTo>
                  <a:lnTo>
                    <a:pt x="144449" y="104140"/>
                  </a:lnTo>
                  <a:lnTo>
                    <a:pt x="149580" y="101600"/>
                  </a:lnTo>
                  <a:lnTo>
                    <a:pt x="150355" y="107950"/>
                  </a:lnTo>
                  <a:lnTo>
                    <a:pt x="154355" y="106870"/>
                  </a:lnTo>
                  <a:lnTo>
                    <a:pt x="154470" y="106680"/>
                  </a:lnTo>
                  <a:lnTo>
                    <a:pt x="154381" y="106857"/>
                  </a:lnTo>
                  <a:lnTo>
                    <a:pt x="153911" y="107950"/>
                  </a:lnTo>
                  <a:lnTo>
                    <a:pt x="153631" y="107950"/>
                  </a:lnTo>
                  <a:lnTo>
                    <a:pt x="152882" y="110490"/>
                  </a:lnTo>
                  <a:lnTo>
                    <a:pt x="155778" y="109220"/>
                  </a:lnTo>
                  <a:lnTo>
                    <a:pt x="156908" y="107950"/>
                  </a:lnTo>
                  <a:lnTo>
                    <a:pt x="157213" y="107950"/>
                  </a:lnTo>
                  <a:lnTo>
                    <a:pt x="156006" y="109220"/>
                  </a:lnTo>
                  <a:lnTo>
                    <a:pt x="155714" y="110490"/>
                  </a:lnTo>
                  <a:lnTo>
                    <a:pt x="155524" y="111760"/>
                  </a:lnTo>
                  <a:lnTo>
                    <a:pt x="158953" y="107950"/>
                  </a:lnTo>
                  <a:lnTo>
                    <a:pt x="157759" y="110490"/>
                  </a:lnTo>
                  <a:lnTo>
                    <a:pt x="157111" y="111760"/>
                  </a:lnTo>
                  <a:lnTo>
                    <a:pt x="158165" y="110490"/>
                  </a:lnTo>
                  <a:lnTo>
                    <a:pt x="158762" y="113030"/>
                  </a:lnTo>
                  <a:lnTo>
                    <a:pt x="159956" y="110490"/>
                  </a:lnTo>
                  <a:lnTo>
                    <a:pt x="160274" y="111760"/>
                  </a:lnTo>
                  <a:lnTo>
                    <a:pt x="162699" y="110490"/>
                  </a:lnTo>
                  <a:lnTo>
                    <a:pt x="162623" y="111671"/>
                  </a:lnTo>
                  <a:lnTo>
                    <a:pt x="164934" y="110490"/>
                  </a:lnTo>
                  <a:lnTo>
                    <a:pt x="163588" y="114300"/>
                  </a:lnTo>
                  <a:lnTo>
                    <a:pt x="166268" y="110490"/>
                  </a:lnTo>
                  <a:lnTo>
                    <a:pt x="163614" y="115570"/>
                  </a:lnTo>
                  <a:lnTo>
                    <a:pt x="165506" y="115570"/>
                  </a:lnTo>
                  <a:lnTo>
                    <a:pt x="165582" y="115811"/>
                  </a:lnTo>
                  <a:lnTo>
                    <a:pt x="165887" y="116192"/>
                  </a:lnTo>
                  <a:lnTo>
                    <a:pt x="166255" y="116433"/>
                  </a:lnTo>
                  <a:lnTo>
                    <a:pt x="165595" y="115570"/>
                  </a:lnTo>
                  <a:lnTo>
                    <a:pt x="166065" y="115570"/>
                  </a:lnTo>
                  <a:lnTo>
                    <a:pt x="167944" y="114300"/>
                  </a:lnTo>
                  <a:lnTo>
                    <a:pt x="166928" y="115570"/>
                  </a:lnTo>
                  <a:lnTo>
                    <a:pt x="167716" y="115570"/>
                  </a:lnTo>
                  <a:lnTo>
                    <a:pt x="166370" y="116840"/>
                  </a:lnTo>
                  <a:lnTo>
                    <a:pt x="167170" y="118110"/>
                  </a:lnTo>
                  <a:lnTo>
                    <a:pt x="169545" y="115570"/>
                  </a:lnTo>
                  <a:lnTo>
                    <a:pt x="167855" y="120650"/>
                  </a:lnTo>
                  <a:lnTo>
                    <a:pt x="173697" y="114300"/>
                  </a:lnTo>
                  <a:lnTo>
                    <a:pt x="174866" y="113030"/>
                  </a:lnTo>
                  <a:lnTo>
                    <a:pt x="171691" y="119380"/>
                  </a:lnTo>
                  <a:lnTo>
                    <a:pt x="177876" y="119380"/>
                  </a:lnTo>
                  <a:lnTo>
                    <a:pt x="175895" y="123190"/>
                  </a:lnTo>
                  <a:lnTo>
                    <a:pt x="178409" y="122123"/>
                  </a:lnTo>
                  <a:lnTo>
                    <a:pt x="178549" y="118110"/>
                  </a:lnTo>
                  <a:lnTo>
                    <a:pt x="178511" y="119380"/>
                  </a:lnTo>
                  <a:lnTo>
                    <a:pt x="181063" y="119380"/>
                  </a:lnTo>
                  <a:lnTo>
                    <a:pt x="179692" y="121323"/>
                  </a:lnTo>
                  <a:lnTo>
                    <a:pt x="182270" y="119380"/>
                  </a:lnTo>
                  <a:lnTo>
                    <a:pt x="183565" y="121920"/>
                  </a:lnTo>
                  <a:lnTo>
                    <a:pt x="183705" y="123190"/>
                  </a:lnTo>
                  <a:lnTo>
                    <a:pt x="182143" y="123190"/>
                  </a:lnTo>
                  <a:lnTo>
                    <a:pt x="181533" y="124460"/>
                  </a:lnTo>
                  <a:lnTo>
                    <a:pt x="184543" y="123190"/>
                  </a:lnTo>
                  <a:lnTo>
                    <a:pt x="185013" y="127000"/>
                  </a:lnTo>
                  <a:lnTo>
                    <a:pt x="187871" y="125844"/>
                  </a:lnTo>
                  <a:lnTo>
                    <a:pt x="187452" y="127000"/>
                  </a:lnTo>
                  <a:lnTo>
                    <a:pt x="187477" y="128270"/>
                  </a:lnTo>
                  <a:lnTo>
                    <a:pt x="188633" y="125730"/>
                  </a:lnTo>
                  <a:lnTo>
                    <a:pt x="188163" y="125730"/>
                  </a:lnTo>
                  <a:lnTo>
                    <a:pt x="187985" y="125730"/>
                  </a:lnTo>
                  <a:lnTo>
                    <a:pt x="189179" y="123190"/>
                  </a:lnTo>
                  <a:lnTo>
                    <a:pt x="192392" y="122097"/>
                  </a:lnTo>
                  <a:lnTo>
                    <a:pt x="189915" y="124460"/>
                  </a:lnTo>
                  <a:lnTo>
                    <a:pt x="194754" y="123190"/>
                  </a:lnTo>
                  <a:lnTo>
                    <a:pt x="189509" y="128270"/>
                  </a:lnTo>
                  <a:lnTo>
                    <a:pt x="190804" y="128270"/>
                  </a:lnTo>
                  <a:lnTo>
                    <a:pt x="191554" y="127000"/>
                  </a:lnTo>
                  <a:lnTo>
                    <a:pt x="191274" y="128270"/>
                  </a:lnTo>
                  <a:lnTo>
                    <a:pt x="190042" y="129540"/>
                  </a:lnTo>
                  <a:lnTo>
                    <a:pt x="191897" y="128270"/>
                  </a:lnTo>
                  <a:lnTo>
                    <a:pt x="192747" y="127000"/>
                  </a:lnTo>
                  <a:lnTo>
                    <a:pt x="193814" y="127000"/>
                  </a:lnTo>
                  <a:lnTo>
                    <a:pt x="193230" y="128270"/>
                  </a:lnTo>
                  <a:lnTo>
                    <a:pt x="192773" y="128270"/>
                  </a:lnTo>
                  <a:lnTo>
                    <a:pt x="191985" y="129540"/>
                  </a:lnTo>
                  <a:lnTo>
                    <a:pt x="195364" y="127000"/>
                  </a:lnTo>
                  <a:lnTo>
                    <a:pt x="195808" y="128270"/>
                  </a:lnTo>
                  <a:lnTo>
                    <a:pt x="195389" y="128270"/>
                  </a:lnTo>
                  <a:lnTo>
                    <a:pt x="195046" y="129540"/>
                  </a:lnTo>
                  <a:lnTo>
                    <a:pt x="196532" y="129540"/>
                  </a:lnTo>
                  <a:lnTo>
                    <a:pt x="200520" y="127000"/>
                  </a:lnTo>
                  <a:lnTo>
                    <a:pt x="201168" y="129540"/>
                  </a:lnTo>
                  <a:lnTo>
                    <a:pt x="198107" y="133350"/>
                  </a:lnTo>
                  <a:lnTo>
                    <a:pt x="200926" y="130810"/>
                  </a:lnTo>
                  <a:lnTo>
                    <a:pt x="198805" y="134620"/>
                  </a:lnTo>
                  <a:lnTo>
                    <a:pt x="200406" y="133350"/>
                  </a:lnTo>
                  <a:lnTo>
                    <a:pt x="201104" y="132080"/>
                  </a:lnTo>
                  <a:lnTo>
                    <a:pt x="201879" y="133350"/>
                  </a:lnTo>
                  <a:lnTo>
                    <a:pt x="203034" y="132080"/>
                  </a:lnTo>
                  <a:lnTo>
                    <a:pt x="204203" y="130810"/>
                  </a:lnTo>
                  <a:lnTo>
                    <a:pt x="204177" y="132080"/>
                  </a:lnTo>
                  <a:lnTo>
                    <a:pt x="202666" y="133350"/>
                  </a:lnTo>
                  <a:lnTo>
                    <a:pt x="204609" y="133350"/>
                  </a:lnTo>
                  <a:lnTo>
                    <a:pt x="204584" y="132080"/>
                  </a:lnTo>
                  <a:lnTo>
                    <a:pt x="206540" y="130810"/>
                  </a:lnTo>
                  <a:lnTo>
                    <a:pt x="207289" y="128270"/>
                  </a:lnTo>
                  <a:lnTo>
                    <a:pt x="207772" y="129540"/>
                  </a:lnTo>
                  <a:lnTo>
                    <a:pt x="208559" y="129540"/>
                  </a:lnTo>
                  <a:lnTo>
                    <a:pt x="207670" y="132080"/>
                  </a:lnTo>
                  <a:lnTo>
                    <a:pt x="209943" y="130810"/>
                  </a:lnTo>
                  <a:lnTo>
                    <a:pt x="209994" y="132080"/>
                  </a:lnTo>
                  <a:lnTo>
                    <a:pt x="209448" y="133350"/>
                  </a:lnTo>
                  <a:lnTo>
                    <a:pt x="209359" y="134620"/>
                  </a:lnTo>
                  <a:lnTo>
                    <a:pt x="209473" y="137160"/>
                  </a:lnTo>
                  <a:lnTo>
                    <a:pt x="210045" y="136563"/>
                  </a:lnTo>
                  <a:lnTo>
                    <a:pt x="209956" y="137160"/>
                  </a:lnTo>
                  <a:lnTo>
                    <a:pt x="211378" y="135204"/>
                  </a:lnTo>
                  <a:lnTo>
                    <a:pt x="211785" y="134785"/>
                  </a:lnTo>
                  <a:lnTo>
                    <a:pt x="211696" y="135890"/>
                  </a:lnTo>
                  <a:lnTo>
                    <a:pt x="211518" y="135890"/>
                  </a:lnTo>
                  <a:lnTo>
                    <a:pt x="210527" y="137160"/>
                  </a:lnTo>
                  <a:lnTo>
                    <a:pt x="211378" y="138430"/>
                  </a:lnTo>
                  <a:lnTo>
                    <a:pt x="212598" y="134620"/>
                  </a:lnTo>
                  <a:lnTo>
                    <a:pt x="212991" y="133350"/>
                  </a:lnTo>
                  <a:lnTo>
                    <a:pt x="213118" y="135890"/>
                  </a:lnTo>
                  <a:lnTo>
                    <a:pt x="212725" y="135890"/>
                  </a:lnTo>
                  <a:lnTo>
                    <a:pt x="212267" y="137160"/>
                  </a:lnTo>
                  <a:lnTo>
                    <a:pt x="212991" y="138430"/>
                  </a:lnTo>
                  <a:lnTo>
                    <a:pt x="215849" y="137160"/>
                  </a:lnTo>
                  <a:lnTo>
                    <a:pt x="216344" y="138430"/>
                  </a:lnTo>
                  <a:lnTo>
                    <a:pt x="214477" y="142240"/>
                  </a:lnTo>
                  <a:lnTo>
                    <a:pt x="215430" y="142240"/>
                  </a:lnTo>
                  <a:lnTo>
                    <a:pt x="219659" y="140970"/>
                  </a:lnTo>
                  <a:lnTo>
                    <a:pt x="220802" y="142189"/>
                  </a:lnTo>
                  <a:lnTo>
                    <a:pt x="221627" y="140970"/>
                  </a:lnTo>
                  <a:lnTo>
                    <a:pt x="224205" y="137160"/>
                  </a:lnTo>
                  <a:lnTo>
                    <a:pt x="220472" y="144780"/>
                  </a:lnTo>
                  <a:lnTo>
                    <a:pt x="222173" y="143865"/>
                  </a:lnTo>
                  <a:lnTo>
                    <a:pt x="220802" y="146050"/>
                  </a:lnTo>
                  <a:lnTo>
                    <a:pt x="221208" y="146050"/>
                  </a:lnTo>
                  <a:lnTo>
                    <a:pt x="221881" y="147320"/>
                  </a:lnTo>
                  <a:lnTo>
                    <a:pt x="224409" y="146050"/>
                  </a:lnTo>
                  <a:lnTo>
                    <a:pt x="227203" y="146050"/>
                  </a:lnTo>
                  <a:lnTo>
                    <a:pt x="226161" y="147320"/>
                  </a:lnTo>
                  <a:lnTo>
                    <a:pt x="226110" y="148590"/>
                  </a:lnTo>
                  <a:lnTo>
                    <a:pt x="227558" y="148590"/>
                  </a:lnTo>
                  <a:lnTo>
                    <a:pt x="227939" y="149860"/>
                  </a:lnTo>
                  <a:lnTo>
                    <a:pt x="228981" y="148590"/>
                  </a:lnTo>
                  <a:lnTo>
                    <a:pt x="229273" y="149860"/>
                  </a:lnTo>
                  <a:lnTo>
                    <a:pt x="230225" y="147320"/>
                  </a:lnTo>
                  <a:lnTo>
                    <a:pt x="230263" y="151130"/>
                  </a:lnTo>
                  <a:lnTo>
                    <a:pt x="234962" y="151130"/>
                  </a:lnTo>
                  <a:lnTo>
                    <a:pt x="235280" y="153670"/>
                  </a:lnTo>
                  <a:lnTo>
                    <a:pt x="235026" y="153670"/>
                  </a:lnTo>
                  <a:lnTo>
                    <a:pt x="233972" y="154940"/>
                  </a:lnTo>
                  <a:lnTo>
                    <a:pt x="236664" y="154940"/>
                  </a:lnTo>
                  <a:lnTo>
                    <a:pt x="237934" y="153670"/>
                  </a:lnTo>
                  <a:lnTo>
                    <a:pt x="237286" y="153670"/>
                  </a:lnTo>
                  <a:lnTo>
                    <a:pt x="238036" y="152400"/>
                  </a:lnTo>
                  <a:lnTo>
                    <a:pt x="238887" y="151358"/>
                  </a:lnTo>
                  <a:lnTo>
                    <a:pt x="238404" y="153670"/>
                  </a:lnTo>
                  <a:lnTo>
                    <a:pt x="237934" y="154940"/>
                  </a:lnTo>
                  <a:lnTo>
                    <a:pt x="238315" y="154940"/>
                  </a:lnTo>
                  <a:lnTo>
                    <a:pt x="238912" y="153670"/>
                  </a:lnTo>
                  <a:lnTo>
                    <a:pt x="239331" y="153670"/>
                  </a:lnTo>
                  <a:lnTo>
                    <a:pt x="237705" y="157480"/>
                  </a:lnTo>
                  <a:lnTo>
                    <a:pt x="240017" y="153670"/>
                  </a:lnTo>
                  <a:lnTo>
                    <a:pt x="242341" y="149860"/>
                  </a:lnTo>
                  <a:lnTo>
                    <a:pt x="241871" y="152400"/>
                  </a:lnTo>
                  <a:lnTo>
                    <a:pt x="241058" y="153670"/>
                  </a:lnTo>
                  <a:lnTo>
                    <a:pt x="241909" y="153670"/>
                  </a:lnTo>
                  <a:lnTo>
                    <a:pt x="243319" y="152400"/>
                  </a:lnTo>
                  <a:lnTo>
                    <a:pt x="243611" y="153670"/>
                  </a:lnTo>
                  <a:lnTo>
                    <a:pt x="242747" y="155194"/>
                  </a:lnTo>
                  <a:lnTo>
                    <a:pt x="245465" y="152400"/>
                  </a:lnTo>
                  <a:lnTo>
                    <a:pt x="244462" y="154940"/>
                  </a:lnTo>
                  <a:lnTo>
                    <a:pt x="243713" y="156210"/>
                  </a:lnTo>
                  <a:lnTo>
                    <a:pt x="243268" y="154940"/>
                  </a:lnTo>
                  <a:lnTo>
                    <a:pt x="242519" y="156210"/>
                  </a:lnTo>
                  <a:lnTo>
                    <a:pt x="241274" y="158750"/>
                  </a:lnTo>
                  <a:lnTo>
                    <a:pt x="242036" y="158750"/>
                  </a:lnTo>
                  <a:lnTo>
                    <a:pt x="242049" y="158940"/>
                  </a:lnTo>
                  <a:lnTo>
                    <a:pt x="242074" y="159715"/>
                  </a:lnTo>
                  <a:lnTo>
                    <a:pt x="242112" y="159372"/>
                  </a:lnTo>
                  <a:lnTo>
                    <a:pt x="242354" y="161290"/>
                  </a:lnTo>
                  <a:lnTo>
                    <a:pt x="242582" y="160020"/>
                  </a:lnTo>
                  <a:lnTo>
                    <a:pt x="246468" y="156210"/>
                  </a:lnTo>
                  <a:lnTo>
                    <a:pt x="247764" y="154940"/>
                  </a:lnTo>
                  <a:lnTo>
                    <a:pt x="245148" y="160020"/>
                  </a:lnTo>
                  <a:lnTo>
                    <a:pt x="249161" y="157480"/>
                  </a:lnTo>
                  <a:lnTo>
                    <a:pt x="245325" y="160020"/>
                  </a:lnTo>
                  <a:lnTo>
                    <a:pt x="247421" y="158750"/>
                  </a:lnTo>
                  <a:lnTo>
                    <a:pt x="245452" y="161290"/>
                  </a:lnTo>
                  <a:lnTo>
                    <a:pt x="245237" y="162560"/>
                  </a:lnTo>
                  <a:lnTo>
                    <a:pt x="245148" y="163398"/>
                  </a:lnTo>
                  <a:lnTo>
                    <a:pt x="246519" y="162560"/>
                  </a:lnTo>
                  <a:lnTo>
                    <a:pt x="244195" y="166370"/>
                  </a:lnTo>
                  <a:lnTo>
                    <a:pt x="247192" y="163830"/>
                  </a:lnTo>
                  <a:lnTo>
                    <a:pt x="246634" y="165100"/>
                  </a:lnTo>
                  <a:lnTo>
                    <a:pt x="246976" y="165100"/>
                  </a:lnTo>
                  <a:lnTo>
                    <a:pt x="247789" y="163830"/>
                  </a:lnTo>
                  <a:lnTo>
                    <a:pt x="250990" y="162560"/>
                  </a:lnTo>
                  <a:lnTo>
                    <a:pt x="247891" y="170180"/>
                  </a:lnTo>
                  <a:lnTo>
                    <a:pt x="252336" y="166370"/>
                  </a:lnTo>
                  <a:lnTo>
                    <a:pt x="254876" y="166370"/>
                  </a:lnTo>
                  <a:lnTo>
                    <a:pt x="257200" y="163830"/>
                  </a:lnTo>
                  <a:lnTo>
                    <a:pt x="259499" y="163830"/>
                  </a:lnTo>
                  <a:lnTo>
                    <a:pt x="258953" y="165100"/>
                  </a:lnTo>
                  <a:lnTo>
                    <a:pt x="256921" y="166370"/>
                  </a:lnTo>
                  <a:lnTo>
                    <a:pt x="256717" y="167640"/>
                  </a:lnTo>
                  <a:lnTo>
                    <a:pt x="258102" y="167640"/>
                  </a:lnTo>
                  <a:lnTo>
                    <a:pt x="257302" y="170180"/>
                  </a:lnTo>
                  <a:lnTo>
                    <a:pt x="257987" y="170180"/>
                  </a:lnTo>
                  <a:lnTo>
                    <a:pt x="259346" y="168338"/>
                  </a:lnTo>
                  <a:lnTo>
                    <a:pt x="258965" y="167640"/>
                  </a:lnTo>
                  <a:lnTo>
                    <a:pt x="260451" y="166370"/>
                  </a:lnTo>
                  <a:lnTo>
                    <a:pt x="261950" y="165100"/>
                  </a:lnTo>
                  <a:lnTo>
                    <a:pt x="259448" y="166116"/>
                  </a:lnTo>
                  <a:lnTo>
                    <a:pt x="259981" y="165100"/>
                  </a:lnTo>
                  <a:lnTo>
                    <a:pt x="260400" y="163830"/>
                  </a:lnTo>
                  <a:lnTo>
                    <a:pt x="260832" y="162560"/>
                  </a:lnTo>
                  <a:lnTo>
                    <a:pt x="260959" y="161607"/>
                  </a:lnTo>
                  <a:lnTo>
                    <a:pt x="259880" y="162560"/>
                  </a:lnTo>
                  <a:lnTo>
                    <a:pt x="260553" y="161290"/>
                  </a:lnTo>
                  <a:lnTo>
                    <a:pt x="261607" y="160020"/>
                  </a:lnTo>
                  <a:lnTo>
                    <a:pt x="261962" y="157480"/>
                  </a:lnTo>
                  <a:close/>
                </a:path>
                <a:path w="267335" h="175895">
                  <a:moveTo>
                    <a:pt x="262102" y="161290"/>
                  </a:moveTo>
                  <a:lnTo>
                    <a:pt x="260680" y="163830"/>
                  </a:lnTo>
                  <a:lnTo>
                    <a:pt x="261493" y="163830"/>
                  </a:lnTo>
                  <a:lnTo>
                    <a:pt x="262102" y="161290"/>
                  </a:lnTo>
                  <a:close/>
                </a:path>
                <a:path w="267335" h="175895">
                  <a:moveTo>
                    <a:pt x="263131" y="170180"/>
                  </a:moveTo>
                  <a:lnTo>
                    <a:pt x="262788" y="170180"/>
                  </a:lnTo>
                  <a:lnTo>
                    <a:pt x="262750" y="170472"/>
                  </a:lnTo>
                  <a:lnTo>
                    <a:pt x="263131" y="170180"/>
                  </a:lnTo>
                  <a:close/>
                </a:path>
                <a:path w="267335" h="175895">
                  <a:moveTo>
                    <a:pt x="265214" y="163830"/>
                  </a:moveTo>
                  <a:lnTo>
                    <a:pt x="259664" y="168910"/>
                  </a:lnTo>
                  <a:lnTo>
                    <a:pt x="258864" y="170180"/>
                  </a:lnTo>
                  <a:lnTo>
                    <a:pt x="257619" y="171450"/>
                  </a:lnTo>
                  <a:lnTo>
                    <a:pt x="257873" y="171450"/>
                  </a:lnTo>
                  <a:lnTo>
                    <a:pt x="259626" y="170180"/>
                  </a:lnTo>
                  <a:lnTo>
                    <a:pt x="260654" y="170180"/>
                  </a:lnTo>
                  <a:lnTo>
                    <a:pt x="259575" y="171856"/>
                  </a:lnTo>
                  <a:lnTo>
                    <a:pt x="259930" y="171450"/>
                  </a:lnTo>
                  <a:lnTo>
                    <a:pt x="260819" y="170180"/>
                  </a:lnTo>
                  <a:lnTo>
                    <a:pt x="262089" y="170180"/>
                  </a:lnTo>
                  <a:lnTo>
                    <a:pt x="265214" y="163830"/>
                  </a:lnTo>
                  <a:close/>
                </a:path>
                <a:path w="267335" h="175895">
                  <a:moveTo>
                    <a:pt x="266077" y="173266"/>
                  </a:moveTo>
                  <a:lnTo>
                    <a:pt x="265468" y="173329"/>
                  </a:lnTo>
                  <a:lnTo>
                    <a:pt x="263131" y="175895"/>
                  </a:lnTo>
                  <a:lnTo>
                    <a:pt x="264236" y="175577"/>
                  </a:lnTo>
                  <a:lnTo>
                    <a:pt x="264909" y="174955"/>
                  </a:lnTo>
                  <a:lnTo>
                    <a:pt x="266077" y="173266"/>
                  </a:lnTo>
                  <a:close/>
                </a:path>
                <a:path w="267335" h="175895">
                  <a:moveTo>
                    <a:pt x="266763" y="169697"/>
                  </a:moveTo>
                  <a:lnTo>
                    <a:pt x="266230" y="169164"/>
                  </a:lnTo>
                  <a:lnTo>
                    <a:pt x="264274" y="170472"/>
                  </a:lnTo>
                  <a:lnTo>
                    <a:pt x="264604" y="169760"/>
                  </a:lnTo>
                  <a:lnTo>
                    <a:pt x="265277" y="169125"/>
                  </a:lnTo>
                  <a:lnTo>
                    <a:pt x="265696" y="168656"/>
                  </a:lnTo>
                  <a:lnTo>
                    <a:pt x="264261" y="169672"/>
                  </a:lnTo>
                  <a:lnTo>
                    <a:pt x="262674" y="171081"/>
                  </a:lnTo>
                  <a:lnTo>
                    <a:pt x="262750" y="170472"/>
                  </a:lnTo>
                  <a:lnTo>
                    <a:pt x="261467" y="171450"/>
                  </a:lnTo>
                  <a:lnTo>
                    <a:pt x="260959" y="171450"/>
                  </a:lnTo>
                  <a:lnTo>
                    <a:pt x="259016" y="172720"/>
                  </a:lnTo>
                  <a:lnTo>
                    <a:pt x="260718" y="172720"/>
                  </a:lnTo>
                  <a:lnTo>
                    <a:pt x="261797" y="172008"/>
                  </a:lnTo>
                  <a:lnTo>
                    <a:pt x="260350" y="174421"/>
                  </a:lnTo>
                  <a:lnTo>
                    <a:pt x="262775" y="172059"/>
                  </a:lnTo>
                  <a:lnTo>
                    <a:pt x="262039" y="173253"/>
                  </a:lnTo>
                  <a:lnTo>
                    <a:pt x="264871" y="170421"/>
                  </a:lnTo>
                  <a:lnTo>
                    <a:pt x="265480" y="170383"/>
                  </a:lnTo>
                  <a:lnTo>
                    <a:pt x="264833" y="171780"/>
                  </a:lnTo>
                  <a:lnTo>
                    <a:pt x="264007" y="172758"/>
                  </a:lnTo>
                  <a:lnTo>
                    <a:pt x="264668" y="172135"/>
                  </a:lnTo>
                  <a:lnTo>
                    <a:pt x="264096" y="173786"/>
                  </a:lnTo>
                  <a:lnTo>
                    <a:pt x="265607" y="172186"/>
                  </a:lnTo>
                  <a:lnTo>
                    <a:pt x="266763" y="1696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79078" y="11114455"/>
              <a:ext cx="196151" cy="185420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0108624" y="3721384"/>
              <a:ext cx="2586277" cy="3476333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271939" y="3811404"/>
              <a:ext cx="2242413" cy="3130700"/>
            </a:xfrm>
            <a:prstGeom prst="rect">
              <a:avLst/>
            </a:prstGeom>
          </p:spPr>
        </p:pic>
      </p:grpSp>
      <p:sp>
        <p:nvSpPr>
          <p:cNvPr id="60" name="object 60"/>
          <p:cNvSpPr txBox="1"/>
          <p:nvPr/>
        </p:nvSpPr>
        <p:spPr>
          <a:xfrm>
            <a:off x="11604399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19"/>
              </a:rPr>
              <a:t>52101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12464573" y="3721384"/>
            <a:ext cx="7298690" cy="3476625"/>
            <a:chOff x="12464573" y="3721384"/>
            <a:chExt cx="7298690" cy="3476625"/>
          </a:xfrm>
        </p:grpSpPr>
        <p:pic>
          <p:nvPicPr>
            <p:cNvPr id="62" name="object 6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2464573" y="3721384"/>
              <a:ext cx="2586277" cy="3476333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12627889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093" y="0"/>
                  </a:moveTo>
                  <a:lnTo>
                    <a:pt x="12205" y="2302"/>
                  </a:lnTo>
                  <a:lnTo>
                    <a:pt x="6317" y="8497"/>
                  </a:lnTo>
                  <a:lnTo>
                    <a:pt x="1794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2"/>
                  </a:lnTo>
                  <a:lnTo>
                    <a:pt x="175328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2" y="3130700"/>
                  </a:lnTo>
                  <a:lnTo>
                    <a:pt x="362816" y="3122428"/>
                  </a:lnTo>
                  <a:lnTo>
                    <a:pt x="398376" y="3106872"/>
                  </a:lnTo>
                  <a:lnTo>
                    <a:pt x="433225" y="3084631"/>
                  </a:lnTo>
                  <a:lnTo>
                    <a:pt x="467535" y="3057972"/>
                  </a:lnTo>
                  <a:lnTo>
                    <a:pt x="501482" y="3029164"/>
                  </a:lnTo>
                  <a:lnTo>
                    <a:pt x="512045" y="3049427"/>
                  </a:lnTo>
                  <a:lnTo>
                    <a:pt x="539416" y="3076559"/>
                  </a:lnTo>
                  <a:lnTo>
                    <a:pt x="568993" y="3099158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6"/>
                  </a:lnTo>
                  <a:lnTo>
                    <a:pt x="788776" y="3118128"/>
                  </a:lnTo>
                  <a:lnTo>
                    <a:pt x="830601" y="3122604"/>
                  </a:lnTo>
                  <a:lnTo>
                    <a:pt x="867282" y="3116575"/>
                  </a:lnTo>
                  <a:lnTo>
                    <a:pt x="902678" y="3112112"/>
                  </a:lnTo>
                  <a:lnTo>
                    <a:pt x="955057" y="3113685"/>
                  </a:lnTo>
                  <a:lnTo>
                    <a:pt x="1007455" y="3119090"/>
                  </a:lnTo>
                  <a:lnTo>
                    <a:pt x="1042910" y="3126124"/>
                  </a:lnTo>
                  <a:lnTo>
                    <a:pt x="1066935" y="3130428"/>
                  </a:lnTo>
                  <a:lnTo>
                    <a:pt x="1091059" y="3128533"/>
                  </a:lnTo>
                  <a:lnTo>
                    <a:pt x="1115142" y="3122137"/>
                  </a:lnTo>
                  <a:lnTo>
                    <a:pt x="1139043" y="3112941"/>
                  </a:lnTo>
                  <a:lnTo>
                    <a:pt x="1188378" y="3091623"/>
                  </a:lnTo>
                  <a:lnTo>
                    <a:pt x="1235869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77" y="3071713"/>
                  </a:lnTo>
                  <a:lnTo>
                    <a:pt x="1449298" y="3078836"/>
                  </a:lnTo>
                  <a:lnTo>
                    <a:pt x="1485100" y="3081065"/>
                  </a:lnTo>
                  <a:lnTo>
                    <a:pt x="1518320" y="3075508"/>
                  </a:lnTo>
                  <a:lnTo>
                    <a:pt x="1538220" y="3065834"/>
                  </a:lnTo>
                  <a:lnTo>
                    <a:pt x="1577336" y="3039653"/>
                  </a:lnTo>
                  <a:lnTo>
                    <a:pt x="1597260" y="3030368"/>
                  </a:lnTo>
                  <a:lnTo>
                    <a:pt x="1617961" y="3027615"/>
                  </a:lnTo>
                  <a:lnTo>
                    <a:pt x="1638709" y="3030529"/>
                  </a:lnTo>
                  <a:lnTo>
                    <a:pt x="1659433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3" y="3071115"/>
                  </a:lnTo>
                  <a:lnTo>
                    <a:pt x="1839056" y="3069676"/>
                  </a:lnTo>
                  <a:lnTo>
                    <a:pt x="1891638" y="3054629"/>
                  </a:lnTo>
                  <a:lnTo>
                    <a:pt x="1905726" y="3048139"/>
                  </a:lnTo>
                  <a:lnTo>
                    <a:pt x="1919859" y="3042074"/>
                  </a:lnTo>
                  <a:lnTo>
                    <a:pt x="1934056" y="3038052"/>
                  </a:lnTo>
                  <a:lnTo>
                    <a:pt x="1948338" y="3037687"/>
                  </a:lnTo>
                  <a:lnTo>
                    <a:pt x="1968210" y="3044975"/>
                  </a:lnTo>
                  <a:lnTo>
                    <a:pt x="1987563" y="3058303"/>
                  </a:lnTo>
                  <a:lnTo>
                    <a:pt x="2006808" y="3073325"/>
                  </a:lnTo>
                  <a:lnTo>
                    <a:pt x="2026357" y="3085696"/>
                  </a:lnTo>
                  <a:lnTo>
                    <a:pt x="2043562" y="3091550"/>
                  </a:lnTo>
                  <a:lnTo>
                    <a:pt x="2060973" y="3093463"/>
                  </a:lnTo>
                  <a:lnTo>
                    <a:pt x="2078479" y="3092749"/>
                  </a:lnTo>
                  <a:lnTo>
                    <a:pt x="2095967" y="3090722"/>
                  </a:lnTo>
                  <a:lnTo>
                    <a:pt x="2130795" y="3092525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2" y="49705"/>
                  </a:lnTo>
                  <a:lnTo>
                    <a:pt x="2219154" y="46270"/>
                  </a:lnTo>
                  <a:lnTo>
                    <a:pt x="2200492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4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4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59"/>
                  </a:lnTo>
                  <a:lnTo>
                    <a:pt x="874790" y="81930"/>
                  </a:lnTo>
                  <a:lnTo>
                    <a:pt x="799787" y="105611"/>
                  </a:lnTo>
                  <a:lnTo>
                    <a:pt x="724784" y="97724"/>
                  </a:lnTo>
                  <a:lnTo>
                    <a:pt x="709398" y="102985"/>
                  </a:lnTo>
                  <a:lnTo>
                    <a:pt x="670935" y="108245"/>
                  </a:lnTo>
                  <a:lnTo>
                    <a:pt x="620931" y="97724"/>
                  </a:lnTo>
                  <a:lnTo>
                    <a:pt x="570925" y="5564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4820522" y="3721384"/>
              <a:ext cx="2586277" cy="3476333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14983838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093" y="0"/>
                  </a:moveTo>
                  <a:lnTo>
                    <a:pt x="12205" y="2302"/>
                  </a:lnTo>
                  <a:lnTo>
                    <a:pt x="6317" y="8497"/>
                  </a:lnTo>
                  <a:lnTo>
                    <a:pt x="1794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2"/>
                  </a:lnTo>
                  <a:lnTo>
                    <a:pt x="175328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2" y="3130700"/>
                  </a:lnTo>
                  <a:lnTo>
                    <a:pt x="362816" y="3122428"/>
                  </a:lnTo>
                  <a:lnTo>
                    <a:pt x="398376" y="3106872"/>
                  </a:lnTo>
                  <a:lnTo>
                    <a:pt x="433225" y="3084631"/>
                  </a:lnTo>
                  <a:lnTo>
                    <a:pt x="467535" y="3057972"/>
                  </a:lnTo>
                  <a:lnTo>
                    <a:pt x="501482" y="3029164"/>
                  </a:lnTo>
                  <a:lnTo>
                    <a:pt x="512045" y="3049427"/>
                  </a:lnTo>
                  <a:lnTo>
                    <a:pt x="539416" y="3076559"/>
                  </a:lnTo>
                  <a:lnTo>
                    <a:pt x="568993" y="3099158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6"/>
                  </a:lnTo>
                  <a:lnTo>
                    <a:pt x="788776" y="3118128"/>
                  </a:lnTo>
                  <a:lnTo>
                    <a:pt x="830601" y="3122604"/>
                  </a:lnTo>
                  <a:lnTo>
                    <a:pt x="867282" y="3116575"/>
                  </a:lnTo>
                  <a:lnTo>
                    <a:pt x="902678" y="3112112"/>
                  </a:lnTo>
                  <a:lnTo>
                    <a:pt x="955057" y="3113685"/>
                  </a:lnTo>
                  <a:lnTo>
                    <a:pt x="1007455" y="3119090"/>
                  </a:lnTo>
                  <a:lnTo>
                    <a:pt x="1042910" y="3126124"/>
                  </a:lnTo>
                  <a:lnTo>
                    <a:pt x="1066935" y="3130428"/>
                  </a:lnTo>
                  <a:lnTo>
                    <a:pt x="1091059" y="3128533"/>
                  </a:lnTo>
                  <a:lnTo>
                    <a:pt x="1115142" y="3122137"/>
                  </a:lnTo>
                  <a:lnTo>
                    <a:pt x="1139043" y="3112941"/>
                  </a:lnTo>
                  <a:lnTo>
                    <a:pt x="1188378" y="3091623"/>
                  </a:lnTo>
                  <a:lnTo>
                    <a:pt x="1235869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77" y="3071713"/>
                  </a:lnTo>
                  <a:lnTo>
                    <a:pt x="1449298" y="3078836"/>
                  </a:lnTo>
                  <a:lnTo>
                    <a:pt x="1485100" y="3081065"/>
                  </a:lnTo>
                  <a:lnTo>
                    <a:pt x="1518320" y="3075508"/>
                  </a:lnTo>
                  <a:lnTo>
                    <a:pt x="1538220" y="3065834"/>
                  </a:lnTo>
                  <a:lnTo>
                    <a:pt x="1577336" y="3039653"/>
                  </a:lnTo>
                  <a:lnTo>
                    <a:pt x="1597260" y="3030368"/>
                  </a:lnTo>
                  <a:lnTo>
                    <a:pt x="1617961" y="3027615"/>
                  </a:lnTo>
                  <a:lnTo>
                    <a:pt x="1638709" y="3030529"/>
                  </a:lnTo>
                  <a:lnTo>
                    <a:pt x="1659433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3" y="3071115"/>
                  </a:lnTo>
                  <a:lnTo>
                    <a:pt x="1839056" y="3069676"/>
                  </a:lnTo>
                  <a:lnTo>
                    <a:pt x="1891638" y="3054629"/>
                  </a:lnTo>
                  <a:lnTo>
                    <a:pt x="1905726" y="3048139"/>
                  </a:lnTo>
                  <a:lnTo>
                    <a:pt x="1919859" y="3042074"/>
                  </a:lnTo>
                  <a:lnTo>
                    <a:pt x="1934056" y="3038052"/>
                  </a:lnTo>
                  <a:lnTo>
                    <a:pt x="1948338" y="3037687"/>
                  </a:lnTo>
                  <a:lnTo>
                    <a:pt x="1968210" y="3044975"/>
                  </a:lnTo>
                  <a:lnTo>
                    <a:pt x="1987563" y="3058303"/>
                  </a:lnTo>
                  <a:lnTo>
                    <a:pt x="2006808" y="3073325"/>
                  </a:lnTo>
                  <a:lnTo>
                    <a:pt x="2026357" y="3085696"/>
                  </a:lnTo>
                  <a:lnTo>
                    <a:pt x="2043562" y="3091550"/>
                  </a:lnTo>
                  <a:lnTo>
                    <a:pt x="2060973" y="3093463"/>
                  </a:lnTo>
                  <a:lnTo>
                    <a:pt x="2078479" y="3092749"/>
                  </a:lnTo>
                  <a:lnTo>
                    <a:pt x="2095967" y="3090722"/>
                  </a:lnTo>
                  <a:lnTo>
                    <a:pt x="2130795" y="3092525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2" y="49705"/>
                  </a:lnTo>
                  <a:lnTo>
                    <a:pt x="2219154" y="46270"/>
                  </a:lnTo>
                  <a:lnTo>
                    <a:pt x="2200492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4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4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59"/>
                  </a:lnTo>
                  <a:lnTo>
                    <a:pt x="874790" y="81930"/>
                  </a:lnTo>
                  <a:lnTo>
                    <a:pt x="799787" y="105611"/>
                  </a:lnTo>
                  <a:lnTo>
                    <a:pt x="724784" y="97724"/>
                  </a:lnTo>
                  <a:lnTo>
                    <a:pt x="709398" y="102985"/>
                  </a:lnTo>
                  <a:lnTo>
                    <a:pt x="670935" y="108245"/>
                  </a:lnTo>
                  <a:lnTo>
                    <a:pt x="620931" y="97724"/>
                  </a:lnTo>
                  <a:lnTo>
                    <a:pt x="570925" y="5564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7176471" y="3721384"/>
              <a:ext cx="2586277" cy="3476333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17339787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093" y="0"/>
                  </a:moveTo>
                  <a:lnTo>
                    <a:pt x="12205" y="2302"/>
                  </a:lnTo>
                  <a:lnTo>
                    <a:pt x="6317" y="8497"/>
                  </a:lnTo>
                  <a:lnTo>
                    <a:pt x="1794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2"/>
                  </a:lnTo>
                  <a:lnTo>
                    <a:pt x="175328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2" y="3130700"/>
                  </a:lnTo>
                  <a:lnTo>
                    <a:pt x="362816" y="3122428"/>
                  </a:lnTo>
                  <a:lnTo>
                    <a:pt x="398376" y="3106872"/>
                  </a:lnTo>
                  <a:lnTo>
                    <a:pt x="433225" y="3084631"/>
                  </a:lnTo>
                  <a:lnTo>
                    <a:pt x="467535" y="3057972"/>
                  </a:lnTo>
                  <a:lnTo>
                    <a:pt x="501482" y="3029164"/>
                  </a:lnTo>
                  <a:lnTo>
                    <a:pt x="512045" y="3049427"/>
                  </a:lnTo>
                  <a:lnTo>
                    <a:pt x="539416" y="3076559"/>
                  </a:lnTo>
                  <a:lnTo>
                    <a:pt x="568993" y="3099158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6"/>
                  </a:lnTo>
                  <a:lnTo>
                    <a:pt x="788776" y="3118128"/>
                  </a:lnTo>
                  <a:lnTo>
                    <a:pt x="830601" y="3122604"/>
                  </a:lnTo>
                  <a:lnTo>
                    <a:pt x="867282" y="3116575"/>
                  </a:lnTo>
                  <a:lnTo>
                    <a:pt x="902678" y="3112112"/>
                  </a:lnTo>
                  <a:lnTo>
                    <a:pt x="955057" y="3113685"/>
                  </a:lnTo>
                  <a:lnTo>
                    <a:pt x="1007455" y="3119090"/>
                  </a:lnTo>
                  <a:lnTo>
                    <a:pt x="1042910" y="3126124"/>
                  </a:lnTo>
                  <a:lnTo>
                    <a:pt x="1066935" y="3130428"/>
                  </a:lnTo>
                  <a:lnTo>
                    <a:pt x="1091059" y="3128533"/>
                  </a:lnTo>
                  <a:lnTo>
                    <a:pt x="1115142" y="3122137"/>
                  </a:lnTo>
                  <a:lnTo>
                    <a:pt x="1139043" y="3112941"/>
                  </a:lnTo>
                  <a:lnTo>
                    <a:pt x="1188378" y="3091623"/>
                  </a:lnTo>
                  <a:lnTo>
                    <a:pt x="1235869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77" y="3071713"/>
                  </a:lnTo>
                  <a:lnTo>
                    <a:pt x="1449298" y="3078836"/>
                  </a:lnTo>
                  <a:lnTo>
                    <a:pt x="1485100" y="3081065"/>
                  </a:lnTo>
                  <a:lnTo>
                    <a:pt x="1518320" y="3075508"/>
                  </a:lnTo>
                  <a:lnTo>
                    <a:pt x="1538220" y="3065834"/>
                  </a:lnTo>
                  <a:lnTo>
                    <a:pt x="1577336" y="3039653"/>
                  </a:lnTo>
                  <a:lnTo>
                    <a:pt x="1597260" y="3030368"/>
                  </a:lnTo>
                  <a:lnTo>
                    <a:pt x="1617961" y="3027615"/>
                  </a:lnTo>
                  <a:lnTo>
                    <a:pt x="1638709" y="3030529"/>
                  </a:lnTo>
                  <a:lnTo>
                    <a:pt x="1659433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3" y="3071115"/>
                  </a:lnTo>
                  <a:lnTo>
                    <a:pt x="1839056" y="3069676"/>
                  </a:lnTo>
                  <a:lnTo>
                    <a:pt x="1891638" y="3054629"/>
                  </a:lnTo>
                  <a:lnTo>
                    <a:pt x="1905726" y="3048139"/>
                  </a:lnTo>
                  <a:lnTo>
                    <a:pt x="1919859" y="3042074"/>
                  </a:lnTo>
                  <a:lnTo>
                    <a:pt x="1934056" y="3038052"/>
                  </a:lnTo>
                  <a:lnTo>
                    <a:pt x="1948338" y="3037687"/>
                  </a:lnTo>
                  <a:lnTo>
                    <a:pt x="1968210" y="3044975"/>
                  </a:lnTo>
                  <a:lnTo>
                    <a:pt x="1987563" y="3058303"/>
                  </a:lnTo>
                  <a:lnTo>
                    <a:pt x="2006808" y="3073325"/>
                  </a:lnTo>
                  <a:lnTo>
                    <a:pt x="2026357" y="3085696"/>
                  </a:lnTo>
                  <a:lnTo>
                    <a:pt x="2043562" y="3091550"/>
                  </a:lnTo>
                  <a:lnTo>
                    <a:pt x="2060973" y="3093463"/>
                  </a:lnTo>
                  <a:lnTo>
                    <a:pt x="2078479" y="3092749"/>
                  </a:lnTo>
                  <a:lnTo>
                    <a:pt x="2095967" y="3090722"/>
                  </a:lnTo>
                  <a:lnTo>
                    <a:pt x="2130795" y="3092525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2" y="49705"/>
                  </a:lnTo>
                  <a:lnTo>
                    <a:pt x="2219154" y="46270"/>
                  </a:lnTo>
                  <a:lnTo>
                    <a:pt x="2200492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4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4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59"/>
                  </a:lnTo>
                  <a:lnTo>
                    <a:pt x="874790" y="81930"/>
                  </a:lnTo>
                  <a:lnTo>
                    <a:pt x="799787" y="105611"/>
                  </a:lnTo>
                  <a:lnTo>
                    <a:pt x="724784" y="97724"/>
                  </a:lnTo>
                  <a:lnTo>
                    <a:pt x="709398" y="102985"/>
                  </a:lnTo>
                  <a:lnTo>
                    <a:pt x="670935" y="108245"/>
                  </a:lnTo>
                  <a:lnTo>
                    <a:pt x="620931" y="97724"/>
                  </a:lnTo>
                  <a:lnTo>
                    <a:pt x="570925" y="5564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3829039" y="6505111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796"/>
                  </a:lnTo>
                  <a:lnTo>
                    <a:pt x="32214" y="187757"/>
                  </a:lnTo>
                  <a:lnTo>
                    <a:pt x="67175" y="211328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46" y="211328"/>
                  </a:lnTo>
                  <a:lnTo>
                    <a:pt x="920007" y="187757"/>
                  </a:lnTo>
                  <a:lnTo>
                    <a:pt x="943578" y="152796"/>
                  </a:lnTo>
                  <a:lnTo>
                    <a:pt x="952222" y="109986"/>
                  </a:lnTo>
                  <a:lnTo>
                    <a:pt x="943578" y="67175"/>
                  </a:lnTo>
                  <a:lnTo>
                    <a:pt x="920007" y="32214"/>
                  </a:lnTo>
                  <a:lnTo>
                    <a:pt x="885046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 txBox="1"/>
          <p:nvPr/>
        </p:nvSpPr>
        <p:spPr>
          <a:xfrm>
            <a:off x="13949878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0"/>
              </a:rPr>
              <a:t>16111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10076457" y="3355171"/>
            <a:ext cx="9773920" cy="1050925"/>
            <a:chOff x="10076457" y="3355171"/>
            <a:chExt cx="9773920" cy="1050925"/>
          </a:xfrm>
        </p:grpSpPr>
        <p:pic>
          <p:nvPicPr>
            <p:cNvPr id="71" name="object 7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0076457" y="3684662"/>
              <a:ext cx="692031" cy="721359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0219215" y="4078472"/>
              <a:ext cx="83047" cy="292845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0263823" y="4064536"/>
              <a:ext cx="288910" cy="130082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14853527" y="3355180"/>
              <a:ext cx="574675" cy="1034415"/>
            </a:xfrm>
            <a:custGeom>
              <a:avLst/>
              <a:gdLst/>
              <a:ahLst/>
              <a:cxnLst/>
              <a:rect l="l" t="t" r="r" b="b"/>
              <a:pathLst>
                <a:path w="574675" h="1034414">
                  <a:moveTo>
                    <a:pt x="13843" y="543648"/>
                  </a:moveTo>
                  <a:lnTo>
                    <a:pt x="13474" y="540435"/>
                  </a:lnTo>
                  <a:lnTo>
                    <a:pt x="13030" y="546214"/>
                  </a:lnTo>
                  <a:lnTo>
                    <a:pt x="13843" y="543648"/>
                  </a:lnTo>
                  <a:close/>
                </a:path>
                <a:path w="574675" h="1034414">
                  <a:moveTo>
                    <a:pt x="18173" y="731761"/>
                  </a:moveTo>
                  <a:lnTo>
                    <a:pt x="17945" y="734301"/>
                  </a:lnTo>
                  <a:lnTo>
                    <a:pt x="18122" y="734301"/>
                  </a:lnTo>
                  <a:lnTo>
                    <a:pt x="18173" y="731761"/>
                  </a:lnTo>
                  <a:close/>
                </a:path>
                <a:path w="574675" h="1034414">
                  <a:moveTo>
                    <a:pt x="33058" y="586549"/>
                  </a:moveTo>
                  <a:lnTo>
                    <a:pt x="32321" y="586473"/>
                  </a:lnTo>
                  <a:lnTo>
                    <a:pt x="32791" y="587781"/>
                  </a:lnTo>
                  <a:lnTo>
                    <a:pt x="33058" y="586549"/>
                  </a:lnTo>
                  <a:close/>
                </a:path>
                <a:path w="574675" h="1034414">
                  <a:moveTo>
                    <a:pt x="34163" y="571195"/>
                  </a:moveTo>
                  <a:lnTo>
                    <a:pt x="33921" y="570687"/>
                  </a:lnTo>
                  <a:lnTo>
                    <a:pt x="33934" y="572465"/>
                  </a:lnTo>
                  <a:lnTo>
                    <a:pt x="34137" y="571817"/>
                  </a:lnTo>
                  <a:lnTo>
                    <a:pt x="34163" y="571195"/>
                  </a:lnTo>
                  <a:close/>
                </a:path>
                <a:path w="574675" h="1034414">
                  <a:moveTo>
                    <a:pt x="42773" y="743191"/>
                  </a:moveTo>
                  <a:lnTo>
                    <a:pt x="42722" y="741921"/>
                  </a:lnTo>
                  <a:lnTo>
                    <a:pt x="42557" y="738111"/>
                  </a:lnTo>
                  <a:lnTo>
                    <a:pt x="40817" y="743191"/>
                  </a:lnTo>
                  <a:lnTo>
                    <a:pt x="41884" y="741921"/>
                  </a:lnTo>
                  <a:lnTo>
                    <a:pt x="42773" y="743191"/>
                  </a:lnTo>
                  <a:close/>
                </a:path>
                <a:path w="574675" h="1034414">
                  <a:moveTo>
                    <a:pt x="57670" y="483476"/>
                  </a:moveTo>
                  <a:lnTo>
                    <a:pt x="56591" y="483831"/>
                  </a:lnTo>
                  <a:lnTo>
                    <a:pt x="56705" y="486651"/>
                  </a:lnTo>
                  <a:lnTo>
                    <a:pt x="57670" y="483476"/>
                  </a:lnTo>
                  <a:close/>
                </a:path>
                <a:path w="574675" h="1034414">
                  <a:moveTo>
                    <a:pt x="59537" y="482841"/>
                  </a:moveTo>
                  <a:lnTo>
                    <a:pt x="58623" y="480301"/>
                  </a:lnTo>
                  <a:lnTo>
                    <a:pt x="57670" y="483476"/>
                  </a:lnTo>
                  <a:lnTo>
                    <a:pt x="59537" y="482841"/>
                  </a:lnTo>
                  <a:close/>
                </a:path>
                <a:path w="574675" h="1034414">
                  <a:moveTo>
                    <a:pt x="59817" y="804151"/>
                  </a:moveTo>
                  <a:lnTo>
                    <a:pt x="59055" y="802881"/>
                  </a:lnTo>
                  <a:lnTo>
                    <a:pt x="56299" y="797801"/>
                  </a:lnTo>
                  <a:lnTo>
                    <a:pt x="55562" y="796442"/>
                  </a:lnTo>
                  <a:lnTo>
                    <a:pt x="55562" y="797801"/>
                  </a:lnTo>
                  <a:lnTo>
                    <a:pt x="54000" y="795261"/>
                  </a:lnTo>
                  <a:lnTo>
                    <a:pt x="55562" y="797801"/>
                  </a:lnTo>
                  <a:lnTo>
                    <a:pt x="55562" y="796442"/>
                  </a:lnTo>
                  <a:lnTo>
                    <a:pt x="54927" y="795261"/>
                  </a:lnTo>
                  <a:lnTo>
                    <a:pt x="56146" y="795261"/>
                  </a:lnTo>
                  <a:lnTo>
                    <a:pt x="57962" y="796531"/>
                  </a:lnTo>
                  <a:lnTo>
                    <a:pt x="57912" y="793991"/>
                  </a:lnTo>
                  <a:lnTo>
                    <a:pt x="55765" y="788911"/>
                  </a:lnTo>
                  <a:lnTo>
                    <a:pt x="53086" y="782561"/>
                  </a:lnTo>
                  <a:lnTo>
                    <a:pt x="52654" y="781291"/>
                  </a:lnTo>
                  <a:lnTo>
                    <a:pt x="52209" y="780021"/>
                  </a:lnTo>
                  <a:lnTo>
                    <a:pt x="50774" y="775843"/>
                  </a:lnTo>
                  <a:lnTo>
                    <a:pt x="50774" y="787641"/>
                  </a:lnTo>
                  <a:lnTo>
                    <a:pt x="49987" y="788911"/>
                  </a:lnTo>
                  <a:lnTo>
                    <a:pt x="48831" y="788911"/>
                  </a:lnTo>
                  <a:lnTo>
                    <a:pt x="48387" y="787641"/>
                  </a:lnTo>
                  <a:lnTo>
                    <a:pt x="49288" y="787641"/>
                  </a:lnTo>
                  <a:lnTo>
                    <a:pt x="48691" y="783831"/>
                  </a:lnTo>
                  <a:lnTo>
                    <a:pt x="48793" y="781291"/>
                  </a:lnTo>
                  <a:lnTo>
                    <a:pt x="49263" y="783831"/>
                  </a:lnTo>
                  <a:lnTo>
                    <a:pt x="49974" y="785101"/>
                  </a:lnTo>
                  <a:lnTo>
                    <a:pt x="50774" y="787641"/>
                  </a:lnTo>
                  <a:lnTo>
                    <a:pt x="50774" y="775843"/>
                  </a:lnTo>
                  <a:lnTo>
                    <a:pt x="49593" y="772401"/>
                  </a:lnTo>
                  <a:lnTo>
                    <a:pt x="47142" y="760971"/>
                  </a:lnTo>
                  <a:lnTo>
                    <a:pt x="45415" y="749541"/>
                  </a:lnTo>
                  <a:lnTo>
                    <a:pt x="41109" y="744461"/>
                  </a:lnTo>
                  <a:lnTo>
                    <a:pt x="40817" y="743191"/>
                  </a:lnTo>
                  <a:lnTo>
                    <a:pt x="39014" y="740651"/>
                  </a:lnTo>
                  <a:lnTo>
                    <a:pt x="38023" y="738111"/>
                  </a:lnTo>
                  <a:lnTo>
                    <a:pt x="39700" y="736841"/>
                  </a:lnTo>
                  <a:lnTo>
                    <a:pt x="41084" y="738111"/>
                  </a:lnTo>
                  <a:lnTo>
                    <a:pt x="40233" y="736841"/>
                  </a:lnTo>
                  <a:lnTo>
                    <a:pt x="38531" y="734301"/>
                  </a:lnTo>
                  <a:lnTo>
                    <a:pt x="37172" y="731354"/>
                  </a:lnTo>
                  <a:lnTo>
                    <a:pt x="37172" y="785101"/>
                  </a:lnTo>
                  <a:lnTo>
                    <a:pt x="36957" y="793991"/>
                  </a:lnTo>
                  <a:lnTo>
                    <a:pt x="35852" y="793991"/>
                  </a:lnTo>
                  <a:lnTo>
                    <a:pt x="35814" y="795261"/>
                  </a:lnTo>
                  <a:lnTo>
                    <a:pt x="33655" y="788911"/>
                  </a:lnTo>
                  <a:lnTo>
                    <a:pt x="31711" y="783145"/>
                  </a:lnTo>
                  <a:lnTo>
                    <a:pt x="37172" y="785101"/>
                  </a:lnTo>
                  <a:lnTo>
                    <a:pt x="37172" y="731354"/>
                  </a:lnTo>
                  <a:lnTo>
                    <a:pt x="35610" y="727951"/>
                  </a:lnTo>
                  <a:lnTo>
                    <a:pt x="33667" y="720331"/>
                  </a:lnTo>
                  <a:lnTo>
                    <a:pt x="31496" y="713981"/>
                  </a:lnTo>
                  <a:lnTo>
                    <a:pt x="30480" y="706361"/>
                  </a:lnTo>
                  <a:lnTo>
                    <a:pt x="31394" y="701281"/>
                  </a:lnTo>
                  <a:lnTo>
                    <a:pt x="32588" y="702551"/>
                  </a:lnTo>
                  <a:lnTo>
                    <a:pt x="32613" y="701281"/>
                  </a:lnTo>
                  <a:lnTo>
                    <a:pt x="32715" y="694931"/>
                  </a:lnTo>
                  <a:lnTo>
                    <a:pt x="24815" y="694931"/>
                  </a:lnTo>
                  <a:lnTo>
                    <a:pt x="26974" y="686041"/>
                  </a:lnTo>
                  <a:lnTo>
                    <a:pt x="27660" y="688581"/>
                  </a:lnTo>
                  <a:lnTo>
                    <a:pt x="27495" y="686041"/>
                  </a:lnTo>
                  <a:lnTo>
                    <a:pt x="27241" y="682231"/>
                  </a:lnTo>
                  <a:lnTo>
                    <a:pt x="6819" y="682231"/>
                  </a:lnTo>
                  <a:lnTo>
                    <a:pt x="4838" y="682231"/>
                  </a:lnTo>
                  <a:lnTo>
                    <a:pt x="4521" y="682231"/>
                  </a:lnTo>
                  <a:lnTo>
                    <a:pt x="4622" y="686041"/>
                  </a:lnTo>
                  <a:lnTo>
                    <a:pt x="5118" y="693661"/>
                  </a:lnTo>
                  <a:lnTo>
                    <a:pt x="6654" y="700011"/>
                  </a:lnTo>
                  <a:lnTo>
                    <a:pt x="9956" y="700011"/>
                  </a:lnTo>
                  <a:lnTo>
                    <a:pt x="6172" y="701281"/>
                  </a:lnTo>
                  <a:lnTo>
                    <a:pt x="11264" y="713981"/>
                  </a:lnTo>
                  <a:lnTo>
                    <a:pt x="14554" y="720331"/>
                  </a:lnTo>
                  <a:lnTo>
                    <a:pt x="11468" y="720331"/>
                  </a:lnTo>
                  <a:lnTo>
                    <a:pt x="16281" y="725411"/>
                  </a:lnTo>
                  <a:lnTo>
                    <a:pt x="17297" y="725411"/>
                  </a:lnTo>
                  <a:lnTo>
                    <a:pt x="19900" y="733031"/>
                  </a:lnTo>
                  <a:lnTo>
                    <a:pt x="19900" y="734301"/>
                  </a:lnTo>
                  <a:lnTo>
                    <a:pt x="18122" y="734301"/>
                  </a:lnTo>
                  <a:lnTo>
                    <a:pt x="18021" y="739381"/>
                  </a:lnTo>
                  <a:lnTo>
                    <a:pt x="22021" y="736841"/>
                  </a:lnTo>
                  <a:lnTo>
                    <a:pt x="22326" y="744461"/>
                  </a:lnTo>
                  <a:lnTo>
                    <a:pt x="19812" y="741921"/>
                  </a:lnTo>
                  <a:lnTo>
                    <a:pt x="21196" y="748271"/>
                  </a:lnTo>
                  <a:lnTo>
                    <a:pt x="22047" y="748271"/>
                  </a:lnTo>
                  <a:lnTo>
                    <a:pt x="25031" y="750811"/>
                  </a:lnTo>
                  <a:lnTo>
                    <a:pt x="27038" y="754621"/>
                  </a:lnTo>
                  <a:lnTo>
                    <a:pt x="27838" y="763511"/>
                  </a:lnTo>
                  <a:lnTo>
                    <a:pt x="25539" y="764781"/>
                  </a:lnTo>
                  <a:lnTo>
                    <a:pt x="27330" y="764781"/>
                  </a:lnTo>
                  <a:lnTo>
                    <a:pt x="30429" y="767321"/>
                  </a:lnTo>
                  <a:lnTo>
                    <a:pt x="30822" y="772401"/>
                  </a:lnTo>
                  <a:lnTo>
                    <a:pt x="30022" y="772401"/>
                  </a:lnTo>
                  <a:lnTo>
                    <a:pt x="28536" y="771131"/>
                  </a:lnTo>
                  <a:lnTo>
                    <a:pt x="29870" y="781291"/>
                  </a:lnTo>
                  <a:lnTo>
                    <a:pt x="28498" y="781291"/>
                  </a:lnTo>
                  <a:lnTo>
                    <a:pt x="30480" y="788911"/>
                  </a:lnTo>
                  <a:lnTo>
                    <a:pt x="25044" y="783831"/>
                  </a:lnTo>
                  <a:lnTo>
                    <a:pt x="28879" y="788911"/>
                  </a:lnTo>
                  <a:lnTo>
                    <a:pt x="36322" y="796531"/>
                  </a:lnTo>
                  <a:lnTo>
                    <a:pt x="37960" y="804151"/>
                  </a:lnTo>
                  <a:lnTo>
                    <a:pt x="59817" y="804151"/>
                  </a:lnTo>
                  <a:close/>
                </a:path>
                <a:path w="574675" h="1034414">
                  <a:moveTo>
                    <a:pt x="73723" y="830427"/>
                  </a:moveTo>
                  <a:lnTo>
                    <a:pt x="72136" y="829551"/>
                  </a:lnTo>
                  <a:lnTo>
                    <a:pt x="72834" y="831608"/>
                  </a:lnTo>
                  <a:lnTo>
                    <a:pt x="73723" y="830427"/>
                  </a:lnTo>
                  <a:close/>
                </a:path>
                <a:path w="574675" h="1034414">
                  <a:moveTo>
                    <a:pt x="77050" y="835901"/>
                  </a:moveTo>
                  <a:lnTo>
                    <a:pt x="76746" y="834631"/>
                  </a:lnTo>
                  <a:lnTo>
                    <a:pt x="76327" y="827011"/>
                  </a:lnTo>
                  <a:lnTo>
                    <a:pt x="73723" y="830427"/>
                  </a:lnTo>
                  <a:lnTo>
                    <a:pt x="74422" y="830821"/>
                  </a:lnTo>
                  <a:lnTo>
                    <a:pt x="77050" y="835901"/>
                  </a:lnTo>
                  <a:close/>
                </a:path>
                <a:path w="574675" h="1034414">
                  <a:moveTo>
                    <a:pt x="110693" y="892403"/>
                  </a:moveTo>
                  <a:lnTo>
                    <a:pt x="109931" y="890511"/>
                  </a:lnTo>
                  <a:lnTo>
                    <a:pt x="109664" y="891654"/>
                  </a:lnTo>
                  <a:lnTo>
                    <a:pt x="110693" y="892403"/>
                  </a:lnTo>
                  <a:close/>
                </a:path>
                <a:path w="574675" h="1034414">
                  <a:moveTo>
                    <a:pt x="115112" y="895591"/>
                  </a:moveTo>
                  <a:lnTo>
                    <a:pt x="110693" y="892403"/>
                  </a:lnTo>
                  <a:lnTo>
                    <a:pt x="113017" y="898131"/>
                  </a:lnTo>
                  <a:lnTo>
                    <a:pt x="115112" y="895591"/>
                  </a:lnTo>
                  <a:close/>
                </a:path>
                <a:path w="574675" h="1034414">
                  <a:moveTo>
                    <a:pt x="116814" y="896861"/>
                  </a:moveTo>
                  <a:lnTo>
                    <a:pt x="116687" y="896861"/>
                  </a:lnTo>
                  <a:lnTo>
                    <a:pt x="116636" y="897420"/>
                  </a:lnTo>
                  <a:lnTo>
                    <a:pt x="116814" y="896861"/>
                  </a:lnTo>
                  <a:close/>
                </a:path>
                <a:path w="574675" h="1034414">
                  <a:moveTo>
                    <a:pt x="123037" y="899426"/>
                  </a:moveTo>
                  <a:lnTo>
                    <a:pt x="117487" y="892987"/>
                  </a:lnTo>
                  <a:lnTo>
                    <a:pt x="117500" y="894321"/>
                  </a:lnTo>
                  <a:lnTo>
                    <a:pt x="117208" y="895400"/>
                  </a:lnTo>
                  <a:lnTo>
                    <a:pt x="116827" y="896366"/>
                  </a:lnTo>
                  <a:lnTo>
                    <a:pt x="117995" y="894473"/>
                  </a:lnTo>
                  <a:lnTo>
                    <a:pt x="123037" y="899426"/>
                  </a:lnTo>
                  <a:close/>
                </a:path>
                <a:path w="574675" h="1034414">
                  <a:moveTo>
                    <a:pt x="123774" y="929881"/>
                  </a:moveTo>
                  <a:lnTo>
                    <a:pt x="122999" y="928458"/>
                  </a:lnTo>
                  <a:lnTo>
                    <a:pt x="123050" y="928611"/>
                  </a:lnTo>
                  <a:lnTo>
                    <a:pt x="123774" y="929881"/>
                  </a:lnTo>
                  <a:close/>
                </a:path>
                <a:path w="574675" h="1034414">
                  <a:moveTo>
                    <a:pt x="150749" y="926376"/>
                  </a:moveTo>
                  <a:lnTo>
                    <a:pt x="150063" y="926071"/>
                  </a:lnTo>
                  <a:lnTo>
                    <a:pt x="150736" y="928103"/>
                  </a:lnTo>
                  <a:lnTo>
                    <a:pt x="150749" y="926376"/>
                  </a:lnTo>
                  <a:close/>
                </a:path>
                <a:path w="574675" h="1034414">
                  <a:moveTo>
                    <a:pt x="155765" y="928611"/>
                  </a:moveTo>
                  <a:lnTo>
                    <a:pt x="150749" y="923531"/>
                  </a:lnTo>
                  <a:lnTo>
                    <a:pt x="150749" y="926376"/>
                  </a:lnTo>
                  <a:lnTo>
                    <a:pt x="155765" y="928611"/>
                  </a:lnTo>
                  <a:close/>
                </a:path>
                <a:path w="574675" h="1034414">
                  <a:moveTo>
                    <a:pt x="168097" y="304253"/>
                  </a:moveTo>
                  <a:lnTo>
                    <a:pt x="167767" y="302768"/>
                  </a:lnTo>
                  <a:lnTo>
                    <a:pt x="167817" y="303606"/>
                  </a:lnTo>
                  <a:lnTo>
                    <a:pt x="168046" y="304507"/>
                  </a:lnTo>
                  <a:lnTo>
                    <a:pt x="168059" y="304380"/>
                  </a:lnTo>
                  <a:lnTo>
                    <a:pt x="168097" y="304253"/>
                  </a:lnTo>
                  <a:close/>
                </a:path>
                <a:path w="574675" h="1034414">
                  <a:moveTo>
                    <a:pt x="169202" y="325361"/>
                  </a:moveTo>
                  <a:lnTo>
                    <a:pt x="169037" y="321894"/>
                  </a:lnTo>
                  <a:lnTo>
                    <a:pt x="168694" y="322821"/>
                  </a:lnTo>
                  <a:lnTo>
                    <a:pt x="169202" y="325361"/>
                  </a:lnTo>
                  <a:close/>
                </a:path>
                <a:path w="574675" h="1034414">
                  <a:moveTo>
                    <a:pt x="169367" y="301231"/>
                  </a:moveTo>
                  <a:lnTo>
                    <a:pt x="168973" y="299961"/>
                  </a:lnTo>
                  <a:lnTo>
                    <a:pt x="169367" y="301498"/>
                  </a:lnTo>
                  <a:lnTo>
                    <a:pt x="169367" y="301231"/>
                  </a:lnTo>
                  <a:close/>
                </a:path>
                <a:path w="574675" h="1034414">
                  <a:moveTo>
                    <a:pt x="169481" y="320700"/>
                  </a:moveTo>
                  <a:lnTo>
                    <a:pt x="168948" y="320281"/>
                  </a:lnTo>
                  <a:lnTo>
                    <a:pt x="169037" y="321894"/>
                  </a:lnTo>
                  <a:lnTo>
                    <a:pt x="169481" y="320700"/>
                  </a:lnTo>
                  <a:close/>
                </a:path>
                <a:path w="574675" h="1034414">
                  <a:moveTo>
                    <a:pt x="177990" y="341122"/>
                  </a:moveTo>
                  <a:lnTo>
                    <a:pt x="177901" y="338061"/>
                  </a:lnTo>
                  <a:lnTo>
                    <a:pt x="177482" y="340601"/>
                  </a:lnTo>
                  <a:lnTo>
                    <a:pt x="177990" y="341122"/>
                  </a:lnTo>
                  <a:close/>
                </a:path>
                <a:path w="574675" h="1034414">
                  <a:moveTo>
                    <a:pt x="178612" y="341757"/>
                  </a:moveTo>
                  <a:lnTo>
                    <a:pt x="177990" y="341122"/>
                  </a:lnTo>
                  <a:lnTo>
                    <a:pt x="178015" y="341922"/>
                  </a:lnTo>
                  <a:lnTo>
                    <a:pt x="178612" y="341757"/>
                  </a:lnTo>
                  <a:close/>
                </a:path>
                <a:path w="574675" h="1034414">
                  <a:moveTo>
                    <a:pt x="179108" y="247916"/>
                  </a:moveTo>
                  <a:lnTo>
                    <a:pt x="178638" y="248500"/>
                  </a:lnTo>
                  <a:lnTo>
                    <a:pt x="178295" y="249123"/>
                  </a:lnTo>
                  <a:lnTo>
                    <a:pt x="178435" y="249580"/>
                  </a:lnTo>
                  <a:lnTo>
                    <a:pt x="178676" y="248983"/>
                  </a:lnTo>
                  <a:lnTo>
                    <a:pt x="179108" y="247916"/>
                  </a:lnTo>
                  <a:close/>
                </a:path>
                <a:path w="574675" h="1034414">
                  <a:moveTo>
                    <a:pt x="180479" y="371081"/>
                  </a:moveTo>
                  <a:lnTo>
                    <a:pt x="180136" y="370497"/>
                  </a:lnTo>
                  <a:lnTo>
                    <a:pt x="179616" y="369811"/>
                  </a:lnTo>
                  <a:lnTo>
                    <a:pt x="180251" y="371144"/>
                  </a:lnTo>
                  <a:lnTo>
                    <a:pt x="180479" y="371081"/>
                  </a:lnTo>
                  <a:close/>
                </a:path>
                <a:path w="574675" h="1034414">
                  <a:moveTo>
                    <a:pt x="184391" y="369722"/>
                  </a:moveTo>
                  <a:lnTo>
                    <a:pt x="184048" y="369290"/>
                  </a:lnTo>
                  <a:lnTo>
                    <a:pt x="183743" y="369811"/>
                  </a:lnTo>
                  <a:lnTo>
                    <a:pt x="184365" y="369811"/>
                  </a:lnTo>
                  <a:close/>
                </a:path>
                <a:path w="574675" h="1034414">
                  <a:moveTo>
                    <a:pt x="184835" y="230111"/>
                  </a:moveTo>
                  <a:lnTo>
                    <a:pt x="184823" y="229958"/>
                  </a:lnTo>
                  <a:lnTo>
                    <a:pt x="183565" y="227571"/>
                  </a:lnTo>
                  <a:lnTo>
                    <a:pt x="183095" y="232651"/>
                  </a:lnTo>
                  <a:lnTo>
                    <a:pt x="184835" y="230111"/>
                  </a:lnTo>
                  <a:close/>
                </a:path>
                <a:path w="574675" h="1034414">
                  <a:moveTo>
                    <a:pt x="185229" y="382511"/>
                  </a:moveTo>
                  <a:lnTo>
                    <a:pt x="183045" y="378701"/>
                  </a:lnTo>
                  <a:lnTo>
                    <a:pt x="182638" y="377431"/>
                  </a:lnTo>
                  <a:lnTo>
                    <a:pt x="181419" y="373621"/>
                  </a:lnTo>
                  <a:lnTo>
                    <a:pt x="180251" y="371144"/>
                  </a:lnTo>
                  <a:lnTo>
                    <a:pt x="175729" y="372351"/>
                  </a:lnTo>
                  <a:lnTo>
                    <a:pt x="180098" y="381241"/>
                  </a:lnTo>
                  <a:lnTo>
                    <a:pt x="181457" y="377990"/>
                  </a:lnTo>
                  <a:lnTo>
                    <a:pt x="185229" y="382511"/>
                  </a:lnTo>
                  <a:close/>
                </a:path>
                <a:path w="574675" h="1034414">
                  <a:moveTo>
                    <a:pt x="188366" y="963523"/>
                  </a:moveTo>
                  <a:lnTo>
                    <a:pt x="188150" y="962901"/>
                  </a:lnTo>
                  <a:lnTo>
                    <a:pt x="187401" y="962901"/>
                  </a:lnTo>
                  <a:lnTo>
                    <a:pt x="187833" y="963358"/>
                  </a:lnTo>
                  <a:lnTo>
                    <a:pt x="188366" y="963523"/>
                  </a:lnTo>
                  <a:close/>
                </a:path>
                <a:path w="574675" h="1034414">
                  <a:moveTo>
                    <a:pt x="192570" y="284721"/>
                  </a:moveTo>
                  <a:lnTo>
                    <a:pt x="192430" y="285991"/>
                  </a:lnTo>
                  <a:lnTo>
                    <a:pt x="192570" y="284721"/>
                  </a:lnTo>
                  <a:close/>
                </a:path>
                <a:path w="574675" h="1034414">
                  <a:moveTo>
                    <a:pt x="193929" y="330441"/>
                  </a:moveTo>
                  <a:lnTo>
                    <a:pt x="193573" y="330441"/>
                  </a:lnTo>
                  <a:lnTo>
                    <a:pt x="193662" y="330796"/>
                  </a:lnTo>
                  <a:lnTo>
                    <a:pt x="193929" y="330441"/>
                  </a:lnTo>
                  <a:close/>
                </a:path>
                <a:path w="574675" h="1034414">
                  <a:moveTo>
                    <a:pt x="195199" y="332981"/>
                  </a:moveTo>
                  <a:lnTo>
                    <a:pt x="194665" y="330441"/>
                  </a:lnTo>
                  <a:lnTo>
                    <a:pt x="195186" y="327901"/>
                  </a:lnTo>
                  <a:lnTo>
                    <a:pt x="193116" y="327901"/>
                  </a:lnTo>
                  <a:lnTo>
                    <a:pt x="193344" y="329171"/>
                  </a:lnTo>
                  <a:lnTo>
                    <a:pt x="193611" y="329171"/>
                  </a:lnTo>
                  <a:lnTo>
                    <a:pt x="193929" y="330441"/>
                  </a:lnTo>
                  <a:lnTo>
                    <a:pt x="194665" y="331711"/>
                  </a:lnTo>
                  <a:lnTo>
                    <a:pt x="195199" y="332981"/>
                  </a:lnTo>
                  <a:close/>
                </a:path>
                <a:path w="574675" h="1034414">
                  <a:moveTo>
                    <a:pt x="196316" y="335800"/>
                  </a:moveTo>
                  <a:lnTo>
                    <a:pt x="195884" y="334276"/>
                  </a:lnTo>
                  <a:lnTo>
                    <a:pt x="195186" y="332625"/>
                  </a:lnTo>
                  <a:lnTo>
                    <a:pt x="195237" y="332955"/>
                  </a:lnTo>
                  <a:lnTo>
                    <a:pt x="195326" y="333286"/>
                  </a:lnTo>
                  <a:lnTo>
                    <a:pt x="196316" y="335800"/>
                  </a:lnTo>
                  <a:close/>
                </a:path>
                <a:path w="574675" h="1034414">
                  <a:moveTo>
                    <a:pt x="201612" y="426300"/>
                  </a:moveTo>
                  <a:lnTo>
                    <a:pt x="201371" y="426478"/>
                  </a:lnTo>
                  <a:lnTo>
                    <a:pt x="201193" y="426923"/>
                  </a:lnTo>
                  <a:lnTo>
                    <a:pt x="201129" y="428066"/>
                  </a:lnTo>
                  <a:lnTo>
                    <a:pt x="201460" y="427583"/>
                  </a:lnTo>
                  <a:lnTo>
                    <a:pt x="201549" y="426935"/>
                  </a:lnTo>
                  <a:lnTo>
                    <a:pt x="201612" y="426300"/>
                  </a:lnTo>
                  <a:close/>
                </a:path>
                <a:path w="574675" h="1034414">
                  <a:moveTo>
                    <a:pt x="206298" y="215912"/>
                  </a:moveTo>
                  <a:lnTo>
                    <a:pt x="205460" y="217525"/>
                  </a:lnTo>
                  <a:lnTo>
                    <a:pt x="204406" y="219417"/>
                  </a:lnTo>
                  <a:lnTo>
                    <a:pt x="204165" y="221272"/>
                  </a:lnTo>
                  <a:lnTo>
                    <a:pt x="205511" y="219417"/>
                  </a:lnTo>
                  <a:lnTo>
                    <a:pt x="206057" y="217665"/>
                  </a:lnTo>
                  <a:lnTo>
                    <a:pt x="206298" y="215912"/>
                  </a:lnTo>
                  <a:close/>
                </a:path>
                <a:path w="574675" h="1034414">
                  <a:moveTo>
                    <a:pt x="206629" y="173570"/>
                  </a:moveTo>
                  <a:lnTo>
                    <a:pt x="205803" y="175577"/>
                  </a:lnTo>
                  <a:lnTo>
                    <a:pt x="205003" y="177622"/>
                  </a:lnTo>
                  <a:lnTo>
                    <a:pt x="204317" y="179717"/>
                  </a:lnTo>
                  <a:lnTo>
                    <a:pt x="205435" y="176682"/>
                  </a:lnTo>
                  <a:lnTo>
                    <a:pt x="206095" y="175221"/>
                  </a:lnTo>
                  <a:lnTo>
                    <a:pt x="206629" y="173570"/>
                  </a:lnTo>
                  <a:close/>
                </a:path>
                <a:path w="574675" h="1034414">
                  <a:moveTo>
                    <a:pt x="206984" y="180924"/>
                  </a:moveTo>
                  <a:lnTo>
                    <a:pt x="202438" y="185661"/>
                  </a:lnTo>
                  <a:lnTo>
                    <a:pt x="202793" y="190576"/>
                  </a:lnTo>
                  <a:lnTo>
                    <a:pt x="206984" y="180924"/>
                  </a:lnTo>
                  <a:close/>
                </a:path>
                <a:path w="574675" h="1034414">
                  <a:moveTo>
                    <a:pt x="207810" y="180060"/>
                  </a:moveTo>
                  <a:lnTo>
                    <a:pt x="207670" y="179311"/>
                  </a:lnTo>
                  <a:lnTo>
                    <a:pt x="206984" y="180924"/>
                  </a:lnTo>
                  <a:lnTo>
                    <a:pt x="207810" y="180060"/>
                  </a:lnTo>
                  <a:close/>
                </a:path>
                <a:path w="574675" h="1034414">
                  <a:moveTo>
                    <a:pt x="209994" y="389242"/>
                  </a:moveTo>
                  <a:lnTo>
                    <a:pt x="209486" y="385051"/>
                  </a:lnTo>
                  <a:lnTo>
                    <a:pt x="207352" y="385648"/>
                  </a:lnTo>
                  <a:lnTo>
                    <a:pt x="209994" y="389242"/>
                  </a:lnTo>
                  <a:close/>
                </a:path>
                <a:path w="574675" h="1034414">
                  <a:moveTo>
                    <a:pt x="227736" y="986866"/>
                  </a:moveTo>
                  <a:lnTo>
                    <a:pt x="227380" y="986637"/>
                  </a:lnTo>
                  <a:lnTo>
                    <a:pt x="227241" y="986790"/>
                  </a:lnTo>
                  <a:lnTo>
                    <a:pt x="227228" y="986942"/>
                  </a:lnTo>
                  <a:lnTo>
                    <a:pt x="227126" y="987082"/>
                  </a:lnTo>
                  <a:lnTo>
                    <a:pt x="227558" y="987005"/>
                  </a:lnTo>
                  <a:lnTo>
                    <a:pt x="227736" y="986866"/>
                  </a:lnTo>
                  <a:close/>
                </a:path>
                <a:path w="574675" h="1034414">
                  <a:moveTo>
                    <a:pt x="230860" y="351205"/>
                  </a:moveTo>
                  <a:lnTo>
                    <a:pt x="230530" y="351002"/>
                  </a:lnTo>
                  <a:lnTo>
                    <a:pt x="230339" y="350888"/>
                  </a:lnTo>
                  <a:lnTo>
                    <a:pt x="230073" y="350761"/>
                  </a:lnTo>
                  <a:lnTo>
                    <a:pt x="230860" y="351205"/>
                  </a:lnTo>
                  <a:close/>
                </a:path>
                <a:path w="574675" h="1034414">
                  <a:moveTo>
                    <a:pt x="233641" y="467283"/>
                  </a:moveTo>
                  <a:lnTo>
                    <a:pt x="232968" y="466178"/>
                  </a:lnTo>
                  <a:lnTo>
                    <a:pt x="233591" y="467588"/>
                  </a:lnTo>
                  <a:lnTo>
                    <a:pt x="233641" y="467283"/>
                  </a:lnTo>
                  <a:close/>
                </a:path>
                <a:path w="574675" h="1034414">
                  <a:moveTo>
                    <a:pt x="239001" y="348411"/>
                  </a:moveTo>
                  <a:lnTo>
                    <a:pt x="232206" y="344728"/>
                  </a:lnTo>
                  <a:lnTo>
                    <a:pt x="232918" y="346646"/>
                  </a:lnTo>
                  <a:lnTo>
                    <a:pt x="230060" y="347421"/>
                  </a:lnTo>
                  <a:lnTo>
                    <a:pt x="227723" y="348361"/>
                  </a:lnTo>
                  <a:lnTo>
                    <a:pt x="230060" y="350723"/>
                  </a:lnTo>
                  <a:lnTo>
                    <a:pt x="229463" y="349262"/>
                  </a:lnTo>
                  <a:lnTo>
                    <a:pt x="239001" y="348411"/>
                  </a:lnTo>
                  <a:close/>
                </a:path>
                <a:path w="574675" h="1034414">
                  <a:moveTo>
                    <a:pt x="241249" y="1016241"/>
                  </a:moveTo>
                  <a:lnTo>
                    <a:pt x="240957" y="1016241"/>
                  </a:lnTo>
                  <a:lnTo>
                    <a:pt x="240322" y="1017511"/>
                  </a:lnTo>
                  <a:lnTo>
                    <a:pt x="241249" y="1016241"/>
                  </a:lnTo>
                  <a:close/>
                </a:path>
                <a:path w="574675" h="1034414">
                  <a:moveTo>
                    <a:pt x="245846" y="125158"/>
                  </a:moveTo>
                  <a:lnTo>
                    <a:pt x="245211" y="124345"/>
                  </a:lnTo>
                  <a:lnTo>
                    <a:pt x="242912" y="127457"/>
                  </a:lnTo>
                  <a:lnTo>
                    <a:pt x="245846" y="125158"/>
                  </a:lnTo>
                  <a:close/>
                </a:path>
                <a:path w="574675" h="1034414">
                  <a:moveTo>
                    <a:pt x="246900" y="126492"/>
                  </a:moveTo>
                  <a:lnTo>
                    <a:pt x="245973" y="125056"/>
                  </a:lnTo>
                  <a:lnTo>
                    <a:pt x="245846" y="125158"/>
                  </a:lnTo>
                  <a:lnTo>
                    <a:pt x="246900" y="126492"/>
                  </a:lnTo>
                  <a:close/>
                </a:path>
                <a:path w="574675" h="1034414">
                  <a:moveTo>
                    <a:pt x="248399" y="1001001"/>
                  </a:moveTo>
                  <a:lnTo>
                    <a:pt x="246646" y="999731"/>
                  </a:lnTo>
                  <a:lnTo>
                    <a:pt x="245465" y="999731"/>
                  </a:lnTo>
                  <a:lnTo>
                    <a:pt x="245452" y="1000086"/>
                  </a:lnTo>
                  <a:lnTo>
                    <a:pt x="248399" y="1001001"/>
                  </a:lnTo>
                  <a:close/>
                </a:path>
                <a:path w="574675" h="1034414">
                  <a:moveTo>
                    <a:pt x="251637" y="452247"/>
                  </a:moveTo>
                  <a:lnTo>
                    <a:pt x="251142" y="451599"/>
                  </a:lnTo>
                  <a:lnTo>
                    <a:pt x="251637" y="452247"/>
                  </a:lnTo>
                  <a:close/>
                </a:path>
                <a:path w="574675" h="1034414">
                  <a:moveTo>
                    <a:pt x="255308" y="1007351"/>
                  </a:moveTo>
                  <a:lnTo>
                    <a:pt x="254850" y="1006906"/>
                  </a:lnTo>
                  <a:lnTo>
                    <a:pt x="254850" y="1007351"/>
                  </a:lnTo>
                  <a:lnTo>
                    <a:pt x="255308" y="1007351"/>
                  </a:lnTo>
                  <a:close/>
                </a:path>
                <a:path w="574675" h="1034414">
                  <a:moveTo>
                    <a:pt x="256209" y="457911"/>
                  </a:moveTo>
                  <a:lnTo>
                    <a:pt x="254901" y="456361"/>
                  </a:lnTo>
                  <a:lnTo>
                    <a:pt x="253390" y="454139"/>
                  </a:lnTo>
                  <a:lnTo>
                    <a:pt x="251637" y="452247"/>
                  </a:lnTo>
                  <a:lnTo>
                    <a:pt x="253161" y="454113"/>
                  </a:lnTo>
                  <a:lnTo>
                    <a:pt x="254546" y="456171"/>
                  </a:lnTo>
                  <a:lnTo>
                    <a:pt x="256209" y="457911"/>
                  </a:lnTo>
                  <a:close/>
                </a:path>
                <a:path w="574675" h="1034414">
                  <a:moveTo>
                    <a:pt x="259562" y="1006081"/>
                  </a:moveTo>
                  <a:lnTo>
                    <a:pt x="255447" y="1002271"/>
                  </a:lnTo>
                  <a:lnTo>
                    <a:pt x="251294" y="1003541"/>
                  </a:lnTo>
                  <a:lnTo>
                    <a:pt x="254850" y="1006906"/>
                  </a:lnTo>
                  <a:lnTo>
                    <a:pt x="254850" y="1006081"/>
                  </a:lnTo>
                  <a:lnTo>
                    <a:pt x="259562" y="1006081"/>
                  </a:lnTo>
                  <a:close/>
                </a:path>
                <a:path w="574675" h="1034414">
                  <a:moveTo>
                    <a:pt x="263207" y="493712"/>
                  </a:moveTo>
                  <a:lnTo>
                    <a:pt x="260807" y="492531"/>
                  </a:lnTo>
                  <a:lnTo>
                    <a:pt x="257987" y="495185"/>
                  </a:lnTo>
                  <a:lnTo>
                    <a:pt x="262178" y="497014"/>
                  </a:lnTo>
                  <a:lnTo>
                    <a:pt x="263207" y="493712"/>
                  </a:lnTo>
                  <a:close/>
                </a:path>
                <a:path w="574675" h="1034414">
                  <a:moveTo>
                    <a:pt x="266801" y="388048"/>
                  </a:moveTo>
                  <a:lnTo>
                    <a:pt x="266014" y="387591"/>
                  </a:lnTo>
                  <a:lnTo>
                    <a:pt x="266712" y="388340"/>
                  </a:lnTo>
                  <a:lnTo>
                    <a:pt x="266801" y="388048"/>
                  </a:lnTo>
                  <a:close/>
                </a:path>
                <a:path w="574675" h="1034414">
                  <a:moveTo>
                    <a:pt x="268401" y="390131"/>
                  </a:moveTo>
                  <a:lnTo>
                    <a:pt x="266712" y="388340"/>
                  </a:lnTo>
                  <a:lnTo>
                    <a:pt x="266217" y="390131"/>
                  </a:lnTo>
                  <a:lnTo>
                    <a:pt x="267855" y="391401"/>
                  </a:lnTo>
                  <a:lnTo>
                    <a:pt x="268401" y="390131"/>
                  </a:lnTo>
                  <a:close/>
                </a:path>
                <a:path w="574675" h="1034414">
                  <a:moveTo>
                    <a:pt x="273888" y="1013701"/>
                  </a:moveTo>
                  <a:lnTo>
                    <a:pt x="271386" y="1009891"/>
                  </a:lnTo>
                  <a:lnTo>
                    <a:pt x="268465" y="1011161"/>
                  </a:lnTo>
                  <a:lnTo>
                    <a:pt x="267855" y="1011161"/>
                  </a:lnTo>
                  <a:lnTo>
                    <a:pt x="273888" y="1013701"/>
                  </a:lnTo>
                  <a:close/>
                </a:path>
                <a:path w="574675" h="1034414">
                  <a:moveTo>
                    <a:pt x="275386" y="476313"/>
                  </a:moveTo>
                  <a:lnTo>
                    <a:pt x="272402" y="472135"/>
                  </a:lnTo>
                  <a:lnTo>
                    <a:pt x="272732" y="473760"/>
                  </a:lnTo>
                  <a:lnTo>
                    <a:pt x="273418" y="475132"/>
                  </a:lnTo>
                  <a:lnTo>
                    <a:pt x="274269" y="476364"/>
                  </a:lnTo>
                  <a:lnTo>
                    <a:pt x="274637" y="476377"/>
                  </a:lnTo>
                  <a:lnTo>
                    <a:pt x="275031" y="476440"/>
                  </a:lnTo>
                  <a:lnTo>
                    <a:pt x="275386" y="476313"/>
                  </a:lnTo>
                  <a:close/>
                </a:path>
                <a:path w="574675" h="1034414">
                  <a:moveTo>
                    <a:pt x="286385" y="1021321"/>
                  </a:moveTo>
                  <a:lnTo>
                    <a:pt x="277482" y="1013701"/>
                  </a:lnTo>
                  <a:lnTo>
                    <a:pt x="273888" y="1013701"/>
                  </a:lnTo>
                  <a:lnTo>
                    <a:pt x="269189" y="1013701"/>
                  </a:lnTo>
                  <a:lnTo>
                    <a:pt x="267855" y="1011161"/>
                  </a:lnTo>
                  <a:lnTo>
                    <a:pt x="265506" y="1011161"/>
                  </a:lnTo>
                  <a:lnTo>
                    <a:pt x="265468" y="1009891"/>
                  </a:lnTo>
                  <a:lnTo>
                    <a:pt x="264845" y="1008621"/>
                  </a:lnTo>
                  <a:lnTo>
                    <a:pt x="263677" y="1007351"/>
                  </a:lnTo>
                  <a:lnTo>
                    <a:pt x="255308" y="1007351"/>
                  </a:lnTo>
                  <a:lnTo>
                    <a:pt x="256641" y="1008621"/>
                  </a:lnTo>
                  <a:lnTo>
                    <a:pt x="250685" y="1007351"/>
                  </a:lnTo>
                  <a:lnTo>
                    <a:pt x="248348" y="1003541"/>
                  </a:lnTo>
                  <a:lnTo>
                    <a:pt x="250088" y="1002271"/>
                  </a:lnTo>
                  <a:lnTo>
                    <a:pt x="245427" y="1002271"/>
                  </a:lnTo>
                  <a:lnTo>
                    <a:pt x="245452" y="1000086"/>
                  </a:lnTo>
                  <a:lnTo>
                    <a:pt x="244322" y="999731"/>
                  </a:lnTo>
                  <a:lnTo>
                    <a:pt x="240880" y="997191"/>
                  </a:lnTo>
                  <a:lnTo>
                    <a:pt x="239166" y="995921"/>
                  </a:lnTo>
                  <a:lnTo>
                    <a:pt x="236143" y="997191"/>
                  </a:lnTo>
                  <a:lnTo>
                    <a:pt x="234035" y="993381"/>
                  </a:lnTo>
                  <a:lnTo>
                    <a:pt x="224409" y="992111"/>
                  </a:lnTo>
                  <a:lnTo>
                    <a:pt x="227114" y="988301"/>
                  </a:lnTo>
                  <a:lnTo>
                    <a:pt x="225539" y="988301"/>
                  </a:lnTo>
                  <a:lnTo>
                    <a:pt x="219443" y="987031"/>
                  </a:lnTo>
                  <a:lnTo>
                    <a:pt x="216293" y="985761"/>
                  </a:lnTo>
                  <a:lnTo>
                    <a:pt x="220548" y="984491"/>
                  </a:lnTo>
                  <a:lnTo>
                    <a:pt x="217728" y="983221"/>
                  </a:lnTo>
                  <a:lnTo>
                    <a:pt x="214477" y="980681"/>
                  </a:lnTo>
                  <a:lnTo>
                    <a:pt x="207708" y="975601"/>
                  </a:lnTo>
                  <a:lnTo>
                    <a:pt x="210070" y="974331"/>
                  </a:lnTo>
                  <a:lnTo>
                    <a:pt x="206717" y="974331"/>
                  </a:lnTo>
                  <a:lnTo>
                    <a:pt x="202831" y="973061"/>
                  </a:lnTo>
                  <a:lnTo>
                    <a:pt x="198716" y="970521"/>
                  </a:lnTo>
                  <a:lnTo>
                    <a:pt x="194716" y="967981"/>
                  </a:lnTo>
                  <a:lnTo>
                    <a:pt x="190538" y="964171"/>
                  </a:lnTo>
                  <a:lnTo>
                    <a:pt x="188366" y="963523"/>
                  </a:lnTo>
                  <a:lnTo>
                    <a:pt x="188582" y="964171"/>
                  </a:lnTo>
                  <a:lnTo>
                    <a:pt x="187833" y="963358"/>
                  </a:lnTo>
                  <a:lnTo>
                    <a:pt x="186296" y="962901"/>
                  </a:lnTo>
                  <a:lnTo>
                    <a:pt x="187401" y="962901"/>
                  </a:lnTo>
                  <a:lnTo>
                    <a:pt x="185039" y="960361"/>
                  </a:lnTo>
                  <a:lnTo>
                    <a:pt x="184912" y="959091"/>
                  </a:lnTo>
                  <a:lnTo>
                    <a:pt x="184785" y="957821"/>
                  </a:lnTo>
                  <a:lnTo>
                    <a:pt x="183019" y="955281"/>
                  </a:lnTo>
                  <a:lnTo>
                    <a:pt x="179997" y="959091"/>
                  </a:lnTo>
                  <a:lnTo>
                    <a:pt x="173659" y="954011"/>
                  </a:lnTo>
                  <a:lnTo>
                    <a:pt x="168897" y="954011"/>
                  </a:lnTo>
                  <a:lnTo>
                    <a:pt x="166916" y="947661"/>
                  </a:lnTo>
                  <a:lnTo>
                    <a:pt x="174764" y="952741"/>
                  </a:lnTo>
                  <a:lnTo>
                    <a:pt x="175094" y="951471"/>
                  </a:lnTo>
                  <a:lnTo>
                    <a:pt x="175768" y="948931"/>
                  </a:lnTo>
                  <a:lnTo>
                    <a:pt x="173888" y="951471"/>
                  </a:lnTo>
                  <a:lnTo>
                    <a:pt x="165811" y="943851"/>
                  </a:lnTo>
                  <a:lnTo>
                    <a:pt x="165531" y="947661"/>
                  </a:lnTo>
                  <a:lnTo>
                    <a:pt x="164261" y="943851"/>
                  </a:lnTo>
                  <a:lnTo>
                    <a:pt x="163830" y="942581"/>
                  </a:lnTo>
                  <a:lnTo>
                    <a:pt x="163449" y="943851"/>
                  </a:lnTo>
                  <a:lnTo>
                    <a:pt x="164020" y="940041"/>
                  </a:lnTo>
                  <a:lnTo>
                    <a:pt x="159994" y="943851"/>
                  </a:lnTo>
                  <a:lnTo>
                    <a:pt x="160362" y="937501"/>
                  </a:lnTo>
                  <a:lnTo>
                    <a:pt x="155486" y="937501"/>
                  </a:lnTo>
                  <a:lnTo>
                    <a:pt x="152463" y="931151"/>
                  </a:lnTo>
                  <a:lnTo>
                    <a:pt x="157441" y="933691"/>
                  </a:lnTo>
                  <a:lnTo>
                    <a:pt x="153365" y="931151"/>
                  </a:lnTo>
                  <a:lnTo>
                    <a:pt x="151333" y="929881"/>
                  </a:lnTo>
                  <a:lnTo>
                    <a:pt x="150736" y="928103"/>
                  </a:lnTo>
                  <a:lnTo>
                    <a:pt x="150736" y="929881"/>
                  </a:lnTo>
                  <a:lnTo>
                    <a:pt x="148094" y="929881"/>
                  </a:lnTo>
                  <a:lnTo>
                    <a:pt x="144640" y="927341"/>
                  </a:lnTo>
                  <a:lnTo>
                    <a:pt x="141198" y="924801"/>
                  </a:lnTo>
                  <a:lnTo>
                    <a:pt x="147281" y="924801"/>
                  </a:lnTo>
                  <a:lnTo>
                    <a:pt x="146621" y="920991"/>
                  </a:lnTo>
                  <a:lnTo>
                    <a:pt x="142062" y="918451"/>
                  </a:lnTo>
                  <a:lnTo>
                    <a:pt x="136626" y="918451"/>
                  </a:lnTo>
                  <a:lnTo>
                    <a:pt x="134073" y="914641"/>
                  </a:lnTo>
                  <a:lnTo>
                    <a:pt x="134340" y="914641"/>
                  </a:lnTo>
                  <a:lnTo>
                    <a:pt x="133985" y="913371"/>
                  </a:lnTo>
                  <a:lnTo>
                    <a:pt x="135178" y="913371"/>
                  </a:lnTo>
                  <a:lnTo>
                    <a:pt x="129019" y="910831"/>
                  </a:lnTo>
                  <a:lnTo>
                    <a:pt x="123710" y="900671"/>
                  </a:lnTo>
                  <a:lnTo>
                    <a:pt x="116636" y="898131"/>
                  </a:lnTo>
                  <a:lnTo>
                    <a:pt x="116636" y="897420"/>
                  </a:lnTo>
                  <a:lnTo>
                    <a:pt x="116014" y="899401"/>
                  </a:lnTo>
                  <a:lnTo>
                    <a:pt x="114604" y="900671"/>
                  </a:lnTo>
                  <a:lnTo>
                    <a:pt x="113372" y="900671"/>
                  </a:lnTo>
                  <a:lnTo>
                    <a:pt x="111226" y="898131"/>
                  </a:lnTo>
                  <a:lnTo>
                    <a:pt x="107569" y="898131"/>
                  </a:lnTo>
                  <a:lnTo>
                    <a:pt x="108750" y="895591"/>
                  </a:lnTo>
                  <a:lnTo>
                    <a:pt x="109982" y="896861"/>
                  </a:lnTo>
                  <a:lnTo>
                    <a:pt x="112102" y="896861"/>
                  </a:lnTo>
                  <a:lnTo>
                    <a:pt x="110578" y="895591"/>
                  </a:lnTo>
                  <a:lnTo>
                    <a:pt x="109054" y="894321"/>
                  </a:lnTo>
                  <a:lnTo>
                    <a:pt x="109639" y="891781"/>
                  </a:lnTo>
                  <a:lnTo>
                    <a:pt x="109664" y="891654"/>
                  </a:lnTo>
                  <a:lnTo>
                    <a:pt x="108546" y="890828"/>
                  </a:lnTo>
                  <a:lnTo>
                    <a:pt x="108165" y="888987"/>
                  </a:lnTo>
                  <a:lnTo>
                    <a:pt x="108165" y="890562"/>
                  </a:lnTo>
                  <a:lnTo>
                    <a:pt x="104635" y="887971"/>
                  </a:lnTo>
                  <a:lnTo>
                    <a:pt x="102908" y="886701"/>
                  </a:lnTo>
                  <a:lnTo>
                    <a:pt x="100596" y="882891"/>
                  </a:lnTo>
                  <a:lnTo>
                    <a:pt x="102082" y="880351"/>
                  </a:lnTo>
                  <a:lnTo>
                    <a:pt x="102831" y="879081"/>
                  </a:lnTo>
                  <a:lnTo>
                    <a:pt x="108165" y="890562"/>
                  </a:lnTo>
                  <a:lnTo>
                    <a:pt x="108165" y="888987"/>
                  </a:lnTo>
                  <a:lnTo>
                    <a:pt x="107175" y="884161"/>
                  </a:lnTo>
                  <a:lnTo>
                    <a:pt x="110845" y="890511"/>
                  </a:lnTo>
                  <a:lnTo>
                    <a:pt x="111594" y="887971"/>
                  </a:lnTo>
                  <a:lnTo>
                    <a:pt x="112598" y="889241"/>
                  </a:lnTo>
                  <a:lnTo>
                    <a:pt x="113728" y="889241"/>
                  </a:lnTo>
                  <a:lnTo>
                    <a:pt x="114261" y="887971"/>
                  </a:lnTo>
                  <a:lnTo>
                    <a:pt x="114795" y="886701"/>
                  </a:lnTo>
                  <a:lnTo>
                    <a:pt x="113296" y="884161"/>
                  </a:lnTo>
                  <a:lnTo>
                    <a:pt x="109537" y="877811"/>
                  </a:lnTo>
                  <a:lnTo>
                    <a:pt x="106362" y="879081"/>
                  </a:lnTo>
                  <a:lnTo>
                    <a:pt x="102717" y="872731"/>
                  </a:lnTo>
                  <a:lnTo>
                    <a:pt x="101269" y="870191"/>
                  </a:lnTo>
                  <a:lnTo>
                    <a:pt x="98361" y="868921"/>
                  </a:lnTo>
                  <a:lnTo>
                    <a:pt x="99301" y="872731"/>
                  </a:lnTo>
                  <a:lnTo>
                    <a:pt x="96380" y="871461"/>
                  </a:lnTo>
                  <a:lnTo>
                    <a:pt x="95427" y="870191"/>
                  </a:lnTo>
                  <a:lnTo>
                    <a:pt x="91643" y="865111"/>
                  </a:lnTo>
                  <a:lnTo>
                    <a:pt x="91465" y="861301"/>
                  </a:lnTo>
                  <a:lnTo>
                    <a:pt x="91478" y="854951"/>
                  </a:lnTo>
                  <a:lnTo>
                    <a:pt x="87693" y="849871"/>
                  </a:lnTo>
                  <a:lnTo>
                    <a:pt x="84239" y="848601"/>
                  </a:lnTo>
                  <a:lnTo>
                    <a:pt x="79794" y="849871"/>
                  </a:lnTo>
                  <a:lnTo>
                    <a:pt x="77838" y="842251"/>
                  </a:lnTo>
                  <a:lnTo>
                    <a:pt x="82689" y="842251"/>
                  </a:lnTo>
                  <a:lnTo>
                    <a:pt x="79425" y="838441"/>
                  </a:lnTo>
                  <a:lnTo>
                    <a:pt x="76657" y="837171"/>
                  </a:lnTo>
                  <a:lnTo>
                    <a:pt x="74269" y="835901"/>
                  </a:lnTo>
                  <a:lnTo>
                    <a:pt x="72986" y="832091"/>
                  </a:lnTo>
                  <a:lnTo>
                    <a:pt x="72834" y="831608"/>
                  </a:lnTo>
                  <a:lnTo>
                    <a:pt x="72466" y="832091"/>
                  </a:lnTo>
                  <a:lnTo>
                    <a:pt x="69964" y="827011"/>
                  </a:lnTo>
                  <a:lnTo>
                    <a:pt x="72618" y="824471"/>
                  </a:lnTo>
                  <a:lnTo>
                    <a:pt x="68351" y="818121"/>
                  </a:lnTo>
                  <a:lnTo>
                    <a:pt x="64452" y="811771"/>
                  </a:lnTo>
                  <a:lnTo>
                    <a:pt x="60591" y="805421"/>
                  </a:lnTo>
                  <a:lnTo>
                    <a:pt x="37452" y="805421"/>
                  </a:lnTo>
                  <a:lnTo>
                    <a:pt x="37274" y="805421"/>
                  </a:lnTo>
                  <a:lnTo>
                    <a:pt x="38061" y="806691"/>
                  </a:lnTo>
                  <a:lnTo>
                    <a:pt x="38989" y="807961"/>
                  </a:lnTo>
                  <a:lnTo>
                    <a:pt x="39433" y="810501"/>
                  </a:lnTo>
                  <a:lnTo>
                    <a:pt x="39687" y="811771"/>
                  </a:lnTo>
                  <a:lnTo>
                    <a:pt x="40474" y="814311"/>
                  </a:lnTo>
                  <a:lnTo>
                    <a:pt x="38735" y="815581"/>
                  </a:lnTo>
                  <a:lnTo>
                    <a:pt x="42900" y="821931"/>
                  </a:lnTo>
                  <a:lnTo>
                    <a:pt x="44323" y="825741"/>
                  </a:lnTo>
                  <a:lnTo>
                    <a:pt x="46875" y="823201"/>
                  </a:lnTo>
                  <a:lnTo>
                    <a:pt x="48437" y="828281"/>
                  </a:lnTo>
                  <a:lnTo>
                    <a:pt x="48755" y="823201"/>
                  </a:lnTo>
                  <a:lnTo>
                    <a:pt x="48145" y="823201"/>
                  </a:lnTo>
                  <a:lnTo>
                    <a:pt x="47028" y="820661"/>
                  </a:lnTo>
                  <a:lnTo>
                    <a:pt x="46710" y="820661"/>
                  </a:lnTo>
                  <a:lnTo>
                    <a:pt x="46418" y="819391"/>
                  </a:lnTo>
                  <a:lnTo>
                    <a:pt x="45923" y="818121"/>
                  </a:lnTo>
                  <a:lnTo>
                    <a:pt x="45402" y="816851"/>
                  </a:lnTo>
                  <a:lnTo>
                    <a:pt x="43903" y="814311"/>
                  </a:lnTo>
                  <a:lnTo>
                    <a:pt x="42989" y="812596"/>
                  </a:lnTo>
                  <a:lnTo>
                    <a:pt x="42989" y="818121"/>
                  </a:lnTo>
                  <a:lnTo>
                    <a:pt x="41694" y="818121"/>
                  </a:lnTo>
                  <a:lnTo>
                    <a:pt x="40284" y="816851"/>
                  </a:lnTo>
                  <a:lnTo>
                    <a:pt x="40474" y="815581"/>
                  </a:lnTo>
                  <a:lnTo>
                    <a:pt x="40881" y="814311"/>
                  </a:lnTo>
                  <a:lnTo>
                    <a:pt x="42062" y="816851"/>
                  </a:lnTo>
                  <a:lnTo>
                    <a:pt x="42989" y="818121"/>
                  </a:lnTo>
                  <a:lnTo>
                    <a:pt x="42989" y="812596"/>
                  </a:lnTo>
                  <a:lnTo>
                    <a:pt x="42557" y="811771"/>
                  </a:lnTo>
                  <a:lnTo>
                    <a:pt x="44958" y="813041"/>
                  </a:lnTo>
                  <a:lnTo>
                    <a:pt x="47472" y="815581"/>
                  </a:lnTo>
                  <a:lnTo>
                    <a:pt x="47625" y="819277"/>
                  </a:lnTo>
                  <a:lnTo>
                    <a:pt x="46443" y="818908"/>
                  </a:lnTo>
                  <a:lnTo>
                    <a:pt x="46647" y="819289"/>
                  </a:lnTo>
                  <a:lnTo>
                    <a:pt x="46837" y="819683"/>
                  </a:lnTo>
                  <a:lnTo>
                    <a:pt x="47028" y="820039"/>
                  </a:lnTo>
                  <a:lnTo>
                    <a:pt x="47244" y="820331"/>
                  </a:lnTo>
                  <a:lnTo>
                    <a:pt x="47421" y="820445"/>
                  </a:lnTo>
                  <a:lnTo>
                    <a:pt x="47650" y="820826"/>
                  </a:lnTo>
                  <a:lnTo>
                    <a:pt x="47663" y="820280"/>
                  </a:lnTo>
                  <a:lnTo>
                    <a:pt x="47675" y="819785"/>
                  </a:lnTo>
                  <a:lnTo>
                    <a:pt x="47637" y="819404"/>
                  </a:lnTo>
                  <a:lnTo>
                    <a:pt x="50126" y="820661"/>
                  </a:lnTo>
                  <a:lnTo>
                    <a:pt x="52743" y="821931"/>
                  </a:lnTo>
                  <a:lnTo>
                    <a:pt x="54051" y="821931"/>
                  </a:lnTo>
                  <a:lnTo>
                    <a:pt x="52260" y="828281"/>
                  </a:lnTo>
                  <a:lnTo>
                    <a:pt x="54686" y="838441"/>
                  </a:lnTo>
                  <a:lnTo>
                    <a:pt x="53136" y="839711"/>
                  </a:lnTo>
                  <a:lnTo>
                    <a:pt x="58102" y="847331"/>
                  </a:lnTo>
                  <a:lnTo>
                    <a:pt x="63411" y="854951"/>
                  </a:lnTo>
                  <a:lnTo>
                    <a:pt x="69062" y="861301"/>
                  </a:lnTo>
                  <a:lnTo>
                    <a:pt x="75044" y="865111"/>
                  </a:lnTo>
                  <a:lnTo>
                    <a:pt x="77241" y="867651"/>
                  </a:lnTo>
                  <a:lnTo>
                    <a:pt x="75641" y="868921"/>
                  </a:lnTo>
                  <a:lnTo>
                    <a:pt x="75526" y="870191"/>
                  </a:lnTo>
                  <a:lnTo>
                    <a:pt x="74091" y="868934"/>
                  </a:lnTo>
                  <a:lnTo>
                    <a:pt x="76327" y="871461"/>
                  </a:lnTo>
                  <a:lnTo>
                    <a:pt x="82448" y="881621"/>
                  </a:lnTo>
                  <a:lnTo>
                    <a:pt x="86410" y="880351"/>
                  </a:lnTo>
                  <a:lnTo>
                    <a:pt x="86906" y="884161"/>
                  </a:lnTo>
                  <a:lnTo>
                    <a:pt x="85039" y="884161"/>
                  </a:lnTo>
                  <a:lnTo>
                    <a:pt x="87680" y="887971"/>
                  </a:lnTo>
                  <a:lnTo>
                    <a:pt x="109562" y="912101"/>
                  </a:lnTo>
                  <a:lnTo>
                    <a:pt x="114820" y="917181"/>
                  </a:lnTo>
                  <a:lnTo>
                    <a:pt x="119646" y="922261"/>
                  </a:lnTo>
                  <a:lnTo>
                    <a:pt x="122999" y="928458"/>
                  </a:lnTo>
                  <a:lnTo>
                    <a:pt x="122669" y="927341"/>
                  </a:lnTo>
                  <a:lnTo>
                    <a:pt x="122936" y="927341"/>
                  </a:lnTo>
                  <a:lnTo>
                    <a:pt x="136182" y="942581"/>
                  </a:lnTo>
                  <a:lnTo>
                    <a:pt x="151460" y="955281"/>
                  </a:lnTo>
                  <a:lnTo>
                    <a:pt x="181457" y="981951"/>
                  </a:lnTo>
                  <a:lnTo>
                    <a:pt x="186728" y="988301"/>
                  </a:lnTo>
                  <a:lnTo>
                    <a:pt x="188887" y="985761"/>
                  </a:lnTo>
                  <a:lnTo>
                    <a:pt x="193687" y="987031"/>
                  </a:lnTo>
                  <a:lnTo>
                    <a:pt x="193217" y="990841"/>
                  </a:lnTo>
                  <a:lnTo>
                    <a:pt x="201650" y="992111"/>
                  </a:lnTo>
                  <a:lnTo>
                    <a:pt x="208153" y="995921"/>
                  </a:lnTo>
                  <a:lnTo>
                    <a:pt x="213372" y="1002271"/>
                  </a:lnTo>
                  <a:lnTo>
                    <a:pt x="219379" y="1007351"/>
                  </a:lnTo>
                  <a:lnTo>
                    <a:pt x="228307" y="1011161"/>
                  </a:lnTo>
                  <a:lnTo>
                    <a:pt x="227774" y="1008621"/>
                  </a:lnTo>
                  <a:lnTo>
                    <a:pt x="231940" y="1011161"/>
                  </a:lnTo>
                  <a:lnTo>
                    <a:pt x="242163" y="1014971"/>
                  </a:lnTo>
                  <a:lnTo>
                    <a:pt x="241249" y="1016241"/>
                  </a:lnTo>
                  <a:lnTo>
                    <a:pt x="242798" y="1016241"/>
                  </a:lnTo>
                  <a:lnTo>
                    <a:pt x="244043" y="1017511"/>
                  </a:lnTo>
                  <a:lnTo>
                    <a:pt x="243433" y="1018781"/>
                  </a:lnTo>
                  <a:lnTo>
                    <a:pt x="255689" y="1021321"/>
                  </a:lnTo>
                  <a:lnTo>
                    <a:pt x="258622" y="1025131"/>
                  </a:lnTo>
                  <a:lnTo>
                    <a:pt x="258191" y="1027671"/>
                  </a:lnTo>
                  <a:lnTo>
                    <a:pt x="258622" y="1030211"/>
                  </a:lnTo>
                  <a:lnTo>
                    <a:pt x="264198" y="1032751"/>
                  </a:lnTo>
                  <a:lnTo>
                    <a:pt x="269278" y="1034021"/>
                  </a:lnTo>
                  <a:lnTo>
                    <a:pt x="279615" y="1034021"/>
                  </a:lnTo>
                  <a:lnTo>
                    <a:pt x="278231" y="1032751"/>
                  </a:lnTo>
                  <a:lnTo>
                    <a:pt x="276339" y="1031481"/>
                  </a:lnTo>
                  <a:lnTo>
                    <a:pt x="273735" y="1030211"/>
                  </a:lnTo>
                  <a:lnTo>
                    <a:pt x="274231" y="1027671"/>
                  </a:lnTo>
                  <a:lnTo>
                    <a:pt x="278587" y="1028877"/>
                  </a:lnTo>
                  <a:lnTo>
                    <a:pt x="278244" y="1029423"/>
                  </a:lnTo>
                  <a:lnTo>
                    <a:pt x="278041" y="1029919"/>
                  </a:lnTo>
                  <a:lnTo>
                    <a:pt x="279755" y="1028687"/>
                  </a:lnTo>
                  <a:lnTo>
                    <a:pt x="279107" y="1028547"/>
                  </a:lnTo>
                  <a:lnTo>
                    <a:pt x="279704" y="1027671"/>
                  </a:lnTo>
                  <a:lnTo>
                    <a:pt x="281444" y="1025131"/>
                  </a:lnTo>
                  <a:lnTo>
                    <a:pt x="286385" y="1021321"/>
                  </a:lnTo>
                  <a:close/>
                </a:path>
                <a:path w="574675" h="1034414">
                  <a:moveTo>
                    <a:pt x="318198" y="407225"/>
                  </a:moveTo>
                  <a:lnTo>
                    <a:pt x="316128" y="405371"/>
                  </a:lnTo>
                  <a:lnTo>
                    <a:pt x="313867" y="405371"/>
                  </a:lnTo>
                  <a:lnTo>
                    <a:pt x="318198" y="407225"/>
                  </a:lnTo>
                  <a:close/>
                </a:path>
                <a:path w="574675" h="1034414">
                  <a:moveTo>
                    <a:pt x="319786" y="62814"/>
                  </a:moveTo>
                  <a:lnTo>
                    <a:pt x="319468" y="62509"/>
                  </a:lnTo>
                  <a:lnTo>
                    <a:pt x="319087" y="62280"/>
                  </a:lnTo>
                  <a:lnTo>
                    <a:pt x="318770" y="62204"/>
                  </a:lnTo>
                  <a:lnTo>
                    <a:pt x="318960" y="62509"/>
                  </a:lnTo>
                  <a:lnTo>
                    <a:pt x="319328" y="62699"/>
                  </a:lnTo>
                  <a:lnTo>
                    <a:pt x="319786" y="62814"/>
                  </a:lnTo>
                  <a:close/>
                </a:path>
                <a:path w="574675" h="1034414">
                  <a:moveTo>
                    <a:pt x="328104" y="415531"/>
                  </a:moveTo>
                  <a:lnTo>
                    <a:pt x="325501" y="411721"/>
                  </a:lnTo>
                  <a:lnTo>
                    <a:pt x="322033" y="407911"/>
                  </a:lnTo>
                  <a:lnTo>
                    <a:pt x="318566" y="404101"/>
                  </a:lnTo>
                  <a:lnTo>
                    <a:pt x="315480" y="404101"/>
                  </a:lnTo>
                  <a:lnTo>
                    <a:pt x="316928" y="405371"/>
                  </a:lnTo>
                  <a:lnTo>
                    <a:pt x="319138" y="405371"/>
                  </a:lnTo>
                  <a:lnTo>
                    <a:pt x="319798" y="407911"/>
                  </a:lnTo>
                  <a:lnTo>
                    <a:pt x="318198" y="407225"/>
                  </a:lnTo>
                  <a:lnTo>
                    <a:pt x="323215" y="411721"/>
                  </a:lnTo>
                  <a:lnTo>
                    <a:pt x="328104" y="415531"/>
                  </a:lnTo>
                  <a:close/>
                </a:path>
                <a:path w="574675" h="1034414">
                  <a:moveTo>
                    <a:pt x="332498" y="63741"/>
                  </a:moveTo>
                  <a:lnTo>
                    <a:pt x="331965" y="63322"/>
                  </a:lnTo>
                  <a:lnTo>
                    <a:pt x="331635" y="64109"/>
                  </a:lnTo>
                  <a:lnTo>
                    <a:pt x="332498" y="63741"/>
                  </a:lnTo>
                  <a:close/>
                </a:path>
                <a:path w="574675" h="1034414">
                  <a:moveTo>
                    <a:pt x="334975" y="61201"/>
                  </a:moveTo>
                  <a:lnTo>
                    <a:pt x="333260" y="63461"/>
                  </a:lnTo>
                  <a:lnTo>
                    <a:pt x="334352" y="62471"/>
                  </a:lnTo>
                  <a:lnTo>
                    <a:pt x="334975" y="61201"/>
                  </a:lnTo>
                  <a:close/>
                </a:path>
                <a:path w="574675" h="1034414">
                  <a:moveTo>
                    <a:pt x="337400" y="428091"/>
                  </a:moveTo>
                  <a:lnTo>
                    <a:pt x="335838" y="423913"/>
                  </a:lnTo>
                  <a:lnTo>
                    <a:pt x="333032" y="422681"/>
                  </a:lnTo>
                  <a:lnTo>
                    <a:pt x="334772" y="425640"/>
                  </a:lnTo>
                  <a:lnTo>
                    <a:pt x="335635" y="429158"/>
                  </a:lnTo>
                  <a:lnTo>
                    <a:pt x="336969" y="430352"/>
                  </a:lnTo>
                  <a:lnTo>
                    <a:pt x="337400" y="428091"/>
                  </a:lnTo>
                  <a:close/>
                </a:path>
                <a:path w="574675" h="1034414">
                  <a:moveTo>
                    <a:pt x="349758" y="472046"/>
                  </a:moveTo>
                  <a:lnTo>
                    <a:pt x="348259" y="471411"/>
                  </a:lnTo>
                  <a:lnTo>
                    <a:pt x="348805" y="473532"/>
                  </a:lnTo>
                  <a:lnTo>
                    <a:pt x="349758" y="472046"/>
                  </a:lnTo>
                  <a:close/>
                </a:path>
                <a:path w="574675" h="1034414">
                  <a:moveTo>
                    <a:pt x="352602" y="472681"/>
                  </a:moveTo>
                  <a:lnTo>
                    <a:pt x="351802" y="468871"/>
                  </a:lnTo>
                  <a:lnTo>
                    <a:pt x="349758" y="472046"/>
                  </a:lnTo>
                  <a:lnTo>
                    <a:pt x="351256" y="472681"/>
                  </a:lnTo>
                  <a:lnTo>
                    <a:pt x="350012" y="475221"/>
                  </a:lnTo>
                  <a:lnTo>
                    <a:pt x="352602" y="472681"/>
                  </a:lnTo>
                  <a:close/>
                </a:path>
                <a:path w="574675" h="1034414">
                  <a:moveTo>
                    <a:pt x="358927" y="41084"/>
                  </a:moveTo>
                  <a:lnTo>
                    <a:pt x="357149" y="43408"/>
                  </a:lnTo>
                  <a:lnTo>
                    <a:pt x="358432" y="42837"/>
                  </a:lnTo>
                  <a:lnTo>
                    <a:pt x="358660" y="42316"/>
                  </a:lnTo>
                  <a:lnTo>
                    <a:pt x="358813" y="41732"/>
                  </a:lnTo>
                  <a:lnTo>
                    <a:pt x="358927" y="41084"/>
                  </a:lnTo>
                  <a:close/>
                </a:path>
                <a:path w="574675" h="1034414">
                  <a:moveTo>
                    <a:pt x="371043" y="52768"/>
                  </a:moveTo>
                  <a:lnTo>
                    <a:pt x="370916" y="52603"/>
                  </a:lnTo>
                  <a:lnTo>
                    <a:pt x="370408" y="52527"/>
                  </a:lnTo>
                  <a:lnTo>
                    <a:pt x="369785" y="52489"/>
                  </a:lnTo>
                  <a:lnTo>
                    <a:pt x="370027" y="52666"/>
                  </a:lnTo>
                  <a:lnTo>
                    <a:pt x="370408" y="52793"/>
                  </a:lnTo>
                  <a:lnTo>
                    <a:pt x="371043" y="52768"/>
                  </a:lnTo>
                  <a:close/>
                </a:path>
                <a:path w="574675" h="1034414">
                  <a:moveTo>
                    <a:pt x="413105" y="24320"/>
                  </a:moveTo>
                  <a:lnTo>
                    <a:pt x="412978" y="23787"/>
                  </a:lnTo>
                  <a:lnTo>
                    <a:pt x="412623" y="23190"/>
                  </a:lnTo>
                  <a:lnTo>
                    <a:pt x="411962" y="22491"/>
                  </a:lnTo>
                  <a:lnTo>
                    <a:pt x="410654" y="22745"/>
                  </a:lnTo>
                  <a:lnTo>
                    <a:pt x="411048" y="25704"/>
                  </a:lnTo>
                  <a:lnTo>
                    <a:pt x="410921" y="27076"/>
                  </a:lnTo>
                  <a:lnTo>
                    <a:pt x="411289" y="25704"/>
                  </a:lnTo>
                  <a:lnTo>
                    <a:pt x="412064" y="24879"/>
                  </a:lnTo>
                  <a:lnTo>
                    <a:pt x="413105" y="24320"/>
                  </a:lnTo>
                  <a:close/>
                </a:path>
                <a:path w="574675" h="1034414">
                  <a:moveTo>
                    <a:pt x="425615" y="19799"/>
                  </a:moveTo>
                  <a:lnTo>
                    <a:pt x="420497" y="19964"/>
                  </a:lnTo>
                  <a:lnTo>
                    <a:pt x="420573" y="19278"/>
                  </a:lnTo>
                  <a:lnTo>
                    <a:pt x="417804" y="21082"/>
                  </a:lnTo>
                  <a:lnTo>
                    <a:pt x="417156" y="21513"/>
                  </a:lnTo>
                  <a:lnTo>
                    <a:pt x="420979" y="21551"/>
                  </a:lnTo>
                  <a:lnTo>
                    <a:pt x="425615" y="19799"/>
                  </a:lnTo>
                  <a:close/>
                </a:path>
                <a:path w="574675" h="1034414">
                  <a:moveTo>
                    <a:pt x="442937" y="22123"/>
                  </a:moveTo>
                  <a:lnTo>
                    <a:pt x="441591" y="19291"/>
                  </a:lnTo>
                  <a:lnTo>
                    <a:pt x="440575" y="21590"/>
                  </a:lnTo>
                  <a:lnTo>
                    <a:pt x="440651" y="21831"/>
                  </a:lnTo>
                  <a:lnTo>
                    <a:pt x="441299" y="22656"/>
                  </a:lnTo>
                  <a:lnTo>
                    <a:pt x="442937" y="22123"/>
                  </a:lnTo>
                  <a:close/>
                </a:path>
                <a:path w="574675" h="1034414">
                  <a:moveTo>
                    <a:pt x="447827" y="20561"/>
                  </a:moveTo>
                  <a:lnTo>
                    <a:pt x="442937" y="22123"/>
                  </a:lnTo>
                  <a:lnTo>
                    <a:pt x="443115" y="22504"/>
                  </a:lnTo>
                  <a:lnTo>
                    <a:pt x="447827" y="20561"/>
                  </a:lnTo>
                  <a:close/>
                </a:path>
                <a:path w="574675" h="1034414">
                  <a:moveTo>
                    <a:pt x="449973" y="30721"/>
                  </a:moveTo>
                  <a:lnTo>
                    <a:pt x="448017" y="31343"/>
                  </a:lnTo>
                  <a:lnTo>
                    <a:pt x="447903" y="31991"/>
                  </a:lnTo>
                  <a:lnTo>
                    <a:pt x="449821" y="31635"/>
                  </a:lnTo>
                  <a:lnTo>
                    <a:pt x="449973" y="30721"/>
                  </a:lnTo>
                  <a:close/>
                </a:path>
                <a:path w="574675" h="1034414">
                  <a:moveTo>
                    <a:pt x="454799" y="30721"/>
                  </a:moveTo>
                  <a:lnTo>
                    <a:pt x="449821" y="31635"/>
                  </a:lnTo>
                  <a:lnTo>
                    <a:pt x="449541" y="33261"/>
                  </a:lnTo>
                  <a:lnTo>
                    <a:pt x="454799" y="30721"/>
                  </a:lnTo>
                  <a:close/>
                </a:path>
                <a:path w="574675" h="1034414">
                  <a:moveTo>
                    <a:pt x="458152" y="15976"/>
                  </a:moveTo>
                  <a:lnTo>
                    <a:pt x="454037" y="14020"/>
                  </a:lnTo>
                  <a:lnTo>
                    <a:pt x="458101" y="13004"/>
                  </a:lnTo>
                  <a:lnTo>
                    <a:pt x="453288" y="12827"/>
                  </a:lnTo>
                  <a:lnTo>
                    <a:pt x="453517" y="13779"/>
                  </a:lnTo>
                  <a:lnTo>
                    <a:pt x="453745" y="15290"/>
                  </a:lnTo>
                  <a:lnTo>
                    <a:pt x="449008" y="16776"/>
                  </a:lnTo>
                  <a:lnTo>
                    <a:pt x="458152" y="15976"/>
                  </a:lnTo>
                  <a:close/>
                </a:path>
                <a:path w="574675" h="1034414">
                  <a:moveTo>
                    <a:pt x="463054" y="18021"/>
                  </a:moveTo>
                  <a:lnTo>
                    <a:pt x="461746" y="18021"/>
                  </a:lnTo>
                  <a:lnTo>
                    <a:pt x="462026" y="16751"/>
                  </a:lnTo>
                  <a:lnTo>
                    <a:pt x="457606" y="19291"/>
                  </a:lnTo>
                  <a:lnTo>
                    <a:pt x="463054" y="18021"/>
                  </a:lnTo>
                  <a:close/>
                </a:path>
                <a:path w="574675" h="1034414">
                  <a:moveTo>
                    <a:pt x="483514" y="12941"/>
                  </a:moveTo>
                  <a:lnTo>
                    <a:pt x="482777" y="12941"/>
                  </a:lnTo>
                  <a:lnTo>
                    <a:pt x="482968" y="13068"/>
                  </a:lnTo>
                  <a:lnTo>
                    <a:pt x="483514" y="12941"/>
                  </a:lnTo>
                  <a:close/>
                </a:path>
                <a:path w="574675" h="1034414">
                  <a:moveTo>
                    <a:pt x="503301" y="24955"/>
                  </a:moveTo>
                  <a:lnTo>
                    <a:pt x="497459" y="21615"/>
                  </a:lnTo>
                  <a:lnTo>
                    <a:pt x="495211" y="23583"/>
                  </a:lnTo>
                  <a:lnTo>
                    <a:pt x="497751" y="23634"/>
                  </a:lnTo>
                  <a:lnTo>
                    <a:pt x="501700" y="25387"/>
                  </a:lnTo>
                  <a:lnTo>
                    <a:pt x="503301" y="24955"/>
                  </a:lnTo>
                  <a:close/>
                </a:path>
                <a:path w="574675" h="1034414">
                  <a:moveTo>
                    <a:pt x="503732" y="12941"/>
                  </a:moveTo>
                  <a:lnTo>
                    <a:pt x="503593" y="12941"/>
                  </a:lnTo>
                  <a:lnTo>
                    <a:pt x="503732" y="12941"/>
                  </a:lnTo>
                  <a:close/>
                </a:path>
                <a:path w="574675" h="1034414">
                  <a:moveTo>
                    <a:pt x="504482" y="24638"/>
                  </a:moveTo>
                  <a:lnTo>
                    <a:pt x="503301" y="24955"/>
                  </a:lnTo>
                  <a:lnTo>
                    <a:pt x="503885" y="25285"/>
                  </a:lnTo>
                  <a:lnTo>
                    <a:pt x="504482" y="24638"/>
                  </a:lnTo>
                  <a:close/>
                </a:path>
                <a:path w="574675" h="1034414">
                  <a:moveTo>
                    <a:pt x="505333" y="11239"/>
                  </a:moveTo>
                  <a:lnTo>
                    <a:pt x="504215" y="11595"/>
                  </a:lnTo>
                  <a:lnTo>
                    <a:pt x="503732" y="11772"/>
                  </a:lnTo>
                  <a:lnTo>
                    <a:pt x="505333" y="11239"/>
                  </a:lnTo>
                  <a:close/>
                </a:path>
                <a:path w="574675" h="1034414">
                  <a:moveTo>
                    <a:pt x="505421" y="23583"/>
                  </a:moveTo>
                  <a:lnTo>
                    <a:pt x="504482" y="24638"/>
                  </a:lnTo>
                  <a:lnTo>
                    <a:pt x="505142" y="24447"/>
                  </a:lnTo>
                  <a:lnTo>
                    <a:pt x="505421" y="23583"/>
                  </a:lnTo>
                  <a:close/>
                </a:path>
                <a:path w="574675" h="1034414">
                  <a:moveTo>
                    <a:pt x="505739" y="22479"/>
                  </a:moveTo>
                  <a:lnTo>
                    <a:pt x="505421" y="23583"/>
                  </a:lnTo>
                  <a:lnTo>
                    <a:pt x="505612" y="23342"/>
                  </a:lnTo>
                  <a:lnTo>
                    <a:pt x="505739" y="22987"/>
                  </a:lnTo>
                  <a:lnTo>
                    <a:pt x="505739" y="22479"/>
                  </a:lnTo>
                  <a:close/>
                </a:path>
                <a:path w="574675" h="1034414">
                  <a:moveTo>
                    <a:pt x="515670" y="22682"/>
                  </a:moveTo>
                  <a:lnTo>
                    <a:pt x="513359" y="22809"/>
                  </a:lnTo>
                  <a:lnTo>
                    <a:pt x="514413" y="22860"/>
                  </a:lnTo>
                  <a:lnTo>
                    <a:pt x="515124" y="22821"/>
                  </a:lnTo>
                  <a:lnTo>
                    <a:pt x="515670" y="22682"/>
                  </a:lnTo>
                  <a:close/>
                </a:path>
                <a:path w="574675" h="1034414">
                  <a:moveTo>
                    <a:pt x="517410" y="21602"/>
                  </a:moveTo>
                  <a:lnTo>
                    <a:pt x="517055" y="21361"/>
                  </a:lnTo>
                  <a:lnTo>
                    <a:pt x="516801" y="22110"/>
                  </a:lnTo>
                  <a:lnTo>
                    <a:pt x="516407" y="22491"/>
                  </a:lnTo>
                  <a:lnTo>
                    <a:pt x="515670" y="22682"/>
                  </a:lnTo>
                  <a:lnTo>
                    <a:pt x="517271" y="22453"/>
                  </a:lnTo>
                  <a:lnTo>
                    <a:pt x="517398" y="22021"/>
                  </a:lnTo>
                  <a:lnTo>
                    <a:pt x="517410" y="21602"/>
                  </a:lnTo>
                  <a:close/>
                </a:path>
                <a:path w="574675" h="1034414">
                  <a:moveTo>
                    <a:pt x="519150" y="14211"/>
                  </a:moveTo>
                  <a:lnTo>
                    <a:pt x="511975" y="18021"/>
                  </a:lnTo>
                  <a:lnTo>
                    <a:pt x="510349" y="16751"/>
                  </a:lnTo>
                  <a:lnTo>
                    <a:pt x="509130" y="14211"/>
                  </a:lnTo>
                  <a:lnTo>
                    <a:pt x="512660" y="12941"/>
                  </a:lnTo>
                  <a:lnTo>
                    <a:pt x="507365" y="11671"/>
                  </a:lnTo>
                  <a:lnTo>
                    <a:pt x="508177" y="15481"/>
                  </a:lnTo>
                  <a:lnTo>
                    <a:pt x="505891" y="14211"/>
                  </a:lnTo>
                  <a:lnTo>
                    <a:pt x="503631" y="12966"/>
                  </a:lnTo>
                  <a:lnTo>
                    <a:pt x="498779" y="14211"/>
                  </a:lnTo>
                  <a:lnTo>
                    <a:pt x="499694" y="12941"/>
                  </a:lnTo>
                  <a:lnTo>
                    <a:pt x="497687" y="11671"/>
                  </a:lnTo>
                  <a:lnTo>
                    <a:pt x="500849" y="11671"/>
                  </a:lnTo>
                  <a:lnTo>
                    <a:pt x="491502" y="9131"/>
                  </a:lnTo>
                  <a:lnTo>
                    <a:pt x="486537" y="15481"/>
                  </a:lnTo>
                  <a:lnTo>
                    <a:pt x="482968" y="13068"/>
                  </a:lnTo>
                  <a:lnTo>
                    <a:pt x="478002" y="14211"/>
                  </a:lnTo>
                  <a:lnTo>
                    <a:pt x="477316" y="15481"/>
                  </a:lnTo>
                  <a:lnTo>
                    <a:pt x="477304" y="18021"/>
                  </a:lnTo>
                  <a:lnTo>
                    <a:pt x="473811" y="20561"/>
                  </a:lnTo>
                  <a:lnTo>
                    <a:pt x="466394" y="14211"/>
                  </a:lnTo>
                  <a:lnTo>
                    <a:pt x="465645" y="18021"/>
                  </a:lnTo>
                  <a:lnTo>
                    <a:pt x="463054" y="18021"/>
                  </a:lnTo>
                  <a:lnTo>
                    <a:pt x="460629" y="20561"/>
                  </a:lnTo>
                  <a:lnTo>
                    <a:pt x="453961" y="18021"/>
                  </a:lnTo>
                  <a:lnTo>
                    <a:pt x="443992" y="24371"/>
                  </a:lnTo>
                  <a:lnTo>
                    <a:pt x="443395" y="23101"/>
                  </a:lnTo>
                  <a:lnTo>
                    <a:pt x="443115" y="22504"/>
                  </a:lnTo>
                  <a:lnTo>
                    <a:pt x="441655" y="23101"/>
                  </a:lnTo>
                  <a:lnTo>
                    <a:pt x="441299" y="22656"/>
                  </a:lnTo>
                  <a:lnTo>
                    <a:pt x="440537" y="21691"/>
                  </a:lnTo>
                  <a:lnTo>
                    <a:pt x="440474" y="21831"/>
                  </a:lnTo>
                  <a:lnTo>
                    <a:pt x="440461" y="21590"/>
                  </a:lnTo>
                  <a:lnTo>
                    <a:pt x="438632" y="19291"/>
                  </a:lnTo>
                  <a:lnTo>
                    <a:pt x="434301" y="25641"/>
                  </a:lnTo>
                  <a:lnTo>
                    <a:pt x="428231" y="25641"/>
                  </a:lnTo>
                  <a:lnTo>
                    <a:pt x="429247" y="21831"/>
                  </a:lnTo>
                  <a:lnTo>
                    <a:pt x="434898" y="21831"/>
                  </a:lnTo>
                  <a:lnTo>
                    <a:pt x="428713" y="20561"/>
                  </a:lnTo>
                  <a:lnTo>
                    <a:pt x="426542" y="26911"/>
                  </a:lnTo>
                  <a:lnTo>
                    <a:pt x="417563" y="23101"/>
                  </a:lnTo>
                  <a:lnTo>
                    <a:pt x="413118" y="24371"/>
                  </a:lnTo>
                  <a:lnTo>
                    <a:pt x="413981" y="28181"/>
                  </a:lnTo>
                  <a:lnTo>
                    <a:pt x="403377" y="29451"/>
                  </a:lnTo>
                  <a:lnTo>
                    <a:pt x="396113" y="33261"/>
                  </a:lnTo>
                  <a:lnTo>
                    <a:pt x="396176" y="31991"/>
                  </a:lnTo>
                  <a:lnTo>
                    <a:pt x="380961" y="35801"/>
                  </a:lnTo>
                  <a:lnTo>
                    <a:pt x="373392" y="38341"/>
                  </a:lnTo>
                  <a:lnTo>
                    <a:pt x="373392" y="40881"/>
                  </a:lnTo>
                  <a:lnTo>
                    <a:pt x="366026" y="43421"/>
                  </a:lnTo>
                  <a:lnTo>
                    <a:pt x="361124" y="47231"/>
                  </a:lnTo>
                  <a:lnTo>
                    <a:pt x="360387" y="44691"/>
                  </a:lnTo>
                  <a:lnTo>
                    <a:pt x="360934" y="43421"/>
                  </a:lnTo>
                  <a:lnTo>
                    <a:pt x="363372" y="40881"/>
                  </a:lnTo>
                  <a:lnTo>
                    <a:pt x="358432" y="43421"/>
                  </a:lnTo>
                  <a:lnTo>
                    <a:pt x="357771" y="44691"/>
                  </a:lnTo>
                  <a:lnTo>
                    <a:pt x="356539" y="45961"/>
                  </a:lnTo>
                  <a:lnTo>
                    <a:pt x="353606" y="48501"/>
                  </a:lnTo>
                  <a:lnTo>
                    <a:pt x="353580" y="44691"/>
                  </a:lnTo>
                  <a:lnTo>
                    <a:pt x="347116" y="48501"/>
                  </a:lnTo>
                  <a:lnTo>
                    <a:pt x="342125" y="54851"/>
                  </a:lnTo>
                  <a:lnTo>
                    <a:pt x="333184" y="57391"/>
                  </a:lnTo>
                  <a:lnTo>
                    <a:pt x="334073" y="59931"/>
                  </a:lnTo>
                  <a:lnTo>
                    <a:pt x="343128" y="59931"/>
                  </a:lnTo>
                  <a:lnTo>
                    <a:pt x="335622" y="66281"/>
                  </a:lnTo>
                  <a:lnTo>
                    <a:pt x="334606" y="65011"/>
                  </a:lnTo>
                  <a:lnTo>
                    <a:pt x="333057" y="63741"/>
                  </a:lnTo>
                  <a:lnTo>
                    <a:pt x="333260" y="63461"/>
                  </a:lnTo>
                  <a:lnTo>
                    <a:pt x="332955" y="63741"/>
                  </a:lnTo>
                  <a:lnTo>
                    <a:pt x="331254" y="65011"/>
                  </a:lnTo>
                  <a:lnTo>
                    <a:pt x="331635" y="64109"/>
                  </a:lnTo>
                  <a:lnTo>
                    <a:pt x="329539" y="65011"/>
                  </a:lnTo>
                  <a:lnTo>
                    <a:pt x="328549" y="62471"/>
                  </a:lnTo>
                  <a:lnTo>
                    <a:pt x="326682" y="65011"/>
                  </a:lnTo>
                  <a:lnTo>
                    <a:pt x="326263" y="63741"/>
                  </a:lnTo>
                  <a:lnTo>
                    <a:pt x="326885" y="62471"/>
                  </a:lnTo>
                  <a:lnTo>
                    <a:pt x="328549" y="62471"/>
                  </a:lnTo>
                  <a:lnTo>
                    <a:pt x="329184" y="62471"/>
                  </a:lnTo>
                  <a:lnTo>
                    <a:pt x="329679" y="61569"/>
                  </a:lnTo>
                  <a:lnTo>
                    <a:pt x="331965" y="63322"/>
                  </a:lnTo>
                  <a:lnTo>
                    <a:pt x="332867" y="61201"/>
                  </a:lnTo>
                  <a:lnTo>
                    <a:pt x="333400" y="59931"/>
                  </a:lnTo>
                  <a:lnTo>
                    <a:pt x="329196" y="61201"/>
                  </a:lnTo>
                  <a:lnTo>
                    <a:pt x="329412" y="61366"/>
                  </a:lnTo>
                  <a:lnTo>
                    <a:pt x="326453" y="62471"/>
                  </a:lnTo>
                  <a:lnTo>
                    <a:pt x="321906" y="63741"/>
                  </a:lnTo>
                  <a:lnTo>
                    <a:pt x="320687" y="63741"/>
                  </a:lnTo>
                  <a:lnTo>
                    <a:pt x="321246" y="66281"/>
                  </a:lnTo>
                  <a:lnTo>
                    <a:pt x="319024" y="67551"/>
                  </a:lnTo>
                  <a:lnTo>
                    <a:pt x="313055" y="71361"/>
                  </a:lnTo>
                  <a:lnTo>
                    <a:pt x="315620" y="66281"/>
                  </a:lnTo>
                  <a:lnTo>
                    <a:pt x="311531" y="67551"/>
                  </a:lnTo>
                  <a:lnTo>
                    <a:pt x="310870" y="70091"/>
                  </a:lnTo>
                  <a:lnTo>
                    <a:pt x="306209" y="71361"/>
                  </a:lnTo>
                  <a:lnTo>
                    <a:pt x="307848" y="73901"/>
                  </a:lnTo>
                  <a:lnTo>
                    <a:pt x="306095" y="75171"/>
                  </a:lnTo>
                  <a:lnTo>
                    <a:pt x="304965" y="73901"/>
                  </a:lnTo>
                  <a:lnTo>
                    <a:pt x="303796" y="73901"/>
                  </a:lnTo>
                  <a:lnTo>
                    <a:pt x="301510" y="77711"/>
                  </a:lnTo>
                  <a:lnTo>
                    <a:pt x="290004" y="85331"/>
                  </a:lnTo>
                  <a:lnTo>
                    <a:pt x="293027" y="85331"/>
                  </a:lnTo>
                  <a:lnTo>
                    <a:pt x="291884" y="85801"/>
                  </a:lnTo>
                  <a:lnTo>
                    <a:pt x="290499" y="86512"/>
                  </a:lnTo>
                  <a:lnTo>
                    <a:pt x="289077" y="87210"/>
                  </a:lnTo>
                  <a:lnTo>
                    <a:pt x="289560" y="88328"/>
                  </a:lnTo>
                  <a:lnTo>
                    <a:pt x="291376" y="86296"/>
                  </a:lnTo>
                  <a:lnTo>
                    <a:pt x="293116" y="85331"/>
                  </a:lnTo>
                  <a:lnTo>
                    <a:pt x="295351" y="85331"/>
                  </a:lnTo>
                  <a:lnTo>
                    <a:pt x="296252" y="84061"/>
                  </a:lnTo>
                  <a:lnTo>
                    <a:pt x="295833" y="85331"/>
                  </a:lnTo>
                  <a:lnTo>
                    <a:pt x="289242" y="91681"/>
                  </a:lnTo>
                  <a:lnTo>
                    <a:pt x="281647" y="96761"/>
                  </a:lnTo>
                  <a:lnTo>
                    <a:pt x="274027" y="103111"/>
                  </a:lnTo>
                  <a:lnTo>
                    <a:pt x="267360" y="109461"/>
                  </a:lnTo>
                  <a:lnTo>
                    <a:pt x="266649" y="108191"/>
                  </a:lnTo>
                  <a:lnTo>
                    <a:pt x="262369" y="114541"/>
                  </a:lnTo>
                  <a:lnTo>
                    <a:pt x="255803" y="119621"/>
                  </a:lnTo>
                  <a:lnTo>
                    <a:pt x="254139" y="124701"/>
                  </a:lnTo>
                  <a:lnTo>
                    <a:pt x="252730" y="127241"/>
                  </a:lnTo>
                  <a:lnTo>
                    <a:pt x="249377" y="127241"/>
                  </a:lnTo>
                  <a:lnTo>
                    <a:pt x="249072" y="125971"/>
                  </a:lnTo>
                  <a:lnTo>
                    <a:pt x="245910" y="131051"/>
                  </a:lnTo>
                  <a:lnTo>
                    <a:pt x="246557" y="132321"/>
                  </a:lnTo>
                  <a:lnTo>
                    <a:pt x="240182" y="137401"/>
                  </a:lnTo>
                  <a:lnTo>
                    <a:pt x="241947" y="133134"/>
                  </a:lnTo>
                  <a:lnTo>
                    <a:pt x="242760" y="132321"/>
                  </a:lnTo>
                  <a:lnTo>
                    <a:pt x="241960" y="133108"/>
                  </a:lnTo>
                  <a:lnTo>
                    <a:pt x="242290" y="132321"/>
                  </a:lnTo>
                  <a:lnTo>
                    <a:pt x="238696" y="136334"/>
                  </a:lnTo>
                  <a:lnTo>
                    <a:pt x="237617" y="137401"/>
                  </a:lnTo>
                  <a:lnTo>
                    <a:pt x="234988" y="137401"/>
                  </a:lnTo>
                  <a:lnTo>
                    <a:pt x="232740" y="145021"/>
                  </a:lnTo>
                  <a:lnTo>
                    <a:pt x="232181" y="141211"/>
                  </a:lnTo>
                  <a:lnTo>
                    <a:pt x="226834" y="147561"/>
                  </a:lnTo>
                  <a:lnTo>
                    <a:pt x="225437" y="150101"/>
                  </a:lnTo>
                  <a:lnTo>
                    <a:pt x="229971" y="147561"/>
                  </a:lnTo>
                  <a:lnTo>
                    <a:pt x="228003" y="151371"/>
                  </a:lnTo>
                  <a:lnTo>
                    <a:pt x="225793" y="153911"/>
                  </a:lnTo>
                  <a:lnTo>
                    <a:pt x="223774" y="156451"/>
                  </a:lnTo>
                  <a:lnTo>
                    <a:pt x="221919" y="152641"/>
                  </a:lnTo>
                  <a:lnTo>
                    <a:pt x="215417" y="161531"/>
                  </a:lnTo>
                  <a:lnTo>
                    <a:pt x="211899" y="170421"/>
                  </a:lnTo>
                  <a:lnTo>
                    <a:pt x="208534" y="179311"/>
                  </a:lnTo>
                  <a:lnTo>
                    <a:pt x="207810" y="180060"/>
                  </a:lnTo>
                  <a:lnTo>
                    <a:pt x="208572" y="184391"/>
                  </a:lnTo>
                  <a:lnTo>
                    <a:pt x="205041" y="189471"/>
                  </a:lnTo>
                  <a:lnTo>
                    <a:pt x="202895" y="190525"/>
                  </a:lnTo>
                  <a:lnTo>
                    <a:pt x="202806" y="190741"/>
                  </a:lnTo>
                  <a:lnTo>
                    <a:pt x="202793" y="190576"/>
                  </a:lnTo>
                  <a:lnTo>
                    <a:pt x="197281" y="193281"/>
                  </a:lnTo>
                  <a:lnTo>
                    <a:pt x="196481" y="195821"/>
                  </a:lnTo>
                  <a:lnTo>
                    <a:pt x="190906" y="203441"/>
                  </a:lnTo>
                  <a:lnTo>
                    <a:pt x="197319" y="205981"/>
                  </a:lnTo>
                  <a:lnTo>
                    <a:pt x="192671" y="213601"/>
                  </a:lnTo>
                  <a:lnTo>
                    <a:pt x="197764" y="213601"/>
                  </a:lnTo>
                  <a:lnTo>
                    <a:pt x="196291" y="221221"/>
                  </a:lnTo>
                  <a:lnTo>
                    <a:pt x="193421" y="226301"/>
                  </a:lnTo>
                  <a:lnTo>
                    <a:pt x="188722" y="226301"/>
                  </a:lnTo>
                  <a:lnTo>
                    <a:pt x="190119" y="222059"/>
                  </a:lnTo>
                  <a:lnTo>
                    <a:pt x="190512" y="221881"/>
                  </a:lnTo>
                  <a:lnTo>
                    <a:pt x="190906" y="220611"/>
                  </a:lnTo>
                  <a:lnTo>
                    <a:pt x="190779" y="219976"/>
                  </a:lnTo>
                  <a:lnTo>
                    <a:pt x="190538" y="219837"/>
                  </a:lnTo>
                  <a:lnTo>
                    <a:pt x="190881" y="218681"/>
                  </a:lnTo>
                  <a:lnTo>
                    <a:pt x="191427" y="214871"/>
                  </a:lnTo>
                  <a:lnTo>
                    <a:pt x="189179" y="217411"/>
                  </a:lnTo>
                  <a:lnTo>
                    <a:pt x="190030" y="218681"/>
                  </a:lnTo>
                  <a:lnTo>
                    <a:pt x="187452" y="221221"/>
                  </a:lnTo>
                  <a:lnTo>
                    <a:pt x="184950" y="229958"/>
                  </a:lnTo>
                  <a:lnTo>
                    <a:pt x="186626" y="227571"/>
                  </a:lnTo>
                  <a:lnTo>
                    <a:pt x="182092" y="235191"/>
                  </a:lnTo>
                  <a:lnTo>
                    <a:pt x="182473" y="240271"/>
                  </a:lnTo>
                  <a:lnTo>
                    <a:pt x="179108" y="249161"/>
                  </a:lnTo>
                  <a:lnTo>
                    <a:pt x="180136" y="247891"/>
                  </a:lnTo>
                  <a:lnTo>
                    <a:pt x="181889" y="246621"/>
                  </a:lnTo>
                  <a:lnTo>
                    <a:pt x="179717" y="254241"/>
                  </a:lnTo>
                  <a:lnTo>
                    <a:pt x="180149" y="256781"/>
                  </a:lnTo>
                  <a:lnTo>
                    <a:pt x="181190" y="258051"/>
                  </a:lnTo>
                  <a:lnTo>
                    <a:pt x="181241" y="263131"/>
                  </a:lnTo>
                  <a:lnTo>
                    <a:pt x="178460" y="266941"/>
                  </a:lnTo>
                  <a:lnTo>
                    <a:pt x="177063" y="260591"/>
                  </a:lnTo>
                  <a:lnTo>
                    <a:pt x="177076" y="269481"/>
                  </a:lnTo>
                  <a:lnTo>
                    <a:pt x="175082" y="274561"/>
                  </a:lnTo>
                  <a:lnTo>
                    <a:pt x="173659" y="269481"/>
                  </a:lnTo>
                  <a:lnTo>
                    <a:pt x="172948" y="268211"/>
                  </a:lnTo>
                  <a:lnTo>
                    <a:pt x="174294" y="275831"/>
                  </a:lnTo>
                  <a:lnTo>
                    <a:pt x="169151" y="283451"/>
                  </a:lnTo>
                  <a:lnTo>
                    <a:pt x="168579" y="287261"/>
                  </a:lnTo>
                  <a:lnTo>
                    <a:pt x="167881" y="283451"/>
                  </a:lnTo>
                  <a:lnTo>
                    <a:pt x="168084" y="284721"/>
                  </a:lnTo>
                  <a:lnTo>
                    <a:pt x="168186" y="287261"/>
                  </a:lnTo>
                  <a:lnTo>
                    <a:pt x="167982" y="289801"/>
                  </a:lnTo>
                  <a:lnTo>
                    <a:pt x="170624" y="288531"/>
                  </a:lnTo>
                  <a:lnTo>
                    <a:pt x="170027" y="291071"/>
                  </a:lnTo>
                  <a:lnTo>
                    <a:pt x="169862" y="292341"/>
                  </a:lnTo>
                  <a:lnTo>
                    <a:pt x="168833" y="292341"/>
                  </a:lnTo>
                  <a:lnTo>
                    <a:pt x="170281" y="294881"/>
                  </a:lnTo>
                  <a:lnTo>
                    <a:pt x="173088" y="291071"/>
                  </a:lnTo>
                  <a:lnTo>
                    <a:pt x="174967" y="296151"/>
                  </a:lnTo>
                  <a:lnTo>
                    <a:pt x="173304" y="299961"/>
                  </a:lnTo>
                  <a:lnTo>
                    <a:pt x="176199" y="306311"/>
                  </a:lnTo>
                  <a:lnTo>
                    <a:pt x="172821" y="307581"/>
                  </a:lnTo>
                  <a:lnTo>
                    <a:pt x="172796" y="306311"/>
                  </a:lnTo>
                  <a:lnTo>
                    <a:pt x="172770" y="303771"/>
                  </a:lnTo>
                  <a:lnTo>
                    <a:pt x="171513" y="302501"/>
                  </a:lnTo>
                  <a:lnTo>
                    <a:pt x="169951" y="303771"/>
                  </a:lnTo>
                  <a:lnTo>
                    <a:pt x="169367" y="301498"/>
                  </a:lnTo>
                  <a:lnTo>
                    <a:pt x="169354" y="303771"/>
                  </a:lnTo>
                  <a:lnTo>
                    <a:pt x="168910" y="306311"/>
                  </a:lnTo>
                  <a:lnTo>
                    <a:pt x="168236" y="306311"/>
                  </a:lnTo>
                  <a:lnTo>
                    <a:pt x="168046" y="305041"/>
                  </a:lnTo>
                  <a:lnTo>
                    <a:pt x="167398" y="310121"/>
                  </a:lnTo>
                  <a:lnTo>
                    <a:pt x="168770" y="312661"/>
                  </a:lnTo>
                  <a:lnTo>
                    <a:pt x="170776" y="315201"/>
                  </a:lnTo>
                  <a:lnTo>
                    <a:pt x="172046" y="320281"/>
                  </a:lnTo>
                  <a:lnTo>
                    <a:pt x="170103" y="319011"/>
                  </a:lnTo>
                  <a:lnTo>
                    <a:pt x="169481" y="320700"/>
                  </a:lnTo>
                  <a:lnTo>
                    <a:pt x="172161" y="322821"/>
                  </a:lnTo>
                  <a:lnTo>
                    <a:pt x="173837" y="326631"/>
                  </a:lnTo>
                  <a:lnTo>
                    <a:pt x="172770" y="332981"/>
                  </a:lnTo>
                  <a:lnTo>
                    <a:pt x="175666" y="334251"/>
                  </a:lnTo>
                  <a:lnTo>
                    <a:pt x="175831" y="337591"/>
                  </a:lnTo>
                  <a:lnTo>
                    <a:pt x="175793" y="339166"/>
                  </a:lnTo>
                  <a:lnTo>
                    <a:pt x="175933" y="338213"/>
                  </a:lnTo>
                  <a:lnTo>
                    <a:pt x="175933" y="337439"/>
                  </a:lnTo>
                  <a:lnTo>
                    <a:pt x="175895" y="337108"/>
                  </a:lnTo>
                  <a:lnTo>
                    <a:pt x="176034" y="332981"/>
                  </a:lnTo>
                  <a:lnTo>
                    <a:pt x="178041" y="334251"/>
                  </a:lnTo>
                  <a:lnTo>
                    <a:pt x="178244" y="338061"/>
                  </a:lnTo>
                  <a:lnTo>
                    <a:pt x="179336" y="341553"/>
                  </a:lnTo>
                  <a:lnTo>
                    <a:pt x="178612" y="341757"/>
                  </a:lnTo>
                  <a:lnTo>
                    <a:pt x="179057" y="342214"/>
                  </a:lnTo>
                  <a:lnTo>
                    <a:pt x="178054" y="343141"/>
                  </a:lnTo>
                  <a:lnTo>
                    <a:pt x="178015" y="341922"/>
                  </a:lnTo>
                  <a:lnTo>
                    <a:pt x="173685" y="343141"/>
                  </a:lnTo>
                  <a:lnTo>
                    <a:pt x="165061" y="345681"/>
                  </a:lnTo>
                  <a:lnTo>
                    <a:pt x="159346" y="350761"/>
                  </a:lnTo>
                  <a:lnTo>
                    <a:pt x="157975" y="350761"/>
                  </a:lnTo>
                  <a:lnTo>
                    <a:pt x="155879" y="349491"/>
                  </a:lnTo>
                  <a:lnTo>
                    <a:pt x="158623" y="348221"/>
                  </a:lnTo>
                  <a:lnTo>
                    <a:pt x="152666" y="349491"/>
                  </a:lnTo>
                  <a:lnTo>
                    <a:pt x="146799" y="352031"/>
                  </a:lnTo>
                  <a:lnTo>
                    <a:pt x="141097" y="355841"/>
                  </a:lnTo>
                  <a:lnTo>
                    <a:pt x="135661" y="359651"/>
                  </a:lnTo>
                  <a:lnTo>
                    <a:pt x="128587" y="364731"/>
                  </a:lnTo>
                  <a:lnTo>
                    <a:pt x="122313" y="368541"/>
                  </a:lnTo>
                  <a:lnTo>
                    <a:pt x="116319" y="371081"/>
                  </a:lnTo>
                  <a:lnTo>
                    <a:pt x="116446" y="369811"/>
                  </a:lnTo>
                  <a:lnTo>
                    <a:pt x="114147" y="371081"/>
                  </a:lnTo>
                  <a:lnTo>
                    <a:pt x="113906" y="374891"/>
                  </a:lnTo>
                  <a:lnTo>
                    <a:pt x="109956" y="376161"/>
                  </a:lnTo>
                  <a:lnTo>
                    <a:pt x="109715" y="374891"/>
                  </a:lnTo>
                  <a:lnTo>
                    <a:pt x="109982" y="373621"/>
                  </a:lnTo>
                  <a:lnTo>
                    <a:pt x="108813" y="374891"/>
                  </a:lnTo>
                  <a:lnTo>
                    <a:pt x="107835" y="376161"/>
                  </a:lnTo>
                  <a:lnTo>
                    <a:pt x="106629" y="377875"/>
                  </a:lnTo>
                  <a:lnTo>
                    <a:pt x="106629" y="407581"/>
                  </a:lnTo>
                  <a:lnTo>
                    <a:pt x="104114" y="409181"/>
                  </a:lnTo>
                  <a:lnTo>
                    <a:pt x="104952" y="406641"/>
                  </a:lnTo>
                  <a:lnTo>
                    <a:pt x="106629" y="407581"/>
                  </a:lnTo>
                  <a:lnTo>
                    <a:pt x="106629" y="377875"/>
                  </a:lnTo>
                  <a:lnTo>
                    <a:pt x="104241" y="381241"/>
                  </a:lnTo>
                  <a:lnTo>
                    <a:pt x="100736" y="383781"/>
                  </a:lnTo>
                  <a:lnTo>
                    <a:pt x="102146" y="379971"/>
                  </a:lnTo>
                  <a:lnTo>
                    <a:pt x="94132" y="386321"/>
                  </a:lnTo>
                  <a:lnTo>
                    <a:pt x="88976" y="393941"/>
                  </a:lnTo>
                  <a:lnTo>
                    <a:pt x="84975" y="401561"/>
                  </a:lnTo>
                  <a:lnTo>
                    <a:pt x="80416" y="409181"/>
                  </a:lnTo>
                  <a:lnTo>
                    <a:pt x="76796" y="406641"/>
                  </a:lnTo>
                  <a:lnTo>
                    <a:pt x="68122" y="415531"/>
                  </a:lnTo>
                  <a:lnTo>
                    <a:pt x="64046" y="420611"/>
                  </a:lnTo>
                  <a:lnTo>
                    <a:pt x="63639" y="419341"/>
                  </a:lnTo>
                  <a:lnTo>
                    <a:pt x="56997" y="430771"/>
                  </a:lnTo>
                  <a:lnTo>
                    <a:pt x="52451" y="440931"/>
                  </a:lnTo>
                  <a:lnTo>
                    <a:pt x="48907" y="451091"/>
                  </a:lnTo>
                  <a:lnTo>
                    <a:pt x="45275" y="462521"/>
                  </a:lnTo>
                  <a:lnTo>
                    <a:pt x="40881" y="466331"/>
                  </a:lnTo>
                  <a:lnTo>
                    <a:pt x="36830" y="473951"/>
                  </a:lnTo>
                  <a:lnTo>
                    <a:pt x="32613" y="484111"/>
                  </a:lnTo>
                  <a:lnTo>
                    <a:pt x="30454" y="489191"/>
                  </a:lnTo>
                  <a:lnTo>
                    <a:pt x="27343" y="496811"/>
                  </a:lnTo>
                  <a:lnTo>
                    <a:pt x="25209" y="501891"/>
                  </a:lnTo>
                  <a:lnTo>
                    <a:pt x="22313" y="508241"/>
                  </a:lnTo>
                  <a:lnTo>
                    <a:pt x="23939" y="505701"/>
                  </a:lnTo>
                  <a:lnTo>
                    <a:pt x="25552" y="509511"/>
                  </a:lnTo>
                  <a:lnTo>
                    <a:pt x="25247" y="512051"/>
                  </a:lnTo>
                  <a:lnTo>
                    <a:pt x="23279" y="515861"/>
                  </a:lnTo>
                  <a:lnTo>
                    <a:pt x="25374" y="523481"/>
                  </a:lnTo>
                  <a:lnTo>
                    <a:pt x="21475" y="520941"/>
                  </a:lnTo>
                  <a:lnTo>
                    <a:pt x="21945" y="519671"/>
                  </a:lnTo>
                  <a:lnTo>
                    <a:pt x="17145" y="522211"/>
                  </a:lnTo>
                  <a:lnTo>
                    <a:pt x="15925" y="529831"/>
                  </a:lnTo>
                  <a:lnTo>
                    <a:pt x="14516" y="536181"/>
                  </a:lnTo>
                  <a:lnTo>
                    <a:pt x="19646" y="537451"/>
                  </a:lnTo>
                  <a:lnTo>
                    <a:pt x="13601" y="550151"/>
                  </a:lnTo>
                  <a:lnTo>
                    <a:pt x="11518" y="564121"/>
                  </a:lnTo>
                  <a:lnTo>
                    <a:pt x="10172" y="578091"/>
                  </a:lnTo>
                  <a:lnTo>
                    <a:pt x="6350" y="586981"/>
                  </a:lnTo>
                  <a:lnTo>
                    <a:pt x="7099" y="590791"/>
                  </a:lnTo>
                  <a:lnTo>
                    <a:pt x="6781" y="595871"/>
                  </a:lnTo>
                  <a:lnTo>
                    <a:pt x="7785" y="599681"/>
                  </a:lnTo>
                  <a:lnTo>
                    <a:pt x="2578" y="627621"/>
                  </a:lnTo>
                  <a:lnTo>
                    <a:pt x="584" y="625081"/>
                  </a:lnTo>
                  <a:lnTo>
                    <a:pt x="0" y="632701"/>
                  </a:lnTo>
                  <a:lnTo>
                    <a:pt x="8864" y="635241"/>
                  </a:lnTo>
                  <a:lnTo>
                    <a:pt x="9055" y="641591"/>
                  </a:lnTo>
                  <a:lnTo>
                    <a:pt x="4635" y="642861"/>
                  </a:lnTo>
                  <a:lnTo>
                    <a:pt x="4597" y="650481"/>
                  </a:lnTo>
                  <a:lnTo>
                    <a:pt x="3873" y="656831"/>
                  </a:lnTo>
                  <a:lnTo>
                    <a:pt x="3822" y="663181"/>
                  </a:lnTo>
                  <a:lnTo>
                    <a:pt x="3644" y="669531"/>
                  </a:lnTo>
                  <a:lnTo>
                    <a:pt x="4076" y="675881"/>
                  </a:lnTo>
                  <a:lnTo>
                    <a:pt x="5715" y="679691"/>
                  </a:lnTo>
                  <a:lnTo>
                    <a:pt x="27063" y="679691"/>
                  </a:lnTo>
                  <a:lnTo>
                    <a:pt x="25806" y="660641"/>
                  </a:lnTo>
                  <a:lnTo>
                    <a:pt x="25920" y="647941"/>
                  </a:lnTo>
                  <a:lnTo>
                    <a:pt x="28117" y="637781"/>
                  </a:lnTo>
                  <a:lnTo>
                    <a:pt x="26441" y="633971"/>
                  </a:lnTo>
                  <a:lnTo>
                    <a:pt x="26860" y="627621"/>
                  </a:lnTo>
                  <a:lnTo>
                    <a:pt x="27000" y="621271"/>
                  </a:lnTo>
                  <a:lnTo>
                    <a:pt x="24485" y="618731"/>
                  </a:lnTo>
                  <a:lnTo>
                    <a:pt x="26720" y="612381"/>
                  </a:lnTo>
                  <a:lnTo>
                    <a:pt x="28498" y="609841"/>
                  </a:lnTo>
                  <a:lnTo>
                    <a:pt x="30238" y="604761"/>
                  </a:lnTo>
                  <a:lnTo>
                    <a:pt x="31635" y="599681"/>
                  </a:lnTo>
                  <a:lnTo>
                    <a:pt x="32334" y="597141"/>
                  </a:lnTo>
                  <a:lnTo>
                    <a:pt x="32918" y="593331"/>
                  </a:lnTo>
                  <a:lnTo>
                    <a:pt x="29057" y="592061"/>
                  </a:lnTo>
                  <a:lnTo>
                    <a:pt x="29108" y="586981"/>
                  </a:lnTo>
                  <a:lnTo>
                    <a:pt x="32321" y="586981"/>
                  </a:lnTo>
                  <a:lnTo>
                    <a:pt x="29845" y="580631"/>
                  </a:lnTo>
                  <a:lnTo>
                    <a:pt x="34124" y="578091"/>
                  </a:lnTo>
                  <a:lnTo>
                    <a:pt x="34086" y="576821"/>
                  </a:lnTo>
                  <a:lnTo>
                    <a:pt x="33947" y="573011"/>
                  </a:lnTo>
                  <a:lnTo>
                    <a:pt x="33451" y="574281"/>
                  </a:lnTo>
                  <a:lnTo>
                    <a:pt x="31978" y="576821"/>
                  </a:lnTo>
                  <a:lnTo>
                    <a:pt x="31089" y="575551"/>
                  </a:lnTo>
                  <a:lnTo>
                    <a:pt x="30657" y="569201"/>
                  </a:lnTo>
                  <a:lnTo>
                    <a:pt x="36347" y="560311"/>
                  </a:lnTo>
                  <a:lnTo>
                    <a:pt x="37934" y="560311"/>
                  </a:lnTo>
                  <a:lnTo>
                    <a:pt x="37922" y="555231"/>
                  </a:lnTo>
                  <a:lnTo>
                    <a:pt x="38506" y="547611"/>
                  </a:lnTo>
                  <a:lnTo>
                    <a:pt x="38773" y="543801"/>
                  </a:lnTo>
                  <a:lnTo>
                    <a:pt x="39954" y="545071"/>
                  </a:lnTo>
                  <a:lnTo>
                    <a:pt x="39751" y="547611"/>
                  </a:lnTo>
                  <a:lnTo>
                    <a:pt x="40068" y="548881"/>
                  </a:lnTo>
                  <a:lnTo>
                    <a:pt x="40119" y="545071"/>
                  </a:lnTo>
                  <a:lnTo>
                    <a:pt x="41313" y="545071"/>
                  </a:lnTo>
                  <a:lnTo>
                    <a:pt x="42532" y="543801"/>
                  </a:lnTo>
                  <a:lnTo>
                    <a:pt x="42608" y="541261"/>
                  </a:lnTo>
                  <a:lnTo>
                    <a:pt x="42646" y="539991"/>
                  </a:lnTo>
                  <a:lnTo>
                    <a:pt x="41694" y="541261"/>
                  </a:lnTo>
                  <a:lnTo>
                    <a:pt x="40919" y="539991"/>
                  </a:lnTo>
                  <a:lnTo>
                    <a:pt x="40322" y="538721"/>
                  </a:lnTo>
                  <a:lnTo>
                    <a:pt x="42964" y="536181"/>
                  </a:lnTo>
                  <a:lnTo>
                    <a:pt x="45732" y="527291"/>
                  </a:lnTo>
                  <a:lnTo>
                    <a:pt x="46329" y="523481"/>
                  </a:lnTo>
                  <a:lnTo>
                    <a:pt x="46736" y="520941"/>
                  </a:lnTo>
                  <a:lnTo>
                    <a:pt x="48514" y="522211"/>
                  </a:lnTo>
                  <a:lnTo>
                    <a:pt x="48920" y="520941"/>
                  </a:lnTo>
                  <a:lnTo>
                    <a:pt x="51371" y="513321"/>
                  </a:lnTo>
                  <a:lnTo>
                    <a:pt x="53708" y="505701"/>
                  </a:lnTo>
                  <a:lnTo>
                    <a:pt x="54089" y="504431"/>
                  </a:lnTo>
                  <a:lnTo>
                    <a:pt x="57035" y="495541"/>
                  </a:lnTo>
                  <a:lnTo>
                    <a:pt x="59220" y="489191"/>
                  </a:lnTo>
                  <a:lnTo>
                    <a:pt x="60540" y="485381"/>
                  </a:lnTo>
                  <a:lnTo>
                    <a:pt x="57759" y="489191"/>
                  </a:lnTo>
                  <a:lnTo>
                    <a:pt x="54597" y="487921"/>
                  </a:lnTo>
                  <a:lnTo>
                    <a:pt x="55778" y="484111"/>
                  </a:lnTo>
                  <a:lnTo>
                    <a:pt x="56591" y="483831"/>
                  </a:lnTo>
                  <a:lnTo>
                    <a:pt x="56438" y="480301"/>
                  </a:lnTo>
                  <a:lnTo>
                    <a:pt x="58813" y="476491"/>
                  </a:lnTo>
                  <a:lnTo>
                    <a:pt x="61328" y="479031"/>
                  </a:lnTo>
                  <a:lnTo>
                    <a:pt x="61214" y="482841"/>
                  </a:lnTo>
                  <a:lnTo>
                    <a:pt x="62585" y="476491"/>
                  </a:lnTo>
                  <a:lnTo>
                    <a:pt x="63652" y="476491"/>
                  </a:lnTo>
                  <a:lnTo>
                    <a:pt x="63550" y="477761"/>
                  </a:lnTo>
                  <a:lnTo>
                    <a:pt x="64592" y="479031"/>
                  </a:lnTo>
                  <a:lnTo>
                    <a:pt x="63982" y="476491"/>
                  </a:lnTo>
                  <a:lnTo>
                    <a:pt x="63677" y="475221"/>
                  </a:lnTo>
                  <a:lnTo>
                    <a:pt x="72047" y="471411"/>
                  </a:lnTo>
                  <a:lnTo>
                    <a:pt x="70358" y="466331"/>
                  </a:lnTo>
                  <a:lnTo>
                    <a:pt x="71412" y="466331"/>
                  </a:lnTo>
                  <a:lnTo>
                    <a:pt x="75349" y="458711"/>
                  </a:lnTo>
                  <a:lnTo>
                    <a:pt x="78486" y="452361"/>
                  </a:lnTo>
                  <a:lnTo>
                    <a:pt x="81546" y="446011"/>
                  </a:lnTo>
                  <a:lnTo>
                    <a:pt x="85255" y="439661"/>
                  </a:lnTo>
                  <a:lnTo>
                    <a:pt x="82931" y="438391"/>
                  </a:lnTo>
                  <a:lnTo>
                    <a:pt x="85750" y="434581"/>
                  </a:lnTo>
                  <a:lnTo>
                    <a:pt x="85737" y="430771"/>
                  </a:lnTo>
                  <a:lnTo>
                    <a:pt x="90093" y="426961"/>
                  </a:lnTo>
                  <a:lnTo>
                    <a:pt x="94869" y="421881"/>
                  </a:lnTo>
                  <a:lnTo>
                    <a:pt x="96507" y="420611"/>
                  </a:lnTo>
                  <a:lnTo>
                    <a:pt x="99783" y="418071"/>
                  </a:lnTo>
                  <a:lnTo>
                    <a:pt x="104584" y="412991"/>
                  </a:lnTo>
                  <a:lnTo>
                    <a:pt x="106692" y="409181"/>
                  </a:lnTo>
                  <a:lnTo>
                    <a:pt x="107391" y="407911"/>
                  </a:lnTo>
                  <a:lnTo>
                    <a:pt x="107594" y="407543"/>
                  </a:lnTo>
                  <a:lnTo>
                    <a:pt x="108534" y="406641"/>
                  </a:lnTo>
                  <a:lnTo>
                    <a:pt x="113792" y="401561"/>
                  </a:lnTo>
                  <a:lnTo>
                    <a:pt x="111620" y="405371"/>
                  </a:lnTo>
                  <a:lnTo>
                    <a:pt x="115443" y="401561"/>
                  </a:lnTo>
                  <a:lnTo>
                    <a:pt x="116713" y="400291"/>
                  </a:lnTo>
                  <a:lnTo>
                    <a:pt x="120967" y="396481"/>
                  </a:lnTo>
                  <a:lnTo>
                    <a:pt x="125704" y="392671"/>
                  </a:lnTo>
                  <a:lnTo>
                    <a:pt x="132257" y="386321"/>
                  </a:lnTo>
                  <a:lnTo>
                    <a:pt x="128625" y="386321"/>
                  </a:lnTo>
                  <a:lnTo>
                    <a:pt x="128879" y="385051"/>
                  </a:lnTo>
                  <a:lnTo>
                    <a:pt x="130797" y="383781"/>
                  </a:lnTo>
                  <a:lnTo>
                    <a:pt x="134505" y="382511"/>
                  </a:lnTo>
                  <a:lnTo>
                    <a:pt x="134861" y="383781"/>
                  </a:lnTo>
                  <a:lnTo>
                    <a:pt x="134416" y="385051"/>
                  </a:lnTo>
                  <a:lnTo>
                    <a:pt x="137693" y="382511"/>
                  </a:lnTo>
                  <a:lnTo>
                    <a:pt x="166890" y="373621"/>
                  </a:lnTo>
                  <a:lnTo>
                    <a:pt x="174853" y="372351"/>
                  </a:lnTo>
                  <a:lnTo>
                    <a:pt x="176657" y="371081"/>
                  </a:lnTo>
                  <a:lnTo>
                    <a:pt x="179362" y="369189"/>
                  </a:lnTo>
                  <a:lnTo>
                    <a:pt x="180136" y="370497"/>
                  </a:lnTo>
                  <a:lnTo>
                    <a:pt x="185445" y="377431"/>
                  </a:lnTo>
                  <a:lnTo>
                    <a:pt x="184619" y="374459"/>
                  </a:lnTo>
                  <a:lnTo>
                    <a:pt x="190207" y="377431"/>
                  </a:lnTo>
                  <a:lnTo>
                    <a:pt x="190017" y="385051"/>
                  </a:lnTo>
                  <a:lnTo>
                    <a:pt x="184086" y="386321"/>
                  </a:lnTo>
                  <a:lnTo>
                    <a:pt x="184340" y="391401"/>
                  </a:lnTo>
                  <a:lnTo>
                    <a:pt x="186639" y="396481"/>
                  </a:lnTo>
                  <a:lnTo>
                    <a:pt x="189471" y="400291"/>
                  </a:lnTo>
                  <a:lnTo>
                    <a:pt x="192176" y="404101"/>
                  </a:lnTo>
                  <a:lnTo>
                    <a:pt x="195135" y="409181"/>
                  </a:lnTo>
                  <a:lnTo>
                    <a:pt x="197459" y="415531"/>
                  </a:lnTo>
                  <a:lnTo>
                    <a:pt x="196570" y="410451"/>
                  </a:lnTo>
                  <a:lnTo>
                    <a:pt x="199567" y="411721"/>
                  </a:lnTo>
                  <a:lnTo>
                    <a:pt x="200418" y="418071"/>
                  </a:lnTo>
                  <a:lnTo>
                    <a:pt x="203187" y="421881"/>
                  </a:lnTo>
                  <a:lnTo>
                    <a:pt x="201168" y="421881"/>
                  </a:lnTo>
                  <a:lnTo>
                    <a:pt x="201815" y="424421"/>
                  </a:lnTo>
                  <a:lnTo>
                    <a:pt x="201612" y="426961"/>
                  </a:lnTo>
                  <a:lnTo>
                    <a:pt x="202831" y="425691"/>
                  </a:lnTo>
                  <a:lnTo>
                    <a:pt x="206349" y="435851"/>
                  </a:lnTo>
                  <a:lnTo>
                    <a:pt x="210464" y="434581"/>
                  </a:lnTo>
                  <a:lnTo>
                    <a:pt x="211391" y="440931"/>
                  </a:lnTo>
                  <a:lnTo>
                    <a:pt x="215404" y="446011"/>
                  </a:lnTo>
                  <a:lnTo>
                    <a:pt x="219786" y="448551"/>
                  </a:lnTo>
                  <a:lnTo>
                    <a:pt x="224294" y="451091"/>
                  </a:lnTo>
                  <a:lnTo>
                    <a:pt x="228650" y="456171"/>
                  </a:lnTo>
                  <a:lnTo>
                    <a:pt x="225005" y="454901"/>
                  </a:lnTo>
                  <a:lnTo>
                    <a:pt x="226707" y="459981"/>
                  </a:lnTo>
                  <a:lnTo>
                    <a:pt x="221221" y="454901"/>
                  </a:lnTo>
                  <a:lnTo>
                    <a:pt x="223304" y="457441"/>
                  </a:lnTo>
                  <a:lnTo>
                    <a:pt x="224917" y="461251"/>
                  </a:lnTo>
                  <a:lnTo>
                    <a:pt x="226060" y="459981"/>
                  </a:lnTo>
                  <a:lnTo>
                    <a:pt x="226161" y="462521"/>
                  </a:lnTo>
                  <a:lnTo>
                    <a:pt x="234442" y="465061"/>
                  </a:lnTo>
                  <a:lnTo>
                    <a:pt x="234899" y="468261"/>
                  </a:lnTo>
                  <a:lnTo>
                    <a:pt x="234276" y="468083"/>
                  </a:lnTo>
                  <a:lnTo>
                    <a:pt x="233629" y="467614"/>
                  </a:lnTo>
                  <a:lnTo>
                    <a:pt x="233629" y="467893"/>
                  </a:lnTo>
                  <a:lnTo>
                    <a:pt x="234975" y="468858"/>
                  </a:lnTo>
                  <a:lnTo>
                    <a:pt x="238518" y="468871"/>
                  </a:lnTo>
                  <a:lnTo>
                    <a:pt x="240957" y="471411"/>
                  </a:lnTo>
                  <a:lnTo>
                    <a:pt x="245478" y="475221"/>
                  </a:lnTo>
                  <a:lnTo>
                    <a:pt x="244729" y="471411"/>
                  </a:lnTo>
                  <a:lnTo>
                    <a:pt x="249351" y="479031"/>
                  </a:lnTo>
                  <a:lnTo>
                    <a:pt x="257124" y="486651"/>
                  </a:lnTo>
                  <a:lnTo>
                    <a:pt x="265214" y="493001"/>
                  </a:lnTo>
                  <a:lnTo>
                    <a:pt x="270510" y="499071"/>
                  </a:lnTo>
                  <a:lnTo>
                    <a:pt x="270332" y="498957"/>
                  </a:lnTo>
                  <a:lnTo>
                    <a:pt x="269798" y="498665"/>
                  </a:lnTo>
                  <a:lnTo>
                    <a:pt x="269354" y="498398"/>
                  </a:lnTo>
                  <a:lnTo>
                    <a:pt x="271195" y="500253"/>
                  </a:lnTo>
                  <a:lnTo>
                    <a:pt x="271106" y="499910"/>
                  </a:lnTo>
                  <a:lnTo>
                    <a:pt x="270903" y="499567"/>
                  </a:lnTo>
                  <a:lnTo>
                    <a:pt x="270827" y="499414"/>
                  </a:lnTo>
                  <a:lnTo>
                    <a:pt x="277050" y="504431"/>
                  </a:lnTo>
                  <a:lnTo>
                    <a:pt x="285737" y="508241"/>
                  </a:lnTo>
                  <a:lnTo>
                    <a:pt x="292277" y="510781"/>
                  </a:lnTo>
                  <a:lnTo>
                    <a:pt x="290703" y="510781"/>
                  </a:lnTo>
                  <a:lnTo>
                    <a:pt x="295681" y="512051"/>
                  </a:lnTo>
                  <a:lnTo>
                    <a:pt x="298932" y="512051"/>
                  </a:lnTo>
                  <a:lnTo>
                    <a:pt x="302425" y="510781"/>
                  </a:lnTo>
                  <a:lnTo>
                    <a:pt x="308152" y="512051"/>
                  </a:lnTo>
                  <a:lnTo>
                    <a:pt x="313347" y="515861"/>
                  </a:lnTo>
                  <a:lnTo>
                    <a:pt x="301917" y="513321"/>
                  </a:lnTo>
                  <a:lnTo>
                    <a:pt x="305231" y="514591"/>
                  </a:lnTo>
                  <a:lnTo>
                    <a:pt x="305295" y="518401"/>
                  </a:lnTo>
                  <a:lnTo>
                    <a:pt x="318465" y="518401"/>
                  </a:lnTo>
                  <a:lnTo>
                    <a:pt x="323659" y="515861"/>
                  </a:lnTo>
                  <a:lnTo>
                    <a:pt x="328549" y="517131"/>
                  </a:lnTo>
                  <a:lnTo>
                    <a:pt x="327215" y="517131"/>
                  </a:lnTo>
                  <a:lnTo>
                    <a:pt x="326529" y="518401"/>
                  </a:lnTo>
                  <a:lnTo>
                    <a:pt x="330212" y="518401"/>
                  </a:lnTo>
                  <a:lnTo>
                    <a:pt x="334479" y="515861"/>
                  </a:lnTo>
                  <a:lnTo>
                    <a:pt x="337985" y="512051"/>
                  </a:lnTo>
                  <a:lnTo>
                    <a:pt x="341579" y="509511"/>
                  </a:lnTo>
                  <a:lnTo>
                    <a:pt x="344576" y="504431"/>
                  </a:lnTo>
                  <a:lnTo>
                    <a:pt x="347637" y="499351"/>
                  </a:lnTo>
                  <a:lnTo>
                    <a:pt x="347865" y="500621"/>
                  </a:lnTo>
                  <a:lnTo>
                    <a:pt x="348475" y="500621"/>
                  </a:lnTo>
                  <a:lnTo>
                    <a:pt x="348729" y="499351"/>
                  </a:lnTo>
                  <a:lnTo>
                    <a:pt x="349250" y="496811"/>
                  </a:lnTo>
                  <a:lnTo>
                    <a:pt x="349910" y="490461"/>
                  </a:lnTo>
                  <a:lnTo>
                    <a:pt x="350126" y="480301"/>
                  </a:lnTo>
                  <a:lnTo>
                    <a:pt x="349237" y="475221"/>
                  </a:lnTo>
                  <a:lnTo>
                    <a:pt x="348907" y="473951"/>
                  </a:lnTo>
                  <a:lnTo>
                    <a:pt x="348805" y="473532"/>
                  </a:lnTo>
                  <a:lnTo>
                    <a:pt x="348538" y="473951"/>
                  </a:lnTo>
                  <a:lnTo>
                    <a:pt x="346583" y="466331"/>
                  </a:lnTo>
                  <a:lnTo>
                    <a:pt x="347548" y="463791"/>
                  </a:lnTo>
                  <a:lnTo>
                    <a:pt x="347230" y="458711"/>
                  </a:lnTo>
                  <a:lnTo>
                    <a:pt x="349669" y="456171"/>
                  </a:lnTo>
                  <a:lnTo>
                    <a:pt x="350494" y="458711"/>
                  </a:lnTo>
                  <a:lnTo>
                    <a:pt x="351269" y="461251"/>
                  </a:lnTo>
                  <a:lnTo>
                    <a:pt x="351866" y="463791"/>
                  </a:lnTo>
                  <a:lnTo>
                    <a:pt x="354723" y="458711"/>
                  </a:lnTo>
                  <a:lnTo>
                    <a:pt x="351853" y="456171"/>
                  </a:lnTo>
                  <a:lnTo>
                    <a:pt x="348983" y="453631"/>
                  </a:lnTo>
                  <a:lnTo>
                    <a:pt x="348170" y="449821"/>
                  </a:lnTo>
                  <a:lnTo>
                    <a:pt x="349872" y="449821"/>
                  </a:lnTo>
                  <a:lnTo>
                    <a:pt x="346163" y="444741"/>
                  </a:lnTo>
                  <a:lnTo>
                    <a:pt x="342646" y="440931"/>
                  </a:lnTo>
                  <a:lnTo>
                    <a:pt x="338950" y="437121"/>
                  </a:lnTo>
                  <a:lnTo>
                    <a:pt x="335508" y="432041"/>
                  </a:lnTo>
                  <a:lnTo>
                    <a:pt x="334657" y="430771"/>
                  </a:lnTo>
                  <a:lnTo>
                    <a:pt x="334314" y="432041"/>
                  </a:lnTo>
                  <a:lnTo>
                    <a:pt x="333476" y="431749"/>
                  </a:lnTo>
                  <a:lnTo>
                    <a:pt x="333476" y="479031"/>
                  </a:lnTo>
                  <a:lnTo>
                    <a:pt x="329336" y="490461"/>
                  </a:lnTo>
                  <a:lnTo>
                    <a:pt x="325170" y="494271"/>
                  </a:lnTo>
                  <a:lnTo>
                    <a:pt x="319671" y="496544"/>
                  </a:lnTo>
                  <a:lnTo>
                    <a:pt x="319481" y="495541"/>
                  </a:lnTo>
                  <a:lnTo>
                    <a:pt x="320636" y="495541"/>
                  </a:lnTo>
                  <a:lnTo>
                    <a:pt x="319151" y="494271"/>
                  </a:lnTo>
                  <a:lnTo>
                    <a:pt x="317055" y="494271"/>
                  </a:lnTo>
                  <a:lnTo>
                    <a:pt x="314693" y="495541"/>
                  </a:lnTo>
                  <a:lnTo>
                    <a:pt x="309867" y="495541"/>
                  </a:lnTo>
                  <a:lnTo>
                    <a:pt x="309651" y="496811"/>
                  </a:lnTo>
                  <a:lnTo>
                    <a:pt x="307174" y="496811"/>
                  </a:lnTo>
                  <a:lnTo>
                    <a:pt x="309435" y="495541"/>
                  </a:lnTo>
                  <a:lnTo>
                    <a:pt x="308178" y="494271"/>
                  </a:lnTo>
                  <a:lnTo>
                    <a:pt x="305498" y="491731"/>
                  </a:lnTo>
                  <a:lnTo>
                    <a:pt x="298615" y="494271"/>
                  </a:lnTo>
                  <a:lnTo>
                    <a:pt x="297573" y="490461"/>
                  </a:lnTo>
                  <a:lnTo>
                    <a:pt x="296951" y="490461"/>
                  </a:lnTo>
                  <a:lnTo>
                    <a:pt x="295135" y="489191"/>
                  </a:lnTo>
                  <a:lnTo>
                    <a:pt x="289687" y="485381"/>
                  </a:lnTo>
                  <a:lnTo>
                    <a:pt x="290347" y="489191"/>
                  </a:lnTo>
                  <a:lnTo>
                    <a:pt x="285216" y="484111"/>
                  </a:lnTo>
                  <a:lnTo>
                    <a:pt x="277977" y="481571"/>
                  </a:lnTo>
                  <a:lnTo>
                    <a:pt x="274269" y="476491"/>
                  </a:lnTo>
                  <a:lnTo>
                    <a:pt x="269252" y="476491"/>
                  </a:lnTo>
                  <a:lnTo>
                    <a:pt x="266560" y="470141"/>
                  </a:lnTo>
                  <a:lnTo>
                    <a:pt x="265468" y="467601"/>
                  </a:lnTo>
                  <a:lnTo>
                    <a:pt x="261543" y="470141"/>
                  </a:lnTo>
                  <a:lnTo>
                    <a:pt x="265201" y="466331"/>
                  </a:lnTo>
                  <a:lnTo>
                    <a:pt x="254622" y="458711"/>
                  </a:lnTo>
                  <a:lnTo>
                    <a:pt x="250012" y="456171"/>
                  </a:lnTo>
                  <a:lnTo>
                    <a:pt x="252107" y="456171"/>
                  </a:lnTo>
                  <a:lnTo>
                    <a:pt x="248386" y="452361"/>
                  </a:lnTo>
                  <a:lnTo>
                    <a:pt x="251091" y="452361"/>
                  </a:lnTo>
                  <a:lnTo>
                    <a:pt x="247459" y="448551"/>
                  </a:lnTo>
                  <a:lnTo>
                    <a:pt x="246189" y="447281"/>
                  </a:lnTo>
                  <a:lnTo>
                    <a:pt x="243649" y="444741"/>
                  </a:lnTo>
                  <a:lnTo>
                    <a:pt x="242379" y="447281"/>
                  </a:lnTo>
                  <a:lnTo>
                    <a:pt x="241617" y="440931"/>
                  </a:lnTo>
                  <a:lnTo>
                    <a:pt x="237566" y="438391"/>
                  </a:lnTo>
                  <a:lnTo>
                    <a:pt x="234276" y="435851"/>
                  </a:lnTo>
                  <a:lnTo>
                    <a:pt x="233197" y="434581"/>
                  </a:lnTo>
                  <a:lnTo>
                    <a:pt x="231051" y="432041"/>
                  </a:lnTo>
                  <a:lnTo>
                    <a:pt x="228193" y="429501"/>
                  </a:lnTo>
                  <a:lnTo>
                    <a:pt x="229349" y="425691"/>
                  </a:lnTo>
                  <a:lnTo>
                    <a:pt x="229743" y="424421"/>
                  </a:lnTo>
                  <a:lnTo>
                    <a:pt x="222313" y="415531"/>
                  </a:lnTo>
                  <a:lnTo>
                    <a:pt x="219024" y="410451"/>
                  </a:lnTo>
                  <a:lnTo>
                    <a:pt x="213283" y="401561"/>
                  </a:lnTo>
                  <a:lnTo>
                    <a:pt x="212788" y="400799"/>
                  </a:lnTo>
                  <a:lnTo>
                    <a:pt x="215773" y="399021"/>
                  </a:lnTo>
                  <a:lnTo>
                    <a:pt x="210654" y="390131"/>
                  </a:lnTo>
                  <a:lnTo>
                    <a:pt x="209994" y="389242"/>
                  </a:lnTo>
                  <a:lnTo>
                    <a:pt x="211086" y="398170"/>
                  </a:lnTo>
                  <a:lnTo>
                    <a:pt x="209994" y="396481"/>
                  </a:lnTo>
                  <a:lnTo>
                    <a:pt x="204978" y="386321"/>
                  </a:lnTo>
                  <a:lnTo>
                    <a:pt x="207352" y="385648"/>
                  </a:lnTo>
                  <a:lnTo>
                    <a:pt x="205968" y="383781"/>
                  </a:lnTo>
                  <a:lnTo>
                    <a:pt x="202133" y="376161"/>
                  </a:lnTo>
                  <a:lnTo>
                    <a:pt x="199618" y="366369"/>
                  </a:lnTo>
                  <a:lnTo>
                    <a:pt x="201396" y="366128"/>
                  </a:lnTo>
                  <a:lnTo>
                    <a:pt x="202018" y="367271"/>
                  </a:lnTo>
                  <a:lnTo>
                    <a:pt x="203098" y="368541"/>
                  </a:lnTo>
                  <a:lnTo>
                    <a:pt x="202145" y="366014"/>
                  </a:lnTo>
                  <a:lnTo>
                    <a:pt x="202298" y="366001"/>
                  </a:lnTo>
                  <a:lnTo>
                    <a:pt x="210223" y="366001"/>
                  </a:lnTo>
                  <a:lnTo>
                    <a:pt x="217754" y="367271"/>
                  </a:lnTo>
                  <a:lnTo>
                    <a:pt x="225767" y="367271"/>
                  </a:lnTo>
                  <a:lnTo>
                    <a:pt x="229158" y="372351"/>
                  </a:lnTo>
                  <a:lnTo>
                    <a:pt x="236308" y="374891"/>
                  </a:lnTo>
                  <a:lnTo>
                    <a:pt x="251625" y="379971"/>
                  </a:lnTo>
                  <a:lnTo>
                    <a:pt x="259562" y="383781"/>
                  </a:lnTo>
                  <a:lnTo>
                    <a:pt x="263271" y="388861"/>
                  </a:lnTo>
                  <a:lnTo>
                    <a:pt x="263677" y="386321"/>
                  </a:lnTo>
                  <a:lnTo>
                    <a:pt x="267284" y="386321"/>
                  </a:lnTo>
                  <a:lnTo>
                    <a:pt x="266801" y="388048"/>
                  </a:lnTo>
                  <a:lnTo>
                    <a:pt x="268173" y="388861"/>
                  </a:lnTo>
                  <a:lnTo>
                    <a:pt x="284518" y="400291"/>
                  </a:lnTo>
                  <a:lnTo>
                    <a:pt x="298564" y="415531"/>
                  </a:lnTo>
                  <a:lnTo>
                    <a:pt x="310388" y="433311"/>
                  </a:lnTo>
                  <a:lnTo>
                    <a:pt x="320103" y="451091"/>
                  </a:lnTo>
                  <a:lnTo>
                    <a:pt x="321995" y="454901"/>
                  </a:lnTo>
                  <a:lnTo>
                    <a:pt x="327075" y="454901"/>
                  </a:lnTo>
                  <a:lnTo>
                    <a:pt x="331762" y="457441"/>
                  </a:lnTo>
                  <a:lnTo>
                    <a:pt x="331393" y="463791"/>
                  </a:lnTo>
                  <a:lnTo>
                    <a:pt x="328599" y="462521"/>
                  </a:lnTo>
                  <a:lnTo>
                    <a:pt x="327101" y="461251"/>
                  </a:lnTo>
                  <a:lnTo>
                    <a:pt x="332079" y="468871"/>
                  </a:lnTo>
                  <a:lnTo>
                    <a:pt x="333476" y="479031"/>
                  </a:lnTo>
                  <a:lnTo>
                    <a:pt x="333476" y="431749"/>
                  </a:lnTo>
                  <a:lnTo>
                    <a:pt x="327279" y="429501"/>
                  </a:lnTo>
                  <a:lnTo>
                    <a:pt x="333248" y="426961"/>
                  </a:lnTo>
                  <a:lnTo>
                    <a:pt x="326923" y="423151"/>
                  </a:lnTo>
                  <a:lnTo>
                    <a:pt x="329057" y="419341"/>
                  </a:lnTo>
                  <a:lnTo>
                    <a:pt x="325767" y="416801"/>
                  </a:lnTo>
                  <a:lnTo>
                    <a:pt x="316611" y="410451"/>
                  </a:lnTo>
                  <a:lnTo>
                    <a:pt x="310946" y="405371"/>
                  </a:lnTo>
                  <a:lnTo>
                    <a:pt x="313867" y="405371"/>
                  </a:lnTo>
                  <a:lnTo>
                    <a:pt x="308216" y="401561"/>
                  </a:lnTo>
                  <a:lnTo>
                    <a:pt x="302247" y="395211"/>
                  </a:lnTo>
                  <a:lnTo>
                    <a:pt x="305549" y="393941"/>
                  </a:lnTo>
                  <a:lnTo>
                    <a:pt x="301980" y="388861"/>
                  </a:lnTo>
                  <a:lnTo>
                    <a:pt x="298754" y="386321"/>
                  </a:lnTo>
                  <a:lnTo>
                    <a:pt x="297154" y="385051"/>
                  </a:lnTo>
                  <a:lnTo>
                    <a:pt x="292417" y="379971"/>
                  </a:lnTo>
                  <a:lnTo>
                    <a:pt x="286385" y="376161"/>
                  </a:lnTo>
                  <a:lnTo>
                    <a:pt x="285635" y="371081"/>
                  </a:lnTo>
                  <a:lnTo>
                    <a:pt x="275323" y="366001"/>
                  </a:lnTo>
                  <a:lnTo>
                    <a:pt x="265201" y="359651"/>
                  </a:lnTo>
                  <a:lnTo>
                    <a:pt x="254342" y="353301"/>
                  </a:lnTo>
                  <a:lnTo>
                    <a:pt x="241871" y="348221"/>
                  </a:lnTo>
                  <a:lnTo>
                    <a:pt x="242862" y="350761"/>
                  </a:lnTo>
                  <a:lnTo>
                    <a:pt x="237769" y="350761"/>
                  </a:lnTo>
                  <a:lnTo>
                    <a:pt x="235927" y="353301"/>
                  </a:lnTo>
                  <a:lnTo>
                    <a:pt x="231825" y="352031"/>
                  </a:lnTo>
                  <a:lnTo>
                    <a:pt x="230352" y="352031"/>
                  </a:lnTo>
                  <a:lnTo>
                    <a:pt x="230073" y="350761"/>
                  </a:lnTo>
                  <a:lnTo>
                    <a:pt x="226225" y="349491"/>
                  </a:lnTo>
                  <a:lnTo>
                    <a:pt x="222326" y="346951"/>
                  </a:lnTo>
                  <a:lnTo>
                    <a:pt x="218160" y="345681"/>
                  </a:lnTo>
                  <a:lnTo>
                    <a:pt x="216738" y="344411"/>
                  </a:lnTo>
                  <a:lnTo>
                    <a:pt x="215303" y="343141"/>
                  </a:lnTo>
                  <a:lnTo>
                    <a:pt x="222427" y="344411"/>
                  </a:lnTo>
                  <a:lnTo>
                    <a:pt x="222275" y="343141"/>
                  </a:lnTo>
                  <a:lnTo>
                    <a:pt x="212775" y="341871"/>
                  </a:lnTo>
                  <a:lnTo>
                    <a:pt x="215696" y="340601"/>
                  </a:lnTo>
                  <a:lnTo>
                    <a:pt x="218630" y="339331"/>
                  </a:lnTo>
                  <a:lnTo>
                    <a:pt x="212293" y="336791"/>
                  </a:lnTo>
                  <a:lnTo>
                    <a:pt x="213423" y="339331"/>
                  </a:lnTo>
                  <a:lnTo>
                    <a:pt x="208673" y="340601"/>
                  </a:lnTo>
                  <a:lnTo>
                    <a:pt x="203149" y="339331"/>
                  </a:lnTo>
                  <a:lnTo>
                    <a:pt x="208419" y="341922"/>
                  </a:lnTo>
                  <a:lnTo>
                    <a:pt x="210781" y="343141"/>
                  </a:lnTo>
                  <a:lnTo>
                    <a:pt x="204038" y="344411"/>
                  </a:lnTo>
                  <a:lnTo>
                    <a:pt x="201307" y="343141"/>
                  </a:lnTo>
                  <a:lnTo>
                    <a:pt x="196227" y="340956"/>
                  </a:lnTo>
                  <a:lnTo>
                    <a:pt x="195948" y="339331"/>
                  </a:lnTo>
                  <a:lnTo>
                    <a:pt x="194589" y="334251"/>
                  </a:lnTo>
                  <a:lnTo>
                    <a:pt x="193662" y="330796"/>
                  </a:lnTo>
                  <a:lnTo>
                    <a:pt x="191122" y="334251"/>
                  </a:lnTo>
                  <a:lnTo>
                    <a:pt x="190677" y="332981"/>
                  </a:lnTo>
                  <a:lnTo>
                    <a:pt x="189763" y="330377"/>
                  </a:lnTo>
                  <a:lnTo>
                    <a:pt x="189763" y="339331"/>
                  </a:lnTo>
                  <a:lnTo>
                    <a:pt x="188036" y="339636"/>
                  </a:lnTo>
                  <a:lnTo>
                    <a:pt x="188379" y="339331"/>
                  </a:lnTo>
                  <a:lnTo>
                    <a:pt x="189763" y="339331"/>
                  </a:lnTo>
                  <a:lnTo>
                    <a:pt x="189763" y="330377"/>
                  </a:lnTo>
                  <a:lnTo>
                    <a:pt x="186664" y="321551"/>
                  </a:lnTo>
                  <a:lnTo>
                    <a:pt x="185229" y="320433"/>
                  </a:lnTo>
                  <a:lnTo>
                    <a:pt x="185229" y="367271"/>
                  </a:lnTo>
                  <a:lnTo>
                    <a:pt x="184581" y="369189"/>
                  </a:lnTo>
                  <a:lnTo>
                    <a:pt x="184454" y="369811"/>
                  </a:lnTo>
                  <a:lnTo>
                    <a:pt x="183565" y="372110"/>
                  </a:lnTo>
                  <a:lnTo>
                    <a:pt x="181622" y="368541"/>
                  </a:lnTo>
                  <a:lnTo>
                    <a:pt x="181559" y="367931"/>
                  </a:lnTo>
                  <a:lnTo>
                    <a:pt x="182664" y="367576"/>
                  </a:lnTo>
                  <a:lnTo>
                    <a:pt x="184048" y="369290"/>
                  </a:lnTo>
                  <a:lnTo>
                    <a:pt x="185229" y="367271"/>
                  </a:lnTo>
                  <a:lnTo>
                    <a:pt x="185229" y="320433"/>
                  </a:lnTo>
                  <a:lnTo>
                    <a:pt x="185051" y="320281"/>
                  </a:lnTo>
                  <a:lnTo>
                    <a:pt x="187985" y="320281"/>
                  </a:lnTo>
                  <a:lnTo>
                    <a:pt x="188874" y="316471"/>
                  </a:lnTo>
                  <a:lnTo>
                    <a:pt x="190093" y="313931"/>
                  </a:lnTo>
                  <a:lnTo>
                    <a:pt x="193992" y="315201"/>
                  </a:lnTo>
                  <a:lnTo>
                    <a:pt x="193789" y="313931"/>
                  </a:lnTo>
                  <a:lnTo>
                    <a:pt x="193586" y="312661"/>
                  </a:lnTo>
                  <a:lnTo>
                    <a:pt x="192570" y="311391"/>
                  </a:lnTo>
                  <a:lnTo>
                    <a:pt x="191135" y="311391"/>
                  </a:lnTo>
                  <a:lnTo>
                    <a:pt x="191554" y="308851"/>
                  </a:lnTo>
                  <a:lnTo>
                    <a:pt x="192392" y="308851"/>
                  </a:lnTo>
                  <a:lnTo>
                    <a:pt x="194017" y="310121"/>
                  </a:lnTo>
                  <a:lnTo>
                    <a:pt x="193840" y="308851"/>
                  </a:lnTo>
                  <a:lnTo>
                    <a:pt x="193662" y="307581"/>
                  </a:lnTo>
                  <a:lnTo>
                    <a:pt x="193306" y="305041"/>
                  </a:lnTo>
                  <a:lnTo>
                    <a:pt x="192938" y="302501"/>
                  </a:lnTo>
                  <a:lnTo>
                    <a:pt x="190373" y="305041"/>
                  </a:lnTo>
                  <a:lnTo>
                    <a:pt x="190804" y="297421"/>
                  </a:lnTo>
                  <a:lnTo>
                    <a:pt x="191846" y="297421"/>
                  </a:lnTo>
                  <a:lnTo>
                    <a:pt x="192138" y="298691"/>
                  </a:lnTo>
                  <a:lnTo>
                    <a:pt x="193294" y="299961"/>
                  </a:lnTo>
                  <a:lnTo>
                    <a:pt x="192138" y="297421"/>
                  </a:lnTo>
                  <a:lnTo>
                    <a:pt x="191554" y="296151"/>
                  </a:lnTo>
                  <a:lnTo>
                    <a:pt x="189763" y="291071"/>
                  </a:lnTo>
                  <a:lnTo>
                    <a:pt x="190322" y="288531"/>
                  </a:lnTo>
                  <a:lnTo>
                    <a:pt x="190588" y="287261"/>
                  </a:lnTo>
                  <a:lnTo>
                    <a:pt x="191135" y="284721"/>
                  </a:lnTo>
                  <a:lnTo>
                    <a:pt x="192544" y="284721"/>
                  </a:lnTo>
                  <a:lnTo>
                    <a:pt x="192874" y="280911"/>
                  </a:lnTo>
                  <a:lnTo>
                    <a:pt x="192290" y="275831"/>
                  </a:lnTo>
                  <a:lnTo>
                    <a:pt x="192189" y="274561"/>
                  </a:lnTo>
                  <a:lnTo>
                    <a:pt x="191884" y="270751"/>
                  </a:lnTo>
                  <a:lnTo>
                    <a:pt x="191858" y="266941"/>
                  </a:lnTo>
                  <a:lnTo>
                    <a:pt x="191960" y="259321"/>
                  </a:lnTo>
                  <a:lnTo>
                    <a:pt x="194360" y="254241"/>
                  </a:lnTo>
                  <a:lnTo>
                    <a:pt x="197827" y="258051"/>
                  </a:lnTo>
                  <a:lnTo>
                    <a:pt x="197434" y="254241"/>
                  </a:lnTo>
                  <a:lnTo>
                    <a:pt x="196913" y="249161"/>
                  </a:lnTo>
                  <a:lnTo>
                    <a:pt x="200863" y="250431"/>
                  </a:lnTo>
                  <a:lnTo>
                    <a:pt x="200964" y="249161"/>
                  </a:lnTo>
                  <a:lnTo>
                    <a:pt x="201155" y="246621"/>
                  </a:lnTo>
                  <a:lnTo>
                    <a:pt x="201244" y="245351"/>
                  </a:lnTo>
                  <a:lnTo>
                    <a:pt x="201434" y="242811"/>
                  </a:lnTo>
                  <a:lnTo>
                    <a:pt x="198932" y="245351"/>
                  </a:lnTo>
                  <a:lnTo>
                    <a:pt x="200393" y="239001"/>
                  </a:lnTo>
                  <a:lnTo>
                    <a:pt x="199644" y="233921"/>
                  </a:lnTo>
                  <a:lnTo>
                    <a:pt x="202361" y="228841"/>
                  </a:lnTo>
                  <a:lnTo>
                    <a:pt x="202514" y="233921"/>
                  </a:lnTo>
                  <a:lnTo>
                    <a:pt x="203441" y="229958"/>
                  </a:lnTo>
                  <a:lnTo>
                    <a:pt x="204330" y="226301"/>
                  </a:lnTo>
                  <a:lnTo>
                    <a:pt x="205536" y="222491"/>
                  </a:lnTo>
                  <a:lnTo>
                    <a:pt x="204343" y="225031"/>
                  </a:lnTo>
                  <a:lnTo>
                    <a:pt x="202971" y="226301"/>
                  </a:lnTo>
                  <a:lnTo>
                    <a:pt x="201917" y="228841"/>
                  </a:lnTo>
                  <a:lnTo>
                    <a:pt x="202057" y="222491"/>
                  </a:lnTo>
                  <a:lnTo>
                    <a:pt x="196964" y="227571"/>
                  </a:lnTo>
                  <a:lnTo>
                    <a:pt x="197624" y="226301"/>
                  </a:lnTo>
                  <a:lnTo>
                    <a:pt x="200901" y="219951"/>
                  </a:lnTo>
                  <a:lnTo>
                    <a:pt x="200672" y="221221"/>
                  </a:lnTo>
                  <a:lnTo>
                    <a:pt x="201168" y="219951"/>
                  </a:lnTo>
                  <a:lnTo>
                    <a:pt x="203161" y="214871"/>
                  </a:lnTo>
                  <a:lnTo>
                    <a:pt x="206451" y="212331"/>
                  </a:lnTo>
                  <a:lnTo>
                    <a:pt x="206451" y="213093"/>
                  </a:lnTo>
                  <a:lnTo>
                    <a:pt x="206489" y="214503"/>
                  </a:lnTo>
                  <a:lnTo>
                    <a:pt x="206298" y="215912"/>
                  </a:lnTo>
                  <a:lnTo>
                    <a:pt x="207302" y="213944"/>
                  </a:lnTo>
                  <a:lnTo>
                    <a:pt x="207962" y="212356"/>
                  </a:lnTo>
                  <a:lnTo>
                    <a:pt x="206463" y="211670"/>
                  </a:lnTo>
                  <a:lnTo>
                    <a:pt x="206654" y="205981"/>
                  </a:lnTo>
                  <a:lnTo>
                    <a:pt x="209397" y="202171"/>
                  </a:lnTo>
                  <a:lnTo>
                    <a:pt x="211010" y="200901"/>
                  </a:lnTo>
                  <a:lnTo>
                    <a:pt x="212928" y="204711"/>
                  </a:lnTo>
                  <a:lnTo>
                    <a:pt x="214007" y="204711"/>
                  </a:lnTo>
                  <a:lnTo>
                    <a:pt x="212559" y="200901"/>
                  </a:lnTo>
                  <a:lnTo>
                    <a:pt x="212077" y="199631"/>
                  </a:lnTo>
                  <a:lnTo>
                    <a:pt x="219532" y="190741"/>
                  </a:lnTo>
                  <a:lnTo>
                    <a:pt x="218846" y="188201"/>
                  </a:lnTo>
                  <a:lnTo>
                    <a:pt x="220624" y="188201"/>
                  </a:lnTo>
                  <a:lnTo>
                    <a:pt x="219468" y="185661"/>
                  </a:lnTo>
                  <a:lnTo>
                    <a:pt x="221653" y="183121"/>
                  </a:lnTo>
                  <a:lnTo>
                    <a:pt x="222211" y="183121"/>
                  </a:lnTo>
                  <a:lnTo>
                    <a:pt x="223405" y="184391"/>
                  </a:lnTo>
                  <a:lnTo>
                    <a:pt x="223799" y="183121"/>
                  </a:lnTo>
                  <a:lnTo>
                    <a:pt x="224612" y="180581"/>
                  </a:lnTo>
                  <a:lnTo>
                    <a:pt x="223202" y="180581"/>
                  </a:lnTo>
                  <a:lnTo>
                    <a:pt x="222211" y="179311"/>
                  </a:lnTo>
                  <a:lnTo>
                    <a:pt x="224701" y="176771"/>
                  </a:lnTo>
                  <a:lnTo>
                    <a:pt x="225018" y="176771"/>
                  </a:lnTo>
                  <a:lnTo>
                    <a:pt x="224523" y="178041"/>
                  </a:lnTo>
                  <a:lnTo>
                    <a:pt x="225513" y="176771"/>
                  </a:lnTo>
                  <a:lnTo>
                    <a:pt x="227482" y="174231"/>
                  </a:lnTo>
                  <a:lnTo>
                    <a:pt x="229793" y="170421"/>
                  </a:lnTo>
                  <a:lnTo>
                    <a:pt x="232130" y="166611"/>
                  </a:lnTo>
                  <a:lnTo>
                    <a:pt x="234378" y="161531"/>
                  </a:lnTo>
                  <a:lnTo>
                    <a:pt x="236778" y="157721"/>
                  </a:lnTo>
                  <a:lnTo>
                    <a:pt x="237909" y="156451"/>
                  </a:lnTo>
                  <a:lnTo>
                    <a:pt x="240144" y="153911"/>
                  </a:lnTo>
                  <a:lnTo>
                    <a:pt x="244932" y="153911"/>
                  </a:lnTo>
                  <a:lnTo>
                    <a:pt x="236753" y="160985"/>
                  </a:lnTo>
                  <a:lnTo>
                    <a:pt x="236677" y="160756"/>
                  </a:lnTo>
                  <a:lnTo>
                    <a:pt x="236448" y="161251"/>
                  </a:lnTo>
                  <a:lnTo>
                    <a:pt x="236118" y="161531"/>
                  </a:lnTo>
                  <a:lnTo>
                    <a:pt x="236347" y="161467"/>
                  </a:lnTo>
                  <a:lnTo>
                    <a:pt x="234442" y="165582"/>
                  </a:lnTo>
                  <a:lnTo>
                    <a:pt x="237769" y="163563"/>
                  </a:lnTo>
                  <a:lnTo>
                    <a:pt x="236893" y="161315"/>
                  </a:lnTo>
                  <a:lnTo>
                    <a:pt x="240665" y="160261"/>
                  </a:lnTo>
                  <a:lnTo>
                    <a:pt x="244970" y="153911"/>
                  </a:lnTo>
                  <a:lnTo>
                    <a:pt x="245833" y="152641"/>
                  </a:lnTo>
                  <a:lnTo>
                    <a:pt x="248437" y="147561"/>
                  </a:lnTo>
                  <a:lnTo>
                    <a:pt x="249745" y="145021"/>
                  </a:lnTo>
                  <a:lnTo>
                    <a:pt x="251053" y="142481"/>
                  </a:lnTo>
                  <a:lnTo>
                    <a:pt x="256743" y="134861"/>
                  </a:lnTo>
                  <a:lnTo>
                    <a:pt x="262242" y="128511"/>
                  </a:lnTo>
                  <a:lnTo>
                    <a:pt x="263347" y="127241"/>
                  </a:lnTo>
                  <a:lnTo>
                    <a:pt x="261416" y="128511"/>
                  </a:lnTo>
                  <a:lnTo>
                    <a:pt x="260680" y="127241"/>
                  </a:lnTo>
                  <a:lnTo>
                    <a:pt x="258495" y="123431"/>
                  </a:lnTo>
                  <a:lnTo>
                    <a:pt x="270052" y="123431"/>
                  </a:lnTo>
                  <a:lnTo>
                    <a:pt x="272148" y="118643"/>
                  </a:lnTo>
                  <a:lnTo>
                    <a:pt x="273494" y="120891"/>
                  </a:lnTo>
                  <a:lnTo>
                    <a:pt x="273367" y="119621"/>
                  </a:lnTo>
                  <a:lnTo>
                    <a:pt x="276656" y="117081"/>
                  </a:lnTo>
                  <a:lnTo>
                    <a:pt x="278307" y="115811"/>
                  </a:lnTo>
                  <a:lnTo>
                    <a:pt x="283171" y="109461"/>
                  </a:lnTo>
                  <a:lnTo>
                    <a:pt x="288505" y="103111"/>
                  </a:lnTo>
                  <a:lnTo>
                    <a:pt x="294894" y="96761"/>
                  </a:lnTo>
                  <a:lnTo>
                    <a:pt x="294500" y="99301"/>
                  </a:lnTo>
                  <a:lnTo>
                    <a:pt x="299237" y="96761"/>
                  </a:lnTo>
                  <a:lnTo>
                    <a:pt x="305879" y="90411"/>
                  </a:lnTo>
                  <a:lnTo>
                    <a:pt x="310756" y="87871"/>
                  </a:lnTo>
                  <a:lnTo>
                    <a:pt x="311264" y="85331"/>
                  </a:lnTo>
                  <a:lnTo>
                    <a:pt x="314147" y="84061"/>
                  </a:lnTo>
                  <a:lnTo>
                    <a:pt x="311302" y="84061"/>
                  </a:lnTo>
                  <a:lnTo>
                    <a:pt x="323519" y="78981"/>
                  </a:lnTo>
                  <a:lnTo>
                    <a:pt x="352488" y="61925"/>
                  </a:lnTo>
                  <a:lnTo>
                    <a:pt x="351243" y="63741"/>
                  </a:lnTo>
                  <a:lnTo>
                    <a:pt x="352564" y="63741"/>
                  </a:lnTo>
                  <a:lnTo>
                    <a:pt x="356323" y="61201"/>
                  </a:lnTo>
                  <a:lnTo>
                    <a:pt x="363842" y="56121"/>
                  </a:lnTo>
                  <a:lnTo>
                    <a:pt x="361861" y="54851"/>
                  </a:lnTo>
                  <a:lnTo>
                    <a:pt x="361657" y="56121"/>
                  </a:lnTo>
                  <a:lnTo>
                    <a:pt x="358343" y="54851"/>
                  </a:lnTo>
                  <a:lnTo>
                    <a:pt x="359206" y="53581"/>
                  </a:lnTo>
                  <a:lnTo>
                    <a:pt x="362178" y="51041"/>
                  </a:lnTo>
                  <a:lnTo>
                    <a:pt x="365252" y="49771"/>
                  </a:lnTo>
                  <a:lnTo>
                    <a:pt x="360387" y="53581"/>
                  </a:lnTo>
                  <a:lnTo>
                    <a:pt x="366915" y="52311"/>
                  </a:lnTo>
                  <a:lnTo>
                    <a:pt x="369785" y="53581"/>
                  </a:lnTo>
                  <a:lnTo>
                    <a:pt x="369100" y="52311"/>
                  </a:lnTo>
                  <a:lnTo>
                    <a:pt x="369570" y="51041"/>
                  </a:lnTo>
                  <a:lnTo>
                    <a:pt x="372503" y="51041"/>
                  </a:lnTo>
                  <a:lnTo>
                    <a:pt x="372706" y="49771"/>
                  </a:lnTo>
                  <a:lnTo>
                    <a:pt x="372897" y="48501"/>
                  </a:lnTo>
                  <a:lnTo>
                    <a:pt x="373278" y="47231"/>
                  </a:lnTo>
                  <a:lnTo>
                    <a:pt x="373659" y="45961"/>
                  </a:lnTo>
                  <a:lnTo>
                    <a:pt x="378167" y="44691"/>
                  </a:lnTo>
                  <a:lnTo>
                    <a:pt x="378167" y="45961"/>
                  </a:lnTo>
                  <a:lnTo>
                    <a:pt x="381228" y="44691"/>
                  </a:lnTo>
                  <a:lnTo>
                    <a:pt x="383705" y="42151"/>
                  </a:lnTo>
                  <a:lnTo>
                    <a:pt x="387438" y="40881"/>
                  </a:lnTo>
                  <a:lnTo>
                    <a:pt x="389890" y="42151"/>
                  </a:lnTo>
                  <a:lnTo>
                    <a:pt x="384352" y="43421"/>
                  </a:lnTo>
                  <a:lnTo>
                    <a:pt x="384949" y="45961"/>
                  </a:lnTo>
                  <a:lnTo>
                    <a:pt x="389826" y="43421"/>
                  </a:lnTo>
                  <a:lnTo>
                    <a:pt x="391147" y="40881"/>
                  </a:lnTo>
                  <a:lnTo>
                    <a:pt x="393141" y="37071"/>
                  </a:lnTo>
                  <a:lnTo>
                    <a:pt x="398678" y="38341"/>
                  </a:lnTo>
                  <a:lnTo>
                    <a:pt x="396773" y="39611"/>
                  </a:lnTo>
                  <a:lnTo>
                    <a:pt x="393649" y="40881"/>
                  </a:lnTo>
                  <a:lnTo>
                    <a:pt x="391756" y="42151"/>
                  </a:lnTo>
                  <a:lnTo>
                    <a:pt x="397865" y="43421"/>
                  </a:lnTo>
                  <a:lnTo>
                    <a:pt x="398145" y="42151"/>
                  </a:lnTo>
                  <a:lnTo>
                    <a:pt x="402018" y="40881"/>
                  </a:lnTo>
                  <a:lnTo>
                    <a:pt x="401624" y="42151"/>
                  </a:lnTo>
                  <a:lnTo>
                    <a:pt x="404622" y="40881"/>
                  </a:lnTo>
                  <a:lnTo>
                    <a:pt x="410679" y="39611"/>
                  </a:lnTo>
                  <a:lnTo>
                    <a:pt x="408228" y="39611"/>
                  </a:lnTo>
                  <a:lnTo>
                    <a:pt x="410832" y="37071"/>
                  </a:lnTo>
                  <a:lnTo>
                    <a:pt x="412140" y="35801"/>
                  </a:lnTo>
                  <a:lnTo>
                    <a:pt x="417118" y="33261"/>
                  </a:lnTo>
                  <a:lnTo>
                    <a:pt x="422719" y="31991"/>
                  </a:lnTo>
                  <a:lnTo>
                    <a:pt x="428498" y="28181"/>
                  </a:lnTo>
                  <a:lnTo>
                    <a:pt x="421043" y="34531"/>
                  </a:lnTo>
                  <a:lnTo>
                    <a:pt x="427736" y="30721"/>
                  </a:lnTo>
                  <a:lnTo>
                    <a:pt x="427812" y="33502"/>
                  </a:lnTo>
                  <a:lnTo>
                    <a:pt x="427659" y="34848"/>
                  </a:lnTo>
                  <a:lnTo>
                    <a:pt x="427837" y="34328"/>
                  </a:lnTo>
                  <a:lnTo>
                    <a:pt x="427850" y="34531"/>
                  </a:lnTo>
                  <a:lnTo>
                    <a:pt x="433908" y="34531"/>
                  </a:lnTo>
                  <a:lnTo>
                    <a:pt x="433158" y="35801"/>
                  </a:lnTo>
                  <a:lnTo>
                    <a:pt x="436689" y="31991"/>
                  </a:lnTo>
                  <a:lnTo>
                    <a:pt x="440474" y="35801"/>
                  </a:lnTo>
                  <a:lnTo>
                    <a:pt x="444246" y="31991"/>
                  </a:lnTo>
                  <a:lnTo>
                    <a:pt x="445516" y="30721"/>
                  </a:lnTo>
                  <a:lnTo>
                    <a:pt x="445985" y="31991"/>
                  </a:lnTo>
                  <a:lnTo>
                    <a:pt x="448017" y="31343"/>
                  </a:lnTo>
                  <a:lnTo>
                    <a:pt x="448119" y="30721"/>
                  </a:lnTo>
                  <a:lnTo>
                    <a:pt x="454774" y="28181"/>
                  </a:lnTo>
                  <a:lnTo>
                    <a:pt x="462648" y="28181"/>
                  </a:lnTo>
                  <a:lnTo>
                    <a:pt x="471220" y="26911"/>
                  </a:lnTo>
                  <a:lnTo>
                    <a:pt x="475576" y="25641"/>
                  </a:lnTo>
                  <a:lnTo>
                    <a:pt x="479933" y="24371"/>
                  </a:lnTo>
                  <a:lnTo>
                    <a:pt x="490245" y="21831"/>
                  </a:lnTo>
                  <a:lnTo>
                    <a:pt x="490791" y="20561"/>
                  </a:lnTo>
                  <a:lnTo>
                    <a:pt x="491871" y="18021"/>
                  </a:lnTo>
                  <a:lnTo>
                    <a:pt x="501713" y="15481"/>
                  </a:lnTo>
                  <a:lnTo>
                    <a:pt x="505180" y="16751"/>
                  </a:lnTo>
                  <a:lnTo>
                    <a:pt x="499249" y="19291"/>
                  </a:lnTo>
                  <a:lnTo>
                    <a:pt x="504748" y="20561"/>
                  </a:lnTo>
                  <a:lnTo>
                    <a:pt x="508736" y="19291"/>
                  </a:lnTo>
                  <a:lnTo>
                    <a:pt x="513765" y="18021"/>
                  </a:lnTo>
                  <a:lnTo>
                    <a:pt x="516343" y="18008"/>
                  </a:lnTo>
                  <a:lnTo>
                    <a:pt x="519150" y="14211"/>
                  </a:lnTo>
                  <a:close/>
                </a:path>
                <a:path w="574675" h="1034414">
                  <a:moveTo>
                    <a:pt x="519493" y="20561"/>
                  </a:moveTo>
                  <a:lnTo>
                    <a:pt x="518528" y="18021"/>
                  </a:lnTo>
                  <a:lnTo>
                    <a:pt x="513765" y="18021"/>
                  </a:lnTo>
                  <a:lnTo>
                    <a:pt x="512775" y="19291"/>
                  </a:lnTo>
                  <a:lnTo>
                    <a:pt x="513880" y="19291"/>
                  </a:lnTo>
                  <a:lnTo>
                    <a:pt x="515467" y="20561"/>
                  </a:lnTo>
                  <a:lnTo>
                    <a:pt x="519493" y="20561"/>
                  </a:lnTo>
                  <a:close/>
                </a:path>
                <a:path w="574675" h="1034414">
                  <a:moveTo>
                    <a:pt x="519531" y="22009"/>
                  </a:moveTo>
                  <a:lnTo>
                    <a:pt x="517271" y="22466"/>
                  </a:lnTo>
                  <a:lnTo>
                    <a:pt x="517194" y="22809"/>
                  </a:lnTo>
                  <a:lnTo>
                    <a:pt x="517144" y="23012"/>
                  </a:lnTo>
                  <a:lnTo>
                    <a:pt x="518071" y="22796"/>
                  </a:lnTo>
                  <a:lnTo>
                    <a:pt x="518833" y="22453"/>
                  </a:lnTo>
                  <a:lnTo>
                    <a:pt x="519531" y="22009"/>
                  </a:lnTo>
                  <a:close/>
                </a:path>
                <a:path w="574675" h="1034414">
                  <a:moveTo>
                    <a:pt x="523417" y="18008"/>
                  </a:moveTo>
                  <a:lnTo>
                    <a:pt x="518058" y="16751"/>
                  </a:lnTo>
                  <a:lnTo>
                    <a:pt x="518528" y="18021"/>
                  </a:lnTo>
                  <a:lnTo>
                    <a:pt x="523417" y="18008"/>
                  </a:lnTo>
                  <a:close/>
                </a:path>
                <a:path w="574675" h="1034414">
                  <a:moveTo>
                    <a:pt x="534695" y="19532"/>
                  </a:moveTo>
                  <a:lnTo>
                    <a:pt x="534454" y="19075"/>
                  </a:lnTo>
                  <a:lnTo>
                    <a:pt x="534517" y="19291"/>
                  </a:lnTo>
                  <a:lnTo>
                    <a:pt x="534695" y="19532"/>
                  </a:lnTo>
                  <a:close/>
                </a:path>
                <a:path w="574675" h="1034414">
                  <a:moveTo>
                    <a:pt x="536143" y="21590"/>
                  </a:moveTo>
                  <a:lnTo>
                    <a:pt x="534695" y="19532"/>
                  </a:lnTo>
                  <a:lnTo>
                    <a:pt x="535228" y="20561"/>
                  </a:lnTo>
                  <a:lnTo>
                    <a:pt x="530936" y="21831"/>
                  </a:lnTo>
                  <a:lnTo>
                    <a:pt x="529209" y="23101"/>
                  </a:lnTo>
                  <a:lnTo>
                    <a:pt x="531977" y="21831"/>
                  </a:lnTo>
                  <a:lnTo>
                    <a:pt x="535571" y="21831"/>
                  </a:lnTo>
                  <a:lnTo>
                    <a:pt x="536143" y="21590"/>
                  </a:lnTo>
                  <a:close/>
                </a:path>
                <a:path w="574675" h="1034414">
                  <a:moveTo>
                    <a:pt x="537692" y="16751"/>
                  </a:moveTo>
                  <a:lnTo>
                    <a:pt x="534047" y="11671"/>
                  </a:lnTo>
                  <a:lnTo>
                    <a:pt x="523417" y="18008"/>
                  </a:lnTo>
                  <a:lnTo>
                    <a:pt x="522579" y="19291"/>
                  </a:lnTo>
                  <a:lnTo>
                    <a:pt x="521449" y="21831"/>
                  </a:lnTo>
                  <a:lnTo>
                    <a:pt x="519544" y="23101"/>
                  </a:lnTo>
                  <a:lnTo>
                    <a:pt x="524256" y="21831"/>
                  </a:lnTo>
                  <a:lnTo>
                    <a:pt x="528942" y="19291"/>
                  </a:lnTo>
                  <a:lnTo>
                    <a:pt x="533920" y="18021"/>
                  </a:lnTo>
                  <a:lnTo>
                    <a:pt x="534454" y="19075"/>
                  </a:lnTo>
                  <a:lnTo>
                    <a:pt x="534149" y="18021"/>
                  </a:lnTo>
                  <a:lnTo>
                    <a:pt x="537692" y="16751"/>
                  </a:lnTo>
                  <a:close/>
                </a:path>
                <a:path w="574675" h="1034414">
                  <a:moveTo>
                    <a:pt x="541502" y="20561"/>
                  </a:moveTo>
                  <a:lnTo>
                    <a:pt x="538695" y="20561"/>
                  </a:lnTo>
                  <a:lnTo>
                    <a:pt x="536143" y="21590"/>
                  </a:lnTo>
                  <a:lnTo>
                    <a:pt x="536308" y="21831"/>
                  </a:lnTo>
                  <a:lnTo>
                    <a:pt x="541502" y="20561"/>
                  </a:lnTo>
                  <a:close/>
                </a:path>
                <a:path w="574675" h="1034414">
                  <a:moveTo>
                    <a:pt x="542391" y="22504"/>
                  </a:moveTo>
                  <a:lnTo>
                    <a:pt x="540791" y="22898"/>
                  </a:lnTo>
                  <a:lnTo>
                    <a:pt x="542239" y="22987"/>
                  </a:lnTo>
                  <a:lnTo>
                    <a:pt x="542213" y="22796"/>
                  </a:lnTo>
                  <a:lnTo>
                    <a:pt x="542290" y="22631"/>
                  </a:lnTo>
                  <a:lnTo>
                    <a:pt x="542391" y="22504"/>
                  </a:lnTo>
                  <a:close/>
                </a:path>
                <a:path w="574675" h="1034414">
                  <a:moveTo>
                    <a:pt x="543979" y="22098"/>
                  </a:moveTo>
                  <a:lnTo>
                    <a:pt x="543255" y="22136"/>
                  </a:lnTo>
                  <a:lnTo>
                    <a:pt x="542620" y="22174"/>
                  </a:lnTo>
                  <a:lnTo>
                    <a:pt x="542404" y="22504"/>
                  </a:lnTo>
                  <a:lnTo>
                    <a:pt x="543979" y="22098"/>
                  </a:lnTo>
                  <a:close/>
                </a:path>
                <a:path w="574675" h="1034414">
                  <a:moveTo>
                    <a:pt x="544029" y="16751"/>
                  </a:moveTo>
                  <a:lnTo>
                    <a:pt x="541921" y="16751"/>
                  </a:lnTo>
                  <a:lnTo>
                    <a:pt x="543814" y="17373"/>
                  </a:lnTo>
                  <a:lnTo>
                    <a:pt x="544029" y="16751"/>
                  </a:lnTo>
                  <a:close/>
                </a:path>
                <a:path w="574675" h="1034414">
                  <a:moveTo>
                    <a:pt x="545744" y="18021"/>
                  </a:moveTo>
                  <a:lnTo>
                    <a:pt x="543814" y="17373"/>
                  </a:lnTo>
                  <a:lnTo>
                    <a:pt x="543140" y="19291"/>
                  </a:lnTo>
                  <a:lnTo>
                    <a:pt x="541502" y="20561"/>
                  </a:lnTo>
                  <a:lnTo>
                    <a:pt x="542086" y="20561"/>
                  </a:lnTo>
                  <a:lnTo>
                    <a:pt x="544957" y="19291"/>
                  </a:lnTo>
                  <a:lnTo>
                    <a:pt x="545744" y="18021"/>
                  </a:lnTo>
                  <a:close/>
                </a:path>
                <a:path w="574675" h="1034414">
                  <a:moveTo>
                    <a:pt x="547319" y="21107"/>
                  </a:moveTo>
                  <a:lnTo>
                    <a:pt x="543979" y="22098"/>
                  </a:lnTo>
                  <a:lnTo>
                    <a:pt x="545160" y="22034"/>
                  </a:lnTo>
                  <a:lnTo>
                    <a:pt x="546620" y="22034"/>
                  </a:lnTo>
                  <a:lnTo>
                    <a:pt x="547319" y="21107"/>
                  </a:lnTo>
                  <a:close/>
                </a:path>
                <a:path w="574675" h="1034414">
                  <a:moveTo>
                    <a:pt x="568680" y="10668"/>
                  </a:moveTo>
                  <a:lnTo>
                    <a:pt x="568147" y="7556"/>
                  </a:lnTo>
                  <a:lnTo>
                    <a:pt x="563181" y="9588"/>
                  </a:lnTo>
                  <a:lnTo>
                    <a:pt x="559574" y="11252"/>
                  </a:lnTo>
                  <a:lnTo>
                    <a:pt x="555040" y="14820"/>
                  </a:lnTo>
                  <a:lnTo>
                    <a:pt x="553783" y="14351"/>
                  </a:lnTo>
                  <a:lnTo>
                    <a:pt x="554596" y="13220"/>
                  </a:lnTo>
                  <a:lnTo>
                    <a:pt x="554647" y="12547"/>
                  </a:lnTo>
                  <a:lnTo>
                    <a:pt x="551929" y="15062"/>
                  </a:lnTo>
                  <a:lnTo>
                    <a:pt x="548055" y="18465"/>
                  </a:lnTo>
                  <a:lnTo>
                    <a:pt x="550913" y="21285"/>
                  </a:lnTo>
                  <a:lnTo>
                    <a:pt x="553999" y="17360"/>
                  </a:lnTo>
                  <a:lnTo>
                    <a:pt x="555332" y="18554"/>
                  </a:lnTo>
                  <a:lnTo>
                    <a:pt x="557834" y="13550"/>
                  </a:lnTo>
                  <a:lnTo>
                    <a:pt x="560476" y="12141"/>
                  </a:lnTo>
                  <a:lnTo>
                    <a:pt x="563257" y="12153"/>
                  </a:lnTo>
                  <a:lnTo>
                    <a:pt x="563473" y="13512"/>
                  </a:lnTo>
                  <a:lnTo>
                    <a:pt x="564007" y="12319"/>
                  </a:lnTo>
                  <a:lnTo>
                    <a:pt x="568680" y="10668"/>
                  </a:lnTo>
                  <a:close/>
                </a:path>
                <a:path w="574675" h="1034414">
                  <a:moveTo>
                    <a:pt x="574548" y="1143"/>
                  </a:moveTo>
                  <a:lnTo>
                    <a:pt x="573760" y="38"/>
                  </a:lnTo>
                  <a:lnTo>
                    <a:pt x="571931" y="0"/>
                  </a:lnTo>
                  <a:lnTo>
                    <a:pt x="571246" y="3822"/>
                  </a:lnTo>
                  <a:lnTo>
                    <a:pt x="571969" y="5041"/>
                  </a:lnTo>
                  <a:lnTo>
                    <a:pt x="572681" y="6477"/>
                  </a:lnTo>
                  <a:lnTo>
                    <a:pt x="573163" y="7988"/>
                  </a:lnTo>
                  <a:lnTo>
                    <a:pt x="574065" y="5715"/>
                  </a:lnTo>
                  <a:lnTo>
                    <a:pt x="574471" y="3365"/>
                  </a:lnTo>
                  <a:lnTo>
                    <a:pt x="574548" y="114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4898676" y="4215401"/>
              <a:ext cx="243614" cy="186837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10476687" y="3355180"/>
              <a:ext cx="574675" cy="1034415"/>
            </a:xfrm>
            <a:custGeom>
              <a:avLst/>
              <a:gdLst/>
              <a:ahLst/>
              <a:cxnLst/>
              <a:rect l="l" t="t" r="r" b="b"/>
              <a:pathLst>
                <a:path w="574675" h="1034414">
                  <a:moveTo>
                    <a:pt x="13843" y="543648"/>
                  </a:moveTo>
                  <a:lnTo>
                    <a:pt x="13474" y="540435"/>
                  </a:lnTo>
                  <a:lnTo>
                    <a:pt x="13042" y="546214"/>
                  </a:lnTo>
                  <a:lnTo>
                    <a:pt x="13843" y="543648"/>
                  </a:lnTo>
                  <a:close/>
                </a:path>
                <a:path w="574675" h="1034414">
                  <a:moveTo>
                    <a:pt x="18186" y="731761"/>
                  </a:moveTo>
                  <a:lnTo>
                    <a:pt x="17945" y="734301"/>
                  </a:lnTo>
                  <a:lnTo>
                    <a:pt x="18135" y="734301"/>
                  </a:lnTo>
                  <a:lnTo>
                    <a:pt x="18186" y="731761"/>
                  </a:lnTo>
                  <a:close/>
                </a:path>
                <a:path w="574675" h="1034414">
                  <a:moveTo>
                    <a:pt x="33058" y="586549"/>
                  </a:moveTo>
                  <a:lnTo>
                    <a:pt x="32334" y="586473"/>
                  </a:lnTo>
                  <a:lnTo>
                    <a:pt x="32804" y="587781"/>
                  </a:lnTo>
                  <a:lnTo>
                    <a:pt x="33058" y="586549"/>
                  </a:lnTo>
                  <a:close/>
                </a:path>
                <a:path w="574675" h="1034414">
                  <a:moveTo>
                    <a:pt x="34163" y="571195"/>
                  </a:moveTo>
                  <a:lnTo>
                    <a:pt x="33921" y="570687"/>
                  </a:lnTo>
                  <a:lnTo>
                    <a:pt x="33947" y="572465"/>
                  </a:lnTo>
                  <a:lnTo>
                    <a:pt x="34150" y="571817"/>
                  </a:lnTo>
                  <a:lnTo>
                    <a:pt x="34163" y="571195"/>
                  </a:lnTo>
                  <a:close/>
                </a:path>
                <a:path w="574675" h="1034414">
                  <a:moveTo>
                    <a:pt x="42786" y="743191"/>
                  </a:moveTo>
                  <a:lnTo>
                    <a:pt x="42735" y="741921"/>
                  </a:lnTo>
                  <a:lnTo>
                    <a:pt x="42570" y="738111"/>
                  </a:lnTo>
                  <a:lnTo>
                    <a:pt x="40830" y="743191"/>
                  </a:lnTo>
                  <a:lnTo>
                    <a:pt x="41884" y="741921"/>
                  </a:lnTo>
                  <a:lnTo>
                    <a:pt x="42786" y="743191"/>
                  </a:lnTo>
                  <a:close/>
                </a:path>
                <a:path w="574675" h="1034414">
                  <a:moveTo>
                    <a:pt x="57670" y="483476"/>
                  </a:moveTo>
                  <a:lnTo>
                    <a:pt x="56591" y="483831"/>
                  </a:lnTo>
                  <a:lnTo>
                    <a:pt x="56718" y="486651"/>
                  </a:lnTo>
                  <a:lnTo>
                    <a:pt x="57670" y="483476"/>
                  </a:lnTo>
                  <a:close/>
                </a:path>
                <a:path w="574675" h="1034414">
                  <a:moveTo>
                    <a:pt x="59537" y="482841"/>
                  </a:moveTo>
                  <a:lnTo>
                    <a:pt x="58635" y="480301"/>
                  </a:lnTo>
                  <a:lnTo>
                    <a:pt x="57670" y="483476"/>
                  </a:lnTo>
                  <a:lnTo>
                    <a:pt x="59537" y="482841"/>
                  </a:lnTo>
                  <a:close/>
                </a:path>
                <a:path w="574675" h="1034414">
                  <a:moveTo>
                    <a:pt x="59829" y="804151"/>
                  </a:moveTo>
                  <a:lnTo>
                    <a:pt x="59055" y="802881"/>
                  </a:lnTo>
                  <a:lnTo>
                    <a:pt x="56311" y="797801"/>
                  </a:lnTo>
                  <a:lnTo>
                    <a:pt x="55575" y="796442"/>
                  </a:lnTo>
                  <a:lnTo>
                    <a:pt x="55575" y="797801"/>
                  </a:lnTo>
                  <a:lnTo>
                    <a:pt x="54013" y="795261"/>
                  </a:lnTo>
                  <a:lnTo>
                    <a:pt x="55575" y="797801"/>
                  </a:lnTo>
                  <a:lnTo>
                    <a:pt x="55575" y="796442"/>
                  </a:lnTo>
                  <a:lnTo>
                    <a:pt x="54940" y="795261"/>
                  </a:lnTo>
                  <a:lnTo>
                    <a:pt x="56159" y="795261"/>
                  </a:lnTo>
                  <a:lnTo>
                    <a:pt x="57975" y="796531"/>
                  </a:lnTo>
                  <a:lnTo>
                    <a:pt x="57924" y="793991"/>
                  </a:lnTo>
                  <a:lnTo>
                    <a:pt x="55778" y="788911"/>
                  </a:lnTo>
                  <a:lnTo>
                    <a:pt x="53098" y="782561"/>
                  </a:lnTo>
                  <a:lnTo>
                    <a:pt x="52654" y="781291"/>
                  </a:lnTo>
                  <a:lnTo>
                    <a:pt x="52222" y="780021"/>
                  </a:lnTo>
                  <a:lnTo>
                    <a:pt x="50774" y="775804"/>
                  </a:lnTo>
                  <a:lnTo>
                    <a:pt x="50774" y="787641"/>
                  </a:lnTo>
                  <a:lnTo>
                    <a:pt x="49987" y="788911"/>
                  </a:lnTo>
                  <a:lnTo>
                    <a:pt x="48844" y="788911"/>
                  </a:lnTo>
                  <a:lnTo>
                    <a:pt x="48399" y="787641"/>
                  </a:lnTo>
                  <a:lnTo>
                    <a:pt x="49301" y="787641"/>
                  </a:lnTo>
                  <a:lnTo>
                    <a:pt x="48704" y="783831"/>
                  </a:lnTo>
                  <a:lnTo>
                    <a:pt x="48793" y="781291"/>
                  </a:lnTo>
                  <a:lnTo>
                    <a:pt x="49276" y="783831"/>
                  </a:lnTo>
                  <a:lnTo>
                    <a:pt x="49987" y="785101"/>
                  </a:lnTo>
                  <a:lnTo>
                    <a:pt x="50774" y="787641"/>
                  </a:lnTo>
                  <a:lnTo>
                    <a:pt x="50774" y="775804"/>
                  </a:lnTo>
                  <a:lnTo>
                    <a:pt x="49606" y="772401"/>
                  </a:lnTo>
                  <a:lnTo>
                    <a:pt x="47142" y="760971"/>
                  </a:lnTo>
                  <a:lnTo>
                    <a:pt x="45427" y="749541"/>
                  </a:lnTo>
                  <a:lnTo>
                    <a:pt x="41109" y="744461"/>
                  </a:lnTo>
                  <a:lnTo>
                    <a:pt x="40830" y="743191"/>
                  </a:lnTo>
                  <a:lnTo>
                    <a:pt x="39014" y="740651"/>
                  </a:lnTo>
                  <a:lnTo>
                    <a:pt x="38036" y="738111"/>
                  </a:lnTo>
                  <a:lnTo>
                    <a:pt x="39712" y="736841"/>
                  </a:lnTo>
                  <a:lnTo>
                    <a:pt x="41097" y="738111"/>
                  </a:lnTo>
                  <a:lnTo>
                    <a:pt x="40246" y="736841"/>
                  </a:lnTo>
                  <a:lnTo>
                    <a:pt x="38531" y="734301"/>
                  </a:lnTo>
                  <a:lnTo>
                    <a:pt x="37172" y="731354"/>
                  </a:lnTo>
                  <a:lnTo>
                    <a:pt x="37172" y="785101"/>
                  </a:lnTo>
                  <a:lnTo>
                    <a:pt x="36969" y="793991"/>
                  </a:lnTo>
                  <a:lnTo>
                    <a:pt x="35852" y="793991"/>
                  </a:lnTo>
                  <a:lnTo>
                    <a:pt x="35826" y="795261"/>
                  </a:lnTo>
                  <a:lnTo>
                    <a:pt x="33667" y="788911"/>
                  </a:lnTo>
                  <a:lnTo>
                    <a:pt x="31711" y="783145"/>
                  </a:lnTo>
                  <a:lnTo>
                    <a:pt x="37172" y="785101"/>
                  </a:lnTo>
                  <a:lnTo>
                    <a:pt x="37172" y="731354"/>
                  </a:lnTo>
                  <a:lnTo>
                    <a:pt x="35610" y="727951"/>
                  </a:lnTo>
                  <a:lnTo>
                    <a:pt x="33680" y="720331"/>
                  </a:lnTo>
                  <a:lnTo>
                    <a:pt x="31508" y="713981"/>
                  </a:lnTo>
                  <a:lnTo>
                    <a:pt x="30480" y="706361"/>
                  </a:lnTo>
                  <a:lnTo>
                    <a:pt x="31407" y="701281"/>
                  </a:lnTo>
                  <a:lnTo>
                    <a:pt x="32600" y="702551"/>
                  </a:lnTo>
                  <a:lnTo>
                    <a:pt x="32626" y="701281"/>
                  </a:lnTo>
                  <a:lnTo>
                    <a:pt x="32727" y="694931"/>
                  </a:lnTo>
                  <a:lnTo>
                    <a:pt x="24815" y="694931"/>
                  </a:lnTo>
                  <a:lnTo>
                    <a:pt x="26987" y="686041"/>
                  </a:lnTo>
                  <a:lnTo>
                    <a:pt x="27673" y="688581"/>
                  </a:lnTo>
                  <a:lnTo>
                    <a:pt x="27495" y="686041"/>
                  </a:lnTo>
                  <a:lnTo>
                    <a:pt x="27241" y="682231"/>
                  </a:lnTo>
                  <a:lnTo>
                    <a:pt x="6832" y="682231"/>
                  </a:lnTo>
                  <a:lnTo>
                    <a:pt x="4851" y="682231"/>
                  </a:lnTo>
                  <a:lnTo>
                    <a:pt x="4533" y="682231"/>
                  </a:lnTo>
                  <a:lnTo>
                    <a:pt x="4622" y="686041"/>
                  </a:lnTo>
                  <a:lnTo>
                    <a:pt x="5130" y="693661"/>
                  </a:lnTo>
                  <a:lnTo>
                    <a:pt x="6667" y="700011"/>
                  </a:lnTo>
                  <a:lnTo>
                    <a:pt x="9956" y="700011"/>
                  </a:lnTo>
                  <a:lnTo>
                    <a:pt x="6184" y="701281"/>
                  </a:lnTo>
                  <a:lnTo>
                    <a:pt x="11264" y="713981"/>
                  </a:lnTo>
                  <a:lnTo>
                    <a:pt x="14554" y="720331"/>
                  </a:lnTo>
                  <a:lnTo>
                    <a:pt x="11480" y="720331"/>
                  </a:lnTo>
                  <a:lnTo>
                    <a:pt x="16281" y="725411"/>
                  </a:lnTo>
                  <a:lnTo>
                    <a:pt x="17310" y="725411"/>
                  </a:lnTo>
                  <a:lnTo>
                    <a:pt x="19913" y="733031"/>
                  </a:lnTo>
                  <a:lnTo>
                    <a:pt x="19913" y="734301"/>
                  </a:lnTo>
                  <a:lnTo>
                    <a:pt x="18135" y="734301"/>
                  </a:lnTo>
                  <a:lnTo>
                    <a:pt x="18021" y="739381"/>
                  </a:lnTo>
                  <a:lnTo>
                    <a:pt x="22021" y="736841"/>
                  </a:lnTo>
                  <a:lnTo>
                    <a:pt x="22339" y="744461"/>
                  </a:lnTo>
                  <a:lnTo>
                    <a:pt x="19824" y="741921"/>
                  </a:lnTo>
                  <a:lnTo>
                    <a:pt x="21209" y="748271"/>
                  </a:lnTo>
                  <a:lnTo>
                    <a:pt x="22059" y="748271"/>
                  </a:lnTo>
                  <a:lnTo>
                    <a:pt x="25044" y="750811"/>
                  </a:lnTo>
                  <a:lnTo>
                    <a:pt x="27051" y="754621"/>
                  </a:lnTo>
                  <a:lnTo>
                    <a:pt x="27851" y="763511"/>
                  </a:lnTo>
                  <a:lnTo>
                    <a:pt x="25539" y="764781"/>
                  </a:lnTo>
                  <a:lnTo>
                    <a:pt x="27330" y="764781"/>
                  </a:lnTo>
                  <a:lnTo>
                    <a:pt x="30429" y="767321"/>
                  </a:lnTo>
                  <a:lnTo>
                    <a:pt x="30835" y="772401"/>
                  </a:lnTo>
                  <a:lnTo>
                    <a:pt x="30035" y="772401"/>
                  </a:lnTo>
                  <a:lnTo>
                    <a:pt x="28549" y="771131"/>
                  </a:lnTo>
                  <a:lnTo>
                    <a:pt x="29883" y="781291"/>
                  </a:lnTo>
                  <a:lnTo>
                    <a:pt x="28511" y="781291"/>
                  </a:lnTo>
                  <a:lnTo>
                    <a:pt x="30480" y="788911"/>
                  </a:lnTo>
                  <a:lnTo>
                    <a:pt x="25044" y="783831"/>
                  </a:lnTo>
                  <a:lnTo>
                    <a:pt x="28879" y="788911"/>
                  </a:lnTo>
                  <a:lnTo>
                    <a:pt x="36322" y="796531"/>
                  </a:lnTo>
                  <a:lnTo>
                    <a:pt x="37973" y="804151"/>
                  </a:lnTo>
                  <a:lnTo>
                    <a:pt x="59829" y="804151"/>
                  </a:lnTo>
                  <a:close/>
                </a:path>
                <a:path w="574675" h="1034414">
                  <a:moveTo>
                    <a:pt x="73736" y="830427"/>
                  </a:moveTo>
                  <a:lnTo>
                    <a:pt x="72148" y="829551"/>
                  </a:lnTo>
                  <a:lnTo>
                    <a:pt x="72834" y="831608"/>
                  </a:lnTo>
                  <a:lnTo>
                    <a:pt x="73736" y="830427"/>
                  </a:lnTo>
                  <a:close/>
                </a:path>
                <a:path w="574675" h="1034414">
                  <a:moveTo>
                    <a:pt x="77063" y="835901"/>
                  </a:moveTo>
                  <a:lnTo>
                    <a:pt x="76758" y="834631"/>
                  </a:lnTo>
                  <a:lnTo>
                    <a:pt x="76339" y="827011"/>
                  </a:lnTo>
                  <a:lnTo>
                    <a:pt x="73736" y="830427"/>
                  </a:lnTo>
                  <a:lnTo>
                    <a:pt x="74434" y="830821"/>
                  </a:lnTo>
                  <a:lnTo>
                    <a:pt x="77063" y="835901"/>
                  </a:lnTo>
                  <a:close/>
                </a:path>
                <a:path w="574675" h="1034414">
                  <a:moveTo>
                    <a:pt x="110705" y="892403"/>
                  </a:moveTo>
                  <a:lnTo>
                    <a:pt x="109943" y="890511"/>
                  </a:lnTo>
                  <a:lnTo>
                    <a:pt x="109677" y="891654"/>
                  </a:lnTo>
                  <a:lnTo>
                    <a:pt x="110705" y="892403"/>
                  </a:lnTo>
                  <a:close/>
                </a:path>
                <a:path w="574675" h="1034414">
                  <a:moveTo>
                    <a:pt x="115125" y="895591"/>
                  </a:moveTo>
                  <a:lnTo>
                    <a:pt x="110705" y="892403"/>
                  </a:lnTo>
                  <a:lnTo>
                    <a:pt x="113030" y="898131"/>
                  </a:lnTo>
                  <a:lnTo>
                    <a:pt x="115125" y="895591"/>
                  </a:lnTo>
                  <a:close/>
                </a:path>
                <a:path w="574675" h="1034414">
                  <a:moveTo>
                    <a:pt x="116827" y="896861"/>
                  </a:moveTo>
                  <a:lnTo>
                    <a:pt x="116687" y="896861"/>
                  </a:lnTo>
                  <a:lnTo>
                    <a:pt x="116649" y="897420"/>
                  </a:lnTo>
                  <a:lnTo>
                    <a:pt x="116827" y="896861"/>
                  </a:lnTo>
                  <a:close/>
                </a:path>
                <a:path w="574675" h="1034414">
                  <a:moveTo>
                    <a:pt x="123037" y="899426"/>
                  </a:moveTo>
                  <a:lnTo>
                    <a:pt x="117487" y="892987"/>
                  </a:lnTo>
                  <a:lnTo>
                    <a:pt x="117513" y="894321"/>
                  </a:lnTo>
                  <a:lnTo>
                    <a:pt x="117221" y="895400"/>
                  </a:lnTo>
                  <a:lnTo>
                    <a:pt x="116840" y="896366"/>
                  </a:lnTo>
                  <a:lnTo>
                    <a:pt x="118008" y="894473"/>
                  </a:lnTo>
                  <a:lnTo>
                    <a:pt x="123037" y="899426"/>
                  </a:lnTo>
                  <a:close/>
                </a:path>
                <a:path w="574675" h="1034414">
                  <a:moveTo>
                    <a:pt x="123786" y="929881"/>
                  </a:moveTo>
                  <a:lnTo>
                    <a:pt x="123012" y="928458"/>
                  </a:lnTo>
                  <a:lnTo>
                    <a:pt x="123063" y="928611"/>
                  </a:lnTo>
                  <a:lnTo>
                    <a:pt x="123786" y="929881"/>
                  </a:lnTo>
                  <a:close/>
                </a:path>
                <a:path w="574675" h="1034414">
                  <a:moveTo>
                    <a:pt x="150749" y="926376"/>
                  </a:moveTo>
                  <a:lnTo>
                    <a:pt x="150075" y="926071"/>
                  </a:lnTo>
                  <a:lnTo>
                    <a:pt x="150749" y="928103"/>
                  </a:lnTo>
                  <a:lnTo>
                    <a:pt x="150749" y="926376"/>
                  </a:lnTo>
                  <a:close/>
                </a:path>
                <a:path w="574675" h="1034414">
                  <a:moveTo>
                    <a:pt x="155765" y="928611"/>
                  </a:moveTo>
                  <a:lnTo>
                    <a:pt x="150761" y="923531"/>
                  </a:lnTo>
                  <a:lnTo>
                    <a:pt x="150749" y="926376"/>
                  </a:lnTo>
                  <a:lnTo>
                    <a:pt x="155765" y="928611"/>
                  </a:lnTo>
                  <a:close/>
                </a:path>
                <a:path w="574675" h="1034414">
                  <a:moveTo>
                    <a:pt x="168097" y="304253"/>
                  </a:moveTo>
                  <a:lnTo>
                    <a:pt x="167779" y="302768"/>
                  </a:lnTo>
                  <a:lnTo>
                    <a:pt x="167830" y="303606"/>
                  </a:lnTo>
                  <a:lnTo>
                    <a:pt x="168046" y="304507"/>
                  </a:lnTo>
                  <a:lnTo>
                    <a:pt x="168071" y="304380"/>
                  </a:lnTo>
                  <a:lnTo>
                    <a:pt x="168097" y="304253"/>
                  </a:lnTo>
                  <a:close/>
                </a:path>
                <a:path w="574675" h="1034414">
                  <a:moveTo>
                    <a:pt x="169214" y="325361"/>
                  </a:moveTo>
                  <a:lnTo>
                    <a:pt x="169037" y="321894"/>
                  </a:lnTo>
                  <a:lnTo>
                    <a:pt x="168706" y="322821"/>
                  </a:lnTo>
                  <a:lnTo>
                    <a:pt x="169214" y="325361"/>
                  </a:lnTo>
                  <a:close/>
                </a:path>
                <a:path w="574675" h="1034414">
                  <a:moveTo>
                    <a:pt x="169379" y="301231"/>
                  </a:moveTo>
                  <a:lnTo>
                    <a:pt x="168986" y="299961"/>
                  </a:lnTo>
                  <a:lnTo>
                    <a:pt x="169379" y="301498"/>
                  </a:lnTo>
                  <a:lnTo>
                    <a:pt x="169379" y="301231"/>
                  </a:lnTo>
                  <a:close/>
                </a:path>
                <a:path w="574675" h="1034414">
                  <a:moveTo>
                    <a:pt x="169494" y="320700"/>
                  </a:moveTo>
                  <a:lnTo>
                    <a:pt x="168960" y="320281"/>
                  </a:lnTo>
                  <a:lnTo>
                    <a:pt x="169037" y="321894"/>
                  </a:lnTo>
                  <a:lnTo>
                    <a:pt x="169494" y="320700"/>
                  </a:lnTo>
                  <a:close/>
                </a:path>
                <a:path w="574675" h="1034414">
                  <a:moveTo>
                    <a:pt x="178003" y="341122"/>
                  </a:moveTo>
                  <a:lnTo>
                    <a:pt x="177901" y="338061"/>
                  </a:lnTo>
                  <a:lnTo>
                    <a:pt x="177482" y="340601"/>
                  </a:lnTo>
                  <a:lnTo>
                    <a:pt x="178003" y="341122"/>
                  </a:lnTo>
                  <a:close/>
                </a:path>
                <a:path w="574675" h="1034414">
                  <a:moveTo>
                    <a:pt x="178625" y="341757"/>
                  </a:moveTo>
                  <a:lnTo>
                    <a:pt x="178003" y="341122"/>
                  </a:lnTo>
                  <a:lnTo>
                    <a:pt x="178028" y="341922"/>
                  </a:lnTo>
                  <a:lnTo>
                    <a:pt x="178625" y="341757"/>
                  </a:lnTo>
                  <a:close/>
                </a:path>
                <a:path w="574675" h="1034414">
                  <a:moveTo>
                    <a:pt x="179120" y="247916"/>
                  </a:moveTo>
                  <a:lnTo>
                    <a:pt x="178638" y="248500"/>
                  </a:lnTo>
                  <a:lnTo>
                    <a:pt x="178295" y="249123"/>
                  </a:lnTo>
                  <a:lnTo>
                    <a:pt x="178447" y="249580"/>
                  </a:lnTo>
                  <a:lnTo>
                    <a:pt x="178689" y="248983"/>
                  </a:lnTo>
                  <a:lnTo>
                    <a:pt x="179120" y="247916"/>
                  </a:lnTo>
                  <a:close/>
                </a:path>
                <a:path w="574675" h="1034414">
                  <a:moveTo>
                    <a:pt x="180492" y="371081"/>
                  </a:moveTo>
                  <a:lnTo>
                    <a:pt x="180149" y="370497"/>
                  </a:lnTo>
                  <a:lnTo>
                    <a:pt x="179616" y="369811"/>
                  </a:lnTo>
                  <a:lnTo>
                    <a:pt x="180251" y="371144"/>
                  </a:lnTo>
                  <a:lnTo>
                    <a:pt x="180492" y="371081"/>
                  </a:lnTo>
                  <a:close/>
                </a:path>
                <a:path w="574675" h="1034414">
                  <a:moveTo>
                    <a:pt x="184404" y="369722"/>
                  </a:moveTo>
                  <a:lnTo>
                    <a:pt x="184048" y="369290"/>
                  </a:lnTo>
                  <a:lnTo>
                    <a:pt x="183743" y="369811"/>
                  </a:lnTo>
                  <a:lnTo>
                    <a:pt x="184365" y="369811"/>
                  </a:lnTo>
                  <a:close/>
                </a:path>
                <a:path w="574675" h="1034414">
                  <a:moveTo>
                    <a:pt x="184848" y="230111"/>
                  </a:moveTo>
                  <a:lnTo>
                    <a:pt x="184835" y="229958"/>
                  </a:lnTo>
                  <a:lnTo>
                    <a:pt x="183578" y="227571"/>
                  </a:lnTo>
                  <a:lnTo>
                    <a:pt x="183108" y="232651"/>
                  </a:lnTo>
                  <a:lnTo>
                    <a:pt x="184848" y="230111"/>
                  </a:lnTo>
                  <a:close/>
                </a:path>
                <a:path w="574675" h="1034414">
                  <a:moveTo>
                    <a:pt x="185229" y="382511"/>
                  </a:moveTo>
                  <a:lnTo>
                    <a:pt x="183057" y="378701"/>
                  </a:lnTo>
                  <a:lnTo>
                    <a:pt x="182651" y="377431"/>
                  </a:lnTo>
                  <a:lnTo>
                    <a:pt x="181432" y="373621"/>
                  </a:lnTo>
                  <a:lnTo>
                    <a:pt x="180251" y="371144"/>
                  </a:lnTo>
                  <a:lnTo>
                    <a:pt x="175742" y="372351"/>
                  </a:lnTo>
                  <a:lnTo>
                    <a:pt x="180098" y="381241"/>
                  </a:lnTo>
                  <a:lnTo>
                    <a:pt x="181457" y="377990"/>
                  </a:lnTo>
                  <a:lnTo>
                    <a:pt x="185229" y="382511"/>
                  </a:lnTo>
                  <a:close/>
                </a:path>
                <a:path w="574675" h="1034414">
                  <a:moveTo>
                    <a:pt x="188366" y="963523"/>
                  </a:moveTo>
                  <a:lnTo>
                    <a:pt x="188150" y="962901"/>
                  </a:lnTo>
                  <a:lnTo>
                    <a:pt x="187413" y="962901"/>
                  </a:lnTo>
                  <a:lnTo>
                    <a:pt x="187845" y="963358"/>
                  </a:lnTo>
                  <a:lnTo>
                    <a:pt x="188366" y="963523"/>
                  </a:lnTo>
                  <a:close/>
                </a:path>
                <a:path w="574675" h="1034414">
                  <a:moveTo>
                    <a:pt x="192570" y="284721"/>
                  </a:moveTo>
                  <a:lnTo>
                    <a:pt x="192443" y="285991"/>
                  </a:lnTo>
                  <a:lnTo>
                    <a:pt x="192570" y="284721"/>
                  </a:lnTo>
                  <a:close/>
                </a:path>
                <a:path w="574675" h="1034414">
                  <a:moveTo>
                    <a:pt x="193941" y="330441"/>
                  </a:moveTo>
                  <a:lnTo>
                    <a:pt x="193573" y="330441"/>
                  </a:lnTo>
                  <a:lnTo>
                    <a:pt x="193675" y="330796"/>
                  </a:lnTo>
                  <a:lnTo>
                    <a:pt x="193941" y="330441"/>
                  </a:lnTo>
                  <a:close/>
                </a:path>
                <a:path w="574675" h="1034414">
                  <a:moveTo>
                    <a:pt x="195199" y="332981"/>
                  </a:moveTo>
                  <a:lnTo>
                    <a:pt x="194678" y="330441"/>
                  </a:lnTo>
                  <a:lnTo>
                    <a:pt x="195186" y="327901"/>
                  </a:lnTo>
                  <a:lnTo>
                    <a:pt x="193128" y="327901"/>
                  </a:lnTo>
                  <a:lnTo>
                    <a:pt x="193357" y="329171"/>
                  </a:lnTo>
                  <a:lnTo>
                    <a:pt x="193624" y="329171"/>
                  </a:lnTo>
                  <a:lnTo>
                    <a:pt x="193941" y="330441"/>
                  </a:lnTo>
                  <a:lnTo>
                    <a:pt x="194678" y="331711"/>
                  </a:lnTo>
                  <a:lnTo>
                    <a:pt x="195199" y="332981"/>
                  </a:lnTo>
                  <a:close/>
                </a:path>
                <a:path w="574675" h="1034414">
                  <a:moveTo>
                    <a:pt x="196316" y="335800"/>
                  </a:moveTo>
                  <a:lnTo>
                    <a:pt x="195884" y="334276"/>
                  </a:lnTo>
                  <a:lnTo>
                    <a:pt x="195199" y="332625"/>
                  </a:lnTo>
                  <a:lnTo>
                    <a:pt x="195249" y="332955"/>
                  </a:lnTo>
                  <a:lnTo>
                    <a:pt x="195338" y="333286"/>
                  </a:lnTo>
                  <a:lnTo>
                    <a:pt x="196316" y="335800"/>
                  </a:lnTo>
                  <a:close/>
                </a:path>
                <a:path w="574675" h="1034414">
                  <a:moveTo>
                    <a:pt x="201625" y="426300"/>
                  </a:moveTo>
                  <a:lnTo>
                    <a:pt x="201383" y="426478"/>
                  </a:lnTo>
                  <a:lnTo>
                    <a:pt x="201206" y="426923"/>
                  </a:lnTo>
                  <a:lnTo>
                    <a:pt x="201142" y="428066"/>
                  </a:lnTo>
                  <a:lnTo>
                    <a:pt x="201460" y="427583"/>
                  </a:lnTo>
                  <a:lnTo>
                    <a:pt x="201561" y="426935"/>
                  </a:lnTo>
                  <a:lnTo>
                    <a:pt x="201625" y="426300"/>
                  </a:lnTo>
                  <a:close/>
                </a:path>
                <a:path w="574675" h="1034414">
                  <a:moveTo>
                    <a:pt x="206298" y="215912"/>
                  </a:moveTo>
                  <a:lnTo>
                    <a:pt x="205473" y="217525"/>
                  </a:lnTo>
                  <a:lnTo>
                    <a:pt x="204419" y="219417"/>
                  </a:lnTo>
                  <a:lnTo>
                    <a:pt x="204177" y="221272"/>
                  </a:lnTo>
                  <a:lnTo>
                    <a:pt x="205511" y="219417"/>
                  </a:lnTo>
                  <a:lnTo>
                    <a:pt x="206057" y="217665"/>
                  </a:lnTo>
                  <a:lnTo>
                    <a:pt x="206298" y="215912"/>
                  </a:lnTo>
                  <a:close/>
                </a:path>
                <a:path w="574675" h="1034414">
                  <a:moveTo>
                    <a:pt x="206629" y="173570"/>
                  </a:moveTo>
                  <a:lnTo>
                    <a:pt x="205803" y="175577"/>
                  </a:lnTo>
                  <a:lnTo>
                    <a:pt x="205016" y="177622"/>
                  </a:lnTo>
                  <a:lnTo>
                    <a:pt x="204330" y="179717"/>
                  </a:lnTo>
                  <a:lnTo>
                    <a:pt x="205447" y="176682"/>
                  </a:lnTo>
                  <a:lnTo>
                    <a:pt x="206108" y="175221"/>
                  </a:lnTo>
                  <a:lnTo>
                    <a:pt x="206629" y="173570"/>
                  </a:lnTo>
                  <a:close/>
                </a:path>
                <a:path w="574675" h="1034414">
                  <a:moveTo>
                    <a:pt x="206997" y="180924"/>
                  </a:moveTo>
                  <a:lnTo>
                    <a:pt x="202450" y="185661"/>
                  </a:lnTo>
                  <a:lnTo>
                    <a:pt x="202806" y="190576"/>
                  </a:lnTo>
                  <a:lnTo>
                    <a:pt x="206997" y="180924"/>
                  </a:lnTo>
                  <a:close/>
                </a:path>
                <a:path w="574675" h="1034414">
                  <a:moveTo>
                    <a:pt x="207822" y="180060"/>
                  </a:moveTo>
                  <a:lnTo>
                    <a:pt x="207683" y="179311"/>
                  </a:lnTo>
                  <a:lnTo>
                    <a:pt x="206997" y="180924"/>
                  </a:lnTo>
                  <a:lnTo>
                    <a:pt x="207822" y="180060"/>
                  </a:lnTo>
                  <a:close/>
                </a:path>
                <a:path w="574675" h="1034414">
                  <a:moveTo>
                    <a:pt x="210007" y="389242"/>
                  </a:moveTo>
                  <a:lnTo>
                    <a:pt x="209499" y="385051"/>
                  </a:lnTo>
                  <a:lnTo>
                    <a:pt x="207365" y="385648"/>
                  </a:lnTo>
                  <a:lnTo>
                    <a:pt x="210007" y="389242"/>
                  </a:lnTo>
                  <a:close/>
                </a:path>
                <a:path w="574675" h="1034414">
                  <a:moveTo>
                    <a:pt x="227749" y="986866"/>
                  </a:moveTo>
                  <a:lnTo>
                    <a:pt x="227393" y="986637"/>
                  </a:lnTo>
                  <a:lnTo>
                    <a:pt x="227253" y="986790"/>
                  </a:lnTo>
                  <a:lnTo>
                    <a:pt x="227241" y="986942"/>
                  </a:lnTo>
                  <a:lnTo>
                    <a:pt x="227126" y="987082"/>
                  </a:lnTo>
                  <a:lnTo>
                    <a:pt x="227558" y="987005"/>
                  </a:lnTo>
                  <a:lnTo>
                    <a:pt x="227749" y="986866"/>
                  </a:lnTo>
                  <a:close/>
                </a:path>
                <a:path w="574675" h="1034414">
                  <a:moveTo>
                    <a:pt x="230873" y="351205"/>
                  </a:moveTo>
                  <a:lnTo>
                    <a:pt x="230543" y="351002"/>
                  </a:lnTo>
                  <a:lnTo>
                    <a:pt x="230352" y="350888"/>
                  </a:lnTo>
                  <a:lnTo>
                    <a:pt x="230085" y="350761"/>
                  </a:lnTo>
                  <a:lnTo>
                    <a:pt x="230873" y="351205"/>
                  </a:lnTo>
                  <a:close/>
                </a:path>
                <a:path w="574675" h="1034414">
                  <a:moveTo>
                    <a:pt x="233641" y="467283"/>
                  </a:moveTo>
                  <a:lnTo>
                    <a:pt x="232981" y="466178"/>
                  </a:lnTo>
                  <a:lnTo>
                    <a:pt x="233591" y="467588"/>
                  </a:lnTo>
                  <a:lnTo>
                    <a:pt x="233641" y="467283"/>
                  </a:lnTo>
                  <a:close/>
                </a:path>
                <a:path w="574675" h="1034414">
                  <a:moveTo>
                    <a:pt x="239014" y="348411"/>
                  </a:moveTo>
                  <a:lnTo>
                    <a:pt x="232219" y="344728"/>
                  </a:lnTo>
                  <a:lnTo>
                    <a:pt x="232930" y="346646"/>
                  </a:lnTo>
                  <a:lnTo>
                    <a:pt x="230060" y="347421"/>
                  </a:lnTo>
                  <a:lnTo>
                    <a:pt x="227736" y="348361"/>
                  </a:lnTo>
                  <a:lnTo>
                    <a:pt x="230060" y="350723"/>
                  </a:lnTo>
                  <a:lnTo>
                    <a:pt x="229476" y="349262"/>
                  </a:lnTo>
                  <a:lnTo>
                    <a:pt x="239014" y="348411"/>
                  </a:lnTo>
                  <a:close/>
                </a:path>
                <a:path w="574675" h="1034414">
                  <a:moveTo>
                    <a:pt x="241249" y="1016241"/>
                  </a:moveTo>
                  <a:lnTo>
                    <a:pt x="240957" y="1016241"/>
                  </a:lnTo>
                  <a:lnTo>
                    <a:pt x="240334" y="1017511"/>
                  </a:lnTo>
                  <a:lnTo>
                    <a:pt x="241249" y="1016241"/>
                  </a:lnTo>
                  <a:close/>
                </a:path>
                <a:path w="574675" h="1034414">
                  <a:moveTo>
                    <a:pt x="245859" y="125158"/>
                  </a:moveTo>
                  <a:lnTo>
                    <a:pt x="245224" y="124345"/>
                  </a:lnTo>
                  <a:lnTo>
                    <a:pt x="242925" y="127457"/>
                  </a:lnTo>
                  <a:lnTo>
                    <a:pt x="245859" y="125158"/>
                  </a:lnTo>
                  <a:close/>
                </a:path>
                <a:path w="574675" h="1034414">
                  <a:moveTo>
                    <a:pt x="246900" y="126492"/>
                  </a:moveTo>
                  <a:lnTo>
                    <a:pt x="245986" y="125056"/>
                  </a:lnTo>
                  <a:lnTo>
                    <a:pt x="245859" y="125158"/>
                  </a:lnTo>
                  <a:lnTo>
                    <a:pt x="246900" y="126492"/>
                  </a:lnTo>
                  <a:close/>
                </a:path>
                <a:path w="574675" h="1034414">
                  <a:moveTo>
                    <a:pt x="248399" y="1001001"/>
                  </a:moveTo>
                  <a:lnTo>
                    <a:pt x="246659" y="999731"/>
                  </a:lnTo>
                  <a:lnTo>
                    <a:pt x="245478" y="999731"/>
                  </a:lnTo>
                  <a:lnTo>
                    <a:pt x="245465" y="1000086"/>
                  </a:lnTo>
                  <a:lnTo>
                    <a:pt x="248399" y="1001001"/>
                  </a:lnTo>
                  <a:close/>
                </a:path>
                <a:path w="574675" h="1034414">
                  <a:moveTo>
                    <a:pt x="251637" y="452234"/>
                  </a:moveTo>
                  <a:lnTo>
                    <a:pt x="251155" y="451599"/>
                  </a:lnTo>
                  <a:lnTo>
                    <a:pt x="251637" y="452234"/>
                  </a:lnTo>
                  <a:close/>
                </a:path>
                <a:path w="574675" h="1034414">
                  <a:moveTo>
                    <a:pt x="255320" y="1007351"/>
                  </a:moveTo>
                  <a:lnTo>
                    <a:pt x="254863" y="1006906"/>
                  </a:lnTo>
                  <a:lnTo>
                    <a:pt x="254850" y="1007351"/>
                  </a:lnTo>
                  <a:lnTo>
                    <a:pt x="255320" y="1007351"/>
                  </a:lnTo>
                  <a:close/>
                </a:path>
                <a:path w="574675" h="1034414">
                  <a:moveTo>
                    <a:pt x="256222" y="457911"/>
                  </a:moveTo>
                  <a:lnTo>
                    <a:pt x="254914" y="456361"/>
                  </a:lnTo>
                  <a:lnTo>
                    <a:pt x="253403" y="454139"/>
                  </a:lnTo>
                  <a:lnTo>
                    <a:pt x="251637" y="452234"/>
                  </a:lnTo>
                  <a:lnTo>
                    <a:pt x="253174" y="454113"/>
                  </a:lnTo>
                  <a:lnTo>
                    <a:pt x="254558" y="456171"/>
                  </a:lnTo>
                  <a:lnTo>
                    <a:pt x="256222" y="457911"/>
                  </a:lnTo>
                  <a:close/>
                </a:path>
                <a:path w="574675" h="1034414">
                  <a:moveTo>
                    <a:pt x="259562" y="1006081"/>
                  </a:moveTo>
                  <a:lnTo>
                    <a:pt x="255460" y="1002271"/>
                  </a:lnTo>
                  <a:lnTo>
                    <a:pt x="251307" y="1003541"/>
                  </a:lnTo>
                  <a:lnTo>
                    <a:pt x="254863" y="1006906"/>
                  </a:lnTo>
                  <a:lnTo>
                    <a:pt x="254863" y="1006081"/>
                  </a:lnTo>
                  <a:lnTo>
                    <a:pt x="259562" y="1006081"/>
                  </a:lnTo>
                  <a:close/>
                </a:path>
                <a:path w="574675" h="1034414">
                  <a:moveTo>
                    <a:pt x="263220" y="493712"/>
                  </a:moveTo>
                  <a:lnTo>
                    <a:pt x="260819" y="492531"/>
                  </a:lnTo>
                  <a:lnTo>
                    <a:pt x="258000" y="495185"/>
                  </a:lnTo>
                  <a:lnTo>
                    <a:pt x="262191" y="497014"/>
                  </a:lnTo>
                  <a:lnTo>
                    <a:pt x="263220" y="493712"/>
                  </a:lnTo>
                  <a:close/>
                </a:path>
                <a:path w="574675" h="1034414">
                  <a:moveTo>
                    <a:pt x="266814" y="388048"/>
                  </a:moveTo>
                  <a:lnTo>
                    <a:pt x="266014" y="387591"/>
                  </a:lnTo>
                  <a:lnTo>
                    <a:pt x="266725" y="388340"/>
                  </a:lnTo>
                  <a:lnTo>
                    <a:pt x="266814" y="388048"/>
                  </a:lnTo>
                  <a:close/>
                </a:path>
                <a:path w="574675" h="1034414">
                  <a:moveTo>
                    <a:pt x="268414" y="390131"/>
                  </a:moveTo>
                  <a:lnTo>
                    <a:pt x="266725" y="388340"/>
                  </a:lnTo>
                  <a:lnTo>
                    <a:pt x="266230" y="390131"/>
                  </a:lnTo>
                  <a:lnTo>
                    <a:pt x="267855" y="391401"/>
                  </a:lnTo>
                  <a:lnTo>
                    <a:pt x="268414" y="390131"/>
                  </a:lnTo>
                  <a:close/>
                </a:path>
                <a:path w="574675" h="1034414">
                  <a:moveTo>
                    <a:pt x="273900" y="1013701"/>
                  </a:moveTo>
                  <a:lnTo>
                    <a:pt x="271399" y="1009891"/>
                  </a:lnTo>
                  <a:lnTo>
                    <a:pt x="268478" y="1011161"/>
                  </a:lnTo>
                  <a:lnTo>
                    <a:pt x="267855" y="1011161"/>
                  </a:lnTo>
                  <a:lnTo>
                    <a:pt x="273900" y="1013701"/>
                  </a:lnTo>
                  <a:close/>
                </a:path>
                <a:path w="574675" h="1034414">
                  <a:moveTo>
                    <a:pt x="275386" y="476313"/>
                  </a:moveTo>
                  <a:lnTo>
                    <a:pt x="272402" y="472135"/>
                  </a:lnTo>
                  <a:lnTo>
                    <a:pt x="272745" y="473760"/>
                  </a:lnTo>
                  <a:lnTo>
                    <a:pt x="273418" y="475132"/>
                  </a:lnTo>
                  <a:lnTo>
                    <a:pt x="274281" y="476364"/>
                  </a:lnTo>
                  <a:lnTo>
                    <a:pt x="274650" y="476377"/>
                  </a:lnTo>
                  <a:lnTo>
                    <a:pt x="275031" y="476440"/>
                  </a:lnTo>
                  <a:lnTo>
                    <a:pt x="275386" y="476313"/>
                  </a:lnTo>
                  <a:close/>
                </a:path>
                <a:path w="574675" h="1034414">
                  <a:moveTo>
                    <a:pt x="286397" y="1021321"/>
                  </a:moveTo>
                  <a:lnTo>
                    <a:pt x="277495" y="1013701"/>
                  </a:lnTo>
                  <a:lnTo>
                    <a:pt x="273900" y="1013701"/>
                  </a:lnTo>
                  <a:lnTo>
                    <a:pt x="269201" y="1013701"/>
                  </a:lnTo>
                  <a:lnTo>
                    <a:pt x="267855" y="1011161"/>
                  </a:lnTo>
                  <a:lnTo>
                    <a:pt x="265518" y="1011161"/>
                  </a:lnTo>
                  <a:lnTo>
                    <a:pt x="265468" y="1009891"/>
                  </a:lnTo>
                  <a:lnTo>
                    <a:pt x="264858" y="1008621"/>
                  </a:lnTo>
                  <a:lnTo>
                    <a:pt x="263690" y="1007351"/>
                  </a:lnTo>
                  <a:lnTo>
                    <a:pt x="255320" y="1007351"/>
                  </a:lnTo>
                  <a:lnTo>
                    <a:pt x="256654" y="1008621"/>
                  </a:lnTo>
                  <a:lnTo>
                    <a:pt x="250698" y="1007351"/>
                  </a:lnTo>
                  <a:lnTo>
                    <a:pt x="248348" y="1003541"/>
                  </a:lnTo>
                  <a:lnTo>
                    <a:pt x="250101" y="1002271"/>
                  </a:lnTo>
                  <a:lnTo>
                    <a:pt x="245427" y="1002271"/>
                  </a:lnTo>
                  <a:lnTo>
                    <a:pt x="245465" y="1000086"/>
                  </a:lnTo>
                  <a:lnTo>
                    <a:pt x="244335" y="999731"/>
                  </a:lnTo>
                  <a:lnTo>
                    <a:pt x="240893" y="997191"/>
                  </a:lnTo>
                  <a:lnTo>
                    <a:pt x="239166" y="995921"/>
                  </a:lnTo>
                  <a:lnTo>
                    <a:pt x="236156" y="997191"/>
                  </a:lnTo>
                  <a:lnTo>
                    <a:pt x="234035" y="993381"/>
                  </a:lnTo>
                  <a:lnTo>
                    <a:pt x="224421" y="992111"/>
                  </a:lnTo>
                  <a:lnTo>
                    <a:pt x="227126" y="988301"/>
                  </a:lnTo>
                  <a:lnTo>
                    <a:pt x="225552" y="988301"/>
                  </a:lnTo>
                  <a:lnTo>
                    <a:pt x="219456" y="987031"/>
                  </a:lnTo>
                  <a:lnTo>
                    <a:pt x="216306" y="985761"/>
                  </a:lnTo>
                  <a:lnTo>
                    <a:pt x="220548" y="984491"/>
                  </a:lnTo>
                  <a:lnTo>
                    <a:pt x="217741" y="983221"/>
                  </a:lnTo>
                  <a:lnTo>
                    <a:pt x="214490" y="980681"/>
                  </a:lnTo>
                  <a:lnTo>
                    <a:pt x="207721" y="975601"/>
                  </a:lnTo>
                  <a:lnTo>
                    <a:pt x="210083" y="974331"/>
                  </a:lnTo>
                  <a:lnTo>
                    <a:pt x="206730" y="974331"/>
                  </a:lnTo>
                  <a:lnTo>
                    <a:pt x="202831" y="973061"/>
                  </a:lnTo>
                  <a:lnTo>
                    <a:pt x="198716" y="970521"/>
                  </a:lnTo>
                  <a:lnTo>
                    <a:pt x="194716" y="967981"/>
                  </a:lnTo>
                  <a:lnTo>
                    <a:pt x="190538" y="964171"/>
                  </a:lnTo>
                  <a:lnTo>
                    <a:pt x="188366" y="963523"/>
                  </a:lnTo>
                  <a:lnTo>
                    <a:pt x="188595" y="964171"/>
                  </a:lnTo>
                  <a:lnTo>
                    <a:pt x="187845" y="963358"/>
                  </a:lnTo>
                  <a:lnTo>
                    <a:pt x="186296" y="962901"/>
                  </a:lnTo>
                  <a:lnTo>
                    <a:pt x="187413" y="962901"/>
                  </a:lnTo>
                  <a:lnTo>
                    <a:pt x="185051" y="960361"/>
                  </a:lnTo>
                  <a:lnTo>
                    <a:pt x="184924" y="959091"/>
                  </a:lnTo>
                  <a:lnTo>
                    <a:pt x="184797" y="957821"/>
                  </a:lnTo>
                  <a:lnTo>
                    <a:pt x="183019" y="955281"/>
                  </a:lnTo>
                  <a:lnTo>
                    <a:pt x="180009" y="959091"/>
                  </a:lnTo>
                  <a:lnTo>
                    <a:pt x="173672" y="954011"/>
                  </a:lnTo>
                  <a:lnTo>
                    <a:pt x="168910" y="954011"/>
                  </a:lnTo>
                  <a:lnTo>
                    <a:pt x="166928" y="947661"/>
                  </a:lnTo>
                  <a:lnTo>
                    <a:pt x="174777" y="952741"/>
                  </a:lnTo>
                  <a:lnTo>
                    <a:pt x="175107" y="951471"/>
                  </a:lnTo>
                  <a:lnTo>
                    <a:pt x="175780" y="948931"/>
                  </a:lnTo>
                  <a:lnTo>
                    <a:pt x="173888" y="951471"/>
                  </a:lnTo>
                  <a:lnTo>
                    <a:pt x="165823" y="943851"/>
                  </a:lnTo>
                  <a:lnTo>
                    <a:pt x="165544" y="947661"/>
                  </a:lnTo>
                  <a:lnTo>
                    <a:pt x="164261" y="943851"/>
                  </a:lnTo>
                  <a:lnTo>
                    <a:pt x="163842" y="942581"/>
                  </a:lnTo>
                  <a:lnTo>
                    <a:pt x="163449" y="943851"/>
                  </a:lnTo>
                  <a:lnTo>
                    <a:pt x="164033" y="940041"/>
                  </a:lnTo>
                  <a:lnTo>
                    <a:pt x="160007" y="943851"/>
                  </a:lnTo>
                  <a:lnTo>
                    <a:pt x="160375" y="937501"/>
                  </a:lnTo>
                  <a:lnTo>
                    <a:pt x="155498" y="937501"/>
                  </a:lnTo>
                  <a:lnTo>
                    <a:pt x="152476" y="931151"/>
                  </a:lnTo>
                  <a:lnTo>
                    <a:pt x="157454" y="933691"/>
                  </a:lnTo>
                  <a:lnTo>
                    <a:pt x="153377" y="931151"/>
                  </a:lnTo>
                  <a:lnTo>
                    <a:pt x="151345" y="929881"/>
                  </a:lnTo>
                  <a:lnTo>
                    <a:pt x="150749" y="928103"/>
                  </a:lnTo>
                  <a:lnTo>
                    <a:pt x="150749" y="929881"/>
                  </a:lnTo>
                  <a:lnTo>
                    <a:pt x="148107" y="929881"/>
                  </a:lnTo>
                  <a:lnTo>
                    <a:pt x="144653" y="927341"/>
                  </a:lnTo>
                  <a:lnTo>
                    <a:pt x="141198" y="924801"/>
                  </a:lnTo>
                  <a:lnTo>
                    <a:pt x="147281" y="924801"/>
                  </a:lnTo>
                  <a:lnTo>
                    <a:pt x="146634" y="920991"/>
                  </a:lnTo>
                  <a:lnTo>
                    <a:pt x="142074" y="918451"/>
                  </a:lnTo>
                  <a:lnTo>
                    <a:pt x="136639" y="918451"/>
                  </a:lnTo>
                  <a:lnTo>
                    <a:pt x="134086" y="914641"/>
                  </a:lnTo>
                  <a:lnTo>
                    <a:pt x="134340" y="914641"/>
                  </a:lnTo>
                  <a:lnTo>
                    <a:pt x="133985" y="913371"/>
                  </a:lnTo>
                  <a:lnTo>
                    <a:pt x="135191" y="913371"/>
                  </a:lnTo>
                  <a:lnTo>
                    <a:pt x="129032" y="910831"/>
                  </a:lnTo>
                  <a:lnTo>
                    <a:pt x="123723" y="900671"/>
                  </a:lnTo>
                  <a:lnTo>
                    <a:pt x="116649" y="898131"/>
                  </a:lnTo>
                  <a:lnTo>
                    <a:pt x="116649" y="897420"/>
                  </a:lnTo>
                  <a:lnTo>
                    <a:pt x="116027" y="899401"/>
                  </a:lnTo>
                  <a:lnTo>
                    <a:pt x="114604" y="900671"/>
                  </a:lnTo>
                  <a:lnTo>
                    <a:pt x="113385" y="900671"/>
                  </a:lnTo>
                  <a:lnTo>
                    <a:pt x="111239" y="898131"/>
                  </a:lnTo>
                  <a:lnTo>
                    <a:pt x="107569" y="898131"/>
                  </a:lnTo>
                  <a:lnTo>
                    <a:pt x="108750" y="895591"/>
                  </a:lnTo>
                  <a:lnTo>
                    <a:pt x="109994" y="896861"/>
                  </a:lnTo>
                  <a:lnTo>
                    <a:pt x="112102" y="896861"/>
                  </a:lnTo>
                  <a:lnTo>
                    <a:pt x="110578" y="895591"/>
                  </a:lnTo>
                  <a:lnTo>
                    <a:pt x="109054" y="894321"/>
                  </a:lnTo>
                  <a:lnTo>
                    <a:pt x="109639" y="891781"/>
                  </a:lnTo>
                  <a:lnTo>
                    <a:pt x="109677" y="891654"/>
                  </a:lnTo>
                  <a:lnTo>
                    <a:pt x="108546" y="890828"/>
                  </a:lnTo>
                  <a:lnTo>
                    <a:pt x="108178" y="889025"/>
                  </a:lnTo>
                  <a:lnTo>
                    <a:pt x="108178" y="890562"/>
                  </a:lnTo>
                  <a:lnTo>
                    <a:pt x="104648" y="887971"/>
                  </a:lnTo>
                  <a:lnTo>
                    <a:pt x="102908" y="886701"/>
                  </a:lnTo>
                  <a:lnTo>
                    <a:pt x="100609" y="882891"/>
                  </a:lnTo>
                  <a:lnTo>
                    <a:pt x="102095" y="880351"/>
                  </a:lnTo>
                  <a:lnTo>
                    <a:pt x="102844" y="879081"/>
                  </a:lnTo>
                  <a:lnTo>
                    <a:pt x="108178" y="890562"/>
                  </a:lnTo>
                  <a:lnTo>
                    <a:pt x="108178" y="889025"/>
                  </a:lnTo>
                  <a:lnTo>
                    <a:pt x="107188" y="884161"/>
                  </a:lnTo>
                  <a:lnTo>
                    <a:pt x="110845" y="890511"/>
                  </a:lnTo>
                  <a:lnTo>
                    <a:pt x="111594" y="887971"/>
                  </a:lnTo>
                  <a:lnTo>
                    <a:pt x="112610" y="889241"/>
                  </a:lnTo>
                  <a:lnTo>
                    <a:pt x="113728" y="889241"/>
                  </a:lnTo>
                  <a:lnTo>
                    <a:pt x="114274" y="887971"/>
                  </a:lnTo>
                  <a:lnTo>
                    <a:pt x="114808" y="886701"/>
                  </a:lnTo>
                  <a:lnTo>
                    <a:pt x="113309" y="884161"/>
                  </a:lnTo>
                  <a:lnTo>
                    <a:pt x="109550" y="877811"/>
                  </a:lnTo>
                  <a:lnTo>
                    <a:pt x="106362" y="879081"/>
                  </a:lnTo>
                  <a:lnTo>
                    <a:pt x="102730" y="872731"/>
                  </a:lnTo>
                  <a:lnTo>
                    <a:pt x="101282" y="870191"/>
                  </a:lnTo>
                  <a:lnTo>
                    <a:pt x="98361" y="868921"/>
                  </a:lnTo>
                  <a:lnTo>
                    <a:pt x="99314" y="872731"/>
                  </a:lnTo>
                  <a:lnTo>
                    <a:pt x="96393" y="871461"/>
                  </a:lnTo>
                  <a:lnTo>
                    <a:pt x="95440" y="870191"/>
                  </a:lnTo>
                  <a:lnTo>
                    <a:pt x="91655" y="865111"/>
                  </a:lnTo>
                  <a:lnTo>
                    <a:pt x="91478" y="861301"/>
                  </a:lnTo>
                  <a:lnTo>
                    <a:pt x="91490" y="854951"/>
                  </a:lnTo>
                  <a:lnTo>
                    <a:pt x="87693" y="849871"/>
                  </a:lnTo>
                  <a:lnTo>
                    <a:pt x="84239" y="848601"/>
                  </a:lnTo>
                  <a:lnTo>
                    <a:pt x="79806" y="849871"/>
                  </a:lnTo>
                  <a:lnTo>
                    <a:pt x="77851" y="842251"/>
                  </a:lnTo>
                  <a:lnTo>
                    <a:pt x="82689" y="842251"/>
                  </a:lnTo>
                  <a:lnTo>
                    <a:pt x="79438" y="838441"/>
                  </a:lnTo>
                  <a:lnTo>
                    <a:pt x="76669" y="837171"/>
                  </a:lnTo>
                  <a:lnTo>
                    <a:pt x="74269" y="835901"/>
                  </a:lnTo>
                  <a:lnTo>
                    <a:pt x="72999" y="832091"/>
                  </a:lnTo>
                  <a:lnTo>
                    <a:pt x="72834" y="831608"/>
                  </a:lnTo>
                  <a:lnTo>
                    <a:pt x="72478" y="832091"/>
                  </a:lnTo>
                  <a:lnTo>
                    <a:pt x="69977" y="827011"/>
                  </a:lnTo>
                  <a:lnTo>
                    <a:pt x="72631" y="824471"/>
                  </a:lnTo>
                  <a:lnTo>
                    <a:pt x="68364" y="818121"/>
                  </a:lnTo>
                  <a:lnTo>
                    <a:pt x="64465" y="811771"/>
                  </a:lnTo>
                  <a:lnTo>
                    <a:pt x="60604" y="805421"/>
                  </a:lnTo>
                  <a:lnTo>
                    <a:pt x="37452" y="805421"/>
                  </a:lnTo>
                  <a:lnTo>
                    <a:pt x="37274" y="805421"/>
                  </a:lnTo>
                  <a:lnTo>
                    <a:pt x="38061" y="806691"/>
                  </a:lnTo>
                  <a:lnTo>
                    <a:pt x="39001" y="807961"/>
                  </a:lnTo>
                  <a:lnTo>
                    <a:pt x="39446" y="810501"/>
                  </a:lnTo>
                  <a:lnTo>
                    <a:pt x="39700" y="811771"/>
                  </a:lnTo>
                  <a:lnTo>
                    <a:pt x="40487" y="814311"/>
                  </a:lnTo>
                  <a:lnTo>
                    <a:pt x="38747" y="815581"/>
                  </a:lnTo>
                  <a:lnTo>
                    <a:pt x="42913" y="821931"/>
                  </a:lnTo>
                  <a:lnTo>
                    <a:pt x="44335" y="825741"/>
                  </a:lnTo>
                  <a:lnTo>
                    <a:pt x="46888" y="823201"/>
                  </a:lnTo>
                  <a:lnTo>
                    <a:pt x="48450" y="828281"/>
                  </a:lnTo>
                  <a:lnTo>
                    <a:pt x="48768" y="823201"/>
                  </a:lnTo>
                  <a:lnTo>
                    <a:pt x="48158" y="823201"/>
                  </a:lnTo>
                  <a:lnTo>
                    <a:pt x="47040" y="820661"/>
                  </a:lnTo>
                  <a:lnTo>
                    <a:pt x="46723" y="820661"/>
                  </a:lnTo>
                  <a:lnTo>
                    <a:pt x="46418" y="819391"/>
                  </a:lnTo>
                  <a:lnTo>
                    <a:pt x="45935" y="818121"/>
                  </a:lnTo>
                  <a:lnTo>
                    <a:pt x="45402" y="816851"/>
                  </a:lnTo>
                  <a:lnTo>
                    <a:pt x="43903" y="814311"/>
                  </a:lnTo>
                  <a:lnTo>
                    <a:pt x="43002" y="812596"/>
                  </a:lnTo>
                  <a:lnTo>
                    <a:pt x="43002" y="818121"/>
                  </a:lnTo>
                  <a:lnTo>
                    <a:pt x="41694" y="818121"/>
                  </a:lnTo>
                  <a:lnTo>
                    <a:pt x="40297" y="816851"/>
                  </a:lnTo>
                  <a:lnTo>
                    <a:pt x="40487" y="815581"/>
                  </a:lnTo>
                  <a:lnTo>
                    <a:pt x="40894" y="814311"/>
                  </a:lnTo>
                  <a:lnTo>
                    <a:pt x="42075" y="816851"/>
                  </a:lnTo>
                  <a:lnTo>
                    <a:pt x="43002" y="818121"/>
                  </a:lnTo>
                  <a:lnTo>
                    <a:pt x="43002" y="812596"/>
                  </a:lnTo>
                  <a:lnTo>
                    <a:pt x="42570" y="811771"/>
                  </a:lnTo>
                  <a:lnTo>
                    <a:pt x="44970" y="813041"/>
                  </a:lnTo>
                  <a:lnTo>
                    <a:pt x="47485" y="815581"/>
                  </a:lnTo>
                  <a:lnTo>
                    <a:pt x="47637" y="819277"/>
                  </a:lnTo>
                  <a:lnTo>
                    <a:pt x="46456" y="818908"/>
                  </a:lnTo>
                  <a:lnTo>
                    <a:pt x="46647" y="819289"/>
                  </a:lnTo>
                  <a:lnTo>
                    <a:pt x="46850" y="819683"/>
                  </a:lnTo>
                  <a:lnTo>
                    <a:pt x="47040" y="820039"/>
                  </a:lnTo>
                  <a:lnTo>
                    <a:pt x="47244" y="820331"/>
                  </a:lnTo>
                  <a:lnTo>
                    <a:pt x="47434" y="820445"/>
                  </a:lnTo>
                  <a:lnTo>
                    <a:pt x="47650" y="820826"/>
                  </a:lnTo>
                  <a:lnTo>
                    <a:pt x="47675" y="820280"/>
                  </a:lnTo>
                  <a:lnTo>
                    <a:pt x="47688" y="819785"/>
                  </a:lnTo>
                  <a:lnTo>
                    <a:pt x="47650" y="819404"/>
                  </a:lnTo>
                  <a:lnTo>
                    <a:pt x="50139" y="820661"/>
                  </a:lnTo>
                  <a:lnTo>
                    <a:pt x="52755" y="821931"/>
                  </a:lnTo>
                  <a:lnTo>
                    <a:pt x="54051" y="821931"/>
                  </a:lnTo>
                  <a:lnTo>
                    <a:pt x="52273" y="828281"/>
                  </a:lnTo>
                  <a:lnTo>
                    <a:pt x="54698" y="838441"/>
                  </a:lnTo>
                  <a:lnTo>
                    <a:pt x="53149" y="839711"/>
                  </a:lnTo>
                  <a:lnTo>
                    <a:pt x="58115" y="847331"/>
                  </a:lnTo>
                  <a:lnTo>
                    <a:pt x="63423" y="854951"/>
                  </a:lnTo>
                  <a:lnTo>
                    <a:pt x="69075" y="861301"/>
                  </a:lnTo>
                  <a:lnTo>
                    <a:pt x="75057" y="865111"/>
                  </a:lnTo>
                  <a:lnTo>
                    <a:pt x="77254" y="867651"/>
                  </a:lnTo>
                  <a:lnTo>
                    <a:pt x="75653" y="868921"/>
                  </a:lnTo>
                  <a:lnTo>
                    <a:pt x="75539" y="870191"/>
                  </a:lnTo>
                  <a:lnTo>
                    <a:pt x="74091" y="868934"/>
                  </a:lnTo>
                  <a:lnTo>
                    <a:pt x="76339" y="871461"/>
                  </a:lnTo>
                  <a:lnTo>
                    <a:pt x="82461" y="881621"/>
                  </a:lnTo>
                  <a:lnTo>
                    <a:pt x="86423" y="880351"/>
                  </a:lnTo>
                  <a:lnTo>
                    <a:pt x="86918" y="884161"/>
                  </a:lnTo>
                  <a:lnTo>
                    <a:pt x="85051" y="884161"/>
                  </a:lnTo>
                  <a:lnTo>
                    <a:pt x="87693" y="887971"/>
                  </a:lnTo>
                  <a:lnTo>
                    <a:pt x="109575" y="912101"/>
                  </a:lnTo>
                  <a:lnTo>
                    <a:pt x="114833" y="917181"/>
                  </a:lnTo>
                  <a:lnTo>
                    <a:pt x="119659" y="922261"/>
                  </a:lnTo>
                  <a:lnTo>
                    <a:pt x="123012" y="928458"/>
                  </a:lnTo>
                  <a:lnTo>
                    <a:pt x="122682" y="927341"/>
                  </a:lnTo>
                  <a:lnTo>
                    <a:pt x="122948" y="927341"/>
                  </a:lnTo>
                  <a:lnTo>
                    <a:pt x="136194" y="942581"/>
                  </a:lnTo>
                  <a:lnTo>
                    <a:pt x="151460" y="955281"/>
                  </a:lnTo>
                  <a:lnTo>
                    <a:pt x="181470" y="981951"/>
                  </a:lnTo>
                  <a:lnTo>
                    <a:pt x="186728" y="988301"/>
                  </a:lnTo>
                  <a:lnTo>
                    <a:pt x="188899" y="985761"/>
                  </a:lnTo>
                  <a:lnTo>
                    <a:pt x="193700" y="987031"/>
                  </a:lnTo>
                  <a:lnTo>
                    <a:pt x="193217" y="990841"/>
                  </a:lnTo>
                  <a:lnTo>
                    <a:pt x="201663" y="992111"/>
                  </a:lnTo>
                  <a:lnTo>
                    <a:pt x="208165" y="995921"/>
                  </a:lnTo>
                  <a:lnTo>
                    <a:pt x="213372" y="1002271"/>
                  </a:lnTo>
                  <a:lnTo>
                    <a:pt x="219392" y="1007351"/>
                  </a:lnTo>
                  <a:lnTo>
                    <a:pt x="228307" y="1011161"/>
                  </a:lnTo>
                  <a:lnTo>
                    <a:pt x="227774" y="1008621"/>
                  </a:lnTo>
                  <a:lnTo>
                    <a:pt x="231952" y="1011161"/>
                  </a:lnTo>
                  <a:lnTo>
                    <a:pt x="242176" y="1014971"/>
                  </a:lnTo>
                  <a:lnTo>
                    <a:pt x="241249" y="1016241"/>
                  </a:lnTo>
                  <a:lnTo>
                    <a:pt x="242798" y="1016241"/>
                  </a:lnTo>
                  <a:lnTo>
                    <a:pt x="244043" y="1017511"/>
                  </a:lnTo>
                  <a:lnTo>
                    <a:pt x="243446" y="1018781"/>
                  </a:lnTo>
                  <a:lnTo>
                    <a:pt x="255689" y="1021321"/>
                  </a:lnTo>
                  <a:lnTo>
                    <a:pt x="258635" y="1025131"/>
                  </a:lnTo>
                  <a:lnTo>
                    <a:pt x="258203" y="1027671"/>
                  </a:lnTo>
                  <a:lnTo>
                    <a:pt x="258635" y="1030211"/>
                  </a:lnTo>
                  <a:lnTo>
                    <a:pt x="264210" y="1032751"/>
                  </a:lnTo>
                  <a:lnTo>
                    <a:pt x="269278" y="1034021"/>
                  </a:lnTo>
                  <a:lnTo>
                    <a:pt x="279628" y="1034021"/>
                  </a:lnTo>
                  <a:lnTo>
                    <a:pt x="278231" y="1032751"/>
                  </a:lnTo>
                  <a:lnTo>
                    <a:pt x="276352" y="1031481"/>
                  </a:lnTo>
                  <a:lnTo>
                    <a:pt x="273748" y="1030211"/>
                  </a:lnTo>
                  <a:lnTo>
                    <a:pt x="274231" y="1027671"/>
                  </a:lnTo>
                  <a:lnTo>
                    <a:pt x="278587" y="1028877"/>
                  </a:lnTo>
                  <a:lnTo>
                    <a:pt x="278257" y="1029423"/>
                  </a:lnTo>
                  <a:lnTo>
                    <a:pt x="278053" y="1029919"/>
                  </a:lnTo>
                  <a:lnTo>
                    <a:pt x="279755" y="1028687"/>
                  </a:lnTo>
                  <a:lnTo>
                    <a:pt x="279120" y="1028547"/>
                  </a:lnTo>
                  <a:lnTo>
                    <a:pt x="279717" y="1027671"/>
                  </a:lnTo>
                  <a:lnTo>
                    <a:pt x="281457" y="1025131"/>
                  </a:lnTo>
                  <a:lnTo>
                    <a:pt x="286397" y="1021321"/>
                  </a:lnTo>
                  <a:close/>
                </a:path>
                <a:path w="574675" h="1034414">
                  <a:moveTo>
                    <a:pt x="318211" y="407225"/>
                  </a:moveTo>
                  <a:lnTo>
                    <a:pt x="316141" y="405371"/>
                  </a:lnTo>
                  <a:lnTo>
                    <a:pt x="313880" y="405371"/>
                  </a:lnTo>
                  <a:lnTo>
                    <a:pt x="318211" y="407225"/>
                  </a:lnTo>
                  <a:close/>
                </a:path>
                <a:path w="574675" h="1034414">
                  <a:moveTo>
                    <a:pt x="319786" y="62814"/>
                  </a:moveTo>
                  <a:lnTo>
                    <a:pt x="319481" y="62509"/>
                  </a:lnTo>
                  <a:lnTo>
                    <a:pt x="319100" y="62280"/>
                  </a:lnTo>
                  <a:lnTo>
                    <a:pt x="318770" y="62204"/>
                  </a:lnTo>
                  <a:lnTo>
                    <a:pt x="318973" y="62509"/>
                  </a:lnTo>
                  <a:lnTo>
                    <a:pt x="319341" y="62699"/>
                  </a:lnTo>
                  <a:lnTo>
                    <a:pt x="319786" y="62814"/>
                  </a:lnTo>
                  <a:close/>
                </a:path>
                <a:path w="574675" h="1034414">
                  <a:moveTo>
                    <a:pt x="328104" y="415531"/>
                  </a:moveTo>
                  <a:lnTo>
                    <a:pt x="325513" y="411721"/>
                  </a:lnTo>
                  <a:lnTo>
                    <a:pt x="322046" y="407911"/>
                  </a:lnTo>
                  <a:lnTo>
                    <a:pt x="318566" y="404101"/>
                  </a:lnTo>
                  <a:lnTo>
                    <a:pt x="315493" y="404101"/>
                  </a:lnTo>
                  <a:lnTo>
                    <a:pt x="316941" y="405371"/>
                  </a:lnTo>
                  <a:lnTo>
                    <a:pt x="319151" y="405371"/>
                  </a:lnTo>
                  <a:lnTo>
                    <a:pt x="319811" y="407911"/>
                  </a:lnTo>
                  <a:lnTo>
                    <a:pt x="318211" y="407225"/>
                  </a:lnTo>
                  <a:lnTo>
                    <a:pt x="323215" y="411721"/>
                  </a:lnTo>
                  <a:lnTo>
                    <a:pt x="328104" y="415531"/>
                  </a:lnTo>
                  <a:close/>
                </a:path>
                <a:path w="574675" h="1034414">
                  <a:moveTo>
                    <a:pt x="332511" y="63741"/>
                  </a:moveTo>
                  <a:lnTo>
                    <a:pt x="331978" y="63322"/>
                  </a:lnTo>
                  <a:lnTo>
                    <a:pt x="331635" y="64109"/>
                  </a:lnTo>
                  <a:lnTo>
                    <a:pt x="332511" y="63741"/>
                  </a:lnTo>
                  <a:close/>
                </a:path>
                <a:path w="574675" h="1034414">
                  <a:moveTo>
                    <a:pt x="334987" y="61201"/>
                  </a:moveTo>
                  <a:lnTo>
                    <a:pt x="333273" y="63461"/>
                  </a:lnTo>
                  <a:lnTo>
                    <a:pt x="334365" y="62471"/>
                  </a:lnTo>
                  <a:lnTo>
                    <a:pt x="334987" y="61201"/>
                  </a:lnTo>
                  <a:close/>
                </a:path>
                <a:path w="574675" h="1034414">
                  <a:moveTo>
                    <a:pt x="337413" y="428091"/>
                  </a:moveTo>
                  <a:lnTo>
                    <a:pt x="335838" y="423913"/>
                  </a:lnTo>
                  <a:lnTo>
                    <a:pt x="333032" y="422681"/>
                  </a:lnTo>
                  <a:lnTo>
                    <a:pt x="334784" y="425640"/>
                  </a:lnTo>
                  <a:lnTo>
                    <a:pt x="335648" y="429158"/>
                  </a:lnTo>
                  <a:lnTo>
                    <a:pt x="336969" y="430352"/>
                  </a:lnTo>
                  <a:lnTo>
                    <a:pt x="337413" y="428091"/>
                  </a:lnTo>
                  <a:close/>
                </a:path>
                <a:path w="574675" h="1034414">
                  <a:moveTo>
                    <a:pt x="349770" y="472046"/>
                  </a:moveTo>
                  <a:lnTo>
                    <a:pt x="348272" y="471411"/>
                  </a:lnTo>
                  <a:lnTo>
                    <a:pt x="348818" y="473532"/>
                  </a:lnTo>
                  <a:lnTo>
                    <a:pt x="349770" y="472046"/>
                  </a:lnTo>
                  <a:close/>
                </a:path>
                <a:path w="574675" h="1034414">
                  <a:moveTo>
                    <a:pt x="352615" y="472681"/>
                  </a:moveTo>
                  <a:lnTo>
                    <a:pt x="351815" y="468871"/>
                  </a:lnTo>
                  <a:lnTo>
                    <a:pt x="349770" y="472046"/>
                  </a:lnTo>
                  <a:lnTo>
                    <a:pt x="351256" y="472681"/>
                  </a:lnTo>
                  <a:lnTo>
                    <a:pt x="350024" y="475221"/>
                  </a:lnTo>
                  <a:lnTo>
                    <a:pt x="352615" y="472681"/>
                  </a:lnTo>
                  <a:close/>
                </a:path>
                <a:path w="574675" h="1034414">
                  <a:moveTo>
                    <a:pt x="358940" y="41084"/>
                  </a:moveTo>
                  <a:lnTo>
                    <a:pt x="357149" y="43408"/>
                  </a:lnTo>
                  <a:lnTo>
                    <a:pt x="358444" y="42837"/>
                  </a:lnTo>
                  <a:lnTo>
                    <a:pt x="358660" y="42316"/>
                  </a:lnTo>
                  <a:lnTo>
                    <a:pt x="358825" y="41732"/>
                  </a:lnTo>
                  <a:lnTo>
                    <a:pt x="358940" y="41084"/>
                  </a:lnTo>
                  <a:close/>
                </a:path>
                <a:path w="574675" h="1034414">
                  <a:moveTo>
                    <a:pt x="371055" y="52768"/>
                  </a:moveTo>
                  <a:lnTo>
                    <a:pt x="370928" y="52603"/>
                  </a:lnTo>
                  <a:lnTo>
                    <a:pt x="370408" y="52527"/>
                  </a:lnTo>
                  <a:lnTo>
                    <a:pt x="369798" y="52489"/>
                  </a:lnTo>
                  <a:lnTo>
                    <a:pt x="370039" y="52666"/>
                  </a:lnTo>
                  <a:lnTo>
                    <a:pt x="370420" y="52793"/>
                  </a:lnTo>
                  <a:lnTo>
                    <a:pt x="371055" y="52768"/>
                  </a:lnTo>
                  <a:close/>
                </a:path>
                <a:path w="574675" h="1034414">
                  <a:moveTo>
                    <a:pt x="373405" y="38341"/>
                  </a:moveTo>
                  <a:lnTo>
                    <a:pt x="373380" y="37071"/>
                  </a:lnTo>
                  <a:lnTo>
                    <a:pt x="373380" y="38341"/>
                  </a:lnTo>
                  <a:close/>
                </a:path>
                <a:path w="574675" h="1034414">
                  <a:moveTo>
                    <a:pt x="413118" y="24320"/>
                  </a:moveTo>
                  <a:lnTo>
                    <a:pt x="412991" y="23787"/>
                  </a:lnTo>
                  <a:lnTo>
                    <a:pt x="412635" y="23190"/>
                  </a:lnTo>
                  <a:lnTo>
                    <a:pt x="411975" y="22491"/>
                  </a:lnTo>
                  <a:lnTo>
                    <a:pt x="410667" y="22745"/>
                  </a:lnTo>
                  <a:lnTo>
                    <a:pt x="411048" y="25704"/>
                  </a:lnTo>
                  <a:lnTo>
                    <a:pt x="410921" y="27076"/>
                  </a:lnTo>
                  <a:lnTo>
                    <a:pt x="411302" y="25704"/>
                  </a:lnTo>
                  <a:lnTo>
                    <a:pt x="412076" y="24879"/>
                  </a:lnTo>
                  <a:lnTo>
                    <a:pt x="413118" y="24320"/>
                  </a:lnTo>
                  <a:close/>
                </a:path>
                <a:path w="574675" h="1034414">
                  <a:moveTo>
                    <a:pt x="425627" y="19799"/>
                  </a:moveTo>
                  <a:lnTo>
                    <a:pt x="420509" y="19964"/>
                  </a:lnTo>
                  <a:lnTo>
                    <a:pt x="420585" y="19278"/>
                  </a:lnTo>
                  <a:lnTo>
                    <a:pt x="417804" y="21082"/>
                  </a:lnTo>
                  <a:lnTo>
                    <a:pt x="417156" y="21513"/>
                  </a:lnTo>
                  <a:lnTo>
                    <a:pt x="420979" y="21551"/>
                  </a:lnTo>
                  <a:lnTo>
                    <a:pt x="425627" y="19799"/>
                  </a:lnTo>
                  <a:close/>
                </a:path>
                <a:path w="574675" h="1034414">
                  <a:moveTo>
                    <a:pt x="442937" y="22123"/>
                  </a:moveTo>
                  <a:lnTo>
                    <a:pt x="441604" y="19291"/>
                  </a:lnTo>
                  <a:lnTo>
                    <a:pt x="440588" y="21590"/>
                  </a:lnTo>
                  <a:lnTo>
                    <a:pt x="440651" y="21831"/>
                  </a:lnTo>
                  <a:lnTo>
                    <a:pt x="441312" y="22656"/>
                  </a:lnTo>
                  <a:lnTo>
                    <a:pt x="442937" y="22123"/>
                  </a:lnTo>
                  <a:close/>
                </a:path>
                <a:path w="574675" h="1034414">
                  <a:moveTo>
                    <a:pt x="447827" y="20561"/>
                  </a:moveTo>
                  <a:lnTo>
                    <a:pt x="442937" y="22123"/>
                  </a:lnTo>
                  <a:lnTo>
                    <a:pt x="443115" y="22504"/>
                  </a:lnTo>
                  <a:lnTo>
                    <a:pt x="447827" y="20561"/>
                  </a:lnTo>
                  <a:close/>
                </a:path>
                <a:path w="574675" h="1034414">
                  <a:moveTo>
                    <a:pt x="449986" y="30721"/>
                  </a:moveTo>
                  <a:lnTo>
                    <a:pt x="448017" y="31343"/>
                  </a:lnTo>
                  <a:lnTo>
                    <a:pt x="447916" y="31991"/>
                  </a:lnTo>
                  <a:lnTo>
                    <a:pt x="449821" y="31635"/>
                  </a:lnTo>
                  <a:lnTo>
                    <a:pt x="449986" y="30721"/>
                  </a:lnTo>
                  <a:close/>
                </a:path>
                <a:path w="574675" h="1034414">
                  <a:moveTo>
                    <a:pt x="454812" y="30721"/>
                  </a:moveTo>
                  <a:lnTo>
                    <a:pt x="449821" y="31635"/>
                  </a:lnTo>
                  <a:lnTo>
                    <a:pt x="449554" y="33261"/>
                  </a:lnTo>
                  <a:lnTo>
                    <a:pt x="454812" y="30721"/>
                  </a:lnTo>
                  <a:close/>
                </a:path>
                <a:path w="574675" h="1034414">
                  <a:moveTo>
                    <a:pt x="458152" y="15976"/>
                  </a:moveTo>
                  <a:lnTo>
                    <a:pt x="454037" y="14020"/>
                  </a:lnTo>
                  <a:lnTo>
                    <a:pt x="458101" y="13004"/>
                  </a:lnTo>
                  <a:lnTo>
                    <a:pt x="453301" y="12827"/>
                  </a:lnTo>
                  <a:lnTo>
                    <a:pt x="453517" y="13779"/>
                  </a:lnTo>
                  <a:lnTo>
                    <a:pt x="453758" y="15290"/>
                  </a:lnTo>
                  <a:lnTo>
                    <a:pt x="449021" y="16776"/>
                  </a:lnTo>
                  <a:lnTo>
                    <a:pt x="458152" y="15976"/>
                  </a:lnTo>
                  <a:close/>
                </a:path>
                <a:path w="574675" h="1034414">
                  <a:moveTo>
                    <a:pt x="463054" y="18021"/>
                  </a:moveTo>
                  <a:lnTo>
                    <a:pt x="461759" y="18021"/>
                  </a:lnTo>
                  <a:lnTo>
                    <a:pt x="462026" y="16751"/>
                  </a:lnTo>
                  <a:lnTo>
                    <a:pt x="457619" y="19291"/>
                  </a:lnTo>
                  <a:lnTo>
                    <a:pt x="463054" y="18021"/>
                  </a:lnTo>
                  <a:close/>
                </a:path>
                <a:path w="574675" h="1034414">
                  <a:moveTo>
                    <a:pt x="483514" y="12941"/>
                  </a:moveTo>
                  <a:lnTo>
                    <a:pt x="482790" y="12941"/>
                  </a:lnTo>
                  <a:lnTo>
                    <a:pt x="482968" y="13068"/>
                  </a:lnTo>
                  <a:lnTo>
                    <a:pt x="483514" y="12941"/>
                  </a:lnTo>
                  <a:close/>
                </a:path>
                <a:path w="574675" h="1034414">
                  <a:moveTo>
                    <a:pt x="503313" y="24955"/>
                  </a:moveTo>
                  <a:lnTo>
                    <a:pt x="497471" y="21615"/>
                  </a:lnTo>
                  <a:lnTo>
                    <a:pt x="495223" y="23583"/>
                  </a:lnTo>
                  <a:lnTo>
                    <a:pt x="497763" y="23634"/>
                  </a:lnTo>
                  <a:lnTo>
                    <a:pt x="501713" y="25387"/>
                  </a:lnTo>
                  <a:lnTo>
                    <a:pt x="503313" y="24955"/>
                  </a:lnTo>
                  <a:close/>
                </a:path>
                <a:path w="574675" h="1034414">
                  <a:moveTo>
                    <a:pt x="503732" y="12941"/>
                  </a:moveTo>
                  <a:lnTo>
                    <a:pt x="503605" y="12941"/>
                  </a:lnTo>
                  <a:lnTo>
                    <a:pt x="503732" y="12941"/>
                  </a:lnTo>
                  <a:close/>
                </a:path>
                <a:path w="574675" h="1034414">
                  <a:moveTo>
                    <a:pt x="504482" y="24638"/>
                  </a:moveTo>
                  <a:lnTo>
                    <a:pt x="503313" y="24955"/>
                  </a:lnTo>
                  <a:lnTo>
                    <a:pt x="503897" y="25285"/>
                  </a:lnTo>
                  <a:lnTo>
                    <a:pt x="504482" y="24638"/>
                  </a:lnTo>
                  <a:close/>
                </a:path>
                <a:path w="574675" h="1034414">
                  <a:moveTo>
                    <a:pt x="505345" y="11239"/>
                  </a:moveTo>
                  <a:lnTo>
                    <a:pt x="504228" y="11595"/>
                  </a:lnTo>
                  <a:lnTo>
                    <a:pt x="503732" y="11772"/>
                  </a:lnTo>
                  <a:lnTo>
                    <a:pt x="505345" y="11239"/>
                  </a:lnTo>
                  <a:close/>
                </a:path>
                <a:path w="574675" h="1034414">
                  <a:moveTo>
                    <a:pt x="505434" y="23583"/>
                  </a:moveTo>
                  <a:lnTo>
                    <a:pt x="504482" y="24638"/>
                  </a:lnTo>
                  <a:lnTo>
                    <a:pt x="505155" y="24447"/>
                  </a:lnTo>
                  <a:lnTo>
                    <a:pt x="505434" y="23583"/>
                  </a:lnTo>
                  <a:close/>
                </a:path>
                <a:path w="574675" h="1034414">
                  <a:moveTo>
                    <a:pt x="505752" y="22479"/>
                  </a:moveTo>
                  <a:lnTo>
                    <a:pt x="505421" y="23583"/>
                  </a:lnTo>
                  <a:lnTo>
                    <a:pt x="505625" y="23342"/>
                  </a:lnTo>
                  <a:lnTo>
                    <a:pt x="505752" y="22987"/>
                  </a:lnTo>
                  <a:lnTo>
                    <a:pt x="505752" y="22479"/>
                  </a:lnTo>
                  <a:close/>
                </a:path>
                <a:path w="574675" h="1034414">
                  <a:moveTo>
                    <a:pt x="515683" y="22682"/>
                  </a:moveTo>
                  <a:lnTo>
                    <a:pt x="513372" y="22809"/>
                  </a:lnTo>
                  <a:lnTo>
                    <a:pt x="514426" y="22860"/>
                  </a:lnTo>
                  <a:lnTo>
                    <a:pt x="515137" y="22821"/>
                  </a:lnTo>
                  <a:lnTo>
                    <a:pt x="515683" y="22682"/>
                  </a:lnTo>
                  <a:close/>
                </a:path>
                <a:path w="574675" h="1034414">
                  <a:moveTo>
                    <a:pt x="517423" y="21602"/>
                  </a:moveTo>
                  <a:lnTo>
                    <a:pt x="517067" y="21361"/>
                  </a:lnTo>
                  <a:lnTo>
                    <a:pt x="516813" y="22110"/>
                  </a:lnTo>
                  <a:lnTo>
                    <a:pt x="516420" y="22491"/>
                  </a:lnTo>
                  <a:lnTo>
                    <a:pt x="515683" y="22682"/>
                  </a:lnTo>
                  <a:lnTo>
                    <a:pt x="517283" y="22453"/>
                  </a:lnTo>
                  <a:lnTo>
                    <a:pt x="517410" y="22021"/>
                  </a:lnTo>
                  <a:lnTo>
                    <a:pt x="517423" y="21602"/>
                  </a:lnTo>
                  <a:close/>
                </a:path>
                <a:path w="574675" h="1034414">
                  <a:moveTo>
                    <a:pt x="519163" y="14211"/>
                  </a:moveTo>
                  <a:lnTo>
                    <a:pt x="511975" y="18021"/>
                  </a:lnTo>
                  <a:lnTo>
                    <a:pt x="510349" y="16751"/>
                  </a:lnTo>
                  <a:lnTo>
                    <a:pt x="509143" y="14211"/>
                  </a:lnTo>
                  <a:lnTo>
                    <a:pt x="512673" y="12941"/>
                  </a:lnTo>
                  <a:lnTo>
                    <a:pt x="507365" y="11671"/>
                  </a:lnTo>
                  <a:lnTo>
                    <a:pt x="508190" y="15481"/>
                  </a:lnTo>
                  <a:lnTo>
                    <a:pt x="505891" y="14211"/>
                  </a:lnTo>
                  <a:lnTo>
                    <a:pt x="503643" y="12966"/>
                  </a:lnTo>
                  <a:lnTo>
                    <a:pt x="498779" y="14211"/>
                  </a:lnTo>
                  <a:lnTo>
                    <a:pt x="499706" y="12941"/>
                  </a:lnTo>
                  <a:lnTo>
                    <a:pt x="497700" y="11671"/>
                  </a:lnTo>
                  <a:lnTo>
                    <a:pt x="500862" y="11671"/>
                  </a:lnTo>
                  <a:lnTo>
                    <a:pt x="491502" y="9131"/>
                  </a:lnTo>
                  <a:lnTo>
                    <a:pt x="486549" y="15481"/>
                  </a:lnTo>
                  <a:lnTo>
                    <a:pt x="482968" y="13068"/>
                  </a:lnTo>
                  <a:lnTo>
                    <a:pt x="478015" y="14211"/>
                  </a:lnTo>
                  <a:lnTo>
                    <a:pt x="477329" y="15481"/>
                  </a:lnTo>
                  <a:lnTo>
                    <a:pt x="477304" y="18021"/>
                  </a:lnTo>
                  <a:lnTo>
                    <a:pt x="473824" y="20561"/>
                  </a:lnTo>
                  <a:lnTo>
                    <a:pt x="466394" y="14211"/>
                  </a:lnTo>
                  <a:lnTo>
                    <a:pt x="465658" y="18021"/>
                  </a:lnTo>
                  <a:lnTo>
                    <a:pt x="463054" y="18021"/>
                  </a:lnTo>
                  <a:lnTo>
                    <a:pt x="460641" y="20561"/>
                  </a:lnTo>
                  <a:lnTo>
                    <a:pt x="453974" y="18021"/>
                  </a:lnTo>
                  <a:lnTo>
                    <a:pt x="444004" y="24371"/>
                  </a:lnTo>
                  <a:lnTo>
                    <a:pt x="443407" y="23101"/>
                  </a:lnTo>
                  <a:lnTo>
                    <a:pt x="443115" y="22504"/>
                  </a:lnTo>
                  <a:lnTo>
                    <a:pt x="441667" y="23101"/>
                  </a:lnTo>
                  <a:lnTo>
                    <a:pt x="441312" y="22656"/>
                  </a:lnTo>
                  <a:lnTo>
                    <a:pt x="440537" y="21691"/>
                  </a:lnTo>
                  <a:lnTo>
                    <a:pt x="440474" y="21831"/>
                  </a:lnTo>
                  <a:lnTo>
                    <a:pt x="440474" y="21590"/>
                  </a:lnTo>
                  <a:lnTo>
                    <a:pt x="438645" y="19291"/>
                  </a:lnTo>
                  <a:lnTo>
                    <a:pt x="434314" y="25641"/>
                  </a:lnTo>
                  <a:lnTo>
                    <a:pt x="428244" y="25641"/>
                  </a:lnTo>
                  <a:lnTo>
                    <a:pt x="429260" y="21831"/>
                  </a:lnTo>
                  <a:lnTo>
                    <a:pt x="434911" y="21831"/>
                  </a:lnTo>
                  <a:lnTo>
                    <a:pt x="428726" y="20561"/>
                  </a:lnTo>
                  <a:lnTo>
                    <a:pt x="426542" y="26911"/>
                  </a:lnTo>
                  <a:lnTo>
                    <a:pt x="417576" y="23101"/>
                  </a:lnTo>
                  <a:lnTo>
                    <a:pt x="413118" y="24371"/>
                  </a:lnTo>
                  <a:lnTo>
                    <a:pt x="413994" y="28181"/>
                  </a:lnTo>
                  <a:lnTo>
                    <a:pt x="403390" y="29451"/>
                  </a:lnTo>
                  <a:lnTo>
                    <a:pt x="396125" y="33261"/>
                  </a:lnTo>
                  <a:lnTo>
                    <a:pt x="396176" y="31991"/>
                  </a:lnTo>
                  <a:lnTo>
                    <a:pt x="380974" y="35801"/>
                  </a:lnTo>
                  <a:lnTo>
                    <a:pt x="373405" y="38341"/>
                  </a:lnTo>
                  <a:lnTo>
                    <a:pt x="373405" y="40881"/>
                  </a:lnTo>
                  <a:lnTo>
                    <a:pt x="366039" y="43421"/>
                  </a:lnTo>
                  <a:lnTo>
                    <a:pt x="361137" y="47231"/>
                  </a:lnTo>
                  <a:lnTo>
                    <a:pt x="360387" y="44691"/>
                  </a:lnTo>
                  <a:lnTo>
                    <a:pt x="360946" y="43421"/>
                  </a:lnTo>
                  <a:lnTo>
                    <a:pt x="363385" y="40881"/>
                  </a:lnTo>
                  <a:lnTo>
                    <a:pt x="358444" y="43421"/>
                  </a:lnTo>
                  <a:lnTo>
                    <a:pt x="357784" y="44691"/>
                  </a:lnTo>
                  <a:lnTo>
                    <a:pt x="356552" y="45961"/>
                  </a:lnTo>
                  <a:lnTo>
                    <a:pt x="353618" y="48501"/>
                  </a:lnTo>
                  <a:lnTo>
                    <a:pt x="353593" y="44691"/>
                  </a:lnTo>
                  <a:lnTo>
                    <a:pt x="347129" y="48501"/>
                  </a:lnTo>
                  <a:lnTo>
                    <a:pt x="342138" y="54851"/>
                  </a:lnTo>
                  <a:lnTo>
                    <a:pt x="333184" y="57391"/>
                  </a:lnTo>
                  <a:lnTo>
                    <a:pt x="334086" y="59931"/>
                  </a:lnTo>
                  <a:lnTo>
                    <a:pt x="343141" y="59931"/>
                  </a:lnTo>
                  <a:lnTo>
                    <a:pt x="335635" y="66281"/>
                  </a:lnTo>
                  <a:lnTo>
                    <a:pt x="334606" y="65011"/>
                  </a:lnTo>
                  <a:lnTo>
                    <a:pt x="333057" y="63741"/>
                  </a:lnTo>
                  <a:lnTo>
                    <a:pt x="333273" y="63461"/>
                  </a:lnTo>
                  <a:lnTo>
                    <a:pt x="332968" y="63741"/>
                  </a:lnTo>
                  <a:lnTo>
                    <a:pt x="331266" y="65011"/>
                  </a:lnTo>
                  <a:lnTo>
                    <a:pt x="331635" y="64109"/>
                  </a:lnTo>
                  <a:lnTo>
                    <a:pt x="329539" y="65011"/>
                  </a:lnTo>
                  <a:lnTo>
                    <a:pt x="328561" y="62471"/>
                  </a:lnTo>
                  <a:lnTo>
                    <a:pt x="326682" y="65011"/>
                  </a:lnTo>
                  <a:lnTo>
                    <a:pt x="326263" y="63741"/>
                  </a:lnTo>
                  <a:lnTo>
                    <a:pt x="326898" y="62471"/>
                  </a:lnTo>
                  <a:lnTo>
                    <a:pt x="328561" y="62471"/>
                  </a:lnTo>
                  <a:lnTo>
                    <a:pt x="329196" y="62471"/>
                  </a:lnTo>
                  <a:lnTo>
                    <a:pt x="329679" y="61569"/>
                  </a:lnTo>
                  <a:lnTo>
                    <a:pt x="331978" y="63322"/>
                  </a:lnTo>
                  <a:lnTo>
                    <a:pt x="332867" y="61201"/>
                  </a:lnTo>
                  <a:lnTo>
                    <a:pt x="333413" y="59931"/>
                  </a:lnTo>
                  <a:lnTo>
                    <a:pt x="329209" y="61201"/>
                  </a:lnTo>
                  <a:lnTo>
                    <a:pt x="329425" y="61366"/>
                  </a:lnTo>
                  <a:lnTo>
                    <a:pt x="326466" y="62471"/>
                  </a:lnTo>
                  <a:lnTo>
                    <a:pt x="321919" y="63741"/>
                  </a:lnTo>
                  <a:lnTo>
                    <a:pt x="320700" y="63741"/>
                  </a:lnTo>
                  <a:lnTo>
                    <a:pt x="321246" y="66281"/>
                  </a:lnTo>
                  <a:lnTo>
                    <a:pt x="319036" y="67551"/>
                  </a:lnTo>
                  <a:lnTo>
                    <a:pt x="313067" y="71361"/>
                  </a:lnTo>
                  <a:lnTo>
                    <a:pt x="315633" y="66281"/>
                  </a:lnTo>
                  <a:lnTo>
                    <a:pt x="311531" y="67551"/>
                  </a:lnTo>
                  <a:lnTo>
                    <a:pt x="310870" y="70091"/>
                  </a:lnTo>
                  <a:lnTo>
                    <a:pt x="306209" y="71361"/>
                  </a:lnTo>
                  <a:lnTo>
                    <a:pt x="307860" y="73901"/>
                  </a:lnTo>
                  <a:lnTo>
                    <a:pt x="306108" y="75171"/>
                  </a:lnTo>
                  <a:lnTo>
                    <a:pt x="304965" y="73901"/>
                  </a:lnTo>
                  <a:lnTo>
                    <a:pt x="303809" y="73901"/>
                  </a:lnTo>
                  <a:lnTo>
                    <a:pt x="301510" y="77711"/>
                  </a:lnTo>
                  <a:lnTo>
                    <a:pt x="290017" y="85331"/>
                  </a:lnTo>
                  <a:lnTo>
                    <a:pt x="293027" y="85331"/>
                  </a:lnTo>
                  <a:lnTo>
                    <a:pt x="291896" y="85801"/>
                  </a:lnTo>
                  <a:lnTo>
                    <a:pt x="290499" y="86512"/>
                  </a:lnTo>
                  <a:lnTo>
                    <a:pt x="289077" y="87210"/>
                  </a:lnTo>
                  <a:lnTo>
                    <a:pt x="289560" y="88328"/>
                  </a:lnTo>
                  <a:lnTo>
                    <a:pt x="291388" y="86296"/>
                  </a:lnTo>
                  <a:lnTo>
                    <a:pt x="293116" y="85331"/>
                  </a:lnTo>
                  <a:lnTo>
                    <a:pt x="295351" y="85331"/>
                  </a:lnTo>
                  <a:lnTo>
                    <a:pt x="296252" y="84061"/>
                  </a:lnTo>
                  <a:lnTo>
                    <a:pt x="295846" y="85331"/>
                  </a:lnTo>
                  <a:lnTo>
                    <a:pt x="289242" y="91681"/>
                  </a:lnTo>
                  <a:lnTo>
                    <a:pt x="281660" y="96761"/>
                  </a:lnTo>
                  <a:lnTo>
                    <a:pt x="274040" y="103111"/>
                  </a:lnTo>
                  <a:lnTo>
                    <a:pt x="267373" y="109461"/>
                  </a:lnTo>
                  <a:lnTo>
                    <a:pt x="266661" y="108191"/>
                  </a:lnTo>
                  <a:lnTo>
                    <a:pt x="262382" y="114541"/>
                  </a:lnTo>
                  <a:lnTo>
                    <a:pt x="255803" y="119621"/>
                  </a:lnTo>
                  <a:lnTo>
                    <a:pt x="254152" y="124701"/>
                  </a:lnTo>
                  <a:lnTo>
                    <a:pt x="252742" y="127241"/>
                  </a:lnTo>
                  <a:lnTo>
                    <a:pt x="249389" y="127241"/>
                  </a:lnTo>
                  <a:lnTo>
                    <a:pt x="249072" y="125971"/>
                  </a:lnTo>
                  <a:lnTo>
                    <a:pt x="245922" y="131051"/>
                  </a:lnTo>
                  <a:lnTo>
                    <a:pt x="246570" y="132321"/>
                  </a:lnTo>
                  <a:lnTo>
                    <a:pt x="240195" y="137401"/>
                  </a:lnTo>
                  <a:lnTo>
                    <a:pt x="241960" y="133134"/>
                  </a:lnTo>
                  <a:lnTo>
                    <a:pt x="242773" y="132321"/>
                  </a:lnTo>
                  <a:lnTo>
                    <a:pt x="241973" y="133108"/>
                  </a:lnTo>
                  <a:lnTo>
                    <a:pt x="242303" y="132321"/>
                  </a:lnTo>
                  <a:lnTo>
                    <a:pt x="238709" y="136334"/>
                  </a:lnTo>
                  <a:lnTo>
                    <a:pt x="237617" y="137401"/>
                  </a:lnTo>
                  <a:lnTo>
                    <a:pt x="235000" y="137401"/>
                  </a:lnTo>
                  <a:lnTo>
                    <a:pt x="232752" y="145021"/>
                  </a:lnTo>
                  <a:lnTo>
                    <a:pt x="232194" y="141211"/>
                  </a:lnTo>
                  <a:lnTo>
                    <a:pt x="226847" y="147561"/>
                  </a:lnTo>
                  <a:lnTo>
                    <a:pt x="225437" y="150101"/>
                  </a:lnTo>
                  <a:lnTo>
                    <a:pt x="229971" y="147561"/>
                  </a:lnTo>
                  <a:lnTo>
                    <a:pt x="228003" y="151371"/>
                  </a:lnTo>
                  <a:lnTo>
                    <a:pt x="225793" y="153911"/>
                  </a:lnTo>
                  <a:lnTo>
                    <a:pt x="223786" y="156451"/>
                  </a:lnTo>
                  <a:lnTo>
                    <a:pt x="221932" y="152641"/>
                  </a:lnTo>
                  <a:lnTo>
                    <a:pt x="215417" y="161531"/>
                  </a:lnTo>
                  <a:lnTo>
                    <a:pt x="211912" y="170421"/>
                  </a:lnTo>
                  <a:lnTo>
                    <a:pt x="208546" y="179311"/>
                  </a:lnTo>
                  <a:lnTo>
                    <a:pt x="207822" y="180060"/>
                  </a:lnTo>
                  <a:lnTo>
                    <a:pt x="208584" y="184391"/>
                  </a:lnTo>
                  <a:lnTo>
                    <a:pt x="205054" y="189471"/>
                  </a:lnTo>
                  <a:lnTo>
                    <a:pt x="202907" y="190525"/>
                  </a:lnTo>
                  <a:lnTo>
                    <a:pt x="202819" y="190741"/>
                  </a:lnTo>
                  <a:lnTo>
                    <a:pt x="202806" y="190576"/>
                  </a:lnTo>
                  <a:lnTo>
                    <a:pt x="197294" y="193281"/>
                  </a:lnTo>
                  <a:lnTo>
                    <a:pt x="196494" y="195821"/>
                  </a:lnTo>
                  <a:lnTo>
                    <a:pt x="190906" y="203441"/>
                  </a:lnTo>
                  <a:lnTo>
                    <a:pt x="197332" y="205981"/>
                  </a:lnTo>
                  <a:lnTo>
                    <a:pt x="192684" y="213601"/>
                  </a:lnTo>
                  <a:lnTo>
                    <a:pt x="197764" y="213601"/>
                  </a:lnTo>
                  <a:lnTo>
                    <a:pt x="196303" y="221221"/>
                  </a:lnTo>
                  <a:lnTo>
                    <a:pt x="193433" y="226301"/>
                  </a:lnTo>
                  <a:lnTo>
                    <a:pt x="188734" y="226301"/>
                  </a:lnTo>
                  <a:lnTo>
                    <a:pt x="190296" y="221043"/>
                  </a:lnTo>
                  <a:lnTo>
                    <a:pt x="190131" y="222059"/>
                  </a:lnTo>
                  <a:lnTo>
                    <a:pt x="190525" y="221881"/>
                  </a:lnTo>
                  <a:lnTo>
                    <a:pt x="190919" y="220611"/>
                  </a:lnTo>
                  <a:lnTo>
                    <a:pt x="190792" y="219976"/>
                  </a:lnTo>
                  <a:lnTo>
                    <a:pt x="190550" y="219837"/>
                  </a:lnTo>
                  <a:lnTo>
                    <a:pt x="190893" y="218681"/>
                  </a:lnTo>
                  <a:lnTo>
                    <a:pt x="191427" y="214871"/>
                  </a:lnTo>
                  <a:lnTo>
                    <a:pt x="189191" y="217411"/>
                  </a:lnTo>
                  <a:lnTo>
                    <a:pt x="190042" y="218681"/>
                  </a:lnTo>
                  <a:lnTo>
                    <a:pt x="187464" y="221221"/>
                  </a:lnTo>
                  <a:lnTo>
                    <a:pt x="184950" y="229958"/>
                  </a:lnTo>
                  <a:lnTo>
                    <a:pt x="186639" y="227571"/>
                  </a:lnTo>
                  <a:lnTo>
                    <a:pt x="182105" y="235191"/>
                  </a:lnTo>
                  <a:lnTo>
                    <a:pt x="182486" y="240271"/>
                  </a:lnTo>
                  <a:lnTo>
                    <a:pt x="179120" y="249161"/>
                  </a:lnTo>
                  <a:lnTo>
                    <a:pt x="180149" y="247891"/>
                  </a:lnTo>
                  <a:lnTo>
                    <a:pt x="181889" y="246621"/>
                  </a:lnTo>
                  <a:lnTo>
                    <a:pt x="179730" y="254241"/>
                  </a:lnTo>
                  <a:lnTo>
                    <a:pt x="180149" y="256781"/>
                  </a:lnTo>
                  <a:lnTo>
                    <a:pt x="181203" y="258051"/>
                  </a:lnTo>
                  <a:lnTo>
                    <a:pt x="181254" y="263131"/>
                  </a:lnTo>
                  <a:lnTo>
                    <a:pt x="178473" y="266941"/>
                  </a:lnTo>
                  <a:lnTo>
                    <a:pt x="177063" y="260591"/>
                  </a:lnTo>
                  <a:lnTo>
                    <a:pt x="177088" y="269481"/>
                  </a:lnTo>
                  <a:lnTo>
                    <a:pt x="175082" y="274561"/>
                  </a:lnTo>
                  <a:lnTo>
                    <a:pt x="173672" y="269481"/>
                  </a:lnTo>
                  <a:lnTo>
                    <a:pt x="172961" y="268211"/>
                  </a:lnTo>
                  <a:lnTo>
                    <a:pt x="174307" y="275831"/>
                  </a:lnTo>
                  <a:lnTo>
                    <a:pt x="169164" y="283451"/>
                  </a:lnTo>
                  <a:lnTo>
                    <a:pt x="168579" y="287261"/>
                  </a:lnTo>
                  <a:lnTo>
                    <a:pt x="167894" y="283451"/>
                  </a:lnTo>
                  <a:lnTo>
                    <a:pt x="168097" y="284721"/>
                  </a:lnTo>
                  <a:lnTo>
                    <a:pt x="168198" y="287261"/>
                  </a:lnTo>
                  <a:lnTo>
                    <a:pt x="167982" y="289801"/>
                  </a:lnTo>
                  <a:lnTo>
                    <a:pt x="170624" y="288531"/>
                  </a:lnTo>
                  <a:lnTo>
                    <a:pt x="170027" y="291071"/>
                  </a:lnTo>
                  <a:lnTo>
                    <a:pt x="169875" y="292341"/>
                  </a:lnTo>
                  <a:lnTo>
                    <a:pt x="168846" y="292341"/>
                  </a:lnTo>
                  <a:lnTo>
                    <a:pt x="170294" y="294881"/>
                  </a:lnTo>
                  <a:lnTo>
                    <a:pt x="173101" y="291071"/>
                  </a:lnTo>
                  <a:lnTo>
                    <a:pt x="174980" y="296151"/>
                  </a:lnTo>
                  <a:lnTo>
                    <a:pt x="173316" y="299961"/>
                  </a:lnTo>
                  <a:lnTo>
                    <a:pt x="176212" y="306311"/>
                  </a:lnTo>
                  <a:lnTo>
                    <a:pt x="172821" y="307581"/>
                  </a:lnTo>
                  <a:lnTo>
                    <a:pt x="172808" y="306311"/>
                  </a:lnTo>
                  <a:lnTo>
                    <a:pt x="172770" y="303771"/>
                  </a:lnTo>
                  <a:lnTo>
                    <a:pt x="171526" y="302501"/>
                  </a:lnTo>
                  <a:lnTo>
                    <a:pt x="169964" y="303771"/>
                  </a:lnTo>
                  <a:lnTo>
                    <a:pt x="169379" y="301498"/>
                  </a:lnTo>
                  <a:lnTo>
                    <a:pt x="169354" y="303771"/>
                  </a:lnTo>
                  <a:lnTo>
                    <a:pt x="168922" y="306311"/>
                  </a:lnTo>
                  <a:lnTo>
                    <a:pt x="168236" y="306311"/>
                  </a:lnTo>
                  <a:lnTo>
                    <a:pt x="168046" y="305041"/>
                  </a:lnTo>
                  <a:lnTo>
                    <a:pt x="167411" y="310121"/>
                  </a:lnTo>
                  <a:lnTo>
                    <a:pt x="168783" y="312661"/>
                  </a:lnTo>
                  <a:lnTo>
                    <a:pt x="170789" y="315201"/>
                  </a:lnTo>
                  <a:lnTo>
                    <a:pt x="172059" y="320281"/>
                  </a:lnTo>
                  <a:lnTo>
                    <a:pt x="170116" y="319011"/>
                  </a:lnTo>
                  <a:lnTo>
                    <a:pt x="169494" y="320700"/>
                  </a:lnTo>
                  <a:lnTo>
                    <a:pt x="172161" y="322821"/>
                  </a:lnTo>
                  <a:lnTo>
                    <a:pt x="173850" y="326631"/>
                  </a:lnTo>
                  <a:lnTo>
                    <a:pt x="172783" y="332981"/>
                  </a:lnTo>
                  <a:lnTo>
                    <a:pt x="175679" y="334251"/>
                  </a:lnTo>
                  <a:lnTo>
                    <a:pt x="175844" y="337591"/>
                  </a:lnTo>
                  <a:lnTo>
                    <a:pt x="175806" y="339166"/>
                  </a:lnTo>
                  <a:lnTo>
                    <a:pt x="175933" y="338213"/>
                  </a:lnTo>
                  <a:lnTo>
                    <a:pt x="175933" y="337439"/>
                  </a:lnTo>
                  <a:lnTo>
                    <a:pt x="175907" y="337146"/>
                  </a:lnTo>
                  <a:lnTo>
                    <a:pt x="176034" y="332981"/>
                  </a:lnTo>
                  <a:lnTo>
                    <a:pt x="178054" y="334251"/>
                  </a:lnTo>
                  <a:lnTo>
                    <a:pt x="178244" y="338061"/>
                  </a:lnTo>
                  <a:lnTo>
                    <a:pt x="179349" y="341553"/>
                  </a:lnTo>
                  <a:lnTo>
                    <a:pt x="178625" y="341757"/>
                  </a:lnTo>
                  <a:lnTo>
                    <a:pt x="179070" y="342214"/>
                  </a:lnTo>
                  <a:lnTo>
                    <a:pt x="178066" y="343141"/>
                  </a:lnTo>
                  <a:lnTo>
                    <a:pt x="178028" y="341922"/>
                  </a:lnTo>
                  <a:lnTo>
                    <a:pt x="173697" y="343141"/>
                  </a:lnTo>
                  <a:lnTo>
                    <a:pt x="165074" y="345681"/>
                  </a:lnTo>
                  <a:lnTo>
                    <a:pt x="159346" y="350761"/>
                  </a:lnTo>
                  <a:lnTo>
                    <a:pt x="157988" y="350761"/>
                  </a:lnTo>
                  <a:lnTo>
                    <a:pt x="155879" y="349491"/>
                  </a:lnTo>
                  <a:lnTo>
                    <a:pt x="158623" y="348221"/>
                  </a:lnTo>
                  <a:lnTo>
                    <a:pt x="152679" y="349491"/>
                  </a:lnTo>
                  <a:lnTo>
                    <a:pt x="146812" y="352031"/>
                  </a:lnTo>
                  <a:lnTo>
                    <a:pt x="141109" y="355841"/>
                  </a:lnTo>
                  <a:lnTo>
                    <a:pt x="135661" y="359651"/>
                  </a:lnTo>
                  <a:lnTo>
                    <a:pt x="128600" y="364731"/>
                  </a:lnTo>
                  <a:lnTo>
                    <a:pt x="122326" y="368541"/>
                  </a:lnTo>
                  <a:lnTo>
                    <a:pt x="116319" y="371081"/>
                  </a:lnTo>
                  <a:lnTo>
                    <a:pt x="116446" y="369811"/>
                  </a:lnTo>
                  <a:lnTo>
                    <a:pt x="114160" y="371081"/>
                  </a:lnTo>
                  <a:lnTo>
                    <a:pt x="113919" y="374891"/>
                  </a:lnTo>
                  <a:lnTo>
                    <a:pt x="109969" y="376161"/>
                  </a:lnTo>
                  <a:lnTo>
                    <a:pt x="109728" y="374891"/>
                  </a:lnTo>
                  <a:lnTo>
                    <a:pt x="109994" y="373621"/>
                  </a:lnTo>
                  <a:lnTo>
                    <a:pt x="108813" y="374891"/>
                  </a:lnTo>
                  <a:lnTo>
                    <a:pt x="107848" y="376161"/>
                  </a:lnTo>
                  <a:lnTo>
                    <a:pt x="106641" y="377875"/>
                  </a:lnTo>
                  <a:lnTo>
                    <a:pt x="106641" y="407581"/>
                  </a:lnTo>
                  <a:lnTo>
                    <a:pt x="104127" y="409181"/>
                  </a:lnTo>
                  <a:lnTo>
                    <a:pt x="104965" y="406641"/>
                  </a:lnTo>
                  <a:lnTo>
                    <a:pt x="106641" y="407581"/>
                  </a:lnTo>
                  <a:lnTo>
                    <a:pt x="106641" y="377875"/>
                  </a:lnTo>
                  <a:lnTo>
                    <a:pt x="104254" y="381241"/>
                  </a:lnTo>
                  <a:lnTo>
                    <a:pt x="100749" y="383781"/>
                  </a:lnTo>
                  <a:lnTo>
                    <a:pt x="102158" y="379971"/>
                  </a:lnTo>
                  <a:lnTo>
                    <a:pt x="94132" y="386321"/>
                  </a:lnTo>
                  <a:lnTo>
                    <a:pt x="88988" y="393941"/>
                  </a:lnTo>
                  <a:lnTo>
                    <a:pt x="84988" y="401561"/>
                  </a:lnTo>
                  <a:lnTo>
                    <a:pt x="80416" y="409181"/>
                  </a:lnTo>
                  <a:lnTo>
                    <a:pt x="76809" y="406641"/>
                  </a:lnTo>
                  <a:lnTo>
                    <a:pt x="68122" y="415531"/>
                  </a:lnTo>
                  <a:lnTo>
                    <a:pt x="64058" y="420611"/>
                  </a:lnTo>
                  <a:lnTo>
                    <a:pt x="63652" y="419341"/>
                  </a:lnTo>
                  <a:lnTo>
                    <a:pt x="57010" y="430771"/>
                  </a:lnTo>
                  <a:lnTo>
                    <a:pt x="52463" y="440931"/>
                  </a:lnTo>
                  <a:lnTo>
                    <a:pt x="48920" y="451091"/>
                  </a:lnTo>
                  <a:lnTo>
                    <a:pt x="45288" y="462521"/>
                  </a:lnTo>
                  <a:lnTo>
                    <a:pt x="40894" y="466331"/>
                  </a:lnTo>
                  <a:lnTo>
                    <a:pt x="36842" y="473951"/>
                  </a:lnTo>
                  <a:lnTo>
                    <a:pt x="32626" y="484111"/>
                  </a:lnTo>
                  <a:lnTo>
                    <a:pt x="30467" y="489191"/>
                  </a:lnTo>
                  <a:lnTo>
                    <a:pt x="27343" y="496811"/>
                  </a:lnTo>
                  <a:lnTo>
                    <a:pt x="25222" y="501891"/>
                  </a:lnTo>
                  <a:lnTo>
                    <a:pt x="22326" y="508241"/>
                  </a:lnTo>
                  <a:lnTo>
                    <a:pt x="23952" y="505701"/>
                  </a:lnTo>
                  <a:lnTo>
                    <a:pt x="25565" y="509511"/>
                  </a:lnTo>
                  <a:lnTo>
                    <a:pt x="25260" y="512051"/>
                  </a:lnTo>
                  <a:lnTo>
                    <a:pt x="23291" y="515861"/>
                  </a:lnTo>
                  <a:lnTo>
                    <a:pt x="25387" y="523481"/>
                  </a:lnTo>
                  <a:lnTo>
                    <a:pt x="21488" y="520941"/>
                  </a:lnTo>
                  <a:lnTo>
                    <a:pt x="21945" y="519671"/>
                  </a:lnTo>
                  <a:lnTo>
                    <a:pt x="17157" y="522211"/>
                  </a:lnTo>
                  <a:lnTo>
                    <a:pt x="15925" y="529831"/>
                  </a:lnTo>
                  <a:lnTo>
                    <a:pt x="14528" y="536181"/>
                  </a:lnTo>
                  <a:lnTo>
                    <a:pt x="19659" y="537451"/>
                  </a:lnTo>
                  <a:lnTo>
                    <a:pt x="13614" y="550151"/>
                  </a:lnTo>
                  <a:lnTo>
                    <a:pt x="11518" y="564121"/>
                  </a:lnTo>
                  <a:lnTo>
                    <a:pt x="10185" y="578091"/>
                  </a:lnTo>
                  <a:lnTo>
                    <a:pt x="6362" y="586981"/>
                  </a:lnTo>
                  <a:lnTo>
                    <a:pt x="7099" y="590791"/>
                  </a:lnTo>
                  <a:lnTo>
                    <a:pt x="6794" y="595871"/>
                  </a:lnTo>
                  <a:lnTo>
                    <a:pt x="7797" y="599681"/>
                  </a:lnTo>
                  <a:lnTo>
                    <a:pt x="2590" y="627621"/>
                  </a:lnTo>
                  <a:lnTo>
                    <a:pt x="596" y="625081"/>
                  </a:lnTo>
                  <a:lnTo>
                    <a:pt x="0" y="632701"/>
                  </a:lnTo>
                  <a:lnTo>
                    <a:pt x="8877" y="635241"/>
                  </a:lnTo>
                  <a:lnTo>
                    <a:pt x="9067" y="641591"/>
                  </a:lnTo>
                  <a:lnTo>
                    <a:pt x="4648" y="642861"/>
                  </a:lnTo>
                  <a:lnTo>
                    <a:pt x="4610" y="650481"/>
                  </a:lnTo>
                  <a:lnTo>
                    <a:pt x="3873" y="656831"/>
                  </a:lnTo>
                  <a:lnTo>
                    <a:pt x="3835" y="663181"/>
                  </a:lnTo>
                  <a:lnTo>
                    <a:pt x="3657" y="669531"/>
                  </a:lnTo>
                  <a:lnTo>
                    <a:pt x="4089" y="675881"/>
                  </a:lnTo>
                  <a:lnTo>
                    <a:pt x="5727" y="679691"/>
                  </a:lnTo>
                  <a:lnTo>
                    <a:pt x="27076" y="679691"/>
                  </a:lnTo>
                  <a:lnTo>
                    <a:pt x="25819" y="660641"/>
                  </a:lnTo>
                  <a:lnTo>
                    <a:pt x="25933" y="647941"/>
                  </a:lnTo>
                  <a:lnTo>
                    <a:pt x="28130" y="637781"/>
                  </a:lnTo>
                  <a:lnTo>
                    <a:pt x="26454" y="633971"/>
                  </a:lnTo>
                  <a:lnTo>
                    <a:pt x="26873" y="627621"/>
                  </a:lnTo>
                  <a:lnTo>
                    <a:pt x="27012" y="621271"/>
                  </a:lnTo>
                  <a:lnTo>
                    <a:pt x="24498" y="618731"/>
                  </a:lnTo>
                  <a:lnTo>
                    <a:pt x="26720" y="612381"/>
                  </a:lnTo>
                  <a:lnTo>
                    <a:pt x="28511" y="609841"/>
                  </a:lnTo>
                  <a:lnTo>
                    <a:pt x="30251" y="604761"/>
                  </a:lnTo>
                  <a:lnTo>
                    <a:pt x="31648" y="599681"/>
                  </a:lnTo>
                  <a:lnTo>
                    <a:pt x="32346" y="597141"/>
                  </a:lnTo>
                  <a:lnTo>
                    <a:pt x="32918" y="593331"/>
                  </a:lnTo>
                  <a:lnTo>
                    <a:pt x="29070" y="592061"/>
                  </a:lnTo>
                  <a:lnTo>
                    <a:pt x="29108" y="586981"/>
                  </a:lnTo>
                  <a:lnTo>
                    <a:pt x="32334" y="586981"/>
                  </a:lnTo>
                  <a:lnTo>
                    <a:pt x="29857" y="580631"/>
                  </a:lnTo>
                  <a:lnTo>
                    <a:pt x="34137" y="578091"/>
                  </a:lnTo>
                  <a:lnTo>
                    <a:pt x="34086" y="576821"/>
                  </a:lnTo>
                  <a:lnTo>
                    <a:pt x="33947" y="573011"/>
                  </a:lnTo>
                  <a:lnTo>
                    <a:pt x="33464" y="574281"/>
                  </a:lnTo>
                  <a:lnTo>
                    <a:pt x="31991" y="576821"/>
                  </a:lnTo>
                  <a:lnTo>
                    <a:pt x="31089" y="575551"/>
                  </a:lnTo>
                  <a:lnTo>
                    <a:pt x="30657" y="569201"/>
                  </a:lnTo>
                  <a:lnTo>
                    <a:pt x="36360" y="560311"/>
                  </a:lnTo>
                  <a:lnTo>
                    <a:pt x="37934" y="560311"/>
                  </a:lnTo>
                  <a:lnTo>
                    <a:pt x="37934" y="555231"/>
                  </a:lnTo>
                  <a:lnTo>
                    <a:pt x="38519" y="547611"/>
                  </a:lnTo>
                  <a:lnTo>
                    <a:pt x="38785" y="543801"/>
                  </a:lnTo>
                  <a:lnTo>
                    <a:pt x="39966" y="545071"/>
                  </a:lnTo>
                  <a:lnTo>
                    <a:pt x="39763" y="547611"/>
                  </a:lnTo>
                  <a:lnTo>
                    <a:pt x="40081" y="548881"/>
                  </a:lnTo>
                  <a:lnTo>
                    <a:pt x="40132" y="545071"/>
                  </a:lnTo>
                  <a:lnTo>
                    <a:pt x="41325" y="545071"/>
                  </a:lnTo>
                  <a:lnTo>
                    <a:pt x="42545" y="543801"/>
                  </a:lnTo>
                  <a:lnTo>
                    <a:pt x="42621" y="541261"/>
                  </a:lnTo>
                  <a:lnTo>
                    <a:pt x="42646" y="539991"/>
                  </a:lnTo>
                  <a:lnTo>
                    <a:pt x="41694" y="541261"/>
                  </a:lnTo>
                  <a:lnTo>
                    <a:pt x="40919" y="539991"/>
                  </a:lnTo>
                  <a:lnTo>
                    <a:pt x="40322" y="538721"/>
                  </a:lnTo>
                  <a:lnTo>
                    <a:pt x="42976" y="536181"/>
                  </a:lnTo>
                  <a:lnTo>
                    <a:pt x="45745" y="527291"/>
                  </a:lnTo>
                  <a:lnTo>
                    <a:pt x="46342" y="523481"/>
                  </a:lnTo>
                  <a:lnTo>
                    <a:pt x="46748" y="520941"/>
                  </a:lnTo>
                  <a:lnTo>
                    <a:pt x="48526" y="522211"/>
                  </a:lnTo>
                  <a:lnTo>
                    <a:pt x="48933" y="520941"/>
                  </a:lnTo>
                  <a:lnTo>
                    <a:pt x="51371" y="513321"/>
                  </a:lnTo>
                  <a:lnTo>
                    <a:pt x="53708" y="505701"/>
                  </a:lnTo>
                  <a:lnTo>
                    <a:pt x="54102" y="504431"/>
                  </a:lnTo>
                  <a:lnTo>
                    <a:pt x="57048" y="495541"/>
                  </a:lnTo>
                  <a:lnTo>
                    <a:pt x="59232" y="489191"/>
                  </a:lnTo>
                  <a:lnTo>
                    <a:pt x="60540" y="485381"/>
                  </a:lnTo>
                  <a:lnTo>
                    <a:pt x="57772" y="489191"/>
                  </a:lnTo>
                  <a:lnTo>
                    <a:pt x="54610" y="487921"/>
                  </a:lnTo>
                  <a:lnTo>
                    <a:pt x="55778" y="484111"/>
                  </a:lnTo>
                  <a:lnTo>
                    <a:pt x="56591" y="483831"/>
                  </a:lnTo>
                  <a:lnTo>
                    <a:pt x="56438" y="480301"/>
                  </a:lnTo>
                  <a:lnTo>
                    <a:pt x="58813" y="476491"/>
                  </a:lnTo>
                  <a:lnTo>
                    <a:pt x="61328" y="479031"/>
                  </a:lnTo>
                  <a:lnTo>
                    <a:pt x="61214" y="482841"/>
                  </a:lnTo>
                  <a:lnTo>
                    <a:pt x="62598" y="476491"/>
                  </a:lnTo>
                  <a:lnTo>
                    <a:pt x="63665" y="476491"/>
                  </a:lnTo>
                  <a:lnTo>
                    <a:pt x="63563" y="477761"/>
                  </a:lnTo>
                  <a:lnTo>
                    <a:pt x="64604" y="479031"/>
                  </a:lnTo>
                  <a:lnTo>
                    <a:pt x="63995" y="476491"/>
                  </a:lnTo>
                  <a:lnTo>
                    <a:pt x="63690" y="475221"/>
                  </a:lnTo>
                  <a:lnTo>
                    <a:pt x="72059" y="471411"/>
                  </a:lnTo>
                  <a:lnTo>
                    <a:pt x="70370" y="466331"/>
                  </a:lnTo>
                  <a:lnTo>
                    <a:pt x="71424" y="466331"/>
                  </a:lnTo>
                  <a:lnTo>
                    <a:pt x="75361" y="458711"/>
                  </a:lnTo>
                  <a:lnTo>
                    <a:pt x="78486" y="452361"/>
                  </a:lnTo>
                  <a:lnTo>
                    <a:pt x="81546" y="446011"/>
                  </a:lnTo>
                  <a:lnTo>
                    <a:pt x="85255" y="439661"/>
                  </a:lnTo>
                  <a:lnTo>
                    <a:pt x="82931" y="438391"/>
                  </a:lnTo>
                  <a:lnTo>
                    <a:pt x="85763" y="434581"/>
                  </a:lnTo>
                  <a:lnTo>
                    <a:pt x="85750" y="430771"/>
                  </a:lnTo>
                  <a:lnTo>
                    <a:pt x="90106" y="426961"/>
                  </a:lnTo>
                  <a:lnTo>
                    <a:pt x="94869" y="421881"/>
                  </a:lnTo>
                  <a:lnTo>
                    <a:pt x="96507" y="420611"/>
                  </a:lnTo>
                  <a:lnTo>
                    <a:pt x="99783" y="418071"/>
                  </a:lnTo>
                  <a:lnTo>
                    <a:pt x="104584" y="412991"/>
                  </a:lnTo>
                  <a:lnTo>
                    <a:pt x="106692" y="409181"/>
                  </a:lnTo>
                  <a:lnTo>
                    <a:pt x="107403" y="407911"/>
                  </a:lnTo>
                  <a:lnTo>
                    <a:pt x="107607" y="407543"/>
                  </a:lnTo>
                  <a:lnTo>
                    <a:pt x="108546" y="406641"/>
                  </a:lnTo>
                  <a:lnTo>
                    <a:pt x="113804" y="401561"/>
                  </a:lnTo>
                  <a:lnTo>
                    <a:pt x="111620" y="405371"/>
                  </a:lnTo>
                  <a:lnTo>
                    <a:pt x="115455" y="401561"/>
                  </a:lnTo>
                  <a:lnTo>
                    <a:pt x="116725" y="400291"/>
                  </a:lnTo>
                  <a:lnTo>
                    <a:pt x="120980" y="396481"/>
                  </a:lnTo>
                  <a:lnTo>
                    <a:pt x="125717" y="392671"/>
                  </a:lnTo>
                  <a:lnTo>
                    <a:pt x="132257" y="386321"/>
                  </a:lnTo>
                  <a:lnTo>
                    <a:pt x="128638" y="386321"/>
                  </a:lnTo>
                  <a:lnTo>
                    <a:pt x="128892" y="385051"/>
                  </a:lnTo>
                  <a:lnTo>
                    <a:pt x="130810" y="383781"/>
                  </a:lnTo>
                  <a:lnTo>
                    <a:pt x="134518" y="382511"/>
                  </a:lnTo>
                  <a:lnTo>
                    <a:pt x="134874" y="383781"/>
                  </a:lnTo>
                  <a:lnTo>
                    <a:pt x="134429" y="385051"/>
                  </a:lnTo>
                  <a:lnTo>
                    <a:pt x="137706" y="382511"/>
                  </a:lnTo>
                  <a:lnTo>
                    <a:pt x="166903" y="373621"/>
                  </a:lnTo>
                  <a:lnTo>
                    <a:pt x="174853" y="372351"/>
                  </a:lnTo>
                  <a:lnTo>
                    <a:pt x="176669" y="371081"/>
                  </a:lnTo>
                  <a:lnTo>
                    <a:pt x="179374" y="369189"/>
                  </a:lnTo>
                  <a:lnTo>
                    <a:pt x="180149" y="370497"/>
                  </a:lnTo>
                  <a:lnTo>
                    <a:pt x="185458" y="377431"/>
                  </a:lnTo>
                  <a:lnTo>
                    <a:pt x="184632" y="374459"/>
                  </a:lnTo>
                  <a:lnTo>
                    <a:pt x="190220" y="377431"/>
                  </a:lnTo>
                  <a:lnTo>
                    <a:pt x="190030" y="385051"/>
                  </a:lnTo>
                  <a:lnTo>
                    <a:pt x="184099" y="386321"/>
                  </a:lnTo>
                  <a:lnTo>
                    <a:pt x="184353" y="391401"/>
                  </a:lnTo>
                  <a:lnTo>
                    <a:pt x="186651" y="396481"/>
                  </a:lnTo>
                  <a:lnTo>
                    <a:pt x="189484" y="400291"/>
                  </a:lnTo>
                  <a:lnTo>
                    <a:pt x="192189" y="404101"/>
                  </a:lnTo>
                  <a:lnTo>
                    <a:pt x="195148" y="409181"/>
                  </a:lnTo>
                  <a:lnTo>
                    <a:pt x="197459" y="415531"/>
                  </a:lnTo>
                  <a:lnTo>
                    <a:pt x="196583" y="410451"/>
                  </a:lnTo>
                  <a:lnTo>
                    <a:pt x="199580" y="411721"/>
                  </a:lnTo>
                  <a:lnTo>
                    <a:pt x="200431" y="418071"/>
                  </a:lnTo>
                  <a:lnTo>
                    <a:pt x="203200" y="421881"/>
                  </a:lnTo>
                  <a:lnTo>
                    <a:pt x="201168" y="421881"/>
                  </a:lnTo>
                  <a:lnTo>
                    <a:pt x="201828" y="424421"/>
                  </a:lnTo>
                  <a:lnTo>
                    <a:pt x="201625" y="426961"/>
                  </a:lnTo>
                  <a:lnTo>
                    <a:pt x="202844" y="425691"/>
                  </a:lnTo>
                  <a:lnTo>
                    <a:pt x="206349" y="435851"/>
                  </a:lnTo>
                  <a:lnTo>
                    <a:pt x="210477" y="434581"/>
                  </a:lnTo>
                  <a:lnTo>
                    <a:pt x="211404" y="440931"/>
                  </a:lnTo>
                  <a:lnTo>
                    <a:pt x="215404" y="446011"/>
                  </a:lnTo>
                  <a:lnTo>
                    <a:pt x="219798" y="448551"/>
                  </a:lnTo>
                  <a:lnTo>
                    <a:pt x="224307" y="451091"/>
                  </a:lnTo>
                  <a:lnTo>
                    <a:pt x="228650" y="456171"/>
                  </a:lnTo>
                  <a:lnTo>
                    <a:pt x="225018" y="454901"/>
                  </a:lnTo>
                  <a:lnTo>
                    <a:pt x="226720" y="459981"/>
                  </a:lnTo>
                  <a:lnTo>
                    <a:pt x="221234" y="454901"/>
                  </a:lnTo>
                  <a:lnTo>
                    <a:pt x="223316" y="457441"/>
                  </a:lnTo>
                  <a:lnTo>
                    <a:pt x="224929" y="461251"/>
                  </a:lnTo>
                  <a:lnTo>
                    <a:pt x="226072" y="459981"/>
                  </a:lnTo>
                  <a:lnTo>
                    <a:pt x="226174" y="462521"/>
                  </a:lnTo>
                  <a:lnTo>
                    <a:pt x="234442" y="465061"/>
                  </a:lnTo>
                  <a:lnTo>
                    <a:pt x="234899" y="468261"/>
                  </a:lnTo>
                  <a:lnTo>
                    <a:pt x="234289" y="468083"/>
                  </a:lnTo>
                  <a:lnTo>
                    <a:pt x="233641" y="467614"/>
                  </a:lnTo>
                  <a:lnTo>
                    <a:pt x="233641" y="467893"/>
                  </a:lnTo>
                  <a:lnTo>
                    <a:pt x="234988" y="468858"/>
                  </a:lnTo>
                  <a:lnTo>
                    <a:pt x="238531" y="468871"/>
                  </a:lnTo>
                  <a:lnTo>
                    <a:pt x="240957" y="471411"/>
                  </a:lnTo>
                  <a:lnTo>
                    <a:pt x="245478" y="475221"/>
                  </a:lnTo>
                  <a:lnTo>
                    <a:pt x="244741" y="471411"/>
                  </a:lnTo>
                  <a:lnTo>
                    <a:pt x="249351" y="479031"/>
                  </a:lnTo>
                  <a:lnTo>
                    <a:pt x="257136" y="486651"/>
                  </a:lnTo>
                  <a:lnTo>
                    <a:pt x="265226" y="493001"/>
                  </a:lnTo>
                  <a:lnTo>
                    <a:pt x="270535" y="499084"/>
                  </a:lnTo>
                  <a:lnTo>
                    <a:pt x="270332" y="498957"/>
                  </a:lnTo>
                  <a:lnTo>
                    <a:pt x="269811" y="498665"/>
                  </a:lnTo>
                  <a:lnTo>
                    <a:pt x="269367" y="498398"/>
                  </a:lnTo>
                  <a:lnTo>
                    <a:pt x="271208" y="500253"/>
                  </a:lnTo>
                  <a:lnTo>
                    <a:pt x="271106" y="499910"/>
                  </a:lnTo>
                  <a:lnTo>
                    <a:pt x="270916" y="499567"/>
                  </a:lnTo>
                  <a:lnTo>
                    <a:pt x="270840" y="499414"/>
                  </a:lnTo>
                  <a:lnTo>
                    <a:pt x="277050" y="504431"/>
                  </a:lnTo>
                  <a:lnTo>
                    <a:pt x="285750" y="508241"/>
                  </a:lnTo>
                  <a:lnTo>
                    <a:pt x="292290" y="510781"/>
                  </a:lnTo>
                  <a:lnTo>
                    <a:pt x="290703" y="510781"/>
                  </a:lnTo>
                  <a:lnTo>
                    <a:pt x="295694" y="512051"/>
                  </a:lnTo>
                  <a:lnTo>
                    <a:pt x="298932" y="512051"/>
                  </a:lnTo>
                  <a:lnTo>
                    <a:pt x="302425" y="510781"/>
                  </a:lnTo>
                  <a:lnTo>
                    <a:pt x="308165" y="512051"/>
                  </a:lnTo>
                  <a:lnTo>
                    <a:pt x="313359" y="515861"/>
                  </a:lnTo>
                  <a:lnTo>
                    <a:pt x="301917" y="513321"/>
                  </a:lnTo>
                  <a:lnTo>
                    <a:pt x="305244" y="514591"/>
                  </a:lnTo>
                  <a:lnTo>
                    <a:pt x="305308" y="518401"/>
                  </a:lnTo>
                  <a:lnTo>
                    <a:pt x="318477" y="518401"/>
                  </a:lnTo>
                  <a:lnTo>
                    <a:pt x="323672" y="515861"/>
                  </a:lnTo>
                  <a:lnTo>
                    <a:pt x="328561" y="517131"/>
                  </a:lnTo>
                  <a:lnTo>
                    <a:pt x="327228" y="517131"/>
                  </a:lnTo>
                  <a:lnTo>
                    <a:pt x="326542" y="518401"/>
                  </a:lnTo>
                  <a:lnTo>
                    <a:pt x="330225" y="518401"/>
                  </a:lnTo>
                  <a:lnTo>
                    <a:pt x="334479" y="515861"/>
                  </a:lnTo>
                  <a:lnTo>
                    <a:pt x="337997" y="512051"/>
                  </a:lnTo>
                  <a:lnTo>
                    <a:pt x="341579" y="509511"/>
                  </a:lnTo>
                  <a:lnTo>
                    <a:pt x="344589" y="504431"/>
                  </a:lnTo>
                  <a:lnTo>
                    <a:pt x="347649" y="499351"/>
                  </a:lnTo>
                  <a:lnTo>
                    <a:pt x="347878" y="500621"/>
                  </a:lnTo>
                  <a:lnTo>
                    <a:pt x="348488" y="500621"/>
                  </a:lnTo>
                  <a:lnTo>
                    <a:pt x="348742" y="499351"/>
                  </a:lnTo>
                  <a:lnTo>
                    <a:pt x="349262" y="496811"/>
                  </a:lnTo>
                  <a:lnTo>
                    <a:pt x="349923" y="490461"/>
                  </a:lnTo>
                  <a:lnTo>
                    <a:pt x="350126" y="480301"/>
                  </a:lnTo>
                  <a:lnTo>
                    <a:pt x="349250" y="475221"/>
                  </a:lnTo>
                  <a:lnTo>
                    <a:pt x="348919" y="473951"/>
                  </a:lnTo>
                  <a:lnTo>
                    <a:pt x="348818" y="473532"/>
                  </a:lnTo>
                  <a:lnTo>
                    <a:pt x="348551" y="473951"/>
                  </a:lnTo>
                  <a:lnTo>
                    <a:pt x="346595" y="466331"/>
                  </a:lnTo>
                  <a:lnTo>
                    <a:pt x="347548" y="463791"/>
                  </a:lnTo>
                  <a:lnTo>
                    <a:pt x="347243" y="458711"/>
                  </a:lnTo>
                  <a:lnTo>
                    <a:pt x="349681" y="456171"/>
                  </a:lnTo>
                  <a:lnTo>
                    <a:pt x="350507" y="458711"/>
                  </a:lnTo>
                  <a:lnTo>
                    <a:pt x="351282" y="461251"/>
                  </a:lnTo>
                  <a:lnTo>
                    <a:pt x="351878" y="463791"/>
                  </a:lnTo>
                  <a:lnTo>
                    <a:pt x="354723" y="458711"/>
                  </a:lnTo>
                  <a:lnTo>
                    <a:pt x="351853" y="456171"/>
                  </a:lnTo>
                  <a:lnTo>
                    <a:pt x="348983" y="453631"/>
                  </a:lnTo>
                  <a:lnTo>
                    <a:pt x="348183" y="449821"/>
                  </a:lnTo>
                  <a:lnTo>
                    <a:pt x="349872" y="449821"/>
                  </a:lnTo>
                  <a:lnTo>
                    <a:pt x="346163" y="444741"/>
                  </a:lnTo>
                  <a:lnTo>
                    <a:pt x="342658" y="440931"/>
                  </a:lnTo>
                  <a:lnTo>
                    <a:pt x="338963" y="437121"/>
                  </a:lnTo>
                  <a:lnTo>
                    <a:pt x="335521" y="432041"/>
                  </a:lnTo>
                  <a:lnTo>
                    <a:pt x="334670" y="430771"/>
                  </a:lnTo>
                  <a:lnTo>
                    <a:pt x="334327" y="432041"/>
                  </a:lnTo>
                  <a:lnTo>
                    <a:pt x="333489" y="431749"/>
                  </a:lnTo>
                  <a:lnTo>
                    <a:pt x="333489" y="479031"/>
                  </a:lnTo>
                  <a:lnTo>
                    <a:pt x="329349" y="490461"/>
                  </a:lnTo>
                  <a:lnTo>
                    <a:pt x="325183" y="494271"/>
                  </a:lnTo>
                  <a:lnTo>
                    <a:pt x="319684" y="496544"/>
                  </a:lnTo>
                  <a:lnTo>
                    <a:pt x="319493" y="495541"/>
                  </a:lnTo>
                  <a:lnTo>
                    <a:pt x="320649" y="495541"/>
                  </a:lnTo>
                  <a:lnTo>
                    <a:pt x="319151" y="494271"/>
                  </a:lnTo>
                  <a:lnTo>
                    <a:pt x="317068" y="494271"/>
                  </a:lnTo>
                  <a:lnTo>
                    <a:pt x="314693" y="495541"/>
                  </a:lnTo>
                  <a:lnTo>
                    <a:pt x="309880" y="495541"/>
                  </a:lnTo>
                  <a:lnTo>
                    <a:pt x="309664" y="496811"/>
                  </a:lnTo>
                  <a:lnTo>
                    <a:pt x="307187" y="496811"/>
                  </a:lnTo>
                  <a:lnTo>
                    <a:pt x="309435" y="495541"/>
                  </a:lnTo>
                  <a:lnTo>
                    <a:pt x="308178" y="494271"/>
                  </a:lnTo>
                  <a:lnTo>
                    <a:pt x="305498" y="491731"/>
                  </a:lnTo>
                  <a:lnTo>
                    <a:pt x="298627" y="494271"/>
                  </a:lnTo>
                  <a:lnTo>
                    <a:pt x="297586" y="490461"/>
                  </a:lnTo>
                  <a:lnTo>
                    <a:pt x="296964" y="490461"/>
                  </a:lnTo>
                  <a:lnTo>
                    <a:pt x="295148" y="489191"/>
                  </a:lnTo>
                  <a:lnTo>
                    <a:pt x="289687" y="485381"/>
                  </a:lnTo>
                  <a:lnTo>
                    <a:pt x="290347" y="489191"/>
                  </a:lnTo>
                  <a:lnTo>
                    <a:pt x="285229" y="484111"/>
                  </a:lnTo>
                  <a:lnTo>
                    <a:pt x="277990" y="481571"/>
                  </a:lnTo>
                  <a:lnTo>
                    <a:pt x="274281" y="476491"/>
                  </a:lnTo>
                  <a:lnTo>
                    <a:pt x="269265" y="476491"/>
                  </a:lnTo>
                  <a:lnTo>
                    <a:pt x="266560" y="470141"/>
                  </a:lnTo>
                  <a:lnTo>
                    <a:pt x="265480" y="467601"/>
                  </a:lnTo>
                  <a:lnTo>
                    <a:pt x="261556" y="470141"/>
                  </a:lnTo>
                  <a:lnTo>
                    <a:pt x="265214" y="466331"/>
                  </a:lnTo>
                  <a:lnTo>
                    <a:pt x="254635" y="458711"/>
                  </a:lnTo>
                  <a:lnTo>
                    <a:pt x="250012" y="456171"/>
                  </a:lnTo>
                  <a:lnTo>
                    <a:pt x="252120" y="456171"/>
                  </a:lnTo>
                  <a:lnTo>
                    <a:pt x="248399" y="452361"/>
                  </a:lnTo>
                  <a:lnTo>
                    <a:pt x="251104" y="452361"/>
                  </a:lnTo>
                  <a:lnTo>
                    <a:pt x="247459" y="448551"/>
                  </a:lnTo>
                  <a:lnTo>
                    <a:pt x="246189" y="447281"/>
                  </a:lnTo>
                  <a:lnTo>
                    <a:pt x="243662" y="444741"/>
                  </a:lnTo>
                  <a:lnTo>
                    <a:pt x="242392" y="447281"/>
                  </a:lnTo>
                  <a:lnTo>
                    <a:pt x="241630" y="440931"/>
                  </a:lnTo>
                  <a:lnTo>
                    <a:pt x="237578" y="438391"/>
                  </a:lnTo>
                  <a:lnTo>
                    <a:pt x="234289" y="435851"/>
                  </a:lnTo>
                  <a:lnTo>
                    <a:pt x="233210" y="434581"/>
                  </a:lnTo>
                  <a:lnTo>
                    <a:pt x="231051" y="432041"/>
                  </a:lnTo>
                  <a:lnTo>
                    <a:pt x="228206" y="429501"/>
                  </a:lnTo>
                  <a:lnTo>
                    <a:pt x="229362" y="425691"/>
                  </a:lnTo>
                  <a:lnTo>
                    <a:pt x="229743" y="424421"/>
                  </a:lnTo>
                  <a:lnTo>
                    <a:pt x="222313" y="415531"/>
                  </a:lnTo>
                  <a:lnTo>
                    <a:pt x="219036" y="410451"/>
                  </a:lnTo>
                  <a:lnTo>
                    <a:pt x="213283" y="401561"/>
                  </a:lnTo>
                  <a:lnTo>
                    <a:pt x="212801" y="400799"/>
                  </a:lnTo>
                  <a:lnTo>
                    <a:pt x="215785" y="399021"/>
                  </a:lnTo>
                  <a:lnTo>
                    <a:pt x="210667" y="390131"/>
                  </a:lnTo>
                  <a:lnTo>
                    <a:pt x="210007" y="389242"/>
                  </a:lnTo>
                  <a:lnTo>
                    <a:pt x="211099" y="398170"/>
                  </a:lnTo>
                  <a:lnTo>
                    <a:pt x="210007" y="396481"/>
                  </a:lnTo>
                  <a:lnTo>
                    <a:pt x="204978" y="386321"/>
                  </a:lnTo>
                  <a:lnTo>
                    <a:pt x="207365" y="385648"/>
                  </a:lnTo>
                  <a:lnTo>
                    <a:pt x="205981" y="383781"/>
                  </a:lnTo>
                  <a:lnTo>
                    <a:pt x="202133" y="376161"/>
                  </a:lnTo>
                  <a:lnTo>
                    <a:pt x="199618" y="366369"/>
                  </a:lnTo>
                  <a:lnTo>
                    <a:pt x="201396" y="366128"/>
                  </a:lnTo>
                  <a:lnTo>
                    <a:pt x="202031" y="367271"/>
                  </a:lnTo>
                  <a:lnTo>
                    <a:pt x="203111" y="368541"/>
                  </a:lnTo>
                  <a:lnTo>
                    <a:pt x="202158" y="366014"/>
                  </a:lnTo>
                  <a:lnTo>
                    <a:pt x="202311" y="366001"/>
                  </a:lnTo>
                  <a:lnTo>
                    <a:pt x="210235" y="366001"/>
                  </a:lnTo>
                  <a:lnTo>
                    <a:pt x="217766" y="367271"/>
                  </a:lnTo>
                  <a:lnTo>
                    <a:pt x="225780" y="367271"/>
                  </a:lnTo>
                  <a:lnTo>
                    <a:pt x="229171" y="372351"/>
                  </a:lnTo>
                  <a:lnTo>
                    <a:pt x="236321" y="374891"/>
                  </a:lnTo>
                  <a:lnTo>
                    <a:pt x="251625" y="379971"/>
                  </a:lnTo>
                  <a:lnTo>
                    <a:pt x="259575" y="383781"/>
                  </a:lnTo>
                  <a:lnTo>
                    <a:pt x="263283" y="388861"/>
                  </a:lnTo>
                  <a:lnTo>
                    <a:pt x="263690" y="386321"/>
                  </a:lnTo>
                  <a:lnTo>
                    <a:pt x="267296" y="386321"/>
                  </a:lnTo>
                  <a:lnTo>
                    <a:pt x="266814" y="388048"/>
                  </a:lnTo>
                  <a:lnTo>
                    <a:pt x="268185" y="388861"/>
                  </a:lnTo>
                  <a:lnTo>
                    <a:pt x="284530" y="400291"/>
                  </a:lnTo>
                  <a:lnTo>
                    <a:pt x="298577" y="415531"/>
                  </a:lnTo>
                  <a:lnTo>
                    <a:pt x="310400" y="433311"/>
                  </a:lnTo>
                  <a:lnTo>
                    <a:pt x="320103" y="451091"/>
                  </a:lnTo>
                  <a:lnTo>
                    <a:pt x="322008" y="454901"/>
                  </a:lnTo>
                  <a:lnTo>
                    <a:pt x="327088" y="454901"/>
                  </a:lnTo>
                  <a:lnTo>
                    <a:pt x="331774" y="457441"/>
                  </a:lnTo>
                  <a:lnTo>
                    <a:pt x="331393" y="463791"/>
                  </a:lnTo>
                  <a:lnTo>
                    <a:pt x="328612" y="462521"/>
                  </a:lnTo>
                  <a:lnTo>
                    <a:pt x="327113" y="461251"/>
                  </a:lnTo>
                  <a:lnTo>
                    <a:pt x="332092" y="468871"/>
                  </a:lnTo>
                  <a:lnTo>
                    <a:pt x="333489" y="479031"/>
                  </a:lnTo>
                  <a:lnTo>
                    <a:pt x="333489" y="431749"/>
                  </a:lnTo>
                  <a:lnTo>
                    <a:pt x="327279" y="429501"/>
                  </a:lnTo>
                  <a:lnTo>
                    <a:pt x="333248" y="426961"/>
                  </a:lnTo>
                  <a:lnTo>
                    <a:pt x="326923" y="423151"/>
                  </a:lnTo>
                  <a:lnTo>
                    <a:pt x="329057" y="419341"/>
                  </a:lnTo>
                  <a:lnTo>
                    <a:pt x="325780" y="416801"/>
                  </a:lnTo>
                  <a:lnTo>
                    <a:pt x="316623" y="410451"/>
                  </a:lnTo>
                  <a:lnTo>
                    <a:pt x="310959" y="405371"/>
                  </a:lnTo>
                  <a:lnTo>
                    <a:pt x="313880" y="405371"/>
                  </a:lnTo>
                  <a:lnTo>
                    <a:pt x="308229" y="401561"/>
                  </a:lnTo>
                  <a:lnTo>
                    <a:pt x="302260" y="395211"/>
                  </a:lnTo>
                  <a:lnTo>
                    <a:pt x="305549" y="393941"/>
                  </a:lnTo>
                  <a:lnTo>
                    <a:pt x="301993" y="388861"/>
                  </a:lnTo>
                  <a:lnTo>
                    <a:pt x="298767" y="386321"/>
                  </a:lnTo>
                  <a:lnTo>
                    <a:pt x="297154" y="385051"/>
                  </a:lnTo>
                  <a:lnTo>
                    <a:pt x="292430" y="379971"/>
                  </a:lnTo>
                  <a:lnTo>
                    <a:pt x="286397" y="376161"/>
                  </a:lnTo>
                  <a:lnTo>
                    <a:pt x="285635" y="371081"/>
                  </a:lnTo>
                  <a:lnTo>
                    <a:pt x="275336" y="366001"/>
                  </a:lnTo>
                  <a:lnTo>
                    <a:pt x="265201" y="359651"/>
                  </a:lnTo>
                  <a:lnTo>
                    <a:pt x="254355" y="353301"/>
                  </a:lnTo>
                  <a:lnTo>
                    <a:pt x="241884" y="348221"/>
                  </a:lnTo>
                  <a:lnTo>
                    <a:pt x="242862" y="350761"/>
                  </a:lnTo>
                  <a:lnTo>
                    <a:pt x="237782" y="350761"/>
                  </a:lnTo>
                  <a:lnTo>
                    <a:pt x="235940" y="353301"/>
                  </a:lnTo>
                  <a:lnTo>
                    <a:pt x="231838" y="352031"/>
                  </a:lnTo>
                  <a:lnTo>
                    <a:pt x="230365" y="352031"/>
                  </a:lnTo>
                  <a:lnTo>
                    <a:pt x="230085" y="350761"/>
                  </a:lnTo>
                  <a:lnTo>
                    <a:pt x="226237" y="349491"/>
                  </a:lnTo>
                  <a:lnTo>
                    <a:pt x="222338" y="346951"/>
                  </a:lnTo>
                  <a:lnTo>
                    <a:pt x="218173" y="345681"/>
                  </a:lnTo>
                  <a:lnTo>
                    <a:pt x="216750" y="344411"/>
                  </a:lnTo>
                  <a:lnTo>
                    <a:pt x="215315" y="343141"/>
                  </a:lnTo>
                  <a:lnTo>
                    <a:pt x="222440" y="344411"/>
                  </a:lnTo>
                  <a:lnTo>
                    <a:pt x="222275" y="343141"/>
                  </a:lnTo>
                  <a:lnTo>
                    <a:pt x="212788" y="341871"/>
                  </a:lnTo>
                  <a:lnTo>
                    <a:pt x="215709" y="340601"/>
                  </a:lnTo>
                  <a:lnTo>
                    <a:pt x="218630" y="339331"/>
                  </a:lnTo>
                  <a:lnTo>
                    <a:pt x="212305" y="336791"/>
                  </a:lnTo>
                  <a:lnTo>
                    <a:pt x="213436" y="339331"/>
                  </a:lnTo>
                  <a:lnTo>
                    <a:pt x="208686" y="340601"/>
                  </a:lnTo>
                  <a:lnTo>
                    <a:pt x="203161" y="339331"/>
                  </a:lnTo>
                  <a:lnTo>
                    <a:pt x="208419" y="341922"/>
                  </a:lnTo>
                  <a:lnTo>
                    <a:pt x="210794" y="343141"/>
                  </a:lnTo>
                  <a:lnTo>
                    <a:pt x="204050" y="344411"/>
                  </a:lnTo>
                  <a:lnTo>
                    <a:pt x="201320" y="343141"/>
                  </a:lnTo>
                  <a:lnTo>
                    <a:pt x="196227" y="340956"/>
                  </a:lnTo>
                  <a:lnTo>
                    <a:pt x="195961" y="339331"/>
                  </a:lnTo>
                  <a:lnTo>
                    <a:pt x="194602" y="334251"/>
                  </a:lnTo>
                  <a:lnTo>
                    <a:pt x="193675" y="330796"/>
                  </a:lnTo>
                  <a:lnTo>
                    <a:pt x="191135" y="334251"/>
                  </a:lnTo>
                  <a:lnTo>
                    <a:pt x="190677" y="332981"/>
                  </a:lnTo>
                  <a:lnTo>
                    <a:pt x="189776" y="330415"/>
                  </a:lnTo>
                  <a:lnTo>
                    <a:pt x="189776" y="339331"/>
                  </a:lnTo>
                  <a:lnTo>
                    <a:pt x="188048" y="339636"/>
                  </a:lnTo>
                  <a:lnTo>
                    <a:pt x="188391" y="339331"/>
                  </a:lnTo>
                  <a:lnTo>
                    <a:pt x="189776" y="339331"/>
                  </a:lnTo>
                  <a:lnTo>
                    <a:pt x="189776" y="330415"/>
                  </a:lnTo>
                  <a:lnTo>
                    <a:pt x="186664" y="321551"/>
                  </a:lnTo>
                  <a:lnTo>
                    <a:pt x="185242" y="320433"/>
                  </a:lnTo>
                  <a:lnTo>
                    <a:pt x="185242" y="367271"/>
                  </a:lnTo>
                  <a:lnTo>
                    <a:pt x="184581" y="369189"/>
                  </a:lnTo>
                  <a:lnTo>
                    <a:pt x="184467" y="369811"/>
                  </a:lnTo>
                  <a:lnTo>
                    <a:pt x="183578" y="372110"/>
                  </a:lnTo>
                  <a:lnTo>
                    <a:pt x="181635" y="368541"/>
                  </a:lnTo>
                  <a:lnTo>
                    <a:pt x="181571" y="367931"/>
                  </a:lnTo>
                  <a:lnTo>
                    <a:pt x="182664" y="367576"/>
                  </a:lnTo>
                  <a:lnTo>
                    <a:pt x="184048" y="369290"/>
                  </a:lnTo>
                  <a:lnTo>
                    <a:pt x="185242" y="367271"/>
                  </a:lnTo>
                  <a:lnTo>
                    <a:pt x="185242" y="320433"/>
                  </a:lnTo>
                  <a:lnTo>
                    <a:pt x="185064" y="320281"/>
                  </a:lnTo>
                  <a:lnTo>
                    <a:pt x="187998" y="320281"/>
                  </a:lnTo>
                  <a:lnTo>
                    <a:pt x="188887" y="316471"/>
                  </a:lnTo>
                  <a:lnTo>
                    <a:pt x="190106" y="313931"/>
                  </a:lnTo>
                  <a:lnTo>
                    <a:pt x="193992" y="315201"/>
                  </a:lnTo>
                  <a:lnTo>
                    <a:pt x="193789" y="313931"/>
                  </a:lnTo>
                  <a:lnTo>
                    <a:pt x="193586" y="312661"/>
                  </a:lnTo>
                  <a:lnTo>
                    <a:pt x="192570" y="311391"/>
                  </a:lnTo>
                  <a:lnTo>
                    <a:pt x="191135" y="311391"/>
                  </a:lnTo>
                  <a:lnTo>
                    <a:pt x="191554" y="308851"/>
                  </a:lnTo>
                  <a:lnTo>
                    <a:pt x="192392" y="308851"/>
                  </a:lnTo>
                  <a:lnTo>
                    <a:pt x="194030" y="310121"/>
                  </a:lnTo>
                  <a:lnTo>
                    <a:pt x="193852" y="308851"/>
                  </a:lnTo>
                  <a:lnTo>
                    <a:pt x="193675" y="307581"/>
                  </a:lnTo>
                  <a:lnTo>
                    <a:pt x="193306" y="305041"/>
                  </a:lnTo>
                  <a:lnTo>
                    <a:pt x="192951" y="302501"/>
                  </a:lnTo>
                  <a:lnTo>
                    <a:pt x="190385" y="305041"/>
                  </a:lnTo>
                  <a:lnTo>
                    <a:pt x="190817" y="297421"/>
                  </a:lnTo>
                  <a:lnTo>
                    <a:pt x="191846" y="297421"/>
                  </a:lnTo>
                  <a:lnTo>
                    <a:pt x="192151" y="298691"/>
                  </a:lnTo>
                  <a:lnTo>
                    <a:pt x="193306" y="299961"/>
                  </a:lnTo>
                  <a:lnTo>
                    <a:pt x="192151" y="297421"/>
                  </a:lnTo>
                  <a:lnTo>
                    <a:pt x="191566" y="296151"/>
                  </a:lnTo>
                  <a:lnTo>
                    <a:pt x="189776" y="291071"/>
                  </a:lnTo>
                  <a:lnTo>
                    <a:pt x="190322" y="288531"/>
                  </a:lnTo>
                  <a:lnTo>
                    <a:pt x="190601" y="287261"/>
                  </a:lnTo>
                  <a:lnTo>
                    <a:pt x="191147" y="284721"/>
                  </a:lnTo>
                  <a:lnTo>
                    <a:pt x="192544" y="284721"/>
                  </a:lnTo>
                  <a:lnTo>
                    <a:pt x="192887" y="280911"/>
                  </a:lnTo>
                  <a:lnTo>
                    <a:pt x="192303" y="275831"/>
                  </a:lnTo>
                  <a:lnTo>
                    <a:pt x="192201" y="274561"/>
                  </a:lnTo>
                  <a:lnTo>
                    <a:pt x="191897" y="270751"/>
                  </a:lnTo>
                  <a:lnTo>
                    <a:pt x="191871" y="266941"/>
                  </a:lnTo>
                  <a:lnTo>
                    <a:pt x="191973" y="259321"/>
                  </a:lnTo>
                  <a:lnTo>
                    <a:pt x="194373" y="254241"/>
                  </a:lnTo>
                  <a:lnTo>
                    <a:pt x="197827" y="258051"/>
                  </a:lnTo>
                  <a:lnTo>
                    <a:pt x="197434" y="254241"/>
                  </a:lnTo>
                  <a:lnTo>
                    <a:pt x="196913" y="249161"/>
                  </a:lnTo>
                  <a:lnTo>
                    <a:pt x="200875" y="250431"/>
                  </a:lnTo>
                  <a:lnTo>
                    <a:pt x="200977" y="249161"/>
                  </a:lnTo>
                  <a:lnTo>
                    <a:pt x="201155" y="246621"/>
                  </a:lnTo>
                  <a:lnTo>
                    <a:pt x="201256" y="245351"/>
                  </a:lnTo>
                  <a:lnTo>
                    <a:pt x="201447" y="242811"/>
                  </a:lnTo>
                  <a:lnTo>
                    <a:pt x="198945" y="245351"/>
                  </a:lnTo>
                  <a:lnTo>
                    <a:pt x="200406" y="239001"/>
                  </a:lnTo>
                  <a:lnTo>
                    <a:pt x="199656" y="233921"/>
                  </a:lnTo>
                  <a:lnTo>
                    <a:pt x="202374" y="228841"/>
                  </a:lnTo>
                  <a:lnTo>
                    <a:pt x="202526" y="233921"/>
                  </a:lnTo>
                  <a:lnTo>
                    <a:pt x="203454" y="229958"/>
                  </a:lnTo>
                  <a:lnTo>
                    <a:pt x="204330" y="226301"/>
                  </a:lnTo>
                  <a:lnTo>
                    <a:pt x="205549" y="222491"/>
                  </a:lnTo>
                  <a:lnTo>
                    <a:pt x="204355" y="225031"/>
                  </a:lnTo>
                  <a:lnTo>
                    <a:pt x="202984" y="226301"/>
                  </a:lnTo>
                  <a:lnTo>
                    <a:pt x="201930" y="228841"/>
                  </a:lnTo>
                  <a:lnTo>
                    <a:pt x="202069" y="222491"/>
                  </a:lnTo>
                  <a:lnTo>
                    <a:pt x="196977" y="227571"/>
                  </a:lnTo>
                  <a:lnTo>
                    <a:pt x="197624" y="226301"/>
                  </a:lnTo>
                  <a:lnTo>
                    <a:pt x="200914" y="219951"/>
                  </a:lnTo>
                  <a:lnTo>
                    <a:pt x="200672" y="221221"/>
                  </a:lnTo>
                  <a:lnTo>
                    <a:pt x="201180" y="219951"/>
                  </a:lnTo>
                  <a:lnTo>
                    <a:pt x="203174" y="214871"/>
                  </a:lnTo>
                  <a:lnTo>
                    <a:pt x="206463" y="212331"/>
                  </a:lnTo>
                  <a:lnTo>
                    <a:pt x="206463" y="213093"/>
                  </a:lnTo>
                  <a:lnTo>
                    <a:pt x="206489" y="214503"/>
                  </a:lnTo>
                  <a:lnTo>
                    <a:pt x="206311" y="215925"/>
                  </a:lnTo>
                  <a:lnTo>
                    <a:pt x="207314" y="213944"/>
                  </a:lnTo>
                  <a:lnTo>
                    <a:pt x="207975" y="212356"/>
                  </a:lnTo>
                  <a:lnTo>
                    <a:pt x="206476" y="211670"/>
                  </a:lnTo>
                  <a:lnTo>
                    <a:pt x="206654" y="205981"/>
                  </a:lnTo>
                  <a:lnTo>
                    <a:pt x="209410" y="202171"/>
                  </a:lnTo>
                  <a:lnTo>
                    <a:pt x="211023" y="200901"/>
                  </a:lnTo>
                  <a:lnTo>
                    <a:pt x="212940" y="204711"/>
                  </a:lnTo>
                  <a:lnTo>
                    <a:pt x="214020" y="204711"/>
                  </a:lnTo>
                  <a:lnTo>
                    <a:pt x="212559" y="200901"/>
                  </a:lnTo>
                  <a:lnTo>
                    <a:pt x="212077" y="199631"/>
                  </a:lnTo>
                  <a:lnTo>
                    <a:pt x="219544" y="190741"/>
                  </a:lnTo>
                  <a:lnTo>
                    <a:pt x="218859" y="188201"/>
                  </a:lnTo>
                  <a:lnTo>
                    <a:pt x="220637" y="188201"/>
                  </a:lnTo>
                  <a:lnTo>
                    <a:pt x="219468" y="185661"/>
                  </a:lnTo>
                  <a:lnTo>
                    <a:pt x="221665" y="183121"/>
                  </a:lnTo>
                  <a:lnTo>
                    <a:pt x="222211" y="183121"/>
                  </a:lnTo>
                  <a:lnTo>
                    <a:pt x="223405" y="184391"/>
                  </a:lnTo>
                  <a:lnTo>
                    <a:pt x="223812" y="183121"/>
                  </a:lnTo>
                  <a:lnTo>
                    <a:pt x="224624" y="180581"/>
                  </a:lnTo>
                  <a:lnTo>
                    <a:pt x="223215" y="180581"/>
                  </a:lnTo>
                  <a:lnTo>
                    <a:pt x="222224" y="179311"/>
                  </a:lnTo>
                  <a:lnTo>
                    <a:pt x="224713" y="176771"/>
                  </a:lnTo>
                  <a:lnTo>
                    <a:pt x="225018" y="176771"/>
                  </a:lnTo>
                  <a:lnTo>
                    <a:pt x="224536" y="178041"/>
                  </a:lnTo>
                  <a:lnTo>
                    <a:pt x="225513" y="176771"/>
                  </a:lnTo>
                  <a:lnTo>
                    <a:pt x="227495" y="174231"/>
                  </a:lnTo>
                  <a:lnTo>
                    <a:pt x="229793" y="170421"/>
                  </a:lnTo>
                  <a:lnTo>
                    <a:pt x="232143" y="166611"/>
                  </a:lnTo>
                  <a:lnTo>
                    <a:pt x="234378" y="161531"/>
                  </a:lnTo>
                  <a:lnTo>
                    <a:pt x="236791" y="157721"/>
                  </a:lnTo>
                  <a:lnTo>
                    <a:pt x="237909" y="156451"/>
                  </a:lnTo>
                  <a:lnTo>
                    <a:pt x="240157" y="153911"/>
                  </a:lnTo>
                  <a:lnTo>
                    <a:pt x="244944" y="153911"/>
                  </a:lnTo>
                  <a:lnTo>
                    <a:pt x="236766" y="160972"/>
                  </a:lnTo>
                  <a:lnTo>
                    <a:pt x="236689" y="160756"/>
                  </a:lnTo>
                  <a:lnTo>
                    <a:pt x="236461" y="161226"/>
                  </a:lnTo>
                  <a:lnTo>
                    <a:pt x="236118" y="161531"/>
                  </a:lnTo>
                  <a:lnTo>
                    <a:pt x="236359" y="161467"/>
                  </a:lnTo>
                  <a:lnTo>
                    <a:pt x="234454" y="165582"/>
                  </a:lnTo>
                  <a:lnTo>
                    <a:pt x="237782" y="163563"/>
                  </a:lnTo>
                  <a:lnTo>
                    <a:pt x="236905" y="161315"/>
                  </a:lnTo>
                  <a:lnTo>
                    <a:pt x="240677" y="160261"/>
                  </a:lnTo>
                  <a:lnTo>
                    <a:pt x="244983" y="153911"/>
                  </a:lnTo>
                  <a:lnTo>
                    <a:pt x="245846" y="152641"/>
                  </a:lnTo>
                  <a:lnTo>
                    <a:pt x="248450" y="147561"/>
                  </a:lnTo>
                  <a:lnTo>
                    <a:pt x="249758" y="145021"/>
                  </a:lnTo>
                  <a:lnTo>
                    <a:pt x="251053" y="142481"/>
                  </a:lnTo>
                  <a:lnTo>
                    <a:pt x="256755" y="134861"/>
                  </a:lnTo>
                  <a:lnTo>
                    <a:pt x="262255" y="128511"/>
                  </a:lnTo>
                  <a:lnTo>
                    <a:pt x="263359" y="127241"/>
                  </a:lnTo>
                  <a:lnTo>
                    <a:pt x="261416" y="128511"/>
                  </a:lnTo>
                  <a:lnTo>
                    <a:pt x="260692" y="127241"/>
                  </a:lnTo>
                  <a:lnTo>
                    <a:pt x="258495" y="123431"/>
                  </a:lnTo>
                  <a:lnTo>
                    <a:pt x="270052" y="123431"/>
                  </a:lnTo>
                  <a:lnTo>
                    <a:pt x="272148" y="118643"/>
                  </a:lnTo>
                  <a:lnTo>
                    <a:pt x="273507" y="120891"/>
                  </a:lnTo>
                  <a:lnTo>
                    <a:pt x="273380" y="119621"/>
                  </a:lnTo>
                  <a:lnTo>
                    <a:pt x="276669" y="117081"/>
                  </a:lnTo>
                  <a:lnTo>
                    <a:pt x="278320" y="115811"/>
                  </a:lnTo>
                  <a:lnTo>
                    <a:pt x="283171" y="109461"/>
                  </a:lnTo>
                  <a:lnTo>
                    <a:pt x="288518" y="103111"/>
                  </a:lnTo>
                  <a:lnTo>
                    <a:pt x="294906" y="96761"/>
                  </a:lnTo>
                  <a:lnTo>
                    <a:pt x="294513" y="99301"/>
                  </a:lnTo>
                  <a:lnTo>
                    <a:pt x="299237" y="96761"/>
                  </a:lnTo>
                  <a:lnTo>
                    <a:pt x="305892" y="90411"/>
                  </a:lnTo>
                  <a:lnTo>
                    <a:pt x="310756" y="87871"/>
                  </a:lnTo>
                  <a:lnTo>
                    <a:pt x="311277" y="85331"/>
                  </a:lnTo>
                  <a:lnTo>
                    <a:pt x="314147" y="84061"/>
                  </a:lnTo>
                  <a:lnTo>
                    <a:pt x="311315" y="84061"/>
                  </a:lnTo>
                  <a:lnTo>
                    <a:pt x="323532" y="78981"/>
                  </a:lnTo>
                  <a:lnTo>
                    <a:pt x="328523" y="75171"/>
                  </a:lnTo>
                  <a:lnTo>
                    <a:pt x="333527" y="71361"/>
                  </a:lnTo>
                  <a:lnTo>
                    <a:pt x="341299" y="66281"/>
                  </a:lnTo>
                  <a:lnTo>
                    <a:pt x="343242" y="65011"/>
                  </a:lnTo>
                  <a:lnTo>
                    <a:pt x="352501" y="61925"/>
                  </a:lnTo>
                  <a:lnTo>
                    <a:pt x="351243" y="63741"/>
                  </a:lnTo>
                  <a:lnTo>
                    <a:pt x="352564" y="63741"/>
                  </a:lnTo>
                  <a:lnTo>
                    <a:pt x="356323" y="61201"/>
                  </a:lnTo>
                  <a:lnTo>
                    <a:pt x="363842" y="56121"/>
                  </a:lnTo>
                  <a:lnTo>
                    <a:pt x="361873" y="54851"/>
                  </a:lnTo>
                  <a:lnTo>
                    <a:pt x="361670" y="56121"/>
                  </a:lnTo>
                  <a:lnTo>
                    <a:pt x="358343" y="54851"/>
                  </a:lnTo>
                  <a:lnTo>
                    <a:pt x="359219" y="53581"/>
                  </a:lnTo>
                  <a:lnTo>
                    <a:pt x="362191" y="51041"/>
                  </a:lnTo>
                  <a:lnTo>
                    <a:pt x="365264" y="49771"/>
                  </a:lnTo>
                  <a:lnTo>
                    <a:pt x="360400" y="53581"/>
                  </a:lnTo>
                  <a:lnTo>
                    <a:pt x="366928" y="52311"/>
                  </a:lnTo>
                  <a:lnTo>
                    <a:pt x="369798" y="53581"/>
                  </a:lnTo>
                  <a:lnTo>
                    <a:pt x="369100" y="52311"/>
                  </a:lnTo>
                  <a:lnTo>
                    <a:pt x="369582" y="51041"/>
                  </a:lnTo>
                  <a:lnTo>
                    <a:pt x="372503" y="51041"/>
                  </a:lnTo>
                  <a:lnTo>
                    <a:pt x="372706" y="49771"/>
                  </a:lnTo>
                  <a:lnTo>
                    <a:pt x="372910" y="48501"/>
                  </a:lnTo>
                  <a:lnTo>
                    <a:pt x="373291" y="47231"/>
                  </a:lnTo>
                  <a:lnTo>
                    <a:pt x="373672" y="45961"/>
                  </a:lnTo>
                  <a:lnTo>
                    <a:pt x="378167" y="44691"/>
                  </a:lnTo>
                  <a:lnTo>
                    <a:pt x="378167" y="45961"/>
                  </a:lnTo>
                  <a:lnTo>
                    <a:pt x="381241" y="44691"/>
                  </a:lnTo>
                  <a:lnTo>
                    <a:pt x="383705" y="42151"/>
                  </a:lnTo>
                  <a:lnTo>
                    <a:pt x="387451" y="40881"/>
                  </a:lnTo>
                  <a:lnTo>
                    <a:pt x="389902" y="42151"/>
                  </a:lnTo>
                  <a:lnTo>
                    <a:pt x="384352" y="43421"/>
                  </a:lnTo>
                  <a:lnTo>
                    <a:pt x="384949" y="45961"/>
                  </a:lnTo>
                  <a:lnTo>
                    <a:pt x="389839" y="43421"/>
                  </a:lnTo>
                  <a:lnTo>
                    <a:pt x="391160" y="40881"/>
                  </a:lnTo>
                  <a:lnTo>
                    <a:pt x="393141" y="37071"/>
                  </a:lnTo>
                  <a:lnTo>
                    <a:pt x="398691" y="38341"/>
                  </a:lnTo>
                  <a:lnTo>
                    <a:pt x="396773" y="39611"/>
                  </a:lnTo>
                  <a:lnTo>
                    <a:pt x="393661" y="40881"/>
                  </a:lnTo>
                  <a:lnTo>
                    <a:pt x="391756" y="42151"/>
                  </a:lnTo>
                  <a:lnTo>
                    <a:pt x="397878" y="43421"/>
                  </a:lnTo>
                  <a:lnTo>
                    <a:pt x="398145" y="42151"/>
                  </a:lnTo>
                  <a:lnTo>
                    <a:pt x="402018" y="40881"/>
                  </a:lnTo>
                  <a:lnTo>
                    <a:pt x="401637" y="42151"/>
                  </a:lnTo>
                  <a:lnTo>
                    <a:pt x="404634" y="40881"/>
                  </a:lnTo>
                  <a:lnTo>
                    <a:pt x="410692" y="39611"/>
                  </a:lnTo>
                  <a:lnTo>
                    <a:pt x="408228" y="39611"/>
                  </a:lnTo>
                  <a:lnTo>
                    <a:pt x="410845" y="37071"/>
                  </a:lnTo>
                  <a:lnTo>
                    <a:pt x="412140" y="35801"/>
                  </a:lnTo>
                  <a:lnTo>
                    <a:pt x="417131" y="33261"/>
                  </a:lnTo>
                  <a:lnTo>
                    <a:pt x="422732" y="31991"/>
                  </a:lnTo>
                  <a:lnTo>
                    <a:pt x="428498" y="28181"/>
                  </a:lnTo>
                  <a:lnTo>
                    <a:pt x="421043" y="34531"/>
                  </a:lnTo>
                  <a:lnTo>
                    <a:pt x="427736" y="30721"/>
                  </a:lnTo>
                  <a:lnTo>
                    <a:pt x="427799" y="33489"/>
                  </a:lnTo>
                  <a:lnTo>
                    <a:pt x="427672" y="34848"/>
                  </a:lnTo>
                  <a:lnTo>
                    <a:pt x="427837" y="34353"/>
                  </a:lnTo>
                  <a:lnTo>
                    <a:pt x="427850" y="34531"/>
                  </a:lnTo>
                  <a:lnTo>
                    <a:pt x="433920" y="34531"/>
                  </a:lnTo>
                  <a:lnTo>
                    <a:pt x="433158" y="35801"/>
                  </a:lnTo>
                  <a:lnTo>
                    <a:pt x="436689" y="31991"/>
                  </a:lnTo>
                  <a:lnTo>
                    <a:pt x="440486" y="35801"/>
                  </a:lnTo>
                  <a:lnTo>
                    <a:pt x="444258" y="31991"/>
                  </a:lnTo>
                  <a:lnTo>
                    <a:pt x="445516" y="30721"/>
                  </a:lnTo>
                  <a:lnTo>
                    <a:pt x="445985" y="31991"/>
                  </a:lnTo>
                  <a:lnTo>
                    <a:pt x="448017" y="31343"/>
                  </a:lnTo>
                  <a:lnTo>
                    <a:pt x="448132" y="30721"/>
                  </a:lnTo>
                  <a:lnTo>
                    <a:pt x="454774" y="28181"/>
                  </a:lnTo>
                  <a:lnTo>
                    <a:pt x="462661" y="28181"/>
                  </a:lnTo>
                  <a:lnTo>
                    <a:pt x="471233" y="26911"/>
                  </a:lnTo>
                  <a:lnTo>
                    <a:pt x="475589" y="25641"/>
                  </a:lnTo>
                  <a:lnTo>
                    <a:pt x="479945" y="24371"/>
                  </a:lnTo>
                  <a:lnTo>
                    <a:pt x="490245" y="21831"/>
                  </a:lnTo>
                  <a:lnTo>
                    <a:pt x="490791" y="20561"/>
                  </a:lnTo>
                  <a:lnTo>
                    <a:pt x="491883" y="18021"/>
                  </a:lnTo>
                  <a:lnTo>
                    <a:pt x="501726" y="15481"/>
                  </a:lnTo>
                  <a:lnTo>
                    <a:pt x="505193" y="16751"/>
                  </a:lnTo>
                  <a:lnTo>
                    <a:pt x="499262" y="19291"/>
                  </a:lnTo>
                  <a:lnTo>
                    <a:pt x="504748" y="20561"/>
                  </a:lnTo>
                  <a:lnTo>
                    <a:pt x="508736" y="19291"/>
                  </a:lnTo>
                  <a:lnTo>
                    <a:pt x="513765" y="18021"/>
                  </a:lnTo>
                  <a:lnTo>
                    <a:pt x="516356" y="18008"/>
                  </a:lnTo>
                  <a:lnTo>
                    <a:pt x="519163" y="14211"/>
                  </a:lnTo>
                  <a:close/>
                </a:path>
                <a:path w="574675" h="1034414">
                  <a:moveTo>
                    <a:pt x="519506" y="20561"/>
                  </a:moveTo>
                  <a:lnTo>
                    <a:pt x="518541" y="18021"/>
                  </a:lnTo>
                  <a:lnTo>
                    <a:pt x="513765" y="18021"/>
                  </a:lnTo>
                  <a:lnTo>
                    <a:pt x="512787" y="19291"/>
                  </a:lnTo>
                  <a:lnTo>
                    <a:pt x="513880" y="19291"/>
                  </a:lnTo>
                  <a:lnTo>
                    <a:pt x="515480" y="20561"/>
                  </a:lnTo>
                  <a:lnTo>
                    <a:pt x="519506" y="20561"/>
                  </a:lnTo>
                  <a:close/>
                </a:path>
                <a:path w="574675" h="1034414">
                  <a:moveTo>
                    <a:pt x="519544" y="22009"/>
                  </a:moveTo>
                  <a:lnTo>
                    <a:pt x="517283" y="22466"/>
                  </a:lnTo>
                  <a:lnTo>
                    <a:pt x="517194" y="22809"/>
                  </a:lnTo>
                  <a:lnTo>
                    <a:pt x="517156" y="23012"/>
                  </a:lnTo>
                  <a:lnTo>
                    <a:pt x="518083" y="22796"/>
                  </a:lnTo>
                  <a:lnTo>
                    <a:pt x="518845" y="22453"/>
                  </a:lnTo>
                  <a:lnTo>
                    <a:pt x="519544" y="22009"/>
                  </a:lnTo>
                  <a:close/>
                </a:path>
                <a:path w="574675" h="1034414">
                  <a:moveTo>
                    <a:pt x="523417" y="18008"/>
                  </a:moveTo>
                  <a:lnTo>
                    <a:pt x="518058" y="16751"/>
                  </a:lnTo>
                  <a:lnTo>
                    <a:pt x="518541" y="18021"/>
                  </a:lnTo>
                  <a:lnTo>
                    <a:pt x="523417" y="18008"/>
                  </a:lnTo>
                  <a:close/>
                </a:path>
                <a:path w="574675" h="1034414">
                  <a:moveTo>
                    <a:pt x="534708" y="19532"/>
                  </a:moveTo>
                  <a:lnTo>
                    <a:pt x="534466" y="19075"/>
                  </a:lnTo>
                  <a:lnTo>
                    <a:pt x="534530" y="19291"/>
                  </a:lnTo>
                  <a:lnTo>
                    <a:pt x="534708" y="19532"/>
                  </a:lnTo>
                  <a:close/>
                </a:path>
                <a:path w="574675" h="1034414">
                  <a:moveTo>
                    <a:pt x="536155" y="21590"/>
                  </a:moveTo>
                  <a:lnTo>
                    <a:pt x="534708" y="19532"/>
                  </a:lnTo>
                  <a:lnTo>
                    <a:pt x="535228" y="20561"/>
                  </a:lnTo>
                  <a:lnTo>
                    <a:pt x="530936" y="21831"/>
                  </a:lnTo>
                  <a:lnTo>
                    <a:pt x="529221" y="23101"/>
                  </a:lnTo>
                  <a:lnTo>
                    <a:pt x="531990" y="21831"/>
                  </a:lnTo>
                  <a:lnTo>
                    <a:pt x="535584" y="21831"/>
                  </a:lnTo>
                  <a:lnTo>
                    <a:pt x="536155" y="21590"/>
                  </a:lnTo>
                  <a:close/>
                </a:path>
                <a:path w="574675" h="1034414">
                  <a:moveTo>
                    <a:pt x="537705" y="16751"/>
                  </a:moveTo>
                  <a:lnTo>
                    <a:pt x="534047" y="11671"/>
                  </a:lnTo>
                  <a:lnTo>
                    <a:pt x="523417" y="18008"/>
                  </a:lnTo>
                  <a:lnTo>
                    <a:pt x="522579" y="19291"/>
                  </a:lnTo>
                  <a:lnTo>
                    <a:pt x="521449" y="21831"/>
                  </a:lnTo>
                  <a:lnTo>
                    <a:pt x="519544" y="23101"/>
                  </a:lnTo>
                  <a:lnTo>
                    <a:pt x="524256" y="21831"/>
                  </a:lnTo>
                  <a:lnTo>
                    <a:pt x="528955" y="19291"/>
                  </a:lnTo>
                  <a:lnTo>
                    <a:pt x="533920" y="18021"/>
                  </a:lnTo>
                  <a:lnTo>
                    <a:pt x="534466" y="19075"/>
                  </a:lnTo>
                  <a:lnTo>
                    <a:pt x="534149" y="18021"/>
                  </a:lnTo>
                  <a:lnTo>
                    <a:pt x="537705" y="16751"/>
                  </a:lnTo>
                  <a:close/>
                </a:path>
                <a:path w="574675" h="1034414">
                  <a:moveTo>
                    <a:pt x="541515" y="20561"/>
                  </a:moveTo>
                  <a:lnTo>
                    <a:pt x="538695" y="20561"/>
                  </a:lnTo>
                  <a:lnTo>
                    <a:pt x="536155" y="21590"/>
                  </a:lnTo>
                  <a:lnTo>
                    <a:pt x="536321" y="21831"/>
                  </a:lnTo>
                  <a:lnTo>
                    <a:pt x="541515" y="20561"/>
                  </a:lnTo>
                  <a:close/>
                </a:path>
                <a:path w="574675" h="1034414">
                  <a:moveTo>
                    <a:pt x="542404" y="22504"/>
                  </a:moveTo>
                  <a:lnTo>
                    <a:pt x="540804" y="22898"/>
                  </a:lnTo>
                  <a:lnTo>
                    <a:pt x="542251" y="22987"/>
                  </a:lnTo>
                  <a:lnTo>
                    <a:pt x="542213" y="22796"/>
                  </a:lnTo>
                  <a:lnTo>
                    <a:pt x="542302" y="22631"/>
                  </a:lnTo>
                  <a:lnTo>
                    <a:pt x="542404" y="22504"/>
                  </a:lnTo>
                  <a:close/>
                </a:path>
                <a:path w="574675" h="1034414">
                  <a:moveTo>
                    <a:pt x="543991" y="22098"/>
                  </a:moveTo>
                  <a:lnTo>
                    <a:pt x="543255" y="22136"/>
                  </a:lnTo>
                  <a:lnTo>
                    <a:pt x="542632" y="22174"/>
                  </a:lnTo>
                  <a:lnTo>
                    <a:pt x="542404" y="22504"/>
                  </a:lnTo>
                  <a:lnTo>
                    <a:pt x="543991" y="22098"/>
                  </a:lnTo>
                  <a:close/>
                </a:path>
                <a:path w="574675" h="1034414">
                  <a:moveTo>
                    <a:pt x="544042" y="16751"/>
                  </a:moveTo>
                  <a:lnTo>
                    <a:pt x="541921" y="16751"/>
                  </a:lnTo>
                  <a:lnTo>
                    <a:pt x="543814" y="17373"/>
                  </a:lnTo>
                  <a:lnTo>
                    <a:pt x="544042" y="16751"/>
                  </a:lnTo>
                  <a:close/>
                </a:path>
                <a:path w="574675" h="1034414">
                  <a:moveTo>
                    <a:pt x="545757" y="18021"/>
                  </a:moveTo>
                  <a:lnTo>
                    <a:pt x="543814" y="17373"/>
                  </a:lnTo>
                  <a:lnTo>
                    <a:pt x="543153" y="19291"/>
                  </a:lnTo>
                  <a:lnTo>
                    <a:pt x="541515" y="20561"/>
                  </a:lnTo>
                  <a:lnTo>
                    <a:pt x="542086" y="20561"/>
                  </a:lnTo>
                  <a:lnTo>
                    <a:pt x="544957" y="19291"/>
                  </a:lnTo>
                  <a:lnTo>
                    <a:pt x="545757" y="18021"/>
                  </a:lnTo>
                  <a:close/>
                </a:path>
                <a:path w="574675" h="1034414">
                  <a:moveTo>
                    <a:pt x="547319" y="21107"/>
                  </a:moveTo>
                  <a:lnTo>
                    <a:pt x="543991" y="22098"/>
                  </a:lnTo>
                  <a:lnTo>
                    <a:pt x="545172" y="22034"/>
                  </a:lnTo>
                  <a:lnTo>
                    <a:pt x="546633" y="22034"/>
                  </a:lnTo>
                  <a:lnTo>
                    <a:pt x="547319" y="21107"/>
                  </a:lnTo>
                  <a:close/>
                </a:path>
                <a:path w="574675" h="1034414">
                  <a:moveTo>
                    <a:pt x="568680" y="10668"/>
                  </a:moveTo>
                  <a:lnTo>
                    <a:pt x="568147" y="7556"/>
                  </a:lnTo>
                  <a:lnTo>
                    <a:pt x="563194" y="9588"/>
                  </a:lnTo>
                  <a:lnTo>
                    <a:pt x="559587" y="11252"/>
                  </a:lnTo>
                  <a:lnTo>
                    <a:pt x="555053" y="14820"/>
                  </a:lnTo>
                  <a:lnTo>
                    <a:pt x="553783" y="14351"/>
                  </a:lnTo>
                  <a:lnTo>
                    <a:pt x="554609" y="13220"/>
                  </a:lnTo>
                  <a:lnTo>
                    <a:pt x="554659" y="12547"/>
                  </a:lnTo>
                  <a:lnTo>
                    <a:pt x="551942" y="15062"/>
                  </a:lnTo>
                  <a:lnTo>
                    <a:pt x="548068" y="18465"/>
                  </a:lnTo>
                  <a:lnTo>
                    <a:pt x="550913" y="21285"/>
                  </a:lnTo>
                  <a:lnTo>
                    <a:pt x="554012" y="17360"/>
                  </a:lnTo>
                  <a:lnTo>
                    <a:pt x="555345" y="18554"/>
                  </a:lnTo>
                  <a:lnTo>
                    <a:pt x="557834" y="13550"/>
                  </a:lnTo>
                  <a:lnTo>
                    <a:pt x="560489" y="12141"/>
                  </a:lnTo>
                  <a:lnTo>
                    <a:pt x="563257" y="12153"/>
                  </a:lnTo>
                  <a:lnTo>
                    <a:pt x="563486" y="13512"/>
                  </a:lnTo>
                  <a:lnTo>
                    <a:pt x="564019" y="12319"/>
                  </a:lnTo>
                  <a:lnTo>
                    <a:pt x="568680" y="10668"/>
                  </a:lnTo>
                  <a:close/>
                </a:path>
                <a:path w="574675" h="1034414">
                  <a:moveTo>
                    <a:pt x="574560" y="1143"/>
                  </a:moveTo>
                  <a:lnTo>
                    <a:pt x="573760" y="38"/>
                  </a:lnTo>
                  <a:lnTo>
                    <a:pt x="571944" y="0"/>
                  </a:lnTo>
                  <a:lnTo>
                    <a:pt x="571258" y="3822"/>
                  </a:lnTo>
                  <a:lnTo>
                    <a:pt x="571982" y="5041"/>
                  </a:lnTo>
                  <a:lnTo>
                    <a:pt x="572693" y="6477"/>
                  </a:lnTo>
                  <a:lnTo>
                    <a:pt x="573163" y="7988"/>
                  </a:lnTo>
                  <a:lnTo>
                    <a:pt x="574078" y="5715"/>
                  </a:lnTo>
                  <a:lnTo>
                    <a:pt x="574471" y="3365"/>
                  </a:lnTo>
                  <a:lnTo>
                    <a:pt x="574560" y="114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521846" y="4215401"/>
              <a:ext cx="243614" cy="186837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9104602" y="3591228"/>
              <a:ext cx="745621" cy="638809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9141747" y="3731834"/>
              <a:ext cx="289922" cy="98059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9322102" y="3768147"/>
              <a:ext cx="150382" cy="276735"/>
            </a:xfrm>
            <a:prstGeom prst="rect">
              <a:avLst/>
            </a:prstGeom>
          </p:spPr>
        </p:pic>
      </p:grpSp>
      <p:sp>
        <p:nvSpPr>
          <p:cNvPr id="81" name="object 81"/>
          <p:cNvSpPr txBox="1"/>
          <p:nvPr/>
        </p:nvSpPr>
        <p:spPr>
          <a:xfrm>
            <a:off x="12855404" y="5756324"/>
            <a:ext cx="121412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Рюкзак</a:t>
            </a:r>
            <a:r>
              <a:rPr sz="1150" b="1" spc="-4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мешок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dirty="0">
                <a:solidFill>
                  <a:srgbClr val="522E48"/>
                </a:solidFill>
                <a:latin typeface="Montserrat"/>
                <a:cs typeface="Montserrat"/>
              </a:rPr>
              <a:t>BY</a:t>
            </a:r>
            <a:r>
              <a:rPr sz="2000" b="1" spc="-6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DAY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0499455" y="5756324"/>
            <a:ext cx="143510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Толстовка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dirty="0">
                <a:solidFill>
                  <a:srgbClr val="522E48"/>
                </a:solidFill>
                <a:latin typeface="Montserrat"/>
                <a:cs typeface="Montserrat"/>
              </a:rPr>
              <a:t>SELEN</a:t>
            </a:r>
            <a:r>
              <a:rPr sz="2000" b="1" spc="-7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260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1370384" y="2054667"/>
            <a:ext cx="18155285" cy="8013065"/>
            <a:chOff x="1370384" y="2054667"/>
            <a:chExt cx="18155285" cy="8013065"/>
          </a:xfrm>
        </p:grpSpPr>
        <p:pic>
          <p:nvPicPr>
            <p:cNvPr id="84" name="object 8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0512769" y="3989407"/>
              <a:ext cx="1738166" cy="1738166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2858247" y="3978936"/>
              <a:ext cx="1727696" cy="1727696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14283954" y="4041066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69" h="283845">
                  <a:moveTo>
                    <a:pt x="354219" y="0"/>
                  </a:moveTo>
                  <a:lnTo>
                    <a:pt x="0" y="0"/>
                  </a:lnTo>
                  <a:lnTo>
                    <a:pt x="0" y="205072"/>
                  </a:lnTo>
                  <a:lnTo>
                    <a:pt x="5759" y="234592"/>
                  </a:lnTo>
                  <a:lnTo>
                    <a:pt x="21962" y="259599"/>
                  </a:lnTo>
                  <a:lnTo>
                    <a:pt x="46992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4329643" y="4081217"/>
              <a:ext cx="354379" cy="191001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12071731" y="4280845"/>
              <a:ext cx="305435" cy="67945"/>
            </a:xfrm>
            <a:custGeom>
              <a:avLst/>
              <a:gdLst/>
              <a:ahLst/>
              <a:cxnLst/>
              <a:rect l="l" t="t" r="r" b="b"/>
              <a:pathLst>
                <a:path w="305434" h="67945">
                  <a:moveTo>
                    <a:pt x="42291" y="33832"/>
                  </a:moveTo>
                  <a:lnTo>
                    <a:pt x="42278" y="29133"/>
                  </a:lnTo>
                  <a:lnTo>
                    <a:pt x="40627" y="25196"/>
                  </a:lnTo>
                  <a:lnTo>
                    <a:pt x="37299" y="21894"/>
                  </a:lnTo>
                  <a:lnTo>
                    <a:pt x="34023" y="18605"/>
                  </a:lnTo>
                  <a:lnTo>
                    <a:pt x="30035" y="16929"/>
                  </a:lnTo>
                  <a:lnTo>
                    <a:pt x="25374" y="16929"/>
                  </a:lnTo>
                  <a:lnTo>
                    <a:pt x="25374" y="35318"/>
                  </a:lnTo>
                  <a:lnTo>
                    <a:pt x="25374" y="36550"/>
                  </a:lnTo>
                  <a:lnTo>
                    <a:pt x="25171" y="37045"/>
                  </a:lnTo>
                  <a:lnTo>
                    <a:pt x="24333" y="37884"/>
                  </a:lnTo>
                  <a:lnTo>
                    <a:pt x="23837" y="38087"/>
                  </a:lnTo>
                  <a:lnTo>
                    <a:pt x="18440" y="38087"/>
                  </a:lnTo>
                  <a:lnTo>
                    <a:pt x="17945" y="37884"/>
                  </a:lnTo>
                  <a:lnTo>
                    <a:pt x="17119" y="37045"/>
                  </a:lnTo>
                  <a:lnTo>
                    <a:pt x="16916" y="36550"/>
                  </a:lnTo>
                  <a:lnTo>
                    <a:pt x="16916" y="35318"/>
                  </a:lnTo>
                  <a:lnTo>
                    <a:pt x="17119" y="34861"/>
                  </a:lnTo>
                  <a:lnTo>
                    <a:pt x="17526" y="34442"/>
                  </a:lnTo>
                  <a:lnTo>
                    <a:pt x="17945" y="34048"/>
                  </a:lnTo>
                  <a:lnTo>
                    <a:pt x="18440" y="33832"/>
                  </a:lnTo>
                  <a:lnTo>
                    <a:pt x="23837" y="33832"/>
                  </a:lnTo>
                  <a:lnTo>
                    <a:pt x="24333" y="34048"/>
                  </a:lnTo>
                  <a:lnTo>
                    <a:pt x="25171" y="34861"/>
                  </a:lnTo>
                  <a:lnTo>
                    <a:pt x="25374" y="35318"/>
                  </a:lnTo>
                  <a:lnTo>
                    <a:pt x="25374" y="16929"/>
                  </a:lnTo>
                  <a:lnTo>
                    <a:pt x="12242" y="16929"/>
                  </a:lnTo>
                  <a:lnTo>
                    <a:pt x="8280" y="18605"/>
                  </a:lnTo>
                  <a:lnTo>
                    <a:pt x="1676" y="25171"/>
                  </a:lnTo>
                  <a:lnTo>
                    <a:pt x="0" y="29133"/>
                  </a:lnTo>
                  <a:lnTo>
                    <a:pt x="0" y="55422"/>
                  </a:lnTo>
                  <a:lnTo>
                    <a:pt x="1676" y="59385"/>
                  </a:lnTo>
                  <a:lnTo>
                    <a:pt x="8229" y="65989"/>
                  </a:lnTo>
                  <a:lnTo>
                    <a:pt x="12204" y="67652"/>
                  </a:lnTo>
                  <a:lnTo>
                    <a:pt x="34988" y="67652"/>
                  </a:lnTo>
                  <a:lnTo>
                    <a:pt x="35966" y="67233"/>
                  </a:lnTo>
                  <a:lnTo>
                    <a:pt x="37617" y="65608"/>
                  </a:lnTo>
                  <a:lnTo>
                    <a:pt x="38023" y="64604"/>
                  </a:lnTo>
                  <a:lnTo>
                    <a:pt x="38023" y="53809"/>
                  </a:lnTo>
                  <a:lnTo>
                    <a:pt x="37617" y="52819"/>
                  </a:lnTo>
                  <a:lnTo>
                    <a:pt x="35966" y="51193"/>
                  </a:lnTo>
                  <a:lnTo>
                    <a:pt x="34988" y="50774"/>
                  </a:lnTo>
                  <a:lnTo>
                    <a:pt x="18427" y="50774"/>
                  </a:lnTo>
                  <a:lnTo>
                    <a:pt x="17919" y="50558"/>
                  </a:lnTo>
                  <a:lnTo>
                    <a:pt x="17500" y="50152"/>
                  </a:lnTo>
                  <a:lnTo>
                    <a:pt x="17119" y="49733"/>
                  </a:lnTo>
                  <a:lnTo>
                    <a:pt x="16878" y="49225"/>
                  </a:lnTo>
                  <a:lnTo>
                    <a:pt x="16878" y="48082"/>
                  </a:lnTo>
                  <a:lnTo>
                    <a:pt x="17119" y="47561"/>
                  </a:lnTo>
                  <a:lnTo>
                    <a:pt x="17500" y="47129"/>
                  </a:lnTo>
                  <a:lnTo>
                    <a:pt x="17919" y="46710"/>
                  </a:lnTo>
                  <a:lnTo>
                    <a:pt x="18427" y="46507"/>
                  </a:lnTo>
                  <a:lnTo>
                    <a:pt x="36144" y="46507"/>
                  </a:lnTo>
                  <a:lnTo>
                    <a:pt x="38125" y="45681"/>
                  </a:lnTo>
                  <a:lnTo>
                    <a:pt x="39776" y="44030"/>
                  </a:lnTo>
                  <a:lnTo>
                    <a:pt x="41440" y="42405"/>
                  </a:lnTo>
                  <a:lnTo>
                    <a:pt x="42291" y="40411"/>
                  </a:lnTo>
                  <a:lnTo>
                    <a:pt x="42291" y="38087"/>
                  </a:lnTo>
                  <a:lnTo>
                    <a:pt x="42291" y="33832"/>
                  </a:lnTo>
                  <a:close/>
                </a:path>
                <a:path w="305434" h="67945">
                  <a:moveTo>
                    <a:pt x="79971" y="20002"/>
                  </a:moveTo>
                  <a:lnTo>
                    <a:pt x="79565" y="18986"/>
                  </a:lnTo>
                  <a:lnTo>
                    <a:pt x="77901" y="17360"/>
                  </a:lnTo>
                  <a:lnTo>
                    <a:pt x="76898" y="16941"/>
                  </a:lnTo>
                  <a:lnTo>
                    <a:pt x="58369" y="16941"/>
                  </a:lnTo>
                  <a:lnTo>
                    <a:pt x="54394" y="18592"/>
                  </a:lnTo>
                  <a:lnTo>
                    <a:pt x="47828" y="25196"/>
                  </a:lnTo>
                  <a:lnTo>
                    <a:pt x="46164" y="29184"/>
                  </a:lnTo>
                  <a:lnTo>
                    <a:pt x="46164" y="64579"/>
                  </a:lnTo>
                  <a:lnTo>
                    <a:pt x="46583" y="65582"/>
                  </a:lnTo>
                  <a:lnTo>
                    <a:pt x="48196" y="67221"/>
                  </a:lnTo>
                  <a:lnTo>
                    <a:pt x="49199" y="67640"/>
                  </a:lnTo>
                  <a:lnTo>
                    <a:pt x="50393" y="67627"/>
                  </a:lnTo>
                  <a:lnTo>
                    <a:pt x="60007" y="67627"/>
                  </a:lnTo>
                  <a:lnTo>
                    <a:pt x="60985" y="67208"/>
                  </a:lnTo>
                  <a:lnTo>
                    <a:pt x="62636" y="65582"/>
                  </a:lnTo>
                  <a:lnTo>
                    <a:pt x="63042" y="64604"/>
                  </a:lnTo>
                  <a:lnTo>
                    <a:pt x="63042" y="36893"/>
                  </a:lnTo>
                  <a:lnTo>
                    <a:pt x="63461" y="35877"/>
                  </a:lnTo>
                  <a:lnTo>
                    <a:pt x="65112" y="34239"/>
                  </a:lnTo>
                  <a:lnTo>
                    <a:pt x="66128" y="33820"/>
                  </a:lnTo>
                  <a:lnTo>
                    <a:pt x="76898" y="33820"/>
                  </a:lnTo>
                  <a:lnTo>
                    <a:pt x="77914" y="33426"/>
                  </a:lnTo>
                  <a:lnTo>
                    <a:pt x="79565" y="31750"/>
                  </a:lnTo>
                  <a:lnTo>
                    <a:pt x="79971" y="30759"/>
                  </a:lnTo>
                  <a:lnTo>
                    <a:pt x="79971" y="20002"/>
                  </a:lnTo>
                  <a:close/>
                </a:path>
                <a:path w="305434" h="67945">
                  <a:moveTo>
                    <a:pt x="117665" y="19989"/>
                  </a:moveTo>
                  <a:lnTo>
                    <a:pt x="117271" y="18999"/>
                  </a:lnTo>
                  <a:lnTo>
                    <a:pt x="115608" y="17348"/>
                  </a:lnTo>
                  <a:lnTo>
                    <a:pt x="114604" y="16929"/>
                  </a:lnTo>
                  <a:lnTo>
                    <a:pt x="96062" y="16929"/>
                  </a:lnTo>
                  <a:lnTo>
                    <a:pt x="92100" y="18605"/>
                  </a:lnTo>
                  <a:lnTo>
                    <a:pt x="85509" y="25196"/>
                  </a:lnTo>
                  <a:lnTo>
                    <a:pt x="83858" y="29171"/>
                  </a:lnTo>
                  <a:lnTo>
                    <a:pt x="83858" y="55435"/>
                  </a:lnTo>
                  <a:lnTo>
                    <a:pt x="85509" y="59397"/>
                  </a:lnTo>
                  <a:lnTo>
                    <a:pt x="92125" y="66001"/>
                  </a:lnTo>
                  <a:lnTo>
                    <a:pt x="96088" y="67652"/>
                  </a:lnTo>
                  <a:lnTo>
                    <a:pt x="100749" y="67640"/>
                  </a:lnTo>
                  <a:lnTo>
                    <a:pt x="114604" y="67640"/>
                  </a:lnTo>
                  <a:lnTo>
                    <a:pt x="115608" y="67221"/>
                  </a:lnTo>
                  <a:lnTo>
                    <a:pt x="117271" y="65582"/>
                  </a:lnTo>
                  <a:lnTo>
                    <a:pt x="117665" y="64566"/>
                  </a:lnTo>
                  <a:lnTo>
                    <a:pt x="117665" y="53771"/>
                  </a:lnTo>
                  <a:lnTo>
                    <a:pt x="117271" y="52793"/>
                  </a:lnTo>
                  <a:lnTo>
                    <a:pt x="115608" y="51142"/>
                  </a:lnTo>
                  <a:lnTo>
                    <a:pt x="114604" y="50736"/>
                  </a:lnTo>
                  <a:lnTo>
                    <a:pt x="103809" y="50736"/>
                  </a:lnTo>
                  <a:lnTo>
                    <a:pt x="102806" y="50317"/>
                  </a:lnTo>
                  <a:lnTo>
                    <a:pt x="101168" y="48691"/>
                  </a:lnTo>
                  <a:lnTo>
                    <a:pt x="100749" y="47663"/>
                  </a:lnTo>
                  <a:lnTo>
                    <a:pt x="100749" y="36893"/>
                  </a:lnTo>
                  <a:lnTo>
                    <a:pt x="101168" y="35864"/>
                  </a:lnTo>
                  <a:lnTo>
                    <a:pt x="102831" y="34226"/>
                  </a:lnTo>
                  <a:lnTo>
                    <a:pt x="103822" y="33807"/>
                  </a:lnTo>
                  <a:lnTo>
                    <a:pt x="114604" y="33807"/>
                  </a:lnTo>
                  <a:lnTo>
                    <a:pt x="115608" y="33413"/>
                  </a:lnTo>
                  <a:lnTo>
                    <a:pt x="117271" y="31737"/>
                  </a:lnTo>
                  <a:lnTo>
                    <a:pt x="117665" y="30772"/>
                  </a:lnTo>
                  <a:lnTo>
                    <a:pt x="117665" y="19989"/>
                  </a:lnTo>
                  <a:close/>
                </a:path>
                <a:path w="305434" h="67945">
                  <a:moveTo>
                    <a:pt x="165696" y="29171"/>
                  </a:moveTo>
                  <a:lnTo>
                    <a:pt x="164033" y="25184"/>
                  </a:lnTo>
                  <a:lnTo>
                    <a:pt x="157429" y="18605"/>
                  </a:lnTo>
                  <a:lnTo>
                    <a:pt x="153441" y="16929"/>
                  </a:lnTo>
                  <a:lnTo>
                    <a:pt x="140296" y="16929"/>
                  </a:lnTo>
                  <a:lnTo>
                    <a:pt x="140296" y="3060"/>
                  </a:lnTo>
                  <a:lnTo>
                    <a:pt x="139890" y="2070"/>
                  </a:lnTo>
                  <a:lnTo>
                    <a:pt x="138264" y="419"/>
                  </a:lnTo>
                  <a:lnTo>
                    <a:pt x="137261" y="0"/>
                  </a:lnTo>
                  <a:lnTo>
                    <a:pt x="126466" y="0"/>
                  </a:lnTo>
                  <a:lnTo>
                    <a:pt x="125463" y="419"/>
                  </a:lnTo>
                  <a:lnTo>
                    <a:pt x="123837" y="2082"/>
                  </a:lnTo>
                  <a:lnTo>
                    <a:pt x="123431" y="3060"/>
                  </a:lnTo>
                  <a:lnTo>
                    <a:pt x="123431" y="64566"/>
                  </a:lnTo>
                  <a:lnTo>
                    <a:pt x="123837" y="65570"/>
                  </a:lnTo>
                  <a:lnTo>
                    <a:pt x="125463" y="67208"/>
                  </a:lnTo>
                  <a:lnTo>
                    <a:pt x="126466" y="67627"/>
                  </a:lnTo>
                  <a:lnTo>
                    <a:pt x="127647" y="67627"/>
                  </a:lnTo>
                  <a:lnTo>
                    <a:pt x="137261" y="67627"/>
                  </a:lnTo>
                  <a:lnTo>
                    <a:pt x="138264" y="67208"/>
                  </a:lnTo>
                  <a:lnTo>
                    <a:pt x="139915" y="65595"/>
                  </a:lnTo>
                  <a:lnTo>
                    <a:pt x="140296" y="64592"/>
                  </a:lnTo>
                  <a:lnTo>
                    <a:pt x="140296" y="36880"/>
                  </a:lnTo>
                  <a:lnTo>
                    <a:pt x="140716" y="35890"/>
                  </a:lnTo>
                  <a:lnTo>
                    <a:pt x="142379" y="34239"/>
                  </a:lnTo>
                  <a:lnTo>
                    <a:pt x="143408" y="33820"/>
                  </a:lnTo>
                  <a:lnTo>
                    <a:pt x="145719" y="33820"/>
                  </a:lnTo>
                  <a:lnTo>
                    <a:pt x="146710" y="34213"/>
                  </a:lnTo>
                  <a:lnTo>
                    <a:pt x="148361" y="35890"/>
                  </a:lnTo>
                  <a:lnTo>
                    <a:pt x="148780" y="36880"/>
                  </a:lnTo>
                  <a:lnTo>
                    <a:pt x="148780" y="64566"/>
                  </a:lnTo>
                  <a:lnTo>
                    <a:pt x="149199" y="65570"/>
                  </a:lnTo>
                  <a:lnTo>
                    <a:pt x="150837" y="67208"/>
                  </a:lnTo>
                  <a:lnTo>
                    <a:pt x="151815" y="67627"/>
                  </a:lnTo>
                  <a:lnTo>
                    <a:pt x="162598" y="67627"/>
                  </a:lnTo>
                  <a:lnTo>
                    <a:pt x="163614" y="67208"/>
                  </a:lnTo>
                  <a:lnTo>
                    <a:pt x="165277" y="65595"/>
                  </a:lnTo>
                  <a:lnTo>
                    <a:pt x="165696" y="64592"/>
                  </a:lnTo>
                  <a:lnTo>
                    <a:pt x="165696" y="29171"/>
                  </a:lnTo>
                  <a:close/>
                </a:path>
                <a:path w="305434" h="67945">
                  <a:moveTo>
                    <a:pt x="258711" y="33832"/>
                  </a:moveTo>
                  <a:lnTo>
                    <a:pt x="258699" y="29133"/>
                  </a:lnTo>
                  <a:lnTo>
                    <a:pt x="257035" y="25196"/>
                  </a:lnTo>
                  <a:lnTo>
                    <a:pt x="253707" y="21894"/>
                  </a:lnTo>
                  <a:lnTo>
                    <a:pt x="250431" y="18605"/>
                  </a:lnTo>
                  <a:lnTo>
                    <a:pt x="246456" y="16929"/>
                  </a:lnTo>
                  <a:lnTo>
                    <a:pt x="241808" y="16929"/>
                  </a:lnTo>
                  <a:lnTo>
                    <a:pt x="241808" y="35318"/>
                  </a:lnTo>
                  <a:lnTo>
                    <a:pt x="241808" y="36550"/>
                  </a:lnTo>
                  <a:lnTo>
                    <a:pt x="241579" y="37045"/>
                  </a:lnTo>
                  <a:lnTo>
                    <a:pt x="240766" y="37884"/>
                  </a:lnTo>
                  <a:lnTo>
                    <a:pt x="240258" y="38087"/>
                  </a:lnTo>
                  <a:lnTo>
                    <a:pt x="234848" y="38087"/>
                  </a:lnTo>
                  <a:lnTo>
                    <a:pt x="234365" y="37884"/>
                  </a:lnTo>
                  <a:lnTo>
                    <a:pt x="233540" y="37045"/>
                  </a:lnTo>
                  <a:lnTo>
                    <a:pt x="233349" y="36550"/>
                  </a:lnTo>
                  <a:lnTo>
                    <a:pt x="233349" y="35318"/>
                  </a:lnTo>
                  <a:lnTo>
                    <a:pt x="233540" y="34861"/>
                  </a:lnTo>
                  <a:lnTo>
                    <a:pt x="234365" y="34048"/>
                  </a:lnTo>
                  <a:lnTo>
                    <a:pt x="234848" y="33832"/>
                  </a:lnTo>
                  <a:lnTo>
                    <a:pt x="240258" y="33832"/>
                  </a:lnTo>
                  <a:lnTo>
                    <a:pt x="240766" y="34048"/>
                  </a:lnTo>
                  <a:lnTo>
                    <a:pt x="241579" y="34861"/>
                  </a:lnTo>
                  <a:lnTo>
                    <a:pt x="241808" y="35318"/>
                  </a:lnTo>
                  <a:lnTo>
                    <a:pt x="241808" y="16929"/>
                  </a:lnTo>
                  <a:lnTo>
                    <a:pt x="228676" y="16929"/>
                  </a:lnTo>
                  <a:lnTo>
                    <a:pt x="224701" y="18605"/>
                  </a:lnTo>
                  <a:lnTo>
                    <a:pt x="218084" y="25171"/>
                  </a:lnTo>
                  <a:lnTo>
                    <a:pt x="216433" y="29133"/>
                  </a:lnTo>
                  <a:lnTo>
                    <a:pt x="216433" y="55422"/>
                  </a:lnTo>
                  <a:lnTo>
                    <a:pt x="218084" y="59385"/>
                  </a:lnTo>
                  <a:lnTo>
                    <a:pt x="224663" y="65989"/>
                  </a:lnTo>
                  <a:lnTo>
                    <a:pt x="228625" y="67652"/>
                  </a:lnTo>
                  <a:lnTo>
                    <a:pt x="251396" y="67652"/>
                  </a:lnTo>
                  <a:lnTo>
                    <a:pt x="252399" y="67233"/>
                  </a:lnTo>
                  <a:lnTo>
                    <a:pt x="253199" y="66408"/>
                  </a:lnTo>
                  <a:lnTo>
                    <a:pt x="254038" y="65608"/>
                  </a:lnTo>
                  <a:lnTo>
                    <a:pt x="254457" y="64604"/>
                  </a:lnTo>
                  <a:lnTo>
                    <a:pt x="254457" y="53809"/>
                  </a:lnTo>
                  <a:lnTo>
                    <a:pt x="254038" y="52819"/>
                  </a:lnTo>
                  <a:lnTo>
                    <a:pt x="252374" y="51193"/>
                  </a:lnTo>
                  <a:lnTo>
                    <a:pt x="251396" y="50774"/>
                  </a:lnTo>
                  <a:lnTo>
                    <a:pt x="234848" y="50774"/>
                  </a:lnTo>
                  <a:lnTo>
                    <a:pt x="234353" y="50558"/>
                  </a:lnTo>
                  <a:lnTo>
                    <a:pt x="233514" y="49733"/>
                  </a:lnTo>
                  <a:lnTo>
                    <a:pt x="233311" y="49225"/>
                  </a:lnTo>
                  <a:lnTo>
                    <a:pt x="233311" y="48082"/>
                  </a:lnTo>
                  <a:lnTo>
                    <a:pt x="233514" y="47561"/>
                  </a:lnTo>
                  <a:lnTo>
                    <a:pt x="233934" y="47129"/>
                  </a:lnTo>
                  <a:lnTo>
                    <a:pt x="234353" y="46710"/>
                  </a:lnTo>
                  <a:lnTo>
                    <a:pt x="234848" y="46507"/>
                  </a:lnTo>
                  <a:lnTo>
                    <a:pt x="252552" y="46507"/>
                  </a:lnTo>
                  <a:lnTo>
                    <a:pt x="254533" y="45681"/>
                  </a:lnTo>
                  <a:lnTo>
                    <a:pt x="257860" y="42405"/>
                  </a:lnTo>
                  <a:lnTo>
                    <a:pt x="258711" y="40411"/>
                  </a:lnTo>
                  <a:lnTo>
                    <a:pt x="258711" y="38087"/>
                  </a:lnTo>
                  <a:lnTo>
                    <a:pt x="258711" y="33832"/>
                  </a:lnTo>
                  <a:close/>
                </a:path>
                <a:path w="305434" h="67945">
                  <a:moveTo>
                    <a:pt x="304850" y="19989"/>
                  </a:moveTo>
                  <a:lnTo>
                    <a:pt x="304431" y="18999"/>
                  </a:lnTo>
                  <a:lnTo>
                    <a:pt x="302768" y="17348"/>
                  </a:lnTo>
                  <a:lnTo>
                    <a:pt x="301752" y="16929"/>
                  </a:lnTo>
                  <a:lnTo>
                    <a:pt x="290969" y="16929"/>
                  </a:lnTo>
                  <a:lnTo>
                    <a:pt x="289991" y="17348"/>
                  </a:lnTo>
                  <a:lnTo>
                    <a:pt x="288353" y="18999"/>
                  </a:lnTo>
                  <a:lnTo>
                    <a:pt x="287934" y="19989"/>
                  </a:lnTo>
                  <a:lnTo>
                    <a:pt x="287934" y="35001"/>
                  </a:lnTo>
                  <a:lnTo>
                    <a:pt x="287502" y="36017"/>
                  </a:lnTo>
                  <a:lnTo>
                    <a:pt x="285864" y="37668"/>
                  </a:lnTo>
                  <a:lnTo>
                    <a:pt x="284911" y="38074"/>
                  </a:lnTo>
                  <a:lnTo>
                    <a:pt x="282511" y="38074"/>
                  </a:lnTo>
                  <a:lnTo>
                    <a:pt x="281533" y="37668"/>
                  </a:lnTo>
                  <a:lnTo>
                    <a:pt x="279882" y="36004"/>
                  </a:lnTo>
                  <a:lnTo>
                    <a:pt x="279463" y="35001"/>
                  </a:lnTo>
                  <a:lnTo>
                    <a:pt x="279463" y="19989"/>
                  </a:lnTo>
                  <a:lnTo>
                    <a:pt x="279044" y="18999"/>
                  </a:lnTo>
                  <a:lnTo>
                    <a:pt x="277406" y="17348"/>
                  </a:lnTo>
                  <a:lnTo>
                    <a:pt x="276402" y="16929"/>
                  </a:lnTo>
                  <a:lnTo>
                    <a:pt x="265645" y="16929"/>
                  </a:lnTo>
                  <a:lnTo>
                    <a:pt x="264642" y="17348"/>
                  </a:lnTo>
                  <a:lnTo>
                    <a:pt x="263791" y="18173"/>
                  </a:lnTo>
                  <a:lnTo>
                    <a:pt x="262978" y="18999"/>
                  </a:lnTo>
                  <a:lnTo>
                    <a:pt x="262585" y="19989"/>
                  </a:lnTo>
                  <a:lnTo>
                    <a:pt x="262585" y="36156"/>
                  </a:lnTo>
                  <a:lnTo>
                    <a:pt x="263398" y="38163"/>
                  </a:lnTo>
                  <a:lnTo>
                    <a:pt x="265023" y="39814"/>
                  </a:lnTo>
                  <a:lnTo>
                    <a:pt x="266687" y="41452"/>
                  </a:lnTo>
                  <a:lnTo>
                    <a:pt x="268706" y="42278"/>
                  </a:lnTo>
                  <a:lnTo>
                    <a:pt x="266687" y="43103"/>
                  </a:lnTo>
                  <a:lnTo>
                    <a:pt x="263398" y="46405"/>
                  </a:lnTo>
                  <a:lnTo>
                    <a:pt x="262585" y="48412"/>
                  </a:lnTo>
                  <a:lnTo>
                    <a:pt x="262585" y="64592"/>
                  </a:lnTo>
                  <a:lnTo>
                    <a:pt x="262978" y="65595"/>
                  </a:lnTo>
                  <a:lnTo>
                    <a:pt x="263791" y="66446"/>
                  </a:lnTo>
                  <a:lnTo>
                    <a:pt x="264642" y="67259"/>
                  </a:lnTo>
                  <a:lnTo>
                    <a:pt x="265645" y="67652"/>
                  </a:lnTo>
                  <a:lnTo>
                    <a:pt x="276402" y="67652"/>
                  </a:lnTo>
                  <a:lnTo>
                    <a:pt x="277406" y="67259"/>
                  </a:lnTo>
                  <a:lnTo>
                    <a:pt x="278244" y="66446"/>
                  </a:lnTo>
                  <a:lnTo>
                    <a:pt x="279044" y="65595"/>
                  </a:lnTo>
                  <a:lnTo>
                    <a:pt x="279463" y="64592"/>
                  </a:lnTo>
                  <a:lnTo>
                    <a:pt x="279463" y="49580"/>
                  </a:lnTo>
                  <a:lnTo>
                    <a:pt x="279882" y="48577"/>
                  </a:lnTo>
                  <a:lnTo>
                    <a:pt x="281533" y="46913"/>
                  </a:lnTo>
                  <a:lnTo>
                    <a:pt x="282549" y="46494"/>
                  </a:lnTo>
                  <a:lnTo>
                    <a:pt x="284886" y="46494"/>
                  </a:lnTo>
                  <a:lnTo>
                    <a:pt x="285864" y="46913"/>
                  </a:lnTo>
                  <a:lnTo>
                    <a:pt x="287502" y="48577"/>
                  </a:lnTo>
                  <a:lnTo>
                    <a:pt x="287934" y="49580"/>
                  </a:lnTo>
                  <a:lnTo>
                    <a:pt x="287934" y="64592"/>
                  </a:lnTo>
                  <a:lnTo>
                    <a:pt x="288353" y="65595"/>
                  </a:lnTo>
                  <a:lnTo>
                    <a:pt x="289166" y="66446"/>
                  </a:lnTo>
                  <a:lnTo>
                    <a:pt x="289991" y="67259"/>
                  </a:lnTo>
                  <a:lnTo>
                    <a:pt x="290969" y="67652"/>
                  </a:lnTo>
                  <a:lnTo>
                    <a:pt x="301752" y="67652"/>
                  </a:lnTo>
                  <a:lnTo>
                    <a:pt x="302768" y="67259"/>
                  </a:lnTo>
                  <a:lnTo>
                    <a:pt x="303606" y="66446"/>
                  </a:lnTo>
                  <a:lnTo>
                    <a:pt x="304431" y="65595"/>
                  </a:lnTo>
                  <a:lnTo>
                    <a:pt x="304850" y="64592"/>
                  </a:lnTo>
                  <a:lnTo>
                    <a:pt x="304850" y="48412"/>
                  </a:lnTo>
                  <a:lnTo>
                    <a:pt x="304050" y="46494"/>
                  </a:lnTo>
                  <a:lnTo>
                    <a:pt x="300685" y="43103"/>
                  </a:lnTo>
                  <a:lnTo>
                    <a:pt x="298691" y="42278"/>
                  </a:lnTo>
                  <a:lnTo>
                    <a:pt x="300685" y="41452"/>
                  </a:lnTo>
                  <a:lnTo>
                    <a:pt x="302361" y="39814"/>
                  </a:lnTo>
                  <a:lnTo>
                    <a:pt x="304012" y="38163"/>
                  </a:lnTo>
                  <a:lnTo>
                    <a:pt x="304850" y="36156"/>
                  </a:lnTo>
                  <a:lnTo>
                    <a:pt x="304850" y="19989"/>
                  </a:lnTo>
                  <a:close/>
                </a:path>
              </a:pathLst>
            </a:custGeom>
            <a:solidFill>
              <a:srgbClr val="12151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89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2257403" y="4007819"/>
              <a:ext cx="119179" cy="238359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11989156" y="4067498"/>
              <a:ext cx="238760" cy="179070"/>
            </a:xfrm>
            <a:custGeom>
              <a:avLst/>
              <a:gdLst/>
              <a:ahLst/>
              <a:cxnLst/>
              <a:rect l="l" t="t" r="r" b="b"/>
              <a:pathLst>
                <a:path w="238759" h="179070">
                  <a:moveTo>
                    <a:pt x="59524" y="10756"/>
                  </a:moveTo>
                  <a:lnTo>
                    <a:pt x="58064" y="7277"/>
                  </a:lnTo>
                  <a:lnTo>
                    <a:pt x="55156" y="4368"/>
                  </a:lnTo>
                  <a:lnTo>
                    <a:pt x="52349" y="1460"/>
                  </a:lnTo>
                  <a:lnTo>
                    <a:pt x="48844" y="0"/>
                  </a:lnTo>
                  <a:lnTo>
                    <a:pt x="10769" y="0"/>
                  </a:lnTo>
                  <a:lnTo>
                    <a:pt x="7264" y="1460"/>
                  </a:lnTo>
                  <a:lnTo>
                    <a:pt x="1460" y="7175"/>
                  </a:lnTo>
                  <a:lnTo>
                    <a:pt x="0" y="10668"/>
                  </a:lnTo>
                  <a:lnTo>
                    <a:pt x="0" y="167932"/>
                  </a:lnTo>
                  <a:lnTo>
                    <a:pt x="1460" y="171424"/>
                  </a:lnTo>
                  <a:lnTo>
                    <a:pt x="7188" y="177241"/>
                  </a:lnTo>
                  <a:lnTo>
                    <a:pt x="10668" y="178689"/>
                  </a:lnTo>
                  <a:lnTo>
                    <a:pt x="48768" y="178689"/>
                  </a:lnTo>
                  <a:lnTo>
                    <a:pt x="52260" y="177241"/>
                  </a:lnTo>
                  <a:lnTo>
                    <a:pt x="57899" y="171678"/>
                  </a:lnTo>
                  <a:lnTo>
                    <a:pt x="59334" y="168414"/>
                  </a:lnTo>
                  <a:lnTo>
                    <a:pt x="59486" y="164566"/>
                  </a:lnTo>
                  <a:lnTo>
                    <a:pt x="59524" y="10756"/>
                  </a:lnTo>
                  <a:close/>
                </a:path>
                <a:path w="238759" h="179070">
                  <a:moveTo>
                    <a:pt x="148932" y="10756"/>
                  </a:moveTo>
                  <a:lnTo>
                    <a:pt x="147472" y="7277"/>
                  </a:lnTo>
                  <a:lnTo>
                    <a:pt x="144564" y="4368"/>
                  </a:lnTo>
                  <a:lnTo>
                    <a:pt x="141757" y="1460"/>
                  </a:lnTo>
                  <a:lnTo>
                    <a:pt x="138277" y="0"/>
                  </a:lnTo>
                  <a:lnTo>
                    <a:pt x="100190" y="0"/>
                  </a:lnTo>
                  <a:lnTo>
                    <a:pt x="96697" y="1460"/>
                  </a:lnTo>
                  <a:lnTo>
                    <a:pt x="90868" y="7175"/>
                  </a:lnTo>
                  <a:lnTo>
                    <a:pt x="89420" y="10668"/>
                  </a:lnTo>
                  <a:lnTo>
                    <a:pt x="89420" y="167932"/>
                  </a:lnTo>
                  <a:lnTo>
                    <a:pt x="90868" y="171424"/>
                  </a:lnTo>
                  <a:lnTo>
                    <a:pt x="96596" y="177241"/>
                  </a:lnTo>
                  <a:lnTo>
                    <a:pt x="100088" y="178689"/>
                  </a:lnTo>
                  <a:lnTo>
                    <a:pt x="138176" y="178689"/>
                  </a:lnTo>
                  <a:lnTo>
                    <a:pt x="141655" y="177241"/>
                  </a:lnTo>
                  <a:lnTo>
                    <a:pt x="147307" y="171678"/>
                  </a:lnTo>
                  <a:lnTo>
                    <a:pt x="148742" y="168414"/>
                  </a:lnTo>
                  <a:lnTo>
                    <a:pt x="148894" y="164566"/>
                  </a:lnTo>
                  <a:lnTo>
                    <a:pt x="148932" y="10756"/>
                  </a:lnTo>
                  <a:close/>
                </a:path>
                <a:path w="238759" h="179070">
                  <a:moveTo>
                    <a:pt x="238353" y="10756"/>
                  </a:moveTo>
                  <a:lnTo>
                    <a:pt x="236893" y="7277"/>
                  </a:lnTo>
                  <a:lnTo>
                    <a:pt x="233984" y="4368"/>
                  </a:lnTo>
                  <a:lnTo>
                    <a:pt x="231165" y="1460"/>
                  </a:lnTo>
                  <a:lnTo>
                    <a:pt x="227672" y="0"/>
                  </a:lnTo>
                  <a:lnTo>
                    <a:pt x="189585" y="0"/>
                  </a:lnTo>
                  <a:lnTo>
                    <a:pt x="186093" y="1460"/>
                  </a:lnTo>
                  <a:lnTo>
                    <a:pt x="180289" y="7175"/>
                  </a:lnTo>
                  <a:lnTo>
                    <a:pt x="178841" y="10668"/>
                  </a:lnTo>
                  <a:lnTo>
                    <a:pt x="178841" y="167932"/>
                  </a:lnTo>
                  <a:lnTo>
                    <a:pt x="180289" y="171424"/>
                  </a:lnTo>
                  <a:lnTo>
                    <a:pt x="186004" y="177241"/>
                  </a:lnTo>
                  <a:lnTo>
                    <a:pt x="189484" y="178689"/>
                  </a:lnTo>
                  <a:lnTo>
                    <a:pt x="227584" y="178689"/>
                  </a:lnTo>
                  <a:lnTo>
                    <a:pt x="231076" y="177241"/>
                  </a:lnTo>
                  <a:lnTo>
                    <a:pt x="236715" y="171678"/>
                  </a:lnTo>
                  <a:lnTo>
                    <a:pt x="238137" y="168414"/>
                  </a:lnTo>
                  <a:lnTo>
                    <a:pt x="238315" y="164566"/>
                  </a:lnTo>
                  <a:lnTo>
                    <a:pt x="238353" y="10756"/>
                  </a:lnTo>
                  <a:close/>
                </a:path>
              </a:pathLst>
            </a:custGeom>
            <a:solidFill>
              <a:srgbClr val="CE1F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1989161" y="4281267"/>
              <a:ext cx="76200" cy="67310"/>
            </a:xfrm>
            <a:custGeom>
              <a:avLst/>
              <a:gdLst/>
              <a:ahLst/>
              <a:cxnLst/>
              <a:rect l="l" t="t" r="r" b="b"/>
              <a:pathLst>
                <a:path w="76200" h="67310">
                  <a:moveTo>
                    <a:pt x="61652" y="0"/>
                  </a:moveTo>
                  <a:lnTo>
                    <a:pt x="56071" y="0"/>
                  </a:lnTo>
                  <a:lnTo>
                    <a:pt x="54186" y="188"/>
                  </a:lnTo>
                  <a:lnTo>
                    <a:pt x="38187" y="34051"/>
                  </a:lnTo>
                  <a:lnTo>
                    <a:pt x="37642" y="34051"/>
                  </a:lnTo>
                  <a:lnTo>
                    <a:pt x="19077" y="0"/>
                  </a:lnTo>
                  <a:lnTo>
                    <a:pt x="11685" y="0"/>
                  </a:lnTo>
                  <a:lnTo>
                    <a:pt x="0" y="58333"/>
                  </a:lnTo>
                  <a:lnTo>
                    <a:pt x="0" y="62835"/>
                  </a:lnTo>
                  <a:lnTo>
                    <a:pt x="910" y="64689"/>
                  </a:lnTo>
                  <a:lnTo>
                    <a:pt x="4544" y="66710"/>
                  </a:lnTo>
                  <a:lnTo>
                    <a:pt x="7005" y="67223"/>
                  </a:lnTo>
                  <a:lnTo>
                    <a:pt x="10125" y="67223"/>
                  </a:lnTo>
                  <a:lnTo>
                    <a:pt x="19591" y="26794"/>
                  </a:lnTo>
                  <a:lnTo>
                    <a:pt x="19800" y="22501"/>
                  </a:lnTo>
                  <a:lnTo>
                    <a:pt x="20344" y="22501"/>
                  </a:lnTo>
                  <a:lnTo>
                    <a:pt x="21067" y="25486"/>
                  </a:lnTo>
                  <a:lnTo>
                    <a:pt x="28910" y="49998"/>
                  </a:lnTo>
                  <a:lnTo>
                    <a:pt x="30009" y="51129"/>
                  </a:lnTo>
                  <a:lnTo>
                    <a:pt x="33423" y="52417"/>
                  </a:lnTo>
                  <a:lnTo>
                    <a:pt x="35580" y="52752"/>
                  </a:lnTo>
                  <a:lnTo>
                    <a:pt x="40145" y="52752"/>
                  </a:lnTo>
                  <a:lnTo>
                    <a:pt x="55160" y="23067"/>
                  </a:lnTo>
                  <a:lnTo>
                    <a:pt x="55705" y="23067"/>
                  </a:lnTo>
                  <a:lnTo>
                    <a:pt x="57160" y="63024"/>
                  </a:lnTo>
                  <a:lnTo>
                    <a:pt x="64333" y="67223"/>
                  </a:lnTo>
                  <a:lnTo>
                    <a:pt x="69128" y="67223"/>
                  </a:lnTo>
                  <a:lnTo>
                    <a:pt x="70846" y="67055"/>
                  </a:lnTo>
                  <a:lnTo>
                    <a:pt x="73537" y="66406"/>
                  </a:lnTo>
                  <a:lnTo>
                    <a:pt x="74814" y="65893"/>
                  </a:lnTo>
                  <a:lnTo>
                    <a:pt x="76060" y="65160"/>
                  </a:lnTo>
                  <a:lnTo>
                    <a:pt x="71976" y="15695"/>
                  </a:lnTo>
                  <a:lnTo>
                    <a:pt x="71013" y="7528"/>
                  </a:lnTo>
                  <a:lnTo>
                    <a:pt x="70353" y="4135"/>
                  </a:lnTo>
                  <a:lnTo>
                    <a:pt x="69055" y="2628"/>
                  </a:lnTo>
                  <a:lnTo>
                    <a:pt x="64563" y="513"/>
                  </a:lnTo>
                  <a:lnTo>
                    <a:pt x="61652" y="0"/>
                  </a:lnTo>
                  <a:close/>
                </a:path>
              </a:pathLst>
            </a:custGeom>
            <a:solidFill>
              <a:srgbClr val="1114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2235249" y="4281019"/>
              <a:ext cx="57150" cy="67945"/>
            </a:xfrm>
            <a:custGeom>
              <a:avLst/>
              <a:gdLst/>
              <a:ahLst/>
              <a:cxnLst/>
              <a:rect l="l" t="t" r="r" b="b"/>
              <a:pathLst>
                <a:path w="57150" h="67945">
                  <a:moveTo>
                    <a:pt x="54930" y="0"/>
                  </a:moveTo>
                  <a:lnTo>
                    <a:pt x="4638" y="0"/>
                  </a:lnTo>
                  <a:lnTo>
                    <a:pt x="3015" y="617"/>
                  </a:lnTo>
                  <a:lnTo>
                    <a:pt x="596" y="3109"/>
                  </a:lnTo>
                  <a:lnTo>
                    <a:pt x="0" y="5120"/>
                  </a:lnTo>
                  <a:lnTo>
                    <a:pt x="0" y="9455"/>
                  </a:lnTo>
                  <a:lnTo>
                    <a:pt x="198" y="10879"/>
                  </a:lnTo>
                  <a:lnTo>
                    <a:pt x="1005" y="13507"/>
                  </a:lnTo>
                  <a:lnTo>
                    <a:pt x="1465" y="14575"/>
                  </a:lnTo>
                  <a:lnTo>
                    <a:pt x="1978" y="15381"/>
                  </a:lnTo>
                  <a:lnTo>
                    <a:pt x="18564" y="15381"/>
                  </a:lnTo>
                  <a:lnTo>
                    <a:pt x="18564" y="61704"/>
                  </a:lnTo>
                  <a:lnTo>
                    <a:pt x="19329" y="64071"/>
                  </a:lnTo>
                  <a:lnTo>
                    <a:pt x="22407" y="66772"/>
                  </a:lnTo>
                  <a:lnTo>
                    <a:pt x="25077" y="67463"/>
                  </a:lnTo>
                  <a:lnTo>
                    <a:pt x="30637" y="67463"/>
                  </a:lnTo>
                  <a:lnTo>
                    <a:pt x="35737" y="66919"/>
                  </a:lnTo>
                  <a:lnTo>
                    <a:pt x="37789" y="66469"/>
                  </a:lnTo>
                  <a:lnTo>
                    <a:pt x="37789" y="15381"/>
                  </a:lnTo>
                  <a:lnTo>
                    <a:pt x="52249" y="15381"/>
                  </a:lnTo>
                  <a:lnTo>
                    <a:pt x="53893" y="14743"/>
                  </a:lnTo>
                  <a:lnTo>
                    <a:pt x="56301" y="12177"/>
                  </a:lnTo>
                  <a:lnTo>
                    <a:pt x="56909" y="10188"/>
                  </a:lnTo>
                  <a:lnTo>
                    <a:pt x="56909" y="5926"/>
                  </a:lnTo>
                  <a:lnTo>
                    <a:pt x="56710" y="4512"/>
                  </a:lnTo>
                  <a:lnTo>
                    <a:pt x="56301" y="3204"/>
                  </a:lnTo>
                  <a:lnTo>
                    <a:pt x="55904" y="1874"/>
                  </a:lnTo>
                  <a:lnTo>
                    <a:pt x="55432" y="806"/>
                  </a:lnTo>
                  <a:lnTo>
                    <a:pt x="549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370380" y="8379174"/>
              <a:ext cx="313055" cy="234950"/>
            </a:xfrm>
            <a:custGeom>
              <a:avLst/>
              <a:gdLst/>
              <a:ahLst/>
              <a:cxnLst/>
              <a:rect l="l" t="t" r="r" b="b"/>
              <a:pathLst>
                <a:path w="313055" h="234950">
                  <a:moveTo>
                    <a:pt x="4406" y="160235"/>
                  </a:moveTo>
                  <a:lnTo>
                    <a:pt x="4292" y="159867"/>
                  </a:lnTo>
                  <a:lnTo>
                    <a:pt x="3479" y="159867"/>
                  </a:lnTo>
                  <a:lnTo>
                    <a:pt x="4406" y="160235"/>
                  </a:lnTo>
                  <a:close/>
                </a:path>
                <a:path w="313055" h="234950">
                  <a:moveTo>
                    <a:pt x="4914" y="176377"/>
                  </a:moveTo>
                  <a:lnTo>
                    <a:pt x="4343" y="175107"/>
                  </a:lnTo>
                  <a:lnTo>
                    <a:pt x="3048" y="176377"/>
                  </a:lnTo>
                  <a:lnTo>
                    <a:pt x="4914" y="176377"/>
                  </a:lnTo>
                  <a:close/>
                </a:path>
                <a:path w="313055" h="234950">
                  <a:moveTo>
                    <a:pt x="5359" y="151155"/>
                  </a:moveTo>
                  <a:lnTo>
                    <a:pt x="4749" y="150812"/>
                  </a:lnTo>
                  <a:lnTo>
                    <a:pt x="4622" y="151053"/>
                  </a:lnTo>
                  <a:lnTo>
                    <a:pt x="5359" y="151155"/>
                  </a:lnTo>
                  <a:close/>
                </a:path>
                <a:path w="313055" h="234950">
                  <a:moveTo>
                    <a:pt x="5892" y="160985"/>
                  </a:moveTo>
                  <a:lnTo>
                    <a:pt x="5753" y="160769"/>
                  </a:lnTo>
                  <a:lnTo>
                    <a:pt x="4406" y="160235"/>
                  </a:lnTo>
                  <a:lnTo>
                    <a:pt x="4572" y="160731"/>
                  </a:lnTo>
                  <a:lnTo>
                    <a:pt x="5892" y="160985"/>
                  </a:lnTo>
                  <a:close/>
                </a:path>
                <a:path w="313055" h="234950">
                  <a:moveTo>
                    <a:pt x="8966" y="173837"/>
                  </a:moveTo>
                  <a:lnTo>
                    <a:pt x="8864" y="173545"/>
                  </a:lnTo>
                  <a:lnTo>
                    <a:pt x="6819" y="172567"/>
                  </a:lnTo>
                  <a:lnTo>
                    <a:pt x="7772" y="173837"/>
                  </a:lnTo>
                  <a:lnTo>
                    <a:pt x="8966" y="173837"/>
                  </a:lnTo>
                  <a:close/>
                </a:path>
                <a:path w="313055" h="234950">
                  <a:moveTo>
                    <a:pt x="15582" y="121767"/>
                  </a:moveTo>
                  <a:lnTo>
                    <a:pt x="15201" y="120497"/>
                  </a:lnTo>
                  <a:lnTo>
                    <a:pt x="13601" y="121767"/>
                  </a:lnTo>
                  <a:lnTo>
                    <a:pt x="15074" y="121767"/>
                  </a:lnTo>
                  <a:lnTo>
                    <a:pt x="15582" y="121767"/>
                  </a:lnTo>
                  <a:close/>
                </a:path>
                <a:path w="313055" h="234950">
                  <a:moveTo>
                    <a:pt x="28359" y="164947"/>
                  </a:moveTo>
                  <a:close/>
                </a:path>
                <a:path w="313055" h="234950">
                  <a:moveTo>
                    <a:pt x="28536" y="107226"/>
                  </a:moveTo>
                  <a:lnTo>
                    <a:pt x="28003" y="106527"/>
                  </a:lnTo>
                  <a:lnTo>
                    <a:pt x="28409" y="106527"/>
                  </a:lnTo>
                  <a:lnTo>
                    <a:pt x="25133" y="105257"/>
                  </a:lnTo>
                  <a:lnTo>
                    <a:pt x="28536" y="107226"/>
                  </a:lnTo>
                  <a:close/>
                </a:path>
                <a:path w="313055" h="234950">
                  <a:moveTo>
                    <a:pt x="29540" y="107797"/>
                  </a:moveTo>
                  <a:lnTo>
                    <a:pt x="28536" y="107226"/>
                  </a:lnTo>
                  <a:lnTo>
                    <a:pt x="28981" y="107797"/>
                  </a:lnTo>
                  <a:lnTo>
                    <a:pt x="29540" y="107797"/>
                  </a:lnTo>
                  <a:close/>
                </a:path>
                <a:path w="313055" h="234950">
                  <a:moveTo>
                    <a:pt x="31254" y="160947"/>
                  </a:moveTo>
                  <a:lnTo>
                    <a:pt x="30378" y="160134"/>
                  </a:lnTo>
                  <a:lnTo>
                    <a:pt x="30175" y="160477"/>
                  </a:lnTo>
                  <a:lnTo>
                    <a:pt x="31254" y="160947"/>
                  </a:lnTo>
                  <a:close/>
                </a:path>
                <a:path w="313055" h="234950">
                  <a:moveTo>
                    <a:pt x="35979" y="129387"/>
                  </a:moveTo>
                  <a:lnTo>
                    <a:pt x="34010" y="128308"/>
                  </a:lnTo>
                  <a:lnTo>
                    <a:pt x="34671" y="129387"/>
                  </a:lnTo>
                  <a:lnTo>
                    <a:pt x="35979" y="129387"/>
                  </a:lnTo>
                  <a:close/>
                </a:path>
                <a:path w="313055" h="234950">
                  <a:moveTo>
                    <a:pt x="36360" y="224637"/>
                  </a:moveTo>
                  <a:lnTo>
                    <a:pt x="36080" y="224637"/>
                  </a:lnTo>
                  <a:lnTo>
                    <a:pt x="35445" y="225907"/>
                  </a:lnTo>
                  <a:lnTo>
                    <a:pt x="35750" y="225907"/>
                  </a:lnTo>
                  <a:lnTo>
                    <a:pt x="36360" y="224637"/>
                  </a:lnTo>
                  <a:close/>
                </a:path>
                <a:path w="313055" h="234950">
                  <a:moveTo>
                    <a:pt x="36715" y="223367"/>
                  </a:moveTo>
                  <a:lnTo>
                    <a:pt x="35826" y="224637"/>
                  </a:lnTo>
                  <a:lnTo>
                    <a:pt x="36080" y="224637"/>
                  </a:lnTo>
                  <a:lnTo>
                    <a:pt x="36715" y="223367"/>
                  </a:lnTo>
                  <a:close/>
                </a:path>
                <a:path w="313055" h="234950">
                  <a:moveTo>
                    <a:pt x="37579" y="127431"/>
                  </a:moveTo>
                  <a:lnTo>
                    <a:pt x="37058" y="126847"/>
                  </a:lnTo>
                  <a:lnTo>
                    <a:pt x="37096" y="127139"/>
                  </a:lnTo>
                  <a:lnTo>
                    <a:pt x="37515" y="127546"/>
                  </a:lnTo>
                  <a:close/>
                </a:path>
                <a:path w="313055" h="234950">
                  <a:moveTo>
                    <a:pt x="38100" y="128117"/>
                  </a:moveTo>
                  <a:lnTo>
                    <a:pt x="37515" y="127546"/>
                  </a:lnTo>
                  <a:lnTo>
                    <a:pt x="37185" y="128117"/>
                  </a:lnTo>
                  <a:lnTo>
                    <a:pt x="38100" y="128117"/>
                  </a:lnTo>
                  <a:close/>
                </a:path>
                <a:path w="313055" h="234950">
                  <a:moveTo>
                    <a:pt x="39966" y="96253"/>
                  </a:moveTo>
                  <a:lnTo>
                    <a:pt x="38493" y="94754"/>
                  </a:lnTo>
                  <a:lnTo>
                    <a:pt x="39141" y="93281"/>
                  </a:lnTo>
                  <a:lnTo>
                    <a:pt x="37909" y="94513"/>
                  </a:lnTo>
                  <a:lnTo>
                    <a:pt x="38608" y="94996"/>
                  </a:lnTo>
                  <a:lnTo>
                    <a:pt x="39306" y="95618"/>
                  </a:lnTo>
                  <a:lnTo>
                    <a:pt x="39966" y="96253"/>
                  </a:lnTo>
                  <a:close/>
                </a:path>
                <a:path w="313055" h="234950">
                  <a:moveTo>
                    <a:pt x="40055" y="99695"/>
                  </a:moveTo>
                  <a:lnTo>
                    <a:pt x="39954" y="99275"/>
                  </a:lnTo>
                  <a:lnTo>
                    <a:pt x="39192" y="98907"/>
                  </a:lnTo>
                  <a:lnTo>
                    <a:pt x="40055" y="99695"/>
                  </a:lnTo>
                  <a:close/>
                </a:path>
                <a:path w="313055" h="234950">
                  <a:moveTo>
                    <a:pt x="40220" y="97637"/>
                  </a:moveTo>
                  <a:lnTo>
                    <a:pt x="35458" y="95097"/>
                  </a:lnTo>
                  <a:lnTo>
                    <a:pt x="34683" y="95097"/>
                  </a:lnTo>
                  <a:lnTo>
                    <a:pt x="40220" y="97637"/>
                  </a:lnTo>
                  <a:close/>
                </a:path>
                <a:path w="313055" h="234950">
                  <a:moveTo>
                    <a:pt x="40525" y="100114"/>
                  </a:moveTo>
                  <a:lnTo>
                    <a:pt x="40055" y="99695"/>
                  </a:lnTo>
                  <a:lnTo>
                    <a:pt x="40170" y="100114"/>
                  </a:lnTo>
                  <a:lnTo>
                    <a:pt x="40525" y="100114"/>
                  </a:lnTo>
                  <a:close/>
                </a:path>
                <a:path w="313055" h="234950">
                  <a:moveTo>
                    <a:pt x="40728" y="97637"/>
                  </a:moveTo>
                  <a:lnTo>
                    <a:pt x="40386" y="96723"/>
                  </a:lnTo>
                  <a:lnTo>
                    <a:pt x="39979" y="96367"/>
                  </a:lnTo>
                  <a:lnTo>
                    <a:pt x="40436" y="97637"/>
                  </a:lnTo>
                  <a:lnTo>
                    <a:pt x="40728" y="97637"/>
                  </a:lnTo>
                  <a:close/>
                </a:path>
                <a:path w="313055" h="234950">
                  <a:moveTo>
                    <a:pt x="41008" y="121805"/>
                  </a:moveTo>
                  <a:lnTo>
                    <a:pt x="40982" y="121615"/>
                  </a:lnTo>
                  <a:lnTo>
                    <a:pt x="40932" y="121450"/>
                  </a:lnTo>
                  <a:lnTo>
                    <a:pt x="40462" y="121272"/>
                  </a:lnTo>
                  <a:lnTo>
                    <a:pt x="40271" y="121196"/>
                  </a:lnTo>
                  <a:lnTo>
                    <a:pt x="40919" y="121869"/>
                  </a:lnTo>
                  <a:close/>
                </a:path>
                <a:path w="313055" h="234950">
                  <a:moveTo>
                    <a:pt x="41833" y="100177"/>
                  </a:moveTo>
                  <a:lnTo>
                    <a:pt x="40106" y="97637"/>
                  </a:lnTo>
                  <a:lnTo>
                    <a:pt x="39865" y="98907"/>
                  </a:lnTo>
                  <a:lnTo>
                    <a:pt x="39954" y="99275"/>
                  </a:lnTo>
                  <a:lnTo>
                    <a:pt x="41833" y="100177"/>
                  </a:lnTo>
                  <a:close/>
                </a:path>
                <a:path w="313055" h="234950">
                  <a:moveTo>
                    <a:pt x="42240" y="200279"/>
                  </a:moveTo>
                  <a:lnTo>
                    <a:pt x="41960" y="200456"/>
                  </a:lnTo>
                  <a:lnTo>
                    <a:pt x="42138" y="200507"/>
                  </a:lnTo>
                  <a:lnTo>
                    <a:pt x="42240" y="200279"/>
                  </a:lnTo>
                  <a:close/>
                </a:path>
                <a:path w="313055" h="234950">
                  <a:moveTo>
                    <a:pt x="43218" y="198005"/>
                  </a:moveTo>
                  <a:lnTo>
                    <a:pt x="42240" y="200279"/>
                  </a:lnTo>
                  <a:lnTo>
                    <a:pt x="42824" y="199885"/>
                  </a:lnTo>
                  <a:lnTo>
                    <a:pt x="43218" y="198005"/>
                  </a:lnTo>
                  <a:close/>
                </a:path>
                <a:path w="313055" h="234950">
                  <a:moveTo>
                    <a:pt x="43992" y="84937"/>
                  </a:moveTo>
                  <a:lnTo>
                    <a:pt x="42672" y="86207"/>
                  </a:lnTo>
                  <a:lnTo>
                    <a:pt x="43916" y="87312"/>
                  </a:lnTo>
                  <a:lnTo>
                    <a:pt x="43992" y="84937"/>
                  </a:lnTo>
                  <a:close/>
                </a:path>
                <a:path w="313055" h="234950">
                  <a:moveTo>
                    <a:pt x="45402" y="88633"/>
                  </a:moveTo>
                  <a:lnTo>
                    <a:pt x="43916" y="87312"/>
                  </a:lnTo>
                  <a:lnTo>
                    <a:pt x="43916" y="87477"/>
                  </a:lnTo>
                  <a:lnTo>
                    <a:pt x="45389" y="88747"/>
                  </a:lnTo>
                  <a:close/>
                </a:path>
                <a:path w="313055" h="234950">
                  <a:moveTo>
                    <a:pt x="46405" y="116687"/>
                  </a:moveTo>
                  <a:lnTo>
                    <a:pt x="45999" y="115417"/>
                  </a:lnTo>
                  <a:lnTo>
                    <a:pt x="46405" y="116687"/>
                  </a:lnTo>
                  <a:close/>
                </a:path>
                <a:path w="313055" h="234950">
                  <a:moveTo>
                    <a:pt x="51917" y="211277"/>
                  </a:moveTo>
                  <a:lnTo>
                    <a:pt x="51333" y="212166"/>
                  </a:lnTo>
                  <a:lnTo>
                    <a:pt x="51625" y="211937"/>
                  </a:lnTo>
                  <a:lnTo>
                    <a:pt x="51917" y="211277"/>
                  </a:lnTo>
                  <a:close/>
                </a:path>
                <a:path w="313055" h="234950">
                  <a:moveTo>
                    <a:pt x="55206" y="208127"/>
                  </a:moveTo>
                  <a:lnTo>
                    <a:pt x="54660" y="206857"/>
                  </a:lnTo>
                  <a:lnTo>
                    <a:pt x="53276" y="206857"/>
                  </a:lnTo>
                  <a:lnTo>
                    <a:pt x="52311" y="209397"/>
                  </a:lnTo>
                  <a:lnTo>
                    <a:pt x="52679" y="209397"/>
                  </a:lnTo>
                  <a:lnTo>
                    <a:pt x="53276" y="208127"/>
                  </a:lnTo>
                  <a:lnTo>
                    <a:pt x="51917" y="211277"/>
                  </a:lnTo>
                  <a:lnTo>
                    <a:pt x="52324" y="210667"/>
                  </a:lnTo>
                  <a:lnTo>
                    <a:pt x="54000" y="209397"/>
                  </a:lnTo>
                  <a:lnTo>
                    <a:pt x="55206" y="208127"/>
                  </a:lnTo>
                  <a:close/>
                </a:path>
                <a:path w="313055" h="234950">
                  <a:moveTo>
                    <a:pt x="57277" y="207759"/>
                  </a:moveTo>
                  <a:lnTo>
                    <a:pt x="56972" y="206616"/>
                  </a:lnTo>
                  <a:lnTo>
                    <a:pt x="56222" y="208102"/>
                  </a:lnTo>
                  <a:lnTo>
                    <a:pt x="56629" y="208432"/>
                  </a:lnTo>
                  <a:lnTo>
                    <a:pt x="56819" y="209791"/>
                  </a:lnTo>
                  <a:lnTo>
                    <a:pt x="57150" y="209423"/>
                  </a:lnTo>
                  <a:lnTo>
                    <a:pt x="57277" y="207759"/>
                  </a:lnTo>
                  <a:close/>
                </a:path>
                <a:path w="313055" h="234950">
                  <a:moveTo>
                    <a:pt x="59283" y="82397"/>
                  </a:moveTo>
                  <a:lnTo>
                    <a:pt x="57683" y="78587"/>
                  </a:lnTo>
                  <a:lnTo>
                    <a:pt x="58585" y="82397"/>
                  </a:lnTo>
                  <a:lnTo>
                    <a:pt x="59283" y="82397"/>
                  </a:lnTo>
                  <a:close/>
                </a:path>
                <a:path w="313055" h="234950">
                  <a:moveTo>
                    <a:pt x="62166" y="82397"/>
                  </a:moveTo>
                  <a:lnTo>
                    <a:pt x="61379" y="77317"/>
                  </a:lnTo>
                  <a:lnTo>
                    <a:pt x="60134" y="82397"/>
                  </a:lnTo>
                  <a:lnTo>
                    <a:pt x="62166" y="82397"/>
                  </a:lnTo>
                  <a:close/>
                </a:path>
                <a:path w="313055" h="234950">
                  <a:moveTo>
                    <a:pt x="62852" y="78397"/>
                  </a:moveTo>
                  <a:lnTo>
                    <a:pt x="62801" y="78105"/>
                  </a:lnTo>
                  <a:lnTo>
                    <a:pt x="62750" y="77901"/>
                  </a:lnTo>
                  <a:lnTo>
                    <a:pt x="62725" y="78117"/>
                  </a:lnTo>
                  <a:lnTo>
                    <a:pt x="62852" y="78397"/>
                  </a:lnTo>
                  <a:close/>
                </a:path>
                <a:path w="313055" h="234950">
                  <a:moveTo>
                    <a:pt x="62928" y="215328"/>
                  </a:moveTo>
                  <a:lnTo>
                    <a:pt x="62839" y="214350"/>
                  </a:lnTo>
                  <a:lnTo>
                    <a:pt x="62458" y="215747"/>
                  </a:lnTo>
                  <a:lnTo>
                    <a:pt x="62928" y="215328"/>
                  </a:lnTo>
                  <a:close/>
                </a:path>
                <a:path w="313055" h="234950">
                  <a:moveTo>
                    <a:pt x="63220" y="211937"/>
                  </a:moveTo>
                  <a:lnTo>
                    <a:pt x="62598" y="211937"/>
                  </a:lnTo>
                  <a:lnTo>
                    <a:pt x="62839" y="214350"/>
                  </a:lnTo>
                  <a:lnTo>
                    <a:pt x="63144" y="213207"/>
                  </a:lnTo>
                  <a:lnTo>
                    <a:pt x="63195" y="214477"/>
                  </a:lnTo>
                  <a:lnTo>
                    <a:pt x="63207" y="213207"/>
                  </a:lnTo>
                  <a:lnTo>
                    <a:pt x="63220" y="211937"/>
                  </a:lnTo>
                  <a:close/>
                </a:path>
                <a:path w="313055" h="234950">
                  <a:moveTo>
                    <a:pt x="64071" y="82397"/>
                  </a:moveTo>
                  <a:lnTo>
                    <a:pt x="62852" y="78587"/>
                  </a:lnTo>
                  <a:lnTo>
                    <a:pt x="62903" y="82397"/>
                  </a:lnTo>
                  <a:lnTo>
                    <a:pt x="64071" y="82397"/>
                  </a:lnTo>
                  <a:close/>
                </a:path>
                <a:path w="313055" h="234950">
                  <a:moveTo>
                    <a:pt x="66649" y="82397"/>
                  </a:moveTo>
                  <a:lnTo>
                    <a:pt x="64973" y="79857"/>
                  </a:lnTo>
                  <a:lnTo>
                    <a:pt x="64643" y="82397"/>
                  </a:lnTo>
                  <a:lnTo>
                    <a:pt x="66649" y="82397"/>
                  </a:lnTo>
                  <a:close/>
                </a:path>
                <a:path w="313055" h="234950">
                  <a:moveTo>
                    <a:pt x="66827" y="210667"/>
                  </a:moveTo>
                  <a:close/>
                </a:path>
                <a:path w="313055" h="234950">
                  <a:moveTo>
                    <a:pt x="67906" y="77317"/>
                  </a:moveTo>
                  <a:lnTo>
                    <a:pt x="67754" y="78587"/>
                  </a:lnTo>
                  <a:lnTo>
                    <a:pt x="67767" y="78740"/>
                  </a:lnTo>
                  <a:lnTo>
                    <a:pt x="67906" y="77317"/>
                  </a:lnTo>
                  <a:close/>
                </a:path>
                <a:path w="313055" h="234950">
                  <a:moveTo>
                    <a:pt x="70307" y="82397"/>
                  </a:moveTo>
                  <a:lnTo>
                    <a:pt x="69634" y="81127"/>
                  </a:lnTo>
                  <a:lnTo>
                    <a:pt x="68948" y="79857"/>
                  </a:lnTo>
                  <a:lnTo>
                    <a:pt x="68567" y="78587"/>
                  </a:lnTo>
                  <a:lnTo>
                    <a:pt x="68351" y="81127"/>
                  </a:lnTo>
                  <a:lnTo>
                    <a:pt x="67843" y="79857"/>
                  </a:lnTo>
                  <a:lnTo>
                    <a:pt x="67767" y="78740"/>
                  </a:lnTo>
                  <a:lnTo>
                    <a:pt x="67652" y="79857"/>
                  </a:lnTo>
                  <a:lnTo>
                    <a:pt x="66141" y="78587"/>
                  </a:lnTo>
                  <a:lnTo>
                    <a:pt x="66649" y="82397"/>
                  </a:lnTo>
                  <a:lnTo>
                    <a:pt x="70307" y="82397"/>
                  </a:lnTo>
                  <a:close/>
                </a:path>
                <a:path w="313055" h="234950">
                  <a:moveTo>
                    <a:pt x="70408" y="77317"/>
                  </a:moveTo>
                  <a:lnTo>
                    <a:pt x="69075" y="76047"/>
                  </a:lnTo>
                  <a:lnTo>
                    <a:pt x="69024" y="78587"/>
                  </a:lnTo>
                  <a:lnTo>
                    <a:pt x="70154" y="79311"/>
                  </a:lnTo>
                  <a:lnTo>
                    <a:pt x="70408" y="77317"/>
                  </a:lnTo>
                  <a:close/>
                </a:path>
                <a:path w="313055" h="234950">
                  <a:moveTo>
                    <a:pt x="70878" y="79781"/>
                  </a:moveTo>
                  <a:lnTo>
                    <a:pt x="70154" y="79311"/>
                  </a:lnTo>
                  <a:lnTo>
                    <a:pt x="70091" y="79857"/>
                  </a:lnTo>
                  <a:lnTo>
                    <a:pt x="70713" y="80911"/>
                  </a:lnTo>
                  <a:lnTo>
                    <a:pt x="70866" y="80352"/>
                  </a:lnTo>
                  <a:lnTo>
                    <a:pt x="70878" y="79781"/>
                  </a:lnTo>
                  <a:close/>
                </a:path>
                <a:path w="313055" h="234950">
                  <a:moveTo>
                    <a:pt x="73787" y="95097"/>
                  </a:moveTo>
                  <a:lnTo>
                    <a:pt x="73672" y="94653"/>
                  </a:lnTo>
                  <a:lnTo>
                    <a:pt x="73748" y="95097"/>
                  </a:lnTo>
                  <a:close/>
                </a:path>
                <a:path w="313055" h="234950">
                  <a:moveTo>
                    <a:pt x="77089" y="233527"/>
                  </a:moveTo>
                  <a:lnTo>
                    <a:pt x="76936" y="232765"/>
                  </a:lnTo>
                  <a:lnTo>
                    <a:pt x="76631" y="233527"/>
                  </a:lnTo>
                  <a:lnTo>
                    <a:pt x="77089" y="233527"/>
                  </a:lnTo>
                  <a:close/>
                </a:path>
                <a:path w="313055" h="234950">
                  <a:moveTo>
                    <a:pt x="77546" y="80911"/>
                  </a:moveTo>
                  <a:lnTo>
                    <a:pt x="77470" y="79857"/>
                  </a:lnTo>
                  <a:lnTo>
                    <a:pt x="77393" y="78587"/>
                  </a:lnTo>
                  <a:lnTo>
                    <a:pt x="74383" y="76047"/>
                  </a:lnTo>
                  <a:lnTo>
                    <a:pt x="73621" y="79857"/>
                  </a:lnTo>
                  <a:lnTo>
                    <a:pt x="73063" y="78587"/>
                  </a:lnTo>
                  <a:lnTo>
                    <a:pt x="72504" y="77317"/>
                  </a:lnTo>
                  <a:lnTo>
                    <a:pt x="73761" y="77317"/>
                  </a:lnTo>
                  <a:lnTo>
                    <a:pt x="72466" y="74777"/>
                  </a:lnTo>
                  <a:lnTo>
                    <a:pt x="72491" y="77317"/>
                  </a:lnTo>
                  <a:lnTo>
                    <a:pt x="72351" y="78587"/>
                  </a:lnTo>
                  <a:lnTo>
                    <a:pt x="71424" y="76047"/>
                  </a:lnTo>
                  <a:lnTo>
                    <a:pt x="70993" y="76047"/>
                  </a:lnTo>
                  <a:lnTo>
                    <a:pt x="71005" y="79857"/>
                  </a:lnTo>
                  <a:lnTo>
                    <a:pt x="70866" y="80352"/>
                  </a:lnTo>
                  <a:lnTo>
                    <a:pt x="70840" y="80911"/>
                  </a:lnTo>
                  <a:lnTo>
                    <a:pt x="77546" y="80911"/>
                  </a:lnTo>
                  <a:close/>
                </a:path>
                <a:path w="313055" h="234950">
                  <a:moveTo>
                    <a:pt x="77635" y="82397"/>
                  </a:moveTo>
                  <a:lnTo>
                    <a:pt x="77558" y="81127"/>
                  </a:lnTo>
                  <a:lnTo>
                    <a:pt x="70840" y="81127"/>
                  </a:lnTo>
                  <a:lnTo>
                    <a:pt x="70650" y="81127"/>
                  </a:lnTo>
                  <a:lnTo>
                    <a:pt x="70307" y="82397"/>
                  </a:lnTo>
                  <a:lnTo>
                    <a:pt x="77635" y="82397"/>
                  </a:lnTo>
                  <a:close/>
                </a:path>
                <a:path w="313055" h="234950">
                  <a:moveTo>
                    <a:pt x="78498" y="209778"/>
                  </a:moveTo>
                  <a:lnTo>
                    <a:pt x="78054" y="209397"/>
                  </a:lnTo>
                  <a:lnTo>
                    <a:pt x="78143" y="209613"/>
                  </a:lnTo>
                  <a:lnTo>
                    <a:pt x="78193" y="209765"/>
                  </a:lnTo>
                  <a:lnTo>
                    <a:pt x="78270" y="209969"/>
                  </a:lnTo>
                  <a:lnTo>
                    <a:pt x="78498" y="209778"/>
                  </a:lnTo>
                  <a:close/>
                </a:path>
                <a:path w="313055" h="234950">
                  <a:moveTo>
                    <a:pt x="79057" y="89852"/>
                  </a:moveTo>
                  <a:lnTo>
                    <a:pt x="78841" y="88036"/>
                  </a:lnTo>
                  <a:lnTo>
                    <a:pt x="78714" y="88239"/>
                  </a:lnTo>
                  <a:lnTo>
                    <a:pt x="79057" y="89852"/>
                  </a:lnTo>
                  <a:close/>
                </a:path>
                <a:path w="313055" h="234950">
                  <a:moveTo>
                    <a:pt x="80010" y="209257"/>
                  </a:moveTo>
                  <a:lnTo>
                    <a:pt x="79578" y="205587"/>
                  </a:lnTo>
                  <a:lnTo>
                    <a:pt x="79082" y="206667"/>
                  </a:lnTo>
                  <a:lnTo>
                    <a:pt x="79692" y="209918"/>
                  </a:lnTo>
                  <a:lnTo>
                    <a:pt x="80010" y="209257"/>
                  </a:lnTo>
                  <a:close/>
                </a:path>
                <a:path w="313055" h="234950">
                  <a:moveTo>
                    <a:pt x="80149" y="93827"/>
                  </a:moveTo>
                  <a:lnTo>
                    <a:pt x="79641" y="92557"/>
                  </a:lnTo>
                  <a:lnTo>
                    <a:pt x="79298" y="92557"/>
                  </a:lnTo>
                  <a:lnTo>
                    <a:pt x="78587" y="91287"/>
                  </a:lnTo>
                  <a:lnTo>
                    <a:pt x="78168" y="90017"/>
                  </a:lnTo>
                  <a:lnTo>
                    <a:pt x="78714" y="88747"/>
                  </a:lnTo>
                  <a:lnTo>
                    <a:pt x="77965" y="84937"/>
                  </a:lnTo>
                  <a:lnTo>
                    <a:pt x="77724" y="83667"/>
                  </a:lnTo>
                  <a:lnTo>
                    <a:pt x="64490" y="83667"/>
                  </a:lnTo>
                  <a:lnTo>
                    <a:pt x="62369" y="83667"/>
                  </a:lnTo>
                  <a:lnTo>
                    <a:pt x="59829" y="83667"/>
                  </a:lnTo>
                  <a:lnTo>
                    <a:pt x="58889" y="83667"/>
                  </a:lnTo>
                  <a:lnTo>
                    <a:pt x="55206" y="83667"/>
                  </a:lnTo>
                  <a:lnTo>
                    <a:pt x="55105" y="84937"/>
                  </a:lnTo>
                  <a:lnTo>
                    <a:pt x="54787" y="83667"/>
                  </a:lnTo>
                  <a:lnTo>
                    <a:pt x="55041" y="84937"/>
                  </a:lnTo>
                  <a:lnTo>
                    <a:pt x="54000" y="84937"/>
                  </a:lnTo>
                  <a:lnTo>
                    <a:pt x="53047" y="83667"/>
                  </a:lnTo>
                  <a:lnTo>
                    <a:pt x="52031" y="82397"/>
                  </a:lnTo>
                  <a:lnTo>
                    <a:pt x="53898" y="86207"/>
                  </a:lnTo>
                  <a:lnTo>
                    <a:pt x="53073" y="87477"/>
                  </a:lnTo>
                  <a:lnTo>
                    <a:pt x="53695" y="90017"/>
                  </a:lnTo>
                  <a:lnTo>
                    <a:pt x="52184" y="88747"/>
                  </a:lnTo>
                  <a:lnTo>
                    <a:pt x="50660" y="87477"/>
                  </a:lnTo>
                  <a:lnTo>
                    <a:pt x="51854" y="86207"/>
                  </a:lnTo>
                  <a:lnTo>
                    <a:pt x="49631" y="82397"/>
                  </a:lnTo>
                  <a:lnTo>
                    <a:pt x="51346" y="86207"/>
                  </a:lnTo>
                  <a:lnTo>
                    <a:pt x="49504" y="87477"/>
                  </a:lnTo>
                  <a:lnTo>
                    <a:pt x="51295" y="88747"/>
                  </a:lnTo>
                  <a:lnTo>
                    <a:pt x="49225" y="87477"/>
                  </a:lnTo>
                  <a:lnTo>
                    <a:pt x="50012" y="88747"/>
                  </a:lnTo>
                  <a:lnTo>
                    <a:pt x="47815" y="86207"/>
                  </a:lnTo>
                  <a:lnTo>
                    <a:pt x="50419" y="90017"/>
                  </a:lnTo>
                  <a:lnTo>
                    <a:pt x="47561" y="87477"/>
                  </a:lnTo>
                  <a:lnTo>
                    <a:pt x="48653" y="90017"/>
                  </a:lnTo>
                  <a:lnTo>
                    <a:pt x="47548" y="89458"/>
                  </a:lnTo>
                  <a:lnTo>
                    <a:pt x="47548" y="111607"/>
                  </a:lnTo>
                  <a:lnTo>
                    <a:pt x="47434" y="113639"/>
                  </a:lnTo>
                  <a:lnTo>
                    <a:pt x="46685" y="112877"/>
                  </a:lnTo>
                  <a:lnTo>
                    <a:pt x="45453" y="111607"/>
                  </a:lnTo>
                  <a:lnTo>
                    <a:pt x="47548" y="111607"/>
                  </a:lnTo>
                  <a:lnTo>
                    <a:pt x="47548" y="89458"/>
                  </a:lnTo>
                  <a:lnTo>
                    <a:pt x="46189" y="88747"/>
                  </a:lnTo>
                  <a:lnTo>
                    <a:pt x="45720" y="86207"/>
                  </a:lnTo>
                  <a:lnTo>
                    <a:pt x="45402" y="88633"/>
                  </a:lnTo>
                  <a:lnTo>
                    <a:pt x="45529" y="88747"/>
                  </a:lnTo>
                  <a:lnTo>
                    <a:pt x="46532" y="91287"/>
                  </a:lnTo>
                  <a:lnTo>
                    <a:pt x="45732" y="92557"/>
                  </a:lnTo>
                  <a:lnTo>
                    <a:pt x="44234" y="88747"/>
                  </a:lnTo>
                  <a:lnTo>
                    <a:pt x="42595" y="87477"/>
                  </a:lnTo>
                  <a:lnTo>
                    <a:pt x="42214" y="88747"/>
                  </a:lnTo>
                  <a:lnTo>
                    <a:pt x="43662" y="92557"/>
                  </a:lnTo>
                  <a:lnTo>
                    <a:pt x="42252" y="92557"/>
                  </a:lnTo>
                  <a:lnTo>
                    <a:pt x="42900" y="95097"/>
                  </a:lnTo>
                  <a:lnTo>
                    <a:pt x="39306" y="93827"/>
                  </a:lnTo>
                  <a:lnTo>
                    <a:pt x="40386" y="96723"/>
                  </a:lnTo>
                  <a:lnTo>
                    <a:pt x="41402" y="97637"/>
                  </a:lnTo>
                  <a:lnTo>
                    <a:pt x="42672" y="100177"/>
                  </a:lnTo>
                  <a:lnTo>
                    <a:pt x="43548" y="101447"/>
                  </a:lnTo>
                  <a:lnTo>
                    <a:pt x="43103" y="101447"/>
                  </a:lnTo>
                  <a:lnTo>
                    <a:pt x="44272" y="103987"/>
                  </a:lnTo>
                  <a:lnTo>
                    <a:pt x="43357" y="102717"/>
                  </a:lnTo>
                  <a:lnTo>
                    <a:pt x="42456" y="101447"/>
                  </a:lnTo>
                  <a:lnTo>
                    <a:pt x="42786" y="101447"/>
                  </a:lnTo>
                  <a:lnTo>
                    <a:pt x="42125" y="100177"/>
                  </a:lnTo>
                  <a:lnTo>
                    <a:pt x="41833" y="100177"/>
                  </a:lnTo>
                  <a:lnTo>
                    <a:pt x="41998" y="101447"/>
                  </a:lnTo>
                  <a:lnTo>
                    <a:pt x="40589" y="100177"/>
                  </a:lnTo>
                  <a:lnTo>
                    <a:pt x="40309" y="100177"/>
                  </a:lnTo>
                  <a:lnTo>
                    <a:pt x="40182" y="100177"/>
                  </a:lnTo>
                  <a:lnTo>
                    <a:pt x="40817" y="102717"/>
                  </a:lnTo>
                  <a:lnTo>
                    <a:pt x="39420" y="102717"/>
                  </a:lnTo>
                  <a:lnTo>
                    <a:pt x="36868" y="100177"/>
                  </a:lnTo>
                  <a:lnTo>
                    <a:pt x="40182" y="100177"/>
                  </a:lnTo>
                  <a:lnTo>
                    <a:pt x="37223" y="98907"/>
                  </a:lnTo>
                  <a:lnTo>
                    <a:pt x="39192" y="98907"/>
                  </a:lnTo>
                  <a:lnTo>
                    <a:pt x="34683" y="95097"/>
                  </a:lnTo>
                  <a:lnTo>
                    <a:pt x="33185" y="95097"/>
                  </a:lnTo>
                  <a:lnTo>
                    <a:pt x="34912" y="97637"/>
                  </a:lnTo>
                  <a:lnTo>
                    <a:pt x="32651" y="97637"/>
                  </a:lnTo>
                  <a:lnTo>
                    <a:pt x="33680" y="100177"/>
                  </a:lnTo>
                  <a:lnTo>
                    <a:pt x="34798" y="100177"/>
                  </a:lnTo>
                  <a:lnTo>
                    <a:pt x="35826" y="101447"/>
                  </a:lnTo>
                  <a:lnTo>
                    <a:pt x="36283" y="106527"/>
                  </a:lnTo>
                  <a:lnTo>
                    <a:pt x="27876" y="97637"/>
                  </a:lnTo>
                  <a:lnTo>
                    <a:pt x="29718" y="101447"/>
                  </a:lnTo>
                  <a:lnTo>
                    <a:pt x="31051" y="103987"/>
                  </a:lnTo>
                  <a:lnTo>
                    <a:pt x="34226" y="107797"/>
                  </a:lnTo>
                  <a:lnTo>
                    <a:pt x="31457" y="106527"/>
                  </a:lnTo>
                  <a:lnTo>
                    <a:pt x="28829" y="103987"/>
                  </a:lnTo>
                  <a:lnTo>
                    <a:pt x="27152" y="105257"/>
                  </a:lnTo>
                  <a:lnTo>
                    <a:pt x="32321" y="107797"/>
                  </a:lnTo>
                  <a:lnTo>
                    <a:pt x="29540" y="107797"/>
                  </a:lnTo>
                  <a:lnTo>
                    <a:pt x="28892" y="109067"/>
                  </a:lnTo>
                  <a:lnTo>
                    <a:pt x="26581" y="107022"/>
                  </a:lnTo>
                  <a:lnTo>
                    <a:pt x="26581" y="117957"/>
                  </a:lnTo>
                  <a:lnTo>
                    <a:pt x="24117" y="117957"/>
                  </a:lnTo>
                  <a:lnTo>
                    <a:pt x="24409" y="116687"/>
                  </a:lnTo>
                  <a:lnTo>
                    <a:pt x="25781" y="116687"/>
                  </a:lnTo>
                  <a:lnTo>
                    <a:pt x="26581" y="117957"/>
                  </a:lnTo>
                  <a:lnTo>
                    <a:pt x="26581" y="107022"/>
                  </a:lnTo>
                  <a:lnTo>
                    <a:pt x="26022" y="106527"/>
                  </a:lnTo>
                  <a:lnTo>
                    <a:pt x="25844" y="107035"/>
                  </a:lnTo>
                  <a:lnTo>
                    <a:pt x="25844" y="114147"/>
                  </a:lnTo>
                  <a:lnTo>
                    <a:pt x="25641" y="115417"/>
                  </a:lnTo>
                  <a:lnTo>
                    <a:pt x="25844" y="114147"/>
                  </a:lnTo>
                  <a:lnTo>
                    <a:pt x="25844" y="107035"/>
                  </a:lnTo>
                  <a:lnTo>
                    <a:pt x="25120" y="109067"/>
                  </a:lnTo>
                  <a:lnTo>
                    <a:pt x="25552" y="112877"/>
                  </a:lnTo>
                  <a:lnTo>
                    <a:pt x="24841" y="114147"/>
                  </a:lnTo>
                  <a:lnTo>
                    <a:pt x="24053" y="114147"/>
                  </a:lnTo>
                  <a:lnTo>
                    <a:pt x="23393" y="112877"/>
                  </a:lnTo>
                  <a:lnTo>
                    <a:pt x="22186" y="112877"/>
                  </a:lnTo>
                  <a:lnTo>
                    <a:pt x="21907" y="116687"/>
                  </a:lnTo>
                  <a:lnTo>
                    <a:pt x="18211" y="117957"/>
                  </a:lnTo>
                  <a:lnTo>
                    <a:pt x="14922" y="119227"/>
                  </a:lnTo>
                  <a:lnTo>
                    <a:pt x="17030" y="121767"/>
                  </a:lnTo>
                  <a:lnTo>
                    <a:pt x="16878" y="121767"/>
                  </a:lnTo>
                  <a:lnTo>
                    <a:pt x="17653" y="123037"/>
                  </a:lnTo>
                  <a:lnTo>
                    <a:pt x="15684" y="123037"/>
                  </a:lnTo>
                  <a:lnTo>
                    <a:pt x="15074" y="121767"/>
                  </a:lnTo>
                  <a:lnTo>
                    <a:pt x="17614" y="129387"/>
                  </a:lnTo>
                  <a:lnTo>
                    <a:pt x="32016" y="129387"/>
                  </a:lnTo>
                  <a:lnTo>
                    <a:pt x="31330" y="128117"/>
                  </a:lnTo>
                  <a:lnTo>
                    <a:pt x="33655" y="128117"/>
                  </a:lnTo>
                  <a:lnTo>
                    <a:pt x="34010" y="128308"/>
                  </a:lnTo>
                  <a:lnTo>
                    <a:pt x="33896" y="128117"/>
                  </a:lnTo>
                  <a:lnTo>
                    <a:pt x="33121" y="126847"/>
                  </a:lnTo>
                  <a:lnTo>
                    <a:pt x="34074" y="126847"/>
                  </a:lnTo>
                  <a:lnTo>
                    <a:pt x="34963" y="128117"/>
                  </a:lnTo>
                  <a:lnTo>
                    <a:pt x="37185" y="128117"/>
                  </a:lnTo>
                  <a:lnTo>
                    <a:pt x="37096" y="127139"/>
                  </a:lnTo>
                  <a:lnTo>
                    <a:pt x="36791" y="126847"/>
                  </a:lnTo>
                  <a:lnTo>
                    <a:pt x="34163" y="124307"/>
                  </a:lnTo>
                  <a:lnTo>
                    <a:pt x="37185" y="125577"/>
                  </a:lnTo>
                  <a:lnTo>
                    <a:pt x="38735" y="125577"/>
                  </a:lnTo>
                  <a:lnTo>
                    <a:pt x="37757" y="127139"/>
                  </a:lnTo>
                  <a:lnTo>
                    <a:pt x="37693" y="127546"/>
                  </a:lnTo>
                  <a:lnTo>
                    <a:pt x="39331" y="129387"/>
                  </a:lnTo>
                  <a:lnTo>
                    <a:pt x="40284" y="128117"/>
                  </a:lnTo>
                  <a:lnTo>
                    <a:pt x="42926" y="130657"/>
                  </a:lnTo>
                  <a:lnTo>
                    <a:pt x="41668" y="129387"/>
                  </a:lnTo>
                  <a:lnTo>
                    <a:pt x="40741" y="128117"/>
                  </a:lnTo>
                  <a:lnTo>
                    <a:pt x="38874" y="125577"/>
                  </a:lnTo>
                  <a:lnTo>
                    <a:pt x="42672" y="125577"/>
                  </a:lnTo>
                  <a:lnTo>
                    <a:pt x="44513" y="126847"/>
                  </a:lnTo>
                  <a:lnTo>
                    <a:pt x="44348" y="125577"/>
                  </a:lnTo>
                  <a:lnTo>
                    <a:pt x="44754" y="124307"/>
                  </a:lnTo>
                  <a:lnTo>
                    <a:pt x="43662" y="123723"/>
                  </a:lnTo>
                  <a:lnTo>
                    <a:pt x="43662" y="125577"/>
                  </a:lnTo>
                  <a:lnTo>
                    <a:pt x="42735" y="125577"/>
                  </a:lnTo>
                  <a:lnTo>
                    <a:pt x="42811" y="124587"/>
                  </a:lnTo>
                  <a:lnTo>
                    <a:pt x="43662" y="125577"/>
                  </a:lnTo>
                  <a:lnTo>
                    <a:pt x="43662" y="123723"/>
                  </a:lnTo>
                  <a:lnTo>
                    <a:pt x="42430" y="123037"/>
                  </a:lnTo>
                  <a:lnTo>
                    <a:pt x="43230" y="123037"/>
                  </a:lnTo>
                  <a:lnTo>
                    <a:pt x="41008" y="121805"/>
                  </a:lnTo>
                  <a:lnTo>
                    <a:pt x="41021" y="123037"/>
                  </a:lnTo>
                  <a:lnTo>
                    <a:pt x="39306" y="123037"/>
                  </a:lnTo>
                  <a:lnTo>
                    <a:pt x="38608" y="121767"/>
                  </a:lnTo>
                  <a:lnTo>
                    <a:pt x="40271" y="121767"/>
                  </a:lnTo>
                  <a:lnTo>
                    <a:pt x="37033" y="117957"/>
                  </a:lnTo>
                  <a:lnTo>
                    <a:pt x="40741" y="120497"/>
                  </a:lnTo>
                  <a:lnTo>
                    <a:pt x="43319" y="120497"/>
                  </a:lnTo>
                  <a:lnTo>
                    <a:pt x="45351" y="121767"/>
                  </a:lnTo>
                  <a:lnTo>
                    <a:pt x="45097" y="119227"/>
                  </a:lnTo>
                  <a:lnTo>
                    <a:pt x="47028" y="119227"/>
                  </a:lnTo>
                  <a:lnTo>
                    <a:pt x="45389" y="116687"/>
                  </a:lnTo>
                  <a:lnTo>
                    <a:pt x="44577" y="115417"/>
                  </a:lnTo>
                  <a:lnTo>
                    <a:pt x="43751" y="114147"/>
                  </a:lnTo>
                  <a:lnTo>
                    <a:pt x="43561" y="112877"/>
                  </a:lnTo>
                  <a:lnTo>
                    <a:pt x="45262" y="114147"/>
                  </a:lnTo>
                  <a:lnTo>
                    <a:pt x="45999" y="115404"/>
                  </a:lnTo>
                  <a:lnTo>
                    <a:pt x="47917" y="114147"/>
                  </a:lnTo>
                  <a:lnTo>
                    <a:pt x="47612" y="113817"/>
                  </a:lnTo>
                  <a:lnTo>
                    <a:pt x="48183" y="112877"/>
                  </a:lnTo>
                  <a:lnTo>
                    <a:pt x="48818" y="114147"/>
                  </a:lnTo>
                  <a:lnTo>
                    <a:pt x="51193" y="112877"/>
                  </a:lnTo>
                  <a:lnTo>
                    <a:pt x="51066" y="111607"/>
                  </a:lnTo>
                  <a:lnTo>
                    <a:pt x="50952" y="109067"/>
                  </a:lnTo>
                  <a:lnTo>
                    <a:pt x="50990" y="106527"/>
                  </a:lnTo>
                  <a:lnTo>
                    <a:pt x="53555" y="106527"/>
                  </a:lnTo>
                  <a:lnTo>
                    <a:pt x="53136" y="105257"/>
                  </a:lnTo>
                  <a:lnTo>
                    <a:pt x="58331" y="106527"/>
                  </a:lnTo>
                  <a:lnTo>
                    <a:pt x="58369" y="105257"/>
                  </a:lnTo>
                  <a:lnTo>
                    <a:pt x="58407" y="103987"/>
                  </a:lnTo>
                  <a:lnTo>
                    <a:pt x="58597" y="97637"/>
                  </a:lnTo>
                  <a:lnTo>
                    <a:pt x="64884" y="101447"/>
                  </a:lnTo>
                  <a:lnTo>
                    <a:pt x="66408" y="101447"/>
                  </a:lnTo>
                  <a:lnTo>
                    <a:pt x="65392" y="98907"/>
                  </a:lnTo>
                  <a:lnTo>
                    <a:pt x="65252" y="97637"/>
                  </a:lnTo>
                  <a:lnTo>
                    <a:pt x="66827" y="100177"/>
                  </a:lnTo>
                  <a:lnTo>
                    <a:pt x="66535" y="97637"/>
                  </a:lnTo>
                  <a:lnTo>
                    <a:pt x="66395" y="96367"/>
                  </a:lnTo>
                  <a:lnTo>
                    <a:pt x="66598" y="95097"/>
                  </a:lnTo>
                  <a:lnTo>
                    <a:pt x="67005" y="92557"/>
                  </a:lnTo>
                  <a:lnTo>
                    <a:pt x="72072" y="102717"/>
                  </a:lnTo>
                  <a:lnTo>
                    <a:pt x="72199" y="96367"/>
                  </a:lnTo>
                  <a:lnTo>
                    <a:pt x="71183" y="95097"/>
                  </a:lnTo>
                  <a:lnTo>
                    <a:pt x="72059" y="95097"/>
                  </a:lnTo>
                  <a:lnTo>
                    <a:pt x="73139" y="92557"/>
                  </a:lnTo>
                  <a:lnTo>
                    <a:pt x="73672" y="94653"/>
                  </a:lnTo>
                  <a:lnTo>
                    <a:pt x="73329" y="92557"/>
                  </a:lnTo>
                  <a:lnTo>
                    <a:pt x="73977" y="93827"/>
                  </a:lnTo>
                  <a:lnTo>
                    <a:pt x="74510" y="95097"/>
                  </a:lnTo>
                  <a:lnTo>
                    <a:pt x="75539" y="92557"/>
                  </a:lnTo>
                  <a:lnTo>
                    <a:pt x="77304" y="92557"/>
                  </a:lnTo>
                  <a:lnTo>
                    <a:pt x="77152" y="98907"/>
                  </a:lnTo>
                  <a:lnTo>
                    <a:pt x="79184" y="98907"/>
                  </a:lnTo>
                  <a:lnTo>
                    <a:pt x="79717" y="97637"/>
                  </a:lnTo>
                  <a:lnTo>
                    <a:pt x="80149" y="93827"/>
                  </a:lnTo>
                  <a:close/>
                </a:path>
                <a:path w="313055" h="234950">
                  <a:moveTo>
                    <a:pt x="84975" y="211937"/>
                  </a:moveTo>
                  <a:lnTo>
                    <a:pt x="84785" y="210667"/>
                  </a:lnTo>
                  <a:lnTo>
                    <a:pt x="84836" y="211937"/>
                  </a:lnTo>
                  <a:lnTo>
                    <a:pt x="84975" y="211937"/>
                  </a:lnTo>
                  <a:close/>
                </a:path>
                <a:path w="313055" h="234950">
                  <a:moveTo>
                    <a:pt x="85356" y="207606"/>
                  </a:moveTo>
                  <a:lnTo>
                    <a:pt x="85293" y="207746"/>
                  </a:lnTo>
                  <a:lnTo>
                    <a:pt x="85217" y="208165"/>
                  </a:lnTo>
                  <a:lnTo>
                    <a:pt x="85305" y="208381"/>
                  </a:lnTo>
                  <a:lnTo>
                    <a:pt x="85356" y="207606"/>
                  </a:lnTo>
                  <a:close/>
                </a:path>
                <a:path w="313055" h="234950">
                  <a:moveTo>
                    <a:pt x="85725" y="208165"/>
                  </a:moveTo>
                  <a:lnTo>
                    <a:pt x="85432" y="207746"/>
                  </a:lnTo>
                  <a:lnTo>
                    <a:pt x="85496" y="207962"/>
                  </a:lnTo>
                  <a:lnTo>
                    <a:pt x="85725" y="208165"/>
                  </a:lnTo>
                  <a:close/>
                </a:path>
                <a:path w="313055" h="234950">
                  <a:moveTo>
                    <a:pt x="92570" y="203657"/>
                  </a:moveTo>
                  <a:lnTo>
                    <a:pt x="92481" y="203365"/>
                  </a:lnTo>
                  <a:lnTo>
                    <a:pt x="92341" y="203022"/>
                  </a:lnTo>
                  <a:lnTo>
                    <a:pt x="92049" y="202463"/>
                  </a:lnTo>
                  <a:lnTo>
                    <a:pt x="92214" y="202946"/>
                  </a:lnTo>
                  <a:lnTo>
                    <a:pt x="92392" y="203314"/>
                  </a:lnTo>
                  <a:lnTo>
                    <a:pt x="92570" y="203657"/>
                  </a:lnTo>
                  <a:close/>
                </a:path>
                <a:path w="313055" h="234950">
                  <a:moveTo>
                    <a:pt x="101384" y="202349"/>
                  </a:moveTo>
                  <a:lnTo>
                    <a:pt x="101193" y="201777"/>
                  </a:lnTo>
                  <a:lnTo>
                    <a:pt x="99936" y="197967"/>
                  </a:lnTo>
                  <a:lnTo>
                    <a:pt x="99326" y="200507"/>
                  </a:lnTo>
                  <a:lnTo>
                    <a:pt x="100291" y="202679"/>
                  </a:lnTo>
                  <a:lnTo>
                    <a:pt x="100190" y="204317"/>
                  </a:lnTo>
                  <a:lnTo>
                    <a:pt x="100965" y="203047"/>
                  </a:lnTo>
                  <a:lnTo>
                    <a:pt x="101384" y="202349"/>
                  </a:lnTo>
                  <a:close/>
                </a:path>
                <a:path w="313055" h="234950">
                  <a:moveTo>
                    <a:pt x="101739" y="201777"/>
                  </a:moveTo>
                  <a:lnTo>
                    <a:pt x="101384" y="202349"/>
                  </a:lnTo>
                  <a:lnTo>
                    <a:pt x="101612" y="203047"/>
                  </a:lnTo>
                  <a:lnTo>
                    <a:pt x="101739" y="201777"/>
                  </a:lnTo>
                  <a:close/>
                </a:path>
                <a:path w="313055" h="234950">
                  <a:moveTo>
                    <a:pt x="102920" y="206578"/>
                  </a:moveTo>
                  <a:lnTo>
                    <a:pt x="102908" y="205930"/>
                  </a:lnTo>
                  <a:lnTo>
                    <a:pt x="102781" y="205587"/>
                  </a:lnTo>
                  <a:lnTo>
                    <a:pt x="102920" y="206578"/>
                  </a:lnTo>
                  <a:close/>
                </a:path>
                <a:path w="313055" h="234950">
                  <a:moveTo>
                    <a:pt x="105244" y="225907"/>
                  </a:moveTo>
                  <a:lnTo>
                    <a:pt x="104724" y="224409"/>
                  </a:lnTo>
                  <a:lnTo>
                    <a:pt x="104711" y="224637"/>
                  </a:lnTo>
                  <a:lnTo>
                    <a:pt x="104330" y="225336"/>
                  </a:lnTo>
                  <a:lnTo>
                    <a:pt x="105244" y="225907"/>
                  </a:lnTo>
                  <a:close/>
                </a:path>
                <a:path w="313055" h="234950">
                  <a:moveTo>
                    <a:pt x="107226" y="201980"/>
                  </a:moveTo>
                  <a:lnTo>
                    <a:pt x="106743" y="201739"/>
                  </a:lnTo>
                  <a:lnTo>
                    <a:pt x="106972" y="201955"/>
                  </a:lnTo>
                  <a:lnTo>
                    <a:pt x="107111" y="201980"/>
                  </a:lnTo>
                  <a:close/>
                </a:path>
                <a:path w="313055" h="234950">
                  <a:moveTo>
                    <a:pt x="107378" y="205549"/>
                  </a:moveTo>
                  <a:lnTo>
                    <a:pt x="107226" y="204317"/>
                  </a:lnTo>
                  <a:lnTo>
                    <a:pt x="106832" y="204317"/>
                  </a:lnTo>
                  <a:lnTo>
                    <a:pt x="107378" y="205549"/>
                  </a:lnTo>
                  <a:close/>
                </a:path>
                <a:path w="313055" h="234950">
                  <a:moveTo>
                    <a:pt x="108127" y="197561"/>
                  </a:moveTo>
                  <a:lnTo>
                    <a:pt x="107861" y="196697"/>
                  </a:lnTo>
                  <a:lnTo>
                    <a:pt x="107340" y="196697"/>
                  </a:lnTo>
                  <a:lnTo>
                    <a:pt x="108127" y="197561"/>
                  </a:lnTo>
                  <a:close/>
                </a:path>
                <a:path w="313055" h="234950">
                  <a:moveTo>
                    <a:pt x="110020" y="194246"/>
                  </a:moveTo>
                  <a:lnTo>
                    <a:pt x="109880" y="194602"/>
                  </a:lnTo>
                  <a:lnTo>
                    <a:pt x="110020" y="194246"/>
                  </a:lnTo>
                  <a:close/>
                </a:path>
                <a:path w="313055" h="234950">
                  <a:moveTo>
                    <a:pt x="110998" y="195427"/>
                  </a:moveTo>
                  <a:lnTo>
                    <a:pt x="110020" y="196519"/>
                  </a:lnTo>
                  <a:lnTo>
                    <a:pt x="110045" y="196697"/>
                  </a:lnTo>
                  <a:lnTo>
                    <a:pt x="110883" y="196697"/>
                  </a:lnTo>
                  <a:lnTo>
                    <a:pt x="110998" y="195427"/>
                  </a:lnTo>
                  <a:close/>
                </a:path>
                <a:path w="313055" h="234950">
                  <a:moveTo>
                    <a:pt x="114350" y="220345"/>
                  </a:moveTo>
                  <a:lnTo>
                    <a:pt x="114223" y="220535"/>
                  </a:lnTo>
                  <a:lnTo>
                    <a:pt x="114007" y="221221"/>
                  </a:lnTo>
                  <a:lnTo>
                    <a:pt x="114211" y="220903"/>
                  </a:lnTo>
                  <a:lnTo>
                    <a:pt x="114350" y="220345"/>
                  </a:lnTo>
                  <a:close/>
                </a:path>
                <a:path w="313055" h="234950">
                  <a:moveTo>
                    <a:pt x="119646" y="194868"/>
                  </a:moveTo>
                  <a:lnTo>
                    <a:pt x="119418" y="194627"/>
                  </a:lnTo>
                  <a:lnTo>
                    <a:pt x="119253" y="194513"/>
                  </a:lnTo>
                  <a:lnTo>
                    <a:pt x="119291" y="194767"/>
                  </a:lnTo>
                  <a:lnTo>
                    <a:pt x="119443" y="194805"/>
                  </a:lnTo>
                  <a:lnTo>
                    <a:pt x="119646" y="194868"/>
                  </a:lnTo>
                  <a:close/>
                </a:path>
                <a:path w="313055" h="234950">
                  <a:moveTo>
                    <a:pt x="122072" y="215747"/>
                  </a:moveTo>
                  <a:lnTo>
                    <a:pt x="122008" y="215557"/>
                  </a:lnTo>
                  <a:lnTo>
                    <a:pt x="121729" y="215747"/>
                  </a:lnTo>
                  <a:lnTo>
                    <a:pt x="122072" y="215747"/>
                  </a:lnTo>
                  <a:close/>
                </a:path>
                <a:path w="313055" h="234950">
                  <a:moveTo>
                    <a:pt x="125526" y="195427"/>
                  </a:moveTo>
                  <a:lnTo>
                    <a:pt x="124561" y="194157"/>
                  </a:lnTo>
                  <a:lnTo>
                    <a:pt x="124955" y="195427"/>
                  </a:lnTo>
                  <a:lnTo>
                    <a:pt x="125082" y="195872"/>
                  </a:lnTo>
                  <a:lnTo>
                    <a:pt x="125056" y="196037"/>
                  </a:lnTo>
                  <a:lnTo>
                    <a:pt x="125196" y="196697"/>
                  </a:lnTo>
                  <a:lnTo>
                    <a:pt x="125323" y="196189"/>
                  </a:lnTo>
                  <a:lnTo>
                    <a:pt x="125361" y="196037"/>
                  </a:lnTo>
                  <a:lnTo>
                    <a:pt x="125526" y="195427"/>
                  </a:lnTo>
                  <a:close/>
                </a:path>
                <a:path w="313055" h="234950">
                  <a:moveTo>
                    <a:pt x="128778" y="0"/>
                  </a:moveTo>
                  <a:lnTo>
                    <a:pt x="128485" y="88"/>
                  </a:lnTo>
                  <a:lnTo>
                    <a:pt x="128295" y="177"/>
                  </a:lnTo>
                  <a:lnTo>
                    <a:pt x="128498" y="139"/>
                  </a:lnTo>
                  <a:lnTo>
                    <a:pt x="128778" y="0"/>
                  </a:lnTo>
                  <a:close/>
                </a:path>
                <a:path w="313055" h="234950">
                  <a:moveTo>
                    <a:pt x="130009" y="187756"/>
                  </a:moveTo>
                  <a:lnTo>
                    <a:pt x="129552" y="189090"/>
                  </a:lnTo>
                  <a:lnTo>
                    <a:pt x="129946" y="188214"/>
                  </a:lnTo>
                  <a:lnTo>
                    <a:pt x="130009" y="187756"/>
                  </a:lnTo>
                  <a:close/>
                </a:path>
                <a:path w="313055" h="234950">
                  <a:moveTo>
                    <a:pt x="130467" y="192125"/>
                  </a:moveTo>
                  <a:lnTo>
                    <a:pt x="129108" y="190347"/>
                  </a:lnTo>
                  <a:lnTo>
                    <a:pt x="129641" y="192887"/>
                  </a:lnTo>
                  <a:lnTo>
                    <a:pt x="130467" y="192125"/>
                  </a:lnTo>
                  <a:close/>
                </a:path>
                <a:path w="313055" h="234950">
                  <a:moveTo>
                    <a:pt x="131673" y="193713"/>
                  </a:moveTo>
                  <a:lnTo>
                    <a:pt x="131025" y="191617"/>
                  </a:lnTo>
                  <a:lnTo>
                    <a:pt x="130467" y="192125"/>
                  </a:lnTo>
                  <a:lnTo>
                    <a:pt x="131673" y="193713"/>
                  </a:lnTo>
                  <a:close/>
                </a:path>
                <a:path w="313055" h="234950">
                  <a:moveTo>
                    <a:pt x="132283" y="206870"/>
                  </a:moveTo>
                  <a:lnTo>
                    <a:pt x="131902" y="206819"/>
                  </a:lnTo>
                  <a:lnTo>
                    <a:pt x="131432" y="206717"/>
                  </a:lnTo>
                  <a:lnTo>
                    <a:pt x="131318" y="207264"/>
                  </a:lnTo>
                  <a:lnTo>
                    <a:pt x="131927" y="207632"/>
                  </a:lnTo>
                  <a:lnTo>
                    <a:pt x="132181" y="207365"/>
                  </a:lnTo>
                  <a:lnTo>
                    <a:pt x="132283" y="206870"/>
                  </a:lnTo>
                  <a:close/>
                </a:path>
                <a:path w="313055" h="234950">
                  <a:moveTo>
                    <a:pt x="133045" y="206832"/>
                  </a:moveTo>
                  <a:lnTo>
                    <a:pt x="132334" y="205308"/>
                  </a:lnTo>
                  <a:lnTo>
                    <a:pt x="132334" y="205587"/>
                  </a:lnTo>
                  <a:lnTo>
                    <a:pt x="132346" y="205892"/>
                  </a:lnTo>
                  <a:lnTo>
                    <a:pt x="132359" y="206463"/>
                  </a:lnTo>
                  <a:lnTo>
                    <a:pt x="132283" y="206870"/>
                  </a:lnTo>
                  <a:lnTo>
                    <a:pt x="132740" y="206908"/>
                  </a:lnTo>
                  <a:lnTo>
                    <a:pt x="133045" y="206832"/>
                  </a:lnTo>
                  <a:close/>
                </a:path>
                <a:path w="313055" h="234950">
                  <a:moveTo>
                    <a:pt x="140500" y="186563"/>
                  </a:moveTo>
                  <a:lnTo>
                    <a:pt x="140030" y="185674"/>
                  </a:lnTo>
                  <a:lnTo>
                    <a:pt x="139687" y="186309"/>
                  </a:lnTo>
                  <a:lnTo>
                    <a:pt x="140500" y="186563"/>
                  </a:lnTo>
                  <a:close/>
                </a:path>
                <a:path w="313055" h="234950">
                  <a:moveTo>
                    <a:pt x="141287" y="188036"/>
                  </a:moveTo>
                  <a:lnTo>
                    <a:pt x="140538" y="186575"/>
                  </a:lnTo>
                  <a:lnTo>
                    <a:pt x="141287" y="188036"/>
                  </a:lnTo>
                  <a:close/>
                </a:path>
                <a:path w="313055" h="234950">
                  <a:moveTo>
                    <a:pt x="144957" y="1117"/>
                  </a:moveTo>
                  <a:lnTo>
                    <a:pt x="144741" y="1104"/>
                  </a:lnTo>
                  <a:lnTo>
                    <a:pt x="143395" y="2032"/>
                  </a:lnTo>
                  <a:lnTo>
                    <a:pt x="144957" y="1117"/>
                  </a:lnTo>
                  <a:close/>
                </a:path>
                <a:path w="313055" h="234950">
                  <a:moveTo>
                    <a:pt x="145427" y="204266"/>
                  </a:moveTo>
                  <a:lnTo>
                    <a:pt x="143065" y="203327"/>
                  </a:lnTo>
                  <a:lnTo>
                    <a:pt x="142646" y="202209"/>
                  </a:lnTo>
                  <a:lnTo>
                    <a:pt x="142176" y="203365"/>
                  </a:lnTo>
                  <a:lnTo>
                    <a:pt x="143535" y="204520"/>
                  </a:lnTo>
                  <a:lnTo>
                    <a:pt x="143471" y="204393"/>
                  </a:lnTo>
                  <a:lnTo>
                    <a:pt x="144462" y="205587"/>
                  </a:lnTo>
                  <a:lnTo>
                    <a:pt x="145427" y="204266"/>
                  </a:lnTo>
                  <a:close/>
                </a:path>
                <a:path w="313055" h="234950">
                  <a:moveTo>
                    <a:pt x="153657" y="178384"/>
                  </a:moveTo>
                  <a:lnTo>
                    <a:pt x="153377" y="178054"/>
                  </a:lnTo>
                  <a:lnTo>
                    <a:pt x="153136" y="177749"/>
                  </a:lnTo>
                  <a:lnTo>
                    <a:pt x="152984" y="177571"/>
                  </a:lnTo>
                  <a:lnTo>
                    <a:pt x="153200" y="177876"/>
                  </a:lnTo>
                  <a:lnTo>
                    <a:pt x="153428" y="178142"/>
                  </a:lnTo>
                  <a:lnTo>
                    <a:pt x="153657" y="178384"/>
                  </a:lnTo>
                  <a:close/>
                </a:path>
                <a:path w="313055" h="234950">
                  <a:moveTo>
                    <a:pt x="157073" y="181457"/>
                  </a:moveTo>
                  <a:lnTo>
                    <a:pt x="156781" y="180187"/>
                  </a:lnTo>
                  <a:lnTo>
                    <a:pt x="156197" y="180187"/>
                  </a:lnTo>
                  <a:lnTo>
                    <a:pt x="157073" y="181457"/>
                  </a:lnTo>
                  <a:close/>
                </a:path>
                <a:path w="313055" h="234950">
                  <a:moveTo>
                    <a:pt x="157073" y="181457"/>
                  </a:moveTo>
                  <a:lnTo>
                    <a:pt x="156768" y="181457"/>
                  </a:lnTo>
                  <a:lnTo>
                    <a:pt x="157073" y="181635"/>
                  </a:lnTo>
                  <a:lnTo>
                    <a:pt x="157073" y="181457"/>
                  </a:lnTo>
                  <a:close/>
                </a:path>
                <a:path w="313055" h="234950">
                  <a:moveTo>
                    <a:pt x="158280" y="182372"/>
                  </a:moveTo>
                  <a:lnTo>
                    <a:pt x="158038" y="181711"/>
                  </a:lnTo>
                  <a:lnTo>
                    <a:pt x="157924" y="181457"/>
                  </a:lnTo>
                  <a:lnTo>
                    <a:pt x="157073" y="181457"/>
                  </a:lnTo>
                  <a:lnTo>
                    <a:pt x="157187" y="181711"/>
                  </a:lnTo>
                  <a:lnTo>
                    <a:pt x="158280" y="182372"/>
                  </a:lnTo>
                  <a:close/>
                </a:path>
                <a:path w="313055" h="234950">
                  <a:moveTo>
                    <a:pt x="158838" y="182727"/>
                  </a:moveTo>
                  <a:lnTo>
                    <a:pt x="158280" y="182372"/>
                  </a:lnTo>
                  <a:lnTo>
                    <a:pt x="158584" y="183273"/>
                  </a:lnTo>
                  <a:lnTo>
                    <a:pt x="158838" y="182727"/>
                  </a:lnTo>
                  <a:close/>
                </a:path>
                <a:path w="313055" h="234950">
                  <a:moveTo>
                    <a:pt x="159423" y="183997"/>
                  </a:moveTo>
                  <a:lnTo>
                    <a:pt x="159131" y="182765"/>
                  </a:lnTo>
                  <a:lnTo>
                    <a:pt x="159131" y="183997"/>
                  </a:lnTo>
                  <a:lnTo>
                    <a:pt x="159423" y="183997"/>
                  </a:lnTo>
                  <a:close/>
                </a:path>
                <a:path w="313055" h="234950">
                  <a:moveTo>
                    <a:pt x="159664" y="174815"/>
                  </a:moveTo>
                  <a:lnTo>
                    <a:pt x="158953" y="173583"/>
                  </a:lnTo>
                  <a:lnTo>
                    <a:pt x="159486" y="174967"/>
                  </a:lnTo>
                  <a:lnTo>
                    <a:pt x="159664" y="174815"/>
                  </a:lnTo>
                  <a:close/>
                </a:path>
                <a:path w="313055" h="234950">
                  <a:moveTo>
                    <a:pt x="162610" y="175107"/>
                  </a:moveTo>
                  <a:lnTo>
                    <a:pt x="161874" y="173837"/>
                  </a:lnTo>
                  <a:lnTo>
                    <a:pt x="162242" y="175107"/>
                  </a:lnTo>
                  <a:lnTo>
                    <a:pt x="162610" y="175107"/>
                  </a:lnTo>
                  <a:close/>
                </a:path>
                <a:path w="313055" h="234950">
                  <a:moveTo>
                    <a:pt x="168770" y="167944"/>
                  </a:moveTo>
                  <a:lnTo>
                    <a:pt x="167411" y="167614"/>
                  </a:lnTo>
                  <a:lnTo>
                    <a:pt x="167017" y="167106"/>
                  </a:lnTo>
                  <a:lnTo>
                    <a:pt x="167322" y="168198"/>
                  </a:lnTo>
                  <a:lnTo>
                    <a:pt x="167398" y="168490"/>
                  </a:lnTo>
                  <a:lnTo>
                    <a:pt x="168503" y="168846"/>
                  </a:lnTo>
                  <a:lnTo>
                    <a:pt x="168770" y="167944"/>
                  </a:lnTo>
                  <a:close/>
                </a:path>
                <a:path w="313055" h="234950">
                  <a:moveTo>
                    <a:pt x="172313" y="170027"/>
                  </a:moveTo>
                  <a:lnTo>
                    <a:pt x="169951" y="168757"/>
                  </a:lnTo>
                  <a:lnTo>
                    <a:pt x="170865" y="170027"/>
                  </a:lnTo>
                  <a:lnTo>
                    <a:pt x="172313" y="170027"/>
                  </a:lnTo>
                  <a:close/>
                </a:path>
                <a:path w="313055" h="234950">
                  <a:moveTo>
                    <a:pt x="172694" y="172567"/>
                  </a:moveTo>
                  <a:lnTo>
                    <a:pt x="170865" y="170027"/>
                  </a:lnTo>
                  <a:lnTo>
                    <a:pt x="170675" y="170027"/>
                  </a:lnTo>
                  <a:lnTo>
                    <a:pt x="172123" y="172262"/>
                  </a:lnTo>
                  <a:lnTo>
                    <a:pt x="172694" y="172567"/>
                  </a:lnTo>
                  <a:close/>
                </a:path>
                <a:path w="313055" h="234950">
                  <a:moveTo>
                    <a:pt x="172758" y="164414"/>
                  </a:moveTo>
                  <a:lnTo>
                    <a:pt x="169062" y="163195"/>
                  </a:lnTo>
                  <a:lnTo>
                    <a:pt x="172529" y="164896"/>
                  </a:lnTo>
                  <a:lnTo>
                    <a:pt x="172758" y="164414"/>
                  </a:lnTo>
                  <a:close/>
                </a:path>
                <a:path w="313055" h="234950">
                  <a:moveTo>
                    <a:pt x="174713" y="166598"/>
                  </a:moveTo>
                  <a:lnTo>
                    <a:pt x="174269" y="166293"/>
                  </a:lnTo>
                  <a:lnTo>
                    <a:pt x="173024" y="166992"/>
                  </a:lnTo>
                  <a:lnTo>
                    <a:pt x="174713" y="166598"/>
                  </a:lnTo>
                  <a:close/>
                </a:path>
                <a:path w="313055" h="234950">
                  <a:moveTo>
                    <a:pt x="174777" y="166001"/>
                  </a:moveTo>
                  <a:lnTo>
                    <a:pt x="172529" y="164896"/>
                  </a:lnTo>
                  <a:lnTo>
                    <a:pt x="172440" y="165061"/>
                  </a:lnTo>
                  <a:lnTo>
                    <a:pt x="174269" y="166293"/>
                  </a:lnTo>
                  <a:lnTo>
                    <a:pt x="174777" y="166001"/>
                  </a:lnTo>
                  <a:close/>
                </a:path>
                <a:path w="313055" h="234950">
                  <a:moveTo>
                    <a:pt x="175018" y="171157"/>
                  </a:moveTo>
                  <a:lnTo>
                    <a:pt x="174739" y="170027"/>
                  </a:lnTo>
                  <a:lnTo>
                    <a:pt x="174459" y="170573"/>
                  </a:lnTo>
                  <a:lnTo>
                    <a:pt x="175018" y="171157"/>
                  </a:lnTo>
                  <a:close/>
                </a:path>
                <a:path w="313055" h="234950">
                  <a:moveTo>
                    <a:pt x="176504" y="167487"/>
                  </a:moveTo>
                  <a:lnTo>
                    <a:pt x="175450" y="167487"/>
                  </a:lnTo>
                  <a:lnTo>
                    <a:pt x="176352" y="168757"/>
                  </a:lnTo>
                  <a:lnTo>
                    <a:pt x="176504" y="167487"/>
                  </a:lnTo>
                  <a:close/>
                </a:path>
                <a:path w="313055" h="234950">
                  <a:moveTo>
                    <a:pt x="178498" y="179476"/>
                  </a:moveTo>
                  <a:lnTo>
                    <a:pt x="178181" y="179057"/>
                  </a:lnTo>
                  <a:lnTo>
                    <a:pt x="178066" y="178917"/>
                  </a:lnTo>
                  <a:lnTo>
                    <a:pt x="178498" y="179476"/>
                  </a:lnTo>
                  <a:close/>
                </a:path>
                <a:path w="313055" h="234950">
                  <a:moveTo>
                    <a:pt x="183337" y="177647"/>
                  </a:moveTo>
                  <a:lnTo>
                    <a:pt x="181521" y="177647"/>
                  </a:lnTo>
                  <a:lnTo>
                    <a:pt x="183134" y="178917"/>
                  </a:lnTo>
                  <a:lnTo>
                    <a:pt x="183337" y="177647"/>
                  </a:lnTo>
                  <a:close/>
                </a:path>
                <a:path w="313055" h="234950">
                  <a:moveTo>
                    <a:pt x="186575" y="177647"/>
                  </a:moveTo>
                  <a:lnTo>
                    <a:pt x="184823" y="172567"/>
                  </a:lnTo>
                  <a:lnTo>
                    <a:pt x="184785" y="170027"/>
                  </a:lnTo>
                  <a:lnTo>
                    <a:pt x="182587" y="167487"/>
                  </a:lnTo>
                  <a:lnTo>
                    <a:pt x="182537" y="164947"/>
                  </a:lnTo>
                  <a:lnTo>
                    <a:pt x="183718" y="164947"/>
                  </a:lnTo>
                  <a:lnTo>
                    <a:pt x="181470" y="163677"/>
                  </a:lnTo>
                  <a:lnTo>
                    <a:pt x="181305" y="163677"/>
                  </a:lnTo>
                  <a:lnTo>
                    <a:pt x="181063" y="162814"/>
                  </a:lnTo>
                  <a:lnTo>
                    <a:pt x="181140" y="163677"/>
                  </a:lnTo>
                  <a:lnTo>
                    <a:pt x="180759" y="163677"/>
                  </a:lnTo>
                  <a:lnTo>
                    <a:pt x="178981" y="162407"/>
                  </a:lnTo>
                  <a:lnTo>
                    <a:pt x="179793" y="162407"/>
                  </a:lnTo>
                  <a:lnTo>
                    <a:pt x="176949" y="161137"/>
                  </a:lnTo>
                  <a:lnTo>
                    <a:pt x="180416" y="166217"/>
                  </a:lnTo>
                  <a:lnTo>
                    <a:pt x="177660" y="164934"/>
                  </a:lnTo>
                  <a:lnTo>
                    <a:pt x="177546" y="163677"/>
                  </a:lnTo>
                  <a:lnTo>
                    <a:pt x="177114" y="166217"/>
                  </a:lnTo>
                  <a:lnTo>
                    <a:pt x="179679" y="166217"/>
                  </a:lnTo>
                  <a:lnTo>
                    <a:pt x="181165" y="170027"/>
                  </a:lnTo>
                  <a:lnTo>
                    <a:pt x="174917" y="164947"/>
                  </a:lnTo>
                  <a:lnTo>
                    <a:pt x="176987" y="167487"/>
                  </a:lnTo>
                  <a:lnTo>
                    <a:pt x="176504" y="167487"/>
                  </a:lnTo>
                  <a:lnTo>
                    <a:pt x="177584" y="170027"/>
                  </a:lnTo>
                  <a:lnTo>
                    <a:pt x="174802" y="168757"/>
                  </a:lnTo>
                  <a:lnTo>
                    <a:pt x="176352" y="172567"/>
                  </a:lnTo>
                  <a:lnTo>
                    <a:pt x="175145" y="171297"/>
                  </a:lnTo>
                  <a:lnTo>
                    <a:pt x="175018" y="171157"/>
                  </a:lnTo>
                  <a:lnTo>
                    <a:pt x="175044" y="171297"/>
                  </a:lnTo>
                  <a:lnTo>
                    <a:pt x="174409" y="170662"/>
                  </a:lnTo>
                  <a:lnTo>
                    <a:pt x="172732" y="168757"/>
                  </a:lnTo>
                  <a:lnTo>
                    <a:pt x="173050" y="169354"/>
                  </a:lnTo>
                  <a:lnTo>
                    <a:pt x="171132" y="167487"/>
                  </a:lnTo>
                  <a:lnTo>
                    <a:pt x="174713" y="173837"/>
                  </a:lnTo>
                  <a:lnTo>
                    <a:pt x="172313" y="172567"/>
                  </a:lnTo>
                  <a:lnTo>
                    <a:pt x="172123" y="172262"/>
                  </a:lnTo>
                  <a:lnTo>
                    <a:pt x="167855" y="170027"/>
                  </a:lnTo>
                  <a:lnTo>
                    <a:pt x="167855" y="170180"/>
                  </a:lnTo>
                  <a:lnTo>
                    <a:pt x="167487" y="169773"/>
                  </a:lnTo>
                  <a:lnTo>
                    <a:pt x="167030" y="169291"/>
                  </a:lnTo>
                  <a:lnTo>
                    <a:pt x="166446" y="168656"/>
                  </a:lnTo>
                  <a:lnTo>
                    <a:pt x="166204" y="168694"/>
                  </a:lnTo>
                  <a:lnTo>
                    <a:pt x="167868" y="170764"/>
                  </a:lnTo>
                  <a:lnTo>
                    <a:pt x="167881" y="171297"/>
                  </a:lnTo>
                  <a:lnTo>
                    <a:pt x="170319" y="173837"/>
                  </a:lnTo>
                  <a:lnTo>
                    <a:pt x="167576" y="172567"/>
                  </a:lnTo>
                  <a:lnTo>
                    <a:pt x="167347" y="175107"/>
                  </a:lnTo>
                  <a:lnTo>
                    <a:pt x="166636" y="173837"/>
                  </a:lnTo>
                  <a:lnTo>
                    <a:pt x="164071" y="175107"/>
                  </a:lnTo>
                  <a:lnTo>
                    <a:pt x="162610" y="175107"/>
                  </a:lnTo>
                  <a:lnTo>
                    <a:pt x="164071" y="177647"/>
                  </a:lnTo>
                  <a:lnTo>
                    <a:pt x="162598" y="177647"/>
                  </a:lnTo>
                  <a:lnTo>
                    <a:pt x="162344" y="178917"/>
                  </a:lnTo>
                  <a:lnTo>
                    <a:pt x="161658" y="177647"/>
                  </a:lnTo>
                  <a:lnTo>
                    <a:pt x="160972" y="176377"/>
                  </a:lnTo>
                  <a:lnTo>
                    <a:pt x="160553" y="176377"/>
                  </a:lnTo>
                  <a:lnTo>
                    <a:pt x="160324" y="175107"/>
                  </a:lnTo>
                  <a:lnTo>
                    <a:pt x="159651" y="175107"/>
                  </a:lnTo>
                  <a:lnTo>
                    <a:pt x="160248" y="176377"/>
                  </a:lnTo>
                  <a:lnTo>
                    <a:pt x="160426" y="177647"/>
                  </a:lnTo>
                  <a:lnTo>
                    <a:pt x="160223" y="177647"/>
                  </a:lnTo>
                  <a:lnTo>
                    <a:pt x="158673" y="175107"/>
                  </a:lnTo>
                  <a:lnTo>
                    <a:pt x="157848" y="176377"/>
                  </a:lnTo>
                  <a:lnTo>
                    <a:pt x="158788" y="180187"/>
                  </a:lnTo>
                  <a:lnTo>
                    <a:pt x="156451" y="178917"/>
                  </a:lnTo>
                  <a:lnTo>
                    <a:pt x="157924" y="181457"/>
                  </a:lnTo>
                  <a:lnTo>
                    <a:pt x="161798" y="183997"/>
                  </a:lnTo>
                  <a:lnTo>
                    <a:pt x="161505" y="186537"/>
                  </a:lnTo>
                  <a:lnTo>
                    <a:pt x="160604" y="185267"/>
                  </a:lnTo>
                  <a:lnTo>
                    <a:pt x="159131" y="183997"/>
                  </a:lnTo>
                  <a:lnTo>
                    <a:pt x="158838" y="183997"/>
                  </a:lnTo>
                  <a:lnTo>
                    <a:pt x="158584" y="183273"/>
                  </a:lnTo>
                  <a:lnTo>
                    <a:pt x="158254" y="183997"/>
                  </a:lnTo>
                  <a:lnTo>
                    <a:pt x="157187" y="181711"/>
                  </a:lnTo>
                  <a:lnTo>
                    <a:pt x="157073" y="182727"/>
                  </a:lnTo>
                  <a:lnTo>
                    <a:pt x="156210" y="181470"/>
                  </a:lnTo>
                  <a:lnTo>
                    <a:pt x="156197" y="180187"/>
                  </a:lnTo>
                  <a:lnTo>
                    <a:pt x="154762" y="180187"/>
                  </a:lnTo>
                  <a:lnTo>
                    <a:pt x="153657" y="178917"/>
                  </a:lnTo>
                  <a:lnTo>
                    <a:pt x="154368" y="180187"/>
                  </a:lnTo>
                  <a:lnTo>
                    <a:pt x="155244" y="181457"/>
                  </a:lnTo>
                  <a:lnTo>
                    <a:pt x="155016" y="181457"/>
                  </a:lnTo>
                  <a:lnTo>
                    <a:pt x="154139" y="182727"/>
                  </a:lnTo>
                  <a:lnTo>
                    <a:pt x="153276" y="180187"/>
                  </a:lnTo>
                  <a:lnTo>
                    <a:pt x="152120" y="178917"/>
                  </a:lnTo>
                  <a:lnTo>
                    <a:pt x="152692" y="180187"/>
                  </a:lnTo>
                  <a:lnTo>
                    <a:pt x="151244" y="180187"/>
                  </a:lnTo>
                  <a:lnTo>
                    <a:pt x="152971" y="182727"/>
                  </a:lnTo>
                  <a:lnTo>
                    <a:pt x="152679" y="182727"/>
                  </a:lnTo>
                  <a:lnTo>
                    <a:pt x="151815" y="181457"/>
                  </a:lnTo>
                  <a:lnTo>
                    <a:pt x="151244" y="181457"/>
                  </a:lnTo>
                  <a:lnTo>
                    <a:pt x="151498" y="182727"/>
                  </a:lnTo>
                  <a:lnTo>
                    <a:pt x="149136" y="182727"/>
                  </a:lnTo>
                  <a:lnTo>
                    <a:pt x="150469" y="184175"/>
                  </a:lnTo>
                  <a:lnTo>
                    <a:pt x="149707" y="183857"/>
                  </a:lnTo>
                  <a:lnTo>
                    <a:pt x="150279" y="184823"/>
                  </a:lnTo>
                  <a:lnTo>
                    <a:pt x="150495" y="184353"/>
                  </a:lnTo>
                  <a:lnTo>
                    <a:pt x="150634" y="184365"/>
                  </a:lnTo>
                  <a:lnTo>
                    <a:pt x="151485" y="185267"/>
                  </a:lnTo>
                  <a:lnTo>
                    <a:pt x="151739" y="185267"/>
                  </a:lnTo>
                  <a:lnTo>
                    <a:pt x="151701" y="189077"/>
                  </a:lnTo>
                  <a:lnTo>
                    <a:pt x="147269" y="186537"/>
                  </a:lnTo>
                  <a:lnTo>
                    <a:pt x="146304" y="187807"/>
                  </a:lnTo>
                  <a:lnTo>
                    <a:pt x="145770" y="187807"/>
                  </a:lnTo>
                  <a:lnTo>
                    <a:pt x="145376" y="189077"/>
                  </a:lnTo>
                  <a:lnTo>
                    <a:pt x="143865" y="189077"/>
                  </a:lnTo>
                  <a:lnTo>
                    <a:pt x="144259" y="191617"/>
                  </a:lnTo>
                  <a:lnTo>
                    <a:pt x="143941" y="191617"/>
                  </a:lnTo>
                  <a:lnTo>
                    <a:pt x="142595" y="190347"/>
                  </a:lnTo>
                  <a:lnTo>
                    <a:pt x="142113" y="189077"/>
                  </a:lnTo>
                  <a:lnTo>
                    <a:pt x="141719" y="190347"/>
                  </a:lnTo>
                  <a:lnTo>
                    <a:pt x="142189" y="191617"/>
                  </a:lnTo>
                  <a:lnTo>
                    <a:pt x="140220" y="190347"/>
                  </a:lnTo>
                  <a:lnTo>
                    <a:pt x="140131" y="189077"/>
                  </a:lnTo>
                  <a:lnTo>
                    <a:pt x="138963" y="189077"/>
                  </a:lnTo>
                  <a:lnTo>
                    <a:pt x="138963" y="204317"/>
                  </a:lnTo>
                  <a:lnTo>
                    <a:pt x="136118" y="201777"/>
                  </a:lnTo>
                  <a:lnTo>
                    <a:pt x="138709" y="203047"/>
                  </a:lnTo>
                  <a:lnTo>
                    <a:pt x="138912" y="203047"/>
                  </a:lnTo>
                  <a:lnTo>
                    <a:pt x="138963" y="204317"/>
                  </a:lnTo>
                  <a:lnTo>
                    <a:pt x="138963" y="189077"/>
                  </a:lnTo>
                  <a:lnTo>
                    <a:pt x="137909" y="187807"/>
                  </a:lnTo>
                  <a:lnTo>
                    <a:pt x="138176" y="190347"/>
                  </a:lnTo>
                  <a:lnTo>
                    <a:pt x="137274" y="187807"/>
                  </a:lnTo>
                  <a:lnTo>
                    <a:pt x="135801" y="187807"/>
                  </a:lnTo>
                  <a:lnTo>
                    <a:pt x="135699" y="189077"/>
                  </a:lnTo>
                  <a:lnTo>
                    <a:pt x="137325" y="190347"/>
                  </a:lnTo>
                  <a:lnTo>
                    <a:pt x="136956" y="191617"/>
                  </a:lnTo>
                  <a:lnTo>
                    <a:pt x="135775" y="191617"/>
                  </a:lnTo>
                  <a:lnTo>
                    <a:pt x="134391" y="187807"/>
                  </a:lnTo>
                  <a:lnTo>
                    <a:pt x="130416" y="185267"/>
                  </a:lnTo>
                  <a:lnTo>
                    <a:pt x="133934" y="196697"/>
                  </a:lnTo>
                  <a:lnTo>
                    <a:pt x="132003" y="194157"/>
                  </a:lnTo>
                  <a:lnTo>
                    <a:pt x="131673" y="193713"/>
                  </a:lnTo>
                  <a:lnTo>
                    <a:pt x="131800" y="194157"/>
                  </a:lnTo>
                  <a:lnTo>
                    <a:pt x="130606" y="194157"/>
                  </a:lnTo>
                  <a:lnTo>
                    <a:pt x="127381" y="190347"/>
                  </a:lnTo>
                  <a:lnTo>
                    <a:pt x="124929" y="190347"/>
                  </a:lnTo>
                  <a:lnTo>
                    <a:pt x="128054" y="195427"/>
                  </a:lnTo>
                  <a:lnTo>
                    <a:pt x="126060" y="195427"/>
                  </a:lnTo>
                  <a:lnTo>
                    <a:pt x="126796" y="196748"/>
                  </a:lnTo>
                  <a:lnTo>
                    <a:pt x="128371" y="199237"/>
                  </a:lnTo>
                  <a:lnTo>
                    <a:pt x="127774" y="200507"/>
                  </a:lnTo>
                  <a:lnTo>
                    <a:pt x="126555" y="200507"/>
                  </a:lnTo>
                  <a:lnTo>
                    <a:pt x="125082" y="197967"/>
                  </a:lnTo>
                  <a:lnTo>
                    <a:pt x="124383" y="196748"/>
                  </a:lnTo>
                  <a:lnTo>
                    <a:pt x="124383" y="196519"/>
                  </a:lnTo>
                  <a:lnTo>
                    <a:pt x="124561" y="195427"/>
                  </a:lnTo>
                  <a:lnTo>
                    <a:pt x="124955" y="195427"/>
                  </a:lnTo>
                  <a:lnTo>
                    <a:pt x="123926" y="194157"/>
                  </a:lnTo>
                  <a:lnTo>
                    <a:pt x="122961" y="195110"/>
                  </a:lnTo>
                  <a:lnTo>
                    <a:pt x="122504" y="194818"/>
                  </a:lnTo>
                  <a:lnTo>
                    <a:pt x="122110" y="192887"/>
                  </a:lnTo>
                  <a:lnTo>
                    <a:pt x="121945" y="193713"/>
                  </a:lnTo>
                  <a:lnTo>
                    <a:pt x="121983" y="194348"/>
                  </a:lnTo>
                  <a:lnTo>
                    <a:pt x="122123" y="194576"/>
                  </a:lnTo>
                  <a:lnTo>
                    <a:pt x="121450" y="194157"/>
                  </a:lnTo>
                  <a:lnTo>
                    <a:pt x="121450" y="195427"/>
                  </a:lnTo>
                  <a:lnTo>
                    <a:pt x="120129" y="195427"/>
                  </a:lnTo>
                  <a:lnTo>
                    <a:pt x="120802" y="196519"/>
                  </a:lnTo>
                  <a:lnTo>
                    <a:pt x="120891" y="196748"/>
                  </a:lnTo>
                  <a:lnTo>
                    <a:pt x="120700" y="197967"/>
                  </a:lnTo>
                  <a:lnTo>
                    <a:pt x="118160" y="196710"/>
                  </a:lnTo>
                  <a:lnTo>
                    <a:pt x="120777" y="200507"/>
                  </a:lnTo>
                  <a:lnTo>
                    <a:pt x="119659" y="200507"/>
                  </a:lnTo>
                  <a:lnTo>
                    <a:pt x="118160" y="199237"/>
                  </a:lnTo>
                  <a:lnTo>
                    <a:pt x="118160" y="196710"/>
                  </a:lnTo>
                  <a:lnTo>
                    <a:pt x="117449" y="199237"/>
                  </a:lnTo>
                  <a:lnTo>
                    <a:pt x="116141" y="197967"/>
                  </a:lnTo>
                  <a:lnTo>
                    <a:pt x="115925" y="194157"/>
                  </a:lnTo>
                  <a:lnTo>
                    <a:pt x="115658" y="197967"/>
                  </a:lnTo>
                  <a:lnTo>
                    <a:pt x="113068" y="194157"/>
                  </a:lnTo>
                  <a:lnTo>
                    <a:pt x="112344" y="194157"/>
                  </a:lnTo>
                  <a:lnTo>
                    <a:pt x="112483" y="192887"/>
                  </a:lnTo>
                  <a:lnTo>
                    <a:pt x="112242" y="194157"/>
                  </a:lnTo>
                  <a:lnTo>
                    <a:pt x="111721" y="194157"/>
                  </a:lnTo>
                  <a:lnTo>
                    <a:pt x="113004" y="195427"/>
                  </a:lnTo>
                  <a:lnTo>
                    <a:pt x="111772" y="195427"/>
                  </a:lnTo>
                  <a:lnTo>
                    <a:pt x="111975" y="196519"/>
                  </a:lnTo>
                  <a:lnTo>
                    <a:pt x="112077" y="196748"/>
                  </a:lnTo>
                  <a:lnTo>
                    <a:pt x="113614" y="197967"/>
                  </a:lnTo>
                  <a:lnTo>
                    <a:pt x="113677" y="200507"/>
                  </a:lnTo>
                  <a:lnTo>
                    <a:pt x="113245" y="200507"/>
                  </a:lnTo>
                  <a:lnTo>
                    <a:pt x="112699" y="200507"/>
                  </a:lnTo>
                  <a:lnTo>
                    <a:pt x="112636" y="203047"/>
                  </a:lnTo>
                  <a:lnTo>
                    <a:pt x="112179" y="201777"/>
                  </a:lnTo>
                  <a:lnTo>
                    <a:pt x="111264" y="199237"/>
                  </a:lnTo>
                  <a:lnTo>
                    <a:pt x="113245" y="200507"/>
                  </a:lnTo>
                  <a:lnTo>
                    <a:pt x="109867" y="196697"/>
                  </a:lnTo>
                  <a:lnTo>
                    <a:pt x="110020" y="196519"/>
                  </a:lnTo>
                  <a:lnTo>
                    <a:pt x="109842" y="195427"/>
                  </a:lnTo>
                  <a:lnTo>
                    <a:pt x="107327" y="192887"/>
                  </a:lnTo>
                  <a:lnTo>
                    <a:pt x="110553" y="199237"/>
                  </a:lnTo>
                  <a:lnTo>
                    <a:pt x="108940" y="199237"/>
                  </a:lnTo>
                  <a:lnTo>
                    <a:pt x="108483" y="197967"/>
                  </a:lnTo>
                  <a:lnTo>
                    <a:pt x="108127" y="197561"/>
                  </a:lnTo>
                  <a:lnTo>
                    <a:pt x="108635" y="199237"/>
                  </a:lnTo>
                  <a:lnTo>
                    <a:pt x="108546" y="201777"/>
                  </a:lnTo>
                  <a:lnTo>
                    <a:pt x="107022" y="200507"/>
                  </a:lnTo>
                  <a:lnTo>
                    <a:pt x="107810" y="203047"/>
                  </a:lnTo>
                  <a:lnTo>
                    <a:pt x="108064" y="203047"/>
                  </a:lnTo>
                  <a:lnTo>
                    <a:pt x="108508" y="204317"/>
                  </a:lnTo>
                  <a:lnTo>
                    <a:pt x="107911" y="204317"/>
                  </a:lnTo>
                  <a:lnTo>
                    <a:pt x="107391" y="205587"/>
                  </a:lnTo>
                  <a:lnTo>
                    <a:pt x="107543" y="206857"/>
                  </a:lnTo>
                  <a:lnTo>
                    <a:pt x="104292" y="201777"/>
                  </a:lnTo>
                  <a:lnTo>
                    <a:pt x="103949" y="204317"/>
                  </a:lnTo>
                  <a:lnTo>
                    <a:pt x="103759" y="204063"/>
                  </a:lnTo>
                  <a:lnTo>
                    <a:pt x="103759" y="208127"/>
                  </a:lnTo>
                  <a:lnTo>
                    <a:pt x="103060" y="206857"/>
                  </a:lnTo>
                  <a:lnTo>
                    <a:pt x="102920" y="206578"/>
                  </a:lnTo>
                  <a:lnTo>
                    <a:pt x="102920" y="206857"/>
                  </a:lnTo>
                  <a:lnTo>
                    <a:pt x="102882" y="206514"/>
                  </a:lnTo>
                  <a:lnTo>
                    <a:pt x="102374" y="205587"/>
                  </a:lnTo>
                  <a:lnTo>
                    <a:pt x="102235" y="205333"/>
                  </a:lnTo>
                  <a:lnTo>
                    <a:pt x="102387" y="204317"/>
                  </a:lnTo>
                  <a:lnTo>
                    <a:pt x="102908" y="204317"/>
                  </a:lnTo>
                  <a:lnTo>
                    <a:pt x="102908" y="205930"/>
                  </a:lnTo>
                  <a:lnTo>
                    <a:pt x="103759" y="208127"/>
                  </a:lnTo>
                  <a:lnTo>
                    <a:pt x="103759" y="204063"/>
                  </a:lnTo>
                  <a:lnTo>
                    <a:pt x="103035" y="203047"/>
                  </a:lnTo>
                  <a:lnTo>
                    <a:pt x="102743" y="200507"/>
                  </a:lnTo>
                  <a:lnTo>
                    <a:pt x="102031" y="200507"/>
                  </a:lnTo>
                  <a:lnTo>
                    <a:pt x="101727" y="202349"/>
                  </a:lnTo>
                  <a:lnTo>
                    <a:pt x="101536" y="205587"/>
                  </a:lnTo>
                  <a:lnTo>
                    <a:pt x="101866" y="205587"/>
                  </a:lnTo>
                  <a:lnTo>
                    <a:pt x="102666" y="210667"/>
                  </a:lnTo>
                  <a:lnTo>
                    <a:pt x="100838" y="208127"/>
                  </a:lnTo>
                  <a:lnTo>
                    <a:pt x="100380" y="206857"/>
                  </a:lnTo>
                  <a:lnTo>
                    <a:pt x="98983" y="203047"/>
                  </a:lnTo>
                  <a:lnTo>
                    <a:pt x="96697" y="200507"/>
                  </a:lnTo>
                  <a:lnTo>
                    <a:pt x="97256" y="206857"/>
                  </a:lnTo>
                  <a:lnTo>
                    <a:pt x="94830" y="205587"/>
                  </a:lnTo>
                  <a:lnTo>
                    <a:pt x="95758" y="206857"/>
                  </a:lnTo>
                  <a:lnTo>
                    <a:pt x="96164" y="208127"/>
                  </a:lnTo>
                  <a:lnTo>
                    <a:pt x="94627" y="206857"/>
                  </a:lnTo>
                  <a:lnTo>
                    <a:pt x="94246" y="208127"/>
                  </a:lnTo>
                  <a:lnTo>
                    <a:pt x="93764" y="205587"/>
                  </a:lnTo>
                  <a:lnTo>
                    <a:pt x="93167" y="205587"/>
                  </a:lnTo>
                  <a:lnTo>
                    <a:pt x="92557" y="204317"/>
                  </a:lnTo>
                  <a:lnTo>
                    <a:pt x="92989" y="205587"/>
                  </a:lnTo>
                  <a:lnTo>
                    <a:pt x="91109" y="204317"/>
                  </a:lnTo>
                  <a:lnTo>
                    <a:pt x="91948" y="208127"/>
                  </a:lnTo>
                  <a:lnTo>
                    <a:pt x="90398" y="205587"/>
                  </a:lnTo>
                  <a:lnTo>
                    <a:pt x="89979" y="205587"/>
                  </a:lnTo>
                  <a:lnTo>
                    <a:pt x="89979" y="229717"/>
                  </a:lnTo>
                  <a:lnTo>
                    <a:pt x="89979" y="231013"/>
                  </a:lnTo>
                  <a:lnTo>
                    <a:pt x="89827" y="231025"/>
                  </a:lnTo>
                  <a:lnTo>
                    <a:pt x="88417" y="230911"/>
                  </a:lnTo>
                  <a:lnTo>
                    <a:pt x="88887" y="228447"/>
                  </a:lnTo>
                  <a:lnTo>
                    <a:pt x="88836" y="229717"/>
                  </a:lnTo>
                  <a:lnTo>
                    <a:pt x="89979" y="229717"/>
                  </a:lnTo>
                  <a:lnTo>
                    <a:pt x="89979" y="205587"/>
                  </a:lnTo>
                  <a:lnTo>
                    <a:pt x="88569" y="205587"/>
                  </a:lnTo>
                  <a:lnTo>
                    <a:pt x="89916" y="211937"/>
                  </a:lnTo>
                  <a:lnTo>
                    <a:pt x="88138" y="211937"/>
                  </a:lnTo>
                  <a:lnTo>
                    <a:pt x="88138" y="210667"/>
                  </a:lnTo>
                  <a:lnTo>
                    <a:pt x="88138" y="209397"/>
                  </a:lnTo>
                  <a:lnTo>
                    <a:pt x="87134" y="208127"/>
                  </a:lnTo>
                  <a:lnTo>
                    <a:pt x="87820" y="206857"/>
                  </a:lnTo>
                  <a:lnTo>
                    <a:pt x="86766" y="206857"/>
                  </a:lnTo>
                  <a:lnTo>
                    <a:pt x="87058" y="208127"/>
                  </a:lnTo>
                  <a:lnTo>
                    <a:pt x="86512" y="206857"/>
                  </a:lnTo>
                  <a:lnTo>
                    <a:pt x="86182" y="210667"/>
                  </a:lnTo>
                  <a:lnTo>
                    <a:pt x="85318" y="209397"/>
                  </a:lnTo>
                  <a:lnTo>
                    <a:pt x="85598" y="211937"/>
                  </a:lnTo>
                  <a:lnTo>
                    <a:pt x="84975" y="211937"/>
                  </a:lnTo>
                  <a:lnTo>
                    <a:pt x="84340" y="212864"/>
                  </a:lnTo>
                  <a:lnTo>
                    <a:pt x="82308" y="208127"/>
                  </a:lnTo>
                  <a:lnTo>
                    <a:pt x="80403" y="215747"/>
                  </a:lnTo>
                  <a:lnTo>
                    <a:pt x="78803" y="211937"/>
                  </a:lnTo>
                  <a:lnTo>
                    <a:pt x="78270" y="210667"/>
                  </a:lnTo>
                  <a:lnTo>
                    <a:pt x="77216" y="211937"/>
                  </a:lnTo>
                  <a:lnTo>
                    <a:pt x="75006" y="211937"/>
                  </a:lnTo>
                  <a:lnTo>
                    <a:pt x="73469" y="209397"/>
                  </a:lnTo>
                  <a:lnTo>
                    <a:pt x="74510" y="217017"/>
                  </a:lnTo>
                  <a:lnTo>
                    <a:pt x="72682" y="215747"/>
                  </a:lnTo>
                  <a:lnTo>
                    <a:pt x="72021" y="213207"/>
                  </a:lnTo>
                  <a:lnTo>
                    <a:pt x="71691" y="211937"/>
                  </a:lnTo>
                  <a:lnTo>
                    <a:pt x="73482" y="213207"/>
                  </a:lnTo>
                  <a:lnTo>
                    <a:pt x="72898" y="211937"/>
                  </a:lnTo>
                  <a:lnTo>
                    <a:pt x="72377" y="205587"/>
                  </a:lnTo>
                  <a:lnTo>
                    <a:pt x="70967" y="213207"/>
                  </a:lnTo>
                  <a:lnTo>
                    <a:pt x="70586" y="211937"/>
                  </a:lnTo>
                  <a:lnTo>
                    <a:pt x="69811" y="209397"/>
                  </a:lnTo>
                  <a:lnTo>
                    <a:pt x="70065" y="209397"/>
                  </a:lnTo>
                  <a:lnTo>
                    <a:pt x="69291" y="206857"/>
                  </a:lnTo>
                  <a:lnTo>
                    <a:pt x="68135" y="211937"/>
                  </a:lnTo>
                  <a:lnTo>
                    <a:pt x="66802" y="210705"/>
                  </a:lnTo>
                  <a:lnTo>
                    <a:pt x="65811" y="213207"/>
                  </a:lnTo>
                  <a:lnTo>
                    <a:pt x="63906" y="214477"/>
                  </a:lnTo>
                  <a:lnTo>
                    <a:pt x="62928" y="215328"/>
                  </a:lnTo>
                  <a:lnTo>
                    <a:pt x="62966" y="215747"/>
                  </a:lnTo>
                  <a:lnTo>
                    <a:pt x="62458" y="215747"/>
                  </a:lnTo>
                  <a:lnTo>
                    <a:pt x="61683" y="215747"/>
                  </a:lnTo>
                  <a:lnTo>
                    <a:pt x="61442" y="214477"/>
                  </a:lnTo>
                  <a:lnTo>
                    <a:pt x="60756" y="213207"/>
                  </a:lnTo>
                  <a:lnTo>
                    <a:pt x="61061" y="210667"/>
                  </a:lnTo>
                  <a:lnTo>
                    <a:pt x="62115" y="210667"/>
                  </a:lnTo>
                  <a:lnTo>
                    <a:pt x="62052" y="206857"/>
                  </a:lnTo>
                  <a:lnTo>
                    <a:pt x="60782" y="210667"/>
                  </a:lnTo>
                  <a:lnTo>
                    <a:pt x="60312" y="209397"/>
                  </a:lnTo>
                  <a:lnTo>
                    <a:pt x="60629" y="208127"/>
                  </a:lnTo>
                  <a:lnTo>
                    <a:pt x="59029" y="208127"/>
                  </a:lnTo>
                  <a:lnTo>
                    <a:pt x="58254" y="211937"/>
                  </a:lnTo>
                  <a:lnTo>
                    <a:pt x="56565" y="211937"/>
                  </a:lnTo>
                  <a:lnTo>
                    <a:pt x="56476" y="213207"/>
                  </a:lnTo>
                  <a:lnTo>
                    <a:pt x="54571" y="217017"/>
                  </a:lnTo>
                  <a:lnTo>
                    <a:pt x="55549" y="213207"/>
                  </a:lnTo>
                  <a:lnTo>
                    <a:pt x="56197" y="210667"/>
                  </a:lnTo>
                  <a:lnTo>
                    <a:pt x="54508" y="213207"/>
                  </a:lnTo>
                  <a:lnTo>
                    <a:pt x="55257" y="209397"/>
                  </a:lnTo>
                  <a:lnTo>
                    <a:pt x="52095" y="211937"/>
                  </a:lnTo>
                  <a:lnTo>
                    <a:pt x="50660" y="213207"/>
                  </a:lnTo>
                  <a:lnTo>
                    <a:pt x="51333" y="212166"/>
                  </a:lnTo>
                  <a:lnTo>
                    <a:pt x="50012" y="213207"/>
                  </a:lnTo>
                  <a:lnTo>
                    <a:pt x="48844" y="211937"/>
                  </a:lnTo>
                  <a:lnTo>
                    <a:pt x="52057" y="204317"/>
                  </a:lnTo>
                  <a:lnTo>
                    <a:pt x="46520" y="209397"/>
                  </a:lnTo>
                  <a:lnTo>
                    <a:pt x="48234" y="204317"/>
                  </a:lnTo>
                  <a:lnTo>
                    <a:pt x="48653" y="203047"/>
                  </a:lnTo>
                  <a:lnTo>
                    <a:pt x="45478" y="204317"/>
                  </a:lnTo>
                  <a:lnTo>
                    <a:pt x="46062" y="200507"/>
                  </a:lnTo>
                  <a:lnTo>
                    <a:pt x="44157" y="199237"/>
                  </a:lnTo>
                  <a:lnTo>
                    <a:pt x="40995" y="204317"/>
                  </a:lnTo>
                  <a:lnTo>
                    <a:pt x="43573" y="199237"/>
                  </a:lnTo>
                  <a:lnTo>
                    <a:pt x="39725" y="204317"/>
                  </a:lnTo>
                  <a:lnTo>
                    <a:pt x="38912" y="204317"/>
                  </a:lnTo>
                  <a:lnTo>
                    <a:pt x="39128" y="203047"/>
                  </a:lnTo>
                  <a:lnTo>
                    <a:pt x="39230" y="202666"/>
                  </a:lnTo>
                  <a:lnTo>
                    <a:pt x="39827" y="201879"/>
                  </a:lnTo>
                  <a:lnTo>
                    <a:pt x="41960" y="200456"/>
                  </a:lnTo>
                  <a:lnTo>
                    <a:pt x="40119" y="199834"/>
                  </a:lnTo>
                  <a:lnTo>
                    <a:pt x="40347" y="199237"/>
                  </a:lnTo>
                  <a:lnTo>
                    <a:pt x="41351" y="197967"/>
                  </a:lnTo>
                  <a:lnTo>
                    <a:pt x="41643" y="199237"/>
                  </a:lnTo>
                  <a:lnTo>
                    <a:pt x="42570" y="197967"/>
                  </a:lnTo>
                  <a:lnTo>
                    <a:pt x="42138" y="196697"/>
                  </a:lnTo>
                  <a:lnTo>
                    <a:pt x="44081" y="195427"/>
                  </a:lnTo>
                  <a:lnTo>
                    <a:pt x="44805" y="194157"/>
                  </a:lnTo>
                  <a:lnTo>
                    <a:pt x="43319" y="195427"/>
                  </a:lnTo>
                  <a:lnTo>
                    <a:pt x="42278" y="195427"/>
                  </a:lnTo>
                  <a:lnTo>
                    <a:pt x="42443" y="194348"/>
                  </a:lnTo>
                  <a:lnTo>
                    <a:pt x="41008" y="197967"/>
                  </a:lnTo>
                  <a:lnTo>
                    <a:pt x="40068" y="198310"/>
                  </a:lnTo>
                  <a:lnTo>
                    <a:pt x="40068" y="199961"/>
                  </a:lnTo>
                  <a:lnTo>
                    <a:pt x="39649" y="201244"/>
                  </a:lnTo>
                  <a:lnTo>
                    <a:pt x="39865" y="200507"/>
                  </a:lnTo>
                  <a:lnTo>
                    <a:pt x="40068" y="199961"/>
                  </a:lnTo>
                  <a:lnTo>
                    <a:pt x="40068" y="198310"/>
                  </a:lnTo>
                  <a:lnTo>
                    <a:pt x="37426" y="199237"/>
                  </a:lnTo>
                  <a:lnTo>
                    <a:pt x="40030" y="196697"/>
                  </a:lnTo>
                  <a:lnTo>
                    <a:pt x="42379" y="194411"/>
                  </a:lnTo>
                  <a:lnTo>
                    <a:pt x="42481" y="194157"/>
                  </a:lnTo>
                  <a:lnTo>
                    <a:pt x="42443" y="194348"/>
                  </a:lnTo>
                  <a:lnTo>
                    <a:pt x="43942" y="192887"/>
                  </a:lnTo>
                  <a:lnTo>
                    <a:pt x="40525" y="194157"/>
                  </a:lnTo>
                  <a:lnTo>
                    <a:pt x="42341" y="192887"/>
                  </a:lnTo>
                  <a:lnTo>
                    <a:pt x="40919" y="192887"/>
                  </a:lnTo>
                  <a:lnTo>
                    <a:pt x="40754" y="191617"/>
                  </a:lnTo>
                  <a:lnTo>
                    <a:pt x="36804" y="192697"/>
                  </a:lnTo>
                  <a:lnTo>
                    <a:pt x="37922" y="191617"/>
                  </a:lnTo>
                  <a:lnTo>
                    <a:pt x="38506" y="191617"/>
                  </a:lnTo>
                  <a:lnTo>
                    <a:pt x="38138" y="190347"/>
                  </a:lnTo>
                  <a:lnTo>
                    <a:pt x="31496" y="190347"/>
                  </a:lnTo>
                  <a:lnTo>
                    <a:pt x="33515" y="187807"/>
                  </a:lnTo>
                  <a:lnTo>
                    <a:pt x="32067" y="187807"/>
                  </a:lnTo>
                  <a:lnTo>
                    <a:pt x="33274" y="186537"/>
                  </a:lnTo>
                  <a:lnTo>
                    <a:pt x="31851" y="186537"/>
                  </a:lnTo>
                  <a:lnTo>
                    <a:pt x="32461" y="185267"/>
                  </a:lnTo>
                  <a:lnTo>
                    <a:pt x="34251" y="185267"/>
                  </a:lnTo>
                  <a:lnTo>
                    <a:pt x="35407" y="182727"/>
                  </a:lnTo>
                  <a:lnTo>
                    <a:pt x="29083" y="183997"/>
                  </a:lnTo>
                  <a:lnTo>
                    <a:pt x="27495" y="182727"/>
                  </a:lnTo>
                  <a:lnTo>
                    <a:pt x="31877" y="181457"/>
                  </a:lnTo>
                  <a:lnTo>
                    <a:pt x="32766" y="178917"/>
                  </a:lnTo>
                  <a:lnTo>
                    <a:pt x="33337" y="178917"/>
                  </a:lnTo>
                  <a:lnTo>
                    <a:pt x="33972" y="177647"/>
                  </a:lnTo>
                  <a:lnTo>
                    <a:pt x="33959" y="176377"/>
                  </a:lnTo>
                  <a:lnTo>
                    <a:pt x="29324" y="175107"/>
                  </a:lnTo>
                  <a:lnTo>
                    <a:pt x="27178" y="173837"/>
                  </a:lnTo>
                  <a:lnTo>
                    <a:pt x="29527" y="172567"/>
                  </a:lnTo>
                  <a:lnTo>
                    <a:pt x="31877" y="171297"/>
                  </a:lnTo>
                  <a:lnTo>
                    <a:pt x="28651" y="168757"/>
                  </a:lnTo>
                  <a:lnTo>
                    <a:pt x="31407" y="166217"/>
                  </a:lnTo>
                  <a:lnTo>
                    <a:pt x="27343" y="166217"/>
                  </a:lnTo>
                  <a:lnTo>
                    <a:pt x="28232" y="164960"/>
                  </a:lnTo>
                  <a:lnTo>
                    <a:pt x="24142" y="163677"/>
                  </a:lnTo>
                  <a:lnTo>
                    <a:pt x="28321" y="164934"/>
                  </a:lnTo>
                  <a:lnTo>
                    <a:pt x="32435" y="163677"/>
                  </a:lnTo>
                  <a:lnTo>
                    <a:pt x="31330" y="163677"/>
                  </a:lnTo>
                  <a:lnTo>
                    <a:pt x="31457" y="162407"/>
                  </a:lnTo>
                  <a:lnTo>
                    <a:pt x="25958" y="162407"/>
                  </a:lnTo>
                  <a:lnTo>
                    <a:pt x="29095" y="159867"/>
                  </a:lnTo>
                  <a:lnTo>
                    <a:pt x="28727" y="158597"/>
                  </a:lnTo>
                  <a:lnTo>
                    <a:pt x="28194" y="156057"/>
                  </a:lnTo>
                  <a:lnTo>
                    <a:pt x="30911" y="154787"/>
                  </a:lnTo>
                  <a:lnTo>
                    <a:pt x="29578" y="154787"/>
                  </a:lnTo>
                  <a:lnTo>
                    <a:pt x="29730" y="153517"/>
                  </a:lnTo>
                  <a:lnTo>
                    <a:pt x="31407" y="153517"/>
                  </a:lnTo>
                  <a:lnTo>
                    <a:pt x="32461" y="152247"/>
                  </a:lnTo>
                  <a:lnTo>
                    <a:pt x="32981" y="152247"/>
                  </a:lnTo>
                  <a:lnTo>
                    <a:pt x="32651" y="149707"/>
                  </a:lnTo>
                  <a:lnTo>
                    <a:pt x="34632" y="150977"/>
                  </a:lnTo>
                  <a:lnTo>
                    <a:pt x="35013" y="149707"/>
                  </a:lnTo>
                  <a:lnTo>
                    <a:pt x="26733" y="147167"/>
                  </a:lnTo>
                  <a:lnTo>
                    <a:pt x="26847" y="145897"/>
                  </a:lnTo>
                  <a:lnTo>
                    <a:pt x="31178" y="147167"/>
                  </a:lnTo>
                  <a:lnTo>
                    <a:pt x="31661" y="145897"/>
                  </a:lnTo>
                  <a:lnTo>
                    <a:pt x="35814" y="144627"/>
                  </a:lnTo>
                  <a:lnTo>
                    <a:pt x="32766" y="142087"/>
                  </a:lnTo>
                  <a:lnTo>
                    <a:pt x="34544" y="143357"/>
                  </a:lnTo>
                  <a:lnTo>
                    <a:pt x="35026" y="142087"/>
                  </a:lnTo>
                  <a:lnTo>
                    <a:pt x="38544" y="140817"/>
                  </a:lnTo>
                  <a:lnTo>
                    <a:pt x="36093" y="140271"/>
                  </a:lnTo>
                  <a:lnTo>
                    <a:pt x="35636" y="139547"/>
                  </a:lnTo>
                  <a:lnTo>
                    <a:pt x="34010" y="137007"/>
                  </a:lnTo>
                  <a:lnTo>
                    <a:pt x="32893" y="135737"/>
                  </a:lnTo>
                  <a:lnTo>
                    <a:pt x="35458" y="137007"/>
                  </a:lnTo>
                  <a:lnTo>
                    <a:pt x="33972" y="135737"/>
                  </a:lnTo>
                  <a:lnTo>
                    <a:pt x="32473" y="134467"/>
                  </a:lnTo>
                  <a:lnTo>
                    <a:pt x="31584" y="134467"/>
                  </a:lnTo>
                  <a:lnTo>
                    <a:pt x="31216" y="133197"/>
                  </a:lnTo>
                  <a:lnTo>
                    <a:pt x="33832" y="133197"/>
                  </a:lnTo>
                  <a:lnTo>
                    <a:pt x="34366" y="133197"/>
                  </a:lnTo>
                  <a:lnTo>
                    <a:pt x="33909" y="133045"/>
                  </a:lnTo>
                  <a:lnTo>
                    <a:pt x="34544" y="131927"/>
                  </a:lnTo>
                  <a:lnTo>
                    <a:pt x="33616" y="131927"/>
                  </a:lnTo>
                  <a:lnTo>
                    <a:pt x="33528" y="131787"/>
                  </a:lnTo>
                  <a:lnTo>
                    <a:pt x="33528" y="132930"/>
                  </a:lnTo>
                  <a:lnTo>
                    <a:pt x="30429" y="131927"/>
                  </a:lnTo>
                  <a:lnTo>
                    <a:pt x="32423" y="131927"/>
                  </a:lnTo>
                  <a:lnTo>
                    <a:pt x="33528" y="132930"/>
                  </a:lnTo>
                  <a:lnTo>
                    <a:pt x="33528" y="131787"/>
                  </a:lnTo>
                  <a:lnTo>
                    <a:pt x="32816" y="130657"/>
                  </a:lnTo>
                  <a:lnTo>
                    <a:pt x="13677" y="130657"/>
                  </a:lnTo>
                  <a:lnTo>
                    <a:pt x="11201" y="130657"/>
                  </a:lnTo>
                  <a:lnTo>
                    <a:pt x="18135" y="133197"/>
                  </a:lnTo>
                  <a:lnTo>
                    <a:pt x="14528" y="133197"/>
                  </a:lnTo>
                  <a:lnTo>
                    <a:pt x="11899" y="135737"/>
                  </a:lnTo>
                  <a:lnTo>
                    <a:pt x="13474" y="140817"/>
                  </a:lnTo>
                  <a:lnTo>
                    <a:pt x="8267" y="142087"/>
                  </a:lnTo>
                  <a:lnTo>
                    <a:pt x="12344" y="143357"/>
                  </a:lnTo>
                  <a:lnTo>
                    <a:pt x="5461" y="144627"/>
                  </a:lnTo>
                  <a:lnTo>
                    <a:pt x="11430" y="145897"/>
                  </a:lnTo>
                  <a:lnTo>
                    <a:pt x="8026" y="147167"/>
                  </a:lnTo>
                  <a:lnTo>
                    <a:pt x="7073" y="147167"/>
                  </a:lnTo>
                  <a:lnTo>
                    <a:pt x="4432" y="149707"/>
                  </a:lnTo>
                  <a:lnTo>
                    <a:pt x="3975" y="149707"/>
                  </a:lnTo>
                  <a:lnTo>
                    <a:pt x="8051" y="150977"/>
                  </a:lnTo>
                  <a:lnTo>
                    <a:pt x="8547" y="152247"/>
                  </a:lnTo>
                  <a:lnTo>
                    <a:pt x="5359" y="152247"/>
                  </a:lnTo>
                  <a:lnTo>
                    <a:pt x="8547" y="153517"/>
                  </a:lnTo>
                  <a:lnTo>
                    <a:pt x="4622" y="153517"/>
                  </a:lnTo>
                  <a:lnTo>
                    <a:pt x="5334" y="154787"/>
                  </a:lnTo>
                  <a:lnTo>
                    <a:pt x="7785" y="154787"/>
                  </a:lnTo>
                  <a:lnTo>
                    <a:pt x="9067" y="156057"/>
                  </a:lnTo>
                  <a:lnTo>
                    <a:pt x="5130" y="157327"/>
                  </a:lnTo>
                  <a:lnTo>
                    <a:pt x="3479" y="157327"/>
                  </a:lnTo>
                  <a:lnTo>
                    <a:pt x="5753" y="160769"/>
                  </a:lnTo>
                  <a:lnTo>
                    <a:pt x="6680" y="161137"/>
                  </a:lnTo>
                  <a:lnTo>
                    <a:pt x="5892" y="160985"/>
                  </a:lnTo>
                  <a:lnTo>
                    <a:pt x="5994" y="161137"/>
                  </a:lnTo>
                  <a:lnTo>
                    <a:pt x="4699" y="161137"/>
                  </a:lnTo>
                  <a:lnTo>
                    <a:pt x="4572" y="160731"/>
                  </a:lnTo>
                  <a:lnTo>
                    <a:pt x="76" y="159867"/>
                  </a:lnTo>
                  <a:lnTo>
                    <a:pt x="2997" y="161137"/>
                  </a:lnTo>
                  <a:lnTo>
                    <a:pt x="3733" y="161137"/>
                  </a:lnTo>
                  <a:lnTo>
                    <a:pt x="4914" y="162407"/>
                  </a:lnTo>
                  <a:lnTo>
                    <a:pt x="3606" y="162407"/>
                  </a:lnTo>
                  <a:lnTo>
                    <a:pt x="3581" y="164960"/>
                  </a:lnTo>
                  <a:lnTo>
                    <a:pt x="4394" y="166217"/>
                  </a:lnTo>
                  <a:lnTo>
                    <a:pt x="2159" y="166217"/>
                  </a:lnTo>
                  <a:lnTo>
                    <a:pt x="1676" y="168757"/>
                  </a:lnTo>
                  <a:lnTo>
                    <a:pt x="3467" y="171297"/>
                  </a:lnTo>
                  <a:lnTo>
                    <a:pt x="3746" y="173837"/>
                  </a:lnTo>
                  <a:lnTo>
                    <a:pt x="4673" y="172567"/>
                  </a:lnTo>
                  <a:lnTo>
                    <a:pt x="6819" y="172567"/>
                  </a:lnTo>
                  <a:lnTo>
                    <a:pt x="8534" y="172567"/>
                  </a:lnTo>
                  <a:lnTo>
                    <a:pt x="8864" y="173545"/>
                  </a:lnTo>
                  <a:lnTo>
                    <a:pt x="9486" y="173837"/>
                  </a:lnTo>
                  <a:lnTo>
                    <a:pt x="9245" y="175107"/>
                  </a:lnTo>
                  <a:lnTo>
                    <a:pt x="5918" y="175107"/>
                  </a:lnTo>
                  <a:lnTo>
                    <a:pt x="4914" y="176377"/>
                  </a:lnTo>
                  <a:lnTo>
                    <a:pt x="5207" y="176377"/>
                  </a:lnTo>
                  <a:lnTo>
                    <a:pt x="0" y="178917"/>
                  </a:lnTo>
                  <a:lnTo>
                    <a:pt x="2755" y="178917"/>
                  </a:lnTo>
                  <a:lnTo>
                    <a:pt x="3327" y="181457"/>
                  </a:lnTo>
                  <a:lnTo>
                    <a:pt x="4699" y="182727"/>
                  </a:lnTo>
                  <a:lnTo>
                    <a:pt x="5499" y="185267"/>
                  </a:lnTo>
                  <a:lnTo>
                    <a:pt x="8369" y="183997"/>
                  </a:lnTo>
                  <a:lnTo>
                    <a:pt x="7962" y="185267"/>
                  </a:lnTo>
                  <a:lnTo>
                    <a:pt x="10426" y="185267"/>
                  </a:lnTo>
                  <a:lnTo>
                    <a:pt x="9994" y="187807"/>
                  </a:lnTo>
                  <a:lnTo>
                    <a:pt x="8369" y="190347"/>
                  </a:lnTo>
                  <a:lnTo>
                    <a:pt x="9347" y="191617"/>
                  </a:lnTo>
                  <a:lnTo>
                    <a:pt x="11239" y="192874"/>
                  </a:lnTo>
                  <a:lnTo>
                    <a:pt x="11823" y="191617"/>
                  </a:lnTo>
                  <a:lnTo>
                    <a:pt x="13690" y="191617"/>
                  </a:lnTo>
                  <a:lnTo>
                    <a:pt x="11252" y="192887"/>
                  </a:lnTo>
                  <a:lnTo>
                    <a:pt x="12242" y="194157"/>
                  </a:lnTo>
                  <a:lnTo>
                    <a:pt x="10058" y="194157"/>
                  </a:lnTo>
                  <a:lnTo>
                    <a:pt x="11849" y="196697"/>
                  </a:lnTo>
                  <a:lnTo>
                    <a:pt x="15189" y="197967"/>
                  </a:lnTo>
                  <a:lnTo>
                    <a:pt x="16002" y="197967"/>
                  </a:lnTo>
                  <a:lnTo>
                    <a:pt x="16243" y="196697"/>
                  </a:lnTo>
                  <a:lnTo>
                    <a:pt x="17805" y="196697"/>
                  </a:lnTo>
                  <a:lnTo>
                    <a:pt x="16764" y="197967"/>
                  </a:lnTo>
                  <a:lnTo>
                    <a:pt x="15582" y="199237"/>
                  </a:lnTo>
                  <a:lnTo>
                    <a:pt x="20116" y="199237"/>
                  </a:lnTo>
                  <a:lnTo>
                    <a:pt x="13157" y="210667"/>
                  </a:lnTo>
                  <a:lnTo>
                    <a:pt x="19583" y="209397"/>
                  </a:lnTo>
                  <a:lnTo>
                    <a:pt x="23456" y="209397"/>
                  </a:lnTo>
                  <a:lnTo>
                    <a:pt x="24015" y="211937"/>
                  </a:lnTo>
                  <a:lnTo>
                    <a:pt x="21399" y="210667"/>
                  </a:lnTo>
                  <a:lnTo>
                    <a:pt x="20853" y="213207"/>
                  </a:lnTo>
                  <a:lnTo>
                    <a:pt x="26327" y="211937"/>
                  </a:lnTo>
                  <a:lnTo>
                    <a:pt x="24091" y="217017"/>
                  </a:lnTo>
                  <a:lnTo>
                    <a:pt x="28232" y="217017"/>
                  </a:lnTo>
                  <a:lnTo>
                    <a:pt x="25006" y="224637"/>
                  </a:lnTo>
                  <a:lnTo>
                    <a:pt x="34518" y="220827"/>
                  </a:lnTo>
                  <a:lnTo>
                    <a:pt x="34404" y="225907"/>
                  </a:lnTo>
                  <a:lnTo>
                    <a:pt x="35166" y="224637"/>
                  </a:lnTo>
                  <a:lnTo>
                    <a:pt x="36715" y="223367"/>
                  </a:lnTo>
                  <a:lnTo>
                    <a:pt x="43040" y="224637"/>
                  </a:lnTo>
                  <a:lnTo>
                    <a:pt x="47383" y="230987"/>
                  </a:lnTo>
                  <a:lnTo>
                    <a:pt x="53708" y="234797"/>
                  </a:lnTo>
                  <a:lnTo>
                    <a:pt x="55994" y="234797"/>
                  </a:lnTo>
                  <a:lnTo>
                    <a:pt x="56616" y="224637"/>
                  </a:lnTo>
                  <a:lnTo>
                    <a:pt x="58661" y="229717"/>
                  </a:lnTo>
                  <a:lnTo>
                    <a:pt x="57391" y="233527"/>
                  </a:lnTo>
                  <a:lnTo>
                    <a:pt x="62395" y="229717"/>
                  </a:lnTo>
                  <a:lnTo>
                    <a:pt x="66687" y="234797"/>
                  </a:lnTo>
                  <a:lnTo>
                    <a:pt x="70764" y="231190"/>
                  </a:lnTo>
                  <a:lnTo>
                    <a:pt x="70764" y="232257"/>
                  </a:lnTo>
                  <a:lnTo>
                    <a:pt x="70345" y="232257"/>
                  </a:lnTo>
                  <a:lnTo>
                    <a:pt x="71323" y="234797"/>
                  </a:lnTo>
                  <a:lnTo>
                    <a:pt x="73698" y="232257"/>
                  </a:lnTo>
                  <a:lnTo>
                    <a:pt x="73583" y="230987"/>
                  </a:lnTo>
                  <a:lnTo>
                    <a:pt x="74244" y="230987"/>
                  </a:lnTo>
                  <a:lnTo>
                    <a:pt x="73825" y="232257"/>
                  </a:lnTo>
                  <a:lnTo>
                    <a:pt x="74282" y="233527"/>
                  </a:lnTo>
                  <a:lnTo>
                    <a:pt x="75298" y="234797"/>
                  </a:lnTo>
                  <a:lnTo>
                    <a:pt x="76060" y="230987"/>
                  </a:lnTo>
                  <a:lnTo>
                    <a:pt x="76314" y="229717"/>
                  </a:lnTo>
                  <a:lnTo>
                    <a:pt x="76936" y="232765"/>
                  </a:lnTo>
                  <a:lnTo>
                    <a:pt x="77139" y="232257"/>
                  </a:lnTo>
                  <a:lnTo>
                    <a:pt x="79362" y="233527"/>
                  </a:lnTo>
                  <a:lnTo>
                    <a:pt x="78943" y="232257"/>
                  </a:lnTo>
                  <a:lnTo>
                    <a:pt x="78536" y="230987"/>
                  </a:lnTo>
                  <a:lnTo>
                    <a:pt x="80225" y="232257"/>
                  </a:lnTo>
                  <a:lnTo>
                    <a:pt x="80772" y="230987"/>
                  </a:lnTo>
                  <a:lnTo>
                    <a:pt x="81330" y="229717"/>
                  </a:lnTo>
                  <a:lnTo>
                    <a:pt x="82664" y="230924"/>
                  </a:lnTo>
                  <a:lnTo>
                    <a:pt x="83870" y="232041"/>
                  </a:lnTo>
                  <a:lnTo>
                    <a:pt x="83451" y="231051"/>
                  </a:lnTo>
                  <a:lnTo>
                    <a:pt x="83083" y="230492"/>
                  </a:lnTo>
                  <a:lnTo>
                    <a:pt x="82791" y="230212"/>
                  </a:lnTo>
                  <a:lnTo>
                    <a:pt x="82842" y="229717"/>
                  </a:lnTo>
                  <a:lnTo>
                    <a:pt x="83058" y="227177"/>
                  </a:lnTo>
                  <a:lnTo>
                    <a:pt x="85559" y="232257"/>
                  </a:lnTo>
                  <a:lnTo>
                    <a:pt x="85102" y="227177"/>
                  </a:lnTo>
                  <a:lnTo>
                    <a:pt x="85737" y="232257"/>
                  </a:lnTo>
                  <a:lnTo>
                    <a:pt x="88404" y="230987"/>
                  </a:lnTo>
                  <a:lnTo>
                    <a:pt x="88734" y="231089"/>
                  </a:lnTo>
                  <a:lnTo>
                    <a:pt x="89293" y="231127"/>
                  </a:lnTo>
                  <a:lnTo>
                    <a:pt x="89814" y="231038"/>
                  </a:lnTo>
                  <a:lnTo>
                    <a:pt x="89979" y="231051"/>
                  </a:lnTo>
                  <a:lnTo>
                    <a:pt x="89992" y="232257"/>
                  </a:lnTo>
                  <a:lnTo>
                    <a:pt x="91071" y="230987"/>
                  </a:lnTo>
                  <a:lnTo>
                    <a:pt x="91884" y="229717"/>
                  </a:lnTo>
                  <a:lnTo>
                    <a:pt x="91186" y="228447"/>
                  </a:lnTo>
                  <a:lnTo>
                    <a:pt x="94411" y="233527"/>
                  </a:lnTo>
                  <a:lnTo>
                    <a:pt x="94234" y="228447"/>
                  </a:lnTo>
                  <a:lnTo>
                    <a:pt x="94195" y="227177"/>
                  </a:lnTo>
                  <a:lnTo>
                    <a:pt x="94107" y="224637"/>
                  </a:lnTo>
                  <a:lnTo>
                    <a:pt x="94056" y="223367"/>
                  </a:lnTo>
                  <a:lnTo>
                    <a:pt x="94018" y="222097"/>
                  </a:lnTo>
                  <a:lnTo>
                    <a:pt x="96799" y="229717"/>
                  </a:lnTo>
                  <a:lnTo>
                    <a:pt x="99314" y="225907"/>
                  </a:lnTo>
                  <a:lnTo>
                    <a:pt x="101257" y="223774"/>
                  </a:lnTo>
                  <a:lnTo>
                    <a:pt x="102628" y="228447"/>
                  </a:lnTo>
                  <a:lnTo>
                    <a:pt x="104330" y="225336"/>
                  </a:lnTo>
                  <a:lnTo>
                    <a:pt x="101447" y="223558"/>
                  </a:lnTo>
                  <a:lnTo>
                    <a:pt x="101625" y="223367"/>
                  </a:lnTo>
                  <a:lnTo>
                    <a:pt x="103936" y="222097"/>
                  </a:lnTo>
                  <a:lnTo>
                    <a:pt x="104724" y="224409"/>
                  </a:lnTo>
                  <a:lnTo>
                    <a:pt x="104851" y="222097"/>
                  </a:lnTo>
                  <a:lnTo>
                    <a:pt x="104927" y="220827"/>
                  </a:lnTo>
                  <a:lnTo>
                    <a:pt x="107759" y="220827"/>
                  </a:lnTo>
                  <a:lnTo>
                    <a:pt x="108585" y="222097"/>
                  </a:lnTo>
                  <a:lnTo>
                    <a:pt x="108038" y="223367"/>
                  </a:lnTo>
                  <a:lnTo>
                    <a:pt x="108064" y="224637"/>
                  </a:lnTo>
                  <a:lnTo>
                    <a:pt x="109969" y="220827"/>
                  </a:lnTo>
                  <a:lnTo>
                    <a:pt x="113118" y="223367"/>
                  </a:lnTo>
                  <a:lnTo>
                    <a:pt x="113944" y="220827"/>
                  </a:lnTo>
                  <a:lnTo>
                    <a:pt x="114363" y="219557"/>
                  </a:lnTo>
                  <a:lnTo>
                    <a:pt x="114515" y="219557"/>
                  </a:lnTo>
                  <a:lnTo>
                    <a:pt x="114439" y="220827"/>
                  </a:lnTo>
                  <a:lnTo>
                    <a:pt x="115582" y="220827"/>
                  </a:lnTo>
                  <a:lnTo>
                    <a:pt x="114795" y="219557"/>
                  </a:lnTo>
                  <a:lnTo>
                    <a:pt x="114566" y="219557"/>
                  </a:lnTo>
                  <a:lnTo>
                    <a:pt x="112826" y="217017"/>
                  </a:lnTo>
                  <a:lnTo>
                    <a:pt x="113207" y="215747"/>
                  </a:lnTo>
                  <a:lnTo>
                    <a:pt x="113576" y="214477"/>
                  </a:lnTo>
                  <a:lnTo>
                    <a:pt x="113614" y="214350"/>
                  </a:lnTo>
                  <a:lnTo>
                    <a:pt x="113652" y="212864"/>
                  </a:lnTo>
                  <a:lnTo>
                    <a:pt x="113830" y="213626"/>
                  </a:lnTo>
                  <a:lnTo>
                    <a:pt x="114909" y="218287"/>
                  </a:lnTo>
                  <a:lnTo>
                    <a:pt x="116090" y="211937"/>
                  </a:lnTo>
                  <a:lnTo>
                    <a:pt x="117754" y="219557"/>
                  </a:lnTo>
                  <a:lnTo>
                    <a:pt x="117894" y="219557"/>
                  </a:lnTo>
                  <a:lnTo>
                    <a:pt x="117868" y="218287"/>
                  </a:lnTo>
                  <a:lnTo>
                    <a:pt x="117284" y="217017"/>
                  </a:lnTo>
                  <a:lnTo>
                    <a:pt x="117843" y="217017"/>
                  </a:lnTo>
                  <a:lnTo>
                    <a:pt x="118287" y="218287"/>
                  </a:lnTo>
                  <a:lnTo>
                    <a:pt x="118452" y="219557"/>
                  </a:lnTo>
                  <a:lnTo>
                    <a:pt x="119557" y="218287"/>
                  </a:lnTo>
                  <a:lnTo>
                    <a:pt x="118859" y="217017"/>
                  </a:lnTo>
                  <a:lnTo>
                    <a:pt x="118173" y="215747"/>
                  </a:lnTo>
                  <a:lnTo>
                    <a:pt x="119557" y="215747"/>
                  </a:lnTo>
                  <a:lnTo>
                    <a:pt x="119926" y="217017"/>
                  </a:lnTo>
                  <a:lnTo>
                    <a:pt x="119799" y="217017"/>
                  </a:lnTo>
                  <a:lnTo>
                    <a:pt x="120116" y="218287"/>
                  </a:lnTo>
                  <a:lnTo>
                    <a:pt x="120040" y="215747"/>
                  </a:lnTo>
                  <a:lnTo>
                    <a:pt x="119989" y="214477"/>
                  </a:lnTo>
                  <a:lnTo>
                    <a:pt x="121640" y="214477"/>
                  </a:lnTo>
                  <a:lnTo>
                    <a:pt x="122008" y="215557"/>
                  </a:lnTo>
                  <a:lnTo>
                    <a:pt x="123621" y="214477"/>
                  </a:lnTo>
                  <a:lnTo>
                    <a:pt x="123139" y="210667"/>
                  </a:lnTo>
                  <a:lnTo>
                    <a:pt x="122974" y="209397"/>
                  </a:lnTo>
                  <a:lnTo>
                    <a:pt x="125869" y="210667"/>
                  </a:lnTo>
                  <a:lnTo>
                    <a:pt x="127038" y="214477"/>
                  </a:lnTo>
                  <a:lnTo>
                    <a:pt x="127190" y="211937"/>
                  </a:lnTo>
                  <a:lnTo>
                    <a:pt x="128879" y="214477"/>
                  </a:lnTo>
                  <a:lnTo>
                    <a:pt x="129578" y="213207"/>
                  </a:lnTo>
                  <a:lnTo>
                    <a:pt x="128333" y="211937"/>
                  </a:lnTo>
                  <a:lnTo>
                    <a:pt x="129387" y="211937"/>
                  </a:lnTo>
                  <a:lnTo>
                    <a:pt x="129171" y="209397"/>
                  </a:lnTo>
                  <a:lnTo>
                    <a:pt x="129057" y="208127"/>
                  </a:lnTo>
                  <a:lnTo>
                    <a:pt x="130454" y="209397"/>
                  </a:lnTo>
                  <a:lnTo>
                    <a:pt x="130378" y="210667"/>
                  </a:lnTo>
                  <a:lnTo>
                    <a:pt x="131940" y="209397"/>
                  </a:lnTo>
                  <a:lnTo>
                    <a:pt x="130263" y="208127"/>
                  </a:lnTo>
                  <a:lnTo>
                    <a:pt x="130416" y="206857"/>
                  </a:lnTo>
                  <a:lnTo>
                    <a:pt x="128092" y="204317"/>
                  </a:lnTo>
                  <a:lnTo>
                    <a:pt x="129832" y="204317"/>
                  </a:lnTo>
                  <a:lnTo>
                    <a:pt x="129743" y="205587"/>
                  </a:lnTo>
                  <a:lnTo>
                    <a:pt x="130835" y="204317"/>
                  </a:lnTo>
                  <a:lnTo>
                    <a:pt x="132334" y="205587"/>
                  </a:lnTo>
                  <a:lnTo>
                    <a:pt x="132207" y="203047"/>
                  </a:lnTo>
                  <a:lnTo>
                    <a:pt x="133350" y="204317"/>
                  </a:lnTo>
                  <a:lnTo>
                    <a:pt x="134073" y="204317"/>
                  </a:lnTo>
                  <a:lnTo>
                    <a:pt x="135077" y="208127"/>
                  </a:lnTo>
                  <a:lnTo>
                    <a:pt x="135572" y="208127"/>
                  </a:lnTo>
                  <a:lnTo>
                    <a:pt x="134620" y="205587"/>
                  </a:lnTo>
                  <a:lnTo>
                    <a:pt x="137477" y="206857"/>
                  </a:lnTo>
                  <a:lnTo>
                    <a:pt x="137160" y="205587"/>
                  </a:lnTo>
                  <a:lnTo>
                    <a:pt x="136918" y="204647"/>
                  </a:lnTo>
                  <a:lnTo>
                    <a:pt x="137591" y="205587"/>
                  </a:lnTo>
                  <a:lnTo>
                    <a:pt x="137845" y="205587"/>
                  </a:lnTo>
                  <a:lnTo>
                    <a:pt x="137045" y="203047"/>
                  </a:lnTo>
                  <a:lnTo>
                    <a:pt x="137883" y="204317"/>
                  </a:lnTo>
                  <a:lnTo>
                    <a:pt x="138137" y="204317"/>
                  </a:lnTo>
                  <a:lnTo>
                    <a:pt x="138811" y="205587"/>
                  </a:lnTo>
                  <a:lnTo>
                    <a:pt x="140398" y="205587"/>
                  </a:lnTo>
                  <a:lnTo>
                    <a:pt x="138976" y="204317"/>
                  </a:lnTo>
                  <a:lnTo>
                    <a:pt x="140982" y="204317"/>
                  </a:lnTo>
                  <a:lnTo>
                    <a:pt x="141084" y="201777"/>
                  </a:lnTo>
                  <a:lnTo>
                    <a:pt x="141135" y="200507"/>
                  </a:lnTo>
                  <a:lnTo>
                    <a:pt x="143217" y="200507"/>
                  </a:lnTo>
                  <a:lnTo>
                    <a:pt x="145465" y="204203"/>
                  </a:lnTo>
                  <a:lnTo>
                    <a:pt x="146316" y="203047"/>
                  </a:lnTo>
                  <a:lnTo>
                    <a:pt x="146583" y="199237"/>
                  </a:lnTo>
                  <a:lnTo>
                    <a:pt x="149034" y="197967"/>
                  </a:lnTo>
                  <a:lnTo>
                    <a:pt x="148437" y="197967"/>
                  </a:lnTo>
                  <a:lnTo>
                    <a:pt x="147802" y="196697"/>
                  </a:lnTo>
                  <a:lnTo>
                    <a:pt x="145897" y="192887"/>
                  </a:lnTo>
                  <a:lnTo>
                    <a:pt x="151320" y="199237"/>
                  </a:lnTo>
                  <a:lnTo>
                    <a:pt x="150990" y="196697"/>
                  </a:lnTo>
                  <a:lnTo>
                    <a:pt x="152273" y="199237"/>
                  </a:lnTo>
                  <a:lnTo>
                    <a:pt x="153873" y="199237"/>
                  </a:lnTo>
                  <a:lnTo>
                    <a:pt x="154127" y="196697"/>
                  </a:lnTo>
                  <a:lnTo>
                    <a:pt x="155219" y="192887"/>
                  </a:lnTo>
                  <a:lnTo>
                    <a:pt x="155740" y="194157"/>
                  </a:lnTo>
                  <a:lnTo>
                    <a:pt x="157226" y="195427"/>
                  </a:lnTo>
                  <a:lnTo>
                    <a:pt x="158216" y="194157"/>
                  </a:lnTo>
                  <a:lnTo>
                    <a:pt x="159435" y="194157"/>
                  </a:lnTo>
                  <a:lnTo>
                    <a:pt x="158902" y="192887"/>
                  </a:lnTo>
                  <a:lnTo>
                    <a:pt x="159512" y="192887"/>
                  </a:lnTo>
                  <a:lnTo>
                    <a:pt x="158788" y="191617"/>
                  </a:lnTo>
                  <a:lnTo>
                    <a:pt x="158064" y="190347"/>
                  </a:lnTo>
                  <a:lnTo>
                    <a:pt x="161582" y="191617"/>
                  </a:lnTo>
                  <a:lnTo>
                    <a:pt x="162737" y="190347"/>
                  </a:lnTo>
                  <a:lnTo>
                    <a:pt x="163690" y="187807"/>
                  </a:lnTo>
                  <a:lnTo>
                    <a:pt x="166357" y="187807"/>
                  </a:lnTo>
                  <a:lnTo>
                    <a:pt x="166712" y="189077"/>
                  </a:lnTo>
                  <a:lnTo>
                    <a:pt x="166928" y="189077"/>
                  </a:lnTo>
                  <a:lnTo>
                    <a:pt x="167500" y="187807"/>
                  </a:lnTo>
                  <a:lnTo>
                    <a:pt x="168071" y="186537"/>
                  </a:lnTo>
                  <a:lnTo>
                    <a:pt x="166458" y="185267"/>
                  </a:lnTo>
                  <a:lnTo>
                    <a:pt x="166941" y="185267"/>
                  </a:lnTo>
                  <a:lnTo>
                    <a:pt x="165811" y="184327"/>
                  </a:lnTo>
                  <a:lnTo>
                    <a:pt x="167449" y="185267"/>
                  </a:lnTo>
                  <a:lnTo>
                    <a:pt x="168122" y="185267"/>
                  </a:lnTo>
                  <a:lnTo>
                    <a:pt x="167881" y="184429"/>
                  </a:lnTo>
                  <a:lnTo>
                    <a:pt x="170865" y="186537"/>
                  </a:lnTo>
                  <a:lnTo>
                    <a:pt x="168287" y="183997"/>
                  </a:lnTo>
                  <a:lnTo>
                    <a:pt x="165722" y="181457"/>
                  </a:lnTo>
                  <a:lnTo>
                    <a:pt x="165214" y="180962"/>
                  </a:lnTo>
                  <a:lnTo>
                    <a:pt x="165214" y="183578"/>
                  </a:lnTo>
                  <a:lnTo>
                    <a:pt x="164820" y="182765"/>
                  </a:lnTo>
                  <a:lnTo>
                    <a:pt x="164642" y="181457"/>
                  </a:lnTo>
                  <a:lnTo>
                    <a:pt x="165087" y="181457"/>
                  </a:lnTo>
                  <a:lnTo>
                    <a:pt x="165214" y="183578"/>
                  </a:lnTo>
                  <a:lnTo>
                    <a:pt x="165214" y="180962"/>
                  </a:lnTo>
                  <a:lnTo>
                    <a:pt x="164439" y="180187"/>
                  </a:lnTo>
                  <a:lnTo>
                    <a:pt x="167525" y="181457"/>
                  </a:lnTo>
                  <a:lnTo>
                    <a:pt x="168338" y="181457"/>
                  </a:lnTo>
                  <a:lnTo>
                    <a:pt x="167741" y="178917"/>
                  </a:lnTo>
                  <a:lnTo>
                    <a:pt x="168478" y="178917"/>
                  </a:lnTo>
                  <a:lnTo>
                    <a:pt x="170459" y="181457"/>
                  </a:lnTo>
                  <a:lnTo>
                    <a:pt x="168783" y="180187"/>
                  </a:lnTo>
                  <a:lnTo>
                    <a:pt x="170180" y="182727"/>
                  </a:lnTo>
                  <a:lnTo>
                    <a:pt x="170713" y="181711"/>
                  </a:lnTo>
                  <a:lnTo>
                    <a:pt x="170649" y="181457"/>
                  </a:lnTo>
                  <a:lnTo>
                    <a:pt x="170611" y="181089"/>
                  </a:lnTo>
                  <a:lnTo>
                    <a:pt x="168325" y="177647"/>
                  </a:lnTo>
                  <a:lnTo>
                    <a:pt x="170726" y="178917"/>
                  </a:lnTo>
                  <a:lnTo>
                    <a:pt x="170929" y="180187"/>
                  </a:lnTo>
                  <a:lnTo>
                    <a:pt x="170497" y="180187"/>
                  </a:lnTo>
                  <a:lnTo>
                    <a:pt x="170611" y="181089"/>
                  </a:lnTo>
                  <a:lnTo>
                    <a:pt x="170688" y="181470"/>
                  </a:lnTo>
                  <a:lnTo>
                    <a:pt x="170815" y="181521"/>
                  </a:lnTo>
                  <a:lnTo>
                    <a:pt x="173469" y="182727"/>
                  </a:lnTo>
                  <a:lnTo>
                    <a:pt x="173888" y="182727"/>
                  </a:lnTo>
                  <a:lnTo>
                    <a:pt x="173786" y="181457"/>
                  </a:lnTo>
                  <a:lnTo>
                    <a:pt x="175996" y="182727"/>
                  </a:lnTo>
                  <a:lnTo>
                    <a:pt x="175107" y="181457"/>
                  </a:lnTo>
                  <a:lnTo>
                    <a:pt x="171310" y="175107"/>
                  </a:lnTo>
                  <a:lnTo>
                    <a:pt x="175933" y="178752"/>
                  </a:lnTo>
                  <a:lnTo>
                    <a:pt x="176123" y="178917"/>
                  </a:lnTo>
                  <a:lnTo>
                    <a:pt x="175971" y="178600"/>
                  </a:lnTo>
                  <a:lnTo>
                    <a:pt x="175729" y="176377"/>
                  </a:lnTo>
                  <a:lnTo>
                    <a:pt x="177723" y="178917"/>
                  </a:lnTo>
                  <a:lnTo>
                    <a:pt x="178066" y="178917"/>
                  </a:lnTo>
                  <a:lnTo>
                    <a:pt x="178638" y="178917"/>
                  </a:lnTo>
                  <a:lnTo>
                    <a:pt x="179755" y="180187"/>
                  </a:lnTo>
                  <a:lnTo>
                    <a:pt x="180225" y="180187"/>
                  </a:lnTo>
                  <a:lnTo>
                    <a:pt x="179095" y="177647"/>
                  </a:lnTo>
                  <a:lnTo>
                    <a:pt x="182537" y="181457"/>
                  </a:lnTo>
                  <a:lnTo>
                    <a:pt x="180835" y="177647"/>
                  </a:lnTo>
                  <a:lnTo>
                    <a:pt x="181559" y="178917"/>
                  </a:lnTo>
                  <a:lnTo>
                    <a:pt x="181521" y="177647"/>
                  </a:lnTo>
                  <a:lnTo>
                    <a:pt x="180949" y="177647"/>
                  </a:lnTo>
                  <a:lnTo>
                    <a:pt x="180530" y="176377"/>
                  </a:lnTo>
                  <a:lnTo>
                    <a:pt x="179692" y="173837"/>
                  </a:lnTo>
                  <a:lnTo>
                    <a:pt x="186575" y="177647"/>
                  </a:lnTo>
                  <a:close/>
                </a:path>
                <a:path w="313055" h="234950">
                  <a:moveTo>
                    <a:pt x="187159" y="166217"/>
                  </a:moveTo>
                  <a:lnTo>
                    <a:pt x="184302" y="162407"/>
                  </a:lnTo>
                  <a:lnTo>
                    <a:pt x="186093" y="166217"/>
                  </a:lnTo>
                  <a:lnTo>
                    <a:pt x="185064" y="164934"/>
                  </a:lnTo>
                  <a:lnTo>
                    <a:pt x="183184" y="163677"/>
                  </a:lnTo>
                  <a:lnTo>
                    <a:pt x="183108" y="162407"/>
                  </a:lnTo>
                  <a:lnTo>
                    <a:pt x="181013" y="162407"/>
                  </a:lnTo>
                  <a:lnTo>
                    <a:pt x="183718" y="164947"/>
                  </a:lnTo>
                  <a:lnTo>
                    <a:pt x="184111" y="164947"/>
                  </a:lnTo>
                  <a:lnTo>
                    <a:pt x="184886" y="167487"/>
                  </a:lnTo>
                  <a:lnTo>
                    <a:pt x="186918" y="167487"/>
                  </a:lnTo>
                  <a:lnTo>
                    <a:pt x="186677" y="166217"/>
                  </a:lnTo>
                  <a:lnTo>
                    <a:pt x="187159" y="166217"/>
                  </a:lnTo>
                  <a:close/>
                </a:path>
                <a:path w="313055" h="234950">
                  <a:moveTo>
                    <a:pt x="188277" y="164960"/>
                  </a:moveTo>
                  <a:lnTo>
                    <a:pt x="186512" y="164947"/>
                  </a:lnTo>
                  <a:lnTo>
                    <a:pt x="187769" y="165531"/>
                  </a:lnTo>
                  <a:lnTo>
                    <a:pt x="188277" y="164960"/>
                  </a:lnTo>
                  <a:close/>
                </a:path>
                <a:path w="313055" h="234950">
                  <a:moveTo>
                    <a:pt x="189674" y="170180"/>
                  </a:moveTo>
                  <a:lnTo>
                    <a:pt x="189547" y="170002"/>
                  </a:lnTo>
                  <a:lnTo>
                    <a:pt x="189306" y="169735"/>
                  </a:lnTo>
                  <a:lnTo>
                    <a:pt x="188950" y="169392"/>
                  </a:lnTo>
                  <a:lnTo>
                    <a:pt x="189674" y="170180"/>
                  </a:lnTo>
                  <a:close/>
                </a:path>
                <a:path w="313055" h="234950">
                  <a:moveTo>
                    <a:pt x="190068" y="161759"/>
                  </a:moveTo>
                  <a:lnTo>
                    <a:pt x="189623" y="161137"/>
                  </a:lnTo>
                  <a:lnTo>
                    <a:pt x="189496" y="161137"/>
                  </a:lnTo>
                  <a:lnTo>
                    <a:pt x="190068" y="161759"/>
                  </a:lnTo>
                  <a:close/>
                </a:path>
                <a:path w="313055" h="234950">
                  <a:moveTo>
                    <a:pt x="190258" y="171005"/>
                  </a:moveTo>
                  <a:lnTo>
                    <a:pt x="190246" y="170802"/>
                  </a:lnTo>
                  <a:lnTo>
                    <a:pt x="189674" y="170180"/>
                  </a:lnTo>
                  <a:lnTo>
                    <a:pt x="190258" y="171005"/>
                  </a:lnTo>
                  <a:close/>
                </a:path>
                <a:path w="313055" h="234950">
                  <a:moveTo>
                    <a:pt x="190296" y="171754"/>
                  </a:moveTo>
                  <a:lnTo>
                    <a:pt x="190271" y="171323"/>
                  </a:lnTo>
                  <a:lnTo>
                    <a:pt x="189407" y="170853"/>
                  </a:lnTo>
                  <a:lnTo>
                    <a:pt x="186842" y="169456"/>
                  </a:lnTo>
                  <a:lnTo>
                    <a:pt x="187833" y="171005"/>
                  </a:lnTo>
                  <a:lnTo>
                    <a:pt x="188328" y="170853"/>
                  </a:lnTo>
                  <a:lnTo>
                    <a:pt x="190296" y="171754"/>
                  </a:lnTo>
                  <a:close/>
                </a:path>
                <a:path w="313055" h="234950">
                  <a:moveTo>
                    <a:pt x="190614" y="171513"/>
                  </a:moveTo>
                  <a:lnTo>
                    <a:pt x="190258" y="171005"/>
                  </a:lnTo>
                  <a:lnTo>
                    <a:pt x="190271" y="171323"/>
                  </a:lnTo>
                  <a:lnTo>
                    <a:pt x="190614" y="171513"/>
                  </a:lnTo>
                  <a:close/>
                </a:path>
                <a:path w="313055" h="234950">
                  <a:moveTo>
                    <a:pt x="191173" y="168592"/>
                  </a:moveTo>
                  <a:lnTo>
                    <a:pt x="191160" y="168351"/>
                  </a:lnTo>
                  <a:lnTo>
                    <a:pt x="191020" y="168021"/>
                  </a:lnTo>
                  <a:lnTo>
                    <a:pt x="190804" y="167640"/>
                  </a:lnTo>
                  <a:lnTo>
                    <a:pt x="190817" y="167843"/>
                  </a:lnTo>
                  <a:lnTo>
                    <a:pt x="190817" y="168033"/>
                  </a:lnTo>
                  <a:lnTo>
                    <a:pt x="190779" y="168198"/>
                  </a:lnTo>
                  <a:lnTo>
                    <a:pt x="190703" y="167487"/>
                  </a:lnTo>
                  <a:lnTo>
                    <a:pt x="189865" y="164934"/>
                  </a:lnTo>
                  <a:lnTo>
                    <a:pt x="189776" y="163677"/>
                  </a:lnTo>
                  <a:lnTo>
                    <a:pt x="189318" y="163677"/>
                  </a:lnTo>
                  <a:lnTo>
                    <a:pt x="189242" y="162407"/>
                  </a:lnTo>
                  <a:lnTo>
                    <a:pt x="184353" y="158597"/>
                  </a:lnTo>
                  <a:lnTo>
                    <a:pt x="188290" y="164934"/>
                  </a:lnTo>
                  <a:lnTo>
                    <a:pt x="188912" y="166077"/>
                  </a:lnTo>
                  <a:lnTo>
                    <a:pt x="187769" y="165531"/>
                  </a:lnTo>
                  <a:lnTo>
                    <a:pt x="187159" y="166217"/>
                  </a:lnTo>
                  <a:lnTo>
                    <a:pt x="188912" y="167487"/>
                  </a:lnTo>
                  <a:lnTo>
                    <a:pt x="189166" y="166395"/>
                  </a:lnTo>
                  <a:lnTo>
                    <a:pt x="190195" y="167487"/>
                  </a:lnTo>
                  <a:lnTo>
                    <a:pt x="190296" y="167716"/>
                  </a:lnTo>
                  <a:lnTo>
                    <a:pt x="189953" y="167462"/>
                  </a:lnTo>
                  <a:lnTo>
                    <a:pt x="190411" y="167970"/>
                  </a:lnTo>
                  <a:lnTo>
                    <a:pt x="190690" y="168554"/>
                  </a:lnTo>
                  <a:lnTo>
                    <a:pt x="190550" y="168783"/>
                  </a:lnTo>
                  <a:lnTo>
                    <a:pt x="190423" y="168859"/>
                  </a:lnTo>
                  <a:lnTo>
                    <a:pt x="190639" y="168783"/>
                  </a:lnTo>
                  <a:lnTo>
                    <a:pt x="190703" y="168579"/>
                  </a:lnTo>
                  <a:lnTo>
                    <a:pt x="190792" y="168757"/>
                  </a:lnTo>
                  <a:lnTo>
                    <a:pt x="190754" y="168300"/>
                  </a:lnTo>
                  <a:lnTo>
                    <a:pt x="191173" y="168592"/>
                  </a:lnTo>
                  <a:close/>
                </a:path>
                <a:path w="313055" h="234950">
                  <a:moveTo>
                    <a:pt x="192278" y="165735"/>
                  </a:moveTo>
                  <a:lnTo>
                    <a:pt x="190119" y="163677"/>
                  </a:lnTo>
                  <a:lnTo>
                    <a:pt x="189776" y="163677"/>
                  </a:lnTo>
                  <a:lnTo>
                    <a:pt x="191249" y="164934"/>
                  </a:lnTo>
                  <a:lnTo>
                    <a:pt x="191414" y="166077"/>
                  </a:lnTo>
                  <a:lnTo>
                    <a:pt x="191516" y="166395"/>
                  </a:lnTo>
                  <a:lnTo>
                    <a:pt x="192074" y="167487"/>
                  </a:lnTo>
                  <a:lnTo>
                    <a:pt x="192189" y="166217"/>
                  </a:lnTo>
                  <a:lnTo>
                    <a:pt x="192278" y="165735"/>
                  </a:lnTo>
                  <a:close/>
                </a:path>
                <a:path w="313055" h="234950">
                  <a:moveTo>
                    <a:pt x="192620" y="163677"/>
                  </a:moveTo>
                  <a:lnTo>
                    <a:pt x="190677" y="162407"/>
                  </a:lnTo>
                  <a:lnTo>
                    <a:pt x="190068" y="161759"/>
                  </a:lnTo>
                  <a:lnTo>
                    <a:pt x="191452" y="163677"/>
                  </a:lnTo>
                  <a:lnTo>
                    <a:pt x="191668" y="163677"/>
                  </a:lnTo>
                  <a:lnTo>
                    <a:pt x="192354" y="165252"/>
                  </a:lnTo>
                  <a:lnTo>
                    <a:pt x="192620" y="163677"/>
                  </a:lnTo>
                  <a:close/>
                </a:path>
                <a:path w="313055" h="234950">
                  <a:moveTo>
                    <a:pt x="192773" y="166217"/>
                  </a:moveTo>
                  <a:lnTo>
                    <a:pt x="192354" y="165252"/>
                  </a:lnTo>
                  <a:lnTo>
                    <a:pt x="192278" y="165735"/>
                  </a:lnTo>
                  <a:lnTo>
                    <a:pt x="192773" y="166217"/>
                  </a:lnTo>
                  <a:close/>
                </a:path>
                <a:path w="313055" h="234950">
                  <a:moveTo>
                    <a:pt x="194195" y="165112"/>
                  </a:moveTo>
                  <a:lnTo>
                    <a:pt x="194094" y="164680"/>
                  </a:lnTo>
                  <a:lnTo>
                    <a:pt x="193979" y="164871"/>
                  </a:lnTo>
                  <a:lnTo>
                    <a:pt x="194195" y="165112"/>
                  </a:lnTo>
                  <a:close/>
                </a:path>
                <a:path w="313055" h="234950">
                  <a:moveTo>
                    <a:pt x="194449" y="164426"/>
                  </a:moveTo>
                  <a:lnTo>
                    <a:pt x="193890" y="163791"/>
                  </a:lnTo>
                  <a:lnTo>
                    <a:pt x="194094" y="164680"/>
                  </a:lnTo>
                  <a:lnTo>
                    <a:pt x="194221" y="164553"/>
                  </a:lnTo>
                  <a:lnTo>
                    <a:pt x="194449" y="164426"/>
                  </a:lnTo>
                  <a:close/>
                </a:path>
                <a:path w="313055" h="234950">
                  <a:moveTo>
                    <a:pt x="194525" y="165455"/>
                  </a:moveTo>
                  <a:lnTo>
                    <a:pt x="194195" y="165112"/>
                  </a:lnTo>
                  <a:lnTo>
                    <a:pt x="194284" y="165544"/>
                  </a:lnTo>
                  <a:lnTo>
                    <a:pt x="194525" y="165455"/>
                  </a:lnTo>
                  <a:close/>
                </a:path>
                <a:path w="313055" h="234950">
                  <a:moveTo>
                    <a:pt x="194729" y="163753"/>
                  </a:moveTo>
                  <a:lnTo>
                    <a:pt x="192557" y="161150"/>
                  </a:lnTo>
                  <a:lnTo>
                    <a:pt x="193725" y="161950"/>
                  </a:lnTo>
                  <a:lnTo>
                    <a:pt x="191071" y="158915"/>
                  </a:lnTo>
                  <a:lnTo>
                    <a:pt x="191084" y="158280"/>
                  </a:lnTo>
                  <a:lnTo>
                    <a:pt x="192493" y="158965"/>
                  </a:lnTo>
                  <a:lnTo>
                    <a:pt x="193421" y="159854"/>
                  </a:lnTo>
                  <a:lnTo>
                    <a:pt x="192849" y="159143"/>
                  </a:lnTo>
                  <a:lnTo>
                    <a:pt x="194513" y="159740"/>
                  </a:lnTo>
                  <a:lnTo>
                    <a:pt x="192989" y="158153"/>
                  </a:lnTo>
                  <a:lnTo>
                    <a:pt x="190500" y="156946"/>
                  </a:lnTo>
                  <a:lnTo>
                    <a:pt x="189928" y="157480"/>
                  </a:lnTo>
                  <a:lnTo>
                    <a:pt x="191071" y="159550"/>
                  </a:lnTo>
                  <a:lnTo>
                    <a:pt x="190373" y="159207"/>
                  </a:lnTo>
                  <a:lnTo>
                    <a:pt x="189788" y="158483"/>
                  </a:lnTo>
                  <a:lnTo>
                    <a:pt x="189331" y="158038"/>
                  </a:lnTo>
                  <a:lnTo>
                    <a:pt x="190246" y="159550"/>
                  </a:lnTo>
                  <a:lnTo>
                    <a:pt x="192062" y="161988"/>
                  </a:lnTo>
                  <a:lnTo>
                    <a:pt x="194729" y="163753"/>
                  </a:lnTo>
                  <a:close/>
                </a:path>
                <a:path w="313055" h="234950">
                  <a:moveTo>
                    <a:pt x="196646" y="160756"/>
                  </a:moveTo>
                  <a:lnTo>
                    <a:pt x="196418" y="159562"/>
                  </a:lnTo>
                  <a:lnTo>
                    <a:pt x="195821" y="158877"/>
                  </a:lnTo>
                  <a:lnTo>
                    <a:pt x="194183" y="157657"/>
                  </a:lnTo>
                  <a:lnTo>
                    <a:pt x="194170" y="158305"/>
                  </a:lnTo>
                  <a:lnTo>
                    <a:pt x="196646" y="160756"/>
                  </a:lnTo>
                  <a:close/>
                </a:path>
                <a:path w="313055" h="234950">
                  <a:moveTo>
                    <a:pt x="201041" y="99377"/>
                  </a:moveTo>
                  <a:lnTo>
                    <a:pt x="200825" y="99631"/>
                  </a:lnTo>
                  <a:lnTo>
                    <a:pt x="201041" y="99377"/>
                  </a:lnTo>
                  <a:close/>
                </a:path>
                <a:path w="313055" h="234950">
                  <a:moveTo>
                    <a:pt x="204597" y="98399"/>
                  </a:moveTo>
                  <a:lnTo>
                    <a:pt x="203085" y="96977"/>
                  </a:lnTo>
                  <a:lnTo>
                    <a:pt x="201041" y="99377"/>
                  </a:lnTo>
                  <a:lnTo>
                    <a:pt x="202006" y="98755"/>
                  </a:lnTo>
                  <a:lnTo>
                    <a:pt x="204597" y="98399"/>
                  </a:lnTo>
                  <a:close/>
                </a:path>
                <a:path w="313055" h="234950">
                  <a:moveTo>
                    <a:pt x="204863" y="98361"/>
                  </a:moveTo>
                  <a:lnTo>
                    <a:pt x="204597" y="98399"/>
                  </a:lnTo>
                  <a:lnTo>
                    <a:pt x="204863" y="98361"/>
                  </a:lnTo>
                  <a:close/>
                </a:path>
                <a:path w="313055" h="234950">
                  <a:moveTo>
                    <a:pt x="206692" y="96596"/>
                  </a:moveTo>
                  <a:lnTo>
                    <a:pt x="204863" y="98361"/>
                  </a:lnTo>
                  <a:lnTo>
                    <a:pt x="205625" y="98259"/>
                  </a:lnTo>
                  <a:lnTo>
                    <a:pt x="206692" y="96596"/>
                  </a:lnTo>
                  <a:close/>
                </a:path>
                <a:path w="313055" h="234950">
                  <a:moveTo>
                    <a:pt x="222224" y="131076"/>
                  </a:moveTo>
                  <a:lnTo>
                    <a:pt x="222072" y="131241"/>
                  </a:lnTo>
                  <a:lnTo>
                    <a:pt x="221957" y="131368"/>
                  </a:lnTo>
                  <a:lnTo>
                    <a:pt x="221818" y="131508"/>
                  </a:lnTo>
                  <a:lnTo>
                    <a:pt x="222072" y="131610"/>
                  </a:lnTo>
                  <a:lnTo>
                    <a:pt x="222224" y="131076"/>
                  </a:lnTo>
                  <a:close/>
                </a:path>
                <a:path w="313055" h="234950">
                  <a:moveTo>
                    <a:pt x="226504" y="135991"/>
                  </a:moveTo>
                  <a:lnTo>
                    <a:pt x="226339" y="136156"/>
                  </a:lnTo>
                  <a:lnTo>
                    <a:pt x="226275" y="136423"/>
                  </a:lnTo>
                  <a:lnTo>
                    <a:pt x="226504" y="135991"/>
                  </a:lnTo>
                  <a:close/>
                </a:path>
                <a:path w="313055" h="234950">
                  <a:moveTo>
                    <a:pt x="226631" y="135851"/>
                  </a:moveTo>
                  <a:lnTo>
                    <a:pt x="226174" y="135915"/>
                  </a:lnTo>
                  <a:lnTo>
                    <a:pt x="225945" y="136207"/>
                  </a:lnTo>
                  <a:lnTo>
                    <a:pt x="226314" y="136017"/>
                  </a:lnTo>
                  <a:lnTo>
                    <a:pt x="226504" y="135991"/>
                  </a:lnTo>
                  <a:lnTo>
                    <a:pt x="226631" y="135851"/>
                  </a:lnTo>
                  <a:close/>
                </a:path>
                <a:path w="313055" h="234950">
                  <a:moveTo>
                    <a:pt x="232956" y="137693"/>
                  </a:moveTo>
                  <a:lnTo>
                    <a:pt x="232397" y="138404"/>
                  </a:lnTo>
                  <a:lnTo>
                    <a:pt x="232168" y="138709"/>
                  </a:lnTo>
                  <a:lnTo>
                    <a:pt x="232359" y="138493"/>
                  </a:lnTo>
                  <a:lnTo>
                    <a:pt x="232600" y="138201"/>
                  </a:lnTo>
                  <a:lnTo>
                    <a:pt x="232956" y="137693"/>
                  </a:lnTo>
                  <a:close/>
                </a:path>
                <a:path w="313055" h="234950">
                  <a:moveTo>
                    <a:pt x="236562" y="144233"/>
                  </a:moveTo>
                  <a:lnTo>
                    <a:pt x="236435" y="143827"/>
                  </a:lnTo>
                  <a:lnTo>
                    <a:pt x="236474" y="144094"/>
                  </a:lnTo>
                  <a:lnTo>
                    <a:pt x="236562" y="144233"/>
                  </a:lnTo>
                  <a:close/>
                </a:path>
                <a:path w="313055" h="234950">
                  <a:moveTo>
                    <a:pt x="243128" y="140258"/>
                  </a:moveTo>
                  <a:lnTo>
                    <a:pt x="242912" y="140017"/>
                  </a:lnTo>
                  <a:lnTo>
                    <a:pt x="242760" y="139890"/>
                  </a:lnTo>
                  <a:lnTo>
                    <a:pt x="242836" y="140144"/>
                  </a:lnTo>
                  <a:lnTo>
                    <a:pt x="243039" y="140220"/>
                  </a:lnTo>
                  <a:close/>
                </a:path>
                <a:path w="313055" h="234950">
                  <a:moveTo>
                    <a:pt x="248196" y="141503"/>
                  </a:moveTo>
                  <a:lnTo>
                    <a:pt x="248094" y="141173"/>
                  </a:lnTo>
                  <a:lnTo>
                    <a:pt x="247954" y="140893"/>
                  </a:lnTo>
                  <a:lnTo>
                    <a:pt x="247916" y="141185"/>
                  </a:lnTo>
                  <a:lnTo>
                    <a:pt x="247891" y="141427"/>
                  </a:lnTo>
                  <a:lnTo>
                    <a:pt x="248081" y="141668"/>
                  </a:lnTo>
                  <a:lnTo>
                    <a:pt x="248196" y="141503"/>
                  </a:lnTo>
                  <a:close/>
                </a:path>
                <a:path w="313055" h="234950">
                  <a:moveTo>
                    <a:pt x="270319" y="131191"/>
                  </a:moveTo>
                  <a:lnTo>
                    <a:pt x="269201" y="130594"/>
                  </a:lnTo>
                  <a:lnTo>
                    <a:pt x="269735" y="131584"/>
                  </a:lnTo>
                  <a:lnTo>
                    <a:pt x="269925" y="131140"/>
                  </a:lnTo>
                  <a:lnTo>
                    <a:pt x="270319" y="131191"/>
                  </a:lnTo>
                  <a:close/>
                </a:path>
                <a:path w="313055" h="234950">
                  <a:moveTo>
                    <a:pt x="270751" y="131419"/>
                  </a:moveTo>
                  <a:lnTo>
                    <a:pt x="270573" y="131254"/>
                  </a:lnTo>
                  <a:lnTo>
                    <a:pt x="270433" y="131191"/>
                  </a:lnTo>
                  <a:lnTo>
                    <a:pt x="270751" y="131419"/>
                  </a:lnTo>
                  <a:close/>
                </a:path>
                <a:path w="313055" h="234950">
                  <a:moveTo>
                    <a:pt x="272732" y="125742"/>
                  </a:moveTo>
                  <a:lnTo>
                    <a:pt x="272262" y="125069"/>
                  </a:lnTo>
                  <a:lnTo>
                    <a:pt x="272122" y="124866"/>
                  </a:lnTo>
                  <a:lnTo>
                    <a:pt x="272313" y="125196"/>
                  </a:lnTo>
                  <a:lnTo>
                    <a:pt x="272516" y="125476"/>
                  </a:lnTo>
                  <a:lnTo>
                    <a:pt x="272732" y="125742"/>
                  </a:lnTo>
                  <a:close/>
                </a:path>
                <a:path w="313055" h="234950">
                  <a:moveTo>
                    <a:pt x="278282" y="123101"/>
                  </a:moveTo>
                  <a:lnTo>
                    <a:pt x="278117" y="122732"/>
                  </a:lnTo>
                  <a:lnTo>
                    <a:pt x="277901" y="122301"/>
                  </a:lnTo>
                  <a:lnTo>
                    <a:pt x="277685" y="121805"/>
                  </a:lnTo>
                  <a:lnTo>
                    <a:pt x="278117" y="123202"/>
                  </a:lnTo>
                  <a:lnTo>
                    <a:pt x="278282" y="123101"/>
                  </a:lnTo>
                  <a:close/>
                </a:path>
                <a:path w="313055" h="234950">
                  <a:moveTo>
                    <a:pt x="286766" y="122021"/>
                  </a:moveTo>
                  <a:lnTo>
                    <a:pt x="286207" y="120929"/>
                  </a:lnTo>
                  <a:lnTo>
                    <a:pt x="286016" y="120357"/>
                  </a:lnTo>
                  <a:lnTo>
                    <a:pt x="286029" y="120091"/>
                  </a:lnTo>
                  <a:lnTo>
                    <a:pt x="284848" y="118376"/>
                  </a:lnTo>
                  <a:lnTo>
                    <a:pt x="284619" y="118364"/>
                  </a:lnTo>
                  <a:lnTo>
                    <a:pt x="286131" y="120891"/>
                  </a:lnTo>
                  <a:lnTo>
                    <a:pt x="286766" y="122021"/>
                  </a:lnTo>
                  <a:close/>
                </a:path>
                <a:path w="313055" h="234950">
                  <a:moveTo>
                    <a:pt x="298716" y="115582"/>
                  </a:moveTo>
                  <a:lnTo>
                    <a:pt x="298704" y="115404"/>
                  </a:lnTo>
                  <a:lnTo>
                    <a:pt x="298678" y="115112"/>
                  </a:lnTo>
                  <a:lnTo>
                    <a:pt x="298716" y="115582"/>
                  </a:lnTo>
                  <a:close/>
                </a:path>
                <a:path w="313055" h="234950">
                  <a:moveTo>
                    <a:pt x="306463" y="124294"/>
                  </a:moveTo>
                  <a:lnTo>
                    <a:pt x="306311" y="124472"/>
                  </a:lnTo>
                  <a:lnTo>
                    <a:pt x="306451" y="124434"/>
                  </a:lnTo>
                  <a:lnTo>
                    <a:pt x="306463" y="124294"/>
                  </a:lnTo>
                  <a:close/>
                </a:path>
                <a:path w="313055" h="234950">
                  <a:moveTo>
                    <a:pt x="306882" y="124269"/>
                  </a:moveTo>
                  <a:lnTo>
                    <a:pt x="306806" y="123939"/>
                  </a:lnTo>
                  <a:lnTo>
                    <a:pt x="306666" y="123532"/>
                  </a:lnTo>
                  <a:lnTo>
                    <a:pt x="306641" y="123723"/>
                  </a:lnTo>
                  <a:lnTo>
                    <a:pt x="306628" y="123888"/>
                  </a:lnTo>
                  <a:lnTo>
                    <a:pt x="306578" y="124028"/>
                  </a:lnTo>
                  <a:lnTo>
                    <a:pt x="306870" y="124498"/>
                  </a:lnTo>
                  <a:lnTo>
                    <a:pt x="306882" y="124269"/>
                  </a:lnTo>
                  <a:close/>
                </a:path>
                <a:path w="313055" h="234950">
                  <a:moveTo>
                    <a:pt x="311035" y="117716"/>
                  </a:moveTo>
                  <a:lnTo>
                    <a:pt x="309994" y="115798"/>
                  </a:lnTo>
                  <a:lnTo>
                    <a:pt x="308038" y="113868"/>
                  </a:lnTo>
                  <a:lnTo>
                    <a:pt x="307428" y="114160"/>
                  </a:lnTo>
                  <a:lnTo>
                    <a:pt x="308089" y="116395"/>
                  </a:lnTo>
                  <a:lnTo>
                    <a:pt x="307530" y="115849"/>
                  </a:lnTo>
                  <a:lnTo>
                    <a:pt x="307136" y="115011"/>
                  </a:lnTo>
                  <a:lnTo>
                    <a:pt x="306819" y="114465"/>
                  </a:lnTo>
                  <a:lnTo>
                    <a:pt x="307365" y="116116"/>
                  </a:lnTo>
                  <a:lnTo>
                    <a:pt x="308546" y="118884"/>
                  </a:lnTo>
                  <a:lnTo>
                    <a:pt x="310591" y="121348"/>
                  </a:lnTo>
                  <a:lnTo>
                    <a:pt x="309118" y="118313"/>
                  </a:lnTo>
                  <a:lnTo>
                    <a:pt x="309994" y="119405"/>
                  </a:lnTo>
                  <a:lnTo>
                    <a:pt x="308203" y="115824"/>
                  </a:lnTo>
                  <a:lnTo>
                    <a:pt x="308317" y="115265"/>
                  </a:lnTo>
                  <a:lnTo>
                    <a:pt x="309410" y="116344"/>
                  </a:lnTo>
                  <a:lnTo>
                    <a:pt x="310070" y="117449"/>
                  </a:lnTo>
                  <a:lnTo>
                    <a:pt x="309702" y="116636"/>
                  </a:lnTo>
                  <a:lnTo>
                    <a:pt x="311035" y="117716"/>
                  </a:lnTo>
                  <a:close/>
                </a:path>
                <a:path w="313055" h="234950">
                  <a:moveTo>
                    <a:pt x="312712" y="118224"/>
                  </a:moveTo>
                  <a:lnTo>
                    <a:pt x="312318" y="117398"/>
                  </a:lnTo>
                  <a:lnTo>
                    <a:pt x="311111" y="115760"/>
                  </a:lnTo>
                  <a:lnTo>
                    <a:pt x="310984" y="116319"/>
                  </a:lnTo>
                  <a:lnTo>
                    <a:pt x="312699" y="119341"/>
                  </a:lnTo>
                  <a:lnTo>
                    <a:pt x="312712" y="1182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497901" y="8367337"/>
              <a:ext cx="217170" cy="176530"/>
            </a:xfrm>
            <a:custGeom>
              <a:avLst/>
              <a:gdLst/>
              <a:ahLst/>
              <a:cxnLst/>
              <a:rect l="l" t="t" r="r" b="b"/>
              <a:pathLst>
                <a:path w="217169" h="176529">
                  <a:moveTo>
                    <a:pt x="6553" y="26670"/>
                  </a:moveTo>
                  <a:lnTo>
                    <a:pt x="4546" y="26670"/>
                  </a:lnTo>
                  <a:lnTo>
                    <a:pt x="4965" y="27940"/>
                  </a:lnTo>
                  <a:lnTo>
                    <a:pt x="6553" y="26670"/>
                  </a:lnTo>
                  <a:close/>
                </a:path>
                <a:path w="217169" h="176529">
                  <a:moveTo>
                    <a:pt x="6629" y="20421"/>
                  </a:moveTo>
                  <a:lnTo>
                    <a:pt x="3632" y="21590"/>
                  </a:lnTo>
                  <a:lnTo>
                    <a:pt x="6629" y="20421"/>
                  </a:lnTo>
                  <a:close/>
                </a:path>
                <a:path w="217169" h="176529">
                  <a:moveTo>
                    <a:pt x="6718" y="26543"/>
                  </a:moveTo>
                  <a:lnTo>
                    <a:pt x="6553" y="26670"/>
                  </a:lnTo>
                  <a:lnTo>
                    <a:pt x="6718" y="26543"/>
                  </a:lnTo>
                  <a:close/>
                </a:path>
                <a:path w="217169" h="176529">
                  <a:moveTo>
                    <a:pt x="7912" y="21247"/>
                  </a:moveTo>
                  <a:lnTo>
                    <a:pt x="6896" y="20320"/>
                  </a:lnTo>
                  <a:lnTo>
                    <a:pt x="6629" y="20421"/>
                  </a:lnTo>
                  <a:lnTo>
                    <a:pt x="7277" y="21590"/>
                  </a:lnTo>
                  <a:lnTo>
                    <a:pt x="7912" y="21247"/>
                  </a:lnTo>
                  <a:close/>
                </a:path>
                <a:path w="217169" h="176529">
                  <a:moveTo>
                    <a:pt x="9613" y="20320"/>
                  </a:moveTo>
                  <a:lnTo>
                    <a:pt x="7912" y="21247"/>
                  </a:lnTo>
                  <a:lnTo>
                    <a:pt x="8293" y="21590"/>
                  </a:lnTo>
                  <a:lnTo>
                    <a:pt x="9245" y="20815"/>
                  </a:lnTo>
                  <a:lnTo>
                    <a:pt x="9613" y="20320"/>
                  </a:lnTo>
                  <a:close/>
                </a:path>
                <a:path w="217169" h="176529">
                  <a:moveTo>
                    <a:pt x="17284" y="29210"/>
                  </a:moveTo>
                  <a:lnTo>
                    <a:pt x="14884" y="30480"/>
                  </a:lnTo>
                  <a:lnTo>
                    <a:pt x="15684" y="30480"/>
                  </a:lnTo>
                  <a:lnTo>
                    <a:pt x="17284" y="29210"/>
                  </a:lnTo>
                  <a:close/>
                </a:path>
                <a:path w="217169" h="176529">
                  <a:moveTo>
                    <a:pt x="23037" y="54610"/>
                  </a:moveTo>
                  <a:lnTo>
                    <a:pt x="22491" y="54610"/>
                  </a:lnTo>
                  <a:lnTo>
                    <a:pt x="21831" y="55880"/>
                  </a:lnTo>
                  <a:lnTo>
                    <a:pt x="23037" y="54610"/>
                  </a:lnTo>
                  <a:close/>
                </a:path>
                <a:path w="217169" h="176529">
                  <a:moveTo>
                    <a:pt x="24168" y="2540"/>
                  </a:moveTo>
                  <a:lnTo>
                    <a:pt x="23914" y="2540"/>
                  </a:lnTo>
                  <a:lnTo>
                    <a:pt x="22453" y="3810"/>
                  </a:lnTo>
                  <a:lnTo>
                    <a:pt x="23266" y="3581"/>
                  </a:lnTo>
                  <a:lnTo>
                    <a:pt x="24168" y="2540"/>
                  </a:lnTo>
                  <a:close/>
                </a:path>
                <a:path w="217169" h="176529">
                  <a:moveTo>
                    <a:pt x="24244" y="53340"/>
                  </a:moveTo>
                  <a:lnTo>
                    <a:pt x="23037" y="54610"/>
                  </a:lnTo>
                  <a:lnTo>
                    <a:pt x="24244" y="53340"/>
                  </a:lnTo>
                  <a:close/>
                </a:path>
                <a:path w="217169" h="176529">
                  <a:moveTo>
                    <a:pt x="26238" y="1270"/>
                  </a:moveTo>
                  <a:lnTo>
                    <a:pt x="24168" y="2540"/>
                  </a:lnTo>
                  <a:lnTo>
                    <a:pt x="25831" y="2540"/>
                  </a:lnTo>
                  <a:lnTo>
                    <a:pt x="26238" y="1270"/>
                  </a:lnTo>
                  <a:close/>
                </a:path>
                <a:path w="217169" h="176529">
                  <a:moveTo>
                    <a:pt x="26898" y="2540"/>
                  </a:moveTo>
                  <a:lnTo>
                    <a:pt x="26657" y="2540"/>
                  </a:lnTo>
                  <a:lnTo>
                    <a:pt x="26898" y="2540"/>
                  </a:lnTo>
                  <a:close/>
                </a:path>
                <a:path w="217169" h="176529">
                  <a:moveTo>
                    <a:pt x="33997" y="74650"/>
                  </a:moveTo>
                  <a:lnTo>
                    <a:pt x="33350" y="74777"/>
                  </a:lnTo>
                  <a:lnTo>
                    <a:pt x="33350" y="74980"/>
                  </a:lnTo>
                  <a:lnTo>
                    <a:pt x="33997" y="74650"/>
                  </a:lnTo>
                  <a:close/>
                </a:path>
                <a:path w="217169" h="176529">
                  <a:moveTo>
                    <a:pt x="36614" y="81280"/>
                  </a:moveTo>
                  <a:lnTo>
                    <a:pt x="36029" y="81280"/>
                  </a:lnTo>
                  <a:lnTo>
                    <a:pt x="32804" y="82550"/>
                  </a:lnTo>
                  <a:lnTo>
                    <a:pt x="36029" y="82550"/>
                  </a:lnTo>
                  <a:lnTo>
                    <a:pt x="36614" y="81280"/>
                  </a:lnTo>
                  <a:close/>
                </a:path>
                <a:path w="217169" h="176529">
                  <a:moveTo>
                    <a:pt x="37058" y="75082"/>
                  </a:moveTo>
                  <a:lnTo>
                    <a:pt x="34239" y="76200"/>
                  </a:lnTo>
                  <a:lnTo>
                    <a:pt x="35280" y="77470"/>
                  </a:lnTo>
                  <a:lnTo>
                    <a:pt x="35306" y="76504"/>
                  </a:lnTo>
                  <a:lnTo>
                    <a:pt x="35712" y="76441"/>
                  </a:lnTo>
                  <a:lnTo>
                    <a:pt x="35306" y="76377"/>
                  </a:lnTo>
                  <a:lnTo>
                    <a:pt x="35318" y="76200"/>
                  </a:lnTo>
                  <a:lnTo>
                    <a:pt x="36322" y="76200"/>
                  </a:lnTo>
                  <a:lnTo>
                    <a:pt x="37058" y="75082"/>
                  </a:lnTo>
                  <a:close/>
                </a:path>
                <a:path w="217169" h="176529">
                  <a:moveTo>
                    <a:pt x="37922" y="80492"/>
                  </a:moveTo>
                  <a:lnTo>
                    <a:pt x="35725" y="81280"/>
                  </a:lnTo>
                  <a:lnTo>
                    <a:pt x="36029" y="81280"/>
                  </a:lnTo>
                  <a:lnTo>
                    <a:pt x="37858" y="80556"/>
                  </a:lnTo>
                  <a:close/>
                </a:path>
                <a:path w="217169" h="176529">
                  <a:moveTo>
                    <a:pt x="41376" y="41910"/>
                  </a:moveTo>
                  <a:lnTo>
                    <a:pt x="39090" y="43180"/>
                  </a:lnTo>
                  <a:lnTo>
                    <a:pt x="39890" y="43180"/>
                  </a:lnTo>
                  <a:lnTo>
                    <a:pt x="41376" y="41910"/>
                  </a:lnTo>
                  <a:close/>
                </a:path>
                <a:path w="217169" h="176529">
                  <a:moveTo>
                    <a:pt x="41656" y="46990"/>
                  </a:moveTo>
                  <a:lnTo>
                    <a:pt x="41313" y="46990"/>
                  </a:lnTo>
                  <a:lnTo>
                    <a:pt x="41262" y="47256"/>
                  </a:lnTo>
                  <a:lnTo>
                    <a:pt x="41656" y="46990"/>
                  </a:lnTo>
                  <a:close/>
                </a:path>
                <a:path w="217169" h="176529">
                  <a:moveTo>
                    <a:pt x="42519" y="45720"/>
                  </a:moveTo>
                  <a:lnTo>
                    <a:pt x="42291" y="44450"/>
                  </a:lnTo>
                  <a:lnTo>
                    <a:pt x="41427" y="45720"/>
                  </a:lnTo>
                  <a:lnTo>
                    <a:pt x="42519" y="45720"/>
                  </a:lnTo>
                  <a:close/>
                </a:path>
                <a:path w="217169" h="176529">
                  <a:moveTo>
                    <a:pt x="42659" y="33020"/>
                  </a:moveTo>
                  <a:lnTo>
                    <a:pt x="41135" y="33020"/>
                  </a:lnTo>
                  <a:lnTo>
                    <a:pt x="41440" y="33820"/>
                  </a:lnTo>
                  <a:lnTo>
                    <a:pt x="42659" y="33020"/>
                  </a:lnTo>
                  <a:close/>
                </a:path>
                <a:path w="217169" h="176529">
                  <a:moveTo>
                    <a:pt x="43522" y="45720"/>
                  </a:moveTo>
                  <a:lnTo>
                    <a:pt x="41656" y="46990"/>
                  </a:lnTo>
                  <a:lnTo>
                    <a:pt x="42583" y="46990"/>
                  </a:lnTo>
                  <a:lnTo>
                    <a:pt x="43522" y="45720"/>
                  </a:lnTo>
                  <a:close/>
                </a:path>
                <a:path w="217169" h="176529">
                  <a:moveTo>
                    <a:pt x="44018" y="88900"/>
                  </a:moveTo>
                  <a:lnTo>
                    <a:pt x="43421" y="88265"/>
                  </a:lnTo>
                  <a:lnTo>
                    <a:pt x="41960" y="88900"/>
                  </a:lnTo>
                  <a:lnTo>
                    <a:pt x="44018" y="88900"/>
                  </a:lnTo>
                  <a:close/>
                </a:path>
                <a:path w="217169" h="176529">
                  <a:moveTo>
                    <a:pt x="57099" y="115570"/>
                  </a:moveTo>
                  <a:lnTo>
                    <a:pt x="55041" y="114300"/>
                  </a:lnTo>
                  <a:lnTo>
                    <a:pt x="53873" y="115570"/>
                  </a:lnTo>
                  <a:lnTo>
                    <a:pt x="57099" y="115570"/>
                  </a:lnTo>
                  <a:close/>
                </a:path>
                <a:path w="217169" h="176529">
                  <a:moveTo>
                    <a:pt x="59563" y="128270"/>
                  </a:moveTo>
                  <a:lnTo>
                    <a:pt x="59550" y="127749"/>
                  </a:lnTo>
                  <a:lnTo>
                    <a:pt x="58521" y="128270"/>
                  </a:lnTo>
                  <a:lnTo>
                    <a:pt x="59563" y="128270"/>
                  </a:lnTo>
                  <a:close/>
                </a:path>
                <a:path w="217169" h="176529">
                  <a:moveTo>
                    <a:pt x="60655" y="67868"/>
                  </a:moveTo>
                  <a:lnTo>
                    <a:pt x="59461" y="67564"/>
                  </a:lnTo>
                  <a:lnTo>
                    <a:pt x="59474" y="67995"/>
                  </a:lnTo>
                  <a:lnTo>
                    <a:pt x="60655" y="67868"/>
                  </a:lnTo>
                  <a:close/>
                </a:path>
                <a:path w="217169" h="176529">
                  <a:moveTo>
                    <a:pt x="74752" y="153987"/>
                  </a:moveTo>
                  <a:lnTo>
                    <a:pt x="73812" y="154940"/>
                  </a:lnTo>
                  <a:lnTo>
                    <a:pt x="74536" y="154940"/>
                  </a:lnTo>
                  <a:lnTo>
                    <a:pt x="74752" y="153987"/>
                  </a:lnTo>
                  <a:close/>
                </a:path>
                <a:path w="217169" h="176529">
                  <a:moveTo>
                    <a:pt x="78181" y="99060"/>
                  </a:moveTo>
                  <a:lnTo>
                    <a:pt x="75831" y="100253"/>
                  </a:lnTo>
                  <a:lnTo>
                    <a:pt x="78181" y="100266"/>
                  </a:lnTo>
                  <a:lnTo>
                    <a:pt x="78181" y="99060"/>
                  </a:lnTo>
                  <a:close/>
                </a:path>
                <a:path w="217169" h="176529">
                  <a:moveTo>
                    <a:pt x="78549" y="156718"/>
                  </a:moveTo>
                  <a:lnTo>
                    <a:pt x="78333" y="156794"/>
                  </a:lnTo>
                  <a:lnTo>
                    <a:pt x="78155" y="156870"/>
                  </a:lnTo>
                  <a:lnTo>
                    <a:pt x="77851" y="157035"/>
                  </a:lnTo>
                  <a:lnTo>
                    <a:pt x="77343" y="158483"/>
                  </a:lnTo>
                  <a:lnTo>
                    <a:pt x="78041" y="157683"/>
                  </a:lnTo>
                  <a:lnTo>
                    <a:pt x="78384" y="157149"/>
                  </a:lnTo>
                  <a:lnTo>
                    <a:pt x="78549" y="156718"/>
                  </a:lnTo>
                  <a:close/>
                </a:path>
                <a:path w="217169" h="176529">
                  <a:moveTo>
                    <a:pt x="80403" y="162483"/>
                  </a:moveTo>
                  <a:lnTo>
                    <a:pt x="79959" y="161226"/>
                  </a:lnTo>
                  <a:lnTo>
                    <a:pt x="79946" y="161671"/>
                  </a:lnTo>
                  <a:lnTo>
                    <a:pt x="80124" y="162128"/>
                  </a:lnTo>
                  <a:lnTo>
                    <a:pt x="80403" y="162483"/>
                  </a:lnTo>
                  <a:close/>
                </a:path>
                <a:path w="217169" h="176529">
                  <a:moveTo>
                    <a:pt x="80492" y="162598"/>
                  </a:moveTo>
                  <a:close/>
                </a:path>
                <a:path w="217169" h="176529">
                  <a:moveTo>
                    <a:pt x="84188" y="124460"/>
                  </a:moveTo>
                  <a:lnTo>
                    <a:pt x="83223" y="123190"/>
                  </a:lnTo>
                  <a:lnTo>
                    <a:pt x="82778" y="123190"/>
                  </a:lnTo>
                  <a:lnTo>
                    <a:pt x="82334" y="124460"/>
                  </a:lnTo>
                  <a:lnTo>
                    <a:pt x="84188" y="124460"/>
                  </a:lnTo>
                  <a:close/>
                </a:path>
                <a:path w="217169" h="176529">
                  <a:moveTo>
                    <a:pt x="84620" y="133692"/>
                  </a:moveTo>
                  <a:lnTo>
                    <a:pt x="82816" y="134620"/>
                  </a:lnTo>
                  <a:lnTo>
                    <a:pt x="83439" y="135166"/>
                  </a:lnTo>
                  <a:lnTo>
                    <a:pt x="84620" y="133692"/>
                  </a:lnTo>
                  <a:close/>
                </a:path>
                <a:path w="217169" h="176529">
                  <a:moveTo>
                    <a:pt x="85877" y="125031"/>
                  </a:moveTo>
                  <a:lnTo>
                    <a:pt x="84277" y="125501"/>
                  </a:lnTo>
                  <a:lnTo>
                    <a:pt x="84302" y="126009"/>
                  </a:lnTo>
                  <a:lnTo>
                    <a:pt x="83413" y="127050"/>
                  </a:lnTo>
                  <a:lnTo>
                    <a:pt x="83896" y="127050"/>
                  </a:lnTo>
                  <a:lnTo>
                    <a:pt x="85229" y="126047"/>
                  </a:lnTo>
                  <a:lnTo>
                    <a:pt x="85877" y="125031"/>
                  </a:lnTo>
                  <a:close/>
                </a:path>
                <a:path w="217169" h="176529">
                  <a:moveTo>
                    <a:pt x="86512" y="133350"/>
                  </a:moveTo>
                  <a:lnTo>
                    <a:pt x="85915" y="132080"/>
                  </a:lnTo>
                  <a:lnTo>
                    <a:pt x="84620" y="133692"/>
                  </a:lnTo>
                  <a:lnTo>
                    <a:pt x="85305" y="133350"/>
                  </a:lnTo>
                  <a:lnTo>
                    <a:pt x="84302" y="134620"/>
                  </a:lnTo>
                  <a:lnTo>
                    <a:pt x="86512" y="133350"/>
                  </a:lnTo>
                  <a:close/>
                </a:path>
                <a:path w="217169" h="176529">
                  <a:moveTo>
                    <a:pt x="89458" y="134620"/>
                  </a:moveTo>
                  <a:lnTo>
                    <a:pt x="89128" y="134620"/>
                  </a:lnTo>
                  <a:lnTo>
                    <a:pt x="89052" y="134772"/>
                  </a:lnTo>
                  <a:lnTo>
                    <a:pt x="89458" y="134620"/>
                  </a:lnTo>
                  <a:close/>
                </a:path>
                <a:path w="217169" h="176529">
                  <a:moveTo>
                    <a:pt x="93573" y="172720"/>
                  </a:moveTo>
                  <a:lnTo>
                    <a:pt x="93141" y="169341"/>
                  </a:lnTo>
                  <a:lnTo>
                    <a:pt x="93052" y="168948"/>
                  </a:lnTo>
                  <a:lnTo>
                    <a:pt x="90322" y="172720"/>
                  </a:lnTo>
                  <a:lnTo>
                    <a:pt x="93573" y="172720"/>
                  </a:lnTo>
                  <a:close/>
                </a:path>
                <a:path w="217169" h="176529">
                  <a:moveTo>
                    <a:pt x="94703" y="142913"/>
                  </a:moveTo>
                  <a:lnTo>
                    <a:pt x="94551" y="143078"/>
                  </a:lnTo>
                  <a:lnTo>
                    <a:pt x="94437" y="143205"/>
                  </a:lnTo>
                  <a:lnTo>
                    <a:pt x="94297" y="143344"/>
                  </a:lnTo>
                  <a:lnTo>
                    <a:pt x="94551" y="143446"/>
                  </a:lnTo>
                  <a:lnTo>
                    <a:pt x="94703" y="142913"/>
                  </a:lnTo>
                  <a:close/>
                </a:path>
                <a:path w="217169" h="176529">
                  <a:moveTo>
                    <a:pt x="95008" y="172212"/>
                  </a:moveTo>
                  <a:lnTo>
                    <a:pt x="94246" y="172720"/>
                  </a:lnTo>
                  <a:lnTo>
                    <a:pt x="93573" y="172720"/>
                  </a:lnTo>
                  <a:lnTo>
                    <a:pt x="93738" y="173990"/>
                  </a:lnTo>
                  <a:lnTo>
                    <a:pt x="95008" y="172212"/>
                  </a:lnTo>
                  <a:close/>
                </a:path>
                <a:path w="217169" h="176529">
                  <a:moveTo>
                    <a:pt x="98653" y="142214"/>
                  </a:moveTo>
                  <a:lnTo>
                    <a:pt x="97510" y="142367"/>
                  </a:lnTo>
                  <a:lnTo>
                    <a:pt x="94932" y="144424"/>
                  </a:lnTo>
                  <a:lnTo>
                    <a:pt x="95605" y="144348"/>
                  </a:lnTo>
                  <a:lnTo>
                    <a:pt x="98653" y="142214"/>
                  </a:lnTo>
                  <a:close/>
                </a:path>
                <a:path w="217169" h="176529">
                  <a:moveTo>
                    <a:pt x="101168" y="148590"/>
                  </a:moveTo>
                  <a:close/>
                </a:path>
                <a:path w="217169" h="176529">
                  <a:moveTo>
                    <a:pt x="101358" y="149860"/>
                  </a:moveTo>
                  <a:lnTo>
                    <a:pt x="101117" y="148653"/>
                  </a:lnTo>
                  <a:lnTo>
                    <a:pt x="100050" y="149860"/>
                  </a:lnTo>
                  <a:lnTo>
                    <a:pt x="101358" y="149860"/>
                  </a:lnTo>
                  <a:close/>
                </a:path>
                <a:path w="217169" h="176529">
                  <a:moveTo>
                    <a:pt x="104635" y="151130"/>
                  </a:moveTo>
                  <a:lnTo>
                    <a:pt x="103606" y="152400"/>
                  </a:lnTo>
                  <a:lnTo>
                    <a:pt x="103886" y="152400"/>
                  </a:lnTo>
                  <a:lnTo>
                    <a:pt x="104635" y="151130"/>
                  </a:lnTo>
                  <a:close/>
                </a:path>
                <a:path w="217169" h="176529">
                  <a:moveTo>
                    <a:pt x="108585" y="158000"/>
                  </a:moveTo>
                  <a:lnTo>
                    <a:pt x="108445" y="157480"/>
                  </a:lnTo>
                  <a:lnTo>
                    <a:pt x="108356" y="158851"/>
                  </a:lnTo>
                  <a:lnTo>
                    <a:pt x="108585" y="158000"/>
                  </a:lnTo>
                  <a:close/>
                </a:path>
                <a:path w="217169" h="176529">
                  <a:moveTo>
                    <a:pt x="108775" y="158750"/>
                  </a:moveTo>
                  <a:lnTo>
                    <a:pt x="108712" y="157480"/>
                  </a:lnTo>
                  <a:lnTo>
                    <a:pt x="108686" y="158432"/>
                  </a:lnTo>
                  <a:lnTo>
                    <a:pt x="108775" y="158750"/>
                  </a:lnTo>
                  <a:close/>
                </a:path>
                <a:path w="217169" h="176529">
                  <a:moveTo>
                    <a:pt x="109943" y="151790"/>
                  </a:moveTo>
                  <a:lnTo>
                    <a:pt x="109918" y="151130"/>
                  </a:lnTo>
                  <a:lnTo>
                    <a:pt x="109943" y="151790"/>
                  </a:lnTo>
                  <a:close/>
                </a:path>
                <a:path w="217169" h="176529">
                  <a:moveTo>
                    <a:pt x="110363" y="151130"/>
                  </a:moveTo>
                  <a:lnTo>
                    <a:pt x="110223" y="151130"/>
                  </a:lnTo>
                  <a:lnTo>
                    <a:pt x="109588" y="147320"/>
                  </a:lnTo>
                  <a:lnTo>
                    <a:pt x="110147" y="151130"/>
                  </a:lnTo>
                  <a:lnTo>
                    <a:pt x="110337" y="152400"/>
                  </a:lnTo>
                  <a:lnTo>
                    <a:pt x="110363" y="151130"/>
                  </a:lnTo>
                  <a:close/>
                </a:path>
                <a:path w="217169" h="176529">
                  <a:moveTo>
                    <a:pt x="110591" y="152400"/>
                  </a:moveTo>
                  <a:lnTo>
                    <a:pt x="110540" y="151130"/>
                  </a:lnTo>
                  <a:lnTo>
                    <a:pt x="110502" y="152400"/>
                  </a:lnTo>
                  <a:close/>
                </a:path>
                <a:path w="217169" h="176529">
                  <a:moveTo>
                    <a:pt x="110909" y="152400"/>
                  </a:moveTo>
                  <a:lnTo>
                    <a:pt x="110578" y="151130"/>
                  </a:lnTo>
                  <a:lnTo>
                    <a:pt x="110871" y="152400"/>
                  </a:lnTo>
                  <a:close/>
                </a:path>
                <a:path w="217169" h="176529">
                  <a:moveTo>
                    <a:pt x="119062" y="172720"/>
                  </a:moveTo>
                  <a:lnTo>
                    <a:pt x="118999" y="172529"/>
                  </a:lnTo>
                  <a:lnTo>
                    <a:pt x="118668" y="172720"/>
                  </a:lnTo>
                  <a:lnTo>
                    <a:pt x="119062" y="172720"/>
                  </a:lnTo>
                  <a:close/>
                </a:path>
                <a:path w="217169" h="176529">
                  <a:moveTo>
                    <a:pt x="120103" y="152400"/>
                  </a:moveTo>
                  <a:lnTo>
                    <a:pt x="119075" y="151130"/>
                  </a:lnTo>
                  <a:lnTo>
                    <a:pt x="118275" y="152069"/>
                  </a:lnTo>
                  <a:lnTo>
                    <a:pt x="117817" y="151765"/>
                  </a:lnTo>
                  <a:lnTo>
                    <a:pt x="117284" y="149860"/>
                  </a:lnTo>
                  <a:lnTo>
                    <a:pt x="117297" y="151180"/>
                  </a:lnTo>
                  <a:lnTo>
                    <a:pt x="117513" y="151561"/>
                  </a:lnTo>
                  <a:lnTo>
                    <a:pt x="116865" y="151130"/>
                  </a:lnTo>
                  <a:lnTo>
                    <a:pt x="116992" y="152400"/>
                  </a:lnTo>
                  <a:lnTo>
                    <a:pt x="117995" y="152400"/>
                  </a:lnTo>
                  <a:lnTo>
                    <a:pt x="118770" y="152400"/>
                  </a:lnTo>
                  <a:lnTo>
                    <a:pt x="120103" y="152400"/>
                  </a:lnTo>
                  <a:close/>
                </a:path>
                <a:path w="217169" h="176529">
                  <a:moveTo>
                    <a:pt x="120586" y="152400"/>
                  </a:moveTo>
                  <a:lnTo>
                    <a:pt x="119608" y="151130"/>
                  </a:lnTo>
                  <a:lnTo>
                    <a:pt x="120103" y="152400"/>
                  </a:lnTo>
                  <a:lnTo>
                    <a:pt x="120243" y="152400"/>
                  </a:lnTo>
                  <a:lnTo>
                    <a:pt x="120446" y="153670"/>
                  </a:lnTo>
                  <a:lnTo>
                    <a:pt x="120497" y="152400"/>
                  </a:lnTo>
                  <a:close/>
                </a:path>
                <a:path w="217169" h="176529">
                  <a:moveTo>
                    <a:pt x="124015" y="145224"/>
                  </a:moveTo>
                  <a:lnTo>
                    <a:pt x="123698" y="146507"/>
                  </a:lnTo>
                  <a:lnTo>
                    <a:pt x="123990" y="145669"/>
                  </a:lnTo>
                  <a:lnTo>
                    <a:pt x="124015" y="145224"/>
                  </a:lnTo>
                  <a:close/>
                </a:path>
                <a:path w="217169" h="176529">
                  <a:moveTo>
                    <a:pt x="124650" y="149898"/>
                  </a:moveTo>
                  <a:lnTo>
                    <a:pt x="123418" y="148590"/>
                  </a:lnTo>
                  <a:lnTo>
                    <a:pt x="124117" y="151130"/>
                  </a:lnTo>
                  <a:lnTo>
                    <a:pt x="124650" y="149898"/>
                  </a:lnTo>
                  <a:close/>
                </a:path>
                <a:path w="217169" h="176529">
                  <a:moveTo>
                    <a:pt x="125120" y="152400"/>
                  </a:moveTo>
                  <a:lnTo>
                    <a:pt x="121831" y="148590"/>
                  </a:lnTo>
                  <a:lnTo>
                    <a:pt x="121577" y="148590"/>
                  </a:lnTo>
                  <a:lnTo>
                    <a:pt x="119507" y="147320"/>
                  </a:lnTo>
                  <a:lnTo>
                    <a:pt x="122262" y="152400"/>
                  </a:lnTo>
                  <a:lnTo>
                    <a:pt x="125120" y="152400"/>
                  </a:lnTo>
                  <a:close/>
                </a:path>
                <a:path w="217169" h="176529">
                  <a:moveTo>
                    <a:pt x="125882" y="151180"/>
                  </a:moveTo>
                  <a:lnTo>
                    <a:pt x="125222" y="148590"/>
                  </a:lnTo>
                  <a:lnTo>
                    <a:pt x="124650" y="149898"/>
                  </a:lnTo>
                  <a:lnTo>
                    <a:pt x="125882" y="151180"/>
                  </a:lnTo>
                  <a:close/>
                </a:path>
                <a:path w="217169" h="176529">
                  <a:moveTo>
                    <a:pt x="127038" y="152400"/>
                  </a:moveTo>
                  <a:lnTo>
                    <a:pt x="125882" y="151180"/>
                  </a:lnTo>
                  <a:lnTo>
                    <a:pt x="126187" y="152400"/>
                  </a:lnTo>
                  <a:lnTo>
                    <a:pt x="127038" y="152400"/>
                  </a:lnTo>
                  <a:close/>
                </a:path>
                <a:path w="217169" h="176529">
                  <a:moveTo>
                    <a:pt x="128016" y="163766"/>
                  </a:moveTo>
                  <a:lnTo>
                    <a:pt x="127673" y="163715"/>
                  </a:lnTo>
                  <a:lnTo>
                    <a:pt x="127254" y="163614"/>
                  </a:lnTo>
                  <a:lnTo>
                    <a:pt x="127228" y="164134"/>
                  </a:lnTo>
                  <a:lnTo>
                    <a:pt x="127800" y="164490"/>
                  </a:lnTo>
                  <a:lnTo>
                    <a:pt x="127977" y="164249"/>
                  </a:lnTo>
                  <a:lnTo>
                    <a:pt x="128016" y="163766"/>
                  </a:lnTo>
                  <a:close/>
                </a:path>
                <a:path w="217169" h="176529">
                  <a:moveTo>
                    <a:pt x="128663" y="163728"/>
                  </a:moveTo>
                  <a:lnTo>
                    <a:pt x="127863" y="162255"/>
                  </a:lnTo>
                  <a:lnTo>
                    <a:pt x="127952" y="162826"/>
                  </a:lnTo>
                  <a:lnTo>
                    <a:pt x="128028" y="163372"/>
                  </a:lnTo>
                  <a:lnTo>
                    <a:pt x="128016" y="163766"/>
                  </a:lnTo>
                  <a:lnTo>
                    <a:pt x="128409" y="163791"/>
                  </a:lnTo>
                  <a:lnTo>
                    <a:pt x="128663" y="163728"/>
                  </a:lnTo>
                  <a:close/>
                </a:path>
                <a:path w="217169" h="176529">
                  <a:moveTo>
                    <a:pt x="133464" y="144399"/>
                  </a:moveTo>
                  <a:lnTo>
                    <a:pt x="132981" y="143510"/>
                  </a:lnTo>
                  <a:lnTo>
                    <a:pt x="132702" y="144119"/>
                  </a:lnTo>
                  <a:lnTo>
                    <a:pt x="133464" y="144399"/>
                  </a:lnTo>
                  <a:close/>
                </a:path>
                <a:path w="217169" h="176529">
                  <a:moveTo>
                    <a:pt x="134251" y="145872"/>
                  </a:moveTo>
                  <a:lnTo>
                    <a:pt x="133489" y="144411"/>
                  </a:lnTo>
                  <a:lnTo>
                    <a:pt x="134251" y="145872"/>
                  </a:lnTo>
                  <a:close/>
                </a:path>
                <a:path w="217169" h="176529">
                  <a:moveTo>
                    <a:pt x="141198" y="156210"/>
                  </a:moveTo>
                  <a:lnTo>
                    <a:pt x="139928" y="153670"/>
                  </a:lnTo>
                  <a:lnTo>
                    <a:pt x="128257" y="153670"/>
                  </a:lnTo>
                  <a:lnTo>
                    <a:pt x="122961" y="153670"/>
                  </a:lnTo>
                  <a:lnTo>
                    <a:pt x="121881" y="153670"/>
                  </a:lnTo>
                  <a:lnTo>
                    <a:pt x="123621" y="156210"/>
                  </a:lnTo>
                  <a:lnTo>
                    <a:pt x="123291" y="157480"/>
                  </a:lnTo>
                  <a:lnTo>
                    <a:pt x="122224" y="158750"/>
                  </a:lnTo>
                  <a:lnTo>
                    <a:pt x="121602" y="157480"/>
                  </a:lnTo>
                  <a:lnTo>
                    <a:pt x="120370" y="154940"/>
                  </a:lnTo>
                  <a:lnTo>
                    <a:pt x="119761" y="153670"/>
                  </a:lnTo>
                  <a:lnTo>
                    <a:pt x="117132" y="153670"/>
                  </a:lnTo>
                  <a:lnTo>
                    <a:pt x="116065" y="153670"/>
                  </a:lnTo>
                  <a:lnTo>
                    <a:pt x="116878" y="154940"/>
                  </a:lnTo>
                  <a:lnTo>
                    <a:pt x="116713" y="154940"/>
                  </a:lnTo>
                  <a:lnTo>
                    <a:pt x="114655" y="153708"/>
                  </a:lnTo>
                  <a:lnTo>
                    <a:pt x="117132" y="157480"/>
                  </a:lnTo>
                  <a:lnTo>
                    <a:pt x="116344" y="157480"/>
                  </a:lnTo>
                  <a:lnTo>
                    <a:pt x="114998" y="156210"/>
                  </a:lnTo>
                  <a:lnTo>
                    <a:pt x="114668" y="153784"/>
                  </a:lnTo>
                  <a:lnTo>
                    <a:pt x="114376" y="156210"/>
                  </a:lnTo>
                  <a:lnTo>
                    <a:pt x="113334" y="154940"/>
                  </a:lnTo>
                  <a:lnTo>
                    <a:pt x="113157" y="153670"/>
                  </a:lnTo>
                  <a:lnTo>
                    <a:pt x="112979" y="152400"/>
                  </a:lnTo>
                  <a:lnTo>
                    <a:pt x="112750" y="151130"/>
                  </a:lnTo>
                  <a:lnTo>
                    <a:pt x="112941" y="153670"/>
                  </a:lnTo>
                  <a:lnTo>
                    <a:pt x="110883" y="151130"/>
                  </a:lnTo>
                  <a:lnTo>
                    <a:pt x="110553" y="149860"/>
                  </a:lnTo>
                  <a:lnTo>
                    <a:pt x="110337" y="149860"/>
                  </a:lnTo>
                  <a:lnTo>
                    <a:pt x="111201" y="152400"/>
                  </a:lnTo>
                  <a:lnTo>
                    <a:pt x="110909" y="152400"/>
                  </a:lnTo>
                  <a:lnTo>
                    <a:pt x="111887" y="154940"/>
                  </a:lnTo>
                  <a:lnTo>
                    <a:pt x="112141" y="157480"/>
                  </a:lnTo>
                  <a:lnTo>
                    <a:pt x="111620" y="156210"/>
                  </a:lnTo>
                  <a:lnTo>
                    <a:pt x="111594" y="158750"/>
                  </a:lnTo>
                  <a:lnTo>
                    <a:pt x="111163" y="156210"/>
                  </a:lnTo>
                  <a:lnTo>
                    <a:pt x="110959" y="154940"/>
                  </a:lnTo>
                  <a:lnTo>
                    <a:pt x="111760" y="156210"/>
                  </a:lnTo>
                  <a:lnTo>
                    <a:pt x="110337" y="152400"/>
                  </a:lnTo>
                  <a:lnTo>
                    <a:pt x="110718" y="154940"/>
                  </a:lnTo>
                  <a:lnTo>
                    <a:pt x="110121" y="154940"/>
                  </a:lnTo>
                  <a:lnTo>
                    <a:pt x="110045" y="152400"/>
                  </a:lnTo>
                  <a:lnTo>
                    <a:pt x="109943" y="151790"/>
                  </a:lnTo>
                  <a:lnTo>
                    <a:pt x="110058" y="154940"/>
                  </a:lnTo>
                  <a:lnTo>
                    <a:pt x="109816" y="156210"/>
                  </a:lnTo>
                  <a:lnTo>
                    <a:pt x="109423" y="154940"/>
                  </a:lnTo>
                  <a:lnTo>
                    <a:pt x="109308" y="157480"/>
                  </a:lnTo>
                  <a:lnTo>
                    <a:pt x="109156" y="158750"/>
                  </a:lnTo>
                  <a:lnTo>
                    <a:pt x="108940" y="158750"/>
                  </a:lnTo>
                  <a:lnTo>
                    <a:pt x="108292" y="160020"/>
                  </a:lnTo>
                  <a:lnTo>
                    <a:pt x="108356" y="158851"/>
                  </a:lnTo>
                  <a:lnTo>
                    <a:pt x="107734" y="161290"/>
                  </a:lnTo>
                  <a:lnTo>
                    <a:pt x="107861" y="160020"/>
                  </a:lnTo>
                  <a:lnTo>
                    <a:pt x="108343" y="154940"/>
                  </a:lnTo>
                  <a:lnTo>
                    <a:pt x="107492" y="156210"/>
                  </a:lnTo>
                  <a:lnTo>
                    <a:pt x="107619" y="154940"/>
                  </a:lnTo>
                  <a:lnTo>
                    <a:pt x="108394" y="153670"/>
                  </a:lnTo>
                  <a:lnTo>
                    <a:pt x="108508" y="152400"/>
                  </a:lnTo>
                  <a:lnTo>
                    <a:pt x="107403" y="154940"/>
                  </a:lnTo>
                  <a:lnTo>
                    <a:pt x="108686" y="151130"/>
                  </a:lnTo>
                  <a:lnTo>
                    <a:pt x="109118" y="149860"/>
                  </a:lnTo>
                  <a:lnTo>
                    <a:pt x="108204" y="151117"/>
                  </a:lnTo>
                  <a:lnTo>
                    <a:pt x="107200" y="153670"/>
                  </a:lnTo>
                  <a:lnTo>
                    <a:pt x="107569" y="153670"/>
                  </a:lnTo>
                  <a:lnTo>
                    <a:pt x="107061" y="154139"/>
                  </a:lnTo>
                  <a:lnTo>
                    <a:pt x="107061" y="154940"/>
                  </a:lnTo>
                  <a:lnTo>
                    <a:pt x="106946" y="155168"/>
                  </a:lnTo>
                  <a:lnTo>
                    <a:pt x="106946" y="156210"/>
                  </a:lnTo>
                  <a:lnTo>
                    <a:pt x="105981" y="158750"/>
                  </a:lnTo>
                  <a:lnTo>
                    <a:pt x="105651" y="160020"/>
                  </a:lnTo>
                  <a:lnTo>
                    <a:pt x="105943" y="158750"/>
                  </a:lnTo>
                  <a:lnTo>
                    <a:pt x="106019" y="158432"/>
                  </a:lnTo>
                  <a:lnTo>
                    <a:pt x="106349" y="157022"/>
                  </a:lnTo>
                  <a:lnTo>
                    <a:pt x="106934" y="156210"/>
                  </a:lnTo>
                  <a:lnTo>
                    <a:pt x="106946" y="155168"/>
                  </a:lnTo>
                  <a:lnTo>
                    <a:pt x="106426" y="156210"/>
                  </a:lnTo>
                  <a:lnTo>
                    <a:pt x="105702" y="157480"/>
                  </a:lnTo>
                  <a:lnTo>
                    <a:pt x="105829" y="157480"/>
                  </a:lnTo>
                  <a:lnTo>
                    <a:pt x="103695" y="161290"/>
                  </a:lnTo>
                  <a:lnTo>
                    <a:pt x="104140" y="158750"/>
                  </a:lnTo>
                  <a:lnTo>
                    <a:pt x="104863" y="157480"/>
                  </a:lnTo>
                  <a:lnTo>
                    <a:pt x="106324" y="154940"/>
                  </a:lnTo>
                  <a:lnTo>
                    <a:pt x="107061" y="154940"/>
                  </a:lnTo>
                  <a:lnTo>
                    <a:pt x="107061" y="154139"/>
                  </a:lnTo>
                  <a:lnTo>
                    <a:pt x="106502" y="154635"/>
                  </a:lnTo>
                  <a:lnTo>
                    <a:pt x="107061" y="153670"/>
                  </a:lnTo>
                  <a:lnTo>
                    <a:pt x="108051" y="151472"/>
                  </a:lnTo>
                  <a:lnTo>
                    <a:pt x="108204" y="151130"/>
                  </a:lnTo>
                  <a:lnTo>
                    <a:pt x="104571" y="154940"/>
                  </a:lnTo>
                  <a:lnTo>
                    <a:pt x="104381" y="153670"/>
                  </a:lnTo>
                  <a:lnTo>
                    <a:pt x="104013" y="154940"/>
                  </a:lnTo>
                  <a:lnTo>
                    <a:pt x="102311" y="156210"/>
                  </a:lnTo>
                  <a:lnTo>
                    <a:pt x="103149" y="153670"/>
                  </a:lnTo>
                  <a:lnTo>
                    <a:pt x="102158" y="154940"/>
                  </a:lnTo>
                  <a:lnTo>
                    <a:pt x="103581" y="152400"/>
                  </a:lnTo>
                  <a:lnTo>
                    <a:pt x="104076" y="149860"/>
                  </a:lnTo>
                  <a:lnTo>
                    <a:pt x="101028" y="153670"/>
                  </a:lnTo>
                  <a:lnTo>
                    <a:pt x="102501" y="151180"/>
                  </a:lnTo>
                  <a:lnTo>
                    <a:pt x="102603" y="149860"/>
                  </a:lnTo>
                  <a:lnTo>
                    <a:pt x="97205" y="153670"/>
                  </a:lnTo>
                  <a:lnTo>
                    <a:pt x="96862" y="152400"/>
                  </a:lnTo>
                  <a:lnTo>
                    <a:pt x="98831" y="151130"/>
                  </a:lnTo>
                  <a:lnTo>
                    <a:pt x="99593" y="149860"/>
                  </a:lnTo>
                  <a:lnTo>
                    <a:pt x="100050" y="149860"/>
                  </a:lnTo>
                  <a:lnTo>
                    <a:pt x="100914" y="148590"/>
                  </a:lnTo>
                  <a:lnTo>
                    <a:pt x="97155" y="149860"/>
                  </a:lnTo>
                  <a:lnTo>
                    <a:pt x="98425" y="148590"/>
                  </a:lnTo>
                  <a:lnTo>
                    <a:pt x="97599" y="148590"/>
                  </a:lnTo>
                  <a:lnTo>
                    <a:pt x="95859" y="149860"/>
                  </a:lnTo>
                  <a:lnTo>
                    <a:pt x="94869" y="149860"/>
                  </a:lnTo>
                  <a:lnTo>
                    <a:pt x="93357" y="151130"/>
                  </a:lnTo>
                  <a:lnTo>
                    <a:pt x="97586" y="146050"/>
                  </a:lnTo>
                  <a:lnTo>
                    <a:pt x="90525" y="148590"/>
                  </a:lnTo>
                  <a:lnTo>
                    <a:pt x="93357" y="144780"/>
                  </a:lnTo>
                  <a:lnTo>
                    <a:pt x="94297" y="143510"/>
                  </a:lnTo>
                  <a:lnTo>
                    <a:pt x="91909" y="143510"/>
                  </a:lnTo>
                  <a:lnTo>
                    <a:pt x="91274" y="142240"/>
                  </a:lnTo>
                  <a:lnTo>
                    <a:pt x="92049" y="142240"/>
                  </a:lnTo>
                  <a:lnTo>
                    <a:pt x="92938" y="139700"/>
                  </a:lnTo>
                  <a:lnTo>
                    <a:pt x="86690" y="144780"/>
                  </a:lnTo>
                  <a:lnTo>
                    <a:pt x="87655" y="142240"/>
                  </a:lnTo>
                  <a:lnTo>
                    <a:pt x="90043" y="139700"/>
                  </a:lnTo>
                  <a:lnTo>
                    <a:pt x="89598" y="142240"/>
                  </a:lnTo>
                  <a:lnTo>
                    <a:pt x="90385" y="140970"/>
                  </a:lnTo>
                  <a:lnTo>
                    <a:pt x="95961" y="137160"/>
                  </a:lnTo>
                  <a:lnTo>
                    <a:pt x="88671" y="139700"/>
                  </a:lnTo>
                  <a:lnTo>
                    <a:pt x="91478" y="137160"/>
                  </a:lnTo>
                  <a:lnTo>
                    <a:pt x="91935" y="137160"/>
                  </a:lnTo>
                  <a:lnTo>
                    <a:pt x="93497" y="134620"/>
                  </a:lnTo>
                  <a:lnTo>
                    <a:pt x="88823" y="137160"/>
                  </a:lnTo>
                  <a:lnTo>
                    <a:pt x="88582" y="135890"/>
                  </a:lnTo>
                  <a:lnTo>
                    <a:pt x="89052" y="134772"/>
                  </a:lnTo>
                  <a:lnTo>
                    <a:pt x="86080" y="135890"/>
                  </a:lnTo>
                  <a:lnTo>
                    <a:pt x="84264" y="135890"/>
                  </a:lnTo>
                  <a:lnTo>
                    <a:pt x="83439" y="135166"/>
                  </a:lnTo>
                  <a:lnTo>
                    <a:pt x="82854" y="135890"/>
                  </a:lnTo>
                  <a:lnTo>
                    <a:pt x="81661" y="134620"/>
                  </a:lnTo>
                  <a:lnTo>
                    <a:pt x="82740" y="133350"/>
                  </a:lnTo>
                  <a:lnTo>
                    <a:pt x="83451" y="132080"/>
                  </a:lnTo>
                  <a:lnTo>
                    <a:pt x="85902" y="130810"/>
                  </a:lnTo>
                  <a:lnTo>
                    <a:pt x="86550" y="132080"/>
                  </a:lnTo>
                  <a:lnTo>
                    <a:pt x="89509" y="129540"/>
                  </a:lnTo>
                  <a:lnTo>
                    <a:pt x="85788" y="130810"/>
                  </a:lnTo>
                  <a:lnTo>
                    <a:pt x="86080" y="129540"/>
                  </a:lnTo>
                  <a:lnTo>
                    <a:pt x="87528" y="129540"/>
                  </a:lnTo>
                  <a:lnTo>
                    <a:pt x="86334" y="128270"/>
                  </a:lnTo>
                  <a:lnTo>
                    <a:pt x="82740" y="129540"/>
                  </a:lnTo>
                  <a:lnTo>
                    <a:pt x="82181" y="128270"/>
                  </a:lnTo>
                  <a:lnTo>
                    <a:pt x="81191" y="129540"/>
                  </a:lnTo>
                  <a:lnTo>
                    <a:pt x="77190" y="130810"/>
                  </a:lnTo>
                  <a:lnTo>
                    <a:pt x="80949" y="128270"/>
                  </a:lnTo>
                  <a:lnTo>
                    <a:pt x="82816" y="127000"/>
                  </a:lnTo>
                  <a:lnTo>
                    <a:pt x="79743" y="128270"/>
                  </a:lnTo>
                  <a:lnTo>
                    <a:pt x="81483" y="127000"/>
                  </a:lnTo>
                  <a:lnTo>
                    <a:pt x="83223" y="125730"/>
                  </a:lnTo>
                  <a:lnTo>
                    <a:pt x="77520" y="125730"/>
                  </a:lnTo>
                  <a:lnTo>
                    <a:pt x="80505" y="124460"/>
                  </a:lnTo>
                  <a:lnTo>
                    <a:pt x="77254" y="124460"/>
                  </a:lnTo>
                  <a:lnTo>
                    <a:pt x="76771" y="123190"/>
                  </a:lnTo>
                  <a:lnTo>
                    <a:pt x="83934" y="120650"/>
                  </a:lnTo>
                  <a:lnTo>
                    <a:pt x="77101" y="120650"/>
                  </a:lnTo>
                  <a:lnTo>
                    <a:pt x="82219" y="116840"/>
                  </a:lnTo>
                  <a:lnTo>
                    <a:pt x="78625" y="115570"/>
                  </a:lnTo>
                  <a:lnTo>
                    <a:pt x="79565" y="114300"/>
                  </a:lnTo>
                  <a:lnTo>
                    <a:pt x="81432" y="111760"/>
                  </a:lnTo>
                  <a:lnTo>
                    <a:pt x="79895" y="110490"/>
                  </a:lnTo>
                  <a:lnTo>
                    <a:pt x="74739" y="114300"/>
                  </a:lnTo>
                  <a:lnTo>
                    <a:pt x="79413" y="109220"/>
                  </a:lnTo>
                  <a:lnTo>
                    <a:pt x="73787" y="113030"/>
                  </a:lnTo>
                  <a:lnTo>
                    <a:pt x="73164" y="111760"/>
                  </a:lnTo>
                  <a:lnTo>
                    <a:pt x="73494" y="111760"/>
                  </a:lnTo>
                  <a:lnTo>
                    <a:pt x="76111" y="107950"/>
                  </a:lnTo>
                  <a:lnTo>
                    <a:pt x="78867" y="107950"/>
                  </a:lnTo>
                  <a:lnTo>
                    <a:pt x="78740" y="106680"/>
                  </a:lnTo>
                  <a:lnTo>
                    <a:pt x="81051" y="105410"/>
                  </a:lnTo>
                  <a:lnTo>
                    <a:pt x="82181" y="104140"/>
                  </a:lnTo>
                  <a:lnTo>
                    <a:pt x="80225" y="105410"/>
                  </a:lnTo>
                  <a:lnTo>
                    <a:pt x="79057" y="105410"/>
                  </a:lnTo>
                  <a:lnTo>
                    <a:pt x="79514" y="104140"/>
                  </a:lnTo>
                  <a:lnTo>
                    <a:pt x="77343" y="106680"/>
                  </a:lnTo>
                  <a:lnTo>
                    <a:pt x="73507" y="106680"/>
                  </a:lnTo>
                  <a:lnTo>
                    <a:pt x="78790" y="104140"/>
                  </a:lnTo>
                  <a:lnTo>
                    <a:pt x="81432" y="102870"/>
                  </a:lnTo>
                  <a:lnTo>
                    <a:pt x="78206" y="102870"/>
                  </a:lnTo>
                  <a:lnTo>
                    <a:pt x="78193" y="101600"/>
                  </a:lnTo>
                  <a:lnTo>
                    <a:pt x="78181" y="100330"/>
                  </a:lnTo>
                  <a:lnTo>
                    <a:pt x="75831" y="100330"/>
                  </a:lnTo>
                  <a:lnTo>
                    <a:pt x="75692" y="100330"/>
                  </a:lnTo>
                  <a:lnTo>
                    <a:pt x="73190" y="101600"/>
                  </a:lnTo>
                  <a:lnTo>
                    <a:pt x="73787" y="100330"/>
                  </a:lnTo>
                  <a:lnTo>
                    <a:pt x="75234" y="99060"/>
                  </a:lnTo>
                  <a:lnTo>
                    <a:pt x="75806" y="100266"/>
                  </a:lnTo>
                  <a:lnTo>
                    <a:pt x="75679" y="99060"/>
                  </a:lnTo>
                  <a:lnTo>
                    <a:pt x="75526" y="97790"/>
                  </a:lnTo>
                  <a:lnTo>
                    <a:pt x="68757" y="97790"/>
                  </a:lnTo>
                  <a:lnTo>
                    <a:pt x="69786" y="96520"/>
                  </a:lnTo>
                  <a:lnTo>
                    <a:pt x="70802" y="95250"/>
                  </a:lnTo>
                  <a:lnTo>
                    <a:pt x="72275" y="93980"/>
                  </a:lnTo>
                  <a:lnTo>
                    <a:pt x="71970" y="93980"/>
                  </a:lnTo>
                  <a:lnTo>
                    <a:pt x="71970" y="92710"/>
                  </a:lnTo>
                  <a:lnTo>
                    <a:pt x="71691" y="92837"/>
                  </a:lnTo>
                  <a:lnTo>
                    <a:pt x="71691" y="93980"/>
                  </a:lnTo>
                  <a:lnTo>
                    <a:pt x="69329" y="95250"/>
                  </a:lnTo>
                  <a:lnTo>
                    <a:pt x="70510" y="93980"/>
                  </a:lnTo>
                  <a:lnTo>
                    <a:pt x="71691" y="93980"/>
                  </a:lnTo>
                  <a:lnTo>
                    <a:pt x="71691" y="92837"/>
                  </a:lnTo>
                  <a:lnTo>
                    <a:pt x="69024" y="93980"/>
                  </a:lnTo>
                  <a:lnTo>
                    <a:pt x="69608" y="92710"/>
                  </a:lnTo>
                  <a:lnTo>
                    <a:pt x="71386" y="92710"/>
                  </a:lnTo>
                  <a:lnTo>
                    <a:pt x="72237" y="88900"/>
                  </a:lnTo>
                  <a:lnTo>
                    <a:pt x="66078" y="91440"/>
                  </a:lnTo>
                  <a:lnTo>
                    <a:pt x="64300" y="90170"/>
                  </a:lnTo>
                  <a:lnTo>
                    <a:pt x="68427" y="87630"/>
                  </a:lnTo>
                  <a:lnTo>
                    <a:pt x="69265" y="85090"/>
                  </a:lnTo>
                  <a:lnTo>
                    <a:pt x="69862" y="85090"/>
                  </a:lnTo>
                  <a:lnTo>
                    <a:pt x="69253" y="82550"/>
                  </a:lnTo>
                  <a:lnTo>
                    <a:pt x="64554" y="82550"/>
                  </a:lnTo>
                  <a:lnTo>
                    <a:pt x="61899" y="81280"/>
                  </a:lnTo>
                  <a:lnTo>
                    <a:pt x="65709" y="77470"/>
                  </a:lnTo>
                  <a:lnTo>
                    <a:pt x="61569" y="76200"/>
                  </a:lnTo>
                  <a:lnTo>
                    <a:pt x="63030" y="72390"/>
                  </a:lnTo>
                  <a:lnTo>
                    <a:pt x="62458" y="73660"/>
                  </a:lnTo>
                  <a:lnTo>
                    <a:pt x="59817" y="74930"/>
                  </a:lnTo>
                  <a:lnTo>
                    <a:pt x="59207" y="73660"/>
                  </a:lnTo>
                  <a:lnTo>
                    <a:pt x="55689" y="73660"/>
                  </a:lnTo>
                  <a:lnTo>
                    <a:pt x="59486" y="72390"/>
                  </a:lnTo>
                  <a:lnTo>
                    <a:pt x="63017" y="69850"/>
                  </a:lnTo>
                  <a:lnTo>
                    <a:pt x="61531" y="69850"/>
                  </a:lnTo>
                  <a:lnTo>
                    <a:pt x="61252" y="68580"/>
                  </a:lnTo>
                  <a:lnTo>
                    <a:pt x="56248" y="71120"/>
                  </a:lnTo>
                  <a:lnTo>
                    <a:pt x="58102" y="68580"/>
                  </a:lnTo>
                  <a:lnTo>
                    <a:pt x="56629" y="67310"/>
                  </a:lnTo>
                  <a:lnTo>
                    <a:pt x="55105" y="66040"/>
                  </a:lnTo>
                  <a:lnTo>
                    <a:pt x="56794" y="63500"/>
                  </a:lnTo>
                  <a:lnTo>
                    <a:pt x="55308" y="63500"/>
                  </a:lnTo>
                  <a:lnTo>
                    <a:pt x="55029" y="62230"/>
                  </a:lnTo>
                  <a:lnTo>
                    <a:pt x="53555" y="63500"/>
                  </a:lnTo>
                  <a:lnTo>
                    <a:pt x="56197" y="60960"/>
                  </a:lnTo>
                  <a:lnTo>
                    <a:pt x="56184" y="58420"/>
                  </a:lnTo>
                  <a:lnTo>
                    <a:pt x="54698" y="57150"/>
                  </a:lnTo>
                  <a:lnTo>
                    <a:pt x="56769" y="57150"/>
                  </a:lnTo>
                  <a:lnTo>
                    <a:pt x="56464" y="55880"/>
                  </a:lnTo>
                  <a:lnTo>
                    <a:pt x="48552" y="59690"/>
                  </a:lnTo>
                  <a:lnTo>
                    <a:pt x="47955" y="58420"/>
                  </a:lnTo>
                  <a:lnTo>
                    <a:pt x="51765" y="57150"/>
                  </a:lnTo>
                  <a:lnTo>
                    <a:pt x="50876" y="54610"/>
                  </a:lnTo>
                  <a:lnTo>
                    <a:pt x="52184" y="53340"/>
                  </a:lnTo>
                  <a:lnTo>
                    <a:pt x="53492" y="52070"/>
                  </a:lnTo>
                  <a:lnTo>
                    <a:pt x="49098" y="52070"/>
                  </a:lnTo>
                  <a:lnTo>
                    <a:pt x="50838" y="50800"/>
                  </a:lnTo>
                  <a:lnTo>
                    <a:pt x="51333" y="49530"/>
                  </a:lnTo>
                  <a:lnTo>
                    <a:pt x="51803" y="48260"/>
                  </a:lnTo>
                  <a:lnTo>
                    <a:pt x="52285" y="46990"/>
                  </a:lnTo>
                  <a:lnTo>
                    <a:pt x="49657" y="48260"/>
                  </a:lnTo>
                  <a:lnTo>
                    <a:pt x="44500" y="48260"/>
                  </a:lnTo>
                  <a:lnTo>
                    <a:pt x="47180" y="46990"/>
                  </a:lnTo>
                  <a:lnTo>
                    <a:pt x="43472" y="48260"/>
                  </a:lnTo>
                  <a:lnTo>
                    <a:pt x="41097" y="48260"/>
                  </a:lnTo>
                  <a:lnTo>
                    <a:pt x="41262" y="47256"/>
                  </a:lnTo>
                  <a:lnTo>
                    <a:pt x="39789" y="48260"/>
                  </a:lnTo>
                  <a:lnTo>
                    <a:pt x="40233" y="46990"/>
                  </a:lnTo>
                  <a:lnTo>
                    <a:pt x="40665" y="45720"/>
                  </a:lnTo>
                  <a:lnTo>
                    <a:pt x="37934" y="45720"/>
                  </a:lnTo>
                  <a:lnTo>
                    <a:pt x="38519" y="44450"/>
                  </a:lnTo>
                  <a:lnTo>
                    <a:pt x="39090" y="43180"/>
                  </a:lnTo>
                  <a:lnTo>
                    <a:pt x="38163" y="43180"/>
                  </a:lnTo>
                  <a:lnTo>
                    <a:pt x="39014" y="41910"/>
                  </a:lnTo>
                  <a:lnTo>
                    <a:pt x="39966" y="41910"/>
                  </a:lnTo>
                  <a:lnTo>
                    <a:pt x="40500" y="40640"/>
                  </a:lnTo>
                  <a:lnTo>
                    <a:pt x="40627" y="40309"/>
                  </a:lnTo>
                  <a:lnTo>
                    <a:pt x="42405" y="39370"/>
                  </a:lnTo>
                  <a:lnTo>
                    <a:pt x="42354" y="38100"/>
                  </a:lnTo>
                  <a:lnTo>
                    <a:pt x="46024" y="36830"/>
                  </a:lnTo>
                  <a:lnTo>
                    <a:pt x="43853" y="36830"/>
                  </a:lnTo>
                  <a:lnTo>
                    <a:pt x="40233" y="37846"/>
                  </a:lnTo>
                  <a:lnTo>
                    <a:pt x="40233" y="40640"/>
                  </a:lnTo>
                  <a:lnTo>
                    <a:pt x="40005" y="40640"/>
                  </a:lnTo>
                  <a:lnTo>
                    <a:pt x="40208" y="40525"/>
                  </a:lnTo>
                  <a:lnTo>
                    <a:pt x="40233" y="37846"/>
                  </a:lnTo>
                  <a:lnTo>
                    <a:pt x="39293" y="38100"/>
                  </a:lnTo>
                  <a:lnTo>
                    <a:pt x="39903" y="39370"/>
                  </a:lnTo>
                  <a:lnTo>
                    <a:pt x="40030" y="39852"/>
                  </a:lnTo>
                  <a:lnTo>
                    <a:pt x="35877" y="41910"/>
                  </a:lnTo>
                  <a:lnTo>
                    <a:pt x="37934" y="39370"/>
                  </a:lnTo>
                  <a:lnTo>
                    <a:pt x="38785" y="38100"/>
                  </a:lnTo>
                  <a:lnTo>
                    <a:pt x="39293" y="38100"/>
                  </a:lnTo>
                  <a:lnTo>
                    <a:pt x="39966" y="36830"/>
                  </a:lnTo>
                  <a:lnTo>
                    <a:pt x="40741" y="35560"/>
                  </a:lnTo>
                  <a:lnTo>
                    <a:pt x="40830" y="34290"/>
                  </a:lnTo>
                  <a:lnTo>
                    <a:pt x="41630" y="34290"/>
                  </a:lnTo>
                  <a:lnTo>
                    <a:pt x="41440" y="33820"/>
                  </a:lnTo>
                  <a:lnTo>
                    <a:pt x="40728" y="34290"/>
                  </a:lnTo>
                  <a:lnTo>
                    <a:pt x="39725" y="34290"/>
                  </a:lnTo>
                  <a:lnTo>
                    <a:pt x="41071" y="33045"/>
                  </a:lnTo>
                  <a:lnTo>
                    <a:pt x="38531" y="34290"/>
                  </a:lnTo>
                  <a:lnTo>
                    <a:pt x="38658" y="33020"/>
                  </a:lnTo>
                  <a:lnTo>
                    <a:pt x="36766" y="34290"/>
                  </a:lnTo>
                  <a:lnTo>
                    <a:pt x="36969" y="34290"/>
                  </a:lnTo>
                  <a:lnTo>
                    <a:pt x="36766" y="34467"/>
                  </a:lnTo>
                  <a:lnTo>
                    <a:pt x="36639" y="34607"/>
                  </a:lnTo>
                  <a:lnTo>
                    <a:pt x="37515" y="34290"/>
                  </a:lnTo>
                  <a:lnTo>
                    <a:pt x="37757" y="34290"/>
                  </a:lnTo>
                  <a:lnTo>
                    <a:pt x="37515" y="35560"/>
                  </a:lnTo>
                  <a:lnTo>
                    <a:pt x="38265" y="35560"/>
                  </a:lnTo>
                  <a:lnTo>
                    <a:pt x="36741" y="36830"/>
                  </a:lnTo>
                  <a:lnTo>
                    <a:pt x="35433" y="36830"/>
                  </a:lnTo>
                  <a:lnTo>
                    <a:pt x="36626" y="35560"/>
                  </a:lnTo>
                  <a:lnTo>
                    <a:pt x="32092" y="36830"/>
                  </a:lnTo>
                  <a:lnTo>
                    <a:pt x="35433" y="34290"/>
                  </a:lnTo>
                  <a:lnTo>
                    <a:pt x="36118" y="33020"/>
                  </a:lnTo>
                  <a:lnTo>
                    <a:pt x="36804" y="31750"/>
                  </a:lnTo>
                  <a:lnTo>
                    <a:pt x="38963" y="30480"/>
                  </a:lnTo>
                  <a:lnTo>
                    <a:pt x="36791" y="30480"/>
                  </a:lnTo>
                  <a:lnTo>
                    <a:pt x="36334" y="27940"/>
                  </a:lnTo>
                  <a:lnTo>
                    <a:pt x="30962" y="29210"/>
                  </a:lnTo>
                  <a:lnTo>
                    <a:pt x="30137" y="29210"/>
                  </a:lnTo>
                  <a:lnTo>
                    <a:pt x="32156" y="27940"/>
                  </a:lnTo>
                  <a:lnTo>
                    <a:pt x="32626" y="27940"/>
                  </a:lnTo>
                  <a:lnTo>
                    <a:pt x="32524" y="26670"/>
                  </a:lnTo>
                  <a:lnTo>
                    <a:pt x="32613" y="25400"/>
                  </a:lnTo>
                  <a:lnTo>
                    <a:pt x="31826" y="25958"/>
                  </a:lnTo>
                  <a:lnTo>
                    <a:pt x="31559" y="25692"/>
                  </a:lnTo>
                  <a:lnTo>
                    <a:pt x="31559" y="26162"/>
                  </a:lnTo>
                  <a:lnTo>
                    <a:pt x="29083" y="27940"/>
                  </a:lnTo>
                  <a:lnTo>
                    <a:pt x="29603" y="26670"/>
                  </a:lnTo>
                  <a:lnTo>
                    <a:pt x="30124" y="25400"/>
                  </a:lnTo>
                  <a:lnTo>
                    <a:pt x="31559" y="26162"/>
                  </a:lnTo>
                  <a:lnTo>
                    <a:pt x="31559" y="25692"/>
                  </a:lnTo>
                  <a:lnTo>
                    <a:pt x="31267" y="25400"/>
                  </a:lnTo>
                  <a:lnTo>
                    <a:pt x="32423" y="25400"/>
                  </a:lnTo>
                  <a:lnTo>
                    <a:pt x="32473" y="24130"/>
                  </a:lnTo>
                  <a:lnTo>
                    <a:pt x="32537" y="22860"/>
                  </a:lnTo>
                  <a:lnTo>
                    <a:pt x="29159" y="21590"/>
                  </a:lnTo>
                  <a:lnTo>
                    <a:pt x="26555" y="21590"/>
                  </a:lnTo>
                  <a:lnTo>
                    <a:pt x="26555" y="45720"/>
                  </a:lnTo>
                  <a:lnTo>
                    <a:pt x="25603" y="45720"/>
                  </a:lnTo>
                  <a:lnTo>
                    <a:pt x="24993" y="46990"/>
                  </a:lnTo>
                  <a:lnTo>
                    <a:pt x="24841" y="45720"/>
                  </a:lnTo>
                  <a:lnTo>
                    <a:pt x="25539" y="45720"/>
                  </a:lnTo>
                  <a:lnTo>
                    <a:pt x="26504" y="44450"/>
                  </a:lnTo>
                  <a:lnTo>
                    <a:pt x="26555" y="45720"/>
                  </a:lnTo>
                  <a:lnTo>
                    <a:pt x="26555" y="21590"/>
                  </a:lnTo>
                  <a:lnTo>
                    <a:pt x="26060" y="21590"/>
                  </a:lnTo>
                  <a:lnTo>
                    <a:pt x="26962" y="19050"/>
                  </a:lnTo>
                  <a:lnTo>
                    <a:pt x="25946" y="19050"/>
                  </a:lnTo>
                  <a:lnTo>
                    <a:pt x="27317" y="13970"/>
                  </a:lnTo>
                  <a:lnTo>
                    <a:pt x="21526" y="13970"/>
                  </a:lnTo>
                  <a:lnTo>
                    <a:pt x="21526" y="38100"/>
                  </a:lnTo>
                  <a:lnTo>
                    <a:pt x="19824" y="40640"/>
                  </a:lnTo>
                  <a:lnTo>
                    <a:pt x="18046" y="40640"/>
                  </a:lnTo>
                  <a:lnTo>
                    <a:pt x="21526" y="38100"/>
                  </a:lnTo>
                  <a:lnTo>
                    <a:pt x="21526" y="13970"/>
                  </a:lnTo>
                  <a:lnTo>
                    <a:pt x="21424" y="26670"/>
                  </a:lnTo>
                  <a:lnTo>
                    <a:pt x="19265" y="27940"/>
                  </a:lnTo>
                  <a:lnTo>
                    <a:pt x="19126" y="27940"/>
                  </a:lnTo>
                  <a:lnTo>
                    <a:pt x="21424" y="26670"/>
                  </a:lnTo>
                  <a:lnTo>
                    <a:pt x="21424" y="13970"/>
                  </a:lnTo>
                  <a:lnTo>
                    <a:pt x="19469" y="13970"/>
                  </a:lnTo>
                  <a:lnTo>
                    <a:pt x="20535" y="11887"/>
                  </a:lnTo>
                  <a:lnTo>
                    <a:pt x="21259" y="11430"/>
                  </a:lnTo>
                  <a:lnTo>
                    <a:pt x="25615" y="8890"/>
                  </a:lnTo>
                  <a:lnTo>
                    <a:pt x="27406" y="5080"/>
                  </a:lnTo>
                  <a:lnTo>
                    <a:pt x="24320" y="6350"/>
                  </a:lnTo>
                  <a:lnTo>
                    <a:pt x="26009" y="3810"/>
                  </a:lnTo>
                  <a:lnTo>
                    <a:pt x="26708" y="5080"/>
                  </a:lnTo>
                  <a:lnTo>
                    <a:pt x="28194" y="2540"/>
                  </a:lnTo>
                  <a:lnTo>
                    <a:pt x="26390" y="3810"/>
                  </a:lnTo>
                  <a:lnTo>
                    <a:pt x="26035" y="3810"/>
                  </a:lnTo>
                  <a:lnTo>
                    <a:pt x="26619" y="2616"/>
                  </a:lnTo>
                  <a:lnTo>
                    <a:pt x="23266" y="3581"/>
                  </a:lnTo>
                  <a:lnTo>
                    <a:pt x="23063" y="3810"/>
                  </a:lnTo>
                  <a:lnTo>
                    <a:pt x="22453" y="3810"/>
                  </a:lnTo>
                  <a:lnTo>
                    <a:pt x="21386" y="3810"/>
                  </a:lnTo>
                  <a:lnTo>
                    <a:pt x="22872" y="2540"/>
                  </a:lnTo>
                  <a:lnTo>
                    <a:pt x="24422" y="1270"/>
                  </a:lnTo>
                  <a:lnTo>
                    <a:pt x="22517" y="2540"/>
                  </a:lnTo>
                  <a:lnTo>
                    <a:pt x="23482" y="1270"/>
                  </a:lnTo>
                  <a:lnTo>
                    <a:pt x="23253" y="1270"/>
                  </a:lnTo>
                  <a:lnTo>
                    <a:pt x="23393" y="0"/>
                  </a:lnTo>
                  <a:lnTo>
                    <a:pt x="21120" y="1270"/>
                  </a:lnTo>
                  <a:lnTo>
                    <a:pt x="22085" y="0"/>
                  </a:lnTo>
                  <a:lnTo>
                    <a:pt x="21424" y="0"/>
                  </a:lnTo>
                  <a:lnTo>
                    <a:pt x="11823" y="5397"/>
                  </a:lnTo>
                  <a:lnTo>
                    <a:pt x="11823" y="10160"/>
                  </a:lnTo>
                  <a:lnTo>
                    <a:pt x="11417" y="10490"/>
                  </a:lnTo>
                  <a:lnTo>
                    <a:pt x="11823" y="10160"/>
                  </a:lnTo>
                  <a:lnTo>
                    <a:pt x="11823" y="5397"/>
                  </a:lnTo>
                  <a:lnTo>
                    <a:pt x="3314" y="10160"/>
                  </a:lnTo>
                  <a:lnTo>
                    <a:pt x="3429" y="11430"/>
                  </a:lnTo>
                  <a:lnTo>
                    <a:pt x="3263" y="11430"/>
                  </a:lnTo>
                  <a:lnTo>
                    <a:pt x="1257" y="12700"/>
                  </a:lnTo>
                  <a:lnTo>
                    <a:pt x="2324" y="12700"/>
                  </a:lnTo>
                  <a:lnTo>
                    <a:pt x="4953" y="11430"/>
                  </a:lnTo>
                  <a:lnTo>
                    <a:pt x="5359" y="12700"/>
                  </a:lnTo>
                  <a:lnTo>
                    <a:pt x="0" y="13970"/>
                  </a:lnTo>
                  <a:lnTo>
                    <a:pt x="5969" y="13970"/>
                  </a:lnTo>
                  <a:lnTo>
                    <a:pt x="584" y="16510"/>
                  </a:lnTo>
                  <a:lnTo>
                    <a:pt x="5321" y="15240"/>
                  </a:lnTo>
                  <a:lnTo>
                    <a:pt x="3721" y="17780"/>
                  </a:lnTo>
                  <a:lnTo>
                    <a:pt x="5765" y="17780"/>
                  </a:lnTo>
                  <a:lnTo>
                    <a:pt x="5727" y="19050"/>
                  </a:lnTo>
                  <a:lnTo>
                    <a:pt x="4483" y="19050"/>
                  </a:lnTo>
                  <a:lnTo>
                    <a:pt x="3860" y="20320"/>
                  </a:lnTo>
                  <a:lnTo>
                    <a:pt x="7556" y="19050"/>
                  </a:lnTo>
                  <a:lnTo>
                    <a:pt x="11430" y="19050"/>
                  </a:lnTo>
                  <a:lnTo>
                    <a:pt x="9245" y="20815"/>
                  </a:lnTo>
                  <a:lnTo>
                    <a:pt x="8597" y="21678"/>
                  </a:lnTo>
                  <a:lnTo>
                    <a:pt x="5943" y="22860"/>
                  </a:lnTo>
                  <a:lnTo>
                    <a:pt x="8191" y="22237"/>
                  </a:lnTo>
                  <a:lnTo>
                    <a:pt x="7734" y="22860"/>
                  </a:lnTo>
                  <a:lnTo>
                    <a:pt x="8280" y="22212"/>
                  </a:lnTo>
                  <a:lnTo>
                    <a:pt x="10566" y="21590"/>
                  </a:lnTo>
                  <a:lnTo>
                    <a:pt x="6997" y="24130"/>
                  </a:lnTo>
                  <a:lnTo>
                    <a:pt x="10058" y="22860"/>
                  </a:lnTo>
                  <a:lnTo>
                    <a:pt x="8255" y="24130"/>
                  </a:lnTo>
                  <a:lnTo>
                    <a:pt x="5892" y="25400"/>
                  </a:lnTo>
                  <a:lnTo>
                    <a:pt x="7772" y="25400"/>
                  </a:lnTo>
                  <a:lnTo>
                    <a:pt x="6718" y="26543"/>
                  </a:lnTo>
                  <a:lnTo>
                    <a:pt x="8153" y="25400"/>
                  </a:lnTo>
                  <a:lnTo>
                    <a:pt x="10236" y="24130"/>
                  </a:lnTo>
                  <a:lnTo>
                    <a:pt x="11811" y="25400"/>
                  </a:lnTo>
                  <a:lnTo>
                    <a:pt x="7975" y="26670"/>
                  </a:lnTo>
                  <a:lnTo>
                    <a:pt x="6413" y="27940"/>
                  </a:lnTo>
                  <a:lnTo>
                    <a:pt x="7696" y="27940"/>
                  </a:lnTo>
                  <a:lnTo>
                    <a:pt x="11137" y="26670"/>
                  </a:lnTo>
                  <a:lnTo>
                    <a:pt x="11277" y="26670"/>
                  </a:lnTo>
                  <a:lnTo>
                    <a:pt x="10731" y="27940"/>
                  </a:lnTo>
                  <a:lnTo>
                    <a:pt x="12928" y="27940"/>
                  </a:lnTo>
                  <a:lnTo>
                    <a:pt x="11480" y="29933"/>
                  </a:lnTo>
                  <a:lnTo>
                    <a:pt x="11201" y="29781"/>
                  </a:lnTo>
                  <a:lnTo>
                    <a:pt x="11391" y="30060"/>
                  </a:lnTo>
                  <a:lnTo>
                    <a:pt x="11087" y="30480"/>
                  </a:lnTo>
                  <a:lnTo>
                    <a:pt x="11582" y="30327"/>
                  </a:lnTo>
                  <a:lnTo>
                    <a:pt x="11950" y="30835"/>
                  </a:lnTo>
                  <a:lnTo>
                    <a:pt x="12623" y="30314"/>
                  </a:lnTo>
                  <a:lnTo>
                    <a:pt x="13385" y="29806"/>
                  </a:lnTo>
                  <a:lnTo>
                    <a:pt x="13601" y="29667"/>
                  </a:lnTo>
                  <a:lnTo>
                    <a:pt x="12357" y="30378"/>
                  </a:lnTo>
                  <a:lnTo>
                    <a:pt x="11976" y="30187"/>
                  </a:lnTo>
                  <a:lnTo>
                    <a:pt x="13601" y="29667"/>
                  </a:lnTo>
                  <a:lnTo>
                    <a:pt x="14668" y="29311"/>
                  </a:lnTo>
                  <a:lnTo>
                    <a:pt x="14198" y="30480"/>
                  </a:lnTo>
                  <a:lnTo>
                    <a:pt x="15836" y="29210"/>
                  </a:lnTo>
                  <a:lnTo>
                    <a:pt x="17589" y="27940"/>
                  </a:lnTo>
                  <a:lnTo>
                    <a:pt x="18275" y="27940"/>
                  </a:lnTo>
                  <a:lnTo>
                    <a:pt x="17513" y="29210"/>
                  </a:lnTo>
                  <a:lnTo>
                    <a:pt x="18719" y="29210"/>
                  </a:lnTo>
                  <a:lnTo>
                    <a:pt x="15684" y="30480"/>
                  </a:lnTo>
                  <a:lnTo>
                    <a:pt x="17157" y="30480"/>
                  </a:lnTo>
                  <a:lnTo>
                    <a:pt x="19024" y="30480"/>
                  </a:lnTo>
                  <a:lnTo>
                    <a:pt x="15925" y="33020"/>
                  </a:lnTo>
                  <a:lnTo>
                    <a:pt x="16548" y="31750"/>
                  </a:lnTo>
                  <a:lnTo>
                    <a:pt x="17157" y="30480"/>
                  </a:lnTo>
                  <a:lnTo>
                    <a:pt x="14795" y="31750"/>
                  </a:lnTo>
                  <a:lnTo>
                    <a:pt x="15443" y="30530"/>
                  </a:lnTo>
                  <a:lnTo>
                    <a:pt x="10883" y="34290"/>
                  </a:lnTo>
                  <a:lnTo>
                    <a:pt x="15417" y="30518"/>
                  </a:lnTo>
                  <a:lnTo>
                    <a:pt x="10528" y="33020"/>
                  </a:lnTo>
                  <a:lnTo>
                    <a:pt x="10312" y="35560"/>
                  </a:lnTo>
                  <a:lnTo>
                    <a:pt x="12928" y="34290"/>
                  </a:lnTo>
                  <a:lnTo>
                    <a:pt x="12700" y="35560"/>
                  </a:lnTo>
                  <a:lnTo>
                    <a:pt x="14617" y="35560"/>
                  </a:lnTo>
                  <a:lnTo>
                    <a:pt x="15265" y="34290"/>
                  </a:lnTo>
                  <a:lnTo>
                    <a:pt x="21348" y="34290"/>
                  </a:lnTo>
                  <a:lnTo>
                    <a:pt x="10007" y="39370"/>
                  </a:lnTo>
                  <a:lnTo>
                    <a:pt x="14960" y="39370"/>
                  </a:lnTo>
                  <a:lnTo>
                    <a:pt x="17259" y="38100"/>
                  </a:lnTo>
                  <a:lnTo>
                    <a:pt x="21348" y="36830"/>
                  </a:lnTo>
                  <a:lnTo>
                    <a:pt x="19748" y="38100"/>
                  </a:lnTo>
                  <a:lnTo>
                    <a:pt x="15989" y="39370"/>
                  </a:lnTo>
                  <a:lnTo>
                    <a:pt x="16319" y="41910"/>
                  </a:lnTo>
                  <a:lnTo>
                    <a:pt x="17208" y="41262"/>
                  </a:lnTo>
                  <a:lnTo>
                    <a:pt x="15417" y="43180"/>
                  </a:lnTo>
                  <a:lnTo>
                    <a:pt x="20142" y="40640"/>
                  </a:lnTo>
                  <a:lnTo>
                    <a:pt x="20497" y="40640"/>
                  </a:lnTo>
                  <a:lnTo>
                    <a:pt x="17399" y="43180"/>
                  </a:lnTo>
                  <a:lnTo>
                    <a:pt x="18618" y="43180"/>
                  </a:lnTo>
                  <a:lnTo>
                    <a:pt x="21717" y="44450"/>
                  </a:lnTo>
                  <a:lnTo>
                    <a:pt x="23101" y="45720"/>
                  </a:lnTo>
                  <a:lnTo>
                    <a:pt x="20980" y="45720"/>
                  </a:lnTo>
                  <a:lnTo>
                    <a:pt x="20205" y="46990"/>
                  </a:lnTo>
                  <a:lnTo>
                    <a:pt x="22796" y="48260"/>
                  </a:lnTo>
                  <a:lnTo>
                    <a:pt x="21983" y="50800"/>
                  </a:lnTo>
                  <a:lnTo>
                    <a:pt x="21069" y="54610"/>
                  </a:lnTo>
                  <a:lnTo>
                    <a:pt x="24193" y="53340"/>
                  </a:lnTo>
                  <a:lnTo>
                    <a:pt x="25908" y="53340"/>
                  </a:lnTo>
                  <a:lnTo>
                    <a:pt x="24218" y="54610"/>
                  </a:lnTo>
                  <a:lnTo>
                    <a:pt x="26250" y="54610"/>
                  </a:lnTo>
                  <a:lnTo>
                    <a:pt x="30187" y="55880"/>
                  </a:lnTo>
                  <a:lnTo>
                    <a:pt x="27952" y="59690"/>
                  </a:lnTo>
                  <a:lnTo>
                    <a:pt x="27000" y="59690"/>
                  </a:lnTo>
                  <a:lnTo>
                    <a:pt x="26441" y="60960"/>
                  </a:lnTo>
                  <a:lnTo>
                    <a:pt x="33235" y="57150"/>
                  </a:lnTo>
                  <a:lnTo>
                    <a:pt x="31191" y="59690"/>
                  </a:lnTo>
                  <a:lnTo>
                    <a:pt x="30607" y="59690"/>
                  </a:lnTo>
                  <a:lnTo>
                    <a:pt x="30632" y="63500"/>
                  </a:lnTo>
                  <a:lnTo>
                    <a:pt x="34455" y="64770"/>
                  </a:lnTo>
                  <a:lnTo>
                    <a:pt x="31242" y="68580"/>
                  </a:lnTo>
                  <a:lnTo>
                    <a:pt x="35356" y="66040"/>
                  </a:lnTo>
                  <a:lnTo>
                    <a:pt x="30670" y="71120"/>
                  </a:lnTo>
                  <a:lnTo>
                    <a:pt x="36245" y="68580"/>
                  </a:lnTo>
                  <a:lnTo>
                    <a:pt x="34201" y="71120"/>
                  </a:lnTo>
                  <a:lnTo>
                    <a:pt x="33032" y="71120"/>
                  </a:lnTo>
                  <a:lnTo>
                    <a:pt x="32156" y="74930"/>
                  </a:lnTo>
                  <a:lnTo>
                    <a:pt x="35966" y="73660"/>
                  </a:lnTo>
                  <a:lnTo>
                    <a:pt x="36868" y="73660"/>
                  </a:lnTo>
                  <a:lnTo>
                    <a:pt x="33997" y="74930"/>
                  </a:lnTo>
                  <a:lnTo>
                    <a:pt x="37452" y="74930"/>
                  </a:lnTo>
                  <a:lnTo>
                    <a:pt x="37376" y="75082"/>
                  </a:lnTo>
                  <a:lnTo>
                    <a:pt x="38925" y="76200"/>
                  </a:lnTo>
                  <a:lnTo>
                    <a:pt x="36296" y="78740"/>
                  </a:lnTo>
                  <a:lnTo>
                    <a:pt x="34836" y="80010"/>
                  </a:lnTo>
                  <a:lnTo>
                    <a:pt x="38366" y="80010"/>
                  </a:lnTo>
                  <a:lnTo>
                    <a:pt x="37922" y="80492"/>
                  </a:lnTo>
                  <a:lnTo>
                    <a:pt x="39255" y="80010"/>
                  </a:lnTo>
                  <a:lnTo>
                    <a:pt x="37858" y="80556"/>
                  </a:lnTo>
                  <a:lnTo>
                    <a:pt x="37185" y="81280"/>
                  </a:lnTo>
                  <a:lnTo>
                    <a:pt x="38379" y="81280"/>
                  </a:lnTo>
                  <a:lnTo>
                    <a:pt x="36918" y="82550"/>
                  </a:lnTo>
                  <a:lnTo>
                    <a:pt x="37503" y="83820"/>
                  </a:lnTo>
                  <a:lnTo>
                    <a:pt x="38696" y="83820"/>
                  </a:lnTo>
                  <a:lnTo>
                    <a:pt x="36626" y="85090"/>
                  </a:lnTo>
                  <a:lnTo>
                    <a:pt x="36931" y="87630"/>
                  </a:lnTo>
                  <a:lnTo>
                    <a:pt x="39306" y="87630"/>
                  </a:lnTo>
                  <a:lnTo>
                    <a:pt x="40182" y="90170"/>
                  </a:lnTo>
                  <a:lnTo>
                    <a:pt x="40779" y="88900"/>
                  </a:lnTo>
                  <a:lnTo>
                    <a:pt x="43192" y="88023"/>
                  </a:lnTo>
                  <a:lnTo>
                    <a:pt x="42824" y="87630"/>
                  </a:lnTo>
                  <a:lnTo>
                    <a:pt x="44284" y="87630"/>
                  </a:lnTo>
                  <a:lnTo>
                    <a:pt x="43192" y="88023"/>
                  </a:lnTo>
                  <a:lnTo>
                    <a:pt x="43421" y="88265"/>
                  </a:lnTo>
                  <a:lnTo>
                    <a:pt x="44881" y="87630"/>
                  </a:lnTo>
                  <a:lnTo>
                    <a:pt x="45478" y="87630"/>
                  </a:lnTo>
                  <a:lnTo>
                    <a:pt x="45466" y="88900"/>
                  </a:lnTo>
                  <a:lnTo>
                    <a:pt x="42252" y="90170"/>
                  </a:lnTo>
                  <a:lnTo>
                    <a:pt x="42532" y="90170"/>
                  </a:lnTo>
                  <a:lnTo>
                    <a:pt x="41656" y="91440"/>
                  </a:lnTo>
                  <a:lnTo>
                    <a:pt x="41960" y="91440"/>
                  </a:lnTo>
                  <a:lnTo>
                    <a:pt x="37579" y="93980"/>
                  </a:lnTo>
                  <a:lnTo>
                    <a:pt x="41097" y="92710"/>
                  </a:lnTo>
                  <a:lnTo>
                    <a:pt x="40208" y="93980"/>
                  </a:lnTo>
                  <a:lnTo>
                    <a:pt x="41097" y="95250"/>
                  </a:lnTo>
                  <a:lnTo>
                    <a:pt x="42570" y="95250"/>
                  </a:lnTo>
                  <a:lnTo>
                    <a:pt x="43472" y="97790"/>
                  </a:lnTo>
                  <a:lnTo>
                    <a:pt x="46113" y="96520"/>
                  </a:lnTo>
                  <a:lnTo>
                    <a:pt x="48158" y="96520"/>
                  </a:lnTo>
                  <a:lnTo>
                    <a:pt x="47879" y="97790"/>
                  </a:lnTo>
                  <a:lnTo>
                    <a:pt x="46418" y="100330"/>
                  </a:lnTo>
                  <a:lnTo>
                    <a:pt x="47307" y="101600"/>
                  </a:lnTo>
                  <a:lnTo>
                    <a:pt x="49072" y="101600"/>
                  </a:lnTo>
                  <a:lnTo>
                    <a:pt x="49669" y="100330"/>
                  </a:lnTo>
                  <a:lnTo>
                    <a:pt x="51422" y="100330"/>
                  </a:lnTo>
                  <a:lnTo>
                    <a:pt x="49085" y="101600"/>
                  </a:lnTo>
                  <a:lnTo>
                    <a:pt x="49961" y="102870"/>
                  </a:lnTo>
                  <a:lnTo>
                    <a:pt x="47904" y="102870"/>
                  </a:lnTo>
                  <a:lnTo>
                    <a:pt x="49390" y="104140"/>
                  </a:lnTo>
                  <a:lnTo>
                    <a:pt x="52336" y="105410"/>
                  </a:lnTo>
                  <a:lnTo>
                    <a:pt x="53213" y="104140"/>
                  </a:lnTo>
                  <a:lnTo>
                    <a:pt x="54965" y="104140"/>
                  </a:lnTo>
                  <a:lnTo>
                    <a:pt x="53809" y="105410"/>
                  </a:lnTo>
                  <a:lnTo>
                    <a:pt x="57035" y="105410"/>
                  </a:lnTo>
                  <a:lnTo>
                    <a:pt x="47967" y="114300"/>
                  </a:lnTo>
                  <a:lnTo>
                    <a:pt x="53670" y="113068"/>
                  </a:lnTo>
                  <a:lnTo>
                    <a:pt x="57086" y="114300"/>
                  </a:lnTo>
                  <a:lnTo>
                    <a:pt x="57099" y="115570"/>
                  </a:lnTo>
                  <a:lnTo>
                    <a:pt x="58864" y="115570"/>
                  </a:lnTo>
                  <a:lnTo>
                    <a:pt x="54876" y="119380"/>
                  </a:lnTo>
                  <a:lnTo>
                    <a:pt x="58369" y="119380"/>
                  </a:lnTo>
                  <a:lnTo>
                    <a:pt x="51968" y="124460"/>
                  </a:lnTo>
                  <a:lnTo>
                    <a:pt x="61163" y="123190"/>
                  </a:lnTo>
                  <a:lnTo>
                    <a:pt x="57569" y="128270"/>
                  </a:lnTo>
                  <a:lnTo>
                    <a:pt x="59169" y="127000"/>
                  </a:lnTo>
                  <a:lnTo>
                    <a:pt x="59537" y="127000"/>
                  </a:lnTo>
                  <a:lnTo>
                    <a:pt x="59550" y="127749"/>
                  </a:lnTo>
                  <a:lnTo>
                    <a:pt x="60782" y="127127"/>
                  </a:lnTo>
                  <a:lnTo>
                    <a:pt x="60579" y="127000"/>
                  </a:lnTo>
                  <a:lnTo>
                    <a:pt x="61023" y="127000"/>
                  </a:lnTo>
                  <a:lnTo>
                    <a:pt x="60782" y="127127"/>
                  </a:lnTo>
                  <a:lnTo>
                    <a:pt x="64528" y="129540"/>
                  </a:lnTo>
                  <a:lnTo>
                    <a:pt x="62280" y="135890"/>
                  </a:lnTo>
                  <a:lnTo>
                    <a:pt x="63080" y="140970"/>
                  </a:lnTo>
                  <a:lnTo>
                    <a:pt x="63474" y="142240"/>
                  </a:lnTo>
                  <a:lnTo>
                    <a:pt x="71894" y="137160"/>
                  </a:lnTo>
                  <a:lnTo>
                    <a:pt x="69088" y="140970"/>
                  </a:lnTo>
                  <a:lnTo>
                    <a:pt x="65798" y="142240"/>
                  </a:lnTo>
                  <a:lnTo>
                    <a:pt x="71043" y="142240"/>
                  </a:lnTo>
                  <a:lnTo>
                    <a:pt x="69202" y="148590"/>
                  </a:lnTo>
                  <a:lnTo>
                    <a:pt x="73977" y="148590"/>
                  </a:lnTo>
                  <a:lnTo>
                    <a:pt x="73190" y="149860"/>
                  </a:lnTo>
                  <a:lnTo>
                    <a:pt x="72161" y="149860"/>
                  </a:lnTo>
                  <a:lnTo>
                    <a:pt x="70434" y="151130"/>
                  </a:lnTo>
                  <a:lnTo>
                    <a:pt x="73494" y="152400"/>
                  </a:lnTo>
                  <a:lnTo>
                    <a:pt x="75196" y="151130"/>
                  </a:lnTo>
                  <a:lnTo>
                    <a:pt x="73723" y="152400"/>
                  </a:lnTo>
                  <a:lnTo>
                    <a:pt x="73494" y="152400"/>
                  </a:lnTo>
                  <a:lnTo>
                    <a:pt x="73025" y="152400"/>
                  </a:lnTo>
                  <a:lnTo>
                    <a:pt x="72199" y="153670"/>
                  </a:lnTo>
                  <a:lnTo>
                    <a:pt x="76695" y="152400"/>
                  </a:lnTo>
                  <a:lnTo>
                    <a:pt x="74828" y="153670"/>
                  </a:lnTo>
                  <a:lnTo>
                    <a:pt x="74752" y="153987"/>
                  </a:lnTo>
                  <a:lnTo>
                    <a:pt x="75069" y="153670"/>
                  </a:lnTo>
                  <a:lnTo>
                    <a:pt x="74790" y="156210"/>
                  </a:lnTo>
                  <a:lnTo>
                    <a:pt x="76911" y="154940"/>
                  </a:lnTo>
                  <a:lnTo>
                    <a:pt x="76530" y="156210"/>
                  </a:lnTo>
                  <a:lnTo>
                    <a:pt x="79349" y="154940"/>
                  </a:lnTo>
                  <a:lnTo>
                    <a:pt x="78562" y="157480"/>
                  </a:lnTo>
                  <a:lnTo>
                    <a:pt x="81546" y="156210"/>
                  </a:lnTo>
                  <a:lnTo>
                    <a:pt x="78663" y="159931"/>
                  </a:lnTo>
                  <a:lnTo>
                    <a:pt x="78536" y="160020"/>
                  </a:lnTo>
                  <a:lnTo>
                    <a:pt x="80721" y="161290"/>
                  </a:lnTo>
                  <a:lnTo>
                    <a:pt x="81673" y="161290"/>
                  </a:lnTo>
                  <a:lnTo>
                    <a:pt x="82232" y="162560"/>
                  </a:lnTo>
                  <a:lnTo>
                    <a:pt x="80492" y="163830"/>
                  </a:lnTo>
                  <a:lnTo>
                    <a:pt x="82435" y="163830"/>
                  </a:lnTo>
                  <a:lnTo>
                    <a:pt x="84175" y="162560"/>
                  </a:lnTo>
                  <a:lnTo>
                    <a:pt x="81064" y="167640"/>
                  </a:lnTo>
                  <a:lnTo>
                    <a:pt x="89979" y="162560"/>
                  </a:lnTo>
                  <a:lnTo>
                    <a:pt x="85432" y="167640"/>
                  </a:lnTo>
                  <a:lnTo>
                    <a:pt x="89636" y="168910"/>
                  </a:lnTo>
                  <a:lnTo>
                    <a:pt x="92938" y="168910"/>
                  </a:lnTo>
                  <a:lnTo>
                    <a:pt x="93078" y="168910"/>
                  </a:lnTo>
                  <a:lnTo>
                    <a:pt x="96456" y="170180"/>
                  </a:lnTo>
                  <a:lnTo>
                    <a:pt x="95008" y="172212"/>
                  </a:lnTo>
                  <a:lnTo>
                    <a:pt x="98056" y="170180"/>
                  </a:lnTo>
                  <a:lnTo>
                    <a:pt x="100380" y="172720"/>
                  </a:lnTo>
                  <a:lnTo>
                    <a:pt x="100952" y="173990"/>
                  </a:lnTo>
                  <a:lnTo>
                    <a:pt x="99199" y="173990"/>
                  </a:lnTo>
                  <a:lnTo>
                    <a:pt x="98590" y="175260"/>
                  </a:lnTo>
                  <a:lnTo>
                    <a:pt x="101854" y="175260"/>
                  </a:lnTo>
                  <a:lnTo>
                    <a:pt x="104178" y="176530"/>
                  </a:lnTo>
                  <a:lnTo>
                    <a:pt x="106972" y="176530"/>
                  </a:lnTo>
                  <a:lnTo>
                    <a:pt x="107391" y="176250"/>
                  </a:lnTo>
                  <a:lnTo>
                    <a:pt x="107861" y="175806"/>
                  </a:lnTo>
                  <a:lnTo>
                    <a:pt x="107683" y="175844"/>
                  </a:lnTo>
                  <a:lnTo>
                    <a:pt x="107022" y="176415"/>
                  </a:lnTo>
                  <a:lnTo>
                    <a:pt x="107530" y="175260"/>
                  </a:lnTo>
                  <a:lnTo>
                    <a:pt x="108572" y="175260"/>
                  </a:lnTo>
                  <a:lnTo>
                    <a:pt x="108216" y="176530"/>
                  </a:lnTo>
                  <a:lnTo>
                    <a:pt x="109283" y="176530"/>
                  </a:lnTo>
                  <a:lnTo>
                    <a:pt x="109258" y="175260"/>
                  </a:lnTo>
                  <a:lnTo>
                    <a:pt x="108661" y="175260"/>
                  </a:lnTo>
                  <a:lnTo>
                    <a:pt x="108038" y="172720"/>
                  </a:lnTo>
                  <a:lnTo>
                    <a:pt x="109956" y="170180"/>
                  </a:lnTo>
                  <a:lnTo>
                    <a:pt x="110591" y="169341"/>
                  </a:lnTo>
                  <a:lnTo>
                    <a:pt x="110185" y="173990"/>
                  </a:lnTo>
                  <a:lnTo>
                    <a:pt x="113271" y="168910"/>
                  </a:lnTo>
                  <a:lnTo>
                    <a:pt x="112636" y="176530"/>
                  </a:lnTo>
                  <a:lnTo>
                    <a:pt x="113017" y="176530"/>
                  </a:lnTo>
                  <a:lnTo>
                    <a:pt x="113372" y="175260"/>
                  </a:lnTo>
                  <a:lnTo>
                    <a:pt x="113093" y="173990"/>
                  </a:lnTo>
                  <a:lnTo>
                    <a:pt x="113677" y="173990"/>
                  </a:lnTo>
                  <a:lnTo>
                    <a:pt x="114020" y="175260"/>
                  </a:lnTo>
                  <a:lnTo>
                    <a:pt x="113652" y="176530"/>
                  </a:lnTo>
                  <a:lnTo>
                    <a:pt x="115671" y="175260"/>
                  </a:lnTo>
                  <a:lnTo>
                    <a:pt x="115049" y="173990"/>
                  </a:lnTo>
                  <a:lnTo>
                    <a:pt x="114414" y="172720"/>
                  </a:lnTo>
                  <a:lnTo>
                    <a:pt x="116179" y="172720"/>
                  </a:lnTo>
                  <a:lnTo>
                    <a:pt x="116446" y="173990"/>
                  </a:lnTo>
                  <a:lnTo>
                    <a:pt x="116179" y="173990"/>
                  </a:lnTo>
                  <a:lnTo>
                    <a:pt x="116268" y="175260"/>
                  </a:lnTo>
                  <a:lnTo>
                    <a:pt x="116509" y="173990"/>
                  </a:lnTo>
                  <a:lnTo>
                    <a:pt x="116763" y="172720"/>
                  </a:lnTo>
                  <a:lnTo>
                    <a:pt x="117030" y="170180"/>
                  </a:lnTo>
                  <a:lnTo>
                    <a:pt x="118491" y="171450"/>
                  </a:lnTo>
                  <a:lnTo>
                    <a:pt x="118630" y="171450"/>
                  </a:lnTo>
                  <a:lnTo>
                    <a:pt x="118999" y="172529"/>
                  </a:lnTo>
                  <a:lnTo>
                    <a:pt x="120840" y="171450"/>
                  </a:lnTo>
                  <a:lnTo>
                    <a:pt x="120624" y="170180"/>
                  </a:lnTo>
                  <a:lnTo>
                    <a:pt x="120408" y="168910"/>
                  </a:lnTo>
                  <a:lnTo>
                    <a:pt x="120192" y="167640"/>
                  </a:lnTo>
                  <a:lnTo>
                    <a:pt x="119964" y="166370"/>
                  </a:lnTo>
                  <a:lnTo>
                    <a:pt x="122669" y="167640"/>
                  </a:lnTo>
                  <a:lnTo>
                    <a:pt x="124142" y="171450"/>
                  </a:lnTo>
                  <a:lnTo>
                    <a:pt x="123990" y="167640"/>
                  </a:lnTo>
                  <a:lnTo>
                    <a:pt x="125869" y="171450"/>
                  </a:lnTo>
                  <a:lnTo>
                    <a:pt x="126352" y="170180"/>
                  </a:lnTo>
                  <a:lnTo>
                    <a:pt x="125069" y="168910"/>
                  </a:lnTo>
                  <a:lnTo>
                    <a:pt x="125971" y="167640"/>
                  </a:lnTo>
                  <a:lnTo>
                    <a:pt x="125653" y="166370"/>
                  </a:lnTo>
                  <a:lnTo>
                    <a:pt x="125336" y="165100"/>
                  </a:lnTo>
                  <a:lnTo>
                    <a:pt x="126631" y="166370"/>
                  </a:lnTo>
                  <a:lnTo>
                    <a:pt x="126809" y="167640"/>
                  </a:lnTo>
                  <a:lnTo>
                    <a:pt x="127965" y="166370"/>
                  </a:lnTo>
                  <a:lnTo>
                    <a:pt x="126403" y="165100"/>
                  </a:lnTo>
                  <a:lnTo>
                    <a:pt x="126238" y="163830"/>
                  </a:lnTo>
                  <a:lnTo>
                    <a:pt x="125095" y="162560"/>
                  </a:lnTo>
                  <a:lnTo>
                    <a:pt x="123939" y="161290"/>
                  </a:lnTo>
                  <a:lnTo>
                    <a:pt x="125514" y="161290"/>
                  </a:lnTo>
                  <a:lnTo>
                    <a:pt x="125501" y="162560"/>
                  </a:lnTo>
                  <a:lnTo>
                    <a:pt x="126339" y="161290"/>
                  </a:lnTo>
                  <a:lnTo>
                    <a:pt x="127863" y="162560"/>
                  </a:lnTo>
                  <a:lnTo>
                    <a:pt x="127431" y="160020"/>
                  </a:lnTo>
                  <a:lnTo>
                    <a:pt x="128485" y="161290"/>
                  </a:lnTo>
                  <a:lnTo>
                    <a:pt x="129247" y="161290"/>
                  </a:lnTo>
                  <a:lnTo>
                    <a:pt x="130467" y="165100"/>
                  </a:lnTo>
                  <a:lnTo>
                    <a:pt x="130962" y="165100"/>
                  </a:lnTo>
                  <a:lnTo>
                    <a:pt x="129768" y="162560"/>
                  </a:lnTo>
                  <a:lnTo>
                    <a:pt x="132384" y="163830"/>
                  </a:lnTo>
                  <a:lnTo>
                    <a:pt x="131991" y="162560"/>
                  </a:lnTo>
                  <a:lnTo>
                    <a:pt x="131699" y="161658"/>
                  </a:lnTo>
                  <a:lnTo>
                    <a:pt x="132410" y="162560"/>
                  </a:lnTo>
                  <a:lnTo>
                    <a:pt x="132676" y="162560"/>
                  </a:lnTo>
                  <a:lnTo>
                    <a:pt x="131699" y="160020"/>
                  </a:lnTo>
                  <a:lnTo>
                    <a:pt x="132486" y="161290"/>
                  </a:lnTo>
                  <a:lnTo>
                    <a:pt x="132727" y="161290"/>
                  </a:lnTo>
                  <a:lnTo>
                    <a:pt x="133477" y="162560"/>
                  </a:lnTo>
                  <a:lnTo>
                    <a:pt x="134823" y="162560"/>
                  </a:lnTo>
                  <a:lnTo>
                    <a:pt x="133286" y="161137"/>
                  </a:lnTo>
                  <a:lnTo>
                    <a:pt x="130708" y="158750"/>
                  </a:lnTo>
                  <a:lnTo>
                    <a:pt x="133057" y="160020"/>
                  </a:lnTo>
                  <a:lnTo>
                    <a:pt x="133311" y="160020"/>
                  </a:lnTo>
                  <a:lnTo>
                    <a:pt x="133286" y="161137"/>
                  </a:lnTo>
                  <a:lnTo>
                    <a:pt x="133451" y="161290"/>
                  </a:lnTo>
                  <a:lnTo>
                    <a:pt x="135153" y="161290"/>
                  </a:lnTo>
                  <a:lnTo>
                    <a:pt x="135001" y="157480"/>
                  </a:lnTo>
                  <a:lnTo>
                    <a:pt x="136855" y="158750"/>
                  </a:lnTo>
                  <a:lnTo>
                    <a:pt x="139166" y="161290"/>
                  </a:lnTo>
                  <a:lnTo>
                    <a:pt x="136804" y="160261"/>
                  </a:lnTo>
                  <a:lnTo>
                    <a:pt x="136525" y="159600"/>
                  </a:lnTo>
                  <a:lnTo>
                    <a:pt x="136385" y="160083"/>
                  </a:lnTo>
                  <a:lnTo>
                    <a:pt x="136232" y="160680"/>
                  </a:lnTo>
                  <a:lnTo>
                    <a:pt x="137515" y="161861"/>
                  </a:lnTo>
                  <a:lnTo>
                    <a:pt x="137223" y="161201"/>
                  </a:lnTo>
                  <a:lnTo>
                    <a:pt x="138328" y="162560"/>
                  </a:lnTo>
                  <a:lnTo>
                    <a:pt x="139712" y="161290"/>
                  </a:lnTo>
                  <a:lnTo>
                    <a:pt x="139623" y="157480"/>
                  </a:lnTo>
                  <a:lnTo>
                    <a:pt x="139585" y="156210"/>
                  </a:lnTo>
                  <a:lnTo>
                    <a:pt x="141198" y="156210"/>
                  </a:lnTo>
                  <a:close/>
                </a:path>
                <a:path w="217169" h="176529">
                  <a:moveTo>
                    <a:pt x="144564" y="44500"/>
                  </a:moveTo>
                  <a:lnTo>
                    <a:pt x="144297" y="44653"/>
                  </a:lnTo>
                  <a:lnTo>
                    <a:pt x="144119" y="44754"/>
                  </a:lnTo>
                  <a:lnTo>
                    <a:pt x="144297" y="44665"/>
                  </a:lnTo>
                  <a:lnTo>
                    <a:pt x="144564" y="44500"/>
                  </a:lnTo>
                  <a:close/>
                </a:path>
                <a:path w="217169" h="176529">
                  <a:moveTo>
                    <a:pt x="146075" y="50368"/>
                  </a:moveTo>
                  <a:lnTo>
                    <a:pt x="144551" y="50927"/>
                  </a:lnTo>
                  <a:lnTo>
                    <a:pt x="144703" y="51308"/>
                  </a:lnTo>
                  <a:lnTo>
                    <a:pt x="146075" y="50368"/>
                  </a:lnTo>
                  <a:close/>
                </a:path>
                <a:path w="217169" h="176529">
                  <a:moveTo>
                    <a:pt x="146189" y="41262"/>
                  </a:moveTo>
                  <a:lnTo>
                    <a:pt x="145770" y="41529"/>
                  </a:lnTo>
                  <a:lnTo>
                    <a:pt x="144056" y="42291"/>
                  </a:lnTo>
                  <a:lnTo>
                    <a:pt x="143319" y="43180"/>
                  </a:lnTo>
                  <a:lnTo>
                    <a:pt x="145262" y="42164"/>
                  </a:lnTo>
                  <a:lnTo>
                    <a:pt x="146189" y="41262"/>
                  </a:lnTo>
                  <a:close/>
                </a:path>
                <a:path w="217169" h="176529">
                  <a:moveTo>
                    <a:pt x="146748" y="49911"/>
                  </a:moveTo>
                  <a:lnTo>
                    <a:pt x="146075" y="50368"/>
                  </a:lnTo>
                  <a:lnTo>
                    <a:pt x="146291" y="50292"/>
                  </a:lnTo>
                  <a:lnTo>
                    <a:pt x="146748" y="49911"/>
                  </a:lnTo>
                  <a:close/>
                </a:path>
                <a:path w="217169" h="176529">
                  <a:moveTo>
                    <a:pt x="147307" y="45974"/>
                  </a:moveTo>
                  <a:lnTo>
                    <a:pt x="147116" y="46101"/>
                  </a:lnTo>
                  <a:lnTo>
                    <a:pt x="147281" y="46024"/>
                  </a:lnTo>
                  <a:close/>
                </a:path>
                <a:path w="217169" h="176529">
                  <a:moveTo>
                    <a:pt x="147358" y="40513"/>
                  </a:moveTo>
                  <a:lnTo>
                    <a:pt x="146558" y="40906"/>
                  </a:lnTo>
                  <a:lnTo>
                    <a:pt x="146189" y="41262"/>
                  </a:lnTo>
                  <a:lnTo>
                    <a:pt x="147358" y="40513"/>
                  </a:lnTo>
                  <a:close/>
                </a:path>
                <a:path w="217169" h="176529">
                  <a:moveTo>
                    <a:pt x="148297" y="140970"/>
                  </a:moveTo>
                  <a:lnTo>
                    <a:pt x="148043" y="139700"/>
                  </a:lnTo>
                  <a:lnTo>
                    <a:pt x="147510" y="139700"/>
                  </a:lnTo>
                  <a:lnTo>
                    <a:pt x="148297" y="140970"/>
                  </a:lnTo>
                  <a:close/>
                </a:path>
                <a:path w="217169" h="176529">
                  <a:moveTo>
                    <a:pt x="150418" y="143510"/>
                  </a:moveTo>
                  <a:lnTo>
                    <a:pt x="150152" y="142290"/>
                  </a:lnTo>
                  <a:lnTo>
                    <a:pt x="150152" y="143510"/>
                  </a:lnTo>
                  <a:lnTo>
                    <a:pt x="150418" y="143510"/>
                  </a:lnTo>
                  <a:close/>
                </a:path>
                <a:path w="217169" h="176529">
                  <a:moveTo>
                    <a:pt x="153949" y="49098"/>
                  </a:moveTo>
                  <a:lnTo>
                    <a:pt x="153822" y="49149"/>
                  </a:lnTo>
                  <a:lnTo>
                    <a:pt x="153619" y="49187"/>
                  </a:lnTo>
                  <a:lnTo>
                    <a:pt x="153123" y="49657"/>
                  </a:lnTo>
                  <a:lnTo>
                    <a:pt x="153949" y="49098"/>
                  </a:lnTo>
                  <a:close/>
                </a:path>
                <a:path w="217169" h="176529">
                  <a:moveTo>
                    <a:pt x="154343" y="53644"/>
                  </a:moveTo>
                  <a:lnTo>
                    <a:pt x="153276" y="54229"/>
                  </a:lnTo>
                  <a:lnTo>
                    <a:pt x="153301" y="53898"/>
                  </a:lnTo>
                  <a:lnTo>
                    <a:pt x="152946" y="54229"/>
                  </a:lnTo>
                  <a:lnTo>
                    <a:pt x="150469" y="56134"/>
                  </a:lnTo>
                  <a:lnTo>
                    <a:pt x="153441" y="54229"/>
                  </a:lnTo>
                  <a:lnTo>
                    <a:pt x="154343" y="53644"/>
                  </a:lnTo>
                  <a:close/>
                </a:path>
                <a:path w="217169" h="176529">
                  <a:moveTo>
                    <a:pt x="154774" y="53378"/>
                  </a:moveTo>
                  <a:lnTo>
                    <a:pt x="154343" y="53644"/>
                  </a:lnTo>
                  <a:lnTo>
                    <a:pt x="154673" y="53467"/>
                  </a:lnTo>
                  <a:close/>
                </a:path>
                <a:path w="217169" h="176529">
                  <a:moveTo>
                    <a:pt x="154889" y="48006"/>
                  </a:moveTo>
                  <a:lnTo>
                    <a:pt x="152603" y="49403"/>
                  </a:lnTo>
                  <a:lnTo>
                    <a:pt x="153111" y="49301"/>
                  </a:lnTo>
                  <a:lnTo>
                    <a:pt x="153619" y="49187"/>
                  </a:lnTo>
                  <a:lnTo>
                    <a:pt x="154889" y="48006"/>
                  </a:lnTo>
                  <a:close/>
                </a:path>
                <a:path w="217169" h="176529">
                  <a:moveTo>
                    <a:pt x="155536" y="33197"/>
                  </a:moveTo>
                  <a:lnTo>
                    <a:pt x="154444" y="33832"/>
                  </a:lnTo>
                  <a:lnTo>
                    <a:pt x="154597" y="33794"/>
                  </a:lnTo>
                  <a:lnTo>
                    <a:pt x="155079" y="33489"/>
                  </a:lnTo>
                  <a:lnTo>
                    <a:pt x="155536" y="33197"/>
                  </a:lnTo>
                  <a:close/>
                </a:path>
                <a:path w="217169" h="176529">
                  <a:moveTo>
                    <a:pt x="155765" y="59182"/>
                  </a:moveTo>
                  <a:lnTo>
                    <a:pt x="154647" y="59944"/>
                  </a:lnTo>
                  <a:lnTo>
                    <a:pt x="154101" y="60198"/>
                  </a:lnTo>
                  <a:lnTo>
                    <a:pt x="153289" y="61087"/>
                  </a:lnTo>
                  <a:lnTo>
                    <a:pt x="155765" y="59182"/>
                  </a:lnTo>
                  <a:close/>
                </a:path>
                <a:path w="217169" h="176529">
                  <a:moveTo>
                    <a:pt x="159105" y="146405"/>
                  </a:moveTo>
                  <a:lnTo>
                    <a:pt x="159004" y="146240"/>
                  </a:lnTo>
                  <a:lnTo>
                    <a:pt x="158584" y="145846"/>
                  </a:lnTo>
                  <a:lnTo>
                    <a:pt x="158737" y="146050"/>
                  </a:lnTo>
                  <a:lnTo>
                    <a:pt x="158915" y="146253"/>
                  </a:lnTo>
                  <a:lnTo>
                    <a:pt x="159105" y="146405"/>
                  </a:lnTo>
                  <a:close/>
                </a:path>
                <a:path w="217169" h="176529">
                  <a:moveTo>
                    <a:pt x="159499" y="129971"/>
                  </a:moveTo>
                  <a:lnTo>
                    <a:pt x="158305" y="129400"/>
                  </a:lnTo>
                  <a:lnTo>
                    <a:pt x="157988" y="128828"/>
                  </a:lnTo>
                  <a:lnTo>
                    <a:pt x="158165" y="129946"/>
                  </a:lnTo>
                  <a:lnTo>
                    <a:pt x="158216" y="130225"/>
                  </a:lnTo>
                  <a:lnTo>
                    <a:pt x="159194" y="130784"/>
                  </a:lnTo>
                  <a:lnTo>
                    <a:pt x="159499" y="129971"/>
                  </a:lnTo>
                  <a:close/>
                </a:path>
                <a:path w="217169" h="176529">
                  <a:moveTo>
                    <a:pt x="159727" y="67398"/>
                  </a:moveTo>
                  <a:lnTo>
                    <a:pt x="159143" y="67691"/>
                  </a:lnTo>
                  <a:lnTo>
                    <a:pt x="159727" y="67398"/>
                  </a:lnTo>
                  <a:close/>
                </a:path>
                <a:path w="217169" h="176529">
                  <a:moveTo>
                    <a:pt x="160274" y="142240"/>
                  </a:moveTo>
                  <a:lnTo>
                    <a:pt x="159994" y="142024"/>
                  </a:lnTo>
                  <a:lnTo>
                    <a:pt x="160083" y="142240"/>
                  </a:lnTo>
                  <a:lnTo>
                    <a:pt x="160274" y="142240"/>
                  </a:lnTo>
                  <a:close/>
                </a:path>
                <a:path w="217169" h="176529">
                  <a:moveTo>
                    <a:pt x="160591" y="143510"/>
                  </a:moveTo>
                  <a:lnTo>
                    <a:pt x="160083" y="142240"/>
                  </a:lnTo>
                  <a:lnTo>
                    <a:pt x="158813" y="142240"/>
                  </a:lnTo>
                  <a:lnTo>
                    <a:pt x="159994" y="143510"/>
                  </a:lnTo>
                  <a:lnTo>
                    <a:pt x="160591" y="143510"/>
                  </a:lnTo>
                  <a:close/>
                </a:path>
                <a:path w="217169" h="176529">
                  <a:moveTo>
                    <a:pt x="162128" y="68986"/>
                  </a:moveTo>
                  <a:lnTo>
                    <a:pt x="160070" y="69850"/>
                  </a:lnTo>
                  <a:lnTo>
                    <a:pt x="160832" y="69596"/>
                  </a:lnTo>
                  <a:lnTo>
                    <a:pt x="161290" y="69469"/>
                  </a:lnTo>
                  <a:lnTo>
                    <a:pt x="162128" y="68986"/>
                  </a:lnTo>
                  <a:close/>
                </a:path>
                <a:path w="217169" h="176529">
                  <a:moveTo>
                    <a:pt x="162560" y="133350"/>
                  </a:moveTo>
                  <a:lnTo>
                    <a:pt x="161112" y="132080"/>
                  </a:lnTo>
                  <a:lnTo>
                    <a:pt x="161391" y="132613"/>
                  </a:lnTo>
                  <a:lnTo>
                    <a:pt x="162560" y="133350"/>
                  </a:lnTo>
                  <a:close/>
                </a:path>
                <a:path w="217169" h="176529">
                  <a:moveTo>
                    <a:pt x="163499" y="127508"/>
                  </a:moveTo>
                  <a:lnTo>
                    <a:pt x="160286" y="125552"/>
                  </a:lnTo>
                  <a:lnTo>
                    <a:pt x="163245" y="127927"/>
                  </a:lnTo>
                  <a:lnTo>
                    <a:pt x="163499" y="127508"/>
                  </a:lnTo>
                  <a:close/>
                </a:path>
                <a:path w="217169" h="176529">
                  <a:moveTo>
                    <a:pt x="164884" y="134467"/>
                  </a:moveTo>
                  <a:lnTo>
                    <a:pt x="164795" y="133350"/>
                  </a:lnTo>
                  <a:lnTo>
                    <a:pt x="164604" y="133692"/>
                  </a:lnTo>
                  <a:lnTo>
                    <a:pt x="164566" y="134035"/>
                  </a:lnTo>
                  <a:lnTo>
                    <a:pt x="164884" y="134467"/>
                  </a:lnTo>
                  <a:close/>
                </a:path>
                <a:path w="217169" h="176529">
                  <a:moveTo>
                    <a:pt x="165036" y="130009"/>
                  </a:moveTo>
                  <a:lnTo>
                    <a:pt x="164668" y="129628"/>
                  </a:lnTo>
                  <a:lnTo>
                    <a:pt x="163474" y="129997"/>
                  </a:lnTo>
                  <a:lnTo>
                    <a:pt x="165036" y="130009"/>
                  </a:lnTo>
                  <a:close/>
                </a:path>
                <a:path w="217169" h="176529">
                  <a:moveTo>
                    <a:pt x="165163" y="129463"/>
                  </a:moveTo>
                  <a:lnTo>
                    <a:pt x="163245" y="127927"/>
                  </a:lnTo>
                  <a:lnTo>
                    <a:pt x="163156" y="128066"/>
                  </a:lnTo>
                  <a:lnTo>
                    <a:pt x="164668" y="129628"/>
                  </a:lnTo>
                  <a:lnTo>
                    <a:pt x="165163" y="129463"/>
                  </a:lnTo>
                  <a:close/>
                </a:path>
                <a:path w="217169" h="176529">
                  <a:moveTo>
                    <a:pt x="165506" y="71374"/>
                  </a:moveTo>
                  <a:lnTo>
                    <a:pt x="165061" y="71437"/>
                  </a:lnTo>
                  <a:lnTo>
                    <a:pt x="163639" y="72390"/>
                  </a:lnTo>
                  <a:lnTo>
                    <a:pt x="165506" y="71374"/>
                  </a:lnTo>
                  <a:close/>
                </a:path>
                <a:path w="217169" h="176529">
                  <a:moveTo>
                    <a:pt x="165925" y="70866"/>
                  </a:moveTo>
                  <a:lnTo>
                    <a:pt x="164604" y="71501"/>
                  </a:lnTo>
                  <a:lnTo>
                    <a:pt x="165061" y="71437"/>
                  </a:lnTo>
                  <a:lnTo>
                    <a:pt x="165925" y="70866"/>
                  </a:lnTo>
                  <a:close/>
                </a:path>
                <a:path w="217169" h="176529">
                  <a:moveTo>
                    <a:pt x="166560" y="132080"/>
                  </a:moveTo>
                  <a:lnTo>
                    <a:pt x="166331" y="132080"/>
                  </a:lnTo>
                  <a:lnTo>
                    <a:pt x="165709" y="130810"/>
                  </a:lnTo>
                  <a:lnTo>
                    <a:pt x="166128" y="132613"/>
                  </a:lnTo>
                  <a:lnTo>
                    <a:pt x="166230" y="132740"/>
                  </a:lnTo>
                  <a:lnTo>
                    <a:pt x="166408" y="132842"/>
                  </a:lnTo>
                  <a:lnTo>
                    <a:pt x="166560" y="132080"/>
                  </a:lnTo>
                  <a:close/>
                </a:path>
                <a:path w="217169" h="176529">
                  <a:moveTo>
                    <a:pt x="168757" y="42291"/>
                  </a:moveTo>
                  <a:lnTo>
                    <a:pt x="168452" y="42443"/>
                  </a:lnTo>
                  <a:lnTo>
                    <a:pt x="168744" y="42354"/>
                  </a:lnTo>
                  <a:close/>
                </a:path>
                <a:path w="217169" h="176529">
                  <a:moveTo>
                    <a:pt x="168859" y="144780"/>
                  </a:moveTo>
                  <a:lnTo>
                    <a:pt x="168503" y="143510"/>
                  </a:lnTo>
                  <a:lnTo>
                    <a:pt x="168859" y="144780"/>
                  </a:lnTo>
                  <a:close/>
                </a:path>
                <a:path w="217169" h="176529">
                  <a:moveTo>
                    <a:pt x="169443" y="42164"/>
                  </a:moveTo>
                  <a:lnTo>
                    <a:pt x="168744" y="42354"/>
                  </a:lnTo>
                  <a:lnTo>
                    <a:pt x="169443" y="42164"/>
                  </a:lnTo>
                  <a:close/>
                </a:path>
                <a:path w="217169" h="176529">
                  <a:moveTo>
                    <a:pt x="170840" y="142240"/>
                  </a:moveTo>
                  <a:lnTo>
                    <a:pt x="170205" y="140970"/>
                  </a:lnTo>
                  <a:lnTo>
                    <a:pt x="170243" y="142024"/>
                  </a:lnTo>
                  <a:lnTo>
                    <a:pt x="170345" y="142240"/>
                  </a:lnTo>
                  <a:lnTo>
                    <a:pt x="170840" y="142240"/>
                  </a:lnTo>
                  <a:close/>
                </a:path>
                <a:path w="217169" h="176529">
                  <a:moveTo>
                    <a:pt x="170891" y="86956"/>
                  </a:moveTo>
                  <a:lnTo>
                    <a:pt x="169913" y="87630"/>
                  </a:lnTo>
                  <a:lnTo>
                    <a:pt x="169621" y="87884"/>
                  </a:lnTo>
                  <a:lnTo>
                    <a:pt x="170827" y="87122"/>
                  </a:lnTo>
                  <a:lnTo>
                    <a:pt x="170891" y="86956"/>
                  </a:lnTo>
                  <a:close/>
                </a:path>
                <a:path w="217169" h="176529">
                  <a:moveTo>
                    <a:pt x="171462" y="86575"/>
                  </a:moveTo>
                  <a:lnTo>
                    <a:pt x="170929" y="86868"/>
                  </a:lnTo>
                  <a:lnTo>
                    <a:pt x="171462" y="86575"/>
                  </a:lnTo>
                  <a:close/>
                </a:path>
                <a:path w="217169" h="176529">
                  <a:moveTo>
                    <a:pt x="171742" y="142240"/>
                  </a:moveTo>
                  <a:lnTo>
                    <a:pt x="170840" y="142240"/>
                  </a:lnTo>
                  <a:lnTo>
                    <a:pt x="171462" y="143510"/>
                  </a:lnTo>
                  <a:lnTo>
                    <a:pt x="171742" y="142240"/>
                  </a:lnTo>
                  <a:close/>
                </a:path>
                <a:path w="217169" h="176529">
                  <a:moveTo>
                    <a:pt x="176885" y="96520"/>
                  </a:moveTo>
                  <a:lnTo>
                    <a:pt x="175768" y="97155"/>
                  </a:lnTo>
                  <a:lnTo>
                    <a:pt x="176352" y="96901"/>
                  </a:lnTo>
                  <a:lnTo>
                    <a:pt x="176885" y="96520"/>
                  </a:lnTo>
                  <a:close/>
                </a:path>
                <a:path w="217169" h="176529">
                  <a:moveTo>
                    <a:pt x="177368" y="132080"/>
                  </a:moveTo>
                  <a:lnTo>
                    <a:pt x="175869" y="130810"/>
                  </a:lnTo>
                  <a:lnTo>
                    <a:pt x="176568" y="132080"/>
                  </a:lnTo>
                  <a:lnTo>
                    <a:pt x="177368" y="132080"/>
                  </a:lnTo>
                  <a:close/>
                </a:path>
                <a:path w="217169" h="176529">
                  <a:moveTo>
                    <a:pt x="177939" y="100241"/>
                  </a:moveTo>
                  <a:close/>
                </a:path>
                <a:path w="217169" h="176529">
                  <a:moveTo>
                    <a:pt x="177952" y="134620"/>
                  </a:moveTo>
                  <a:lnTo>
                    <a:pt x="176568" y="132080"/>
                  </a:lnTo>
                  <a:lnTo>
                    <a:pt x="176301" y="132080"/>
                  </a:lnTo>
                  <a:lnTo>
                    <a:pt x="174256" y="128270"/>
                  </a:lnTo>
                  <a:lnTo>
                    <a:pt x="175361" y="132080"/>
                  </a:lnTo>
                  <a:lnTo>
                    <a:pt x="174548" y="132080"/>
                  </a:lnTo>
                  <a:lnTo>
                    <a:pt x="173075" y="129540"/>
                  </a:lnTo>
                  <a:lnTo>
                    <a:pt x="173139" y="128270"/>
                  </a:lnTo>
                  <a:lnTo>
                    <a:pt x="171323" y="127000"/>
                  </a:lnTo>
                  <a:lnTo>
                    <a:pt x="173443" y="130810"/>
                  </a:lnTo>
                  <a:lnTo>
                    <a:pt x="172516" y="129540"/>
                  </a:lnTo>
                  <a:lnTo>
                    <a:pt x="171577" y="128270"/>
                  </a:lnTo>
                  <a:lnTo>
                    <a:pt x="171196" y="128270"/>
                  </a:lnTo>
                  <a:lnTo>
                    <a:pt x="171297" y="129540"/>
                  </a:lnTo>
                  <a:lnTo>
                    <a:pt x="170916" y="128270"/>
                  </a:lnTo>
                  <a:lnTo>
                    <a:pt x="169494" y="127000"/>
                  </a:lnTo>
                  <a:lnTo>
                    <a:pt x="170218" y="127000"/>
                  </a:lnTo>
                  <a:lnTo>
                    <a:pt x="167754" y="125730"/>
                  </a:lnTo>
                  <a:lnTo>
                    <a:pt x="170256" y="130810"/>
                  </a:lnTo>
                  <a:lnTo>
                    <a:pt x="168033" y="128270"/>
                  </a:lnTo>
                  <a:lnTo>
                    <a:pt x="167259" y="130810"/>
                  </a:lnTo>
                  <a:lnTo>
                    <a:pt x="169583" y="130810"/>
                  </a:lnTo>
                  <a:lnTo>
                    <a:pt x="170484" y="134620"/>
                  </a:lnTo>
                  <a:lnTo>
                    <a:pt x="169214" y="133350"/>
                  </a:lnTo>
                  <a:lnTo>
                    <a:pt x="165417" y="129540"/>
                  </a:lnTo>
                  <a:lnTo>
                    <a:pt x="167005" y="132080"/>
                  </a:lnTo>
                  <a:lnTo>
                    <a:pt x="166560" y="132080"/>
                  </a:lnTo>
                  <a:lnTo>
                    <a:pt x="167335" y="133350"/>
                  </a:lnTo>
                  <a:lnTo>
                    <a:pt x="166408" y="132842"/>
                  </a:lnTo>
                  <a:lnTo>
                    <a:pt x="166154" y="132702"/>
                  </a:lnTo>
                  <a:lnTo>
                    <a:pt x="165011" y="132080"/>
                  </a:lnTo>
                  <a:lnTo>
                    <a:pt x="165976" y="135890"/>
                  </a:lnTo>
                  <a:lnTo>
                    <a:pt x="165011" y="134620"/>
                  </a:lnTo>
                  <a:lnTo>
                    <a:pt x="164884" y="134467"/>
                  </a:lnTo>
                  <a:lnTo>
                    <a:pt x="164896" y="134620"/>
                  </a:lnTo>
                  <a:lnTo>
                    <a:pt x="164414" y="134035"/>
                  </a:lnTo>
                  <a:lnTo>
                    <a:pt x="164312" y="134226"/>
                  </a:lnTo>
                  <a:lnTo>
                    <a:pt x="164325" y="133934"/>
                  </a:lnTo>
                  <a:lnTo>
                    <a:pt x="164477" y="133934"/>
                  </a:lnTo>
                  <a:lnTo>
                    <a:pt x="163055" y="132080"/>
                  </a:lnTo>
                  <a:lnTo>
                    <a:pt x="163296" y="132702"/>
                  </a:lnTo>
                  <a:lnTo>
                    <a:pt x="163372" y="132842"/>
                  </a:lnTo>
                  <a:lnTo>
                    <a:pt x="163296" y="132702"/>
                  </a:lnTo>
                  <a:lnTo>
                    <a:pt x="161709" y="130810"/>
                  </a:lnTo>
                  <a:lnTo>
                    <a:pt x="164465" y="135890"/>
                  </a:lnTo>
                  <a:lnTo>
                    <a:pt x="162407" y="134620"/>
                  </a:lnTo>
                  <a:lnTo>
                    <a:pt x="161391" y="132613"/>
                  </a:lnTo>
                  <a:lnTo>
                    <a:pt x="160515" y="132080"/>
                  </a:lnTo>
                  <a:lnTo>
                    <a:pt x="162674" y="135890"/>
                  </a:lnTo>
                  <a:lnTo>
                    <a:pt x="158610" y="130810"/>
                  </a:lnTo>
                  <a:lnTo>
                    <a:pt x="158508" y="132080"/>
                  </a:lnTo>
                  <a:lnTo>
                    <a:pt x="160528" y="135890"/>
                  </a:lnTo>
                  <a:lnTo>
                    <a:pt x="158089" y="134620"/>
                  </a:lnTo>
                  <a:lnTo>
                    <a:pt x="157772" y="135890"/>
                  </a:lnTo>
                  <a:lnTo>
                    <a:pt x="154800" y="135890"/>
                  </a:lnTo>
                  <a:lnTo>
                    <a:pt x="153162" y="134620"/>
                  </a:lnTo>
                  <a:lnTo>
                    <a:pt x="152857" y="134620"/>
                  </a:lnTo>
                  <a:lnTo>
                    <a:pt x="154711" y="138430"/>
                  </a:lnTo>
                  <a:lnTo>
                    <a:pt x="153377" y="138430"/>
                  </a:lnTo>
                  <a:lnTo>
                    <a:pt x="153098" y="139700"/>
                  </a:lnTo>
                  <a:lnTo>
                    <a:pt x="152501" y="138430"/>
                  </a:lnTo>
                  <a:lnTo>
                    <a:pt x="151917" y="137160"/>
                  </a:lnTo>
                  <a:lnTo>
                    <a:pt x="151574" y="135890"/>
                  </a:lnTo>
                  <a:lnTo>
                    <a:pt x="151396" y="134620"/>
                  </a:lnTo>
                  <a:lnTo>
                    <a:pt x="150749" y="135890"/>
                  </a:lnTo>
                  <a:lnTo>
                    <a:pt x="151257" y="137160"/>
                  </a:lnTo>
                  <a:lnTo>
                    <a:pt x="151396" y="137160"/>
                  </a:lnTo>
                  <a:lnTo>
                    <a:pt x="151193" y="138430"/>
                  </a:lnTo>
                  <a:lnTo>
                    <a:pt x="149847" y="135890"/>
                  </a:lnTo>
                  <a:lnTo>
                    <a:pt x="149072" y="135890"/>
                  </a:lnTo>
                  <a:lnTo>
                    <a:pt x="149885" y="139700"/>
                  </a:lnTo>
                  <a:lnTo>
                    <a:pt x="147764" y="138430"/>
                  </a:lnTo>
                  <a:lnTo>
                    <a:pt x="149098" y="140970"/>
                  </a:lnTo>
                  <a:lnTo>
                    <a:pt x="152539" y="144780"/>
                  </a:lnTo>
                  <a:lnTo>
                    <a:pt x="152285" y="146050"/>
                  </a:lnTo>
                  <a:lnTo>
                    <a:pt x="151485" y="144780"/>
                  </a:lnTo>
                  <a:lnTo>
                    <a:pt x="150152" y="143510"/>
                  </a:lnTo>
                  <a:lnTo>
                    <a:pt x="149898" y="143510"/>
                  </a:lnTo>
                  <a:lnTo>
                    <a:pt x="149364" y="143510"/>
                  </a:lnTo>
                  <a:lnTo>
                    <a:pt x="148831" y="142240"/>
                  </a:lnTo>
                  <a:lnTo>
                    <a:pt x="148640" y="141808"/>
                  </a:lnTo>
                  <a:lnTo>
                    <a:pt x="149885" y="143510"/>
                  </a:lnTo>
                  <a:lnTo>
                    <a:pt x="149098" y="140970"/>
                  </a:lnTo>
                  <a:lnTo>
                    <a:pt x="148297" y="140970"/>
                  </a:lnTo>
                  <a:lnTo>
                    <a:pt x="148031" y="140970"/>
                  </a:lnTo>
                  <a:lnTo>
                    <a:pt x="148297" y="141338"/>
                  </a:lnTo>
                  <a:lnTo>
                    <a:pt x="148297" y="142240"/>
                  </a:lnTo>
                  <a:lnTo>
                    <a:pt x="147510" y="140970"/>
                  </a:lnTo>
                  <a:lnTo>
                    <a:pt x="147510" y="139700"/>
                  </a:lnTo>
                  <a:lnTo>
                    <a:pt x="146202" y="139700"/>
                  </a:lnTo>
                  <a:lnTo>
                    <a:pt x="145199" y="138430"/>
                  </a:lnTo>
                  <a:lnTo>
                    <a:pt x="145859" y="139700"/>
                  </a:lnTo>
                  <a:lnTo>
                    <a:pt x="146646" y="140970"/>
                  </a:lnTo>
                  <a:lnTo>
                    <a:pt x="146456" y="140970"/>
                  </a:lnTo>
                  <a:lnTo>
                    <a:pt x="145656" y="142240"/>
                  </a:lnTo>
                  <a:lnTo>
                    <a:pt x="144868" y="139700"/>
                  </a:lnTo>
                  <a:lnTo>
                    <a:pt x="143814" y="138430"/>
                  </a:lnTo>
                  <a:lnTo>
                    <a:pt x="144348" y="139700"/>
                  </a:lnTo>
                  <a:lnTo>
                    <a:pt x="143027" y="138430"/>
                  </a:lnTo>
                  <a:lnTo>
                    <a:pt x="144602" y="140970"/>
                  </a:lnTo>
                  <a:lnTo>
                    <a:pt x="144335" y="142240"/>
                  </a:lnTo>
                  <a:lnTo>
                    <a:pt x="143548" y="140970"/>
                  </a:lnTo>
                  <a:lnTo>
                    <a:pt x="143014" y="139700"/>
                  </a:lnTo>
                  <a:lnTo>
                    <a:pt x="143268" y="140970"/>
                  </a:lnTo>
                  <a:lnTo>
                    <a:pt x="141122" y="140970"/>
                  </a:lnTo>
                  <a:lnTo>
                    <a:pt x="143294" y="143510"/>
                  </a:lnTo>
                  <a:lnTo>
                    <a:pt x="143471" y="143510"/>
                  </a:lnTo>
                  <a:lnTo>
                    <a:pt x="143598" y="147320"/>
                  </a:lnTo>
                  <a:lnTo>
                    <a:pt x="139547" y="144780"/>
                  </a:lnTo>
                  <a:lnTo>
                    <a:pt x="138747" y="146050"/>
                  </a:lnTo>
                  <a:lnTo>
                    <a:pt x="138214" y="146050"/>
                  </a:lnTo>
                  <a:lnTo>
                    <a:pt x="137934" y="147320"/>
                  </a:lnTo>
                  <a:lnTo>
                    <a:pt x="136613" y="147320"/>
                  </a:lnTo>
                  <a:lnTo>
                    <a:pt x="137083" y="149860"/>
                  </a:lnTo>
                  <a:lnTo>
                    <a:pt x="136829" y="149860"/>
                  </a:lnTo>
                  <a:lnTo>
                    <a:pt x="135534" y="148590"/>
                  </a:lnTo>
                  <a:lnTo>
                    <a:pt x="135026" y="147320"/>
                  </a:lnTo>
                  <a:lnTo>
                    <a:pt x="134747" y="148590"/>
                  </a:lnTo>
                  <a:lnTo>
                    <a:pt x="135242" y="149860"/>
                  </a:lnTo>
                  <a:lnTo>
                    <a:pt x="133413" y="148590"/>
                  </a:lnTo>
                  <a:lnTo>
                    <a:pt x="133299" y="147320"/>
                  </a:lnTo>
                  <a:lnTo>
                    <a:pt x="133451" y="147320"/>
                  </a:lnTo>
                  <a:lnTo>
                    <a:pt x="133286" y="147154"/>
                  </a:lnTo>
                  <a:lnTo>
                    <a:pt x="133197" y="146050"/>
                  </a:lnTo>
                  <a:lnTo>
                    <a:pt x="132791" y="146685"/>
                  </a:lnTo>
                  <a:lnTo>
                    <a:pt x="132130" y="146050"/>
                  </a:lnTo>
                  <a:lnTo>
                    <a:pt x="131114" y="144780"/>
                  </a:lnTo>
                  <a:lnTo>
                    <a:pt x="131572" y="148590"/>
                  </a:lnTo>
                  <a:lnTo>
                    <a:pt x="130581" y="146050"/>
                  </a:lnTo>
                  <a:lnTo>
                    <a:pt x="129260" y="146050"/>
                  </a:lnTo>
                  <a:lnTo>
                    <a:pt x="129235" y="147320"/>
                  </a:lnTo>
                  <a:lnTo>
                    <a:pt x="130784" y="148590"/>
                  </a:lnTo>
                  <a:lnTo>
                    <a:pt x="129451" y="148590"/>
                  </a:lnTo>
                  <a:lnTo>
                    <a:pt x="127965" y="146050"/>
                  </a:lnTo>
                  <a:lnTo>
                    <a:pt x="124091" y="142240"/>
                  </a:lnTo>
                  <a:lnTo>
                    <a:pt x="127787" y="152400"/>
                  </a:lnTo>
                  <a:lnTo>
                    <a:pt x="139293" y="152400"/>
                  </a:lnTo>
                  <a:lnTo>
                    <a:pt x="138645" y="151130"/>
                  </a:lnTo>
                  <a:lnTo>
                    <a:pt x="143827" y="157480"/>
                  </a:lnTo>
                  <a:lnTo>
                    <a:pt x="143357" y="154940"/>
                  </a:lnTo>
                  <a:lnTo>
                    <a:pt x="144640" y="157480"/>
                  </a:lnTo>
                  <a:lnTo>
                    <a:pt x="145986" y="157480"/>
                  </a:lnTo>
                  <a:lnTo>
                    <a:pt x="146037" y="154940"/>
                  </a:lnTo>
                  <a:lnTo>
                    <a:pt x="146888" y="152400"/>
                  </a:lnTo>
                  <a:lnTo>
                    <a:pt x="147408" y="153670"/>
                  </a:lnTo>
                  <a:lnTo>
                    <a:pt x="150609" y="153670"/>
                  </a:lnTo>
                  <a:lnTo>
                    <a:pt x="150088" y="152400"/>
                  </a:lnTo>
                  <a:lnTo>
                    <a:pt x="150634" y="151130"/>
                  </a:lnTo>
                  <a:lnTo>
                    <a:pt x="149313" y="149860"/>
                  </a:lnTo>
                  <a:lnTo>
                    <a:pt x="152425" y="151130"/>
                  </a:lnTo>
                  <a:lnTo>
                    <a:pt x="153416" y="149860"/>
                  </a:lnTo>
                  <a:lnTo>
                    <a:pt x="154216" y="147320"/>
                  </a:lnTo>
                  <a:lnTo>
                    <a:pt x="156794" y="148590"/>
                  </a:lnTo>
                  <a:lnTo>
                    <a:pt x="156565" y="148590"/>
                  </a:lnTo>
                  <a:lnTo>
                    <a:pt x="156883" y="149860"/>
                  </a:lnTo>
                  <a:lnTo>
                    <a:pt x="157073" y="149860"/>
                  </a:lnTo>
                  <a:lnTo>
                    <a:pt x="158064" y="147320"/>
                  </a:lnTo>
                  <a:lnTo>
                    <a:pt x="156667" y="146050"/>
                  </a:lnTo>
                  <a:lnTo>
                    <a:pt x="157073" y="146050"/>
                  </a:lnTo>
                  <a:lnTo>
                    <a:pt x="155740" y="144780"/>
                  </a:lnTo>
                  <a:lnTo>
                    <a:pt x="155206" y="143510"/>
                  </a:lnTo>
                  <a:lnTo>
                    <a:pt x="155092" y="142240"/>
                  </a:lnTo>
                  <a:lnTo>
                    <a:pt x="155498" y="142240"/>
                  </a:lnTo>
                  <a:lnTo>
                    <a:pt x="155587" y="143510"/>
                  </a:lnTo>
                  <a:lnTo>
                    <a:pt x="157543" y="146050"/>
                  </a:lnTo>
                  <a:lnTo>
                    <a:pt x="158140" y="146050"/>
                  </a:lnTo>
                  <a:lnTo>
                    <a:pt x="157924" y="145211"/>
                  </a:lnTo>
                  <a:lnTo>
                    <a:pt x="160528" y="147320"/>
                  </a:lnTo>
                  <a:lnTo>
                    <a:pt x="158686" y="144780"/>
                  </a:lnTo>
                  <a:lnTo>
                    <a:pt x="156832" y="142240"/>
                  </a:lnTo>
                  <a:lnTo>
                    <a:pt x="154978" y="139700"/>
                  </a:lnTo>
                  <a:lnTo>
                    <a:pt x="157695" y="142240"/>
                  </a:lnTo>
                  <a:lnTo>
                    <a:pt x="158305" y="143510"/>
                  </a:lnTo>
                  <a:lnTo>
                    <a:pt x="158242" y="141808"/>
                  </a:lnTo>
                  <a:lnTo>
                    <a:pt x="157924" y="140970"/>
                  </a:lnTo>
                  <a:lnTo>
                    <a:pt x="158597" y="140970"/>
                  </a:lnTo>
                  <a:lnTo>
                    <a:pt x="159994" y="142024"/>
                  </a:lnTo>
                  <a:lnTo>
                    <a:pt x="159562" y="140970"/>
                  </a:lnTo>
                  <a:lnTo>
                    <a:pt x="158521" y="138430"/>
                  </a:lnTo>
                  <a:lnTo>
                    <a:pt x="160604" y="140970"/>
                  </a:lnTo>
                  <a:lnTo>
                    <a:pt x="160616" y="141338"/>
                  </a:lnTo>
                  <a:lnTo>
                    <a:pt x="160337" y="142240"/>
                  </a:lnTo>
                  <a:lnTo>
                    <a:pt x="160464" y="142240"/>
                  </a:lnTo>
                  <a:lnTo>
                    <a:pt x="162852" y="144780"/>
                  </a:lnTo>
                  <a:lnTo>
                    <a:pt x="164350" y="144780"/>
                  </a:lnTo>
                  <a:lnTo>
                    <a:pt x="164045" y="144043"/>
                  </a:lnTo>
                  <a:lnTo>
                    <a:pt x="164439" y="144208"/>
                  </a:lnTo>
                  <a:lnTo>
                    <a:pt x="164020" y="143967"/>
                  </a:lnTo>
                  <a:lnTo>
                    <a:pt x="161302" y="137160"/>
                  </a:lnTo>
                  <a:lnTo>
                    <a:pt x="165201" y="142049"/>
                  </a:lnTo>
                  <a:lnTo>
                    <a:pt x="165138" y="141820"/>
                  </a:lnTo>
                  <a:lnTo>
                    <a:pt x="165252" y="142100"/>
                  </a:lnTo>
                  <a:lnTo>
                    <a:pt x="165239" y="141808"/>
                  </a:lnTo>
                  <a:lnTo>
                    <a:pt x="165150" y="139700"/>
                  </a:lnTo>
                  <a:lnTo>
                    <a:pt x="166789" y="142290"/>
                  </a:lnTo>
                  <a:lnTo>
                    <a:pt x="167525" y="143510"/>
                  </a:lnTo>
                  <a:lnTo>
                    <a:pt x="168440" y="143510"/>
                  </a:lnTo>
                  <a:lnTo>
                    <a:pt x="168008" y="142240"/>
                  </a:lnTo>
                  <a:lnTo>
                    <a:pt x="170840" y="146050"/>
                  </a:lnTo>
                  <a:lnTo>
                    <a:pt x="169583" y="142240"/>
                  </a:lnTo>
                  <a:lnTo>
                    <a:pt x="170154" y="142240"/>
                  </a:lnTo>
                  <a:lnTo>
                    <a:pt x="170129" y="141808"/>
                  </a:lnTo>
                  <a:lnTo>
                    <a:pt x="169710" y="140970"/>
                  </a:lnTo>
                  <a:lnTo>
                    <a:pt x="169430" y="139700"/>
                  </a:lnTo>
                  <a:lnTo>
                    <a:pt x="168884" y="137160"/>
                  </a:lnTo>
                  <a:lnTo>
                    <a:pt x="174536" y="143510"/>
                  </a:lnTo>
                  <a:lnTo>
                    <a:pt x="173469" y="138430"/>
                  </a:lnTo>
                  <a:lnTo>
                    <a:pt x="173596" y="137160"/>
                  </a:lnTo>
                  <a:lnTo>
                    <a:pt x="173710" y="135890"/>
                  </a:lnTo>
                  <a:lnTo>
                    <a:pt x="173164" y="134620"/>
                  </a:lnTo>
                  <a:lnTo>
                    <a:pt x="172059" y="132080"/>
                  </a:lnTo>
                  <a:lnTo>
                    <a:pt x="172339" y="130810"/>
                  </a:lnTo>
                  <a:lnTo>
                    <a:pt x="173647" y="132080"/>
                  </a:lnTo>
                  <a:lnTo>
                    <a:pt x="174040" y="133350"/>
                  </a:lnTo>
                  <a:lnTo>
                    <a:pt x="175526" y="134620"/>
                  </a:lnTo>
                  <a:lnTo>
                    <a:pt x="175780" y="133692"/>
                  </a:lnTo>
                  <a:lnTo>
                    <a:pt x="175856" y="132080"/>
                  </a:lnTo>
                  <a:lnTo>
                    <a:pt x="176225" y="133350"/>
                  </a:lnTo>
                  <a:lnTo>
                    <a:pt x="177596" y="134620"/>
                  </a:lnTo>
                  <a:lnTo>
                    <a:pt x="177952" y="134620"/>
                  </a:lnTo>
                  <a:close/>
                </a:path>
                <a:path w="217169" h="176529">
                  <a:moveTo>
                    <a:pt x="178054" y="99580"/>
                  </a:moveTo>
                  <a:lnTo>
                    <a:pt x="177876" y="99847"/>
                  </a:lnTo>
                  <a:lnTo>
                    <a:pt x="177838" y="100063"/>
                  </a:lnTo>
                  <a:lnTo>
                    <a:pt x="177914" y="100190"/>
                  </a:lnTo>
                  <a:lnTo>
                    <a:pt x="178054" y="99580"/>
                  </a:lnTo>
                  <a:close/>
                </a:path>
                <a:path w="217169" h="176529">
                  <a:moveTo>
                    <a:pt x="178244" y="138480"/>
                  </a:moveTo>
                  <a:lnTo>
                    <a:pt x="175475" y="135788"/>
                  </a:lnTo>
                  <a:lnTo>
                    <a:pt x="176161" y="137490"/>
                  </a:lnTo>
                  <a:lnTo>
                    <a:pt x="176618" y="137490"/>
                  </a:lnTo>
                  <a:lnTo>
                    <a:pt x="178206" y="138874"/>
                  </a:lnTo>
                  <a:lnTo>
                    <a:pt x="178244" y="138480"/>
                  </a:lnTo>
                  <a:close/>
                </a:path>
                <a:path w="217169" h="176529">
                  <a:moveTo>
                    <a:pt x="178282" y="138010"/>
                  </a:moveTo>
                  <a:lnTo>
                    <a:pt x="177863" y="137287"/>
                  </a:lnTo>
                  <a:lnTo>
                    <a:pt x="178269" y="138176"/>
                  </a:lnTo>
                  <a:lnTo>
                    <a:pt x="178282" y="138010"/>
                  </a:lnTo>
                  <a:close/>
                </a:path>
                <a:path w="217169" h="176529">
                  <a:moveTo>
                    <a:pt x="178523" y="138747"/>
                  </a:moveTo>
                  <a:lnTo>
                    <a:pt x="178269" y="138176"/>
                  </a:lnTo>
                  <a:lnTo>
                    <a:pt x="178244" y="138480"/>
                  </a:lnTo>
                  <a:lnTo>
                    <a:pt x="178523" y="138747"/>
                  </a:lnTo>
                  <a:close/>
                </a:path>
                <a:path w="217169" h="176529">
                  <a:moveTo>
                    <a:pt x="178574" y="97421"/>
                  </a:moveTo>
                  <a:lnTo>
                    <a:pt x="178371" y="97523"/>
                  </a:lnTo>
                  <a:lnTo>
                    <a:pt x="177901" y="97790"/>
                  </a:lnTo>
                  <a:lnTo>
                    <a:pt x="176987" y="98717"/>
                  </a:lnTo>
                  <a:lnTo>
                    <a:pt x="177825" y="98082"/>
                  </a:lnTo>
                  <a:lnTo>
                    <a:pt x="178282" y="97701"/>
                  </a:lnTo>
                  <a:lnTo>
                    <a:pt x="178574" y="97421"/>
                  </a:lnTo>
                  <a:close/>
                </a:path>
                <a:path w="217169" h="176529">
                  <a:moveTo>
                    <a:pt x="179070" y="135864"/>
                  </a:moveTo>
                  <a:lnTo>
                    <a:pt x="178828" y="135496"/>
                  </a:lnTo>
                  <a:lnTo>
                    <a:pt x="178612" y="135140"/>
                  </a:lnTo>
                  <a:lnTo>
                    <a:pt x="178422" y="134950"/>
                  </a:lnTo>
                  <a:lnTo>
                    <a:pt x="178803" y="135597"/>
                  </a:lnTo>
                  <a:lnTo>
                    <a:pt x="178943" y="135940"/>
                  </a:lnTo>
                  <a:lnTo>
                    <a:pt x="178943" y="136131"/>
                  </a:lnTo>
                  <a:lnTo>
                    <a:pt x="179070" y="135864"/>
                  </a:lnTo>
                  <a:close/>
                </a:path>
                <a:path w="217169" h="176529">
                  <a:moveTo>
                    <a:pt x="179425" y="130162"/>
                  </a:moveTo>
                  <a:lnTo>
                    <a:pt x="179095" y="129540"/>
                  </a:lnTo>
                  <a:lnTo>
                    <a:pt x="178930" y="129540"/>
                  </a:lnTo>
                  <a:lnTo>
                    <a:pt x="179425" y="130162"/>
                  </a:lnTo>
                  <a:close/>
                </a:path>
                <a:path w="217169" h="176529">
                  <a:moveTo>
                    <a:pt x="180848" y="134239"/>
                  </a:moveTo>
                  <a:lnTo>
                    <a:pt x="179108" y="132080"/>
                  </a:lnTo>
                  <a:lnTo>
                    <a:pt x="178511" y="130810"/>
                  </a:lnTo>
                  <a:lnTo>
                    <a:pt x="174802" y="125730"/>
                  </a:lnTo>
                  <a:lnTo>
                    <a:pt x="177368" y="132080"/>
                  </a:lnTo>
                  <a:lnTo>
                    <a:pt x="177888" y="133350"/>
                  </a:lnTo>
                  <a:lnTo>
                    <a:pt x="178752" y="134620"/>
                  </a:lnTo>
                  <a:lnTo>
                    <a:pt x="179146" y="135890"/>
                  </a:lnTo>
                  <a:lnTo>
                    <a:pt x="179070" y="134239"/>
                  </a:lnTo>
                  <a:lnTo>
                    <a:pt x="178866" y="133692"/>
                  </a:lnTo>
                  <a:lnTo>
                    <a:pt x="178841" y="132080"/>
                  </a:lnTo>
                  <a:lnTo>
                    <a:pt x="179984" y="133350"/>
                  </a:lnTo>
                  <a:lnTo>
                    <a:pt x="180022" y="134772"/>
                  </a:lnTo>
                  <a:lnTo>
                    <a:pt x="180390" y="135890"/>
                  </a:lnTo>
                  <a:lnTo>
                    <a:pt x="180644" y="134620"/>
                  </a:lnTo>
                  <a:lnTo>
                    <a:pt x="180848" y="134239"/>
                  </a:lnTo>
                  <a:close/>
                </a:path>
                <a:path w="217169" h="176529">
                  <a:moveTo>
                    <a:pt x="181152" y="134620"/>
                  </a:moveTo>
                  <a:lnTo>
                    <a:pt x="180987" y="133959"/>
                  </a:lnTo>
                  <a:lnTo>
                    <a:pt x="180848" y="134239"/>
                  </a:lnTo>
                  <a:lnTo>
                    <a:pt x="181152" y="134620"/>
                  </a:lnTo>
                  <a:close/>
                </a:path>
                <a:path w="217169" h="176529">
                  <a:moveTo>
                    <a:pt x="181292" y="133350"/>
                  </a:moveTo>
                  <a:lnTo>
                    <a:pt x="179920" y="130810"/>
                  </a:lnTo>
                  <a:lnTo>
                    <a:pt x="179425" y="130162"/>
                  </a:lnTo>
                  <a:lnTo>
                    <a:pt x="180403" y="132080"/>
                  </a:lnTo>
                  <a:lnTo>
                    <a:pt x="180987" y="133959"/>
                  </a:lnTo>
                  <a:lnTo>
                    <a:pt x="181292" y="133350"/>
                  </a:lnTo>
                  <a:close/>
                </a:path>
                <a:path w="217169" h="176529">
                  <a:moveTo>
                    <a:pt x="182651" y="134594"/>
                  </a:moveTo>
                  <a:lnTo>
                    <a:pt x="182549" y="134429"/>
                  </a:lnTo>
                  <a:lnTo>
                    <a:pt x="182460" y="134289"/>
                  </a:lnTo>
                  <a:lnTo>
                    <a:pt x="182422" y="134594"/>
                  </a:lnTo>
                  <a:lnTo>
                    <a:pt x="182651" y="134594"/>
                  </a:lnTo>
                  <a:close/>
                </a:path>
                <a:path w="217169" h="176529">
                  <a:moveTo>
                    <a:pt x="182727" y="133680"/>
                  </a:moveTo>
                  <a:lnTo>
                    <a:pt x="182333" y="132918"/>
                  </a:lnTo>
                  <a:lnTo>
                    <a:pt x="182372" y="133794"/>
                  </a:lnTo>
                  <a:lnTo>
                    <a:pt x="182245" y="133908"/>
                  </a:lnTo>
                  <a:lnTo>
                    <a:pt x="182397" y="134188"/>
                  </a:lnTo>
                  <a:lnTo>
                    <a:pt x="182384" y="133794"/>
                  </a:lnTo>
                  <a:lnTo>
                    <a:pt x="182511" y="133705"/>
                  </a:lnTo>
                  <a:lnTo>
                    <a:pt x="182727" y="133680"/>
                  </a:lnTo>
                  <a:close/>
                </a:path>
                <a:path w="217169" h="176529">
                  <a:moveTo>
                    <a:pt x="183286" y="102577"/>
                  </a:moveTo>
                  <a:lnTo>
                    <a:pt x="182638" y="102870"/>
                  </a:lnTo>
                  <a:lnTo>
                    <a:pt x="182346" y="102920"/>
                  </a:lnTo>
                  <a:lnTo>
                    <a:pt x="181622" y="103632"/>
                  </a:lnTo>
                  <a:lnTo>
                    <a:pt x="183286" y="102577"/>
                  </a:lnTo>
                  <a:close/>
                </a:path>
                <a:path w="217169" h="176529">
                  <a:moveTo>
                    <a:pt x="185153" y="105117"/>
                  </a:moveTo>
                  <a:lnTo>
                    <a:pt x="185013" y="105143"/>
                  </a:lnTo>
                  <a:lnTo>
                    <a:pt x="184454" y="105333"/>
                  </a:lnTo>
                  <a:lnTo>
                    <a:pt x="184696" y="105295"/>
                  </a:lnTo>
                  <a:lnTo>
                    <a:pt x="185153" y="105117"/>
                  </a:lnTo>
                  <a:close/>
                </a:path>
                <a:path w="217169" h="176529">
                  <a:moveTo>
                    <a:pt x="186321" y="104648"/>
                  </a:moveTo>
                  <a:lnTo>
                    <a:pt x="185953" y="104902"/>
                  </a:lnTo>
                  <a:lnTo>
                    <a:pt x="186321" y="104648"/>
                  </a:lnTo>
                  <a:close/>
                </a:path>
                <a:path w="217169" h="176529">
                  <a:moveTo>
                    <a:pt x="186550" y="104648"/>
                  </a:moveTo>
                  <a:lnTo>
                    <a:pt x="185991" y="104902"/>
                  </a:lnTo>
                  <a:lnTo>
                    <a:pt x="185153" y="105156"/>
                  </a:lnTo>
                  <a:lnTo>
                    <a:pt x="185356" y="105283"/>
                  </a:lnTo>
                  <a:lnTo>
                    <a:pt x="184759" y="105791"/>
                  </a:lnTo>
                  <a:lnTo>
                    <a:pt x="186550" y="104648"/>
                  </a:lnTo>
                  <a:close/>
                </a:path>
                <a:path w="217169" h="176529">
                  <a:moveTo>
                    <a:pt x="189839" y="83096"/>
                  </a:moveTo>
                  <a:lnTo>
                    <a:pt x="188747" y="83693"/>
                  </a:lnTo>
                  <a:lnTo>
                    <a:pt x="189064" y="83654"/>
                  </a:lnTo>
                  <a:lnTo>
                    <a:pt x="189839" y="83096"/>
                  </a:lnTo>
                  <a:close/>
                </a:path>
                <a:path w="217169" h="176529">
                  <a:moveTo>
                    <a:pt x="192290" y="81661"/>
                  </a:moveTo>
                  <a:lnTo>
                    <a:pt x="191858" y="81661"/>
                  </a:lnTo>
                  <a:lnTo>
                    <a:pt x="189839" y="83096"/>
                  </a:lnTo>
                  <a:lnTo>
                    <a:pt x="191084" y="82423"/>
                  </a:lnTo>
                  <a:lnTo>
                    <a:pt x="190055" y="83185"/>
                  </a:lnTo>
                  <a:lnTo>
                    <a:pt x="191173" y="82423"/>
                  </a:lnTo>
                  <a:lnTo>
                    <a:pt x="192290" y="81661"/>
                  </a:lnTo>
                  <a:close/>
                </a:path>
                <a:path w="217169" h="176529">
                  <a:moveTo>
                    <a:pt x="193789" y="107594"/>
                  </a:moveTo>
                  <a:lnTo>
                    <a:pt x="193344" y="107734"/>
                  </a:lnTo>
                  <a:lnTo>
                    <a:pt x="192925" y="108153"/>
                  </a:lnTo>
                  <a:lnTo>
                    <a:pt x="193090" y="108178"/>
                  </a:lnTo>
                  <a:lnTo>
                    <a:pt x="193484" y="108051"/>
                  </a:lnTo>
                  <a:lnTo>
                    <a:pt x="193586" y="107848"/>
                  </a:lnTo>
                  <a:lnTo>
                    <a:pt x="193789" y="107594"/>
                  </a:lnTo>
                  <a:close/>
                </a:path>
                <a:path w="217169" h="176529">
                  <a:moveTo>
                    <a:pt x="194564" y="85217"/>
                  </a:moveTo>
                  <a:lnTo>
                    <a:pt x="194424" y="85344"/>
                  </a:lnTo>
                  <a:lnTo>
                    <a:pt x="194564" y="85217"/>
                  </a:lnTo>
                  <a:close/>
                </a:path>
                <a:path w="217169" h="176529">
                  <a:moveTo>
                    <a:pt x="194779" y="107492"/>
                  </a:moveTo>
                  <a:lnTo>
                    <a:pt x="194297" y="107721"/>
                  </a:lnTo>
                  <a:lnTo>
                    <a:pt x="193814" y="107937"/>
                  </a:lnTo>
                  <a:lnTo>
                    <a:pt x="193484" y="108051"/>
                  </a:lnTo>
                  <a:lnTo>
                    <a:pt x="193357" y="108267"/>
                  </a:lnTo>
                  <a:lnTo>
                    <a:pt x="194779" y="107492"/>
                  </a:lnTo>
                  <a:close/>
                </a:path>
                <a:path w="217169" h="176529">
                  <a:moveTo>
                    <a:pt x="195618" y="114808"/>
                  </a:moveTo>
                  <a:lnTo>
                    <a:pt x="195084" y="115189"/>
                  </a:lnTo>
                  <a:lnTo>
                    <a:pt x="195580" y="114884"/>
                  </a:lnTo>
                  <a:close/>
                </a:path>
                <a:path w="217169" h="176529">
                  <a:moveTo>
                    <a:pt x="195681" y="88646"/>
                  </a:moveTo>
                  <a:lnTo>
                    <a:pt x="195148" y="88900"/>
                  </a:lnTo>
                  <a:lnTo>
                    <a:pt x="194805" y="89154"/>
                  </a:lnTo>
                  <a:lnTo>
                    <a:pt x="195681" y="88646"/>
                  </a:lnTo>
                  <a:close/>
                </a:path>
                <a:path w="217169" h="176529">
                  <a:moveTo>
                    <a:pt x="196113" y="85559"/>
                  </a:moveTo>
                  <a:lnTo>
                    <a:pt x="195808" y="85801"/>
                  </a:lnTo>
                  <a:lnTo>
                    <a:pt x="195643" y="85928"/>
                  </a:lnTo>
                  <a:lnTo>
                    <a:pt x="195821" y="85915"/>
                  </a:lnTo>
                  <a:lnTo>
                    <a:pt x="196113" y="85559"/>
                  </a:lnTo>
                  <a:close/>
                </a:path>
                <a:path w="217169" h="176529">
                  <a:moveTo>
                    <a:pt x="197967" y="87591"/>
                  </a:moveTo>
                  <a:lnTo>
                    <a:pt x="197777" y="87718"/>
                  </a:lnTo>
                  <a:lnTo>
                    <a:pt x="197612" y="87909"/>
                  </a:lnTo>
                  <a:lnTo>
                    <a:pt x="197967" y="87591"/>
                  </a:lnTo>
                  <a:close/>
                </a:path>
                <a:path w="217169" h="176529">
                  <a:moveTo>
                    <a:pt x="198094" y="87490"/>
                  </a:moveTo>
                  <a:lnTo>
                    <a:pt x="197675" y="87655"/>
                  </a:lnTo>
                  <a:lnTo>
                    <a:pt x="197434" y="87845"/>
                  </a:lnTo>
                  <a:lnTo>
                    <a:pt x="197789" y="87655"/>
                  </a:lnTo>
                  <a:lnTo>
                    <a:pt x="197954" y="87591"/>
                  </a:lnTo>
                  <a:lnTo>
                    <a:pt x="198094" y="87490"/>
                  </a:lnTo>
                  <a:close/>
                </a:path>
                <a:path w="217169" h="176529">
                  <a:moveTo>
                    <a:pt x="200380" y="95123"/>
                  </a:moveTo>
                  <a:lnTo>
                    <a:pt x="199161" y="95885"/>
                  </a:lnTo>
                  <a:lnTo>
                    <a:pt x="200253" y="95313"/>
                  </a:lnTo>
                  <a:lnTo>
                    <a:pt x="200380" y="95123"/>
                  </a:lnTo>
                  <a:close/>
                </a:path>
                <a:path w="217169" h="176529">
                  <a:moveTo>
                    <a:pt x="200621" y="95123"/>
                  </a:moveTo>
                  <a:lnTo>
                    <a:pt x="200253" y="95313"/>
                  </a:lnTo>
                  <a:lnTo>
                    <a:pt x="200126" y="95504"/>
                  </a:lnTo>
                  <a:lnTo>
                    <a:pt x="200621" y="95123"/>
                  </a:lnTo>
                  <a:close/>
                </a:path>
                <a:path w="217169" h="176529">
                  <a:moveTo>
                    <a:pt x="200774" y="125247"/>
                  </a:moveTo>
                  <a:lnTo>
                    <a:pt x="199504" y="125984"/>
                  </a:lnTo>
                  <a:lnTo>
                    <a:pt x="200355" y="125857"/>
                  </a:lnTo>
                  <a:lnTo>
                    <a:pt x="200774" y="125247"/>
                  </a:lnTo>
                  <a:close/>
                </a:path>
                <a:path w="217169" h="176529">
                  <a:moveTo>
                    <a:pt x="200825" y="119519"/>
                  </a:moveTo>
                  <a:lnTo>
                    <a:pt x="200609" y="119659"/>
                  </a:lnTo>
                  <a:lnTo>
                    <a:pt x="200406" y="119824"/>
                  </a:lnTo>
                  <a:lnTo>
                    <a:pt x="200228" y="119964"/>
                  </a:lnTo>
                  <a:lnTo>
                    <a:pt x="200393" y="119862"/>
                  </a:lnTo>
                  <a:lnTo>
                    <a:pt x="200596" y="119710"/>
                  </a:lnTo>
                  <a:lnTo>
                    <a:pt x="200825" y="119519"/>
                  </a:lnTo>
                  <a:close/>
                </a:path>
                <a:path w="217169" h="176529">
                  <a:moveTo>
                    <a:pt x="201320" y="121526"/>
                  </a:moveTo>
                  <a:lnTo>
                    <a:pt x="200571" y="122326"/>
                  </a:lnTo>
                  <a:lnTo>
                    <a:pt x="201015" y="121907"/>
                  </a:lnTo>
                  <a:lnTo>
                    <a:pt x="201218" y="121678"/>
                  </a:lnTo>
                  <a:lnTo>
                    <a:pt x="201320" y="121526"/>
                  </a:lnTo>
                  <a:close/>
                </a:path>
                <a:path w="217169" h="176529">
                  <a:moveTo>
                    <a:pt x="201536" y="128447"/>
                  </a:moveTo>
                  <a:lnTo>
                    <a:pt x="201307" y="128511"/>
                  </a:lnTo>
                  <a:lnTo>
                    <a:pt x="201028" y="128727"/>
                  </a:lnTo>
                  <a:lnTo>
                    <a:pt x="201536" y="128447"/>
                  </a:lnTo>
                  <a:close/>
                </a:path>
                <a:path w="217169" h="176529">
                  <a:moveTo>
                    <a:pt x="201701" y="124714"/>
                  </a:moveTo>
                  <a:lnTo>
                    <a:pt x="201129" y="124879"/>
                  </a:lnTo>
                  <a:lnTo>
                    <a:pt x="200964" y="124968"/>
                  </a:lnTo>
                  <a:lnTo>
                    <a:pt x="200774" y="125247"/>
                  </a:lnTo>
                  <a:lnTo>
                    <a:pt x="201701" y="124714"/>
                  </a:lnTo>
                  <a:close/>
                </a:path>
                <a:path w="217169" h="176529">
                  <a:moveTo>
                    <a:pt x="202018" y="94221"/>
                  </a:moveTo>
                  <a:lnTo>
                    <a:pt x="201815" y="94399"/>
                  </a:lnTo>
                  <a:lnTo>
                    <a:pt x="201752" y="94526"/>
                  </a:lnTo>
                  <a:lnTo>
                    <a:pt x="202018" y="94221"/>
                  </a:lnTo>
                  <a:close/>
                </a:path>
                <a:path w="217169" h="176529">
                  <a:moveTo>
                    <a:pt x="202425" y="127965"/>
                  </a:moveTo>
                  <a:lnTo>
                    <a:pt x="201536" y="128447"/>
                  </a:lnTo>
                  <a:lnTo>
                    <a:pt x="201688" y="128409"/>
                  </a:lnTo>
                  <a:lnTo>
                    <a:pt x="202425" y="127965"/>
                  </a:lnTo>
                  <a:close/>
                </a:path>
                <a:path w="217169" h="176529">
                  <a:moveTo>
                    <a:pt x="202552" y="87947"/>
                  </a:moveTo>
                  <a:lnTo>
                    <a:pt x="202120" y="88239"/>
                  </a:lnTo>
                  <a:lnTo>
                    <a:pt x="201803" y="88468"/>
                  </a:lnTo>
                  <a:lnTo>
                    <a:pt x="201510" y="88684"/>
                  </a:lnTo>
                  <a:lnTo>
                    <a:pt x="201752" y="88531"/>
                  </a:lnTo>
                  <a:lnTo>
                    <a:pt x="202057" y="88315"/>
                  </a:lnTo>
                  <a:lnTo>
                    <a:pt x="202552" y="87947"/>
                  </a:lnTo>
                  <a:close/>
                </a:path>
                <a:path w="217169" h="176529">
                  <a:moveTo>
                    <a:pt x="202641" y="91960"/>
                  </a:moveTo>
                  <a:lnTo>
                    <a:pt x="202501" y="91986"/>
                  </a:lnTo>
                  <a:lnTo>
                    <a:pt x="202361" y="92075"/>
                  </a:lnTo>
                  <a:lnTo>
                    <a:pt x="202641" y="91960"/>
                  </a:lnTo>
                  <a:close/>
                </a:path>
                <a:path w="217169" h="176529">
                  <a:moveTo>
                    <a:pt x="203047" y="128270"/>
                  </a:moveTo>
                  <a:lnTo>
                    <a:pt x="202895" y="128270"/>
                  </a:lnTo>
                  <a:lnTo>
                    <a:pt x="203047" y="128270"/>
                  </a:lnTo>
                  <a:close/>
                </a:path>
                <a:path w="217169" h="176529">
                  <a:moveTo>
                    <a:pt x="203593" y="129717"/>
                  </a:moveTo>
                  <a:lnTo>
                    <a:pt x="203250" y="129832"/>
                  </a:lnTo>
                  <a:lnTo>
                    <a:pt x="203187" y="129959"/>
                  </a:lnTo>
                  <a:lnTo>
                    <a:pt x="203352" y="129857"/>
                  </a:lnTo>
                  <a:lnTo>
                    <a:pt x="203492" y="129781"/>
                  </a:lnTo>
                  <a:close/>
                </a:path>
                <a:path w="217169" h="176529">
                  <a:moveTo>
                    <a:pt x="203619" y="128181"/>
                  </a:moveTo>
                  <a:lnTo>
                    <a:pt x="203454" y="128219"/>
                  </a:lnTo>
                  <a:lnTo>
                    <a:pt x="203327" y="128257"/>
                  </a:lnTo>
                  <a:lnTo>
                    <a:pt x="203073" y="128358"/>
                  </a:lnTo>
                  <a:lnTo>
                    <a:pt x="202933" y="128460"/>
                  </a:lnTo>
                  <a:lnTo>
                    <a:pt x="202768" y="128549"/>
                  </a:lnTo>
                  <a:lnTo>
                    <a:pt x="202933" y="128511"/>
                  </a:lnTo>
                  <a:lnTo>
                    <a:pt x="203238" y="128371"/>
                  </a:lnTo>
                  <a:lnTo>
                    <a:pt x="203619" y="128181"/>
                  </a:lnTo>
                  <a:close/>
                </a:path>
                <a:path w="217169" h="176529">
                  <a:moveTo>
                    <a:pt x="203923" y="129565"/>
                  </a:moveTo>
                  <a:lnTo>
                    <a:pt x="203593" y="129717"/>
                  </a:lnTo>
                  <a:lnTo>
                    <a:pt x="203923" y="129603"/>
                  </a:lnTo>
                  <a:close/>
                </a:path>
                <a:path w="217169" h="176529">
                  <a:moveTo>
                    <a:pt x="204165" y="127660"/>
                  </a:moveTo>
                  <a:lnTo>
                    <a:pt x="203530" y="128054"/>
                  </a:lnTo>
                  <a:lnTo>
                    <a:pt x="203200" y="128231"/>
                  </a:lnTo>
                  <a:lnTo>
                    <a:pt x="203047" y="128270"/>
                  </a:lnTo>
                  <a:lnTo>
                    <a:pt x="203225" y="128270"/>
                  </a:lnTo>
                  <a:lnTo>
                    <a:pt x="203606" y="128041"/>
                  </a:lnTo>
                  <a:lnTo>
                    <a:pt x="203949" y="127825"/>
                  </a:lnTo>
                  <a:lnTo>
                    <a:pt x="204165" y="127660"/>
                  </a:lnTo>
                  <a:close/>
                </a:path>
                <a:path w="217169" h="176529">
                  <a:moveTo>
                    <a:pt x="204343" y="126212"/>
                  </a:moveTo>
                  <a:lnTo>
                    <a:pt x="202755" y="127063"/>
                  </a:lnTo>
                  <a:lnTo>
                    <a:pt x="202628" y="127317"/>
                  </a:lnTo>
                  <a:lnTo>
                    <a:pt x="201028" y="128600"/>
                  </a:lnTo>
                  <a:lnTo>
                    <a:pt x="201307" y="128511"/>
                  </a:lnTo>
                  <a:lnTo>
                    <a:pt x="204343" y="126212"/>
                  </a:lnTo>
                  <a:close/>
                </a:path>
                <a:path w="217169" h="176529">
                  <a:moveTo>
                    <a:pt x="204470" y="100495"/>
                  </a:moveTo>
                  <a:lnTo>
                    <a:pt x="204241" y="100558"/>
                  </a:lnTo>
                  <a:lnTo>
                    <a:pt x="204025" y="100622"/>
                  </a:lnTo>
                  <a:lnTo>
                    <a:pt x="203784" y="100799"/>
                  </a:lnTo>
                  <a:lnTo>
                    <a:pt x="204203" y="100660"/>
                  </a:lnTo>
                  <a:lnTo>
                    <a:pt x="204470" y="100495"/>
                  </a:lnTo>
                  <a:close/>
                </a:path>
                <a:path w="217169" h="176529">
                  <a:moveTo>
                    <a:pt x="204647" y="129349"/>
                  </a:moveTo>
                  <a:lnTo>
                    <a:pt x="203923" y="129603"/>
                  </a:lnTo>
                  <a:lnTo>
                    <a:pt x="203911" y="129768"/>
                  </a:lnTo>
                  <a:lnTo>
                    <a:pt x="204647" y="129349"/>
                  </a:lnTo>
                  <a:close/>
                </a:path>
                <a:path w="217169" h="176529">
                  <a:moveTo>
                    <a:pt x="204876" y="128651"/>
                  </a:moveTo>
                  <a:lnTo>
                    <a:pt x="204673" y="128651"/>
                  </a:lnTo>
                  <a:lnTo>
                    <a:pt x="204304" y="128905"/>
                  </a:lnTo>
                  <a:lnTo>
                    <a:pt x="204876" y="128651"/>
                  </a:lnTo>
                  <a:close/>
                </a:path>
                <a:path w="217169" h="176529">
                  <a:moveTo>
                    <a:pt x="206032" y="113855"/>
                  </a:moveTo>
                  <a:lnTo>
                    <a:pt x="205752" y="113919"/>
                  </a:lnTo>
                  <a:lnTo>
                    <a:pt x="205447" y="114122"/>
                  </a:lnTo>
                  <a:lnTo>
                    <a:pt x="205219" y="114300"/>
                  </a:lnTo>
                  <a:lnTo>
                    <a:pt x="206032" y="113855"/>
                  </a:lnTo>
                  <a:close/>
                </a:path>
                <a:path w="217169" h="176529">
                  <a:moveTo>
                    <a:pt x="206044" y="127723"/>
                  </a:moveTo>
                  <a:lnTo>
                    <a:pt x="205765" y="127889"/>
                  </a:lnTo>
                  <a:lnTo>
                    <a:pt x="204863" y="128270"/>
                  </a:lnTo>
                  <a:lnTo>
                    <a:pt x="203835" y="128778"/>
                  </a:lnTo>
                  <a:lnTo>
                    <a:pt x="204673" y="128651"/>
                  </a:lnTo>
                  <a:lnTo>
                    <a:pt x="206044" y="127723"/>
                  </a:lnTo>
                  <a:close/>
                </a:path>
                <a:path w="217169" h="176529">
                  <a:moveTo>
                    <a:pt x="206324" y="113792"/>
                  </a:moveTo>
                  <a:lnTo>
                    <a:pt x="206146" y="113792"/>
                  </a:lnTo>
                  <a:lnTo>
                    <a:pt x="206324" y="113792"/>
                  </a:lnTo>
                  <a:close/>
                </a:path>
                <a:path w="217169" h="176529">
                  <a:moveTo>
                    <a:pt x="206375" y="97269"/>
                  </a:moveTo>
                  <a:lnTo>
                    <a:pt x="206146" y="97383"/>
                  </a:lnTo>
                  <a:lnTo>
                    <a:pt x="206032" y="97523"/>
                  </a:lnTo>
                  <a:lnTo>
                    <a:pt x="206248" y="97383"/>
                  </a:lnTo>
                  <a:lnTo>
                    <a:pt x="206375" y="97269"/>
                  </a:lnTo>
                  <a:close/>
                </a:path>
                <a:path w="217169" h="176529">
                  <a:moveTo>
                    <a:pt x="206540" y="89408"/>
                  </a:moveTo>
                  <a:lnTo>
                    <a:pt x="204597" y="90043"/>
                  </a:lnTo>
                  <a:lnTo>
                    <a:pt x="202603" y="91401"/>
                  </a:lnTo>
                  <a:lnTo>
                    <a:pt x="200850" y="92202"/>
                  </a:lnTo>
                  <a:lnTo>
                    <a:pt x="202501" y="91986"/>
                  </a:lnTo>
                  <a:lnTo>
                    <a:pt x="203746" y="91186"/>
                  </a:lnTo>
                  <a:lnTo>
                    <a:pt x="206540" y="89408"/>
                  </a:lnTo>
                  <a:close/>
                </a:path>
                <a:path w="217169" h="176529">
                  <a:moveTo>
                    <a:pt x="206933" y="101854"/>
                  </a:moveTo>
                  <a:lnTo>
                    <a:pt x="206540" y="101803"/>
                  </a:lnTo>
                  <a:lnTo>
                    <a:pt x="205244" y="102793"/>
                  </a:lnTo>
                  <a:lnTo>
                    <a:pt x="206933" y="101854"/>
                  </a:lnTo>
                  <a:close/>
                </a:path>
                <a:path w="217169" h="176529">
                  <a:moveTo>
                    <a:pt x="207098" y="93599"/>
                  </a:moveTo>
                  <a:lnTo>
                    <a:pt x="206806" y="93548"/>
                  </a:lnTo>
                  <a:lnTo>
                    <a:pt x="206667" y="93726"/>
                  </a:lnTo>
                  <a:lnTo>
                    <a:pt x="207098" y="93599"/>
                  </a:lnTo>
                  <a:close/>
                </a:path>
                <a:path w="217169" h="176529">
                  <a:moveTo>
                    <a:pt x="207111" y="92202"/>
                  </a:moveTo>
                  <a:lnTo>
                    <a:pt x="206717" y="92329"/>
                  </a:lnTo>
                  <a:lnTo>
                    <a:pt x="207111" y="92202"/>
                  </a:lnTo>
                  <a:close/>
                </a:path>
                <a:path w="217169" h="176529">
                  <a:moveTo>
                    <a:pt x="207238" y="127000"/>
                  </a:moveTo>
                  <a:lnTo>
                    <a:pt x="207111" y="127012"/>
                  </a:lnTo>
                  <a:lnTo>
                    <a:pt x="206044" y="127723"/>
                  </a:lnTo>
                  <a:lnTo>
                    <a:pt x="207238" y="127000"/>
                  </a:lnTo>
                  <a:close/>
                </a:path>
                <a:path w="217169" h="176529">
                  <a:moveTo>
                    <a:pt x="207289" y="109931"/>
                  </a:moveTo>
                  <a:lnTo>
                    <a:pt x="206997" y="110236"/>
                  </a:lnTo>
                  <a:lnTo>
                    <a:pt x="207175" y="110083"/>
                  </a:lnTo>
                  <a:lnTo>
                    <a:pt x="207289" y="109931"/>
                  </a:lnTo>
                  <a:close/>
                </a:path>
                <a:path w="217169" h="176529">
                  <a:moveTo>
                    <a:pt x="207289" y="105537"/>
                  </a:moveTo>
                  <a:lnTo>
                    <a:pt x="207111" y="105422"/>
                  </a:lnTo>
                  <a:lnTo>
                    <a:pt x="206971" y="105651"/>
                  </a:lnTo>
                  <a:lnTo>
                    <a:pt x="207289" y="105537"/>
                  </a:lnTo>
                  <a:close/>
                </a:path>
                <a:path w="217169" h="176529">
                  <a:moveTo>
                    <a:pt x="208013" y="92760"/>
                  </a:moveTo>
                  <a:lnTo>
                    <a:pt x="207733" y="92837"/>
                  </a:lnTo>
                  <a:lnTo>
                    <a:pt x="208013" y="92760"/>
                  </a:lnTo>
                  <a:close/>
                </a:path>
                <a:path w="217169" h="176529">
                  <a:moveTo>
                    <a:pt x="208076" y="109131"/>
                  </a:moveTo>
                  <a:lnTo>
                    <a:pt x="207111" y="109702"/>
                  </a:lnTo>
                  <a:lnTo>
                    <a:pt x="207441" y="109689"/>
                  </a:lnTo>
                  <a:lnTo>
                    <a:pt x="207289" y="109931"/>
                  </a:lnTo>
                  <a:lnTo>
                    <a:pt x="208076" y="109131"/>
                  </a:lnTo>
                  <a:close/>
                </a:path>
                <a:path w="217169" h="176529">
                  <a:moveTo>
                    <a:pt x="208153" y="100584"/>
                  </a:moveTo>
                  <a:lnTo>
                    <a:pt x="205968" y="101727"/>
                  </a:lnTo>
                  <a:lnTo>
                    <a:pt x="206540" y="101803"/>
                  </a:lnTo>
                  <a:lnTo>
                    <a:pt x="208153" y="100584"/>
                  </a:lnTo>
                  <a:close/>
                </a:path>
                <a:path w="217169" h="176529">
                  <a:moveTo>
                    <a:pt x="208318" y="125222"/>
                  </a:moveTo>
                  <a:lnTo>
                    <a:pt x="207251" y="125933"/>
                  </a:lnTo>
                  <a:lnTo>
                    <a:pt x="207200" y="126238"/>
                  </a:lnTo>
                  <a:lnTo>
                    <a:pt x="208318" y="125222"/>
                  </a:lnTo>
                  <a:close/>
                </a:path>
                <a:path w="217169" h="176529">
                  <a:moveTo>
                    <a:pt x="208432" y="126809"/>
                  </a:moveTo>
                  <a:lnTo>
                    <a:pt x="206794" y="127762"/>
                  </a:lnTo>
                  <a:lnTo>
                    <a:pt x="206311" y="128016"/>
                  </a:lnTo>
                  <a:lnTo>
                    <a:pt x="204876" y="128651"/>
                  </a:lnTo>
                  <a:lnTo>
                    <a:pt x="205638" y="128651"/>
                  </a:lnTo>
                  <a:lnTo>
                    <a:pt x="208064" y="127127"/>
                  </a:lnTo>
                  <a:lnTo>
                    <a:pt x="208432" y="126809"/>
                  </a:lnTo>
                  <a:close/>
                </a:path>
                <a:path w="217169" h="176529">
                  <a:moveTo>
                    <a:pt x="208610" y="128676"/>
                  </a:moveTo>
                  <a:lnTo>
                    <a:pt x="208178" y="128752"/>
                  </a:lnTo>
                  <a:lnTo>
                    <a:pt x="205206" y="130505"/>
                  </a:lnTo>
                  <a:lnTo>
                    <a:pt x="206108" y="130225"/>
                  </a:lnTo>
                  <a:lnTo>
                    <a:pt x="206908" y="129781"/>
                  </a:lnTo>
                  <a:lnTo>
                    <a:pt x="208610" y="128676"/>
                  </a:lnTo>
                  <a:close/>
                </a:path>
                <a:path w="217169" h="176529">
                  <a:moveTo>
                    <a:pt x="208800" y="119900"/>
                  </a:moveTo>
                  <a:lnTo>
                    <a:pt x="208495" y="120015"/>
                  </a:lnTo>
                  <a:lnTo>
                    <a:pt x="208800" y="119900"/>
                  </a:lnTo>
                  <a:close/>
                </a:path>
                <a:path w="217169" h="176529">
                  <a:moveTo>
                    <a:pt x="208978" y="126492"/>
                  </a:moveTo>
                  <a:lnTo>
                    <a:pt x="208800" y="126492"/>
                  </a:lnTo>
                  <a:lnTo>
                    <a:pt x="208432" y="126809"/>
                  </a:lnTo>
                  <a:lnTo>
                    <a:pt x="208978" y="126492"/>
                  </a:lnTo>
                  <a:close/>
                </a:path>
                <a:path w="217169" h="176529">
                  <a:moveTo>
                    <a:pt x="209384" y="93218"/>
                  </a:moveTo>
                  <a:lnTo>
                    <a:pt x="208915" y="93408"/>
                  </a:lnTo>
                  <a:lnTo>
                    <a:pt x="209384" y="93218"/>
                  </a:lnTo>
                  <a:close/>
                </a:path>
                <a:path w="217169" h="176529">
                  <a:moveTo>
                    <a:pt x="210121" y="119380"/>
                  </a:moveTo>
                  <a:lnTo>
                    <a:pt x="209702" y="119303"/>
                  </a:lnTo>
                  <a:lnTo>
                    <a:pt x="208800" y="119900"/>
                  </a:lnTo>
                  <a:lnTo>
                    <a:pt x="210121" y="119380"/>
                  </a:lnTo>
                  <a:close/>
                </a:path>
                <a:path w="217169" h="176529">
                  <a:moveTo>
                    <a:pt x="211074" y="126441"/>
                  </a:moveTo>
                  <a:lnTo>
                    <a:pt x="211035" y="126161"/>
                  </a:lnTo>
                  <a:lnTo>
                    <a:pt x="209016" y="127114"/>
                  </a:lnTo>
                  <a:lnTo>
                    <a:pt x="209638" y="126657"/>
                  </a:lnTo>
                  <a:lnTo>
                    <a:pt x="210426" y="126225"/>
                  </a:lnTo>
                  <a:lnTo>
                    <a:pt x="210972" y="125895"/>
                  </a:lnTo>
                  <a:lnTo>
                    <a:pt x="209461" y="126631"/>
                  </a:lnTo>
                  <a:lnTo>
                    <a:pt x="206832" y="128028"/>
                  </a:lnTo>
                  <a:lnTo>
                    <a:pt x="204203" y="129819"/>
                  </a:lnTo>
                  <a:lnTo>
                    <a:pt x="207124" y="128206"/>
                  </a:lnTo>
                  <a:lnTo>
                    <a:pt x="205981" y="128981"/>
                  </a:lnTo>
                  <a:lnTo>
                    <a:pt x="209435" y="127038"/>
                  </a:lnTo>
                  <a:lnTo>
                    <a:pt x="209867" y="126949"/>
                  </a:lnTo>
                  <a:lnTo>
                    <a:pt x="208648" y="127863"/>
                  </a:lnTo>
                  <a:lnTo>
                    <a:pt x="207543" y="128524"/>
                  </a:lnTo>
                  <a:lnTo>
                    <a:pt x="208330" y="128092"/>
                  </a:lnTo>
                  <a:lnTo>
                    <a:pt x="207035" y="129146"/>
                  </a:lnTo>
                  <a:lnTo>
                    <a:pt x="208915" y="128054"/>
                  </a:lnTo>
                  <a:lnTo>
                    <a:pt x="211074" y="126441"/>
                  </a:lnTo>
                  <a:close/>
                </a:path>
                <a:path w="217169" h="176529">
                  <a:moveTo>
                    <a:pt x="211912" y="119253"/>
                  </a:moveTo>
                  <a:lnTo>
                    <a:pt x="209918" y="120142"/>
                  </a:lnTo>
                  <a:lnTo>
                    <a:pt x="210718" y="120027"/>
                  </a:lnTo>
                  <a:lnTo>
                    <a:pt x="210820" y="119888"/>
                  </a:lnTo>
                  <a:lnTo>
                    <a:pt x="211912" y="119253"/>
                  </a:lnTo>
                  <a:close/>
                </a:path>
                <a:path w="217169" h="176529">
                  <a:moveTo>
                    <a:pt x="212090" y="109118"/>
                  </a:moveTo>
                  <a:lnTo>
                    <a:pt x="211772" y="109308"/>
                  </a:lnTo>
                  <a:lnTo>
                    <a:pt x="211493" y="109499"/>
                  </a:lnTo>
                  <a:lnTo>
                    <a:pt x="211226" y="109702"/>
                  </a:lnTo>
                  <a:lnTo>
                    <a:pt x="211582" y="109474"/>
                  </a:lnTo>
                  <a:lnTo>
                    <a:pt x="211899" y="109245"/>
                  </a:lnTo>
                  <a:lnTo>
                    <a:pt x="212090" y="109118"/>
                  </a:lnTo>
                  <a:close/>
                </a:path>
                <a:path w="217169" h="176529">
                  <a:moveTo>
                    <a:pt x="212458" y="121666"/>
                  </a:moveTo>
                  <a:lnTo>
                    <a:pt x="212305" y="121666"/>
                  </a:lnTo>
                  <a:lnTo>
                    <a:pt x="212458" y="121666"/>
                  </a:lnTo>
                  <a:close/>
                </a:path>
                <a:path w="217169" h="176529">
                  <a:moveTo>
                    <a:pt x="212559" y="117881"/>
                  </a:moveTo>
                  <a:lnTo>
                    <a:pt x="212102" y="118770"/>
                  </a:lnTo>
                  <a:lnTo>
                    <a:pt x="212534" y="118440"/>
                  </a:lnTo>
                  <a:lnTo>
                    <a:pt x="212559" y="117881"/>
                  </a:lnTo>
                  <a:close/>
                </a:path>
                <a:path w="217169" h="176529">
                  <a:moveTo>
                    <a:pt x="213042" y="121539"/>
                  </a:moveTo>
                  <a:lnTo>
                    <a:pt x="210718" y="123063"/>
                  </a:lnTo>
                  <a:lnTo>
                    <a:pt x="211366" y="122936"/>
                  </a:lnTo>
                  <a:lnTo>
                    <a:pt x="213042" y="121539"/>
                  </a:lnTo>
                  <a:close/>
                </a:path>
                <a:path w="217169" h="176529">
                  <a:moveTo>
                    <a:pt x="213194" y="111366"/>
                  </a:moveTo>
                  <a:lnTo>
                    <a:pt x="211924" y="112001"/>
                  </a:lnTo>
                  <a:lnTo>
                    <a:pt x="212305" y="111874"/>
                  </a:lnTo>
                  <a:lnTo>
                    <a:pt x="212725" y="111633"/>
                  </a:lnTo>
                  <a:lnTo>
                    <a:pt x="213194" y="111366"/>
                  </a:lnTo>
                  <a:close/>
                </a:path>
                <a:path w="217169" h="176529">
                  <a:moveTo>
                    <a:pt x="213283" y="115443"/>
                  </a:moveTo>
                  <a:lnTo>
                    <a:pt x="212356" y="115697"/>
                  </a:lnTo>
                  <a:lnTo>
                    <a:pt x="209130" y="117729"/>
                  </a:lnTo>
                  <a:lnTo>
                    <a:pt x="209473" y="117348"/>
                  </a:lnTo>
                  <a:lnTo>
                    <a:pt x="210362" y="116332"/>
                  </a:lnTo>
                  <a:lnTo>
                    <a:pt x="210705" y="115951"/>
                  </a:lnTo>
                  <a:lnTo>
                    <a:pt x="209397" y="116332"/>
                  </a:lnTo>
                  <a:lnTo>
                    <a:pt x="210261" y="115824"/>
                  </a:lnTo>
                  <a:lnTo>
                    <a:pt x="210477" y="115697"/>
                  </a:lnTo>
                  <a:lnTo>
                    <a:pt x="210591" y="115062"/>
                  </a:lnTo>
                  <a:lnTo>
                    <a:pt x="210705" y="114427"/>
                  </a:lnTo>
                  <a:lnTo>
                    <a:pt x="211632" y="113411"/>
                  </a:lnTo>
                  <a:lnTo>
                    <a:pt x="212178" y="113030"/>
                  </a:lnTo>
                  <a:lnTo>
                    <a:pt x="208889" y="115062"/>
                  </a:lnTo>
                  <a:lnTo>
                    <a:pt x="209207" y="114427"/>
                  </a:lnTo>
                  <a:lnTo>
                    <a:pt x="209270" y="114300"/>
                  </a:lnTo>
                  <a:lnTo>
                    <a:pt x="208432" y="114427"/>
                  </a:lnTo>
                  <a:lnTo>
                    <a:pt x="210388" y="113157"/>
                  </a:lnTo>
                  <a:lnTo>
                    <a:pt x="210654" y="113030"/>
                  </a:lnTo>
                  <a:lnTo>
                    <a:pt x="211188" y="112776"/>
                  </a:lnTo>
                  <a:lnTo>
                    <a:pt x="212140" y="112395"/>
                  </a:lnTo>
                  <a:lnTo>
                    <a:pt x="211963" y="112141"/>
                  </a:lnTo>
                  <a:lnTo>
                    <a:pt x="210896" y="112776"/>
                  </a:lnTo>
                  <a:lnTo>
                    <a:pt x="210299" y="113030"/>
                  </a:lnTo>
                  <a:lnTo>
                    <a:pt x="209816" y="113030"/>
                  </a:lnTo>
                  <a:lnTo>
                    <a:pt x="210261" y="112776"/>
                  </a:lnTo>
                  <a:lnTo>
                    <a:pt x="212280" y="111633"/>
                  </a:lnTo>
                  <a:lnTo>
                    <a:pt x="211937" y="111379"/>
                  </a:lnTo>
                  <a:lnTo>
                    <a:pt x="208991" y="112776"/>
                  </a:lnTo>
                  <a:lnTo>
                    <a:pt x="210350" y="111252"/>
                  </a:lnTo>
                  <a:lnTo>
                    <a:pt x="208064" y="112649"/>
                  </a:lnTo>
                  <a:lnTo>
                    <a:pt x="204254" y="115570"/>
                  </a:lnTo>
                  <a:lnTo>
                    <a:pt x="202450" y="116078"/>
                  </a:lnTo>
                  <a:lnTo>
                    <a:pt x="203415" y="115443"/>
                  </a:lnTo>
                  <a:lnTo>
                    <a:pt x="204584" y="114681"/>
                  </a:lnTo>
                  <a:lnTo>
                    <a:pt x="205447" y="114122"/>
                  </a:lnTo>
                  <a:lnTo>
                    <a:pt x="205701" y="113919"/>
                  </a:lnTo>
                  <a:lnTo>
                    <a:pt x="206184" y="113665"/>
                  </a:lnTo>
                  <a:lnTo>
                    <a:pt x="207873" y="112776"/>
                  </a:lnTo>
                  <a:lnTo>
                    <a:pt x="208648" y="112014"/>
                  </a:lnTo>
                  <a:lnTo>
                    <a:pt x="206082" y="113665"/>
                  </a:lnTo>
                  <a:lnTo>
                    <a:pt x="206171" y="113411"/>
                  </a:lnTo>
                  <a:lnTo>
                    <a:pt x="207708" y="112522"/>
                  </a:lnTo>
                  <a:lnTo>
                    <a:pt x="207924" y="112395"/>
                  </a:lnTo>
                  <a:lnTo>
                    <a:pt x="207352" y="112522"/>
                  </a:lnTo>
                  <a:lnTo>
                    <a:pt x="208749" y="111633"/>
                  </a:lnTo>
                  <a:lnTo>
                    <a:pt x="208940" y="111633"/>
                  </a:lnTo>
                  <a:lnTo>
                    <a:pt x="208114" y="112268"/>
                  </a:lnTo>
                  <a:lnTo>
                    <a:pt x="208838" y="111887"/>
                  </a:lnTo>
                  <a:lnTo>
                    <a:pt x="209042" y="111506"/>
                  </a:lnTo>
                  <a:lnTo>
                    <a:pt x="209296" y="111252"/>
                  </a:lnTo>
                  <a:lnTo>
                    <a:pt x="209943" y="110617"/>
                  </a:lnTo>
                  <a:lnTo>
                    <a:pt x="211226" y="109728"/>
                  </a:lnTo>
                  <a:lnTo>
                    <a:pt x="208864" y="111252"/>
                  </a:lnTo>
                  <a:lnTo>
                    <a:pt x="208559" y="111252"/>
                  </a:lnTo>
                  <a:lnTo>
                    <a:pt x="208216" y="110998"/>
                  </a:lnTo>
                  <a:lnTo>
                    <a:pt x="209537" y="110363"/>
                  </a:lnTo>
                  <a:lnTo>
                    <a:pt x="210591" y="109855"/>
                  </a:lnTo>
                  <a:lnTo>
                    <a:pt x="210718" y="109728"/>
                  </a:lnTo>
                  <a:lnTo>
                    <a:pt x="211366" y="109093"/>
                  </a:lnTo>
                  <a:lnTo>
                    <a:pt x="210096" y="109728"/>
                  </a:lnTo>
                  <a:lnTo>
                    <a:pt x="211226" y="108712"/>
                  </a:lnTo>
                  <a:lnTo>
                    <a:pt x="208610" y="110363"/>
                  </a:lnTo>
                  <a:lnTo>
                    <a:pt x="208559" y="110236"/>
                  </a:lnTo>
                  <a:lnTo>
                    <a:pt x="209562" y="109601"/>
                  </a:lnTo>
                  <a:lnTo>
                    <a:pt x="210451" y="108966"/>
                  </a:lnTo>
                  <a:lnTo>
                    <a:pt x="209181" y="109601"/>
                  </a:lnTo>
                  <a:lnTo>
                    <a:pt x="209600" y="108331"/>
                  </a:lnTo>
                  <a:lnTo>
                    <a:pt x="206794" y="110490"/>
                  </a:lnTo>
                  <a:lnTo>
                    <a:pt x="203708" y="111633"/>
                  </a:lnTo>
                  <a:lnTo>
                    <a:pt x="205765" y="109855"/>
                  </a:lnTo>
                  <a:lnTo>
                    <a:pt x="207251" y="108585"/>
                  </a:lnTo>
                  <a:lnTo>
                    <a:pt x="207391" y="108458"/>
                  </a:lnTo>
                  <a:lnTo>
                    <a:pt x="205930" y="108585"/>
                  </a:lnTo>
                  <a:lnTo>
                    <a:pt x="206362" y="108331"/>
                  </a:lnTo>
                  <a:lnTo>
                    <a:pt x="206794" y="108077"/>
                  </a:lnTo>
                  <a:lnTo>
                    <a:pt x="205587" y="108331"/>
                  </a:lnTo>
                  <a:lnTo>
                    <a:pt x="205727" y="107696"/>
                  </a:lnTo>
                  <a:lnTo>
                    <a:pt x="203695" y="108585"/>
                  </a:lnTo>
                  <a:lnTo>
                    <a:pt x="203631" y="108458"/>
                  </a:lnTo>
                  <a:lnTo>
                    <a:pt x="204482" y="107823"/>
                  </a:lnTo>
                  <a:lnTo>
                    <a:pt x="204978" y="107442"/>
                  </a:lnTo>
                  <a:lnTo>
                    <a:pt x="205155" y="107315"/>
                  </a:lnTo>
                  <a:lnTo>
                    <a:pt x="206209" y="106680"/>
                  </a:lnTo>
                  <a:lnTo>
                    <a:pt x="205397" y="106934"/>
                  </a:lnTo>
                  <a:lnTo>
                    <a:pt x="204393" y="107442"/>
                  </a:lnTo>
                  <a:lnTo>
                    <a:pt x="205244" y="106553"/>
                  </a:lnTo>
                  <a:lnTo>
                    <a:pt x="205600" y="106172"/>
                  </a:lnTo>
                  <a:lnTo>
                    <a:pt x="206895" y="105689"/>
                  </a:lnTo>
                  <a:lnTo>
                    <a:pt x="207086" y="105422"/>
                  </a:lnTo>
                  <a:lnTo>
                    <a:pt x="207200" y="105283"/>
                  </a:lnTo>
                  <a:lnTo>
                    <a:pt x="207276" y="105156"/>
                  </a:lnTo>
                  <a:lnTo>
                    <a:pt x="207429" y="104902"/>
                  </a:lnTo>
                  <a:lnTo>
                    <a:pt x="208788" y="104013"/>
                  </a:lnTo>
                  <a:lnTo>
                    <a:pt x="206171" y="105156"/>
                  </a:lnTo>
                  <a:lnTo>
                    <a:pt x="207098" y="104648"/>
                  </a:lnTo>
                  <a:lnTo>
                    <a:pt x="208483" y="103886"/>
                  </a:lnTo>
                  <a:lnTo>
                    <a:pt x="208826" y="103124"/>
                  </a:lnTo>
                  <a:lnTo>
                    <a:pt x="208064" y="103378"/>
                  </a:lnTo>
                  <a:lnTo>
                    <a:pt x="206603" y="104648"/>
                  </a:lnTo>
                  <a:lnTo>
                    <a:pt x="206171" y="104648"/>
                  </a:lnTo>
                  <a:lnTo>
                    <a:pt x="206362" y="104140"/>
                  </a:lnTo>
                  <a:lnTo>
                    <a:pt x="209346" y="102362"/>
                  </a:lnTo>
                  <a:lnTo>
                    <a:pt x="212509" y="99314"/>
                  </a:lnTo>
                  <a:lnTo>
                    <a:pt x="202476" y="104902"/>
                  </a:lnTo>
                  <a:lnTo>
                    <a:pt x="202971" y="104521"/>
                  </a:lnTo>
                  <a:lnTo>
                    <a:pt x="204139" y="103632"/>
                  </a:lnTo>
                  <a:lnTo>
                    <a:pt x="204647" y="103251"/>
                  </a:lnTo>
                  <a:lnTo>
                    <a:pt x="205244" y="102793"/>
                  </a:lnTo>
                  <a:lnTo>
                    <a:pt x="204419" y="103251"/>
                  </a:lnTo>
                  <a:lnTo>
                    <a:pt x="204622" y="102743"/>
                  </a:lnTo>
                  <a:lnTo>
                    <a:pt x="205790" y="101854"/>
                  </a:lnTo>
                  <a:lnTo>
                    <a:pt x="205968" y="101727"/>
                  </a:lnTo>
                  <a:lnTo>
                    <a:pt x="208635" y="99695"/>
                  </a:lnTo>
                  <a:lnTo>
                    <a:pt x="208711" y="99441"/>
                  </a:lnTo>
                  <a:lnTo>
                    <a:pt x="209943" y="98171"/>
                  </a:lnTo>
                  <a:lnTo>
                    <a:pt x="204025" y="101854"/>
                  </a:lnTo>
                  <a:lnTo>
                    <a:pt x="204863" y="100711"/>
                  </a:lnTo>
                  <a:lnTo>
                    <a:pt x="203847" y="101473"/>
                  </a:lnTo>
                  <a:lnTo>
                    <a:pt x="201066" y="103251"/>
                  </a:lnTo>
                  <a:lnTo>
                    <a:pt x="199859" y="103632"/>
                  </a:lnTo>
                  <a:lnTo>
                    <a:pt x="200050" y="102997"/>
                  </a:lnTo>
                  <a:lnTo>
                    <a:pt x="200850" y="102489"/>
                  </a:lnTo>
                  <a:lnTo>
                    <a:pt x="203238" y="100965"/>
                  </a:lnTo>
                  <a:lnTo>
                    <a:pt x="203835" y="100584"/>
                  </a:lnTo>
                  <a:lnTo>
                    <a:pt x="204038" y="100457"/>
                  </a:lnTo>
                  <a:lnTo>
                    <a:pt x="205003" y="100076"/>
                  </a:lnTo>
                  <a:lnTo>
                    <a:pt x="205143" y="100076"/>
                  </a:lnTo>
                  <a:lnTo>
                    <a:pt x="204470" y="100584"/>
                  </a:lnTo>
                  <a:lnTo>
                    <a:pt x="205447" y="100330"/>
                  </a:lnTo>
                  <a:lnTo>
                    <a:pt x="206514" y="99441"/>
                  </a:lnTo>
                  <a:lnTo>
                    <a:pt x="205435" y="100076"/>
                  </a:lnTo>
                  <a:lnTo>
                    <a:pt x="205714" y="99822"/>
                  </a:lnTo>
                  <a:lnTo>
                    <a:pt x="206133" y="99441"/>
                  </a:lnTo>
                  <a:lnTo>
                    <a:pt x="206413" y="99187"/>
                  </a:lnTo>
                  <a:lnTo>
                    <a:pt x="206095" y="98882"/>
                  </a:lnTo>
                  <a:lnTo>
                    <a:pt x="206286" y="98679"/>
                  </a:lnTo>
                  <a:lnTo>
                    <a:pt x="207810" y="97917"/>
                  </a:lnTo>
                  <a:lnTo>
                    <a:pt x="206654" y="98298"/>
                  </a:lnTo>
                  <a:lnTo>
                    <a:pt x="206857" y="98044"/>
                  </a:lnTo>
                  <a:lnTo>
                    <a:pt x="205232" y="98679"/>
                  </a:lnTo>
                  <a:lnTo>
                    <a:pt x="205994" y="97663"/>
                  </a:lnTo>
                  <a:lnTo>
                    <a:pt x="204266" y="98933"/>
                  </a:lnTo>
                  <a:lnTo>
                    <a:pt x="204317" y="98679"/>
                  </a:lnTo>
                  <a:lnTo>
                    <a:pt x="205105" y="97459"/>
                  </a:lnTo>
                  <a:lnTo>
                    <a:pt x="204978" y="97536"/>
                  </a:lnTo>
                  <a:lnTo>
                    <a:pt x="202069" y="99822"/>
                  </a:lnTo>
                  <a:lnTo>
                    <a:pt x="201345" y="99695"/>
                  </a:lnTo>
                  <a:lnTo>
                    <a:pt x="202793" y="98425"/>
                  </a:lnTo>
                  <a:lnTo>
                    <a:pt x="204317" y="97790"/>
                  </a:lnTo>
                  <a:lnTo>
                    <a:pt x="205041" y="97485"/>
                  </a:lnTo>
                  <a:lnTo>
                    <a:pt x="203619" y="97790"/>
                  </a:lnTo>
                  <a:lnTo>
                    <a:pt x="203873" y="97536"/>
                  </a:lnTo>
                  <a:lnTo>
                    <a:pt x="204279" y="97155"/>
                  </a:lnTo>
                  <a:lnTo>
                    <a:pt x="204546" y="96901"/>
                  </a:lnTo>
                  <a:lnTo>
                    <a:pt x="205295" y="96520"/>
                  </a:lnTo>
                  <a:lnTo>
                    <a:pt x="207289" y="95504"/>
                  </a:lnTo>
                  <a:lnTo>
                    <a:pt x="205028" y="96520"/>
                  </a:lnTo>
                  <a:lnTo>
                    <a:pt x="207391" y="94615"/>
                  </a:lnTo>
                  <a:lnTo>
                    <a:pt x="208178" y="93980"/>
                  </a:lnTo>
                  <a:lnTo>
                    <a:pt x="208407" y="93599"/>
                  </a:lnTo>
                  <a:lnTo>
                    <a:pt x="208737" y="93472"/>
                  </a:lnTo>
                  <a:lnTo>
                    <a:pt x="208699" y="93218"/>
                  </a:lnTo>
                  <a:lnTo>
                    <a:pt x="206667" y="94615"/>
                  </a:lnTo>
                  <a:lnTo>
                    <a:pt x="206959" y="94361"/>
                  </a:lnTo>
                  <a:lnTo>
                    <a:pt x="206933" y="94221"/>
                  </a:lnTo>
                  <a:lnTo>
                    <a:pt x="207784" y="93599"/>
                  </a:lnTo>
                  <a:lnTo>
                    <a:pt x="206336" y="94361"/>
                  </a:lnTo>
                  <a:lnTo>
                    <a:pt x="204343" y="96012"/>
                  </a:lnTo>
                  <a:lnTo>
                    <a:pt x="202311" y="96901"/>
                  </a:lnTo>
                  <a:lnTo>
                    <a:pt x="203149" y="96126"/>
                  </a:lnTo>
                  <a:lnTo>
                    <a:pt x="202984" y="96393"/>
                  </a:lnTo>
                  <a:lnTo>
                    <a:pt x="203428" y="96012"/>
                  </a:lnTo>
                  <a:lnTo>
                    <a:pt x="204165" y="95377"/>
                  </a:lnTo>
                  <a:lnTo>
                    <a:pt x="204762" y="94869"/>
                  </a:lnTo>
                  <a:lnTo>
                    <a:pt x="205054" y="94615"/>
                  </a:lnTo>
                  <a:lnTo>
                    <a:pt x="206387" y="93472"/>
                  </a:lnTo>
                  <a:lnTo>
                    <a:pt x="206806" y="93548"/>
                  </a:lnTo>
                  <a:lnTo>
                    <a:pt x="206959" y="93345"/>
                  </a:lnTo>
                  <a:lnTo>
                    <a:pt x="207327" y="93065"/>
                  </a:lnTo>
                  <a:lnTo>
                    <a:pt x="207733" y="92837"/>
                  </a:lnTo>
                  <a:lnTo>
                    <a:pt x="209931" y="90805"/>
                  </a:lnTo>
                  <a:lnTo>
                    <a:pt x="204444" y="94615"/>
                  </a:lnTo>
                  <a:lnTo>
                    <a:pt x="204203" y="94107"/>
                  </a:lnTo>
                  <a:lnTo>
                    <a:pt x="205816" y="93218"/>
                  </a:lnTo>
                  <a:lnTo>
                    <a:pt x="206705" y="92519"/>
                  </a:lnTo>
                  <a:lnTo>
                    <a:pt x="204152" y="93980"/>
                  </a:lnTo>
                  <a:lnTo>
                    <a:pt x="203619" y="94246"/>
                  </a:lnTo>
                  <a:lnTo>
                    <a:pt x="203619" y="95377"/>
                  </a:lnTo>
                  <a:lnTo>
                    <a:pt x="203200" y="96050"/>
                  </a:lnTo>
                  <a:lnTo>
                    <a:pt x="200875" y="97155"/>
                  </a:lnTo>
                  <a:lnTo>
                    <a:pt x="201650" y="96647"/>
                  </a:lnTo>
                  <a:lnTo>
                    <a:pt x="202641" y="96012"/>
                  </a:lnTo>
                  <a:lnTo>
                    <a:pt x="203619" y="95377"/>
                  </a:lnTo>
                  <a:lnTo>
                    <a:pt x="203619" y="94246"/>
                  </a:lnTo>
                  <a:lnTo>
                    <a:pt x="202844" y="94615"/>
                  </a:lnTo>
                  <a:lnTo>
                    <a:pt x="203860" y="93472"/>
                  </a:lnTo>
                  <a:lnTo>
                    <a:pt x="201714" y="94869"/>
                  </a:lnTo>
                  <a:lnTo>
                    <a:pt x="201764" y="94615"/>
                  </a:lnTo>
                  <a:lnTo>
                    <a:pt x="201295" y="95123"/>
                  </a:lnTo>
                  <a:lnTo>
                    <a:pt x="199682" y="96012"/>
                  </a:lnTo>
                  <a:lnTo>
                    <a:pt x="199796" y="95758"/>
                  </a:lnTo>
                  <a:lnTo>
                    <a:pt x="199161" y="95885"/>
                  </a:lnTo>
                  <a:lnTo>
                    <a:pt x="197713" y="96647"/>
                  </a:lnTo>
                  <a:lnTo>
                    <a:pt x="197878" y="96520"/>
                  </a:lnTo>
                  <a:lnTo>
                    <a:pt x="198577" y="96012"/>
                  </a:lnTo>
                  <a:lnTo>
                    <a:pt x="198932" y="95758"/>
                  </a:lnTo>
                  <a:lnTo>
                    <a:pt x="199809" y="95123"/>
                  </a:lnTo>
                  <a:lnTo>
                    <a:pt x="201383" y="93980"/>
                  </a:lnTo>
                  <a:lnTo>
                    <a:pt x="201904" y="93599"/>
                  </a:lnTo>
                  <a:lnTo>
                    <a:pt x="203136" y="92710"/>
                  </a:lnTo>
                  <a:lnTo>
                    <a:pt x="201053" y="93599"/>
                  </a:lnTo>
                  <a:lnTo>
                    <a:pt x="201866" y="92964"/>
                  </a:lnTo>
                  <a:lnTo>
                    <a:pt x="202018" y="92837"/>
                  </a:lnTo>
                  <a:lnTo>
                    <a:pt x="203555" y="91948"/>
                  </a:lnTo>
                  <a:lnTo>
                    <a:pt x="204000" y="91694"/>
                  </a:lnTo>
                  <a:lnTo>
                    <a:pt x="204635" y="91186"/>
                  </a:lnTo>
                  <a:lnTo>
                    <a:pt x="202641" y="91960"/>
                  </a:lnTo>
                  <a:lnTo>
                    <a:pt x="201002" y="92760"/>
                  </a:lnTo>
                  <a:lnTo>
                    <a:pt x="201002" y="92964"/>
                  </a:lnTo>
                  <a:lnTo>
                    <a:pt x="200710" y="93345"/>
                  </a:lnTo>
                  <a:lnTo>
                    <a:pt x="199402" y="93980"/>
                  </a:lnTo>
                  <a:lnTo>
                    <a:pt x="197713" y="95123"/>
                  </a:lnTo>
                  <a:lnTo>
                    <a:pt x="198882" y="94234"/>
                  </a:lnTo>
                  <a:lnTo>
                    <a:pt x="199720" y="93599"/>
                  </a:lnTo>
                  <a:lnTo>
                    <a:pt x="199974" y="93408"/>
                  </a:lnTo>
                  <a:lnTo>
                    <a:pt x="201002" y="92964"/>
                  </a:lnTo>
                  <a:lnTo>
                    <a:pt x="201002" y="92760"/>
                  </a:lnTo>
                  <a:lnTo>
                    <a:pt x="200545" y="92964"/>
                  </a:lnTo>
                  <a:lnTo>
                    <a:pt x="200710" y="92837"/>
                  </a:lnTo>
                  <a:lnTo>
                    <a:pt x="200317" y="93065"/>
                  </a:lnTo>
                  <a:lnTo>
                    <a:pt x="199567" y="93408"/>
                  </a:lnTo>
                  <a:lnTo>
                    <a:pt x="199466" y="93535"/>
                  </a:lnTo>
                  <a:lnTo>
                    <a:pt x="199631" y="93446"/>
                  </a:lnTo>
                  <a:lnTo>
                    <a:pt x="199504" y="93599"/>
                  </a:lnTo>
                  <a:lnTo>
                    <a:pt x="195529" y="95758"/>
                  </a:lnTo>
                  <a:lnTo>
                    <a:pt x="196126" y="95250"/>
                  </a:lnTo>
                  <a:lnTo>
                    <a:pt x="196723" y="94742"/>
                  </a:lnTo>
                  <a:lnTo>
                    <a:pt x="197472" y="94107"/>
                  </a:lnTo>
                  <a:lnTo>
                    <a:pt x="200494" y="92202"/>
                  </a:lnTo>
                  <a:lnTo>
                    <a:pt x="201295" y="91694"/>
                  </a:lnTo>
                  <a:lnTo>
                    <a:pt x="202717" y="90805"/>
                  </a:lnTo>
                  <a:lnTo>
                    <a:pt x="204749" y="88900"/>
                  </a:lnTo>
                  <a:lnTo>
                    <a:pt x="199504" y="91694"/>
                  </a:lnTo>
                  <a:lnTo>
                    <a:pt x="200431" y="90170"/>
                  </a:lnTo>
                  <a:lnTo>
                    <a:pt x="199644" y="90932"/>
                  </a:lnTo>
                  <a:lnTo>
                    <a:pt x="197510" y="92202"/>
                  </a:lnTo>
                  <a:lnTo>
                    <a:pt x="198247" y="91567"/>
                  </a:lnTo>
                  <a:lnTo>
                    <a:pt x="198678" y="91186"/>
                  </a:lnTo>
                  <a:lnTo>
                    <a:pt x="199123" y="90805"/>
                  </a:lnTo>
                  <a:lnTo>
                    <a:pt x="198145" y="91186"/>
                  </a:lnTo>
                  <a:lnTo>
                    <a:pt x="199313" y="90424"/>
                  </a:lnTo>
                  <a:lnTo>
                    <a:pt x="199910" y="90043"/>
                  </a:lnTo>
                  <a:lnTo>
                    <a:pt x="200469" y="89535"/>
                  </a:lnTo>
                  <a:lnTo>
                    <a:pt x="201498" y="88773"/>
                  </a:lnTo>
                  <a:lnTo>
                    <a:pt x="200215" y="89535"/>
                  </a:lnTo>
                  <a:lnTo>
                    <a:pt x="201345" y="88265"/>
                  </a:lnTo>
                  <a:lnTo>
                    <a:pt x="197815" y="90424"/>
                  </a:lnTo>
                  <a:lnTo>
                    <a:pt x="199948" y="88646"/>
                  </a:lnTo>
                  <a:lnTo>
                    <a:pt x="200571" y="87630"/>
                  </a:lnTo>
                  <a:lnTo>
                    <a:pt x="194602" y="91186"/>
                  </a:lnTo>
                  <a:lnTo>
                    <a:pt x="194906" y="90424"/>
                  </a:lnTo>
                  <a:lnTo>
                    <a:pt x="196672" y="89408"/>
                  </a:lnTo>
                  <a:lnTo>
                    <a:pt x="196888" y="89281"/>
                  </a:lnTo>
                  <a:lnTo>
                    <a:pt x="197053" y="89154"/>
                  </a:lnTo>
                  <a:lnTo>
                    <a:pt x="198005" y="88392"/>
                  </a:lnTo>
                  <a:lnTo>
                    <a:pt x="198932" y="88011"/>
                  </a:lnTo>
                  <a:lnTo>
                    <a:pt x="199555" y="87757"/>
                  </a:lnTo>
                  <a:lnTo>
                    <a:pt x="199478" y="87630"/>
                  </a:lnTo>
                  <a:lnTo>
                    <a:pt x="199707" y="87249"/>
                  </a:lnTo>
                  <a:lnTo>
                    <a:pt x="198488" y="88011"/>
                  </a:lnTo>
                  <a:lnTo>
                    <a:pt x="199529" y="87249"/>
                  </a:lnTo>
                  <a:lnTo>
                    <a:pt x="195859" y="89154"/>
                  </a:lnTo>
                  <a:lnTo>
                    <a:pt x="197421" y="87884"/>
                  </a:lnTo>
                  <a:lnTo>
                    <a:pt x="196621" y="88265"/>
                  </a:lnTo>
                  <a:lnTo>
                    <a:pt x="194779" y="89408"/>
                  </a:lnTo>
                  <a:lnTo>
                    <a:pt x="194805" y="89154"/>
                  </a:lnTo>
                  <a:lnTo>
                    <a:pt x="194310" y="89154"/>
                  </a:lnTo>
                  <a:lnTo>
                    <a:pt x="192481" y="90424"/>
                  </a:lnTo>
                  <a:lnTo>
                    <a:pt x="193814" y="89408"/>
                  </a:lnTo>
                  <a:lnTo>
                    <a:pt x="197637" y="86487"/>
                  </a:lnTo>
                  <a:lnTo>
                    <a:pt x="191223" y="89408"/>
                  </a:lnTo>
                  <a:lnTo>
                    <a:pt x="192697" y="88265"/>
                  </a:lnTo>
                  <a:lnTo>
                    <a:pt x="195643" y="85979"/>
                  </a:lnTo>
                  <a:lnTo>
                    <a:pt x="194017" y="85979"/>
                  </a:lnTo>
                  <a:lnTo>
                    <a:pt x="193700" y="85725"/>
                  </a:lnTo>
                  <a:lnTo>
                    <a:pt x="194233" y="85344"/>
                  </a:lnTo>
                  <a:lnTo>
                    <a:pt x="194525" y="85217"/>
                  </a:lnTo>
                  <a:lnTo>
                    <a:pt x="195770" y="83820"/>
                  </a:lnTo>
                  <a:lnTo>
                    <a:pt x="189242" y="88265"/>
                  </a:lnTo>
                  <a:lnTo>
                    <a:pt x="189357" y="88138"/>
                  </a:lnTo>
                  <a:lnTo>
                    <a:pt x="190792" y="86575"/>
                  </a:lnTo>
                  <a:lnTo>
                    <a:pt x="192430" y="85852"/>
                  </a:lnTo>
                  <a:lnTo>
                    <a:pt x="193408" y="85090"/>
                  </a:lnTo>
                  <a:lnTo>
                    <a:pt x="194195" y="84582"/>
                  </a:lnTo>
                  <a:lnTo>
                    <a:pt x="199110" y="81407"/>
                  </a:lnTo>
                  <a:lnTo>
                    <a:pt x="192239" y="84963"/>
                  </a:lnTo>
                  <a:lnTo>
                    <a:pt x="192900" y="84455"/>
                  </a:lnTo>
                  <a:lnTo>
                    <a:pt x="193408" y="84074"/>
                  </a:lnTo>
                  <a:lnTo>
                    <a:pt x="194564" y="83185"/>
                  </a:lnTo>
                  <a:lnTo>
                    <a:pt x="195389" y="82550"/>
                  </a:lnTo>
                  <a:lnTo>
                    <a:pt x="195783" y="82423"/>
                  </a:lnTo>
                  <a:lnTo>
                    <a:pt x="197586" y="80899"/>
                  </a:lnTo>
                  <a:lnTo>
                    <a:pt x="193217" y="83185"/>
                  </a:lnTo>
                  <a:lnTo>
                    <a:pt x="193357" y="82423"/>
                  </a:lnTo>
                  <a:lnTo>
                    <a:pt x="193890" y="82169"/>
                  </a:lnTo>
                  <a:lnTo>
                    <a:pt x="194233" y="81915"/>
                  </a:lnTo>
                  <a:lnTo>
                    <a:pt x="191122" y="83439"/>
                  </a:lnTo>
                  <a:lnTo>
                    <a:pt x="189064" y="83654"/>
                  </a:lnTo>
                  <a:lnTo>
                    <a:pt x="188645" y="83947"/>
                  </a:lnTo>
                  <a:lnTo>
                    <a:pt x="187794" y="84074"/>
                  </a:lnTo>
                  <a:lnTo>
                    <a:pt x="188937" y="83185"/>
                  </a:lnTo>
                  <a:lnTo>
                    <a:pt x="189179" y="82931"/>
                  </a:lnTo>
                  <a:lnTo>
                    <a:pt x="189865" y="82169"/>
                  </a:lnTo>
                  <a:lnTo>
                    <a:pt x="191681" y="81026"/>
                  </a:lnTo>
                  <a:lnTo>
                    <a:pt x="192278" y="80645"/>
                  </a:lnTo>
                  <a:lnTo>
                    <a:pt x="192633" y="80899"/>
                  </a:lnTo>
                  <a:lnTo>
                    <a:pt x="192989" y="80645"/>
                  </a:lnTo>
                  <a:lnTo>
                    <a:pt x="193167" y="80518"/>
                  </a:lnTo>
                  <a:lnTo>
                    <a:pt x="195681" y="78740"/>
                  </a:lnTo>
                  <a:lnTo>
                    <a:pt x="192239" y="80518"/>
                  </a:lnTo>
                  <a:lnTo>
                    <a:pt x="192684" y="80010"/>
                  </a:lnTo>
                  <a:lnTo>
                    <a:pt x="194068" y="79121"/>
                  </a:lnTo>
                  <a:lnTo>
                    <a:pt x="193294" y="78867"/>
                  </a:lnTo>
                  <a:lnTo>
                    <a:pt x="189826" y="81026"/>
                  </a:lnTo>
                  <a:lnTo>
                    <a:pt x="189712" y="80391"/>
                  </a:lnTo>
                  <a:lnTo>
                    <a:pt x="188709" y="81153"/>
                  </a:lnTo>
                  <a:lnTo>
                    <a:pt x="185077" y="82931"/>
                  </a:lnTo>
                  <a:lnTo>
                    <a:pt x="188201" y="81026"/>
                  </a:lnTo>
                  <a:lnTo>
                    <a:pt x="188417" y="80899"/>
                  </a:lnTo>
                  <a:lnTo>
                    <a:pt x="190487" y="79629"/>
                  </a:lnTo>
                  <a:lnTo>
                    <a:pt x="187744" y="80899"/>
                  </a:lnTo>
                  <a:lnTo>
                    <a:pt x="188125" y="80645"/>
                  </a:lnTo>
                  <a:lnTo>
                    <a:pt x="188887" y="80137"/>
                  </a:lnTo>
                  <a:lnTo>
                    <a:pt x="191173" y="78613"/>
                  </a:lnTo>
                  <a:lnTo>
                    <a:pt x="190207" y="78994"/>
                  </a:lnTo>
                  <a:lnTo>
                    <a:pt x="187363" y="80010"/>
                  </a:lnTo>
                  <a:lnTo>
                    <a:pt x="186474" y="80137"/>
                  </a:lnTo>
                  <a:lnTo>
                    <a:pt x="186969" y="79883"/>
                  </a:lnTo>
                  <a:lnTo>
                    <a:pt x="189191" y="78740"/>
                  </a:lnTo>
                  <a:lnTo>
                    <a:pt x="190792" y="78232"/>
                  </a:lnTo>
                  <a:lnTo>
                    <a:pt x="192481" y="77597"/>
                  </a:lnTo>
                  <a:lnTo>
                    <a:pt x="192430" y="77470"/>
                  </a:lnTo>
                  <a:lnTo>
                    <a:pt x="192392" y="77343"/>
                  </a:lnTo>
                  <a:lnTo>
                    <a:pt x="191808" y="77089"/>
                  </a:lnTo>
                  <a:lnTo>
                    <a:pt x="190017" y="77978"/>
                  </a:lnTo>
                  <a:lnTo>
                    <a:pt x="190398" y="77851"/>
                  </a:lnTo>
                  <a:lnTo>
                    <a:pt x="191325" y="77470"/>
                  </a:lnTo>
                  <a:lnTo>
                    <a:pt x="190842" y="77851"/>
                  </a:lnTo>
                  <a:lnTo>
                    <a:pt x="187934" y="79375"/>
                  </a:lnTo>
                  <a:lnTo>
                    <a:pt x="186372" y="79883"/>
                  </a:lnTo>
                  <a:lnTo>
                    <a:pt x="186194" y="79502"/>
                  </a:lnTo>
                  <a:lnTo>
                    <a:pt x="189712" y="77343"/>
                  </a:lnTo>
                  <a:lnTo>
                    <a:pt x="193014" y="75311"/>
                  </a:lnTo>
                  <a:lnTo>
                    <a:pt x="187261" y="77343"/>
                  </a:lnTo>
                  <a:lnTo>
                    <a:pt x="188531" y="76454"/>
                  </a:lnTo>
                  <a:lnTo>
                    <a:pt x="189255" y="75946"/>
                  </a:lnTo>
                  <a:lnTo>
                    <a:pt x="190703" y="74930"/>
                  </a:lnTo>
                  <a:lnTo>
                    <a:pt x="190881" y="74803"/>
                  </a:lnTo>
                  <a:lnTo>
                    <a:pt x="191071" y="74676"/>
                  </a:lnTo>
                  <a:lnTo>
                    <a:pt x="192341" y="73787"/>
                  </a:lnTo>
                  <a:lnTo>
                    <a:pt x="189395" y="74676"/>
                  </a:lnTo>
                  <a:lnTo>
                    <a:pt x="192532" y="71755"/>
                  </a:lnTo>
                  <a:lnTo>
                    <a:pt x="191630" y="71120"/>
                  </a:lnTo>
                  <a:lnTo>
                    <a:pt x="186537" y="74803"/>
                  </a:lnTo>
                  <a:lnTo>
                    <a:pt x="186855" y="74549"/>
                  </a:lnTo>
                  <a:lnTo>
                    <a:pt x="191325" y="70993"/>
                  </a:lnTo>
                  <a:lnTo>
                    <a:pt x="190296" y="71666"/>
                  </a:lnTo>
                  <a:lnTo>
                    <a:pt x="191223" y="70739"/>
                  </a:lnTo>
                  <a:lnTo>
                    <a:pt x="189280" y="72301"/>
                  </a:lnTo>
                  <a:lnTo>
                    <a:pt x="189471" y="72224"/>
                  </a:lnTo>
                  <a:lnTo>
                    <a:pt x="185940" y="74549"/>
                  </a:lnTo>
                  <a:lnTo>
                    <a:pt x="185483" y="74549"/>
                  </a:lnTo>
                  <a:lnTo>
                    <a:pt x="185521" y="74422"/>
                  </a:lnTo>
                  <a:lnTo>
                    <a:pt x="185851" y="74168"/>
                  </a:lnTo>
                  <a:lnTo>
                    <a:pt x="185991" y="74041"/>
                  </a:lnTo>
                  <a:lnTo>
                    <a:pt x="186182" y="73875"/>
                  </a:lnTo>
                  <a:lnTo>
                    <a:pt x="186829" y="73418"/>
                  </a:lnTo>
                  <a:lnTo>
                    <a:pt x="189103" y="72390"/>
                  </a:lnTo>
                  <a:lnTo>
                    <a:pt x="188099" y="72110"/>
                  </a:lnTo>
                  <a:lnTo>
                    <a:pt x="188899" y="71374"/>
                  </a:lnTo>
                  <a:lnTo>
                    <a:pt x="190220" y="70358"/>
                  </a:lnTo>
                  <a:lnTo>
                    <a:pt x="190030" y="70993"/>
                  </a:lnTo>
                  <a:lnTo>
                    <a:pt x="191033" y="70358"/>
                  </a:lnTo>
                  <a:lnTo>
                    <a:pt x="191236" y="70231"/>
                  </a:lnTo>
                  <a:lnTo>
                    <a:pt x="191389" y="69469"/>
                  </a:lnTo>
                  <a:lnTo>
                    <a:pt x="192557" y="68961"/>
                  </a:lnTo>
                  <a:lnTo>
                    <a:pt x="193421" y="68580"/>
                  </a:lnTo>
                  <a:lnTo>
                    <a:pt x="194691" y="67310"/>
                  </a:lnTo>
                  <a:lnTo>
                    <a:pt x="192798" y="68707"/>
                  </a:lnTo>
                  <a:lnTo>
                    <a:pt x="191833" y="68961"/>
                  </a:lnTo>
                  <a:lnTo>
                    <a:pt x="192417" y="68326"/>
                  </a:lnTo>
                  <a:lnTo>
                    <a:pt x="190131" y="70231"/>
                  </a:lnTo>
                  <a:lnTo>
                    <a:pt x="186880" y="71374"/>
                  </a:lnTo>
                  <a:lnTo>
                    <a:pt x="188544" y="70358"/>
                  </a:lnTo>
                  <a:lnTo>
                    <a:pt x="190411" y="69215"/>
                  </a:lnTo>
                  <a:lnTo>
                    <a:pt x="191452" y="68580"/>
                  </a:lnTo>
                  <a:lnTo>
                    <a:pt x="191668" y="68453"/>
                  </a:lnTo>
                  <a:lnTo>
                    <a:pt x="192290" y="68072"/>
                  </a:lnTo>
                  <a:lnTo>
                    <a:pt x="194373" y="66802"/>
                  </a:lnTo>
                  <a:lnTo>
                    <a:pt x="191147" y="68072"/>
                  </a:lnTo>
                  <a:lnTo>
                    <a:pt x="192443" y="67437"/>
                  </a:lnTo>
                  <a:lnTo>
                    <a:pt x="192963" y="67183"/>
                  </a:lnTo>
                  <a:lnTo>
                    <a:pt x="191757" y="67437"/>
                  </a:lnTo>
                  <a:lnTo>
                    <a:pt x="192303" y="66040"/>
                  </a:lnTo>
                  <a:lnTo>
                    <a:pt x="187756" y="68453"/>
                  </a:lnTo>
                  <a:lnTo>
                    <a:pt x="188125" y="68199"/>
                  </a:lnTo>
                  <a:lnTo>
                    <a:pt x="189788" y="67056"/>
                  </a:lnTo>
                  <a:lnTo>
                    <a:pt x="190258" y="66929"/>
                  </a:lnTo>
                  <a:lnTo>
                    <a:pt x="190474" y="65786"/>
                  </a:lnTo>
                  <a:lnTo>
                    <a:pt x="184645" y="68199"/>
                  </a:lnTo>
                  <a:lnTo>
                    <a:pt x="186423" y="66548"/>
                  </a:lnTo>
                  <a:lnTo>
                    <a:pt x="186969" y="66040"/>
                  </a:lnTo>
                  <a:lnTo>
                    <a:pt x="188328" y="65151"/>
                  </a:lnTo>
                  <a:lnTo>
                    <a:pt x="187858" y="65278"/>
                  </a:lnTo>
                  <a:lnTo>
                    <a:pt x="185686" y="66548"/>
                  </a:lnTo>
                  <a:lnTo>
                    <a:pt x="186296" y="66040"/>
                  </a:lnTo>
                  <a:lnTo>
                    <a:pt x="186448" y="65913"/>
                  </a:lnTo>
                  <a:lnTo>
                    <a:pt x="186905" y="65532"/>
                  </a:lnTo>
                  <a:lnTo>
                    <a:pt x="187464" y="65151"/>
                  </a:lnTo>
                  <a:lnTo>
                    <a:pt x="188277" y="64770"/>
                  </a:lnTo>
                  <a:lnTo>
                    <a:pt x="188302" y="64643"/>
                  </a:lnTo>
                  <a:lnTo>
                    <a:pt x="185775" y="65786"/>
                  </a:lnTo>
                  <a:lnTo>
                    <a:pt x="186029" y="65532"/>
                  </a:lnTo>
                  <a:lnTo>
                    <a:pt x="186423" y="65151"/>
                  </a:lnTo>
                  <a:lnTo>
                    <a:pt x="188010" y="64262"/>
                  </a:lnTo>
                  <a:lnTo>
                    <a:pt x="189293" y="62484"/>
                  </a:lnTo>
                  <a:lnTo>
                    <a:pt x="183705" y="65532"/>
                  </a:lnTo>
                  <a:lnTo>
                    <a:pt x="182435" y="65532"/>
                  </a:lnTo>
                  <a:lnTo>
                    <a:pt x="185940" y="63246"/>
                  </a:lnTo>
                  <a:lnTo>
                    <a:pt x="186321" y="62992"/>
                  </a:lnTo>
                  <a:lnTo>
                    <a:pt x="186791" y="62357"/>
                  </a:lnTo>
                  <a:lnTo>
                    <a:pt x="187337" y="61595"/>
                  </a:lnTo>
                  <a:lnTo>
                    <a:pt x="187706" y="61087"/>
                  </a:lnTo>
                  <a:lnTo>
                    <a:pt x="188277" y="60706"/>
                  </a:lnTo>
                  <a:lnTo>
                    <a:pt x="188239" y="59563"/>
                  </a:lnTo>
                  <a:lnTo>
                    <a:pt x="184162" y="61341"/>
                  </a:lnTo>
                  <a:lnTo>
                    <a:pt x="182168" y="61595"/>
                  </a:lnTo>
                  <a:lnTo>
                    <a:pt x="182321" y="61468"/>
                  </a:lnTo>
                  <a:lnTo>
                    <a:pt x="184365" y="59817"/>
                  </a:lnTo>
                  <a:lnTo>
                    <a:pt x="185470" y="58928"/>
                  </a:lnTo>
                  <a:lnTo>
                    <a:pt x="186093" y="58420"/>
                  </a:lnTo>
                  <a:lnTo>
                    <a:pt x="182930" y="58928"/>
                  </a:lnTo>
                  <a:lnTo>
                    <a:pt x="183146" y="58674"/>
                  </a:lnTo>
                  <a:lnTo>
                    <a:pt x="184835" y="56642"/>
                  </a:lnTo>
                  <a:lnTo>
                    <a:pt x="184200" y="57150"/>
                  </a:lnTo>
                  <a:lnTo>
                    <a:pt x="181787" y="58547"/>
                  </a:lnTo>
                  <a:lnTo>
                    <a:pt x="181305" y="58674"/>
                  </a:lnTo>
                  <a:lnTo>
                    <a:pt x="181991" y="57912"/>
                  </a:lnTo>
                  <a:lnTo>
                    <a:pt x="178308" y="59817"/>
                  </a:lnTo>
                  <a:lnTo>
                    <a:pt x="180835" y="58293"/>
                  </a:lnTo>
                  <a:lnTo>
                    <a:pt x="181051" y="58166"/>
                  </a:lnTo>
                  <a:lnTo>
                    <a:pt x="181902" y="57658"/>
                  </a:lnTo>
                  <a:lnTo>
                    <a:pt x="181864" y="57785"/>
                  </a:lnTo>
                  <a:lnTo>
                    <a:pt x="182041" y="57658"/>
                  </a:lnTo>
                  <a:lnTo>
                    <a:pt x="184924" y="55626"/>
                  </a:lnTo>
                  <a:lnTo>
                    <a:pt x="185293" y="55372"/>
                  </a:lnTo>
                  <a:lnTo>
                    <a:pt x="184124" y="55626"/>
                  </a:lnTo>
                  <a:lnTo>
                    <a:pt x="184048" y="55245"/>
                  </a:lnTo>
                  <a:lnTo>
                    <a:pt x="179336" y="58166"/>
                  </a:lnTo>
                  <a:lnTo>
                    <a:pt x="180797" y="56642"/>
                  </a:lnTo>
                  <a:lnTo>
                    <a:pt x="181521" y="55880"/>
                  </a:lnTo>
                  <a:lnTo>
                    <a:pt x="179552" y="55372"/>
                  </a:lnTo>
                  <a:lnTo>
                    <a:pt x="179692" y="55245"/>
                  </a:lnTo>
                  <a:lnTo>
                    <a:pt x="180505" y="54483"/>
                  </a:lnTo>
                  <a:lnTo>
                    <a:pt x="180911" y="54102"/>
                  </a:lnTo>
                  <a:lnTo>
                    <a:pt x="181457" y="53594"/>
                  </a:lnTo>
                  <a:lnTo>
                    <a:pt x="180174" y="54102"/>
                  </a:lnTo>
                  <a:lnTo>
                    <a:pt x="180047" y="53848"/>
                  </a:lnTo>
                  <a:lnTo>
                    <a:pt x="178777" y="54483"/>
                  </a:lnTo>
                  <a:lnTo>
                    <a:pt x="181292" y="52832"/>
                  </a:lnTo>
                  <a:lnTo>
                    <a:pt x="181775" y="51562"/>
                  </a:lnTo>
                  <a:lnTo>
                    <a:pt x="180784" y="51308"/>
                  </a:lnTo>
                  <a:lnTo>
                    <a:pt x="182511" y="50368"/>
                  </a:lnTo>
                  <a:lnTo>
                    <a:pt x="182613" y="49911"/>
                  </a:lnTo>
                  <a:lnTo>
                    <a:pt x="175158" y="54483"/>
                  </a:lnTo>
                  <a:lnTo>
                    <a:pt x="174802" y="54229"/>
                  </a:lnTo>
                  <a:lnTo>
                    <a:pt x="175577" y="53721"/>
                  </a:lnTo>
                  <a:lnTo>
                    <a:pt x="176364" y="53213"/>
                  </a:lnTo>
                  <a:lnTo>
                    <a:pt x="178498" y="51816"/>
                  </a:lnTo>
                  <a:lnTo>
                    <a:pt x="178320" y="51562"/>
                  </a:lnTo>
                  <a:lnTo>
                    <a:pt x="178054" y="51181"/>
                  </a:lnTo>
                  <a:lnTo>
                    <a:pt x="178473" y="50800"/>
                  </a:lnTo>
                  <a:lnTo>
                    <a:pt x="178879" y="50419"/>
                  </a:lnTo>
                  <a:lnTo>
                    <a:pt x="179298" y="50038"/>
                  </a:lnTo>
                  <a:lnTo>
                    <a:pt x="180949" y="48514"/>
                  </a:lnTo>
                  <a:lnTo>
                    <a:pt x="177190" y="50038"/>
                  </a:lnTo>
                  <a:lnTo>
                    <a:pt x="177800" y="49657"/>
                  </a:lnTo>
                  <a:lnTo>
                    <a:pt x="178841" y="49022"/>
                  </a:lnTo>
                  <a:lnTo>
                    <a:pt x="179044" y="49022"/>
                  </a:lnTo>
                  <a:lnTo>
                    <a:pt x="179171" y="48514"/>
                  </a:lnTo>
                  <a:lnTo>
                    <a:pt x="179882" y="47625"/>
                  </a:lnTo>
                  <a:lnTo>
                    <a:pt x="180886" y="46355"/>
                  </a:lnTo>
                  <a:lnTo>
                    <a:pt x="178638" y="47815"/>
                  </a:lnTo>
                  <a:lnTo>
                    <a:pt x="174078" y="49530"/>
                  </a:lnTo>
                  <a:lnTo>
                    <a:pt x="176580" y="48006"/>
                  </a:lnTo>
                  <a:lnTo>
                    <a:pt x="173253" y="49657"/>
                  </a:lnTo>
                  <a:lnTo>
                    <a:pt x="172377" y="50292"/>
                  </a:lnTo>
                  <a:lnTo>
                    <a:pt x="171272" y="50419"/>
                  </a:lnTo>
                  <a:lnTo>
                    <a:pt x="171526" y="50165"/>
                  </a:lnTo>
                  <a:lnTo>
                    <a:pt x="173189" y="49022"/>
                  </a:lnTo>
                  <a:lnTo>
                    <a:pt x="172643" y="49657"/>
                  </a:lnTo>
                  <a:lnTo>
                    <a:pt x="173253" y="49022"/>
                  </a:lnTo>
                  <a:lnTo>
                    <a:pt x="173736" y="48514"/>
                  </a:lnTo>
                  <a:lnTo>
                    <a:pt x="170141" y="50800"/>
                  </a:lnTo>
                  <a:lnTo>
                    <a:pt x="170268" y="50673"/>
                  </a:lnTo>
                  <a:lnTo>
                    <a:pt x="170637" y="50292"/>
                  </a:lnTo>
                  <a:lnTo>
                    <a:pt x="171234" y="49657"/>
                  </a:lnTo>
                  <a:lnTo>
                    <a:pt x="172897" y="48768"/>
                  </a:lnTo>
                  <a:lnTo>
                    <a:pt x="172897" y="48387"/>
                  </a:lnTo>
                  <a:lnTo>
                    <a:pt x="172021" y="48920"/>
                  </a:lnTo>
                  <a:lnTo>
                    <a:pt x="170116" y="49911"/>
                  </a:lnTo>
                  <a:lnTo>
                    <a:pt x="169011" y="50292"/>
                  </a:lnTo>
                  <a:lnTo>
                    <a:pt x="169621" y="49657"/>
                  </a:lnTo>
                  <a:lnTo>
                    <a:pt x="170002" y="49276"/>
                  </a:lnTo>
                  <a:lnTo>
                    <a:pt x="170395" y="48869"/>
                  </a:lnTo>
                  <a:lnTo>
                    <a:pt x="172567" y="47498"/>
                  </a:lnTo>
                  <a:lnTo>
                    <a:pt x="171183" y="48260"/>
                  </a:lnTo>
                  <a:lnTo>
                    <a:pt x="169252" y="49276"/>
                  </a:lnTo>
                  <a:lnTo>
                    <a:pt x="169672" y="48768"/>
                  </a:lnTo>
                  <a:lnTo>
                    <a:pt x="169786" y="48641"/>
                  </a:lnTo>
                  <a:lnTo>
                    <a:pt x="170611" y="48133"/>
                  </a:lnTo>
                  <a:lnTo>
                    <a:pt x="171462" y="47752"/>
                  </a:lnTo>
                  <a:lnTo>
                    <a:pt x="172186" y="46863"/>
                  </a:lnTo>
                  <a:lnTo>
                    <a:pt x="172643" y="46304"/>
                  </a:lnTo>
                  <a:lnTo>
                    <a:pt x="172948" y="46101"/>
                  </a:lnTo>
                  <a:lnTo>
                    <a:pt x="174078" y="45339"/>
                  </a:lnTo>
                  <a:lnTo>
                    <a:pt x="174269" y="44831"/>
                  </a:lnTo>
                  <a:lnTo>
                    <a:pt x="177584" y="43053"/>
                  </a:lnTo>
                  <a:lnTo>
                    <a:pt x="171678" y="45847"/>
                  </a:lnTo>
                  <a:lnTo>
                    <a:pt x="171780" y="45974"/>
                  </a:lnTo>
                  <a:lnTo>
                    <a:pt x="171881" y="46228"/>
                  </a:lnTo>
                  <a:lnTo>
                    <a:pt x="171970" y="46570"/>
                  </a:lnTo>
                  <a:lnTo>
                    <a:pt x="172008" y="46723"/>
                  </a:lnTo>
                  <a:lnTo>
                    <a:pt x="171970" y="46570"/>
                  </a:lnTo>
                  <a:lnTo>
                    <a:pt x="168097" y="48768"/>
                  </a:lnTo>
                  <a:lnTo>
                    <a:pt x="169125" y="47879"/>
                  </a:lnTo>
                  <a:lnTo>
                    <a:pt x="169418" y="47625"/>
                  </a:lnTo>
                  <a:lnTo>
                    <a:pt x="169557" y="47498"/>
                  </a:lnTo>
                  <a:lnTo>
                    <a:pt x="170294" y="46863"/>
                  </a:lnTo>
                  <a:lnTo>
                    <a:pt x="171297" y="46228"/>
                  </a:lnTo>
                  <a:lnTo>
                    <a:pt x="171500" y="46101"/>
                  </a:lnTo>
                  <a:lnTo>
                    <a:pt x="171615" y="45974"/>
                  </a:lnTo>
                  <a:lnTo>
                    <a:pt x="171678" y="45847"/>
                  </a:lnTo>
                  <a:lnTo>
                    <a:pt x="172542" y="44831"/>
                  </a:lnTo>
                  <a:lnTo>
                    <a:pt x="172847" y="44577"/>
                  </a:lnTo>
                  <a:lnTo>
                    <a:pt x="173304" y="44196"/>
                  </a:lnTo>
                  <a:lnTo>
                    <a:pt x="173583" y="44196"/>
                  </a:lnTo>
                  <a:lnTo>
                    <a:pt x="173761" y="43942"/>
                  </a:lnTo>
                  <a:lnTo>
                    <a:pt x="173507" y="43942"/>
                  </a:lnTo>
                  <a:lnTo>
                    <a:pt x="173088" y="44196"/>
                  </a:lnTo>
                  <a:lnTo>
                    <a:pt x="173405" y="43815"/>
                  </a:lnTo>
                  <a:lnTo>
                    <a:pt x="173621" y="43561"/>
                  </a:lnTo>
                  <a:lnTo>
                    <a:pt x="173609" y="43434"/>
                  </a:lnTo>
                  <a:lnTo>
                    <a:pt x="174637" y="42799"/>
                  </a:lnTo>
                  <a:lnTo>
                    <a:pt x="175247" y="42418"/>
                  </a:lnTo>
                  <a:lnTo>
                    <a:pt x="175463" y="42291"/>
                  </a:lnTo>
                  <a:lnTo>
                    <a:pt x="174523" y="42405"/>
                  </a:lnTo>
                  <a:lnTo>
                    <a:pt x="174523" y="42799"/>
                  </a:lnTo>
                  <a:lnTo>
                    <a:pt x="173545" y="43434"/>
                  </a:lnTo>
                  <a:lnTo>
                    <a:pt x="173126" y="43434"/>
                  </a:lnTo>
                  <a:lnTo>
                    <a:pt x="172821" y="43561"/>
                  </a:lnTo>
                  <a:lnTo>
                    <a:pt x="174091" y="42799"/>
                  </a:lnTo>
                  <a:lnTo>
                    <a:pt x="174523" y="42799"/>
                  </a:lnTo>
                  <a:lnTo>
                    <a:pt x="174523" y="42405"/>
                  </a:lnTo>
                  <a:lnTo>
                    <a:pt x="174383" y="42418"/>
                  </a:lnTo>
                  <a:lnTo>
                    <a:pt x="174358" y="42164"/>
                  </a:lnTo>
                  <a:lnTo>
                    <a:pt x="171881" y="43815"/>
                  </a:lnTo>
                  <a:lnTo>
                    <a:pt x="172135" y="43307"/>
                  </a:lnTo>
                  <a:lnTo>
                    <a:pt x="170383" y="44704"/>
                  </a:lnTo>
                  <a:lnTo>
                    <a:pt x="170573" y="44704"/>
                  </a:lnTo>
                  <a:lnTo>
                    <a:pt x="170281" y="44881"/>
                  </a:lnTo>
                  <a:lnTo>
                    <a:pt x="170116" y="45034"/>
                  </a:lnTo>
                  <a:lnTo>
                    <a:pt x="169976" y="45148"/>
                  </a:lnTo>
                  <a:lnTo>
                    <a:pt x="170522" y="44843"/>
                  </a:lnTo>
                  <a:lnTo>
                    <a:pt x="170751" y="44704"/>
                  </a:lnTo>
                  <a:lnTo>
                    <a:pt x="171208" y="45085"/>
                  </a:lnTo>
                  <a:lnTo>
                    <a:pt x="168719" y="46228"/>
                  </a:lnTo>
                  <a:lnTo>
                    <a:pt x="169976" y="45212"/>
                  </a:lnTo>
                  <a:lnTo>
                    <a:pt x="165811" y="47498"/>
                  </a:lnTo>
                  <a:lnTo>
                    <a:pt x="166166" y="47244"/>
                  </a:lnTo>
                  <a:lnTo>
                    <a:pt x="168097" y="45847"/>
                  </a:lnTo>
                  <a:lnTo>
                    <a:pt x="169138" y="45085"/>
                  </a:lnTo>
                  <a:lnTo>
                    <a:pt x="169760" y="44450"/>
                  </a:lnTo>
                  <a:lnTo>
                    <a:pt x="169887" y="44323"/>
                  </a:lnTo>
                  <a:lnTo>
                    <a:pt x="170738" y="43434"/>
                  </a:lnTo>
                  <a:lnTo>
                    <a:pt x="172275" y="42418"/>
                  </a:lnTo>
                  <a:lnTo>
                    <a:pt x="172847" y="42037"/>
                  </a:lnTo>
                  <a:lnTo>
                    <a:pt x="171132" y="42418"/>
                  </a:lnTo>
                  <a:lnTo>
                    <a:pt x="171170" y="41402"/>
                  </a:lnTo>
                  <a:lnTo>
                    <a:pt x="166293" y="44069"/>
                  </a:lnTo>
                  <a:lnTo>
                    <a:pt x="165608" y="44323"/>
                  </a:lnTo>
                  <a:lnTo>
                    <a:pt x="166370" y="43815"/>
                  </a:lnTo>
                  <a:lnTo>
                    <a:pt x="166763" y="43561"/>
                  </a:lnTo>
                  <a:lnTo>
                    <a:pt x="167525" y="43053"/>
                  </a:lnTo>
                  <a:lnTo>
                    <a:pt x="168236" y="42545"/>
                  </a:lnTo>
                  <a:lnTo>
                    <a:pt x="168452" y="42443"/>
                  </a:lnTo>
                  <a:lnTo>
                    <a:pt x="168059" y="42545"/>
                  </a:lnTo>
                  <a:lnTo>
                    <a:pt x="168427" y="41529"/>
                  </a:lnTo>
                  <a:lnTo>
                    <a:pt x="168262" y="41643"/>
                  </a:lnTo>
                  <a:lnTo>
                    <a:pt x="168262" y="41783"/>
                  </a:lnTo>
                  <a:lnTo>
                    <a:pt x="167805" y="41910"/>
                  </a:lnTo>
                  <a:lnTo>
                    <a:pt x="165125" y="43561"/>
                  </a:lnTo>
                  <a:lnTo>
                    <a:pt x="165747" y="42926"/>
                  </a:lnTo>
                  <a:lnTo>
                    <a:pt x="166370" y="42291"/>
                  </a:lnTo>
                  <a:lnTo>
                    <a:pt x="166839" y="42164"/>
                  </a:lnTo>
                  <a:lnTo>
                    <a:pt x="167792" y="41910"/>
                  </a:lnTo>
                  <a:lnTo>
                    <a:pt x="168262" y="41783"/>
                  </a:lnTo>
                  <a:lnTo>
                    <a:pt x="168262" y="41643"/>
                  </a:lnTo>
                  <a:lnTo>
                    <a:pt x="168071" y="41757"/>
                  </a:lnTo>
                  <a:lnTo>
                    <a:pt x="167411" y="41656"/>
                  </a:lnTo>
                  <a:lnTo>
                    <a:pt x="167932" y="41402"/>
                  </a:lnTo>
                  <a:lnTo>
                    <a:pt x="168452" y="41148"/>
                  </a:lnTo>
                  <a:lnTo>
                    <a:pt x="169024" y="39751"/>
                  </a:lnTo>
                  <a:lnTo>
                    <a:pt x="166255" y="40640"/>
                  </a:lnTo>
                  <a:lnTo>
                    <a:pt x="163753" y="41402"/>
                  </a:lnTo>
                  <a:lnTo>
                    <a:pt x="165125" y="39497"/>
                  </a:lnTo>
                  <a:lnTo>
                    <a:pt x="164604" y="40005"/>
                  </a:lnTo>
                  <a:lnTo>
                    <a:pt x="164058" y="40259"/>
                  </a:lnTo>
                  <a:lnTo>
                    <a:pt x="164236" y="40005"/>
                  </a:lnTo>
                  <a:lnTo>
                    <a:pt x="164604" y="39497"/>
                  </a:lnTo>
                  <a:lnTo>
                    <a:pt x="166230" y="37211"/>
                  </a:lnTo>
                  <a:lnTo>
                    <a:pt x="159664" y="39497"/>
                  </a:lnTo>
                  <a:lnTo>
                    <a:pt x="161798" y="37211"/>
                  </a:lnTo>
                  <a:lnTo>
                    <a:pt x="162509" y="36449"/>
                  </a:lnTo>
                  <a:lnTo>
                    <a:pt x="163588" y="35306"/>
                  </a:lnTo>
                  <a:lnTo>
                    <a:pt x="164299" y="34417"/>
                  </a:lnTo>
                  <a:lnTo>
                    <a:pt x="162204" y="35687"/>
                  </a:lnTo>
                  <a:lnTo>
                    <a:pt x="160477" y="36449"/>
                  </a:lnTo>
                  <a:lnTo>
                    <a:pt x="163106" y="34671"/>
                  </a:lnTo>
                  <a:lnTo>
                    <a:pt x="159791" y="36322"/>
                  </a:lnTo>
                  <a:lnTo>
                    <a:pt x="159423" y="36449"/>
                  </a:lnTo>
                  <a:lnTo>
                    <a:pt x="159423" y="53721"/>
                  </a:lnTo>
                  <a:lnTo>
                    <a:pt x="159359" y="53898"/>
                  </a:lnTo>
                  <a:lnTo>
                    <a:pt x="158826" y="54229"/>
                  </a:lnTo>
                  <a:lnTo>
                    <a:pt x="157772" y="55245"/>
                  </a:lnTo>
                  <a:lnTo>
                    <a:pt x="157683" y="54864"/>
                  </a:lnTo>
                  <a:lnTo>
                    <a:pt x="158026" y="54610"/>
                  </a:lnTo>
                  <a:lnTo>
                    <a:pt x="158191" y="54483"/>
                  </a:lnTo>
                  <a:lnTo>
                    <a:pt x="158521" y="54229"/>
                  </a:lnTo>
                  <a:lnTo>
                    <a:pt x="159423" y="53721"/>
                  </a:lnTo>
                  <a:lnTo>
                    <a:pt x="159423" y="36449"/>
                  </a:lnTo>
                  <a:lnTo>
                    <a:pt x="157200" y="37211"/>
                  </a:lnTo>
                  <a:lnTo>
                    <a:pt x="161036" y="34544"/>
                  </a:lnTo>
                  <a:lnTo>
                    <a:pt x="165785" y="31242"/>
                  </a:lnTo>
                  <a:lnTo>
                    <a:pt x="161099" y="33274"/>
                  </a:lnTo>
                  <a:lnTo>
                    <a:pt x="159346" y="34544"/>
                  </a:lnTo>
                  <a:lnTo>
                    <a:pt x="159397" y="34417"/>
                  </a:lnTo>
                  <a:lnTo>
                    <a:pt x="159550" y="34036"/>
                  </a:lnTo>
                  <a:lnTo>
                    <a:pt x="157822" y="34417"/>
                  </a:lnTo>
                  <a:lnTo>
                    <a:pt x="158038" y="34290"/>
                  </a:lnTo>
                  <a:lnTo>
                    <a:pt x="159918" y="33147"/>
                  </a:lnTo>
                  <a:lnTo>
                    <a:pt x="159575" y="33274"/>
                  </a:lnTo>
                  <a:lnTo>
                    <a:pt x="158000" y="34290"/>
                  </a:lnTo>
                  <a:lnTo>
                    <a:pt x="158737" y="33655"/>
                  </a:lnTo>
                  <a:lnTo>
                    <a:pt x="158877" y="33528"/>
                  </a:lnTo>
                  <a:lnTo>
                    <a:pt x="160274" y="32639"/>
                  </a:lnTo>
                  <a:lnTo>
                    <a:pt x="157505" y="33655"/>
                  </a:lnTo>
                  <a:lnTo>
                    <a:pt x="158242" y="32512"/>
                  </a:lnTo>
                  <a:lnTo>
                    <a:pt x="163106" y="30226"/>
                  </a:lnTo>
                  <a:lnTo>
                    <a:pt x="162979" y="29337"/>
                  </a:lnTo>
                  <a:lnTo>
                    <a:pt x="162280" y="29464"/>
                  </a:lnTo>
                  <a:lnTo>
                    <a:pt x="158457" y="31242"/>
                  </a:lnTo>
                  <a:lnTo>
                    <a:pt x="157581" y="31877"/>
                  </a:lnTo>
                  <a:lnTo>
                    <a:pt x="157581" y="32004"/>
                  </a:lnTo>
                  <a:lnTo>
                    <a:pt x="156870" y="32766"/>
                  </a:lnTo>
                  <a:lnTo>
                    <a:pt x="155473" y="33655"/>
                  </a:lnTo>
                  <a:lnTo>
                    <a:pt x="154597" y="33909"/>
                  </a:lnTo>
                  <a:lnTo>
                    <a:pt x="150456" y="36449"/>
                  </a:lnTo>
                  <a:lnTo>
                    <a:pt x="146126" y="38862"/>
                  </a:lnTo>
                  <a:lnTo>
                    <a:pt x="143586" y="41275"/>
                  </a:lnTo>
                  <a:lnTo>
                    <a:pt x="146342" y="40005"/>
                  </a:lnTo>
                  <a:lnTo>
                    <a:pt x="144437" y="41402"/>
                  </a:lnTo>
                  <a:lnTo>
                    <a:pt x="144094" y="41148"/>
                  </a:lnTo>
                  <a:lnTo>
                    <a:pt x="142328" y="42545"/>
                  </a:lnTo>
                  <a:lnTo>
                    <a:pt x="144551" y="41402"/>
                  </a:lnTo>
                  <a:lnTo>
                    <a:pt x="145288" y="41021"/>
                  </a:lnTo>
                  <a:lnTo>
                    <a:pt x="143179" y="42545"/>
                  </a:lnTo>
                  <a:lnTo>
                    <a:pt x="146316" y="41021"/>
                  </a:lnTo>
                  <a:lnTo>
                    <a:pt x="146558" y="40906"/>
                  </a:lnTo>
                  <a:lnTo>
                    <a:pt x="146824" y="40640"/>
                  </a:lnTo>
                  <a:lnTo>
                    <a:pt x="148221" y="40259"/>
                  </a:lnTo>
                  <a:lnTo>
                    <a:pt x="146469" y="41529"/>
                  </a:lnTo>
                  <a:lnTo>
                    <a:pt x="144907" y="42545"/>
                  </a:lnTo>
                  <a:lnTo>
                    <a:pt x="146634" y="41656"/>
                  </a:lnTo>
                  <a:lnTo>
                    <a:pt x="145554" y="42443"/>
                  </a:lnTo>
                  <a:lnTo>
                    <a:pt x="144373" y="43053"/>
                  </a:lnTo>
                  <a:lnTo>
                    <a:pt x="145757" y="42418"/>
                  </a:lnTo>
                  <a:lnTo>
                    <a:pt x="145211" y="43180"/>
                  </a:lnTo>
                  <a:lnTo>
                    <a:pt x="146570" y="42418"/>
                  </a:lnTo>
                  <a:lnTo>
                    <a:pt x="147472" y="41910"/>
                  </a:lnTo>
                  <a:lnTo>
                    <a:pt x="145275" y="43561"/>
                  </a:lnTo>
                  <a:lnTo>
                    <a:pt x="148475" y="42164"/>
                  </a:lnTo>
                  <a:lnTo>
                    <a:pt x="144551" y="44577"/>
                  </a:lnTo>
                  <a:lnTo>
                    <a:pt x="145529" y="44069"/>
                  </a:lnTo>
                  <a:lnTo>
                    <a:pt x="147840" y="42926"/>
                  </a:lnTo>
                  <a:lnTo>
                    <a:pt x="148107" y="43053"/>
                  </a:lnTo>
                  <a:lnTo>
                    <a:pt x="143243" y="45720"/>
                  </a:lnTo>
                  <a:lnTo>
                    <a:pt x="148247" y="43815"/>
                  </a:lnTo>
                  <a:lnTo>
                    <a:pt x="143179" y="46990"/>
                  </a:lnTo>
                  <a:lnTo>
                    <a:pt x="147535" y="44577"/>
                  </a:lnTo>
                  <a:lnTo>
                    <a:pt x="145580" y="46609"/>
                  </a:lnTo>
                  <a:lnTo>
                    <a:pt x="148183" y="45593"/>
                  </a:lnTo>
                  <a:lnTo>
                    <a:pt x="147281" y="46024"/>
                  </a:lnTo>
                  <a:lnTo>
                    <a:pt x="147116" y="46355"/>
                  </a:lnTo>
                  <a:lnTo>
                    <a:pt x="145884" y="47244"/>
                  </a:lnTo>
                  <a:lnTo>
                    <a:pt x="145199" y="47879"/>
                  </a:lnTo>
                  <a:lnTo>
                    <a:pt x="148678" y="45720"/>
                  </a:lnTo>
                  <a:lnTo>
                    <a:pt x="149707" y="45593"/>
                  </a:lnTo>
                  <a:lnTo>
                    <a:pt x="151714" y="44577"/>
                  </a:lnTo>
                  <a:lnTo>
                    <a:pt x="151968" y="44450"/>
                  </a:lnTo>
                  <a:lnTo>
                    <a:pt x="148793" y="46863"/>
                  </a:lnTo>
                  <a:lnTo>
                    <a:pt x="147789" y="46863"/>
                  </a:lnTo>
                  <a:lnTo>
                    <a:pt x="144627" y="49022"/>
                  </a:lnTo>
                  <a:lnTo>
                    <a:pt x="147421" y="47244"/>
                  </a:lnTo>
                  <a:lnTo>
                    <a:pt x="147751" y="47752"/>
                  </a:lnTo>
                  <a:lnTo>
                    <a:pt x="148450" y="47244"/>
                  </a:lnTo>
                  <a:lnTo>
                    <a:pt x="150037" y="46101"/>
                  </a:lnTo>
                  <a:lnTo>
                    <a:pt x="148094" y="47625"/>
                  </a:lnTo>
                  <a:lnTo>
                    <a:pt x="149148" y="46990"/>
                  </a:lnTo>
                  <a:lnTo>
                    <a:pt x="146342" y="48895"/>
                  </a:lnTo>
                  <a:lnTo>
                    <a:pt x="149453" y="46990"/>
                  </a:lnTo>
                  <a:lnTo>
                    <a:pt x="150698" y="46228"/>
                  </a:lnTo>
                  <a:lnTo>
                    <a:pt x="147205" y="48641"/>
                  </a:lnTo>
                  <a:lnTo>
                    <a:pt x="149987" y="47117"/>
                  </a:lnTo>
                  <a:lnTo>
                    <a:pt x="148043" y="48768"/>
                  </a:lnTo>
                  <a:lnTo>
                    <a:pt x="145973" y="49784"/>
                  </a:lnTo>
                  <a:lnTo>
                    <a:pt x="147510" y="49276"/>
                  </a:lnTo>
                  <a:lnTo>
                    <a:pt x="146748" y="49911"/>
                  </a:lnTo>
                  <a:lnTo>
                    <a:pt x="147675" y="49276"/>
                  </a:lnTo>
                  <a:lnTo>
                    <a:pt x="149783" y="48006"/>
                  </a:lnTo>
                  <a:lnTo>
                    <a:pt x="150990" y="47879"/>
                  </a:lnTo>
                  <a:lnTo>
                    <a:pt x="147497" y="49784"/>
                  </a:lnTo>
                  <a:lnTo>
                    <a:pt x="145923" y="50927"/>
                  </a:lnTo>
                  <a:lnTo>
                    <a:pt x="146951" y="50673"/>
                  </a:lnTo>
                  <a:lnTo>
                    <a:pt x="150088" y="48895"/>
                  </a:lnTo>
                  <a:lnTo>
                    <a:pt x="150037" y="49301"/>
                  </a:lnTo>
                  <a:lnTo>
                    <a:pt x="149555" y="49530"/>
                  </a:lnTo>
                  <a:lnTo>
                    <a:pt x="149390" y="49784"/>
                  </a:lnTo>
                  <a:lnTo>
                    <a:pt x="148678" y="50165"/>
                  </a:lnTo>
                  <a:lnTo>
                    <a:pt x="151206" y="48895"/>
                  </a:lnTo>
                  <a:lnTo>
                    <a:pt x="151460" y="48768"/>
                  </a:lnTo>
                  <a:lnTo>
                    <a:pt x="149390" y="50863"/>
                  </a:lnTo>
                  <a:lnTo>
                    <a:pt x="149821" y="51168"/>
                  </a:lnTo>
                  <a:lnTo>
                    <a:pt x="150495" y="50685"/>
                  </a:lnTo>
                  <a:lnTo>
                    <a:pt x="151231" y="50152"/>
                  </a:lnTo>
                  <a:lnTo>
                    <a:pt x="150241" y="50812"/>
                  </a:lnTo>
                  <a:lnTo>
                    <a:pt x="149453" y="50863"/>
                  </a:lnTo>
                  <a:lnTo>
                    <a:pt x="153022" y="49022"/>
                  </a:lnTo>
                  <a:lnTo>
                    <a:pt x="153428" y="48768"/>
                  </a:lnTo>
                  <a:lnTo>
                    <a:pt x="154724" y="47879"/>
                  </a:lnTo>
                  <a:lnTo>
                    <a:pt x="155282" y="47498"/>
                  </a:lnTo>
                  <a:lnTo>
                    <a:pt x="155994" y="47117"/>
                  </a:lnTo>
                  <a:lnTo>
                    <a:pt x="156476" y="46863"/>
                  </a:lnTo>
                  <a:lnTo>
                    <a:pt x="156629" y="46990"/>
                  </a:lnTo>
                  <a:lnTo>
                    <a:pt x="156857" y="46863"/>
                  </a:lnTo>
                  <a:lnTo>
                    <a:pt x="158026" y="46228"/>
                  </a:lnTo>
                  <a:lnTo>
                    <a:pt x="158254" y="46101"/>
                  </a:lnTo>
                  <a:lnTo>
                    <a:pt x="158724" y="45847"/>
                  </a:lnTo>
                  <a:lnTo>
                    <a:pt x="157302" y="46799"/>
                  </a:lnTo>
                  <a:lnTo>
                    <a:pt x="157302" y="54483"/>
                  </a:lnTo>
                  <a:lnTo>
                    <a:pt x="157264" y="54610"/>
                  </a:lnTo>
                  <a:lnTo>
                    <a:pt x="156997" y="54483"/>
                  </a:lnTo>
                  <a:lnTo>
                    <a:pt x="157302" y="54483"/>
                  </a:lnTo>
                  <a:lnTo>
                    <a:pt x="157302" y="46799"/>
                  </a:lnTo>
                  <a:lnTo>
                    <a:pt x="156629" y="47244"/>
                  </a:lnTo>
                  <a:lnTo>
                    <a:pt x="156629" y="47117"/>
                  </a:lnTo>
                  <a:lnTo>
                    <a:pt x="156603" y="47879"/>
                  </a:lnTo>
                  <a:lnTo>
                    <a:pt x="155892" y="48768"/>
                  </a:lnTo>
                  <a:lnTo>
                    <a:pt x="152920" y="50673"/>
                  </a:lnTo>
                  <a:lnTo>
                    <a:pt x="154432" y="48869"/>
                  </a:lnTo>
                  <a:lnTo>
                    <a:pt x="154660" y="48768"/>
                  </a:lnTo>
                  <a:lnTo>
                    <a:pt x="156603" y="47879"/>
                  </a:lnTo>
                  <a:lnTo>
                    <a:pt x="156603" y="47142"/>
                  </a:lnTo>
                  <a:lnTo>
                    <a:pt x="155054" y="48006"/>
                  </a:lnTo>
                  <a:lnTo>
                    <a:pt x="156095" y="47625"/>
                  </a:lnTo>
                  <a:lnTo>
                    <a:pt x="153949" y="49098"/>
                  </a:lnTo>
                  <a:lnTo>
                    <a:pt x="154343" y="48920"/>
                  </a:lnTo>
                  <a:lnTo>
                    <a:pt x="152057" y="50800"/>
                  </a:lnTo>
                  <a:lnTo>
                    <a:pt x="152958" y="49657"/>
                  </a:lnTo>
                  <a:lnTo>
                    <a:pt x="148399" y="52959"/>
                  </a:lnTo>
                  <a:lnTo>
                    <a:pt x="153111" y="49301"/>
                  </a:lnTo>
                  <a:lnTo>
                    <a:pt x="148234" y="52705"/>
                  </a:lnTo>
                  <a:lnTo>
                    <a:pt x="147688" y="53721"/>
                  </a:lnTo>
                  <a:lnTo>
                    <a:pt x="149021" y="52959"/>
                  </a:lnTo>
                  <a:lnTo>
                    <a:pt x="150126" y="52324"/>
                  </a:lnTo>
                  <a:lnTo>
                    <a:pt x="149567" y="53340"/>
                  </a:lnTo>
                  <a:lnTo>
                    <a:pt x="151307" y="52451"/>
                  </a:lnTo>
                  <a:lnTo>
                    <a:pt x="151447" y="52324"/>
                  </a:lnTo>
                  <a:lnTo>
                    <a:pt x="152006" y="51816"/>
                  </a:lnTo>
                  <a:lnTo>
                    <a:pt x="153758" y="50800"/>
                  </a:lnTo>
                  <a:lnTo>
                    <a:pt x="154139" y="50673"/>
                  </a:lnTo>
                  <a:lnTo>
                    <a:pt x="157213" y="49657"/>
                  </a:lnTo>
                  <a:lnTo>
                    <a:pt x="146558" y="56134"/>
                  </a:lnTo>
                  <a:lnTo>
                    <a:pt x="150888" y="54229"/>
                  </a:lnTo>
                  <a:lnTo>
                    <a:pt x="152984" y="53086"/>
                  </a:lnTo>
                  <a:lnTo>
                    <a:pt x="156832" y="50673"/>
                  </a:lnTo>
                  <a:lnTo>
                    <a:pt x="155054" y="52324"/>
                  </a:lnTo>
                  <a:lnTo>
                    <a:pt x="151574" y="54356"/>
                  </a:lnTo>
                  <a:lnTo>
                    <a:pt x="151536" y="55118"/>
                  </a:lnTo>
                  <a:lnTo>
                    <a:pt x="153187" y="53975"/>
                  </a:lnTo>
                  <a:lnTo>
                    <a:pt x="153301" y="53848"/>
                  </a:lnTo>
                  <a:lnTo>
                    <a:pt x="156641" y="51562"/>
                  </a:lnTo>
                  <a:lnTo>
                    <a:pt x="154774" y="53378"/>
                  </a:lnTo>
                  <a:lnTo>
                    <a:pt x="155016" y="53213"/>
                  </a:lnTo>
                  <a:lnTo>
                    <a:pt x="155181" y="53467"/>
                  </a:lnTo>
                  <a:lnTo>
                    <a:pt x="152196" y="55372"/>
                  </a:lnTo>
                  <a:lnTo>
                    <a:pt x="153009" y="55626"/>
                  </a:lnTo>
                  <a:lnTo>
                    <a:pt x="155549" y="54864"/>
                  </a:lnTo>
                  <a:lnTo>
                    <a:pt x="156464" y="55118"/>
                  </a:lnTo>
                  <a:lnTo>
                    <a:pt x="155549" y="55626"/>
                  </a:lnTo>
                  <a:lnTo>
                    <a:pt x="154546" y="56134"/>
                  </a:lnTo>
                  <a:lnTo>
                    <a:pt x="153708" y="56769"/>
                  </a:lnTo>
                  <a:lnTo>
                    <a:pt x="155676" y="56642"/>
                  </a:lnTo>
                  <a:lnTo>
                    <a:pt x="152984" y="60452"/>
                  </a:lnTo>
                  <a:lnTo>
                    <a:pt x="155765" y="59055"/>
                  </a:lnTo>
                  <a:lnTo>
                    <a:pt x="155765" y="59182"/>
                  </a:lnTo>
                  <a:lnTo>
                    <a:pt x="156044" y="59055"/>
                  </a:lnTo>
                  <a:lnTo>
                    <a:pt x="156870" y="58674"/>
                  </a:lnTo>
                  <a:lnTo>
                    <a:pt x="157149" y="58674"/>
                  </a:lnTo>
                  <a:lnTo>
                    <a:pt x="155511" y="59817"/>
                  </a:lnTo>
                  <a:lnTo>
                    <a:pt x="154660" y="60198"/>
                  </a:lnTo>
                  <a:lnTo>
                    <a:pt x="157175" y="59309"/>
                  </a:lnTo>
                  <a:lnTo>
                    <a:pt x="159766" y="58674"/>
                  </a:lnTo>
                  <a:lnTo>
                    <a:pt x="160286" y="58547"/>
                  </a:lnTo>
                  <a:lnTo>
                    <a:pt x="157822" y="60833"/>
                  </a:lnTo>
                  <a:lnTo>
                    <a:pt x="156984" y="61214"/>
                  </a:lnTo>
                  <a:lnTo>
                    <a:pt x="156184" y="62230"/>
                  </a:lnTo>
                  <a:lnTo>
                    <a:pt x="162179" y="58547"/>
                  </a:lnTo>
                  <a:lnTo>
                    <a:pt x="162598" y="58293"/>
                  </a:lnTo>
                  <a:lnTo>
                    <a:pt x="160413" y="60198"/>
                  </a:lnTo>
                  <a:lnTo>
                    <a:pt x="159905" y="60452"/>
                  </a:lnTo>
                  <a:lnTo>
                    <a:pt x="159321" y="61976"/>
                  </a:lnTo>
                  <a:lnTo>
                    <a:pt x="162306" y="61468"/>
                  </a:lnTo>
                  <a:lnTo>
                    <a:pt x="158800" y="64643"/>
                  </a:lnTo>
                  <a:lnTo>
                    <a:pt x="162623" y="62357"/>
                  </a:lnTo>
                  <a:lnTo>
                    <a:pt x="157670" y="66548"/>
                  </a:lnTo>
                  <a:lnTo>
                    <a:pt x="162928" y="63246"/>
                  </a:lnTo>
                  <a:lnTo>
                    <a:pt x="160655" y="65405"/>
                  </a:lnTo>
                  <a:lnTo>
                    <a:pt x="159626" y="65786"/>
                  </a:lnTo>
                  <a:lnTo>
                    <a:pt x="158330" y="67691"/>
                  </a:lnTo>
                  <a:lnTo>
                    <a:pt x="158203" y="67945"/>
                  </a:lnTo>
                  <a:lnTo>
                    <a:pt x="161759" y="65913"/>
                  </a:lnTo>
                  <a:lnTo>
                    <a:pt x="162458" y="65786"/>
                  </a:lnTo>
                  <a:lnTo>
                    <a:pt x="159715" y="67437"/>
                  </a:lnTo>
                  <a:lnTo>
                    <a:pt x="162788" y="65913"/>
                  </a:lnTo>
                  <a:lnTo>
                    <a:pt x="159626" y="68199"/>
                  </a:lnTo>
                  <a:lnTo>
                    <a:pt x="160426" y="67957"/>
                  </a:lnTo>
                  <a:lnTo>
                    <a:pt x="160807" y="67805"/>
                  </a:lnTo>
                  <a:lnTo>
                    <a:pt x="160502" y="67894"/>
                  </a:lnTo>
                  <a:lnTo>
                    <a:pt x="161569" y="67056"/>
                  </a:lnTo>
                  <a:lnTo>
                    <a:pt x="162369" y="66548"/>
                  </a:lnTo>
                  <a:lnTo>
                    <a:pt x="163817" y="66040"/>
                  </a:lnTo>
                  <a:lnTo>
                    <a:pt x="160985" y="68580"/>
                  </a:lnTo>
                  <a:lnTo>
                    <a:pt x="159588" y="69469"/>
                  </a:lnTo>
                  <a:lnTo>
                    <a:pt x="162394" y="68834"/>
                  </a:lnTo>
                  <a:lnTo>
                    <a:pt x="162128" y="68986"/>
                  </a:lnTo>
                  <a:lnTo>
                    <a:pt x="162496" y="68834"/>
                  </a:lnTo>
                  <a:lnTo>
                    <a:pt x="163106" y="68580"/>
                  </a:lnTo>
                  <a:lnTo>
                    <a:pt x="157238" y="71755"/>
                  </a:lnTo>
                  <a:lnTo>
                    <a:pt x="160032" y="70612"/>
                  </a:lnTo>
                  <a:lnTo>
                    <a:pt x="160616" y="70104"/>
                  </a:lnTo>
                  <a:lnTo>
                    <a:pt x="161671" y="69596"/>
                  </a:lnTo>
                  <a:lnTo>
                    <a:pt x="162229" y="69215"/>
                  </a:lnTo>
                  <a:lnTo>
                    <a:pt x="160858" y="70358"/>
                  </a:lnTo>
                  <a:lnTo>
                    <a:pt x="160794" y="70612"/>
                  </a:lnTo>
                  <a:lnTo>
                    <a:pt x="160972" y="70866"/>
                  </a:lnTo>
                  <a:lnTo>
                    <a:pt x="161874" y="70866"/>
                  </a:lnTo>
                  <a:lnTo>
                    <a:pt x="159943" y="71882"/>
                  </a:lnTo>
                  <a:lnTo>
                    <a:pt x="159842" y="72771"/>
                  </a:lnTo>
                  <a:lnTo>
                    <a:pt x="161632" y="72644"/>
                  </a:lnTo>
                  <a:lnTo>
                    <a:pt x="162026" y="73279"/>
                  </a:lnTo>
                  <a:lnTo>
                    <a:pt x="162636" y="72644"/>
                  </a:lnTo>
                  <a:lnTo>
                    <a:pt x="162750" y="72517"/>
                  </a:lnTo>
                  <a:lnTo>
                    <a:pt x="166039" y="70485"/>
                  </a:lnTo>
                  <a:lnTo>
                    <a:pt x="166484" y="70485"/>
                  </a:lnTo>
                  <a:lnTo>
                    <a:pt x="165925" y="70866"/>
                  </a:lnTo>
                  <a:lnTo>
                    <a:pt x="166700" y="70485"/>
                  </a:lnTo>
                  <a:lnTo>
                    <a:pt x="166954" y="70358"/>
                  </a:lnTo>
                  <a:lnTo>
                    <a:pt x="166776" y="70866"/>
                  </a:lnTo>
                  <a:lnTo>
                    <a:pt x="163779" y="72644"/>
                  </a:lnTo>
                  <a:lnTo>
                    <a:pt x="162750" y="73025"/>
                  </a:lnTo>
                  <a:lnTo>
                    <a:pt x="163944" y="72771"/>
                  </a:lnTo>
                  <a:lnTo>
                    <a:pt x="163093" y="73279"/>
                  </a:lnTo>
                  <a:lnTo>
                    <a:pt x="162585" y="73533"/>
                  </a:lnTo>
                  <a:lnTo>
                    <a:pt x="161480" y="74168"/>
                  </a:lnTo>
                  <a:lnTo>
                    <a:pt x="163347" y="73152"/>
                  </a:lnTo>
                  <a:lnTo>
                    <a:pt x="158915" y="76581"/>
                  </a:lnTo>
                  <a:lnTo>
                    <a:pt x="162140" y="74803"/>
                  </a:lnTo>
                  <a:lnTo>
                    <a:pt x="161290" y="75311"/>
                  </a:lnTo>
                  <a:lnTo>
                    <a:pt x="161671" y="75946"/>
                  </a:lnTo>
                  <a:lnTo>
                    <a:pt x="162864" y="75692"/>
                  </a:lnTo>
                  <a:lnTo>
                    <a:pt x="163347" y="76073"/>
                  </a:lnTo>
                  <a:lnTo>
                    <a:pt x="163969" y="75692"/>
                  </a:lnTo>
                  <a:lnTo>
                    <a:pt x="165430" y="74803"/>
                  </a:lnTo>
                  <a:lnTo>
                    <a:pt x="165849" y="74549"/>
                  </a:lnTo>
                  <a:lnTo>
                    <a:pt x="165430" y="75057"/>
                  </a:lnTo>
                  <a:lnTo>
                    <a:pt x="166484" y="74549"/>
                  </a:lnTo>
                  <a:lnTo>
                    <a:pt x="167538" y="74041"/>
                  </a:lnTo>
                  <a:lnTo>
                    <a:pt x="166992" y="74930"/>
                  </a:lnTo>
                  <a:lnTo>
                    <a:pt x="165315" y="76581"/>
                  </a:lnTo>
                  <a:lnTo>
                    <a:pt x="165823" y="76962"/>
                  </a:lnTo>
                  <a:lnTo>
                    <a:pt x="167284" y="76454"/>
                  </a:lnTo>
                  <a:lnTo>
                    <a:pt x="167322" y="76327"/>
                  </a:lnTo>
                  <a:lnTo>
                    <a:pt x="167513" y="76212"/>
                  </a:lnTo>
                  <a:lnTo>
                    <a:pt x="167995" y="75692"/>
                  </a:lnTo>
                  <a:lnTo>
                    <a:pt x="169570" y="74930"/>
                  </a:lnTo>
                  <a:lnTo>
                    <a:pt x="167513" y="76212"/>
                  </a:lnTo>
                  <a:lnTo>
                    <a:pt x="167487" y="76454"/>
                  </a:lnTo>
                  <a:lnTo>
                    <a:pt x="167830" y="76708"/>
                  </a:lnTo>
                  <a:lnTo>
                    <a:pt x="166052" y="77470"/>
                  </a:lnTo>
                  <a:lnTo>
                    <a:pt x="166789" y="77851"/>
                  </a:lnTo>
                  <a:lnTo>
                    <a:pt x="166966" y="77978"/>
                  </a:lnTo>
                  <a:lnTo>
                    <a:pt x="169265" y="77470"/>
                  </a:lnTo>
                  <a:lnTo>
                    <a:pt x="170141" y="76835"/>
                  </a:lnTo>
                  <a:lnTo>
                    <a:pt x="170497" y="76454"/>
                  </a:lnTo>
                  <a:lnTo>
                    <a:pt x="171284" y="76073"/>
                  </a:lnTo>
                  <a:lnTo>
                    <a:pt x="171754" y="75946"/>
                  </a:lnTo>
                  <a:lnTo>
                    <a:pt x="170535" y="76962"/>
                  </a:lnTo>
                  <a:lnTo>
                    <a:pt x="169176" y="77724"/>
                  </a:lnTo>
                  <a:lnTo>
                    <a:pt x="173088" y="76454"/>
                  </a:lnTo>
                  <a:lnTo>
                    <a:pt x="163741" y="83820"/>
                  </a:lnTo>
                  <a:lnTo>
                    <a:pt x="168630" y="81534"/>
                  </a:lnTo>
                  <a:lnTo>
                    <a:pt x="169037" y="81407"/>
                  </a:lnTo>
                  <a:lnTo>
                    <a:pt x="171526" y="80645"/>
                  </a:lnTo>
                  <a:lnTo>
                    <a:pt x="171323" y="81280"/>
                  </a:lnTo>
                  <a:lnTo>
                    <a:pt x="169697" y="81534"/>
                  </a:lnTo>
                  <a:lnTo>
                    <a:pt x="168427" y="82677"/>
                  </a:lnTo>
                  <a:lnTo>
                    <a:pt x="172669" y="81026"/>
                  </a:lnTo>
                  <a:lnTo>
                    <a:pt x="168605" y="84201"/>
                  </a:lnTo>
                  <a:lnTo>
                    <a:pt x="171513" y="83185"/>
                  </a:lnTo>
                  <a:lnTo>
                    <a:pt x="165100" y="87884"/>
                  </a:lnTo>
                  <a:lnTo>
                    <a:pt x="173012" y="84455"/>
                  </a:lnTo>
                  <a:lnTo>
                    <a:pt x="169138" y="87884"/>
                  </a:lnTo>
                  <a:lnTo>
                    <a:pt x="170688" y="86741"/>
                  </a:lnTo>
                  <a:lnTo>
                    <a:pt x="172339" y="85979"/>
                  </a:lnTo>
                  <a:lnTo>
                    <a:pt x="171462" y="86575"/>
                  </a:lnTo>
                  <a:lnTo>
                    <a:pt x="171843" y="86360"/>
                  </a:lnTo>
                  <a:lnTo>
                    <a:pt x="174612" y="86614"/>
                  </a:lnTo>
                  <a:lnTo>
                    <a:pt x="171323" y="90678"/>
                  </a:lnTo>
                  <a:lnTo>
                    <a:pt x="170789" y="92938"/>
                  </a:lnTo>
                  <a:lnTo>
                    <a:pt x="170688" y="93726"/>
                  </a:lnTo>
                  <a:lnTo>
                    <a:pt x="179120" y="88138"/>
                  </a:lnTo>
                  <a:lnTo>
                    <a:pt x="175755" y="91186"/>
                  </a:lnTo>
                  <a:lnTo>
                    <a:pt x="172720" y="92837"/>
                  </a:lnTo>
                  <a:lnTo>
                    <a:pt x="176885" y="91567"/>
                  </a:lnTo>
                  <a:lnTo>
                    <a:pt x="173939" y="94996"/>
                  </a:lnTo>
                  <a:lnTo>
                    <a:pt x="177546" y="94107"/>
                  </a:lnTo>
                  <a:lnTo>
                    <a:pt x="176834" y="94488"/>
                  </a:lnTo>
                  <a:lnTo>
                    <a:pt x="175958" y="94996"/>
                  </a:lnTo>
                  <a:lnTo>
                    <a:pt x="173913" y="96520"/>
                  </a:lnTo>
                  <a:lnTo>
                    <a:pt x="176301" y="95758"/>
                  </a:lnTo>
                  <a:lnTo>
                    <a:pt x="178041" y="94742"/>
                  </a:lnTo>
                  <a:lnTo>
                    <a:pt x="177939" y="94996"/>
                  </a:lnTo>
                  <a:lnTo>
                    <a:pt x="176491" y="95758"/>
                  </a:lnTo>
                  <a:lnTo>
                    <a:pt x="175399" y="96647"/>
                  </a:lnTo>
                  <a:lnTo>
                    <a:pt x="174561" y="97409"/>
                  </a:lnTo>
                  <a:lnTo>
                    <a:pt x="178727" y="95250"/>
                  </a:lnTo>
                  <a:lnTo>
                    <a:pt x="176898" y="96520"/>
                  </a:lnTo>
                  <a:lnTo>
                    <a:pt x="175920" y="97917"/>
                  </a:lnTo>
                  <a:lnTo>
                    <a:pt x="178282" y="96266"/>
                  </a:lnTo>
                  <a:lnTo>
                    <a:pt x="177355" y="97409"/>
                  </a:lnTo>
                  <a:lnTo>
                    <a:pt x="179832" y="96266"/>
                  </a:lnTo>
                  <a:lnTo>
                    <a:pt x="178562" y="97536"/>
                  </a:lnTo>
                  <a:lnTo>
                    <a:pt x="180962" y="96266"/>
                  </a:lnTo>
                  <a:lnTo>
                    <a:pt x="181432" y="96012"/>
                  </a:lnTo>
                  <a:lnTo>
                    <a:pt x="177660" y="98933"/>
                  </a:lnTo>
                  <a:lnTo>
                    <a:pt x="181584" y="96520"/>
                  </a:lnTo>
                  <a:lnTo>
                    <a:pt x="177546" y="99060"/>
                  </a:lnTo>
                  <a:lnTo>
                    <a:pt x="178765" y="99314"/>
                  </a:lnTo>
                  <a:lnTo>
                    <a:pt x="180809" y="98298"/>
                  </a:lnTo>
                  <a:lnTo>
                    <a:pt x="179539" y="99060"/>
                  </a:lnTo>
                  <a:lnTo>
                    <a:pt x="179679" y="99314"/>
                  </a:lnTo>
                  <a:lnTo>
                    <a:pt x="177952" y="100330"/>
                  </a:lnTo>
                  <a:lnTo>
                    <a:pt x="178168" y="100584"/>
                  </a:lnTo>
                  <a:lnTo>
                    <a:pt x="179082" y="100330"/>
                  </a:lnTo>
                  <a:lnTo>
                    <a:pt x="181102" y="98933"/>
                  </a:lnTo>
                  <a:lnTo>
                    <a:pt x="176631" y="102489"/>
                  </a:lnTo>
                  <a:lnTo>
                    <a:pt x="183070" y="98933"/>
                  </a:lnTo>
                  <a:lnTo>
                    <a:pt x="184226" y="98298"/>
                  </a:lnTo>
                  <a:lnTo>
                    <a:pt x="185597" y="97536"/>
                  </a:lnTo>
                  <a:lnTo>
                    <a:pt x="179628" y="101727"/>
                  </a:lnTo>
                  <a:lnTo>
                    <a:pt x="182308" y="101219"/>
                  </a:lnTo>
                  <a:lnTo>
                    <a:pt x="184099" y="100990"/>
                  </a:lnTo>
                  <a:lnTo>
                    <a:pt x="180555" y="103251"/>
                  </a:lnTo>
                  <a:lnTo>
                    <a:pt x="182346" y="102920"/>
                  </a:lnTo>
                  <a:lnTo>
                    <a:pt x="184200" y="101092"/>
                  </a:lnTo>
                  <a:lnTo>
                    <a:pt x="184238" y="100965"/>
                  </a:lnTo>
                  <a:lnTo>
                    <a:pt x="185635" y="101092"/>
                  </a:lnTo>
                  <a:lnTo>
                    <a:pt x="183286" y="102577"/>
                  </a:lnTo>
                  <a:lnTo>
                    <a:pt x="186309" y="101219"/>
                  </a:lnTo>
                  <a:lnTo>
                    <a:pt x="185788" y="102489"/>
                  </a:lnTo>
                  <a:lnTo>
                    <a:pt x="185356" y="102997"/>
                  </a:lnTo>
                  <a:lnTo>
                    <a:pt x="183273" y="103759"/>
                  </a:lnTo>
                  <a:lnTo>
                    <a:pt x="185356" y="103505"/>
                  </a:lnTo>
                  <a:lnTo>
                    <a:pt x="183756" y="105410"/>
                  </a:lnTo>
                  <a:lnTo>
                    <a:pt x="186309" y="104648"/>
                  </a:lnTo>
                  <a:lnTo>
                    <a:pt x="187833" y="103505"/>
                  </a:lnTo>
                  <a:lnTo>
                    <a:pt x="188506" y="102997"/>
                  </a:lnTo>
                  <a:lnTo>
                    <a:pt x="191592" y="101917"/>
                  </a:lnTo>
                  <a:lnTo>
                    <a:pt x="187871" y="104140"/>
                  </a:lnTo>
                  <a:lnTo>
                    <a:pt x="192278" y="102489"/>
                  </a:lnTo>
                  <a:lnTo>
                    <a:pt x="185496" y="106299"/>
                  </a:lnTo>
                  <a:lnTo>
                    <a:pt x="185889" y="106172"/>
                  </a:lnTo>
                  <a:lnTo>
                    <a:pt x="186829" y="105651"/>
                  </a:lnTo>
                  <a:lnTo>
                    <a:pt x="188023" y="104902"/>
                  </a:lnTo>
                  <a:lnTo>
                    <a:pt x="187744" y="105283"/>
                  </a:lnTo>
                  <a:lnTo>
                    <a:pt x="187045" y="105791"/>
                  </a:lnTo>
                  <a:lnTo>
                    <a:pt x="185597" y="106553"/>
                  </a:lnTo>
                  <a:lnTo>
                    <a:pt x="186855" y="106299"/>
                  </a:lnTo>
                  <a:lnTo>
                    <a:pt x="188696" y="104902"/>
                  </a:lnTo>
                  <a:lnTo>
                    <a:pt x="188798" y="105156"/>
                  </a:lnTo>
                  <a:lnTo>
                    <a:pt x="188874" y="105422"/>
                  </a:lnTo>
                  <a:lnTo>
                    <a:pt x="188023" y="105918"/>
                  </a:lnTo>
                  <a:lnTo>
                    <a:pt x="187629" y="106045"/>
                  </a:lnTo>
                  <a:lnTo>
                    <a:pt x="186563" y="106680"/>
                  </a:lnTo>
                  <a:lnTo>
                    <a:pt x="190246" y="104902"/>
                  </a:lnTo>
                  <a:lnTo>
                    <a:pt x="189687" y="105689"/>
                  </a:lnTo>
                  <a:lnTo>
                    <a:pt x="189179" y="106045"/>
                  </a:lnTo>
                  <a:lnTo>
                    <a:pt x="188506" y="106426"/>
                  </a:lnTo>
                  <a:lnTo>
                    <a:pt x="189090" y="106807"/>
                  </a:lnTo>
                  <a:lnTo>
                    <a:pt x="192887" y="104902"/>
                  </a:lnTo>
                  <a:lnTo>
                    <a:pt x="193649" y="104521"/>
                  </a:lnTo>
                  <a:lnTo>
                    <a:pt x="192379" y="106172"/>
                  </a:lnTo>
                  <a:lnTo>
                    <a:pt x="188442" y="108331"/>
                  </a:lnTo>
                  <a:lnTo>
                    <a:pt x="191262" y="107188"/>
                  </a:lnTo>
                  <a:lnTo>
                    <a:pt x="187972" y="109220"/>
                  </a:lnTo>
                  <a:lnTo>
                    <a:pt x="189179" y="108966"/>
                  </a:lnTo>
                  <a:lnTo>
                    <a:pt x="190690" y="107823"/>
                  </a:lnTo>
                  <a:lnTo>
                    <a:pt x="190817" y="108204"/>
                  </a:lnTo>
                  <a:lnTo>
                    <a:pt x="191592" y="107823"/>
                  </a:lnTo>
                  <a:lnTo>
                    <a:pt x="192874" y="107188"/>
                  </a:lnTo>
                  <a:lnTo>
                    <a:pt x="193395" y="106934"/>
                  </a:lnTo>
                  <a:lnTo>
                    <a:pt x="192468" y="107823"/>
                  </a:lnTo>
                  <a:lnTo>
                    <a:pt x="190969" y="108458"/>
                  </a:lnTo>
                  <a:lnTo>
                    <a:pt x="191947" y="108712"/>
                  </a:lnTo>
                  <a:lnTo>
                    <a:pt x="193027" y="107556"/>
                  </a:lnTo>
                  <a:lnTo>
                    <a:pt x="194589" y="106934"/>
                  </a:lnTo>
                  <a:lnTo>
                    <a:pt x="194906" y="106807"/>
                  </a:lnTo>
                  <a:lnTo>
                    <a:pt x="197167" y="104902"/>
                  </a:lnTo>
                  <a:lnTo>
                    <a:pt x="196494" y="105791"/>
                  </a:lnTo>
                  <a:lnTo>
                    <a:pt x="196113" y="106045"/>
                  </a:lnTo>
                  <a:lnTo>
                    <a:pt x="196634" y="106172"/>
                  </a:lnTo>
                  <a:lnTo>
                    <a:pt x="194805" y="107556"/>
                  </a:lnTo>
                  <a:lnTo>
                    <a:pt x="197129" y="106553"/>
                  </a:lnTo>
                  <a:lnTo>
                    <a:pt x="196456" y="107188"/>
                  </a:lnTo>
                  <a:lnTo>
                    <a:pt x="195427" y="107950"/>
                  </a:lnTo>
                  <a:lnTo>
                    <a:pt x="192760" y="109474"/>
                  </a:lnTo>
                  <a:lnTo>
                    <a:pt x="192087" y="109982"/>
                  </a:lnTo>
                  <a:lnTo>
                    <a:pt x="194932" y="108331"/>
                  </a:lnTo>
                  <a:lnTo>
                    <a:pt x="193294" y="110236"/>
                  </a:lnTo>
                  <a:lnTo>
                    <a:pt x="195021" y="109232"/>
                  </a:lnTo>
                  <a:lnTo>
                    <a:pt x="193878" y="109982"/>
                  </a:lnTo>
                  <a:lnTo>
                    <a:pt x="193535" y="110236"/>
                  </a:lnTo>
                  <a:lnTo>
                    <a:pt x="195859" y="108966"/>
                  </a:lnTo>
                  <a:lnTo>
                    <a:pt x="194894" y="109728"/>
                  </a:lnTo>
                  <a:lnTo>
                    <a:pt x="193497" y="110617"/>
                  </a:lnTo>
                  <a:lnTo>
                    <a:pt x="193344" y="111252"/>
                  </a:lnTo>
                  <a:lnTo>
                    <a:pt x="196189" y="108966"/>
                  </a:lnTo>
                  <a:lnTo>
                    <a:pt x="196824" y="108458"/>
                  </a:lnTo>
                  <a:lnTo>
                    <a:pt x="196977" y="108331"/>
                  </a:lnTo>
                  <a:lnTo>
                    <a:pt x="197612" y="107823"/>
                  </a:lnTo>
                  <a:lnTo>
                    <a:pt x="196100" y="109474"/>
                  </a:lnTo>
                  <a:lnTo>
                    <a:pt x="195910" y="109474"/>
                  </a:lnTo>
                  <a:lnTo>
                    <a:pt x="195580" y="109728"/>
                  </a:lnTo>
                  <a:lnTo>
                    <a:pt x="195186" y="109855"/>
                  </a:lnTo>
                  <a:lnTo>
                    <a:pt x="194551" y="110998"/>
                  </a:lnTo>
                  <a:lnTo>
                    <a:pt x="197218" y="109982"/>
                  </a:lnTo>
                  <a:lnTo>
                    <a:pt x="196392" y="111125"/>
                  </a:lnTo>
                  <a:lnTo>
                    <a:pt x="193154" y="113284"/>
                  </a:lnTo>
                  <a:lnTo>
                    <a:pt x="195326" y="111252"/>
                  </a:lnTo>
                  <a:lnTo>
                    <a:pt x="192620" y="113157"/>
                  </a:lnTo>
                  <a:lnTo>
                    <a:pt x="193128" y="113284"/>
                  </a:lnTo>
                  <a:lnTo>
                    <a:pt x="193636" y="113411"/>
                  </a:lnTo>
                  <a:lnTo>
                    <a:pt x="197459" y="112014"/>
                  </a:lnTo>
                  <a:lnTo>
                    <a:pt x="197065" y="113157"/>
                  </a:lnTo>
                  <a:lnTo>
                    <a:pt x="197358" y="112776"/>
                  </a:lnTo>
                  <a:lnTo>
                    <a:pt x="198602" y="112014"/>
                  </a:lnTo>
                  <a:lnTo>
                    <a:pt x="201904" y="109982"/>
                  </a:lnTo>
                  <a:lnTo>
                    <a:pt x="202120" y="109855"/>
                  </a:lnTo>
                  <a:lnTo>
                    <a:pt x="195338" y="114681"/>
                  </a:lnTo>
                  <a:lnTo>
                    <a:pt x="197154" y="113919"/>
                  </a:lnTo>
                  <a:lnTo>
                    <a:pt x="195580" y="114884"/>
                  </a:lnTo>
                  <a:lnTo>
                    <a:pt x="195148" y="115697"/>
                  </a:lnTo>
                  <a:lnTo>
                    <a:pt x="197332" y="114935"/>
                  </a:lnTo>
                  <a:lnTo>
                    <a:pt x="199224" y="114681"/>
                  </a:lnTo>
                  <a:lnTo>
                    <a:pt x="197967" y="115443"/>
                  </a:lnTo>
                  <a:lnTo>
                    <a:pt x="197053" y="116332"/>
                  </a:lnTo>
                  <a:lnTo>
                    <a:pt x="197764" y="116459"/>
                  </a:lnTo>
                  <a:lnTo>
                    <a:pt x="197396" y="117094"/>
                  </a:lnTo>
                  <a:lnTo>
                    <a:pt x="198653" y="116459"/>
                  </a:lnTo>
                  <a:lnTo>
                    <a:pt x="198551" y="116713"/>
                  </a:lnTo>
                  <a:lnTo>
                    <a:pt x="198894" y="116459"/>
                  </a:lnTo>
                  <a:lnTo>
                    <a:pt x="200240" y="115443"/>
                  </a:lnTo>
                  <a:lnTo>
                    <a:pt x="198221" y="117602"/>
                  </a:lnTo>
                  <a:lnTo>
                    <a:pt x="199567" y="117602"/>
                  </a:lnTo>
                  <a:lnTo>
                    <a:pt x="201104" y="117475"/>
                  </a:lnTo>
                  <a:lnTo>
                    <a:pt x="199694" y="119126"/>
                  </a:lnTo>
                  <a:lnTo>
                    <a:pt x="199618" y="118999"/>
                  </a:lnTo>
                  <a:lnTo>
                    <a:pt x="198513" y="119634"/>
                  </a:lnTo>
                  <a:lnTo>
                    <a:pt x="200063" y="119634"/>
                  </a:lnTo>
                  <a:lnTo>
                    <a:pt x="200799" y="119126"/>
                  </a:lnTo>
                  <a:lnTo>
                    <a:pt x="201345" y="118745"/>
                  </a:lnTo>
                  <a:lnTo>
                    <a:pt x="202069" y="118237"/>
                  </a:lnTo>
                  <a:lnTo>
                    <a:pt x="201244" y="118745"/>
                  </a:lnTo>
                  <a:lnTo>
                    <a:pt x="202755" y="117602"/>
                  </a:lnTo>
                  <a:lnTo>
                    <a:pt x="203009" y="117475"/>
                  </a:lnTo>
                  <a:lnTo>
                    <a:pt x="205079" y="116459"/>
                  </a:lnTo>
                  <a:lnTo>
                    <a:pt x="205181" y="116713"/>
                  </a:lnTo>
                  <a:lnTo>
                    <a:pt x="203644" y="117221"/>
                  </a:lnTo>
                  <a:lnTo>
                    <a:pt x="201891" y="118745"/>
                  </a:lnTo>
                  <a:lnTo>
                    <a:pt x="201447" y="119126"/>
                  </a:lnTo>
                  <a:lnTo>
                    <a:pt x="202793" y="118364"/>
                  </a:lnTo>
                  <a:lnTo>
                    <a:pt x="199364" y="121031"/>
                  </a:lnTo>
                  <a:lnTo>
                    <a:pt x="203250" y="118364"/>
                  </a:lnTo>
                  <a:lnTo>
                    <a:pt x="206019" y="116459"/>
                  </a:lnTo>
                  <a:lnTo>
                    <a:pt x="206578" y="116078"/>
                  </a:lnTo>
                  <a:lnTo>
                    <a:pt x="206946" y="115824"/>
                  </a:lnTo>
                  <a:lnTo>
                    <a:pt x="204787" y="117856"/>
                  </a:lnTo>
                  <a:lnTo>
                    <a:pt x="203695" y="118491"/>
                  </a:lnTo>
                  <a:lnTo>
                    <a:pt x="205867" y="117602"/>
                  </a:lnTo>
                  <a:lnTo>
                    <a:pt x="205676" y="117983"/>
                  </a:lnTo>
                  <a:lnTo>
                    <a:pt x="203365" y="119507"/>
                  </a:lnTo>
                  <a:lnTo>
                    <a:pt x="204457" y="118491"/>
                  </a:lnTo>
                  <a:lnTo>
                    <a:pt x="202501" y="119634"/>
                  </a:lnTo>
                  <a:lnTo>
                    <a:pt x="202806" y="119888"/>
                  </a:lnTo>
                  <a:lnTo>
                    <a:pt x="203479" y="119507"/>
                  </a:lnTo>
                  <a:lnTo>
                    <a:pt x="206857" y="117602"/>
                  </a:lnTo>
                  <a:lnTo>
                    <a:pt x="207314" y="117348"/>
                  </a:lnTo>
                  <a:lnTo>
                    <a:pt x="205105" y="119126"/>
                  </a:lnTo>
                  <a:lnTo>
                    <a:pt x="204368" y="119380"/>
                  </a:lnTo>
                  <a:lnTo>
                    <a:pt x="204266" y="119253"/>
                  </a:lnTo>
                  <a:lnTo>
                    <a:pt x="203542" y="119507"/>
                  </a:lnTo>
                  <a:lnTo>
                    <a:pt x="200926" y="121539"/>
                  </a:lnTo>
                  <a:lnTo>
                    <a:pt x="201650" y="121158"/>
                  </a:lnTo>
                  <a:lnTo>
                    <a:pt x="201320" y="121526"/>
                  </a:lnTo>
                  <a:lnTo>
                    <a:pt x="201269" y="121666"/>
                  </a:lnTo>
                  <a:lnTo>
                    <a:pt x="200393" y="122809"/>
                  </a:lnTo>
                  <a:lnTo>
                    <a:pt x="201066" y="122174"/>
                  </a:lnTo>
                  <a:lnTo>
                    <a:pt x="202895" y="121158"/>
                  </a:lnTo>
                  <a:lnTo>
                    <a:pt x="206082" y="119380"/>
                  </a:lnTo>
                  <a:lnTo>
                    <a:pt x="207441" y="118618"/>
                  </a:lnTo>
                  <a:lnTo>
                    <a:pt x="202793" y="122047"/>
                  </a:lnTo>
                  <a:lnTo>
                    <a:pt x="202615" y="122174"/>
                  </a:lnTo>
                  <a:lnTo>
                    <a:pt x="202869" y="122047"/>
                  </a:lnTo>
                  <a:lnTo>
                    <a:pt x="203034" y="121970"/>
                  </a:lnTo>
                  <a:lnTo>
                    <a:pt x="206921" y="120027"/>
                  </a:lnTo>
                  <a:lnTo>
                    <a:pt x="207619" y="120015"/>
                  </a:lnTo>
                  <a:lnTo>
                    <a:pt x="208978" y="118872"/>
                  </a:lnTo>
                  <a:lnTo>
                    <a:pt x="209423" y="118491"/>
                  </a:lnTo>
                  <a:lnTo>
                    <a:pt x="211861" y="117094"/>
                  </a:lnTo>
                  <a:lnTo>
                    <a:pt x="210756" y="118110"/>
                  </a:lnTo>
                  <a:lnTo>
                    <a:pt x="211963" y="117094"/>
                  </a:lnTo>
                  <a:lnTo>
                    <a:pt x="212725" y="116459"/>
                  </a:lnTo>
                  <a:lnTo>
                    <a:pt x="208572" y="118872"/>
                  </a:lnTo>
                  <a:lnTo>
                    <a:pt x="208927" y="118618"/>
                  </a:lnTo>
                  <a:lnTo>
                    <a:pt x="210146" y="117729"/>
                  </a:lnTo>
                  <a:lnTo>
                    <a:pt x="213283" y="115443"/>
                  </a:lnTo>
                  <a:close/>
                </a:path>
                <a:path w="217169" h="176529">
                  <a:moveTo>
                    <a:pt x="213398" y="123063"/>
                  </a:moveTo>
                  <a:lnTo>
                    <a:pt x="207200" y="126238"/>
                  </a:lnTo>
                  <a:lnTo>
                    <a:pt x="204635" y="127762"/>
                  </a:lnTo>
                  <a:lnTo>
                    <a:pt x="203619" y="128270"/>
                  </a:lnTo>
                  <a:lnTo>
                    <a:pt x="204558" y="128016"/>
                  </a:lnTo>
                  <a:lnTo>
                    <a:pt x="206298" y="127127"/>
                  </a:lnTo>
                  <a:lnTo>
                    <a:pt x="207111" y="127012"/>
                  </a:lnTo>
                  <a:lnTo>
                    <a:pt x="207784" y="126619"/>
                  </a:lnTo>
                  <a:lnTo>
                    <a:pt x="208445" y="126365"/>
                  </a:lnTo>
                  <a:lnTo>
                    <a:pt x="213398" y="123063"/>
                  </a:lnTo>
                  <a:close/>
                </a:path>
                <a:path w="217169" h="176529">
                  <a:moveTo>
                    <a:pt x="214172" y="114338"/>
                  </a:moveTo>
                  <a:lnTo>
                    <a:pt x="211670" y="115887"/>
                  </a:lnTo>
                  <a:lnTo>
                    <a:pt x="210566" y="116547"/>
                  </a:lnTo>
                  <a:lnTo>
                    <a:pt x="211607" y="115938"/>
                  </a:lnTo>
                  <a:lnTo>
                    <a:pt x="212128" y="115658"/>
                  </a:lnTo>
                  <a:lnTo>
                    <a:pt x="212356" y="115595"/>
                  </a:lnTo>
                  <a:lnTo>
                    <a:pt x="212826" y="115303"/>
                  </a:lnTo>
                  <a:lnTo>
                    <a:pt x="213385" y="114935"/>
                  </a:lnTo>
                  <a:lnTo>
                    <a:pt x="214096" y="114452"/>
                  </a:lnTo>
                  <a:close/>
                </a:path>
                <a:path w="217169" h="176529">
                  <a:moveTo>
                    <a:pt x="214299" y="117221"/>
                  </a:moveTo>
                  <a:lnTo>
                    <a:pt x="212534" y="118440"/>
                  </a:lnTo>
                  <a:lnTo>
                    <a:pt x="212521" y="118694"/>
                  </a:lnTo>
                  <a:lnTo>
                    <a:pt x="214299" y="117221"/>
                  </a:lnTo>
                  <a:close/>
                </a:path>
                <a:path w="217169" h="176529">
                  <a:moveTo>
                    <a:pt x="215201" y="119126"/>
                  </a:moveTo>
                  <a:lnTo>
                    <a:pt x="210146" y="121920"/>
                  </a:lnTo>
                  <a:lnTo>
                    <a:pt x="212839" y="120015"/>
                  </a:lnTo>
                  <a:lnTo>
                    <a:pt x="213093" y="119888"/>
                  </a:lnTo>
                  <a:lnTo>
                    <a:pt x="211467" y="120142"/>
                  </a:lnTo>
                  <a:lnTo>
                    <a:pt x="210350" y="121539"/>
                  </a:lnTo>
                  <a:lnTo>
                    <a:pt x="206895" y="123063"/>
                  </a:lnTo>
                  <a:lnTo>
                    <a:pt x="207073" y="122936"/>
                  </a:lnTo>
                  <a:lnTo>
                    <a:pt x="209486" y="121285"/>
                  </a:lnTo>
                  <a:lnTo>
                    <a:pt x="210032" y="120904"/>
                  </a:lnTo>
                  <a:lnTo>
                    <a:pt x="210959" y="120269"/>
                  </a:lnTo>
                  <a:lnTo>
                    <a:pt x="213372" y="118618"/>
                  </a:lnTo>
                  <a:lnTo>
                    <a:pt x="210629" y="120269"/>
                  </a:lnTo>
                  <a:lnTo>
                    <a:pt x="210756" y="120027"/>
                  </a:lnTo>
                  <a:lnTo>
                    <a:pt x="208927" y="120904"/>
                  </a:lnTo>
                  <a:lnTo>
                    <a:pt x="211201" y="119126"/>
                  </a:lnTo>
                  <a:lnTo>
                    <a:pt x="207251" y="120904"/>
                  </a:lnTo>
                  <a:lnTo>
                    <a:pt x="208419" y="120142"/>
                  </a:lnTo>
                  <a:lnTo>
                    <a:pt x="208610" y="120027"/>
                  </a:lnTo>
                  <a:lnTo>
                    <a:pt x="209588" y="119291"/>
                  </a:lnTo>
                  <a:lnTo>
                    <a:pt x="209816" y="119138"/>
                  </a:lnTo>
                  <a:lnTo>
                    <a:pt x="209702" y="119303"/>
                  </a:lnTo>
                  <a:lnTo>
                    <a:pt x="211531" y="118110"/>
                  </a:lnTo>
                  <a:lnTo>
                    <a:pt x="210616" y="118605"/>
                  </a:lnTo>
                  <a:lnTo>
                    <a:pt x="213067" y="116967"/>
                  </a:lnTo>
                  <a:lnTo>
                    <a:pt x="207467" y="120142"/>
                  </a:lnTo>
                  <a:lnTo>
                    <a:pt x="207619" y="120015"/>
                  </a:lnTo>
                  <a:lnTo>
                    <a:pt x="206921" y="120027"/>
                  </a:lnTo>
                  <a:lnTo>
                    <a:pt x="203034" y="121970"/>
                  </a:lnTo>
                  <a:lnTo>
                    <a:pt x="204685" y="121285"/>
                  </a:lnTo>
                  <a:lnTo>
                    <a:pt x="201968" y="123063"/>
                  </a:lnTo>
                  <a:lnTo>
                    <a:pt x="201295" y="123571"/>
                  </a:lnTo>
                  <a:lnTo>
                    <a:pt x="200596" y="124320"/>
                  </a:lnTo>
                  <a:lnTo>
                    <a:pt x="202082" y="123571"/>
                  </a:lnTo>
                  <a:lnTo>
                    <a:pt x="198310" y="126111"/>
                  </a:lnTo>
                  <a:lnTo>
                    <a:pt x="201650" y="124460"/>
                  </a:lnTo>
                  <a:lnTo>
                    <a:pt x="200799" y="124968"/>
                  </a:lnTo>
                  <a:lnTo>
                    <a:pt x="201129" y="124879"/>
                  </a:lnTo>
                  <a:lnTo>
                    <a:pt x="201841" y="124460"/>
                  </a:lnTo>
                  <a:lnTo>
                    <a:pt x="202107" y="124320"/>
                  </a:lnTo>
                  <a:lnTo>
                    <a:pt x="203822" y="123571"/>
                  </a:lnTo>
                  <a:lnTo>
                    <a:pt x="205282" y="122936"/>
                  </a:lnTo>
                  <a:lnTo>
                    <a:pt x="199097" y="127635"/>
                  </a:lnTo>
                  <a:lnTo>
                    <a:pt x="203530" y="125603"/>
                  </a:lnTo>
                  <a:lnTo>
                    <a:pt x="205511" y="125095"/>
                  </a:lnTo>
                  <a:lnTo>
                    <a:pt x="208483" y="123317"/>
                  </a:lnTo>
                  <a:lnTo>
                    <a:pt x="209651" y="123063"/>
                  </a:lnTo>
                  <a:lnTo>
                    <a:pt x="210235" y="122936"/>
                  </a:lnTo>
                  <a:lnTo>
                    <a:pt x="208953" y="123952"/>
                  </a:lnTo>
                  <a:lnTo>
                    <a:pt x="207010" y="124714"/>
                  </a:lnTo>
                  <a:lnTo>
                    <a:pt x="205892" y="125857"/>
                  </a:lnTo>
                  <a:lnTo>
                    <a:pt x="206260" y="125857"/>
                  </a:lnTo>
                  <a:lnTo>
                    <a:pt x="207391" y="125476"/>
                  </a:lnTo>
                  <a:lnTo>
                    <a:pt x="206616" y="125857"/>
                  </a:lnTo>
                  <a:lnTo>
                    <a:pt x="205092" y="127000"/>
                  </a:lnTo>
                  <a:lnTo>
                    <a:pt x="205435" y="127127"/>
                  </a:lnTo>
                  <a:lnTo>
                    <a:pt x="207162" y="125984"/>
                  </a:lnTo>
                  <a:lnTo>
                    <a:pt x="207276" y="125730"/>
                  </a:lnTo>
                  <a:lnTo>
                    <a:pt x="207721" y="125476"/>
                  </a:lnTo>
                  <a:lnTo>
                    <a:pt x="208394" y="125095"/>
                  </a:lnTo>
                  <a:lnTo>
                    <a:pt x="211061" y="123571"/>
                  </a:lnTo>
                  <a:lnTo>
                    <a:pt x="207784" y="125095"/>
                  </a:lnTo>
                  <a:lnTo>
                    <a:pt x="209981" y="123571"/>
                  </a:lnTo>
                  <a:lnTo>
                    <a:pt x="210718" y="123063"/>
                  </a:lnTo>
                  <a:lnTo>
                    <a:pt x="209931" y="123571"/>
                  </a:lnTo>
                  <a:lnTo>
                    <a:pt x="210718" y="122936"/>
                  </a:lnTo>
                  <a:lnTo>
                    <a:pt x="211823" y="122047"/>
                  </a:lnTo>
                  <a:lnTo>
                    <a:pt x="212204" y="121742"/>
                  </a:lnTo>
                  <a:lnTo>
                    <a:pt x="211213" y="122047"/>
                  </a:lnTo>
                  <a:lnTo>
                    <a:pt x="211480" y="121920"/>
                  </a:lnTo>
                  <a:lnTo>
                    <a:pt x="212026" y="121666"/>
                  </a:lnTo>
                  <a:lnTo>
                    <a:pt x="213791" y="120396"/>
                  </a:lnTo>
                  <a:lnTo>
                    <a:pt x="213347" y="120904"/>
                  </a:lnTo>
                  <a:lnTo>
                    <a:pt x="213880" y="120396"/>
                  </a:lnTo>
                  <a:lnTo>
                    <a:pt x="215201" y="119126"/>
                  </a:lnTo>
                  <a:close/>
                </a:path>
                <a:path w="217169" h="176529">
                  <a:moveTo>
                    <a:pt x="217131" y="114871"/>
                  </a:moveTo>
                  <a:lnTo>
                    <a:pt x="214337" y="117182"/>
                  </a:lnTo>
                  <a:lnTo>
                    <a:pt x="214604" y="117221"/>
                  </a:lnTo>
                  <a:lnTo>
                    <a:pt x="217131" y="1148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603413" y="8330304"/>
              <a:ext cx="258445" cy="156210"/>
            </a:xfrm>
            <a:custGeom>
              <a:avLst/>
              <a:gdLst/>
              <a:ahLst/>
              <a:cxnLst/>
              <a:rect l="l" t="t" r="r" b="b"/>
              <a:pathLst>
                <a:path w="258444" h="156209">
                  <a:moveTo>
                    <a:pt x="2692" y="33223"/>
                  </a:moveTo>
                  <a:lnTo>
                    <a:pt x="266" y="34861"/>
                  </a:lnTo>
                  <a:lnTo>
                    <a:pt x="241" y="35001"/>
                  </a:lnTo>
                  <a:lnTo>
                    <a:pt x="2692" y="33223"/>
                  </a:lnTo>
                  <a:close/>
                </a:path>
                <a:path w="258444" h="156209">
                  <a:moveTo>
                    <a:pt x="3048" y="32956"/>
                  </a:moveTo>
                  <a:lnTo>
                    <a:pt x="2921" y="32842"/>
                  </a:lnTo>
                  <a:lnTo>
                    <a:pt x="3048" y="32956"/>
                  </a:lnTo>
                  <a:close/>
                </a:path>
                <a:path w="258444" h="156209">
                  <a:moveTo>
                    <a:pt x="3162" y="33058"/>
                  </a:moveTo>
                  <a:lnTo>
                    <a:pt x="1308" y="34366"/>
                  </a:lnTo>
                  <a:lnTo>
                    <a:pt x="3136" y="33223"/>
                  </a:lnTo>
                  <a:lnTo>
                    <a:pt x="3162" y="33058"/>
                  </a:lnTo>
                  <a:close/>
                </a:path>
                <a:path w="258444" h="156209">
                  <a:moveTo>
                    <a:pt x="3327" y="32931"/>
                  </a:moveTo>
                  <a:lnTo>
                    <a:pt x="3162" y="32893"/>
                  </a:lnTo>
                  <a:lnTo>
                    <a:pt x="3162" y="33058"/>
                  </a:lnTo>
                  <a:lnTo>
                    <a:pt x="3327" y="32931"/>
                  </a:lnTo>
                  <a:close/>
                </a:path>
                <a:path w="258444" h="156209">
                  <a:moveTo>
                    <a:pt x="3365" y="33058"/>
                  </a:moveTo>
                  <a:close/>
                </a:path>
                <a:path w="258444" h="156209">
                  <a:moveTo>
                    <a:pt x="3695" y="30721"/>
                  </a:moveTo>
                  <a:lnTo>
                    <a:pt x="2247" y="31826"/>
                  </a:lnTo>
                  <a:lnTo>
                    <a:pt x="3670" y="30772"/>
                  </a:lnTo>
                  <a:close/>
                </a:path>
                <a:path w="258444" h="156209">
                  <a:moveTo>
                    <a:pt x="3721" y="33553"/>
                  </a:moveTo>
                  <a:lnTo>
                    <a:pt x="2501" y="34366"/>
                  </a:lnTo>
                  <a:lnTo>
                    <a:pt x="3670" y="33616"/>
                  </a:lnTo>
                  <a:close/>
                </a:path>
                <a:path w="258444" h="156209">
                  <a:moveTo>
                    <a:pt x="3759" y="33578"/>
                  </a:moveTo>
                  <a:lnTo>
                    <a:pt x="2552" y="34366"/>
                  </a:lnTo>
                  <a:lnTo>
                    <a:pt x="1714" y="35001"/>
                  </a:lnTo>
                  <a:lnTo>
                    <a:pt x="3759" y="33705"/>
                  </a:lnTo>
                  <a:lnTo>
                    <a:pt x="3759" y="33578"/>
                  </a:lnTo>
                  <a:close/>
                </a:path>
                <a:path w="258444" h="156209">
                  <a:moveTo>
                    <a:pt x="3784" y="32461"/>
                  </a:moveTo>
                  <a:lnTo>
                    <a:pt x="3263" y="32804"/>
                  </a:lnTo>
                  <a:lnTo>
                    <a:pt x="3784" y="32461"/>
                  </a:lnTo>
                  <a:close/>
                </a:path>
                <a:path w="258444" h="156209">
                  <a:moveTo>
                    <a:pt x="3924" y="33858"/>
                  </a:moveTo>
                  <a:lnTo>
                    <a:pt x="3886" y="33693"/>
                  </a:lnTo>
                  <a:lnTo>
                    <a:pt x="3327" y="34239"/>
                  </a:lnTo>
                  <a:lnTo>
                    <a:pt x="3924" y="33858"/>
                  </a:lnTo>
                  <a:close/>
                </a:path>
                <a:path w="258444" h="156209">
                  <a:moveTo>
                    <a:pt x="4038" y="30861"/>
                  </a:moveTo>
                  <a:lnTo>
                    <a:pt x="3873" y="30772"/>
                  </a:lnTo>
                  <a:lnTo>
                    <a:pt x="914" y="32969"/>
                  </a:lnTo>
                  <a:lnTo>
                    <a:pt x="4038" y="30861"/>
                  </a:lnTo>
                  <a:close/>
                </a:path>
                <a:path w="258444" h="156209">
                  <a:moveTo>
                    <a:pt x="4114" y="39090"/>
                  </a:moveTo>
                  <a:lnTo>
                    <a:pt x="2451" y="39700"/>
                  </a:lnTo>
                  <a:lnTo>
                    <a:pt x="4114" y="39103"/>
                  </a:lnTo>
                  <a:close/>
                </a:path>
                <a:path w="258444" h="156209">
                  <a:moveTo>
                    <a:pt x="4127" y="30848"/>
                  </a:moveTo>
                  <a:lnTo>
                    <a:pt x="508" y="33604"/>
                  </a:lnTo>
                  <a:lnTo>
                    <a:pt x="4051" y="30937"/>
                  </a:lnTo>
                  <a:close/>
                </a:path>
                <a:path w="258444" h="156209">
                  <a:moveTo>
                    <a:pt x="4165" y="33934"/>
                  </a:moveTo>
                  <a:lnTo>
                    <a:pt x="0" y="36525"/>
                  </a:lnTo>
                  <a:lnTo>
                    <a:pt x="4140" y="34086"/>
                  </a:lnTo>
                  <a:lnTo>
                    <a:pt x="4165" y="33934"/>
                  </a:lnTo>
                  <a:close/>
                </a:path>
                <a:path w="258444" h="156209">
                  <a:moveTo>
                    <a:pt x="4495" y="30556"/>
                  </a:moveTo>
                  <a:lnTo>
                    <a:pt x="4241" y="30721"/>
                  </a:lnTo>
                  <a:lnTo>
                    <a:pt x="4127" y="30848"/>
                  </a:lnTo>
                  <a:lnTo>
                    <a:pt x="4495" y="30556"/>
                  </a:lnTo>
                  <a:close/>
                </a:path>
                <a:path w="258444" h="156209">
                  <a:moveTo>
                    <a:pt x="4495" y="29375"/>
                  </a:moveTo>
                  <a:lnTo>
                    <a:pt x="2463" y="30988"/>
                  </a:lnTo>
                  <a:lnTo>
                    <a:pt x="1739" y="31699"/>
                  </a:lnTo>
                  <a:lnTo>
                    <a:pt x="4495" y="29375"/>
                  </a:lnTo>
                  <a:close/>
                </a:path>
                <a:path w="258444" h="156209">
                  <a:moveTo>
                    <a:pt x="4508" y="34239"/>
                  </a:moveTo>
                  <a:lnTo>
                    <a:pt x="4305" y="34366"/>
                  </a:lnTo>
                  <a:lnTo>
                    <a:pt x="3060" y="35128"/>
                  </a:lnTo>
                  <a:lnTo>
                    <a:pt x="4457" y="34302"/>
                  </a:lnTo>
                  <a:close/>
                </a:path>
                <a:path w="258444" h="156209">
                  <a:moveTo>
                    <a:pt x="4622" y="30988"/>
                  </a:moveTo>
                  <a:lnTo>
                    <a:pt x="4165" y="30861"/>
                  </a:lnTo>
                  <a:lnTo>
                    <a:pt x="2413" y="32461"/>
                  </a:lnTo>
                  <a:lnTo>
                    <a:pt x="3886" y="31483"/>
                  </a:lnTo>
                  <a:lnTo>
                    <a:pt x="1714" y="33223"/>
                  </a:lnTo>
                  <a:lnTo>
                    <a:pt x="4610" y="31115"/>
                  </a:lnTo>
                  <a:lnTo>
                    <a:pt x="4622" y="30988"/>
                  </a:lnTo>
                  <a:close/>
                </a:path>
                <a:path w="258444" h="156209">
                  <a:moveTo>
                    <a:pt x="4838" y="35610"/>
                  </a:moveTo>
                  <a:lnTo>
                    <a:pt x="4787" y="35458"/>
                  </a:lnTo>
                  <a:lnTo>
                    <a:pt x="3530" y="36271"/>
                  </a:lnTo>
                  <a:lnTo>
                    <a:pt x="4838" y="35610"/>
                  </a:lnTo>
                  <a:close/>
                </a:path>
                <a:path w="258444" h="156209">
                  <a:moveTo>
                    <a:pt x="4927" y="35623"/>
                  </a:moveTo>
                  <a:lnTo>
                    <a:pt x="3543" y="36398"/>
                  </a:lnTo>
                  <a:lnTo>
                    <a:pt x="4864" y="35699"/>
                  </a:lnTo>
                  <a:close/>
                </a:path>
                <a:path w="258444" h="156209">
                  <a:moveTo>
                    <a:pt x="5016" y="31191"/>
                  </a:moveTo>
                  <a:lnTo>
                    <a:pt x="952" y="33985"/>
                  </a:lnTo>
                  <a:lnTo>
                    <a:pt x="5016" y="31191"/>
                  </a:lnTo>
                  <a:close/>
                </a:path>
                <a:path w="258444" h="156209">
                  <a:moveTo>
                    <a:pt x="5181" y="31203"/>
                  </a:moveTo>
                  <a:lnTo>
                    <a:pt x="4000" y="31953"/>
                  </a:lnTo>
                  <a:lnTo>
                    <a:pt x="2273" y="33223"/>
                  </a:lnTo>
                  <a:lnTo>
                    <a:pt x="4102" y="31953"/>
                  </a:lnTo>
                  <a:lnTo>
                    <a:pt x="5181" y="31203"/>
                  </a:lnTo>
                  <a:close/>
                </a:path>
                <a:path w="258444" h="156209">
                  <a:moveTo>
                    <a:pt x="5321" y="31267"/>
                  </a:moveTo>
                  <a:lnTo>
                    <a:pt x="3022" y="32842"/>
                  </a:lnTo>
                  <a:lnTo>
                    <a:pt x="5321" y="31267"/>
                  </a:lnTo>
                  <a:close/>
                </a:path>
                <a:path w="258444" h="156209">
                  <a:moveTo>
                    <a:pt x="5473" y="35280"/>
                  </a:moveTo>
                  <a:lnTo>
                    <a:pt x="5346" y="35344"/>
                  </a:lnTo>
                  <a:lnTo>
                    <a:pt x="5232" y="35166"/>
                  </a:lnTo>
                  <a:lnTo>
                    <a:pt x="4051" y="34620"/>
                  </a:lnTo>
                  <a:lnTo>
                    <a:pt x="4787" y="35458"/>
                  </a:lnTo>
                  <a:lnTo>
                    <a:pt x="5003" y="35318"/>
                  </a:lnTo>
                  <a:lnTo>
                    <a:pt x="4889" y="35585"/>
                  </a:lnTo>
                  <a:lnTo>
                    <a:pt x="5016" y="35521"/>
                  </a:lnTo>
                  <a:lnTo>
                    <a:pt x="5422" y="35344"/>
                  </a:lnTo>
                  <a:close/>
                </a:path>
                <a:path w="258444" h="156209">
                  <a:moveTo>
                    <a:pt x="5511" y="33426"/>
                  </a:moveTo>
                  <a:lnTo>
                    <a:pt x="5321" y="33375"/>
                  </a:lnTo>
                  <a:lnTo>
                    <a:pt x="5130" y="33337"/>
                  </a:lnTo>
                  <a:lnTo>
                    <a:pt x="4838" y="33274"/>
                  </a:lnTo>
                  <a:lnTo>
                    <a:pt x="4165" y="33705"/>
                  </a:lnTo>
                  <a:lnTo>
                    <a:pt x="4051" y="33832"/>
                  </a:lnTo>
                  <a:lnTo>
                    <a:pt x="4368" y="33807"/>
                  </a:lnTo>
                  <a:lnTo>
                    <a:pt x="4267" y="34010"/>
                  </a:lnTo>
                  <a:lnTo>
                    <a:pt x="4394" y="33934"/>
                  </a:lnTo>
                  <a:lnTo>
                    <a:pt x="4343" y="34086"/>
                  </a:lnTo>
                  <a:lnTo>
                    <a:pt x="4559" y="33985"/>
                  </a:lnTo>
                  <a:lnTo>
                    <a:pt x="5511" y="33426"/>
                  </a:lnTo>
                  <a:close/>
                </a:path>
                <a:path w="258444" h="156209">
                  <a:moveTo>
                    <a:pt x="5537" y="29286"/>
                  </a:moveTo>
                  <a:lnTo>
                    <a:pt x="5181" y="29298"/>
                  </a:lnTo>
                  <a:lnTo>
                    <a:pt x="3086" y="31064"/>
                  </a:lnTo>
                  <a:lnTo>
                    <a:pt x="5537" y="29286"/>
                  </a:lnTo>
                  <a:close/>
                </a:path>
                <a:path w="258444" h="156209">
                  <a:moveTo>
                    <a:pt x="5600" y="35217"/>
                  </a:moveTo>
                  <a:lnTo>
                    <a:pt x="5422" y="35026"/>
                  </a:lnTo>
                  <a:lnTo>
                    <a:pt x="5359" y="35229"/>
                  </a:lnTo>
                  <a:lnTo>
                    <a:pt x="5600" y="35217"/>
                  </a:lnTo>
                  <a:close/>
                </a:path>
                <a:path w="258444" h="156209">
                  <a:moveTo>
                    <a:pt x="5727" y="31305"/>
                  </a:moveTo>
                  <a:lnTo>
                    <a:pt x="5435" y="31216"/>
                  </a:lnTo>
                  <a:lnTo>
                    <a:pt x="3784" y="32461"/>
                  </a:lnTo>
                  <a:lnTo>
                    <a:pt x="5727" y="31305"/>
                  </a:lnTo>
                  <a:close/>
                </a:path>
                <a:path w="258444" h="156209">
                  <a:moveTo>
                    <a:pt x="5918" y="31546"/>
                  </a:moveTo>
                  <a:lnTo>
                    <a:pt x="5803" y="31330"/>
                  </a:lnTo>
                  <a:lnTo>
                    <a:pt x="3517" y="32816"/>
                  </a:lnTo>
                  <a:lnTo>
                    <a:pt x="3416" y="32956"/>
                  </a:lnTo>
                  <a:lnTo>
                    <a:pt x="5156" y="31826"/>
                  </a:lnTo>
                  <a:lnTo>
                    <a:pt x="4991" y="32131"/>
                  </a:lnTo>
                  <a:lnTo>
                    <a:pt x="3695" y="32969"/>
                  </a:lnTo>
                  <a:lnTo>
                    <a:pt x="5486" y="31826"/>
                  </a:lnTo>
                  <a:lnTo>
                    <a:pt x="5918" y="31546"/>
                  </a:lnTo>
                  <a:close/>
                </a:path>
                <a:path w="258444" h="156209">
                  <a:moveTo>
                    <a:pt x="6159" y="31711"/>
                  </a:moveTo>
                  <a:lnTo>
                    <a:pt x="6007" y="31534"/>
                  </a:lnTo>
                  <a:lnTo>
                    <a:pt x="5410" y="31991"/>
                  </a:lnTo>
                  <a:lnTo>
                    <a:pt x="5410" y="32207"/>
                  </a:lnTo>
                  <a:lnTo>
                    <a:pt x="4686" y="32689"/>
                  </a:lnTo>
                  <a:lnTo>
                    <a:pt x="4406" y="32829"/>
                  </a:lnTo>
                  <a:lnTo>
                    <a:pt x="5410" y="32207"/>
                  </a:lnTo>
                  <a:lnTo>
                    <a:pt x="5410" y="31991"/>
                  </a:lnTo>
                  <a:lnTo>
                    <a:pt x="4178" y="32931"/>
                  </a:lnTo>
                  <a:lnTo>
                    <a:pt x="4000" y="33020"/>
                  </a:lnTo>
                  <a:lnTo>
                    <a:pt x="4229" y="33020"/>
                  </a:lnTo>
                  <a:lnTo>
                    <a:pt x="5676" y="32042"/>
                  </a:lnTo>
                  <a:lnTo>
                    <a:pt x="6146" y="31750"/>
                  </a:lnTo>
                  <a:close/>
                </a:path>
                <a:path w="258444" h="156209">
                  <a:moveTo>
                    <a:pt x="6299" y="31838"/>
                  </a:moveTo>
                  <a:lnTo>
                    <a:pt x="4470" y="33058"/>
                  </a:lnTo>
                  <a:lnTo>
                    <a:pt x="4343" y="33159"/>
                  </a:lnTo>
                  <a:lnTo>
                    <a:pt x="6299" y="31838"/>
                  </a:lnTo>
                  <a:close/>
                </a:path>
                <a:path w="258444" h="156209">
                  <a:moveTo>
                    <a:pt x="6858" y="31470"/>
                  </a:moveTo>
                  <a:lnTo>
                    <a:pt x="6451" y="31572"/>
                  </a:lnTo>
                  <a:lnTo>
                    <a:pt x="6299" y="31838"/>
                  </a:lnTo>
                  <a:lnTo>
                    <a:pt x="6451" y="31750"/>
                  </a:lnTo>
                  <a:lnTo>
                    <a:pt x="6337" y="31877"/>
                  </a:lnTo>
                  <a:lnTo>
                    <a:pt x="6464" y="31800"/>
                  </a:lnTo>
                  <a:lnTo>
                    <a:pt x="6832" y="31546"/>
                  </a:lnTo>
                  <a:close/>
                </a:path>
                <a:path w="258444" h="156209">
                  <a:moveTo>
                    <a:pt x="6921" y="31508"/>
                  </a:moveTo>
                  <a:lnTo>
                    <a:pt x="6565" y="31775"/>
                  </a:lnTo>
                  <a:lnTo>
                    <a:pt x="6896" y="31546"/>
                  </a:lnTo>
                  <a:close/>
                </a:path>
                <a:path w="258444" h="156209">
                  <a:moveTo>
                    <a:pt x="6921" y="31496"/>
                  </a:moveTo>
                  <a:lnTo>
                    <a:pt x="6464" y="31800"/>
                  </a:lnTo>
                  <a:lnTo>
                    <a:pt x="6921" y="31496"/>
                  </a:lnTo>
                  <a:close/>
                </a:path>
                <a:path w="258444" h="156209">
                  <a:moveTo>
                    <a:pt x="6946" y="32804"/>
                  </a:moveTo>
                  <a:lnTo>
                    <a:pt x="5930" y="33362"/>
                  </a:lnTo>
                  <a:lnTo>
                    <a:pt x="5803" y="33489"/>
                  </a:lnTo>
                  <a:lnTo>
                    <a:pt x="6946" y="32804"/>
                  </a:lnTo>
                  <a:close/>
                </a:path>
                <a:path w="258444" h="156209">
                  <a:moveTo>
                    <a:pt x="8712" y="30302"/>
                  </a:moveTo>
                  <a:lnTo>
                    <a:pt x="7061" y="31432"/>
                  </a:lnTo>
                  <a:lnTo>
                    <a:pt x="7010" y="31584"/>
                  </a:lnTo>
                  <a:lnTo>
                    <a:pt x="8712" y="30302"/>
                  </a:lnTo>
                  <a:close/>
                </a:path>
                <a:path w="258444" h="156209">
                  <a:moveTo>
                    <a:pt x="9791" y="29819"/>
                  </a:moveTo>
                  <a:close/>
                </a:path>
                <a:path w="258444" h="156209">
                  <a:moveTo>
                    <a:pt x="9994" y="29311"/>
                  </a:moveTo>
                  <a:lnTo>
                    <a:pt x="9486" y="29616"/>
                  </a:lnTo>
                  <a:lnTo>
                    <a:pt x="9944" y="29375"/>
                  </a:lnTo>
                  <a:close/>
                </a:path>
                <a:path w="258444" h="156209">
                  <a:moveTo>
                    <a:pt x="10172" y="29438"/>
                  </a:moveTo>
                  <a:lnTo>
                    <a:pt x="9817" y="29514"/>
                  </a:lnTo>
                  <a:lnTo>
                    <a:pt x="9715" y="29705"/>
                  </a:lnTo>
                  <a:lnTo>
                    <a:pt x="10172" y="29438"/>
                  </a:lnTo>
                  <a:close/>
                </a:path>
                <a:path w="258444" h="156209">
                  <a:moveTo>
                    <a:pt x="11493" y="34747"/>
                  </a:moveTo>
                  <a:lnTo>
                    <a:pt x="11328" y="34620"/>
                  </a:lnTo>
                  <a:lnTo>
                    <a:pt x="11493" y="34747"/>
                  </a:lnTo>
                  <a:close/>
                </a:path>
                <a:path w="258444" h="156209">
                  <a:moveTo>
                    <a:pt x="11899" y="32994"/>
                  </a:moveTo>
                  <a:lnTo>
                    <a:pt x="11569" y="33096"/>
                  </a:lnTo>
                  <a:lnTo>
                    <a:pt x="11899" y="32994"/>
                  </a:lnTo>
                  <a:close/>
                </a:path>
                <a:path w="258444" h="156209">
                  <a:moveTo>
                    <a:pt x="12357" y="34937"/>
                  </a:moveTo>
                  <a:lnTo>
                    <a:pt x="11734" y="35344"/>
                  </a:lnTo>
                  <a:lnTo>
                    <a:pt x="11976" y="35204"/>
                  </a:lnTo>
                  <a:lnTo>
                    <a:pt x="12357" y="34937"/>
                  </a:lnTo>
                  <a:close/>
                </a:path>
                <a:path w="258444" h="156209">
                  <a:moveTo>
                    <a:pt x="13563" y="39179"/>
                  </a:moveTo>
                  <a:close/>
                </a:path>
                <a:path w="258444" h="156209">
                  <a:moveTo>
                    <a:pt x="13830" y="20878"/>
                  </a:moveTo>
                  <a:lnTo>
                    <a:pt x="12420" y="22021"/>
                  </a:lnTo>
                  <a:lnTo>
                    <a:pt x="12560" y="21932"/>
                  </a:lnTo>
                  <a:lnTo>
                    <a:pt x="13830" y="20878"/>
                  </a:lnTo>
                  <a:close/>
                </a:path>
                <a:path w="258444" h="156209">
                  <a:moveTo>
                    <a:pt x="14922" y="32829"/>
                  </a:moveTo>
                  <a:lnTo>
                    <a:pt x="14770" y="33032"/>
                  </a:lnTo>
                  <a:lnTo>
                    <a:pt x="14909" y="33020"/>
                  </a:lnTo>
                  <a:lnTo>
                    <a:pt x="14922" y="32829"/>
                  </a:lnTo>
                  <a:close/>
                </a:path>
                <a:path w="258444" h="156209">
                  <a:moveTo>
                    <a:pt x="15494" y="28422"/>
                  </a:moveTo>
                  <a:lnTo>
                    <a:pt x="15354" y="28460"/>
                  </a:lnTo>
                  <a:lnTo>
                    <a:pt x="15227" y="28524"/>
                  </a:lnTo>
                  <a:lnTo>
                    <a:pt x="15494" y="28422"/>
                  </a:lnTo>
                  <a:close/>
                </a:path>
                <a:path w="258444" h="156209">
                  <a:moveTo>
                    <a:pt x="16141" y="36106"/>
                  </a:moveTo>
                  <a:lnTo>
                    <a:pt x="16002" y="36233"/>
                  </a:lnTo>
                  <a:lnTo>
                    <a:pt x="16141" y="36106"/>
                  </a:lnTo>
                  <a:close/>
                </a:path>
                <a:path w="258444" h="156209">
                  <a:moveTo>
                    <a:pt x="16154" y="28155"/>
                  </a:moveTo>
                  <a:lnTo>
                    <a:pt x="15494" y="28422"/>
                  </a:lnTo>
                  <a:lnTo>
                    <a:pt x="16141" y="28232"/>
                  </a:lnTo>
                  <a:close/>
                </a:path>
                <a:path w="258444" h="156209">
                  <a:moveTo>
                    <a:pt x="16319" y="28524"/>
                  </a:moveTo>
                  <a:close/>
                </a:path>
                <a:path w="258444" h="156209">
                  <a:moveTo>
                    <a:pt x="16598" y="28460"/>
                  </a:moveTo>
                  <a:lnTo>
                    <a:pt x="16459" y="28486"/>
                  </a:lnTo>
                  <a:lnTo>
                    <a:pt x="16357" y="28613"/>
                  </a:lnTo>
                  <a:lnTo>
                    <a:pt x="16560" y="28486"/>
                  </a:lnTo>
                  <a:close/>
                </a:path>
                <a:path w="258444" h="156209">
                  <a:moveTo>
                    <a:pt x="16916" y="35648"/>
                  </a:moveTo>
                  <a:lnTo>
                    <a:pt x="16192" y="35991"/>
                  </a:lnTo>
                  <a:lnTo>
                    <a:pt x="16916" y="35648"/>
                  </a:lnTo>
                  <a:close/>
                </a:path>
                <a:path w="258444" h="156209">
                  <a:moveTo>
                    <a:pt x="17513" y="27863"/>
                  </a:moveTo>
                  <a:lnTo>
                    <a:pt x="16979" y="28003"/>
                  </a:lnTo>
                  <a:lnTo>
                    <a:pt x="16891" y="28232"/>
                  </a:lnTo>
                  <a:lnTo>
                    <a:pt x="17513" y="27863"/>
                  </a:lnTo>
                  <a:close/>
                </a:path>
                <a:path w="258444" h="156209">
                  <a:moveTo>
                    <a:pt x="17538" y="27597"/>
                  </a:moveTo>
                  <a:lnTo>
                    <a:pt x="17449" y="27203"/>
                  </a:lnTo>
                  <a:lnTo>
                    <a:pt x="17424" y="27381"/>
                  </a:lnTo>
                  <a:lnTo>
                    <a:pt x="17538" y="27597"/>
                  </a:lnTo>
                  <a:close/>
                </a:path>
                <a:path w="258444" h="156209">
                  <a:moveTo>
                    <a:pt x="17538" y="27597"/>
                  </a:moveTo>
                  <a:lnTo>
                    <a:pt x="17335" y="27216"/>
                  </a:lnTo>
                  <a:lnTo>
                    <a:pt x="16992" y="27254"/>
                  </a:lnTo>
                  <a:lnTo>
                    <a:pt x="16459" y="27266"/>
                  </a:lnTo>
                  <a:lnTo>
                    <a:pt x="16700" y="27927"/>
                  </a:lnTo>
                  <a:lnTo>
                    <a:pt x="17526" y="27660"/>
                  </a:lnTo>
                  <a:close/>
                </a:path>
                <a:path w="258444" h="156209">
                  <a:moveTo>
                    <a:pt x="17716" y="27520"/>
                  </a:moveTo>
                  <a:lnTo>
                    <a:pt x="17614" y="27178"/>
                  </a:lnTo>
                  <a:lnTo>
                    <a:pt x="17462" y="27254"/>
                  </a:lnTo>
                  <a:lnTo>
                    <a:pt x="17589" y="27571"/>
                  </a:lnTo>
                  <a:lnTo>
                    <a:pt x="17716" y="27520"/>
                  </a:lnTo>
                  <a:close/>
                </a:path>
                <a:path w="258444" h="156209">
                  <a:moveTo>
                    <a:pt x="17754" y="27508"/>
                  </a:moveTo>
                  <a:lnTo>
                    <a:pt x="17614" y="27622"/>
                  </a:lnTo>
                  <a:lnTo>
                    <a:pt x="17754" y="27508"/>
                  </a:lnTo>
                  <a:close/>
                </a:path>
                <a:path w="258444" h="156209">
                  <a:moveTo>
                    <a:pt x="17805" y="27660"/>
                  </a:moveTo>
                  <a:lnTo>
                    <a:pt x="17665" y="27813"/>
                  </a:lnTo>
                  <a:lnTo>
                    <a:pt x="17805" y="27660"/>
                  </a:lnTo>
                  <a:close/>
                </a:path>
                <a:path w="258444" h="156209">
                  <a:moveTo>
                    <a:pt x="18008" y="27444"/>
                  </a:moveTo>
                  <a:lnTo>
                    <a:pt x="17805" y="27660"/>
                  </a:lnTo>
                  <a:lnTo>
                    <a:pt x="17932" y="27584"/>
                  </a:lnTo>
                  <a:lnTo>
                    <a:pt x="18008" y="27444"/>
                  </a:lnTo>
                  <a:close/>
                </a:path>
                <a:path w="258444" h="156209">
                  <a:moveTo>
                    <a:pt x="18034" y="27660"/>
                  </a:moveTo>
                  <a:lnTo>
                    <a:pt x="18021" y="27520"/>
                  </a:lnTo>
                  <a:lnTo>
                    <a:pt x="17856" y="27762"/>
                  </a:lnTo>
                  <a:lnTo>
                    <a:pt x="18034" y="27660"/>
                  </a:lnTo>
                  <a:close/>
                </a:path>
                <a:path w="258444" h="156209">
                  <a:moveTo>
                    <a:pt x="18046" y="27711"/>
                  </a:moveTo>
                  <a:lnTo>
                    <a:pt x="17907" y="27901"/>
                  </a:lnTo>
                  <a:lnTo>
                    <a:pt x="18034" y="27838"/>
                  </a:lnTo>
                  <a:lnTo>
                    <a:pt x="18046" y="27711"/>
                  </a:lnTo>
                  <a:close/>
                </a:path>
                <a:path w="258444" h="156209">
                  <a:moveTo>
                    <a:pt x="18402" y="29159"/>
                  </a:moveTo>
                  <a:lnTo>
                    <a:pt x="18300" y="28879"/>
                  </a:lnTo>
                  <a:lnTo>
                    <a:pt x="18402" y="29159"/>
                  </a:lnTo>
                  <a:close/>
                </a:path>
                <a:path w="258444" h="156209">
                  <a:moveTo>
                    <a:pt x="18669" y="27139"/>
                  </a:moveTo>
                  <a:lnTo>
                    <a:pt x="18542" y="27393"/>
                  </a:lnTo>
                  <a:lnTo>
                    <a:pt x="18669" y="27317"/>
                  </a:lnTo>
                  <a:lnTo>
                    <a:pt x="18669" y="27139"/>
                  </a:lnTo>
                  <a:close/>
                </a:path>
                <a:path w="258444" h="156209">
                  <a:moveTo>
                    <a:pt x="19011" y="26555"/>
                  </a:moveTo>
                  <a:lnTo>
                    <a:pt x="18453" y="26314"/>
                  </a:lnTo>
                  <a:lnTo>
                    <a:pt x="18326" y="26377"/>
                  </a:lnTo>
                  <a:lnTo>
                    <a:pt x="19011" y="26555"/>
                  </a:lnTo>
                  <a:close/>
                </a:path>
                <a:path w="258444" h="156209">
                  <a:moveTo>
                    <a:pt x="19100" y="28130"/>
                  </a:moveTo>
                  <a:lnTo>
                    <a:pt x="18923" y="27736"/>
                  </a:lnTo>
                  <a:lnTo>
                    <a:pt x="18821" y="27495"/>
                  </a:lnTo>
                  <a:lnTo>
                    <a:pt x="18694" y="27520"/>
                  </a:lnTo>
                  <a:lnTo>
                    <a:pt x="18732" y="27292"/>
                  </a:lnTo>
                  <a:lnTo>
                    <a:pt x="18567" y="27559"/>
                  </a:lnTo>
                  <a:lnTo>
                    <a:pt x="18592" y="27863"/>
                  </a:lnTo>
                  <a:lnTo>
                    <a:pt x="18732" y="27762"/>
                  </a:lnTo>
                  <a:lnTo>
                    <a:pt x="18618" y="27990"/>
                  </a:lnTo>
                  <a:lnTo>
                    <a:pt x="18745" y="28460"/>
                  </a:lnTo>
                  <a:lnTo>
                    <a:pt x="18923" y="28308"/>
                  </a:lnTo>
                  <a:lnTo>
                    <a:pt x="18808" y="28651"/>
                  </a:lnTo>
                  <a:lnTo>
                    <a:pt x="19050" y="28333"/>
                  </a:lnTo>
                  <a:lnTo>
                    <a:pt x="19100" y="28130"/>
                  </a:lnTo>
                  <a:close/>
                </a:path>
                <a:path w="258444" h="156209">
                  <a:moveTo>
                    <a:pt x="19570" y="28371"/>
                  </a:moveTo>
                  <a:lnTo>
                    <a:pt x="19443" y="27838"/>
                  </a:lnTo>
                  <a:lnTo>
                    <a:pt x="19570" y="28371"/>
                  </a:lnTo>
                  <a:close/>
                </a:path>
                <a:path w="258444" h="156209">
                  <a:moveTo>
                    <a:pt x="20294" y="29464"/>
                  </a:moveTo>
                  <a:lnTo>
                    <a:pt x="20193" y="29108"/>
                  </a:lnTo>
                  <a:lnTo>
                    <a:pt x="20167" y="29832"/>
                  </a:lnTo>
                  <a:lnTo>
                    <a:pt x="20294" y="29464"/>
                  </a:lnTo>
                  <a:close/>
                </a:path>
                <a:path w="258444" h="156209">
                  <a:moveTo>
                    <a:pt x="20434" y="28740"/>
                  </a:moveTo>
                  <a:lnTo>
                    <a:pt x="20307" y="28587"/>
                  </a:lnTo>
                  <a:lnTo>
                    <a:pt x="20307" y="29413"/>
                  </a:lnTo>
                  <a:lnTo>
                    <a:pt x="20434" y="28740"/>
                  </a:lnTo>
                  <a:close/>
                </a:path>
                <a:path w="258444" h="156209">
                  <a:moveTo>
                    <a:pt x="20459" y="27952"/>
                  </a:moveTo>
                  <a:lnTo>
                    <a:pt x="20396" y="28600"/>
                  </a:lnTo>
                  <a:lnTo>
                    <a:pt x="20459" y="27952"/>
                  </a:lnTo>
                  <a:close/>
                </a:path>
                <a:path w="258444" h="156209">
                  <a:moveTo>
                    <a:pt x="20497" y="27228"/>
                  </a:moveTo>
                  <a:lnTo>
                    <a:pt x="20370" y="27622"/>
                  </a:lnTo>
                  <a:lnTo>
                    <a:pt x="20497" y="27228"/>
                  </a:lnTo>
                  <a:close/>
                </a:path>
                <a:path w="258444" h="156209">
                  <a:moveTo>
                    <a:pt x="20561" y="27025"/>
                  </a:moveTo>
                  <a:lnTo>
                    <a:pt x="20421" y="27127"/>
                  </a:lnTo>
                  <a:lnTo>
                    <a:pt x="20561" y="27025"/>
                  </a:lnTo>
                  <a:close/>
                </a:path>
                <a:path w="258444" h="156209">
                  <a:moveTo>
                    <a:pt x="20586" y="26962"/>
                  </a:moveTo>
                  <a:lnTo>
                    <a:pt x="20447" y="27089"/>
                  </a:lnTo>
                  <a:lnTo>
                    <a:pt x="20574" y="27012"/>
                  </a:lnTo>
                  <a:close/>
                </a:path>
                <a:path w="258444" h="156209">
                  <a:moveTo>
                    <a:pt x="20637" y="26987"/>
                  </a:moveTo>
                  <a:lnTo>
                    <a:pt x="20535" y="27127"/>
                  </a:lnTo>
                  <a:lnTo>
                    <a:pt x="20637" y="26987"/>
                  </a:lnTo>
                  <a:close/>
                </a:path>
                <a:path w="258444" h="156209">
                  <a:moveTo>
                    <a:pt x="20853" y="26492"/>
                  </a:moveTo>
                  <a:close/>
                </a:path>
                <a:path w="258444" h="156209">
                  <a:moveTo>
                    <a:pt x="20866" y="26123"/>
                  </a:moveTo>
                  <a:lnTo>
                    <a:pt x="20307" y="27127"/>
                  </a:lnTo>
                  <a:lnTo>
                    <a:pt x="20434" y="27038"/>
                  </a:lnTo>
                  <a:lnTo>
                    <a:pt x="20866" y="26123"/>
                  </a:lnTo>
                  <a:close/>
                </a:path>
                <a:path w="258444" h="156209">
                  <a:moveTo>
                    <a:pt x="20904" y="27254"/>
                  </a:moveTo>
                  <a:lnTo>
                    <a:pt x="20853" y="27025"/>
                  </a:lnTo>
                  <a:lnTo>
                    <a:pt x="20878" y="27254"/>
                  </a:lnTo>
                  <a:close/>
                </a:path>
                <a:path w="258444" h="156209">
                  <a:moveTo>
                    <a:pt x="20904" y="26238"/>
                  </a:moveTo>
                  <a:lnTo>
                    <a:pt x="20815" y="26492"/>
                  </a:lnTo>
                  <a:lnTo>
                    <a:pt x="20904" y="26238"/>
                  </a:lnTo>
                  <a:close/>
                </a:path>
                <a:path w="258444" h="156209">
                  <a:moveTo>
                    <a:pt x="20929" y="26136"/>
                  </a:moveTo>
                  <a:lnTo>
                    <a:pt x="20675" y="26619"/>
                  </a:lnTo>
                  <a:lnTo>
                    <a:pt x="20612" y="26746"/>
                  </a:lnTo>
                  <a:lnTo>
                    <a:pt x="20472" y="27025"/>
                  </a:lnTo>
                  <a:lnTo>
                    <a:pt x="20599" y="26898"/>
                  </a:lnTo>
                  <a:lnTo>
                    <a:pt x="20650" y="26746"/>
                  </a:lnTo>
                  <a:lnTo>
                    <a:pt x="20612" y="26873"/>
                  </a:lnTo>
                  <a:lnTo>
                    <a:pt x="20777" y="26695"/>
                  </a:lnTo>
                  <a:lnTo>
                    <a:pt x="20929" y="26136"/>
                  </a:lnTo>
                  <a:close/>
                </a:path>
                <a:path w="258444" h="156209">
                  <a:moveTo>
                    <a:pt x="20942" y="26073"/>
                  </a:moveTo>
                  <a:lnTo>
                    <a:pt x="20510" y="26898"/>
                  </a:lnTo>
                  <a:lnTo>
                    <a:pt x="20942" y="26073"/>
                  </a:lnTo>
                  <a:close/>
                </a:path>
                <a:path w="258444" h="156209">
                  <a:moveTo>
                    <a:pt x="21018" y="25920"/>
                  </a:moveTo>
                  <a:close/>
                </a:path>
                <a:path w="258444" h="156209">
                  <a:moveTo>
                    <a:pt x="21831" y="24447"/>
                  </a:moveTo>
                  <a:lnTo>
                    <a:pt x="21691" y="24612"/>
                  </a:lnTo>
                  <a:lnTo>
                    <a:pt x="21831" y="24447"/>
                  </a:lnTo>
                  <a:close/>
                </a:path>
                <a:path w="258444" h="156209">
                  <a:moveTo>
                    <a:pt x="22148" y="23901"/>
                  </a:moveTo>
                  <a:lnTo>
                    <a:pt x="21767" y="24142"/>
                  </a:lnTo>
                  <a:lnTo>
                    <a:pt x="21666" y="24536"/>
                  </a:lnTo>
                  <a:lnTo>
                    <a:pt x="21805" y="24460"/>
                  </a:lnTo>
                  <a:lnTo>
                    <a:pt x="22148" y="23901"/>
                  </a:lnTo>
                  <a:close/>
                </a:path>
                <a:path w="258444" h="156209">
                  <a:moveTo>
                    <a:pt x="22479" y="27762"/>
                  </a:moveTo>
                  <a:lnTo>
                    <a:pt x="22352" y="27762"/>
                  </a:lnTo>
                  <a:lnTo>
                    <a:pt x="22479" y="27762"/>
                  </a:lnTo>
                  <a:close/>
                </a:path>
                <a:path w="258444" h="156209">
                  <a:moveTo>
                    <a:pt x="22618" y="25755"/>
                  </a:moveTo>
                  <a:lnTo>
                    <a:pt x="21501" y="26276"/>
                  </a:lnTo>
                  <a:lnTo>
                    <a:pt x="21386" y="26479"/>
                  </a:lnTo>
                  <a:lnTo>
                    <a:pt x="22618" y="25755"/>
                  </a:lnTo>
                  <a:close/>
                </a:path>
                <a:path w="258444" h="156209">
                  <a:moveTo>
                    <a:pt x="22707" y="27495"/>
                  </a:moveTo>
                  <a:lnTo>
                    <a:pt x="22669" y="26733"/>
                  </a:lnTo>
                  <a:lnTo>
                    <a:pt x="22656" y="26517"/>
                  </a:lnTo>
                  <a:lnTo>
                    <a:pt x="22479" y="26746"/>
                  </a:lnTo>
                  <a:lnTo>
                    <a:pt x="22466" y="27686"/>
                  </a:lnTo>
                  <a:lnTo>
                    <a:pt x="22644" y="27584"/>
                  </a:lnTo>
                  <a:close/>
                </a:path>
                <a:path w="258444" h="156209">
                  <a:moveTo>
                    <a:pt x="22720" y="28498"/>
                  </a:moveTo>
                  <a:lnTo>
                    <a:pt x="22644" y="28689"/>
                  </a:lnTo>
                  <a:lnTo>
                    <a:pt x="22720" y="28524"/>
                  </a:lnTo>
                  <a:close/>
                </a:path>
                <a:path w="258444" h="156209">
                  <a:moveTo>
                    <a:pt x="23177" y="37795"/>
                  </a:moveTo>
                  <a:close/>
                </a:path>
                <a:path w="258444" h="156209">
                  <a:moveTo>
                    <a:pt x="24892" y="26797"/>
                  </a:moveTo>
                  <a:lnTo>
                    <a:pt x="24752" y="26873"/>
                  </a:lnTo>
                  <a:lnTo>
                    <a:pt x="24892" y="26797"/>
                  </a:lnTo>
                  <a:close/>
                </a:path>
                <a:path w="258444" h="156209">
                  <a:moveTo>
                    <a:pt x="25387" y="33959"/>
                  </a:moveTo>
                  <a:lnTo>
                    <a:pt x="25361" y="33832"/>
                  </a:lnTo>
                  <a:lnTo>
                    <a:pt x="25222" y="33680"/>
                  </a:lnTo>
                  <a:lnTo>
                    <a:pt x="25120" y="34086"/>
                  </a:lnTo>
                  <a:lnTo>
                    <a:pt x="25387" y="33959"/>
                  </a:lnTo>
                  <a:close/>
                </a:path>
                <a:path w="258444" h="156209">
                  <a:moveTo>
                    <a:pt x="25768" y="21539"/>
                  </a:moveTo>
                  <a:lnTo>
                    <a:pt x="25044" y="21831"/>
                  </a:lnTo>
                  <a:lnTo>
                    <a:pt x="24993" y="22047"/>
                  </a:lnTo>
                  <a:lnTo>
                    <a:pt x="25768" y="21539"/>
                  </a:lnTo>
                  <a:close/>
                </a:path>
                <a:path w="258444" h="156209">
                  <a:moveTo>
                    <a:pt x="26949" y="24841"/>
                  </a:moveTo>
                  <a:lnTo>
                    <a:pt x="26212" y="25311"/>
                  </a:lnTo>
                  <a:lnTo>
                    <a:pt x="26670" y="25133"/>
                  </a:lnTo>
                  <a:lnTo>
                    <a:pt x="26949" y="24841"/>
                  </a:lnTo>
                  <a:close/>
                </a:path>
                <a:path w="258444" h="156209">
                  <a:moveTo>
                    <a:pt x="27508" y="25958"/>
                  </a:moveTo>
                  <a:lnTo>
                    <a:pt x="27330" y="25984"/>
                  </a:lnTo>
                  <a:lnTo>
                    <a:pt x="27063" y="26187"/>
                  </a:lnTo>
                  <a:lnTo>
                    <a:pt x="27063" y="26314"/>
                  </a:lnTo>
                  <a:lnTo>
                    <a:pt x="26644" y="26517"/>
                  </a:lnTo>
                  <a:lnTo>
                    <a:pt x="27063" y="26314"/>
                  </a:lnTo>
                  <a:lnTo>
                    <a:pt x="27063" y="26187"/>
                  </a:lnTo>
                  <a:lnTo>
                    <a:pt x="26593" y="26530"/>
                  </a:lnTo>
                  <a:lnTo>
                    <a:pt x="26403" y="26670"/>
                  </a:lnTo>
                  <a:lnTo>
                    <a:pt x="26225" y="26797"/>
                  </a:lnTo>
                  <a:lnTo>
                    <a:pt x="26022" y="26949"/>
                  </a:lnTo>
                  <a:lnTo>
                    <a:pt x="26212" y="26822"/>
                  </a:lnTo>
                  <a:lnTo>
                    <a:pt x="26098" y="27000"/>
                  </a:lnTo>
                  <a:lnTo>
                    <a:pt x="26276" y="26911"/>
                  </a:lnTo>
                  <a:lnTo>
                    <a:pt x="26695" y="26695"/>
                  </a:lnTo>
                  <a:lnTo>
                    <a:pt x="27190" y="26250"/>
                  </a:lnTo>
                  <a:lnTo>
                    <a:pt x="27508" y="25958"/>
                  </a:lnTo>
                  <a:close/>
                </a:path>
                <a:path w="258444" h="156209">
                  <a:moveTo>
                    <a:pt x="28117" y="23698"/>
                  </a:moveTo>
                  <a:lnTo>
                    <a:pt x="27609" y="23787"/>
                  </a:lnTo>
                  <a:lnTo>
                    <a:pt x="25628" y="25120"/>
                  </a:lnTo>
                  <a:lnTo>
                    <a:pt x="25285" y="25349"/>
                  </a:lnTo>
                  <a:lnTo>
                    <a:pt x="25768" y="25069"/>
                  </a:lnTo>
                  <a:lnTo>
                    <a:pt x="26377" y="24828"/>
                  </a:lnTo>
                  <a:lnTo>
                    <a:pt x="27774" y="23926"/>
                  </a:lnTo>
                  <a:lnTo>
                    <a:pt x="26695" y="24523"/>
                  </a:lnTo>
                  <a:lnTo>
                    <a:pt x="28117" y="23698"/>
                  </a:lnTo>
                  <a:close/>
                </a:path>
                <a:path w="258444" h="156209">
                  <a:moveTo>
                    <a:pt x="28702" y="31838"/>
                  </a:moveTo>
                  <a:lnTo>
                    <a:pt x="28511" y="32029"/>
                  </a:lnTo>
                  <a:lnTo>
                    <a:pt x="28663" y="31877"/>
                  </a:lnTo>
                  <a:close/>
                </a:path>
                <a:path w="258444" h="156209">
                  <a:moveTo>
                    <a:pt x="29133" y="26238"/>
                  </a:moveTo>
                  <a:lnTo>
                    <a:pt x="28194" y="26746"/>
                  </a:lnTo>
                  <a:lnTo>
                    <a:pt x="29121" y="26327"/>
                  </a:lnTo>
                  <a:close/>
                </a:path>
                <a:path w="258444" h="156209">
                  <a:moveTo>
                    <a:pt x="29349" y="27381"/>
                  </a:moveTo>
                  <a:lnTo>
                    <a:pt x="29057" y="27520"/>
                  </a:lnTo>
                  <a:lnTo>
                    <a:pt x="28930" y="27622"/>
                  </a:lnTo>
                  <a:lnTo>
                    <a:pt x="29349" y="27381"/>
                  </a:lnTo>
                  <a:close/>
                </a:path>
                <a:path w="258444" h="156209">
                  <a:moveTo>
                    <a:pt x="29464" y="27533"/>
                  </a:moveTo>
                  <a:lnTo>
                    <a:pt x="28930" y="27686"/>
                  </a:lnTo>
                  <a:lnTo>
                    <a:pt x="28867" y="27813"/>
                  </a:lnTo>
                  <a:lnTo>
                    <a:pt x="29464" y="27533"/>
                  </a:lnTo>
                  <a:close/>
                </a:path>
                <a:path w="258444" h="156209">
                  <a:moveTo>
                    <a:pt x="30276" y="24841"/>
                  </a:moveTo>
                  <a:lnTo>
                    <a:pt x="30010" y="24968"/>
                  </a:lnTo>
                  <a:lnTo>
                    <a:pt x="30276" y="24841"/>
                  </a:lnTo>
                  <a:close/>
                </a:path>
                <a:path w="258444" h="156209">
                  <a:moveTo>
                    <a:pt x="30734" y="26301"/>
                  </a:moveTo>
                  <a:lnTo>
                    <a:pt x="29108" y="27216"/>
                  </a:lnTo>
                  <a:lnTo>
                    <a:pt x="28981" y="27457"/>
                  </a:lnTo>
                  <a:lnTo>
                    <a:pt x="30073" y="27000"/>
                  </a:lnTo>
                  <a:lnTo>
                    <a:pt x="30734" y="26301"/>
                  </a:lnTo>
                  <a:close/>
                </a:path>
                <a:path w="258444" h="156209">
                  <a:moveTo>
                    <a:pt x="30822" y="24587"/>
                  </a:moveTo>
                  <a:lnTo>
                    <a:pt x="30010" y="25006"/>
                  </a:lnTo>
                  <a:lnTo>
                    <a:pt x="29908" y="25133"/>
                  </a:lnTo>
                  <a:lnTo>
                    <a:pt x="30822" y="24587"/>
                  </a:lnTo>
                  <a:close/>
                </a:path>
                <a:path w="258444" h="156209">
                  <a:moveTo>
                    <a:pt x="31661" y="22936"/>
                  </a:moveTo>
                  <a:lnTo>
                    <a:pt x="30022" y="23787"/>
                  </a:lnTo>
                  <a:lnTo>
                    <a:pt x="29997" y="23952"/>
                  </a:lnTo>
                  <a:lnTo>
                    <a:pt x="29984" y="24206"/>
                  </a:lnTo>
                  <a:lnTo>
                    <a:pt x="31661" y="22936"/>
                  </a:lnTo>
                  <a:close/>
                </a:path>
                <a:path w="258444" h="156209">
                  <a:moveTo>
                    <a:pt x="32080" y="30429"/>
                  </a:moveTo>
                  <a:lnTo>
                    <a:pt x="29667" y="31699"/>
                  </a:lnTo>
                  <a:lnTo>
                    <a:pt x="31496" y="31216"/>
                  </a:lnTo>
                  <a:lnTo>
                    <a:pt x="31623" y="31165"/>
                  </a:lnTo>
                  <a:lnTo>
                    <a:pt x="32080" y="30429"/>
                  </a:lnTo>
                  <a:close/>
                </a:path>
                <a:path w="258444" h="156209">
                  <a:moveTo>
                    <a:pt x="32092" y="33477"/>
                  </a:moveTo>
                  <a:lnTo>
                    <a:pt x="31013" y="33731"/>
                  </a:lnTo>
                  <a:lnTo>
                    <a:pt x="31965" y="33616"/>
                  </a:lnTo>
                  <a:lnTo>
                    <a:pt x="32092" y="33477"/>
                  </a:lnTo>
                  <a:close/>
                </a:path>
                <a:path w="258444" h="156209">
                  <a:moveTo>
                    <a:pt x="32194" y="29298"/>
                  </a:moveTo>
                  <a:lnTo>
                    <a:pt x="31915" y="28968"/>
                  </a:lnTo>
                  <a:lnTo>
                    <a:pt x="30619" y="29679"/>
                  </a:lnTo>
                  <a:lnTo>
                    <a:pt x="29476" y="30302"/>
                  </a:lnTo>
                  <a:lnTo>
                    <a:pt x="30721" y="30200"/>
                  </a:lnTo>
                  <a:lnTo>
                    <a:pt x="32194" y="29298"/>
                  </a:lnTo>
                  <a:close/>
                </a:path>
                <a:path w="258444" h="156209">
                  <a:moveTo>
                    <a:pt x="32461" y="34442"/>
                  </a:moveTo>
                  <a:lnTo>
                    <a:pt x="32245" y="34493"/>
                  </a:lnTo>
                  <a:lnTo>
                    <a:pt x="32080" y="34531"/>
                  </a:lnTo>
                  <a:lnTo>
                    <a:pt x="31877" y="34582"/>
                  </a:lnTo>
                  <a:lnTo>
                    <a:pt x="32042" y="34747"/>
                  </a:lnTo>
                  <a:lnTo>
                    <a:pt x="32461" y="34442"/>
                  </a:lnTo>
                  <a:close/>
                </a:path>
                <a:path w="258444" h="156209">
                  <a:moveTo>
                    <a:pt x="32588" y="25806"/>
                  </a:moveTo>
                  <a:lnTo>
                    <a:pt x="32372" y="25882"/>
                  </a:lnTo>
                  <a:lnTo>
                    <a:pt x="32042" y="26047"/>
                  </a:lnTo>
                  <a:lnTo>
                    <a:pt x="32588" y="25806"/>
                  </a:lnTo>
                  <a:close/>
                </a:path>
                <a:path w="258444" h="156209">
                  <a:moveTo>
                    <a:pt x="33147" y="26847"/>
                  </a:moveTo>
                  <a:lnTo>
                    <a:pt x="30441" y="28282"/>
                  </a:lnTo>
                  <a:lnTo>
                    <a:pt x="30340" y="28422"/>
                  </a:lnTo>
                  <a:lnTo>
                    <a:pt x="30645" y="28333"/>
                  </a:lnTo>
                  <a:lnTo>
                    <a:pt x="31432" y="28079"/>
                  </a:lnTo>
                  <a:lnTo>
                    <a:pt x="30835" y="28219"/>
                  </a:lnTo>
                  <a:lnTo>
                    <a:pt x="33147" y="26847"/>
                  </a:lnTo>
                  <a:close/>
                </a:path>
                <a:path w="258444" h="156209">
                  <a:moveTo>
                    <a:pt x="34404" y="26111"/>
                  </a:moveTo>
                  <a:lnTo>
                    <a:pt x="33147" y="26847"/>
                  </a:lnTo>
                  <a:lnTo>
                    <a:pt x="33616" y="26657"/>
                  </a:lnTo>
                  <a:lnTo>
                    <a:pt x="34404" y="26111"/>
                  </a:lnTo>
                  <a:close/>
                </a:path>
                <a:path w="258444" h="156209">
                  <a:moveTo>
                    <a:pt x="35077" y="28651"/>
                  </a:moveTo>
                  <a:lnTo>
                    <a:pt x="32397" y="30213"/>
                  </a:lnTo>
                  <a:lnTo>
                    <a:pt x="34544" y="29210"/>
                  </a:lnTo>
                  <a:lnTo>
                    <a:pt x="34683" y="28994"/>
                  </a:lnTo>
                  <a:lnTo>
                    <a:pt x="35077" y="28651"/>
                  </a:lnTo>
                  <a:close/>
                </a:path>
                <a:path w="258444" h="156209">
                  <a:moveTo>
                    <a:pt x="35191" y="26111"/>
                  </a:moveTo>
                  <a:lnTo>
                    <a:pt x="33616" y="26657"/>
                  </a:lnTo>
                  <a:lnTo>
                    <a:pt x="31470" y="28130"/>
                  </a:lnTo>
                  <a:lnTo>
                    <a:pt x="31711" y="28054"/>
                  </a:lnTo>
                  <a:lnTo>
                    <a:pt x="35191" y="26111"/>
                  </a:lnTo>
                  <a:close/>
                </a:path>
                <a:path w="258444" h="156209">
                  <a:moveTo>
                    <a:pt x="36410" y="27635"/>
                  </a:moveTo>
                  <a:lnTo>
                    <a:pt x="36258" y="27660"/>
                  </a:lnTo>
                  <a:lnTo>
                    <a:pt x="35648" y="28054"/>
                  </a:lnTo>
                  <a:lnTo>
                    <a:pt x="36410" y="27635"/>
                  </a:lnTo>
                  <a:close/>
                </a:path>
                <a:path w="258444" h="156209">
                  <a:moveTo>
                    <a:pt x="36499" y="27025"/>
                  </a:moveTo>
                  <a:lnTo>
                    <a:pt x="36182" y="27343"/>
                  </a:lnTo>
                  <a:lnTo>
                    <a:pt x="36398" y="27152"/>
                  </a:lnTo>
                  <a:lnTo>
                    <a:pt x="36499" y="27025"/>
                  </a:lnTo>
                  <a:close/>
                </a:path>
                <a:path w="258444" h="156209">
                  <a:moveTo>
                    <a:pt x="36512" y="26936"/>
                  </a:moveTo>
                  <a:close/>
                </a:path>
                <a:path w="258444" h="156209">
                  <a:moveTo>
                    <a:pt x="36804" y="27546"/>
                  </a:moveTo>
                  <a:lnTo>
                    <a:pt x="35928" y="28117"/>
                  </a:lnTo>
                  <a:lnTo>
                    <a:pt x="35420" y="28422"/>
                  </a:lnTo>
                  <a:lnTo>
                    <a:pt x="35077" y="28651"/>
                  </a:lnTo>
                  <a:lnTo>
                    <a:pt x="35280" y="28536"/>
                  </a:lnTo>
                  <a:lnTo>
                    <a:pt x="35445" y="28448"/>
                  </a:lnTo>
                  <a:lnTo>
                    <a:pt x="35750" y="28282"/>
                  </a:lnTo>
                  <a:lnTo>
                    <a:pt x="36804" y="27546"/>
                  </a:lnTo>
                  <a:close/>
                </a:path>
                <a:path w="258444" h="156209">
                  <a:moveTo>
                    <a:pt x="38227" y="25476"/>
                  </a:moveTo>
                  <a:lnTo>
                    <a:pt x="32092" y="28867"/>
                  </a:lnTo>
                  <a:lnTo>
                    <a:pt x="31965" y="29019"/>
                  </a:lnTo>
                  <a:lnTo>
                    <a:pt x="32194" y="29298"/>
                  </a:lnTo>
                  <a:lnTo>
                    <a:pt x="30759" y="30200"/>
                  </a:lnTo>
                  <a:lnTo>
                    <a:pt x="29514" y="30302"/>
                  </a:lnTo>
                  <a:lnTo>
                    <a:pt x="29362" y="30378"/>
                  </a:lnTo>
                  <a:lnTo>
                    <a:pt x="29362" y="31064"/>
                  </a:lnTo>
                  <a:lnTo>
                    <a:pt x="29019" y="31470"/>
                  </a:lnTo>
                  <a:lnTo>
                    <a:pt x="28702" y="31838"/>
                  </a:lnTo>
                  <a:lnTo>
                    <a:pt x="28549" y="32004"/>
                  </a:lnTo>
                  <a:lnTo>
                    <a:pt x="28384" y="32080"/>
                  </a:lnTo>
                  <a:lnTo>
                    <a:pt x="28511" y="32004"/>
                  </a:lnTo>
                  <a:lnTo>
                    <a:pt x="28562" y="31851"/>
                  </a:lnTo>
                  <a:lnTo>
                    <a:pt x="27838" y="31953"/>
                  </a:lnTo>
                  <a:lnTo>
                    <a:pt x="28549" y="31851"/>
                  </a:lnTo>
                  <a:lnTo>
                    <a:pt x="28638" y="31623"/>
                  </a:lnTo>
                  <a:lnTo>
                    <a:pt x="28562" y="31851"/>
                  </a:lnTo>
                  <a:lnTo>
                    <a:pt x="29019" y="31470"/>
                  </a:lnTo>
                  <a:lnTo>
                    <a:pt x="28765" y="31572"/>
                  </a:lnTo>
                  <a:lnTo>
                    <a:pt x="29006" y="31470"/>
                  </a:lnTo>
                  <a:lnTo>
                    <a:pt x="29362" y="31064"/>
                  </a:lnTo>
                  <a:lnTo>
                    <a:pt x="29362" y="30378"/>
                  </a:lnTo>
                  <a:lnTo>
                    <a:pt x="31877" y="28956"/>
                  </a:lnTo>
                  <a:lnTo>
                    <a:pt x="31216" y="29286"/>
                  </a:lnTo>
                  <a:lnTo>
                    <a:pt x="30988" y="29375"/>
                  </a:lnTo>
                  <a:lnTo>
                    <a:pt x="29667" y="30175"/>
                  </a:lnTo>
                  <a:lnTo>
                    <a:pt x="30975" y="29375"/>
                  </a:lnTo>
                  <a:lnTo>
                    <a:pt x="31877" y="28956"/>
                  </a:lnTo>
                  <a:lnTo>
                    <a:pt x="31737" y="28778"/>
                  </a:lnTo>
                  <a:lnTo>
                    <a:pt x="31483" y="28714"/>
                  </a:lnTo>
                  <a:lnTo>
                    <a:pt x="29248" y="29667"/>
                  </a:lnTo>
                  <a:lnTo>
                    <a:pt x="31407" y="28740"/>
                  </a:lnTo>
                  <a:lnTo>
                    <a:pt x="31686" y="28625"/>
                  </a:lnTo>
                  <a:lnTo>
                    <a:pt x="31737" y="28778"/>
                  </a:lnTo>
                  <a:lnTo>
                    <a:pt x="32994" y="28143"/>
                  </a:lnTo>
                  <a:lnTo>
                    <a:pt x="32791" y="28155"/>
                  </a:lnTo>
                  <a:lnTo>
                    <a:pt x="32994" y="28143"/>
                  </a:lnTo>
                  <a:lnTo>
                    <a:pt x="35483" y="26619"/>
                  </a:lnTo>
                  <a:lnTo>
                    <a:pt x="31750" y="28054"/>
                  </a:lnTo>
                  <a:lnTo>
                    <a:pt x="31191" y="28359"/>
                  </a:lnTo>
                  <a:lnTo>
                    <a:pt x="31737" y="28143"/>
                  </a:lnTo>
                  <a:lnTo>
                    <a:pt x="31140" y="28397"/>
                  </a:lnTo>
                  <a:lnTo>
                    <a:pt x="31013" y="28448"/>
                  </a:lnTo>
                  <a:lnTo>
                    <a:pt x="31699" y="28079"/>
                  </a:lnTo>
                  <a:lnTo>
                    <a:pt x="31470" y="28130"/>
                  </a:lnTo>
                  <a:lnTo>
                    <a:pt x="30721" y="28384"/>
                  </a:lnTo>
                  <a:lnTo>
                    <a:pt x="30594" y="28486"/>
                  </a:lnTo>
                  <a:lnTo>
                    <a:pt x="30429" y="28486"/>
                  </a:lnTo>
                  <a:lnTo>
                    <a:pt x="30238" y="28397"/>
                  </a:lnTo>
                  <a:lnTo>
                    <a:pt x="30111" y="28460"/>
                  </a:lnTo>
                  <a:lnTo>
                    <a:pt x="30035" y="28333"/>
                  </a:lnTo>
                  <a:lnTo>
                    <a:pt x="29895" y="28308"/>
                  </a:lnTo>
                  <a:lnTo>
                    <a:pt x="30035" y="28333"/>
                  </a:lnTo>
                  <a:lnTo>
                    <a:pt x="30581" y="27762"/>
                  </a:lnTo>
                  <a:lnTo>
                    <a:pt x="31089" y="27381"/>
                  </a:lnTo>
                  <a:lnTo>
                    <a:pt x="31737" y="27127"/>
                  </a:lnTo>
                  <a:lnTo>
                    <a:pt x="33083" y="26492"/>
                  </a:lnTo>
                  <a:lnTo>
                    <a:pt x="31242" y="27127"/>
                  </a:lnTo>
                  <a:lnTo>
                    <a:pt x="33159" y="25730"/>
                  </a:lnTo>
                  <a:lnTo>
                    <a:pt x="30861" y="26708"/>
                  </a:lnTo>
                  <a:lnTo>
                    <a:pt x="31242" y="26492"/>
                  </a:lnTo>
                  <a:lnTo>
                    <a:pt x="31953" y="26111"/>
                  </a:lnTo>
                  <a:lnTo>
                    <a:pt x="32461" y="25730"/>
                  </a:lnTo>
                  <a:lnTo>
                    <a:pt x="30607" y="26746"/>
                  </a:lnTo>
                  <a:lnTo>
                    <a:pt x="31140" y="26492"/>
                  </a:lnTo>
                  <a:lnTo>
                    <a:pt x="30734" y="26746"/>
                  </a:lnTo>
                  <a:lnTo>
                    <a:pt x="29464" y="27533"/>
                  </a:lnTo>
                  <a:lnTo>
                    <a:pt x="29184" y="27724"/>
                  </a:lnTo>
                  <a:lnTo>
                    <a:pt x="29184" y="28829"/>
                  </a:lnTo>
                  <a:lnTo>
                    <a:pt x="27686" y="29603"/>
                  </a:lnTo>
                  <a:lnTo>
                    <a:pt x="29171" y="28829"/>
                  </a:lnTo>
                  <a:lnTo>
                    <a:pt x="29184" y="27724"/>
                  </a:lnTo>
                  <a:lnTo>
                    <a:pt x="29070" y="28740"/>
                  </a:lnTo>
                  <a:lnTo>
                    <a:pt x="28575" y="28651"/>
                  </a:lnTo>
                  <a:lnTo>
                    <a:pt x="29070" y="28740"/>
                  </a:lnTo>
                  <a:lnTo>
                    <a:pt x="29070" y="27787"/>
                  </a:lnTo>
                  <a:lnTo>
                    <a:pt x="28892" y="27889"/>
                  </a:lnTo>
                  <a:lnTo>
                    <a:pt x="28790" y="28067"/>
                  </a:lnTo>
                  <a:lnTo>
                    <a:pt x="28829" y="27927"/>
                  </a:lnTo>
                  <a:lnTo>
                    <a:pt x="28905" y="27698"/>
                  </a:lnTo>
                  <a:lnTo>
                    <a:pt x="28384" y="27851"/>
                  </a:lnTo>
                  <a:lnTo>
                    <a:pt x="28638" y="27774"/>
                  </a:lnTo>
                  <a:lnTo>
                    <a:pt x="28333" y="27940"/>
                  </a:lnTo>
                  <a:lnTo>
                    <a:pt x="27851" y="28244"/>
                  </a:lnTo>
                  <a:lnTo>
                    <a:pt x="27851" y="28435"/>
                  </a:lnTo>
                  <a:lnTo>
                    <a:pt x="27254" y="28752"/>
                  </a:lnTo>
                  <a:lnTo>
                    <a:pt x="27254" y="32981"/>
                  </a:lnTo>
                  <a:lnTo>
                    <a:pt x="26085" y="33604"/>
                  </a:lnTo>
                  <a:lnTo>
                    <a:pt x="25958" y="34188"/>
                  </a:lnTo>
                  <a:lnTo>
                    <a:pt x="25958" y="34493"/>
                  </a:lnTo>
                  <a:lnTo>
                    <a:pt x="26187" y="34747"/>
                  </a:lnTo>
                  <a:lnTo>
                    <a:pt x="25831" y="34353"/>
                  </a:lnTo>
                  <a:lnTo>
                    <a:pt x="25781" y="34493"/>
                  </a:lnTo>
                  <a:lnTo>
                    <a:pt x="25666" y="34175"/>
                  </a:lnTo>
                  <a:lnTo>
                    <a:pt x="25831" y="34353"/>
                  </a:lnTo>
                  <a:lnTo>
                    <a:pt x="25793" y="33743"/>
                  </a:lnTo>
                  <a:lnTo>
                    <a:pt x="25692" y="33489"/>
                  </a:lnTo>
                  <a:lnTo>
                    <a:pt x="25641" y="33362"/>
                  </a:lnTo>
                  <a:lnTo>
                    <a:pt x="25565" y="33870"/>
                  </a:lnTo>
                  <a:lnTo>
                    <a:pt x="25539" y="34036"/>
                  </a:lnTo>
                  <a:lnTo>
                    <a:pt x="25120" y="34099"/>
                  </a:lnTo>
                  <a:lnTo>
                    <a:pt x="25069" y="35115"/>
                  </a:lnTo>
                  <a:lnTo>
                    <a:pt x="24955" y="33680"/>
                  </a:lnTo>
                  <a:lnTo>
                    <a:pt x="24752" y="33235"/>
                  </a:lnTo>
                  <a:lnTo>
                    <a:pt x="24955" y="33680"/>
                  </a:lnTo>
                  <a:lnTo>
                    <a:pt x="24955" y="33375"/>
                  </a:lnTo>
                  <a:lnTo>
                    <a:pt x="24307" y="32664"/>
                  </a:lnTo>
                  <a:lnTo>
                    <a:pt x="24701" y="33172"/>
                  </a:lnTo>
                  <a:lnTo>
                    <a:pt x="24104" y="32448"/>
                  </a:lnTo>
                  <a:lnTo>
                    <a:pt x="24307" y="32664"/>
                  </a:lnTo>
                  <a:lnTo>
                    <a:pt x="24079" y="32385"/>
                  </a:lnTo>
                  <a:lnTo>
                    <a:pt x="24079" y="34099"/>
                  </a:lnTo>
                  <a:lnTo>
                    <a:pt x="24053" y="35293"/>
                  </a:lnTo>
                  <a:lnTo>
                    <a:pt x="24028" y="34124"/>
                  </a:lnTo>
                  <a:lnTo>
                    <a:pt x="23647" y="34302"/>
                  </a:lnTo>
                  <a:lnTo>
                    <a:pt x="23583" y="34785"/>
                  </a:lnTo>
                  <a:lnTo>
                    <a:pt x="23456" y="34378"/>
                  </a:lnTo>
                  <a:lnTo>
                    <a:pt x="23317" y="33947"/>
                  </a:lnTo>
                  <a:lnTo>
                    <a:pt x="23456" y="34378"/>
                  </a:lnTo>
                  <a:lnTo>
                    <a:pt x="23914" y="34163"/>
                  </a:lnTo>
                  <a:lnTo>
                    <a:pt x="23876" y="32461"/>
                  </a:lnTo>
                  <a:lnTo>
                    <a:pt x="24028" y="34124"/>
                  </a:lnTo>
                  <a:lnTo>
                    <a:pt x="24079" y="32385"/>
                  </a:lnTo>
                  <a:lnTo>
                    <a:pt x="23926" y="32181"/>
                  </a:lnTo>
                  <a:lnTo>
                    <a:pt x="24041" y="32359"/>
                  </a:lnTo>
                  <a:lnTo>
                    <a:pt x="23876" y="32131"/>
                  </a:lnTo>
                  <a:lnTo>
                    <a:pt x="24955" y="33375"/>
                  </a:lnTo>
                  <a:lnTo>
                    <a:pt x="25146" y="33591"/>
                  </a:lnTo>
                  <a:lnTo>
                    <a:pt x="25298" y="33528"/>
                  </a:lnTo>
                  <a:lnTo>
                    <a:pt x="25234" y="33693"/>
                  </a:lnTo>
                  <a:lnTo>
                    <a:pt x="25361" y="33832"/>
                  </a:lnTo>
                  <a:lnTo>
                    <a:pt x="25552" y="33629"/>
                  </a:lnTo>
                  <a:lnTo>
                    <a:pt x="25450" y="33934"/>
                  </a:lnTo>
                  <a:lnTo>
                    <a:pt x="25565" y="33413"/>
                  </a:lnTo>
                  <a:lnTo>
                    <a:pt x="25400" y="32753"/>
                  </a:lnTo>
                  <a:lnTo>
                    <a:pt x="25641" y="33362"/>
                  </a:lnTo>
                  <a:lnTo>
                    <a:pt x="25806" y="33286"/>
                  </a:lnTo>
                  <a:lnTo>
                    <a:pt x="25692" y="33489"/>
                  </a:lnTo>
                  <a:lnTo>
                    <a:pt x="25869" y="33286"/>
                  </a:lnTo>
                  <a:lnTo>
                    <a:pt x="25793" y="33743"/>
                  </a:lnTo>
                  <a:lnTo>
                    <a:pt x="25920" y="34086"/>
                  </a:lnTo>
                  <a:lnTo>
                    <a:pt x="26085" y="33591"/>
                  </a:lnTo>
                  <a:lnTo>
                    <a:pt x="26123" y="33464"/>
                  </a:lnTo>
                  <a:lnTo>
                    <a:pt x="26085" y="33591"/>
                  </a:lnTo>
                  <a:lnTo>
                    <a:pt x="27241" y="32981"/>
                  </a:lnTo>
                  <a:lnTo>
                    <a:pt x="27254" y="28752"/>
                  </a:lnTo>
                  <a:lnTo>
                    <a:pt x="26441" y="29159"/>
                  </a:lnTo>
                  <a:lnTo>
                    <a:pt x="26339" y="32804"/>
                  </a:lnTo>
                  <a:lnTo>
                    <a:pt x="26263" y="33070"/>
                  </a:lnTo>
                  <a:lnTo>
                    <a:pt x="26212" y="33223"/>
                  </a:lnTo>
                  <a:lnTo>
                    <a:pt x="26263" y="33070"/>
                  </a:lnTo>
                  <a:lnTo>
                    <a:pt x="25958" y="33223"/>
                  </a:lnTo>
                  <a:lnTo>
                    <a:pt x="26174" y="33108"/>
                  </a:lnTo>
                  <a:lnTo>
                    <a:pt x="26238" y="32905"/>
                  </a:lnTo>
                  <a:lnTo>
                    <a:pt x="26060" y="32727"/>
                  </a:lnTo>
                  <a:lnTo>
                    <a:pt x="26238" y="32905"/>
                  </a:lnTo>
                  <a:lnTo>
                    <a:pt x="26339" y="29121"/>
                  </a:lnTo>
                  <a:lnTo>
                    <a:pt x="27851" y="28435"/>
                  </a:lnTo>
                  <a:lnTo>
                    <a:pt x="27851" y="28244"/>
                  </a:lnTo>
                  <a:lnTo>
                    <a:pt x="26301" y="29108"/>
                  </a:lnTo>
                  <a:lnTo>
                    <a:pt x="28333" y="27965"/>
                  </a:lnTo>
                  <a:lnTo>
                    <a:pt x="26174" y="28943"/>
                  </a:lnTo>
                  <a:lnTo>
                    <a:pt x="26174" y="29298"/>
                  </a:lnTo>
                  <a:lnTo>
                    <a:pt x="25717" y="29527"/>
                  </a:lnTo>
                  <a:lnTo>
                    <a:pt x="26073" y="29235"/>
                  </a:lnTo>
                  <a:lnTo>
                    <a:pt x="25590" y="29464"/>
                  </a:lnTo>
                  <a:lnTo>
                    <a:pt x="26085" y="29184"/>
                  </a:lnTo>
                  <a:lnTo>
                    <a:pt x="26174" y="28943"/>
                  </a:lnTo>
                  <a:lnTo>
                    <a:pt x="26035" y="29006"/>
                  </a:lnTo>
                  <a:lnTo>
                    <a:pt x="28346" y="27876"/>
                  </a:lnTo>
                  <a:lnTo>
                    <a:pt x="28943" y="27559"/>
                  </a:lnTo>
                  <a:lnTo>
                    <a:pt x="29044" y="27241"/>
                  </a:lnTo>
                  <a:lnTo>
                    <a:pt x="29476" y="27000"/>
                  </a:lnTo>
                  <a:lnTo>
                    <a:pt x="30657" y="26339"/>
                  </a:lnTo>
                  <a:lnTo>
                    <a:pt x="30822" y="26212"/>
                  </a:lnTo>
                  <a:lnTo>
                    <a:pt x="31000" y="26111"/>
                  </a:lnTo>
                  <a:lnTo>
                    <a:pt x="31965" y="25603"/>
                  </a:lnTo>
                  <a:lnTo>
                    <a:pt x="30822" y="25996"/>
                  </a:lnTo>
                  <a:lnTo>
                    <a:pt x="30632" y="26111"/>
                  </a:lnTo>
                  <a:lnTo>
                    <a:pt x="30492" y="26111"/>
                  </a:lnTo>
                  <a:lnTo>
                    <a:pt x="31203" y="25730"/>
                  </a:lnTo>
                  <a:lnTo>
                    <a:pt x="30429" y="26111"/>
                  </a:lnTo>
                  <a:lnTo>
                    <a:pt x="30137" y="26111"/>
                  </a:lnTo>
                  <a:lnTo>
                    <a:pt x="32092" y="25222"/>
                  </a:lnTo>
                  <a:lnTo>
                    <a:pt x="32169" y="24968"/>
                  </a:lnTo>
                  <a:lnTo>
                    <a:pt x="29946" y="25958"/>
                  </a:lnTo>
                  <a:lnTo>
                    <a:pt x="29819" y="26416"/>
                  </a:lnTo>
                  <a:lnTo>
                    <a:pt x="29298" y="26670"/>
                  </a:lnTo>
                  <a:lnTo>
                    <a:pt x="29171" y="26835"/>
                  </a:lnTo>
                  <a:lnTo>
                    <a:pt x="29121" y="27000"/>
                  </a:lnTo>
                  <a:lnTo>
                    <a:pt x="29083" y="27127"/>
                  </a:lnTo>
                  <a:lnTo>
                    <a:pt x="29121" y="27000"/>
                  </a:lnTo>
                  <a:lnTo>
                    <a:pt x="29171" y="26835"/>
                  </a:lnTo>
                  <a:lnTo>
                    <a:pt x="29210" y="26708"/>
                  </a:lnTo>
                  <a:lnTo>
                    <a:pt x="29273" y="26504"/>
                  </a:lnTo>
                  <a:lnTo>
                    <a:pt x="29210" y="26708"/>
                  </a:lnTo>
                  <a:lnTo>
                    <a:pt x="29806" y="26416"/>
                  </a:lnTo>
                  <a:lnTo>
                    <a:pt x="29857" y="26009"/>
                  </a:lnTo>
                  <a:lnTo>
                    <a:pt x="29883" y="25603"/>
                  </a:lnTo>
                  <a:lnTo>
                    <a:pt x="29895" y="25361"/>
                  </a:lnTo>
                  <a:lnTo>
                    <a:pt x="29425" y="25628"/>
                  </a:lnTo>
                  <a:lnTo>
                    <a:pt x="29425" y="26200"/>
                  </a:lnTo>
                  <a:lnTo>
                    <a:pt x="29248" y="26276"/>
                  </a:lnTo>
                  <a:lnTo>
                    <a:pt x="28562" y="26631"/>
                  </a:lnTo>
                  <a:lnTo>
                    <a:pt x="28562" y="27520"/>
                  </a:lnTo>
                  <a:lnTo>
                    <a:pt x="27724" y="27990"/>
                  </a:lnTo>
                  <a:lnTo>
                    <a:pt x="27343" y="28143"/>
                  </a:lnTo>
                  <a:lnTo>
                    <a:pt x="28562" y="27520"/>
                  </a:lnTo>
                  <a:lnTo>
                    <a:pt x="28562" y="26631"/>
                  </a:lnTo>
                  <a:lnTo>
                    <a:pt x="25971" y="27965"/>
                  </a:lnTo>
                  <a:lnTo>
                    <a:pt x="25971" y="29032"/>
                  </a:lnTo>
                  <a:lnTo>
                    <a:pt x="25349" y="29337"/>
                  </a:lnTo>
                  <a:lnTo>
                    <a:pt x="25971" y="29032"/>
                  </a:lnTo>
                  <a:lnTo>
                    <a:pt x="25971" y="27965"/>
                  </a:lnTo>
                  <a:lnTo>
                    <a:pt x="25234" y="28346"/>
                  </a:lnTo>
                  <a:lnTo>
                    <a:pt x="25234" y="29781"/>
                  </a:lnTo>
                  <a:lnTo>
                    <a:pt x="25158" y="32080"/>
                  </a:lnTo>
                  <a:lnTo>
                    <a:pt x="23876" y="30645"/>
                  </a:lnTo>
                  <a:lnTo>
                    <a:pt x="25158" y="32080"/>
                  </a:lnTo>
                  <a:lnTo>
                    <a:pt x="25158" y="29819"/>
                  </a:lnTo>
                  <a:lnTo>
                    <a:pt x="24777" y="30010"/>
                  </a:lnTo>
                  <a:lnTo>
                    <a:pt x="25184" y="29743"/>
                  </a:lnTo>
                  <a:lnTo>
                    <a:pt x="25234" y="28346"/>
                  </a:lnTo>
                  <a:lnTo>
                    <a:pt x="24638" y="28651"/>
                  </a:lnTo>
                  <a:lnTo>
                    <a:pt x="28194" y="26746"/>
                  </a:lnTo>
                  <a:lnTo>
                    <a:pt x="25628" y="27901"/>
                  </a:lnTo>
                  <a:lnTo>
                    <a:pt x="29133" y="26238"/>
                  </a:lnTo>
                  <a:lnTo>
                    <a:pt x="29324" y="26238"/>
                  </a:lnTo>
                  <a:lnTo>
                    <a:pt x="29425" y="25628"/>
                  </a:lnTo>
                  <a:lnTo>
                    <a:pt x="28028" y="26390"/>
                  </a:lnTo>
                  <a:lnTo>
                    <a:pt x="27901" y="26657"/>
                  </a:lnTo>
                  <a:lnTo>
                    <a:pt x="27851" y="26479"/>
                  </a:lnTo>
                  <a:lnTo>
                    <a:pt x="27711" y="26479"/>
                  </a:lnTo>
                  <a:lnTo>
                    <a:pt x="27800" y="26339"/>
                  </a:lnTo>
                  <a:lnTo>
                    <a:pt x="27927" y="26276"/>
                  </a:lnTo>
                  <a:lnTo>
                    <a:pt x="27800" y="26403"/>
                  </a:lnTo>
                  <a:lnTo>
                    <a:pt x="27927" y="26327"/>
                  </a:lnTo>
                  <a:lnTo>
                    <a:pt x="27851" y="26479"/>
                  </a:lnTo>
                  <a:lnTo>
                    <a:pt x="28028" y="26390"/>
                  </a:lnTo>
                  <a:lnTo>
                    <a:pt x="29756" y="25425"/>
                  </a:lnTo>
                  <a:lnTo>
                    <a:pt x="29908" y="25133"/>
                  </a:lnTo>
                  <a:lnTo>
                    <a:pt x="28155" y="26136"/>
                  </a:lnTo>
                  <a:lnTo>
                    <a:pt x="29794" y="25133"/>
                  </a:lnTo>
                  <a:lnTo>
                    <a:pt x="29921" y="25006"/>
                  </a:lnTo>
                  <a:lnTo>
                    <a:pt x="28524" y="25857"/>
                  </a:lnTo>
                  <a:lnTo>
                    <a:pt x="29806" y="25057"/>
                  </a:lnTo>
                  <a:lnTo>
                    <a:pt x="29933" y="24841"/>
                  </a:lnTo>
                  <a:lnTo>
                    <a:pt x="29921" y="25006"/>
                  </a:lnTo>
                  <a:lnTo>
                    <a:pt x="31115" y="24333"/>
                  </a:lnTo>
                  <a:lnTo>
                    <a:pt x="29946" y="24765"/>
                  </a:lnTo>
                  <a:lnTo>
                    <a:pt x="29984" y="24206"/>
                  </a:lnTo>
                  <a:lnTo>
                    <a:pt x="29997" y="23952"/>
                  </a:lnTo>
                  <a:lnTo>
                    <a:pt x="30010" y="23787"/>
                  </a:lnTo>
                  <a:lnTo>
                    <a:pt x="30022" y="23571"/>
                  </a:lnTo>
                  <a:lnTo>
                    <a:pt x="29540" y="24041"/>
                  </a:lnTo>
                  <a:lnTo>
                    <a:pt x="29870" y="23863"/>
                  </a:lnTo>
                  <a:lnTo>
                    <a:pt x="29514" y="24066"/>
                  </a:lnTo>
                  <a:lnTo>
                    <a:pt x="29273" y="24193"/>
                  </a:lnTo>
                  <a:lnTo>
                    <a:pt x="29273" y="24841"/>
                  </a:lnTo>
                  <a:lnTo>
                    <a:pt x="29070" y="24853"/>
                  </a:lnTo>
                  <a:lnTo>
                    <a:pt x="29273" y="24841"/>
                  </a:lnTo>
                  <a:lnTo>
                    <a:pt x="29273" y="24193"/>
                  </a:lnTo>
                  <a:lnTo>
                    <a:pt x="28206" y="24752"/>
                  </a:lnTo>
                  <a:lnTo>
                    <a:pt x="28206" y="25285"/>
                  </a:lnTo>
                  <a:lnTo>
                    <a:pt x="28003" y="25488"/>
                  </a:lnTo>
                  <a:lnTo>
                    <a:pt x="27546" y="25666"/>
                  </a:lnTo>
                  <a:lnTo>
                    <a:pt x="27546" y="25920"/>
                  </a:lnTo>
                  <a:lnTo>
                    <a:pt x="27203" y="26250"/>
                  </a:lnTo>
                  <a:lnTo>
                    <a:pt x="26758" y="26670"/>
                  </a:lnTo>
                  <a:lnTo>
                    <a:pt x="26441" y="26835"/>
                  </a:lnTo>
                  <a:lnTo>
                    <a:pt x="26441" y="27254"/>
                  </a:lnTo>
                  <a:lnTo>
                    <a:pt x="26200" y="27393"/>
                  </a:lnTo>
                  <a:lnTo>
                    <a:pt x="25996" y="27546"/>
                  </a:lnTo>
                  <a:lnTo>
                    <a:pt x="25527" y="27940"/>
                  </a:lnTo>
                  <a:lnTo>
                    <a:pt x="24904" y="28448"/>
                  </a:lnTo>
                  <a:lnTo>
                    <a:pt x="25501" y="27952"/>
                  </a:lnTo>
                  <a:lnTo>
                    <a:pt x="25958" y="27584"/>
                  </a:lnTo>
                  <a:lnTo>
                    <a:pt x="24358" y="28359"/>
                  </a:lnTo>
                  <a:lnTo>
                    <a:pt x="24358" y="30226"/>
                  </a:lnTo>
                  <a:lnTo>
                    <a:pt x="23964" y="30429"/>
                  </a:lnTo>
                  <a:lnTo>
                    <a:pt x="24345" y="30213"/>
                  </a:lnTo>
                  <a:lnTo>
                    <a:pt x="24358" y="28359"/>
                  </a:lnTo>
                  <a:lnTo>
                    <a:pt x="23990" y="28524"/>
                  </a:lnTo>
                  <a:lnTo>
                    <a:pt x="25996" y="27546"/>
                  </a:lnTo>
                  <a:lnTo>
                    <a:pt x="26200" y="27381"/>
                  </a:lnTo>
                  <a:lnTo>
                    <a:pt x="26441" y="27254"/>
                  </a:lnTo>
                  <a:lnTo>
                    <a:pt x="26441" y="26835"/>
                  </a:lnTo>
                  <a:lnTo>
                    <a:pt x="26276" y="26911"/>
                  </a:lnTo>
                  <a:lnTo>
                    <a:pt x="26149" y="27038"/>
                  </a:lnTo>
                  <a:lnTo>
                    <a:pt x="26022" y="26949"/>
                  </a:lnTo>
                  <a:lnTo>
                    <a:pt x="25234" y="27241"/>
                  </a:lnTo>
                  <a:lnTo>
                    <a:pt x="25908" y="26949"/>
                  </a:lnTo>
                  <a:lnTo>
                    <a:pt x="25793" y="26784"/>
                  </a:lnTo>
                  <a:lnTo>
                    <a:pt x="25984" y="26924"/>
                  </a:lnTo>
                  <a:lnTo>
                    <a:pt x="26111" y="26860"/>
                  </a:lnTo>
                  <a:lnTo>
                    <a:pt x="27317" y="25984"/>
                  </a:lnTo>
                  <a:lnTo>
                    <a:pt x="27546" y="25920"/>
                  </a:lnTo>
                  <a:lnTo>
                    <a:pt x="27546" y="25666"/>
                  </a:lnTo>
                  <a:lnTo>
                    <a:pt x="27343" y="25730"/>
                  </a:lnTo>
                  <a:lnTo>
                    <a:pt x="28206" y="25285"/>
                  </a:lnTo>
                  <a:lnTo>
                    <a:pt x="28206" y="24752"/>
                  </a:lnTo>
                  <a:lnTo>
                    <a:pt x="26962" y="25387"/>
                  </a:lnTo>
                  <a:lnTo>
                    <a:pt x="26466" y="25628"/>
                  </a:lnTo>
                  <a:lnTo>
                    <a:pt x="26250" y="25730"/>
                  </a:lnTo>
                  <a:lnTo>
                    <a:pt x="26670" y="25476"/>
                  </a:lnTo>
                  <a:lnTo>
                    <a:pt x="26441" y="25488"/>
                  </a:lnTo>
                  <a:lnTo>
                    <a:pt x="26670" y="25476"/>
                  </a:lnTo>
                  <a:lnTo>
                    <a:pt x="26466" y="25628"/>
                  </a:lnTo>
                  <a:lnTo>
                    <a:pt x="26746" y="25476"/>
                  </a:lnTo>
                  <a:lnTo>
                    <a:pt x="29425" y="24091"/>
                  </a:lnTo>
                  <a:lnTo>
                    <a:pt x="26720" y="25120"/>
                  </a:lnTo>
                  <a:lnTo>
                    <a:pt x="26149" y="25349"/>
                  </a:lnTo>
                  <a:lnTo>
                    <a:pt x="25781" y="25476"/>
                  </a:lnTo>
                  <a:lnTo>
                    <a:pt x="25679" y="25654"/>
                  </a:lnTo>
                  <a:lnTo>
                    <a:pt x="25615" y="25946"/>
                  </a:lnTo>
                  <a:lnTo>
                    <a:pt x="25565" y="26073"/>
                  </a:lnTo>
                  <a:lnTo>
                    <a:pt x="25463" y="26352"/>
                  </a:lnTo>
                  <a:lnTo>
                    <a:pt x="25412" y="26492"/>
                  </a:lnTo>
                  <a:lnTo>
                    <a:pt x="25552" y="26416"/>
                  </a:lnTo>
                  <a:lnTo>
                    <a:pt x="25501" y="26568"/>
                  </a:lnTo>
                  <a:lnTo>
                    <a:pt x="25311" y="26593"/>
                  </a:lnTo>
                  <a:lnTo>
                    <a:pt x="25438" y="26403"/>
                  </a:lnTo>
                  <a:lnTo>
                    <a:pt x="25514" y="26200"/>
                  </a:lnTo>
                  <a:lnTo>
                    <a:pt x="25565" y="26073"/>
                  </a:lnTo>
                  <a:lnTo>
                    <a:pt x="25615" y="25946"/>
                  </a:lnTo>
                  <a:lnTo>
                    <a:pt x="25666" y="25768"/>
                  </a:lnTo>
                  <a:lnTo>
                    <a:pt x="25679" y="25527"/>
                  </a:lnTo>
                  <a:lnTo>
                    <a:pt x="25552" y="25641"/>
                  </a:lnTo>
                  <a:lnTo>
                    <a:pt x="25463" y="25857"/>
                  </a:lnTo>
                  <a:lnTo>
                    <a:pt x="25412" y="26060"/>
                  </a:lnTo>
                  <a:lnTo>
                    <a:pt x="25285" y="26162"/>
                  </a:lnTo>
                  <a:lnTo>
                    <a:pt x="25171" y="26339"/>
                  </a:lnTo>
                  <a:lnTo>
                    <a:pt x="25285" y="26162"/>
                  </a:lnTo>
                  <a:lnTo>
                    <a:pt x="25412" y="26060"/>
                  </a:lnTo>
                  <a:lnTo>
                    <a:pt x="25438" y="25895"/>
                  </a:lnTo>
                  <a:lnTo>
                    <a:pt x="25539" y="25730"/>
                  </a:lnTo>
                  <a:lnTo>
                    <a:pt x="25146" y="25984"/>
                  </a:lnTo>
                  <a:lnTo>
                    <a:pt x="25666" y="25527"/>
                  </a:lnTo>
                  <a:lnTo>
                    <a:pt x="25107" y="25793"/>
                  </a:lnTo>
                  <a:lnTo>
                    <a:pt x="25107" y="26009"/>
                  </a:lnTo>
                  <a:lnTo>
                    <a:pt x="24993" y="26695"/>
                  </a:lnTo>
                  <a:lnTo>
                    <a:pt x="24841" y="26873"/>
                  </a:lnTo>
                  <a:lnTo>
                    <a:pt x="24650" y="27178"/>
                  </a:lnTo>
                  <a:lnTo>
                    <a:pt x="24841" y="26873"/>
                  </a:lnTo>
                  <a:lnTo>
                    <a:pt x="24917" y="26746"/>
                  </a:lnTo>
                  <a:lnTo>
                    <a:pt x="24993" y="26111"/>
                  </a:lnTo>
                  <a:lnTo>
                    <a:pt x="24625" y="26339"/>
                  </a:lnTo>
                  <a:lnTo>
                    <a:pt x="24625" y="27254"/>
                  </a:lnTo>
                  <a:lnTo>
                    <a:pt x="24409" y="27571"/>
                  </a:lnTo>
                  <a:lnTo>
                    <a:pt x="23152" y="28397"/>
                  </a:lnTo>
                  <a:lnTo>
                    <a:pt x="23025" y="28409"/>
                  </a:lnTo>
                  <a:lnTo>
                    <a:pt x="23152" y="28397"/>
                  </a:lnTo>
                  <a:lnTo>
                    <a:pt x="24282" y="27635"/>
                  </a:lnTo>
                  <a:lnTo>
                    <a:pt x="24409" y="27571"/>
                  </a:lnTo>
                  <a:lnTo>
                    <a:pt x="24599" y="27266"/>
                  </a:lnTo>
                  <a:lnTo>
                    <a:pt x="23215" y="27965"/>
                  </a:lnTo>
                  <a:lnTo>
                    <a:pt x="24612" y="27241"/>
                  </a:lnTo>
                  <a:lnTo>
                    <a:pt x="24625" y="26339"/>
                  </a:lnTo>
                  <a:lnTo>
                    <a:pt x="24269" y="26568"/>
                  </a:lnTo>
                  <a:lnTo>
                    <a:pt x="24269" y="26746"/>
                  </a:lnTo>
                  <a:lnTo>
                    <a:pt x="24142" y="26746"/>
                  </a:lnTo>
                  <a:lnTo>
                    <a:pt x="24269" y="26746"/>
                  </a:lnTo>
                  <a:lnTo>
                    <a:pt x="24269" y="26568"/>
                  </a:lnTo>
                  <a:lnTo>
                    <a:pt x="22910" y="27419"/>
                  </a:lnTo>
                  <a:lnTo>
                    <a:pt x="22910" y="28498"/>
                  </a:lnTo>
                  <a:lnTo>
                    <a:pt x="22910" y="27419"/>
                  </a:lnTo>
                  <a:lnTo>
                    <a:pt x="22898" y="28371"/>
                  </a:lnTo>
                  <a:lnTo>
                    <a:pt x="22898" y="27432"/>
                  </a:lnTo>
                  <a:lnTo>
                    <a:pt x="22745" y="28143"/>
                  </a:lnTo>
                  <a:lnTo>
                    <a:pt x="22783" y="28409"/>
                  </a:lnTo>
                  <a:lnTo>
                    <a:pt x="22631" y="28257"/>
                  </a:lnTo>
                  <a:lnTo>
                    <a:pt x="22669" y="28130"/>
                  </a:lnTo>
                  <a:lnTo>
                    <a:pt x="22720" y="27533"/>
                  </a:lnTo>
                  <a:lnTo>
                    <a:pt x="22517" y="28282"/>
                  </a:lnTo>
                  <a:lnTo>
                    <a:pt x="22580" y="28435"/>
                  </a:lnTo>
                  <a:lnTo>
                    <a:pt x="22720" y="28498"/>
                  </a:lnTo>
                  <a:lnTo>
                    <a:pt x="22860" y="28536"/>
                  </a:lnTo>
                  <a:lnTo>
                    <a:pt x="22809" y="29159"/>
                  </a:lnTo>
                  <a:lnTo>
                    <a:pt x="22745" y="28676"/>
                  </a:lnTo>
                  <a:lnTo>
                    <a:pt x="22720" y="30010"/>
                  </a:lnTo>
                  <a:lnTo>
                    <a:pt x="22834" y="30137"/>
                  </a:lnTo>
                  <a:lnTo>
                    <a:pt x="23025" y="29705"/>
                  </a:lnTo>
                  <a:lnTo>
                    <a:pt x="22910" y="30226"/>
                  </a:lnTo>
                  <a:lnTo>
                    <a:pt x="23368" y="30772"/>
                  </a:lnTo>
                  <a:lnTo>
                    <a:pt x="22974" y="30327"/>
                  </a:lnTo>
                  <a:lnTo>
                    <a:pt x="22974" y="34874"/>
                  </a:lnTo>
                  <a:lnTo>
                    <a:pt x="22872" y="35001"/>
                  </a:lnTo>
                  <a:lnTo>
                    <a:pt x="22974" y="34874"/>
                  </a:lnTo>
                  <a:lnTo>
                    <a:pt x="22974" y="30327"/>
                  </a:lnTo>
                  <a:lnTo>
                    <a:pt x="22860" y="30175"/>
                  </a:lnTo>
                  <a:lnTo>
                    <a:pt x="22860" y="34988"/>
                  </a:lnTo>
                  <a:lnTo>
                    <a:pt x="22758" y="35128"/>
                  </a:lnTo>
                  <a:lnTo>
                    <a:pt x="22860" y="34988"/>
                  </a:lnTo>
                  <a:lnTo>
                    <a:pt x="22860" y="30175"/>
                  </a:lnTo>
                  <a:lnTo>
                    <a:pt x="22707" y="30937"/>
                  </a:lnTo>
                  <a:lnTo>
                    <a:pt x="22733" y="30683"/>
                  </a:lnTo>
                  <a:lnTo>
                    <a:pt x="22720" y="30429"/>
                  </a:lnTo>
                  <a:lnTo>
                    <a:pt x="22606" y="30683"/>
                  </a:lnTo>
                  <a:lnTo>
                    <a:pt x="22491" y="29806"/>
                  </a:lnTo>
                  <a:lnTo>
                    <a:pt x="22491" y="32080"/>
                  </a:lnTo>
                  <a:lnTo>
                    <a:pt x="22377" y="31623"/>
                  </a:lnTo>
                  <a:lnTo>
                    <a:pt x="22479" y="31775"/>
                  </a:lnTo>
                  <a:lnTo>
                    <a:pt x="22491" y="32080"/>
                  </a:lnTo>
                  <a:lnTo>
                    <a:pt x="22491" y="29806"/>
                  </a:lnTo>
                  <a:lnTo>
                    <a:pt x="22618" y="29870"/>
                  </a:lnTo>
                  <a:lnTo>
                    <a:pt x="22567" y="28790"/>
                  </a:lnTo>
                  <a:lnTo>
                    <a:pt x="22301" y="28956"/>
                  </a:lnTo>
                  <a:lnTo>
                    <a:pt x="22301" y="30784"/>
                  </a:lnTo>
                  <a:lnTo>
                    <a:pt x="22250" y="30467"/>
                  </a:lnTo>
                  <a:lnTo>
                    <a:pt x="22288" y="30619"/>
                  </a:lnTo>
                  <a:lnTo>
                    <a:pt x="22301" y="30784"/>
                  </a:lnTo>
                  <a:lnTo>
                    <a:pt x="22301" y="28956"/>
                  </a:lnTo>
                  <a:lnTo>
                    <a:pt x="22021" y="29159"/>
                  </a:lnTo>
                  <a:lnTo>
                    <a:pt x="22263" y="28994"/>
                  </a:lnTo>
                  <a:lnTo>
                    <a:pt x="22136" y="29298"/>
                  </a:lnTo>
                  <a:lnTo>
                    <a:pt x="22021" y="29159"/>
                  </a:lnTo>
                  <a:lnTo>
                    <a:pt x="21971" y="29311"/>
                  </a:lnTo>
                  <a:lnTo>
                    <a:pt x="22212" y="30010"/>
                  </a:lnTo>
                  <a:lnTo>
                    <a:pt x="21932" y="29210"/>
                  </a:lnTo>
                  <a:lnTo>
                    <a:pt x="21920" y="29362"/>
                  </a:lnTo>
                  <a:lnTo>
                    <a:pt x="22021" y="29679"/>
                  </a:lnTo>
                  <a:lnTo>
                    <a:pt x="21996" y="31445"/>
                  </a:lnTo>
                  <a:lnTo>
                    <a:pt x="21793" y="30594"/>
                  </a:lnTo>
                  <a:lnTo>
                    <a:pt x="21793" y="32613"/>
                  </a:lnTo>
                  <a:lnTo>
                    <a:pt x="21729" y="33108"/>
                  </a:lnTo>
                  <a:lnTo>
                    <a:pt x="21793" y="32613"/>
                  </a:lnTo>
                  <a:lnTo>
                    <a:pt x="21793" y="30594"/>
                  </a:lnTo>
                  <a:lnTo>
                    <a:pt x="21615" y="29832"/>
                  </a:lnTo>
                  <a:lnTo>
                    <a:pt x="21615" y="33223"/>
                  </a:lnTo>
                  <a:lnTo>
                    <a:pt x="21539" y="33604"/>
                  </a:lnTo>
                  <a:lnTo>
                    <a:pt x="21488" y="33477"/>
                  </a:lnTo>
                  <a:lnTo>
                    <a:pt x="21323" y="33477"/>
                  </a:lnTo>
                  <a:lnTo>
                    <a:pt x="21209" y="32715"/>
                  </a:lnTo>
                  <a:lnTo>
                    <a:pt x="21450" y="33362"/>
                  </a:lnTo>
                  <a:lnTo>
                    <a:pt x="21043" y="31940"/>
                  </a:lnTo>
                  <a:lnTo>
                    <a:pt x="21463" y="33350"/>
                  </a:lnTo>
                  <a:lnTo>
                    <a:pt x="21615" y="33223"/>
                  </a:lnTo>
                  <a:lnTo>
                    <a:pt x="21615" y="29832"/>
                  </a:lnTo>
                  <a:lnTo>
                    <a:pt x="21513" y="29400"/>
                  </a:lnTo>
                  <a:lnTo>
                    <a:pt x="21882" y="30873"/>
                  </a:lnTo>
                  <a:lnTo>
                    <a:pt x="21996" y="31445"/>
                  </a:lnTo>
                  <a:lnTo>
                    <a:pt x="21996" y="29603"/>
                  </a:lnTo>
                  <a:lnTo>
                    <a:pt x="21894" y="29286"/>
                  </a:lnTo>
                  <a:lnTo>
                    <a:pt x="21704" y="28778"/>
                  </a:lnTo>
                  <a:lnTo>
                    <a:pt x="21653" y="28638"/>
                  </a:lnTo>
                  <a:lnTo>
                    <a:pt x="21844" y="28943"/>
                  </a:lnTo>
                  <a:lnTo>
                    <a:pt x="21767" y="28600"/>
                  </a:lnTo>
                  <a:lnTo>
                    <a:pt x="21894" y="29006"/>
                  </a:lnTo>
                  <a:lnTo>
                    <a:pt x="22009" y="29146"/>
                  </a:lnTo>
                  <a:lnTo>
                    <a:pt x="22453" y="28829"/>
                  </a:lnTo>
                  <a:lnTo>
                    <a:pt x="22529" y="28397"/>
                  </a:lnTo>
                  <a:lnTo>
                    <a:pt x="22339" y="28397"/>
                  </a:lnTo>
                  <a:lnTo>
                    <a:pt x="22352" y="27762"/>
                  </a:lnTo>
                  <a:lnTo>
                    <a:pt x="22390" y="26873"/>
                  </a:lnTo>
                  <a:lnTo>
                    <a:pt x="22123" y="26873"/>
                  </a:lnTo>
                  <a:lnTo>
                    <a:pt x="22352" y="26809"/>
                  </a:lnTo>
                  <a:lnTo>
                    <a:pt x="22479" y="26746"/>
                  </a:lnTo>
                  <a:lnTo>
                    <a:pt x="22631" y="26530"/>
                  </a:lnTo>
                  <a:lnTo>
                    <a:pt x="22339" y="26695"/>
                  </a:lnTo>
                  <a:lnTo>
                    <a:pt x="22631" y="26530"/>
                  </a:lnTo>
                  <a:lnTo>
                    <a:pt x="22669" y="26733"/>
                  </a:lnTo>
                  <a:lnTo>
                    <a:pt x="22821" y="26695"/>
                  </a:lnTo>
                  <a:lnTo>
                    <a:pt x="22707" y="27495"/>
                  </a:lnTo>
                  <a:lnTo>
                    <a:pt x="22834" y="27406"/>
                  </a:lnTo>
                  <a:lnTo>
                    <a:pt x="22720" y="27533"/>
                  </a:lnTo>
                  <a:lnTo>
                    <a:pt x="22860" y="27444"/>
                  </a:lnTo>
                  <a:lnTo>
                    <a:pt x="24815" y="26200"/>
                  </a:lnTo>
                  <a:lnTo>
                    <a:pt x="24968" y="26123"/>
                  </a:lnTo>
                  <a:lnTo>
                    <a:pt x="25107" y="26009"/>
                  </a:lnTo>
                  <a:lnTo>
                    <a:pt x="25107" y="25793"/>
                  </a:lnTo>
                  <a:lnTo>
                    <a:pt x="24663" y="25996"/>
                  </a:lnTo>
                  <a:lnTo>
                    <a:pt x="24663" y="26263"/>
                  </a:lnTo>
                  <a:lnTo>
                    <a:pt x="24053" y="26530"/>
                  </a:lnTo>
                  <a:lnTo>
                    <a:pt x="24663" y="26263"/>
                  </a:lnTo>
                  <a:lnTo>
                    <a:pt x="24663" y="25996"/>
                  </a:lnTo>
                  <a:lnTo>
                    <a:pt x="23329" y="26619"/>
                  </a:lnTo>
                  <a:lnTo>
                    <a:pt x="25057" y="25755"/>
                  </a:lnTo>
                  <a:lnTo>
                    <a:pt x="25565" y="25565"/>
                  </a:lnTo>
                  <a:lnTo>
                    <a:pt x="25704" y="25476"/>
                  </a:lnTo>
                  <a:lnTo>
                    <a:pt x="27419" y="24587"/>
                  </a:lnTo>
                  <a:lnTo>
                    <a:pt x="23698" y="26301"/>
                  </a:lnTo>
                  <a:lnTo>
                    <a:pt x="23126" y="26619"/>
                  </a:lnTo>
                  <a:lnTo>
                    <a:pt x="23774" y="26238"/>
                  </a:lnTo>
                  <a:lnTo>
                    <a:pt x="24409" y="25704"/>
                  </a:lnTo>
                  <a:lnTo>
                    <a:pt x="24993" y="25349"/>
                  </a:lnTo>
                  <a:lnTo>
                    <a:pt x="27584" y="23787"/>
                  </a:lnTo>
                  <a:lnTo>
                    <a:pt x="27355" y="23825"/>
                  </a:lnTo>
                  <a:lnTo>
                    <a:pt x="23736" y="25476"/>
                  </a:lnTo>
                  <a:lnTo>
                    <a:pt x="24409" y="24841"/>
                  </a:lnTo>
                  <a:lnTo>
                    <a:pt x="23977" y="25133"/>
                  </a:lnTo>
                  <a:lnTo>
                    <a:pt x="21551" y="26479"/>
                  </a:lnTo>
                  <a:lnTo>
                    <a:pt x="21450" y="26797"/>
                  </a:lnTo>
                  <a:lnTo>
                    <a:pt x="21590" y="26720"/>
                  </a:lnTo>
                  <a:lnTo>
                    <a:pt x="21501" y="27063"/>
                  </a:lnTo>
                  <a:lnTo>
                    <a:pt x="21628" y="26974"/>
                  </a:lnTo>
                  <a:lnTo>
                    <a:pt x="21513" y="27127"/>
                  </a:lnTo>
                  <a:lnTo>
                    <a:pt x="21450" y="26797"/>
                  </a:lnTo>
                  <a:lnTo>
                    <a:pt x="21399" y="26555"/>
                  </a:lnTo>
                  <a:lnTo>
                    <a:pt x="21094" y="26695"/>
                  </a:lnTo>
                  <a:lnTo>
                    <a:pt x="21094" y="30137"/>
                  </a:lnTo>
                  <a:lnTo>
                    <a:pt x="20993" y="28994"/>
                  </a:lnTo>
                  <a:lnTo>
                    <a:pt x="21094" y="30137"/>
                  </a:lnTo>
                  <a:lnTo>
                    <a:pt x="21094" y="26695"/>
                  </a:lnTo>
                  <a:lnTo>
                    <a:pt x="20955" y="26784"/>
                  </a:lnTo>
                  <a:lnTo>
                    <a:pt x="20840" y="27000"/>
                  </a:lnTo>
                  <a:lnTo>
                    <a:pt x="21005" y="26974"/>
                  </a:lnTo>
                  <a:lnTo>
                    <a:pt x="20929" y="27381"/>
                  </a:lnTo>
                  <a:lnTo>
                    <a:pt x="21056" y="28130"/>
                  </a:lnTo>
                  <a:lnTo>
                    <a:pt x="20967" y="27635"/>
                  </a:lnTo>
                  <a:lnTo>
                    <a:pt x="20967" y="31610"/>
                  </a:lnTo>
                  <a:lnTo>
                    <a:pt x="20955" y="32016"/>
                  </a:lnTo>
                  <a:lnTo>
                    <a:pt x="20662" y="31203"/>
                  </a:lnTo>
                  <a:lnTo>
                    <a:pt x="20612" y="31559"/>
                  </a:lnTo>
                  <a:lnTo>
                    <a:pt x="20612" y="31064"/>
                  </a:lnTo>
                  <a:lnTo>
                    <a:pt x="20662" y="31203"/>
                  </a:lnTo>
                  <a:lnTo>
                    <a:pt x="20535" y="30137"/>
                  </a:lnTo>
                  <a:lnTo>
                    <a:pt x="20713" y="30721"/>
                  </a:lnTo>
                  <a:lnTo>
                    <a:pt x="20853" y="28892"/>
                  </a:lnTo>
                  <a:lnTo>
                    <a:pt x="20840" y="29210"/>
                  </a:lnTo>
                  <a:lnTo>
                    <a:pt x="20713" y="30721"/>
                  </a:lnTo>
                  <a:lnTo>
                    <a:pt x="20726" y="31369"/>
                  </a:lnTo>
                  <a:lnTo>
                    <a:pt x="20942" y="31978"/>
                  </a:lnTo>
                  <a:lnTo>
                    <a:pt x="20828" y="31140"/>
                  </a:lnTo>
                  <a:lnTo>
                    <a:pt x="20967" y="31610"/>
                  </a:lnTo>
                  <a:lnTo>
                    <a:pt x="20967" y="27635"/>
                  </a:lnTo>
                  <a:lnTo>
                    <a:pt x="20929" y="27406"/>
                  </a:lnTo>
                  <a:lnTo>
                    <a:pt x="20878" y="27254"/>
                  </a:lnTo>
                  <a:lnTo>
                    <a:pt x="20840" y="27025"/>
                  </a:lnTo>
                  <a:lnTo>
                    <a:pt x="20637" y="27178"/>
                  </a:lnTo>
                  <a:lnTo>
                    <a:pt x="20497" y="27381"/>
                  </a:lnTo>
                  <a:lnTo>
                    <a:pt x="20510" y="27216"/>
                  </a:lnTo>
                  <a:lnTo>
                    <a:pt x="20383" y="27660"/>
                  </a:lnTo>
                  <a:lnTo>
                    <a:pt x="20472" y="27393"/>
                  </a:lnTo>
                  <a:lnTo>
                    <a:pt x="20459" y="27952"/>
                  </a:lnTo>
                  <a:lnTo>
                    <a:pt x="20599" y="27381"/>
                  </a:lnTo>
                  <a:lnTo>
                    <a:pt x="20523" y="28155"/>
                  </a:lnTo>
                  <a:lnTo>
                    <a:pt x="20485" y="28625"/>
                  </a:lnTo>
                  <a:lnTo>
                    <a:pt x="20447" y="33096"/>
                  </a:lnTo>
                  <a:lnTo>
                    <a:pt x="20434" y="33274"/>
                  </a:lnTo>
                  <a:lnTo>
                    <a:pt x="20332" y="33464"/>
                  </a:lnTo>
                  <a:lnTo>
                    <a:pt x="20447" y="33096"/>
                  </a:lnTo>
                  <a:lnTo>
                    <a:pt x="20447" y="28613"/>
                  </a:lnTo>
                  <a:lnTo>
                    <a:pt x="20434" y="28740"/>
                  </a:lnTo>
                  <a:lnTo>
                    <a:pt x="20358" y="29514"/>
                  </a:lnTo>
                  <a:lnTo>
                    <a:pt x="20294" y="30175"/>
                  </a:lnTo>
                  <a:lnTo>
                    <a:pt x="20421" y="30556"/>
                  </a:lnTo>
                  <a:lnTo>
                    <a:pt x="20167" y="29832"/>
                  </a:lnTo>
                  <a:lnTo>
                    <a:pt x="20066" y="30111"/>
                  </a:lnTo>
                  <a:lnTo>
                    <a:pt x="20078" y="30302"/>
                  </a:lnTo>
                  <a:lnTo>
                    <a:pt x="20193" y="30556"/>
                  </a:lnTo>
                  <a:lnTo>
                    <a:pt x="20027" y="30200"/>
                  </a:lnTo>
                  <a:lnTo>
                    <a:pt x="19964" y="30353"/>
                  </a:lnTo>
                  <a:lnTo>
                    <a:pt x="19964" y="30060"/>
                  </a:lnTo>
                  <a:lnTo>
                    <a:pt x="19850" y="30556"/>
                  </a:lnTo>
                  <a:lnTo>
                    <a:pt x="19850" y="34163"/>
                  </a:lnTo>
                  <a:lnTo>
                    <a:pt x="19761" y="34302"/>
                  </a:lnTo>
                  <a:lnTo>
                    <a:pt x="19850" y="34163"/>
                  </a:lnTo>
                  <a:lnTo>
                    <a:pt x="19850" y="30556"/>
                  </a:lnTo>
                  <a:lnTo>
                    <a:pt x="19723" y="29540"/>
                  </a:lnTo>
                  <a:lnTo>
                    <a:pt x="19964" y="30060"/>
                  </a:lnTo>
                  <a:lnTo>
                    <a:pt x="19850" y="29375"/>
                  </a:lnTo>
                  <a:lnTo>
                    <a:pt x="20002" y="29895"/>
                  </a:lnTo>
                  <a:lnTo>
                    <a:pt x="19888" y="29083"/>
                  </a:lnTo>
                  <a:lnTo>
                    <a:pt x="19608" y="28308"/>
                  </a:lnTo>
                  <a:lnTo>
                    <a:pt x="19634" y="28562"/>
                  </a:lnTo>
                  <a:lnTo>
                    <a:pt x="19748" y="29006"/>
                  </a:lnTo>
                  <a:lnTo>
                    <a:pt x="19570" y="28371"/>
                  </a:lnTo>
                  <a:lnTo>
                    <a:pt x="19431" y="27863"/>
                  </a:lnTo>
                  <a:lnTo>
                    <a:pt x="19418" y="37160"/>
                  </a:lnTo>
                  <a:lnTo>
                    <a:pt x="19113" y="37274"/>
                  </a:lnTo>
                  <a:lnTo>
                    <a:pt x="18402" y="37795"/>
                  </a:lnTo>
                  <a:lnTo>
                    <a:pt x="19100" y="37376"/>
                  </a:lnTo>
                  <a:lnTo>
                    <a:pt x="18580" y="37553"/>
                  </a:lnTo>
                  <a:lnTo>
                    <a:pt x="19100" y="37376"/>
                  </a:lnTo>
                  <a:lnTo>
                    <a:pt x="19151" y="37033"/>
                  </a:lnTo>
                  <a:lnTo>
                    <a:pt x="19037" y="37287"/>
                  </a:lnTo>
                  <a:lnTo>
                    <a:pt x="19418" y="37160"/>
                  </a:lnTo>
                  <a:lnTo>
                    <a:pt x="19418" y="27889"/>
                  </a:lnTo>
                  <a:lnTo>
                    <a:pt x="19405" y="28651"/>
                  </a:lnTo>
                  <a:lnTo>
                    <a:pt x="19405" y="27901"/>
                  </a:lnTo>
                  <a:lnTo>
                    <a:pt x="19405" y="27762"/>
                  </a:lnTo>
                  <a:lnTo>
                    <a:pt x="19316" y="28003"/>
                  </a:lnTo>
                  <a:lnTo>
                    <a:pt x="19215" y="28371"/>
                  </a:lnTo>
                  <a:lnTo>
                    <a:pt x="19151" y="28219"/>
                  </a:lnTo>
                  <a:lnTo>
                    <a:pt x="19037" y="28371"/>
                  </a:lnTo>
                  <a:lnTo>
                    <a:pt x="18910" y="29019"/>
                  </a:lnTo>
                  <a:lnTo>
                    <a:pt x="18986" y="29298"/>
                  </a:lnTo>
                  <a:lnTo>
                    <a:pt x="18910" y="29019"/>
                  </a:lnTo>
                  <a:lnTo>
                    <a:pt x="18783" y="29146"/>
                  </a:lnTo>
                  <a:lnTo>
                    <a:pt x="18808" y="28651"/>
                  </a:lnTo>
                  <a:lnTo>
                    <a:pt x="18745" y="28460"/>
                  </a:lnTo>
                  <a:lnTo>
                    <a:pt x="18618" y="27990"/>
                  </a:lnTo>
                  <a:lnTo>
                    <a:pt x="18592" y="27863"/>
                  </a:lnTo>
                  <a:lnTo>
                    <a:pt x="18567" y="27635"/>
                  </a:lnTo>
                  <a:lnTo>
                    <a:pt x="18542" y="27393"/>
                  </a:lnTo>
                  <a:lnTo>
                    <a:pt x="18529" y="27254"/>
                  </a:lnTo>
                  <a:lnTo>
                    <a:pt x="18135" y="27444"/>
                  </a:lnTo>
                  <a:lnTo>
                    <a:pt x="18034" y="27660"/>
                  </a:lnTo>
                  <a:lnTo>
                    <a:pt x="18161" y="27597"/>
                  </a:lnTo>
                  <a:lnTo>
                    <a:pt x="18059" y="27825"/>
                  </a:lnTo>
                  <a:lnTo>
                    <a:pt x="18211" y="27749"/>
                  </a:lnTo>
                  <a:lnTo>
                    <a:pt x="18097" y="28067"/>
                  </a:lnTo>
                  <a:lnTo>
                    <a:pt x="18224" y="27940"/>
                  </a:lnTo>
                  <a:lnTo>
                    <a:pt x="18122" y="28181"/>
                  </a:lnTo>
                  <a:lnTo>
                    <a:pt x="18148" y="28384"/>
                  </a:lnTo>
                  <a:lnTo>
                    <a:pt x="18288" y="28270"/>
                  </a:lnTo>
                  <a:lnTo>
                    <a:pt x="18173" y="28524"/>
                  </a:lnTo>
                  <a:lnTo>
                    <a:pt x="18300" y="28879"/>
                  </a:lnTo>
                  <a:lnTo>
                    <a:pt x="18529" y="28676"/>
                  </a:lnTo>
                  <a:lnTo>
                    <a:pt x="18415" y="29159"/>
                  </a:lnTo>
                  <a:lnTo>
                    <a:pt x="18630" y="28867"/>
                  </a:lnTo>
                  <a:lnTo>
                    <a:pt x="18542" y="29425"/>
                  </a:lnTo>
                  <a:lnTo>
                    <a:pt x="18643" y="29298"/>
                  </a:lnTo>
                  <a:lnTo>
                    <a:pt x="18554" y="29451"/>
                  </a:lnTo>
                  <a:lnTo>
                    <a:pt x="18681" y="29298"/>
                  </a:lnTo>
                  <a:lnTo>
                    <a:pt x="18580" y="29502"/>
                  </a:lnTo>
                  <a:lnTo>
                    <a:pt x="19075" y="30721"/>
                  </a:lnTo>
                  <a:lnTo>
                    <a:pt x="18948" y="30238"/>
                  </a:lnTo>
                  <a:lnTo>
                    <a:pt x="19177" y="30683"/>
                  </a:lnTo>
                  <a:lnTo>
                    <a:pt x="19215" y="31051"/>
                  </a:lnTo>
                  <a:lnTo>
                    <a:pt x="19202" y="35102"/>
                  </a:lnTo>
                  <a:lnTo>
                    <a:pt x="19138" y="35229"/>
                  </a:lnTo>
                  <a:lnTo>
                    <a:pt x="18745" y="36106"/>
                  </a:lnTo>
                  <a:lnTo>
                    <a:pt x="19151" y="35179"/>
                  </a:lnTo>
                  <a:lnTo>
                    <a:pt x="19202" y="31026"/>
                  </a:lnTo>
                  <a:lnTo>
                    <a:pt x="19164" y="31699"/>
                  </a:lnTo>
                  <a:lnTo>
                    <a:pt x="18783" y="31115"/>
                  </a:lnTo>
                  <a:lnTo>
                    <a:pt x="18630" y="30873"/>
                  </a:lnTo>
                  <a:lnTo>
                    <a:pt x="18757" y="30835"/>
                  </a:lnTo>
                  <a:lnTo>
                    <a:pt x="18783" y="31115"/>
                  </a:lnTo>
                  <a:lnTo>
                    <a:pt x="19164" y="31699"/>
                  </a:lnTo>
                  <a:lnTo>
                    <a:pt x="19164" y="30937"/>
                  </a:lnTo>
                  <a:lnTo>
                    <a:pt x="19100" y="30784"/>
                  </a:lnTo>
                  <a:lnTo>
                    <a:pt x="18529" y="29464"/>
                  </a:lnTo>
                  <a:lnTo>
                    <a:pt x="18402" y="29159"/>
                  </a:lnTo>
                  <a:lnTo>
                    <a:pt x="18402" y="36855"/>
                  </a:lnTo>
                  <a:lnTo>
                    <a:pt x="18313" y="37071"/>
                  </a:lnTo>
                  <a:lnTo>
                    <a:pt x="18313" y="37541"/>
                  </a:lnTo>
                  <a:lnTo>
                    <a:pt x="18110" y="37553"/>
                  </a:lnTo>
                  <a:lnTo>
                    <a:pt x="18313" y="37541"/>
                  </a:lnTo>
                  <a:lnTo>
                    <a:pt x="18313" y="37071"/>
                  </a:lnTo>
                  <a:lnTo>
                    <a:pt x="18249" y="37211"/>
                  </a:lnTo>
                  <a:lnTo>
                    <a:pt x="18148" y="37414"/>
                  </a:lnTo>
                  <a:lnTo>
                    <a:pt x="18084" y="37287"/>
                  </a:lnTo>
                  <a:lnTo>
                    <a:pt x="17653" y="37541"/>
                  </a:lnTo>
                  <a:lnTo>
                    <a:pt x="17653" y="37833"/>
                  </a:lnTo>
                  <a:lnTo>
                    <a:pt x="14516" y="39446"/>
                  </a:lnTo>
                  <a:lnTo>
                    <a:pt x="15722" y="38811"/>
                  </a:lnTo>
                  <a:lnTo>
                    <a:pt x="17386" y="37934"/>
                  </a:lnTo>
                  <a:lnTo>
                    <a:pt x="17653" y="37833"/>
                  </a:lnTo>
                  <a:lnTo>
                    <a:pt x="17653" y="37541"/>
                  </a:lnTo>
                  <a:lnTo>
                    <a:pt x="16408" y="38252"/>
                  </a:lnTo>
                  <a:lnTo>
                    <a:pt x="15468" y="38569"/>
                  </a:lnTo>
                  <a:lnTo>
                    <a:pt x="16408" y="38252"/>
                  </a:lnTo>
                  <a:lnTo>
                    <a:pt x="17627" y="37528"/>
                  </a:lnTo>
                  <a:lnTo>
                    <a:pt x="18059" y="37299"/>
                  </a:lnTo>
                  <a:lnTo>
                    <a:pt x="17983" y="37096"/>
                  </a:lnTo>
                  <a:lnTo>
                    <a:pt x="18135" y="37007"/>
                  </a:lnTo>
                  <a:lnTo>
                    <a:pt x="18084" y="37287"/>
                  </a:lnTo>
                  <a:lnTo>
                    <a:pt x="18237" y="37211"/>
                  </a:lnTo>
                  <a:lnTo>
                    <a:pt x="18402" y="36855"/>
                  </a:lnTo>
                  <a:lnTo>
                    <a:pt x="18402" y="29159"/>
                  </a:lnTo>
                  <a:lnTo>
                    <a:pt x="18275" y="28905"/>
                  </a:lnTo>
                  <a:lnTo>
                    <a:pt x="18110" y="28422"/>
                  </a:lnTo>
                  <a:lnTo>
                    <a:pt x="18046" y="28232"/>
                  </a:lnTo>
                  <a:lnTo>
                    <a:pt x="17894" y="28206"/>
                  </a:lnTo>
                  <a:lnTo>
                    <a:pt x="17907" y="27901"/>
                  </a:lnTo>
                  <a:lnTo>
                    <a:pt x="17856" y="27762"/>
                  </a:lnTo>
                  <a:lnTo>
                    <a:pt x="17691" y="27889"/>
                  </a:lnTo>
                  <a:lnTo>
                    <a:pt x="17551" y="27927"/>
                  </a:lnTo>
                  <a:lnTo>
                    <a:pt x="17627" y="27774"/>
                  </a:lnTo>
                  <a:lnTo>
                    <a:pt x="17094" y="28143"/>
                  </a:lnTo>
                  <a:lnTo>
                    <a:pt x="16979" y="28371"/>
                  </a:lnTo>
                  <a:lnTo>
                    <a:pt x="17183" y="28270"/>
                  </a:lnTo>
                  <a:lnTo>
                    <a:pt x="17056" y="28486"/>
                  </a:lnTo>
                  <a:lnTo>
                    <a:pt x="16929" y="28384"/>
                  </a:lnTo>
                  <a:lnTo>
                    <a:pt x="16916" y="28257"/>
                  </a:lnTo>
                  <a:lnTo>
                    <a:pt x="16598" y="28460"/>
                  </a:lnTo>
                  <a:lnTo>
                    <a:pt x="16764" y="28435"/>
                  </a:lnTo>
                  <a:lnTo>
                    <a:pt x="16560" y="28486"/>
                  </a:lnTo>
                  <a:lnTo>
                    <a:pt x="16446" y="28829"/>
                  </a:lnTo>
                  <a:lnTo>
                    <a:pt x="16611" y="28740"/>
                  </a:lnTo>
                  <a:lnTo>
                    <a:pt x="16510" y="28956"/>
                  </a:lnTo>
                  <a:lnTo>
                    <a:pt x="16662" y="28816"/>
                  </a:lnTo>
                  <a:lnTo>
                    <a:pt x="16560" y="29083"/>
                  </a:lnTo>
                  <a:lnTo>
                    <a:pt x="16725" y="28981"/>
                  </a:lnTo>
                  <a:lnTo>
                    <a:pt x="16624" y="29222"/>
                  </a:lnTo>
                  <a:lnTo>
                    <a:pt x="16764" y="29121"/>
                  </a:lnTo>
                  <a:lnTo>
                    <a:pt x="16662" y="29324"/>
                  </a:lnTo>
                  <a:lnTo>
                    <a:pt x="16814" y="29349"/>
                  </a:lnTo>
                  <a:lnTo>
                    <a:pt x="16992" y="29235"/>
                  </a:lnTo>
                  <a:lnTo>
                    <a:pt x="17373" y="28968"/>
                  </a:lnTo>
                  <a:lnTo>
                    <a:pt x="17259" y="28778"/>
                  </a:lnTo>
                  <a:lnTo>
                    <a:pt x="17119" y="28714"/>
                  </a:lnTo>
                  <a:lnTo>
                    <a:pt x="17094" y="28549"/>
                  </a:lnTo>
                  <a:lnTo>
                    <a:pt x="17183" y="28676"/>
                  </a:lnTo>
                  <a:lnTo>
                    <a:pt x="17322" y="28587"/>
                  </a:lnTo>
                  <a:lnTo>
                    <a:pt x="17259" y="28778"/>
                  </a:lnTo>
                  <a:lnTo>
                    <a:pt x="17487" y="28625"/>
                  </a:lnTo>
                  <a:lnTo>
                    <a:pt x="17373" y="28968"/>
                  </a:lnTo>
                  <a:lnTo>
                    <a:pt x="17500" y="28905"/>
                  </a:lnTo>
                  <a:lnTo>
                    <a:pt x="17475" y="29108"/>
                  </a:lnTo>
                  <a:lnTo>
                    <a:pt x="17665" y="29413"/>
                  </a:lnTo>
                  <a:lnTo>
                    <a:pt x="17919" y="29235"/>
                  </a:lnTo>
                  <a:lnTo>
                    <a:pt x="17792" y="29603"/>
                  </a:lnTo>
                  <a:lnTo>
                    <a:pt x="17919" y="29794"/>
                  </a:lnTo>
                  <a:lnTo>
                    <a:pt x="18148" y="29502"/>
                  </a:lnTo>
                  <a:lnTo>
                    <a:pt x="18046" y="29984"/>
                  </a:lnTo>
                  <a:lnTo>
                    <a:pt x="18173" y="29845"/>
                  </a:lnTo>
                  <a:lnTo>
                    <a:pt x="18072" y="30022"/>
                  </a:lnTo>
                  <a:lnTo>
                    <a:pt x="18224" y="29832"/>
                  </a:lnTo>
                  <a:lnTo>
                    <a:pt x="18122" y="30111"/>
                  </a:lnTo>
                  <a:lnTo>
                    <a:pt x="18046" y="29984"/>
                  </a:lnTo>
                  <a:lnTo>
                    <a:pt x="17919" y="29794"/>
                  </a:lnTo>
                  <a:lnTo>
                    <a:pt x="17805" y="29933"/>
                  </a:lnTo>
                  <a:lnTo>
                    <a:pt x="17741" y="29667"/>
                  </a:lnTo>
                  <a:lnTo>
                    <a:pt x="17741" y="35585"/>
                  </a:lnTo>
                  <a:lnTo>
                    <a:pt x="17665" y="36296"/>
                  </a:lnTo>
                  <a:lnTo>
                    <a:pt x="17741" y="36614"/>
                  </a:lnTo>
                  <a:lnTo>
                    <a:pt x="17665" y="36296"/>
                  </a:lnTo>
                  <a:lnTo>
                    <a:pt x="17589" y="35674"/>
                  </a:lnTo>
                  <a:lnTo>
                    <a:pt x="16967" y="36017"/>
                  </a:lnTo>
                  <a:lnTo>
                    <a:pt x="17526" y="35699"/>
                  </a:lnTo>
                  <a:lnTo>
                    <a:pt x="17551" y="35407"/>
                  </a:lnTo>
                  <a:lnTo>
                    <a:pt x="17538" y="35280"/>
                  </a:lnTo>
                  <a:lnTo>
                    <a:pt x="16967" y="35610"/>
                  </a:lnTo>
                  <a:lnTo>
                    <a:pt x="17183" y="35509"/>
                  </a:lnTo>
                  <a:lnTo>
                    <a:pt x="16154" y="36106"/>
                  </a:lnTo>
                  <a:lnTo>
                    <a:pt x="16052" y="36537"/>
                  </a:lnTo>
                  <a:lnTo>
                    <a:pt x="16129" y="37033"/>
                  </a:lnTo>
                  <a:lnTo>
                    <a:pt x="16078" y="37211"/>
                  </a:lnTo>
                  <a:lnTo>
                    <a:pt x="15900" y="37236"/>
                  </a:lnTo>
                  <a:lnTo>
                    <a:pt x="16027" y="37160"/>
                  </a:lnTo>
                  <a:lnTo>
                    <a:pt x="16129" y="37033"/>
                  </a:lnTo>
                  <a:lnTo>
                    <a:pt x="16052" y="36537"/>
                  </a:lnTo>
                  <a:lnTo>
                    <a:pt x="16027" y="36334"/>
                  </a:lnTo>
                  <a:lnTo>
                    <a:pt x="15925" y="36525"/>
                  </a:lnTo>
                  <a:lnTo>
                    <a:pt x="15862" y="36652"/>
                  </a:lnTo>
                  <a:lnTo>
                    <a:pt x="15557" y="36830"/>
                  </a:lnTo>
                  <a:lnTo>
                    <a:pt x="15557" y="37211"/>
                  </a:lnTo>
                  <a:lnTo>
                    <a:pt x="15481" y="37363"/>
                  </a:lnTo>
                  <a:lnTo>
                    <a:pt x="15405" y="37528"/>
                  </a:lnTo>
                  <a:lnTo>
                    <a:pt x="15481" y="37363"/>
                  </a:lnTo>
                  <a:lnTo>
                    <a:pt x="15557" y="37211"/>
                  </a:lnTo>
                  <a:lnTo>
                    <a:pt x="15557" y="36830"/>
                  </a:lnTo>
                  <a:lnTo>
                    <a:pt x="15176" y="37033"/>
                  </a:lnTo>
                  <a:lnTo>
                    <a:pt x="15824" y="36664"/>
                  </a:lnTo>
                  <a:lnTo>
                    <a:pt x="15925" y="36525"/>
                  </a:lnTo>
                  <a:lnTo>
                    <a:pt x="16014" y="36258"/>
                  </a:lnTo>
                  <a:lnTo>
                    <a:pt x="15659" y="36398"/>
                  </a:lnTo>
                  <a:lnTo>
                    <a:pt x="15938" y="36258"/>
                  </a:lnTo>
                  <a:lnTo>
                    <a:pt x="15989" y="36106"/>
                  </a:lnTo>
                  <a:lnTo>
                    <a:pt x="16103" y="35788"/>
                  </a:lnTo>
                  <a:lnTo>
                    <a:pt x="15989" y="36106"/>
                  </a:lnTo>
                  <a:lnTo>
                    <a:pt x="16192" y="35991"/>
                  </a:lnTo>
                  <a:lnTo>
                    <a:pt x="17310" y="35382"/>
                  </a:lnTo>
                  <a:lnTo>
                    <a:pt x="16649" y="35763"/>
                  </a:lnTo>
                  <a:lnTo>
                    <a:pt x="17424" y="35344"/>
                  </a:lnTo>
                  <a:lnTo>
                    <a:pt x="17462" y="34709"/>
                  </a:lnTo>
                  <a:lnTo>
                    <a:pt x="16649" y="35090"/>
                  </a:lnTo>
                  <a:lnTo>
                    <a:pt x="17437" y="34620"/>
                  </a:lnTo>
                  <a:lnTo>
                    <a:pt x="17500" y="34277"/>
                  </a:lnTo>
                  <a:lnTo>
                    <a:pt x="17449" y="34620"/>
                  </a:lnTo>
                  <a:lnTo>
                    <a:pt x="17627" y="34620"/>
                  </a:lnTo>
                  <a:lnTo>
                    <a:pt x="17538" y="35255"/>
                  </a:lnTo>
                  <a:lnTo>
                    <a:pt x="17551" y="35407"/>
                  </a:lnTo>
                  <a:lnTo>
                    <a:pt x="17716" y="35318"/>
                  </a:lnTo>
                  <a:lnTo>
                    <a:pt x="17589" y="35674"/>
                  </a:lnTo>
                  <a:lnTo>
                    <a:pt x="17741" y="35585"/>
                  </a:lnTo>
                  <a:lnTo>
                    <a:pt x="17741" y="29667"/>
                  </a:lnTo>
                  <a:lnTo>
                    <a:pt x="17691" y="29451"/>
                  </a:lnTo>
                  <a:lnTo>
                    <a:pt x="17424" y="29057"/>
                  </a:lnTo>
                  <a:lnTo>
                    <a:pt x="17424" y="30556"/>
                  </a:lnTo>
                  <a:lnTo>
                    <a:pt x="17424" y="30937"/>
                  </a:lnTo>
                  <a:lnTo>
                    <a:pt x="16802" y="31851"/>
                  </a:lnTo>
                  <a:lnTo>
                    <a:pt x="16573" y="32207"/>
                  </a:lnTo>
                  <a:lnTo>
                    <a:pt x="16573" y="35128"/>
                  </a:lnTo>
                  <a:lnTo>
                    <a:pt x="16433" y="35217"/>
                  </a:lnTo>
                  <a:lnTo>
                    <a:pt x="16344" y="35344"/>
                  </a:lnTo>
                  <a:lnTo>
                    <a:pt x="16256" y="35509"/>
                  </a:lnTo>
                  <a:lnTo>
                    <a:pt x="16154" y="35699"/>
                  </a:lnTo>
                  <a:lnTo>
                    <a:pt x="16306" y="35407"/>
                  </a:lnTo>
                  <a:lnTo>
                    <a:pt x="16395" y="35242"/>
                  </a:lnTo>
                  <a:lnTo>
                    <a:pt x="16217" y="35280"/>
                  </a:lnTo>
                  <a:lnTo>
                    <a:pt x="16027" y="35407"/>
                  </a:lnTo>
                  <a:lnTo>
                    <a:pt x="15989" y="35598"/>
                  </a:lnTo>
                  <a:lnTo>
                    <a:pt x="15836" y="35699"/>
                  </a:lnTo>
                  <a:lnTo>
                    <a:pt x="15278" y="36398"/>
                  </a:lnTo>
                  <a:lnTo>
                    <a:pt x="15786" y="35725"/>
                  </a:lnTo>
                  <a:lnTo>
                    <a:pt x="15989" y="35598"/>
                  </a:lnTo>
                  <a:lnTo>
                    <a:pt x="15989" y="35382"/>
                  </a:lnTo>
                  <a:lnTo>
                    <a:pt x="16230" y="35128"/>
                  </a:lnTo>
                  <a:lnTo>
                    <a:pt x="16129" y="35306"/>
                  </a:lnTo>
                  <a:lnTo>
                    <a:pt x="16471" y="35115"/>
                  </a:lnTo>
                  <a:lnTo>
                    <a:pt x="16573" y="32207"/>
                  </a:lnTo>
                  <a:lnTo>
                    <a:pt x="16332" y="32550"/>
                  </a:lnTo>
                  <a:lnTo>
                    <a:pt x="16802" y="31851"/>
                  </a:lnTo>
                  <a:lnTo>
                    <a:pt x="17424" y="30937"/>
                  </a:lnTo>
                  <a:lnTo>
                    <a:pt x="16256" y="32194"/>
                  </a:lnTo>
                  <a:lnTo>
                    <a:pt x="16116" y="32334"/>
                  </a:lnTo>
                  <a:lnTo>
                    <a:pt x="16230" y="32207"/>
                  </a:lnTo>
                  <a:lnTo>
                    <a:pt x="16027" y="32334"/>
                  </a:lnTo>
                  <a:lnTo>
                    <a:pt x="16243" y="32181"/>
                  </a:lnTo>
                  <a:lnTo>
                    <a:pt x="17424" y="30937"/>
                  </a:lnTo>
                  <a:lnTo>
                    <a:pt x="17424" y="30556"/>
                  </a:lnTo>
                  <a:lnTo>
                    <a:pt x="17233" y="30683"/>
                  </a:lnTo>
                  <a:lnTo>
                    <a:pt x="16344" y="31800"/>
                  </a:lnTo>
                  <a:lnTo>
                    <a:pt x="17221" y="30683"/>
                  </a:lnTo>
                  <a:lnTo>
                    <a:pt x="15735" y="31623"/>
                  </a:lnTo>
                  <a:lnTo>
                    <a:pt x="15735" y="34683"/>
                  </a:lnTo>
                  <a:lnTo>
                    <a:pt x="15646" y="34861"/>
                  </a:lnTo>
                  <a:lnTo>
                    <a:pt x="15735" y="34683"/>
                  </a:lnTo>
                  <a:lnTo>
                    <a:pt x="15735" y="31623"/>
                  </a:lnTo>
                  <a:lnTo>
                    <a:pt x="15684" y="33578"/>
                  </a:lnTo>
                  <a:lnTo>
                    <a:pt x="15557" y="33705"/>
                  </a:lnTo>
                  <a:lnTo>
                    <a:pt x="15443" y="33934"/>
                  </a:lnTo>
                  <a:lnTo>
                    <a:pt x="15367" y="34112"/>
                  </a:lnTo>
                  <a:lnTo>
                    <a:pt x="15367" y="34874"/>
                  </a:lnTo>
                  <a:lnTo>
                    <a:pt x="15265" y="35039"/>
                  </a:lnTo>
                  <a:lnTo>
                    <a:pt x="15201" y="36525"/>
                  </a:lnTo>
                  <a:lnTo>
                    <a:pt x="15036" y="36652"/>
                  </a:lnTo>
                  <a:lnTo>
                    <a:pt x="14986" y="36779"/>
                  </a:lnTo>
                  <a:lnTo>
                    <a:pt x="15036" y="36652"/>
                  </a:lnTo>
                  <a:lnTo>
                    <a:pt x="15163" y="36550"/>
                  </a:lnTo>
                  <a:lnTo>
                    <a:pt x="15201" y="35102"/>
                  </a:lnTo>
                  <a:lnTo>
                    <a:pt x="15176" y="35775"/>
                  </a:lnTo>
                  <a:lnTo>
                    <a:pt x="15176" y="35128"/>
                  </a:lnTo>
                  <a:lnTo>
                    <a:pt x="15036" y="35267"/>
                  </a:lnTo>
                  <a:lnTo>
                    <a:pt x="15214" y="35064"/>
                  </a:lnTo>
                  <a:lnTo>
                    <a:pt x="15074" y="35140"/>
                  </a:lnTo>
                  <a:lnTo>
                    <a:pt x="15024" y="36182"/>
                  </a:lnTo>
                  <a:lnTo>
                    <a:pt x="14897" y="36334"/>
                  </a:lnTo>
                  <a:lnTo>
                    <a:pt x="14998" y="36131"/>
                  </a:lnTo>
                  <a:lnTo>
                    <a:pt x="15024" y="35242"/>
                  </a:lnTo>
                  <a:lnTo>
                    <a:pt x="14935" y="35369"/>
                  </a:lnTo>
                  <a:lnTo>
                    <a:pt x="15011" y="35179"/>
                  </a:lnTo>
                  <a:lnTo>
                    <a:pt x="15087" y="34899"/>
                  </a:lnTo>
                  <a:lnTo>
                    <a:pt x="14846" y="35077"/>
                  </a:lnTo>
                  <a:lnTo>
                    <a:pt x="14846" y="36550"/>
                  </a:lnTo>
                  <a:lnTo>
                    <a:pt x="14795" y="37045"/>
                  </a:lnTo>
                  <a:lnTo>
                    <a:pt x="14541" y="37388"/>
                  </a:lnTo>
                  <a:lnTo>
                    <a:pt x="14147" y="37922"/>
                  </a:lnTo>
                  <a:lnTo>
                    <a:pt x="14135" y="39217"/>
                  </a:lnTo>
                  <a:lnTo>
                    <a:pt x="13309" y="39319"/>
                  </a:lnTo>
                  <a:lnTo>
                    <a:pt x="13106" y="39319"/>
                  </a:lnTo>
                  <a:lnTo>
                    <a:pt x="13449" y="39217"/>
                  </a:lnTo>
                  <a:lnTo>
                    <a:pt x="13754" y="39065"/>
                  </a:lnTo>
                  <a:lnTo>
                    <a:pt x="13601" y="39166"/>
                  </a:lnTo>
                  <a:lnTo>
                    <a:pt x="14135" y="39217"/>
                  </a:lnTo>
                  <a:lnTo>
                    <a:pt x="14135" y="37985"/>
                  </a:lnTo>
                  <a:lnTo>
                    <a:pt x="13982" y="38049"/>
                  </a:lnTo>
                  <a:lnTo>
                    <a:pt x="14147" y="37922"/>
                  </a:lnTo>
                  <a:lnTo>
                    <a:pt x="14541" y="37388"/>
                  </a:lnTo>
                  <a:lnTo>
                    <a:pt x="14744" y="37122"/>
                  </a:lnTo>
                  <a:lnTo>
                    <a:pt x="14541" y="37185"/>
                  </a:lnTo>
                  <a:lnTo>
                    <a:pt x="14681" y="37122"/>
                  </a:lnTo>
                  <a:lnTo>
                    <a:pt x="14795" y="36601"/>
                  </a:lnTo>
                  <a:lnTo>
                    <a:pt x="14693" y="36753"/>
                  </a:lnTo>
                  <a:lnTo>
                    <a:pt x="14465" y="36817"/>
                  </a:lnTo>
                  <a:lnTo>
                    <a:pt x="14465" y="37211"/>
                  </a:lnTo>
                  <a:lnTo>
                    <a:pt x="14287" y="37541"/>
                  </a:lnTo>
                  <a:lnTo>
                    <a:pt x="13157" y="38214"/>
                  </a:lnTo>
                  <a:lnTo>
                    <a:pt x="13614" y="37922"/>
                  </a:lnTo>
                  <a:lnTo>
                    <a:pt x="14262" y="37553"/>
                  </a:lnTo>
                  <a:lnTo>
                    <a:pt x="14414" y="37299"/>
                  </a:lnTo>
                  <a:lnTo>
                    <a:pt x="14465" y="36817"/>
                  </a:lnTo>
                  <a:lnTo>
                    <a:pt x="13944" y="37122"/>
                  </a:lnTo>
                  <a:lnTo>
                    <a:pt x="13944" y="37541"/>
                  </a:lnTo>
                  <a:lnTo>
                    <a:pt x="13589" y="37553"/>
                  </a:lnTo>
                  <a:lnTo>
                    <a:pt x="13944" y="37541"/>
                  </a:lnTo>
                  <a:lnTo>
                    <a:pt x="13944" y="37122"/>
                  </a:lnTo>
                  <a:lnTo>
                    <a:pt x="13322" y="37477"/>
                  </a:lnTo>
                  <a:lnTo>
                    <a:pt x="13322" y="37668"/>
                  </a:lnTo>
                  <a:lnTo>
                    <a:pt x="13322" y="37477"/>
                  </a:lnTo>
                  <a:lnTo>
                    <a:pt x="12839" y="37757"/>
                  </a:lnTo>
                  <a:lnTo>
                    <a:pt x="12839" y="38176"/>
                  </a:lnTo>
                  <a:lnTo>
                    <a:pt x="12839" y="37757"/>
                  </a:lnTo>
                  <a:lnTo>
                    <a:pt x="11442" y="38557"/>
                  </a:lnTo>
                  <a:lnTo>
                    <a:pt x="13627" y="37287"/>
                  </a:lnTo>
                  <a:lnTo>
                    <a:pt x="14706" y="36664"/>
                  </a:lnTo>
                  <a:lnTo>
                    <a:pt x="14795" y="36525"/>
                  </a:lnTo>
                  <a:lnTo>
                    <a:pt x="14846" y="35077"/>
                  </a:lnTo>
                  <a:lnTo>
                    <a:pt x="14414" y="35382"/>
                  </a:lnTo>
                  <a:lnTo>
                    <a:pt x="14020" y="35636"/>
                  </a:lnTo>
                  <a:lnTo>
                    <a:pt x="13982" y="36271"/>
                  </a:lnTo>
                  <a:lnTo>
                    <a:pt x="11188" y="37846"/>
                  </a:lnTo>
                  <a:lnTo>
                    <a:pt x="11188" y="39166"/>
                  </a:lnTo>
                  <a:lnTo>
                    <a:pt x="10515" y="39382"/>
                  </a:lnTo>
                  <a:lnTo>
                    <a:pt x="9842" y="39573"/>
                  </a:lnTo>
                  <a:lnTo>
                    <a:pt x="10541" y="39357"/>
                  </a:lnTo>
                  <a:lnTo>
                    <a:pt x="11188" y="39166"/>
                  </a:lnTo>
                  <a:lnTo>
                    <a:pt x="11188" y="37846"/>
                  </a:lnTo>
                  <a:lnTo>
                    <a:pt x="9677" y="38684"/>
                  </a:lnTo>
                  <a:lnTo>
                    <a:pt x="10083" y="38430"/>
                  </a:lnTo>
                  <a:lnTo>
                    <a:pt x="11557" y="37541"/>
                  </a:lnTo>
                  <a:lnTo>
                    <a:pt x="12712" y="36906"/>
                  </a:lnTo>
                  <a:lnTo>
                    <a:pt x="13220" y="36652"/>
                  </a:lnTo>
                  <a:lnTo>
                    <a:pt x="13982" y="36271"/>
                  </a:lnTo>
                  <a:lnTo>
                    <a:pt x="13982" y="35661"/>
                  </a:lnTo>
                  <a:lnTo>
                    <a:pt x="13436" y="36017"/>
                  </a:lnTo>
                  <a:lnTo>
                    <a:pt x="10947" y="37642"/>
                  </a:lnTo>
                  <a:lnTo>
                    <a:pt x="10756" y="37719"/>
                  </a:lnTo>
                  <a:lnTo>
                    <a:pt x="10502" y="37795"/>
                  </a:lnTo>
                  <a:lnTo>
                    <a:pt x="10185" y="38036"/>
                  </a:lnTo>
                  <a:lnTo>
                    <a:pt x="10617" y="37884"/>
                  </a:lnTo>
                  <a:lnTo>
                    <a:pt x="10858" y="37795"/>
                  </a:lnTo>
                  <a:lnTo>
                    <a:pt x="10553" y="37922"/>
                  </a:lnTo>
                  <a:lnTo>
                    <a:pt x="9385" y="38430"/>
                  </a:lnTo>
                  <a:lnTo>
                    <a:pt x="10185" y="38036"/>
                  </a:lnTo>
                  <a:lnTo>
                    <a:pt x="7569" y="38938"/>
                  </a:lnTo>
                  <a:lnTo>
                    <a:pt x="8293" y="38684"/>
                  </a:lnTo>
                  <a:lnTo>
                    <a:pt x="9766" y="38176"/>
                  </a:lnTo>
                  <a:lnTo>
                    <a:pt x="10134" y="38049"/>
                  </a:lnTo>
                  <a:lnTo>
                    <a:pt x="10502" y="37795"/>
                  </a:lnTo>
                  <a:lnTo>
                    <a:pt x="8445" y="38531"/>
                  </a:lnTo>
                  <a:lnTo>
                    <a:pt x="8915" y="38379"/>
                  </a:lnTo>
                  <a:lnTo>
                    <a:pt x="9550" y="38176"/>
                  </a:lnTo>
                  <a:lnTo>
                    <a:pt x="8369" y="38569"/>
                  </a:lnTo>
                  <a:lnTo>
                    <a:pt x="8928" y="38239"/>
                  </a:lnTo>
                  <a:lnTo>
                    <a:pt x="7442" y="38811"/>
                  </a:lnTo>
                  <a:lnTo>
                    <a:pt x="8089" y="38557"/>
                  </a:lnTo>
                  <a:lnTo>
                    <a:pt x="6705" y="38569"/>
                  </a:lnTo>
                  <a:lnTo>
                    <a:pt x="4648" y="39319"/>
                  </a:lnTo>
                  <a:lnTo>
                    <a:pt x="6375" y="38684"/>
                  </a:lnTo>
                  <a:lnTo>
                    <a:pt x="6705" y="38569"/>
                  </a:lnTo>
                  <a:lnTo>
                    <a:pt x="8089" y="38557"/>
                  </a:lnTo>
                  <a:lnTo>
                    <a:pt x="8928" y="38239"/>
                  </a:lnTo>
                  <a:lnTo>
                    <a:pt x="10807" y="37160"/>
                  </a:lnTo>
                  <a:lnTo>
                    <a:pt x="10528" y="37325"/>
                  </a:lnTo>
                  <a:lnTo>
                    <a:pt x="10477" y="37541"/>
                  </a:lnTo>
                  <a:lnTo>
                    <a:pt x="10528" y="37363"/>
                  </a:lnTo>
                  <a:lnTo>
                    <a:pt x="9105" y="38163"/>
                  </a:lnTo>
                  <a:lnTo>
                    <a:pt x="8470" y="38481"/>
                  </a:lnTo>
                  <a:lnTo>
                    <a:pt x="8699" y="38404"/>
                  </a:lnTo>
                  <a:lnTo>
                    <a:pt x="9525" y="38112"/>
                  </a:lnTo>
                  <a:lnTo>
                    <a:pt x="9944" y="37846"/>
                  </a:lnTo>
                  <a:lnTo>
                    <a:pt x="9575" y="38049"/>
                  </a:lnTo>
                  <a:lnTo>
                    <a:pt x="10401" y="37795"/>
                  </a:lnTo>
                  <a:lnTo>
                    <a:pt x="10147" y="37795"/>
                  </a:lnTo>
                  <a:lnTo>
                    <a:pt x="10502" y="37668"/>
                  </a:lnTo>
                  <a:lnTo>
                    <a:pt x="10629" y="37719"/>
                  </a:lnTo>
                  <a:lnTo>
                    <a:pt x="10502" y="37795"/>
                  </a:lnTo>
                  <a:lnTo>
                    <a:pt x="10858" y="37668"/>
                  </a:lnTo>
                  <a:lnTo>
                    <a:pt x="15087" y="34899"/>
                  </a:lnTo>
                  <a:lnTo>
                    <a:pt x="11125" y="37160"/>
                  </a:lnTo>
                  <a:lnTo>
                    <a:pt x="15062" y="34899"/>
                  </a:lnTo>
                  <a:lnTo>
                    <a:pt x="15125" y="34747"/>
                  </a:lnTo>
                  <a:lnTo>
                    <a:pt x="15087" y="34899"/>
                  </a:lnTo>
                  <a:lnTo>
                    <a:pt x="15024" y="35115"/>
                  </a:lnTo>
                  <a:lnTo>
                    <a:pt x="15240" y="35026"/>
                  </a:lnTo>
                  <a:lnTo>
                    <a:pt x="15367" y="34874"/>
                  </a:lnTo>
                  <a:lnTo>
                    <a:pt x="15367" y="34112"/>
                  </a:lnTo>
                  <a:lnTo>
                    <a:pt x="15201" y="34493"/>
                  </a:lnTo>
                  <a:lnTo>
                    <a:pt x="15240" y="34353"/>
                  </a:lnTo>
                  <a:lnTo>
                    <a:pt x="15430" y="33959"/>
                  </a:lnTo>
                  <a:lnTo>
                    <a:pt x="15443" y="33731"/>
                  </a:lnTo>
                  <a:lnTo>
                    <a:pt x="15608" y="33604"/>
                  </a:lnTo>
                  <a:lnTo>
                    <a:pt x="15684" y="31661"/>
                  </a:lnTo>
                  <a:lnTo>
                    <a:pt x="15392" y="31838"/>
                  </a:lnTo>
                  <a:lnTo>
                    <a:pt x="17208" y="30670"/>
                  </a:lnTo>
                  <a:lnTo>
                    <a:pt x="17424" y="30556"/>
                  </a:lnTo>
                  <a:lnTo>
                    <a:pt x="17424" y="29057"/>
                  </a:lnTo>
                  <a:lnTo>
                    <a:pt x="16992" y="29235"/>
                  </a:lnTo>
                  <a:lnTo>
                    <a:pt x="16878" y="29413"/>
                  </a:lnTo>
                  <a:lnTo>
                    <a:pt x="16764" y="29540"/>
                  </a:lnTo>
                  <a:lnTo>
                    <a:pt x="16713" y="29413"/>
                  </a:lnTo>
                  <a:lnTo>
                    <a:pt x="16459" y="29451"/>
                  </a:lnTo>
                  <a:lnTo>
                    <a:pt x="16332" y="29654"/>
                  </a:lnTo>
                  <a:lnTo>
                    <a:pt x="16535" y="29527"/>
                  </a:lnTo>
                  <a:lnTo>
                    <a:pt x="16433" y="29768"/>
                  </a:lnTo>
                  <a:lnTo>
                    <a:pt x="16586" y="29667"/>
                  </a:lnTo>
                  <a:lnTo>
                    <a:pt x="16548" y="29870"/>
                  </a:lnTo>
                  <a:lnTo>
                    <a:pt x="16865" y="30213"/>
                  </a:lnTo>
                  <a:lnTo>
                    <a:pt x="16992" y="30099"/>
                  </a:lnTo>
                  <a:lnTo>
                    <a:pt x="16814" y="29667"/>
                  </a:lnTo>
                  <a:lnTo>
                    <a:pt x="17005" y="30086"/>
                  </a:lnTo>
                  <a:lnTo>
                    <a:pt x="17195" y="29908"/>
                  </a:lnTo>
                  <a:lnTo>
                    <a:pt x="17094" y="30302"/>
                  </a:lnTo>
                  <a:lnTo>
                    <a:pt x="17005" y="30086"/>
                  </a:lnTo>
                  <a:lnTo>
                    <a:pt x="16967" y="30302"/>
                  </a:lnTo>
                  <a:lnTo>
                    <a:pt x="17208" y="30556"/>
                  </a:lnTo>
                  <a:lnTo>
                    <a:pt x="16865" y="30213"/>
                  </a:lnTo>
                  <a:lnTo>
                    <a:pt x="16649" y="29984"/>
                  </a:lnTo>
                  <a:lnTo>
                    <a:pt x="16446" y="29781"/>
                  </a:lnTo>
                  <a:lnTo>
                    <a:pt x="15252" y="30645"/>
                  </a:lnTo>
                  <a:lnTo>
                    <a:pt x="15201" y="32842"/>
                  </a:lnTo>
                  <a:lnTo>
                    <a:pt x="15100" y="33096"/>
                  </a:lnTo>
                  <a:lnTo>
                    <a:pt x="15100" y="34150"/>
                  </a:lnTo>
                  <a:lnTo>
                    <a:pt x="13055" y="35293"/>
                  </a:lnTo>
                  <a:lnTo>
                    <a:pt x="12915" y="35382"/>
                  </a:lnTo>
                  <a:lnTo>
                    <a:pt x="13081" y="35242"/>
                  </a:lnTo>
                  <a:lnTo>
                    <a:pt x="14465" y="34366"/>
                  </a:lnTo>
                  <a:lnTo>
                    <a:pt x="13271" y="35153"/>
                  </a:lnTo>
                  <a:lnTo>
                    <a:pt x="15100" y="34150"/>
                  </a:lnTo>
                  <a:lnTo>
                    <a:pt x="15100" y="33096"/>
                  </a:lnTo>
                  <a:lnTo>
                    <a:pt x="15024" y="32956"/>
                  </a:lnTo>
                  <a:lnTo>
                    <a:pt x="14973" y="33096"/>
                  </a:lnTo>
                  <a:lnTo>
                    <a:pt x="14846" y="33058"/>
                  </a:lnTo>
                  <a:lnTo>
                    <a:pt x="14706" y="33020"/>
                  </a:lnTo>
                  <a:lnTo>
                    <a:pt x="14554" y="32969"/>
                  </a:lnTo>
                  <a:lnTo>
                    <a:pt x="14706" y="33020"/>
                  </a:lnTo>
                  <a:lnTo>
                    <a:pt x="14922" y="32829"/>
                  </a:lnTo>
                  <a:lnTo>
                    <a:pt x="14795" y="32829"/>
                  </a:lnTo>
                  <a:lnTo>
                    <a:pt x="14732" y="32639"/>
                  </a:lnTo>
                  <a:lnTo>
                    <a:pt x="14605" y="32562"/>
                  </a:lnTo>
                  <a:lnTo>
                    <a:pt x="14439" y="32473"/>
                  </a:lnTo>
                  <a:lnTo>
                    <a:pt x="14351" y="32918"/>
                  </a:lnTo>
                  <a:lnTo>
                    <a:pt x="14147" y="32842"/>
                  </a:lnTo>
                  <a:lnTo>
                    <a:pt x="14109" y="34366"/>
                  </a:lnTo>
                  <a:lnTo>
                    <a:pt x="12725" y="35140"/>
                  </a:lnTo>
                  <a:lnTo>
                    <a:pt x="12725" y="35763"/>
                  </a:lnTo>
                  <a:lnTo>
                    <a:pt x="12573" y="35864"/>
                  </a:lnTo>
                  <a:lnTo>
                    <a:pt x="10566" y="36906"/>
                  </a:lnTo>
                  <a:lnTo>
                    <a:pt x="12725" y="35763"/>
                  </a:lnTo>
                  <a:lnTo>
                    <a:pt x="12725" y="35140"/>
                  </a:lnTo>
                  <a:lnTo>
                    <a:pt x="12280" y="35382"/>
                  </a:lnTo>
                  <a:lnTo>
                    <a:pt x="13614" y="34620"/>
                  </a:lnTo>
                  <a:lnTo>
                    <a:pt x="14109" y="34366"/>
                  </a:lnTo>
                  <a:lnTo>
                    <a:pt x="14109" y="32893"/>
                  </a:lnTo>
                  <a:lnTo>
                    <a:pt x="14008" y="33020"/>
                  </a:lnTo>
                  <a:lnTo>
                    <a:pt x="14084" y="32880"/>
                  </a:lnTo>
                  <a:lnTo>
                    <a:pt x="14211" y="32842"/>
                  </a:lnTo>
                  <a:lnTo>
                    <a:pt x="14351" y="32918"/>
                  </a:lnTo>
                  <a:lnTo>
                    <a:pt x="14351" y="32550"/>
                  </a:lnTo>
                  <a:lnTo>
                    <a:pt x="14274" y="32766"/>
                  </a:lnTo>
                  <a:lnTo>
                    <a:pt x="14274" y="32550"/>
                  </a:lnTo>
                  <a:lnTo>
                    <a:pt x="14185" y="32778"/>
                  </a:lnTo>
                  <a:lnTo>
                    <a:pt x="14262" y="32639"/>
                  </a:lnTo>
                  <a:lnTo>
                    <a:pt x="14122" y="32639"/>
                  </a:lnTo>
                  <a:lnTo>
                    <a:pt x="14376" y="32461"/>
                  </a:lnTo>
                  <a:lnTo>
                    <a:pt x="14211" y="32334"/>
                  </a:lnTo>
                  <a:lnTo>
                    <a:pt x="14338" y="32270"/>
                  </a:lnTo>
                  <a:lnTo>
                    <a:pt x="14300" y="32397"/>
                  </a:lnTo>
                  <a:lnTo>
                    <a:pt x="15011" y="31940"/>
                  </a:lnTo>
                  <a:lnTo>
                    <a:pt x="14605" y="32334"/>
                  </a:lnTo>
                  <a:lnTo>
                    <a:pt x="14503" y="32512"/>
                  </a:lnTo>
                  <a:lnTo>
                    <a:pt x="14770" y="32461"/>
                  </a:lnTo>
                  <a:lnTo>
                    <a:pt x="14655" y="32588"/>
                  </a:lnTo>
                  <a:lnTo>
                    <a:pt x="14782" y="32664"/>
                  </a:lnTo>
                  <a:lnTo>
                    <a:pt x="14909" y="32766"/>
                  </a:lnTo>
                  <a:lnTo>
                    <a:pt x="15062" y="32677"/>
                  </a:lnTo>
                  <a:lnTo>
                    <a:pt x="14935" y="32816"/>
                  </a:lnTo>
                  <a:lnTo>
                    <a:pt x="15125" y="32664"/>
                  </a:lnTo>
                  <a:lnTo>
                    <a:pt x="15024" y="32956"/>
                  </a:lnTo>
                  <a:lnTo>
                    <a:pt x="15201" y="32842"/>
                  </a:lnTo>
                  <a:lnTo>
                    <a:pt x="15201" y="30683"/>
                  </a:lnTo>
                  <a:lnTo>
                    <a:pt x="14452" y="31051"/>
                  </a:lnTo>
                  <a:lnTo>
                    <a:pt x="14122" y="31191"/>
                  </a:lnTo>
                  <a:lnTo>
                    <a:pt x="14478" y="31013"/>
                  </a:lnTo>
                  <a:lnTo>
                    <a:pt x="14770" y="30746"/>
                  </a:lnTo>
                  <a:lnTo>
                    <a:pt x="14478" y="31026"/>
                  </a:lnTo>
                  <a:lnTo>
                    <a:pt x="15252" y="30645"/>
                  </a:lnTo>
                  <a:lnTo>
                    <a:pt x="16433" y="29768"/>
                  </a:lnTo>
                  <a:lnTo>
                    <a:pt x="16230" y="29552"/>
                  </a:lnTo>
                  <a:lnTo>
                    <a:pt x="15760" y="29819"/>
                  </a:lnTo>
                  <a:lnTo>
                    <a:pt x="15519" y="29921"/>
                  </a:lnTo>
                  <a:lnTo>
                    <a:pt x="15836" y="29552"/>
                  </a:lnTo>
                  <a:lnTo>
                    <a:pt x="15519" y="29921"/>
                  </a:lnTo>
                  <a:lnTo>
                    <a:pt x="15849" y="29743"/>
                  </a:lnTo>
                  <a:lnTo>
                    <a:pt x="16129" y="29616"/>
                  </a:lnTo>
                  <a:lnTo>
                    <a:pt x="16078" y="29400"/>
                  </a:lnTo>
                  <a:lnTo>
                    <a:pt x="15900" y="29210"/>
                  </a:lnTo>
                  <a:lnTo>
                    <a:pt x="15506" y="29387"/>
                  </a:lnTo>
                  <a:lnTo>
                    <a:pt x="15506" y="30048"/>
                  </a:lnTo>
                  <a:lnTo>
                    <a:pt x="15506" y="29387"/>
                  </a:lnTo>
                  <a:lnTo>
                    <a:pt x="14986" y="29679"/>
                  </a:lnTo>
                  <a:lnTo>
                    <a:pt x="15151" y="29616"/>
                  </a:lnTo>
                  <a:lnTo>
                    <a:pt x="15074" y="29743"/>
                  </a:lnTo>
                  <a:lnTo>
                    <a:pt x="15214" y="29667"/>
                  </a:lnTo>
                  <a:lnTo>
                    <a:pt x="15125" y="29794"/>
                  </a:lnTo>
                  <a:lnTo>
                    <a:pt x="15278" y="29743"/>
                  </a:lnTo>
                  <a:lnTo>
                    <a:pt x="15227" y="29870"/>
                  </a:lnTo>
                  <a:lnTo>
                    <a:pt x="15176" y="30365"/>
                  </a:lnTo>
                  <a:lnTo>
                    <a:pt x="15049" y="30492"/>
                  </a:lnTo>
                  <a:lnTo>
                    <a:pt x="14859" y="30556"/>
                  </a:lnTo>
                  <a:lnTo>
                    <a:pt x="14998" y="30505"/>
                  </a:lnTo>
                  <a:lnTo>
                    <a:pt x="15176" y="30365"/>
                  </a:lnTo>
                  <a:lnTo>
                    <a:pt x="15176" y="29845"/>
                  </a:lnTo>
                  <a:lnTo>
                    <a:pt x="15024" y="29832"/>
                  </a:lnTo>
                  <a:lnTo>
                    <a:pt x="14757" y="29921"/>
                  </a:lnTo>
                  <a:lnTo>
                    <a:pt x="15062" y="29743"/>
                  </a:lnTo>
                  <a:lnTo>
                    <a:pt x="15735" y="29235"/>
                  </a:lnTo>
                  <a:lnTo>
                    <a:pt x="15722" y="29032"/>
                  </a:lnTo>
                  <a:lnTo>
                    <a:pt x="15557" y="28867"/>
                  </a:lnTo>
                  <a:lnTo>
                    <a:pt x="15722" y="29032"/>
                  </a:lnTo>
                  <a:lnTo>
                    <a:pt x="15862" y="28943"/>
                  </a:lnTo>
                  <a:lnTo>
                    <a:pt x="15773" y="29083"/>
                  </a:lnTo>
                  <a:lnTo>
                    <a:pt x="16002" y="29095"/>
                  </a:lnTo>
                  <a:lnTo>
                    <a:pt x="15925" y="29248"/>
                  </a:lnTo>
                  <a:lnTo>
                    <a:pt x="16052" y="29375"/>
                  </a:lnTo>
                  <a:lnTo>
                    <a:pt x="16281" y="29273"/>
                  </a:lnTo>
                  <a:lnTo>
                    <a:pt x="16179" y="29502"/>
                  </a:lnTo>
                  <a:lnTo>
                    <a:pt x="16306" y="29451"/>
                  </a:lnTo>
                  <a:lnTo>
                    <a:pt x="16662" y="29324"/>
                  </a:lnTo>
                  <a:lnTo>
                    <a:pt x="16560" y="29083"/>
                  </a:lnTo>
                  <a:lnTo>
                    <a:pt x="16446" y="28829"/>
                  </a:lnTo>
                  <a:lnTo>
                    <a:pt x="16357" y="28613"/>
                  </a:lnTo>
                  <a:lnTo>
                    <a:pt x="16230" y="28524"/>
                  </a:lnTo>
                  <a:lnTo>
                    <a:pt x="16192" y="28244"/>
                  </a:lnTo>
                  <a:lnTo>
                    <a:pt x="15227" y="28524"/>
                  </a:lnTo>
                  <a:lnTo>
                    <a:pt x="15354" y="28663"/>
                  </a:lnTo>
                  <a:lnTo>
                    <a:pt x="15570" y="28562"/>
                  </a:lnTo>
                  <a:lnTo>
                    <a:pt x="15481" y="28778"/>
                  </a:lnTo>
                  <a:lnTo>
                    <a:pt x="15354" y="28663"/>
                  </a:lnTo>
                  <a:lnTo>
                    <a:pt x="15227" y="28524"/>
                  </a:lnTo>
                  <a:lnTo>
                    <a:pt x="15100" y="28524"/>
                  </a:lnTo>
                  <a:lnTo>
                    <a:pt x="14173" y="28790"/>
                  </a:lnTo>
                  <a:lnTo>
                    <a:pt x="15100" y="28524"/>
                  </a:lnTo>
                  <a:lnTo>
                    <a:pt x="15011" y="28308"/>
                  </a:lnTo>
                  <a:lnTo>
                    <a:pt x="14109" y="28740"/>
                  </a:lnTo>
                  <a:lnTo>
                    <a:pt x="14008" y="28892"/>
                  </a:lnTo>
                  <a:lnTo>
                    <a:pt x="14160" y="28803"/>
                  </a:lnTo>
                  <a:lnTo>
                    <a:pt x="14058" y="28994"/>
                  </a:lnTo>
                  <a:lnTo>
                    <a:pt x="14185" y="28943"/>
                  </a:lnTo>
                  <a:lnTo>
                    <a:pt x="14020" y="29006"/>
                  </a:lnTo>
                  <a:lnTo>
                    <a:pt x="13335" y="29298"/>
                  </a:lnTo>
                  <a:lnTo>
                    <a:pt x="12090" y="30111"/>
                  </a:lnTo>
                  <a:lnTo>
                    <a:pt x="11963" y="30302"/>
                  </a:lnTo>
                  <a:lnTo>
                    <a:pt x="13690" y="31165"/>
                  </a:lnTo>
                  <a:lnTo>
                    <a:pt x="13906" y="31267"/>
                  </a:lnTo>
                  <a:lnTo>
                    <a:pt x="14097" y="31203"/>
                  </a:lnTo>
                  <a:lnTo>
                    <a:pt x="14109" y="31369"/>
                  </a:lnTo>
                  <a:lnTo>
                    <a:pt x="14236" y="31521"/>
                  </a:lnTo>
                  <a:lnTo>
                    <a:pt x="14376" y="31445"/>
                  </a:lnTo>
                  <a:lnTo>
                    <a:pt x="15024" y="31826"/>
                  </a:lnTo>
                  <a:lnTo>
                    <a:pt x="14566" y="32143"/>
                  </a:lnTo>
                  <a:lnTo>
                    <a:pt x="15036" y="31877"/>
                  </a:lnTo>
                  <a:lnTo>
                    <a:pt x="14351" y="31496"/>
                  </a:lnTo>
                  <a:lnTo>
                    <a:pt x="14262" y="31686"/>
                  </a:lnTo>
                  <a:lnTo>
                    <a:pt x="14262" y="31521"/>
                  </a:lnTo>
                  <a:lnTo>
                    <a:pt x="13716" y="31826"/>
                  </a:lnTo>
                  <a:lnTo>
                    <a:pt x="13614" y="32004"/>
                  </a:lnTo>
                  <a:lnTo>
                    <a:pt x="13830" y="31877"/>
                  </a:lnTo>
                  <a:lnTo>
                    <a:pt x="13741" y="32067"/>
                  </a:lnTo>
                  <a:lnTo>
                    <a:pt x="14249" y="31711"/>
                  </a:lnTo>
                  <a:lnTo>
                    <a:pt x="14071" y="31851"/>
                  </a:lnTo>
                  <a:lnTo>
                    <a:pt x="14071" y="32258"/>
                  </a:lnTo>
                  <a:lnTo>
                    <a:pt x="13995" y="32461"/>
                  </a:lnTo>
                  <a:lnTo>
                    <a:pt x="13931" y="32689"/>
                  </a:lnTo>
                  <a:lnTo>
                    <a:pt x="13893" y="32842"/>
                  </a:lnTo>
                  <a:lnTo>
                    <a:pt x="13843" y="33032"/>
                  </a:lnTo>
                  <a:lnTo>
                    <a:pt x="13728" y="33451"/>
                  </a:lnTo>
                  <a:lnTo>
                    <a:pt x="13843" y="33324"/>
                  </a:lnTo>
                  <a:lnTo>
                    <a:pt x="13690" y="33604"/>
                  </a:lnTo>
                  <a:lnTo>
                    <a:pt x="13728" y="33451"/>
                  </a:lnTo>
                  <a:lnTo>
                    <a:pt x="13843" y="33032"/>
                  </a:lnTo>
                  <a:lnTo>
                    <a:pt x="13893" y="32842"/>
                  </a:lnTo>
                  <a:lnTo>
                    <a:pt x="13906" y="32677"/>
                  </a:lnTo>
                  <a:lnTo>
                    <a:pt x="13995" y="32461"/>
                  </a:lnTo>
                  <a:lnTo>
                    <a:pt x="14046" y="32258"/>
                  </a:lnTo>
                  <a:lnTo>
                    <a:pt x="14071" y="31851"/>
                  </a:lnTo>
                  <a:lnTo>
                    <a:pt x="13843" y="32131"/>
                  </a:lnTo>
                  <a:lnTo>
                    <a:pt x="14020" y="32245"/>
                  </a:lnTo>
                  <a:lnTo>
                    <a:pt x="13957" y="32397"/>
                  </a:lnTo>
                  <a:lnTo>
                    <a:pt x="13881" y="32156"/>
                  </a:lnTo>
                  <a:lnTo>
                    <a:pt x="13741" y="32067"/>
                  </a:lnTo>
                  <a:lnTo>
                    <a:pt x="13614" y="32004"/>
                  </a:lnTo>
                  <a:lnTo>
                    <a:pt x="13563" y="32702"/>
                  </a:lnTo>
                  <a:lnTo>
                    <a:pt x="13563" y="32042"/>
                  </a:lnTo>
                  <a:lnTo>
                    <a:pt x="13284" y="32219"/>
                  </a:lnTo>
                  <a:lnTo>
                    <a:pt x="13284" y="33718"/>
                  </a:lnTo>
                  <a:lnTo>
                    <a:pt x="13131" y="33807"/>
                  </a:lnTo>
                  <a:lnTo>
                    <a:pt x="13131" y="34366"/>
                  </a:lnTo>
                  <a:lnTo>
                    <a:pt x="12573" y="34785"/>
                  </a:lnTo>
                  <a:lnTo>
                    <a:pt x="12357" y="34937"/>
                  </a:lnTo>
                  <a:lnTo>
                    <a:pt x="11925" y="35255"/>
                  </a:lnTo>
                  <a:lnTo>
                    <a:pt x="11671" y="35382"/>
                  </a:lnTo>
                  <a:lnTo>
                    <a:pt x="12420" y="34861"/>
                  </a:lnTo>
                  <a:lnTo>
                    <a:pt x="12560" y="34785"/>
                  </a:lnTo>
                  <a:lnTo>
                    <a:pt x="12407" y="34620"/>
                  </a:lnTo>
                  <a:lnTo>
                    <a:pt x="12623" y="34493"/>
                  </a:lnTo>
                  <a:lnTo>
                    <a:pt x="12522" y="34683"/>
                  </a:lnTo>
                  <a:lnTo>
                    <a:pt x="13131" y="34366"/>
                  </a:lnTo>
                  <a:lnTo>
                    <a:pt x="13131" y="33807"/>
                  </a:lnTo>
                  <a:lnTo>
                    <a:pt x="11468" y="34772"/>
                  </a:lnTo>
                  <a:lnTo>
                    <a:pt x="11214" y="34683"/>
                  </a:lnTo>
                  <a:lnTo>
                    <a:pt x="11163" y="34493"/>
                  </a:lnTo>
                  <a:lnTo>
                    <a:pt x="11328" y="34620"/>
                  </a:lnTo>
                  <a:lnTo>
                    <a:pt x="11506" y="34505"/>
                  </a:lnTo>
                  <a:lnTo>
                    <a:pt x="11417" y="34683"/>
                  </a:lnTo>
                  <a:lnTo>
                    <a:pt x="13284" y="33718"/>
                  </a:lnTo>
                  <a:lnTo>
                    <a:pt x="13284" y="32219"/>
                  </a:lnTo>
                  <a:lnTo>
                    <a:pt x="13500" y="32067"/>
                  </a:lnTo>
                  <a:lnTo>
                    <a:pt x="13512" y="31940"/>
                  </a:lnTo>
                  <a:lnTo>
                    <a:pt x="13385" y="32004"/>
                  </a:lnTo>
                  <a:lnTo>
                    <a:pt x="13296" y="31826"/>
                  </a:lnTo>
                  <a:lnTo>
                    <a:pt x="13093" y="31724"/>
                  </a:lnTo>
                  <a:lnTo>
                    <a:pt x="13296" y="31826"/>
                  </a:lnTo>
                  <a:lnTo>
                    <a:pt x="13512" y="31623"/>
                  </a:lnTo>
                  <a:lnTo>
                    <a:pt x="13423" y="31889"/>
                  </a:lnTo>
                  <a:lnTo>
                    <a:pt x="13563" y="31826"/>
                  </a:lnTo>
                  <a:lnTo>
                    <a:pt x="13703" y="31826"/>
                  </a:lnTo>
                  <a:lnTo>
                    <a:pt x="14249" y="31521"/>
                  </a:lnTo>
                  <a:lnTo>
                    <a:pt x="13614" y="31826"/>
                  </a:lnTo>
                  <a:lnTo>
                    <a:pt x="14097" y="31584"/>
                  </a:lnTo>
                  <a:lnTo>
                    <a:pt x="14033" y="31432"/>
                  </a:lnTo>
                  <a:lnTo>
                    <a:pt x="13931" y="31280"/>
                  </a:lnTo>
                  <a:lnTo>
                    <a:pt x="13830" y="31445"/>
                  </a:lnTo>
                  <a:lnTo>
                    <a:pt x="13627" y="31280"/>
                  </a:lnTo>
                  <a:lnTo>
                    <a:pt x="13804" y="31343"/>
                  </a:lnTo>
                  <a:lnTo>
                    <a:pt x="13690" y="31191"/>
                  </a:lnTo>
                  <a:lnTo>
                    <a:pt x="13068" y="30861"/>
                  </a:lnTo>
                  <a:lnTo>
                    <a:pt x="13068" y="33312"/>
                  </a:lnTo>
                  <a:lnTo>
                    <a:pt x="11379" y="34366"/>
                  </a:lnTo>
                  <a:lnTo>
                    <a:pt x="12992" y="33350"/>
                  </a:lnTo>
                  <a:lnTo>
                    <a:pt x="13068" y="30861"/>
                  </a:lnTo>
                  <a:lnTo>
                    <a:pt x="11963" y="30302"/>
                  </a:lnTo>
                  <a:lnTo>
                    <a:pt x="11823" y="30302"/>
                  </a:lnTo>
                  <a:lnTo>
                    <a:pt x="11684" y="30302"/>
                  </a:lnTo>
                  <a:lnTo>
                    <a:pt x="11595" y="30454"/>
                  </a:lnTo>
                  <a:lnTo>
                    <a:pt x="11734" y="30365"/>
                  </a:lnTo>
                  <a:lnTo>
                    <a:pt x="11722" y="30505"/>
                  </a:lnTo>
                  <a:lnTo>
                    <a:pt x="12687" y="30899"/>
                  </a:lnTo>
                  <a:lnTo>
                    <a:pt x="12458" y="30810"/>
                  </a:lnTo>
                  <a:lnTo>
                    <a:pt x="12458" y="32512"/>
                  </a:lnTo>
                  <a:lnTo>
                    <a:pt x="12230" y="32639"/>
                  </a:lnTo>
                  <a:lnTo>
                    <a:pt x="12458" y="32512"/>
                  </a:lnTo>
                  <a:lnTo>
                    <a:pt x="12458" y="30810"/>
                  </a:lnTo>
                  <a:lnTo>
                    <a:pt x="12230" y="30721"/>
                  </a:lnTo>
                  <a:lnTo>
                    <a:pt x="12230" y="32410"/>
                  </a:lnTo>
                  <a:lnTo>
                    <a:pt x="12217" y="32867"/>
                  </a:lnTo>
                  <a:lnTo>
                    <a:pt x="11061" y="33489"/>
                  </a:lnTo>
                  <a:lnTo>
                    <a:pt x="11061" y="34099"/>
                  </a:lnTo>
                  <a:lnTo>
                    <a:pt x="10947" y="34315"/>
                  </a:lnTo>
                  <a:lnTo>
                    <a:pt x="10807" y="34239"/>
                  </a:lnTo>
                  <a:lnTo>
                    <a:pt x="10807" y="34366"/>
                  </a:lnTo>
                  <a:lnTo>
                    <a:pt x="10629" y="34467"/>
                  </a:lnTo>
                  <a:lnTo>
                    <a:pt x="10629" y="35128"/>
                  </a:lnTo>
                  <a:lnTo>
                    <a:pt x="10312" y="35293"/>
                  </a:lnTo>
                  <a:lnTo>
                    <a:pt x="9131" y="36144"/>
                  </a:lnTo>
                  <a:lnTo>
                    <a:pt x="10299" y="35293"/>
                  </a:lnTo>
                  <a:lnTo>
                    <a:pt x="10629" y="35128"/>
                  </a:lnTo>
                  <a:lnTo>
                    <a:pt x="10629" y="34467"/>
                  </a:lnTo>
                  <a:lnTo>
                    <a:pt x="10502" y="34531"/>
                  </a:lnTo>
                  <a:lnTo>
                    <a:pt x="9740" y="34937"/>
                  </a:lnTo>
                  <a:lnTo>
                    <a:pt x="8318" y="35674"/>
                  </a:lnTo>
                  <a:lnTo>
                    <a:pt x="8318" y="37541"/>
                  </a:lnTo>
                  <a:lnTo>
                    <a:pt x="7988" y="37553"/>
                  </a:lnTo>
                  <a:lnTo>
                    <a:pt x="8318" y="37541"/>
                  </a:lnTo>
                  <a:lnTo>
                    <a:pt x="8318" y="35674"/>
                  </a:lnTo>
                  <a:lnTo>
                    <a:pt x="10439" y="34556"/>
                  </a:lnTo>
                  <a:lnTo>
                    <a:pt x="10312" y="34531"/>
                  </a:lnTo>
                  <a:lnTo>
                    <a:pt x="10515" y="34404"/>
                  </a:lnTo>
                  <a:lnTo>
                    <a:pt x="10388" y="34505"/>
                  </a:lnTo>
                  <a:lnTo>
                    <a:pt x="10807" y="34366"/>
                  </a:lnTo>
                  <a:lnTo>
                    <a:pt x="10807" y="34239"/>
                  </a:lnTo>
                  <a:lnTo>
                    <a:pt x="10528" y="33985"/>
                  </a:lnTo>
                  <a:lnTo>
                    <a:pt x="9918" y="34404"/>
                  </a:lnTo>
                  <a:lnTo>
                    <a:pt x="9779" y="34493"/>
                  </a:lnTo>
                  <a:lnTo>
                    <a:pt x="9728" y="34366"/>
                  </a:lnTo>
                  <a:lnTo>
                    <a:pt x="9918" y="34404"/>
                  </a:lnTo>
                  <a:lnTo>
                    <a:pt x="10477" y="34010"/>
                  </a:lnTo>
                  <a:lnTo>
                    <a:pt x="10363" y="33858"/>
                  </a:lnTo>
                  <a:lnTo>
                    <a:pt x="9537" y="34315"/>
                  </a:lnTo>
                  <a:lnTo>
                    <a:pt x="9194" y="34505"/>
                  </a:lnTo>
                  <a:lnTo>
                    <a:pt x="9194" y="34899"/>
                  </a:lnTo>
                  <a:lnTo>
                    <a:pt x="8661" y="35255"/>
                  </a:lnTo>
                  <a:lnTo>
                    <a:pt x="9182" y="34899"/>
                  </a:lnTo>
                  <a:lnTo>
                    <a:pt x="9194" y="34505"/>
                  </a:lnTo>
                  <a:lnTo>
                    <a:pt x="9448" y="34353"/>
                  </a:lnTo>
                  <a:lnTo>
                    <a:pt x="9283" y="34264"/>
                  </a:lnTo>
                  <a:lnTo>
                    <a:pt x="9118" y="34226"/>
                  </a:lnTo>
                  <a:lnTo>
                    <a:pt x="9283" y="34264"/>
                  </a:lnTo>
                  <a:lnTo>
                    <a:pt x="10236" y="33794"/>
                  </a:lnTo>
                  <a:lnTo>
                    <a:pt x="10464" y="33693"/>
                  </a:lnTo>
                  <a:lnTo>
                    <a:pt x="10363" y="33858"/>
                  </a:lnTo>
                  <a:lnTo>
                    <a:pt x="10553" y="33756"/>
                  </a:lnTo>
                  <a:lnTo>
                    <a:pt x="10452" y="33921"/>
                  </a:lnTo>
                  <a:lnTo>
                    <a:pt x="10833" y="34226"/>
                  </a:lnTo>
                  <a:lnTo>
                    <a:pt x="11061" y="34099"/>
                  </a:lnTo>
                  <a:lnTo>
                    <a:pt x="11061" y="33489"/>
                  </a:lnTo>
                  <a:lnTo>
                    <a:pt x="10604" y="33731"/>
                  </a:lnTo>
                  <a:lnTo>
                    <a:pt x="11938" y="32981"/>
                  </a:lnTo>
                  <a:lnTo>
                    <a:pt x="10896" y="33477"/>
                  </a:lnTo>
                  <a:lnTo>
                    <a:pt x="11633" y="33108"/>
                  </a:lnTo>
                  <a:lnTo>
                    <a:pt x="12192" y="32842"/>
                  </a:lnTo>
                  <a:lnTo>
                    <a:pt x="12026" y="32931"/>
                  </a:lnTo>
                  <a:lnTo>
                    <a:pt x="12217" y="32867"/>
                  </a:lnTo>
                  <a:lnTo>
                    <a:pt x="12217" y="32423"/>
                  </a:lnTo>
                  <a:lnTo>
                    <a:pt x="12077" y="32499"/>
                  </a:lnTo>
                  <a:lnTo>
                    <a:pt x="11836" y="32448"/>
                  </a:lnTo>
                  <a:lnTo>
                    <a:pt x="10680" y="32334"/>
                  </a:lnTo>
                  <a:lnTo>
                    <a:pt x="11836" y="32448"/>
                  </a:lnTo>
                  <a:lnTo>
                    <a:pt x="12103" y="32473"/>
                  </a:lnTo>
                  <a:lnTo>
                    <a:pt x="12230" y="32410"/>
                  </a:lnTo>
                  <a:lnTo>
                    <a:pt x="12230" y="30721"/>
                  </a:lnTo>
                  <a:lnTo>
                    <a:pt x="11645" y="30480"/>
                  </a:lnTo>
                  <a:lnTo>
                    <a:pt x="11607" y="30861"/>
                  </a:lnTo>
                  <a:lnTo>
                    <a:pt x="11277" y="30683"/>
                  </a:lnTo>
                  <a:lnTo>
                    <a:pt x="11430" y="30607"/>
                  </a:lnTo>
                  <a:lnTo>
                    <a:pt x="11607" y="30861"/>
                  </a:lnTo>
                  <a:lnTo>
                    <a:pt x="11607" y="30480"/>
                  </a:lnTo>
                  <a:lnTo>
                    <a:pt x="11684" y="30302"/>
                  </a:lnTo>
                  <a:lnTo>
                    <a:pt x="11569" y="30111"/>
                  </a:lnTo>
                  <a:lnTo>
                    <a:pt x="11811" y="30226"/>
                  </a:lnTo>
                  <a:lnTo>
                    <a:pt x="11976" y="30124"/>
                  </a:lnTo>
                  <a:lnTo>
                    <a:pt x="11874" y="30251"/>
                  </a:lnTo>
                  <a:lnTo>
                    <a:pt x="12522" y="29794"/>
                  </a:lnTo>
                  <a:lnTo>
                    <a:pt x="13335" y="29298"/>
                  </a:lnTo>
                  <a:lnTo>
                    <a:pt x="13957" y="29032"/>
                  </a:lnTo>
                  <a:lnTo>
                    <a:pt x="13817" y="29006"/>
                  </a:lnTo>
                  <a:lnTo>
                    <a:pt x="11595" y="29984"/>
                  </a:lnTo>
                  <a:lnTo>
                    <a:pt x="13246" y="29159"/>
                  </a:lnTo>
                  <a:lnTo>
                    <a:pt x="13754" y="28917"/>
                  </a:lnTo>
                  <a:lnTo>
                    <a:pt x="13931" y="28829"/>
                  </a:lnTo>
                  <a:lnTo>
                    <a:pt x="13843" y="28486"/>
                  </a:lnTo>
                  <a:lnTo>
                    <a:pt x="13741" y="28244"/>
                  </a:lnTo>
                  <a:lnTo>
                    <a:pt x="13538" y="27749"/>
                  </a:lnTo>
                  <a:lnTo>
                    <a:pt x="12280" y="28016"/>
                  </a:lnTo>
                  <a:lnTo>
                    <a:pt x="13093" y="28486"/>
                  </a:lnTo>
                  <a:lnTo>
                    <a:pt x="13233" y="28562"/>
                  </a:lnTo>
                  <a:lnTo>
                    <a:pt x="13436" y="28448"/>
                  </a:lnTo>
                  <a:lnTo>
                    <a:pt x="13309" y="28600"/>
                  </a:lnTo>
                  <a:lnTo>
                    <a:pt x="13487" y="28562"/>
                  </a:lnTo>
                  <a:lnTo>
                    <a:pt x="13309" y="28600"/>
                  </a:lnTo>
                  <a:lnTo>
                    <a:pt x="13093" y="28486"/>
                  </a:lnTo>
                  <a:lnTo>
                    <a:pt x="12217" y="28003"/>
                  </a:lnTo>
                  <a:lnTo>
                    <a:pt x="12065" y="27978"/>
                  </a:lnTo>
                  <a:lnTo>
                    <a:pt x="11582" y="27660"/>
                  </a:lnTo>
                  <a:lnTo>
                    <a:pt x="11582" y="29997"/>
                  </a:lnTo>
                  <a:lnTo>
                    <a:pt x="11582" y="27660"/>
                  </a:lnTo>
                  <a:lnTo>
                    <a:pt x="11125" y="27393"/>
                  </a:lnTo>
                  <a:lnTo>
                    <a:pt x="11125" y="31318"/>
                  </a:lnTo>
                  <a:lnTo>
                    <a:pt x="10172" y="31915"/>
                  </a:lnTo>
                  <a:lnTo>
                    <a:pt x="10172" y="33477"/>
                  </a:lnTo>
                  <a:lnTo>
                    <a:pt x="10020" y="33591"/>
                  </a:lnTo>
                  <a:lnTo>
                    <a:pt x="8953" y="34188"/>
                  </a:lnTo>
                  <a:lnTo>
                    <a:pt x="8775" y="34150"/>
                  </a:lnTo>
                  <a:lnTo>
                    <a:pt x="8775" y="34290"/>
                  </a:lnTo>
                  <a:lnTo>
                    <a:pt x="5422" y="36144"/>
                  </a:lnTo>
                  <a:lnTo>
                    <a:pt x="6489" y="35509"/>
                  </a:lnTo>
                  <a:lnTo>
                    <a:pt x="8775" y="34290"/>
                  </a:lnTo>
                  <a:lnTo>
                    <a:pt x="8775" y="34150"/>
                  </a:lnTo>
                  <a:lnTo>
                    <a:pt x="8610" y="34112"/>
                  </a:lnTo>
                  <a:lnTo>
                    <a:pt x="7061" y="33769"/>
                  </a:lnTo>
                  <a:lnTo>
                    <a:pt x="6921" y="33743"/>
                  </a:lnTo>
                  <a:lnTo>
                    <a:pt x="7099" y="33731"/>
                  </a:lnTo>
                  <a:lnTo>
                    <a:pt x="8610" y="34112"/>
                  </a:lnTo>
                  <a:lnTo>
                    <a:pt x="9550" y="33731"/>
                  </a:lnTo>
                  <a:lnTo>
                    <a:pt x="9880" y="33604"/>
                  </a:lnTo>
                  <a:lnTo>
                    <a:pt x="9753" y="33375"/>
                  </a:lnTo>
                  <a:lnTo>
                    <a:pt x="9982" y="33553"/>
                  </a:lnTo>
                  <a:lnTo>
                    <a:pt x="10172" y="33477"/>
                  </a:lnTo>
                  <a:lnTo>
                    <a:pt x="10172" y="31915"/>
                  </a:lnTo>
                  <a:lnTo>
                    <a:pt x="9779" y="32156"/>
                  </a:lnTo>
                  <a:lnTo>
                    <a:pt x="11125" y="31318"/>
                  </a:lnTo>
                  <a:lnTo>
                    <a:pt x="11125" y="27393"/>
                  </a:lnTo>
                  <a:lnTo>
                    <a:pt x="10629" y="27101"/>
                  </a:lnTo>
                  <a:lnTo>
                    <a:pt x="10629" y="29921"/>
                  </a:lnTo>
                  <a:lnTo>
                    <a:pt x="10477" y="30010"/>
                  </a:lnTo>
                  <a:lnTo>
                    <a:pt x="10312" y="29959"/>
                  </a:lnTo>
                  <a:lnTo>
                    <a:pt x="10464" y="30010"/>
                  </a:lnTo>
                  <a:lnTo>
                    <a:pt x="10629" y="29921"/>
                  </a:lnTo>
                  <a:lnTo>
                    <a:pt x="10629" y="27101"/>
                  </a:lnTo>
                  <a:lnTo>
                    <a:pt x="10236" y="26873"/>
                  </a:lnTo>
                  <a:lnTo>
                    <a:pt x="12103" y="27927"/>
                  </a:lnTo>
                  <a:lnTo>
                    <a:pt x="11976" y="27736"/>
                  </a:lnTo>
                  <a:lnTo>
                    <a:pt x="11747" y="27495"/>
                  </a:lnTo>
                  <a:lnTo>
                    <a:pt x="11976" y="27736"/>
                  </a:lnTo>
                  <a:lnTo>
                    <a:pt x="12153" y="27901"/>
                  </a:lnTo>
                  <a:lnTo>
                    <a:pt x="12293" y="27813"/>
                  </a:lnTo>
                  <a:lnTo>
                    <a:pt x="12166" y="27914"/>
                  </a:lnTo>
                  <a:lnTo>
                    <a:pt x="12407" y="27762"/>
                  </a:lnTo>
                  <a:lnTo>
                    <a:pt x="12280" y="28016"/>
                  </a:lnTo>
                  <a:lnTo>
                    <a:pt x="13512" y="27749"/>
                  </a:lnTo>
                  <a:lnTo>
                    <a:pt x="13423" y="27495"/>
                  </a:lnTo>
                  <a:lnTo>
                    <a:pt x="13538" y="27749"/>
                  </a:lnTo>
                  <a:lnTo>
                    <a:pt x="13728" y="27711"/>
                  </a:lnTo>
                  <a:lnTo>
                    <a:pt x="13614" y="27940"/>
                  </a:lnTo>
                  <a:lnTo>
                    <a:pt x="13741" y="28244"/>
                  </a:lnTo>
                  <a:lnTo>
                    <a:pt x="13906" y="28143"/>
                  </a:lnTo>
                  <a:lnTo>
                    <a:pt x="13843" y="28486"/>
                  </a:lnTo>
                  <a:lnTo>
                    <a:pt x="13970" y="28803"/>
                  </a:lnTo>
                  <a:lnTo>
                    <a:pt x="14109" y="28740"/>
                  </a:lnTo>
                  <a:lnTo>
                    <a:pt x="14935" y="28333"/>
                  </a:lnTo>
                  <a:lnTo>
                    <a:pt x="14782" y="28067"/>
                  </a:lnTo>
                  <a:lnTo>
                    <a:pt x="14947" y="28232"/>
                  </a:lnTo>
                  <a:lnTo>
                    <a:pt x="15125" y="28194"/>
                  </a:lnTo>
                  <a:lnTo>
                    <a:pt x="15074" y="28371"/>
                  </a:lnTo>
                  <a:lnTo>
                    <a:pt x="15201" y="28498"/>
                  </a:lnTo>
                  <a:lnTo>
                    <a:pt x="16141" y="28155"/>
                  </a:lnTo>
                  <a:lnTo>
                    <a:pt x="16294" y="28105"/>
                  </a:lnTo>
                  <a:lnTo>
                    <a:pt x="16624" y="28067"/>
                  </a:lnTo>
                  <a:lnTo>
                    <a:pt x="16421" y="28155"/>
                  </a:lnTo>
                  <a:lnTo>
                    <a:pt x="16306" y="28486"/>
                  </a:lnTo>
                  <a:lnTo>
                    <a:pt x="16459" y="28486"/>
                  </a:lnTo>
                  <a:lnTo>
                    <a:pt x="16878" y="28270"/>
                  </a:lnTo>
                  <a:lnTo>
                    <a:pt x="16776" y="28054"/>
                  </a:lnTo>
                  <a:lnTo>
                    <a:pt x="16637" y="28054"/>
                  </a:lnTo>
                  <a:lnTo>
                    <a:pt x="16294" y="27317"/>
                  </a:lnTo>
                  <a:lnTo>
                    <a:pt x="16040" y="27393"/>
                  </a:lnTo>
                  <a:lnTo>
                    <a:pt x="15925" y="27622"/>
                  </a:lnTo>
                  <a:lnTo>
                    <a:pt x="15849" y="27444"/>
                  </a:lnTo>
                  <a:lnTo>
                    <a:pt x="15684" y="27139"/>
                  </a:lnTo>
                  <a:lnTo>
                    <a:pt x="15849" y="27444"/>
                  </a:lnTo>
                  <a:lnTo>
                    <a:pt x="16040" y="27393"/>
                  </a:lnTo>
                  <a:lnTo>
                    <a:pt x="16179" y="27343"/>
                  </a:lnTo>
                  <a:lnTo>
                    <a:pt x="16103" y="27190"/>
                  </a:lnTo>
                  <a:lnTo>
                    <a:pt x="16294" y="27317"/>
                  </a:lnTo>
                  <a:lnTo>
                    <a:pt x="16459" y="27266"/>
                  </a:lnTo>
                  <a:lnTo>
                    <a:pt x="16992" y="27254"/>
                  </a:lnTo>
                  <a:lnTo>
                    <a:pt x="17310" y="27216"/>
                  </a:lnTo>
                  <a:lnTo>
                    <a:pt x="16929" y="26441"/>
                  </a:lnTo>
                  <a:lnTo>
                    <a:pt x="17335" y="27216"/>
                  </a:lnTo>
                  <a:lnTo>
                    <a:pt x="17208" y="26619"/>
                  </a:lnTo>
                  <a:lnTo>
                    <a:pt x="17449" y="27203"/>
                  </a:lnTo>
                  <a:lnTo>
                    <a:pt x="17437" y="26936"/>
                  </a:lnTo>
                  <a:lnTo>
                    <a:pt x="17614" y="27178"/>
                  </a:lnTo>
                  <a:lnTo>
                    <a:pt x="17868" y="27165"/>
                  </a:lnTo>
                  <a:lnTo>
                    <a:pt x="17627" y="27203"/>
                  </a:lnTo>
                  <a:lnTo>
                    <a:pt x="17754" y="27508"/>
                  </a:lnTo>
                  <a:lnTo>
                    <a:pt x="17894" y="27495"/>
                  </a:lnTo>
                  <a:lnTo>
                    <a:pt x="17957" y="27139"/>
                  </a:lnTo>
                  <a:lnTo>
                    <a:pt x="17843" y="26619"/>
                  </a:lnTo>
                  <a:lnTo>
                    <a:pt x="17716" y="26225"/>
                  </a:lnTo>
                  <a:lnTo>
                    <a:pt x="16865" y="25996"/>
                  </a:lnTo>
                  <a:lnTo>
                    <a:pt x="16840" y="26238"/>
                  </a:lnTo>
                  <a:lnTo>
                    <a:pt x="16725" y="25895"/>
                  </a:lnTo>
                  <a:lnTo>
                    <a:pt x="16865" y="25996"/>
                  </a:lnTo>
                  <a:lnTo>
                    <a:pt x="16979" y="25857"/>
                  </a:lnTo>
                  <a:lnTo>
                    <a:pt x="16903" y="25615"/>
                  </a:lnTo>
                  <a:lnTo>
                    <a:pt x="17106" y="25704"/>
                  </a:lnTo>
                  <a:lnTo>
                    <a:pt x="17284" y="25476"/>
                  </a:lnTo>
                  <a:lnTo>
                    <a:pt x="17208" y="25755"/>
                  </a:lnTo>
                  <a:lnTo>
                    <a:pt x="16967" y="26022"/>
                  </a:lnTo>
                  <a:lnTo>
                    <a:pt x="17716" y="26225"/>
                  </a:lnTo>
                  <a:lnTo>
                    <a:pt x="17640" y="25958"/>
                  </a:lnTo>
                  <a:lnTo>
                    <a:pt x="17792" y="26238"/>
                  </a:lnTo>
                  <a:lnTo>
                    <a:pt x="18288" y="26365"/>
                  </a:lnTo>
                  <a:lnTo>
                    <a:pt x="18224" y="26212"/>
                  </a:lnTo>
                  <a:lnTo>
                    <a:pt x="18453" y="26301"/>
                  </a:lnTo>
                  <a:lnTo>
                    <a:pt x="18846" y="26047"/>
                  </a:lnTo>
                  <a:lnTo>
                    <a:pt x="18453" y="26314"/>
                  </a:lnTo>
                  <a:lnTo>
                    <a:pt x="18618" y="26225"/>
                  </a:lnTo>
                  <a:lnTo>
                    <a:pt x="19011" y="26555"/>
                  </a:lnTo>
                  <a:lnTo>
                    <a:pt x="19164" y="26631"/>
                  </a:lnTo>
                  <a:lnTo>
                    <a:pt x="19011" y="26555"/>
                  </a:lnTo>
                  <a:lnTo>
                    <a:pt x="17767" y="26238"/>
                  </a:lnTo>
                  <a:lnTo>
                    <a:pt x="17843" y="26619"/>
                  </a:lnTo>
                  <a:lnTo>
                    <a:pt x="17957" y="27139"/>
                  </a:lnTo>
                  <a:lnTo>
                    <a:pt x="18084" y="27127"/>
                  </a:lnTo>
                  <a:lnTo>
                    <a:pt x="17995" y="27406"/>
                  </a:lnTo>
                  <a:lnTo>
                    <a:pt x="18427" y="27254"/>
                  </a:lnTo>
                  <a:lnTo>
                    <a:pt x="18516" y="27127"/>
                  </a:lnTo>
                  <a:lnTo>
                    <a:pt x="18656" y="27152"/>
                  </a:lnTo>
                  <a:lnTo>
                    <a:pt x="18491" y="26746"/>
                  </a:lnTo>
                  <a:lnTo>
                    <a:pt x="18669" y="27139"/>
                  </a:lnTo>
                  <a:lnTo>
                    <a:pt x="18859" y="27063"/>
                  </a:lnTo>
                  <a:lnTo>
                    <a:pt x="18732" y="27292"/>
                  </a:lnTo>
                  <a:lnTo>
                    <a:pt x="18923" y="27190"/>
                  </a:lnTo>
                  <a:lnTo>
                    <a:pt x="18821" y="27495"/>
                  </a:lnTo>
                  <a:lnTo>
                    <a:pt x="18986" y="27444"/>
                  </a:lnTo>
                  <a:lnTo>
                    <a:pt x="18884" y="27647"/>
                  </a:lnTo>
                  <a:lnTo>
                    <a:pt x="19050" y="27533"/>
                  </a:lnTo>
                  <a:lnTo>
                    <a:pt x="18923" y="27736"/>
                  </a:lnTo>
                  <a:lnTo>
                    <a:pt x="19088" y="27597"/>
                  </a:lnTo>
                  <a:lnTo>
                    <a:pt x="18986" y="27851"/>
                  </a:lnTo>
                  <a:lnTo>
                    <a:pt x="19100" y="28130"/>
                  </a:lnTo>
                  <a:lnTo>
                    <a:pt x="19265" y="27990"/>
                  </a:lnTo>
                  <a:lnTo>
                    <a:pt x="19151" y="28219"/>
                  </a:lnTo>
                  <a:lnTo>
                    <a:pt x="19316" y="28003"/>
                  </a:lnTo>
                  <a:lnTo>
                    <a:pt x="19316" y="27711"/>
                  </a:lnTo>
                  <a:lnTo>
                    <a:pt x="19558" y="27584"/>
                  </a:lnTo>
                  <a:lnTo>
                    <a:pt x="19431" y="27825"/>
                  </a:lnTo>
                  <a:lnTo>
                    <a:pt x="19494" y="27990"/>
                  </a:lnTo>
                  <a:lnTo>
                    <a:pt x="19608" y="28308"/>
                  </a:lnTo>
                  <a:lnTo>
                    <a:pt x="19824" y="27927"/>
                  </a:lnTo>
                  <a:lnTo>
                    <a:pt x="19710" y="28562"/>
                  </a:lnTo>
                  <a:lnTo>
                    <a:pt x="19888" y="29083"/>
                  </a:lnTo>
                  <a:lnTo>
                    <a:pt x="20078" y="29591"/>
                  </a:lnTo>
                  <a:lnTo>
                    <a:pt x="19951" y="28524"/>
                  </a:lnTo>
                  <a:lnTo>
                    <a:pt x="20193" y="29108"/>
                  </a:lnTo>
                  <a:lnTo>
                    <a:pt x="20307" y="28587"/>
                  </a:lnTo>
                  <a:lnTo>
                    <a:pt x="20421" y="28143"/>
                  </a:lnTo>
                  <a:lnTo>
                    <a:pt x="20383" y="27660"/>
                  </a:lnTo>
                  <a:lnTo>
                    <a:pt x="20332" y="27787"/>
                  </a:lnTo>
                  <a:lnTo>
                    <a:pt x="20294" y="27317"/>
                  </a:lnTo>
                  <a:lnTo>
                    <a:pt x="19964" y="27889"/>
                  </a:lnTo>
                  <a:lnTo>
                    <a:pt x="20205" y="27444"/>
                  </a:lnTo>
                  <a:lnTo>
                    <a:pt x="20269" y="27228"/>
                  </a:lnTo>
                  <a:lnTo>
                    <a:pt x="19913" y="27762"/>
                  </a:lnTo>
                  <a:lnTo>
                    <a:pt x="20205" y="27254"/>
                  </a:lnTo>
                  <a:lnTo>
                    <a:pt x="20091" y="27025"/>
                  </a:lnTo>
                  <a:lnTo>
                    <a:pt x="19748" y="27228"/>
                  </a:lnTo>
                  <a:lnTo>
                    <a:pt x="20053" y="27139"/>
                  </a:lnTo>
                  <a:lnTo>
                    <a:pt x="20015" y="27000"/>
                  </a:lnTo>
                  <a:lnTo>
                    <a:pt x="19888" y="26949"/>
                  </a:lnTo>
                  <a:lnTo>
                    <a:pt x="19735" y="26873"/>
                  </a:lnTo>
                  <a:lnTo>
                    <a:pt x="19608" y="26809"/>
                  </a:lnTo>
                  <a:lnTo>
                    <a:pt x="19481" y="26809"/>
                  </a:lnTo>
                  <a:lnTo>
                    <a:pt x="19710" y="26733"/>
                  </a:lnTo>
                  <a:lnTo>
                    <a:pt x="19735" y="26860"/>
                  </a:lnTo>
                  <a:lnTo>
                    <a:pt x="19862" y="26746"/>
                  </a:lnTo>
                  <a:lnTo>
                    <a:pt x="19748" y="26873"/>
                  </a:lnTo>
                  <a:lnTo>
                    <a:pt x="19888" y="26936"/>
                  </a:lnTo>
                  <a:lnTo>
                    <a:pt x="20091" y="27025"/>
                  </a:lnTo>
                  <a:lnTo>
                    <a:pt x="20231" y="27089"/>
                  </a:lnTo>
                  <a:lnTo>
                    <a:pt x="20129" y="26746"/>
                  </a:lnTo>
                  <a:lnTo>
                    <a:pt x="20078" y="26530"/>
                  </a:lnTo>
                  <a:lnTo>
                    <a:pt x="19951" y="26606"/>
                  </a:lnTo>
                  <a:lnTo>
                    <a:pt x="19900" y="25895"/>
                  </a:lnTo>
                  <a:lnTo>
                    <a:pt x="19812" y="25565"/>
                  </a:lnTo>
                  <a:lnTo>
                    <a:pt x="19773" y="25438"/>
                  </a:lnTo>
                  <a:lnTo>
                    <a:pt x="19646" y="24968"/>
                  </a:lnTo>
                  <a:lnTo>
                    <a:pt x="19545" y="24587"/>
                  </a:lnTo>
                  <a:lnTo>
                    <a:pt x="19773" y="24422"/>
                  </a:lnTo>
                  <a:lnTo>
                    <a:pt x="19659" y="25006"/>
                  </a:lnTo>
                  <a:lnTo>
                    <a:pt x="19748" y="25349"/>
                  </a:lnTo>
                  <a:lnTo>
                    <a:pt x="19913" y="25349"/>
                  </a:lnTo>
                  <a:lnTo>
                    <a:pt x="19812" y="25565"/>
                  </a:lnTo>
                  <a:lnTo>
                    <a:pt x="19900" y="25895"/>
                  </a:lnTo>
                  <a:lnTo>
                    <a:pt x="20066" y="26517"/>
                  </a:lnTo>
                  <a:lnTo>
                    <a:pt x="20116" y="26695"/>
                  </a:lnTo>
                  <a:lnTo>
                    <a:pt x="20383" y="26492"/>
                  </a:lnTo>
                  <a:lnTo>
                    <a:pt x="20167" y="26847"/>
                  </a:lnTo>
                  <a:lnTo>
                    <a:pt x="20294" y="27114"/>
                  </a:lnTo>
                  <a:lnTo>
                    <a:pt x="20866" y="26123"/>
                  </a:lnTo>
                  <a:lnTo>
                    <a:pt x="20739" y="26238"/>
                  </a:lnTo>
                  <a:lnTo>
                    <a:pt x="20866" y="26111"/>
                  </a:lnTo>
                  <a:lnTo>
                    <a:pt x="20624" y="26238"/>
                  </a:lnTo>
                  <a:lnTo>
                    <a:pt x="20853" y="26111"/>
                  </a:lnTo>
                  <a:lnTo>
                    <a:pt x="20916" y="25984"/>
                  </a:lnTo>
                  <a:lnTo>
                    <a:pt x="20815" y="25717"/>
                  </a:lnTo>
                  <a:lnTo>
                    <a:pt x="20955" y="25958"/>
                  </a:lnTo>
                  <a:lnTo>
                    <a:pt x="21069" y="25730"/>
                  </a:lnTo>
                  <a:lnTo>
                    <a:pt x="21094" y="24968"/>
                  </a:lnTo>
                  <a:lnTo>
                    <a:pt x="21069" y="25730"/>
                  </a:lnTo>
                  <a:lnTo>
                    <a:pt x="21183" y="25603"/>
                  </a:lnTo>
                  <a:lnTo>
                    <a:pt x="21056" y="25895"/>
                  </a:lnTo>
                  <a:lnTo>
                    <a:pt x="21221" y="25603"/>
                  </a:lnTo>
                  <a:lnTo>
                    <a:pt x="21069" y="25895"/>
                  </a:lnTo>
                  <a:lnTo>
                    <a:pt x="21056" y="26111"/>
                  </a:lnTo>
                  <a:lnTo>
                    <a:pt x="20853" y="26492"/>
                  </a:lnTo>
                  <a:lnTo>
                    <a:pt x="21297" y="26289"/>
                  </a:lnTo>
                  <a:lnTo>
                    <a:pt x="20866" y="26568"/>
                  </a:lnTo>
                  <a:lnTo>
                    <a:pt x="20853" y="26797"/>
                  </a:lnTo>
                  <a:lnTo>
                    <a:pt x="21310" y="26530"/>
                  </a:lnTo>
                  <a:lnTo>
                    <a:pt x="21361" y="26339"/>
                  </a:lnTo>
                  <a:lnTo>
                    <a:pt x="21437" y="26073"/>
                  </a:lnTo>
                  <a:lnTo>
                    <a:pt x="21348" y="26250"/>
                  </a:lnTo>
                  <a:lnTo>
                    <a:pt x="21475" y="26187"/>
                  </a:lnTo>
                  <a:lnTo>
                    <a:pt x="21361" y="26339"/>
                  </a:lnTo>
                  <a:lnTo>
                    <a:pt x="26314" y="23571"/>
                  </a:lnTo>
                  <a:lnTo>
                    <a:pt x="23990" y="24714"/>
                  </a:lnTo>
                  <a:lnTo>
                    <a:pt x="26136" y="23444"/>
                  </a:lnTo>
                  <a:lnTo>
                    <a:pt x="26809" y="22936"/>
                  </a:lnTo>
                  <a:lnTo>
                    <a:pt x="26098" y="23241"/>
                  </a:lnTo>
                  <a:lnTo>
                    <a:pt x="26301" y="22936"/>
                  </a:lnTo>
                  <a:lnTo>
                    <a:pt x="29616" y="21285"/>
                  </a:lnTo>
                  <a:lnTo>
                    <a:pt x="23825" y="24104"/>
                  </a:lnTo>
                  <a:lnTo>
                    <a:pt x="23825" y="24536"/>
                  </a:lnTo>
                  <a:lnTo>
                    <a:pt x="23825" y="24104"/>
                  </a:lnTo>
                  <a:lnTo>
                    <a:pt x="24282" y="23850"/>
                  </a:lnTo>
                  <a:lnTo>
                    <a:pt x="24409" y="23787"/>
                  </a:lnTo>
                  <a:lnTo>
                    <a:pt x="25400" y="23063"/>
                  </a:lnTo>
                  <a:lnTo>
                    <a:pt x="25095" y="23139"/>
                  </a:lnTo>
                  <a:lnTo>
                    <a:pt x="23977" y="23952"/>
                  </a:lnTo>
                  <a:lnTo>
                    <a:pt x="24295" y="23698"/>
                  </a:lnTo>
                  <a:lnTo>
                    <a:pt x="24638" y="23444"/>
                  </a:lnTo>
                  <a:lnTo>
                    <a:pt x="25006" y="23190"/>
                  </a:lnTo>
                  <a:lnTo>
                    <a:pt x="25603" y="22809"/>
                  </a:lnTo>
                  <a:lnTo>
                    <a:pt x="26085" y="22555"/>
                  </a:lnTo>
                  <a:lnTo>
                    <a:pt x="25793" y="22694"/>
                  </a:lnTo>
                  <a:lnTo>
                    <a:pt x="25438" y="22809"/>
                  </a:lnTo>
                  <a:lnTo>
                    <a:pt x="25590" y="22682"/>
                  </a:lnTo>
                  <a:lnTo>
                    <a:pt x="25742" y="22555"/>
                  </a:lnTo>
                  <a:lnTo>
                    <a:pt x="26060" y="22301"/>
                  </a:lnTo>
                  <a:lnTo>
                    <a:pt x="27127" y="21666"/>
                  </a:lnTo>
                  <a:lnTo>
                    <a:pt x="27330" y="21539"/>
                  </a:lnTo>
                  <a:lnTo>
                    <a:pt x="27978" y="21158"/>
                  </a:lnTo>
                  <a:lnTo>
                    <a:pt x="27025" y="21526"/>
                  </a:lnTo>
                  <a:lnTo>
                    <a:pt x="27025" y="21666"/>
                  </a:lnTo>
                  <a:lnTo>
                    <a:pt x="26555" y="21920"/>
                  </a:lnTo>
                  <a:lnTo>
                    <a:pt x="26022" y="22301"/>
                  </a:lnTo>
                  <a:lnTo>
                    <a:pt x="25781" y="22301"/>
                  </a:lnTo>
                  <a:lnTo>
                    <a:pt x="26644" y="21793"/>
                  </a:lnTo>
                  <a:lnTo>
                    <a:pt x="27025" y="21666"/>
                  </a:lnTo>
                  <a:lnTo>
                    <a:pt x="27025" y="21526"/>
                  </a:lnTo>
                  <a:lnTo>
                    <a:pt x="24815" y="22631"/>
                  </a:lnTo>
                  <a:lnTo>
                    <a:pt x="24993" y="22047"/>
                  </a:lnTo>
                  <a:lnTo>
                    <a:pt x="24790" y="22174"/>
                  </a:lnTo>
                  <a:lnTo>
                    <a:pt x="24980" y="22047"/>
                  </a:lnTo>
                  <a:lnTo>
                    <a:pt x="25044" y="21831"/>
                  </a:lnTo>
                  <a:lnTo>
                    <a:pt x="25133" y="21539"/>
                  </a:lnTo>
                  <a:lnTo>
                    <a:pt x="25273" y="21031"/>
                  </a:lnTo>
                  <a:lnTo>
                    <a:pt x="25527" y="20142"/>
                  </a:lnTo>
                  <a:lnTo>
                    <a:pt x="25857" y="18999"/>
                  </a:lnTo>
                  <a:lnTo>
                    <a:pt x="26581" y="16459"/>
                  </a:lnTo>
                  <a:lnTo>
                    <a:pt x="26657" y="16205"/>
                  </a:lnTo>
                  <a:lnTo>
                    <a:pt x="29616" y="5791"/>
                  </a:lnTo>
                  <a:lnTo>
                    <a:pt x="23583" y="11785"/>
                  </a:lnTo>
                  <a:lnTo>
                    <a:pt x="23583" y="23698"/>
                  </a:lnTo>
                  <a:lnTo>
                    <a:pt x="22479" y="24333"/>
                  </a:lnTo>
                  <a:lnTo>
                    <a:pt x="22860" y="24079"/>
                  </a:lnTo>
                  <a:lnTo>
                    <a:pt x="22364" y="24333"/>
                  </a:lnTo>
                  <a:lnTo>
                    <a:pt x="22847" y="24079"/>
                  </a:lnTo>
                  <a:lnTo>
                    <a:pt x="23228" y="23825"/>
                  </a:lnTo>
                  <a:lnTo>
                    <a:pt x="23418" y="23698"/>
                  </a:lnTo>
                  <a:lnTo>
                    <a:pt x="22948" y="24028"/>
                  </a:lnTo>
                  <a:lnTo>
                    <a:pt x="23583" y="23698"/>
                  </a:lnTo>
                  <a:lnTo>
                    <a:pt x="23583" y="11785"/>
                  </a:lnTo>
                  <a:lnTo>
                    <a:pt x="23012" y="12344"/>
                  </a:lnTo>
                  <a:lnTo>
                    <a:pt x="23012" y="23698"/>
                  </a:lnTo>
                  <a:lnTo>
                    <a:pt x="22809" y="23825"/>
                  </a:lnTo>
                  <a:lnTo>
                    <a:pt x="22974" y="23698"/>
                  </a:lnTo>
                  <a:lnTo>
                    <a:pt x="23012" y="12344"/>
                  </a:lnTo>
                  <a:lnTo>
                    <a:pt x="22618" y="12738"/>
                  </a:lnTo>
                  <a:lnTo>
                    <a:pt x="22618" y="23063"/>
                  </a:lnTo>
                  <a:lnTo>
                    <a:pt x="22174" y="23876"/>
                  </a:lnTo>
                  <a:lnTo>
                    <a:pt x="21831" y="24447"/>
                  </a:lnTo>
                  <a:lnTo>
                    <a:pt x="21945" y="24282"/>
                  </a:lnTo>
                  <a:lnTo>
                    <a:pt x="21869" y="24422"/>
                  </a:lnTo>
                  <a:lnTo>
                    <a:pt x="21742" y="24650"/>
                  </a:lnTo>
                  <a:lnTo>
                    <a:pt x="21844" y="25400"/>
                  </a:lnTo>
                  <a:lnTo>
                    <a:pt x="21971" y="25323"/>
                  </a:lnTo>
                  <a:lnTo>
                    <a:pt x="21882" y="25577"/>
                  </a:lnTo>
                  <a:lnTo>
                    <a:pt x="21755" y="25641"/>
                  </a:lnTo>
                  <a:lnTo>
                    <a:pt x="21844" y="25400"/>
                  </a:lnTo>
                  <a:lnTo>
                    <a:pt x="21704" y="24726"/>
                  </a:lnTo>
                  <a:lnTo>
                    <a:pt x="21374" y="25234"/>
                  </a:lnTo>
                  <a:lnTo>
                    <a:pt x="21691" y="24676"/>
                  </a:lnTo>
                  <a:lnTo>
                    <a:pt x="21666" y="24536"/>
                  </a:lnTo>
                  <a:lnTo>
                    <a:pt x="21615" y="24244"/>
                  </a:lnTo>
                  <a:lnTo>
                    <a:pt x="21437" y="23317"/>
                  </a:lnTo>
                  <a:lnTo>
                    <a:pt x="21399" y="23152"/>
                  </a:lnTo>
                  <a:lnTo>
                    <a:pt x="21272" y="23241"/>
                  </a:lnTo>
                  <a:lnTo>
                    <a:pt x="21158" y="23469"/>
                  </a:lnTo>
                  <a:lnTo>
                    <a:pt x="21120" y="24574"/>
                  </a:lnTo>
                  <a:lnTo>
                    <a:pt x="21107" y="24853"/>
                  </a:lnTo>
                  <a:lnTo>
                    <a:pt x="20853" y="24993"/>
                  </a:lnTo>
                  <a:lnTo>
                    <a:pt x="20993" y="24904"/>
                  </a:lnTo>
                  <a:lnTo>
                    <a:pt x="21120" y="24574"/>
                  </a:lnTo>
                  <a:lnTo>
                    <a:pt x="20688" y="24841"/>
                  </a:lnTo>
                  <a:lnTo>
                    <a:pt x="20624" y="25120"/>
                  </a:lnTo>
                  <a:lnTo>
                    <a:pt x="20802" y="25019"/>
                  </a:lnTo>
                  <a:lnTo>
                    <a:pt x="20713" y="25527"/>
                  </a:lnTo>
                  <a:lnTo>
                    <a:pt x="20624" y="25120"/>
                  </a:lnTo>
                  <a:lnTo>
                    <a:pt x="20193" y="25349"/>
                  </a:lnTo>
                  <a:lnTo>
                    <a:pt x="20586" y="25133"/>
                  </a:lnTo>
                  <a:lnTo>
                    <a:pt x="20586" y="24904"/>
                  </a:lnTo>
                  <a:lnTo>
                    <a:pt x="20421" y="23952"/>
                  </a:lnTo>
                  <a:lnTo>
                    <a:pt x="20586" y="24904"/>
                  </a:lnTo>
                  <a:lnTo>
                    <a:pt x="21082" y="24587"/>
                  </a:lnTo>
                  <a:lnTo>
                    <a:pt x="21132" y="23952"/>
                  </a:lnTo>
                  <a:lnTo>
                    <a:pt x="21158" y="23469"/>
                  </a:lnTo>
                  <a:lnTo>
                    <a:pt x="21158" y="23329"/>
                  </a:lnTo>
                  <a:lnTo>
                    <a:pt x="21336" y="22796"/>
                  </a:lnTo>
                  <a:lnTo>
                    <a:pt x="21183" y="22758"/>
                  </a:lnTo>
                  <a:lnTo>
                    <a:pt x="21183" y="22898"/>
                  </a:lnTo>
                  <a:lnTo>
                    <a:pt x="19900" y="23698"/>
                  </a:lnTo>
                  <a:lnTo>
                    <a:pt x="19900" y="24206"/>
                  </a:lnTo>
                  <a:lnTo>
                    <a:pt x="19685" y="24333"/>
                  </a:lnTo>
                  <a:lnTo>
                    <a:pt x="19443" y="24434"/>
                  </a:lnTo>
                  <a:lnTo>
                    <a:pt x="19443" y="27292"/>
                  </a:lnTo>
                  <a:lnTo>
                    <a:pt x="19138" y="27559"/>
                  </a:lnTo>
                  <a:lnTo>
                    <a:pt x="19405" y="27330"/>
                  </a:lnTo>
                  <a:lnTo>
                    <a:pt x="19278" y="27381"/>
                  </a:lnTo>
                  <a:lnTo>
                    <a:pt x="19443" y="27292"/>
                  </a:lnTo>
                  <a:lnTo>
                    <a:pt x="19443" y="24434"/>
                  </a:lnTo>
                  <a:lnTo>
                    <a:pt x="19037" y="24587"/>
                  </a:lnTo>
                  <a:lnTo>
                    <a:pt x="19900" y="24206"/>
                  </a:lnTo>
                  <a:lnTo>
                    <a:pt x="19900" y="23698"/>
                  </a:lnTo>
                  <a:lnTo>
                    <a:pt x="18859" y="24333"/>
                  </a:lnTo>
                  <a:lnTo>
                    <a:pt x="21107" y="22936"/>
                  </a:lnTo>
                  <a:lnTo>
                    <a:pt x="21183" y="22758"/>
                  </a:lnTo>
                  <a:lnTo>
                    <a:pt x="21196" y="22555"/>
                  </a:lnTo>
                  <a:lnTo>
                    <a:pt x="21183" y="22758"/>
                  </a:lnTo>
                  <a:lnTo>
                    <a:pt x="21285" y="22555"/>
                  </a:lnTo>
                  <a:lnTo>
                    <a:pt x="21209" y="22174"/>
                  </a:lnTo>
                  <a:lnTo>
                    <a:pt x="21285" y="22529"/>
                  </a:lnTo>
                  <a:lnTo>
                    <a:pt x="21310" y="22694"/>
                  </a:lnTo>
                  <a:lnTo>
                    <a:pt x="21907" y="22428"/>
                  </a:lnTo>
                  <a:lnTo>
                    <a:pt x="21348" y="22682"/>
                  </a:lnTo>
                  <a:lnTo>
                    <a:pt x="21501" y="22694"/>
                  </a:lnTo>
                  <a:lnTo>
                    <a:pt x="21399" y="23152"/>
                  </a:lnTo>
                  <a:lnTo>
                    <a:pt x="21437" y="23317"/>
                  </a:lnTo>
                  <a:lnTo>
                    <a:pt x="21513" y="23698"/>
                  </a:lnTo>
                  <a:lnTo>
                    <a:pt x="21615" y="24244"/>
                  </a:lnTo>
                  <a:lnTo>
                    <a:pt x="21767" y="24142"/>
                  </a:lnTo>
                  <a:lnTo>
                    <a:pt x="22161" y="23876"/>
                  </a:lnTo>
                  <a:lnTo>
                    <a:pt x="22618" y="23063"/>
                  </a:lnTo>
                  <a:lnTo>
                    <a:pt x="22618" y="12738"/>
                  </a:lnTo>
                  <a:lnTo>
                    <a:pt x="16979" y="18326"/>
                  </a:lnTo>
                  <a:lnTo>
                    <a:pt x="16903" y="19634"/>
                  </a:lnTo>
                  <a:lnTo>
                    <a:pt x="15176" y="21031"/>
                  </a:lnTo>
                  <a:lnTo>
                    <a:pt x="16903" y="19634"/>
                  </a:lnTo>
                  <a:lnTo>
                    <a:pt x="16903" y="18389"/>
                  </a:lnTo>
                  <a:lnTo>
                    <a:pt x="15278" y="19634"/>
                  </a:lnTo>
                  <a:lnTo>
                    <a:pt x="15240" y="19761"/>
                  </a:lnTo>
                  <a:lnTo>
                    <a:pt x="14719" y="20345"/>
                  </a:lnTo>
                  <a:lnTo>
                    <a:pt x="14719" y="27774"/>
                  </a:lnTo>
                  <a:lnTo>
                    <a:pt x="14541" y="27825"/>
                  </a:lnTo>
                  <a:lnTo>
                    <a:pt x="14414" y="27863"/>
                  </a:lnTo>
                  <a:lnTo>
                    <a:pt x="14262" y="27914"/>
                  </a:lnTo>
                  <a:lnTo>
                    <a:pt x="14414" y="27863"/>
                  </a:lnTo>
                  <a:lnTo>
                    <a:pt x="14312" y="27584"/>
                  </a:lnTo>
                  <a:lnTo>
                    <a:pt x="14541" y="27533"/>
                  </a:lnTo>
                  <a:lnTo>
                    <a:pt x="14427" y="27698"/>
                  </a:lnTo>
                  <a:lnTo>
                    <a:pt x="14541" y="27825"/>
                  </a:lnTo>
                  <a:lnTo>
                    <a:pt x="14719" y="27774"/>
                  </a:lnTo>
                  <a:lnTo>
                    <a:pt x="14719" y="20345"/>
                  </a:lnTo>
                  <a:lnTo>
                    <a:pt x="14566" y="20510"/>
                  </a:lnTo>
                  <a:lnTo>
                    <a:pt x="14566" y="25895"/>
                  </a:lnTo>
                  <a:lnTo>
                    <a:pt x="14300" y="25971"/>
                  </a:lnTo>
                  <a:lnTo>
                    <a:pt x="14300" y="27393"/>
                  </a:lnTo>
                  <a:lnTo>
                    <a:pt x="14147" y="27419"/>
                  </a:lnTo>
                  <a:lnTo>
                    <a:pt x="14020" y="27444"/>
                  </a:lnTo>
                  <a:lnTo>
                    <a:pt x="13893" y="27165"/>
                  </a:lnTo>
                  <a:lnTo>
                    <a:pt x="14147" y="27419"/>
                  </a:lnTo>
                  <a:lnTo>
                    <a:pt x="14300" y="27393"/>
                  </a:lnTo>
                  <a:lnTo>
                    <a:pt x="14300" y="25971"/>
                  </a:lnTo>
                  <a:lnTo>
                    <a:pt x="13449" y="26174"/>
                  </a:lnTo>
                  <a:lnTo>
                    <a:pt x="13665" y="26111"/>
                  </a:lnTo>
                  <a:lnTo>
                    <a:pt x="14566" y="25895"/>
                  </a:lnTo>
                  <a:lnTo>
                    <a:pt x="14566" y="20510"/>
                  </a:lnTo>
                  <a:lnTo>
                    <a:pt x="14439" y="20624"/>
                  </a:lnTo>
                  <a:lnTo>
                    <a:pt x="14439" y="25222"/>
                  </a:lnTo>
                  <a:lnTo>
                    <a:pt x="14363" y="25095"/>
                  </a:lnTo>
                  <a:lnTo>
                    <a:pt x="14439" y="25222"/>
                  </a:lnTo>
                  <a:lnTo>
                    <a:pt x="14439" y="20624"/>
                  </a:lnTo>
                  <a:lnTo>
                    <a:pt x="13284" y="21539"/>
                  </a:lnTo>
                  <a:lnTo>
                    <a:pt x="13119" y="21666"/>
                  </a:lnTo>
                  <a:lnTo>
                    <a:pt x="13119" y="26250"/>
                  </a:lnTo>
                  <a:lnTo>
                    <a:pt x="13030" y="26492"/>
                  </a:lnTo>
                  <a:lnTo>
                    <a:pt x="12954" y="26289"/>
                  </a:lnTo>
                  <a:lnTo>
                    <a:pt x="12877" y="26111"/>
                  </a:lnTo>
                  <a:lnTo>
                    <a:pt x="13030" y="26276"/>
                  </a:lnTo>
                  <a:lnTo>
                    <a:pt x="13119" y="21666"/>
                  </a:lnTo>
                  <a:lnTo>
                    <a:pt x="12966" y="21767"/>
                  </a:lnTo>
                  <a:lnTo>
                    <a:pt x="12966" y="22301"/>
                  </a:lnTo>
                  <a:lnTo>
                    <a:pt x="12890" y="22529"/>
                  </a:lnTo>
                  <a:lnTo>
                    <a:pt x="12966" y="22301"/>
                  </a:lnTo>
                  <a:lnTo>
                    <a:pt x="12966" y="21767"/>
                  </a:lnTo>
                  <a:lnTo>
                    <a:pt x="12560" y="22047"/>
                  </a:lnTo>
                  <a:lnTo>
                    <a:pt x="9652" y="24498"/>
                  </a:lnTo>
                  <a:lnTo>
                    <a:pt x="9652" y="28448"/>
                  </a:lnTo>
                  <a:lnTo>
                    <a:pt x="9525" y="29083"/>
                  </a:lnTo>
                  <a:lnTo>
                    <a:pt x="9474" y="28905"/>
                  </a:lnTo>
                  <a:lnTo>
                    <a:pt x="9652" y="28448"/>
                  </a:lnTo>
                  <a:lnTo>
                    <a:pt x="9652" y="24498"/>
                  </a:lnTo>
                  <a:lnTo>
                    <a:pt x="7950" y="25933"/>
                  </a:lnTo>
                  <a:lnTo>
                    <a:pt x="7950" y="28905"/>
                  </a:lnTo>
                  <a:lnTo>
                    <a:pt x="5867" y="30416"/>
                  </a:lnTo>
                  <a:lnTo>
                    <a:pt x="5803" y="30556"/>
                  </a:lnTo>
                  <a:lnTo>
                    <a:pt x="5969" y="30556"/>
                  </a:lnTo>
                  <a:lnTo>
                    <a:pt x="6108" y="30556"/>
                  </a:lnTo>
                  <a:lnTo>
                    <a:pt x="6057" y="30772"/>
                  </a:lnTo>
                  <a:lnTo>
                    <a:pt x="5829" y="30772"/>
                  </a:lnTo>
                  <a:lnTo>
                    <a:pt x="5880" y="30619"/>
                  </a:lnTo>
                  <a:lnTo>
                    <a:pt x="5753" y="30695"/>
                  </a:lnTo>
                  <a:lnTo>
                    <a:pt x="5740" y="30505"/>
                  </a:lnTo>
                  <a:lnTo>
                    <a:pt x="5384" y="30594"/>
                  </a:lnTo>
                  <a:lnTo>
                    <a:pt x="5638" y="30429"/>
                  </a:lnTo>
                  <a:lnTo>
                    <a:pt x="5854" y="30302"/>
                  </a:lnTo>
                  <a:lnTo>
                    <a:pt x="6235" y="30048"/>
                  </a:lnTo>
                  <a:lnTo>
                    <a:pt x="6807" y="29667"/>
                  </a:lnTo>
                  <a:lnTo>
                    <a:pt x="7759" y="29032"/>
                  </a:lnTo>
                  <a:lnTo>
                    <a:pt x="7950" y="28905"/>
                  </a:lnTo>
                  <a:lnTo>
                    <a:pt x="7950" y="25933"/>
                  </a:lnTo>
                  <a:lnTo>
                    <a:pt x="2451" y="30556"/>
                  </a:lnTo>
                  <a:lnTo>
                    <a:pt x="4826" y="28778"/>
                  </a:lnTo>
                  <a:lnTo>
                    <a:pt x="3022" y="30302"/>
                  </a:lnTo>
                  <a:lnTo>
                    <a:pt x="2844" y="30302"/>
                  </a:lnTo>
                  <a:lnTo>
                    <a:pt x="1155" y="31826"/>
                  </a:lnTo>
                  <a:lnTo>
                    <a:pt x="3060" y="30302"/>
                  </a:lnTo>
                  <a:lnTo>
                    <a:pt x="3771" y="29794"/>
                  </a:lnTo>
                  <a:lnTo>
                    <a:pt x="1790" y="31445"/>
                  </a:lnTo>
                  <a:lnTo>
                    <a:pt x="3873" y="29794"/>
                  </a:lnTo>
                  <a:lnTo>
                    <a:pt x="5156" y="28778"/>
                  </a:lnTo>
                  <a:lnTo>
                    <a:pt x="5486" y="28524"/>
                  </a:lnTo>
                  <a:lnTo>
                    <a:pt x="5092" y="28854"/>
                  </a:lnTo>
                  <a:lnTo>
                    <a:pt x="5613" y="28524"/>
                  </a:lnTo>
                  <a:lnTo>
                    <a:pt x="6197" y="28143"/>
                  </a:lnTo>
                  <a:lnTo>
                    <a:pt x="3086" y="30683"/>
                  </a:lnTo>
                  <a:lnTo>
                    <a:pt x="4597" y="29540"/>
                  </a:lnTo>
                  <a:lnTo>
                    <a:pt x="2552" y="31191"/>
                  </a:lnTo>
                  <a:lnTo>
                    <a:pt x="3759" y="30302"/>
                  </a:lnTo>
                  <a:lnTo>
                    <a:pt x="3149" y="30810"/>
                  </a:lnTo>
                  <a:lnTo>
                    <a:pt x="3835" y="30302"/>
                  </a:lnTo>
                  <a:lnTo>
                    <a:pt x="4851" y="29540"/>
                  </a:lnTo>
                  <a:lnTo>
                    <a:pt x="5181" y="29298"/>
                  </a:lnTo>
                  <a:lnTo>
                    <a:pt x="5537" y="29286"/>
                  </a:lnTo>
                  <a:lnTo>
                    <a:pt x="5892" y="29032"/>
                  </a:lnTo>
                  <a:lnTo>
                    <a:pt x="3797" y="30645"/>
                  </a:lnTo>
                  <a:lnTo>
                    <a:pt x="5168" y="29667"/>
                  </a:lnTo>
                  <a:lnTo>
                    <a:pt x="5359" y="29667"/>
                  </a:lnTo>
                  <a:lnTo>
                    <a:pt x="5232" y="29768"/>
                  </a:lnTo>
                  <a:lnTo>
                    <a:pt x="5232" y="30048"/>
                  </a:lnTo>
                  <a:lnTo>
                    <a:pt x="4673" y="30467"/>
                  </a:lnTo>
                  <a:lnTo>
                    <a:pt x="5232" y="30048"/>
                  </a:lnTo>
                  <a:lnTo>
                    <a:pt x="5232" y="29768"/>
                  </a:lnTo>
                  <a:lnTo>
                    <a:pt x="4140" y="30568"/>
                  </a:lnTo>
                  <a:lnTo>
                    <a:pt x="3860" y="30645"/>
                  </a:lnTo>
                  <a:lnTo>
                    <a:pt x="3733" y="30734"/>
                  </a:lnTo>
                  <a:lnTo>
                    <a:pt x="3873" y="30772"/>
                  </a:lnTo>
                  <a:lnTo>
                    <a:pt x="4076" y="30619"/>
                  </a:lnTo>
                  <a:lnTo>
                    <a:pt x="4000" y="30810"/>
                  </a:lnTo>
                  <a:lnTo>
                    <a:pt x="4241" y="30721"/>
                  </a:lnTo>
                  <a:lnTo>
                    <a:pt x="4483" y="30556"/>
                  </a:lnTo>
                  <a:lnTo>
                    <a:pt x="4229" y="30810"/>
                  </a:lnTo>
                  <a:lnTo>
                    <a:pt x="4622" y="30988"/>
                  </a:lnTo>
                  <a:lnTo>
                    <a:pt x="4851" y="30937"/>
                  </a:lnTo>
                  <a:lnTo>
                    <a:pt x="4953" y="31076"/>
                  </a:lnTo>
                  <a:lnTo>
                    <a:pt x="5156" y="30937"/>
                  </a:lnTo>
                  <a:lnTo>
                    <a:pt x="5054" y="31115"/>
                  </a:lnTo>
                  <a:lnTo>
                    <a:pt x="5232" y="31051"/>
                  </a:lnTo>
                  <a:lnTo>
                    <a:pt x="5359" y="30988"/>
                  </a:lnTo>
                  <a:lnTo>
                    <a:pt x="5232" y="31165"/>
                  </a:lnTo>
                  <a:lnTo>
                    <a:pt x="5410" y="31051"/>
                  </a:lnTo>
                  <a:lnTo>
                    <a:pt x="5283" y="31178"/>
                  </a:lnTo>
                  <a:lnTo>
                    <a:pt x="5422" y="31076"/>
                  </a:lnTo>
                  <a:lnTo>
                    <a:pt x="5410" y="31216"/>
                  </a:lnTo>
                  <a:lnTo>
                    <a:pt x="5626" y="31064"/>
                  </a:lnTo>
                  <a:lnTo>
                    <a:pt x="5537" y="31242"/>
                  </a:lnTo>
                  <a:lnTo>
                    <a:pt x="5727" y="31305"/>
                  </a:lnTo>
                  <a:lnTo>
                    <a:pt x="5918" y="31216"/>
                  </a:lnTo>
                  <a:lnTo>
                    <a:pt x="5905" y="31432"/>
                  </a:lnTo>
                  <a:lnTo>
                    <a:pt x="6108" y="31432"/>
                  </a:lnTo>
                  <a:lnTo>
                    <a:pt x="6057" y="31597"/>
                  </a:lnTo>
                  <a:lnTo>
                    <a:pt x="6184" y="31724"/>
                  </a:lnTo>
                  <a:lnTo>
                    <a:pt x="6426" y="31572"/>
                  </a:lnTo>
                  <a:lnTo>
                    <a:pt x="6642" y="31432"/>
                  </a:lnTo>
                  <a:lnTo>
                    <a:pt x="6769" y="31369"/>
                  </a:lnTo>
                  <a:lnTo>
                    <a:pt x="8369" y="30302"/>
                  </a:lnTo>
                  <a:lnTo>
                    <a:pt x="9347" y="29654"/>
                  </a:lnTo>
                  <a:lnTo>
                    <a:pt x="9525" y="29540"/>
                  </a:lnTo>
                  <a:lnTo>
                    <a:pt x="9855" y="29311"/>
                  </a:lnTo>
                  <a:lnTo>
                    <a:pt x="10096" y="29159"/>
                  </a:lnTo>
                  <a:lnTo>
                    <a:pt x="9994" y="29311"/>
                  </a:lnTo>
                  <a:lnTo>
                    <a:pt x="10134" y="29235"/>
                  </a:lnTo>
                  <a:lnTo>
                    <a:pt x="10096" y="29362"/>
                  </a:lnTo>
                  <a:lnTo>
                    <a:pt x="10363" y="29337"/>
                  </a:lnTo>
                  <a:lnTo>
                    <a:pt x="10363" y="29502"/>
                  </a:lnTo>
                  <a:lnTo>
                    <a:pt x="10134" y="29565"/>
                  </a:lnTo>
                  <a:lnTo>
                    <a:pt x="10134" y="30226"/>
                  </a:lnTo>
                  <a:lnTo>
                    <a:pt x="8915" y="30988"/>
                  </a:lnTo>
                  <a:lnTo>
                    <a:pt x="8788" y="31165"/>
                  </a:lnTo>
                  <a:lnTo>
                    <a:pt x="9969" y="30556"/>
                  </a:lnTo>
                  <a:lnTo>
                    <a:pt x="9207" y="31115"/>
                  </a:lnTo>
                  <a:lnTo>
                    <a:pt x="9080" y="31267"/>
                  </a:lnTo>
                  <a:lnTo>
                    <a:pt x="9550" y="31064"/>
                  </a:lnTo>
                  <a:lnTo>
                    <a:pt x="9474" y="32346"/>
                  </a:lnTo>
                  <a:lnTo>
                    <a:pt x="9347" y="32423"/>
                  </a:lnTo>
                  <a:lnTo>
                    <a:pt x="9436" y="32270"/>
                  </a:lnTo>
                  <a:lnTo>
                    <a:pt x="9347" y="32423"/>
                  </a:lnTo>
                  <a:lnTo>
                    <a:pt x="9474" y="32346"/>
                  </a:lnTo>
                  <a:lnTo>
                    <a:pt x="9474" y="31127"/>
                  </a:lnTo>
                  <a:lnTo>
                    <a:pt x="9207" y="31318"/>
                  </a:lnTo>
                  <a:lnTo>
                    <a:pt x="8255" y="31978"/>
                  </a:lnTo>
                  <a:lnTo>
                    <a:pt x="8255" y="32842"/>
                  </a:lnTo>
                  <a:lnTo>
                    <a:pt x="6781" y="33705"/>
                  </a:lnTo>
                  <a:lnTo>
                    <a:pt x="6311" y="33604"/>
                  </a:lnTo>
                  <a:lnTo>
                    <a:pt x="6159" y="33566"/>
                  </a:lnTo>
                  <a:lnTo>
                    <a:pt x="6311" y="33604"/>
                  </a:lnTo>
                  <a:lnTo>
                    <a:pt x="7620" y="32969"/>
                  </a:lnTo>
                  <a:lnTo>
                    <a:pt x="8255" y="32842"/>
                  </a:lnTo>
                  <a:lnTo>
                    <a:pt x="8255" y="31978"/>
                  </a:lnTo>
                  <a:lnTo>
                    <a:pt x="7721" y="32334"/>
                  </a:lnTo>
                  <a:lnTo>
                    <a:pt x="9144" y="31343"/>
                  </a:lnTo>
                  <a:lnTo>
                    <a:pt x="9004" y="31242"/>
                  </a:lnTo>
                  <a:lnTo>
                    <a:pt x="8839" y="31242"/>
                  </a:lnTo>
                  <a:lnTo>
                    <a:pt x="8686" y="31127"/>
                  </a:lnTo>
                  <a:lnTo>
                    <a:pt x="8534" y="31064"/>
                  </a:lnTo>
                  <a:lnTo>
                    <a:pt x="7670" y="31470"/>
                  </a:lnTo>
                  <a:lnTo>
                    <a:pt x="7302" y="31826"/>
                  </a:lnTo>
                  <a:lnTo>
                    <a:pt x="7150" y="31775"/>
                  </a:lnTo>
                  <a:lnTo>
                    <a:pt x="7658" y="31470"/>
                  </a:lnTo>
                  <a:lnTo>
                    <a:pt x="8445" y="31064"/>
                  </a:lnTo>
                  <a:lnTo>
                    <a:pt x="8686" y="30937"/>
                  </a:lnTo>
                  <a:lnTo>
                    <a:pt x="10071" y="30200"/>
                  </a:lnTo>
                  <a:lnTo>
                    <a:pt x="10134" y="29565"/>
                  </a:lnTo>
                  <a:lnTo>
                    <a:pt x="9931" y="29794"/>
                  </a:lnTo>
                  <a:lnTo>
                    <a:pt x="10096" y="29997"/>
                  </a:lnTo>
                  <a:lnTo>
                    <a:pt x="9791" y="29819"/>
                  </a:lnTo>
                  <a:lnTo>
                    <a:pt x="9588" y="29946"/>
                  </a:lnTo>
                  <a:lnTo>
                    <a:pt x="9334" y="29933"/>
                  </a:lnTo>
                  <a:lnTo>
                    <a:pt x="9639" y="29743"/>
                  </a:lnTo>
                  <a:lnTo>
                    <a:pt x="9232" y="29921"/>
                  </a:lnTo>
                  <a:lnTo>
                    <a:pt x="9042" y="29895"/>
                  </a:lnTo>
                  <a:lnTo>
                    <a:pt x="9182" y="29946"/>
                  </a:lnTo>
                  <a:lnTo>
                    <a:pt x="8407" y="30467"/>
                  </a:lnTo>
                  <a:lnTo>
                    <a:pt x="8712" y="30302"/>
                  </a:lnTo>
                  <a:lnTo>
                    <a:pt x="9258" y="29972"/>
                  </a:lnTo>
                  <a:lnTo>
                    <a:pt x="9474" y="30022"/>
                  </a:lnTo>
                  <a:lnTo>
                    <a:pt x="7175" y="31496"/>
                  </a:lnTo>
                  <a:lnTo>
                    <a:pt x="7048" y="31610"/>
                  </a:lnTo>
                  <a:lnTo>
                    <a:pt x="6858" y="31699"/>
                  </a:lnTo>
                  <a:lnTo>
                    <a:pt x="6946" y="31521"/>
                  </a:lnTo>
                  <a:lnTo>
                    <a:pt x="6565" y="31775"/>
                  </a:lnTo>
                  <a:lnTo>
                    <a:pt x="6451" y="32131"/>
                  </a:lnTo>
                  <a:lnTo>
                    <a:pt x="6362" y="31915"/>
                  </a:lnTo>
                  <a:lnTo>
                    <a:pt x="6235" y="32004"/>
                  </a:lnTo>
                  <a:lnTo>
                    <a:pt x="6337" y="31877"/>
                  </a:lnTo>
                  <a:lnTo>
                    <a:pt x="6032" y="32080"/>
                  </a:lnTo>
                  <a:lnTo>
                    <a:pt x="4381" y="33172"/>
                  </a:lnTo>
                  <a:lnTo>
                    <a:pt x="4229" y="33223"/>
                  </a:lnTo>
                  <a:lnTo>
                    <a:pt x="4064" y="33096"/>
                  </a:lnTo>
                  <a:lnTo>
                    <a:pt x="3492" y="32969"/>
                  </a:lnTo>
                  <a:lnTo>
                    <a:pt x="3365" y="33058"/>
                  </a:lnTo>
                  <a:lnTo>
                    <a:pt x="3721" y="33553"/>
                  </a:lnTo>
                  <a:lnTo>
                    <a:pt x="3860" y="33464"/>
                  </a:lnTo>
                  <a:lnTo>
                    <a:pt x="3835" y="33655"/>
                  </a:lnTo>
                  <a:lnTo>
                    <a:pt x="4000" y="33553"/>
                  </a:lnTo>
                  <a:lnTo>
                    <a:pt x="3886" y="33693"/>
                  </a:lnTo>
                  <a:lnTo>
                    <a:pt x="4114" y="33477"/>
                  </a:lnTo>
                  <a:lnTo>
                    <a:pt x="4013" y="33794"/>
                  </a:lnTo>
                  <a:lnTo>
                    <a:pt x="4165" y="33705"/>
                  </a:lnTo>
                  <a:lnTo>
                    <a:pt x="4508" y="33477"/>
                  </a:lnTo>
                  <a:lnTo>
                    <a:pt x="4838" y="33274"/>
                  </a:lnTo>
                  <a:lnTo>
                    <a:pt x="5689" y="32715"/>
                  </a:lnTo>
                  <a:lnTo>
                    <a:pt x="5829" y="32639"/>
                  </a:lnTo>
                  <a:lnTo>
                    <a:pt x="6540" y="32461"/>
                  </a:lnTo>
                  <a:lnTo>
                    <a:pt x="5321" y="33223"/>
                  </a:lnTo>
                  <a:lnTo>
                    <a:pt x="5207" y="33350"/>
                  </a:lnTo>
                  <a:lnTo>
                    <a:pt x="6832" y="32461"/>
                  </a:lnTo>
                  <a:lnTo>
                    <a:pt x="7061" y="32461"/>
                  </a:lnTo>
                  <a:lnTo>
                    <a:pt x="5524" y="33426"/>
                  </a:lnTo>
                  <a:lnTo>
                    <a:pt x="5727" y="33464"/>
                  </a:lnTo>
                  <a:lnTo>
                    <a:pt x="7327" y="32461"/>
                  </a:lnTo>
                  <a:lnTo>
                    <a:pt x="7505" y="32461"/>
                  </a:lnTo>
                  <a:lnTo>
                    <a:pt x="7696" y="32461"/>
                  </a:lnTo>
                  <a:lnTo>
                    <a:pt x="5956" y="33515"/>
                  </a:lnTo>
                  <a:lnTo>
                    <a:pt x="5803" y="33489"/>
                  </a:lnTo>
                  <a:lnTo>
                    <a:pt x="5321" y="33743"/>
                  </a:lnTo>
                  <a:lnTo>
                    <a:pt x="5321" y="34086"/>
                  </a:lnTo>
                  <a:lnTo>
                    <a:pt x="4711" y="34239"/>
                  </a:lnTo>
                  <a:lnTo>
                    <a:pt x="5321" y="34086"/>
                  </a:lnTo>
                  <a:lnTo>
                    <a:pt x="5321" y="33743"/>
                  </a:lnTo>
                  <a:lnTo>
                    <a:pt x="4775" y="34074"/>
                  </a:lnTo>
                  <a:lnTo>
                    <a:pt x="5715" y="33477"/>
                  </a:lnTo>
                  <a:lnTo>
                    <a:pt x="5524" y="33426"/>
                  </a:lnTo>
                  <a:lnTo>
                    <a:pt x="4610" y="33959"/>
                  </a:lnTo>
                  <a:lnTo>
                    <a:pt x="4508" y="34239"/>
                  </a:lnTo>
                  <a:lnTo>
                    <a:pt x="4660" y="34175"/>
                  </a:lnTo>
                  <a:lnTo>
                    <a:pt x="4584" y="34302"/>
                  </a:lnTo>
                  <a:lnTo>
                    <a:pt x="5422" y="35026"/>
                  </a:lnTo>
                  <a:lnTo>
                    <a:pt x="5638" y="34861"/>
                  </a:lnTo>
                  <a:lnTo>
                    <a:pt x="5524" y="35115"/>
                  </a:lnTo>
                  <a:lnTo>
                    <a:pt x="5740" y="35153"/>
                  </a:lnTo>
                  <a:lnTo>
                    <a:pt x="5969" y="35039"/>
                  </a:lnTo>
                  <a:lnTo>
                    <a:pt x="6134" y="34963"/>
                  </a:lnTo>
                  <a:lnTo>
                    <a:pt x="5842" y="35128"/>
                  </a:lnTo>
                  <a:lnTo>
                    <a:pt x="5727" y="35293"/>
                  </a:lnTo>
                  <a:lnTo>
                    <a:pt x="5867" y="35229"/>
                  </a:lnTo>
                  <a:lnTo>
                    <a:pt x="5740" y="35306"/>
                  </a:lnTo>
                  <a:lnTo>
                    <a:pt x="5956" y="35217"/>
                  </a:lnTo>
                  <a:lnTo>
                    <a:pt x="7975" y="34366"/>
                  </a:lnTo>
                  <a:lnTo>
                    <a:pt x="8496" y="34163"/>
                  </a:lnTo>
                  <a:lnTo>
                    <a:pt x="5956" y="35217"/>
                  </a:lnTo>
                  <a:lnTo>
                    <a:pt x="5854" y="35407"/>
                  </a:lnTo>
                  <a:lnTo>
                    <a:pt x="5638" y="35356"/>
                  </a:lnTo>
                  <a:lnTo>
                    <a:pt x="5511" y="35407"/>
                  </a:lnTo>
                  <a:lnTo>
                    <a:pt x="4978" y="35636"/>
                  </a:lnTo>
                  <a:lnTo>
                    <a:pt x="4851" y="35991"/>
                  </a:lnTo>
                  <a:lnTo>
                    <a:pt x="4114" y="39090"/>
                  </a:lnTo>
                  <a:lnTo>
                    <a:pt x="4000" y="39573"/>
                  </a:lnTo>
                  <a:lnTo>
                    <a:pt x="4191" y="39560"/>
                  </a:lnTo>
                  <a:lnTo>
                    <a:pt x="6019" y="39484"/>
                  </a:lnTo>
                  <a:lnTo>
                    <a:pt x="7658" y="38938"/>
                  </a:lnTo>
                  <a:lnTo>
                    <a:pt x="6413" y="39217"/>
                  </a:lnTo>
                  <a:lnTo>
                    <a:pt x="7658" y="38938"/>
                  </a:lnTo>
                  <a:lnTo>
                    <a:pt x="6083" y="39471"/>
                  </a:lnTo>
                  <a:lnTo>
                    <a:pt x="6223" y="39471"/>
                  </a:lnTo>
                  <a:lnTo>
                    <a:pt x="7975" y="39382"/>
                  </a:lnTo>
                  <a:lnTo>
                    <a:pt x="7327" y="39827"/>
                  </a:lnTo>
                  <a:lnTo>
                    <a:pt x="6934" y="40081"/>
                  </a:lnTo>
                  <a:lnTo>
                    <a:pt x="7429" y="39789"/>
                  </a:lnTo>
                  <a:lnTo>
                    <a:pt x="8509" y="39446"/>
                  </a:lnTo>
                  <a:lnTo>
                    <a:pt x="7874" y="39573"/>
                  </a:lnTo>
                  <a:lnTo>
                    <a:pt x="8686" y="39344"/>
                  </a:lnTo>
                  <a:lnTo>
                    <a:pt x="9283" y="39331"/>
                  </a:lnTo>
                  <a:lnTo>
                    <a:pt x="9067" y="39433"/>
                  </a:lnTo>
                  <a:lnTo>
                    <a:pt x="9067" y="39801"/>
                  </a:lnTo>
                  <a:lnTo>
                    <a:pt x="8864" y="39954"/>
                  </a:lnTo>
                  <a:lnTo>
                    <a:pt x="8978" y="39827"/>
                  </a:lnTo>
                  <a:lnTo>
                    <a:pt x="9067" y="39433"/>
                  </a:lnTo>
                  <a:lnTo>
                    <a:pt x="8597" y="39624"/>
                  </a:lnTo>
                  <a:lnTo>
                    <a:pt x="7150" y="40208"/>
                  </a:lnTo>
                  <a:lnTo>
                    <a:pt x="6959" y="40335"/>
                  </a:lnTo>
                  <a:lnTo>
                    <a:pt x="6565" y="40055"/>
                  </a:lnTo>
                  <a:lnTo>
                    <a:pt x="6896" y="39954"/>
                  </a:lnTo>
                  <a:lnTo>
                    <a:pt x="7302" y="39827"/>
                  </a:lnTo>
                  <a:lnTo>
                    <a:pt x="7975" y="39382"/>
                  </a:lnTo>
                  <a:lnTo>
                    <a:pt x="6197" y="39484"/>
                  </a:lnTo>
                  <a:lnTo>
                    <a:pt x="1778" y="41097"/>
                  </a:lnTo>
                  <a:lnTo>
                    <a:pt x="5257" y="39954"/>
                  </a:lnTo>
                  <a:lnTo>
                    <a:pt x="4305" y="40335"/>
                  </a:lnTo>
                  <a:lnTo>
                    <a:pt x="4343" y="40462"/>
                  </a:lnTo>
                  <a:lnTo>
                    <a:pt x="5486" y="40208"/>
                  </a:lnTo>
                  <a:lnTo>
                    <a:pt x="5689" y="40335"/>
                  </a:lnTo>
                  <a:lnTo>
                    <a:pt x="6096" y="40208"/>
                  </a:lnTo>
                  <a:lnTo>
                    <a:pt x="6400" y="40106"/>
                  </a:lnTo>
                  <a:lnTo>
                    <a:pt x="6299" y="41605"/>
                  </a:lnTo>
                  <a:lnTo>
                    <a:pt x="10287" y="43002"/>
                  </a:lnTo>
                  <a:lnTo>
                    <a:pt x="14617" y="41211"/>
                  </a:lnTo>
                  <a:lnTo>
                    <a:pt x="11760" y="43256"/>
                  </a:lnTo>
                  <a:lnTo>
                    <a:pt x="23304" y="38176"/>
                  </a:lnTo>
                  <a:lnTo>
                    <a:pt x="23177" y="37833"/>
                  </a:lnTo>
                  <a:lnTo>
                    <a:pt x="23050" y="37719"/>
                  </a:lnTo>
                  <a:lnTo>
                    <a:pt x="23241" y="37642"/>
                  </a:lnTo>
                  <a:lnTo>
                    <a:pt x="23228" y="37833"/>
                  </a:lnTo>
                  <a:lnTo>
                    <a:pt x="23456" y="38112"/>
                  </a:lnTo>
                  <a:lnTo>
                    <a:pt x="30505" y="35013"/>
                  </a:lnTo>
                  <a:lnTo>
                    <a:pt x="31877" y="34620"/>
                  </a:lnTo>
                  <a:lnTo>
                    <a:pt x="31267" y="34010"/>
                  </a:lnTo>
                  <a:lnTo>
                    <a:pt x="30441" y="34226"/>
                  </a:lnTo>
                  <a:lnTo>
                    <a:pt x="31254" y="34010"/>
                  </a:lnTo>
                  <a:lnTo>
                    <a:pt x="31877" y="33858"/>
                  </a:lnTo>
                  <a:lnTo>
                    <a:pt x="31432" y="33858"/>
                  </a:lnTo>
                  <a:lnTo>
                    <a:pt x="31178" y="33921"/>
                  </a:lnTo>
                  <a:lnTo>
                    <a:pt x="29019" y="34493"/>
                  </a:lnTo>
                  <a:lnTo>
                    <a:pt x="30137" y="34112"/>
                  </a:lnTo>
                  <a:lnTo>
                    <a:pt x="31013" y="33858"/>
                  </a:lnTo>
                  <a:lnTo>
                    <a:pt x="30886" y="33756"/>
                  </a:lnTo>
                  <a:lnTo>
                    <a:pt x="30759" y="33616"/>
                  </a:lnTo>
                  <a:lnTo>
                    <a:pt x="30619" y="33515"/>
                  </a:lnTo>
                  <a:lnTo>
                    <a:pt x="30759" y="33616"/>
                  </a:lnTo>
                  <a:lnTo>
                    <a:pt x="31965" y="33350"/>
                  </a:lnTo>
                  <a:lnTo>
                    <a:pt x="33820" y="32334"/>
                  </a:lnTo>
                  <a:lnTo>
                    <a:pt x="30340" y="33274"/>
                  </a:lnTo>
                  <a:lnTo>
                    <a:pt x="30213" y="33312"/>
                  </a:lnTo>
                  <a:lnTo>
                    <a:pt x="30111" y="32854"/>
                  </a:lnTo>
                  <a:lnTo>
                    <a:pt x="29984" y="32893"/>
                  </a:lnTo>
                  <a:lnTo>
                    <a:pt x="29972" y="32588"/>
                  </a:lnTo>
                  <a:lnTo>
                    <a:pt x="30111" y="32562"/>
                  </a:lnTo>
                  <a:lnTo>
                    <a:pt x="30784" y="32385"/>
                  </a:lnTo>
                  <a:lnTo>
                    <a:pt x="30518" y="32473"/>
                  </a:lnTo>
                  <a:lnTo>
                    <a:pt x="30111" y="32562"/>
                  </a:lnTo>
                  <a:lnTo>
                    <a:pt x="30111" y="32854"/>
                  </a:lnTo>
                  <a:lnTo>
                    <a:pt x="30962" y="32588"/>
                  </a:lnTo>
                  <a:lnTo>
                    <a:pt x="31178" y="32461"/>
                  </a:lnTo>
                  <a:lnTo>
                    <a:pt x="31394" y="32334"/>
                  </a:lnTo>
                  <a:lnTo>
                    <a:pt x="32943" y="31445"/>
                  </a:lnTo>
                  <a:lnTo>
                    <a:pt x="33540" y="31330"/>
                  </a:lnTo>
                  <a:lnTo>
                    <a:pt x="33947" y="30556"/>
                  </a:lnTo>
                  <a:lnTo>
                    <a:pt x="31648" y="31178"/>
                  </a:lnTo>
                  <a:lnTo>
                    <a:pt x="31496" y="31216"/>
                  </a:lnTo>
                  <a:lnTo>
                    <a:pt x="31394" y="31508"/>
                  </a:lnTo>
                  <a:lnTo>
                    <a:pt x="30861" y="32359"/>
                  </a:lnTo>
                  <a:lnTo>
                    <a:pt x="31394" y="31508"/>
                  </a:lnTo>
                  <a:lnTo>
                    <a:pt x="31394" y="31254"/>
                  </a:lnTo>
                  <a:lnTo>
                    <a:pt x="29629" y="31724"/>
                  </a:lnTo>
                  <a:lnTo>
                    <a:pt x="29006" y="31800"/>
                  </a:lnTo>
                  <a:lnTo>
                    <a:pt x="32397" y="30200"/>
                  </a:lnTo>
                  <a:lnTo>
                    <a:pt x="32626" y="30048"/>
                  </a:lnTo>
                  <a:lnTo>
                    <a:pt x="32816" y="29921"/>
                  </a:lnTo>
                  <a:lnTo>
                    <a:pt x="35648" y="28054"/>
                  </a:lnTo>
                  <a:lnTo>
                    <a:pt x="32308" y="29921"/>
                  </a:lnTo>
                  <a:lnTo>
                    <a:pt x="34302" y="28778"/>
                  </a:lnTo>
                  <a:lnTo>
                    <a:pt x="36258" y="27660"/>
                  </a:lnTo>
                  <a:lnTo>
                    <a:pt x="35471" y="27762"/>
                  </a:lnTo>
                  <a:lnTo>
                    <a:pt x="33477" y="28778"/>
                  </a:lnTo>
                  <a:lnTo>
                    <a:pt x="33909" y="28524"/>
                  </a:lnTo>
                  <a:lnTo>
                    <a:pt x="36436" y="27012"/>
                  </a:lnTo>
                  <a:lnTo>
                    <a:pt x="36296" y="27012"/>
                  </a:lnTo>
                  <a:lnTo>
                    <a:pt x="35598" y="27228"/>
                  </a:lnTo>
                  <a:lnTo>
                    <a:pt x="33426" y="28524"/>
                  </a:lnTo>
                  <a:lnTo>
                    <a:pt x="38227" y="25476"/>
                  </a:lnTo>
                  <a:close/>
                </a:path>
                <a:path w="258444" h="156209">
                  <a:moveTo>
                    <a:pt x="78155" y="92125"/>
                  </a:moveTo>
                  <a:lnTo>
                    <a:pt x="77216" y="92354"/>
                  </a:lnTo>
                  <a:lnTo>
                    <a:pt x="77127" y="92583"/>
                  </a:lnTo>
                  <a:lnTo>
                    <a:pt x="78155" y="92125"/>
                  </a:lnTo>
                  <a:close/>
                </a:path>
                <a:path w="258444" h="156209">
                  <a:moveTo>
                    <a:pt x="87934" y="114706"/>
                  </a:moveTo>
                  <a:lnTo>
                    <a:pt x="86487" y="115455"/>
                  </a:lnTo>
                  <a:lnTo>
                    <a:pt x="86398" y="115735"/>
                  </a:lnTo>
                  <a:lnTo>
                    <a:pt x="85407" y="116573"/>
                  </a:lnTo>
                  <a:lnTo>
                    <a:pt x="85813" y="116420"/>
                  </a:lnTo>
                  <a:lnTo>
                    <a:pt x="87160" y="115468"/>
                  </a:lnTo>
                  <a:lnTo>
                    <a:pt x="87934" y="114706"/>
                  </a:lnTo>
                  <a:close/>
                </a:path>
                <a:path w="258444" h="156209">
                  <a:moveTo>
                    <a:pt x="89471" y="148424"/>
                  </a:moveTo>
                  <a:lnTo>
                    <a:pt x="88646" y="148590"/>
                  </a:lnTo>
                  <a:lnTo>
                    <a:pt x="87350" y="149656"/>
                  </a:lnTo>
                  <a:lnTo>
                    <a:pt x="89471" y="148424"/>
                  </a:lnTo>
                  <a:close/>
                </a:path>
                <a:path w="258444" h="156209">
                  <a:moveTo>
                    <a:pt x="94043" y="121297"/>
                  </a:moveTo>
                  <a:lnTo>
                    <a:pt x="93065" y="121627"/>
                  </a:lnTo>
                  <a:lnTo>
                    <a:pt x="90322" y="123444"/>
                  </a:lnTo>
                  <a:lnTo>
                    <a:pt x="90893" y="123240"/>
                  </a:lnTo>
                  <a:lnTo>
                    <a:pt x="94043" y="121297"/>
                  </a:lnTo>
                  <a:close/>
                </a:path>
                <a:path w="258444" h="156209">
                  <a:moveTo>
                    <a:pt x="103809" y="141643"/>
                  </a:moveTo>
                  <a:lnTo>
                    <a:pt x="103365" y="141668"/>
                  </a:lnTo>
                  <a:lnTo>
                    <a:pt x="102933" y="142189"/>
                  </a:lnTo>
                  <a:lnTo>
                    <a:pt x="103809" y="141643"/>
                  </a:lnTo>
                  <a:close/>
                </a:path>
                <a:path w="258444" h="156209">
                  <a:moveTo>
                    <a:pt x="104470" y="137198"/>
                  </a:moveTo>
                  <a:lnTo>
                    <a:pt x="103454" y="137414"/>
                  </a:lnTo>
                  <a:lnTo>
                    <a:pt x="104101" y="137325"/>
                  </a:lnTo>
                  <a:lnTo>
                    <a:pt x="104470" y="137198"/>
                  </a:lnTo>
                  <a:close/>
                </a:path>
                <a:path w="258444" h="156209">
                  <a:moveTo>
                    <a:pt x="107048" y="154914"/>
                  </a:moveTo>
                  <a:lnTo>
                    <a:pt x="106591" y="155803"/>
                  </a:lnTo>
                  <a:lnTo>
                    <a:pt x="107022" y="155473"/>
                  </a:lnTo>
                  <a:lnTo>
                    <a:pt x="107048" y="154914"/>
                  </a:lnTo>
                  <a:close/>
                </a:path>
                <a:path w="258444" h="156209">
                  <a:moveTo>
                    <a:pt x="108788" y="154254"/>
                  </a:moveTo>
                  <a:lnTo>
                    <a:pt x="107022" y="155473"/>
                  </a:lnTo>
                  <a:lnTo>
                    <a:pt x="107010" y="155727"/>
                  </a:lnTo>
                  <a:lnTo>
                    <a:pt x="108788" y="154254"/>
                  </a:lnTo>
                  <a:close/>
                </a:path>
                <a:path w="258444" h="156209">
                  <a:moveTo>
                    <a:pt x="109550" y="151485"/>
                  </a:moveTo>
                  <a:lnTo>
                    <a:pt x="108572" y="151892"/>
                  </a:lnTo>
                  <a:lnTo>
                    <a:pt x="108331" y="152006"/>
                  </a:lnTo>
                  <a:lnTo>
                    <a:pt x="107594" y="152704"/>
                  </a:lnTo>
                  <a:lnTo>
                    <a:pt x="108191" y="152654"/>
                  </a:lnTo>
                  <a:lnTo>
                    <a:pt x="108991" y="151828"/>
                  </a:lnTo>
                  <a:lnTo>
                    <a:pt x="109550" y="151485"/>
                  </a:lnTo>
                  <a:close/>
                </a:path>
                <a:path w="258444" h="156209">
                  <a:moveTo>
                    <a:pt x="111620" y="151904"/>
                  </a:moveTo>
                  <a:lnTo>
                    <a:pt x="108826" y="154216"/>
                  </a:lnTo>
                  <a:lnTo>
                    <a:pt x="109093" y="154254"/>
                  </a:lnTo>
                  <a:lnTo>
                    <a:pt x="111620" y="151904"/>
                  </a:lnTo>
                  <a:close/>
                </a:path>
                <a:path w="258444" h="156209">
                  <a:moveTo>
                    <a:pt x="143586" y="100279"/>
                  </a:moveTo>
                  <a:lnTo>
                    <a:pt x="142214" y="99517"/>
                  </a:lnTo>
                  <a:lnTo>
                    <a:pt x="140347" y="101930"/>
                  </a:lnTo>
                  <a:lnTo>
                    <a:pt x="141249" y="101231"/>
                  </a:lnTo>
                  <a:lnTo>
                    <a:pt x="143586" y="100279"/>
                  </a:lnTo>
                  <a:close/>
                </a:path>
                <a:path w="258444" h="156209">
                  <a:moveTo>
                    <a:pt x="143903" y="100152"/>
                  </a:moveTo>
                  <a:lnTo>
                    <a:pt x="143586" y="100279"/>
                  </a:lnTo>
                  <a:lnTo>
                    <a:pt x="143713" y="100355"/>
                  </a:lnTo>
                  <a:lnTo>
                    <a:pt x="143903" y="100152"/>
                  </a:lnTo>
                  <a:close/>
                </a:path>
                <a:path w="258444" h="156209">
                  <a:moveTo>
                    <a:pt x="145516" y="98348"/>
                  </a:moveTo>
                  <a:lnTo>
                    <a:pt x="143903" y="100152"/>
                  </a:lnTo>
                  <a:lnTo>
                    <a:pt x="144538" y="99885"/>
                  </a:lnTo>
                  <a:lnTo>
                    <a:pt x="145516" y="98348"/>
                  </a:lnTo>
                  <a:close/>
                </a:path>
                <a:path w="258444" h="156209">
                  <a:moveTo>
                    <a:pt x="159639" y="482"/>
                  </a:moveTo>
                  <a:lnTo>
                    <a:pt x="159562" y="190"/>
                  </a:lnTo>
                  <a:lnTo>
                    <a:pt x="159499" y="0"/>
                  </a:lnTo>
                  <a:lnTo>
                    <a:pt x="159512" y="203"/>
                  </a:lnTo>
                  <a:lnTo>
                    <a:pt x="159639" y="482"/>
                  </a:lnTo>
                  <a:close/>
                </a:path>
                <a:path w="258444" h="156209">
                  <a:moveTo>
                    <a:pt x="164680" y="15900"/>
                  </a:moveTo>
                  <a:lnTo>
                    <a:pt x="164503" y="16306"/>
                  </a:lnTo>
                  <a:lnTo>
                    <a:pt x="164617" y="16167"/>
                  </a:lnTo>
                  <a:lnTo>
                    <a:pt x="164680" y="15900"/>
                  </a:lnTo>
                  <a:close/>
                </a:path>
                <a:path w="258444" h="156209">
                  <a:moveTo>
                    <a:pt x="177736" y="112890"/>
                  </a:moveTo>
                  <a:lnTo>
                    <a:pt x="177723" y="112585"/>
                  </a:lnTo>
                  <a:lnTo>
                    <a:pt x="177673" y="112217"/>
                  </a:lnTo>
                  <a:lnTo>
                    <a:pt x="177558" y="111607"/>
                  </a:lnTo>
                  <a:lnTo>
                    <a:pt x="177634" y="112115"/>
                  </a:lnTo>
                  <a:lnTo>
                    <a:pt x="177673" y="112509"/>
                  </a:lnTo>
                  <a:lnTo>
                    <a:pt x="177736" y="112890"/>
                  </a:lnTo>
                  <a:close/>
                </a:path>
                <a:path w="258444" h="156209">
                  <a:moveTo>
                    <a:pt x="190207" y="107683"/>
                  </a:moveTo>
                  <a:lnTo>
                    <a:pt x="190119" y="108000"/>
                  </a:lnTo>
                  <a:lnTo>
                    <a:pt x="190207" y="107683"/>
                  </a:lnTo>
                  <a:close/>
                </a:path>
                <a:path w="258444" h="156209">
                  <a:moveTo>
                    <a:pt x="197015" y="109969"/>
                  </a:moveTo>
                  <a:lnTo>
                    <a:pt x="196837" y="109702"/>
                  </a:lnTo>
                  <a:lnTo>
                    <a:pt x="196710" y="109562"/>
                  </a:lnTo>
                  <a:lnTo>
                    <a:pt x="196761" y="109829"/>
                  </a:lnTo>
                  <a:lnTo>
                    <a:pt x="196938" y="109918"/>
                  </a:lnTo>
                  <a:close/>
                </a:path>
                <a:path w="258444" h="156209">
                  <a:moveTo>
                    <a:pt x="201498" y="111937"/>
                  </a:moveTo>
                  <a:lnTo>
                    <a:pt x="201409" y="111594"/>
                  </a:lnTo>
                  <a:lnTo>
                    <a:pt x="201295" y="111302"/>
                  </a:lnTo>
                  <a:lnTo>
                    <a:pt x="201256" y="111569"/>
                  </a:lnTo>
                  <a:lnTo>
                    <a:pt x="201231" y="111810"/>
                  </a:lnTo>
                  <a:lnTo>
                    <a:pt x="201383" y="112077"/>
                  </a:lnTo>
                  <a:lnTo>
                    <a:pt x="201498" y="111937"/>
                  </a:lnTo>
                  <a:close/>
                </a:path>
                <a:path w="258444" h="156209">
                  <a:moveTo>
                    <a:pt x="220738" y="103276"/>
                  </a:moveTo>
                  <a:lnTo>
                    <a:pt x="219633" y="102704"/>
                  </a:lnTo>
                  <a:lnTo>
                    <a:pt x="220256" y="103657"/>
                  </a:lnTo>
                  <a:lnTo>
                    <a:pt x="220357" y="103238"/>
                  </a:lnTo>
                  <a:lnTo>
                    <a:pt x="220738" y="103276"/>
                  </a:lnTo>
                  <a:close/>
                </a:path>
                <a:path w="258444" h="156209">
                  <a:moveTo>
                    <a:pt x="221157" y="103479"/>
                  </a:moveTo>
                  <a:lnTo>
                    <a:pt x="220980" y="103327"/>
                  </a:lnTo>
                  <a:lnTo>
                    <a:pt x="220840" y="103276"/>
                  </a:lnTo>
                  <a:lnTo>
                    <a:pt x="221157" y="103479"/>
                  </a:lnTo>
                  <a:close/>
                </a:path>
                <a:path w="258444" h="156209">
                  <a:moveTo>
                    <a:pt x="226822" y="95211"/>
                  </a:moveTo>
                  <a:lnTo>
                    <a:pt x="226593" y="94894"/>
                  </a:lnTo>
                  <a:lnTo>
                    <a:pt x="226339" y="94475"/>
                  </a:lnTo>
                  <a:lnTo>
                    <a:pt x="226047" y="94018"/>
                  </a:lnTo>
                  <a:lnTo>
                    <a:pt x="226682" y="95326"/>
                  </a:lnTo>
                  <a:lnTo>
                    <a:pt x="226822" y="95211"/>
                  </a:lnTo>
                  <a:close/>
                </a:path>
                <a:path w="258444" h="156209">
                  <a:moveTo>
                    <a:pt x="234429" y="93573"/>
                  </a:moveTo>
                  <a:lnTo>
                    <a:pt x="233718" y="92608"/>
                  </a:lnTo>
                  <a:lnTo>
                    <a:pt x="233438" y="92075"/>
                  </a:lnTo>
                  <a:lnTo>
                    <a:pt x="233413" y="91808"/>
                  </a:lnTo>
                  <a:lnTo>
                    <a:pt x="233019" y="91401"/>
                  </a:lnTo>
                  <a:lnTo>
                    <a:pt x="231990" y="90271"/>
                  </a:lnTo>
                  <a:lnTo>
                    <a:pt x="231787" y="90271"/>
                  </a:lnTo>
                  <a:lnTo>
                    <a:pt x="233654" y="92557"/>
                  </a:lnTo>
                  <a:lnTo>
                    <a:pt x="234429" y="93573"/>
                  </a:lnTo>
                  <a:close/>
                </a:path>
                <a:path w="258444" h="156209">
                  <a:moveTo>
                    <a:pt x="253199" y="93967"/>
                  </a:moveTo>
                  <a:lnTo>
                    <a:pt x="253187" y="93840"/>
                  </a:lnTo>
                  <a:lnTo>
                    <a:pt x="253072" y="94018"/>
                  </a:lnTo>
                  <a:lnTo>
                    <a:pt x="253199" y="93967"/>
                  </a:lnTo>
                  <a:close/>
                </a:path>
                <a:path w="258444" h="156209">
                  <a:moveTo>
                    <a:pt x="253593" y="93980"/>
                  </a:moveTo>
                  <a:lnTo>
                    <a:pt x="253568" y="93776"/>
                  </a:lnTo>
                  <a:lnTo>
                    <a:pt x="253428" y="93472"/>
                  </a:lnTo>
                  <a:lnTo>
                    <a:pt x="253212" y="93091"/>
                  </a:lnTo>
                  <a:lnTo>
                    <a:pt x="253250" y="93268"/>
                  </a:lnTo>
                  <a:lnTo>
                    <a:pt x="253250" y="93433"/>
                  </a:lnTo>
                  <a:lnTo>
                    <a:pt x="253238" y="93560"/>
                  </a:lnTo>
                  <a:lnTo>
                    <a:pt x="253593" y="93980"/>
                  </a:lnTo>
                  <a:close/>
                </a:path>
                <a:path w="258444" h="156209">
                  <a:moveTo>
                    <a:pt x="256451" y="90627"/>
                  </a:moveTo>
                  <a:lnTo>
                    <a:pt x="254508" y="87884"/>
                  </a:lnTo>
                  <a:lnTo>
                    <a:pt x="255524" y="88836"/>
                  </a:lnTo>
                  <a:lnTo>
                    <a:pt x="253174" y="85610"/>
                  </a:lnTo>
                  <a:lnTo>
                    <a:pt x="253174" y="85051"/>
                  </a:lnTo>
                  <a:lnTo>
                    <a:pt x="254406" y="85979"/>
                  </a:lnTo>
                  <a:lnTo>
                    <a:pt x="255231" y="86956"/>
                  </a:lnTo>
                  <a:lnTo>
                    <a:pt x="254723" y="86207"/>
                  </a:lnTo>
                  <a:lnTo>
                    <a:pt x="256171" y="87122"/>
                  </a:lnTo>
                  <a:lnTo>
                    <a:pt x="254838" y="85394"/>
                  </a:lnTo>
                  <a:lnTo>
                    <a:pt x="252666" y="83756"/>
                  </a:lnTo>
                  <a:lnTo>
                    <a:pt x="252145" y="84086"/>
                  </a:lnTo>
                  <a:lnTo>
                    <a:pt x="253174" y="86144"/>
                  </a:lnTo>
                  <a:lnTo>
                    <a:pt x="252564" y="85674"/>
                  </a:lnTo>
                  <a:lnTo>
                    <a:pt x="252044" y="84924"/>
                  </a:lnTo>
                  <a:lnTo>
                    <a:pt x="251625" y="84429"/>
                  </a:lnTo>
                  <a:lnTo>
                    <a:pt x="252450" y="85966"/>
                  </a:lnTo>
                  <a:lnTo>
                    <a:pt x="254076" y="88480"/>
                  </a:lnTo>
                  <a:lnTo>
                    <a:pt x="256451" y="90627"/>
                  </a:lnTo>
                  <a:close/>
                </a:path>
                <a:path w="258444" h="156209">
                  <a:moveTo>
                    <a:pt x="258025" y="88519"/>
                  </a:moveTo>
                  <a:lnTo>
                    <a:pt x="257822" y="87452"/>
                  </a:lnTo>
                  <a:lnTo>
                    <a:pt x="257302" y="86702"/>
                  </a:lnTo>
                  <a:lnTo>
                    <a:pt x="255866" y="85255"/>
                  </a:lnTo>
                  <a:lnTo>
                    <a:pt x="255866" y="85801"/>
                  </a:lnTo>
                  <a:lnTo>
                    <a:pt x="258025" y="885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711337" y="8178412"/>
              <a:ext cx="238125" cy="293370"/>
            </a:xfrm>
            <a:custGeom>
              <a:avLst/>
              <a:gdLst/>
              <a:ahLst/>
              <a:cxnLst/>
              <a:rect l="l" t="t" r="r" b="b"/>
              <a:pathLst>
                <a:path w="238125" h="293370">
                  <a:moveTo>
                    <a:pt x="6858" y="213728"/>
                  </a:moveTo>
                  <a:lnTo>
                    <a:pt x="6692" y="213563"/>
                  </a:lnTo>
                  <a:lnTo>
                    <a:pt x="6769" y="213169"/>
                  </a:lnTo>
                  <a:lnTo>
                    <a:pt x="5829" y="213169"/>
                  </a:lnTo>
                  <a:lnTo>
                    <a:pt x="6540" y="214439"/>
                  </a:lnTo>
                  <a:lnTo>
                    <a:pt x="6680" y="213664"/>
                  </a:lnTo>
                  <a:lnTo>
                    <a:pt x="6858" y="213728"/>
                  </a:lnTo>
                  <a:close/>
                </a:path>
                <a:path w="238125" h="293370">
                  <a:moveTo>
                    <a:pt x="8242" y="228866"/>
                  </a:moveTo>
                  <a:lnTo>
                    <a:pt x="7315" y="228409"/>
                  </a:lnTo>
                  <a:lnTo>
                    <a:pt x="7747" y="229057"/>
                  </a:lnTo>
                  <a:lnTo>
                    <a:pt x="8242" y="228866"/>
                  </a:lnTo>
                  <a:close/>
                </a:path>
                <a:path w="238125" h="293370">
                  <a:moveTo>
                    <a:pt x="15951" y="189039"/>
                  </a:moveTo>
                  <a:lnTo>
                    <a:pt x="14681" y="187769"/>
                  </a:lnTo>
                  <a:lnTo>
                    <a:pt x="12801" y="187769"/>
                  </a:lnTo>
                  <a:lnTo>
                    <a:pt x="15951" y="189039"/>
                  </a:lnTo>
                  <a:close/>
                </a:path>
                <a:path w="238125" h="293370">
                  <a:moveTo>
                    <a:pt x="22809" y="271919"/>
                  </a:moveTo>
                  <a:lnTo>
                    <a:pt x="21374" y="272834"/>
                  </a:lnTo>
                  <a:lnTo>
                    <a:pt x="21348" y="274129"/>
                  </a:lnTo>
                  <a:lnTo>
                    <a:pt x="22326" y="272859"/>
                  </a:lnTo>
                  <a:lnTo>
                    <a:pt x="22085" y="272859"/>
                  </a:lnTo>
                  <a:lnTo>
                    <a:pt x="22809" y="271919"/>
                  </a:lnTo>
                  <a:close/>
                </a:path>
                <a:path w="238125" h="293370">
                  <a:moveTo>
                    <a:pt x="23202" y="271665"/>
                  </a:moveTo>
                  <a:lnTo>
                    <a:pt x="23063" y="271589"/>
                  </a:lnTo>
                  <a:lnTo>
                    <a:pt x="22809" y="271919"/>
                  </a:lnTo>
                  <a:lnTo>
                    <a:pt x="23202" y="271665"/>
                  </a:lnTo>
                  <a:close/>
                </a:path>
                <a:path w="238125" h="293370">
                  <a:moveTo>
                    <a:pt x="26136" y="177609"/>
                  </a:moveTo>
                  <a:lnTo>
                    <a:pt x="25171" y="177063"/>
                  </a:lnTo>
                  <a:lnTo>
                    <a:pt x="25628" y="177609"/>
                  </a:lnTo>
                  <a:lnTo>
                    <a:pt x="26136" y="177609"/>
                  </a:lnTo>
                  <a:close/>
                </a:path>
                <a:path w="238125" h="293370">
                  <a:moveTo>
                    <a:pt x="32283" y="220256"/>
                  </a:moveTo>
                  <a:lnTo>
                    <a:pt x="31445" y="219595"/>
                  </a:lnTo>
                  <a:lnTo>
                    <a:pt x="31229" y="219837"/>
                  </a:lnTo>
                  <a:lnTo>
                    <a:pt x="32283" y="220256"/>
                  </a:lnTo>
                  <a:close/>
                </a:path>
                <a:path w="238125" h="293370">
                  <a:moveTo>
                    <a:pt x="34048" y="167754"/>
                  </a:moveTo>
                  <a:lnTo>
                    <a:pt x="32562" y="166255"/>
                  </a:lnTo>
                  <a:lnTo>
                    <a:pt x="32931" y="164947"/>
                  </a:lnTo>
                  <a:lnTo>
                    <a:pt x="32016" y="166014"/>
                  </a:lnTo>
                  <a:lnTo>
                    <a:pt x="32702" y="166509"/>
                  </a:lnTo>
                  <a:lnTo>
                    <a:pt x="33388" y="167119"/>
                  </a:lnTo>
                  <a:lnTo>
                    <a:pt x="34048" y="167754"/>
                  </a:lnTo>
                  <a:close/>
                </a:path>
                <a:path w="238125" h="293370">
                  <a:moveTo>
                    <a:pt x="34277" y="170345"/>
                  </a:moveTo>
                  <a:lnTo>
                    <a:pt x="33604" y="169989"/>
                  </a:lnTo>
                  <a:lnTo>
                    <a:pt x="34277" y="170611"/>
                  </a:lnTo>
                  <a:lnTo>
                    <a:pt x="34277" y="170345"/>
                  </a:lnTo>
                  <a:close/>
                </a:path>
                <a:path w="238125" h="293370">
                  <a:moveTo>
                    <a:pt x="34277" y="169837"/>
                  </a:moveTo>
                  <a:lnTo>
                    <a:pt x="29730" y="166179"/>
                  </a:lnTo>
                  <a:lnTo>
                    <a:pt x="29108" y="166179"/>
                  </a:lnTo>
                  <a:lnTo>
                    <a:pt x="34277" y="169849"/>
                  </a:lnTo>
                  <a:close/>
                </a:path>
                <a:path w="238125" h="293370">
                  <a:moveTo>
                    <a:pt x="34772" y="171069"/>
                  </a:moveTo>
                  <a:lnTo>
                    <a:pt x="34277" y="170611"/>
                  </a:lnTo>
                  <a:lnTo>
                    <a:pt x="34277" y="171069"/>
                  </a:lnTo>
                  <a:lnTo>
                    <a:pt x="34772" y="171069"/>
                  </a:lnTo>
                  <a:close/>
                </a:path>
                <a:path w="238125" h="293370">
                  <a:moveTo>
                    <a:pt x="36068" y="194652"/>
                  </a:moveTo>
                  <a:lnTo>
                    <a:pt x="35585" y="194119"/>
                  </a:lnTo>
                  <a:lnTo>
                    <a:pt x="35623" y="194449"/>
                  </a:lnTo>
                  <a:lnTo>
                    <a:pt x="36004" y="194792"/>
                  </a:lnTo>
                  <a:lnTo>
                    <a:pt x="36068" y="194652"/>
                  </a:lnTo>
                  <a:close/>
                </a:path>
                <a:path w="238125" h="293370">
                  <a:moveTo>
                    <a:pt x="36347" y="159677"/>
                  </a:moveTo>
                  <a:lnTo>
                    <a:pt x="36169" y="157289"/>
                  </a:lnTo>
                  <a:lnTo>
                    <a:pt x="35115" y="158559"/>
                  </a:lnTo>
                  <a:lnTo>
                    <a:pt x="36347" y="159677"/>
                  </a:lnTo>
                  <a:close/>
                </a:path>
                <a:path w="238125" h="293370">
                  <a:moveTo>
                    <a:pt x="36664" y="195389"/>
                  </a:moveTo>
                  <a:lnTo>
                    <a:pt x="36004" y="194792"/>
                  </a:lnTo>
                  <a:lnTo>
                    <a:pt x="35725" y="195389"/>
                  </a:lnTo>
                  <a:lnTo>
                    <a:pt x="36664" y="195389"/>
                  </a:lnTo>
                  <a:close/>
                </a:path>
                <a:path w="238125" h="293370">
                  <a:moveTo>
                    <a:pt x="37744" y="160947"/>
                  </a:moveTo>
                  <a:lnTo>
                    <a:pt x="36347" y="159677"/>
                  </a:lnTo>
                  <a:lnTo>
                    <a:pt x="36360" y="159829"/>
                  </a:lnTo>
                  <a:lnTo>
                    <a:pt x="37744" y="161099"/>
                  </a:lnTo>
                  <a:lnTo>
                    <a:pt x="37744" y="160947"/>
                  </a:lnTo>
                  <a:close/>
                </a:path>
                <a:path w="238125" h="293370">
                  <a:moveTo>
                    <a:pt x="38430" y="190309"/>
                  </a:moveTo>
                  <a:close/>
                </a:path>
                <a:path w="238125" h="293370">
                  <a:moveTo>
                    <a:pt x="38468" y="190157"/>
                  </a:moveTo>
                  <a:lnTo>
                    <a:pt x="38354" y="190004"/>
                  </a:lnTo>
                  <a:lnTo>
                    <a:pt x="38125" y="189839"/>
                  </a:lnTo>
                  <a:lnTo>
                    <a:pt x="37922" y="189750"/>
                  </a:lnTo>
                  <a:lnTo>
                    <a:pt x="37744" y="189674"/>
                  </a:lnTo>
                  <a:lnTo>
                    <a:pt x="38417" y="190309"/>
                  </a:lnTo>
                  <a:lnTo>
                    <a:pt x="38468" y="190157"/>
                  </a:lnTo>
                  <a:close/>
                </a:path>
                <a:path w="238125" h="293370">
                  <a:moveTo>
                    <a:pt x="38493" y="190309"/>
                  </a:moveTo>
                  <a:close/>
                </a:path>
                <a:path w="238125" h="293370">
                  <a:moveTo>
                    <a:pt x="40627" y="247459"/>
                  </a:moveTo>
                  <a:lnTo>
                    <a:pt x="38735" y="248729"/>
                  </a:lnTo>
                  <a:lnTo>
                    <a:pt x="39446" y="248729"/>
                  </a:lnTo>
                  <a:lnTo>
                    <a:pt x="40627" y="247459"/>
                  </a:lnTo>
                  <a:close/>
                </a:path>
                <a:path w="238125" h="293370">
                  <a:moveTo>
                    <a:pt x="41478" y="194119"/>
                  </a:moveTo>
                  <a:lnTo>
                    <a:pt x="41389" y="193535"/>
                  </a:lnTo>
                  <a:lnTo>
                    <a:pt x="40462" y="192900"/>
                  </a:lnTo>
                  <a:lnTo>
                    <a:pt x="40957" y="194119"/>
                  </a:lnTo>
                  <a:lnTo>
                    <a:pt x="41478" y="194119"/>
                  </a:lnTo>
                  <a:close/>
                </a:path>
                <a:path w="238125" h="293370">
                  <a:moveTo>
                    <a:pt x="41846" y="260654"/>
                  </a:moveTo>
                  <a:lnTo>
                    <a:pt x="40970" y="261429"/>
                  </a:lnTo>
                  <a:lnTo>
                    <a:pt x="41363" y="261429"/>
                  </a:lnTo>
                  <a:lnTo>
                    <a:pt x="41846" y="260654"/>
                  </a:lnTo>
                  <a:close/>
                </a:path>
                <a:path w="238125" h="293370">
                  <a:moveTo>
                    <a:pt x="42138" y="260159"/>
                  </a:moveTo>
                  <a:lnTo>
                    <a:pt x="41846" y="260654"/>
                  </a:lnTo>
                  <a:lnTo>
                    <a:pt x="42100" y="260426"/>
                  </a:lnTo>
                  <a:lnTo>
                    <a:pt x="42138" y="260159"/>
                  </a:lnTo>
                  <a:close/>
                </a:path>
                <a:path w="238125" h="293370">
                  <a:moveTo>
                    <a:pt x="42456" y="186499"/>
                  </a:moveTo>
                  <a:lnTo>
                    <a:pt x="42087" y="185686"/>
                  </a:lnTo>
                  <a:lnTo>
                    <a:pt x="42075" y="186499"/>
                  </a:lnTo>
                  <a:lnTo>
                    <a:pt x="42456" y="186499"/>
                  </a:lnTo>
                  <a:close/>
                </a:path>
                <a:path w="238125" h="293370">
                  <a:moveTo>
                    <a:pt x="45110" y="259715"/>
                  </a:moveTo>
                  <a:lnTo>
                    <a:pt x="44005" y="260946"/>
                  </a:lnTo>
                  <a:lnTo>
                    <a:pt x="44196" y="261315"/>
                  </a:lnTo>
                  <a:lnTo>
                    <a:pt x="43840" y="262585"/>
                  </a:lnTo>
                  <a:lnTo>
                    <a:pt x="44221" y="262318"/>
                  </a:lnTo>
                  <a:lnTo>
                    <a:pt x="44907" y="260807"/>
                  </a:lnTo>
                  <a:lnTo>
                    <a:pt x="45110" y="259715"/>
                  </a:lnTo>
                  <a:close/>
                </a:path>
                <a:path w="238125" h="293370">
                  <a:moveTo>
                    <a:pt x="46786" y="267970"/>
                  </a:moveTo>
                  <a:lnTo>
                    <a:pt x="46189" y="269049"/>
                  </a:lnTo>
                  <a:lnTo>
                    <a:pt x="46507" y="268922"/>
                  </a:lnTo>
                  <a:lnTo>
                    <a:pt x="46786" y="267970"/>
                  </a:lnTo>
                  <a:close/>
                </a:path>
                <a:path w="238125" h="293370">
                  <a:moveTo>
                    <a:pt x="48107" y="265239"/>
                  </a:moveTo>
                  <a:lnTo>
                    <a:pt x="47561" y="265239"/>
                  </a:lnTo>
                  <a:lnTo>
                    <a:pt x="46786" y="267970"/>
                  </a:lnTo>
                  <a:lnTo>
                    <a:pt x="47574" y="266509"/>
                  </a:lnTo>
                  <a:lnTo>
                    <a:pt x="47167" y="267779"/>
                  </a:lnTo>
                  <a:lnTo>
                    <a:pt x="47637" y="266509"/>
                  </a:lnTo>
                  <a:lnTo>
                    <a:pt x="48107" y="265239"/>
                  </a:lnTo>
                  <a:close/>
                </a:path>
                <a:path w="238125" h="293370">
                  <a:moveTo>
                    <a:pt x="49022" y="156019"/>
                  </a:moveTo>
                  <a:lnTo>
                    <a:pt x="47294" y="152209"/>
                  </a:lnTo>
                  <a:lnTo>
                    <a:pt x="48348" y="156019"/>
                  </a:lnTo>
                  <a:lnTo>
                    <a:pt x="49022" y="156019"/>
                  </a:lnTo>
                  <a:close/>
                </a:path>
                <a:path w="238125" h="293370">
                  <a:moveTo>
                    <a:pt x="51041" y="265239"/>
                  </a:moveTo>
                  <a:lnTo>
                    <a:pt x="50888" y="265468"/>
                  </a:lnTo>
                  <a:lnTo>
                    <a:pt x="51041" y="265239"/>
                  </a:lnTo>
                  <a:close/>
                </a:path>
                <a:path w="238125" h="293370">
                  <a:moveTo>
                    <a:pt x="51358" y="156019"/>
                  </a:moveTo>
                  <a:lnTo>
                    <a:pt x="50368" y="152209"/>
                  </a:lnTo>
                  <a:lnTo>
                    <a:pt x="49796" y="156019"/>
                  </a:lnTo>
                  <a:lnTo>
                    <a:pt x="51358" y="156019"/>
                  </a:lnTo>
                  <a:close/>
                </a:path>
                <a:path w="238125" h="293370">
                  <a:moveTo>
                    <a:pt x="51866" y="288315"/>
                  </a:moveTo>
                  <a:lnTo>
                    <a:pt x="51231" y="289369"/>
                  </a:lnTo>
                  <a:lnTo>
                    <a:pt x="51777" y="289369"/>
                  </a:lnTo>
                  <a:lnTo>
                    <a:pt x="51866" y="288315"/>
                  </a:lnTo>
                  <a:close/>
                </a:path>
                <a:path w="238125" h="293370">
                  <a:moveTo>
                    <a:pt x="51968" y="154165"/>
                  </a:moveTo>
                  <a:lnTo>
                    <a:pt x="51943" y="153479"/>
                  </a:lnTo>
                  <a:lnTo>
                    <a:pt x="51701" y="153479"/>
                  </a:lnTo>
                  <a:lnTo>
                    <a:pt x="51968" y="154165"/>
                  </a:lnTo>
                  <a:close/>
                </a:path>
                <a:path w="238125" h="293370">
                  <a:moveTo>
                    <a:pt x="52705" y="156019"/>
                  </a:moveTo>
                  <a:lnTo>
                    <a:pt x="51968" y="154165"/>
                  </a:lnTo>
                  <a:lnTo>
                    <a:pt x="52044" y="156019"/>
                  </a:lnTo>
                  <a:lnTo>
                    <a:pt x="52705" y="156019"/>
                  </a:lnTo>
                  <a:close/>
                </a:path>
                <a:path w="238125" h="293370">
                  <a:moveTo>
                    <a:pt x="58966" y="267322"/>
                  </a:moveTo>
                  <a:lnTo>
                    <a:pt x="58762" y="266839"/>
                  </a:lnTo>
                  <a:lnTo>
                    <a:pt x="58762" y="267449"/>
                  </a:lnTo>
                  <a:lnTo>
                    <a:pt x="58966" y="267322"/>
                  </a:lnTo>
                  <a:close/>
                </a:path>
                <a:path w="238125" h="293370">
                  <a:moveTo>
                    <a:pt x="60744" y="263525"/>
                  </a:moveTo>
                  <a:lnTo>
                    <a:pt x="60147" y="264464"/>
                  </a:lnTo>
                  <a:lnTo>
                    <a:pt x="59753" y="267728"/>
                  </a:lnTo>
                  <a:lnTo>
                    <a:pt x="60134" y="267182"/>
                  </a:lnTo>
                  <a:lnTo>
                    <a:pt x="60744" y="263525"/>
                  </a:lnTo>
                  <a:close/>
                </a:path>
                <a:path w="238125" h="293370">
                  <a:moveTo>
                    <a:pt x="62458" y="290664"/>
                  </a:moveTo>
                  <a:lnTo>
                    <a:pt x="62331" y="290652"/>
                  </a:lnTo>
                  <a:lnTo>
                    <a:pt x="62458" y="290715"/>
                  </a:lnTo>
                  <a:close/>
                </a:path>
                <a:path w="238125" h="293370">
                  <a:moveTo>
                    <a:pt x="62699" y="156019"/>
                  </a:moveTo>
                  <a:lnTo>
                    <a:pt x="62293" y="154749"/>
                  </a:lnTo>
                  <a:lnTo>
                    <a:pt x="53428" y="154749"/>
                  </a:lnTo>
                  <a:lnTo>
                    <a:pt x="53314" y="156019"/>
                  </a:lnTo>
                  <a:lnTo>
                    <a:pt x="62699" y="156019"/>
                  </a:lnTo>
                  <a:close/>
                </a:path>
                <a:path w="238125" h="293370">
                  <a:moveTo>
                    <a:pt x="63182" y="270319"/>
                  </a:moveTo>
                  <a:lnTo>
                    <a:pt x="63080" y="271589"/>
                  </a:lnTo>
                  <a:lnTo>
                    <a:pt x="63182" y="270319"/>
                  </a:lnTo>
                  <a:close/>
                </a:path>
                <a:path w="238125" h="293370">
                  <a:moveTo>
                    <a:pt x="64173" y="266877"/>
                  </a:moveTo>
                  <a:lnTo>
                    <a:pt x="64084" y="267042"/>
                  </a:lnTo>
                  <a:lnTo>
                    <a:pt x="63995" y="267614"/>
                  </a:lnTo>
                  <a:lnTo>
                    <a:pt x="64173" y="266877"/>
                  </a:lnTo>
                  <a:close/>
                </a:path>
                <a:path w="238125" h="293370">
                  <a:moveTo>
                    <a:pt x="64312" y="267512"/>
                  </a:moveTo>
                  <a:lnTo>
                    <a:pt x="64185" y="267042"/>
                  </a:lnTo>
                  <a:lnTo>
                    <a:pt x="64185" y="267246"/>
                  </a:lnTo>
                  <a:lnTo>
                    <a:pt x="64312" y="267512"/>
                  </a:lnTo>
                  <a:close/>
                </a:path>
                <a:path w="238125" h="293370">
                  <a:moveTo>
                    <a:pt x="69176" y="168719"/>
                  </a:moveTo>
                  <a:lnTo>
                    <a:pt x="67830" y="168719"/>
                  </a:lnTo>
                  <a:lnTo>
                    <a:pt x="68402" y="169887"/>
                  </a:lnTo>
                  <a:lnTo>
                    <a:pt x="69176" y="168719"/>
                  </a:lnTo>
                  <a:close/>
                </a:path>
                <a:path w="238125" h="293370">
                  <a:moveTo>
                    <a:pt x="69811" y="264782"/>
                  </a:moveTo>
                  <a:lnTo>
                    <a:pt x="69799" y="264477"/>
                  </a:lnTo>
                  <a:lnTo>
                    <a:pt x="69748" y="264109"/>
                  </a:lnTo>
                  <a:lnTo>
                    <a:pt x="69634" y="263499"/>
                  </a:lnTo>
                  <a:lnTo>
                    <a:pt x="69710" y="264007"/>
                  </a:lnTo>
                  <a:lnTo>
                    <a:pt x="69748" y="264401"/>
                  </a:lnTo>
                  <a:lnTo>
                    <a:pt x="69811" y="264782"/>
                  </a:lnTo>
                  <a:close/>
                </a:path>
                <a:path w="238125" h="293370">
                  <a:moveTo>
                    <a:pt x="71704" y="163639"/>
                  </a:moveTo>
                  <a:lnTo>
                    <a:pt x="70878" y="162369"/>
                  </a:lnTo>
                  <a:lnTo>
                    <a:pt x="70688" y="162369"/>
                  </a:lnTo>
                  <a:lnTo>
                    <a:pt x="71704" y="163639"/>
                  </a:lnTo>
                  <a:close/>
                </a:path>
                <a:path w="238125" h="293370">
                  <a:moveTo>
                    <a:pt x="72758" y="168719"/>
                  </a:moveTo>
                  <a:lnTo>
                    <a:pt x="70878" y="166179"/>
                  </a:lnTo>
                  <a:lnTo>
                    <a:pt x="69176" y="168719"/>
                  </a:lnTo>
                  <a:lnTo>
                    <a:pt x="69811" y="168719"/>
                  </a:lnTo>
                  <a:lnTo>
                    <a:pt x="71081" y="172529"/>
                  </a:lnTo>
                  <a:lnTo>
                    <a:pt x="72758" y="168719"/>
                  </a:lnTo>
                  <a:close/>
                </a:path>
                <a:path w="238125" h="293370">
                  <a:moveTo>
                    <a:pt x="76034" y="289369"/>
                  </a:moveTo>
                  <a:lnTo>
                    <a:pt x="75882" y="287807"/>
                  </a:lnTo>
                  <a:lnTo>
                    <a:pt x="75831" y="288099"/>
                  </a:lnTo>
                  <a:lnTo>
                    <a:pt x="75425" y="288569"/>
                  </a:lnTo>
                  <a:lnTo>
                    <a:pt x="76034" y="289369"/>
                  </a:lnTo>
                  <a:close/>
                </a:path>
                <a:path w="238125" h="293370">
                  <a:moveTo>
                    <a:pt x="76123" y="265722"/>
                  </a:moveTo>
                  <a:lnTo>
                    <a:pt x="75488" y="261429"/>
                  </a:lnTo>
                  <a:lnTo>
                    <a:pt x="74879" y="262699"/>
                  </a:lnTo>
                  <a:lnTo>
                    <a:pt x="75272" y="264477"/>
                  </a:lnTo>
                  <a:lnTo>
                    <a:pt x="75374" y="265696"/>
                  </a:lnTo>
                  <a:lnTo>
                    <a:pt x="75057" y="267779"/>
                  </a:lnTo>
                  <a:lnTo>
                    <a:pt x="76123" y="265722"/>
                  </a:lnTo>
                  <a:close/>
                </a:path>
                <a:path w="238125" h="293370">
                  <a:moveTo>
                    <a:pt x="76377" y="265239"/>
                  </a:moveTo>
                  <a:lnTo>
                    <a:pt x="76263" y="265468"/>
                  </a:lnTo>
                  <a:lnTo>
                    <a:pt x="76225" y="266357"/>
                  </a:lnTo>
                  <a:lnTo>
                    <a:pt x="76377" y="265239"/>
                  </a:lnTo>
                  <a:close/>
                </a:path>
                <a:path w="238125" h="293370">
                  <a:moveTo>
                    <a:pt x="80137" y="269049"/>
                  </a:moveTo>
                  <a:lnTo>
                    <a:pt x="79832" y="269049"/>
                  </a:lnTo>
                  <a:lnTo>
                    <a:pt x="80137" y="270243"/>
                  </a:lnTo>
                  <a:lnTo>
                    <a:pt x="80137" y="269049"/>
                  </a:lnTo>
                  <a:close/>
                </a:path>
                <a:path w="238125" h="293370">
                  <a:moveTo>
                    <a:pt x="80213" y="266471"/>
                  </a:moveTo>
                  <a:lnTo>
                    <a:pt x="79883" y="266141"/>
                  </a:lnTo>
                  <a:lnTo>
                    <a:pt x="80035" y="266382"/>
                  </a:lnTo>
                  <a:lnTo>
                    <a:pt x="80213" y="266471"/>
                  </a:lnTo>
                  <a:close/>
                </a:path>
                <a:path w="238125" h="293370">
                  <a:moveTo>
                    <a:pt x="80454" y="269049"/>
                  </a:moveTo>
                  <a:lnTo>
                    <a:pt x="80137" y="267779"/>
                  </a:lnTo>
                  <a:lnTo>
                    <a:pt x="80137" y="269049"/>
                  </a:lnTo>
                  <a:lnTo>
                    <a:pt x="80454" y="269049"/>
                  </a:lnTo>
                  <a:close/>
                </a:path>
                <a:path w="238125" h="293370">
                  <a:moveTo>
                    <a:pt x="80645" y="267779"/>
                  </a:moveTo>
                  <a:lnTo>
                    <a:pt x="80543" y="267220"/>
                  </a:lnTo>
                  <a:lnTo>
                    <a:pt x="80213" y="266509"/>
                  </a:lnTo>
                  <a:lnTo>
                    <a:pt x="80645" y="267779"/>
                  </a:lnTo>
                  <a:close/>
                </a:path>
                <a:path w="238125" h="293370">
                  <a:moveTo>
                    <a:pt x="81000" y="262280"/>
                  </a:moveTo>
                  <a:lnTo>
                    <a:pt x="80835" y="261429"/>
                  </a:lnTo>
                  <a:lnTo>
                    <a:pt x="80492" y="261429"/>
                  </a:lnTo>
                  <a:lnTo>
                    <a:pt x="81000" y="262280"/>
                  </a:lnTo>
                  <a:close/>
                </a:path>
                <a:path w="238125" h="293370">
                  <a:moveTo>
                    <a:pt x="83883" y="260159"/>
                  </a:moveTo>
                  <a:lnTo>
                    <a:pt x="83794" y="259930"/>
                  </a:lnTo>
                  <a:lnTo>
                    <a:pt x="83769" y="260159"/>
                  </a:lnTo>
                  <a:close/>
                </a:path>
                <a:path w="238125" h="293370">
                  <a:moveTo>
                    <a:pt x="83896" y="258889"/>
                  </a:moveTo>
                  <a:lnTo>
                    <a:pt x="83413" y="258889"/>
                  </a:lnTo>
                  <a:lnTo>
                    <a:pt x="83794" y="259930"/>
                  </a:lnTo>
                  <a:lnTo>
                    <a:pt x="83896" y="258889"/>
                  </a:lnTo>
                  <a:close/>
                </a:path>
                <a:path w="238125" h="293370">
                  <a:moveTo>
                    <a:pt x="88074" y="263969"/>
                  </a:moveTo>
                  <a:close/>
                </a:path>
                <a:path w="238125" h="293370">
                  <a:moveTo>
                    <a:pt x="96342" y="256451"/>
                  </a:moveTo>
                  <a:lnTo>
                    <a:pt x="96126" y="257632"/>
                  </a:lnTo>
                  <a:lnTo>
                    <a:pt x="96342" y="256870"/>
                  </a:lnTo>
                  <a:lnTo>
                    <a:pt x="96342" y="256451"/>
                  </a:lnTo>
                  <a:close/>
                </a:path>
                <a:path w="238125" h="293370">
                  <a:moveTo>
                    <a:pt x="97142" y="260667"/>
                  </a:moveTo>
                  <a:lnTo>
                    <a:pt x="95910" y="258889"/>
                  </a:lnTo>
                  <a:lnTo>
                    <a:pt x="96583" y="261429"/>
                  </a:lnTo>
                  <a:lnTo>
                    <a:pt x="97142" y="260667"/>
                  </a:lnTo>
                  <a:close/>
                </a:path>
                <a:path w="238125" h="293370">
                  <a:moveTo>
                    <a:pt x="97459" y="262699"/>
                  </a:moveTo>
                  <a:lnTo>
                    <a:pt x="94551" y="258889"/>
                  </a:lnTo>
                  <a:lnTo>
                    <a:pt x="94348" y="258889"/>
                  </a:lnTo>
                  <a:lnTo>
                    <a:pt x="92608" y="257619"/>
                  </a:lnTo>
                  <a:lnTo>
                    <a:pt x="94996" y="262699"/>
                  </a:lnTo>
                  <a:lnTo>
                    <a:pt x="97459" y="262699"/>
                  </a:lnTo>
                  <a:close/>
                </a:path>
                <a:path w="238125" h="293370">
                  <a:moveTo>
                    <a:pt x="97650" y="272859"/>
                  </a:moveTo>
                  <a:close/>
                </a:path>
                <a:path w="238125" h="293370">
                  <a:moveTo>
                    <a:pt x="98285" y="262331"/>
                  </a:moveTo>
                  <a:lnTo>
                    <a:pt x="97510" y="260159"/>
                  </a:lnTo>
                  <a:lnTo>
                    <a:pt x="97142" y="260667"/>
                  </a:lnTo>
                  <a:lnTo>
                    <a:pt x="98285" y="262331"/>
                  </a:lnTo>
                  <a:close/>
                </a:path>
                <a:path w="238125" h="293370">
                  <a:moveTo>
                    <a:pt x="98399" y="276669"/>
                  </a:moveTo>
                  <a:lnTo>
                    <a:pt x="98209" y="276669"/>
                  </a:lnTo>
                  <a:lnTo>
                    <a:pt x="98399" y="276847"/>
                  </a:lnTo>
                  <a:lnTo>
                    <a:pt x="98399" y="276669"/>
                  </a:lnTo>
                  <a:close/>
                </a:path>
                <a:path w="238125" h="293370">
                  <a:moveTo>
                    <a:pt x="98552" y="262699"/>
                  </a:moveTo>
                  <a:lnTo>
                    <a:pt x="98285" y="262331"/>
                  </a:lnTo>
                  <a:lnTo>
                    <a:pt x="98425" y="262699"/>
                  </a:lnTo>
                  <a:lnTo>
                    <a:pt x="98552" y="262699"/>
                  </a:lnTo>
                  <a:close/>
                </a:path>
                <a:path w="238125" h="293370">
                  <a:moveTo>
                    <a:pt x="99656" y="277939"/>
                  </a:moveTo>
                  <a:lnTo>
                    <a:pt x="98399" y="276847"/>
                  </a:lnTo>
                  <a:lnTo>
                    <a:pt x="98425" y="279209"/>
                  </a:lnTo>
                  <a:lnTo>
                    <a:pt x="99656" y="277939"/>
                  </a:lnTo>
                  <a:close/>
                </a:path>
                <a:path w="238125" h="293370">
                  <a:moveTo>
                    <a:pt x="99834" y="274904"/>
                  </a:moveTo>
                  <a:lnTo>
                    <a:pt x="99517" y="274815"/>
                  </a:lnTo>
                  <a:lnTo>
                    <a:pt x="99123" y="274675"/>
                  </a:lnTo>
                  <a:lnTo>
                    <a:pt x="99060" y="275183"/>
                  </a:lnTo>
                  <a:lnTo>
                    <a:pt x="99580" y="275590"/>
                  </a:lnTo>
                  <a:lnTo>
                    <a:pt x="99783" y="275374"/>
                  </a:lnTo>
                  <a:lnTo>
                    <a:pt x="99834" y="274904"/>
                  </a:lnTo>
                  <a:close/>
                </a:path>
                <a:path w="238125" h="293370">
                  <a:moveTo>
                    <a:pt x="100469" y="274929"/>
                  </a:moveTo>
                  <a:lnTo>
                    <a:pt x="99783" y="273405"/>
                  </a:lnTo>
                  <a:lnTo>
                    <a:pt x="99834" y="273964"/>
                  </a:lnTo>
                  <a:lnTo>
                    <a:pt x="99885" y="274510"/>
                  </a:lnTo>
                  <a:lnTo>
                    <a:pt x="99834" y="274904"/>
                  </a:lnTo>
                  <a:lnTo>
                    <a:pt x="100228" y="274967"/>
                  </a:lnTo>
                  <a:lnTo>
                    <a:pt x="100469" y="274929"/>
                  </a:lnTo>
                  <a:close/>
                </a:path>
                <a:path w="238125" h="293370">
                  <a:moveTo>
                    <a:pt x="102654" y="276669"/>
                  </a:moveTo>
                  <a:lnTo>
                    <a:pt x="102209" y="275399"/>
                  </a:lnTo>
                  <a:lnTo>
                    <a:pt x="101688" y="274167"/>
                  </a:lnTo>
                  <a:lnTo>
                    <a:pt x="102654" y="276669"/>
                  </a:lnTo>
                  <a:close/>
                </a:path>
                <a:path w="238125" h="293370">
                  <a:moveTo>
                    <a:pt x="104521" y="256387"/>
                  </a:moveTo>
                  <a:lnTo>
                    <a:pt x="104013" y="255511"/>
                  </a:lnTo>
                  <a:lnTo>
                    <a:pt x="103822" y="256057"/>
                  </a:lnTo>
                  <a:lnTo>
                    <a:pt x="104521" y="256387"/>
                  </a:lnTo>
                  <a:close/>
                </a:path>
                <a:path w="238125" h="293370">
                  <a:moveTo>
                    <a:pt x="105359" y="257822"/>
                  </a:moveTo>
                  <a:lnTo>
                    <a:pt x="104546" y="256400"/>
                  </a:lnTo>
                  <a:lnTo>
                    <a:pt x="105359" y="257822"/>
                  </a:lnTo>
                  <a:close/>
                </a:path>
                <a:path w="238125" h="293370">
                  <a:moveTo>
                    <a:pt x="121399" y="247459"/>
                  </a:moveTo>
                  <a:lnTo>
                    <a:pt x="120637" y="246189"/>
                  </a:lnTo>
                  <a:lnTo>
                    <a:pt x="121031" y="247459"/>
                  </a:lnTo>
                  <a:lnTo>
                    <a:pt x="121399" y="247459"/>
                  </a:lnTo>
                  <a:close/>
                </a:path>
                <a:path w="238125" h="293370">
                  <a:moveTo>
                    <a:pt x="124117" y="26543"/>
                  </a:moveTo>
                  <a:lnTo>
                    <a:pt x="123926" y="26670"/>
                  </a:lnTo>
                  <a:lnTo>
                    <a:pt x="124117" y="26543"/>
                  </a:lnTo>
                  <a:close/>
                </a:path>
                <a:path w="238125" h="293370">
                  <a:moveTo>
                    <a:pt x="126009" y="241744"/>
                  </a:moveTo>
                  <a:lnTo>
                    <a:pt x="124802" y="241312"/>
                  </a:lnTo>
                  <a:lnTo>
                    <a:pt x="124409" y="240804"/>
                  </a:lnTo>
                  <a:lnTo>
                    <a:pt x="124790" y="241846"/>
                  </a:lnTo>
                  <a:lnTo>
                    <a:pt x="124891" y="242112"/>
                  </a:lnTo>
                  <a:lnTo>
                    <a:pt x="125882" y="242557"/>
                  </a:lnTo>
                  <a:lnTo>
                    <a:pt x="126009" y="241744"/>
                  </a:lnTo>
                  <a:close/>
                </a:path>
                <a:path w="238125" h="293370">
                  <a:moveTo>
                    <a:pt x="127901" y="257619"/>
                  </a:moveTo>
                  <a:lnTo>
                    <a:pt x="127342" y="256997"/>
                  </a:lnTo>
                  <a:lnTo>
                    <a:pt x="127127" y="256832"/>
                  </a:lnTo>
                  <a:lnTo>
                    <a:pt x="127381" y="257619"/>
                  </a:lnTo>
                  <a:lnTo>
                    <a:pt x="127901" y="257619"/>
                  </a:lnTo>
                  <a:close/>
                </a:path>
                <a:path w="238125" h="293370">
                  <a:moveTo>
                    <a:pt x="128917" y="253809"/>
                  </a:moveTo>
                  <a:lnTo>
                    <a:pt x="128485" y="253530"/>
                  </a:lnTo>
                  <a:lnTo>
                    <a:pt x="128638" y="253809"/>
                  </a:lnTo>
                  <a:lnTo>
                    <a:pt x="128917" y="253809"/>
                  </a:lnTo>
                  <a:close/>
                </a:path>
                <a:path w="238125" h="293370">
                  <a:moveTo>
                    <a:pt x="129247" y="239039"/>
                  </a:moveTo>
                  <a:lnTo>
                    <a:pt x="125895" y="237477"/>
                  </a:lnTo>
                  <a:lnTo>
                    <a:pt x="129082" y="239471"/>
                  </a:lnTo>
                  <a:lnTo>
                    <a:pt x="129247" y="239039"/>
                  </a:lnTo>
                  <a:close/>
                </a:path>
                <a:path w="238125" h="293370">
                  <a:moveTo>
                    <a:pt x="129324" y="255079"/>
                  </a:moveTo>
                  <a:lnTo>
                    <a:pt x="128638" y="253809"/>
                  </a:lnTo>
                  <a:lnTo>
                    <a:pt x="127406" y="253809"/>
                  </a:lnTo>
                  <a:lnTo>
                    <a:pt x="128841" y="255079"/>
                  </a:lnTo>
                  <a:lnTo>
                    <a:pt x="129324" y="255079"/>
                  </a:lnTo>
                  <a:close/>
                </a:path>
                <a:path w="238125" h="293370">
                  <a:moveTo>
                    <a:pt x="129324" y="244919"/>
                  </a:moveTo>
                  <a:lnTo>
                    <a:pt x="127812" y="243649"/>
                  </a:lnTo>
                  <a:lnTo>
                    <a:pt x="128244" y="244309"/>
                  </a:lnTo>
                  <a:lnTo>
                    <a:pt x="129324" y="244919"/>
                  </a:lnTo>
                  <a:close/>
                </a:path>
                <a:path w="238125" h="293370">
                  <a:moveTo>
                    <a:pt x="131152" y="241287"/>
                  </a:moveTo>
                  <a:lnTo>
                    <a:pt x="130733" y="240957"/>
                  </a:lnTo>
                  <a:lnTo>
                    <a:pt x="129705" y="241427"/>
                  </a:lnTo>
                  <a:lnTo>
                    <a:pt x="131152" y="241287"/>
                  </a:lnTo>
                  <a:close/>
                </a:path>
                <a:path w="238125" h="293370">
                  <a:moveTo>
                    <a:pt x="131165" y="240753"/>
                  </a:moveTo>
                  <a:lnTo>
                    <a:pt x="129082" y="239471"/>
                  </a:lnTo>
                  <a:lnTo>
                    <a:pt x="129032" y="239610"/>
                  </a:lnTo>
                  <a:lnTo>
                    <a:pt x="130733" y="240957"/>
                  </a:lnTo>
                  <a:lnTo>
                    <a:pt x="131165" y="240753"/>
                  </a:lnTo>
                  <a:close/>
                </a:path>
                <a:path w="238125" h="293370">
                  <a:moveTo>
                    <a:pt x="131813" y="246087"/>
                  </a:moveTo>
                  <a:lnTo>
                    <a:pt x="131394" y="244919"/>
                  </a:lnTo>
                  <a:lnTo>
                    <a:pt x="130962" y="244919"/>
                  </a:lnTo>
                  <a:lnTo>
                    <a:pt x="129578" y="243649"/>
                  </a:lnTo>
                  <a:lnTo>
                    <a:pt x="131813" y="246087"/>
                  </a:lnTo>
                  <a:close/>
                </a:path>
                <a:path w="238125" h="293370">
                  <a:moveTo>
                    <a:pt x="132765" y="242379"/>
                  </a:moveTo>
                  <a:lnTo>
                    <a:pt x="131775" y="242379"/>
                  </a:lnTo>
                  <a:lnTo>
                    <a:pt x="132753" y="243649"/>
                  </a:lnTo>
                  <a:lnTo>
                    <a:pt x="132765" y="242379"/>
                  </a:lnTo>
                  <a:close/>
                </a:path>
                <a:path w="238125" h="293370">
                  <a:moveTo>
                    <a:pt x="132829" y="30480"/>
                  </a:moveTo>
                  <a:lnTo>
                    <a:pt x="130416" y="31750"/>
                  </a:lnTo>
                  <a:lnTo>
                    <a:pt x="131191" y="31750"/>
                  </a:lnTo>
                  <a:lnTo>
                    <a:pt x="132829" y="30480"/>
                  </a:lnTo>
                  <a:close/>
                </a:path>
                <a:path w="238125" h="293370">
                  <a:moveTo>
                    <a:pt x="134289" y="41122"/>
                  </a:moveTo>
                  <a:lnTo>
                    <a:pt x="133311" y="41643"/>
                  </a:lnTo>
                  <a:lnTo>
                    <a:pt x="133337" y="41910"/>
                  </a:lnTo>
                  <a:lnTo>
                    <a:pt x="134289" y="41122"/>
                  </a:lnTo>
                  <a:close/>
                </a:path>
                <a:path w="238125" h="293370">
                  <a:moveTo>
                    <a:pt x="137223" y="255079"/>
                  </a:moveTo>
                  <a:lnTo>
                    <a:pt x="136740" y="253809"/>
                  </a:lnTo>
                  <a:lnTo>
                    <a:pt x="136601" y="253809"/>
                  </a:lnTo>
                  <a:lnTo>
                    <a:pt x="137223" y="255079"/>
                  </a:lnTo>
                  <a:close/>
                </a:path>
                <a:path w="238125" h="293370">
                  <a:moveTo>
                    <a:pt x="137414" y="54610"/>
                  </a:moveTo>
                  <a:lnTo>
                    <a:pt x="136880" y="54610"/>
                  </a:lnTo>
                  <a:lnTo>
                    <a:pt x="136169" y="55880"/>
                  </a:lnTo>
                  <a:lnTo>
                    <a:pt x="137414" y="54610"/>
                  </a:lnTo>
                  <a:close/>
                </a:path>
                <a:path w="238125" h="293370">
                  <a:moveTo>
                    <a:pt x="138645" y="53340"/>
                  </a:moveTo>
                  <a:lnTo>
                    <a:pt x="137414" y="54610"/>
                  </a:lnTo>
                  <a:lnTo>
                    <a:pt x="138645" y="53340"/>
                  </a:lnTo>
                  <a:close/>
                </a:path>
                <a:path w="238125" h="293370">
                  <a:moveTo>
                    <a:pt x="138785" y="252539"/>
                  </a:moveTo>
                  <a:lnTo>
                    <a:pt x="137998" y="251269"/>
                  </a:lnTo>
                  <a:lnTo>
                    <a:pt x="138112" y="252183"/>
                  </a:lnTo>
                  <a:lnTo>
                    <a:pt x="138188" y="252412"/>
                  </a:lnTo>
                  <a:lnTo>
                    <a:pt x="138277" y="252539"/>
                  </a:lnTo>
                  <a:lnTo>
                    <a:pt x="138785" y="252539"/>
                  </a:lnTo>
                  <a:close/>
                </a:path>
                <a:path w="238125" h="293370">
                  <a:moveTo>
                    <a:pt x="139611" y="252539"/>
                  </a:moveTo>
                  <a:lnTo>
                    <a:pt x="138785" y="252539"/>
                  </a:lnTo>
                  <a:lnTo>
                    <a:pt x="139573" y="253809"/>
                  </a:lnTo>
                  <a:lnTo>
                    <a:pt x="139611" y="252539"/>
                  </a:lnTo>
                  <a:close/>
                </a:path>
                <a:path w="238125" h="293370">
                  <a:moveTo>
                    <a:pt x="142925" y="242379"/>
                  </a:moveTo>
                  <a:lnTo>
                    <a:pt x="141389" y="241109"/>
                  </a:lnTo>
                  <a:lnTo>
                    <a:pt x="142621" y="242379"/>
                  </a:lnTo>
                  <a:lnTo>
                    <a:pt x="142925" y="242379"/>
                  </a:lnTo>
                  <a:close/>
                </a:path>
                <a:path w="238125" h="293370">
                  <a:moveTo>
                    <a:pt x="143751" y="243560"/>
                  </a:moveTo>
                  <a:lnTo>
                    <a:pt x="142621" y="242379"/>
                  </a:lnTo>
                  <a:lnTo>
                    <a:pt x="141998" y="242379"/>
                  </a:lnTo>
                  <a:lnTo>
                    <a:pt x="139344" y="238569"/>
                  </a:lnTo>
                  <a:lnTo>
                    <a:pt x="141058" y="242379"/>
                  </a:lnTo>
                  <a:lnTo>
                    <a:pt x="140144" y="242379"/>
                  </a:lnTo>
                  <a:lnTo>
                    <a:pt x="138899" y="240563"/>
                  </a:lnTo>
                  <a:lnTo>
                    <a:pt x="138899" y="241109"/>
                  </a:lnTo>
                  <a:lnTo>
                    <a:pt x="136867" y="239839"/>
                  </a:lnTo>
                  <a:lnTo>
                    <a:pt x="136626" y="238836"/>
                  </a:lnTo>
                  <a:lnTo>
                    <a:pt x="138899" y="241109"/>
                  </a:lnTo>
                  <a:lnTo>
                    <a:pt x="138899" y="240563"/>
                  </a:lnTo>
                  <a:lnTo>
                    <a:pt x="138404" y="239839"/>
                  </a:lnTo>
                  <a:lnTo>
                    <a:pt x="136601" y="238734"/>
                  </a:lnTo>
                  <a:lnTo>
                    <a:pt x="136563" y="238569"/>
                  </a:lnTo>
                  <a:lnTo>
                    <a:pt x="136372" y="238569"/>
                  </a:lnTo>
                  <a:lnTo>
                    <a:pt x="136753" y="239839"/>
                  </a:lnTo>
                  <a:lnTo>
                    <a:pt x="136232" y="239839"/>
                  </a:lnTo>
                  <a:lnTo>
                    <a:pt x="134594" y="238569"/>
                  </a:lnTo>
                  <a:lnTo>
                    <a:pt x="135318" y="238569"/>
                  </a:lnTo>
                  <a:lnTo>
                    <a:pt x="132765" y="237299"/>
                  </a:lnTo>
                  <a:lnTo>
                    <a:pt x="136093" y="242379"/>
                  </a:lnTo>
                  <a:lnTo>
                    <a:pt x="133565" y="239839"/>
                  </a:lnTo>
                  <a:lnTo>
                    <a:pt x="133223" y="241109"/>
                  </a:lnTo>
                  <a:lnTo>
                    <a:pt x="135483" y="242379"/>
                  </a:lnTo>
                  <a:lnTo>
                    <a:pt x="137045" y="246189"/>
                  </a:lnTo>
                  <a:lnTo>
                    <a:pt x="135877" y="244919"/>
                  </a:lnTo>
                  <a:lnTo>
                    <a:pt x="131178" y="239839"/>
                  </a:lnTo>
                  <a:lnTo>
                    <a:pt x="133184" y="242379"/>
                  </a:lnTo>
                  <a:lnTo>
                    <a:pt x="132765" y="242379"/>
                  </a:lnTo>
                  <a:lnTo>
                    <a:pt x="133870" y="244919"/>
                  </a:lnTo>
                  <a:lnTo>
                    <a:pt x="131330" y="242379"/>
                  </a:lnTo>
                  <a:lnTo>
                    <a:pt x="133070" y="247459"/>
                  </a:lnTo>
                  <a:lnTo>
                    <a:pt x="131902" y="246189"/>
                  </a:lnTo>
                  <a:lnTo>
                    <a:pt x="128066" y="242379"/>
                  </a:lnTo>
                  <a:lnTo>
                    <a:pt x="131699" y="247459"/>
                  </a:lnTo>
                  <a:lnTo>
                    <a:pt x="129489" y="246189"/>
                  </a:lnTo>
                  <a:lnTo>
                    <a:pt x="128244" y="244309"/>
                  </a:lnTo>
                  <a:lnTo>
                    <a:pt x="127114" y="243649"/>
                  </a:lnTo>
                  <a:lnTo>
                    <a:pt x="129895" y="247459"/>
                  </a:lnTo>
                  <a:lnTo>
                    <a:pt x="125349" y="243649"/>
                  </a:lnTo>
                  <a:lnTo>
                    <a:pt x="125476" y="244919"/>
                  </a:lnTo>
                  <a:lnTo>
                    <a:pt x="127914" y="247459"/>
                  </a:lnTo>
                  <a:lnTo>
                    <a:pt x="125476" y="246189"/>
                  </a:lnTo>
                  <a:lnTo>
                    <a:pt x="125476" y="247459"/>
                  </a:lnTo>
                  <a:lnTo>
                    <a:pt x="121399" y="247459"/>
                  </a:lnTo>
                  <a:lnTo>
                    <a:pt x="122923" y="249999"/>
                  </a:lnTo>
                  <a:lnTo>
                    <a:pt x="121983" y="249999"/>
                  </a:lnTo>
                  <a:lnTo>
                    <a:pt x="121983" y="257619"/>
                  </a:lnTo>
                  <a:lnTo>
                    <a:pt x="121056" y="257619"/>
                  </a:lnTo>
                  <a:lnTo>
                    <a:pt x="119532" y="255079"/>
                  </a:lnTo>
                  <a:lnTo>
                    <a:pt x="119316" y="255079"/>
                  </a:lnTo>
                  <a:lnTo>
                    <a:pt x="118262" y="252615"/>
                  </a:lnTo>
                  <a:lnTo>
                    <a:pt x="121894" y="256349"/>
                  </a:lnTo>
                  <a:lnTo>
                    <a:pt x="121983" y="257619"/>
                  </a:lnTo>
                  <a:lnTo>
                    <a:pt x="121983" y="249999"/>
                  </a:lnTo>
                  <a:lnTo>
                    <a:pt x="121691" y="249999"/>
                  </a:lnTo>
                  <a:lnTo>
                    <a:pt x="121615" y="251269"/>
                  </a:lnTo>
                  <a:lnTo>
                    <a:pt x="120904" y="249999"/>
                  </a:lnTo>
                  <a:lnTo>
                    <a:pt x="120205" y="248729"/>
                  </a:lnTo>
                  <a:lnTo>
                    <a:pt x="119748" y="248729"/>
                  </a:lnTo>
                  <a:lnTo>
                    <a:pt x="119392" y="247459"/>
                  </a:lnTo>
                  <a:lnTo>
                    <a:pt x="118884" y="247459"/>
                  </a:lnTo>
                  <a:lnTo>
                    <a:pt x="119532" y="248729"/>
                  </a:lnTo>
                  <a:lnTo>
                    <a:pt x="119773" y="249999"/>
                  </a:lnTo>
                  <a:lnTo>
                    <a:pt x="118059" y="247459"/>
                  </a:lnTo>
                  <a:lnTo>
                    <a:pt x="117449" y="248729"/>
                  </a:lnTo>
                  <a:lnTo>
                    <a:pt x="118706" y="251269"/>
                  </a:lnTo>
                  <a:lnTo>
                    <a:pt x="116624" y="251269"/>
                  </a:lnTo>
                  <a:lnTo>
                    <a:pt x="118160" y="252539"/>
                  </a:lnTo>
                  <a:lnTo>
                    <a:pt x="117170" y="252539"/>
                  </a:lnTo>
                  <a:lnTo>
                    <a:pt x="119240" y="255079"/>
                  </a:lnTo>
                  <a:lnTo>
                    <a:pt x="118770" y="255079"/>
                  </a:lnTo>
                  <a:lnTo>
                    <a:pt x="117538" y="253809"/>
                  </a:lnTo>
                  <a:lnTo>
                    <a:pt x="116687" y="252539"/>
                  </a:lnTo>
                  <a:lnTo>
                    <a:pt x="116535" y="252539"/>
                  </a:lnTo>
                  <a:lnTo>
                    <a:pt x="115328" y="251269"/>
                  </a:lnTo>
                  <a:lnTo>
                    <a:pt x="114261" y="249999"/>
                  </a:lnTo>
                  <a:lnTo>
                    <a:pt x="114985" y="251269"/>
                  </a:lnTo>
                  <a:lnTo>
                    <a:pt x="115925" y="252539"/>
                  </a:lnTo>
                  <a:lnTo>
                    <a:pt x="115798" y="252539"/>
                  </a:lnTo>
                  <a:lnTo>
                    <a:pt x="115150" y="253809"/>
                  </a:lnTo>
                  <a:lnTo>
                    <a:pt x="114617" y="252539"/>
                  </a:lnTo>
                  <a:lnTo>
                    <a:pt x="114071" y="251269"/>
                  </a:lnTo>
                  <a:lnTo>
                    <a:pt x="113030" y="251269"/>
                  </a:lnTo>
                  <a:lnTo>
                    <a:pt x="113703" y="252539"/>
                  </a:lnTo>
                  <a:lnTo>
                    <a:pt x="112369" y="251269"/>
                  </a:lnTo>
                  <a:lnTo>
                    <a:pt x="114173" y="253809"/>
                  </a:lnTo>
                  <a:lnTo>
                    <a:pt x="113957" y="253809"/>
                  </a:lnTo>
                  <a:lnTo>
                    <a:pt x="113068" y="252539"/>
                  </a:lnTo>
                  <a:lnTo>
                    <a:pt x="112509" y="252539"/>
                  </a:lnTo>
                  <a:lnTo>
                    <a:pt x="112941" y="253809"/>
                  </a:lnTo>
                  <a:lnTo>
                    <a:pt x="110985" y="253809"/>
                  </a:lnTo>
                  <a:lnTo>
                    <a:pt x="113296" y="256349"/>
                  </a:lnTo>
                  <a:lnTo>
                    <a:pt x="113525" y="256349"/>
                  </a:lnTo>
                  <a:lnTo>
                    <a:pt x="114020" y="260159"/>
                  </a:lnTo>
                  <a:lnTo>
                    <a:pt x="109956" y="256349"/>
                  </a:lnTo>
                  <a:lnTo>
                    <a:pt x="109423" y="258889"/>
                  </a:lnTo>
                  <a:lnTo>
                    <a:pt x="108864" y="257619"/>
                  </a:lnTo>
                  <a:lnTo>
                    <a:pt x="108750" y="258889"/>
                  </a:lnTo>
                  <a:lnTo>
                    <a:pt x="107581" y="258889"/>
                  </a:lnTo>
                  <a:lnTo>
                    <a:pt x="108191" y="261429"/>
                  </a:lnTo>
                  <a:lnTo>
                    <a:pt x="107950" y="261429"/>
                  </a:lnTo>
                  <a:lnTo>
                    <a:pt x="106654" y="260159"/>
                  </a:lnTo>
                  <a:lnTo>
                    <a:pt x="106121" y="258889"/>
                  </a:lnTo>
                  <a:lnTo>
                    <a:pt x="106057" y="260426"/>
                  </a:lnTo>
                  <a:lnTo>
                    <a:pt x="106464" y="261429"/>
                  </a:lnTo>
                  <a:lnTo>
                    <a:pt x="105143" y="260451"/>
                  </a:lnTo>
                  <a:lnTo>
                    <a:pt x="105143" y="272834"/>
                  </a:lnTo>
                  <a:lnTo>
                    <a:pt x="102577" y="270319"/>
                  </a:lnTo>
                  <a:lnTo>
                    <a:pt x="104825" y="271589"/>
                  </a:lnTo>
                  <a:lnTo>
                    <a:pt x="105054" y="271589"/>
                  </a:lnTo>
                  <a:lnTo>
                    <a:pt x="105143" y="272834"/>
                  </a:lnTo>
                  <a:lnTo>
                    <a:pt x="105143" y="260451"/>
                  </a:lnTo>
                  <a:lnTo>
                    <a:pt x="104749" y="260159"/>
                  </a:lnTo>
                  <a:lnTo>
                    <a:pt x="104419" y="258889"/>
                  </a:lnTo>
                  <a:lnTo>
                    <a:pt x="103454" y="258889"/>
                  </a:lnTo>
                  <a:lnTo>
                    <a:pt x="102476" y="257619"/>
                  </a:lnTo>
                  <a:lnTo>
                    <a:pt x="103085" y="260159"/>
                  </a:lnTo>
                  <a:lnTo>
                    <a:pt x="102031" y="257619"/>
                  </a:lnTo>
                  <a:lnTo>
                    <a:pt x="100876" y="257619"/>
                  </a:lnTo>
                  <a:lnTo>
                    <a:pt x="100901" y="258889"/>
                  </a:lnTo>
                  <a:lnTo>
                    <a:pt x="102362" y="260159"/>
                  </a:lnTo>
                  <a:lnTo>
                    <a:pt x="101206" y="260159"/>
                  </a:lnTo>
                  <a:lnTo>
                    <a:pt x="99707" y="257619"/>
                  </a:lnTo>
                  <a:lnTo>
                    <a:pt x="96278" y="253809"/>
                  </a:lnTo>
                  <a:lnTo>
                    <a:pt x="100304" y="265239"/>
                  </a:lnTo>
                  <a:lnTo>
                    <a:pt x="99428" y="263969"/>
                  </a:lnTo>
                  <a:lnTo>
                    <a:pt x="95592" y="263969"/>
                  </a:lnTo>
                  <a:lnTo>
                    <a:pt x="94627" y="263969"/>
                  </a:lnTo>
                  <a:lnTo>
                    <a:pt x="96088" y="267690"/>
                  </a:lnTo>
                  <a:lnTo>
                    <a:pt x="96024" y="268109"/>
                  </a:lnTo>
                  <a:lnTo>
                    <a:pt x="95758" y="269049"/>
                  </a:lnTo>
                  <a:lnTo>
                    <a:pt x="94780" y="269049"/>
                  </a:lnTo>
                  <a:lnTo>
                    <a:pt x="94284" y="267779"/>
                  </a:lnTo>
                  <a:lnTo>
                    <a:pt x="92824" y="264071"/>
                  </a:lnTo>
                  <a:lnTo>
                    <a:pt x="92837" y="262699"/>
                  </a:lnTo>
                  <a:lnTo>
                    <a:pt x="92976" y="262699"/>
                  </a:lnTo>
                  <a:lnTo>
                    <a:pt x="93205" y="263969"/>
                  </a:lnTo>
                  <a:lnTo>
                    <a:pt x="93383" y="263969"/>
                  </a:lnTo>
                  <a:lnTo>
                    <a:pt x="93433" y="262699"/>
                  </a:lnTo>
                  <a:lnTo>
                    <a:pt x="92697" y="261429"/>
                  </a:lnTo>
                  <a:lnTo>
                    <a:pt x="93103" y="262699"/>
                  </a:lnTo>
                  <a:lnTo>
                    <a:pt x="92240" y="261429"/>
                  </a:lnTo>
                  <a:lnTo>
                    <a:pt x="91554" y="262382"/>
                  </a:lnTo>
                  <a:lnTo>
                    <a:pt x="91173" y="262077"/>
                  </a:lnTo>
                  <a:lnTo>
                    <a:pt x="90754" y="260159"/>
                  </a:lnTo>
                  <a:lnTo>
                    <a:pt x="90690" y="261429"/>
                  </a:lnTo>
                  <a:lnTo>
                    <a:pt x="90893" y="261861"/>
                  </a:lnTo>
                  <a:lnTo>
                    <a:pt x="90360" y="261429"/>
                  </a:lnTo>
                  <a:lnTo>
                    <a:pt x="90487" y="262699"/>
                  </a:lnTo>
                  <a:lnTo>
                    <a:pt x="89496" y="262699"/>
                  </a:lnTo>
                  <a:lnTo>
                    <a:pt x="90157" y="263969"/>
                  </a:lnTo>
                  <a:lnTo>
                    <a:pt x="88074" y="263969"/>
                  </a:lnTo>
                  <a:lnTo>
                    <a:pt x="90208" y="266509"/>
                  </a:lnTo>
                  <a:lnTo>
                    <a:pt x="89382" y="267779"/>
                  </a:lnTo>
                  <a:lnTo>
                    <a:pt x="88188" y="266509"/>
                  </a:lnTo>
                  <a:lnTo>
                    <a:pt x="88125" y="265239"/>
                  </a:lnTo>
                  <a:lnTo>
                    <a:pt x="88061" y="263994"/>
                  </a:lnTo>
                  <a:lnTo>
                    <a:pt x="87630" y="265239"/>
                  </a:lnTo>
                  <a:lnTo>
                    <a:pt x="86639" y="263969"/>
                  </a:lnTo>
                  <a:lnTo>
                    <a:pt x="86461" y="262699"/>
                  </a:lnTo>
                  <a:lnTo>
                    <a:pt x="86334" y="261429"/>
                  </a:lnTo>
                  <a:lnTo>
                    <a:pt x="86271" y="263969"/>
                  </a:lnTo>
                  <a:lnTo>
                    <a:pt x="84963" y="261429"/>
                  </a:lnTo>
                  <a:lnTo>
                    <a:pt x="84315" y="260159"/>
                  </a:lnTo>
                  <a:lnTo>
                    <a:pt x="83883" y="260159"/>
                  </a:lnTo>
                  <a:lnTo>
                    <a:pt x="84366" y="261429"/>
                  </a:lnTo>
                  <a:lnTo>
                    <a:pt x="83769" y="261429"/>
                  </a:lnTo>
                  <a:lnTo>
                    <a:pt x="83489" y="260159"/>
                  </a:lnTo>
                  <a:lnTo>
                    <a:pt x="83680" y="262699"/>
                  </a:lnTo>
                  <a:lnTo>
                    <a:pt x="84861" y="263969"/>
                  </a:lnTo>
                  <a:lnTo>
                    <a:pt x="84912" y="266509"/>
                  </a:lnTo>
                  <a:lnTo>
                    <a:pt x="84213" y="265239"/>
                  </a:lnTo>
                  <a:lnTo>
                    <a:pt x="84201" y="265696"/>
                  </a:lnTo>
                  <a:lnTo>
                    <a:pt x="84188" y="266166"/>
                  </a:lnTo>
                  <a:lnTo>
                    <a:pt x="84124" y="267779"/>
                  </a:lnTo>
                  <a:lnTo>
                    <a:pt x="83642" y="266509"/>
                  </a:lnTo>
                  <a:lnTo>
                    <a:pt x="83159" y="265239"/>
                  </a:lnTo>
                  <a:lnTo>
                    <a:pt x="84188" y="266166"/>
                  </a:lnTo>
                  <a:lnTo>
                    <a:pt x="84086" y="265468"/>
                  </a:lnTo>
                  <a:lnTo>
                    <a:pt x="83985" y="265239"/>
                  </a:lnTo>
                  <a:lnTo>
                    <a:pt x="83388" y="263969"/>
                  </a:lnTo>
                  <a:lnTo>
                    <a:pt x="82194" y="261429"/>
                  </a:lnTo>
                  <a:lnTo>
                    <a:pt x="82194" y="260159"/>
                  </a:lnTo>
                  <a:lnTo>
                    <a:pt x="80454" y="257619"/>
                  </a:lnTo>
                  <a:lnTo>
                    <a:pt x="82677" y="263969"/>
                  </a:lnTo>
                  <a:lnTo>
                    <a:pt x="81546" y="263969"/>
                  </a:lnTo>
                  <a:lnTo>
                    <a:pt x="81254" y="262699"/>
                  </a:lnTo>
                  <a:lnTo>
                    <a:pt x="81000" y="262280"/>
                  </a:lnTo>
                  <a:lnTo>
                    <a:pt x="81330" y="263969"/>
                  </a:lnTo>
                  <a:lnTo>
                    <a:pt x="81216" y="266509"/>
                  </a:lnTo>
                  <a:lnTo>
                    <a:pt x="80175" y="265239"/>
                  </a:lnTo>
                  <a:lnTo>
                    <a:pt x="80543" y="267220"/>
                  </a:lnTo>
                  <a:lnTo>
                    <a:pt x="80759" y="267690"/>
                  </a:lnTo>
                  <a:lnTo>
                    <a:pt x="80860" y="268109"/>
                  </a:lnTo>
                  <a:lnTo>
                    <a:pt x="81026" y="269049"/>
                  </a:lnTo>
                  <a:lnTo>
                    <a:pt x="80594" y="269049"/>
                  </a:lnTo>
                  <a:lnTo>
                    <a:pt x="80162" y="270319"/>
                  </a:lnTo>
                  <a:lnTo>
                    <a:pt x="80137" y="271589"/>
                  </a:lnTo>
                  <a:lnTo>
                    <a:pt x="78206" y="265239"/>
                  </a:lnTo>
                  <a:lnTo>
                    <a:pt x="77800" y="267779"/>
                  </a:lnTo>
                  <a:lnTo>
                    <a:pt x="77304" y="266687"/>
                  </a:lnTo>
                  <a:lnTo>
                    <a:pt x="77304" y="271589"/>
                  </a:lnTo>
                  <a:lnTo>
                    <a:pt x="76911" y="270319"/>
                  </a:lnTo>
                  <a:lnTo>
                    <a:pt x="76835" y="270078"/>
                  </a:lnTo>
                  <a:lnTo>
                    <a:pt x="76809" y="270319"/>
                  </a:lnTo>
                  <a:lnTo>
                    <a:pt x="76796" y="269963"/>
                  </a:lnTo>
                  <a:lnTo>
                    <a:pt x="76517" y="269049"/>
                  </a:lnTo>
                  <a:lnTo>
                    <a:pt x="76428" y="268757"/>
                  </a:lnTo>
                  <a:lnTo>
                    <a:pt x="76669" y="267779"/>
                  </a:lnTo>
                  <a:lnTo>
                    <a:pt x="77012" y="267779"/>
                  </a:lnTo>
                  <a:lnTo>
                    <a:pt x="76949" y="269963"/>
                  </a:lnTo>
                  <a:lnTo>
                    <a:pt x="77304" y="271589"/>
                  </a:lnTo>
                  <a:lnTo>
                    <a:pt x="77304" y="266687"/>
                  </a:lnTo>
                  <a:lnTo>
                    <a:pt x="77228" y="266509"/>
                  </a:lnTo>
                  <a:lnTo>
                    <a:pt x="77216" y="263969"/>
                  </a:lnTo>
                  <a:lnTo>
                    <a:pt x="76758" y="263969"/>
                  </a:lnTo>
                  <a:lnTo>
                    <a:pt x="76250" y="266509"/>
                  </a:lnTo>
                  <a:lnTo>
                    <a:pt x="76225" y="266357"/>
                  </a:lnTo>
                  <a:lnTo>
                    <a:pt x="76200" y="266509"/>
                  </a:lnTo>
                  <a:lnTo>
                    <a:pt x="75857" y="269049"/>
                  </a:lnTo>
                  <a:lnTo>
                    <a:pt x="76136" y="269049"/>
                  </a:lnTo>
                  <a:lnTo>
                    <a:pt x="76200" y="274129"/>
                  </a:lnTo>
                  <a:lnTo>
                    <a:pt x="75653" y="272859"/>
                  </a:lnTo>
                  <a:lnTo>
                    <a:pt x="75095" y="271589"/>
                  </a:lnTo>
                  <a:lnTo>
                    <a:pt x="74968" y="270319"/>
                  </a:lnTo>
                  <a:lnTo>
                    <a:pt x="74841" y="269049"/>
                  </a:lnTo>
                  <a:lnTo>
                    <a:pt x="74447" y="265239"/>
                  </a:lnTo>
                  <a:lnTo>
                    <a:pt x="73126" y="262699"/>
                  </a:lnTo>
                  <a:lnTo>
                    <a:pt x="72796" y="269049"/>
                  </a:lnTo>
                  <a:lnTo>
                    <a:pt x="71196" y="266509"/>
                  </a:lnTo>
                  <a:lnTo>
                    <a:pt x="71691" y="267690"/>
                  </a:lnTo>
                  <a:lnTo>
                    <a:pt x="71666" y="270319"/>
                  </a:lnTo>
                  <a:lnTo>
                    <a:pt x="70827" y="269049"/>
                  </a:lnTo>
                  <a:lnTo>
                    <a:pt x="70396" y="269049"/>
                  </a:lnTo>
                  <a:lnTo>
                    <a:pt x="70332" y="267690"/>
                  </a:lnTo>
                  <a:lnTo>
                    <a:pt x="70040" y="266509"/>
                  </a:lnTo>
                  <a:lnTo>
                    <a:pt x="69811" y="265239"/>
                  </a:lnTo>
                  <a:lnTo>
                    <a:pt x="69875" y="266509"/>
                  </a:lnTo>
                  <a:lnTo>
                    <a:pt x="68795" y="265239"/>
                  </a:lnTo>
                  <a:lnTo>
                    <a:pt x="68681" y="269049"/>
                  </a:lnTo>
                  <a:lnTo>
                    <a:pt x="68021" y="266509"/>
                  </a:lnTo>
                  <a:lnTo>
                    <a:pt x="66916" y="265239"/>
                  </a:lnTo>
                  <a:lnTo>
                    <a:pt x="66560" y="272859"/>
                  </a:lnTo>
                  <a:lnTo>
                    <a:pt x="65354" y="271589"/>
                  </a:lnTo>
                  <a:lnTo>
                    <a:pt x="65582" y="270319"/>
                  </a:lnTo>
                  <a:lnTo>
                    <a:pt x="65722" y="269570"/>
                  </a:lnTo>
                  <a:lnTo>
                    <a:pt x="65709" y="268757"/>
                  </a:lnTo>
                  <a:lnTo>
                    <a:pt x="65493" y="268109"/>
                  </a:lnTo>
                  <a:lnTo>
                    <a:pt x="65430" y="267690"/>
                  </a:lnTo>
                  <a:lnTo>
                    <a:pt x="66179" y="266509"/>
                  </a:lnTo>
                  <a:lnTo>
                    <a:pt x="65519" y="266509"/>
                  </a:lnTo>
                  <a:lnTo>
                    <a:pt x="65430" y="267639"/>
                  </a:lnTo>
                  <a:lnTo>
                    <a:pt x="65290" y="266509"/>
                  </a:lnTo>
                  <a:lnTo>
                    <a:pt x="64211" y="270319"/>
                  </a:lnTo>
                  <a:lnTo>
                    <a:pt x="63982" y="267779"/>
                  </a:lnTo>
                  <a:lnTo>
                    <a:pt x="63754" y="269049"/>
                  </a:lnTo>
                  <a:lnTo>
                    <a:pt x="63525" y="271589"/>
                  </a:lnTo>
                  <a:lnTo>
                    <a:pt x="63080" y="271589"/>
                  </a:lnTo>
                  <a:lnTo>
                    <a:pt x="62357" y="271589"/>
                  </a:lnTo>
                  <a:lnTo>
                    <a:pt x="62014" y="266509"/>
                  </a:lnTo>
                  <a:lnTo>
                    <a:pt x="58902" y="274129"/>
                  </a:lnTo>
                  <a:lnTo>
                    <a:pt x="58788" y="269049"/>
                  </a:lnTo>
                  <a:lnTo>
                    <a:pt x="58762" y="267779"/>
                  </a:lnTo>
                  <a:lnTo>
                    <a:pt x="57835" y="269049"/>
                  </a:lnTo>
                  <a:lnTo>
                    <a:pt x="56095" y="269049"/>
                  </a:lnTo>
                  <a:lnTo>
                    <a:pt x="56146" y="267779"/>
                  </a:lnTo>
                  <a:lnTo>
                    <a:pt x="55676" y="266509"/>
                  </a:lnTo>
                  <a:lnTo>
                    <a:pt x="54190" y="274129"/>
                  </a:lnTo>
                  <a:lnTo>
                    <a:pt x="53479" y="271589"/>
                  </a:lnTo>
                  <a:lnTo>
                    <a:pt x="53759" y="267779"/>
                  </a:lnTo>
                  <a:lnTo>
                    <a:pt x="54584" y="270319"/>
                  </a:lnTo>
                  <a:lnTo>
                    <a:pt x="54597" y="268757"/>
                  </a:lnTo>
                  <a:lnTo>
                    <a:pt x="54800" y="267779"/>
                  </a:lnTo>
                  <a:lnTo>
                    <a:pt x="56172" y="261429"/>
                  </a:lnTo>
                  <a:lnTo>
                    <a:pt x="52895" y="269049"/>
                  </a:lnTo>
                  <a:lnTo>
                    <a:pt x="53149" y="266509"/>
                  </a:lnTo>
                  <a:lnTo>
                    <a:pt x="53289" y="265239"/>
                  </a:lnTo>
                  <a:lnTo>
                    <a:pt x="53581" y="265239"/>
                  </a:lnTo>
                  <a:lnTo>
                    <a:pt x="53746" y="262699"/>
                  </a:lnTo>
                  <a:lnTo>
                    <a:pt x="51473" y="266509"/>
                  </a:lnTo>
                  <a:lnTo>
                    <a:pt x="50673" y="266509"/>
                  </a:lnTo>
                  <a:lnTo>
                    <a:pt x="50888" y="265468"/>
                  </a:lnTo>
                  <a:lnTo>
                    <a:pt x="49212" y="267779"/>
                  </a:lnTo>
                  <a:lnTo>
                    <a:pt x="46507" y="268922"/>
                  </a:lnTo>
                  <a:lnTo>
                    <a:pt x="46469" y="269049"/>
                  </a:lnTo>
                  <a:lnTo>
                    <a:pt x="46189" y="269049"/>
                  </a:lnTo>
                  <a:lnTo>
                    <a:pt x="45300" y="269049"/>
                  </a:lnTo>
                  <a:lnTo>
                    <a:pt x="45554" y="268109"/>
                  </a:lnTo>
                  <a:lnTo>
                    <a:pt x="45605" y="266509"/>
                  </a:lnTo>
                  <a:lnTo>
                    <a:pt x="46228" y="265239"/>
                  </a:lnTo>
                  <a:lnTo>
                    <a:pt x="46850" y="263969"/>
                  </a:lnTo>
                  <a:lnTo>
                    <a:pt x="47612" y="263969"/>
                  </a:lnTo>
                  <a:lnTo>
                    <a:pt x="48882" y="261429"/>
                  </a:lnTo>
                  <a:lnTo>
                    <a:pt x="46672" y="263969"/>
                  </a:lnTo>
                  <a:lnTo>
                    <a:pt x="46570" y="262699"/>
                  </a:lnTo>
                  <a:lnTo>
                    <a:pt x="47371" y="261429"/>
                  </a:lnTo>
                  <a:lnTo>
                    <a:pt x="46189" y="261429"/>
                  </a:lnTo>
                  <a:lnTo>
                    <a:pt x="44157" y="265239"/>
                  </a:lnTo>
                  <a:lnTo>
                    <a:pt x="43205" y="264071"/>
                  </a:lnTo>
                  <a:lnTo>
                    <a:pt x="42926" y="264477"/>
                  </a:lnTo>
                  <a:lnTo>
                    <a:pt x="42608" y="265239"/>
                  </a:lnTo>
                  <a:lnTo>
                    <a:pt x="39827" y="269049"/>
                  </a:lnTo>
                  <a:lnTo>
                    <a:pt x="42405" y="265239"/>
                  </a:lnTo>
                  <a:lnTo>
                    <a:pt x="42926" y="264477"/>
                  </a:lnTo>
                  <a:lnTo>
                    <a:pt x="43192" y="264071"/>
                  </a:lnTo>
                  <a:lnTo>
                    <a:pt x="41033" y="265239"/>
                  </a:lnTo>
                  <a:lnTo>
                    <a:pt x="43116" y="261429"/>
                  </a:lnTo>
                  <a:lnTo>
                    <a:pt x="39535" y="263969"/>
                  </a:lnTo>
                  <a:lnTo>
                    <a:pt x="38290" y="263969"/>
                  </a:lnTo>
                  <a:lnTo>
                    <a:pt x="40576" y="262699"/>
                  </a:lnTo>
                  <a:lnTo>
                    <a:pt x="42265" y="261429"/>
                  </a:lnTo>
                  <a:lnTo>
                    <a:pt x="43738" y="260159"/>
                  </a:lnTo>
                  <a:lnTo>
                    <a:pt x="42392" y="260159"/>
                  </a:lnTo>
                  <a:lnTo>
                    <a:pt x="42100" y="260426"/>
                  </a:lnTo>
                  <a:lnTo>
                    <a:pt x="41910" y="261429"/>
                  </a:lnTo>
                  <a:lnTo>
                    <a:pt x="39573" y="262699"/>
                  </a:lnTo>
                  <a:lnTo>
                    <a:pt x="37871" y="263969"/>
                  </a:lnTo>
                  <a:lnTo>
                    <a:pt x="37185" y="262699"/>
                  </a:lnTo>
                  <a:lnTo>
                    <a:pt x="42456" y="257619"/>
                  </a:lnTo>
                  <a:lnTo>
                    <a:pt x="36550" y="260159"/>
                  </a:lnTo>
                  <a:lnTo>
                    <a:pt x="39497" y="256349"/>
                  </a:lnTo>
                  <a:lnTo>
                    <a:pt x="40474" y="255079"/>
                  </a:lnTo>
                  <a:lnTo>
                    <a:pt x="37388" y="256349"/>
                  </a:lnTo>
                  <a:lnTo>
                    <a:pt x="38074" y="255079"/>
                  </a:lnTo>
                  <a:lnTo>
                    <a:pt x="39446" y="252539"/>
                  </a:lnTo>
                  <a:lnTo>
                    <a:pt x="38214" y="251269"/>
                  </a:lnTo>
                  <a:lnTo>
                    <a:pt x="33604" y="255079"/>
                  </a:lnTo>
                  <a:lnTo>
                    <a:pt x="37782" y="251269"/>
                  </a:lnTo>
                  <a:lnTo>
                    <a:pt x="32702" y="255079"/>
                  </a:lnTo>
                  <a:lnTo>
                    <a:pt x="32397" y="255079"/>
                  </a:lnTo>
                  <a:lnTo>
                    <a:pt x="34823" y="251269"/>
                  </a:lnTo>
                  <a:lnTo>
                    <a:pt x="36233" y="249999"/>
                  </a:lnTo>
                  <a:lnTo>
                    <a:pt x="36207" y="251269"/>
                  </a:lnTo>
                  <a:lnTo>
                    <a:pt x="37376" y="249999"/>
                  </a:lnTo>
                  <a:lnTo>
                    <a:pt x="37338" y="248729"/>
                  </a:lnTo>
                  <a:lnTo>
                    <a:pt x="37706" y="248729"/>
                  </a:lnTo>
                  <a:lnTo>
                    <a:pt x="38201" y="247459"/>
                  </a:lnTo>
                  <a:lnTo>
                    <a:pt x="36042" y="249999"/>
                  </a:lnTo>
                  <a:lnTo>
                    <a:pt x="32473" y="249999"/>
                  </a:lnTo>
                  <a:lnTo>
                    <a:pt x="37579" y="247459"/>
                  </a:lnTo>
                  <a:lnTo>
                    <a:pt x="40132" y="246189"/>
                  </a:lnTo>
                  <a:lnTo>
                    <a:pt x="37249" y="246189"/>
                  </a:lnTo>
                  <a:lnTo>
                    <a:pt x="37465" y="244919"/>
                  </a:lnTo>
                  <a:lnTo>
                    <a:pt x="37668" y="243649"/>
                  </a:lnTo>
                  <a:lnTo>
                    <a:pt x="35433" y="244805"/>
                  </a:lnTo>
                  <a:lnTo>
                    <a:pt x="35547" y="243649"/>
                  </a:lnTo>
                  <a:lnTo>
                    <a:pt x="35204" y="243649"/>
                  </a:lnTo>
                  <a:lnTo>
                    <a:pt x="35204" y="244919"/>
                  </a:lnTo>
                  <a:lnTo>
                    <a:pt x="32740" y="246189"/>
                  </a:lnTo>
                  <a:lnTo>
                    <a:pt x="33362" y="244919"/>
                  </a:lnTo>
                  <a:lnTo>
                    <a:pt x="35204" y="244919"/>
                  </a:lnTo>
                  <a:lnTo>
                    <a:pt x="35204" y="243649"/>
                  </a:lnTo>
                  <a:lnTo>
                    <a:pt x="29006" y="243649"/>
                  </a:lnTo>
                  <a:lnTo>
                    <a:pt x="30276" y="242379"/>
                  </a:lnTo>
                  <a:lnTo>
                    <a:pt x="31559" y="241109"/>
                  </a:lnTo>
                  <a:lnTo>
                    <a:pt x="30124" y="241109"/>
                  </a:lnTo>
                  <a:lnTo>
                    <a:pt x="31508" y="239839"/>
                  </a:lnTo>
                  <a:lnTo>
                    <a:pt x="30226" y="239839"/>
                  </a:lnTo>
                  <a:lnTo>
                    <a:pt x="31013" y="238569"/>
                  </a:lnTo>
                  <a:lnTo>
                    <a:pt x="32778" y="238569"/>
                  </a:lnTo>
                  <a:lnTo>
                    <a:pt x="34417" y="237299"/>
                  </a:lnTo>
                  <a:lnTo>
                    <a:pt x="26670" y="237299"/>
                  </a:lnTo>
                  <a:lnTo>
                    <a:pt x="31127" y="236029"/>
                  </a:lnTo>
                  <a:lnTo>
                    <a:pt x="32346" y="234759"/>
                  </a:lnTo>
                  <a:lnTo>
                    <a:pt x="33045" y="233489"/>
                  </a:lnTo>
                  <a:lnTo>
                    <a:pt x="33693" y="233489"/>
                  </a:lnTo>
                  <a:lnTo>
                    <a:pt x="34086" y="232219"/>
                  </a:lnTo>
                  <a:lnTo>
                    <a:pt x="29362" y="230949"/>
                  </a:lnTo>
                  <a:lnTo>
                    <a:pt x="27533" y="229679"/>
                  </a:lnTo>
                  <a:lnTo>
                    <a:pt x="32537" y="228409"/>
                  </a:lnTo>
                  <a:lnTo>
                    <a:pt x="29311" y="225869"/>
                  </a:lnTo>
                  <a:lnTo>
                    <a:pt x="32321" y="224599"/>
                  </a:lnTo>
                  <a:lnTo>
                    <a:pt x="28727" y="224599"/>
                  </a:lnTo>
                  <a:lnTo>
                    <a:pt x="28295" y="223329"/>
                  </a:lnTo>
                  <a:lnTo>
                    <a:pt x="29248" y="223329"/>
                  </a:lnTo>
                  <a:lnTo>
                    <a:pt x="25146" y="222059"/>
                  </a:lnTo>
                  <a:lnTo>
                    <a:pt x="29362" y="223329"/>
                  </a:lnTo>
                  <a:lnTo>
                    <a:pt x="33426" y="223329"/>
                  </a:lnTo>
                  <a:lnTo>
                    <a:pt x="32359" y="222059"/>
                  </a:lnTo>
                  <a:lnTo>
                    <a:pt x="32499" y="222059"/>
                  </a:lnTo>
                  <a:lnTo>
                    <a:pt x="26987" y="220789"/>
                  </a:lnTo>
                  <a:lnTo>
                    <a:pt x="30200" y="219519"/>
                  </a:lnTo>
                  <a:lnTo>
                    <a:pt x="29819" y="218249"/>
                  </a:lnTo>
                  <a:lnTo>
                    <a:pt x="29260" y="216979"/>
                  </a:lnTo>
                  <a:lnTo>
                    <a:pt x="31940" y="215709"/>
                  </a:lnTo>
                  <a:lnTo>
                    <a:pt x="30683" y="215709"/>
                  </a:lnTo>
                  <a:lnTo>
                    <a:pt x="30810" y="214439"/>
                  </a:lnTo>
                  <a:lnTo>
                    <a:pt x="33439" y="214439"/>
                  </a:lnTo>
                  <a:lnTo>
                    <a:pt x="33921" y="213169"/>
                  </a:lnTo>
                  <a:lnTo>
                    <a:pt x="33540" y="211899"/>
                  </a:lnTo>
                  <a:lnTo>
                    <a:pt x="35521" y="213169"/>
                  </a:lnTo>
                  <a:lnTo>
                    <a:pt x="35839" y="211899"/>
                  </a:lnTo>
                  <a:lnTo>
                    <a:pt x="27546" y="209359"/>
                  </a:lnTo>
                  <a:lnTo>
                    <a:pt x="31927" y="209359"/>
                  </a:lnTo>
                  <a:lnTo>
                    <a:pt x="32346" y="208089"/>
                  </a:lnTo>
                  <a:lnTo>
                    <a:pt x="36334" y="208089"/>
                  </a:lnTo>
                  <a:lnTo>
                    <a:pt x="33070" y="205549"/>
                  </a:lnTo>
                  <a:lnTo>
                    <a:pt x="34848" y="206819"/>
                  </a:lnTo>
                  <a:lnTo>
                    <a:pt x="35306" y="206819"/>
                  </a:lnTo>
                  <a:lnTo>
                    <a:pt x="38658" y="205549"/>
                  </a:lnTo>
                  <a:lnTo>
                    <a:pt x="35966" y="204952"/>
                  </a:lnTo>
                  <a:lnTo>
                    <a:pt x="35242" y="204279"/>
                  </a:lnTo>
                  <a:lnTo>
                    <a:pt x="33883" y="203009"/>
                  </a:lnTo>
                  <a:lnTo>
                    <a:pt x="32613" y="201739"/>
                  </a:lnTo>
                  <a:lnTo>
                    <a:pt x="35217" y="203009"/>
                  </a:lnTo>
                  <a:lnTo>
                    <a:pt x="33642" y="201739"/>
                  </a:lnTo>
                  <a:lnTo>
                    <a:pt x="32067" y="200469"/>
                  </a:lnTo>
                  <a:lnTo>
                    <a:pt x="31216" y="199199"/>
                  </a:lnTo>
                  <a:lnTo>
                    <a:pt x="30848" y="198234"/>
                  </a:lnTo>
                  <a:lnTo>
                    <a:pt x="29908" y="197929"/>
                  </a:lnTo>
                  <a:lnTo>
                    <a:pt x="30734" y="197929"/>
                  </a:lnTo>
                  <a:lnTo>
                    <a:pt x="30848" y="198234"/>
                  </a:lnTo>
                  <a:lnTo>
                    <a:pt x="32181" y="198678"/>
                  </a:lnTo>
                  <a:lnTo>
                    <a:pt x="31165" y="197929"/>
                  </a:lnTo>
                  <a:lnTo>
                    <a:pt x="31724" y="197929"/>
                  </a:lnTo>
                  <a:lnTo>
                    <a:pt x="32854" y="198894"/>
                  </a:lnTo>
                  <a:lnTo>
                    <a:pt x="32181" y="198678"/>
                  </a:lnTo>
                  <a:lnTo>
                    <a:pt x="32905" y="199199"/>
                  </a:lnTo>
                  <a:lnTo>
                    <a:pt x="33223" y="199199"/>
                  </a:lnTo>
                  <a:lnTo>
                    <a:pt x="33807" y="199199"/>
                  </a:lnTo>
                  <a:lnTo>
                    <a:pt x="33299" y="199034"/>
                  </a:lnTo>
                  <a:lnTo>
                    <a:pt x="33782" y="197929"/>
                  </a:lnTo>
                  <a:lnTo>
                    <a:pt x="32854" y="197929"/>
                  </a:lnTo>
                  <a:lnTo>
                    <a:pt x="31153" y="196659"/>
                  </a:lnTo>
                  <a:lnTo>
                    <a:pt x="30365" y="195389"/>
                  </a:lnTo>
                  <a:lnTo>
                    <a:pt x="32512" y="195389"/>
                  </a:lnTo>
                  <a:lnTo>
                    <a:pt x="34836" y="196659"/>
                  </a:lnTo>
                  <a:lnTo>
                    <a:pt x="33477" y="195389"/>
                  </a:lnTo>
                  <a:lnTo>
                    <a:pt x="31826" y="194119"/>
                  </a:lnTo>
                  <a:lnTo>
                    <a:pt x="33642" y="194119"/>
                  </a:lnTo>
                  <a:lnTo>
                    <a:pt x="34290" y="195389"/>
                  </a:lnTo>
                  <a:lnTo>
                    <a:pt x="35725" y="195389"/>
                  </a:lnTo>
                  <a:lnTo>
                    <a:pt x="35623" y="194449"/>
                  </a:lnTo>
                  <a:lnTo>
                    <a:pt x="35267" y="194119"/>
                  </a:lnTo>
                  <a:lnTo>
                    <a:pt x="32473" y="191579"/>
                  </a:lnTo>
                  <a:lnTo>
                    <a:pt x="35369" y="192849"/>
                  </a:lnTo>
                  <a:lnTo>
                    <a:pt x="36614" y="192849"/>
                  </a:lnTo>
                  <a:lnTo>
                    <a:pt x="36893" y="194119"/>
                  </a:lnTo>
                  <a:lnTo>
                    <a:pt x="36296" y="194119"/>
                  </a:lnTo>
                  <a:lnTo>
                    <a:pt x="36182" y="194792"/>
                  </a:lnTo>
                  <a:lnTo>
                    <a:pt x="37884" y="196659"/>
                  </a:lnTo>
                  <a:lnTo>
                    <a:pt x="38671" y="195389"/>
                  </a:lnTo>
                  <a:lnTo>
                    <a:pt x="41503" y="197929"/>
                  </a:lnTo>
                  <a:lnTo>
                    <a:pt x="39243" y="195389"/>
                  </a:lnTo>
                  <a:lnTo>
                    <a:pt x="36995" y="192849"/>
                  </a:lnTo>
                  <a:lnTo>
                    <a:pt x="38468" y="192849"/>
                  </a:lnTo>
                  <a:lnTo>
                    <a:pt x="39293" y="194119"/>
                  </a:lnTo>
                  <a:lnTo>
                    <a:pt x="39687" y="194119"/>
                  </a:lnTo>
                  <a:lnTo>
                    <a:pt x="39395" y="192849"/>
                  </a:lnTo>
                  <a:lnTo>
                    <a:pt x="40220" y="194119"/>
                  </a:lnTo>
                  <a:lnTo>
                    <a:pt x="40398" y="192849"/>
                  </a:lnTo>
                  <a:lnTo>
                    <a:pt x="41300" y="192849"/>
                  </a:lnTo>
                  <a:lnTo>
                    <a:pt x="41389" y="193535"/>
                  </a:lnTo>
                  <a:lnTo>
                    <a:pt x="42265" y="194119"/>
                  </a:lnTo>
                  <a:lnTo>
                    <a:pt x="41897" y="192849"/>
                  </a:lnTo>
                  <a:lnTo>
                    <a:pt x="42227" y="192849"/>
                  </a:lnTo>
                  <a:lnTo>
                    <a:pt x="39852" y="191579"/>
                  </a:lnTo>
                  <a:lnTo>
                    <a:pt x="40538" y="191579"/>
                  </a:lnTo>
                  <a:lnTo>
                    <a:pt x="38493" y="190423"/>
                  </a:lnTo>
                  <a:lnTo>
                    <a:pt x="38608" y="191579"/>
                  </a:lnTo>
                  <a:lnTo>
                    <a:pt x="38493" y="190804"/>
                  </a:lnTo>
                  <a:lnTo>
                    <a:pt x="38493" y="191579"/>
                  </a:lnTo>
                  <a:lnTo>
                    <a:pt x="38417" y="190373"/>
                  </a:lnTo>
                  <a:lnTo>
                    <a:pt x="38328" y="191579"/>
                  </a:lnTo>
                  <a:lnTo>
                    <a:pt x="37960" y="191579"/>
                  </a:lnTo>
                  <a:lnTo>
                    <a:pt x="36944" y="190309"/>
                  </a:lnTo>
                  <a:lnTo>
                    <a:pt x="37731" y="190309"/>
                  </a:lnTo>
                  <a:lnTo>
                    <a:pt x="34302" y="186499"/>
                  </a:lnTo>
                  <a:lnTo>
                    <a:pt x="37960" y="189039"/>
                  </a:lnTo>
                  <a:lnTo>
                    <a:pt x="40335" y="189039"/>
                  </a:lnTo>
                  <a:lnTo>
                    <a:pt x="42379" y="191579"/>
                  </a:lnTo>
                  <a:lnTo>
                    <a:pt x="41783" y="189039"/>
                  </a:lnTo>
                  <a:lnTo>
                    <a:pt x="43243" y="187769"/>
                  </a:lnTo>
                  <a:lnTo>
                    <a:pt x="42075" y="186499"/>
                  </a:lnTo>
                  <a:lnTo>
                    <a:pt x="40894" y="185229"/>
                  </a:lnTo>
                  <a:lnTo>
                    <a:pt x="39725" y="183959"/>
                  </a:lnTo>
                  <a:lnTo>
                    <a:pt x="39446" y="182689"/>
                  </a:lnTo>
                  <a:lnTo>
                    <a:pt x="41173" y="185229"/>
                  </a:lnTo>
                  <a:lnTo>
                    <a:pt x="41897" y="185229"/>
                  </a:lnTo>
                  <a:lnTo>
                    <a:pt x="42087" y="185686"/>
                  </a:lnTo>
                  <a:lnTo>
                    <a:pt x="42176" y="185229"/>
                  </a:lnTo>
                  <a:lnTo>
                    <a:pt x="43002" y="185229"/>
                  </a:lnTo>
                  <a:lnTo>
                    <a:pt x="43446" y="185229"/>
                  </a:lnTo>
                  <a:lnTo>
                    <a:pt x="43078" y="184696"/>
                  </a:lnTo>
                  <a:lnTo>
                    <a:pt x="43383" y="182689"/>
                  </a:lnTo>
                  <a:lnTo>
                    <a:pt x="44107" y="183959"/>
                  </a:lnTo>
                  <a:lnTo>
                    <a:pt x="46088" y="183959"/>
                  </a:lnTo>
                  <a:lnTo>
                    <a:pt x="45720" y="182689"/>
                  </a:lnTo>
                  <a:lnTo>
                    <a:pt x="45351" y="181419"/>
                  </a:lnTo>
                  <a:lnTo>
                    <a:pt x="45046" y="178879"/>
                  </a:lnTo>
                  <a:lnTo>
                    <a:pt x="44894" y="177609"/>
                  </a:lnTo>
                  <a:lnTo>
                    <a:pt x="47713" y="178879"/>
                  </a:lnTo>
                  <a:lnTo>
                    <a:pt x="47129" y="177761"/>
                  </a:lnTo>
                  <a:lnTo>
                    <a:pt x="51028" y="178879"/>
                  </a:lnTo>
                  <a:lnTo>
                    <a:pt x="50736" y="176339"/>
                  </a:lnTo>
                  <a:lnTo>
                    <a:pt x="50596" y="175069"/>
                  </a:lnTo>
                  <a:lnTo>
                    <a:pt x="50152" y="171259"/>
                  </a:lnTo>
                  <a:lnTo>
                    <a:pt x="55067" y="173545"/>
                  </a:lnTo>
                  <a:lnTo>
                    <a:pt x="54356" y="175069"/>
                  </a:lnTo>
                  <a:lnTo>
                    <a:pt x="53898" y="177063"/>
                  </a:lnTo>
                  <a:lnTo>
                    <a:pt x="53860" y="178879"/>
                  </a:lnTo>
                  <a:lnTo>
                    <a:pt x="54038" y="181419"/>
                  </a:lnTo>
                  <a:lnTo>
                    <a:pt x="60274" y="181419"/>
                  </a:lnTo>
                  <a:lnTo>
                    <a:pt x="62712" y="180149"/>
                  </a:lnTo>
                  <a:lnTo>
                    <a:pt x="63982" y="177609"/>
                  </a:lnTo>
                  <a:lnTo>
                    <a:pt x="64490" y="176339"/>
                  </a:lnTo>
                  <a:lnTo>
                    <a:pt x="67297" y="176339"/>
                  </a:lnTo>
                  <a:lnTo>
                    <a:pt x="66370" y="177609"/>
                  </a:lnTo>
                  <a:lnTo>
                    <a:pt x="65189" y="178879"/>
                  </a:lnTo>
                  <a:lnTo>
                    <a:pt x="63461" y="180149"/>
                  </a:lnTo>
                  <a:lnTo>
                    <a:pt x="67627" y="180149"/>
                  </a:lnTo>
                  <a:lnTo>
                    <a:pt x="67640" y="176339"/>
                  </a:lnTo>
                  <a:lnTo>
                    <a:pt x="67424" y="175069"/>
                  </a:lnTo>
                  <a:lnTo>
                    <a:pt x="70688" y="175069"/>
                  </a:lnTo>
                  <a:lnTo>
                    <a:pt x="70091" y="172529"/>
                  </a:lnTo>
                  <a:lnTo>
                    <a:pt x="69088" y="171259"/>
                  </a:lnTo>
                  <a:lnTo>
                    <a:pt x="68453" y="169989"/>
                  </a:lnTo>
                  <a:lnTo>
                    <a:pt x="68326" y="169989"/>
                  </a:lnTo>
                  <a:lnTo>
                    <a:pt x="67779" y="168719"/>
                  </a:lnTo>
                  <a:lnTo>
                    <a:pt x="67246" y="167449"/>
                  </a:lnTo>
                  <a:lnTo>
                    <a:pt x="69418" y="164909"/>
                  </a:lnTo>
                  <a:lnTo>
                    <a:pt x="71386" y="164909"/>
                  </a:lnTo>
                  <a:lnTo>
                    <a:pt x="70078" y="163639"/>
                  </a:lnTo>
                  <a:lnTo>
                    <a:pt x="68770" y="162369"/>
                  </a:lnTo>
                  <a:lnTo>
                    <a:pt x="70688" y="162369"/>
                  </a:lnTo>
                  <a:lnTo>
                    <a:pt x="69735" y="159829"/>
                  </a:lnTo>
                  <a:lnTo>
                    <a:pt x="68097" y="158559"/>
                  </a:lnTo>
                  <a:lnTo>
                    <a:pt x="66459" y="157289"/>
                  </a:lnTo>
                  <a:lnTo>
                    <a:pt x="63169" y="157289"/>
                  </a:lnTo>
                  <a:lnTo>
                    <a:pt x="57048" y="157289"/>
                  </a:lnTo>
                  <a:lnTo>
                    <a:pt x="57048" y="168719"/>
                  </a:lnTo>
                  <a:lnTo>
                    <a:pt x="56959" y="168351"/>
                  </a:lnTo>
                  <a:lnTo>
                    <a:pt x="56972" y="168719"/>
                  </a:lnTo>
                  <a:lnTo>
                    <a:pt x="56692" y="168719"/>
                  </a:lnTo>
                  <a:lnTo>
                    <a:pt x="56413" y="169837"/>
                  </a:lnTo>
                  <a:lnTo>
                    <a:pt x="56388" y="170611"/>
                  </a:lnTo>
                  <a:lnTo>
                    <a:pt x="57035" y="173799"/>
                  </a:lnTo>
                  <a:lnTo>
                    <a:pt x="56311" y="170256"/>
                  </a:lnTo>
                  <a:lnTo>
                    <a:pt x="56222" y="170611"/>
                  </a:lnTo>
                  <a:lnTo>
                    <a:pt x="56337" y="168719"/>
                  </a:lnTo>
                  <a:lnTo>
                    <a:pt x="56337" y="167449"/>
                  </a:lnTo>
                  <a:lnTo>
                    <a:pt x="55803" y="166433"/>
                  </a:lnTo>
                  <a:lnTo>
                    <a:pt x="55803" y="171843"/>
                  </a:lnTo>
                  <a:lnTo>
                    <a:pt x="55791" y="172529"/>
                  </a:lnTo>
                  <a:lnTo>
                    <a:pt x="55676" y="172135"/>
                  </a:lnTo>
                  <a:lnTo>
                    <a:pt x="55435" y="171259"/>
                  </a:lnTo>
                  <a:lnTo>
                    <a:pt x="55803" y="171843"/>
                  </a:lnTo>
                  <a:lnTo>
                    <a:pt x="55803" y="166433"/>
                  </a:lnTo>
                  <a:lnTo>
                    <a:pt x="55676" y="166179"/>
                  </a:lnTo>
                  <a:lnTo>
                    <a:pt x="56007" y="166573"/>
                  </a:lnTo>
                  <a:lnTo>
                    <a:pt x="56337" y="167449"/>
                  </a:lnTo>
                  <a:lnTo>
                    <a:pt x="56959" y="168351"/>
                  </a:lnTo>
                  <a:lnTo>
                    <a:pt x="56756" y="167449"/>
                  </a:lnTo>
                  <a:lnTo>
                    <a:pt x="56959" y="168338"/>
                  </a:lnTo>
                  <a:lnTo>
                    <a:pt x="56934" y="167449"/>
                  </a:lnTo>
                  <a:lnTo>
                    <a:pt x="57023" y="168452"/>
                  </a:lnTo>
                  <a:lnTo>
                    <a:pt x="57048" y="168719"/>
                  </a:lnTo>
                  <a:lnTo>
                    <a:pt x="57048" y="157289"/>
                  </a:lnTo>
                  <a:lnTo>
                    <a:pt x="53213" y="157289"/>
                  </a:lnTo>
                  <a:lnTo>
                    <a:pt x="52108" y="157289"/>
                  </a:lnTo>
                  <a:lnTo>
                    <a:pt x="51689" y="157289"/>
                  </a:lnTo>
                  <a:lnTo>
                    <a:pt x="49606" y="157289"/>
                  </a:lnTo>
                  <a:lnTo>
                    <a:pt x="48704" y="157289"/>
                  </a:lnTo>
                  <a:lnTo>
                    <a:pt x="45707" y="157289"/>
                  </a:lnTo>
                  <a:lnTo>
                    <a:pt x="45783" y="158559"/>
                  </a:lnTo>
                  <a:lnTo>
                    <a:pt x="45402" y="157289"/>
                  </a:lnTo>
                  <a:lnTo>
                    <a:pt x="44754" y="157289"/>
                  </a:lnTo>
                  <a:lnTo>
                    <a:pt x="43802" y="156019"/>
                  </a:lnTo>
                  <a:lnTo>
                    <a:pt x="42887" y="156019"/>
                  </a:lnTo>
                  <a:lnTo>
                    <a:pt x="44869" y="159829"/>
                  </a:lnTo>
                  <a:lnTo>
                    <a:pt x="44310" y="161099"/>
                  </a:lnTo>
                  <a:lnTo>
                    <a:pt x="45123" y="163639"/>
                  </a:lnTo>
                  <a:lnTo>
                    <a:pt x="43688" y="162369"/>
                  </a:lnTo>
                  <a:lnTo>
                    <a:pt x="42240" y="161099"/>
                  </a:lnTo>
                  <a:lnTo>
                    <a:pt x="43065" y="158559"/>
                  </a:lnTo>
                  <a:lnTo>
                    <a:pt x="40817" y="156019"/>
                  </a:lnTo>
                  <a:lnTo>
                    <a:pt x="42608" y="158559"/>
                  </a:lnTo>
                  <a:lnTo>
                    <a:pt x="41122" y="159829"/>
                  </a:lnTo>
                  <a:lnTo>
                    <a:pt x="42913" y="162369"/>
                  </a:lnTo>
                  <a:lnTo>
                    <a:pt x="42900" y="184442"/>
                  </a:lnTo>
                  <a:lnTo>
                    <a:pt x="40817" y="181419"/>
                  </a:lnTo>
                  <a:lnTo>
                    <a:pt x="42684" y="182689"/>
                  </a:lnTo>
                  <a:lnTo>
                    <a:pt x="42900" y="184442"/>
                  </a:lnTo>
                  <a:lnTo>
                    <a:pt x="42900" y="162356"/>
                  </a:lnTo>
                  <a:lnTo>
                    <a:pt x="41935" y="161099"/>
                  </a:lnTo>
                  <a:lnTo>
                    <a:pt x="40957" y="159829"/>
                  </a:lnTo>
                  <a:lnTo>
                    <a:pt x="41744" y="161099"/>
                  </a:lnTo>
                  <a:lnTo>
                    <a:pt x="39560" y="158559"/>
                  </a:lnTo>
                  <a:lnTo>
                    <a:pt x="42303" y="162369"/>
                  </a:lnTo>
                  <a:lnTo>
                    <a:pt x="39471" y="159829"/>
                  </a:lnTo>
                  <a:lnTo>
                    <a:pt x="40767" y="162369"/>
                  </a:lnTo>
                  <a:lnTo>
                    <a:pt x="38493" y="161099"/>
                  </a:lnTo>
                  <a:lnTo>
                    <a:pt x="37795" y="158559"/>
                  </a:lnTo>
                  <a:lnTo>
                    <a:pt x="37744" y="160947"/>
                  </a:lnTo>
                  <a:lnTo>
                    <a:pt x="37922" y="161099"/>
                  </a:lnTo>
                  <a:lnTo>
                    <a:pt x="39014" y="163639"/>
                  </a:lnTo>
                  <a:lnTo>
                    <a:pt x="38557" y="164909"/>
                  </a:lnTo>
                  <a:lnTo>
                    <a:pt x="36804" y="161099"/>
                  </a:lnTo>
                  <a:lnTo>
                    <a:pt x="35217" y="159829"/>
                  </a:lnTo>
                  <a:lnTo>
                    <a:pt x="35090" y="161099"/>
                  </a:lnTo>
                  <a:lnTo>
                    <a:pt x="36715" y="164909"/>
                  </a:lnTo>
                  <a:lnTo>
                    <a:pt x="35687" y="164909"/>
                  </a:lnTo>
                  <a:lnTo>
                    <a:pt x="35433" y="163639"/>
                  </a:lnTo>
                  <a:lnTo>
                    <a:pt x="35052" y="163639"/>
                  </a:lnTo>
                  <a:lnTo>
                    <a:pt x="35661" y="164909"/>
                  </a:lnTo>
                  <a:lnTo>
                    <a:pt x="36283" y="166179"/>
                  </a:lnTo>
                  <a:lnTo>
                    <a:pt x="33058" y="164909"/>
                  </a:lnTo>
                  <a:lnTo>
                    <a:pt x="34810" y="168719"/>
                  </a:lnTo>
                  <a:lnTo>
                    <a:pt x="34277" y="168719"/>
                  </a:lnTo>
                  <a:lnTo>
                    <a:pt x="34074" y="168719"/>
                  </a:lnTo>
                  <a:lnTo>
                    <a:pt x="34277" y="168910"/>
                  </a:lnTo>
                  <a:lnTo>
                    <a:pt x="34340" y="169887"/>
                  </a:lnTo>
                  <a:lnTo>
                    <a:pt x="34480" y="169989"/>
                  </a:lnTo>
                  <a:lnTo>
                    <a:pt x="34277" y="169849"/>
                  </a:lnTo>
                  <a:lnTo>
                    <a:pt x="34277" y="170345"/>
                  </a:lnTo>
                  <a:lnTo>
                    <a:pt x="36042" y="171259"/>
                  </a:lnTo>
                  <a:lnTo>
                    <a:pt x="35179" y="169989"/>
                  </a:lnTo>
                  <a:lnTo>
                    <a:pt x="34645" y="169240"/>
                  </a:lnTo>
                  <a:lnTo>
                    <a:pt x="35852" y="170345"/>
                  </a:lnTo>
                  <a:lnTo>
                    <a:pt x="36804" y="171259"/>
                  </a:lnTo>
                  <a:lnTo>
                    <a:pt x="37719" y="172529"/>
                  </a:lnTo>
                  <a:lnTo>
                    <a:pt x="37388" y="172529"/>
                  </a:lnTo>
                  <a:lnTo>
                    <a:pt x="38696" y="175069"/>
                  </a:lnTo>
                  <a:lnTo>
                    <a:pt x="37782" y="173799"/>
                  </a:lnTo>
                  <a:lnTo>
                    <a:pt x="36868" y="172529"/>
                  </a:lnTo>
                  <a:lnTo>
                    <a:pt x="36461" y="172529"/>
                  </a:lnTo>
                  <a:lnTo>
                    <a:pt x="36042" y="171259"/>
                  </a:lnTo>
                  <a:lnTo>
                    <a:pt x="36410" y="172529"/>
                  </a:lnTo>
                  <a:lnTo>
                    <a:pt x="35001" y="171259"/>
                  </a:lnTo>
                  <a:lnTo>
                    <a:pt x="34747" y="171259"/>
                  </a:lnTo>
                  <a:lnTo>
                    <a:pt x="34277" y="171259"/>
                  </a:lnTo>
                  <a:lnTo>
                    <a:pt x="35496" y="173799"/>
                  </a:lnTo>
                  <a:lnTo>
                    <a:pt x="34226" y="173799"/>
                  </a:lnTo>
                  <a:lnTo>
                    <a:pt x="31623" y="171259"/>
                  </a:lnTo>
                  <a:lnTo>
                    <a:pt x="34277" y="171259"/>
                  </a:lnTo>
                  <a:lnTo>
                    <a:pt x="34277" y="171069"/>
                  </a:lnTo>
                  <a:lnTo>
                    <a:pt x="31788" y="169989"/>
                  </a:lnTo>
                  <a:lnTo>
                    <a:pt x="33604" y="169989"/>
                  </a:lnTo>
                  <a:lnTo>
                    <a:pt x="29108" y="166179"/>
                  </a:lnTo>
                  <a:lnTo>
                    <a:pt x="27724" y="166179"/>
                  </a:lnTo>
                  <a:lnTo>
                    <a:pt x="29540" y="168719"/>
                  </a:lnTo>
                  <a:lnTo>
                    <a:pt x="27660" y="168719"/>
                  </a:lnTo>
                  <a:lnTo>
                    <a:pt x="28816" y="169989"/>
                  </a:lnTo>
                  <a:lnTo>
                    <a:pt x="29832" y="171259"/>
                  </a:lnTo>
                  <a:lnTo>
                    <a:pt x="30988" y="172529"/>
                  </a:lnTo>
                  <a:lnTo>
                    <a:pt x="32054" y="176339"/>
                  </a:lnTo>
                  <a:lnTo>
                    <a:pt x="23215" y="167449"/>
                  </a:lnTo>
                  <a:lnTo>
                    <a:pt x="25488" y="172529"/>
                  </a:lnTo>
                  <a:lnTo>
                    <a:pt x="26962" y="173799"/>
                  </a:lnTo>
                  <a:lnTo>
                    <a:pt x="30213" y="177609"/>
                  </a:lnTo>
                  <a:lnTo>
                    <a:pt x="27660" y="176339"/>
                  </a:lnTo>
                  <a:lnTo>
                    <a:pt x="26263" y="175069"/>
                  </a:lnTo>
                  <a:lnTo>
                    <a:pt x="24866" y="173799"/>
                  </a:lnTo>
                  <a:lnTo>
                    <a:pt x="23520" y="175069"/>
                  </a:lnTo>
                  <a:lnTo>
                    <a:pt x="21717" y="175069"/>
                  </a:lnTo>
                  <a:lnTo>
                    <a:pt x="25171" y="177063"/>
                  </a:lnTo>
                  <a:lnTo>
                    <a:pt x="24574" y="176339"/>
                  </a:lnTo>
                  <a:lnTo>
                    <a:pt x="25361" y="176339"/>
                  </a:lnTo>
                  <a:lnTo>
                    <a:pt x="25171" y="175882"/>
                  </a:lnTo>
                  <a:lnTo>
                    <a:pt x="28727" y="177609"/>
                  </a:lnTo>
                  <a:lnTo>
                    <a:pt x="26136" y="177609"/>
                  </a:lnTo>
                  <a:lnTo>
                    <a:pt x="25654" y="178879"/>
                  </a:lnTo>
                  <a:lnTo>
                    <a:pt x="23761" y="177228"/>
                  </a:lnTo>
                  <a:lnTo>
                    <a:pt x="23761" y="185229"/>
                  </a:lnTo>
                  <a:lnTo>
                    <a:pt x="22707" y="185229"/>
                  </a:lnTo>
                  <a:lnTo>
                    <a:pt x="22872" y="183959"/>
                  </a:lnTo>
                  <a:lnTo>
                    <a:pt x="23761" y="185229"/>
                  </a:lnTo>
                  <a:lnTo>
                    <a:pt x="23761" y="177228"/>
                  </a:lnTo>
                  <a:lnTo>
                    <a:pt x="23520" y="177025"/>
                  </a:lnTo>
                  <a:lnTo>
                    <a:pt x="23520" y="182689"/>
                  </a:lnTo>
                  <a:lnTo>
                    <a:pt x="23406" y="183959"/>
                  </a:lnTo>
                  <a:lnTo>
                    <a:pt x="23520" y="182689"/>
                  </a:lnTo>
                  <a:lnTo>
                    <a:pt x="23520" y="177025"/>
                  </a:lnTo>
                  <a:lnTo>
                    <a:pt x="22745" y="176339"/>
                  </a:lnTo>
                  <a:lnTo>
                    <a:pt x="22148" y="177609"/>
                  </a:lnTo>
                  <a:lnTo>
                    <a:pt x="22987" y="181419"/>
                  </a:lnTo>
                  <a:lnTo>
                    <a:pt x="22593" y="182689"/>
                  </a:lnTo>
                  <a:lnTo>
                    <a:pt x="21780" y="182689"/>
                  </a:lnTo>
                  <a:lnTo>
                    <a:pt x="21031" y="181419"/>
                  </a:lnTo>
                  <a:lnTo>
                    <a:pt x="19888" y="181419"/>
                  </a:lnTo>
                  <a:lnTo>
                    <a:pt x="20116" y="183959"/>
                  </a:lnTo>
                  <a:lnTo>
                    <a:pt x="16713" y="185229"/>
                  </a:lnTo>
                  <a:lnTo>
                    <a:pt x="13804" y="186499"/>
                  </a:lnTo>
                  <a:lnTo>
                    <a:pt x="16078" y="187769"/>
                  </a:lnTo>
                  <a:lnTo>
                    <a:pt x="15951" y="189039"/>
                  </a:lnTo>
                  <a:lnTo>
                    <a:pt x="16814" y="189039"/>
                  </a:lnTo>
                  <a:lnTo>
                    <a:pt x="16776" y="190309"/>
                  </a:lnTo>
                  <a:lnTo>
                    <a:pt x="14935" y="189039"/>
                  </a:lnTo>
                  <a:lnTo>
                    <a:pt x="14274" y="189039"/>
                  </a:lnTo>
                  <a:lnTo>
                    <a:pt x="15760" y="191579"/>
                  </a:lnTo>
                  <a:lnTo>
                    <a:pt x="17310" y="195389"/>
                  </a:lnTo>
                  <a:lnTo>
                    <a:pt x="13716" y="195389"/>
                  </a:lnTo>
                  <a:lnTo>
                    <a:pt x="13004" y="194119"/>
                  </a:lnTo>
                  <a:lnTo>
                    <a:pt x="11341" y="195389"/>
                  </a:lnTo>
                  <a:lnTo>
                    <a:pt x="18249" y="197929"/>
                  </a:lnTo>
                  <a:lnTo>
                    <a:pt x="14744" y="197929"/>
                  </a:lnTo>
                  <a:lnTo>
                    <a:pt x="12357" y="199199"/>
                  </a:lnTo>
                  <a:lnTo>
                    <a:pt x="14300" y="203009"/>
                  </a:lnTo>
                  <a:lnTo>
                    <a:pt x="9144" y="204279"/>
                  </a:lnTo>
                  <a:lnTo>
                    <a:pt x="13233" y="205549"/>
                  </a:lnTo>
                  <a:lnTo>
                    <a:pt x="6527" y="206819"/>
                  </a:lnTo>
                  <a:lnTo>
                    <a:pt x="12471" y="208089"/>
                  </a:lnTo>
                  <a:lnTo>
                    <a:pt x="8178" y="208089"/>
                  </a:lnTo>
                  <a:lnTo>
                    <a:pt x="5638" y="209359"/>
                  </a:lnTo>
                  <a:lnTo>
                    <a:pt x="5219" y="210629"/>
                  </a:lnTo>
                  <a:lnTo>
                    <a:pt x="5854" y="210832"/>
                  </a:lnTo>
                  <a:lnTo>
                    <a:pt x="6527" y="211074"/>
                  </a:lnTo>
                  <a:lnTo>
                    <a:pt x="9207" y="211899"/>
                  </a:lnTo>
                  <a:lnTo>
                    <a:pt x="6515" y="211899"/>
                  </a:lnTo>
                  <a:lnTo>
                    <a:pt x="9715" y="213169"/>
                  </a:lnTo>
                  <a:lnTo>
                    <a:pt x="8064" y="213169"/>
                  </a:lnTo>
                  <a:lnTo>
                    <a:pt x="8966" y="214439"/>
                  </a:lnTo>
                  <a:lnTo>
                    <a:pt x="10261" y="215709"/>
                  </a:lnTo>
                  <a:lnTo>
                    <a:pt x="4724" y="215709"/>
                  </a:lnTo>
                  <a:lnTo>
                    <a:pt x="7099" y="218249"/>
                  </a:lnTo>
                  <a:lnTo>
                    <a:pt x="4635" y="218249"/>
                  </a:lnTo>
                  <a:lnTo>
                    <a:pt x="7734" y="219519"/>
                  </a:lnTo>
                  <a:lnTo>
                    <a:pt x="1206" y="218249"/>
                  </a:lnTo>
                  <a:lnTo>
                    <a:pt x="4127" y="219519"/>
                  </a:lnTo>
                  <a:lnTo>
                    <a:pt x="4699" y="219519"/>
                  </a:lnTo>
                  <a:lnTo>
                    <a:pt x="4610" y="222059"/>
                  </a:lnTo>
                  <a:lnTo>
                    <a:pt x="5384" y="223329"/>
                  </a:lnTo>
                  <a:lnTo>
                    <a:pt x="3162" y="222059"/>
                  </a:lnTo>
                  <a:lnTo>
                    <a:pt x="2451" y="224599"/>
                  </a:lnTo>
                  <a:lnTo>
                    <a:pt x="4076" y="227139"/>
                  </a:lnTo>
                  <a:lnTo>
                    <a:pt x="4191" y="228409"/>
                  </a:lnTo>
                  <a:lnTo>
                    <a:pt x="7315" y="228409"/>
                  </a:lnTo>
                  <a:lnTo>
                    <a:pt x="9448" y="228409"/>
                  </a:lnTo>
                  <a:lnTo>
                    <a:pt x="8242" y="228866"/>
                  </a:lnTo>
                  <a:lnTo>
                    <a:pt x="9918" y="229679"/>
                  </a:lnTo>
                  <a:lnTo>
                    <a:pt x="8191" y="229679"/>
                  </a:lnTo>
                  <a:lnTo>
                    <a:pt x="7747" y="229057"/>
                  </a:lnTo>
                  <a:lnTo>
                    <a:pt x="6057" y="229679"/>
                  </a:lnTo>
                  <a:lnTo>
                    <a:pt x="4953" y="229679"/>
                  </a:lnTo>
                  <a:lnTo>
                    <a:pt x="6184" y="230949"/>
                  </a:lnTo>
                  <a:lnTo>
                    <a:pt x="5448" y="230949"/>
                  </a:lnTo>
                  <a:lnTo>
                    <a:pt x="0" y="232219"/>
                  </a:lnTo>
                  <a:lnTo>
                    <a:pt x="3708" y="232219"/>
                  </a:lnTo>
                  <a:lnTo>
                    <a:pt x="2705" y="233489"/>
                  </a:lnTo>
                  <a:lnTo>
                    <a:pt x="2946" y="234759"/>
                  </a:lnTo>
                  <a:lnTo>
                    <a:pt x="4292" y="236029"/>
                  </a:lnTo>
                  <a:lnTo>
                    <a:pt x="4724" y="237299"/>
                  </a:lnTo>
                  <a:lnTo>
                    <a:pt x="7645" y="237299"/>
                  </a:lnTo>
                  <a:lnTo>
                    <a:pt x="7112" y="238569"/>
                  </a:lnTo>
                  <a:lnTo>
                    <a:pt x="9525" y="238569"/>
                  </a:lnTo>
                  <a:lnTo>
                    <a:pt x="8724" y="239839"/>
                  </a:lnTo>
                  <a:lnTo>
                    <a:pt x="6934" y="241109"/>
                  </a:lnTo>
                  <a:lnTo>
                    <a:pt x="7556" y="243649"/>
                  </a:lnTo>
                  <a:lnTo>
                    <a:pt x="9258" y="243649"/>
                  </a:lnTo>
                  <a:lnTo>
                    <a:pt x="10045" y="242379"/>
                  </a:lnTo>
                  <a:lnTo>
                    <a:pt x="11861" y="242379"/>
                  </a:lnTo>
                  <a:lnTo>
                    <a:pt x="9296" y="243649"/>
                  </a:lnTo>
                  <a:lnTo>
                    <a:pt x="9931" y="244919"/>
                  </a:lnTo>
                  <a:lnTo>
                    <a:pt x="7874" y="244919"/>
                  </a:lnTo>
                  <a:lnTo>
                    <a:pt x="8775" y="246189"/>
                  </a:lnTo>
                  <a:lnTo>
                    <a:pt x="9004" y="247459"/>
                  </a:lnTo>
                  <a:lnTo>
                    <a:pt x="11836" y="248729"/>
                  </a:lnTo>
                  <a:lnTo>
                    <a:pt x="12801" y="247459"/>
                  </a:lnTo>
                  <a:lnTo>
                    <a:pt x="14617" y="247459"/>
                  </a:lnTo>
                  <a:lnTo>
                    <a:pt x="13322" y="248729"/>
                  </a:lnTo>
                  <a:lnTo>
                    <a:pt x="11836" y="248729"/>
                  </a:lnTo>
                  <a:lnTo>
                    <a:pt x="16332" y="249999"/>
                  </a:lnTo>
                  <a:lnTo>
                    <a:pt x="6946" y="257619"/>
                  </a:lnTo>
                  <a:lnTo>
                    <a:pt x="12788" y="257619"/>
                  </a:lnTo>
                  <a:lnTo>
                    <a:pt x="16433" y="258889"/>
                  </a:lnTo>
                  <a:lnTo>
                    <a:pt x="14363" y="258889"/>
                  </a:lnTo>
                  <a:lnTo>
                    <a:pt x="13296" y="260159"/>
                  </a:lnTo>
                  <a:lnTo>
                    <a:pt x="18389" y="260159"/>
                  </a:lnTo>
                  <a:lnTo>
                    <a:pt x="14820" y="263969"/>
                  </a:lnTo>
                  <a:lnTo>
                    <a:pt x="18503" y="263969"/>
                  </a:lnTo>
                  <a:lnTo>
                    <a:pt x="13068" y="270319"/>
                  </a:lnTo>
                  <a:lnTo>
                    <a:pt x="22466" y="269049"/>
                  </a:lnTo>
                  <a:lnTo>
                    <a:pt x="20345" y="272859"/>
                  </a:lnTo>
                  <a:lnTo>
                    <a:pt x="21602" y="271589"/>
                  </a:lnTo>
                  <a:lnTo>
                    <a:pt x="23063" y="271589"/>
                  </a:lnTo>
                  <a:lnTo>
                    <a:pt x="23329" y="271589"/>
                  </a:lnTo>
                  <a:lnTo>
                    <a:pt x="23202" y="271665"/>
                  </a:lnTo>
                  <a:lnTo>
                    <a:pt x="27978" y="274129"/>
                  </a:lnTo>
                  <a:lnTo>
                    <a:pt x="28854" y="280479"/>
                  </a:lnTo>
                  <a:lnTo>
                    <a:pt x="32880" y="284289"/>
                  </a:lnTo>
                  <a:lnTo>
                    <a:pt x="34378" y="285559"/>
                  </a:lnTo>
                  <a:lnTo>
                    <a:pt x="38354" y="276669"/>
                  </a:lnTo>
                  <a:lnTo>
                    <a:pt x="38315" y="281749"/>
                  </a:lnTo>
                  <a:lnTo>
                    <a:pt x="36169" y="284289"/>
                  </a:lnTo>
                  <a:lnTo>
                    <a:pt x="41249" y="283019"/>
                  </a:lnTo>
                  <a:lnTo>
                    <a:pt x="43141" y="288099"/>
                  </a:lnTo>
                  <a:lnTo>
                    <a:pt x="47637" y="285559"/>
                  </a:lnTo>
                  <a:lnTo>
                    <a:pt x="47205" y="286829"/>
                  </a:lnTo>
                  <a:lnTo>
                    <a:pt x="46570" y="286829"/>
                  </a:lnTo>
                  <a:lnTo>
                    <a:pt x="46545" y="289369"/>
                  </a:lnTo>
                  <a:lnTo>
                    <a:pt x="49225" y="288099"/>
                  </a:lnTo>
                  <a:lnTo>
                    <a:pt x="49720" y="285559"/>
                  </a:lnTo>
                  <a:lnTo>
                    <a:pt x="50088" y="286588"/>
                  </a:lnTo>
                  <a:lnTo>
                    <a:pt x="50101" y="286956"/>
                  </a:lnTo>
                  <a:lnTo>
                    <a:pt x="49555" y="287807"/>
                  </a:lnTo>
                  <a:lnTo>
                    <a:pt x="49428" y="289369"/>
                  </a:lnTo>
                  <a:lnTo>
                    <a:pt x="49822" y="290639"/>
                  </a:lnTo>
                  <a:lnTo>
                    <a:pt x="51981" y="286829"/>
                  </a:lnTo>
                  <a:lnTo>
                    <a:pt x="51866" y="288315"/>
                  </a:lnTo>
                  <a:lnTo>
                    <a:pt x="51981" y="288099"/>
                  </a:lnTo>
                  <a:lnTo>
                    <a:pt x="53390" y="290639"/>
                  </a:lnTo>
                  <a:lnTo>
                    <a:pt x="53530" y="288099"/>
                  </a:lnTo>
                  <a:lnTo>
                    <a:pt x="54533" y="289369"/>
                  </a:lnTo>
                  <a:lnTo>
                    <a:pt x="55333" y="288099"/>
                  </a:lnTo>
                  <a:lnTo>
                    <a:pt x="56146" y="286829"/>
                  </a:lnTo>
                  <a:lnTo>
                    <a:pt x="56819" y="288061"/>
                  </a:lnTo>
                  <a:lnTo>
                    <a:pt x="56769" y="288213"/>
                  </a:lnTo>
                  <a:lnTo>
                    <a:pt x="56680" y="288391"/>
                  </a:lnTo>
                  <a:lnTo>
                    <a:pt x="56591" y="288721"/>
                  </a:lnTo>
                  <a:lnTo>
                    <a:pt x="57264" y="290093"/>
                  </a:lnTo>
                  <a:lnTo>
                    <a:pt x="57188" y="289039"/>
                  </a:lnTo>
                  <a:lnTo>
                    <a:pt x="57035" y="288404"/>
                  </a:lnTo>
                  <a:lnTo>
                    <a:pt x="56870" y="288048"/>
                  </a:lnTo>
                  <a:lnTo>
                    <a:pt x="57404" y="286829"/>
                  </a:lnTo>
                  <a:lnTo>
                    <a:pt x="57962" y="285559"/>
                  </a:lnTo>
                  <a:lnTo>
                    <a:pt x="58813" y="290639"/>
                  </a:lnTo>
                  <a:lnTo>
                    <a:pt x="59588" y="285559"/>
                  </a:lnTo>
                  <a:lnTo>
                    <a:pt x="58902" y="290639"/>
                  </a:lnTo>
                  <a:lnTo>
                    <a:pt x="61404" y="290639"/>
                  </a:lnTo>
                  <a:lnTo>
                    <a:pt x="61468" y="290474"/>
                  </a:lnTo>
                  <a:lnTo>
                    <a:pt x="61874" y="290626"/>
                  </a:lnTo>
                  <a:lnTo>
                    <a:pt x="62331" y="290652"/>
                  </a:lnTo>
                  <a:lnTo>
                    <a:pt x="61518" y="290334"/>
                  </a:lnTo>
                  <a:lnTo>
                    <a:pt x="62357" y="288099"/>
                  </a:lnTo>
                  <a:lnTo>
                    <a:pt x="61976" y="289369"/>
                  </a:lnTo>
                  <a:lnTo>
                    <a:pt x="62928" y="289369"/>
                  </a:lnTo>
                  <a:lnTo>
                    <a:pt x="62471" y="291909"/>
                  </a:lnTo>
                  <a:lnTo>
                    <a:pt x="63411" y="291909"/>
                  </a:lnTo>
                  <a:lnTo>
                    <a:pt x="64312" y="290639"/>
                  </a:lnTo>
                  <a:lnTo>
                    <a:pt x="64274" y="288099"/>
                  </a:lnTo>
                  <a:lnTo>
                    <a:pt x="65760" y="293179"/>
                  </a:lnTo>
                  <a:lnTo>
                    <a:pt x="66713" y="288099"/>
                  </a:lnTo>
                  <a:lnTo>
                    <a:pt x="67183" y="285559"/>
                  </a:lnTo>
                  <a:lnTo>
                    <a:pt x="67652" y="283019"/>
                  </a:lnTo>
                  <a:lnTo>
                    <a:pt x="68503" y="290639"/>
                  </a:lnTo>
                  <a:lnTo>
                    <a:pt x="71247" y="288099"/>
                  </a:lnTo>
                  <a:lnTo>
                    <a:pt x="73279" y="286956"/>
                  </a:lnTo>
                  <a:lnTo>
                    <a:pt x="73482" y="286842"/>
                  </a:lnTo>
                  <a:lnTo>
                    <a:pt x="73380" y="288099"/>
                  </a:lnTo>
                  <a:lnTo>
                    <a:pt x="73609" y="290639"/>
                  </a:lnTo>
                  <a:lnTo>
                    <a:pt x="75425" y="288569"/>
                  </a:lnTo>
                  <a:lnTo>
                    <a:pt x="73926" y="286588"/>
                  </a:lnTo>
                  <a:lnTo>
                    <a:pt x="75666" y="285559"/>
                  </a:lnTo>
                  <a:lnTo>
                    <a:pt x="75882" y="287807"/>
                  </a:lnTo>
                  <a:lnTo>
                    <a:pt x="76339" y="285559"/>
                  </a:lnTo>
                  <a:lnTo>
                    <a:pt x="76593" y="284289"/>
                  </a:lnTo>
                  <a:lnTo>
                    <a:pt x="78867" y="285559"/>
                  </a:lnTo>
                  <a:lnTo>
                    <a:pt x="79514" y="285559"/>
                  </a:lnTo>
                  <a:lnTo>
                    <a:pt x="78828" y="286829"/>
                  </a:lnTo>
                  <a:lnTo>
                    <a:pt x="78740" y="288099"/>
                  </a:lnTo>
                  <a:lnTo>
                    <a:pt x="80670" y="285559"/>
                  </a:lnTo>
                  <a:lnTo>
                    <a:pt x="83134" y="288099"/>
                  </a:lnTo>
                  <a:lnTo>
                    <a:pt x="84086" y="286423"/>
                  </a:lnTo>
                  <a:lnTo>
                    <a:pt x="84239" y="286245"/>
                  </a:lnTo>
                  <a:lnTo>
                    <a:pt x="84328" y="285978"/>
                  </a:lnTo>
                  <a:lnTo>
                    <a:pt x="84543" y="285610"/>
                  </a:lnTo>
                  <a:lnTo>
                    <a:pt x="84429" y="286829"/>
                  </a:lnTo>
                  <a:lnTo>
                    <a:pt x="84759" y="285597"/>
                  </a:lnTo>
                  <a:lnTo>
                    <a:pt x="85471" y="286829"/>
                  </a:lnTo>
                  <a:lnTo>
                    <a:pt x="84963" y="284289"/>
                  </a:lnTo>
                  <a:lnTo>
                    <a:pt x="84721" y="285559"/>
                  </a:lnTo>
                  <a:lnTo>
                    <a:pt x="84112" y="284289"/>
                  </a:lnTo>
                  <a:lnTo>
                    <a:pt x="83502" y="283019"/>
                  </a:lnTo>
                  <a:lnTo>
                    <a:pt x="84747" y="279298"/>
                  </a:lnTo>
                  <a:lnTo>
                    <a:pt x="85217" y="283019"/>
                  </a:lnTo>
                  <a:lnTo>
                    <a:pt x="86550" y="277939"/>
                  </a:lnTo>
                  <a:lnTo>
                    <a:pt x="87439" y="285559"/>
                  </a:lnTo>
                  <a:lnTo>
                    <a:pt x="87591" y="285559"/>
                  </a:lnTo>
                  <a:lnTo>
                    <a:pt x="87655" y="284289"/>
                  </a:lnTo>
                  <a:lnTo>
                    <a:pt x="87236" y="283019"/>
                  </a:lnTo>
                  <a:lnTo>
                    <a:pt x="87706" y="283019"/>
                  </a:lnTo>
                  <a:lnTo>
                    <a:pt x="88036" y="284289"/>
                  </a:lnTo>
                  <a:lnTo>
                    <a:pt x="88074" y="285559"/>
                  </a:lnTo>
                  <a:lnTo>
                    <a:pt x="89141" y="284289"/>
                  </a:lnTo>
                  <a:lnTo>
                    <a:pt x="88595" y="283019"/>
                  </a:lnTo>
                  <a:lnTo>
                    <a:pt x="88049" y="281749"/>
                  </a:lnTo>
                  <a:lnTo>
                    <a:pt x="89255" y="281749"/>
                  </a:lnTo>
                  <a:lnTo>
                    <a:pt x="89535" y="283019"/>
                  </a:lnTo>
                  <a:lnTo>
                    <a:pt x="89395" y="283019"/>
                  </a:lnTo>
                  <a:lnTo>
                    <a:pt x="89611" y="284289"/>
                  </a:lnTo>
                  <a:lnTo>
                    <a:pt x="89687" y="281749"/>
                  </a:lnTo>
                  <a:lnTo>
                    <a:pt x="89674" y="280479"/>
                  </a:lnTo>
                  <a:lnTo>
                    <a:pt x="90919" y="280479"/>
                  </a:lnTo>
                  <a:lnTo>
                    <a:pt x="91046" y="281749"/>
                  </a:lnTo>
                  <a:lnTo>
                    <a:pt x="91401" y="281749"/>
                  </a:lnTo>
                  <a:lnTo>
                    <a:pt x="91109" y="283019"/>
                  </a:lnTo>
                  <a:lnTo>
                    <a:pt x="92760" y="281749"/>
                  </a:lnTo>
                  <a:lnTo>
                    <a:pt x="92633" y="280479"/>
                  </a:lnTo>
                  <a:lnTo>
                    <a:pt x="92379" y="277939"/>
                  </a:lnTo>
                  <a:lnTo>
                    <a:pt x="92252" y="276669"/>
                  </a:lnTo>
                  <a:lnTo>
                    <a:pt x="94627" y="277939"/>
                  </a:lnTo>
                  <a:lnTo>
                    <a:pt x="95694" y="281749"/>
                  </a:lnTo>
                  <a:lnTo>
                    <a:pt x="95732" y="279209"/>
                  </a:lnTo>
                  <a:lnTo>
                    <a:pt x="97243" y="281749"/>
                  </a:lnTo>
                  <a:lnTo>
                    <a:pt x="97790" y="280479"/>
                  </a:lnTo>
                  <a:lnTo>
                    <a:pt x="96710" y="279209"/>
                  </a:lnTo>
                  <a:lnTo>
                    <a:pt x="97586" y="279209"/>
                  </a:lnTo>
                  <a:lnTo>
                    <a:pt x="97231" y="276669"/>
                  </a:lnTo>
                  <a:lnTo>
                    <a:pt x="98209" y="276669"/>
                  </a:lnTo>
                  <a:lnTo>
                    <a:pt x="98221" y="274129"/>
                  </a:lnTo>
                  <a:lnTo>
                    <a:pt x="96177" y="271589"/>
                  </a:lnTo>
                  <a:lnTo>
                    <a:pt x="97612" y="272834"/>
                  </a:lnTo>
                  <a:lnTo>
                    <a:pt x="98425" y="271589"/>
                  </a:lnTo>
                  <a:lnTo>
                    <a:pt x="99783" y="274129"/>
                  </a:lnTo>
                  <a:lnTo>
                    <a:pt x="99656" y="272859"/>
                  </a:lnTo>
                  <a:lnTo>
                    <a:pt x="99504" y="271589"/>
                  </a:lnTo>
                  <a:lnTo>
                    <a:pt x="100469" y="271589"/>
                  </a:lnTo>
                  <a:lnTo>
                    <a:pt x="101155" y="272859"/>
                  </a:lnTo>
                  <a:lnTo>
                    <a:pt x="101688" y="274167"/>
                  </a:lnTo>
                  <a:lnTo>
                    <a:pt x="104114" y="275399"/>
                  </a:lnTo>
                  <a:lnTo>
                    <a:pt x="103492" y="273215"/>
                  </a:lnTo>
                  <a:lnTo>
                    <a:pt x="104152" y="274129"/>
                  </a:lnTo>
                  <a:lnTo>
                    <a:pt x="104394" y="274129"/>
                  </a:lnTo>
                  <a:lnTo>
                    <a:pt x="103517" y="271589"/>
                  </a:lnTo>
                  <a:lnTo>
                    <a:pt x="104254" y="272859"/>
                  </a:lnTo>
                  <a:lnTo>
                    <a:pt x="104495" y="272859"/>
                  </a:lnTo>
                  <a:lnTo>
                    <a:pt x="105194" y="274129"/>
                  </a:lnTo>
                  <a:lnTo>
                    <a:pt x="106502" y="274129"/>
                  </a:lnTo>
                  <a:lnTo>
                    <a:pt x="105168" y="272846"/>
                  </a:lnTo>
                  <a:lnTo>
                    <a:pt x="106832" y="272859"/>
                  </a:lnTo>
                  <a:lnTo>
                    <a:pt x="106654" y="270319"/>
                  </a:lnTo>
                  <a:lnTo>
                    <a:pt x="108419" y="270319"/>
                  </a:lnTo>
                  <a:lnTo>
                    <a:pt x="110718" y="272859"/>
                  </a:lnTo>
                  <a:lnTo>
                    <a:pt x="108356" y="271805"/>
                  </a:lnTo>
                  <a:lnTo>
                    <a:pt x="108140" y="271297"/>
                  </a:lnTo>
                  <a:lnTo>
                    <a:pt x="108038" y="271665"/>
                  </a:lnTo>
                  <a:lnTo>
                    <a:pt x="107886" y="271589"/>
                  </a:lnTo>
                  <a:lnTo>
                    <a:pt x="108013" y="271767"/>
                  </a:lnTo>
                  <a:lnTo>
                    <a:pt x="107861" y="272351"/>
                  </a:lnTo>
                  <a:lnTo>
                    <a:pt x="109118" y="273570"/>
                  </a:lnTo>
                  <a:lnTo>
                    <a:pt x="108712" y="272630"/>
                  </a:lnTo>
                  <a:lnTo>
                    <a:pt x="109905" y="274129"/>
                  </a:lnTo>
                  <a:lnTo>
                    <a:pt x="111302" y="272859"/>
                  </a:lnTo>
                  <a:lnTo>
                    <a:pt x="110972" y="267779"/>
                  </a:lnTo>
                  <a:lnTo>
                    <a:pt x="112471" y="267779"/>
                  </a:lnTo>
                  <a:lnTo>
                    <a:pt x="111099" y="265239"/>
                  </a:lnTo>
                  <a:lnTo>
                    <a:pt x="109728" y="262699"/>
                  </a:lnTo>
                  <a:lnTo>
                    <a:pt x="115074" y="269049"/>
                  </a:lnTo>
                  <a:lnTo>
                    <a:pt x="114846" y="268109"/>
                  </a:lnTo>
                  <a:lnTo>
                    <a:pt x="115874" y="269049"/>
                  </a:lnTo>
                  <a:lnTo>
                    <a:pt x="117157" y="269049"/>
                  </a:lnTo>
                  <a:lnTo>
                    <a:pt x="117030" y="266509"/>
                  </a:lnTo>
                  <a:lnTo>
                    <a:pt x="117551" y="263969"/>
                  </a:lnTo>
                  <a:lnTo>
                    <a:pt x="118186" y="265239"/>
                  </a:lnTo>
                  <a:lnTo>
                    <a:pt x="121221" y="265239"/>
                  </a:lnTo>
                  <a:lnTo>
                    <a:pt x="120586" y="263969"/>
                  </a:lnTo>
                  <a:lnTo>
                    <a:pt x="121069" y="263969"/>
                  </a:lnTo>
                  <a:lnTo>
                    <a:pt x="120357" y="262699"/>
                  </a:lnTo>
                  <a:lnTo>
                    <a:pt x="119646" y="261429"/>
                  </a:lnTo>
                  <a:lnTo>
                    <a:pt x="122770" y="262699"/>
                  </a:lnTo>
                  <a:lnTo>
                    <a:pt x="123456" y="261429"/>
                  </a:lnTo>
                  <a:lnTo>
                    <a:pt x="123698" y="260159"/>
                  </a:lnTo>
                  <a:lnTo>
                    <a:pt x="123939" y="258889"/>
                  </a:lnTo>
                  <a:lnTo>
                    <a:pt x="126492" y="260159"/>
                  </a:lnTo>
                  <a:lnTo>
                    <a:pt x="126403" y="260426"/>
                  </a:lnTo>
                  <a:lnTo>
                    <a:pt x="126784" y="261429"/>
                  </a:lnTo>
                  <a:lnTo>
                    <a:pt x="126936" y="261429"/>
                  </a:lnTo>
                  <a:lnTo>
                    <a:pt x="127571" y="258889"/>
                  </a:lnTo>
                  <a:lnTo>
                    <a:pt x="126771" y="257619"/>
                  </a:lnTo>
                  <a:lnTo>
                    <a:pt x="125958" y="256349"/>
                  </a:lnTo>
                  <a:lnTo>
                    <a:pt x="126492" y="257619"/>
                  </a:lnTo>
                  <a:lnTo>
                    <a:pt x="125018" y="256349"/>
                  </a:lnTo>
                  <a:lnTo>
                    <a:pt x="124307" y="255079"/>
                  </a:lnTo>
                  <a:lnTo>
                    <a:pt x="124002" y="253809"/>
                  </a:lnTo>
                  <a:lnTo>
                    <a:pt x="124345" y="253809"/>
                  </a:lnTo>
                  <a:lnTo>
                    <a:pt x="124726" y="255079"/>
                  </a:lnTo>
                  <a:lnTo>
                    <a:pt x="126784" y="256349"/>
                  </a:lnTo>
                  <a:lnTo>
                    <a:pt x="126479" y="256349"/>
                  </a:lnTo>
                  <a:lnTo>
                    <a:pt x="127127" y="256832"/>
                  </a:lnTo>
                  <a:lnTo>
                    <a:pt x="127076" y="256692"/>
                  </a:lnTo>
                  <a:lnTo>
                    <a:pt x="127342" y="256997"/>
                  </a:lnTo>
                  <a:lnTo>
                    <a:pt x="129908" y="258889"/>
                  </a:lnTo>
                  <a:lnTo>
                    <a:pt x="127368" y="256349"/>
                  </a:lnTo>
                  <a:lnTo>
                    <a:pt x="124815" y="253809"/>
                  </a:lnTo>
                  <a:lnTo>
                    <a:pt x="123545" y="252539"/>
                  </a:lnTo>
                  <a:lnTo>
                    <a:pt x="126365" y="253809"/>
                  </a:lnTo>
                  <a:lnTo>
                    <a:pt x="127101" y="255079"/>
                  </a:lnTo>
                  <a:lnTo>
                    <a:pt x="127076" y="253809"/>
                  </a:lnTo>
                  <a:lnTo>
                    <a:pt x="126352" y="252539"/>
                  </a:lnTo>
                  <a:lnTo>
                    <a:pt x="126974" y="252539"/>
                  </a:lnTo>
                  <a:lnTo>
                    <a:pt x="128485" y="253530"/>
                  </a:lnTo>
                  <a:lnTo>
                    <a:pt x="127952" y="252539"/>
                  </a:lnTo>
                  <a:lnTo>
                    <a:pt x="126568" y="249999"/>
                  </a:lnTo>
                  <a:lnTo>
                    <a:pt x="128854" y="251269"/>
                  </a:lnTo>
                  <a:lnTo>
                    <a:pt x="129108" y="252539"/>
                  </a:lnTo>
                  <a:lnTo>
                    <a:pt x="128778" y="252539"/>
                  </a:lnTo>
                  <a:lnTo>
                    <a:pt x="129044" y="253809"/>
                  </a:lnTo>
                  <a:lnTo>
                    <a:pt x="131686" y="256349"/>
                  </a:lnTo>
                  <a:lnTo>
                    <a:pt x="131216" y="255079"/>
                  </a:lnTo>
                  <a:lnTo>
                    <a:pt x="132981" y="255079"/>
                  </a:lnTo>
                  <a:lnTo>
                    <a:pt x="132829" y="254850"/>
                  </a:lnTo>
                  <a:lnTo>
                    <a:pt x="133146" y="254939"/>
                  </a:lnTo>
                  <a:lnTo>
                    <a:pt x="132791" y="254787"/>
                  </a:lnTo>
                  <a:lnTo>
                    <a:pt x="128968" y="248729"/>
                  </a:lnTo>
                  <a:lnTo>
                    <a:pt x="133273" y="252323"/>
                  </a:lnTo>
                  <a:lnTo>
                    <a:pt x="133540" y="252539"/>
                  </a:lnTo>
                  <a:lnTo>
                    <a:pt x="133337" y="252183"/>
                  </a:lnTo>
                  <a:lnTo>
                    <a:pt x="132918" y="249999"/>
                  </a:lnTo>
                  <a:lnTo>
                    <a:pt x="134962" y="252615"/>
                  </a:lnTo>
                  <a:lnTo>
                    <a:pt x="135724" y="253809"/>
                  </a:lnTo>
                  <a:lnTo>
                    <a:pt x="136601" y="253809"/>
                  </a:lnTo>
                  <a:lnTo>
                    <a:pt x="135978" y="252539"/>
                  </a:lnTo>
                  <a:lnTo>
                    <a:pt x="139280" y="255079"/>
                  </a:lnTo>
                  <a:lnTo>
                    <a:pt x="137452" y="252539"/>
                  </a:lnTo>
                  <a:lnTo>
                    <a:pt x="138150" y="252539"/>
                  </a:lnTo>
                  <a:lnTo>
                    <a:pt x="138049" y="252183"/>
                  </a:lnTo>
                  <a:lnTo>
                    <a:pt x="137477" y="251269"/>
                  </a:lnTo>
                  <a:lnTo>
                    <a:pt x="136753" y="249999"/>
                  </a:lnTo>
                  <a:lnTo>
                    <a:pt x="136029" y="248729"/>
                  </a:lnTo>
                  <a:lnTo>
                    <a:pt x="142341" y="252539"/>
                  </a:lnTo>
                  <a:lnTo>
                    <a:pt x="140411" y="248729"/>
                  </a:lnTo>
                  <a:lnTo>
                    <a:pt x="140157" y="246189"/>
                  </a:lnTo>
                  <a:lnTo>
                    <a:pt x="138074" y="243687"/>
                  </a:lnTo>
                  <a:lnTo>
                    <a:pt x="137960" y="242379"/>
                  </a:lnTo>
                  <a:lnTo>
                    <a:pt x="137883" y="241109"/>
                  </a:lnTo>
                  <a:lnTo>
                    <a:pt x="139306" y="242379"/>
                  </a:lnTo>
                  <a:lnTo>
                    <a:pt x="140042" y="243560"/>
                  </a:lnTo>
                  <a:lnTo>
                    <a:pt x="140144" y="243687"/>
                  </a:lnTo>
                  <a:lnTo>
                    <a:pt x="141643" y="244919"/>
                  </a:lnTo>
                  <a:lnTo>
                    <a:pt x="141757" y="244309"/>
                  </a:lnTo>
                  <a:lnTo>
                    <a:pt x="141719" y="242989"/>
                  </a:lnTo>
                  <a:lnTo>
                    <a:pt x="141579" y="242379"/>
                  </a:lnTo>
                  <a:lnTo>
                    <a:pt x="142036" y="243560"/>
                  </a:lnTo>
                  <a:lnTo>
                    <a:pt x="142113" y="243687"/>
                  </a:lnTo>
                  <a:lnTo>
                    <a:pt x="143611" y="244919"/>
                  </a:lnTo>
                  <a:lnTo>
                    <a:pt x="143725" y="244309"/>
                  </a:lnTo>
                  <a:lnTo>
                    <a:pt x="143751" y="243560"/>
                  </a:lnTo>
                  <a:close/>
                </a:path>
                <a:path w="238125" h="293370">
                  <a:moveTo>
                    <a:pt x="145021" y="247751"/>
                  </a:moveTo>
                  <a:lnTo>
                    <a:pt x="144995" y="247599"/>
                  </a:lnTo>
                  <a:lnTo>
                    <a:pt x="144462" y="246938"/>
                  </a:lnTo>
                  <a:lnTo>
                    <a:pt x="145021" y="247751"/>
                  </a:lnTo>
                  <a:close/>
                </a:path>
                <a:path w="238125" h="293370">
                  <a:moveTo>
                    <a:pt x="145097" y="248412"/>
                  </a:moveTo>
                  <a:lnTo>
                    <a:pt x="145046" y="248031"/>
                  </a:lnTo>
                  <a:lnTo>
                    <a:pt x="143992" y="247256"/>
                  </a:lnTo>
                  <a:lnTo>
                    <a:pt x="141960" y="245757"/>
                  </a:lnTo>
                  <a:lnTo>
                    <a:pt x="142925" y="247307"/>
                  </a:lnTo>
                  <a:lnTo>
                    <a:pt x="143344" y="247256"/>
                  </a:lnTo>
                  <a:lnTo>
                    <a:pt x="145097" y="248412"/>
                  </a:lnTo>
                  <a:close/>
                </a:path>
                <a:path w="238125" h="293370">
                  <a:moveTo>
                    <a:pt x="145313" y="245465"/>
                  </a:moveTo>
                  <a:lnTo>
                    <a:pt x="145173" y="245313"/>
                  </a:lnTo>
                  <a:lnTo>
                    <a:pt x="145135" y="244919"/>
                  </a:lnTo>
                  <a:lnTo>
                    <a:pt x="144322" y="242379"/>
                  </a:lnTo>
                  <a:lnTo>
                    <a:pt x="144272" y="241998"/>
                  </a:lnTo>
                  <a:lnTo>
                    <a:pt x="143776" y="241109"/>
                  </a:lnTo>
                  <a:lnTo>
                    <a:pt x="143675" y="239839"/>
                  </a:lnTo>
                  <a:lnTo>
                    <a:pt x="139268" y="236029"/>
                  </a:lnTo>
                  <a:lnTo>
                    <a:pt x="142925" y="242379"/>
                  </a:lnTo>
                  <a:lnTo>
                    <a:pt x="143751" y="243560"/>
                  </a:lnTo>
                  <a:lnTo>
                    <a:pt x="144716" y="244919"/>
                  </a:lnTo>
                  <a:lnTo>
                    <a:pt x="145288" y="246189"/>
                  </a:lnTo>
                  <a:lnTo>
                    <a:pt x="145199" y="245516"/>
                  </a:lnTo>
                  <a:lnTo>
                    <a:pt x="145262" y="245732"/>
                  </a:lnTo>
                  <a:lnTo>
                    <a:pt x="145313" y="245465"/>
                  </a:lnTo>
                  <a:close/>
                </a:path>
                <a:path w="238125" h="293370">
                  <a:moveTo>
                    <a:pt x="145364" y="248272"/>
                  </a:moveTo>
                  <a:lnTo>
                    <a:pt x="145021" y="247751"/>
                  </a:lnTo>
                  <a:lnTo>
                    <a:pt x="145046" y="248031"/>
                  </a:lnTo>
                  <a:lnTo>
                    <a:pt x="145364" y="248272"/>
                  </a:lnTo>
                  <a:close/>
                </a:path>
                <a:path w="238125" h="293370">
                  <a:moveTo>
                    <a:pt x="145605" y="242989"/>
                  </a:moveTo>
                  <a:lnTo>
                    <a:pt x="145516" y="242379"/>
                  </a:lnTo>
                  <a:lnTo>
                    <a:pt x="144183" y="241109"/>
                  </a:lnTo>
                  <a:lnTo>
                    <a:pt x="144272" y="241998"/>
                  </a:lnTo>
                  <a:lnTo>
                    <a:pt x="144500" y="242379"/>
                  </a:lnTo>
                  <a:lnTo>
                    <a:pt x="145605" y="242989"/>
                  </a:lnTo>
                  <a:close/>
                </a:path>
                <a:path w="238125" h="293370">
                  <a:moveTo>
                    <a:pt x="146405" y="243408"/>
                  </a:moveTo>
                  <a:lnTo>
                    <a:pt x="145605" y="242989"/>
                  </a:lnTo>
                  <a:lnTo>
                    <a:pt x="145719" y="243687"/>
                  </a:lnTo>
                  <a:lnTo>
                    <a:pt x="146329" y="244919"/>
                  </a:lnTo>
                  <a:lnTo>
                    <a:pt x="146405" y="243408"/>
                  </a:lnTo>
                  <a:close/>
                </a:path>
                <a:path w="238125" h="293370">
                  <a:moveTo>
                    <a:pt x="146659" y="242379"/>
                  </a:moveTo>
                  <a:lnTo>
                    <a:pt x="144919" y="239839"/>
                  </a:lnTo>
                  <a:lnTo>
                    <a:pt x="144005" y="239839"/>
                  </a:lnTo>
                  <a:lnTo>
                    <a:pt x="145630" y="241109"/>
                  </a:lnTo>
                  <a:lnTo>
                    <a:pt x="145834" y="242379"/>
                  </a:lnTo>
                  <a:lnTo>
                    <a:pt x="146469" y="243166"/>
                  </a:lnTo>
                  <a:lnTo>
                    <a:pt x="146659" y="242379"/>
                  </a:lnTo>
                  <a:close/>
                </a:path>
                <a:path w="238125" h="293370">
                  <a:moveTo>
                    <a:pt x="146862" y="243649"/>
                  </a:moveTo>
                  <a:lnTo>
                    <a:pt x="146469" y="243166"/>
                  </a:lnTo>
                  <a:lnTo>
                    <a:pt x="146405" y="243408"/>
                  </a:lnTo>
                  <a:lnTo>
                    <a:pt x="146862" y="243649"/>
                  </a:lnTo>
                  <a:close/>
                </a:path>
                <a:path w="238125" h="293370">
                  <a:moveTo>
                    <a:pt x="147180" y="73558"/>
                  </a:moveTo>
                  <a:lnTo>
                    <a:pt x="146519" y="73685"/>
                  </a:lnTo>
                  <a:lnTo>
                    <a:pt x="146507" y="73888"/>
                  </a:lnTo>
                  <a:lnTo>
                    <a:pt x="147180" y="73558"/>
                  </a:lnTo>
                  <a:close/>
                </a:path>
                <a:path w="238125" h="293370">
                  <a:moveTo>
                    <a:pt x="148297" y="243014"/>
                  </a:moveTo>
                  <a:lnTo>
                    <a:pt x="147802" y="242328"/>
                  </a:lnTo>
                  <a:lnTo>
                    <a:pt x="147993" y="243154"/>
                  </a:lnTo>
                  <a:lnTo>
                    <a:pt x="147904" y="243281"/>
                  </a:lnTo>
                  <a:lnTo>
                    <a:pt x="148107" y="243535"/>
                  </a:lnTo>
                  <a:lnTo>
                    <a:pt x="148005" y="243154"/>
                  </a:lnTo>
                  <a:lnTo>
                    <a:pt x="148297" y="243014"/>
                  </a:lnTo>
                  <a:close/>
                </a:path>
                <a:path w="238125" h="293370">
                  <a:moveTo>
                    <a:pt x="148374" y="75387"/>
                  </a:moveTo>
                  <a:lnTo>
                    <a:pt x="147320" y="76200"/>
                  </a:lnTo>
                  <a:lnTo>
                    <a:pt x="148336" y="76200"/>
                  </a:lnTo>
                  <a:lnTo>
                    <a:pt x="148374" y="75387"/>
                  </a:lnTo>
                  <a:close/>
                </a:path>
                <a:path w="238125" h="293370">
                  <a:moveTo>
                    <a:pt x="148412" y="243903"/>
                  </a:moveTo>
                  <a:lnTo>
                    <a:pt x="148285" y="243738"/>
                  </a:lnTo>
                  <a:lnTo>
                    <a:pt x="148107" y="243535"/>
                  </a:lnTo>
                  <a:lnTo>
                    <a:pt x="148196" y="243928"/>
                  </a:lnTo>
                  <a:lnTo>
                    <a:pt x="148412" y="243903"/>
                  </a:lnTo>
                  <a:close/>
                </a:path>
                <a:path w="238125" h="293370">
                  <a:moveTo>
                    <a:pt x="148971" y="74930"/>
                  </a:moveTo>
                  <a:lnTo>
                    <a:pt x="148399" y="74930"/>
                  </a:lnTo>
                  <a:lnTo>
                    <a:pt x="148374" y="75222"/>
                  </a:lnTo>
                  <a:lnTo>
                    <a:pt x="148374" y="75349"/>
                  </a:lnTo>
                  <a:lnTo>
                    <a:pt x="148755" y="75285"/>
                  </a:lnTo>
                  <a:lnTo>
                    <a:pt x="148551" y="75260"/>
                  </a:lnTo>
                  <a:lnTo>
                    <a:pt x="148971" y="74930"/>
                  </a:lnTo>
                  <a:close/>
                </a:path>
                <a:path w="238125" h="293370">
                  <a:moveTo>
                    <a:pt x="149352" y="80010"/>
                  </a:moveTo>
                  <a:lnTo>
                    <a:pt x="148793" y="80010"/>
                  </a:lnTo>
                  <a:lnTo>
                    <a:pt x="145554" y="81280"/>
                  </a:lnTo>
                  <a:lnTo>
                    <a:pt x="148755" y="81280"/>
                  </a:lnTo>
                  <a:lnTo>
                    <a:pt x="149352" y="80010"/>
                  </a:lnTo>
                  <a:close/>
                </a:path>
                <a:path w="238125" h="293370">
                  <a:moveTo>
                    <a:pt x="150736" y="79209"/>
                  </a:moveTo>
                  <a:lnTo>
                    <a:pt x="148539" y="80010"/>
                  </a:lnTo>
                  <a:lnTo>
                    <a:pt x="148793" y="80010"/>
                  </a:lnTo>
                  <a:lnTo>
                    <a:pt x="150672" y="79260"/>
                  </a:lnTo>
                  <a:close/>
                </a:path>
                <a:path w="238125" h="293370">
                  <a:moveTo>
                    <a:pt x="155778" y="87096"/>
                  </a:moveTo>
                  <a:lnTo>
                    <a:pt x="154178" y="87630"/>
                  </a:lnTo>
                  <a:lnTo>
                    <a:pt x="154432" y="87630"/>
                  </a:lnTo>
                  <a:lnTo>
                    <a:pt x="155778" y="87096"/>
                  </a:lnTo>
                  <a:close/>
                </a:path>
                <a:path w="238125" h="293370">
                  <a:moveTo>
                    <a:pt x="156184" y="46990"/>
                  </a:moveTo>
                  <a:lnTo>
                    <a:pt x="155829" y="46990"/>
                  </a:lnTo>
                  <a:lnTo>
                    <a:pt x="155778" y="47256"/>
                  </a:lnTo>
                  <a:lnTo>
                    <a:pt x="156184" y="46990"/>
                  </a:lnTo>
                  <a:close/>
                </a:path>
                <a:path w="238125" h="293370">
                  <a:moveTo>
                    <a:pt x="156375" y="35166"/>
                  </a:moveTo>
                  <a:lnTo>
                    <a:pt x="155778" y="35560"/>
                  </a:lnTo>
                  <a:lnTo>
                    <a:pt x="156235" y="35560"/>
                  </a:lnTo>
                  <a:lnTo>
                    <a:pt x="156375" y="35166"/>
                  </a:lnTo>
                  <a:close/>
                </a:path>
                <a:path w="238125" h="293370">
                  <a:moveTo>
                    <a:pt x="157175" y="86360"/>
                  </a:moveTo>
                  <a:lnTo>
                    <a:pt x="155105" y="86360"/>
                  </a:lnTo>
                  <a:lnTo>
                    <a:pt x="155676" y="86995"/>
                  </a:lnTo>
                  <a:lnTo>
                    <a:pt x="157175" y="86360"/>
                  </a:lnTo>
                  <a:close/>
                </a:path>
                <a:path w="238125" h="293370">
                  <a:moveTo>
                    <a:pt x="157746" y="34290"/>
                  </a:moveTo>
                  <a:lnTo>
                    <a:pt x="156705" y="34290"/>
                  </a:lnTo>
                  <a:lnTo>
                    <a:pt x="156375" y="35166"/>
                  </a:lnTo>
                  <a:lnTo>
                    <a:pt x="157746" y="34290"/>
                  </a:lnTo>
                  <a:close/>
                </a:path>
                <a:path w="238125" h="293370">
                  <a:moveTo>
                    <a:pt x="158076" y="45720"/>
                  </a:moveTo>
                  <a:lnTo>
                    <a:pt x="156184" y="46990"/>
                  </a:lnTo>
                  <a:lnTo>
                    <a:pt x="157073" y="46990"/>
                  </a:lnTo>
                  <a:lnTo>
                    <a:pt x="158076" y="45720"/>
                  </a:lnTo>
                  <a:close/>
                </a:path>
                <a:path w="238125" h="293370">
                  <a:moveTo>
                    <a:pt x="168694" y="123939"/>
                  </a:moveTo>
                  <a:lnTo>
                    <a:pt x="167627" y="124460"/>
                  </a:lnTo>
                  <a:lnTo>
                    <a:pt x="168681" y="124460"/>
                  </a:lnTo>
                  <a:lnTo>
                    <a:pt x="168694" y="123939"/>
                  </a:lnTo>
                  <a:close/>
                </a:path>
                <a:path w="238125" h="293370">
                  <a:moveTo>
                    <a:pt x="172770" y="72390"/>
                  </a:moveTo>
                  <a:lnTo>
                    <a:pt x="168656" y="73660"/>
                  </a:lnTo>
                  <a:lnTo>
                    <a:pt x="172135" y="73647"/>
                  </a:lnTo>
                  <a:lnTo>
                    <a:pt x="172770" y="72390"/>
                  </a:lnTo>
                  <a:close/>
                </a:path>
                <a:path w="238125" h="293370">
                  <a:moveTo>
                    <a:pt x="179463" y="148590"/>
                  </a:moveTo>
                  <a:lnTo>
                    <a:pt x="178193" y="148590"/>
                  </a:lnTo>
                  <a:lnTo>
                    <a:pt x="178879" y="149860"/>
                  </a:lnTo>
                  <a:lnTo>
                    <a:pt x="179133" y="149606"/>
                  </a:lnTo>
                  <a:lnTo>
                    <a:pt x="179463" y="148590"/>
                  </a:lnTo>
                  <a:close/>
                </a:path>
                <a:path w="238125" h="293370">
                  <a:moveTo>
                    <a:pt x="181902" y="157048"/>
                  </a:moveTo>
                  <a:lnTo>
                    <a:pt x="181889" y="155892"/>
                  </a:lnTo>
                  <a:lnTo>
                    <a:pt x="181749" y="156273"/>
                  </a:lnTo>
                  <a:lnTo>
                    <a:pt x="181749" y="156692"/>
                  </a:lnTo>
                  <a:lnTo>
                    <a:pt x="181902" y="157048"/>
                  </a:lnTo>
                  <a:close/>
                </a:path>
                <a:path w="238125" h="293370">
                  <a:moveTo>
                    <a:pt x="181902" y="151803"/>
                  </a:moveTo>
                  <a:lnTo>
                    <a:pt x="181483" y="151904"/>
                  </a:lnTo>
                  <a:lnTo>
                    <a:pt x="181152" y="151980"/>
                  </a:lnTo>
                  <a:lnTo>
                    <a:pt x="180263" y="153149"/>
                  </a:lnTo>
                  <a:lnTo>
                    <a:pt x="181140" y="152565"/>
                  </a:lnTo>
                  <a:lnTo>
                    <a:pt x="181622" y="152146"/>
                  </a:lnTo>
                  <a:lnTo>
                    <a:pt x="181902" y="151803"/>
                  </a:lnTo>
                  <a:close/>
                </a:path>
                <a:path w="238125" h="293370">
                  <a:moveTo>
                    <a:pt x="181940" y="157149"/>
                  </a:moveTo>
                  <a:close/>
                </a:path>
                <a:path w="238125" h="293370">
                  <a:moveTo>
                    <a:pt x="182054" y="83820"/>
                  </a:moveTo>
                  <a:lnTo>
                    <a:pt x="181597" y="81280"/>
                  </a:lnTo>
                  <a:lnTo>
                    <a:pt x="176923" y="81280"/>
                  </a:lnTo>
                  <a:lnTo>
                    <a:pt x="174383" y="80010"/>
                  </a:lnTo>
                  <a:lnTo>
                    <a:pt x="178371" y="77470"/>
                  </a:lnTo>
                  <a:lnTo>
                    <a:pt x="174383" y="74930"/>
                  </a:lnTo>
                  <a:lnTo>
                    <a:pt x="175996" y="72390"/>
                  </a:lnTo>
                  <a:lnTo>
                    <a:pt x="175387" y="72390"/>
                  </a:lnTo>
                  <a:lnTo>
                    <a:pt x="172720" y="73660"/>
                  </a:lnTo>
                  <a:lnTo>
                    <a:pt x="168656" y="73660"/>
                  </a:lnTo>
                  <a:lnTo>
                    <a:pt x="172516" y="72390"/>
                  </a:lnTo>
                  <a:lnTo>
                    <a:pt x="176110" y="69850"/>
                  </a:lnTo>
                  <a:lnTo>
                    <a:pt x="174688" y="69850"/>
                  </a:lnTo>
                  <a:lnTo>
                    <a:pt x="174434" y="68580"/>
                  </a:lnTo>
                  <a:lnTo>
                    <a:pt x="169367" y="71120"/>
                  </a:lnTo>
                  <a:lnTo>
                    <a:pt x="170700" y="68580"/>
                  </a:lnTo>
                  <a:lnTo>
                    <a:pt x="171361" y="67310"/>
                  </a:lnTo>
                  <a:lnTo>
                    <a:pt x="170002" y="66040"/>
                  </a:lnTo>
                  <a:lnTo>
                    <a:pt x="168567" y="64770"/>
                  </a:lnTo>
                  <a:lnTo>
                    <a:pt x="170370" y="63500"/>
                  </a:lnTo>
                  <a:lnTo>
                    <a:pt x="168897" y="63500"/>
                  </a:lnTo>
                  <a:lnTo>
                    <a:pt x="168630" y="62230"/>
                  </a:lnTo>
                  <a:lnTo>
                    <a:pt x="167170" y="62230"/>
                  </a:lnTo>
                  <a:lnTo>
                    <a:pt x="169862" y="60960"/>
                  </a:lnTo>
                  <a:lnTo>
                    <a:pt x="169964" y="58420"/>
                  </a:lnTo>
                  <a:lnTo>
                    <a:pt x="168567" y="57150"/>
                  </a:lnTo>
                  <a:lnTo>
                    <a:pt x="170637" y="57150"/>
                  </a:lnTo>
                  <a:lnTo>
                    <a:pt x="170383" y="55880"/>
                  </a:lnTo>
                  <a:lnTo>
                    <a:pt x="162382" y="59690"/>
                  </a:lnTo>
                  <a:lnTo>
                    <a:pt x="161823" y="58420"/>
                  </a:lnTo>
                  <a:lnTo>
                    <a:pt x="165709" y="57150"/>
                  </a:lnTo>
                  <a:lnTo>
                    <a:pt x="164896" y="54610"/>
                  </a:lnTo>
                  <a:lnTo>
                    <a:pt x="166281" y="53340"/>
                  </a:lnTo>
                  <a:lnTo>
                    <a:pt x="167652" y="52070"/>
                  </a:lnTo>
                  <a:lnTo>
                    <a:pt x="165354" y="52070"/>
                  </a:lnTo>
                  <a:lnTo>
                    <a:pt x="163296" y="52070"/>
                  </a:lnTo>
                  <a:lnTo>
                    <a:pt x="165074" y="50800"/>
                  </a:lnTo>
                  <a:lnTo>
                    <a:pt x="165354" y="52070"/>
                  </a:lnTo>
                  <a:lnTo>
                    <a:pt x="165112" y="50800"/>
                  </a:lnTo>
                  <a:lnTo>
                    <a:pt x="166700" y="46990"/>
                  </a:lnTo>
                  <a:lnTo>
                    <a:pt x="164909" y="48260"/>
                  </a:lnTo>
                  <a:lnTo>
                    <a:pt x="158940" y="48260"/>
                  </a:lnTo>
                  <a:lnTo>
                    <a:pt x="161632" y="46990"/>
                  </a:lnTo>
                  <a:lnTo>
                    <a:pt x="157924" y="48260"/>
                  </a:lnTo>
                  <a:lnTo>
                    <a:pt x="155587" y="48260"/>
                  </a:lnTo>
                  <a:lnTo>
                    <a:pt x="155778" y="47256"/>
                  </a:lnTo>
                  <a:lnTo>
                    <a:pt x="154292" y="48260"/>
                  </a:lnTo>
                  <a:lnTo>
                    <a:pt x="155232" y="46990"/>
                  </a:lnTo>
                  <a:lnTo>
                    <a:pt x="157086" y="45720"/>
                  </a:lnTo>
                  <a:lnTo>
                    <a:pt x="156895" y="44450"/>
                  </a:lnTo>
                  <a:lnTo>
                    <a:pt x="156019" y="45720"/>
                  </a:lnTo>
                  <a:lnTo>
                    <a:pt x="152552" y="45720"/>
                  </a:lnTo>
                  <a:lnTo>
                    <a:pt x="153784" y="44450"/>
                  </a:lnTo>
                  <a:lnTo>
                    <a:pt x="156095" y="43180"/>
                  </a:lnTo>
                  <a:lnTo>
                    <a:pt x="154597" y="43180"/>
                  </a:lnTo>
                  <a:lnTo>
                    <a:pt x="152450" y="44450"/>
                  </a:lnTo>
                  <a:lnTo>
                    <a:pt x="152908" y="43180"/>
                  </a:lnTo>
                  <a:lnTo>
                    <a:pt x="153771" y="43180"/>
                  </a:lnTo>
                  <a:lnTo>
                    <a:pt x="154724" y="41910"/>
                  </a:lnTo>
                  <a:lnTo>
                    <a:pt x="155867" y="40640"/>
                  </a:lnTo>
                  <a:lnTo>
                    <a:pt x="150698" y="41910"/>
                  </a:lnTo>
                  <a:lnTo>
                    <a:pt x="151777" y="40640"/>
                  </a:lnTo>
                  <a:lnTo>
                    <a:pt x="152844" y="39370"/>
                  </a:lnTo>
                  <a:lnTo>
                    <a:pt x="154330" y="39370"/>
                  </a:lnTo>
                  <a:lnTo>
                    <a:pt x="154774" y="40640"/>
                  </a:lnTo>
                  <a:lnTo>
                    <a:pt x="157251" y="39370"/>
                  </a:lnTo>
                  <a:lnTo>
                    <a:pt x="157251" y="38100"/>
                  </a:lnTo>
                  <a:lnTo>
                    <a:pt x="154228" y="38100"/>
                  </a:lnTo>
                  <a:lnTo>
                    <a:pt x="154952" y="36830"/>
                  </a:lnTo>
                  <a:lnTo>
                    <a:pt x="155409" y="36830"/>
                  </a:lnTo>
                  <a:lnTo>
                    <a:pt x="155663" y="35560"/>
                  </a:lnTo>
                  <a:lnTo>
                    <a:pt x="155422" y="35560"/>
                  </a:lnTo>
                  <a:lnTo>
                    <a:pt x="155321" y="35077"/>
                  </a:lnTo>
                  <a:lnTo>
                    <a:pt x="156184" y="34290"/>
                  </a:lnTo>
                  <a:lnTo>
                    <a:pt x="156375" y="34290"/>
                  </a:lnTo>
                  <a:lnTo>
                    <a:pt x="156260" y="33020"/>
                  </a:lnTo>
                  <a:lnTo>
                    <a:pt x="153631" y="34290"/>
                  </a:lnTo>
                  <a:lnTo>
                    <a:pt x="153784" y="34290"/>
                  </a:lnTo>
                  <a:lnTo>
                    <a:pt x="152539" y="35115"/>
                  </a:lnTo>
                  <a:lnTo>
                    <a:pt x="152387" y="35001"/>
                  </a:lnTo>
                  <a:lnTo>
                    <a:pt x="152222" y="35001"/>
                  </a:lnTo>
                  <a:lnTo>
                    <a:pt x="152019" y="35179"/>
                  </a:lnTo>
                  <a:lnTo>
                    <a:pt x="151853" y="35318"/>
                  </a:lnTo>
                  <a:lnTo>
                    <a:pt x="151701" y="35458"/>
                  </a:lnTo>
                  <a:lnTo>
                    <a:pt x="152361" y="35229"/>
                  </a:lnTo>
                  <a:lnTo>
                    <a:pt x="151866" y="35560"/>
                  </a:lnTo>
                  <a:lnTo>
                    <a:pt x="152793" y="35560"/>
                  </a:lnTo>
                  <a:lnTo>
                    <a:pt x="153035" y="36830"/>
                  </a:lnTo>
                  <a:lnTo>
                    <a:pt x="150469" y="36830"/>
                  </a:lnTo>
                  <a:lnTo>
                    <a:pt x="151714" y="35560"/>
                  </a:lnTo>
                  <a:lnTo>
                    <a:pt x="147142" y="38100"/>
                  </a:lnTo>
                  <a:lnTo>
                    <a:pt x="148844" y="36830"/>
                  </a:lnTo>
                  <a:lnTo>
                    <a:pt x="150545" y="35560"/>
                  </a:lnTo>
                  <a:lnTo>
                    <a:pt x="151269" y="34290"/>
                  </a:lnTo>
                  <a:lnTo>
                    <a:pt x="151980" y="33020"/>
                  </a:lnTo>
                  <a:lnTo>
                    <a:pt x="154165" y="31750"/>
                  </a:lnTo>
                  <a:lnTo>
                    <a:pt x="152044" y="31750"/>
                  </a:lnTo>
                  <a:lnTo>
                    <a:pt x="151866" y="30480"/>
                  </a:lnTo>
                  <a:lnTo>
                    <a:pt x="151676" y="29210"/>
                  </a:lnTo>
                  <a:lnTo>
                    <a:pt x="146304" y="30480"/>
                  </a:lnTo>
                  <a:lnTo>
                    <a:pt x="145491" y="30480"/>
                  </a:lnTo>
                  <a:lnTo>
                    <a:pt x="147523" y="29210"/>
                  </a:lnTo>
                  <a:lnTo>
                    <a:pt x="148018" y="29210"/>
                  </a:lnTo>
                  <a:lnTo>
                    <a:pt x="147967" y="27940"/>
                  </a:lnTo>
                  <a:lnTo>
                    <a:pt x="148082" y="26670"/>
                  </a:lnTo>
                  <a:lnTo>
                    <a:pt x="147294" y="27216"/>
                  </a:lnTo>
                  <a:lnTo>
                    <a:pt x="147015" y="26936"/>
                  </a:lnTo>
                  <a:lnTo>
                    <a:pt x="147015" y="27419"/>
                  </a:lnTo>
                  <a:lnTo>
                    <a:pt x="144640" y="29121"/>
                  </a:lnTo>
                  <a:lnTo>
                    <a:pt x="144513" y="29210"/>
                  </a:lnTo>
                  <a:lnTo>
                    <a:pt x="145072" y="27940"/>
                  </a:lnTo>
                  <a:lnTo>
                    <a:pt x="145630" y="26670"/>
                  </a:lnTo>
                  <a:lnTo>
                    <a:pt x="147015" y="27419"/>
                  </a:lnTo>
                  <a:lnTo>
                    <a:pt x="147015" y="26936"/>
                  </a:lnTo>
                  <a:lnTo>
                    <a:pt x="146761" y="26670"/>
                  </a:lnTo>
                  <a:lnTo>
                    <a:pt x="147904" y="26670"/>
                  </a:lnTo>
                  <a:lnTo>
                    <a:pt x="148107" y="24130"/>
                  </a:lnTo>
                  <a:lnTo>
                    <a:pt x="144792" y="24130"/>
                  </a:lnTo>
                  <a:lnTo>
                    <a:pt x="144132" y="23863"/>
                  </a:lnTo>
                  <a:lnTo>
                    <a:pt x="144132" y="26670"/>
                  </a:lnTo>
                  <a:lnTo>
                    <a:pt x="142671" y="25400"/>
                  </a:lnTo>
                  <a:lnTo>
                    <a:pt x="143598" y="25400"/>
                  </a:lnTo>
                  <a:lnTo>
                    <a:pt x="144132" y="26670"/>
                  </a:lnTo>
                  <a:lnTo>
                    <a:pt x="144132" y="23863"/>
                  </a:lnTo>
                  <a:lnTo>
                    <a:pt x="142443" y="23164"/>
                  </a:lnTo>
                  <a:lnTo>
                    <a:pt x="142443" y="26924"/>
                  </a:lnTo>
                  <a:lnTo>
                    <a:pt x="141554" y="27444"/>
                  </a:lnTo>
                  <a:lnTo>
                    <a:pt x="140677" y="26962"/>
                  </a:lnTo>
                  <a:lnTo>
                    <a:pt x="140677" y="45720"/>
                  </a:lnTo>
                  <a:lnTo>
                    <a:pt x="140347" y="46990"/>
                  </a:lnTo>
                  <a:lnTo>
                    <a:pt x="139433" y="46990"/>
                  </a:lnTo>
                  <a:lnTo>
                    <a:pt x="140322" y="45720"/>
                  </a:lnTo>
                  <a:lnTo>
                    <a:pt x="140677" y="45720"/>
                  </a:lnTo>
                  <a:lnTo>
                    <a:pt x="140677" y="26962"/>
                  </a:lnTo>
                  <a:lnTo>
                    <a:pt x="140157" y="26670"/>
                  </a:lnTo>
                  <a:lnTo>
                    <a:pt x="142074" y="26670"/>
                  </a:lnTo>
                  <a:lnTo>
                    <a:pt x="142443" y="26924"/>
                  </a:lnTo>
                  <a:lnTo>
                    <a:pt x="142443" y="23164"/>
                  </a:lnTo>
                  <a:lnTo>
                    <a:pt x="141732" y="22860"/>
                  </a:lnTo>
                  <a:lnTo>
                    <a:pt x="144018" y="22860"/>
                  </a:lnTo>
                  <a:lnTo>
                    <a:pt x="142125" y="21869"/>
                  </a:lnTo>
                  <a:lnTo>
                    <a:pt x="146850" y="22860"/>
                  </a:lnTo>
                  <a:lnTo>
                    <a:pt x="143548" y="20320"/>
                  </a:lnTo>
                  <a:lnTo>
                    <a:pt x="142278" y="19342"/>
                  </a:lnTo>
                  <a:lnTo>
                    <a:pt x="142341" y="19138"/>
                  </a:lnTo>
                  <a:lnTo>
                    <a:pt x="147777" y="20320"/>
                  </a:lnTo>
                  <a:lnTo>
                    <a:pt x="142887" y="19050"/>
                  </a:lnTo>
                  <a:lnTo>
                    <a:pt x="145796" y="17780"/>
                  </a:lnTo>
                  <a:lnTo>
                    <a:pt x="143141" y="15240"/>
                  </a:lnTo>
                  <a:lnTo>
                    <a:pt x="144322" y="16510"/>
                  </a:lnTo>
                  <a:lnTo>
                    <a:pt x="142989" y="16751"/>
                  </a:lnTo>
                  <a:lnTo>
                    <a:pt x="143052" y="16510"/>
                  </a:lnTo>
                  <a:lnTo>
                    <a:pt x="141693" y="16510"/>
                  </a:lnTo>
                  <a:lnTo>
                    <a:pt x="141693" y="21640"/>
                  </a:lnTo>
                  <a:lnTo>
                    <a:pt x="141693" y="16510"/>
                  </a:lnTo>
                  <a:lnTo>
                    <a:pt x="136982" y="16510"/>
                  </a:lnTo>
                  <a:lnTo>
                    <a:pt x="141414" y="0"/>
                  </a:lnTo>
                  <a:lnTo>
                    <a:pt x="129159" y="11899"/>
                  </a:lnTo>
                  <a:lnTo>
                    <a:pt x="129159" y="30937"/>
                  </a:lnTo>
                  <a:lnTo>
                    <a:pt x="127863" y="31648"/>
                  </a:lnTo>
                  <a:lnTo>
                    <a:pt x="127495" y="31483"/>
                  </a:lnTo>
                  <a:lnTo>
                    <a:pt x="129159" y="30937"/>
                  </a:lnTo>
                  <a:lnTo>
                    <a:pt x="129159" y="11899"/>
                  </a:lnTo>
                  <a:lnTo>
                    <a:pt x="125704" y="15240"/>
                  </a:lnTo>
                  <a:lnTo>
                    <a:pt x="124637" y="15240"/>
                  </a:lnTo>
                  <a:lnTo>
                    <a:pt x="123431" y="16510"/>
                  </a:lnTo>
                  <a:lnTo>
                    <a:pt x="125882" y="16510"/>
                  </a:lnTo>
                  <a:lnTo>
                    <a:pt x="127698" y="17780"/>
                  </a:lnTo>
                  <a:lnTo>
                    <a:pt x="124523" y="17780"/>
                  </a:lnTo>
                  <a:lnTo>
                    <a:pt x="128079" y="19050"/>
                  </a:lnTo>
                  <a:lnTo>
                    <a:pt x="128371" y="19189"/>
                  </a:lnTo>
                  <a:lnTo>
                    <a:pt x="125526" y="19672"/>
                  </a:lnTo>
                  <a:lnTo>
                    <a:pt x="125526" y="22860"/>
                  </a:lnTo>
                  <a:lnTo>
                    <a:pt x="123621" y="24130"/>
                  </a:lnTo>
                  <a:lnTo>
                    <a:pt x="124002" y="23685"/>
                  </a:lnTo>
                  <a:lnTo>
                    <a:pt x="125526" y="22860"/>
                  </a:lnTo>
                  <a:lnTo>
                    <a:pt x="125526" y="19672"/>
                  </a:lnTo>
                  <a:lnTo>
                    <a:pt x="124523" y="19837"/>
                  </a:lnTo>
                  <a:lnTo>
                    <a:pt x="124523" y="22606"/>
                  </a:lnTo>
                  <a:lnTo>
                    <a:pt x="124218" y="22860"/>
                  </a:lnTo>
                  <a:lnTo>
                    <a:pt x="123215" y="21920"/>
                  </a:lnTo>
                  <a:lnTo>
                    <a:pt x="124523" y="22606"/>
                  </a:lnTo>
                  <a:lnTo>
                    <a:pt x="124523" y="19837"/>
                  </a:lnTo>
                  <a:lnTo>
                    <a:pt x="121653" y="20320"/>
                  </a:lnTo>
                  <a:lnTo>
                    <a:pt x="120129" y="20320"/>
                  </a:lnTo>
                  <a:lnTo>
                    <a:pt x="121450" y="21005"/>
                  </a:lnTo>
                  <a:lnTo>
                    <a:pt x="121285" y="21590"/>
                  </a:lnTo>
                  <a:lnTo>
                    <a:pt x="120370" y="21590"/>
                  </a:lnTo>
                  <a:lnTo>
                    <a:pt x="119862" y="22860"/>
                  </a:lnTo>
                  <a:lnTo>
                    <a:pt x="122085" y="21336"/>
                  </a:lnTo>
                  <a:lnTo>
                    <a:pt x="122732" y="21678"/>
                  </a:lnTo>
                  <a:lnTo>
                    <a:pt x="119557" y="24130"/>
                  </a:lnTo>
                  <a:lnTo>
                    <a:pt x="122516" y="22860"/>
                  </a:lnTo>
                  <a:lnTo>
                    <a:pt x="123177" y="24130"/>
                  </a:lnTo>
                  <a:lnTo>
                    <a:pt x="123380" y="24015"/>
                  </a:lnTo>
                  <a:lnTo>
                    <a:pt x="121805" y="25400"/>
                  </a:lnTo>
                  <a:lnTo>
                    <a:pt x="124129" y="24130"/>
                  </a:lnTo>
                  <a:lnTo>
                    <a:pt x="126441" y="22860"/>
                  </a:lnTo>
                  <a:lnTo>
                    <a:pt x="122847" y="25400"/>
                  </a:lnTo>
                  <a:lnTo>
                    <a:pt x="125793" y="24168"/>
                  </a:lnTo>
                  <a:lnTo>
                    <a:pt x="124117" y="26543"/>
                  </a:lnTo>
                  <a:lnTo>
                    <a:pt x="125653" y="25615"/>
                  </a:lnTo>
                  <a:lnTo>
                    <a:pt x="127076" y="26276"/>
                  </a:lnTo>
                  <a:lnTo>
                    <a:pt x="127533" y="26670"/>
                  </a:lnTo>
                  <a:lnTo>
                    <a:pt x="124917" y="27533"/>
                  </a:lnTo>
                  <a:lnTo>
                    <a:pt x="123317" y="27139"/>
                  </a:lnTo>
                  <a:lnTo>
                    <a:pt x="123926" y="26670"/>
                  </a:lnTo>
                  <a:lnTo>
                    <a:pt x="123545" y="26670"/>
                  </a:lnTo>
                  <a:lnTo>
                    <a:pt x="123139" y="27101"/>
                  </a:lnTo>
                  <a:lnTo>
                    <a:pt x="122440" y="26936"/>
                  </a:lnTo>
                  <a:lnTo>
                    <a:pt x="122440" y="27838"/>
                  </a:lnTo>
                  <a:lnTo>
                    <a:pt x="122313" y="27940"/>
                  </a:lnTo>
                  <a:lnTo>
                    <a:pt x="122440" y="27838"/>
                  </a:lnTo>
                  <a:lnTo>
                    <a:pt x="122440" y="26936"/>
                  </a:lnTo>
                  <a:lnTo>
                    <a:pt x="121348" y="26670"/>
                  </a:lnTo>
                  <a:lnTo>
                    <a:pt x="120878" y="27940"/>
                  </a:lnTo>
                  <a:lnTo>
                    <a:pt x="120332" y="27940"/>
                  </a:lnTo>
                  <a:lnTo>
                    <a:pt x="120700" y="29210"/>
                  </a:lnTo>
                  <a:lnTo>
                    <a:pt x="121246" y="28778"/>
                  </a:lnTo>
                  <a:lnTo>
                    <a:pt x="121450" y="29210"/>
                  </a:lnTo>
                  <a:lnTo>
                    <a:pt x="125514" y="30480"/>
                  </a:lnTo>
                  <a:lnTo>
                    <a:pt x="126733" y="30480"/>
                  </a:lnTo>
                  <a:lnTo>
                    <a:pt x="127723" y="29210"/>
                  </a:lnTo>
                  <a:lnTo>
                    <a:pt x="128574" y="29210"/>
                  </a:lnTo>
                  <a:lnTo>
                    <a:pt x="127038" y="31242"/>
                  </a:lnTo>
                  <a:lnTo>
                    <a:pt x="126758" y="31102"/>
                  </a:lnTo>
                  <a:lnTo>
                    <a:pt x="126936" y="31369"/>
                  </a:lnTo>
                  <a:lnTo>
                    <a:pt x="126657" y="31750"/>
                  </a:lnTo>
                  <a:lnTo>
                    <a:pt x="127114" y="31610"/>
                  </a:lnTo>
                  <a:lnTo>
                    <a:pt x="127469" y="32080"/>
                  </a:lnTo>
                  <a:lnTo>
                    <a:pt x="128143" y="31584"/>
                  </a:lnTo>
                  <a:lnTo>
                    <a:pt x="129260" y="30899"/>
                  </a:lnTo>
                  <a:lnTo>
                    <a:pt x="130213" y="30581"/>
                  </a:lnTo>
                  <a:lnTo>
                    <a:pt x="129717" y="31750"/>
                  </a:lnTo>
                  <a:lnTo>
                    <a:pt x="131406" y="30480"/>
                  </a:lnTo>
                  <a:lnTo>
                    <a:pt x="132829" y="30480"/>
                  </a:lnTo>
                  <a:lnTo>
                    <a:pt x="133819" y="30480"/>
                  </a:lnTo>
                  <a:lnTo>
                    <a:pt x="134239" y="30480"/>
                  </a:lnTo>
                  <a:lnTo>
                    <a:pt x="131191" y="31750"/>
                  </a:lnTo>
                  <a:lnTo>
                    <a:pt x="132651" y="31750"/>
                  </a:lnTo>
                  <a:lnTo>
                    <a:pt x="134467" y="31750"/>
                  </a:lnTo>
                  <a:lnTo>
                    <a:pt x="131343" y="34290"/>
                  </a:lnTo>
                  <a:lnTo>
                    <a:pt x="132003" y="33020"/>
                  </a:lnTo>
                  <a:lnTo>
                    <a:pt x="132651" y="31750"/>
                  </a:lnTo>
                  <a:lnTo>
                    <a:pt x="130238" y="33020"/>
                  </a:lnTo>
                  <a:lnTo>
                    <a:pt x="130924" y="31826"/>
                  </a:lnTo>
                  <a:lnTo>
                    <a:pt x="125996" y="34290"/>
                  </a:lnTo>
                  <a:lnTo>
                    <a:pt x="125704" y="36830"/>
                  </a:lnTo>
                  <a:lnTo>
                    <a:pt x="128333" y="35560"/>
                  </a:lnTo>
                  <a:lnTo>
                    <a:pt x="128028" y="36830"/>
                  </a:lnTo>
                  <a:lnTo>
                    <a:pt x="129946" y="36830"/>
                  </a:lnTo>
                  <a:lnTo>
                    <a:pt x="130606" y="35560"/>
                  </a:lnTo>
                  <a:lnTo>
                    <a:pt x="136626" y="35560"/>
                  </a:lnTo>
                  <a:lnTo>
                    <a:pt x="125222" y="40640"/>
                  </a:lnTo>
                  <a:lnTo>
                    <a:pt x="130136" y="39370"/>
                  </a:lnTo>
                  <a:lnTo>
                    <a:pt x="132448" y="39370"/>
                  </a:lnTo>
                  <a:lnTo>
                    <a:pt x="136550" y="36830"/>
                  </a:lnTo>
                  <a:lnTo>
                    <a:pt x="134886" y="39370"/>
                  </a:lnTo>
                  <a:lnTo>
                    <a:pt x="131114" y="40640"/>
                  </a:lnTo>
                  <a:lnTo>
                    <a:pt x="131368" y="41910"/>
                  </a:lnTo>
                  <a:lnTo>
                    <a:pt x="131876" y="41656"/>
                  </a:lnTo>
                  <a:lnTo>
                    <a:pt x="130429" y="43180"/>
                  </a:lnTo>
                  <a:lnTo>
                    <a:pt x="133273" y="41656"/>
                  </a:lnTo>
                  <a:lnTo>
                    <a:pt x="133235" y="41008"/>
                  </a:lnTo>
                  <a:lnTo>
                    <a:pt x="134010" y="40640"/>
                  </a:lnTo>
                  <a:lnTo>
                    <a:pt x="136652" y="39370"/>
                  </a:lnTo>
                  <a:lnTo>
                    <a:pt x="134886" y="40640"/>
                  </a:lnTo>
                  <a:lnTo>
                    <a:pt x="134289" y="41122"/>
                  </a:lnTo>
                  <a:lnTo>
                    <a:pt x="135204" y="40640"/>
                  </a:lnTo>
                  <a:lnTo>
                    <a:pt x="135534" y="41910"/>
                  </a:lnTo>
                  <a:lnTo>
                    <a:pt x="132397" y="43180"/>
                  </a:lnTo>
                  <a:lnTo>
                    <a:pt x="133553" y="44450"/>
                  </a:lnTo>
                  <a:lnTo>
                    <a:pt x="136601" y="44450"/>
                  </a:lnTo>
                  <a:lnTo>
                    <a:pt x="137909" y="45720"/>
                  </a:lnTo>
                  <a:lnTo>
                    <a:pt x="136918" y="45720"/>
                  </a:lnTo>
                  <a:lnTo>
                    <a:pt x="135788" y="46990"/>
                  </a:lnTo>
                  <a:lnTo>
                    <a:pt x="134988" y="46990"/>
                  </a:lnTo>
                  <a:lnTo>
                    <a:pt x="137490" y="48260"/>
                  </a:lnTo>
                  <a:lnTo>
                    <a:pt x="136537" y="52070"/>
                  </a:lnTo>
                  <a:lnTo>
                    <a:pt x="135496" y="54610"/>
                  </a:lnTo>
                  <a:lnTo>
                    <a:pt x="138607" y="53340"/>
                  </a:lnTo>
                  <a:lnTo>
                    <a:pt x="140296" y="53340"/>
                  </a:lnTo>
                  <a:lnTo>
                    <a:pt x="138569" y="54610"/>
                  </a:lnTo>
                  <a:lnTo>
                    <a:pt x="140563" y="54610"/>
                  </a:lnTo>
                  <a:lnTo>
                    <a:pt x="144399" y="55880"/>
                  </a:lnTo>
                  <a:lnTo>
                    <a:pt x="142062" y="58420"/>
                  </a:lnTo>
                  <a:lnTo>
                    <a:pt x="141109" y="59690"/>
                  </a:lnTo>
                  <a:lnTo>
                    <a:pt x="140487" y="60960"/>
                  </a:lnTo>
                  <a:lnTo>
                    <a:pt x="147358" y="57150"/>
                  </a:lnTo>
                  <a:lnTo>
                    <a:pt x="145224" y="59690"/>
                  </a:lnTo>
                  <a:lnTo>
                    <a:pt x="144640" y="59690"/>
                  </a:lnTo>
                  <a:lnTo>
                    <a:pt x="144500" y="62230"/>
                  </a:lnTo>
                  <a:lnTo>
                    <a:pt x="148209" y="63500"/>
                  </a:lnTo>
                  <a:lnTo>
                    <a:pt x="144830" y="67310"/>
                  </a:lnTo>
                  <a:lnTo>
                    <a:pt x="148983" y="66040"/>
                  </a:lnTo>
                  <a:lnTo>
                    <a:pt x="144094" y="71120"/>
                  </a:lnTo>
                  <a:lnTo>
                    <a:pt x="149745" y="68580"/>
                  </a:lnTo>
                  <a:lnTo>
                    <a:pt x="147586" y="71120"/>
                  </a:lnTo>
                  <a:lnTo>
                    <a:pt x="146405" y="71120"/>
                  </a:lnTo>
                  <a:lnTo>
                    <a:pt x="145402" y="73647"/>
                  </a:lnTo>
                  <a:lnTo>
                    <a:pt x="149225" y="72390"/>
                  </a:lnTo>
                  <a:lnTo>
                    <a:pt x="150088" y="72390"/>
                  </a:lnTo>
                  <a:lnTo>
                    <a:pt x="147180" y="73660"/>
                  </a:lnTo>
                  <a:lnTo>
                    <a:pt x="150622" y="73660"/>
                  </a:lnTo>
                  <a:lnTo>
                    <a:pt x="148971" y="74930"/>
                  </a:lnTo>
                  <a:lnTo>
                    <a:pt x="152019" y="74930"/>
                  </a:lnTo>
                  <a:lnTo>
                    <a:pt x="149237" y="77470"/>
                  </a:lnTo>
                  <a:lnTo>
                    <a:pt x="147739" y="78740"/>
                  </a:lnTo>
                  <a:lnTo>
                    <a:pt x="151180" y="78740"/>
                  </a:lnTo>
                  <a:lnTo>
                    <a:pt x="150736" y="79209"/>
                  </a:lnTo>
                  <a:lnTo>
                    <a:pt x="152031" y="78740"/>
                  </a:lnTo>
                  <a:lnTo>
                    <a:pt x="150672" y="79260"/>
                  </a:lnTo>
                  <a:lnTo>
                    <a:pt x="149987" y="80010"/>
                  </a:lnTo>
                  <a:lnTo>
                    <a:pt x="151130" y="80010"/>
                  </a:lnTo>
                  <a:lnTo>
                    <a:pt x="149593" y="81280"/>
                  </a:lnTo>
                  <a:lnTo>
                    <a:pt x="150114" y="82550"/>
                  </a:lnTo>
                  <a:lnTo>
                    <a:pt x="151257" y="82550"/>
                  </a:lnTo>
                  <a:lnTo>
                    <a:pt x="149148" y="83820"/>
                  </a:lnTo>
                  <a:lnTo>
                    <a:pt x="149352" y="85090"/>
                  </a:lnTo>
                  <a:lnTo>
                    <a:pt x="151625" y="86360"/>
                  </a:lnTo>
                  <a:lnTo>
                    <a:pt x="152387" y="87630"/>
                  </a:lnTo>
                  <a:lnTo>
                    <a:pt x="153035" y="87630"/>
                  </a:lnTo>
                  <a:lnTo>
                    <a:pt x="156603" y="85090"/>
                  </a:lnTo>
                  <a:lnTo>
                    <a:pt x="157175" y="86360"/>
                  </a:lnTo>
                  <a:lnTo>
                    <a:pt x="157683" y="86360"/>
                  </a:lnTo>
                  <a:lnTo>
                    <a:pt x="155778" y="87096"/>
                  </a:lnTo>
                  <a:lnTo>
                    <a:pt x="179158" y="87096"/>
                  </a:lnTo>
                  <a:lnTo>
                    <a:pt x="180403" y="86360"/>
                  </a:lnTo>
                  <a:lnTo>
                    <a:pt x="180924" y="85090"/>
                  </a:lnTo>
                  <a:lnTo>
                    <a:pt x="181444" y="83820"/>
                  </a:lnTo>
                  <a:lnTo>
                    <a:pt x="182054" y="83820"/>
                  </a:lnTo>
                  <a:close/>
                </a:path>
                <a:path w="238125" h="293370">
                  <a:moveTo>
                    <a:pt x="187617" y="108280"/>
                  </a:moveTo>
                  <a:lnTo>
                    <a:pt x="187363" y="108305"/>
                  </a:lnTo>
                  <a:lnTo>
                    <a:pt x="187617" y="108280"/>
                  </a:lnTo>
                  <a:close/>
                </a:path>
                <a:path w="238125" h="293370">
                  <a:moveTo>
                    <a:pt x="188290" y="167436"/>
                  </a:moveTo>
                  <a:lnTo>
                    <a:pt x="187909" y="167246"/>
                  </a:lnTo>
                  <a:lnTo>
                    <a:pt x="187604" y="167640"/>
                  </a:lnTo>
                  <a:lnTo>
                    <a:pt x="188290" y="167436"/>
                  </a:lnTo>
                  <a:close/>
                </a:path>
                <a:path w="238125" h="293370">
                  <a:moveTo>
                    <a:pt x="189572" y="106654"/>
                  </a:moveTo>
                  <a:lnTo>
                    <a:pt x="187617" y="108280"/>
                  </a:lnTo>
                  <a:lnTo>
                    <a:pt x="188391" y="108216"/>
                  </a:lnTo>
                  <a:lnTo>
                    <a:pt x="189572" y="106654"/>
                  </a:lnTo>
                  <a:close/>
                </a:path>
                <a:path w="238125" h="293370">
                  <a:moveTo>
                    <a:pt x="192697" y="131800"/>
                  </a:moveTo>
                  <a:lnTo>
                    <a:pt x="192176" y="132080"/>
                  </a:lnTo>
                  <a:lnTo>
                    <a:pt x="190677" y="132080"/>
                  </a:lnTo>
                  <a:lnTo>
                    <a:pt x="191414" y="132765"/>
                  </a:lnTo>
                  <a:lnTo>
                    <a:pt x="192697" y="131800"/>
                  </a:lnTo>
                  <a:close/>
                </a:path>
                <a:path w="238125" h="293370">
                  <a:moveTo>
                    <a:pt x="192887" y="102870"/>
                  </a:moveTo>
                  <a:lnTo>
                    <a:pt x="190868" y="104140"/>
                  </a:lnTo>
                  <a:lnTo>
                    <a:pt x="191655" y="104140"/>
                  </a:lnTo>
                  <a:lnTo>
                    <a:pt x="192887" y="102870"/>
                  </a:lnTo>
                  <a:close/>
                </a:path>
                <a:path w="238125" h="293370">
                  <a:moveTo>
                    <a:pt x="194589" y="130810"/>
                  </a:moveTo>
                  <a:lnTo>
                    <a:pt x="194017" y="130810"/>
                  </a:lnTo>
                  <a:lnTo>
                    <a:pt x="192697" y="131800"/>
                  </a:lnTo>
                  <a:lnTo>
                    <a:pt x="194589" y="130810"/>
                  </a:lnTo>
                  <a:close/>
                </a:path>
                <a:path w="238125" h="293370">
                  <a:moveTo>
                    <a:pt x="197358" y="179946"/>
                  </a:moveTo>
                  <a:lnTo>
                    <a:pt x="197053" y="179070"/>
                  </a:lnTo>
                  <a:lnTo>
                    <a:pt x="197142" y="180340"/>
                  </a:lnTo>
                  <a:lnTo>
                    <a:pt x="197358" y="179946"/>
                  </a:lnTo>
                  <a:close/>
                </a:path>
                <a:path w="238125" h="293370">
                  <a:moveTo>
                    <a:pt x="199821" y="184492"/>
                  </a:moveTo>
                  <a:lnTo>
                    <a:pt x="197205" y="185420"/>
                  </a:lnTo>
                  <a:lnTo>
                    <a:pt x="198653" y="185420"/>
                  </a:lnTo>
                  <a:lnTo>
                    <a:pt x="199821" y="184492"/>
                  </a:lnTo>
                  <a:close/>
                </a:path>
                <a:path w="238125" h="293370">
                  <a:moveTo>
                    <a:pt x="200291" y="184315"/>
                  </a:moveTo>
                  <a:lnTo>
                    <a:pt x="200266" y="184150"/>
                  </a:lnTo>
                  <a:lnTo>
                    <a:pt x="199821" y="184492"/>
                  </a:lnTo>
                  <a:lnTo>
                    <a:pt x="200291" y="184315"/>
                  </a:lnTo>
                  <a:close/>
                </a:path>
                <a:path w="238125" h="293370">
                  <a:moveTo>
                    <a:pt x="200774" y="142100"/>
                  </a:moveTo>
                  <a:lnTo>
                    <a:pt x="200596" y="142227"/>
                  </a:lnTo>
                  <a:lnTo>
                    <a:pt x="200456" y="142328"/>
                  </a:lnTo>
                  <a:lnTo>
                    <a:pt x="200291" y="142443"/>
                  </a:lnTo>
                  <a:lnTo>
                    <a:pt x="200507" y="142582"/>
                  </a:lnTo>
                  <a:lnTo>
                    <a:pt x="200774" y="142100"/>
                  </a:lnTo>
                  <a:close/>
                </a:path>
                <a:path w="238125" h="293370">
                  <a:moveTo>
                    <a:pt x="203771" y="147980"/>
                  </a:moveTo>
                  <a:lnTo>
                    <a:pt x="203568" y="148094"/>
                  </a:lnTo>
                  <a:lnTo>
                    <a:pt x="203428" y="148336"/>
                  </a:lnTo>
                  <a:lnTo>
                    <a:pt x="203771" y="147980"/>
                  </a:lnTo>
                  <a:close/>
                </a:path>
                <a:path w="238125" h="293370">
                  <a:moveTo>
                    <a:pt x="203923" y="147878"/>
                  </a:moveTo>
                  <a:lnTo>
                    <a:pt x="203466" y="147828"/>
                  </a:lnTo>
                  <a:lnTo>
                    <a:pt x="203161" y="148018"/>
                  </a:lnTo>
                  <a:lnTo>
                    <a:pt x="203568" y="147942"/>
                  </a:lnTo>
                  <a:lnTo>
                    <a:pt x="203771" y="147980"/>
                  </a:lnTo>
                  <a:lnTo>
                    <a:pt x="203923" y="147878"/>
                  </a:lnTo>
                  <a:close/>
                </a:path>
                <a:path w="238125" h="293370">
                  <a:moveTo>
                    <a:pt x="205359" y="187109"/>
                  </a:moveTo>
                  <a:lnTo>
                    <a:pt x="204800" y="187134"/>
                  </a:lnTo>
                  <a:lnTo>
                    <a:pt x="204241" y="187159"/>
                  </a:lnTo>
                  <a:lnTo>
                    <a:pt x="203873" y="187109"/>
                  </a:lnTo>
                  <a:lnTo>
                    <a:pt x="203771" y="187477"/>
                  </a:lnTo>
                  <a:lnTo>
                    <a:pt x="203809" y="187718"/>
                  </a:lnTo>
                  <a:lnTo>
                    <a:pt x="205359" y="187109"/>
                  </a:lnTo>
                  <a:close/>
                </a:path>
                <a:path w="238125" h="293370">
                  <a:moveTo>
                    <a:pt x="205765" y="189230"/>
                  </a:moveTo>
                  <a:lnTo>
                    <a:pt x="202590" y="190500"/>
                  </a:lnTo>
                  <a:lnTo>
                    <a:pt x="203314" y="190500"/>
                  </a:lnTo>
                  <a:lnTo>
                    <a:pt x="205574" y="189522"/>
                  </a:lnTo>
                  <a:lnTo>
                    <a:pt x="205765" y="189230"/>
                  </a:lnTo>
                  <a:close/>
                </a:path>
                <a:path w="238125" h="293370">
                  <a:moveTo>
                    <a:pt x="206019" y="193040"/>
                  </a:moveTo>
                  <a:lnTo>
                    <a:pt x="204533" y="193040"/>
                  </a:lnTo>
                  <a:lnTo>
                    <a:pt x="204520" y="194310"/>
                  </a:lnTo>
                  <a:lnTo>
                    <a:pt x="206019" y="193040"/>
                  </a:lnTo>
                  <a:close/>
                </a:path>
                <a:path w="238125" h="293370">
                  <a:moveTo>
                    <a:pt x="206108" y="192963"/>
                  </a:moveTo>
                  <a:close/>
                </a:path>
                <a:path w="238125" h="293370">
                  <a:moveTo>
                    <a:pt x="208267" y="203200"/>
                  </a:moveTo>
                  <a:lnTo>
                    <a:pt x="207670" y="204470"/>
                  </a:lnTo>
                  <a:lnTo>
                    <a:pt x="208114" y="204241"/>
                  </a:lnTo>
                  <a:lnTo>
                    <a:pt x="208267" y="203200"/>
                  </a:lnTo>
                  <a:close/>
                </a:path>
                <a:path w="238125" h="293370">
                  <a:moveTo>
                    <a:pt x="208635" y="153670"/>
                  </a:moveTo>
                  <a:lnTo>
                    <a:pt x="207238" y="154940"/>
                  </a:lnTo>
                  <a:lnTo>
                    <a:pt x="207543" y="154940"/>
                  </a:lnTo>
                  <a:lnTo>
                    <a:pt x="208635" y="153670"/>
                  </a:lnTo>
                  <a:close/>
                </a:path>
                <a:path w="238125" h="293370">
                  <a:moveTo>
                    <a:pt x="209042" y="166370"/>
                  </a:moveTo>
                  <a:lnTo>
                    <a:pt x="208838" y="166573"/>
                  </a:lnTo>
                  <a:lnTo>
                    <a:pt x="209029" y="166497"/>
                  </a:lnTo>
                  <a:lnTo>
                    <a:pt x="209042" y="166370"/>
                  </a:lnTo>
                  <a:close/>
                </a:path>
                <a:path w="238125" h="293370">
                  <a:moveTo>
                    <a:pt x="209359" y="166370"/>
                  </a:moveTo>
                  <a:lnTo>
                    <a:pt x="209029" y="166497"/>
                  </a:lnTo>
                  <a:lnTo>
                    <a:pt x="208864" y="167640"/>
                  </a:lnTo>
                  <a:lnTo>
                    <a:pt x="209359" y="166370"/>
                  </a:lnTo>
                  <a:close/>
                </a:path>
                <a:path w="238125" h="293370">
                  <a:moveTo>
                    <a:pt x="209753" y="152755"/>
                  </a:moveTo>
                  <a:lnTo>
                    <a:pt x="209296" y="152984"/>
                  </a:lnTo>
                  <a:lnTo>
                    <a:pt x="208953" y="153200"/>
                  </a:lnTo>
                  <a:lnTo>
                    <a:pt x="208635" y="153403"/>
                  </a:lnTo>
                  <a:lnTo>
                    <a:pt x="208915" y="153289"/>
                  </a:lnTo>
                  <a:lnTo>
                    <a:pt x="209232" y="153111"/>
                  </a:lnTo>
                  <a:lnTo>
                    <a:pt x="209753" y="152755"/>
                  </a:lnTo>
                  <a:close/>
                </a:path>
                <a:path w="238125" h="293370">
                  <a:moveTo>
                    <a:pt x="210908" y="165519"/>
                  </a:moveTo>
                  <a:lnTo>
                    <a:pt x="210705" y="165747"/>
                  </a:lnTo>
                  <a:lnTo>
                    <a:pt x="210667" y="165874"/>
                  </a:lnTo>
                  <a:lnTo>
                    <a:pt x="210908" y="165519"/>
                  </a:lnTo>
                  <a:close/>
                </a:path>
                <a:path w="238125" h="293370">
                  <a:moveTo>
                    <a:pt x="211378" y="160020"/>
                  </a:moveTo>
                  <a:lnTo>
                    <a:pt x="208826" y="161290"/>
                  </a:lnTo>
                  <a:lnTo>
                    <a:pt x="210718" y="161290"/>
                  </a:lnTo>
                  <a:lnTo>
                    <a:pt x="211378" y="160020"/>
                  </a:lnTo>
                  <a:close/>
                </a:path>
                <a:path w="238125" h="293370">
                  <a:moveTo>
                    <a:pt x="215265" y="160020"/>
                  </a:moveTo>
                  <a:lnTo>
                    <a:pt x="212979" y="160020"/>
                  </a:lnTo>
                  <a:lnTo>
                    <a:pt x="210870" y="161239"/>
                  </a:lnTo>
                  <a:lnTo>
                    <a:pt x="215265" y="160020"/>
                  </a:lnTo>
                  <a:close/>
                </a:path>
                <a:path w="238125" h="293370">
                  <a:moveTo>
                    <a:pt x="215760" y="181000"/>
                  </a:moveTo>
                  <a:lnTo>
                    <a:pt x="215493" y="180924"/>
                  </a:lnTo>
                  <a:lnTo>
                    <a:pt x="215239" y="180873"/>
                  </a:lnTo>
                  <a:lnTo>
                    <a:pt x="214985" y="181025"/>
                  </a:lnTo>
                  <a:lnTo>
                    <a:pt x="215125" y="181165"/>
                  </a:lnTo>
                  <a:lnTo>
                    <a:pt x="215468" y="181102"/>
                  </a:lnTo>
                  <a:lnTo>
                    <a:pt x="215760" y="181000"/>
                  </a:lnTo>
                  <a:close/>
                </a:path>
                <a:path w="238125" h="293370">
                  <a:moveTo>
                    <a:pt x="217017" y="222516"/>
                  </a:moveTo>
                  <a:lnTo>
                    <a:pt x="216268" y="223507"/>
                  </a:lnTo>
                  <a:lnTo>
                    <a:pt x="216725" y="223024"/>
                  </a:lnTo>
                  <a:lnTo>
                    <a:pt x="216916" y="222732"/>
                  </a:lnTo>
                  <a:lnTo>
                    <a:pt x="217017" y="222516"/>
                  </a:lnTo>
                  <a:close/>
                </a:path>
                <a:path w="238125" h="293370">
                  <a:moveTo>
                    <a:pt x="217055" y="230441"/>
                  </a:moveTo>
                  <a:lnTo>
                    <a:pt x="215722" y="231140"/>
                  </a:lnTo>
                  <a:lnTo>
                    <a:pt x="216738" y="231140"/>
                  </a:lnTo>
                  <a:lnTo>
                    <a:pt x="217055" y="230441"/>
                  </a:lnTo>
                  <a:close/>
                </a:path>
                <a:path w="238125" h="293370">
                  <a:moveTo>
                    <a:pt x="217309" y="175856"/>
                  </a:moveTo>
                  <a:lnTo>
                    <a:pt x="217043" y="175895"/>
                  </a:lnTo>
                  <a:lnTo>
                    <a:pt x="216992" y="176022"/>
                  </a:lnTo>
                  <a:lnTo>
                    <a:pt x="216916" y="176199"/>
                  </a:lnTo>
                  <a:lnTo>
                    <a:pt x="217182" y="176009"/>
                  </a:lnTo>
                  <a:lnTo>
                    <a:pt x="217309" y="175856"/>
                  </a:lnTo>
                  <a:close/>
                </a:path>
                <a:path w="238125" h="293370">
                  <a:moveTo>
                    <a:pt x="219125" y="170180"/>
                  </a:moveTo>
                  <a:lnTo>
                    <a:pt x="218859" y="170180"/>
                  </a:lnTo>
                  <a:lnTo>
                    <a:pt x="218833" y="170345"/>
                  </a:lnTo>
                  <a:lnTo>
                    <a:pt x="219125" y="170180"/>
                  </a:lnTo>
                  <a:close/>
                </a:path>
                <a:path w="238125" h="293370">
                  <a:moveTo>
                    <a:pt x="219240" y="186690"/>
                  </a:moveTo>
                  <a:lnTo>
                    <a:pt x="218935" y="186372"/>
                  </a:lnTo>
                  <a:lnTo>
                    <a:pt x="218427" y="186690"/>
                  </a:lnTo>
                  <a:lnTo>
                    <a:pt x="219240" y="186690"/>
                  </a:lnTo>
                  <a:close/>
                </a:path>
                <a:path w="238125" h="293370">
                  <a:moveTo>
                    <a:pt x="219710" y="220662"/>
                  </a:moveTo>
                  <a:lnTo>
                    <a:pt x="219265" y="220776"/>
                  </a:lnTo>
                  <a:lnTo>
                    <a:pt x="219087" y="220980"/>
                  </a:lnTo>
                  <a:lnTo>
                    <a:pt x="219710" y="220662"/>
                  </a:lnTo>
                  <a:close/>
                </a:path>
                <a:path w="238125" h="293370">
                  <a:moveTo>
                    <a:pt x="220218" y="219710"/>
                  </a:moveTo>
                  <a:lnTo>
                    <a:pt x="218059" y="219710"/>
                  </a:lnTo>
                  <a:lnTo>
                    <a:pt x="218465" y="220980"/>
                  </a:lnTo>
                  <a:lnTo>
                    <a:pt x="219265" y="220776"/>
                  </a:lnTo>
                  <a:lnTo>
                    <a:pt x="220218" y="219710"/>
                  </a:lnTo>
                  <a:close/>
                </a:path>
                <a:path w="238125" h="293370">
                  <a:moveTo>
                    <a:pt x="221462" y="203835"/>
                  </a:moveTo>
                  <a:lnTo>
                    <a:pt x="221259" y="203962"/>
                  </a:lnTo>
                  <a:lnTo>
                    <a:pt x="221424" y="203898"/>
                  </a:lnTo>
                  <a:close/>
                </a:path>
                <a:path w="238125" h="293370">
                  <a:moveTo>
                    <a:pt x="221767" y="203454"/>
                  </a:moveTo>
                  <a:lnTo>
                    <a:pt x="221475" y="203835"/>
                  </a:lnTo>
                  <a:lnTo>
                    <a:pt x="221653" y="203682"/>
                  </a:lnTo>
                  <a:lnTo>
                    <a:pt x="221742" y="203555"/>
                  </a:lnTo>
                  <a:close/>
                </a:path>
                <a:path w="238125" h="293370">
                  <a:moveTo>
                    <a:pt x="222554" y="202476"/>
                  </a:moveTo>
                  <a:lnTo>
                    <a:pt x="221475" y="202844"/>
                  </a:lnTo>
                  <a:lnTo>
                    <a:pt x="221894" y="203073"/>
                  </a:lnTo>
                  <a:lnTo>
                    <a:pt x="221767" y="203454"/>
                  </a:lnTo>
                  <a:lnTo>
                    <a:pt x="222554" y="202476"/>
                  </a:lnTo>
                  <a:close/>
                </a:path>
                <a:path w="238125" h="293370">
                  <a:moveTo>
                    <a:pt x="226644" y="207010"/>
                  </a:moveTo>
                  <a:lnTo>
                    <a:pt x="225259" y="208280"/>
                  </a:lnTo>
                  <a:lnTo>
                    <a:pt x="225564" y="208280"/>
                  </a:lnTo>
                  <a:lnTo>
                    <a:pt x="226644" y="207010"/>
                  </a:lnTo>
                  <a:close/>
                </a:path>
                <a:path w="238125" h="293370">
                  <a:moveTo>
                    <a:pt x="227596" y="206108"/>
                  </a:moveTo>
                  <a:lnTo>
                    <a:pt x="227253" y="206235"/>
                  </a:lnTo>
                  <a:lnTo>
                    <a:pt x="226936" y="206387"/>
                  </a:lnTo>
                  <a:lnTo>
                    <a:pt x="226644" y="206552"/>
                  </a:lnTo>
                  <a:lnTo>
                    <a:pt x="227037" y="206362"/>
                  </a:lnTo>
                  <a:lnTo>
                    <a:pt x="227380" y="206209"/>
                  </a:lnTo>
                  <a:lnTo>
                    <a:pt x="227596" y="206108"/>
                  </a:lnTo>
                  <a:close/>
                </a:path>
                <a:path w="238125" h="293370">
                  <a:moveTo>
                    <a:pt x="228625" y="214630"/>
                  </a:moveTo>
                  <a:lnTo>
                    <a:pt x="228015" y="214630"/>
                  </a:lnTo>
                  <a:lnTo>
                    <a:pt x="227939" y="214858"/>
                  </a:lnTo>
                  <a:lnTo>
                    <a:pt x="228625" y="214630"/>
                  </a:lnTo>
                  <a:close/>
                </a:path>
                <a:path w="238125" h="293370">
                  <a:moveTo>
                    <a:pt x="228676" y="233680"/>
                  </a:moveTo>
                  <a:lnTo>
                    <a:pt x="228155" y="233133"/>
                  </a:lnTo>
                  <a:lnTo>
                    <a:pt x="228257" y="233362"/>
                  </a:lnTo>
                  <a:lnTo>
                    <a:pt x="228676" y="233680"/>
                  </a:lnTo>
                  <a:close/>
                </a:path>
                <a:path w="238125" h="293370">
                  <a:moveTo>
                    <a:pt x="229146" y="223520"/>
                  </a:moveTo>
                  <a:lnTo>
                    <a:pt x="228257" y="224472"/>
                  </a:lnTo>
                  <a:lnTo>
                    <a:pt x="229146" y="223520"/>
                  </a:lnTo>
                  <a:close/>
                </a:path>
                <a:path w="238125" h="293370">
                  <a:moveTo>
                    <a:pt x="233032" y="233680"/>
                  </a:moveTo>
                  <a:lnTo>
                    <a:pt x="231584" y="233680"/>
                  </a:lnTo>
                  <a:lnTo>
                    <a:pt x="232791" y="234137"/>
                  </a:lnTo>
                  <a:lnTo>
                    <a:pt x="233032" y="233680"/>
                  </a:lnTo>
                  <a:close/>
                </a:path>
                <a:path w="238125" h="293370">
                  <a:moveTo>
                    <a:pt x="236397" y="237147"/>
                  </a:moveTo>
                  <a:lnTo>
                    <a:pt x="236232" y="237439"/>
                  </a:lnTo>
                  <a:lnTo>
                    <a:pt x="236054" y="237744"/>
                  </a:lnTo>
                  <a:lnTo>
                    <a:pt x="235826" y="237998"/>
                  </a:lnTo>
                  <a:lnTo>
                    <a:pt x="236181" y="237680"/>
                  </a:lnTo>
                  <a:lnTo>
                    <a:pt x="236359" y="237413"/>
                  </a:lnTo>
                  <a:lnTo>
                    <a:pt x="236397" y="237147"/>
                  </a:lnTo>
                  <a:close/>
                </a:path>
                <a:path w="238125" h="293370">
                  <a:moveTo>
                    <a:pt x="236994" y="229387"/>
                  </a:moveTo>
                  <a:lnTo>
                    <a:pt x="236308" y="227330"/>
                  </a:lnTo>
                  <a:lnTo>
                    <a:pt x="233426" y="228600"/>
                  </a:lnTo>
                  <a:lnTo>
                    <a:pt x="235521" y="228600"/>
                  </a:lnTo>
                  <a:lnTo>
                    <a:pt x="236994" y="229387"/>
                  </a:lnTo>
                  <a:close/>
                </a:path>
                <a:path w="238125" h="293370">
                  <a:moveTo>
                    <a:pt x="237540" y="225005"/>
                  </a:moveTo>
                  <a:lnTo>
                    <a:pt x="234073" y="225259"/>
                  </a:lnTo>
                  <a:lnTo>
                    <a:pt x="235115" y="224332"/>
                  </a:lnTo>
                  <a:lnTo>
                    <a:pt x="231292" y="225666"/>
                  </a:lnTo>
                  <a:lnTo>
                    <a:pt x="230670" y="225437"/>
                  </a:lnTo>
                  <a:lnTo>
                    <a:pt x="231470" y="224091"/>
                  </a:lnTo>
                  <a:lnTo>
                    <a:pt x="232486" y="223304"/>
                  </a:lnTo>
                  <a:lnTo>
                    <a:pt x="231711" y="223710"/>
                  </a:lnTo>
                  <a:lnTo>
                    <a:pt x="232003" y="221742"/>
                  </a:lnTo>
                  <a:lnTo>
                    <a:pt x="230301" y="223227"/>
                  </a:lnTo>
                  <a:lnTo>
                    <a:pt x="230162" y="223710"/>
                  </a:lnTo>
                  <a:lnTo>
                    <a:pt x="228282" y="224472"/>
                  </a:lnTo>
                  <a:lnTo>
                    <a:pt x="228003" y="224790"/>
                  </a:lnTo>
                  <a:lnTo>
                    <a:pt x="228257" y="224472"/>
                  </a:lnTo>
                  <a:lnTo>
                    <a:pt x="224332" y="226060"/>
                  </a:lnTo>
                  <a:lnTo>
                    <a:pt x="225374" y="224790"/>
                  </a:lnTo>
                  <a:lnTo>
                    <a:pt x="226415" y="223520"/>
                  </a:lnTo>
                  <a:lnTo>
                    <a:pt x="229044" y="223520"/>
                  </a:lnTo>
                  <a:lnTo>
                    <a:pt x="230098" y="222250"/>
                  </a:lnTo>
                  <a:lnTo>
                    <a:pt x="225450" y="223520"/>
                  </a:lnTo>
                  <a:lnTo>
                    <a:pt x="229006" y="221754"/>
                  </a:lnTo>
                  <a:lnTo>
                    <a:pt x="229971" y="221843"/>
                  </a:lnTo>
                  <a:lnTo>
                    <a:pt x="230695" y="220929"/>
                  </a:lnTo>
                  <a:lnTo>
                    <a:pt x="231495" y="220052"/>
                  </a:lnTo>
                  <a:lnTo>
                    <a:pt x="232371" y="219214"/>
                  </a:lnTo>
                  <a:lnTo>
                    <a:pt x="231660" y="219151"/>
                  </a:lnTo>
                  <a:lnTo>
                    <a:pt x="231394" y="219151"/>
                  </a:lnTo>
                  <a:lnTo>
                    <a:pt x="231140" y="219151"/>
                  </a:lnTo>
                  <a:lnTo>
                    <a:pt x="230987" y="219151"/>
                  </a:lnTo>
                  <a:lnTo>
                    <a:pt x="230327" y="219176"/>
                  </a:lnTo>
                  <a:lnTo>
                    <a:pt x="230124" y="219519"/>
                  </a:lnTo>
                  <a:lnTo>
                    <a:pt x="228650" y="220040"/>
                  </a:lnTo>
                  <a:lnTo>
                    <a:pt x="227431" y="220421"/>
                  </a:lnTo>
                  <a:lnTo>
                    <a:pt x="228600" y="220103"/>
                  </a:lnTo>
                  <a:lnTo>
                    <a:pt x="229184" y="220014"/>
                  </a:lnTo>
                  <a:lnTo>
                    <a:pt x="229450" y="220078"/>
                  </a:lnTo>
                  <a:lnTo>
                    <a:pt x="229908" y="219900"/>
                  </a:lnTo>
                  <a:lnTo>
                    <a:pt x="229362" y="221018"/>
                  </a:lnTo>
                  <a:lnTo>
                    <a:pt x="225882" y="222250"/>
                  </a:lnTo>
                  <a:lnTo>
                    <a:pt x="227469" y="219710"/>
                  </a:lnTo>
                  <a:lnTo>
                    <a:pt x="225894" y="219710"/>
                  </a:lnTo>
                  <a:lnTo>
                    <a:pt x="227114" y="218440"/>
                  </a:lnTo>
                  <a:lnTo>
                    <a:pt x="227101" y="217170"/>
                  </a:lnTo>
                  <a:lnTo>
                    <a:pt x="227939" y="214858"/>
                  </a:lnTo>
                  <a:lnTo>
                    <a:pt x="224967" y="215900"/>
                  </a:lnTo>
                  <a:lnTo>
                    <a:pt x="225272" y="214630"/>
                  </a:lnTo>
                  <a:lnTo>
                    <a:pt x="224243" y="214630"/>
                  </a:lnTo>
                  <a:lnTo>
                    <a:pt x="226402" y="213360"/>
                  </a:lnTo>
                  <a:lnTo>
                    <a:pt x="225666" y="213360"/>
                  </a:lnTo>
                  <a:lnTo>
                    <a:pt x="228130" y="212229"/>
                  </a:lnTo>
                  <a:lnTo>
                    <a:pt x="228523" y="212140"/>
                  </a:lnTo>
                  <a:lnTo>
                    <a:pt x="228993" y="212026"/>
                  </a:lnTo>
                  <a:lnTo>
                    <a:pt x="229514" y="211886"/>
                  </a:lnTo>
                  <a:lnTo>
                    <a:pt x="228384" y="212026"/>
                  </a:lnTo>
                  <a:lnTo>
                    <a:pt x="227914" y="210820"/>
                  </a:lnTo>
                  <a:lnTo>
                    <a:pt x="224561" y="210820"/>
                  </a:lnTo>
                  <a:lnTo>
                    <a:pt x="225894" y="209550"/>
                  </a:lnTo>
                  <a:lnTo>
                    <a:pt x="223367" y="210820"/>
                  </a:lnTo>
                  <a:lnTo>
                    <a:pt x="219278" y="213360"/>
                  </a:lnTo>
                  <a:lnTo>
                    <a:pt x="218897" y="213144"/>
                  </a:lnTo>
                  <a:lnTo>
                    <a:pt x="218897" y="215900"/>
                  </a:lnTo>
                  <a:lnTo>
                    <a:pt x="217068" y="217170"/>
                  </a:lnTo>
                  <a:lnTo>
                    <a:pt x="216268" y="217170"/>
                  </a:lnTo>
                  <a:lnTo>
                    <a:pt x="217881" y="215900"/>
                  </a:lnTo>
                  <a:lnTo>
                    <a:pt x="218897" y="215900"/>
                  </a:lnTo>
                  <a:lnTo>
                    <a:pt x="218897" y="213144"/>
                  </a:lnTo>
                  <a:lnTo>
                    <a:pt x="217144" y="212090"/>
                  </a:lnTo>
                  <a:lnTo>
                    <a:pt x="218465" y="212090"/>
                  </a:lnTo>
                  <a:lnTo>
                    <a:pt x="220776" y="210820"/>
                  </a:lnTo>
                  <a:lnTo>
                    <a:pt x="221145" y="210820"/>
                  </a:lnTo>
                  <a:lnTo>
                    <a:pt x="223151" y="210820"/>
                  </a:lnTo>
                  <a:lnTo>
                    <a:pt x="223951" y="209550"/>
                  </a:lnTo>
                  <a:lnTo>
                    <a:pt x="221310" y="210743"/>
                  </a:lnTo>
                  <a:lnTo>
                    <a:pt x="223126" y="209550"/>
                  </a:lnTo>
                  <a:lnTo>
                    <a:pt x="223951" y="209550"/>
                  </a:lnTo>
                  <a:lnTo>
                    <a:pt x="224320" y="209550"/>
                  </a:lnTo>
                  <a:lnTo>
                    <a:pt x="225259" y="208280"/>
                  </a:lnTo>
                  <a:lnTo>
                    <a:pt x="223659" y="208280"/>
                  </a:lnTo>
                  <a:lnTo>
                    <a:pt x="223177" y="207010"/>
                  </a:lnTo>
                  <a:lnTo>
                    <a:pt x="225869" y="207010"/>
                  </a:lnTo>
                  <a:lnTo>
                    <a:pt x="226644" y="205740"/>
                  </a:lnTo>
                  <a:lnTo>
                    <a:pt x="225221" y="205740"/>
                  </a:lnTo>
                  <a:lnTo>
                    <a:pt x="226402" y="204470"/>
                  </a:lnTo>
                  <a:lnTo>
                    <a:pt x="225171" y="205003"/>
                  </a:lnTo>
                  <a:lnTo>
                    <a:pt x="225488" y="204470"/>
                  </a:lnTo>
                  <a:lnTo>
                    <a:pt x="224028" y="204470"/>
                  </a:lnTo>
                  <a:lnTo>
                    <a:pt x="224282" y="203200"/>
                  </a:lnTo>
                  <a:lnTo>
                    <a:pt x="221424" y="204470"/>
                  </a:lnTo>
                  <a:lnTo>
                    <a:pt x="217639" y="204470"/>
                  </a:lnTo>
                  <a:lnTo>
                    <a:pt x="221513" y="200660"/>
                  </a:lnTo>
                  <a:lnTo>
                    <a:pt x="219671" y="199390"/>
                  </a:lnTo>
                  <a:lnTo>
                    <a:pt x="219189" y="199390"/>
                  </a:lnTo>
                  <a:lnTo>
                    <a:pt x="219202" y="198120"/>
                  </a:lnTo>
                  <a:lnTo>
                    <a:pt x="216789" y="198120"/>
                  </a:lnTo>
                  <a:lnTo>
                    <a:pt x="218401" y="196850"/>
                  </a:lnTo>
                  <a:lnTo>
                    <a:pt x="219583" y="196850"/>
                  </a:lnTo>
                  <a:lnTo>
                    <a:pt x="218592" y="195580"/>
                  </a:lnTo>
                  <a:lnTo>
                    <a:pt x="217474" y="195580"/>
                  </a:lnTo>
                  <a:lnTo>
                    <a:pt x="218681" y="194310"/>
                  </a:lnTo>
                  <a:lnTo>
                    <a:pt x="220192" y="194310"/>
                  </a:lnTo>
                  <a:lnTo>
                    <a:pt x="220675" y="193040"/>
                  </a:lnTo>
                  <a:lnTo>
                    <a:pt x="219125" y="193040"/>
                  </a:lnTo>
                  <a:lnTo>
                    <a:pt x="221716" y="191770"/>
                  </a:lnTo>
                  <a:lnTo>
                    <a:pt x="221957" y="190500"/>
                  </a:lnTo>
                  <a:lnTo>
                    <a:pt x="221056" y="190500"/>
                  </a:lnTo>
                  <a:lnTo>
                    <a:pt x="219544" y="191770"/>
                  </a:lnTo>
                  <a:lnTo>
                    <a:pt x="218998" y="191770"/>
                  </a:lnTo>
                  <a:lnTo>
                    <a:pt x="219087" y="190500"/>
                  </a:lnTo>
                  <a:lnTo>
                    <a:pt x="222415" y="189230"/>
                  </a:lnTo>
                  <a:lnTo>
                    <a:pt x="225640" y="186690"/>
                  </a:lnTo>
                  <a:lnTo>
                    <a:pt x="214401" y="189230"/>
                  </a:lnTo>
                  <a:lnTo>
                    <a:pt x="218427" y="186690"/>
                  </a:lnTo>
                  <a:lnTo>
                    <a:pt x="216522" y="186690"/>
                  </a:lnTo>
                  <a:lnTo>
                    <a:pt x="218236" y="185674"/>
                  </a:lnTo>
                  <a:lnTo>
                    <a:pt x="218935" y="186372"/>
                  </a:lnTo>
                  <a:lnTo>
                    <a:pt x="220433" y="185420"/>
                  </a:lnTo>
                  <a:lnTo>
                    <a:pt x="218668" y="185420"/>
                  </a:lnTo>
                  <a:lnTo>
                    <a:pt x="220814" y="184150"/>
                  </a:lnTo>
                  <a:lnTo>
                    <a:pt x="220726" y="182880"/>
                  </a:lnTo>
                  <a:lnTo>
                    <a:pt x="222046" y="181610"/>
                  </a:lnTo>
                  <a:lnTo>
                    <a:pt x="215557" y="184150"/>
                  </a:lnTo>
                  <a:lnTo>
                    <a:pt x="216306" y="182880"/>
                  </a:lnTo>
                  <a:lnTo>
                    <a:pt x="215214" y="182880"/>
                  </a:lnTo>
                  <a:lnTo>
                    <a:pt x="212191" y="184150"/>
                  </a:lnTo>
                  <a:lnTo>
                    <a:pt x="210743" y="184150"/>
                  </a:lnTo>
                  <a:lnTo>
                    <a:pt x="210832" y="182880"/>
                  </a:lnTo>
                  <a:lnTo>
                    <a:pt x="215176" y="180340"/>
                  </a:lnTo>
                  <a:lnTo>
                    <a:pt x="215760" y="181000"/>
                  </a:lnTo>
                  <a:lnTo>
                    <a:pt x="216306" y="181610"/>
                  </a:lnTo>
                  <a:lnTo>
                    <a:pt x="216852" y="181610"/>
                  </a:lnTo>
                  <a:lnTo>
                    <a:pt x="217868" y="180340"/>
                  </a:lnTo>
                  <a:lnTo>
                    <a:pt x="217385" y="179285"/>
                  </a:lnTo>
                  <a:lnTo>
                    <a:pt x="218109" y="177800"/>
                  </a:lnTo>
                  <a:lnTo>
                    <a:pt x="216357" y="177800"/>
                  </a:lnTo>
                  <a:lnTo>
                    <a:pt x="216916" y="176530"/>
                  </a:lnTo>
                  <a:lnTo>
                    <a:pt x="216242" y="177800"/>
                  </a:lnTo>
                  <a:lnTo>
                    <a:pt x="215011" y="177800"/>
                  </a:lnTo>
                  <a:lnTo>
                    <a:pt x="215785" y="175260"/>
                  </a:lnTo>
                  <a:lnTo>
                    <a:pt x="212521" y="177800"/>
                  </a:lnTo>
                  <a:lnTo>
                    <a:pt x="211582" y="176530"/>
                  </a:lnTo>
                  <a:lnTo>
                    <a:pt x="213093" y="175260"/>
                  </a:lnTo>
                  <a:lnTo>
                    <a:pt x="213944" y="175260"/>
                  </a:lnTo>
                  <a:lnTo>
                    <a:pt x="214858" y="173990"/>
                  </a:lnTo>
                  <a:lnTo>
                    <a:pt x="215366" y="173990"/>
                  </a:lnTo>
                  <a:lnTo>
                    <a:pt x="217030" y="172720"/>
                  </a:lnTo>
                  <a:lnTo>
                    <a:pt x="218694" y="171450"/>
                  </a:lnTo>
                  <a:lnTo>
                    <a:pt x="218833" y="170345"/>
                  </a:lnTo>
                  <a:lnTo>
                    <a:pt x="216941" y="171450"/>
                  </a:lnTo>
                  <a:lnTo>
                    <a:pt x="217220" y="170180"/>
                  </a:lnTo>
                  <a:lnTo>
                    <a:pt x="216446" y="170180"/>
                  </a:lnTo>
                  <a:lnTo>
                    <a:pt x="214350" y="171450"/>
                  </a:lnTo>
                  <a:lnTo>
                    <a:pt x="212737" y="171450"/>
                  </a:lnTo>
                  <a:lnTo>
                    <a:pt x="210248" y="171450"/>
                  </a:lnTo>
                  <a:lnTo>
                    <a:pt x="213245" y="170180"/>
                  </a:lnTo>
                  <a:lnTo>
                    <a:pt x="212737" y="171450"/>
                  </a:lnTo>
                  <a:lnTo>
                    <a:pt x="216268" y="168910"/>
                  </a:lnTo>
                  <a:lnTo>
                    <a:pt x="217805" y="168910"/>
                  </a:lnTo>
                  <a:lnTo>
                    <a:pt x="220027" y="166370"/>
                  </a:lnTo>
                  <a:lnTo>
                    <a:pt x="214109" y="168910"/>
                  </a:lnTo>
                  <a:lnTo>
                    <a:pt x="213639" y="167640"/>
                  </a:lnTo>
                  <a:lnTo>
                    <a:pt x="215430" y="167640"/>
                  </a:lnTo>
                  <a:lnTo>
                    <a:pt x="216801" y="166370"/>
                  </a:lnTo>
                  <a:lnTo>
                    <a:pt x="216509" y="166370"/>
                  </a:lnTo>
                  <a:lnTo>
                    <a:pt x="213563" y="167640"/>
                  </a:lnTo>
                  <a:lnTo>
                    <a:pt x="212051" y="167640"/>
                  </a:lnTo>
                  <a:lnTo>
                    <a:pt x="213042" y="166370"/>
                  </a:lnTo>
                  <a:lnTo>
                    <a:pt x="210680" y="167640"/>
                  </a:lnTo>
                  <a:lnTo>
                    <a:pt x="210654" y="166370"/>
                  </a:lnTo>
                  <a:lnTo>
                    <a:pt x="210235" y="167640"/>
                  </a:lnTo>
                  <a:lnTo>
                    <a:pt x="208864" y="167640"/>
                  </a:lnTo>
                  <a:lnTo>
                    <a:pt x="207721" y="167640"/>
                  </a:lnTo>
                  <a:lnTo>
                    <a:pt x="208838" y="166573"/>
                  </a:lnTo>
                  <a:lnTo>
                    <a:pt x="206070" y="167640"/>
                  </a:lnTo>
                  <a:lnTo>
                    <a:pt x="208013" y="166370"/>
                  </a:lnTo>
                  <a:lnTo>
                    <a:pt x="211912" y="163830"/>
                  </a:lnTo>
                  <a:lnTo>
                    <a:pt x="209499" y="163830"/>
                  </a:lnTo>
                  <a:lnTo>
                    <a:pt x="210489" y="162560"/>
                  </a:lnTo>
                  <a:lnTo>
                    <a:pt x="212712" y="162560"/>
                  </a:lnTo>
                  <a:lnTo>
                    <a:pt x="213347" y="161290"/>
                  </a:lnTo>
                  <a:lnTo>
                    <a:pt x="211162" y="161290"/>
                  </a:lnTo>
                  <a:lnTo>
                    <a:pt x="207352" y="162560"/>
                  </a:lnTo>
                  <a:lnTo>
                    <a:pt x="207492" y="162560"/>
                  </a:lnTo>
                  <a:lnTo>
                    <a:pt x="208851" y="162560"/>
                  </a:lnTo>
                  <a:lnTo>
                    <a:pt x="208991" y="162560"/>
                  </a:lnTo>
                  <a:lnTo>
                    <a:pt x="206895" y="163830"/>
                  </a:lnTo>
                  <a:lnTo>
                    <a:pt x="207175" y="163220"/>
                  </a:lnTo>
                  <a:lnTo>
                    <a:pt x="208851" y="162560"/>
                  </a:lnTo>
                  <a:lnTo>
                    <a:pt x="207327" y="162890"/>
                  </a:lnTo>
                  <a:lnTo>
                    <a:pt x="207492" y="162560"/>
                  </a:lnTo>
                  <a:lnTo>
                    <a:pt x="206857" y="162991"/>
                  </a:lnTo>
                  <a:lnTo>
                    <a:pt x="203073" y="163830"/>
                  </a:lnTo>
                  <a:lnTo>
                    <a:pt x="205066" y="161290"/>
                  </a:lnTo>
                  <a:lnTo>
                    <a:pt x="210794" y="160020"/>
                  </a:lnTo>
                  <a:lnTo>
                    <a:pt x="212826" y="157480"/>
                  </a:lnTo>
                  <a:lnTo>
                    <a:pt x="206933" y="158750"/>
                  </a:lnTo>
                  <a:lnTo>
                    <a:pt x="207708" y="156210"/>
                  </a:lnTo>
                  <a:lnTo>
                    <a:pt x="206921" y="157480"/>
                  </a:lnTo>
                  <a:lnTo>
                    <a:pt x="204571" y="157480"/>
                  </a:lnTo>
                  <a:lnTo>
                    <a:pt x="206184" y="156210"/>
                  </a:lnTo>
                  <a:lnTo>
                    <a:pt x="205054" y="156210"/>
                  </a:lnTo>
                  <a:lnTo>
                    <a:pt x="206984" y="154940"/>
                  </a:lnTo>
                  <a:lnTo>
                    <a:pt x="207238" y="154940"/>
                  </a:lnTo>
                  <a:lnTo>
                    <a:pt x="208267" y="152400"/>
                  </a:lnTo>
                  <a:lnTo>
                    <a:pt x="204393" y="153670"/>
                  </a:lnTo>
                  <a:lnTo>
                    <a:pt x="206603" y="152400"/>
                  </a:lnTo>
                  <a:lnTo>
                    <a:pt x="207098" y="151130"/>
                  </a:lnTo>
                  <a:lnTo>
                    <a:pt x="200558" y="153670"/>
                  </a:lnTo>
                  <a:lnTo>
                    <a:pt x="200685" y="151130"/>
                  </a:lnTo>
                  <a:lnTo>
                    <a:pt x="202907" y="151130"/>
                  </a:lnTo>
                  <a:lnTo>
                    <a:pt x="204025" y="149860"/>
                  </a:lnTo>
                  <a:lnTo>
                    <a:pt x="204571" y="149860"/>
                  </a:lnTo>
                  <a:lnTo>
                    <a:pt x="205663" y="148590"/>
                  </a:lnTo>
                  <a:lnTo>
                    <a:pt x="201523" y="149860"/>
                  </a:lnTo>
                  <a:lnTo>
                    <a:pt x="203161" y="148590"/>
                  </a:lnTo>
                  <a:lnTo>
                    <a:pt x="202247" y="148590"/>
                  </a:lnTo>
                  <a:lnTo>
                    <a:pt x="200228" y="149860"/>
                  </a:lnTo>
                  <a:lnTo>
                    <a:pt x="200202" y="148590"/>
                  </a:lnTo>
                  <a:lnTo>
                    <a:pt x="199555" y="148590"/>
                  </a:lnTo>
                  <a:lnTo>
                    <a:pt x="197612" y="149860"/>
                  </a:lnTo>
                  <a:lnTo>
                    <a:pt x="203022" y="146050"/>
                  </a:lnTo>
                  <a:lnTo>
                    <a:pt x="195656" y="146050"/>
                  </a:lnTo>
                  <a:lnTo>
                    <a:pt x="200279" y="143510"/>
                  </a:lnTo>
                  <a:lnTo>
                    <a:pt x="199263" y="142240"/>
                  </a:lnTo>
                  <a:lnTo>
                    <a:pt x="198183" y="140970"/>
                  </a:lnTo>
                  <a:lnTo>
                    <a:pt x="198501" y="140970"/>
                  </a:lnTo>
                  <a:lnTo>
                    <a:pt x="199796" y="138430"/>
                  </a:lnTo>
                  <a:lnTo>
                    <a:pt x="192747" y="142240"/>
                  </a:lnTo>
                  <a:lnTo>
                    <a:pt x="194170" y="139700"/>
                  </a:lnTo>
                  <a:lnTo>
                    <a:pt x="196964" y="138430"/>
                  </a:lnTo>
                  <a:lnTo>
                    <a:pt x="196126" y="139700"/>
                  </a:lnTo>
                  <a:lnTo>
                    <a:pt x="197116" y="139700"/>
                  </a:lnTo>
                  <a:lnTo>
                    <a:pt x="203301" y="135890"/>
                  </a:lnTo>
                  <a:lnTo>
                    <a:pt x="195592" y="138430"/>
                  </a:lnTo>
                  <a:lnTo>
                    <a:pt x="198869" y="135890"/>
                  </a:lnTo>
                  <a:lnTo>
                    <a:pt x="199326" y="135890"/>
                  </a:lnTo>
                  <a:lnTo>
                    <a:pt x="201168" y="134620"/>
                  </a:lnTo>
                  <a:lnTo>
                    <a:pt x="196278" y="134620"/>
                  </a:lnTo>
                  <a:lnTo>
                    <a:pt x="196253" y="133350"/>
                  </a:lnTo>
                  <a:lnTo>
                    <a:pt x="192024" y="133350"/>
                  </a:lnTo>
                  <a:lnTo>
                    <a:pt x="191414" y="132765"/>
                  </a:lnTo>
                  <a:lnTo>
                    <a:pt x="190652" y="133350"/>
                  </a:lnTo>
                  <a:lnTo>
                    <a:pt x="189547" y="132080"/>
                  </a:lnTo>
                  <a:lnTo>
                    <a:pt x="190754" y="130810"/>
                  </a:lnTo>
                  <a:lnTo>
                    <a:pt x="191630" y="129540"/>
                  </a:lnTo>
                  <a:lnTo>
                    <a:pt x="194246" y="128270"/>
                  </a:lnTo>
                  <a:lnTo>
                    <a:pt x="194779" y="129540"/>
                  </a:lnTo>
                  <a:lnTo>
                    <a:pt x="198005" y="128270"/>
                  </a:lnTo>
                  <a:lnTo>
                    <a:pt x="194551" y="128270"/>
                  </a:lnTo>
                  <a:lnTo>
                    <a:pt x="196075" y="127000"/>
                  </a:lnTo>
                  <a:lnTo>
                    <a:pt x="195008" y="125730"/>
                  </a:lnTo>
                  <a:lnTo>
                    <a:pt x="191211" y="128270"/>
                  </a:lnTo>
                  <a:lnTo>
                    <a:pt x="191033" y="127000"/>
                  </a:lnTo>
                  <a:lnTo>
                    <a:pt x="190881" y="125882"/>
                  </a:lnTo>
                  <a:lnTo>
                    <a:pt x="191604" y="125730"/>
                  </a:lnTo>
                  <a:lnTo>
                    <a:pt x="190855" y="125730"/>
                  </a:lnTo>
                  <a:lnTo>
                    <a:pt x="190690" y="125730"/>
                  </a:lnTo>
                  <a:lnTo>
                    <a:pt x="190690" y="125920"/>
                  </a:lnTo>
                  <a:lnTo>
                    <a:pt x="189788" y="127000"/>
                  </a:lnTo>
                  <a:lnTo>
                    <a:pt x="185712" y="127000"/>
                  </a:lnTo>
                  <a:lnTo>
                    <a:pt x="190690" y="125920"/>
                  </a:lnTo>
                  <a:lnTo>
                    <a:pt x="190690" y="125730"/>
                  </a:lnTo>
                  <a:lnTo>
                    <a:pt x="188468" y="125730"/>
                  </a:lnTo>
                  <a:lnTo>
                    <a:pt x="192163" y="123190"/>
                  </a:lnTo>
                  <a:lnTo>
                    <a:pt x="193509" y="123190"/>
                  </a:lnTo>
                  <a:lnTo>
                    <a:pt x="193306" y="121920"/>
                  </a:lnTo>
                  <a:lnTo>
                    <a:pt x="192455" y="120650"/>
                  </a:lnTo>
                  <a:lnTo>
                    <a:pt x="190474" y="121920"/>
                  </a:lnTo>
                  <a:lnTo>
                    <a:pt x="189623" y="121920"/>
                  </a:lnTo>
                  <a:lnTo>
                    <a:pt x="191541" y="123190"/>
                  </a:lnTo>
                  <a:lnTo>
                    <a:pt x="186588" y="123190"/>
                  </a:lnTo>
                  <a:lnTo>
                    <a:pt x="189623" y="121920"/>
                  </a:lnTo>
                  <a:lnTo>
                    <a:pt x="186397" y="121920"/>
                  </a:lnTo>
                  <a:lnTo>
                    <a:pt x="186004" y="120650"/>
                  </a:lnTo>
                  <a:lnTo>
                    <a:pt x="193421" y="118110"/>
                  </a:lnTo>
                  <a:lnTo>
                    <a:pt x="186677" y="118110"/>
                  </a:lnTo>
                  <a:lnTo>
                    <a:pt x="192036" y="114300"/>
                  </a:lnTo>
                  <a:lnTo>
                    <a:pt x="188518" y="114300"/>
                  </a:lnTo>
                  <a:lnTo>
                    <a:pt x="191592" y="110490"/>
                  </a:lnTo>
                  <a:lnTo>
                    <a:pt x="190207" y="107950"/>
                  </a:lnTo>
                  <a:lnTo>
                    <a:pt x="184835" y="111760"/>
                  </a:lnTo>
                  <a:lnTo>
                    <a:pt x="189776" y="107950"/>
                  </a:lnTo>
                  <a:lnTo>
                    <a:pt x="183972" y="110490"/>
                  </a:lnTo>
                  <a:lnTo>
                    <a:pt x="183388" y="110490"/>
                  </a:lnTo>
                  <a:lnTo>
                    <a:pt x="183756" y="109220"/>
                  </a:lnTo>
                  <a:lnTo>
                    <a:pt x="184023" y="108978"/>
                  </a:lnTo>
                  <a:lnTo>
                    <a:pt x="184772" y="108546"/>
                  </a:lnTo>
                  <a:lnTo>
                    <a:pt x="187363" y="108305"/>
                  </a:lnTo>
                  <a:lnTo>
                    <a:pt x="186156" y="107073"/>
                  </a:lnTo>
                  <a:lnTo>
                    <a:pt x="186588" y="106680"/>
                  </a:lnTo>
                  <a:lnTo>
                    <a:pt x="188137" y="105410"/>
                  </a:lnTo>
                  <a:lnTo>
                    <a:pt x="188087" y="106680"/>
                  </a:lnTo>
                  <a:lnTo>
                    <a:pt x="189369" y="105410"/>
                  </a:lnTo>
                  <a:lnTo>
                    <a:pt x="189357" y="104140"/>
                  </a:lnTo>
                  <a:lnTo>
                    <a:pt x="189725" y="104140"/>
                  </a:lnTo>
                  <a:lnTo>
                    <a:pt x="190246" y="102870"/>
                  </a:lnTo>
                  <a:lnTo>
                    <a:pt x="187934" y="105410"/>
                  </a:lnTo>
                  <a:lnTo>
                    <a:pt x="184150" y="105410"/>
                  </a:lnTo>
                  <a:lnTo>
                    <a:pt x="192265" y="101600"/>
                  </a:lnTo>
                  <a:lnTo>
                    <a:pt x="190550" y="101600"/>
                  </a:lnTo>
                  <a:lnTo>
                    <a:pt x="189115" y="100330"/>
                  </a:lnTo>
                  <a:lnTo>
                    <a:pt x="189191" y="99060"/>
                  </a:lnTo>
                  <a:lnTo>
                    <a:pt x="189280" y="97790"/>
                  </a:lnTo>
                  <a:lnTo>
                    <a:pt x="185115" y="98831"/>
                  </a:lnTo>
                  <a:lnTo>
                    <a:pt x="186372" y="97790"/>
                  </a:lnTo>
                  <a:lnTo>
                    <a:pt x="186944" y="97790"/>
                  </a:lnTo>
                  <a:lnTo>
                    <a:pt x="186791" y="96520"/>
                  </a:lnTo>
                  <a:lnTo>
                    <a:pt x="180073" y="96520"/>
                  </a:lnTo>
                  <a:lnTo>
                    <a:pt x="182308" y="93980"/>
                  </a:lnTo>
                  <a:lnTo>
                    <a:pt x="183794" y="92710"/>
                  </a:lnTo>
                  <a:lnTo>
                    <a:pt x="183222" y="92710"/>
                  </a:lnTo>
                  <a:lnTo>
                    <a:pt x="180835" y="93980"/>
                  </a:lnTo>
                  <a:lnTo>
                    <a:pt x="182079" y="92710"/>
                  </a:lnTo>
                  <a:lnTo>
                    <a:pt x="182676" y="92710"/>
                  </a:lnTo>
                  <a:lnTo>
                    <a:pt x="183565" y="91440"/>
                  </a:lnTo>
                  <a:lnTo>
                    <a:pt x="183057" y="91440"/>
                  </a:lnTo>
                  <a:lnTo>
                    <a:pt x="183400" y="90170"/>
                  </a:lnTo>
                  <a:lnTo>
                    <a:pt x="184099" y="87630"/>
                  </a:lnTo>
                  <a:lnTo>
                    <a:pt x="177876" y="90170"/>
                  </a:lnTo>
                  <a:lnTo>
                    <a:pt x="176199" y="88900"/>
                  </a:lnTo>
                  <a:lnTo>
                    <a:pt x="178295" y="87630"/>
                  </a:lnTo>
                  <a:lnTo>
                    <a:pt x="166027" y="87630"/>
                  </a:lnTo>
                  <a:lnTo>
                    <a:pt x="166027" y="101600"/>
                  </a:lnTo>
                  <a:lnTo>
                    <a:pt x="164795" y="102870"/>
                  </a:lnTo>
                  <a:lnTo>
                    <a:pt x="163347" y="102870"/>
                  </a:lnTo>
                  <a:lnTo>
                    <a:pt x="164249" y="101600"/>
                  </a:lnTo>
                  <a:lnTo>
                    <a:pt x="166027" y="101600"/>
                  </a:lnTo>
                  <a:lnTo>
                    <a:pt x="166027" y="87630"/>
                  </a:lnTo>
                  <a:lnTo>
                    <a:pt x="156248" y="87630"/>
                  </a:lnTo>
                  <a:lnTo>
                    <a:pt x="154432" y="87630"/>
                  </a:lnTo>
                  <a:lnTo>
                    <a:pt x="153250" y="88900"/>
                  </a:lnTo>
                  <a:lnTo>
                    <a:pt x="152006" y="90170"/>
                  </a:lnTo>
                  <a:lnTo>
                    <a:pt x="154076" y="88900"/>
                  </a:lnTo>
                  <a:lnTo>
                    <a:pt x="149504" y="92710"/>
                  </a:lnTo>
                  <a:lnTo>
                    <a:pt x="152247" y="91719"/>
                  </a:lnTo>
                  <a:lnTo>
                    <a:pt x="152920" y="93980"/>
                  </a:lnTo>
                  <a:lnTo>
                    <a:pt x="154343" y="93980"/>
                  </a:lnTo>
                  <a:lnTo>
                    <a:pt x="155143" y="95250"/>
                  </a:lnTo>
                  <a:lnTo>
                    <a:pt x="157835" y="93980"/>
                  </a:lnTo>
                  <a:lnTo>
                    <a:pt x="157492" y="95250"/>
                  </a:lnTo>
                  <a:lnTo>
                    <a:pt x="159842" y="93980"/>
                  </a:lnTo>
                  <a:lnTo>
                    <a:pt x="159461" y="95250"/>
                  </a:lnTo>
                  <a:lnTo>
                    <a:pt x="157873" y="97790"/>
                  </a:lnTo>
                  <a:lnTo>
                    <a:pt x="158673" y="99060"/>
                  </a:lnTo>
                  <a:lnTo>
                    <a:pt x="160401" y="99060"/>
                  </a:lnTo>
                  <a:lnTo>
                    <a:pt x="161061" y="97790"/>
                  </a:lnTo>
                  <a:lnTo>
                    <a:pt x="162826" y="97790"/>
                  </a:lnTo>
                  <a:lnTo>
                    <a:pt x="160426" y="99060"/>
                  </a:lnTo>
                  <a:lnTo>
                    <a:pt x="161201" y="100330"/>
                  </a:lnTo>
                  <a:lnTo>
                    <a:pt x="159169" y="100330"/>
                  </a:lnTo>
                  <a:lnTo>
                    <a:pt x="160248" y="101600"/>
                  </a:lnTo>
                  <a:lnTo>
                    <a:pt x="160502" y="101600"/>
                  </a:lnTo>
                  <a:lnTo>
                    <a:pt x="163309" y="102870"/>
                  </a:lnTo>
                  <a:lnTo>
                    <a:pt x="167932" y="104140"/>
                  </a:lnTo>
                  <a:lnTo>
                    <a:pt x="158369" y="111760"/>
                  </a:lnTo>
                  <a:lnTo>
                    <a:pt x="164045" y="110528"/>
                  </a:lnTo>
                  <a:lnTo>
                    <a:pt x="167386" y="111760"/>
                  </a:lnTo>
                  <a:lnTo>
                    <a:pt x="165315" y="111760"/>
                  </a:lnTo>
                  <a:lnTo>
                    <a:pt x="164071" y="113030"/>
                  </a:lnTo>
                  <a:lnTo>
                    <a:pt x="169011" y="113030"/>
                  </a:lnTo>
                  <a:lnTo>
                    <a:pt x="164807" y="116840"/>
                  </a:lnTo>
                  <a:lnTo>
                    <a:pt x="168224" y="116840"/>
                  </a:lnTo>
                  <a:lnTo>
                    <a:pt x="161518" y="120650"/>
                  </a:lnTo>
                  <a:lnTo>
                    <a:pt x="170624" y="120650"/>
                  </a:lnTo>
                  <a:lnTo>
                    <a:pt x="166712" y="124460"/>
                  </a:lnTo>
                  <a:lnTo>
                    <a:pt x="168376" y="123190"/>
                  </a:lnTo>
                  <a:lnTo>
                    <a:pt x="168706" y="123190"/>
                  </a:lnTo>
                  <a:lnTo>
                    <a:pt x="168694" y="123939"/>
                  </a:lnTo>
                  <a:lnTo>
                    <a:pt x="169951" y="123329"/>
                  </a:lnTo>
                  <a:lnTo>
                    <a:pt x="169748" y="123190"/>
                  </a:lnTo>
                  <a:lnTo>
                    <a:pt x="170243" y="123190"/>
                  </a:lnTo>
                  <a:lnTo>
                    <a:pt x="169951" y="123329"/>
                  </a:lnTo>
                  <a:lnTo>
                    <a:pt x="173380" y="125730"/>
                  </a:lnTo>
                  <a:lnTo>
                    <a:pt x="170611" y="131800"/>
                  </a:lnTo>
                  <a:lnTo>
                    <a:pt x="170510" y="134620"/>
                  </a:lnTo>
                  <a:lnTo>
                    <a:pt x="170624" y="138430"/>
                  </a:lnTo>
                  <a:lnTo>
                    <a:pt x="179692" y="133350"/>
                  </a:lnTo>
                  <a:lnTo>
                    <a:pt x="176339" y="137160"/>
                  </a:lnTo>
                  <a:lnTo>
                    <a:pt x="172948" y="137160"/>
                  </a:lnTo>
                  <a:lnTo>
                    <a:pt x="177939" y="138430"/>
                  </a:lnTo>
                  <a:lnTo>
                    <a:pt x="175221" y="143510"/>
                  </a:lnTo>
                  <a:lnTo>
                    <a:pt x="179578" y="144780"/>
                  </a:lnTo>
                  <a:lnTo>
                    <a:pt x="177723" y="144780"/>
                  </a:lnTo>
                  <a:lnTo>
                    <a:pt x="175641" y="146050"/>
                  </a:lnTo>
                  <a:lnTo>
                    <a:pt x="178485" y="147320"/>
                  </a:lnTo>
                  <a:lnTo>
                    <a:pt x="180073" y="146253"/>
                  </a:lnTo>
                  <a:lnTo>
                    <a:pt x="178701" y="147320"/>
                  </a:lnTo>
                  <a:lnTo>
                    <a:pt x="178485" y="147320"/>
                  </a:lnTo>
                  <a:lnTo>
                    <a:pt x="177850" y="147320"/>
                  </a:lnTo>
                  <a:lnTo>
                    <a:pt x="176720" y="148590"/>
                  </a:lnTo>
                  <a:lnTo>
                    <a:pt x="181406" y="147320"/>
                  </a:lnTo>
                  <a:lnTo>
                    <a:pt x="179133" y="149606"/>
                  </a:lnTo>
                  <a:lnTo>
                    <a:pt x="178625" y="151130"/>
                  </a:lnTo>
                  <a:lnTo>
                    <a:pt x="181152" y="149860"/>
                  </a:lnTo>
                  <a:lnTo>
                    <a:pt x="180289" y="151130"/>
                  </a:lnTo>
                  <a:lnTo>
                    <a:pt x="183159" y="151130"/>
                  </a:lnTo>
                  <a:lnTo>
                    <a:pt x="181902" y="152400"/>
                  </a:lnTo>
                  <a:lnTo>
                    <a:pt x="185115" y="151130"/>
                  </a:lnTo>
                  <a:lnTo>
                    <a:pt x="181229" y="154889"/>
                  </a:lnTo>
                  <a:lnTo>
                    <a:pt x="181089" y="154940"/>
                  </a:lnTo>
                  <a:lnTo>
                    <a:pt x="182702" y="156210"/>
                  </a:lnTo>
                  <a:lnTo>
                    <a:pt x="183616" y="156210"/>
                  </a:lnTo>
                  <a:lnTo>
                    <a:pt x="183870" y="157480"/>
                  </a:lnTo>
                  <a:lnTo>
                    <a:pt x="181952" y="157480"/>
                  </a:lnTo>
                  <a:lnTo>
                    <a:pt x="182308" y="158750"/>
                  </a:lnTo>
                  <a:lnTo>
                    <a:pt x="183388" y="158750"/>
                  </a:lnTo>
                  <a:lnTo>
                    <a:pt x="185585" y="157480"/>
                  </a:lnTo>
                  <a:lnTo>
                    <a:pt x="180911" y="161290"/>
                  </a:lnTo>
                  <a:lnTo>
                    <a:pt x="190906" y="158750"/>
                  </a:lnTo>
                  <a:lnTo>
                    <a:pt x="184518" y="162560"/>
                  </a:lnTo>
                  <a:lnTo>
                    <a:pt x="187756" y="163830"/>
                  </a:lnTo>
                  <a:lnTo>
                    <a:pt x="189268" y="164617"/>
                  </a:lnTo>
                  <a:lnTo>
                    <a:pt x="186131" y="166370"/>
                  </a:lnTo>
                  <a:lnTo>
                    <a:pt x="187909" y="167246"/>
                  </a:lnTo>
                  <a:lnTo>
                    <a:pt x="189814" y="164909"/>
                  </a:lnTo>
                  <a:lnTo>
                    <a:pt x="190169" y="165100"/>
                  </a:lnTo>
                  <a:lnTo>
                    <a:pt x="191998" y="166370"/>
                  </a:lnTo>
                  <a:lnTo>
                    <a:pt x="188290" y="167436"/>
                  </a:lnTo>
                  <a:lnTo>
                    <a:pt x="188696" y="167640"/>
                  </a:lnTo>
                  <a:lnTo>
                    <a:pt x="192874" y="166370"/>
                  </a:lnTo>
                  <a:lnTo>
                    <a:pt x="192582" y="168910"/>
                  </a:lnTo>
                  <a:lnTo>
                    <a:pt x="192163" y="170180"/>
                  </a:lnTo>
                  <a:lnTo>
                    <a:pt x="189763" y="170180"/>
                  </a:lnTo>
                  <a:lnTo>
                    <a:pt x="192303" y="171450"/>
                  </a:lnTo>
                  <a:lnTo>
                    <a:pt x="190804" y="173990"/>
                  </a:lnTo>
                  <a:lnTo>
                    <a:pt x="192798" y="173990"/>
                  </a:lnTo>
                  <a:lnTo>
                    <a:pt x="192189" y="175260"/>
                  </a:lnTo>
                  <a:lnTo>
                    <a:pt x="194157" y="173990"/>
                  </a:lnTo>
                  <a:lnTo>
                    <a:pt x="193484" y="173990"/>
                  </a:lnTo>
                  <a:lnTo>
                    <a:pt x="196164" y="172720"/>
                  </a:lnTo>
                  <a:lnTo>
                    <a:pt x="201587" y="172720"/>
                  </a:lnTo>
                  <a:lnTo>
                    <a:pt x="195668" y="173990"/>
                  </a:lnTo>
                  <a:lnTo>
                    <a:pt x="200812" y="175260"/>
                  </a:lnTo>
                  <a:lnTo>
                    <a:pt x="193255" y="176530"/>
                  </a:lnTo>
                  <a:lnTo>
                    <a:pt x="195084" y="176530"/>
                  </a:lnTo>
                  <a:lnTo>
                    <a:pt x="193446" y="177800"/>
                  </a:lnTo>
                  <a:lnTo>
                    <a:pt x="194995" y="177800"/>
                  </a:lnTo>
                  <a:lnTo>
                    <a:pt x="196938" y="176530"/>
                  </a:lnTo>
                  <a:lnTo>
                    <a:pt x="197319" y="177800"/>
                  </a:lnTo>
                  <a:lnTo>
                    <a:pt x="195897" y="177800"/>
                  </a:lnTo>
                  <a:lnTo>
                    <a:pt x="194729" y="179070"/>
                  </a:lnTo>
                  <a:lnTo>
                    <a:pt x="198907" y="177800"/>
                  </a:lnTo>
                  <a:lnTo>
                    <a:pt x="198462" y="179070"/>
                  </a:lnTo>
                  <a:lnTo>
                    <a:pt x="197853" y="179070"/>
                  </a:lnTo>
                  <a:lnTo>
                    <a:pt x="197358" y="179946"/>
                  </a:lnTo>
                  <a:lnTo>
                    <a:pt x="197954" y="181610"/>
                  </a:lnTo>
                  <a:lnTo>
                    <a:pt x="203111" y="180340"/>
                  </a:lnTo>
                  <a:lnTo>
                    <a:pt x="201955" y="182880"/>
                  </a:lnTo>
                  <a:lnTo>
                    <a:pt x="197573" y="184150"/>
                  </a:lnTo>
                  <a:lnTo>
                    <a:pt x="200266" y="184150"/>
                  </a:lnTo>
                  <a:lnTo>
                    <a:pt x="200799" y="184150"/>
                  </a:lnTo>
                  <a:lnTo>
                    <a:pt x="200291" y="184315"/>
                  </a:lnTo>
                  <a:lnTo>
                    <a:pt x="200520" y="185420"/>
                  </a:lnTo>
                  <a:lnTo>
                    <a:pt x="203441" y="185420"/>
                  </a:lnTo>
                  <a:lnTo>
                    <a:pt x="202526" y="186690"/>
                  </a:lnTo>
                  <a:lnTo>
                    <a:pt x="200799" y="186690"/>
                  </a:lnTo>
                  <a:lnTo>
                    <a:pt x="202069" y="187960"/>
                  </a:lnTo>
                  <a:lnTo>
                    <a:pt x="203111" y="186690"/>
                  </a:lnTo>
                  <a:lnTo>
                    <a:pt x="203314" y="186690"/>
                  </a:lnTo>
                  <a:lnTo>
                    <a:pt x="203187" y="186842"/>
                  </a:lnTo>
                  <a:lnTo>
                    <a:pt x="203390" y="187032"/>
                  </a:lnTo>
                  <a:lnTo>
                    <a:pt x="203873" y="187096"/>
                  </a:lnTo>
                  <a:lnTo>
                    <a:pt x="203949" y="186804"/>
                  </a:lnTo>
                  <a:lnTo>
                    <a:pt x="205295" y="186690"/>
                  </a:lnTo>
                  <a:lnTo>
                    <a:pt x="207670" y="184150"/>
                  </a:lnTo>
                  <a:lnTo>
                    <a:pt x="207073" y="185420"/>
                  </a:lnTo>
                  <a:lnTo>
                    <a:pt x="206629" y="185420"/>
                  </a:lnTo>
                  <a:lnTo>
                    <a:pt x="207352" y="186690"/>
                  </a:lnTo>
                  <a:lnTo>
                    <a:pt x="205371" y="187960"/>
                  </a:lnTo>
                  <a:lnTo>
                    <a:pt x="207378" y="187960"/>
                  </a:lnTo>
                  <a:lnTo>
                    <a:pt x="206286" y="189230"/>
                  </a:lnTo>
                  <a:lnTo>
                    <a:pt x="205574" y="189522"/>
                  </a:lnTo>
                  <a:lnTo>
                    <a:pt x="204165" y="191770"/>
                  </a:lnTo>
                  <a:lnTo>
                    <a:pt x="207594" y="190500"/>
                  </a:lnTo>
                  <a:lnTo>
                    <a:pt x="206768" y="191770"/>
                  </a:lnTo>
                  <a:lnTo>
                    <a:pt x="206438" y="191770"/>
                  </a:lnTo>
                  <a:lnTo>
                    <a:pt x="206108" y="192963"/>
                  </a:lnTo>
                  <a:lnTo>
                    <a:pt x="209003" y="190500"/>
                  </a:lnTo>
                  <a:lnTo>
                    <a:pt x="207543" y="193040"/>
                  </a:lnTo>
                  <a:lnTo>
                    <a:pt x="206489" y="193040"/>
                  </a:lnTo>
                  <a:lnTo>
                    <a:pt x="205981" y="194310"/>
                  </a:lnTo>
                  <a:lnTo>
                    <a:pt x="209054" y="194310"/>
                  </a:lnTo>
                  <a:lnTo>
                    <a:pt x="208318" y="196850"/>
                  </a:lnTo>
                  <a:lnTo>
                    <a:pt x="204800" y="198120"/>
                  </a:lnTo>
                  <a:lnTo>
                    <a:pt x="207010" y="195580"/>
                  </a:lnTo>
                  <a:lnTo>
                    <a:pt x="204076" y="198120"/>
                  </a:lnTo>
                  <a:lnTo>
                    <a:pt x="205409" y="199390"/>
                  </a:lnTo>
                  <a:lnTo>
                    <a:pt x="209880" y="199390"/>
                  </a:lnTo>
                  <a:lnTo>
                    <a:pt x="209664" y="201930"/>
                  </a:lnTo>
                  <a:lnTo>
                    <a:pt x="209943" y="200660"/>
                  </a:lnTo>
                  <a:lnTo>
                    <a:pt x="215214" y="199390"/>
                  </a:lnTo>
                  <a:lnTo>
                    <a:pt x="207886" y="203200"/>
                  </a:lnTo>
                  <a:lnTo>
                    <a:pt x="208267" y="203200"/>
                  </a:lnTo>
                  <a:lnTo>
                    <a:pt x="210185" y="203200"/>
                  </a:lnTo>
                  <a:lnTo>
                    <a:pt x="208114" y="204241"/>
                  </a:lnTo>
                  <a:lnTo>
                    <a:pt x="207899" y="205740"/>
                  </a:lnTo>
                  <a:lnTo>
                    <a:pt x="210464" y="205740"/>
                  </a:lnTo>
                  <a:lnTo>
                    <a:pt x="212775" y="207010"/>
                  </a:lnTo>
                  <a:lnTo>
                    <a:pt x="211366" y="207010"/>
                  </a:lnTo>
                  <a:lnTo>
                    <a:pt x="210439" y="208280"/>
                  </a:lnTo>
                  <a:lnTo>
                    <a:pt x="211366" y="209550"/>
                  </a:lnTo>
                  <a:lnTo>
                    <a:pt x="212458" y="209550"/>
                  </a:lnTo>
                  <a:lnTo>
                    <a:pt x="212407" y="210820"/>
                  </a:lnTo>
                  <a:lnTo>
                    <a:pt x="214236" y="209550"/>
                  </a:lnTo>
                  <a:lnTo>
                    <a:pt x="212217" y="212090"/>
                  </a:lnTo>
                  <a:lnTo>
                    <a:pt x="213893" y="213360"/>
                  </a:lnTo>
                  <a:lnTo>
                    <a:pt x="215785" y="214630"/>
                  </a:lnTo>
                  <a:lnTo>
                    <a:pt x="214414" y="215900"/>
                  </a:lnTo>
                  <a:lnTo>
                    <a:pt x="213029" y="215900"/>
                  </a:lnTo>
                  <a:lnTo>
                    <a:pt x="213106" y="217170"/>
                  </a:lnTo>
                  <a:lnTo>
                    <a:pt x="214985" y="218440"/>
                  </a:lnTo>
                  <a:lnTo>
                    <a:pt x="216941" y="217309"/>
                  </a:lnTo>
                  <a:lnTo>
                    <a:pt x="215938" y="218440"/>
                  </a:lnTo>
                  <a:lnTo>
                    <a:pt x="216268" y="218440"/>
                  </a:lnTo>
                  <a:lnTo>
                    <a:pt x="214426" y="219710"/>
                  </a:lnTo>
                  <a:lnTo>
                    <a:pt x="217195" y="218440"/>
                  </a:lnTo>
                  <a:lnTo>
                    <a:pt x="217411" y="218440"/>
                  </a:lnTo>
                  <a:lnTo>
                    <a:pt x="217487" y="218300"/>
                  </a:lnTo>
                  <a:lnTo>
                    <a:pt x="219951" y="217170"/>
                  </a:lnTo>
                  <a:lnTo>
                    <a:pt x="222707" y="215900"/>
                  </a:lnTo>
                  <a:lnTo>
                    <a:pt x="220472" y="218440"/>
                  </a:lnTo>
                  <a:lnTo>
                    <a:pt x="221780" y="218440"/>
                  </a:lnTo>
                  <a:lnTo>
                    <a:pt x="221627" y="219710"/>
                  </a:lnTo>
                  <a:lnTo>
                    <a:pt x="219710" y="220662"/>
                  </a:lnTo>
                  <a:lnTo>
                    <a:pt x="223545" y="219710"/>
                  </a:lnTo>
                  <a:lnTo>
                    <a:pt x="221157" y="220980"/>
                  </a:lnTo>
                  <a:lnTo>
                    <a:pt x="219303" y="220980"/>
                  </a:lnTo>
                  <a:lnTo>
                    <a:pt x="216496" y="222250"/>
                  </a:lnTo>
                  <a:lnTo>
                    <a:pt x="217309" y="222250"/>
                  </a:lnTo>
                  <a:lnTo>
                    <a:pt x="217017" y="223520"/>
                  </a:lnTo>
                  <a:lnTo>
                    <a:pt x="216115" y="224790"/>
                  </a:lnTo>
                  <a:lnTo>
                    <a:pt x="216839" y="224790"/>
                  </a:lnTo>
                  <a:lnTo>
                    <a:pt x="223989" y="222250"/>
                  </a:lnTo>
                  <a:lnTo>
                    <a:pt x="220497" y="224790"/>
                  </a:lnTo>
                  <a:lnTo>
                    <a:pt x="218998" y="224790"/>
                  </a:lnTo>
                  <a:lnTo>
                    <a:pt x="219824" y="225272"/>
                  </a:lnTo>
                  <a:lnTo>
                    <a:pt x="218744" y="226060"/>
                  </a:lnTo>
                  <a:lnTo>
                    <a:pt x="220408" y="225628"/>
                  </a:lnTo>
                  <a:lnTo>
                    <a:pt x="221145" y="226060"/>
                  </a:lnTo>
                  <a:lnTo>
                    <a:pt x="218135" y="227330"/>
                  </a:lnTo>
                  <a:lnTo>
                    <a:pt x="217424" y="227330"/>
                  </a:lnTo>
                  <a:lnTo>
                    <a:pt x="216674" y="228600"/>
                  </a:lnTo>
                  <a:lnTo>
                    <a:pt x="218389" y="228600"/>
                  </a:lnTo>
                  <a:lnTo>
                    <a:pt x="214236" y="229870"/>
                  </a:lnTo>
                  <a:lnTo>
                    <a:pt x="217322" y="229870"/>
                  </a:lnTo>
                  <a:lnTo>
                    <a:pt x="217055" y="230441"/>
                  </a:lnTo>
                  <a:lnTo>
                    <a:pt x="218173" y="229870"/>
                  </a:lnTo>
                  <a:lnTo>
                    <a:pt x="222224" y="229870"/>
                  </a:lnTo>
                  <a:lnTo>
                    <a:pt x="215544" y="233680"/>
                  </a:lnTo>
                  <a:lnTo>
                    <a:pt x="220637" y="233680"/>
                  </a:lnTo>
                  <a:lnTo>
                    <a:pt x="222999" y="234950"/>
                  </a:lnTo>
                  <a:lnTo>
                    <a:pt x="226326" y="233680"/>
                  </a:lnTo>
                  <a:lnTo>
                    <a:pt x="228015" y="233680"/>
                  </a:lnTo>
                  <a:lnTo>
                    <a:pt x="228307" y="234950"/>
                  </a:lnTo>
                  <a:lnTo>
                    <a:pt x="224370" y="234950"/>
                  </a:lnTo>
                  <a:lnTo>
                    <a:pt x="222948" y="237490"/>
                  </a:lnTo>
                  <a:lnTo>
                    <a:pt x="231241" y="237490"/>
                  </a:lnTo>
                  <a:lnTo>
                    <a:pt x="231952" y="236220"/>
                  </a:lnTo>
                  <a:lnTo>
                    <a:pt x="231800" y="234950"/>
                  </a:lnTo>
                  <a:lnTo>
                    <a:pt x="232346" y="236220"/>
                  </a:lnTo>
                  <a:lnTo>
                    <a:pt x="234365" y="236220"/>
                  </a:lnTo>
                  <a:lnTo>
                    <a:pt x="234861" y="234950"/>
                  </a:lnTo>
                  <a:lnTo>
                    <a:pt x="232791" y="234137"/>
                  </a:lnTo>
                  <a:lnTo>
                    <a:pt x="232371" y="234950"/>
                  </a:lnTo>
                  <a:lnTo>
                    <a:pt x="231127" y="233565"/>
                  </a:lnTo>
                  <a:lnTo>
                    <a:pt x="231127" y="234950"/>
                  </a:lnTo>
                  <a:lnTo>
                    <a:pt x="229984" y="234950"/>
                  </a:lnTo>
                  <a:lnTo>
                    <a:pt x="228295" y="233680"/>
                  </a:lnTo>
                  <a:lnTo>
                    <a:pt x="228180" y="233311"/>
                  </a:lnTo>
                  <a:lnTo>
                    <a:pt x="227152" y="232549"/>
                  </a:lnTo>
                  <a:lnTo>
                    <a:pt x="227812" y="232778"/>
                  </a:lnTo>
                  <a:lnTo>
                    <a:pt x="226720" y="231660"/>
                  </a:lnTo>
                  <a:lnTo>
                    <a:pt x="227812" y="232778"/>
                  </a:lnTo>
                  <a:lnTo>
                    <a:pt x="228155" y="233133"/>
                  </a:lnTo>
                  <a:lnTo>
                    <a:pt x="228092" y="232867"/>
                  </a:lnTo>
                  <a:lnTo>
                    <a:pt x="227952" y="232410"/>
                  </a:lnTo>
                  <a:lnTo>
                    <a:pt x="228092" y="232867"/>
                  </a:lnTo>
                  <a:lnTo>
                    <a:pt x="229552" y="233362"/>
                  </a:lnTo>
                  <a:lnTo>
                    <a:pt x="229781" y="233680"/>
                  </a:lnTo>
                  <a:lnTo>
                    <a:pt x="230352" y="233680"/>
                  </a:lnTo>
                  <a:lnTo>
                    <a:pt x="230581" y="233680"/>
                  </a:lnTo>
                  <a:lnTo>
                    <a:pt x="231127" y="234950"/>
                  </a:lnTo>
                  <a:lnTo>
                    <a:pt x="231127" y="233565"/>
                  </a:lnTo>
                  <a:lnTo>
                    <a:pt x="230911" y="233311"/>
                  </a:lnTo>
                  <a:lnTo>
                    <a:pt x="232029" y="232575"/>
                  </a:lnTo>
                  <a:lnTo>
                    <a:pt x="233032" y="233680"/>
                  </a:lnTo>
                  <a:lnTo>
                    <a:pt x="233438" y="233680"/>
                  </a:lnTo>
                  <a:lnTo>
                    <a:pt x="236054" y="234950"/>
                  </a:lnTo>
                  <a:lnTo>
                    <a:pt x="236689" y="236181"/>
                  </a:lnTo>
                  <a:lnTo>
                    <a:pt x="236613" y="236486"/>
                  </a:lnTo>
                  <a:lnTo>
                    <a:pt x="236270" y="236207"/>
                  </a:lnTo>
                  <a:lnTo>
                    <a:pt x="235915" y="236004"/>
                  </a:lnTo>
                  <a:lnTo>
                    <a:pt x="235623" y="235978"/>
                  </a:lnTo>
                  <a:lnTo>
                    <a:pt x="236207" y="236448"/>
                  </a:lnTo>
                  <a:lnTo>
                    <a:pt x="236448" y="236804"/>
                  </a:lnTo>
                  <a:lnTo>
                    <a:pt x="236397" y="237147"/>
                  </a:lnTo>
                  <a:lnTo>
                    <a:pt x="236512" y="236931"/>
                  </a:lnTo>
                  <a:lnTo>
                    <a:pt x="236562" y="236702"/>
                  </a:lnTo>
                  <a:lnTo>
                    <a:pt x="236613" y="236499"/>
                  </a:lnTo>
                  <a:lnTo>
                    <a:pt x="237058" y="236816"/>
                  </a:lnTo>
                  <a:lnTo>
                    <a:pt x="237109" y="236385"/>
                  </a:lnTo>
                  <a:lnTo>
                    <a:pt x="236982" y="235940"/>
                  </a:lnTo>
                  <a:lnTo>
                    <a:pt x="236728" y="235496"/>
                  </a:lnTo>
                  <a:lnTo>
                    <a:pt x="236728" y="235839"/>
                  </a:lnTo>
                  <a:lnTo>
                    <a:pt x="236677" y="233654"/>
                  </a:lnTo>
                  <a:lnTo>
                    <a:pt x="235115" y="232410"/>
                  </a:lnTo>
                  <a:lnTo>
                    <a:pt x="234264" y="231140"/>
                  </a:lnTo>
                  <a:lnTo>
                    <a:pt x="233781" y="231140"/>
                  </a:lnTo>
                  <a:lnTo>
                    <a:pt x="231876" y="232410"/>
                  </a:lnTo>
                  <a:lnTo>
                    <a:pt x="230073" y="232410"/>
                  </a:lnTo>
                  <a:lnTo>
                    <a:pt x="231863" y="232397"/>
                  </a:lnTo>
                  <a:lnTo>
                    <a:pt x="233781" y="231140"/>
                  </a:lnTo>
                  <a:lnTo>
                    <a:pt x="233629" y="231140"/>
                  </a:lnTo>
                  <a:lnTo>
                    <a:pt x="232968" y="229870"/>
                  </a:lnTo>
                  <a:lnTo>
                    <a:pt x="229984" y="231140"/>
                  </a:lnTo>
                  <a:lnTo>
                    <a:pt x="231051" y="231140"/>
                  </a:lnTo>
                  <a:lnTo>
                    <a:pt x="231394" y="231660"/>
                  </a:lnTo>
                  <a:lnTo>
                    <a:pt x="228092" y="232410"/>
                  </a:lnTo>
                  <a:lnTo>
                    <a:pt x="231025" y="229870"/>
                  </a:lnTo>
                  <a:lnTo>
                    <a:pt x="229323" y="229870"/>
                  </a:lnTo>
                  <a:lnTo>
                    <a:pt x="228257" y="231140"/>
                  </a:lnTo>
                  <a:lnTo>
                    <a:pt x="226542" y="231140"/>
                  </a:lnTo>
                  <a:lnTo>
                    <a:pt x="226644" y="231444"/>
                  </a:lnTo>
                  <a:lnTo>
                    <a:pt x="226707" y="231635"/>
                  </a:lnTo>
                  <a:lnTo>
                    <a:pt x="226580" y="231394"/>
                  </a:lnTo>
                  <a:lnTo>
                    <a:pt x="226542" y="231140"/>
                  </a:lnTo>
                  <a:lnTo>
                    <a:pt x="226225" y="231140"/>
                  </a:lnTo>
                  <a:lnTo>
                    <a:pt x="224282" y="231140"/>
                  </a:lnTo>
                  <a:lnTo>
                    <a:pt x="231368" y="227330"/>
                  </a:lnTo>
                  <a:lnTo>
                    <a:pt x="228574" y="228485"/>
                  </a:lnTo>
                  <a:lnTo>
                    <a:pt x="229692" y="227330"/>
                  </a:lnTo>
                  <a:lnTo>
                    <a:pt x="227406" y="228600"/>
                  </a:lnTo>
                  <a:lnTo>
                    <a:pt x="226352" y="228600"/>
                  </a:lnTo>
                  <a:lnTo>
                    <a:pt x="228790" y="227330"/>
                  </a:lnTo>
                  <a:lnTo>
                    <a:pt x="224256" y="227330"/>
                  </a:lnTo>
                  <a:lnTo>
                    <a:pt x="226606" y="226060"/>
                  </a:lnTo>
                  <a:lnTo>
                    <a:pt x="225577" y="226060"/>
                  </a:lnTo>
                  <a:lnTo>
                    <a:pt x="228104" y="224790"/>
                  </a:lnTo>
                  <a:lnTo>
                    <a:pt x="230136" y="223761"/>
                  </a:lnTo>
                  <a:lnTo>
                    <a:pt x="229501" y="225983"/>
                  </a:lnTo>
                  <a:lnTo>
                    <a:pt x="229438" y="226123"/>
                  </a:lnTo>
                  <a:lnTo>
                    <a:pt x="231952" y="225983"/>
                  </a:lnTo>
                  <a:lnTo>
                    <a:pt x="231381" y="226542"/>
                  </a:lnTo>
                  <a:lnTo>
                    <a:pt x="230466" y="226758"/>
                  </a:lnTo>
                  <a:lnTo>
                    <a:pt x="229908" y="227050"/>
                  </a:lnTo>
                  <a:lnTo>
                    <a:pt x="231597" y="226555"/>
                  </a:lnTo>
                  <a:lnTo>
                    <a:pt x="234772" y="226707"/>
                  </a:lnTo>
                  <a:lnTo>
                    <a:pt x="237540" y="225005"/>
                  </a:lnTo>
                  <a:close/>
                </a:path>
                <a:path w="238125" h="293370">
                  <a:moveTo>
                    <a:pt x="237909" y="229870"/>
                  </a:moveTo>
                  <a:lnTo>
                    <a:pt x="236994" y="229387"/>
                  </a:lnTo>
                  <a:lnTo>
                    <a:pt x="237248" y="230124"/>
                  </a:lnTo>
                  <a:lnTo>
                    <a:pt x="237909" y="229870"/>
                  </a:lnTo>
                  <a:close/>
                </a:path>
                <a:path w="238125" h="293370">
                  <a:moveTo>
                    <a:pt x="237934" y="232410"/>
                  </a:moveTo>
                  <a:lnTo>
                    <a:pt x="237578" y="231140"/>
                  </a:lnTo>
                  <a:lnTo>
                    <a:pt x="237248" y="230124"/>
                  </a:lnTo>
                  <a:lnTo>
                    <a:pt x="234632" y="231140"/>
                  </a:lnTo>
                  <a:lnTo>
                    <a:pt x="236067" y="231140"/>
                  </a:lnTo>
                  <a:lnTo>
                    <a:pt x="236905" y="232410"/>
                  </a:lnTo>
                  <a:lnTo>
                    <a:pt x="237934" y="2324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884045" y="8245506"/>
              <a:ext cx="132080" cy="182245"/>
            </a:xfrm>
            <a:custGeom>
              <a:avLst/>
              <a:gdLst/>
              <a:ahLst/>
              <a:cxnLst/>
              <a:rect l="l" t="t" r="r" b="b"/>
              <a:pathLst>
                <a:path w="132080" h="182245">
                  <a:moveTo>
                    <a:pt x="1181" y="317"/>
                  </a:moveTo>
                  <a:lnTo>
                    <a:pt x="12" y="0"/>
                  </a:lnTo>
                  <a:lnTo>
                    <a:pt x="0" y="406"/>
                  </a:lnTo>
                  <a:lnTo>
                    <a:pt x="1181" y="317"/>
                  </a:lnTo>
                  <a:close/>
                </a:path>
                <a:path w="132080" h="182245">
                  <a:moveTo>
                    <a:pt x="22098" y="56057"/>
                  </a:moveTo>
                  <a:lnTo>
                    <a:pt x="20472" y="56375"/>
                  </a:lnTo>
                  <a:lnTo>
                    <a:pt x="20447" y="56883"/>
                  </a:lnTo>
                  <a:lnTo>
                    <a:pt x="19443" y="57810"/>
                  </a:lnTo>
                  <a:lnTo>
                    <a:pt x="19926" y="57861"/>
                  </a:lnTo>
                  <a:lnTo>
                    <a:pt x="21348" y="56997"/>
                  </a:lnTo>
                  <a:lnTo>
                    <a:pt x="22098" y="56057"/>
                  </a:lnTo>
                  <a:close/>
                </a:path>
                <a:path w="132080" h="182245">
                  <a:moveTo>
                    <a:pt x="31419" y="119316"/>
                  </a:moveTo>
                  <a:lnTo>
                    <a:pt x="30911" y="119240"/>
                  </a:lnTo>
                  <a:lnTo>
                    <a:pt x="30480" y="119748"/>
                  </a:lnTo>
                  <a:lnTo>
                    <a:pt x="30683" y="119938"/>
                  </a:lnTo>
                  <a:lnTo>
                    <a:pt x="31165" y="120002"/>
                  </a:lnTo>
                  <a:lnTo>
                    <a:pt x="31242" y="119710"/>
                  </a:lnTo>
                  <a:lnTo>
                    <a:pt x="31419" y="119316"/>
                  </a:lnTo>
                  <a:close/>
                </a:path>
                <a:path w="132080" h="182245">
                  <a:moveTo>
                    <a:pt x="32092" y="75247"/>
                  </a:moveTo>
                  <a:lnTo>
                    <a:pt x="30937" y="75095"/>
                  </a:lnTo>
                  <a:lnTo>
                    <a:pt x="27952" y="76530"/>
                  </a:lnTo>
                  <a:lnTo>
                    <a:pt x="28651" y="76619"/>
                  </a:lnTo>
                  <a:lnTo>
                    <a:pt x="32092" y="75247"/>
                  </a:lnTo>
                  <a:close/>
                </a:path>
                <a:path w="132080" h="182245">
                  <a:moveTo>
                    <a:pt x="33934" y="128384"/>
                  </a:moveTo>
                  <a:lnTo>
                    <a:pt x="32931" y="127990"/>
                  </a:lnTo>
                  <a:lnTo>
                    <a:pt x="31559" y="129070"/>
                  </a:lnTo>
                  <a:lnTo>
                    <a:pt x="33934" y="128384"/>
                  </a:lnTo>
                  <a:close/>
                </a:path>
                <a:path w="132080" h="182245">
                  <a:moveTo>
                    <a:pt x="36106" y="94602"/>
                  </a:moveTo>
                  <a:lnTo>
                    <a:pt x="35699" y="94513"/>
                  </a:lnTo>
                  <a:lnTo>
                    <a:pt x="36106" y="94602"/>
                  </a:lnTo>
                  <a:close/>
                </a:path>
                <a:path w="132080" h="182245">
                  <a:moveTo>
                    <a:pt x="38328" y="79082"/>
                  </a:moveTo>
                  <a:lnTo>
                    <a:pt x="37274" y="78689"/>
                  </a:lnTo>
                  <a:lnTo>
                    <a:pt x="38112" y="79184"/>
                  </a:lnTo>
                  <a:lnTo>
                    <a:pt x="38328" y="79082"/>
                  </a:lnTo>
                  <a:close/>
                </a:path>
                <a:path w="132080" h="182245">
                  <a:moveTo>
                    <a:pt x="39636" y="95910"/>
                  </a:moveTo>
                  <a:lnTo>
                    <a:pt x="39281" y="95872"/>
                  </a:lnTo>
                  <a:lnTo>
                    <a:pt x="39636" y="95910"/>
                  </a:lnTo>
                  <a:close/>
                </a:path>
                <a:path w="132080" h="182245">
                  <a:moveTo>
                    <a:pt x="40068" y="95796"/>
                  </a:moveTo>
                  <a:lnTo>
                    <a:pt x="39763" y="95719"/>
                  </a:lnTo>
                  <a:lnTo>
                    <a:pt x="39471" y="95643"/>
                  </a:lnTo>
                  <a:lnTo>
                    <a:pt x="39166" y="95554"/>
                  </a:lnTo>
                  <a:lnTo>
                    <a:pt x="39382" y="95707"/>
                  </a:lnTo>
                  <a:lnTo>
                    <a:pt x="39662" y="95770"/>
                  </a:lnTo>
                  <a:lnTo>
                    <a:pt x="39890" y="95796"/>
                  </a:lnTo>
                  <a:lnTo>
                    <a:pt x="40068" y="95796"/>
                  </a:lnTo>
                  <a:close/>
                </a:path>
                <a:path w="132080" h="182245">
                  <a:moveTo>
                    <a:pt x="41249" y="63271"/>
                  </a:moveTo>
                  <a:lnTo>
                    <a:pt x="37820" y="62509"/>
                  </a:lnTo>
                  <a:lnTo>
                    <a:pt x="39535" y="63271"/>
                  </a:lnTo>
                  <a:lnTo>
                    <a:pt x="41249" y="63271"/>
                  </a:lnTo>
                  <a:close/>
                </a:path>
                <a:path w="132080" h="182245">
                  <a:moveTo>
                    <a:pt x="46024" y="170726"/>
                  </a:moveTo>
                  <a:lnTo>
                    <a:pt x="41389" y="176847"/>
                  </a:lnTo>
                  <a:lnTo>
                    <a:pt x="45694" y="176301"/>
                  </a:lnTo>
                  <a:lnTo>
                    <a:pt x="46024" y="170726"/>
                  </a:lnTo>
                  <a:close/>
                </a:path>
                <a:path w="132080" h="182245">
                  <a:moveTo>
                    <a:pt x="46621" y="33591"/>
                  </a:moveTo>
                  <a:lnTo>
                    <a:pt x="46329" y="33439"/>
                  </a:lnTo>
                  <a:lnTo>
                    <a:pt x="46570" y="33591"/>
                  </a:lnTo>
                  <a:close/>
                </a:path>
                <a:path w="132080" h="182245">
                  <a:moveTo>
                    <a:pt x="46888" y="34721"/>
                  </a:moveTo>
                  <a:lnTo>
                    <a:pt x="46494" y="34696"/>
                  </a:lnTo>
                  <a:lnTo>
                    <a:pt x="46863" y="34823"/>
                  </a:lnTo>
                  <a:close/>
                </a:path>
                <a:path w="132080" h="182245">
                  <a:moveTo>
                    <a:pt x="47840" y="34798"/>
                  </a:moveTo>
                  <a:lnTo>
                    <a:pt x="46939" y="34569"/>
                  </a:lnTo>
                  <a:lnTo>
                    <a:pt x="46888" y="34721"/>
                  </a:lnTo>
                  <a:lnTo>
                    <a:pt x="47840" y="34798"/>
                  </a:lnTo>
                  <a:close/>
                </a:path>
                <a:path w="132080" h="182245">
                  <a:moveTo>
                    <a:pt x="47904" y="33680"/>
                  </a:moveTo>
                  <a:lnTo>
                    <a:pt x="47548" y="33553"/>
                  </a:lnTo>
                  <a:lnTo>
                    <a:pt x="47739" y="33845"/>
                  </a:lnTo>
                  <a:lnTo>
                    <a:pt x="47879" y="33807"/>
                  </a:lnTo>
                  <a:lnTo>
                    <a:pt x="47904" y="33680"/>
                  </a:lnTo>
                  <a:close/>
                </a:path>
                <a:path w="132080" h="182245">
                  <a:moveTo>
                    <a:pt x="48120" y="41097"/>
                  </a:moveTo>
                  <a:lnTo>
                    <a:pt x="47815" y="41033"/>
                  </a:lnTo>
                  <a:lnTo>
                    <a:pt x="47459" y="40970"/>
                  </a:lnTo>
                  <a:lnTo>
                    <a:pt x="46837" y="40906"/>
                  </a:lnTo>
                  <a:lnTo>
                    <a:pt x="47345" y="40995"/>
                  </a:lnTo>
                  <a:lnTo>
                    <a:pt x="48120" y="41097"/>
                  </a:lnTo>
                  <a:close/>
                </a:path>
                <a:path w="132080" h="182245">
                  <a:moveTo>
                    <a:pt x="48577" y="168160"/>
                  </a:moveTo>
                  <a:lnTo>
                    <a:pt x="47294" y="168376"/>
                  </a:lnTo>
                  <a:lnTo>
                    <a:pt x="47218" y="168719"/>
                  </a:lnTo>
                  <a:lnTo>
                    <a:pt x="46088" y="169557"/>
                  </a:lnTo>
                  <a:lnTo>
                    <a:pt x="46024" y="170726"/>
                  </a:lnTo>
                  <a:lnTo>
                    <a:pt x="47155" y="169214"/>
                  </a:lnTo>
                  <a:lnTo>
                    <a:pt x="48577" y="168160"/>
                  </a:lnTo>
                  <a:close/>
                </a:path>
                <a:path w="132080" h="182245">
                  <a:moveTo>
                    <a:pt x="49250" y="55422"/>
                  </a:moveTo>
                  <a:lnTo>
                    <a:pt x="48844" y="55232"/>
                  </a:lnTo>
                  <a:lnTo>
                    <a:pt x="47218" y="54978"/>
                  </a:lnTo>
                  <a:lnTo>
                    <a:pt x="46126" y="55003"/>
                  </a:lnTo>
                  <a:lnTo>
                    <a:pt x="47688" y="55473"/>
                  </a:lnTo>
                  <a:lnTo>
                    <a:pt x="47955" y="55333"/>
                  </a:lnTo>
                  <a:lnTo>
                    <a:pt x="49250" y="55422"/>
                  </a:lnTo>
                  <a:close/>
                </a:path>
                <a:path w="132080" h="182245">
                  <a:moveTo>
                    <a:pt x="49314" y="127292"/>
                  </a:moveTo>
                  <a:lnTo>
                    <a:pt x="47739" y="127863"/>
                  </a:lnTo>
                  <a:lnTo>
                    <a:pt x="49288" y="127330"/>
                  </a:lnTo>
                  <a:close/>
                </a:path>
                <a:path w="132080" h="182245">
                  <a:moveTo>
                    <a:pt x="49606" y="57289"/>
                  </a:moveTo>
                  <a:lnTo>
                    <a:pt x="48831" y="56794"/>
                  </a:lnTo>
                  <a:lnTo>
                    <a:pt x="48425" y="56540"/>
                  </a:lnTo>
                  <a:lnTo>
                    <a:pt x="46697" y="55905"/>
                  </a:lnTo>
                  <a:lnTo>
                    <a:pt x="46748" y="56413"/>
                  </a:lnTo>
                  <a:lnTo>
                    <a:pt x="46824" y="56667"/>
                  </a:lnTo>
                  <a:lnTo>
                    <a:pt x="48793" y="57302"/>
                  </a:lnTo>
                  <a:lnTo>
                    <a:pt x="48425" y="57048"/>
                  </a:lnTo>
                  <a:lnTo>
                    <a:pt x="47472" y="56794"/>
                  </a:lnTo>
                  <a:lnTo>
                    <a:pt x="48107" y="56794"/>
                  </a:lnTo>
                  <a:lnTo>
                    <a:pt x="49606" y="57289"/>
                  </a:lnTo>
                  <a:close/>
                </a:path>
                <a:path w="132080" h="182245">
                  <a:moveTo>
                    <a:pt x="49961" y="118135"/>
                  </a:moveTo>
                  <a:lnTo>
                    <a:pt x="48742" y="117690"/>
                  </a:lnTo>
                  <a:lnTo>
                    <a:pt x="49517" y="118071"/>
                  </a:lnTo>
                  <a:lnTo>
                    <a:pt x="49961" y="118135"/>
                  </a:lnTo>
                  <a:close/>
                </a:path>
                <a:path w="132080" h="182245">
                  <a:moveTo>
                    <a:pt x="50253" y="126949"/>
                  </a:moveTo>
                  <a:lnTo>
                    <a:pt x="49720" y="126606"/>
                  </a:lnTo>
                  <a:lnTo>
                    <a:pt x="49314" y="127292"/>
                  </a:lnTo>
                  <a:lnTo>
                    <a:pt x="50253" y="126949"/>
                  </a:lnTo>
                  <a:close/>
                </a:path>
                <a:path w="132080" h="182245">
                  <a:moveTo>
                    <a:pt x="50330" y="44450"/>
                  </a:moveTo>
                  <a:lnTo>
                    <a:pt x="49860" y="44437"/>
                  </a:lnTo>
                  <a:lnTo>
                    <a:pt x="50101" y="44462"/>
                  </a:lnTo>
                  <a:lnTo>
                    <a:pt x="50330" y="44450"/>
                  </a:lnTo>
                  <a:close/>
                </a:path>
                <a:path w="132080" h="182245">
                  <a:moveTo>
                    <a:pt x="50342" y="47320"/>
                  </a:moveTo>
                  <a:lnTo>
                    <a:pt x="50215" y="47193"/>
                  </a:lnTo>
                  <a:lnTo>
                    <a:pt x="49758" y="47244"/>
                  </a:lnTo>
                  <a:lnTo>
                    <a:pt x="49987" y="47282"/>
                  </a:lnTo>
                  <a:lnTo>
                    <a:pt x="50165" y="47282"/>
                  </a:lnTo>
                  <a:lnTo>
                    <a:pt x="50342" y="47320"/>
                  </a:lnTo>
                  <a:close/>
                </a:path>
                <a:path w="132080" h="182245">
                  <a:moveTo>
                    <a:pt x="50419" y="44627"/>
                  </a:moveTo>
                  <a:lnTo>
                    <a:pt x="49860" y="44437"/>
                  </a:lnTo>
                  <a:lnTo>
                    <a:pt x="49695" y="44411"/>
                  </a:lnTo>
                  <a:lnTo>
                    <a:pt x="50063" y="44577"/>
                  </a:lnTo>
                  <a:lnTo>
                    <a:pt x="50419" y="44627"/>
                  </a:lnTo>
                  <a:close/>
                </a:path>
                <a:path w="132080" h="182245">
                  <a:moveTo>
                    <a:pt x="50571" y="46824"/>
                  </a:moveTo>
                  <a:lnTo>
                    <a:pt x="50012" y="46558"/>
                  </a:lnTo>
                  <a:lnTo>
                    <a:pt x="46393" y="45770"/>
                  </a:lnTo>
                  <a:lnTo>
                    <a:pt x="47320" y="46202"/>
                  </a:lnTo>
                  <a:lnTo>
                    <a:pt x="50571" y="46824"/>
                  </a:lnTo>
                  <a:close/>
                </a:path>
                <a:path w="132080" h="182245">
                  <a:moveTo>
                    <a:pt x="50863" y="57696"/>
                  </a:moveTo>
                  <a:lnTo>
                    <a:pt x="49606" y="57289"/>
                  </a:lnTo>
                  <a:lnTo>
                    <a:pt x="49847" y="57429"/>
                  </a:lnTo>
                  <a:lnTo>
                    <a:pt x="50863" y="57696"/>
                  </a:lnTo>
                  <a:close/>
                </a:path>
                <a:path w="132080" h="182245">
                  <a:moveTo>
                    <a:pt x="50990" y="39014"/>
                  </a:moveTo>
                  <a:lnTo>
                    <a:pt x="50126" y="38379"/>
                  </a:lnTo>
                  <a:lnTo>
                    <a:pt x="49949" y="38252"/>
                  </a:lnTo>
                  <a:lnTo>
                    <a:pt x="49771" y="38112"/>
                  </a:lnTo>
                  <a:lnTo>
                    <a:pt x="44958" y="37109"/>
                  </a:lnTo>
                  <a:lnTo>
                    <a:pt x="46812" y="37998"/>
                  </a:lnTo>
                  <a:lnTo>
                    <a:pt x="48882" y="38315"/>
                  </a:lnTo>
                  <a:lnTo>
                    <a:pt x="50990" y="39014"/>
                  </a:lnTo>
                  <a:close/>
                </a:path>
                <a:path w="132080" h="182245">
                  <a:moveTo>
                    <a:pt x="50990" y="27114"/>
                  </a:moveTo>
                  <a:lnTo>
                    <a:pt x="50457" y="26733"/>
                  </a:lnTo>
                  <a:lnTo>
                    <a:pt x="50101" y="26555"/>
                  </a:lnTo>
                  <a:lnTo>
                    <a:pt x="50990" y="27114"/>
                  </a:lnTo>
                  <a:close/>
                </a:path>
                <a:path w="132080" h="182245">
                  <a:moveTo>
                    <a:pt x="51155" y="31305"/>
                  </a:moveTo>
                  <a:lnTo>
                    <a:pt x="50825" y="31267"/>
                  </a:lnTo>
                  <a:lnTo>
                    <a:pt x="50647" y="31280"/>
                  </a:lnTo>
                  <a:lnTo>
                    <a:pt x="50901" y="31356"/>
                  </a:lnTo>
                  <a:lnTo>
                    <a:pt x="51066" y="31330"/>
                  </a:lnTo>
                  <a:close/>
                </a:path>
                <a:path w="132080" h="182245">
                  <a:moveTo>
                    <a:pt x="52031" y="36588"/>
                  </a:moveTo>
                  <a:lnTo>
                    <a:pt x="51612" y="36639"/>
                  </a:lnTo>
                  <a:lnTo>
                    <a:pt x="51892" y="36639"/>
                  </a:lnTo>
                  <a:lnTo>
                    <a:pt x="52031" y="36588"/>
                  </a:lnTo>
                  <a:close/>
                </a:path>
                <a:path w="132080" h="182245">
                  <a:moveTo>
                    <a:pt x="52705" y="53708"/>
                  </a:moveTo>
                  <a:lnTo>
                    <a:pt x="51282" y="53289"/>
                  </a:lnTo>
                  <a:lnTo>
                    <a:pt x="49669" y="52984"/>
                  </a:lnTo>
                  <a:lnTo>
                    <a:pt x="49999" y="53365"/>
                  </a:lnTo>
                  <a:lnTo>
                    <a:pt x="52705" y="53708"/>
                  </a:lnTo>
                  <a:close/>
                </a:path>
                <a:path w="132080" h="182245">
                  <a:moveTo>
                    <a:pt x="53200" y="45618"/>
                  </a:moveTo>
                  <a:lnTo>
                    <a:pt x="52781" y="45491"/>
                  </a:lnTo>
                  <a:lnTo>
                    <a:pt x="52184" y="45364"/>
                  </a:lnTo>
                  <a:lnTo>
                    <a:pt x="53200" y="45618"/>
                  </a:lnTo>
                  <a:close/>
                </a:path>
                <a:path w="132080" h="182245">
                  <a:moveTo>
                    <a:pt x="53670" y="54000"/>
                  </a:moveTo>
                  <a:lnTo>
                    <a:pt x="53403" y="53809"/>
                  </a:lnTo>
                  <a:lnTo>
                    <a:pt x="52705" y="53708"/>
                  </a:lnTo>
                  <a:lnTo>
                    <a:pt x="53670" y="54000"/>
                  </a:lnTo>
                  <a:close/>
                </a:path>
                <a:path w="132080" h="182245">
                  <a:moveTo>
                    <a:pt x="53860" y="37109"/>
                  </a:moveTo>
                  <a:lnTo>
                    <a:pt x="53213" y="37109"/>
                  </a:lnTo>
                  <a:lnTo>
                    <a:pt x="53517" y="37198"/>
                  </a:lnTo>
                  <a:lnTo>
                    <a:pt x="53860" y="37109"/>
                  </a:lnTo>
                  <a:close/>
                </a:path>
                <a:path w="132080" h="182245">
                  <a:moveTo>
                    <a:pt x="54025" y="28346"/>
                  </a:moveTo>
                  <a:lnTo>
                    <a:pt x="53708" y="27927"/>
                  </a:lnTo>
                  <a:lnTo>
                    <a:pt x="51689" y="27711"/>
                  </a:lnTo>
                  <a:lnTo>
                    <a:pt x="54025" y="28346"/>
                  </a:lnTo>
                  <a:close/>
                </a:path>
                <a:path w="132080" h="182245">
                  <a:moveTo>
                    <a:pt x="54152" y="115722"/>
                  </a:moveTo>
                  <a:lnTo>
                    <a:pt x="52908" y="115481"/>
                  </a:lnTo>
                  <a:lnTo>
                    <a:pt x="53708" y="115722"/>
                  </a:lnTo>
                  <a:lnTo>
                    <a:pt x="54152" y="115722"/>
                  </a:lnTo>
                  <a:close/>
                </a:path>
                <a:path w="132080" h="182245">
                  <a:moveTo>
                    <a:pt x="54165" y="37376"/>
                  </a:moveTo>
                  <a:lnTo>
                    <a:pt x="53517" y="37198"/>
                  </a:lnTo>
                  <a:lnTo>
                    <a:pt x="53365" y="37236"/>
                  </a:lnTo>
                  <a:lnTo>
                    <a:pt x="54165" y="37376"/>
                  </a:lnTo>
                  <a:close/>
                </a:path>
                <a:path w="132080" h="182245">
                  <a:moveTo>
                    <a:pt x="54279" y="30251"/>
                  </a:moveTo>
                  <a:lnTo>
                    <a:pt x="53975" y="30124"/>
                  </a:lnTo>
                  <a:lnTo>
                    <a:pt x="53670" y="29997"/>
                  </a:lnTo>
                  <a:lnTo>
                    <a:pt x="53378" y="29870"/>
                  </a:lnTo>
                  <a:lnTo>
                    <a:pt x="52031" y="29743"/>
                  </a:lnTo>
                  <a:lnTo>
                    <a:pt x="53238" y="29997"/>
                  </a:lnTo>
                  <a:lnTo>
                    <a:pt x="51943" y="29870"/>
                  </a:lnTo>
                  <a:lnTo>
                    <a:pt x="51981" y="30429"/>
                  </a:lnTo>
                  <a:lnTo>
                    <a:pt x="51765" y="30441"/>
                  </a:lnTo>
                  <a:lnTo>
                    <a:pt x="49999" y="29870"/>
                  </a:lnTo>
                  <a:lnTo>
                    <a:pt x="51066" y="30480"/>
                  </a:lnTo>
                  <a:lnTo>
                    <a:pt x="51892" y="30480"/>
                  </a:lnTo>
                  <a:lnTo>
                    <a:pt x="52108" y="30480"/>
                  </a:lnTo>
                  <a:lnTo>
                    <a:pt x="53987" y="30480"/>
                  </a:lnTo>
                  <a:lnTo>
                    <a:pt x="53797" y="30378"/>
                  </a:lnTo>
                  <a:lnTo>
                    <a:pt x="53555" y="30251"/>
                  </a:lnTo>
                  <a:lnTo>
                    <a:pt x="53479" y="30124"/>
                  </a:lnTo>
                  <a:lnTo>
                    <a:pt x="53873" y="30251"/>
                  </a:lnTo>
                  <a:lnTo>
                    <a:pt x="54279" y="30251"/>
                  </a:lnTo>
                  <a:close/>
                </a:path>
                <a:path w="132080" h="182245">
                  <a:moveTo>
                    <a:pt x="54660" y="23964"/>
                  </a:moveTo>
                  <a:lnTo>
                    <a:pt x="53708" y="23749"/>
                  </a:lnTo>
                  <a:lnTo>
                    <a:pt x="54038" y="24041"/>
                  </a:lnTo>
                  <a:lnTo>
                    <a:pt x="54660" y="23964"/>
                  </a:lnTo>
                  <a:close/>
                </a:path>
                <a:path w="132080" h="182245">
                  <a:moveTo>
                    <a:pt x="54991" y="30492"/>
                  </a:moveTo>
                  <a:lnTo>
                    <a:pt x="54584" y="30302"/>
                  </a:lnTo>
                  <a:lnTo>
                    <a:pt x="54279" y="30251"/>
                  </a:lnTo>
                  <a:lnTo>
                    <a:pt x="54686" y="30454"/>
                  </a:lnTo>
                  <a:lnTo>
                    <a:pt x="54991" y="30492"/>
                  </a:lnTo>
                  <a:close/>
                </a:path>
                <a:path w="132080" h="182245">
                  <a:moveTo>
                    <a:pt x="55232" y="104546"/>
                  </a:moveTo>
                  <a:lnTo>
                    <a:pt x="54381" y="104419"/>
                  </a:lnTo>
                  <a:lnTo>
                    <a:pt x="54584" y="104546"/>
                  </a:lnTo>
                  <a:lnTo>
                    <a:pt x="55232" y="104546"/>
                  </a:lnTo>
                  <a:close/>
                </a:path>
                <a:path w="132080" h="182245">
                  <a:moveTo>
                    <a:pt x="55333" y="28105"/>
                  </a:moveTo>
                  <a:lnTo>
                    <a:pt x="53454" y="27584"/>
                  </a:lnTo>
                  <a:lnTo>
                    <a:pt x="53708" y="27927"/>
                  </a:lnTo>
                  <a:lnTo>
                    <a:pt x="55333" y="28105"/>
                  </a:lnTo>
                  <a:close/>
                </a:path>
                <a:path w="132080" h="182245">
                  <a:moveTo>
                    <a:pt x="55448" y="105054"/>
                  </a:moveTo>
                  <a:lnTo>
                    <a:pt x="55054" y="104825"/>
                  </a:lnTo>
                  <a:lnTo>
                    <a:pt x="54584" y="104546"/>
                  </a:lnTo>
                  <a:lnTo>
                    <a:pt x="52819" y="104546"/>
                  </a:lnTo>
                  <a:lnTo>
                    <a:pt x="55448" y="105054"/>
                  </a:lnTo>
                  <a:close/>
                </a:path>
                <a:path w="132080" h="182245">
                  <a:moveTo>
                    <a:pt x="55918" y="18618"/>
                  </a:moveTo>
                  <a:lnTo>
                    <a:pt x="55105" y="18453"/>
                  </a:lnTo>
                  <a:lnTo>
                    <a:pt x="54876" y="18427"/>
                  </a:lnTo>
                  <a:lnTo>
                    <a:pt x="55245" y="18503"/>
                  </a:lnTo>
                  <a:lnTo>
                    <a:pt x="55587" y="18567"/>
                  </a:lnTo>
                  <a:lnTo>
                    <a:pt x="55918" y="18618"/>
                  </a:lnTo>
                  <a:close/>
                </a:path>
                <a:path w="132080" h="182245">
                  <a:moveTo>
                    <a:pt x="56121" y="24841"/>
                  </a:moveTo>
                  <a:lnTo>
                    <a:pt x="55727" y="24663"/>
                  </a:lnTo>
                  <a:lnTo>
                    <a:pt x="55778" y="24841"/>
                  </a:lnTo>
                  <a:lnTo>
                    <a:pt x="55956" y="24828"/>
                  </a:lnTo>
                  <a:lnTo>
                    <a:pt x="55841" y="25044"/>
                  </a:lnTo>
                  <a:lnTo>
                    <a:pt x="56121" y="24841"/>
                  </a:lnTo>
                  <a:close/>
                </a:path>
                <a:path w="132080" h="182245">
                  <a:moveTo>
                    <a:pt x="56807" y="115722"/>
                  </a:moveTo>
                  <a:lnTo>
                    <a:pt x="56286" y="115468"/>
                  </a:lnTo>
                  <a:lnTo>
                    <a:pt x="55918" y="115404"/>
                  </a:lnTo>
                  <a:lnTo>
                    <a:pt x="56807" y="115722"/>
                  </a:lnTo>
                  <a:close/>
                </a:path>
                <a:path w="132080" h="182245">
                  <a:moveTo>
                    <a:pt x="57035" y="111404"/>
                  </a:moveTo>
                  <a:lnTo>
                    <a:pt x="56896" y="111366"/>
                  </a:lnTo>
                  <a:lnTo>
                    <a:pt x="57035" y="111404"/>
                  </a:lnTo>
                  <a:close/>
                </a:path>
                <a:path w="132080" h="182245">
                  <a:moveTo>
                    <a:pt x="57035" y="16332"/>
                  </a:moveTo>
                  <a:lnTo>
                    <a:pt x="56667" y="16217"/>
                  </a:lnTo>
                  <a:lnTo>
                    <a:pt x="56197" y="16103"/>
                  </a:lnTo>
                  <a:lnTo>
                    <a:pt x="55676" y="15963"/>
                  </a:lnTo>
                  <a:lnTo>
                    <a:pt x="57035" y="16408"/>
                  </a:lnTo>
                  <a:close/>
                </a:path>
                <a:path w="132080" h="182245">
                  <a:moveTo>
                    <a:pt x="57594" y="159194"/>
                  </a:moveTo>
                  <a:lnTo>
                    <a:pt x="57505" y="158013"/>
                  </a:lnTo>
                  <a:lnTo>
                    <a:pt x="57137" y="159473"/>
                  </a:lnTo>
                  <a:lnTo>
                    <a:pt x="57594" y="159194"/>
                  </a:lnTo>
                  <a:close/>
                </a:path>
                <a:path w="132080" h="182245">
                  <a:moveTo>
                    <a:pt x="57658" y="116357"/>
                  </a:moveTo>
                  <a:lnTo>
                    <a:pt x="55587" y="115722"/>
                  </a:lnTo>
                  <a:lnTo>
                    <a:pt x="54152" y="115722"/>
                  </a:lnTo>
                  <a:lnTo>
                    <a:pt x="54775" y="115849"/>
                  </a:lnTo>
                  <a:lnTo>
                    <a:pt x="56553" y="116484"/>
                  </a:lnTo>
                  <a:lnTo>
                    <a:pt x="57658" y="116357"/>
                  </a:lnTo>
                  <a:close/>
                </a:path>
                <a:path w="132080" h="182245">
                  <a:moveTo>
                    <a:pt x="58280" y="114465"/>
                  </a:moveTo>
                  <a:lnTo>
                    <a:pt x="58077" y="114427"/>
                  </a:lnTo>
                  <a:lnTo>
                    <a:pt x="57950" y="114401"/>
                  </a:lnTo>
                  <a:lnTo>
                    <a:pt x="57772" y="114363"/>
                  </a:lnTo>
                  <a:lnTo>
                    <a:pt x="58064" y="114452"/>
                  </a:lnTo>
                  <a:lnTo>
                    <a:pt x="58254" y="114490"/>
                  </a:lnTo>
                  <a:close/>
                </a:path>
                <a:path w="132080" h="182245">
                  <a:moveTo>
                    <a:pt x="58318" y="100977"/>
                  </a:moveTo>
                  <a:lnTo>
                    <a:pt x="56832" y="100609"/>
                  </a:lnTo>
                  <a:lnTo>
                    <a:pt x="56362" y="100609"/>
                  </a:lnTo>
                  <a:lnTo>
                    <a:pt x="58318" y="100977"/>
                  </a:lnTo>
                  <a:close/>
                </a:path>
                <a:path w="132080" h="182245">
                  <a:moveTo>
                    <a:pt x="58750" y="12839"/>
                  </a:moveTo>
                  <a:lnTo>
                    <a:pt x="58293" y="12458"/>
                  </a:lnTo>
                  <a:lnTo>
                    <a:pt x="57137" y="12509"/>
                  </a:lnTo>
                  <a:lnTo>
                    <a:pt x="56515" y="12357"/>
                  </a:lnTo>
                  <a:lnTo>
                    <a:pt x="57492" y="12750"/>
                  </a:lnTo>
                  <a:lnTo>
                    <a:pt x="57734" y="12839"/>
                  </a:lnTo>
                  <a:lnTo>
                    <a:pt x="58750" y="12839"/>
                  </a:lnTo>
                  <a:close/>
                </a:path>
                <a:path w="132080" h="182245">
                  <a:moveTo>
                    <a:pt x="58775" y="106210"/>
                  </a:moveTo>
                  <a:lnTo>
                    <a:pt x="58686" y="105676"/>
                  </a:lnTo>
                  <a:lnTo>
                    <a:pt x="57861" y="105562"/>
                  </a:lnTo>
                  <a:lnTo>
                    <a:pt x="56959" y="105422"/>
                  </a:lnTo>
                  <a:lnTo>
                    <a:pt x="56070" y="105257"/>
                  </a:lnTo>
                  <a:lnTo>
                    <a:pt x="58140" y="105651"/>
                  </a:lnTo>
                  <a:lnTo>
                    <a:pt x="58775" y="106210"/>
                  </a:lnTo>
                  <a:close/>
                </a:path>
                <a:path w="132080" h="182245">
                  <a:moveTo>
                    <a:pt x="58877" y="21247"/>
                  </a:moveTo>
                  <a:lnTo>
                    <a:pt x="57759" y="21272"/>
                  </a:lnTo>
                  <a:lnTo>
                    <a:pt x="58864" y="21526"/>
                  </a:lnTo>
                  <a:lnTo>
                    <a:pt x="58610" y="21310"/>
                  </a:lnTo>
                  <a:lnTo>
                    <a:pt x="58877" y="21247"/>
                  </a:lnTo>
                  <a:close/>
                </a:path>
                <a:path w="132080" h="182245">
                  <a:moveTo>
                    <a:pt x="58940" y="10845"/>
                  </a:moveTo>
                  <a:lnTo>
                    <a:pt x="58775" y="10617"/>
                  </a:lnTo>
                  <a:lnTo>
                    <a:pt x="55321" y="10566"/>
                  </a:lnTo>
                  <a:lnTo>
                    <a:pt x="58940" y="10845"/>
                  </a:lnTo>
                  <a:close/>
                </a:path>
                <a:path w="132080" h="182245">
                  <a:moveTo>
                    <a:pt x="59575" y="158178"/>
                  </a:moveTo>
                  <a:lnTo>
                    <a:pt x="57594" y="159194"/>
                  </a:lnTo>
                  <a:lnTo>
                    <a:pt x="57645" y="159702"/>
                  </a:lnTo>
                  <a:lnTo>
                    <a:pt x="59575" y="158178"/>
                  </a:lnTo>
                  <a:close/>
                </a:path>
                <a:path w="132080" h="182245">
                  <a:moveTo>
                    <a:pt x="59855" y="153047"/>
                  </a:moveTo>
                  <a:lnTo>
                    <a:pt x="58737" y="153009"/>
                  </a:lnTo>
                  <a:lnTo>
                    <a:pt x="58458" y="153009"/>
                  </a:lnTo>
                  <a:lnTo>
                    <a:pt x="57696" y="153835"/>
                  </a:lnTo>
                  <a:lnTo>
                    <a:pt x="58432" y="154266"/>
                  </a:lnTo>
                  <a:lnTo>
                    <a:pt x="59245" y="153250"/>
                  </a:lnTo>
                  <a:lnTo>
                    <a:pt x="59855" y="153047"/>
                  </a:lnTo>
                  <a:close/>
                </a:path>
                <a:path w="132080" h="182245">
                  <a:moveTo>
                    <a:pt x="60642" y="173685"/>
                  </a:moveTo>
                  <a:lnTo>
                    <a:pt x="60617" y="173431"/>
                  </a:lnTo>
                  <a:lnTo>
                    <a:pt x="60464" y="173126"/>
                  </a:lnTo>
                  <a:lnTo>
                    <a:pt x="60185" y="172707"/>
                  </a:lnTo>
                  <a:lnTo>
                    <a:pt x="60642" y="173685"/>
                  </a:lnTo>
                  <a:close/>
                </a:path>
                <a:path w="132080" h="182245">
                  <a:moveTo>
                    <a:pt x="60998" y="174472"/>
                  </a:moveTo>
                  <a:lnTo>
                    <a:pt x="60655" y="173685"/>
                  </a:lnTo>
                  <a:lnTo>
                    <a:pt x="60718" y="174193"/>
                  </a:lnTo>
                  <a:lnTo>
                    <a:pt x="60337" y="174421"/>
                  </a:lnTo>
                  <a:lnTo>
                    <a:pt x="45694" y="176301"/>
                  </a:lnTo>
                  <a:lnTo>
                    <a:pt x="45389" y="181775"/>
                  </a:lnTo>
                  <a:lnTo>
                    <a:pt x="60477" y="175006"/>
                  </a:lnTo>
                  <a:lnTo>
                    <a:pt x="60782" y="174777"/>
                  </a:lnTo>
                  <a:lnTo>
                    <a:pt x="60998" y="174472"/>
                  </a:lnTo>
                  <a:close/>
                </a:path>
                <a:path w="132080" h="182245">
                  <a:moveTo>
                    <a:pt x="61290" y="11023"/>
                  </a:moveTo>
                  <a:lnTo>
                    <a:pt x="58940" y="10845"/>
                  </a:lnTo>
                  <a:lnTo>
                    <a:pt x="61112" y="11188"/>
                  </a:lnTo>
                  <a:lnTo>
                    <a:pt x="61290" y="11023"/>
                  </a:lnTo>
                  <a:close/>
                </a:path>
                <a:path w="132080" h="182245">
                  <a:moveTo>
                    <a:pt x="61645" y="11264"/>
                  </a:moveTo>
                  <a:lnTo>
                    <a:pt x="61112" y="11188"/>
                  </a:lnTo>
                  <a:lnTo>
                    <a:pt x="60706" y="11595"/>
                  </a:lnTo>
                  <a:lnTo>
                    <a:pt x="61645" y="11264"/>
                  </a:lnTo>
                  <a:close/>
                </a:path>
                <a:path w="132080" h="182245">
                  <a:moveTo>
                    <a:pt x="62357" y="80162"/>
                  </a:moveTo>
                  <a:lnTo>
                    <a:pt x="61988" y="79908"/>
                  </a:lnTo>
                  <a:lnTo>
                    <a:pt x="61112" y="79781"/>
                  </a:lnTo>
                  <a:lnTo>
                    <a:pt x="62357" y="80162"/>
                  </a:lnTo>
                  <a:close/>
                </a:path>
                <a:path w="132080" h="182245">
                  <a:moveTo>
                    <a:pt x="62445" y="109245"/>
                  </a:moveTo>
                  <a:lnTo>
                    <a:pt x="60591" y="109004"/>
                  </a:lnTo>
                  <a:lnTo>
                    <a:pt x="62268" y="109626"/>
                  </a:lnTo>
                  <a:lnTo>
                    <a:pt x="62445" y="109245"/>
                  </a:lnTo>
                  <a:close/>
                </a:path>
                <a:path w="132080" h="182245">
                  <a:moveTo>
                    <a:pt x="62547" y="155841"/>
                  </a:moveTo>
                  <a:lnTo>
                    <a:pt x="59575" y="158178"/>
                  </a:lnTo>
                  <a:lnTo>
                    <a:pt x="59918" y="158496"/>
                  </a:lnTo>
                  <a:lnTo>
                    <a:pt x="62547" y="155841"/>
                  </a:lnTo>
                  <a:close/>
                </a:path>
                <a:path w="132080" h="182245">
                  <a:moveTo>
                    <a:pt x="62915" y="85674"/>
                  </a:moveTo>
                  <a:lnTo>
                    <a:pt x="62509" y="85534"/>
                  </a:lnTo>
                  <a:lnTo>
                    <a:pt x="62839" y="85712"/>
                  </a:lnTo>
                  <a:close/>
                </a:path>
                <a:path w="132080" h="182245">
                  <a:moveTo>
                    <a:pt x="63284" y="19558"/>
                  </a:moveTo>
                  <a:lnTo>
                    <a:pt x="62217" y="19202"/>
                  </a:lnTo>
                  <a:lnTo>
                    <a:pt x="62788" y="19456"/>
                  </a:lnTo>
                  <a:lnTo>
                    <a:pt x="63284" y="19558"/>
                  </a:lnTo>
                  <a:close/>
                </a:path>
                <a:path w="132080" h="182245">
                  <a:moveTo>
                    <a:pt x="63563" y="84277"/>
                  </a:moveTo>
                  <a:lnTo>
                    <a:pt x="63284" y="84099"/>
                  </a:lnTo>
                  <a:lnTo>
                    <a:pt x="62865" y="84010"/>
                  </a:lnTo>
                  <a:lnTo>
                    <a:pt x="63563" y="84277"/>
                  </a:lnTo>
                  <a:close/>
                </a:path>
                <a:path w="132080" h="182245">
                  <a:moveTo>
                    <a:pt x="63665" y="80162"/>
                  </a:moveTo>
                  <a:lnTo>
                    <a:pt x="61633" y="79654"/>
                  </a:lnTo>
                  <a:lnTo>
                    <a:pt x="61988" y="79908"/>
                  </a:lnTo>
                  <a:lnTo>
                    <a:pt x="63665" y="80162"/>
                  </a:lnTo>
                  <a:close/>
                </a:path>
                <a:path w="132080" h="182245">
                  <a:moveTo>
                    <a:pt x="63741" y="86753"/>
                  </a:moveTo>
                  <a:lnTo>
                    <a:pt x="63017" y="86601"/>
                  </a:lnTo>
                  <a:lnTo>
                    <a:pt x="63627" y="86804"/>
                  </a:lnTo>
                  <a:close/>
                </a:path>
                <a:path w="132080" h="182245">
                  <a:moveTo>
                    <a:pt x="64477" y="84607"/>
                  </a:moveTo>
                  <a:lnTo>
                    <a:pt x="63563" y="84277"/>
                  </a:lnTo>
                  <a:lnTo>
                    <a:pt x="63690" y="84353"/>
                  </a:lnTo>
                  <a:lnTo>
                    <a:pt x="64477" y="84607"/>
                  </a:lnTo>
                  <a:close/>
                </a:path>
                <a:path w="132080" h="182245">
                  <a:moveTo>
                    <a:pt x="64541" y="12877"/>
                  </a:moveTo>
                  <a:lnTo>
                    <a:pt x="63449" y="12344"/>
                  </a:lnTo>
                  <a:lnTo>
                    <a:pt x="63715" y="12725"/>
                  </a:lnTo>
                  <a:lnTo>
                    <a:pt x="64541" y="12877"/>
                  </a:lnTo>
                  <a:close/>
                </a:path>
                <a:path w="132080" h="182245">
                  <a:moveTo>
                    <a:pt x="64960" y="80048"/>
                  </a:moveTo>
                  <a:lnTo>
                    <a:pt x="64782" y="79946"/>
                  </a:lnTo>
                  <a:lnTo>
                    <a:pt x="64427" y="79908"/>
                  </a:lnTo>
                  <a:lnTo>
                    <a:pt x="64960" y="80048"/>
                  </a:lnTo>
                  <a:close/>
                </a:path>
                <a:path w="132080" h="182245">
                  <a:moveTo>
                    <a:pt x="65544" y="159994"/>
                  </a:moveTo>
                  <a:lnTo>
                    <a:pt x="65481" y="159626"/>
                  </a:lnTo>
                  <a:lnTo>
                    <a:pt x="65455" y="159143"/>
                  </a:lnTo>
                  <a:lnTo>
                    <a:pt x="64592" y="159143"/>
                  </a:lnTo>
                  <a:lnTo>
                    <a:pt x="65544" y="159994"/>
                  </a:lnTo>
                  <a:close/>
                </a:path>
                <a:path w="132080" h="182245">
                  <a:moveTo>
                    <a:pt x="65989" y="160439"/>
                  </a:moveTo>
                  <a:lnTo>
                    <a:pt x="65544" y="160007"/>
                  </a:lnTo>
                  <a:lnTo>
                    <a:pt x="65595" y="160223"/>
                  </a:lnTo>
                  <a:lnTo>
                    <a:pt x="65659" y="160426"/>
                  </a:lnTo>
                  <a:lnTo>
                    <a:pt x="65989" y="160439"/>
                  </a:lnTo>
                  <a:close/>
                </a:path>
                <a:path w="132080" h="182245">
                  <a:moveTo>
                    <a:pt x="66459" y="160426"/>
                  </a:moveTo>
                  <a:lnTo>
                    <a:pt x="66268" y="160464"/>
                  </a:lnTo>
                  <a:lnTo>
                    <a:pt x="66103" y="160464"/>
                  </a:lnTo>
                  <a:lnTo>
                    <a:pt x="66395" y="160909"/>
                  </a:lnTo>
                  <a:lnTo>
                    <a:pt x="66459" y="160426"/>
                  </a:lnTo>
                  <a:close/>
                </a:path>
                <a:path w="132080" h="182245">
                  <a:moveTo>
                    <a:pt x="66471" y="80416"/>
                  </a:moveTo>
                  <a:lnTo>
                    <a:pt x="64960" y="80048"/>
                  </a:lnTo>
                  <a:lnTo>
                    <a:pt x="65201" y="80162"/>
                  </a:lnTo>
                  <a:lnTo>
                    <a:pt x="66471" y="80416"/>
                  </a:lnTo>
                  <a:close/>
                </a:path>
                <a:path w="132080" h="182245">
                  <a:moveTo>
                    <a:pt x="67741" y="32283"/>
                  </a:moveTo>
                  <a:lnTo>
                    <a:pt x="66116" y="31940"/>
                  </a:lnTo>
                  <a:lnTo>
                    <a:pt x="66611" y="32131"/>
                  </a:lnTo>
                  <a:lnTo>
                    <a:pt x="67119" y="32308"/>
                  </a:lnTo>
                  <a:lnTo>
                    <a:pt x="67411" y="32461"/>
                  </a:lnTo>
                  <a:lnTo>
                    <a:pt x="67665" y="32385"/>
                  </a:lnTo>
                  <a:close/>
                </a:path>
                <a:path w="132080" h="182245">
                  <a:moveTo>
                    <a:pt x="67894" y="32778"/>
                  </a:moveTo>
                  <a:lnTo>
                    <a:pt x="67805" y="32639"/>
                  </a:lnTo>
                  <a:lnTo>
                    <a:pt x="67411" y="32461"/>
                  </a:lnTo>
                  <a:lnTo>
                    <a:pt x="67208" y="32524"/>
                  </a:lnTo>
                  <a:lnTo>
                    <a:pt x="66878" y="32588"/>
                  </a:lnTo>
                  <a:lnTo>
                    <a:pt x="67297" y="32791"/>
                  </a:lnTo>
                  <a:lnTo>
                    <a:pt x="67894" y="32778"/>
                  </a:lnTo>
                  <a:close/>
                </a:path>
                <a:path w="132080" h="182245">
                  <a:moveTo>
                    <a:pt x="69329" y="19075"/>
                  </a:moveTo>
                  <a:lnTo>
                    <a:pt x="68414" y="18948"/>
                  </a:lnTo>
                  <a:lnTo>
                    <a:pt x="69100" y="19062"/>
                  </a:lnTo>
                  <a:lnTo>
                    <a:pt x="69329" y="19075"/>
                  </a:lnTo>
                  <a:close/>
                </a:path>
                <a:path w="132080" h="182245">
                  <a:moveTo>
                    <a:pt x="69875" y="8026"/>
                  </a:moveTo>
                  <a:lnTo>
                    <a:pt x="69253" y="7899"/>
                  </a:lnTo>
                  <a:lnTo>
                    <a:pt x="69367" y="8026"/>
                  </a:lnTo>
                  <a:lnTo>
                    <a:pt x="69875" y="8026"/>
                  </a:lnTo>
                  <a:close/>
                </a:path>
                <a:path w="132080" h="182245">
                  <a:moveTo>
                    <a:pt x="70497" y="40284"/>
                  </a:moveTo>
                  <a:lnTo>
                    <a:pt x="70091" y="40157"/>
                  </a:lnTo>
                  <a:lnTo>
                    <a:pt x="70281" y="40259"/>
                  </a:lnTo>
                  <a:lnTo>
                    <a:pt x="70497" y="40284"/>
                  </a:lnTo>
                  <a:close/>
                </a:path>
                <a:path w="132080" h="182245">
                  <a:moveTo>
                    <a:pt x="70980" y="18821"/>
                  </a:moveTo>
                  <a:lnTo>
                    <a:pt x="70777" y="18783"/>
                  </a:lnTo>
                  <a:lnTo>
                    <a:pt x="70523" y="18757"/>
                  </a:lnTo>
                  <a:lnTo>
                    <a:pt x="70231" y="18732"/>
                  </a:lnTo>
                  <a:lnTo>
                    <a:pt x="70472" y="18770"/>
                  </a:lnTo>
                  <a:lnTo>
                    <a:pt x="70751" y="18821"/>
                  </a:lnTo>
                  <a:lnTo>
                    <a:pt x="70980" y="18821"/>
                  </a:lnTo>
                  <a:close/>
                </a:path>
                <a:path w="132080" h="182245">
                  <a:moveTo>
                    <a:pt x="71221" y="26187"/>
                  </a:moveTo>
                  <a:lnTo>
                    <a:pt x="70650" y="26047"/>
                  </a:lnTo>
                  <a:lnTo>
                    <a:pt x="71221" y="26187"/>
                  </a:lnTo>
                  <a:close/>
                </a:path>
                <a:path w="132080" h="182245">
                  <a:moveTo>
                    <a:pt x="71335" y="38506"/>
                  </a:moveTo>
                  <a:lnTo>
                    <a:pt x="69786" y="37998"/>
                  </a:lnTo>
                  <a:lnTo>
                    <a:pt x="70154" y="38252"/>
                  </a:lnTo>
                  <a:lnTo>
                    <a:pt x="71335" y="38506"/>
                  </a:lnTo>
                  <a:close/>
                </a:path>
                <a:path w="132080" h="182245">
                  <a:moveTo>
                    <a:pt x="71564" y="29362"/>
                  </a:moveTo>
                  <a:lnTo>
                    <a:pt x="71259" y="28854"/>
                  </a:lnTo>
                  <a:lnTo>
                    <a:pt x="68287" y="28854"/>
                  </a:lnTo>
                  <a:lnTo>
                    <a:pt x="68707" y="28930"/>
                  </a:lnTo>
                  <a:lnTo>
                    <a:pt x="69405" y="29375"/>
                  </a:lnTo>
                  <a:lnTo>
                    <a:pt x="71081" y="29514"/>
                  </a:lnTo>
                  <a:lnTo>
                    <a:pt x="68808" y="28943"/>
                  </a:lnTo>
                  <a:lnTo>
                    <a:pt x="71564" y="29362"/>
                  </a:lnTo>
                  <a:close/>
                </a:path>
                <a:path w="132080" h="182245">
                  <a:moveTo>
                    <a:pt x="71970" y="40894"/>
                  </a:moveTo>
                  <a:lnTo>
                    <a:pt x="71755" y="40767"/>
                  </a:lnTo>
                  <a:lnTo>
                    <a:pt x="71323" y="40551"/>
                  </a:lnTo>
                  <a:lnTo>
                    <a:pt x="71970" y="40894"/>
                  </a:lnTo>
                  <a:close/>
                </a:path>
                <a:path w="132080" h="182245">
                  <a:moveTo>
                    <a:pt x="72059" y="40411"/>
                  </a:moveTo>
                  <a:lnTo>
                    <a:pt x="69964" y="40030"/>
                  </a:lnTo>
                  <a:lnTo>
                    <a:pt x="70497" y="40284"/>
                  </a:lnTo>
                  <a:lnTo>
                    <a:pt x="71323" y="40665"/>
                  </a:lnTo>
                  <a:lnTo>
                    <a:pt x="71196" y="40411"/>
                  </a:lnTo>
                  <a:lnTo>
                    <a:pt x="72059" y="40411"/>
                  </a:lnTo>
                  <a:close/>
                </a:path>
                <a:path w="132080" h="182245">
                  <a:moveTo>
                    <a:pt x="72351" y="53238"/>
                  </a:moveTo>
                  <a:lnTo>
                    <a:pt x="71780" y="52984"/>
                  </a:lnTo>
                  <a:lnTo>
                    <a:pt x="71424" y="52933"/>
                  </a:lnTo>
                  <a:lnTo>
                    <a:pt x="72351" y="53238"/>
                  </a:lnTo>
                  <a:close/>
                </a:path>
                <a:path w="132080" h="182245">
                  <a:moveTo>
                    <a:pt x="72656" y="51117"/>
                  </a:moveTo>
                  <a:lnTo>
                    <a:pt x="71628" y="50977"/>
                  </a:lnTo>
                  <a:lnTo>
                    <a:pt x="71018" y="50939"/>
                  </a:lnTo>
                  <a:lnTo>
                    <a:pt x="70612" y="50952"/>
                  </a:lnTo>
                  <a:lnTo>
                    <a:pt x="70840" y="51015"/>
                  </a:lnTo>
                  <a:lnTo>
                    <a:pt x="71018" y="51079"/>
                  </a:lnTo>
                  <a:lnTo>
                    <a:pt x="71348" y="51155"/>
                  </a:lnTo>
                  <a:lnTo>
                    <a:pt x="72656" y="51117"/>
                  </a:lnTo>
                  <a:close/>
                </a:path>
                <a:path w="132080" h="182245">
                  <a:moveTo>
                    <a:pt x="72694" y="9118"/>
                  </a:moveTo>
                  <a:lnTo>
                    <a:pt x="72567" y="9042"/>
                  </a:lnTo>
                  <a:lnTo>
                    <a:pt x="71120" y="8826"/>
                  </a:lnTo>
                  <a:lnTo>
                    <a:pt x="72694" y="9118"/>
                  </a:lnTo>
                  <a:close/>
                </a:path>
                <a:path w="132080" h="182245">
                  <a:moveTo>
                    <a:pt x="72758" y="44221"/>
                  </a:moveTo>
                  <a:lnTo>
                    <a:pt x="70726" y="43827"/>
                  </a:lnTo>
                  <a:lnTo>
                    <a:pt x="71526" y="44094"/>
                  </a:lnTo>
                  <a:lnTo>
                    <a:pt x="71742" y="44246"/>
                  </a:lnTo>
                  <a:lnTo>
                    <a:pt x="72758" y="44221"/>
                  </a:lnTo>
                  <a:close/>
                </a:path>
                <a:path w="132080" h="182245">
                  <a:moveTo>
                    <a:pt x="73558" y="9144"/>
                  </a:moveTo>
                  <a:lnTo>
                    <a:pt x="73126" y="8661"/>
                  </a:lnTo>
                  <a:lnTo>
                    <a:pt x="70396" y="8026"/>
                  </a:lnTo>
                  <a:lnTo>
                    <a:pt x="69875" y="8026"/>
                  </a:lnTo>
                  <a:lnTo>
                    <a:pt x="71755" y="8407"/>
                  </a:lnTo>
                  <a:lnTo>
                    <a:pt x="72224" y="8661"/>
                  </a:lnTo>
                  <a:lnTo>
                    <a:pt x="73558" y="9144"/>
                  </a:lnTo>
                  <a:close/>
                </a:path>
                <a:path w="132080" h="182245">
                  <a:moveTo>
                    <a:pt x="74104" y="14605"/>
                  </a:moveTo>
                  <a:lnTo>
                    <a:pt x="73190" y="14376"/>
                  </a:lnTo>
                  <a:lnTo>
                    <a:pt x="73456" y="14528"/>
                  </a:lnTo>
                  <a:lnTo>
                    <a:pt x="73939" y="14630"/>
                  </a:lnTo>
                  <a:lnTo>
                    <a:pt x="74104" y="14605"/>
                  </a:lnTo>
                  <a:close/>
                </a:path>
                <a:path w="132080" h="182245">
                  <a:moveTo>
                    <a:pt x="74320" y="10439"/>
                  </a:moveTo>
                  <a:lnTo>
                    <a:pt x="73456" y="9931"/>
                  </a:lnTo>
                  <a:lnTo>
                    <a:pt x="71653" y="9296"/>
                  </a:lnTo>
                  <a:lnTo>
                    <a:pt x="70891" y="8826"/>
                  </a:lnTo>
                  <a:lnTo>
                    <a:pt x="70192" y="8661"/>
                  </a:lnTo>
                  <a:lnTo>
                    <a:pt x="69596" y="8280"/>
                  </a:lnTo>
                  <a:lnTo>
                    <a:pt x="63690" y="7264"/>
                  </a:lnTo>
                  <a:lnTo>
                    <a:pt x="70345" y="9296"/>
                  </a:lnTo>
                  <a:lnTo>
                    <a:pt x="68821" y="9296"/>
                  </a:lnTo>
                  <a:lnTo>
                    <a:pt x="70091" y="9537"/>
                  </a:lnTo>
                  <a:lnTo>
                    <a:pt x="70345" y="9309"/>
                  </a:lnTo>
                  <a:lnTo>
                    <a:pt x="73228" y="10058"/>
                  </a:lnTo>
                  <a:lnTo>
                    <a:pt x="74320" y="10439"/>
                  </a:lnTo>
                  <a:close/>
                </a:path>
                <a:path w="132080" h="182245">
                  <a:moveTo>
                    <a:pt x="74333" y="9423"/>
                  </a:moveTo>
                  <a:lnTo>
                    <a:pt x="73558" y="9144"/>
                  </a:lnTo>
                  <a:lnTo>
                    <a:pt x="73710" y="9309"/>
                  </a:lnTo>
                  <a:lnTo>
                    <a:pt x="74333" y="9423"/>
                  </a:lnTo>
                  <a:close/>
                </a:path>
                <a:path w="132080" h="182245">
                  <a:moveTo>
                    <a:pt x="74523" y="9804"/>
                  </a:moveTo>
                  <a:lnTo>
                    <a:pt x="73812" y="9423"/>
                  </a:lnTo>
                  <a:lnTo>
                    <a:pt x="72694" y="9118"/>
                  </a:lnTo>
                  <a:lnTo>
                    <a:pt x="73418" y="9550"/>
                  </a:lnTo>
                  <a:lnTo>
                    <a:pt x="74523" y="9804"/>
                  </a:lnTo>
                  <a:close/>
                </a:path>
                <a:path w="132080" h="182245">
                  <a:moveTo>
                    <a:pt x="74790" y="10668"/>
                  </a:moveTo>
                  <a:lnTo>
                    <a:pt x="73558" y="10325"/>
                  </a:lnTo>
                  <a:lnTo>
                    <a:pt x="74282" y="10490"/>
                  </a:lnTo>
                  <a:lnTo>
                    <a:pt x="74637" y="10591"/>
                  </a:lnTo>
                  <a:lnTo>
                    <a:pt x="74790" y="10668"/>
                  </a:lnTo>
                  <a:close/>
                </a:path>
                <a:path w="132080" h="182245">
                  <a:moveTo>
                    <a:pt x="74815" y="7480"/>
                  </a:moveTo>
                  <a:lnTo>
                    <a:pt x="73964" y="7035"/>
                  </a:lnTo>
                  <a:lnTo>
                    <a:pt x="73088" y="6794"/>
                  </a:lnTo>
                  <a:lnTo>
                    <a:pt x="71081" y="6413"/>
                  </a:lnTo>
                  <a:lnTo>
                    <a:pt x="71450" y="6654"/>
                  </a:lnTo>
                  <a:lnTo>
                    <a:pt x="74815" y="7480"/>
                  </a:lnTo>
                  <a:close/>
                </a:path>
                <a:path w="132080" h="182245">
                  <a:moveTo>
                    <a:pt x="74891" y="10718"/>
                  </a:moveTo>
                  <a:close/>
                </a:path>
                <a:path w="132080" h="182245">
                  <a:moveTo>
                    <a:pt x="75018" y="11341"/>
                  </a:moveTo>
                  <a:lnTo>
                    <a:pt x="74472" y="11201"/>
                  </a:lnTo>
                  <a:lnTo>
                    <a:pt x="73977" y="11099"/>
                  </a:lnTo>
                  <a:lnTo>
                    <a:pt x="75018" y="11341"/>
                  </a:lnTo>
                  <a:close/>
                </a:path>
                <a:path w="132080" h="182245">
                  <a:moveTo>
                    <a:pt x="75044" y="8686"/>
                  </a:moveTo>
                  <a:lnTo>
                    <a:pt x="71818" y="7810"/>
                  </a:lnTo>
                  <a:lnTo>
                    <a:pt x="73190" y="8051"/>
                  </a:lnTo>
                  <a:lnTo>
                    <a:pt x="69354" y="7035"/>
                  </a:lnTo>
                  <a:lnTo>
                    <a:pt x="68999" y="6794"/>
                  </a:lnTo>
                  <a:lnTo>
                    <a:pt x="70510" y="6985"/>
                  </a:lnTo>
                  <a:lnTo>
                    <a:pt x="71742" y="7277"/>
                  </a:lnTo>
                  <a:lnTo>
                    <a:pt x="70891" y="7035"/>
                  </a:lnTo>
                  <a:lnTo>
                    <a:pt x="72542" y="7188"/>
                  </a:lnTo>
                  <a:lnTo>
                    <a:pt x="70434" y="6654"/>
                  </a:lnTo>
                  <a:lnTo>
                    <a:pt x="67767" y="6311"/>
                  </a:lnTo>
                  <a:lnTo>
                    <a:pt x="67602" y="6553"/>
                  </a:lnTo>
                  <a:lnTo>
                    <a:pt x="69710" y="7277"/>
                  </a:lnTo>
                  <a:lnTo>
                    <a:pt x="68961" y="7175"/>
                  </a:lnTo>
                  <a:lnTo>
                    <a:pt x="68084" y="6934"/>
                  </a:lnTo>
                  <a:lnTo>
                    <a:pt x="67462" y="6794"/>
                  </a:lnTo>
                  <a:lnTo>
                    <a:pt x="69062" y="7327"/>
                  </a:lnTo>
                  <a:lnTo>
                    <a:pt x="71907" y="8153"/>
                  </a:lnTo>
                  <a:lnTo>
                    <a:pt x="75044" y="8686"/>
                  </a:lnTo>
                  <a:close/>
                </a:path>
                <a:path w="132080" h="182245">
                  <a:moveTo>
                    <a:pt x="75184" y="10655"/>
                  </a:moveTo>
                  <a:lnTo>
                    <a:pt x="75018" y="10579"/>
                  </a:lnTo>
                  <a:lnTo>
                    <a:pt x="74726" y="10464"/>
                  </a:lnTo>
                  <a:lnTo>
                    <a:pt x="74320" y="10337"/>
                  </a:lnTo>
                  <a:lnTo>
                    <a:pt x="74574" y="10477"/>
                  </a:lnTo>
                  <a:lnTo>
                    <a:pt x="74841" y="10591"/>
                  </a:lnTo>
                  <a:lnTo>
                    <a:pt x="74993" y="10617"/>
                  </a:lnTo>
                  <a:lnTo>
                    <a:pt x="75184" y="10655"/>
                  </a:lnTo>
                  <a:close/>
                </a:path>
                <a:path w="132080" h="182245">
                  <a:moveTo>
                    <a:pt x="75209" y="8940"/>
                  </a:moveTo>
                  <a:lnTo>
                    <a:pt x="74396" y="8737"/>
                  </a:lnTo>
                  <a:lnTo>
                    <a:pt x="75082" y="9055"/>
                  </a:lnTo>
                  <a:lnTo>
                    <a:pt x="75209" y="8940"/>
                  </a:lnTo>
                  <a:close/>
                </a:path>
                <a:path w="132080" h="182245">
                  <a:moveTo>
                    <a:pt x="75412" y="9207"/>
                  </a:moveTo>
                  <a:lnTo>
                    <a:pt x="75082" y="9055"/>
                  </a:lnTo>
                  <a:lnTo>
                    <a:pt x="75412" y="9207"/>
                  </a:lnTo>
                  <a:close/>
                </a:path>
                <a:path w="132080" h="182245">
                  <a:moveTo>
                    <a:pt x="75526" y="48666"/>
                  </a:moveTo>
                  <a:lnTo>
                    <a:pt x="73647" y="48158"/>
                  </a:lnTo>
                  <a:lnTo>
                    <a:pt x="73177" y="48031"/>
                  </a:lnTo>
                  <a:lnTo>
                    <a:pt x="66586" y="46253"/>
                  </a:lnTo>
                  <a:lnTo>
                    <a:pt x="65646" y="45999"/>
                  </a:lnTo>
                  <a:lnTo>
                    <a:pt x="72821" y="47142"/>
                  </a:lnTo>
                  <a:lnTo>
                    <a:pt x="71107" y="45999"/>
                  </a:lnTo>
                  <a:lnTo>
                    <a:pt x="70535" y="45618"/>
                  </a:lnTo>
                  <a:lnTo>
                    <a:pt x="69786" y="44983"/>
                  </a:lnTo>
                  <a:lnTo>
                    <a:pt x="52374" y="44983"/>
                  </a:lnTo>
                  <a:lnTo>
                    <a:pt x="51282" y="44983"/>
                  </a:lnTo>
                  <a:lnTo>
                    <a:pt x="53403" y="45491"/>
                  </a:lnTo>
                  <a:lnTo>
                    <a:pt x="53200" y="45618"/>
                  </a:lnTo>
                  <a:lnTo>
                    <a:pt x="53492" y="45999"/>
                  </a:lnTo>
                  <a:lnTo>
                    <a:pt x="55765" y="46253"/>
                  </a:lnTo>
                  <a:lnTo>
                    <a:pt x="49326" y="45618"/>
                  </a:lnTo>
                  <a:lnTo>
                    <a:pt x="55880" y="48031"/>
                  </a:lnTo>
                  <a:lnTo>
                    <a:pt x="50355" y="47396"/>
                  </a:lnTo>
                  <a:lnTo>
                    <a:pt x="50939" y="47904"/>
                  </a:lnTo>
                  <a:lnTo>
                    <a:pt x="51485" y="48539"/>
                  </a:lnTo>
                  <a:lnTo>
                    <a:pt x="51562" y="48920"/>
                  </a:lnTo>
                  <a:lnTo>
                    <a:pt x="50965" y="48793"/>
                  </a:lnTo>
                  <a:lnTo>
                    <a:pt x="50558" y="48793"/>
                  </a:lnTo>
                  <a:lnTo>
                    <a:pt x="50774" y="48666"/>
                  </a:lnTo>
                  <a:lnTo>
                    <a:pt x="48780" y="48793"/>
                  </a:lnTo>
                  <a:lnTo>
                    <a:pt x="56515" y="50317"/>
                  </a:lnTo>
                  <a:lnTo>
                    <a:pt x="54292" y="50444"/>
                  </a:lnTo>
                  <a:lnTo>
                    <a:pt x="50965" y="50063"/>
                  </a:lnTo>
                  <a:lnTo>
                    <a:pt x="52590" y="49682"/>
                  </a:lnTo>
                  <a:lnTo>
                    <a:pt x="51308" y="49682"/>
                  </a:lnTo>
                  <a:lnTo>
                    <a:pt x="44640" y="48285"/>
                  </a:lnTo>
                  <a:lnTo>
                    <a:pt x="52070" y="50571"/>
                  </a:lnTo>
                  <a:lnTo>
                    <a:pt x="48107" y="50063"/>
                  </a:lnTo>
                  <a:lnTo>
                    <a:pt x="47726" y="49936"/>
                  </a:lnTo>
                  <a:lnTo>
                    <a:pt x="45402" y="49809"/>
                  </a:lnTo>
                  <a:lnTo>
                    <a:pt x="50088" y="51206"/>
                  </a:lnTo>
                  <a:lnTo>
                    <a:pt x="49517" y="51587"/>
                  </a:lnTo>
                  <a:lnTo>
                    <a:pt x="48933" y="51460"/>
                  </a:lnTo>
                  <a:lnTo>
                    <a:pt x="48514" y="51333"/>
                  </a:lnTo>
                  <a:lnTo>
                    <a:pt x="51828" y="52476"/>
                  </a:lnTo>
                  <a:lnTo>
                    <a:pt x="52832" y="53365"/>
                  </a:lnTo>
                  <a:lnTo>
                    <a:pt x="53403" y="53809"/>
                  </a:lnTo>
                  <a:lnTo>
                    <a:pt x="53936" y="53873"/>
                  </a:lnTo>
                  <a:lnTo>
                    <a:pt x="54584" y="54381"/>
                  </a:lnTo>
                  <a:lnTo>
                    <a:pt x="53136" y="54254"/>
                  </a:lnTo>
                  <a:lnTo>
                    <a:pt x="51828" y="54254"/>
                  </a:lnTo>
                  <a:lnTo>
                    <a:pt x="49695" y="53873"/>
                  </a:lnTo>
                  <a:lnTo>
                    <a:pt x="48983" y="53746"/>
                  </a:lnTo>
                  <a:lnTo>
                    <a:pt x="48920" y="53365"/>
                  </a:lnTo>
                  <a:lnTo>
                    <a:pt x="45224" y="52730"/>
                  </a:lnTo>
                  <a:lnTo>
                    <a:pt x="48933" y="53873"/>
                  </a:lnTo>
                  <a:lnTo>
                    <a:pt x="48247" y="53873"/>
                  </a:lnTo>
                  <a:lnTo>
                    <a:pt x="46672" y="53619"/>
                  </a:lnTo>
                  <a:lnTo>
                    <a:pt x="47053" y="54254"/>
                  </a:lnTo>
                  <a:lnTo>
                    <a:pt x="51079" y="55143"/>
                  </a:lnTo>
                  <a:lnTo>
                    <a:pt x="50647" y="55778"/>
                  </a:lnTo>
                  <a:lnTo>
                    <a:pt x="51879" y="55905"/>
                  </a:lnTo>
                  <a:lnTo>
                    <a:pt x="55778" y="57175"/>
                  </a:lnTo>
                  <a:lnTo>
                    <a:pt x="54089" y="56794"/>
                  </a:lnTo>
                  <a:lnTo>
                    <a:pt x="49568" y="55778"/>
                  </a:lnTo>
                  <a:lnTo>
                    <a:pt x="52463" y="56794"/>
                  </a:lnTo>
                  <a:lnTo>
                    <a:pt x="48387" y="56032"/>
                  </a:lnTo>
                  <a:lnTo>
                    <a:pt x="49314" y="56413"/>
                  </a:lnTo>
                  <a:lnTo>
                    <a:pt x="52133" y="57696"/>
                  </a:lnTo>
                  <a:lnTo>
                    <a:pt x="52793" y="58191"/>
                  </a:lnTo>
                  <a:lnTo>
                    <a:pt x="50863" y="57696"/>
                  </a:lnTo>
                  <a:lnTo>
                    <a:pt x="51231" y="57810"/>
                  </a:lnTo>
                  <a:lnTo>
                    <a:pt x="52717" y="58445"/>
                  </a:lnTo>
                  <a:lnTo>
                    <a:pt x="52539" y="58953"/>
                  </a:lnTo>
                  <a:lnTo>
                    <a:pt x="44729" y="57175"/>
                  </a:lnTo>
                  <a:lnTo>
                    <a:pt x="50304" y="59715"/>
                  </a:lnTo>
                  <a:lnTo>
                    <a:pt x="44145" y="58826"/>
                  </a:lnTo>
                  <a:lnTo>
                    <a:pt x="46875" y="60223"/>
                  </a:lnTo>
                  <a:lnTo>
                    <a:pt x="42570" y="60223"/>
                  </a:lnTo>
                  <a:lnTo>
                    <a:pt x="42824" y="61239"/>
                  </a:lnTo>
                  <a:lnTo>
                    <a:pt x="48996" y="62128"/>
                  </a:lnTo>
                  <a:lnTo>
                    <a:pt x="42938" y="61493"/>
                  </a:lnTo>
                  <a:lnTo>
                    <a:pt x="43916" y="61696"/>
                  </a:lnTo>
                  <a:lnTo>
                    <a:pt x="42849" y="61709"/>
                  </a:lnTo>
                  <a:lnTo>
                    <a:pt x="44894" y="61899"/>
                  </a:lnTo>
                  <a:lnTo>
                    <a:pt x="45529" y="62026"/>
                  </a:lnTo>
                  <a:lnTo>
                    <a:pt x="46050" y="62915"/>
                  </a:lnTo>
                  <a:lnTo>
                    <a:pt x="49009" y="63055"/>
                  </a:lnTo>
                  <a:lnTo>
                    <a:pt x="47866" y="62852"/>
                  </a:lnTo>
                  <a:lnTo>
                    <a:pt x="45542" y="62026"/>
                  </a:lnTo>
                  <a:lnTo>
                    <a:pt x="49212" y="62763"/>
                  </a:lnTo>
                  <a:lnTo>
                    <a:pt x="49555" y="63144"/>
                  </a:lnTo>
                  <a:lnTo>
                    <a:pt x="49034" y="63144"/>
                  </a:lnTo>
                  <a:lnTo>
                    <a:pt x="45148" y="63017"/>
                  </a:lnTo>
                  <a:lnTo>
                    <a:pt x="43294" y="62763"/>
                  </a:lnTo>
                  <a:lnTo>
                    <a:pt x="43548" y="62636"/>
                  </a:lnTo>
                  <a:lnTo>
                    <a:pt x="43815" y="62509"/>
                  </a:lnTo>
                  <a:lnTo>
                    <a:pt x="42392" y="62255"/>
                  </a:lnTo>
                  <a:lnTo>
                    <a:pt x="41821" y="62636"/>
                  </a:lnTo>
                  <a:lnTo>
                    <a:pt x="39712" y="61874"/>
                  </a:lnTo>
                  <a:lnTo>
                    <a:pt x="37973" y="61874"/>
                  </a:lnTo>
                  <a:lnTo>
                    <a:pt x="40233" y="62255"/>
                  </a:lnTo>
                  <a:lnTo>
                    <a:pt x="41148" y="62636"/>
                  </a:lnTo>
                  <a:lnTo>
                    <a:pt x="40233" y="62763"/>
                  </a:lnTo>
                  <a:lnTo>
                    <a:pt x="43205" y="63017"/>
                  </a:lnTo>
                  <a:lnTo>
                    <a:pt x="46393" y="64414"/>
                  </a:lnTo>
                  <a:lnTo>
                    <a:pt x="44107" y="63906"/>
                  </a:lnTo>
                  <a:lnTo>
                    <a:pt x="40970" y="63906"/>
                  </a:lnTo>
                  <a:lnTo>
                    <a:pt x="40132" y="63906"/>
                  </a:lnTo>
                  <a:lnTo>
                    <a:pt x="38735" y="64541"/>
                  </a:lnTo>
                  <a:lnTo>
                    <a:pt x="43688" y="65938"/>
                  </a:lnTo>
                  <a:lnTo>
                    <a:pt x="42951" y="65938"/>
                  </a:lnTo>
                  <a:lnTo>
                    <a:pt x="41224" y="65557"/>
                  </a:lnTo>
                  <a:lnTo>
                    <a:pt x="40805" y="65303"/>
                  </a:lnTo>
                  <a:lnTo>
                    <a:pt x="39865" y="66065"/>
                  </a:lnTo>
                  <a:lnTo>
                    <a:pt x="45758" y="68351"/>
                  </a:lnTo>
                  <a:lnTo>
                    <a:pt x="42519" y="68351"/>
                  </a:lnTo>
                  <a:lnTo>
                    <a:pt x="41008" y="67970"/>
                  </a:lnTo>
                  <a:lnTo>
                    <a:pt x="41414" y="68224"/>
                  </a:lnTo>
                  <a:lnTo>
                    <a:pt x="43827" y="68859"/>
                  </a:lnTo>
                  <a:lnTo>
                    <a:pt x="42240" y="68732"/>
                  </a:lnTo>
                  <a:lnTo>
                    <a:pt x="41617" y="68605"/>
                  </a:lnTo>
                  <a:lnTo>
                    <a:pt x="40728" y="68351"/>
                  </a:lnTo>
                  <a:lnTo>
                    <a:pt x="43218" y="69367"/>
                  </a:lnTo>
                  <a:lnTo>
                    <a:pt x="42278" y="69367"/>
                  </a:lnTo>
                  <a:lnTo>
                    <a:pt x="40601" y="68859"/>
                  </a:lnTo>
                  <a:lnTo>
                    <a:pt x="38404" y="69240"/>
                  </a:lnTo>
                  <a:lnTo>
                    <a:pt x="44526" y="71018"/>
                  </a:lnTo>
                  <a:lnTo>
                    <a:pt x="45427" y="71907"/>
                  </a:lnTo>
                  <a:lnTo>
                    <a:pt x="43484" y="71526"/>
                  </a:lnTo>
                  <a:lnTo>
                    <a:pt x="40906" y="71018"/>
                  </a:lnTo>
                  <a:lnTo>
                    <a:pt x="38519" y="71526"/>
                  </a:lnTo>
                  <a:lnTo>
                    <a:pt x="37871" y="71399"/>
                  </a:lnTo>
                  <a:lnTo>
                    <a:pt x="37109" y="72161"/>
                  </a:lnTo>
                  <a:lnTo>
                    <a:pt x="41262" y="73812"/>
                  </a:lnTo>
                  <a:lnTo>
                    <a:pt x="42849" y="75082"/>
                  </a:lnTo>
                  <a:lnTo>
                    <a:pt x="37833" y="74574"/>
                  </a:lnTo>
                  <a:lnTo>
                    <a:pt x="40398" y="76479"/>
                  </a:lnTo>
                  <a:lnTo>
                    <a:pt x="37465" y="76860"/>
                  </a:lnTo>
                  <a:lnTo>
                    <a:pt x="38315" y="76860"/>
                  </a:lnTo>
                  <a:lnTo>
                    <a:pt x="40970" y="77622"/>
                  </a:lnTo>
                  <a:lnTo>
                    <a:pt x="41389" y="77876"/>
                  </a:lnTo>
                  <a:lnTo>
                    <a:pt x="40436" y="77876"/>
                  </a:lnTo>
                  <a:lnTo>
                    <a:pt x="44411" y="79146"/>
                  </a:lnTo>
                  <a:lnTo>
                    <a:pt x="40271" y="78130"/>
                  </a:lnTo>
                  <a:lnTo>
                    <a:pt x="36283" y="77368"/>
                  </a:lnTo>
                  <a:lnTo>
                    <a:pt x="37274" y="78130"/>
                  </a:lnTo>
                  <a:lnTo>
                    <a:pt x="37084" y="78384"/>
                  </a:lnTo>
                  <a:lnTo>
                    <a:pt x="42481" y="79654"/>
                  </a:lnTo>
                  <a:lnTo>
                    <a:pt x="39344" y="79654"/>
                  </a:lnTo>
                  <a:lnTo>
                    <a:pt x="39776" y="80670"/>
                  </a:lnTo>
                  <a:lnTo>
                    <a:pt x="40360" y="81559"/>
                  </a:lnTo>
                  <a:lnTo>
                    <a:pt x="37744" y="81432"/>
                  </a:lnTo>
                  <a:lnTo>
                    <a:pt x="39052" y="81940"/>
                  </a:lnTo>
                  <a:lnTo>
                    <a:pt x="38976" y="82194"/>
                  </a:lnTo>
                  <a:lnTo>
                    <a:pt x="40284" y="82702"/>
                  </a:lnTo>
                  <a:lnTo>
                    <a:pt x="37388" y="82067"/>
                  </a:lnTo>
                  <a:lnTo>
                    <a:pt x="36093" y="82829"/>
                  </a:lnTo>
                  <a:lnTo>
                    <a:pt x="36626" y="83591"/>
                  </a:lnTo>
                  <a:lnTo>
                    <a:pt x="34582" y="83083"/>
                  </a:lnTo>
                  <a:lnTo>
                    <a:pt x="34315" y="83464"/>
                  </a:lnTo>
                  <a:lnTo>
                    <a:pt x="42849" y="85369"/>
                  </a:lnTo>
                  <a:lnTo>
                    <a:pt x="42938" y="85750"/>
                  </a:lnTo>
                  <a:lnTo>
                    <a:pt x="38582" y="84988"/>
                  </a:lnTo>
                  <a:lnTo>
                    <a:pt x="38506" y="85623"/>
                  </a:lnTo>
                  <a:lnTo>
                    <a:pt x="34544" y="85623"/>
                  </a:lnTo>
                  <a:lnTo>
                    <a:pt x="38328" y="87147"/>
                  </a:lnTo>
                  <a:lnTo>
                    <a:pt x="36436" y="86766"/>
                  </a:lnTo>
                  <a:lnTo>
                    <a:pt x="36296" y="86512"/>
                  </a:lnTo>
                  <a:lnTo>
                    <a:pt x="36106" y="86893"/>
                  </a:lnTo>
                  <a:lnTo>
                    <a:pt x="33096" y="87274"/>
                  </a:lnTo>
                  <a:lnTo>
                    <a:pt x="35737" y="87782"/>
                  </a:lnTo>
                  <a:lnTo>
                    <a:pt x="40144" y="89814"/>
                  </a:lnTo>
                  <a:lnTo>
                    <a:pt x="37312" y="89052"/>
                  </a:lnTo>
                  <a:lnTo>
                    <a:pt x="40881" y="90195"/>
                  </a:lnTo>
                  <a:lnTo>
                    <a:pt x="41871" y="90449"/>
                  </a:lnTo>
                  <a:lnTo>
                    <a:pt x="42799" y="91084"/>
                  </a:lnTo>
                  <a:lnTo>
                    <a:pt x="42392" y="91084"/>
                  </a:lnTo>
                  <a:lnTo>
                    <a:pt x="40487" y="90703"/>
                  </a:lnTo>
                  <a:lnTo>
                    <a:pt x="39674" y="90703"/>
                  </a:lnTo>
                  <a:lnTo>
                    <a:pt x="43891" y="91592"/>
                  </a:lnTo>
                  <a:lnTo>
                    <a:pt x="42278" y="91719"/>
                  </a:lnTo>
                  <a:lnTo>
                    <a:pt x="40487" y="91084"/>
                  </a:lnTo>
                  <a:lnTo>
                    <a:pt x="40195" y="91465"/>
                  </a:lnTo>
                  <a:lnTo>
                    <a:pt x="41173" y="91592"/>
                  </a:lnTo>
                  <a:lnTo>
                    <a:pt x="43256" y="92227"/>
                  </a:lnTo>
                  <a:lnTo>
                    <a:pt x="44361" y="92735"/>
                  </a:lnTo>
                  <a:lnTo>
                    <a:pt x="43891" y="92773"/>
                  </a:lnTo>
                  <a:lnTo>
                    <a:pt x="43891" y="94513"/>
                  </a:lnTo>
                  <a:lnTo>
                    <a:pt x="41008" y="94386"/>
                  </a:lnTo>
                  <a:lnTo>
                    <a:pt x="40068" y="94259"/>
                  </a:lnTo>
                  <a:lnTo>
                    <a:pt x="39585" y="94132"/>
                  </a:lnTo>
                  <a:lnTo>
                    <a:pt x="39293" y="94132"/>
                  </a:lnTo>
                  <a:lnTo>
                    <a:pt x="39458" y="93624"/>
                  </a:lnTo>
                  <a:lnTo>
                    <a:pt x="39624" y="93357"/>
                  </a:lnTo>
                  <a:lnTo>
                    <a:pt x="39865" y="93357"/>
                  </a:lnTo>
                  <a:lnTo>
                    <a:pt x="39649" y="93319"/>
                  </a:lnTo>
                  <a:lnTo>
                    <a:pt x="43891" y="94513"/>
                  </a:lnTo>
                  <a:lnTo>
                    <a:pt x="43891" y="92773"/>
                  </a:lnTo>
                  <a:lnTo>
                    <a:pt x="42392" y="92862"/>
                  </a:lnTo>
                  <a:lnTo>
                    <a:pt x="39801" y="92354"/>
                  </a:lnTo>
                  <a:lnTo>
                    <a:pt x="41363" y="92735"/>
                  </a:lnTo>
                  <a:lnTo>
                    <a:pt x="43421" y="93370"/>
                  </a:lnTo>
                  <a:lnTo>
                    <a:pt x="42633" y="93497"/>
                  </a:lnTo>
                  <a:lnTo>
                    <a:pt x="42164" y="93370"/>
                  </a:lnTo>
                  <a:lnTo>
                    <a:pt x="41706" y="93243"/>
                  </a:lnTo>
                  <a:lnTo>
                    <a:pt x="40779" y="92989"/>
                  </a:lnTo>
                  <a:lnTo>
                    <a:pt x="38696" y="93116"/>
                  </a:lnTo>
                  <a:lnTo>
                    <a:pt x="38989" y="93192"/>
                  </a:lnTo>
                  <a:lnTo>
                    <a:pt x="38582" y="93116"/>
                  </a:lnTo>
                  <a:lnTo>
                    <a:pt x="37274" y="92862"/>
                  </a:lnTo>
                  <a:lnTo>
                    <a:pt x="36728" y="93116"/>
                  </a:lnTo>
                  <a:lnTo>
                    <a:pt x="33147" y="91973"/>
                  </a:lnTo>
                  <a:lnTo>
                    <a:pt x="35064" y="92735"/>
                  </a:lnTo>
                  <a:lnTo>
                    <a:pt x="39268" y="94259"/>
                  </a:lnTo>
                  <a:lnTo>
                    <a:pt x="37947" y="94386"/>
                  </a:lnTo>
                  <a:lnTo>
                    <a:pt x="37033" y="94132"/>
                  </a:lnTo>
                  <a:lnTo>
                    <a:pt x="36461" y="94132"/>
                  </a:lnTo>
                  <a:lnTo>
                    <a:pt x="36690" y="94259"/>
                  </a:lnTo>
                  <a:lnTo>
                    <a:pt x="37109" y="94386"/>
                  </a:lnTo>
                  <a:lnTo>
                    <a:pt x="36322" y="94513"/>
                  </a:lnTo>
                  <a:lnTo>
                    <a:pt x="36258" y="94640"/>
                  </a:lnTo>
                  <a:lnTo>
                    <a:pt x="36385" y="94767"/>
                  </a:lnTo>
                  <a:lnTo>
                    <a:pt x="36563" y="94894"/>
                  </a:lnTo>
                  <a:lnTo>
                    <a:pt x="36906" y="95021"/>
                  </a:lnTo>
                  <a:lnTo>
                    <a:pt x="35382" y="94602"/>
                  </a:lnTo>
                  <a:lnTo>
                    <a:pt x="35102" y="94513"/>
                  </a:lnTo>
                  <a:lnTo>
                    <a:pt x="35674" y="94513"/>
                  </a:lnTo>
                  <a:lnTo>
                    <a:pt x="34061" y="94132"/>
                  </a:lnTo>
                  <a:lnTo>
                    <a:pt x="34988" y="94767"/>
                  </a:lnTo>
                  <a:lnTo>
                    <a:pt x="34836" y="94894"/>
                  </a:lnTo>
                  <a:lnTo>
                    <a:pt x="37719" y="95529"/>
                  </a:lnTo>
                  <a:lnTo>
                    <a:pt x="37211" y="95656"/>
                  </a:lnTo>
                  <a:lnTo>
                    <a:pt x="39281" y="95872"/>
                  </a:lnTo>
                  <a:lnTo>
                    <a:pt x="39204" y="95656"/>
                  </a:lnTo>
                  <a:lnTo>
                    <a:pt x="38925" y="95529"/>
                  </a:lnTo>
                  <a:lnTo>
                    <a:pt x="39179" y="95656"/>
                  </a:lnTo>
                  <a:lnTo>
                    <a:pt x="39116" y="95529"/>
                  </a:lnTo>
                  <a:lnTo>
                    <a:pt x="39090" y="95148"/>
                  </a:lnTo>
                  <a:lnTo>
                    <a:pt x="40513" y="95529"/>
                  </a:lnTo>
                  <a:lnTo>
                    <a:pt x="41706" y="96037"/>
                  </a:lnTo>
                  <a:lnTo>
                    <a:pt x="40068" y="95910"/>
                  </a:lnTo>
                  <a:lnTo>
                    <a:pt x="44665" y="97180"/>
                  </a:lnTo>
                  <a:lnTo>
                    <a:pt x="41402" y="96672"/>
                  </a:lnTo>
                  <a:lnTo>
                    <a:pt x="40589" y="96545"/>
                  </a:lnTo>
                  <a:lnTo>
                    <a:pt x="38303" y="96672"/>
                  </a:lnTo>
                  <a:lnTo>
                    <a:pt x="35814" y="96164"/>
                  </a:lnTo>
                  <a:lnTo>
                    <a:pt x="37084" y="96926"/>
                  </a:lnTo>
                  <a:lnTo>
                    <a:pt x="37172" y="97180"/>
                  </a:lnTo>
                  <a:lnTo>
                    <a:pt x="36576" y="97815"/>
                  </a:lnTo>
                  <a:lnTo>
                    <a:pt x="41910" y="99339"/>
                  </a:lnTo>
                  <a:lnTo>
                    <a:pt x="42570" y="99593"/>
                  </a:lnTo>
                  <a:lnTo>
                    <a:pt x="42354" y="99568"/>
                  </a:lnTo>
                  <a:lnTo>
                    <a:pt x="42354" y="100609"/>
                  </a:lnTo>
                  <a:lnTo>
                    <a:pt x="40551" y="100609"/>
                  </a:lnTo>
                  <a:lnTo>
                    <a:pt x="40144" y="100355"/>
                  </a:lnTo>
                  <a:lnTo>
                    <a:pt x="39446" y="99923"/>
                  </a:lnTo>
                  <a:lnTo>
                    <a:pt x="42354" y="100609"/>
                  </a:lnTo>
                  <a:lnTo>
                    <a:pt x="42354" y="99568"/>
                  </a:lnTo>
                  <a:lnTo>
                    <a:pt x="40309" y="99212"/>
                  </a:lnTo>
                  <a:lnTo>
                    <a:pt x="39446" y="99085"/>
                  </a:lnTo>
                  <a:lnTo>
                    <a:pt x="38925" y="98831"/>
                  </a:lnTo>
                  <a:lnTo>
                    <a:pt x="38265" y="98577"/>
                  </a:lnTo>
                  <a:lnTo>
                    <a:pt x="39585" y="99212"/>
                  </a:lnTo>
                  <a:lnTo>
                    <a:pt x="38595" y="99720"/>
                  </a:lnTo>
                  <a:lnTo>
                    <a:pt x="39077" y="99834"/>
                  </a:lnTo>
                  <a:lnTo>
                    <a:pt x="39420" y="100355"/>
                  </a:lnTo>
                  <a:lnTo>
                    <a:pt x="38277" y="99974"/>
                  </a:lnTo>
                  <a:lnTo>
                    <a:pt x="36944" y="100609"/>
                  </a:lnTo>
                  <a:lnTo>
                    <a:pt x="39547" y="101879"/>
                  </a:lnTo>
                  <a:lnTo>
                    <a:pt x="41808" y="103149"/>
                  </a:lnTo>
                  <a:lnTo>
                    <a:pt x="39497" y="103530"/>
                  </a:lnTo>
                  <a:lnTo>
                    <a:pt x="39992" y="103657"/>
                  </a:lnTo>
                  <a:lnTo>
                    <a:pt x="40855" y="103657"/>
                  </a:lnTo>
                  <a:lnTo>
                    <a:pt x="37134" y="104419"/>
                  </a:lnTo>
                  <a:lnTo>
                    <a:pt x="43421" y="107467"/>
                  </a:lnTo>
                  <a:lnTo>
                    <a:pt x="37693" y="107721"/>
                  </a:lnTo>
                  <a:lnTo>
                    <a:pt x="36512" y="107975"/>
                  </a:lnTo>
                  <a:lnTo>
                    <a:pt x="38925" y="108483"/>
                  </a:lnTo>
                  <a:lnTo>
                    <a:pt x="40703" y="109118"/>
                  </a:lnTo>
                  <a:lnTo>
                    <a:pt x="37592" y="108610"/>
                  </a:lnTo>
                  <a:lnTo>
                    <a:pt x="41071" y="109753"/>
                  </a:lnTo>
                  <a:lnTo>
                    <a:pt x="43548" y="110896"/>
                  </a:lnTo>
                  <a:lnTo>
                    <a:pt x="33248" y="109245"/>
                  </a:lnTo>
                  <a:lnTo>
                    <a:pt x="38036" y="111023"/>
                  </a:lnTo>
                  <a:lnTo>
                    <a:pt x="40132" y="111404"/>
                  </a:lnTo>
                  <a:lnTo>
                    <a:pt x="39674" y="111531"/>
                  </a:lnTo>
                  <a:lnTo>
                    <a:pt x="41173" y="112547"/>
                  </a:lnTo>
                  <a:lnTo>
                    <a:pt x="38785" y="111912"/>
                  </a:lnTo>
                  <a:lnTo>
                    <a:pt x="39166" y="112039"/>
                  </a:lnTo>
                  <a:lnTo>
                    <a:pt x="40932" y="112547"/>
                  </a:lnTo>
                  <a:lnTo>
                    <a:pt x="39827" y="112420"/>
                  </a:lnTo>
                  <a:lnTo>
                    <a:pt x="38214" y="112039"/>
                  </a:lnTo>
                  <a:lnTo>
                    <a:pt x="40843" y="113309"/>
                  </a:lnTo>
                  <a:lnTo>
                    <a:pt x="39547" y="113563"/>
                  </a:lnTo>
                  <a:lnTo>
                    <a:pt x="34429" y="111912"/>
                  </a:lnTo>
                  <a:lnTo>
                    <a:pt x="33947" y="112547"/>
                  </a:lnTo>
                  <a:lnTo>
                    <a:pt x="34518" y="113055"/>
                  </a:lnTo>
                  <a:lnTo>
                    <a:pt x="38493" y="114452"/>
                  </a:lnTo>
                  <a:lnTo>
                    <a:pt x="39598" y="114579"/>
                  </a:lnTo>
                  <a:lnTo>
                    <a:pt x="39700" y="114452"/>
                  </a:lnTo>
                  <a:lnTo>
                    <a:pt x="40665" y="114452"/>
                  </a:lnTo>
                  <a:lnTo>
                    <a:pt x="42291" y="114833"/>
                  </a:lnTo>
                  <a:lnTo>
                    <a:pt x="42837" y="115112"/>
                  </a:lnTo>
                  <a:lnTo>
                    <a:pt x="42532" y="115036"/>
                  </a:lnTo>
                  <a:lnTo>
                    <a:pt x="41478" y="114795"/>
                  </a:lnTo>
                  <a:lnTo>
                    <a:pt x="43027" y="115201"/>
                  </a:lnTo>
                  <a:lnTo>
                    <a:pt x="47828" y="116230"/>
                  </a:lnTo>
                  <a:lnTo>
                    <a:pt x="52679" y="117500"/>
                  </a:lnTo>
                  <a:lnTo>
                    <a:pt x="56146" y="117500"/>
                  </a:lnTo>
                  <a:lnTo>
                    <a:pt x="53327" y="116484"/>
                  </a:lnTo>
                  <a:lnTo>
                    <a:pt x="55664" y="116865"/>
                  </a:lnTo>
                  <a:lnTo>
                    <a:pt x="55740" y="117246"/>
                  </a:lnTo>
                  <a:lnTo>
                    <a:pt x="57962" y="117500"/>
                  </a:lnTo>
                  <a:lnTo>
                    <a:pt x="56057" y="116992"/>
                  </a:lnTo>
                  <a:lnTo>
                    <a:pt x="54775" y="116484"/>
                  </a:lnTo>
                  <a:lnTo>
                    <a:pt x="56007" y="116738"/>
                  </a:lnTo>
                  <a:lnTo>
                    <a:pt x="56883" y="116865"/>
                  </a:lnTo>
                  <a:lnTo>
                    <a:pt x="57365" y="116865"/>
                  </a:lnTo>
                  <a:lnTo>
                    <a:pt x="56146" y="116484"/>
                  </a:lnTo>
                  <a:lnTo>
                    <a:pt x="53708" y="115722"/>
                  </a:lnTo>
                  <a:lnTo>
                    <a:pt x="53428" y="115722"/>
                  </a:lnTo>
                  <a:lnTo>
                    <a:pt x="52908" y="115481"/>
                  </a:lnTo>
                  <a:lnTo>
                    <a:pt x="52108" y="115087"/>
                  </a:lnTo>
                  <a:lnTo>
                    <a:pt x="54330" y="115341"/>
                  </a:lnTo>
                  <a:lnTo>
                    <a:pt x="56070" y="115722"/>
                  </a:lnTo>
                  <a:lnTo>
                    <a:pt x="54267" y="115087"/>
                  </a:lnTo>
                  <a:lnTo>
                    <a:pt x="55918" y="115404"/>
                  </a:lnTo>
                  <a:lnTo>
                    <a:pt x="55372" y="115214"/>
                  </a:lnTo>
                  <a:lnTo>
                    <a:pt x="55841" y="115087"/>
                  </a:lnTo>
                  <a:lnTo>
                    <a:pt x="56299" y="114960"/>
                  </a:lnTo>
                  <a:lnTo>
                    <a:pt x="54292" y="114452"/>
                  </a:lnTo>
                  <a:lnTo>
                    <a:pt x="53797" y="114325"/>
                  </a:lnTo>
                  <a:lnTo>
                    <a:pt x="56515" y="114706"/>
                  </a:lnTo>
                  <a:lnTo>
                    <a:pt x="55537" y="114325"/>
                  </a:lnTo>
                  <a:lnTo>
                    <a:pt x="53581" y="113563"/>
                  </a:lnTo>
                  <a:lnTo>
                    <a:pt x="53251" y="113436"/>
                  </a:lnTo>
                  <a:lnTo>
                    <a:pt x="57772" y="114452"/>
                  </a:lnTo>
                  <a:lnTo>
                    <a:pt x="56705" y="114071"/>
                  </a:lnTo>
                  <a:lnTo>
                    <a:pt x="54698" y="113436"/>
                  </a:lnTo>
                  <a:lnTo>
                    <a:pt x="54305" y="113309"/>
                  </a:lnTo>
                  <a:lnTo>
                    <a:pt x="54165" y="113055"/>
                  </a:lnTo>
                  <a:lnTo>
                    <a:pt x="59486" y="114579"/>
                  </a:lnTo>
                  <a:lnTo>
                    <a:pt x="56261" y="113055"/>
                  </a:lnTo>
                  <a:lnTo>
                    <a:pt x="55181" y="112547"/>
                  </a:lnTo>
                  <a:lnTo>
                    <a:pt x="54648" y="112293"/>
                  </a:lnTo>
                  <a:lnTo>
                    <a:pt x="60413" y="113690"/>
                  </a:lnTo>
                  <a:lnTo>
                    <a:pt x="55626" y="112293"/>
                  </a:lnTo>
                  <a:lnTo>
                    <a:pt x="58470" y="112166"/>
                  </a:lnTo>
                  <a:lnTo>
                    <a:pt x="55880" y="111150"/>
                  </a:lnTo>
                  <a:lnTo>
                    <a:pt x="56896" y="111366"/>
                  </a:lnTo>
                  <a:lnTo>
                    <a:pt x="57238" y="111277"/>
                  </a:lnTo>
                  <a:lnTo>
                    <a:pt x="58724" y="111531"/>
                  </a:lnTo>
                  <a:lnTo>
                    <a:pt x="59677" y="111531"/>
                  </a:lnTo>
                  <a:lnTo>
                    <a:pt x="58534" y="111277"/>
                  </a:lnTo>
                  <a:lnTo>
                    <a:pt x="57962" y="111150"/>
                  </a:lnTo>
                  <a:lnTo>
                    <a:pt x="56807" y="110896"/>
                  </a:lnTo>
                  <a:lnTo>
                    <a:pt x="55664" y="110642"/>
                  </a:lnTo>
                  <a:lnTo>
                    <a:pt x="54851" y="110007"/>
                  </a:lnTo>
                  <a:lnTo>
                    <a:pt x="52425" y="109245"/>
                  </a:lnTo>
                  <a:lnTo>
                    <a:pt x="56362" y="109753"/>
                  </a:lnTo>
                  <a:lnTo>
                    <a:pt x="57086" y="110388"/>
                  </a:lnTo>
                  <a:lnTo>
                    <a:pt x="60833" y="111150"/>
                  </a:lnTo>
                  <a:lnTo>
                    <a:pt x="57569" y="110388"/>
                  </a:lnTo>
                  <a:lnTo>
                    <a:pt x="57708" y="109753"/>
                  </a:lnTo>
                  <a:lnTo>
                    <a:pt x="54978" y="109372"/>
                  </a:lnTo>
                  <a:lnTo>
                    <a:pt x="57429" y="109626"/>
                  </a:lnTo>
                  <a:lnTo>
                    <a:pt x="56184" y="109372"/>
                  </a:lnTo>
                  <a:lnTo>
                    <a:pt x="59537" y="110007"/>
                  </a:lnTo>
                  <a:lnTo>
                    <a:pt x="56756" y="109372"/>
                  </a:lnTo>
                  <a:lnTo>
                    <a:pt x="56197" y="109245"/>
                  </a:lnTo>
                  <a:lnTo>
                    <a:pt x="55638" y="109118"/>
                  </a:lnTo>
                  <a:lnTo>
                    <a:pt x="54521" y="108864"/>
                  </a:lnTo>
                  <a:lnTo>
                    <a:pt x="58750" y="109499"/>
                  </a:lnTo>
                  <a:lnTo>
                    <a:pt x="56578" y="108864"/>
                  </a:lnTo>
                  <a:lnTo>
                    <a:pt x="55702" y="108610"/>
                  </a:lnTo>
                  <a:lnTo>
                    <a:pt x="58267" y="108864"/>
                  </a:lnTo>
                  <a:lnTo>
                    <a:pt x="60426" y="109499"/>
                  </a:lnTo>
                  <a:lnTo>
                    <a:pt x="58978" y="108864"/>
                  </a:lnTo>
                  <a:lnTo>
                    <a:pt x="60464" y="108978"/>
                  </a:lnTo>
                  <a:lnTo>
                    <a:pt x="59563" y="108864"/>
                  </a:lnTo>
                  <a:lnTo>
                    <a:pt x="58610" y="108737"/>
                  </a:lnTo>
                  <a:lnTo>
                    <a:pt x="58178" y="108610"/>
                  </a:lnTo>
                  <a:lnTo>
                    <a:pt x="56451" y="108102"/>
                  </a:lnTo>
                  <a:lnTo>
                    <a:pt x="55486" y="107467"/>
                  </a:lnTo>
                  <a:lnTo>
                    <a:pt x="59283" y="108483"/>
                  </a:lnTo>
                  <a:lnTo>
                    <a:pt x="61252" y="108737"/>
                  </a:lnTo>
                  <a:lnTo>
                    <a:pt x="60325" y="108229"/>
                  </a:lnTo>
                  <a:lnTo>
                    <a:pt x="57759" y="107467"/>
                  </a:lnTo>
                  <a:lnTo>
                    <a:pt x="56896" y="107213"/>
                  </a:lnTo>
                  <a:lnTo>
                    <a:pt x="57099" y="107086"/>
                  </a:lnTo>
                  <a:lnTo>
                    <a:pt x="57734" y="107213"/>
                  </a:lnTo>
                  <a:lnTo>
                    <a:pt x="57962" y="107213"/>
                  </a:lnTo>
                  <a:lnTo>
                    <a:pt x="58737" y="107340"/>
                  </a:lnTo>
                  <a:lnTo>
                    <a:pt x="57886" y="107086"/>
                  </a:lnTo>
                  <a:lnTo>
                    <a:pt x="55791" y="106451"/>
                  </a:lnTo>
                  <a:lnTo>
                    <a:pt x="58801" y="106324"/>
                  </a:lnTo>
                  <a:lnTo>
                    <a:pt x="55105" y="105181"/>
                  </a:lnTo>
                  <a:lnTo>
                    <a:pt x="56045" y="105308"/>
                  </a:lnTo>
                  <a:lnTo>
                    <a:pt x="55397" y="105181"/>
                  </a:lnTo>
                  <a:lnTo>
                    <a:pt x="50838" y="104292"/>
                  </a:lnTo>
                  <a:lnTo>
                    <a:pt x="50812" y="104038"/>
                  </a:lnTo>
                  <a:lnTo>
                    <a:pt x="48526" y="103403"/>
                  </a:lnTo>
                  <a:lnTo>
                    <a:pt x="51003" y="103911"/>
                  </a:lnTo>
                  <a:lnTo>
                    <a:pt x="50914" y="104038"/>
                  </a:lnTo>
                  <a:lnTo>
                    <a:pt x="51904" y="104165"/>
                  </a:lnTo>
                  <a:lnTo>
                    <a:pt x="52666" y="104419"/>
                  </a:lnTo>
                  <a:lnTo>
                    <a:pt x="51638" y="104038"/>
                  </a:lnTo>
                  <a:lnTo>
                    <a:pt x="54381" y="104419"/>
                  </a:lnTo>
                  <a:lnTo>
                    <a:pt x="54127" y="104330"/>
                  </a:lnTo>
                  <a:lnTo>
                    <a:pt x="56781" y="104546"/>
                  </a:lnTo>
                  <a:lnTo>
                    <a:pt x="55359" y="104673"/>
                  </a:lnTo>
                  <a:lnTo>
                    <a:pt x="60921" y="105435"/>
                  </a:lnTo>
                  <a:lnTo>
                    <a:pt x="55054" y="104825"/>
                  </a:lnTo>
                  <a:lnTo>
                    <a:pt x="60858" y="105816"/>
                  </a:lnTo>
                  <a:lnTo>
                    <a:pt x="62001" y="105435"/>
                  </a:lnTo>
                  <a:lnTo>
                    <a:pt x="59232" y="104673"/>
                  </a:lnTo>
                  <a:lnTo>
                    <a:pt x="60375" y="104292"/>
                  </a:lnTo>
                  <a:lnTo>
                    <a:pt x="58470" y="103784"/>
                  </a:lnTo>
                  <a:lnTo>
                    <a:pt x="57505" y="103784"/>
                  </a:lnTo>
                  <a:lnTo>
                    <a:pt x="56083" y="103416"/>
                  </a:lnTo>
                  <a:lnTo>
                    <a:pt x="56083" y="103911"/>
                  </a:lnTo>
                  <a:lnTo>
                    <a:pt x="53886" y="104254"/>
                  </a:lnTo>
                  <a:lnTo>
                    <a:pt x="53301" y="104038"/>
                  </a:lnTo>
                  <a:lnTo>
                    <a:pt x="51523" y="103403"/>
                  </a:lnTo>
                  <a:lnTo>
                    <a:pt x="52590" y="103276"/>
                  </a:lnTo>
                  <a:lnTo>
                    <a:pt x="56083" y="103911"/>
                  </a:lnTo>
                  <a:lnTo>
                    <a:pt x="56083" y="103416"/>
                  </a:lnTo>
                  <a:lnTo>
                    <a:pt x="55600" y="103276"/>
                  </a:lnTo>
                  <a:lnTo>
                    <a:pt x="52298" y="101625"/>
                  </a:lnTo>
                  <a:lnTo>
                    <a:pt x="64490" y="104419"/>
                  </a:lnTo>
                  <a:lnTo>
                    <a:pt x="59994" y="102768"/>
                  </a:lnTo>
                  <a:lnTo>
                    <a:pt x="57708" y="102133"/>
                  </a:lnTo>
                  <a:lnTo>
                    <a:pt x="55511" y="101625"/>
                  </a:lnTo>
                  <a:lnTo>
                    <a:pt x="53314" y="101117"/>
                  </a:lnTo>
                  <a:lnTo>
                    <a:pt x="55740" y="101244"/>
                  </a:lnTo>
                  <a:lnTo>
                    <a:pt x="59639" y="102133"/>
                  </a:lnTo>
                  <a:lnTo>
                    <a:pt x="60147" y="101625"/>
                  </a:lnTo>
                  <a:lnTo>
                    <a:pt x="58712" y="101384"/>
                  </a:lnTo>
                  <a:lnTo>
                    <a:pt x="61722" y="101625"/>
                  </a:lnTo>
                  <a:lnTo>
                    <a:pt x="58318" y="100977"/>
                  </a:lnTo>
                  <a:lnTo>
                    <a:pt x="58254" y="101117"/>
                  </a:lnTo>
                  <a:lnTo>
                    <a:pt x="58115" y="101282"/>
                  </a:lnTo>
                  <a:lnTo>
                    <a:pt x="57099" y="101117"/>
                  </a:lnTo>
                  <a:lnTo>
                    <a:pt x="54051" y="100609"/>
                  </a:lnTo>
                  <a:lnTo>
                    <a:pt x="56362" y="100609"/>
                  </a:lnTo>
                  <a:lnTo>
                    <a:pt x="56413" y="100228"/>
                  </a:lnTo>
                  <a:lnTo>
                    <a:pt x="59918" y="100990"/>
                  </a:lnTo>
                  <a:lnTo>
                    <a:pt x="59499" y="100228"/>
                  </a:lnTo>
                  <a:lnTo>
                    <a:pt x="57137" y="98958"/>
                  </a:lnTo>
                  <a:lnTo>
                    <a:pt x="56642" y="98196"/>
                  </a:lnTo>
                  <a:lnTo>
                    <a:pt x="57670" y="98450"/>
                  </a:lnTo>
                  <a:lnTo>
                    <a:pt x="58737" y="98831"/>
                  </a:lnTo>
                  <a:lnTo>
                    <a:pt x="59829" y="98831"/>
                  </a:lnTo>
                  <a:lnTo>
                    <a:pt x="58737" y="97942"/>
                  </a:lnTo>
                  <a:lnTo>
                    <a:pt x="58267" y="97561"/>
                  </a:lnTo>
                  <a:lnTo>
                    <a:pt x="58864" y="97434"/>
                  </a:lnTo>
                  <a:lnTo>
                    <a:pt x="60655" y="97053"/>
                  </a:lnTo>
                  <a:lnTo>
                    <a:pt x="61391" y="96926"/>
                  </a:lnTo>
                  <a:lnTo>
                    <a:pt x="62890" y="96672"/>
                  </a:lnTo>
                  <a:lnTo>
                    <a:pt x="61048" y="96037"/>
                  </a:lnTo>
                  <a:lnTo>
                    <a:pt x="59944" y="95656"/>
                  </a:lnTo>
                  <a:lnTo>
                    <a:pt x="61341" y="95910"/>
                  </a:lnTo>
                  <a:lnTo>
                    <a:pt x="61912" y="96037"/>
                  </a:lnTo>
                  <a:lnTo>
                    <a:pt x="63119" y="96037"/>
                  </a:lnTo>
                  <a:lnTo>
                    <a:pt x="59994" y="95656"/>
                  </a:lnTo>
                  <a:lnTo>
                    <a:pt x="58864" y="95275"/>
                  </a:lnTo>
                  <a:lnTo>
                    <a:pt x="58775" y="95148"/>
                  </a:lnTo>
                  <a:lnTo>
                    <a:pt x="58686" y="95021"/>
                  </a:lnTo>
                  <a:lnTo>
                    <a:pt x="60642" y="95402"/>
                  </a:lnTo>
                  <a:lnTo>
                    <a:pt x="61506" y="95656"/>
                  </a:lnTo>
                  <a:lnTo>
                    <a:pt x="59093" y="94513"/>
                  </a:lnTo>
                  <a:lnTo>
                    <a:pt x="57416" y="93497"/>
                  </a:lnTo>
                  <a:lnTo>
                    <a:pt x="56362" y="92862"/>
                  </a:lnTo>
                  <a:lnTo>
                    <a:pt x="59715" y="92989"/>
                  </a:lnTo>
                  <a:lnTo>
                    <a:pt x="60591" y="93243"/>
                  </a:lnTo>
                  <a:lnTo>
                    <a:pt x="61912" y="92989"/>
                  </a:lnTo>
                  <a:lnTo>
                    <a:pt x="55803" y="91732"/>
                  </a:lnTo>
                  <a:lnTo>
                    <a:pt x="55803" y="97180"/>
                  </a:lnTo>
                  <a:lnTo>
                    <a:pt x="55778" y="98069"/>
                  </a:lnTo>
                  <a:lnTo>
                    <a:pt x="55676" y="97942"/>
                  </a:lnTo>
                  <a:lnTo>
                    <a:pt x="55778" y="98069"/>
                  </a:lnTo>
                  <a:lnTo>
                    <a:pt x="55778" y="97180"/>
                  </a:lnTo>
                  <a:lnTo>
                    <a:pt x="55613" y="97434"/>
                  </a:lnTo>
                  <a:lnTo>
                    <a:pt x="54622" y="97307"/>
                  </a:lnTo>
                  <a:lnTo>
                    <a:pt x="54114" y="97180"/>
                  </a:lnTo>
                  <a:lnTo>
                    <a:pt x="53606" y="97053"/>
                  </a:lnTo>
                  <a:lnTo>
                    <a:pt x="53670" y="96926"/>
                  </a:lnTo>
                  <a:lnTo>
                    <a:pt x="54330" y="97180"/>
                  </a:lnTo>
                  <a:lnTo>
                    <a:pt x="54940" y="97053"/>
                  </a:lnTo>
                  <a:lnTo>
                    <a:pt x="55803" y="97180"/>
                  </a:lnTo>
                  <a:lnTo>
                    <a:pt x="55803" y="91732"/>
                  </a:lnTo>
                  <a:lnTo>
                    <a:pt x="54533" y="91465"/>
                  </a:lnTo>
                  <a:lnTo>
                    <a:pt x="57429" y="91592"/>
                  </a:lnTo>
                  <a:lnTo>
                    <a:pt x="57950" y="91719"/>
                  </a:lnTo>
                  <a:lnTo>
                    <a:pt x="58458" y="91465"/>
                  </a:lnTo>
                  <a:lnTo>
                    <a:pt x="59207" y="91084"/>
                  </a:lnTo>
                  <a:lnTo>
                    <a:pt x="59461" y="90957"/>
                  </a:lnTo>
                  <a:lnTo>
                    <a:pt x="57721" y="89814"/>
                  </a:lnTo>
                  <a:lnTo>
                    <a:pt x="56959" y="89306"/>
                  </a:lnTo>
                  <a:lnTo>
                    <a:pt x="61658" y="89433"/>
                  </a:lnTo>
                  <a:lnTo>
                    <a:pt x="61112" y="89306"/>
                  </a:lnTo>
                  <a:lnTo>
                    <a:pt x="57365" y="88417"/>
                  </a:lnTo>
                  <a:lnTo>
                    <a:pt x="63804" y="88798"/>
                  </a:lnTo>
                  <a:lnTo>
                    <a:pt x="57785" y="87528"/>
                  </a:lnTo>
                  <a:lnTo>
                    <a:pt x="60896" y="87528"/>
                  </a:lnTo>
                  <a:lnTo>
                    <a:pt x="61937" y="87909"/>
                  </a:lnTo>
                  <a:lnTo>
                    <a:pt x="64122" y="87528"/>
                  </a:lnTo>
                  <a:lnTo>
                    <a:pt x="64452" y="87401"/>
                  </a:lnTo>
                  <a:lnTo>
                    <a:pt x="63449" y="87147"/>
                  </a:lnTo>
                  <a:lnTo>
                    <a:pt x="60426" y="86385"/>
                  </a:lnTo>
                  <a:lnTo>
                    <a:pt x="59855" y="86004"/>
                  </a:lnTo>
                  <a:lnTo>
                    <a:pt x="63017" y="86639"/>
                  </a:lnTo>
                  <a:lnTo>
                    <a:pt x="60998" y="86004"/>
                  </a:lnTo>
                  <a:lnTo>
                    <a:pt x="60185" y="85750"/>
                  </a:lnTo>
                  <a:lnTo>
                    <a:pt x="59778" y="85623"/>
                  </a:lnTo>
                  <a:lnTo>
                    <a:pt x="63588" y="86131"/>
                  </a:lnTo>
                  <a:lnTo>
                    <a:pt x="63093" y="85877"/>
                  </a:lnTo>
                  <a:lnTo>
                    <a:pt x="62839" y="85750"/>
                  </a:lnTo>
                  <a:lnTo>
                    <a:pt x="62623" y="85877"/>
                  </a:lnTo>
                  <a:lnTo>
                    <a:pt x="61366" y="85750"/>
                  </a:lnTo>
                  <a:lnTo>
                    <a:pt x="60921" y="85623"/>
                  </a:lnTo>
                  <a:lnTo>
                    <a:pt x="60477" y="85496"/>
                  </a:lnTo>
                  <a:lnTo>
                    <a:pt x="59118" y="84734"/>
                  </a:lnTo>
                  <a:lnTo>
                    <a:pt x="62877" y="84988"/>
                  </a:lnTo>
                  <a:lnTo>
                    <a:pt x="64490" y="85242"/>
                  </a:lnTo>
                  <a:lnTo>
                    <a:pt x="63588" y="84734"/>
                  </a:lnTo>
                  <a:lnTo>
                    <a:pt x="62026" y="83845"/>
                  </a:lnTo>
                  <a:lnTo>
                    <a:pt x="62865" y="84010"/>
                  </a:lnTo>
                  <a:lnTo>
                    <a:pt x="62407" y="83845"/>
                  </a:lnTo>
                  <a:lnTo>
                    <a:pt x="61709" y="83591"/>
                  </a:lnTo>
                  <a:lnTo>
                    <a:pt x="61366" y="83464"/>
                  </a:lnTo>
                  <a:lnTo>
                    <a:pt x="67818" y="85242"/>
                  </a:lnTo>
                  <a:lnTo>
                    <a:pt x="64960" y="84099"/>
                  </a:lnTo>
                  <a:lnTo>
                    <a:pt x="64236" y="84099"/>
                  </a:lnTo>
                  <a:lnTo>
                    <a:pt x="63093" y="83718"/>
                  </a:lnTo>
                  <a:lnTo>
                    <a:pt x="62458" y="83591"/>
                  </a:lnTo>
                  <a:lnTo>
                    <a:pt x="64414" y="83718"/>
                  </a:lnTo>
                  <a:lnTo>
                    <a:pt x="64439" y="83591"/>
                  </a:lnTo>
                  <a:lnTo>
                    <a:pt x="64477" y="83464"/>
                  </a:lnTo>
                  <a:lnTo>
                    <a:pt x="64541" y="83210"/>
                  </a:lnTo>
                  <a:lnTo>
                    <a:pt x="63817" y="82702"/>
                  </a:lnTo>
                  <a:lnTo>
                    <a:pt x="65976" y="83210"/>
                  </a:lnTo>
                  <a:lnTo>
                    <a:pt x="66675" y="82575"/>
                  </a:lnTo>
                  <a:lnTo>
                    <a:pt x="65252" y="81559"/>
                  </a:lnTo>
                  <a:lnTo>
                    <a:pt x="65430" y="80797"/>
                  </a:lnTo>
                  <a:lnTo>
                    <a:pt x="65455" y="80670"/>
                  </a:lnTo>
                  <a:lnTo>
                    <a:pt x="64376" y="80797"/>
                  </a:lnTo>
                  <a:lnTo>
                    <a:pt x="60617" y="79908"/>
                  </a:lnTo>
                  <a:lnTo>
                    <a:pt x="60299" y="79654"/>
                  </a:lnTo>
                  <a:lnTo>
                    <a:pt x="61112" y="79781"/>
                  </a:lnTo>
                  <a:lnTo>
                    <a:pt x="59893" y="79400"/>
                  </a:lnTo>
                  <a:lnTo>
                    <a:pt x="60350" y="79146"/>
                  </a:lnTo>
                  <a:lnTo>
                    <a:pt x="63728" y="79908"/>
                  </a:lnTo>
                  <a:lnTo>
                    <a:pt x="64770" y="80416"/>
                  </a:lnTo>
                  <a:lnTo>
                    <a:pt x="63690" y="79781"/>
                  </a:lnTo>
                  <a:lnTo>
                    <a:pt x="64706" y="79908"/>
                  </a:lnTo>
                  <a:lnTo>
                    <a:pt x="69951" y="80543"/>
                  </a:lnTo>
                  <a:lnTo>
                    <a:pt x="67284" y="79781"/>
                  </a:lnTo>
                  <a:lnTo>
                    <a:pt x="66395" y="79527"/>
                  </a:lnTo>
                  <a:lnTo>
                    <a:pt x="67398" y="79781"/>
                  </a:lnTo>
                  <a:lnTo>
                    <a:pt x="67462" y="79527"/>
                  </a:lnTo>
                  <a:lnTo>
                    <a:pt x="67589" y="79019"/>
                  </a:lnTo>
                  <a:lnTo>
                    <a:pt x="66509" y="78384"/>
                  </a:lnTo>
                  <a:lnTo>
                    <a:pt x="66484" y="77622"/>
                  </a:lnTo>
                  <a:lnTo>
                    <a:pt x="63601" y="77114"/>
                  </a:lnTo>
                  <a:lnTo>
                    <a:pt x="64300" y="76987"/>
                  </a:lnTo>
                  <a:lnTo>
                    <a:pt x="62014" y="76225"/>
                  </a:lnTo>
                  <a:lnTo>
                    <a:pt x="63030" y="75971"/>
                  </a:lnTo>
                  <a:lnTo>
                    <a:pt x="65405" y="75971"/>
                  </a:lnTo>
                  <a:lnTo>
                    <a:pt x="65278" y="75336"/>
                  </a:lnTo>
                  <a:lnTo>
                    <a:pt x="64833" y="75082"/>
                  </a:lnTo>
                  <a:lnTo>
                    <a:pt x="64160" y="74701"/>
                  </a:lnTo>
                  <a:lnTo>
                    <a:pt x="63931" y="74574"/>
                  </a:lnTo>
                  <a:lnTo>
                    <a:pt x="63817" y="74701"/>
                  </a:lnTo>
                  <a:lnTo>
                    <a:pt x="63715" y="74193"/>
                  </a:lnTo>
                  <a:lnTo>
                    <a:pt x="63690" y="74066"/>
                  </a:lnTo>
                  <a:lnTo>
                    <a:pt x="65519" y="74701"/>
                  </a:lnTo>
                  <a:lnTo>
                    <a:pt x="65278" y="74066"/>
                  </a:lnTo>
                  <a:lnTo>
                    <a:pt x="65189" y="73812"/>
                  </a:lnTo>
                  <a:lnTo>
                    <a:pt x="63461" y="72580"/>
                  </a:lnTo>
                  <a:lnTo>
                    <a:pt x="63461" y="74625"/>
                  </a:lnTo>
                  <a:lnTo>
                    <a:pt x="62865" y="74701"/>
                  </a:lnTo>
                  <a:lnTo>
                    <a:pt x="61188" y="74193"/>
                  </a:lnTo>
                  <a:lnTo>
                    <a:pt x="63461" y="74625"/>
                  </a:lnTo>
                  <a:lnTo>
                    <a:pt x="63461" y="72580"/>
                  </a:lnTo>
                  <a:lnTo>
                    <a:pt x="63233" y="72415"/>
                  </a:lnTo>
                  <a:lnTo>
                    <a:pt x="62141" y="72288"/>
                  </a:lnTo>
                  <a:lnTo>
                    <a:pt x="61645" y="72288"/>
                  </a:lnTo>
                  <a:lnTo>
                    <a:pt x="60769" y="72034"/>
                  </a:lnTo>
                  <a:lnTo>
                    <a:pt x="60566" y="71907"/>
                  </a:lnTo>
                  <a:lnTo>
                    <a:pt x="60363" y="71780"/>
                  </a:lnTo>
                  <a:lnTo>
                    <a:pt x="61937" y="71907"/>
                  </a:lnTo>
                  <a:lnTo>
                    <a:pt x="63195" y="72288"/>
                  </a:lnTo>
                  <a:lnTo>
                    <a:pt x="63461" y="72288"/>
                  </a:lnTo>
                  <a:lnTo>
                    <a:pt x="62395" y="71780"/>
                  </a:lnTo>
                  <a:lnTo>
                    <a:pt x="59728" y="70510"/>
                  </a:lnTo>
                  <a:lnTo>
                    <a:pt x="71577" y="71780"/>
                  </a:lnTo>
                  <a:lnTo>
                    <a:pt x="68262" y="70510"/>
                  </a:lnTo>
                  <a:lnTo>
                    <a:pt x="66598" y="69875"/>
                  </a:lnTo>
                  <a:lnTo>
                    <a:pt x="66344" y="69773"/>
                  </a:lnTo>
                  <a:lnTo>
                    <a:pt x="66535" y="69875"/>
                  </a:lnTo>
                  <a:lnTo>
                    <a:pt x="66319" y="69773"/>
                  </a:lnTo>
                  <a:lnTo>
                    <a:pt x="65557" y="69367"/>
                  </a:lnTo>
                  <a:lnTo>
                    <a:pt x="64579" y="68859"/>
                  </a:lnTo>
                  <a:lnTo>
                    <a:pt x="63855" y="68478"/>
                  </a:lnTo>
                  <a:lnTo>
                    <a:pt x="64109" y="68351"/>
                  </a:lnTo>
                  <a:lnTo>
                    <a:pt x="64376" y="68224"/>
                  </a:lnTo>
                  <a:lnTo>
                    <a:pt x="65786" y="69113"/>
                  </a:lnTo>
                  <a:lnTo>
                    <a:pt x="67449" y="69240"/>
                  </a:lnTo>
                  <a:lnTo>
                    <a:pt x="65062" y="68224"/>
                  </a:lnTo>
                  <a:lnTo>
                    <a:pt x="63271" y="67462"/>
                  </a:lnTo>
                  <a:lnTo>
                    <a:pt x="68376" y="67970"/>
                  </a:lnTo>
                  <a:lnTo>
                    <a:pt x="67271" y="67462"/>
                  </a:lnTo>
                  <a:lnTo>
                    <a:pt x="65608" y="66700"/>
                  </a:lnTo>
                  <a:lnTo>
                    <a:pt x="73482" y="67716"/>
                  </a:lnTo>
                  <a:lnTo>
                    <a:pt x="70916" y="66700"/>
                  </a:lnTo>
                  <a:lnTo>
                    <a:pt x="68999" y="65938"/>
                  </a:lnTo>
                  <a:lnTo>
                    <a:pt x="65481" y="64541"/>
                  </a:lnTo>
                  <a:lnTo>
                    <a:pt x="70586" y="64922"/>
                  </a:lnTo>
                  <a:lnTo>
                    <a:pt x="68745" y="64541"/>
                  </a:lnTo>
                  <a:lnTo>
                    <a:pt x="68300" y="64414"/>
                  </a:lnTo>
                  <a:lnTo>
                    <a:pt x="66992" y="64033"/>
                  </a:lnTo>
                  <a:lnTo>
                    <a:pt x="69837" y="64541"/>
                  </a:lnTo>
                  <a:lnTo>
                    <a:pt x="70281" y="64414"/>
                  </a:lnTo>
                  <a:lnTo>
                    <a:pt x="69570" y="64287"/>
                  </a:lnTo>
                  <a:lnTo>
                    <a:pt x="68872" y="64160"/>
                  </a:lnTo>
                  <a:lnTo>
                    <a:pt x="68605" y="64287"/>
                  </a:lnTo>
                  <a:lnTo>
                    <a:pt x="67640" y="64033"/>
                  </a:lnTo>
                  <a:lnTo>
                    <a:pt x="66878" y="63144"/>
                  </a:lnTo>
                  <a:lnTo>
                    <a:pt x="66014" y="62128"/>
                  </a:lnTo>
                  <a:lnTo>
                    <a:pt x="65786" y="61874"/>
                  </a:lnTo>
                  <a:lnTo>
                    <a:pt x="71018" y="61239"/>
                  </a:lnTo>
                  <a:lnTo>
                    <a:pt x="72999" y="59842"/>
                  </a:lnTo>
                  <a:lnTo>
                    <a:pt x="73164" y="59715"/>
                  </a:lnTo>
                  <a:lnTo>
                    <a:pt x="73621" y="59334"/>
                  </a:lnTo>
                  <a:lnTo>
                    <a:pt x="71488" y="58953"/>
                  </a:lnTo>
                  <a:lnTo>
                    <a:pt x="67221" y="58191"/>
                  </a:lnTo>
                  <a:lnTo>
                    <a:pt x="63652" y="57556"/>
                  </a:lnTo>
                  <a:lnTo>
                    <a:pt x="68199" y="57696"/>
                  </a:lnTo>
                  <a:lnTo>
                    <a:pt x="71501" y="58699"/>
                  </a:lnTo>
                  <a:lnTo>
                    <a:pt x="69481" y="57556"/>
                  </a:lnTo>
                  <a:lnTo>
                    <a:pt x="68808" y="57175"/>
                  </a:lnTo>
                  <a:lnTo>
                    <a:pt x="67691" y="56540"/>
                  </a:lnTo>
                  <a:lnTo>
                    <a:pt x="72174" y="56159"/>
                  </a:lnTo>
                  <a:lnTo>
                    <a:pt x="69202" y="54381"/>
                  </a:lnTo>
                  <a:lnTo>
                    <a:pt x="68986" y="54254"/>
                  </a:lnTo>
                  <a:lnTo>
                    <a:pt x="69748" y="54508"/>
                  </a:lnTo>
                  <a:lnTo>
                    <a:pt x="70764" y="54635"/>
                  </a:lnTo>
                  <a:lnTo>
                    <a:pt x="70726" y="54762"/>
                  </a:lnTo>
                  <a:lnTo>
                    <a:pt x="73240" y="55016"/>
                  </a:lnTo>
                  <a:lnTo>
                    <a:pt x="71780" y="54254"/>
                  </a:lnTo>
                  <a:lnTo>
                    <a:pt x="71043" y="53873"/>
                  </a:lnTo>
                  <a:lnTo>
                    <a:pt x="69037" y="53492"/>
                  </a:lnTo>
                  <a:lnTo>
                    <a:pt x="69303" y="53365"/>
                  </a:lnTo>
                  <a:lnTo>
                    <a:pt x="70853" y="53746"/>
                  </a:lnTo>
                  <a:lnTo>
                    <a:pt x="71907" y="53873"/>
                  </a:lnTo>
                  <a:lnTo>
                    <a:pt x="73418" y="54000"/>
                  </a:lnTo>
                  <a:lnTo>
                    <a:pt x="71361" y="53365"/>
                  </a:lnTo>
                  <a:lnTo>
                    <a:pt x="68897" y="52603"/>
                  </a:lnTo>
                  <a:lnTo>
                    <a:pt x="71424" y="52933"/>
                  </a:lnTo>
                  <a:lnTo>
                    <a:pt x="71183" y="52857"/>
                  </a:lnTo>
                  <a:lnTo>
                    <a:pt x="72809" y="52603"/>
                  </a:lnTo>
                  <a:lnTo>
                    <a:pt x="69938" y="52095"/>
                  </a:lnTo>
                  <a:lnTo>
                    <a:pt x="71386" y="51968"/>
                  </a:lnTo>
                  <a:lnTo>
                    <a:pt x="70294" y="51587"/>
                  </a:lnTo>
                  <a:lnTo>
                    <a:pt x="68859" y="51079"/>
                  </a:lnTo>
                  <a:lnTo>
                    <a:pt x="70612" y="50952"/>
                  </a:lnTo>
                  <a:lnTo>
                    <a:pt x="69278" y="50571"/>
                  </a:lnTo>
                  <a:lnTo>
                    <a:pt x="68834" y="50444"/>
                  </a:lnTo>
                  <a:lnTo>
                    <a:pt x="67500" y="50063"/>
                  </a:lnTo>
                  <a:lnTo>
                    <a:pt x="72301" y="50571"/>
                  </a:lnTo>
                  <a:lnTo>
                    <a:pt x="70065" y="50063"/>
                  </a:lnTo>
                  <a:lnTo>
                    <a:pt x="67830" y="49555"/>
                  </a:lnTo>
                  <a:lnTo>
                    <a:pt x="72466" y="50571"/>
                  </a:lnTo>
                  <a:lnTo>
                    <a:pt x="71742" y="49555"/>
                  </a:lnTo>
                  <a:lnTo>
                    <a:pt x="69977" y="48920"/>
                  </a:lnTo>
                  <a:lnTo>
                    <a:pt x="69621" y="48793"/>
                  </a:lnTo>
                  <a:lnTo>
                    <a:pt x="71005" y="49174"/>
                  </a:lnTo>
                  <a:lnTo>
                    <a:pt x="71120" y="48793"/>
                  </a:lnTo>
                  <a:lnTo>
                    <a:pt x="72948" y="49403"/>
                  </a:lnTo>
                  <a:lnTo>
                    <a:pt x="72504" y="49707"/>
                  </a:lnTo>
                  <a:lnTo>
                    <a:pt x="72809" y="49644"/>
                  </a:lnTo>
                  <a:lnTo>
                    <a:pt x="72999" y="49517"/>
                  </a:lnTo>
                  <a:lnTo>
                    <a:pt x="73037" y="49364"/>
                  </a:lnTo>
                  <a:lnTo>
                    <a:pt x="73050" y="49047"/>
                  </a:lnTo>
                  <a:lnTo>
                    <a:pt x="72644" y="48793"/>
                  </a:lnTo>
                  <a:lnTo>
                    <a:pt x="72250" y="48539"/>
                  </a:lnTo>
                  <a:lnTo>
                    <a:pt x="69850" y="48158"/>
                  </a:lnTo>
                  <a:lnTo>
                    <a:pt x="75526" y="48666"/>
                  </a:lnTo>
                  <a:close/>
                </a:path>
                <a:path w="132080" h="182245">
                  <a:moveTo>
                    <a:pt x="75692" y="15011"/>
                  </a:moveTo>
                  <a:lnTo>
                    <a:pt x="74968" y="14503"/>
                  </a:lnTo>
                  <a:lnTo>
                    <a:pt x="74104" y="14605"/>
                  </a:lnTo>
                  <a:lnTo>
                    <a:pt x="75692" y="15011"/>
                  </a:lnTo>
                  <a:close/>
                </a:path>
                <a:path w="132080" h="182245">
                  <a:moveTo>
                    <a:pt x="75869" y="9321"/>
                  </a:moveTo>
                  <a:lnTo>
                    <a:pt x="75679" y="9283"/>
                  </a:lnTo>
                  <a:lnTo>
                    <a:pt x="75412" y="9207"/>
                  </a:lnTo>
                  <a:lnTo>
                    <a:pt x="75730" y="9359"/>
                  </a:lnTo>
                  <a:lnTo>
                    <a:pt x="75869" y="9321"/>
                  </a:lnTo>
                  <a:close/>
                </a:path>
                <a:path w="132080" h="182245">
                  <a:moveTo>
                    <a:pt x="75946" y="11595"/>
                  </a:moveTo>
                  <a:lnTo>
                    <a:pt x="75018" y="11341"/>
                  </a:lnTo>
                  <a:lnTo>
                    <a:pt x="75946" y="11595"/>
                  </a:lnTo>
                  <a:close/>
                </a:path>
                <a:path w="132080" h="182245">
                  <a:moveTo>
                    <a:pt x="76454" y="11874"/>
                  </a:moveTo>
                  <a:lnTo>
                    <a:pt x="76161" y="11709"/>
                  </a:lnTo>
                  <a:lnTo>
                    <a:pt x="75857" y="11671"/>
                  </a:lnTo>
                  <a:lnTo>
                    <a:pt x="72415" y="11252"/>
                  </a:lnTo>
                  <a:lnTo>
                    <a:pt x="74155" y="11772"/>
                  </a:lnTo>
                  <a:lnTo>
                    <a:pt x="74422" y="11671"/>
                  </a:lnTo>
                  <a:lnTo>
                    <a:pt x="76454" y="11874"/>
                  </a:lnTo>
                  <a:close/>
                </a:path>
                <a:path w="132080" h="182245">
                  <a:moveTo>
                    <a:pt x="76555" y="11760"/>
                  </a:moveTo>
                  <a:lnTo>
                    <a:pt x="75946" y="11595"/>
                  </a:lnTo>
                  <a:lnTo>
                    <a:pt x="76161" y="11709"/>
                  </a:lnTo>
                  <a:lnTo>
                    <a:pt x="76555" y="11760"/>
                  </a:lnTo>
                  <a:close/>
                </a:path>
                <a:path w="132080" h="182245">
                  <a:moveTo>
                    <a:pt x="77063" y="14122"/>
                  </a:moveTo>
                  <a:lnTo>
                    <a:pt x="74472" y="13106"/>
                  </a:lnTo>
                  <a:lnTo>
                    <a:pt x="72529" y="12344"/>
                  </a:lnTo>
                  <a:lnTo>
                    <a:pt x="71856" y="11963"/>
                  </a:lnTo>
                  <a:lnTo>
                    <a:pt x="71640" y="11836"/>
                  </a:lnTo>
                  <a:lnTo>
                    <a:pt x="70739" y="11328"/>
                  </a:lnTo>
                  <a:lnTo>
                    <a:pt x="67398" y="10566"/>
                  </a:lnTo>
                  <a:lnTo>
                    <a:pt x="67170" y="10439"/>
                  </a:lnTo>
                  <a:lnTo>
                    <a:pt x="65836" y="9677"/>
                  </a:lnTo>
                  <a:lnTo>
                    <a:pt x="67475" y="9804"/>
                  </a:lnTo>
                  <a:lnTo>
                    <a:pt x="69443" y="10566"/>
                  </a:lnTo>
                  <a:lnTo>
                    <a:pt x="70967" y="10566"/>
                  </a:lnTo>
                  <a:lnTo>
                    <a:pt x="70751" y="10312"/>
                  </a:lnTo>
                  <a:lnTo>
                    <a:pt x="69672" y="9804"/>
                  </a:lnTo>
                  <a:lnTo>
                    <a:pt x="70535" y="10058"/>
                  </a:lnTo>
                  <a:lnTo>
                    <a:pt x="72415" y="10185"/>
                  </a:lnTo>
                  <a:lnTo>
                    <a:pt x="72212" y="9931"/>
                  </a:lnTo>
                  <a:lnTo>
                    <a:pt x="70853" y="9677"/>
                  </a:lnTo>
                  <a:lnTo>
                    <a:pt x="70091" y="9537"/>
                  </a:lnTo>
                  <a:lnTo>
                    <a:pt x="69926" y="9677"/>
                  </a:lnTo>
                  <a:lnTo>
                    <a:pt x="65709" y="8534"/>
                  </a:lnTo>
                  <a:lnTo>
                    <a:pt x="69151" y="9804"/>
                  </a:lnTo>
                  <a:lnTo>
                    <a:pt x="68592" y="9677"/>
                  </a:lnTo>
                  <a:lnTo>
                    <a:pt x="68021" y="9550"/>
                  </a:lnTo>
                  <a:lnTo>
                    <a:pt x="67221" y="9423"/>
                  </a:lnTo>
                  <a:lnTo>
                    <a:pt x="65633" y="9169"/>
                  </a:lnTo>
                  <a:lnTo>
                    <a:pt x="65036" y="8788"/>
                  </a:lnTo>
                  <a:lnTo>
                    <a:pt x="62865" y="8661"/>
                  </a:lnTo>
                  <a:lnTo>
                    <a:pt x="66497" y="9423"/>
                  </a:lnTo>
                  <a:lnTo>
                    <a:pt x="64096" y="9169"/>
                  </a:lnTo>
                  <a:lnTo>
                    <a:pt x="63728" y="9169"/>
                  </a:lnTo>
                  <a:lnTo>
                    <a:pt x="63512" y="9042"/>
                  </a:lnTo>
                  <a:lnTo>
                    <a:pt x="63360" y="9042"/>
                  </a:lnTo>
                  <a:lnTo>
                    <a:pt x="63665" y="9169"/>
                  </a:lnTo>
                  <a:lnTo>
                    <a:pt x="64566" y="9550"/>
                  </a:lnTo>
                  <a:lnTo>
                    <a:pt x="63690" y="9296"/>
                  </a:lnTo>
                  <a:lnTo>
                    <a:pt x="61544" y="8915"/>
                  </a:lnTo>
                  <a:lnTo>
                    <a:pt x="59639" y="8915"/>
                  </a:lnTo>
                  <a:lnTo>
                    <a:pt x="65227" y="10439"/>
                  </a:lnTo>
                  <a:lnTo>
                    <a:pt x="61963" y="9931"/>
                  </a:lnTo>
                  <a:lnTo>
                    <a:pt x="61696" y="9804"/>
                  </a:lnTo>
                  <a:lnTo>
                    <a:pt x="62979" y="10820"/>
                  </a:lnTo>
                  <a:lnTo>
                    <a:pt x="64820" y="10566"/>
                  </a:lnTo>
                  <a:lnTo>
                    <a:pt x="68376" y="11836"/>
                  </a:lnTo>
                  <a:lnTo>
                    <a:pt x="65417" y="11366"/>
                  </a:lnTo>
                  <a:lnTo>
                    <a:pt x="65417" y="11963"/>
                  </a:lnTo>
                  <a:lnTo>
                    <a:pt x="63957" y="11836"/>
                  </a:lnTo>
                  <a:lnTo>
                    <a:pt x="63423" y="11455"/>
                  </a:lnTo>
                  <a:lnTo>
                    <a:pt x="65417" y="11963"/>
                  </a:lnTo>
                  <a:lnTo>
                    <a:pt x="65417" y="11366"/>
                  </a:lnTo>
                  <a:lnTo>
                    <a:pt x="60579" y="10566"/>
                  </a:lnTo>
                  <a:lnTo>
                    <a:pt x="63690" y="11328"/>
                  </a:lnTo>
                  <a:lnTo>
                    <a:pt x="63296" y="11455"/>
                  </a:lnTo>
                  <a:lnTo>
                    <a:pt x="62052" y="11201"/>
                  </a:lnTo>
                  <a:lnTo>
                    <a:pt x="63741" y="11823"/>
                  </a:lnTo>
                  <a:lnTo>
                    <a:pt x="62496" y="11709"/>
                  </a:lnTo>
                  <a:lnTo>
                    <a:pt x="66548" y="13233"/>
                  </a:lnTo>
                  <a:lnTo>
                    <a:pt x="65824" y="13106"/>
                  </a:lnTo>
                  <a:lnTo>
                    <a:pt x="64541" y="12877"/>
                  </a:lnTo>
                  <a:lnTo>
                    <a:pt x="65011" y="13106"/>
                  </a:lnTo>
                  <a:lnTo>
                    <a:pt x="64338" y="12979"/>
                  </a:lnTo>
                  <a:lnTo>
                    <a:pt x="63817" y="12877"/>
                  </a:lnTo>
                  <a:lnTo>
                    <a:pt x="63715" y="12725"/>
                  </a:lnTo>
                  <a:lnTo>
                    <a:pt x="61544" y="12344"/>
                  </a:lnTo>
                  <a:lnTo>
                    <a:pt x="62826" y="12700"/>
                  </a:lnTo>
                  <a:lnTo>
                    <a:pt x="59639" y="12090"/>
                  </a:lnTo>
                  <a:lnTo>
                    <a:pt x="65849" y="13741"/>
                  </a:lnTo>
                  <a:lnTo>
                    <a:pt x="63322" y="13487"/>
                  </a:lnTo>
                  <a:lnTo>
                    <a:pt x="60579" y="12852"/>
                  </a:lnTo>
                  <a:lnTo>
                    <a:pt x="62103" y="12852"/>
                  </a:lnTo>
                  <a:lnTo>
                    <a:pt x="59563" y="12598"/>
                  </a:lnTo>
                  <a:lnTo>
                    <a:pt x="64198" y="13868"/>
                  </a:lnTo>
                  <a:lnTo>
                    <a:pt x="58407" y="12979"/>
                  </a:lnTo>
                  <a:lnTo>
                    <a:pt x="59105" y="13411"/>
                  </a:lnTo>
                  <a:lnTo>
                    <a:pt x="58699" y="13309"/>
                  </a:lnTo>
                  <a:lnTo>
                    <a:pt x="58039" y="13182"/>
                  </a:lnTo>
                  <a:lnTo>
                    <a:pt x="57200" y="13042"/>
                  </a:lnTo>
                  <a:lnTo>
                    <a:pt x="57061" y="13081"/>
                  </a:lnTo>
                  <a:lnTo>
                    <a:pt x="59931" y="13716"/>
                  </a:lnTo>
                  <a:lnTo>
                    <a:pt x="61188" y="14008"/>
                  </a:lnTo>
                  <a:lnTo>
                    <a:pt x="60007" y="13716"/>
                  </a:lnTo>
                  <a:lnTo>
                    <a:pt x="59448" y="13538"/>
                  </a:lnTo>
                  <a:lnTo>
                    <a:pt x="62966" y="14249"/>
                  </a:lnTo>
                  <a:lnTo>
                    <a:pt x="60667" y="14376"/>
                  </a:lnTo>
                  <a:lnTo>
                    <a:pt x="61810" y="15138"/>
                  </a:lnTo>
                  <a:lnTo>
                    <a:pt x="60579" y="14884"/>
                  </a:lnTo>
                  <a:lnTo>
                    <a:pt x="59588" y="15519"/>
                  </a:lnTo>
                  <a:lnTo>
                    <a:pt x="58153" y="15646"/>
                  </a:lnTo>
                  <a:lnTo>
                    <a:pt x="57531" y="15519"/>
                  </a:lnTo>
                  <a:lnTo>
                    <a:pt x="58064" y="15646"/>
                  </a:lnTo>
                  <a:lnTo>
                    <a:pt x="61277" y="16408"/>
                  </a:lnTo>
                  <a:lnTo>
                    <a:pt x="60477" y="16789"/>
                  </a:lnTo>
                  <a:lnTo>
                    <a:pt x="61188" y="17170"/>
                  </a:lnTo>
                  <a:lnTo>
                    <a:pt x="58928" y="16662"/>
                  </a:lnTo>
                  <a:lnTo>
                    <a:pt x="58064" y="16535"/>
                  </a:lnTo>
                  <a:lnTo>
                    <a:pt x="57086" y="16027"/>
                  </a:lnTo>
                  <a:lnTo>
                    <a:pt x="57048" y="16408"/>
                  </a:lnTo>
                  <a:lnTo>
                    <a:pt x="58229" y="16662"/>
                  </a:lnTo>
                  <a:lnTo>
                    <a:pt x="58851" y="16916"/>
                  </a:lnTo>
                  <a:lnTo>
                    <a:pt x="59232" y="17170"/>
                  </a:lnTo>
                  <a:lnTo>
                    <a:pt x="56438" y="16535"/>
                  </a:lnTo>
                  <a:lnTo>
                    <a:pt x="56515" y="17043"/>
                  </a:lnTo>
                  <a:lnTo>
                    <a:pt x="59575" y="18059"/>
                  </a:lnTo>
                  <a:lnTo>
                    <a:pt x="57607" y="18186"/>
                  </a:lnTo>
                  <a:lnTo>
                    <a:pt x="60223" y="18821"/>
                  </a:lnTo>
                  <a:lnTo>
                    <a:pt x="59296" y="18821"/>
                  </a:lnTo>
                  <a:lnTo>
                    <a:pt x="62331" y="19443"/>
                  </a:lnTo>
                  <a:lnTo>
                    <a:pt x="60490" y="18846"/>
                  </a:lnTo>
                  <a:lnTo>
                    <a:pt x="64985" y="19329"/>
                  </a:lnTo>
                  <a:lnTo>
                    <a:pt x="66624" y="20218"/>
                  </a:lnTo>
                  <a:lnTo>
                    <a:pt x="64706" y="19837"/>
                  </a:lnTo>
                  <a:lnTo>
                    <a:pt x="63423" y="19583"/>
                  </a:lnTo>
                  <a:lnTo>
                    <a:pt x="62738" y="19583"/>
                  </a:lnTo>
                  <a:lnTo>
                    <a:pt x="62357" y="19456"/>
                  </a:lnTo>
                  <a:lnTo>
                    <a:pt x="62103" y="19583"/>
                  </a:lnTo>
                  <a:lnTo>
                    <a:pt x="61099" y="19329"/>
                  </a:lnTo>
                  <a:lnTo>
                    <a:pt x="60083" y="19075"/>
                  </a:lnTo>
                  <a:lnTo>
                    <a:pt x="60642" y="19329"/>
                  </a:lnTo>
                  <a:lnTo>
                    <a:pt x="59232" y="18999"/>
                  </a:lnTo>
                  <a:lnTo>
                    <a:pt x="59905" y="19075"/>
                  </a:lnTo>
                  <a:lnTo>
                    <a:pt x="59131" y="18821"/>
                  </a:lnTo>
                  <a:lnTo>
                    <a:pt x="58712" y="18948"/>
                  </a:lnTo>
                  <a:lnTo>
                    <a:pt x="57467" y="18948"/>
                  </a:lnTo>
                  <a:lnTo>
                    <a:pt x="55918" y="18694"/>
                  </a:lnTo>
                  <a:lnTo>
                    <a:pt x="57073" y="18948"/>
                  </a:lnTo>
                  <a:lnTo>
                    <a:pt x="58635" y="19202"/>
                  </a:lnTo>
                  <a:lnTo>
                    <a:pt x="58864" y="19443"/>
                  </a:lnTo>
                  <a:lnTo>
                    <a:pt x="58928" y="19837"/>
                  </a:lnTo>
                  <a:lnTo>
                    <a:pt x="56413" y="19075"/>
                  </a:lnTo>
                  <a:lnTo>
                    <a:pt x="55321" y="19075"/>
                  </a:lnTo>
                  <a:lnTo>
                    <a:pt x="56705" y="19456"/>
                  </a:lnTo>
                  <a:lnTo>
                    <a:pt x="55194" y="19456"/>
                  </a:lnTo>
                  <a:lnTo>
                    <a:pt x="58216" y="20091"/>
                  </a:lnTo>
                  <a:lnTo>
                    <a:pt x="58178" y="20218"/>
                  </a:lnTo>
                  <a:lnTo>
                    <a:pt x="56756" y="19964"/>
                  </a:lnTo>
                  <a:lnTo>
                    <a:pt x="55930" y="19837"/>
                  </a:lnTo>
                  <a:lnTo>
                    <a:pt x="57226" y="20345"/>
                  </a:lnTo>
                  <a:lnTo>
                    <a:pt x="56108" y="20853"/>
                  </a:lnTo>
                  <a:lnTo>
                    <a:pt x="59080" y="21209"/>
                  </a:lnTo>
                  <a:lnTo>
                    <a:pt x="58940" y="21221"/>
                  </a:lnTo>
                  <a:lnTo>
                    <a:pt x="59309" y="21234"/>
                  </a:lnTo>
                  <a:lnTo>
                    <a:pt x="59664" y="21272"/>
                  </a:lnTo>
                  <a:lnTo>
                    <a:pt x="59448" y="21234"/>
                  </a:lnTo>
                  <a:lnTo>
                    <a:pt x="59601" y="21234"/>
                  </a:lnTo>
                  <a:lnTo>
                    <a:pt x="62585" y="22631"/>
                  </a:lnTo>
                  <a:lnTo>
                    <a:pt x="57721" y="22377"/>
                  </a:lnTo>
                  <a:lnTo>
                    <a:pt x="58864" y="23393"/>
                  </a:lnTo>
                  <a:lnTo>
                    <a:pt x="57848" y="23139"/>
                  </a:lnTo>
                  <a:lnTo>
                    <a:pt x="58928" y="23774"/>
                  </a:lnTo>
                  <a:lnTo>
                    <a:pt x="58343" y="24155"/>
                  </a:lnTo>
                  <a:lnTo>
                    <a:pt x="60464" y="24917"/>
                  </a:lnTo>
                  <a:lnTo>
                    <a:pt x="60439" y="25044"/>
                  </a:lnTo>
                  <a:lnTo>
                    <a:pt x="58559" y="24790"/>
                  </a:lnTo>
                  <a:lnTo>
                    <a:pt x="57365" y="24536"/>
                  </a:lnTo>
                  <a:lnTo>
                    <a:pt x="58064" y="24917"/>
                  </a:lnTo>
                  <a:lnTo>
                    <a:pt x="59182" y="25171"/>
                  </a:lnTo>
                  <a:lnTo>
                    <a:pt x="57429" y="25298"/>
                  </a:lnTo>
                  <a:lnTo>
                    <a:pt x="56743" y="25044"/>
                  </a:lnTo>
                  <a:lnTo>
                    <a:pt x="56159" y="24828"/>
                  </a:lnTo>
                  <a:lnTo>
                    <a:pt x="55841" y="25044"/>
                  </a:lnTo>
                  <a:lnTo>
                    <a:pt x="55803" y="24917"/>
                  </a:lnTo>
                  <a:lnTo>
                    <a:pt x="55245" y="24917"/>
                  </a:lnTo>
                  <a:lnTo>
                    <a:pt x="53606" y="24663"/>
                  </a:lnTo>
                  <a:lnTo>
                    <a:pt x="56273" y="25679"/>
                  </a:lnTo>
                  <a:lnTo>
                    <a:pt x="53721" y="25044"/>
                  </a:lnTo>
                  <a:lnTo>
                    <a:pt x="52959" y="25298"/>
                  </a:lnTo>
                  <a:lnTo>
                    <a:pt x="53682" y="25679"/>
                  </a:lnTo>
                  <a:lnTo>
                    <a:pt x="55600" y="25806"/>
                  </a:lnTo>
                  <a:lnTo>
                    <a:pt x="55930" y="26060"/>
                  </a:lnTo>
                  <a:lnTo>
                    <a:pt x="55397" y="26314"/>
                  </a:lnTo>
                  <a:lnTo>
                    <a:pt x="52006" y="25552"/>
                  </a:lnTo>
                  <a:lnTo>
                    <a:pt x="47701" y="25425"/>
                  </a:lnTo>
                  <a:lnTo>
                    <a:pt x="58762" y="28473"/>
                  </a:lnTo>
                  <a:lnTo>
                    <a:pt x="55333" y="28105"/>
                  </a:lnTo>
                  <a:lnTo>
                    <a:pt x="56210" y="28346"/>
                  </a:lnTo>
                  <a:lnTo>
                    <a:pt x="55664" y="28600"/>
                  </a:lnTo>
                  <a:lnTo>
                    <a:pt x="50685" y="27965"/>
                  </a:lnTo>
                  <a:lnTo>
                    <a:pt x="50660" y="28092"/>
                  </a:lnTo>
                  <a:lnTo>
                    <a:pt x="48666" y="28219"/>
                  </a:lnTo>
                  <a:lnTo>
                    <a:pt x="55537" y="29616"/>
                  </a:lnTo>
                  <a:lnTo>
                    <a:pt x="54140" y="29870"/>
                  </a:lnTo>
                  <a:lnTo>
                    <a:pt x="58623" y="30759"/>
                  </a:lnTo>
                  <a:lnTo>
                    <a:pt x="59690" y="31394"/>
                  </a:lnTo>
                  <a:lnTo>
                    <a:pt x="59156" y="31648"/>
                  </a:lnTo>
                  <a:lnTo>
                    <a:pt x="54483" y="30759"/>
                  </a:lnTo>
                  <a:lnTo>
                    <a:pt x="54025" y="30505"/>
                  </a:lnTo>
                  <a:lnTo>
                    <a:pt x="51981" y="30505"/>
                  </a:lnTo>
                  <a:lnTo>
                    <a:pt x="51104" y="30505"/>
                  </a:lnTo>
                  <a:lnTo>
                    <a:pt x="50787" y="30505"/>
                  </a:lnTo>
                  <a:lnTo>
                    <a:pt x="52438" y="31140"/>
                  </a:lnTo>
                  <a:lnTo>
                    <a:pt x="51155" y="31394"/>
                  </a:lnTo>
                  <a:lnTo>
                    <a:pt x="51828" y="31394"/>
                  </a:lnTo>
                  <a:lnTo>
                    <a:pt x="53276" y="31648"/>
                  </a:lnTo>
                  <a:lnTo>
                    <a:pt x="53251" y="31775"/>
                  </a:lnTo>
                  <a:lnTo>
                    <a:pt x="51587" y="32156"/>
                  </a:lnTo>
                  <a:lnTo>
                    <a:pt x="55486" y="32537"/>
                  </a:lnTo>
                  <a:lnTo>
                    <a:pt x="55918" y="33172"/>
                  </a:lnTo>
                  <a:lnTo>
                    <a:pt x="54457" y="33083"/>
                  </a:lnTo>
                  <a:lnTo>
                    <a:pt x="54457" y="35331"/>
                  </a:lnTo>
                  <a:lnTo>
                    <a:pt x="53644" y="35204"/>
                  </a:lnTo>
                  <a:lnTo>
                    <a:pt x="51219" y="34823"/>
                  </a:lnTo>
                  <a:lnTo>
                    <a:pt x="52197" y="34518"/>
                  </a:lnTo>
                  <a:lnTo>
                    <a:pt x="54457" y="35331"/>
                  </a:lnTo>
                  <a:lnTo>
                    <a:pt x="54457" y="33083"/>
                  </a:lnTo>
                  <a:lnTo>
                    <a:pt x="54013" y="33045"/>
                  </a:lnTo>
                  <a:lnTo>
                    <a:pt x="53657" y="32918"/>
                  </a:lnTo>
                  <a:lnTo>
                    <a:pt x="51523" y="32156"/>
                  </a:lnTo>
                  <a:lnTo>
                    <a:pt x="52959" y="32918"/>
                  </a:lnTo>
                  <a:lnTo>
                    <a:pt x="51650" y="32918"/>
                  </a:lnTo>
                  <a:lnTo>
                    <a:pt x="48755" y="32029"/>
                  </a:lnTo>
                  <a:lnTo>
                    <a:pt x="51003" y="32918"/>
                  </a:lnTo>
                  <a:lnTo>
                    <a:pt x="48361" y="32664"/>
                  </a:lnTo>
                  <a:lnTo>
                    <a:pt x="47040" y="32537"/>
                  </a:lnTo>
                  <a:lnTo>
                    <a:pt x="46558" y="32664"/>
                  </a:lnTo>
                  <a:lnTo>
                    <a:pt x="45618" y="32283"/>
                  </a:lnTo>
                  <a:lnTo>
                    <a:pt x="46177" y="32537"/>
                  </a:lnTo>
                  <a:lnTo>
                    <a:pt x="46101" y="32791"/>
                  </a:lnTo>
                  <a:lnTo>
                    <a:pt x="48564" y="33045"/>
                  </a:lnTo>
                  <a:lnTo>
                    <a:pt x="48120" y="33172"/>
                  </a:lnTo>
                  <a:lnTo>
                    <a:pt x="48069" y="33299"/>
                  </a:lnTo>
                  <a:lnTo>
                    <a:pt x="47066" y="33045"/>
                  </a:lnTo>
                  <a:lnTo>
                    <a:pt x="48628" y="33553"/>
                  </a:lnTo>
                  <a:lnTo>
                    <a:pt x="51130" y="33807"/>
                  </a:lnTo>
                  <a:lnTo>
                    <a:pt x="53251" y="34569"/>
                  </a:lnTo>
                  <a:lnTo>
                    <a:pt x="52324" y="34480"/>
                  </a:lnTo>
                  <a:lnTo>
                    <a:pt x="47955" y="34188"/>
                  </a:lnTo>
                  <a:lnTo>
                    <a:pt x="47790" y="33934"/>
                  </a:lnTo>
                  <a:lnTo>
                    <a:pt x="47409" y="33934"/>
                  </a:lnTo>
                  <a:lnTo>
                    <a:pt x="47053" y="33807"/>
                  </a:lnTo>
                  <a:lnTo>
                    <a:pt x="46570" y="33680"/>
                  </a:lnTo>
                  <a:lnTo>
                    <a:pt x="43573" y="33553"/>
                  </a:lnTo>
                  <a:lnTo>
                    <a:pt x="50165" y="34696"/>
                  </a:lnTo>
                  <a:lnTo>
                    <a:pt x="49974" y="35204"/>
                  </a:lnTo>
                  <a:lnTo>
                    <a:pt x="48171" y="34823"/>
                  </a:lnTo>
                  <a:lnTo>
                    <a:pt x="47840" y="34798"/>
                  </a:lnTo>
                  <a:lnTo>
                    <a:pt x="49911" y="35331"/>
                  </a:lnTo>
                  <a:lnTo>
                    <a:pt x="51269" y="35839"/>
                  </a:lnTo>
                  <a:lnTo>
                    <a:pt x="49771" y="35966"/>
                  </a:lnTo>
                  <a:lnTo>
                    <a:pt x="52235" y="36474"/>
                  </a:lnTo>
                  <a:lnTo>
                    <a:pt x="52031" y="36601"/>
                  </a:lnTo>
                  <a:lnTo>
                    <a:pt x="52743" y="36601"/>
                  </a:lnTo>
                  <a:lnTo>
                    <a:pt x="54546" y="36982"/>
                  </a:lnTo>
                  <a:lnTo>
                    <a:pt x="54267" y="37109"/>
                  </a:lnTo>
                  <a:lnTo>
                    <a:pt x="54787" y="37490"/>
                  </a:lnTo>
                  <a:lnTo>
                    <a:pt x="54165" y="37376"/>
                  </a:lnTo>
                  <a:lnTo>
                    <a:pt x="56349" y="37998"/>
                  </a:lnTo>
                  <a:lnTo>
                    <a:pt x="55295" y="37846"/>
                  </a:lnTo>
                  <a:lnTo>
                    <a:pt x="55295" y="39141"/>
                  </a:lnTo>
                  <a:lnTo>
                    <a:pt x="54368" y="39014"/>
                  </a:lnTo>
                  <a:lnTo>
                    <a:pt x="53594" y="38925"/>
                  </a:lnTo>
                  <a:lnTo>
                    <a:pt x="52311" y="38735"/>
                  </a:lnTo>
                  <a:lnTo>
                    <a:pt x="52057" y="38633"/>
                  </a:lnTo>
                  <a:lnTo>
                    <a:pt x="51460" y="38379"/>
                  </a:lnTo>
                  <a:lnTo>
                    <a:pt x="51892" y="38252"/>
                  </a:lnTo>
                  <a:lnTo>
                    <a:pt x="53555" y="38900"/>
                  </a:lnTo>
                  <a:lnTo>
                    <a:pt x="53251" y="38760"/>
                  </a:lnTo>
                  <a:lnTo>
                    <a:pt x="55295" y="39141"/>
                  </a:lnTo>
                  <a:lnTo>
                    <a:pt x="55295" y="37846"/>
                  </a:lnTo>
                  <a:lnTo>
                    <a:pt x="49771" y="36982"/>
                  </a:lnTo>
                  <a:lnTo>
                    <a:pt x="51828" y="37871"/>
                  </a:lnTo>
                  <a:lnTo>
                    <a:pt x="50571" y="37744"/>
                  </a:lnTo>
                  <a:lnTo>
                    <a:pt x="48348" y="37223"/>
                  </a:lnTo>
                  <a:lnTo>
                    <a:pt x="47548" y="37109"/>
                  </a:lnTo>
                  <a:lnTo>
                    <a:pt x="49733" y="38087"/>
                  </a:lnTo>
                  <a:lnTo>
                    <a:pt x="49441" y="37871"/>
                  </a:lnTo>
                  <a:lnTo>
                    <a:pt x="52895" y="39141"/>
                  </a:lnTo>
                  <a:lnTo>
                    <a:pt x="52933" y="39001"/>
                  </a:lnTo>
                  <a:lnTo>
                    <a:pt x="57302" y="40157"/>
                  </a:lnTo>
                  <a:lnTo>
                    <a:pt x="54749" y="40030"/>
                  </a:lnTo>
                  <a:lnTo>
                    <a:pt x="48691" y="38760"/>
                  </a:lnTo>
                  <a:lnTo>
                    <a:pt x="45872" y="38760"/>
                  </a:lnTo>
                  <a:lnTo>
                    <a:pt x="51587" y="40411"/>
                  </a:lnTo>
                  <a:lnTo>
                    <a:pt x="49911" y="40792"/>
                  </a:lnTo>
                  <a:lnTo>
                    <a:pt x="51015" y="40792"/>
                  </a:lnTo>
                  <a:lnTo>
                    <a:pt x="53390" y="41427"/>
                  </a:lnTo>
                  <a:lnTo>
                    <a:pt x="51257" y="41300"/>
                  </a:lnTo>
                  <a:lnTo>
                    <a:pt x="52184" y="41808"/>
                  </a:lnTo>
                  <a:lnTo>
                    <a:pt x="50152" y="41300"/>
                  </a:lnTo>
                  <a:lnTo>
                    <a:pt x="49390" y="41300"/>
                  </a:lnTo>
                  <a:lnTo>
                    <a:pt x="48120" y="41173"/>
                  </a:lnTo>
                  <a:lnTo>
                    <a:pt x="49618" y="41427"/>
                  </a:lnTo>
                  <a:lnTo>
                    <a:pt x="47866" y="41681"/>
                  </a:lnTo>
                  <a:lnTo>
                    <a:pt x="51879" y="42570"/>
                  </a:lnTo>
                  <a:lnTo>
                    <a:pt x="49161" y="42316"/>
                  </a:lnTo>
                  <a:lnTo>
                    <a:pt x="47942" y="42697"/>
                  </a:lnTo>
                  <a:lnTo>
                    <a:pt x="54787" y="44221"/>
                  </a:lnTo>
                  <a:lnTo>
                    <a:pt x="53975" y="44602"/>
                  </a:lnTo>
                  <a:lnTo>
                    <a:pt x="51816" y="43967"/>
                  </a:lnTo>
                  <a:lnTo>
                    <a:pt x="50330" y="43967"/>
                  </a:lnTo>
                  <a:lnTo>
                    <a:pt x="50076" y="43840"/>
                  </a:lnTo>
                  <a:lnTo>
                    <a:pt x="48831" y="43205"/>
                  </a:lnTo>
                  <a:lnTo>
                    <a:pt x="48768" y="43459"/>
                  </a:lnTo>
                  <a:lnTo>
                    <a:pt x="48361" y="43586"/>
                  </a:lnTo>
                  <a:lnTo>
                    <a:pt x="49682" y="43827"/>
                  </a:lnTo>
                  <a:lnTo>
                    <a:pt x="48475" y="43713"/>
                  </a:lnTo>
                  <a:lnTo>
                    <a:pt x="51587" y="44729"/>
                  </a:lnTo>
                  <a:lnTo>
                    <a:pt x="69494" y="44729"/>
                  </a:lnTo>
                  <a:lnTo>
                    <a:pt x="69342" y="44602"/>
                  </a:lnTo>
                  <a:lnTo>
                    <a:pt x="73253" y="45364"/>
                  </a:lnTo>
                  <a:lnTo>
                    <a:pt x="71742" y="44246"/>
                  </a:lnTo>
                  <a:lnTo>
                    <a:pt x="69024" y="44335"/>
                  </a:lnTo>
                  <a:lnTo>
                    <a:pt x="68135" y="43332"/>
                  </a:lnTo>
                  <a:lnTo>
                    <a:pt x="70726" y="43827"/>
                  </a:lnTo>
                  <a:lnTo>
                    <a:pt x="69215" y="43332"/>
                  </a:lnTo>
                  <a:lnTo>
                    <a:pt x="67665" y="42824"/>
                  </a:lnTo>
                  <a:lnTo>
                    <a:pt x="68186" y="42570"/>
                  </a:lnTo>
                  <a:lnTo>
                    <a:pt x="68948" y="42189"/>
                  </a:lnTo>
                  <a:lnTo>
                    <a:pt x="69621" y="42062"/>
                  </a:lnTo>
                  <a:lnTo>
                    <a:pt x="70916" y="42697"/>
                  </a:lnTo>
                  <a:lnTo>
                    <a:pt x="71704" y="42951"/>
                  </a:lnTo>
                  <a:lnTo>
                    <a:pt x="70485" y="42062"/>
                  </a:lnTo>
                  <a:lnTo>
                    <a:pt x="70142" y="41808"/>
                  </a:lnTo>
                  <a:lnTo>
                    <a:pt x="69964" y="41681"/>
                  </a:lnTo>
                  <a:lnTo>
                    <a:pt x="72466" y="41427"/>
                  </a:lnTo>
                  <a:lnTo>
                    <a:pt x="70281" y="40259"/>
                  </a:lnTo>
                  <a:lnTo>
                    <a:pt x="69469" y="40157"/>
                  </a:lnTo>
                  <a:lnTo>
                    <a:pt x="67398" y="39903"/>
                  </a:lnTo>
                  <a:lnTo>
                    <a:pt x="65836" y="39141"/>
                  </a:lnTo>
                  <a:lnTo>
                    <a:pt x="65049" y="38760"/>
                  </a:lnTo>
                  <a:lnTo>
                    <a:pt x="64401" y="38442"/>
                  </a:lnTo>
                  <a:lnTo>
                    <a:pt x="68618" y="39522"/>
                  </a:lnTo>
                  <a:lnTo>
                    <a:pt x="64312" y="37617"/>
                  </a:lnTo>
                  <a:lnTo>
                    <a:pt x="71843" y="39522"/>
                  </a:lnTo>
                  <a:lnTo>
                    <a:pt x="71462" y="39395"/>
                  </a:lnTo>
                  <a:lnTo>
                    <a:pt x="70497" y="39014"/>
                  </a:lnTo>
                  <a:lnTo>
                    <a:pt x="69088" y="38760"/>
                  </a:lnTo>
                  <a:lnTo>
                    <a:pt x="69532" y="38760"/>
                  </a:lnTo>
                  <a:lnTo>
                    <a:pt x="70421" y="38912"/>
                  </a:lnTo>
                  <a:lnTo>
                    <a:pt x="71932" y="39395"/>
                  </a:lnTo>
                  <a:lnTo>
                    <a:pt x="71069" y="38760"/>
                  </a:lnTo>
                  <a:lnTo>
                    <a:pt x="70891" y="38633"/>
                  </a:lnTo>
                  <a:lnTo>
                    <a:pt x="68618" y="38252"/>
                  </a:lnTo>
                  <a:lnTo>
                    <a:pt x="68770" y="37871"/>
                  </a:lnTo>
                  <a:lnTo>
                    <a:pt x="69786" y="37998"/>
                  </a:lnTo>
                  <a:lnTo>
                    <a:pt x="69405" y="37871"/>
                  </a:lnTo>
                  <a:lnTo>
                    <a:pt x="68630" y="37617"/>
                  </a:lnTo>
                  <a:lnTo>
                    <a:pt x="68249" y="37490"/>
                  </a:lnTo>
                  <a:lnTo>
                    <a:pt x="67475" y="37236"/>
                  </a:lnTo>
                  <a:lnTo>
                    <a:pt x="68414" y="36982"/>
                  </a:lnTo>
                  <a:lnTo>
                    <a:pt x="69024" y="37109"/>
                  </a:lnTo>
                  <a:lnTo>
                    <a:pt x="69761" y="37223"/>
                  </a:lnTo>
                  <a:lnTo>
                    <a:pt x="69710" y="36982"/>
                  </a:lnTo>
                  <a:lnTo>
                    <a:pt x="69634" y="36601"/>
                  </a:lnTo>
                  <a:lnTo>
                    <a:pt x="65570" y="35331"/>
                  </a:lnTo>
                  <a:lnTo>
                    <a:pt x="64770" y="35077"/>
                  </a:lnTo>
                  <a:lnTo>
                    <a:pt x="66840" y="34823"/>
                  </a:lnTo>
                  <a:lnTo>
                    <a:pt x="71208" y="35966"/>
                  </a:lnTo>
                  <a:lnTo>
                    <a:pt x="68338" y="34823"/>
                  </a:lnTo>
                  <a:lnTo>
                    <a:pt x="72174" y="35585"/>
                  </a:lnTo>
                  <a:lnTo>
                    <a:pt x="71120" y="34950"/>
                  </a:lnTo>
                  <a:lnTo>
                    <a:pt x="70167" y="34823"/>
                  </a:lnTo>
                  <a:lnTo>
                    <a:pt x="69227" y="34696"/>
                  </a:lnTo>
                  <a:lnTo>
                    <a:pt x="69278" y="34569"/>
                  </a:lnTo>
                  <a:lnTo>
                    <a:pt x="69367" y="34315"/>
                  </a:lnTo>
                  <a:lnTo>
                    <a:pt x="66649" y="33426"/>
                  </a:lnTo>
                  <a:lnTo>
                    <a:pt x="67970" y="33426"/>
                  </a:lnTo>
                  <a:lnTo>
                    <a:pt x="69481" y="34061"/>
                  </a:lnTo>
                  <a:lnTo>
                    <a:pt x="69062" y="33426"/>
                  </a:lnTo>
                  <a:lnTo>
                    <a:pt x="68986" y="33299"/>
                  </a:lnTo>
                  <a:lnTo>
                    <a:pt x="68897" y="33172"/>
                  </a:lnTo>
                  <a:lnTo>
                    <a:pt x="67373" y="33299"/>
                  </a:lnTo>
                  <a:lnTo>
                    <a:pt x="67056" y="33172"/>
                  </a:lnTo>
                  <a:lnTo>
                    <a:pt x="65481" y="32537"/>
                  </a:lnTo>
                  <a:lnTo>
                    <a:pt x="62522" y="32283"/>
                  </a:lnTo>
                  <a:lnTo>
                    <a:pt x="63690" y="32029"/>
                  </a:lnTo>
                  <a:lnTo>
                    <a:pt x="64058" y="32283"/>
                  </a:lnTo>
                  <a:lnTo>
                    <a:pt x="63931" y="32029"/>
                  </a:lnTo>
                  <a:lnTo>
                    <a:pt x="63817" y="31775"/>
                  </a:lnTo>
                  <a:lnTo>
                    <a:pt x="66103" y="32029"/>
                  </a:lnTo>
                  <a:lnTo>
                    <a:pt x="65417" y="31775"/>
                  </a:lnTo>
                  <a:lnTo>
                    <a:pt x="65074" y="31648"/>
                  </a:lnTo>
                  <a:lnTo>
                    <a:pt x="63690" y="31140"/>
                  </a:lnTo>
                  <a:lnTo>
                    <a:pt x="64693" y="31013"/>
                  </a:lnTo>
                  <a:lnTo>
                    <a:pt x="65925" y="31267"/>
                  </a:lnTo>
                  <a:lnTo>
                    <a:pt x="68910" y="32029"/>
                  </a:lnTo>
                  <a:lnTo>
                    <a:pt x="69723" y="32156"/>
                  </a:lnTo>
                  <a:lnTo>
                    <a:pt x="66560" y="31267"/>
                  </a:lnTo>
                  <a:lnTo>
                    <a:pt x="69011" y="31140"/>
                  </a:lnTo>
                  <a:lnTo>
                    <a:pt x="68541" y="31013"/>
                  </a:lnTo>
                  <a:lnTo>
                    <a:pt x="65659" y="30251"/>
                  </a:lnTo>
                  <a:lnTo>
                    <a:pt x="67043" y="30505"/>
                  </a:lnTo>
                  <a:lnTo>
                    <a:pt x="68859" y="30886"/>
                  </a:lnTo>
                  <a:lnTo>
                    <a:pt x="66294" y="30251"/>
                  </a:lnTo>
                  <a:lnTo>
                    <a:pt x="67576" y="30251"/>
                  </a:lnTo>
                  <a:lnTo>
                    <a:pt x="69164" y="30632"/>
                  </a:lnTo>
                  <a:lnTo>
                    <a:pt x="69735" y="30251"/>
                  </a:lnTo>
                  <a:lnTo>
                    <a:pt x="64287" y="29743"/>
                  </a:lnTo>
                  <a:lnTo>
                    <a:pt x="66497" y="29616"/>
                  </a:lnTo>
                  <a:lnTo>
                    <a:pt x="66687" y="29743"/>
                  </a:lnTo>
                  <a:lnTo>
                    <a:pt x="67449" y="29997"/>
                  </a:lnTo>
                  <a:lnTo>
                    <a:pt x="68668" y="29616"/>
                  </a:lnTo>
                  <a:lnTo>
                    <a:pt x="66344" y="28600"/>
                  </a:lnTo>
                  <a:lnTo>
                    <a:pt x="66052" y="28473"/>
                  </a:lnTo>
                  <a:lnTo>
                    <a:pt x="67449" y="28219"/>
                  </a:lnTo>
                  <a:lnTo>
                    <a:pt x="71259" y="28841"/>
                  </a:lnTo>
                  <a:lnTo>
                    <a:pt x="71031" y="28473"/>
                  </a:lnTo>
                  <a:lnTo>
                    <a:pt x="70459" y="28219"/>
                  </a:lnTo>
                  <a:lnTo>
                    <a:pt x="67297" y="26822"/>
                  </a:lnTo>
                  <a:lnTo>
                    <a:pt x="68364" y="26314"/>
                  </a:lnTo>
                  <a:lnTo>
                    <a:pt x="67906" y="26314"/>
                  </a:lnTo>
                  <a:lnTo>
                    <a:pt x="65201" y="25679"/>
                  </a:lnTo>
                  <a:lnTo>
                    <a:pt x="63576" y="25298"/>
                  </a:lnTo>
                  <a:lnTo>
                    <a:pt x="62496" y="25044"/>
                  </a:lnTo>
                  <a:lnTo>
                    <a:pt x="70713" y="26314"/>
                  </a:lnTo>
                  <a:lnTo>
                    <a:pt x="68224" y="25425"/>
                  </a:lnTo>
                  <a:lnTo>
                    <a:pt x="68618" y="25552"/>
                  </a:lnTo>
                  <a:lnTo>
                    <a:pt x="70650" y="26047"/>
                  </a:lnTo>
                  <a:lnTo>
                    <a:pt x="71602" y="25679"/>
                  </a:lnTo>
                  <a:lnTo>
                    <a:pt x="71081" y="25425"/>
                  </a:lnTo>
                  <a:lnTo>
                    <a:pt x="69507" y="24663"/>
                  </a:lnTo>
                  <a:lnTo>
                    <a:pt x="67957" y="23520"/>
                  </a:lnTo>
                  <a:lnTo>
                    <a:pt x="69342" y="23901"/>
                  </a:lnTo>
                  <a:lnTo>
                    <a:pt x="70650" y="23901"/>
                  </a:lnTo>
                  <a:lnTo>
                    <a:pt x="70396" y="23520"/>
                  </a:lnTo>
                  <a:lnTo>
                    <a:pt x="70307" y="23393"/>
                  </a:lnTo>
                  <a:lnTo>
                    <a:pt x="70218" y="23266"/>
                  </a:lnTo>
                  <a:lnTo>
                    <a:pt x="70916" y="23139"/>
                  </a:lnTo>
                  <a:lnTo>
                    <a:pt x="69545" y="22758"/>
                  </a:lnTo>
                  <a:lnTo>
                    <a:pt x="69684" y="22631"/>
                  </a:lnTo>
                  <a:lnTo>
                    <a:pt x="69824" y="22504"/>
                  </a:lnTo>
                  <a:lnTo>
                    <a:pt x="67767" y="22250"/>
                  </a:lnTo>
                  <a:lnTo>
                    <a:pt x="70713" y="22123"/>
                  </a:lnTo>
                  <a:lnTo>
                    <a:pt x="69748" y="21107"/>
                  </a:lnTo>
                  <a:lnTo>
                    <a:pt x="68541" y="20218"/>
                  </a:lnTo>
                  <a:lnTo>
                    <a:pt x="70726" y="19964"/>
                  </a:lnTo>
                  <a:lnTo>
                    <a:pt x="70713" y="20091"/>
                  </a:lnTo>
                  <a:lnTo>
                    <a:pt x="71894" y="20472"/>
                  </a:lnTo>
                  <a:lnTo>
                    <a:pt x="71907" y="20345"/>
                  </a:lnTo>
                  <a:lnTo>
                    <a:pt x="71488" y="19964"/>
                  </a:lnTo>
                  <a:lnTo>
                    <a:pt x="70789" y="19329"/>
                  </a:lnTo>
                  <a:lnTo>
                    <a:pt x="69100" y="19062"/>
                  </a:lnTo>
                  <a:lnTo>
                    <a:pt x="67449" y="18948"/>
                  </a:lnTo>
                  <a:lnTo>
                    <a:pt x="67106" y="18821"/>
                  </a:lnTo>
                  <a:lnTo>
                    <a:pt x="65036" y="18059"/>
                  </a:lnTo>
                  <a:lnTo>
                    <a:pt x="65062" y="17932"/>
                  </a:lnTo>
                  <a:lnTo>
                    <a:pt x="66560" y="18567"/>
                  </a:lnTo>
                  <a:lnTo>
                    <a:pt x="68872" y="18694"/>
                  </a:lnTo>
                  <a:lnTo>
                    <a:pt x="70231" y="18821"/>
                  </a:lnTo>
                  <a:lnTo>
                    <a:pt x="69494" y="18694"/>
                  </a:lnTo>
                  <a:lnTo>
                    <a:pt x="68707" y="18440"/>
                  </a:lnTo>
                  <a:lnTo>
                    <a:pt x="67970" y="18313"/>
                  </a:lnTo>
                  <a:lnTo>
                    <a:pt x="72263" y="18821"/>
                  </a:lnTo>
                  <a:lnTo>
                    <a:pt x="69481" y="18313"/>
                  </a:lnTo>
                  <a:lnTo>
                    <a:pt x="67386" y="17932"/>
                  </a:lnTo>
                  <a:lnTo>
                    <a:pt x="63220" y="17170"/>
                  </a:lnTo>
                  <a:lnTo>
                    <a:pt x="66167" y="17297"/>
                  </a:lnTo>
                  <a:lnTo>
                    <a:pt x="67398" y="17551"/>
                  </a:lnTo>
                  <a:lnTo>
                    <a:pt x="66814" y="17297"/>
                  </a:lnTo>
                  <a:lnTo>
                    <a:pt x="65201" y="16662"/>
                  </a:lnTo>
                  <a:lnTo>
                    <a:pt x="65608" y="16535"/>
                  </a:lnTo>
                  <a:lnTo>
                    <a:pt x="68364" y="17043"/>
                  </a:lnTo>
                  <a:lnTo>
                    <a:pt x="66840" y="17043"/>
                  </a:lnTo>
                  <a:lnTo>
                    <a:pt x="69088" y="17551"/>
                  </a:lnTo>
                  <a:lnTo>
                    <a:pt x="68999" y="17170"/>
                  </a:lnTo>
                  <a:lnTo>
                    <a:pt x="66522" y="16535"/>
                  </a:lnTo>
                  <a:lnTo>
                    <a:pt x="64033" y="15900"/>
                  </a:lnTo>
                  <a:lnTo>
                    <a:pt x="66814" y="16154"/>
                  </a:lnTo>
                  <a:lnTo>
                    <a:pt x="67564" y="16408"/>
                  </a:lnTo>
                  <a:lnTo>
                    <a:pt x="67525" y="16662"/>
                  </a:lnTo>
                  <a:lnTo>
                    <a:pt x="68262" y="16916"/>
                  </a:lnTo>
                  <a:lnTo>
                    <a:pt x="71539" y="17297"/>
                  </a:lnTo>
                  <a:lnTo>
                    <a:pt x="70739" y="17043"/>
                  </a:lnTo>
                  <a:lnTo>
                    <a:pt x="71285" y="16916"/>
                  </a:lnTo>
                  <a:lnTo>
                    <a:pt x="72212" y="16840"/>
                  </a:lnTo>
                  <a:lnTo>
                    <a:pt x="72377" y="16827"/>
                  </a:lnTo>
                  <a:lnTo>
                    <a:pt x="72771" y="16789"/>
                  </a:lnTo>
                  <a:lnTo>
                    <a:pt x="71869" y="16662"/>
                  </a:lnTo>
                  <a:lnTo>
                    <a:pt x="69049" y="15900"/>
                  </a:lnTo>
                  <a:lnTo>
                    <a:pt x="66230" y="15138"/>
                  </a:lnTo>
                  <a:lnTo>
                    <a:pt x="64820" y="14757"/>
                  </a:lnTo>
                  <a:lnTo>
                    <a:pt x="70739" y="15646"/>
                  </a:lnTo>
                  <a:lnTo>
                    <a:pt x="68072" y="14757"/>
                  </a:lnTo>
                  <a:lnTo>
                    <a:pt x="66167" y="14122"/>
                  </a:lnTo>
                  <a:lnTo>
                    <a:pt x="70497" y="15519"/>
                  </a:lnTo>
                  <a:lnTo>
                    <a:pt x="68707" y="14757"/>
                  </a:lnTo>
                  <a:lnTo>
                    <a:pt x="71805" y="15392"/>
                  </a:lnTo>
                  <a:lnTo>
                    <a:pt x="71996" y="15430"/>
                  </a:lnTo>
                  <a:lnTo>
                    <a:pt x="73037" y="15671"/>
                  </a:lnTo>
                  <a:lnTo>
                    <a:pt x="72161" y="15455"/>
                  </a:lnTo>
                  <a:lnTo>
                    <a:pt x="72707" y="15519"/>
                  </a:lnTo>
                  <a:lnTo>
                    <a:pt x="73710" y="15519"/>
                  </a:lnTo>
                  <a:lnTo>
                    <a:pt x="72110" y="15011"/>
                  </a:lnTo>
                  <a:lnTo>
                    <a:pt x="76631" y="15773"/>
                  </a:lnTo>
                  <a:lnTo>
                    <a:pt x="74231" y="15011"/>
                  </a:lnTo>
                  <a:lnTo>
                    <a:pt x="73431" y="14757"/>
                  </a:lnTo>
                  <a:lnTo>
                    <a:pt x="73037" y="14630"/>
                  </a:lnTo>
                  <a:lnTo>
                    <a:pt x="74041" y="14884"/>
                  </a:lnTo>
                  <a:lnTo>
                    <a:pt x="73621" y="14630"/>
                  </a:lnTo>
                  <a:lnTo>
                    <a:pt x="73456" y="14528"/>
                  </a:lnTo>
                  <a:lnTo>
                    <a:pt x="72694" y="14376"/>
                  </a:lnTo>
                  <a:lnTo>
                    <a:pt x="72034" y="14122"/>
                  </a:lnTo>
                  <a:lnTo>
                    <a:pt x="71374" y="13868"/>
                  </a:lnTo>
                  <a:lnTo>
                    <a:pt x="71031" y="13741"/>
                  </a:lnTo>
                  <a:lnTo>
                    <a:pt x="69710" y="13233"/>
                  </a:lnTo>
                  <a:lnTo>
                    <a:pt x="69380" y="13106"/>
                  </a:lnTo>
                  <a:lnTo>
                    <a:pt x="77063" y="14122"/>
                  </a:lnTo>
                  <a:close/>
                </a:path>
                <a:path w="132080" h="182245">
                  <a:moveTo>
                    <a:pt x="119621" y="114401"/>
                  </a:moveTo>
                  <a:lnTo>
                    <a:pt x="119430" y="114554"/>
                  </a:lnTo>
                  <a:lnTo>
                    <a:pt x="119265" y="114693"/>
                  </a:lnTo>
                  <a:lnTo>
                    <a:pt x="119100" y="114947"/>
                  </a:lnTo>
                  <a:lnTo>
                    <a:pt x="119430" y="114668"/>
                  </a:lnTo>
                  <a:lnTo>
                    <a:pt x="119621" y="114401"/>
                  </a:lnTo>
                  <a:close/>
                </a:path>
                <a:path w="132080" h="182245">
                  <a:moveTo>
                    <a:pt x="120116" y="110667"/>
                  </a:moveTo>
                  <a:lnTo>
                    <a:pt x="119951" y="110871"/>
                  </a:lnTo>
                  <a:lnTo>
                    <a:pt x="119913" y="111036"/>
                  </a:lnTo>
                  <a:lnTo>
                    <a:pt x="120040" y="110832"/>
                  </a:lnTo>
                  <a:lnTo>
                    <a:pt x="120116" y="110667"/>
                  </a:lnTo>
                  <a:close/>
                </a:path>
                <a:path w="132080" h="182245">
                  <a:moveTo>
                    <a:pt x="124485" y="139687"/>
                  </a:moveTo>
                  <a:lnTo>
                    <a:pt x="124231" y="139801"/>
                  </a:lnTo>
                  <a:lnTo>
                    <a:pt x="123710" y="140182"/>
                  </a:lnTo>
                  <a:lnTo>
                    <a:pt x="123875" y="140106"/>
                  </a:lnTo>
                  <a:lnTo>
                    <a:pt x="124142" y="139928"/>
                  </a:lnTo>
                  <a:lnTo>
                    <a:pt x="124485" y="139687"/>
                  </a:lnTo>
                  <a:close/>
                </a:path>
                <a:path w="132080" h="182245">
                  <a:moveTo>
                    <a:pt x="125196" y="122174"/>
                  </a:moveTo>
                  <a:lnTo>
                    <a:pt x="125006" y="122555"/>
                  </a:lnTo>
                  <a:lnTo>
                    <a:pt x="125133" y="122364"/>
                  </a:lnTo>
                  <a:lnTo>
                    <a:pt x="125196" y="122174"/>
                  </a:lnTo>
                  <a:close/>
                </a:path>
                <a:path w="132080" h="182245">
                  <a:moveTo>
                    <a:pt x="125730" y="121196"/>
                  </a:moveTo>
                  <a:lnTo>
                    <a:pt x="124980" y="122047"/>
                  </a:lnTo>
                  <a:lnTo>
                    <a:pt x="125272" y="121920"/>
                  </a:lnTo>
                  <a:lnTo>
                    <a:pt x="125196" y="122174"/>
                  </a:lnTo>
                  <a:lnTo>
                    <a:pt x="125730" y="121196"/>
                  </a:lnTo>
                  <a:close/>
                </a:path>
                <a:path w="132080" h="182245">
                  <a:moveTo>
                    <a:pt x="129235" y="139115"/>
                  </a:moveTo>
                  <a:lnTo>
                    <a:pt x="128828" y="139268"/>
                  </a:lnTo>
                  <a:lnTo>
                    <a:pt x="126060" y="141351"/>
                  </a:lnTo>
                  <a:lnTo>
                    <a:pt x="126911" y="140931"/>
                  </a:lnTo>
                  <a:lnTo>
                    <a:pt x="127660" y="140411"/>
                  </a:lnTo>
                  <a:lnTo>
                    <a:pt x="129235" y="139115"/>
                  </a:lnTo>
                  <a:close/>
                </a:path>
                <a:path w="132080" h="182245">
                  <a:moveTo>
                    <a:pt x="131483" y="136690"/>
                  </a:moveTo>
                  <a:lnTo>
                    <a:pt x="131394" y="136448"/>
                  </a:lnTo>
                  <a:lnTo>
                    <a:pt x="129527" y="137655"/>
                  </a:lnTo>
                  <a:lnTo>
                    <a:pt x="130086" y="137134"/>
                  </a:lnTo>
                  <a:lnTo>
                    <a:pt x="130822" y="136613"/>
                  </a:lnTo>
                  <a:lnTo>
                    <a:pt x="131318" y="136207"/>
                  </a:lnTo>
                  <a:lnTo>
                    <a:pt x="129908" y="137147"/>
                  </a:lnTo>
                  <a:lnTo>
                    <a:pt x="127495" y="138874"/>
                  </a:lnTo>
                  <a:lnTo>
                    <a:pt x="125107" y="140970"/>
                  </a:lnTo>
                  <a:lnTo>
                    <a:pt x="126695" y="139839"/>
                  </a:lnTo>
                  <a:lnTo>
                    <a:pt x="129921" y="137515"/>
                  </a:lnTo>
                  <a:lnTo>
                    <a:pt x="130327" y="137363"/>
                  </a:lnTo>
                  <a:lnTo>
                    <a:pt x="129222" y="138391"/>
                  </a:lnTo>
                  <a:lnTo>
                    <a:pt x="128206" y="139179"/>
                  </a:lnTo>
                  <a:lnTo>
                    <a:pt x="128930" y="138658"/>
                  </a:lnTo>
                  <a:lnTo>
                    <a:pt x="127736" y="139814"/>
                  </a:lnTo>
                  <a:lnTo>
                    <a:pt x="129501" y="138506"/>
                  </a:lnTo>
                  <a:lnTo>
                    <a:pt x="131483" y="1366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925853" y="8128272"/>
              <a:ext cx="143510" cy="259079"/>
            </a:xfrm>
            <a:custGeom>
              <a:avLst/>
              <a:gdLst/>
              <a:ahLst/>
              <a:cxnLst/>
              <a:rect l="l" t="t" r="r" b="b"/>
              <a:pathLst>
                <a:path w="143510" h="259079">
                  <a:moveTo>
                    <a:pt x="1739" y="222859"/>
                  </a:moveTo>
                  <a:lnTo>
                    <a:pt x="1333" y="221272"/>
                  </a:lnTo>
                  <a:lnTo>
                    <a:pt x="1727" y="223024"/>
                  </a:lnTo>
                  <a:lnTo>
                    <a:pt x="1739" y="222859"/>
                  </a:lnTo>
                  <a:close/>
                </a:path>
                <a:path w="143510" h="259079">
                  <a:moveTo>
                    <a:pt x="6616" y="236715"/>
                  </a:moveTo>
                  <a:lnTo>
                    <a:pt x="6286" y="234556"/>
                  </a:lnTo>
                  <a:lnTo>
                    <a:pt x="5727" y="233083"/>
                  </a:lnTo>
                  <a:lnTo>
                    <a:pt x="5918" y="233921"/>
                  </a:lnTo>
                  <a:lnTo>
                    <a:pt x="6159" y="235699"/>
                  </a:lnTo>
                  <a:lnTo>
                    <a:pt x="6616" y="236715"/>
                  </a:lnTo>
                  <a:close/>
                </a:path>
                <a:path w="143510" h="259079">
                  <a:moveTo>
                    <a:pt x="12458" y="237236"/>
                  </a:moveTo>
                  <a:lnTo>
                    <a:pt x="12331" y="236461"/>
                  </a:lnTo>
                  <a:lnTo>
                    <a:pt x="12217" y="235991"/>
                  </a:lnTo>
                  <a:lnTo>
                    <a:pt x="12458" y="237236"/>
                  </a:lnTo>
                  <a:close/>
                </a:path>
                <a:path w="143510" h="259079">
                  <a:moveTo>
                    <a:pt x="12763" y="238874"/>
                  </a:moveTo>
                  <a:lnTo>
                    <a:pt x="12458" y="237236"/>
                  </a:lnTo>
                  <a:lnTo>
                    <a:pt x="12446" y="238874"/>
                  </a:lnTo>
                  <a:lnTo>
                    <a:pt x="12763" y="238874"/>
                  </a:lnTo>
                  <a:close/>
                </a:path>
                <a:path w="143510" h="259079">
                  <a:moveTo>
                    <a:pt x="13462" y="226428"/>
                  </a:moveTo>
                  <a:lnTo>
                    <a:pt x="13360" y="226301"/>
                  </a:lnTo>
                  <a:lnTo>
                    <a:pt x="13373" y="226428"/>
                  </a:lnTo>
                  <a:close/>
                </a:path>
                <a:path w="143510" h="259079">
                  <a:moveTo>
                    <a:pt x="13843" y="230365"/>
                  </a:moveTo>
                  <a:lnTo>
                    <a:pt x="13728" y="229311"/>
                  </a:lnTo>
                  <a:lnTo>
                    <a:pt x="13462" y="228333"/>
                  </a:lnTo>
                  <a:lnTo>
                    <a:pt x="13754" y="231000"/>
                  </a:lnTo>
                  <a:lnTo>
                    <a:pt x="13817" y="230543"/>
                  </a:lnTo>
                  <a:lnTo>
                    <a:pt x="13843" y="230365"/>
                  </a:lnTo>
                  <a:close/>
                </a:path>
                <a:path w="143510" h="259079">
                  <a:moveTo>
                    <a:pt x="14097" y="230619"/>
                  </a:moveTo>
                  <a:lnTo>
                    <a:pt x="13931" y="229514"/>
                  </a:lnTo>
                  <a:lnTo>
                    <a:pt x="13982" y="230238"/>
                  </a:lnTo>
                  <a:lnTo>
                    <a:pt x="14097" y="230619"/>
                  </a:lnTo>
                  <a:close/>
                </a:path>
                <a:path w="143510" h="259079">
                  <a:moveTo>
                    <a:pt x="14135" y="234188"/>
                  </a:moveTo>
                  <a:lnTo>
                    <a:pt x="13881" y="232460"/>
                  </a:lnTo>
                  <a:lnTo>
                    <a:pt x="13754" y="231559"/>
                  </a:lnTo>
                  <a:lnTo>
                    <a:pt x="14008" y="233641"/>
                  </a:lnTo>
                  <a:lnTo>
                    <a:pt x="13779" y="234429"/>
                  </a:lnTo>
                  <a:lnTo>
                    <a:pt x="14135" y="234188"/>
                  </a:lnTo>
                  <a:close/>
                </a:path>
                <a:path w="143510" h="259079">
                  <a:moveTo>
                    <a:pt x="17487" y="232651"/>
                  </a:moveTo>
                  <a:lnTo>
                    <a:pt x="17437" y="232029"/>
                  </a:lnTo>
                  <a:lnTo>
                    <a:pt x="17437" y="232651"/>
                  </a:lnTo>
                  <a:close/>
                </a:path>
                <a:path w="143510" h="259079">
                  <a:moveTo>
                    <a:pt x="21971" y="236080"/>
                  </a:moveTo>
                  <a:lnTo>
                    <a:pt x="21729" y="233032"/>
                  </a:lnTo>
                  <a:lnTo>
                    <a:pt x="21742" y="235051"/>
                  </a:lnTo>
                  <a:lnTo>
                    <a:pt x="21971" y="236080"/>
                  </a:lnTo>
                  <a:close/>
                </a:path>
                <a:path w="143510" h="259079">
                  <a:moveTo>
                    <a:pt x="22567" y="213728"/>
                  </a:moveTo>
                  <a:lnTo>
                    <a:pt x="22428" y="212966"/>
                  </a:lnTo>
                  <a:lnTo>
                    <a:pt x="22453" y="213220"/>
                  </a:lnTo>
                  <a:lnTo>
                    <a:pt x="22567" y="213728"/>
                  </a:lnTo>
                  <a:close/>
                </a:path>
                <a:path w="143510" h="259079">
                  <a:moveTo>
                    <a:pt x="28778" y="234378"/>
                  </a:moveTo>
                  <a:lnTo>
                    <a:pt x="28663" y="235013"/>
                  </a:lnTo>
                  <a:lnTo>
                    <a:pt x="28778" y="234378"/>
                  </a:lnTo>
                  <a:close/>
                </a:path>
                <a:path w="143510" h="259079">
                  <a:moveTo>
                    <a:pt x="29565" y="233730"/>
                  </a:moveTo>
                  <a:lnTo>
                    <a:pt x="29451" y="234073"/>
                  </a:lnTo>
                  <a:lnTo>
                    <a:pt x="29565" y="233730"/>
                  </a:lnTo>
                  <a:close/>
                </a:path>
                <a:path w="143510" h="259079">
                  <a:moveTo>
                    <a:pt x="30822" y="233794"/>
                  </a:moveTo>
                  <a:lnTo>
                    <a:pt x="30378" y="235572"/>
                  </a:lnTo>
                  <a:lnTo>
                    <a:pt x="30619" y="234683"/>
                  </a:lnTo>
                  <a:lnTo>
                    <a:pt x="30708" y="234429"/>
                  </a:lnTo>
                  <a:lnTo>
                    <a:pt x="30822" y="233794"/>
                  </a:lnTo>
                  <a:close/>
                </a:path>
                <a:path w="143510" h="259079">
                  <a:moveTo>
                    <a:pt x="33718" y="207886"/>
                  </a:moveTo>
                  <a:lnTo>
                    <a:pt x="33286" y="208775"/>
                  </a:lnTo>
                  <a:lnTo>
                    <a:pt x="33413" y="208965"/>
                  </a:lnTo>
                  <a:lnTo>
                    <a:pt x="33718" y="207886"/>
                  </a:lnTo>
                  <a:close/>
                </a:path>
                <a:path w="143510" h="259079">
                  <a:moveTo>
                    <a:pt x="34074" y="231597"/>
                  </a:moveTo>
                  <a:lnTo>
                    <a:pt x="33705" y="233032"/>
                  </a:lnTo>
                  <a:lnTo>
                    <a:pt x="33896" y="232689"/>
                  </a:lnTo>
                  <a:lnTo>
                    <a:pt x="34074" y="231597"/>
                  </a:lnTo>
                  <a:close/>
                </a:path>
                <a:path w="143510" h="259079">
                  <a:moveTo>
                    <a:pt x="34137" y="232270"/>
                  </a:moveTo>
                  <a:lnTo>
                    <a:pt x="33921" y="232651"/>
                  </a:lnTo>
                  <a:lnTo>
                    <a:pt x="33693" y="234302"/>
                  </a:lnTo>
                  <a:lnTo>
                    <a:pt x="34137" y="232270"/>
                  </a:lnTo>
                  <a:close/>
                </a:path>
                <a:path w="143510" h="259079">
                  <a:moveTo>
                    <a:pt x="38023" y="234149"/>
                  </a:moveTo>
                  <a:close/>
                </a:path>
                <a:path w="143510" h="259079">
                  <a:moveTo>
                    <a:pt x="45516" y="238848"/>
                  </a:moveTo>
                  <a:lnTo>
                    <a:pt x="45224" y="239763"/>
                  </a:lnTo>
                  <a:lnTo>
                    <a:pt x="45123" y="240398"/>
                  </a:lnTo>
                  <a:lnTo>
                    <a:pt x="45478" y="239255"/>
                  </a:lnTo>
                  <a:lnTo>
                    <a:pt x="45516" y="238848"/>
                  </a:lnTo>
                  <a:close/>
                </a:path>
                <a:path w="143510" h="259079">
                  <a:moveTo>
                    <a:pt x="45669" y="238340"/>
                  </a:moveTo>
                  <a:lnTo>
                    <a:pt x="45605" y="238493"/>
                  </a:lnTo>
                  <a:lnTo>
                    <a:pt x="45516" y="238848"/>
                  </a:lnTo>
                  <a:lnTo>
                    <a:pt x="45669" y="238340"/>
                  </a:lnTo>
                  <a:close/>
                </a:path>
                <a:path w="143510" h="259079">
                  <a:moveTo>
                    <a:pt x="53365" y="242531"/>
                  </a:moveTo>
                  <a:lnTo>
                    <a:pt x="52959" y="243192"/>
                  </a:lnTo>
                  <a:lnTo>
                    <a:pt x="53301" y="242684"/>
                  </a:lnTo>
                  <a:lnTo>
                    <a:pt x="53365" y="242531"/>
                  </a:lnTo>
                  <a:close/>
                </a:path>
                <a:path w="143510" h="259079">
                  <a:moveTo>
                    <a:pt x="54406" y="220649"/>
                  </a:moveTo>
                  <a:lnTo>
                    <a:pt x="54254" y="220840"/>
                  </a:lnTo>
                  <a:lnTo>
                    <a:pt x="53543" y="222453"/>
                  </a:lnTo>
                  <a:lnTo>
                    <a:pt x="53695" y="222237"/>
                  </a:lnTo>
                  <a:lnTo>
                    <a:pt x="54406" y="220649"/>
                  </a:lnTo>
                  <a:close/>
                </a:path>
                <a:path w="143510" h="259079">
                  <a:moveTo>
                    <a:pt x="55156" y="241757"/>
                  </a:moveTo>
                  <a:lnTo>
                    <a:pt x="55041" y="241960"/>
                  </a:lnTo>
                  <a:lnTo>
                    <a:pt x="54952" y="242125"/>
                  </a:lnTo>
                  <a:lnTo>
                    <a:pt x="54787" y="242417"/>
                  </a:lnTo>
                  <a:lnTo>
                    <a:pt x="54444" y="243662"/>
                  </a:lnTo>
                  <a:lnTo>
                    <a:pt x="54838" y="242709"/>
                  </a:lnTo>
                  <a:lnTo>
                    <a:pt x="55041" y="242138"/>
                  </a:lnTo>
                  <a:lnTo>
                    <a:pt x="55156" y="241757"/>
                  </a:lnTo>
                  <a:close/>
                </a:path>
                <a:path w="143510" h="259079">
                  <a:moveTo>
                    <a:pt x="55638" y="244233"/>
                  </a:moveTo>
                  <a:lnTo>
                    <a:pt x="55537" y="243674"/>
                  </a:lnTo>
                  <a:lnTo>
                    <a:pt x="55499" y="243979"/>
                  </a:lnTo>
                  <a:lnTo>
                    <a:pt x="55537" y="244170"/>
                  </a:lnTo>
                  <a:close/>
                </a:path>
                <a:path w="143510" h="259079">
                  <a:moveTo>
                    <a:pt x="55664" y="244259"/>
                  </a:moveTo>
                  <a:close/>
                </a:path>
                <a:path w="143510" h="259079">
                  <a:moveTo>
                    <a:pt x="56159" y="217919"/>
                  </a:moveTo>
                  <a:lnTo>
                    <a:pt x="55321" y="217919"/>
                  </a:lnTo>
                  <a:lnTo>
                    <a:pt x="54521" y="219824"/>
                  </a:lnTo>
                  <a:lnTo>
                    <a:pt x="54737" y="219570"/>
                  </a:lnTo>
                  <a:lnTo>
                    <a:pt x="55194" y="218554"/>
                  </a:lnTo>
                  <a:lnTo>
                    <a:pt x="55067" y="219189"/>
                  </a:lnTo>
                  <a:lnTo>
                    <a:pt x="54406" y="220649"/>
                  </a:lnTo>
                  <a:lnTo>
                    <a:pt x="55257" y="219570"/>
                  </a:lnTo>
                  <a:lnTo>
                    <a:pt x="55816" y="218554"/>
                  </a:lnTo>
                  <a:lnTo>
                    <a:pt x="56159" y="217919"/>
                  </a:lnTo>
                  <a:close/>
                </a:path>
                <a:path w="143510" h="259079">
                  <a:moveTo>
                    <a:pt x="57035" y="217449"/>
                  </a:moveTo>
                  <a:lnTo>
                    <a:pt x="56337" y="218922"/>
                  </a:lnTo>
                  <a:lnTo>
                    <a:pt x="56426" y="219202"/>
                  </a:lnTo>
                  <a:lnTo>
                    <a:pt x="56146" y="220472"/>
                  </a:lnTo>
                  <a:lnTo>
                    <a:pt x="56375" y="220103"/>
                  </a:lnTo>
                  <a:lnTo>
                    <a:pt x="56883" y="218528"/>
                  </a:lnTo>
                  <a:lnTo>
                    <a:pt x="57035" y="217449"/>
                  </a:lnTo>
                  <a:close/>
                </a:path>
                <a:path w="143510" h="259079">
                  <a:moveTo>
                    <a:pt x="57340" y="223723"/>
                  </a:moveTo>
                  <a:lnTo>
                    <a:pt x="56730" y="225031"/>
                  </a:lnTo>
                  <a:lnTo>
                    <a:pt x="56984" y="224777"/>
                  </a:lnTo>
                  <a:lnTo>
                    <a:pt x="57340" y="223723"/>
                  </a:lnTo>
                  <a:close/>
                </a:path>
                <a:path w="143510" h="259079">
                  <a:moveTo>
                    <a:pt x="58394" y="221348"/>
                  </a:moveTo>
                  <a:lnTo>
                    <a:pt x="58064" y="221602"/>
                  </a:lnTo>
                  <a:lnTo>
                    <a:pt x="57340" y="223723"/>
                  </a:lnTo>
                  <a:lnTo>
                    <a:pt x="57861" y="222618"/>
                  </a:lnTo>
                  <a:lnTo>
                    <a:pt x="57454" y="223888"/>
                  </a:lnTo>
                  <a:lnTo>
                    <a:pt x="57924" y="222618"/>
                  </a:lnTo>
                  <a:lnTo>
                    <a:pt x="58394" y="221348"/>
                  </a:lnTo>
                  <a:close/>
                </a:path>
                <a:path w="143510" h="259079">
                  <a:moveTo>
                    <a:pt x="59436" y="217030"/>
                  </a:moveTo>
                  <a:lnTo>
                    <a:pt x="57708" y="220459"/>
                  </a:lnTo>
                  <a:lnTo>
                    <a:pt x="58242" y="220459"/>
                  </a:lnTo>
                  <a:lnTo>
                    <a:pt x="59436" y="217030"/>
                  </a:lnTo>
                  <a:close/>
                </a:path>
                <a:path w="143510" h="259079">
                  <a:moveTo>
                    <a:pt x="60325" y="243420"/>
                  </a:moveTo>
                  <a:lnTo>
                    <a:pt x="60045" y="243827"/>
                  </a:lnTo>
                  <a:lnTo>
                    <a:pt x="59778" y="244081"/>
                  </a:lnTo>
                  <a:lnTo>
                    <a:pt x="59499" y="244843"/>
                  </a:lnTo>
                  <a:lnTo>
                    <a:pt x="60325" y="243420"/>
                  </a:lnTo>
                  <a:close/>
                </a:path>
                <a:path w="143510" h="259079">
                  <a:moveTo>
                    <a:pt x="62738" y="244221"/>
                  </a:moveTo>
                  <a:lnTo>
                    <a:pt x="62242" y="244741"/>
                  </a:lnTo>
                  <a:lnTo>
                    <a:pt x="62420" y="244589"/>
                  </a:lnTo>
                  <a:lnTo>
                    <a:pt x="62738" y="244221"/>
                  </a:lnTo>
                  <a:close/>
                </a:path>
                <a:path w="143510" h="259079">
                  <a:moveTo>
                    <a:pt x="63512" y="243319"/>
                  </a:moveTo>
                  <a:lnTo>
                    <a:pt x="63385" y="243446"/>
                  </a:lnTo>
                  <a:lnTo>
                    <a:pt x="63309" y="243573"/>
                  </a:lnTo>
                  <a:lnTo>
                    <a:pt x="63436" y="243446"/>
                  </a:lnTo>
                  <a:lnTo>
                    <a:pt x="63512" y="243319"/>
                  </a:lnTo>
                  <a:close/>
                </a:path>
                <a:path w="143510" h="259079">
                  <a:moveTo>
                    <a:pt x="63715" y="243192"/>
                  </a:moveTo>
                  <a:lnTo>
                    <a:pt x="63474" y="243420"/>
                  </a:lnTo>
                  <a:lnTo>
                    <a:pt x="62738" y="244335"/>
                  </a:lnTo>
                  <a:lnTo>
                    <a:pt x="62915" y="244208"/>
                  </a:lnTo>
                  <a:lnTo>
                    <a:pt x="62598" y="244970"/>
                  </a:lnTo>
                  <a:lnTo>
                    <a:pt x="63068" y="244208"/>
                  </a:lnTo>
                  <a:lnTo>
                    <a:pt x="63715" y="243192"/>
                  </a:lnTo>
                  <a:close/>
                </a:path>
                <a:path w="143510" h="259079">
                  <a:moveTo>
                    <a:pt x="63715" y="222402"/>
                  </a:moveTo>
                  <a:lnTo>
                    <a:pt x="63652" y="222605"/>
                  </a:lnTo>
                  <a:lnTo>
                    <a:pt x="63588" y="222758"/>
                  </a:lnTo>
                  <a:lnTo>
                    <a:pt x="63512" y="222948"/>
                  </a:lnTo>
                  <a:lnTo>
                    <a:pt x="63652" y="222846"/>
                  </a:lnTo>
                  <a:lnTo>
                    <a:pt x="63715" y="222402"/>
                  </a:lnTo>
                  <a:close/>
                </a:path>
                <a:path w="143510" h="259079">
                  <a:moveTo>
                    <a:pt x="65938" y="219443"/>
                  </a:moveTo>
                  <a:lnTo>
                    <a:pt x="65290" y="220256"/>
                  </a:lnTo>
                  <a:lnTo>
                    <a:pt x="63931" y="223266"/>
                  </a:lnTo>
                  <a:lnTo>
                    <a:pt x="64300" y="222783"/>
                  </a:lnTo>
                  <a:lnTo>
                    <a:pt x="65938" y="219443"/>
                  </a:lnTo>
                  <a:close/>
                </a:path>
                <a:path w="143510" h="259079">
                  <a:moveTo>
                    <a:pt x="66357" y="223113"/>
                  </a:moveTo>
                  <a:lnTo>
                    <a:pt x="66294" y="223253"/>
                  </a:lnTo>
                  <a:lnTo>
                    <a:pt x="66205" y="223558"/>
                  </a:lnTo>
                  <a:lnTo>
                    <a:pt x="66357" y="223113"/>
                  </a:lnTo>
                  <a:close/>
                </a:path>
                <a:path w="143510" h="259079">
                  <a:moveTo>
                    <a:pt x="66421" y="222961"/>
                  </a:moveTo>
                  <a:lnTo>
                    <a:pt x="66167" y="223253"/>
                  </a:lnTo>
                  <a:lnTo>
                    <a:pt x="66014" y="223596"/>
                  </a:lnTo>
                  <a:lnTo>
                    <a:pt x="66230" y="223253"/>
                  </a:lnTo>
                  <a:lnTo>
                    <a:pt x="66344" y="223113"/>
                  </a:lnTo>
                  <a:lnTo>
                    <a:pt x="66421" y="222961"/>
                  </a:lnTo>
                  <a:close/>
                </a:path>
                <a:path w="143510" h="259079">
                  <a:moveTo>
                    <a:pt x="70586" y="227952"/>
                  </a:moveTo>
                  <a:lnTo>
                    <a:pt x="70243" y="228460"/>
                  </a:lnTo>
                  <a:lnTo>
                    <a:pt x="70523" y="228079"/>
                  </a:lnTo>
                  <a:lnTo>
                    <a:pt x="70586" y="227952"/>
                  </a:lnTo>
                  <a:close/>
                </a:path>
                <a:path w="143510" h="259079">
                  <a:moveTo>
                    <a:pt x="71437" y="241757"/>
                  </a:moveTo>
                  <a:lnTo>
                    <a:pt x="70700" y="242531"/>
                  </a:lnTo>
                  <a:lnTo>
                    <a:pt x="70472" y="242760"/>
                  </a:lnTo>
                  <a:lnTo>
                    <a:pt x="70510" y="242570"/>
                  </a:lnTo>
                  <a:lnTo>
                    <a:pt x="70599" y="242252"/>
                  </a:lnTo>
                  <a:lnTo>
                    <a:pt x="70269" y="242570"/>
                  </a:lnTo>
                  <a:lnTo>
                    <a:pt x="70027" y="243103"/>
                  </a:lnTo>
                  <a:lnTo>
                    <a:pt x="70167" y="243065"/>
                  </a:lnTo>
                  <a:lnTo>
                    <a:pt x="70446" y="242798"/>
                  </a:lnTo>
                  <a:lnTo>
                    <a:pt x="70421" y="243027"/>
                  </a:lnTo>
                  <a:lnTo>
                    <a:pt x="71437" y="241757"/>
                  </a:lnTo>
                  <a:close/>
                </a:path>
                <a:path w="143510" h="259079">
                  <a:moveTo>
                    <a:pt x="71920" y="228460"/>
                  </a:moveTo>
                  <a:lnTo>
                    <a:pt x="71196" y="229730"/>
                  </a:lnTo>
                  <a:lnTo>
                    <a:pt x="71793" y="228968"/>
                  </a:lnTo>
                  <a:lnTo>
                    <a:pt x="71920" y="228460"/>
                  </a:lnTo>
                  <a:close/>
                </a:path>
                <a:path w="143510" h="259079">
                  <a:moveTo>
                    <a:pt x="72161" y="228460"/>
                  </a:moveTo>
                  <a:lnTo>
                    <a:pt x="71983" y="228714"/>
                  </a:lnTo>
                  <a:lnTo>
                    <a:pt x="71907" y="228968"/>
                  </a:lnTo>
                  <a:lnTo>
                    <a:pt x="72161" y="228460"/>
                  </a:lnTo>
                  <a:close/>
                </a:path>
                <a:path w="143510" h="259079">
                  <a:moveTo>
                    <a:pt x="72415" y="224790"/>
                  </a:moveTo>
                  <a:close/>
                </a:path>
                <a:path w="143510" h="259079">
                  <a:moveTo>
                    <a:pt x="72618" y="245008"/>
                  </a:moveTo>
                  <a:lnTo>
                    <a:pt x="71932" y="245478"/>
                  </a:lnTo>
                  <a:lnTo>
                    <a:pt x="71056" y="246900"/>
                  </a:lnTo>
                  <a:lnTo>
                    <a:pt x="72618" y="245008"/>
                  </a:lnTo>
                  <a:close/>
                </a:path>
                <a:path w="143510" h="259079">
                  <a:moveTo>
                    <a:pt x="72618" y="224523"/>
                  </a:moveTo>
                  <a:lnTo>
                    <a:pt x="72415" y="224790"/>
                  </a:lnTo>
                  <a:lnTo>
                    <a:pt x="72618" y="224523"/>
                  </a:lnTo>
                  <a:close/>
                </a:path>
                <a:path w="143510" h="259079">
                  <a:moveTo>
                    <a:pt x="72859" y="244716"/>
                  </a:moveTo>
                  <a:lnTo>
                    <a:pt x="70942" y="247510"/>
                  </a:lnTo>
                  <a:lnTo>
                    <a:pt x="71412" y="247383"/>
                  </a:lnTo>
                  <a:lnTo>
                    <a:pt x="71513" y="247256"/>
                  </a:lnTo>
                  <a:lnTo>
                    <a:pt x="72859" y="244716"/>
                  </a:lnTo>
                  <a:close/>
                </a:path>
                <a:path w="143510" h="259079">
                  <a:moveTo>
                    <a:pt x="74815" y="220586"/>
                  </a:moveTo>
                  <a:lnTo>
                    <a:pt x="73380" y="222110"/>
                  </a:lnTo>
                  <a:lnTo>
                    <a:pt x="72402" y="223977"/>
                  </a:lnTo>
                  <a:lnTo>
                    <a:pt x="72174" y="224269"/>
                  </a:lnTo>
                  <a:lnTo>
                    <a:pt x="71069" y="225666"/>
                  </a:lnTo>
                  <a:lnTo>
                    <a:pt x="72529" y="224586"/>
                  </a:lnTo>
                  <a:lnTo>
                    <a:pt x="72999" y="223761"/>
                  </a:lnTo>
                  <a:lnTo>
                    <a:pt x="74815" y="220586"/>
                  </a:lnTo>
                  <a:close/>
                </a:path>
                <a:path w="143510" h="259079">
                  <a:moveTo>
                    <a:pt x="76479" y="223316"/>
                  </a:moveTo>
                  <a:lnTo>
                    <a:pt x="76200" y="223913"/>
                  </a:lnTo>
                  <a:lnTo>
                    <a:pt x="76479" y="223507"/>
                  </a:lnTo>
                  <a:lnTo>
                    <a:pt x="76479" y="223316"/>
                  </a:lnTo>
                  <a:close/>
                </a:path>
                <a:path w="143510" h="259079">
                  <a:moveTo>
                    <a:pt x="76682" y="222872"/>
                  </a:moveTo>
                  <a:lnTo>
                    <a:pt x="76581" y="222999"/>
                  </a:lnTo>
                  <a:lnTo>
                    <a:pt x="76479" y="223316"/>
                  </a:lnTo>
                  <a:lnTo>
                    <a:pt x="76682" y="222872"/>
                  </a:lnTo>
                  <a:close/>
                </a:path>
                <a:path w="143510" h="259079">
                  <a:moveTo>
                    <a:pt x="77368" y="224269"/>
                  </a:moveTo>
                  <a:lnTo>
                    <a:pt x="77000" y="224396"/>
                  </a:lnTo>
                  <a:lnTo>
                    <a:pt x="76974" y="224523"/>
                  </a:lnTo>
                  <a:lnTo>
                    <a:pt x="77368" y="224269"/>
                  </a:lnTo>
                  <a:close/>
                </a:path>
                <a:path w="143510" h="259079">
                  <a:moveTo>
                    <a:pt x="79895" y="255092"/>
                  </a:moveTo>
                  <a:lnTo>
                    <a:pt x="78828" y="256019"/>
                  </a:lnTo>
                  <a:lnTo>
                    <a:pt x="79603" y="255638"/>
                  </a:lnTo>
                  <a:lnTo>
                    <a:pt x="79895" y="255092"/>
                  </a:lnTo>
                  <a:close/>
                </a:path>
                <a:path w="143510" h="259079">
                  <a:moveTo>
                    <a:pt x="80048" y="251675"/>
                  </a:moveTo>
                  <a:lnTo>
                    <a:pt x="79451" y="252577"/>
                  </a:lnTo>
                  <a:lnTo>
                    <a:pt x="79819" y="252082"/>
                  </a:lnTo>
                  <a:lnTo>
                    <a:pt x="79959" y="251828"/>
                  </a:lnTo>
                  <a:lnTo>
                    <a:pt x="80048" y="251675"/>
                  </a:lnTo>
                  <a:close/>
                </a:path>
                <a:path w="143510" h="259079">
                  <a:moveTo>
                    <a:pt x="80556" y="232016"/>
                  </a:moveTo>
                  <a:lnTo>
                    <a:pt x="80137" y="232130"/>
                  </a:lnTo>
                  <a:lnTo>
                    <a:pt x="79311" y="233476"/>
                  </a:lnTo>
                  <a:lnTo>
                    <a:pt x="80556" y="232016"/>
                  </a:lnTo>
                  <a:close/>
                </a:path>
                <a:path w="143510" h="259079">
                  <a:moveTo>
                    <a:pt x="80733" y="254368"/>
                  </a:moveTo>
                  <a:lnTo>
                    <a:pt x="80225" y="254622"/>
                  </a:lnTo>
                  <a:lnTo>
                    <a:pt x="80086" y="254749"/>
                  </a:lnTo>
                  <a:lnTo>
                    <a:pt x="79895" y="255092"/>
                  </a:lnTo>
                  <a:lnTo>
                    <a:pt x="80733" y="254368"/>
                  </a:lnTo>
                  <a:close/>
                </a:path>
                <a:path w="143510" h="259079">
                  <a:moveTo>
                    <a:pt x="80810" y="257594"/>
                  </a:moveTo>
                  <a:lnTo>
                    <a:pt x="80594" y="257708"/>
                  </a:lnTo>
                  <a:lnTo>
                    <a:pt x="80327" y="257975"/>
                  </a:lnTo>
                  <a:lnTo>
                    <a:pt x="80810" y="257594"/>
                  </a:lnTo>
                  <a:close/>
                </a:path>
                <a:path w="143510" h="259079">
                  <a:moveTo>
                    <a:pt x="80810" y="252717"/>
                  </a:moveTo>
                  <a:lnTo>
                    <a:pt x="80543" y="252945"/>
                  </a:lnTo>
                  <a:lnTo>
                    <a:pt x="80352" y="253136"/>
                  </a:lnTo>
                  <a:lnTo>
                    <a:pt x="80810" y="252717"/>
                  </a:lnTo>
                  <a:close/>
                </a:path>
                <a:path w="143510" h="259079">
                  <a:moveTo>
                    <a:pt x="81216" y="230365"/>
                  </a:moveTo>
                  <a:lnTo>
                    <a:pt x="79603" y="232270"/>
                  </a:lnTo>
                  <a:lnTo>
                    <a:pt x="80086" y="232143"/>
                  </a:lnTo>
                  <a:lnTo>
                    <a:pt x="80200" y="232016"/>
                  </a:lnTo>
                  <a:lnTo>
                    <a:pt x="81216" y="230365"/>
                  </a:lnTo>
                  <a:close/>
                </a:path>
                <a:path w="143510" h="259079">
                  <a:moveTo>
                    <a:pt x="81572" y="256997"/>
                  </a:moveTo>
                  <a:lnTo>
                    <a:pt x="80810" y="257594"/>
                  </a:lnTo>
                  <a:lnTo>
                    <a:pt x="81572" y="256997"/>
                  </a:lnTo>
                  <a:close/>
                </a:path>
                <a:path w="143510" h="259079">
                  <a:moveTo>
                    <a:pt x="82156" y="257111"/>
                  </a:moveTo>
                  <a:lnTo>
                    <a:pt x="82016" y="257149"/>
                  </a:lnTo>
                  <a:lnTo>
                    <a:pt x="82156" y="257111"/>
                  </a:lnTo>
                  <a:close/>
                </a:path>
                <a:path w="143510" h="259079">
                  <a:moveTo>
                    <a:pt x="82677" y="256921"/>
                  </a:moveTo>
                  <a:lnTo>
                    <a:pt x="82423" y="257035"/>
                  </a:lnTo>
                  <a:lnTo>
                    <a:pt x="81902" y="257416"/>
                  </a:lnTo>
                  <a:lnTo>
                    <a:pt x="82067" y="257340"/>
                  </a:lnTo>
                  <a:lnTo>
                    <a:pt x="82334" y="257162"/>
                  </a:lnTo>
                  <a:lnTo>
                    <a:pt x="82677" y="256921"/>
                  </a:lnTo>
                  <a:close/>
                </a:path>
                <a:path w="143510" h="259079">
                  <a:moveTo>
                    <a:pt x="82715" y="258229"/>
                  </a:moveTo>
                  <a:lnTo>
                    <a:pt x="82397" y="258406"/>
                  </a:lnTo>
                  <a:lnTo>
                    <a:pt x="82346" y="258533"/>
                  </a:lnTo>
                  <a:lnTo>
                    <a:pt x="82499" y="258406"/>
                  </a:lnTo>
                  <a:lnTo>
                    <a:pt x="82626" y="258318"/>
                  </a:lnTo>
                  <a:close/>
                </a:path>
                <a:path w="143510" h="259079">
                  <a:moveTo>
                    <a:pt x="82816" y="229323"/>
                  </a:moveTo>
                  <a:lnTo>
                    <a:pt x="81940" y="229895"/>
                  </a:lnTo>
                  <a:lnTo>
                    <a:pt x="82511" y="229577"/>
                  </a:lnTo>
                  <a:lnTo>
                    <a:pt x="82816" y="229323"/>
                  </a:lnTo>
                  <a:close/>
                </a:path>
                <a:path w="143510" h="259079">
                  <a:moveTo>
                    <a:pt x="83032" y="258064"/>
                  </a:moveTo>
                  <a:lnTo>
                    <a:pt x="82715" y="258241"/>
                  </a:lnTo>
                  <a:lnTo>
                    <a:pt x="83032" y="258064"/>
                  </a:lnTo>
                  <a:close/>
                </a:path>
                <a:path w="143510" h="259079">
                  <a:moveTo>
                    <a:pt x="83058" y="239966"/>
                  </a:moveTo>
                  <a:lnTo>
                    <a:pt x="82943" y="240118"/>
                  </a:lnTo>
                  <a:lnTo>
                    <a:pt x="83058" y="239966"/>
                  </a:lnTo>
                  <a:close/>
                </a:path>
                <a:path w="143510" h="259079">
                  <a:moveTo>
                    <a:pt x="83159" y="256349"/>
                  </a:moveTo>
                  <a:lnTo>
                    <a:pt x="82296" y="257035"/>
                  </a:lnTo>
                  <a:lnTo>
                    <a:pt x="82156" y="257124"/>
                  </a:lnTo>
                  <a:lnTo>
                    <a:pt x="82321" y="257073"/>
                  </a:lnTo>
                  <a:lnTo>
                    <a:pt x="83159" y="256349"/>
                  </a:lnTo>
                  <a:close/>
                </a:path>
                <a:path w="143510" h="259079">
                  <a:moveTo>
                    <a:pt x="83197" y="239788"/>
                  </a:moveTo>
                  <a:lnTo>
                    <a:pt x="83083" y="239941"/>
                  </a:lnTo>
                  <a:lnTo>
                    <a:pt x="83197" y="239788"/>
                  </a:lnTo>
                  <a:close/>
                </a:path>
                <a:path w="143510" h="259079">
                  <a:moveTo>
                    <a:pt x="83261" y="255041"/>
                  </a:moveTo>
                  <a:lnTo>
                    <a:pt x="81838" y="256133"/>
                  </a:lnTo>
                  <a:lnTo>
                    <a:pt x="81724" y="256387"/>
                  </a:lnTo>
                  <a:lnTo>
                    <a:pt x="80302" y="257848"/>
                  </a:lnTo>
                  <a:lnTo>
                    <a:pt x="80594" y="257708"/>
                  </a:lnTo>
                  <a:lnTo>
                    <a:pt x="83261" y="255041"/>
                  </a:lnTo>
                  <a:close/>
                </a:path>
                <a:path w="143510" h="259079">
                  <a:moveTo>
                    <a:pt x="83413" y="243192"/>
                  </a:moveTo>
                  <a:lnTo>
                    <a:pt x="82905" y="243573"/>
                  </a:lnTo>
                  <a:lnTo>
                    <a:pt x="82575" y="243941"/>
                  </a:lnTo>
                  <a:lnTo>
                    <a:pt x="82473" y="244081"/>
                  </a:lnTo>
                  <a:lnTo>
                    <a:pt x="83413" y="243192"/>
                  </a:lnTo>
                  <a:close/>
                </a:path>
                <a:path w="143510" h="259079">
                  <a:moveTo>
                    <a:pt x="83527" y="242887"/>
                  </a:moveTo>
                  <a:lnTo>
                    <a:pt x="83223" y="243192"/>
                  </a:lnTo>
                  <a:lnTo>
                    <a:pt x="83172" y="243319"/>
                  </a:lnTo>
                  <a:lnTo>
                    <a:pt x="83527" y="242887"/>
                  </a:lnTo>
                  <a:close/>
                </a:path>
                <a:path w="143510" h="259079">
                  <a:moveTo>
                    <a:pt x="83693" y="257695"/>
                  </a:moveTo>
                  <a:lnTo>
                    <a:pt x="83032" y="258064"/>
                  </a:lnTo>
                  <a:lnTo>
                    <a:pt x="83019" y="258203"/>
                  </a:lnTo>
                  <a:lnTo>
                    <a:pt x="83693" y="257695"/>
                  </a:lnTo>
                  <a:close/>
                </a:path>
                <a:path w="143510" h="259079">
                  <a:moveTo>
                    <a:pt x="83769" y="233743"/>
                  </a:moveTo>
                  <a:lnTo>
                    <a:pt x="83362" y="233908"/>
                  </a:lnTo>
                  <a:lnTo>
                    <a:pt x="83121" y="234530"/>
                  </a:lnTo>
                  <a:lnTo>
                    <a:pt x="83769" y="233743"/>
                  </a:lnTo>
                  <a:close/>
                </a:path>
                <a:path w="143510" h="259079">
                  <a:moveTo>
                    <a:pt x="83985" y="256984"/>
                  </a:moveTo>
                  <a:lnTo>
                    <a:pt x="83820" y="257009"/>
                  </a:lnTo>
                  <a:lnTo>
                    <a:pt x="83350" y="257416"/>
                  </a:lnTo>
                  <a:lnTo>
                    <a:pt x="83985" y="256984"/>
                  </a:lnTo>
                  <a:close/>
                </a:path>
                <a:path w="143510" h="259079">
                  <a:moveTo>
                    <a:pt x="84670" y="256273"/>
                  </a:moveTo>
                  <a:lnTo>
                    <a:pt x="83832" y="256654"/>
                  </a:lnTo>
                  <a:lnTo>
                    <a:pt x="82892" y="257416"/>
                  </a:lnTo>
                  <a:lnTo>
                    <a:pt x="83680" y="257035"/>
                  </a:lnTo>
                  <a:lnTo>
                    <a:pt x="83820" y="257009"/>
                  </a:lnTo>
                  <a:lnTo>
                    <a:pt x="84670" y="256273"/>
                  </a:lnTo>
                  <a:close/>
                </a:path>
                <a:path w="143510" h="259079">
                  <a:moveTo>
                    <a:pt x="85128" y="241020"/>
                  </a:moveTo>
                  <a:lnTo>
                    <a:pt x="83527" y="242887"/>
                  </a:lnTo>
                  <a:lnTo>
                    <a:pt x="84645" y="241795"/>
                  </a:lnTo>
                  <a:lnTo>
                    <a:pt x="85128" y="241020"/>
                  </a:lnTo>
                  <a:close/>
                </a:path>
                <a:path w="143510" h="259079">
                  <a:moveTo>
                    <a:pt x="86906" y="253352"/>
                  </a:moveTo>
                  <a:lnTo>
                    <a:pt x="85940" y="254203"/>
                  </a:lnTo>
                  <a:lnTo>
                    <a:pt x="85915" y="254495"/>
                  </a:lnTo>
                  <a:lnTo>
                    <a:pt x="86906" y="253352"/>
                  </a:lnTo>
                  <a:close/>
                </a:path>
                <a:path w="143510" h="259079">
                  <a:moveTo>
                    <a:pt x="87134" y="254749"/>
                  </a:moveTo>
                  <a:lnTo>
                    <a:pt x="85636" y="255892"/>
                  </a:lnTo>
                  <a:lnTo>
                    <a:pt x="83985" y="256984"/>
                  </a:lnTo>
                  <a:lnTo>
                    <a:pt x="84569" y="256908"/>
                  </a:lnTo>
                  <a:lnTo>
                    <a:pt x="86829" y="255092"/>
                  </a:lnTo>
                  <a:lnTo>
                    <a:pt x="87134" y="254749"/>
                  </a:lnTo>
                  <a:close/>
                </a:path>
                <a:path w="143510" h="259079">
                  <a:moveTo>
                    <a:pt x="87642" y="254368"/>
                  </a:moveTo>
                  <a:lnTo>
                    <a:pt x="87477" y="254368"/>
                  </a:lnTo>
                  <a:lnTo>
                    <a:pt x="87134" y="254749"/>
                  </a:lnTo>
                  <a:lnTo>
                    <a:pt x="87642" y="254368"/>
                  </a:lnTo>
                  <a:close/>
                </a:path>
                <a:path w="143510" h="259079">
                  <a:moveTo>
                    <a:pt x="88011" y="247510"/>
                  </a:moveTo>
                  <a:lnTo>
                    <a:pt x="87503" y="247599"/>
                  </a:lnTo>
                  <a:lnTo>
                    <a:pt x="86906" y="248170"/>
                  </a:lnTo>
                  <a:lnTo>
                    <a:pt x="88011" y="247510"/>
                  </a:lnTo>
                  <a:close/>
                </a:path>
                <a:path w="143510" h="259079">
                  <a:moveTo>
                    <a:pt x="89166" y="245986"/>
                  </a:moveTo>
                  <a:lnTo>
                    <a:pt x="87325" y="247637"/>
                  </a:lnTo>
                  <a:lnTo>
                    <a:pt x="87503" y="247599"/>
                  </a:lnTo>
                  <a:lnTo>
                    <a:pt x="89166" y="245986"/>
                  </a:lnTo>
                  <a:close/>
                </a:path>
                <a:path w="143510" h="259079">
                  <a:moveTo>
                    <a:pt x="89408" y="239166"/>
                  </a:moveTo>
                  <a:lnTo>
                    <a:pt x="88328" y="240093"/>
                  </a:lnTo>
                  <a:lnTo>
                    <a:pt x="88684" y="239877"/>
                  </a:lnTo>
                  <a:lnTo>
                    <a:pt x="89027" y="239547"/>
                  </a:lnTo>
                  <a:lnTo>
                    <a:pt x="89408" y="239166"/>
                  </a:lnTo>
                  <a:close/>
                </a:path>
                <a:path w="143510" h="259079">
                  <a:moveTo>
                    <a:pt x="89712" y="247002"/>
                  </a:moveTo>
                  <a:lnTo>
                    <a:pt x="87960" y="248259"/>
                  </a:lnTo>
                  <a:lnTo>
                    <a:pt x="88709" y="248018"/>
                  </a:lnTo>
                  <a:lnTo>
                    <a:pt x="88747" y="247891"/>
                  </a:lnTo>
                  <a:lnTo>
                    <a:pt x="89712" y="247002"/>
                  </a:lnTo>
                  <a:close/>
                </a:path>
                <a:path w="143510" h="259079">
                  <a:moveTo>
                    <a:pt x="90220" y="246126"/>
                  </a:moveTo>
                  <a:lnTo>
                    <a:pt x="90144" y="245592"/>
                  </a:lnTo>
                  <a:lnTo>
                    <a:pt x="89839" y="246532"/>
                  </a:lnTo>
                  <a:lnTo>
                    <a:pt x="90220" y="246126"/>
                  </a:lnTo>
                  <a:close/>
                </a:path>
                <a:path w="143510" h="259079">
                  <a:moveTo>
                    <a:pt x="90538" y="249288"/>
                  </a:moveTo>
                  <a:lnTo>
                    <a:pt x="90220" y="249415"/>
                  </a:lnTo>
                  <a:lnTo>
                    <a:pt x="90538" y="249288"/>
                  </a:lnTo>
                  <a:close/>
                </a:path>
                <a:path w="143510" h="259079">
                  <a:moveTo>
                    <a:pt x="90779" y="249021"/>
                  </a:moveTo>
                  <a:lnTo>
                    <a:pt x="90538" y="249161"/>
                  </a:lnTo>
                  <a:lnTo>
                    <a:pt x="90779" y="249021"/>
                  </a:lnTo>
                  <a:close/>
                </a:path>
                <a:path w="143510" h="259079">
                  <a:moveTo>
                    <a:pt x="91020" y="241858"/>
                  </a:moveTo>
                  <a:lnTo>
                    <a:pt x="88900" y="243890"/>
                  </a:lnTo>
                  <a:lnTo>
                    <a:pt x="87960" y="244767"/>
                  </a:lnTo>
                  <a:lnTo>
                    <a:pt x="88861" y="243941"/>
                  </a:lnTo>
                  <a:lnTo>
                    <a:pt x="89306" y="243586"/>
                  </a:lnTo>
                  <a:lnTo>
                    <a:pt x="89522" y="243471"/>
                  </a:lnTo>
                  <a:lnTo>
                    <a:pt x="89903" y="243078"/>
                  </a:lnTo>
                  <a:lnTo>
                    <a:pt x="90373" y="242595"/>
                  </a:lnTo>
                  <a:lnTo>
                    <a:pt x="90982" y="241985"/>
                  </a:lnTo>
                  <a:lnTo>
                    <a:pt x="91020" y="241858"/>
                  </a:lnTo>
                  <a:close/>
                </a:path>
                <a:path w="143510" h="259079">
                  <a:moveTo>
                    <a:pt x="91605" y="250431"/>
                  </a:moveTo>
                  <a:lnTo>
                    <a:pt x="85598" y="254749"/>
                  </a:lnTo>
                  <a:lnTo>
                    <a:pt x="82677" y="257035"/>
                  </a:lnTo>
                  <a:lnTo>
                    <a:pt x="83540" y="256527"/>
                  </a:lnTo>
                  <a:lnTo>
                    <a:pt x="85140" y="255511"/>
                  </a:lnTo>
                  <a:lnTo>
                    <a:pt x="85966" y="255143"/>
                  </a:lnTo>
                  <a:lnTo>
                    <a:pt x="86512" y="254622"/>
                  </a:lnTo>
                  <a:lnTo>
                    <a:pt x="87122" y="254368"/>
                  </a:lnTo>
                  <a:lnTo>
                    <a:pt x="91605" y="250431"/>
                  </a:lnTo>
                  <a:close/>
                </a:path>
                <a:path w="143510" h="259079">
                  <a:moveTo>
                    <a:pt x="91770" y="244563"/>
                  </a:moveTo>
                  <a:lnTo>
                    <a:pt x="90220" y="246126"/>
                  </a:lnTo>
                  <a:lnTo>
                    <a:pt x="90258" y="246367"/>
                  </a:lnTo>
                  <a:lnTo>
                    <a:pt x="91770" y="244563"/>
                  </a:lnTo>
                  <a:close/>
                </a:path>
                <a:path w="143510" h="259079">
                  <a:moveTo>
                    <a:pt x="91935" y="241782"/>
                  </a:moveTo>
                  <a:lnTo>
                    <a:pt x="91059" y="242379"/>
                  </a:lnTo>
                  <a:lnTo>
                    <a:pt x="90843" y="242531"/>
                  </a:lnTo>
                  <a:lnTo>
                    <a:pt x="90258" y="243370"/>
                  </a:lnTo>
                  <a:lnTo>
                    <a:pt x="90843" y="243192"/>
                  </a:lnTo>
                  <a:lnTo>
                    <a:pt x="91452" y="242227"/>
                  </a:lnTo>
                  <a:lnTo>
                    <a:pt x="91935" y="241782"/>
                  </a:lnTo>
                  <a:close/>
                </a:path>
                <a:path w="143510" h="259079">
                  <a:moveTo>
                    <a:pt x="92875" y="246367"/>
                  </a:moveTo>
                  <a:lnTo>
                    <a:pt x="88353" y="249923"/>
                  </a:lnTo>
                  <a:lnTo>
                    <a:pt x="90703" y="247637"/>
                  </a:lnTo>
                  <a:lnTo>
                    <a:pt x="90932" y="247510"/>
                  </a:lnTo>
                  <a:lnTo>
                    <a:pt x="89395" y="247891"/>
                  </a:lnTo>
                  <a:lnTo>
                    <a:pt x="88493" y="249542"/>
                  </a:lnTo>
                  <a:lnTo>
                    <a:pt x="85394" y="251701"/>
                  </a:lnTo>
                  <a:lnTo>
                    <a:pt x="86550" y="250558"/>
                  </a:lnTo>
                  <a:lnTo>
                    <a:pt x="87579" y="249542"/>
                  </a:lnTo>
                  <a:lnTo>
                    <a:pt x="87833" y="249288"/>
                  </a:lnTo>
                  <a:lnTo>
                    <a:pt x="88849" y="248272"/>
                  </a:lnTo>
                  <a:lnTo>
                    <a:pt x="91033" y="246113"/>
                  </a:lnTo>
                  <a:lnTo>
                    <a:pt x="88620" y="248272"/>
                  </a:lnTo>
                  <a:lnTo>
                    <a:pt x="88709" y="248018"/>
                  </a:lnTo>
                  <a:lnTo>
                    <a:pt x="87096" y="249288"/>
                  </a:lnTo>
                  <a:lnTo>
                    <a:pt x="87845" y="248399"/>
                  </a:lnTo>
                  <a:lnTo>
                    <a:pt x="87934" y="248272"/>
                  </a:lnTo>
                  <a:lnTo>
                    <a:pt x="89027" y="247002"/>
                  </a:lnTo>
                  <a:lnTo>
                    <a:pt x="85509" y="249542"/>
                  </a:lnTo>
                  <a:lnTo>
                    <a:pt x="86156" y="248907"/>
                  </a:lnTo>
                  <a:lnTo>
                    <a:pt x="86283" y="248780"/>
                  </a:lnTo>
                  <a:lnTo>
                    <a:pt x="86677" y="248399"/>
                  </a:lnTo>
                  <a:lnTo>
                    <a:pt x="86906" y="248170"/>
                  </a:lnTo>
                  <a:lnTo>
                    <a:pt x="86537" y="248399"/>
                  </a:lnTo>
                  <a:lnTo>
                    <a:pt x="87325" y="247637"/>
                  </a:lnTo>
                  <a:lnTo>
                    <a:pt x="90462" y="244589"/>
                  </a:lnTo>
                  <a:lnTo>
                    <a:pt x="85572" y="248780"/>
                  </a:lnTo>
                  <a:lnTo>
                    <a:pt x="87185" y="246875"/>
                  </a:lnTo>
                  <a:lnTo>
                    <a:pt x="89306" y="244970"/>
                  </a:lnTo>
                  <a:lnTo>
                    <a:pt x="88430" y="246240"/>
                  </a:lnTo>
                  <a:lnTo>
                    <a:pt x="89433" y="244970"/>
                  </a:lnTo>
                  <a:lnTo>
                    <a:pt x="90043" y="244208"/>
                  </a:lnTo>
                  <a:lnTo>
                    <a:pt x="86461" y="247383"/>
                  </a:lnTo>
                  <a:lnTo>
                    <a:pt x="87376" y="246367"/>
                  </a:lnTo>
                  <a:lnTo>
                    <a:pt x="87490" y="246240"/>
                  </a:lnTo>
                  <a:lnTo>
                    <a:pt x="90360" y="243065"/>
                  </a:lnTo>
                  <a:lnTo>
                    <a:pt x="89509" y="243573"/>
                  </a:lnTo>
                  <a:lnTo>
                    <a:pt x="86779" y="246240"/>
                  </a:lnTo>
                  <a:lnTo>
                    <a:pt x="87528" y="244970"/>
                  </a:lnTo>
                  <a:lnTo>
                    <a:pt x="87604" y="244843"/>
                  </a:lnTo>
                  <a:lnTo>
                    <a:pt x="87985" y="244208"/>
                  </a:lnTo>
                  <a:lnTo>
                    <a:pt x="86779" y="244843"/>
                  </a:lnTo>
                  <a:lnTo>
                    <a:pt x="87706" y="243954"/>
                  </a:lnTo>
                  <a:lnTo>
                    <a:pt x="87693" y="243700"/>
                  </a:lnTo>
                  <a:lnTo>
                    <a:pt x="87820" y="242557"/>
                  </a:lnTo>
                  <a:lnTo>
                    <a:pt x="88366" y="241515"/>
                  </a:lnTo>
                  <a:lnTo>
                    <a:pt x="88798" y="241033"/>
                  </a:lnTo>
                  <a:lnTo>
                    <a:pt x="86055" y="243700"/>
                  </a:lnTo>
                  <a:lnTo>
                    <a:pt x="86169" y="243319"/>
                  </a:lnTo>
                  <a:lnTo>
                    <a:pt x="86283" y="242938"/>
                  </a:lnTo>
                  <a:lnTo>
                    <a:pt x="85509" y="243319"/>
                  </a:lnTo>
                  <a:lnTo>
                    <a:pt x="87109" y="241668"/>
                  </a:lnTo>
                  <a:lnTo>
                    <a:pt x="87782" y="241020"/>
                  </a:lnTo>
                  <a:lnTo>
                    <a:pt x="88607" y="240398"/>
                  </a:lnTo>
                  <a:lnTo>
                    <a:pt x="88392" y="240271"/>
                  </a:lnTo>
                  <a:lnTo>
                    <a:pt x="87490" y="241033"/>
                  </a:lnTo>
                  <a:lnTo>
                    <a:pt x="86982" y="241414"/>
                  </a:lnTo>
                  <a:lnTo>
                    <a:pt x="86537" y="241668"/>
                  </a:lnTo>
                  <a:lnTo>
                    <a:pt x="86664" y="241541"/>
                  </a:lnTo>
                  <a:lnTo>
                    <a:pt x="88569" y="239636"/>
                  </a:lnTo>
                  <a:lnTo>
                    <a:pt x="88176" y="239509"/>
                  </a:lnTo>
                  <a:lnTo>
                    <a:pt x="85712" y="241541"/>
                  </a:lnTo>
                  <a:lnTo>
                    <a:pt x="86639" y="239763"/>
                  </a:lnTo>
                  <a:lnTo>
                    <a:pt x="84505" y="242176"/>
                  </a:lnTo>
                  <a:lnTo>
                    <a:pt x="81864" y="245478"/>
                  </a:lnTo>
                  <a:lnTo>
                    <a:pt x="80276" y="246494"/>
                  </a:lnTo>
                  <a:lnTo>
                    <a:pt x="80391" y="246367"/>
                  </a:lnTo>
                  <a:lnTo>
                    <a:pt x="80848" y="245859"/>
                  </a:lnTo>
                  <a:lnTo>
                    <a:pt x="82575" y="243941"/>
                  </a:lnTo>
                  <a:lnTo>
                    <a:pt x="82829" y="243573"/>
                  </a:lnTo>
                  <a:lnTo>
                    <a:pt x="83096" y="243319"/>
                  </a:lnTo>
                  <a:lnTo>
                    <a:pt x="83197" y="242938"/>
                  </a:lnTo>
                  <a:lnTo>
                    <a:pt x="83985" y="242049"/>
                  </a:lnTo>
                  <a:lnTo>
                    <a:pt x="84543" y="241414"/>
                  </a:lnTo>
                  <a:lnTo>
                    <a:pt x="84150" y="241922"/>
                  </a:lnTo>
                  <a:lnTo>
                    <a:pt x="84582" y="241414"/>
                  </a:lnTo>
                  <a:lnTo>
                    <a:pt x="85217" y="240652"/>
                  </a:lnTo>
                  <a:lnTo>
                    <a:pt x="85382" y="240525"/>
                  </a:lnTo>
                  <a:lnTo>
                    <a:pt x="85115" y="240906"/>
                  </a:lnTo>
                  <a:lnTo>
                    <a:pt x="84759" y="241414"/>
                  </a:lnTo>
                  <a:lnTo>
                    <a:pt x="84874" y="241287"/>
                  </a:lnTo>
                  <a:lnTo>
                    <a:pt x="85128" y="241020"/>
                  </a:lnTo>
                  <a:lnTo>
                    <a:pt x="85356" y="240779"/>
                  </a:lnTo>
                  <a:lnTo>
                    <a:pt x="85420" y="240525"/>
                  </a:lnTo>
                  <a:lnTo>
                    <a:pt x="85547" y="240271"/>
                  </a:lnTo>
                  <a:lnTo>
                    <a:pt x="86106" y="239382"/>
                  </a:lnTo>
                  <a:lnTo>
                    <a:pt x="87083" y="238112"/>
                  </a:lnTo>
                  <a:lnTo>
                    <a:pt x="85217" y="240144"/>
                  </a:lnTo>
                  <a:lnTo>
                    <a:pt x="84924" y="240271"/>
                  </a:lnTo>
                  <a:lnTo>
                    <a:pt x="84543" y="240144"/>
                  </a:lnTo>
                  <a:lnTo>
                    <a:pt x="85242" y="239509"/>
                  </a:lnTo>
                  <a:lnTo>
                    <a:pt x="86499" y="238366"/>
                  </a:lnTo>
                  <a:lnTo>
                    <a:pt x="87033" y="237477"/>
                  </a:lnTo>
                  <a:lnTo>
                    <a:pt x="85991" y="238366"/>
                  </a:lnTo>
                  <a:lnTo>
                    <a:pt x="86804" y="237096"/>
                  </a:lnTo>
                  <a:lnTo>
                    <a:pt x="84734" y="239509"/>
                  </a:lnTo>
                  <a:lnTo>
                    <a:pt x="84772" y="239255"/>
                  </a:lnTo>
                  <a:lnTo>
                    <a:pt x="85394" y="238493"/>
                  </a:lnTo>
                  <a:lnTo>
                    <a:pt x="86131" y="237604"/>
                  </a:lnTo>
                  <a:lnTo>
                    <a:pt x="85077" y="238493"/>
                  </a:lnTo>
                  <a:lnTo>
                    <a:pt x="85153" y="237350"/>
                  </a:lnTo>
                  <a:lnTo>
                    <a:pt x="83159" y="239890"/>
                  </a:lnTo>
                  <a:lnTo>
                    <a:pt x="83058" y="240144"/>
                  </a:lnTo>
                  <a:lnTo>
                    <a:pt x="80454" y="242049"/>
                  </a:lnTo>
                  <a:lnTo>
                    <a:pt x="81114" y="241033"/>
                  </a:lnTo>
                  <a:lnTo>
                    <a:pt x="81191" y="240906"/>
                  </a:lnTo>
                  <a:lnTo>
                    <a:pt x="82181" y="239382"/>
                  </a:lnTo>
                  <a:lnTo>
                    <a:pt x="82677" y="238620"/>
                  </a:lnTo>
                  <a:lnTo>
                    <a:pt x="83083" y="237985"/>
                  </a:lnTo>
                  <a:lnTo>
                    <a:pt x="81737" y="238620"/>
                  </a:lnTo>
                  <a:lnTo>
                    <a:pt x="81826" y="238493"/>
                  </a:lnTo>
                  <a:lnTo>
                    <a:pt x="82397" y="237731"/>
                  </a:lnTo>
                  <a:lnTo>
                    <a:pt x="81356" y="238493"/>
                  </a:lnTo>
                  <a:lnTo>
                    <a:pt x="81305" y="237731"/>
                  </a:lnTo>
                  <a:lnTo>
                    <a:pt x="79692" y="239382"/>
                  </a:lnTo>
                  <a:lnTo>
                    <a:pt x="79616" y="239255"/>
                  </a:lnTo>
                  <a:lnTo>
                    <a:pt x="80149" y="238493"/>
                  </a:lnTo>
                  <a:lnTo>
                    <a:pt x="80505" y="237985"/>
                  </a:lnTo>
                  <a:lnTo>
                    <a:pt x="81508" y="236715"/>
                  </a:lnTo>
                  <a:lnTo>
                    <a:pt x="80784" y="237223"/>
                  </a:lnTo>
                  <a:lnTo>
                    <a:pt x="80048" y="237985"/>
                  </a:lnTo>
                  <a:lnTo>
                    <a:pt x="80530" y="236969"/>
                  </a:lnTo>
                  <a:lnTo>
                    <a:pt x="80772" y="236461"/>
                  </a:lnTo>
                  <a:lnTo>
                    <a:pt x="81724" y="235572"/>
                  </a:lnTo>
                  <a:lnTo>
                    <a:pt x="81737" y="235318"/>
                  </a:lnTo>
                  <a:lnTo>
                    <a:pt x="81813" y="235483"/>
                  </a:lnTo>
                  <a:lnTo>
                    <a:pt x="81902" y="235343"/>
                  </a:lnTo>
                  <a:lnTo>
                    <a:pt x="82130" y="235191"/>
                  </a:lnTo>
                  <a:lnTo>
                    <a:pt x="81953" y="235191"/>
                  </a:lnTo>
                  <a:lnTo>
                    <a:pt x="82067" y="234810"/>
                  </a:lnTo>
                  <a:lnTo>
                    <a:pt x="82181" y="234556"/>
                  </a:lnTo>
                  <a:lnTo>
                    <a:pt x="83032" y="233286"/>
                  </a:lnTo>
                  <a:lnTo>
                    <a:pt x="80962" y="235318"/>
                  </a:lnTo>
                  <a:lnTo>
                    <a:pt x="81394" y="234810"/>
                  </a:lnTo>
                  <a:lnTo>
                    <a:pt x="82600" y="233413"/>
                  </a:lnTo>
                  <a:lnTo>
                    <a:pt x="82715" y="233159"/>
                  </a:lnTo>
                  <a:lnTo>
                    <a:pt x="82778" y="232524"/>
                  </a:lnTo>
                  <a:lnTo>
                    <a:pt x="82143" y="233032"/>
                  </a:lnTo>
                  <a:lnTo>
                    <a:pt x="81191" y="234683"/>
                  </a:lnTo>
                  <a:lnTo>
                    <a:pt x="80797" y="234810"/>
                  </a:lnTo>
                  <a:lnTo>
                    <a:pt x="80899" y="234149"/>
                  </a:lnTo>
                  <a:lnTo>
                    <a:pt x="83007" y="231597"/>
                  </a:lnTo>
                  <a:lnTo>
                    <a:pt x="84886" y="227698"/>
                  </a:lnTo>
                  <a:lnTo>
                    <a:pt x="77470" y="236461"/>
                  </a:lnTo>
                  <a:lnTo>
                    <a:pt x="77622" y="236207"/>
                  </a:lnTo>
                  <a:lnTo>
                    <a:pt x="78879" y="234175"/>
                  </a:lnTo>
                  <a:lnTo>
                    <a:pt x="79311" y="233476"/>
                  </a:lnTo>
                  <a:lnTo>
                    <a:pt x="78701" y="234175"/>
                  </a:lnTo>
                  <a:lnTo>
                    <a:pt x="78816" y="233476"/>
                  </a:lnTo>
                  <a:lnTo>
                    <a:pt x="79006" y="233159"/>
                  </a:lnTo>
                  <a:lnTo>
                    <a:pt x="81267" y="229476"/>
                  </a:lnTo>
                  <a:lnTo>
                    <a:pt x="81356" y="228968"/>
                  </a:lnTo>
                  <a:lnTo>
                    <a:pt x="81953" y="227444"/>
                  </a:lnTo>
                  <a:lnTo>
                    <a:pt x="77876" y="233159"/>
                  </a:lnTo>
                  <a:lnTo>
                    <a:pt x="78232" y="231762"/>
                  </a:lnTo>
                  <a:lnTo>
                    <a:pt x="75666" y="235572"/>
                  </a:lnTo>
                  <a:lnTo>
                    <a:pt x="74701" y="236207"/>
                  </a:lnTo>
                  <a:lnTo>
                    <a:pt x="74777" y="235572"/>
                  </a:lnTo>
                  <a:lnTo>
                    <a:pt x="75552" y="234429"/>
                  </a:lnTo>
                  <a:lnTo>
                    <a:pt x="76238" y="233413"/>
                  </a:lnTo>
                  <a:lnTo>
                    <a:pt x="77101" y="232143"/>
                  </a:lnTo>
                  <a:lnTo>
                    <a:pt x="77355" y="231762"/>
                  </a:lnTo>
                  <a:lnTo>
                    <a:pt x="78117" y="231000"/>
                  </a:lnTo>
                  <a:lnTo>
                    <a:pt x="78244" y="231000"/>
                  </a:lnTo>
                  <a:lnTo>
                    <a:pt x="78054" y="231381"/>
                  </a:lnTo>
                  <a:lnTo>
                    <a:pt x="77812" y="231762"/>
                  </a:lnTo>
                  <a:lnTo>
                    <a:pt x="78168" y="231381"/>
                  </a:lnTo>
                  <a:lnTo>
                    <a:pt x="78600" y="231127"/>
                  </a:lnTo>
                  <a:lnTo>
                    <a:pt x="78663" y="231000"/>
                  </a:lnTo>
                  <a:lnTo>
                    <a:pt x="78740" y="230873"/>
                  </a:lnTo>
                  <a:lnTo>
                    <a:pt x="79260" y="229857"/>
                  </a:lnTo>
                  <a:lnTo>
                    <a:pt x="78498" y="230873"/>
                  </a:lnTo>
                  <a:lnTo>
                    <a:pt x="78828" y="230238"/>
                  </a:lnTo>
                  <a:lnTo>
                    <a:pt x="79082" y="229730"/>
                  </a:lnTo>
                  <a:lnTo>
                    <a:pt x="78651" y="229501"/>
                  </a:lnTo>
                  <a:lnTo>
                    <a:pt x="78701" y="229349"/>
                  </a:lnTo>
                  <a:lnTo>
                    <a:pt x="78892" y="228841"/>
                  </a:lnTo>
                  <a:lnTo>
                    <a:pt x="78727" y="229311"/>
                  </a:lnTo>
                  <a:lnTo>
                    <a:pt x="79857" y="227952"/>
                  </a:lnTo>
                  <a:lnTo>
                    <a:pt x="78943" y="228714"/>
                  </a:lnTo>
                  <a:lnTo>
                    <a:pt x="79032" y="228460"/>
                  </a:lnTo>
                  <a:lnTo>
                    <a:pt x="77825" y="229730"/>
                  </a:lnTo>
                  <a:lnTo>
                    <a:pt x="78092" y="228460"/>
                  </a:lnTo>
                  <a:lnTo>
                    <a:pt x="77012" y="230238"/>
                  </a:lnTo>
                  <a:lnTo>
                    <a:pt x="77216" y="228587"/>
                  </a:lnTo>
                  <a:lnTo>
                    <a:pt x="75361" y="232016"/>
                  </a:lnTo>
                  <a:lnTo>
                    <a:pt x="74650" y="232143"/>
                  </a:lnTo>
                  <a:lnTo>
                    <a:pt x="75044" y="231381"/>
                  </a:lnTo>
                  <a:lnTo>
                    <a:pt x="75171" y="231127"/>
                  </a:lnTo>
                  <a:lnTo>
                    <a:pt x="75488" y="230492"/>
                  </a:lnTo>
                  <a:lnTo>
                    <a:pt x="75819" y="230111"/>
                  </a:lnTo>
                  <a:lnTo>
                    <a:pt x="76263" y="229603"/>
                  </a:lnTo>
                  <a:lnTo>
                    <a:pt x="77266" y="228460"/>
                  </a:lnTo>
                  <a:lnTo>
                    <a:pt x="75958" y="229603"/>
                  </a:lnTo>
                  <a:lnTo>
                    <a:pt x="76098" y="229222"/>
                  </a:lnTo>
                  <a:lnTo>
                    <a:pt x="76377" y="228460"/>
                  </a:lnTo>
                  <a:lnTo>
                    <a:pt x="76479" y="228269"/>
                  </a:lnTo>
                  <a:lnTo>
                    <a:pt x="76974" y="227698"/>
                  </a:lnTo>
                  <a:lnTo>
                    <a:pt x="78409" y="226047"/>
                  </a:lnTo>
                  <a:lnTo>
                    <a:pt x="76695" y="227698"/>
                  </a:lnTo>
                  <a:lnTo>
                    <a:pt x="77927" y="225412"/>
                  </a:lnTo>
                  <a:lnTo>
                    <a:pt x="78473" y="224396"/>
                  </a:lnTo>
                  <a:lnTo>
                    <a:pt x="78549" y="223634"/>
                  </a:lnTo>
                  <a:lnTo>
                    <a:pt x="78854" y="223380"/>
                  </a:lnTo>
                  <a:lnTo>
                    <a:pt x="78651" y="223253"/>
                  </a:lnTo>
                  <a:lnTo>
                    <a:pt x="77419" y="225412"/>
                  </a:lnTo>
                  <a:lnTo>
                    <a:pt x="77520" y="224777"/>
                  </a:lnTo>
                  <a:lnTo>
                    <a:pt x="78003" y="224015"/>
                  </a:lnTo>
                  <a:lnTo>
                    <a:pt x="77000" y="225285"/>
                  </a:lnTo>
                  <a:lnTo>
                    <a:pt x="75844" y="227571"/>
                  </a:lnTo>
                  <a:lnTo>
                    <a:pt x="74409" y="229222"/>
                  </a:lnTo>
                  <a:lnTo>
                    <a:pt x="74764" y="228460"/>
                  </a:lnTo>
                  <a:lnTo>
                    <a:pt x="74853" y="228168"/>
                  </a:lnTo>
                  <a:lnTo>
                    <a:pt x="73215" y="230111"/>
                  </a:lnTo>
                  <a:lnTo>
                    <a:pt x="73456" y="229730"/>
                  </a:lnTo>
                  <a:lnTo>
                    <a:pt x="74688" y="227698"/>
                  </a:lnTo>
                  <a:lnTo>
                    <a:pt x="74930" y="227317"/>
                  </a:lnTo>
                  <a:lnTo>
                    <a:pt x="74853" y="228168"/>
                  </a:lnTo>
                  <a:lnTo>
                    <a:pt x="74828" y="228587"/>
                  </a:lnTo>
                  <a:lnTo>
                    <a:pt x="75044" y="228079"/>
                  </a:lnTo>
                  <a:lnTo>
                    <a:pt x="75387" y="227317"/>
                  </a:lnTo>
                  <a:lnTo>
                    <a:pt x="75565" y="226936"/>
                  </a:lnTo>
                  <a:lnTo>
                    <a:pt x="75844" y="226301"/>
                  </a:lnTo>
                  <a:lnTo>
                    <a:pt x="76644" y="224523"/>
                  </a:lnTo>
                  <a:lnTo>
                    <a:pt x="77000" y="224396"/>
                  </a:lnTo>
                  <a:lnTo>
                    <a:pt x="77114" y="223977"/>
                  </a:lnTo>
                  <a:lnTo>
                    <a:pt x="77609" y="223380"/>
                  </a:lnTo>
                  <a:lnTo>
                    <a:pt x="77838" y="223100"/>
                  </a:lnTo>
                  <a:lnTo>
                    <a:pt x="77660" y="223227"/>
                  </a:lnTo>
                  <a:lnTo>
                    <a:pt x="78689" y="220586"/>
                  </a:lnTo>
                  <a:lnTo>
                    <a:pt x="75387" y="226301"/>
                  </a:lnTo>
                  <a:lnTo>
                    <a:pt x="74942" y="225920"/>
                  </a:lnTo>
                  <a:lnTo>
                    <a:pt x="75984" y="224396"/>
                  </a:lnTo>
                  <a:lnTo>
                    <a:pt x="76200" y="223913"/>
                  </a:lnTo>
                  <a:lnTo>
                    <a:pt x="74841" y="225920"/>
                  </a:lnTo>
                  <a:lnTo>
                    <a:pt x="73914" y="226936"/>
                  </a:lnTo>
                  <a:lnTo>
                    <a:pt x="74358" y="225539"/>
                  </a:lnTo>
                  <a:lnTo>
                    <a:pt x="73012" y="227698"/>
                  </a:lnTo>
                  <a:lnTo>
                    <a:pt x="72936" y="227444"/>
                  </a:lnTo>
                  <a:lnTo>
                    <a:pt x="72771" y="228079"/>
                  </a:lnTo>
                  <a:lnTo>
                    <a:pt x="71729" y="229730"/>
                  </a:lnTo>
                  <a:lnTo>
                    <a:pt x="71716" y="229349"/>
                  </a:lnTo>
                  <a:lnTo>
                    <a:pt x="71374" y="229603"/>
                  </a:lnTo>
                  <a:lnTo>
                    <a:pt x="71247" y="229730"/>
                  </a:lnTo>
                  <a:lnTo>
                    <a:pt x="70231" y="231127"/>
                  </a:lnTo>
                  <a:lnTo>
                    <a:pt x="70967" y="229730"/>
                  </a:lnTo>
                  <a:lnTo>
                    <a:pt x="72504" y="226809"/>
                  </a:lnTo>
                  <a:lnTo>
                    <a:pt x="73367" y="225158"/>
                  </a:lnTo>
                  <a:lnTo>
                    <a:pt x="71907" y="226809"/>
                  </a:lnTo>
                  <a:lnTo>
                    <a:pt x="72110" y="226301"/>
                  </a:lnTo>
                  <a:lnTo>
                    <a:pt x="72377" y="225666"/>
                  </a:lnTo>
                  <a:lnTo>
                    <a:pt x="73596" y="223977"/>
                  </a:lnTo>
                  <a:lnTo>
                    <a:pt x="73710" y="223723"/>
                  </a:lnTo>
                  <a:lnTo>
                    <a:pt x="73964" y="222999"/>
                  </a:lnTo>
                  <a:lnTo>
                    <a:pt x="71589" y="225920"/>
                  </a:lnTo>
                  <a:lnTo>
                    <a:pt x="71589" y="226301"/>
                  </a:lnTo>
                  <a:lnTo>
                    <a:pt x="71513" y="226682"/>
                  </a:lnTo>
                  <a:lnTo>
                    <a:pt x="71386" y="226936"/>
                  </a:lnTo>
                  <a:lnTo>
                    <a:pt x="70535" y="228079"/>
                  </a:lnTo>
                  <a:lnTo>
                    <a:pt x="69634" y="229730"/>
                  </a:lnTo>
                  <a:lnTo>
                    <a:pt x="70650" y="227571"/>
                  </a:lnTo>
                  <a:lnTo>
                    <a:pt x="70802" y="227253"/>
                  </a:lnTo>
                  <a:lnTo>
                    <a:pt x="71589" y="226301"/>
                  </a:lnTo>
                  <a:lnTo>
                    <a:pt x="71589" y="225920"/>
                  </a:lnTo>
                  <a:lnTo>
                    <a:pt x="71272" y="226301"/>
                  </a:lnTo>
                  <a:lnTo>
                    <a:pt x="71107" y="226517"/>
                  </a:lnTo>
                  <a:lnTo>
                    <a:pt x="70510" y="227253"/>
                  </a:lnTo>
                  <a:lnTo>
                    <a:pt x="70472" y="227520"/>
                  </a:lnTo>
                  <a:lnTo>
                    <a:pt x="70624" y="227279"/>
                  </a:lnTo>
                  <a:lnTo>
                    <a:pt x="70535" y="227571"/>
                  </a:lnTo>
                  <a:lnTo>
                    <a:pt x="68008" y="231381"/>
                  </a:lnTo>
                  <a:lnTo>
                    <a:pt x="68567" y="229984"/>
                  </a:lnTo>
                  <a:lnTo>
                    <a:pt x="68821" y="229349"/>
                  </a:lnTo>
                  <a:lnTo>
                    <a:pt x="68922" y="229095"/>
                  </a:lnTo>
                  <a:lnTo>
                    <a:pt x="69037" y="228841"/>
                  </a:lnTo>
                  <a:lnTo>
                    <a:pt x="69265" y="228460"/>
                  </a:lnTo>
                  <a:lnTo>
                    <a:pt x="69557" y="227952"/>
                  </a:lnTo>
                  <a:lnTo>
                    <a:pt x="69926" y="227317"/>
                  </a:lnTo>
                  <a:lnTo>
                    <a:pt x="70739" y="225920"/>
                  </a:lnTo>
                  <a:lnTo>
                    <a:pt x="71983" y="223761"/>
                  </a:lnTo>
                  <a:lnTo>
                    <a:pt x="72097" y="223507"/>
                  </a:lnTo>
                  <a:lnTo>
                    <a:pt x="72923" y="220967"/>
                  </a:lnTo>
                  <a:lnTo>
                    <a:pt x="69621" y="225920"/>
                  </a:lnTo>
                  <a:lnTo>
                    <a:pt x="69748" y="224142"/>
                  </a:lnTo>
                  <a:lnTo>
                    <a:pt x="69469" y="225158"/>
                  </a:lnTo>
                  <a:lnTo>
                    <a:pt x="69354" y="225412"/>
                  </a:lnTo>
                  <a:lnTo>
                    <a:pt x="68148" y="227317"/>
                  </a:lnTo>
                  <a:lnTo>
                    <a:pt x="68580" y="226174"/>
                  </a:lnTo>
                  <a:lnTo>
                    <a:pt x="68872" y="225412"/>
                  </a:lnTo>
                  <a:lnTo>
                    <a:pt x="68199" y="226174"/>
                  </a:lnTo>
                  <a:lnTo>
                    <a:pt x="68465" y="225666"/>
                  </a:lnTo>
                  <a:lnTo>
                    <a:pt x="69138" y="224396"/>
                  </a:lnTo>
                  <a:lnTo>
                    <a:pt x="69392" y="223761"/>
                  </a:lnTo>
                  <a:lnTo>
                    <a:pt x="69964" y="222364"/>
                  </a:lnTo>
                  <a:lnTo>
                    <a:pt x="69240" y="223761"/>
                  </a:lnTo>
                  <a:lnTo>
                    <a:pt x="69557" y="221983"/>
                  </a:lnTo>
                  <a:lnTo>
                    <a:pt x="67551" y="225666"/>
                  </a:lnTo>
                  <a:lnTo>
                    <a:pt x="68478" y="223316"/>
                  </a:lnTo>
                  <a:lnTo>
                    <a:pt x="68554" y="221856"/>
                  </a:lnTo>
                  <a:lnTo>
                    <a:pt x="65227" y="227952"/>
                  </a:lnTo>
                  <a:lnTo>
                    <a:pt x="65125" y="227253"/>
                  </a:lnTo>
                  <a:lnTo>
                    <a:pt x="65252" y="226809"/>
                  </a:lnTo>
                  <a:lnTo>
                    <a:pt x="65570" y="226301"/>
                  </a:lnTo>
                  <a:lnTo>
                    <a:pt x="66027" y="225539"/>
                  </a:lnTo>
                  <a:lnTo>
                    <a:pt x="66192" y="225285"/>
                  </a:lnTo>
                  <a:lnTo>
                    <a:pt x="66306" y="225031"/>
                  </a:lnTo>
                  <a:lnTo>
                    <a:pt x="66751" y="223723"/>
                  </a:lnTo>
                  <a:lnTo>
                    <a:pt x="67144" y="223253"/>
                  </a:lnTo>
                  <a:lnTo>
                    <a:pt x="67678" y="222618"/>
                  </a:lnTo>
                  <a:lnTo>
                    <a:pt x="67652" y="221983"/>
                  </a:lnTo>
                  <a:lnTo>
                    <a:pt x="66992" y="223253"/>
                  </a:lnTo>
                  <a:lnTo>
                    <a:pt x="67487" y="221983"/>
                  </a:lnTo>
                  <a:lnTo>
                    <a:pt x="65278" y="225539"/>
                  </a:lnTo>
                  <a:lnTo>
                    <a:pt x="66014" y="223634"/>
                  </a:lnTo>
                  <a:lnTo>
                    <a:pt x="65532" y="224396"/>
                  </a:lnTo>
                  <a:lnTo>
                    <a:pt x="64541" y="226301"/>
                  </a:lnTo>
                  <a:lnTo>
                    <a:pt x="64452" y="226047"/>
                  </a:lnTo>
                  <a:lnTo>
                    <a:pt x="63995" y="226301"/>
                  </a:lnTo>
                  <a:lnTo>
                    <a:pt x="63233" y="228206"/>
                  </a:lnTo>
                  <a:lnTo>
                    <a:pt x="65493" y="222364"/>
                  </a:lnTo>
                  <a:lnTo>
                    <a:pt x="61569" y="228206"/>
                  </a:lnTo>
                  <a:lnTo>
                    <a:pt x="63182" y="223888"/>
                  </a:lnTo>
                  <a:lnTo>
                    <a:pt x="63512" y="222999"/>
                  </a:lnTo>
                  <a:lnTo>
                    <a:pt x="62852" y="223507"/>
                  </a:lnTo>
                  <a:lnTo>
                    <a:pt x="62141" y="223888"/>
                  </a:lnTo>
                  <a:lnTo>
                    <a:pt x="61760" y="223888"/>
                  </a:lnTo>
                  <a:lnTo>
                    <a:pt x="62077" y="223253"/>
                  </a:lnTo>
                  <a:lnTo>
                    <a:pt x="62204" y="222872"/>
                  </a:lnTo>
                  <a:lnTo>
                    <a:pt x="62496" y="221221"/>
                  </a:lnTo>
                  <a:lnTo>
                    <a:pt x="59423" y="228460"/>
                  </a:lnTo>
                  <a:lnTo>
                    <a:pt x="59740" y="226682"/>
                  </a:lnTo>
                  <a:lnTo>
                    <a:pt x="59855" y="226174"/>
                  </a:lnTo>
                  <a:lnTo>
                    <a:pt x="59944" y="225920"/>
                  </a:lnTo>
                  <a:lnTo>
                    <a:pt x="60604" y="224015"/>
                  </a:lnTo>
                  <a:lnTo>
                    <a:pt x="60921" y="223126"/>
                  </a:lnTo>
                  <a:lnTo>
                    <a:pt x="60820" y="224777"/>
                  </a:lnTo>
                  <a:lnTo>
                    <a:pt x="61137" y="223634"/>
                  </a:lnTo>
                  <a:lnTo>
                    <a:pt x="61341" y="223126"/>
                  </a:lnTo>
                  <a:lnTo>
                    <a:pt x="63881" y="217284"/>
                  </a:lnTo>
                  <a:lnTo>
                    <a:pt x="60172" y="224015"/>
                  </a:lnTo>
                  <a:lnTo>
                    <a:pt x="60871" y="221983"/>
                  </a:lnTo>
                  <a:lnTo>
                    <a:pt x="61429" y="220332"/>
                  </a:lnTo>
                  <a:lnTo>
                    <a:pt x="61595" y="220078"/>
                  </a:lnTo>
                  <a:lnTo>
                    <a:pt x="61709" y="219824"/>
                  </a:lnTo>
                  <a:lnTo>
                    <a:pt x="62318" y="217665"/>
                  </a:lnTo>
                  <a:lnTo>
                    <a:pt x="59982" y="221983"/>
                  </a:lnTo>
                  <a:lnTo>
                    <a:pt x="59842" y="221602"/>
                  </a:lnTo>
                  <a:lnTo>
                    <a:pt x="59918" y="220967"/>
                  </a:lnTo>
                  <a:lnTo>
                    <a:pt x="60147" y="220459"/>
                  </a:lnTo>
                  <a:lnTo>
                    <a:pt x="58496" y="223507"/>
                  </a:lnTo>
                  <a:lnTo>
                    <a:pt x="57518" y="224269"/>
                  </a:lnTo>
                  <a:lnTo>
                    <a:pt x="56984" y="224777"/>
                  </a:lnTo>
                  <a:lnTo>
                    <a:pt x="56807" y="225285"/>
                  </a:lnTo>
                  <a:lnTo>
                    <a:pt x="56159" y="225920"/>
                  </a:lnTo>
                  <a:lnTo>
                    <a:pt x="56502" y="224777"/>
                  </a:lnTo>
                  <a:lnTo>
                    <a:pt x="56629" y="224269"/>
                  </a:lnTo>
                  <a:lnTo>
                    <a:pt x="56756" y="223507"/>
                  </a:lnTo>
                  <a:lnTo>
                    <a:pt x="56870" y="223037"/>
                  </a:lnTo>
                  <a:lnTo>
                    <a:pt x="57124" y="222364"/>
                  </a:lnTo>
                  <a:lnTo>
                    <a:pt x="57746" y="220649"/>
                  </a:lnTo>
                  <a:lnTo>
                    <a:pt x="57708" y="220459"/>
                  </a:lnTo>
                  <a:lnTo>
                    <a:pt x="57759" y="219824"/>
                  </a:lnTo>
                  <a:lnTo>
                    <a:pt x="58381" y="218300"/>
                  </a:lnTo>
                  <a:lnTo>
                    <a:pt x="57619" y="218554"/>
                  </a:lnTo>
                  <a:lnTo>
                    <a:pt x="56134" y="222364"/>
                  </a:lnTo>
                  <a:lnTo>
                    <a:pt x="55651" y="221856"/>
                  </a:lnTo>
                  <a:lnTo>
                    <a:pt x="55270" y="222999"/>
                  </a:lnTo>
                  <a:lnTo>
                    <a:pt x="53568" y="226682"/>
                  </a:lnTo>
                  <a:lnTo>
                    <a:pt x="54648" y="223888"/>
                  </a:lnTo>
                  <a:lnTo>
                    <a:pt x="54737" y="223634"/>
                  </a:lnTo>
                  <a:lnTo>
                    <a:pt x="54787" y="223507"/>
                  </a:lnTo>
                  <a:lnTo>
                    <a:pt x="55816" y="220840"/>
                  </a:lnTo>
                  <a:lnTo>
                    <a:pt x="54432" y="223507"/>
                  </a:lnTo>
                  <a:lnTo>
                    <a:pt x="55778" y="219570"/>
                  </a:lnTo>
                  <a:lnTo>
                    <a:pt x="53644" y="223126"/>
                  </a:lnTo>
                  <a:lnTo>
                    <a:pt x="53022" y="223634"/>
                  </a:lnTo>
                  <a:lnTo>
                    <a:pt x="53073" y="223507"/>
                  </a:lnTo>
                  <a:lnTo>
                    <a:pt x="53543" y="222453"/>
                  </a:lnTo>
                  <a:lnTo>
                    <a:pt x="52819" y="223507"/>
                  </a:lnTo>
                  <a:lnTo>
                    <a:pt x="52451" y="223380"/>
                  </a:lnTo>
                  <a:lnTo>
                    <a:pt x="53035" y="221729"/>
                  </a:lnTo>
                  <a:lnTo>
                    <a:pt x="53301" y="220967"/>
                  </a:lnTo>
                  <a:lnTo>
                    <a:pt x="55156" y="215760"/>
                  </a:lnTo>
                  <a:lnTo>
                    <a:pt x="52031" y="220967"/>
                  </a:lnTo>
                  <a:lnTo>
                    <a:pt x="52235" y="220205"/>
                  </a:lnTo>
                  <a:lnTo>
                    <a:pt x="52273" y="220078"/>
                  </a:lnTo>
                  <a:lnTo>
                    <a:pt x="52412" y="219570"/>
                  </a:lnTo>
                  <a:lnTo>
                    <a:pt x="52933" y="217665"/>
                  </a:lnTo>
                  <a:lnTo>
                    <a:pt x="53670" y="214998"/>
                  </a:lnTo>
                  <a:lnTo>
                    <a:pt x="51955" y="217665"/>
                  </a:lnTo>
                  <a:lnTo>
                    <a:pt x="52476" y="213347"/>
                  </a:lnTo>
                  <a:lnTo>
                    <a:pt x="51384" y="213474"/>
                  </a:lnTo>
                  <a:lnTo>
                    <a:pt x="49885" y="219570"/>
                  </a:lnTo>
                  <a:lnTo>
                    <a:pt x="51054" y="213601"/>
                  </a:lnTo>
                  <a:lnTo>
                    <a:pt x="50736" y="214668"/>
                  </a:lnTo>
                  <a:lnTo>
                    <a:pt x="50825" y="213448"/>
                  </a:lnTo>
                  <a:lnTo>
                    <a:pt x="50393" y="215874"/>
                  </a:lnTo>
                  <a:lnTo>
                    <a:pt x="49250" y="219824"/>
                  </a:lnTo>
                  <a:lnTo>
                    <a:pt x="48933" y="220078"/>
                  </a:lnTo>
                  <a:lnTo>
                    <a:pt x="48971" y="219659"/>
                  </a:lnTo>
                  <a:lnTo>
                    <a:pt x="49009" y="219329"/>
                  </a:lnTo>
                  <a:lnTo>
                    <a:pt x="49263" y="218351"/>
                  </a:lnTo>
                  <a:lnTo>
                    <a:pt x="50304" y="216077"/>
                  </a:lnTo>
                  <a:lnTo>
                    <a:pt x="49377" y="216535"/>
                  </a:lnTo>
                  <a:lnTo>
                    <a:pt x="49123" y="218427"/>
                  </a:lnTo>
                  <a:lnTo>
                    <a:pt x="49263" y="217157"/>
                  </a:lnTo>
                  <a:lnTo>
                    <a:pt x="49314" y="216776"/>
                  </a:lnTo>
                  <a:lnTo>
                    <a:pt x="49428" y="215760"/>
                  </a:lnTo>
                  <a:lnTo>
                    <a:pt x="49796" y="213855"/>
                  </a:lnTo>
                  <a:lnTo>
                    <a:pt x="50025" y="214363"/>
                  </a:lnTo>
                  <a:lnTo>
                    <a:pt x="50165" y="213855"/>
                  </a:lnTo>
                  <a:lnTo>
                    <a:pt x="50380" y="213067"/>
                  </a:lnTo>
                  <a:lnTo>
                    <a:pt x="50330" y="212839"/>
                  </a:lnTo>
                  <a:lnTo>
                    <a:pt x="50152" y="212585"/>
                  </a:lnTo>
                  <a:lnTo>
                    <a:pt x="50279" y="211950"/>
                  </a:lnTo>
                  <a:lnTo>
                    <a:pt x="50393" y="211696"/>
                  </a:lnTo>
                  <a:lnTo>
                    <a:pt x="50914" y="210426"/>
                  </a:lnTo>
                  <a:lnTo>
                    <a:pt x="51028" y="209537"/>
                  </a:lnTo>
                  <a:lnTo>
                    <a:pt x="51104" y="208648"/>
                  </a:lnTo>
                  <a:lnTo>
                    <a:pt x="50571" y="210680"/>
                  </a:lnTo>
                  <a:lnTo>
                    <a:pt x="50038" y="211696"/>
                  </a:lnTo>
                  <a:lnTo>
                    <a:pt x="49999" y="210807"/>
                  </a:lnTo>
                  <a:lnTo>
                    <a:pt x="49631" y="213347"/>
                  </a:lnTo>
                  <a:lnTo>
                    <a:pt x="49517" y="213855"/>
                  </a:lnTo>
                  <a:lnTo>
                    <a:pt x="47980" y="216776"/>
                  </a:lnTo>
                  <a:lnTo>
                    <a:pt x="48094" y="216395"/>
                  </a:lnTo>
                  <a:lnTo>
                    <a:pt x="48171" y="216141"/>
                  </a:lnTo>
                  <a:lnTo>
                    <a:pt x="48768" y="214109"/>
                  </a:lnTo>
                  <a:lnTo>
                    <a:pt x="49555" y="211442"/>
                  </a:lnTo>
                  <a:lnTo>
                    <a:pt x="50444" y="208394"/>
                  </a:lnTo>
                  <a:lnTo>
                    <a:pt x="48856" y="211442"/>
                  </a:lnTo>
                  <a:lnTo>
                    <a:pt x="49199" y="210553"/>
                  </a:lnTo>
                  <a:lnTo>
                    <a:pt x="49593" y="209537"/>
                  </a:lnTo>
                  <a:lnTo>
                    <a:pt x="48933" y="210553"/>
                  </a:lnTo>
                  <a:lnTo>
                    <a:pt x="48272" y="209156"/>
                  </a:lnTo>
                  <a:lnTo>
                    <a:pt x="46647" y="214109"/>
                  </a:lnTo>
                  <a:lnTo>
                    <a:pt x="46761" y="213347"/>
                  </a:lnTo>
                  <a:lnTo>
                    <a:pt x="47117" y="211569"/>
                  </a:lnTo>
                  <a:lnTo>
                    <a:pt x="47294" y="211315"/>
                  </a:lnTo>
                  <a:lnTo>
                    <a:pt x="47193" y="210934"/>
                  </a:lnTo>
                  <a:lnTo>
                    <a:pt x="46697" y="210299"/>
                  </a:lnTo>
                  <a:lnTo>
                    <a:pt x="44208" y="216141"/>
                  </a:lnTo>
                  <a:lnTo>
                    <a:pt x="44221" y="215760"/>
                  </a:lnTo>
                  <a:lnTo>
                    <a:pt x="44259" y="214109"/>
                  </a:lnTo>
                  <a:lnTo>
                    <a:pt x="44373" y="212585"/>
                  </a:lnTo>
                  <a:lnTo>
                    <a:pt x="44716" y="211315"/>
                  </a:lnTo>
                  <a:lnTo>
                    <a:pt x="44462" y="211696"/>
                  </a:lnTo>
                  <a:lnTo>
                    <a:pt x="43789" y="214109"/>
                  </a:lnTo>
                  <a:lnTo>
                    <a:pt x="43853" y="213474"/>
                  </a:lnTo>
                  <a:lnTo>
                    <a:pt x="43967" y="212458"/>
                  </a:lnTo>
                  <a:lnTo>
                    <a:pt x="44094" y="211950"/>
                  </a:lnTo>
                  <a:lnTo>
                    <a:pt x="44310" y="211188"/>
                  </a:lnTo>
                  <a:lnTo>
                    <a:pt x="44297" y="210934"/>
                  </a:lnTo>
                  <a:lnTo>
                    <a:pt x="43268" y="213474"/>
                  </a:lnTo>
                  <a:lnTo>
                    <a:pt x="43319" y="212458"/>
                  </a:lnTo>
                  <a:lnTo>
                    <a:pt x="43789" y="211061"/>
                  </a:lnTo>
                  <a:lnTo>
                    <a:pt x="43662" y="210045"/>
                  </a:lnTo>
                  <a:lnTo>
                    <a:pt x="43421" y="208775"/>
                  </a:lnTo>
                  <a:lnTo>
                    <a:pt x="41656" y="214871"/>
                  </a:lnTo>
                  <a:lnTo>
                    <a:pt x="40805" y="215760"/>
                  </a:lnTo>
                  <a:lnTo>
                    <a:pt x="40906" y="215252"/>
                  </a:lnTo>
                  <a:lnTo>
                    <a:pt x="40932" y="215125"/>
                  </a:lnTo>
                  <a:lnTo>
                    <a:pt x="41287" y="213347"/>
                  </a:lnTo>
                  <a:lnTo>
                    <a:pt x="41668" y="211442"/>
                  </a:lnTo>
                  <a:lnTo>
                    <a:pt x="41554" y="210426"/>
                  </a:lnTo>
                  <a:lnTo>
                    <a:pt x="41363" y="209537"/>
                  </a:lnTo>
                  <a:lnTo>
                    <a:pt x="41249" y="209156"/>
                  </a:lnTo>
                  <a:lnTo>
                    <a:pt x="41287" y="208140"/>
                  </a:lnTo>
                  <a:lnTo>
                    <a:pt x="40386" y="207378"/>
                  </a:lnTo>
                  <a:lnTo>
                    <a:pt x="38912" y="211696"/>
                  </a:lnTo>
                  <a:lnTo>
                    <a:pt x="37744" y="213347"/>
                  </a:lnTo>
                  <a:lnTo>
                    <a:pt x="37820" y="211950"/>
                  </a:lnTo>
                  <a:lnTo>
                    <a:pt x="37858" y="210934"/>
                  </a:lnTo>
                  <a:lnTo>
                    <a:pt x="37998" y="208267"/>
                  </a:lnTo>
                  <a:lnTo>
                    <a:pt x="36195" y="210934"/>
                  </a:lnTo>
                  <a:lnTo>
                    <a:pt x="35687" y="208013"/>
                  </a:lnTo>
                  <a:lnTo>
                    <a:pt x="35623" y="209283"/>
                  </a:lnTo>
                  <a:lnTo>
                    <a:pt x="35217" y="211315"/>
                  </a:lnTo>
                  <a:lnTo>
                    <a:pt x="35090" y="211696"/>
                  </a:lnTo>
                  <a:lnTo>
                    <a:pt x="34950" y="211950"/>
                  </a:lnTo>
                  <a:lnTo>
                    <a:pt x="34861" y="211061"/>
                  </a:lnTo>
                  <a:lnTo>
                    <a:pt x="33972" y="215125"/>
                  </a:lnTo>
                  <a:lnTo>
                    <a:pt x="34074" y="214363"/>
                  </a:lnTo>
                  <a:lnTo>
                    <a:pt x="34239" y="213220"/>
                  </a:lnTo>
                  <a:lnTo>
                    <a:pt x="34544" y="210934"/>
                  </a:lnTo>
                  <a:lnTo>
                    <a:pt x="34886" y="207886"/>
                  </a:lnTo>
                  <a:lnTo>
                    <a:pt x="34975" y="206870"/>
                  </a:lnTo>
                  <a:lnTo>
                    <a:pt x="34391" y="207886"/>
                  </a:lnTo>
                  <a:lnTo>
                    <a:pt x="34061" y="207759"/>
                  </a:lnTo>
                  <a:lnTo>
                    <a:pt x="33350" y="213220"/>
                  </a:lnTo>
                  <a:lnTo>
                    <a:pt x="33121" y="211442"/>
                  </a:lnTo>
                  <a:lnTo>
                    <a:pt x="33096" y="211315"/>
                  </a:lnTo>
                  <a:lnTo>
                    <a:pt x="32956" y="210172"/>
                  </a:lnTo>
                  <a:lnTo>
                    <a:pt x="32092" y="210680"/>
                  </a:lnTo>
                  <a:lnTo>
                    <a:pt x="31267" y="211315"/>
                  </a:lnTo>
                  <a:lnTo>
                    <a:pt x="30988" y="208775"/>
                  </a:lnTo>
                  <a:lnTo>
                    <a:pt x="30645" y="210045"/>
                  </a:lnTo>
                  <a:lnTo>
                    <a:pt x="30378" y="210045"/>
                  </a:lnTo>
                  <a:lnTo>
                    <a:pt x="30048" y="211442"/>
                  </a:lnTo>
                  <a:lnTo>
                    <a:pt x="30302" y="208648"/>
                  </a:lnTo>
                  <a:lnTo>
                    <a:pt x="30226" y="208394"/>
                  </a:lnTo>
                  <a:lnTo>
                    <a:pt x="29895" y="207886"/>
                  </a:lnTo>
                  <a:lnTo>
                    <a:pt x="29489" y="207251"/>
                  </a:lnTo>
                  <a:lnTo>
                    <a:pt x="28676" y="207886"/>
                  </a:lnTo>
                  <a:lnTo>
                    <a:pt x="28981" y="205854"/>
                  </a:lnTo>
                  <a:lnTo>
                    <a:pt x="28549" y="205600"/>
                  </a:lnTo>
                  <a:lnTo>
                    <a:pt x="27876" y="214236"/>
                  </a:lnTo>
                  <a:lnTo>
                    <a:pt x="27520" y="214363"/>
                  </a:lnTo>
                  <a:lnTo>
                    <a:pt x="27584" y="212458"/>
                  </a:lnTo>
                  <a:lnTo>
                    <a:pt x="27622" y="211061"/>
                  </a:lnTo>
                  <a:lnTo>
                    <a:pt x="27660" y="210172"/>
                  </a:lnTo>
                  <a:lnTo>
                    <a:pt x="27660" y="210045"/>
                  </a:lnTo>
                  <a:lnTo>
                    <a:pt x="26962" y="210045"/>
                  </a:lnTo>
                  <a:lnTo>
                    <a:pt x="26352" y="206108"/>
                  </a:lnTo>
                  <a:lnTo>
                    <a:pt x="25476" y="210172"/>
                  </a:lnTo>
                  <a:lnTo>
                    <a:pt x="25577" y="208140"/>
                  </a:lnTo>
                  <a:lnTo>
                    <a:pt x="25704" y="208013"/>
                  </a:lnTo>
                  <a:lnTo>
                    <a:pt x="25374" y="207886"/>
                  </a:lnTo>
                  <a:lnTo>
                    <a:pt x="25120" y="207124"/>
                  </a:lnTo>
                  <a:lnTo>
                    <a:pt x="24422" y="204965"/>
                  </a:lnTo>
                  <a:lnTo>
                    <a:pt x="24409" y="207441"/>
                  </a:lnTo>
                  <a:lnTo>
                    <a:pt x="24485" y="207124"/>
                  </a:lnTo>
                  <a:lnTo>
                    <a:pt x="24396" y="211061"/>
                  </a:lnTo>
                  <a:lnTo>
                    <a:pt x="24409" y="207441"/>
                  </a:lnTo>
                  <a:lnTo>
                    <a:pt x="23253" y="212458"/>
                  </a:lnTo>
                  <a:lnTo>
                    <a:pt x="23342" y="209537"/>
                  </a:lnTo>
                  <a:lnTo>
                    <a:pt x="23012" y="212839"/>
                  </a:lnTo>
                  <a:lnTo>
                    <a:pt x="22898" y="214363"/>
                  </a:lnTo>
                  <a:lnTo>
                    <a:pt x="22504" y="215252"/>
                  </a:lnTo>
                  <a:lnTo>
                    <a:pt x="22402" y="212966"/>
                  </a:lnTo>
                  <a:lnTo>
                    <a:pt x="22212" y="212077"/>
                  </a:lnTo>
                  <a:lnTo>
                    <a:pt x="22275" y="216395"/>
                  </a:lnTo>
                  <a:lnTo>
                    <a:pt x="21894" y="214998"/>
                  </a:lnTo>
                  <a:lnTo>
                    <a:pt x="22021" y="212966"/>
                  </a:lnTo>
                  <a:lnTo>
                    <a:pt x="21653" y="212839"/>
                  </a:lnTo>
                  <a:lnTo>
                    <a:pt x="21640" y="214236"/>
                  </a:lnTo>
                  <a:lnTo>
                    <a:pt x="21513" y="215760"/>
                  </a:lnTo>
                  <a:lnTo>
                    <a:pt x="21285" y="217157"/>
                  </a:lnTo>
                  <a:lnTo>
                    <a:pt x="21259" y="217030"/>
                  </a:lnTo>
                  <a:lnTo>
                    <a:pt x="21069" y="216268"/>
                  </a:lnTo>
                  <a:lnTo>
                    <a:pt x="20828" y="215252"/>
                  </a:lnTo>
                  <a:lnTo>
                    <a:pt x="20726" y="212585"/>
                  </a:lnTo>
                  <a:lnTo>
                    <a:pt x="20662" y="214617"/>
                  </a:lnTo>
                  <a:lnTo>
                    <a:pt x="20535" y="216268"/>
                  </a:lnTo>
                  <a:lnTo>
                    <a:pt x="20434" y="215887"/>
                  </a:lnTo>
                  <a:lnTo>
                    <a:pt x="20307" y="215252"/>
                  </a:lnTo>
                  <a:lnTo>
                    <a:pt x="20193" y="213067"/>
                  </a:lnTo>
                  <a:lnTo>
                    <a:pt x="19862" y="212128"/>
                  </a:lnTo>
                  <a:lnTo>
                    <a:pt x="19862" y="229222"/>
                  </a:lnTo>
                  <a:lnTo>
                    <a:pt x="19773" y="229095"/>
                  </a:lnTo>
                  <a:lnTo>
                    <a:pt x="19558" y="229095"/>
                  </a:lnTo>
                  <a:lnTo>
                    <a:pt x="19519" y="228460"/>
                  </a:lnTo>
                  <a:lnTo>
                    <a:pt x="19507" y="227825"/>
                  </a:lnTo>
                  <a:lnTo>
                    <a:pt x="19494" y="227063"/>
                  </a:lnTo>
                  <a:lnTo>
                    <a:pt x="19646" y="228079"/>
                  </a:lnTo>
                  <a:lnTo>
                    <a:pt x="19735" y="228333"/>
                  </a:lnTo>
                  <a:lnTo>
                    <a:pt x="19862" y="229222"/>
                  </a:lnTo>
                  <a:lnTo>
                    <a:pt x="19862" y="212128"/>
                  </a:lnTo>
                  <a:lnTo>
                    <a:pt x="19773" y="211874"/>
                  </a:lnTo>
                  <a:lnTo>
                    <a:pt x="19799" y="212839"/>
                  </a:lnTo>
                  <a:lnTo>
                    <a:pt x="19685" y="212610"/>
                  </a:lnTo>
                  <a:lnTo>
                    <a:pt x="19685" y="212839"/>
                  </a:lnTo>
                  <a:lnTo>
                    <a:pt x="19558" y="217030"/>
                  </a:lnTo>
                  <a:lnTo>
                    <a:pt x="19253" y="215252"/>
                  </a:lnTo>
                  <a:lnTo>
                    <a:pt x="19189" y="214909"/>
                  </a:lnTo>
                  <a:lnTo>
                    <a:pt x="19189" y="229349"/>
                  </a:lnTo>
                  <a:lnTo>
                    <a:pt x="19024" y="229603"/>
                  </a:lnTo>
                  <a:lnTo>
                    <a:pt x="19177" y="229349"/>
                  </a:lnTo>
                  <a:lnTo>
                    <a:pt x="19189" y="214909"/>
                  </a:lnTo>
                  <a:lnTo>
                    <a:pt x="19138" y="214617"/>
                  </a:lnTo>
                  <a:lnTo>
                    <a:pt x="19024" y="213474"/>
                  </a:lnTo>
                  <a:lnTo>
                    <a:pt x="18961" y="212585"/>
                  </a:lnTo>
                  <a:lnTo>
                    <a:pt x="18948" y="212458"/>
                  </a:lnTo>
                  <a:lnTo>
                    <a:pt x="19443" y="212458"/>
                  </a:lnTo>
                  <a:lnTo>
                    <a:pt x="19685" y="212610"/>
                  </a:lnTo>
                  <a:lnTo>
                    <a:pt x="19748" y="211848"/>
                  </a:lnTo>
                  <a:lnTo>
                    <a:pt x="19773" y="211696"/>
                  </a:lnTo>
                  <a:lnTo>
                    <a:pt x="19748" y="210172"/>
                  </a:lnTo>
                  <a:lnTo>
                    <a:pt x="19316" y="209791"/>
                  </a:lnTo>
                  <a:lnTo>
                    <a:pt x="19558" y="205981"/>
                  </a:lnTo>
                  <a:lnTo>
                    <a:pt x="19291" y="207759"/>
                  </a:lnTo>
                  <a:lnTo>
                    <a:pt x="18846" y="212458"/>
                  </a:lnTo>
                  <a:lnTo>
                    <a:pt x="18465" y="211315"/>
                  </a:lnTo>
                  <a:lnTo>
                    <a:pt x="18351" y="210426"/>
                  </a:lnTo>
                  <a:lnTo>
                    <a:pt x="18262" y="209791"/>
                  </a:lnTo>
                  <a:lnTo>
                    <a:pt x="18135" y="210426"/>
                  </a:lnTo>
                  <a:lnTo>
                    <a:pt x="17894" y="209664"/>
                  </a:lnTo>
                  <a:lnTo>
                    <a:pt x="17716" y="208711"/>
                  </a:lnTo>
                  <a:lnTo>
                    <a:pt x="17716" y="209664"/>
                  </a:lnTo>
                  <a:lnTo>
                    <a:pt x="17589" y="209791"/>
                  </a:lnTo>
                  <a:lnTo>
                    <a:pt x="17500" y="210426"/>
                  </a:lnTo>
                  <a:lnTo>
                    <a:pt x="17602" y="208521"/>
                  </a:lnTo>
                  <a:lnTo>
                    <a:pt x="17716" y="209664"/>
                  </a:lnTo>
                  <a:lnTo>
                    <a:pt x="17716" y="208711"/>
                  </a:lnTo>
                  <a:lnTo>
                    <a:pt x="17627" y="207378"/>
                  </a:lnTo>
                  <a:lnTo>
                    <a:pt x="17246" y="208521"/>
                  </a:lnTo>
                  <a:lnTo>
                    <a:pt x="17030" y="208394"/>
                  </a:lnTo>
                  <a:lnTo>
                    <a:pt x="17195" y="211315"/>
                  </a:lnTo>
                  <a:lnTo>
                    <a:pt x="16916" y="210934"/>
                  </a:lnTo>
                  <a:lnTo>
                    <a:pt x="17246" y="213080"/>
                  </a:lnTo>
                  <a:lnTo>
                    <a:pt x="17399" y="212877"/>
                  </a:lnTo>
                  <a:lnTo>
                    <a:pt x="17487" y="213614"/>
                  </a:lnTo>
                  <a:lnTo>
                    <a:pt x="17487" y="212712"/>
                  </a:lnTo>
                  <a:lnTo>
                    <a:pt x="17500" y="212458"/>
                  </a:lnTo>
                  <a:lnTo>
                    <a:pt x="17500" y="212686"/>
                  </a:lnTo>
                  <a:lnTo>
                    <a:pt x="17792" y="212585"/>
                  </a:lnTo>
                  <a:lnTo>
                    <a:pt x="17970" y="212585"/>
                  </a:lnTo>
                  <a:lnTo>
                    <a:pt x="17792" y="215252"/>
                  </a:lnTo>
                  <a:lnTo>
                    <a:pt x="17500" y="213728"/>
                  </a:lnTo>
                  <a:lnTo>
                    <a:pt x="17475" y="218427"/>
                  </a:lnTo>
                  <a:lnTo>
                    <a:pt x="17360" y="217411"/>
                  </a:lnTo>
                  <a:lnTo>
                    <a:pt x="17335" y="217157"/>
                  </a:lnTo>
                  <a:lnTo>
                    <a:pt x="17310" y="217030"/>
                  </a:lnTo>
                  <a:lnTo>
                    <a:pt x="17081" y="214998"/>
                  </a:lnTo>
                  <a:lnTo>
                    <a:pt x="16979" y="214236"/>
                  </a:lnTo>
                  <a:lnTo>
                    <a:pt x="16433" y="212458"/>
                  </a:lnTo>
                  <a:lnTo>
                    <a:pt x="16306" y="211696"/>
                  </a:lnTo>
                  <a:lnTo>
                    <a:pt x="16268" y="211315"/>
                  </a:lnTo>
                  <a:lnTo>
                    <a:pt x="16129" y="209664"/>
                  </a:lnTo>
                  <a:lnTo>
                    <a:pt x="15621" y="211315"/>
                  </a:lnTo>
                  <a:lnTo>
                    <a:pt x="14732" y="210807"/>
                  </a:lnTo>
                  <a:lnTo>
                    <a:pt x="14693" y="217030"/>
                  </a:lnTo>
                  <a:lnTo>
                    <a:pt x="14465" y="214617"/>
                  </a:lnTo>
                  <a:lnTo>
                    <a:pt x="14376" y="214109"/>
                  </a:lnTo>
                  <a:lnTo>
                    <a:pt x="14401" y="213347"/>
                  </a:lnTo>
                  <a:lnTo>
                    <a:pt x="14287" y="214109"/>
                  </a:lnTo>
                  <a:lnTo>
                    <a:pt x="13868" y="213601"/>
                  </a:lnTo>
                  <a:lnTo>
                    <a:pt x="13563" y="213220"/>
                  </a:lnTo>
                  <a:lnTo>
                    <a:pt x="13601" y="213766"/>
                  </a:lnTo>
                  <a:lnTo>
                    <a:pt x="13741" y="213601"/>
                  </a:lnTo>
                  <a:lnTo>
                    <a:pt x="13703" y="215379"/>
                  </a:lnTo>
                  <a:lnTo>
                    <a:pt x="13830" y="217157"/>
                  </a:lnTo>
                  <a:lnTo>
                    <a:pt x="13373" y="215760"/>
                  </a:lnTo>
                  <a:lnTo>
                    <a:pt x="13462" y="214617"/>
                  </a:lnTo>
                  <a:lnTo>
                    <a:pt x="13563" y="214236"/>
                  </a:lnTo>
                  <a:lnTo>
                    <a:pt x="13601" y="213766"/>
                  </a:lnTo>
                  <a:lnTo>
                    <a:pt x="13220" y="214236"/>
                  </a:lnTo>
                  <a:lnTo>
                    <a:pt x="13169" y="213067"/>
                  </a:lnTo>
                  <a:lnTo>
                    <a:pt x="12255" y="211950"/>
                  </a:lnTo>
                  <a:lnTo>
                    <a:pt x="11849" y="214871"/>
                  </a:lnTo>
                  <a:lnTo>
                    <a:pt x="11379" y="217411"/>
                  </a:lnTo>
                  <a:lnTo>
                    <a:pt x="10972" y="216649"/>
                  </a:lnTo>
                  <a:lnTo>
                    <a:pt x="10274" y="215379"/>
                  </a:lnTo>
                  <a:lnTo>
                    <a:pt x="10502" y="216014"/>
                  </a:lnTo>
                  <a:lnTo>
                    <a:pt x="10604" y="216649"/>
                  </a:lnTo>
                  <a:lnTo>
                    <a:pt x="8661" y="213474"/>
                  </a:lnTo>
                  <a:lnTo>
                    <a:pt x="8229" y="220205"/>
                  </a:lnTo>
                  <a:lnTo>
                    <a:pt x="7416" y="218427"/>
                  </a:lnTo>
                  <a:lnTo>
                    <a:pt x="5918" y="215125"/>
                  </a:lnTo>
                  <a:lnTo>
                    <a:pt x="5321" y="214109"/>
                  </a:lnTo>
                  <a:lnTo>
                    <a:pt x="5702" y="216395"/>
                  </a:lnTo>
                  <a:lnTo>
                    <a:pt x="5829" y="218427"/>
                  </a:lnTo>
                  <a:lnTo>
                    <a:pt x="5156" y="215252"/>
                  </a:lnTo>
                  <a:lnTo>
                    <a:pt x="5295" y="217030"/>
                  </a:lnTo>
                  <a:lnTo>
                    <a:pt x="5422" y="221729"/>
                  </a:lnTo>
                  <a:lnTo>
                    <a:pt x="5041" y="220205"/>
                  </a:lnTo>
                  <a:lnTo>
                    <a:pt x="4699" y="218808"/>
                  </a:lnTo>
                  <a:lnTo>
                    <a:pt x="2882" y="211569"/>
                  </a:lnTo>
                  <a:lnTo>
                    <a:pt x="3073" y="214998"/>
                  </a:lnTo>
                  <a:lnTo>
                    <a:pt x="3200" y="216776"/>
                  </a:lnTo>
                  <a:lnTo>
                    <a:pt x="3721" y="218808"/>
                  </a:lnTo>
                  <a:lnTo>
                    <a:pt x="3352" y="218427"/>
                  </a:lnTo>
                  <a:lnTo>
                    <a:pt x="3175" y="220205"/>
                  </a:lnTo>
                  <a:lnTo>
                    <a:pt x="3086" y="219951"/>
                  </a:lnTo>
                  <a:lnTo>
                    <a:pt x="2667" y="217792"/>
                  </a:lnTo>
                  <a:lnTo>
                    <a:pt x="3048" y="219849"/>
                  </a:lnTo>
                  <a:lnTo>
                    <a:pt x="2705" y="218808"/>
                  </a:lnTo>
                  <a:lnTo>
                    <a:pt x="2349" y="217284"/>
                  </a:lnTo>
                  <a:lnTo>
                    <a:pt x="2349" y="220205"/>
                  </a:lnTo>
                  <a:lnTo>
                    <a:pt x="1663" y="219189"/>
                  </a:lnTo>
                  <a:lnTo>
                    <a:pt x="1549" y="218808"/>
                  </a:lnTo>
                  <a:lnTo>
                    <a:pt x="927" y="213728"/>
                  </a:lnTo>
                  <a:lnTo>
                    <a:pt x="76" y="213601"/>
                  </a:lnTo>
                  <a:lnTo>
                    <a:pt x="952" y="219570"/>
                  </a:lnTo>
                  <a:lnTo>
                    <a:pt x="1346" y="220459"/>
                  </a:lnTo>
                  <a:lnTo>
                    <a:pt x="1727" y="221856"/>
                  </a:lnTo>
                  <a:lnTo>
                    <a:pt x="1828" y="223380"/>
                  </a:lnTo>
                  <a:lnTo>
                    <a:pt x="3886" y="232219"/>
                  </a:lnTo>
                  <a:lnTo>
                    <a:pt x="4013" y="232651"/>
                  </a:lnTo>
                  <a:lnTo>
                    <a:pt x="5270" y="235699"/>
                  </a:lnTo>
                  <a:lnTo>
                    <a:pt x="4902" y="232778"/>
                  </a:lnTo>
                  <a:lnTo>
                    <a:pt x="5334" y="234238"/>
                  </a:lnTo>
                  <a:lnTo>
                    <a:pt x="5448" y="235191"/>
                  </a:lnTo>
                  <a:lnTo>
                    <a:pt x="5359" y="235419"/>
                  </a:lnTo>
                  <a:lnTo>
                    <a:pt x="6007" y="237350"/>
                  </a:lnTo>
                  <a:lnTo>
                    <a:pt x="5626" y="235445"/>
                  </a:lnTo>
                  <a:lnTo>
                    <a:pt x="5448" y="234175"/>
                  </a:lnTo>
                  <a:lnTo>
                    <a:pt x="5943" y="235991"/>
                  </a:lnTo>
                  <a:lnTo>
                    <a:pt x="6070" y="236334"/>
                  </a:lnTo>
                  <a:lnTo>
                    <a:pt x="6184" y="236588"/>
                  </a:lnTo>
                  <a:lnTo>
                    <a:pt x="5803" y="234175"/>
                  </a:lnTo>
                  <a:lnTo>
                    <a:pt x="5588" y="232778"/>
                  </a:lnTo>
                  <a:lnTo>
                    <a:pt x="5727" y="233083"/>
                  </a:lnTo>
                  <a:lnTo>
                    <a:pt x="5524" y="232308"/>
                  </a:lnTo>
                  <a:lnTo>
                    <a:pt x="5499" y="232143"/>
                  </a:lnTo>
                  <a:lnTo>
                    <a:pt x="5486" y="232016"/>
                  </a:lnTo>
                  <a:lnTo>
                    <a:pt x="5461" y="231127"/>
                  </a:lnTo>
                  <a:lnTo>
                    <a:pt x="6121" y="233286"/>
                  </a:lnTo>
                  <a:lnTo>
                    <a:pt x="6464" y="235064"/>
                  </a:lnTo>
                  <a:lnTo>
                    <a:pt x="6248" y="233159"/>
                  </a:lnTo>
                  <a:lnTo>
                    <a:pt x="6540" y="234429"/>
                  </a:lnTo>
                  <a:lnTo>
                    <a:pt x="6654" y="235051"/>
                  </a:lnTo>
                  <a:lnTo>
                    <a:pt x="6565" y="234175"/>
                  </a:lnTo>
                  <a:lnTo>
                    <a:pt x="7023" y="234937"/>
                  </a:lnTo>
                  <a:lnTo>
                    <a:pt x="6883" y="234175"/>
                  </a:lnTo>
                  <a:lnTo>
                    <a:pt x="6705" y="233159"/>
                  </a:lnTo>
                  <a:lnTo>
                    <a:pt x="6578" y="232397"/>
                  </a:lnTo>
                  <a:lnTo>
                    <a:pt x="7315" y="235064"/>
                  </a:lnTo>
                  <a:lnTo>
                    <a:pt x="7086" y="232397"/>
                  </a:lnTo>
                  <a:lnTo>
                    <a:pt x="7010" y="231635"/>
                  </a:lnTo>
                  <a:lnTo>
                    <a:pt x="7937" y="236207"/>
                  </a:lnTo>
                  <a:lnTo>
                    <a:pt x="7810" y="235419"/>
                  </a:lnTo>
                  <a:lnTo>
                    <a:pt x="7569" y="233159"/>
                  </a:lnTo>
                  <a:lnTo>
                    <a:pt x="7632" y="232270"/>
                  </a:lnTo>
                  <a:lnTo>
                    <a:pt x="8432" y="237731"/>
                  </a:lnTo>
                  <a:lnTo>
                    <a:pt x="8280" y="232524"/>
                  </a:lnTo>
                  <a:lnTo>
                    <a:pt x="9321" y="238366"/>
                  </a:lnTo>
                  <a:lnTo>
                    <a:pt x="8610" y="233413"/>
                  </a:lnTo>
                  <a:lnTo>
                    <a:pt x="9652" y="235953"/>
                  </a:lnTo>
                  <a:lnTo>
                    <a:pt x="9550" y="233413"/>
                  </a:lnTo>
                  <a:lnTo>
                    <a:pt x="9537" y="233159"/>
                  </a:lnTo>
                  <a:lnTo>
                    <a:pt x="9702" y="234302"/>
                  </a:lnTo>
                  <a:lnTo>
                    <a:pt x="9893" y="234556"/>
                  </a:lnTo>
                  <a:lnTo>
                    <a:pt x="10236" y="236080"/>
                  </a:lnTo>
                  <a:lnTo>
                    <a:pt x="10490" y="236842"/>
                  </a:lnTo>
                  <a:lnTo>
                    <a:pt x="9867" y="233159"/>
                  </a:lnTo>
                  <a:lnTo>
                    <a:pt x="9893" y="232524"/>
                  </a:lnTo>
                  <a:lnTo>
                    <a:pt x="9944" y="232270"/>
                  </a:lnTo>
                  <a:lnTo>
                    <a:pt x="9982" y="231635"/>
                  </a:lnTo>
                  <a:lnTo>
                    <a:pt x="9944" y="231127"/>
                  </a:lnTo>
                  <a:lnTo>
                    <a:pt x="9804" y="229349"/>
                  </a:lnTo>
                  <a:lnTo>
                    <a:pt x="10490" y="232397"/>
                  </a:lnTo>
                  <a:lnTo>
                    <a:pt x="10617" y="233540"/>
                  </a:lnTo>
                  <a:lnTo>
                    <a:pt x="10502" y="234683"/>
                  </a:lnTo>
                  <a:lnTo>
                    <a:pt x="11099" y="237858"/>
                  </a:lnTo>
                  <a:lnTo>
                    <a:pt x="10553" y="234556"/>
                  </a:lnTo>
                  <a:lnTo>
                    <a:pt x="11010" y="234556"/>
                  </a:lnTo>
                  <a:lnTo>
                    <a:pt x="10502" y="231762"/>
                  </a:lnTo>
                  <a:lnTo>
                    <a:pt x="11074" y="234175"/>
                  </a:lnTo>
                  <a:lnTo>
                    <a:pt x="11480" y="236334"/>
                  </a:lnTo>
                  <a:lnTo>
                    <a:pt x="10985" y="232905"/>
                  </a:lnTo>
                  <a:lnTo>
                    <a:pt x="10820" y="231762"/>
                  </a:lnTo>
                  <a:lnTo>
                    <a:pt x="10744" y="231254"/>
                  </a:lnTo>
                  <a:lnTo>
                    <a:pt x="11531" y="235445"/>
                  </a:lnTo>
                  <a:lnTo>
                    <a:pt x="11226" y="232270"/>
                  </a:lnTo>
                  <a:lnTo>
                    <a:pt x="11887" y="234810"/>
                  </a:lnTo>
                  <a:lnTo>
                    <a:pt x="12001" y="237096"/>
                  </a:lnTo>
                  <a:lnTo>
                    <a:pt x="12103" y="235534"/>
                  </a:lnTo>
                  <a:lnTo>
                    <a:pt x="12217" y="235991"/>
                  </a:lnTo>
                  <a:lnTo>
                    <a:pt x="12115" y="235445"/>
                  </a:lnTo>
                  <a:lnTo>
                    <a:pt x="12001" y="234683"/>
                  </a:lnTo>
                  <a:lnTo>
                    <a:pt x="11899" y="233667"/>
                  </a:lnTo>
                  <a:lnTo>
                    <a:pt x="11938" y="232270"/>
                  </a:lnTo>
                  <a:lnTo>
                    <a:pt x="12052" y="231762"/>
                  </a:lnTo>
                  <a:lnTo>
                    <a:pt x="12319" y="234937"/>
                  </a:lnTo>
                  <a:lnTo>
                    <a:pt x="12433" y="235953"/>
                  </a:lnTo>
                  <a:lnTo>
                    <a:pt x="12788" y="237604"/>
                  </a:lnTo>
                  <a:lnTo>
                    <a:pt x="12661" y="234010"/>
                  </a:lnTo>
                  <a:lnTo>
                    <a:pt x="12585" y="233032"/>
                  </a:lnTo>
                  <a:lnTo>
                    <a:pt x="12788" y="233159"/>
                  </a:lnTo>
                  <a:lnTo>
                    <a:pt x="12890" y="233794"/>
                  </a:lnTo>
                  <a:lnTo>
                    <a:pt x="13004" y="234810"/>
                  </a:lnTo>
                  <a:lnTo>
                    <a:pt x="12928" y="233032"/>
                  </a:lnTo>
                  <a:lnTo>
                    <a:pt x="12877" y="231762"/>
                  </a:lnTo>
                  <a:lnTo>
                    <a:pt x="13728" y="234556"/>
                  </a:lnTo>
                  <a:lnTo>
                    <a:pt x="13627" y="231762"/>
                  </a:lnTo>
                  <a:lnTo>
                    <a:pt x="13614" y="231254"/>
                  </a:lnTo>
                  <a:lnTo>
                    <a:pt x="13614" y="230847"/>
                  </a:lnTo>
                  <a:lnTo>
                    <a:pt x="13741" y="231635"/>
                  </a:lnTo>
                  <a:lnTo>
                    <a:pt x="13627" y="230619"/>
                  </a:lnTo>
                  <a:lnTo>
                    <a:pt x="13462" y="229349"/>
                  </a:lnTo>
                  <a:lnTo>
                    <a:pt x="13093" y="226301"/>
                  </a:lnTo>
                  <a:lnTo>
                    <a:pt x="13258" y="226301"/>
                  </a:lnTo>
                  <a:lnTo>
                    <a:pt x="13144" y="223888"/>
                  </a:lnTo>
                  <a:lnTo>
                    <a:pt x="13462" y="226428"/>
                  </a:lnTo>
                  <a:lnTo>
                    <a:pt x="13398" y="226682"/>
                  </a:lnTo>
                  <a:lnTo>
                    <a:pt x="13500" y="228079"/>
                  </a:lnTo>
                  <a:lnTo>
                    <a:pt x="13550" y="226936"/>
                  </a:lnTo>
                  <a:lnTo>
                    <a:pt x="13843" y="228968"/>
                  </a:lnTo>
                  <a:lnTo>
                    <a:pt x="13931" y="229514"/>
                  </a:lnTo>
                  <a:lnTo>
                    <a:pt x="13919" y="228968"/>
                  </a:lnTo>
                  <a:lnTo>
                    <a:pt x="13995" y="226936"/>
                  </a:lnTo>
                  <a:lnTo>
                    <a:pt x="13995" y="226682"/>
                  </a:lnTo>
                  <a:lnTo>
                    <a:pt x="14287" y="227520"/>
                  </a:lnTo>
                  <a:lnTo>
                    <a:pt x="14401" y="228117"/>
                  </a:lnTo>
                  <a:lnTo>
                    <a:pt x="14757" y="231254"/>
                  </a:lnTo>
                  <a:lnTo>
                    <a:pt x="13944" y="229031"/>
                  </a:lnTo>
                  <a:lnTo>
                    <a:pt x="14541" y="232016"/>
                  </a:lnTo>
                  <a:lnTo>
                    <a:pt x="14033" y="230746"/>
                  </a:lnTo>
                  <a:lnTo>
                    <a:pt x="14897" y="236334"/>
                  </a:lnTo>
                  <a:lnTo>
                    <a:pt x="13817" y="230543"/>
                  </a:lnTo>
                  <a:lnTo>
                    <a:pt x="14643" y="236207"/>
                  </a:lnTo>
                  <a:lnTo>
                    <a:pt x="14770" y="236512"/>
                  </a:lnTo>
                  <a:lnTo>
                    <a:pt x="15214" y="237350"/>
                  </a:lnTo>
                  <a:lnTo>
                    <a:pt x="15125" y="236334"/>
                  </a:lnTo>
                  <a:lnTo>
                    <a:pt x="14986" y="234429"/>
                  </a:lnTo>
                  <a:lnTo>
                    <a:pt x="15532" y="235445"/>
                  </a:lnTo>
                  <a:lnTo>
                    <a:pt x="15455" y="234429"/>
                  </a:lnTo>
                  <a:lnTo>
                    <a:pt x="15265" y="232016"/>
                  </a:lnTo>
                  <a:lnTo>
                    <a:pt x="15214" y="231254"/>
                  </a:lnTo>
                  <a:lnTo>
                    <a:pt x="15328" y="229031"/>
                  </a:lnTo>
                  <a:lnTo>
                    <a:pt x="15557" y="226936"/>
                  </a:lnTo>
                  <a:lnTo>
                    <a:pt x="16433" y="239382"/>
                  </a:lnTo>
                  <a:lnTo>
                    <a:pt x="16306" y="229730"/>
                  </a:lnTo>
                  <a:lnTo>
                    <a:pt x="16192" y="227825"/>
                  </a:lnTo>
                  <a:lnTo>
                    <a:pt x="16611" y="229730"/>
                  </a:lnTo>
                  <a:lnTo>
                    <a:pt x="16738" y="230365"/>
                  </a:lnTo>
                  <a:lnTo>
                    <a:pt x="16865" y="233286"/>
                  </a:lnTo>
                  <a:lnTo>
                    <a:pt x="16979" y="234238"/>
                  </a:lnTo>
                  <a:lnTo>
                    <a:pt x="17373" y="234556"/>
                  </a:lnTo>
                  <a:lnTo>
                    <a:pt x="17157" y="232473"/>
                  </a:lnTo>
                  <a:lnTo>
                    <a:pt x="17754" y="236080"/>
                  </a:lnTo>
                  <a:lnTo>
                    <a:pt x="17513" y="233032"/>
                  </a:lnTo>
                  <a:lnTo>
                    <a:pt x="17437" y="232651"/>
                  </a:lnTo>
                  <a:lnTo>
                    <a:pt x="17157" y="232410"/>
                  </a:lnTo>
                  <a:lnTo>
                    <a:pt x="16776" y="228460"/>
                  </a:lnTo>
                  <a:lnTo>
                    <a:pt x="17335" y="230733"/>
                  </a:lnTo>
                  <a:lnTo>
                    <a:pt x="17576" y="230619"/>
                  </a:lnTo>
                  <a:lnTo>
                    <a:pt x="17830" y="234175"/>
                  </a:lnTo>
                  <a:lnTo>
                    <a:pt x="18186" y="233667"/>
                  </a:lnTo>
                  <a:lnTo>
                    <a:pt x="18288" y="233413"/>
                  </a:lnTo>
                  <a:lnTo>
                    <a:pt x="18656" y="231127"/>
                  </a:lnTo>
                  <a:lnTo>
                    <a:pt x="18770" y="230873"/>
                  </a:lnTo>
                  <a:lnTo>
                    <a:pt x="18948" y="230619"/>
                  </a:lnTo>
                  <a:lnTo>
                    <a:pt x="19227" y="230238"/>
                  </a:lnTo>
                  <a:lnTo>
                    <a:pt x="19215" y="232778"/>
                  </a:lnTo>
                  <a:lnTo>
                    <a:pt x="19342" y="233540"/>
                  </a:lnTo>
                  <a:lnTo>
                    <a:pt x="19951" y="231762"/>
                  </a:lnTo>
                  <a:lnTo>
                    <a:pt x="20751" y="233794"/>
                  </a:lnTo>
                  <a:lnTo>
                    <a:pt x="21437" y="236080"/>
                  </a:lnTo>
                  <a:lnTo>
                    <a:pt x="21666" y="233032"/>
                  </a:lnTo>
                  <a:lnTo>
                    <a:pt x="21856" y="231762"/>
                  </a:lnTo>
                  <a:lnTo>
                    <a:pt x="21996" y="231635"/>
                  </a:lnTo>
                  <a:lnTo>
                    <a:pt x="21945" y="234556"/>
                  </a:lnTo>
                  <a:lnTo>
                    <a:pt x="22313" y="232270"/>
                  </a:lnTo>
                  <a:lnTo>
                    <a:pt x="22453" y="231635"/>
                  </a:lnTo>
                  <a:lnTo>
                    <a:pt x="22898" y="230238"/>
                  </a:lnTo>
                  <a:lnTo>
                    <a:pt x="23101" y="229603"/>
                  </a:lnTo>
                  <a:lnTo>
                    <a:pt x="23190" y="229349"/>
                  </a:lnTo>
                  <a:lnTo>
                    <a:pt x="23228" y="229222"/>
                  </a:lnTo>
                  <a:lnTo>
                    <a:pt x="23304" y="228968"/>
                  </a:lnTo>
                  <a:lnTo>
                    <a:pt x="23583" y="231254"/>
                  </a:lnTo>
                  <a:lnTo>
                    <a:pt x="23710" y="233540"/>
                  </a:lnTo>
                  <a:lnTo>
                    <a:pt x="23939" y="234429"/>
                  </a:lnTo>
                  <a:lnTo>
                    <a:pt x="24117" y="228968"/>
                  </a:lnTo>
                  <a:lnTo>
                    <a:pt x="24193" y="227063"/>
                  </a:lnTo>
                  <a:lnTo>
                    <a:pt x="24333" y="228269"/>
                  </a:lnTo>
                  <a:lnTo>
                    <a:pt x="24460" y="230365"/>
                  </a:lnTo>
                  <a:lnTo>
                    <a:pt x="25146" y="231635"/>
                  </a:lnTo>
                  <a:lnTo>
                    <a:pt x="26225" y="228841"/>
                  </a:lnTo>
                  <a:lnTo>
                    <a:pt x="26568" y="233540"/>
                  </a:lnTo>
                  <a:lnTo>
                    <a:pt x="26987" y="229095"/>
                  </a:lnTo>
                  <a:lnTo>
                    <a:pt x="27216" y="235572"/>
                  </a:lnTo>
                  <a:lnTo>
                    <a:pt x="27711" y="229349"/>
                  </a:lnTo>
                  <a:lnTo>
                    <a:pt x="27813" y="230619"/>
                  </a:lnTo>
                  <a:lnTo>
                    <a:pt x="27940" y="232651"/>
                  </a:lnTo>
                  <a:lnTo>
                    <a:pt x="27825" y="233921"/>
                  </a:lnTo>
                  <a:lnTo>
                    <a:pt x="28143" y="235419"/>
                  </a:lnTo>
                  <a:lnTo>
                    <a:pt x="28270" y="235826"/>
                  </a:lnTo>
                  <a:lnTo>
                    <a:pt x="28346" y="235953"/>
                  </a:lnTo>
                  <a:lnTo>
                    <a:pt x="28727" y="232524"/>
                  </a:lnTo>
                  <a:lnTo>
                    <a:pt x="28841" y="231762"/>
                  </a:lnTo>
                  <a:lnTo>
                    <a:pt x="29070" y="231254"/>
                  </a:lnTo>
                  <a:lnTo>
                    <a:pt x="28778" y="234378"/>
                  </a:lnTo>
                  <a:lnTo>
                    <a:pt x="29362" y="231254"/>
                  </a:lnTo>
                  <a:lnTo>
                    <a:pt x="29387" y="231127"/>
                  </a:lnTo>
                  <a:lnTo>
                    <a:pt x="29171" y="234937"/>
                  </a:lnTo>
                  <a:lnTo>
                    <a:pt x="29362" y="234429"/>
                  </a:lnTo>
                  <a:lnTo>
                    <a:pt x="29476" y="232130"/>
                  </a:lnTo>
                  <a:lnTo>
                    <a:pt x="29578" y="231597"/>
                  </a:lnTo>
                  <a:lnTo>
                    <a:pt x="29743" y="231127"/>
                  </a:lnTo>
                  <a:lnTo>
                    <a:pt x="29997" y="230365"/>
                  </a:lnTo>
                  <a:lnTo>
                    <a:pt x="29997" y="234683"/>
                  </a:lnTo>
                  <a:lnTo>
                    <a:pt x="29883" y="235699"/>
                  </a:lnTo>
                  <a:lnTo>
                    <a:pt x="30924" y="233032"/>
                  </a:lnTo>
                  <a:lnTo>
                    <a:pt x="30822" y="233794"/>
                  </a:lnTo>
                  <a:lnTo>
                    <a:pt x="31000" y="233032"/>
                  </a:lnTo>
                  <a:lnTo>
                    <a:pt x="31153" y="232397"/>
                  </a:lnTo>
                  <a:lnTo>
                    <a:pt x="30060" y="239001"/>
                  </a:lnTo>
                  <a:lnTo>
                    <a:pt x="30645" y="236461"/>
                  </a:lnTo>
                  <a:lnTo>
                    <a:pt x="30772" y="235826"/>
                  </a:lnTo>
                  <a:lnTo>
                    <a:pt x="30886" y="234810"/>
                  </a:lnTo>
                  <a:lnTo>
                    <a:pt x="31102" y="233413"/>
                  </a:lnTo>
                  <a:lnTo>
                    <a:pt x="31051" y="235445"/>
                  </a:lnTo>
                  <a:lnTo>
                    <a:pt x="31445" y="235445"/>
                  </a:lnTo>
                  <a:lnTo>
                    <a:pt x="31838" y="234683"/>
                  </a:lnTo>
                  <a:lnTo>
                    <a:pt x="31699" y="235572"/>
                  </a:lnTo>
                  <a:lnTo>
                    <a:pt x="31584" y="237096"/>
                  </a:lnTo>
                  <a:lnTo>
                    <a:pt x="31927" y="237604"/>
                  </a:lnTo>
                  <a:lnTo>
                    <a:pt x="32740" y="236080"/>
                  </a:lnTo>
                  <a:lnTo>
                    <a:pt x="33324" y="236207"/>
                  </a:lnTo>
                  <a:lnTo>
                    <a:pt x="33324" y="236080"/>
                  </a:lnTo>
                  <a:lnTo>
                    <a:pt x="33337" y="234683"/>
                  </a:lnTo>
                  <a:lnTo>
                    <a:pt x="33540" y="233413"/>
                  </a:lnTo>
                  <a:lnTo>
                    <a:pt x="33718" y="232397"/>
                  </a:lnTo>
                  <a:lnTo>
                    <a:pt x="33896" y="231254"/>
                  </a:lnTo>
                  <a:lnTo>
                    <a:pt x="34150" y="231000"/>
                  </a:lnTo>
                  <a:lnTo>
                    <a:pt x="34074" y="231597"/>
                  </a:lnTo>
                  <a:lnTo>
                    <a:pt x="34226" y="231000"/>
                  </a:lnTo>
                  <a:lnTo>
                    <a:pt x="34353" y="230492"/>
                  </a:lnTo>
                  <a:lnTo>
                    <a:pt x="34417" y="231597"/>
                  </a:lnTo>
                  <a:lnTo>
                    <a:pt x="33947" y="234149"/>
                  </a:lnTo>
                  <a:lnTo>
                    <a:pt x="33604" y="235445"/>
                  </a:lnTo>
                  <a:lnTo>
                    <a:pt x="34061" y="234302"/>
                  </a:lnTo>
                  <a:lnTo>
                    <a:pt x="33540" y="237096"/>
                  </a:lnTo>
                  <a:lnTo>
                    <a:pt x="33985" y="235064"/>
                  </a:lnTo>
                  <a:lnTo>
                    <a:pt x="33426" y="240652"/>
                  </a:lnTo>
                  <a:lnTo>
                    <a:pt x="34201" y="236969"/>
                  </a:lnTo>
                  <a:lnTo>
                    <a:pt x="34036" y="237985"/>
                  </a:lnTo>
                  <a:lnTo>
                    <a:pt x="34607" y="238112"/>
                  </a:lnTo>
                  <a:lnTo>
                    <a:pt x="35077" y="236969"/>
                  </a:lnTo>
                  <a:lnTo>
                    <a:pt x="35585" y="236842"/>
                  </a:lnTo>
                  <a:lnTo>
                    <a:pt x="35941" y="235064"/>
                  </a:lnTo>
                  <a:lnTo>
                    <a:pt x="36093" y="234302"/>
                  </a:lnTo>
                  <a:lnTo>
                    <a:pt x="36144" y="234048"/>
                  </a:lnTo>
                  <a:lnTo>
                    <a:pt x="36220" y="234683"/>
                  </a:lnTo>
                  <a:lnTo>
                    <a:pt x="36385" y="234048"/>
                  </a:lnTo>
                  <a:lnTo>
                    <a:pt x="36817" y="232397"/>
                  </a:lnTo>
                  <a:lnTo>
                    <a:pt x="36944" y="235699"/>
                  </a:lnTo>
                  <a:lnTo>
                    <a:pt x="37426" y="235572"/>
                  </a:lnTo>
                  <a:lnTo>
                    <a:pt x="37973" y="234302"/>
                  </a:lnTo>
                  <a:lnTo>
                    <a:pt x="38100" y="232905"/>
                  </a:lnTo>
                  <a:lnTo>
                    <a:pt x="38265" y="232397"/>
                  </a:lnTo>
                  <a:lnTo>
                    <a:pt x="38531" y="231508"/>
                  </a:lnTo>
                  <a:lnTo>
                    <a:pt x="38150" y="233413"/>
                  </a:lnTo>
                  <a:lnTo>
                    <a:pt x="38023" y="234149"/>
                  </a:lnTo>
                  <a:lnTo>
                    <a:pt x="38493" y="233921"/>
                  </a:lnTo>
                  <a:lnTo>
                    <a:pt x="37858" y="235826"/>
                  </a:lnTo>
                  <a:lnTo>
                    <a:pt x="38620" y="235419"/>
                  </a:lnTo>
                  <a:lnTo>
                    <a:pt x="39484" y="233921"/>
                  </a:lnTo>
                  <a:lnTo>
                    <a:pt x="39738" y="233476"/>
                  </a:lnTo>
                  <a:lnTo>
                    <a:pt x="39865" y="232905"/>
                  </a:lnTo>
                  <a:lnTo>
                    <a:pt x="39979" y="231889"/>
                  </a:lnTo>
                  <a:lnTo>
                    <a:pt x="40081" y="231508"/>
                  </a:lnTo>
                  <a:lnTo>
                    <a:pt x="40195" y="231127"/>
                  </a:lnTo>
                  <a:lnTo>
                    <a:pt x="40462" y="230619"/>
                  </a:lnTo>
                  <a:lnTo>
                    <a:pt x="40220" y="232270"/>
                  </a:lnTo>
                  <a:lnTo>
                    <a:pt x="39979" y="233286"/>
                  </a:lnTo>
                  <a:lnTo>
                    <a:pt x="39852" y="233667"/>
                  </a:lnTo>
                  <a:lnTo>
                    <a:pt x="41300" y="230619"/>
                  </a:lnTo>
                  <a:lnTo>
                    <a:pt x="41351" y="230492"/>
                  </a:lnTo>
                  <a:lnTo>
                    <a:pt x="41414" y="230365"/>
                  </a:lnTo>
                  <a:lnTo>
                    <a:pt x="41592" y="229984"/>
                  </a:lnTo>
                  <a:lnTo>
                    <a:pt x="39662" y="241668"/>
                  </a:lnTo>
                  <a:lnTo>
                    <a:pt x="41541" y="236512"/>
                  </a:lnTo>
                  <a:lnTo>
                    <a:pt x="41643" y="236334"/>
                  </a:lnTo>
                  <a:lnTo>
                    <a:pt x="42875" y="234048"/>
                  </a:lnTo>
                  <a:lnTo>
                    <a:pt x="42951" y="234683"/>
                  </a:lnTo>
                  <a:lnTo>
                    <a:pt x="42252" y="235826"/>
                  </a:lnTo>
                  <a:lnTo>
                    <a:pt x="42164" y="235991"/>
                  </a:lnTo>
                  <a:lnTo>
                    <a:pt x="41935" y="237604"/>
                  </a:lnTo>
                  <a:lnTo>
                    <a:pt x="43510" y="234048"/>
                  </a:lnTo>
                  <a:lnTo>
                    <a:pt x="43789" y="233413"/>
                  </a:lnTo>
                  <a:lnTo>
                    <a:pt x="42760" y="238493"/>
                  </a:lnTo>
                  <a:lnTo>
                    <a:pt x="44119" y="235826"/>
                  </a:lnTo>
                  <a:lnTo>
                    <a:pt x="42240" y="243446"/>
                  </a:lnTo>
                  <a:lnTo>
                    <a:pt x="45681" y="235826"/>
                  </a:lnTo>
                  <a:lnTo>
                    <a:pt x="45745" y="235699"/>
                  </a:lnTo>
                  <a:lnTo>
                    <a:pt x="44754" y="240652"/>
                  </a:lnTo>
                  <a:lnTo>
                    <a:pt x="45300" y="238874"/>
                  </a:lnTo>
                  <a:lnTo>
                    <a:pt x="46012" y="237223"/>
                  </a:lnTo>
                  <a:lnTo>
                    <a:pt x="45669" y="238340"/>
                  </a:lnTo>
                  <a:lnTo>
                    <a:pt x="45897" y="237858"/>
                  </a:lnTo>
                  <a:lnTo>
                    <a:pt x="46583" y="237223"/>
                  </a:lnTo>
                  <a:lnTo>
                    <a:pt x="47840" y="236080"/>
                  </a:lnTo>
                  <a:lnTo>
                    <a:pt x="47599" y="239255"/>
                  </a:lnTo>
                  <a:lnTo>
                    <a:pt x="47485" y="241414"/>
                  </a:lnTo>
                  <a:lnTo>
                    <a:pt x="47955" y="243319"/>
                  </a:lnTo>
                  <a:lnTo>
                    <a:pt x="48183" y="243827"/>
                  </a:lnTo>
                  <a:lnTo>
                    <a:pt x="51092" y="236080"/>
                  </a:lnTo>
                  <a:lnTo>
                    <a:pt x="51231" y="235699"/>
                  </a:lnTo>
                  <a:lnTo>
                    <a:pt x="51714" y="234429"/>
                  </a:lnTo>
                  <a:lnTo>
                    <a:pt x="50647" y="238747"/>
                  </a:lnTo>
                  <a:lnTo>
                    <a:pt x="49212" y="241922"/>
                  </a:lnTo>
                  <a:lnTo>
                    <a:pt x="51650" y="238366"/>
                  </a:lnTo>
                  <a:lnTo>
                    <a:pt x="50914" y="242684"/>
                  </a:lnTo>
                  <a:lnTo>
                    <a:pt x="53136" y="239890"/>
                  </a:lnTo>
                  <a:lnTo>
                    <a:pt x="52755" y="240525"/>
                  </a:lnTo>
                  <a:lnTo>
                    <a:pt x="52336" y="241541"/>
                  </a:lnTo>
                  <a:lnTo>
                    <a:pt x="52222" y="241668"/>
                  </a:lnTo>
                  <a:lnTo>
                    <a:pt x="51435" y="243827"/>
                  </a:lnTo>
                  <a:lnTo>
                    <a:pt x="52870" y="241922"/>
                  </a:lnTo>
                  <a:lnTo>
                    <a:pt x="52984" y="241668"/>
                  </a:lnTo>
                  <a:lnTo>
                    <a:pt x="53708" y="240017"/>
                  </a:lnTo>
                  <a:lnTo>
                    <a:pt x="53670" y="240398"/>
                  </a:lnTo>
                  <a:lnTo>
                    <a:pt x="52984" y="241668"/>
                  </a:lnTo>
                  <a:lnTo>
                    <a:pt x="52197" y="244081"/>
                  </a:lnTo>
                  <a:lnTo>
                    <a:pt x="54406" y="240017"/>
                  </a:lnTo>
                  <a:lnTo>
                    <a:pt x="53365" y="242531"/>
                  </a:lnTo>
                  <a:lnTo>
                    <a:pt x="53594" y="242176"/>
                  </a:lnTo>
                  <a:lnTo>
                    <a:pt x="53352" y="243700"/>
                  </a:lnTo>
                  <a:lnTo>
                    <a:pt x="54000" y="242176"/>
                  </a:lnTo>
                  <a:lnTo>
                    <a:pt x="54483" y="241033"/>
                  </a:lnTo>
                  <a:lnTo>
                    <a:pt x="54203" y="242430"/>
                  </a:lnTo>
                  <a:lnTo>
                    <a:pt x="55079" y="241033"/>
                  </a:lnTo>
                  <a:lnTo>
                    <a:pt x="55638" y="240144"/>
                  </a:lnTo>
                  <a:lnTo>
                    <a:pt x="55156" y="241757"/>
                  </a:lnTo>
                  <a:lnTo>
                    <a:pt x="56083" y="240144"/>
                  </a:lnTo>
                  <a:lnTo>
                    <a:pt x="56159" y="240017"/>
                  </a:lnTo>
                  <a:lnTo>
                    <a:pt x="56235" y="239890"/>
                  </a:lnTo>
                  <a:lnTo>
                    <a:pt x="56730" y="239001"/>
                  </a:lnTo>
                  <a:lnTo>
                    <a:pt x="55016" y="243446"/>
                  </a:lnTo>
                  <a:lnTo>
                    <a:pt x="57086" y="239382"/>
                  </a:lnTo>
                  <a:lnTo>
                    <a:pt x="54978" y="243573"/>
                  </a:lnTo>
                  <a:lnTo>
                    <a:pt x="55943" y="243065"/>
                  </a:lnTo>
                  <a:lnTo>
                    <a:pt x="57150" y="241160"/>
                  </a:lnTo>
                  <a:lnTo>
                    <a:pt x="56438" y="242430"/>
                  </a:lnTo>
                  <a:lnTo>
                    <a:pt x="56603" y="242531"/>
                  </a:lnTo>
                  <a:lnTo>
                    <a:pt x="56578" y="242684"/>
                  </a:lnTo>
                  <a:lnTo>
                    <a:pt x="55676" y="244335"/>
                  </a:lnTo>
                  <a:lnTo>
                    <a:pt x="55918" y="244335"/>
                  </a:lnTo>
                  <a:lnTo>
                    <a:pt x="56515" y="243700"/>
                  </a:lnTo>
                  <a:lnTo>
                    <a:pt x="57581" y="241541"/>
                  </a:lnTo>
                  <a:lnTo>
                    <a:pt x="55384" y="246748"/>
                  </a:lnTo>
                  <a:lnTo>
                    <a:pt x="58445" y="241541"/>
                  </a:lnTo>
                  <a:lnTo>
                    <a:pt x="58674" y="241160"/>
                  </a:lnTo>
                  <a:lnTo>
                    <a:pt x="59715" y="239382"/>
                  </a:lnTo>
                  <a:lnTo>
                    <a:pt x="59944" y="239001"/>
                  </a:lnTo>
                  <a:lnTo>
                    <a:pt x="60312" y="238366"/>
                  </a:lnTo>
                  <a:lnTo>
                    <a:pt x="60540" y="237985"/>
                  </a:lnTo>
                  <a:lnTo>
                    <a:pt x="57378" y="244462"/>
                  </a:lnTo>
                  <a:lnTo>
                    <a:pt x="59258" y="242531"/>
                  </a:lnTo>
                  <a:lnTo>
                    <a:pt x="60528" y="241541"/>
                  </a:lnTo>
                  <a:lnTo>
                    <a:pt x="60947" y="240779"/>
                  </a:lnTo>
                  <a:lnTo>
                    <a:pt x="60553" y="241515"/>
                  </a:lnTo>
                  <a:lnTo>
                    <a:pt x="58559" y="245224"/>
                  </a:lnTo>
                  <a:lnTo>
                    <a:pt x="59740" y="244106"/>
                  </a:lnTo>
                  <a:lnTo>
                    <a:pt x="60731" y="241388"/>
                  </a:lnTo>
                  <a:lnTo>
                    <a:pt x="60807" y="241160"/>
                  </a:lnTo>
                  <a:lnTo>
                    <a:pt x="60731" y="241388"/>
                  </a:lnTo>
                  <a:lnTo>
                    <a:pt x="61861" y="240779"/>
                  </a:lnTo>
                  <a:lnTo>
                    <a:pt x="60325" y="243420"/>
                  </a:lnTo>
                  <a:lnTo>
                    <a:pt x="62153" y="240779"/>
                  </a:lnTo>
                  <a:lnTo>
                    <a:pt x="62420" y="240398"/>
                  </a:lnTo>
                  <a:lnTo>
                    <a:pt x="62357" y="242049"/>
                  </a:lnTo>
                  <a:lnTo>
                    <a:pt x="62242" y="242430"/>
                  </a:lnTo>
                  <a:lnTo>
                    <a:pt x="61328" y="243420"/>
                  </a:lnTo>
                  <a:lnTo>
                    <a:pt x="60858" y="244081"/>
                  </a:lnTo>
                  <a:lnTo>
                    <a:pt x="62420" y="242811"/>
                  </a:lnTo>
                  <a:lnTo>
                    <a:pt x="61683" y="245224"/>
                  </a:lnTo>
                  <a:lnTo>
                    <a:pt x="63385" y="243446"/>
                  </a:lnTo>
                  <a:lnTo>
                    <a:pt x="63728" y="242811"/>
                  </a:lnTo>
                  <a:lnTo>
                    <a:pt x="64782" y="240906"/>
                  </a:lnTo>
                  <a:lnTo>
                    <a:pt x="65252" y="240398"/>
                  </a:lnTo>
                  <a:lnTo>
                    <a:pt x="66979" y="238531"/>
                  </a:lnTo>
                  <a:lnTo>
                    <a:pt x="67132" y="238366"/>
                  </a:lnTo>
                  <a:lnTo>
                    <a:pt x="64604" y="242049"/>
                  </a:lnTo>
                  <a:lnTo>
                    <a:pt x="67729" y="238620"/>
                  </a:lnTo>
                  <a:lnTo>
                    <a:pt x="63309" y="244970"/>
                  </a:lnTo>
                  <a:lnTo>
                    <a:pt x="63601" y="244716"/>
                  </a:lnTo>
                  <a:lnTo>
                    <a:pt x="64223" y="243941"/>
                  </a:lnTo>
                  <a:lnTo>
                    <a:pt x="64973" y="242684"/>
                  </a:lnTo>
                  <a:lnTo>
                    <a:pt x="64884" y="242938"/>
                  </a:lnTo>
                  <a:lnTo>
                    <a:pt x="64427" y="243827"/>
                  </a:lnTo>
                  <a:lnTo>
                    <a:pt x="63449" y="245097"/>
                  </a:lnTo>
                  <a:lnTo>
                    <a:pt x="64427" y="244335"/>
                  </a:lnTo>
                  <a:lnTo>
                    <a:pt x="65379" y="242684"/>
                  </a:lnTo>
                  <a:lnTo>
                    <a:pt x="65519" y="242430"/>
                  </a:lnTo>
                  <a:lnTo>
                    <a:pt x="65773" y="242531"/>
                  </a:lnTo>
                  <a:lnTo>
                    <a:pt x="65747" y="242684"/>
                  </a:lnTo>
                  <a:lnTo>
                    <a:pt x="64287" y="244843"/>
                  </a:lnTo>
                  <a:lnTo>
                    <a:pt x="66128" y="242430"/>
                  </a:lnTo>
                  <a:lnTo>
                    <a:pt x="66814" y="241541"/>
                  </a:lnTo>
                  <a:lnTo>
                    <a:pt x="66624" y="242430"/>
                  </a:lnTo>
                  <a:lnTo>
                    <a:pt x="66522" y="242684"/>
                  </a:lnTo>
                  <a:lnTo>
                    <a:pt x="65824" y="243700"/>
                  </a:lnTo>
                  <a:lnTo>
                    <a:pt x="66382" y="243700"/>
                  </a:lnTo>
                  <a:lnTo>
                    <a:pt x="68072" y="241541"/>
                  </a:lnTo>
                  <a:lnTo>
                    <a:pt x="69557" y="239636"/>
                  </a:lnTo>
                  <a:lnTo>
                    <a:pt x="68986" y="241668"/>
                  </a:lnTo>
                  <a:lnTo>
                    <a:pt x="66294" y="245224"/>
                  </a:lnTo>
                  <a:lnTo>
                    <a:pt x="68326" y="242938"/>
                  </a:lnTo>
                  <a:lnTo>
                    <a:pt x="66154" y="246240"/>
                  </a:lnTo>
                  <a:lnTo>
                    <a:pt x="67068" y="245478"/>
                  </a:lnTo>
                  <a:lnTo>
                    <a:pt x="68046" y="243827"/>
                  </a:lnTo>
                  <a:lnTo>
                    <a:pt x="68237" y="244081"/>
                  </a:lnTo>
                  <a:lnTo>
                    <a:pt x="68440" y="243827"/>
                  </a:lnTo>
                  <a:lnTo>
                    <a:pt x="69164" y="242938"/>
                  </a:lnTo>
                  <a:lnTo>
                    <a:pt x="70078" y="241795"/>
                  </a:lnTo>
                  <a:lnTo>
                    <a:pt x="69545" y="243065"/>
                  </a:lnTo>
                  <a:lnTo>
                    <a:pt x="68440" y="244208"/>
                  </a:lnTo>
                  <a:lnTo>
                    <a:pt x="69303" y="243954"/>
                  </a:lnTo>
                  <a:lnTo>
                    <a:pt x="69938" y="242531"/>
                  </a:lnTo>
                  <a:lnTo>
                    <a:pt x="70612" y="241795"/>
                  </a:lnTo>
                  <a:lnTo>
                    <a:pt x="71323" y="241020"/>
                  </a:lnTo>
                  <a:lnTo>
                    <a:pt x="72097" y="239636"/>
                  </a:lnTo>
                  <a:lnTo>
                    <a:pt x="72669" y="238620"/>
                  </a:lnTo>
                  <a:lnTo>
                    <a:pt x="72732" y="238493"/>
                  </a:lnTo>
                  <a:lnTo>
                    <a:pt x="72440" y="239636"/>
                  </a:lnTo>
                  <a:lnTo>
                    <a:pt x="72136" y="239890"/>
                  </a:lnTo>
                  <a:lnTo>
                    <a:pt x="72669" y="239890"/>
                  </a:lnTo>
                  <a:lnTo>
                    <a:pt x="71437" y="241795"/>
                  </a:lnTo>
                  <a:lnTo>
                    <a:pt x="73177" y="239890"/>
                  </a:lnTo>
                  <a:lnTo>
                    <a:pt x="72796" y="240906"/>
                  </a:lnTo>
                  <a:lnTo>
                    <a:pt x="69748" y="244970"/>
                  </a:lnTo>
                  <a:lnTo>
                    <a:pt x="71780" y="242430"/>
                  </a:lnTo>
                  <a:lnTo>
                    <a:pt x="70827" y="244716"/>
                  </a:lnTo>
                  <a:lnTo>
                    <a:pt x="72720" y="242430"/>
                  </a:lnTo>
                  <a:lnTo>
                    <a:pt x="73050" y="242049"/>
                  </a:lnTo>
                  <a:lnTo>
                    <a:pt x="71450" y="244106"/>
                  </a:lnTo>
                  <a:lnTo>
                    <a:pt x="72732" y="242557"/>
                  </a:lnTo>
                  <a:lnTo>
                    <a:pt x="72110" y="243700"/>
                  </a:lnTo>
                  <a:lnTo>
                    <a:pt x="71208" y="244843"/>
                  </a:lnTo>
                  <a:lnTo>
                    <a:pt x="71145" y="245605"/>
                  </a:lnTo>
                  <a:lnTo>
                    <a:pt x="72986" y="242557"/>
                  </a:lnTo>
                  <a:lnTo>
                    <a:pt x="73291" y="242049"/>
                  </a:lnTo>
                  <a:lnTo>
                    <a:pt x="73990" y="240906"/>
                  </a:lnTo>
                  <a:lnTo>
                    <a:pt x="73101" y="242938"/>
                  </a:lnTo>
                  <a:lnTo>
                    <a:pt x="72402" y="243700"/>
                  </a:lnTo>
                  <a:lnTo>
                    <a:pt x="72123" y="244843"/>
                  </a:lnTo>
                  <a:lnTo>
                    <a:pt x="74193" y="242938"/>
                  </a:lnTo>
                  <a:lnTo>
                    <a:pt x="73799" y="244106"/>
                  </a:lnTo>
                  <a:lnTo>
                    <a:pt x="71462" y="247370"/>
                  </a:lnTo>
                  <a:lnTo>
                    <a:pt x="71882" y="247256"/>
                  </a:lnTo>
                  <a:lnTo>
                    <a:pt x="74930" y="244589"/>
                  </a:lnTo>
                  <a:lnTo>
                    <a:pt x="74828" y="245732"/>
                  </a:lnTo>
                  <a:lnTo>
                    <a:pt x="75006" y="245224"/>
                  </a:lnTo>
                  <a:lnTo>
                    <a:pt x="75539" y="244589"/>
                  </a:lnTo>
                  <a:lnTo>
                    <a:pt x="76962" y="242938"/>
                  </a:lnTo>
                  <a:lnTo>
                    <a:pt x="78587" y="241033"/>
                  </a:lnTo>
                  <a:lnTo>
                    <a:pt x="73621" y="247764"/>
                  </a:lnTo>
                  <a:lnTo>
                    <a:pt x="75196" y="246113"/>
                  </a:lnTo>
                  <a:lnTo>
                    <a:pt x="74803" y="246583"/>
                  </a:lnTo>
                  <a:lnTo>
                    <a:pt x="75526" y="245859"/>
                  </a:lnTo>
                  <a:lnTo>
                    <a:pt x="73469" y="248145"/>
                  </a:lnTo>
                  <a:lnTo>
                    <a:pt x="73875" y="247764"/>
                  </a:lnTo>
                  <a:lnTo>
                    <a:pt x="73634" y="248653"/>
                  </a:lnTo>
                  <a:lnTo>
                    <a:pt x="74764" y="247764"/>
                  </a:lnTo>
                  <a:lnTo>
                    <a:pt x="75412" y="247256"/>
                  </a:lnTo>
                  <a:lnTo>
                    <a:pt x="77050" y="246367"/>
                  </a:lnTo>
                  <a:lnTo>
                    <a:pt x="76073" y="247370"/>
                  </a:lnTo>
                  <a:lnTo>
                    <a:pt x="75425" y="248526"/>
                  </a:lnTo>
                  <a:lnTo>
                    <a:pt x="76073" y="248399"/>
                  </a:lnTo>
                  <a:lnTo>
                    <a:pt x="75857" y="249034"/>
                  </a:lnTo>
                  <a:lnTo>
                    <a:pt x="76492" y="248399"/>
                  </a:lnTo>
                  <a:lnTo>
                    <a:pt x="76860" y="248018"/>
                  </a:lnTo>
                  <a:lnTo>
                    <a:pt x="76822" y="248272"/>
                  </a:lnTo>
                  <a:lnTo>
                    <a:pt x="77025" y="248018"/>
                  </a:lnTo>
                  <a:lnTo>
                    <a:pt x="78130" y="246621"/>
                  </a:lnTo>
                  <a:lnTo>
                    <a:pt x="76695" y="249161"/>
                  </a:lnTo>
                  <a:lnTo>
                    <a:pt x="77927" y="248780"/>
                  </a:lnTo>
                  <a:lnTo>
                    <a:pt x="79286" y="248145"/>
                  </a:lnTo>
                  <a:lnTo>
                    <a:pt x="78270" y="250050"/>
                  </a:lnTo>
                  <a:lnTo>
                    <a:pt x="77266" y="250812"/>
                  </a:lnTo>
                  <a:lnTo>
                    <a:pt x="78651" y="250304"/>
                  </a:lnTo>
                  <a:lnTo>
                    <a:pt x="80505" y="248145"/>
                  </a:lnTo>
                  <a:lnTo>
                    <a:pt x="80810" y="247764"/>
                  </a:lnTo>
                  <a:lnTo>
                    <a:pt x="81864" y="246748"/>
                  </a:lnTo>
                  <a:lnTo>
                    <a:pt x="82042" y="246621"/>
                  </a:lnTo>
                  <a:lnTo>
                    <a:pt x="82219" y="246494"/>
                  </a:lnTo>
                  <a:lnTo>
                    <a:pt x="82765" y="246113"/>
                  </a:lnTo>
                  <a:lnTo>
                    <a:pt x="82880" y="246240"/>
                  </a:lnTo>
                  <a:lnTo>
                    <a:pt x="81559" y="247129"/>
                  </a:lnTo>
                  <a:lnTo>
                    <a:pt x="79349" y="250050"/>
                  </a:lnTo>
                  <a:lnTo>
                    <a:pt x="80962" y="248399"/>
                  </a:lnTo>
                  <a:lnTo>
                    <a:pt x="78206" y="251828"/>
                  </a:lnTo>
                  <a:lnTo>
                    <a:pt x="81292" y="248399"/>
                  </a:lnTo>
                  <a:lnTo>
                    <a:pt x="83350" y="246113"/>
                  </a:lnTo>
                  <a:lnTo>
                    <a:pt x="84378" y="244970"/>
                  </a:lnTo>
                  <a:lnTo>
                    <a:pt x="82702" y="247383"/>
                  </a:lnTo>
                  <a:lnTo>
                    <a:pt x="81800" y="248272"/>
                  </a:lnTo>
                  <a:lnTo>
                    <a:pt x="82384" y="248018"/>
                  </a:lnTo>
                  <a:lnTo>
                    <a:pt x="83680" y="246875"/>
                  </a:lnTo>
                  <a:lnTo>
                    <a:pt x="83553" y="247256"/>
                  </a:lnTo>
                  <a:lnTo>
                    <a:pt x="81749" y="249186"/>
                  </a:lnTo>
                  <a:lnTo>
                    <a:pt x="82511" y="248018"/>
                  </a:lnTo>
                  <a:lnTo>
                    <a:pt x="80873" y="249669"/>
                  </a:lnTo>
                  <a:lnTo>
                    <a:pt x="81165" y="249796"/>
                  </a:lnTo>
                  <a:lnTo>
                    <a:pt x="81597" y="249415"/>
                  </a:lnTo>
                  <a:lnTo>
                    <a:pt x="81673" y="249288"/>
                  </a:lnTo>
                  <a:lnTo>
                    <a:pt x="84429" y="246875"/>
                  </a:lnTo>
                  <a:lnTo>
                    <a:pt x="84988" y="246367"/>
                  </a:lnTo>
                  <a:lnTo>
                    <a:pt x="83197" y="248526"/>
                  </a:lnTo>
                  <a:lnTo>
                    <a:pt x="82562" y="248907"/>
                  </a:lnTo>
                  <a:lnTo>
                    <a:pt x="82435" y="248780"/>
                  </a:lnTo>
                  <a:lnTo>
                    <a:pt x="81800" y="249288"/>
                  </a:lnTo>
                  <a:lnTo>
                    <a:pt x="79667" y="251828"/>
                  </a:lnTo>
                  <a:lnTo>
                    <a:pt x="80276" y="251193"/>
                  </a:lnTo>
                  <a:lnTo>
                    <a:pt x="80048" y="251675"/>
                  </a:lnTo>
                  <a:lnTo>
                    <a:pt x="80010" y="251828"/>
                  </a:lnTo>
                  <a:lnTo>
                    <a:pt x="79324" y="252971"/>
                  </a:lnTo>
                  <a:lnTo>
                    <a:pt x="79883" y="252336"/>
                  </a:lnTo>
                  <a:lnTo>
                    <a:pt x="81140" y="251193"/>
                  </a:lnTo>
                  <a:lnTo>
                    <a:pt x="83654" y="248907"/>
                  </a:lnTo>
                  <a:lnTo>
                    <a:pt x="85331" y="247383"/>
                  </a:lnTo>
                  <a:lnTo>
                    <a:pt x="81305" y="251828"/>
                  </a:lnTo>
                  <a:lnTo>
                    <a:pt x="81483" y="251701"/>
                  </a:lnTo>
                  <a:lnTo>
                    <a:pt x="83121" y="250558"/>
                  </a:lnTo>
                  <a:lnTo>
                    <a:pt x="80822" y="252704"/>
                  </a:lnTo>
                  <a:lnTo>
                    <a:pt x="79654" y="254241"/>
                  </a:lnTo>
                  <a:lnTo>
                    <a:pt x="78981" y="254876"/>
                  </a:lnTo>
                  <a:lnTo>
                    <a:pt x="80975" y="253225"/>
                  </a:lnTo>
                  <a:lnTo>
                    <a:pt x="77749" y="256527"/>
                  </a:lnTo>
                  <a:lnTo>
                    <a:pt x="80657" y="254114"/>
                  </a:lnTo>
                  <a:lnTo>
                    <a:pt x="79933" y="254749"/>
                  </a:lnTo>
                  <a:lnTo>
                    <a:pt x="80251" y="254596"/>
                  </a:lnTo>
                  <a:lnTo>
                    <a:pt x="80772" y="254114"/>
                  </a:lnTo>
                  <a:lnTo>
                    <a:pt x="81038" y="253860"/>
                  </a:lnTo>
                  <a:lnTo>
                    <a:pt x="81940" y="253225"/>
                  </a:lnTo>
                  <a:lnTo>
                    <a:pt x="83908" y="251828"/>
                  </a:lnTo>
                  <a:lnTo>
                    <a:pt x="78536" y="257416"/>
                  </a:lnTo>
                  <a:lnTo>
                    <a:pt x="82511" y="254596"/>
                  </a:lnTo>
                  <a:lnTo>
                    <a:pt x="84251" y="253733"/>
                  </a:lnTo>
                  <a:lnTo>
                    <a:pt x="86588" y="251828"/>
                  </a:lnTo>
                  <a:lnTo>
                    <a:pt x="86753" y="251701"/>
                  </a:lnTo>
                  <a:lnTo>
                    <a:pt x="86906" y="251574"/>
                  </a:lnTo>
                  <a:lnTo>
                    <a:pt x="88531" y="250812"/>
                  </a:lnTo>
                  <a:lnTo>
                    <a:pt x="87414" y="251955"/>
                  </a:lnTo>
                  <a:lnTo>
                    <a:pt x="85636" y="253098"/>
                  </a:lnTo>
                  <a:lnTo>
                    <a:pt x="84670" y="254368"/>
                  </a:lnTo>
                  <a:lnTo>
                    <a:pt x="85013" y="254368"/>
                  </a:lnTo>
                  <a:lnTo>
                    <a:pt x="86055" y="253733"/>
                  </a:lnTo>
                  <a:lnTo>
                    <a:pt x="85344" y="254241"/>
                  </a:lnTo>
                  <a:lnTo>
                    <a:pt x="83985" y="255638"/>
                  </a:lnTo>
                  <a:lnTo>
                    <a:pt x="84315" y="255638"/>
                  </a:lnTo>
                  <a:lnTo>
                    <a:pt x="85902" y="254241"/>
                  </a:lnTo>
                  <a:lnTo>
                    <a:pt x="85966" y="253987"/>
                  </a:lnTo>
                  <a:lnTo>
                    <a:pt x="86283" y="253733"/>
                  </a:lnTo>
                  <a:lnTo>
                    <a:pt x="86779" y="253352"/>
                  </a:lnTo>
                  <a:lnTo>
                    <a:pt x="89382" y="251320"/>
                  </a:lnTo>
                  <a:lnTo>
                    <a:pt x="86398" y="253352"/>
                  </a:lnTo>
                  <a:lnTo>
                    <a:pt x="88455" y="251447"/>
                  </a:lnTo>
                  <a:lnTo>
                    <a:pt x="89014" y="250939"/>
                  </a:lnTo>
                  <a:lnTo>
                    <a:pt x="89623" y="250558"/>
                  </a:lnTo>
                  <a:lnTo>
                    <a:pt x="91071" y="249034"/>
                  </a:lnTo>
                  <a:lnTo>
                    <a:pt x="88303" y="251447"/>
                  </a:lnTo>
                  <a:lnTo>
                    <a:pt x="88900" y="250812"/>
                  </a:lnTo>
                  <a:lnTo>
                    <a:pt x="89738" y="249923"/>
                  </a:lnTo>
                  <a:lnTo>
                    <a:pt x="90131" y="249504"/>
                  </a:lnTo>
                  <a:lnTo>
                    <a:pt x="89382" y="249923"/>
                  </a:lnTo>
                  <a:lnTo>
                    <a:pt x="90246" y="249161"/>
                  </a:lnTo>
                  <a:lnTo>
                    <a:pt x="91668" y="247764"/>
                  </a:lnTo>
                  <a:lnTo>
                    <a:pt x="91300" y="248399"/>
                  </a:lnTo>
                  <a:lnTo>
                    <a:pt x="91795" y="247764"/>
                  </a:lnTo>
                  <a:lnTo>
                    <a:pt x="92875" y="246367"/>
                  </a:lnTo>
                  <a:close/>
                </a:path>
                <a:path w="143510" h="259079">
                  <a:moveTo>
                    <a:pt x="94107" y="241782"/>
                  </a:moveTo>
                  <a:lnTo>
                    <a:pt x="91770" y="244563"/>
                  </a:lnTo>
                  <a:lnTo>
                    <a:pt x="92024" y="244551"/>
                  </a:lnTo>
                  <a:lnTo>
                    <a:pt x="94107" y="241782"/>
                  </a:lnTo>
                  <a:close/>
                </a:path>
                <a:path w="143510" h="259079">
                  <a:moveTo>
                    <a:pt x="97878" y="101930"/>
                  </a:moveTo>
                  <a:lnTo>
                    <a:pt x="97878" y="102069"/>
                  </a:lnTo>
                  <a:lnTo>
                    <a:pt x="97878" y="101930"/>
                  </a:lnTo>
                  <a:close/>
                </a:path>
                <a:path w="143510" h="259079">
                  <a:moveTo>
                    <a:pt x="98336" y="102412"/>
                  </a:moveTo>
                  <a:lnTo>
                    <a:pt x="98196" y="102336"/>
                  </a:lnTo>
                  <a:lnTo>
                    <a:pt x="98005" y="102196"/>
                  </a:lnTo>
                  <a:lnTo>
                    <a:pt x="97828" y="102146"/>
                  </a:lnTo>
                  <a:lnTo>
                    <a:pt x="97675" y="102095"/>
                  </a:lnTo>
                  <a:lnTo>
                    <a:pt x="97485" y="102044"/>
                  </a:lnTo>
                  <a:lnTo>
                    <a:pt x="97637" y="102146"/>
                  </a:lnTo>
                  <a:lnTo>
                    <a:pt x="97942" y="102273"/>
                  </a:lnTo>
                  <a:lnTo>
                    <a:pt x="98336" y="102412"/>
                  </a:lnTo>
                  <a:close/>
                </a:path>
                <a:path w="143510" h="259079">
                  <a:moveTo>
                    <a:pt x="98717" y="98437"/>
                  </a:moveTo>
                  <a:lnTo>
                    <a:pt x="97155" y="98044"/>
                  </a:lnTo>
                  <a:lnTo>
                    <a:pt x="97853" y="98552"/>
                  </a:lnTo>
                  <a:lnTo>
                    <a:pt x="98717" y="98437"/>
                  </a:lnTo>
                  <a:close/>
                </a:path>
                <a:path w="143510" h="259079">
                  <a:moveTo>
                    <a:pt x="99085" y="102463"/>
                  </a:moveTo>
                  <a:lnTo>
                    <a:pt x="98374" y="102260"/>
                  </a:lnTo>
                  <a:lnTo>
                    <a:pt x="98018" y="102146"/>
                  </a:lnTo>
                  <a:lnTo>
                    <a:pt x="98437" y="102311"/>
                  </a:lnTo>
                  <a:lnTo>
                    <a:pt x="98831" y="102425"/>
                  </a:lnTo>
                  <a:lnTo>
                    <a:pt x="99085" y="102463"/>
                  </a:lnTo>
                  <a:close/>
                </a:path>
                <a:path w="143510" h="259079">
                  <a:moveTo>
                    <a:pt x="99110" y="103809"/>
                  </a:moveTo>
                  <a:lnTo>
                    <a:pt x="98945" y="103644"/>
                  </a:lnTo>
                  <a:lnTo>
                    <a:pt x="98272" y="103505"/>
                  </a:lnTo>
                  <a:lnTo>
                    <a:pt x="99110" y="103809"/>
                  </a:lnTo>
                  <a:close/>
                </a:path>
                <a:path w="143510" h="259079">
                  <a:moveTo>
                    <a:pt x="99631" y="98679"/>
                  </a:moveTo>
                  <a:lnTo>
                    <a:pt x="99377" y="98513"/>
                  </a:lnTo>
                  <a:lnTo>
                    <a:pt x="98894" y="98425"/>
                  </a:lnTo>
                  <a:lnTo>
                    <a:pt x="98717" y="98437"/>
                  </a:lnTo>
                  <a:lnTo>
                    <a:pt x="99631" y="98679"/>
                  </a:lnTo>
                  <a:close/>
                </a:path>
                <a:path w="143510" h="259079">
                  <a:moveTo>
                    <a:pt x="100012" y="103873"/>
                  </a:moveTo>
                  <a:lnTo>
                    <a:pt x="99199" y="103378"/>
                  </a:lnTo>
                  <a:lnTo>
                    <a:pt x="98107" y="102997"/>
                  </a:lnTo>
                  <a:lnTo>
                    <a:pt x="98856" y="103568"/>
                  </a:lnTo>
                  <a:lnTo>
                    <a:pt x="100012" y="103873"/>
                  </a:lnTo>
                  <a:close/>
                </a:path>
                <a:path w="143510" h="259079">
                  <a:moveTo>
                    <a:pt x="101384" y="106387"/>
                  </a:moveTo>
                  <a:lnTo>
                    <a:pt x="101041" y="106133"/>
                  </a:lnTo>
                  <a:lnTo>
                    <a:pt x="97726" y="105143"/>
                  </a:lnTo>
                  <a:lnTo>
                    <a:pt x="98552" y="105613"/>
                  </a:lnTo>
                  <a:lnTo>
                    <a:pt x="99415" y="105892"/>
                  </a:lnTo>
                  <a:lnTo>
                    <a:pt x="101384" y="106387"/>
                  </a:lnTo>
                  <a:close/>
                </a:path>
                <a:path w="143510" h="259079">
                  <a:moveTo>
                    <a:pt x="101765" y="64477"/>
                  </a:moveTo>
                  <a:lnTo>
                    <a:pt x="101460" y="64541"/>
                  </a:lnTo>
                  <a:lnTo>
                    <a:pt x="101282" y="64643"/>
                  </a:lnTo>
                  <a:lnTo>
                    <a:pt x="101231" y="64795"/>
                  </a:lnTo>
                  <a:lnTo>
                    <a:pt x="101765" y="64477"/>
                  </a:lnTo>
                  <a:close/>
                </a:path>
                <a:path w="143510" h="259079">
                  <a:moveTo>
                    <a:pt x="102781" y="105029"/>
                  </a:moveTo>
                  <a:lnTo>
                    <a:pt x="100812" y="104521"/>
                  </a:lnTo>
                  <a:lnTo>
                    <a:pt x="100317" y="104254"/>
                  </a:lnTo>
                  <a:lnTo>
                    <a:pt x="99110" y="103809"/>
                  </a:lnTo>
                  <a:lnTo>
                    <a:pt x="99441" y="104140"/>
                  </a:lnTo>
                  <a:lnTo>
                    <a:pt x="102146" y="105029"/>
                  </a:lnTo>
                  <a:lnTo>
                    <a:pt x="102781" y="105029"/>
                  </a:lnTo>
                  <a:close/>
                </a:path>
                <a:path w="143510" h="259079">
                  <a:moveTo>
                    <a:pt x="103073" y="61544"/>
                  </a:moveTo>
                  <a:lnTo>
                    <a:pt x="102082" y="61214"/>
                  </a:lnTo>
                  <a:lnTo>
                    <a:pt x="102628" y="61468"/>
                  </a:lnTo>
                  <a:lnTo>
                    <a:pt x="103073" y="61544"/>
                  </a:lnTo>
                  <a:close/>
                </a:path>
                <a:path w="143510" h="259079">
                  <a:moveTo>
                    <a:pt x="103212" y="70370"/>
                  </a:moveTo>
                  <a:lnTo>
                    <a:pt x="102514" y="70104"/>
                  </a:lnTo>
                  <a:lnTo>
                    <a:pt x="102247" y="69900"/>
                  </a:lnTo>
                  <a:lnTo>
                    <a:pt x="101295" y="69850"/>
                  </a:lnTo>
                  <a:lnTo>
                    <a:pt x="103212" y="70370"/>
                  </a:lnTo>
                  <a:close/>
                </a:path>
                <a:path w="143510" h="259079">
                  <a:moveTo>
                    <a:pt x="103276" y="105156"/>
                  </a:moveTo>
                  <a:lnTo>
                    <a:pt x="103174" y="105029"/>
                  </a:lnTo>
                  <a:lnTo>
                    <a:pt x="102781" y="105029"/>
                  </a:lnTo>
                  <a:lnTo>
                    <a:pt x="103276" y="105156"/>
                  </a:lnTo>
                  <a:close/>
                </a:path>
                <a:path w="143510" h="259079">
                  <a:moveTo>
                    <a:pt x="103708" y="63398"/>
                  </a:moveTo>
                  <a:lnTo>
                    <a:pt x="103492" y="63322"/>
                  </a:lnTo>
                  <a:lnTo>
                    <a:pt x="103314" y="63246"/>
                  </a:lnTo>
                  <a:lnTo>
                    <a:pt x="102984" y="63144"/>
                  </a:lnTo>
                  <a:lnTo>
                    <a:pt x="101676" y="63119"/>
                  </a:lnTo>
                  <a:lnTo>
                    <a:pt x="102704" y="63309"/>
                  </a:lnTo>
                  <a:lnTo>
                    <a:pt x="103314" y="63373"/>
                  </a:lnTo>
                  <a:lnTo>
                    <a:pt x="103708" y="63398"/>
                  </a:lnTo>
                  <a:close/>
                </a:path>
                <a:path w="143510" h="259079">
                  <a:moveTo>
                    <a:pt x="103771" y="103886"/>
                  </a:moveTo>
                  <a:lnTo>
                    <a:pt x="102577" y="103568"/>
                  </a:lnTo>
                  <a:lnTo>
                    <a:pt x="102247" y="103759"/>
                  </a:lnTo>
                  <a:lnTo>
                    <a:pt x="103771" y="103886"/>
                  </a:lnTo>
                  <a:close/>
                </a:path>
                <a:path w="143510" h="259079">
                  <a:moveTo>
                    <a:pt x="103936" y="76022"/>
                  </a:moveTo>
                  <a:lnTo>
                    <a:pt x="103632" y="75819"/>
                  </a:lnTo>
                  <a:lnTo>
                    <a:pt x="102476" y="75438"/>
                  </a:lnTo>
                  <a:lnTo>
                    <a:pt x="103936" y="76022"/>
                  </a:lnTo>
                  <a:close/>
                </a:path>
                <a:path w="143510" h="259079">
                  <a:moveTo>
                    <a:pt x="104140" y="76098"/>
                  </a:moveTo>
                  <a:lnTo>
                    <a:pt x="103936" y="76022"/>
                  </a:lnTo>
                  <a:lnTo>
                    <a:pt x="104140" y="76098"/>
                  </a:lnTo>
                  <a:close/>
                </a:path>
                <a:path w="143510" h="259079">
                  <a:moveTo>
                    <a:pt x="104724" y="75311"/>
                  </a:moveTo>
                  <a:lnTo>
                    <a:pt x="102006" y="74422"/>
                  </a:lnTo>
                  <a:lnTo>
                    <a:pt x="102374" y="74676"/>
                  </a:lnTo>
                  <a:lnTo>
                    <a:pt x="103327" y="75057"/>
                  </a:lnTo>
                  <a:lnTo>
                    <a:pt x="104724" y="75311"/>
                  </a:lnTo>
                  <a:close/>
                </a:path>
                <a:path w="143510" h="259079">
                  <a:moveTo>
                    <a:pt x="105029" y="106235"/>
                  </a:moveTo>
                  <a:lnTo>
                    <a:pt x="103454" y="105625"/>
                  </a:lnTo>
                  <a:lnTo>
                    <a:pt x="100647" y="104660"/>
                  </a:lnTo>
                  <a:lnTo>
                    <a:pt x="97548" y="103974"/>
                  </a:lnTo>
                  <a:lnTo>
                    <a:pt x="100711" y="104990"/>
                  </a:lnTo>
                  <a:lnTo>
                    <a:pt x="99364" y="104686"/>
                  </a:lnTo>
                  <a:lnTo>
                    <a:pt x="103149" y="105879"/>
                  </a:lnTo>
                  <a:lnTo>
                    <a:pt x="103505" y="106133"/>
                  </a:lnTo>
                  <a:lnTo>
                    <a:pt x="102006" y="105867"/>
                  </a:lnTo>
                  <a:lnTo>
                    <a:pt x="100774" y="105524"/>
                  </a:lnTo>
                  <a:lnTo>
                    <a:pt x="101612" y="105791"/>
                  </a:lnTo>
                  <a:lnTo>
                    <a:pt x="99974" y="105562"/>
                  </a:lnTo>
                  <a:lnTo>
                    <a:pt x="102057" y="106184"/>
                  </a:lnTo>
                  <a:lnTo>
                    <a:pt x="104698" y="106680"/>
                  </a:lnTo>
                  <a:lnTo>
                    <a:pt x="104876" y="106451"/>
                  </a:lnTo>
                  <a:lnTo>
                    <a:pt x="102793" y="105625"/>
                  </a:lnTo>
                  <a:lnTo>
                    <a:pt x="103555" y="105765"/>
                  </a:lnTo>
                  <a:lnTo>
                    <a:pt x="104406" y="106057"/>
                  </a:lnTo>
                  <a:lnTo>
                    <a:pt x="105029" y="106235"/>
                  </a:lnTo>
                  <a:close/>
                </a:path>
                <a:path w="143510" h="259079">
                  <a:moveTo>
                    <a:pt x="105117" y="84963"/>
                  </a:moveTo>
                  <a:lnTo>
                    <a:pt x="101866" y="84328"/>
                  </a:lnTo>
                  <a:lnTo>
                    <a:pt x="102146" y="84836"/>
                  </a:lnTo>
                  <a:lnTo>
                    <a:pt x="105117" y="84963"/>
                  </a:lnTo>
                  <a:close/>
                </a:path>
                <a:path w="143510" h="259079">
                  <a:moveTo>
                    <a:pt x="106159" y="50711"/>
                  </a:moveTo>
                  <a:lnTo>
                    <a:pt x="105041" y="50419"/>
                  </a:lnTo>
                  <a:lnTo>
                    <a:pt x="104584" y="50419"/>
                  </a:lnTo>
                  <a:lnTo>
                    <a:pt x="105994" y="50800"/>
                  </a:lnTo>
                  <a:lnTo>
                    <a:pt x="106159" y="50711"/>
                  </a:lnTo>
                  <a:close/>
                </a:path>
                <a:path w="143510" h="259079">
                  <a:moveTo>
                    <a:pt x="106870" y="50914"/>
                  </a:moveTo>
                  <a:lnTo>
                    <a:pt x="106260" y="50673"/>
                  </a:lnTo>
                  <a:lnTo>
                    <a:pt x="106870" y="50914"/>
                  </a:lnTo>
                  <a:close/>
                </a:path>
                <a:path w="143510" h="259079">
                  <a:moveTo>
                    <a:pt x="108813" y="106045"/>
                  </a:moveTo>
                  <a:lnTo>
                    <a:pt x="101841" y="103632"/>
                  </a:lnTo>
                  <a:lnTo>
                    <a:pt x="99402" y="102870"/>
                  </a:lnTo>
                  <a:lnTo>
                    <a:pt x="98336" y="102489"/>
                  </a:lnTo>
                  <a:lnTo>
                    <a:pt x="99174" y="102997"/>
                  </a:lnTo>
                  <a:lnTo>
                    <a:pt x="100939" y="103759"/>
                  </a:lnTo>
                  <a:lnTo>
                    <a:pt x="101739" y="104254"/>
                  </a:lnTo>
                  <a:lnTo>
                    <a:pt x="102374" y="104394"/>
                  </a:lnTo>
                  <a:lnTo>
                    <a:pt x="102971" y="104775"/>
                  </a:lnTo>
                  <a:lnTo>
                    <a:pt x="108813" y="106045"/>
                  </a:lnTo>
                  <a:close/>
                </a:path>
                <a:path w="143510" h="259079">
                  <a:moveTo>
                    <a:pt x="109207" y="104521"/>
                  </a:moveTo>
                  <a:lnTo>
                    <a:pt x="108839" y="104267"/>
                  </a:lnTo>
                  <a:lnTo>
                    <a:pt x="109207" y="104521"/>
                  </a:lnTo>
                  <a:close/>
                </a:path>
                <a:path w="143510" h="259079">
                  <a:moveTo>
                    <a:pt x="109258" y="101219"/>
                  </a:moveTo>
                  <a:lnTo>
                    <a:pt x="109016" y="100850"/>
                  </a:lnTo>
                  <a:lnTo>
                    <a:pt x="108077" y="100634"/>
                  </a:lnTo>
                  <a:lnTo>
                    <a:pt x="109258" y="101219"/>
                  </a:lnTo>
                  <a:close/>
                </a:path>
                <a:path w="143510" h="259079">
                  <a:moveTo>
                    <a:pt x="109410" y="104508"/>
                  </a:moveTo>
                  <a:lnTo>
                    <a:pt x="109194" y="104394"/>
                  </a:lnTo>
                  <a:lnTo>
                    <a:pt x="109410" y="104508"/>
                  </a:lnTo>
                  <a:close/>
                </a:path>
                <a:path w="143510" h="259079">
                  <a:moveTo>
                    <a:pt x="111252" y="94615"/>
                  </a:moveTo>
                  <a:lnTo>
                    <a:pt x="110756" y="94424"/>
                  </a:lnTo>
                  <a:lnTo>
                    <a:pt x="110617" y="94488"/>
                  </a:lnTo>
                  <a:lnTo>
                    <a:pt x="111252" y="94615"/>
                  </a:lnTo>
                  <a:close/>
                </a:path>
                <a:path w="143510" h="259079">
                  <a:moveTo>
                    <a:pt x="112115" y="31737"/>
                  </a:moveTo>
                  <a:lnTo>
                    <a:pt x="111988" y="31623"/>
                  </a:lnTo>
                  <a:lnTo>
                    <a:pt x="111213" y="31369"/>
                  </a:lnTo>
                  <a:lnTo>
                    <a:pt x="112115" y="31737"/>
                  </a:lnTo>
                  <a:close/>
                </a:path>
                <a:path w="143510" h="259079">
                  <a:moveTo>
                    <a:pt x="113080" y="32258"/>
                  </a:moveTo>
                  <a:lnTo>
                    <a:pt x="107911" y="30607"/>
                  </a:lnTo>
                  <a:lnTo>
                    <a:pt x="110718" y="31750"/>
                  </a:lnTo>
                  <a:lnTo>
                    <a:pt x="111442" y="31877"/>
                  </a:lnTo>
                  <a:lnTo>
                    <a:pt x="112560" y="32258"/>
                  </a:lnTo>
                  <a:lnTo>
                    <a:pt x="113080" y="32258"/>
                  </a:lnTo>
                  <a:close/>
                </a:path>
                <a:path w="143510" h="259079">
                  <a:moveTo>
                    <a:pt x="113093" y="32143"/>
                  </a:moveTo>
                  <a:lnTo>
                    <a:pt x="112115" y="31737"/>
                  </a:lnTo>
                  <a:lnTo>
                    <a:pt x="112382" y="32004"/>
                  </a:lnTo>
                  <a:lnTo>
                    <a:pt x="113093" y="32143"/>
                  </a:lnTo>
                  <a:close/>
                </a:path>
                <a:path w="143510" h="259079">
                  <a:moveTo>
                    <a:pt x="113144" y="101219"/>
                  </a:moveTo>
                  <a:lnTo>
                    <a:pt x="112306" y="100965"/>
                  </a:lnTo>
                  <a:lnTo>
                    <a:pt x="109918" y="100228"/>
                  </a:lnTo>
                  <a:lnTo>
                    <a:pt x="112141" y="100965"/>
                  </a:lnTo>
                  <a:lnTo>
                    <a:pt x="110617" y="100838"/>
                  </a:lnTo>
                  <a:lnTo>
                    <a:pt x="113144" y="101219"/>
                  </a:lnTo>
                  <a:close/>
                </a:path>
                <a:path w="143510" h="259079">
                  <a:moveTo>
                    <a:pt x="113677" y="92748"/>
                  </a:moveTo>
                  <a:close/>
                </a:path>
                <a:path w="143510" h="259079">
                  <a:moveTo>
                    <a:pt x="113842" y="36322"/>
                  </a:moveTo>
                  <a:lnTo>
                    <a:pt x="113588" y="36080"/>
                  </a:lnTo>
                  <a:lnTo>
                    <a:pt x="111848" y="35687"/>
                  </a:lnTo>
                  <a:lnTo>
                    <a:pt x="113842" y="36322"/>
                  </a:lnTo>
                  <a:close/>
                </a:path>
                <a:path w="143510" h="259079">
                  <a:moveTo>
                    <a:pt x="114173" y="92760"/>
                  </a:moveTo>
                  <a:lnTo>
                    <a:pt x="113741" y="92748"/>
                  </a:lnTo>
                  <a:lnTo>
                    <a:pt x="113982" y="92773"/>
                  </a:lnTo>
                  <a:lnTo>
                    <a:pt x="114109" y="92773"/>
                  </a:lnTo>
                  <a:close/>
                </a:path>
                <a:path w="143510" h="259079">
                  <a:moveTo>
                    <a:pt x="114731" y="36347"/>
                  </a:moveTo>
                  <a:lnTo>
                    <a:pt x="113157" y="35687"/>
                  </a:lnTo>
                  <a:lnTo>
                    <a:pt x="113588" y="36080"/>
                  </a:lnTo>
                  <a:lnTo>
                    <a:pt x="114731" y="36347"/>
                  </a:lnTo>
                  <a:close/>
                </a:path>
                <a:path w="143510" h="259079">
                  <a:moveTo>
                    <a:pt x="115290" y="92786"/>
                  </a:moveTo>
                  <a:lnTo>
                    <a:pt x="114211" y="92481"/>
                  </a:lnTo>
                  <a:lnTo>
                    <a:pt x="114452" y="92710"/>
                  </a:lnTo>
                  <a:lnTo>
                    <a:pt x="114173" y="92760"/>
                  </a:lnTo>
                  <a:lnTo>
                    <a:pt x="115290" y="92786"/>
                  </a:lnTo>
                  <a:close/>
                </a:path>
                <a:path w="143510" h="259079">
                  <a:moveTo>
                    <a:pt x="115658" y="100736"/>
                  </a:moveTo>
                  <a:lnTo>
                    <a:pt x="112814" y="99961"/>
                  </a:lnTo>
                  <a:lnTo>
                    <a:pt x="111582" y="99606"/>
                  </a:lnTo>
                  <a:lnTo>
                    <a:pt x="112737" y="99961"/>
                  </a:lnTo>
                  <a:lnTo>
                    <a:pt x="113284" y="100164"/>
                  </a:lnTo>
                  <a:lnTo>
                    <a:pt x="113487" y="100279"/>
                  </a:lnTo>
                  <a:lnTo>
                    <a:pt x="114033" y="100418"/>
                  </a:lnTo>
                  <a:lnTo>
                    <a:pt x="115506" y="100774"/>
                  </a:lnTo>
                  <a:lnTo>
                    <a:pt x="115658" y="100736"/>
                  </a:lnTo>
                  <a:close/>
                </a:path>
                <a:path w="143510" h="259079">
                  <a:moveTo>
                    <a:pt x="115722" y="7899"/>
                  </a:moveTo>
                  <a:lnTo>
                    <a:pt x="114465" y="7239"/>
                  </a:lnTo>
                  <a:lnTo>
                    <a:pt x="114274" y="7620"/>
                  </a:lnTo>
                  <a:lnTo>
                    <a:pt x="115722" y="7899"/>
                  </a:lnTo>
                  <a:close/>
                </a:path>
                <a:path w="143510" h="259079">
                  <a:moveTo>
                    <a:pt x="116141" y="20955"/>
                  </a:moveTo>
                  <a:lnTo>
                    <a:pt x="114808" y="20701"/>
                  </a:lnTo>
                  <a:lnTo>
                    <a:pt x="114249" y="20447"/>
                  </a:lnTo>
                  <a:lnTo>
                    <a:pt x="113042" y="20447"/>
                  </a:lnTo>
                  <a:lnTo>
                    <a:pt x="116141" y="20955"/>
                  </a:lnTo>
                  <a:close/>
                </a:path>
                <a:path w="143510" h="259079">
                  <a:moveTo>
                    <a:pt x="117157" y="98031"/>
                  </a:moveTo>
                  <a:lnTo>
                    <a:pt x="115824" y="97523"/>
                  </a:lnTo>
                  <a:lnTo>
                    <a:pt x="116179" y="97726"/>
                  </a:lnTo>
                  <a:lnTo>
                    <a:pt x="116636" y="97878"/>
                  </a:lnTo>
                  <a:lnTo>
                    <a:pt x="117157" y="98031"/>
                  </a:lnTo>
                  <a:close/>
                </a:path>
                <a:path w="143510" h="259079">
                  <a:moveTo>
                    <a:pt x="117271" y="8216"/>
                  </a:moveTo>
                  <a:lnTo>
                    <a:pt x="115722" y="7899"/>
                  </a:lnTo>
                  <a:lnTo>
                    <a:pt x="116128" y="8128"/>
                  </a:lnTo>
                  <a:lnTo>
                    <a:pt x="117271" y="8216"/>
                  </a:lnTo>
                  <a:close/>
                </a:path>
                <a:path w="143510" h="259079">
                  <a:moveTo>
                    <a:pt x="117449" y="95567"/>
                  </a:moveTo>
                  <a:lnTo>
                    <a:pt x="117017" y="95465"/>
                  </a:lnTo>
                  <a:lnTo>
                    <a:pt x="117449" y="95567"/>
                  </a:lnTo>
                  <a:close/>
                </a:path>
                <a:path w="143510" h="259079">
                  <a:moveTo>
                    <a:pt x="117462" y="89789"/>
                  </a:moveTo>
                  <a:lnTo>
                    <a:pt x="117411" y="89598"/>
                  </a:lnTo>
                  <a:lnTo>
                    <a:pt x="117132" y="89636"/>
                  </a:lnTo>
                  <a:lnTo>
                    <a:pt x="117462" y="89789"/>
                  </a:lnTo>
                  <a:close/>
                </a:path>
                <a:path w="143510" h="259079">
                  <a:moveTo>
                    <a:pt x="117817" y="95656"/>
                  </a:moveTo>
                  <a:lnTo>
                    <a:pt x="117690" y="95605"/>
                  </a:lnTo>
                  <a:lnTo>
                    <a:pt x="117449" y="95567"/>
                  </a:lnTo>
                  <a:lnTo>
                    <a:pt x="117817" y="95656"/>
                  </a:lnTo>
                  <a:close/>
                </a:path>
                <a:path w="143510" h="259079">
                  <a:moveTo>
                    <a:pt x="118351" y="15989"/>
                  </a:moveTo>
                  <a:lnTo>
                    <a:pt x="117995" y="15875"/>
                  </a:lnTo>
                  <a:lnTo>
                    <a:pt x="118325" y="15621"/>
                  </a:lnTo>
                  <a:lnTo>
                    <a:pt x="117843" y="15494"/>
                  </a:lnTo>
                  <a:lnTo>
                    <a:pt x="114668" y="15113"/>
                  </a:lnTo>
                  <a:lnTo>
                    <a:pt x="118351" y="15989"/>
                  </a:lnTo>
                  <a:close/>
                </a:path>
                <a:path w="143510" h="259079">
                  <a:moveTo>
                    <a:pt x="118960" y="2832"/>
                  </a:moveTo>
                  <a:lnTo>
                    <a:pt x="118656" y="2730"/>
                  </a:lnTo>
                  <a:lnTo>
                    <a:pt x="118833" y="2794"/>
                  </a:lnTo>
                  <a:lnTo>
                    <a:pt x="118960" y="2832"/>
                  </a:lnTo>
                  <a:close/>
                </a:path>
                <a:path w="143510" h="259079">
                  <a:moveTo>
                    <a:pt x="119138" y="84340"/>
                  </a:moveTo>
                  <a:lnTo>
                    <a:pt x="118922" y="84213"/>
                  </a:lnTo>
                  <a:lnTo>
                    <a:pt x="118745" y="84099"/>
                  </a:lnTo>
                  <a:lnTo>
                    <a:pt x="118440" y="84035"/>
                  </a:lnTo>
                  <a:lnTo>
                    <a:pt x="118833" y="84251"/>
                  </a:lnTo>
                  <a:lnTo>
                    <a:pt x="119138" y="84340"/>
                  </a:lnTo>
                  <a:close/>
                </a:path>
                <a:path w="143510" h="259079">
                  <a:moveTo>
                    <a:pt x="119570" y="11557"/>
                  </a:moveTo>
                  <a:lnTo>
                    <a:pt x="118414" y="11264"/>
                  </a:lnTo>
                  <a:lnTo>
                    <a:pt x="117805" y="10693"/>
                  </a:lnTo>
                  <a:lnTo>
                    <a:pt x="117856" y="11214"/>
                  </a:lnTo>
                  <a:lnTo>
                    <a:pt x="118681" y="11366"/>
                  </a:lnTo>
                  <a:lnTo>
                    <a:pt x="119570" y="11557"/>
                  </a:lnTo>
                  <a:close/>
                </a:path>
                <a:path w="143510" h="259079">
                  <a:moveTo>
                    <a:pt x="119849" y="87122"/>
                  </a:moveTo>
                  <a:lnTo>
                    <a:pt x="119634" y="86753"/>
                  </a:lnTo>
                  <a:lnTo>
                    <a:pt x="117665" y="86398"/>
                  </a:lnTo>
                  <a:lnTo>
                    <a:pt x="119849" y="87122"/>
                  </a:lnTo>
                  <a:close/>
                </a:path>
                <a:path w="143510" h="259079">
                  <a:moveTo>
                    <a:pt x="119976" y="16383"/>
                  </a:moveTo>
                  <a:lnTo>
                    <a:pt x="118351" y="15989"/>
                  </a:lnTo>
                  <a:lnTo>
                    <a:pt x="119494" y="16383"/>
                  </a:lnTo>
                  <a:lnTo>
                    <a:pt x="119976" y="16395"/>
                  </a:lnTo>
                  <a:close/>
                </a:path>
                <a:path w="143510" h="259079">
                  <a:moveTo>
                    <a:pt x="120002" y="5842"/>
                  </a:moveTo>
                  <a:lnTo>
                    <a:pt x="119748" y="5842"/>
                  </a:lnTo>
                  <a:lnTo>
                    <a:pt x="119900" y="5892"/>
                  </a:lnTo>
                  <a:close/>
                </a:path>
                <a:path w="143510" h="259079">
                  <a:moveTo>
                    <a:pt x="120332" y="77724"/>
                  </a:moveTo>
                  <a:lnTo>
                    <a:pt x="118935" y="77343"/>
                  </a:lnTo>
                  <a:lnTo>
                    <a:pt x="119100" y="77457"/>
                  </a:lnTo>
                  <a:lnTo>
                    <a:pt x="120015" y="77800"/>
                  </a:lnTo>
                  <a:lnTo>
                    <a:pt x="120332" y="77724"/>
                  </a:lnTo>
                  <a:close/>
                </a:path>
                <a:path w="143510" h="259079">
                  <a:moveTo>
                    <a:pt x="120472" y="77978"/>
                  </a:moveTo>
                  <a:lnTo>
                    <a:pt x="120015" y="77800"/>
                  </a:lnTo>
                  <a:lnTo>
                    <a:pt x="119837" y="77851"/>
                  </a:lnTo>
                  <a:lnTo>
                    <a:pt x="120472" y="77978"/>
                  </a:lnTo>
                  <a:close/>
                </a:path>
                <a:path w="143510" h="259079">
                  <a:moveTo>
                    <a:pt x="121424" y="12065"/>
                  </a:moveTo>
                  <a:lnTo>
                    <a:pt x="120484" y="11811"/>
                  </a:lnTo>
                  <a:lnTo>
                    <a:pt x="120764" y="11938"/>
                  </a:lnTo>
                  <a:lnTo>
                    <a:pt x="121424" y="12065"/>
                  </a:lnTo>
                  <a:close/>
                </a:path>
                <a:path w="143510" h="259079">
                  <a:moveTo>
                    <a:pt x="121564" y="2286"/>
                  </a:moveTo>
                  <a:lnTo>
                    <a:pt x="120154" y="1778"/>
                  </a:lnTo>
                  <a:lnTo>
                    <a:pt x="120777" y="2057"/>
                  </a:lnTo>
                  <a:lnTo>
                    <a:pt x="121475" y="2286"/>
                  </a:lnTo>
                  <a:close/>
                </a:path>
                <a:path w="143510" h="259079">
                  <a:moveTo>
                    <a:pt x="121831" y="12280"/>
                  </a:moveTo>
                  <a:lnTo>
                    <a:pt x="121069" y="12065"/>
                  </a:lnTo>
                  <a:lnTo>
                    <a:pt x="121361" y="12268"/>
                  </a:lnTo>
                  <a:lnTo>
                    <a:pt x="121831" y="12280"/>
                  </a:lnTo>
                  <a:close/>
                </a:path>
                <a:path w="143510" h="259079">
                  <a:moveTo>
                    <a:pt x="121843" y="69977"/>
                  </a:moveTo>
                  <a:lnTo>
                    <a:pt x="121259" y="69723"/>
                  </a:lnTo>
                  <a:lnTo>
                    <a:pt x="120853" y="69723"/>
                  </a:lnTo>
                  <a:lnTo>
                    <a:pt x="121843" y="69977"/>
                  </a:lnTo>
                  <a:close/>
                </a:path>
                <a:path w="143510" h="259079">
                  <a:moveTo>
                    <a:pt x="121881" y="76352"/>
                  </a:moveTo>
                  <a:lnTo>
                    <a:pt x="120891" y="75946"/>
                  </a:lnTo>
                  <a:lnTo>
                    <a:pt x="121881" y="76352"/>
                  </a:lnTo>
                  <a:close/>
                </a:path>
                <a:path w="143510" h="259079">
                  <a:moveTo>
                    <a:pt x="121983" y="12725"/>
                  </a:moveTo>
                  <a:lnTo>
                    <a:pt x="121856" y="12636"/>
                  </a:lnTo>
                  <a:lnTo>
                    <a:pt x="121259" y="12573"/>
                  </a:lnTo>
                  <a:lnTo>
                    <a:pt x="121983" y="12725"/>
                  </a:lnTo>
                  <a:close/>
                </a:path>
                <a:path w="143510" h="259079">
                  <a:moveTo>
                    <a:pt x="122059" y="78295"/>
                  </a:moveTo>
                  <a:lnTo>
                    <a:pt x="121780" y="78282"/>
                  </a:lnTo>
                  <a:lnTo>
                    <a:pt x="121640" y="78320"/>
                  </a:lnTo>
                  <a:lnTo>
                    <a:pt x="122059" y="78295"/>
                  </a:lnTo>
                  <a:close/>
                </a:path>
                <a:path w="143510" h="259079">
                  <a:moveTo>
                    <a:pt x="122428" y="62103"/>
                  </a:moveTo>
                  <a:lnTo>
                    <a:pt x="120726" y="61595"/>
                  </a:lnTo>
                  <a:lnTo>
                    <a:pt x="121031" y="61836"/>
                  </a:lnTo>
                  <a:lnTo>
                    <a:pt x="122428" y="62103"/>
                  </a:lnTo>
                  <a:close/>
                </a:path>
                <a:path w="143510" h="259079">
                  <a:moveTo>
                    <a:pt x="122796" y="83540"/>
                  </a:moveTo>
                  <a:lnTo>
                    <a:pt x="122555" y="83439"/>
                  </a:lnTo>
                  <a:lnTo>
                    <a:pt x="122389" y="83464"/>
                  </a:lnTo>
                  <a:lnTo>
                    <a:pt x="122618" y="83527"/>
                  </a:lnTo>
                  <a:lnTo>
                    <a:pt x="122796" y="83540"/>
                  </a:lnTo>
                  <a:close/>
                </a:path>
                <a:path w="143510" h="259079">
                  <a:moveTo>
                    <a:pt x="123291" y="1993"/>
                  </a:moveTo>
                  <a:lnTo>
                    <a:pt x="122174" y="1778"/>
                  </a:lnTo>
                  <a:lnTo>
                    <a:pt x="120434" y="1016"/>
                  </a:lnTo>
                  <a:lnTo>
                    <a:pt x="119341" y="1016"/>
                  </a:lnTo>
                  <a:lnTo>
                    <a:pt x="121373" y="1778"/>
                  </a:lnTo>
                  <a:lnTo>
                    <a:pt x="123291" y="1993"/>
                  </a:lnTo>
                  <a:close/>
                </a:path>
                <a:path w="143510" h="259079">
                  <a:moveTo>
                    <a:pt x="123583" y="2057"/>
                  </a:moveTo>
                  <a:lnTo>
                    <a:pt x="123291" y="1993"/>
                  </a:lnTo>
                  <a:lnTo>
                    <a:pt x="123583" y="2057"/>
                  </a:lnTo>
                  <a:close/>
                </a:path>
                <a:path w="143510" h="259079">
                  <a:moveTo>
                    <a:pt x="123672" y="12827"/>
                  </a:moveTo>
                  <a:lnTo>
                    <a:pt x="121932" y="12319"/>
                  </a:lnTo>
                  <a:lnTo>
                    <a:pt x="121577" y="12319"/>
                  </a:lnTo>
                  <a:lnTo>
                    <a:pt x="121424" y="12319"/>
                  </a:lnTo>
                  <a:lnTo>
                    <a:pt x="121856" y="12636"/>
                  </a:lnTo>
                  <a:lnTo>
                    <a:pt x="123672" y="12827"/>
                  </a:lnTo>
                  <a:close/>
                </a:path>
                <a:path w="143510" h="259079">
                  <a:moveTo>
                    <a:pt x="124053" y="77152"/>
                  </a:moveTo>
                  <a:lnTo>
                    <a:pt x="123913" y="77089"/>
                  </a:lnTo>
                  <a:lnTo>
                    <a:pt x="124053" y="77152"/>
                  </a:lnTo>
                  <a:close/>
                </a:path>
                <a:path w="143510" h="259079">
                  <a:moveTo>
                    <a:pt x="124294" y="70904"/>
                  </a:moveTo>
                  <a:lnTo>
                    <a:pt x="123939" y="70713"/>
                  </a:lnTo>
                  <a:lnTo>
                    <a:pt x="123774" y="70688"/>
                  </a:lnTo>
                  <a:lnTo>
                    <a:pt x="123583" y="70650"/>
                  </a:lnTo>
                  <a:lnTo>
                    <a:pt x="123964" y="70789"/>
                  </a:lnTo>
                  <a:lnTo>
                    <a:pt x="124129" y="70866"/>
                  </a:lnTo>
                  <a:lnTo>
                    <a:pt x="124294" y="70904"/>
                  </a:lnTo>
                  <a:close/>
                </a:path>
                <a:path w="143510" h="259079">
                  <a:moveTo>
                    <a:pt x="124345" y="68160"/>
                  </a:moveTo>
                  <a:lnTo>
                    <a:pt x="124117" y="68122"/>
                  </a:lnTo>
                  <a:lnTo>
                    <a:pt x="123952" y="68097"/>
                  </a:lnTo>
                  <a:lnTo>
                    <a:pt x="123761" y="68072"/>
                  </a:lnTo>
                  <a:lnTo>
                    <a:pt x="123888" y="68186"/>
                  </a:lnTo>
                  <a:lnTo>
                    <a:pt x="124345" y="68160"/>
                  </a:lnTo>
                  <a:close/>
                </a:path>
                <a:path w="143510" h="259079">
                  <a:moveTo>
                    <a:pt x="124675" y="62738"/>
                  </a:moveTo>
                  <a:lnTo>
                    <a:pt x="124358" y="62484"/>
                  </a:lnTo>
                  <a:lnTo>
                    <a:pt x="123710" y="62357"/>
                  </a:lnTo>
                  <a:lnTo>
                    <a:pt x="122428" y="62103"/>
                  </a:lnTo>
                  <a:lnTo>
                    <a:pt x="123253" y="62357"/>
                  </a:lnTo>
                  <a:lnTo>
                    <a:pt x="122034" y="62103"/>
                  </a:lnTo>
                  <a:lnTo>
                    <a:pt x="124675" y="62738"/>
                  </a:lnTo>
                  <a:close/>
                </a:path>
                <a:path w="143510" h="259079">
                  <a:moveTo>
                    <a:pt x="125984" y="81661"/>
                  </a:moveTo>
                  <a:lnTo>
                    <a:pt x="125806" y="81368"/>
                  </a:lnTo>
                  <a:lnTo>
                    <a:pt x="125679" y="81407"/>
                  </a:lnTo>
                  <a:lnTo>
                    <a:pt x="125984" y="81661"/>
                  </a:lnTo>
                  <a:close/>
                </a:path>
                <a:path w="143510" h="259079">
                  <a:moveTo>
                    <a:pt x="126644" y="80568"/>
                  </a:moveTo>
                  <a:lnTo>
                    <a:pt x="126161" y="80492"/>
                  </a:lnTo>
                  <a:lnTo>
                    <a:pt x="126619" y="80645"/>
                  </a:lnTo>
                  <a:close/>
                </a:path>
                <a:path w="143510" h="259079">
                  <a:moveTo>
                    <a:pt x="127000" y="74460"/>
                  </a:moveTo>
                  <a:lnTo>
                    <a:pt x="126492" y="74345"/>
                  </a:lnTo>
                  <a:lnTo>
                    <a:pt x="126111" y="74256"/>
                  </a:lnTo>
                  <a:lnTo>
                    <a:pt x="125730" y="74193"/>
                  </a:lnTo>
                  <a:lnTo>
                    <a:pt x="126022" y="74269"/>
                  </a:lnTo>
                  <a:lnTo>
                    <a:pt x="126390" y="74345"/>
                  </a:lnTo>
                  <a:lnTo>
                    <a:pt x="127000" y="74460"/>
                  </a:lnTo>
                  <a:close/>
                </a:path>
                <a:path w="143510" h="259079">
                  <a:moveTo>
                    <a:pt x="127076" y="80645"/>
                  </a:moveTo>
                  <a:lnTo>
                    <a:pt x="126720" y="80391"/>
                  </a:lnTo>
                  <a:lnTo>
                    <a:pt x="126644" y="80568"/>
                  </a:lnTo>
                  <a:lnTo>
                    <a:pt x="127076" y="80645"/>
                  </a:lnTo>
                  <a:close/>
                </a:path>
                <a:path w="143510" h="259079">
                  <a:moveTo>
                    <a:pt x="127749" y="60198"/>
                  </a:moveTo>
                  <a:lnTo>
                    <a:pt x="127660" y="59309"/>
                  </a:lnTo>
                  <a:lnTo>
                    <a:pt x="127266" y="59182"/>
                  </a:lnTo>
                  <a:lnTo>
                    <a:pt x="125717" y="58674"/>
                  </a:lnTo>
                  <a:lnTo>
                    <a:pt x="127025" y="59182"/>
                  </a:lnTo>
                  <a:lnTo>
                    <a:pt x="126390" y="59182"/>
                  </a:lnTo>
                  <a:lnTo>
                    <a:pt x="124675" y="58547"/>
                  </a:lnTo>
                  <a:lnTo>
                    <a:pt x="126060" y="59436"/>
                  </a:lnTo>
                  <a:lnTo>
                    <a:pt x="127749" y="60198"/>
                  </a:lnTo>
                  <a:close/>
                </a:path>
                <a:path w="143510" h="259079">
                  <a:moveTo>
                    <a:pt x="128714" y="78359"/>
                  </a:moveTo>
                  <a:lnTo>
                    <a:pt x="126911" y="77343"/>
                  </a:lnTo>
                  <a:lnTo>
                    <a:pt x="125691" y="77089"/>
                  </a:lnTo>
                  <a:lnTo>
                    <a:pt x="124498" y="76835"/>
                  </a:lnTo>
                  <a:lnTo>
                    <a:pt x="125044" y="77089"/>
                  </a:lnTo>
                  <a:lnTo>
                    <a:pt x="124472" y="76835"/>
                  </a:lnTo>
                  <a:lnTo>
                    <a:pt x="122770" y="76073"/>
                  </a:lnTo>
                  <a:lnTo>
                    <a:pt x="124015" y="77114"/>
                  </a:lnTo>
                  <a:lnTo>
                    <a:pt x="128714" y="78359"/>
                  </a:lnTo>
                  <a:close/>
                </a:path>
                <a:path w="143510" h="259079">
                  <a:moveTo>
                    <a:pt x="129387" y="54229"/>
                  </a:moveTo>
                  <a:lnTo>
                    <a:pt x="129171" y="54140"/>
                  </a:lnTo>
                  <a:lnTo>
                    <a:pt x="129387" y="54229"/>
                  </a:lnTo>
                  <a:close/>
                </a:path>
                <a:path w="143510" h="259079">
                  <a:moveTo>
                    <a:pt x="129946" y="81788"/>
                  </a:moveTo>
                  <a:lnTo>
                    <a:pt x="127571" y="81280"/>
                  </a:lnTo>
                  <a:lnTo>
                    <a:pt x="124002" y="80518"/>
                  </a:lnTo>
                  <a:lnTo>
                    <a:pt x="123418" y="80391"/>
                  </a:lnTo>
                  <a:lnTo>
                    <a:pt x="123634" y="79883"/>
                  </a:lnTo>
                  <a:lnTo>
                    <a:pt x="125412" y="80391"/>
                  </a:lnTo>
                  <a:lnTo>
                    <a:pt x="126161" y="80492"/>
                  </a:lnTo>
                  <a:lnTo>
                    <a:pt x="124117" y="79883"/>
                  </a:lnTo>
                  <a:lnTo>
                    <a:pt x="123698" y="79756"/>
                  </a:lnTo>
                  <a:lnTo>
                    <a:pt x="123037" y="79502"/>
                  </a:lnTo>
                  <a:lnTo>
                    <a:pt x="122694" y="79375"/>
                  </a:lnTo>
                  <a:lnTo>
                    <a:pt x="122377" y="79260"/>
                  </a:lnTo>
                  <a:lnTo>
                    <a:pt x="122377" y="80264"/>
                  </a:lnTo>
                  <a:lnTo>
                    <a:pt x="121450" y="80454"/>
                  </a:lnTo>
                  <a:lnTo>
                    <a:pt x="121297" y="80391"/>
                  </a:lnTo>
                  <a:lnTo>
                    <a:pt x="119176" y="79502"/>
                  </a:lnTo>
                  <a:lnTo>
                    <a:pt x="122377" y="80264"/>
                  </a:lnTo>
                  <a:lnTo>
                    <a:pt x="122377" y="79260"/>
                  </a:lnTo>
                  <a:lnTo>
                    <a:pt x="123863" y="79248"/>
                  </a:lnTo>
                  <a:lnTo>
                    <a:pt x="121437" y="78486"/>
                  </a:lnTo>
                  <a:lnTo>
                    <a:pt x="121640" y="78359"/>
                  </a:lnTo>
                  <a:lnTo>
                    <a:pt x="120929" y="78486"/>
                  </a:lnTo>
                  <a:lnTo>
                    <a:pt x="119151" y="77851"/>
                  </a:lnTo>
                  <a:lnTo>
                    <a:pt x="119430" y="77724"/>
                  </a:lnTo>
                  <a:lnTo>
                    <a:pt x="119100" y="77457"/>
                  </a:lnTo>
                  <a:lnTo>
                    <a:pt x="118084" y="77089"/>
                  </a:lnTo>
                  <a:lnTo>
                    <a:pt x="117398" y="76835"/>
                  </a:lnTo>
                  <a:lnTo>
                    <a:pt x="123901" y="78105"/>
                  </a:lnTo>
                  <a:lnTo>
                    <a:pt x="121881" y="77216"/>
                  </a:lnTo>
                  <a:lnTo>
                    <a:pt x="123151" y="77343"/>
                  </a:lnTo>
                  <a:lnTo>
                    <a:pt x="125272" y="78105"/>
                  </a:lnTo>
                  <a:lnTo>
                    <a:pt x="126136" y="78105"/>
                  </a:lnTo>
                  <a:lnTo>
                    <a:pt x="124472" y="77343"/>
                  </a:lnTo>
                  <a:lnTo>
                    <a:pt x="124053" y="77152"/>
                  </a:lnTo>
                  <a:lnTo>
                    <a:pt x="124282" y="77343"/>
                  </a:lnTo>
                  <a:lnTo>
                    <a:pt x="123977" y="77216"/>
                  </a:lnTo>
                  <a:lnTo>
                    <a:pt x="122288" y="76530"/>
                  </a:lnTo>
                  <a:lnTo>
                    <a:pt x="122288" y="76708"/>
                  </a:lnTo>
                  <a:lnTo>
                    <a:pt x="121843" y="76835"/>
                  </a:lnTo>
                  <a:lnTo>
                    <a:pt x="121208" y="76581"/>
                  </a:lnTo>
                  <a:lnTo>
                    <a:pt x="120002" y="76098"/>
                  </a:lnTo>
                  <a:lnTo>
                    <a:pt x="118491" y="75819"/>
                  </a:lnTo>
                  <a:lnTo>
                    <a:pt x="121348" y="76301"/>
                  </a:lnTo>
                  <a:lnTo>
                    <a:pt x="122288" y="76708"/>
                  </a:lnTo>
                  <a:lnTo>
                    <a:pt x="122288" y="76530"/>
                  </a:lnTo>
                  <a:lnTo>
                    <a:pt x="122072" y="76428"/>
                  </a:lnTo>
                  <a:lnTo>
                    <a:pt x="120827" y="76022"/>
                  </a:lnTo>
                  <a:lnTo>
                    <a:pt x="120180" y="75819"/>
                  </a:lnTo>
                  <a:lnTo>
                    <a:pt x="116547" y="74676"/>
                  </a:lnTo>
                  <a:lnTo>
                    <a:pt x="119075" y="74930"/>
                  </a:lnTo>
                  <a:lnTo>
                    <a:pt x="125056" y="76581"/>
                  </a:lnTo>
                  <a:lnTo>
                    <a:pt x="127863" y="76708"/>
                  </a:lnTo>
                  <a:lnTo>
                    <a:pt x="122237" y="74803"/>
                  </a:lnTo>
                  <a:lnTo>
                    <a:pt x="122809" y="74676"/>
                  </a:lnTo>
                  <a:lnTo>
                    <a:pt x="123926" y="74422"/>
                  </a:lnTo>
                  <a:lnTo>
                    <a:pt x="122834" y="74422"/>
                  </a:lnTo>
                  <a:lnTo>
                    <a:pt x="120472" y="73660"/>
                  </a:lnTo>
                  <a:lnTo>
                    <a:pt x="122605" y="73914"/>
                  </a:lnTo>
                  <a:lnTo>
                    <a:pt x="122161" y="73660"/>
                  </a:lnTo>
                  <a:lnTo>
                    <a:pt x="121704" y="73406"/>
                  </a:lnTo>
                  <a:lnTo>
                    <a:pt x="123698" y="73914"/>
                  </a:lnTo>
                  <a:lnTo>
                    <a:pt x="124460" y="74041"/>
                  </a:lnTo>
                  <a:lnTo>
                    <a:pt x="125730" y="74295"/>
                  </a:lnTo>
                  <a:lnTo>
                    <a:pt x="124244" y="73914"/>
                  </a:lnTo>
                  <a:lnTo>
                    <a:pt x="125996" y="73787"/>
                  </a:lnTo>
                  <a:lnTo>
                    <a:pt x="124675" y="73406"/>
                  </a:lnTo>
                  <a:lnTo>
                    <a:pt x="122021" y="72644"/>
                  </a:lnTo>
                  <a:lnTo>
                    <a:pt x="124739" y="73025"/>
                  </a:lnTo>
                  <a:lnTo>
                    <a:pt x="125971" y="72771"/>
                  </a:lnTo>
                  <a:lnTo>
                    <a:pt x="125514" y="72644"/>
                  </a:lnTo>
                  <a:lnTo>
                    <a:pt x="123723" y="72136"/>
                  </a:lnTo>
                  <a:lnTo>
                    <a:pt x="120116" y="71120"/>
                  </a:lnTo>
                  <a:lnTo>
                    <a:pt x="119214" y="70866"/>
                  </a:lnTo>
                  <a:lnTo>
                    <a:pt x="120040" y="70612"/>
                  </a:lnTo>
                  <a:lnTo>
                    <a:pt x="122174" y="71247"/>
                  </a:lnTo>
                  <a:lnTo>
                    <a:pt x="123647" y="71374"/>
                  </a:lnTo>
                  <a:lnTo>
                    <a:pt x="125107" y="72136"/>
                  </a:lnTo>
                  <a:lnTo>
                    <a:pt x="125171" y="72009"/>
                  </a:lnTo>
                  <a:lnTo>
                    <a:pt x="125577" y="72009"/>
                  </a:lnTo>
                  <a:lnTo>
                    <a:pt x="124206" y="71628"/>
                  </a:lnTo>
                  <a:lnTo>
                    <a:pt x="125476" y="71755"/>
                  </a:lnTo>
                  <a:lnTo>
                    <a:pt x="125133" y="71628"/>
                  </a:lnTo>
                  <a:lnTo>
                    <a:pt x="122339" y="70612"/>
                  </a:lnTo>
                  <a:lnTo>
                    <a:pt x="121640" y="70358"/>
                  </a:lnTo>
                  <a:lnTo>
                    <a:pt x="123583" y="70739"/>
                  </a:lnTo>
                  <a:lnTo>
                    <a:pt x="122720" y="70358"/>
                  </a:lnTo>
                  <a:lnTo>
                    <a:pt x="121678" y="70104"/>
                  </a:lnTo>
                  <a:lnTo>
                    <a:pt x="105651" y="70104"/>
                  </a:lnTo>
                  <a:lnTo>
                    <a:pt x="105092" y="70104"/>
                  </a:lnTo>
                  <a:lnTo>
                    <a:pt x="105854" y="71120"/>
                  </a:lnTo>
                  <a:lnTo>
                    <a:pt x="103212" y="70370"/>
                  </a:lnTo>
                  <a:lnTo>
                    <a:pt x="106311" y="71628"/>
                  </a:lnTo>
                  <a:lnTo>
                    <a:pt x="105003" y="72136"/>
                  </a:lnTo>
                  <a:lnTo>
                    <a:pt x="104330" y="72136"/>
                  </a:lnTo>
                  <a:lnTo>
                    <a:pt x="102298" y="71120"/>
                  </a:lnTo>
                  <a:lnTo>
                    <a:pt x="103962" y="72517"/>
                  </a:lnTo>
                  <a:lnTo>
                    <a:pt x="101473" y="72644"/>
                  </a:lnTo>
                  <a:lnTo>
                    <a:pt x="103771" y="73914"/>
                  </a:lnTo>
                  <a:lnTo>
                    <a:pt x="103352" y="73787"/>
                  </a:lnTo>
                  <a:lnTo>
                    <a:pt x="102577" y="73406"/>
                  </a:lnTo>
                  <a:lnTo>
                    <a:pt x="102692" y="73660"/>
                  </a:lnTo>
                  <a:lnTo>
                    <a:pt x="101828" y="73660"/>
                  </a:lnTo>
                  <a:lnTo>
                    <a:pt x="103898" y="74168"/>
                  </a:lnTo>
                  <a:lnTo>
                    <a:pt x="103378" y="73914"/>
                  </a:lnTo>
                  <a:lnTo>
                    <a:pt x="106438" y="74422"/>
                  </a:lnTo>
                  <a:lnTo>
                    <a:pt x="109537" y="76073"/>
                  </a:lnTo>
                  <a:lnTo>
                    <a:pt x="111099" y="76581"/>
                  </a:lnTo>
                  <a:lnTo>
                    <a:pt x="105219" y="74676"/>
                  </a:lnTo>
                  <a:lnTo>
                    <a:pt x="109423" y="76835"/>
                  </a:lnTo>
                  <a:lnTo>
                    <a:pt x="107861" y="76327"/>
                  </a:lnTo>
                  <a:lnTo>
                    <a:pt x="105130" y="75438"/>
                  </a:lnTo>
                  <a:lnTo>
                    <a:pt x="104724" y="75311"/>
                  </a:lnTo>
                  <a:lnTo>
                    <a:pt x="104279" y="75438"/>
                  </a:lnTo>
                  <a:lnTo>
                    <a:pt x="101917" y="74676"/>
                  </a:lnTo>
                  <a:lnTo>
                    <a:pt x="102908" y="75438"/>
                  </a:lnTo>
                  <a:lnTo>
                    <a:pt x="105168" y="75819"/>
                  </a:lnTo>
                  <a:lnTo>
                    <a:pt x="105003" y="76327"/>
                  </a:lnTo>
                  <a:lnTo>
                    <a:pt x="104140" y="76098"/>
                  </a:lnTo>
                  <a:lnTo>
                    <a:pt x="106260" y="76962"/>
                  </a:lnTo>
                  <a:lnTo>
                    <a:pt x="105321" y="77089"/>
                  </a:lnTo>
                  <a:lnTo>
                    <a:pt x="104711" y="76962"/>
                  </a:lnTo>
                  <a:lnTo>
                    <a:pt x="103987" y="76835"/>
                  </a:lnTo>
                  <a:lnTo>
                    <a:pt x="104101" y="77343"/>
                  </a:lnTo>
                  <a:lnTo>
                    <a:pt x="108889" y="79121"/>
                  </a:lnTo>
                  <a:lnTo>
                    <a:pt x="106807" y="79375"/>
                  </a:lnTo>
                  <a:lnTo>
                    <a:pt x="106413" y="79248"/>
                  </a:lnTo>
                  <a:lnTo>
                    <a:pt x="102489" y="77978"/>
                  </a:lnTo>
                  <a:lnTo>
                    <a:pt x="105308" y="79248"/>
                  </a:lnTo>
                  <a:lnTo>
                    <a:pt x="101523" y="78232"/>
                  </a:lnTo>
                  <a:lnTo>
                    <a:pt x="102552" y="78994"/>
                  </a:lnTo>
                  <a:lnTo>
                    <a:pt x="104419" y="79248"/>
                  </a:lnTo>
                  <a:lnTo>
                    <a:pt x="104267" y="79629"/>
                  </a:lnTo>
                  <a:lnTo>
                    <a:pt x="106946" y="80645"/>
                  </a:lnTo>
                  <a:lnTo>
                    <a:pt x="105625" y="80645"/>
                  </a:lnTo>
                  <a:lnTo>
                    <a:pt x="104127" y="79883"/>
                  </a:lnTo>
                  <a:lnTo>
                    <a:pt x="104686" y="80772"/>
                  </a:lnTo>
                  <a:lnTo>
                    <a:pt x="106210" y="80772"/>
                  </a:lnTo>
                  <a:lnTo>
                    <a:pt x="108064" y="81661"/>
                  </a:lnTo>
                  <a:lnTo>
                    <a:pt x="111010" y="82042"/>
                  </a:lnTo>
                  <a:lnTo>
                    <a:pt x="109829" y="82169"/>
                  </a:lnTo>
                  <a:lnTo>
                    <a:pt x="109474" y="81915"/>
                  </a:lnTo>
                  <a:lnTo>
                    <a:pt x="109702" y="82550"/>
                  </a:lnTo>
                  <a:lnTo>
                    <a:pt x="107429" y="82042"/>
                  </a:lnTo>
                  <a:lnTo>
                    <a:pt x="109791" y="83058"/>
                  </a:lnTo>
                  <a:lnTo>
                    <a:pt x="108800" y="83058"/>
                  </a:lnTo>
                  <a:lnTo>
                    <a:pt x="107556" y="82804"/>
                  </a:lnTo>
                  <a:lnTo>
                    <a:pt x="104635" y="81915"/>
                  </a:lnTo>
                  <a:lnTo>
                    <a:pt x="103809" y="81788"/>
                  </a:lnTo>
                  <a:lnTo>
                    <a:pt x="106921" y="82677"/>
                  </a:lnTo>
                  <a:lnTo>
                    <a:pt x="104470" y="82804"/>
                  </a:lnTo>
                  <a:lnTo>
                    <a:pt x="106680" y="83477"/>
                  </a:lnTo>
                  <a:lnTo>
                    <a:pt x="105041" y="83058"/>
                  </a:lnTo>
                  <a:lnTo>
                    <a:pt x="104635" y="82931"/>
                  </a:lnTo>
                  <a:lnTo>
                    <a:pt x="107149" y="83820"/>
                  </a:lnTo>
                  <a:lnTo>
                    <a:pt x="106299" y="83693"/>
                  </a:lnTo>
                  <a:lnTo>
                    <a:pt x="105892" y="83693"/>
                  </a:lnTo>
                  <a:lnTo>
                    <a:pt x="104317" y="83185"/>
                  </a:lnTo>
                  <a:lnTo>
                    <a:pt x="103720" y="83566"/>
                  </a:lnTo>
                  <a:lnTo>
                    <a:pt x="109143" y="84328"/>
                  </a:lnTo>
                  <a:lnTo>
                    <a:pt x="106934" y="84328"/>
                  </a:lnTo>
                  <a:lnTo>
                    <a:pt x="106730" y="84201"/>
                  </a:lnTo>
                  <a:lnTo>
                    <a:pt x="106349" y="84201"/>
                  </a:lnTo>
                  <a:lnTo>
                    <a:pt x="105981" y="83947"/>
                  </a:lnTo>
                  <a:lnTo>
                    <a:pt x="104749" y="84201"/>
                  </a:lnTo>
                  <a:lnTo>
                    <a:pt x="107327" y="85471"/>
                  </a:lnTo>
                  <a:lnTo>
                    <a:pt x="105930" y="85598"/>
                  </a:lnTo>
                  <a:lnTo>
                    <a:pt x="102158" y="84848"/>
                  </a:lnTo>
                  <a:lnTo>
                    <a:pt x="102362" y="85217"/>
                  </a:lnTo>
                  <a:lnTo>
                    <a:pt x="106006" y="86995"/>
                  </a:lnTo>
                  <a:lnTo>
                    <a:pt x="104940" y="87503"/>
                  </a:lnTo>
                  <a:lnTo>
                    <a:pt x="105384" y="87503"/>
                  </a:lnTo>
                  <a:lnTo>
                    <a:pt x="110718" y="89027"/>
                  </a:lnTo>
                  <a:lnTo>
                    <a:pt x="107823" y="88392"/>
                  </a:lnTo>
                  <a:lnTo>
                    <a:pt x="102590" y="87249"/>
                  </a:lnTo>
                  <a:lnTo>
                    <a:pt x="104203" y="87998"/>
                  </a:lnTo>
                  <a:lnTo>
                    <a:pt x="102069" y="87376"/>
                  </a:lnTo>
                  <a:lnTo>
                    <a:pt x="102666" y="87630"/>
                  </a:lnTo>
                  <a:lnTo>
                    <a:pt x="101676" y="87884"/>
                  </a:lnTo>
                  <a:lnTo>
                    <a:pt x="103733" y="88900"/>
                  </a:lnTo>
                  <a:lnTo>
                    <a:pt x="105219" y="90170"/>
                  </a:lnTo>
                  <a:lnTo>
                    <a:pt x="103860" y="89662"/>
                  </a:lnTo>
                  <a:lnTo>
                    <a:pt x="102552" y="89662"/>
                  </a:lnTo>
                  <a:lnTo>
                    <a:pt x="102958" y="90297"/>
                  </a:lnTo>
                  <a:lnTo>
                    <a:pt x="102247" y="90424"/>
                  </a:lnTo>
                  <a:lnTo>
                    <a:pt x="103593" y="90805"/>
                  </a:lnTo>
                  <a:lnTo>
                    <a:pt x="103327" y="90932"/>
                  </a:lnTo>
                  <a:lnTo>
                    <a:pt x="105346" y="91440"/>
                  </a:lnTo>
                  <a:lnTo>
                    <a:pt x="102412" y="91440"/>
                  </a:lnTo>
                  <a:lnTo>
                    <a:pt x="103327" y="92329"/>
                  </a:lnTo>
                  <a:lnTo>
                    <a:pt x="104508" y="93345"/>
                  </a:lnTo>
                  <a:lnTo>
                    <a:pt x="102311" y="93472"/>
                  </a:lnTo>
                  <a:lnTo>
                    <a:pt x="102323" y="93345"/>
                  </a:lnTo>
                  <a:lnTo>
                    <a:pt x="101180" y="92964"/>
                  </a:lnTo>
                  <a:lnTo>
                    <a:pt x="102222" y="94107"/>
                  </a:lnTo>
                  <a:lnTo>
                    <a:pt x="104571" y="94615"/>
                  </a:lnTo>
                  <a:lnTo>
                    <a:pt x="103670" y="94361"/>
                  </a:lnTo>
                  <a:lnTo>
                    <a:pt x="105549" y="94615"/>
                  </a:lnTo>
                  <a:lnTo>
                    <a:pt x="106895" y="95123"/>
                  </a:lnTo>
                  <a:lnTo>
                    <a:pt x="107911" y="95631"/>
                  </a:lnTo>
                  <a:lnTo>
                    <a:pt x="107861" y="95758"/>
                  </a:lnTo>
                  <a:lnTo>
                    <a:pt x="106692" y="95250"/>
                  </a:lnTo>
                  <a:lnTo>
                    <a:pt x="106400" y="95123"/>
                  </a:lnTo>
                  <a:lnTo>
                    <a:pt x="104101" y="94869"/>
                  </a:lnTo>
                  <a:lnTo>
                    <a:pt x="103555" y="94754"/>
                  </a:lnTo>
                  <a:lnTo>
                    <a:pt x="104990" y="95250"/>
                  </a:lnTo>
                  <a:lnTo>
                    <a:pt x="100736" y="94488"/>
                  </a:lnTo>
                  <a:lnTo>
                    <a:pt x="109689" y="96520"/>
                  </a:lnTo>
                  <a:lnTo>
                    <a:pt x="106743" y="96266"/>
                  </a:lnTo>
                  <a:lnTo>
                    <a:pt x="105537" y="95885"/>
                  </a:lnTo>
                  <a:lnTo>
                    <a:pt x="106095" y="96266"/>
                  </a:lnTo>
                  <a:lnTo>
                    <a:pt x="107683" y="96901"/>
                  </a:lnTo>
                  <a:lnTo>
                    <a:pt x="107264" y="97028"/>
                  </a:lnTo>
                  <a:lnTo>
                    <a:pt x="104546" y="96393"/>
                  </a:lnTo>
                  <a:lnTo>
                    <a:pt x="106070" y="96520"/>
                  </a:lnTo>
                  <a:lnTo>
                    <a:pt x="105625" y="96393"/>
                  </a:lnTo>
                  <a:lnTo>
                    <a:pt x="103847" y="95885"/>
                  </a:lnTo>
                  <a:lnTo>
                    <a:pt x="103924" y="96266"/>
                  </a:lnTo>
                  <a:lnTo>
                    <a:pt x="108813" y="97790"/>
                  </a:lnTo>
                  <a:lnTo>
                    <a:pt x="106045" y="97409"/>
                  </a:lnTo>
                  <a:lnTo>
                    <a:pt x="105321" y="97028"/>
                  </a:lnTo>
                  <a:lnTo>
                    <a:pt x="105359" y="96901"/>
                  </a:lnTo>
                  <a:lnTo>
                    <a:pt x="104635" y="96520"/>
                  </a:lnTo>
                  <a:lnTo>
                    <a:pt x="101396" y="96012"/>
                  </a:lnTo>
                  <a:lnTo>
                    <a:pt x="102184" y="96266"/>
                  </a:lnTo>
                  <a:lnTo>
                    <a:pt x="101714" y="96266"/>
                  </a:lnTo>
                  <a:lnTo>
                    <a:pt x="100139" y="96393"/>
                  </a:lnTo>
                  <a:lnTo>
                    <a:pt x="101028" y="96520"/>
                  </a:lnTo>
                  <a:lnTo>
                    <a:pt x="107988" y="98806"/>
                  </a:lnTo>
                  <a:lnTo>
                    <a:pt x="102616" y="97751"/>
                  </a:lnTo>
                  <a:lnTo>
                    <a:pt x="102374" y="97663"/>
                  </a:lnTo>
                  <a:lnTo>
                    <a:pt x="102527" y="97739"/>
                  </a:lnTo>
                  <a:lnTo>
                    <a:pt x="102120" y="97663"/>
                  </a:lnTo>
                  <a:lnTo>
                    <a:pt x="103009" y="97980"/>
                  </a:lnTo>
                  <a:lnTo>
                    <a:pt x="104101" y="98552"/>
                  </a:lnTo>
                  <a:lnTo>
                    <a:pt x="103593" y="98425"/>
                  </a:lnTo>
                  <a:lnTo>
                    <a:pt x="102577" y="98171"/>
                  </a:lnTo>
                  <a:lnTo>
                    <a:pt x="101053" y="97790"/>
                  </a:lnTo>
                  <a:lnTo>
                    <a:pt x="99148" y="97536"/>
                  </a:lnTo>
                  <a:lnTo>
                    <a:pt x="98310" y="97282"/>
                  </a:lnTo>
                  <a:lnTo>
                    <a:pt x="100723" y="98171"/>
                  </a:lnTo>
                  <a:lnTo>
                    <a:pt x="96266" y="97155"/>
                  </a:lnTo>
                  <a:lnTo>
                    <a:pt x="99783" y="98425"/>
                  </a:lnTo>
                  <a:lnTo>
                    <a:pt x="98793" y="98171"/>
                  </a:lnTo>
                  <a:lnTo>
                    <a:pt x="99377" y="98513"/>
                  </a:lnTo>
                  <a:lnTo>
                    <a:pt x="100126" y="98679"/>
                  </a:lnTo>
                  <a:lnTo>
                    <a:pt x="103339" y="100063"/>
                  </a:lnTo>
                  <a:lnTo>
                    <a:pt x="95745" y="98806"/>
                  </a:lnTo>
                  <a:lnTo>
                    <a:pt x="100190" y="100584"/>
                  </a:lnTo>
                  <a:lnTo>
                    <a:pt x="101942" y="101727"/>
                  </a:lnTo>
                  <a:lnTo>
                    <a:pt x="105244" y="102743"/>
                  </a:lnTo>
                  <a:lnTo>
                    <a:pt x="106768" y="103632"/>
                  </a:lnTo>
                  <a:lnTo>
                    <a:pt x="105130" y="103505"/>
                  </a:lnTo>
                  <a:lnTo>
                    <a:pt x="103200" y="102616"/>
                  </a:lnTo>
                  <a:lnTo>
                    <a:pt x="101676" y="102489"/>
                  </a:lnTo>
                  <a:lnTo>
                    <a:pt x="101892" y="102743"/>
                  </a:lnTo>
                  <a:lnTo>
                    <a:pt x="102933" y="103378"/>
                  </a:lnTo>
                  <a:lnTo>
                    <a:pt x="102095" y="103124"/>
                  </a:lnTo>
                  <a:lnTo>
                    <a:pt x="100215" y="102743"/>
                  </a:lnTo>
                  <a:lnTo>
                    <a:pt x="100418" y="102997"/>
                  </a:lnTo>
                  <a:lnTo>
                    <a:pt x="102577" y="103568"/>
                  </a:lnTo>
                  <a:lnTo>
                    <a:pt x="106845" y="104775"/>
                  </a:lnTo>
                  <a:lnTo>
                    <a:pt x="103771" y="103505"/>
                  </a:lnTo>
                  <a:lnTo>
                    <a:pt x="103454" y="103378"/>
                  </a:lnTo>
                  <a:lnTo>
                    <a:pt x="106946" y="104140"/>
                  </a:lnTo>
                  <a:lnTo>
                    <a:pt x="107518" y="104521"/>
                  </a:lnTo>
                  <a:lnTo>
                    <a:pt x="109677" y="104775"/>
                  </a:lnTo>
                  <a:lnTo>
                    <a:pt x="106095" y="103886"/>
                  </a:lnTo>
                  <a:lnTo>
                    <a:pt x="108470" y="104267"/>
                  </a:lnTo>
                  <a:lnTo>
                    <a:pt x="108737" y="104267"/>
                  </a:lnTo>
                  <a:lnTo>
                    <a:pt x="108026" y="103886"/>
                  </a:lnTo>
                  <a:lnTo>
                    <a:pt x="108889" y="104140"/>
                  </a:lnTo>
                  <a:lnTo>
                    <a:pt x="111010" y="104648"/>
                  </a:lnTo>
                  <a:lnTo>
                    <a:pt x="110363" y="104648"/>
                  </a:lnTo>
                  <a:lnTo>
                    <a:pt x="112915" y="104775"/>
                  </a:lnTo>
                  <a:lnTo>
                    <a:pt x="110159" y="103886"/>
                  </a:lnTo>
                  <a:lnTo>
                    <a:pt x="109372" y="103632"/>
                  </a:lnTo>
                  <a:lnTo>
                    <a:pt x="107403" y="102997"/>
                  </a:lnTo>
                  <a:lnTo>
                    <a:pt x="110680" y="103644"/>
                  </a:lnTo>
                  <a:lnTo>
                    <a:pt x="110896" y="103759"/>
                  </a:lnTo>
                  <a:lnTo>
                    <a:pt x="109956" y="102997"/>
                  </a:lnTo>
                  <a:lnTo>
                    <a:pt x="109804" y="102870"/>
                  </a:lnTo>
                  <a:lnTo>
                    <a:pt x="109651" y="102743"/>
                  </a:lnTo>
                  <a:lnTo>
                    <a:pt x="107810" y="102870"/>
                  </a:lnTo>
                  <a:lnTo>
                    <a:pt x="104330" y="101346"/>
                  </a:lnTo>
                  <a:lnTo>
                    <a:pt x="112039" y="103124"/>
                  </a:lnTo>
                  <a:lnTo>
                    <a:pt x="108966" y="102235"/>
                  </a:lnTo>
                  <a:lnTo>
                    <a:pt x="109359" y="102108"/>
                  </a:lnTo>
                  <a:lnTo>
                    <a:pt x="110604" y="102362"/>
                  </a:lnTo>
                  <a:lnTo>
                    <a:pt x="109232" y="101854"/>
                  </a:lnTo>
                  <a:lnTo>
                    <a:pt x="109232" y="102108"/>
                  </a:lnTo>
                  <a:lnTo>
                    <a:pt x="107276" y="101473"/>
                  </a:lnTo>
                  <a:lnTo>
                    <a:pt x="108610" y="101638"/>
                  </a:lnTo>
                  <a:lnTo>
                    <a:pt x="109232" y="102108"/>
                  </a:lnTo>
                  <a:lnTo>
                    <a:pt x="109232" y="101854"/>
                  </a:lnTo>
                  <a:lnTo>
                    <a:pt x="108712" y="101650"/>
                  </a:lnTo>
                  <a:lnTo>
                    <a:pt x="110185" y="101854"/>
                  </a:lnTo>
                  <a:lnTo>
                    <a:pt x="109575" y="101600"/>
                  </a:lnTo>
                  <a:lnTo>
                    <a:pt x="109270" y="101473"/>
                  </a:lnTo>
                  <a:lnTo>
                    <a:pt x="108966" y="101346"/>
                  </a:lnTo>
                  <a:lnTo>
                    <a:pt x="106210" y="100203"/>
                  </a:lnTo>
                  <a:lnTo>
                    <a:pt x="108077" y="100634"/>
                  </a:lnTo>
                  <a:lnTo>
                    <a:pt x="107721" y="100457"/>
                  </a:lnTo>
                  <a:lnTo>
                    <a:pt x="108953" y="100749"/>
                  </a:lnTo>
                  <a:lnTo>
                    <a:pt x="111150" y="101346"/>
                  </a:lnTo>
                  <a:lnTo>
                    <a:pt x="110388" y="101092"/>
                  </a:lnTo>
                  <a:lnTo>
                    <a:pt x="113042" y="101727"/>
                  </a:lnTo>
                  <a:lnTo>
                    <a:pt x="109372" y="100584"/>
                  </a:lnTo>
                  <a:lnTo>
                    <a:pt x="108966" y="100457"/>
                  </a:lnTo>
                  <a:lnTo>
                    <a:pt x="108140" y="100203"/>
                  </a:lnTo>
                  <a:lnTo>
                    <a:pt x="107734" y="100076"/>
                  </a:lnTo>
                  <a:lnTo>
                    <a:pt x="106921" y="99822"/>
                  </a:lnTo>
                  <a:lnTo>
                    <a:pt x="109385" y="100063"/>
                  </a:lnTo>
                  <a:lnTo>
                    <a:pt x="108572" y="99822"/>
                  </a:lnTo>
                  <a:lnTo>
                    <a:pt x="114300" y="100838"/>
                  </a:lnTo>
                  <a:lnTo>
                    <a:pt x="113487" y="100330"/>
                  </a:lnTo>
                  <a:lnTo>
                    <a:pt x="111645" y="99822"/>
                  </a:lnTo>
                  <a:lnTo>
                    <a:pt x="109816" y="99314"/>
                  </a:lnTo>
                  <a:lnTo>
                    <a:pt x="112102" y="99314"/>
                  </a:lnTo>
                  <a:lnTo>
                    <a:pt x="111213" y="98806"/>
                  </a:lnTo>
                  <a:lnTo>
                    <a:pt x="110998" y="98679"/>
                  </a:lnTo>
                  <a:lnTo>
                    <a:pt x="112217" y="98933"/>
                  </a:lnTo>
                  <a:lnTo>
                    <a:pt x="112623" y="98679"/>
                  </a:lnTo>
                  <a:lnTo>
                    <a:pt x="113233" y="98298"/>
                  </a:lnTo>
                  <a:lnTo>
                    <a:pt x="114668" y="98298"/>
                  </a:lnTo>
                  <a:lnTo>
                    <a:pt x="115277" y="98425"/>
                  </a:lnTo>
                  <a:lnTo>
                    <a:pt x="114820" y="98298"/>
                  </a:lnTo>
                  <a:lnTo>
                    <a:pt x="112966" y="97790"/>
                  </a:lnTo>
                  <a:lnTo>
                    <a:pt x="111582" y="97409"/>
                  </a:lnTo>
                  <a:lnTo>
                    <a:pt x="112395" y="97155"/>
                  </a:lnTo>
                  <a:lnTo>
                    <a:pt x="112229" y="97028"/>
                  </a:lnTo>
                  <a:lnTo>
                    <a:pt x="111709" y="96647"/>
                  </a:lnTo>
                  <a:lnTo>
                    <a:pt x="114795" y="97536"/>
                  </a:lnTo>
                  <a:lnTo>
                    <a:pt x="115747" y="97917"/>
                  </a:lnTo>
                  <a:lnTo>
                    <a:pt x="115798" y="97663"/>
                  </a:lnTo>
                  <a:lnTo>
                    <a:pt x="114630" y="97282"/>
                  </a:lnTo>
                  <a:lnTo>
                    <a:pt x="114033" y="97028"/>
                  </a:lnTo>
                  <a:lnTo>
                    <a:pt x="113652" y="96774"/>
                  </a:lnTo>
                  <a:lnTo>
                    <a:pt x="116408" y="97536"/>
                  </a:lnTo>
                  <a:lnTo>
                    <a:pt x="116357" y="97155"/>
                  </a:lnTo>
                  <a:lnTo>
                    <a:pt x="115455" y="96774"/>
                  </a:lnTo>
                  <a:lnTo>
                    <a:pt x="115150" y="96647"/>
                  </a:lnTo>
                  <a:lnTo>
                    <a:pt x="114846" y="96520"/>
                  </a:lnTo>
                  <a:lnTo>
                    <a:pt x="113347" y="95885"/>
                  </a:lnTo>
                  <a:lnTo>
                    <a:pt x="115328" y="95885"/>
                  </a:lnTo>
                  <a:lnTo>
                    <a:pt x="114808" y="95758"/>
                  </a:lnTo>
                  <a:lnTo>
                    <a:pt x="112750" y="95250"/>
                  </a:lnTo>
                  <a:lnTo>
                    <a:pt x="108013" y="94361"/>
                  </a:lnTo>
                  <a:lnTo>
                    <a:pt x="106413" y="93472"/>
                  </a:lnTo>
                  <a:lnTo>
                    <a:pt x="109639" y="94234"/>
                  </a:lnTo>
                  <a:lnTo>
                    <a:pt x="110591" y="94615"/>
                  </a:lnTo>
                  <a:lnTo>
                    <a:pt x="110756" y="94615"/>
                  </a:lnTo>
                  <a:lnTo>
                    <a:pt x="110223" y="94361"/>
                  </a:lnTo>
                  <a:lnTo>
                    <a:pt x="109677" y="94234"/>
                  </a:lnTo>
                  <a:lnTo>
                    <a:pt x="110248" y="94234"/>
                  </a:lnTo>
                  <a:lnTo>
                    <a:pt x="110756" y="94424"/>
                  </a:lnTo>
                  <a:lnTo>
                    <a:pt x="110896" y="94361"/>
                  </a:lnTo>
                  <a:lnTo>
                    <a:pt x="112890" y="94869"/>
                  </a:lnTo>
                  <a:lnTo>
                    <a:pt x="112344" y="94615"/>
                  </a:lnTo>
                  <a:lnTo>
                    <a:pt x="113931" y="94996"/>
                  </a:lnTo>
                  <a:lnTo>
                    <a:pt x="114122" y="95123"/>
                  </a:lnTo>
                  <a:lnTo>
                    <a:pt x="113118" y="95021"/>
                  </a:lnTo>
                  <a:lnTo>
                    <a:pt x="111252" y="94615"/>
                  </a:lnTo>
                  <a:lnTo>
                    <a:pt x="112560" y="95123"/>
                  </a:lnTo>
                  <a:lnTo>
                    <a:pt x="113436" y="95123"/>
                  </a:lnTo>
                  <a:lnTo>
                    <a:pt x="113817" y="95250"/>
                  </a:lnTo>
                  <a:lnTo>
                    <a:pt x="114198" y="95135"/>
                  </a:lnTo>
                  <a:lnTo>
                    <a:pt x="115493" y="95250"/>
                  </a:lnTo>
                  <a:lnTo>
                    <a:pt x="117030" y="95504"/>
                  </a:lnTo>
                  <a:lnTo>
                    <a:pt x="114338" y="94869"/>
                  </a:lnTo>
                  <a:lnTo>
                    <a:pt x="114122" y="94615"/>
                  </a:lnTo>
                  <a:lnTo>
                    <a:pt x="114084" y="94361"/>
                  </a:lnTo>
                  <a:lnTo>
                    <a:pt x="114058" y="94234"/>
                  </a:lnTo>
                  <a:lnTo>
                    <a:pt x="116547" y="95123"/>
                  </a:lnTo>
                  <a:lnTo>
                    <a:pt x="117640" y="95123"/>
                  </a:lnTo>
                  <a:lnTo>
                    <a:pt x="116268" y="94742"/>
                  </a:lnTo>
                  <a:lnTo>
                    <a:pt x="117779" y="94869"/>
                  </a:lnTo>
                  <a:lnTo>
                    <a:pt x="117284" y="94742"/>
                  </a:lnTo>
                  <a:lnTo>
                    <a:pt x="114782" y="94107"/>
                  </a:lnTo>
                  <a:lnTo>
                    <a:pt x="114833" y="93980"/>
                  </a:lnTo>
                  <a:lnTo>
                    <a:pt x="116230" y="94234"/>
                  </a:lnTo>
                  <a:lnTo>
                    <a:pt x="117055" y="94488"/>
                  </a:lnTo>
                  <a:lnTo>
                    <a:pt x="116039" y="93980"/>
                  </a:lnTo>
                  <a:lnTo>
                    <a:pt x="115785" y="93853"/>
                  </a:lnTo>
                  <a:lnTo>
                    <a:pt x="116928" y="93472"/>
                  </a:lnTo>
                  <a:lnTo>
                    <a:pt x="113690" y="92837"/>
                  </a:lnTo>
                  <a:lnTo>
                    <a:pt x="113411" y="92837"/>
                  </a:lnTo>
                  <a:lnTo>
                    <a:pt x="113411" y="92710"/>
                  </a:lnTo>
                  <a:lnTo>
                    <a:pt x="110540" y="91313"/>
                  </a:lnTo>
                  <a:lnTo>
                    <a:pt x="115379" y="91821"/>
                  </a:lnTo>
                  <a:lnTo>
                    <a:pt x="114744" y="91313"/>
                  </a:lnTo>
                  <a:lnTo>
                    <a:pt x="114274" y="90932"/>
                  </a:lnTo>
                  <a:lnTo>
                    <a:pt x="115277" y="91186"/>
                  </a:lnTo>
                  <a:lnTo>
                    <a:pt x="114935" y="90932"/>
                  </a:lnTo>
                  <a:lnTo>
                    <a:pt x="114236" y="90424"/>
                  </a:lnTo>
                  <a:lnTo>
                    <a:pt x="114630" y="90170"/>
                  </a:lnTo>
                  <a:lnTo>
                    <a:pt x="114833" y="90043"/>
                  </a:lnTo>
                  <a:lnTo>
                    <a:pt x="112750" y="89281"/>
                  </a:lnTo>
                  <a:lnTo>
                    <a:pt x="112776" y="89154"/>
                  </a:lnTo>
                  <a:lnTo>
                    <a:pt x="115824" y="89789"/>
                  </a:lnTo>
                  <a:lnTo>
                    <a:pt x="115138" y="89408"/>
                  </a:lnTo>
                  <a:lnTo>
                    <a:pt x="114401" y="89154"/>
                  </a:lnTo>
                  <a:lnTo>
                    <a:pt x="114033" y="89027"/>
                  </a:lnTo>
                  <a:lnTo>
                    <a:pt x="115785" y="89027"/>
                  </a:lnTo>
                  <a:lnTo>
                    <a:pt x="117068" y="89598"/>
                  </a:lnTo>
                  <a:lnTo>
                    <a:pt x="117386" y="89598"/>
                  </a:lnTo>
                  <a:lnTo>
                    <a:pt x="117360" y="89408"/>
                  </a:lnTo>
                  <a:lnTo>
                    <a:pt x="117411" y="89598"/>
                  </a:lnTo>
                  <a:lnTo>
                    <a:pt x="117957" y="89535"/>
                  </a:lnTo>
                  <a:lnTo>
                    <a:pt x="119583" y="89916"/>
                  </a:lnTo>
                  <a:lnTo>
                    <a:pt x="118706" y="89535"/>
                  </a:lnTo>
                  <a:lnTo>
                    <a:pt x="118414" y="89408"/>
                  </a:lnTo>
                  <a:lnTo>
                    <a:pt x="116954" y="88773"/>
                  </a:lnTo>
                  <a:lnTo>
                    <a:pt x="119481" y="89535"/>
                  </a:lnTo>
                  <a:lnTo>
                    <a:pt x="120256" y="89281"/>
                  </a:lnTo>
                  <a:lnTo>
                    <a:pt x="119545" y="88900"/>
                  </a:lnTo>
                  <a:lnTo>
                    <a:pt x="118592" y="88773"/>
                  </a:lnTo>
                  <a:lnTo>
                    <a:pt x="117640" y="88646"/>
                  </a:lnTo>
                  <a:lnTo>
                    <a:pt x="117309" y="88392"/>
                  </a:lnTo>
                  <a:lnTo>
                    <a:pt x="117856" y="88138"/>
                  </a:lnTo>
                  <a:lnTo>
                    <a:pt x="121196" y="89154"/>
                  </a:lnTo>
                  <a:lnTo>
                    <a:pt x="125501" y="89408"/>
                  </a:lnTo>
                  <a:lnTo>
                    <a:pt x="121602" y="88138"/>
                  </a:lnTo>
                  <a:lnTo>
                    <a:pt x="114604" y="85852"/>
                  </a:lnTo>
                  <a:lnTo>
                    <a:pt x="117665" y="86398"/>
                  </a:lnTo>
                  <a:lnTo>
                    <a:pt x="117132" y="86233"/>
                  </a:lnTo>
                  <a:lnTo>
                    <a:pt x="117690" y="85979"/>
                  </a:lnTo>
                  <a:lnTo>
                    <a:pt x="119341" y="86271"/>
                  </a:lnTo>
                  <a:lnTo>
                    <a:pt x="119634" y="86753"/>
                  </a:lnTo>
                  <a:lnTo>
                    <a:pt x="121615" y="87122"/>
                  </a:lnTo>
                  <a:lnTo>
                    <a:pt x="119494" y="86296"/>
                  </a:lnTo>
                  <a:lnTo>
                    <a:pt x="122618" y="86868"/>
                  </a:lnTo>
                  <a:lnTo>
                    <a:pt x="122656" y="86741"/>
                  </a:lnTo>
                  <a:lnTo>
                    <a:pt x="124650" y="86741"/>
                  </a:lnTo>
                  <a:lnTo>
                    <a:pt x="122707" y="86233"/>
                  </a:lnTo>
                  <a:lnTo>
                    <a:pt x="121742" y="85979"/>
                  </a:lnTo>
                  <a:lnTo>
                    <a:pt x="121246" y="85852"/>
                  </a:lnTo>
                  <a:lnTo>
                    <a:pt x="120281" y="85598"/>
                  </a:lnTo>
                  <a:lnTo>
                    <a:pt x="117856" y="84963"/>
                  </a:lnTo>
                  <a:lnTo>
                    <a:pt x="119265" y="84836"/>
                  </a:lnTo>
                  <a:lnTo>
                    <a:pt x="118059" y="84582"/>
                  </a:lnTo>
                  <a:lnTo>
                    <a:pt x="116979" y="84328"/>
                  </a:lnTo>
                  <a:lnTo>
                    <a:pt x="114833" y="83820"/>
                  </a:lnTo>
                  <a:lnTo>
                    <a:pt x="113792" y="83058"/>
                  </a:lnTo>
                  <a:lnTo>
                    <a:pt x="114338" y="82804"/>
                  </a:lnTo>
                  <a:lnTo>
                    <a:pt x="118948" y="83947"/>
                  </a:lnTo>
                  <a:lnTo>
                    <a:pt x="119849" y="84455"/>
                  </a:lnTo>
                  <a:lnTo>
                    <a:pt x="119926" y="84582"/>
                  </a:lnTo>
                  <a:lnTo>
                    <a:pt x="119545" y="84455"/>
                  </a:lnTo>
                  <a:lnTo>
                    <a:pt x="119138" y="84455"/>
                  </a:lnTo>
                  <a:lnTo>
                    <a:pt x="120015" y="84963"/>
                  </a:lnTo>
                  <a:lnTo>
                    <a:pt x="121348" y="85090"/>
                  </a:lnTo>
                  <a:lnTo>
                    <a:pt x="120167" y="84709"/>
                  </a:lnTo>
                  <a:lnTo>
                    <a:pt x="121437" y="84963"/>
                  </a:lnTo>
                  <a:lnTo>
                    <a:pt x="121437" y="84709"/>
                  </a:lnTo>
                  <a:lnTo>
                    <a:pt x="121437" y="84582"/>
                  </a:lnTo>
                  <a:lnTo>
                    <a:pt x="121450" y="84455"/>
                  </a:lnTo>
                  <a:lnTo>
                    <a:pt x="121831" y="84455"/>
                  </a:lnTo>
                  <a:lnTo>
                    <a:pt x="123380" y="84963"/>
                  </a:lnTo>
                  <a:lnTo>
                    <a:pt x="122301" y="84455"/>
                  </a:lnTo>
                  <a:lnTo>
                    <a:pt x="122631" y="84455"/>
                  </a:lnTo>
                  <a:lnTo>
                    <a:pt x="122364" y="84328"/>
                  </a:lnTo>
                  <a:lnTo>
                    <a:pt x="121005" y="83693"/>
                  </a:lnTo>
                  <a:lnTo>
                    <a:pt x="122301" y="83566"/>
                  </a:lnTo>
                  <a:lnTo>
                    <a:pt x="120192" y="83185"/>
                  </a:lnTo>
                  <a:lnTo>
                    <a:pt x="120218" y="83058"/>
                  </a:lnTo>
                  <a:lnTo>
                    <a:pt x="121894" y="82804"/>
                  </a:lnTo>
                  <a:lnTo>
                    <a:pt x="120345" y="82550"/>
                  </a:lnTo>
                  <a:lnTo>
                    <a:pt x="118021" y="82169"/>
                  </a:lnTo>
                  <a:lnTo>
                    <a:pt x="117627" y="81534"/>
                  </a:lnTo>
                  <a:lnTo>
                    <a:pt x="119519" y="81788"/>
                  </a:lnTo>
                  <a:lnTo>
                    <a:pt x="121970" y="82804"/>
                  </a:lnTo>
                  <a:lnTo>
                    <a:pt x="120561" y="81915"/>
                  </a:lnTo>
                  <a:lnTo>
                    <a:pt x="121881" y="81915"/>
                  </a:lnTo>
                  <a:lnTo>
                    <a:pt x="124714" y="83058"/>
                  </a:lnTo>
                  <a:lnTo>
                    <a:pt x="122504" y="82042"/>
                  </a:lnTo>
                  <a:lnTo>
                    <a:pt x="126453" y="82677"/>
                  </a:lnTo>
                  <a:lnTo>
                    <a:pt x="126936" y="82550"/>
                  </a:lnTo>
                  <a:lnTo>
                    <a:pt x="127838" y="83058"/>
                  </a:lnTo>
                  <a:lnTo>
                    <a:pt x="127304" y="82677"/>
                  </a:lnTo>
                  <a:lnTo>
                    <a:pt x="127381" y="82550"/>
                  </a:lnTo>
                  <a:lnTo>
                    <a:pt x="124942" y="82042"/>
                  </a:lnTo>
                  <a:lnTo>
                    <a:pt x="125399" y="82042"/>
                  </a:lnTo>
                  <a:lnTo>
                    <a:pt x="125450" y="81915"/>
                  </a:lnTo>
                  <a:lnTo>
                    <a:pt x="126441" y="82169"/>
                  </a:lnTo>
                  <a:lnTo>
                    <a:pt x="125831" y="81915"/>
                  </a:lnTo>
                  <a:lnTo>
                    <a:pt x="124904" y="81534"/>
                  </a:lnTo>
                  <a:lnTo>
                    <a:pt x="122415" y="81153"/>
                  </a:lnTo>
                  <a:lnTo>
                    <a:pt x="121031" y="80645"/>
                  </a:lnTo>
                  <a:lnTo>
                    <a:pt x="120332" y="80391"/>
                  </a:lnTo>
                  <a:lnTo>
                    <a:pt x="121297" y="80479"/>
                  </a:lnTo>
                  <a:lnTo>
                    <a:pt x="121145" y="80518"/>
                  </a:lnTo>
                  <a:lnTo>
                    <a:pt x="125590" y="81026"/>
                  </a:lnTo>
                  <a:lnTo>
                    <a:pt x="125806" y="81368"/>
                  </a:lnTo>
                  <a:lnTo>
                    <a:pt x="126123" y="81280"/>
                  </a:lnTo>
                  <a:lnTo>
                    <a:pt x="126492" y="81407"/>
                  </a:lnTo>
                  <a:lnTo>
                    <a:pt x="126898" y="81534"/>
                  </a:lnTo>
                  <a:lnTo>
                    <a:pt x="127203" y="81686"/>
                  </a:lnTo>
                  <a:lnTo>
                    <a:pt x="126961" y="81546"/>
                  </a:lnTo>
                  <a:lnTo>
                    <a:pt x="129946" y="81788"/>
                  </a:lnTo>
                  <a:close/>
                </a:path>
                <a:path w="143510" h="259079">
                  <a:moveTo>
                    <a:pt x="135420" y="3390"/>
                  </a:moveTo>
                  <a:lnTo>
                    <a:pt x="133680" y="2857"/>
                  </a:lnTo>
                  <a:lnTo>
                    <a:pt x="133819" y="2946"/>
                  </a:lnTo>
                  <a:lnTo>
                    <a:pt x="134353" y="3086"/>
                  </a:lnTo>
                  <a:lnTo>
                    <a:pt x="135420" y="3390"/>
                  </a:lnTo>
                  <a:close/>
                </a:path>
                <a:path w="143510" h="259079">
                  <a:moveTo>
                    <a:pt x="136702" y="21882"/>
                  </a:moveTo>
                  <a:lnTo>
                    <a:pt x="136461" y="21844"/>
                  </a:lnTo>
                  <a:lnTo>
                    <a:pt x="136702" y="21882"/>
                  </a:lnTo>
                  <a:close/>
                </a:path>
                <a:path w="143510" h="259079">
                  <a:moveTo>
                    <a:pt x="137922" y="19431"/>
                  </a:moveTo>
                  <a:lnTo>
                    <a:pt x="137274" y="19050"/>
                  </a:lnTo>
                  <a:lnTo>
                    <a:pt x="137160" y="19177"/>
                  </a:lnTo>
                  <a:lnTo>
                    <a:pt x="137922" y="19431"/>
                  </a:lnTo>
                  <a:close/>
                </a:path>
                <a:path w="143510" h="259079">
                  <a:moveTo>
                    <a:pt x="143370" y="9398"/>
                  </a:moveTo>
                  <a:lnTo>
                    <a:pt x="138684" y="7366"/>
                  </a:lnTo>
                  <a:lnTo>
                    <a:pt x="137642" y="7112"/>
                  </a:lnTo>
                  <a:lnTo>
                    <a:pt x="136601" y="6858"/>
                  </a:lnTo>
                  <a:lnTo>
                    <a:pt x="137058" y="6731"/>
                  </a:lnTo>
                  <a:lnTo>
                    <a:pt x="136334" y="6223"/>
                  </a:lnTo>
                  <a:lnTo>
                    <a:pt x="135597" y="5715"/>
                  </a:lnTo>
                  <a:lnTo>
                    <a:pt x="137960" y="6477"/>
                  </a:lnTo>
                  <a:lnTo>
                    <a:pt x="135839" y="5715"/>
                  </a:lnTo>
                  <a:lnTo>
                    <a:pt x="138544" y="6350"/>
                  </a:lnTo>
                  <a:lnTo>
                    <a:pt x="137375" y="5715"/>
                  </a:lnTo>
                  <a:lnTo>
                    <a:pt x="136436" y="5207"/>
                  </a:lnTo>
                  <a:lnTo>
                    <a:pt x="135966" y="4953"/>
                  </a:lnTo>
                  <a:lnTo>
                    <a:pt x="137274" y="4826"/>
                  </a:lnTo>
                  <a:lnTo>
                    <a:pt x="142303" y="6731"/>
                  </a:lnTo>
                  <a:lnTo>
                    <a:pt x="142811" y="6096"/>
                  </a:lnTo>
                  <a:lnTo>
                    <a:pt x="142278" y="5588"/>
                  </a:lnTo>
                  <a:lnTo>
                    <a:pt x="140309" y="4826"/>
                  </a:lnTo>
                  <a:lnTo>
                    <a:pt x="139331" y="4445"/>
                  </a:lnTo>
                  <a:lnTo>
                    <a:pt x="138684" y="4191"/>
                  </a:lnTo>
                  <a:lnTo>
                    <a:pt x="138353" y="4064"/>
                  </a:lnTo>
                  <a:lnTo>
                    <a:pt x="137274" y="3937"/>
                  </a:lnTo>
                  <a:lnTo>
                    <a:pt x="136194" y="3937"/>
                  </a:lnTo>
                  <a:lnTo>
                    <a:pt x="134581" y="3429"/>
                  </a:lnTo>
                  <a:lnTo>
                    <a:pt x="134327" y="3302"/>
                  </a:lnTo>
                  <a:lnTo>
                    <a:pt x="133819" y="3048"/>
                  </a:lnTo>
                  <a:lnTo>
                    <a:pt x="132410" y="2667"/>
                  </a:lnTo>
                  <a:lnTo>
                    <a:pt x="130530" y="2159"/>
                  </a:lnTo>
                  <a:lnTo>
                    <a:pt x="129120" y="1778"/>
                  </a:lnTo>
                  <a:lnTo>
                    <a:pt x="127127" y="1143"/>
                  </a:lnTo>
                  <a:lnTo>
                    <a:pt x="124333" y="254"/>
                  </a:lnTo>
                  <a:lnTo>
                    <a:pt x="120891" y="0"/>
                  </a:lnTo>
                  <a:lnTo>
                    <a:pt x="123659" y="1143"/>
                  </a:lnTo>
                  <a:lnTo>
                    <a:pt x="121335" y="762"/>
                  </a:lnTo>
                  <a:lnTo>
                    <a:pt x="121285" y="381"/>
                  </a:lnTo>
                  <a:lnTo>
                    <a:pt x="119075" y="0"/>
                  </a:lnTo>
                  <a:lnTo>
                    <a:pt x="120942" y="635"/>
                  </a:lnTo>
                  <a:lnTo>
                    <a:pt x="122224" y="1143"/>
                  </a:lnTo>
                  <a:lnTo>
                    <a:pt x="120980" y="762"/>
                  </a:lnTo>
                  <a:lnTo>
                    <a:pt x="120129" y="635"/>
                  </a:lnTo>
                  <a:lnTo>
                    <a:pt x="119646" y="635"/>
                  </a:lnTo>
                  <a:lnTo>
                    <a:pt x="124040" y="2159"/>
                  </a:lnTo>
                  <a:lnTo>
                    <a:pt x="123583" y="2057"/>
                  </a:lnTo>
                  <a:lnTo>
                    <a:pt x="124802" y="2667"/>
                  </a:lnTo>
                  <a:lnTo>
                    <a:pt x="124079" y="2540"/>
                  </a:lnTo>
                  <a:lnTo>
                    <a:pt x="122605" y="2286"/>
                  </a:lnTo>
                  <a:lnTo>
                    <a:pt x="120878" y="1778"/>
                  </a:lnTo>
                  <a:lnTo>
                    <a:pt x="122656" y="2540"/>
                  </a:lnTo>
                  <a:lnTo>
                    <a:pt x="121475" y="2286"/>
                  </a:lnTo>
                  <a:lnTo>
                    <a:pt x="120624" y="2413"/>
                  </a:lnTo>
                  <a:lnTo>
                    <a:pt x="123101" y="3302"/>
                  </a:lnTo>
                  <a:lnTo>
                    <a:pt x="120396" y="2794"/>
                  </a:lnTo>
                  <a:lnTo>
                    <a:pt x="123596" y="4191"/>
                  </a:lnTo>
                  <a:lnTo>
                    <a:pt x="119138" y="2921"/>
                  </a:lnTo>
                  <a:lnTo>
                    <a:pt x="122542" y="4191"/>
                  </a:lnTo>
                  <a:lnTo>
                    <a:pt x="122669" y="4445"/>
                  </a:lnTo>
                  <a:lnTo>
                    <a:pt x="117424" y="2667"/>
                  </a:lnTo>
                  <a:lnTo>
                    <a:pt x="122174" y="5207"/>
                  </a:lnTo>
                  <a:lnTo>
                    <a:pt x="116459" y="3556"/>
                  </a:lnTo>
                  <a:lnTo>
                    <a:pt x="121196" y="5080"/>
                  </a:lnTo>
                  <a:lnTo>
                    <a:pt x="118351" y="5080"/>
                  </a:lnTo>
                  <a:lnTo>
                    <a:pt x="120002" y="5842"/>
                  </a:lnTo>
                  <a:lnTo>
                    <a:pt x="120878" y="6223"/>
                  </a:lnTo>
                  <a:lnTo>
                    <a:pt x="120510" y="6096"/>
                  </a:lnTo>
                  <a:lnTo>
                    <a:pt x="119900" y="5892"/>
                  </a:lnTo>
                  <a:lnTo>
                    <a:pt x="119545" y="6096"/>
                  </a:lnTo>
                  <a:lnTo>
                    <a:pt x="118059" y="5715"/>
                  </a:lnTo>
                  <a:lnTo>
                    <a:pt x="117106" y="5715"/>
                  </a:lnTo>
                  <a:lnTo>
                    <a:pt x="121069" y="6731"/>
                  </a:lnTo>
                  <a:lnTo>
                    <a:pt x="121881" y="7366"/>
                  </a:lnTo>
                  <a:lnTo>
                    <a:pt x="124269" y="8255"/>
                  </a:lnTo>
                  <a:lnTo>
                    <a:pt x="122694" y="8001"/>
                  </a:lnTo>
                  <a:lnTo>
                    <a:pt x="120345" y="7620"/>
                  </a:lnTo>
                  <a:lnTo>
                    <a:pt x="119659" y="6858"/>
                  </a:lnTo>
                  <a:lnTo>
                    <a:pt x="115951" y="5969"/>
                  </a:lnTo>
                  <a:lnTo>
                    <a:pt x="119164" y="6858"/>
                  </a:lnTo>
                  <a:lnTo>
                    <a:pt x="119011" y="7366"/>
                  </a:lnTo>
                  <a:lnTo>
                    <a:pt x="121716" y="8001"/>
                  </a:lnTo>
                  <a:lnTo>
                    <a:pt x="120904" y="7874"/>
                  </a:lnTo>
                  <a:lnTo>
                    <a:pt x="119684" y="7683"/>
                  </a:lnTo>
                  <a:lnTo>
                    <a:pt x="119405" y="7620"/>
                  </a:lnTo>
                  <a:lnTo>
                    <a:pt x="117195" y="7112"/>
                  </a:lnTo>
                  <a:lnTo>
                    <a:pt x="122135" y="8509"/>
                  </a:lnTo>
                  <a:lnTo>
                    <a:pt x="117970" y="7620"/>
                  </a:lnTo>
                  <a:lnTo>
                    <a:pt x="120967" y="8636"/>
                  </a:lnTo>
                  <a:lnTo>
                    <a:pt x="118414" y="8382"/>
                  </a:lnTo>
                  <a:lnTo>
                    <a:pt x="118110" y="8255"/>
                  </a:lnTo>
                  <a:lnTo>
                    <a:pt x="116281" y="7493"/>
                  </a:lnTo>
                  <a:lnTo>
                    <a:pt x="117703" y="8255"/>
                  </a:lnTo>
                  <a:lnTo>
                    <a:pt x="117271" y="8216"/>
                  </a:lnTo>
                  <a:lnTo>
                    <a:pt x="118071" y="8382"/>
                  </a:lnTo>
                  <a:lnTo>
                    <a:pt x="120205" y="9017"/>
                  </a:lnTo>
                  <a:lnTo>
                    <a:pt x="121132" y="9779"/>
                  </a:lnTo>
                  <a:lnTo>
                    <a:pt x="117386" y="8509"/>
                  </a:lnTo>
                  <a:lnTo>
                    <a:pt x="115430" y="8255"/>
                  </a:lnTo>
                  <a:lnTo>
                    <a:pt x="116332" y="8763"/>
                  </a:lnTo>
                  <a:lnTo>
                    <a:pt x="119710" y="9906"/>
                  </a:lnTo>
                  <a:lnTo>
                    <a:pt x="119494" y="10160"/>
                  </a:lnTo>
                  <a:lnTo>
                    <a:pt x="118884" y="10033"/>
                  </a:lnTo>
                  <a:lnTo>
                    <a:pt x="118656" y="9906"/>
                  </a:lnTo>
                  <a:lnTo>
                    <a:pt x="117881" y="9652"/>
                  </a:lnTo>
                  <a:lnTo>
                    <a:pt x="120777" y="10795"/>
                  </a:lnTo>
                  <a:lnTo>
                    <a:pt x="117779" y="10668"/>
                  </a:lnTo>
                  <a:lnTo>
                    <a:pt x="121424" y="12065"/>
                  </a:lnTo>
                  <a:lnTo>
                    <a:pt x="122364" y="12319"/>
                  </a:lnTo>
                  <a:lnTo>
                    <a:pt x="125628" y="13081"/>
                  </a:lnTo>
                  <a:lnTo>
                    <a:pt x="125641" y="13335"/>
                  </a:lnTo>
                  <a:lnTo>
                    <a:pt x="127901" y="14097"/>
                  </a:lnTo>
                  <a:lnTo>
                    <a:pt x="127419" y="13970"/>
                  </a:lnTo>
                  <a:lnTo>
                    <a:pt x="125437" y="13462"/>
                  </a:lnTo>
                  <a:lnTo>
                    <a:pt x="125044" y="13335"/>
                  </a:lnTo>
                  <a:lnTo>
                    <a:pt x="124917" y="13309"/>
                  </a:lnTo>
                  <a:lnTo>
                    <a:pt x="124917" y="13970"/>
                  </a:lnTo>
                  <a:lnTo>
                    <a:pt x="123850" y="13970"/>
                  </a:lnTo>
                  <a:lnTo>
                    <a:pt x="120383" y="13208"/>
                  </a:lnTo>
                  <a:lnTo>
                    <a:pt x="122732" y="13093"/>
                  </a:lnTo>
                  <a:lnTo>
                    <a:pt x="124917" y="13970"/>
                  </a:lnTo>
                  <a:lnTo>
                    <a:pt x="124917" y="13309"/>
                  </a:lnTo>
                  <a:lnTo>
                    <a:pt x="124561" y="13208"/>
                  </a:lnTo>
                  <a:lnTo>
                    <a:pt x="123812" y="12954"/>
                  </a:lnTo>
                  <a:lnTo>
                    <a:pt x="124815" y="13335"/>
                  </a:lnTo>
                  <a:lnTo>
                    <a:pt x="121983" y="12725"/>
                  </a:lnTo>
                  <a:lnTo>
                    <a:pt x="122110" y="12827"/>
                  </a:lnTo>
                  <a:lnTo>
                    <a:pt x="122618" y="13042"/>
                  </a:lnTo>
                  <a:lnTo>
                    <a:pt x="119710" y="12573"/>
                  </a:lnTo>
                  <a:lnTo>
                    <a:pt x="121132" y="12446"/>
                  </a:lnTo>
                  <a:lnTo>
                    <a:pt x="115620" y="11430"/>
                  </a:lnTo>
                  <a:lnTo>
                    <a:pt x="121373" y="12280"/>
                  </a:lnTo>
                  <a:lnTo>
                    <a:pt x="117005" y="11430"/>
                  </a:lnTo>
                  <a:lnTo>
                    <a:pt x="115697" y="11176"/>
                  </a:lnTo>
                  <a:lnTo>
                    <a:pt x="114541" y="11430"/>
                  </a:lnTo>
                  <a:lnTo>
                    <a:pt x="117284" y="12192"/>
                  </a:lnTo>
                  <a:lnTo>
                    <a:pt x="116128" y="12573"/>
                  </a:lnTo>
                  <a:lnTo>
                    <a:pt x="117995" y="13208"/>
                  </a:lnTo>
                  <a:lnTo>
                    <a:pt x="118960" y="13208"/>
                  </a:lnTo>
                  <a:lnTo>
                    <a:pt x="120840" y="13843"/>
                  </a:lnTo>
                  <a:lnTo>
                    <a:pt x="124053" y="15621"/>
                  </a:lnTo>
                  <a:lnTo>
                    <a:pt x="112026" y="12192"/>
                  </a:lnTo>
                  <a:lnTo>
                    <a:pt x="116446" y="14097"/>
                  </a:lnTo>
                  <a:lnTo>
                    <a:pt x="118694" y="14859"/>
                  </a:lnTo>
                  <a:lnTo>
                    <a:pt x="123024" y="16002"/>
                  </a:lnTo>
                  <a:lnTo>
                    <a:pt x="122580" y="15989"/>
                  </a:lnTo>
                  <a:lnTo>
                    <a:pt x="122580" y="19939"/>
                  </a:lnTo>
                  <a:lnTo>
                    <a:pt x="122504" y="20066"/>
                  </a:lnTo>
                  <a:lnTo>
                    <a:pt x="121869" y="19812"/>
                  </a:lnTo>
                  <a:lnTo>
                    <a:pt x="120383" y="19812"/>
                  </a:lnTo>
                  <a:lnTo>
                    <a:pt x="120510" y="19685"/>
                  </a:lnTo>
                  <a:lnTo>
                    <a:pt x="120586" y="19431"/>
                  </a:lnTo>
                  <a:lnTo>
                    <a:pt x="122580" y="19939"/>
                  </a:lnTo>
                  <a:lnTo>
                    <a:pt x="122580" y="15989"/>
                  </a:lnTo>
                  <a:lnTo>
                    <a:pt x="120624" y="15875"/>
                  </a:lnTo>
                  <a:lnTo>
                    <a:pt x="116763" y="14605"/>
                  </a:lnTo>
                  <a:lnTo>
                    <a:pt x="116230" y="15113"/>
                  </a:lnTo>
                  <a:lnTo>
                    <a:pt x="117843" y="15494"/>
                  </a:lnTo>
                  <a:lnTo>
                    <a:pt x="122275" y="16510"/>
                  </a:lnTo>
                  <a:lnTo>
                    <a:pt x="120548" y="16433"/>
                  </a:lnTo>
                  <a:lnTo>
                    <a:pt x="120548" y="18923"/>
                  </a:lnTo>
                  <a:lnTo>
                    <a:pt x="120383" y="18669"/>
                  </a:lnTo>
                  <a:lnTo>
                    <a:pt x="120548" y="18923"/>
                  </a:lnTo>
                  <a:lnTo>
                    <a:pt x="120548" y="16433"/>
                  </a:lnTo>
                  <a:lnTo>
                    <a:pt x="119976" y="16395"/>
                  </a:lnTo>
                  <a:lnTo>
                    <a:pt x="119913" y="16637"/>
                  </a:lnTo>
                  <a:lnTo>
                    <a:pt x="116446" y="15875"/>
                  </a:lnTo>
                  <a:lnTo>
                    <a:pt x="116827" y="16510"/>
                  </a:lnTo>
                  <a:lnTo>
                    <a:pt x="119138" y="17907"/>
                  </a:lnTo>
                  <a:lnTo>
                    <a:pt x="119595" y="18669"/>
                  </a:lnTo>
                  <a:lnTo>
                    <a:pt x="118579" y="18415"/>
                  </a:lnTo>
                  <a:lnTo>
                    <a:pt x="117525" y="18034"/>
                  </a:lnTo>
                  <a:lnTo>
                    <a:pt x="116446" y="17907"/>
                  </a:lnTo>
                  <a:lnTo>
                    <a:pt x="117944" y="19177"/>
                  </a:lnTo>
                  <a:lnTo>
                    <a:pt x="115557" y="19558"/>
                  </a:lnTo>
                  <a:lnTo>
                    <a:pt x="113296" y="19812"/>
                  </a:lnTo>
                  <a:lnTo>
                    <a:pt x="116192" y="20955"/>
                  </a:lnTo>
                  <a:lnTo>
                    <a:pt x="117271" y="21463"/>
                  </a:lnTo>
                  <a:lnTo>
                    <a:pt x="117424" y="21590"/>
                  </a:lnTo>
                  <a:lnTo>
                    <a:pt x="115493" y="21209"/>
                  </a:lnTo>
                  <a:lnTo>
                    <a:pt x="114630" y="20828"/>
                  </a:lnTo>
                  <a:lnTo>
                    <a:pt x="117005" y="22098"/>
                  </a:lnTo>
                  <a:lnTo>
                    <a:pt x="119646" y="23876"/>
                  </a:lnTo>
                  <a:lnTo>
                    <a:pt x="116306" y="23622"/>
                  </a:lnTo>
                  <a:lnTo>
                    <a:pt x="115455" y="23241"/>
                  </a:lnTo>
                  <a:lnTo>
                    <a:pt x="114122" y="23368"/>
                  </a:lnTo>
                  <a:lnTo>
                    <a:pt x="121412" y="25400"/>
                  </a:lnTo>
                  <a:lnTo>
                    <a:pt x="118529" y="25019"/>
                  </a:lnTo>
                  <a:lnTo>
                    <a:pt x="118021" y="24892"/>
                  </a:lnTo>
                  <a:lnTo>
                    <a:pt x="116471" y="25527"/>
                  </a:lnTo>
                  <a:lnTo>
                    <a:pt x="118910" y="27305"/>
                  </a:lnTo>
                  <a:lnTo>
                    <a:pt x="114236" y="26797"/>
                  </a:lnTo>
                  <a:lnTo>
                    <a:pt x="118478" y="28067"/>
                  </a:lnTo>
                  <a:lnTo>
                    <a:pt x="112064" y="27305"/>
                  </a:lnTo>
                  <a:lnTo>
                    <a:pt x="118008" y="28956"/>
                  </a:lnTo>
                  <a:lnTo>
                    <a:pt x="114909" y="28702"/>
                  </a:lnTo>
                  <a:lnTo>
                    <a:pt x="113880" y="28321"/>
                  </a:lnTo>
                  <a:lnTo>
                    <a:pt x="111683" y="28575"/>
                  </a:lnTo>
                  <a:lnTo>
                    <a:pt x="111366" y="28702"/>
                  </a:lnTo>
                  <a:lnTo>
                    <a:pt x="115328" y="29845"/>
                  </a:lnTo>
                  <a:lnTo>
                    <a:pt x="115887" y="30226"/>
                  </a:lnTo>
                  <a:lnTo>
                    <a:pt x="112763" y="29464"/>
                  </a:lnTo>
                  <a:lnTo>
                    <a:pt x="115951" y="30734"/>
                  </a:lnTo>
                  <a:lnTo>
                    <a:pt x="113779" y="30226"/>
                  </a:lnTo>
                  <a:lnTo>
                    <a:pt x="112153" y="29845"/>
                  </a:lnTo>
                  <a:lnTo>
                    <a:pt x="112903" y="30353"/>
                  </a:lnTo>
                  <a:lnTo>
                    <a:pt x="113220" y="30454"/>
                  </a:lnTo>
                  <a:lnTo>
                    <a:pt x="112966" y="30314"/>
                  </a:lnTo>
                  <a:lnTo>
                    <a:pt x="113106" y="30226"/>
                  </a:lnTo>
                  <a:lnTo>
                    <a:pt x="114363" y="30480"/>
                  </a:lnTo>
                  <a:lnTo>
                    <a:pt x="115252" y="30734"/>
                  </a:lnTo>
                  <a:lnTo>
                    <a:pt x="116560" y="31496"/>
                  </a:lnTo>
                  <a:lnTo>
                    <a:pt x="112826" y="31115"/>
                  </a:lnTo>
                  <a:lnTo>
                    <a:pt x="111226" y="30734"/>
                  </a:lnTo>
                  <a:lnTo>
                    <a:pt x="113626" y="32258"/>
                  </a:lnTo>
                  <a:lnTo>
                    <a:pt x="113093" y="32143"/>
                  </a:lnTo>
                  <a:lnTo>
                    <a:pt x="114274" y="32639"/>
                  </a:lnTo>
                  <a:lnTo>
                    <a:pt x="113880" y="32512"/>
                  </a:lnTo>
                  <a:lnTo>
                    <a:pt x="113182" y="32512"/>
                  </a:lnTo>
                  <a:lnTo>
                    <a:pt x="111137" y="32512"/>
                  </a:lnTo>
                  <a:lnTo>
                    <a:pt x="111086" y="32639"/>
                  </a:lnTo>
                  <a:lnTo>
                    <a:pt x="111798" y="33274"/>
                  </a:lnTo>
                  <a:lnTo>
                    <a:pt x="109651" y="32639"/>
                  </a:lnTo>
                  <a:lnTo>
                    <a:pt x="108927" y="33147"/>
                  </a:lnTo>
                  <a:lnTo>
                    <a:pt x="110159" y="34163"/>
                  </a:lnTo>
                  <a:lnTo>
                    <a:pt x="110236" y="34544"/>
                  </a:lnTo>
                  <a:lnTo>
                    <a:pt x="110083" y="35052"/>
                  </a:lnTo>
                  <a:lnTo>
                    <a:pt x="111150" y="35052"/>
                  </a:lnTo>
                  <a:lnTo>
                    <a:pt x="114871" y="36068"/>
                  </a:lnTo>
                  <a:lnTo>
                    <a:pt x="115163" y="36449"/>
                  </a:lnTo>
                  <a:lnTo>
                    <a:pt x="114731" y="36347"/>
                  </a:lnTo>
                  <a:lnTo>
                    <a:pt x="115570" y="36703"/>
                  </a:lnTo>
                  <a:lnTo>
                    <a:pt x="115112" y="36830"/>
                  </a:lnTo>
                  <a:lnTo>
                    <a:pt x="112725" y="36195"/>
                  </a:lnTo>
                  <a:lnTo>
                    <a:pt x="112242" y="36068"/>
                  </a:lnTo>
                  <a:lnTo>
                    <a:pt x="111772" y="35941"/>
                  </a:lnTo>
                  <a:lnTo>
                    <a:pt x="110744" y="35433"/>
                  </a:lnTo>
                  <a:lnTo>
                    <a:pt x="111798" y="36068"/>
                  </a:lnTo>
                  <a:lnTo>
                    <a:pt x="111302" y="35941"/>
                  </a:lnTo>
                  <a:lnTo>
                    <a:pt x="110299" y="35687"/>
                  </a:lnTo>
                  <a:lnTo>
                    <a:pt x="109054" y="35306"/>
                  </a:lnTo>
                  <a:lnTo>
                    <a:pt x="111074" y="35941"/>
                  </a:lnTo>
                  <a:lnTo>
                    <a:pt x="105587" y="35052"/>
                  </a:lnTo>
                  <a:lnTo>
                    <a:pt x="109093" y="36195"/>
                  </a:lnTo>
                  <a:lnTo>
                    <a:pt x="108102" y="35941"/>
                  </a:lnTo>
                  <a:lnTo>
                    <a:pt x="107886" y="36576"/>
                  </a:lnTo>
                  <a:lnTo>
                    <a:pt x="108927" y="37338"/>
                  </a:lnTo>
                  <a:lnTo>
                    <a:pt x="108927" y="37973"/>
                  </a:lnTo>
                  <a:lnTo>
                    <a:pt x="111772" y="38735"/>
                  </a:lnTo>
                  <a:lnTo>
                    <a:pt x="111074" y="38735"/>
                  </a:lnTo>
                  <a:lnTo>
                    <a:pt x="113334" y="39624"/>
                  </a:lnTo>
                  <a:lnTo>
                    <a:pt x="112306" y="39751"/>
                  </a:lnTo>
                  <a:lnTo>
                    <a:pt x="109943" y="39624"/>
                  </a:lnTo>
                  <a:lnTo>
                    <a:pt x="110032" y="40259"/>
                  </a:lnTo>
                  <a:lnTo>
                    <a:pt x="111353" y="41021"/>
                  </a:lnTo>
                  <a:lnTo>
                    <a:pt x="112407" y="41021"/>
                  </a:lnTo>
                  <a:lnTo>
                    <a:pt x="114058" y="41656"/>
                  </a:lnTo>
                  <a:lnTo>
                    <a:pt x="111455" y="41021"/>
                  </a:lnTo>
                  <a:lnTo>
                    <a:pt x="111556" y="41656"/>
                  </a:lnTo>
                  <a:lnTo>
                    <a:pt x="109766" y="40894"/>
                  </a:lnTo>
                  <a:lnTo>
                    <a:pt x="110070" y="41783"/>
                  </a:lnTo>
                  <a:lnTo>
                    <a:pt x="111963" y="43180"/>
                  </a:lnTo>
                  <a:lnTo>
                    <a:pt x="113042" y="43307"/>
                  </a:lnTo>
                  <a:lnTo>
                    <a:pt x="114401" y="43688"/>
                  </a:lnTo>
                  <a:lnTo>
                    <a:pt x="114782" y="43942"/>
                  </a:lnTo>
                  <a:lnTo>
                    <a:pt x="113233" y="43688"/>
                  </a:lnTo>
                  <a:lnTo>
                    <a:pt x="111975" y="43446"/>
                  </a:lnTo>
                  <a:lnTo>
                    <a:pt x="115379" y="45212"/>
                  </a:lnTo>
                  <a:lnTo>
                    <a:pt x="103606" y="43434"/>
                  </a:lnTo>
                  <a:lnTo>
                    <a:pt x="108673" y="45529"/>
                  </a:lnTo>
                  <a:lnTo>
                    <a:pt x="111175" y="46990"/>
                  </a:lnTo>
                  <a:lnTo>
                    <a:pt x="110629" y="47244"/>
                  </a:lnTo>
                  <a:lnTo>
                    <a:pt x="109283" y="46228"/>
                  </a:lnTo>
                  <a:lnTo>
                    <a:pt x="107607" y="46101"/>
                  </a:lnTo>
                  <a:lnTo>
                    <a:pt x="111721" y="48006"/>
                  </a:lnTo>
                  <a:lnTo>
                    <a:pt x="106641" y="47244"/>
                  </a:lnTo>
                  <a:lnTo>
                    <a:pt x="109347" y="48641"/>
                  </a:lnTo>
                  <a:lnTo>
                    <a:pt x="101549" y="47117"/>
                  </a:lnTo>
                  <a:lnTo>
                    <a:pt x="109385" y="50673"/>
                  </a:lnTo>
                  <a:lnTo>
                    <a:pt x="104317" y="50038"/>
                  </a:lnTo>
                  <a:lnTo>
                    <a:pt x="106133" y="50546"/>
                  </a:lnTo>
                  <a:lnTo>
                    <a:pt x="107848" y="51181"/>
                  </a:lnTo>
                  <a:lnTo>
                    <a:pt x="106870" y="50914"/>
                  </a:lnTo>
                  <a:lnTo>
                    <a:pt x="107213" y="51054"/>
                  </a:lnTo>
                  <a:lnTo>
                    <a:pt x="108978" y="53213"/>
                  </a:lnTo>
                  <a:lnTo>
                    <a:pt x="103746" y="53594"/>
                  </a:lnTo>
                  <a:lnTo>
                    <a:pt x="101688" y="54737"/>
                  </a:lnTo>
                  <a:lnTo>
                    <a:pt x="101053" y="55245"/>
                  </a:lnTo>
                  <a:lnTo>
                    <a:pt x="110921" y="57531"/>
                  </a:lnTo>
                  <a:lnTo>
                    <a:pt x="106426" y="57150"/>
                  </a:lnTo>
                  <a:lnTo>
                    <a:pt x="103149" y="56007"/>
                  </a:lnTo>
                  <a:lnTo>
                    <a:pt x="106845" y="58293"/>
                  </a:lnTo>
                  <a:lnTo>
                    <a:pt x="102374" y="58420"/>
                  </a:lnTo>
                  <a:lnTo>
                    <a:pt x="105473" y="60452"/>
                  </a:lnTo>
                  <a:lnTo>
                    <a:pt x="104711" y="60198"/>
                  </a:lnTo>
                  <a:lnTo>
                    <a:pt x="103708" y="59944"/>
                  </a:lnTo>
                  <a:lnTo>
                    <a:pt x="103746" y="59817"/>
                  </a:lnTo>
                  <a:lnTo>
                    <a:pt x="101257" y="59436"/>
                  </a:lnTo>
                  <a:lnTo>
                    <a:pt x="103390" y="60706"/>
                  </a:lnTo>
                  <a:lnTo>
                    <a:pt x="105384" y="61214"/>
                  </a:lnTo>
                  <a:lnTo>
                    <a:pt x="105117" y="61341"/>
                  </a:lnTo>
                  <a:lnTo>
                    <a:pt x="103568" y="60833"/>
                  </a:lnTo>
                  <a:lnTo>
                    <a:pt x="102539" y="60579"/>
                  </a:lnTo>
                  <a:lnTo>
                    <a:pt x="101041" y="60452"/>
                  </a:lnTo>
                  <a:lnTo>
                    <a:pt x="105473" y="61976"/>
                  </a:lnTo>
                  <a:lnTo>
                    <a:pt x="103073" y="61544"/>
                  </a:lnTo>
                  <a:lnTo>
                    <a:pt x="103212" y="61595"/>
                  </a:lnTo>
                  <a:lnTo>
                    <a:pt x="101600" y="61849"/>
                  </a:lnTo>
                  <a:lnTo>
                    <a:pt x="104432" y="62357"/>
                  </a:lnTo>
                  <a:lnTo>
                    <a:pt x="102971" y="62484"/>
                  </a:lnTo>
                  <a:lnTo>
                    <a:pt x="105460" y="63500"/>
                  </a:lnTo>
                  <a:lnTo>
                    <a:pt x="103708" y="63500"/>
                  </a:lnTo>
                  <a:lnTo>
                    <a:pt x="106781" y="64516"/>
                  </a:lnTo>
                  <a:lnTo>
                    <a:pt x="102006" y="63754"/>
                  </a:lnTo>
                  <a:lnTo>
                    <a:pt x="106426" y="65024"/>
                  </a:lnTo>
                  <a:lnTo>
                    <a:pt x="101841" y="63754"/>
                  </a:lnTo>
                  <a:lnTo>
                    <a:pt x="102527" y="64770"/>
                  </a:lnTo>
                  <a:lnTo>
                    <a:pt x="104609" y="65659"/>
                  </a:lnTo>
                  <a:lnTo>
                    <a:pt x="104267" y="65532"/>
                  </a:lnTo>
                  <a:lnTo>
                    <a:pt x="103251" y="65151"/>
                  </a:lnTo>
                  <a:lnTo>
                    <a:pt x="103111" y="65532"/>
                  </a:lnTo>
                  <a:lnTo>
                    <a:pt x="101231" y="64897"/>
                  </a:lnTo>
                  <a:lnTo>
                    <a:pt x="101206" y="65278"/>
                  </a:lnTo>
                  <a:lnTo>
                    <a:pt x="101981" y="65786"/>
                  </a:lnTo>
                  <a:lnTo>
                    <a:pt x="104343" y="66294"/>
                  </a:lnTo>
                  <a:lnTo>
                    <a:pt x="98717" y="65405"/>
                  </a:lnTo>
                  <a:lnTo>
                    <a:pt x="108458" y="68580"/>
                  </a:lnTo>
                  <a:lnTo>
                    <a:pt x="101346" y="67056"/>
                  </a:lnTo>
                  <a:lnTo>
                    <a:pt x="103568" y="68707"/>
                  </a:lnTo>
                  <a:lnTo>
                    <a:pt x="104889" y="69900"/>
                  </a:lnTo>
                  <a:lnTo>
                    <a:pt x="100838" y="68834"/>
                  </a:lnTo>
                  <a:lnTo>
                    <a:pt x="102247" y="69900"/>
                  </a:lnTo>
                  <a:lnTo>
                    <a:pt x="105067" y="70065"/>
                  </a:lnTo>
                  <a:lnTo>
                    <a:pt x="105498" y="70065"/>
                  </a:lnTo>
                  <a:lnTo>
                    <a:pt x="121539" y="70065"/>
                  </a:lnTo>
                  <a:lnTo>
                    <a:pt x="120624" y="69850"/>
                  </a:lnTo>
                  <a:lnTo>
                    <a:pt x="120853" y="69723"/>
                  </a:lnTo>
                  <a:lnTo>
                    <a:pt x="120586" y="69240"/>
                  </a:lnTo>
                  <a:lnTo>
                    <a:pt x="124701" y="69977"/>
                  </a:lnTo>
                  <a:lnTo>
                    <a:pt x="122072" y="68834"/>
                  </a:lnTo>
                  <a:lnTo>
                    <a:pt x="121488" y="68580"/>
                  </a:lnTo>
                  <a:lnTo>
                    <a:pt x="118275" y="67183"/>
                  </a:lnTo>
                  <a:lnTo>
                    <a:pt x="123761" y="68072"/>
                  </a:lnTo>
                  <a:lnTo>
                    <a:pt x="123190" y="67564"/>
                  </a:lnTo>
                  <a:lnTo>
                    <a:pt x="122885" y="67183"/>
                  </a:lnTo>
                  <a:lnTo>
                    <a:pt x="122770" y="67056"/>
                  </a:lnTo>
                  <a:lnTo>
                    <a:pt x="122656" y="66802"/>
                  </a:lnTo>
                  <a:lnTo>
                    <a:pt x="122618" y="66548"/>
                  </a:lnTo>
                  <a:lnTo>
                    <a:pt x="123215" y="66675"/>
                  </a:lnTo>
                  <a:lnTo>
                    <a:pt x="123609" y="66802"/>
                  </a:lnTo>
                  <a:lnTo>
                    <a:pt x="125387" y="66802"/>
                  </a:lnTo>
                  <a:lnTo>
                    <a:pt x="124294" y="66548"/>
                  </a:lnTo>
                  <a:lnTo>
                    <a:pt x="123202" y="66294"/>
                  </a:lnTo>
                  <a:lnTo>
                    <a:pt x="120472" y="65659"/>
                  </a:lnTo>
                  <a:lnTo>
                    <a:pt x="117741" y="65024"/>
                  </a:lnTo>
                  <a:lnTo>
                    <a:pt x="119964" y="65024"/>
                  </a:lnTo>
                  <a:lnTo>
                    <a:pt x="123253" y="65532"/>
                  </a:lnTo>
                  <a:lnTo>
                    <a:pt x="121627" y="65786"/>
                  </a:lnTo>
                  <a:lnTo>
                    <a:pt x="122885" y="65913"/>
                  </a:lnTo>
                  <a:lnTo>
                    <a:pt x="129489" y="67564"/>
                  </a:lnTo>
                  <a:lnTo>
                    <a:pt x="122174" y="65024"/>
                  </a:lnTo>
                  <a:lnTo>
                    <a:pt x="126111" y="65659"/>
                  </a:lnTo>
                  <a:lnTo>
                    <a:pt x="126466" y="65786"/>
                  </a:lnTo>
                  <a:lnTo>
                    <a:pt x="128790" y="66040"/>
                  </a:lnTo>
                  <a:lnTo>
                    <a:pt x="124523" y="64516"/>
                  </a:lnTo>
                  <a:lnTo>
                    <a:pt x="124167" y="64389"/>
                  </a:lnTo>
                  <a:lnTo>
                    <a:pt x="124764" y="64135"/>
                  </a:lnTo>
                  <a:lnTo>
                    <a:pt x="125336" y="64262"/>
                  </a:lnTo>
                  <a:lnTo>
                    <a:pt x="125755" y="64389"/>
                  </a:lnTo>
                  <a:lnTo>
                    <a:pt x="125107" y="64135"/>
                  </a:lnTo>
                  <a:lnTo>
                    <a:pt x="122478" y="63119"/>
                  </a:lnTo>
                  <a:lnTo>
                    <a:pt x="121539" y="62230"/>
                  </a:lnTo>
                  <a:lnTo>
                    <a:pt x="121208" y="61976"/>
                  </a:lnTo>
                  <a:lnTo>
                    <a:pt x="121031" y="61836"/>
                  </a:lnTo>
                  <a:lnTo>
                    <a:pt x="120446" y="61722"/>
                  </a:lnTo>
                  <a:lnTo>
                    <a:pt x="120078" y="61341"/>
                  </a:lnTo>
                  <a:lnTo>
                    <a:pt x="119837" y="61087"/>
                  </a:lnTo>
                  <a:lnTo>
                    <a:pt x="121285" y="61341"/>
                  </a:lnTo>
                  <a:lnTo>
                    <a:pt x="122580" y="61341"/>
                  </a:lnTo>
                  <a:lnTo>
                    <a:pt x="125387" y="62103"/>
                  </a:lnTo>
                  <a:lnTo>
                    <a:pt x="125437" y="62484"/>
                  </a:lnTo>
                  <a:lnTo>
                    <a:pt x="129095" y="63246"/>
                  </a:lnTo>
                  <a:lnTo>
                    <a:pt x="125437" y="61976"/>
                  </a:lnTo>
                  <a:lnTo>
                    <a:pt x="126111" y="61849"/>
                  </a:lnTo>
                  <a:lnTo>
                    <a:pt x="127685" y="62357"/>
                  </a:lnTo>
                  <a:lnTo>
                    <a:pt x="127444" y="61849"/>
                  </a:lnTo>
                  <a:lnTo>
                    <a:pt x="127330" y="61595"/>
                  </a:lnTo>
                  <a:lnTo>
                    <a:pt x="125349" y="61087"/>
                  </a:lnTo>
                  <a:lnTo>
                    <a:pt x="123367" y="60579"/>
                  </a:lnTo>
                  <a:lnTo>
                    <a:pt x="123469" y="60452"/>
                  </a:lnTo>
                  <a:lnTo>
                    <a:pt x="123812" y="60071"/>
                  </a:lnTo>
                  <a:lnTo>
                    <a:pt x="122593" y="59817"/>
                  </a:lnTo>
                  <a:lnTo>
                    <a:pt x="118745" y="58420"/>
                  </a:lnTo>
                  <a:lnTo>
                    <a:pt x="124891" y="60071"/>
                  </a:lnTo>
                  <a:lnTo>
                    <a:pt x="122047" y="58928"/>
                  </a:lnTo>
                  <a:lnTo>
                    <a:pt x="126072" y="59944"/>
                  </a:lnTo>
                  <a:lnTo>
                    <a:pt x="125158" y="59436"/>
                  </a:lnTo>
                  <a:lnTo>
                    <a:pt x="124167" y="58928"/>
                  </a:lnTo>
                  <a:lnTo>
                    <a:pt x="123164" y="58420"/>
                  </a:lnTo>
                  <a:lnTo>
                    <a:pt x="122415" y="58039"/>
                  </a:lnTo>
                  <a:lnTo>
                    <a:pt x="121767" y="57531"/>
                  </a:lnTo>
                  <a:lnTo>
                    <a:pt x="124675" y="58547"/>
                  </a:lnTo>
                  <a:lnTo>
                    <a:pt x="123317" y="58039"/>
                  </a:lnTo>
                  <a:lnTo>
                    <a:pt x="121869" y="57277"/>
                  </a:lnTo>
                  <a:lnTo>
                    <a:pt x="122059" y="56896"/>
                  </a:lnTo>
                  <a:lnTo>
                    <a:pt x="129781" y="58928"/>
                  </a:lnTo>
                  <a:lnTo>
                    <a:pt x="125615" y="56896"/>
                  </a:lnTo>
                  <a:lnTo>
                    <a:pt x="124320" y="56261"/>
                  </a:lnTo>
                  <a:lnTo>
                    <a:pt x="130416" y="57531"/>
                  </a:lnTo>
                  <a:lnTo>
                    <a:pt x="128371" y="56261"/>
                  </a:lnTo>
                  <a:lnTo>
                    <a:pt x="127762" y="55880"/>
                  </a:lnTo>
                  <a:lnTo>
                    <a:pt x="132054" y="56261"/>
                  </a:lnTo>
                  <a:lnTo>
                    <a:pt x="131978" y="55880"/>
                  </a:lnTo>
                  <a:lnTo>
                    <a:pt x="131838" y="55118"/>
                  </a:lnTo>
                  <a:lnTo>
                    <a:pt x="125730" y="53848"/>
                  </a:lnTo>
                  <a:lnTo>
                    <a:pt x="131737" y="54864"/>
                  </a:lnTo>
                  <a:lnTo>
                    <a:pt x="130378" y="54533"/>
                  </a:lnTo>
                  <a:lnTo>
                    <a:pt x="131826" y="54584"/>
                  </a:lnTo>
                  <a:lnTo>
                    <a:pt x="129387" y="54229"/>
                  </a:lnTo>
                  <a:lnTo>
                    <a:pt x="129705" y="54368"/>
                  </a:lnTo>
                  <a:lnTo>
                    <a:pt x="127596" y="53848"/>
                  </a:lnTo>
                  <a:lnTo>
                    <a:pt x="125526" y="53340"/>
                  </a:lnTo>
                  <a:lnTo>
                    <a:pt x="125196" y="52959"/>
                  </a:lnTo>
                  <a:lnTo>
                    <a:pt x="125717" y="52959"/>
                  </a:lnTo>
                  <a:lnTo>
                    <a:pt x="125869" y="52984"/>
                  </a:lnTo>
                  <a:lnTo>
                    <a:pt x="126873" y="53187"/>
                  </a:lnTo>
                  <a:lnTo>
                    <a:pt x="129171" y="54140"/>
                  </a:lnTo>
                  <a:lnTo>
                    <a:pt x="128701" y="53263"/>
                  </a:lnTo>
                  <a:lnTo>
                    <a:pt x="129590" y="53340"/>
                  </a:lnTo>
                  <a:lnTo>
                    <a:pt x="131432" y="53594"/>
                  </a:lnTo>
                  <a:lnTo>
                    <a:pt x="130898" y="53848"/>
                  </a:lnTo>
                  <a:lnTo>
                    <a:pt x="132295" y="54229"/>
                  </a:lnTo>
                  <a:lnTo>
                    <a:pt x="132905" y="53848"/>
                  </a:lnTo>
                  <a:lnTo>
                    <a:pt x="134975" y="54737"/>
                  </a:lnTo>
                  <a:lnTo>
                    <a:pt x="136702" y="54864"/>
                  </a:lnTo>
                  <a:lnTo>
                    <a:pt x="134467" y="54356"/>
                  </a:lnTo>
                  <a:lnTo>
                    <a:pt x="133565" y="53848"/>
                  </a:lnTo>
                  <a:lnTo>
                    <a:pt x="134480" y="53848"/>
                  </a:lnTo>
                  <a:lnTo>
                    <a:pt x="131533" y="53467"/>
                  </a:lnTo>
                  <a:lnTo>
                    <a:pt x="130492" y="52959"/>
                  </a:lnTo>
                  <a:lnTo>
                    <a:pt x="128409" y="51943"/>
                  </a:lnTo>
                  <a:lnTo>
                    <a:pt x="136880" y="54229"/>
                  </a:lnTo>
                  <a:lnTo>
                    <a:pt x="133794" y="52705"/>
                  </a:lnTo>
                  <a:lnTo>
                    <a:pt x="135686" y="53467"/>
                  </a:lnTo>
                  <a:lnTo>
                    <a:pt x="134632" y="52832"/>
                  </a:lnTo>
                  <a:lnTo>
                    <a:pt x="134912" y="52705"/>
                  </a:lnTo>
                  <a:lnTo>
                    <a:pt x="136055" y="52197"/>
                  </a:lnTo>
                  <a:lnTo>
                    <a:pt x="135305" y="51943"/>
                  </a:lnTo>
                  <a:lnTo>
                    <a:pt x="133045" y="51181"/>
                  </a:lnTo>
                  <a:lnTo>
                    <a:pt x="131533" y="50673"/>
                  </a:lnTo>
                  <a:lnTo>
                    <a:pt x="131165" y="50546"/>
                  </a:lnTo>
                  <a:lnTo>
                    <a:pt x="131902" y="50673"/>
                  </a:lnTo>
                  <a:lnTo>
                    <a:pt x="133616" y="51054"/>
                  </a:lnTo>
                  <a:lnTo>
                    <a:pt x="134023" y="51308"/>
                  </a:lnTo>
                  <a:lnTo>
                    <a:pt x="134988" y="50673"/>
                  </a:lnTo>
                  <a:lnTo>
                    <a:pt x="134696" y="50546"/>
                  </a:lnTo>
                  <a:lnTo>
                    <a:pt x="130365" y="48641"/>
                  </a:lnTo>
                  <a:lnTo>
                    <a:pt x="129209" y="48133"/>
                  </a:lnTo>
                  <a:lnTo>
                    <a:pt x="132435" y="48260"/>
                  </a:lnTo>
                  <a:lnTo>
                    <a:pt x="133921" y="48768"/>
                  </a:lnTo>
                  <a:lnTo>
                    <a:pt x="133527" y="48514"/>
                  </a:lnTo>
                  <a:lnTo>
                    <a:pt x="132346" y="48133"/>
                  </a:lnTo>
                  <a:lnTo>
                    <a:pt x="131953" y="48006"/>
                  </a:lnTo>
                  <a:lnTo>
                    <a:pt x="131165" y="47752"/>
                  </a:lnTo>
                  <a:lnTo>
                    <a:pt x="132740" y="48006"/>
                  </a:lnTo>
                  <a:lnTo>
                    <a:pt x="133350" y="48133"/>
                  </a:lnTo>
                  <a:lnTo>
                    <a:pt x="134226" y="48387"/>
                  </a:lnTo>
                  <a:lnTo>
                    <a:pt x="132918" y="47752"/>
                  </a:lnTo>
                  <a:lnTo>
                    <a:pt x="131775" y="47244"/>
                  </a:lnTo>
                  <a:lnTo>
                    <a:pt x="132727" y="47244"/>
                  </a:lnTo>
                  <a:lnTo>
                    <a:pt x="134378" y="47879"/>
                  </a:lnTo>
                  <a:lnTo>
                    <a:pt x="136563" y="47625"/>
                  </a:lnTo>
                  <a:lnTo>
                    <a:pt x="130556" y="45593"/>
                  </a:lnTo>
                  <a:lnTo>
                    <a:pt x="130429" y="45466"/>
                  </a:lnTo>
                  <a:lnTo>
                    <a:pt x="130187" y="45212"/>
                  </a:lnTo>
                  <a:lnTo>
                    <a:pt x="129692" y="44704"/>
                  </a:lnTo>
                  <a:lnTo>
                    <a:pt x="134150" y="45847"/>
                  </a:lnTo>
                  <a:lnTo>
                    <a:pt x="136550" y="45466"/>
                  </a:lnTo>
                  <a:lnTo>
                    <a:pt x="137185" y="45720"/>
                  </a:lnTo>
                  <a:lnTo>
                    <a:pt x="137452" y="45466"/>
                  </a:lnTo>
                  <a:lnTo>
                    <a:pt x="137985" y="44958"/>
                  </a:lnTo>
                  <a:lnTo>
                    <a:pt x="137401" y="44704"/>
                  </a:lnTo>
                  <a:lnTo>
                    <a:pt x="135648" y="43942"/>
                  </a:lnTo>
                  <a:lnTo>
                    <a:pt x="133908" y="43180"/>
                  </a:lnTo>
                  <a:lnTo>
                    <a:pt x="132384" y="41783"/>
                  </a:lnTo>
                  <a:lnTo>
                    <a:pt x="137363" y="42545"/>
                  </a:lnTo>
                  <a:lnTo>
                    <a:pt x="136436" y="41783"/>
                  </a:lnTo>
                  <a:lnTo>
                    <a:pt x="136271" y="41656"/>
                  </a:lnTo>
                  <a:lnTo>
                    <a:pt x="134886" y="40513"/>
                  </a:lnTo>
                  <a:lnTo>
                    <a:pt x="137820" y="40386"/>
                  </a:lnTo>
                  <a:lnTo>
                    <a:pt x="136969" y="40386"/>
                  </a:lnTo>
                  <a:lnTo>
                    <a:pt x="135102" y="39751"/>
                  </a:lnTo>
                  <a:lnTo>
                    <a:pt x="134353" y="39497"/>
                  </a:lnTo>
                  <a:lnTo>
                    <a:pt x="133946" y="39243"/>
                  </a:lnTo>
                  <a:lnTo>
                    <a:pt x="134899" y="39243"/>
                  </a:lnTo>
                  <a:lnTo>
                    <a:pt x="131000" y="37846"/>
                  </a:lnTo>
                  <a:lnTo>
                    <a:pt x="135077" y="38989"/>
                  </a:lnTo>
                  <a:lnTo>
                    <a:pt x="139026" y="39878"/>
                  </a:lnTo>
                  <a:lnTo>
                    <a:pt x="138074" y="39243"/>
                  </a:lnTo>
                  <a:lnTo>
                    <a:pt x="138264" y="38989"/>
                  </a:lnTo>
                  <a:lnTo>
                    <a:pt x="134264" y="37846"/>
                  </a:lnTo>
                  <a:lnTo>
                    <a:pt x="132930" y="37465"/>
                  </a:lnTo>
                  <a:lnTo>
                    <a:pt x="136067" y="37592"/>
                  </a:lnTo>
                  <a:lnTo>
                    <a:pt x="136017" y="37465"/>
                  </a:lnTo>
                  <a:lnTo>
                    <a:pt x="135775" y="36830"/>
                  </a:lnTo>
                  <a:lnTo>
                    <a:pt x="135686" y="36576"/>
                  </a:lnTo>
                  <a:lnTo>
                    <a:pt x="135597" y="36449"/>
                  </a:lnTo>
                  <a:lnTo>
                    <a:pt x="135128" y="35687"/>
                  </a:lnTo>
                  <a:lnTo>
                    <a:pt x="137744" y="35941"/>
                  </a:lnTo>
                  <a:lnTo>
                    <a:pt x="137223" y="35687"/>
                  </a:lnTo>
                  <a:lnTo>
                    <a:pt x="136461" y="35306"/>
                  </a:lnTo>
                  <a:lnTo>
                    <a:pt x="136550" y="35052"/>
                  </a:lnTo>
                  <a:lnTo>
                    <a:pt x="135255" y="34544"/>
                  </a:lnTo>
                  <a:lnTo>
                    <a:pt x="138125" y="35306"/>
                  </a:lnTo>
                  <a:lnTo>
                    <a:pt x="139433" y="34798"/>
                  </a:lnTo>
                  <a:lnTo>
                    <a:pt x="139293" y="34544"/>
                  </a:lnTo>
                  <a:lnTo>
                    <a:pt x="138938" y="33909"/>
                  </a:lnTo>
                  <a:lnTo>
                    <a:pt x="140944" y="34544"/>
                  </a:lnTo>
                  <a:lnTo>
                    <a:pt x="141236" y="34163"/>
                  </a:lnTo>
                  <a:lnTo>
                    <a:pt x="140296" y="33909"/>
                  </a:lnTo>
                  <a:lnTo>
                    <a:pt x="137960" y="33274"/>
                  </a:lnTo>
                  <a:lnTo>
                    <a:pt x="135623" y="32639"/>
                  </a:lnTo>
                  <a:lnTo>
                    <a:pt x="134213" y="32258"/>
                  </a:lnTo>
                  <a:lnTo>
                    <a:pt x="132803" y="31877"/>
                  </a:lnTo>
                  <a:lnTo>
                    <a:pt x="132740" y="31496"/>
                  </a:lnTo>
                  <a:lnTo>
                    <a:pt x="137045" y="32512"/>
                  </a:lnTo>
                  <a:lnTo>
                    <a:pt x="137160" y="31750"/>
                  </a:lnTo>
                  <a:lnTo>
                    <a:pt x="141097" y="32131"/>
                  </a:lnTo>
                  <a:lnTo>
                    <a:pt x="140309" y="31750"/>
                  </a:lnTo>
                  <a:lnTo>
                    <a:pt x="138188" y="30734"/>
                  </a:lnTo>
                  <a:lnTo>
                    <a:pt x="137388" y="30353"/>
                  </a:lnTo>
                  <a:lnTo>
                    <a:pt x="139242" y="30988"/>
                  </a:lnTo>
                  <a:lnTo>
                    <a:pt x="139395" y="31115"/>
                  </a:lnTo>
                  <a:lnTo>
                    <a:pt x="139598" y="30861"/>
                  </a:lnTo>
                  <a:lnTo>
                    <a:pt x="142621" y="30607"/>
                  </a:lnTo>
                  <a:lnTo>
                    <a:pt x="137985" y="28956"/>
                  </a:lnTo>
                  <a:lnTo>
                    <a:pt x="136194" y="28067"/>
                  </a:lnTo>
                  <a:lnTo>
                    <a:pt x="135686" y="27813"/>
                  </a:lnTo>
                  <a:lnTo>
                    <a:pt x="138493" y="28575"/>
                  </a:lnTo>
                  <a:lnTo>
                    <a:pt x="136385" y="27813"/>
                  </a:lnTo>
                  <a:lnTo>
                    <a:pt x="134975" y="27305"/>
                  </a:lnTo>
                  <a:lnTo>
                    <a:pt x="133985" y="27051"/>
                  </a:lnTo>
                  <a:lnTo>
                    <a:pt x="133096" y="26289"/>
                  </a:lnTo>
                  <a:lnTo>
                    <a:pt x="133502" y="26289"/>
                  </a:lnTo>
                  <a:lnTo>
                    <a:pt x="135382" y="26797"/>
                  </a:lnTo>
                  <a:lnTo>
                    <a:pt x="136194" y="26797"/>
                  </a:lnTo>
                  <a:lnTo>
                    <a:pt x="134112" y="26289"/>
                  </a:lnTo>
                  <a:lnTo>
                    <a:pt x="132029" y="25781"/>
                  </a:lnTo>
                  <a:lnTo>
                    <a:pt x="133642" y="25781"/>
                  </a:lnTo>
                  <a:lnTo>
                    <a:pt x="135407" y="26416"/>
                  </a:lnTo>
                  <a:lnTo>
                    <a:pt x="135712" y="26162"/>
                  </a:lnTo>
                  <a:lnTo>
                    <a:pt x="134734" y="25908"/>
                  </a:lnTo>
                  <a:lnTo>
                    <a:pt x="134391" y="25781"/>
                  </a:lnTo>
                  <a:lnTo>
                    <a:pt x="133375" y="25400"/>
                  </a:lnTo>
                  <a:lnTo>
                    <a:pt x="132689" y="25146"/>
                  </a:lnTo>
                  <a:lnTo>
                    <a:pt x="131610" y="24638"/>
                  </a:lnTo>
                  <a:lnTo>
                    <a:pt x="133565" y="24638"/>
                  </a:lnTo>
                  <a:lnTo>
                    <a:pt x="134594" y="24892"/>
                  </a:lnTo>
                  <a:lnTo>
                    <a:pt x="133921" y="24638"/>
                  </a:lnTo>
                  <a:lnTo>
                    <a:pt x="132562" y="24130"/>
                  </a:lnTo>
                  <a:lnTo>
                    <a:pt x="133362" y="24130"/>
                  </a:lnTo>
                  <a:lnTo>
                    <a:pt x="134327" y="24257"/>
                  </a:lnTo>
                  <a:lnTo>
                    <a:pt x="135191" y="24638"/>
                  </a:lnTo>
                  <a:lnTo>
                    <a:pt x="137274" y="24638"/>
                  </a:lnTo>
                  <a:lnTo>
                    <a:pt x="136512" y="24384"/>
                  </a:lnTo>
                  <a:lnTo>
                    <a:pt x="136347" y="24307"/>
                  </a:lnTo>
                  <a:lnTo>
                    <a:pt x="136169" y="24307"/>
                  </a:lnTo>
                  <a:lnTo>
                    <a:pt x="136321" y="24320"/>
                  </a:lnTo>
                  <a:lnTo>
                    <a:pt x="136169" y="24257"/>
                  </a:lnTo>
                  <a:lnTo>
                    <a:pt x="135801" y="24130"/>
                  </a:lnTo>
                  <a:lnTo>
                    <a:pt x="135077" y="23876"/>
                  </a:lnTo>
                  <a:lnTo>
                    <a:pt x="132143" y="22860"/>
                  </a:lnTo>
                  <a:lnTo>
                    <a:pt x="135013" y="23241"/>
                  </a:lnTo>
                  <a:lnTo>
                    <a:pt x="135953" y="23495"/>
                  </a:lnTo>
                  <a:lnTo>
                    <a:pt x="136728" y="23622"/>
                  </a:lnTo>
                  <a:lnTo>
                    <a:pt x="136537" y="24130"/>
                  </a:lnTo>
                  <a:lnTo>
                    <a:pt x="136398" y="24257"/>
                  </a:lnTo>
                  <a:lnTo>
                    <a:pt x="136512" y="24384"/>
                  </a:lnTo>
                  <a:lnTo>
                    <a:pt x="136677" y="24434"/>
                  </a:lnTo>
                  <a:lnTo>
                    <a:pt x="138684" y="25019"/>
                  </a:lnTo>
                  <a:lnTo>
                    <a:pt x="139242" y="24765"/>
                  </a:lnTo>
                  <a:lnTo>
                    <a:pt x="142748" y="26035"/>
                  </a:lnTo>
                  <a:lnTo>
                    <a:pt x="140868" y="25146"/>
                  </a:lnTo>
                  <a:lnTo>
                    <a:pt x="139915" y="24765"/>
                  </a:lnTo>
                  <a:lnTo>
                    <a:pt x="136740" y="23495"/>
                  </a:lnTo>
                  <a:lnTo>
                    <a:pt x="138061" y="23495"/>
                  </a:lnTo>
                  <a:lnTo>
                    <a:pt x="138976" y="23622"/>
                  </a:lnTo>
                  <a:lnTo>
                    <a:pt x="139255" y="23749"/>
                  </a:lnTo>
                  <a:lnTo>
                    <a:pt x="139534" y="23749"/>
                  </a:lnTo>
                  <a:lnTo>
                    <a:pt x="139319" y="23622"/>
                  </a:lnTo>
                  <a:lnTo>
                    <a:pt x="138899" y="23495"/>
                  </a:lnTo>
                  <a:lnTo>
                    <a:pt x="139700" y="23495"/>
                  </a:lnTo>
                  <a:lnTo>
                    <a:pt x="139763" y="23368"/>
                  </a:lnTo>
                  <a:lnTo>
                    <a:pt x="141922" y="23876"/>
                  </a:lnTo>
                  <a:lnTo>
                    <a:pt x="141389" y="23495"/>
                  </a:lnTo>
                  <a:lnTo>
                    <a:pt x="141033" y="23241"/>
                  </a:lnTo>
                  <a:lnTo>
                    <a:pt x="141198" y="23114"/>
                  </a:lnTo>
                  <a:lnTo>
                    <a:pt x="140906" y="23037"/>
                  </a:lnTo>
                  <a:lnTo>
                    <a:pt x="140906" y="23495"/>
                  </a:lnTo>
                  <a:lnTo>
                    <a:pt x="140335" y="23368"/>
                  </a:lnTo>
                  <a:lnTo>
                    <a:pt x="139763" y="23241"/>
                  </a:lnTo>
                  <a:lnTo>
                    <a:pt x="139649" y="23114"/>
                  </a:lnTo>
                  <a:lnTo>
                    <a:pt x="139471" y="22987"/>
                  </a:lnTo>
                  <a:lnTo>
                    <a:pt x="139128" y="22860"/>
                  </a:lnTo>
                  <a:lnTo>
                    <a:pt x="140182" y="23114"/>
                  </a:lnTo>
                  <a:lnTo>
                    <a:pt x="140550" y="23241"/>
                  </a:lnTo>
                  <a:lnTo>
                    <a:pt x="140906" y="23495"/>
                  </a:lnTo>
                  <a:lnTo>
                    <a:pt x="140906" y="23037"/>
                  </a:lnTo>
                  <a:lnTo>
                    <a:pt x="140246" y="22860"/>
                  </a:lnTo>
                  <a:lnTo>
                    <a:pt x="139776" y="22733"/>
                  </a:lnTo>
                  <a:lnTo>
                    <a:pt x="138341" y="22352"/>
                  </a:lnTo>
                  <a:lnTo>
                    <a:pt x="138874" y="22225"/>
                  </a:lnTo>
                  <a:lnTo>
                    <a:pt x="136702" y="21882"/>
                  </a:lnTo>
                  <a:lnTo>
                    <a:pt x="136423" y="21869"/>
                  </a:lnTo>
                  <a:lnTo>
                    <a:pt x="136194" y="21831"/>
                  </a:lnTo>
                  <a:lnTo>
                    <a:pt x="136017" y="21805"/>
                  </a:lnTo>
                  <a:lnTo>
                    <a:pt x="136321" y="21920"/>
                  </a:lnTo>
                  <a:lnTo>
                    <a:pt x="136613" y="22009"/>
                  </a:lnTo>
                  <a:lnTo>
                    <a:pt x="136867" y="22098"/>
                  </a:lnTo>
                  <a:lnTo>
                    <a:pt x="136982" y="22225"/>
                  </a:lnTo>
                  <a:lnTo>
                    <a:pt x="136969" y="22733"/>
                  </a:lnTo>
                  <a:lnTo>
                    <a:pt x="134391" y="21717"/>
                  </a:lnTo>
                  <a:lnTo>
                    <a:pt x="136017" y="21844"/>
                  </a:lnTo>
                  <a:lnTo>
                    <a:pt x="135610" y="21717"/>
                  </a:lnTo>
                  <a:lnTo>
                    <a:pt x="135204" y="21590"/>
                  </a:lnTo>
                  <a:lnTo>
                    <a:pt x="131495" y="20447"/>
                  </a:lnTo>
                  <a:lnTo>
                    <a:pt x="135534" y="21209"/>
                  </a:lnTo>
                  <a:lnTo>
                    <a:pt x="137807" y="21336"/>
                  </a:lnTo>
                  <a:lnTo>
                    <a:pt x="140271" y="21844"/>
                  </a:lnTo>
                  <a:lnTo>
                    <a:pt x="138823" y="20828"/>
                  </a:lnTo>
                  <a:lnTo>
                    <a:pt x="139280" y="20447"/>
                  </a:lnTo>
                  <a:lnTo>
                    <a:pt x="139585" y="20193"/>
                  </a:lnTo>
                  <a:lnTo>
                    <a:pt x="139204" y="20066"/>
                  </a:lnTo>
                  <a:lnTo>
                    <a:pt x="137325" y="19431"/>
                  </a:lnTo>
                  <a:lnTo>
                    <a:pt x="135826" y="18923"/>
                  </a:lnTo>
                  <a:lnTo>
                    <a:pt x="134327" y="18415"/>
                  </a:lnTo>
                  <a:lnTo>
                    <a:pt x="133692" y="18034"/>
                  </a:lnTo>
                  <a:lnTo>
                    <a:pt x="135915" y="18669"/>
                  </a:lnTo>
                  <a:lnTo>
                    <a:pt x="136766" y="18796"/>
                  </a:lnTo>
                  <a:lnTo>
                    <a:pt x="137274" y="19050"/>
                  </a:lnTo>
                  <a:lnTo>
                    <a:pt x="136639" y="18669"/>
                  </a:lnTo>
                  <a:lnTo>
                    <a:pt x="137312" y="18415"/>
                  </a:lnTo>
                  <a:lnTo>
                    <a:pt x="137642" y="18288"/>
                  </a:lnTo>
                  <a:lnTo>
                    <a:pt x="137147" y="18148"/>
                  </a:lnTo>
                  <a:lnTo>
                    <a:pt x="136855" y="17653"/>
                  </a:lnTo>
                  <a:lnTo>
                    <a:pt x="137972" y="18034"/>
                  </a:lnTo>
                  <a:lnTo>
                    <a:pt x="138988" y="17653"/>
                  </a:lnTo>
                  <a:lnTo>
                    <a:pt x="139319" y="17526"/>
                  </a:lnTo>
                  <a:lnTo>
                    <a:pt x="138861" y="17272"/>
                  </a:lnTo>
                  <a:lnTo>
                    <a:pt x="137706" y="16637"/>
                  </a:lnTo>
                  <a:lnTo>
                    <a:pt x="137477" y="16510"/>
                  </a:lnTo>
                  <a:lnTo>
                    <a:pt x="136829" y="16141"/>
                  </a:lnTo>
                  <a:lnTo>
                    <a:pt x="136829" y="18059"/>
                  </a:lnTo>
                  <a:lnTo>
                    <a:pt x="133921" y="17272"/>
                  </a:lnTo>
                  <a:lnTo>
                    <a:pt x="135724" y="17272"/>
                  </a:lnTo>
                  <a:lnTo>
                    <a:pt x="136829" y="18059"/>
                  </a:lnTo>
                  <a:lnTo>
                    <a:pt x="136829" y="16141"/>
                  </a:lnTo>
                  <a:lnTo>
                    <a:pt x="136588" y="16002"/>
                  </a:lnTo>
                  <a:lnTo>
                    <a:pt x="135978" y="15621"/>
                  </a:lnTo>
                  <a:lnTo>
                    <a:pt x="134581" y="14732"/>
                  </a:lnTo>
                  <a:lnTo>
                    <a:pt x="136906" y="14478"/>
                  </a:lnTo>
                  <a:lnTo>
                    <a:pt x="136182" y="14478"/>
                  </a:lnTo>
                  <a:lnTo>
                    <a:pt x="135547" y="14224"/>
                  </a:lnTo>
                  <a:lnTo>
                    <a:pt x="136486" y="14097"/>
                  </a:lnTo>
                  <a:lnTo>
                    <a:pt x="139306" y="13716"/>
                  </a:lnTo>
                  <a:lnTo>
                    <a:pt x="133642" y="10795"/>
                  </a:lnTo>
                  <a:lnTo>
                    <a:pt x="133146" y="10541"/>
                  </a:lnTo>
                  <a:lnTo>
                    <a:pt x="138874" y="10541"/>
                  </a:lnTo>
                  <a:lnTo>
                    <a:pt x="140068" y="10414"/>
                  </a:lnTo>
                  <a:lnTo>
                    <a:pt x="139115" y="10160"/>
                  </a:lnTo>
                  <a:lnTo>
                    <a:pt x="137680" y="9779"/>
                  </a:lnTo>
                  <a:lnTo>
                    <a:pt x="135940" y="9017"/>
                  </a:lnTo>
                  <a:lnTo>
                    <a:pt x="139014" y="9779"/>
                  </a:lnTo>
                  <a:lnTo>
                    <a:pt x="137160" y="9017"/>
                  </a:lnTo>
                  <a:lnTo>
                    <a:pt x="136220" y="8636"/>
                  </a:lnTo>
                  <a:lnTo>
                    <a:pt x="135915" y="8509"/>
                  </a:lnTo>
                  <a:lnTo>
                    <a:pt x="135597" y="8382"/>
                  </a:lnTo>
                  <a:lnTo>
                    <a:pt x="135356" y="8255"/>
                  </a:lnTo>
                  <a:lnTo>
                    <a:pt x="133172" y="7112"/>
                  </a:lnTo>
                  <a:lnTo>
                    <a:pt x="143370" y="939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994522" y="8151145"/>
              <a:ext cx="108585" cy="81280"/>
            </a:xfrm>
            <a:custGeom>
              <a:avLst/>
              <a:gdLst/>
              <a:ahLst/>
              <a:cxnLst/>
              <a:rect l="l" t="t" r="r" b="b"/>
              <a:pathLst>
                <a:path w="108585" h="81279">
                  <a:moveTo>
                    <a:pt x="2679" y="20332"/>
                  </a:moveTo>
                  <a:lnTo>
                    <a:pt x="2070" y="21082"/>
                  </a:lnTo>
                  <a:lnTo>
                    <a:pt x="2425" y="20701"/>
                  </a:lnTo>
                  <a:lnTo>
                    <a:pt x="2679" y="20332"/>
                  </a:lnTo>
                  <a:close/>
                </a:path>
                <a:path w="108585" h="81279">
                  <a:moveTo>
                    <a:pt x="2857" y="18580"/>
                  </a:moveTo>
                  <a:lnTo>
                    <a:pt x="2565" y="19177"/>
                  </a:lnTo>
                  <a:lnTo>
                    <a:pt x="1435" y="20701"/>
                  </a:lnTo>
                  <a:lnTo>
                    <a:pt x="1219" y="21717"/>
                  </a:lnTo>
                  <a:lnTo>
                    <a:pt x="2349" y="20066"/>
                  </a:lnTo>
                  <a:lnTo>
                    <a:pt x="2476" y="19812"/>
                  </a:lnTo>
                  <a:lnTo>
                    <a:pt x="2857" y="18580"/>
                  </a:lnTo>
                  <a:close/>
                </a:path>
                <a:path w="108585" h="81279">
                  <a:moveTo>
                    <a:pt x="3124" y="22377"/>
                  </a:moveTo>
                  <a:lnTo>
                    <a:pt x="2959" y="22631"/>
                  </a:lnTo>
                  <a:lnTo>
                    <a:pt x="2857" y="22809"/>
                  </a:lnTo>
                  <a:lnTo>
                    <a:pt x="2971" y="22656"/>
                  </a:lnTo>
                  <a:lnTo>
                    <a:pt x="3124" y="22377"/>
                  </a:lnTo>
                  <a:close/>
                </a:path>
                <a:path w="108585" h="81279">
                  <a:moveTo>
                    <a:pt x="3327" y="17602"/>
                  </a:moveTo>
                  <a:lnTo>
                    <a:pt x="3035" y="17983"/>
                  </a:lnTo>
                  <a:lnTo>
                    <a:pt x="2857" y="18580"/>
                  </a:lnTo>
                  <a:lnTo>
                    <a:pt x="3327" y="17602"/>
                  </a:lnTo>
                  <a:close/>
                </a:path>
                <a:path w="108585" h="81279">
                  <a:moveTo>
                    <a:pt x="7175" y="6553"/>
                  </a:moveTo>
                  <a:lnTo>
                    <a:pt x="6248" y="8102"/>
                  </a:lnTo>
                  <a:lnTo>
                    <a:pt x="6375" y="7988"/>
                  </a:lnTo>
                  <a:lnTo>
                    <a:pt x="6654" y="7505"/>
                  </a:lnTo>
                  <a:lnTo>
                    <a:pt x="6908" y="7023"/>
                  </a:lnTo>
                  <a:lnTo>
                    <a:pt x="7175" y="6553"/>
                  </a:lnTo>
                  <a:close/>
                </a:path>
                <a:path w="108585" h="81279">
                  <a:moveTo>
                    <a:pt x="7658" y="26962"/>
                  </a:moveTo>
                  <a:lnTo>
                    <a:pt x="6591" y="28194"/>
                  </a:lnTo>
                  <a:lnTo>
                    <a:pt x="6946" y="28448"/>
                  </a:lnTo>
                  <a:lnTo>
                    <a:pt x="7658" y="26962"/>
                  </a:lnTo>
                  <a:close/>
                </a:path>
                <a:path w="108585" h="81279">
                  <a:moveTo>
                    <a:pt x="8013" y="26212"/>
                  </a:moveTo>
                  <a:lnTo>
                    <a:pt x="7658" y="26962"/>
                  </a:lnTo>
                  <a:lnTo>
                    <a:pt x="7797" y="26797"/>
                  </a:lnTo>
                  <a:lnTo>
                    <a:pt x="8013" y="26212"/>
                  </a:lnTo>
                  <a:close/>
                </a:path>
                <a:path w="108585" h="81279">
                  <a:moveTo>
                    <a:pt x="10820" y="4953"/>
                  </a:moveTo>
                  <a:lnTo>
                    <a:pt x="10591" y="5207"/>
                  </a:lnTo>
                  <a:lnTo>
                    <a:pt x="9677" y="6858"/>
                  </a:lnTo>
                  <a:lnTo>
                    <a:pt x="10820" y="4953"/>
                  </a:lnTo>
                  <a:close/>
                </a:path>
                <a:path w="108585" h="81279">
                  <a:moveTo>
                    <a:pt x="12242" y="24333"/>
                  </a:moveTo>
                  <a:lnTo>
                    <a:pt x="11709" y="25374"/>
                  </a:lnTo>
                  <a:lnTo>
                    <a:pt x="10960" y="25831"/>
                  </a:lnTo>
                  <a:lnTo>
                    <a:pt x="11518" y="25908"/>
                  </a:lnTo>
                  <a:lnTo>
                    <a:pt x="11849" y="25146"/>
                  </a:lnTo>
                  <a:lnTo>
                    <a:pt x="12242" y="24333"/>
                  </a:lnTo>
                  <a:close/>
                </a:path>
                <a:path w="108585" h="81279">
                  <a:moveTo>
                    <a:pt x="14020" y="22199"/>
                  </a:moveTo>
                  <a:lnTo>
                    <a:pt x="13868" y="22352"/>
                  </a:lnTo>
                  <a:lnTo>
                    <a:pt x="13766" y="22606"/>
                  </a:lnTo>
                  <a:lnTo>
                    <a:pt x="13639" y="22987"/>
                  </a:lnTo>
                  <a:lnTo>
                    <a:pt x="14020" y="22199"/>
                  </a:lnTo>
                  <a:close/>
                </a:path>
                <a:path w="108585" h="81279">
                  <a:moveTo>
                    <a:pt x="14351" y="20701"/>
                  </a:moveTo>
                  <a:lnTo>
                    <a:pt x="13081" y="23114"/>
                  </a:lnTo>
                  <a:lnTo>
                    <a:pt x="13309" y="22860"/>
                  </a:lnTo>
                  <a:lnTo>
                    <a:pt x="13436" y="22606"/>
                  </a:lnTo>
                  <a:lnTo>
                    <a:pt x="13322" y="22872"/>
                  </a:lnTo>
                  <a:lnTo>
                    <a:pt x="13601" y="22606"/>
                  </a:lnTo>
                  <a:lnTo>
                    <a:pt x="13843" y="22352"/>
                  </a:lnTo>
                  <a:lnTo>
                    <a:pt x="14351" y="20701"/>
                  </a:lnTo>
                  <a:close/>
                </a:path>
                <a:path w="108585" h="81279">
                  <a:moveTo>
                    <a:pt x="16319" y="27178"/>
                  </a:moveTo>
                  <a:lnTo>
                    <a:pt x="16306" y="27051"/>
                  </a:lnTo>
                  <a:lnTo>
                    <a:pt x="16103" y="26682"/>
                  </a:lnTo>
                  <a:lnTo>
                    <a:pt x="14808" y="30099"/>
                  </a:lnTo>
                  <a:lnTo>
                    <a:pt x="16319" y="27178"/>
                  </a:lnTo>
                  <a:close/>
                </a:path>
                <a:path w="108585" h="81279">
                  <a:moveTo>
                    <a:pt x="16624" y="26568"/>
                  </a:moveTo>
                  <a:lnTo>
                    <a:pt x="16306" y="27051"/>
                  </a:lnTo>
                  <a:lnTo>
                    <a:pt x="16624" y="26568"/>
                  </a:lnTo>
                  <a:close/>
                </a:path>
                <a:path w="108585" h="81279">
                  <a:moveTo>
                    <a:pt x="17297" y="25285"/>
                  </a:moveTo>
                  <a:lnTo>
                    <a:pt x="16624" y="26568"/>
                  </a:lnTo>
                  <a:lnTo>
                    <a:pt x="17081" y="25908"/>
                  </a:lnTo>
                  <a:lnTo>
                    <a:pt x="17195" y="25654"/>
                  </a:lnTo>
                  <a:lnTo>
                    <a:pt x="17297" y="25285"/>
                  </a:lnTo>
                  <a:close/>
                </a:path>
                <a:path w="108585" h="81279">
                  <a:moveTo>
                    <a:pt x="21209" y="30353"/>
                  </a:moveTo>
                  <a:lnTo>
                    <a:pt x="20637" y="31496"/>
                  </a:lnTo>
                  <a:lnTo>
                    <a:pt x="20269" y="32004"/>
                  </a:lnTo>
                  <a:lnTo>
                    <a:pt x="20015" y="33147"/>
                  </a:lnTo>
                  <a:lnTo>
                    <a:pt x="21209" y="30353"/>
                  </a:lnTo>
                  <a:close/>
                </a:path>
                <a:path w="108585" h="81279">
                  <a:moveTo>
                    <a:pt x="24320" y="8509"/>
                  </a:moveTo>
                  <a:lnTo>
                    <a:pt x="24015" y="8826"/>
                  </a:lnTo>
                  <a:lnTo>
                    <a:pt x="23888" y="9144"/>
                  </a:lnTo>
                  <a:lnTo>
                    <a:pt x="24320" y="8509"/>
                  </a:lnTo>
                  <a:close/>
                </a:path>
                <a:path w="108585" h="81279">
                  <a:moveTo>
                    <a:pt x="28079" y="78232"/>
                  </a:moveTo>
                  <a:lnTo>
                    <a:pt x="27876" y="78105"/>
                  </a:lnTo>
                  <a:lnTo>
                    <a:pt x="27495" y="78041"/>
                  </a:lnTo>
                  <a:lnTo>
                    <a:pt x="28079" y="78232"/>
                  </a:lnTo>
                  <a:close/>
                </a:path>
                <a:path w="108585" h="81279">
                  <a:moveTo>
                    <a:pt x="28524" y="80568"/>
                  </a:moveTo>
                  <a:lnTo>
                    <a:pt x="28219" y="80403"/>
                  </a:lnTo>
                  <a:lnTo>
                    <a:pt x="28079" y="80429"/>
                  </a:lnTo>
                  <a:lnTo>
                    <a:pt x="28270" y="80479"/>
                  </a:lnTo>
                  <a:lnTo>
                    <a:pt x="28409" y="80530"/>
                  </a:lnTo>
                  <a:close/>
                </a:path>
                <a:path w="108585" h="81279">
                  <a:moveTo>
                    <a:pt x="28854" y="80695"/>
                  </a:moveTo>
                  <a:lnTo>
                    <a:pt x="28536" y="80568"/>
                  </a:lnTo>
                  <a:lnTo>
                    <a:pt x="28841" y="80733"/>
                  </a:lnTo>
                  <a:close/>
                </a:path>
                <a:path w="108585" h="81279">
                  <a:moveTo>
                    <a:pt x="29006" y="78536"/>
                  </a:moveTo>
                  <a:lnTo>
                    <a:pt x="28079" y="78232"/>
                  </a:lnTo>
                  <a:lnTo>
                    <a:pt x="29006" y="78536"/>
                  </a:lnTo>
                  <a:close/>
                </a:path>
                <a:path w="108585" h="81279">
                  <a:moveTo>
                    <a:pt x="29337" y="35877"/>
                  </a:moveTo>
                  <a:lnTo>
                    <a:pt x="28956" y="36410"/>
                  </a:lnTo>
                  <a:lnTo>
                    <a:pt x="29337" y="35877"/>
                  </a:lnTo>
                  <a:close/>
                </a:path>
                <a:path w="108585" h="81279">
                  <a:moveTo>
                    <a:pt x="29527" y="81089"/>
                  </a:moveTo>
                  <a:lnTo>
                    <a:pt x="28854" y="80721"/>
                  </a:lnTo>
                  <a:lnTo>
                    <a:pt x="28714" y="80835"/>
                  </a:lnTo>
                  <a:lnTo>
                    <a:pt x="29527" y="81089"/>
                  </a:lnTo>
                  <a:close/>
                </a:path>
                <a:path w="108585" h="81279">
                  <a:moveTo>
                    <a:pt x="30543" y="35725"/>
                  </a:moveTo>
                  <a:lnTo>
                    <a:pt x="30276" y="35979"/>
                  </a:lnTo>
                  <a:lnTo>
                    <a:pt x="30543" y="35725"/>
                  </a:lnTo>
                  <a:close/>
                </a:path>
                <a:path w="108585" h="81279">
                  <a:moveTo>
                    <a:pt x="31534" y="12954"/>
                  </a:moveTo>
                  <a:lnTo>
                    <a:pt x="31292" y="13716"/>
                  </a:lnTo>
                  <a:lnTo>
                    <a:pt x="31534" y="12954"/>
                  </a:lnTo>
                  <a:close/>
                </a:path>
                <a:path w="108585" h="81279">
                  <a:moveTo>
                    <a:pt x="31597" y="78765"/>
                  </a:moveTo>
                  <a:lnTo>
                    <a:pt x="30099" y="78232"/>
                  </a:lnTo>
                  <a:lnTo>
                    <a:pt x="29895" y="78168"/>
                  </a:lnTo>
                  <a:lnTo>
                    <a:pt x="29616" y="78232"/>
                  </a:lnTo>
                  <a:lnTo>
                    <a:pt x="27597" y="77939"/>
                  </a:lnTo>
                  <a:lnTo>
                    <a:pt x="27876" y="78105"/>
                  </a:lnTo>
                  <a:lnTo>
                    <a:pt x="31597" y="78765"/>
                  </a:lnTo>
                  <a:close/>
                </a:path>
                <a:path w="108585" h="81279">
                  <a:moveTo>
                    <a:pt x="32118" y="36461"/>
                  </a:moveTo>
                  <a:lnTo>
                    <a:pt x="30962" y="37973"/>
                  </a:lnTo>
                  <a:lnTo>
                    <a:pt x="31838" y="36957"/>
                  </a:lnTo>
                  <a:lnTo>
                    <a:pt x="32118" y="36461"/>
                  </a:lnTo>
                  <a:close/>
                </a:path>
                <a:path w="108585" h="81279">
                  <a:moveTo>
                    <a:pt x="32562" y="41922"/>
                  </a:moveTo>
                  <a:close/>
                </a:path>
                <a:path w="108585" h="81279">
                  <a:moveTo>
                    <a:pt x="32956" y="73380"/>
                  </a:moveTo>
                  <a:lnTo>
                    <a:pt x="31864" y="73380"/>
                  </a:lnTo>
                  <a:lnTo>
                    <a:pt x="32486" y="73406"/>
                  </a:lnTo>
                  <a:lnTo>
                    <a:pt x="32778" y="73393"/>
                  </a:lnTo>
                  <a:lnTo>
                    <a:pt x="32956" y="73380"/>
                  </a:lnTo>
                  <a:close/>
                </a:path>
                <a:path w="108585" h="81279">
                  <a:moveTo>
                    <a:pt x="33909" y="50520"/>
                  </a:moveTo>
                  <a:lnTo>
                    <a:pt x="33286" y="50152"/>
                  </a:lnTo>
                  <a:lnTo>
                    <a:pt x="33464" y="50304"/>
                  </a:lnTo>
                  <a:lnTo>
                    <a:pt x="33909" y="50520"/>
                  </a:lnTo>
                  <a:close/>
                </a:path>
                <a:path w="108585" h="81279">
                  <a:moveTo>
                    <a:pt x="34099" y="71666"/>
                  </a:moveTo>
                  <a:lnTo>
                    <a:pt x="33845" y="71602"/>
                  </a:lnTo>
                  <a:lnTo>
                    <a:pt x="33578" y="71551"/>
                  </a:lnTo>
                  <a:lnTo>
                    <a:pt x="33350" y="71526"/>
                  </a:lnTo>
                  <a:lnTo>
                    <a:pt x="33540" y="71577"/>
                  </a:lnTo>
                  <a:lnTo>
                    <a:pt x="33807" y="71615"/>
                  </a:lnTo>
                  <a:lnTo>
                    <a:pt x="34099" y="71666"/>
                  </a:lnTo>
                  <a:close/>
                </a:path>
                <a:path w="108585" h="81279">
                  <a:moveTo>
                    <a:pt x="36042" y="61925"/>
                  </a:moveTo>
                  <a:lnTo>
                    <a:pt x="35356" y="61429"/>
                  </a:lnTo>
                  <a:lnTo>
                    <a:pt x="33693" y="61201"/>
                  </a:lnTo>
                  <a:lnTo>
                    <a:pt x="36042" y="61925"/>
                  </a:lnTo>
                  <a:close/>
                </a:path>
                <a:path w="108585" h="81279">
                  <a:moveTo>
                    <a:pt x="36753" y="36156"/>
                  </a:moveTo>
                  <a:lnTo>
                    <a:pt x="35953" y="37211"/>
                  </a:lnTo>
                  <a:lnTo>
                    <a:pt x="36334" y="36957"/>
                  </a:lnTo>
                  <a:lnTo>
                    <a:pt x="35585" y="38481"/>
                  </a:lnTo>
                  <a:lnTo>
                    <a:pt x="36715" y="36703"/>
                  </a:lnTo>
                  <a:lnTo>
                    <a:pt x="36347" y="36944"/>
                  </a:lnTo>
                  <a:lnTo>
                    <a:pt x="36753" y="36156"/>
                  </a:lnTo>
                  <a:close/>
                </a:path>
                <a:path w="108585" h="81279">
                  <a:moveTo>
                    <a:pt x="37998" y="58470"/>
                  </a:moveTo>
                  <a:lnTo>
                    <a:pt x="37592" y="58254"/>
                  </a:lnTo>
                  <a:lnTo>
                    <a:pt x="36995" y="58229"/>
                  </a:lnTo>
                  <a:lnTo>
                    <a:pt x="37084" y="58356"/>
                  </a:lnTo>
                  <a:lnTo>
                    <a:pt x="37452" y="58559"/>
                  </a:lnTo>
                  <a:lnTo>
                    <a:pt x="37680" y="58508"/>
                  </a:lnTo>
                  <a:lnTo>
                    <a:pt x="37998" y="58470"/>
                  </a:lnTo>
                  <a:close/>
                </a:path>
                <a:path w="108585" h="81279">
                  <a:moveTo>
                    <a:pt x="38747" y="59131"/>
                  </a:moveTo>
                  <a:lnTo>
                    <a:pt x="38239" y="58928"/>
                  </a:lnTo>
                  <a:lnTo>
                    <a:pt x="37757" y="58712"/>
                  </a:lnTo>
                  <a:lnTo>
                    <a:pt x="37452" y="58559"/>
                  </a:lnTo>
                  <a:lnTo>
                    <a:pt x="37211" y="58635"/>
                  </a:lnTo>
                  <a:lnTo>
                    <a:pt x="38747" y="59131"/>
                  </a:lnTo>
                  <a:close/>
                </a:path>
                <a:path w="108585" h="81279">
                  <a:moveTo>
                    <a:pt x="41148" y="40220"/>
                  </a:moveTo>
                  <a:lnTo>
                    <a:pt x="41071" y="40386"/>
                  </a:lnTo>
                  <a:lnTo>
                    <a:pt x="41148" y="40220"/>
                  </a:lnTo>
                  <a:close/>
                </a:path>
                <a:path w="108585" h="81279">
                  <a:moveTo>
                    <a:pt x="41465" y="13208"/>
                  </a:moveTo>
                  <a:lnTo>
                    <a:pt x="40703" y="14097"/>
                  </a:lnTo>
                  <a:lnTo>
                    <a:pt x="41198" y="14097"/>
                  </a:lnTo>
                  <a:lnTo>
                    <a:pt x="41465" y="13208"/>
                  </a:lnTo>
                  <a:close/>
                </a:path>
                <a:path w="108585" h="81279">
                  <a:moveTo>
                    <a:pt x="43294" y="79095"/>
                  </a:moveTo>
                  <a:lnTo>
                    <a:pt x="42341" y="79375"/>
                  </a:lnTo>
                  <a:lnTo>
                    <a:pt x="42862" y="79463"/>
                  </a:lnTo>
                  <a:lnTo>
                    <a:pt x="43294" y="79095"/>
                  </a:lnTo>
                  <a:close/>
                </a:path>
                <a:path w="108585" h="81279">
                  <a:moveTo>
                    <a:pt x="44094" y="6515"/>
                  </a:moveTo>
                  <a:lnTo>
                    <a:pt x="43484" y="6286"/>
                  </a:lnTo>
                  <a:lnTo>
                    <a:pt x="44094" y="6515"/>
                  </a:lnTo>
                  <a:close/>
                </a:path>
                <a:path w="108585" h="81279">
                  <a:moveTo>
                    <a:pt x="44323" y="13500"/>
                  </a:moveTo>
                  <a:lnTo>
                    <a:pt x="43586" y="14147"/>
                  </a:lnTo>
                  <a:lnTo>
                    <a:pt x="43637" y="14376"/>
                  </a:lnTo>
                  <a:lnTo>
                    <a:pt x="44323" y="13500"/>
                  </a:lnTo>
                  <a:close/>
                </a:path>
                <a:path w="108585" h="81279">
                  <a:moveTo>
                    <a:pt x="45008" y="69875"/>
                  </a:moveTo>
                  <a:close/>
                </a:path>
                <a:path w="108585" h="81279">
                  <a:moveTo>
                    <a:pt x="45021" y="79921"/>
                  </a:moveTo>
                  <a:lnTo>
                    <a:pt x="42862" y="79463"/>
                  </a:lnTo>
                  <a:lnTo>
                    <a:pt x="42684" y="79616"/>
                  </a:lnTo>
                  <a:lnTo>
                    <a:pt x="45021" y="79921"/>
                  </a:lnTo>
                  <a:close/>
                </a:path>
                <a:path w="108585" h="81279">
                  <a:moveTo>
                    <a:pt x="45923" y="12954"/>
                  </a:moveTo>
                  <a:lnTo>
                    <a:pt x="44996" y="13716"/>
                  </a:lnTo>
                  <a:lnTo>
                    <a:pt x="44729" y="13462"/>
                  </a:lnTo>
                  <a:lnTo>
                    <a:pt x="42049" y="18288"/>
                  </a:lnTo>
                  <a:lnTo>
                    <a:pt x="42684" y="15748"/>
                  </a:lnTo>
                  <a:lnTo>
                    <a:pt x="42811" y="15240"/>
                  </a:lnTo>
                  <a:lnTo>
                    <a:pt x="41770" y="15367"/>
                  </a:lnTo>
                  <a:lnTo>
                    <a:pt x="40716" y="15748"/>
                  </a:lnTo>
                  <a:lnTo>
                    <a:pt x="40868" y="15240"/>
                  </a:lnTo>
                  <a:lnTo>
                    <a:pt x="41160" y="14224"/>
                  </a:lnTo>
                  <a:lnTo>
                    <a:pt x="40601" y="14224"/>
                  </a:lnTo>
                  <a:lnTo>
                    <a:pt x="40271" y="14224"/>
                  </a:lnTo>
                  <a:lnTo>
                    <a:pt x="39522" y="15240"/>
                  </a:lnTo>
                  <a:lnTo>
                    <a:pt x="40855" y="12827"/>
                  </a:lnTo>
                  <a:lnTo>
                    <a:pt x="40741" y="11684"/>
                  </a:lnTo>
                  <a:lnTo>
                    <a:pt x="40690" y="11430"/>
                  </a:lnTo>
                  <a:lnTo>
                    <a:pt x="40652" y="11176"/>
                  </a:lnTo>
                  <a:lnTo>
                    <a:pt x="39636" y="11430"/>
                  </a:lnTo>
                  <a:lnTo>
                    <a:pt x="40690" y="9779"/>
                  </a:lnTo>
                  <a:lnTo>
                    <a:pt x="40576" y="9398"/>
                  </a:lnTo>
                  <a:lnTo>
                    <a:pt x="40474" y="9271"/>
                  </a:lnTo>
                  <a:lnTo>
                    <a:pt x="36220" y="16891"/>
                  </a:lnTo>
                  <a:lnTo>
                    <a:pt x="35788" y="16891"/>
                  </a:lnTo>
                  <a:lnTo>
                    <a:pt x="35852" y="16764"/>
                  </a:lnTo>
                  <a:lnTo>
                    <a:pt x="36182" y="16129"/>
                  </a:lnTo>
                  <a:lnTo>
                    <a:pt x="36245" y="16002"/>
                  </a:lnTo>
                  <a:lnTo>
                    <a:pt x="36690" y="15113"/>
                  </a:lnTo>
                  <a:lnTo>
                    <a:pt x="37795" y="12954"/>
                  </a:lnTo>
                  <a:lnTo>
                    <a:pt x="37071" y="12573"/>
                  </a:lnTo>
                  <a:lnTo>
                    <a:pt x="37160" y="12319"/>
                  </a:lnTo>
                  <a:lnTo>
                    <a:pt x="37236" y="12065"/>
                  </a:lnTo>
                  <a:lnTo>
                    <a:pt x="38252" y="8890"/>
                  </a:lnTo>
                  <a:lnTo>
                    <a:pt x="35674" y="12065"/>
                  </a:lnTo>
                  <a:lnTo>
                    <a:pt x="36626" y="10287"/>
                  </a:lnTo>
                  <a:lnTo>
                    <a:pt x="36817" y="10287"/>
                  </a:lnTo>
                  <a:lnTo>
                    <a:pt x="36639" y="10033"/>
                  </a:lnTo>
                  <a:lnTo>
                    <a:pt x="36715" y="8890"/>
                  </a:lnTo>
                  <a:lnTo>
                    <a:pt x="37020" y="6985"/>
                  </a:lnTo>
                  <a:lnTo>
                    <a:pt x="35890" y="9156"/>
                  </a:lnTo>
                  <a:lnTo>
                    <a:pt x="33616" y="11811"/>
                  </a:lnTo>
                  <a:lnTo>
                    <a:pt x="32550" y="12954"/>
                  </a:lnTo>
                  <a:lnTo>
                    <a:pt x="33985" y="10414"/>
                  </a:lnTo>
                  <a:lnTo>
                    <a:pt x="31838" y="13716"/>
                  </a:lnTo>
                  <a:lnTo>
                    <a:pt x="31419" y="14478"/>
                  </a:lnTo>
                  <a:lnTo>
                    <a:pt x="30505" y="15113"/>
                  </a:lnTo>
                  <a:lnTo>
                    <a:pt x="30581" y="14732"/>
                  </a:lnTo>
                  <a:lnTo>
                    <a:pt x="31394" y="13208"/>
                  </a:lnTo>
                  <a:lnTo>
                    <a:pt x="31496" y="12954"/>
                  </a:lnTo>
                  <a:lnTo>
                    <a:pt x="31699" y="12192"/>
                  </a:lnTo>
                  <a:lnTo>
                    <a:pt x="29730" y="16002"/>
                  </a:lnTo>
                  <a:lnTo>
                    <a:pt x="30048" y="14478"/>
                  </a:lnTo>
                  <a:lnTo>
                    <a:pt x="31013" y="12954"/>
                  </a:lnTo>
                  <a:lnTo>
                    <a:pt x="30937" y="12573"/>
                  </a:lnTo>
                  <a:lnTo>
                    <a:pt x="30861" y="12446"/>
                  </a:lnTo>
                  <a:lnTo>
                    <a:pt x="30403" y="13462"/>
                  </a:lnTo>
                  <a:lnTo>
                    <a:pt x="29184" y="15240"/>
                  </a:lnTo>
                  <a:lnTo>
                    <a:pt x="28409" y="16129"/>
                  </a:lnTo>
                  <a:lnTo>
                    <a:pt x="28651" y="15113"/>
                  </a:lnTo>
                  <a:lnTo>
                    <a:pt x="28689" y="14986"/>
                  </a:lnTo>
                  <a:lnTo>
                    <a:pt x="28803" y="14478"/>
                  </a:lnTo>
                  <a:lnTo>
                    <a:pt x="28930" y="14097"/>
                  </a:lnTo>
                  <a:lnTo>
                    <a:pt x="30073" y="11811"/>
                  </a:lnTo>
                  <a:lnTo>
                    <a:pt x="28917" y="13716"/>
                  </a:lnTo>
                  <a:lnTo>
                    <a:pt x="28054" y="14986"/>
                  </a:lnTo>
                  <a:lnTo>
                    <a:pt x="28155" y="14478"/>
                  </a:lnTo>
                  <a:lnTo>
                    <a:pt x="28270" y="14097"/>
                  </a:lnTo>
                  <a:lnTo>
                    <a:pt x="28663" y="13335"/>
                  </a:lnTo>
                  <a:lnTo>
                    <a:pt x="29108" y="12700"/>
                  </a:lnTo>
                  <a:lnTo>
                    <a:pt x="29222" y="12446"/>
                  </a:lnTo>
                  <a:lnTo>
                    <a:pt x="29362" y="11684"/>
                  </a:lnTo>
                  <a:lnTo>
                    <a:pt x="29514" y="10795"/>
                  </a:lnTo>
                  <a:lnTo>
                    <a:pt x="29565" y="10541"/>
                  </a:lnTo>
                  <a:lnTo>
                    <a:pt x="29527" y="10782"/>
                  </a:lnTo>
                  <a:lnTo>
                    <a:pt x="29654" y="10541"/>
                  </a:lnTo>
                  <a:lnTo>
                    <a:pt x="30251" y="9398"/>
                  </a:lnTo>
                  <a:lnTo>
                    <a:pt x="30353" y="8382"/>
                  </a:lnTo>
                  <a:lnTo>
                    <a:pt x="32245" y="5588"/>
                  </a:lnTo>
                  <a:lnTo>
                    <a:pt x="28371" y="10795"/>
                  </a:lnTo>
                  <a:lnTo>
                    <a:pt x="29070" y="11341"/>
                  </a:lnTo>
                  <a:lnTo>
                    <a:pt x="29044" y="11684"/>
                  </a:lnTo>
                  <a:lnTo>
                    <a:pt x="29070" y="11341"/>
                  </a:lnTo>
                  <a:lnTo>
                    <a:pt x="26733" y="15113"/>
                  </a:lnTo>
                  <a:lnTo>
                    <a:pt x="27647" y="12573"/>
                  </a:lnTo>
                  <a:lnTo>
                    <a:pt x="28346" y="11049"/>
                  </a:lnTo>
                  <a:lnTo>
                    <a:pt x="28371" y="10795"/>
                  </a:lnTo>
                  <a:lnTo>
                    <a:pt x="28511" y="10033"/>
                  </a:lnTo>
                  <a:lnTo>
                    <a:pt x="28600" y="9525"/>
                  </a:lnTo>
                  <a:lnTo>
                    <a:pt x="28879" y="8890"/>
                  </a:lnTo>
                  <a:lnTo>
                    <a:pt x="29006" y="8636"/>
                  </a:lnTo>
                  <a:lnTo>
                    <a:pt x="29095" y="8509"/>
                  </a:lnTo>
                  <a:lnTo>
                    <a:pt x="29197" y="8255"/>
                  </a:lnTo>
                  <a:lnTo>
                    <a:pt x="29222" y="8128"/>
                  </a:lnTo>
                  <a:lnTo>
                    <a:pt x="29032" y="8255"/>
                  </a:lnTo>
                  <a:lnTo>
                    <a:pt x="28740" y="8636"/>
                  </a:lnTo>
                  <a:lnTo>
                    <a:pt x="28829" y="8255"/>
                  </a:lnTo>
                  <a:lnTo>
                    <a:pt x="28829" y="7747"/>
                  </a:lnTo>
                  <a:lnTo>
                    <a:pt x="29337" y="6731"/>
                  </a:lnTo>
                  <a:lnTo>
                    <a:pt x="29464" y="6477"/>
                  </a:lnTo>
                  <a:lnTo>
                    <a:pt x="29845" y="5715"/>
                  </a:lnTo>
                  <a:lnTo>
                    <a:pt x="29273" y="6223"/>
                  </a:lnTo>
                  <a:lnTo>
                    <a:pt x="29273" y="6731"/>
                  </a:lnTo>
                  <a:lnTo>
                    <a:pt x="28778" y="7747"/>
                  </a:lnTo>
                  <a:lnTo>
                    <a:pt x="28575" y="7874"/>
                  </a:lnTo>
                  <a:lnTo>
                    <a:pt x="28384" y="8001"/>
                  </a:lnTo>
                  <a:lnTo>
                    <a:pt x="28194" y="8255"/>
                  </a:lnTo>
                  <a:lnTo>
                    <a:pt x="28956" y="6985"/>
                  </a:lnTo>
                  <a:lnTo>
                    <a:pt x="29273" y="6731"/>
                  </a:lnTo>
                  <a:lnTo>
                    <a:pt x="29273" y="6223"/>
                  </a:lnTo>
                  <a:lnTo>
                    <a:pt x="28968" y="6477"/>
                  </a:lnTo>
                  <a:lnTo>
                    <a:pt x="28841" y="6223"/>
                  </a:lnTo>
                  <a:lnTo>
                    <a:pt x="27457" y="8890"/>
                  </a:lnTo>
                  <a:lnTo>
                    <a:pt x="27432" y="8382"/>
                  </a:lnTo>
                  <a:lnTo>
                    <a:pt x="26517" y="10541"/>
                  </a:lnTo>
                  <a:lnTo>
                    <a:pt x="26581" y="10414"/>
                  </a:lnTo>
                  <a:lnTo>
                    <a:pt x="26708" y="10287"/>
                  </a:lnTo>
                  <a:lnTo>
                    <a:pt x="26644" y="10604"/>
                  </a:lnTo>
                  <a:lnTo>
                    <a:pt x="26555" y="10807"/>
                  </a:lnTo>
                  <a:lnTo>
                    <a:pt x="26492" y="10985"/>
                  </a:lnTo>
                  <a:lnTo>
                    <a:pt x="26670" y="10706"/>
                  </a:lnTo>
                  <a:lnTo>
                    <a:pt x="26822" y="10452"/>
                  </a:lnTo>
                  <a:lnTo>
                    <a:pt x="26974" y="10198"/>
                  </a:lnTo>
                  <a:lnTo>
                    <a:pt x="27114" y="10033"/>
                  </a:lnTo>
                  <a:lnTo>
                    <a:pt x="26987" y="10287"/>
                  </a:lnTo>
                  <a:lnTo>
                    <a:pt x="27533" y="10287"/>
                  </a:lnTo>
                  <a:lnTo>
                    <a:pt x="25920" y="12573"/>
                  </a:lnTo>
                  <a:lnTo>
                    <a:pt x="26504" y="11049"/>
                  </a:lnTo>
                  <a:lnTo>
                    <a:pt x="23977" y="15113"/>
                  </a:lnTo>
                  <a:lnTo>
                    <a:pt x="25234" y="12319"/>
                  </a:lnTo>
                  <a:lnTo>
                    <a:pt x="25679" y="11303"/>
                  </a:lnTo>
                  <a:lnTo>
                    <a:pt x="26238" y="9144"/>
                  </a:lnTo>
                  <a:lnTo>
                    <a:pt x="26809" y="8001"/>
                  </a:lnTo>
                  <a:lnTo>
                    <a:pt x="27381" y="6858"/>
                  </a:lnTo>
                  <a:lnTo>
                    <a:pt x="26035" y="8001"/>
                  </a:lnTo>
                  <a:lnTo>
                    <a:pt x="25527" y="7112"/>
                  </a:lnTo>
                  <a:lnTo>
                    <a:pt x="22542" y="11811"/>
                  </a:lnTo>
                  <a:lnTo>
                    <a:pt x="22047" y="12319"/>
                  </a:lnTo>
                  <a:lnTo>
                    <a:pt x="22313" y="11811"/>
                  </a:lnTo>
                  <a:lnTo>
                    <a:pt x="23469" y="9525"/>
                  </a:lnTo>
                  <a:lnTo>
                    <a:pt x="23825" y="9017"/>
                  </a:lnTo>
                  <a:lnTo>
                    <a:pt x="23317" y="9525"/>
                  </a:lnTo>
                  <a:lnTo>
                    <a:pt x="23152" y="8763"/>
                  </a:lnTo>
                  <a:lnTo>
                    <a:pt x="23101" y="8509"/>
                  </a:lnTo>
                  <a:lnTo>
                    <a:pt x="22923" y="8826"/>
                  </a:lnTo>
                  <a:lnTo>
                    <a:pt x="22796" y="8864"/>
                  </a:lnTo>
                  <a:lnTo>
                    <a:pt x="22796" y="9029"/>
                  </a:lnTo>
                  <a:lnTo>
                    <a:pt x="21196" y="11811"/>
                  </a:lnTo>
                  <a:lnTo>
                    <a:pt x="21437" y="10795"/>
                  </a:lnTo>
                  <a:lnTo>
                    <a:pt x="21488" y="10541"/>
                  </a:lnTo>
                  <a:lnTo>
                    <a:pt x="21615" y="10033"/>
                  </a:lnTo>
                  <a:lnTo>
                    <a:pt x="22796" y="9029"/>
                  </a:lnTo>
                  <a:lnTo>
                    <a:pt x="22796" y="8864"/>
                  </a:lnTo>
                  <a:lnTo>
                    <a:pt x="22250" y="9017"/>
                  </a:lnTo>
                  <a:lnTo>
                    <a:pt x="22796" y="8255"/>
                  </a:lnTo>
                  <a:lnTo>
                    <a:pt x="22694" y="6604"/>
                  </a:lnTo>
                  <a:lnTo>
                    <a:pt x="20116" y="9271"/>
                  </a:lnTo>
                  <a:lnTo>
                    <a:pt x="18757" y="10541"/>
                  </a:lnTo>
                  <a:lnTo>
                    <a:pt x="18859" y="9398"/>
                  </a:lnTo>
                  <a:lnTo>
                    <a:pt x="18961" y="8128"/>
                  </a:lnTo>
                  <a:lnTo>
                    <a:pt x="18783" y="8763"/>
                  </a:lnTo>
                  <a:lnTo>
                    <a:pt x="18465" y="9398"/>
                  </a:lnTo>
                  <a:lnTo>
                    <a:pt x="18745" y="5588"/>
                  </a:lnTo>
                  <a:lnTo>
                    <a:pt x="14046" y="10795"/>
                  </a:lnTo>
                  <a:lnTo>
                    <a:pt x="14262" y="9779"/>
                  </a:lnTo>
                  <a:lnTo>
                    <a:pt x="14744" y="7620"/>
                  </a:lnTo>
                  <a:lnTo>
                    <a:pt x="15303" y="5080"/>
                  </a:lnTo>
                  <a:lnTo>
                    <a:pt x="15455" y="3937"/>
                  </a:lnTo>
                  <a:lnTo>
                    <a:pt x="14236" y="6096"/>
                  </a:lnTo>
                  <a:lnTo>
                    <a:pt x="13106" y="7620"/>
                  </a:lnTo>
                  <a:lnTo>
                    <a:pt x="14528" y="4826"/>
                  </a:lnTo>
                  <a:lnTo>
                    <a:pt x="12382" y="7747"/>
                  </a:lnTo>
                  <a:lnTo>
                    <a:pt x="10541" y="9779"/>
                  </a:lnTo>
                  <a:lnTo>
                    <a:pt x="11887" y="6985"/>
                  </a:lnTo>
                  <a:lnTo>
                    <a:pt x="12204" y="6350"/>
                  </a:lnTo>
                  <a:lnTo>
                    <a:pt x="15074" y="381"/>
                  </a:lnTo>
                  <a:lnTo>
                    <a:pt x="11950" y="4445"/>
                  </a:lnTo>
                  <a:lnTo>
                    <a:pt x="11023" y="6350"/>
                  </a:lnTo>
                  <a:lnTo>
                    <a:pt x="10960" y="5842"/>
                  </a:lnTo>
                  <a:lnTo>
                    <a:pt x="9601" y="6985"/>
                  </a:lnTo>
                  <a:lnTo>
                    <a:pt x="9829" y="6477"/>
                  </a:lnTo>
                  <a:lnTo>
                    <a:pt x="10223" y="5588"/>
                  </a:lnTo>
                  <a:lnTo>
                    <a:pt x="10883" y="4318"/>
                  </a:lnTo>
                  <a:lnTo>
                    <a:pt x="8877" y="6477"/>
                  </a:lnTo>
                  <a:lnTo>
                    <a:pt x="8953" y="5207"/>
                  </a:lnTo>
                  <a:lnTo>
                    <a:pt x="12077" y="762"/>
                  </a:lnTo>
                  <a:lnTo>
                    <a:pt x="11518" y="0"/>
                  </a:lnTo>
                  <a:lnTo>
                    <a:pt x="10947" y="508"/>
                  </a:lnTo>
                  <a:lnTo>
                    <a:pt x="8445" y="3937"/>
                  </a:lnTo>
                  <a:lnTo>
                    <a:pt x="8089" y="4826"/>
                  </a:lnTo>
                  <a:lnTo>
                    <a:pt x="8051" y="5207"/>
                  </a:lnTo>
                  <a:lnTo>
                    <a:pt x="7848" y="5842"/>
                  </a:lnTo>
                  <a:lnTo>
                    <a:pt x="7035" y="7366"/>
                  </a:lnTo>
                  <a:lnTo>
                    <a:pt x="6375" y="8001"/>
                  </a:lnTo>
                  <a:lnTo>
                    <a:pt x="2197" y="15367"/>
                  </a:lnTo>
                  <a:lnTo>
                    <a:pt x="1447" y="16637"/>
                  </a:lnTo>
                  <a:lnTo>
                    <a:pt x="431" y="19939"/>
                  </a:lnTo>
                  <a:lnTo>
                    <a:pt x="2273" y="17526"/>
                  </a:lnTo>
                  <a:lnTo>
                    <a:pt x="1282" y="19685"/>
                  </a:lnTo>
                  <a:lnTo>
                    <a:pt x="863" y="19685"/>
                  </a:lnTo>
                  <a:lnTo>
                    <a:pt x="0" y="21717"/>
                  </a:lnTo>
                  <a:lnTo>
                    <a:pt x="1333" y="19685"/>
                  </a:lnTo>
                  <a:lnTo>
                    <a:pt x="1854" y="18923"/>
                  </a:lnTo>
                  <a:lnTo>
                    <a:pt x="990" y="20701"/>
                  </a:lnTo>
                  <a:lnTo>
                    <a:pt x="901" y="20955"/>
                  </a:lnTo>
                  <a:lnTo>
                    <a:pt x="800" y="21336"/>
                  </a:lnTo>
                  <a:lnTo>
                    <a:pt x="2413" y="18923"/>
                  </a:lnTo>
                  <a:lnTo>
                    <a:pt x="3035" y="17983"/>
                  </a:lnTo>
                  <a:lnTo>
                    <a:pt x="3340" y="17526"/>
                  </a:lnTo>
                  <a:lnTo>
                    <a:pt x="3429" y="17399"/>
                  </a:lnTo>
                  <a:lnTo>
                    <a:pt x="3327" y="17602"/>
                  </a:lnTo>
                  <a:lnTo>
                    <a:pt x="3505" y="17399"/>
                  </a:lnTo>
                  <a:lnTo>
                    <a:pt x="4064" y="16764"/>
                  </a:lnTo>
                  <a:lnTo>
                    <a:pt x="3263" y="18669"/>
                  </a:lnTo>
                  <a:lnTo>
                    <a:pt x="2298" y="20447"/>
                  </a:lnTo>
                  <a:lnTo>
                    <a:pt x="3429" y="18923"/>
                  </a:lnTo>
                  <a:lnTo>
                    <a:pt x="2870" y="20066"/>
                  </a:lnTo>
                  <a:lnTo>
                    <a:pt x="2679" y="20332"/>
                  </a:lnTo>
                  <a:lnTo>
                    <a:pt x="3009" y="19939"/>
                  </a:lnTo>
                  <a:lnTo>
                    <a:pt x="2946" y="20828"/>
                  </a:lnTo>
                  <a:lnTo>
                    <a:pt x="3492" y="19939"/>
                  </a:lnTo>
                  <a:lnTo>
                    <a:pt x="4127" y="18923"/>
                  </a:lnTo>
                  <a:lnTo>
                    <a:pt x="4279" y="18669"/>
                  </a:lnTo>
                  <a:lnTo>
                    <a:pt x="3187" y="21209"/>
                  </a:lnTo>
                  <a:lnTo>
                    <a:pt x="5130" y="18669"/>
                  </a:lnTo>
                  <a:lnTo>
                    <a:pt x="5334" y="18415"/>
                  </a:lnTo>
                  <a:lnTo>
                    <a:pt x="3124" y="22479"/>
                  </a:lnTo>
                  <a:lnTo>
                    <a:pt x="3708" y="21463"/>
                  </a:lnTo>
                  <a:lnTo>
                    <a:pt x="5219" y="19431"/>
                  </a:lnTo>
                  <a:lnTo>
                    <a:pt x="5499" y="19431"/>
                  </a:lnTo>
                  <a:lnTo>
                    <a:pt x="2514" y="24003"/>
                  </a:lnTo>
                  <a:lnTo>
                    <a:pt x="6070" y="20066"/>
                  </a:lnTo>
                  <a:lnTo>
                    <a:pt x="3162" y="25273"/>
                  </a:lnTo>
                  <a:lnTo>
                    <a:pt x="5778" y="20955"/>
                  </a:lnTo>
                  <a:lnTo>
                    <a:pt x="5156" y="23749"/>
                  </a:lnTo>
                  <a:lnTo>
                    <a:pt x="6934" y="21590"/>
                  </a:lnTo>
                  <a:lnTo>
                    <a:pt x="6426" y="22390"/>
                  </a:lnTo>
                  <a:lnTo>
                    <a:pt x="6311" y="23114"/>
                  </a:lnTo>
                  <a:lnTo>
                    <a:pt x="5803" y="24257"/>
                  </a:lnTo>
                  <a:lnTo>
                    <a:pt x="5524" y="25146"/>
                  </a:lnTo>
                  <a:lnTo>
                    <a:pt x="7505" y="21590"/>
                  </a:lnTo>
                  <a:lnTo>
                    <a:pt x="8356" y="20955"/>
                  </a:lnTo>
                  <a:lnTo>
                    <a:pt x="8978" y="20066"/>
                  </a:lnTo>
                  <a:lnTo>
                    <a:pt x="9423" y="19431"/>
                  </a:lnTo>
                  <a:lnTo>
                    <a:pt x="9779" y="18923"/>
                  </a:lnTo>
                  <a:lnTo>
                    <a:pt x="8216" y="22479"/>
                  </a:lnTo>
                  <a:lnTo>
                    <a:pt x="7302" y="22987"/>
                  </a:lnTo>
                  <a:lnTo>
                    <a:pt x="5588" y="26416"/>
                  </a:lnTo>
                  <a:lnTo>
                    <a:pt x="7150" y="23495"/>
                  </a:lnTo>
                  <a:lnTo>
                    <a:pt x="7721" y="23749"/>
                  </a:lnTo>
                  <a:lnTo>
                    <a:pt x="7848" y="23495"/>
                  </a:lnTo>
                  <a:lnTo>
                    <a:pt x="8928" y="21336"/>
                  </a:lnTo>
                  <a:lnTo>
                    <a:pt x="8013" y="23622"/>
                  </a:lnTo>
                  <a:lnTo>
                    <a:pt x="7086" y="25527"/>
                  </a:lnTo>
                  <a:lnTo>
                    <a:pt x="8788" y="22479"/>
                  </a:lnTo>
                  <a:lnTo>
                    <a:pt x="9423" y="21336"/>
                  </a:lnTo>
                  <a:lnTo>
                    <a:pt x="9575" y="21082"/>
                  </a:lnTo>
                  <a:lnTo>
                    <a:pt x="7721" y="24892"/>
                  </a:lnTo>
                  <a:lnTo>
                    <a:pt x="9436" y="22225"/>
                  </a:lnTo>
                  <a:lnTo>
                    <a:pt x="8585" y="24638"/>
                  </a:lnTo>
                  <a:lnTo>
                    <a:pt x="7239" y="26543"/>
                  </a:lnTo>
                  <a:lnTo>
                    <a:pt x="8369" y="25273"/>
                  </a:lnTo>
                  <a:lnTo>
                    <a:pt x="8013" y="26212"/>
                  </a:lnTo>
                  <a:lnTo>
                    <a:pt x="8470" y="25273"/>
                  </a:lnTo>
                  <a:lnTo>
                    <a:pt x="9728" y="23114"/>
                  </a:lnTo>
                  <a:lnTo>
                    <a:pt x="10718" y="22352"/>
                  </a:lnTo>
                  <a:lnTo>
                    <a:pt x="8585" y="25654"/>
                  </a:lnTo>
                  <a:lnTo>
                    <a:pt x="7810" y="27559"/>
                  </a:lnTo>
                  <a:lnTo>
                    <a:pt x="8585" y="26797"/>
                  </a:lnTo>
                  <a:lnTo>
                    <a:pt x="10515" y="23749"/>
                  </a:lnTo>
                  <a:lnTo>
                    <a:pt x="10541" y="24257"/>
                  </a:lnTo>
                  <a:lnTo>
                    <a:pt x="10223" y="25019"/>
                  </a:lnTo>
                  <a:lnTo>
                    <a:pt x="11112" y="23749"/>
                  </a:lnTo>
                  <a:lnTo>
                    <a:pt x="11645" y="22987"/>
                  </a:lnTo>
                  <a:lnTo>
                    <a:pt x="10871" y="25908"/>
                  </a:lnTo>
                  <a:lnTo>
                    <a:pt x="12903" y="22987"/>
                  </a:lnTo>
                  <a:lnTo>
                    <a:pt x="13271" y="22352"/>
                  </a:lnTo>
                  <a:lnTo>
                    <a:pt x="13335" y="22225"/>
                  </a:lnTo>
                  <a:lnTo>
                    <a:pt x="13944" y="21082"/>
                  </a:lnTo>
                  <a:lnTo>
                    <a:pt x="15074" y="18923"/>
                  </a:lnTo>
                  <a:lnTo>
                    <a:pt x="15138" y="18796"/>
                  </a:lnTo>
                  <a:lnTo>
                    <a:pt x="15354" y="18923"/>
                  </a:lnTo>
                  <a:lnTo>
                    <a:pt x="15430" y="18796"/>
                  </a:lnTo>
                  <a:lnTo>
                    <a:pt x="15671" y="18415"/>
                  </a:lnTo>
                  <a:lnTo>
                    <a:pt x="16624" y="16891"/>
                  </a:lnTo>
                  <a:lnTo>
                    <a:pt x="15544" y="19050"/>
                  </a:lnTo>
                  <a:lnTo>
                    <a:pt x="42735" y="19050"/>
                  </a:lnTo>
                  <a:lnTo>
                    <a:pt x="43154" y="18288"/>
                  </a:lnTo>
                  <a:lnTo>
                    <a:pt x="44069" y="16637"/>
                  </a:lnTo>
                  <a:lnTo>
                    <a:pt x="44107" y="16764"/>
                  </a:lnTo>
                  <a:lnTo>
                    <a:pt x="44170" y="16637"/>
                  </a:lnTo>
                  <a:lnTo>
                    <a:pt x="45554" y="13716"/>
                  </a:lnTo>
                  <a:lnTo>
                    <a:pt x="45923" y="12954"/>
                  </a:lnTo>
                  <a:close/>
                </a:path>
                <a:path w="108585" h="81279">
                  <a:moveTo>
                    <a:pt x="47510" y="78600"/>
                  </a:moveTo>
                  <a:lnTo>
                    <a:pt x="46545" y="78168"/>
                  </a:lnTo>
                  <a:lnTo>
                    <a:pt x="46304" y="78054"/>
                  </a:lnTo>
                  <a:lnTo>
                    <a:pt x="45288" y="78003"/>
                  </a:lnTo>
                  <a:lnTo>
                    <a:pt x="45720" y="78397"/>
                  </a:lnTo>
                  <a:lnTo>
                    <a:pt x="46888" y="78422"/>
                  </a:lnTo>
                  <a:lnTo>
                    <a:pt x="47510" y="78600"/>
                  </a:lnTo>
                  <a:close/>
                </a:path>
                <a:path w="108585" h="81279">
                  <a:moveTo>
                    <a:pt x="48615" y="80403"/>
                  </a:moveTo>
                  <a:lnTo>
                    <a:pt x="45021" y="79921"/>
                  </a:lnTo>
                  <a:lnTo>
                    <a:pt x="45173" y="80149"/>
                  </a:lnTo>
                  <a:lnTo>
                    <a:pt x="48615" y="80403"/>
                  </a:lnTo>
                  <a:close/>
                </a:path>
                <a:path w="108585" h="81279">
                  <a:moveTo>
                    <a:pt x="50114" y="48387"/>
                  </a:moveTo>
                  <a:lnTo>
                    <a:pt x="50076" y="48221"/>
                  </a:lnTo>
                  <a:lnTo>
                    <a:pt x="49517" y="49276"/>
                  </a:lnTo>
                  <a:lnTo>
                    <a:pt x="49441" y="49657"/>
                  </a:lnTo>
                  <a:lnTo>
                    <a:pt x="50114" y="48387"/>
                  </a:lnTo>
                  <a:close/>
                </a:path>
                <a:path w="108585" h="81279">
                  <a:moveTo>
                    <a:pt x="50393" y="47612"/>
                  </a:moveTo>
                  <a:lnTo>
                    <a:pt x="50139" y="48006"/>
                  </a:lnTo>
                  <a:lnTo>
                    <a:pt x="50076" y="48221"/>
                  </a:lnTo>
                  <a:lnTo>
                    <a:pt x="50393" y="47612"/>
                  </a:lnTo>
                  <a:close/>
                </a:path>
                <a:path w="108585" h="81279">
                  <a:moveTo>
                    <a:pt x="50774" y="67767"/>
                  </a:moveTo>
                  <a:lnTo>
                    <a:pt x="50457" y="67462"/>
                  </a:lnTo>
                  <a:lnTo>
                    <a:pt x="49784" y="67487"/>
                  </a:lnTo>
                  <a:lnTo>
                    <a:pt x="50774" y="67767"/>
                  </a:lnTo>
                  <a:close/>
                </a:path>
                <a:path w="108585" h="81279">
                  <a:moveTo>
                    <a:pt x="54470" y="65252"/>
                  </a:moveTo>
                  <a:lnTo>
                    <a:pt x="53632" y="64655"/>
                  </a:lnTo>
                  <a:lnTo>
                    <a:pt x="54127" y="65062"/>
                  </a:lnTo>
                  <a:lnTo>
                    <a:pt x="54470" y="65252"/>
                  </a:lnTo>
                  <a:close/>
                </a:path>
                <a:path w="108585" h="81279">
                  <a:moveTo>
                    <a:pt x="60528" y="54406"/>
                  </a:moveTo>
                  <a:lnTo>
                    <a:pt x="60020" y="55118"/>
                  </a:lnTo>
                  <a:lnTo>
                    <a:pt x="60452" y="54597"/>
                  </a:lnTo>
                  <a:lnTo>
                    <a:pt x="60528" y="54406"/>
                  </a:lnTo>
                  <a:close/>
                </a:path>
                <a:path w="108585" h="81279">
                  <a:moveTo>
                    <a:pt x="62420" y="31889"/>
                  </a:moveTo>
                  <a:lnTo>
                    <a:pt x="62166" y="32131"/>
                  </a:lnTo>
                  <a:lnTo>
                    <a:pt x="61315" y="33489"/>
                  </a:lnTo>
                  <a:lnTo>
                    <a:pt x="62420" y="31889"/>
                  </a:lnTo>
                  <a:close/>
                </a:path>
                <a:path w="108585" h="81279">
                  <a:moveTo>
                    <a:pt x="62776" y="54051"/>
                  </a:moveTo>
                  <a:lnTo>
                    <a:pt x="62534" y="54406"/>
                  </a:lnTo>
                  <a:lnTo>
                    <a:pt x="62369" y="54686"/>
                  </a:lnTo>
                  <a:lnTo>
                    <a:pt x="62039" y="55968"/>
                  </a:lnTo>
                  <a:lnTo>
                    <a:pt x="62458" y="55016"/>
                  </a:lnTo>
                  <a:lnTo>
                    <a:pt x="62674" y="54432"/>
                  </a:lnTo>
                  <a:lnTo>
                    <a:pt x="62776" y="54051"/>
                  </a:lnTo>
                  <a:close/>
                </a:path>
                <a:path w="108585" h="81279">
                  <a:moveTo>
                    <a:pt x="63690" y="56857"/>
                  </a:moveTo>
                  <a:lnTo>
                    <a:pt x="63487" y="56248"/>
                  </a:lnTo>
                  <a:lnTo>
                    <a:pt x="63461" y="56565"/>
                  </a:lnTo>
                  <a:lnTo>
                    <a:pt x="63550" y="56781"/>
                  </a:lnTo>
                  <a:lnTo>
                    <a:pt x="63690" y="56857"/>
                  </a:lnTo>
                  <a:close/>
                </a:path>
                <a:path w="108585" h="81279">
                  <a:moveTo>
                    <a:pt x="63741" y="56883"/>
                  </a:moveTo>
                  <a:close/>
                </a:path>
                <a:path w="108585" h="81279">
                  <a:moveTo>
                    <a:pt x="64528" y="29591"/>
                  </a:moveTo>
                  <a:lnTo>
                    <a:pt x="64325" y="29464"/>
                  </a:lnTo>
                  <a:lnTo>
                    <a:pt x="63639" y="29464"/>
                  </a:lnTo>
                  <a:lnTo>
                    <a:pt x="62547" y="31242"/>
                  </a:lnTo>
                  <a:lnTo>
                    <a:pt x="63423" y="30099"/>
                  </a:lnTo>
                  <a:lnTo>
                    <a:pt x="63207" y="30734"/>
                  </a:lnTo>
                  <a:lnTo>
                    <a:pt x="62420" y="31889"/>
                  </a:lnTo>
                  <a:lnTo>
                    <a:pt x="63385" y="30988"/>
                  </a:lnTo>
                  <a:lnTo>
                    <a:pt x="64109" y="30099"/>
                  </a:lnTo>
                  <a:lnTo>
                    <a:pt x="64528" y="29591"/>
                  </a:lnTo>
                  <a:close/>
                </a:path>
                <a:path w="108585" h="81279">
                  <a:moveTo>
                    <a:pt x="65214" y="35699"/>
                  </a:moveTo>
                  <a:lnTo>
                    <a:pt x="64477" y="36830"/>
                  </a:lnTo>
                  <a:lnTo>
                    <a:pt x="64795" y="36652"/>
                  </a:lnTo>
                  <a:lnTo>
                    <a:pt x="65214" y="35699"/>
                  </a:lnTo>
                  <a:close/>
                </a:path>
                <a:path w="108585" h="81279">
                  <a:moveTo>
                    <a:pt x="65493" y="29235"/>
                  </a:moveTo>
                  <a:lnTo>
                    <a:pt x="64592" y="30594"/>
                  </a:lnTo>
                  <a:lnTo>
                    <a:pt x="64655" y="30886"/>
                  </a:lnTo>
                  <a:lnTo>
                    <a:pt x="64223" y="32105"/>
                  </a:lnTo>
                  <a:lnTo>
                    <a:pt x="64516" y="31788"/>
                  </a:lnTo>
                  <a:lnTo>
                    <a:pt x="65214" y="30289"/>
                  </a:lnTo>
                  <a:lnTo>
                    <a:pt x="65493" y="29235"/>
                  </a:lnTo>
                  <a:close/>
                </a:path>
                <a:path w="108585" h="81279">
                  <a:moveTo>
                    <a:pt x="66560" y="33274"/>
                  </a:moveTo>
                  <a:lnTo>
                    <a:pt x="66179" y="33528"/>
                  </a:lnTo>
                  <a:lnTo>
                    <a:pt x="65214" y="35699"/>
                  </a:lnTo>
                  <a:lnTo>
                    <a:pt x="65900" y="34671"/>
                  </a:lnTo>
                  <a:lnTo>
                    <a:pt x="66560" y="33274"/>
                  </a:lnTo>
                  <a:close/>
                </a:path>
                <a:path w="108585" h="81279">
                  <a:moveTo>
                    <a:pt x="68046" y="29083"/>
                  </a:moveTo>
                  <a:lnTo>
                    <a:pt x="65913" y="32385"/>
                  </a:lnTo>
                  <a:lnTo>
                    <a:pt x="66459" y="32512"/>
                  </a:lnTo>
                  <a:lnTo>
                    <a:pt x="68046" y="29083"/>
                  </a:lnTo>
                  <a:close/>
                </a:path>
                <a:path w="108585" h="81279">
                  <a:moveTo>
                    <a:pt x="69418" y="15633"/>
                  </a:moveTo>
                  <a:lnTo>
                    <a:pt x="68618" y="15100"/>
                  </a:lnTo>
                  <a:lnTo>
                    <a:pt x="68402" y="15189"/>
                  </a:lnTo>
                  <a:lnTo>
                    <a:pt x="69418" y="15633"/>
                  </a:lnTo>
                  <a:close/>
                </a:path>
                <a:path w="108585" h="81279">
                  <a:moveTo>
                    <a:pt x="69646" y="56819"/>
                  </a:moveTo>
                  <a:lnTo>
                    <a:pt x="69418" y="57150"/>
                  </a:lnTo>
                  <a:lnTo>
                    <a:pt x="69113" y="57378"/>
                  </a:lnTo>
                  <a:lnTo>
                    <a:pt x="68897" y="58166"/>
                  </a:lnTo>
                  <a:lnTo>
                    <a:pt x="69646" y="56819"/>
                  </a:lnTo>
                  <a:close/>
                </a:path>
                <a:path w="108585" h="81279">
                  <a:moveTo>
                    <a:pt x="69875" y="54597"/>
                  </a:moveTo>
                  <a:lnTo>
                    <a:pt x="69659" y="54711"/>
                  </a:lnTo>
                  <a:lnTo>
                    <a:pt x="67729" y="58420"/>
                  </a:lnTo>
                  <a:lnTo>
                    <a:pt x="69088" y="57404"/>
                  </a:lnTo>
                  <a:lnTo>
                    <a:pt x="69176" y="57150"/>
                  </a:lnTo>
                  <a:lnTo>
                    <a:pt x="69875" y="54597"/>
                  </a:lnTo>
                  <a:close/>
                </a:path>
                <a:path w="108585" h="81279">
                  <a:moveTo>
                    <a:pt x="72224" y="35090"/>
                  </a:moveTo>
                  <a:lnTo>
                    <a:pt x="72123" y="35306"/>
                  </a:lnTo>
                  <a:lnTo>
                    <a:pt x="72059" y="35458"/>
                  </a:lnTo>
                  <a:lnTo>
                    <a:pt x="71983" y="35636"/>
                  </a:lnTo>
                  <a:lnTo>
                    <a:pt x="72148" y="35547"/>
                  </a:lnTo>
                  <a:lnTo>
                    <a:pt x="72224" y="35090"/>
                  </a:lnTo>
                  <a:close/>
                </a:path>
                <a:path w="108585" h="81279">
                  <a:moveTo>
                    <a:pt x="72936" y="57886"/>
                  </a:moveTo>
                  <a:lnTo>
                    <a:pt x="72415" y="58407"/>
                  </a:lnTo>
                  <a:lnTo>
                    <a:pt x="72618" y="58254"/>
                  </a:lnTo>
                  <a:lnTo>
                    <a:pt x="72936" y="57886"/>
                  </a:lnTo>
                  <a:close/>
                </a:path>
                <a:path w="108585" h="81279">
                  <a:moveTo>
                    <a:pt x="73456" y="38100"/>
                  </a:moveTo>
                  <a:lnTo>
                    <a:pt x="73139" y="38608"/>
                  </a:lnTo>
                  <a:lnTo>
                    <a:pt x="72961" y="38989"/>
                  </a:lnTo>
                  <a:lnTo>
                    <a:pt x="73456" y="38100"/>
                  </a:lnTo>
                  <a:close/>
                </a:path>
                <a:path w="108585" h="81279">
                  <a:moveTo>
                    <a:pt x="73939" y="56896"/>
                  </a:moveTo>
                  <a:lnTo>
                    <a:pt x="73533" y="57277"/>
                  </a:lnTo>
                  <a:lnTo>
                    <a:pt x="73698" y="56896"/>
                  </a:lnTo>
                  <a:lnTo>
                    <a:pt x="73482" y="57277"/>
                  </a:lnTo>
                  <a:lnTo>
                    <a:pt x="72936" y="57912"/>
                  </a:lnTo>
                  <a:lnTo>
                    <a:pt x="73037" y="58293"/>
                  </a:lnTo>
                  <a:lnTo>
                    <a:pt x="72936" y="58674"/>
                  </a:lnTo>
                  <a:lnTo>
                    <a:pt x="73939" y="56896"/>
                  </a:lnTo>
                  <a:close/>
                </a:path>
                <a:path w="108585" h="81279">
                  <a:moveTo>
                    <a:pt x="74625" y="32296"/>
                  </a:moveTo>
                  <a:lnTo>
                    <a:pt x="73926" y="33058"/>
                  </a:lnTo>
                  <a:lnTo>
                    <a:pt x="72415" y="35991"/>
                  </a:lnTo>
                  <a:lnTo>
                    <a:pt x="72834" y="35547"/>
                  </a:lnTo>
                  <a:lnTo>
                    <a:pt x="74625" y="32296"/>
                  </a:lnTo>
                  <a:close/>
                </a:path>
                <a:path w="108585" h="81279">
                  <a:moveTo>
                    <a:pt x="74980" y="36055"/>
                  </a:moveTo>
                  <a:lnTo>
                    <a:pt x="74930" y="36182"/>
                  </a:lnTo>
                  <a:lnTo>
                    <a:pt x="74853" y="36499"/>
                  </a:lnTo>
                  <a:lnTo>
                    <a:pt x="74980" y="36055"/>
                  </a:lnTo>
                  <a:close/>
                </a:path>
                <a:path w="108585" h="81279">
                  <a:moveTo>
                    <a:pt x="75057" y="35890"/>
                  </a:moveTo>
                  <a:lnTo>
                    <a:pt x="74803" y="36182"/>
                  </a:lnTo>
                  <a:lnTo>
                    <a:pt x="74637" y="36512"/>
                  </a:lnTo>
                  <a:lnTo>
                    <a:pt x="74866" y="36182"/>
                  </a:lnTo>
                  <a:lnTo>
                    <a:pt x="74980" y="36055"/>
                  </a:lnTo>
                  <a:lnTo>
                    <a:pt x="75057" y="35890"/>
                  </a:lnTo>
                  <a:close/>
                </a:path>
                <a:path w="108585" h="81279">
                  <a:moveTo>
                    <a:pt x="78803" y="35433"/>
                  </a:moveTo>
                  <a:lnTo>
                    <a:pt x="78079" y="36830"/>
                  </a:lnTo>
                  <a:lnTo>
                    <a:pt x="78206" y="36830"/>
                  </a:lnTo>
                  <a:lnTo>
                    <a:pt x="78333" y="36461"/>
                  </a:lnTo>
                  <a:lnTo>
                    <a:pt x="78803" y="35433"/>
                  </a:lnTo>
                  <a:close/>
                </a:path>
                <a:path w="108585" h="81279">
                  <a:moveTo>
                    <a:pt x="79349" y="34201"/>
                  </a:moveTo>
                  <a:lnTo>
                    <a:pt x="79121" y="34671"/>
                  </a:lnTo>
                  <a:lnTo>
                    <a:pt x="78955" y="35026"/>
                  </a:lnTo>
                  <a:lnTo>
                    <a:pt x="78803" y="35382"/>
                  </a:lnTo>
                  <a:lnTo>
                    <a:pt x="78943" y="35102"/>
                  </a:lnTo>
                  <a:lnTo>
                    <a:pt x="79108" y="34785"/>
                  </a:lnTo>
                  <a:lnTo>
                    <a:pt x="79349" y="34201"/>
                  </a:lnTo>
                  <a:close/>
                </a:path>
                <a:path w="108585" h="81279">
                  <a:moveTo>
                    <a:pt x="79730" y="41021"/>
                  </a:moveTo>
                  <a:lnTo>
                    <a:pt x="79400" y="41656"/>
                  </a:lnTo>
                  <a:lnTo>
                    <a:pt x="79489" y="41529"/>
                  </a:lnTo>
                  <a:lnTo>
                    <a:pt x="79730" y="41021"/>
                  </a:lnTo>
                  <a:close/>
                </a:path>
                <a:path w="108585" h="81279">
                  <a:moveTo>
                    <a:pt x="81216" y="41656"/>
                  </a:moveTo>
                  <a:lnTo>
                    <a:pt x="80568" y="42926"/>
                  </a:lnTo>
                  <a:lnTo>
                    <a:pt x="81127" y="42164"/>
                  </a:lnTo>
                  <a:lnTo>
                    <a:pt x="81216" y="41656"/>
                  </a:lnTo>
                  <a:close/>
                </a:path>
                <a:path w="108585" h="81279">
                  <a:moveTo>
                    <a:pt x="81470" y="41656"/>
                  </a:moveTo>
                  <a:lnTo>
                    <a:pt x="81305" y="41910"/>
                  </a:lnTo>
                  <a:lnTo>
                    <a:pt x="81254" y="42164"/>
                  </a:lnTo>
                  <a:lnTo>
                    <a:pt x="81470" y="41656"/>
                  </a:lnTo>
                  <a:close/>
                </a:path>
                <a:path w="108585" h="81279">
                  <a:moveTo>
                    <a:pt x="82270" y="40093"/>
                  </a:moveTo>
                  <a:lnTo>
                    <a:pt x="82207" y="40360"/>
                  </a:lnTo>
                  <a:lnTo>
                    <a:pt x="82207" y="40513"/>
                  </a:lnTo>
                  <a:lnTo>
                    <a:pt x="82270" y="40093"/>
                  </a:lnTo>
                  <a:close/>
                </a:path>
                <a:path w="108585" h="81279">
                  <a:moveTo>
                    <a:pt x="82956" y="55499"/>
                  </a:moveTo>
                  <a:lnTo>
                    <a:pt x="82308" y="56349"/>
                  </a:lnTo>
                  <a:lnTo>
                    <a:pt x="82080" y="56591"/>
                  </a:lnTo>
                  <a:lnTo>
                    <a:pt x="82080" y="56375"/>
                  </a:lnTo>
                  <a:lnTo>
                    <a:pt x="82105" y="56045"/>
                  </a:lnTo>
                  <a:lnTo>
                    <a:pt x="81788" y="56388"/>
                  </a:lnTo>
                  <a:lnTo>
                    <a:pt x="81635" y="56972"/>
                  </a:lnTo>
                  <a:lnTo>
                    <a:pt x="81788" y="56908"/>
                  </a:lnTo>
                  <a:lnTo>
                    <a:pt x="82080" y="56603"/>
                  </a:lnTo>
                  <a:lnTo>
                    <a:pt x="82092" y="56870"/>
                  </a:lnTo>
                  <a:lnTo>
                    <a:pt x="82956" y="55499"/>
                  </a:lnTo>
                  <a:close/>
                </a:path>
                <a:path w="108585" h="81279">
                  <a:moveTo>
                    <a:pt x="83693" y="33655"/>
                  </a:moveTo>
                  <a:lnTo>
                    <a:pt x="82296" y="35179"/>
                  </a:lnTo>
                  <a:lnTo>
                    <a:pt x="81356" y="37109"/>
                  </a:lnTo>
                  <a:lnTo>
                    <a:pt x="81191" y="37338"/>
                  </a:lnTo>
                  <a:lnTo>
                    <a:pt x="80086" y="38862"/>
                  </a:lnTo>
                  <a:lnTo>
                    <a:pt x="81407" y="37896"/>
                  </a:lnTo>
                  <a:lnTo>
                    <a:pt x="81978" y="36830"/>
                  </a:lnTo>
                  <a:lnTo>
                    <a:pt x="83693" y="33655"/>
                  </a:lnTo>
                  <a:close/>
                </a:path>
                <a:path w="108585" h="81279">
                  <a:moveTo>
                    <a:pt x="85267" y="58902"/>
                  </a:moveTo>
                  <a:lnTo>
                    <a:pt x="84607" y="59448"/>
                  </a:lnTo>
                  <a:lnTo>
                    <a:pt x="84010" y="61010"/>
                  </a:lnTo>
                  <a:lnTo>
                    <a:pt x="85267" y="58902"/>
                  </a:lnTo>
                  <a:close/>
                </a:path>
                <a:path w="108585" h="81279">
                  <a:moveTo>
                    <a:pt x="85458" y="58547"/>
                  </a:moveTo>
                  <a:lnTo>
                    <a:pt x="84035" y="61595"/>
                  </a:lnTo>
                  <a:lnTo>
                    <a:pt x="84569" y="61468"/>
                  </a:lnTo>
                  <a:lnTo>
                    <a:pt x="84696" y="61214"/>
                  </a:lnTo>
                  <a:lnTo>
                    <a:pt x="85458" y="58547"/>
                  </a:lnTo>
                  <a:close/>
                </a:path>
                <a:path w="108585" h="81279">
                  <a:moveTo>
                    <a:pt x="85585" y="36449"/>
                  </a:moveTo>
                  <a:lnTo>
                    <a:pt x="85572" y="36271"/>
                  </a:lnTo>
                  <a:lnTo>
                    <a:pt x="85382" y="36804"/>
                  </a:lnTo>
                  <a:lnTo>
                    <a:pt x="85585" y="36449"/>
                  </a:lnTo>
                  <a:close/>
                </a:path>
                <a:path w="108585" h="81279">
                  <a:moveTo>
                    <a:pt x="85737" y="35814"/>
                  </a:moveTo>
                  <a:lnTo>
                    <a:pt x="85636" y="35941"/>
                  </a:lnTo>
                  <a:lnTo>
                    <a:pt x="85572" y="36271"/>
                  </a:lnTo>
                  <a:lnTo>
                    <a:pt x="85737" y="35814"/>
                  </a:lnTo>
                  <a:close/>
                </a:path>
                <a:path w="108585" h="81279">
                  <a:moveTo>
                    <a:pt x="86537" y="37211"/>
                  </a:moveTo>
                  <a:lnTo>
                    <a:pt x="86182" y="37338"/>
                  </a:lnTo>
                  <a:lnTo>
                    <a:pt x="86169" y="37465"/>
                  </a:lnTo>
                  <a:lnTo>
                    <a:pt x="86537" y="37211"/>
                  </a:lnTo>
                  <a:close/>
                </a:path>
                <a:path w="108585" h="81279">
                  <a:moveTo>
                    <a:pt x="86931" y="35979"/>
                  </a:moveTo>
                  <a:lnTo>
                    <a:pt x="86702" y="36182"/>
                  </a:lnTo>
                  <a:lnTo>
                    <a:pt x="86931" y="35979"/>
                  </a:lnTo>
                  <a:close/>
                </a:path>
                <a:path w="108585" h="81279">
                  <a:moveTo>
                    <a:pt x="87884" y="40805"/>
                  </a:moveTo>
                  <a:lnTo>
                    <a:pt x="87744" y="41021"/>
                  </a:lnTo>
                  <a:lnTo>
                    <a:pt x="87731" y="41186"/>
                  </a:lnTo>
                  <a:lnTo>
                    <a:pt x="87833" y="40982"/>
                  </a:lnTo>
                  <a:lnTo>
                    <a:pt x="87884" y="40805"/>
                  </a:lnTo>
                  <a:close/>
                </a:path>
                <a:path w="108585" h="81279">
                  <a:moveTo>
                    <a:pt x="87922" y="44615"/>
                  </a:moveTo>
                  <a:lnTo>
                    <a:pt x="87591" y="44945"/>
                  </a:lnTo>
                  <a:lnTo>
                    <a:pt x="87464" y="45212"/>
                  </a:lnTo>
                  <a:lnTo>
                    <a:pt x="87769" y="44894"/>
                  </a:lnTo>
                  <a:lnTo>
                    <a:pt x="87922" y="44615"/>
                  </a:lnTo>
                  <a:close/>
                </a:path>
                <a:path w="108585" h="81279">
                  <a:moveTo>
                    <a:pt x="88379" y="35814"/>
                  </a:moveTo>
                  <a:lnTo>
                    <a:pt x="87960" y="36195"/>
                  </a:lnTo>
                  <a:lnTo>
                    <a:pt x="88379" y="35814"/>
                  </a:lnTo>
                  <a:close/>
                </a:path>
                <a:path w="108585" h="81279">
                  <a:moveTo>
                    <a:pt x="90881" y="44704"/>
                  </a:moveTo>
                  <a:lnTo>
                    <a:pt x="90487" y="44805"/>
                  </a:lnTo>
                  <a:lnTo>
                    <a:pt x="89827" y="46355"/>
                  </a:lnTo>
                  <a:lnTo>
                    <a:pt x="90881" y="44704"/>
                  </a:lnTo>
                  <a:close/>
                </a:path>
                <a:path w="108585" h="81279">
                  <a:moveTo>
                    <a:pt x="91287" y="42926"/>
                  </a:moveTo>
                  <a:lnTo>
                    <a:pt x="89928" y="44958"/>
                  </a:lnTo>
                  <a:lnTo>
                    <a:pt x="90487" y="44805"/>
                  </a:lnTo>
                  <a:lnTo>
                    <a:pt x="91287" y="42926"/>
                  </a:lnTo>
                  <a:close/>
                </a:path>
                <a:path w="108585" h="81279">
                  <a:moveTo>
                    <a:pt x="92748" y="41706"/>
                  </a:moveTo>
                  <a:lnTo>
                    <a:pt x="91948" y="42392"/>
                  </a:lnTo>
                  <a:lnTo>
                    <a:pt x="92468" y="42011"/>
                  </a:lnTo>
                  <a:lnTo>
                    <a:pt x="92748" y="41706"/>
                  </a:lnTo>
                  <a:close/>
                </a:path>
                <a:path w="108585" h="81279">
                  <a:moveTo>
                    <a:pt x="93167" y="47752"/>
                  </a:moveTo>
                  <a:lnTo>
                    <a:pt x="92976" y="47752"/>
                  </a:lnTo>
                  <a:lnTo>
                    <a:pt x="92964" y="48031"/>
                  </a:lnTo>
                  <a:lnTo>
                    <a:pt x="93167" y="47752"/>
                  </a:lnTo>
                  <a:close/>
                </a:path>
                <a:path w="108585" h="81279">
                  <a:moveTo>
                    <a:pt x="94551" y="46037"/>
                  </a:moveTo>
                  <a:lnTo>
                    <a:pt x="94170" y="46266"/>
                  </a:lnTo>
                  <a:lnTo>
                    <a:pt x="94068" y="46926"/>
                  </a:lnTo>
                  <a:lnTo>
                    <a:pt x="94551" y="46037"/>
                  </a:lnTo>
                  <a:close/>
                </a:path>
                <a:path w="108585" h="81279">
                  <a:moveTo>
                    <a:pt x="94996" y="63474"/>
                  </a:moveTo>
                  <a:lnTo>
                    <a:pt x="94881" y="63715"/>
                  </a:lnTo>
                  <a:lnTo>
                    <a:pt x="94754" y="63944"/>
                  </a:lnTo>
                  <a:lnTo>
                    <a:pt x="94691" y="64173"/>
                  </a:lnTo>
                  <a:lnTo>
                    <a:pt x="94780" y="64008"/>
                  </a:lnTo>
                  <a:lnTo>
                    <a:pt x="94881" y="63754"/>
                  </a:lnTo>
                  <a:lnTo>
                    <a:pt x="94996" y="63474"/>
                  </a:lnTo>
                  <a:close/>
                </a:path>
                <a:path w="108585" h="81279">
                  <a:moveTo>
                    <a:pt x="95402" y="61722"/>
                  </a:moveTo>
                  <a:lnTo>
                    <a:pt x="94907" y="62611"/>
                  </a:lnTo>
                  <a:lnTo>
                    <a:pt x="95402" y="61722"/>
                  </a:lnTo>
                  <a:close/>
                </a:path>
                <a:path w="108585" h="81279">
                  <a:moveTo>
                    <a:pt x="95465" y="52349"/>
                  </a:moveTo>
                  <a:lnTo>
                    <a:pt x="95351" y="52590"/>
                  </a:lnTo>
                  <a:lnTo>
                    <a:pt x="95427" y="52425"/>
                  </a:lnTo>
                  <a:close/>
                </a:path>
                <a:path w="108585" h="81279">
                  <a:moveTo>
                    <a:pt x="95631" y="51854"/>
                  </a:moveTo>
                  <a:lnTo>
                    <a:pt x="95516" y="52209"/>
                  </a:lnTo>
                  <a:lnTo>
                    <a:pt x="95592" y="51981"/>
                  </a:lnTo>
                  <a:lnTo>
                    <a:pt x="95631" y="51854"/>
                  </a:lnTo>
                  <a:close/>
                </a:path>
                <a:path w="108585" h="81279">
                  <a:moveTo>
                    <a:pt x="95897" y="50698"/>
                  </a:moveTo>
                  <a:lnTo>
                    <a:pt x="95338" y="51676"/>
                  </a:lnTo>
                  <a:lnTo>
                    <a:pt x="95618" y="51498"/>
                  </a:lnTo>
                  <a:lnTo>
                    <a:pt x="95618" y="51790"/>
                  </a:lnTo>
                  <a:lnTo>
                    <a:pt x="95897" y="50698"/>
                  </a:lnTo>
                  <a:close/>
                </a:path>
                <a:path w="108585" h="81279">
                  <a:moveTo>
                    <a:pt x="96227" y="56451"/>
                  </a:moveTo>
                  <a:lnTo>
                    <a:pt x="96075" y="56642"/>
                  </a:lnTo>
                  <a:lnTo>
                    <a:pt x="96227" y="56451"/>
                  </a:lnTo>
                  <a:close/>
                </a:path>
                <a:path w="108585" h="81279">
                  <a:moveTo>
                    <a:pt x="96672" y="55880"/>
                  </a:moveTo>
                  <a:lnTo>
                    <a:pt x="96380" y="56134"/>
                  </a:lnTo>
                  <a:lnTo>
                    <a:pt x="96227" y="56451"/>
                  </a:lnTo>
                  <a:lnTo>
                    <a:pt x="96672" y="55880"/>
                  </a:lnTo>
                  <a:close/>
                </a:path>
                <a:path w="108585" h="81279">
                  <a:moveTo>
                    <a:pt x="97663" y="60833"/>
                  </a:moveTo>
                  <a:lnTo>
                    <a:pt x="96558" y="62865"/>
                  </a:lnTo>
                  <a:lnTo>
                    <a:pt x="96913" y="62865"/>
                  </a:lnTo>
                  <a:lnTo>
                    <a:pt x="97231" y="62357"/>
                  </a:lnTo>
                  <a:lnTo>
                    <a:pt x="97243" y="62230"/>
                  </a:lnTo>
                  <a:lnTo>
                    <a:pt x="97663" y="60833"/>
                  </a:lnTo>
                  <a:close/>
                </a:path>
                <a:path w="108585" h="81279">
                  <a:moveTo>
                    <a:pt x="97891" y="53136"/>
                  </a:moveTo>
                  <a:lnTo>
                    <a:pt x="96634" y="55600"/>
                  </a:lnTo>
                  <a:lnTo>
                    <a:pt x="97561" y="54229"/>
                  </a:lnTo>
                  <a:lnTo>
                    <a:pt x="97675" y="53975"/>
                  </a:lnTo>
                  <a:lnTo>
                    <a:pt x="97891" y="53136"/>
                  </a:lnTo>
                  <a:close/>
                </a:path>
                <a:path w="108585" h="81279">
                  <a:moveTo>
                    <a:pt x="98044" y="68630"/>
                  </a:moveTo>
                  <a:lnTo>
                    <a:pt x="97294" y="69977"/>
                  </a:lnTo>
                  <a:lnTo>
                    <a:pt x="97980" y="69469"/>
                  </a:lnTo>
                  <a:lnTo>
                    <a:pt x="98044" y="68630"/>
                  </a:lnTo>
                  <a:close/>
                </a:path>
                <a:path w="108585" h="81279">
                  <a:moveTo>
                    <a:pt x="98564" y="67691"/>
                  </a:moveTo>
                  <a:lnTo>
                    <a:pt x="98221" y="68084"/>
                  </a:lnTo>
                  <a:lnTo>
                    <a:pt x="98044" y="68630"/>
                  </a:lnTo>
                  <a:lnTo>
                    <a:pt x="98564" y="67691"/>
                  </a:lnTo>
                  <a:close/>
                </a:path>
                <a:path w="108585" h="81279">
                  <a:moveTo>
                    <a:pt x="99123" y="61722"/>
                  </a:moveTo>
                  <a:lnTo>
                    <a:pt x="98094" y="61722"/>
                  </a:lnTo>
                  <a:lnTo>
                    <a:pt x="97802" y="61722"/>
                  </a:lnTo>
                  <a:lnTo>
                    <a:pt x="97421" y="62230"/>
                  </a:lnTo>
                  <a:lnTo>
                    <a:pt x="96139" y="65278"/>
                  </a:lnTo>
                  <a:lnTo>
                    <a:pt x="96570" y="64516"/>
                  </a:lnTo>
                  <a:lnTo>
                    <a:pt x="96532" y="65062"/>
                  </a:lnTo>
                  <a:lnTo>
                    <a:pt x="96291" y="66128"/>
                  </a:lnTo>
                  <a:lnTo>
                    <a:pt x="96469" y="65544"/>
                  </a:lnTo>
                  <a:lnTo>
                    <a:pt x="96329" y="66675"/>
                  </a:lnTo>
                  <a:lnTo>
                    <a:pt x="96621" y="65786"/>
                  </a:lnTo>
                  <a:lnTo>
                    <a:pt x="97091" y="65024"/>
                  </a:lnTo>
                  <a:lnTo>
                    <a:pt x="97409" y="64516"/>
                  </a:lnTo>
                  <a:lnTo>
                    <a:pt x="99123" y="61722"/>
                  </a:lnTo>
                  <a:close/>
                </a:path>
                <a:path w="108585" h="81279">
                  <a:moveTo>
                    <a:pt x="99529" y="48793"/>
                  </a:moveTo>
                  <a:lnTo>
                    <a:pt x="99352" y="49110"/>
                  </a:lnTo>
                  <a:lnTo>
                    <a:pt x="99199" y="49428"/>
                  </a:lnTo>
                  <a:lnTo>
                    <a:pt x="99060" y="49733"/>
                  </a:lnTo>
                  <a:lnTo>
                    <a:pt x="99441" y="48996"/>
                  </a:lnTo>
                  <a:lnTo>
                    <a:pt x="99529" y="48793"/>
                  </a:lnTo>
                  <a:close/>
                </a:path>
                <a:path w="108585" h="81279">
                  <a:moveTo>
                    <a:pt x="100520" y="71183"/>
                  </a:moveTo>
                  <a:lnTo>
                    <a:pt x="100355" y="71335"/>
                  </a:lnTo>
                  <a:lnTo>
                    <a:pt x="100203" y="71691"/>
                  </a:lnTo>
                  <a:lnTo>
                    <a:pt x="100520" y="71183"/>
                  </a:lnTo>
                  <a:close/>
                </a:path>
                <a:path w="108585" h="81279">
                  <a:moveTo>
                    <a:pt x="101041" y="70345"/>
                  </a:moveTo>
                  <a:lnTo>
                    <a:pt x="100520" y="71183"/>
                  </a:lnTo>
                  <a:lnTo>
                    <a:pt x="101041" y="70345"/>
                  </a:lnTo>
                  <a:close/>
                </a:path>
                <a:path w="108585" h="81279">
                  <a:moveTo>
                    <a:pt x="101561" y="69418"/>
                  </a:moveTo>
                  <a:lnTo>
                    <a:pt x="101028" y="70345"/>
                  </a:lnTo>
                  <a:lnTo>
                    <a:pt x="101155" y="70154"/>
                  </a:lnTo>
                  <a:lnTo>
                    <a:pt x="101561" y="69418"/>
                  </a:lnTo>
                  <a:close/>
                </a:path>
                <a:path w="108585" h="81279">
                  <a:moveTo>
                    <a:pt x="101714" y="52324"/>
                  </a:moveTo>
                  <a:lnTo>
                    <a:pt x="101473" y="52705"/>
                  </a:lnTo>
                  <a:lnTo>
                    <a:pt x="101396" y="52882"/>
                  </a:lnTo>
                  <a:lnTo>
                    <a:pt x="101714" y="52324"/>
                  </a:lnTo>
                  <a:close/>
                </a:path>
                <a:path w="108585" h="81279">
                  <a:moveTo>
                    <a:pt x="101752" y="50304"/>
                  </a:moveTo>
                  <a:lnTo>
                    <a:pt x="100952" y="51473"/>
                  </a:lnTo>
                  <a:lnTo>
                    <a:pt x="101231" y="51181"/>
                  </a:lnTo>
                  <a:lnTo>
                    <a:pt x="101485" y="50774"/>
                  </a:lnTo>
                  <a:lnTo>
                    <a:pt x="101752" y="50304"/>
                  </a:lnTo>
                  <a:close/>
                </a:path>
                <a:path w="108585" h="81279">
                  <a:moveTo>
                    <a:pt x="101777" y="70319"/>
                  </a:moveTo>
                  <a:lnTo>
                    <a:pt x="101638" y="70281"/>
                  </a:lnTo>
                  <a:lnTo>
                    <a:pt x="101688" y="70408"/>
                  </a:lnTo>
                  <a:close/>
                </a:path>
                <a:path w="108585" h="81279">
                  <a:moveTo>
                    <a:pt x="101828" y="67856"/>
                  </a:moveTo>
                  <a:lnTo>
                    <a:pt x="100850" y="69380"/>
                  </a:lnTo>
                  <a:lnTo>
                    <a:pt x="100863" y="69659"/>
                  </a:lnTo>
                  <a:lnTo>
                    <a:pt x="100101" y="71564"/>
                  </a:lnTo>
                  <a:lnTo>
                    <a:pt x="100355" y="71335"/>
                  </a:lnTo>
                  <a:lnTo>
                    <a:pt x="101828" y="67856"/>
                  </a:lnTo>
                  <a:close/>
                </a:path>
                <a:path w="108585" h="81279">
                  <a:moveTo>
                    <a:pt x="102235" y="69977"/>
                  </a:moveTo>
                  <a:lnTo>
                    <a:pt x="102019" y="70180"/>
                  </a:lnTo>
                  <a:lnTo>
                    <a:pt x="101841" y="70396"/>
                  </a:lnTo>
                  <a:lnTo>
                    <a:pt x="101663" y="70713"/>
                  </a:lnTo>
                  <a:lnTo>
                    <a:pt x="101790" y="70586"/>
                  </a:lnTo>
                  <a:lnTo>
                    <a:pt x="101993" y="70319"/>
                  </a:lnTo>
                  <a:lnTo>
                    <a:pt x="102235" y="69977"/>
                  </a:lnTo>
                  <a:close/>
                </a:path>
                <a:path w="108585" h="81279">
                  <a:moveTo>
                    <a:pt x="102400" y="60007"/>
                  </a:moveTo>
                  <a:lnTo>
                    <a:pt x="102146" y="60325"/>
                  </a:lnTo>
                  <a:lnTo>
                    <a:pt x="102400" y="60007"/>
                  </a:lnTo>
                  <a:close/>
                </a:path>
                <a:path w="108585" h="81279">
                  <a:moveTo>
                    <a:pt x="102450" y="69253"/>
                  </a:moveTo>
                  <a:lnTo>
                    <a:pt x="102082" y="69900"/>
                  </a:lnTo>
                  <a:lnTo>
                    <a:pt x="101892" y="70205"/>
                  </a:lnTo>
                  <a:lnTo>
                    <a:pt x="101777" y="70332"/>
                  </a:lnTo>
                  <a:lnTo>
                    <a:pt x="102349" y="69494"/>
                  </a:lnTo>
                  <a:lnTo>
                    <a:pt x="102450" y="69253"/>
                  </a:lnTo>
                  <a:close/>
                </a:path>
                <a:path w="108585" h="81279">
                  <a:moveTo>
                    <a:pt x="103047" y="71374"/>
                  </a:moveTo>
                  <a:lnTo>
                    <a:pt x="102806" y="71640"/>
                  </a:lnTo>
                  <a:lnTo>
                    <a:pt x="102819" y="71780"/>
                  </a:lnTo>
                  <a:lnTo>
                    <a:pt x="102920" y="71615"/>
                  </a:lnTo>
                  <a:lnTo>
                    <a:pt x="102984" y="71462"/>
                  </a:lnTo>
                  <a:close/>
                </a:path>
                <a:path w="108585" h="81279">
                  <a:moveTo>
                    <a:pt x="103289" y="71107"/>
                  </a:moveTo>
                  <a:lnTo>
                    <a:pt x="103047" y="71374"/>
                  </a:lnTo>
                  <a:lnTo>
                    <a:pt x="103289" y="71107"/>
                  </a:lnTo>
                  <a:close/>
                </a:path>
                <a:path w="108585" h="81279">
                  <a:moveTo>
                    <a:pt x="103289" y="58928"/>
                  </a:moveTo>
                  <a:lnTo>
                    <a:pt x="102882" y="59080"/>
                  </a:lnTo>
                  <a:lnTo>
                    <a:pt x="102400" y="60007"/>
                  </a:lnTo>
                  <a:lnTo>
                    <a:pt x="103289" y="58928"/>
                  </a:lnTo>
                  <a:close/>
                </a:path>
                <a:path w="108585" h="81279">
                  <a:moveTo>
                    <a:pt x="103720" y="69710"/>
                  </a:moveTo>
                  <a:lnTo>
                    <a:pt x="103530" y="69786"/>
                  </a:lnTo>
                  <a:lnTo>
                    <a:pt x="103238" y="70358"/>
                  </a:lnTo>
                  <a:lnTo>
                    <a:pt x="103720" y="69710"/>
                  </a:lnTo>
                  <a:close/>
                </a:path>
                <a:path w="108585" h="81279">
                  <a:moveTo>
                    <a:pt x="103809" y="70535"/>
                  </a:moveTo>
                  <a:lnTo>
                    <a:pt x="103289" y="71107"/>
                  </a:lnTo>
                  <a:lnTo>
                    <a:pt x="103365" y="71247"/>
                  </a:lnTo>
                  <a:lnTo>
                    <a:pt x="103809" y="70535"/>
                  </a:lnTo>
                  <a:close/>
                </a:path>
                <a:path w="108585" h="81279">
                  <a:moveTo>
                    <a:pt x="104267" y="52666"/>
                  </a:moveTo>
                  <a:lnTo>
                    <a:pt x="104254" y="52514"/>
                  </a:lnTo>
                  <a:lnTo>
                    <a:pt x="102831" y="55079"/>
                  </a:lnTo>
                  <a:lnTo>
                    <a:pt x="102184" y="56210"/>
                  </a:lnTo>
                  <a:lnTo>
                    <a:pt x="102806" y="55156"/>
                  </a:lnTo>
                  <a:lnTo>
                    <a:pt x="103136" y="54673"/>
                  </a:lnTo>
                  <a:lnTo>
                    <a:pt x="103301" y="54521"/>
                  </a:lnTo>
                  <a:lnTo>
                    <a:pt x="103568" y="54013"/>
                  </a:lnTo>
                  <a:lnTo>
                    <a:pt x="104267" y="52666"/>
                  </a:lnTo>
                  <a:close/>
                </a:path>
                <a:path w="108585" h="81279">
                  <a:moveTo>
                    <a:pt x="104406" y="15163"/>
                  </a:moveTo>
                  <a:lnTo>
                    <a:pt x="104254" y="14211"/>
                  </a:lnTo>
                  <a:lnTo>
                    <a:pt x="103924" y="13373"/>
                  </a:lnTo>
                  <a:lnTo>
                    <a:pt x="103009" y="11544"/>
                  </a:lnTo>
                  <a:lnTo>
                    <a:pt x="103035" y="11988"/>
                  </a:lnTo>
                  <a:lnTo>
                    <a:pt x="104406" y="15163"/>
                  </a:lnTo>
                  <a:close/>
                </a:path>
                <a:path w="108585" h="81279">
                  <a:moveTo>
                    <a:pt x="104838" y="65024"/>
                  </a:moveTo>
                  <a:lnTo>
                    <a:pt x="104394" y="65913"/>
                  </a:lnTo>
                  <a:lnTo>
                    <a:pt x="104292" y="66294"/>
                  </a:lnTo>
                  <a:lnTo>
                    <a:pt x="104406" y="66548"/>
                  </a:lnTo>
                  <a:lnTo>
                    <a:pt x="104838" y="65024"/>
                  </a:lnTo>
                  <a:close/>
                </a:path>
                <a:path w="108585" h="81279">
                  <a:moveTo>
                    <a:pt x="104838" y="58039"/>
                  </a:moveTo>
                  <a:lnTo>
                    <a:pt x="103530" y="59817"/>
                  </a:lnTo>
                  <a:lnTo>
                    <a:pt x="104216" y="59182"/>
                  </a:lnTo>
                  <a:lnTo>
                    <a:pt x="104279" y="58928"/>
                  </a:lnTo>
                  <a:lnTo>
                    <a:pt x="104838" y="58039"/>
                  </a:lnTo>
                  <a:close/>
                </a:path>
                <a:path w="108585" h="81279">
                  <a:moveTo>
                    <a:pt x="105016" y="56997"/>
                  </a:moveTo>
                  <a:lnTo>
                    <a:pt x="104736" y="56476"/>
                  </a:lnTo>
                  <a:lnTo>
                    <a:pt x="104800" y="57480"/>
                  </a:lnTo>
                  <a:lnTo>
                    <a:pt x="105016" y="56997"/>
                  </a:lnTo>
                  <a:close/>
                </a:path>
                <a:path w="108585" h="81279">
                  <a:moveTo>
                    <a:pt x="105130" y="52209"/>
                  </a:moveTo>
                  <a:lnTo>
                    <a:pt x="104470" y="53035"/>
                  </a:lnTo>
                  <a:lnTo>
                    <a:pt x="104305" y="53251"/>
                  </a:lnTo>
                  <a:lnTo>
                    <a:pt x="104025" y="54216"/>
                  </a:lnTo>
                  <a:lnTo>
                    <a:pt x="104533" y="53898"/>
                  </a:lnTo>
                  <a:lnTo>
                    <a:pt x="104813" y="52768"/>
                  </a:lnTo>
                  <a:lnTo>
                    <a:pt x="105130" y="52209"/>
                  </a:lnTo>
                  <a:close/>
                </a:path>
                <a:path w="108585" h="81279">
                  <a:moveTo>
                    <a:pt x="105829" y="66484"/>
                  </a:moveTo>
                  <a:lnTo>
                    <a:pt x="104876" y="68199"/>
                  </a:lnTo>
                  <a:lnTo>
                    <a:pt x="104457" y="68707"/>
                  </a:lnTo>
                  <a:lnTo>
                    <a:pt x="103720" y="69710"/>
                  </a:lnTo>
                  <a:lnTo>
                    <a:pt x="104254" y="69469"/>
                  </a:lnTo>
                  <a:lnTo>
                    <a:pt x="105689" y="66929"/>
                  </a:lnTo>
                  <a:lnTo>
                    <a:pt x="105829" y="66484"/>
                  </a:lnTo>
                  <a:close/>
                </a:path>
                <a:path w="108585" h="81279">
                  <a:moveTo>
                    <a:pt x="105968" y="55003"/>
                  </a:moveTo>
                  <a:lnTo>
                    <a:pt x="105244" y="56476"/>
                  </a:lnTo>
                  <a:lnTo>
                    <a:pt x="105143" y="57226"/>
                  </a:lnTo>
                  <a:lnTo>
                    <a:pt x="105968" y="55003"/>
                  </a:lnTo>
                  <a:close/>
                </a:path>
                <a:path w="108585" h="81279">
                  <a:moveTo>
                    <a:pt x="106159" y="65913"/>
                  </a:moveTo>
                  <a:lnTo>
                    <a:pt x="105981" y="66040"/>
                  </a:lnTo>
                  <a:lnTo>
                    <a:pt x="105829" y="66484"/>
                  </a:lnTo>
                  <a:lnTo>
                    <a:pt x="106159" y="65913"/>
                  </a:lnTo>
                  <a:close/>
                </a:path>
                <a:path w="108585" h="81279">
                  <a:moveTo>
                    <a:pt x="106934" y="59537"/>
                  </a:moveTo>
                  <a:lnTo>
                    <a:pt x="106756" y="59715"/>
                  </a:lnTo>
                  <a:lnTo>
                    <a:pt x="106654" y="59855"/>
                  </a:lnTo>
                  <a:lnTo>
                    <a:pt x="106934" y="59537"/>
                  </a:lnTo>
                  <a:close/>
                </a:path>
                <a:path w="108585" h="81279">
                  <a:moveTo>
                    <a:pt x="107035" y="68059"/>
                  </a:moveTo>
                  <a:lnTo>
                    <a:pt x="106692" y="68338"/>
                  </a:lnTo>
                  <a:lnTo>
                    <a:pt x="104940" y="71323"/>
                  </a:lnTo>
                  <a:lnTo>
                    <a:pt x="105613" y="70637"/>
                  </a:lnTo>
                  <a:lnTo>
                    <a:pt x="106095" y="69875"/>
                  </a:lnTo>
                  <a:lnTo>
                    <a:pt x="107035" y="68059"/>
                  </a:lnTo>
                  <a:close/>
                </a:path>
                <a:path w="108585" h="81279">
                  <a:moveTo>
                    <a:pt x="107111" y="59563"/>
                  </a:moveTo>
                  <a:lnTo>
                    <a:pt x="105384" y="62865"/>
                  </a:lnTo>
                  <a:lnTo>
                    <a:pt x="105854" y="62103"/>
                  </a:lnTo>
                  <a:lnTo>
                    <a:pt x="106362" y="61595"/>
                  </a:lnTo>
                  <a:lnTo>
                    <a:pt x="107111" y="59563"/>
                  </a:lnTo>
                  <a:close/>
                </a:path>
                <a:path w="108585" h="81279">
                  <a:moveTo>
                    <a:pt x="107238" y="51612"/>
                  </a:moveTo>
                  <a:lnTo>
                    <a:pt x="105968" y="55003"/>
                  </a:lnTo>
                  <a:lnTo>
                    <a:pt x="106222" y="54914"/>
                  </a:lnTo>
                  <a:lnTo>
                    <a:pt x="107238" y="51612"/>
                  </a:lnTo>
                  <a:close/>
                </a:path>
                <a:path w="108585" h="81279">
                  <a:moveTo>
                    <a:pt x="107772" y="56388"/>
                  </a:moveTo>
                  <a:lnTo>
                    <a:pt x="104724" y="61214"/>
                  </a:lnTo>
                  <a:lnTo>
                    <a:pt x="106108" y="58293"/>
                  </a:lnTo>
                  <a:lnTo>
                    <a:pt x="106273" y="58039"/>
                  </a:lnTo>
                  <a:lnTo>
                    <a:pt x="104902" y="58928"/>
                  </a:lnTo>
                  <a:lnTo>
                    <a:pt x="104711" y="60706"/>
                  </a:lnTo>
                  <a:lnTo>
                    <a:pt x="104597" y="60960"/>
                  </a:lnTo>
                  <a:lnTo>
                    <a:pt x="102400" y="63881"/>
                  </a:lnTo>
                  <a:lnTo>
                    <a:pt x="102654" y="63373"/>
                  </a:lnTo>
                  <a:lnTo>
                    <a:pt x="103441" y="61722"/>
                  </a:lnTo>
                  <a:lnTo>
                    <a:pt x="103809" y="60960"/>
                  </a:lnTo>
                  <a:lnTo>
                    <a:pt x="104482" y="59563"/>
                  </a:lnTo>
                  <a:lnTo>
                    <a:pt x="105829" y="56769"/>
                  </a:lnTo>
                  <a:lnTo>
                    <a:pt x="104241" y="59563"/>
                  </a:lnTo>
                  <a:lnTo>
                    <a:pt x="104216" y="59182"/>
                  </a:lnTo>
                  <a:lnTo>
                    <a:pt x="103085" y="60960"/>
                  </a:lnTo>
                  <a:lnTo>
                    <a:pt x="103530" y="59817"/>
                  </a:lnTo>
                  <a:lnTo>
                    <a:pt x="104127" y="58293"/>
                  </a:lnTo>
                  <a:lnTo>
                    <a:pt x="101523" y="61722"/>
                  </a:lnTo>
                  <a:lnTo>
                    <a:pt x="101854" y="61087"/>
                  </a:lnTo>
                  <a:lnTo>
                    <a:pt x="101981" y="60833"/>
                  </a:lnTo>
                  <a:lnTo>
                    <a:pt x="102044" y="60706"/>
                  </a:lnTo>
                  <a:lnTo>
                    <a:pt x="102146" y="60325"/>
                  </a:lnTo>
                  <a:lnTo>
                    <a:pt x="102717" y="59182"/>
                  </a:lnTo>
                  <a:lnTo>
                    <a:pt x="102882" y="59080"/>
                  </a:lnTo>
                  <a:lnTo>
                    <a:pt x="103873" y="57150"/>
                  </a:lnTo>
                  <a:lnTo>
                    <a:pt x="103238" y="58153"/>
                  </a:lnTo>
                  <a:lnTo>
                    <a:pt x="104648" y="55372"/>
                  </a:lnTo>
                  <a:lnTo>
                    <a:pt x="101282" y="60833"/>
                  </a:lnTo>
                  <a:lnTo>
                    <a:pt x="101777" y="59563"/>
                  </a:lnTo>
                  <a:lnTo>
                    <a:pt x="101879" y="59309"/>
                  </a:lnTo>
                  <a:lnTo>
                    <a:pt x="102171" y="58547"/>
                  </a:lnTo>
                  <a:lnTo>
                    <a:pt x="103606" y="56007"/>
                  </a:lnTo>
                  <a:lnTo>
                    <a:pt x="103187" y="57531"/>
                  </a:lnTo>
                  <a:lnTo>
                    <a:pt x="103759" y="56007"/>
                  </a:lnTo>
                  <a:lnTo>
                    <a:pt x="104089" y="55118"/>
                  </a:lnTo>
                  <a:lnTo>
                    <a:pt x="101625" y="59309"/>
                  </a:lnTo>
                  <a:lnTo>
                    <a:pt x="102019" y="58420"/>
                  </a:lnTo>
                  <a:lnTo>
                    <a:pt x="102235" y="57912"/>
                  </a:lnTo>
                  <a:lnTo>
                    <a:pt x="104000" y="53848"/>
                  </a:lnTo>
                  <a:lnTo>
                    <a:pt x="103327" y="54597"/>
                  </a:lnTo>
                  <a:lnTo>
                    <a:pt x="101485" y="57912"/>
                  </a:lnTo>
                  <a:lnTo>
                    <a:pt x="101625" y="57277"/>
                  </a:lnTo>
                  <a:lnTo>
                    <a:pt x="101803" y="56515"/>
                  </a:lnTo>
                  <a:lnTo>
                    <a:pt x="101993" y="55626"/>
                  </a:lnTo>
                  <a:lnTo>
                    <a:pt x="100965" y="56515"/>
                  </a:lnTo>
                  <a:lnTo>
                    <a:pt x="101511" y="55626"/>
                  </a:lnTo>
                  <a:lnTo>
                    <a:pt x="101409" y="54991"/>
                  </a:lnTo>
                  <a:lnTo>
                    <a:pt x="101206" y="54406"/>
                  </a:lnTo>
                  <a:lnTo>
                    <a:pt x="101333" y="53213"/>
                  </a:lnTo>
                  <a:lnTo>
                    <a:pt x="101396" y="52882"/>
                  </a:lnTo>
                  <a:lnTo>
                    <a:pt x="99809" y="55626"/>
                  </a:lnTo>
                  <a:lnTo>
                    <a:pt x="99796" y="55372"/>
                  </a:lnTo>
                  <a:lnTo>
                    <a:pt x="99745" y="54737"/>
                  </a:lnTo>
                  <a:lnTo>
                    <a:pt x="99060" y="55372"/>
                  </a:lnTo>
                  <a:lnTo>
                    <a:pt x="100101" y="53467"/>
                  </a:lnTo>
                  <a:lnTo>
                    <a:pt x="101320" y="51689"/>
                  </a:lnTo>
                  <a:lnTo>
                    <a:pt x="101028" y="51562"/>
                  </a:lnTo>
                  <a:lnTo>
                    <a:pt x="100368" y="52578"/>
                  </a:lnTo>
                  <a:lnTo>
                    <a:pt x="99847" y="53213"/>
                  </a:lnTo>
                  <a:lnTo>
                    <a:pt x="99580" y="53467"/>
                  </a:lnTo>
                  <a:lnTo>
                    <a:pt x="101028" y="50927"/>
                  </a:lnTo>
                  <a:lnTo>
                    <a:pt x="100571" y="50927"/>
                  </a:lnTo>
                  <a:lnTo>
                    <a:pt x="98653" y="53467"/>
                  </a:lnTo>
                  <a:lnTo>
                    <a:pt x="99085" y="51562"/>
                  </a:lnTo>
                  <a:lnTo>
                    <a:pt x="97853" y="53721"/>
                  </a:lnTo>
                  <a:lnTo>
                    <a:pt x="95910" y="58293"/>
                  </a:lnTo>
                  <a:lnTo>
                    <a:pt x="94551" y="59690"/>
                  </a:lnTo>
                  <a:lnTo>
                    <a:pt x="94615" y="59563"/>
                  </a:lnTo>
                  <a:lnTo>
                    <a:pt x="96037" y="56819"/>
                  </a:lnTo>
                  <a:lnTo>
                    <a:pt x="96075" y="56642"/>
                  </a:lnTo>
                  <a:lnTo>
                    <a:pt x="96278" y="56134"/>
                  </a:lnTo>
                  <a:lnTo>
                    <a:pt x="96443" y="55880"/>
                  </a:lnTo>
                  <a:lnTo>
                    <a:pt x="96558" y="55372"/>
                  </a:lnTo>
                  <a:lnTo>
                    <a:pt x="96774" y="54991"/>
                  </a:lnTo>
                  <a:lnTo>
                    <a:pt x="97256" y="54102"/>
                  </a:lnTo>
                  <a:lnTo>
                    <a:pt x="97472" y="53721"/>
                  </a:lnTo>
                  <a:lnTo>
                    <a:pt x="97066" y="54102"/>
                  </a:lnTo>
                  <a:lnTo>
                    <a:pt x="97866" y="52705"/>
                  </a:lnTo>
                  <a:lnTo>
                    <a:pt x="98005" y="52578"/>
                  </a:lnTo>
                  <a:lnTo>
                    <a:pt x="97637" y="53568"/>
                  </a:lnTo>
                  <a:lnTo>
                    <a:pt x="97891" y="53136"/>
                  </a:lnTo>
                  <a:lnTo>
                    <a:pt x="97993" y="52959"/>
                  </a:lnTo>
                  <a:lnTo>
                    <a:pt x="98044" y="52451"/>
                  </a:lnTo>
                  <a:lnTo>
                    <a:pt x="98399" y="51181"/>
                  </a:lnTo>
                  <a:lnTo>
                    <a:pt x="99060" y="49784"/>
                  </a:lnTo>
                  <a:lnTo>
                    <a:pt x="97739" y="52197"/>
                  </a:lnTo>
                  <a:lnTo>
                    <a:pt x="97459" y="52451"/>
                  </a:lnTo>
                  <a:lnTo>
                    <a:pt x="97015" y="52324"/>
                  </a:lnTo>
                  <a:lnTo>
                    <a:pt x="97548" y="51562"/>
                  </a:lnTo>
                  <a:lnTo>
                    <a:pt x="98437" y="50292"/>
                  </a:lnTo>
                  <a:lnTo>
                    <a:pt x="98526" y="50165"/>
                  </a:lnTo>
                  <a:lnTo>
                    <a:pt x="98806" y="49022"/>
                  </a:lnTo>
                  <a:lnTo>
                    <a:pt x="98031" y="50292"/>
                  </a:lnTo>
                  <a:lnTo>
                    <a:pt x="98501" y="48895"/>
                  </a:lnTo>
                  <a:lnTo>
                    <a:pt x="97028" y="51562"/>
                  </a:lnTo>
                  <a:lnTo>
                    <a:pt x="97396" y="50546"/>
                  </a:lnTo>
                  <a:lnTo>
                    <a:pt x="97574" y="50165"/>
                  </a:lnTo>
                  <a:lnTo>
                    <a:pt x="97942" y="49530"/>
                  </a:lnTo>
                  <a:lnTo>
                    <a:pt x="97091" y="50546"/>
                  </a:lnTo>
                  <a:lnTo>
                    <a:pt x="96850" y="49276"/>
                  </a:lnTo>
                  <a:lnTo>
                    <a:pt x="95554" y="52197"/>
                  </a:lnTo>
                  <a:lnTo>
                    <a:pt x="95453" y="52578"/>
                  </a:lnTo>
                  <a:lnTo>
                    <a:pt x="93256" y="54991"/>
                  </a:lnTo>
                  <a:lnTo>
                    <a:pt x="93522" y="54229"/>
                  </a:lnTo>
                  <a:lnTo>
                    <a:pt x="94195" y="52324"/>
                  </a:lnTo>
                  <a:lnTo>
                    <a:pt x="94602" y="51181"/>
                  </a:lnTo>
                  <a:lnTo>
                    <a:pt x="94869" y="50419"/>
                  </a:lnTo>
                  <a:lnTo>
                    <a:pt x="93611" y="51181"/>
                  </a:lnTo>
                  <a:lnTo>
                    <a:pt x="94107" y="50292"/>
                  </a:lnTo>
                  <a:lnTo>
                    <a:pt x="93154" y="51181"/>
                  </a:lnTo>
                  <a:lnTo>
                    <a:pt x="92925" y="50419"/>
                  </a:lnTo>
                  <a:lnTo>
                    <a:pt x="91605" y="52324"/>
                  </a:lnTo>
                  <a:lnTo>
                    <a:pt x="91541" y="52070"/>
                  </a:lnTo>
                  <a:lnTo>
                    <a:pt x="92024" y="50927"/>
                  </a:lnTo>
                  <a:lnTo>
                    <a:pt x="92240" y="50419"/>
                  </a:lnTo>
                  <a:lnTo>
                    <a:pt x="92862" y="49403"/>
                  </a:lnTo>
                  <a:lnTo>
                    <a:pt x="92214" y="49911"/>
                  </a:lnTo>
                  <a:lnTo>
                    <a:pt x="91630" y="50927"/>
                  </a:lnTo>
                  <a:lnTo>
                    <a:pt x="91744" y="50419"/>
                  </a:lnTo>
                  <a:lnTo>
                    <a:pt x="91922" y="49657"/>
                  </a:lnTo>
                  <a:lnTo>
                    <a:pt x="91960" y="49530"/>
                  </a:lnTo>
                  <a:lnTo>
                    <a:pt x="92024" y="49276"/>
                  </a:lnTo>
                  <a:lnTo>
                    <a:pt x="92811" y="48221"/>
                  </a:lnTo>
                  <a:lnTo>
                    <a:pt x="92811" y="48006"/>
                  </a:lnTo>
                  <a:lnTo>
                    <a:pt x="92887" y="48133"/>
                  </a:lnTo>
                  <a:lnTo>
                    <a:pt x="92976" y="47752"/>
                  </a:lnTo>
                  <a:lnTo>
                    <a:pt x="93052" y="47117"/>
                  </a:lnTo>
                  <a:lnTo>
                    <a:pt x="93700" y="45720"/>
                  </a:lnTo>
                  <a:lnTo>
                    <a:pt x="91960" y="48006"/>
                  </a:lnTo>
                  <a:lnTo>
                    <a:pt x="92265" y="47498"/>
                  </a:lnTo>
                  <a:lnTo>
                    <a:pt x="93268" y="45847"/>
                  </a:lnTo>
                  <a:lnTo>
                    <a:pt x="93268" y="44958"/>
                  </a:lnTo>
                  <a:lnTo>
                    <a:pt x="92710" y="45466"/>
                  </a:lnTo>
                  <a:lnTo>
                    <a:pt x="92075" y="47371"/>
                  </a:lnTo>
                  <a:lnTo>
                    <a:pt x="91681" y="47498"/>
                  </a:lnTo>
                  <a:lnTo>
                    <a:pt x="91579" y="47117"/>
                  </a:lnTo>
                  <a:lnTo>
                    <a:pt x="91694" y="46736"/>
                  </a:lnTo>
                  <a:lnTo>
                    <a:pt x="93306" y="43942"/>
                  </a:lnTo>
                  <a:lnTo>
                    <a:pt x="94551" y="39751"/>
                  </a:lnTo>
                  <a:lnTo>
                    <a:pt x="88493" y="49530"/>
                  </a:lnTo>
                  <a:lnTo>
                    <a:pt x="89509" y="47117"/>
                  </a:lnTo>
                  <a:lnTo>
                    <a:pt x="89827" y="46355"/>
                  </a:lnTo>
                  <a:lnTo>
                    <a:pt x="89344" y="47117"/>
                  </a:lnTo>
                  <a:lnTo>
                    <a:pt x="89395" y="46101"/>
                  </a:lnTo>
                  <a:lnTo>
                    <a:pt x="91122" y="42164"/>
                  </a:lnTo>
                  <a:lnTo>
                    <a:pt x="91122" y="41910"/>
                  </a:lnTo>
                  <a:lnTo>
                    <a:pt x="91554" y="39878"/>
                  </a:lnTo>
                  <a:lnTo>
                    <a:pt x="88252" y="46101"/>
                  </a:lnTo>
                  <a:lnTo>
                    <a:pt x="88379" y="44704"/>
                  </a:lnTo>
                  <a:lnTo>
                    <a:pt x="87845" y="45847"/>
                  </a:lnTo>
                  <a:lnTo>
                    <a:pt x="86334" y="48768"/>
                  </a:lnTo>
                  <a:lnTo>
                    <a:pt x="85394" y="49530"/>
                  </a:lnTo>
                  <a:lnTo>
                    <a:pt x="85331" y="49276"/>
                  </a:lnTo>
                  <a:lnTo>
                    <a:pt x="85394" y="48768"/>
                  </a:lnTo>
                  <a:lnTo>
                    <a:pt x="87058" y="45466"/>
                  </a:lnTo>
                  <a:lnTo>
                    <a:pt x="87122" y="45339"/>
                  </a:lnTo>
                  <a:lnTo>
                    <a:pt x="87439" y="44704"/>
                  </a:lnTo>
                  <a:lnTo>
                    <a:pt x="88138" y="43942"/>
                  </a:lnTo>
                  <a:lnTo>
                    <a:pt x="88277" y="43942"/>
                  </a:lnTo>
                  <a:lnTo>
                    <a:pt x="87922" y="44704"/>
                  </a:lnTo>
                  <a:lnTo>
                    <a:pt x="88658" y="43942"/>
                  </a:lnTo>
                  <a:lnTo>
                    <a:pt x="88709" y="43815"/>
                  </a:lnTo>
                  <a:lnTo>
                    <a:pt x="89154" y="42672"/>
                  </a:lnTo>
                  <a:lnTo>
                    <a:pt x="88519" y="43815"/>
                  </a:lnTo>
                  <a:lnTo>
                    <a:pt x="88696" y="43307"/>
                  </a:lnTo>
                  <a:lnTo>
                    <a:pt x="88773" y="43053"/>
                  </a:lnTo>
                  <a:lnTo>
                    <a:pt x="88950" y="42545"/>
                  </a:lnTo>
                  <a:lnTo>
                    <a:pt x="88430" y="42430"/>
                  </a:lnTo>
                  <a:lnTo>
                    <a:pt x="88493" y="42164"/>
                  </a:lnTo>
                  <a:lnTo>
                    <a:pt x="88455" y="42316"/>
                  </a:lnTo>
                  <a:lnTo>
                    <a:pt x="89484" y="40640"/>
                  </a:lnTo>
                  <a:lnTo>
                    <a:pt x="88658" y="41529"/>
                  </a:lnTo>
                  <a:lnTo>
                    <a:pt x="88582" y="41783"/>
                  </a:lnTo>
                  <a:lnTo>
                    <a:pt x="88696" y="41275"/>
                  </a:lnTo>
                  <a:lnTo>
                    <a:pt x="87604" y="42672"/>
                  </a:lnTo>
                  <a:lnTo>
                    <a:pt x="87718" y="41402"/>
                  </a:lnTo>
                  <a:lnTo>
                    <a:pt x="87414" y="42164"/>
                  </a:lnTo>
                  <a:lnTo>
                    <a:pt x="86842" y="43307"/>
                  </a:lnTo>
                  <a:lnTo>
                    <a:pt x="86829" y="41529"/>
                  </a:lnTo>
                  <a:lnTo>
                    <a:pt x="85344" y="45212"/>
                  </a:lnTo>
                  <a:lnTo>
                    <a:pt x="84632" y="45339"/>
                  </a:lnTo>
                  <a:lnTo>
                    <a:pt x="84721" y="45085"/>
                  </a:lnTo>
                  <a:lnTo>
                    <a:pt x="85001" y="44323"/>
                  </a:lnTo>
                  <a:lnTo>
                    <a:pt x="85280" y="43561"/>
                  </a:lnTo>
                  <a:lnTo>
                    <a:pt x="85458" y="43307"/>
                  </a:lnTo>
                  <a:lnTo>
                    <a:pt x="85940" y="42672"/>
                  </a:lnTo>
                  <a:lnTo>
                    <a:pt x="86880" y="41402"/>
                  </a:lnTo>
                  <a:lnTo>
                    <a:pt x="85661" y="42672"/>
                  </a:lnTo>
                  <a:lnTo>
                    <a:pt x="85725" y="42418"/>
                  </a:lnTo>
                  <a:lnTo>
                    <a:pt x="85953" y="41402"/>
                  </a:lnTo>
                  <a:lnTo>
                    <a:pt x="86080" y="41148"/>
                  </a:lnTo>
                  <a:lnTo>
                    <a:pt x="86360" y="40767"/>
                  </a:lnTo>
                  <a:lnTo>
                    <a:pt x="87757" y="38862"/>
                  </a:lnTo>
                  <a:lnTo>
                    <a:pt x="86194" y="40767"/>
                  </a:lnTo>
                  <a:lnTo>
                    <a:pt x="87185" y="38354"/>
                  </a:lnTo>
                  <a:lnTo>
                    <a:pt x="87604" y="37338"/>
                  </a:lnTo>
                  <a:lnTo>
                    <a:pt x="87680" y="36576"/>
                  </a:lnTo>
                  <a:lnTo>
                    <a:pt x="87922" y="36322"/>
                  </a:lnTo>
                  <a:lnTo>
                    <a:pt x="87960" y="36195"/>
                  </a:lnTo>
                  <a:lnTo>
                    <a:pt x="87757" y="36068"/>
                  </a:lnTo>
                  <a:lnTo>
                    <a:pt x="86702" y="38354"/>
                  </a:lnTo>
                  <a:lnTo>
                    <a:pt x="86664" y="37846"/>
                  </a:lnTo>
                  <a:lnTo>
                    <a:pt x="87172" y="36957"/>
                  </a:lnTo>
                  <a:lnTo>
                    <a:pt x="86258" y="38227"/>
                  </a:lnTo>
                  <a:lnTo>
                    <a:pt x="85305" y="40640"/>
                  </a:lnTo>
                  <a:lnTo>
                    <a:pt x="83972" y="42418"/>
                  </a:lnTo>
                  <a:lnTo>
                    <a:pt x="84277" y="41541"/>
                  </a:lnTo>
                  <a:lnTo>
                    <a:pt x="84315" y="41262"/>
                  </a:lnTo>
                  <a:lnTo>
                    <a:pt x="82804" y="43307"/>
                  </a:lnTo>
                  <a:lnTo>
                    <a:pt x="82994" y="42926"/>
                  </a:lnTo>
                  <a:lnTo>
                    <a:pt x="84112" y="40767"/>
                  </a:lnTo>
                  <a:lnTo>
                    <a:pt x="84315" y="40386"/>
                  </a:lnTo>
                  <a:lnTo>
                    <a:pt x="84315" y="41262"/>
                  </a:lnTo>
                  <a:lnTo>
                    <a:pt x="84328" y="41656"/>
                  </a:lnTo>
                  <a:lnTo>
                    <a:pt x="84505" y="41148"/>
                  </a:lnTo>
                  <a:lnTo>
                    <a:pt x="84772" y="40386"/>
                  </a:lnTo>
                  <a:lnTo>
                    <a:pt x="84861" y="40132"/>
                  </a:lnTo>
                  <a:lnTo>
                    <a:pt x="85140" y="39370"/>
                  </a:lnTo>
                  <a:lnTo>
                    <a:pt x="85813" y="37465"/>
                  </a:lnTo>
                  <a:lnTo>
                    <a:pt x="86182" y="37338"/>
                  </a:lnTo>
                  <a:lnTo>
                    <a:pt x="86245" y="36944"/>
                  </a:lnTo>
                  <a:lnTo>
                    <a:pt x="86664" y="36271"/>
                  </a:lnTo>
                  <a:lnTo>
                    <a:pt x="87591" y="33401"/>
                  </a:lnTo>
                  <a:lnTo>
                    <a:pt x="84683" y="39370"/>
                  </a:lnTo>
                  <a:lnTo>
                    <a:pt x="84353" y="39116"/>
                  </a:lnTo>
                  <a:lnTo>
                    <a:pt x="84429" y="38608"/>
                  </a:lnTo>
                  <a:lnTo>
                    <a:pt x="85064" y="37592"/>
                  </a:lnTo>
                  <a:lnTo>
                    <a:pt x="85178" y="37338"/>
                  </a:lnTo>
                  <a:lnTo>
                    <a:pt x="85382" y="36804"/>
                  </a:lnTo>
                  <a:lnTo>
                    <a:pt x="84086" y="38989"/>
                  </a:lnTo>
                  <a:lnTo>
                    <a:pt x="83197" y="40132"/>
                  </a:lnTo>
                  <a:lnTo>
                    <a:pt x="83553" y="38608"/>
                  </a:lnTo>
                  <a:lnTo>
                    <a:pt x="82308" y="40767"/>
                  </a:lnTo>
                  <a:lnTo>
                    <a:pt x="82207" y="40640"/>
                  </a:lnTo>
                  <a:lnTo>
                    <a:pt x="82143" y="41021"/>
                  </a:lnTo>
                  <a:lnTo>
                    <a:pt x="82016" y="41402"/>
                  </a:lnTo>
                  <a:lnTo>
                    <a:pt x="81140" y="42926"/>
                  </a:lnTo>
                  <a:lnTo>
                    <a:pt x="81089" y="42545"/>
                  </a:lnTo>
                  <a:lnTo>
                    <a:pt x="80645" y="42862"/>
                  </a:lnTo>
                  <a:lnTo>
                    <a:pt x="79654" y="44323"/>
                  </a:lnTo>
                  <a:lnTo>
                    <a:pt x="80302" y="42926"/>
                  </a:lnTo>
                  <a:lnTo>
                    <a:pt x="81648" y="40005"/>
                  </a:lnTo>
                  <a:lnTo>
                    <a:pt x="82473" y="38227"/>
                  </a:lnTo>
                  <a:lnTo>
                    <a:pt x="81038" y="40005"/>
                  </a:lnTo>
                  <a:lnTo>
                    <a:pt x="81241" y="39497"/>
                  </a:lnTo>
                  <a:lnTo>
                    <a:pt x="81470" y="38862"/>
                  </a:lnTo>
                  <a:lnTo>
                    <a:pt x="82207" y="37719"/>
                  </a:lnTo>
                  <a:lnTo>
                    <a:pt x="82613" y="37084"/>
                  </a:lnTo>
                  <a:lnTo>
                    <a:pt x="82727" y="36804"/>
                  </a:lnTo>
                  <a:lnTo>
                    <a:pt x="82943" y="36068"/>
                  </a:lnTo>
                  <a:lnTo>
                    <a:pt x="81470" y="37858"/>
                  </a:lnTo>
                  <a:lnTo>
                    <a:pt x="81648" y="37719"/>
                  </a:lnTo>
                  <a:lnTo>
                    <a:pt x="80670" y="39027"/>
                  </a:lnTo>
                  <a:lnTo>
                    <a:pt x="80670" y="39497"/>
                  </a:lnTo>
                  <a:lnTo>
                    <a:pt x="80606" y="39878"/>
                  </a:lnTo>
                  <a:lnTo>
                    <a:pt x="80505" y="40132"/>
                  </a:lnTo>
                  <a:lnTo>
                    <a:pt x="79489" y="41529"/>
                  </a:lnTo>
                  <a:lnTo>
                    <a:pt x="78841" y="42926"/>
                  </a:lnTo>
                  <a:lnTo>
                    <a:pt x="79781" y="40767"/>
                  </a:lnTo>
                  <a:lnTo>
                    <a:pt x="79908" y="40449"/>
                  </a:lnTo>
                  <a:lnTo>
                    <a:pt x="80327" y="39497"/>
                  </a:lnTo>
                  <a:lnTo>
                    <a:pt x="79908" y="40449"/>
                  </a:lnTo>
                  <a:lnTo>
                    <a:pt x="80670" y="39497"/>
                  </a:lnTo>
                  <a:lnTo>
                    <a:pt x="80670" y="39027"/>
                  </a:lnTo>
                  <a:lnTo>
                    <a:pt x="79641" y="40386"/>
                  </a:lnTo>
                  <a:lnTo>
                    <a:pt x="79578" y="40716"/>
                  </a:lnTo>
                  <a:lnTo>
                    <a:pt x="79781" y="40386"/>
                  </a:lnTo>
                  <a:lnTo>
                    <a:pt x="79667" y="40767"/>
                  </a:lnTo>
                  <a:lnTo>
                    <a:pt x="79540" y="40767"/>
                  </a:lnTo>
                  <a:lnTo>
                    <a:pt x="77203" y="44577"/>
                  </a:lnTo>
                  <a:lnTo>
                    <a:pt x="78016" y="42291"/>
                  </a:lnTo>
                  <a:lnTo>
                    <a:pt x="78130" y="42037"/>
                  </a:lnTo>
                  <a:lnTo>
                    <a:pt x="78536" y="41275"/>
                  </a:lnTo>
                  <a:lnTo>
                    <a:pt x="78752" y="40894"/>
                  </a:lnTo>
                  <a:lnTo>
                    <a:pt x="79019" y="40386"/>
                  </a:lnTo>
                  <a:lnTo>
                    <a:pt x="79781" y="38989"/>
                  </a:lnTo>
                  <a:lnTo>
                    <a:pt x="80962" y="36804"/>
                  </a:lnTo>
                  <a:lnTo>
                    <a:pt x="81800" y="34036"/>
                  </a:lnTo>
                  <a:lnTo>
                    <a:pt x="78574" y="38989"/>
                  </a:lnTo>
                  <a:lnTo>
                    <a:pt x="78625" y="37211"/>
                  </a:lnTo>
                  <a:lnTo>
                    <a:pt x="78371" y="38227"/>
                  </a:lnTo>
                  <a:lnTo>
                    <a:pt x="78270" y="38481"/>
                  </a:lnTo>
                  <a:lnTo>
                    <a:pt x="77076" y="40386"/>
                  </a:lnTo>
                  <a:lnTo>
                    <a:pt x="77495" y="39116"/>
                  </a:lnTo>
                  <a:lnTo>
                    <a:pt x="77762" y="38354"/>
                  </a:lnTo>
                  <a:lnTo>
                    <a:pt x="77050" y="39116"/>
                  </a:lnTo>
                  <a:lnTo>
                    <a:pt x="77343" y="38608"/>
                  </a:lnTo>
                  <a:lnTo>
                    <a:pt x="77990" y="37465"/>
                  </a:lnTo>
                  <a:lnTo>
                    <a:pt x="78092" y="37211"/>
                  </a:lnTo>
                  <a:lnTo>
                    <a:pt x="78079" y="36830"/>
                  </a:lnTo>
                  <a:lnTo>
                    <a:pt x="78359" y="35052"/>
                  </a:lnTo>
                  <a:lnTo>
                    <a:pt x="76339" y="38608"/>
                  </a:lnTo>
                  <a:lnTo>
                    <a:pt x="77254" y="36271"/>
                  </a:lnTo>
                  <a:lnTo>
                    <a:pt x="77317" y="34798"/>
                  </a:lnTo>
                  <a:lnTo>
                    <a:pt x="73901" y="40894"/>
                  </a:lnTo>
                  <a:lnTo>
                    <a:pt x="73799" y="40386"/>
                  </a:lnTo>
                  <a:lnTo>
                    <a:pt x="73875" y="39751"/>
                  </a:lnTo>
                  <a:lnTo>
                    <a:pt x="74206" y="39243"/>
                  </a:lnTo>
                  <a:lnTo>
                    <a:pt x="74777" y="38354"/>
                  </a:lnTo>
                  <a:lnTo>
                    <a:pt x="74980" y="37973"/>
                  </a:lnTo>
                  <a:lnTo>
                    <a:pt x="75361" y="36830"/>
                  </a:lnTo>
                  <a:lnTo>
                    <a:pt x="75450" y="36652"/>
                  </a:lnTo>
                  <a:lnTo>
                    <a:pt x="75844" y="36195"/>
                  </a:lnTo>
                  <a:lnTo>
                    <a:pt x="76504" y="35433"/>
                  </a:lnTo>
                  <a:lnTo>
                    <a:pt x="76352" y="35433"/>
                  </a:lnTo>
                  <a:lnTo>
                    <a:pt x="76377" y="34925"/>
                  </a:lnTo>
                  <a:lnTo>
                    <a:pt x="75679" y="36195"/>
                  </a:lnTo>
                  <a:lnTo>
                    <a:pt x="76200" y="35052"/>
                  </a:lnTo>
                  <a:lnTo>
                    <a:pt x="73875" y="38354"/>
                  </a:lnTo>
                  <a:lnTo>
                    <a:pt x="74650" y="36576"/>
                  </a:lnTo>
                  <a:lnTo>
                    <a:pt x="73088" y="39243"/>
                  </a:lnTo>
                  <a:lnTo>
                    <a:pt x="72961" y="38989"/>
                  </a:lnTo>
                  <a:lnTo>
                    <a:pt x="72478" y="39116"/>
                  </a:lnTo>
                  <a:lnTo>
                    <a:pt x="74091" y="35306"/>
                  </a:lnTo>
                  <a:lnTo>
                    <a:pt x="69824" y="40767"/>
                  </a:lnTo>
                  <a:lnTo>
                    <a:pt x="71666" y="36449"/>
                  </a:lnTo>
                  <a:lnTo>
                    <a:pt x="71983" y="35687"/>
                  </a:lnTo>
                  <a:lnTo>
                    <a:pt x="70485" y="36449"/>
                  </a:lnTo>
                  <a:lnTo>
                    <a:pt x="70065" y="36322"/>
                  </a:lnTo>
                  <a:lnTo>
                    <a:pt x="70383" y="35814"/>
                  </a:lnTo>
                  <a:lnTo>
                    <a:pt x="70548" y="35471"/>
                  </a:lnTo>
                  <a:lnTo>
                    <a:pt x="70523" y="35687"/>
                  </a:lnTo>
                  <a:lnTo>
                    <a:pt x="70573" y="35433"/>
                  </a:lnTo>
                  <a:lnTo>
                    <a:pt x="70954" y="33782"/>
                  </a:lnTo>
                  <a:lnTo>
                    <a:pt x="67398" y="40767"/>
                  </a:lnTo>
                  <a:lnTo>
                    <a:pt x="67843" y="38735"/>
                  </a:lnTo>
                  <a:lnTo>
                    <a:pt x="68135" y="37973"/>
                  </a:lnTo>
                  <a:lnTo>
                    <a:pt x="68287" y="37592"/>
                  </a:lnTo>
                  <a:lnTo>
                    <a:pt x="68757" y="36449"/>
                  </a:lnTo>
                  <a:lnTo>
                    <a:pt x="69176" y="35433"/>
                  </a:lnTo>
                  <a:lnTo>
                    <a:pt x="69024" y="37084"/>
                  </a:lnTo>
                  <a:lnTo>
                    <a:pt x="69456" y="35941"/>
                  </a:lnTo>
                  <a:lnTo>
                    <a:pt x="69723" y="35433"/>
                  </a:lnTo>
                  <a:lnTo>
                    <a:pt x="72618" y="29972"/>
                  </a:lnTo>
                  <a:lnTo>
                    <a:pt x="68338" y="36449"/>
                  </a:lnTo>
                  <a:lnTo>
                    <a:pt x="69240" y="34290"/>
                  </a:lnTo>
                  <a:lnTo>
                    <a:pt x="69875" y="32766"/>
                  </a:lnTo>
                  <a:lnTo>
                    <a:pt x="70154" y="32385"/>
                  </a:lnTo>
                  <a:lnTo>
                    <a:pt x="70967" y="30226"/>
                  </a:lnTo>
                  <a:lnTo>
                    <a:pt x="68224" y="34290"/>
                  </a:lnTo>
                  <a:lnTo>
                    <a:pt x="68046" y="33782"/>
                  </a:lnTo>
                  <a:lnTo>
                    <a:pt x="68160" y="33401"/>
                  </a:lnTo>
                  <a:lnTo>
                    <a:pt x="68313" y="33147"/>
                  </a:lnTo>
                  <a:lnTo>
                    <a:pt x="68503" y="32766"/>
                  </a:lnTo>
                  <a:lnTo>
                    <a:pt x="66535" y="35560"/>
                  </a:lnTo>
                  <a:lnTo>
                    <a:pt x="65379" y="36322"/>
                  </a:lnTo>
                  <a:lnTo>
                    <a:pt x="64795" y="36652"/>
                  </a:lnTo>
                  <a:lnTo>
                    <a:pt x="64554" y="37211"/>
                  </a:lnTo>
                  <a:lnTo>
                    <a:pt x="63792" y="37592"/>
                  </a:lnTo>
                  <a:lnTo>
                    <a:pt x="64350" y="36322"/>
                  </a:lnTo>
                  <a:lnTo>
                    <a:pt x="64643" y="35179"/>
                  </a:lnTo>
                  <a:lnTo>
                    <a:pt x="64744" y="34925"/>
                  </a:lnTo>
                  <a:lnTo>
                    <a:pt x="65189" y="34036"/>
                  </a:lnTo>
                  <a:lnTo>
                    <a:pt x="65951" y="32512"/>
                  </a:lnTo>
                  <a:lnTo>
                    <a:pt x="65913" y="32385"/>
                  </a:lnTo>
                  <a:lnTo>
                    <a:pt x="66027" y="31623"/>
                  </a:lnTo>
                  <a:lnTo>
                    <a:pt x="66827" y="30226"/>
                  </a:lnTo>
                  <a:lnTo>
                    <a:pt x="66001" y="30480"/>
                  </a:lnTo>
                  <a:lnTo>
                    <a:pt x="64046" y="34036"/>
                  </a:lnTo>
                  <a:lnTo>
                    <a:pt x="63563" y="33401"/>
                  </a:lnTo>
                  <a:lnTo>
                    <a:pt x="63030" y="34544"/>
                  </a:lnTo>
                  <a:lnTo>
                    <a:pt x="60769" y="37960"/>
                  </a:lnTo>
                  <a:lnTo>
                    <a:pt x="60769" y="51816"/>
                  </a:lnTo>
                  <a:lnTo>
                    <a:pt x="60744" y="52324"/>
                  </a:lnTo>
                  <a:lnTo>
                    <a:pt x="59931" y="53467"/>
                  </a:lnTo>
                  <a:lnTo>
                    <a:pt x="60769" y="51816"/>
                  </a:lnTo>
                  <a:lnTo>
                    <a:pt x="60769" y="37960"/>
                  </a:lnTo>
                  <a:lnTo>
                    <a:pt x="60896" y="37719"/>
                  </a:lnTo>
                  <a:lnTo>
                    <a:pt x="62306" y="35179"/>
                  </a:lnTo>
                  <a:lnTo>
                    <a:pt x="62445" y="34925"/>
                  </a:lnTo>
                  <a:lnTo>
                    <a:pt x="63842" y="32385"/>
                  </a:lnTo>
                  <a:lnTo>
                    <a:pt x="62064" y="34925"/>
                  </a:lnTo>
                  <a:lnTo>
                    <a:pt x="62128" y="34798"/>
                  </a:lnTo>
                  <a:lnTo>
                    <a:pt x="63931" y="31242"/>
                  </a:lnTo>
                  <a:lnTo>
                    <a:pt x="61239" y="34290"/>
                  </a:lnTo>
                  <a:lnTo>
                    <a:pt x="60477" y="34798"/>
                  </a:lnTo>
                  <a:lnTo>
                    <a:pt x="60642" y="34544"/>
                  </a:lnTo>
                  <a:lnTo>
                    <a:pt x="61315" y="33489"/>
                  </a:lnTo>
                  <a:lnTo>
                    <a:pt x="60286" y="34544"/>
                  </a:lnTo>
                  <a:lnTo>
                    <a:pt x="59867" y="34290"/>
                  </a:lnTo>
                  <a:lnTo>
                    <a:pt x="60718" y="32766"/>
                  </a:lnTo>
                  <a:lnTo>
                    <a:pt x="61214" y="31877"/>
                  </a:lnTo>
                  <a:lnTo>
                    <a:pt x="63754" y="27305"/>
                  </a:lnTo>
                  <a:lnTo>
                    <a:pt x="59690" y="31877"/>
                  </a:lnTo>
                  <a:lnTo>
                    <a:pt x="60286" y="30607"/>
                  </a:lnTo>
                  <a:lnTo>
                    <a:pt x="60528" y="30099"/>
                  </a:lnTo>
                  <a:lnTo>
                    <a:pt x="60642" y="29845"/>
                  </a:lnTo>
                  <a:lnTo>
                    <a:pt x="61315" y="28448"/>
                  </a:lnTo>
                  <a:lnTo>
                    <a:pt x="62331" y="26289"/>
                  </a:lnTo>
                  <a:lnTo>
                    <a:pt x="60147" y="28448"/>
                  </a:lnTo>
                  <a:lnTo>
                    <a:pt x="61391" y="24257"/>
                  </a:lnTo>
                  <a:lnTo>
                    <a:pt x="60261" y="24257"/>
                  </a:lnTo>
                  <a:lnTo>
                    <a:pt x="58166" y="28676"/>
                  </a:lnTo>
                  <a:lnTo>
                    <a:pt x="58166" y="45466"/>
                  </a:lnTo>
                  <a:lnTo>
                    <a:pt x="57861" y="46393"/>
                  </a:lnTo>
                  <a:lnTo>
                    <a:pt x="57721" y="46355"/>
                  </a:lnTo>
                  <a:lnTo>
                    <a:pt x="57848" y="46101"/>
                  </a:lnTo>
                  <a:lnTo>
                    <a:pt x="58166" y="45466"/>
                  </a:lnTo>
                  <a:lnTo>
                    <a:pt x="58166" y="28676"/>
                  </a:lnTo>
                  <a:lnTo>
                    <a:pt x="57607" y="29845"/>
                  </a:lnTo>
                  <a:lnTo>
                    <a:pt x="59918" y="24257"/>
                  </a:lnTo>
                  <a:lnTo>
                    <a:pt x="59385" y="25260"/>
                  </a:lnTo>
                  <a:lnTo>
                    <a:pt x="59702" y="24041"/>
                  </a:lnTo>
                  <a:lnTo>
                    <a:pt x="58813" y="26339"/>
                  </a:lnTo>
                  <a:lnTo>
                    <a:pt x="58686" y="26517"/>
                  </a:lnTo>
                  <a:lnTo>
                    <a:pt x="56921" y="29972"/>
                  </a:lnTo>
                  <a:lnTo>
                    <a:pt x="56515" y="30099"/>
                  </a:lnTo>
                  <a:lnTo>
                    <a:pt x="56476" y="29972"/>
                  </a:lnTo>
                  <a:lnTo>
                    <a:pt x="56718" y="29375"/>
                  </a:lnTo>
                  <a:lnTo>
                    <a:pt x="56667" y="29552"/>
                  </a:lnTo>
                  <a:lnTo>
                    <a:pt x="57175" y="28524"/>
                  </a:lnTo>
                  <a:lnTo>
                    <a:pt x="58686" y="26517"/>
                  </a:lnTo>
                  <a:lnTo>
                    <a:pt x="57619" y="26746"/>
                  </a:lnTo>
                  <a:lnTo>
                    <a:pt x="56781" y="29197"/>
                  </a:lnTo>
                  <a:lnTo>
                    <a:pt x="57594" y="26670"/>
                  </a:lnTo>
                  <a:lnTo>
                    <a:pt x="57835" y="25908"/>
                  </a:lnTo>
                  <a:lnTo>
                    <a:pt x="58572" y="24257"/>
                  </a:lnTo>
                  <a:lnTo>
                    <a:pt x="58712" y="24765"/>
                  </a:lnTo>
                  <a:lnTo>
                    <a:pt x="58978" y="24257"/>
                  </a:lnTo>
                  <a:lnTo>
                    <a:pt x="59385" y="23495"/>
                  </a:lnTo>
                  <a:lnTo>
                    <a:pt x="59245" y="23114"/>
                  </a:lnTo>
                  <a:lnTo>
                    <a:pt x="59334" y="22606"/>
                  </a:lnTo>
                  <a:lnTo>
                    <a:pt x="59626" y="22225"/>
                  </a:lnTo>
                  <a:lnTo>
                    <a:pt x="60464" y="21082"/>
                  </a:lnTo>
                  <a:lnTo>
                    <a:pt x="60985" y="19431"/>
                  </a:lnTo>
                  <a:lnTo>
                    <a:pt x="59956" y="21463"/>
                  </a:lnTo>
                  <a:lnTo>
                    <a:pt x="59258" y="22225"/>
                  </a:lnTo>
                  <a:lnTo>
                    <a:pt x="59410" y="21209"/>
                  </a:lnTo>
                  <a:lnTo>
                    <a:pt x="58369" y="24003"/>
                  </a:lnTo>
                  <a:lnTo>
                    <a:pt x="56108" y="26670"/>
                  </a:lnTo>
                  <a:lnTo>
                    <a:pt x="56324" y="26289"/>
                  </a:lnTo>
                  <a:lnTo>
                    <a:pt x="56616" y="25781"/>
                  </a:lnTo>
                  <a:lnTo>
                    <a:pt x="57111" y="24892"/>
                  </a:lnTo>
                  <a:lnTo>
                    <a:pt x="57823" y="23622"/>
                  </a:lnTo>
                  <a:lnTo>
                    <a:pt x="58953" y="21590"/>
                  </a:lnTo>
                  <a:lnTo>
                    <a:pt x="60375" y="19050"/>
                  </a:lnTo>
                  <a:lnTo>
                    <a:pt x="58127" y="21590"/>
                  </a:lnTo>
                  <a:lnTo>
                    <a:pt x="58661" y="20828"/>
                  </a:lnTo>
                  <a:lnTo>
                    <a:pt x="59283" y="19939"/>
                  </a:lnTo>
                  <a:lnTo>
                    <a:pt x="58381" y="20828"/>
                  </a:lnTo>
                  <a:lnTo>
                    <a:pt x="58077" y="19304"/>
                  </a:lnTo>
                  <a:lnTo>
                    <a:pt x="55295" y="23622"/>
                  </a:lnTo>
                  <a:lnTo>
                    <a:pt x="56349" y="21336"/>
                  </a:lnTo>
                  <a:lnTo>
                    <a:pt x="56705" y="21082"/>
                  </a:lnTo>
                  <a:lnTo>
                    <a:pt x="56286" y="19939"/>
                  </a:lnTo>
                  <a:lnTo>
                    <a:pt x="52336" y="24892"/>
                  </a:lnTo>
                  <a:lnTo>
                    <a:pt x="52654" y="23749"/>
                  </a:lnTo>
                  <a:lnTo>
                    <a:pt x="52730" y="23495"/>
                  </a:lnTo>
                  <a:lnTo>
                    <a:pt x="52908" y="22860"/>
                  </a:lnTo>
                  <a:lnTo>
                    <a:pt x="53238" y="21691"/>
                  </a:lnTo>
                  <a:lnTo>
                    <a:pt x="54025" y="20447"/>
                  </a:lnTo>
                  <a:lnTo>
                    <a:pt x="53657" y="20701"/>
                  </a:lnTo>
                  <a:lnTo>
                    <a:pt x="52362" y="22860"/>
                  </a:lnTo>
                  <a:lnTo>
                    <a:pt x="52641" y="22098"/>
                  </a:lnTo>
                  <a:lnTo>
                    <a:pt x="52882" y="21463"/>
                  </a:lnTo>
                  <a:lnTo>
                    <a:pt x="53721" y="20066"/>
                  </a:lnTo>
                  <a:lnTo>
                    <a:pt x="53708" y="19939"/>
                  </a:lnTo>
                  <a:lnTo>
                    <a:pt x="52006" y="22098"/>
                  </a:lnTo>
                  <a:lnTo>
                    <a:pt x="52235" y="21209"/>
                  </a:lnTo>
                  <a:lnTo>
                    <a:pt x="53162" y="19939"/>
                  </a:lnTo>
                  <a:lnTo>
                    <a:pt x="53289" y="19431"/>
                  </a:lnTo>
                  <a:lnTo>
                    <a:pt x="53441" y="17526"/>
                  </a:lnTo>
                  <a:lnTo>
                    <a:pt x="50012" y="22860"/>
                  </a:lnTo>
                  <a:lnTo>
                    <a:pt x="48844" y="23495"/>
                  </a:lnTo>
                  <a:lnTo>
                    <a:pt x="49047" y="23114"/>
                  </a:lnTo>
                  <a:lnTo>
                    <a:pt x="49530" y="22225"/>
                  </a:lnTo>
                  <a:lnTo>
                    <a:pt x="50152" y="21082"/>
                  </a:lnTo>
                  <a:lnTo>
                    <a:pt x="50558" y="20320"/>
                  </a:lnTo>
                  <a:lnTo>
                    <a:pt x="50698" y="20066"/>
                  </a:lnTo>
                  <a:lnTo>
                    <a:pt x="51041" y="19431"/>
                  </a:lnTo>
                  <a:lnTo>
                    <a:pt x="51168" y="17272"/>
                  </a:lnTo>
                  <a:lnTo>
                    <a:pt x="51269" y="16764"/>
                  </a:lnTo>
                  <a:lnTo>
                    <a:pt x="51511" y="16383"/>
                  </a:lnTo>
                  <a:lnTo>
                    <a:pt x="50876" y="15367"/>
                  </a:lnTo>
                  <a:lnTo>
                    <a:pt x="48158" y="18923"/>
                  </a:lnTo>
                  <a:lnTo>
                    <a:pt x="46456" y="20066"/>
                  </a:lnTo>
                  <a:lnTo>
                    <a:pt x="47371" y="17780"/>
                  </a:lnTo>
                  <a:lnTo>
                    <a:pt x="47561" y="17272"/>
                  </a:lnTo>
                  <a:lnTo>
                    <a:pt x="48323" y="15367"/>
                  </a:lnTo>
                  <a:lnTo>
                    <a:pt x="45694" y="17272"/>
                  </a:lnTo>
                  <a:lnTo>
                    <a:pt x="46189" y="14351"/>
                  </a:lnTo>
                  <a:lnTo>
                    <a:pt x="45974" y="14986"/>
                  </a:lnTo>
                  <a:lnTo>
                    <a:pt x="45770" y="15367"/>
                  </a:lnTo>
                  <a:lnTo>
                    <a:pt x="44462" y="17526"/>
                  </a:lnTo>
                  <a:lnTo>
                    <a:pt x="44094" y="17780"/>
                  </a:lnTo>
                  <a:lnTo>
                    <a:pt x="44335" y="16891"/>
                  </a:lnTo>
                  <a:lnTo>
                    <a:pt x="42024" y="20320"/>
                  </a:lnTo>
                  <a:lnTo>
                    <a:pt x="42316" y="19812"/>
                  </a:lnTo>
                  <a:lnTo>
                    <a:pt x="42379" y="19685"/>
                  </a:lnTo>
                  <a:lnTo>
                    <a:pt x="42659" y="19177"/>
                  </a:lnTo>
                  <a:lnTo>
                    <a:pt x="21640" y="19177"/>
                  </a:lnTo>
                  <a:lnTo>
                    <a:pt x="21640" y="23749"/>
                  </a:lnTo>
                  <a:lnTo>
                    <a:pt x="21285" y="24384"/>
                  </a:lnTo>
                  <a:lnTo>
                    <a:pt x="21209" y="24892"/>
                  </a:lnTo>
                  <a:lnTo>
                    <a:pt x="20904" y="25781"/>
                  </a:lnTo>
                  <a:lnTo>
                    <a:pt x="20853" y="25654"/>
                  </a:lnTo>
                  <a:lnTo>
                    <a:pt x="20739" y="25527"/>
                  </a:lnTo>
                  <a:lnTo>
                    <a:pt x="20612" y="25527"/>
                  </a:lnTo>
                  <a:lnTo>
                    <a:pt x="20675" y="25400"/>
                  </a:lnTo>
                  <a:lnTo>
                    <a:pt x="20751" y="25273"/>
                  </a:lnTo>
                  <a:lnTo>
                    <a:pt x="21297" y="24257"/>
                  </a:lnTo>
                  <a:lnTo>
                    <a:pt x="21602" y="23749"/>
                  </a:lnTo>
                  <a:lnTo>
                    <a:pt x="21640" y="19177"/>
                  </a:lnTo>
                  <a:lnTo>
                    <a:pt x="20091" y="19177"/>
                  </a:lnTo>
                  <a:lnTo>
                    <a:pt x="20091" y="25400"/>
                  </a:lnTo>
                  <a:lnTo>
                    <a:pt x="20078" y="25527"/>
                  </a:lnTo>
                  <a:lnTo>
                    <a:pt x="19939" y="25527"/>
                  </a:lnTo>
                  <a:lnTo>
                    <a:pt x="20091" y="25400"/>
                  </a:lnTo>
                  <a:lnTo>
                    <a:pt x="20091" y="19177"/>
                  </a:lnTo>
                  <a:lnTo>
                    <a:pt x="15862" y="19177"/>
                  </a:lnTo>
                  <a:lnTo>
                    <a:pt x="15862" y="19812"/>
                  </a:lnTo>
                  <a:lnTo>
                    <a:pt x="15697" y="20574"/>
                  </a:lnTo>
                  <a:lnTo>
                    <a:pt x="15582" y="20955"/>
                  </a:lnTo>
                  <a:lnTo>
                    <a:pt x="14008" y="24003"/>
                  </a:lnTo>
                  <a:lnTo>
                    <a:pt x="14414" y="21691"/>
                  </a:lnTo>
                  <a:lnTo>
                    <a:pt x="15862" y="19812"/>
                  </a:lnTo>
                  <a:lnTo>
                    <a:pt x="15862" y="19177"/>
                  </a:lnTo>
                  <a:lnTo>
                    <a:pt x="15494" y="19177"/>
                  </a:lnTo>
                  <a:lnTo>
                    <a:pt x="15354" y="19177"/>
                  </a:lnTo>
                  <a:lnTo>
                    <a:pt x="14833" y="20066"/>
                  </a:lnTo>
                  <a:lnTo>
                    <a:pt x="14503" y="20574"/>
                  </a:lnTo>
                  <a:lnTo>
                    <a:pt x="15214" y="19685"/>
                  </a:lnTo>
                  <a:lnTo>
                    <a:pt x="14020" y="22199"/>
                  </a:lnTo>
                  <a:lnTo>
                    <a:pt x="14363" y="21755"/>
                  </a:lnTo>
                  <a:lnTo>
                    <a:pt x="13296" y="24511"/>
                  </a:lnTo>
                  <a:lnTo>
                    <a:pt x="13512" y="23114"/>
                  </a:lnTo>
                  <a:lnTo>
                    <a:pt x="11176" y="28194"/>
                  </a:lnTo>
                  <a:lnTo>
                    <a:pt x="13296" y="22910"/>
                  </a:lnTo>
                  <a:lnTo>
                    <a:pt x="11061" y="27686"/>
                  </a:lnTo>
                  <a:lnTo>
                    <a:pt x="10947" y="29210"/>
                  </a:lnTo>
                  <a:lnTo>
                    <a:pt x="11557" y="28194"/>
                  </a:lnTo>
                  <a:lnTo>
                    <a:pt x="12382" y="26797"/>
                  </a:lnTo>
                  <a:lnTo>
                    <a:pt x="12446" y="28067"/>
                  </a:lnTo>
                  <a:lnTo>
                    <a:pt x="13208" y="26797"/>
                  </a:lnTo>
                  <a:lnTo>
                    <a:pt x="13436" y="26416"/>
                  </a:lnTo>
                  <a:lnTo>
                    <a:pt x="13563" y="26162"/>
                  </a:lnTo>
                  <a:lnTo>
                    <a:pt x="13804" y="25400"/>
                  </a:lnTo>
                  <a:lnTo>
                    <a:pt x="14376" y="24511"/>
                  </a:lnTo>
                  <a:lnTo>
                    <a:pt x="14706" y="24003"/>
                  </a:lnTo>
                  <a:lnTo>
                    <a:pt x="14871" y="23749"/>
                  </a:lnTo>
                  <a:lnTo>
                    <a:pt x="17360" y="21082"/>
                  </a:lnTo>
                  <a:lnTo>
                    <a:pt x="11252" y="32004"/>
                  </a:lnTo>
                  <a:lnTo>
                    <a:pt x="15367" y="26162"/>
                  </a:lnTo>
                  <a:lnTo>
                    <a:pt x="17564" y="22225"/>
                  </a:lnTo>
                  <a:lnTo>
                    <a:pt x="16903" y="24384"/>
                  </a:lnTo>
                  <a:lnTo>
                    <a:pt x="14960" y="27686"/>
                  </a:lnTo>
                  <a:lnTo>
                    <a:pt x="14871" y="28067"/>
                  </a:lnTo>
                  <a:lnTo>
                    <a:pt x="15163" y="28575"/>
                  </a:lnTo>
                  <a:lnTo>
                    <a:pt x="16103" y="26682"/>
                  </a:lnTo>
                  <a:lnTo>
                    <a:pt x="17868" y="23114"/>
                  </a:lnTo>
                  <a:lnTo>
                    <a:pt x="17297" y="25273"/>
                  </a:lnTo>
                  <a:lnTo>
                    <a:pt x="17576" y="25400"/>
                  </a:lnTo>
                  <a:lnTo>
                    <a:pt x="15951" y="28575"/>
                  </a:lnTo>
                  <a:lnTo>
                    <a:pt x="16789" y="28448"/>
                  </a:lnTo>
                  <a:lnTo>
                    <a:pt x="18669" y="26543"/>
                  </a:lnTo>
                  <a:lnTo>
                    <a:pt x="19621" y="26289"/>
                  </a:lnTo>
                  <a:lnTo>
                    <a:pt x="18453" y="28194"/>
                  </a:lnTo>
                  <a:lnTo>
                    <a:pt x="18072" y="29210"/>
                  </a:lnTo>
                  <a:lnTo>
                    <a:pt x="19735" y="28067"/>
                  </a:lnTo>
                  <a:lnTo>
                    <a:pt x="19646" y="29845"/>
                  </a:lnTo>
                  <a:lnTo>
                    <a:pt x="19405" y="32766"/>
                  </a:lnTo>
                  <a:lnTo>
                    <a:pt x="21158" y="30226"/>
                  </a:lnTo>
                  <a:lnTo>
                    <a:pt x="21209" y="30353"/>
                  </a:lnTo>
                  <a:lnTo>
                    <a:pt x="21310" y="30226"/>
                  </a:lnTo>
                  <a:lnTo>
                    <a:pt x="21932" y="29337"/>
                  </a:lnTo>
                  <a:lnTo>
                    <a:pt x="22225" y="29210"/>
                  </a:lnTo>
                  <a:lnTo>
                    <a:pt x="21323" y="30988"/>
                  </a:lnTo>
                  <a:lnTo>
                    <a:pt x="20777" y="31750"/>
                  </a:lnTo>
                  <a:lnTo>
                    <a:pt x="22567" y="29718"/>
                  </a:lnTo>
                  <a:lnTo>
                    <a:pt x="23177" y="29210"/>
                  </a:lnTo>
                  <a:lnTo>
                    <a:pt x="24536" y="28067"/>
                  </a:lnTo>
                  <a:lnTo>
                    <a:pt x="24993" y="27686"/>
                  </a:lnTo>
                  <a:lnTo>
                    <a:pt x="24003" y="30861"/>
                  </a:lnTo>
                  <a:lnTo>
                    <a:pt x="23545" y="31496"/>
                  </a:lnTo>
                  <a:lnTo>
                    <a:pt x="23431" y="31877"/>
                  </a:lnTo>
                  <a:lnTo>
                    <a:pt x="23304" y="32893"/>
                  </a:lnTo>
                  <a:lnTo>
                    <a:pt x="26187" y="27686"/>
                  </a:lnTo>
                  <a:lnTo>
                    <a:pt x="26949" y="26289"/>
                  </a:lnTo>
                  <a:lnTo>
                    <a:pt x="25996" y="29083"/>
                  </a:lnTo>
                  <a:lnTo>
                    <a:pt x="25781" y="29337"/>
                  </a:lnTo>
                  <a:lnTo>
                    <a:pt x="25755" y="29972"/>
                  </a:lnTo>
                  <a:lnTo>
                    <a:pt x="25996" y="31242"/>
                  </a:lnTo>
                  <a:lnTo>
                    <a:pt x="28409" y="29337"/>
                  </a:lnTo>
                  <a:lnTo>
                    <a:pt x="26936" y="33782"/>
                  </a:lnTo>
                  <a:lnTo>
                    <a:pt x="29184" y="29972"/>
                  </a:lnTo>
                  <a:lnTo>
                    <a:pt x="26949" y="36068"/>
                  </a:lnTo>
                  <a:lnTo>
                    <a:pt x="29946" y="30607"/>
                  </a:lnTo>
                  <a:lnTo>
                    <a:pt x="29044" y="33655"/>
                  </a:lnTo>
                  <a:lnTo>
                    <a:pt x="28371" y="34544"/>
                  </a:lnTo>
                  <a:lnTo>
                    <a:pt x="28232" y="37084"/>
                  </a:lnTo>
                  <a:lnTo>
                    <a:pt x="30302" y="33528"/>
                  </a:lnTo>
                  <a:lnTo>
                    <a:pt x="30873" y="33147"/>
                  </a:lnTo>
                  <a:lnTo>
                    <a:pt x="29337" y="35941"/>
                  </a:lnTo>
                  <a:lnTo>
                    <a:pt x="31292" y="33147"/>
                  </a:lnTo>
                  <a:lnTo>
                    <a:pt x="29641" y="36703"/>
                  </a:lnTo>
                  <a:lnTo>
                    <a:pt x="30200" y="36156"/>
                  </a:lnTo>
                  <a:lnTo>
                    <a:pt x="30314" y="35699"/>
                  </a:lnTo>
                  <a:lnTo>
                    <a:pt x="30759" y="34671"/>
                  </a:lnTo>
                  <a:lnTo>
                    <a:pt x="31229" y="33909"/>
                  </a:lnTo>
                  <a:lnTo>
                    <a:pt x="31940" y="33147"/>
                  </a:lnTo>
                  <a:lnTo>
                    <a:pt x="32296" y="32766"/>
                  </a:lnTo>
                  <a:lnTo>
                    <a:pt x="31115" y="36195"/>
                  </a:lnTo>
                  <a:lnTo>
                    <a:pt x="30289" y="37846"/>
                  </a:lnTo>
                  <a:lnTo>
                    <a:pt x="32486" y="35814"/>
                  </a:lnTo>
                  <a:lnTo>
                    <a:pt x="32118" y="36461"/>
                  </a:lnTo>
                  <a:lnTo>
                    <a:pt x="32613" y="35814"/>
                  </a:lnTo>
                  <a:lnTo>
                    <a:pt x="33007" y="35306"/>
                  </a:lnTo>
                  <a:lnTo>
                    <a:pt x="29438" y="41021"/>
                  </a:lnTo>
                  <a:lnTo>
                    <a:pt x="31305" y="38608"/>
                  </a:lnTo>
                  <a:lnTo>
                    <a:pt x="31648" y="37896"/>
                  </a:lnTo>
                  <a:lnTo>
                    <a:pt x="32258" y="36944"/>
                  </a:lnTo>
                  <a:lnTo>
                    <a:pt x="32575" y="36322"/>
                  </a:lnTo>
                  <a:lnTo>
                    <a:pt x="31864" y="38227"/>
                  </a:lnTo>
                  <a:lnTo>
                    <a:pt x="32346" y="38481"/>
                  </a:lnTo>
                  <a:lnTo>
                    <a:pt x="33096" y="37973"/>
                  </a:lnTo>
                  <a:lnTo>
                    <a:pt x="32131" y="39624"/>
                  </a:lnTo>
                  <a:lnTo>
                    <a:pt x="32029" y="40005"/>
                  </a:lnTo>
                  <a:lnTo>
                    <a:pt x="32359" y="40767"/>
                  </a:lnTo>
                  <a:lnTo>
                    <a:pt x="33870" y="39624"/>
                  </a:lnTo>
                  <a:lnTo>
                    <a:pt x="34594" y="40132"/>
                  </a:lnTo>
                  <a:lnTo>
                    <a:pt x="34696" y="39624"/>
                  </a:lnTo>
                  <a:lnTo>
                    <a:pt x="34798" y="39116"/>
                  </a:lnTo>
                  <a:lnTo>
                    <a:pt x="34899" y="38862"/>
                  </a:lnTo>
                  <a:lnTo>
                    <a:pt x="35407" y="37973"/>
                  </a:lnTo>
                  <a:lnTo>
                    <a:pt x="36347" y="36322"/>
                  </a:lnTo>
                  <a:lnTo>
                    <a:pt x="36715" y="35687"/>
                  </a:lnTo>
                  <a:lnTo>
                    <a:pt x="37109" y="35433"/>
                  </a:lnTo>
                  <a:lnTo>
                    <a:pt x="36753" y="36156"/>
                  </a:lnTo>
                  <a:lnTo>
                    <a:pt x="37287" y="35433"/>
                  </a:lnTo>
                  <a:lnTo>
                    <a:pt x="37376" y="35306"/>
                  </a:lnTo>
                  <a:lnTo>
                    <a:pt x="37477" y="35179"/>
                  </a:lnTo>
                  <a:lnTo>
                    <a:pt x="37490" y="35814"/>
                  </a:lnTo>
                  <a:lnTo>
                    <a:pt x="35826" y="38608"/>
                  </a:lnTo>
                  <a:lnTo>
                    <a:pt x="35128" y="39497"/>
                  </a:lnTo>
                  <a:lnTo>
                    <a:pt x="36029" y="38735"/>
                  </a:lnTo>
                  <a:lnTo>
                    <a:pt x="35560" y="39624"/>
                  </a:lnTo>
                  <a:lnTo>
                    <a:pt x="35229" y="40005"/>
                  </a:lnTo>
                  <a:lnTo>
                    <a:pt x="34582" y="41148"/>
                  </a:lnTo>
                  <a:lnTo>
                    <a:pt x="35737" y="39370"/>
                  </a:lnTo>
                  <a:lnTo>
                    <a:pt x="33540" y="44450"/>
                  </a:lnTo>
                  <a:lnTo>
                    <a:pt x="35496" y="41402"/>
                  </a:lnTo>
                  <a:lnTo>
                    <a:pt x="35179" y="41998"/>
                  </a:lnTo>
                  <a:lnTo>
                    <a:pt x="35064" y="42316"/>
                  </a:lnTo>
                  <a:lnTo>
                    <a:pt x="35750" y="42672"/>
                  </a:lnTo>
                  <a:lnTo>
                    <a:pt x="36652" y="41910"/>
                  </a:lnTo>
                  <a:lnTo>
                    <a:pt x="37325" y="42037"/>
                  </a:lnTo>
                  <a:lnTo>
                    <a:pt x="37401" y="41910"/>
                  </a:lnTo>
                  <a:lnTo>
                    <a:pt x="37680" y="41402"/>
                  </a:lnTo>
                  <a:lnTo>
                    <a:pt x="38747" y="39497"/>
                  </a:lnTo>
                  <a:lnTo>
                    <a:pt x="38671" y="40132"/>
                  </a:lnTo>
                  <a:lnTo>
                    <a:pt x="39077" y="39497"/>
                  </a:lnTo>
                  <a:lnTo>
                    <a:pt x="39154" y="39370"/>
                  </a:lnTo>
                  <a:lnTo>
                    <a:pt x="39573" y="38735"/>
                  </a:lnTo>
                  <a:lnTo>
                    <a:pt x="39979" y="38100"/>
                  </a:lnTo>
                  <a:lnTo>
                    <a:pt x="39878" y="39624"/>
                  </a:lnTo>
                  <a:lnTo>
                    <a:pt x="39370" y="41529"/>
                  </a:lnTo>
                  <a:lnTo>
                    <a:pt x="40017" y="41529"/>
                  </a:lnTo>
                  <a:lnTo>
                    <a:pt x="41084" y="40513"/>
                  </a:lnTo>
                  <a:lnTo>
                    <a:pt x="41071" y="40386"/>
                  </a:lnTo>
                  <a:lnTo>
                    <a:pt x="41173" y="40132"/>
                  </a:lnTo>
                  <a:lnTo>
                    <a:pt x="41275" y="39624"/>
                  </a:lnTo>
                  <a:lnTo>
                    <a:pt x="41389" y="39370"/>
                  </a:lnTo>
                  <a:lnTo>
                    <a:pt x="42227" y="38100"/>
                  </a:lnTo>
                  <a:lnTo>
                    <a:pt x="42316" y="37973"/>
                  </a:lnTo>
                  <a:lnTo>
                    <a:pt x="41198" y="40132"/>
                  </a:lnTo>
                  <a:lnTo>
                    <a:pt x="41109" y="40386"/>
                  </a:lnTo>
                  <a:lnTo>
                    <a:pt x="41719" y="40386"/>
                  </a:lnTo>
                  <a:lnTo>
                    <a:pt x="40525" y="42037"/>
                  </a:lnTo>
                  <a:lnTo>
                    <a:pt x="41376" y="41910"/>
                  </a:lnTo>
                  <a:lnTo>
                    <a:pt x="41605" y="41910"/>
                  </a:lnTo>
                  <a:lnTo>
                    <a:pt x="43446" y="40513"/>
                  </a:lnTo>
                  <a:lnTo>
                    <a:pt x="43878" y="39497"/>
                  </a:lnTo>
                  <a:lnTo>
                    <a:pt x="44005" y="38989"/>
                  </a:lnTo>
                  <a:lnTo>
                    <a:pt x="44488" y="38227"/>
                  </a:lnTo>
                  <a:lnTo>
                    <a:pt x="44729" y="37973"/>
                  </a:lnTo>
                  <a:lnTo>
                    <a:pt x="44843" y="37846"/>
                  </a:lnTo>
                  <a:lnTo>
                    <a:pt x="44335" y="39243"/>
                  </a:lnTo>
                  <a:lnTo>
                    <a:pt x="43700" y="40449"/>
                  </a:lnTo>
                  <a:lnTo>
                    <a:pt x="43484" y="40767"/>
                  </a:lnTo>
                  <a:lnTo>
                    <a:pt x="46189" y="37846"/>
                  </a:lnTo>
                  <a:lnTo>
                    <a:pt x="46316" y="37719"/>
                  </a:lnTo>
                  <a:lnTo>
                    <a:pt x="41859" y="48768"/>
                  </a:lnTo>
                  <a:lnTo>
                    <a:pt x="45250" y="44196"/>
                  </a:lnTo>
                  <a:lnTo>
                    <a:pt x="45072" y="44450"/>
                  </a:lnTo>
                  <a:lnTo>
                    <a:pt x="45326" y="44196"/>
                  </a:lnTo>
                  <a:lnTo>
                    <a:pt x="47218" y="42291"/>
                  </a:lnTo>
                  <a:lnTo>
                    <a:pt x="47332" y="42926"/>
                  </a:lnTo>
                  <a:lnTo>
                    <a:pt x="46050" y="43942"/>
                  </a:lnTo>
                  <a:lnTo>
                    <a:pt x="45516" y="45593"/>
                  </a:lnTo>
                  <a:lnTo>
                    <a:pt x="48234" y="42291"/>
                  </a:lnTo>
                  <a:lnTo>
                    <a:pt x="48450" y="42037"/>
                  </a:lnTo>
                  <a:lnTo>
                    <a:pt x="46482" y="46863"/>
                  </a:lnTo>
                  <a:lnTo>
                    <a:pt x="48577" y="44577"/>
                  </a:lnTo>
                  <a:lnTo>
                    <a:pt x="45313" y="51816"/>
                  </a:lnTo>
                  <a:lnTo>
                    <a:pt x="50673" y="45085"/>
                  </a:lnTo>
                  <a:lnTo>
                    <a:pt x="48958" y="49911"/>
                  </a:lnTo>
                  <a:lnTo>
                    <a:pt x="49822" y="48221"/>
                  </a:lnTo>
                  <a:lnTo>
                    <a:pt x="50863" y="46736"/>
                  </a:lnTo>
                  <a:lnTo>
                    <a:pt x="50393" y="47612"/>
                  </a:lnTo>
                  <a:lnTo>
                    <a:pt x="50634" y="47244"/>
                  </a:lnTo>
                  <a:lnTo>
                    <a:pt x="51790" y="46736"/>
                  </a:lnTo>
                  <a:lnTo>
                    <a:pt x="53238" y="46101"/>
                  </a:lnTo>
                  <a:lnTo>
                    <a:pt x="52654" y="50292"/>
                  </a:lnTo>
                  <a:lnTo>
                    <a:pt x="52527" y="51562"/>
                  </a:lnTo>
                  <a:lnTo>
                    <a:pt x="53251" y="53721"/>
                  </a:lnTo>
                  <a:lnTo>
                    <a:pt x="53594" y="54483"/>
                  </a:lnTo>
                  <a:lnTo>
                    <a:pt x="57619" y="46545"/>
                  </a:lnTo>
                  <a:lnTo>
                    <a:pt x="57785" y="46596"/>
                  </a:lnTo>
                  <a:lnTo>
                    <a:pt x="56819" y="49530"/>
                  </a:lnTo>
                  <a:lnTo>
                    <a:pt x="54914" y="52705"/>
                  </a:lnTo>
                  <a:lnTo>
                    <a:pt x="58051" y="49657"/>
                  </a:lnTo>
                  <a:lnTo>
                    <a:pt x="57213" y="54102"/>
                  </a:lnTo>
                  <a:lnTo>
                    <a:pt x="60020" y="51562"/>
                  </a:lnTo>
                  <a:lnTo>
                    <a:pt x="59563" y="52197"/>
                  </a:lnTo>
                  <a:lnTo>
                    <a:pt x="59080" y="53086"/>
                  </a:lnTo>
                  <a:lnTo>
                    <a:pt x="58013" y="55372"/>
                  </a:lnTo>
                  <a:lnTo>
                    <a:pt x="59804" y="53721"/>
                  </a:lnTo>
                  <a:lnTo>
                    <a:pt x="59918" y="53479"/>
                  </a:lnTo>
                  <a:lnTo>
                    <a:pt x="59080" y="55880"/>
                  </a:lnTo>
                  <a:lnTo>
                    <a:pt x="61671" y="51943"/>
                  </a:lnTo>
                  <a:lnTo>
                    <a:pt x="60528" y="54406"/>
                  </a:lnTo>
                  <a:lnTo>
                    <a:pt x="60756" y="54102"/>
                  </a:lnTo>
                  <a:lnTo>
                    <a:pt x="60591" y="55753"/>
                  </a:lnTo>
                  <a:lnTo>
                    <a:pt x="61353" y="54102"/>
                  </a:lnTo>
                  <a:lnTo>
                    <a:pt x="61836" y="53086"/>
                  </a:lnTo>
                  <a:lnTo>
                    <a:pt x="61595" y="54610"/>
                  </a:lnTo>
                  <a:lnTo>
                    <a:pt x="62763" y="53086"/>
                  </a:lnTo>
                  <a:lnTo>
                    <a:pt x="63258" y="52451"/>
                  </a:lnTo>
                  <a:lnTo>
                    <a:pt x="62776" y="54102"/>
                  </a:lnTo>
                  <a:lnTo>
                    <a:pt x="63868" y="52451"/>
                  </a:lnTo>
                  <a:lnTo>
                    <a:pt x="64198" y="51943"/>
                  </a:lnTo>
                  <a:lnTo>
                    <a:pt x="64274" y="51816"/>
                  </a:lnTo>
                  <a:lnTo>
                    <a:pt x="64452" y="51562"/>
                  </a:lnTo>
                  <a:lnTo>
                    <a:pt x="64528" y="51435"/>
                  </a:lnTo>
                  <a:lnTo>
                    <a:pt x="62763" y="55880"/>
                  </a:lnTo>
                  <a:lnTo>
                    <a:pt x="65011" y="51816"/>
                  </a:lnTo>
                  <a:lnTo>
                    <a:pt x="62725" y="56007"/>
                  </a:lnTo>
                  <a:lnTo>
                    <a:pt x="63931" y="55626"/>
                  </a:lnTo>
                  <a:lnTo>
                    <a:pt x="65265" y="53848"/>
                  </a:lnTo>
                  <a:lnTo>
                    <a:pt x="64490" y="54991"/>
                  </a:lnTo>
                  <a:lnTo>
                    <a:pt x="64643" y="55118"/>
                  </a:lnTo>
                  <a:lnTo>
                    <a:pt x="64719" y="55372"/>
                  </a:lnTo>
                  <a:lnTo>
                    <a:pt x="63741" y="56883"/>
                  </a:lnTo>
                  <a:lnTo>
                    <a:pt x="64084" y="57023"/>
                  </a:lnTo>
                  <a:lnTo>
                    <a:pt x="64782" y="56388"/>
                  </a:lnTo>
                  <a:lnTo>
                    <a:pt x="65887" y="54229"/>
                  </a:lnTo>
                  <a:lnTo>
                    <a:pt x="63741" y="59563"/>
                  </a:lnTo>
                  <a:lnTo>
                    <a:pt x="67106" y="54229"/>
                  </a:lnTo>
                  <a:lnTo>
                    <a:pt x="67348" y="53848"/>
                  </a:lnTo>
                  <a:lnTo>
                    <a:pt x="68630" y="51816"/>
                  </a:lnTo>
                  <a:lnTo>
                    <a:pt x="68872" y="51435"/>
                  </a:lnTo>
                  <a:lnTo>
                    <a:pt x="69189" y="50927"/>
                  </a:lnTo>
                  <a:lnTo>
                    <a:pt x="66052" y="57404"/>
                  </a:lnTo>
                  <a:lnTo>
                    <a:pt x="68211" y="55600"/>
                  </a:lnTo>
                  <a:lnTo>
                    <a:pt x="69621" y="54737"/>
                  </a:lnTo>
                  <a:lnTo>
                    <a:pt x="69710" y="54610"/>
                  </a:lnTo>
                  <a:lnTo>
                    <a:pt x="69926" y="54406"/>
                  </a:lnTo>
                  <a:lnTo>
                    <a:pt x="69875" y="54597"/>
                  </a:lnTo>
                  <a:lnTo>
                    <a:pt x="71170" y="54102"/>
                  </a:lnTo>
                  <a:lnTo>
                    <a:pt x="69646" y="56819"/>
                  </a:lnTo>
                  <a:lnTo>
                    <a:pt x="71539" y="54102"/>
                  </a:lnTo>
                  <a:lnTo>
                    <a:pt x="71628" y="53975"/>
                  </a:lnTo>
                  <a:lnTo>
                    <a:pt x="71793" y="53721"/>
                  </a:lnTo>
                  <a:lnTo>
                    <a:pt x="71920" y="55880"/>
                  </a:lnTo>
                  <a:lnTo>
                    <a:pt x="70942" y="56896"/>
                  </a:lnTo>
                  <a:lnTo>
                    <a:pt x="70485" y="57658"/>
                  </a:lnTo>
                  <a:lnTo>
                    <a:pt x="72186" y="56261"/>
                  </a:lnTo>
                  <a:lnTo>
                    <a:pt x="71780" y="58801"/>
                  </a:lnTo>
                  <a:lnTo>
                    <a:pt x="73698" y="56896"/>
                  </a:lnTo>
                  <a:lnTo>
                    <a:pt x="73977" y="56261"/>
                  </a:lnTo>
                  <a:lnTo>
                    <a:pt x="74777" y="54483"/>
                  </a:lnTo>
                  <a:lnTo>
                    <a:pt x="75463" y="53721"/>
                  </a:lnTo>
                  <a:lnTo>
                    <a:pt x="77050" y="51943"/>
                  </a:lnTo>
                  <a:lnTo>
                    <a:pt x="77660" y="50927"/>
                  </a:lnTo>
                  <a:lnTo>
                    <a:pt x="77965" y="50419"/>
                  </a:lnTo>
                  <a:lnTo>
                    <a:pt x="77165" y="51816"/>
                  </a:lnTo>
                  <a:lnTo>
                    <a:pt x="77050" y="51943"/>
                  </a:lnTo>
                  <a:lnTo>
                    <a:pt x="74803" y="55753"/>
                  </a:lnTo>
                  <a:lnTo>
                    <a:pt x="77914" y="52197"/>
                  </a:lnTo>
                  <a:lnTo>
                    <a:pt x="73837" y="58801"/>
                  </a:lnTo>
                  <a:lnTo>
                    <a:pt x="74714" y="57658"/>
                  </a:lnTo>
                  <a:lnTo>
                    <a:pt x="75387" y="56388"/>
                  </a:lnTo>
                  <a:lnTo>
                    <a:pt x="75311" y="56769"/>
                  </a:lnTo>
                  <a:lnTo>
                    <a:pt x="74955" y="57531"/>
                  </a:lnTo>
                  <a:lnTo>
                    <a:pt x="74053" y="58928"/>
                  </a:lnTo>
                  <a:lnTo>
                    <a:pt x="75095" y="58166"/>
                  </a:lnTo>
                  <a:lnTo>
                    <a:pt x="75844" y="56388"/>
                  </a:lnTo>
                  <a:lnTo>
                    <a:pt x="76009" y="56007"/>
                  </a:lnTo>
                  <a:lnTo>
                    <a:pt x="76288" y="56261"/>
                  </a:lnTo>
                  <a:lnTo>
                    <a:pt x="76390" y="56451"/>
                  </a:lnTo>
                  <a:lnTo>
                    <a:pt x="75920" y="57277"/>
                  </a:lnTo>
                  <a:lnTo>
                    <a:pt x="75653" y="57531"/>
                  </a:lnTo>
                  <a:lnTo>
                    <a:pt x="75018" y="58674"/>
                  </a:lnTo>
                  <a:lnTo>
                    <a:pt x="76873" y="56007"/>
                  </a:lnTo>
                  <a:lnTo>
                    <a:pt x="77406" y="55245"/>
                  </a:lnTo>
                  <a:lnTo>
                    <a:pt x="77355" y="56134"/>
                  </a:lnTo>
                  <a:lnTo>
                    <a:pt x="77228" y="56451"/>
                  </a:lnTo>
                  <a:lnTo>
                    <a:pt x="77038" y="56769"/>
                  </a:lnTo>
                  <a:lnTo>
                    <a:pt x="76682" y="57531"/>
                  </a:lnTo>
                  <a:lnTo>
                    <a:pt x="77368" y="57531"/>
                  </a:lnTo>
                  <a:lnTo>
                    <a:pt x="78930" y="55245"/>
                  </a:lnTo>
                  <a:lnTo>
                    <a:pt x="80238" y="53340"/>
                  </a:lnTo>
                  <a:lnTo>
                    <a:pt x="80048" y="54991"/>
                  </a:lnTo>
                  <a:lnTo>
                    <a:pt x="79933" y="55499"/>
                  </a:lnTo>
                  <a:lnTo>
                    <a:pt x="77660" y="59309"/>
                  </a:lnTo>
                  <a:lnTo>
                    <a:pt x="79552" y="56896"/>
                  </a:lnTo>
                  <a:lnTo>
                    <a:pt x="77724" y="60325"/>
                  </a:lnTo>
                  <a:lnTo>
                    <a:pt x="78663" y="59436"/>
                  </a:lnTo>
                  <a:lnTo>
                    <a:pt x="79400" y="57785"/>
                  </a:lnTo>
                  <a:lnTo>
                    <a:pt x="79705" y="57912"/>
                  </a:lnTo>
                  <a:lnTo>
                    <a:pt x="79794" y="57785"/>
                  </a:lnTo>
                  <a:lnTo>
                    <a:pt x="80429" y="56896"/>
                  </a:lnTo>
                  <a:lnTo>
                    <a:pt x="81343" y="55626"/>
                  </a:lnTo>
                  <a:lnTo>
                    <a:pt x="81038" y="56819"/>
                  </a:lnTo>
                  <a:lnTo>
                    <a:pt x="80924" y="57023"/>
                  </a:lnTo>
                  <a:lnTo>
                    <a:pt x="80022" y="58166"/>
                  </a:lnTo>
                  <a:lnTo>
                    <a:pt x="80987" y="57912"/>
                  </a:lnTo>
                  <a:lnTo>
                    <a:pt x="81343" y="56388"/>
                  </a:lnTo>
                  <a:lnTo>
                    <a:pt x="81940" y="55626"/>
                  </a:lnTo>
                  <a:lnTo>
                    <a:pt x="82638" y="54737"/>
                  </a:lnTo>
                  <a:lnTo>
                    <a:pt x="83172" y="53340"/>
                  </a:lnTo>
                  <a:lnTo>
                    <a:pt x="83616" y="52197"/>
                  </a:lnTo>
                  <a:lnTo>
                    <a:pt x="83667" y="52070"/>
                  </a:lnTo>
                  <a:lnTo>
                    <a:pt x="83578" y="53213"/>
                  </a:lnTo>
                  <a:lnTo>
                    <a:pt x="83312" y="53467"/>
                  </a:lnTo>
                  <a:lnTo>
                    <a:pt x="83896" y="53467"/>
                  </a:lnTo>
                  <a:lnTo>
                    <a:pt x="82956" y="55499"/>
                  </a:lnTo>
                  <a:lnTo>
                    <a:pt x="84505" y="53467"/>
                  </a:lnTo>
                  <a:lnTo>
                    <a:pt x="84289" y="54483"/>
                  </a:lnTo>
                  <a:lnTo>
                    <a:pt x="83693" y="55727"/>
                  </a:lnTo>
                  <a:lnTo>
                    <a:pt x="82181" y="58293"/>
                  </a:lnTo>
                  <a:lnTo>
                    <a:pt x="81826" y="59055"/>
                  </a:lnTo>
                  <a:lnTo>
                    <a:pt x="83553" y="56261"/>
                  </a:lnTo>
                  <a:lnTo>
                    <a:pt x="83032" y="58674"/>
                  </a:lnTo>
                  <a:lnTo>
                    <a:pt x="84505" y="56261"/>
                  </a:lnTo>
                  <a:lnTo>
                    <a:pt x="84899" y="55626"/>
                  </a:lnTo>
                  <a:lnTo>
                    <a:pt x="83527" y="58039"/>
                  </a:lnTo>
                  <a:lnTo>
                    <a:pt x="83286" y="58547"/>
                  </a:lnTo>
                  <a:lnTo>
                    <a:pt x="84683" y="56261"/>
                  </a:lnTo>
                  <a:lnTo>
                    <a:pt x="84467" y="57023"/>
                  </a:lnTo>
                  <a:lnTo>
                    <a:pt x="84251" y="57531"/>
                  </a:lnTo>
                  <a:lnTo>
                    <a:pt x="83604" y="58674"/>
                  </a:lnTo>
                  <a:lnTo>
                    <a:pt x="83502" y="59055"/>
                  </a:lnTo>
                  <a:lnTo>
                    <a:pt x="83680" y="59563"/>
                  </a:lnTo>
                  <a:lnTo>
                    <a:pt x="84975" y="56261"/>
                  </a:lnTo>
                  <a:lnTo>
                    <a:pt x="85217" y="55626"/>
                  </a:lnTo>
                  <a:lnTo>
                    <a:pt x="85661" y="54483"/>
                  </a:lnTo>
                  <a:lnTo>
                    <a:pt x="85191" y="56642"/>
                  </a:lnTo>
                  <a:lnTo>
                    <a:pt x="85039" y="56769"/>
                  </a:lnTo>
                  <a:lnTo>
                    <a:pt x="84886" y="57150"/>
                  </a:lnTo>
                  <a:lnTo>
                    <a:pt x="84721" y="57378"/>
                  </a:lnTo>
                  <a:lnTo>
                    <a:pt x="84620" y="58801"/>
                  </a:lnTo>
                  <a:lnTo>
                    <a:pt x="86461" y="56515"/>
                  </a:lnTo>
                  <a:lnTo>
                    <a:pt x="86410" y="57150"/>
                  </a:lnTo>
                  <a:lnTo>
                    <a:pt x="86283" y="58153"/>
                  </a:lnTo>
                  <a:lnTo>
                    <a:pt x="84632" y="61455"/>
                  </a:lnTo>
                  <a:lnTo>
                    <a:pt x="85102" y="61341"/>
                  </a:lnTo>
                  <a:lnTo>
                    <a:pt x="87782" y="58293"/>
                  </a:lnTo>
                  <a:lnTo>
                    <a:pt x="88049" y="59436"/>
                  </a:lnTo>
                  <a:lnTo>
                    <a:pt x="88138" y="59055"/>
                  </a:lnTo>
                  <a:lnTo>
                    <a:pt x="88569" y="58293"/>
                  </a:lnTo>
                  <a:lnTo>
                    <a:pt x="89573" y="56515"/>
                  </a:lnTo>
                  <a:lnTo>
                    <a:pt x="90728" y="54483"/>
                  </a:lnTo>
                  <a:lnTo>
                    <a:pt x="90868" y="54229"/>
                  </a:lnTo>
                  <a:lnTo>
                    <a:pt x="87350" y="61722"/>
                  </a:lnTo>
                  <a:lnTo>
                    <a:pt x="88950" y="59563"/>
                  </a:lnTo>
                  <a:lnTo>
                    <a:pt x="88633" y="60007"/>
                  </a:lnTo>
                  <a:lnTo>
                    <a:pt x="87363" y="62230"/>
                  </a:lnTo>
                  <a:lnTo>
                    <a:pt x="87680" y="61722"/>
                  </a:lnTo>
                  <a:lnTo>
                    <a:pt x="87744" y="62738"/>
                  </a:lnTo>
                  <a:lnTo>
                    <a:pt x="88709" y="61722"/>
                  </a:lnTo>
                  <a:lnTo>
                    <a:pt x="89319" y="61087"/>
                  </a:lnTo>
                  <a:lnTo>
                    <a:pt x="90881" y="59944"/>
                  </a:lnTo>
                  <a:lnTo>
                    <a:pt x="90106" y="61087"/>
                  </a:lnTo>
                  <a:lnTo>
                    <a:pt x="89801" y="62357"/>
                  </a:lnTo>
                  <a:lnTo>
                    <a:pt x="90512" y="62230"/>
                  </a:lnTo>
                  <a:lnTo>
                    <a:pt x="90512" y="62865"/>
                  </a:lnTo>
                  <a:lnTo>
                    <a:pt x="90944" y="62230"/>
                  </a:lnTo>
                  <a:lnTo>
                    <a:pt x="91287" y="61722"/>
                  </a:lnTo>
                  <a:lnTo>
                    <a:pt x="91351" y="61976"/>
                  </a:lnTo>
                  <a:lnTo>
                    <a:pt x="91465" y="61722"/>
                  </a:lnTo>
                  <a:lnTo>
                    <a:pt x="92227" y="60071"/>
                  </a:lnTo>
                  <a:lnTo>
                    <a:pt x="91567" y="62992"/>
                  </a:lnTo>
                  <a:lnTo>
                    <a:pt x="92773" y="62357"/>
                  </a:lnTo>
                  <a:lnTo>
                    <a:pt x="94081" y="61468"/>
                  </a:lnTo>
                  <a:lnTo>
                    <a:pt x="93726" y="63627"/>
                  </a:lnTo>
                  <a:lnTo>
                    <a:pt x="92887" y="64643"/>
                  </a:lnTo>
                  <a:lnTo>
                    <a:pt x="94310" y="63881"/>
                  </a:lnTo>
                  <a:lnTo>
                    <a:pt x="94881" y="62738"/>
                  </a:lnTo>
                  <a:lnTo>
                    <a:pt x="94907" y="62611"/>
                  </a:lnTo>
                  <a:lnTo>
                    <a:pt x="95389" y="61468"/>
                  </a:lnTo>
                  <a:lnTo>
                    <a:pt x="95656" y="60833"/>
                  </a:lnTo>
                  <a:lnTo>
                    <a:pt x="96177" y="60071"/>
                  </a:lnTo>
                  <a:lnTo>
                    <a:pt x="96253" y="59944"/>
                  </a:lnTo>
                  <a:lnTo>
                    <a:pt x="96431" y="59690"/>
                  </a:lnTo>
                  <a:lnTo>
                    <a:pt x="97155" y="58801"/>
                  </a:lnTo>
                  <a:lnTo>
                    <a:pt x="97332" y="58801"/>
                  </a:lnTo>
                  <a:lnTo>
                    <a:pt x="96253" y="60071"/>
                  </a:lnTo>
                  <a:lnTo>
                    <a:pt x="94996" y="63474"/>
                  </a:lnTo>
                  <a:lnTo>
                    <a:pt x="95313" y="62865"/>
                  </a:lnTo>
                  <a:lnTo>
                    <a:pt x="95758" y="62230"/>
                  </a:lnTo>
                  <a:lnTo>
                    <a:pt x="96100" y="61468"/>
                  </a:lnTo>
                  <a:lnTo>
                    <a:pt x="94424" y="65532"/>
                  </a:lnTo>
                  <a:lnTo>
                    <a:pt x="96418" y="61468"/>
                  </a:lnTo>
                  <a:lnTo>
                    <a:pt x="97726" y="58801"/>
                  </a:lnTo>
                  <a:lnTo>
                    <a:pt x="98475" y="57277"/>
                  </a:lnTo>
                  <a:lnTo>
                    <a:pt x="97650" y="59944"/>
                  </a:lnTo>
                  <a:lnTo>
                    <a:pt x="97472" y="60325"/>
                  </a:lnTo>
                  <a:lnTo>
                    <a:pt x="96977" y="61214"/>
                  </a:lnTo>
                  <a:lnTo>
                    <a:pt x="97485" y="60706"/>
                  </a:lnTo>
                  <a:lnTo>
                    <a:pt x="98463" y="59309"/>
                  </a:lnTo>
                  <a:lnTo>
                    <a:pt x="98386" y="60007"/>
                  </a:lnTo>
                  <a:lnTo>
                    <a:pt x="97243" y="62230"/>
                  </a:lnTo>
                  <a:lnTo>
                    <a:pt x="99110" y="59309"/>
                  </a:lnTo>
                  <a:lnTo>
                    <a:pt x="99656" y="58420"/>
                  </a:lnTo>
                  <a:lnTo>
                    <a:pt x="98577" y="61087"/>
                  </a:lnTo>
                  <a:lnTo>
                    <a:pt x="98183" y="61595"/>
                  </a:lnTo>
                  <a:lnTo>
                    <a:pt x="99212" y="61595"/>
                  </a:lnTo>
                  <a:lnTo>
                    <a:pt x="100457" y="59563"/>
                  </a:lnTo>
                  <a:lnTo>
                    <a:pt x="98107" y="64770"/>
                  </a:lnTo>
                  <a:lnTo>
                    <a:pt x="97993" y="65024"/>
                  </a:lnTo>
                  <a:lnTo>
                    <a:pt x="98171" y="64770"/>
                  </a:lnTo>
                  <a:lnTo>
                    <a:pt x="98310" y="64579"/>
                  </a:lnTo>
                  <a:lnTo>
                    <a:pt x="98132" y="64770"/>
                  </a:lnTo>
                  <a:lnTo>
                    <a:pt x="98526" y="64262"/>
                  </a:lnTo>
                  <a:lnTo>
                    <a:pt x="98310" y="64579"/>
                  </a:lnTo>
                  <a:lnTo>
                    <a:pt x="99428" y="63373"/>
                  </a:lnTo>
                  <a:lnTo>
                    <a:pt x="97967" y="65913"/>
                  </a:lnTo>
                  <a:lnTo>
                    <a:pt x="97853" y="66167"/>
                  </a:lnTo>
                  <a:lnTo>
                    <a:pt x="97358" y="67818"/>
                  </a:lnTo>
                  <a:lnTo>
                    <a:pt x="96837" y="68707"/>
                  </a:lnTo>
                  <a:lnTo>
                    <a:pt x="98285" y="66548"/>
                  </a:lnTo>
                  <a:lnTo>
                    <a:pt x="96253" y="70612"/>
                  </a:lnTo>
                  <a:lnTo>
                    <a:pt x="98374" y="67564"/>
                  </a:lnTo>
                  <a:lnTo>
                    <a:pt x="97904" y="68453"/>
                  </a:lnTo>
                  <a:lnTo>
                    <a:pt x="98221" y="68084"/>
                  </a:lnTo>
                  <a:lnTo>
                    <a:pt x="98552" y="67564"/>
                  </a:lnTo>
                  <a:lnTo>
                    <a:pt x="99263" y="66548"/>
                  </a:lnTo>
                  <a:lnTo>
                    <a:pt x="100825" y="64389"/>
                  </a:lnTo>
                  <a:lnTo>
                    <a:pt x="97777" y="71501"/>
                  </a:lnTo>
                  <a:lnTo>
                    <a:pt x="100723" y="67691"/>
                  </a:lnTo>
                  <a:lnTo>
                    <a:pt x="102222" y="66294"/>
                  </a:lnTo>
                  <a:lnTo>
                    <a:pt x="103365" y="64389"/>
                  </a:lnTo>
                  <a:lnTo>
                    <a:pt x="103670" y="63881"/>
                  </a:lnTo>
                  <a:lnTo>
                    <a:pt x="103974" y="63373"/>
                  </a:lnTo>
                  <a:lnTo>
                    <a:pt x="105321" y="62103"/>
                  </a:lnTo>
                  <a:lnTo>
                    <a:pt x="104724" y="63627"/>
                  </a:lnTo>
                  <a:lnTo>
                    <a:pt x="103416" y="65278"/>
                  </a:lnTo>
                  <a:lnTo>
                    <a:pt x="102984" y="66802"/>
                  </a:lnTo>
                  <a:lnTo>
                    <a:pt x="103327" y="66675"/>
                  </a:lnTo>
                  <a:lnTo>
                    <a:pt x="104152" y="65786"/>
                  </a:lnTo>
                  <a:lnTo>
                    <a:pt x="103720" y="66484"/>
                  </a:lnTo>
                  <a:lnTo>
                    <a:pt x="102920" y="68326"/>
                  </a:lnTo>
                  <a:lnTo>
                    <a:pt x="103263" y="68199"/>
                  </a:lnTo>
                  <a:lnTo>
                    <a:pt x="104203" y="66294"/>
                  </a:lnTo>
                  <a:lnTo>
                    <a:pt x="104267" y="65913"/>
                  </a:lnTo>
                  <a:lnTo>
                    <a:pt x="104343" y="65786"/>
                  </a:lnTo>
                  <a:lnTo>
                    <a:pt x="104648" y="65278"/>
                  </a:lnTo>
                  <a:lnTo>
                    <a:pt x="106413" y="62357"/>
                  </a:lnTo>
                  <a:lnTo>
                    <a:pt x="104305" y="65278"/>
                  </a:lnTo>
                  <a:lnTo>
                    <a:pt x="104762" y="64262"/>
                  </a:lnTo>
                  <a:lnTo>
                    <a:pt x="105410" y="62992"/>
                  </a:lnTo>
                  <a:lnTo>
                    <a:pt x="105384" y="62865"/>
                  </a:lnTo>
                  <a:lnTo>
                    <a:pt x="105676" y="62103"/>
                  </a:lnTo>
                  <a:lnTo>
                    <a:pt x="106032" y="61214"/>
                  </a:lnTo>
                  <a:lnTo>
                    <a:pt x="106133" y="60960"/>
                  </a:lnTo>
                  <a:lnTo>
                    <a:pt x="106438" y="60198"/>
                  </a:lnTo>
                  <a:lnTo>
                    <a:pt x="105765" y="60960"/>
                  </a:lnTo>
                  <a:lnTo>
                    <a:pt x="107124" y="58293"/>
                  </a:lnTo>
                  <a:lnTo>
                    <a:pt x="107048" y="58801"/>
                  </a:lnTo>
                  <a:lnTo>
                    <a:pt x="107238" y="58166"/>
                  </a:lnTo>
                  <a:lnTo>
                    <a:pt x="107772" y="56388"/>
                  </a:lnTo>
                  <a:close/>
                </a:path>
                <a:path w="108585" h="81279">
                  <a:moveTo>
                    <a:pt x="108051" y="64884"/>
                  </a:moveTo>
                  <a:lnTo>
                    <a:pt x="107861" y="64668"/>
                  </a:lnTo>
                  <a:lnTo>
                    <a:pt x="106553" y="66471"/>
                  </a:lnTo>
                  <a:lnTo>
                    <a:pt x="106857" y="65760"/>
                  </a:lnTo>
                  <a:lnTo>
                    <a:pt x="107340" y="64998"/>
                  </a:lnTo>
                  <a:lnTo>
                    <a:pt x="107657" y="64439"/>
                  </a:lnTo>
                  <a:lnTo>
                    <a:pt x="106680" y="65824"/>
                  </a:lnTo>
                  <a:lnTo>
                    <a:pt x="105067" y="68326"/>
                  </a:lnTo>
                  <a:lnTo>
                    <a:pt x="103682" y="71183"/>
                  </a:lnTo>
                  <a:lnTo>
                    <a:pt x="105435" y="68338"/>
                  </a:lnTo>
                  <a:lnTo>
                    <a:pt x="104813" y="69583"/>
                  </a:lnTo>
                  <a:lnTo>
                    <a:pt x="106895" y="66192"/>
                  </a:lnTo>
                  <a:lnTo>
                    <a:pt x="107226" y="65938"/>
                  </a:lnTo>
                  <a:lnTo>
                    <a:pt x="106629" y="67310"/>
                  </a:lnTo>
                  <a:lnTo>
                    <a:pt x="105994" y="68427"/>
                  </a:lnTo>
                  <a:lnTo>
                    <a:pt x="106464" y="67678"/>
                  </a:lnTo>
                  <a:lnTo>
                    <a:pt x="105854" y="69227"/>
                  </a:lnTo>
                  <a:lnTo>
                    <a:pt x="106984" y="67348"/>
                  </a:lnTo>
                  <a:lnTo>
                    <a:pt x="108051" y="64884"/>
                  </a:lnTo>
                  <a:close/>
                </a:path>
                <a:path w="108585" h="81279">
                  <a:moveTo>
                    <a:pt x="108280" y="60706"/>
                  </a:moveTo>
                  <a:lnTo>
                    <a:pt x="103111" y="68707"/>
                  </a:lnTo>
                  <a:lnTo>
                    <a:pt x="102882" y="69088"/>
                  </a:lnTo>
                  <a:lnTo>
                    <a:pt x="102235" y="69977"/>
                  </a:lnTo>
                  <a:lnTo>
                    <a:pt x="102933" y="69342"/>
                  </a:lnTo>
                  <a:lnTo>
                    <a:pt x="104101" y="67818"/>
                  </a:lnTo>
                  <a:lnTo>
                    <a:pt x="104800" y="67183"/>
                  </a:lnTo>
                  <a:lnTo>
                    <a:pt x="104025" y="68707"/>
                  </a:lnTo>
                  <a:lnTo>
                    <a:pt x="103352" y="69469"/>
                  </a:lnTo>
                  <a:lnTo>
                    <a:pt x="102704" y="70358"/>
                  </a:lnTo>
                  <a:lnTo>
                    <a:pt x="103390" y="69850"/>
                  </a:lnTo>
                  <a:lnTo>
                    <a:pt x="103530" y="69786"/>
                  </a:lnTo>
                  <a:lnTo>
                    <a:pt x="104825" y="67183"/>
                  </a:lnTo>
                  <a:lnTo>
                    <a:pt x="105117" y="66548"/>
                  </a:lnTo>
                  <a:lnTo>
                    <a:pt x="105575" y="66205"/>
                  </a:lnTo>
                  <a:lnTo>
                    <a:pt x="105676" y="66040"/>
                  </a:lnTo>
                  <a:lnTo>
                    <a:pt x="108280" y="6070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985200" y="8152898"/>
              <a:ext cx="114300" cy="69850"/>
            </a:xfrm>
            <a:custGeom>
              <a:avLst/>
              <a:gdLst/>
              <a:ahLst/>
              <a:cxnLst/>
              <a:rect l="l" t="t" r="r" b="b"/>
              <a:pathLst>
                <a:path w="114300" h="69850">
                  <a:moveTo>
                    <a:pt x="9880" y="65481"/>
                  </a:moveTo>
                  <a:lnTo>
                    <a:pt x="9372" y="64528"/>
                  </a:lnTo>
                  <a:lnTo>
                    <a:pt x="9525" y="64985"/>
                  </a:lnTo>
                  <a:lnTo>
                    <a:pt x="9880" y="65481"/>
                  </a:lnTo>
                  <a:close/>
                </a:path>
                <a:path w="114300" h="69850">
                  <a:moveTo>
                    <a:pt x="11480" y="68707"/>
                  </a:moveTo>
                  <a:lnTo>
                    <a:pt x="10782" y="66738"/>
                  </a:lnTo>
                  <a:lnTo>
                    <a:pt x="9880" y="65481"/>
                  </a:lnTo>
                  <a:lnTo>
                    <a:pt x="10172" y="66040"/>
                  </a:lnTo>
                  <a:lnTo>
                    <a:pt x="10744" y="67945"/>
                  </a:lnTo>
                  <a:lnTo>
                    <a:pt x="11480" y="68707"/>
                  </a:lnTo>
                  <a:close/>
                </a:path>
                <a:path w="114300" h="69850">
                  <a:moveTo>
                    <a:pt x="11493" y="67691"/>
                  </a:moveTo>
                  <a:lnTo>
                    <a:pt x="11353" y="67056"/>
                  </a:lnTo>
                  <a:lnTo>
                    <a:pt x="11226" y="66738"/>
                  </a:lnTo>
                  <a:lnTo>
                    <a:pt x="11493" y="67691"/>
                  </a:lnTo>
                  <a:close/>
                </a:path>
                <a:path w="114300" h="69850">
                  <a:moveTo>
                    <a:pt x="13423" y="67983"/>
                  </a:moveTo>
                  <a:lnTo>
                    <a:pt x="13335" y="67792"/>
                  </a:lnTo>
                  <a:lnTo>
                    <a:pt x="13195" y="67513"/>
                  </a:lnTo>
                  <a:lnTo>
                    <a:pt x="13385" y="67983"/>
                  </a:lnTo>
                  <a:close/>
                </a:path>
                <a:path w="114300" h="69850">
                  <a:moveTo>
                    <a:pt x="14782" y="42926"/>
                  </a:moveTo>
                  <a:lnTo>
                    <a:pt x="14490" y="42164"/>
                  </a:lnTo>
                  <a:lnTo>
                    <a:pt x="14630" y="42926"/>
                  </a:lnTo>
                  <a:lnTo>
                    <a:pt x="14782" y="42926"/>
                  </a:lnTo>
                  <a:close/>
                </a:path>
                <a:path w="114300" h="69850">
                  <a:moveTo>
                    <a:pt x="14846" y="43561"/>
                  </a:moveTo>
                  <a:lnTo>
                    <a:pt x="14732" y="43307"/>
                  </a:lnTo>
                  <a:lnTo>
                    <a:pt x="14668" y="43040"/>
                  </a:lnTo>
                  <a:lnTo>
                    <a:pt x="14770" y="43561"/>
                  </a:lnTo>
                  <a:close/>
                </a:path>
                <a:path w="114300" h="69850">
                  <a:moveTo>
                    <a:pt x="15252" y="65151"/>
                  </a:moveTo>
                  <a:lnTo>
                    <a:pt x="15176" y="64947"/>
                  </a:lnTo>
                  <a:lnTo>
                    <a:pt x="15252" y="65151"/>
                  </a:lnTo>
                  <a:close/>
                </a:path>
                <a:path w="114300" h="69850">
                  <a:moveTo>
                    <a:pt x="19583" y="66484"/>
                  </a:moveTo>
                  <a:lnTo>
                    <a:pt x="19532" y="66294"/>
                  </a:lnTo>
                  <a:lnTo>
                    <a:pt x="19151" y="65747"/>
                  </a:lnTo>
                  <a:lnTo>
                    <a:pt x="19583" y="66484"/>
                  </a:lnTo>
                  <a:close/>
                </a:path>
                <a:path w="114300" h="69850">
                  <a:moveTo>
                    <a:pt x="19634" y="59817"/>
                  </a:moveTo>
                  <a:lnTo>
                    <a:pt x="19583" y="59486"/>
                  </a:lnTo>
                  <a:lnTo>
                    <a:pt x="19570" y="59309"/>
                  </a:lnTo>
                  <a:lnTo>
                    <a:pt x="19519" y="58775"/>
                  </a:lnTo>
                  <a:lnTo>
                    <a:pt x="18465" y="57404"/>
                  </a:lnTo>
                  <a:lnTo>
                    <a:pt x="19634" y="59817"/>
                  </a:lnTo>
                  <a:close/>
                </a:path>
                <a:path w="114300" h="69850">
                  <a:moveTo>
                    <a:pt x="19939" y="59309"/>
                  </a:moveTo>
                  <a:lnTo>
                    <a:pt x="19469" y="58470"/>
                  </a:lnTo>
                  <a:lnTo>
                    <a:pt x="19519" y="58775"/>
                  </a:lnTo>
                  <a:lnTo>
                    <a:pt x="19939" y="59309"/>
                  </a:lnTo>
                  <a:close/>
                </a:path>
                <a:path w="114300" h="69850">
                  <a:moveTo>
                    <a:pt x="20421" y="67945"/>
                  </a:moveTo>
                  <a:lnTo>
                    <a:pt x="19583" y="66484"/>
                  </a:lnTo>
                  <a:lnTo>
                    <a:pt x="19964" y="68072"/>
                  </a:lnTo>
                  <a:lnTo>
                    <a:pt x="20421" y="67945"/>
                  </a:lnTo>
                  <a:close/>
                </a:path>
                <a:path w="114300" h="69850">
                  <a:moveTo>
                    <a:pt x="21082" y="62750"/>
                  </a:moveTo>
                  <a:lnTo>
                    <a:pt x="20662" y="62026"/>
                  </a:lnTo>
                  <a:lnTo>
                    <a:pt x="19812" y="60426"/>
                  </a:lnTo>
                  <a:lnTo>
                    <a:pt x="20751" y="62293"/>
                  </a:lnTo>
                  <a:lnTo>
                    <a:pt x="20675" y="63157"/>
                  </a:lnTo>
                  <a:lnTo>
                    <a:pt x="21082" y="62750"/>
                  </a:lnTo>
                  <a:close/>
                </a:path>
                <a:path w="114300" h="69850">
                  <a:moveTo>
                    <a:pt x="22923" y="39624"/>
                  </a:moveTo>
                  <a:lnTo>
                    <a:pt x="22466" y="38989"/>
                  </a:lnTo>
                  <a:lnTo>
                    <a:pt x="22529" y="39116"/>
                  </a:lnTo>
                  <a:lnTo>
                    <a:pt x="22923" y="39624"/>
                  </a:lnTo>
                  <a:close/>
                </a:path>
                <a:path w="114300" h="69850">
                  <a:moveTo>
                    <a:pt x="24574" y="58889"/>
                  </a:moveTo>
                  <a:lnTo>
                    <a:pt x="24257" y="58039"/>
                  </a:lnTo>
                  <a:lnTo>
                    <a:pt x="23990" y="57721"/>
                  </a:lnTo>
                  <a:lnTo>
                    <a:pt x="24574" y="58889"/>
                  </a:lnTo>
                  <a:close/>
                </a:path>
                <a:path w="114300" h="69850">
                  <a:moveTo>
                    <a:pt x="26441" y="62611"/>
                  </a:moveTo>
                  <a:lnTo>
                    <a:pt x="24917" y="59563"/>
                  </a:lnTo>
                  <a:lnTo>
                    <a:pt x="24574" y="58889"/>
                  </a:lnTo>
                  <a:lnTo>
                    <a:pt x="24828" y="59563"/>
                  </a:lnTo>
                  <a:lnTo>
                    <a:pt x="24460" y="59563"/>
                  </a:lnTo>
                  <a:lnTo>
                    <a:pt x="26441" y="62611"/>
                  </a:lnTo>
                  <a:close/>
                </a:path>
                <a:path w="114300" h="69850">
                  <a:moveTo>
                    <a:pt x="30861" y="29883"/>
                  </a:moveTo>
                  <a:lnTo>
                    <a:pt x="30543" y="28803"/>
                  </a:lnTo>
                  <a:lnTo>
                    <a:pt x="30645" y="29781"/>
                  </a:lnTo>
                  <a:lnTo>
                    <a:pt x="30861" y="29883"/>
                  </a:lnTo>
                  <a:close/>
                </a:path>
                <a:path w="114300" h="69850">
                  <a:moveTo>
                    <a:pt x="32042" y="60071"/>
                  </a:moveTo>
                  <a:lnTo>
                    <a:pt x="30391" y="57404"/>
                  </a:lnTo>
                  <a:lnTo>
                    <a:pt x="31038" y="58674"/>
                  </a:lnTo>
                  <a:lnTo>
                    <a:pt x="31216" y="59182"/>
                  </a:lnTo>
                  <a:lnTo>
                    <a:pt x="32042" y="60071"/>
                  </a:lnTo>
                  <a:close/>
                </a:path>
                <a:path w="114300" h="69850">
                  <a:moveTo>
                    <a:pt x="40132" y="54775"/>
                  </a:moveTo>
                  <a:lnTo>
                    <a:pt x="39801" y="54114"/>
                  </a:lnTo>
                  <a:lnTo>
                    <a:pt x="40030" y="54724"/>
                  </a:lnTo>
                  <a:close/>
                </a:path>
                <a:path w="114300" h="69850">
                  <a:moveTo>
                    <a:pt x="40525" y="53352"/>
                  </a:moveTo>
                  <a:lnTo>
                    <a:pt x="40411" y="53035"/>
                  </a:lnTo>
                  <a:lnTo>
                    <a:pt x="40462" y="53403"/>
                  </a:lnTo>
                  <a:close/>
                </a:path>
                <a:path w="114300" h="69850">
                  <a:moveTo>
                    <a:pt x="42202" y="53187"/>
                  </a:moveTo>
                  <a:lnTo>
                    <a:pt x="42164" y="52705"/>
                  </a:lnTo>
                  <a:lnTo>
                    <a:pt x="41897" y="52158"/>
                  </a:lnTo>
                  <a:lnTo>
                    <a:pt x="42202" y="53187"/>
                  </a:lnTo>
                  <a:close/>
                </a:path>
                <a:path w="114300" h="69850">
                  <a:moveTo>
                    <a:pt x="44843" y="49530"/>
                  </a:moveTo>
                  <a:lnTo>
                    <a:pt x="44754" y="48895"/>
                  </a:lnTo>
                  <a:lnTo>
                    <a:pt x="44424" y="48285"/>
                  </a:lnTo>
                  <a:lnTo>
                    <a:pt x="44843" y="49530"/>
                  </a:lnTo>
                  <a:close/>
                </a:path>
                <a:path w="114300" h="69850">
                  <a:moveTo>
                    <a:pt x="45643" y="50546"/>
                  </a:moveTo>
                  <a:lnTo>
                    <a:pt x="44881" y="48641"/>
                  </a:lnTo>
                  <a:lnTo>
                    <a:pt x="44958" y="49276"/>
                  </a:lnTo>
                  <a:lnTo>
                    <a:pt x="45643" y="50546"/>
                  </a:lnTo>
                  <a:close/>
                </a:path>
                <a:path w="114300" h="69850">
                  <a:moveTo>
                    <a:pt x="56299" y="25044"/>
                  </a:moveTo>
                  <a:lnTo>
                    <a:pt x="56172" y="24003"/>
                  </a:lnTo>
                  <a:lnTo>
                    <a:pt x="56057" y="23368"/>
                  </a:lnTo>
                  <a:lnTo>
                    <a:pt x="55956" y="22987"/>
                  </a:lnTo>
                  <a:lnTo>
                    <a:pt x="55651" y="21844"/>
                  </a:lnTo>
                  <a:lnTo>
                    <a:pt x="55410" y="21971"/>
                  </a:lnTo>
                  <a:lnTo>
                    <a:pt x="55105" y="22352"/>
                  </a:lnTo>
                  <a:lnTo>
                    <a:pt x="55054" y="22606"/>
                  </a:lnTo>
                  <a:lnTo>
                    <a:pt x="55765" y="24384"/>
                  </a:lnTo>
                  <a:lnTo>
                    <a:pt x="55638" y="23876"/>
                  </a:lnTo>
                  <a:lnTo>
                    <a:pt x="55372" y="22987"/>
                  </a:lnTo>
                  <a:lnTo>
                    <a:pt x="55740" y="23495"/>
                  </a:lnTo>
                  <a:lnTo>
                    <a:pt x="56299" y="25044"/>
                  </a:lnTo>
                  <a:close/>
                </a:path>
                <a:path w="114300" h="69850">
                  <a:moveTo>
                    <a:pt x="56908" y="26822"/>
                  </a:moveTo>
                  <a:lnTo>
                    <a:pt x="56807" y="26416"/>
                  </a:lnTo>
                  <a:lnTo>
                    <a:pt x="56299" y="25044"/>
                  </a:lnTo>
                  <a:lnTo>
                    <a:pt x="56426" y="25527"/>
                  </a:lnTo>
                  <a:lnTo>
                    <a:pt x="56908" y="26822"/>
                  </a:lnTo>
                  <a:close/>
                </a:path>
                <a:path w="114300" h="69850">
                  <a:moveTo>
                    <a:pt x="57556" y="23545"/>
                  </a:moveTo>
                  <a:lnTo>
                    <a:pt x="57467" y="23114"/>
                  </a:lnTo>
                  <a:lnTo>
                    <a:pt x="56667" y="21666"/>
                  </a:lnTo>
                  <a:lnTo>
                    <a:pt x="55968" y="20815"/>
                  </a:lnTo>
                  <a:lnTo>
                    <a:pt x="56540" y="22352"/>
                  </a:lnTo>
                  <a:lnTo>
                    <a:pt x="56807" y="22466"/>
                  </a:lnTo>
                  <a:lnTo>
                    <a:pt x="57556" y="23545"/>
                  </a:lnTo>
                  <a:close/>
                </a:path>
                <a:path w="114300" h="69850">
                  <a:moveTo>
                    <a:pt x="61150" y="24765"/>
                  </a:moveTo>
                  <a:lnTo>
                    <a:pt x="60553" y="23622"/>
                  </a:lnTo>
                  <a:lnTo>
                    <a:pt x="59893" y="22352"/>
                  </a:lnTo>
                  <a:lnTo>
                    <a:pt x="59918" y="22987"/>
                  </a:lnTo>
                  <a:lnTo>
                    <a:pt x="61087" y="25006"/>
                  </a:lnTo>
                  <a:lnTo>
                    <a:pt x="60579" y="23710"/>
                  </a:lnTo>
                  <a:lnTo>
                    <a:pt x="61150" y="24765"/>
                  </a:lnTo>
                  <a:close/>
                </a:path>
                <a:path w="114300" h="69850">
                  <a:moveTo>
                    <a:pt x="61544" y="26162"/>
                  </a:moveTo>
                  <a:lnTo>
                    <a:pt x="61468" y="25654"/>
                  </a:lnTo>
                  <a:lnTo>
                    <a:pt x="61087" y="25006"/>
                  </a:lnTo>
                  <a:lnTo>
                    <a:pt x="61544" y="26162"/>
                  </a:lnTo>
                  <a:close/>
                </a:path>
                <a:path w="114300" h="69850">
                  <a:moveTo>
                    <a:pt x="62141" y="44488"/>
                  </a:moveTo>
                  <a:lnTo>
                    <a:pt x="61976" y="44132"/>
                  </a:lnTo>
                  <a:lnTo>
                    <a:pt x="62064" y="44450"/>
                  </a:lnTo>
                  <a:close/>
                </a:path>
                <a:path w="114300" h="69850">
                  <a:moveTo>
                    <a:pt x="63004" y="45847"/>
                  </a:moveTo>
                  <a:lnTo>
                    <a:pt x="62357" y="44577"/>
                  </a:lnTo>
                  <a:lnTo>
                    <a:pt x="62141" y="44488"/>
                  </a:lnTo>
                  <a:lnTo>
                    <a:pt x="62674" y="45593"/>
                  </a:lnTo>
                  <a:lnTo>
                    <a:pt x="63004" y="45847"/>
                  </a:lnTo>
                  <a:close/>
                </a:path>
                <a:path w="114300" h="69850">
                  <a:moveTo>
                    <a:pt x="65074" y="19113"/>
                  </a:moveTo>
                  <a:lnTo>
                    <a:pt x="64744" y="18783"/>
                  </a:lnTo>
                  <a:lnTo>
                    <a:pt x="64858" y="18986"/>
                  </a:lnTo>
                  <a:lnTo>
                    <a:pt x="64960" y="19126"/>
                  </a:lnTo>
                  <a:lnTo>
                    <a:pt x="65049" y="19304"/>
                  </a:lnTo>
                  <a:lnTo>
                    <a:pt x="65074" y="19177"/>
                  </a:lnTo>
                  <a:close/>
                </a:path>
                <a:path w="114300" h="69850">
                  <a:moveTo>
                    <a:pt x="65595" y="19151"/>
                  </a:moveTo>
                  <a:lnTo>
                    <a:pt x="65481" y="18554"/>
                  </a:lnTo>
                  <a:lnTo>
                    <a:pt x="63906" y="15189"/>
                  </a:lnTo>
                  <a:lnTo>
                    <a:pt x="64109" y="16205"/>
                  </a:lnTo>
                  <a:lnTo>
                    <a:pt x="65595" y="19151"/>
                  </a:lnTo>
                  <a:close/>
                </a:path>
                <a:path w="114300" h="69850">
                  <a:moveTo>
                    <a:pt x="67360" y="17653"/>
                  </a:moveTo>
                  <a:lnTo>
                    <a:pt x="67170" y="17081"/>
                  </a:lnTo>
                  <a:lnTo>
                    <a:pt x="67094" y="16941"/>
                  </a:lnTo>
                  <a:lnTo>
                    <a:pt x="67246" y="17462"/>
                  </a:lnTo>
                  <a:lnTo>
                    <a:pt x="67360" y="17653"/>
                  </a:lnTo>
                  <a:close/>
                </a:path>
                <a:path w="114300" h="69850">
                  <a:moveTo>
                    <a:pt x="67462" y="17462"/>
                  </a:moveTo>
                  <a:lnTo>
                    <a:pt x="67183" y="17081"/>
                  </a:lnTo>
                  <a:lnTo>
                    <a:pt x="67271" y="17272"/>
                  </a:lnTo>
                  <a:lnTo>
                    <a:pt x="67462" y="17462"/>
                  </a:lnTo>
                  <a:close/>
                </a:path>
                <a:path w="114300" h="69850">
                  <a:moveTo>
                    <a:pt x="68910" y="13601"/>
                  </a:moveTo>
                  <a:lnTo>
                    <a:pt x="68770" y="13335"/>
                  </a:lnTo>
                  <a:lnTo>
                    <a:pt x="68592" y="13004"/>
                  </a:lnTo>
                  <a:lnTo>
                    <a:pt x="68275" y="12471"/>
                  </a:lnTo>
                  <a:lnTo>
                    <a:pt x="68516" y="12928"/>
                  </a:lnTo>
                  <a:lnTo>
                    <a:pt x="68910" y="13601"/>
                  </a:lnTo>
                  <a:close/>
                </a:path>
                <a:path w="114300" h="69850">
                  <a:moveTo>
                    <a:pt x="72440" y="14605"/>
                  </a:moveTo>
                  <a:lnTo>
                    <a:pt x="72326" y="12700"/>
                  </a:lnTo>
                  <a:lnTo>
                    <a:pt x="72148" y="12319"/>
                  </a:lnTo>
                  <a:lnTo>
                    <a:pt x="70345" y="8636"/>
                  </a:lnTo>
                  <a:lnTo>
                    <a:pt x="70700" y="10414"/>
                  </a:lnTo>
                  <a:lnTo>
                    <a:pt x="70815" y="10795"/>
                  </a:lnTo>
                  <a:lnTo>
                    <a:pt x="71767" y="12496"/>
                  </a:lnTo>
                  <a:lnTo>
                    <a:pt x="71869" y="12827"/>
                  </a:lnTo>
                  <a:lnTo>
                    <a:pt x="71958" y="13081"/>
                  </a:lnTo>
                  <a:lnTo>
                    <a:pt x="72440" y="14605"/>
                  </a:lnTo>
                  <a:close/>
                </a:path>
                <a:path w="114300" h="69850">
                  <a:moveTo>
                    <a:pt x="73634" y="8636"/>
                  </a:moveTo>
                  <a:lnTo>
                    <a:pt x="73380" y="8255"/>
                  </a:lnTo>
                  <a:lnTo>
                    <a:pt x="73456" y="8636"/>
                  </a:lnTo>
                  <a:lnTo>
                    <a:pt x="73634" y="8636"/>
                  </a:lnTo>
                  <a:close/>
                </a:path>
                <a:path w="114300" h="69850">
                  <a:moveTo>
                    <a:pt x="73685" y="40386"/>
                  </a:moveTo>
                  <a:lnTo>
                    <a:pt x="73558" y="39878"/>
                  </a:lnTo>
                  <a:lnTo>
                    <a:pt x="73469" y="39725"/>
                  </a:lnTo>
                  <a:lnTo>
                    <a:pt x="73685" y="40386"/>
                  </a:lnTo>
                  <a:close/>
                </a:path>
                <a:path w="114300" h="69850">
                  <a:moveTo>
                    <a:pt x="73837" y="8953"/>
                  </a:moveTo>
                  <a:lnTo>
                    <a:pt x="73698" y="8636"/>
                  </a:lnTo>
                  <a:lnTo>
                    <a:pt x="73837" y="8953"/>
                  </a:lnTo>
                  <a:close/>
                </a:path>
                <a:path w="114300" h="69850">
                  <a:moveTo>
                    <a:pt x="74295" y="16764"/>
                  </a:moveTo>
                  <a:lnTo>
                    <a:pt x="74206" y="16510"/>
                  </a:lnTo>
                  <a:lnTo>
                    <a:pt x="74053" y="16256"/>
                  </a:lnTo>
                  <a:lnTo>
                    <a:pt x="74295" y="16764"/>
                  </a:lnTo>
                  <a:close/>
                </a:path>
                <a:path w="114300" h="69850">
                  <a:moveTo>
                    <a:pt x="74295" y="7658"/>
                  </a:moveTo>
                  <a:lnTo>
                    <a:pt x="74244" y="7340"/>
                  </a:lnTo>
                  <a:lnTo>
                    <a:pt x="74269" y="7645"/>
                  </a:lnTo>
                  <a:close/>
                </a:path>
                <a:path w="114300" h="69850">
                  <a:moveTo>
                    <a:pt x="75031" y="11430"/>
                  </a:moveTo>
                  <a:lnTo>
                    <a:pt x="74295" y="9652"/>
                  </a:lnTo>
                  <a:lnTo>
                    <a:pt x="73837" y="8953"/>
                  </a:lnTo>
                  <a:lnTo>
                    <a:pt x="74904" y="11430"/>
                  </a:lnTo>
                  <a:lnTo>
                    <a:pt x="75031" y="11430"/>
                  </a:lnTo>
                  <a:close/>
                </a:path>
                <a:path w="114300" h="69850">
                  <a:moveTo>
                    <a:pt x="75120" y="13830"/>
                  </a:moveTo>
                  <a:lnTo>
                    <a:pt x="74828" y="13538"/>
                  </a:lnTo>
                  <a:lnTo>
                    <a:pt x="74993" y="13766"/>
                  </a:lnTo>
                  <a:lnTo>
                    <a:pt x="75120" y="13830"/>
                  </a:lnTo>
                  <a:close/>
                </a:path>
                <a:path w="114300" h="69850">
                  <a:moveTo>
                    <a:pt x="75374" y="13970"/>
                  </a:moveTo>
                  <a:lnTo>
                    <a:pt x="75120" y="13843"/>
                  </a:lnTo>
                  <a:lnTo>
                    <a:pt x="75247" y="13970"/>
                  </a:lnTo>
                  <a:lnTo>
                    <a:pt x="75374" y="13970"/>
                  </a:lnTo>
                  <a:close/>
                </a:path>
                <a:path w="114300" h="69850">
                  <a:moveTo>
                    <a:pt x="75653" y="39293"/>
                  </a:moveTo>
                  <a:lnTo>
                    <a:pt x="75133" y="38392"/>
                  </a:lnTo>
                  <a:lnTo>
                    <a:pt x="74790" y="37884"/>
                  </a:lnTo>
                  <a:lnTo>
                    <a:pt x="74536" y="37553"/>
                  </a:lnTo>
                  <a:lnTo>
                    <a:pt x="74625" y="37782"/>
                  </a:lnTo>
                  <a:lnTo>
                    <a:pt x="74676" y="37973"/>
                  </a:lnTo>
                  <a:lnTo>
                    <a:pt x="74815" y="38277"/>
                  </a:lnTo>
                  <a:lnTo>
                    <a:pt x="75653" y="39293"/>
                  </a:lnTo>
                  <a:close/>
                </a:path>
                <a:path w="114300" h="69850">
                  <a:moveTo>
                    <a:pt x="75869" y="15621"/>
                  </a:moveTo>
                  <a:lnTo>
                    <a:pt x="75501" y="15113"/>
                  </a:lnTo>
                  <a:lnTo>
                    <a:pt x="75641" y="15494"/>
                  </a:lnTo>
                  <a:lnTo>
                    <a:pt x="75869" y="15621"/>
                  </a:lnTo>
                  <a:close/>
                </a:path>
                <a:path w="114300" h="69850">
                  <a:moveTo>
                    <a:pt x="76073" y="16637"/>
                  </a:moveTo>
                  <a:lnTo>
                    <a:pt x="75641" y="15494"/>
                  </a:lnTo>
                  <a:lnTo>
                    <a:pt x="75425" y="15367"/>
                  </a:lnTo>
                  <a:lnTo>
                    <a:pt x="76073" y="16637"/>
                  </a:lnTo>
                  <a:close/>
                </a:path>
                <a:path w="114300" h="69850">
                  <a:moveTo>
                    <a:pt x="77368" y="38468"/>
                  </a:moveTo>
                  <a:lnTo>
                    <a:pt x="76758" y="38277"/>
                  </a:lnTo>
                  <a:lnTo>
                    <a:pt x="77000" y="38468"/>
                  </a:lnTo>
                  <a:lnTo>
                    <a:pt x="77216" y="38531"/>
                  </a:lnTo>
                  <a:lnTo>
                    <a:pt x="77368" y="38468"/>
                  </a:lnTo>
                  <a:close/>
                </a:path>
                <a:path w="114300" h="69850">
                  <a:moveTo>
                    <a:pt x="79032" y="9804"/>
                  </a:moveTo>
                  <a:lnTo>
                    <a:pt x="78854" y="9537"/>
                  </a:lnTo>
                  <a:lnTo>
                    <a:pt x="78740" y="9398"/>
                  </a:lnTo>
                  <a:lnTo>
                    <a:pt x="78828" y="9639"/>
                  </a:lnTo>
                  <a:lnTo>
                    <a:pt x="78968" y="9753"/>
                  </a:lnTo>
                  <a:close/>
                </a:path>
                <a:path w="114300" h="69850">
                  <a:moveTo>
                    <a:pt x="80289" y="9855"/>
                  </a:moveTo>
                  <a:lnTo>
                    <a:pt x="79540" y="8001"/>
                  </a:lnTo>
                  <a:lnTo>
                    <a:pt x="79756" y="9144"/>
                  </a:lnTo>
                  <a:lnTo>
                    <a:pt x="79883" y="9398"/>
                  </a:lnTo>
                  <a:lnTo>
                    <a:pt x="80289" y="9855"/>
                  </a:lnTo>
                  <a:close/>
                </a:path>
                <a:path w="114300" h="69850">
                  <a:moveTo>
                    <a:pt x="80975" y="36068"/>
                  </a:moveTo>
                  <a:lnTo>
                    <a:pt x="80937" y="34302"/>
                  </a:lnTo>
                  <a:lnTo>
                    <a:pt x="79184" y="32118"/>
                  </a:lnTo>
                  <a:lnTo>
                    <a:pt x="79159" y="32385"/>
                  </a:lnTo>
                  <a:lnTo>
                    <a:pt x="80975" y="36068"/>
                  </a:lnTo>
                  <a:close/>
                </a:path>
                <a:path w="114300" h="69850">
                  <a:moveTo>
                    <a:pt x="81534" y="35052"/>
                  </a:moveTo>
                  <a:lnTo>
                    <a:pt x="80606" y="33070"/>
                  </a:lnTo>
                  <a:lnTo>
                    <a:pt x="80848" y="33782"/>
                  </a:lnTo>
                  <a:lnTo>
                    <a:pt x="80937" y="34302"/>
                  </a:lnTo>
                  <a:lnTo>
                    <a:pt x="81534" y="35052"/>
                  </a:lnTo>
                  <a:close/>
                </a:path>
                <a:path w="114300" h="69850">
                  <a:moveTo>
                    <a:pt x="82118" y="12204"/>
                  </a:moveTo>
                  <a:lnTo>
                    <a:pt x="82003" y="11874"/>
                  </a:lnTo>
                  <a:lnTo>
                    <a:pt x="81864" y="11595"/>
                  </a:lnTo>
                  <a:lnTo>
                    <a:pt x="81889" y="11836"/>
                  </a:lnTo>
                  <a:lnTo>
                    <a:pt x="81940" y="12052"/>
                  </a:lnTo>
                  <a:lnTo>
                    <a:pt x="82080" y="12319"/>
                  </a:lnTo>
                  <a:close/>
                </a:path>
                <a:path w="114300" h="69850">
                  <a:moveTo>
                    <a:pt x="82448" y="6375"/>
                  </a:moveTo>
                  <a:lnTo>
                    <a:pt x="82384" y="5981"/>
                  </a:lnTo>
                  <a:lnTo>
                    <a:pt x="82448" y="7023"/>
                  </a:lnTo>
                  <a:lnTo>
                    <a:pt x="82448" y="6375"/>
                  </a:lnTo>
                  <a:close/>
                </a:path>
                <a:path w="114300" h="69850">
                  <a:moveTo>
                    <a:pt x="83464" y="30619"/>
                  </a:moveTo>
                  <a:lnTo>
                    <a:pt x="83324" y="30353"/>
                  </a:lnTo>
                  <a:lnTo>
                    <a:pt x="83464" y="30619"/>
                  </a:lnTo>
                  <a:close/>
                </a:path>
                <a:path w="114300" h="69850">
                  <a:moveTo>
                    <a:pt x="83464" y="9893"/>
                  </a:moveTo>
                  <a:lnTo>
                    <a:pt x="83337" y="9398"/>
                  </a:lnTo>
                  <a:lnTo>
                    <a:pt x="82499" y="8001"/>
                  </a:lnTo>
                  <a:lnTo>
                    <a:pt x="83337" y="10287"/>
                  </a:lnTo>
                  <a:lnTo>
                    <a:pt x="83464" y="9893"/>
                  </a:lnTo>
                  <a:close/>
                </a:path>
                <a:path w="114300" h="69850">
                  <a:moveTo>
                    <a:pt x="84353" y="32131"/>
                  </a:moveTo>
                  <a:lnTo>
                    <a:pt x="83997" y="31369"/>
                  </a:lnTo>
                  <a:lnTo>
                    <a:pt x="83413" y="30099"/>
                  </a:lnTo>
                  <a:lnTo>
                    <a:pt x="83527" y="30734"/>
                  </a:lnTo>
                  <a:lnTo>
                    <a:pt x="83604" y="31115"/>
                  </a:lnTo>
                  <a:lnTo>
                    <a:pt x="83705" y="31597"/>
                  </a:lnTo>
                  <a:lnTo>
                    <a:pt x="83845" y="32283"/>
                  </a:lnTo>
                  <a:lnTo>
                    <a:pt x="83832" y="32029"/>
                  </a:lnTo>
                  <a:lnTo>
                    <a:pt x="83718" y="31597"/>
                  </a:lnTo>
                  <a:lnTo>
                    <a:pt x="83794" y="31369"/>
                  </a:lnTo>
                  <a:lnTo>
                    <a:pt x="84353" y="32131"/>
                  </a:lnTo>
                  <a:close/>
                </a:path>
                <a:path w="114300" h="69850">
                  <a:moveTo>
                    <a:pt x="84416" y="11188"/>
                  </a:moveTo>
                  <a:lnTo>
                    <a:pt x="83654" y="9271"/>
                  </a:lnTo>
                  <a:lnTo>
                    <a:pt x="83566" y="9779"/>
                  </a:lnTo>
                  <a:lnTo>
                    <a:pt x="84416" y="11188"/>
                  </a:lnTo>
                  <a:close/>
                </a:path>
                <a:path w="114300" h="69850">
                  <a:moveTo>
                    <a:pt x="85623" y="28321"/>
                  </a:moveTo>
                  <a:close/>
                </a:path>
                <a:path w="114300" h="69850">
                  <a:moveTo>
                    <a:pt x="87401" y="7937"/>
                  </a:moveTo>
                  <a:lnTo>
                    <a:pt x="86982" y="7035"/>
                  </a:lnTo>
                  <a:lnTo>
                    <a:pt x="86931" y="7493"/>
                  </a:lnTo>
                  <a:lnTo>
                    <a:pt x="87401" y="7937"/>
                  </a:lnTo>
                  <a:close/>
                </a:path>
                <a:path w="114300" h="69850">
                  <a:moveTo>
                    <a:pt x="87591" y="9525"/>
                  </a:moveTo>
                  <a:lnTo>
                    <a:pt x="87528" y="9271"/>
                  </a:lnTo>
                  <a:lnTo>
                    <a:pt x="87439" y="9398"/>
                  </a:lnTo>
                  <a:lnTo>
                    <a:pt x="87591" y="9525"/>
                  </a:lnTo>
                  <a:close/>
                </a:path>
                <a:path w="114300" h="69850">
                  <a:moveTo>
                    <a:pt x="88112" y="9474"/>
                  </a:moveTo>
                  <a:lnTo>
                    <a:pt x="87426" y="7975"/>
                  </a:lnTo>
                  <a:lnTo>
                    <a:pt x="88112" y="9474"/>
                  </a:lnTo>
                  <a:close/>
                </a:path>
                <a:path w="114300" h="69850">
                  <a:moveTo>
                    <a:pt x="88201" y="23774"/>
                  </a:moveTo>
                  <a:lnTo>
                    <a:pt x="88125" y="23368"/>
                  </a:lnTo>
                  <a:lnTo>
                    <a:pt x="87934" y="23241"/>
                  </a:lnTo>
                  <a:lnTo>
                    <a:pt x="87680" y="23025"/>
                  </a:lnTo>
                  <a:lnTo>
                    <a:pt x="87782" y="23469"/>
                  </a:lnTo>
                  <a:lnTo>
                    <a:pt x="88150" y="23939"/>
                  </a:lnTo>
                  <a:lnTo>
                    <a:pt x="88201" y="23774"/>
                  </a:lnTo>
                  <a:close/>
                </a:path>
                <a:path w="114300" h="69850">
                  <a:moveTo>
                    <a:pt x="88468" y="23520"/>
                  </a:moveTo>
                  <a:lnTo>
                    <a:pt x="87744" y="22009"/>
                  </a:lnTo>
                  <a:lnTo>
                    <a:pt x="88061" y="23037"/>
                  </a:lnTo>
                  <a:lnTo>
                    <a:pt x="88125" y="23368"/>
                  </a:lnTo>
                  <a:lnTo>
                    <a:pt x="88341" y="23520"/>
                  </a:lnTo>
                  <a:lnTo>
                    <a:pt x="88468" y="23520"/>
                  </a:lnTo>
                  <a:close/>
                </a:path>
                <a:path w="114300" h="69850">
                  <a:moveTo>
                    <a:pt x="92290" y="9537"/>
                  </a:moveTo>
                  <a:lnTo>
                    <a:pt x="91567" y="8686"/>
                  </a:lnTo>
                  <a:lnTo>
                    <a:pt x="92036" y="9702"/>
                  </a:lnTo>
                  <a:lnTo>
                    <a:pt x="92062" y="9372"/>
                  </a:lnTo>
                  <a:lnTo>
                    <a:pt x="92290" y="9537"/>
                  </a:lnTo>
                  <a:close/>
                </a:path>
                <a:path w="114300" h="69850">
                  <a:moveTo>
                    <a:pt x="92341" y="4940"/>
                  </a:moveTo>
                  <a:lnTo>
                    <a:pt x="92290" y="4813"/>
                  </a:lnTo>
                  <a:lnTo>
                    <a:pt x="92176" y="4610"/>
                  </a:lnTo>
                  <a:lnTo>
                    <a:pt x="92341" y="4940"/>
                  </a:lnTo>
                  <a:close/>
                </a:path>
                <a:path w="114300" h="69850">
                  <a:moveTo>
                    <a:pt x="93484" y="24384"/>
                  </a:moveTo>
                  <a:lnTo>
                    <a:pt x="93395" y="24003"/>
                  </a:lnTo>
                  <a:lnTo>
                    <a:pt x="91909" y="22123"/>
                  </a:lnTo>
                  <a:lnTo>
                    <a:pt x="91706" y="21844"/>
                  </a:lnTo>
                  <a:lnTo>
                    <a:pt x="91909" y="22225"/>
                  </a:lnTo>
                  <a:lnTo>
                    <a:pt x="91948" y="22974"/>
                  </a:lnTo>
                  <a:lnTo>
                    <a:pt x="92875" y="24384"/>
                  </a:lnTo>
                  <a:lnTo>
                    <a:pt x="92075" y="22517"/>
                  </a:lnTo>
                  <a:lnTo>
                    <a:pt x="93319" y="24765"/>
                  </a:lnTo>
                  <a:lnTo>
                    <a:pt x="93484" y="24384"/>
                  </a:lnTo>
                  <a:close/>
                </a:path>
                <a:path w="114300" h="69850">
                  <a:moveTo>
                    <a:pt x="95288" y="4991"/>
                  </a:moveTo>
                  <a:lnTo>
                    <a:pt x="95135" y="4622"/>
                  </a:lnTo>
                  <a:lnTo>
                    <a:pt x="94742" y="3695"/>
                  </a:lnTo>
                  <a:lnTo>
                    <a:pt x="95211" y="5029"/>
                  </a:lnTo>
                  <a:close/>
                </a:path>
                <a:path w="114300" h="69850">
                  <a:moveTo>
                    <a:pt x="95859" y="10807"/>
                  </a:moveTo>
                  <a:lnTo>
                    <a:pt x="95326" y="9347"/>
                  </a:lnTo>
                  <a:lnTo>
                    <a:pt x="94615" y="8407"/>
                  </a:lnTo>
                  <a:lnTo>
                    <a:pt x="95859" y="10807"/>
                  </a:lnTo>
                  <a:close/>
                </a:path>
                <a:path w="114300" h="69850">
                  <a:moveTo>
                    <a:pt x="96050" y="11176"/>
                  </a:moveTo>
                  <a:lnTo>
                    <a:pt x="95859" y="10807"/>
                  </a:lnTo>
                  <a:lnTo>
                    <a:pt x="95948" y="11049"/>
                  </a:lnTo>
                  <a:lnTo>
                    <a:pt x="96050" y="11176"/>
                  </a:lnTo>
                  <a:close/>
                </a:path>
                <a:path w="114300" h="69850">
                  <a:moveTo>
                    <a:pt x="96456" y="11976"/>
                  </a:moveTo>
                  <a:lnTo>
                    <a:pt x="96126" y="10922"/>
                  </a:lnTo>
                  <a:lnTo>
                    <a:pt x="96202" y="11303"/>
                  </a:lnTo>
                  <a:lnTo>
                    <a:pt x="96304" y="11684"/>
                  </a:lnTo>
                  <a:lnTo>
                    <a:pt x="96456" y="11976"/>
                  </a:lnTo>
                  <a:close/>
                </a:path>
                <a:path w="114300" h="69850">
                  <a:moveTo>
                    <a:pt x="96507" y="12065"/>
                  </a:moveTo>
                  <a:close/>
                </a:path>
                <a:path w="114300" h="69850">
                  <a:moveTo>
                    <a:pt x="99326" y="3530"/>
                  </a:moveTo>
                  <a:lnTo>
                    <a:pt x="98564" y="2654"/>
                  </a:lnTo>
                  <a:lnTo>
                    <a:pt x="98298" y="2070"/>
                  </a:lnTo>
                  <a:lnTo>
                    <a:pt x="98577" y="3073"/>
                  </a:lnTo>
                  <a:lnTo>
                    <a:pt x="98653" y="3327"/>
                  </a:lnTo>
                  <a:lnTo>
                    <a:pt x="99275" y="4140"/>
                  </a:lnTo>
                  <a:lnTo>
                    <a:pt x="99326" y="3530"/>
                  </a:lnTo>
                  <a:close/>
                </a:path>
                <a:path w="114300" h="69850">
                  <a:moveTo>
                    <a:pt x="99796" y="6794"/>
                  </a:moveTo>
                  <a:lnTo>
                    <a:pt x="99314" y="5676"/>
                  </a:lnTo>
                  <a:lnTo>
                    <a:pt x="99123" y="5130"/>
                  </a:lnTo>
                  <a:lnTo>
                    <a:pt x="99085" y="4902"/>
                  </a:lnTo>
                  <a:lnTo>
                    <a:pt x="98844" y="4381"/>
                  </a:lnTo>
                  <a:lnTo>
                    <a:pt x="98552" y="3784"/>
                  </a:lnTo>
                  <a:lnTo>
                    <a:pt x="98158" y="3035"/>
                  </a:lnTo>
                  <a:lnTo>
                    <a:pt x="98031" y="2946"/>
                  </a:lnTo>
                  <a:lnTo>
                    <a:pt x="99275" y="5626"/>
                  </a:lnTo>
                  <a:lnTo>
                    <a:pt x="99796" y="6794"/>
                  </a:lnTo>
                  <a:close/>
                </a:path>
                <a:path w="114300" h="69850">
                  <a:moveTo>
                    <a:pt x="101155" y="2743"/>
                  </a:moveTo>
                  <a:lnTo>
                    <a:pt x="99060" y="0"/>
                  </a:lnTo>
                  <a:lnTo>
                    <a:pt x="101079" y="3022"/>
                  </a:lnTo>
                  <a:lnTo>
                    <a:pt x="101155" y="2743"/>
                  </a:lnTo>
                  <a:close/>
                </a:path>
                <a:path w="114300" h="69850">
                  <a:moveTo>
                    <a:pt x="101803" y="17551"/>
                  </a:moveTo>
                  <a:lnTo>
                    <a:pt x="101727" y="17373"/>
                  </a:lnTo>
                  <a:lnTo>
                    <a:pt x="101574" y="17145"/>
                  </a:lnTo>
                  <a:lnTo>
                    <a:pt x="101422" y="16903"/>
                  </a:lnTo>
                  <a:lnTo>
                    <a:pt x="101536" y="17132"/>
                  </a:lnTo>
                  <a:lnTo>
                    <a:pt x="101676" y="17360"/>
                  </a:lnTo>
                  <a:lnTo>
                    <a:pt x="101803" y="17551"/>
                  </a:lnTo>
                  <a:close/>
                </a:path>
                <a:path w="114300" h="69850">
                  <a:moveTo>
                    <a:pt x="101892" y="15113"/>
                  </a:moveTo>
                  <a:lnTo>
                    <a:pt x="101803" y="14478"/>
                  </a:lnTo>
                  <a:lnTo>
                    <a:pt x="101739" y="14351"/>
                  </a:lnTo>
                  <a:lnTo>
                    <a:pt x="100799" y="13208"/>
                  </a:lnTo>
                  <a:lnTo>
                    <a:pt x="101777" y="15240"/>
                  </a:lnTo>
                  <a:lnTo>
                    <a:pt x="101892" y="15113"/>
                  </a:lnTo>
                  <a:close/>
                </a:path>
                <a:path w="114300" h="69850">
                  <a:moveTo>
                    <a:pt x="102387" y="4991"/>
                  </a:moveTo>
                  <a:lnTo>
                    <a:pt x="101079" y="3022"/>
                  </a:lnTo>
                  <a:lnTo>
                    <a:pt x="102133" y="4953"/>
                  </a:lnTo>
                  <a:lnTo>
                    <a:pt x="102387" y="4991"/>
                  </a:lnTo>
                  <a:close/>
                </a:path>
                <a:path w="114300" h="69850">
                  <a:moveTo>
                    <a:pt x="102400" y="5422"/>
                  </a:moveTo>
                  <a:lnTo>
                    <a:pt x="102133" y="4953"/>
                  </a:lnTo>
                  <a:lnTo>
                    <a:pt x="101536" y="4889"/>
                  </a:lnTo>
                  <a:lnTo>
                    <a:pt x="102400" y="5422"/>
                  </a:lnTo>
                  <a:close/>
                </a:path>
                <a:path w="114300" h="69850">
                  <a:moveTo>
                    <a:pt x="102920" y="8775"/>
                  </a:moveTo>
                  <a:lnTo>
                    <a:pt x="102654" y="7493"/>
                  </a:lnTo>
                  <a:lnTo>
                    <a:pt x="102590" y="8128"/>
                  </a:lnTo>
                  <a:lnTo>
                    <a:pt x="102920" y="8775"/>
                  </a:lnTo>
                  <a:close/>
                </a:path>
                <a:path w="114300" h="69850">
                  <a:moveTo>
                    <a:pt x="107429" y="17500"/>
                  </a:moveTo>
                  <a:lnTo>
                    <a:pt x="106972" y="16510"/>
                  </a:lnTo>
                  <a:lnTo>
                    <a:pt x="107073" y="17018"/>
                  </a:lnTo>
                  <a:lnTo>
                    <a:pt x="107188" y="17272"/>
                  </a:lnTo>
                  <a:lnTo>
                    <a:pt x="107429" y="17500"/>
                  </a:lnTo>
                  <a:close/>
                </a:path>
                <a:path w="114300" h="69850">
                  <a:moveTo>
                    <a:pt x="108026" y="18796"/>
                  </a:moveTo>
                  <a:lnTo>
                    <a:pt x="107988" y="18034"/>
                  </a:lnTo>
                  <a:lnTo>
                    <a:pt x="107429" y="17500"/>
                  </a:lnTo>
                  <a:lnTo>
                    <a:pt x="108026" y="18796"/>
                  </a:lnTo>
                  <a:close/>
                </a:path>
                <a:path w="114300" h="69850">
                  <a:moveTo>
                    <a:pt x="109486" y="11049"/>
                  </a:moveTo>
                  <a:lnTo>
                    <a:pt x="108534" y="9906"/>
                  </a:lnTo>
                  <a:lnTo>
                    <a:pt x="109067" y="10960"/>
                  </a:lnTo>
                  <a:lnTo>
                    <a:pt x="109486" y="11049"/>
                  </a:lnTo>
                  <a:close/>
                </a:path>
                <a:path w="114300" h="69850">
                  <a:moveTo>
                    <a:pt x="109982" y="13335"/>
                  </a:moveTo>
                  <a:lnTo>
                    <a:pt x="109867" y="12496"/>
                  </a:lnTo>
                  <a:lnTo>
                    <a:pt x="109067" y="10960"/>
                  </a:lnTo>
                  <a:lnTo>
                    <a:pt x="108940" y="10922"/>
                  </a:lnTo>
                  <a:lnTo>
                    <a:pt x="108877" y="10795"/>
                  </a:lnTo>
                  <a:lnTo>
                    <a:pt x="108712" y="10414"/>
                  </a:lnTo>
                  <a:lnTo>
                    <a:pt x="107213" y="6985"/>
                  </a:lnTo>
                  <a:lnTo>
                    <a:pt x="108369" y="10414"/>
                  </a:lnTo>
                  <a:lnTo>
                    <a:pt x="107137" y="8128"/>
                  </a:lnTo>
                  <a:lnTo>
                    <a:pt x="106756" y="7366"/>
                  </a:lnTo>
                  <a:lnTo>
                    <a:pt x="106629" y="6858"/>
                  </a:lnTo>
                  <a:lnTo>
                    <a:pt x="106514" y="6477"/>
                  </a:lnTo>
                  <a:lnTo>
                    <a:pt x="105384" y="4826"/>
                  </a:lnTo>
                  <a:lnTo>
                    <a:pt x="107022" y="8128"/>
                  </a:lnTo>
                  <a:lnTo>
                    <a:pt x="106095" y="6604"/>
                  </a:lnTo>
                  <a:lnTo>
                    <a:pt x="105486" y="5626"/>
                  </a:lnTo>
                  <a:lnTo>
                    <a:pt x="105702" y="6604"/>
                  </a:lnTo>
                  <a:lnTo>
                    <a:pt x="105371" y="5842"/>
                  </a:lnTo>
                  <a:lnTo>
                    <a:pt x="104394" y="4064"/>
                  </a:lnTo>
                  <a:lnTo>
                    <a:pt x="104775" y="4445"/>
                  </a:lnTo>
                  <a:lnTo>
                    <a:pt x="104381" y="3937"/>
                  </a:lnTo>
                  <a:lnTo>
                    <a:pt x="103187" y="2413"/>
                  </a:lnTo>
                  <a:lnTo>
                    <a:pt x="105371" y="7747"/>
                  </a:lnTo>
                  <a:lnTo>
                    <a:pt x="103835" y="4953"/>
                  </a:lnTo>
                  <a:lnTo>
                    <a:pt x="103695" y="4572"/>
                  </a:lnTo>
                  <a:lnTo>
                    <a:pt x="103644" y="6223"/>
                  </a:lnTo>
                  <a:lnTo>
                    <a:pt x="105016" y="7493"/>
                  </a:lnTo>
                  <a:lnTo>
                    <a:pt x="106108" y="11176"/>
                  </a:lnTo>
                  <a:lnTo>
                    <a:pt x="105905" y="10795"/>
                  </a:lnTo>
                  <a:lnTo>
                    <a:pt x="105765" y="10541"/>
                  </a:lnTo>
                  <a:lnTo>
                    <a:pt x="104876" y="8890"/>
                  </a:lnTo>
                  <a:lnTo>
                    <a:pt x="103924" y="7112"/>
                  </a:lnTo>
                  <a:lnTo>
                    <a:pt x="102349" y="4191"/>
                  </a:lnTo>
                  <a:lnTo>
                    <a:pt x="103670" y="7112"/>
                  </a:lnTo>
                  <a:lnTo>
                    <a:pt x="103492" y="6985"/>
                  </a:lnTo>
                  <a:lnTo>
                    <a:pt x="103301" y="6858"/>
                  </a:lnTo>
                  <a:lnTo>
                    <a:pt x="102768" y="5715"/>
                  </a:lnTo>
                  <a:lnTo>
                    <a:pt x="103454" y="7747"/>
                  </a:lnTo>
                  <a:lnTo>
                    <a:pt x="103479" y="7162"/>
                  </a:lnTo>
                  <a:lnTo>
                    <a:pt x="104165" y="8890"/>
                  </a:lnTo>
                  <a:lnTo>
                    <a:pt x="102565" y="6477"/>
                  </a:lnTo>
                  <a:lnTo>
                    <a:pt x="103797" y="10541"/>
                  </a:lnTo>
                  <a:lnTo>
                    <a:pt x="103670" y="10287"/>
                  </a:lnTo>
                  <a:lnTo>
                    <a:pt x="103162" y="9271"/>
                  </a:lnTo>
                  <a:lnTo>
                    <a:pt x="102920" y="8775"/>
                  </a:lnTo>
                  <a:lnTo>
                    <a:pt x="103022" y="9271"/>
                  </a:lnTo>
                  <a:lnTo>
                    <a:pt x="102514" y="8255"/>
                  </a:lnTo>
                  <a:lnTo>
                    <a:pt x="102323" y="7899"/>
                  </a:lnTo>
                  <a:lnTo>
                    <a:pt x="102463" y="8166"/>
                  </a:lnTo>
                  <a:lnTo>
                    <a:pt x="102349" y="7620"/>
                  </a:lnTo>
                  <a:lnTo>
                    <a:pt x="101523" y="5969"/>
                  </a:lnTo>
                  <a:lnTo>
                    <a:pt x="102133" y="7493"/>
                  </a:lnTo>
                  <a:lnTo>
                    <a:pt x="100545" y="4318"/>
                  </a:lnTo>
                  <a:lnTo>
                    <a:pt x="102997" y="10287"/>
                  </a:lnTo>
                  <a:lnTo>
                    <a:pt x="102920" y="10160"/>
                  </a:lnTo>
                  <a:lnTo>
                    <a:pt x="102184" y="9017"/>
                  </a:lnTo>
                  <a:lnTo>
                    <a:pt x="101612" y="8128"/>
                  </a:lnTo>
                  <a:lnTo>
                    <a:pt x="100482" y="5588"/>
                  </a:lnTo>
                  <a:lnTo>
                    <a:pt x="101434" y="6731"/>
                  </a:lnTo>
                  <a:lnTo>
                    <a:pt x="100634" y="5588"/>
                  </a:lnTo>
                  <a:lnTo>
                    <a:pt x="100012" y="4699"/>
                  </a:lnTo>
                  <a:lnTo>
                    <a:pt x="101892" y="9017"/>
                  </a:lnTo>
                  <a:lnTo>
                    <a:pt x="101815" y="8890"/>
                  </a:lnTo>
                  <a:lnTo>
                    <a:pt x="101511" y="8382"/>
                  </a:lnTo>
                  <a:lnTo>
                    <a:pt x="98958" y="4064"/>
                  </a:lnTo>
                  <a:lnTo>
                    <a:pt x="99034" y="4572"/>
                  </a:lnTo>
                  <a:lnTo>
                    <a:pt x="99148" y="5080"/>
                  </a:lnTo>
                  <a:lnTo>
                    <a:pt x="100711" y="8382"/>
                  </a:lnTo>
                  <a:lnTo>
                    <a:pt x="100393" y="8001"/>
                  </a:lnTo>
                  <a:lnTo>
                    <a:pt x="99199" y="6604"/>
                  </a:lnTo>
                  <a:lnTo>
                    <a:pt x="99288" y="8001"/>
                  </a:lnTo>
                  <a:lnTo>
                    <a:pt x="98780" y="6858"/>
                  </a:lnTo>
                  <a:lnTo>
                    <a:pt x="97561" y="6604"/>
                  </a:lnTo>
                  <a:lnTo>
                    <a:pt x="96545" y="5461"/>
                  </a:lnTo>
                  <a:lnTo>
                    <a:pt x="96291" y="4953"/>
                  </a:lnTo>
                  <a:lnTo>
                    <a:pt x="97866" y="8382"/>
                  </a:lnTo>
                  <a:lnTo>
                    <a:pt x="97129" y="8001"/>
                  </a:lnTo>
                  <a:lnTo>
                    <a:pt x="97167" y="8890"/>
                  </a:lnTo>
                  <a:lnTo>
                    <a:pt x="96824" y="8128"/>
                  </a:lnTo>
                  <a:lnTo>
                    <a:pt x="96469" y="7366"/>
                  </a:lnTo>
                  <a:lnTo>
                    <a:pt x="95846" y="5842"/>
                  </a:lnTo>
                  <a:lnTo>
                    <a:pt x="95567" y="4953"/>
                  </a:lnTo>
                  <a:lnTo>
                    <a:pt x="95288" y="5080"/>
                  </a:lnTo>
                  <a:lnTo>
                    <a:pt x="95694" y="6096"/>
                  </a:lnTo>
                  <a:lnTo>
                    <a:pt x="95821" y="6477"/>
                  </a:lnTo>
                  <a:lnTo>
                    <a:pt x="95948" y="7366"/>
                  </a:lnTo>
                  <a:lnTo>
                    <a:pt x="94767" y="4699"/>
                  </a:lnTo>
                  <a:lnTo>
                    <a:pt x="94615" y="4826"/>
                  </a:lnTo>
                  <a:lnTo>
                    <a:pt x="94500" y="5080"/>
                  </a:lnTo>
                  <a:lnTo>
                    <a:pt x="95453" y="8128"/>
                  </a:lnTo>
                  <a:lnTo>
                    <a:pt x="94119" y="6604"/>
                  </a:lnTo>
                  <a:lnTo>
                    <a:pt x="95224" y="8953"/>
                  </a:lnTo>
                  <a:lnTo>
                    <a:pt x="97739" y="13208"/>
                  </a:lnTo>
                  <a:lnTo>
                    <a:pt x="97980" y="14986"/>
                  </a:lnTo>
                  <a:lnTo>
                    <a:pt x="97917" y="14859"/>
                  </a:lnTo>
                  <a:lnTo>
                    <a:pt x="97536" y="14097"/>
                  </a:lnTo>
                  <a:lnTo>
                    <a:pt x="97142" y="13335"/>
                  </a:lnTo>
                  <a:lnTo>
                    <a:pt x="96570" y="12192"/>
                  </a:lnTo>
                  <a:lnTo>
                    <a:pt x="96481" y="12065"/>
                  </a:lnTo>
                  <a:lnTo>
                    <a:pt x="96126" y="11557"/>
                  </a:lnTo>
                  <a:lnTo>
                    <a:pt x="95973" y="11150"/>
                  </a:lnTo>
                  <a:lnTo>
                    <a:pt x="95770" y="11049"/>
                  </a:lnTo>
                  <a:lnTo>
                    <a:pt x="95173" y="9779"/>
                  </a:lnTo>
                  <a:lnTo>
                    <a:pt x="94881" y="9144"/>
                  </a:lnTo>
                  <a:lnTo>
                    <a:pt x="94996" y="9779"/>
                  </a:lnTo>
                  <a:lnTo>
                    <a:pt x="94551" y="8763"/>
                  </a:lnTo>
                  <a:lnTo>
                    <a:pt x="94335" y="8255"/>
                  </a:lnTo>
                  <a:lnTo>
                    <a:pt x="94843" y="9017"/>
                  </a:lnTo>
                  <a:lnTo>
                    <a:pt x="94615" y="8407"/>
                  </a:lnTo>
                  <a:lnTo>
                    <a:pt x="94564" y="8255"/>
                  </a:lnTo>
                  <a:lnTo>
                    <a:pt x="94386" y="8128"/>
                  </a:lnTo>
                  <a:lnTo>
                    <a:pt x="94208" y="8001"/>
                  </a:lnTo>
                  <a:lnTo>
                    <a:pt x="93421" y="6985"/>
                  </a:lnTo>
                  <a:lnTo>
                    <a:pt x="92659" y="5588"/>
                  </a:lnTo>
                  <a:lnTo>
                    <a:pt x="93751" y="7874"/>
                  </a:lnTo>
                  <a:lnTo>
                    <a:pt x="93827" y="8382"/>
                  </a:lnTo>
                  <a:lnTo>
                    <a:pt x="93497" y="8763"/>
                  </a:lnTo>
                  <a:lnTo>
                    <a:pt x="93370" y="8382"/>
                  </a:lnTo>
                  <a:lnTo>
                    <a:pt x="92798" y="6731"/>
                  </a:lnTo>
                  <a:lnTo>
                    <a:pt x="92621" y="6223"/>
                  </a:lnTo>
                  <a:lnTo>
                    <a:pt x="91948" y="5461"/>
                  </a:lnTo>
                  <a:lnTo>
                    <a:pt x="92468" y="6731"/>
                  </a:lnTo>
                  <a:lnTo>
                    <a:pt x="91579" y="5461"/>
                  </a:lnTo>
                  <a:lnTo>
                    <a:pt x="92659" y="7747"/>
                  </a:lnTo>
                  <a:lnTo>
                    <a:pt x="92786" y="8382"/>
                  </a:lnTo>
                  <a:lnTo>
                    <a:pt x="92392" y="7620"/>
                  </a:lnTo>
                  <a:lnTo>
                    <a:pt x="91732" y="6350"/>
                  </a:lnTo>
                  <a:lnTo>
                    <a:pt x="92125" y="7620"/>
                  </a:lnTo>
                  <a:lnTo>
                    <a:pt x="90957" y="7112"/>
                  </a:lnTo>
                  <a:lnTo>
                    <a:pt x="92341" y="9575"/>
                  </a:lnTo>
                  <a:lnTo>
                    <a:pt x="92405" y="9702"/>
                  </a:lnTo>
                  <a:lnTo>
                    <a:pt x="92608" y="10033"/>
                  </a:lnTo>
                  <a:lnTo>
                    <a:pt x="92748" y="10160"/>
                  </a:lnTo>
                  <a:lnTo>
                    <a:pt x="93446" y="13335"/>
                  </a:lnTo>
                  <a:lnTo>
                    <a:pt x="93357" y="13208"/>
                  </a:lnTo>
                  <a:lnTo>
                    <a:pt x="91922" y="11176"/>
                  </a:lnTo>
                  <a:lnTo>
                    <a:pt x="91732" y="10922"/>
                  </a:lnTo>
                  <a:lnTo>
                    <a:pt x="90652" y="9398"/>
                  </a:lnTo>
                  <a:lnTo>
                    <a:pt x="90576" y="10922"/>
                  </a:lnTo>
                  <a:lnTo>
                    <a:pt x="90119" y="9906"/>
                  </a:lnTo>
                  <a:lnTo>
                    <a:pt x="90246" y="11176"/>
                  </a:lnTo>
                  <a:lnTo>
                    <a:pt x="89560" y="10922"/>
                  </a:lnTo>
                  <a:lnTo>
                    <a:pt x="89992" y="12319"/>
                  </a:lnTo>
                  <a:lnTo>
                    <a:pt x="90119" y="13208"/>
                  </a:lnTo>
                  <a:lnTo>
                    <a:pt x="89598" y="12319"/>
                  </a:lnTo>
                  <a:lnTo>
                    <a:pt x="89141" y="11557"/>
                  </a:lnTo>
                  <a:lnTo>
                    <a:pt x="88671" y="10414"/>
                  </a:lnTo>
                  <a:lnTo>
                    <a:pt x="88696" y="11150"/>
                  </a:lnTo>
                  <a:lnTo>
                    <a:pt x="88823" y="11557"/>
                  </a:lnTo>
                  <a:lnTo>
                    <a:pt x="89179" y="12319"/>
                  </a:lnTo>
                  <a:lnTo>
                    <a:pt x="88011" y="11049"/>
                  </a:lnTo>
                  <a:lnTo>
                    <a:pt x="87795" y="10287"/>
                  </a:lnTo>
                  <a:lnTo>
                    <a:pt x="87630" y="9652"/>
                  </a:lnTo>
                  <a:lnTo>
                    <a:pt x="87591" y="9525"/>
                  </a:lnTo>
                  <a:lnTo>
                    <a:pt x="87426" y="9398"/>
                  </a:lnTo>
                  <a:lnTo>
                    <a:pt x="87312" y="9525"/>
                  </a:lnTo>
                  <a:lnTo>
                    <a:pt x="87274" y="9271"/>
                  </a:lnTo>
                  <a:lnTo>
                    <a:pt x="86969" y="9017"/>
                  </a:lnTo>
                  <a:lnTo>
                    <a:pt x="86156" y="7620"/>
                  </a:lnTo>
                  <a:lnTo>
                    <a:pt x="86969" y="10287"/>
                  </a:lnTo>
                  <a:lnTo>
                    <a:pt x="85979" y="7874"/>
                  </a:lnTo>
                  <a:lnTo>
                    <a:pt x="85242" y="7493"/>
                  </a:lnTo>
                  <a:lnTo>
                    <a:pt x="85369" y="8128"/>
                  </a:lnTo>
                  <a:lnTo>
                    <a:pt x="85483" y="8382"/>
                  </a:lnTo>
                  <a:lnTo>
                    <a:pt x="86398" y="9652"/>
                  </a:lnTo>
                  <a:lnTo>
                    <a:pt x="86448" y="10287"/>
                  </a:lnTo>
                  <a:lnTo>
                    <a:pt x="85877" y="10033"/>
                  </a:lnTo>
                  <a:lnTo>
                    <a:pt x="84480" y="6858"/>
                  </a:lnTo>
                  <a:lnTo>
                    <a:pt x="81864" y="3429"/>
                  </a:lnTo>
                  <a:lnTo>
                    <a:pt x="86156" y="14097"/>
                  </a:lnTo>
                  <a:lnTo>
                    <a:pt x="85013" y="12192"/>
                  </a:lnTo>
                  <a:lnTo>
                    <a:pt x="84861" y="11938"/>
                  </a:lnTo>
                  <a:lnTo>
                    <a:pt x="84416" y="11188"/>
                  </a:lnTo>
                  <a:lnTo>
                    <a:pt x="84709" y="11938"/>
                  </a:lnTo>
                  <a:lnTo>
                    <a:pt x="84137" y="11684"/>
                  </a:lnTo>
                  <a:lnTo>
                    <a:pt x="81597" y="7366"/>
                  </a:lnTo>
                  <a:lnTo>
                    <a:pt x="80149" y="5842"/>
                  </a:lnTo>
                  <a:lnTo>
                    <a:pt x="83223" y="12192"/>
                  </a:lnTo>
                  <a:lnTo>
                    <a:pt x="82118" y="11303"/>
                  </a:lnTo>
                  <a:lnTo>
                    <a:pt x="82727" y="12319"/>
                  </a:lnTo>
                  <a:lnTo>
                    <a:pt x="84213" y="15367"/>
                  </a:lnTo>
                  <a:lnTo>
                    <a:pt x="84328" y="16510"/>
                  </a:lnTo>
                  <a:lnTo>
                    <a:pt x="83769" y="16383"/>
                  </a:lnTo>
                  <a:lnTo>
                    <a:pt x="83642" y="16129"/>
                  </a:lnTo>
                  <a:lnTo>
                    <a:pt x="83070" y="14986"/>
                  </a:lnTo>
                  <a:lnTo>
                    <a:pt x="82956" y="14732"/>
                  </a:lnTo>
                  <a:lnTo>
                    <a:pt x="81699" y="12192"/>
                  </a:lnTo>
                  <a:lnTo>
                    <a:pt x="81584" y="11811"/>
                  </a:lnTo>
                  <a:lnTo>
                    <a:pt x="81470" y="11176"/>
                  </a:lnTo>
                  <a:lnTo>
                    <a:pt x="81470" y="10922"/>
                  </a:lnTo>
                  <a:lnTo>
                    <a:pt x="81864" y="11684"/>
                  </a:lnTo>
                  <a:lnTo>
                    <a:pt x="81749" y="10922"/>
                  </a:lnTo>
                  <a:lnTo>
                    <a:pt x="81711" y="10668"/>
                  </a:lnTo>
                  <a:lnTo>
                    <a:pt x="80987" y="9525"/>
                  </a:lnTo>
                  <a:lnTo>
                    <a:pt x="81483" y="10668"/>
                  </a:lnTo>
                  <a:lnTo>
                    <a:pt x="81318" y="10414"/>
                  </a:lnTo>
                  <a:lnTo>
                    <a:pt x="80746" y="9525"/>
                  </a:lnTo>
                  <a:lnTo>
                    <a:pt x="80543" y="9702"/>
                  </a:lnTo>
                  <a:lnTo>
                    <a:pt x="80454" y="10033"/>
                  </a:lnTo>
                  <a:lnTo>
                    <a:pt x="80784" y="10414"/>
                  </a:lnTo>
                  <a:lnTo>
                    <a:pt x="79540" y="9017"/>
                  </a:lnTo>
                  <a:lnTo>
                    <a:pt x="80035" y="10668"/>
                  </a:lnTo>
                  <a:lnTo>
                    <a:pt x="79032" y="9906"/>
                  </a:lnTo>
                  <a:lnTo>
                    <a:pt x="79400" y="10414"/>
                  </a:lnTo>
                  <a:lnTo>
                    <a:pt x="79895" y="11303"/>
                  </a:lnTo>
                  <a:lnTo>
                    <a:pt x="80010" y="11811"/>
                  </a:lnTo>
                  <a:lnTo>
                    <a:pt x="78638" y="10668"/>
                  </a:lnTo>
                  <a:lnTo>
                    <a:pt x="80492" y="13589"/>
                  </a:lnTo>
                  <a:lnTo>
                    <a:pt x="80606" y="14351"/>
                  </a:lnTo>
                  <a:lnTo>
                    <a:pt x="80479" y="14732"/>
                  </a:lnTo>
                  <a:lnTo>
                    <a:pt x="79565" y="13462"/>
                  </a:lnTo>
                  <a:lnTo>
                    <a:pt x="79387" y="13208"/>
                  </a:lnTo>
                  <a:lnTo>
                    <a:pt x="79121" y="12319"/>
                  </a:lnTo>
                  <a:lnTo>
                    <a:pt x="78625" y="10668"/>
                  </a:lnTo>
                  <a:lnTo>
                    <a:pt x="78828" y="12319"/>
                  </a:lnTo>
                  <a:lnTo>
                    <a:pt x="77990" y="11303"/>
                  </a:lnTo>
                  <a:lnTo>
                    <a:pt x="77812" y="10795"/>
                  </a:lnTo>
                  <a:lnTo>
                    <a:pt x="77025" y="8382"/>
                  </a:lnTo>
                  <a:lnTo>
                    <a:pt x="77622" y="10795"/>
                  </a:lnTo>
                  <a:lnTo>
                    <a:pt x="76454" y="8890"/>
                  </a:lnTo>
                  <a:lnTo>
                    <a:pt x="75526" y="7366"/>
                  </a:lnTo>
                  <a:lnTo>
                    <a:pt x="75082" y="7112"/>
                  </a:lnTo>
                  <a:lnTo>
                    <a:pt x="74980" y="6616"/>
                  </a:lnTo>
                  <a:lnTo>
                    <a:pt x="74764" y="6731"/>
                  </a:lnTo>
                  <a:lnTo>
                    <a:pt x="75958" y="8890"/>
                  </a:lnTo>
                  <a:lnTo>
                    <a:pt x="75641" y="8636"/>
                  </a:lnTo>
                  <a:lnTo>
                    <a:pt x="75069" y="7747"/>
                  </a:lnTo>
                  <a:lnTo>
                    <a:pt x="75399" y="8636"/>
                  </a:lnTo>
                  <a:lnTo>
                    <a:pt x="75679" y="9347"/>
                  </a:lnTo>
                  <a:lnTo>
                    <a:pt x="76974" y="11430"/>
                  </a:lnTo>
                  <a:lnTo>
                    <a:pt x="77647" y="13462"/>
                  </a:lnTo>
                  <a:lnTo>
                    <a:pt x="77165" y="12788"/>
                  </a:lnTo>
                  <a:lnTo>
                    <a:pt x="76987" y="12636"/>
                  </a:lnTo>
                  <a:lnTo>
                    <a:pt x="77685" y="14986"/>
                  </a:lnTo>
                  <a:lnTo>
                    <a:pt x="76593" y="12827"/>
                  </a:lnTo>
                  <a:lnTo>
                    <a:pt x="76200" y="12065"/>
                  </a:lnTo>
                  <a:lnTo>
                    <a:pt x="76987" y="12636"/>
                  </a:lnTo>
                  <a:lnTo>
                    <a:pt x="77139" y="12750"/>
                  </a:lnTo>
                  <a:lnTo>
                    <a:pt x="76987" y="12446"/>
                  </a:lnTo>
                  <a:lnTo>
                    <a:pt x="76720" y="12065"/>
                  </a:lnTo>
                  <a:lnTo>
                    <a:pt x="74790" y="9271"/>
                  </a:lnTo>
                  <a:lnTo>
                    <a:pt x="74701" y="8636"/>
                  </a:lnTo>
                  <a:lnTo>
                    <a:pt x="74498" y="8382"/>
                  </a:lnTo>
                  <a:lnTo>
                    <a:pt x="74383" y="8128"/>
                  </a:lnTo>
                  <a:lnTo>
                    <a:pt x="74269" y="7747"/>
                  </a:lnTo>
                  <a:lnTo>
                    <a:pt x="72453" y="5334"/>
                  </a:lnTo>
                  <a:lnTo>
                    <a:pt x="75488" y="10922"/>
                  </a:lnTo>
                  <a:lnTo>
                    <a:pt x="75615" y="11188"/>
                  </a:lnTo>
                  <a:lnTo>
                    <a:pt x="75031" y="11430"/>
                  </a:lnTo>
                  <a:lnTo>
                    <a:pt x="74980" y="11684"/>
                  </a:lnTo>
                  <a:lnTo>
                    <a:pt x="75311" y="12827"/>
                  </a:lnTo>
                  <a:lnTo>
                    <a:pt x="74333" y="11684"/>
                  </a:lnTo>
                  <a:lnTo>
                    <a:pt x="75374" y="13970"/>
                  </a:lnTo>
                  <a:lnTo>
                    <a:pt x="75374" y="14097"/>
                  </a:lnTo>
                  <a:lnTo>
                    <a:pt x="75628" y="14351"/>
                  </a:lnTo>
                  <a:lnTo>
                    <a:pt x="76365" y="16129"/>
                  </a:lnTo>
                  <a:lnTo>
                    <a:pt x="76073" y="16002"/>
                  </a:lnTo>
                  <a:lnTo>
                    <a:pt x="76200" y="16979"/>
                  </a:lnTo>
                  <a:lnTo>
                    <a:pt x="76568" y="18034"/>
                  </a:lnTo>
                  <a:lnTo>
                    <a:pt x="75057" y="15303"/>
                  </a:lnTo>
                  <a:lnTo>
                    <a:pt x="75057" y="18034"/>
                  </a:lnTo>
                  <a:lnTo>
                    <a:pt x="73660" y="15748"/>
                  </a:lnTo>
                  <a:lnTo>
                    <a:pt x="73431" y="14859"/>
                  </a:lnTo>
                  <a:lnTo>
                    <a:pt x="73329" y="14478"/>
                  </a:lnTo>
                  <a:lnTo>
                    <a:pt x="73647" y="14859"/>
                  </a:lnTo>
                  <a:lnTo>
                    <a:pt x="74206" y="16510"/>
                  </a:lnTo>
                  <a:lnTo>
                    <a:pt x="75057" y="18034"/>
                  </a:lnTo>
                  <a:lnTo>
                    <a:pt x="75057" y="15303"/>
                  </a:lnTo>
                  <a:lnTo>
                    <a:pt x="73406" y="12319"/>
                  </a:lnTo>
                  <a:lnTo>
                    <a:pt x="73977" y="14478"/>
                  </a:lnTo>
                  <a:lnTo>
                    <a:pt x="73240" y="13436"/>
                  </a:lnTo>
                  <a:lnTo>
                    <a:pt x="72948" y="12700"/>
                  </a:lnTo>
                  <a:lnTo>
                    <a:pt x="72440" y="11430"/>
                  </a:lnTo>
                  <a:lnTo>
                    <a:pt x="71920" y="10668"/>
                  </a:lnTo>
                  <a:lnTo>
                    <a:pt x="72440" y="12788"/>
                  </a:lnTo>
                  <a:lnTo>
                    <a:pt x="73520" y="16129"/>
                  </a:lnTo>
                  <a:lnTo>
                    <a:pt x="73647" y="16129"/>
                  </a:lnTo>
                  <a:lnTo>
                    <a:pt x="73698" y="16256"/>
                  </a:lnTo>
                  <a:lnTo>
                    <a:pt x="75374" y="20320"/>
                  </a:lnTo>
                  <a:lnTo>
                    <a:pt x="73926" y="18161"/>
                  </a:lnTo>
                  <a:lnTo>
                    <a:pt x="73863" y="18034"/>
                  </a:lnTo>
                  <a:lnTo>
                    <a:pt x="72834" y="15875"/>
                  </a:lnTo>
                  <a:lnTo>
                    <a:pt x="71259" y="12573"/>
                  </a:lnTo>
                  <a:lnTo>
                    <a:pt x="69532" y="10414"/>
                  </a:lnTo>
                  <a:lnTo>
                    <a:pt x="71666" y="15875"/>
                  </a:lnTo>
                  <a:lnTo>
                    <a:pt x="70294" y="14859"/>
                  </a:lnTo>
                  <a:lnTo>
                    <a:pt x="70980" y="15748"/>
                  </a:lnTo>
                  <a:lnTo>
                    <a:pt x="71958" y="18034"/>
                  </a:lnTo>
                  <a:lnTo>
                    <a:pt x="71589" y="17526"/>
                  </a:lnTo>
                  <a:lnTo>
                    <a:pt x="71412" y="17272"/>
                  </a:lnTo>
                  <a:lnTo>
                    <a:pt x="70700" y="16256"/>
                  </a:lnTo>
                  <a:lnTo>
                    <a:pt x="70891" y="17272"/>
                  </a:lnTo>
                  <a:lnTo>
                    <a:pt x="70027" y="15367"/>
                  </a:lnTo>
                  <a:lnTo>
                    <a:pt x="69748" y="14986"/>
                  </a:lnTo>
                  <a:lnTo>
                    <a:pt x="68910" y="13716"/>
                  </a:lnTo>
                  <a:lnTo>
                    <a:pt x="69570" y="14986"/>
                  </a:lnTo>
                  <a:lnTo>
                    <a:pt x="68326" y="13716"/>
                  </a:lnTo>
                  <a:lnTo>
                    <a:pt x="70053" y="17526"/>
                  </a:lnTo>
                  <a:lnTo>
                    <a:pt x="68567" y="15240"/>
                  </a:lnTo>
                  <a:lnTo>
                    <a:pt x="67500" y="14478"/>
                  </a:lnTo>
                  <a:lnTo>
                    <a:pt x="70446" y="20828"/>
                  </a:lnTo>
                  <a:lnTo>
                    <a:pt x="69875" y="20574"/>
                  </a:lnTo>
                  <a:lnTo>
                    <a:pt x="69596" y="20447"/>
                  </a:lnTo>
                  <a:lnTo>
                    <a:pt x="69189" y="19431"/>
                  </a:lnTo>
                  <a:lnTo>
                    <a:pt x="68795" y="18415"/>
                  </a:lnTo>
                  <a:lnTo>
                    <a:pt x="67995" y="17272"/>
                  </a:lnTo>
                  <a:lnTo>
                    <a:pt x="67881" y="16979"/>
                  </a:lnTo>
                  <a:lnTo>
                    <a:pt x="67818" y="16637"/>
                  </a:lnTo>
                  <a:lnTo>
                    <a:pt x="67614" y="15621"/>
                  </a:lnTo>
                  <a:lnTo>
                    <a:pt x="67589" y="15494"/>
                  </a:lnTo>
                  <a:lnTo>
                    <a:pt x="67386" y="15621"/>
                  </a:lnTo>
                  <a:lnTo>
                    <a:pt x="67068" y="15367"/>
                  </a:lnTo>
                  <a:lnTo>
                    <a:pt x="67678" y="16637"/>
                  </a:lnTo>
                  <a:lnTo>
                    <a:pt x="67005" y="15494"/>
                  </a:lnTo>
                  <a:lnTo>
                    <a:pt x="68376" y="19431"/>
                  </a:lnTo>
                  <a:lnTo>
                    <a:pt x="67360" y="17653"/>
                  </a:lnTo>
                  <a:lnTo>
                    <a:pt x="67665" y="18542"/>
                  </a:lnTo>
                  <a:lnTo>
                    <a:pt x="68580" y="20574"/>
                  </a:lnTo>
                  <a:lnTo>
                    <a:pt x="68300" y="20447"/>
                  </a:lnTo>
                  <a:lnTo>
                    <a:pt x="68211" y="21082"/>
                  </a:lnTo>
                  <a:lnTo>
                    <a:pt x="69303" y="22987"/>
                  </a:lnTo>
                  <a:lnTo>
                    <a:pt x="65963" y="17399"/>
                  </a:lnTo>
                  <a:lnTo>
                    <a:pt x="67932" y="24130"/>
                  </a:lnTo>
                  <a:lnTo>
                    <a:pt x="66268" y="21336"/>
                  </a:lnTo>
                  <a:lnTo>
                    <a:pt x="65049" y="19304"/>
                  </a:lnTo>
                  <a:lnTo>
                    <a:pt x="64985" y="19939"/>
                  </a:lnTo>
                  <a:lnTo>
                    <a:pt x="64858" y="20574"/>
                  </a:lnTo>
                  <a:lnTo>
                    <a:pt x="64757" y="20955"/>
                  </a:lnTo>
                  <a:lnTo>
                    <a:pt x="64465" y="21336"/>
                  </a:lnTo>
                  <a:lnTo>
                    <a:pt x="64211" y="20701"/>
                  </a:lnTo>
                  <a:lnTo>
                    <a:pt x="64122" y="20574"/>
                  </a:lnTo>
                  <a:lnTo>
                    <a:pt x="64071" y="20447"/>
                  </a:lnTo>
                  <a:lnTo>
                    <a:pt x="62852" y="19050"/>
                  </a:lnTo>
                  <a:lnTo>
                    <a:pt x="66433" y="26035"/>
                  </a:lnTo>
                  <a:lnTo>
                    <a:pt x="64935" y="24384"/>
                  </a:lnTo>
                  <a:lnTo>
                    <a:pt x="63957" y="22733"/>
                  </a:lnTo>
                  <a:lnTo>
                    <a:pt x="63207" y="21463"/>
                  </a:lnTo>
                  <a:lnTo>
                    <a:pt x="64452" y="22606"/>
                  </a:lnTo>
                  <a:lnTo>
                    <a:pt x="63728" y="21590"/>
                  </a:lnTo>
                  <a:lnTo>
                    <a:pt x="63665" y="21463"/>
                  </a:lnTo>
                  <a:lnTo>
                    <a:pt x="60718" y="15494"/>
                  </a:lnTo>
                  <a:lnTo>
                    <a:pt x="63449" y="22733"/>
                  </a:lnTo>
                  <a:lnTo>
                    <a:pt x="62750" y="21590"/>
                  </a:lnTo>
                  <a:lnTo>
                    <a:pt x="61429" y="19431"/>
                  </a:lnTo>
                  <a:lnTo>
                    <a:pt x="61328" y="19177"/>
                  </a:lnTo>
                  <a:lnTo>
                    <a:pt x="61277" y="18923"/>
                  </a:lnTo>
                  <a:lnTo>
                    <a:pt x="59982" y="17018"/>
                  </a:lnTo>
                  <a:lnTo>
                    <a:pt x="61671" y="21590"/>
                  </a:lnTo>
                  <a:lnTo>
                    <a:pt x="60985" y="21336"/>
                  </a:lnTo>
                  <a:lnTo>
                    <a:pt x="60540" y="20447"/>
                  </a:lnTo>
                  <a:lnTo>
                    <a:pt x="61582" y="23368"/>
                  </a:lnTo>
                  <a:lnTo>
                    <a:pt x="61683" y="26035"/>
                  </a:lnTo>
                  <a:lnTo>
                    <a:pt x="61747" y="27178"/>
                  </a:lnTo>
                  <a:lnTo>
                    <a:pt x="60985" y="25908"/>
                  </a:lnTo>
                  <a:lnTo>
                    <a:pt x="60134" y="24892"/>
                  </a:lnTo>
                  <a:lnTo>
                    <a:pt x="58839" y="22352"/>
                  </a:lnTo>
                  <a:lnTo>
                    <a:pt x="59055" y="22098"/>
                  </a:lnTo>
                  <a:lnTo>
                    <a:pt x="58953" y="21590"/>
                  </a:lnTo>
                  <a:lnTo>
                    <a:pt x="57353" y="18669"/>
                  </a:lnTo>
                  <a:lnTo>
                    <a:pt x="58712" y="22352"/>
                  </a:lnTo>
                  <a:lnTo>
                    <a:pt x="58242" y="21844"/>
                  </a:lnTo>
                  <a:lnTo>
                    <a:pt x="57556" y="20320"/>
                  </a:lnTo>
                  <a:lnTo>
                    <a:pt x="57429" y="20574"/>
                  </a:lnTo>
                  <a:lnTo>
                    <a:pt x="57302" y="21336"/>
                  </a:lnTo>
                  <a:lnTo>
                    <a:pt x="58953" y="24892"/>
                  </a:lnTo>
                  <a:lnTo>
                    <a:pt x="58191" y="24892"/>
                  </a:lnTo>
                  <a:lnTo>
                    <a:pt x="58737" y="25819"/>
                  </a:lnTo>
                  <a:lnTo>
                    <a:pt x="60210" y="29845"/>
                  </a:lnTo>
                  <a:lnTo>
                    <a:pt x="59791" y="28956"/>
                  </a:lnTo>
                  <a:lnTo>
                    <a:pt x="59677" y="28702"/>
                  </a:lnTo>
                  <a:lnTo>
                    <a:pt x="59499" y="28321"/>
                  </a:lnTo>
                  <a:lnTo>
                    <a:pt x="59436" y="28194"/>
                  </a:lnTo>
                  <a:lnTo>
                    <a:pt x="58851" y="26924"/>
                  </a:lnTo>
                  <a:lnTo>
                    <a:pt x="57505" y="24003"/>
                  </a:lnTo>
                  <a:lnTo>
                    <a:pt x="58470" y="26924"/>
                  </a:lnTo>
                  <a:lnTo>
                    <a:pt x="56578" y="23241"/>
                  </a:lnTo>
                  <a:lnTo>
                    <a:pt x="57315" y="26543"/>
                  </a:lnTo>
                  <a:lnTo>
                    <a:pt x="57416" y="28194"/>
                  </a:lnTo>
                  <a:lnTo>
                    <a:pt x="56908" y="26822"/>
                  </a:lnTo>
                  <a:lnTo>
                    <a:pt x="57162" y="28194"/>
                  </a:lnTo>
                  <a:lnTo>
                    <a:pt x="56692" y="28321"/>
                  </a:lnTo>
                  <a:lnTo>
                    <a:pt x="56388" y="27686"/>
                  </a:lnTo>
                  <a:lnTo>
                    <a:pt x="56146" y="27178"/>
                  </a:lnTo>
                  <a:lnTo>
                    <a:pt x="53301" y="21082"/>
                  </a:lnTo>
                  <a:lnTo>
                    <a:pt x="54622" y="27178"/>
                  </a:lnTo>
                  <a:lnTo>
                    <a:pt x="53289" y="24765"/>
                  </a:lnTo>
                  <a:lnTo>
                    <a:pt x="51612" y="21717"/>
                  </a:lnTo>
                  <a:lnTo>
                    <a:pt x="52095" y="24765"/>
                  </a:lnTo>
                  <a:lnTo>
                    <a:pt x="49466" y="21336"/>
                  </a:lnTo>
                  <a:lnTo>
                    <a:pt x="48844" y="22098"/>
                  </a:lnTo>
                  <a:lnTo>
                    <a:pt x="48806" y="22352"/>
                  </a:lnTo>
                  <a:lnTo>
                    <a:pt x="51752" y="27686"/>
                  </a:lnTo>
                  <a:lnTo>
                    <a:pt x="49453" y="24003"/>
                  </a:lnTo>
                  <a:lnTo>
                    <a:pt x="49415" y="23837"/>
                  </a:lnTo>
                  <a:lnTo>
                    <a:pt x="49212" y="23609"/>
                  </a:lnTo>
                  <a:lnTo>
                    <a:pt x="48526" y="22479"/>
                  </a:lnTo>
                  <a:lnTo>
                    <a:pt x="48869" y="23190"/>
                  </a:lnTo>
                  <a:lnTo>
                    <a:pt x="48298" y="22479"/>
                  </a:lnTo>
                  <a:lnTo>
                    <a:pt x="49288" y="24041"/>
                  </a:lnTo>
                  <a:lnTo>
                    <a:pt x="49682" y="24828"/>
                  </a:lnTo>
                  <a:lnTo>
                    <a:pt x="49263" y="25768"/>
                  </a:lnTo>
                  <a:lnTo>
                    <a:pt x="50977" y="28168"/>
                  </a:lnTo>
                  <a:lnTo>
                    <a:pt x="50444" y="27152"/>
                  </a:lnTo>
                  <a:lnTo>
                    <a:pt x="49784" y="25031"/>
                  </a:lnTo>
                  <a:lnTo>
                    <a:pt x="51295" y="28067"/>
                  </a:lnTo>
                  <a:lnTo>
                    <a:pt x="51320" y="28702"/>
                  </a:lnTo>
                  <a:lnTo>
                    <a:pt x="50279" y="27330"/>
                  </a:lnTo>
                  <a:lnTo>
                    <a:pt x="50279" y="46990"/>
                  </a:lnTo>
                  <a:lnTo>
                    <a:pt x="50165" y="46863"/>
                  </a:lnTo>
                  <a:lnTo>
                    <a:pt x="49923" y="46609"/>
                  </a:lnTo>
                  <a:lnTo>
                    <a:pt x="49809" y="46482"/>
                  </a:lnTo>
                  <a:lnTo>
                    <a:pt x="49758" y="46355"/>
                  </a:lnTo>
                  <a:lnTo>
                    <a:pt x="49225" y="44831"/>
                  </a:lnTo>
                  <a:lnTo>
                    <a:pt x="50279" y="46990"/>
                  </a:lnTo>
                  <a:lnTo>
                    <a:pt x="50279" y="27330"/>
                  </a:lnTo>
                  <a:lnTo>
                    <a:pt x="50076" y="27051"/>
                  </a:lnTo>
                  <a:lnTo>
                    <a:pt x="48679" y="25146"/>
                  </a:lnTo>
                  <a:lnTo>
                    <a:pt x="47713" y="23495"/>
                  </a:lnTo>
                  <a:lnTo>
                    <a:pt x="48272" y="23749"/>
                  </a:lnTo>
                  <a:lnTo>
                    <a:pt x="48145" y="23495"/>
                  </a:lnTo>
                  <a:lnTo>
                    <a:pt x="47625" y="22479"/>
                  </a:lnTo>
                  <a:lnTo>
                    <a:pt x="46939" y="22225"/>
                  </a:lnTo>
                  <a:lnTo>
                    <a:pt x="46774" y="21717"/>
                  </a:lnTo>
                  <a:lnTo>
                    <a:pt x="46253" y="20066"/>
                  </a:lnTo>
                  <a:lnTo>
                    <a:pt x="45212" y="18796"/>
                  </a:lnTo>
                  <a:lnTo>
                    <a:pt x="46253" y="20828"/>
                  </a:lnTo>
                  <a:lnTo>
                    <a:pt x="46456" y="21717"/>
                  </a:lnTo>
                  <a:lnTo>
                    <a:pt x="45808" y="21082"/>
                  </a:lnTo>
                  <a:lnTo>
                    <a:pt x="47459" y="23622"/>
                  </a:lnTo>
                  <a:lnTo>
                    <a:pt x="48272" y="27051"/>
                  </a:lnTo>
                  <a:lnTo>
                    <a:pt x="47739" y="25908"/>
                  </a:lnTo>
                  <a:lnTo>
                    <a:pt x="46101" y="22352"/>
                  </a:lnTo>
                  <a:lnTo>
                    <a:pt x="44577" y="19050"/>
                  </a:lnTo>
                  <a:lnTo>
                    <a:pt x="45351" y="22352"/>
                  </a:lnTo>
                  <a:lnTo>
                    <a:pt x="45135" y="21717"/>
                  </a:lnTo>
                  <a:lnTo>
                    <a:pt x="44704" y="20447"/>
                  </a:lnTo>
                  <a:lnTo>
                    <a:pt x="44869" y="21717"/>
                  </a:lnTo>
                  <a:lnTo>
                    <a:pt x="43395" y="21082"/>
                  </a:lnTo>
                  <a:lnTo>
                    <a:pt x="45288" y="25908"/>
                  </a:lnTo>
                  <a:lnTo>
                    <a:pt x="44132" y="23749"/>
                  </a:lnTo>
                  <a:lnTo>
                    <a:pt x="44018" y="23241"/>
                  </a:lnTo>
                  <a:lnTo>
                    <a:pt x="42849" y="22860"/>
                  </a:lnTo>
                  <a:lnTo>
                    <a:pt x="44538" y="28956"/>
                  </a:lnTo>
                  <a:lnTo>
                    <a:pt x="43637" y="27813"/>
                  </a:lnTo>
                  <a:lnTo>
                    <a:pt x="42532" y="26416"/>
                  </a:lnTo>
                  <a:lnTo>
                    <a:pt x="41910" y="25019"/>
                  </a:lnTo>
                  <a:lnTo>
                    <a:pt x="41960" y="25527"/>
                  </a:lnTo>
                  <a:lnTo>
                    <a:pt x="42913" y="27813"/>
                  </a:lnTo>
                  <a:lnTo>
                    <a:pt x="42837" y="27686"/>
                  </a:lnTo>
                  <a:lnTo>
                    <a:pt x="41846" y="26035"/>
                  </a:lnTo>
                  <a:lnTo>
                    <a:pt x="41427" y="25019"/>
                  </a:lnTo>
                  <a:lnTo>
                    <a:pt x="42100" y="27686"/>
                  </a:lnTo>
                  <a:lnTo>
                    <a:pt x="41490" y="26924"/>
                  </a:lnTo>
                  <a:lnTo>
                    <a:pt x="40906" y="25273"/>
                  </a:lnTo>
                  <a:lnTo>
                    <a:pt x="39217" y="23749"/>
                  </a:lnTo>
                  <a:lnTo>
                    <a:pt x="41325" y="29210"/>
                  </a:lnTo>
                  <a:lnTo>
                    <a:pt x="41414" y="30353"/>
                  </a:lnTo>
                  <a:lnTo>
                    <a:pt x="41313" y="30988"/>
                  </a:lnTo>
                  <a:lnTo>
                    <a:pt x="39331" y="26797"/>
                  </a:lnTo>
                  <a:lnTo>
                    <a:pt x="37414" y="25273"/>
                  </a:lnTo>
                  <a:lnTo>
                    <a:pt x="37134" y="24638"/>
                  </a:lnTo>
                  <a:lnTo>
                    <a:pt x="35953" y="24638"/>
                  </a:lnTo>
                  <a:lnTo>
                    <a:pt x="37007" y="28194"/>
                  </a:lnTo>
                  <a:lnTo>
                    <a:pt x="37096" y="30988"/>
                  </a:lnTo>
                  <a:lnTo>
                    <a:pt x="36461" y="29972"/>
                  </a:lnTo>
                  <a:lnTo>
                    <a:pt x="34391" y="26670"/>
                  </a:lnTo>
                  <a:lnTo>
                    <a:pt x="34366" y="29972"/>
                  </a:lnTo>
                  <a:lnTo>
                    <a:pt x="32296" y="27813"/>
                  </a:lnTo>
                  <a:lnTo>
                    <a:pt x="32778" y="28448"/>
                  </a:lnTo>
                  <a:lnTo>
                    <a:pt x="33769" y="30988"/>
                  </a:lnTo>
                  <a:lnTo>
                    <a:pt x="33858" y="31496"/>
                  </a:lnTo>
                  <a:lnTo>
                    <a:pt x="33248" y="30861"/>
                  </a:lnTo>
                  <a:lnTo>
                    <a:pt x="34671" y="34671"/>
                  </a:lnTo>
                  <a:lnTo>
                    <a:pt x="34264" y="33782"/>
                  </a:lnTo>
                  <a:lnTo>
                    <a:pt x="34137" y="33528"/>
                  </a:lnTo>
                  <a:lnTo>
                    <a:pt x="33007" y="31115"/>
                  </a:lnTo>
                  <a:lnTo>
                    <a:pt x="32994" y="30861"/>
                  </a:lnTo>
                  <a:lnTo>
                    <a:pt x="31051" y="27305"/>
                  </a:lnTo>
                  <a:lnTo>
                    <a:pt x="31102" y="28448"/>
                  </a:lnTo>
                  <a:lnTo>
                    <a:pt x="30734" y="28448"/>
                  </a:lnTo>
                  <a:lnTo>
                    <a:pt x="33070" y="33528"/>
                  </a:lnTo>
                  <a:lnTo>
                    <a:pt x="32639" y="33020"/>
                  </a:lnTo>
                  <a:lnTo>
                    <a:pt x="31038" y="31115"/>
                  </a:lnTo>
                  <a:lnTo>
                    <a:pt x="30518" y="32004"/>
                  </a:lnTo>
                  <a:lnTo>
                    <a:pt x="30137" y="33020"/>
                  </a:lnTo>
                  <a:lnTo>
                    <a:pt x="28536" y="30988"/>
                  </a:lnTo>
                  <a:lnTo>
                    <a:pt x="28917" y="32258"/>
                  </a:lnTo>
                  <a:lnTo>
                    <a:pt x="28714" y="32359"/>
                  </a:lnTo>
                  <a:lnTo>
                    <a:pt x="28727" y="32639"/>
                  </a:lnTo>
                  <a:lnTo>
                    <a:pt x="29044" y="33782"/>
                  </a:lnTo>
                  <a:lnTo>
                    <a:pt x="27952" y="31496"/>
                  </a:lnTo>
                  <a:lnTo>
                    <a:pt x="27774" y="31115"/>
                  </a:lnTo>
                  <a:lnTo>
                    <a:pt x="26441" y="30480"/>
                  </a:lnTo>
                  <a:lnTo>
                    <a:pt x="26022" y="31496"/>
                  </a:lnTo>
                  <a:lnTo>
                    <a:pt x="25260" y="29464"/>
                  </a:lnTo>
                  <a:lnTo>
                    <a:pt x="24777" y="29464"/>
                  </a:lnTo>
                  <a:lnTo>
                    <a:pt x="28448" y="37465"/>
                  </a:lnTo>
                  <a:lnTo>
                    <a:pt x="28155" y="37719"/>
                  </a:lnTo>
                  <a:lnTo>
                    <a:pt x="27432" y="36322"/>
                  </a:lnTo>
                  <a:lnTo>
                    <a:pt x="26784" y="35052"/>
                  </a:lnTo>
                  <a:lnTo>
                    <a:pt x="26543" y="34594"/>
                  </a:lnTo>
                  <a:lnTo>
                    <a:pt x="26543" y="55118"/>
                  </a:lnTo>
                  <a:lnTo>
                    <a:pt x="26390" y="54991"/>
                  </a:lnTo>
                  <a:lnTo>
                    <a:pt x="26263" y="55118"/>
                  </a:lnTo>
                  <a:lnTo>
                    <a:pt x="25552" y="53975"/>
                  </a:lnTo>
                  <a:lnTo>
                    <a:pt x="25247" y="53340"/>
                  </a:lnTo>
                  <a:lnTo>
                    <a:pt x="25603" y="53975"/>
                  </a:lnTo>
                  <a:lnTo>
                    <a:pt x="26047" y="54356"/>
                  </a:lnTo>
                  <a:lnTo>
                    <a:pt x="26543" y="55118"/>
                  </a:lnTo>
                  <a:lnTo>
                    <a:pt x="26543" y="34594"/>
                  </a:lnTo>
                  <a:lnTo>
                    <a:pt x="26327" y="34163"/>
                  </a:lnTo>
                  <a:lnTo>
                    <a:pt x="26136" y="33782"/>
                  </a:lnTo>
                  <a:lnTo>
                    <a:pt x="25476" y="34163"/>
                  </a:lnTo>
                  <a:lnTo>
                    <a:pt x="23088" y="30988"/>
                  </a:lnTo>
                  <a:lnTo>
                    <a:pt x="24130" y="35052"/>
                  </a:lnTo>
                  <a:lnTo>
                    <a:pt x="23456" y="33528"/>
                  </a:lnTo>
                  <a:lnTo>
                    <a:pt x="23368" y="33020"/>
                  </a:lnTo>
                  <a:lnTo>
                    <a:pt x="22987" y="33020"/>
                  </a:lnTo>
                  <a:lnTo>
                    <a:pt x="22720" y="32766"/>
                  </a:lnTo>
                  <a:lnTo>
                    <a:pt x="20815" y="30988"/>
                  </a:lnTo>
                  <a:lnTo>
                    <a:pt x="21932" y="33159"/>
                  </a:lnTo>
                  <a:lnTo>
                    <a:pt x="23037" y="38100"/>
                  </a:lnTo>
                  <a:lnTo>
                    <a:pt x="21844" y="35433"/>
                  </a:lnTo>
                  <a:lnTo>
                    <a:pt x="23139" y="38989"/>
                  </a:lnTo>
                  <a:lnTo>
                    <a:pt x="23444" y="39624"/>
                  </a:lnTo>
                  <a:lnTo>
                    <a:pt x="23571" y="41021"/>
                  </a:lnTo>
                  <a:lnTo>
                    <a:pt x="23304" y="40767"/>
                  </a:lnTo>
                  <a:lnTo>
                    <a:pt x="22529" y="39116"/>
                  </a:lnTo>
                  <a:lnTo>
                    <a:pt x="21920" y="38354"/>
                  </a:lnTo>
                  <a:lnTo>
                    <a:pt x="23850" y="42164"/>
                  </a:lnTo>
                  <a:lnTo>
                    <a:pt x="22758" y="41021"/>
                  </a:lnTo>
                  <a:lnTo>
                    <a:pt x="22110" y="39243"/>
                  </a:lnTo>
                  <a:lnTo>
                    <a:pt x="21653" y="39243"/>
                  </a:lnTo>
                  <a:lnTo>
                    <a:pt x="22047" y="40005"/>
                  </a:lnTo>
                  <a:lnTo>
                    <a:pt x="22809" y="42037"/>
                  </a:lnTo>
                  <a:lnTo>
                    <a:pt x="23126" y="43307"/>
                  </a:lnTo>
                  <a:lnTo>
                    <a:pt x="22809" y="42926"/>
                  </a:lnTo>
                  <a:lnTo>
                    <a:pt x="21856" y="41783"/>
                  </a:lnTo>
                  <a:lnTo>
                    <a:pt x="20662" y="39497"/>
                  </a:lnTo>
                  <a:lnTo>
                    <a:pt x="21310" y="40894"/>
                  </a:lnTo>
                  <a:lnTo>
                    <a:pt x="22034" y="42926"/>
                  </a:lnTo>
                  <a:lnTo>
                    <a:pt x="21488" y="42418"/>
                  </a:lnTo>
                  <a:lnTo>
                    <a:pt x="21323" y="42087"/>
                  </a:lnTo>
                  <a:lnTo>
                    <a:pt x="21323" y="44069"/>
                  </a:lnTo>
                  <a:lnTo>
                    <a:pt x="20802" y="43307"/>
                  </a:lnTo>
                  <a:lnTo>
                    <a:pt x="19126" y="40640"/>
                  </a:lnTo>
                  <a:lnTo>
                    <a:pt x="18923" y="40259"/>
                  </a:lnTo>
                  <a:lnTo>
                    <a:pt x="18859" y="40132"/>
                  </a:lnTo>
                  <a:lnTo>
                    <a:pt x="19367" y="40005"/>
                  </a:lnTo>
                  <a:lnTo>
                    <a:pt x="19646" y="40005"/>
                  </a:lnTo>
                  <a:lnTo>
                    <a:pt x="21323" y="44069"/>
                  </a:lnTo>
                  <a:lnTo>
                    <a:pt x="21323" y="42087"/>
                  </a:lnTo>
                  <a:lnTo>
                    <a:pt x="21107" y="41656"/>
                  </a:lnTo>
                  <a:lnTo>
                    <a:pt x="21005" y="41402"/>
                  </a:lnTo>
                  <a:lnTo>
                    <a:pt x="20764" y="40640"/>
                  </a:lnTo>
                  <a:lnTo>
                    <a:pt x="20269" y="40132"/>
                  </a:lnTo>
                  <a:lnTo>
                    <a:pt x="19469" y="39293"/>
                  </a:lnTo>
                  <a:lnTo>
                    <a:pt x="19380" y="39116"/>
                  </a:lnTo>
                  <a:lnTo>
                    <a:pt x="18707" y="37719"/>
                  </a:lnTo>
                  <a:lnTo>
                    <a:pt x="18122" y="37465"/>
                  </a:lnTo>
                  <a:lnTo>
                    <a:pt x="16827" y="34036"/>
                  </a:lnTo>
                  <a:lnTo>
                    <a:pt x="18757" y="40259"/>
                  </a:lnTo>
                  <a:lnTo>
                    <a:pt x="18415" y="39878"/>
                  </a:lnTo>
                  <a:lnTo>
                    <a:pt x="17894" y="39293"/>
                  </a:lnTo>
                  <a:lnTo>
                    <a:pt x="17614" y="38862"/>
                  </a:lnTo>
                  <a:lnTo>
                    <a:pt x="17500" y="38671"/>
                  </a:lnTo>
                  <a:lnTo>
                    <a:pt x="17500" y="40995"/>
                  </a:lnTo>
                  <a:lnTo>
                    <a:pt x="17424" y="40767"/>
                  </a:lnTo>
                  <a:lnTo>
                    <a:pt x="17500" y="40995"/>
                  </a:lnTo>
                  <a:lnTo>
                    <a:pt x="17500" y="38671"/>
                  </a:lnTo>
                  <a:lnTo>
                    <a:pt x="17360" y="38354"/>
                  </a:lnTo>
                  <a:lnTo>
                    <a:pt x="17310" y="38100"/>
                  </a:lnTo>
                  <a:lnTo>
                    <a:pt x="17094" y="37973"/>
                  </a:lnTo>
                  <a:lnTo>
                    <a:pt x="17132" y="38227"/>
                  </a:lnTo>
                  <a:lnTo>
                    <a:pt x="17259" y="38608"/>
                  </a:lnTo>
                  <a:lnTo>
                    <a:pt x="16725" y="38100"/>
                  </a:lnTo>
                  <a:lnTo>
                    <a:pt x="16611" y="38862"/>
                  </a:lnTo>
                  <a:lnTo>
                    <a:pt x="16078" y="37592"/>
                  </a:lnTo>
                  <a:lnTo>
                    <a:pt x="16078" y="37287"/>
                  </a:lnTo>
                  <a:lnTo>
                    <a:pt x="16548" y="38100"/>
                  </a:lnTo>
                  <a:lnTo>
                    <a:pt x="16522" y="38608"/>
                  </a:lnTo>
                  <a:lnTo>
                    <a:pt x="16611" y="38862"/>
                  </a:lnTo>
                  <a:lnTo>
                    <a:pt x="16611" y="38100"/>
                  </a:lnTo>
                  <a:lnTo>
                    <a:pt x="16090" y="37084"/>
                  </a:lnTo>
                  <a:lnTo>
                    <a:pt x="15582" y="36068"/>
                  </a:lnTo>
                  <a:lnTo>
                    <a:pt x="15633" y="37211"/>
                  </a:lnTo>
                  <a:lnTo>
                    <a:pt x="15506" y="37465"/>
                  </a:lnTo>
                  <a:lnTo>
                    <a:pt x="16675" y="39878"/>
                  </a:lnTo>
                  <a:lnTo>
                    <a:pt x="16217" y="39497"/>
                  </a:lnTo>
                  <a:lnTo>
                    <a:pt x="17500" y="41656"/>
                  </a:lnTo>
                  <a:lnTo>
                    <a:pt x="17475" y="41122"/>
                  </a:lnTo>
                  <a:lnTo>
                    <a:pt x="17513" y="41262"/>
                  </a:lnTo>
                  <a:lnTo>
                    <a:pt x="17640" y="41478"/>
                  </a:lnTo>
                  <a:lnTo>
                    <a:pt x="17767" y="41668"/>
                  </a:lnTo>
                  <a:lnTo>
                    <a:pt x="17868" y="41821"/>
                  </a:lnTo>
                  <a:lnTo>
                    <a:pt x="17741" y="41529"/>
                  </a:lnTo>
                  <a:lnTo>
                    <a:pt x="17526" y="41008"/>
                  </a:lnTo>
                  <a:lnTo>
                    <a:pt x="17754" y="40767"/>
                  </a:lnTo>
                  <a:lnTo>
                    <a:pt x="17907" y="40640"/>
                  </a:lnTo>
                  <a:lnTo>
                    <a:pt x="18478" y="42291"/>
                  </a:lnTo>
                  <a:lnTo>
                    <a:pt x="18783" y="43307"/>
                  </a:lnTo>
                  <a:lnTo>
                    <a:pt x="17868" y="41910"/>
                  </a:lnTo>
                  <a:lnTo>
                    <a:pt x="19583" y="46228"/>
                  </a:lnTo>
                  <a:lnTo>
                    <a:pt x="17614" y="42672"/>
                  </a:lnTo>
                  <a:lnTo>
                    <a:pt x="16141" y="41021"/>
                  </a:lnTo>
                  <a:lnTo>
                    <a:pt x="15887" y="40513"/>
                  </a:lnTo>
                  <a:lnTo>
                    <a:pt x="14986" y="38735"/>
                  </a:lnTo>
                  <a:lnTo>
                    <a:pt x="15113" y="40513"/>
                  </a:lnTo>
                  <a:lnTo>
                    <a:pt x="14071" y="40386"/>
                  </a:lnTo>
                  <a:lnTo>
                    <a:pt x="15989" y="45212"/>
                  </a:lnTo>
                  <a:lnTo>
                    <a:pt x="16116" y="45593"/>
                  </a:lnTo>
                  <a:lnTo>
                    <a:pt x="16230" y="46228"/>
                  </a:lnTo>
                  <a:lnTo>
                    <a:pt x="15328" y="44475"/>
                  </a:lnTo>
                  <a:lnTo>
                    <a:pt x="15328" y="46609"/>
                  </a:lnTo>
                  <a:lnTo>
                    <a:pt x="14274" y="45466"/>
                  </a:lnTo>
                  <a:lnTo>
                    <a:pt x="14147" y="45212"/>
                  </a:lnTo>
                  <a:lnTo>
                    <a:pt x="14084" y="44196"/>
                  </a:lnTo>
                  <a:lnTo>
                    <a:pt x="14058" y="43891"/>
                  </a:lnTo>
                  <a:lnTo>
                    <a:pt x="14033" y="43307"/>
                  </a:lnTo>
                  <a:lnTo>
                    <a:pt x="14147" y="44069"/>
                  </a:lnTo>
                  <a:lnTo>
                    <a:pt x="15328" y="46609"/>
                  </a:lnTo>
                  <a:lnTo>
                    <a:pt x="15328" y="44475"/>
                  </a:lnTo>
                  <a:lnTo>
                    <a:pt x="15036" y="43891"/>
                  </a:lnTo>
                  <a:lnTo>
                    <a:pt x="14871" y="43599"/>
                  </a:lnTo>
                  <a:lnTo>
                    <a:pt x="14084" y="43307"/>
                  </a:lnTo>
                  <a:lnTo>
                    <a:pt x="13741" y="43180"/>
                  </a:lnTo>
                  <a:lnTo>
                    <a:pt x="13931" y="43599"/>
                  </a:lnTo>
                  <a:lnTo>
                    <a:pt x="13728" y="44196"/>
                  </a:lnTo>
                  <a:lnTo>
                    <a:pt x="13385" y="43307"/>
                  </a:lnTo>
                  <a:lnTo>
                    <a:pt x="13271" y="43040"/>
                  </a:lnTo>
                  <a:lnTo>
                    <a:pt x="11988" y="42418"/>
                  </a:lnTo>
                  <a:lnTo>
                    <a:pt x="12446" y="44958"/>
                  </a:lnTo>
                  <a:lnTo>
                    <a:pt x="12814" y="47879"/>
                  </a:lnTo>
                  <a:lnTo>
                    <a:pt x="12369" y="47498"/>
                  </a:lnTo>
                  <a:lnTo>
                    <a:pt x="11010" y="46355"/>
                  </a:lnTo>
                  <a:lnTo>
                    <a:pt x="11455" y="46863"/>
                  </a:lnTo>
                  <a:lnTo>
                    <a:pt x="11760" y="47498"/>
                  </a:lnTo>
                  <a:lnTo>
                    <a:pt x="8801" y="44958"/>
                  </a:lnTo>
                  <a:lnTo>
                    <a:pt x="10210" y="51816"/>
                  </a:lnTo>
                  <a:lnTo>
                    <a:pt x="9309" y="50800"/>
                  </a:lnTo>
                  <a:lnTo>
                    <a:pt x="6400" y="47498"/>
                  </a:lnTo>
                  <a:lnTo>
                    <a:pt x="5499" y="46736"/>
                  </a:lnTo>
                  <a:lnTo>
                    <a:pt x="6527" y="48895"/>
                  </a:lnTo>
                  <a:lnTo>
                    <a:pt x="7099" y="50800"/>
                  </a:lnTo>
                  <a:lnTo>
                    <a:pt x="5638" y="48006"/>
                  </a:lnTo>
                  <a:lnTo>
                    <a:pt x="6705" y="51181"/>
                  </a:lnTo>
                  <a:lnTo>
                    <a:pt x="6819" y="51562"/>
                  </a:lnTo>
                  <a:lnTo>
                    <a:pt x="7353" y="54102"/>
                  </a:lnTo>
                  <a:lnTo>
                    <a:pt x="7010" y="53467"/>
                  </a:lnTo>
                  <a:lnTo>
                    <a:pt x="6870" y="53213"/>
                  </a:lnTo>
                  <a:lnTo>
                    <a:pt x="6045" y="51689"/>
                  </a:lnTo>
                  <a:lnTo>
                    <a:pt x="2413" y="44958"/>
                  </a:lnTo>
                  <a:lnTo>
                    <a:pt x="3835" y="49911"/>
                  </a:lnTo>
                  <a:lnTo>
                    <a:pt x="4851" y="51689"/>
                  </a:lnTo>
                  <a:lnTo>
                    <a:pt x="4406" y="51435"/>
                  </a:lnTo>
                  <a:lnTo>
                    <a:pt x="4546" y="53213"/>
                  </a:lnTo>
                  <a:lnTo>
                    <a:pt x="4483" y="53086"/>
                  </a:lnTo>
                  <a:lnTo>
                    <a:pt x="3530" y="51054"/>
                  </a:lnTo>
                  <a:lnTo>
                    <a:pt x="4394" y="53086"/>
                  </a:lnTo>
                  <a:lnTo>
                    <a:pt x="3086" y="50673"/>
                  </a:lnTo>
                  <a:lnTo>
                    <a:pt x="3644" y="53467"/>
                  </a:lnTo>
                  <a:lnTo>
                    <a:pt x="2616" y="52705"/>
                  </a:lnTo>
                  <a:lnTo>
                    <a:pt x="889" y="47498"/>
                  </a:lnTo>
                  <a:lnTo>
                    <a:pt x="0" y="47625"/>
                  </a:lnTo>
                  <a:lnTo>
                    <a:pt x="25" y="48514"/>
                  </a:lnTo>
                  <a:lnTo>
                    <a:pt x="1270" y="52324"/>
                  </a:lnTo>
                  <a:lnTo>
                    <a:pt x="1866" y="53340"/>
                  </a:lnTo>
                  <a:lnTo>
                    <a:pt x="2006" y="53340"/>
                  </a:lnTo>
                  <a:lnTo>
                    <a:pt x="2590" y="54102"/>
                  </a:lnTo>
                  <a:lnTo>
                    <a:pt x="3314" y="55626"/>
                  </a:lnTo>
                  <a:lnTo>
                    <a:pt x="3403" y="56400"/>
                  </a:lnTo>
                  <a:lnTo>
                    <a:pt x="2971" y="55422"/>
                  </a:lnTo>
                  <a:lnTo>
                    <a:pt x="2730" y="54927"/>
                  </a:lnTo>
                  <a:lnTo>
                    <a:pt x="3441" y="56565"/>
                  </a:lnTo>
                  <a:lnTo>
                    <a:pt x="5715" y="61468"/>
                  </a:lnTo>
                  <a:lnTo>
                    <a:pt x="7429" y="65481"/>
                  </a:lnTo>
                  <a:lnTo>
                    <a:pt x="9550" y="68326"/>
                  </a:lnTo>
                  <a:lnTo>
                    <a:pt x="8699" y="65405"/>
                  </a:lnTo>
                  <a:lnTo>
                    <a:pt x="9855" y="67437"/>
                  </a:lnTo>
                  <a:lnTo>
                    <a:pt x="9715" y="67564"/>
                  </a:lnTo>
                  <a:lnTo>
                    <a:pt x="9639" y="67818"/>
                  </a:lnTo>
                  <a:lnTo>
                    <a:pt x="10731" y="69596"/>
                  </a:lnTo>
                  <a:lnTo>
                    <a:pt x="10007" y="67818"/>
                  </a:lnTo>
                  <a:lnTo>
                    <a:pt x="9575" y="66548"/>
                  </a:lnTo>
                  <a:lnTo>
                    <a:pt x="10591" y="68453"/>
                  </a:lnTo>
                  <a:lnTo>
                    <a:pt x="10883" y="68834"/>
                  </a:lnTo>
                  <a:lnTo>
                    <a:pt x="10071" y="66548"/>
                  </a:lnTo>
                  <a:lnTo>
                    <a:pt x="9664" y="65405"/>
                  </a:lnTo>
                  <a:lnTo>
                    <a:pt x="9575" y="65151"/>
                  </a:lnTo>
                  <a:lnTo>
                    <a:pt x="9448" y="64897"/>
                  </a:lnTo>
                  <a:lnTo>
                    <a:pt x="9347" y="64516"/>
                  </a:lnTo>
                  <a:lnTo>
                    <a:pt x="9347" y="64389"/>
                  </a:lnTo>
                  <a:lnTo>
                    <a:pt x="9169" y="63500"/>
                  </a:lnTo>
                  <a:lnTo>
                    <a:pt x="10363" y="65481"/>
                  </a:lnTo>
                  <a:lnTo>
                    <a:pt x="11049" y="67056"/>
                  </a:lnTo>
                  <a:lnTo>
                    <a:pt x="10477" y="65278"/>
                  </a:lnTo>
                  <a:lnTo>
                    <a:pt x="10985" y="66167"/>
                  </a:lnTo>
                  <a:lnTo>
                    <a:pt x="11226" y="66738"/>
                  </a:lnTo>
                  <a:lnTo>
                    <a:pt x="11061" y="66167"/>
                  </a:lnTo>
                  <a:lnTo>
                    <a:pt x="11798" y="66802"/>
                  </a:lnTo>
                  <a:lnTo>
                    <a:pt x="11531" y="66167"/>
                  </a:lnTo>
                  <a:lnTo>
                    <a:pt x="11163" y="65278"/>
                  </a:lnTo>
                  <a:lnTo>
                    <a:pt x="10795" y="64389"/>
                  </a:lnTo>
                  <a:lnTo>
                    <a:pt x="12192" y="66802"/>
                  </a:lnTo>
                  <a:lnTo>
                    <a:pt x="11506" y="64389"/>
                  </a:lnTo>
                  <a:lnTo>
                    <a:pt x="11252" y="63500"/>
                  </a:lnTo>
                  <a:lnTo>
                    <a:pt x="11226" y="63373"/>
                  </a:lnTo>
                  <a:lnTo>
                    <a:pt x="13195" y="67564"/>
                  </a:lnTo>
                  <a:lnTo>
                    <a:pt x="12738" y="66421"/>
                  </a:lnTo>
                  <a:lnTo>
                    <a:pt x="12141" y="64516"/>
                  </a:lnTo>
                  <a:lnTo>
                    <a:pt x="12128" y="63881"/>
                  </a:lnTo>
                  <a:lnTo>
                    <a:pt x="14160" y="68961"/>
                  </a:lnTo>
                  <a:lnTo>
                    <a:pt x="13055" y="63881"/>
                  </a:lnTo>
                  <a:lnTo>
                    <a:pt x="13030" y="63754"/>
                  </a:lnTo>
                  <a:lnTo>
                    <a:pt x="15481" y="69215"/>
                  </a:lnTo>
                  <a:lnTo>
                    <a:pt x="13614" y="64516"/>
                  </a:lnTo>
                  <a:lnTo>
                    <a:pt x="15519" y="66675"/>
                  </a:lnTo>
                  <a:lnTo>
                    <a:pt x="14947" y="64516"/>
                  </a:lnTo>
                  <a:lnTo>
                    <a:pt x="14808" y="64008"/>
                  </a:lnTo>
                  <a:lnTo>
                    <a:pt x="15151" y="64897"/>
                  </a:lnTo>
                  <a:lnTo>
                    <a:pt x="15316" y="65024"/>
                  </a:lnTo>
                  <a:lnTo>
                    <a:pt x="15544" y="65151"/>
                  </a:lnTo>
                  <a:lnTo>
                    <a:pt x="16268" y="66421"/>
                  </a:lnTo>
                  <a:lnTo>
                    <a:pt x="16852" y="67183"/>
                  </a:lnTo>
                  <a:lnTo>
                    <a:pt x="15354" y="64008"/>
                  </a:lnTo>
                  <a:lnTo>
                    <a:pt x="15240" y="63754"/>
                  </a:lnTo>
                  <a:lnTo>
                    <a:pt x="15113" y="63373"/>
                  </a:lnTo>
                  <a:lnTo>
                    <a:pt x="14998" y="62103"/>
                  </a:lnTo>
                  <a:lnTo>
                    <a:pt x="14274" y="60071"/>
                  </a:lnTo>
                  <a:lnTo>
                    <a:pt x="16154" y="63246"/>
                  </a:lnTo>
                  <a:lnTo>
                    <a:pt x="16230" y="64681"/>
                  </a:lnTo>
                  <a:lnTo>
                    <a:pt x="17894" y="67818"/>
                  </a:lnTo>
                  <a:lnTo>
                    <a:pt x="16433" y="64897"/>
                  </a:lnTo>
                  <a:lnTo>
                    <a:pt x="16954" y="64681"/>
                  </a:lnTo>
                  <a:lnTo>
                    <a:pt x="16840" y="64262"/>
                  </a:lnTo>
                  <a:lnTo>
                    <a:pt x="15722" y="62103"/>
                  </a:lnTo>
                  <a:lnTo>
                    <a:pt x="17030" y="64262"/>
                  </a:lnTo>
                  <a:lnTo>
                    <a:pt x="16459" y="63119"/>
                  </a:lnTo>
                  <a:lnTo>
                    <a:pt x="18059" y="66167"/>
                  </a:lnTo>
                  <a:lnTo>
                    <a:pt x="16649" y="63119"/>
                  </a:lnTo>
                  <a:lnTo>
                    <a:pt x="16179" y="62103"/>
                  </a:lnTo>
                  <a:lnTo>
                    <a:pt x="15887" y="61468"/>
                  </a:lnTo>
                  <a:lnTo>
                    <a:pt x="17919" y="65278"/>
                  </a:lnTo>
                  <a:lnTo>
                    <a:pt x="16776" y="62357"/>
                  </a:lnTo>
                  <a:lnTo>
                    <a:pt x="18224" y="64389"/>
                  </a:lnTo>
                  <a:lnTo>
                    <a:pt x="18935" y="66548"/>
                  </a:lnTo>
                  <a:lnTo>
                    <a:pt x="18732" y="65405"/>
                  </a:lnTo>
                  <a:lnTo>
                    <a:pt x="18732" y="65138"/>
                  </a:lnTo>
                  <a:lnTo>
                    <a:pt x="19151" y="65747"/>
                  </a:lnTo>
                  <a:lnTo>
                    <a:pt x="18745" y="65024"/>
                  </a:lnTo>
                  <a:lnTo>
                    <a:pt x="18478" y="64516"/>
                  </a:lnTo>
                  <a:lnTo>
                    <a:pt x="17653" y="62611"/>
                  </a:lnTo>
                  <a:lnTo>
                    <a:pt x="17653" y="62357"/>
                  </a:lnTo>
                  <a:lnTo>
                    <a:pt x="17665" y="61468"/>
                  </a:lnTo>
                  <a:lnTo>
                    <a:pt x="17678" y="61341"/>
                  </a:lnTo>
                  <a:lnTo>
                    <a:pt x="19075" y="64947"/>
                  </a:lnTo>
                  <a:lnTo>
                    <a:pt x="20129" y="66675"/>
                  </a:lnTo>
                  <a:lnTo>
                    <a:pt x="20002" y="65747"/>
                  </a:lnTo>
                  <a:lnTo>
                    <a:pt x="18694" y="62357"/>
                  </a:lnTo>
                  <a:lnTo>
                    <a:pt x="18986" y="62357"/>
                  </a:lnTo>
                  <a:lnTo>
                    <a:pt x="19291" y="62992"/>
                  </a:lnTo>
                  <a:lnTo>
                    <a:pt x="19431" y="63119"/>
                  </a:lnTo>
                  <a:lnTo>
                    <a:pt x="19723" y="63881"/>
                  </a:lnTo>
                  <a:lnTo>
                    <a:pt x="19202" y="62357"/>
                  </a:lnTo>
                  <a:lnTo>
                    <a:pt x="18846" y="61341"/>
                  </a:lnTo>
                  <a:lnTo>
                    <a:pt x="18719" y="60960"/>
                  </a:lnTo>
                  <a:lnTo>
                    <a:pt x="20624" y="63246"/>
                  </a:lnTo>
                  <a:lnTo>
                    <a:pt x="19824" y="60960"/>
                  </a:lnTo>
                  <a:lnTo>
                    <a:pt x="19507" y="60071"/>
                  </a:lnTo>
                  <a:lnTo>
                    <a:pt x="19265" y="59486"/>
                  </a:lnTo>
                  <a:lnTo>
                    <a:pt x="17564" y="56007"/>
                  </a:lnTo>
                  <a:lnTo>
                    <a:pt x="17449" y="55118"/>
                  </a:lnTo>
                  <a:lnTo>
                    <a:pt x="17030" y="54102"/>
                  </a:lnTo>
                  <a:lnTo>
                    <a:pt x="16725" y="53340"/>
                  </a:lnTo>
                  <a:lnTo>
                    <a:pt x="17894" y="55626"/>
                  </a:lnTo>
                  <a:lnTo>
                    <a:pt x="17741" y="55626"/>
                  </a:lnTo>
                  <a:lnTo>
                    <a:pt x="18186" y="56515"/>
                  </a:lnTo>
                  <a:lnTo>
                    <a:pt x="18465" y="57277"/>
                  </a:lnTo>
                  <a:lnTo>
                    <a:pt x="18186" y="56134"/>
                  </a:lnTo>
                  <a:lnTo>
                    <a:pt x="19469" y="58470"/>
                  </a:lnTo>
                  <a:lnTo>
                    <a:pt x="19342" y="58039"/>
                  </a:lnTo>
                  <a:lnTo>
                    <a:pt x="19265" y="57886"/>
                  </a:lnTo>
                  <a:lnTo>
                    <a:pt x="18783" y="56134"/>
                  </a:lnTo>
                  <a:lnTo>
                    <a:pt x="18630" y="55626"/>
                  </a:lnTo>
                  <a:lnTo>
                    <a:pt x="19367" y="56388"/>
                  </a:lnTo>
                  <a:lnTo>
                    <a:pt x="20955" y="59690"/>
                  </a:lnTo>
                  <a:lnTo>
                    <a:pt x="19304" y="57886"/>
                  </a:lnTo>
                  <a:lnTo>
                    <a:pt x="19367" y="58039"/>
                  </a:lnTo>
                  <a:lnTo>
                    <a:pt x="20955" y="60579"/>
                  </a:lnTo>
                  <a:lnTo>
                    <a:pt x="19926" y="59563"/>
                  </a:lnTo>
                  <a:lnTo>
                    <a:pt x="22682" y="64389"/>
                  </a:lnTo>
                  <a:lnTo>
                    <a:pt x="19596" y="59486"/>
                  </a:lnTo>
                  <a:lnTo>
                    <a:pt x="22402" y="64528"/>
                  </a:lnTo>
                  <a:lnTo>
                    <a:pt x="23418" y="65151"/>
                  </a:lnTo>
                  <a:lnTo>
                    <a:pt x="23075" y="64389"/>
                  </a:lnTo>
                  <a:lnTo>
                    <a:pt x="22263" y="62611"/>
                  </a:lnTo>
                  <a:lnTo>
                    <a:pt x="23291" y="63246"/>
                  </a:lnTo>
                  <a:lnTo>
                    <a:pt x="23037" y="62611"/>
                  </a:lnTo>
                  <a:lnTo>
                    <a:pt x="22567" y="61468"/>
                  </a:lnTo>
                  <a:lnTo>
                    <a:pt x="21996" y="60579"/>
                  </a:lnTo>
                  <a:lnTo>
                    <a:pt x="21640" y="59690"/>
                  </a:lnTo>
                  <a:lnTo>
                    <a:pt x="21310" y="58889"/>
                  </a:lnTo>
                  <a:lnTo>
                    <a:pt x="20574" y="55245"/>
                  </a:lnTo>
                  <a:lnTo>
                    <a:pt x="25793" y="66548"/>
                  </a:lnTo>
                  <a:lnTo>
                    <a:pt x="24358" y="61976"/>
                  </a:lnTo>
                  <a:lnTo>
                    <a:pt x="21615" y="55626"/>
                  </a:lnTo>
                  <a:lnTo>
                    <a:pt x="23075" y="57658"/>
                  </a:lnTo>
                  <a:lnTo>
                    <a:pt x="24663" y="61341"/>
                  </a:lnTo>
                  <a:lnTo>
                    <a:pt x="25412" y="61341"/>
                  </a:lnTo>
                  <a:lnTo>
                    <a:pt x="24625" y="59880"/>
                  </a:lnTo>
                  <a:lnTo>
                    <a:pt x="24460" y="59563"/>
                  </a:lnTo>
                  <a:lnTo>
                    <a:pt x="22491" y="55880"/>
                  </a:lnTo>
                  <a:lnTo>
                    <a:pt x="23990" y="57721"/>
                  </a:lnTo>
                  <a:lnTo>
                    <a:pt x="24269" y="57531"/>
                  </a:lnTo>
                  <a:lnTo>
                    <a:pt x="25857" y="60706"/>
                  </a:lnTo>
                  <a:lnTo>
                    <a:pt x="26162" y="60071"/>
                  </a:lnTo>
                  <a:lnTo>
                    <a:pt x="26047" y="58889"/>
                  </a:lnTo>
                  <a:lnTo>
                    <a:pt x="25831" y="57531"/>
                  </a:lnTo>
                  <a:lnTo>
                    <a:pt x="25895" y="57023"/>
                  </a:lnTo>
                  <a:lnTo>
                    <a:pt x="26174" y="56388"/>
                  </a:lnTo>
                  <a:lnTo>
                    <a:pt x="26606" y="57404"/>
                  </a:lnTo>
                  <a:lnTo>
                    <a:pt x="26962" y="58420"/>
                  </a:lnTo>
                  <a:lnTo>
                    <a:pt x="27584" y="59309"/>
                  </a:lnTo>
                  <a:lnTo>
                    <a:pt x="27673" y="57404"/>
                  </a:lnTo>
                  <a:lnTo>
                    <a:pt x="29591" y="58928"/>
                  </a:lnTo>
                  <a:lnTo>
                    <a:pt x="31318" y="60452"/>
                  </a:lnTo>
                  <a:lnTo>
                    <a:pt x="30365" y="57721"/>
                  </a:lnTo>
                  <a:lnTo>
                    <a:pt x="30391" y="57404"/>
                  </a:lnTo>
                  <a:lnTo>
                    <a:pt x="30060" y="56388"/>
                  </a:lnTo>
                  <a:lnTo>
                    <a:pt x="30111" y="56007"/>
                  </a:lnTo>
                  <a:lnTo>
                    <a:pt x="30988" y="57721"/>
                  </a:lnTo>
                  <a:lnTo>
                    <a:pt x="31305" y="58674"/>
                  </a:lnTo>
                  <a:lnTo>
                    <a:pt x="30734" y="56007"/>
                  </a:lnTo>
                  <a:lnTo>
                    <a:pt x="30695" y="55499"/>
                  </a:lnTo>
                  <a:lnTo>
                    <a:pt x="30683" y="55245"/>
                  </a:lnTo>
                  <a:lnTo>
                    <a:pt x="30670" y="55118"/>
                  </a:lnTo>
                  <a:lnTo>
                    <a:pt x="30530" y="53340"/>
                  </a:lnTo>
                  <a:lnTo>
                    <a:pt x="30492" y="52832"/>
                  </a:lnTo>
                  <a:lnTo>
                    <a:pt x="32499" y="55499"/>
                  </a:lnTo>
                  <a:lnTo>
                    <a:pt x="32766" y="56388"/>
                  </a:lnTo>
                  <a:lnTo>
                    <a:pt x="33782" y="57277"/>
                  </a:lnTo>
                  <a:lnTo>
                    <a:pt x="31699" y="52832"/>
                  </a:lnTo>
                  <a:lnTo>
                    <a:pt x="31229" y="51816"/>
                  </a:lnTo>
                  <a:lnTo>
                    <a:pt x="30568" y="50419"/>
                  </a:lnTo>
                  <a:lnTo>
                    <a:pt x="32156" y="52705"/>
                  </a:lnTo>
                  <a:lnTo>
                    <a:pt x="32283" y="52959"/>
                  </a:lnTo>
                  <a:lnTo>
                    <a:pt x="32397" y="53340"/>
                  </a:lnTo>
                  <a:lnTo>
                    <a:pt x="33972" y="54102"/>
                  </a:lnTo>
                  <a:lnTo>
                    <a:pt x="33858" y="51054"/>
                  </a:lnTo>
                  <a:lnTo>
                    <a:pt x="36626" y="54864"/>
                  </a:lnTo>
                  <a:lnTo>
                    <a:pt x="34975" y="51054"/>
                  </a:lnTo>
                  <a:lnTo>
                    <a:pt x="34861" y="50800"/>
                  </a:lnTo>
                  <a:lnTo>
                    <a:pt x="38468" y="56134"/>
                  </a:lnTo>
                  <a:lnTo>
                    <a:pt x="35991" y="50800"/>
                  </a:lnTo>
                  <a:lnTo>
                    <a:pt x="35864" y="50546"/>
                  </a:lnTo>
                  <a:lnTo>
                    <a:pt x="37769" y="53086"/>
                  </a:lnTo>
                  <a:lnTo>
                    <a:pt x="38074" y="54102"/>
                  </a:lnTo>
                  <a:lnTo>
                    <a:pt x="39763" y="55626"/>
                  </a:lnTo>
                  <a:lnTo>
                    <a:pt x="40106" y="55753"/>
                  </a:lnTo>
                  <a:lnTo>
                    <a:pt x="38481" y="52070"/>
                  </a:lnTo>
                  <a:lnTo>
                    <a:pt x="38417" y="51308"/>
                  </a:lnTo>
                  <a:lnTo>
                    <a:pt x="39801" y="54102"/>
                  </a:lnTo>
                  <a:lnTo>
                    <a:pt x="38836" y="51308"/>
                  </a:lnTo>
                  <a:lnTo>
                    <a:pt x="38709" y="50927"/>
                  </a:lnTo>
                  <a:lnTo>
                    <a:pt x="40576" y="54356"/>
                  </a:lnTo>
                  <a:lnTo>
                    <a:pt x="40462" y="53467"/>
                  </a:lnTo>
                  <a:lnTo>
                    <a:pt x="40284" y="53340"/>
                  </a:lnTo>
                  <a:lnTo>
                    <a:pt x="39243" y="51435"/>
                  </a:lnTo>
                  <a:lnTo>
                    <a:pt x="39166" y="50927"/>
                  </a:lnTo>
                  <a:lnTo>
                    <a:pt x="39103" y="50546"/>
                  </a:lnTo>
                  <a:lnTo>
                    <a:pt x="39077" y="50419"/>
                  </a:lnTo>
                  <a:lnTo>
                    <a:pt x="39001" y="49911"/>
                  </a:lnTo>
                  <a:lnTo>
                    <a:pt x="41160" y="52959"/>
                  </a:lnTo>
                  <a:lnTo>
                    <a:pt x="41884" y="54483"/>
                  </a:lnTo>
                  <a:lnTo>
                    <a:pt x="41630" y="51689"/>
                  </a:lnTo>
                  <a:lnTo>
                    <a:pt x="41897" y="52158"/>
                  </a:lnTo>
                  <a:lnTo>
                    <a:pt x="41732" y="51562"/>
                  </a:lnTo>
                  <a:lnTo>
                    <a:pt x="41503" y="50800"/>
                  </a:lnTo>
                  <a:lnTo>
                    <a:pt x="43992" y="57023"/>
                  </a:lnTo>
                  <a:lnTo>
                    <a:pt x="43141" y="54102"/>
                  </a:lnTo>
                  <a:lnTo>
                    <a:pt x="42760" y="53467"/>
                  </a:lnTo>
                  <a:lnTo>
                    <a:pt x="42341" y="52324"/>
                  </a:lnTo>
                  <a:lnTo>
                    <a:pt x="42075" y="51816"/>
                  </a:lnTo>
                  <a:lnTo>
                    <a:pt x="43141" y="53467"/>
                  </a:lnTo>
                  <a:lnTo>
                    <a:pt x="43662" y="53213"/>
                  </a:lnTo>
                  <a:lnTo>
                    <a:pt x="43688" y="52324"/>
                  </a:lnTo>
                  <a:lnTo>
                    <a:pt x="44577" y="54356"/>
                  </a:lnTo>
                  <a:lnTo>
                    <a:pt x="45491" y="54483"/>
                  </a:lnTo>
                  <a:lnTo>
                    <a:pt x="45542" y="52705"/>
                  </a:lnTo>
                  <a:lnTo>
                    <a:pt x="46329" y="52324"/>
                  </a:lnTo>
                  <a:lnTo>
                    <a:pt x="45847" y="51816"/>
                  </a:lnTo>
                  <a:lnTo>
                    <a:pt x="45605" y="51562"/>
                  </a:lnTo>
                  <a:lnTo>
                    <a:pt x="45262" y="50800"/>
                  </a:lnTo>
                  <a:lnTo>
                    <a:pt x="44869" y="49911"/>
                  </a:lnTo>
                  <a:lnTo>
                    <a:pt x="44132" y="48285"/>
                  </a:lnTo>
                  <a:lnTo>
                    <a:pt x="44030" y="47879"/>
                  </a:lnTo>
                  <a:lnTo>
                    <a:pt x="44069" y="47625"/>
                  </a:lnTo>
                  <a:lnTo>
                    <a:pt x="44424" y="48285"/>
                  </a:lnTo>
                  <a:lnTo>
                    <a:pt x="44196" y="47625"/>
                  </a:lnTo>
                  <a:lnTo>
                    <a:pt x="44030" y="47117"/>
                  </a:lnTo>
                  <a:lnTo>
                    <a:pt x="44488" y="47371"/>
                  </a:lnTo>
                  <a:lnTo>
                    <a:pt x="45897" y="50546"/>
                  </a:lnTo>
                  <a:lnTo>
                    <a:pt x="46215" y="51562"/>
                  </a:lnTo>
                  <a:lnTo>
                    <a:pt x="46050" y="50292"/>
                  </a:lnTo>
                  <a:lnTo>
                    <a:pt x="46456" y="51181"/>
                  </a:lnTo>
                  <a:lnTo>
                    <a:pt x="46659" y="51816"/>
                  </a:lnTo>
                  <a:lnTo>
                    <a:pt x="47205" y="52959"/>
                  </a:lnTo>
                  <a:lnTo>
                    <a:pt x="46431" y="50927"/>
                  </a:lnTo>
                  <a:lnTo>
                    <a:pt x="49276" y="55753"/>
                  </a:lnTo>
                  <a:lnTo>
                    <a:pt x="47891" y="52324"/>
                  </a:lnTo>
                  <a:lnTo>
                    <a:pt x="48348" y="53213"/>
                  </a:lnTo>
                  <a:lnTo>
                    <a:pt x="49123" y="52959"/>
                  </a:lnTo>
                  <a:lnTo>
                    <a:pt x="49047" y="52324"/>
                  </a:lnTo>
                  <a:lnTo>
                    <a:pt x="48971" y="51689"/>
                  </a:lnTo>
                  <a:lnTo>
                    <a:pt x="49530" y="51181"/>
                  </a:lnTo>
                  <a:lnTo>
                    <a:pt x="49403" y="50927"/>
                  </a:lnTo>
                  <a:lnTo>
                    <a:pt x="49110" y="50292"/>
                  </a:lnTo>
                  <a:lnTo>
                    <a:pt x="48272" y="48514"/>
                  </a:lnTo>
                  <a:lnTo>
                    <a:pt x="48793" y="49022"/>
                  </a:lnTo>
                  <a:lnTo>
                    <a:pt x="48590" y="48514"/>
                  </a:lnTo>
                  <a:lnTo>
                    <a:pt x="48056" y="47117"/>
                  </a:lnTo>
                  <a:lnTo>
                    <a:pt x="47955" y="46863"/>
                  </a:lnTo>
                  <a:lnTo>
                    <a:pt x="48818" y="47371"/>
                  </a:lnTo>
                  <a:lnTo>
                    <a:pt x="50317" y="49276"/>
                  </a:lnTo>
                  <a:lnTo>
                    <a:pt x="50660" y="48895"/>
                  </a:lnTo>
                  <a:lnTo>
                    <a:pt x="50520" y="47244"/>
                  </a:lnTo>
                  <a:lnTo>
                    <a:pt x="50850" y="46736"/>
                  </a:lnTo>
                  <a:lnTo>
                    <a:pt x="51396" y="48641"/>
                  </a:lnTo>
                  <a:lnTo>
                    <a:pt x="51866" y="47879"/>
                  </a:lnTo>
                  <a:lnTo>
                    <a:pt x="52019" y="47752"/>
                  </a:lnTo>
                  <a:lnTo>
                    <a:pt x="51968" y="46736"/>
                  </a:lnTo>
                  <a:lnTo>
                    <a:pt x="51917" y="45339"/>
                  </a:lnTo>
                  <a:lnTo>
                    <a:pt x="51587" y="44831"/>
                  </a:lnTo>
                  <a:lnTo>
                    <a:pt x="51346" y="44450"/>
                  </a:lnTo>
                  <a:lnTo>
                    <a:pt x="51041" y="44069"/>
                  </a:lnTo>
                  <a:lnTo>
                    <a:pt x="50749" y="43307"/>
                  </a:lnTo>
                  <a:lnTo>
                    <a:pt x="50660" y="42672"/>
                  </a:lnTo>
                  <a:lnTo>
                    <a:pt x="51536" y="44069"/>
                  </a:lnTo>
                  <a:lnTo>
                    <a:pt x="52070" y="45212"/>
                  </a:lnTo>
                  <a:lnTo>
                    <a:pt x="52146" y="45466"/>
                  </a:lnTo>
                  <a:lnTo>
                    <a:pt x="51600" y="42672"/>
                  </a:lnTo>
                  <a:lnTo>
                    <a:pt x="51498" y="42164"/>
                  </a:lnTo>
                  <a:lnTo>
                    <a:pt x="51358" y="41402"/>
                  </a:lnTo>
                  <a:lnTo>
                    <a:pt x="57696" y="51435"/>
                  </a:lnTo>
                  <a:lnTo>
                    <a:pt x="56108" y="46355"/>
                  </a:lnTo>
                  <a:lnTo>
                    <a:pt x="56070" y="46101"/>
                  </a:lnTo>
                  <a:lnTo>
                    <a:pt x="55626" y="43307"/>
                  </a:lnTo>
                  <a:lnTo>
                    <a:pt x="56184" y="43561"/>
                  </a:lnTo>
                  <a:lnTo>
                    <a:pt x="56248" y="44577"/>
                  </a:lnTo>
                  <a:lnTo>
                    <a:pt x="56362" y="45339"/>
                  </a:lnTo>
                  <a:lnTo>
                    <a:pt x="57264" y="46609"/>
                  </a:lnTo>
                  <a:lnTo>
                    <a:pt x="56451" y="43307"/>
                  </a:lnTo>
                  <a:lnTo>
                    <a:pt x="56172" y="42164"/>
                  </a:lnTo>
                  <a:lnTo>
                    <a:pt x="58877" y="46609"/>
                  </a:lnTo>
                  <a:lnTo>
                    <a:pt x="58280" y="43561"/>
                  </a:lnTo>
                  <a:lnTo>
                    <a:pt x="62230" y="50419"/>
                  </a:lnTo>
                  <a:lnTo>
                    <a:pt x="60325" y="43561"/>
                  </a:lnTo>
                  <a:lnTo>
                    <a:pt x="59931" y="42164"/>
                  </a:lnTo>
                  <a:lnTo>
                    <a:pt x="62839" y="46355"/>
                  </a:lnTo>
                  <a:lnTo>
                    <a:pt x="62052" y="44831"/>
                  </a:lnTo>
                  <a:lnTo>
                    <a:pt x="61391" y="42926"/>
                  </a:lnTo>
                  <a:lnTo>
                    <a:pt x="61976" y="44132"/>
                  </a:lnTo>
                  <a:lnTo>
                    <a:pt x="61798" y="43561"/>
                  </a:lnTo>
                  <a:lnTo>
                    <a:pt x="61874" y="42926"/>
                  </a:lnTo>
                  <a:lnTo>
                    <a:pt x="62039" y="42164"/>
                  </a:lnTo>
                  <a:lnTo>
                    <a:pt x="62217" y="41402"/>
                  </a:lnTo>
                  <a:lnTo>
                    <a:pt x="62306" y="41021"/>
                  </a:lnTo>
                  <a:lnTo>
                    <a:pt x="62357" y="40767"/>
                  </a:lnTo>
                  <a:lnTo>
                    <a:pt x="66192" y="44450"/>
                  </a:lnTo>
                  <a:lnTo>
                    <a:pt x="68541" y="45085"/>
                  </a:lnTo>
                  <a:lnTo>
                    <a:pt x="69342" y="45339"/>
                  </a:lnTo>
                  <a:lnTo>
                    <a:pt x="66992" y="40767"/>
                  </a:lnTo>
                  <a:lnTo>
                    <a:pt x="65620" y="38100"/>
                  </a:lnTo>
                  <a:lnTo>
                    <a:pt x="65430" y="37719"/>
                  </a:lnTo>
                  <a:lnTo>
                    <a:pt x="64706" y="36322"/>
                  </a:lnTo>
                  <a:lnTo>
                    <a:pt x="67373" y="39878"/>
                  </a:lnTo>
                  <a:lnTo>
                    <a:pt x="68656" y="43180"/>
                  </a:lnTo>
                  <a:lnTo>
                    <a:pt x="68059" y="38862"/>
                  </a:lnTo>
                  <a:lnTo>
                    <a:pt x="71170" y="42164"/>
                  </a:lnTo>
                  <a:lnTo>
                    <a:pt x="70866" y="38862"/>
                  </a:lnTo>
                  <a:lnTo>
                    <a:pt x="70827" y="38354"/>
                  </a:lnTo>
                  <a:lnTo>
                    <a:pt x="71145" y="39243"/>
                  </a:lnTo>
                  <a:lnTo>
                    <a:pt x="71539" y="40132"/>
                  </a:lnTo>
                  <a:lnTo>
                    <a:pt x="71501" y="40259"/>
                  </a:lnTo>
                  <a:lnTo>
                    <a:pt x="72745" y="42291"/>
                  </a:lnTo>
                  <a:lnTo>
                    <a:pt x="72415" y="40005"/>
                  </a:lnTo>
                  <a:lnTo>
                    <a:pt x="72313" y="39624"/>
                  </a:lnTo>
                  <a:lnTo>
                    <a:pt x="71691" y="38354"/>
                  </a:lnTo>
                  <a:lnTo>
                    <a:pt x="71501" y="37973"/>
                  </a:lnTo>
                  <a:lnTo>
                    <a:pt x="71780" y="38100"/>
                  </a:lnTo>
                  <a:lnTo>
                    <a:pt x="72301" y="39497"/>
                  </a:lnTo>
                  <a:lnTo>
                    <a:pt x="72910" y="40513"/>
                  </a:lnTo>
                  <a:lnTo>
                    <a:pt x="73799" y="41656"/>
                  </a:lnTo>
                  <a:lnTo>
                    <a:pt x="72390" y="37973"/>
                  </a:lnTo>
                  <a:lnTo>
                    <a:pt x="72148" y="37338"/>
                  </a:lnTo>
                  <a:lnTo>
                    <a:pt x="73469" y="39725"/>
                  </a:lnTo>
                  <a:lnTo>
                    <a:pt x="73317" y="39243"/>
                  </a:lnTo>
                  <a:lnTo>
                    <a:pt x="74574" y="40386"/>
                  </a:lnTo>
                  <a:lnTo>
                    <a:pt x="73939" y="39243"/>
                  </a:lnTo>
                  <a:lnTo>
                    <a:pt x="73152" y="37846"/>
                  </a:lnTo>
                  <a:lnTo>
                    <a:pt x="74193" y="38862"/>
                  </a:lnTo>
                  <a:lnTo>
                    <a:pt x="73901" y="37846"/>
                  </a:lnTo>
                  <a:lnTo>
                    <a:pt x="73761" y="37338"/>
                  </a:lnTo>
                  <a:lnTo>
                    <a:pt x="73482" y="36322"/>
                  </a:lnTo>
                  <a:lnTo>
                    <a:pt x="73444" y="36195"/>
                  </a:lnTo>
                  <a:lnTo>
                    <a:pt x="74536" y="37592"/>
                  </a:lnTo>
                  <a:lnTo>
                    <a:pt x="74002" y="36195"/>
                  </a:lnTo>
                  <a:lnTo>
                    <a:pt x="73418" y="34671"/>
                  </a:lnTo>
                  <a:lnTo>
                    <a:pt x="73367" y="34544"/>
                  </a:lnTo>
                  <a:lnTo>
                    <a:pt x="75958" y="38735"/>
                  </a:lnTo>
                  <a:lnTo>
                    <a:pt x="74053" y="34544"/>
                  </a:lnTo>
                  <a:lnTo>
                    <a:pt x="76073" y="38735"/>
                  </a:lnTo>
                  <a:lnTo>
                    <a:pt x="76428" y="37719"/>
                  </a:lnTo>
                  <a:lnTo>
                    <a:pt x="76314" y="37084"/>
                  </a:lnTo>
                  <a:lnTo>
                    <a:pt x="75793" y="35433"/>
                  </a:lnTo>
                  <a:lnTo>
                    <a:pt x="76314" y="36830"/>
                  </a:lnTo>
                  <a:lnTo>
                    <a:pt x="76669" y="36703"/>
                  </a:lnTo>
                  <a:lnTo>
                    <a:pt x="77393" y="38455"/>
                  </a:lnTo>
                  <a:lnTo>
                    <a:pt x="77711" y="38227"/>
                  </a:lnTo>
                  <a:lnTo>
                    <a:pt x="77622" y="37338"/>
                  </a:lnTo>
                  <a:lnTo>
                    <a:pt x="77292" y="36703"/>
                  </a:lnTo>
                  <a:lnTo>
                    <a:pt x="76644" y="35433"/>
                  </a:lnTo>
                  <a:lnTo>
                    <a:pt x="76517" y="35179"/>
                  </a:lnTo>
                  <a:lnTo>
                    <a:pt x="79540" y="40005"/>
                  </a:lnTo>
                  <a:lnTo>
                    <a:pt x="77609" y="35179"/>
                  </a:lnTo>
                  <a:lnTo>
                    <a:pt x="77355" y="34544"/>
                  </a:lnTo>
                  <a:lnTo>
                    <a:pt x="76136" y="31496"/>
                  </a:lnTo>
                  <a:lnTo>
                    <a:pt x="75920" y="30988"/>
                  </a:lnTo>
                  <a:lnTo>
                    <a:pt x="75717" y="30480"/>
                  </a:lnTo>
                  <a:lnTo>
                    <a:pt x="79184" y="36957"/>
                  </a:lnTo>
                  <a:lnTo>
                    <a:pt x="79057" y="34544"/>
                  </a:lnTo>
                  <a:lnTo>
                    <a:pt x="78981" y="32029"/>
                  </a:lnTo>
                  <a:lnTo>
                    <a:pt x="79146" y="32359"/>
                  </a:lnTo>
                  <a:lnTo>
                    <a:pt x="79095" y="32016"/>
                  </a:lnTo>
                  <a:lnTo>
                    <a:pt x="79311" y="31623"/>
                  </a:lnTo>
                  <a:lnTo>
                    <a:pt x="79527" y="30734"/>
                  </a:lnTo>
                  <a:lnTo>
                    <a:pt x="80606" y="33070"/>
                  </a:lnTo>
                  <a:lnTo>
                    <a:pt x="79844" y="30734"/>
                  </a:lnTo>
                  <a:lnTo>
                    <a:pt x="79768" y="30480"/>
                  </a:lnTo>
                  <a:lnTo>
                    <a:pt x="79641" y="30099"/>
                  </a:lnTo>
                  <a:lnTo>
                    <a:pt x="80937" y="30734"/>
                  </a:lnTo>
                  <a:lnTo>
                    <a:pt x="81419" y="31242"/>
                  </a:lnTo>
                  <a:lnTo>
                    <a:pt x="81622" y="32258"/>
                  </a:lnTo>
                  <a:lnTo>
                    <a:pt x="81749" y="32766"/>
                  </a:lnTo>
                  <a:lnTo>
                    <a:pt x="81978" y="33401"/>
                  </a:lnTo>
                  <a:lnTo>
                    <a:pt x="81940" y="31242"/>
                  </a:lnTo>
                  <a:lnTo>
                    <a:pt x="83718" y="33020"/>
                  </a:lnTo>
                  <a:lnTo>
                    <a:pt x="83451" y="31242"/>
                  </a:lnTo>
                  <a:lnTo>
                    <a:pt x="83337" y="30416"/>
                  </a:lnTo>
                  <a:lnTo>
                    <a:pt x="83146" y="30099"/>
                  </a:lnTo>
                  <a:lnTo>
                    <a:pt x="82994" y="29845"/>
                  </a:lnTo>
                  <a:lnTo>
                    <a:pt x="81953" y="28067"/>
                  </a:lnTo>
                  <a:lnTo>
                    <a:pt x="81775" y="27178"/>
                  </a:lnTo>
                  <a:lnTo>
                    <a:pt x="81546" y="26035"/>
                  </a:lnTo>
                  <a:lnTo>
                    <a:pt x="81318" y="24892"/>
                  </a:lnTo>
                  <a:lnTo>
                    <a:pt x="81102" y="24345"/>
                  </a:lnTo>
                  <a:lnTo>
                    <a:pt x="81305" y="24815"/>
                  </a:lnTo>
                  <a:lnTo>
                    <a:pt x="81267" y="24638"/>
                  </a:lnTo>
                  <a:lnTo>
                    <a:pt x="81394" y="25006"/>
                  </a:lnTo>
                  <a:lnTo>
                    <a:pt x="82994" y="28829"/>
                  </a:lnTo>
                  <a:lnTo>
                    <a:pt x="81965" y="24130"/>
                  </a:lnTo>
                  <a:lnTo>
                    <a:pt x="84937" y="31369"/>
                  </a:lnTo>
                  <a:lnTo>
                    <a:pt x="84810" y="30861"/>
                  </a:lnTo>
                  <a:lnTo>
                    <a:pt x="84569" y="30099"/>
                  </a:lnTo>
                  <a:lnTo>
                    <a:pt x="83896" y="28702"/>
                  </a:lnTo>
                  <a:lnTo>
                    <a:pt x="84201" y="28956"/>
                  </a:lnTo>
                  <a:lnTo>
                    <a:pt x="84607" y="29718"/>
                  </a:lnTo>
                  <a:lnTo>
                    <a:pt x="85178" y="31242"/>
                  </a:lnTo>
                  <a:lnTo>
                    <a:pt x="85102" y="29845"/>
                  </a:lnTo>
                  <a:lnTo>
                    <a:pt x="84404" y="28702"/>
                  </a:lnTo>
                  <a:lnTo>
                    <a:pt x="84010" y="28067"/>
                  </a:lnTo>
                  <a:lnTo>
                    <a:pt x="84493" y="27813"/>
                  </a:lnTo>
                  <a:lnTo>
                    <a:pt x="84937" y="28829"/>
                  </a:lnTo>
                  <a:lnTo>
                    <a:pt x="85026" y="29210"/>
                  </a:lnTo>
                  <a:lnTo>
                    <a:pt x="85509" y="30353"/>
                  </a:lnTo>
                  <a:lnTo>
                    <a:pt x="84670" y="27813"/>
                  </a:lnTo>
                  <a:lnTo>
                    <a:pt x="84213" y="26416"/>
                  </a:lnTo>
                  <a:lnTo>
                    <a:pt x="84975" y="27051"/>
                  </a:lnTo>
                  <a:lnTo>
                    <a:pt x="85585" y="28244"/>
                  </a:lnTo>
                  <a:lnTo>
                    <a:pt x="86042" y="27813"/>
                  </a:lnTo>
                  <a:lnTo>
                    <a:pt x="85534" y="26416"/>
                  </a:lnTo>
                  <a:lnTo>
                    <a:pt x="84721" y="24130"/>
                  </a:lnTo>
                  <a:lnTo>
                    <a:pt x="84353" y="23114"/>
                  </a:lnTo>
                  <a:lnTo>
                    <a:pt x="84315" y="22987"/>
                  </a:lnTo>
                  <a:lnTo>
                    <a:pt x="85877" y="24384"/>
                  </a:lnTo>
                  <a:lnTo>
                    <a:pt x="87604" y="28575"/>
                  </a:lnTo>
                  <a:lnTo>
                    <a:pt x="86766" y="25654"/>
                  </a:lnTo>
                  <a:lnTo>
                    <a:pt x="88480" y="29083"/>
                  </a:lnTo>
                  <a:lnTo>
                    <a:pt x="88379" y="27813"/>
                  </a:lnTo>
                  <a:lnTo>
                    <a:pt x="87414" y="26289"/>
                  </a:lnTo>
                  <a:lnTo>
                    <a:pt x="87769" y="26162"/>
                  </a:lnTo>
                  <a:lnTo>
                    <a:pt x="87604" y="25654"/>
                  </a:lnTo>
                  <a:lnTo>
                    <a:pt x="86855" y="23368"/>
                  </a:lnTo>
                  <a:lnTo>
                    <a:pt x="87693" y="24384"/>
                  </a:lnTo>
                  <a:lnTo>
                    <a:pt x="88138" y="26035"/>
                  </a:lnTo>
                  <a:lnTo>
                    <a:pt x="88379" y="25273"/>
                  </a:lnTo>
                  <a:lnTo>
                    <a:pt x="88277" y="24815"/>
                  </a:lnTo>
                  <a:lnTo>
                    <a:pt x="87464" y="23876"/>
                  </a:lnTo>
                  <a:lnTo>
                    <a:pt x="87325" y="23368"/>
                  </a:lnTo>
                  <a:lnTo>
                    <a:pt x="86906" y="21805"/>
                  </a:lnTo>
                  <a:lnTo>
                    <a:pt x="86245" y="20828"/>
                  </a:lnTo>
                  <a:lnTo>
                    <a:pt x="85890" y="20320"/>
                  </a:lnTo>
                  <a:lnTo>
                    <a:pt x="85280" y="19431"/>
                  </a:lnTo>
                  <a:lnTo>
                    <a:pt x="86220" y="20193"/>
                  </a:lnTo>
                  <a:lnTo>
                    <a:pt x="86283" y="20574"/>
                  </a:lnTo>
                  <a:lnTo>
                    <a:pt x="86575" y="20066"/>
                  </a:lnTo>
                  <a:lnTo>
                    <a:pt x="87757" y="22098"/>
                  </a:lnTo>
                  <a:lnTo>
                    <a:pt x="87147" y="20066"/>
                  </a:lnTo>
                  <a:lnTo>
                    <a:pt x="86995" y="19558"/>
                  </a:lnTo>
                  <a:lnTo>
                    <a:pt x="87655" y="20320"/>
                  </a:lnTo>
                  <a:lnTo>
                    <a:pt x="88315" y="21590"/>
                  </a:lnTo>
                  <a:lnTo>
                    <a:pt x="89535" y="24384"/>
                  </a:lnTo>
                  <a:lnTo>
                    <a:pt x="89877" y="25019"/>
                  </a:lnTo>
                  <a:lnTo>
                    <a:pt x="88633" y="21971"/>
                  </a:lnTo>
                  <a:lnTo>
                    <a:pt x="90284" y="23749"/>
                  </a:lnTo>
                  <a:lnTo>
                    <a:pt x="89573" y="21971"/>
                  </a:lnTo>
                  <a:lnTo>
                    <a:pt x="89496" y="21805"/>
                  </a:lnTo>
                  <a:lnTo>
                    <a:pt x="89001" y="20574"/>
                  </a:lnTo>
                  <a:lnTo>
                    <a:pt x="90157" y="23241"/>
                  </a:lnTo>
                  <a:lnTo>
                    <a:pt x="90373" y="23495"/>
                  </a:lnTo>
                  <a:lnTo>
                    <a:pt x="89369" y="21082"/>
                  </a:lnTo>
                  <a:lnTo>
                    <a:pt x="90093" y="22098"/>
                  </a:lnTo>
                  <a:lnTo>
                    <a:pt x="90766" y="23622"/>
                  </a:lnTo>
                  <a:lnTo>
                    <a:pt x="91465" y="23876"/>
                  </a:lnTo>
                  <a:lnTo>
                    <a:pt x="89687" y="21082"/>
                  </a:lnTo>
                  <a:lnTo>
                    <a:pt x="89369" y="20574"/>
                  </a:lnTo>
                  <a:lnTo>
                    <a:pt x="88722" y="19558"/>
                  </a:lnTo>
                  <a:lnTo>
                    <a:pt x="88633" y="19431"/>
                  </a:lnTo>
                  <a:lnTo>
                    <a:pt x="88480" y="19177"/>
                  </a:lnTo>
                  <a:lnTo>
                    <a:pt x="89966" y="20828"/>
                  </a:lnTo>
                  <a:lnTo>
                    <a:pt x="90017" y="21082"/>
                  </a:lnTo>
                  <a:lnTo>
                    <a:pt x="90208" y="21463"/>
                  </a:lnTo>
                  <a:lnTo>
                    <a:pt x="90297" y="21844"/>
                  </a:lnTo>
                  <a:lnTo>
                    <a:pt x="91338" y="22606"/>
                  </a:lnTo>
                  <a:lnTo>
                    <a:pt x="90652" y="19812"/>
                  </a:lnTo>
                  <a:lnTo>
                    <a:pt x="91744" y="20701"/>
                  </a:lnTo>
                  <a:lnTo>
                    <a:pt x="93560" y="24193"/>
                  </a:lnTo>
                  <a:lnTo>
                    <a:pt x="93649" y="24003"/>
                  </a:lnTo>
                  <a:lnTo>
                    <a:pt x="93535" y="22733"/>
                  </a:lnTo>
                  <a:lnTo>
                    <a:pt x="92875" y="19812"/>
                  </a:lnTo>
                  <a:lnTo>
                    <a:pt x="92837" y="19685"/>
                  </a:lnTo>
                  <a:lnTo>
                    <a:pt x="93980" y="20193"/>
                  </a:lnTo>
                  <a:lnTo>
                    <a:pt x="93649" y="19939"/>
                  </a:lnTo>
                  <a:lnTo>
                    <a:pt x="93535" y="19685"/>
                  </a:lnTo>
                  <a:lnTo>
                    <a:pt x="93306" y="19177"/>
                  </a:lnTo>
                  <a:lnTo>
                    <a:pt x="92849" y="18161"/>
                  </a:lnTo>
                  <a:lnTo>
                    <a:pt x="92100" y="16510"/>
                  </a:lnTo>
                  <a:lnTo>
                    <a:pt x="91351" y="14859"/>
                  </a:lnTo>
                  <a:lnTo>
                    <a:pt x="95377" y="22098"/>
                  </a:lnTo>
                  <a:lnTo>
                    <a:pt x="94805" y="20193"/>
                  </a:lnTo>
                  <a:lnTo>
                    <a:pt x="94703" y="19939"/>
                  </a:lnTo>
                  <a:lnTo>
                    <a:pt x="94615" y="19558"/>
                  </a:lnTo>
                  <a:lnTo>
                    <a:pt x="94767" y="20066"/>
                  </a:lnTo>
                  <a:lnTo>
                    <a:pt x="95592" y="21844"/>
                  </a:lnTo>
                  <a:lnTo>
                    <a:pt x="96469" y="22352"/>
                  </a:lnTo>
                  <a:lnTo>
                    <a:pt x="96088" y="20447"/>
                  </a:lnTo>
                  <a:lnTo>
                    <a:pt x="96012" y="19558"/>
                  </a:lnTo>
                  <a:lnTo>
                    <a:pt x="96012" y="18161"/>
                  </a:lnTo>
                  <a:lnTo>
                    <a:pt x="96545" y="19558"/>
                  </a:lnTo>
                  <a:lnTo>
                    <a:pt x="97383" y="20574"/>
                  </a:lnTo>
                  <a:lnTo>
                    <a:pt x="97637" y="19812"/>
                  </a:lnTo>
                  <a:lnTo>
                    <a:pt x="98234" y="20193"/>
                  </a:lnTo>
                  <a:lnTo>
                    <a:pt x="98082" y="19812"/>
                  </a:lnTo>
                  <a:lnTo>
                    <a:pt x="97713" y="18923"/>
                  </a:lnTo>
                  <a:lnTo>
                    <a:pt x="97993" y="19050"/>
                  </a:lnTo>
                  <a:lnTo>
                    <a:pt x="97917" y="18923"/>
                  </a:lnTo>
                  <a:lnTo>
                    <a:pt x="97497" y="18161"/>
                  </a:lnTo>
                  <a:lnTo>
                    <a:pt x="96989" y="17272"/>
                  </a:lnTo>
                  <a:lnTo>
                    <a:pt x="98945" y="19431"/>
                  </a:lnTo>
                  <a:lnTo>
                    <a:pt x="99047" y="18669"/>
                  </a:lnTo>
                  <a:lnTo>
                    <a:pt x="99174" y="17272"/>
                  </a:lnTo>
                  <a:lnTo>
                    <a:pt x="99212" y="16510"/>
                  </a:lnTo>
                  <a:lnTo>
                    <a:pt x="100774" y="18034"/>
                  </a:lnTo>
                  <a:lnTo>
                    <a:pt x="100761" y="18415"/>
                  </a:lnTo>
                  <a:lnTo>
                    <a:pt x="101066" y="19304"/>
                  </a:lnTo>
                  <a:lnTo>
                    <a:pt x="101244" y="18415"/>
                  </a:lnTo>
                  <a:lnTo>
                    <a:pt x="101130" y="17399"/>
                  </a:lnTo>
                  <a:lnTo>
                    <a:pt x="100672" y="16510"/>
                  </a:lnTo>
                  <a:lnTo>
                    <a:pt x="100228" y="15621"/>
                  </a:lnTo>
                  <a:lnTo>
                    <a:pt x="100596" y="16510"/>
                  </a:lnTo>
                  <a:lnTo>
                    <a:pt x="99707" y="14986"/>
                  </a:lnTo>
                  <a:lnTo>
                    <a:pt x="99174" y="13665"/>
                  </a:lnTo>
                  <a:lnTo>
                    <a:pt x="98831" y="12446"/>
                  </a:lnTo>
                  <a:lnTo>
                    <a:pt x="99009" y="12319"/>
                  </a:lnTo>
                  <a:lnTo>
                    <a:pt x="99339" y="13843"/>
                  </a:lnTo>
                  <a:lnTo>
                    <a:pt x="99453" y="14097"/>
                  </a:lnTo>
                  <a:lnTo>
                    <a:pt x="101422" y="17018"/>
                  </a:lnTo>
                  <a:lnTo>
                    <a:pt x="100634" y="15240"/>
                  </a:lnTo>
                  <a:lnTo>
                    <a:pt x="100431" y="14859"/>
                  </a:lnTo>
                  <a:lnTo>
                    <a:pt x="102679" y="18542"/>
                  </a:lnTo>
                  <a:lnTo>
                    <a:pt x="100736" y="14859"/>
                  </a:lnTo>
                  <a:lnTo>
                    <a:pt x="99390" y="12319"/>
                  </a:lnTo>
                  <a:lnTo>
                    <a:pt x="98386" y="10414"/>
                  </a:lnTo>
                  <a:lnTo>
                    <a:pt x="100126" y="12750"/>
                  </a:lnTo>
                  <a:lnTo>
                    <a:pt x="100228" y="12928"/>
                  </a:lnTo>
                  <a:lnTo>
                    <a:pt x="100698" y="13970"/>
                  </a:lnTo>
                  <a:lnTo>
                    <a:pt x="100571" y="13208"/>
                  </a:lnTo>
                  <a:lnTo>
                    <a:pt x="100076" y="11684"/>
                  </a:lnTo>
                  <a:lnTo>
                    <a:pt x="100444" y="11938"/>
                  </a:lnTo>
                  <a:lnTo>
                    <a:pt x="101739" y="14351"/>
                  </a:lnTo>
                  <a:lnTo>
                    <a:pt x="100685" y="11684"/>
                  </a:lnTo>
                  <a:lnTo>
                    <a:pt x="100177" y="10414"/>
                  </a:lnTo>
                  <a:lnTo>
                    <a:pt x="100076" y="10160"/>
                  </a:lnTo>
                  <a:lnTo>
                    <a:pt x="101549" y="12573"/>
                  </a:lnTo>
                  <a:lnTo>
                    <a:pt x="101638" y="13665"/>
                  </a:lnTo>
                  <a:lnTo>
                    <a:pt x="101765" y="14097"/>
                  </a:lnTo>
                  <a:lnTo>
                    <a:pt x="101879" y="14351"/>
                  </a:lnTo>
                  <a:lnTo>
                    <a:pt x="103505" y="17018"/>
                  </a:lnTo>
                  <a:lnTo>
                    <a:pt x="103174" y="16256"/>
                  </a:lnTo>
                  <a:lnTo>
                    <a:pt x="103632" y="16637"/>
                  </a:lnTo>
                  <a:lnTo>
                    <a:pt x="104025" y="17043"/>
                  </a:lnTo>
                  <a:lnTo>
                    <a:pt x="104343" y="17399"/>
                  </a:lnTo>
                  <a:lnTo>
                    <a:pt x="104140" y="17145"/>
                  </a:lnTo>
                  <a:lnTo>
                    <a:pt x="104724" y="17653"/>
                  </a:lnTo>
                  <a:lnTo>
                    <a:pt x="104267" y="16979"/>
                  </a:lnTo>
                  <a:lnTo>
                    <a:pt x="103949" y="16256"/>
                  </a:lnTo>
                  <a:lnTo>
                    <a:pt x="101434" y="10160"/>
                  </a:lnTo>
                  <a:lnTo>
                    <a:pt x="104241" y="15113"/>
                  </a:lnTo>
                  <a:lnTo>
                    <a:pt x="104394" y="15367"/>
                  </a:lnTo>
                  <a:lnTo>
                    <a:pt x="104305" y="15113"/>
                  </a:lnTo>
                  <a:lnTo>
                    <a:pt x="102844" y="10795"/>
                  </a:lnTo>
                  <a:lnTo>
                    <a:pt x="104279" y="15049"/>
                  </a:lnTo>
                  <a:lnTo>
                    <a:pt x="103886" y="13208"/>
                  </a:lnTo>
                  <a:lnTo>
                    <a:pt x="105219" y="16129"/>
                  </a:lnTo>
                  <a:lnTo>
                    <a:pt x="106349" y="17653"/>
                  </a:lnTo>
                  <a:lnTo>
                    <a:pt x="106680" y="18415"/>
                  </a:lnTo>
                  <a:lnTo>
                    <a:pt x="105816" y="16002"/>
                  </a:lnTo>
                  <a:lnTo>
                    <a:pt x="107950" y="20066"/>
                  </a:lnTo>
                  <a:lnTo>
                    <a:pt x="106680" y="16510"/>
                  </a:lnTo>
                  <a:lnTo>
                    <a:pt x="107124" y="17399"/>
                  </a:lnTo>
                  <a:lnTo>
                    <a:pt x="107010" y="16891"/>
                  </a:lnTo>
                  <a:lnTo>
                    <a:pt x="106832" y="16510"/>
                  </a:lnTo>
                  <a:lnTo>
                    <a:pt x="106616" y="16002"/>
                  </a:lnTo>
                  <a:lnTo>
                    <a:pt x="105778" y="13208"/>
                  </a:lnTo>
                  <a:lnTo>
                    <a:pt x="105625" y="12700"/>
                  </a:lnTo>
                  <a:lnTo>
                    <a:pt x="109601" y="19431"/>
                  </a:lnTo>
                  <a:lnTo>
                    <a:pt x="108305" y="14986"/>
                  </a:lnTo>
                  <a:lnTo>
                    <a:pt x="108178" y="14351"/>
                  </a:lnTo>
                  <a:lnTo>
                    <a:pt x="107975" y="12700"/>
                  </a:lnTo>
                  <a:lnTo>
                    <a:pt x="107315" y="11176"/>
                  </a:lnTo>
                  <a:lnTo>
                    <a:pt x="106641" y="9652"/>
                  </a:lnTo>
                  <a:lnTo>
                    <a:pt x="106527" y="8890"/>
                  </a:lnTo>
                  <a:lnTo>
                    <a:pt x="106400" y="7747"/>
                  </a:lnTo>
                  <a:lnTo>
                    <a:pt x="107302" y="9144"/>
                  </a:lnTo>
                  <a:lnTo>
                    <a:pt x="107848" y="11150"/>
                  </a:lnTo>
                  <a:lnTo>
                    <a:pt x="108813" y="12319"/>
                  </a:lnTo>
                  <a:lnTo>
                    <a:pt x="108699" y="10795"/>
                  </a:lnTo>
                  <a:lnTo>
                    <a:pt x="108978" y="11557"/>
                  </a:lnTo>
                  <a:lnTo>
                    <a:pt x="109982" y="13335"/>
                  </a:lnTo>
                  <a:close/>
                </a:path>
                <a:path w="114300" h="69850">
                  <a:moveTo>
                    <a:pt x="110324" y="9956"/>
                  </a:moveTo>
                  <a:lnTo>
                    <a:pt x="110020" y="9271"/>
                  </a:lnTo>
                  <a:lnTo>
                    <a:pt x="110070" y="9652"/>
                  </a:lnTo>
                  <a:lnTo>
                    <a:pt x="110324" y="9956"/>
                  </a:lnTo>
                  <a:close/>
                </a:path>
                <a:path w="114300" h="69850">
                  <a:moveTo>
                    <a:pt x="110617" y="16002"/>
                  </a:moveTo>
                  <a:lnTo>
                    <a:pt x="110388" y="15481"/>
                  </a:lnTo>
                  <a:lnTo>
                    <a:pt x="110172" y="15036"/>
                  </a:lnTo>
                  <a:lnTo>
                    <a:pt x="110617" y="16002"/>
                  </a:lnTo>
                  <a:close/>
                </a:path>
                <a:path w="114300" h="69850">
                  <a:moveTo>
                    <a:pt x="110985" y="16929"/>
                  </a:moveTo>
                  <a:lnTo>
                    <a:pt x="110959" y="16776"/>
                  </a:lnTo>
                  <a:lnTo>
                    <a:pt x="110617" y="16002"/>
                  </a:lnTo>
                  <a:lnTo>
                    <a:pt x="110985" y="16929"/>
                  </a:lnTo>
                  <a:close/>
                </a:path>
                <a:path w="114300" h="69850">
                  <a:moveTo>
                    <a:pt x="111048" y="17487"/>
                  </a:moveTo>
                  <a:lnTo>
                    <a:pt x="111010" y="17170"/>
                  </a:lnTo>
                  <a:lnTo>
                    <a:pt x="109067" y="13906"/>
                  </a:lnTo>
                  <a:lnTo>
                    <a:pt x="109715" y="15595"/>
                  </a:lnTo>
                  <a:lnTo>
                    <a:pt x="109956" y="15748"/>
                  </a:lnTo>
                  <a:lnTo>
                    <a:pt x="111048" y="17487"/>
                  </a:lnTo>
                  <a:close/>
                </a:path>
                <a:path w="114300" h="69850">
                  <a:moveTo>
                    <a:pt x="111048" y="15519"/>
                  </a:moveTo>
                  <a:lnTo>
                    <a:pt x="110921" y="15494"/>
                  </a:lnTo>
                  <a:lnTo>
                    <a:pt x="111048" y="15519"/>
                  </a:lnTo>
                  <a:close/>
                </a:path>
                <a:path w="114300" h="69850">
                  <a:moveTo>
                    <a:pt x="111201" y="17487"/>
                  </a:moveTo>
                  <a:lnTo>
                    <a:pt x="110985" y="16929"/>
                  </a:lnTo>
                  <a:lnTo>
                    <a:pt x="111010" y="17170"/>
                  </a:lnTo>
                  <a:lnTo>
                    <a:pt x="111201" y="17487"/>
                  </a:lnTo>
                  <a:close/>
                </a:path>
                <a:path w="114300" h="69850">
                  <a:moveTo>
                    <a:pt x="111277" y="15709"/>
                  </a:moveTo>
                  <a:lnTo>
                    <a:pt x="111264" y="15532"/>
                  </a:lnTo>
                  <a:lnTo>
                    <a:pt x="111163" y="15214"/>
                  </a:lnTo>
                  <a:lnTo>
                    <a:pt x="111036" y="14859"/>
                  </a:lnTo>
                  <a:lnTo>
                    <a:pt x="111048" y="14986"/>
                  </a:lnTo>
                  <a:lnTo>
                    <a:pt x="111061" y="15113"/>
                  </a:lnTo>
                  <a:lnTo>
                    <a:pt x="110693" y="14439"/>
                  </a:lnTo>
                  <a:lnTo>
                    <a:pt x="110566" y="14224"/>
                  </a:lnTo>
                  <a:lnTo>
                    <a:pt x="110871" y="14897"/>
                  </a:lnTo>
                  <a:lnTo>
                    <a:pt x="111010" y="15240"/>
                  </a:lnTo>
                  <a:lnTo>
                    <a:pt x="111036" y="15405"/>
                  </a:lnTo>
                  <a:lnTo>
                    <a:pt x="111061" y="15240"/>
                  </a:lnTo>
                  <a:lnTo>
                    <a:pt x="111137" y="15392"/>
                  </a:lnTo>
                  <a:lnTo>
                    <a:pt x="111201" y="15532"/>
                  </a:lnTo>
                  <a:lnTo>
                    <a:pt x="111277" y="15709"/>
                  </a:lnTo>
                  <a:close/>
                </a:path>
                <a:path w="114300" h="69850">
                  <a:moveTo>
                    <a:pt x="111607" y="14732"/>
                  </a:moveTo>
                  <a:lnTo>
                    <a:pt x="111480" y="13436"/>
                  </a:lnTo>
                  <a:lnTo>
                    <a:pt x="110210" y="11049"/>
                  </a:lnTo>
                  <a:lnTo>
                    <a:pt x="110007" y="10668"/>
                  </a:lnTo>
                  <a:lnTo>
                    <a:pt x="109880" y="10033"/>
                  </a:lnTo>
                  <a:lnTo>
                    <a:pt x="109791" y="9652"/>
                  </a:lnTo>
                  <a:lnTo>
                    <a:pt x="107073" y="4572"/>
                  </a:lnTo>
                  <a:lnTo>
                    <a:pt x="111023" y="14833"/>
                  </a:lnTo>
                  <a:lnTo>
                    <a:pt x="110909" y="14097"/>
                  </a:lnTo>
                  <a:lnTo>
                    <a:pt x="110324" y="12065"/>
                  </a:lnTo>
                  <a:lnTo>
                    <a:pt x="110210" y="11087"/>
                  </a:lnTo>
                  <a:lnTo>
                    <a:pt x="111010" y="12636"/>
                  </a:lnTo>
                  <a:lnTo>
                    <a:pt x="111239" y="13665"/>
                  </a:lnTo>
                  <a:lnTo>
                    <a:pt x="111607" y="14732"/>
                  </a:lnTo>
                  <a:close/>
                </a:path>
                <a:path w="114300" h="69850">
                  <a:moveTo>
                    <a:pt x="111633" y="13436"/>
                  </a:moveTo>
                  <a:lnTo>
                    <a:pt x="111556" y="12446"/>
                  </a:lnTo>
                  <a:lnTo>
                    <a:pt x="110604" y="10287"/>
                  </a:lnTo>
                  <a:lnTo>
                    <a:pt x="110324" y="9956"/>
                  </a:lnTo>
                  <a:lnTo>
                    <a:pt x="111074" y="11684"/>
                  </a:lnTo>
                  <a:lnTo>
                    <a:pt x="111633" y="13436"/>
                  </a:lnTo>
                  <a:close/>
                </a:path>
                <a:path w="114300" h="69850">
                  <a:moveTo>
                    <a:pt x="111899" y="14224"/>
                  </a:moveTo>
                  <a:lnTo>
                    <a:pt x="111633" y="13436"/>
                  </a:lnTo>
                  <a:lnTo>
                    <a:pt x="111696" y="13843"/>
                  </a:lnTo>
                  <a:lnTo>
                    <a:pt x="111899" y="14224"/>
                  </a:lnTo>
                  <a:close/>
                </a:path>
                <a:path w="114300" h="69850">
                  <a:moveTo>
                    <a:pt x="112649" y="14973"/>
                  </a:moveTo>
                  <a:lnTo>
                    <a:pt x="112572" y="14617"/>
                  </a:lnTo>
                  <a:lnTo>
                    <a:pt x="112649" y="14973"/>
                  </a:lnTo>
                  <a:close/>
                </a:path>
                <a:path w="114300" h="69850">
                  <a:moveTo>
                    <a:pt x="112750" y="14643"/>
                  </a:moveTo>
                  <a:lnTo>
                    <a:pt x="112420" y="13868"/>
                  </a:lnTo>
                  <a:lnTo>
                    <a:pt x="112572" y="14617"/>
                  </a:lnTo>
                  <a:lnTo>
                    <a:pt x="112750" y="14643"/>
                  </a:lnTo>
                  <a:close/>
                </a:path>
                <a:path w="114300" h="69850">
                  <a:moveTo>
                    <a:pt x="112839" y="15392"/>
                  </a:moveTo>
                  <a:lnTo>
                    <a:pt x="112763" y="15227"/>
                  </a:lnTo>
                  <a:lnTo>
                    <a:pt x="112699" y="15087"/>
                  </a:lnTo>
                  <a:lnTo>
                    <a:pt x="112712" y="15328"/>
                  </a:lnTo>
                  <a:lnTo>
                    <a:pt x="112839" y="15392"/>
                  </a:lnTo>
                  <a:close/>
                </a:path>
                <a:path w="114300" h="69850">
                  <a:moveTo>
                    <a:pt x="112864" y="14351"/>
                  </a:moveTo>
                  <a:lnTo>
                    <a:pt x="111607" y="11264"/>
                  </a:lnTo>
                  <a:lnTo>
                    <a:pt x="112255" y="12496"/>
                  </a:lnTo>
                  <a:lnTo>
                    <a:pt x="110731" y="8826"/>
                  </a:lnTo>
                  <a:lnTo>
                    <a:pt x="110718" y="8382"/>
                  </a:lnTo>
                  <a:lnTo>
                    <a:pt x="111480" y="9702"/>
                  </a:lnTo>
                  <a:lnTo>
                    <a:pt x="112001" y="10871"/>
                  </a:lnTo>
                  <a:lnTo>
                    <a:pt x="111683" y="10033"/>
                  </a:lnTo>
                  <a:lnTo>
                    <a:pt x="112585" y="11430"/>
                  </a:lnTo>
                  <a:lnTo>
                    <a:pt x="111721" y="9436"/>
                  </a:lnTo>
                  <a:lnTo>
                    <a:pt x="110363" y="7112"/>
                  </a:lnTo>
                  <a:lnTo>
                    <a:pt x="110058" y="7137"/>
                  </a:lnTo>
                  <a:lnTo>
                    <a:pt x="110744" y="9258"/>
                  </a:lnTo>
                  <a:lnTo>
                    <a:pt x="110363" y="8597"/>
                  </a:lnTo>
                  <a:lnTo>
                    <a:pt x="110020" y="7759"/>
                  </a:lnTo>
                  <a:lnTo>
                    <a:pt x="109766" y="7175"/>
                  </a:lnTo>
                  <a:lnTo>
                    <a:pt x="110312" y="8775"/>
                  </a:lnTo>
                  <a:lnTo>
                    <a:pt x="111379" y="11531"/>
                  </a:lnTo>
                  <a:lnTo>
                    <a:pt x="112864" y="14351"/>
                  </a:lnTo>
                  <a:close/>
                </a:path>
                <a:path w="114300" h="69850">
                  <a:moveTo>
                    <a:pt x="113728" y="13411"/>
                  </a:moveTo>
                  <a:lnTo>
                    <a:pt x="113576" y="12458"/>
                  </a:lnTo>
                  <a:lnTo>
                    <a:pt x="113245" y="11620"/>
                  </a:lnTo>
                  <a:lnTo>
                    <a:pt x="112331" y="9791"/>
                  </a:lnTo>
                  <a:lnTo>
                    <a:pt x="112356" y="10236"/>
                  </a:lnTo>
                  <a:lnTo>
                    <a:pt x="113728" y="134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44454" y="8387499"/>
              <a:ext cx="420147" cy="234402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705455" y="8449422"/>
              <a:ext cx="117657" cy="230023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865327" y="8517006"/>
              <a:ext cx="102647" cy="100708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6496253" y="7664316"/>
              <a:ext cx="34925" cy="508634"/>
            </a:xfrm>
            <a:custGeom>
              <a:avLst/>
              <a:gdLst/>
              <a:ahLst/>
              <a:cxnLst/>
              <a:rect l="l" t="t" r="r" b="b"/>
              <a:pathLst>
                <a:path w="34925" h="508634">
                  <a:moveTo>
                    <a:pt x="1231" y="23710"/>
                  </a:moveTo>
                  <a:lnTo>
                    <a:pt x="114" y="22860"/>
                  </a:lnTo>
                  <a:lnTo>
                    <a:pt x="114" y="24130"/>
                  </a:lnTo>
                  <a:lnTo>
                    <a:pt x="1231" y="23710"/>
                  </a:lnTo>
                  <a:close/>
                </a:path>
                <a:path w="34925" h="508634">
                  <a:moveTo>
                    <a:pt x="2247" y="9664"/>
                  </a:moveTo>
                  <a:lnTo>
                    <a:pt x="1981" y="9639"/>
                  </a:lnTo>
                  <a:lnTo>
                    <a:pt x="1803" y="9639"/>
                  </a:lnTo>
                  <a:lnTo>
                    <a:pt x="1981" y="9690"/>
                  </a:lnTo>
                  <a:lnTo>
                    <a:pt x="2247" y="9664"/>
                  </a:lnTo>
                  <a:close/>
                </a:path>
                <a:path w="34925" h="508634">
                  <a:moveTo>
                    <a:pt x="2882" y="23088"/>
                  </a:moveTo>
                  <a:lnTo>
                    <a:pt x="1231" y="23710"/>
                  </a:lnTo>
                  <a:lnTo>
                    <a:pt x="1778" y="24130"/>
                  </a:lnTo>
                  <a:lnTo>
                    <a:pt x="2882" y="23088"/>
                  </a:lnTo>
                  <a:close/>
                </a:path>
                <a:path w="34925" h="508634">
                  <a:moveTo>
                    <a:pt x="3314" y="501738"/>
                  </a:moveTo>
                  <a:lnTo>
                    <a:pt x="3263" y="501561"/>
                  </a:lnTo>
                  <a:lnTo>
                    <a:pt x="3314" y="501738"/>
                  </a:lnTo>
                  <a:close/>
                </a:path>
                <a:path w="34925" h="508634">
                  <a:moveTo>
                    <a:pt x="3733" y="22860"/>
                  </a:moveTo>
                  <a:lnTo>
                    <a:pt x="1689" y="21590"/>
                  </a:lnTo>
                  <a:lnTo>
                    <a:pt x="3124" y="22860"/>
                  </a:lnTo>
                  <a:lnTo>
                    <a:pt x="2882" y="23088"/>
                  </a:lnTo>
                  <a:lnTo>
                    <a:pt x="3479" y="22860"/>
                  </a:lnTo>
                  <a:lnTo>
                    <a:pt x="3733" y="22860"/>
                  </a:lnTo>
                  <a:close/>
                </a:path>
                <a:path w="34925" h="508634">
                  <a:moveTo>
                    <a:pt x="3784" y="502170"/>
                  </a:moveTo>
                  <a:lnTo>
                    <a:pt x="3644" y="502094"/>
                  </a:lnTo>
                  <a:lnTo>
                    <a:pt x="3454" y="501916"/>
                  </a:lnTo>
                  <a:lnTo>
                    <a:pt x="2971" y="501916"/>
                  </a:lnTo>
                  <a:lnTo>
                    <a:pt x="3124" y="502018"/>
                  </a:lnTo>
                  <a:lnTo>
                    <a:pt x="3416" y="502094"/>
                  </a:lnTo>
                  <a:lnTo>
                    <a:pt x="3784" y="502170"/>
                  </a:lnTo>
                  <a:close/>
                </a:path>
                <a:path w="34925" h="508634">
                  <a:moveTo>
                    <a:pt x="3949" y="7620"/>
                  </a:moveTo>
                  <a:lnTo>
                    <a:pt x="2590" y="6350"/>
                  </a:lnTo>
                  <a:lnTo>
                    <a:pt x="3098" y="7620"/>
                  </a:lnTo>
                  <a:lnTo>
                    <a:pt x="3949" y="7620"/>
                  </a:lnTo>
                  <a:close/>
                </a:path>
                <a:path w="34925" h="508634">
                  <a:moveTo>
                    <a:pt x="4292" y="315798"/>
                  </a:moveTo>
                  <a:lnTo>
                    <a:pt x="2451" y="315823"/>
                  </a:lnTo>
                  <a:lnTo>
                    <a:pt x="1828" y="314985"/>
                  </a:lnTo>
                  <a:lnTo>
                    <a:pt x="1968" y="315963"/>
                  </a:lnTo>
                  <a:lnTo>
                    <a:pt x="2692" y="315874"/>
                  </a:lnTo>
                  <a:lnTo>
                    <a:pt x="3505" y="315836"/>
                  </a:lnTo>
                  <a:lnTo>
                    <a:pt x="4292" y="315798"/>
                  </a:lnTo>
                  <a:close/>
                </a:path>
                <a:path w="34925" h="508634">
                  <a:moveTo>
                    <a:pt x="4660" y="25793"/>
                  </a:moveTo>
                  <a:lnTo>
                    <a:pt x="3810" y="25400"/>
                  </a:lnTo>
                  <a:lnTo>
                    <a:pt x="4521" y="26670"/>
                  </a:lnTo>
                  <a:lnTo>
                    <a:pt x="4660" y="25793"/>
                  </a:lnTo>
                  <a:close/>
                </a:path>
                <a:path w="34925" h="508634">
                  <a:moveTo>
                    <a:pt x="5003" y="20320"/>
                  </a:moveTo>
                  <a:lnTo>
                    <a:pt x="4165" y="19050"/>
                  </a:lnTo>
                  <a:lnTo>
                    <a:pt x="3759" y="19050"/>
                  </a:lnTo>
                  <a:lnTo>
                    <a:pt x="3860" y="20320"/>
                  </a:lnTo>
                  <a:lnTo>
                    <a:pt x="5003" y="20320"/>
                  </a:lnTo>
                  <a:close/>
                </a:path>
                <a:path w="34925" h="508634">
                  <a:moveTo>
                    <a:pt x="5613" y="5295"/>
                  </a:moveTo>
                  <a:lnTo>
                    <a:pt x="5397" y="5080"/>
                  </a:lnTo>
                  <a:lnTo>
                    <a:pt x="3924" y="6121"/>
                  </a:lnTo>
                  <a:lnTo>
                    <a:pt x="4229" y="6350"/>
                  </a:lnTo>
                  <a:lnTo>
                    <a:pt x="5613" y="5295"/>
                  </a:lnTo>
                  <a:close/>
                </a:path>
                <a:path w="34925" h="508634">
                  <a:moveTo>
                    <a:pt x="6197" y="78740"/>
                  </a:moveTo>
                  <a:lnTo>
                    <a:pt x="2857" y="78740"/>
                  </a:lnTo>
                  <a:lnTo>
                    <a:pt x="5549" y="80010"/>
                  </a:lnTo>
                  <a:lnTo>
                    <a:pt x="6197" y="78740"/>
                  </a:lnTo>
                  <a:close/>
                </a:path>
                <a:path w="34925" h="508634">
                  <a:moveTo>
                    <a:pt x="6426" y="52070"/>
                  </a:moveTo>
                  <a:lnTo>
                    <a:pt x="4711" y="52070"/>
                  </a:lnTo>
                  <a:lnTo>
                    <a:pt x="3721" y="53340"/>
                  </a:lnTo>
                  <a:lnTo>
                    <a:pt x="6426" y="52070"/>
                  </a:lnTo>
                  <a:close/>
                </a:path>
                <a:path w="34925" h="508634">
                  <a:moveTo>
                    <a:pt x="6667" y="158280"/>
                  </a:moveTo>
                  <a:close/>
                </a:path>
                <a:path w="34925" h="508634">
                  <a:moveTo>
                    <a:pt x="7061" y="157264"/>
                  </a:moveTo>
                  <a:lnTo>
                    <a:pt x="6807" y="157568"/>
                  </a:lnTo>
                  <a:lnTo>
                    <a:pt x="6680" y="157924"/>
                  </a:lnTo>
                  <a:lnTo>
                    <a:pt x="6680" y="158280"/>
                  </a:lnTo>
                  <a:lnTo>
                    <a:pt x="7061" y="157264"/>
                  </a:lnTo>
                  <a:close/>
                </a:path>
                <a:path w="34925" h="508634">
                  <a:moveTo>
                    <a:pt x="7391" y="508215"/>
                  </a:moveTo>
                  <a:lnTo>
                    <a:pt x="7023" y="507911"/>
                  </a:lnTo>
                  <a:lnTo>
                    <a:pt x="3962" y="507746"/>
                  </a:lnTo>
                  <a:lnTo>
                    <a:pt x="4800" y="508215"/>
                  </a:lnTo>
                  <a:lnTo>
                    <a:pt x="5588" y="508317"/>
                  </a:lnTo>
                  <a:lnTo>
                    <a:pt x="7391" y="508215"/>
                  </a:lnTo>
                  <a:close/>
                </a:path>
                <a:path w="34925" h="508634">
                  <a:moveTo>
                    <a:pt x="7467" y="58420"/>
                  </a:moveTo>
                  <a:lnTo>
                    <a:pt x="6654" y="57150"/>
                  </a:lnTo>
                  <a:lnTo>
                    <a:pt x="5600" y="58420"/>
                  </a:lnTo>
                  <a:lnTo>
                    <a:pt x="7467" y="58420"/>
                  </a:lnTo>
                  <a:close/>
                </a:path>
                <a:path w="34925" h="508634">
                  <a:moveTo>
                    <a:pt x="8191" y="30264"/>
                  </a:moveTo>
                  <a:lnTo>
                    <a:pt x="7632" y="30480"/>
                  </a:lnTo>
                  <a:lnTo>
                    <a:pt x="8191" y="30264"/>
                  </a:lnTo>
                  <a:close/>
                </a:path>
                <a:path w="34925" h="508634">
                  <a:moveTo>
                    <a:pt x="8445" y="153695"/>
                  </a:moveTo>
                  <a:lnTo>
                    <a:pt x="8229" y="153657"/>
                  </a:lnTo>
                  <a:lnTo>
                    <a:pt x="8064" y="153631"/>
                  </a:lnTo>
                  <a:lnTo>
                    <a:pt x="7772" y="153581"/>
                  </a:lnTo>
                  <a:lnTo>
                    <a:pt x="6654" y="154279"/>
                  </a:lnTo>
                  <a:lnTo>
                    <a:pt x="7569" y="154089"/>
                  </a:lnTo>
                  <a:lnTo>
                    <a:pt x="8102" y="153885"/>
                  </a:lnTo>
                  <a:lnTo>
                    <a:pt x="8445" y="153695"/>
                  </a:lnTo>
                  <a:close/>
                </a:path>
                <a:path w="34925" h="508634">
                  <a:moveTo>
                    <a:pt x="8940" y="170180"/>
                  </a:moveTo>
                  <a:lnTo>
                    <a:pt x="8597" y="169672"/>
                  </a:lnTo>
                  <a:lnTo>
                    <a:pt x="7848" y="170180"/>
                  </a:lnTo>
                  <a:lnTo>
                    <a:pt x="8940" y="170180"/>
                  </a:lnTo>
                  <a:close/>
                </a:path>
                <a:path w="34925" h="508634">
                  <a:moveTo>
                    <a:pt x="9588" y="242049"/>
                  </a:moveTo>
                  <a:lnTo>
                    <a:pt x="9398" y="241884"/>
                  </a:lnTo>
                  <a:lnTo>
                    <a:pt x="9055" y="241947"/>
                  </a:lnTo>
                  <a:lnTo>
                    <a:pt x="9588" y="242049"/>
                  </a:lnTo>
                  <a:close/>
                </a:path>
                <a:path w="34925" h="508634">
                  <a:moveTo>
                    <a:pt x="10223" y="312610"/>
                  </a:moveTo>
                  <a:lnTo>
                    <a:pt x="10172" y="312445"/>
                  </a:lnTo>
                  <a:lnTo>
                    <a:pt x="9093" y="311492"/>
                  </a:lnTo>
                  <a:lnTo>
                    <a:pt x="10223" y="312610"/>
                  </a:lnTo>
                  <a:close/>
                </a:path>
                <a:path w="34925" h="508634">
                  <a:moveTo>
                    <a:pt x="10312" y="247053"/>
                  </a:moveTo>
                  <a:lnTo>
                    <a:pt x="10020" y="246849"/>
                  </a:lnTo>
                  <a:lnTo>
                    <a:pt x="9906" y="247015"/>
                  </a:lnTo>
                  <a:lnTo>
                    <a:pt x="10071" y="247027"/>
                  </a:lnTo>
                  <a:lnTo>
                    <a:pt x="10210" y="247040"/>
                  </a:lnTo>
                  <a:close/>
                </a:path>
                <a:path w="34925" h="508634">
                  <a:moveTo>
                    <a:pt x="10401" y="506006"/>
                  </a:moveTo>
                  <a:lnTo>
                    <a:pt x="8915" y="505663"/>
                  </a:lnTo>
                  <a:lnTo>
                    <a:pt x="6311" y="505294"/>
                  </a:lnTo>
                  <a:lnTo>
                    <a:pt x="3517" y="505574"/>
                  </a:lnTo>
                  <a:lnTo>
                    <a:pt x="6464" y="505891"/>
                  </a:lnTo>
                  <a:lnTo>
                    <a:pt x="5232" y="506006"/>
                  </a:lnTo>
                  <a:lnTo>
                    <a:pt x="8724" y="506323"/>
                  </a:lnTo>
                  <a:lnTo>
                    <a:pt x="9093" y="506628"/>
                  </a:lnTo>
                  <a:lnTo>
                    <a:pt x="7759" y="506895"/>
                  </a:lnTo>
                  <a:lnTo>
                    <a:pt x="6642" y="506857"/>
                  </a:lnTo>
                  <a:lnTo>
                    <a:pt x="7416" y="506958"/>
                  </a:lnTo>
                  <a:lnTo>
                    <a:pt x="5981" y="507365"/>
                  </a:lnTo>
                  <a:lnTo>
                    <a:pt x="7899" y="507504"/>
                  </a:lnTo>
                  <a:lnTo>
                    <a:pt x="10248" y="507034"/>
                  </a:lnTo>
                  <a:lnTo>
                    <a:pt x="10337" y="506514"/>
                  </a:lnTo>
                  <a:lnTo>
                    <a:pt x="8369" y="506018"/>
                  </a:lnTo>
                  <a:lnTo>
                    <a:pt x="9042" y="505891"/>
                  </a:lnTo>
                  <a:lnTo>
                    <a:pt x="9842" y="505993"/>
                  </a:lnTo>
                  <a:lnTo>
                    <a:pt x="10401" y="506006"/>
                  </a:lnTo>
                  <a:close/>
                </a:path>
                <a:path w="34925" h="508634">
                  <a:moveTo>
                    <a:pt x="10439" y="242214"/>
                  </a:moveTo>
                  <a:lnTo>
                    <a:pt x="9588" y="242049"/>
                  </a:lnTo>
                  <a:lnTo>
                    <a:pt x="10439" y="242214"/>
                  </a:lnTo>
                  <a:close/>
                </a:path>
                <a:path w="34925" h="508634">
                  <a:moveTo>
                    <a:pt x="10617" y="247167"/>
                  </a:moveTo>
                  <a:lnTo>
                    <a:pt x="10312" y="247053"/>
                  </a:lnTo>
                  <a:lnTo>
                    <a:pt x="10617" y="247243"/>
                  </a:lnTo>
                  <a:close/>
                </a:path>
                <a:path w="34925" h="508634">
                  <a:moveTo>
                    <a:pt x="10718" y="243586"/>
                  </a:moveTo>
                  <a:lnTo>
                    <a:pt x="10680" y="243382"/>
                  </a:lnTo>
                  <a:lnTo>
                    <a:pt x="10629" y="243509"/>
                  </a:lnTo>
                  <a:close/>
                </a:path>
                <a:path w="34925" h="508634">
                  <a:moveTo>
                    <a:pt x="11061" y="234950"/>
                  </a:moveTo>
                  <a:lnTo>
                    <a:pt x="9499" y="234950"/>
                  </a:lnTo>
                  <a:lnTo>
                    <a:pt x="10185" y="236220"/>
                  </a:lnTo>
                  <a:lnTo>
                    <a:pt x="11061" y="234950"/>
                  </a:lnTo>
                  <a:close/>
                </a:path>
                <a:path w="34925" h="508634">
                  <a:moveTo>
                    <a:pt x="11252" y="247662"/>
                  </a:moveTo>
                  <a:lnTo>
                    <a:pt x="10617" y="247243"/>
                  </a:lnTo>
                  <a:lnTo>
                    <a:pt x="10604" y="247383"/>
                  </a:lnTo>
                  <a:lnTo>
                    <a:pt x="10528" y="247548"/>
                  </a:lnTo>
                  <a:lnTo>
                    <a:pt x="11252" y="247662"/>
                  </a:lnTo>
                  <a:close/>
                </a:path>
                <a:path w="34925" h="508634">
                  <a:moveTo>
                    <a:pt x="11823" y="243814"/>
                  </a:moveTo>
                  <a:lnTo>
                    <a:pt x="11176" y="243751"/>
                  </a:lnTo>
                  <a:lnTo>
                    <a:pt x="10845" y="243687"/>
                  </a:lnTo>
                  <a:lnTo>
                    <a:pt x="10718" y="243586"/>
                  </a:lnTo>
                  <a:lnTo>
                    <a:pt x="10833" y="243801"/>
                  </a:lnTo>
                  <a:lnTo>
                    <a:pt x="10375" y="243763"/>
                  </a:lnTo>
                  <a:lnTo>
                    <a:pt x="10515" y="243903"/>
                  </a:lnTo>
                  <a:lnTo>
                    <a:pt x="10795" y="244005"/>
                  </a:lnTo>
                  <a:lnTo>
                    <a:pt x="11150" y="244119"/>
                  </a:lnTo>
                  <a:lnTo>
                    <a:pt x="10922" y="243916"/>
                  </a:lnTo>
                  <a:lnTo>
                    <a:pt x="11226" y="243840"/>
                  </a:lnTo>
                  <a:lnTo>
                    <a:pt x="11595" y="243852"/>
                  </a:lnTo>
                  <a:lnTo>
                    <a:pt x="11823" y="243814"/>
                  </a:lnTo>
                  <a:close/>
                </a:path>
                <a:path w="34925" h="508634">
                  <a:moveTo>
                    <a:pt x="11861" y="203200"/>
                  </a:moveTo>
                  <a:lnTo>
                    <a:pt x="11557" y="203200"/>
                  </a:lnTo>
                  <a:lnTo>
                    <a:pt x="11861" y="203200"/>
                  </a:lnTo>
                  <a:close/>
                </a:path>
                <a:path w="34925" h="508634">
                  <a:moveTo>
                    <a:pt x="11963" y="246849"/>
                  </a:moveTo>
                  <a:lnTo>
                    <a:pt x="11709" y="246380"/>
                  </a:lnTo>
                  <a:lnTo>
                    <a:pt x="11252" y="246380"/>
                  </a:lnTo>
                  <a:lnTo>
                    <a:pt x="11963" y="246849"/>
                  </a:lnTo>
                  <a:close/>
                </a:path>
                <a:path w="34925" h="508634">
                  <a:moveTo>
                    <a:pt x="12407" y="182460"/>
                  </a:moveTo>
                  <a:lnTo>
                    <a:pt x="11239" y="182041"/>
                  </a:lnTo>
                  <a:lnTo>
                    <a:pt x="11468" y="182880"/>
                  </a:lnTo>
                  <a:lnTo>
                    <a:pt x="12395" y="182880"/>
                  </a:lnTo>
                  <a:lnTo>
                    <a:pt x="12407" y="182460"/>
                  </a:lnTo>
                  <a:close/>
                </a:path>
                <a:path w="34925" h="508634">
                  <a:moveTo>
                    <a:pt x="12738" y="241274"/>
                  </a:moveTo>
                  <a:lnTo>
                    <a:pt x="11163" y="240906"/>
                  </a:lnTo>
                  <a:lnTo>
                    <a:pt x="10934" y="241223"/>
                  </a:lnTo>
                  <a:lnTo>
                    <a:pt x="9131" y="241655"/>
                  </a:lnTo>
                  <a:lnTo>
                    <a:pt x="9398" y="241884"/>
                  </a:lnTo>
                  <a:lnTo>
                    <a:pt x="12738" y="241274"/>
                  </a:lnTo>
                  <a:close/>
                </a:path>
                <a:path w="34925" h="508634">
                  <a:moveTo>
                    <a:pt x="13169" y="247650"/>
                  </a:moveTo>
                  <a:lnTo>
                    <a:pt x="11963" y="246849"/>
                  </a:lnTo>
                  <a:lnTo>
                    <a:pt x="12382" y="247650"/>
                  </a:lnTo>
                  <a:lnTo>
                    <a:pt x="13169" y="247650"/>
                  </a:lnTo>
                  <a:close/>
                </a:path>
                <a:path w="34925" h="508634">
                  <a:moveTo>
                    <a:pt x="13817" y="200964"/>
                  </a:moveTo>
                  <a:lnTo>
                    <a:pt x="13131" y="200266"/>
                  </a:lnTo>
                  <a:lnTo>
                    <a:pt x="11658" y="200710"/>
                  </a:lnTo>
                  <a:lnTo>
                    <a:pt x="13817" y="200964"/>
                  </a:lnTo>
                  <a:close/>
                </a:path>
                <a:path w="34925" h="508634">
                  <a:moveTo>
                    <a:pt x="13830" y="223939"/>
                  </a:moveTo>
                  <a:lnTo>
                    <a:pt x="13601" y="223951"/>
                  </a:lnTo>
                  <a:lnTo>
                    <a:pt x="13373" y="223977"/>
                  </a:lnTo>
                  <a:lnTo>
                    <a:pt x="13157" y="224053"/>
                  </a:lnTo>
                  <a:lnTo>
                    <a:pt x="13335" y="224053"/>
                  </a:lnTo>
                  <a:lnTo>
                    <a:pt x="13563" y="224002"/>
                  </a:lnTo>
                  <a:lnTo>
                    <a:pt x="13830" y="223939"/>
                  </a:lnTo>
                  <a:close/>
                </a:path>
                <a:path w="34925" h="508634">
                  <a:moveTo>
                    <a:pt x="14185" y="201930"/>
                  </a:moveTo>
                  <a:lnTo>
                    <a:pt x="11264" y="201930"/>
                  </a:lnTo>
                  <a:lnTo>
                    <a:pt x="11811" y="203085"/>
                  </a:lnTo>
                  <a:lnTo>
                    <a:pt x="14185" y="201930"/>
                  </a:lnTo>
                  <a:close/>
                </a:path>
                <a:path w="34925" h="508634">
                  <a:moveTo>
                    <a:pt x="14389" y="251345"/>
                  </a:moveTo>
                  <a:lnTo>
                    <a:pt x="14058" y="250952"/>
                  </a:lnTo>
                  <a:lnTo>
                    <a:pt x="11010" y="250583"/>
                  </a:lnTo>
                  <a:lnTo>
                    <a:pt x="11798" y="251180"/>
                  </a:lnTo>
                  <a:lnTo>
                    <a:pt x="12585" y="251345"/>
                  </a:lnTo>
                  <a:lnTo>
                    <a:pt x="14389" y="251345"/>
                  </a:lnTo>
                  <a:close/>
                </a:path>
                <a:path w="34925" h="508634">
                  <a:moveTo>
                    <a:pt x="14719" y="475335"/>
                  </a:moveTo>
                  <a:lnTo>
                    <a:pt x="14363" y="475538"/>
                  </a:lnTo>
                  <a:lnTo>
                    <a:pt x="14566" y="475488"/>
                  </a:lnTo>
                  <a:lnTo>
                    <a:pt x="14719" y="475335"/>
                  </a:lnTo>
                  <a:close/>
                </a:path>
                <a:path w="34925" h="508634">
                  <a:moveTo>
                    <a:pt x="15532" y="127"/>
                  </a:moveTo>
                  <a:lnTo>
                    <a:pt x="13931" y="101"/>
                  </a:lnTo>
                  <a:lnTo>
                    <a:pt x="14084" y="215"/>
                  </a:lnTo>
                  <a:lnTo>
                    <a:pt x="15532" y="127"/>
                  </a:lnTo>
                  <a:close/>
                </a:path>
                <a:path w="34925" h="508634">
                  <a:moveTo>
                    <a:pt x="15608" y="193167"/>
                  </a:moveTo>
                  <a:lnTo>
                    <a:pt x="14693" y="192798"/>
                  </a:lnTo>
                  <a:lnTo>
                    <a:pt x="14401" y="192620"/>
                  </a:lnTo>
                  <a:lnTo>
                    <a:pt x="14198" y="192913"/>
                  </a:lnTo>
                  <a:lnTo>
                    <a:pt x="14135" y="193141"/>
                  </a:lnTo>
                  <a:lnTo>
                    <a:pt x="15608" y="193167"/>
                  </a:lnTo>
                  <a:close/>
                </a:path>
                <a:path w="34925" h="508634">
                  <a:moveTo>
                    <a:pt x="15671" y="474827"/>
                  </a:moveTo>
                  <a:lnTo>
                    <a:pt x="14681" y="474802"/>
                  </a:lnTo>
                  <a:lnTo>
                    <a:pt x="14935" y="475094"/>
                  </a:lnTo>
                  <a:lnTo>
                    <a:pt x="14719" y="475335"/>
                  </a:lnTo>
                  <a:lnTo>
                    <a:pt x="15671" y="474827"/>
                  </a:lnTo>
                  <a:close/>
                </a:path>
                <a:path w="34925" h="508634">
                  <a:moveTo>
                    <a:pt x="15887" y="392849"/>
                  </a:moveTo>
                  <a:lnTo>
                    <a:pt x="15722" y="392899"/>
                  </a:lnTo>
                  <a:lnTo>
                    <a:pt x="15887" y="392849"/>
                  </a:lnTo>
                  <a:close/>
                </a:path>
                <a:path w="34925" h="508634">
                  <a:moveTo>
                    <a:pt x="16903" y="456603"/>
                  </a:moveTo>
                  <a:lnTo>
                    <a:pt x="16713" y="456463"/>
                  </a:lnTo>
                  <a:lnTo>
                    <a:pt x="16522" y="456361"/>
                  </a:lnTo>
                  <a:lnTo>
                    <a:pt x="16256" y="456387"/>
                  </a:lnTo>
                  <a:lnTo>
                    <a:pt x="16332" y="456539"/>
                  </a:lnTo>
                  <a:lnTo>
                    <a:pt x="16637" y="456590"/>
                  </a:lnTo>
                  <a:lnTo>
                    <a:pt x="16903" y="456603"/>
                  </a:lnTo>
                  <a:close/>
                </a:path>
                <a:path w="34925" h="508634">
                  <a:moveTo>
                    <a:pt x="17538" y="248958"/>
                  </a:moveTo>
                  <a:lnTo>
                    <a:pt x="16078" y="248475"/>
                  </a:lnTo>
                  <a:lnTo>
                    <a:pt x="13500" y="247865"/>
                  </a:lnTo>
                  <a:lnTo>
                    <a:pt x="10693" y="248043"/>
                  </a:lnTo>
                  <a:lnTo>
                    <a:pt x="13601" y="248577"/>
                  </a:lnTo>
                  <a:lnTo>
                    <a:pt x="12382" y="248627"/>
                  </a:lnTo>
                  <a:lnTo>
                    <a:pt x="15836" y="249224"/>
                  </a:lnTo>
                  <a:lnTo>
                    <a:pt x="16192" y="249605"/>
                  </a:lnTo>
                  <a:lnTo>
                    <a:pt x="14846" y="249821"/>
                  </a:lnTo>
                  <a:lnTo>
                    <a:pt x="13728" y="249720"/>
                  </a:lnTo>
                  <a:lnTo>
                    <a:pt x="14503" y="249872"/>
                  </a:lnTo>
                  <a:lnTo>
                    <a:pt x="13030" y="250266"/>
                  </a:lnTo>
                  <a:lnTo>
                    <a:pt x="14947" y="250520"/>
                  </a:lnTo>
                  <a:lnTo>
                    <a:pt x="17322" y="250151"/>
                  </a:lnTo>
                  <a:lnTo>
                    <a:pt x="17437" y="249555"/>
                  </a:lnTo>
                  <a:lnTo>
                    <a:pt x="15506" y="248843"/>
                  </a:lnTo>
                  <a:lnTo>
                    <a:pt x="16192" y="248729"/>
                  </a:lnTo>
                  <a:lnTo>
                    <a:pt x="16979" y="248907"/>
                  </a:lnTo>
                  <a:lnTo>
                    <a:pt x="17538" y="248958"/>
                  </a:lnTo>
                  <a:close/>
                </a:path>
                <a:path w="34925" h="508634">
                  <a:moveTo>
                    <a:pt x="17767" y="422859"/>
                  </a:moveTo>
                  <a:lnTo>
                    <a:pt x="17564" y="422897"/>
                  </a:lnTo>
                  <a:lnTo>
                    <a:pt x="17424" y="422922"/>
                  </a:lnTo>
                  <a:lnTo>
                    <a:pt x="17246" y="422960"/>
                  </a:lnTo>
                  <a:lnTo>
                    <a:pt x="17373" y="423125"/>
                  </a:lnTo>
                  <a:lnTo>
                    <a:pt x="17767" y="422859"/>
                  </a:lnTo>
                  <a:close/>
                </a:path>
                <a:path w="34925" h="508634">
                  <a:moveTo>
                    <a:pt x="17945" y="489902"/>
                  </a:moveTo>
                  <a:lnTo>
                    <a:pt x="15354" y="489902"/>
                  </a:lnTo>
                  <a:lnTo>
                    <a:pt x="14224" y="489851"/>
                  </a:lnTo>
                  <a:lnTo>
                    <a:pt x="15290" y="489915"/>
                  </a:lnTo>
                  <a:lnTo>
                    <a:pt x="15798" y="490029"/>
                  </a:lnTo>
                  <a:lnTo>
                    <a:pt x="16002" y="490143"/>
                  </a:lnTo>
                  <a:lnTo>
                    <a:pt x="17081" y="490080"/>
                  </a:lnTo>
                  <a:lnTo>
                    <a:pt x="17830" y="490054"/>
                  </a:lnTo>
                  <a:lnTo>
                    <a:pt x="17945" y="489902"/>
                  </a:lnTo>
                  <a:close/>
                </a:path>
                <a:path w="34925" h="508634">
                  <a:moveTo>
                    <a:pt x="18021" y="443509"/>
                  </a:moveTo>
                  <a:lnTo>
                    <a:pt x="17780" y="443623"/>
                  </a:lnTo>
                  <a:lnTo>
                    <a:pt x="17678" y="443763"/>
                  </a:lnTo>
                  <a:lnTo>
                    <a:pt x="18021" y="443509"/>
                  </a:lnTo>
                  <a:close/>
                </a:path>
                <a:path w="34925" h="508634">
                  <a:moveTo>
                    <a:pt x="18148" y="428180"/>
                  </a:moveTo>
                  <a:lnTo>
                    <a:pt x="17945" y="428205"/>
                  </a:lnTo>
                  <a:lnTo>
                    <a:pt x="17754" y="428345"/>
                  </a:lnTo>
                  <a:lnTo>
                    <a:pt x="18148" y="428180"/>
                  </a:lnTo>
                  <a:close/>
                </a:path>
                <a:path w="34925" h="508634">
                  <a:moveTo>
                    <a:pt x="18186" y="428104"/>
                  </a:moveTo>
                  <a:lnTo>
                    <a:pt x="17957" y="427977"/>
                  </a:lnTo>
                  <a:lnTo>
                    <a:pt x="17640" y="428028"/>
                  </a:lnTo>
                  <a:lnTo>
                    <a:pt x="17995" y="428104"/>
                  </a:lnTo>
                  <a:lnTo>
                    <a:pt x="18148" y="428180"/>
                  </a:lnTo>
                  <a:close/>
                </a:path>
                <a:path w="34925" h="508634">
                  <a:moveTo>
                    <a:pt x="18529" y="483920"/>
                  </a:moveTo>
                  <a:lnTo>
                    <a:pt x="17272" y="483654"/>
                  </a:lnTo>
                  <a:lnTo>
                    <a:pt x="17284" y="483819"/>
                  </a:lnTo>
                  <a:lnTo>
                    <a:pt x="17640" y="483844"/>
                  </a:lnTo>
                  <a:lnTo>
                    <a:pt x="18059" y="483882"/>
                  </a:lnTo>
                  <a:lnTo>
                    <a:pt x="18529" y="483920"/>
                  </a:lnTo>
                  <a:close/>
                </a:path>
                <a:path w="34925" h="508634">
                  <a:moveTo>
                    <a:pt x="18757" y="220865"/>
                  </a:moveTo>
                  <a:lnTo>
                    <a:pt x="17983" y="220675"/>
                  </a:lnTo>
                  <a:lnTo>
                    <a:pt x="18351" y="220980"/>
                  </a:lnTo>
                  <a:lnTo>
                    <a:pt x="18757" y="220865"/>
                  </a:lnTo>
                  <a:close/>
                </a:path>
                <a:path w="34925" h="508634">
                  <a:moveTo>
                    <a:pt x="19050" y="393484"/>
                  </a:moveTo>
                  <a:lnTo>
                    <a:pt x="18783" y="392785"/>
                  </a:lnTo>
                  <a:lnTo>
                    <a:pt x="18465" y="391960"/>
                  </a:lnTo>
                  <a:lnTo>
                    <a:pt x="15887" y="392849"/>
                  </a:lnTo>
                  <a:lnTo>
                    <a:pt x="16903" y="392785"/>
                  </a:lnTo>
                  <a:lnTo>
                    <a:pt x="19050" y="393484"/>
                  </a:lnTo>
                  <a:close/>
                </a:path>
                <a:path w="34925" h="508634">
                  <a:moveTo>
                    <a:pt x="19265" y="393547"/>
                  </a:moveTo>
                  <a:lnTo>
                    <a:pt x="19050" y="393484"/>
                  </a:lnTo>
                  <a:lnTo>
                    <a:pt x="19265" y="393547"/>
                  </a:lnTo>
                  <a:close/>
                </a:path>
                <a:path w="34925" h="508634">
                  <a:moveTo>
                    <a:pt x="19850" y="453186"/>
                  </a:moveTo>
                  <a:lnTo>
                    <a:pt x="19608" y="453148"/>
                  </a:lnTo>
                  <a:lnTo>
                    <a:pt x="19481" y="453288"/>
                  </a:lnTo>
                  <a:lnTo>
                    <a:pt x="19685" y="453263"/>
                  </a:lnTo>
                  <a:lnTo>
                    <a:pt x="19850" y="453186"/>
                  </a:lnTo>
                  <a:close/>
                </a:path>
                <a:path w="34925" h="508634">
                  <a:moveTo>
                    <a:pt x="21386" y="433628"/>
                  </a:moveTo>
                  <a:lnTo>
                    <a:pt x="20574" y="433730"/>
                  </a:lnTo>
                  <a:lnTo>
                    <a:pt x="20243" y="433768"/>
                  </a:lnTo>
                  <a:lnTo>
                    <a:pt x="20510" y="433755"/>
                  </a:lnTo>
                  <a:lnTo>
                    <a:pt x="20840" y="433730"/>
                  </a:lnTo>
                  <a:lnTo>
                    <a:pt x="21386" y="433628"/>
                  </a:lnTo>
                  <a:close/>
                </a:path>
                <a:path w="34925" h="508634">
                  <a:moveTo>
                    <a:pt x="21424" y="393014"/>
                  </a:moveTo>
                  <a:lnTo>
                    <a:pt x="19265" y="393547"/>
                  </a:lnTo>
                  <a:lnTo>
                    <a:pt x="19900" y="393750"/>
                  </a:lnTo>
                  <a:lnTo>
                    <a:pt x="21424" y="393014"/>
                  </a:lnTo>
                  <a:close/>
                </a:path>
                <a:path w="34925" h="508634">
                  <a:moveTo>
                    <a:pt x="22987" y="235470"/>
                  </a:moveTo>
                  <a:lnTo>
                    <a:pt x="22199" y="236613"/>
                  </a:lnTo>
                  <a:lnTo>
                    <a:pt x="22669" y="236537"/>
                  </a:lnTo>
                  <a:lnTo>
                    <a:pt x="22987" y="235470"/>
                  </a:lnTo>
                  <a:close/>
                </a:path>
                <a:path w="34925" h="508634">
                  <a:moveTo>
                    <a:pt x="23050" y="213652"/>
                  </a:moveTo>
                  <a:lnTo>
                    <a:pt x="22885" y="213702"/>
                  </a:lnTo>
                  <a:lnTo>
                    <a:pt x="23050" y="213652"/>
                  </a:lnTo>
                  <a:close/>
                </a:path>
                <a:path w="34925" h="508634">
                  <a:moveTo>
                    <a:pt x="23164" y="447421"/>
                  </a:moveTo>
                  <a:lnTo>
                    <a:pt x="22923" y="447230"/>
                  </a:lnTo>
                  <a:lnTo>
                    <a:pt x="23164" y="447421"/>
                  </a:lnTo>
                  <a:close/>
                </a:path>
                <a:path w="34925" h="508634">
                  <a:moveTo>
                    <a:pt x="23406" y="213436"/>
                  </a:moveTo>
                  <a:lnTo>
                    <a:pt x="23050" y="213652"/>
                  </a:lnTo>
                  <a:lnTo>
                    <a:pt x="23241" y="213601"/>
                  </a:lnTo>
                  <a:lnTo>
                    <a:pt x="23406" y="213436"/>
                  </a:lnTo>
                  <a:close/>
                </a:path>
                <a:path w="34925" h="508634">
                  <a:moveTo>
                    <a:pt x="24307" y="207010"/>
                  </a:moveTo>
                  <a:lnTo>
                    <a:pt x="23647" y="205740"/>
                  </a:lnTo>
                  <a:lnTo>
                    <a:pt x="23228" y="205740"/>
                  </a:lnTo>
                  <a:lnTo>
                    <a:pt x="24307" y="207010"/>
                  </a:lnTo>
                  <a:close/>
                </a:path>
                <a:path w="34925" h="508634">
                  <a:moveTo>
                    <a:pt x="24384" y="212864"/>
                  </a:moveTo>
                  <a:lnTo>
                    <a:pt x="23393" y="212788"/>
                  </a:lnTo>
                  <a:lnTo>
                    <a:pt x="23634" y="213144"/>
                  </a:lnTo>
                  <a:lnTo>
                    <a:pt x="23406" y="213436"/>
                  </a:lnTo>
                  <a:lnTo>
                    <a:pt x="24384" y="212864"/>
                  </a:lnTo>
                  <a:close/>
                </a:path>
                <a:path w="34925" h="508634">
                  <a:moveTo>
                    <a:pt x="24612" y="236359"/>
                  </a:moveTo>
                  <a:lnTo>
                    <a:pt x="24549" y="236220"/>
                  </a:lnTo>
                  <a:lnTo>
                    <a:pt x="22669" y="236537"/>
                  </a:lnTo>
                  <a:lnTo>
                    <a:pt x="22529" y="236994"/>
                  </a:lnTo>
                  <a:lnTo>
                    <a:pt x="24612" y="236359"/>
                  </a:lnTo>
                  <a:close/>
                </a:path>
                <a:path w="34925" h="508634">
                  <a:moveTo>
                    <a:pt x="24904" y="130810"/>
                  </a:moveTo>
                  <a:lnTo>
                    <a:pt x="22250" y="129565"/>
                  </a:lnTo>
                  <a:lnTo>
                    <a:pt x="23647" y="130810"/>
                  </a:lnTo>
                  <a:lnTo>
                    <a:pt x="24904" y="130810"/>
                  </a:lnTo>
                  <a:close/>
                </a:path>
                <a:path w="34925" h="508634">
                  <a:moveTo>
                    <a:pt x="25692" y="307454"/>
                  </a:moveTo>
                  <a:lnTo>
                    <a:pt x="25501" y="307441"/>
                  </a:lnTo>
                  <a:lnTo>
                    <a:pt x="25222" y="307416"/>
                  </a:lnTo>
                  <a:lnTo>
                    <a:pt x="25476" y="307505"/>
                  </a:lnTo>
                  <a:lnTo>
                    <a:pt x="25666" y="307543"/>
                  </a:lnTo>
                  <a:close/>
                </a:path>
                <a:path w="34925" h="508634">
                  <a:moveTo>
                    <a:pt x="25717" y="205740"/>
                  </a:moveTo>
                  <a:lnTo>
                    <a:pt x="25679" y="205549"/>
                  </a:lnTo>
                  <a:lnTo>
                    <a:pt x="25641" y="205181"/>
                  </a:lnTo>
                  <a:lnTo>
                    <a:pt x="25476" y="205447"/>
                  </a:lnTo>
                  <a:lnTo>
                    <a:pt x="25552" y="204470"/>
                  </a:lnTo>
                  <a:lnTo>
                    <a:pt x="25438" y="205511"/>
                  </a:lnTo>
                  <a:lnTo>
                    <a:pt x="25717" y="205740"/>
                  </a:lnTo>
                  <a:close/>
                </a:path>
                <a:path w="34925" h="508634">
                  <a:moveTo>
                    <a:pt x="25996" y="230593"/>
                  </a:moveTo>
                  <a:lnTo>
                    <a:pt x="23406" y="230466"/>
                  </a:lnTo>
                  <a:lnTo>
                    <a:pt x="22275" y="230365"/>
                  </a:lnTo>
                  <a:lnTo>
                    <a:pt x="23342" y="230492"/>
                  </a:lnTo>
                  <a:lnTo>
                    <a:pt x="23850" y="230632"/>
                  </a:lnTo>
                  <a:lnTo>
                    <a:pt x="24053" y="230784"/>
                  </a:lnTo>
                  <a:lnTo>
                    <a:pt x="24536" y="230784"/>
                  </a:lnTo>
                  <a:lnTo>
                    <a:pt x="25133" y="230771"/>
                  </a:lnTo>
                  <a:lnTo>
                    <a:pt x="25882" y="230771"/>
                  </a:lnTo>
                  <a:lnTo>
                    <a:pt x="25996" y="230593"/>
                  </a:lnTo>
                  <a:close/>
                </a:path>
                <a:path w="34925" h="508634">
                  <a:moveTo>
                    <a:pt x="25996" y="139700"/>
                  </a:moveTo>
                  <a:lnTo>
                    <a:pt x="24714" y="139700"/>
                  </a:lnTo>
                  <a:lnTo>
                    <a:pt x="23622" y="140970"/>
                  </a:lnTo>
                  <a:lnTo>
                    <a:pt x="25996" y="139700"/>
                  </a:lnTo>
                  <a:close/>
                </a:path>
                <a:path w="34925" h="508634">
                  <a:moveTo>
                    <a:pt x="26568" y="231965"/>
                  </a:moveTo>
                  <a:lnTo>
                    <a:pt x="25666" y="231533"/>
                  </a:lnTo>
                  <a:lnTo>
                    <a:pt x="25438" y="231432"/>
                  </a:lnTo>
                  <a:lnTo>
                    <a:pt x="24549" y="231863"/>
                  </a:lnTo>
                  <a:lnTo>
                    <a:pt x="24993" y="232511"/>
                  </a:lnTo>
                  <a:lnTo>
                    <a:pt x="25996" y="231914"/>
                  </a:lnTo>
                  <a:lnTo>
                    <a:pt x="26568" y="231965"/>
                  </a:lnTo>
                  <a:close/>
                </a:path>
                <a:path w="34925" h="508634">
                  <a:moveTo>
                    <a:pt x="26873" y="223621"/>
                  </a:moveTo>
                  <a:lnTo>
                    <a:pt x="26123" y="223405"/>
                  </a:lnTo>
                  <a:lnTo>
                    <a:pt x="26035" y="222250"/>
                  </a:lnTo>
                  <a:lnTo>
                    <a:pt x="23228" y="220980"/>
                  </a:lnTo>
                  <a:lnTo>
                    <a:pt x="24942" y="220980"/>
                  </a:lnTo>
                  <a:lnTo>
                    <a:pt x="22593" y="219710"/>
                  </a:lnTo>
                  <a:lnTo>
                    <a:pt x="18757" y="220865"/>
                  </a:lnTo>
                  <a:lnTo>
                    <a:pt x="19291" y="220980"/>
                  </a:lnTo>
                  <a:lnTo>
                    <a:pt x="13258" y="222250"/>
                  </a:lnTo>
                  <a:lnTo>
                    <a:pt x="12166" y="222250"/>
                  </a:lnTo>
                  <a:lnTo>
                    <a:pt x="13271" y="223520"/>
                  </a:lnTo>
                  <a:lnTo>
                    <a:pt x="17056" y="223520"/>
                  </a:lnTo>
                  <a:lnTo>
                    <a:pt x="18453" y="223520"/>
                  </a:lnTo>
                  <a:lnTo>
                    <a:pt x="18440" y="224790"/>
                  </a:lnTo>
                  <a:lnTo>
                    <a:pt x="17056" y="223520"/>
                  </a:lnTo>
                  <a:lnTo>
                    <a:pt x="15024" y="224790"/>
                  </a:lnTo>
                  <a:lnTo>
                    <a:pt x="15862" y="224790"/>
                  </a:lnTo>
                  <a:lnTo>
                    <a:pt x="12052" y="226060"/>
                  </a:lnTo>
                  <a:lnTo>
                    <a:pt x="20142" y="224790"/>
                  </a:lnTo>
                  <a:lnTo>
                    <a:pt x="19583" y="225069"/>
                  </a:lnTo>
                  <a:lnTo>
                    <a:pt x="19583" y="228600"/>
                  </a:lnTo>
                  <a:lnTo>
                    <a:pt x="16446" y="228600"/>
                  </a:lnTo>
                  <a:lnTo>
                    <a:pt x="15887" y="227558"/>
                  </a:lnTo>
                  <a:lnTo>
                    <a:pt x="19583" y="228600"/>
                  </a:lnTo>
                  <a:lnTo>
                    <a:pt x="19583" y="225069"/>
                  </a:lnTo>
                  <a:lnTo>
                    <a:pt x="17551" y="226060"/>
                  </a:lnTo>
                  <a:lnTo>
                    <a:pt x="16992" y="226060"/>
                  </a:lnTo>
                  <a:lnTo>
                    <a:pt x="18453" y="227330"/>
                  </a:lnTo>
                  <a:lnTo>
                    <a:pt x="15760" y="227330"/>
                  </a:lnTo>
                  <a:lnTo>
                    <a:pt x="15087" y="227330"/>
                  </a:lnTo>
                  <a:lnTo>
                    <a:pt x="15494" y="227457"/>
                  </a:lnTo>
                  <a:lnTo>
                    <a:pt x="13017" y="228536"/>
                  </a:lnTo>
                  <a:lnTo>
                    <a:pt x="12865" y="228600"/>
                  </a:lnTo>
                  <a:lnTo>
                    <a:pt x="12166" y="229044"/>
                  </a:lnTo>
                  <a:lnTo>
                    <a:pt x="12700" y="228777"/>
                  </a:lnTo>
                  <a:lnTo>
                    <a:pt x="12954" y="228600"/>
                  </a:lnTo>
                  <a:lnTo>
                    <a:pt x="13182" y="228600"/>
                  </a:lnTo>
                  <a:lnTo>
                    <a:pt x="11836" y="229870"/>
                  </a:lnTo>
                  <a:lnTo>
                    <a:pt x="12636" y="229870"/>
                  </a:lnTo>
                  <a:lnTo>
                    <a:pt x="19024" y="231140"/>
                  </a:lnTo>
                  <a:lnTo>
                    <a:pt x="13970" y="231140"/>
                  </a:lnTo>
                  <a:lnTo>
                    <a:pt x="13754" y="231140"/>
                  </a:lnTo>
                  <a:lnTo>
                    <a:pt x="14109" y="231254"/>
                  </a:lnTo>
                  <a:lnTo>
                    <a:pt x="15621" y="232410"/>
                  </a:lnTo>
                  <a:lnTo>
                    <a:pt x="12052" y="232410"/>
                  </a:lnTo>
                  <a:lnTo>
                    <a:pt x="11163" y="233680"/>
                  </a:lnTo>
                  <a:lnTo>
                    <a:pt x="8585" y="233680"/>
                  </a:lnTo>
                  <a:lnTo>
                    <a:pt x="11861" y="234950"/>
                  </a:lnTo>
                  <a:lnTo>
                    <a:pt x="12192" y="234950"/>
                  </a:lnTo>
                  <a:lnTo>
                    <a:pt x="15227" y="236220"/>
                  </a:lnTo>
                  <a:lnTo>
                    <a:pt x="8369" y="237490"/>
                  </a:lnTo>
                  <a:lnTo>
                    <a:pt x="12522" y="240030"/>
                  </a:lnTo>
                  <a:lnTo>
                    <a:pt x="14198" y="241300"/>
                  </a:lnTo>
                  <a:lnTo>
                    <a:pt x="17233" y="241300"/>
                  </a:lnTo>
                  <a:lnTo>
                    <a:pt x="18681" y="242570"/>
                  </a:lnTo>
                  <a:lnTo>
                    <a:pt x="14071" y="242570"/>
                  </a:lnTo>
                  <a:lnTo>
                    <a:pt x="14300" y="243840"/>
                  </a:lnTo>
                  <a:lnTo>
                    <a:pt x="12839" y="243840"/>
                  </a:lnTo>
                  <a:lnTo>
                    <a:pt x="13055" y="245110"/>
                  </a:lnTo>
                  <a:lnTo>
                    <a:pt x="11963" y="245110"/>
                  </a:lnTo>
                  <a:lnTo>
                    <a:pt x="13614" y="246380"/>
                  </a:lnTo>
                  <a:lnTo>
                    <a:pt x="14973" y="246380"/>
                  </a:lnTo>
                  <a:lnTo>
                    <a:pt x="15519" y="247650"/>
                  </a:lnTo>
                  <a:lnTo>
                    <a:pt x="20815" y="247650"/>
                  </a:lnTo>
                  <a:lnTo>
                    <a:pt x="14744" y="245110"/>
                  </a:lnTo>
                  <a:lnTo>
                    <a:pt x="18910" y="245110"/>
                  </a:lnTo>
                  <a:lnTo>
                    <a:pt x="15760" y="243840"/>
                  </a:lnTo>
                  <a:lnTo>
                    <a:pt x="18135" y="243840"/>
                  </a:lnTo>
                  <a:lnTo>
                    <a:pt x="20256" y="242570"/>
                  </a:lnTo>
                  <a:lnTo>
                    <a:pt x="21945" y="242570"/>
                  </a:lnTo>
                  <a:lnTo>
                    <a:pt x="24206" y="241300"/>
                  </a:lnTo>
                  <a:lnTo>
                    <a:pt x="19138" y="241300"/>
                  </a:lnTo>
                  <a:lnTo>
                    <a:pt x="22072" y="240030"/>
                  </a:lnTo>
                  <a:lnTo>
                    <a:pt x="22301" y="240030"/>
                  </a:lnTo>
                  <a:lnTo>
                    <a:pt x="21056" y="238760"/>
                  </a:lnTo>
                  <a:lnTo>
                    <a:pt x="19494" y="240030"/>
                  </a:lnTo>
                  <a:lnTo>
                    <a:pt x="16230" y="238760"/>
                  </a:lnTo>
                  <a:lnTo>
                    <a:pt x="20396" y="238760"/>
                  </a:lnTo>
                  <a:lnTo>
                    <a:pt x="20726" y="237490"/>
                  </a:lnTo>
                  <a:lnTo>
                    <a:pt x="18821" y="237490"/>
                  </a:lnTo>
                  <a:lnTo>
                    <a:pt x="21412" y="236220"/>
                  </a:lnTo>
                  <a:lnTo>
                    <a:pt x="20383" y="235877"/>
                  </a:lnTo>
                  <a:lnTo>
                    <a:pt x="20510" y="236220"/>
                  </a:lnTo>
                  <a:lnTo>
                    <a:pt x="19926" y="235712"/>
                  </a:lnTo>
                  <a:lnTo>
                    <a:pt x="17691" y="234950"/>
                  </a:lnTo>
                  <a:lnTo>
                    <a:pt x="19050" y="234950"/>
                  </a:lnTo>
                  <a:lnTo>
                    <a:pt x="19926" y="235712"/>
                  </a:lnTo>
                  <a:lnTo>
                    <a:pt x="20383" y="235877"/>
                  </a:lnTo>
                  <a:lnTo>
                    <a:pt x="20053" y="234950"/>
                  </a:lnTo>
                  <a:lnTo>
                    <a:pt x="23876" y="234950"/>
                  </a:lnTo>
                  <a:lnTo>
                    <a:pt x="18249" y="233680"/>
                  </a:lnTo>
                  <a:lnTo>
                    <a:pt x="23863" y="233680"/>
                  </a:lnTo>
                  <a:lnTo>
                    <a:pt x="19685" y="232410"/>
                  </a:lnTo>
                  <a:lnTo>
                    <a:pt x="24828" y="232410"/>
                  </a:lnTo>
                  <a:lnTo>
                    <a:pt x="24041" y="231140"/>
                  </a:lnTo>
                  <a:lnTo>
                    <a:pt x="20701" y="231140"/>
                  </a:lnTo>
                  <a:lnTo>
                    <a:pt x="22694" y="229870"/>
                  </a:lnTo>
                  <a:lnTo>
                    <a:pt x="21602" y="228600"/>
                  </a:lnTo>
                  <a:lnTo>
                    <a:pt x="22720" y="228600"/>
                  </a:lnTo>
                  <a:lnTo>
                    <a:pt x="23495" y="227330"/>
                  </a:lnTo>
                  <a:lnTo>
                    <a:pt x="24752" y="226060"/>
                  </a:lnTo>
                  <a:lnTo>
                    <a:pt x="21932" y="226060"/>
                  </a:lnTo>
                  <a:lnTo>
                    <a:pt x="22606" y="224790"/>
                  </a:lnTo>
                  <a:lnTo>
                    <a:pt x="21920" y="223520"/>
                  </a:lnTo>
                  <a:lnTo>
                    <a:pt x="23952" y="224790"/>
                  </a:lnTo>
                  <a:lnTo>
                    <a:pt x="25641" y="224790"/>
                  </a:lnTo>
                  <a:lnTo>
                    <a:pt x="25641" y="223520"/>
                  </a:lnTo>
                  <a:lnTo>
                    <a:pt x="26136" y="223520"/>
                  </a:lnTo>
                  <a:lnTo>
                    <a:pt x="26403" y="223545"/>
                  </a:lnTo>
                  <a:lnTo>
                    <a:pt x="26873" y="223621"/>
                  </a:lnTo>
                  <a:close/>
                </a:path>
                <a:path w="34925" h="508634">
                  <a:moveTo>
                    <a:pt x="27063" y="217868"/>
                  </a:moveTo>
                  <a:lnTo>
                    <a:pt x="26936" y="217855"/>
                  </a:lnTo>
                  <a:lnTo>
                    <a:pt x="26631" y="217868"/>
                  </a:lnTo>
                  <a:lnTo>
                    <a:pt x="26339" y="217906"/>
                  </a:lnTo>
                  <a:lnTo>
                    <a:pt x="26733" y="217893"/>
                  </a:lnTo>
                  <a:lnTo>
                    <a:pt x="27063" y="217868"/>
                  </a:lnTo>
                  <a:close/>
                </a:path>
                <a:path w="34925" h="508634">
                  <a:moveTo>
                    <a:pt x="27063" y="152057"/>
                  </a:moveTo>
                  <a:lnTo>
                    <a:pt x="26860" y="152095"/>
                  </a:lnTo>
                  <a:lnTo>
                    <a:pt x="26708" y="152146"/>
                  </a:lnTo>
                  <a:lnTo>
                    <a:pt x="26530" y="152184"/>
                  </a:lnTo>
                  <a:lnTo>
                    <a:pt x="26682" y="152387"/>
                  </a:lnTo>
                  <a:lnTo>
                    <a:pt x="27063" y="152057"/>
                  </a:lnTo>
                  <a:close/>
                </a:path>
                <a:path w="34925" h="508634">
                  <a:moveTo>
                    <a:pt x="27254" y="198120"/>
                  </a:moveTo>
                  <a:lnTo>
                    <a:pt x="26835" y="197256"/>
                  </a:lnTo>
                  <a:lnTo>
                    <a:pt x="25908" y="197434"/>
                  </a:lnTo>
                  <a:lnTo>
                    <a:pt x="27254" y="198120"/>
                  </a:lnTo>
                  <a:close/>
                </a:path>
                <a:path w="34925" h="508634">
                  <a:moveTo>
                    <a:pt x="27393" y="176263"/>
                  </a:moveTo>
                  <a:lnTo>
                    <a:pt x="27165" y="176377"/>
                  </a:lnTo>
                  <a:lnTo>
                    <a:pt x="27051" y="176555"/>
                  </a:lnTo>
                  <a:lnTo>
                    <a:pt x="27393" y="176263"/>
                  </a:lnTo>
                  <a:close/>
                </a:path>
                <a:path w="34925" h="508634">
                  <a:moveTo>
                    <a:pt x="27508" y="158292"/>
                  </a:moveTo>
                  <a:lnTo>
                    <a:pt x="27305" y="158330"/>
                  </a:lnTo>
                  <a:lnTo>
                    <a:pt x="27114" y="158483"/>
                  </a:lnTo>
                  <a:lnTo>
                    <a:pt x="27508" y="158292"/>
                  </a:lnTo>
                  <a:close/>
                </a:path>
                <a:path w="34925" h="508634">
                  <a:moveTo>
                    <a:pt x="27571" y="158203"/>
                  </a:moveTo>
                  <a:lnTo>
                    <a:pt x="27317" y="158038"/>
                  </a:lnTo>
                  <a:lnTo>
                    <a:pt x="27000" y="158115"/>
                  </a:lnTo>
                  <a:lnTo>
                    <a:pt x="27355" y="158203"/>
                  </a:lnTo>
                  <a:lnTo>
                    <a:pt x="27508" y="158292"/>
                  </a:lnTo>
                  <a:close/>
                </a:path>
                <a:path w="34925" h="508634">
                  <a:moveTo>
                    <a:pt x="27584" y="205613"/>
                  </a:moveTo>
                  <a:lnTo>
                    <a:pt x="27266" y="205117"/>
                  </a:lnTo>
                  <a:lnTo>
                    <a:pt x="26708" y="205587"/>
                  </a:lnTo>
                  <a:lnTo>
                    <a:pt x="27584" y="205613"/>
                  </a:lnTo>
                  <a:close/>
                </a:path>
                <a:path w="34925" h="508634">
                  <a:moveTo>
                    <a:pt x="27749" y="117665"/>
                  </a:moveTo>
                  <a:lnTo>
                    <a:pt x="27533" y="117589"/>
                  </a:lnTo>
                  <a:lnTo>
                    <a:pt x="27571" y="117729"/>
                  </a:lnTo>
                  <a:lnTo>
                    <a:pt x="27749" y="117665"/>
                  </a:lnTo>
                  <a:close/>
                </a:path>
                <a:path w="34925" h="508634">
                  <a:moveTo>
                    <a:pt x="27813" y="235381"/>
                  </a:moveTo>
                  <a:lnTo>
                    <a:pt x="24612" y="236359"/>
                  </a:lnTo>
                  <a:lnTo>
                    <a:pt x="24777" y="236766"/>
                  </a:lnTo>
                  <a:lnTo>
                    <a:pt x="27813" y="235381"/>
                  </a:lnTo>
                  <a:close/>
                </a:path>
                <a:path w="34925" h="508634">
                  <a:moveTo>
                    <a:pt x="27927" y="132080"/>
                  </a:moveTo>
                  <a:lnTo>
                    <a:pt x="27622" y="130810"/>
                  </a:lnTo>
                  <a:lnTo>
                    <a:pt x="24904" y="130810"/>
                  </a:lnTo>
                  <a:lnTo>
                    <a:pt x="26301" y="132080"/>
                  </a:lnTo>
                  <a:lnTo>
                    <a:pt x="27927" y="132080"/>
                  </a:lnTo>
                  <a:close/>
                </a:path>
                <a:path w="34925" h="508634">
                  <a:moveTo>
                    <a:pt x="28028" y="203200"/>
                  </a:moveTo>
                  <a:lnTo>
                    <a:pt x="27343" y="201930"/>
                  </a:lnTo>
                  <a:lnTo>
                    <a:pt x="25654" y="203200"/>
                  </a:lnTo>
                  <a:lnTo>
                    <a:pt x="28028" y="203200"/>
                  </a:lnTo>
                  <a:close/>
                </a:path>
                <a:path w="34925" h="508634">
                  <a:moveTo>
                    <a:pt x="28587" y="133299"/>
                  </a:moveTo>
                  <a:lnTo>
                    <a:pt x="27152" y="132994"/>
                  </a:lnTo>
                  <a:lnTo>
                    <a:pt x="26962" y="133426"/>
                  </a:lnTo>
                  <a:lnTo>
                    <a:pt x="25831" y="133858"/>
                  </a:lnTo>
                  <a:lnTo>
                    <a:pt x="26200" y="134086"/>
                  </a:lnTo>
                  <a:lnTo>
                    <a:pt x="27647" y="133845"/>
                  </a:lnTo>
                  <a:lnTo>
                    <a:pt x="28587" y="133299"/>
                  </a:lnTo>
                  <a:close/>
                </a:path>
                <a:path w="34925" h="508634">
                  <a:moveTo>
                    <a:pt x="28778" y="196850"/>
                  </a:moveTo>
                  <a:lnTo>
                    <a:pt x="26644" y="196850"/>
                  </a:lnTo>
                  <a:lnTo>
                    <a:pt x="26835" y="197256"/>
                  </a:lnTo>
                  <a:lnTo>
                    <a:pt x="28778" y="196850"/>
                  </a:lnTo>
                  <a:close/>
                </a:path>
                <a:path w="34925" h="508634">
                  <a:moveTo>
                    <a:pt x="29121" y="187617"/>
                  </a:moveTo>
                  <a:lnTo>
                    <a:pt x="28892" y="187566"/>
                  </a:lnTo>
                  <a:lnTo>
                    <a:pt x="28676" y="187794"/>
                  </a:lnTo>
                  <a:lnTo>
                    <a:pt x="28968" y="187706"/>
                  </a:lnTo>
                  <a:lnTo>
                    <a:pt x="29121" y="187617"/>
                  </a:lnTo>
                  <a:close/>
                </a:path>
                <a:path w="34925" h="508634">
                  <a:moveTo>
                    <a:pt x="29870" y="116954"/>
                  </a:moveTo>
                  <a:lnTo>
                    <a:pt x="27749" y="117665"/>
                  </a:lnTo>
                  <a:lnTo>
                    <a:pt x="28384" y="117881"/>
                  </a:lnTo>
                  <a:lnTo>
                    <a:pt x="29870" y="116954"/>
                  </a:lnTo>
                  <a:close/>
                </a:path>
                <a:path w="34925" h="508634">
                  <a:moveTo>
                    <a:pt x="30238" y="153733"/>
                  </a:moveTo>
                  <a:lnTo>
                    <a:pt x="29362" y="153187"/>
                  </a:lnTo>
                  <a:lnTo>
                    <a:pt x="26454" y="153352"/>
                  </a:lnTo>
                  <a:lnTo>
                    <a:pt x="26974" y="153682"/>
                  </a:lnTo>
                  <a:lnTo>
                    <a:pt x="30238" y="153733"/>
                  </a:lnTo>
                  <a:close/>
                </a:path>
                <a:path w="34925" h="508634">
                  <a:moveTo>
                    <a:pt x="30302" y="197789"/>
                  </a:moveTo>
                  <a:lnTo>
                    <a:pt x="29451" y="196951"/>
                  </a:lnTo>
                  <a:lnTo>
                    <a:pt x="29972" y="197561"/>
                  </a:lnTo>
                  <a:lnTo>
                    <a:pt x="30302" y="197789"/>
                  </a:lnTo>
                  <a:close/>
                </a:path>
                <a:path w="34925" h="508634">
                  <a:moveTo>
                    <a:pt x="30657" y="81280"/>
                  </a:moveTo>
                  <a:lnTo>
                    <a:pt x="29629" y="82384"/>
                  </a:lnTo>
                  <a:lnTo>
                    <a:pt x="29946" y="82550"/>
                  </a:lnTo>
                  <a:lnTo>
                    <a:pt x="30657" y="81280"/>
                  </a:lnTo>
                  <a:close/>
                </a:path>
                <a:path w="34925" h="508634">
                  <a:moveTo>
                    <a:pt x="30772" y="164655"/>
                  </a:moveTo>
                  <a:lnTo>
                    <a:pt x="30314" y="164693"/>
                  </a:lnTo>
                  <a:lnTo>
                    <a:pt x="29959" y="164757"/>
                  </a:lnTo>
                  <a:lnTo>
                    <a:pt x="29629" y="164820"/>
                  </a:lnTo>
                  <a:lnTo>
                    <a:pt x="29895" y="164820"/>
                  </a:lnTo>
                  <a:lnTo>
                    <a:pt x="30226" y="164769"/>
                  </a:lnTo>
                  <a:lnTo>
                    <a:pt x="30772" y="164655"/>
                  </a:lnTo>
                  <a:close/>
                </a:path>
                <a:path w="34925" h="508634">
                  <a:moveTo>
                    <a:pt x="31496" y="66040"/>
                  </a:moveTo>
                  <a:lnTo>
                    <a:pt x="29476" y="66040"/>
                  </a:lnTo>
                  <a:lnTo>
                    <a:pt x="31369" y="67310"/>
                  </a:lnTo>
                  <a:lnTo>
                    <a:pt x="31496" y="66040"/>
                  </a:lnTo>
                  <a:close/>
                </a:path>
                <a:path w="34925" h="508634">
                  <a:moveTo>
                    <a:pt x="31864" y="114300"/>
                  </a:moveTo>
                  <a:lnTo>
                    <a:pt x="31115" y="114300"/>
                  </a:lnTo>
                  <a:lnTo>
                    <a:pt x="31305" y="114579"/>
                  </a:lnTo>
                  <a:lnTo>
                    <a:pt x="31864" y="114300"/>
                  </a:lnTo>
                  <a:close/>
                </a:path>
                <a:path w="34925" h="508634">
                  <a:moveTo>
                    <a:pt x="31991" y="115570"/>
                  </a:moveTo>
                  <a:lnTo>
                    <a:pt x="31305" y="114579"/>
                  </a:lnTo>
                  <a:lnTo>
                    <a:pt x="29286" y="115570"/>
                  </a:lnTo>
                  <a:lnTo>
                    <a:pt x="28879" y="116840"/>
                  </a:lnTo>
                  <a:lnTo>
                    <a:pt x="30149" y="116840"/>
                  </a:lnTo>
                  <a:lnTo>
                    <a:pt x="30556" y="115570"/>
                  </a:lnTo>
                  <a:lnTo>
                    <a:pt x="31991" y="115570"/>
                  </a:lnTo>
                  <a:close/>
                </a:path>
                <a:path w="34925" h="508634">
                  <a:moveTo>
                    <a:pt x="32816" y="182880"/>
                  </a:moveTo>
                  <a:lnTo>
                    <a:pt x="32448" y="182880"/>
                  </a:lnTo>
                  <a:lnTo>
                    <a:pt x="32816" y="183413"/>
                  </a:lnTo>
                  <a:lnTo>
                    <a:pt x="32816" y="182880"/>
                  </a:lnTo>
                  <a:close/>
                </a:path>
                <a:path w="34925" h="508634">
                  <a:moveTo>
                    <a:pt x="33083" y="172720"/>
                  </a:moveTo>
                  <a:lnTo>
                    <a:pt x="31330" y="171450"/>
                  </a:lnTo>
                  <a:lnTo>
                    <a:pt x="29413" y="172567"/>
                  </a:lnTo>
                  <a:lnTo>
                    <a:pt x="27533" y="171450"/>
                  </a:lnTo>
                  <a:lnTo>
                    <a:pt x="29083" y="172720"/>
                  </a:lnTo>
                  <a:lnTo>
                    <a:pt x="29679" y="172720"/>
                  </a:lnTo>
                  <a:lnTo>
                    <a:pt x="33083" y="172720"/>
                  </a:lnTo>
                  <a:close/>
                </a:path>
                <a:path w="34925" h="508634">
                  <a:moveTo>
                    <a:pt x="33324" y="184150"/>
                  </a:moveTo>
                  <a:lnTo>
                    <a:pt x="32816" y="183413"/>
                  </a:lnTo>
                  <a:lnTo>
                    <a:pt x="32804" y="184150"/>
                  </a:lnTo>
                  <a:lnTo>
                    <a:pt x="33324" y="184150"/>
                  </a:lnTo>
                  <a:close/>
                </a:path>
                <a:path w="34925" h="508634">
                  <a:moveTo>
                    <a:pt x="33985" y="113030"/>
                  </a:moveTo>
                  <a:lnTo>
                    <a:pt x="32092" y="112229"/>
                  </a:lnTo>
                  <a:lnTo>
                    <a:pt x="31699" y="111760"/>
                  </a:lnTo>
                  <a:lnTo>
                    <a:pt x="32740" y="109220"/>
                  </a:lnTo>
                  <a:lnTo>
                    <a:pt x="30772" y="109220"/>
                  </a:lnTo>
                  <a:lnTo>
                    <a:pt x="28816" y="109220"/>
                  </a:lnTo>
                  <a:lnTo>
                    <a:pt x="30365" y="107950"/>
                  </a:lnTo>
                  <a:lnTo>
                    <a:pt x="30772" y="109220"/>
                  </a:lnTo>
                  <a:lnTo>
                    <a:pt x="31089" y="107950"/>
                  </a:lnTo>
                  <a:lnTo>
                    <a:pt x="31394" y="106680"/>
                  </a:lnTo>
                  <a:lnTo>
                    <a:pt x="25831" y="104140"/>
                  </a:lnTo>
                  <a:lnTo>
                    <a:pt x="28575" y="102870"/>
                  </a:lnTo>
                  <a:lnTo>
                    <a:pt x="27355" y="102870"/>
                  </a:lnTo>
                  <a:lnTo>
                    <a:pt x="28727" y="101600"/>
                  </a:lnTo>
                  <a:lnTo>
                    <a:pt x="27736" y="101600"/>
                  </a:lnTo>
                  <a:lnTo>
                    <a:pt x="28524" y="100330"/>
                  </a:lnTo>
                  <a:lnTo>
                    <a:pt x="30086" y="100330"/>
                  </a:lnTo>
                  <a:lnTo>
                    <a:pt x="31838" y="99060"/>
                  </a:lnTo>
                  <a:lnTo>
                    <a:pt x="26225" y="97790"/>
                  </a:lnTo>
                  <a:lnTo>
                    <a:pt x="25234" y="96520"/>
                  </a:lnTo>
                  <a:lnTo>
                    <a:pt x="29286" y="96520"/>
                  </a:lnTo>
                  <a:lnTo>
                    <a:pt x="31191" y="93980"/>
                  </a:lnTo>
                  <a:lnTo>
                    <a:pt x="31762" y="93980"/>
                  </a:lnTo>
                  <a:lnTo>
                    <a:pt x="32181" y="91440"/>
                  </a:lnTo>
                  <a:lnTo>
                    <a:pt x="28270" y="90170"/>
                  </a:lnTo>
                  <a:lnTo>
                    <a:pt x="26606" y="88900"/>
                  </a:lnTo>
                  <a:lnTo>
                    <a:pt x="30949" y="86360"/>
                  </a:lnTo>
                  <a:lnTo>
                    <a:pt x="28270" y="83820"/>
                  </a:lnTo>
                  <a:lnTo>
                    <a:pt x="29629" y="82384"/>
                  </a:lnTo>
                  <a:lnTo>
                    <a:pt x="27508" y="81280"/>
                  </a:lnTo>
                  <a:lnTo>
                    <a:pt x="27901" y="81280"/>
                  </a:lnTo>
                  <a:lnTo>
                    <a:pt x="24218" y="80010"/>
                  </a:lnTo>
                  <a:lnTo>
                    <a:pt x="31508" y="80010"/>
                  </a:lnTo>
                  <a:lnTo>
                    <a:pt x="30518" y="78740"/>
                  </a:lnTo>
                  <a:lnTo>
                    <a:pt x="25704" y="78740"/>
                  </a:lnTo>
                  <a:lnTo>
                    <a:pt x="32689" y="76200"/>
                  </a:lnTo>
                  <a:lnTo>
                    <a:pt x="22872" y="73660"/>
                  </a:lnTo>
                  <a:lnTo>
                    <a:pt x="29159" y="71120"/>
                  </a:lnTo>
                  <a:lnTo>
                    <a:pt x="27914" y="71120"/>
                  </a:lnTo>
                  <a:lnTo>
                    <a:pt x="26670" y="69850"/>
                  </a:lnTo>
                  <a:lnTo>
                    <a:pt x="29286" y="69850"/>
                  </a:lnTo>
                  <a:lnTo>
                    <a:pt x="30187" y="68580"/>
                  </a:lnTo>
                  <a:lnTo>
                    <a:pt x="29476" y="66040"/>
                  </a:lnTo>
                  <a:lnTo>
                    <a:pt x="23799" y="66040"/>
                  </a:lnTo>
                  <a:lnTo>
                    <a:pt x="23609" y="64770"/>
                  </a:lnTo>
                  <a:lnTo>
                    <a:pt x="27482" y="64770"/>
                  </a:lnTo>
                  <a:lnTo>
                    <a:pt x="27355" y="63500"/>
                  </a:lnTo>
                  <a:lnTo>
                    <a:pt x="30670" y="60960"/>
                  </a:lnTo>
                  <a:lnTo>
                    <a:pt x="27063" y="59690"/>
                  </a:lnTo>
                  <a:lnTo>
                    <a:pt x="28994" y="59690"/>
                  </a:lnTo>
                  <a:lnTo>
                    <a:pt x="31407" y="57150"/>
                  </a:lnTo>
                  <a:lnTo>
                    <a:pt x="29565" y="57150"/>
                  </a:lnTo>
                  <a:lnTo>
                    <a:pt x="26339" y="55880"/>
                  </a:lnTo>
                  <a:lnTo>
                    <a:pt x="24752" y="54610"/>
                  </a:lnTo>
                  <a:lnTo>
                    <a:pt x="23114" y="54610"/>
                  </a:lnTo>
                  <a:lnTo>
                    <a:pt x="22148" y="53340"/>
                  </a:lnTo>
                  <a:lnTo>
                    <a:pt x="23558" y="53340"/>
                  </a:lnTo>
                  <a:lnTo>
                    <a:pt x="24866" y="52070"/>
                  </a:lnTo>
                  <a:lnTo>
                    <a:pt x="21094" y="53340"/>
                  </a:lnTo>
                  <a:lnTo>
                    <a:pt x="22415" y="52070"/>
                  </a:lnTo>
                  <a:lnTo>
                    <a:pt x="24066" y="52070"/>
                  </a:lnTo>
                  <a:lnTo>
                    <a:pt x="24218" y="50800"/>
                  </a:lnTo>
                  <a:lnTo>
                    <a:pt x="20358" y="50800"/>
                  </a:lnTo>
                  <a:lnTo>
                    <a:pt x="21971" y="49530"/>
                  </a:lnTo>
                  <a:lnTo>
                    <a:pt x="22860" y="49530"/>
                  </a:lnTo>
                  <a:lnTo>
                    <a:pt x="20942" y="48260"/>
                  </a:lnTo>
                  <a:lnTo>
                    <a:pt x="23291" y="48260"/>
                  </a:lnTo>
                  <a:lnTo>
                    <a:pt x="24968" y="46990"/>
                  </a:lnTo>
                  <a:lnTo>
                    <a:pt x="26263" y="46990"/>
                  </a:lnTo>
                  <a:lnTo>
                    <a:pt x="26619" y="45720"/>
                  </a:lnTo>
                  <a:lnTo>
                    <a:pt x="28105" y="45720"/>
                  </a:lnTo>
                  <a:lnTo>
                    <a:pt x="24168" y="44462"/>
                  </a:lnTo>
                  <a:lnTo>
                    <a:pt x="24104" y="46761"/>
                  </a:lnTo>
                  <a:lnTo>
                    <a:pt x="20180" y="45720"/>
                  </a:lnTo>
                  <a:lnTo>
                    <a:pt x="22656" y="45720"/>
                  </a:lnTo>
                  <a:lnTo>
                    <a:pt x="23495" y="44450"/>
                  </a:lnTo>
                  <a:lnTo>
                    <a:pt x="24155" y="44450"/>
                  </a:lnTo>
                  <a:lnTo>
                    <a:pt x="25222" y="43180"/>
                  </a:lnTo>
                  <a:lnTo>
                    <a:pt x="26530" y="43180"/>
                  </a:lnTo>
                  <a:lnTo>
                    <a:pt x="26543" y="41910"/>
                  </a:lnTo>
                  <a:lnTo>
                    <a:pt x="28498" y="41910"/>
                  </a:lnTo>
                  <a:lnTo>
                    <a:pt x="27546" y="40640"/>
                  </a:lnTo>
                  <a:lnTo>
                    <a:pt x="23622" y="40640"/>
                  </a:lnTo>
                  <a:lnTo>
                    <a:pt x="23139" y="40754"/>
                  </a:lnTo>
                  <a:lnTo>
                    <a:pt x="22974" y="40817"/>
                  </a:lnTo>
                  <a:lnTo>
                    <a:pt x="23634" y="40881"/>
                  </a:lnTo>
                  <a:lnTo>
                    <a:pt x="23736" y="41910"/>
                  </a:lnTo>
                  <a:lnTo>
                    <a:pt x="23888" y="41910"/>
                  </a:lnTo>
                  <a:lnTo>
                    <a:pt x="24041" y="43180"/>
                  </a:lnTo>
                  <a:lnTo>
                    <a:pt x="22694" y="41910"/>
                  </a:lnTo>
                  <a:lnTo>
                    <a:pt x="22974" y="41910"/>
                  </a:lnTo>
                  <a:lnTo>
                    <a:pt x="18770" y="40640"/>
                  </a:lnTo>
                  <a:lnTo>
                    <a:pt x="22339" y="40640"/>
                  </a:lnTo>
                  <a:lnTo>
                    <a:pt x="24218" y="39370"/>
                  </a:lnTo>
                  <a:lnTo>
                    <a:pt x="26428" y="38100"/>
                  </a:lnTo>
                  <a:lnTo>
                    <a:pt x="24892" y="36830"/>
                  </a:lnTo>
                  <a:lnTo>
                    <a:pt x="25273" y="35560"/>
                  </a:lnTo>
                  <a:lnTo>
                    <a:pt x="20370" y="34290"/>
                  </a:lnTo>
                  <a:lnTo>
                    <a:pt x="22339" y="34290"/>
                  </a:lnTo>
                  <a:lnTo>
                    <a:pt x="22669" y="33020"/>
                  </a:lnTo>
                  <a:lnTo>
                    <a:pt x="23012" y="31750"/>
                  </a:lnTo>
                  <a:lnTo>
                    <a:pt x="23177" y="31750"/>
                  </a:lnTo>
                  <a:lnTo>
                    <a:pt x="24091" y="29210"/>
                  </a:lnTo>
                  <a:lnTo>
                    <a:pt x="21513" y="27940"/>
                  </a:lnTo>
                  <a:lnTo>
                    <a:pt x="19202" y="26670"/>
                  </a:lnTo>
                  <a:lnTo>
                    <a:pt x="20980" y="24130"/>
                  </a:lnTo>
                  <a:lnTo>
                    <a:pt x="19812" y="24130"/>
                  </a:lnTo>
                  <a:lnTo>
                    <a:pt x="22656" y="21590"/>
                  </a:lnTo>
                  <a:lnTo>
                    <a:pt x="18681" y="19151"/>
                  </a:lnTo>
                  <a:lnTo>
                    <a:pt x="18681" y="191770"/>
                  </a:lnTo>
                  <a:lnTo>
                    <a:pt x="17716" y="193040"/>
                  </a:lnTo>
                  <a:lnTo>
                    <a:pt x="17526" y="192341"/>
                  </a:lnTo>
                  <a:lnTo>
                    <a:pt x="18681" y="191770"/>
                  </a:lnTo>
                  <a:lnTo>
                    <a:pt x="18681" y="19151"/>
                  </a:lnTo>
                  <a:lnTo>
                    <a:pt x="16471" y="17780"/>
                  </a:lnTo>
                  <a:lnTo>
                    <a:pt x="21094" y="13970"/>
                  </a:lnTo>
                  <a:lnTo>
                    <a:pt x="22009" y="12700"/>
                  </a:lnTo>
                  <a:lnTo>
                    <a:pt x="20904" y="12700"/>
                  </a:lnTo>
                  <a:lnTo>
                    <a:pt x="17627" y="11430"/>
                  </a:lnTo>
                  <a:lnTo>
                    <a:pt x="15176" y="10160"/>
                  </a:lnTo>
                  <a:lnTo>
                    <a:pt x="24257" y="8890"/>
                  </a:lnTo>
                  <a:lnTo>
                    <a:pt x="19685" y="7620"/>
                  </a:lnTo>
                  <a:lnTo>
                    <a:pt x="18135" y="7620"/>
                  </a:lnTo>
                  <a:lnTo>
                    <a:pt x="16586" y="6350"/>
                  </a:lnTo>
                  <a:lnTo>
                    <a:pt x="18732" y="5080"/>
                  </a:lnTo>
                  <a:lnTo>
                    <a:pt x="19189" y="5080"/>
                  </a:lnTo>
                  <a:lnTo>
                    <a:pt x="16586" y="3810"/>
                  </a:lnTo>
                  <a:lnTo>
                    <a:pt x="17538" y="2540"/>
                  </a:lnTo>
                  <a:lnTo>
                    <a:pt x="22364" y="3810"/>
                  </a:lnTo>
                  <a:lnTo>
                    <a:pt x="22428" y="2540"/>
                  </a:lnTo>
                  <a:lnTo>
                    <a:pt x="22504" y="1270"/>
                  </a:lnTo>
                  <a:lnTo>
                    <a:pt x="21894" y="1270"/>
                  </a:lnTo>
                  <a:lnTo>
                    <a:pt x="18135" y="0"/>
                  </a:lnTo>
                  <a:lnTo>
                    <a:pt x="17183" y="0"/>
                  </a:lnTo>
                  <a:lnTo>
                    <a:pt x="17132" y="1270"/>
                  </a:lnTo>
                  <a:lnTo>
                    <a:pt x="5372" y="1270"/>
                  </a:lnTo>
                  <a:lnTo>
                    <a:pt x="5194" y="1358"/>
                  </a:lnTo>
                  <a:lnTo>
                    <a:pt x="5194" y="3810"/>
                  </a:lnTo>
                  <a:lnTo>
                    <a:pt x="3149" y="3810"/>
                  </a:lnTo>
                  <a:lnTo>
                    <a:pt x="2984" y="2768"/>
                  </a:lnTo>
                  <a:lnTo>
                    <a:pt x="5194" y="3810"/>
                  </a:lnTo>
                  <a:lnTo>
                    <a:pt x="5194" y="1358"/>
                  </a:lnTo>
                  <a:lnTo>
                    <a:pt x="2501" y="2540"/>
                  </a:lnTo>
                  <a:lnTo>
                    <a:pt x="2768" y="2667"/>
                  </a:lnTo>
                  <a:lnTo>
                    <a:pt x="1028" y="3810"/>
                  </a:lnTo>
                  <a:lnTo>
                    <a:pt x="2895" y="3810"/>
                  </a:lnTo>
                  <a:lnTo>
                    <a:pt x="2146" y="5080"/>
                  </a:lnTo>
                  <a:lnTo>
                    <a:pt x="2552" y="5080"/>
                  </a:lnTo>
                  <a:lnTo>
                    <a:pt x="5397" y="5080"/>
                  </a:lnTo>
                  <a:lnTo>
                    <a:pt x="5905" y="5080"/>
                  </a:lnTo>
                  <a:lnTo>
                    <a:pt x="5613" y="5295"/>
                  </a:lnTo>
                  <a:lnTo>
                    <a:pt x="6692" y="6350"/>
                  </a:lnTo>
                  <a:lnTo>
                    <a:pt x="4229" y="6350"/>
                  </a:lnTo>
                  <a:lnTo>
                    <a:pt x="3606" y="6350"/>
                  </a:lnTo>
                  <a:lnTo>
                    <a:pt x="3924" y="6121"/>
                  </a:lnTo>
                  <a:lnTo>
                    <a:pt x="2552" y="5080"/>
                  </a:lnTo>
                  <a:lnTo>
                    <a:pt x="1663" y="6350"/>
                  </a:lnTo>
                  <a:lnTo>
                    <a:pt x="2590" y="6350"/>
                  </a:lnTo>
                  <a:lnTo>
                    <a:pt x="3200" y="6350"/>
                  </a:lnTo>
                  <a:lnTo>
                    <a:pt x="4902" y="7620"/>
                  </a:lnTo>
                  <a:lnTo>
                    <a:pt x="3949" y="7620"/>
                  </a:lnTo>
                  <a:lnTo>
                    <a:pt x="3251" y="8890"/>
                  </a:lnTo>
                  <a:lnTo>
                    <a:pt x="6299" y="10160"/>
                  </a:lnTo>
                  <a:lnTo>
                    <a:pt x="3225" y="10160"/>
                  </a:lnTo>
                  <a:lnTo>
                    <a:pt x="5486" y="11430"/>
                  </a:lnTo>
                  <a:lnTo>
                    <a:pt x="774" y="11430"/>
                  </a:lnTo>
                  <a:lnTo>
                    <a:pt x="5549" y="12700"/>
                  </a:lnTo>
                  <a:lnTo>
                    <a:pt x="330" y="13970"/>
                  </a:lnTo>
                  <a:lnTo>
                    <a:pt x="4737" y="13970"/>
                  </a:lnTo>
                  <a:lnTo>
                    <a:pt x="2438" y="15240"/>
                  </a:lnTo>
                  <a:lnTo>
                    <a:pt x="4940" y="16510"/>
                  </a:lnTo>
                  <a:lnTo>
                    <a:pt x="3771" y="16510"/>
                  </a:lnTo>
                  <a:lnTo>
                    <a:pt x="2476" y="17780"/>
                  </a:lnTo>
                  <a:lnTo>
                    <a:pt x="6172" y="17780"/>
                  </a:lnTo>
                  <a:lnTo>
                    <a:pt x="8432" y="19050"/>
                  </a:lnTo>
                  <a:lnTo>
                    <a:pt x="5003" y="20320"/>
                  </a:lnTo>
                  <a:lnTo>
                    <a:pt x="6807" y="20320"/>
                  </a:lnTo>
                  <a:lnTo>
                    <a:pt x="3098" y="21590"/>
                  </a:lnTo>
                  <a:lnTo>
                    <a:pt x="5905" y="21590"/>
                  </a:lnTo>
                  <a:lnTo>
                    <a:pt x="3733" y="22860"/>
                  </a:lnTo>
                  <a:lnTo>
                    <a:pt x="5435" y="22860"/>
                  </a:lnTo>
                  <a:lnTo>
                    <a:pt x="6489" y="24130"/>
                  </a:lnTo>
                  <a:lnTo>
                    <a:pt x="1778" y="24130"/>
                  </a:lnTo>
                  <a:lnTo>
                    <a:pt x="1257" y="24130"/>
                  </a:lnTo>
                  <a:lnTo>
                    <a:pt x="2209" y="25400"/>
                  </a:lnTo>
                  <a:lnTo>
                    <a:pt x="3810" y="25400"/>
                  </a:lnTo>
                  <a:lnTo>
                    <a:pt x="4711" y="25400"/>
                  </a:lnTo>
                  <a:lnTo>
                    <a:pt x="4660" y="25793"/>
                  </a:lnTo>
                  <a:lnTo>
                    <a:pt x="6553" y="26670"/>
                  </a:lnTo>
                  <a:lnTo>
                    <a:pt x="5829" y="27051"/>
                  </a:lnTo>
                  <a:lnTo>
                    <a:pt x="5829" y="28587"/>
                  </a:lnTo>
                  <a:lnTo>
                    <a:pt x="4851" y="28689"/>
                  </a:lnTo>
                  <a:lnTo>
                    <a:pt x="4305" y="28028"/>
                  </a:lnTo>
                  <a:lnTo>
                    <a:pt x="5829" y="28587"/>
                  </a:lnTo>
                  <a:lnTo>
                    <a:pt x="5829" y="27051"/>
                  </a:lnTo>
                  <a:lnTo>
                    <a:pt x="4191" y="27889"/>
                  </a:lnTo>
                  <a:lnTo>
                    <a:pt x="4381" y="28917"/>
                  </a:lnTo>
                  <a:lnTo>
                    <a:pt x="5092" y="28740"/>
                  </a:lnTo>
                  <a:lnTo>
                    <a:pt x="5880" y="28613"/>
                  </a:lnTo>
                  <a:lnTo>
                    <a:pt x="7543" y="29210"/>
                  </a:lnTo>
                  <a:lnTo>
                    <a:pt x="7277" y="29210"/>
                  </a:lnTo>
                  <a:lnTo>
                    <a:pt x="2565" y="30480"/>
                  </a:lnTo>
                  <a:lnTo>
                    <a:pt x="1752" y="31750"/>
                  </a:lnTo>
                  <a:lnTo>
                    <a:pt x="2616" y="31750"/>
                  </a:lnTo>
                  <a:lnTo>
                    <a:pt x="7429" y="29387"/>
                  </a:lnTo>
                  <a:lnTo>
                    <a:pt x="8115" y="30175"/>
                  </a:lnTo>
                  <a:lnTo>
                    <a:pt x="9652" y="29210"/>
                  </a:lnTo>
                  <a:lnTo>
                    <a:pt x="10795" y="29210"/>
                  </a:lnTo>
                  <a:lnTo>
                    <a:pt x="8191" y="30264"/>
                  </a:lnTo>
                  <a:lnTo>
                    <a:pt x="8382" y="30480"/>
                  </a:lnTo>
                  <a:lnTo>
                    <a:pt x="9080" y="30480"/>
                  </a:lnTo>
                  <a:lnTo>
                    <a:pt x="11087" y="30480"/>
                  </a:lnTo>
                  <a:lnTo>
                    <a:pt x="10236" y="31750"/>
                  </a:lnTo>
                  <a:lnTo>
                    <a:pt x="7124" y="31750"/>
                  </a:lnTo>
                  <a:lnTo>
                    <a:pt x="9080" y="30480"/>
                  </a:lnTo>
                  <a:lnTo>
                    <a:pt x="6362" y="31750"/>
                  </a:lnTo>
                  <a:lnTo>
                    <a:pt x="7493" y="30480"/>
                  </a:lnTo>
                  <a:lnTo>
                    <a:pt x="2616" y="31750"/>
                  </a:lnTo>
                  <a:lnTo>
                    <a:pt x="4267" y="31750"/>
                  </a:lnTo>
                  <a:lnTo>
                    <a:pt x="3441" y="33020"/>
                  </a:lnTo>
                  <a:lnTo>
                    <a:pt x="7747" y="33020"/>
                  </a:lnTo>
                  <a:lnTo>
                    <a:pt x="10985" y="35560"/>
                  </a:lnTo>
                  <a:lnTo>
                    <a:pt x="10718" y="35560"/>
                  </a:lnTo>
                  <a:lnTo>
                    <a:pt x="10718" y="45720"/>
                  </a:lnTo>
                  <a:lnTo>
                    <a:pt x="10223" y="46990"/>
                  </a:lnTo>
                  <a:lnTo>
                    <a:pt x="9575" y="46990"/>
                  </a:lnTo>
                  <a:lnTo>
                    <a:pt x="9575" y="45720"/>
                  </a:lnTo>
                  <a:lnTo>
                    <a:pt x="10718" y="45720"/>
                  </a:lnTo>
                  <a:lnTo>
                    <a:pt x="10718" y="35560"/>
                  </a:lnTo>
                  <a:lnTo>
                    <a:pt x="0" y="35560"/>
                  </a:lnTo>
                  <a:lnTo>
                    <a:pt x="4229" y="36830"/>
                  </a:lnTo>
                  <a:lnTo>
                    <a:pt x="10312" y="36830"/>
                  </a:lnTo>
                  <a:lnTo>
                    <a:pt x="8280" y="38100"/>
                  </a:lnTo>
                  <a:lnTo>
                    <a:pt x="4711" y="38100"/>
                  </a:lnTo>
                  <a:lnTo>
                    <a:pt x="4457" y="39370"/>
                  </a:lnTo>
                  <a:lnTo>
                    <a:pt x="9842" y="38100"/>
                  </a:lnTo>
                  <a:lnTo>
                    <a:pt x="7556" y="39370"/>
                  </a:lnTo>
                  <a:lnTo>
                    <a:pt x="5905" y="39370"/>
                  </a:lnTo>
                  <a:lnTo>
                    <a:pt x="3175" y="40640"/>
                  </a:lnTo>
                  <a:lnTo>
                    <a:pt x="7950" y="39370"/>
                  </a:lnTo>
                  <a:lnTo>
                    <a:pt x="7988" y="40640"/>
                  </a:lnTo>
                  <a:lnTo>
                    <a:pt x="4876" y="40640"/>
                  </a:lnTo>
                  <a:lnTo>
                    <a:pt x="5448" y="41910"/>
                  </a:lnTo>
                  <a:lnTo>
                    <a:pt x="7810" y="43180"/>
                  </a:lnTo>
                  <a:lnTo>
                    <a:pt x="8470" y="44450"/>
                  </a:lnTo>
                  <a:lnTo>
                    <a:pt x="5600" y="44450"/>
                  </a:lnTo>
                  <a:lnTo>
                    <a:pt x="7289" y="46990"/>
                  </a:lnTo>
                  <a:lnTo>
                    <a:pt x="5473" y="49530"/>
                  </a:lnTo>
                  <a:lnTo>
                    <a:pt x="3708" y="50800"/>
                  </a:lnTo>
                  <a:lnTo>
                    <a:pt x="6426" y="52070"/>
                  </a:lnTo>
                  <a:lnTo>
                    <a:pt x="7518" y="52070"/>
                  </a:lnTo>
                  <a:lnTo>
                    <a:pt x="7721" y="53340"/>
                  </a:lnTo>
                  <a:lnTo>
                    <a:pt x="5156" y="53340"/>
                  </a:lnTo>
                  <a:lnTo>
                    <a:pt x="7518" y="54610"/>
                  </a:lnTo>
                  <a:lnTo>
                    <a:pt x="10287" y="55880"/>
                  </a:lnTo>
                  <a:lnTo>
                    <a:pt x="7467" y="58420"/>
                  </a:lnTo>
                  <a:lnTo>
                    <a:pt x="12242" y="58420"/>
                  </a:lnTo>
                  <a:lnTo>
                    <a:pt x="9779" y="59690"/>
                  </a:lnTo>
                  <a:lnTo>
                    <a:pt x="9296" y="59690"/>
                  </a:lnTo>
                  <a:lnTo>
                    <a:pt x="8242" y="62230"/>
                  </a:lnTo>
                  <a:lnTo>
                    <a:pt x="10858" y="64770"/>
                  </a:lnTo>
                  <a:lnTo>
                    <a:pt x="6858" y="66040"/>
                  </a:lnTo>
                  <a:lnTo>
                    <a:pt x="10756" y="66040"/>
                  </a:lnTo>
                  <a:lnTo>
                    <a:pt x="5219" y="68580"/>
                  </a:lnTo>
                  <a:lnTo>
                    <a:pt x="10655" y="68580"/>
                  </a:lnTo>
                  <a:lnTo>
                    <a:pt x="8026" y="69850"/>
                  </a:lnTo>
                  <a:lnTo>
                    <a:pt x="7035" y="69850"/>
                  </a:lnTo>
                  <a:lnTo>
                    <a:pt x="5308" y="72390"/>
                  </a:lnTo>
                  <a:lnTo>
                    <a:pt x="5880" y="72390"/>
                  </a:lnTo>
                  <a:lnTo>
                    <a:pt x="6489" y="72466"/>
                  </a:lnTo>
                  <a:lnTo>
                    <a:pt x="6172" y="72390"/>
                  </a:lnTo>
                  <a:lnTo>
                    <a:pt x="9334" y="72390"/>
                  </a:lnTo>
                  <a:lnTo>
                    <a:pt x="6502" y="73660"/>
                  </a:lnTo>
                  <a:lnTo>
                    <a:pt x="9512" y="73660"/>
                  </a:lnTo>
                  <a:lnTo>
                    <a:pt x="7188" y="74536"/>
                  </a:lnTo>
                  <a:lnTo>
                    <a:pt x="6883" y="74333"/>
                  </a:lnTo>
                  <a:lnTo>
                    <a:pt x="6921" y="74498"/>
                  </a:lnTo>
                  <a:lnTo>
                    <a:pt x="7162" y="74549"/>
                  </a:lnTo>
                  <a:lnTo>
                    <a:pt x="6134" y="74930"/>
                  </a:lnTo>
                  <a:lnTo>
                    <a:pt x="10287" y="74930"/>
                  </a:lnTo>
                  <a:lnTo>
                    <a:pt x="7086" y="76200"/>
                  </a:lnTo>
                  <a:lnTo>
                    <a:pt x="5626" y="76200"/>
                  </a:lnTo>
                  <a:lnTo>
                    <a:pt x="8128" y="78740"/>
                  </a:lnTo>
                  <a:lnTo>
                    <a:pt x="6197" y="78740"/>
                  </a:lnTo>
                  <a:lnTo>
                    <a:pt x="7251" y="80010"/>
                  </a:lnTo>
                  <a:lnTo>
                    <a:pt x="6134" y="80010"/>
                  </a:lnTo>
                  <a:lnTo>
                    <a:pt x="6159" y="81280"/>
                  </a:lnTo>
                  <a:lnTo>
                    <a:pt x="6921" y="82550"/>
                  </a:lnTo>
                  <a:lnTo>
                    <a:pt x="4953" y="82550"/>
                  </a:lnTo>
                  <a:lnTo>
                    <a:pt x="4521" y="83820"/>
                  </a:lnTo>
                  <a:lnTo>
                    <a:pt x="6019" y="85090"/>
                  </a:lnTo>
                  <a:lnTo>
                    <a:pt x="6045" y="87630"/>
                  </a:lnTo>
                  <a:lnTo>
                    <a:pt x="6934" y="86360"/>
                  </a:lnTo>
                  <a:lnTo>
                    <a:pt x="8801" y="86360"/>
                  </a:lnTo>
                  <a:lnTo>
                    <a:pt x="10325" y="86360"/>
                  </a:lnTo>
                  <a:lnTo>
                    <a:pt x="10604" y="87363"/>
                  </a:lnTo>
                  <a:lnTo>
                    <a:pt x="11087" y="87630"/>
                  </a:lnTo>
                  <a:lnTo>
                    <a:pt x="10668" y="87630"/>
                  </a:lnTo>
                  <a:lnTo>
                    <a:pt x="10604" y="87363"/>
                  </a:lnTo>
                  <a:lnTo>
                    <a:pt x="8801" y="86360"/>
                  </a:lnTo>
                  <a:lnTo>
                    <a:pt x="9550" y="87630"/>
                  </a:lnTo>
                  <a:lnTo>
                    <a:pt x="6705" y="87630"/>
                  </a:lnTo>
                  <a:lnTo>
                    <a:pt x="7785" y="88900"/>
                  </a:lnTo>
                  <a:lnTo>
                    <a:pt x="7137" y="88900"/>
                  </a:lnTo>
                  <a:lnTo>
                    <a:pt x="2298" y="90170"/>
                  </a:lnTo>
                  <a:lnTo>
                    <a:pt x="4660" y="90170"/>
                  </a:lnTo>
                  <a:lnTo>
                    <a:pt x="4711" y="92710"/>
                  </a:lnTo>
                  <a:lnTo>
                    <a:pt x="5778" y="92710"/>
                  </a:lnTo>
                  <a:lnTo>
                    <a:pt x="5969" y="93980"/>
                  </a:lnTo>
                  <a:lnTo>
                    <a:pt x="8572" y="93980"/>
                  </a:lnTo>
                  <a:lnTo>
                    <a:pt x="8013" y="95250"/>
                  </a:lnTo>
                  <a:lnTo>
                    <a:pt x="10121" y="95250"/>
                  </a:lnTo>
                  <a:lnTo>
                    <a:pt x="9321" y="96520"/>
                  </a:lnTo>
                  <a:lnTo>
                    <a:pt x="7327" y="97790"/>
                  </a:lnTo>
                  <a:lnTo>
                    <a:pt x="7581" y="99060"/>
                  </a:lnTo>
                  <a:lnTo>
                    <a:pt x="8902" y="100330"/>
                  </a:lnTo>
                  <a:lnTo>
                    <a:pt x="9156" y="99961"/>
                  </a:lnTo>
                  <a:lnTo>
                    <a:pt x="9245" y="100330"/>
                  </a:lnTo>
                  <a:lnTo>
                    <a:pt x="8902" y="100330"/>
                  </a:lnTo>
                  <a:lnTo>
                    <a:pt x="7531" y="100330"/>
                  </a:lnTo>
                  <a:lnTo>
                    <a:pt x="8051" y="101600"/>
                  </a:lnTo>
                  <a:lnTo>
                    <a:pt x="10020" y="104140"/>
                  </a:lnTo>
                  <a:lnTo>
                    <a:pt x="9867" y="104140"/>
                  </a:lnTo>
                  <a:lnTo>
                    <a:pt x="13474" y="106680"/>
                  </a:lnTo>
                  <a:lnTo>
                    <a:pt x="3149" y="109220"/>
                  </a:lnTo>
                  <a:lnTo>
                    <a:pt x="8102" y="111760"/>
                  </a:lnTo>
                  <a:lnTo>
                    <a:pt x="7861" y="111760"/>
                  </a:lnTo>
                  <a:lnTo>
                    <a:pt x="10464" y="113030"/>
                  </a:lnTo>
                  <a:lnTo>
                    <a:pt x="10083" y="114300"/>
                  </a:lnTo>
                  <a:lnTo>
                    <a:pt x="8674" y="113030"/>
                  </a:lnTo>
                  <a:lnTo>
                    <a:pt x="7226" y="113030"/>
                  </a:lnTo>
                  <a:lnTo>
                    <a:pt x="11214" y="115570"/>
                  </a:lnTo>
                  <a:lnTo>
                    <a:pt x="6731" y="116840"/>
                  </a:lnTo>
                  <a:lnTo>
                    <a:pt x="9385" y="118110"/>
                  </a:lnTo>
                  <a:lnTo>
                    <a:pt x="2451" y="119380"/>
                  </a:lnTo>
                  <a:lnTo>
                    <a:pt x="9982" y="121920"/>
                  </a:lnTo>
                  <a:lnTo>
                    <a:pt x="5575" y="124460"/>
                  </a:lnTo>
                  <a:lnTo>
                    <a:pt x="8280" y="124460"/>
                  </a:lnTo>
                  <a:lnTo>
                    <a:pt x="10337" y="128270"/>
                  </a:lnTo>
                  <a:lnTo>
                    <a:pt x="6007" y="132080"/>
                  </a:lnTo>
                  <a:lnTo>
                    <a:pt x="4584" y="135890"/>
                  </a:lnTo>
                  <a:lnTo>
                    <a:pt x="4165" y="137160"/>
                  </a:lnTo>
                  <a:lnTo>
                    <a:pt x="13081" y="137160"/>
                  </a:lnTo>
                  <a:lnTo>
                    <a:pt x="9182" y="138430"/>
                  </a:lnTo>
                  <a:lnTo>
                    <a:pt x="6134" y="138430"/>
                  </a:lnTo>
                  <a:lnTo>
                    <a:pt x="9842" y="140970"/>
                  </a:lnTo>
                  <a:lnTo>
                    <a:pt x="6083" y="143510"/>
                  </a:lnTo>
                  <a:lnTo>
                    <a:pt x="9194" y="146050"/>
                  </a:lnTo>
                  <a:lnTo>
                    <a:pt x="7594" y="146050"/>
                  </a:lnTo>
                  <a:lnTo>
                    <a:pt x="5384" y="147320"/>
                  </a:lnTo>
                  <a:lnTo>
                    <a:pt x="7505" y="148590"/>
                  </a:lnTo>
                  <a:lnTo>
                    <a:pt x="6756" y="148590"/>
                  </a:lnTo>
                  <a:lnTo>
                    <a:pt x="5461" y="149860"/>
                  </a:lnTo>
                  <a:lnTo>
                    <a:pt x="6502" y="149860"/>
                  </a:lnTo>
                  <a:lnTo>
                    <a:pt x="7581" y="151130"/>
                  </a:lnTo>
                  <a:lnTo>
                    <a:pt x="6248" y="152400"/>
                  </a:lnTo>
                  <a:lnTo>
                    <a:pt x="8801" y="151130"/>
                  </a:lnTo>
                  <a:lnTo>
                    <a:pt x="7581" y="152400"/>
                  </a:lnTo>
                  <a:lnTo>
                    <a:pt x="9944" y="153670"/>
                  </a:lnTo>
                  <a:lnTo>
                    <a:pt x="8445" y="154940"/>
                  </a:lnTo>
                  <a:lnTo>
                    <a:pt x="11303" y="154940"/>
                  </a:lnTo>
                  <a:lnTo>
                    <a:pt x="7086" y="156210"/>
                  </a:lnTo>
                  <a:lnTo>
                    <a:pt x="6946" y="156210"/>
                  </a:lnTo>
                  <a:lnTo>
                    <a:pt x="7772" y="157480"/>
                  </a:lnTo>
                  <a:lnTo>
                    <a:pt x="9715" y="158750"/>
                  </a:lnTo>
                  <a:lnTo>
                    <a:pt x="6680" y="158750"/>
                  </a:lnTo>
                  <a:lnTo>
                    <a:pt x="6731" y="160020"/>
                  </a:lnTo>
                  <a:lnTo>
                    <a:pt x="9652" y="160020"/>
                  </a:lnTo>
                  <a:lnTo>
                    <a:pt x="4660" y="161290"/>
                  </a:lnTo>
                  <a:lnTo>
                    <a:pt x="13652" y="162560"/>
                  </a:lnTo>
                  <a:lnTo>
                    <a:pt x="7277" y="163830"/>
                  </a:lnTo>
                  <a:lnTo>
                    <a:pt x="9512" y="166370"/>
                  </a:lnTo>
                  <a:lnTo>
                    <a:pt x="11036" y="167640"/>
                  </a:lnTo>
                  <a:lnTo>
                    <a:pt x="7226" y="167640"/>
                  </a:lnTo>
                  <a:lnTo>
                    <a:pt x="8597" y="169672"/>
                  </a:lnTo>
                  <a:lnTo>
                    <a:pt x="11150" y="167944"/>
                  </a:lnTo>
                  <a:lnTo>
                    <a:pt x="12001" y="170180"/>
                  </a:lnTo>
                  <a:lnTo>
                    <a:pt x="8940" y="170180"/>
                  </a:lnTo>
                  <a:lnTo>
                    <a:pt x="12509" y="171450"/>
                  </a:lnTo>
                  <a:lnTo>
                    <a:pt x="11506" y="172720"/>
                  </a:lnTo>
                  <a:lnTo>
                    <a:pt x="8991" y="172720"/>
                  </a:lnTo>
                  <a:lnTo>
                    <a:pt x="10706" y="173990"/>
                  </a:lnTo>
                  <a:lnTo>
                    <a:pt x="8585" y="176530"/>
                  </a:lnTo>
                  <a:lnTo>
                    <a:pt x="10845" y="177800"/>
                  </a:lnTo>
                  <a:lnTo>
                    <a:pt x="13233" y="177800"/>
                  </a:lnTo>
                  <a:lnTo>
                    <a:pt x="16205" y="179070"/>
                  </a:lnTo>
                  <a:lnTo>
                    <a:pt x="12230" y="179070"/>
                  </a:lnTo>
                  <a:lnTo>
                    <a:pt x="16281" y="180340"/>
                  </a:lnTo>
                  <a:lnTo>
                    <a:pt x="9410" y="180340"/>
                  </a:lnTo>
                  <a:lnTo>
                    <a:pt x="10426" y="181610"/>
                  </a:lnTo>
                  <a:lnTo>
                    <a:pt x="10045" y="181610"/>
                  </a:lnTo>
                  <a:lnTo>
                    <a:pt x="11239" y="182041"/>
                  </a:lnTo>
                  <a:lnTo>
                    <a:pt x="11125" y="181610"/>
                  </a:lnTo>
                  <a:lnTo>
                    <a:pt x="12446" y="181610"/>
                  </a:lnTo>
                  <a:lnTo>
                    <a:pt x="12407" y="182460"/>
                  </a:lnTo>
                  <a:lnTo>
                    <a:pt x="13601" y="182880"/>
                  </a:lnTo>
                  <a:lnTo>
                    <a:pt x="12827" y="184150"/>
                  </a:lnTo>
                  <a:lnTo>
                    <a:pt x="11569" y="184150"/>
                  </a:lnTo>
                  <a:lnTo>
                    <a:pt x="11836" y="185420"/>
                  </a:lnTo>
                  <a:lnTo>
                    <a:pt x="16294" y="186690"/>
                  </a:lnTo>
                  <a:lnTo>
                    <a:pt x="14566" y="187960"/>
                  </a:lnTo>
                  <a:lnTo>
                    <a:pt x="10591" y="187960"/>
                  </a:lnTo>
                  <a:lnTo>
                    <a:pt x="13246" y="189230"/>
                  </a:lnTo>
                  <a:lnTo>
                    <a:pt x="12509" y="189230"/>
                  </a:lnTo>
                  <a:lnTo>
                    <a:pt x="12433" y="190500"/>
                  </a:lnTo>
                  <a:lnTo>
                    <a:pt x="14922" y="190500"/>
                  </a:lnTo>
                  <a:lnTo>
                    <a:pt x="14439" y="191046"/>
                  </a:lnTo>
                  <a:lnTo>
                    <a:pt x="14439" y="191871"/>
                  </a:lnTo>
                  <a:lnTo>
                    <a:pt x="13944" y="192125"/>
                  </a:lnTo>
                  <a:lnTo>
                    <a:pt x="14325" y="191770"/>
                  </a:lnTo>
                  <a:lnTo>
                    <a:pt x="14439" y="191046"/>
                  </a:lnTo>
                  <a:lnTo>
                    <a:pt x="13792" y="191770"/>
                  </a:lnTo>
                  <a:lnTo>
                    <a:pt x="12382" y="190500"/>
                  </a:lnTo>
                  <a:lnTo>
                    <a:pt x="13004" y="193040"/>
                  </a:lnTo>
                  <a:lnTo>
                    <a:pt x="13931" y="192151"/>
                  </a:lnTo>
                  <a:lnTo>
                    <a:pt x="14033" y="192392"/>
                  </a:lnTo>
                  <a:lnTo>
                    <a:pt x="14401" y="192620"/>
                  </a:lnTo>
                  <a:lnTo>
                    <a:pt x="14566" y="192379"/>
                  </a:lnTo>
                  <a:lnTo>
                    <a:pt x="14808" y="192138"/>
                  </a:lnTo>
                  <a:lnTo>
                    <a:pt x="16090" y="193040"/>
                  </a:lnTo>
                  <a:lnTo>
                    <a:pt x="17487" y="192354"/>
                  </a:lnTo>
                  <a:lnTo>
                    <a:pt x="17653" y="193040"/>
                  </a:lnTo>
                  <a:lnTo>
                    <a:pt x="15621" y="194310"/>
                  </a:lnTo>
                  <a:lnTo>
                    <a:pt x="17843" y="194310"/>
                  </a:lnTo>
                  <a:lnTo>
                    <a:pt x="16992" y="195580"/>
                  </a:lnTo>
                  <a:lnTo>
                    <a:pt x="15316" y="195580"/>
                  </a:lnTo>
                  <a:lnTo>
                    <a:pt x="13220" y="196850"/>
                  </a:lnTo>
                  <a:lnTo>
                    <a:pt x="13919" y="197142"/>
                  </a:lnTo>
                  <a:lnTo>
                    <a:pt x="15709" y="198120"/>
                  </a:lnTo>
                  <a:lnTo>
                    <a:pt x="13157" y="198120"/>
                  </a:lnTo>
                  <a:lnTo>
                    <a:pt x="12712" y="199390"/>
                  </a:lnTo>
                  <a:lnTo>
                    <a:pt x="17538" y="198120"/>
                  </a:lnTo>
                  <a:lnTo>
                    <a:pt x="15621" y="199390"/>
                  </a:lnTo>
                  <a:lnTo>
                    <a:pt x="14732" y="199390"/>
                  </a:lnTo>
                  <a:lnTo>
                    <a:pt x="13741" y="200660"/>
                  </a:lnTo>
                  <a:lnTo>
                    <a:pt x="16179" y="201930"/>
                  </a:lnTo>
                  <a:lnTo>
                    <a:pt x="15024" y="203200"/>
                  </a:lnTo>
                  <a:lnTo>
                    <a:pt x="11861" y="203200"/>
                  </a:lnTo>
                  <a:lnTo>
                    <a:pt x="15354" y="205740"/>
                  </a:lnTo>
                  <a:lnTo>
                    <a:pt x="14490" y="207010"/>
                  </a:lnTo>
                  <a:lnTo>
                    <a:pt x="19761" y="207010"/>
                  </a:lnTo>
                  <a:lnTo>
                    <a:pt x="12446" y="208280"/>
                  </a:lnTo>
                  <a:lnTo>
                    <a:pt x="14732" y="209550"/>
                  </a:lnTo>
                  <a:lnTo>
                    <a:pt x="14376" y="209550"/>
                  </a:lnTo>
                  <a:lnTo>
                    <a:pt x="12014" y="208280"/>
                  </a:lnTo>
                  <a:lnTo>
                    <a:pt x="12560" y="209550"/>
                  </a:lnTo>
                  <a:lnTo>
                    <a:pt x="11747" y="209550"/>
                  </a:lnTo>
                  <a:lnTo>
                    <a:pt x="13716" y="210820"/>
                  </a:lnTo>
                  <a:lnTo>
                    <a:pt x="15201" y="213360"/>
                  </a:lnTo>
                  <a:lnTo>
                    <a:pt x="12827" y="213360"/>
                  </a:lnTo>
                  <a:lnTo>
                    <a:pt x="13271" y="214630"/>
                  </a:lnTo>
                  <a:lnTo>
                    <a:pt x="12674" y="215900"/>
                  </a:lnTo>
                  <a:lnTo>
                    <a:pt x="15544" y="215900"/>
                  </a:lnTo>
                  <a:lnTo>
                    <a:pt x="8343" y="218440"/>
                  </a:lnTo>
                  <a:lnTo>
                    <a:pt x="17983" y="220675"/>
                  </a:lnTo>
                  <a:lnTo>
                    <a:pt x="16802" y="219710"/>
                  </a:lnTo>
                  <a:lnTo>
                    <a:pt x="22593" y="219710"/>
                  </a:lnTo>
                  <a:lnTo>
                    <a:pt x="23863" y="219710"/>
                  </a:lnTo>
                  <a:lnTo>
                    <a:pt x="24968" y="218440"/>
                  </a:lnTo>
                  <a:lnTo>
                    <a:pt x="23672" y="218440"/>
                  </a:lnTo>
                  <a:lnTo>
                    <a:pt x="23558" y="217170"/>
                  </a:lnTo>
                  <a:lnTo>
                    <a:pt x="25857" y="218440"/>
                  </a:lnTo>
                  <a:lnTo>
                    <a:pt x="26809" y="217170"/>
                  </a:lnTo>
                  <a:lnTo>
                    <a:pt x="24155" y="215900"/>
                  </a:lnTo>
                  <a:lnTo>
                    <a:pt x="24993" y="215900"/>
                  </a:lnTo>
                  <a:lnTo>
                    <a:pt x="25438" y="214630"/>
                  </a:lnTo>
                  <a:lnTo>
                    <a:pt x="25882" y="213360"/>
                  </a:lnTo>
                  <a:lnTo>
                    <a:pt x="22987" y="214630"/>
                  </a:lnTo>
                  <a:lnTo>
                    <a:pt x="22783" y="214630"/>
                  </a:lnTo>
                  <a:lnTo>
                    <a:pt x="20002" y="213360"/>
                  </a:lnTo>
                  <a:lnTo>
                    <a:pt x="24282" y="210820"/>
                  </a:lnTo>
                  <a:lnTo>
                    <a:pt x="23152" y="209550"/>
                  </a:lnTo>
                  <a:lnTo>
                    <a:pt x="24066" y="209550"/>
                  </a:lnTo>
                  <a:lnTo>
                    <a:pt x="23050" y="208280"/>
                  </a:lnTo>
                  <a:lnTo>
                    <a:pt x="23495" y="207010"/>
                  </a:lnTo>
                  <a:lnTo>
                    <a:pt x="21551" y="207010"/>
                  </a:lnTo>
                  <a:lnTo>
                    <a:pt x="23228" y="205740"/>
                  </a:lnTo>
                  <a:lnTo>
                    <a:pt x="22618" y="205740"/>
                  </a:lnTo>
                  <a:lnTo>
                    <a:pt x="24142" y="204470"/>
                  </a:lnTo>
                  <a:lnTo>
                    <a:pt x="25349" y="205447"/>
                  </a:lnTo>
                  <a:lnTo>
                    <a:pt x="25552" y="204470"/>
                  </a:lnTo>
                  <a:lnTo>
                    <a:pt x="25641" y="205181"/>
                  </a:lnTo>
                  <a:lnTo>
                    <a:pt x="26098" y="204470"/>
                  </a:lnTo>
                  <a:lnTo>
                    <a:pt x="27559" y="204470"/>
                  </a:lnTo>
                  <a:lnTo>
                    <a:pt x="25082" y="203200"/>
                  </a:lnTo>
                  <a:lnTo>
                    <a:pt x="25654" y="203200"/>
                  </a:lnTo>
                  <a:lnTo>
                    <a:pt x="25323" y="201930"/>
                  </a:lnTo>
                  <a:lnTo>
                    <a:pt x="27343" y="201930"/>
                  </a:lnTo>
                  <a:lnTo>
                    <a:pt x="28803" y="201930"/>
                  </a:lnTo>
                  <a:lnTo>
                    <a:pt x="32562" y="199390"/>
                  </a:lnTo>
                  <a:lnTo>
                    <a:pt x="22517" y="198120"/>
                  </a:lnTo>
                  <a:lnTo>
                    <a:pt x="25908" y="197434"/>
                  </a:lnTo>
                  <a:lnTo>
                    <a:pt x="24752" y="196850"/>
                  </a:lnTo>
                  <a:lnTo>
                    <a:pt x="25171" y="196850"/>
                  </a:lnTo>
                  <a:lnTo>
                    <a:pt x="29591" y="195580"/>
                  </a:lnTo>
                  <a:lnTo>
                    <a:pt x="31318" y="194310"/>
                  </a:lnTo>
                  <a:lnTo>
                    <a:pt x="25146" y="194310"/>
                  </a:lnTo>
                  <a:lnTo>
                    <a:pt x="26314" y="193040"/>
                  </a:lnTo>
                  <a:lnTo>
                    <a:pt x="22301" y="193040"/>
                  </a:lnTo>
                  <a:lnTo>
                    <a:pt x="21297" y="191770"/>
                  </a:lnTo>
                  <a:lnTo>
                    <a:pt x="26123" y="191770"/>
                  </a:lnTo>
                  <a:lnTo>
                    <a:pt x="26530" y="193040"/>
                  </a:lnTo>
                  <a:lnTo>
                    <a:pt x="28181" y="193040"/>
                  </a:lnTo>
                  <a:lnTo>
                    <a:pt x="27076" y="191770"/>
                  </a:lnTo>
                  <a:lnTo>
                    <a:pt x="27533" y="191770"/>
                  </a:lnTo>
                  <a:lnTo>
                    <a:pt x="28206" y="191770"/>
                  </a:lnTo>
                  <a:lnTo>
                    <a:pt x="28168" y="191274"/>
                  </a:lnTo>
                  <a:lnTo>
                    <a:pt x="29133" y="190500"/>
                  </a:lnTo>
                  <a:lnTo>
                    <a:pt x="27622" y="189230"/>
                  </a:lnTo>
                  <a:lnTo>
                    <a:pt x="28689" y="187960"/>
                  </a:lnTo>
                  <a:lnTo>
                    <a:pt x="28079" y="187960"/>
                  </a:lnTo>
                  <a:lnTo>
                    <a:pt x="26797" y="189230"/>
                  </a:lnTo>
                  <a:lnTo>
                    <a:pt x="26809" y="187960"/>
                  </a:lnTo>
                  <a:lnTo>
                    <a:pt x="28168" y="186690"/>
                  </a:lnTo>
                  <a:lnTo>
                    <a:pt x="24739" y="187960"/>
                  </a:lnTo>
                  <a:lnTo>
                    <a:pt x="24269" y="186690"/>
                  </a:lnTo>
                  <a:lnTo>
                    <a:pt x="25946" y="185420"/>
                  </a:lnTo>
                  <a:lnTo>
                    <a:pt x="28244" y="186690"/>
                  </a:lnTo>
                  <a:lnTo>
                    <a:pt x="26847" y="185420"/>
                  </a:lnTo>
                  <a:lnTo>
                    <a:pt x="28549" y="185420"/>
                  </a:lnTo>
                  <a:lnTo>
                    <a:pt x="32042" y="184150"/>
                  </a:lnTo>
                  <a:lnTo>
                    <a:pt x="32448" y="182880"/>
                  </a:lnTo>
                  <a:lnTo>
                    <a:pt x="27076" y="182880"/>
                  </a:lnTo>
                  <a:lnTo>
                    <a:pt x="26339" y="182880"/>
                  </a:lnTo>
                  <a:lnTo>
                    <a:pt x="27457" y="181610"/>
                  </a:lnTo>
                  <a:lnTo>
                    <a:pt x="25158" y="181610"/>
                  </a:lnTo>
                  <a:lnTo>
                    <a:pt x="28067" y="180340"/>
                  </a:lnTo>
                  <a:lnTo>
                    <a:pt x="27076" y="182880"/>
                  </a:lnTo>
                  <a:lnTo>
                    <a:pt x="30975" y="180340"/>
                  </a:lnTo>
                  <a:lnTo>
                    <a:pt x="28994" y="180340"/>
                  </a:lnTo>
                  <a:lnTo>
                    <a:pt x="29057" y="179070"/>
                  </a:lnTo>
                  <a:lnTo>
                    <a:pt x="27838" y="179070"/>
                  </a:lnTo>
                  <a:lnTo>
                    <a:pt x="29121" y="177800"/>
                  </a:lnTo>
                  <a:lnTo>
                    <a:pt x="24815" y="177800"/>
                  </a:lnTo>
                  <a:lnTo>
                    <a:pt x="25031" y="176530"/>
                  </a:lnTo>
                  <a:lnTo>
                    <a:pt x="23088" y="176530"/>
                  </a:lnTo>
                  <a:lnTo>
                    <a:pt x="28943" y="175260"/>
                  </a:lnTo>
                  <a:lnTo>
                    <a:pt x="27025" y="173990"/>
                  </a:lnTo>
                  <a:lnTo>
                    <a:pt x="30835" y="173990"/>
                  </a:lnTo>
                  <a:lnTo>
                    <a:pt x="28727" y="172720"/>
                  </a:lnTo>
                  <a:lnTo>
                    <a:pt x="29083" y="172720"/>
                  </a:lnTo>
                  <a:lnTo>
                    <a:pt x="27266" y="172008"/>
                  </a:lnTo>
                  <a:lnTo>
                    <a:pt x="27266" y="172720"/>
                  </a:lnTo>
                  <a:lnTo>
                    <a:pt x="26898" y="173990"/>
                  </a:lnTo>
                  <a:lnTo>
                    <a:pt x="25095" y="172720"/>
                  </a:lnTo>
                  <a:lnTo>
                    <a:pt x="25844" y="172720"/>
                  </a:lnTo>
                  <a:lnTo>
                    <a:pt x="27114" y="172720"/>
                  </a:lnTo>
                  <a:lnTo>
                    <a:pt x="27266" y="172720"/>
                  </a:lnTo>
                  <a:lnTo>
                    <a:pt x="27266" y="172008"/>
                  </a:lnTo>
                  <a:lnTo>
                    <a:pt x="25882" y="171450"/>
                  </a:lnTo>
                  <a:lnTo>
                    <a:pt x="25857" y="172415"/>
                  </a:lnTo>
                  <a:lnTo>
                    <a:pt x="21894" y="171450"/>
                  </a:lnTo>
                  <a:lnTo>
                    <a:pt x="25882" y="171450"/>
                  </a:lnTo>
                  <a:lnTo>
                    <a:pt x="27533" y="171450"/>
                  </a:lnTo>
                  <a:lnTo>
                    <a:pt x="29565" y="171450"/>
                  </a:lnTo>
                  <a:lnTo>
                    <a:pt x="31991" y="170180"/>
                  </a:lnTo>
                  <a:lnTo>
                    <a:pt x="26784" y="168910"/>
                  </a:lnTo>
                  <a:lnTo>
                    <a:pt x="28155" y="166370"/>
                  </a:lnTo>
                  <a:lnTo>
                    <a:pt x="27203" y="167640"/>
                  </a:lnTo>
                  <a:lnTo>
                    <a:pt x="25031" y="167640"/>
                  </a:lnTo>
                  <a:lnTo>
                    <a:pt x="26898" y="166370"/>
                  </a:lnTo>
                  <a:lnTo>
                    <a:pt x="27838" y="166370"/>
                  </a:lnTo>
                  <a:lnTo>
                    <a:pt x="28498" y="165100"/>
                  </a:lnTo>
                  <a:lnTo>
                    <a:pt x="28270" y="165100"/>
                  </a:lnTo>
                  <a:lnTo>
                    <a:pt x="29756" y="163830"/>
                  </a:lnTo>
                  <a:lnTo>
                    <a:pt x="28511" y="163830"/>
                  </a:lnTo>
                  <a:lnTo>
                    <a:pt x="29502" y="162560"/>
                  </a:lnTo>
                  <a:lnTo>
                    <a:pt x="23329" y="161290"/>
                  </a:lnTo>
                  <a:lnTo>
                    <a:pt x="23952" y="160020"/>
                  </a:lnTo>
                  <a:lnTo>
                    <a:pt x="25933" y="161290"/>
                  </a:lnTo>
                  <a:lnTo>
                    <a:pt x="27216" y="160020"/>
                  </a:lnTo>
                  <a:lnTo>
                    <a:pt x="28625" y="161290"/>
                  </a:lnTo>
                  <a:lnTo>
                    <a:pt x="28994" y="160020"/>
                  </a:lnTo>
                  <a:lnTo>
                    <a:pt x="28867" y="160020"/>
                  </a:lnTo>
                  <a:lnTo>
                    <a:pt x="25273" y="158750"/>
                  </a:lnTo>
                  <a:lnTo>
                    <a:pt x="24295" y="158750"/>
                  </a:lnTo>
                  <a:lnTo>
                    <a:pt x="24447" y="157480"/>
                  </a:lnTo>
                  <a:lnTo>
                    <a:pt x="22110" y="157480"/>
                  </a:lnTo>
                  <a:lnTo>
                    <a:pt x="27774" y="156210"/>
                  </a:lnTo>
                  <a:lnTo>
                    <a:pt x="21666" y="153670"/>
                  </a:lnTo>
                  <a:lnTo>
                    <a:pt x="26543" y="152400"/>
                  </a:lnTo>
                  <a:lnTo>
                    <a:pt x="25920" y="152400"/>
                  </a:lnTo>
                  <a:lnTo>
                    <a:pt x="25323" y="151130"/>
                  </a:lnTo>
                  <a:lnTo>
                    <a:pt x="25184" y="149860"/>
                  </a:lnTo>
                  <a:lnTo>
                    <a:pt x="25908" y="149860"/>
                  </a:lnTo>
                  <a:lnTo>
                    <a:pt x="27597" y="148590"/>
                  </a:lnTo>
                  <a:lnTo>
                    <a:pt x="20688" y="149860"/>
                  </a:lnTo>
                  <a:lnTo>
                    <a:pt x="22555" y="148590"/>
                  </a:lnTo>
                  <a:lnTo>
                    <a:pt x="25488" y="147320"/>
                  </a:lnTo>
                  <a:lnTo>
                    <a:pt x="24155" y="148590"/>
                  </a:lnTo>
                  <a:lnTo>
                    <a:pt x="27597" y="148590"/>
                  </a:lnTo>
                  <a:lnTo>
                    <a:pt x="31254" y="148590"/>
                  </a:lnTo>
                  <a:lnTo>
                    <a:pt x="27838" y="147320"/>
                  </a:lnTo>
                  <a:lnTo>
                    <a:pt x="24434" y="146050"/>
                  </a:lnTo>
                  <a:lnTo>
                    <a:pt x="28270" y="146050"/>
                  </a:lnTo>
                  <a:lnTo>
                    <a:pt x="30302" y="144780"/>
                  </a:lnTo>
                  <a:lnTo>
                    <a:pt x="25996" y="144780"/>
                  </a:lnTo>
                  <a:lnTo>
                    <a:pt x="26416" y="143510"/>
                  </a:lnTo>
                  <a:lnTo>
                    <a:pt x="27317" y="143510"/>
                  </a:lnTo>
                  <a:lnTo>
                    <a:pt x="24269" y="142240"/>
                  </a:lnTo>
                  <a:lnTo>
                    <a:pt x="23241" y="140970"/>
                  </a:lnTo>
                  <a:lnTo>
                    <a:pt x="22364" y="139700"/>
                  </a:lnTo>
                  <a:lnTo>
                    <a:pt x="21488" y="139700"/>
                  </a:lnTo>
                  <a:lnTo>
                    <a:pt x="22771" y="138430"/>
                  </a:lnTo>
                  <a:lnTo>
                    <a:pt x="26416" y="138430"/>
                  </a:lnTo>
                  <a:lnTo>
                    <a:pt x="26568" y="139700"/>
                  </a:lnTo>
                  <a:lnTo>
                    <a:pt x="29845" y="138430"/>
                  </a:lnTo>
                  <a:lnTo>
                    <a:pt x="26428" y="138430"/>
                  </a:lnTo>
                  <a:lnTo>
                    <a:pt x="27000" y="137160"/>
                  </a:lnTo>
                  <a:lnTo>
                    <a:pt x="28448" y="137160"/>
                  </a:lnTo>
                  <a:lnTo>
                    <a:pt x="27952" y="135890"/>
                  </a:lnTo>
                  <a:lnTo>
                    <a:pt x="24333" y="135890"/>
                  </a:lnTo>
                  <a:lnTo>
                    <a:pt x="24574" y="134620"/>
                  </a:lnTo>
                  <a:lnTo>
                    <a:pt x="23482" y="134620"/>
                  </a:lnTo>
                  <a:lnTo>
                    <a:pt x="19888" y="133350"/>
                  </a:lnTo>
                  <a:lnTo>
                    <a:pt x="25488" y="134620"/>
                  </a:lnTo>
                  <a:lnTo>
                    <a:pt x="22809" y="133350"/>
                  </a:lnTo>
                  <a:lnTo>
                    <a:pt x="26441" y="133350"/>
                  </a:lnTo>
                  <a:lnTo>
                    <a:pt x="25565" y="132080"/>
                  </a:lnTo>
                  <a:lnTo>
                    <a:pt x="22898" y="130810"/>
                  </a:lnTo>
                  <a:lnTo>
                    <a:pt x="22212" y="129565"/>
                  </a:lnTo>
                  <a:lnTo>
                    <a:pt x="22275" y="128270"/>
                  </a:lnTo>
                  <a:lnTo>
                    <a:pt x="29324" y="128270"/>
                  </a:lnTo>
                  <a:lnTo>
                    <a:pt x="24015" y="125730"/>
                  </a:lnTo>
                  <a:lnTo>
                    <a:pt x="29464" y="124460"/>
                  </a:lnTo>
                  <a:lnTo>
                    <a:pt x="26809" y="123190"/>
                  </a:lnTo>
                  <a:lnTo>
                    <a:pt x="30492" y="120650"/>
                  </a:lnTo>
                  <a:lnTo>
                    <a:pt x="30022" y="119380"/>
                  </a:lnTo>
                  <a:lnTo>
                    <a:pt x="24561" y="119380"/>
                  </a:lnTo>
                  <a:lnTo>
                    <a:pt x="29857" y="118110"/>
                  </a:lnTo>
                  <a:lnTo>
                    <a:pt x="24307" y="118110"/>
                  </a:lnTo>
                  <a:lnTo>
                    <a:pt x="25755" y="117005"/>
                  </a:lnTo>
                  <a:lnTo>
                    <a:pt x="27533" y="117589"/>
                  </a:lnTo>
                  <a:lnTo>
                    <a:pt x="27254" y="116865"/>
                  </a:lnTo>
                  <a:lnTo>
                    <a:pt x="26949" y="116090"/>
                  </a:lnTo>
                  <a:lnTo>
                    <a:pt x="27635" y="115570"/>
                  </a:lnTo>
                  <a:lnTo>
                    <a:pt x="29260" y="115570"/>
                  </a:lnTo>
                  <a:lnTo>
                    <a:pt x="27774" y="114300"/>
                  </a:lnTo>
                  <a:lnTo>
                    <a:pt x="26250" y="113030"/>
                  </a:lnTo>
                  <a:lnTo>
                    <a:pt x="32766" y="113030"/>
                  </a:lnTo>
                  <a:lnTo>
                    <a:pt x="33985" y="113030"/>
                  </a:lnTo>
                  <a:close/>
                </a:path>
                <a:path w="34925" h="508634">
                  <a:moveTo>
                    <a:pt x="34874" y="180340"/>
                  </a:moveTo>
                  <a:lnTo>
                    <a:pt x="30975" y="180340"/>
                  </a:lnTo>
                  <a:lnTo>
                    <a:pt x="31432" y="181610"/>
                  </a:lnTo>
                  <a:lnTo>
                    <a:pt x="32270" y="181610"/>
                  </a:lnTo>
                  <a:lnTo>
                    <a:pt x="34874" y="1803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6490221" y="7966144"/>
              <a:ext cx="36195" cy="404495"/>
            </a:xfrm>
            <a:custGeom>
              <a:avLst/>
              <a:gdLst/>
              <a:ahLst/>
              <a:cxnLst/>
              <a:rect l="l" t="t" r="r" b="b"/>
              <a:pathLst>
                <a:path w="36195" h="404495">
                  <a:moveTo>
                    <a:pt x="3340" y="126187"/>
                  </a:moveTo>
                  <a:close/>
                </a:path>
                <a:path w="36195" h="404495">
                  <a:moveTo>
                    <a:pt x="3733" y="125323"/>
                  </a:moveTo>
                  <a:lnTo>
                    <a:pt x="3479" y="125564"/>
                  </a:lnTo>
                  <a:lnTo>
                    <a:pt x="3352" y="125869"/>
                  </a:lnTo>
                  <a:lnTo>
                    <a:pt x="3352" y="126187"/>
                  </a:lnTo>
                  <a:lnTo>
                    <a:pt x="3733" y="125323"/>
                  </a:lnTo>
                  <a:close/>
                </a:path>
                <a:path w="36195" h="404495">
                  <a:moveTo>
                    <a:pt x="5156" y="122224"/>
                  </a:moveTo>
                  <a:lnTo>
                    <a:pt x="4965" y="122199"/>
                  </a:lnTo>
                  <a:lnTo>
                    <a:pt x="4495" y="122110"/>
                  </a:lnTo>
                  <a:lnTo>
                    <a:pt x="3365" y="122707"/>
                  </a:lnTo>
                  <a:lnTo>
                    <a:pt x="4279" y="122555"/>
                  </a:lnTo>
                  <a:lnTo>
                    <a:pt x="4813" y="122402"/>
                  </a:lnTo>
                  <a:lnTo>
                    <a:pt x="5156" y="122224"/>
                  </a:lnTo>
                  <a:close/>
                </a:path>
                <a:path w="36195" h="404495">
                  <a:moveTo>
                    <a:pt x="5575" y="135890"/>
                  </a:moveTo>
                  <a:lnTo>
                    <a:pt x="5232" y="135636"/>
                  </a:lnTo>
                  <a:lnTo>
                    <a:pt x="4483" y="135890"/>
                  </a:lnTo>
                  <a:lnTo>
                    <a:pt x="5575" y="135890"/>
                  </a:lnTo>
                  <a:close/>
                </a:path>
                <a:path w="36195" h="404495">
                  <a:moveTo>
                    <a:pt x="6324" y="246621"/>
                  </a:moveTo>
                  <a:lnTo>
                    <a:pt x="5486" y="246621"/>
                  </a:lnTo>
                  <a:lnTo>
                    <a:pt x="6210" y="246659"/>
                  </a:lnTo>
                  <a:close/>
                </a:path>
                <a:path w="36195" h="404495">
                  <a:moveTo>
                    <a:pt x="7023" y="53708"/>
                  </a:moveTo>
                  <a:lnTo>
                    <a:pt x="6845" y="53594"/>
                  </a:lnTo>
                  <a:lnTo>
                    <a:pt x="6883" y="53340"/>
                  </a:lnTo>
                  <a:lnTo>
                    <a:pt x="5994" y="53340"/>
                  </a:lnTo>
                  <a:lnTo>
                    <a:pt x="6718" y="54610"/>
                  </a:lnTo>
                  <a:lnTo>
                    <a:pt x="6832" y="53670"/>
                  </a:lnTo>
                  <a:lnTo>
                    <a:pt x="7023" y="53708"/>
                  </a:lnTo>
                  <a:close/>
                </a:path>
                <a:path w="36195" h="404495">
                  <a:moveTo>
                    <a:pt x="7429" y="246735"/>
                  </a:moveTo>
                  <a:lnTo>
                    <a:pt x="6210" y="246659"/>
                  </a:lnTo>
                  <a:lnTo>
                    <a:pt x="3365" y="247891"/>
                  </a:lnTo>
                  <a:lnTo>
                    <a:pt x="7429" y="246735"/>
                  </a:lnTo>
                  <a:close/>
                </a:path>
                <a:path w="36195" h="404495">
                  <a:moveTo>
                    <a:pt x="7505" y="143510"/>
                  </a:moveTo>
                  <a:lnTo>
                    <a:pt x="7340" y="143421"/>
                  </a:lnTo>
                  <a:lnTo>
                    <a:pt x="7150" y="143510"/>
                  </a:lnTo>
                  <a:lnTo>
                    <a:pt x="7505" y="143510"/>
                  </a:lnTo>
                  <a:close/>
                </a:path>
                <a:path w="36195" h="404495">
                  <a:moveTo>
                    <a:pt x="7861" y="246621"/>
                  </a:moveTo>
                  <a:lnTo>
                    <a:pt x="7429" y="246735"/>
                  </a:lnTo>
                  <a:lnTo>
                    <a:pt x="7861" y="246621"/>
                  </a:lnTo>
                  <a:close/>
                </a:path>
                <a:path w="36195" h="404495">
                  <a:moveTo>
                    <a:pt x="8051" y="8890"/>
                  </a:moveTo>
                  <a:lnTo>
                    <a:pt x="6083" y="7620"/>
                  </a:lnTo>
                  <a:lnTo>
                    <a:pt x="7416" y="8890"/>
                  </a:lnTo>
                  <a:lnTo>
                    <a:pt x="8051" y="8890"/>
                  </a:lnTo>
                  <a:close/>
                </a:path>
                <a:path w="36195" h="404495">
                  <a:moveTo>
                    <a:pt x="8140" y="198640"/>
                  </a:moveTo>
                  <a:lnTo>
                    <a:pt x="7937" y="198501"/>
                  </a:lnTo>
                  <a:lnTo>
                    <a:pt x="7594" y="198577"/>
                  </a:lnTo>
                  <a:lnTo>
                    <a:pt x="8140" y="198640"/>
                  </a:lnTo>
                  <a:close/>
                </a:path>
                <a:path w="36195" h="404495">
                  <a:moveTo>
                    <a:pt x="8153" y="286359"/>
                  </a:moveTo>
                  <a:lnTo>
                    <a:pt x="8026" y="285991"/>
                  </a:lnTo>
                  <a:lnTo>
                    <a:pt x="7289" y="285991"/>
                  </a:lnTo>
                  <a:lnTo>
                    <a:pt x="8153" y="286359"/>
                  </a:lnTo>
                  <a:close/>
                </a:path>
                <a:path w="36195" h="404495">
                  <a:moveTo>
                    <a:pt x="8509" y="253060"/>
                  </a:moveTo>
                  <a:lnTo>
                    <a:pt x="4470" y="254038"/>
                  </a:lnTo>
                  <a:lnTo>
                    <a:pt x="8509" y="253060"/>
                  </a:lnTo>
                  <a:close/>
                </a:path>
                <a:path w="36195" h="404495">
                  <a:moveTo>
                    <a:pt x="8636" y="283527"/>
                  </a:moveTo>
                  <a:lnTo>
                    <a:pt x="8318" y="283387"/>
                  </a:lnTo>
                  <a:lnTo>
                    <a:pt x="8343" y="283514"/>
                  </a:lnTo>
                  <a:lnTo>
                    <a:pt x="8636" y="283527"/>
                  </a:lnTo>
                  <a:close/>
                </a:path>
                <a:path w="36195" h="404495">
                  <a:moveTo>
                    <a:pt x="8636" y="144780"/>
                  </a:moveTo>
                  <a:lnTo>
                    <a:pt x="6121" y="144780"/>
                  </a:lnTo>
                  <a:lnTo>
                    <a:pt x="8509" y="145224"/>
                  </a:lnTo>
                  <a:lnTo>
                    <a:pt x="8636" y="144780"/>
                  </a:lnTo>
                  <a:close/>
                </a:path>
                <a:path w="36195" h="404495">
                  <a:moveTo>
                    <a:pt x="8864" y="340601"/>
                  </a:moveTo>
                  <a:close/>
                </a:path>
                <a:path w="36195" h="404495">
                  <a:moveTo>
                    <a:pt x="8902" y="165100"/>
                  </a:moveTo>
                  <a:lnTo>
                    <a:pt x="8839" y="164973"/>
                  </a:lnTo>
                  <a:lnTo>
                    <a:pt x="8585" y="165100"/>
                  </a:lnTo>
                  <a:lnTo>
                    <a:pt x="8902" y="165100"/>
                  </a:lnTo>
                  <a:close/>
                </a:path>
                <a:path w="36195" h="404495">
                  <a:moveTo>
                    <a:pt x="8902" y="35560"/>
                  </a:moveTo>
                  <a:lnTo>
                    <a:pt x="6654" y="34290"/>
                  </a:lnTo>
                  <a:lnTo>
                    <a:pt x="7454" y="35560"/>
                  </a:lnTo>
                  <a:lnTo>
                    <a:pt x="8902" y="35560"/>
                  </a:lnTo>
                  <a:close/>
                </a:path>
                <a:path w="36195" h="404495">
                  <a:moveTo>
                    <a:pt x="8991" y="198742"/>
                  </a:moveTo>
                  <a:lnTo>
                    <a:pt x="8140" y="198640"/>
                  </a:lnTo>
                  <a:lnTo>
                    <a:pt x="8991" y="198742"/>
                  </a:lnTo>
                  <a:close/>
                </a:path>
                <a:path w="36195" h="404495">
                  <a:moveTo>
                    <a:pt x="9131" y="202920"/>
                  </a:moveTo>
                  <a:lnTo>
                    <a:pt x="8813" y="202755"/>
                  </a:lnTo>
                  <a:lnTo>
                    <a:pt x="8712" y="202907"/>
                  </a:lnTo>
                  <a:lnTo>
                    <a:pt x="8877" y="202920"/>
                  </a:lnTo>
                  <a:lnTo>
                    <a:pt x="9131" y="202920"/>
                  </a:lnTo>
                  <a:close/>
                </a:path>
                <a:path w="36195" h="404495">
                  <a:moveTo>
                    <a:pt x="9156" y="260337"/>
                  </a:moveTo>
                  <a:lnTo>
                    <a:pt x="9118" y="259321"/>
                  </a:lnTo>
                  <a:lnTo>
                    <a:pt x="7721" y="259689"/>
                  </a:lnTo>
                  <a:lnTo>
                    <a:pt x="8724" y="260591"/>
                  </a:lnTo>
                  <a:lnTo>
                    <a:pt x="9156" y="260337"/>
                  </a:lnTo>
                  <a:close/>
                </a:path>
                <a:path w="36195" h="404495">
                  <a:moveTo>
                    <a:pt x="9207" y="253415"/>
                  </a:moveTo>
                  <a:lnTo>
                    <a:pt x="8559" y="253047"/>
                  </a:lnTo>
                  <a:lnTo>
                    <a:pt x="9029" y="253504"/>
                  </a:lnTo>
                  <a:lnTo>
                    <a:pt x="9207" y="253415"/>
                  </a:lnTo>
                  <a:close/>
                </a:path>
                <a:path w="36195" h="404495">
                  <a:moveTo>
                    <a:pt x="9232" y="339915"/>
                  </a:moveTo>
                  <a:lnTo>
                    <a:pt x="9004" y="340106"/>
                  </a:lnTo>
                  <a:lnTo>
                    <a:pt x="8877" y="340360"/>
                  </a:lnTo>
                  <a:lnTo>
                    <a:pt x="8877" y="340601"/>
                  </a:lnTo>
                  <a:lnTo>
                    <a:pt x="9232" y="339915"/>
                  </a:lnTo>
                  <a:close/>
                </a:path>
                <a:path w="36195" h="404495">
                  <a:moveTo>
                    <a:pt x="9436" y="202996"/>
                  </a:moveTo>
                  <a:lnTo>
                    <a:pt x="9131" y="202920"/>
                  </a:lnTo>
                  <a:lnTo>
                    <a:pt x="9436" y="203073"/>
                  </a:lnTo>
                  <a:close/>
                </a:path>
                <a:path w="36195" h="404495">
                  <a:moveTo>
                    <a:pt x="9639" y="6350"/>
                  </a:moveTo>
                  <a:lnTo>
                    <a:pt x="8928" y="5080"/>
                  </a:lnTo>
                  <a:lnTo>
                    <a:pt x="8496" y="5080"/>
                  </a:lnTo>
                  <a:lnTo>
                    <a:pt x="8445" y="6350"/>
                  </a:lnTo>
                  <a:lnTo>
                    <a:pt x="9639" y="6350"/>
                  </a:lnTo>
                  <a:close/>
                </a:path>
                <a:path w="36195" h="404495">
                  <a:moveTo>
                    <a:pt x="9677" y="253288"/>
                  </a:moveTo>
                  <a:lnTo>
                    <a:pt x="9207" y="253415"/>
                  </a:lnTo>
                  <a:lnTo>
                    <a:pt x="9359" y="253504"/>
                  </a:lnTo>
                  <a:lnTo>
                    <a:pt x="9677" y="253288"/>
                  </a:lnTo>
                  <a:close/>
                </a:path>
                <a:path w="36195" h="404495">
                  <a:moveTo>
                    <a:pt x="10096" y="203403"/>
                  </a:moveTo>
                  <a:lnTo>
                    <a:pt x="9436" y="203073"/>
                  </a:lnTo>
                  <a:lnTo>
                    <a:pt x="9347" y="203339"/>
                  </a:lnTo>
                  <a:lnTo>
                    <a:pt x="10096" y="203403"/>
                  </a:lnTo>
                  <a:close/>
                </a:path>
                <a:path w="36195" h="404495">
                  <a:moveTo>
                    <a:pt x="10464" y="200050"/>
                  </a:moveTo>
                  <a:lnTo>
                    <a:pt x="9817" y="200037"/>
                  </a:lnTo>
                  <a:lnTo>
                    <a:pt x="9474" y="199986"/>
                  </a:lnTo>
                  <a:lnTo>
                    <a:pt x="9347" y="199910"/>
                  </a:lnTo>
                  <a:lnTo>
                    <a:pt x="9486" y="200088"/>
                  </a:lnTo>
                  <a:lnTo>
                    <a:pt x="9880" y="200101"/>
                  </a:lnTo>
                  <a:lnTo>
                    <a:pt x="10236" y="200088"/>
                  </a:lnTo>
                  <a:lnTo>
                    <a:pt x="10464" y="200050"/>
                  </a:lnTo>
                  <a:close/>
                </a:path>
                <a:path w="36195" h="404495">
                  <a:moveTo>
                    <a:pt x="10591" y="337439"/>
                  </a:moveTo>
                  <a:lnTo>
                    <a:pt x="10388" y="337426"/>
                  </a:lnTo>
                  <a:lnTo>
                    <a:pt x="10223" y="337413"/>
                  </a:lnTo>
                  <a:lnTo>
                    <a:pt x="9918" y="337375"/>
                  </a:lnTo>
                  <a:lnTo>
                    <a:pt x="8813" y="337870"/>
                  </a:lnTo>
                  <a:lnTo>
                    <a:pt x="9728" y="337731"/>
                  </a:lnTo>
                  <a:lnTo>
                    <a:pt x="10248" y="337591"/>
                  </a:lnTo>
                  <a:lnTo>
                    <a:pt x="10591" y="337439"/>
                  </a:lnTo>
                  <a:close/>
                </a:path>
                <a:path w="36195" h="404495">
                  <a:moveTo>
                    <a:pt x="10820" y="163055"/>
                  </a:moveTo>
                  <a:lnTo>
                    <a:pt x="10121" y="162458"/>
                  </a:lnTo>
                  <a:lnTo>
                    <a:pt x="8661" y="162877"/>
                  </a:lnTo>
                  <a:lnTo>
                    <a:pt x="10820" y="163055"/>
                  </a:lnTo>
                  <a:close/>
                </a:path>
                <a:path w="36195" h="404495">
                  <a:moveTo>
                    <a:pt x="10896" y="189788"/>
                  </a:moveTo>
                  <a:lnTo>
                    <a:pt x="10655" y="189788"/>
                  </a:lnTo>
                  <a:lnTo>
                    <a:pt x="10883" y="189801"/>
                  </a:lnTo>
                  <a:close/>
                </a:path>
                <a:path w="36195" h="404495">
                  <a:moveTo>
                    <a:pt x="11010" y="186740"/>
                  </a:moveTo>
                  <a:lnTo>
                    <a:pt x="10109" y="187312"/>
                  </a:lnTo>
                  <a:lnTo>
                    <a:pt x="10617" y="187071"/>
                  </a:lnTo>
                  <a:lnTo>
                    <a:pt x="10871" y="186893"/>
                  </a:lnTo>
                  <a:lnTo>
                    <a:pt x="11010" y="186740"/>
                  </a:lnTo>
                  <a:close/>
                </a:path>
                <a:path w="36195" h="404495">
                  <a:moveTo>
                    <a:pt x="11137" y="154940"/>
                  </a:moveTo>
                  <a:lnTo>
                    <a:pt x="9182" y="154940"/>
                  </a:lnTo>
                  <a:lnTo>
                    <a:pt x="9829" y="156210"/>
                  </a:lnTo>
                  <a:lnTo>
                    <a:pt x="11137" y="154940"/>
                  </a:lnTo>
                  <a:close/>
                </a:path>
                <a:path w="36195" h="404495">
                  <a:moveTo>
                    <a:pt x="11188" y="163830"/>
                  </a:moveTo>
                  <a:lnTo>
                    <a:pt x="8267" y="163830"/>
                  </a:lnTo>
                  <a:lnTo>
                    <a:pt x="8839" y="164973"/>
                  </a:lnTo>
                  <a:lnTo>
                    <a:pt x="11188" y="163830"/>
                  </a:lnTo>
                  <a:close/>
                </a:path>
                <a:path w="36195" h="404495">
                  <a:moveTo>
                    <a:pt x="11239" y="197815"/>
                  </a:moveTo>
                  <a:lnTo>
                    <a:pt x="9652" y="197573"/>
                  </a:lnTo>
                  <a:lnTo>
                    <a:pt x="9436" y="197866"/>
                  </a:lnTo>
                  <a:lnTo>
                    <a:pt x="7658" y="198323"/>
                  </a:lnTo>
                  <a:lnTo>
                    <a:pt x="7937" y="198501"/>
                  </a:lnTo>
                  <a:lnTo>
                    <a:pt x="11239" y="197815"/>
                  </a:lnTo>
                  <a:close/>
                </a:path>
                <a:path w="36195" h="404495">
                  <a:moveTo>
                    <a:pt x="11264" y="348221"/>
                  </a:moveTo>
                  <a:lnTo>
                    <a:pt x="10922" y="347967"/>
                  </a:lnTo>
                  <a:lnTo>
                    <a:pt x="10172" y="348221"/>
                  </a:lnTo>
                  <a:lnTo>
                    <a:pt x="11264" y="348221"/>
                  </a:lnTo>
                  <a:close/>
                </a:path>
                <a:path w="36195" h="404495">
                  <a:moveTo>
                    <a:pt x="12458" y="156298"/>
                  </a:moveTo>
                  <a:lnTo>
                    <a:pt x="11988" y="156146"/>
                  </a:lnTo>
                  <a:lnTo>
                    <a:pt x="11518" y="156006"/>
                  </a:lnTo>
                  <a:lnTo>
                    <a:pt x="11226" y="155854"/>
                  </a:lnTo>
                  <a:lnTo>
                    <a:pt x="11391" y="155638"/>
                  </a:lnTo>
                  <a:lnTo>
                    <a:pt x="11671" y="155397"/>
                  </a:lnTo>
                  <a:lnTo>
                    <a:pt x="11277" y="155194"/>
                  </a:lnTo>
                  <a:lnTo>
                    <a:pt x="10756" y="155435"/>
                  </a:lnTo>
                  <a:lnTo>
                    <a:pt x="10858" y="155651"/>
                  </a:lnTo>
                  <a:lnTo>
                    <a:pt x="11214" y="155854"/>
                  </a:lnTo>
                  <a:lnTo>
                    <a:pt x="11036" y="156095"/>
                  </a:lnTo>
                  <a:lnTo>
                    <a:pt x="10985" y="156298"/>
                  </a:lnTo>
                  <a:lnTo>
                    <a:pt x="12458" y="156298"/>
                  </a:lnTo>
                  <a:close/>
                </a:path>
                <a:path w="36195" h="404495">
                  <a:moveTo>
                    <a:pt x="13258" y="354571"/>
                  </a:moveTo>
                  <a:lnTo>
                    <a:pt x="13106" y="354469"/>
                  </a:lnTo>
                  <a:lnTo>
                    <a:pt x="12903" y="354571"/>
                  </a:lnTo>
                  <a:lnTo>
                    <a:pt x="13258" y="354571"/>
                  </a:lnTo>
                  <a:close/>
                </a:path>
                <a:path w="36195" h="404495">
                  <a:moveTo>
                    <a:pt x="13627" y="401078"/>
                  </a:moveTo>
                  <a:lnTo>
                    <a:pt x="13322" y="400951"/>
                  </a:lnTo>
                  <a:lnTo>
                    <a:pt x="13385" y="401078"/>
                  </a:lnTo>
                  <a:lnTo>
                    <a:pt x="13525" y="401078"/>
                  </a:lnTo>
                  <a:close/>
                </a:path>
                <a:path w="36195" h="404495">
                  <a:moveTo>
                    <a:pt x="13766" y="393306"/>
                  </a:moveTo>
                  <a:lnTo>
                    <a:pt x="12636" y="392671"/>
                  </a:lnTo>
                  <a:lnTo>
                    <a:pt x="13322" y="393941"/>
                  </a:lnTo>
                  <a:lnTo>
                    <a:pt x="13766" y="393306"/>
                  </a:lnTo>
                  <a:close/>
                </a:path>
                <a:path w="36195" h="404495">
                  <a:moveTo>
                    <a:pt x="13931" y="401167"/>
                  </a:moveTo>
                  <a:lnTo>
                    <a:pt x="13627" y="401091"/>
                  </a:lnTo>
                  <a:lnTo>
                    <a:pt x="13931" y="401218"/>
                  </a:lnTo>
                  <a:close/>
                </a:path>
                <a:path w="36195" h="404495">
                  <a:moveTo>
                    <a:pt x="13982" y="398729"/>
                  </a:moveTo>
                  <a:lnTo>
                    <a:pt x="13931" y="398589"/>
                  </a:lnTo>
                  <a:lnTo>
                    <a:pt x="13982" y="398729"/>
                  </a:lnTo>
                  <a:close/>
                </a:path>
                <a:path w="36195" h="404495">
                  <a:moveTo>
                    <a:pt x="14198" y="392671"/>
                  </a:moveTo>
                  <a:close/>
                </a:path>
                <a:path w="36195" h="404495">
                  <a:moveTo>
                    <a:pt x="14439" y="399084"/>
                  </a:moveTo>
                  <a:lnTo>
                    <a:pt x="14300" y="399021"/>
                  </a:lnTo>
                  <a:lnTo>
                    <a:pt x="14122" y="398881"/>
                  </a:lnTo>
                  <a:lnTo>
                    <a:pt x="13639" y="398843"/>
                  </a:lnTo>
                  <a:lnTo>
                    <a:pt x="13792" y="398945"/>
                  </a:lnTo>
                  <a:lnTo>
                    <a:pt x="14071" y="399008"/>
                  </a:lnTo>
                  <a:lnTo>
                    <a:pt x="14439" y="399084"/>
                  </a:lnTo>
                  <a:close/>
                </a:path>
                <a:path w="36195" h="404495">
                  <a:moveTo>
                    <a:pt x="14579" y="401510"/>
                  </a:moveTo>
                  <a:lnTo>
                    <a:pt x="13931" y="401218"/>
                  </a:lnTo>
                  <a:lnTo>
                    <a:pt x="13843" y="401434"/>
                  </a:lnTo>
                  <a:lnTo>
                    <a:pt x="14579" y="401510"/>
                  </a:lnTo>
                  <a:close/>
                </a:path>
                <a:path w="36195" h="404495">
                  <a:moveTo>
                    <a:pt x="14630" y="397852"/>
                  </a:moveTo>
                  <a:lnTo>
                    <a:pt x="13893" y="397802"/>
                  </a:lnTo>
                  <a:lnTo>
                    <a:pt x="13690" y="397802"/>
                  </a:lnTo>
                  <a:lnTo>
                    <a:pt x="14630" y="397852"/>
                  </a:lnTo>
                  <a:close/>
                </a:path>
                <a:path w="36195" h="404495">
                  <a:moveTo>
                    <a:pt x="14884" y="393941"/>
                  </a:moveTo>
                  <a:lnTo>
                    <a:pt x="14135" y="392747"/>
                  </a:lnTo>
                  <a:lnTo>
                    <a:pt x="13766" y="393306"/>
                  </a:lnTo>
                  <a:lnTo>
                    <a:pt x="14884" y="393941"/>
                  </a:lnTo>
                  <a:close/>
                </a:path>
                <a:path w="36195" h="404495">
                  <a:moveTo>
                    <a:pt x="14897" y="355841"/>
                  </a:moveTo>
                  <a:lnTo>
                    <a:pt x="11861" y="355841"/>
                  </a:lnTo>
                  <a:lnTo>
                    <a:pt x="12903" y="357111"/>
                  </a:lnTo>
                  <a:lnTo>
                    <a:pt x="14897" y="355841"/>
                  </a:lnTo>
                  <a:close/>
                </a:path>
                <a:path w="36195" h="404495">
                  <a:moveTo>
                    <a:pt x="15100" y="398894"/>
                  </a:moveTo>
                  <a:lnTo>
                    <a:pt x="14439" y="398843"/>
                  </a:lnTo>
                  <a:lnTo>
                    <a:pt x="14122" y="398805"/>
                  </a:lnTo>
                  <a:lnTo>
                    <a:pt x="13982" y="398729"/>
                  </a:lnTo>
                  <a:lnTo>
                    <a:pt x="14122" y="398881"/>
                  </a:lnTo>
                  <a:lnTo>
                    <a:pt x="14859" y="398919"/>
                  </a:lnTo>
                  <a:lnTo>
                    <a:pt x="15100" y="398894"/>
                  </a:lnTo>
                  <a:close/>
                </a:path>
                <a:path w="36195" h="404495">
                  <a:moveTo>
                    <a:pt x="15748" y="390791"/>
                  </a:moveTo>
                  <a:lnTo>
                    <a:pt x="15278" y="390753"/>
                  </a:lnTo>
                  <a:lnTo>
                    <a:pt x="14833" y="390728"/>
                  </a:lnTo>
                  <a:lnTo>
                    <a:pt x="15748" y="390791"/>
                  </a:lnTo>
                  <a:close/>
                </a:path>
                <a:path w="36195" h="404495">
                  <a:moveTo>
                    <a:pt x="15798" y="199390"/>
                  </a:moveTo>
                  <a:lnTo>
                    <a:pt x="13944" y="198120"/>
                  </a:lnTo>
                  <a:lnTo>
                    <a:pt x="12636" y="199390"/>
                  </a:lnTo>
                  <a:lnTo>
                    <a:pt x="12877" y="199390"/>
                  </a:lnTo>
                  <a:lnTo>
                    <a:pt x="13919" y="200660"/>
                  </a:lnTo>
                  <a:lnTo>
                    <a:pt x="13716" y="200660"/>
                  </a:lnTo>
                  <a:lnTo>
                    <a:pt x="13423" y="201930"/>
                  </a:lnTo>
                  <a:lnTo>
                    <a:pt x="14744" y="200660"/>
                  </a:lnTo>
                  <a:lnTo>
                    <a:pt x="14376" y="200660"/>
                  </a:lnTo>
                  <a:lnTo>
                    <a:pt x="15354" y="199390"/>
                  </a:lnTo>
                  <a:lnTo>
                    <a:pt x="15798" y="199390"/>
                  </a:lnTo>
                  <a:close/>
                </a:path>
                <a:path w="36195" h="404495">
                  <a:moveTo>
                    <a:pt x="16129" y="401561"/>
                  </a:moveTo>
                  <a:lnTo>
                    <a:pt x="15341" y="400291"/>
                  </a:lnTo>
                  <a:lnTo>
                    <a:pt x="14325" y="400291"/>
                  </a:lnTo>
                  <a:lnTo>
                    <a:pt x="14998" y="401561"/>
                  </a:lnTo>
                  <a:lnTo>
                    <a:pt x="16129" y="401561"/>
                  </a:lnTo>
                  <a:close/>
                </a:path>
                <a:path w="36195" h="404495">
                  <a:moveTo>
                    <a:pt x="16167" y="388391"/>
                  </a:moveTo>
                  <a:lnTo>
                    <a:pt x="15240" y="388810"/>
                  </a:lnTo>
                  <a:lnTo>
                    <a:pt x="15760" y="388632"/>
                  </a:lnTo>
                  <a:lnTo>
                    <a:pt x="16014" y="388493"/>
                  </a:lnTo>
                  <a:lnTo>
                    <a:pt x="16167" y="388391"/>
                  </a:lnTo>
                  <a:close/>
                </a:path>
                <a:path w="36195" h="404495">
                  <a:moveTo>
                    <a:pt x="16230" y="385000"/>
                  </a:moveTo>
                  <a:lnTo>
                    <a:pt x="16217" y="383781"/>
                  </a:lnTo>
                  <a:lnTo>
                    <a:pt x="15138" y="383781"/>
                  </a:lnTo>
                  <a:lnTo>
                    <a:pt x="16230" y="385000"/>
                  </a:lnTo>
                  <a:close/>
                </a:path>
                <a:path w="36195" h="404495">
                  <a:moveTo>
                    <a:pt x="16306" y="180225"/>
                  </a:moveTo>
                  <a:lnTo>
                    <a:pt x="15557" y="180047"/>
                  </a:lnTo>
                  <a:lnTo>
                    <a:pt x="15925" y="180340"/>
                  </a:lnTo>
                  <a:lnTo>
                    <a:pt x="16306" y="180225"/>
                  </a:lnTo>
                  <a:close/>
                </a:path>
                <a:path w="36195" h="404495">
                  <a:moveTo>
                    <a:pt x="16827" y="385318"/>
                  </a:moveTo>
                  <a:lnTo>
                    <a:pt x="16598" y="385318"/>
                  </a:lnTo>
                  <a:lnTo>
                    <a:pt x="16370" y="385356"/>
                  </a:lnTo>
                  <a:lnTo>
                    <a:pt x="16167" y="385394"/>
                  </a:lnTo>
                  <a:lnTo>
                    <a:pt x="16332" y="385381"/>
                  </a:lnTo>
                  <a:lnTo>
                    <a:pt x="16573" y="385356"/>
                  </a:lnTo>
                  <a:lnTo>
                    <a:pt x="16827" y="385318"/>
                  </a:lnTo>
                  <a:close/>
                </a:path>
                <a:path w="36195" h="404495">
                  <a:moveTo>
                    <a:pt x="16827" y="368160"/>
                  </a:moveTo>
                  <a:lnTo>
                    <a:pt x="15824" y="367271"/>
                  </a:lnTo>
                  <a:lnTo>
                    <a:pt x="15392" y="368541"/>
                  </a:lnTo>
                  <a:lnTo>
                    <a:pt x="16827" y="368160"/>
                  </a:lnTo>
                  <a:close/>
                </a:path>
                <a:path w="36195" h="404495">
                  <a:moveTo>
                    <a:pt x="16878" y="369811"/>
                  </a:moveTo>
                  <a:lnTo>
                    <a:pt x="13957" y="371081"/>
                  </a:lnTo>
                  <a:lnTo>
                    <a:pt x="14262" y="371081"/>
                  </a:lnTo>
                  <a:lnTo>
                    <a:pt x="16878" y="369811"/>
                  </a:lnTo>
                  <a:close/>
                </a:path>
                <a:path w="36195" h="404495">
                  <a:moveTo>
                    <a:pt x="17411" y="367995"/>
                  </a:moveTo>
                  <a:lnTo>
                    <a:pt x="16827" y="368160"/>
                  </a:lnTo>
                  <a:lnTo>
                    <a:pt x="17259" y="368541"/>
                  </a:lnTo>
                  <a:lnTo>
                    <a:pt x="17411" y="367995"/>
                  </a:lnTo>
                  <a:close/>
                </a:path>
                <a:path w="36195" h="404495">
                  <a:moveTo>
                    <a:pt x="17449" y="363562"/>
                  </a:moveTo>
                  <a:lnTo>
                    <a:pt x="17043" y="363397"/>
                  </a:lnTo>
                  <a:lnTo>
                    <a:pt x="16535" y="363588"/>
                  </a:lnTo>
                  <a:lnTo>
                    <a:pt x="16637" y="363766"/>
                  </a:lnTo>
                  <a:lnTo>
                    <a:pt x="17005" y="363918"/>
                  </a:lnTo>
                  <a:lnTo>
                    <a:pt x="17170" y="363766"/>
                  </a:lnTo>
                  <a:lnTo>
                    <a:pt x="17449" y="363562"/>
                  </a:lnTo>
                  <a:close/>
                </a:path>
                <a:path w="36195" h="404495">
                  <a:moveTo>
                    <a:pt x="17754" y="404063"/>
                  </a:moveTo>
                  <a:lnTo>
                    <a:pt x="17411" y="403796"/>
                  </a:lnTo>
                  <a:lnTo>
                    <a:pt x="14376" y="403504"/>
                  </a:lnTo>
                  <a:lnTo>
                    <a:pt x="15176" y="403923"/>
                  </a:lnTo>
                  <a:lnTo>
                    <a:pt x="15951" y="404050"/>
                  </a:lnTo>
                  <a:lnTo>
                    <a:pt x="17754" y="404063"/>
                  </a:lnTo>
                  <a:close/>
                </a:path>
                <a:path w="36195" h="404495">
                  <a:moveTo>
                    <a:pt x="18224" y="364286"/>
                  </a:moveTo>
                  <a:lnTo>
                    <a:pt x="17754" y="364159"/>
                  </a:lnTo>
                  <a:lnTo>
                    <a:pt x="17297" y="364045"/>
                  </a:lnTo>
                  <a:lnTo>
                    <a:pt x="17005" y="363918"/>
                  </a:lnTo>
                  <a:lnTo>
                    <a:pt x="16802" y="364121"/>
                  </a:lnTo>
                  <a:lnTo>
                    <a:pt x="16751" y="364274"/>
                  </a:lnTo>
                  <a:lnTo>
                    <a:pt x="18224" y="364286"/>
                  </a:lnTo>
                  <a:close/>
                </a:path>
                <a:path w="36195" h="404495">
                  <a:moveTo>
                    <a:pt x="18542" y="192684"/>
                  </a:moveTo>
                  <a:lnTo>
                    <a:pt x="18186" y="191770"/>
                  </a:lnTo>
                  <a:lnTo>
                    <a:pt x="17183" y="191770"/>
                  </a:lnTo>
                  <a:lnTo>
                    <a:pt x="18072" y="192519"/>
                  </a:lnTo>
                  <a:lnTo>
                    <a:pt x="18542" y="192684"/>
                  </a:lnTo>
                  <a:close/>
                </a:path>
                <a:path w="36195" h="404495">
                  <a:moveTo>
                    <a:pt x="19558" y="201930"/>
                  </a:moveTo>
                  <a:lnTo>
                    <a:pt x="13423" y="201930"/>
                  </a:lnTo>
                  <a:lnTo>
                    <a:pt x="10820" y="200660"/>
                  </a:lnTo>
                  <a:lnTo>
                    <a:pt x="9817" y="200660"/>
                  </a:lnTo>
                  <a:lnTo>
                    <a:pt x="10655" y="201930"/>
                  </a:lnTo>
                  <a:lnTo>
                    <a:pt x="9753" y="201930"/>
                  </a:lnTo>
                  <a:lnTo>
                    <a:pt x="10464" y="203200"/>
                  </a:lnTo>
                  <a:lnTo>
                    <a:pt x="11595" y="203200"/>
                  </a:lnTo>
                  <a:lnTo>
                    <a:pt x="10782" y="201930"/>
                  </a:lnTo>
                  <a:lnTo>
                    <a:pt x="13157" y="201930"/>
                  </a:lnTo>
                  <a:lnTo>
                    <a:pt x="11595" y="203200"/>
                  </a:lnTo>
                  <a:lnTo>
                    <a:pt x="14312" y="203200"/>
                  </a:lnTo>
                  <a:lnTo>
                    <a:pt x="19558" y="201930"/>
                  </a:lnTo>
                  <a:close/>
                </a:path>
                <a:path w="36195" h="404495">
                  <a:moveTo>
                    <a:pt x="20396" y="173710"/>
                  </a:moveTo>
                  <a:lnTo>
                    <a:pt x="20180" y="173748"/>
                  </a:lnTo>
                  <a:lnTo>
                    <a:pt x="20015" y="173786"/>
                  </a:lnTo>
                  <a:lnTo>
                    <a:pt x="20142" y="173774"/>
                  </a:lnTo>
                  <a:lnTo>
                    <a:pt x="20332" y="173748"/>
                  </a:lnTo>
                  <a:close/>
                </a:path>
                <a:path w="36195" h="404495">
                  <a:moveTo>
                    <a:pt x="20701" y="196850"/>
                  </a:moveTo>
                  <a:lnTo>
                    <a:pt x="19380" y="195580"/>
                  </a:lnTo>
                  <a:lnTo>
                    <a:pt x="17894" y="196850"/>
                  </a:lnTo>
                  <a:lnTo>
                    <a:pt x="20701" y="196850"/>
                  </a:lnTo>
                  <a:close/>
                </a:path>
                <a:path w="36195" h="404495">
                  <a:moveTo>
                    <a:pt x="20878" y="402463"/>
                  </a:moveTo>
                  <a:lnTo>
                    <a:pt x="19405" y="402120"/>
                  </a:lnTo>
                  <a:lnTo>
                    <a:pt x="16827" y="401675"/>
                  </a:lnTo>
                  <a:lnTo>
                    <a:pt x="14020" y="401777"/>
                  </a:lnTo>
                  <a:lnTo>
                    <a:pt x="16941" y="402170"/>
                  </a:lnTo>
                  <a:lnTo>
                    <a:pt x="15709" y="402196"/>
                  </a:lnTo>
                  <a:lnTo>
                    <a:pt x="19189" y="402628"/>
                  </a:lnTo>
                  <a:lnTo>
                    <a:pt x="19532" y="402907"/>
                  </a:lnTo>
                  <a:lnTo>
                    <a:pt x="18199" y="403034"/>
                  </a:lnTo>
                  <a:lnTo>
                    <a:pt x="17081" y="402945"/>
                  </a:lnTo>
                  <a:lnTo>
                    <a:pt x="17856" y="403059"/>
                  </a:lnTo>
                  <a:lnTo>
                    <a:pt x="16395" y="403313"/>
                  </a:lnTo>
                  <a:lnTo>
                    <a:pt x="18300" y="403529"/>
                  </a:lnTo>
                  <a:lnTo>
                    <a:pt x="20662" y="403288"/>
                  </a:lnTo>
                  <a:lnTo>
                    <a:pt x="20777" y="402869"/>
                  </a:lnTo>
                  <a:lnTo>
                    <a:pt x="18846" y="402374"/>
                  </a:lnTo>
                  <a:lnTo>
                    <a:pt x="19519" y="402310"/>
                  </a:lnTo>
                  <a:lnTo>
                    <a:pt x="20307" y="402424"/>
                  </a:lnTo>
                  <a:lnTo>
                    <a:pt x="20878" y="402463"/>
                  </a:lnTo>
                  <a:close/>
                </a:path>
                <a:path w="36195" h="404495">
                  <a:moveTo>
                    <a:pt x="21170" y="192366"/>
                  </a:moveTo>
                  <a:lnTo>
                    <a:pt x="20434" y="193382"/>
                  </a:lnTo>
                  <a:lnTo>
                    <a:pt x="20891" y="193294"/>
                  </a:lnTo>
                  <a:lnTo>
                    <a:pt x="21170" y="192366"/>
                  </a:lnTo>
                  <a:close/>
                </a:path>
                <a:path w="36195" h="404495">
                  <a:moveTo>
                    <a:pt x="21437" y="386321"/>
                  </a:moveTo>
                  <a:lnTo>
                    <a:pt x="20053" y="385051"/>
                  </a:lnTo>
                  <a:lnTo>
                    <a:pt x="18034" y="386321"/>
                  </a:lnTo>
                  <a:lnTo>
                    <a:pt x="19456" y="386321"/>
                  </a:lnTo>
                  <a:lnTo>
                    <a:pt x="21437" y="386321"/>
                  </a:lnTo>
                  <a:close/>
                </a:path>
                <a:path w="36195" h="404495">
                  <a:moveTo>
                    <a:pt x="21945" y="190500"/>
                  </a:moveTo>
                  <a:lnTo>
                    <a:pt x="21043" y="190500"/>
                  </a:lnTo>
                  <a:lnTo>
                    <a:pt x="19735" y="191770"/>
                  </a:lnTo>
                  <a:lnTo>
                    <a:pt x="21945" y="190500"/>
                  </a:lnTo>
                  <a:close/>
                </a:path>
                <a:path w="36195" h="404495">
                  <a:moveTo>
                    <a:pt x="22212" y="382511"/>
                  </a:moveTo>
                  <a:lnTo>
                    <a:pt x="19735" y="382511"/>
                  </a:lnTo>
                  <a:lnTo>
                    <a:pt x="20586" y="383197"/>
                  </a:lnTo>
                  <a:lnTo>
                    <a:pt x="22212" y="382511"/>
                  </a:lnTo>
                  <a:close/>
                </a:path>
                <a:path w="36195" h="404495">
                  <a:moveTo>
                    <a:pt x="22313" y="116840"/>
                  </a:moveTo>
                  <a:lnTo>
                    <a:pt x="21983" y="116979"/>
                  </a:lnTo>
                  <a:lnTo>
                    <a:pt x="22136" y="117005"/>
                  </a:lnTo>
                  <a:lnTo>
                    <a:pt x="22313" y="116840"/>
                  </a:lnTo>
                  <a:close/>
                </a:path>
                <a:path w="36195" h="404495">
                  <a:moveTo>
                    <a:pt x="22834" y="193052"/>
                  </a:moveTo>
                  <a:lnTo>
                    <a:pt x="20891" y="193294"/>
                  </a:lnTo>
                  <a:lnTo>
                    <a:pt x="20777" y="193687"/>
                  </a:lnTo>
                  <a:lnTo>
                    <a:pt x="22834" y="193052"/>
                  </a:lnTo>
                  <a:close/>
                </a:path>
                <a:path w="36195" h="404495">
                  <a:moveTo>
                    <a:pt x="23520" y="393585"/>
                  </a:moveTo>
                  <a:lnTo>
                    <a:pt x="23177" y="392671"/>
                  </a:lnTo>
                  <a:lnTo>
                    <a:pt x="22174" y="392671"/>
                  </a:lnTo>
                  <a:lnTo>
                    <a:pt x="23050" y="393420"/>
                  </a:lnTo>
                  <a:lnTo>
                    <a:pt x="23520" y="393585"/>
                  </a:lnTo>
                  <a:close/>
                </a:path>
                <a:path w="36195" h="404495">
                  <a:moveTo>
                    <a:pt x="23914" y="253606"/>
                  </a:moveTo>
                  <a:lnTo>
                    <a:pt x="23342" y="253250"/>
                  </a:lnTo>
                  <a:lnTo>
                    <a:pt x="23444" y="253453"/>
                  </a:lnTo>
                  <a:lnTo>
                    <a:pt x="23914" y="253606"/>
                  </a:lnTo>
                  <a:close/>
                </a:path>
                <a:path w="36195" h="404495">
                  <a:moveTo>
                    <a:pt x="24117" y="401561"/>
                  </a:moveTo>
                  <a:lnTo>
                    <a:pt x="18034" y="400291"/>
                  </a:lnTo>
                  <a:lnTo>
                    <a:pt x="18351" y="399021"/>
                  </a:lnTo>
                  <a:lnTo>
                    <a:pt x="22174" y="400291"/>
                  </a:lnTo>
                  <a:lnTo>
                    <a:pt x="19024" y="399021"/>
                  </a:lnTo>
                  <a:lnTo>
                    <a:pt x="20472" y="399021"/>
                  </a:lnTo>
                  <a:lnTo>
                    <a:pt x="18669" y="397751"/>
                  </a:lnTo>
                  <a:lnTo>
                    <a:pt x="17322" y="399021"/>
                  </a:lnTo>
                  <a:lnTo>
                    <a:pt x="16116" y="399021"/>
                  </a:lnTo>
                  <a:lnTo>
                    <a:pt x="16332" y="400291"/>
                  </a:lnTo>
                  <a:lnTo>
                    <a:pt x="16903" y="400291"/>
                  </a:lnTo>
                  <a:lnTo>
                    <a:pt x="17703" y="401561"/>
                  </a:lnTo>
                  <a:lnTo>
                    <a:pt x="24117" y="401561"/>
                  </a:lnTo>
                  <a:close/>
                </a:path>
                <a:path w="36195" h="404495">
                  <a:moveTo>
                    <a:pt x="24180" y="160020"/>
                  </a:moveTo>
                  <a:lnTo>
                    <a:pt x="23736" y="159156"/>
                  </a:lnTo>
                  <a:lnTo>
                    <a:pt x="21818" y="159537"/>
                  </a:lnTo>
                  <a:lnTo>
                    <a:pt x="21666" y="160020"/>
                  </a:lnTo>
                  <a:lnTo>
                    <a:pt x="24180" y="160020"/>
                  </a:lnTo>
                  <a:close/>
                </a:path>
                <a:path w="36195" h="404495">
                  <a:moveTo>
                    <a:pt x="24688" y="166725"/>
                  </a:moveTo>
                  <a:lnTo>
                    <a:pt x="24358" y="166319"/>
                  </a:lnTo>
                  <a:lnTo>
                    <a:pt x="23799" y="166712"/>
                  </a:lnTo>
                  <a:lnTo>
                    <a:pt x="24688" y="166725"/>
                  </a:lnTo>
                  <a:close/>
                </a:path>
                <a:path w="36195" h="404495">
                  <a:moveTo>
                    <a:pt x="24777" y="391998"/>
                  </a:moveTo>
                  <a:lnTo>
                    <a:pt x="23596" y="391401"/>
                  </a:lnTo>
                  <a:lnTo>
                    <a:pt x="23317" y="391553"/>
                  </a:lnTo>
                  <a:lnTo>
                    <a:pt x="24777" y="391998"/>
                  </a:lnTo>
                  <a:close/>
                </a:path>
                <a:path w="36195" h="404495">
                  <a:moveTo>
                    <a:pt x="25069" y="104140"/>
                  </a:moveTo>
                  <a:lnTo>
                    <a:pt x="24790" y="102870"/>
                  </a:lnTo>
                  <a:lnTo>
                    <a:pt x="22072" y="102870"/>
                  </a:lnTo>
                  <a:lnTo>
                    <a:pt x="23444" y="104140"/>
                  </a:lnTo>
                  <a:lnTo>
                    <a:pt x="25069" y="104140"/>
                  </a:lnTo>
                  <a:close/>
                </a:path>
                <a:path w="36195" h="404495">
                  <a:moveTo>
                    <a:pt x="25273" y="264287"/>
                  </a:moveTo>
                  <a:lnTo>
                    <a:pt x="25069" y="264401"/>
                  </a:lnTo>
                  <a:lnTo>
                    <a:pt x="25260" y="264401"/>
                  </a:lnTo>
                  <a:close/>
                </a:path>
                <a:path w="36195" h="404495">
                  <a:moveTo>
                    <a:pt x="25501" y="396481"/>
                  </a:moveTo>
                  <a:lnTo>
                    <a:pt x="24244" y="395211"/>
                  </a:lnTo>
                  <a:lnTo>
                    <a:pt x="22694" y="396481"/>
                  </a:lnTo>
                  <a:lnTo>
                    <a:pt x="25501" y="396481"/>
                  </a:lnTo>
                  <a:close/>
                </a:path>
                <a:path w="36195" h="404495">
                  <a:moveTo>
                    <a:pt x="25666" y="247891"/>
                  </a:moveTo>
                  <a:lnTo>
                    <a:pt x="25095" y="246621"/>
                  </a:lnTo>
                  <a:lnTo>
                    <a:pt x="21577" y="246621"/>
                  </a:lnTo>
                  <a:lnTo>
                    <a:pt x="23456" y="247751"/>
                  </a:lnTo>
                  <a:lnTo>
                    <a:pt x="25666" y="247891"/>
                  </a:lnTo>
                  <a:close/>
                </a:path>
                <a:path w="36195" h="404495">
                  <a:moveTo>
                    <a:pt x="25742" y="378307"/>
                  </a:moveTo>
                  <a:close/>
                </a:path>
                <a:path w="36195" h="404495">
                  <a:moveTo>
                    <a:pt x="25882" y="254241"/>
                  </a:moveTo>
                  <a:lnTo>
                    <a:pt x="23914" y="253606"/>
                  </a:lnTo>
                  <a:lnTo>
                    <a:pt x="24942" y="254241"/>
                  </a:lnTo>
                  <a:lnTo>
                    <a:pt x="25882" y="254241"/>
                  </a:lnTo>
                  <a:close/>
                </a:path>
                <a:path w="36195" h="404495">
                  <a:moveTo>
                    <a:pt x="25984" y="192074"/>
                  </a:moveTo>
                  <a:lnTo>
                    <a:pt x="22834" y="193052"/>
                  </a:lnTo>
                  <a:lnTo>
                    <a:pt x="23025" y="193382"/>
                  </a:lnTo>
                  <a:lnTo>
                    <a:pt x="25984" y="192074"/>
                  </a:lnTo>
                  <a:close/>
                </a:path>
                <a:path w="36195" h="404495">
                  <a:moveTo>
                    <a:pt x="26187" y="26136"/>
                  </a:moveTo>
                  <a:lnTo>
                    <a:pt x="26162" y="25996"/>
                  </a:lnTo>
                  <a:lnTo>
                    <a:pt x="25984" y="25933"/>
                  </a:lnTo>
                  <a:lnTo>
                    <a:pt x="25742" y="25933"/>
                  </a:lnTo>
                  <a:lnTo>
                    <a:pt x="25552" y="25984"/>
                  </a:lnTo>
                  <a:lnTo>
                    <a:pt x="25374" y="26022"/>
                  </a:lnTo>
                  <a:lnTo>
                    <a:pt x="26187" y="26136"/>
                  </a:lnTo>
                  <a:close/>
                </a:path>
                <a:path w="36195" h="404495">
                  <a:moveTo>
                    <a:pt x="26276" y="378129"/>
                  </a:moveTo>
                  <a:lnTo>
                    <a:pt x="25908" y="378282"/>
                  </a:lnTo>
                  <a:lnTo>
                    <a:pt x="26098" y="378244"/>
                  </a:lnTo>
                  <a:lnTo>
                    <a:pt x="26276" y="378129"/>
                  </a:lnTo>
                  <a:close/>
                </a:path>
                <a:path w="36195" h="404495">
                  <a:moveTo>
                    <a:pt x="26758" y="12280"/>
                  </a:moveTo>
                  <a:lnTo>
                    <a:pt x="25679" y="11430"/>
                  </a:lnTo>
                  <a:lnTo>
                    <a:pt x="26504" y="12420"/>
                  </a:lnTo>
                  <a:lnTo>
                    <a:pt x="26758" y="12280"/>
                  </a:lnTo>
                  <a:close/>
                </a:path>
                <a:path w="36195" h="404495">
                  <a:moveTo>
                    <a:pt x="26962" y="122491"/>
                  </a:moveTo>
                  <a:lnTo>
                    <a:pt x="26085" y="122021"/>
                  </a:lnTo>
                  <a:lnTo>
                    <a:pt x="23177" y="122123"/>
                  </a:lnTo>
                  <a:lnTo>
                    <a:pt x="23698" y="122415"/>
                  </a:lnTo>
                  <a:lnTo>
                    <a:pt x="26962" y="122491"/>
                  </a:lnTo>
                  <a:close/>
                </a:path>
                <a:path w="36195" h="404495">
                  <a:moveTo>
                    <a:pt x="26974" y="392671"/>
                  </a:moveTo>
                  <a:lnTo>
                    <a:pt x="24777" y="391998"/>
                  </a:lnTo>
                  <a:lnTo>
                    <a:pt x="26085" y="392671"/>
                  </a:lnTo>
                  <a:lnTo>
                    <a:pt x="26974" y="392671"/>
                  </a:lnTo>
                  <a:close/>
                </a:path>
                <a:path w="36195" h="404495">
                  <a:moveTo>
                    <a:pt x="27228" y="377736"/>
                  </a:moveTo>
                  <a:lnTo>
                    <a:pt x="26238" y="377698"/>
                  </a:lnTo>
                  <a:lnTo>
                    <a:pt x="26492" y="377939"/>
                  </a:lnTo>
                  <a:lnTo>
                    <a:pt x="26276" y="378129"/>
                  </a:lnTo>
                  <a:lnTo>
                    <a:pt x="27228" y="377736"/>
                  </a:lnTo>
                  <a:close/>
                </a:path>
                <a:path w="36195" h="404495">
                  <a:moveTo>
                    <a:pt x="27228" y="159994"/>
                  </a:moveTo>
                  <a:lnTo>
                    <a:pt x="26377" y="159296"/>
                  </a:lnTo>
                  <a:lnTo>
                    <a:pt x="26898" y="159816"/>
                  </a:lnTo>
                  <a:lnTo>
                    <a:pt x="27228" y="159994"/>
                  </a:lnTo>
                  <a:close/>
                </a:path>
                <a:path w="36195" h="404495">
                  <a:moveTo>
                    <a:pt x="27482" y="139700"/>
                  </a:moveTo>
                  <a:lnTo>
                    <a:pt x="25349" y="138430"/>
                  </a:lnTo>
                  <a:lnTo>
                    <a:pt x="26301" y="138430"/>
                  </a:lnTo>
                  <a:lnTo>
                    <a:pt x="24168" y="137160"/>
                  </a:lnTo>
                  <a:lnTo>
                    <a:pt x="25704" y="139700"/>
                  </a:lnTo>
                  <a:lnTo>
                    <a:pt x="27482" y="139700"/>
                  </a:lnTo>
                  <a:close/>
                </a:path>
                <a:path w="36195" h="404495">
                  <a:moveTo>
                    <a:pt x="27571" y="332981"/>
                  </a:moveTo>
                  <a:lnTo>
                    <a:pt x="27355" y="332981"/>
                  </a:lnTo>
                  <a:lnTo>
                    <a:pt x="26250" y="334251"/>
                  </a:lnTo>
                  <a:lnTo>
                    <a:pt x="27571" y="332981"/>
                  </a:lnTo>
                  <a:close/>
                </a:path>
                <a:path w="36195" h="404495">
                  <a:moveTo>
                    <a:pt x="28257" y="17780"/>
                  </a:moveTo>
                  <a:lnTo>
                    <a:pt x="27444" y="16700"/>
                  </a:lnTo>
                  <a:lnTo>
                    <a:pt x="27597" y="16510"/>
                  </a:lnTo>
                  <a:lnTo>
                    <a:pt x="27101" y="16243"/>
                  </a:lnTo>
                  <a:lnTo>
                    <a:pt x="26631" y="15633"/>
                  </a:lnTo>
                  <a:lnTo>
                    <a:pt x="26479" y="15925"/>
                  </a:lnTo>
                  <a:lnTo>
                    <a:pt x="25273" y="15290"/>
                  </a:lnTo>
                  <a:lnTo>
                    <a:pt x="25844" y="17081"/>
                  </a:lnTo>
                  <a:lnTo>
                    <a:pt x="26035" y="17780"/>
                  </a:lnTo>
                  <a:lnTo>
                    <a:pt x="26492" y="17780"/>
                  </a:lnTo>
                  <a:lnTo>
                    <a:pt x="27101" y="17081"/>
                  </a:lnTo>
                  <a:lnTo>
                    <a:pt x="28257" y="17780"/>
                  </a:lnTo>
                  <a:close/>
                </a:path>
                <a:path w="36195" h="404495">
                  <a:moveTo>
                    <a:pt x="28473" y="143827"/>
                  </a:moveTo>
                  <a:lnTo>
                    <a:pt x="27381" y="144780"/>
                  </a:lnTo>
                  <a:lnTo>
                    <a:pt x="28448" y="144780"/>
                  </a:lnTo>
                  <a:lnTo>
                    <a:pt x="28473" y="143827"/>
                  </a:lnTo>
                  <a:close/>
                </a:path>
                <a:path w="36195" h="404495">
                  <a:moveTo>
                    <a:pt x="28600" y="10236"/>
                  </a:moveTo>
                  <a:close/>
                </a:path>
                <a:path w="36195" h="404495">
                  <a:moveTo>
                    <a:pt x="28841" y="143510"/>
                  </a:moveTo>
                  <a:lnTo>
                    <a:pt x="28486" y="143510"/>
                  </a:lnTo>
                  <a:lnTo>
                    <a:pt x="28473" y="143827"/>
                  </a:lnTo>
                  <a:lnTo>
                    <a:pt x="28841" y="143510"/>
                  </a:lnTo>
                  <a:close/>
                </a:path>
                <a:path w="36195" h="404495">
                  <a:moveTo>
                    <a:pt x="29083" y="389928"/>
                  </a:moveTo>
                  <a:lnTo>
                    <a:pt x="26492" y="389826"/>
                  </a:lnTo>
                  <a:lnTo>
                    <a:pt x="25438" y="389763"/>
                  </a:lnTo>
                  <a:lnTo>
                    <a:pt x="26428" y="389839"/>
                  </a:lnTo>
                  <a:lnTo>
                    <a:pt x="26936" y="389940"/>
                  </a:lnTo>
                  <a:lnTo>
                    <a:pt x="27139" y="390042"/>
                  </a:lnTo>
                  <a:lnTo>
                    <a:pt x="28968" y="390042"/>
                  </a:lnTo>
                  <a:close/>
                </a:path>
                <a:path w="36195" h="404495">
                  <a:moveTo>
                    <a:pt x="29197" y="335940"/>
                  </a:moveTo>
                  <a:lnTo>
                    <a:pt x="28994" y="335978"/>
                  </a:lnTo>
                  <a:lnTo>
                    <a:pt x="28854" y="336003"/>
                  </a:lnTo>
                  <a:lnTo>
                    <a:pt x="28676" y="336042"/>
                  </a:lnTo>
                  <a:lnTo>
                    <a:pt x="28816" y="336169"/>
                  </a:lnTo>
                  <a:lnTo>
                    <a:pt x="29197" y="335940"/>
                  </a:lnTo>
                  <a:close/>
                </a:path>
                <a:path w="36195" h="404495">
                  <a:moveTo>
                    <a:pt x="29527" y="312293"/>
                  </a:moveTo>
                  <a:lnTo>
                    <a:pt x="29311" y="312242"/>
                  </a:lnTo>
                  <a:lnTo>
                    <a:pt x="29527" y="312293"/>
                  </a:lnTo>
                  <a:close/>
                </a:path>
                <a:path w="36195" h="404495">
                  <a:moveTo>
                    <a:pt x="29527" y="147320"/>
                  </a:moveTo>
                  <a:lnTo>
                    <a:pt x="29159" y="147320"/>
                  </a:lnTo>
                  <a:lnTo>
                    <a:pt x="29527" y="147853"/>
                  </a:lnTo>
                  <a:lnTo>
                    <a:pt x="29527" y="147320"/>
                  </a:lnTo>
                  <a:close/>
                </a:path>
                <a:path w="36195" h="404495">
                  <a:moveTo>
                    <a:pt x="29527" y="11430"/>
                  </a:moveTo>
                  <a:lnTo>
                    <a:pt x="28600" y="10236"/>
                  </a:lnTo>
                  <a:lnTo>
                    <a:pt x="29197" y="11430"/>
                  </a:lnTo>
                  <a:lnTo>
                    <a:pt x="29527" y="11430"/>
                  </a:lnTo>
                  <a:close/>
                </a:path>
                <a:path w="36195" h="404495">
                  <a:moveTo>
                    <a:pt x="29591" y="88900"/>
                  </a:moveTo>
                  <a:lnTo>
                    <a:pt x="28803" y="88900"/>
                  </a:lnTo>
                  <a:lnTo>
                    <a:pt x="28994" y="89192"/>
                  </a:lnTo>
                  <a:lnTo>
                    <a:pt x="29591" y="88900"/>
                  </a:lnTo>
                  <a:close/>
                </a:path>
                <a:path w="36195" h="404495">
                  <a:moveTo>
                    <a:pt x="29705" y="340220"/>
                  </a:moveTo>
                  <a:lnTo>
                    <a:pt x="29502" y="340245"/>
                  </a:lnTo>
                  <a:lnTo>
                    <a:pt x="29311" y="340360"/>
                  </a:lnTo>
                  <a:lnTo>
                    <a:pt x="29705" y="340220"/>
                  </a:lnTo>
                  <a:close/>
                </a:path>
                <a:path w="36195" h="404495">
                  <a:moveTo>
                    <a:pt x="29730" y="12700"/>
                  </a:moveTo>
                  <a:lnTo>
                    <a:pt x="28257" y="11430"/>
                  </a:lnTo>
                  <a:lnTo>
                    <a:pt x="26758" y="12280"/>
                  </a:lnTo>
                  <a:lnTo>
                    <a:pt x="27305" y="12700"/>
                  </a:lnTo>
                  <a:lnTo>
                    <a:pt x="28435" y="13970"/>
                  </a:lnTo>
                  <a:lnTo>
                    <a:pt x="29730" y="12700"/>
                  </a:lnTo>
                  <a:close/>
                </a:path>
                <a:path w="36195" h="404495">
                  <a:moveTo>
                    <a:pt x="29806" y="352577"/>
                  </a:moveTo>
                  <a:lnTo>
                    <a:pt x="29565" y="352653"/>
                  </a:lnTo>
                  <a:lnTo>
                    <a:pt x="29464" y="352780"/>
                  </a:lnTo>
                  <a:lnTo>
                    <a:pt x="29806" y="352577"/>
                  </a:lnTo>
                  <a:close/>
                </a:path>
                <a:path w="36195" h="404495">
                  <a:moveTo>
                    <a:pt x="29845" y="322821"/>
                  </a:moveTo>
                  <a:lnTo>
                    <a:pt x="29527" y="321551"/>
                  </a:lnTo>
                  <a:lnTo>
                    <a:pt x="26809" y="321551"/>
                  </a:lnTo>
                  <a:lnTo>
                    <a:pt x="28232" y="322821"/>
                  </a:lnTo>
                  <a:lnTo>
                    <a:pt x="29845" y="322821"/>
                  </a:lnTo>
                  <a:close/>
                </a:path>
                <a:path w="36195" h="404495">
                  <a:moveTo>
                    <a:pt x="29857" y="340207"/>
                  </a:moveTo>
                  <a:lnTo>
                    <a:pt x="29502" y="340055"/>
                  </a:lnTo>
                  <a:lnTo>
                    <a:pt x="29184" y="340106"/>
                  </a:lnTo>
                  <a:lnTo>
                    <a:pt x="29540" y="340156"/>
                  </a:lnTo>
                  <a:lnTo>
                    <a:pt x="29705" y="340220"/>
                  </a:lnTo>
                  <a:lnTo>
                    <a:pt x="29857" y="340207"/>
                  </a:lnTo>
                  <a:close/>
                </a:path>
                <a:path w="36195" h="404495">
                  <a:moveTo>
                    <a:pt x="29997" y="60960"/>
                  </a:moveTo>
                  <a:lnTo>
                    <a:pt x="28917" y="62052"/>
                  </a:lnTo>
                  <a:lnTo>
                    <a:pt x="29260" y="62230"/>
                  </a:lnTo>
                  <a:lnTo>
                    <a:pt x="29997" y="60960"/>
                  </a:lnTo>
                  <a:close/>
                </a:path>
                <a:path w="36195" h="404495">
                  <a:moveTo>
                    <a:pt x="30035" y="148590"/>
                  </a:moveTo>
                  <a:lnTo>
                    <a:pt x="29527" y="147853"/>
                  </a:lnTo>
                  <a:lnTo>
                    <a:pt x="29514" y="148590"/>
                  </a:lnTo>
                  <a:lnTo>
                    <a:pt x="30035" y="148590"/>
                  </a:lnTo>
                  <a:close/>
                </a:path>
                <a:path w="36195" h="404495">
                  <a:moveTo>
                    <a:pt x="30822" y="27940"/>
                  </a:moveTo>
                  <a:lnTo>
                    <a:pt x="29946" y="26670"/>
                  </a:lnTo>
                  <a:lnTo>
                    <a:pt x="29527" y="26670"/>
                  </a:lnTo>
                  <a:lnTo>
                    <a:pt x="29883" y="27940"/>
                  </a:lnTo>
                  <a:lnTo>
                    <a:pt x="30822" y="27940"/>
                  </a:lnTo>
                  <a:close/>
                </a:path>
                <a:path w="36195" h="404495">
                  <a:moveTo>
                    <a:pt x="31648" y="360362"/>
                  </a:moveTo>
                  <a:lnTo>
                    <a:pt x="31419" y="360337"/>
                  </a:lnTo>
                  <a:lnTo>
                    <a:pt x="31280" y="360438"/>
                  </a:lnTo>
                  <a:lnTo>
                    <a:pt x="31496" y="360426"/>
                  </a:lnTo>
                  <a:lnTo>
                    <a:pt x="31648" y="360362"/>
                  </a:lnTo>
                  <a:close/>
                </a:path>
                <a:path w="36195" h="404495">
                  <a:moveTo>
                    <a:pt x="31648" y="311721"/>
                  </a:moveTo>
                  <a:lnTo>
                    <a:pt x="29527" y="312293"/>
                  </a:lnTo>
                  <a:lnTo>
                    <a:pt x="30175" y="312420"/>
                  </a:lnTo>
                  <a:lnTo>
                    <a:pt x="31648" y="311721"/>
                  </a:lnTo>
                  <a:close/>
                </a:path>
                <a:path w="36195" h="404495">
                  <a:moveTo>
                    <a:pt x="32105" y="287261"/>
                  </a:moveTo>
                  <a:lnTo>
                    <a:pt x="30924" y="288531"/>
                  </a:lnTo>
                  <a:lnTo>
                    <a:pt x="31394" y="288531"/>
                  </a:lnTo>
                  <a:lnTo>
                    <a:pt x="32105" y="287261"/>
                  </a:lnTo>
                  <a:close/>
                </a:path>
                <a:path w="36195" h="404495">
                  <a:moveTo>
                    <a:pt x="32931" y="5080"/>
                  </a:moveTo>
                  <a:lnTo>
                    <a:pt x="31356" y="3810"/>
                  </a:lnTo>
                  <a:lnTo>
                    <a:pt x="28206" y="1270"/>
                  </a:lnTo>
                  <a:lnTo>
                    <a:pt x="31851" y="1270"/>
                  </a:lnTo>
                  <a:lnTo>
                    <a:pt x="31064" y="0"/>
                  </a:lnTo>
                  <a:lnTo>
                    <a:pt x="30581" y="0"/>
                  </a:lnTo>
                  <a:lnTo>
                    <a:pt x="25057" y="317"/>
                  </a:lnTo>
                  <a:lnTo>
                    <a:pt x="25057" y="11430"/>
                  </a:lnTo>
                  <a:lnTo>
                    <a:pt x="24409" y="12700"/>
                  </a:lnTo>
                  <a:lnTo>
                    <a:pt x="24053" y="12700"/>
                  </a:lnTo>
                  <a:lnTo>
                    <a:pt x="25057" y="11430"/>
                  </a:lnTo>
                  <a:lnTo>
                    <a:pt x="25057" y="317"/>
                  </a:lnTo>
                  <a:lnTo>
                    <a:pt x="15773" y="850"/>
                  </a:lnTo>
                  <a:lnTo>
                    <a:pt x="15773" y="7353"/>
                  </a:lnTo>
                  <a:lnTo>
                    <a:pt x="14427" y="6527"/>
                  </a:lnTo>
                  <a:lnTo>
                    <a:pt x="14338" y="6350"/>
                  </a:lnTo>
                  <a:lnTo>
                    <a:pt x="14465" y="6527"/>
                  </a:lnTo>
                  <a:lnTo>
                    <a:pt x="15773" y="7353"/>
                  </a:lnTo>
                  <a:lnTo>
                    <a:pt x="15773" y="850"/>
                  </a:lnTo>
                  <a:lnTo>
                    <a:pt x="15176" y="876"/>
                  </a:lnTo>
                  <a:lnTo>
                    <a:pt x="15176" y="2730"/>
                  </a:lnTo>
                  <a:lnTo>
                    <a:pt x="14325" y="3136"/>
                  </a:lnTo>
                  <a:lnTo>
                    <a:pt x="14325" y="7620"/>
                  </a:lnTo>
                  <a:lnTo>
                    <a:pt x="10477" y="5080"/>
                  </a:lnTo>
                  <a:lnTo>
                    <a:pt x="10934" y="5080"/>
                  </a:lnTo>
                  <a:lnTo>
                    <a:pt x="13144" y="6350"/>
                  </a:lnTo>
                  <a:lnTo>
                    <a:pt x="12407" y="6350"/>
                  </a:lnTo>
                  <a:lnTo>
                    <a:pt x="14325" y="7620"/>
                  </a:lnTo>
                  <a:lnTo>
                    <a:pt x="14325" y="3136"/>
                  </a:lnTo>
                  <a:lnTo>
                    <a:pt x="12852" y="3810"/>
                  </a:lnTo>
                  <a:lnTo>
                    <a:pt x="13931" y="2540"/>
                  </a:lnTo>
                  <a:lnTo>
                    <a:pt x="15024" y="2540"/>
                  </a:lnTo>
                  <a:lnTo>
                    <a:pt x="15176" y="2730"/>
                  </a:lnTo>
                  <a:lnTo>
                    <a:pt x="15176" y="876"/>
                  </a:lnTo>
                  <a:lnTo>
                    <a:pt x="8166" y="1270"/>
                  </a:lnTo>
                  <a:lnTo>
                    <a:pt x="8902" y="2540"/>
                  </a:lnTo>
                  <a:lnTo>
                    <a:pt x="8318" y="2540"/>
                  </a:lnTo>
                  <a:lnTo>
                    <a:pt x="9906" y="3810"/>
                  </a:lnTo>
                  <a:lnTo>
                    <a:pt x="6553" y="3810"/>
                  </a:lnTo>
                  <a:lnTo>
                    <a:pt x="10147" y="5080"/>
                  </a:lnTo>
                  <a:lnTo>
                    <a:pt x="10502" y="6350"/>
                  </a:lnTo>
                  <a:lnTo>
                    <a:pt x="9829" y="6350"/>
                  </a:lnTo>
                  <a:lnTo>
                    <a:pt x="6819" y="7620"/>
                  </a:lnTo>
                  <a:lnTo>
                    <a:pt x="10312" y="7620"/>
                  </a:lnTo>
                  <a:lnTo>
                    <a:pt x="8051" y="8890"/>
                  </a:lnTo>
                  <a:lnTo>
                    <a:pt x="9715" y="8890"/>
                  </a:lnTo>
                  <a:lnTo>
                    <a:pt x="10629" y="10160"/>
                  </a:lnTo>
                  <a:lnTo>
                    <a:pt x="6311" y="10160"/>
                  </a:lnTo>
                  <a:lnTo>
                    <a:pt x="9410" y="11430"/>
                  </a:lnTo>
                  <a:lnTo>
                    <a:pt x="7797" y="11430"/>
                  </a:lnTo>
                  <a:lnTo>
                    <a:pt x="10464" y="12700"/>
                  </a:lnTo>
                  <a:lnTo>
                    <a:pt x="8293" y="13754"/>
                  </a:lnTo>
                  <a:lnTo>
                    <a:pt x="7861" y="13157"/>
                  </a:lnTo>
                  <a:lnTo>
                    <a:pt x="7962" y="13906"/>
                  </a:lnTo>
                  <a:lnTo>
                    <a:pt x="7835" y="13970"/>
                  </a:lnTo>
                  <a:lnTo>
                    <a:pt x="7975" y="13970"/>
                  </a:lnTo>
                  <a:lnTo>
                    <a:pt x="8001" y="14135"/>
                  </a:lnTo>
                  <a:lnTo>
                    <a:pt x="8724" y="14046"/>
                  </a:lnTo>
                  <a:lnTo>
                    <a:pt x="9537" y="14008"/>
                  </a:lnTo>
                  <a:lnTo>
                    <a:pt x="10325" y="13970"/>
                  </a:lnTo>
                  <a:lnTo>
                    <a:pt x="8483" y="13995"/>
                  </a:lnTo>
                  <a:lnTo>
                    <a:pt x="10325" y="13970"/>
                  </a:lnTo>
                  <a:lnTo>
                    <a:pt x="11214" y="13970"/>
                  </a:lnTo>
                  <a:lnTo>
                    <a:pt x="10363" y="15240"/>
                  </a:lnTo>
                  <a:lnTo>
                    <a:pt x="12065" y="13970"/>
                  </a:lnTo>
                  <a:lnTo>
                    <a:pt x="13792" y="13970"/>
                  </a:lnTo>
                  <a:lnTo>
                    <a:pt x="15024" y="15240"/>
                  </a:lnTo>
                  <a:lnTo>
                    <a:pt x="12611" y="15240"/>
                  </a:lnTo>
                  <a:lnTo>
                    <a:pt x="11925" y="15240"/>
                  </a:lnTo>
                  <a:lnTo>
                    <a:pt x="12255" y="15405"/>
                  </a:lnTo>
                  <a:lnTo>
                    <a:pt x="9791" y="16510"/>
                  </a:lnTo>
                  <a:lnTo>
                    <a:pt x="10922" y="15354"/>
                  </a:lnTo>
                  <a:lnTo>
                    <a:pt x="11391" y="15240"/>
                  </a:lnTo>
                  <a:lnTo>
                    <a:pt x="11036" y="15240"/>
                  </a:lnTo>
                  <a:lnTo>
                    <a:pt x="10363" y="15240"/>
                  </a:lnTo>
                  <a:lnTo>
                    <a:pt x="6083" y="15240"/>
                  </a:lnTo>
                  <a:lnTo>
                    <a:pt x="5130" y="16510"/>
                  </a:lnTo>
                  <a:lnTo>
                    <a:pt x="6070" y="16510"/>
                  </a:lnTo>
                  <a:lnTo>
                    <a:pt x="7632" y="16510"/>
                  </a:lnTo>
                  <a:lnTo>
                    <a:pt x="6680" y="17780"/>
                  </a:lnTo>
                  <a:lnTo>
                    <a:pt x="10477" y="17780"/>
                  </a:lnTo>
                  <a:lnTo>
                    <a:pt x="12407" y="15481"/>
                  </a:lnTo>
                  <a:lnTo>
                    <a:pt x="14541" y="16510"/>
                  </a:lnTo>
                  <a:lnTo>
                    <a:pt x="13601" y="17780"/>
                  </a:lnTo>
                  <a:lnTo>
                    <a:pt x="10972" y="17780"/>
                  </a:lnTo>
                  <a:lnTo>
                    <a:pt x="14033" y="20320"/>
                  </a:lnTo>
                  <a:lnTo>
                    <a:pt x="3060" y="19050"/>
                  </a:lnTo>
                  <a:lnTo>
                    <a:pt x="7175" y="20320"/>
                  </a:lnTo>
                  <a:lnTo>
                    <a:pt x="9245" y="21590"/>
                  </a:lnTo>
                  <a:lnTo>
                    <a:pt x="13195" y="21590"/>
                  </a:lnTo>
                  <a:lnTo>
                    <a:pt x="11074" y="22860"/>
                  </a:lnTo>
                  <a:lnTo>
                    <a:pt x="12611" y="22860"/>
                  </a:lnTo>
                  <a:lnTo>
                    <a:pt x="12230" y="23063"/>
                  </a:lnTo>
                  <a:lnTo>
                    <a:pt x="12230" y="29210"/>
                  </a:lnTo>
                  <a:lnTo>
                    <a:pt x="11468" y="30480"/>
                  </a:lnTo>
                  <a:lnTo>
                    <a:pt x="11582" y="29210"/>
                  </a:lnTo>
                  <a:lnTo>
                    <a:pt x="12230" y="29210"/>
                  </a:lnTo>
                  <a:lnTo>
                    <a:pt x="12230" y="23063"/>
                  </a:lnTo>
                  <a:lnTo>
                    <a:pt x="10185" y="24130"/>
                  </a:lnTo>
                  <a:lnTo>
                    <a:pt x="8801" y="24130"/>
                  </a:lnTo>
                  <a:lnTo>
                    <a:pt x="9055" y="22860"/>
                  </a:lnTo>
                  <a:lnTo>
                    <a:pt x="11074" y="22860"/>
                  </a:lnTo>
                  <a:lnTo>
                    <a:pt x="7556" y="21590"/>
                  </a:lnTo>
                  <a:lnTo>
                    <a:pt x="7150" y="22860"/>
                  </a:lnTo>
                  <a:lnTo>
                    <a:pt x="8623" y="22860"/>
                  </a:lnTo>
                  <a:lnTo>
                    <a:pt x="5791" y="24130"/>
                  </a:lnTo>
                  <a:lnTo>
                    <a:pt x="7454" y="24130"/>
                  </a:lnTo>
                  <a:lnTo>
                    <a:pt x="7886" y="25400"/>
                  </a:lnTo>
                  <a:lnTo>
                    <a:pt x="10096" y="26670"/>
                  </a:lnTo>
                  <a:lnTo>
                    <a:pt x="10617" y="27940"/>
                  </a:lnTo>
                  <a:lnTo>
                    <a:pt x="7747" y="27940"/>
                  </a:lnTo>
                  <a:lnTo>
                    <a:pt x="9258" y="30480"/>
                  </a:lnTo>
                  <a:lnTo>
                    <a:pt x="7251" y="31750"/>
                  </a:lnTo>
                  <a:lnTo>
                    <a:pt x="5334" y="33020"/>
                  </a:lnTo>
                  <a:lnTo>
                    <a:pt x="8013" y="34290"/>
                  </a:lnTo>
                  <a:lnTo>
                    <a:pt x="9029" y="34290"/>
                  </a:lnTo>
                  <a:lnTo>
                    <a:pt x="9207" y="35560"/>
                  </a:lnTo>
                  <a:lnTo>
                    <a:pt x="8902" y="35560"/>
                  </a:lnTo>
                  <a:lnTo>
                    <a:pt x="11480" y="38100"/>
                  </a:lnTo>
                  <a:lnTo>
                    <a:pt x="8547" y="39370"/>
                  </a:lnTo>
                  <a:lnTo>
                    <a:pt x="7747" y="39370"/>
                  </a:lnTo>
                  <a:lnTo>
                    <a:pt x="6616" y="40640"/>
                  </a:lnTo>
                  <a:lnTo>
                    <a:pt x="10236" y="40640"/>
                  </a:lnTo>
                  <a:lnTo>
                    <a:pt x="9004" y="43180"/>
                  </a:lnTo>
                  <a:lnTo>
                    <a:pt x="11404" y="45720"/>
                  </a:lnTo>
                  <a:lnTo>
                    <a:pt x="7277" y="46990"/>
                  </a:lnTo>
                  <a:lnTo>
                    <a:pt x="11163" y="46990"/>
                  </a:lnTo>
                  <a:lnTo>
                    <a:pt x="5486" y="48260"/>
                  </a:lnTo>
                  <a:lnTo>
                    <a:pt x="10909" y="49530"/>
                  </a:lnTo>
                  <a:lnTo>
                    <a:pt x="7213" y="49530"/>
                  </a:lnTo>
                  <a:lnTo>
                    <a:pt x="5372" y="50800"/>
                  </a:lnTo>
                  <a:lnTo>
                    <a:pt x="5105" y="52070"/>
                  </a:lnTo>
                  <a:lnTo>
                    <a:pt x="6438" y="52070"/>
                  </a:lnTo>
                  <a:lnTo>
                    <a:pt x="9410" y="53340"/>
                  </a:lnTo>
                  <a:lnTo>
                    <a:pt x="8826" y="53340"/>
                  </a:lnTo>
                  <a:lnTo>
                    <a:pt x="10083" y="54610"/>
                  </a:lnTo>
                  <a:lnTo>
                    <a:pt x="6794" y="55880"/>
                  </a:lnTo>
                  <a:lnTo>
                    <a:pt x="5334" y="55880"/>
                  </a:lnTo>
                  <a:lnTo>
                    <a:pt x="7696" y="57150"/>
                  </a:lnTo>
                  <a:lnTo>
                    <a:pt x="5435" y="57150"/>
                  </a:lnTo>
                  <a:lnTo>
                    <a:pt x="8305" y="58420"/>
                  </a:lnTo>
                  <a:lnTo>
                    <a:pt x="2438" y="57150"/>
                  </a:lnTo>
                  <a:lnTo>
                    <a:pt x="5067" y="58420"/>
                  </a:lnTo>
                  <a:lnTo>
                    <a:pt x="5600" y="58420"/>
                  </a:lnTo>
                  <a:lnTo>
                    <a:pt x="5562" y="59690"/>
                  </a:lnTo>
                  <a:lnTo>
                    <a:pt x="6261" y="60960"/>
                  </a:lnTo>
                  <a:lnTo>
                    <a:pt x="4318" y="59690"/>
                  </a:lnTo>
                  <a:lnTo>
                    <a:pt x="3784" y="60960"/>
                  </a:lnTo>
                  <a:lnTo>
                    <a:pt x="5181" y="63500"/>
                  </a:lnTo>
                  <a:lnTo>
                    <a:pt x="5105" y="64770"/>
                  </a:lnTo>
                  <a:lnTo>
                    <a:pt x="6019" y="63500"/>
                  </a:lnTo>
                  <a:lnTo>
                    <a:pt x="9423" y="64770"/>
                  </a:lnTo>
                  <a:lnTo>
                    <a:pt x="10121" y="64770"/>
                  </a:lnTo>
                  <a:lnTo>
                    <a:pt x="9766" y="66040"/>
                  </a:lnTo>
                  <a:lnTo>
                    <a:pt x="6756" y="66040"/>
                  </a:lnTo>
                  <a:lnTo>
                    <a:pt x="5740" y="64770"/>
                  </a:lnTo>
                  <a:lnTo>
                    <a:pt x="6705" y="66040"/>
                  </a:lnTo>
                  <a:lnTo>
                    <a:pt x="6108" y="66040"/>
                  </a:lnTo>
                  <a:lnTo>
                    <a:pt x="1206" y="67310"/>
                  </a:lnTo>
                  <a:lnTo>
                    <a:pt x="3543" y="67310"/>
                  </a:lnTo>
                  <a:lnTo>
                    <a:pt x="3479" y="68580"/>
                  </a:lnTo>
                  <a:lnTo>
                    <a:pt x="4508" y="69850"/>
                  </a:lnTo>
                  <a:lnTo>
                    <a:pt x="4622" y="71120"/>
                  </a:lnTo>
                  <a:lnTo>
                    <a:pt x="6629" y="71120"/>
                  </a:lnTo>
                  <a:lnTo>
                    <a:pt x="8712" y="72390"/>
                  </a:lnTo>
                  <a:lnTo>
                    <a:pt x="7874" y="72390"/>
                  </a:lnTo>
                  <a:lnTo>
                    <a:pt x="5803" y="73660"/>
                  </a:lnTo>
                  <a:lnTo>
                    <a:pt x="6007" y="74930"/>
                  </a:lnTo>
                  <a:lnTo>
                    <a:pt x="7277" y="76200"/>
                  </a:lnTo>
                  <a:lnTo>
                    <a:pt x="7505" y="75882"/>
                  </a:lnTo>
                  <a:lnTo>
                    <a:pt x="7556" y="76200"/>
                  </a:lnTo>
                  <a:lnTo>
                    <a:pt x="7277" y="76200"/>
                  </a:lnTo>
                  <a:lnTo>
                    <a:pt x="5880" y="76200"/>
                  </a:lnTo>
                  <a:lnTo>
                    <a:pt x="6235" y="77470"/>
                  </a:lnTo>
                  <a:lnTo>
                    <a:pt x="8191" y="80010"/>
                  </a:lnTo>
                  <a:lnTo>
                    <a:pt x="9169" y="78740"/>
                  </a:lnTo>
                  <a:lnTo>
                    <a:pt x="10388" y="78740"/>
                  </a:lnTo>
                  <a:lnTo>
                    <a:pt x="10769" y="80010"/>
                  </a:lnTo>
                  <a:lnTo>
                    <a:pt x="8191" y="80010"/>
                  </a:lnTo>
                  <a:lnTo>
                    <a:pt x="8013" y="80010"/>
                  </a:lnTo>
                  <a:lnTo>
                    <a:pt x="11506" y="81280"/>
                  </a:lnTo>
                  <a:lnTo>
                    <a:pt x="1054" y="83820"/>
                  </a:lnTo>
                  <a:lnTo>
                    <a:pt x="5943" y="85090"/>
                  </a:lnTo>
                  <a:lnTo>
                    <a:pt x="5702" y="85090"/>
                  </a:lnTo>
                  <a:lnTo>
                    <a:pt x="8229" y="87630"/>
                  </a:lnTo>
                  <a:lnTo>
                    <a:pt x="7810" y="87630"/>
                  </a:lnTo>
                  <a:lnTo>
                    <a:pt x="6464" y="86360"/>
                  </a:lnTo>
                  <a:lnTo>
                    <a:pt x="5003" y="87630"/>
                  </a:lnTo>
                  <a:lnTo>
                    <a:pt x="8902" y="88900"/>
                  </a:lnTo>
                  <a:lnTo>
                    <a:pt x="4381" y="90170"/>
                  </a:lnTo>
                  <a:lnTo>
                    <a:pt x="6972" y="91440"/>
                  </a:lnTo>
                  <a:lnTo>
                    <a:pt x="0" y="92710"/>
                  </a:lnTo>
                  <a:lnTo>
                    <a:pt x="7404" y="95250"/>
                  </a:lnTo>
                  <a:lnTo>
                    <a:pt x="2946" y="96520"/>
                  </a:lnTo>
                  <a:lnTo>
                    <a:pt x="3632" y="96520"/>
                  </a:lnTo>
                  <a:lnTo>
                    <a:pt x="3263" y="97790"/>
                  </a:lnTo>
                  <a:lnTo>
                    <a:pt x="4533" y="97790"/>
                  </a:lnTo>
                  <a:lnTo>
                    <a:pt x="4737" y="96520"/>
                  </a:lnTo>
                  <a:lnTo>
                    <a:pt x="5626" y="96520"/>
                  </a:lnTo>
                  <a:lnTo>
                    <a:pt x="7569" y="100330"/>
                  </a:lnTo>
                  <a:lnTo>
                    <a:pt x="3136" y="104140"/>
                  </a:lnTo>
                  <a:lnTo>
                    <a:pt x="1625" y="106680"/>
                  </a:lnTo>
                  <a:lnTo>
                    <a:pt x="1181" y="107950"/>
                  </a:lnTo>
                  <a:lnTo>
                    <a:pt x="10096" y="107950"/>
                  </a:lnTo>
                  <a:lnTo>
                    <a:pt x="6172" y="109220"/>
                  </a:lnTo>
                  <a:lnTo>
                    <a:pt x="3136" y="109220"/>
                  </a:lnTo>
                  <a:lnTo>
                    <a:pt x="6756" y="111760"/>
                  </a:lnTo>
                  <a:lnTo>
                    <a:pt x="2959" y="114300"/>
                  </a:lnTo>
                  <a:lnTo>
                    <a:pt x="6019" y="115570"/>
                  </a:lnTo>
                  <a:lnTo>
                    <a:pt x="4419" y="115570"/>
                  </a:lnTo>
                  <a:lnTo>
                    <a:pt x="2209" y="116840"/>
                  </a:lnTo>
                  <a:lnTo>
                    <a:pt x="4292" y="118110"/>
                  </a:lnTo>
                  <a:lnTo>
                    <a:pt x="2247" y="118110"/>
                  </a:lnTo>
                  <a:lnTo>
                    <a:pt x="6375" y="119380"/>
                  </a:lnTo>
                  <a:lnTo>
                    <a:pt x="4356" y="119380"/>
                  </a:lnTo>
                  <a:lnTo>
                    <a:pt x="2997" y="120650"/>
                  </a:lnTo>
                  <a:lnTo>
                    <a:pt x="5549" y="120650"/>
                  </a:lnTo>
                  <a:lnTo>
                    <a:pt x="4330" y="121920"/>
                  </a:lnTo>
                  <a:lnTo>
                    <a:pt x="6680" y="121920"/>
                  </a:lnTo>
                  <a:lnTo>
                    <a:pt x="5168" y="123190"/>
                  </a:lnTo>
                  <a:lnTo>
                    <a:pt x="8013" y="123190"/>
                  </a:lnTo>
                  <a:lnTo>
                    <a:pt x="3784" y="124460"/>
                  </a:lnTo>
                  <a:lnTo>
                    <a:pt x="3644" y="124460"/>
                  </a:lnTo>
                  <a:lnTo>
                    <a:pt x="4445" y="125730"/>
                  </a:lnTo>
                  <a:lnTo>
                    <a:pt x="6400" y="127000"/>
                  </a:lnTo>
                  <a:lnTo>
                    <a:pt x="3390" y="127000"/>
                  </a:lnTo>
                  <a:lnTo>
                    <a:pt x="4178" y="128270"/>
                  </a:lnTo>
                  <a:lnTo>
                    <a:pt x="6311" y="128270"/>
                  </a:lnTo>
                  <a:lnTo>
                    <a:pt x="1308" y="129540"/>
                  </a:lnTo>
                  <a:lnTo>
                    <a:pt x="10312" y="130810"/>
                  </a:lnTo>
                  <a:lnTo>
                    <a:pt x="3924" y="130810"/>
                  </a:lnTo>
                  <a:lnTo>
                    <a:pt x="6159" y="133350"/>
                  </a:lnTo>
                  <a:lnTo>
                    <a:pt x="7670" y="134620"/>
                  </a:lnTo>
                  <a:lnTo>
                    <a:pt x="3873" y="134620"/>
                  </a:lnTo>
                  <a:lnTo>
                    <a:pt x="5232" y="135636"/>
                  </a:lnTo>
                  <a:lnTo>
                    <a:pt x="7785" y="134772"/>
                  </a:lnTo>
                  <a:lnTo>
                    <a:pt x="8648" y="135890"/>
                  </a:lnTo>
                  <a:lnTo>
                    <a:pt x="5575" y="135890"/>
                  </a:lnTo>
                  <a:lnTo>
                    <a:pt x="9144" y="137160"/>
                  </a:lnTo>
                  <a:lnTo>
                    <a:pt x="8140" y="138430"/>
                  </a:lnTo>
                  <a:lnTo>
                    <a:pt x="7569" y="139700"/>
                  </a:lnTo>
                  <a:lnTo>
                    <a:pt x="6337" y="138430"/>
                  </a:lnTo>
                  <a:lnTo>
                    <a:pt x="5626" y="138430"/>
                  </a:lnTo>
                  <a:lnTo>
                    <a:pt x="7340" y="139700"/>
                  </a:lnTo>
                  <a:lnTo>
                    <a:pt x="5245" y="142240"/>
                  </a:lnTo>
                  <a:lnTo>
                    <a:pt x="6451" y="142925"/>
                  </a:lnTo>
                  <a:lnTo>
                    <a:pt x="6515" y="143510"/>
                  </a:lnTo>
                  <a:lnTo>
                    <a:pt x="6692" y="143510"/>
                  </a:lnTo>
                  <a:lnTo>
                    <a:pt x="6565" y="142989"/>
                  </a:lnTo>
                  <a:lnTo>
                    <a:pt x="7340" y="143421"/>
                  </a:lnTo>
                  <a:lnTo>
                    <a:pt x="9880" y="142240"/>
                  </a:lnTo>
                  <a:lnTo>
                    <a:pt x="12319" y="144322"/>
                  </a:lnTo>
                  <a:lnTo>
                    <a:pt x="8902" y="143510"/>
                  </a:lnTo>
                  <a:lnTo>
                    <a:pt x="12954" y="146050"/>
                  </a:lnTo>
                  <a:lnTo>
                    <a:pt x="8509" y="145224"/>
                  </a:lnTo>
                  <a:lnTo>
                    <a:pt x="8267" y="146050"/>
                  </a:lnTo>
                  <a:lnTo>
                    <a:pt x="9131" y="146050"/>
                  </a:lnTo>
                  <a:lnTo>
                    <a:pt x="9093" y="147320"/>
                  </a:lnTo>
                  <a:lnTo>
                    <a:pt x="10312" y="147320"/>
                  </a:lnTo>
                  <a:lnTo>
                    <a:pt x="9537" y="148590"/>
                  </a:lnTo>
                  <a:lnTo>
                    <a:pt x="8293" y="148590"/>
                  </a:lnTo>
                  <a:lnTo>
                    <a:pt x="8572" y="149860"/>
                  </a:lnTo>
                  <a:lnTo>
                    <a:pt x="13042" y="151130"/>
                  </a:lnTo>
                  <a:lnTo>
                    <a:pt x="11315" y="152400"/>
                  </a:lnTo>
                  <a:lnTo>
                    <a:pt x="7340" y="151130"/>
                  </a:lnTo>
                  <a:lnTo>
                    <a:pt x="10020" y="152400"/>
                  </a:lnTo>
                  <a:lnTo>
                    <a:pt x="6565" y="152400"/>
                  </a:lnTo>
                  <a:lnTo>
                    <a:pt x="7594" y="153670"/>
                  </a:lnTo>
                  <a:lnTo>
                    <a:pt x="9207" y="153670"/>
                  </a:lnTo>
                  <a:lnTo>
                    <a:pt x="11722" y="154940"/>
                  </a:lnTo>
                  <a:lnTo>
                    <a:pt x="11137" y="154940"/>
                  </a:lnTo>
                  <a:lnTo>
                    <a:pt x="12903" y="156210"/>
                  </a:lnTo>
                  <a:lnTo>
                    <a:pt x="15481" y="154940"/>
                  </a:lnTo>
                  <a:lnTo>
                    <a:pt x="14528" y="156210"/>
                  </a:lnTo>
                  <a:lnTo>
                    <a:pt x="12458" y="157480"/>
                  </a:lnTo>
                  <a:lnTo>
                    <a:pt x="14706" y="157480"/>
                  </a:lnTo>
                  <a:lnTo>
                    <a:pt x="13855" y="158750"/>
                  </a:lnTo>
                  <a:lnTo>
                    <a:pt x="12763" y="158750"/>
                  </a:lnTo>
                  <a:lnTo>
                    <a:pt x="10058" y="157480"/>
                  </a:lnTo>
                  <a:lnTo>
                    <a:pt x="9321" y="158750"/>
                  </a:lnTo>
                  <a:lnTo>
                    <a:pt x="12192" y="158750"/>
                  </a:lnTo>
                  <a:lnTo>
                    <a:pt x="10134" y="160020"/>
                  </a:lnTo>
                  <a:lnTo>
                    <a:pt x="12649" y="160020"/>
                  </a:lnTo>
                  <a:lnTo>
                    <a:pt x="12306" y="160591"/>
                  </a:lnTo>
                  <a:lnTo>
                    <a:pt x="14452" y="160020"/>
                  </a:lnTo>
                  <a:lnTo>
                    <a:pt x="12585" y="161290"/>
                  </a:lnTo>
                  <a:lnTo>
                    <a:pt x="11887" y="161290"/>
                  </a:lnTo>
                  <a:lnTo>
                    <a:pt x="12306" y="160591"/>
                  </a:lnTo>
                  <a:lnTo>
                    <a:pt x="9664" y="161290"/>
                  </a:lnTo>
                  <a:lnTo>
                    <a:pt x="11684" y="161290"/>
                  </a:lnTo>
                  <a:lnTo>
                    <a:pt x="10718" y="162560"/>
                  </a:lnTo>
                  <a:lnTo>
                    <a:pt x="13182" y="163830"/>
                  </a:lnTo>
                  <a:lnTo>
                    <a:pt x="12039" y="165100"/>
                  </a:lnTo>
                  <a:lnTo>
                    <a:pt x="8902" y="165100"/>
                  </a:lnTo>
                  <a:lnTo>
                    <a:pt x="12433" y="167640"/>
                  </a:lnTo>
                  <a:lnTo>
                    <a:pt x="11633" y="168910"/>
                  </a:lnTo>
                  <a:lnTo>
                    <a:pt x="9601" y="168910"/>
                  </a:lnTo>
                  <a:lnTo>
                    <a:pt x="11925" y="170180"/>
                  </a:lnTo>
                  <a:lnTo>
                    <a:pt x="9740" y="170180"/>
                  </a:lnTo>
                  <a:lnTo>
                    <a:pt x="8966" y="171450"/>
                  </a:lnTo>
                  <a:lnTo>
                    <a:pt x="10972" y="172720"/>
                  </a:lnTo>
                  <a:lnTo>
                    <a:pt x="12522" y="173990"/>
                  </a:lnTo>
                  <a:lnTo>
                    <a:pt x="10147" y="173990"/>
                  </a:lnTo>
                  <a:lnTo>
                    <a:pt x="10629" y="175260"/>
                  </a:lnTo>
                  <a:lnTo>
                    <a:pt x="11328" y="175260"/>
                  </a:lnTo>
                  <a:lnTo>
                    <a:pt x="11125" y="176530"/>
                  </a:lnTo>
                  <a:lnTo>
                    <a:pt x="12941" y="176530"/>
                  </a:lnTo>
                  <a:lnTo>
                    <a:pt x="5816" y="177800"/>
                  </a:lnTo>
                  <a:lnTo>
                    <a:pt x="15557" y="180047"/>
                  </a:lnTo>
                  <a:lnTo>
                    <a:pt x="14325" y="179070"/>
                  </a:lnTo>
                  <a:lnTo>
                    <a:pt x="20116" y="179070"/>
                  </a:lnTo>
                  <a:lnTo>
                    <a:pt x="16306" y="180225"/>
                  </a:lnTo>
                  <a:lnTo>
                    <a:pt x="16814" y="180340"/>
                  </a:lnTo>
                  <a:lnTo>
                    <a:pt x="10883" y="181610"/>
                  </a:lnTo>
                  <a:lnTo>
                    <a:pt x="9779" y="181610"/>
                  </a:lnTo>
                  <a:lnTo>
                    <a:pt x="10947" y="182880"/>
                  </a:lnTo>
                  <a:lnTo>
                    <a:pt x="11226" y="182880"/>
                  </a:lnTo>
                  <a:lnTo>
                    <a:pt x="11074" y="182905"/>
                  </a:lnTo>
                  <a:lnTo>
                    <a:pt x="10883" y="182968"/>
                  </a:lnTo>
                  <a:lnTo>
                    <a:pt x="11049" y="182968"/>
                  </a:lnTo>
                  <a:lnTo>
                    <a:pt x="11290" y="182905"/>
                  </a:lnTo>
                  <a:lnTo>
                    <a:pt x="12230" y="182880"/>
                  </a:lnTo>
                  <a:lnTo>
                    <a:pt x="13893" y="181610"/>
                  </a:lnTo>
                  <a:lnTo>
                    <a:pt x="15151" y="182880"/>
                  </a:lnTo>
                  <a:lnTo>
                    <a:pt x="13576" y="182880"/>
                  </a:lnTo>
                  <a:lnTo>
                    <a:pt x="9791" y="184150"/>
                  </a:lnTo>
                  <a:lnTo>
                    <a:pt x="14198" y="184150"/>
                  </a:lnTo>
                  <a:lnTo>
                    <a:pt x="14782" y="185420"/>
                  </a:lnTo>
                  <a:lnTo>
                    <a:pt x="12928" y="185420"/>
                  </a:lnTo>
                  <a:lnTo>
                    <a:pt x="17449" y="186690"/>
                  </a:lnTo>
                  <a:lnTo>
                    <a:pt x="11468" y="186690"/>
                  </a:lnTo>
                  <a:lnTo>
                    <a:pt x="11010" y="187960"/>
                  </a:lnTo>
                  <a:lnTo>
                    <a:pt x="10553" y="187960"/>
                  </a:lnTo>
                  <a:lnTo>
                    <a:pt x="16992" y="189230"/>
                  </a:lnTo>
                  <a:lnTo>
                    <a:pt x="11988" y="189230"/>
                  </a:lnTo>
                  <a:lnTo>
                    <a:pt x="11747" y="189230"/>
                  </a:lnTo>
                  <a:lnTo>
                    <a:pt x="12141" y="189344"/>
                  </a:lnTo>
                  <a:lnTo>
                    <a:pt x="13665" y="190500"/>
                  </a:lnTo>
                  <a:lnTo>
                    <a:pt x="8470" y="190500"/>
                  </a:lnTo>
                  <a:lnTo>
                    <a:pt x="10718" y="191770"/>
                  </a:lnTo>
                  <a:lnTo>
                    <a:pt x="6705" y="191770"/>
                  </a:lnTo>
                  <a:lnTo>
                    <a:pt x="10007" y="193040"/>
                  </a:lnTo>
                  <a:lnTo>
                    <a:pt x="10350" y="193040"/>
                  </a:lnTo>
                  <a:lnTo>
                    <a:pt x="13436" y="194310"/>
                  </a:lnTo>
                  <a:lnTo>
                    <a:pt x="6667" y="195580"/>
                  </a:lnTo>
                  <a:lnTo>
                    <a:pt x="10909" y="196850"/>
                  </a:lnTo>
                  <a:lnTo>
                    <a:pt x="12649" y="198120"/>
                  </a:lnTo>
                  <a:lnTo>
                    <a:pt x="13944" y="198120"/>
                  </a:lnTo>
                  <a:lnTo>
                    <a:pt x="15684" y="198120"/>
                  </a:lnTo>
                  <a:lnTo>
                    <a:pt x="17221" y="199390"/>
                  </a:lnTo>
                  <a:lnTo>
                    <a:pt x="17500" y="199390"/>
                  </a:lnTo>
                  <a:lnTo>
                    <a:pt x="18072" y="200660"/>
                  </a:lnTo>
                  <a:lnTo>
                    <a:pt x="19964" y="199390"/>
                  </a:lnTo>
                  <a:lnTo>
                    <a:pt x="19469" y="199390"/>
                  </a:lnTo>
                  <a:lnTo>
                    <a:pt x="18313" y="198120"/>
                  </a:lnTo>
                  <a:lnTo>
                    <a:pt x="21031" y="198120"/>
                  </a:lnTo>
                  <a:lnTo>
                    <a:pt x="20472" y="199390"/>
                  </a:lnTo>
                  <a:lnTo>
                    <a:pt x="22669" y="198120"/>
                  </a:lnTo>
                  <a:lnTo>
                    <a:pt x="17576" y="196850"/>
                  </a:lnTo>
                  <a:lnTo>
                    <a:pt x="17894" y="196850"/>
                  </a:lnTo>
                  <a:lnTo>
                    <a:pt x="14566" y="195580"/>
                  </a:lnTo>
                  <a:lnTo>
                    <a:pt x="21501" y="194310"/>
                  </a:lnTo>
                  <a:lnTo>
                    <a:pt x="17068" y="194310"/>
                  </a:lnTo>
                  <a:lnTo>
                    <a:pt x="19621" y="193040"/>
                  </a:lnTo>
                  <a:lnTo>
                    <a:pt x="18542" y="192684"/>
                  </a:lnTo>
                  <a:lnTo>
                    <a:pt x="18681" y="193040"/>
                  </a:lnTo>
                  <a:lnTo>
                    <a:pt x="18072" y="192519"/>
                  </a:lnTo>
                  <a:lnTo>
                    <a:pt x="15849" y="191770"/>
                  </a:lnTo>
                  <a:lnTo>
                    <a:pt x="16344" y="191770"/>
                  </a:lnTo>
                  <a:lnTo>
                    <a:pt x="18554" y="190500"/>
                  </a:lnTo>
                  <a:lnTo>
                    <a:pt x="17729" y="190500"/>
                  </a:lnTo>
                  <a:lnTo>
                    <a:pt x="22618" y="189293"/>
                  </a:lnTo>
                  <a:lnTo>
                    <a:pt x="23050" y="189763"/>
                  </a:lnTo>
                  <a:lnTo>
                    <a:pt x="24028" y="189191"/>
                  </a:lnTo>
                  <a:lnTo>
                    <a:pt x="24599" y="189217"/>
                  </a:lnTo>
                  <a:lnTo>
                    <a:pt x="23444" y="188810"/>
                  </a:lnTo>
                  <a:lnTo>
                    <a:pt x="22580" y="189230"/>
                  </a:lnTo>
                  <a:lnTo>
                    <a:pt x="18681" y="189230"/>
                  </a:lnTo>
                  <a:lnTo>
                    <a:pt x="20624" y="187960"/>
                  </a:lnTo>
                  <a:lnTo>
                    <a:pt x="19507" y="186690"/>
                  </a:lnTo>
                  <a:lnTo>
                    <a:pt x="20624" y="186690"/>
                  </a:lnTo>
                  <a:lnTo>
                    <a:pt x="21310" y="185420"/>
                  </a:lnTo>
                  <a:lnTo>
                    <a:pt x="22504" y="184150"/>
                  </a:lnTo>
                  <a:lnTo>
                    <a:pt x="19685" y="184150"/>
                  </a:lnTo>
                  <a:lnTo>
                    <a:pt x="20320" y="182880"/>
                  </a:lnTo>
                  <a:lnTo>
                    <a:pt x="21653" y="182880"/>
                  </a:lnTo>
                  <a:lnTo>
                    <a:pt x="21259" y="181610"/>
                  </a:lnTo>
                  <a:lnTo>
                    <a:pt x="23647" y="181610"/>
                  </a:lnTo>
                  <a:lnTo>
                    <a:pt x="20802" y="180340"/>
                  </a:lnTo>
                  <a:lnTo>
                    <a:pt x="22479" y="179070"/>
                  </a:lnTo>
                  <a:lnTo>
                    <a:pt x="21361" y="179070"/>
                  </a:lnTo>
                  <a:lnTo>
                    <a:pt x="22440" y="177800"/>
                  </a:lnTo>
                  <a:lnTo>
                    <a:pt x="21132" y="177800"/>
                  </a:lnTo>
                  <a:lnTo>
                    <a:pt x="20993" y="176530"/>
                  </a:lnTo>
                  <a:lnTo>
                    <a:pt x="23317" y="177800"/>
                  </a:lnTo>
                  <a:lnTo>
                    <a:pt x="24244" y="176530"/>
                  </a:lnTo>
                  <a:lnTo>
                    <a:pt x="21564" y="176530"/>
                  </a:lnTo>
                  <a:lnTo>
                    <a:pt x="22847" y="175260"/>
                  </a:lnTo>
                  <a:lnTo>
                    <a:pt x="22377" y="175260"/>
                  </a:lnTo>
                  <a:lnTo>
                    <a:pt x="23215" y="173990"/>
                  </a:lnTo>
                  <a:lnTo>
                    <a:pt x="20142" y="173990"/>
                  </a:lnTo>
                  <a:lnTo>
                    <a:pt x="17297" y="172720"/>
                  </a:lnTo>
                  <a:lnTo>
                    <a:pt x="21526" y="171450"/>
                  </a:lnTo>
                  <a:lnTo>
                    <a:pt x="20358" y="170180"/>
                  </a:lnTo>
                  <a:lnTo>
                    <a:pt x="21272" y="170180"/>
                  </a:lnTo>
                  <a:lnTo>
                    <a:pt x="20218" y="168910"/>
                  </a:lnTo>
                  <a:lnTo>
                    <a:pt x="20637" y="168910"/>
                  </a:lnTo>
                  <a:lnTo>
                    <a:pt x="18669" y="167640"/>
                  </a:lnTo>
                  <a:lnTo>
                    <a:pt x="21412" y="167640"/>
                  </a:lnTo>
                  <a:lnTo>
                    <a:pt x="20726" y="166370"/>
                  </a:lnTo>
                  <a:lnTo>
                    <a:pt x="23152" y="166370"/>
                  </a:lnTo>
                  <a:lnTo>
                    <a:pt x="24612" y="165100"/>
                  </a:lnTo>
                  <a:lnTo>
                    <a:pt x="24460" y="165100"/>
                  </a:lnTo>
                  <a:lnTo>
                    <a:pt x="25057" y="163830"/>
                  </a:lnTo>
                  <a:lnTo>
                    <a:pt x="25819" y="163830"/>
                  </a:lnTo>
                  <a:lnTo>
                    <a:pt x="29527" y="161290"/>
                  </a:lnTo>
                  <a:lnTo>
                    <a:pt x="19443" y="160020"/>
                  </a:lnTo>
                  <a:lnTo>
                    <a:pt x="21818" y="159537"/>
                  </a:lnTo>
                  <a:lnTo>
                    <a:pt x="22072" y="158750"/>
                  </a:lnTo>
                  <a:lnTo>
                    <a:pt x="23533" y="158750"/>
                  </a:lnTo>
                  <a:lnTo>
                    <a:pt x="23736" y="159156"/>
                  </a:lnTo>
                  <a:lnTo>
                    <a:pt x="25679" y="158750"/>
                  </a:lnTo>
                  <a:lnTo>
                    <a:pt x="26479" y="158750"/>
                  </a:lnTo>
                  <a:lnTo>
                    <a:pt x="26479" y="157480"/>
                  </a:lnTo>
                  <a:lnTo>
                    <a:pt x="21996" y="157480"/>
                  </a:lnTo>
                  <a:lnTo>
                    <a:pt x="23139" y="156210"/>
                  </a:lnTo>
                  <a:lnTo>
                    <a:pt x="18110" y="156210"/>
                  </a:lnTo>
                  <a:lnTo>
                    <a:pt x="18503" y="154940"/>
                  </a:lnTo>
                  <a:lnTo>
                    <a:pt x="22948" y="154940"/>
                  </a:lnTo>
                  <a:lnTo>
                    <a:pt x="23812" y="156210"/>
                  </a:lnTo>
                  <a:lnTo>
                    <a:pt x="24993" y="156210"/>
                  </a:lnTo>
                  <a:lnTo>
                    <a:pt x="23901" y="154940"/>
                  </a:lnTo>
                  <a:lnTo>
                    <a:pt x="24333" y="154940"/>
                  </a:lnTo>
                  <a:lnTo>
                    <a:pt x="25019" y="154940"/>
                  </a:lnTo>
                  <a:lnTo>
                    <a:pt x="24968" y="154432"/>
                  </a:lnTo>
                  <a:lnTo>
                    <a:pt x="25438" y="154063"/>
                  </a:lnTo>
                  <a:lnTo>
                    <a:pt x="26695" y="154940"/>
                  </a:lnTo>
                  <a:lnTo>
                    <a:pt x="25755" y="153809"/>
                  </a:lnTo>
                  <a:lnTo>
                    <a:pt x="25920" y="153670"/>
                  </a:lnTo>
                  <a:lnTo>
                    <a:pt x="25654" y="153670"/>
                  </a:lnTo>
                  <a:lnTo>
                    <a:pt x="24892" y="153670"/>
                  </a:lnTo>
                  <a:lnTo>
                    <a:pt x="24384" y="153670"/>
                  </a:lnTo>
                  <a:lnTo>
                    <a:pt x="25438" y="152400"/>
                  </a:lnTo>
                  <a:lnTo>
                    <a:pt x="23558" y="152400"/>
                  </a:lnTo>
                  <a:lnTo>
                    <a:pt x="24917" y="151130"/>
                  </a:lnTo>
                  <a:lnTo>
                    <a:pt x="21005" y="151130"/>
                  </a:lnTo>
                  <a:lnTo>
                    <a:pt x="22669" y="149860"/>
                  </a:lnTo>
                  <a:lnTo>
                    <a:pt x="24993" y="151130"/>
                  </a:lnTo>
                  <a:lnTo>
                    <a:pt x="23583" y="149860"/>
                  </a:lnTo>
                  <a:lnTo>
                    <a:pt x="27381" y="149860"/>
                  </a:lnTo>
                  <a:lnTo>
                    <a:pt x="25273" y="148590"/>
                  </a:lnTo>
                  <a:lnTo>
                    <a:pt x="28765" y="148590"/>
                  </a:lnTo>
                  <a:lnTo>
                    <a:pt x="29159" y="147320"/>
                  </a:lnTo>
                  <a:lnTo>
                    <a:pt x="23761" y="147320"/>
                  </a:lnTo>
                  <a:lnTo>
                    <a:pt x="23037" y="147320"/>
                  </a:lnTo>
                  <a:lnTo>
                    <a:pt x="24155" y="146050"/>
                  </a:lnTo>
                  <a:lnTo>
                    <a:pt x="24752" y="146050"/>
                  </a:lnTo>
                  <a:lnTo>
                    <a:pt x="23761" y="147320"/>
                  </a:lnTo>
                  <a:lnTo>
                    <a:pt x="27673" y="146050"/>
                  </a:lnTo>
                  <a:lnTo>
                    <a:pt x="28956" y="146050"/>
                  </a:lnTo>
                  <a:lnTo>
                    <a:pt x="31546" y="144780"/>
                  </a:lnTo>
                  <a:lnTo>
                    <a:pt x="25666" y="146050"/>
                  </a:lnTo>
                  <a:lnTo>
                    <a:pt x="25730" y="144780"/>
                  </a:lnTo>
                  <a:lnTo>
                    <a:pt x="24511" y="143510"/>
                  </a:lnTo>
                  <a:lnTo>
                    <a:pt x="23558" y="143510"/>
                  </a:lnTo>
                  <a:lnTo>
                    <a:pt x="23710" y="142240"/>
                  </a:lnTo>
                  <a:lnTo>
                    <a:pt x="23101" y="143510"/>
                  </a:lnTo>
                  <a:lnTo>
                    <a:pt x="21475" y="142240"/>
                  </a:lnTo>
                  <a:lnTo>
                    <a:pt x="19735" y="142240"/>
                  </a:lnTo>
                  <a:lnTo>
                    <a:pt x="25590" y="140970"/>
                  </a:lnTo>
                  <a:lnTo>
                    <a:pt x="23647" y="139700"/>
                  </a:lnTo>
                  <a:lnTo>
                    <a:pt x="23520" y="139700"/>
                  </a:lnTo>
                  <a:lnTo>
                    <a:pt x="22440" y="138938"/>
                  </a:lnTo>
                  <a:lnTo>
                    <a:pt x="22860" y="138772"/>
                  </a:lnTo>
                  <a:lnTo>
                    <a:pt x="23901" y="139700"/>
                  </a:lnTo>
                  <a:lnTo>
                    <a:pt x="25704" y="139700"/>
                  </a:lnTo>
                  <a:lnTo>
                    <a:pt x="23126" y="138671"/>
                  </a:lnTo>
                  <a:lnTo>
                    <a:pt x="23749" y="138430"/>
                  </a:lnTo>
                  <a:lnTo>
                    <a:pt x="22517" y="138430"/>
                  </a:lnTo>
                  <a:lnTo>
                    <a:pt x="22275" y="138430"/>
                  </a:lnTo>
                  <a:lnTo>
                    <a:pt x="21996" y="138633"/>
                  </a:lnTo>
                  <a:lnTo>
                    <a:pt x="21729" y="138430"/>
                  </a:lnTo>
                  <a:lnTo>
                    <a:pt x="18529" y="138430"/>
                  </a:lnTo>
                  <a:lnTo>
                    <a:pt x="20751" y="137160"/>
                  </a:lnTo>
                  <a:lnTo>
                    <a:pt x="24168" y="137160"/>
                  </a:lnTo>
                  <a:lnTo>
                    <a:pt x="26200" y="137160"/>
                  </a:lnTo>
                  <a:lnTo>
                    <a:pt x="28625" y="135890"/>
                  </a:lnTo>
                  <a:lnTo>
                    <a:pt x="23418" y="135890"/>
                  </a:lnTo>
                  <a:lnTo>
                    <a:pt x="24790" y="133350"/>
                  </a:lnTo>
                  <a:lnTo>
                    <a:pt x="23837" y="134620"/>
                  </a:lnTo>
                  <a:lnTo>
                    <a:pt x="21678" y="134620"/>
                  </a:lnTo>
                  <a:lnTo>
                    <a:pt x="23545" y="133350"/>
                  </a:lnTo>
                  <a:lnTo>
                    <a:pt x="24790" y="133350"/>
                  </a:lnTo>
                  <a:lnTo>
                    <a:pt x="25146" y="133350"/>
                  </a:lnTo>
                  <a:lnTo>
                    <a:pt x="26276" y="132080"/>
                  </a:lnTo>
                  <a:lnTo>
                    <a:pt x="26403" y="132080"/>
                  </a:lnTo>
                  <a:lnTo>
                    <a:pt x="22771" y="130810"/>
                  </a:lnTo>
                  <a:lnTo>
                    <a:pt x="25171" y="130810"/>
                  </a:lnTo>
                  <a:lnTo>
                    <a:pt x="26149" y="129540"/>
                  </a:lnTo>
                  <a:lnTo>
                    <a:pt x="25285" y="129540"/>
                  </a:lnTo>
                  <a:lnTo>
                    <a:pt x="19989" y="129540"/>
                  </a:lnTo>
                  <a:lnTo>
                    <a:pt x="20612" y="128270"/>
                  </a:lnTo>
                  <a:lnTo>
                    <a:pt x="23888" y="128270"/>
                  </a:lnTo>
                  <a:lnTo>
                    <a:pt x="25285" y="129540"/>
                  </a:lnTo>
                  <a:lnTo>
                    <a:pt x="25311" y="128270"/>
                  </a:lnTo>
                  <a:lnTo>
                    <a:pt x="25527" y="128270"/>
                  </a:lnTo>
                  <a:lnTo>
                    <a:pt x="21945" y="127000"/>
                  </a:lnTo>
                  <a:lnTo>
                    <a:pt x="20967" y="127000"/>
                  </a:lnTo>
                  <a:lnTo>
                    <a:pt x="21120" y="125730"/>
                  </a:lnTo>
                  <a:lnTo>
                    <a:pt x="18783" y="125730"/>
                  </a:lnTo>
                  <a:lnTo>
                    <a:pt x="24472" y="124460"/>
                  </a:lnTo>
                  <a:lnTo>
                    <a:pt x="18402" y="123190"/>
                  </a:lnTo>
                  <a:lnTo>
                    <a:pt x="23279" y="121920"/>
                  </a:lnTo>
                  <a:lnTo>
                    <a:pt x="22085" y="119380"/>
                  </a:lnTo>
                  <a:lnTo>
                    <a:pt x="22682" y="119380"/>
                  </a:lnTo>
                  <a:lnTo>
                    <a:pt x="24384" y="118110"/>
                  </a:lnTo>
                  <a:lnTo>
                    <a:pt x="28041" y="118110"/>
                  </a:lnTo>
                  <a:lnTo>
                    <a:pt x="22136" y="117005"/>
                  </a:lnTo>
                  <a:lnTo>
                    <a:pt x="20942" y="118110"/>
                  </a:lnTo>
                  <a:lnTo>
                    <a:pt x="19354" y="118110"/>
                  </a:lnTo>
                  <a:lnTo>
                    <a:pt x="21983" y="116979"/>
                  </a:lnTo>
                  <a:lnTo>
                    <a:pt x="21247" y="116840"/>
                  </a:lnTo>
                  <a:lnTo>
                    <a:pt x="24752" y="115570"/>
                  </a:lnTo>
                  <a:lnTo>
                    <a:pt x="27139" y="115570"/>
                  </a:lnTo>
                  <a:lnTo>
                    <a:pt x="22847" y="114300"/>
                  </a:lnTo>
                  <a:lnTo>
                    <a:pt x="23291" y="113030"/>
                  </a:lnTo>
                  <a:lnTo>
                    <a:pt x="21145" y="113030"/>
                  </a:lnTo>
                  <a:lnTo>
                    <a:pt x="20154" y="111760"/>
                  </a:lnTo>
                  <a:lnTo>
                    <a:pt x="19316" y="110490"/>
                  </a:lnTo>
                  <a:lnTo>
                    <a:pt x="19735" y="110490"/>
                  </a:lnTo>
                  <a:lnTo>
                    <a:pt x="20866" y="109220"/>
                  </a:lnTo>
                  <a:lnTo>
                    <a:pt x="23406" y="109220"/>
                  </a:lnTo>
                  <a:lnTo>
                    <a:pt x="23533" y="110490"/>
                  </a:lnTo>
                  <a:lnTo>
                    <a:pt x="26822" y="109220"/>
                  </a:lnTo>
                  <a:lnTo>
                    <a:pt x="25438" y="109220"/>
                  </a:lnTo>
                  <a:lnTo>
                    <a:pt x="24993" y="107950"/>
                  </a:lnTo>
                  <a:lnTo>
                    <a:pt x="21361" y="107950"/>
                  </a:lnTo>
                  <a:lnTo>
                    <a:pt x="21640" y="106680"/>
                  </a:lnTo>
                  <a:lnTo>
                    <a:pt x="20548" y="106680"/>
                  </a:lnTo>
                  <a:lnTo>
                    <a:pt x="16979" y="105410"/>
                  </a:lnTo>
                  <a:lnTo>
                    <a:pt x="23139" y="105410"/>
                  </a:lnTo>
                  <a:lnTo>
                    <a:pt x="22898" y="105486"/>
                  </a:lnTo>
                  <a:lnTo>
                    <a:pt x="23266" y="105676"/>
                  </a:lnTo>
                  <a:lnTo>
                    <a:pt x="24726" y="105511"/>
                  </a:lnTo>
                  <a:lnTo>
                    <a:pt x="25654" y="105067"/>
                  </a:lnTo>
                  <a:lnTo>
                    <a:pt x="24231" y="104762"/>
                  </a:lnTo>
                  <a:lnTo>
                    <a:pt x="24041" y="105130"/>
                  </a:lnTo>
                  <a:lnTo>
                    <a:pt x="23482" y="105308"/>
                  </a:lnTo>
                  <a:lnTo>
                    <a:pt x="22682" y="104140"/>
                  </a:lnTo>
                  <a:lnTo>
                    <a:pt x="20053" y="102870"/>
                  </a:lnTo>
                  <a:lnTo>
                    <a:pt x="20815" y="102870"/>
                  </a:lnTo>
                  <a:lnTo>
                    <a:pt x="19431" y="101600"/>
                  </a:lnTo>
                  <a:lnTo>
                    <a:pt x="19507" y="100330"/>
                  </a:lnTo>
                  <a:lnTo>
                    <a:pt x="26543" y="101600"/>
                  </a:lnTo>
                  <a:lnTo>
                    <a:pt x="23926" y="100330"/>
                  </a:lnTo>
                  <a:lnTo>
                    <a:pt x="21310" y="99060"/>
                  </a:lnTo>
                  <a:lnTo>
                    <a:pt x="26797" y="97790"/>
                  </a:lnTo>
                  <a:lnTo>
                    <a:pt x="24218" y="96520"/>
                  </a:lnTo>
                  <a:lnTo>
                    <a:pt x="27965" y="95250"/>
                  </a:lnTo>
                  <a:lnTo>
                    <a:pt x="27762" y="93980"/>
                  </a:lnTo>
                  <a:lnTo>
                    <a:pt x="27559" y="92710"/>
                  </a:lnTo>
                  <a:lnTo>
                    <a:pt x="22072" y="93980"/>
                  </a:lnTo>
                  <a:lnTo>
                    <a:pt x="27419" y="92710"/>
                  </a:lnTo>
                  <a:lnTo>
                    <a:pt x="21780" y="92710"/>
                  </a:lnTo>
                  <a:lnTo>
                    <a:pt x="21424" y="91440"/>
                  </a:lnTo>
                  <a:lnTo>
                    <a:pt x="21894" y="91440"/>
                  </a:lnTo>
                  <a:lnTo>
                    <a:pt x="25285" y="90170"/>
                  </a:lnTo>
                  <a:lnTo>
                    <a:pt x="26924" y="90170"/>
                  </a:lnTo>
                  <a:lnTo>
                    <a:pt x="26517" y="91440"/>
                  </a:lnTo>
                  <a:lnTo>
                    <a:pt x="27787" y="90170"/>
                  </a:lnTo>
                  <a:lnTo>
                    <a:pt x="29667" y="90170"/>
                  </a:lnTo>
                  <a:lnTo>
                    <a:pt x="28994" y="89192"/>
                  </a:lnTo>
                  <a:lnTo>
                    <a:pt x="26962" y="90170"/>
                  </a:lnTo>
                  <a:lnTo>
                    <a:pt x="23990" y="87630"/>
                  </a:lnTo>
                  <a:lnTo>
                    <a:pt x="31724" y="88900"/>
                  </a:lnTo>
                  <a:lnTo>
                    <a:pt x="28778" y="87630"/>
                  </a:lnTo>
                  <a:lnTo>
                    <a:pt x="30543" y="87630"/>
                  </a:lnTo>
                  <a:lnTo>
                    <a:pt x="29514" y="86360"/>
                  </a:lnTo>
                  <a:lnTo>
                    <a:pt x="30619" y="85090"/>
                  </a:lnTo>
                  <a:lnTo>
                    <a:pt x="26111" y="83820"/>
                  </a:lnTo>
                  <a:lnTo>
                    <a:pt x="28702" y="83820"/>
                  </a:lnTo>
                  <a:lnTo>
                    <a:pt x="29413" y="82550"/>
                  </a:lnTo>
                  <a:lnTo>
                    <a:pt x="23964" y="80010"/>
                  </a:lnTo>
                  <a:lnTo>
                    <a:pt x="26771" y="78740"/>
                  </a:lnTo>
                  <a:lnTo>
                    <a:pt x="28143" y="80010"/>
                  </a:lnTo>
                  <a:lnTo>
                    <a:pt x="27749" y="78740"/>
                  </a:lnTo>
                  <a:lnTo>
                    <a:pt x="28422" y="78740"/>
                  </a:lnTo>
                  <a:lnTo>
                    <a:pt x="26022" y="77470"/>
                  </a:lnTo>
                  <a:lnTo>
                    <a:pt x="28384" y="77470"/>
                  </a:lnTo>
                  <a:lnTo>
                    <a:pt x="30213" y="76200"/>
                  </a:lnTo>
                  <a:lnTo>
                    <a:pt x="24650" y="74930"/>
                  </a:lnTo>
                  <a:lnTo>
                    <a:pt x="23736" y="73660"/>
                  </a:lnTo>
                  <a:lnTo>
                    <a:pt x="27800" y="73660"/>
                  </a:lnTo>
                  <a:lnTo>
                    <a:pt x="29819" y="72390"/>
                  </a:lnTo>
                  <a:lnTo>
                    <a:pt x="30391" y="72390"/>
                  </a:lnTo>
                  <a:lnTo>
                    <a:pt x="30937" y="69850"/>
                  </a:lnTo>
                  <a:lnTo>
                    <a:pt x="27101" y="68580"/>
                  </a:lnTo>
                  <a:lnTo>
                    <a:pt x="25539" y="67310"/>
                  </a:lnTo>
                  <a:lnTo>
                    <a:pt x="29972" y="66040"/>
                  </a:lnTo>
                  <a:lnTo>
                    <a:pt x="27495" y="63500"/>
                  </a:lnTo>
                  <a:lnTo>
                    <a:pt x="28917" y="62052"/>
                  </a:lnTo>
                  <a:lnTo>
                    <a:pt x="26847" y="60960"/>
                  </a:lnTo>
                  <a:lnTo>
                    <a:pt x="27266" y="60960"/>
                  </a:lnTo>
                  <a:lnTo>
                    <a:pt x="23660" y="59690"/>
                  </a:lnTo>
                  <a:lnTo>
                    <a:pt x="30010" y="59690"/>
                  </a:lnTo>
                  <a:lnTo>
                    <a:pt x="30124" y="58420"/>
                  </a:lnTo>
                  <a:lnTo>
                    <a:pt x="25260" y="58420"/>
                  </a:lnTo>
                  <a:lnTo>
                    <a:pt x="32385" y="57150"/>
                  </a:lnTo>
                  <a:lnTo>
                    <a:pt x="22783" y="53340"/>
                  </a:lnTo>
                  <a:lnTo>
                    <a:pt x="29146" y="53340"/>
                  </a:lnTo>
                  <a:lnTo>
                    <a:pt x="27940" y="52070"/>
                  </a:lnTo>
                  <a:lnTo>
                    <a:pt x="26771" y="50800"/>
                  </a:lnTo>
                  <a:lnTo>
                    <a:pt x="29375" y="52070"/>
                  </a:lnTo>
                  <a:lnTo>
                    <a:pt x="29895" y="50800"/>
                  </a:lnTo>
                  <a:lnTo>
                    <a:pt x="30416" y="49530"/>
                  </a:lnTo>
                  <a:lnTo>
                    <a:pt x="29845" y="48260"/>
                  </a:lnTo>
                  <a:lnTo>
                    <a:pt x="31902" y="48260"/>
                  </a:lnTo>
                  <a:lnTo>
                    <a:pt x="24218" y="46990"/>
                  </a:lnTo>
                  <a:lnTo>
                    <a:pt x="27978" y="46990"/>
                  </a:lnTo>
                  <a:lnTo>
                    <a:pt x="27965" y="45720"/>
                  </a:lnTo>
                  <a:lnTo>
                    <a:pt x="31419" y="44450"/>
                  </a:lnTo>
                  <a:lnTo>
                    <a:pt x="29679" y="43180"/>
                  </a:lnTo>
                  <a:lnTo>
                    <a:pt x="29895" y="41910"/>
                  </a:lnTo>
                  <a:lnTo>
                    <a:pt x="32486" y="40640"/>
                  </a:lnTo>
                  <a:lnTo>
                    <a:pt x="30619" y="40640"/>
                  </a:lnTo>
                  <a:lnTo>
                    <a:pt x="27533" y="39370"/>
                  </a:lnTo>
                  <a:lnTo>
                    <a:pt x="26022" y="38100"/>
                  </a:lnTo>
                  <a:lnTo>
                    <a:pt x="24434" y="38100"/>
                  </a:lnTo>
                  <a:lnTo>
                    <a:pt x="23558" y="36830"/>
                  </a:lnTo>
                  <a:lnTo>
                    <a:pt x="24942" y="36830"/>
                  </a:lnTo>
                  <a:lnTo>
                    <a:pt x="26314" y="35560"/>
                  </a:lnTo>
                  <a:lnTo>
                    <a:pt x="24904" y="35560"/>
                  </a:lnTo>
                  <a:lnTo>
                    <a:pt x="23012" y="34290"/>
                  </a:lnTo>
                  <a:lnTo>
                    <a:pt x="21996" y="34290"/>
                  </a:lnTo>
                  <a:lnTo>
                    <a:pt x="23698" y="33020"/>
                  </a:lnTo>
                  <a:lnTo>
                    <a:pt x="22733" y="33020"/>
                  </a:lnTo>
                  <a:lnTo>
                    <a:pt x="23418" y="31750"/>
                  </a:lnTo>
                  <a:lnTo>
                    <a:pt x="24295" y="31750"/>
                  </a:lnTo>
                  <a:lnTo>
                    <a:pt x="25107" y="33020"/>
                  </a:lnTo>
                  <a:lnTo>
                    <a:pt x="26898" y="31750"/>
                  </a:lnTo>
                  <a:lnTo>
                    <a:pt x="28181" y="31750"/>
                  </a:lnTo>
                  <a:lnTo>
                    <a:pt x="28625" y="30480"/>
                  </a:lnTo>
                  <a:lnTo>
                    <a:pt x="31864" y="31750"/>
                  </a:lnTo>
                  <a:lnTo>
                    <a:pt x="30111" y="30480"/>
                  </a:lnTo>
                  <a:lnTo>
                    <a:pt x="26263" y="29210"/>
                  </a:lnTo>
                  <a:lnTo>
                    <a:pt x="26174" y="30480"/>
                  </a:lnTo>
                  <a:lnTo>
                    <a:pt x="26035" y="31521"/>
                  </a:lnTo>
                  <a:lnTo>
                    <a:pt x="22186" y="30480"/>
                  </a:lnTo>
                  <a:lnTo>
                    <a:pt x="24726" y="29210"/>
                  </a:lnTo>
                  <a:lnTo>
                    <a:pt x="26263" y="29210"/>
                  </a:lnTo>
                  <a:lnTo>
                    <a:pt x="28740" y="29210"/>
                  </a:lnTo>
                  <a:lnTo>
                    <a:pt x="28511" y="27940"/>
                  </a:lnTo>
                  <a:lnTo>
                    <a:pt x="28816" y="27940"/>
                  </a:lnTo>
                  <a:lnTo>
                    <a:pt x="28727" y="26670"/>
                  </a:lnTo>
                  <a:lnTo>
                    <a:pt x="27470" y="26670"/>
                  </a:lnTo>
                  <a:lnTo>
                    <a:pt x="27914" y="25400"/>
                  </a:lnTo>
                  <a:lnTo>
                    <a:pt x="25755" y="26670"/>
                  </a:lnTo>
                  <a:lnTo>
                    <a:pt x="26250" y="26670"/>
                  </a:lnTo>
                  <a:lnTo>
                    <a:pt x="26327" y="27940"/>
                  </a:lnTo>
                  <a:lnTo>
                    <a:pt x="25019" y="27940"/>
                  </a:lnTo>
                  <a:lnTo>
                    <a:pt x="23926" y="26670"/>
                  </a:lnTo>
                  <a:lnTo>
                    <a:pt x="25387" y="26670"/>
                  </a:lnTo>
                  <a:lnTo>
                    <a:pt x="21234" y="25400"/>
                  </a:lnTo>
                  <a:lnTo>
                    <a:pt x="24866" y="25400"/>
                  </a:lnTo>
                  <a:lnTo>
                    <a:pt x="26847" y="24130"/>
                  </a:lnTo>
                  <a:lnTo>
                    <a:pt x="29083" y="24130"/>
                  </a:lnTo>
                  <a:lnTo>
                    <a:pt x="27673" y="22860"/>
                  </a:lnTo>
                  <a:lnTo>
                    <a:pt x="28219" y="21590"/>
                  </a:lnTo>
                  <a:lnTo>
                    <a:pt x="23393" y="20320"/>
                  </a:lnTo>
                  <a:lnTo>
                    <a:pt x="25450" y="20320"/>
                  </a:lnTo>
                  <a:lnTo>
                    <a:pt x="26250" y="19050"/>
                  </a:lnTo>
                  <a:lnTo>
                    <a:pt x="25971" y="19050"/>
                  </a:lnTo>
                  <a:lnTo>
                    <a:pt x="22860" y="19050"/>
                  </a:lnTo>
                  <a:lnTo>
                    <a:pt x="24434" y="17780"/>
                  </a:lnTo>
                  <a:lnTo>
                    <a:pt x="25971" y="19050"/>
                  </a:lnTo>
                  <a:lnTo>
                    <a:pt x="25476" y="17780"/>
                  </a:lnTo>
                  <a:lnTo>
                    <a:pt x="26035" y="17780"/>
                  </a:lnTo>
                  <a:lnTo>
                    <a:pt x="25273" y="15290"/>
                  </a:lnTo>
                  <a:lnTo>
                    <a:pt x="26339" y="15240"/>
                  </a:lnTo>
                  <a:lnTo>
                    <a:pt x="26631" y="15633"/>
                  </a:lnTo>
                  <a:lnTo>
                    <a:pt x="26835" y="15240"/>
                  </a:lnTo>
                  <a:lnTo>
                    <a:pt x="28689" y="15240"/>
                  </a:lnTo>
                  <a:lnTo>
                    <a:pt x="26746" y="12700"/>
                  </a:lnTo>
                  <a:lnTo>
                    <a:pt x="26504" y="12420"/>
                  </a:lnTo>
                  <a:lnTo>
                    <a:pt x="26009" y="12700"/>
                  </a:lnTo>
                  <a:lnTo>
                    <a:pt x="25285" y="11430"/>
                  </a:lnTo>
                  <a:lnTo>
                    <a:pt x="25679" y="11430"/>
                  </a:lnTo>
                  <a:lnTo>
                    <a:pt x="28257" y="11430"/>
                  </a:lnTo>
                  <a:lnTo>
                    <a:pt x="28790" y="11430"/>
                  </a:lnTo>
                  <a:lnTo>
                    <a:pt x="27482" y="10160"/>
                  </a:lnTo>
                  <a:lnTo>
                    <a:pt x="28549" y="10160"/>
                  </a:lnTo>
                  <a:lnTo>
                    <a:pt x="29616" y="8890"/>
                  </a:lnTo>
                  <a:lnTo>
                    <a:pt x="27470" y="8890"/>
                  </a:lnTo>
                  <a:lnTo>
                    <a:pt x="30010" y="7620"/>
                  </a:lnTo>
                  <a:lnTo>
                    <a:pt x="27254" y="6350"/>
                  </a:lnTo>
                  <a:lnTo>
                    <a:pt x="30327" y="6350"/>
                  </a:lnTo>
                  <a:lnTo>
                    <a:pt x="28194" y="5080"/>
                  </a:lnTo>
                  <a:lnTo>
                    <a:pt x="28003" y="3810"/>
                  </a:lnTo>
                  <a:lnTo>
                    <a:pt x="32931" y="5080"/>
                  </a:lnTo>
                  <a:close/>
                </a:path>
                <a:path w="36195" h="404495">
                  <a:moveTo>
                    <a:pt x="33045" y="344538"/>
                  </a:moveTo>
                  <a:lnTo>
                    <a:pt x="32258" y="344639"/>
                  </a:lnTo>
                  <a:lnTo>
                    <a:pt x="31915" y="344678"/>
                  </a:lnTo>
                  <a:lnTo>
                    <a:pt x="32181" y="344665"/>
                  </a:lnTo>
                  <a:lnTo>
                    <a:pt x="32499" y="344639"/>
                  </a:lnTo>
                  <a:lnTo>
                    <a:pt x="33045" y="344538"/>
                  </a:lnTo>
                  <a:close/>
                </a:path>
                <a:path w="36195" h="404495">
                  <a:moveTo>
                    <a:pt x="33578" y="355841"/>
                  </a:moveTo>
                  <a:lnTo>
                    <a:pt x="33439" y="355841"/>
                  </a:lnTo>
                  <a:lnTo>
                    <a:pt x="33566" y="356184"/>
                  </a:lnTo>
                  <a:lnTo>
                    <a:pt x="33578" y="355841"/>
                  </a:lnTo>
                  <a:close/>
                </a:path>
                <a:path w="36195" h="404495">
                  <a:moveTo>
                    <a:pt x="34975" y="355688"/>
                  </a:moveTo>
                  <a:lnTo>
                    <a:pt x="34721" y="355536"/>
                  </a:lnTo>
                  <a:lnTo>
                    <a:pt x="34975" y="355688"/>
                  </a:lnTo>
                  <a:close/>
                </a:path>
                <a:path w="36195" h="404495">
                  <a:moveTo>
                    <a:pt x="35306" y="357111"/>
                  </a:moveTo>
                  <a:lnTo>
                    <a:pt x="34925" y="357111"/>
                  </a:lnTo>
                  <a:lnTo>
                    <a:pt x="35293" y="357632"/>
                  </a:lnTo>
                  <a:lnTo>
                    <a:pt x="35306" y="357111"/>
                  </a:lnTo>
                  <a:close/>
                </a:path>
                <a:path w="36195" h="404495">
                  <a:moveTo>
                    <a:pt x="35712" y="308851"/>
                  </a:moveTo>
                  <a:lnTo>
                    <a:pt x="33413" y="308851"/>
                  </a:lnTo>
                  <a:lnTo>
                    <a:pt x="34417" y="306311"/>
                  </a:lnTo>
                  <a:lnTo>
                    <a:pt x="32461" y="306311"/>
                  </a:lnTo>
                  <a:lnTo>
                    <a:pt x="33070" y="305041"/>
                  </a:lnTo>
                  <a:lnTo>
                    <a:pt x="27495" y="303771"/>
                  </a:lnTo>
                  <a:lnTo>
                    <a:pt x="30213" y="302501"/>
                  </a:lnTo>
                  <a:lnTo>
                    <a:pt x="28994" y="302501"/>
                  </a:lnTo>
                  <a:lnTo>
                    <a:pt x="30353" y="301231"/>
                  </a:lnTo>
                  <a:lnTo>
                    <a:pt x="31699" y="301231"/>
                  </a:lnTo>
                  <a:lnTo>
                    <a:pt x="33426" y="299961"/>
                  </a:lnTo>
                  <a:lnTo>
                    <a:pt x="27813" y="298691"/>
                  </a:lnTo>
                  <a:lnTo>
                    <a:pt x="26797" y="297421"/>
                  </a:lnTo>
                  <a:lnTo>
                    <a:pt x="30861" y="297421"/>
                  </a:lnTo>
                  <a:lnTo>
                    <a:pt x="32740" y="296151"/>
                  </a:lnTo>
                  <a:lnTo>
                    <a:pt x="33312" y="296151"/>
                  </a:lnTo>
                  <a:lnTo>
                    <a:pt x="33718" y="294881"/>
                  </a:lnTo>
                  <a:lnTo>
                    <a:pt x="29794" y="293611"/>
                  </a:lnTo>
                  <a:lnTo>
                    <a:pt x="28117" y="292341"/>
                  </a:lnTo>
                  <a:lnTo>
                    <a:pt x="32448" y="291071"/>
                  </a:lnTo>
                  <a:lnTo>
                    <a:pt x="29743" y="289801"/>
                  </a:lnTo>
                  <a:lnTo>
                    <a:pt x="30924" y="288531"/>
                  </a:lnTo>
                  <a:lnTo>
                    <a:pt x="28956" y="288531"/>
                  </a:lnTo>
                  <a:lnTo>
                    <a:pt x="28524" y="287261"/>
                  </a:lnTo>
                  <a:lnTo>
                    <a:pt x="29311" y="287261"/>
                  </a:lnTo>
                  <a:lnTo>
                    <a:pt x="32943" y="285991"/>
                  </a:lnTo>
                  <a:lnTo>
                    <a:pt x="31927" y="285991"/>
                  </a:lnTo>
                  <a:lnTo>
                    <a:pt x="31991" y="284721"/>
                  </a:lnTo>
                  <a:lnTo>
                    <a:pt x="27127" y="285991"/>
                  </a:lnTo>
                  <a:lnTo>
                    <a:pt x="34086" y="283451"/>
                  </a:lnTo>
                  <a:lnTo>
                    <a:pt x="24257" y="282181"/>
                  </a:lnTo>
                  <a:lnTo>
                    <a:pt x="30518" y="280911"/>
                  </a:lnTo>
                  <a:lnTo>
                    <a:pt x="29286" y="280911"/>
                  </a:lnTo>
                  <a:lnTo>
                    <a:pt x="29260" y="279641"/>
                  </a:lnTo>
                  <a:lnTo>
                    <a:pt x="30619" y="279641"/>
                  </a:lnTo>
                  <a:lnTo>
                    <a:pt x="31508" y="278371"/>
                  </a:lnTo>
                  <a:lnTo>
                    <a:pt x="30797" y="277101"/>
                  </a:lnTo>
                  <a:lnTo>
                    <a:pt x="25120" y="277101"/>
                  </a:lnTo>
                  <a:lnTo>
                    <a:pt x="24917" y="275831"/>
                  </a:lnTo>
                  <a:lnTo>
                    <a:pt x="28778" y="275831"/>
                  </a:lnTo>
                  <a:lnTo>
                    <a:pt x="28651" y="274561"/>
                  </a:lnTo>
                  <a:lnTo>
                    <a:pt x="31953" y="273291"/>
                  </a:lnTo>
                  <a:lnTo>
                    <a:pt x="30226" y="272681"/>
                  </a:lnTo>
                  <a:lnTo>
                    <a:pt x="30200" y="273291"/>
                  </a:lnTo>
                  <a:lnTo>
                    <a:pt x="30111" y="272643"/>
                  </a:lnTo>
                  <a:lnTo>
                    <a:pt x="28333" y="272021"/>
                  </a:lnTo>
                  <a:lnTo>
                    <a:pt x="30022" y="272021"/>
                  </a:lnTo>
                  <a:lnTo>
                    <a:pt x="30111" y="272643"/>
                  </a:lnTo>
                  <a:lnTo>
                    <a:pt x="30264" y="272021"/>
                  </a:lnTo>
                  <a:lnTo>
                    <a:pt x="32651" y="270751"/>
                  </a:lnTo>
                  <a:lnTo>
                    <a:pt x="30797" y="270751"/>
                  </a:lnTo>
                  <a:lnTo>
                    <a:pt x="27571" y="269481"/>
                  </a:lnTo>
                  <a:lnTo>
                    <a:pt x="24358" y="269481"/>
                  </a:lnTo>
                  <a:lnTo>
                    <a:pt x="23393" y="268211"/>
                  </a:lnTo>
                  <a:lnTo>
                    <a:pt x="22326" y="268211"/>
                  </a:lnTo>
                  <a:lnTo>
                    <a:pt x="23634" y="266941"/>
                  </a:lnTo>
                  <a:lnTo>
                    <a:pt x="21564" y="266941"/>
                  </a:lnTo>
                  <a:lnTo>
                    <a:pt x="23164" y="265671"/>
                  </a:lnTo>
                  <a:lnTo>
                    <a:pt x="22148" y="265671"/>
                  </a:lnTo>
                  <a:lnTo>
                    <a:pt x="22783" y="264401"/>
                  </a:lnTo>
                  <a:lnTo>
                    <a:pt x="24472" y="264401"/>
                  </a:lnTo>
                  <a:lnTo>
                    <a:pt x="25311" y="263766"/>
                  </a:lnTo>
                  <a:lnTo>
                    <a:pt x="25273" y="264287"/>
                  </a:lnTo>
                  <a:lnTo>
                    <a:pt x="27432" y="263131"/>
                  </a:lnTo>
                  <a:lnTo>
                    <a:pt x="29260" y="263131"/>
                  </a:lnTo>
                  <a:lnTo>
                    <a:pt x="25311" y="261861"/>
                  </a:lnTo>
                  <a:lnTo>
                    <a:pt x="27025" y="261861"/>
                  </a:lnTo>
                  <a:lnTo>
                    <a:pt x="27673" y="260591"/>
                  </a:lnTo>
                  <a:lnTo>
                    <a:pt x="29629" y="260591"/>
                  </a:lnTo>
                  <a:lnTo>
                    <a:pt x="28663" y="259321"/>
                  </a:lnTo>
                  <a:lnTo>
                    <a:pt x="24612" y="259321"/>
                  </a:lnTo>
                  <a:lnTo>
                    <a:pt x="24625" y="259473"/>
                  </a:lnTo>
                  <a:lnTo>
                    <a:pt x="24117" y="259626"/>
                  </a:lnTo>
                  <a:lnTo>
                    <a:pt x="24638" y="259626"/>
                  </a:lnTo>
                  <a:lnTo>
                    <a:pt x="24752" y="260591"/>
                  </a:lnTo>
                  <a:lnTo>
                    <a:pt x="19913" y="260591"/>
                  </a:lnTo>
                  <a:lnTo>
                    <a:pt x="23469" y="259321"/>
                  </a:lnTo>
                  <a:lnTo>
                    <a:pt x="24079" y="259321"/>
                  </a:lnTo>
                  <a:lnTo>
                    <a:pt x="23736" y="259130"/>
                  </a:lnTo>
                  <a:lnTo>
                    <a:pt x="25336" y="258051"/>
                  </a:lnTo>
                  <a:lnTo>
                    <a:pt x="27533" y="258051"/>
                  </a:lnTo>
                  <a:lnTo>
                    <a:pt x="26009" y="256781"/>
                  </a:lnTo>
                  <a:lnTo>
                    <a:pt x="26377" y="255511"/>
                  </a:lnTo>
                  <a:lnTo>
                    <a:pt x="24485" y="255511"/>
                  </a:lnTo>
                  <a:lnTo>
                    <a:pt x="24206" y="255358"/>
                  </a:lnTo>
                  <a:lnTo>
                    <a:pt x="24206" y="256781"/>
                  </a:lnTo>
                  <a:lnTo>
                    <a:pt x="22644" y="255511"/>
                  </a:lnTo>
                  <a:lnTo>
                    <a:pt x="24206" y="256781"/>
                  </a:lnTo>
                  <a:lnTo>
                    <a:pt x="24206" y="255358"/>
                  </a:lnTo>
                  <a:lnTo>
                    <a:pt x="23672" y="255041"/>
                  </a:lnTo>
                  <a:lnTo>
                    <a:pt x="24091" y="254241"/>
                  </a:lnTo>
                  <a:lnTo>
                    <a:pt x="24714" y="254241"/>
                  </a:lnTo>
                  <a:lnTo>
                    <a:pt x="23837" y="253847"/>
                  </a:lnTo>
                  <a:lnTo>
                    <a:pt x="23837" y="254241"/>
                  </a:lnTo>
                  <a:lnTo>
                    <a:pt x="22491" y="253238"/>
                  </a:lnTo>
                  <a:lnTo>
                    <a:pt x="22059" y="253034"/>
                  </a:lnTo>
                  <a:lnTo>
                    <a:pt x="21894" y="252971"/>
                  </a:lnTo>
                  <a:lnTo>
                    <a:pt x="22072" y="253022"/>
                  </a:lnTo>
                  <a:lnTo>
                    <a:pt x="22326" y="253098"/>
                  </a:lnTo>
                  <a:lnTo>
                    <a:pt x="22491" y="253238"/>
                  </a:lnTo>
                  <a:lnTo>
                    <a:pt x="23837" y="254241"/>
                  </a:lnTo>
                  <a:lnTo>
                    <a:pt x="23837" y="253847"/>
                  </a:lnTo>
                  <a:lnTo>
                    <a:pt x="23583" y="253720"/>
                  </a:lnTo>
                  <a:lnTo>
                    <a:pt x="23444" y="253453"/>
                  </a:lnTo>
                  <a:lnTo>
                    <a:pt x="23329" y="253250"/>
                  </a:lnTo>
                  <a:lnTo>
                    <a:pt x="23253" y="253098"/>
                  </a:lnTo>
                  <a:lnTo>
                    <a:pt x="22961" y="253034"/>
                  </a:lnTo>
                  <a:lnTo>
                    <a:pt x="23253" y="253098"/>
                  </a:lnTo>
                  <a:lnTo>
                    <a:pt x="27419" y="254241"/>
                  </a:lnTo>
                  <a:lnTo>
                    <a:pt x="26123" y="253453"/>
                  </a:lnTo>
                  <a:lnTo>
                    <a:pt x="26327" y="253453"/>
                  </a:lnTo>
                  <a:lnTo>
                    <a:pt x="26035" y="253403"/>
                  </a:lnTo>
                  <a:lnTo>
                    <a:pt x="24574" y="252501"/>
                  </a:lnTo>
                  <a:lnTo>
                    <a:pt x="24866" y="252095"/>
                  </a:lnTo>
                  <a:lnTo>
                    <a:pt x="28346" y="252971"/>
                  </a:lnTo>
                  <a:lnTo>
                    <a:pt x="24968" y="251942"/>
                  </a:lnTo>
                  <a:lnTo>
                    <a:pt x="25146" y="251701"/>
                  </a:lnTo>
                  <a:lnTo>
                    <a:pt x="24142" y="251701"/>
                  </a:lnTo>
                  <a:lnTo>
                    <a:pt x="26746" y="250431"/>
                  </a:lnTo>
                  <a:lnTo>
                    <a:pt x="24511" y="249161"/>
                  </a:lnTo>
                  <a:lnTo>
                    <a:pt x="24371" y="249161"/>
                  </a:lnTo>
                  <a:lnTo>
                    <a:pt x="23698" y="247891"/>
                  </a:lnTo>
                  <a:lnTo>
                    <a:pt x="23456" y="247751"/>
                  </a:lnTo>
                  <a:lnTo>
                    <a:pt x="22250" y="247675"/>
                  </a:lnTo>
                  <a:lnTo>
                    <a:pt x="21069" y="246621"/>
                  </a:lnTo>
                  <a:lnTo>
                    <a:pt x="10972" y="221335"/>
                  </a:lnTo>
                  <a:lnTo>
                    <a:pt x="10972" y="249161"/>
                  </a:lnTo>
                  <a:lnTo>
                    <a:pt x="9855" y="248653"/>
                  </a:lnTo>
                  <a:lnTo>
                    <a:pt x="9855" y="252818"/>
                  </a:lnTo>
                  <a:lnTo>
                    <a:pt x="9804" y="252971"/>
                  </a:lnTo>
                  <a:lnTo>
                    <a:pt x="9499" y="252971"/>
                  </a:lnTo>
                  <a:lnTo>
                    <a:pt x="9855" y="252818"/>
                  </a:lnTo>
                  <a:lnTo>
                    <a:pt x="9855" y="248653"/>
                  </a:lnTo>
                  <a:lnTo>
                    <a:pt x="8216" y="247891"/>
                  </a:lnTo>
                  <a:lnTo>
                    <a:pt x="10693" y="248920"/>
                  </a:lnTo>
                  <a:lnTo>
                    <a:pt x="10972" y="249161"/>
                  </a:lnTo>
                  <a:lnTo>
                    <a:pt x="10972" y="221335"/>
                  </a:lnTo>
                  <a:lnTo>
                    <a:pt x="7886" y="213601"/>
                  </a:lnTo>
                  <a:lnTo>
                    <a:pt x="10909" y="245351"/>
                  </a:lnTo>
                  <a:lnTo>
                    <a:pt x="10566" y="246621"/>
                  </a:lnTo>
                  <a:lnTo>
                    <a:pt x="8394" y="246621"/>
                  </a:lnTo>
                  <a:lnTo>
                    <a:pt x="8242" y="246786"/>
                  </a:lnTo>
                  <a:lnTo>
                    <a:pt x="7493" y="246735"/>
                  </a:lnTo>
                  <a:lnTo>
                    <a:pt x="4165" y="247891"/>
                  </a:lnTo>
                  <a:lnTo>
                    <a:pt x="6959" y="247891"/>
                  </a:lnTo>
                  <a:lnTo>
                    <a:pt x="4813" y="249161"/>
                  </a:lnTo>
                  <a:lnTo>
                    <a:pt x="2768" y="247891"/>
                  </a:lnTo>
                  <a:lnTo>
                    <a:pt x="4203" y="249161"/>
                  </a:lnTo>
                  <a:lnTo>
                    <a:pt x="4064" y="249161"/>
                  </a:lnTo>
                  <a:lnTo>
                    <a:pt x="2349" y="250431"/>
                  </a:lnTo>
                  <a:lnTo>
                    <a:pt x="6286" y="250431"/>
                  </a:lnTo>
                  <a:lnTo>
                    <a:pt x="6908" y="250812"/>
                  </a:lnTo>
                  <a:lnTo>
                    <a:pt x="5194" y="251701"/>
                  </a:lnTo>
                  <a:lnTo>
                    <a:pt x="6667" y="252260"/>
                  </a:lnTo>
                  <a:lnTo>
                    <a:pt x="5956" y="252349"/>
                  </a:lnTo>
                  <a:lnTo>
                    <a:pt x="5232" y="251777"/>
                  </a:lnTo>
                  <a:lnTo>
                    <a:pt x="5486" y="252539"/>
                  </a:lnTo>
                  <a:lnTo>
                    <a:pt x="6210" y="252399"/>
                  </a:lnTo>
                  <a:lnTo>
                    <a:pt x="6781" y="252298"/>
                  </a:lnTo>
                  <a:lnTo>
                    <a:pt x="8636" y="252971"/>
                  </a:lnTo>
                  <a:lnTo>
                    <a:pt x="9271" y="252971"/>
                  </a:lnTo>
                  <a:lnTo>
                    <a:pt x="9601" y="253238"/>
                  </a:lnTo>
                  <a:lnTo>
                    <a:pt x="9779" y="253149"/>
                  </a:lnTo>
                  <a:lnTo>
                    <a:pt x="9652" y="253047"/>
                  </a:lnTo>
                  <a:lnTo>
                    <a:pt x="9829" y="253123"/>
                  </a:lnTo>
                  <a:lnTo>
                    <a:pt x="10007" y="253047"/>
                  </a:lnTo>
                  <a:lnTo>
                    <a:pt x="9766" y="253238"/>
                  </a:lnTo>
                  <a:lnTo>
                    <a:pt x="10833" y="254241"/>
                  </a:lnTo>
                  <a:lnTo>
                    <a:pt x="10655" y="254241"/>
                  </a:lnTo>
                  <a:lnTo>
                    <a:pt x="9359" y="253504"/>
                  </a:lnTo>
                  <a:lnTo>
                    <a:pt x="9271" y="253720"/>
                  </a:lnTo>
                  <a:lnTo>
                    <a:pt x="9855" y="254241"/>
                  </a:lnTo>
                  <a:lnTo>
                    <a:pt x="8242" y="254241"/>
                  </a:lnTo>
                  <a:lnTo>
                    <a:pt x="9169" y="253631"/>
                  </a:lnTo>
                  <a:lnTo>
                    <a:pt x="9029" y="253504"/>
                  </a:lnTo>
                  <a:lnTo>
                    <a:pt x="7467" y="254241"/>
                  </a:lnTo>
                  <a:lnTo>
                    <a:pt x="8509" y="253060"/>
                  </a:lnTo>
                  <a:lnTo>
                    <a:pt x="5384" y="253834"/>
                  </a:lnTo>
                  <a:lnTo>
                    <a:pt x="5384" y="254241"/>
                  </a:lnTo>
                  <a:lnTo>
                    <a:pt x="5257" y="254304"/>
                  </a:lnTo>
                  <a:lnTo>
                    <a:pt x="5384" y="254241"/>
                  </a:lnTo>
                  <a:lnTo>
                    <a:pt x="5384" y="253834"/>
                  </a:lnTo>
                  <a:lnTo>
                    <a:pt x="3733" y="254241"/>
                  </a:lnTo>
                  <a:lnTo>
                    <a:pt x="2882" y="255511"/>
                  </a:lnTo>
                  <a:lnTo>
                    <a:pt x="4635" y="254622"/>
                  </a:lnTo>
                  <a:lnTo>
                    <a:pt x="4826" y="255117"/>
                  </a:lnTo>
                  <a:lnTo>
                    <a:pt x="4572" y="255511"/>
                  </a:lnTo>
                  <a:lnTo>
                    <a:pt x="4965" y="255511"/>
                  </a:lnTo>
                  <a:lnTo>
                    <a:pt x="8420" y="256781"/>
                  </a:lnTo>
                  <a:lnTo>
                    <a:pt x="12128" y="256781"/>
                  </a:lnTo>
                  <a:lnTo>
                    <a:pt x="1143" y="258051"/>
                  </a:lnTo>
                  <a:lnTo>
                    <a:pt x="9436" y="258051"/>
                  </a:lnTo>
                  <a:lnTo>
                    <a:pt x="5880" y="259321"/>
                  </a:lnTo>
                  <a:lnTo>
                    <a:pt x="7073" y="259321"/>
                  </a:lnTo>
                  <a:lnTo>
                    <a:pt x="4356" y="260591"/>
                  </a:lnTo>
                  <a:lnTo>
                    <a:pt x="7721" y="259689"/>
                  </a:lnTo>
                  <a:lnTo>
                    <a:pt x="7315" y="259321"/>
                  </a:lnTo>
                  <a:lnTo>
                    <a:pt x="9118" y="259321"/>
                  </a:lnTo>
                  <a:lnTo>
                    <a:pt x="10998" y="259321"/>
                  </a:lnTo>
                  <a:lnTo>
                    <a:pt x="9156" y="260337"/>
                  </a:lnTo>
                  <a:lnTo>
                    <a:pt x="9169" y="260591"/>
                  </a:lnTo>
                  <a:lnTo>
                    <a:pt x="8724" y="260591"/>
                  </a:lnTo>
                  <a:lnTo>
                    <a:pt x="6045" y="260591"/>
                  </a:lnTo>
                  <a:lnTo>
                    <a:pt x="6642" y="261861"/>
                  </a:lnTo>
                  <a:lnTo>
                    <a:pt x="8991" y="261861"/>
                  </a:lnTo>
                  <a:lnTo>
                    <a:pt x="9664" y="263131"/>
                  </a:lnTo>
                  <a:lnTo>
                    <a:pt x="6819" y="263131"/>
                  </a:lnTo>
                  <a:lnTo>
                    <a:pt x="8496" y="264401"/>
                  </a:lnTo>
                  <a:lnTo>
                    <a:pt x="6705" y="266941"/>
                  </a:lnTo>
                  <a:lnTo>
                    <a:pt x="4965" y="268211"/>
                  </a:lnTo>
                  <a:lnTo>
                    <a:pt x="5969" y="268211"/>
                  </a:lnTo>
                  <a:lnTo>
                    <a:pt x="4991" y="269481"/>
                  </a:lnTo>
                  <a:lnTo>
                    <a:pt x="7683" y="268211"/>
                  </a:lnTo>
                  <a:lnTo>
                    <a:pt x="8763" y="268211"/>
                  </a:lnTo>
                  <a:lnTo>
                    <a:pt x="8966" y="269481"/>
                  </a:lnTo>
                  <a:lnTo>
                    <a:pt x="8788" y="269481"/>
                  </a:lnTo>
                  <a:lnTo>
                    <a:pt x="11569" y="270751"/>
                  </a:lnTo>
                  <a:lnTo>
                    <a:pt x="8763" y="272021"/>
                  </a:lnTo>
                  <a:lnTo>
                    <a:pt x="7950" y="272021"/>
                  </a:lnTo>
                  <a:lnTo>
                    <a:pt x="6921" y="273291"/>
                  </a:lnTo>
                  <a:lnTo>
                    <a:pt x="13538" y="272021"/>
                  </a:lnTo>
                  <a:lnTo>
                    <a:pt x="11087" y="273291"/>
                  </a:lnTo>
                  <a:lnTo>
                    <a:pt x="10591" y="273291"/>
                  </a:lnTo>
                  <a:lnTo>
                    <a:pt x="9575" y="274561"/>
                  </a:lnTo>
                  <a:lnTo>
                    <a:pt x="12179" y="277101"/>
                  </a:lnTo>
                  <a:lnTo>
                    <a:pt x="8204" y="278371"/>
                  </a:lnTo>
                  <a:lnTo>
                    <a:pt x="12115" y="278371"/>
                  </a:lnTo>
                  <a:lnTo>
                    <a:pt x="6591" y="279641"/>
                  </a:lnTo>
                  <a:lnTo>
                    <a:pt x="12026" y="279641"/>
                  </a:lnTo>
                  <a:lnTo>
                    <a:pt x="9410" y="280911"/>
                  </a:lnTo>
                  <a:lnTo>
                    <a:pt x="8420" y="280911"/>
                  </a:lnTo>
                  <a:lnTo>
                    <a:pt x="6718" y="282181"/>
                  </a:lnTo>
                  <a:lnTo>
                    <a:pt x="7251" y="282181"/>
                  </a:lnTo>
                  <a:lnTo>
                    <a:pt x="7416" y="282181"/>
                  </a:lnTo>
                  <a:lnTo>
                    <a:pt x="7899" y="282181"/>
                  </a:lnTo>
                  <a:lnTo>
                    <a:pt x="10922" y="283451"/>
                  </a:lnTo>
                  <a:lnTo>
                    <a:pt x="10388" y="283451"/>
                  </a:lnTo>
                  <a:lnTo>
                    <a:pt x="11709" y="284721"/>
                  </a:lnTo>
                  <a:lnTo>
                    <a:pt x="7073" y="284721"/>
                  </a:lnTo>
                  <a:lnTo>
                    <a:pt x="9093" y="286766"/>
                  </a:lnTo>
                  <a:lnTo>
                    <a:pt x="10223" y="287261"/>
                  </a:lnTo>
                  <a:lnTo>
                    <a:pt x="9575" y="287261"/>
                  </a:lnTo>
                  <a:lnTo>
                    <a:pt x="9093" y="286766"/>
                  </a:lnTo>
                  <a:lnTo>
                    <a:pt x="8153" y="286359"/>
                  </a:lnTo>
                  <a:lnTo>
                    <a:pt x="8432" y="287261"/>
                  </a:lnTo>
                  <a:lnTo>
                    <a:pt x="7594" y="287261"/>
                  </a:lnTo>
                  <a:lnTo>
                    <a:pt x="7632" y="288531"/>
                  </a:lnTo>
                  <a:lnTo>
                    <a:pt x="6426" y="288531"/>
                  </a:lnTo>
                  <a:lnTo>
                    <a:pt x="6007" y="289801"/>
                  </a:lnTo>
                  <a:lnTo>
                    <a:pt x="7531" y="291071"/>
                  </a:lnTo>
                  <a:lnTo>
                    <a:pt x="7569" y="292341"/>
                  </a:lnTo>
                  <a:lnTo>
                    <a:pt x="8242" y="292341"/>
                  </a:lnTo>
                  <a:lnTo>
                    <a:pt x="9321" y="293611"/>
                  </a:lnTo>
                  <a:lnTo>
                    <a:pt x="8674" y="293611"/>
                  </a:lnTo>
                  <a:lnTo>
                    <a:pt x="3860" y="294881"/>
                  </a:lnTo>
                  <a:lnTo>
                    <a:pt x="6223" y="294881"/>
                  </a:lnTo>
                  <a:lnTo>
                    <a:pt x="6273" y="296151"/>
                  </a:lnTo>
                  <a:lnTo>
                    <a:pt x="7353" y="296151"/>
                  </a:lnTo>
                  <a:lnTo>
                    <a:pt x="7556" y="297421"/>
                  </a:lnTo>
                  <a:lnTo>
                    <a:pt x="11696" y="297421"/>
                  </a:lnTo>
                  <a:lnTo>
                    <a:pt x="10922" y="298691"/>
                  </a:lnTo>
                  <a:lnTo>
                    <a:pt x="8928" y="299961"/>
                  </a:lnTo>
                  <a:lnTo>
                    <a:pt x="9207" y="299961"/>
                  </a:lnTo>
                  <a:lnTo>
                    <a:pt x="10515" y="301231"/>
                  </a:lnTo>
                  <a:lnTo>
                    <a:pt x="11404" y="299961"/>
                  </a:lnTo>
                  <a:lnTo>
                    <a:pt x="12954" y="299961"/>
                  </a:lnTo>
                  <a:lnTo>
                    <a:pt x="10604" y="301231"/>
                  </a:lnTo>
                  <a:lnTo>
                    <a:pt x="9156" y="301231"/>
                  </a:lnTo>
                  <a:lnTo>
                    <a:pt x="9702" y="302501"/>
                  </a:lnTo>
                  <a:lnTo>
                    <a:pt x="11696" y="303771"/>
                  </a:lnTo>
                  <a:lnTo>
                    <a:pt x="11531" y="303771"/>
                  </a:lnTo>
                  <a:lnTo>
                    <a:pt x="15163" y="305041"/>
                  </a:lnTo>
                  <a:lnTo>
                    <a:pt x="4851" y="307581"/>
                  </a:lnTo>
                  <a:lnTo>
                    <a:pt x="9829" y="308851"/>
                  </a:lnTo>
                  <a:lnTo>
                    <a:pt x="9575" y="308851"/>
                  </a:lnTo>
                  <a:lnTo>
                    <a:pt x="12192" y="310121"/>
                  </a:lnTo>
                  <a:lnTo>
                    <a:pt x="8966" y="310121"/>
                  </a:lnTo>
                  <a:lnTo>
                    <a:pt x="12966" y="311391"/>
                  </a:lnTo>
                  <a:lnTo>
                    <a:pt x="8509" y="312661"/>
                  </a:lnTo>
                  <a:lnTo>
                    <a:pt x="11176" y="312661"/>
                  </a:lnTo>
                  <a:lnTo>
                    <a:pt x="4267" y="313931"/>
                  </a:lnTo>
                  <a:lnTo>
                    <a:pt x="11823" y="316471"/>
                  </a:lnTo>
                  <a:lnTo>
                    <a:pt x="7416" y="317741"/>
                  </a:lnTo>
                  <a:lnTo>
                    <a:pt x="10121" y="317741"/>
                  </a:lnTo>
                  <a:lnTo>
                    <a:pt x="12192" y="320281"/>
                  </a:lnTo>
                  <a:lnTo>
                    <a:pt x="7950" y="322821"/>
                  </a:lnTo>
                  <a:lnTo>
                    <a:pt x="6565" y="325361"/>
                  </a:lnTo>
                  <a:lnTo>
                    <a:pt x="6159" y="326631"/>
                  </a:lnTo>
                  <a:lnTo>
                    <a:pt x="8128" y="326631"/>
                  </a:lnTo>
                  <a:lnTo>
                    <a:pt x="15049" y="326631"/>
                  </a:lnTo>
                  <a:lnTo>
                    <a:pt x="11176" y="327901"/>
                  </a:lnTo>
                  <a:lnTo>
                    <a:pt x="8128" y="326631"/>
                  </a:lnTo>
                  <a:lnTo>
                    <a:pt x="11836" y="329171"/>
                  </a:lnTo>
                  <a:lnTo>
                    <a:pt x="8128" y="330441"/>
                  </a:lnTo>
                  <a:lnTo>
                    <a:pt x="11277" y="332981"/>
                  </a:lnTo>
                  <a:lnTo>
                    <a:pt x="7467" y="332981"/>
                  </a:lnTo>
                  <a:lnTo>
                    <a:pt x="9601" y="334251"/>
                  </a:lnTo>
                  <a:lnTo>
                    <a:pt x="7581" y="334251"/>
                  </a:lnTo>
                  <a:lnTo>
                    <a:pt x="11722" y="335521"/>
                  </a:lnTo>
                  <a:lnTo>
                    <a:pt x="9702" y="335521"/>
                  </a:lnTo>
                  <a:lnTo>
                    <a:pt x="8382" y="336791"/>
                  </a:lnTo>
                  <a:lnTo>
                    <a:pt x="9728" y="336791"/>
                  </a:lnTo>
                  <a:lnTo>
                    <a:pt x="12090" y="338061"/>
                  </a:lnTo>
                  <a:lnTo>
                    <a:pt x="13449" y="338061"/>
                  </a:lnTo>
                  <a:lnTo>
                    <a:pt x="9245" y="339331"/>
                  </a:lnTo>
                  <a:lnTo>
                    <a:pt x="9118" y="339331"/>
                  </a:lnTo>
                  <a:lnTo>
                    <a:pt x="9944" y="340601"/>
                  </a:lnTo>
                  <a:lnTo>
                    <a:pt x="10655" y="340601"/>
                  </a:lnTo>
                  <a:lnTo>
                    <a:pt x="10629" y="341871"/>
                  </a:lnTo>
                  <a:lnTo>
                    <a:pt x="11861" y="341871"/>
                  </a:lnTo>
                  <a:lnTo>
                    <a:pt x="6896" y="343141"/>
                  </a:lnTo>
                  <a:lnTo>
                    <a:pt x="15925" y="344411"/>
                  </a:lnTo>
                  <a:lnTo>
                    <a:pt x="9537" y="344411"/>
                  </a:lnTo>
                  <a:lnTo>
                    <a:pt x="11811" y="345681"/>
                  </a:lnTo>
                  <a:lnTo>
                    <a:pt x="13335" y="346951"/>
                  </a:lnTo>
                  <a:lnTo>
                    <a:pt x="9537" y="346951"/>
                  </a:lnTo>
                  <a:lnTo>
                    <a:pt x="10922" y="347967"/>
                  </a:lnTo>
                  <a:lnTo>
                    <a:pt x="13462" y="347103"/>
                  </a:lnTo>
                  <a:lnTo>
                    <a:pt x="14338" y="348221"/>
                  </a:lnTo>
                  <a:lnTo>
                    <a:pt x="11264" y="348221"/>
                  </a:lnTo>
                  <a:lnTo>
                    <a:pt x="14833" y="349491"/>
                  </a:lnTo>
                  <a:lnTo>
                    <a:pt x="13855" y="350761"/>
                  </a:lnTo>
                  <a:lnTo>
                    <a:pt x="11341" y="350761"/>
                  </a:lnTo>
                  <a:lnTo>
                    <a:pt x="13068" y="352031"/>
                  </a:lnTo>
                  <a:lnTo>
                    <a:pt x="11684" y="352882"/>
                  </a:lnTo>
                  <a:lnTo>
                    <a:pt x="11506" y="352793"/>
                  </a:lnTo>
                  <a:lnTo>
                    <a:pt x="11645" y="352894"/>
                  </a:lnTo>
                  <a:lnTo>
                    <a:pt x="10985" y="353301"/>
                  </a:lnTo>
                  <a:lnTo>
                    <a:pt x="12204" y="353974"/>
                  </a:lnTo>
                  <a:lnTo>
                    <a:pt x="12268" y="354571"/>
                  </a:lnTo>
                  <a:lnTo>
                    <a:pt x="12877" y="354571"/>
                  </a:lnTo>
                  <a:lnTo>
                    <a:pt x="12687" y="354241"/>
                  </a:lnTo>
                  <a:lnTo>
                    <a:pt x="13106" y="354469"/>
                  </a:lnTo>
                  <a:lnTo>
                    <a:pt x="15646" y="353301"/>
                  </a:lnTo>
                  <a:lnTo>
                    <a:pt x="18643" y="354571"/>
                  </a:lnTo>
                  <a:lnTo>
                    <a:pt x="14681" y="354571"/>
                  </a:lnTo>
                  <a:lnTo>
                    <a:pt x="18732" y="355841"/>
                  </a:lnTo>
                  <a:lnTo>
                    <a:pt x="14897" y="355841"/>
                  </a:lnTo>
                  <a:lnTo>
                    <a:pt x="14871" y="357111"/>
                  </a:lnTo>
                  <a:lnTo>
                    <a:pt x="16078" y="357111"/>
                  </a:lnTo>
                  <a:lnTo>
                    <a:pt x="15316" y="358381"/>
                  </a:lnTo>
                  <a:lnTo>
                    <a:pt x="14046" y="358381"/>
                  </a:lnTo>
                  <a:lnTo>
                    <a:pt x="14338" y="359651"/>
                  </a:lnTo>
                  <a:lnTo>
                    <a:pt x="18808" y="359651"/>
                  </a:lnTo>
                  <a:lnTo>
                    <a:pt x="17094" y="360921"/>
                  </a:lnTo>
                  <a:lnTo>
                    <a:pt x="12344" y="360921"/>
                  </a:lnTo>
                  <a:lnTo>
                    <a:pt x="13373" y="362191"/>
                  </a:lnTo>
                  <a:lnTo>
                    <a:pt x="14986" y="362191"/>
                  </a:lnTo>
                  <a:lnTo>
                    <a:pt x="17487" y="363461"/>
                  </a:lnTo>
                  <a:lnTo>
                    <a:pt x="19951" y="363461"/>
                  </a:lnTo>
                  <a:lnTo>
                    <a:pt x="20256" y="364731"/>
                  </a:lnTo>
                  <a:lnTo>
                    <a:pt x="18224" y="364731"/>
                  </a:lnTo>
                  <a:lnTo>
                    <a:pt x="20472" y="366001"/>
                  </a:lnTo>
                  <a:lnTo>
                    <a:pt x="17957" y="366001"/>
                  </a:lnTo>
                  <a:lnTo>
                    <a:pt x="15875" y="367271"/>
                  </a:lnTo>
                  <a:lnTo>
                    <a:pt x="17614" y="367271"/>
                  </a:lnTo>
                  <a:lnTo>
                    <a:pt x="17411" y="367995"/>
                  </a:lnTo>
                  <a:lnTo>
                    <a:pt x="20180" y="367271"/>
                  </a:lnTo>
                  <a:lnTo>
                    <a:pt x="18300" y="368541"/>
                  </a:lnTo>
                  <a:lnTo>
                    <a:pt x="17411" y="368541"/>
                  </a:lnTo>
                  <a:lnTo>
                    <a:pt x="16421" y="369811"/>
                  </a:lnTo>
                  <a:lnTo>
                    <a:pt x="16878" y="369811"/>
                  </a:lnTo>
                  <a:lnTo>
                    <a:pt x="18872" y="369811"/>
                  </a:lnTo>
                  <a:lnTo>
                    <a:pt x="17729" y="371081"/>
                  </a:lnTo>
                  <a:lnTo>
                    <a:pt x="14566" y="371081"/>
                  </a:lnTo>
                  <a:lnTo>
                    <a:pt x="18084" y="373621"/>
                  </a:lnTo>
                  <a:lnTo>
                    <a:pt x="22542" y="373621"/>
                  </a:lnTo>
                  <a:lnTo>
                    <a:pt x="15227" y="374891"/>
                  </a:lnTo>
                  <a:lnTo>
                    <a:pt x="15354" y="374891"/>
                  </a:lnTo>
                  <a:lnTo>
                    <a:pt x="14566" y="376161"/>
                  </a:lnTo>
                  <a:lnTo>
                    <a:pt x="16535" y="377431"/>
                  </a:lnTo>
                  <a:lnTo>
                    <a:pt x="16687" y="377558"/>
                  </a:lnTo>
                  <a:lnTo>
                    <a:pt x="15671" y="378701"/>
                  </a:lnTo>
                  <a:lnTo>
                    <a:pt x="16129" y="378701"/>
                  </a:lnTo>
                  <a:lnTo>
                    <a:pt x="15557" y="379971"/>
                  </a:lnTo>
                  <a:lnTo>
                    <a:pt x="18427" y="379971"/>
                  </a:lnTo>
                  <a:lnTo>
                    <a:pt x="11252" y="381241"/>
                  </a:lnTo>
                  <a:lnTo>
                    <a:pt x="22212" y="382511"/>
                  </a:lnTo>
                  <a:lnTo>
                    <a:pt x="25514" y="382511"/>
                  </a:lnTo>
                  <a:lnTo>
                    <a:pt x="21297" y="383781"/>
                  </a:lnTo>
                  <a:lnTo>
                    <a:pt x="20586" y="383197"/>
                  </a:lnTo>
                  <a:lnTo>
                    <a:pt x="16344" y="385000"/>
                  </a:lnTo>
                  <a:lnTo>
                    <a:pt x="20053" y="385051"/>
                  </a:lnTo>
                  <a:lnTo>
                    <a:pt x="21450" y="385051"/>
                  </a:lnTo>
                  <a:lnTo>
                    <a:pt x="21437" y="386321"/>
                  </a:lnTo>
                  <a:lnTo>
                    <a:pt x="23152" y="386321"/>
                  </a:lnTo>
                  <a:lnTo>
                    <a:pt x="22631" y="386588"/>
                  </a:lnTo>
                  <a:lnTo>
                    <a:pt x="22631" y="388861"/>
                  </a:lnTo>
                  <a:lnTo>
                    <a:pt x="19481" y="388861"/>
                  </a:lnTo>
                  <a:lnTo>
                    <a:pt x="18935" y="387819"/>
                  </a:lnTo>
                  <a:lnTo>
                    <a:pt x="22631" y="388861"/>
                  </a:lnTo>
                  <a:lnTo>
                    <a:pt x="22631" y="386588"/>
                  </a:lnTo>
                  <a:lnTo>
                    <a:pt x="20574" y="387591"/>
                  </a:lnTo>
                  <a:lnTo>
                    <a:pt x="19456" y="386321"/>
                  </a:lnTo>
                  <a:lnTo>
                    <a:pt x="20015" y="387591"/>
                  </a:lnTo>
                  <a:lnTo>
                    <a:pt x="18808" y="387591"/>
                  </a:lnTo>
                  <a:lnTo>
                    <a:pt x="18122" y="387591"/>
                  </a:lnTo>
                  <a:lnTo>
                    <a:pt x="18542" y="387705"/>
                  </a:lnTo>
                  <a:lnTo>
                    <a:pt x="15900" y="388861"/>
                  </a:lnTo>
                  <a:lnTo>
                    <a:pt x="16243" y="388861"/>
                  </a:lnTo>
                  <a:lnTo>
                    <a:pt x="14909" y="390131"/>
                  </a:lnTo>
                  <a:lnTo>
                    <a:pt x="22098" y="390131"/>
                  </a:lnTo>
                  <a:lnTo>
                    <a:pt x="16840" y="391401"/>
                  </a:lnTo>
                  <a:lnTo>
                    <a:pt x="13500" y="391401"/>
                  </a:lnTo>
                  <a:lnTo>
                    <a:pt x="15735" y="392671"/>
                  </a:lnTo>
                  <a:lnTo>
                    <a:pt x="15328" y="392671"/>
                  </a:lnTo>
                  <a:lnTo>
                    <a:pt x="18376" y="393941"/>
                  </a:lnTo>
                  <a:lnTo>
                    <a:pt x="11557" y="395211"/>
                  </a:lnTo>
                  <a:lnTo>
                    <a:pt x="15722" y="396481"/>
                  </a:lnTo>
                  <a:lnTo>
                    <a:pt x="17424" y="397751"/>
                  </a:lnTo>
                  <a:lnTo>
                    <a:pt x="18669" y="397751"/>
                  </a:lnTo>
                  <a:lnTo>
                    <a:pt x="20447" y="397751"/>
                  </a:lnTo>
                  <a:lnTo>
                    <a:pt x="21920" y="399021"/>
                  </a:lnTo>
                  <a:lnTo>
                    <a:pt x="24168" y="399021"/>
                  </a:lnTo>
                  <a:lnTo>
                    <a:pt x="23037" y="397751"/>
                  </a:lnTo>
                  <a:lnTo>
                    <a:pt x="25755" y="397751"/>
                  </a:lnTo>
                  <a:lnTo>
                    <a:pt x="25184" y="399021"/>
                  </a:lnTo>
                  <a:lnTo>
                    <a:pt x="27432" y="397751"/>
                  </a:lnTo>
                  <a:lnTo>
                    <a:pt x="22364" y="396481"/>
                  </a:lnTo>
                  <a:lnTo>
                    <a:pt x="22694" y="396481"/>
                  </a:lnTo>
                  <a:lnTo>
                    <a:pt x="19431" y="395211"/>
                  </a:lnTo>
                  <a:lnTo>
                    <a:pt x="21983" y="395211"/>
                  </a:lnTo>
                  <a:lnTo>
                    <a:pt x="23418" y="394500"/>
                  </a:lnTo>
                  <a:lnTo>
                    <a:pt x="23799" y="395211"/>
                  </a:lnTo>
                  <a:lnTo>
                    <a:pt x="24244" y="395211"/>
                  </a:lnTo>
                  <a:lnTo>
                    <a:pt x="25019" y="395211"/>
                  </a:lnTo>
                  <a:lnTo>
                    <a:pt x="23723" y="394347"/>
                  </a:lnTo>
                  <a:lnTo>
                    <a:pt x="24561" y="393941"/>
                  </a:lnTo>
                  <a:lnTo>
                    <a:pt x="23520" y="393585"/>
                  </a:lnTo>
                  <a:lnTo>
                    <a:pt x="23647" y="393941"/>
                  </a:lnTo>
                  <a:lnTo>
                    <a:pt x="23050" y="393420"/>
                  </a:lnTo>
                  <a:lnTo>
                    <a:pt x="20828" y="392671"/>
                  </a:lnTo>
                  <a:lnTo>
                    <a:pt x="21374" y="392671"/>
                  </a:lnTo>
                  <a:lnTo>
                    <a:pt x="23317" y="391553"/>
                  </a:lnTo>
                  <a:lnTo>
                    <a:pt x="22783" y="391401"/>
                  </a:lnTo>
                  <a:lnTo>
                    <a:pt x="23596" y="391401"/>
                  </a:lnTo>
                  <a:lnTo>
                    <a:pt x="27927" y="391401"/>
                  </a:lnTo>
                  <a:lnTo>
                    <a:pt x="27127" y="390131"/>
                  </a:lnTo>
                  <a:lnTo>
                    <a:pt x="25768" y="390131"/>
                  </a:lnTo>
                  <a:lnTo>
                    <a:pt x="25438" y="389763"/>
                  </a:lnTo>
                  <a:lnTo>
                    <a:pt x="24663" y="388861"/>
                  </a:lnTo>
                  <a:lnTo>
                    <a:pt x="25781" y="388861"/>
                  </a:lnTo>
                  <a:lnTo>
                    <a:pt x="26543" y="387591"/>
                  </a:lnTo>
                  <a:lnTo>
                    <a:pt x="28321" y="387591"/>
                  </a:lnTo>
                  <a:lnTo>
                    <a:pt x="24955" y="386321"/>
                  </a:lnTo>
                  <a:lnTo>
                    <a:pt x="25603" y="386321"/>
                  </a:lnTo>
                  <a:lnTo>
                    <a:pt x="24917" y="385051"/>
                  </a:lnTo>
                  <a:lnTo>
                    <a:pt x="26936" y="386321"/>
                  </a:lnTo>
                  <a:lnTo>
                    <a:pt x="28638" y="386321"/>
                  </a:lnTo>
                  <a:lnTo>
                    <a:pt x="28625" y="385051"/>
                  </a:lnTo>
                  <a:lnTo>
                    <a:pt x="29006" y="385051"/>
                  </a:lnTo>
                  <a:lnTo>
                    <a:pt x="29400" y="385089"/>
                  </a:lnTo>
                  <a:lnTo>
                    <a:pt x="29870" y="385140"/>
                  </a:lnTo>
                  <a:lnTo>
                    <a:pt x="28638" y="384898"/>
                  </a:lnTo>
                  <a:lnTo>
                    <a:pt x="26174" y="383781"/>
                  </a:lnTo>
                  <a:lnTo>
                    <a:pt x="27876" y="382511"/>
                  </a:lnTo>
                  <a:lnTo>
                    <a:pt x="29248" y="381241"/>
                  </a:lnTo>
                  <a:lnTo>
                    <a:pt x="28448" y="381241"/>
                  </a:lnTo>
                  <a:lnTo>
                    <a:pt x="29756" y="379971"/>
                  </a:lnTo>
                  <a:lnTo>
                    <a:pt x="27876" y="379971"/>
                  </a:lnTo>
                  <a:lnTo>
                    <a:pt x="28740" y="378701"/>
                  </a:lnTo>
                  <a:lnTo>
                    <a:pt x="25654" y="378701"/>
                  </a:lnTo>
                  <a:lnTo>
                    <a:pt x="22847" y="377431"/>
                  </a:lnTo>
                  <a:lnTo>
                    <a:pt x="27101" y="376161"/>
                  </a:lnTo>
                  <a:lnTo>
                    <a:pt x="26873" y="376161"/>
                  </a:lnTo>
                  <a:lnTo>
                    <a:pt x="25844" y="374891"/>
                  </a:lnTo>
                  <a:lnTo>
                    <a:pt x="26276" y="374891"/>
                  </a:lnTo>
                  <a:lnTo>
                    <a:pt x="24320" y="373621"/>
                  </a:lnTo>
                  <a:lnTo>
                    <a:pt x="26377" y="373621"/>
                  </a:lnTo>
                  <a:lnTo>
                    <a:pt x="25374" y="372351"/>
                  </a:lnTo>
                  <a:lnTo>
                    <a:pt x="30276" y="372351"/>
                  </a:lnTo>
                  <a:lnTo>
                    <a:pt x="27800" y="371081"/>
                  </a:lnTo>
                  <a:lnTo>
                    <a:pt x="28028" y="371081"/>
                  </a:lnTo>
                  <a:lnTo>
                    <a:pt x="28435" y="369811"/>
                  </a:lnTo>
                  <a:lnTo>
                    <a:pt x="31508" y="369811"/>
                  </a:lnTo>
                  <a:lnTo>
                    <a:pt x="35242" y="368541"/>
                  </a:lnTo>
                  <a:lnTo>
                    <a:pt x="25184" y="367271"/>
                  </a:lnTo>
                  <a:lnTo>
                    <a:pt x="27813" y="367271"/>
                  </a:lnTo>
                  <a:lnTo>
                    <a:pt x="29654" y="366737"/>
                  </a:lnTo>
                  <a:lnTo>
                    <a:pt x="29908" y="367271"/>
                  </a:lnTo>
                  <a:lnTo>
                    <a:pt x="31419" y="367271"/>
                  </a:lnTo>
                  <a:lnTo>
                    <a:pt x="30238" y="366560"/>
                  </a:lnTo>
                  <a:lnTo>
                    <a:pt x="32232" y="366001"/>
                  </a:lnTo>
                  <a:lnTo>
                    <a:pt x="33947" y="364731"/>
                  </a:lnTo>
                  <a:lnTo>
                    <a:pt x="29591" y="364731"/>
                  </a:lnTo>
                  <a:lnTo>
                    <a:pt x="24917" y="364731"/>
                  </a:lnTo>
                  <a:lnTo>
                    <a:pt x="23876" y="363461"/>
                  </a:lnTo>
                  <a:lnTo>
                    <a:pt x="28714" y="363461"/>
                  </a:lnTo>
                  <a:lnTo>
                    <a:pt x="29591" y="364731"/>
                  </a:lnTo>
                  <a:lnTo>
                    <a:pt x="30772" y="363461"/>
                  </a:lnTo>
                  <a:lnTo>
                    <a:pt x="30746" y="362940"/>
                  </a:lnTo>
                  <a:lnTo>
                    <a:pt x="31216" y="362572"/>
                  </a:lnTo>
                  <a:lnTo>
                    <a:pt x="32473" y="363461"/>
                  </a:lnTo>
                  <a:lnTo>
                    <a:pt x="31534" y="362318"/>
                  </a:lnTo>
                  <a:lnTo>
                    <a:pt x="31686" y="362191"/>
                  </a:lnTo>
                  <a:lnTo>
                    <a:pt x="31419" y="362191"/>
                  </a:lnTo>
                  <a:lnTo>
                    <a:pt x="30683" y="362191"/>
                  </a:lnTo>
                  <a:lnTo>
                    <a:pt x="30149" y="362191"/>
                  </a:lnTo>
                  <a:lnTo>
                    <a:pt x="31216" y="360921"/>
                  </a:lnTo>
                  <a:lnTo>
                    <a:pt x="29324" y="360921"/>
                  </a:lnTo>
                  <a:lnTo>
                    <a:pt x="30683" y="359651"/>
                  </a:lnTo>
                  <a:lnTo>
                    <a:pt x="27266" y="360921"/>
                  </a:lnTo>
                  <a:lnTo>
                    <a:pt x="26784" y="359651"/>
                  </a:lnTo>
                  <a:lnTo>
                    <a:pt x="29362" y="359651"/>
                  </a:lnTo>
                  <a:lnTo>
                    <a:pt x="30492" y="358381"/>
                  </a:lnTo>
                  <a:lnTo>
                    <a:pt x="33159" y="359651"/>
                  </a:lnTo>
                  <a:lnTo>
                    <a:pt x="31038" y="358381"/>
                  </a:lnTo>
                  <a:lnTo>
                    <a:pt x="34544" y="358381"/>
                  </a:lnTo>
                  <a:lnTo>
                    <a:pt x="34925" y="357111"/>
                  </a:lnTo>
                  <a:lnTo>
                    <a:pt x="33909" y="357111"/>
                  </a:lnTo>
                  <a:lnTo>
                    <a:pt x="33566" y="356184"/>
                  </a:lnTo>
                  <a:lnTo>
                    <a:pt x="33553" y="357111"/>
                  </a:lnTo>
                  <a:lnTo>
                    <a:pt x="29921" y="357111"/>
                  </a:lnTo>
                  <a:lnTo>
                    <a:pt x="29781" y="357022"/>
                  </a:lnTo>
                  <a:lnTo>
                    <a:pt x="33439" y="355841"/>
                  </a:lnTo>
                  <a:lnTo>
                    <a:pt x="31445" y="355841"/>
                  </a:lnTo>
                  <a:lnTo>
                    <a:pt x="31508" y="354571"/>
                  </a:lnTo>
                  <a:lnTo>
                    <a:pt x="30518" y="354571"/>
                  </a:lnTo>
                  <a:lnTo>
                    <a:pt x="30518" y="355841"/>
                  </a:lnTo>
                  <a:lnTo>
                    <a:pt x="29654" y="356958"/>
                  </a:lnTo>
                  <a:lnTo>
                    <a:pt x="27622" y="355841"/>
                  </a:lnTo>
                  <a:lnTo>
                    <a:pt x="30518" y="355841"/>
                  </a:lnTo>
                  <a:lnTo>
                    <a:pt x="30518" y="354571"/>
                  </a:lnTo>
                  <a:lnTo>
                    <a:pt x="30264" y="354571"/>
                  </a:lnTo>
                  <a:lnTo>
                    <a:pt x="31534" y="353301"/>
                  </a:lnTo>
                  <a:lnTo>
                    <a:pt x="25488" y="353301"/>
                  </a:lnTo>
                  <a:lnTo>
                    <a:pt x="31330" y="352031"/>
                  </a:lnTo>
                  <a:lnTo>
                    <a:pt x="29375" y="352031"/>
                  </a:lnTo>
                  <a:lnTo>
                    <a:pt x="30492" y="350761"/>
                  </a:lnTo>
                  <a:lnTo>
                    <a:pt x="32461" y="352031"/>
                  </a:lnTo>
                  <a:lnTo>
                    <a:pt x="33197" y="350761"/>
                  </a:lnTo>
                  <a:lnTo>
                    <a:pt x="35433" y="350761"/>
                  </a:lnTo>
                  <a:lnTo>
                    <a:pt x="33667" y="349491"/>
                  </a:lnTo>
                  <a:lnTo>
                    <a:pt x="31902" y="349491"/>
                  </a:lnTo>
                  <a:lnTo>
                    <a:pt x="34315" y="348221"/>
                  </a:lnTo>
                  <a:lnTo>
                    <a:pt x="31432" y="347522"/>
                  </a:lnTo>
                  <a:lnTo>
                    <a:pt x="31432" y="350761"/>
                  </a:lnTo>
                  <a:lnTo>
                    <a:pt x="28219" y="349491"/>
                  </a:lnTo>
                  <a:lnTo>
                    <a:pt x="28206" y="350443"/>
                  </a:lnTo>
                  <a:lnTo>
                    <a:pt x="24231" y="349491"/>
                  </a:lnTo>
                  <a:lnTo>
                    <a:pt x="28219" y="349491"/>
                  </a:lnTo>
                  <a:lnTo>
                    <a:pt x="29857" y="349491"/>
                  </a:lnTo>
                  <a:lnTo>
                    <a:pt x="31432" y="350761"/>
                  </a:lnTo>
                  <a:lnTo>
                    <a:pt x="31432" y="347522"/>
                  </a:lnTo>
                  <a:lnTo>
                    <a:pt x="29083" y="346951"/>
                  </a:lnTo>
                  <a:lnTo>
                    <a:pt x="27343" y="346951"/>
                  </a:lnTo>
                  <a:lnTo>
                    <a:pt x="29184" y="345681"/>
                  </a:lnTo>
                  <a:lnTo>
                    <a:pt x="30568" y="345681"/>
                  </a:lnTo>
                  <a:lnTo>
                    <a:pt x="32029" y="344411"/>
                  </a:lnTo>
                  <a:lnTo>
                    <a:pt x="30772" y="344411"/>
                  </a:lnTo>
                  <a:lnTo>
                    <a:pt x="31737" y="343141"/>
                  </a:lnTo>
                  <a:lnTo>
                    <a:pt x="25565" y="343141"/>
                  </a:lnTo>
                  <a:lnTo>
                    <a:pt x="26174" y="341871"/>
                  </a:lnTo>
                  <a:lnTo>
                    <a:pt x="31076" y="341871"/>
                  </a:lnTo>
                  <a:lnTo>
                    <a:pt x="27470" y="340601"/>
                  </a:lnTo>
                  <a:lnTo>
                    <a:pt x="26619" y="340601"/>
                  </a:lnTo>
                  <a:lnTo>
                    <a:pt x="26492" y="340106"/>
                  </a:lnTo>
                  <a:lnTo>
                    <a:pt x="29946" y="339331"/>
                  </a:lnTo>
                  <a:lnTo>
                    <a:pt x="23812" y="338061"/>
                  </a:lnTo>
                  <a:lnTo>
                    <a:pt x="28676" y="336791"/>
                  </a:lnTo>
                  <a:lnTo>
                    <a:pt x="28054" y="335521"/>
                  </a:lnTo>
                  <a:lnTo>
                    <a:pt x="27457" y="335521"/>
                  </a:lnTo>
                  <a:lnTo>
                    <a:pt x="27305" y="334251"/>
                  </a:lnTo>
                  <a:lnTo>
                    <a:pt x="26250" y="334251"/>
                  </a:lnTo>
                  <a:lnTo>
                    <a:pt x="22796" y="334251"/>
                  </a:lnTo>
                  <a:lnTo>
                    <a:pt x="24650" y="332981"/>
                  </a:lnTo>
                  <a:lnTo>
                    <a:pt x="26504" y="332981"/>
                  </a:lnTo>
                  <a:lnTo>
                    <a:pt x="29972" y="331711"/>
                  </a:lnTo>
                  <a:lnTo>
                    <a:pt x="32346" y="331711"/>
                  </a:lnTo>
                  <a:lnTo>
                    <a:pt x="28041" y="330441"/>
                  </a:lnTo>
                  <a:lnTo>
                    <a:pt x="29337" y="330441"/>
                  </a:lnTo>
                  <a:lnTo>
                    <a:pt x="26263" y="329171"/>
                  </a:lnTo>
                  <a:lnTo>
                    <a:pt x="25234" y="329171"/>
                  </a:lnTo>
                  <a:lnTo>
                    <a:pt x="24358" y="327901"/>
                  </a:lnTo>
                  <a:lnTo>
                    <a:pt x="24765" y="327901"/>
                  </a:lnTo>
                  <a:lnTo>
                    <a:pt x="25857" y="326631"/>
                  </a:lnTo>
                  <a:lnTo>
                    <a:pt x="30416" y="326631"/>
                  </a:lnTo>
                  <a:lnTo>
                    <a:pt x="29921" y="325361"/>
                  </a:lnTo>
                  <a:lnTo>
                    <a:pt x="26314" y="325361"/>
                  </a:lnTo>
                  <a:lnTo>
                    <a:pt x="26517" y="324091"/>
                  </a:lnTo>
                  <a:lnTo>
                    <a:pt x="27432" y="324091"/>
                  </a:lnTo>
                  <a:lnTo>
                    <a:pt x="24752" y="322821"/>
                  </a:lnTo>
                  <a:lnTo>
                    <a:pt x="27482" y="322821"/>
                  </a:lnTo>
                  <a:lnTo>
                    <a:pt x="24815" y="321551"/>
                  </a:lnTo>
                  <a:lnTo>
                    <a:pt x="25552" y="321551"/>
                  </a:lnTo>
                  <a:lnTo>
                    <a:pt x="24117" y="320281"/>
                  </a:lnTo>
                  <a:lnTo>
                    <a:pt x="31203" y="320281"/>
                  </a:lnTo>
                  <a:lnTo>
                    <a:pt x="25844" y="317741"/>
                  </a:lnTo>
                  <a:lnTo>
                    <a:pt x="31305" y="317741"/>
                  </a:lnTo>
                  <a:lnTo>
                    <a:pt x="28638" y="316471"/>
                  </a:lnTo>
                  <a:lnTo>
                    <a:pt x="32321" y="315201"/>
                  </a:lnTo>
                  <a:lnTo>
                    <a:pt x="32067" y="313931"/>
                  </a:lnTo>
                  <a:lnTo>
                    <a:pt x="31813" y="312661"/>
                  </a:lnTo>
                  <a:lnTo>
                    <a:pt x="26365" y="313931"/>
                  </a:lnTo>
                  <a:lnTo>
                    <a:pt x="31635" y="312661"/>
                  </a:lnTo>
                  <a:lnTo>
                    <a:pt x="26085" y="312661"/>
                  </a:lnTo>
                  <a:lnTo>
                    <a:pt x="27889" y="311975"/>
                  </a:lnTo>
                  <a:lnTo>
                    <a:pt x="29311" y="312242"/>
                  </a:lnTo>
                  <a:lnTo>
                    <a:pt x="29057" y="311810"/>
                  </a:lnTo>
                  <a:lnTo>
                    <a:pt x="28917" y="311581"/>
                  </a:lnTo>
                  <a:lnTo>
                    <a:pt x="29387" y="311391"/>
                  </a:lnTo>
                  <a:lnTo>
                    <a:pt x="31915" y="311391"/>
                  </a:lnTo>
                  <a:lnTo>
                    <a:pt x="32308" y="310121"/>
                  </a:lnTo>
                  <a:lnTo>
                    <a:pt x="27990" y="310121"/>
                  </a:lnTo>
                  <a:lnTo>
                    <a:pt x="35712" y="308851"/>
                  </a:lnTo>
                  <a:close/>
                </a:path>
                <a:path w="36195" h="404495">
                  <a:moveTo>
                    <a:pt x="35750" y="310121"/>
                  </a:moveTo>
                  <a:lnTo>
                    <a:pt x="32308" y="310121"/>
                  </a:lnTo>
                  <a:lnTo>
                    <a:pt x="34277" y="311391"/>
                  </a:lnTo>
                  <a:lnTo>
                    <a:pt x="35750" y="310121"/>
                  </a:lnTo>
                  <a:close/>
                </a:path>
                <a:path w="36195" h="404495">
                  <a:moveTo>
                    <a:pt x="35814" y="358381"/>
                  </a:moveTo>
                  <a:lnTo>
                    <a:pt x="35293" y="357632"/>
                  </a:lnTo>
                  <a:lnTo>
                    <a:pt x="35280" y="358381"/>
                  </a:lnTo>
                  <a:lnTo>
                    <a:pt x="35814" y="3583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481140" y="8249824"/>
              <a:ext cx="46355" cy="390525"/>
            </a:xfrm>
            <a:custGeom>
              <a:avLst/>
              <a:gdLst/>
              <a:ahLst/>
              <a:cxnLst/>
              <a:rect l="l" t="t" r="r" b="b"/>
              <a:pathLst>
                <a:path w="46354" h="390525">
                  <a:moveTo>
                    <a:pt x="11023" y="224421"/>
                  </a:moveTo>
                  <a:lnTo>
                    <a:pt x="4267" y="223481"/>
                  </a:lnTo>
                  <a:lnTo>
                    <a:pt x="8267" y="226021"/>
                  </a:lnTo>
                  <a:lnTo>
                    <a:pt x="9994" y="226021"/>
                  </a:lnTo>
                  <a:lnTo>
                    <a:pt x="11023" y="224421"/>
                  </a:lnTo>
                  <a:close/>
                </a:path>
                <a:path w="46354" h="390525">
                  <a:moveTo>
                    <a:pt x="12014" y="210781"/>
                  </a:moveTo>
                  <a:lnTo>
                    <a:pt x="9702" y="210781"/>
                  </a:lnTo>
                  <a:lnTo>
                    <a:pt x="11785" y="210934"/>
                  </a:lnTo>
                  <a:lnTo>
                    <a:pt x="12014" y="210781"/>
                  </a:lnTo>
                  <a:close/>
                </a:path>
                <a:path w="46354" h="390525">
                  <a:moveTo>
                    <a:pt x="12738" y="211010"/>
                  </a:moveTo>
                  <a:lnTo>
                    <a:pt x="11785" y="210934"/>
                  </a:lnTo>
                  <a:lnTo>
                    <a:pt x="10223" y="212051"/>
                  </a:lnTo>
                  <a:lnTo>
                    <a:pt x="12738" y="211010"/>
                  </a:lnTo>
                  <a:close/>
                </a:path>
                <a:path w="46354" h="390525">
                  <a:moveTo>
                    <a:pt x="15062" y="257733"/>
                  </a:moveTo>
                  <a:lnTo>
                    <a:pt x="13982" y="256501"/>
                  </a:lnTo>
                  <a:lnTo>
                    <a:pt x="14986" y="257771"/>
                  </a:lnTo>
                  <a:close/>
                </a:path>
                <a:path w="46354" h="390525">
                  <a:moveTo>
                    <a:pt x="17246" y="314388"/>
                  </a:moveTo>
                  <a:close/>
                </a:path>
                <a:path w="46354" h="390525">
                  <a:moveTo>
                    <a:pt x="17589" y="313550"/>
                  </a:moveTo>
                  <a:lnTo>
                    <a:pt x="17348" y="313791"/>
                  </a:lnTo>
                  <a:lnTo>
                    <a:pt x="17233" y="314096"/>
                  </a:lnTo>
                  <a:lnTo>
                    <a:pt x="17246" y="314388"/>
                  </a:lnTo>
                  <a:lnTo>
                    <a:pt x="17589" y="313550"/>
                  </a:lnTo>
                  <a:close/>
                </a:path>
                <a:path w="46354" h="390525">
                  <a:moveTo>
                    <a:pt x="17716" y="308381"/>
                  </a:moveTo>
                  <a:lnTo>
                    <a:pt x="16802" y="307301"/>
                  </a:lnTo>
                  <a:lnTo>
                    <a:pt x="17335" y="308571"/>
                  </a:lnTo>
                  <a:lnTo>
                    <a:pt x="17716" y="308381"/>
                  </a:lnTo>
                  <a:close/>
                </a:path>
                <a:path w="46354" h="390525">
                  <a:moveTo>
                    <a:pt x="18884" y="310591"/>
                  </a:moveTo>
                  <a:lnTo>
                    <a:pt x="18681" y="310565"/>
                  </a:lnTo>
                  <a:lnTo>
                    <a:pt x="18516" y="310540"/>
                  </a:lnTo>
                  <a:lnTo>
                    <a:pt x="18211" y="310515"/>
                  </a:lnTo>
                  <a:lnTo>
                    <a:pt x="17119" y="311137"/>
                  </a:lnTo>
                  <a:lnTo>
                    <a:pt x="18021" y="310946"/>
                  </a:lnTo>
                  <a:lnTo>
                    <a:pt x="18542" y="310756"/>
                  </a:lnTo>
                  <a:lnTo>
                    <a:pt x="18884" y="310591"/>
                  </a:lnTo>
                  <a:close/>
                </a:path>
                <a:path w="46354" h="390525">
                  <a:moveTo>
                    <a:pt x="19850" y="323811"/>
                  </a:moveTo>
                  <a:lnTo>
                    <a:pt x="19494" y="323557"/>
                  </a:lnTo>
                  <a:lnTo>
                    <a:pt x="18757" y="323811"/>
                  </a:lnTo>
                  <a:lnTo>
                    <a:pt x="19850" y="323811"/>
                  </a:lnTo>
                  <a:close/>
                </a:path>
                <a:path w="46354" h="390525">
                  <a:moveTo>
                    <a:pt x="21234" y="382600"/>
                  </a:moveTo>
                  <a:lnTo>
                    <a:pt x="21031" y="382460"/>
                  </a:lnTo>
                  <a:lnTo>
                    <a:pt x="20688" y="382511"/>
                  </a:lnTo>
                  <a:lnTo>
                    <a:pt x="21234" y="382600"/>
                  </a:lnTo>
                  <a:close/>
                </a:path>
                <a:path w="46354" h="390525">
                  <a:moveTo>
                    <a:pt x="21907" y="386689"/>
                  </a:moveTo>
                  <a:lnTo>
                    <a:pt x="21615" y="386524"/>
                  </a:lnTo>
                  <a:lnTo>
                    <a:pt x="21501" y="386651"/>
                  </a:lnTo>
                  <a:lnTo>
                    <a:pt x="21666" y="386676"/>
                  </a:lnTo>
                  <a:lnTo>
                    <a:pt x="21805" y="386676"/>
                  </a:lnTo>
                  <a:close/>
                </a:path>
                <a:path w="46354" h="390525">
                  <a:moveTo>
                    <a:pt x="21907" y="113982"/>
                  </a:moveTo>
                  <a:lnTo>
                    <a:pt x="21717" y="113868"/>
                  </a:lnTo>
                  <a:lnTo>
                    <a:pt x="21374" y="113906"/>
                  </a:lnTo>
                  <a:lnTo>
                    <a:pt x="21907" y="113982"/>
                  </a:lnTo>
                  <a:close/>
                </a:path>
                <a:path w="46354" h="390525">
                  <a:moveTo>
                    <a:pt x="22072" y="382752"/>
                  </a:moveTo>
                  <a:lnTo>
                    <a:pt x="21234" y="382600"/>
                  </a:lnTo>
                  <a:lnTo>
                    <a:pt x="22072" y="382752"/>
                  </a:lnTo>
                  <a:close/>
                </a:path>
                <a:path w="46354" h="390525">
                  <a:moveTo>
                    <a:pt x="22212" y="386803"/>
                  </a:moveTo>
                  <a:lnTo>
                    <a:pt x="21907" y="386689"/>
                  </a:lnTo>
                  <a:lnTo>
                    <a:pt x="22199" y="386867"/>
                  </a:lnTo>
                  <a:close/>
                </a:path>
                <a:path w="46354" h="390525">
                  <a:moveTo>
                    <a:pt x="22339" y="383882"/>
                  </a:moveTo>
                  <a:lnTo>
                    <a:pt x="22301" y="383705"/>
                  </a:lnTo>
                  <a:lnTo>
                    <a:pt x="22339" y="383882"/>
                  </a:lnTo>
                  <a:close/>
                </a:path>
                <a:path w="46354" h="390525">
                  <a:moveTo>
                    <a:pt x="22720" y="377151"/>
                  </a:moveTo>
                  <a:lnTo>
                    <a:pt x="21145" y="377151"/>
                  </a:lnTo>
                  <a:lnTo>
                    <a:pt x="21831" y="378421"/>
                  </a:lnTo>
                  <a:lnTo>
                    <a:pt x="22720" y="377151"/>
                  </a:lnTo>
                  <a:close/>
                </a:path>
                <a:path w="46354" h="390525">
                  <a:moveTo>
                    <a:pt x="22771" y="384314"/>
                  </a:moveTo>
                  <a:lnTo>
                    <a:pt x="22644" y="384238"/>
                  </a:lnTo>
                  <a:lnTo>
                    <a:pt x="22466" y="384060"/>
                  </a:lnTo>
                  <a:lnTo>
                    <a:pt x="21983" y="384009"/>
                  </a:lnTo>
                  <a:lnTo>
                    <a:pt x="22136" y="384124"/>
                  </a:lnTo>
                  <a:lnTo>
                    <a:pt x="22402" y="384225"/>
                  </a:lnTo>
                  <a:lnTo>
                    <a:pt x="22771" y="384314"/>
                  </a:lnTo>
                  <a:close/>
                </a:path>
                <a:path w="46354" h="390525">
                  <a:moveTo>
                    <a:pt x="22771" y="114109"/>
                  </a:moveTo>
                  <a:lnTo>
                    <a:pt x="21907" y="113982"/>
                  </a:lnTo>
                  <a:lnTo>
                    <a:pt x="22034" y="114058"/>
                  </a:lnTo>
                  <a:lnTo>
                    <a:pt x="22771" y="114109"/>
                  </a:lnTo>
                  <a:close/>
                </a:path>
                <a:path w="46354" h="390525">
                  <a:moveTo>
                    <a:pt x="22847" y="387223"/>
                  </a:moveTo>
                  <a:lnTo>
                    <a:pt x="22199" y="386867"/>
                  </a:lnTo>
                  <a:lnTo>
                    <a:pt x="22110" y="387108"/>
                  </a:lnTo>
                  <a:lnTo>
                    <a:pt x="22847" y="387223"/>
                  </a:lnTo>
                  <a:close/>
                </a:path>
                <a:path w="46354" h="390525">
                  <a:moveTo>
                    <a:pt x="23444" y="384086"/>
                  </a:moveTo>
                  <a:lnTo>
                    <a:pt x="22796" y="384022"/>
                  </a:lnTo>
                  <a:lnTo>
                    <a:pt x="22466" y="383971"/>
                  </a:lnTo>
                  <a:lnTo>
                    <a:pt x="22339" y="383882"/>
                  </a:lnTo>
                  <a:lnTo>
                    <a:pt x="22466" y="384060"/>
                  </a:lnTo>
                  <a:lnTo>
                    <a:pt x="22847" y="384086"/>
                  </a:lnTo>
                  <a:lnTo>
                    <a:pt x="23215" y="384111"/>
                  </a:lnTo>
                  <a:lnTo>
                    <a:pt x="23444" y="384086"/>
                  </a:lnTo>
                  <a:close/>
                </a:path>
                <a:path w="46354" h="390525">
                  <a:moveTo>
                    <a:pt x="23710" y="114173"/>
                  </a:moveTo>
                  <a:lnTo>
                    <a:pt x="22974" y="114122"/>
                  </a:lnTo>
                  <a:lnTo>
                    <a:pt x="22771" y="114122"/>
                  </a:lnTo>
                  <a:lnTo>
                    <a:pt x="23710" y="114173"/>
                  </a:lnTo>
                  <a:close/>
                </a:path>
                <a:path w="46354" h="390525">
                  <a:moveTo>
                    <a:pt x="23799" y="339051"/>
                  </a:moveTo>
                  <a:lnTo>
                    <a:pt x="21107" y="339051"/>
                  </a:lnTo>
                  <a:lnTo>
                    <a:pt x="22136" y="340321"/>
                  </a:lnTo>
                  <a:lnTo>
                    <a:pt x="23799" y="339051"/>
                  </a:lnTo>
                  <a:close/>
                </a:path>
                <a:path w="46354" h="390525">
                  <a:moveTo>
                    <a:pt x="24371" y="382028"/>
                  </a:moveTo>
                  <a:lnTo>
                    <a:pt x="22809" y="381685"/>
                  </a:lnTo>
                  <a:lnTo>
                    <a:pt x="22567" y="381952"/>
                  </a:lnTo>
                  <a:lnTo>
                    <a:pt x="20764" y="382270"/>
                  </a:lnTo>
                  <a:lnTo>
                    <a:pt x="21031" y="382460"/>
                  </a:lnTo>
                  <a:lnTo>
                    <a:pt x="24371" y="382028"/>
                  </a:lnTo>
                  <a:close/>
                </a:path>
                <a:path w="46354" h="390525">
                  <a:moveTo>
                    <a:pt x="24511" y="374408"/>
                  </a:moveTo>
                  <a:lnTo>
                    <a:pt x="24180" y="374383"/>
                  </a:lnTo>
                  <a:lnTo>
                    <a:pt x="24485" y="374421"/>
                  </a:lnTo>
                  <a:close/>
                </a:path>
                <a:path w="46354" h="390525">
                  <a:moveTo>
                    <a:pt x="24777" y="371525"/>
                  </a:moveTo>
                  <a:lnTo>
                    <a:pt x="23837" y="372008"/>
                  </a:lnTo>
                  <a:lnTo>
                    <a:pt x="24371" y="371805"/>
                  </a:lnTo>
                  <a:lnTo>
                    <a:pt x="24625" y="371652"/>
                  </a:lnTo>
                  <a:lnTo>
                    <a:pt x="24777" y="371525"/>
                  </a:lnTo>
                  <a:close/>
                </a:path>
                <a:path w="46354" h="390525">
                  <a:moveTo>
                    <a:pt x="25057" y="113474"/>
                  </a:moveTo>
                  <a:lnTo>
                    <a:pt x="23469" y="113220"/>
                  </a:lnTo>
                  <a:lnTo>
                    <a:pt x="23253" y="113436"/>
                  </a:lnTo>
                  <a:lnTo>
                    <a:pt x="21450" y="113715"/>
                  </a:lnTo>
                  <a:lnTo>
                    <a:pt x="21717" y="113868"/>
                  </a:lnTo>
                  <a:lnTo>
                    <a:pt x="25057" y="113474"/>
                  </a:lnTo>
                  <a:close/>
                </a:path>
                <a:path w="46354" h="390525">
                  <a:moveTo>
                    <a:pt x="25146" y="341591"/>
                  </a:moveTo>
                  <a:lnTo>
                    <a:pt x="23710" y="340321"/>
                  </a:lnTo>
                  <a:lnTo>
                    <a:pt x="24371" y="341591"/>
                  </a:lnTo>
                  <a:lnTo>
                    <a:pt x="25146" y="341591"/>
                  </a:lnTo>
                  <a:close/>
                </a:path>
                <a:path w="46354" h="390525">
                  <a:moveTo>
                    <a:pt x="25323" y="349046"/>
                  </a:moveTo>
                  <a:lnTo>
                    <a:pt x="24625" y="348462"/>
                  </a:lnTo>
                  <a:lnTo>
                    <a:pt x="23164" y="348843"/>
                  </a:lnTo>
                  <a:lnTo>
                    <a:pt x="25323" y="349046"/>
                  </a:lnTo>
                  <a:close/>
                </a:path>
                <a:path w="46354" h="390525">
                  <a:moveTo>
                    <a:pt x="25590" y="85953"/>
                  </a:moveTo>
                  <a:lnTo>
                    <a:pt x="24904" y="85471"/>
                  </a:lnTo>
                  <a:lnTo>
                    <a:pt x="23444" y="85775"/>
                  </a:lnTo>
                  <a:lnTo>
                    <a:pt x="25590" y="85953"/>
                  </a:lnTo>
                  <a:close/>
                </a:path>
                <a:path w="46354" h="390525">
                  <a:moveTo>
                    <a:pt x="25946" y="390321"/>
                  </a:moveTo>
                  <a:lnTo>
                    <a:pt x="25615" y="390004"/>
                  </a:lnTo>
                  <a:lnTo>
                    <a:pt x="22580" y="389597"/>
                  </a:lnTo>
                  <a:lnTo>
                    <a:pt x="23368" y="390118"/>
                  </a:lnTo>
                  <a:lnTo>
                    <a:pt x="24142" y="390271"/>
                  </a:lnTo>
                  <a:lnTo>
                    <a:pt x="25946" y="390321"/>
                  </a:lnTo>
                  <a:close/>
                </a:path>
                <a:path w="46354" h="390525">
                  <a:moveTo>
                    <a:pt x="28295" y="220891"/>
                  </a:moveTo>
                  <a:lnTo>
                    <a:pt x="28003" y="220764"/>
                  </a:lnTo>
                  <a:lnTo>
                    <a:pt x="28295" y="220903"/>
                  </a:lnTo>
                  <a:close/>
                </a:path>
                <a:path w="46354" h="390525">
                  <a:moveTo>
                    <a:pt x="29108" y="388454"/>
                  </a:moveTo>
                  <a:lnTo>
                    <a:pt x="27660" y="388010"/>
                  </a:lnTo>
                  <a:lnTo>
                    <a:pt x="25082" y="387451"/>
                  </a:lnTo>
                  <a:lnTo>
                    <a:pt x="22275" y="387515"/>
                  </a:lnTo>
                  <a:lnTo>
                    <a:pt x="25184" y="388035"/>
                  </a:lnTo>
                  <a:lnTo>
                    <a:pt x="23964" y="388048"/>
                  </a:lnTo>
                  <a:lnTo>
                    <a:pt x="27419" y="388632"/>
                  </a:lnTo>
                  <a:lnTo>
                    <a:pt x="27762" y="388950"/>
                  </a:lnTo>
                  <a:lnTo>
                    <a:pt x="26403" y="389089"/>
                  </a:lnTo>
                  <a:lnTo>
                    <a:pt x="25298" y="388975"/>
                  </a:lnTo>
                  <a:lnTo>
                    <a:pt x="26073" y="389128"/>
                  </a:lnTo>
                  <a:lnTo>
                    <a:pt x="24599" y="389394"/>
                  </a:lnTo>
                  <a:lnTo>
                    <a:pt x="26504" y="389674"/>
                  </a:lnTo>
                  <a:lnTo>
                    <a:pt x="28879" y="389420"/>
                  </a:lnTo>
                  <a:lnTo>
                    <a:pt x="29006" y="388937"/>
                  </a:lnTo>
                  <a:lnTo>
                    <a:pt x="27089" y="388302"/>
                  </a:lnTo>
                  <a:lnTo>
                    <a:pt x="27762" y="388239"/>
                  </a:lnTo>
                  <a:lnTo>
                    <a:pt x="28549" y="388391"/>
                  </a:lnTo>
                  <a:lnTo>
                    <a:pt x="29108" y="388454"/>
                  </a:lnTo>
                  <a:close/>
                </a:path>
                <a:path w="46354" h="390525">
                  <a:moveTo>
                    <a:pt x="30403" y="365594"/>
                  </a:moveTo>
                  <a:lnTo>
                    <a:pt x="29641" y="365417"/>
                  </a:lnTo>
                  <a:lnTo>
                    <a:pt x="29997" y="365721"/>
                  </a:lnTo>
                  <a:lnTo>
                    <a:pt x="30403" y="365594"/>
                  </a:lnTo>
                  <a:close/>
                </a:path>
                <a:path w="46354" h="390525">
                  <a:moveTo>
                    <a:pt x="32181" y="220941"/>
                  </a:moveTo>
                  <a:lnTo>
                    <a:pt x="28206" y="219671"/>
                  </a:lnTo>
                  <a:lnTo>
                    <a:pt x="28295" y="220764"/>
                  </a:lnTo>
                  <a:lnTo>
                    <a:pt x="28409" y="220941"/>
                  </a:lnTo>
                  <a:lnTo>
                    <a:pt x="28295" y="222097"/>
                  </a:lnTo>
                  <a:lnTo>
                    <a:pt x="30429" y="220941"/>
                  </a:lnTo>
                  <a:lnTo>
                    <a:pt x="32181" y="220941"/>
                  </a:lnTo>
                  <a:close/>
                </a:path>
                <a:path w="46354" h="390525">
                  <a:moveTo>
                    <a:pt x="32397" y="387311"/>
                  </a:moveTo>
                  <a:lnTo>
                    <a:pt x="26352" y="386041"/>
                  </a:lnTo>
                  <a:lnTo>
                    <a:pt x="25361" y="386041"/>
                  </a:lnTo>
                  <a:lnTo>
                    <a:pt x="23774" y="384771"/>
                  </a:lnTo>
                  <a:lnTo>
                    <a:pt x="22771" y="384771"/>
                  </a:lnTo>
                  <a:lnTo>
                    <a:pt x="23571" y="386041"/>
                  </a:lnTo>
                  <a:lnTo>
                    <a:pt x="23304" y="386041"/>
                  </a:lnTo>
                  <a:lnTo>
                    <a:pt x="23964" y="387311"/>
                  </a:lnTo>
                  <a:lnTo>
                    <a:pt x="24434" y="387311"/>
                  </a:lnTo>
                  <a:lnTo>
                    <a:pt x="23647" y="386041"/>
                  </a:lnTo>
                  <a:lnTo>
                    <a:pt x="25222" y="386041"/>
                  </a:lnTo>
                  <a:lnTo>
                    <a:pt x="25996" y="387311"/>
                  </a:lnTo>
                  <a:lnTo>
                    <a:pt x="32397" y="387311"/>
                  </a:lnTo>
                  <a:close/>
                </a:path>
                <a:path w="46354" h="390525">
                  <a:moveTo>
                    <a:pt x="34632" y="377444"/>
                  </a:moveTo>
                  <a:lnTo>
                    <a:pt x="33845" y="378383"/>
                  </a:lnTo>
                  <a:lnTo>
                    <a:pt x="34315" y="378320"/>
                  </a:lnTo>
                  <a:lnTo>
                    <a:pt x="34632" y="377444"/>
                  </a:lnTo>
                  <a:close/>
                </a:path>
                <a:path w="46354" h="390525">
                  <a:moveTo>
                    <a:pt x="34671" y="359435"/>
                  </a:moveTo>
                  <a:lnTo>
                    <a:pt x="34455" y="359460"/>
                  </a:lnTo>
                  <a:lnTo>
                    <a:pt x="34290" y="359498"/>
                  </a:lnTo>
                  <a:lnTo>
                    <a:pt x="34417" y="359486"/>
                  </a:lnTo>
                  <a:lnTo>
                    <a:pt x="34607" y="359460"/>
                  </a:lnTo>
                  <a:close/>
                </a:path>
                <a:path w="46354" h="390525">
                  <a:moveTo>
                    <a:pt x="35026" y="359244"/>
                  </a:moveTo>
                  <a:lnTo>
                    <a:pt x="34671" y="359435"/>
                  </a:lnTo>
                  <a:lnTo>
                    <a:pt x="34861" y="359384"/>
                  </a:lnTo>
                  <a:lnTo>
                    <a:pt x="35026" y="359244"/>
                  </a:lnTo>
                  <a:close/>
                </a:path>
                <a:path w="46354" h="390525">
                  <a:moveTo>
                    <a:pt x="35204" y="109575"/>
                  </a:moveTo>
                  <a:lnTo>
                    <a:pt x="34442" y="110363"/>
                  </a:lnTo>
                  <a:lnTo>
                    <a:pt x="34912" y="110312"/>
                  </a:lnTo>
                  <a:lnTo>
                    <a:pt x="35204" y="109575"/>
                  </a:lnTo>
                  <a:close/>
                </a:path>
                <a:path w="46354" h="390525">
                  <a:moveTo>
                    <a:pt x="36004" y="358775"/>
                  </a:moveTo>
                  <a:lnTo>
                    <a:pt x="35013" y="358724"/>
                  </a:lnTo>
                  <a:lnTo>
                    <a:pt x="35267" y="359016"/>
                  </a:lnTo>
                  <a:lnTo>
                    <a:pt x="35026" y="359244"/>
                  </a:lnTo>
                  <a:lnTo>
                    <a:pt x="36004" y="358775"/>
                  </a:lnTo>
                  <a:close/>
                </a:path>
                <a:path w="46354" h="390525">
                  <a:moveTo>
                    <a:pt x="36258" y="378218"/>
                  </a:moveTo>
                  <a:lnTo>
                    <a:pt x="34315" y="378320"/>
                  </a:lnTo>
                  <a:lnTo>
                    <a:pt x="34188" y="378701"/>
                  </a:lnTo>
                  <a:lnTo>
                    <a:pt x="36258" y="378218"/>
                  </a:lnTo>
                  <a:close/>
                </a:path>
                <a:path w="46354" h="390525">
                  <a:moveTo>
                    <a:pt x="36652" y="279933"/>
                  </a:moveTo>
                  <a:lnTo>
                    <a:pt x="36436" y="279882"/>
                  </a:lnTo>
                  <a:lnTo>
                    <a:pt x="36652" y="279933"/>
                  </a:lnTo>
                  <a:close/>
                </a:path>
                <a:path w="46354" h="390525">
                  <a:moveTo>
                    <a:pt x="36855" y="110210"/>
                  </a:moveTo>
                  <a:lnTo>
                    <a:pt x="34912" y="110312"/>
                  </a:lnTo>
                  <a:lnTo>
                    <a:pt x="34772" y="110629"/>
                  </a:lnTo>
                  <a:lnTo>
                    <a:pt x="36855" y="110210"/>
                  </a:lnTo>
                  <a:close/>
                </a:path>
                <a:path w="46354" h="390525">
                  <a:moveTo>
                    <a:pt x="37249" y="353021"/>
                  </a:moveTo>
                  <a:lnTo>
                    <a:pt x="37198" y="352729"/>
                  </a:lnTo>
                  <a:lnTo>
                    <a:pt x="37172" y="352463"/>
                  </a:lnTo>
                  <a:lnTo>
                    <a:pt x="37007" y="352717"/>
                  </a:lnTo>
                  <a:lnTo>
                    <a:pt x="37084" y="351751"/>
                  </a:lnTo>
                  <a:lnTo>
                    <a:pt x="36969" y="352717"/>
                  </a:lnTo>
                  <a:lnTo>
                    <a:pt x="37249" y="353021"/>
                  </a:lnTo>
                  <a:close/>
                </a:path>
                <a:path w="46354" h="390525">
                  <a:moveTo>
                    <a:pt x="37426" y="308432"/>
                  </a:moveTo>
                  <a:lnTo>
                    <a:pt x="37223" y="308470"/>
                  </a:lnTo>
                  <a:lnTo>
                    <a:pt x="37071" y="308521"/>
                  </a:lnTo>
                  <a:lnTo>
                    <a:pt x="36906" y="308559"/>
                  </a:lnTo>
                  <a:lnTo>
                    <a:pt x="37058" y="308711"/>
                  </a:lnTo>
                  <a:lnTo>
                    <a:pt x="37426" y="308432"/>
                  </a:lnTo>
                  <a:close/>
                </a:path>
                <a:path w="46354" h="390525">
                  <a:moveTo>
                    <a:pt x="37490" y="292061"/>
                  </a:moveTo>
                  <a:lnTo>
                    <a:pt x="37109" y="290791"/>
                  </a:lnTo>
                  <a:lnTo>
                    <a:pt x="34404" y="290791"/>
                  </a:lnTo>
                  <a:lnTo>
                    <a:pt x="35839" y="292061"/>
                  </a:lnTo>
                  <a:lnTo>
                    <a:pt x="37490" y="292061"/>
                  </a:lnTo>
                  <a:close/>
                </a:path>
                <a:path w="46354" h="390525">
                  <a:moveTo>
                    <a:pt x="37655" y="373468"/>
                  </a:moveTo>
                  <a:lnTo>
                    <a:pt x="35077" y="373316"/>
                  </a:lnTo>
                  <a:lnTo>
                    <a:pt x="34277" y="373265"/>
                  </a:lnTo>
                  <a:lnTo>
                    <a:pt x="35013" y="373341"/>
                  </a:lnTo>
                  <a:lnTo>
                    <a:pt x="35509" y="373468"/>
                  </a:lnTo>
                  <a:lnTo>
                    <a:pt x="35712" y="373595"/>
                  </a:lnTo>
                  <a:lnTo>
                    <a:pt x="36207" y="373608"/>
                  </a:lnTo>
                  <a:lnTo>
                    <a:pt x="37541" y="373608"/>
                  </a:lnTo>
                  <a:lnTo>
                    <a:pt x="37655" y="373468"/>
                  </a:lnTo>
                  <a:close/>
                </a:path>
                <a:path w="46354" h="390525">
                  <a:moveTo>
                    <a:pt x="38061" y="313575"/>
                  </a:moveTo>
                  <a:lnTo>
                    <a:pt x="37998" y="313448"/>
                  </a:lnTo>
                  <a:lnTo>
                    <a:pt x="37871" y="313385"/>
                  </a:lnTo>
                  <a:lnTo>
                    <a:pt x="37553" y="313448"/>
                  </a:lnTo>
                  <a:lnTo>
                    <a:pt x="37909" y="313499"/>
                  </a:lnTo>
                  <a:lnTo>
                    <a:pt x="38061" y="313575"/>
                  </a:lnTo>
                  <a:close/>
                </a:path>
                <a:path w="46354" h="390525">
                  <a:moveTo>
                    <a:pt x="38061" y="313575"/>
                  </a:moveTo>
                  <a:lnTo>
                    <a:pt x="37871" y="313601"/>
                  </a:lnTo>
                  <a:lnTo>
                    <a:pt x="37668" y="313753"/>
                  </a:lnTo>
                  <a:lnTo>
                    <a:pt x="38061" y="313575"/>
                  </a:lnTo>
                  <a:close/>
                </a:path>
                <a:path w="46354" h="390525">
                  <a:moveTo>
                    <a:pt x="38455" y="328447"/>
                  </a:moveTo>
                  <a:lnTo>
                    <a:pt x="38214" y="328561"/>
                  </a:lnTo>
                  <a:lnTo>
                    <a:pt x="38112" y="328701"/>
                  </a:lnTo>
                  <a:lnTo>
                    <a:pt x="38455" y="328447"/>
                  </a:lnTo>
                  <a:close/>
                </a:path>
                <a:path w="46354" h="390525">
                  <a:moveTo>
                    <a:pt x="38544" y="367703"/>
                  </a:moveTo>
                  <a:lnTo>
                    <a:pt x="37719" y="367499"/>
                  </a:lnTo>
                  <a:lnTo>
                    <a:pt x="37680" y="366991"/>
                  </a:lnTo>
                  <a:lnTo>
                    <a:pt x="34874" y="365721"/>
                  </a:lnTo>
                  <a:lnTo>
                    <a:pt x="36588" y="365721"/>
                  </a:lnTo>
                  <a:lnTo>
                    <a:pt x="34213" y="364451"/>
                  </a:lnTo>
                  <a:lnTo>
                    <a:pt x="30403" y="365594"/>
                  </a:lnTo>
                  <a:lnTo>
                    <a:pt x="30924" y="365721"/>
                  </a:lnTo>
                  <a:lnTo>
                    <a:pt x="24917" y="366991"/>
                  </a:lnTo>
                  <a:lnTo>
                    <a:pt x="23837" y="365721"/>
                  </a:lnTo>
                  <a:lnTo>
                    <a:pt x="24955" y="368261"/>
                  </a:lnTo>
                  <a:lnTo>
                    <a:pt x="27076" y="368261"/>
                  </a:lnTo>
                  <a:lnTo>
                    <a:pt x="26238" y="366991"/>
                  </a:lnTo>
                  <a:lnTo>
                    <a:pt x="29171" y="366991"/>
                  </a:lnTo>
                  <a:lnTo>
                    <a:pt x="30137" y="368261"/>
                  </a:lnTo>
                  <a:lnTo>
                    <a:pt x="27533" y="368261"/>
                  </a:lnTo>
                  <a:lnTo>
                    <a:pt x="23723" y="369531"/>
                  </a:lnTo>
                  <a:lnTo>
                    <a:pt x="31826" y="368261"/>
                  </a:lnTo>
                  <a:lnTo>
                    <a:pt x="31254" y="368541"/>
                  </a:lnTo>
                  <a:lnTo>
                    <a:pt x="31254" y="372071"/>
                  </a:lnTo>
                  <a:lnTo>
                    <a:pt x="28117" y="372071"/>
                  </a:lnTo>
                  <a:lnTo>
                    <a:pt x="27559" y="371017"/>
                  </a:lnTo>
                  <a:lnTo>
                    <a:pt x="31254" y="372071"/>
                  </a:lnTo>
                  <a:lnTo>
                    <a:pt x="31254" y="368541"/>
                  </a:lnTo>
                  <a:lnTo>
                    <a:pt x="29222" y="369531"/>
                  </a:lnTo>
                  <a:lnTo>
                    <a:pt x="28663" y="369531"/>
                  </a:lnTo>
                  <a:lnTo>
                    <a:pt x="30137" y="370801"/>
                  </a:lnTo>
                  <a:lnTo>
                    <a:pt x="27432" y="370801"/>
                  </a:lnTo>
                  <a:lnTo>
                    <a:pt x="26758" y="370801"/>
                  </a:lnTo>
                  <a:lnTo>
                    <a:pt x="27165" y="370916"/>
                  </a:lnTo>
                  <a:lnTo>
                    <a:pt x="24536" y="372071"/>
                  </a:lnTo>
                  <a:lnTo>
                    <a:pt x="24853" y="372071"/>
                  </a:lnTo>
                  <a:lnTo>
                    <a:pt x="23507" y="373341"/>
                  </a:lnTo>
                  <a:lnTo>
                    <a:pt x="30695" y="373341"/>
                  </a:lnTo>
                  <a:lnTo>
                    <a:pt x="25412" y="374611"/>
                  </a:lnTo>
                  <a:lnTo>
                    <a:pt x="24498" y="374611"/>
                  </a:lnTo>
                  <a:lnTo>
                    <a:pt x="23710" y="375881"/>
                  </a:lnTo>
                  <a:lnTo>
                    <a:pt x="20256" y="375881"/>
                  </a:lnTo>
                  <a:lnTo>
                    <a:pt x="23507" y="377151"/>
                  </a:lnTo>
                  <a:lnTo>
                    <a:pt x="23837" y="377151"/>
                  </a:lnTo>
                  <a:lnTo>
                    <a:pt x="26873" y="378421"/>
                  </a:lnTo>
                  <a:lnTo>
                    <a:pt x="20053" y="379691"/>
                  </a:lnTo>
                  <a:lnTo>
                    <a:pt x="24180" y="380961"/>
                  </a:lnTo>
                  <a:lnTo>
                    <a:pt x="25844" y="382231"/>
                  </a:lnTo>
                  <a:lnTo>
                    <a:pt x="28854" y="382231"/>
                  </a:lnTo>
                  <a:lnTo>
                    <a:pt x="30314" y="383501"/>
                  </a:lnTo>
                  <a:lnTo>
                    <a:pt x="25920" y="383501"/>
                  </a:lnTo>
                  <a:lnTo>
                    <a:pt x="26924" y="384771"/>
                  </a:lnTo>
                  <a:lnTo>
                    <a:pt x="26695" y="384771"/>
                  </a:lnTo>
                  <a:lnTo>
                    <a:pt x="26352" y="386041"/>
                  </a:lnTo>
                  <a:lnTo>
                    <a:pt x="27711" y="384771"/>
                  </a:lnTo>
                  <a:lnTo>
                    <a:pt x="29743" y="384771"/>
                  </a:lnTo>
                  <a:lnTo>
                    <a:pt x="32207" y="383501"/>
                  </a:lnTo>
                  <a:lnTo>
                    <a:pt x="33566" y="383501"/>
                  </a:lnTo>
                  <a:lnTo>
                    <a:pt x="35826" y="382231"/>
                  </a:lnTo>
                  <a:lnTo>
                    <a:pt x="33934" y="382231"/>
                  </a:lnTo>
                  <a:lnTo>
                    <a:pt x="32727" y="380961"/>
                  </a:lnTo>
                  <a:lnTo>
                    <a:pt x="31127" y="380961"/>
                  </a:lnTo>
                  <a:lnTo>
                    <a:pt x="27889" y="379691"/>
                  </a:lnTo>
                  <a:lnTo>
                    <a:pt x="30480" y="379691"/>
                  </a:lnTo>
                  <a:lnTo>
                    <a:pt x="31902" y="378993"/>
                  </a:lnTo>
                  <a:lnTo>
                    <a:pt x="32283" y="379691"/>
                  </a:lnTo>
                  <a:lnTo>
                    <a:pt x="33502" y="379691"/>
                  </a:lnTo>
                  <a:lnTo>
                    <a:pt x="32219" y="378828"/>
                  </a:lnTo>
                  <a:lnTo>
                    <a:pt x="33070" y="378421"/>
                  </a:lnTo>
                  <a:lnTo>
                    <a:pt x="32029" y="378066"/>
                  </a:lnTo>
                  <a:lnTo>
                    <a:pt x="32156" y="378421"/>
                  </a:lnTo>
                  <a:lnTo>
                    <a:pt x="31572" y="377913"/>
                  </a:lnTo>
                  <a:lnTo>
                    <a:pt x="29349" y="377151"/>
                  </a:lnTo>
                  <a:lnTo>
                    <a:pt x="30695" y="377151"/>
                  </a:lnTo>
                  <a:lnTo>
                    <a:pt x="31572" y="377913"/>
                  </a:lnTo>
                  <a:lnTo>
                    <a:pt x="32029" y="378066"/>
                  </a:lnTo>
                  <a:lnTo>
                    <a:pt x="31711" y="377151"/>
                  </a:lnTo>
                  <a:lnTo>
                    <a:pt x="35534" y="377151"/>
                  </a:lnTo>
                  <a:lnTo>
                    <a:pt x="29921" y="375881"/>
                  </a:lnTo>
                  <a:lnTo>
                    <a:pt x="31343" y="375881"/>
                  </a:lnTo>
                  <a:lnTo>
                    <a:pt x="36322" y="374662"/>
                  </a:lnTo>
                  <a:lnTo>
                    <a:pt x="36639" y="375043"/>
                  </a:lnTo>
                  <a:lnTo>
                    <a:pt x="37655" y="374548"/>
                  </a:lnTo>
                  <a:lnTo>
                    <a:pt x="38227" y="374599"/>
                  </a:lnTo>
                  <a:lnTo>
                    <a:pt x="37096" y="374142"/>
                  </a:lnTo>
                  <a:lnTo>
                    <a:pt x="36207" y="374497"/>
                  </a:lnTo>
                  <a:lnTo>
                    <a:pt x="32372" y="374611"/>
                  </a:lnTo>
                  <a:lnTo>
                    <a:pt x="34353" y="373341"/>
                  </a:lnTo>
                  <a:lnTo>
                    <a:pt x="33274" y="372071"/>
                  </a:lnTo>
                  <a:lnTo>
                    <a:pt x="34391" y="372071"/>
                  </a:lnTo>
                  <a:lnTo>
                    <a:pt x="35179" y="370801"/>
                  </a:lnTo>
                  <a:lnTo>
                    <a:pt x="36423" y="369531"/>
                  </a:lnTo>
                  <a:lnTo>
                    <a:pt x="33604" y="369531"/>
                  </a:lnTo>
                  <a:lnTo>
                    <a:pt x="34277" y="368261"/>
                  </a:lnTo>
                  <a:lnTo>
                    <a:pt x="35661" y="368261"/>
                  </a:lnTo>
                  <a:lnTo>
                    <a:pt x="35293" y="366991"/>
                  </a:lnTo>
                  <a:lnTo>
                    <a:pt x="37807" y="368261"/>
                  </a:lnTo>
                  <a:lnTo>
                    <a:pt x="37731" y="367601"/>
                  </a:lnTo>
                  <a:lnTo>
                    <a:pt x="38074" y="367639"/>
                  </a:lnTo>
                  <a:lnTo>
                    <a:pt x="38544" y="367703"/>
                  </a:lnTo>
                  <a:close/>
                </a:path>
                <a:path w="46354" h="390525">
                  <a:moveTo>
                    <a:pt x="38722" y="346671"/>
                  </a:moveTo>
                  <a:lnTo>
                    <a:pt x="38290" y="345795"/>
                  </a:lnTo>
                  <a:lnTo>
                    <a:pt x="36372" y="346176"/>
                  </a:lnTo>
                  <a:lnTo>
                    <a:pt x="36207" y="346671"/>
                  </a:lnTo>
                  <a:lnTo>
                    <a:pt x="38722" y="346671"/>
                  </a:lnTo>
                  <a:close/>
                </a:path>
                <a:path w="46354" h="390525">
                  <a:moveTo>
                    <a:pt x="38747" y="107188"/>
                  </a:moveTo>
                  <a:lnTo>
                    <a:pt x="37604" y="106819"/>
                  </a:lnTo>
                  <a:lnTo>
                    <a:pt x="36728" y="107111"/>
                  </a:lnTo>
                  <a:lnTo>
                    <a:pt x="37172" y="107569"/>
                  </a:lnTo>
                  <a:lnTo>
                    <a:pt x="38176" y="107149"/>
                  </a:lnTo>
                  <a:lnTo>
                    <a:pt x="38747" y="107188"/>
                  </a:lnTo>
                  <a:close/>
                </a:path>
                <a:path w="46354" h="390525">
                  <a:moveTo>
                    <a:pt x="38912" y="362927"/>
                  </a:moveTo>
                  <a:lnTo>
                    <a:pt x="38696" y="362927"/>
                  </a:lnTo>
                  <a:lnTo>
                    <a:pt x="38201" y="362953"/>
                  </a:lnTo>
                  <a:lnTo>
                    <a:pt x="38912" y="362927"/>
                  </a:lnTo>
                  <a:close/>
                </a:path>
                <a:path w="46354" h="390525">
                  <a:moveTo>
                    <a:pt x="39128" y="352767"/>
                  </a:moveTo>
                  <a:lnTo>
                    <a:pt x="38798" y="352361"/>
                  </a:lnTo>
                  <a:lnTo>
                    <a:pt x="38239" y="352755"/>
                  </a:lnTo>
                  <a:lnTo>
                    <a:pt x="39128" y="352767"/>
                  </a:lnTo>
                  <a:close/>
                </a:path>
                <a:path w="46354" h="390525">
                  <a:moveTo>
                    <a:pt x="39420" y="89077"/>
                  </a:moveTo>
                  <a:lnTo>
                    <a:pt x="39090" y="88734"/>
                  </a:lnTo>
                  <a:lnTo>
                    <a:pt x="38519" y="89065"/>
                  </a:lnTo>
                  <a:lnTo>
                    <a:pt x="39420" y="89077"/>
                  </a:lnTo>
                  <a:close/>
                </a:path>
                <a:path w="46354" h="390525">
                  <a:moveTo>
                    <a:pt x="39458" y="377456"/>
                  </a:moveTo>
                  <a:lnTo>
                    <a:pt x="36258" y="378218"/>
                  </a:lnTo>
                  <a:lnTo>
                    <a:pt x="36423" y="378548"/>
                  </a:lnTo>
                  <a:lnTo>
                    <a:pt x="39458" y="377456"/>
                  </a:lnTo>
                  <a:close/>
                </a:path>
                <a:path w="46354" h="390525">
                  <a:moveTo>
                    <a:pt x="39585" y="314921"/>
                  </a:moveTo>
                  <a:lnTo>
                    <a:pt x="37820" y="314921"/>
                  </a:lnTo>
                  <a:lnTo>
                    <a:pt x="39268" y="316191"/>
                  </a:lnTo>
                  <a:lnTo>
                    <a:pt x="39585" y="314921"/>
                  </a:lnTo>
                  <a:close/>
                </a:path>
                <a:path w="46354" h="390525">
                  <a:moveTo>
                    <a:pt x="39611" y="39331"/>
                  </a:moveTo>
                  <a:lnTo>
                    <a:pt x="38176" y="39154"/>
                  </a:lnTo>
                  <a:lnTo>
                    <a:pt x="37985" y="39458"/>
                  </a:lnTo>
                  <a:lnTo>
                    <a:pt x="36868" y="39801"/>
                  </a:lnTo>
                  <a:lnTo>
                    <a:pt x="37236" y="39928"/>
                  </a:lnTo>
                  <a:lnTo>
                    <a:pt x="38684" y="39738"/>
                  </a:lnTo>
                  <a:lnTo>
                    <a:pt x="39611" y="39331"/>
                  </a:lnTo>
                  <a:close/>
                </a:path>
                <a:path w="46354" h="390525">
                  <a:moveTo>
                    <a:pt x="40030" y="326351"/>
                  </a:moveTo>
                  <a:lnTo>
                    <a:pt x="39878" y="326288"/>
                  </a:lnTo>
                  <a:lnTo>
                    <a:pt x="40030" y="326351"/>
                  </a:lnTo>
                  <a:close/>
                </a:path>
                <a:path w="46354" h="390525">
                  <a:moveTo>
                    <a:pt x="40030" y="109562"/>
                  </a:moveTo>
                  <a:lnTo>
                    <a:pt x="36855" y="110210"/>
                  </a:lnTo>
                  <a:lnTo>
                    <a:pt x="37020" y="110477"/>
                  </a:lnTo>
                  <a:lnTo>
                    <a:pt x="40030" y="109562"/>
                  </a:lnTo>
                  <a:close/>
                </a:path>
                <a:path w="46354" h="390525">
                  <a:moveTo>
                    <a:pt x="40233" y="345401"/>
                  </a:moveTo>
                  <a:lnTo>
                    <a:pt x="38100" y="345401"/>
                  </a:lnTo>
                  <a:lnTo>
                    <a:pt x="38290" y="345795"/>
                  </a:lnTo>
                  <a:lnTo>
                    <a:pt x="40233" y="345401"/>
                  </a:lnTo>
                  <a:close/>
                </a:path>
                <a:path w="46354" h="390525">
                  <a:moveTo>
                    <a:pt x="40411" y="337832"/>
                  </a:moveTo>
                  <a:lnTo>
                    <a:pt x="40182" y="337794"/>
                  </a:lnTo>
                  <a:lnTo>
                    <a:pt x="40043" y="337921"/>
                  </a:lnTo>
                  <a:lnTo>
                    <a:pt x="40246" y="337908"/>
                  </a:lnTo>
                  <a:lnTo>
                    <a:pt x="40411" y="337832"/>
                  </a:lnTo>
                  <a:close/>
                </a:path>
                <a:path w="46354" h="390525">
                  <a:moveTo>
                    <a:pt x="40665" y="309676"/>
                  </a:moveTo>
                  <a:lnTo>
                    <a:pt x="39763" y="309270"/>
                  </a:lnTo>
                  <a:lnTo>
                    <a:pt x="36868" y="309524"/>
                  </a:lnTo>
                  <a:lnTo>
                    <a:pt x="37401" y="309778"/>
                  </a:lnTo>
                  <a:lnTo>
                    <a:pt x="40665" y="309676"/>
                  </a:lnTo>
                  <a:close/>
                </a:path>
                <a:path w="46354" h="390525">
                  <a:moveTo>
                    <a:pt x="40741" y="278091"/>
                  </a:moveTo>
                  <a:lnTo>
                    <a:pt x="40030" y="277088"/>
                  </a:lnTo>
                  <a:lnTo>
                    <a:pt x="38036" y="278091"/>
                  </a:lnTo>
                  <a:lnTo>
                    <a:pt x="37706" y="279361"/>
                  </a:lnTo>
                  <a:lnTo>
                    <a:pt x="38265" y="279361"/>
                  </a:lnTo>
                  <a:lnTo>
                    <a:pt x="36652" y="279933"/>
                  </a:lnTo>
                  <a:lnTo>
                    <a:pt x="37299" y="280060"/>
                  </a:lnTo>
                  <a:lnTo>
                    <a:pt x="38455" y="279361"/>
                  </a:lnTo>
                  <a:lnTo>
                    <a:pt x="38963" y="279361"/>
                  </a:lnTo>
                  <a:lnTo>
                    <a:pt x="39306" y="278091"/>
                  </a:lnTo>
                  <a:lnTo>
                    <a:pt x="40741" y="278091"/>
                  </a:lnTo>
                  <a:close/>
                </a:path>
                <a:path w="46354" h="390525">
                  <a:moveTo>
                    <a:pt x="40805" y="431"/>
                  </a:moveTo>
                  <a:lnTo>
                    <a:pt x="39966" y="0"/>
                  </a:lnTo>
                  <a:lnTo>
                    <a:pt x="39814" y="241"/>
                  </a:lnTo>
                  <a:lnTo>
                    <a:pt x="40805" y="431"/>
                  </a:lnTo>
                  <a:close/>
                </a:path>
                <a:path w="46354" h="390525">
                  <a:moveTo>
                    <a:pt x="41465" y="53352"/>
                  </a:moveTo>
                  <a:lnTo>
                    <a:pt x="40576" y="52997"/>
                  </a:lnTo>
                  <a:lnTo>
                    <a:pt x="37680" y="53174"/>
                  </a:lnTo>
                  <a:lnTo>
                    <a:pt x="38201" y="53378"/>
                  </a:lnTo>
                  <a:lnTo>
                    <a:pt x="41465" y="53352"/>
                  </a:lnTo>
                  <a:close/>
                </a:path>
                <a:path w="46354" h="390525">
                  <a:moveTo>
                    <a:pt x="41516" y="318731"/>
                  </a:moveTo>
                  <a:lnTo>
                    <a:pt x="41071" y="318795"/>
                  </a:lnTo>
                  <a:lnTo>
                    <a:pt x="40728" y="318858"/>
                  </a:lnTo>
                  <a:lnTo>
                    <a:pt x="40386" y="318909"/>
                  </a:lnTo>
                  <a:lnTo>
                    <a:pt x="40665" y="318897"/>
                  </a:lnTo>
                  <a:lnTo>
                    <a:pt x="40982" y="318846"/>
                  </a:lnTo>
                  <a:lnTo>
                    <a:pt x="41516" y="318731"/>
                  </a:lnTo>
                  <a:close/>
                </a:path>
                <a:path w="46354" h="390525">
                  <a:moveTo>
                    <a:pt x="41770" y="346252"/>
                  </a:moveTo>
                  <a:lnTo>
                    <a:pt x="40919" y="345567"/>
                  </a:lnTo>
                  <a:lnTo>
                    <a:pt x="41440" y="346075"/>
                  </a:lnTo>
                  <a:lnTo>
                    <a:pt x="41770" y="346252"/>
                  </a:lnTo>
                  <a:close/>
                </a:path>
                <a:path w="46354" h="390525">
                  <a:moveTo>
                    <a:pt x="42049" y="83667"/>
                  </a:moveTo>
                  <a:lnTo>
                    <a:pt x="41198" y="83108"/>
                  </a:lnTo>
                  <a:lnTo>
                    <a:pt x="41706" y="83527"/>
                  </a:lnTo>
                  <a:lnTo>
                    <a:pt x="42049" y="83667"/>
                  </a:lnTo>
                  <a:close/>
                </a:path>
                <a:path w="46354" h="390525">
                  <a:moveTo>
                    <a:pt x="42748" y="276821"/>
                  </a:moveTo>
                  <a:lnTo>
                    <a:pt x="40741" y="278091"/>
                  </a:lnTo>
                  <a:lnTo>
                    <a:pt x="41300" y="278091"/>
                  </a:lnTo>
                  <a:lnTo>
                    <a:pt x="42748" y="276821"/>
                  </a:lnTo>
                  <a:close/>
                </a:path>
                <a:path w="46354" h="390525">
                  <a:moveTo>
                    <a:pt x="42913" y="330479"/>
                  </a:moveTo>
                  <a:lnTo>
                    <a:pt x="41821" y="331431"/>
                  </a:lnTo>
                  <a:lnTo>
                    <a:pt x="42900" y="331431"/>
                  </a:lnTo>
                  <a:lnTo>
                    <a:pt x="42913" y="330479"/>
                  </a:lnTo>
                  <a:close/>
                </a:path>
                <a:path w="46354" h="390525">
                  <a:moveTo>
                    <a:pt x="43281" y="330161"/>
                  </a:moveTo>
                  <a:lnTo>
                    <a:pt x="42926" y="330161"/>
                  </a:lnTo>
                  <a:lnTo>
                    <a:pt x="42913" y="330479"/>
                  </a:lnTo>
                  <a:lnTo>
                    <a:pt x="43281" y="330161"/>
                  </a:lnTo>
                  <a:close/>
                </a:path>
                <a:path w="46354" h="390525">
                  <a:moveTo>
                    <a:pt x="44030" y="325081"/>
                  </a:moveTo>
                  <a:lnTo>
                    <a:pt x="38455" y="325081"/>
                  </a:lnTo>
                  <a:lnTo>
                    <a:pt x="39941" y="326275"/>
                  </a:lnTo>
                  <a:lnTo>
                    <a:pt x="44030" y="325081"/>
                  </a:lnTo>
                  <a:close/>
                </a:path>
                <a:path w="46354" h="390525">
                  <a:moveTo>
                    <a:pt x="44538" y="335241"/>
                  </a:moveTo>
                  <a:lnTo>
                    <a:pt x="44018" y="333971"/>
                  </a:lnTo>
                  <a:lnTo>
                    <a:pt x="43662" y="333971"/>
                  </a:lnTo>
                  <a:lnTo>
                    <a:pt x="44538" y="335241"/>
                  </a:lnTo>
                  <a:close/>
                </a:path>
                <a:path w="46354" h="390525">
                  <a:moveTo>
                    <a:pt x="45999" y="331431"/>
                  </a:moveTo>
                  <a:lnTo>
                    <a:pt x="43434" y="331990"/>
                  </a:lnTo>
                  <a:lnTo>
                    <a:pt x="40132" y="332701"/>
                  </a:lnTo>
                  <a:lnTo>
                    <a:pt x="40182" y="331431"/>
                  </a:lnTo>
                  <a:lnTo>
                    <a:pt x="38938" y="330161"/>
                  </a:lnTo>
                  <a:lnTo>
                    <a:pt x="37973" y="330161"/>
                  </a:lnTo>
                  <a:lnTo>
                    <a:pt x="38112" y="328891"/>
                  </a:lnTo>
                  <a:lnTo>
                    <a:pt x="37515" y="330161"/>
                  </a:lnTo>
                  <a:lnTo>
                    <a:pt x="35890" y="330161"/>
                  </a:lnTo>
                  <a:lnTo>
                    <a:pt x="36093" y="328891"/>
                  </a:lnTo>
                  <a:lnTo>
                    <a:pt x="34124" y="328891"/>
                  </a:lnTo>
                  <a:lnTo>
                    <a:pt x="39954" y="327621"/>
                  </a:lnTo>
                  <a:lnTo>
                    <a:pt x="37998" y="327621"/>
                  </a:lnTo>
                  <a:lnTo>
                    <a:pt x="39103" y="326351"/>
                  </a:lnTo>
                  <a:lnTo>
                    <a:pt x="39674" y="326351"/>
                  </a:lnTo>
                  <a:lnTo>
                    <a:pt x="39878" y="326288"/>
                  </a:lnTo>
                  <a:lnTo>
                    <a:pt x="38214" y="325640"/>
                  </a:lnTo>
                  <a:lnTo>
                    <a:pt x="38214" y="326351"/>
                  </a:lnTo>
                  <a:lnTo>
                    <a:pt x="34772" y="326351"/>
                  </a:lnTo>
                  <a:lnTo>
                    <a:pt x="37172" y="325424"/>
                  </a:lnTo>
                  <a:lnTo>
                    <a:pt x="38214" y="326351"/>
                  </a:lnTo>
                  <a:lnTo>
                    <a:pt x="38214" y="325640"/>
                  </a:lnTo>
                  <a:lnTo>
                    <a:pt x="37426" y="325323"/>
                  </a:lnTo>
                  <a:lnTo>
                    <a:pt x="38061" y="325081"/>
                  </a:lnTo>
                  <a:lnTo>
                    <a:pt x="36817" y="325081"/>
                  </a:lnTo>
                  <a:lnTo>
                    <a:pt x="32829" y="325081"/>
                  </a:lnTo>
                  <a:lnTo>
                    <a:pt x="35039" y="323811"/>
                  </a:lnTo>
                  <a:lnTo>
                    <a:pt x="40474" y="323811"/>
                  </a:lnTo>
                  <a:lnTo>
                    <a:pt x="42875" y="322541"/>
                  </a:lnTo>
                  <a:lnTo>
                    <a:pt x="37642" y="322541"/>
                  </a:lnTo>
                  <a:lnTo>
                    <a:pt x="38963" y="321271"/>
                  </a:lnTo>
                  <a:lnTo>
                    <a:pt x="35864" y="321271"/>
                  </a:lnTo>
                  <a:lnTo>
                    <a:pt x="37693" y="320001"/>
                  </a:lnTo>
                  <a:lnTo>
                    <a:pt x="39052" y="320001"/>
                  </a:lnTo>
                  <a:lnTo>
                    <a:pt x="40474" y="318731"/>
                  </a:lnTo>
                  <a:lnTo>
                    <a:pt x="36842" y="318731"/>
                  </a:lnTo>
                  <a:lnTo>
                    <a:pt x="39217" y="317461"/>
                  </a:lnTo>
                  <a:lnTo>
                    <a:pt x="40157" y="316191"/>
                  </a:lnTo>
                  <a:lnTo>
                    <a:pt x="39268" y="316191"/>
                  </a:lnTo>
                  <a:lnTo>
                    <a:pt x="36550" y="316191"/>
                  </a:lnTo>
                  <a:lnTo>
                    <a:pt x="37820" y="314921"/>
                  </a:lnTo>
                  <a:lnTo>
                    <a:pt x="35839" y="314921"/>
                  </a:lnTo>
                  <a:lnTo>
                    <a:pt x="37553" y="313651"/>
                  </a:lnTo>
                  <a:lnTo>
                    <a:pt x="34975" y="313651"/>
                  </a:lnTo>
                  <a:lnTo>
                    <a:pt x="34836" y="313156"/>
                  </a:lnTo>
                  <a:lnTo>
                    <a:pt x="38277" y="312381"/>
                  </a:lnTo>
                  <a:lnTo>
                    <a:pt x="32105" y="309841"/>
                  </a:lnTo>
                  <a:lnTo>
                    <a:pt x="36906" y="308571"/>
                  </a:lnTo>
                  <a:lnTo>
                    <a:pt x="36258" y="308571"/>
                  </a:lnTo>
                  <a:lnTo>
                    <a:pt x="35623" y="307301"/>
                  </a:lnTo>
                  <a:lnTo>
                    <a:pt x="36182" y="307301"/>
                  </a:lnTo>
                  <a:lnTo>
                    <a:pt x="37807" y="306031"/>
                  </a:lnTo>
                  <a:lnTo>
                    <a:pt x="35471" y="306031"/>
                  </a:lnTo>
                  <a:lnTo>
                    <a:pt x="41440" y="304761"/>
                  </a:lnTo>
                  <a:lnTo>
                    <a:pt x="35648" y="304761"/>
                  </a:lnTo>
                  <a:lnTo>
                    <a:pt x="34378" y="306031"/>
                  </a:lnTo>
                  <a:lnTo>
                    <a:pt x="32753" y="306031"/>
                  </a:lnTo>
                  <a:lnTo>
                    <a:pt x="35648" y="304761"/>
                  </a:lnTo>
                  <a:lnTo>
                    <a:pt x="34569" y="304761"/>
                  </a:lnTo>
                  <a:lnTo>
                    <a:pt x="38023" y="303491"/>
                  </a:lnTo>
                  <a:lnTo>
                    <a:pt x="38392" y="303491"/>
                  </a:lnTo>
                  <a:lnTo>
                    <a:pt x="40386" y="302221"/>
                  </a:lnTo>
                  <a:lnTo>
                    <a:pt x="36055" y="302221"/>
                  </a:lnTo>
                  <a:lnTo>
                    <a:pt x="36423" y="300951"/>
                  </a:lnTo>
                  <a:lnTo>
                    <a:pt x="34239" y="300951"/>
                  </a:lnTo>
                  <a:lnTo>
                    <a:pt x="33172" y="299681"/>
                  </a:lnTo>
                  <a:lnTo>
                    <a:pt x="32943" y="299364"/>
                  </a:lnTo>
                  <a:lnTo>
                    <a:pt x="32080" y="299681"/>
                  </a:lnTo>
                  <a:lnTo>
                    <a:pt x="31356" y="298411"/>
                  </a:lnTo>
                  <a:lnTo>
                    <a:pt x="32258" y="298411"/>
                  </a:lnTo>
                  <a:lnTo>
                    <a:pt x="32943" y="299364"/>
                  </a:lnTo>
                  <a:lnTo>
                    <a:pt x="35534" y="298411"/>
                  </a:lnTo>
                  <a:lnTo>
                    <a:pt x="32626" y="298411"/>
                  </a:lnTo>
                  <a:lnTo>
                    <a:pt x="33705" y="297141"/>
                  </a:lnTo>
                  <a:lnTo>
                    <a:pt x="36233" y="297141"/>
                  </a:lnTo>
                  <a:lnTo>
                    <a:pt x="36423" y="298411"/>
                  </a:lnTo>
                  <a:lnTo>
                    <a:pt x="39674" y="297141"/>
                  </a:lnTo>
                  <a:lnTo>
                    <a:pt x="36245" y="297141"/>
                  </a:lnTo>
                  <a:lnTo>
                    <a:pt x="36779" y="295871"/>
                  </a:lnTo>
                  <a:lnTo>
                    <a:pt x="34061" y="295871"/>
                  </a:lnTo>
                  <a:lnTo>
                    <a:pt x="34226" y="294601"/>
                  </a:lnTo>
                  <a:lnTo>
                    <a:pt x="29527" y="294601"/>
                  </a:lnTo>
                  <a:lnTo>
                    <a:pt x="35128" y="293331"/>
                  </a:lnTo>
                  <a:lnTo>
                    <a:pt x="35775" y="293331"/>
                  </a:lnTo>
                  <a:lnTo>
                    <a:pt x="35483" y="293446"/>
                  </a:lnTo>
                  <a:lnTo>
                    <a:pt x="35877" y="293611"/>
                  </a:lnTo>
                  <a:lnTo>
                    <a:pt x="37312" y="293331"/>
                  </a:lnTo>
                  <a:lnTo>
                    <a:pt x="38201" y="292823"/>
                  </a:lnTo>
                  <a:lnTo>
                    <a:pt x="36766" y="292658"/>
                  </a:lnTo>
                  <a:lnTo>
                    <a:pt x="36601" y="293014"/>
                  </a:lnTo>
                  <a:lnTo>
                    <a:pt x="35979" y="293255"/>
                  </a:lnTo>
                  <a:lnTo>
                    <a:pt x="35128" y="292061"/>
                  </a:lnTo>
                  <a:lnTo>
                    <a:pt x="32423" y="292061"/>
                  </a:lnTo>
                  <a:lnTo>
                    <a:pt x="31686" y="290791"/>
                  </a:lnTo>
                  <a:lnTo>
                    <a:pt x="31686" y="289521"/>
                  </a:lnTo>
                  <a:lnTo>
                    <a:pt x="38735" y="289521"/>
                  </a:lnTo>
                  <a:lnTo>
                    <a:pt x="33286" y="286981"/>
                  </a:lnTo>
                  <a:lnTo>
                    <a:pt x="38684" y="285711"/>
                  </a:lnTo>
                  <a:lnTo>
                    <a:pt x="35941" y="284441"/>
                  </a:lnTo>
                  <a:lnTo>
                    <a:pt x="39522" y="283171"/>
                  </a:lnTo>
                  <a:lnTo>
                    <a:pt x="39243" y="281901"/>
                  </a:lnTo>
                  <a:lnTo>
                    <a:pt x="38950" y="280631"/>
                  </a:lnTo>
                  <a:lnTo>
                    <a:pt x="33540" y="281901"/>
                  </a:lnTo>
                  <a:lnTo>
                    <a:pt x="38747" y="280631"/>
                  </a:lnTo>
                  <a:lnTo>
                    <a:pt x="33197" y="280631"/>
                  </a:lnTo>
                  <a:lnTo>
                    <a:pt x="34607" y="279527"/>
                  </a:lnTo>
                  <a:lnTo>
                    <a:pt x="36436" y="279882"/>
                  </a:lnTo>
                  <a:lnTo>
                    <a:pt x="36195" y="279438"/>
                  </a:lnTo>
                  <a:lnTo>
                    <a:pt x="35750" y="278625"/>
                  </a:lnTo>
                  <a:lnTo>
                    <a:pt x="36423" y="278091"/>
                  </a:lnTo>
                  <a:lnTo>
                    <a:pt x="38036" y="278091"/>
                  </a:lnTo>
                  <a:lnTo>
                    <a:pt x="34937" y="276821"/>
                  </a:lnTo>
                  <a:lnTo>
                    <a:pt x="39839" y="276821"/>
                  </a:lnTo>
                  <a:lnTo>
                    <a:pt x="40030" y="277088"/>
                  </a:lnTo>
                  <a:lnTo>
                    <a:pt x="40551" y="276821"/>
                  </a:lnTo>
                  <a:lnTo>
                    <a:pt x="42659" y="276821"/>
                  </a:lnTo>
                  <a:lnTo>
                    <a:pt x="39560" y="275551"/>
                  </a:lnTo>
                  <a:lnTo>
                    <a:pt x="41376" y="275551"/>
                  </a:lnTo>
                  <a:lnTo>
                    <a:pt x="40259" y="274281"/>
                  </a:lnTo>
                  <a:lnTo>
                    <a:pt x="41148" y="273011"/>
                  </a:lnTo>
                  <a:lnTo>
                    <a:pt x="39166" y="273011"/>
                  </a:lnTo>
                  <a:lnTo>
                    <a:pt x="37211" y="273011"/>
                  </a:lnTo>
                  <a:lnTo>
                    <a:pt x="38735" y="271741"/>
                  </a:lnTo>
                  <a:lnTo>
                    <a:pt x="39166" y="273011"/>
                  </a:lnTo>
                  <a:lnTo>
                    <a:pt x="39433" y="271741"/>
                  </a:lnTo>
                  <a:lnTo>
                    <a:pt x="39687" y="270471"/>
                  </a:lnTo>
                  <a:lnTo>
                    <a:pt x="34010" y="269201"/>
                  </a:lnTo>
                  <a:lnTo>
                    <a:pt x="36664" y="267931"/>
                  </a:lnTo>
                  <a:lnTo>
                    <a:pt x="35407" y="267931"/>
                  </a:lnTo>
                  <a:lnTo>
                    <a:pt x="36753" y="266661"/>
                  </a:lnTo>
                  <a:lnTo>
                    <a:pt x="35712" y="266661"/>
                  </a:lnTo>
                  <a:lnTo>
                    <a:pt x="36487" y="265391"/>
                  </a:lnTo>
                  <a:lnTo>
                    <a:pt x="38049" y="265391"/>
                  </a:lnTo>
                  <a:lnTo>
                    <a:pt x="39700" y="264121"/>
                  </a:lnTo>
                  <a:lnTo>
                    <a:pt x="34036" y="264121"/>
                  </a:lnTo>
                  <a:lnTo>
                    <a:pt x="32956" y="262851"/>
                  </a:lnTo>
                  <a:lnTo>
                    <a:pt x="36982" y="262851"/>
                  </a:lnTo>
                  <a:lnTo>
                    <a:pt x="38722" y="260311"/>
                  </a:lnTo>
                  <a:lnTo>
                    <a:pt x="39293" y="260311"/>
                  </a:lnTo>
                  <a:lnTo>
                    <a:pt x="39585" y="257771"/>
                  </a:lnTo>
                  <a:lnTo>
                    <a:pt x="35585" y="257771"/>
                  </a:lnTo>
                  <a:lnTo>
                    <a:pt x="33820" y="256501"/>
                  </a:lnTo>
                  <a:lnTo>
                    <a:pt x="38074" y="253961"/>
                  </a:lnTo>
                  <a:lnTo>
                    <a:pt x="35229" y="252691"/>
                  </a:lnTo>
                  <a:lnTo>
                    <a:pt x="37439" y="250151"/>
                  </a:lnTo>
                  <a:lnTo>
                    <a:pt x="34620" y="250151"/>
                  </a:lnTo>
                  <a:lnTo>
                    <a:pt x="30924" y="248881"/>
                  </a:lnTo>
                  <a:lnTo>
                    <a:pt x="38150" y="248881"/>
                  </a:lnTo>
                  <a:lnTo>
                    <a:pt x="37084" y="247611"/>
                  </a:lnTo>
                  <a:lnTo>
                    <a:pt x="32245" y="247611"/>
                  </a:lnTo>
                  <a:lnTo>
                    <a:pt x="36728" y="245948"/>
                  </a:lnTo>
                  <a:lnTo>
                    <a:pt x="39052" y="245071"/>
                  </a:lnTo>
                  <a:lnTo>
                    <a:pt x="29095" y="243801"/>
                  </a:lnTo>
                  <a:lnTo>
                    <a:pt x="35255" y="242531"/>
                  </a:lnTo>
                  <a:lnTo>
                    <a:pt x="33997" y="241261"/>
                  </a:lnTo>
                  <a:lnTo>
                    <a:pt x="32664" y="241261"/>
                  </a:lnTo>
                  <a:lnTo>
                    <a:pt x="35255" y="239991"/>
                  </a:lnTo>
                  <a:lnTo>
                    <a:pt x="36004" y="238721"/>
                  </a:lnTo>
                  <a:lnTo>
                    <a:pt x="35166" y="237451"/>
                  </a:lnTo>
                  <a:lnTo>
                    <a:pt x="37071" y="237451"/>
                  </a:lnTo>
                  <a:lnTo>
                    <a:pt x="37122" y="236181"/>
                  </a:lnTo>
                  <a:lnTo>
                    <a:pt x="29476" y="237451"/>
                  </a:lnTo>
                  <a:lnTo>
                    <a:pt x="29210" y="237451"/>
                  </a:lnTo>
                  <a:lnTo>
                    <a:pt x="33032" y="236181"/>
                  </a:lnTo>
                  <a:lnTo>
                    <a:pt x="32778" y="234911"/>
                  </a:lnTo>
                  <a:lnTo>
                    <a:pt x="35953" y="232371"/>
                  </a:lnTo>
                  <a:lnTo>
                    <a:pt x="34137" y="232371"/>
                  </a:lnTo>
                  <a:lnTo>
                    <a:pt x="34150" y="231101"/>
                  </a:lnTo>
                  <a:lnTo>
                    <a:pt x="36372" y="229831"/>
                  </a:lnTo>
                  <a:lnTo>
                    <a:pt x="34569" y="229831"/>
                  </a:lnTo>
                  <a:lnTo>
                    <a:pt x="31229" y="228561"/>
                  </a:lnTo>
                  <a:lnTo>
                    <a:pt x="27927" y="228561"/>
                  </a:lnTo>
                  <a:lnTo>
                    <a:pt x="26885" y="227291"/>
                  </a:lnTo>
                  <a:lnTo>
                    <a:pt x="28282" y="227291"/>
                  </a:lnTo>
                  <a:lnTo>
                    <a:pt x="29502" y="226021"/>
                  </a:lnTo>
                  <a:lnTo>
                    <a:pt x="27012" y="226872"/>
                  </a:lnTo>
                  <a:lnTo>
                    <a:pt x="26885" y="226834"/>
                  </a:lnTo>
                  <a:lnTo>
                    <a:pt x="25806" y="227291"/>
                  </a:lnTo>
                  <a:lnTo>
                    <a:pt x="26301" y="226771"/>
                  </a:lnTo>
                  <a:lnTo>
                    <a:pt x="26885" y="226910"/>
                  </a:lnTo>
                  <a:lnTo>
                    <a:pt x="26377" y="226682"/>
                  </a:lnTo>
                  <a:lnTo>
                    <a:pt x="27012" y="226021"/>
                  </a:lnTo>
                  <a:lnTo>
                    <a:pt x="25958" y="226021"/>
                  </a:lnTo>
                  <a:lnTo>
                    <a:pt x="25450" y="225437"/>
                  </a:lnTo>
                  <a:lnTo>
                    <a:pt x="26898" y="224751"/>
                  </a:lnTo>
                  <a:lnTo>
                    <a:pt x="26644" y="224599"/>
                  </a:lnTo>
                  <a:lnTo>
                    <a:pt x="28651" y="223481"/>
                  </a:lnTo>
                  <a:lnTo>
                    <a:pt x="28181" y="223481"/>
                  </a:lnTo>
                  <a:lnTo>
                    <a:pt x="27774" y="223329"/>
                  </a:lnTo>
                  <a:lnTo>
                    <a:pt x="29133" y="222211"/>
                  </a:lnTo>
                  <a:lnTo>
                    <a:pt x="28295" y="222211"/>
                  </a:lnTo>
                  <a:lnTo>
                    <a:pt x="28092" y="222211"/>
                  </a:lnTo>
                  <a:lnTo>
                    <a:pt x="26466" y="222211"/>
                  </a:lnTo>
                  <a:lnTo>
                    <a:pt x="26746" y="220941"/>
                  </a:lnTo>
                  <a:lnTo>
                    <a:pt x="25730" y="221475"/>
                  </a:lnTo>
                  <a:lnTo>
                    <a:pt x="26022" y="222211"/>
                  </a:lnTo>
                  <a:lnTo>
                    <a:pt x="24676" y="222211"/>
                  </a:lnTo>
                  <a:lnTo>
                    <a:pt x="24612" y="222084"/>
                  </a:lnTo>
                  <a:lnTo>
                    <a:pt x="25730" y="221475"/>
                  </a:lnTo>
                  <a:lnTo>
                    <a:pt x="26720" y="220941"/>
                  </a:lnTo>
                  <a:lnTo>
                    <a:pt x="27965" y="220941"/>
                  </a:lnTo>
                  <a:lnTo>
                    <a:pt x="27990" y="220814"/>
                  </a:lnTo>
                  <a:lnTo>
                    <a:pt x="25895" y="220218"/>
                  </a:lnTo>
                  <a:lnTo>
                    <a:pt x="25438" y="219671"/>
                  </a:lnTo>
                  <a:lnTo>
                    <a:pt x="28003" y="220764"/>
                  </a:lnTo>
                  <a:lnTo>
                    <a:pt x="28194" y="219671"/>
                  </a:lnTo>
                  <a:lnTo>
                    <a:pt x="29159" y="219671"/>
                  </a:lnTo>
                  <a:lnTo>
                    <a:pt x="29819" y="218605"/>
                  </a:lnTo>
                  <a:lnTo>
                    <a:pt x="30988" y="219671"/>
                  </a:lnTo>
                  <a:lnTo>
                    <a:pt x="31229" y="218401"/>
                  </a:lnTo>
                  <a:lnTo>
                    <a:pt x="30353" y="218401"/>
                  </a:lnTo>
                  <a:lnTo>
                    <a:pt x="32270" y="217131"/>
                  </a:lnTo>
                  <a:lnTo>
                    <a:pt x="31242" y="217131"/>
                  </a:lnTo>
                  <a:lnTo>
                    <a:pt x="31280" y="215861"/>
                  </a:lnTo>
                  <a:lnTo>
                    <a:pt x="29095" y="216941"/>
                  </a:lnTo>
                  <a:lnTo>
                    <a:pt x="28803" y="216814"/>
                  </a:lnTo>
                  <a:lnTo>
                    <a:pt x="29044" y="215861"/>
                  </a:lnTo>
                  <a:lnTo>
                    <a:pt x="28041" y="216484"/>
                  </a:lnTo>
                  <a:lnTo>
                    <a:pt x="27889" y="216420"/>
                  </a:lnTo>
                  <a:lnTo>
                    <a:pt x="27889" y="218401"/>
                  </a:lnTo>
                  <a:lnTo>
                    <a:pt x="27482" y="218401"/>
                  </a:lnTo>
                  <a:lnTo>
                    <a:pt x="25958" y="218401"/>
                  </a:lnTo>
                  <a:lnTo>
                    <a:pt x="25768" y="218059"/>
                  </a:lnTo>
                  <a:lnTo>
                    <a:pt x="25615" y="217805"/>
                  </a:lnTo>
                  <a:lnTo>
                    <a:pt x="25768" y="218059"/>
                  </a:lnTo>
                  <a:lnTo>
                    <a:pt x="26301" y="217551"/>
                  </a:lnTo>
                  <a:lnTo>
                    <a:pt x="27851" y="218147"/>
                  </a:lnTo>
                  <a:lnTo>
                    <a:pt x="27889" y="218401"/>
                  </a:lnTo>
                  <a:lnTo>
                    <a:pt x="27889" y="216420"/>
                  </a:lnTo>
                  <a:lnTo>
                    <a:pt x="27317" y="216179"/>
                  </a:lnTo>
                  <a:lnTo>
                    <a:pt x="27749" y="215861"/>
                  </a:lnTo>
                  <a:lnTo>
                    <a:pt x="28244" y="215861"/>
                  </a:lnTo>
                  <a:lnTo>
                    <a:pt x="27978" y="215722"/>
                  </a:lnTo>
                  <a:lnTo>
                    <a:pt x="29921" y="214591"/>
                  </a:lnTo>
                  <a:lnTo>
                    <a:pt x="28282" y="213321"/>
                  </a:lnTo>
                  <a:lnTo>
                    <a:pt x="28321" y="213080"/>
                  </a:lnTo>
                  <a:lnTo>
                    <a:pt x="28549" y="213512"/>
                  </a:lnTo>
                  <a:lnTo>
                    <a:pt x="28575" y="212839"/>
                  </a:lnTo>
                  <a:lnTo>
                    <a:pt x="30581" y="213321"/>
                  </a:lnTo>
                  <a:lnTo>
                    <a:pt x="30810" y="213321"/>
                  </a:lnTo>
                  <a:lnTo>
                    <a:pt x="30899" y="212051"/>
                  </a:lnTo>
                  <a:lnTo>
                    <a:pt x="28486" y="212051"/>
                  </a:lnTo>
                  <a:lnTo>
                    <a:pt x="26720" y="212051"/>
                  </a:lnTo>
                  <a:lnTo>
                    <a:pt x="25895" y="211988"/>
                  </a:lnTo>
                  <a:lnTo>
                    <a:pt x="25895" y="217385"/>
                  </a:lnTo>
                  <a:lnTo>
                    <a:pt x="25577" y="217474"/>
                  </a:lnTo>
                  <a:lnTo>
                    <a:pt x="25577" y="217741"/>
                  </a:lnTo>
                  <a:lnTo>
                    <a:pt x="25450" y="217512"/>
                  </a:lnTo>
                  <a:lnTo>
                    <a:pt x="25361" y="217360"/>
                  </a:lnTo>
                  <a:lnTo>
                    <a:pt x="25234" y="217131"/>
                  </a:lnTo>
                  <a:lnTo>
                    <a:pt x="25361" y="217360"/>
                  </a:lnTo>
                  <a:lnTo>
                    <a:pt x="25603" y="217271"/>
                  </a:lnTo>
                  <a:lnTo>
                    <a:pt x="25895" y="217385"/>
                  </a:lnTo>
                  <a:lnTo>
                    <a:pt x="25895" y="211988"/>
                  </a:lnTo>
                  <a:lnTo>
                    <a:pt x="25476" y="211950"/>
                  </a:lnTo>
                  <a:lnTo>
                    <a:pt x="25146" y="211937"/>
                  </a:lnTo>
                  <a:lnTo>
                    <a:pt x="24549" y="212051"/>
                  </a:lnTo>
                  <a:lnTo>
                    <a:pt x="23329" y="212051"/>
                  </a:lnTo>
                  <a:lnTo>
                    <a:pt x="23152" y="211785"/>
                  </a:lnTo>
                  <a:lnTo>
                    <a:pt x="25146" y="211937"/>
                  </a:lnTo>
                  <a:lnTo>
                    <a:pt x="25044" y="211797"/>
                  </a:lnTo>
                  <a:lnTo>
                    <a:pt x="25476" y="211950"/>
                  </a:lnTo>
                  <a:lnTo>
                    <a:pt x="25641" y="211150"/>
                  </a:lnTo>
                  <a:lnTo>
                    <a:pt x="25679" y="210731"/>
                  </a:lnTo>
                  <a:lnTo>
                    <a:pt x="25984" y="209511"/>
                  </a:lnTo>
                  <a:lnTo>
                    <a:pt x="25184" y="209804"/>
                  </a:lnTo>
                  <a:lnTo>
                    <a:pt x="25019" y="209511"/>
                  </a:lnTo>
                  <a:lnTo>
                    <a:pt x="25984" y="209511"/>
                  </a:lnTo>
                  <a:lnTo>
                    <a:pt x="27127" y="208241"/>
                  </a:lnTo>
                  <a:lnTo>
                    <a:pt x="27305" y="208241"/>
                  </a:lnTo>
                  <a:lnTo>
                    <a:pt x="24663" y="205054"/>
                  </a:lnTo>
                  <a:lnTo>
                    <a:pt x="24663" y="210007"/>
                  </a:lnTo>
                  <a:lnTo>
                    <a:pt x="22669" y="210769"/>
                  </a:lnTo>
                  <a:lnTo>
                    <a:pt x="22669" y="212051"/>
                  </a:lnTo>
                  <a:lnTo>
                    <a:pt x="21691" y="212051"/>
                  </a:lnTo>
                  <a:lnTo>
                    <a:pt x="21031" y="211620"/>
                  </a:lnTo>
                  <a:lnTo>
                    <a:pt x="22453" y="211734"/>
                  </a:lnTo>
                  <a:lnTo>
                    <a:pt x="22669" y="212051"/>
                  </a:lnTo>
                  <a:lnTo>
                    <a:pt x="22669" y="210769"/>
                  </a:lnTo>
                  <a:lnTo>
                    <a:pt x="23964" y="209511"/>
                  </a:lnTo>
                  <a:lnTo>
                    <a:pt x="24663" y="210007"/>
                  </a:lnTo>
                  <a:lnTo>
                    <a:pt x="24663" y="205054"/>
                  </a:lnTo>
                  <a:lnTo>
                    <a:pt x="20802" y="200380"/>
                  </a:lnTo>
                  <a:lnTo>
                    <a:pt x="20802" y="270471"/>
                  </a:lnTo>
                  <a:lnTo>
                    <a:pt x="19177" y="270471"/>
                  </a:lnTo>
                  <a:lnTo>
                    <a:pt x="19583" y="269201"/>
                  </a:lnTo>
                  <a:lnTo>
                    <a:pt x="20396" y="269201"/>
                  </a:lnTo>
                  <a:lnTo>
                    <a:pt x="20802" y="270471"/>
                  </a:lnTo>
                  <a:lnTo>
                    <a:pt x="20802" y="200380"/>
                  </a:lnTo>
                  <a:lnTo>
                    <a:pt x="0" y="175221"/>
                  </a:lnTo>
                  <a:lnTo>
                    <a:pt x="10071" y="209511"/>
                  </a:lnTo>
                  <a:lnTo>
                    <a:pt x="13563" y="210781"/>
                  </a:lnTo>
                  <a:lnTo>
                    <a:pt x="13271" y="210781"/>
                  </a:lnTo>
                  <a:lnTo>
                    <a:pt x="12738" y="211010"/>
                  </a:lnTo>
                  <a:lnTo>
                    <a:pt x="14592" y="211150"/>
                  </a:lnTo>
                  <a:lnTo>
                    <a:pt x="17094" y="212051"/>
                  </a:lnTo>
                  <a:lnTo>
                    <a:pt x="12560" y="212051"/>
                  </a:lnTo>
                  <a:lnTo>
                    <a:pt x="11684" y="212661"/>
                  </a:lnTo>
                  <a:lnTo>
                    <a:pt x="12014" y="212051"/>
                  </a:lnTo>
                  <a:lnTo>
                    <a:pt x="10223" y="212051"/>
                  </a:lnTo>
                  <a:lnTo>
                    <a:pt x="7251" y="212051"/>
                  </a:lnTo>
                  <a:lnTo>
                    <a:pt x="6680" y="213321"/>
                  </a:lnTo>
                  <a:lnTo>
                    <a:pt x="10744" y="213321"/>
                  </a:lnTo>
                  <a:lnTo>
                    <a:pt x="8978" y="214566"/>
                  </a:lnTo>
                  <a:lnTo>
                    <a:pt x="3429" y="215861"/>
                  </a:lnTo>
                  <a:lnTo>
                    <a:pt x="10655" y="215861"/>
                  </a:lnTo>
                  <a:lnTo>
                    <a:pt x="12128" y="216941"/>
                  </a:lnTo>
                  <a:lnTo>
                    <a:pt x="13766" y="215861"/>
                  </a:lnTo>
                  <a:lnTo>
                    <a:pt x="12128" y="216954"/>
                  </a:lnTo>
                  <a:lnTo>
                    <a:pt x="11849" y="217131"/>
                  </a:lnTo>
                  <a:lnTo>
                    <a:pt x="9994" y="217131"/>
                  </a:lnTo>
                  <a:lnTo>
                    <a:pt x="9601" y="217131"/>
                  </a:lnTo>
                  <a:lnTo>
                    <a:pt x="8331" y="217131"/>
                  </a:lnTo>
                  <a:lnTo>
                    <a:pt x="8242" y="217792"/>
                  </a:lnTo>
                  <a:lnTo>
                    <a:pt x="6985" y="218401"/>
                  </a:lnTo>
                  <a:lnTo>
                    <a:pt x="8166" y="218401"/>
                  </a:lnTo>
                  <a:lnTo>
                    <a:pt x="9893" y="218401"/>
                  </a:lnTo>
                  <a:lnTo>
                    <a:pt x="9931" y="217970"/>
                  </a:lnTo>
                  <a:lnTo>
                    <a:pt x="12471" y="217360"/>
                  </a:lnTo>
                  <a:lnTo>
                    <a:pt x="12636" y="217322"/>
                  </a:lnTo>
                  <a:lnTo>
                    <a:pt x="12827" y="217284"/>
                  </a:lnTo>
                  <a:lnTo>
                    <a:pt x="12839" y="217474"/>
                  </a:lnTo>
                  <a:lnTo>
                    <a:pt x="13042" y="217360"/>
                  </a:lnTo>
                  <a:lnTo>
                    <a:pt x="12928" y="217551"/>
                  </a:lnTo>
                  <a:lnTo>
                    <a:pt x="11303" y="218401"/>
                  </a:lnTo>
                  <a:lnTo>
                    <a:pt x="11785" y="218401"/>
                  </a:lnTo>
                  <a:lnTo>
                    <a:pt x="8712" y="219671"/>
                  </a:lnTo>
                  <a:lnTo>
                    <a:pt x="9410" y="219671"/>
                  </a:lnTo>
                  <a:lnTo>
                    <a:pt x="10363" y="220167"/>
                  </a:lnTo>
                  <a:lnTo>
                    <a:pt x="8712" y="220941"/>
                  </a:lnTo>
                  <a:lnTo>
                    <a:pt x="7569" y="220941"/>
                  </a:lnTo>
                  <a:lnTo>
                    <a:pt x="9664" y="222211"/>
                  </a:lnTo>
                  <a:lnTo>
                    <a:pt x="8420" y="222211"/>
                  </a:lnTo>
                  <a:lnTo>
                    <a:pt x="11366" y="223481"/>
                  </a:lnTo>
                  <a:lnTo>
                    <a:pt x="11544" y="223596"/>
                  </a:lnTo>
                  <a:lnTo>
                    <a:pt x="11023" y="224421"/>
                  </a:lnTo>
                  <a:lnTo>
                    <a:pt x="9804" y="226352"/>
                  </a:lnTo>
                  <a:lnTo>
                    <a:pt x="9804" y="226885"/>
                  </a:lnTo>
                  <a:lnTo>
                    <a:pt x="9702" y="227330"/>
                  </a:lnTo>
                  <a:lnTo>
                    <a:pt x="9804" y="226885"/>
                  </a:lnTo>
                  <a:lnTo>
                    <a:pt x="9804" y="226352"/>
                  </a:lnTo>
                  <a:lnTo>
                    <a:pt x="9080" y="227495"/>
                  </a:lnTo>
                  <a:lnTo>
                    <a:pt x="8737" y="227291"/>
                  </a:lnTo>
                  <a:lnTo>
                    <a:pt x="8877" y="227825"/>
                  </a:lnTo>
                  <a:lnTo>
                    <a:pt x="8420" y="228561"/>
                  </a:lnTo>
                  <a:lnTo>
                    <a:pt x="8191" y="228561"/>
                  </a:lnTo>
                  <a:lnTo>
                    <a:pt x="9093" y="229095"/>
                  </a:lnTo>
                  <a:lnTo>
                    <a:pt x="8559" y="229831"/>
                  </a:lnTo>
                  <a:lnTo>
                    <a:pt x="9537" y="229362"/>
                  </a:lnTo>
                  <a:lnTo>
                    <a:pt x="10325" y="229831"/>
                  </a:lnTo>
                  <a:lnTo>
                    <a:pt x="9067" y="231101"/>
                  </a:lnTo>
                  <a:lnTo>
                    <a:pt x="4737" y="228561"/>
                  </a:lnTo>
                  <a:lnTo>
                    <a:pt x="4127" y="229831"/>
                  </a:lnTo>
                  <a:lnTo>
                    <a:pt x="4546" y="231101"/>
                  </a:lnTo>
                  <a:lnTo>
                    <a:pt x="7912" y="232371"/>
                  </a:lnTo>
                  <a:lnTo>
                    <a:pt x="11696" y="232371"/>
                  </a:lnTo>
                  <a:lnTo>
                    <a:pt x="10896" y="233641"/>
                  </a:lnTo>
                  <a:lnTo>
                    <a:pt x="14097" y="233019"/>
                  </a:lnTo>
                  <a:lnTo>
                    <a:pt x="15481" y="233438"/>
                  </a:lnTo>
                  <a:lnTo>
                    <a:pt x="15113" y="233641"/>
                  </a:lnTo>
                  <a:lnTo>
                    <a:pt x="14605" y="233641"/>
                  </a:lnTo>
                  <a:lnTo>
                    <a:pt x="13741" y="236181"/>
                  </a:lnTo>
                  <a:lnTo>
                    <a:pt x="16497" y="237451"/>
                  </a:lnTo>
                  <a:lnTo>
                    <a:pt x="12674" y="239991"/>
                  </a:lnTo>
                  <a:lnTo>
                    <a:pt x="16560" y="239991"/>
                  </a:lnTo>
                  <a:lnTo>
                    <a:pt x="11226" y="242531"/>
                  </a:lnTo>
                  <a:lnTo>
                    <a:pt x="16624" y="241261"/>
                  </a:lnTo>
                  <a:lnTo>
                    <a:pt x="14122" y="242531"/>
                  </a:lnTo>
                  <a:lnTo>
                    <a:pt x="13106" y="242531"/>
                  </a:lnTo>
                  <a:lnTo>
                    <a:pt x="11544" y="243801"/>
                  </a:lnTo>
                  <a:lnTo>
                    <a:pt x="11366" y="245071"/>
                  </a:lnTo>
                  <a:lnTo>
                    <a:pt x="15849" y="245071"/>
                  </a:lnTo>
                  <a:lnTo>
                    <a:pt x="12534" y="246341"/>
                  </a:lnTo>
                  <a:lnTo>
                    <a:pt x="16725" y="246341"/>
                  </a:lnTo>
                  <a:lnTo>
                    <a:pt x="13627" y="247611"/>
                  </a:lnTo>
                  <a:lnTo>
                    <a:pt x="12179" y="248881"/>
                  </a:lnTo>
                  <a:lnTo>
                    <a:pt x="14795" y="250151"/>
                  </a:lnTo>
                  <a:lnTo>
                    <a:pt x="14528" y="250151"/>
                  </a:lnTo>
                  <a:lnTo>
                    <a:pt x="12890" y="251421"/>
                  </a:lnTo>
                  <a:lnTo>
                    <a:pt x="13817" y="252691"/>
                  </a:lnTo>
                  <a:lnTo>
                    <a:pt x="11849" y="252691"/>
                  </a:lnTo>
                  <a:lnTo>
                    <a:pt x="11531" y="253961"/>
                  </a:lnTo>
                  <a:lnTo>
                    <a:pt x="13157" y="255231"/>
                  </a:lnTo>
                  <a:lnTo>
                    <a:pt x="13284" y="256501"/>
                  </a:lnTo>
                  <a:lnTo>
                    <a:pt x="13982" y="256501"/>
                  </a:lnTo>
                  <a:lnTo>
                    <a:pt x="18046" y="256501"/>
                  </a:lnTo>
                  <a:lnTo>
                    <a:pt x="15062" y="257733"/>
                  </a:lnTo>
                  <a:lnTo>
                    <a:pt x="14465" y="257771"/>
                  </a:lnTo>
                  <a:lnTo>
                    <a:pt x="9715" y="259041"/>
                  </a:lnTo>
                  <a:lnTo>
                    <a:pt x="12090" y="259041"/>
                  </a:lnTo>
                  <a:lnTo>
                    <a:pt x="12242" y="260311"/>
                  </a:lnTo>
                  <a:lnTo>
                    <a:pt x="13335" y="261581"/>
                  </a:lnTo>
                  <a:lnTo>
                    <a:pt x="13627" y="262851"/>
                  </a:lnTo>
                  <a:lnTo>
                    <a:pt x="17805" y="262851"/>
                  </a:lnTo>
                  <a:lnTo>
                    <a:pt x="17094" y="264121"/>
                  </a:lnTo>
                  <a:lnTo>
                    <a:pt x="15189" y="265391"/>
                  </a:lnTo>
                  <a:lnTo>
                    <a:pt x="15519" y="266661"/>
                  </a:lnTo>
                  <a:lnTo>
                    <a:pt x="16967" y="266661"/>
                  </a:lnTo>
                  <a:lnTo>
                    <a:pt x="17284" y="267931"/>
                  </a:lnTo>
                  <a:lnTo>
                    <a:pt x="15544" y="266661"/>
                  </a:lnTo>
                  <a:lnTo>
                    <a:pt x="16179" y="269201"/>
                  </a:lnTo>
                  <a:lnTo>
                    <a:pt x="18237" y="270471"/>
                  </a:lnTo>
                  <a:lnTo>
                    <a:pt x="18097" y="270471"/>
                  </a:lnTo>
                  <a:lnTo>
                    <a:pt x="21805" y="271741"/>
                  </a:lnTo>
                  <a:lnTo>
                    <a:pt x="19151" y="272745"/>
                  </a:lnTo>
                  <a:lnTo>
                    <a:pt x="19151" y="278091"/>
                  </a:lnTo>
                  <a:lnTo>
                    <a:pt x="18821" y="278091"/>
                  </a:lnTo>
                  <a:lnTo>
                    <a:pt x="18415" y="277749"/>
                  </a:lnTo>
                  <a:lnTo>
                    <a:pt x="19151" y="278091"/>
                  </a:lnTo>
                  <a:lnTo>
                    <a:pt x="19151" y="272745"/>
                  </a:lnTo>
                  <a:lnTo>
                    <a:pt x="11671" y="275551"/>
                  </a:lnTo>
                  <a:lnTo>
                    <a:pt x="16700" y="276821"/>
                  </a:lnTo>
                  <a:lnTo>
                    <a:pt x="16446" y="276821"/>
                  </a:lnTo>
                  <a:lnTo>
                    <a:pt x="17043" y="277101"/>
                  </a:lnTo>
                  <a:lnTo>
                    <a:pt x="15951" y="278091"/>
                  </a:lnTo>
                  <a:lnTo>
                    <a:pt x="20015" y="279361"/>
                  </a:lnTo>
                  <a:lnTo>
                    <a:pt x="15595" y="280631"/>
                  </a:lnTo>
                  <a:lnTo>
                    <a:pt x="18326" y="281901"/>
                  </a:lnTo>
                  <a:lnTo>
                    <a:pt x="11480" y="283171"/>
                  </a:lnTo>
                  <a:lnTo>
                    <a:pt x="19126" y="285711"/>
                  </a:lnTo>
                  <a:lnTo>
                    <a:pt x="14808" y="286981"/>
                  </a:lnTo>
                  <a:lnTo>
                    <a:pt x="17526" y="286981"/>
                  </a:lnTo>
                  <a:lnTo>
                    <a:pt x="19773" y="289521"/>
                  </a:lnTo>
                  <a:lnTo>
                    <a:pt x="15595" y="293331"/>
                  </a:lnTo>
                  <a:lnTo>
                    <a:pt x="14351" y="297141"/>
                  </a:lnTo>
                  <a:lnTo>
                    <a:pt x="22847" y="297141"/>
                  </a:lnTo>
                  <a:lnTo>
                    <a:pt x="19050" y="298411"/>
                  </a:lnTo>
                  <a:lnTo>
                    <a:pt x="15976" y="298411"/>
                  </a:lnTo>
                  <a:lnTo>
                    <a:pt x="19799" y="299681"/>
                  </a:lnTo>
                  <a:lnTo>
                    <a:pt x="16141" y="302221"/>
                  </a:lnTo>
                  <a:lnTo>
                    <a:pt x="19367" y="304761"/>
                  </a:lnTo>
                  <a:lnTo>
                    <a:pt x="15557" y="304761"/>
                  </a:lnTo>
                  <a:lnTo>
                    <a:pt x="17729" y="306031"/>
                  </a:lnTo>
                  <a:lnTo>
                    <a:pt x="17907" y="306031"/>
                  </a:lnTo>
                  <a:lnTo>
                    <a:pt x="16992" y="307301"/>
                  </a:lnTo>
                  <a:lnTo>
                    <a:pt x="19888" y="307301"/>
                  </a:lnTo>
                  <a:lnTo>
                    <a:pt x="17716" y="308381"/>
                  </a:lnTo>
                  <a:lnTo>
                    <a:pt x="17881" y="308571"/>
                  </a:lnTo>
                  <a:lnTo>
                    <a:pt x="16611" y="309841"/>
                  </a:lnTo>
                  <a:lnTo>
                    <a:pt x="19138" y="308571"/>
                  </a:lnTo>
                  <a:lnTo>
                    <a:pt x="17970" y="309841"/>
                  </a:lnTo>
                  <a:lnTo>
                    <a:pt x="20358" y="311111"/>
                  </a:lnTo>
                  <a:lnTo>
                    <a:pt x="21755" y="311111"/>
                  </a:lnTo>
                  <a:lnTo>
                    <a:pt x="17576" y="312381"/>
                  </a:lnTo>
                  <a:lnTo>
                    <a:pt x="17449" y="312381"/>
                  </a:lnTo>
                  <a:lnTo>
                    <a:pt x="18313" y="314921"/>
                  </a:lnTo>
                  <a:lnTo>
                    <a:pt x="17259" y="314921"/>
                  </a:lnTo>
                  <a:lnTo>
                    <a:pt x="17335" y="316191"/>
                  </a:lnTo>
                  <a:lnTo>
                    <a:pt x="20256" y="316191"/>
                  </a:lnTo>
                  <a:lnTo>
                    <a:pt x="15316" y="317461"/>
                  </a:lnTo>
                  <a:lnTo>
                    <a:pt x="24371" y="318731"/>
                  </a:lnTo>
                  <a:lnTo>
                    <a:pt x="17995" y="318731"/>
                  </a:lnTo>
                  <a:lnTo>
                    <a:pt x="20307" y="321271"/>
                  </a:lnTo>
                  <a:lnTo>
                    <a:pt x="21894" y="322541"/>
                  </a:lnTo>
                  <a:lnTo>
                    <a:pt x="18084" y="322541"/>
                  </a:lnTo>
                  <a:lnTo>
                    <a:pt x="19494" y="323557"/>
                  </a:lnTo>
                  <a:lnTo>
                    <a:pt x="22009" y="322694"/>
                  </a:lnTo>
                  <a:lnTo>
                    <a:pt x="22910" y="323811"/>
                  </a:lnTo>
                  <a:lnTo>
                    <a:pt x="19850" y="323811"/>
                  </a:lnTo>
                  <a:lnTo>
                    <a:pt x="23418" y="325081"/>
                  </a:lnTo>
                  <a:lnTo>
                    <a:pt x="22466" y="326351"/>
                  </a:lnTo>
                  <a:lnTo>
                    <a:pt x="19939" y="326351"/>
                  </a:lnTo>
                  <a:lnTo>
                    <a:pt x="21691" y="327621"/>
                  </a:lnTo>
                  <a:lnTo>
                    <a:pt x="19634" y="328891"/>
                  </a:lnTo>
                  <a:lnTo>
                    <a:pt x="21932" y="330161"/>
                  </a:lnTo>
                  <a:lnTo>
                    <a:pt x="24295" y="330161"/>
                  </a:lnTo>
                  <a:lnTo>
                    <a:pt x="27317" y="331431"/>
                  </a:lnTo>
                  <a:lnTo>
                    <a:pt x="23342" y="331431"/>
                  </a:lnTo>
                  <a:lnTo>
                    <a:pt x="27432" y="332701"/>
                  </a:lnTo>
                  <a:lnTo>
                    <a:pt x="20574" y="331431"/>
                  </a:lnTo>
                  <a:lnTo>
                    <a:pt x="20942" y="332701"/>
                  </a:lnTo>
                  <a:lnTo>
                    <a:pt x="20561" y="332701"/>
                  </a:lnTo>
                  <a:lnTo>
                    <a:pt x="21615" y="333971"/>
                  </a:lnTo>
                  <a:lnTo>
                    <a:pt x="23609" y="332701"/>
                  </a:lnTo>
                  <a:lnTo>
                    <a:pt x="23596" y="333971"/>
                  </a:lnTo>
                  <a:lnTo>
                    <a:pt x="24828" y="333971"/>
                  </a:lnTo>
                  <a:lnTo>
                    <a:pt x="24053" y="335241"/>
                  </a:lnTo>
                  <a:lnTo>
                    <a:pt x="22783" y="335241"/>
                  </a:lnTo>
                  <a:lnTo>
                    <a:pt x="23075" y="336511"/>
                  </a:lnTo>
                  <a:lnTo>
                    <a:pt x="27559" y="337781"/>
                  </a:lnTo>
                  <a:lnTo>
                    <a:pt x="25857" y="339051"/>
                  </a:lnTo>
                  <a:lnTo>
                    <a:pt x="21869" y="337781"/>
                  </a:lnTo>
                  <a:lnTo>
                    <a:pt x="24549" y="339051"/>
                  </a:lnTo>
                  <a:lnTo>
                    <a:pt x="23799" y="339051"/>
                  </a:lnTo>
                  <a:lnTo>
                    <a:pt x="23749" y="340321"/>
                  </a:lnTo>
                  <a:lnTo>
                    <a:pt x="26263" y="340321"/>
                  </a:lnTo>
                  <a:lnTo>
                    <a:pt x="25146" y="341591"/>
                  </a:lnTo>
                  <a:lnTo>
                    <a:pt x="25755" y="341591"/>
                  </a:lnTo>
                  <a:lnTo>
                    <a:pt x="25311" y="341807"/>
                  </a:lnTo>
                  <a:lnTo>
                    <a:pt x="25425" y="342011"/>
                  </a:lnTo>
                  <a:lnTo>
                    <a:pt x="25768" y="342201"/>
                  </a:lnTo>
                  <a:lnTo>
                    <a:pt x="25577" y="342430"/>
                  </a:lnTo>
                  <a:lnTo>
                    <a:pt x="25527" y="342620"/>
                  </a:lnTo>
                  <a:lnTo>
                    <a:pt x="27012" y="342620"/>
                  </a:lnTo>
                  <a:lnTo>
                    <a:pt x="26530" y="342480"/>
                  </a:lnTo>
                  <a:lnTo>
                    <a:pt x="26073" y="342341"/>
                  </a:lnTo>
                  <a:lnTo>
                    <a:pt x="25781" y="342201"/>
                  </a:lnTo>
                  <a:lnTo>
                    <a:pt x="25958" y="341998"/>
                  </a:lnTo>
                  <a:lnTo>
                    <a:pt x="26212" y="341769"/>
                  </a:lnTo>
                  <a:lnTo>
                    <a:pt x="25857" y="341591"/>
                  </a:lnTo>
                  <a:lnTo>
                    <a:pt x="28727" y="341591"/>
                  </a:lnTo>
                  <a:lnTo>
                    <a:pt x="30035" y="341591"/>
                  </a:lnTo>
                  <a:lnTo>
                    <a:pt x="29083" y="342861"/>
                  </a:lnTo>
                  <a:lnTo>
                    <a:pt x="28727" y="341591"/>
                  </a:lnTo>
                  <a:lnTo>
                    <a:pt x="29044" y="342861"/>
                  </a:lnTo>
                  <a:lnTo>
                    <a:pt x="27000" y="342861"/>
                  </a:lnTo>
                  <a:lnTo>
                    <a:pt x="29260" y="344131"/>
                  </a:lnTo>
                  <a:lnTo>
                    <a:pt x="26758" y="344131"/>
                  </a:lnTo>
                  <a:lnTo>
                    <a:pt x="24676" y="345401"/>
                  </a:lnTo>
                  <a:lnTo>
                    <a:pt x="27736" y="346671"/>
                  </a:lnTo>
                  <a:lnTo>
                    <a:pt x="24625" y="346671"/>
                  </a:lnTo>
                  <a:lnTo>
                    <a:pt x="24193" y="347941"/>
                  </a:lnTo>
                  <a:lnTo>
                    <a:pt x="28994" y="346671"/>
                  </a:lnTo>
                  <a:lnTo>
                    <a:pt x="27101" y="347941"/>
                  </a:lnTo>
                  <a:lnTo>
                    <a:pt x="25222" y="347941"/>
                  </a:lnTo>
                  <a:lnTo>
                    <a:pt x="27673" y="349211"/>
                  </a:lnTo>
                  <a:lnTo>
                    <a:pt x="26517" y="350481"/>
                  </a:lnTo>
                  <a:lnTo>
                    <a:pt x="23063" y="350481"/>
                  </a:lnTo>
                  <a:lnTo>
                    <a:pt x="25679" y="349211"/>
                  </a:lnTo>
                  <a:lnTo>
                    <a:pt x="22758" y="350481"/>
                  </a:lnTo>
                  <a:lnTo>
                    <a:pt x="23368" y="351751"/>
                  </a:lnTo>
                  <a:lnTo>
                    <a:pt x="26873" y="353021"/>
                  </a:lnTo>
                  <a:lnTo>
                    <a:pt x="26047" y="354291"/>
                  </a:lnTo>
                  <a:lnTo>
                    <a:pt x="31330" y="354291"/>
                  </a:lnTo>
                  <a:lnTo>
                    <a:pt x="24015" y="355561"/>
                  </a:lnTo>
                  <a:lnTo>
                    <a:pt x="24142" y="355561"/>
                  </a:lnTo>
                  <a:lnTo>
                    <a:pt x="23355" y="356831"/>
                  </a:lnTo>
                  <a:lnTo>
                    <a:pt x="25323" y="358101"/>
                  </a:lnTo>
                  <a:lnTo>
                    <a:pt x="26822" y="359371"/>
                  </a:lnTo>
                  <a:lnTo>
                    <a:pt x="24434" y="359371"/>
                  </a:lnTo>
                  <a:lnTo>
                    <a:pt x="24892" y="360641"/>
                  </a:lnTo>
                  <a:lnTo>
                    <a:pt x="25552" y="360641"/>
                  </a:lnTo>
                  <a:lnTo>
                    <a:pt x="25336" y="361911"/>
                  </a:lnTo>
                  <a:lnTo>
                    <a:pt x="27178" y="361911"/>
                  </a:lnTo>
                  <a:lnTo>
                    <a:pt x="19977" y="363181"/>
                  </a:lnTo>
                  <a:lnTo>
                    <a:pt x="29641" y="365417"/>
                  </a:lnTo>
                  <a:lnTo>
                    <a:pt x="28448" y="364451"/>
                  </a:lnTo>
                  <a:lnTo>
                    <a:pt x="34213" y="364451"/>
                  </a:lnTo>
                  <a:lnTo>
                    <a:pt x="35509" y="364451"/>
                  </a:lnTo>
                  <a:lnTo>
                    <a:pt x="36601" y="363181"/>
                  </a:lnTo>
                  <a:lnTo>
                    <a:pt x="35293" y="363181"/>
                  </a:lnTo>
                  <a:lnTo>
                    <a:pt x="35179" y="361911"/>
                  </a:lnTo>
                  <a:lnTo>
                    <a:pt x="37503" y="363181"/>
                  </a:lnTo>
                  <a:lnTo>
                    <a:pt x="38442" y="363181"/>
                  </a:lnTo>
                  <a:lnTo>
                    <a:pt x="38201" y="362953"/>
                  </a:lnTo>
                  <a:lnTo>
                    <a:pt x="37185" y="361911"/>
                  </a:lnTo>
                  <a:lnTo>
                    <a:pt x="37807" y="361911"/>
                  </a:lnTo>
                  <a:lnTo>
                    <a:pt x="36614" y="360641"/>
                  </a:lnTo>
                  <a:lnTo>
                    <a:pt x="37503" y="359371"/>
                  </a:lnTo>
                  <a:lnTo>
                    <a:pt x="34607" y="360641"/>
                  </a:lnTo>
                  <a:lnTo>
                    <a:pt x="34404" y="360641"/>
                  </a:lnTo>
                  <a:lnTo>
                    <a:pt x="31610" y="359371"/>
                  </a:lnTo>
                  <a:lnTo>
                    <a:pt x="35915" y="358101"/>
                  </a:lnTo>
                  <a:lnTo>
                    <a:pt x="34747" y="356831"/>
                  </a:lnTo>
                  <a:lnTo>
                    <a:pt x="35661" y="356831"/>
                  </a:lnTo>
                  <a:lnTo>
                    <a:pt x="34632" y="355561"/>
                  </a:lnTo>
                  <a:lnTo>
                    <a:pt x="35064" y="354291"/>
                  </a:lnTo>
                  <a:lnTo>
                    <a:pt x="33108" y="354291"/>
                  </a:lnTo>
                  <a:lnTo>
                    <a:pt x="34772" y="353021"/>
                  </a:lnTo>
                  <a:lnTo>
                    <a:pt x="34163" y="353021"/>
                  </a:lnTo>
                  <a:lnTo>
                    <a:pt x="35661" y="351751"/>
                  </a:lnTo>
                  <a:lnTo>
                    <a:pt x="36842" y="352717"/>
                  </a:lnTo>
                  <a:lnTo>
                    <a:pt x="37084" y="351751"/>
                  </a:lnTo>
                  <a:lnTo>
                    <a:pt x="37172" y="352463"/>
                  </a:lnTo>
                  <a:lnTo>
                    <a:pt x="37617" y="351751"/>
                  </a:lnTo>
                  <a:lnTo>
                    <a:pt x="38925" y="351751"/>
                  </a:lnTo>
                  <a:lnTo>
                    <a:pt x="39077" y="351751"/>
                  </a:lnTo>
                  <a:lnTo>
                    <a:pt x="38950" y="351688"/>
                  </a:lnTo>
                  <a:lnTo>
                    <a:pt x="39535" y="350481"/>
                  </a:lnTo>
                  <a:lnTo>
                    <a:pt x="36830" y="350481"/>
                  </a:lnTo>
                  <a:lnTo>
                    <a:pt x="37249" y="349211"/>
                  </a:lnTo>
                  <a:lnTo>
                    <a:pt x="40297" y="349211"/>
                  </a:lnTo>
                  <a:lnTo>
                    <a:pt x="44056" y="347941"/>
                  </a:lnTo>
                  <a:lnTo>
                    <a:pt x="33972" y="346671"/>
                  </a:lnTo>
                  <a:lnTo>
                    <a:pt x="36372" y="346176"/>
                  </a:lnTo>
                  <a:lnTo>
                    <a:pt x="36639" y="345401"/>
                  </a:lnTo>
                  <a:lnTo>
                    <a:pt x="41021" y="344131"/>
                  </a:lnTo>
                  <a:lnTo>
                    <a:pt x="42722" y="342861"/>
                  </a:lnTo>
                  <a:lnTo>
                    <a:pt x="36537" y="344131"/>
                  </a:lnTo>
                  <a:lnTo>
                    <a:pt x="37693" y="342861"/>
                  </a:lnTo>
                  <a:lnTo>
                    <a:pt x="33680" y="342861"/>
                  </a:lnTo>
                  <a:lnTo>
                    <a:pt x="32664" y="341591"/>
                  </a:lnTo>
                  <a:lnTo>
                    <a:pt x="37896" y="341591"/>
                  </a:lnTo>
                  <a:lnTo>
                    <a:pt x="38366" y="342861"/>
                  </a:lnTo>
                  <a:lnTo>
                    <a:pt x="39547" y="341591"/>
                  </a:lnTo>
                  <a:lnTo>
                    <a:pt x="39509" y="341071"/>
                  </a:lnTo>
                  <a:lnTo>
                    <a:pt x="40449" y="340321"/>
                  </a:lnTo>
                  <a:lnTo>
                    <a:pt x="38912" y="339051"/>
                  </a:lnTo>
                  <a:lnTo>
                    <a:pt x="38087" y="339051"/>
                  </a:lnTo>
                  <a:lnTo>
                    <a:pt x="39433" y="337781"/>
                  </a:lnTo>
                  <a:lnTo>
                    <a:pt x="35534" y="337781"/>
                  </a:lnTo>
                  <a:lnTo>
                    <a:pt x="37198" y="336511"/>
                  </a:lnTo>
                  <a:lnTo>
                    <a:pt x="39522" y="337781"/>
                  </a:lnTo>
                  <a:lnTo>
                    <a:pt x="38100" y="336511"/>
                  </a:lnTo>
                  <a:lnTo>
                    <a:pt x="41910" y="336511"/>
                  </a:lnTo>
                  <a:lnTo>
                    <a:pt x="39789" y="335241"/>
                  </a:lnTo>
                  <a:lnTo>
                    <a:pt x="43281" y="335241"/>
                  </a:lnTo>
                  <a:lnTo>
                    <a:pt x="43662" y="333971"/>
                  </a:lnTo>
                  <a:lnTo>
                    <a:pt x="38265" y="333971"/>
                  </a:lnTo>
                  <a:lnTo>
                    <a:pt x="37541" y="333971"/>
                  </a:lnTo>
                  <a:lnTo>
                    <a:pt x="38646" y="332701"/>
                  </a:lnTo>
                  <a:lnTo>
                    <a:pt x="39230" y="332701"/>
                  </a:lnTo>
                  <a:lnTo>
                    <a:pt x="38265" y="333971"/>
                  </a:lnTo>
                  <a:lnTo>
                    <a:pt x="42138" y="332701"/>
                  </a:lnTo>
                  <a:lnTo>
                    <a:pt x="43434" y="332701"/>
                  </a:lnTo>
                  <a:lnTo>
                    <a:pt x="45999" y="3314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6494433" y="8693080"/>
              <a:ext cx="260809" cy="254350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6480991" y="7438213"/>
              <a:ext cx="85109" cy="162711"/>
            </a:xfrm>
            <a:prstGeom prst="rect">
              <a:avLst/>
            </a:prstGeom>
          </p:spPr>
        </p:pic>
        <p:sp>
          <p:nvSpPr>
            <p:cNvPr id="109" name="object 109"/>
            <p:cNvSpPr/>
            <p:nvPr/>
          </p:nvSpPr>
          <p:spPr>
            <a:xfrm>
              <a:off x="6792315" y="8924372"/>
              <a:ext cx="203200" cy="38100"/>
            </a:xfrm>
            <a:custGeom>
              <a:avLst/>
              <a:gdLst/>
              <a:ahLst/>
              <a:cxnLst/>
              <a:rect l="l" t="t" r="r" b="b"/>
              <a:pathLst>
                <a:path w="203200" h="38100">
                  <a:moveTo>
                    <a:pt x="1346" y="16764"/>
                  </a:moveTo>
                  <a:lnTo>
                    <a:pt x="1079" y="18326"/>
                  </a:lnTo>
                  <a:lnTo>
                    <a:pt x="1346" y="16764"/>
                  </a:lnTo>
                  <a:close/>
                </a:path>
                <a:path w="203200" h="38100">
                  <a:moveTo>
                    <a:pt x="3619" y="27114"/>
                  </a:moveTo>
                  <a:lnTo>
                    <a:pt x="3467" y="27762"/>
                  </a:lnTo>
                  <a:lnTo>
                    <a:pt x="3581" y="28130"/>
                  </a:lnTo>
                  <a:lnTo>
                    <a:pt x="3619" y="27114"/>
                  </a:lnTo>
                  <a:close/>
                </a:path>
                <a:path w="203200" h="38100">
                  <a:moveTo>
                    <a:pt x="3860" y="29794"/>
                  </a:moveTo>
                  <a:lnTo>
                    <a:pt x="3746" y="28651"/>
                  </a:lnTo>
                  <a:lnTo>
                    <a:pt x="3581" y="28130"/>
                  </a:lnTo>
                  <a:lnTo>
                    <a:pt x="3479" y="28905"/>
                  </a:lnTo>
                  <a:lnTo>
                    <a:pt x="3187" y="29667"/>
                  </a:lnTo>
                  <a:lnTo>
                    <a:pt x="3073" y="30556"/>
                  </a:lnTo>
                  <a:lnTo>
                    <a:pt x="3429" y="31318"/>
                  </a:lnTo>
                  <a:lnTo>
                    <a:pt x="3860" y="29794"/>
                  </a:lnTo>
                  <a:close/>
                </a:path>
                <a:path w="203200" h="38100">
                  <a:moveTo>
                    <a:pt x="4584" y="29819"/>
                  </a:moveTo>
                  <a:lnTo>
                    <a:pt x="4305" y="30556"/>
                  </a:lnTo>
                  <a:lnTo>
                    <a:pt x="4533" y="30048"/>
                  </a:lnTo>
                  <a:lnTo>
                    <a:pt x="4584" y="29819"/>
                  </a:lnTo>
                  <a:close/>
                </a:path>
                <a:path w="203200" h="38100">
                  <a:moveTo>
                    <a:pt x="5689" y="14300"/>
                  </a:moveTo>
                  <a:lnTo>
                    <a:pt x="5588" y="14808"/>
                  </a:lnTo>
                  <a:lnTo>
                    <a:pt x="5359" y="16332"/>
                  </a:lnTo>
                  <a:lnTo>
                    <a:pt x="5689" y="14300"/>
                  </a:lnTo>
                  <a:close/>
                </a:path>
                <a:path w="203200" h="38100">
                  <a:moveTo>
                    <a:pt x="17703" y="35255"/>
                  </a:moveTo>
                  <a:lnTo>
                    <a:pt x="17627" y="33769"/>
                  </a:lnTo>
                  <a:lnTo>
                    <a:pt x="16903" y="35128"/>
                  </a:lnTo>
                  <a:lnTo>
                    <a:pt x="17703" y="35255"/>
                  </a:lnTo>
                  <a:close/>
                </a:path>
                <a:path w="203200" h="38100">
                  <a:moveTo>
                    <a:pt x="23609" y="28016"/>
                  </a:moveTo>
                  <a:lnTo>
                    <a:pt x="23495" y="27381"/>
                  </a:lnTo>
                  <a:lnTo>
                    <a:pt x="23164" y="26365"/>
                  </a:lnTo>
                  <a:lnTo>
                    <a:pt x="23012" y="28778"/>
                  </a:lnTo>
                  <a:lnTo>
                    <a:pt x="23114" y="28651"/>
                  </a:lnTo>
                  <a:lnTo>
                    <a:pt x="23228" y="28270"/>
                  </a:lnTo>
                  <a:lnTo>
                    <a:pt x="23253" y="28460"/>
                  </a:lnTo>
                  <a:lnTo>
                    <a:pt x="23406" y="28270"/>
                  </a:lnTo>
                  <a:lnTo>
                    <a:pt x="23609" y="28016"/>
                  </a:lnTo>
                  <a:close/>
                </a:path>
                <a:path w="203200" h="38100">
                  <a:moveTo>
                    <a:pt x="23876" y="28524"/>
                  </a:moveTo>
                  <a:lnTo>
                    <a:pt x="23837" y="27673"/>
                  </a:lnTo>
                  <a:lnTo>
                    <a:pt x="23749" y="28130"/>
                  </a:lnTo>
                  <a:lnTo>
                    <a:pt x="23876" y="28524"/>
                  </a:lnTo>
                  <a:close/>
                </a:path>
                <a:path w="203200" h="38100">
                  <a:moveTo>
                    <a:pt x="29006" y="13157"/>
                  </a:moveTo>
                  <a:lnTo>
                    <a:pt x="28854" y="13398"/>
                  </a:lnTo>
                  <a:lnTo>
                    <a:pt x="28790" y="13741"/>
                  </a:lnTo>
                  <a:lnTo>
                    <a:pt x="29006" y="13157"/>
                  </a:lnTo>
                  <a:close/>
                </a:path>
                <a:path w="203200" h="38100">
                  <a:moveTo>
                    <a:pt x="31343" y="33985"/>
                  </a:moveTo>
                  <a:lnTo>
                    <a:pt x="31229" y="30937"/>
                  </a:lnTo>
                  <a:lnTo>
                    <a:pt x="30607" y="30695"/>
                  </a:lnTo>
                  <a:lnTo>
                    <a:pt x="31343" y="33985"/>
                  </a:lnTo>
                  <a:close/>
                </a:path>
                <a:path w="203200" h="38100">
                  <a:moveTo>
                    <a:pt x="31343" y="30327"/>
                  </a:moveTo>
                  <a:lnTo>
                    <a:pt x="31229" y="30937"/>
                  </a:lnTo>
                  <a:lnTo>
                    <a:pt x="31343" y="30327"/>
                  </a:lnTo>
                  <a:close/>
                </a:path>
                <a:path w="203200" h="38100">
                  <a:moveTo>
                    <a:pt x="31470" y="29667"/>
                  </a:moveTo>
                  <a:lnTo>
                    <a:pt x="31343" y="29184"/>
                  </a:lnTo>
                  <a:lnTo>
                    <a:pt x="31343" y="30327"/>
                  </a:lnTo>
                  <a:lnTo>
                    <a:pt x="31470" y="29667"/>
                  </a:lnTo>
                  <a:close/>
                </a:path>
                <a:path w="203200" h="38100">
                  <a:moveTo>
                    <a:pt x="41948" y="34620"/>
                  </a:moveTo>
                  <a:lnTo>
                    <a:pt x="41452" y="31826"/>
                  </a:lnTo>
                  <a:lnTo>
                    <a:pt x="41427" y="33604"/>
                  </a:lnTo>
                  <a:lnTo>
                    <a:pt x="41948" y="34620"/>
                  </a:lnTo>
                  <a:close/>
                </a:path>
                <a:path w="203200" h="38100">
                  <a:moveTo>
                    <a:pt x="43675" y="14808"/>
                  </a:moveTo>
                  <a:lnTo>
                    <a:pt x="43421" y="14173"/>
                  </a:lnTo>
                  <a:lnTo>
                    <a:pt x="43446" y="14300"/>
                  </a:lnTo>
                  <a:lnTo>
                    <a:pt x="43675" y="14808"/>
                  </a:lnTo>
                  <a:close/>
                </a:path>
                <a:path w="203200" h="38100">
                  <a:moveTo>
                    <a:pt x="60375" y="32397"/>
                  </a:moveTo>
                  <a:lnTo>
                    <a:pt x="60185" y="32702"/>
                  </a:lnTo>
                  <a:lnTo>
                    <a:pt x="60325" y="32689"/>
                  </a:lnTo>
                  <a:lnTo>
                    <a:pt x="60375" y="32397"/>
                  </a:lnTo>
                  <a:close/>
                </a:path>
                <a:path w="203200" h="38100">
                  <a:moveTo>
                    <a:pt x="63119" y="33185"/>
                  </a:moveTo>
                  <a:lnTo>
                    <a:pt x="62852" y="33985"/>
                  </a:lnTo>
                  <a:lnTo>
                    <a:pt x="63119" y="33185"/>
                  </a:lnTo>
                  <a:close/>
                </a:path>
                <a:path w="203200" h="38100">
                  <a:moveTo>
                    <a:pt x="63398" y="32296"/>
                  </a:moveTo>
                  <a:lnTo>
                    <a:pt x="63119" y="33185"/>
                  </a:lnTo>
                  <a:lnTo>
                    <a:pt x="63284" y="32969"/>
                  </a:lnTo>
                  <a:lnTo>
                    <a:pt x="63398" y="32296"/>
                  </a:lnTo>
                  <a:close/>
                </a:path>
                <a:path w="203200" h="38100">
                  <a:moveTo>
                    <a:pt x="70243" y="30060"/>
                  </a:moveTo>
                  <a:lnTo>
                    <a:pt x="69938" y="31318"/>
                  </a:lnTo>
                  <a:lnTo>
                    <a:pt x="70180" y="31064"/>
                  </a:lnTo>
                  <a:lnTo>
                    <a:pt x="70243" y="30060"/>
                  </a:lnTo>
                  <a:close/>
                </a:path>
                <a:path w="203200" h="38100">
                  <a:moveTo>
                    <a:pt x="70662" y="30556"/>
                  </a:moveTo>
                  <a:lnTo>
                    <a:pt x="70535" y="30683"/>
                  </a:lnTo>
                  <a:lnTo>
                    <a:pt x="70421" y="32461"/>
                  </a:lnTo>
                  <a:lnTo>
                    <a:pt x="70662" y="30556"/>
                  </a:lnTo>
                  <a:close/>
                </a:path>
                <a:path w="203200" h="38100">
                  <a:moveTo>
                    <a:pt x="80441" y="31318"/>
                  </a:moveTo>
                  <a:close/>
                </a:path>
                <a:path w="203200" h="38100">
                  <a:moveTo>
                    <a:pt x="95021" y="12623"/>
                  </a:moveTo>
                  <a:lnTo>
                    <a:pt x="93675" y="13284"/>
                  </a:lnTo>
                  <a:lnTo>
                    <a:pt x="94665" y="15811"/>
                  </a:lnTo>
                  <a:lnTo>
                    <a:pt x="94538" y="14808"/>
                  </a:lnTo>
                  <a:lnTo>
                    <a:pt x="95021" y="12623"/>
                  </a:lnTo>
                  <a:close/>
                </a:path>
                <a:path w="203200" h="38100">
                  <a:moveTo>
                    <a:pt x="101257" y="34112"/>
                  </a:moveTo>
                  <a:lnTo>
                    <a:pt x="101142" y="32842"/>
                  </a:lnTo>
                  <a:lnTo>
                    <a:pt x="100876" y="32740"/>
                  </a:lnTo>
                  <a:lnTo>
                    <a:pt x="100939" y="33477"/>
                  </a:lnTo>
                  <a:lnTo>
                    <a:pt x="101053" y="33858"/>
                  </a:lnTo>
                  <a:lnTo>
                    <a:pt x="101257" y="34112"/>
                  </a:lnTo>
                  <a:close/>
                </a:path>
                <a:path w="203200" h="38100">
                  <a:moveTo>
                    <a:pt x="105029" y="14820"/>
                  </a:moveTo>
                  <a:lnTo>
                    <a:pt x="104838" y="16281"/>
                  </a:lnTo>
                  <a:lnTo>
                    <a:pt x="105029" y="14820"/>
                  </a:lnTo>
                  <a:close/>
                </a:path>
                <a:path w="203200" h="38100">
                  <a:moveTo>
                    <a:pt x="106210" y="11887"/>
                  </a:moveTo>
                  <a:lnTo>
                    <a:pt x="105791" y="11887"/>
                  </a:lnTo>
                  <a:lnTo>
                    <a:pt x="104775" y="12268"/>
                  </a:lnTo>
                  <a:lnTo>
                    <a:pt x="104686" y="14046"/>
                  </a:lnTo>
                  <a:lnTo>
                    <a:pt x="104800" y="13741"/>
                  </a:lnTo>
                  <a:lnTo>
                    <a:pt x="104990" y="12776"/>
                  </a:lnTo>
                  <a:lnTo>
                    <a:pt x="105041" y="12903"/>
                  </a:lnTo>
                  <a:lnTo>
                    <a:pt x="105143" y="13741"/>
                  </a:lnTo>
                  <a:lnTo>
                    <a:pt x="105029" y="14820"/>
                  </a:lnTo>
                  <a:lnTo>
                    <a:pt x="105689" y="13665"/>
                  </a:lnTo>
                  <a:lnTo>
                    <a:pt x="105803" y="13398"/>
                  </a:lnTo>
                  <a:lnTo>
                    <a:pt x="105968" y="12776"/>
                  </a:lnTo>
                  <a:lnTo>
                    <a:pt x="106210" y="11887"/>
                  </a:lnTo>
                  <a:close/>
                </a:path>
                <a:path w="203200" h="38100">
                  <a:moveTo>
                    <a:pt x="108115" y="13398"/>
                  </a:moveTo>
                  <a:lnTo>
                    <a:pt x="107848" y="11963"/>
                  </a:lnTo>
                  <a:lnTo>
                    <a:pt x="107353" y="11074"/>
                  </a:lnTo>
                  <a:lnTo>
                    <a:pt x="107200" y="12509"/>
                  </a:lnTo>
                  <a:lnTo>
                    <a:pt x="107556" y="12687"/>
                  </a:lnTo>
                  <a:lnTo>
                    <a:pt x="107975" y="13792"/>
                  </a:lnTo>
                  <a:lnTo>
                    <a:pt x="108115" y="13398"/>
                  </a:lnTo>
                  <a:close/>
                </a:path>
                <a:path w="203200" h="38100">
                  <a:moveTo>
                    <a:pt x="112699" y="16840"/>
                  </a:moveTo>
                  <a:lnTo>
                    <a:pt x="112598" y="16205"/>
                  </a:lnTo>
                  <a:lnTo>
                    <a:pt x="112509" y="15836"/>
                  </a:lnTo>
                  <a:lnTo>
                    <a:pt x="112471" y="17094"/>
                  </a:lnTo>
                  <a:lnTo>
                    <a:pt x="112699" y="16840"/>
                  </a:lnTo>
                  <a:close/>
                </a:path>
                <a:path w="203200" h="38100">
                  <a:moveTo>
                    <a:pt x="112763" y="15824"/>
                  </a:moveTo>
                  <a:lnTo>
                    <a:pt x="112585" y="14681"/>
                  </a:lnTo>
                  <a:lnTo>
                    <a:pt x="112407" y="13411"/>
                  </a:lnTo>
                  <a:lnTo>
                    <a:pt x="112280" y="13538"/>
                  </a:lnTo>
                  <a:lnTo>
                    <a:pt x="112166" y="14300"/>
                  </a:lnTo>
                  <a:lnTo>
                    <a:pt x="112509" y="15836"/>
                  </a:lnTo>
                  <a:lnTo>
                    <a:pt x="112572" y="14833"/>
                  </a:lnTo>
                  <a:lnTo>
                    <a:pt x="112763" y="15824"/>
                  </a:lnTo>
                  <a:close/>
                </a:path>
                <a:path w="203200" h="38100">
                  <a:moveTo>
                    <a:pt x="122186" y="31419"/>
                  </a:moveTo>
                  <a:lnTo>
                    <a:pt x="122021" y="32207"/>
                  </a:lnTo>
                  <a:lnTo>
                    <a:pt x="122135" y="31953"/>
                  </a:lnTo>
                  <a:lnTo>
                    <a:pt x="122186" y="31419"/>
                  </a:lnTo>
                  <a:close/>
                </a:path>
                <a:path w="203200" h="38100">
                  <a:moveTo>
                    <a:pt x="122542" y="11899"/>
                  </a:moveTo>
                  <a:lnTo>
                    <a:pt x="122250" y="11531"/>
                  </a:lnTo>
                  <a:lnTo>
                    <a:pt x="122301" y="11734"/>
                  </a:lnTo>
                  <a:lnTo>
                    <a:pt x="122339" y="11874"/>
                  </a:lnTo>
                  <a:lnTo>
                    <a:pt x="122389" y="12052"/>
                  </a:lnTo>
                  <a:lnTo>
                    <a:pt x="122542" y="11899"/>
                  </a:lnTo>
                  <a:close/>
                </a:path>
                <a:path w="203200" h="38100">
                  <a:moveTo>
                    <a:pt x="123532" y="11506"/>
                  </a:moveTo>
                  <a:lnTo>
                    <a:pt x="123266" y="8267"/>
                  </a:lnTo>
                  <a:lnTo>
                    <a:pt x="122923" y="9169"/>
                  </a:lnTo>
                  <a:lnTo>
                    <a:pt x="123317" y="12052"/>
                  </a:lnTo>
                  <a:lnTo>
                    <a:pt x="123532" y="11506"/>
                  </a:lnTo>
                  <a:close/>
                </a:path>
                <a:path w="203200" h="38100">
                  <a:moveTo>
                    <a:pt x="127304" y="11036"/>
                  </a:moveTo>
                  <a:lnTo>
                    <a:pt x="127114" y="10629"/>
                  </a:lnTo>
                  <a:lnTo>
                    <a:pt x="127177" y="10858"/>
                  </a:lnTo>
                  <a:lnTo>
                    <a:pt x="127304" y="11036"/>
                  </a:lnTo>
                  <a:close/>
                </a:path>
                <a:path w="203200" h="38100">
                  <a:moveTo>
                    <a:pt x="129209" y="31381"/>
                  </a:moveTo>
                  <a:lnTo>
                    <a:pt x="128346" y="31102"/>
                  </a:lnTo>
                  <a:lnTo>
                    <a:pt x="128612" y="31318"/>
                  </a:lnTo>
                  <a:lnTo>
                    <a:pt x="128917" y="31407"/>
                  </a:lnTo>
                  <a:lnTo>
                    <a:pt x="129209" y="31381"/>
                  </a:lnTo>
                  <a:close/>
                </a:path>
                <a:path w="203200" h="38100">
                  <a:moveTo>
                    <a:pt x="132003" y="7962"/>
                  </a:moveTo>
                  <a:lnTo>
                    <a:pt x="131965" y="7696"/>
                  </a:lnTo>
                  <a:lnTo>
                    <a:pt x="131902" y="7378"/>
                  </a:lnTo>
                  <a:lnTo>
                    <a:pt x="131749" y="6858"/>
                  </a:lnTo>
                  <a:lnTo>
                    <a:pt x="131851" y="7289"/>
                  </a:lnTo>
                  <a:lnTo>
                    <a:pt x="131927" y="7645"/>
                  </a:lnTo>
                  <a:lnTo>
                    <a:pt x="132003" y="7962"/>
                  </a:lnTo>
                  <a:close/>
                </a:path>
                <a:path w="203200" h="38100">
                  <a:moveTo>
                    <a:pt x="137248" y="7950"/>
                  </a:moveTo>
                  <a:lnTo>
                    <a:pt x="137185" y="7683"/>
                  </a:lnTo>
                  <a:lnTo>
                    <a:pt x="137147" y="7950"/>
                  </a:lnTo>
                  <a:close/>
                </a:path>
                <a:path w="203200" h="38100">
                  <a:moveTo>
                    <a:pt x="137922" y="8204"/>
                  </a:moveTo>
                  <a:lnTo>
                    <a:pt x="137858" y="7442"/>
                  </a:lnTo>
                  <a:lnTo>
                    <a:pt x="137375" y="3886"/>
                  </a:lnTo>
                  <a:lnTo>
                    <a:pt x="136956" y="5156"/>
                  </a:lnTo>
                  <a:lnTo>
                    <a:pt x="136842" y="6172"/>
                  </a:lnTo>
                  <a:lnTo>
                    <a:pt x="137185" y="7683"/>
                  </a:lnTo>
                  <a:lnTo>
                    <a:pt x="137236" y="7442"/>
                  </a:lnTo>
                  <a:lnTo>
                    <a:pt x="137248" y="7950"/>
                  </a:lnTo>
                  <a:lnTo>
                    <a:pt x="137134" y="8077"/>
                  </a:lnTo>
                  <a:lnTo>
                    <a:pt x="136880" y="9601"/>
                  </a:lnTo>
                  <a:lnTo>
                    <a:pt x="137922" y="8204"/>
                  </a:lnTo>
                  <a:close/>
                </a:path>
                <a:path w="203200" h="38100">
                  <a:moveTo>
                    <a:pt x="138150" y="29286"/>
                  </a:moveTo>
                  <a:lnTo>
                    <a:pt x="137972" y="27559"/>
                  </a:lnTo>
                  <a:lnTo>
                    <a:pt x="137934" y="27889"/>
                  </a:lnTo>
                  <a:lnTo>
                    <a:pt x="137807" y="28270"/>
                  </a:lnTo>
                  <a:lnTo>
                    <a:pt x="137769" y="28651"/>
                  </a:lnTo>
                  <a:lnTo>
                    <a:pt x="138150" y="29286"/>
                  </a:lnTo>
                  <a:close/>
                </a:path>
                <a:path w="203200" h="38100">
                  <a:moveTo>
                    <a:pt x="138430" y="11887"/>
                  </a:moveTo>
                  <a:close/>
                </a:path>
                <a:path w="203200" h="38100">
                  <a:moveTo>
                    <a:pt x="141274" y="11976"/>
                  </a:moveTo>
                  <a:lnTo>
                    <a:pt x="141249" y="10858"/>
                  </a:lnTo>
                  <a:lnTo>
                    <a:pt x="141071" y="10744"/>
                  </a:lnTo>
                  <a:lnTo>
                    <a:pt x="141274" y="11976"/>
                  </a:lnTo>
                  <a:close/>
                </a:path>
                <a:path w="203200" h="38100">
                  <a:moveTo>
                    <a:pt x="141503" y="9410"/>
                  </a:moveTo>
                  <a:lnTo>
                    <a:pt x="141224" y="9093"/>
                  </a:lnTo>
                  <a:lnTo>
                    <a:pt x="141338" y="9309"/>
                  </a:lnTo>
                  <a:lnTo>
                    <a:pt x="141503" y="9410"/>
                  </a:lnTo>
                  <a:close/>
                </a:path>
                <a:path w="203200" h="38100">
                  <a:moveTo>
                    <a:pt x="141592" y="11125"/>
                  </a:moveTo>
                  <a:lnTo>
                    <a:pt x="141351" y="10617"/>
                  </a:lnTo>
                  <a:lnTo>
                    <a:pt x="141427" y="10998"/>
                  </a:lnTo>
                  <a:lnTo>
                    <a:pt x="141592" y="11125"/>
                  </a:lnTo>
                  <a:close/>
                </a:path>
                <a:path w="203200" h="38100">
                  <a:moveTo>
                    <a:pt x="142430" y="4521"/>
                  </a:moveTo>
                  <a:lnTo>
                    <a:pt x="142278" y="4140"/>
                  </a:lnTo>
                  <a:lnTo>
                    <a:pt x="142151" y="4521"/>
                  </a:lnTo>
                  <a:lnTo>
                    <a:pt x="142430" y="4521"/>
                  </a:lnTo>
                  <a:close/>
                </a:path>
                <a:path w="203200" h="38100">
                  <a:moveTo>
                    <a:pt x="142595" y="4927"/>
                  </a:moveTo>
                  <a:lnTo>
                    <a:pt x="142570" y="4521"/>
                  </a:lnTo>
                  <a:lnTo>
                    <a:pt x="142430" y="4521"/>
                  </a:lnTo>
                  <a:lnTo>
                    <a:pt x="142595" y="4927"/>
                  </a:lnTo>
                  <a:close/>
                </a:path>
                <a:path w="203200" h="38100">
                  <a:moveTo>
                    <a:pt x="143878" y="26568"/>
                  </a:moveTo>
                  <a:lnTo>
                    <a:pt x="143598" y="27228"/>
                  </a:lnTo>
                  <a:lnTo>
                    <a:pt x="143738" y="27012"/>
                  </a:lnTo>
                  <a:lnTo>
                    <a:pt x="143878" y="26568"/>
                  </a:lnTo>
                  <a:close/>
                </a:path>
                <a:path w="203200" h="38100">
                  <a:moveTo>
                    <a:pt x="144119" y="25857"/>
                  </a:moveTo>
                  <a:lnTo>
                    <a:pt x="144030" y="25565"/>
                  </a:lnTo>
                  <a:lnTo>
                    <a:pt x="144068" y="25857"/>
                  </a:lnTo>
                  <a:close/>
                </a:path>
                <a:path w="203200" h="38100">
                  <a:moveTo>
                    <a:pt x="144132" y="3517"/>
                  </a:moveTo>
                  <a:lnTo>
                    <a:pt x="144005" y="3784"/>
                  </a:lnTo>
                  <a:lnTo>
                    <a:pt x="144132" y="3517"/>
                  </a:lnTo>
                  <a:close/>
                </a:path>
                <a:path w="203200" h="38100">
                  <a:moveTo>
                    <a:pt x="144576" y="27127"/>
                  </a:moveTo>
                  <a:lnTo>
                    <a:pt x="144487" y="26492"/>
                  </a:lnTo>
                  <a:lnTo>
                    <a:pt x="144310" y="25349"/>
                  </a:lnTo>
                  <a:lnTo>
                    <a:pt x="144119" y="25857"/>
                  </a:lnTo>
                  <a:lnTo>
                    <a:pt x="143878" y="26619"/>
                  </a:lnTo>
                  <a:lnTo>
                    <a:pt x="144132" y="26492"/>
                  </a:lnTo>
                  <a:lnTo>
                    <a:pt x="144576" y="27127"/>
                  </a:lnTo>
                  <a:close/>
                </a:path>
                <a:path w="203200" h="38100">
                  <a:moveTo>
                    <a:pt x="144627" y="4648"/>
                  </a:moveTo>
                  <a:lnTo>
                    <a:pt x="144221" y="4902"/>
                  </a:lnTo>
                  <a:lnTo>
                    <a:pt x="144297" y="5029"/>
                  </a:lnTo>
                  <a:lnTo>
                    <a:pt x="144462" y="4927"/>
                  </a:lnTo>
                  <a:lnTo>
                    <a:pt x="144627" y="4648"/>
                  </a:lnTo>
                  <a:close/>
                </a:path>
                <a:path w="203200" h="38100">
                  <a:moveTo>
                    <a:pt x="145948" y="2489"/>
                  </a:moveTo>
                  <a:lnTo>
                    <a:pt x="145719" y="3124"/>
                  </a:lnTo>
                  <a:lnTo>
                    <a:pt x="145948" y="2489"/>
                  </a:lnTo>
                  <a:close/>
                </a:path>
                <a:path w="203200" h="38100">
                  <a:moveTo>
                    <a:pt x="149009" y="24079"/>
                  </a:moveTo>
                  <a:lnTo>
                    <a:pt x="148793" y="24079"/>
                  </a:lnTo>
                  <a:lnTo>
                    <a:pt x="149009" y="24079"/>
                  </a:lnTo>
                  <a:close/>
                </a:path>
                <a:path w="203200" h="38100">
                  <a:moveTo>
                    <a:pt x="150063" y="6540"/>
                  </a:moveTo>
                  <a:lnTo>
                    <a:pt x="149948" y="6273"/>
                  </a:lnTo>
                  <a:lnTo>
                    <a:pt x="149860" y="6121"/>
                  </a:lnTo>
                  <a:lnTo>
                    <a:pt x="149847" y="6350"/>
                  </a:lnTo>
                  <a:lnTo>
                    <a:pt x="149987" y="6477"/>
                  </a:lnTo>
                  <a:close/>
                </a:path>
                <a:path w="203200" h="38100">
                  <a:moveTo>
                    <a:pt x="156044" y="20027"/>
                  </a:moveTo>
                  <a:lnTo>
                    <a:pt x="155829" y="19875"/>
                  </a:lnTo>
                  <a:lnTo>
                    <a:pt x="155562" y="19646"/>
                  </a:lnTo>
                  <a:lnTo>
                    <a:pt x="155435" y="20066"/>
                  </a:lnTo>
                  <a:lnTo>
                    <a:pt x="155740" y="20535"/>
                  </a:lnTo>
                  <a:lnTo>
                    <a:pt x="155917" y="20396"/>
                  </a:lnTo>
                  <a:lnTo>
                    <a:pt x="156044" y="20027"/>
                  </a:lnTo>
                  <a:close/>
                </a:path>
                <a:path w="203200" h="38100">
                  <a:moveTo>
                    <a:pt x="157086" y="7188"/>
                  </a:moveTo>
                  <a:lnTo>
                    <a:pt x="156997" y="6553"/>
                  </a:lnTo>
                  <a:lnTo>
                    <a:pt x="156603" y="5410"/>
                  </a:lnTo>
                  <a:lnTo>
                    <a:pt x="156540" y="7569"/>
                  </a:lnTo>
                  <a:lnTo>
                    <a:pt x="157086" y="7188"/>
                  </a:lnTo>
                  <a:close/>
                </a:path>
                <a:path w="203200" h="38100">
                  <a:moveTo>
                    <a:pt x="157543" y="3619"/>
                  </a:moveTo>
                  <a:lnTo>
                    <a:pt x="157048" y="4572"/>
                  </a:lnTo>
                  <a:lnTo>
                    <a:pt x="157429" y="3975"/>
                  </a:lnTo>
                  <a:lnTo>
                    <a:pt x="157543" y="3619"/>
                  </a:lnTo>
                  <a:close/>
                </a:path>
                <a:path w="203200" h="38100">
                  <a:moveTo>
                    <a:pt x="157645" y="8432"/>
                  </a:moveTo>
                  <a:lnTo>
                    <a:pt x="157632" y="6807"/>
                  </a:lnTo>
                  <a:lnTo>
                    <a:pt x="157264" y="7061"/>
                  </a:lnTo>
                  <a:lnTo>
                    <a:pt x="157289" y="7391"/>
                  </a:lnTo>
                  <a:lnTo>
                    <a:pt x="157645" y="8432"/>
                  </a:lnTo>
                  <a:close/>
                </a:path>
                <a:path w="203200" h="38100">
                  <a:moveTo>
                    <a:pt x="164211" y="6096"/>
                  </a:moveTo>
                  <a:lnTo>
                    <a:pt x="164084" y="5219"/>
                  </a:lnTo>
                  <a:lnTo>
                    <a:pt x="163766" y="5613"/>
                  </a:lnTo>
                  <a:lnTo>
                    <a:pt x="164211" y="6096"/>
                  </a:lnTo>
                  <a:close/>
                </a:path>
                <a:path w="203200" h="38100">
                  <a:moveTo>
                    <a:pt x="164287" y="21526"/>
                  </a:moveTo>
                  <a:lnTo>
                    <a:pt x="162725" y="19126"/>
                  </a:lnTo>
                  <a:lnTo>
                    <a:pt x="162814" y="19456"/>
                  </a:lnTo>
                  <a:lnTo>
                    <a:pt x="162369" y="20205"/>
                  </a:lnTo>
                  <a:lnTo>
                    <a:pt x="162979" y="21602"/>
                  </a:lnTo>
                  <a:lnTo>
                    <a:pt x="162826" y="19519"/>
                  </a:lnTo>
                  <a:lnTo>
                    <a:pt x="163525" y="22047"/>
                  </a:lnTo>
                  <a:lnTo>
                    <a:pt x="164287" y="21526"/>
                  </a:lnTo>
                  <a:close/>
                </a:path>
                <a:path w="203200" h="38100">
                  <a:moveTo>
                    <a:pt x="170929" y="8102"/>
                  </a:moveTo>
                  <a:lnTo>
                    <a:pt x="170294" y="7226"/>
                  </a:lnTo>
                  <a:lnTo>
                    <a:pt x="170434" y="8216"/>
                  </a:lnTo>
                  <a:lnTo>
                    <a:pt x="170662" y="7924"/>
                  </a:lnTo>
                  <a:lnTo>
                    <a:pt x="170929" y="8102"/>
                  </a:lnTo>
                  <a:close/>
                </a:path>
                <a:path w="203200" h="38100">
                  <a:moveTo>
                    <a:pt x="173837" y="4521"/>
                  </a:moveTo>
                  <a:lnTo>
                    <a:pt x="173748" y="4140"/>
                  </a:lnTo>
                  <a:lnTo>
                    <a:pt x="173672" y="3822"/>
                  </a:lnTo>
                  <a:lnTo>
                    <a:pt x="173621" y="3619"/>
                  </a:lnTo>
                  <a:lnTo>
                    <a:pt x="173837" y="4521"/>
                  </a:lnTo>
                  <a:close/>
                </a:path>
                <a:path w="203200" h="38100">
                  <a:moveTo>
                    <a:pt x="175856" y="9550"/>
                  </a:moveTo>
                  <a:lnTo>
                    <a:pt x="175729" y="8013"/>
                  </a:lnTo>
                  <a:lnTo>
                    <a:pt x="175323" y="7391"/>
                  </a:lnTo>
                  <a:lnTo>
                    <a:pt x="175361" y="7670"/>
                  </a:lnTo>
                  <a:lnTo>
                    <a:pt x="175856" y="9550"/>
                  </a:lnTo>
                  <a:close/>
                </a:path>
                <a:path w="203200" h="38100">
                  <a:moveTo>
                    <a:pt x="176784" y="13665"/>
                  </a:moveTo>
                  <a:close/>
                </a:path>
                <a:path w="203200" h="38100">
                  <a:moveTo>
                    <a:pt x="176999" y="22301"/>
                  </a:moveTo>
                  <a:lnTo>
                    <a:pt x="176822" y="15570"/>
                  </a:lnTo>
                  <a:lnTo>
                    <a:pt x="176758" y="13665"/>
                  </a:lnTo>
                  <a:lnTo>
                    <a:pt x="176568" y="12776"/>
                  </a:lnTo>
                  <a:lnTo>
                    <a:pt x="176364" y="11760"/>
                  </a:lnTo>
                  <a:lnTo>
                    <a:pt x="176174" y="10871"/>
                  </a:lnTo>
                  <a:lnTo>
                    <a:pt x="176136" y="10668"/>
                  </a:lnTo>
                  <a:lnTo>
                    <a:pt x="176123" y="10871"/>
                  </a:lnTo>
                  <a:lnTo>
                    <a:pt x="175920" y="10490"/>
                  </a:lnTo>
                  <a:lnTo>
                    <a:pt x="175844" y="9944"/>
                  </a:lnTo>
                  <a:lnTo>
                    <a:pt x="175590" y="9855"/>
                  </a:lnTo>
                  <a:lnTo>
                    <a:pt x="175348" y="8585"/>
                  </a:lnTo>
                  <a:lnTo>
                    <a:pt x="175260" y="8077"/>
                  </a:lnTo>
                  <a:lnTo>
                    <a:pt x="175107" y="8585"/>
                  </a:lnTo>
                  <a:lnTo>
                    <a:pt x="174955" y="7569"/>
                  </a:lnTo>
                  <a:lnTo>
                    <a:pt x="174942" y="7061"/>
                  </a:lnTo>
                  <a:lnTo>
                    <a:pt x="175323" y="7823"/>
                  </a:lnTo>
                  <a:lnTo>
                    <a:pt x="175323" y="7391"/>
                  </a:lnTo>
                  <a:lnTo>
                    <a:pt x="175209" y="7112"/>
                  </a:lnTo>
                  <a:lnTo>
                    <a:pt x="174879" y="6934"/>
                  </a:lnTo>
                  <a:lnTo>
                    <a:pt x="174320" y="6045"/>
                  </a:lnTo>
                  <a:lnTo>
                    <a:pt x="174193" y="5791"/>
                  </a:lnTo>
                  <a:lnTo>
                    <a:pt x="173837" y="4648"/>
                  </a:lnTo>
                  <a:lnTo>
                    <a:pt x="174053" y="5537"/>
                  </a:lnTo>
                  <a:lnTo>
                    <a:pt x="174155" y="7188"/>
                  </a:lnTo>
                  <a:lnTo>
                    <a:pt x="174028" y="7315"/>
                  </a:lnTo>
                  <a:lnTo>
                    <a:pt x="173342" y="7569"/>
                  </a:lnTo>
                  <a:lnTo>
                    <a:pt x="173355" y="7061"/>
                  </a:lnTo>
                  <a:lnTo>
                    <a:pt x="173393" y="5537"/>
                  </a:lnTo>
                  <a:lnTo>
                    <a:pt x="173329" y="5029"/>
                  </a:lnTo>
                  <a:lnTo>
                    <a:pt x="172821" y="4267"/>
                  </a:lnTo>
                  <a:lnTo>
                    <a:pt x="172872" y="5537"/>
                  </a:lnTo>
                  <a:lnTo>
                    <a:pt x="172186" y="4394"/>
                  </a:lnTo>
                  <a:lnTo>
                    <a:pt x="172656" y="7061"/>
                  </a:lnTo>
                  <a:lnTo>
                    <a:pt x="172427" y="7061"/>
                  </a:lnTo>
                  <a:lnTo>
                    <a:pt x="172300" y="6426"/>
                  </a:lnTo>
                  <a:lnTo>
                    <a:pt x="172199" y="5918"/>
                  </a:lnTo>
                  <a:lnTo>
                    <a:pt x="171958" y="5156"/>
                  </a:lnTo>
                  <a:lnTo>
                    <a:pt x="171805" y="6426"/>
                  </a:lnTo>
                  <a:lnTo>
                    <a:pt x="170294" y="5791"/>
                  </a:lnTo>
                  <a:lnTo>
                    <a:pt x="171081" y="8229"/>
                  </a:lnTo>
                  <a:lnTo>
                    <a:pt x="170929" y="8102"/>
                  </a:lnTo>
                  <a:lnTo>
                    <a:pt x="171132" y="8382"/>
                  </a:lnTo>
                  <a:lnTo>
                    <a:pt x="171272" y="8966"/>
                  </a:lnTo>
                  <a:lnTo>
                    <a:pt x="170535" y="11760"/>
                  </a:lnTo>
                  <a:lnTo>
                    <a:pt x="170345" y="11379"/>
                  </a:lnTo>
                  <a:lnTo>
                    <a:pt x="170205" y="11125"/>
                  </a:lnTo>
                  <a:lnTo>
                    <a:pt x="169291" y="9347"/>
                  </a:lnTo>
                  <a:lnTo>
                    <a:pt x="169151" y="9093"/>
                  </a:lnTo>
                  <a:lnTo>
                    <a:pt x="168490" y="7823"/>
                  </a:lnTo>
                  <a:lnTo>
                    <a:pt x="167487" y="9093"/>
                  </a:lnTo>
                  <a:lnTo>
                    <a:pt x="167347" y="8204"/>
                  </a:lnTo>
                  <a:lnTo>
                    <a:pt x="166789" y="9347"/>
                  </a:lnTo>
                  <a:lnTo>
                    <a:pt x="165836" y="9093"/>
                  </a:lnTo>
                  <a:lnTo>
                    <a:pt x="165633" y="11125"/>
                  </a:lnTo>
                  <a:lnTo>
                    <a:pt x="165417" y="11125"/>
                  </a:lnTo>
                  <a:lnTo>
                    <a:pt x="165100" y="10236"/>
                  </a:lnTo>
                  <a:lnTo>
                    <a:pt x="164858" y="9601"/>
                  </a:lnTo>
                  <a:lnTo>
                    <a:pt x="164782" y="8458"/>
                  </a:lnTo>
                  <a:lnTo>
                    <a:pt x="164553" y="8839"/>
                  </a:lnTo>
                  <a:lnTo>
                    <a:pt x="164439" y="10236"/>
                  </a:lnTo>
                  <a:lnTo>
                    <a:pt x="163499" y="9093"/>
                  </a:lnTo>
                  <a:lnTo>
                    <a:pt x="163537" y="8204"/>
                  </a:lnTo>
                  <a:lnTo>
                    <a:pt x="163639" y="7670"/>
                  </a:lnTo>
                  <a:lnTo>
                    <a:pt x="163550" y="7531"/>
                  </a:lnTo>
                  <a:lnTo>
                    <a:pt x="163703" y="7315"/>
                  </a:lnTo>
                  <a:lnTo>
                    <a:pt x="163474" y="7391"/>
                  </a:lnTo>
                  <a:lnTo>
                    <a:pt x="163334" y="7442"/>
                  </a:lnTo>
                  <a:lnTo>
                    <a:pt x="163131" y="7518"/>
                  </a:lnTo>
                  <a:lnTo>
                    <a:pt x="163334" y="7442"/>
                  </a:lnTo>
                  <a:lnTo>
                    <a:pt x="163271" y="7315"/>
                  </a:lnTo>
                  <a:lnTo>
                    <a:pt x="163004" y="7112"/>
                  </a:lnTo>
                  <a:lnTo>
                    <a:pt x="162890" y="6883"/>
                  </a:lnTo>
                  <a:lnTo>
                    <a:pt x="162547" y="5664"/>
                  </a:lnTo>
                  <a:lnTo>
                    <a:pt x="162166" y="8204"/>
                  </a:lnTo>
                  <a:lnTo>
                    <a:pt x="162166" y="8077"/>
                  </a:lnTo>
                  <a:lnTo>
                    <a:pt x="162052" y="5791"/>
                  </a:lnTo>
                  <a:lnTo>
                    <a:pt x="161163" y="5410"/>
                  </a:lnTo>
                  <a:lnTo>
                    <a:pt x="161124" y="5537"/>
                  </a:lnTo>
                  <a:lnTo>
                    <a:pt x="161010" y="6324"/>
                  </a:lnTo>
                  <a:lnTo>
                    <a:pt x="161505" y="7315"/>
                  </a:lnTo>
                  <a:lnTo>
                    <a:pt x="161594" y="7823"/>
                  </a:lnTo>
                  <a:lnTo>
                    <a:pt x="161366" y="8077"/>
                  </a:lnTo>
                  <a:lnTo>
                    <a:pt x="160629" y="7823"/>
                  </a:lnTo>
                  <a:lnTo>
                    <a:pt x="160388" y="5283"/>
                  </a:lnTo>
                  <a:lnTo>
                    <a:pt x="160261" y="4648"/>
                  </a:lnTo>
                  <a:lnTo>
                    <a:pt x="158305" y="1219"/>
                  </a:lnTo>
                  <a:lnTo>
                    <a:pt x="158661" y="11379"/>
                  </a:lnTo>
                  <a:lnTo>
                    <a:pt x="157962" y="9347"/>
                  </a:lnTo>
                  <a:lnTo>
                    <a:pt x="157645" y="8432"/>
                  </a:lnTo>
                  <a:lnTo>
                    <a:pt x="157657" y="9347"/>
                  </a:lnTo>
                  <a:lnTo>
                    <a:pt x="156921" y="8966"/>
                  </a:lnTo>
                  <a:lnTo>
                    <a:pt x="155549" y="4775"/>
                  </a:lnTo>
                  <a:lnTo>
                    <a:pt x="155346" y="4775"/>
                  </a:lnTo>
                  <a:lnTo>
                    <a:pt x="154178" y="3251"/>
                  </a:lnTo>
                  <a:lnTo>
                    <a:pt x="155155" y="9347"/>
                  </a:lnTo>
                  <a:lnTo>
                    <a:pt x="154012" y="8331"/>
                  </a:lnTo>
                  <a:lnTo>
                    <a:pt x="154292" y="9347"/>
                  </a:lnTo>
                  <a:lnTo>
                    <a:pt x="154647" y="11252"/>
                  </a:lnTo>
                  <a:lnTo>
                    <a:pt x="154774" y="12407"/>
                  </a:lnTo>
                  <a:lnTo>
                    <a:pt x="154266" y="13411"/>
                  </a:lnTo>
                  <a:lnTo>
                    <a:pt x="153606" y="13182"/>
                  </a:lnTo>
                  <a:lnTo>
                    <a:pt x="153504" y="13030"/>
                  </a:lnTo>
                  <a:lnTo>
                    <a:pt x="153250" y="11633"/>
                  </a:lnTo>
                  <a:lnTo>
                    <a:pt x="153162" y="11125"/>
                  </a:lnTo>
                  <a:lnTo>
                    <a:pt x="152793" y="9093"/>
                  </a:lnTo>
                  <a:lnTo>
                    <a:pt x="152933" y="8458"/>
                  </a:lnTo>
                  <a:lnTo>
                    <a:pt x="153060" y="8077"/>
                  </a:lnTo>
                  <a:lnTo>
                    <a:pt x="153212" y="7950"/>
                  </a:lnTo>
                  <a:lnTo>
                    <a:pt x="153276" y="8140"/>
                  </a:lnTo>
                  <a:lnTo>
                    <a:pt x="153377" y="8585"/>
                  </a:lnTo>
                  <a:lnTo>
                    <a:pt x="153289" y="8788"/>
                  </a:lnTo>
                  <a:lnTo>
                    <a:pt x="153212" y="8978"/>
                  </a:lnTo>
                  <a:lnTo>
                    <a:pt x="153289" y="9245"/>
                  </a:lnTo>
                  <a:lnTo>
                    <a:pt x="153428" y="8851"/>
                  </a:lnTo>
                  <a:lnTo>
                    <a:pt x="153390" y="8585"/>
                  </a:lnTo>
                  <a:lnTo>
                    <a:pt x="153657" y="7950"/>
                  </a:lnTo>
                  <a:lnTo>
                    <a:pt x="153758" y="7696"/>
                  </a:lnTo>
                  <a:lnTo>
                    <a:pt x="153327" y="6553"/>
                  </a:lnTo>
                  <a:lnTo>
                    <a:pt x="153403" y="7696"/>
                  </a:lnTo>
                  <a:lnTo>
                    <a:pt x="153339" y="7569"/>
                  </a:lnTo>
                  <a:lnTo>
                    <a:pt x="153238" y="7315"/>
                  </a:lnTo>
                  <a:lnTo>
                    <a:pt x="152908" y="6553"/>
                  </a:lnTo>
                  <a:lnTo>
                    <a:pt x="152120" y="6883"/>
                  </a:lnTo>
                  <a:lnTo>
                    <a:pt x="151993" y="6934"/>
                  </a:lnTo>
                  <a:lnTo>
                    <a:pt x="151955" y="6680"/>
                  </a:lnTo>
                  <a:lnTo>
                    <a:pt x="151955" y="5029"/>
                  </a:lnTo>
                  <a:lnTo>
                    <a:pt x="151752" y="5664"/>
                  </a:lnTo>
                  <a:lnTo>
                    <a:pt x="151663" y="6299"/>
                  </a:lnTo>
                  <a:lnTo>
                    <a:pt x="151358" y="5918"/>
                  </a:lnTo>
                  <a:lnTo>
                    <a:pt x="151091" y="7569"/>
                  </a:lnTo>
                  <a:lnTo>
                    <a:pt x="150063" y="6553"/>
                  </a:lnTo>
                  <a:lnTo>
                    <a:pt x="150228" y="7061"/>
                  </a:lnTo>
                  <a:lnTo>
                    <a:pt x="150596" y="8458"/>
                  </a:lnTo>
                  <a:lnTo>
                    <a:pt x="150444" y="8458"/>
                  </a:lnTo>
                  <a:lnTo>
                    <a:pt x="148945" y="7315"/>
                  </a:lnTo>
                  <a:lnTo>
                    <a:pt x="149974" y="10109"/>
                  </a:lnTo>
                  <a:lnTo>
                    <a:pt x="150075" y="10668"/>
                  </a:lnTo>
                  <a:lnTo>
                    <a:pt x="149339" y="11125"/>
                  </a:lnTo>
                  <a:lnTo>
                    <a:pt x="149212" y="10871"/>
                  </a:lnTo>
                  <a:lnTo>
                    <a:pt x="148602" y="9601"/>
                  </a:lnTo>
                  <a:lnTo>
                    <a:pt x="148742" y="8712"/>
                  </a:lnTo>
                  <a:lnTo>
                    <a:pt x="148945" y="7315"/>
                  </a:lnTo>
                  <a:lnTo>
                    <a:pt x="148971" y="7188"/>
                  </a:lnTo>
                  <a:lnTo>
                    <a:pt x="148907" y="7315"/>
                  </a:lnTo>
                  <a:lnTo>
                    <a:pt x="148272" y="8712"/>
                  </a:lnTo>
                  <a:lnTo>
                    <a:pt x="147650" y="7823"/>
                  </a:lnTo>
                  <a:lnTo>
                    <a:pt x="147612" y="7188"/>
                  </a:lnTo>
                  <a:lnTo>
                    <a:pt x="147853" y="4902"/>
                  </a:lnTo>
                  <a:lnTo>
                    <a:pt x="147320" y="7188"/>
                  </a:lnTo>
                  <a:lnTo>
                    <a:pt x="146672" y="5283"/>
                  </a:lnTo>
                  <a:lnTo>
                    <a:pt x="146138" y="3759"/>
                  </a:lnTo>
                  <a:lnTo>
                    <a:pt x="145643" y="3378"/>
                  </a:lnTo>
                  <a:lnTo>
                    <a:pt x="145719" y="3124"/>
                  </a:lnTo>
                  <a:lnTo>
                    <a:pt x="145338" y="3124"/>
                  </a:lnTo>
                  <a:lnTo>
                    <a:pt x="145872" y="5283"/>
                  </a:lnTo>
                  <a:lnTo>
                    <a:pt x="145567" y="4902"/>
                  </a:lnTo>
                  <a:lnTo>
                    <a:pt x="145351" y="4902"/>
                  </a:lnTo>
                  <a:lnTo>
                    <a:pt x="145237" y="4013"/>
                  </a:lnTo>
                  <a:lnTo>
                    <a:pt x="145211" y="5537"/>
                  </a:lnTo>
                  <a:lnTo>
                    <a:pt x="145681" y="6883"/>
                  </a:lnTo>
                  <a:lnTo>
                    <a:pt x="145796" y="8585"/>
                  </a:lnTo>
                  <a:lnTo>
                    <a:pt x="145669" y="9601"/>
                  </a:lnTo>
                  <a:lnTo>
                    <a:pt x="145224" y="8661"/>
                  </a:lnTo>
                  <a:lnTo>
                    <a:pt x="144805" y="10871"/>
                  </a:lnTo>
                  <a:lnTo>
                    <a:pt x="144576" y="9601"/>
                  </a:lnTo>
                  <a:lnTo>
                    <a:pt x="144399" y="8585"/>
                  </a:lnTo>
                  <a:lnTo>
                    <a:pt x="144310" y="8077"/>
                  </a:lnTo>
                  <a:lnTo>
                    <a:pt x="145173" y="8636"/>
                  </a:lnTo>
                  <a:lnTo>
                    <a:pt x="145300" y="8712"/>
                  </a:lnTo>
                  <a:lnTo>
                    <a:pt x="145491" y="8839"/>
                  </a:lnTo>
                  <a:lnTo>
                    <a:pt x="145376" y="8585"/>
                  </a:lnTo>
                  <a:lnTo>
                    <a:pt x="145148" y="8077"/>
                  </a:lnTo>
                  <a:lnTo>
                    <a:pt x="144741" y="7188"/>
                  </a:lnTo>
                  <a:lnTo>
                    <a:pt x="143802" y="5156"/>
                  </a:lnTo>
                  <a:lnTo>
                    <a:pt x="144170" y="4927"/>
                  </a:lnTo>
                  <a:lnTo>
                    <a:pt x="143967" y="4521"/>
                  </a:lnTo>
                  <a:lnTo>
                    <a:pt x="143865" y="3632"/>
                  </a:lnTo>
                  <a:lnTo>
                    <a:pt x="142659" y="1346"/>
                  </a:lnTo>
                  <a:lnTo>
                    <a:pt x="143979" y="7188"/>
                  </a:lnTo>
                  <a:lnTo>
                    <a:pt x="142913" y="7188"/>
                  </a:lnTo>
                  <a:lnTo>
                    <a:pt x="142836" y="5537"/>
                  </a:lnTo>
                  <a:lnTo>
                    <a:pt x="142595" y="4927"/>
                  </a:lnTo>
                  <a:lnTo>
                    <a:pt x="142608" y="7823"/>
                  </a:lnTo>
                  <a:lnTo>
                    <a:pt x="142481" y="8585"/>
                  </a:lnTo>
                  <a:lnTo>
                    <a:pt x="141643" y="7315"/>
                  </a:lnTo>
                  <a:lnTo>
                    <a:pt x="141871" y="9601"/>
                  </a:lnTo>
                  <a:lnTo>
                    <a:pt x="141503" y="9474"/>
                  </a:lnTo>
                  <a:lnTo>
                    <a:pt x="141935" y="9944"/>
                  </a:lnTo>
                  <a:lnTo>
                    <a:pt x="142049" y="11633"/>
                  </a:lnTo>
                  <a:lnTo>
                    <a:pt x="141681" y="11506"/>
                  </a:lnTo>
                  <a:lnTo>
                    <a:pt x="141287" y="12014"/>
                  </a:lnTo>
                  <a:lnTo>
                    <a:pt x="141185" y="13538"/>
                  </a:lnTo>
                  <a:lnTo>
                    <a:pt x="141097" y="13157"/>
                  </a:lnTo>
                  <a:lnTo>
                    <a:pt x="140296" y="9855"/>
                  </a:lnTo>
                  <a:lnTo>
                    <a:pt x="139801" y="7823"/>
                  </a:lnTo>
                  <a:lnTo>
                    <a:pt x="139319" y="9855"/>
                  </a:lnTo>
                  <a:lnTo>
                    <a:pt x="139268" y="9728"/>
                  </a:lnTo>
                  <a:lnTo>
                    <a:pt x="138963" y="8966"/>
                  </a:lnTo>
                  <a:lnTo>
                    <a:pt x="138874" y="7950"/>
                  </a:lnTo>
                  <a:lnTo>
                    <a:pt x="138811" y="6959"/>
                  </a:lnTo>
                  <a:lnTo>
                    <a:pt x="138811" y="13157"/>
                  </a:lnTo>
                  <a:lnTo>
                    <a:pt x="138455" y="11976"/>
                  </a:lnTo>
                  <a:lnTo>
                    <a:pt x="138201" y="11125"/>
                  </a:lnTo>
                  <a:lnTo>
                    <a:pt x="138099" y="10744"/>
                  </a:lnTo>
                  <a:lnTo>
                    <a:pt x="138010" y="11125"/>
                  </a:lnTo>
                  <a:lnTo>
                    <a:pt x="137909" y="10109"/>
                  </a:lnTo>
                  <a:lnTo>
                    <a:pt x="138099" y="10744"/>
                  </a:lnTo>
                  <a:lnTo>
                    <a:pt x="138290" y="9855"/>
                  </a:lnTo>
                  <a:lnTo>
                    <a:pt x="138315" y="9728"/>
                  </a:lnTo>
                  <a:lnTo>
                    <a:pt x="138493" y="9944"/>
                  </a:lnTo>
                  <a:lnTo>
                    <a:pt x="138557" y="10617"/>
                  </a:lnTo>
                  <a:lnTo>
                    <a:pt x="138442" y="11633"/>
                  </a:lnTo>
                  <a:lnTo>
                    <a:pt x="138811" y="13157"/>
                  </a:lnTo>
                  <a:lnTo>
                    <a:pt x="138811" y="6959"/>
                  </a:lnTo>
                  <a:lnTo>
                    <a:pt x="138785" y="6553"/>
                  </a:lnTo>
                  <a:lnTo>
                    <a:pt x="138531" y="6045"/>
                  </a:lnTo>
                  <a:lnTo>
                    <a:pt x="138061" y="8013"/>
                  </a:lnTo>
                  <a:lnTo>
                    <a:pt x="137591" y="11125"/>
                  </a:lnTo>
                  <a:lnTo>
                    <a:pt x="137833" y="11125"/>
                  </a:lnTo>
                  <a:lnTo>
                    <a:pt x="137883" y="15189"/>
                  </a:lnTo>
                  <a:lnTo>
                    <a:pt x="137655" y="14681"/>
                  </a:lnTo>
                  <a:lnTo>
                    <a:pt x="136994" y="13157"/>
                  </a:lnTo>
                  <a:lnTo>
                    <a:pt x="136867" y="12395"/>
                  </a:lnTo>
                  <a:lnTo>
                    <a:pt x="136664" y="10617"/>
                  </a:lnTo>
                  <a:lnTo>
                    <a:pt x="136423" y="8432"/>
                  </a:lnTo>
                  <a:lnTo>
                    <a:pt x="136296" y="7518"/>
                  </a:lnTo>
                  <a:lnTo>
                    <a:pt x="135026" y="5283"/>
                  </a:lnTo>
                  <a:lnTo>
                    <a:pt x="134848" y="10617"/>
                  </a:lnTo>
                  <a:lnTo>
                    <a:pt x="133388" y="9347"/>
                  </a:lnTo>
                  <a:lnTo>
                    <a:pt x="133908" y="10236"/>
                  </a:lnTo>
                  <a:lnTo>
                    <a:pt x="133985" y="12395"/>
                  </a:lnTo>
                  <a:lnTo>
                    <a:pt x="133616" y="11633"/>
                  </a:lnTo>
                  <a:lnTo>
                    <a:pt x="133134" y="10617"/>
                  </a:lnTo>
                  <a:lnTo>
                    <a:pt x="132816" y="11633"/>
                  </a:lnTo>
                  <a:lnTo>
                    <a:pt x="132689" y="10236"/>
                  </a:lnTo>
                  <a:lnTo>
                    <a:pt x="132575" y="9601"/>
                  </a:lnTo>
                  <a:lnTo>
                    <a:pt x="132448" y="9347"/>
                  </a:lnTo>
                  <a:lnTo>
                    <a:pt x="132270" y="8966"/>
                  </a:lnTo>
                  <a:lnTo>
                    <a:pt x="132003" y="8077"/>
                  </a:lnTo>
                  <a:lnTo>
                    <a:pt x="132168" y="9347"/>
                  </a:lnTo>
                  <a:lnTo>
                    <a:pt x="131025" y="8077"/>
                  </a:lnTo>
                  <a:lnTo>
                    <a:pt x="131318" y="11633"/>
                  </a:lnTo>
                  <a:lnTo>
                    <a:pt x="130467" y="9347"/>
                  </a:lnTo>
                  <a:lnTo>
                    <a:pt x="129298" y="8458"/>
                  </a:lnTo>
                  <a:lnTo>
                    <a:pt x="129819" y="14681"/>
                  </a:lnTo>
                  <a:lnTo>
                    <a:pt x="128752" y="14173"/>
                  </a:lnTo>
                  <a:lnTo>
                    <a:pt x="128739" y="13919"/>
                  </a:lnTo>
                  <a:lnTo>
                    <a:pt x="128790" y="12903"/>
                  </a:lnTo>
                  <a:lnTo>
                    <a:pt x="128663" y="11811"/>
                  </a:lnTo>
                  <a:lnTo>
                    <a:pt x="128346" y="11125"/>
                  </a:lnTo>
                  <a:lnTo>
                    <a:pt x="128409" y="10363"/>
                  </a:lnTo>
                  <a:lnTo>
                    <a:pt x="128714" y="9474"/>
                  </a:lnTo>
                  <a:lnTo>
                    <a:pt x="128765" y="9347"/>
                  </a:lnTo>
                  <a:lnTo>
                    <a:pt x="128409" y="9474"/>
                  </a:lnTo>
                  <a:lnTo>
                    <a:pt x="128079" y="9093"/>
                  </a:lnTo>
                  <a:lnTo>
                    <a:pt x="128206" y="10363"/>
                  </a:lnTo>
                  <a:lnTo>
                    <a:pt x="127889" y="9220"/>
                  </a:lnTo>
                  <a:lnTo>
                    <a:pt x="127520" y="12903"/>
                  </a:lnTo>
                  <a:lnTo>
                    <a:pt x="127025" y="11252"/>
                  </a:lnTo>
                  <a:lnTo>
                    <a:pt x="127000" y="12395"/>
                  </a:lnTo>
                  <a:lnTo>
                    <a:pt x="127114" y="13919"/>
                  </a:lnTo>
                  <a:lnTo>
                    <a:pt x="126720" y="13792"/>
                  </a:lnTo>
                  <a:lnTo>
                    <a:pt x="126149" y="14173"/>
                  </a:lnTo>
                  <a:lnTo>
                    <a:pt x="126682" y="16205"/>
                  </a:lnTo>
                  <a:lnTo>
                    <a:pt x="125069" y="10617"/>
                  </a:lnTo>
                  <a:lnTo>
                    <a:pt x="123774" y="16840"/>
                  </a:lnTo>
                  <a:lnTo>
                    <a:pt x="122847" y="13665"/>
                  </a:lnTo>
                  <a:lnTo>
                    <a:pt x="122389" y="12141"/>
                  </a:lnTo>
                  <a:lnTo>
                    <a:pt x="121704" y="12776"/>
                  </a:lnTo>
                  <a:lnTo>
                    <a:pt x="120865" y="13411"/>
                  </a:lnTo>
                  <a:lnTo>
                    <a:pt x="120192" y="13665"/>
                  </a:lnTo>
                  <a:lnTo>
                    <a:pt x="120167" y="12827"/>
                  </a:lnTo>
                  <a:lnTo>
                    <a:pt x="119176" y="11379"/>
                  </a:lnTo>
                  <a:lnTo>
                    <a:pt x="120167" y="18237"/>
                  </a:lnTo>
                  <a:lnTo>
                    <a:pt x="120002" y="17983"/>
                  </a:lnTo>
                  <a:lnTo>
                    <a:pt x="119011" y="16459"/>
                  </a:lnTo>
                  <a:lnTo>
                    <a:pt x="118884" y="16205"/>
                  </a:lnTo>
                  <a:lnTo>
                    <a:pt x="118452" y="14681"/>
                  </a:lnTo>
                  <a:lnTo>
                    <a:pt x="118122" y="13538"/>
                  </a:lnTo>
                  <a:lnTo>
                    <a:pt x="119341" y="14808"/>
                  </a:lnTo>
                  <a:lnTo>
                    <a:pt x="118999" y="13919"/>
                  </a:lnTo>
                  <a:lnTo>
                    <a:pt x="118897" y="13538"/>
                  </a:lnTo>
                  <a:lnTo>
                    <a:pt x="118224" y="7696"/>
                  </a:lnTo>
                  <a:lnTo>
                    <a:pt x="117703" y="14681"/>
                  </a:lnTo>
                  <a:lnTo>
                    <a:pt x="117284" y="13284"/>
                  </a:lnTo>
                  <a:lnTo>
                    <a:pt x="116713" y="11379"/>
                  </a:lnTo>
                  <a:lnTo>
                    <a:pt x="116598" y="10236"/>
                  </a:lnTo>
                  <a:lnTo>
                    <a:pt x="116103" y="8839"/>
                  </a:lnTo>
                  <a:lnTo>
                    <a:pt x="115697" y="13284"/>
                  </a:lnTo>
                  <a:lnTo>
                    <a:pt x="114757" y="12903"/>
                  </a:lnTo>
                  <a:lnTo>
                    <a:pt x="114681" y="12014"/>
                  </a:lnTo>
                  <a:lnTo>
                    <a:pt x="114338" y="15062"/>
                  </a:lnTo>
                  <a:lnTo>
                    <a:pt x="112814" y="16713"/>
                  </a:lnTo>
                  <a:lnTo>
                    <a:pt x="112699" y="17348"/>
                  </a:lnTo>
                  <a:lnTo>
                    <a:pt x="112102" y="17983"/>
                  </a:lnTo>
                  <a:lnTo>
                    <a:pt x="111772" y="16764"/>
                  </a:lnTo>
                  <a:lnTo>
                    <a:pt x="111188" y="15824"/>
                  </a:lnTo>
                  <a:lnTo>
                    <a:pt x="111061" y="15316"/>
                  </a:lnTo>
                  <a:lnTo>
                    <a:pt x="110832" y="13157"/>
                  </a:lnTo>
                  <a:lnTo>
                    <a:pt x="111544" y="12903"/>
                  </a:lnTo>
                  <a:lnTo>
                    <a:pt x="110921" y="9728"/>
                  </a:lnTo>
                  <a:lnTo>
                    <a:pt x="110629" y="13157"/>
                  </a:lnTo>
                  <a:lnTo>
                    <a:pt x="110286" y="12649"/>
                  </a:lnTo>
                  <a:lnTo>
                    <a:pt x="110159" y="11607"/>
                  </a:lnTo>
                  <a:lnTo>
                    <a:pt x="110134" y="11125"/>
                  </a:lnTo>
                  <a:lnTo>
                    <a:pt x="109118" y="11607"/>
                  </a:lnTo>
                  <a:lnTo>
                    <a:pt x="109067" y="11760"/>
                  </a:lnTo>
                  <a:lnTo>
                    <a:pt x="109321" y="15316"/>
                  </a:lnTo>
                  <a:lnTo>
                    <a:pt x="108102" y="15062"/>
                  </a:lnTo>
                  <a:lnTo>
                    <a:pt x="108153" y="15316"/>
                  </a:lnTo>
                  <a:lnTo>
                    <a:pt x="108267" y="16586"/>
                  </a:lnTo>
                  <a:lnTo>
                    <a:pt x="107911" y="19761"/>
                  </a:lnTo>
                  <a:lnTo>
                    <a:pt x="107848" y="18618"/>
                  </a:lnTo>
                  <a:lnTo>
                    <a:pt x="107810" y="17856"/>
                  </a:lnTo>
                  <a:lnTo>
                    <a:pt x="107797" y="17729"/>
                  </a:lnTo>
                  <a:lnTo>
                    <a:pt x="107759" y="16967"/>
                  </a:lnTo>
                  <a:lnTo>
                    <a:pt x="107607" y="14173"/>
                  </a:lnTo>
                  <a:lnTo>
                    <a:pt x="107162" y="16967"/>
                  </a:lnTo>
                  <a:lnTo>
                    <a:pt x="106692" y="13284"/>
                  </a:lnTo>
                  <a:lnTo>
                    <a:pt x="106286" y="14300"/>
                  </a:lnTo>
                  <a:lnTo>
                    <a:pt x="105435" y="16967"/>
                  </a:lnTo>
                  <a:lnTo>
                    <a:pt x="104698" y="17729"/>
                  </a:lnTo>
                  <a:lnTo>
                    <a:pt x="104838" y="16281"/>
                  </a:lnTo>
                  <a:lnTo>
                    <a:pt x="104267" y="17729"/>
                  </a:lnTo>
                  <a:lnTo>
                    <a:pt x="103403" y="17729"/>
                  </a:lnTo>
                  <a:lnTo>
                    <a:pt x="103390" y="17221"/>
                  </a:lnTo>
                  <a:lnTo>
                    <a:pt x="103365" y="16713"/>
                  </a:lnTo>
                  <a:lnTo>
                    <a:pt x="103352" y="16332"/>
                  </a:lnTo>
                  <a:lnTo>
                    <a:pt x="103339" y="16078"/>
                  </a:lnTo>
                  <a:lnTo>
                    <a:pt x="103111" y="10617"/>
                  </a:lnTo>
                  <a:lnTo>
                    <a:pt x="101079" y="16078"/>
                  </a:lnTo>
                  <a:lnTo>
                    <a:pt x="100990" y="15570"/>
                  </a:lnTo>
                  <a:lnTo>
                    <a:pt x="100584" y="13284"/>
                  </a:lnTo>
                  <a:lnTo>
                    <a:pt x="100126" y="10617"/>
                  </a:lnTo>
                  <a:lnTo>
                    <a:pt x="98767" y="13284"/>
                  </a:lnTo>
                  <a:lnTo>
                    <a:pt x="97078" y="9601"/>
                  </a:lnTo>
                  <a:lnTo>
                    <a:pt x="95364" y="10109"/>
                  </a:lnTo>
                  <a:lnTo>
                    <a:pt x="96278" y="15570"/>
                  </a:lnTo>
                  <a:lnTo>
                    <a:pt x="95224" y="11734"/>
                  </a:lnTo>
                  <a:lnTo>
                    <a:pt x="94869" y="10363"/>
                  </a:lnTo>
                  <a:lnTo>
                    <a:pt x="94919" y="11188"/>
                  </a:lnTo>
                  <a:lnTo>
                    <a:pt x="94437" y="10274"/>
                  </a:lnTo>
                  <a:lnTo>
                    <a:pt x="94983" y="12090"/>
                  </a:lnTo>
                  <a:lnTo>
                    <a:pt x="95021" y="12623"/>
                  </a:lnTo>
                  <a:lnTo>
                    <a:pt x="95275" y="15951"/>
                  </a:lnTo>
                  <a:lnTo>
                    <a:pt x="94881" y="16332"/>
                  </a:lnTo>
                  <a:lnTo>
                    <a:pt x="94691" y="16078"/>
                  </a:lnTo>
                  <a:lnTo>
                    <a:pt x="94551" y="15697"/>
                  </a:lnTo>
                  <a:lnTo>
                    <a:pt x="94284" y="15062"/>
                  </a:lnTo>
                  <a:lnTo>
                    <a:pt x="94068" y="14554"/>
                  </a:lnTo>
                  <a:lnTo>
                    <a:pt x="93853" y="14046"/>
                  </a:lnTo>
                  <a:lnTo>
                    <a:pt x="93306" y="12776"/>
                  </a:lnTo>
                  <a:lnTo>
                    <a:pt x="93192" y="12395"/>
                  </a:lnTo>
                  <a:lnTo>
                    <a:pt x="92875" y="10998"/>
                  </a:lnTo>
                  <a:lnTo>
                    <a:pt x="93573" y="11379"/>
                  </a:lnTo>
                  <a:lnTo>
                    <a:pt x="93548" y="10998"/>
                  </a:lnTo>
                  <a:lnTo>
                    <a:pt x="93484" y="10109"/>
                  </a:lnTo>
                  <a:lnTo>
                    <a:pt x="92570" y="9728"/>
                  </a:lnTo>
                  <a:lnTo>
                    <a:pt x="92671" y="9220"/>
                  </a:lnTo>
                  <a:lnTo>
                    <a:pt x="92913" y="8013"/>
                  </a:lnTo>
                  <a:lnTo>
                    <a:pt x="92798" y="7315"/>
                  </a:lnTo>
                  <a:lnTo>
                    <a:pt x="92329" y="6299"/>
                  </a:lnTo>
                  <a:lnTo>
                    <a:pt x="92494" y="8432"/>
                  </a:lnTo>
                  <a:lnTo>
                    <a:pt x="92163" y="9220"/>
                  </a:lnTo>
                  <a:lnTo>
                    <a:pt x="91617" y="8458"/>
                  </a:lnTo>
                  <a:lnTo>
                    <a:pt x="92252" y="10363"/>
                  </a:lnTo>
                  <a:lnTo>
                    <a:pt x="92367" y="11252"/>
                  </a:lnTo>
                  <a:lnTo>
                    <a:pt x="91363" y="14046"/>
                  </a:lnTo>
                  <a:lnTo>
                    <a:pt x="91313" y="12141"/>
                  </a:lnTo>
                  <a:lnTo>
                    <a:pt x="91236" y="9347"/>
                  </a:lnTo>
                  <a:lnTo>
                    <a:pt x="91160" y="6299"/>
                  </a:lnTo>
                  <a:lnTo>
                    <a:pt x="90043" y="9347"/>
                  </a:lnTo>
                  <a:lnTo>
                    <a:pt x="90182" y="8585"/>
                  </a:lnTo>
                  <a:lnTo>
                    <a:pt x="90360" y="7569"/>
                  </a:lnTo>
                  <a:lnTo>
                    <a:pt x="89763" y="8585"/>
                  </a:lnTo>
                  <a:lnTo>
                    <a:pt x="88011" y="7696"/>
                  </a:lnTo>
                  <a:lnTo>
                    <a:pt x="87566" y="12141"/>
                  </a:lnTo>
                  <a:lnTo>
                    <a:pt x="87439" y="11607"/>
                  </a:lnTo>
                  <a:lnTo>
                    <a:pt x="87312" y="10744"/>
                  </a:lnTo>
                  <a:lnTo>
                    <a:pt x="87388" y="9728"/>
                  </a:lnTo>
                  <a:lnTo>
                    <a:pt x="87350" y="9550"/>
                  </a:lnTo>
                  <a:lnTo>
                    <a:pt x="85928" y="8966"/>
                  </a:lnTo>
                  <a:lnTo>
                    <a:pt x="84239" y="14554"/>
                  </a:lnTo>
                  <a:lnTo>
                    <a:pt x="83527" y="13030"/>
                  </a:lnTo>
                  <a:lnTo>
                    <a:pt x="83058" y="12014"/>
                  </a:lnTo>
                  <a:lnTo>
                    <a:pt x="83007" y="10363"/>
                  </a:lnTo>
                  <a:lnTo>
                    <a:pt x="82829" y="10617"/>
                  </a:lnTo>
                  <a:lnTo>
                    <a:pt x="82715" y="10934"/>
                  </a:lnTo>
                  <a:lnTo>
                    <a:pt x="82588" y="13030"/>
                  </a:lnTo>
                  <a:lnTo>
                    <a:pt x="82486" y="12649"/>
                  </a:lnTo>
                  <a:lnTo>
                    <a:pt x="82257" y="11887"/>
                  </a:lnTo>
                  <a:lnTo>
                    <a:pt x="82257" y="10236"/>
                  </a:lnTo>
                  <a:lnTo>
                    <a:pt x="82118" y="10109"/>
                  </a:lnTo>
                  <a:lnTo>
                    <a:pt x="81445" y="12649"/>
                  </a:lnTo>
                  <a:lnTo>
                    <a:pt x="81089" y="11887"/>
                  </a:lnTo>
                  <a:lnTo>
                    <a:pt x="81216" y="10744"/>
                  </a:lnTo>
                  <a:lnTo>
                    <a:pt x="81191" y="10109"/>
                  </a:lnTo>
                  <a:lnTo>
                    <a:pt x="79768" y="8458"/>
                  </a:lnTo>
                  <a:lnTo>
                    <a:pt x="79133" y="14046"/>
                  </a:lnTo>
                  <a:lnTo>
                    <a:pt x="77876" y="15062"/>
                  </a:lnTo>
                  <a:lnTo>
                    <a:pt x="77838" y="13538"/>
                  </a:lnTo>
                  <a:lnTo>
                    <a:pt x="77724" y="10934"/>
                  </a:lnTo>
                  <a:lnTo>
                    <a:pt x="76085" y="9220"/>
                  </a:lnTo>
                  <a:lnTo>
                    <a:pt x="75971" y="8458"/>
                  </a:lnTo>
                  <a:lnTo>
                    <a:pt x="74231" y="8077"/>
                  </a:lnTo>
                  <a:lnTo>
                    <a:pt x="73088" y="11887"/>
                  </a:lnTo>
                  <a:lnTo>
                    <a:pt x="71488" y="13538"/>
                  </a:lnTo>
                  <a:lnTo>
                    <a:pt x="71335" y="12903"/>
                  </a:lnTo>
                  <a:lnTo>
                    <a:pt x="71056" y="11760"/>
                  </a:lnTo>
                  <a:lnTo>
                    <a:pt x="70421" y="9093"/>
                  </a:lnTo>
                  <a:lnTo>
                    <a:pt x="68059" y="11760"/>
                  </a:lnTo>
                  <a:lnTo>
                    <a:pt x="66421" y="9347"/>
                  </a:lnTo>
                  <a:lnTo>
                    <a:pt x="66471" y="9474"/>
                  </a:lnTo>
                  <a:lnTo>
                    <a:pt x="66573" y="10858"/>
                  </a:lnTo>
                  <a:lnTo>
                    <a:pt x="66446" y="11976"/>
                  </a:lnTo>
                  <a:lnTo>
                    <a:pt x="66332" y="12522"/>
                  </a:lnTo>
                  <a:lnTo>
                    <a:pt x="66128" y="12903"/>
                  </a:lnTo>
                  <a:lnTo>
                    <a:pt x="65735" y="12014"/>
                  </a:lnTo>
                  <a:lnTo>
                    <a:pt x="65087" y="15697"/>
                  </a:lnTo>
                  <a:lnTo>
                    <a:pt x="65100" y="14173"/>
                  </a:lnTo>
                  <a:lnTo>
                    <a:pt x="65125" y="12014"/>
                  </a:lnTo>
                  <a:lnTo>
                    <a:pt x="65265" y="12014"/>
                  </a:lnTo>
                  <a:lnTo>
                    <a:pt x="65049" y="9347"/>
                  </a:lnTo>
                  <a:lnTo>
                    <a:pt x="64960" y="8331"/>
                  </a:lnTo>
                  <a:lnTo>
                    <a:pt x="64185" y="9347"/>
                  </a:lnTo>
                  <a:lnTo>
                    <a:pt x="63576" y="9220"/>
                  </a:lnTo>
                  <a:lnTo>
                    <a:pt x="63500" y="14173"/>
                  </a:lnTo>
                  <a:lnTo>
                    <a:pt x="62623" y="10350"/>
                  </a:lnTo>
                  <a:lnTo>
                    <a:pt x="63030" y="9436"/>
                  </a:lnTo>
                  <a:lnTo>
                    <a:pt x="62572" y="10096"/>
                  </a:lnTo>
                  <a:lnTo>
                    <a:pt x="61887" y="7061"/>
                  </a:lnTo>
                  <a:lnTo>
                    <a:pt x="59321" y="16713"/>
                  </a:lnTo>
                  <a:lnTo>
                    <a:pt x="59245" y="16205"/>
                  </a:lnTo>
                  <a:lnTo>
                    <a:pt x="59156" y="15570"/>
                  </a:lnTo>
                  <a:lnTo>
                    <a:pt x="58788" y="12776"/>
                  </a:lnTo>
                  <a:lnTo>
                    <a:pt x="58458" y="10363"/>
                  </a:lnTo>
                  <a:lnTo>
                    <a:pt x="58064" y="11633"/>
                  </a:lnTo>
                  <a:lnTo>
                    <a:pt x="57594" y="11633"/>
                  </a:lnTo>
                  <a:lnTo>
                    <a:pt x="57213" y="12776"/>
                  </a:lnTo>
                  <a:lnTo>
                    <a:pt x="57238" y="10236"/>
                  </a:lnTo>
                  <a:lnTo>
                    <a:pt x="56464" y="9728"/>
                  </a:lnTo>
                  <a:lnTo>
                    <a:pt x="55676" y="9220"/>
                  </a:lnTo>
                  <a:lnTo>
                    <a:pt x="54356" y="9728"/>
                  </a:lnTo>
                  <a:lnTo>
                    <a:pt x="54635" y="7950"/>
                  </a:lnTo>
                  <a:lnTo>
                    <a:pt x="53898" y="7696"/>
                  </a:lnTo>
                  <a:lnTo>
                    <a:pt x="53606" y="15443"/>
                  </a:lnTo>
                  <a:lnTo>
                    <a:pt x="52933" y="15570"/>
                  </a:lnTo>
                  <a:lnTo>
                    <a:pt x="52857" y="13792"/>
                  </a:lnTo>
                  <a:lnTo>
                    <a:pt x="52806" y="12649"/>
                  </a:lnTo>
                  <a:lnTo>
                    <a:pt x="52768" y="11760"/>
                  </a:lnTo>
                  <a:lnTo>
                    <a:pt x="51473" y="11760"/>
                  </a:lnTo>
                  <a:lnTo>
                    <a:pt x="50228" y="8331"/>
                  </a:lnTo>
                  <a:lnTo>
                    <a:pt x="48882" y="11760"/>
                  </a:lnTo>
                  <a:lnTo>
                    <a:pt x="48983" y="10109"/>
                  </a:lnTo>
                  <a:lnTo>
                    <a:pt x="49187" y="9982"/>
                  </a:lnTo>
                  <a:lnTo>
                    <a:pt x="48590" y="9855"/>
                  </a:lnTo>
                  <a:lnTo>
                    <a:pt x="48082" y="9093"/>
                  </a:lnTo>
                  <a:lnTo>
                    <a:pt x="46913" y="7315"/>
                  </a:lnTo>
                  <a:lnTo>
                    <a:pt x="46939" y="9359"/>
                  </a:lnTo>
                  <a:lnTo>
                    <a:pt x="47066" y="9093"/>
                  </a:lnTo>
                  <a:lnTo>
                    <a:pt x="47002" y="12649"/>
                  </a:lnTo>
                  <a:lnTo>
                    <a:pt x="46939" y="9359"/>
                  </a:lnTo>
                  <a:lnTo>
                    <a:pt x="44945" y="13792"/>
                  </a:lnTo>
                  <a:lnTo>
                    <a:pt x="45110" y="11125"/>
                  </a:lnTo>
                  <a:lnTo>
                    <a:pt x="44513" y="14046"/>
                  </a:lnTo>
                  <a:lnTo>
                    <a:pt x="44399" y="15316"/>
                  </a:lnTo>
                  <a:lnTo>
                    <a:pt x="43535" y="16205"/>
                  </a:lnTo>
                  <a:lnTo>
                    <a:pt x="43446" y="16078"/>
                  </a:lnTo>
                  <a:lnTo>
                    <a:pt x="43332" y="14046"/>
                  </a:lnTo>
                  <a:lnTo>
                    <a:pt x="43053" y="13411"/>
                  </a:lnTo>
                  <a:lnTo>
                    <a:pt x="43091" y="17221"/>
                  </a:lnTo>
                  <a:lnTo>
                    <a:pt x="42405" y="15951"/>
                  </a:lnTo>
                  <a:lnTo>
                    <a:pt x="42519" y="14935"/>
                  </a:lnTo>
                  <a:lnTo>
                    <a:pt x="42672" y="14173"/>
                  </a:lnTo>
                  <a:lnTo>
                    <a:pt x="42011" y="14046"/>
                  </a:lnTo>
                  <a:lnTo>
                    <a:pt x="41948" y="15316"/>
                  </a:lnTo>
                  <a:lnTo>
                    <a:pt x="41617" y="16802"/>
                  </a:lnTo>
                  <a:lnTo>
                    <a:pt x="41148" y="17856"/>
                  </a:lnTo>
                  <a:lnTo>
                    <a:pt x="41033" y="17602"/>
                  </a:lnTo>
                  <a:lnTo>
                    <a:pt x="40805" y="17094"/>
                  </a:lnTo>
                  <a:lnTo>
                    <a:pt x="40462" y="16332"/>
                  </a:lnTo>
                  <a:lnTo>
                    <a:pt x="40335" y="14681"/>
                  </a:lnTo>
                  <a:lnTo>
                    <a:pt x="40335" y="13792"/>
                  </a:lnTo>
                  <a:lnTo>
                    <a:pt x="40220" y="14808"/>
                  </a:lnTo>
                  <a:lnTo>
                    <a:pt x="40106" y="15570"/>
                  </a:lnTo>
                  <a:lnTo>
                    <a:pt x="39751" y="17094"/>
                  </a:lnTo>
                  <a:lnTo>
                    <a:pt x="39458" y="16586"/>
                  </a:lnTo>
                  <a:lnTo>
                    <a:pt x="39573" y="14808"/>
                  </a:lnTo>
                  <a:lnTo>
                    <a:pt x="39458" y="14427"/>
                  </a:lnTo>
                  <a:lnTo>
                    <a:pt x="39230" y="14046"/>
                  </a:lnTo>
                  <a:lnTo>
                    <a:pt x="38646" y="13042"/>
                  </a:lnTo>
                  <a:lnTo>
                    <a:pt x="38608" y="13766"/>
                  </a:lnTo>
                  <a:lnTo>
                    <a:pt x="38557" y="13004"/>
                  </a:lnTo>
                  <a:lnTo>
                    <a:pt x="38646" y="11607"/>
                  </a:lnTo>
                  <a:lnTo>
                    <a:pt x="38417" y="11493"/>
                  </a:lnTo>
                  <a:lnTo>
                    <a:pt x="38417" y="13741"/>
                  </a:lnTo>
                  <a:lnTo>
                    <a:pt x="37820" y="17602"/>
                  </a:lnTo>
                  <a:lnTo>
                    <a:pt x="37350" y="15824"/>
                  </a:lnTo>
                  <a:lnTo>
                    <a:pt x="37350" y="28397"/>
                  </a:lnTo>
                  <a:lnTo>
                    <a:pt x="36931" y="28143"/>
                  </a:lnTo>
                  <a:lnTo>
                    <a:pt x="36677" y="28270"/>
                  </a:lnTo>
                  <a:lnTo>
                    <a:pt x="36664" y="27127"/>
                  </a:lnTo>
                  <a:lnTo>
                    <a:pt x="36728" y="26619"/>
                  </a:lnTo>
                  <a:lnTo>
                    <a:pt x="36753" y="26365"/>
                  </a:lnTo>
                  <a:lnTo>
                    <a:pt x="36868" y="27114"/>
                  </a:lnTo>
                  <a:lnTo>
                    <a:pt x="37134" y="27635"/>
                  </a:lnTo>
                  <a:lnTo>
                    <a:pt x="37350" y="28397"/>
                  </a:lnTo>
                  <a:lnTo>
                    <a:pt x="37350" y="15824"/>
                  </a:lnTo>
                  <a:lnTo>
                    <a:pt x="37249" y="15443"/>
                  </a:lnTo>
                  <a:lnTo>
                    <a:pt x="37122" y="13779"/>
                  </a:lnTo>
                  <a:lnTo>
                    <a:pt x="37071" y="13538"/>
                  </a:lnTo>
                  <a:lnTo>
                    <a:pt x="38417" y="13741"/>
                  </a:lnTo>
                  <a:lnTo>
                    <a:pt x="38417" y="11493"/>
                  </a:lnTo>
                  <a:lnTo>
                    <a:pt x="37985" y="11252"/>
                  </a:lnTo>
                  <a:lnTo>
                    <a:pt x="38684" y="7950"/>
                  </a:lnTo>
                  <a:lnTo>
                    <a:pt x="38036" y="9728"/>
                  </a:lnTo>
                  <a:lnTo>
                    <a:pt x="36906" y="13538"/>
                  </a:lnTo>
                  <a:lnTo>
                    <a:pt x="36830" y="13411"/>
                  </a:lnTo>
                  <a:lnTo>
                    <a:pt x="36322" y="12522"/>
                  </a:lnTo>
                  <a:lnTo>
                    <a:pt x="36233" y="12268"/>
                  </a:lnTo>
                  <a:lnTo>
                    <a:pt x="36182" y="11633"/>
                  </a:lnTo>
                  <a:lnTo>
                    <a:pt x="36271" y="11252"/>
                  </a:lnTo>
                  <a:lnTo>
                    <a:pt x="36118" y="11125"/>
                  </a:lnTo>
                  <a:lnTo>
                    <a:pt x="35966" y="11252"/>
                  </a:lnTo>
                  <a:lnTo>
                    <a:pt x="35814" y="11633"/>
                  </a:lnTo>
                  <a:lnTo>
                    <a:pt x="35801" y="28270"/>
                  </a:lnTo>
                  <a:lnTo>
                    <a:pt x="35801" y="28397"/>
                  </a:lnTo>
                  <a:lnTo>
                    <a:pt x="35407" y="28524"/>
                  </a:lnTo>
                  <a:lnTo>
                    <a:pt x="35801" y="28270"/>
                  </a:lnTo>
                  <a:lnTo>
                    <a:pt x="35801" y="11620"/>
                  </a:lnTo>
                  <a:lnTo>
                    <a:pt x="35471" y="10998"/>
                  </a:lnTo>
                  <a:lnTo>
                    <a:pt x="35267" y="10998"/>
                  </a:lnTo>
                  <a:lnTo>
                    <a:pt x="35267" y="8966"/>
                  </a:lnTo>
                  <a:lnTo>
                    <a:pt x="35166" y="9093"/>
                  </a:lnTo>
                  <a:lnTo>
                    <a:pt x="35166" y="10998"/>
                  </a:lnTo>
                  <a:lnTo>
                    <a:pt x="34925" y="11125"/>
                  </a:lnTo>
                  <a:lnTo>
                    <a:pt x="34747" y="11252"/>
                  </a:lnTo>
                  <a:lnTo>
                    <a:pt x="34696" y="11506"/>
                  </a:lnTo>
                  <a:lnTo>
                    <a:pt x="34810" y="10490"/>
                  </a:lnTo>
                  <a:lnTo>
                    <a:pt x="34925" y="10109"/>
                  </a:lnTo>
                  <a:lnTo>
                    <a:pt x="35102" y="9855"/>
                  </a:lnTo>
                  <a:lnTo>
                    <a:pt x="35166" y="10998"/>
                  </a:lnTo>
                  <a:lnTo>
                    <a:pt x="35166" y="9093"/>
                  </a:lnTo>
                  <a:lnTo>
                    <a:pt x="34493" y="9855"/>
                  </a:lnTo>
                  <a:lnTo>
                    <a:pt x="34137" y="9728"/>
                  </a:lnTo>
                  <a:lnTo>
                    <a:pt x="34048" y="12268"/>
                  </a:lnTo>
                  <a:lnTo>
                    <a:pt x="33604" y="11887"/>
                  </a:lnTo>
                  <a:lnTo>
                    <a:pt x="33921" y="13881"/>
                  </a:lnTo>
                  <a:lnTo>
                    <a:pt x="34201" y="13703"/>
                  </a:lnTo>
                  <a:lnTo>
                    <a:pt x="34277" y="14351"/>
                  </a:lnTo>
                  <a:lnTo>
                    <a:pt x="34391" y="13538"/>
                  </a:lnTo>
                  <a:lnTo>
                    <a:pt x="34442" y="13411"/>
                  </a:lnTo>
                  <a:lnTo>
                    <a:pt x="34404" y="13665"/>
                  </a:lnTo>
                  <a:lnTo>
                    <a:pt x="34632" y="13538"/>
                  </a:lnTo>
                  <a:lnTo>
                    <a:pt x="35293" y="13411"/>
                  </a:lnTo>
                  <a:lnTo>
                    <a:pt x="34988" y="14681"/>
                  </a:lnTo>
                  <a:lnTo>
                    <a:pt x="34620" y="15824"/>
                  </a:lnTo>
                  <a:lnTo>
                    <a:pt x="34277" y="14427"/>
                  </a:lnTo>
                  <a:lnTo>
                    <a:pt x="33604" y="18618"/>
                  </a:lnTo>
                  <a:lnTo>
                    <a:pt x="33578" y="18364"/>
                  </a:lnTo>
                  <a:lnTo>
                    <a:pt x="33439" y="16967"/>
                  </a:lnTo>
                  <a:lnTo>
                    <a:pt x="33324" y="15697"/>
                  </a:lnTo>
                  <a:lnTo>
                    <a:pt x="33197" y="14808"/>
                  </a:lnTo>
                  <a:lnTo>
                    <a:pt x="32461" y="13030"/>
                  </a:lnTo>
                  <a:lnTo>
                    <a:pt x="32397" y="12141"/>
                  </a:lnTo>
                  <a:lnTo>
                    <a:pt x="32372" y="10744"/>
                  </a:lnTo>
                  <a:lnTo>
                    <a:pt x="31216" y="12141"/>
                  </a:lnTo>
                  <a:lnTo>
                    <a:pt x="29756" y="11506"/>
                  </a:lnTo>
                  <a:lnTo>
                    <a:pt x="28879" y="16078"/>
                  </a:lnTo>
                  <a:lnTo>
                    <a:pt x="28752" y="16459"/>
                  </a:lnTo>
                  <a:lnTo>
                    <a:pt x="28473" y="16967"/>
                  </a:lnTo>
                  <a:lnTo>
                    <a:pt x="28473" y="16840"/>
                  </a:lnTo>
                  <a:lnTo>
                    <a:pt x="28473" y="14300"/>
                  </a:lnTo>
                  <a:lnTo>
                    <a:pt x="28587" y="13843"/>
                  </a:lnTo>
                  <a:lnTo>
                    <a:pt x="28308" y="14300"/>
                  </a:lnTo>
                  <a:lnTo>
                    <a:pt x="27533" y="13792"/>
                  </a:lnTo>
                  <a:lnTo>
                    <a:pt x="27139" y="13538"/>
                  </a:lnTo>
                  <a:lnTo>
                    <a:pt x="27101" y="13931"/>
                  </a:lnTo>
                  <a:lnTo>
                    <a:pt x="27076" y="14173"/>
                  </a:lnTo>
                  <a:lnTo>
                    <a:pt x="26797" y="16840"/>
                  </a:lnTo>
                  <a:lnTo>
                    <a:pt x="26682" y="16586"/>
                  </a:lnTo>
                  <a:lnTo>
                    <a:pt x="26212" y="15570"/>
                  </a:lnTo>
                  <a:lnTo>
                    <a:pt x="26314" y="15062"/>
                  </a:lnTo>
                  <a:lnTo>
                    <a:pt x="26974" y="14300"/>
                  </a:lnTo>
                  <a:lnTo>
                    <a:pt x="27101" y="13931"/>
                  </a:lnTo>
                  <a:lnTo>
                    <a:pt x="26301" y="14300"/>
                  </a:lnTo>
                  <a:lnTo>
                    <a:pt x="26428" y="13665"/>
                  </a:lnTo>
                  <a:lnTo>
                    <a:pt x="26339" y="13157"/>
                  </a:lnTo>
                  <a:lnTo>
                    <a:pt x="25095" y="12141"/>
                  </a:lnTo>
                  <a:lnTo>
                    <a:pt x="23609" y="14554"/>
                  </a:lnTo>
                  <a:lnTo>
                    <a:pt x="22085" y="16586"/>
                  </a:lnTo>
                  <a:lnTo>
                    <a:pt x="21526" y="15824"/>
                  </a:lnTo>
                  <a:lnTo>
                    <a:pt x="20599" y="14554"/>
                  </a:lnTo>
                  <a:lnTo>
                    <a:pt x="20675" y="14808"/>
                  </a:lnTo>
                  <a:lnTo>
                    <a:pt x="20789" y="15824"/>
                  </a:lnTo>
                  <a:lnTo>
                    <a:pt x="18326" y="12522"/>
                  </a:lnTo>
                  <a:lnTo>
                    <a:pt x="15036" y="18364"/>
                  </a:lnTo>
                  <a:lnTo>
                    <a:pt x="13944" y="15951"/>
                  </a:lnTo>
                  <a:lnTo>
                    <a:pt x="12801" y="13398"/>
                  </a:lnTo>
                  <a:lnTo>
                    <a:pt x="12077" y="12268"/>
                  </a:lnTo>
                  <a:lnTo>
                    <a:pt x="11912" y="13614"/>
                  </a:lnTo>
                  <a:lnTo>
                    <a:pt x="11785" y="14427"/>
                  </a:lnTo>
                  <a:lnTo>
                    <a:pt x="11239" y="15951"/>
                  </a:lnTo>
                  <a:lnTo>
                    <a:pt x="11303" y="13157"/>
                  </a:lnTo>
                  <a:lnTo>
                    <a:pt x="10287" y="16205"/>
                  </a:lnTo>
                  <a:lnTo>
                    <a:pt x="8928" y="18618"/>
                  </a:lnTo>
                  <a:lnTo>
                    <a:pt x="8915" y="16459"/>
                  </a:lnTo>
                  <a:lnTo>
                    <a:pt x="8915" y="15570"/>
                  </a:lnTo>
                  <a:lnTo>
                    <a:pt x="8890" y="9347"/>
                  </a:lnTo>
                  <a:lnTo>
                    <a:pt x="7213" y="13398"/>
                  </a:lnTo>
                  <a:lnTo>
                    <a:pt x="7124" y="15570"/>
                  </a:lnTo>
                  <a:lnTo>
                    <a:pt x="6642" y="15189"/>
                  </a:lnTo>
                  <a:lnTo>
                    <a:pt x="5410" y="16459"/>
                  </a:lnTo>
                  <a:lnTo>
                    <a:pt x="5359" y="16332"/>
                  </a:lnTo>
                  <a:lnTo>
                    <a:pt x="5346" y="16205"/>
                  </a:lnTo>
                  <a:lnTo>
                    <a:pt x="5359" y="13792"/>
                  </a:lnTo>
                  <a:lnTo>
                    <a:pt x="3886" y="16205"/>
                  </a:lnTo>
                  <a:lnTo>
                    <a:pt x="3111" y="15189"/>
                  </a:lnTo>
                  <a:lnTo>
                    <a:pt x="3225" y="14427"/>
                  </a:lnTo>
                  <a:lnTo>
                    <a:pt x="4559" y="10490"/>
                  </a:lnTo>
                  <a:lnTo>
                    <a:pt x="3187" y="10109"/>
                  </a:lnTo>
                  <a:lnTo>
                    <a:pt x="2616" y="10617"/>
                  </a:lnTo>
                  <a:lnTo>
                    <a:pt x="1511" y="13614"/>
                  </a:lnTo>
                  <a:lnTo>
                    <a:pt x="1397" y="15189"/>
                  </a:lnTo>
                  <a:lnTo>
                    <a:pt x="1612" y="15189"/>
                  </a:lnTo>
                  <a:lnTo>
                    <a:pt x="1651" y="15316"/>
                  </a:lnTo>
                  <a:lnTo>
                    <a:pt x="1752" y="17475"/>
                  </a:lnTo>
                  <a:lnTo>
                    <a:pt x="1625" y="17729"/>
                  </a:lnTo>
                  <a:lnTo>
                    <a:pt x="1181" y="18237"/>
                  </a:lnTo>
                  <a:lnTo>
                    <a:pt x="749" y="22047"/>
                  </a:lnTo>
                  <a:lnTo>
                    <a:pt x="647" y="22809"/>
                  </a:lnTo>
                  <a:lnTo>
                    <a:pt x="127" y="25603"/>
                  </a:lnTo>
                  <a:lnTo>
                    <a:pt x="0" y="27228"/>
                  </a:lnTo>
                  <a:lnTo>
                    <a:pt x="812" y="29921"/>
                  </a:lnTo>
                  <a:lnTo>
                    <a:pt x="1892" y="27381"/>
                  </a:lnTo>
                  <a:lnTo>
                    <a:pt x="1981" y="29540"/>
                  </a:lnTo>
                  <a:lnTo>
                    <a:pt x="1257" y="29540"/>
                  </a:lnTo>
                  <a:lnTo>
                    <a:pt x="1473" y="31572"/>
                  </a:lnTo>
                  <a:lnTo>
                    <a:pt x="2006" y="29540"/>
                  </a:lnTo>
                  <a:lnTo>
                    <a:pt x="2286" y="28651"/>
                  </a:lnTo>
                  <a:lnTo>
                    <a:pt x="2298" y="30556"/>
                  </a:lnTo>
                  <a:lnTo>
                    <a:pt x="2425" y="31064"/>
                  </a:lnTo>
                  <a:lnTo>
                    <a:pt x="3136" y="28651"/>
                  </a:lnTo>
                  <a:lnTo>
                    <a:pt x="3365" y="27889"/>
                  </a:lnTo>
                  <a:lnTo>
                    <a:pt x="3467" y="27381"/>
                  </a:lnTo>
                  <a:lnTo>
                    <a:pt x="3581" y="27114"/>
                  </a:lnTo>
                  <a:lnTo>
                    <a:pt x="4140" y="26238"/>
                  </a:lnTo>
                  <a:lnTo>
                    <a:pt x="4203" y="26873"/>
                  </a:lnTo>
                  <a:lnTo>
                    <a:pt x="4330" y="28460"/>
                  </a:lnTo>
                  <a:lnTo>
                    <a:pt x="4102" y="29794"/>
                  </a:lnTo>
                  <a:lnTo>
                    <a:pt x="4737" y="28270"/>
                  </a:lnTo>
                  <a:lnTo>
                    <a:pt x="4711" y="29032"/>
                  </a:lnTo>
                  <a:lnTo>
                    <a:pt x="4584" y="29819"/>
                  </a:lnTo>
                  <a:lnTo>
                    <a:pt x="4838" y="29159"/>
                  </a:lnTo>
                  <a:lnTo>
                    <a:pt x="5461" y="30048"/>
                  </a:lnTo>
                  <a:lnTo>
                    <a:pt x="5626" y="29159"/>
                  </a:lnTo>
                  <a:lnTo>
                    <a:pt x="5778" y="28270"/>
                  </a:lnTo>
                  <a:lnTo>
                    <a:pt x="5867" y="27762"/>
                  </a:lnTo>
                  <a:lnTo>
                    <a:pt x="6096" y="30175"/>
                  </a:lnTo>
                  <a:lnTo>
                    <a:pt x="7124" y="27762"/>
                  </a:lnTo>
                  <a:lnTo>
                    <a:pt x="7340" y="27254"/>
                  </a:lnTo>
                  <a:lnTo>
                    <a:pt x="6959" y="31318"/>
                  </a:lnTo>
                  <a:lnTo>
                    <a:pt x="7175" y="30302"/>
                  </a:lnTo>
                  <a:lnTo>
                    <a:pt x="7975" y="28130"/>
                  </a:lnTo>
                  <a:lnTo>
                    <a:pt x="8369" y="28016"/>
                  </a:lnTo>
                  <a:lnTo>
                    <a:pt x="7251" y="32842"/>
                  </a:lnTo>
                  <a:lnTo>
                    <a:pt x="9779" y="28524"/>
                  </a:lnTo>
                  <a:lnTo>
                    <a:pt x="9169" y="33604"/>
                  </a:lnTo>
                  <a:lnTo>
                    <a:pt x="10045" y="29286"/>
                  </a:lnTo>
                  <a:lnTo>
                    <a:pt x="11214" y="31826"/>
                  </a:lnTo>
                  <a:lnTo>
                    <a:pt x="12319" y="29540"/>
                  </a:lnTo>
                  <a:lnTo>
                    <a:pt x="12153" y="30429"/>
                  </a:lnTo>
                  <a:lnTo>
                    <a:pt x="12522" y="30810"/>
                  </a:lnTo>
                  <a:lnTo>
                    <a:pt x="12611" y="32207"/>
                  </a:lnTo>
                  <a:lnTo>
                    <a:pt x="12852" y="32969"/>
                  </a:lnTo>
                  <a:lnTo>
                    <a:pt x="13157" y="29540"/>
                  </a:lnTo>
                  <a:lnTo>
                    <a:pt x="13182" y="29286"/>
                  </a:lnTo>
                  <a:lnTo>
                    <a:pt x="14046" y="28524"/>
                  </a:lnTo>
                  <a:lnTo>
                    <a:pt x="14185" y="28016"/>
                  </a:lnTo>
                  <a:lnTo>
                    <a:pt x="14401" y="27254"/>
                  </a:lnTo>
                  <a:lnTo>
                    <a:pt x="14643" y="26365"/>
                  </a:lnTo>
                  <a:lnTo>
                    <a:pt x="15036" y="29921"/>
                  </a:lnTo>
                  <a:lnTo>
                    <a:pt x="13957" y="30556"/>
                  </a:lnTo>
                  <a:lnTo>
                    <a:pt x="13906" y="33858"/>
                  </a:lnTo>
                  <a:lnTo>
                    <a:pt x="14097" y="30937"/>
                  </a:lnTo>
                  <a:lnTo>
                    <a:pt x="15240" y="31064"/>
                  </a:lnTo>
                  <a:lnTo>
                    <a:pt x="15227" y="30937"/>
                  </a:lnTo>
                  <a:lnTo>
                    <a:pt x="15189" y="28651"/>
                  </a:lnTo>
                  <a:lnTo>
                    <a:pt x="15519" y="30810"/>
                  </a:lnTo>
                  <a:lnTo>
                    <a:pt x="15532" y="29667"/>
                  </a:lnTo>
                  <a:lnTo>
                    <a:pt x="15570" y="32715"/>
                  </a:lnTo>
                  <a:lnTo>
                    <a:pt x="15849" y="29667"/>
                  </a:lnTo>
                  <a:lnTo>
                    <a:pt x="15938" y="28651"/>
                  </a:lnTo>
                  <a:lnTo>
                    <a:pt x="15976" y="28270"/>
                  </a:lnTo>
                  <a:lnTo>
                    <a:pt x="16078" y="31953"/>
                  </a:lnTo>
                  <a:lnTo>
                    <a:pt x="16675" y="29286"/>
                  </a:lnTo>
                  <a:lnTo>
                    <a:pt x="17068" y="30810"/>
                  </a:lnTo>
                  <a:lnTo>
                    <a:pt x="17195" y="31572"/>
                  </a:lnTo>
                  <a:lnTo>
                    <a:pt x="16560" y="33477"/>
                  </a:lnTo>
                  <a:lnTo>
                    <a:pt x="17449" y="32207"/>
                  </a:lnTo>
                  <a:lnTo>
                    <a:pt x="17576" y="32880"/>
                  </a:lnTo>
                  <a:lnTo>
                    <a:pt x="17538" y="32207"/>
                  </a:lnTo>
                  <a:lnTo>
                    <a:pt x="17653" y="30937"/>
                  </a:lnTo>
                  <a:lnTo>
                    <a:pt x="17805" y="29921"/>
                  </a:lnTo>
                  <a:lnTo>
                    <a:pt x="18529" y="29286"/>
                  </a:lnTo>
                  <a:lnTo>
                    <a:pt x="18821" y="29032"/>
                  </a:lnTo>
                  <a:lnTo>
                    <a:pt x="18288" y="31419"/>
                  </a:lnTo>
                  <a:lnTo>
                    <a:pt x="18173" y="33096"/>
                  </a:lnTo>
                  <a:lnTo>
                    <a:pt x="18275" y="34112"/>
                  </a:lnTo>
                  <a:lnTo>
                    <a:pt x="18935" y="33350"/>
                  </a:lnTo>
                  <a:lnTo>
                    <a:pt x="19596" y="30175"/>
                  </a:lnTo>
                  <a:lnTo>
                    <a:pt x="20015" y="30302"/>
                  </a:lnTo>
                  <a:lnTo>
                    <a:pt x="20066" y="31305"/>
                  </a:lnTo>
                  <a:lnTo>
                    <a:pt x="19951" y="31826"/>
                  </a:lnTo>
                  <a:lnTo>
                    <a:pt x="20434" y="30175"/>
                  </a:lnTo>
                  <a:lnTo>
                    <a:pt x="20739" y="29159"/>
                  </a:lnTo>
                  <a:lnTo>
                    <a:pt x="21793" y="31826"/>
                  </a:lnTo>
                  <a:lnTo>
                    <a:pt x="22555" y="29159"/>
                  </a:lnTo>
                  <a:lnTo>
                    <a:pt x="22593" y="29032"/>
                  </a:lnTo>
                  <a:lnTo>
                    <a:pt x="22694" y="28651"/>
                  </a:lnTo>
                  <a:lnTo>
                    <a:pt x="22758" y="29286"/>
                  </a:lnTo>
                  <a:lnTo>
                    <a:pt x="22745" y="31127"/>
                  </a:lnTo>
                  <a:lnTo>
                    <a:pt x="21932" y="31724"/>
                  </a:lnTo>
                  <a:lnTo>
                    <a:pt x="22885" y="31623"/>
                  </a:lnTo>
                  <a:lnTo>
                    <a:pt x="22821" y="30086"/>
                  </a:lnTo>
                  <a:lnTo>
                    <a:pt x="22771" y="29286"/>
                  </a:lnTo>
                  <a:lnTo>
                    <a:pt x="22771" y="28524"/>
                  </a:lnTo>
                  <a:lnTo>
                    <a:pt x="22771" y="28270"/>
                  </a:lnTo>
                  <a:lnTo>
                    <a:pt x="22821" y="26365"/>
                  </a:lnTo>
                  <a:lnTo>
                    <a:pt x="22834" y="26238"/>
                  </a:lnTo>
                  <a:lnTo>
                    <a:pt x="22948" y="24714"/>
                  </a:lnTo>
                  <a:lnTo>
                    <a:pt x="23291" y="24587"/>
                  </a:lnTo>
                  <a:lnTo>
                    <a:pt x="23723" y="22555"/>
                  </a:lnTo>
                  <a:lnTo>
                    <a:pt x="23723" y="24841"/>
                  </a:lnTo>
                  <a:lnTo>
                    <a:pt x="23520" y="24714"/>
                  </a:lnTo>
                  <a:lnTo>
                    <a:pt x="23418" y="25730"/>
                  </a:lnTo>
                  <a:lnTo>
                    <a:pt x="23291" y="26238"/>
                  </a:lnTo>
                  <a:lnTo>
                    <a:pt x="23723" y="25349"/>
                  </a:lnTo>
                  <a:lnTo>
                    <a:pt x="23837" y="27673"/>
                  </a:lnTo>
                  <a:lnTo>
                    <a:pt x="24003" y="27254"/>
                  </a:lnTo>
                  <a:lnTo>
                    <a:pt x="24053" y="27127"/>
                  </a:lnTo>
                  <a:lnTo>
                    <a:pt x="24739" y="25349"/>
                  </a:lnTo>
                  <a:lnTo>
                    <a:pt x="24790" y="25222"/>
                  </a:lnTo>
                  <a:lnTo>
                    <a:pt x="25146" y="25857"/>
                  </a:lnTo>
                  <a:lnTo>
                    <a:pt x="25222" y="29286"/>
                  </a:lnTo>
                  <a:lnTo>
                    <a:pt x="24003" y="27254"/>
                  </a:lnTo>
                  <a:lnTo>
                    <a:pt x="24091" y="27889"/>
                  </a:lnTo>
                  <a:lnTo>
                    <a:pt x="24511" y="29921"/>
                  </a:lnTo>
                  <a:lnTo>
                    <a:pt x="23723" y="28651"/>
                  </a:lnTo>
                  <a:lnTo>
                    <a:pt x="24091" y="33604"/>
                  </a:lnTo>
                  <a:lnTo>
                    <a:pt x="23253" y="28460"/>
                  </a:lnTo>
                  <a:lnTo>
                    <a:pt x="23266" y="29032"/>
                  </a:lnTo>
                  <a:lnTo>
                    <a:pt x="23520" y="33604"/>
                  </a:lnTo>
                  <a:lnTo>
                    <a:pt x="24599" y="34620"/>
                  </a:lnTo>
                  <a:lnTo>
                    <a:pt x="24714" y="33604"/>
                  </a:lnTo>
                  <a:lnTo>
                    <a:pt x="24879" y="32080"/>
                  </a:lnTo>
                  <a:lnTo>
                    <a:pt x="25958" y="33096"/>
                  </a:lnTo>
                  <a:lnTo>
                    <a:pt x="26149" y="32080"/>
                  </a:lnTo>
                  <a:lnTo>
                    <a:pt x="26276" y="31445"/>
                  </a:lnTo>
                  <a:lnTo>
                    <a:pt x="26149" y="30937"/>
                  </a:lnTo>
                  <a:lnTo>
                    <a:pt x="26060" y="30683"/>
                  </a:lnTo>
                  <a:lnTo>
                    <a:pt x="26136" y="29921"/>
                  </a:lnTo>
                  <a:lnTo>
                    <a:pt x="26263" y="29286"/>
                  </a:lnTo>
                  <a:lnTo>
                    <a:pt x="26365" y="28778"/>
                  </a:lnTo>
                  <a:lnTo>
                    <a:pt x="28117" y="25730"/>
                  </a:lnTo>
                  <a:lnTo>
                    <a:pt x="27203" y="36652"/>
                  </a:lnTo>
                  <a:lnTo>
                    <a:pt x="28511" y="32842"/>
                  </a:lnTo>
                  <a:lnTo>
                    <a:pt x="28638" y="32423"/>
                  </a:lnTo>
                  <a:lnTo>
                    <a:pt x="28994" y="30683"/>
                  </a:lnTo>
                  <a:lnTo>
                    <a:pt x="29324" y="26619"/>
                  </a:lnTo>
                  <a:lnTo>
                    <a:pt x="29870" y="28130"/>
                  </a:lnTo>
                  <a:lnTo>
                    <a:pt x="29959" y="29413"/>
                  </a:lnTo>
                  <a:lnTo>
                    <a:pt x="29603" y="32207"/>
                  </a:lnTo>
                  <a:lnTo>
                    <a:pt x="30683" y="32588"/>
                  </a:lnTo>
                  <a:lnTo>
                    <a:pt x="30607" y="30695"/>
                  </a:lnTo>
                  <a:lnTo>
                    <a:pt x="30467" y="27127"/>
                  </a:lnTo>
                  <a:lnTo>
                    <a:pt x="31343" y="29184"/>
                  </a:lnTo>
                  <a:lnTo>
                    <a:pt x="31915" y="29159"/>
                  </a:lnTo>
                  <a:lnTo>
                    <a:pt x="31889" y="32334"/>
                  </a:lnTo>
                  <a:lnTo>
                    <a:pt x="33070" y="31953"/>
                  </a:lnTo>
                  <a:lnTo>
                    <a:pt x="34455" y="29667"/>
                  </a:lnTo>
                  <a:lnTo>
                    <a:pt x="35763" y="29159"/>
                  </a:lnTo>
                  <a:lnTo>
                    <a:pt x="35674" y="29819"/>
                  </a:lnTo>
                  <a:lnTo>
                    <a:pt x="35560" y="30429"/>
                  </a:lnTo>
                  <a:lnTo>
                    <a:pt x="35433" y="31216"/>
                  </a:lnTo>
                  <a:lnTo>
                    <a:pt x="35648" y="32080"/>
                  </a:lnTo>
                  <a:lnTo>
                    <a:pt x="37350" y="30556"/>
                  </a:lnTo>
                  <a:lnTo>
                    <a:pt x="40627" y="34493"/>
                  </a:lnTo>
                  <a:lnTo>
                    <a:pt x="41313" y="31826"/>
                  </a:lnTo>
                  <a:lnTo>
                    <a:pt x="41452" y="31826"/>
                  </a:lnTo>
                  <a:lnTo>
                    <a:pt x="41783" y="30810"/>
                  </a:lnTo>
                  <a:lnTo>
                    <a:pt x="42138" y="30556"/>
                  </a:lnTo>
                  <a:lnTo>
                    <a:pt x="42075" y="32715"/>
                  </a:lnTo>
                  <a:lnTo>
                    <a:pt x="41948" y="33096"/>
                  </a:lnTo>
                  <a:lnTo>
                    <a:pt x="43103" y="30937"/>
                  </a:lnTo>
                  <a:lnTo>
                    <a:pt x="43395" y="30556"/>
                  </a:lnTo>
                  <a:lnTo>
                    <a:pt x="44462" y="29159"/>
                  </a:lnTo>
                  <a:lnTo>
                    <a:pt x="44958" y="28524"/>
                  </a:lnTo>
                  <a:lnTo>
                    <a:pt x="45046" y="28397"/>
                  </a:lnTo>
                  <a:lnTo>
                    <a:pt x="45148" y="28270"/>
                  </a:lnTo>
                  <a:lnTo>
                    <a:pt x="46062" y="30759"/>
                  </a:lnTo>
                  <a:lnTo>
                    <a:pt x="46177" y="31305"/>
                  </a:lnTo>
                  <a:lnTo>
                    <a:pt x="46075" y="32080"/>
                  </a:lnTo>
                  <a:lnTo>
                    <a:pt x="46837" y="33096"/>
                  </a:lnTo>
                  <a:lnTo>
                    <a:pt x="47028" y="28270"/>
                  </a:lnTo>
                  <a:lnTo>
                    <a:pt x="47091" y="26492"/>
                  </a:lnTo>
                  <a:lnTo>
                    <a:pt x="47701" y="28473"/>
                  </a:lnTo>
                  <a:lnTo>
                    <a:pt x="47815" y="29159"/>
                  </a:lnTo>
                  <a:lnTo>
                    <a:pt x="47688" y="29540"/>
                  </a:lnTo>
                  <a:lnTo>
                    <a:pt x="49593" y="30683"/>
                  </a:lnTo>
                  <a:lnTo>
                    <a:pt x="51739" y="28270"/>
                  </a:lnTo>
                  <a:lnTo>
                    <a:pt x="53149" y="32334"/>
                  </a:lnTo>
                  <a:lnTo>
                    <a:pt x="53479" y="28524"/>
                  </a:lnTo>
                  <a:lnTo>
                    <a:pt x="55029" y="34112"/>
                  </a:lnTo>
                  <a:lnTo>
                    <a:pt x="55206" y="28651"/>
                  </a:lnTo>
                  <a:lnTo>
                    <a:pt x="56134" y="31064"/>
                  </a:lnTo>
                  <a:lnTo>
                    <a:pt x="56235" y="31572"/>
                  </a:lnTo>
                  <a:lnTo>
                    <a:pt x="56146" y="31826"/>
                  </a:lnTo>
                  <a:lnTo>
                    <a:pt x="56057" y="32461"/>
                  </a:lnTo>
                  <a:lnTo>
                    <a:pt x="57492" y="34239"/>
                  </a:lnTo>
                  <a:lnTo>
                    <a:pt x="57899" y="34493"/>
                  </a:lnTo>
                  <a:lnTo>
                    <a:pt x="58127" y="30810"/>
                  </a:lnTo>
                  <a:lnTo>
                    <a:pt x="58635" y="30175"/>
                  </a:lnTo>
                  <a:lnTo>
                    <a:pt x="58635" y="33007"/>
                  </a:lnTo>
                  <a:lnTo>
                    <a:pt x="58508" y="33591"/>
                  </a:lnTo>
                  <a:lnTo>
                    <a:pt x="58635" y="33655"/>
                  </a:lnTo>
                  <a:lnTo>
                    <a:pt x="58635" y="33096"/>
                  </a:lnTo>
                  <a:lnTo>
                    <a:pt x="59321" y="30175"/>
                  </a:lnTo>
                  <a:lnTo>
                    <a:pt x="59347" y="30048"/>
                  </a:lnTo>
                  <a:lnTo>
                    <a:pt x="59702" y="33477"/>
                  </a:lnTo>
                  <a:lnTo>
                    <a:pt x="60185" y="32715"/>
                  </a:lnTo>
                  <a:lnTo>
                    <a:pt x="59994" y="32588"/>
                  </a:lnTo>
                  <a:lnTo>
                    <a:pt x="59880" y="31953"/>
                  </a:lnTo>
                  <a:lnTo>
                    <a:pt x="59982" y="30391"/>
                  </a:lnTo>
                  <a:lnTo>
                    <a:pt x="60185" y="30048"/>
                  </a:lnTo>
                  <a:lnTo>
                    <a:pt x="60566" y="29413"/>
                  </a:lnTo>
                  <a:lnTo>
                    <a:pt x="61531" y="32423"/>
                  </a:lnTo>
                  <a:lnTo>
                    <a:pt x="61645" y="34112"/>
                  </a:lnTo>
                  <a:lnTo>
                    <a:pt x="63423" y="31699"/>
                  </a:lnTo>
                  <a:lnTo>
                    <a:pt x="63398" y="32296"/>
                  </a:lnTo>
                  <a:lnTo>
                    <a:pt x="63588" y="31699"/>
                  </a:lnTo>
                  <a:lnTo>
                    <a:pt x="63792" y="31064"/>
                  </a:lnTo>
                  <a:lnTo>
                    <a:pt x="63030" y="37033"/>
                  </a:lnTo>
                  <a:lnTo>
                    <a:pt x="63855" y="34493"/>
                  </a:lnTo>
                  <a:lnTo>
                    <a:pt x="63969" y="32080"/>
                  </a:lnTo>
                  <a:lnTo>
                    <a:pt x="64401" y="33731"/>
                  </a:lnTo>
                  <a:lnTo>
                    <a:pt x="65392" y="33731"/>
                  </a:lnTo>
                  <a:lnTo>
                    <a:pt x="66116" y="33096"/>
                  </a:lnTo>
                  <a:lnTo>
                    <a:pt x="65989" y="35001"/>
                  </a:lnTo>
                  <a:lnTo>
                    <a:pt x="67310" y="35509"/>
                  </a:lnTo>
                  <a:lnTo>
                    <a:pt x="68757" y="33985"/>
                  </a:lnTo>
                  <a:lnTo>
                    <a:pt x="70243" y="33985"/>
                  </a:lnTo>
                  <a:lnTo>
                    <a:pt x="69697" y="33096"/>
                  </a:lnTo>
                  <a:lnTo>
                    <a:pt x="69723" y="32080"/>
                  </a:lnTo>
                  <a:lnTo>
                    <a:pt x="69748" y="31064"/>
                  </a:lnTo>
                  <a:lnTo>
                    <a:pt x="69773" y="29794"/>
                  </a:lnTo>
                  <a:lnTo>
                    <a:pt x="70192" y="29413"/>
                  </a:lnTo>
                  <a:lnTo>
                    <a:pt x="70243" y="30060"/>
                  </a:lnTo>
                  <a:lnTo>
                    <a:pt x="70396" y="29413"/>
                  </a:lnTo>
                  <a:lnTo>
                    <a:pt x="70485" y="29032"/>
                  </a:lnTo>
                  <a:lnTo>
                    <a:pt x="70840" y="29184"/>
                  </a:lnTo>
                  <a:lnTo>
                    <a:pt x="70929" y="31826"/>
                  </a:lnTo>
                  <a:lnTo>
                    <a:pt x="70815" y="32740"/>
                  </a:lnTo>
                  <a:lnTo>
                    <a:pt x="70599" y="33350"/>
                  </a:lnTo>
                  <a:lnTo>
                    <a:pt x="71259" y="32334"/>
                  </a:lnTo>
                  <a:lnTo>
                    <a:pt x="71234" y="33477"/>
                  </a:lnTo>
                  <a:lnTo>
                    <a:pt x="71132" y="34874"/>
                  </a:lnTo>
                  <a:lnTo>
                    <a:pt x="71374" y="32969"/>
                  </a:lnTo>
                  <a:lnTo>
                    <a:pt x="72339" y="37795"/>
                  </a:lnTo>
                  <a:lnTo>
                    <a:pt x="72682" y="34620"/>
                  </a:lnTo>
                  <a:lnTo>
                    <a:pt x="72745" y="35509"/>
                  </a:lnTo>
                  <a:lnTo>
                    <a:pt x="74218" y="35509"/>
                  </a:lnTo>
                  <a:lnTo>
                    <a:pt x="74790" y="34620"/>
                  </a:lnTo>
                  <a:lnTo>
                    <a:pt x="74879" y="34493"/>
                  </a:lnTo>
                  <a:lnTo>
                    <a:pt x="76073" y="34239"/>
                  </a:lnTo>
                  <a:lnTo>
                    <a:pt x="76060" y="32969"/>
                  </a:lnTo>
                  <a:lnTo>
                    <a:pt x="76047" y="32334"/>
                  </a:lnTo>
                  <a:lnTo>
                    <a:pt x="76034" y="31699"/>
                  </a:lnTo>
                  <a:lnTo>
                    <a:pt x="76517" y="32334"/>
                  </a:lnTo>
                  <a:lnTo>
                    <a:pt x="76606" y="31699"/>
                  </a:lnTo>
                  <a:lnTo>
                    <a:pt x="76822" y="30175"/>
                  </a:lnTo>
                  <a:lnTo>
                    <a:pt x="77724" y="30937"/>
                  </a:lnTo>
                  <a:lnTo>
                    <a:pt x="78765" y="32969"/>
                  </a:lnTo>
                  <a:lnTo>
                    <a:pt x="79819" y="32715"/>
                  </a:lnTo>
                  <a:lnTo>
                    <a:pt x="80454" y="31572"/>
                  </a:lnTo>
                  <a:lnTo>
                    <a:pt x="80378" y="31318"/>
                  </a:lnTo>
                  <a:lnTo>
                    <a:pt x="80276" y="31064"/>
                  </a:lnTo>
                  <a:lnTo>
                    <a:pt x="80048" y="30683"/>
                  </a:lnTo>
                  <a:lnTo>
                    <a:pt x="80035" y="30175"/>
                  </a:lnTo>
                  <a:lnTo>
                    <a:pt x="80264" y="29032"/>
                  </a:lnTo>
                  <a:lnTo>
                    <a:pt x="80302" y="29921"/>
                  </a:lnTo>
                  <a:lnTo>
                    <a:pt x="80429" y="31305"/>
                  </a:lnTo>
                  <a:lnTo>
                    <a:pt x="81432" y="31064"/>
                  </a:lnTo>
                  <a:lnTo>
                    <a:pt x="80937" y="32842"/>
                  </a:lnTo>
                  <a:lnTo>
                    <a:pt x="82550" y="32207"/>
                  </a:lnTo>
                  <a:lnTo>
                    <a:pt x="83477" y="31064"/>
                  </a:lnTo>
                  <a:lnTo>
                    <a:pt x="84023" y="30391"/>
                  </a:lnTo>
                  <a:lnTo>
                    <a:pt x="83921" y="29413"/>
                  </a:lnTo>
                  <a:lnTo>
                    <a:pt x="83820" y="29159"/>
                  </a:lnTo>
                  <a:lnTo>
                    <a:pt x="83756" y="29032"/>
                  </a:lnTo>
                  <a:lnTo>
                    <a:pt x="83705" y="28651"/>
                  </a:lnTo>
                  <a:lnTo>
                    <a:pt x="83718" y="28524"/>
                  </a:lnTo>
                  <a:lnTo>
                    <a:pt x="83743" y="28270"/>
                  </a:lnTo>
                  <a:lnTo>
                    <a:pt x="83845" y="28016"/>
                  </a:lnTo>
                  <a:lnTo>
                    <a:pt x="84023" y="27762"/>
                  </a:lnTo>
                  <a:lnTo>
                    <a:pt x="84264" y="28460"/>
                  </a:lnTo>
                  <a:lnTo>
                    <a:pt x="84378" y="30429"/>
                  </a:lnTo>
                  <a:lnTo>
                    <a:pt x="85623" y="27762"/>
                  </a:lnTo>
                  <a:lnTo>
                    <a:pt x="86042" y="26873"/>
                  </a:lnTo>
                  <a:lnTo>
                    <a:pt x="88823" y="37160"/>
                  </a:lnTo>
                  <a:lnTo>
                    <a:pt x="90068" y="32207"/>
                  </a:lnTo>
                  <a:lnTo>
                    <a:pt x="90017" y="32423"/>
                  </a:lnTo>
                  <a:lnTo>
                    <a:pt x="90131" y="32207"/>
                  </a:lnTo>
                  <a:lnTo>
                    <a:pt x="91363" y="29794"/>
                  </a:lnTo>
                  <a:lnTo>
                    <a:pt x="91871" y="30060"/>
                  </a:lnTo>
                  <a:lnTo>
                    <a:pt x="91986" y="30302"/>
                  </a:lnTo>
                  <a:lnTo>
                    <a:pt x="91236" y="31305"/>
                  </a:lnTo>
                  <a:lnTo>
                    <a:pt x="91135" y="31826"/>
                  </a:lnTo>
                  <a:lnTo>
                    <a:pt x="91617" y="33096"/>
                  </a:lnTo>
                  <a:lnTo>
                    <a:pt x="92773" y="29794"/>
                  </a:lnTo>
                  <a:lnTo>
                    <a:pt x="93040" y="29032"/>
                  </a:lnTo>
                  <a:lnTo>
                    <a:pt x="94195" y="33477"/>
                  </a:lnTo>
                  <a:lnTo>
                    <a:pt x="95389" y="30810"/>
                  </a:lnTo>
                  <a:lnTo>
                    <a:pt x="96786" y="37668"/>
                  </a:lnTo>
                  <a:lnTo>
                    <a:pt x="98818" y="30810"/>
                  </a:lnTo>
                  <a:lnTo>
                    <a:pt x="98996" y="30175"/>
                  </a:lnTo>
                  <a:lnTo>
                    <a:pt x="100647" y="34493"/>
                  </a:lnTo>
                  <a:lnTo>
                    <a:pt x="100520" y="33350"/>
                  </a:lnTo>
                  <a:lnTo>
                    <a:pt x="100647" y="31699"/>
                  </a:lnTo>
                  <a:lnTo>
                    <a:pt x="100723" y="31191"/>
                  </a:lnTo>
                  <a:lnTo>
                    <a:pt x="100838" y="32359"/>
                  </a:lnTo>
                  <a:lnTo>
                    <a:pt x="100939" y="31826"/>
                  </a:lnTo>
                  <a:lnTo>
                    <a:pt x="101790" y="31191"/>
                  </a:lnTo>
                  <a:lnTo>
                    <a:pt x="103162" y="30175"/>
                  </a:lnTo>
                  <a:lnTo>
                    <a:pt x="103847" y="29667"/>
                  </a:lnTo>
                  <a:lnTo>
                    <a:pt x="107340" y="33731"/>
                  </a:lnTo>
                  <a:lnTo>
                    <a:pt x="110591" y="35001"/>
                  </a:lnTo>
                  <a:lnTo>
                    <a:pt x="111772" y="35382"/>
                  </a:lnTo>
                  <a:lnTo>
                    <a:pt x="111023" y="29667"/>
                  </a:lnTo>
                  <a:lnTo>
                    <a:pt x="110934" y="29032"/>
                  </a:lnTo>
                  <a:lnTo>
                    <a:pt x="110655" y="26873"/>
                  </a:lnTo>
                  <a:lnTo>
                    <a:pt x="110604" y="26492"/>
                  </a:lnTo>
                  <a:lnTo>
                    <a:pt x="112217" y="30048"/>
                  </a:lnTo>
                  <a:lnTo>
                    <a:pt x="112293" y="31064"/>
                  </a:lnTo>
                  <a:lnTo>
                    <a:pt x="112166" y="33350"/>
                  </a:lnTo>
                  <a:lnTo>
                    <a:pt x="114173" y="29540"/>
                  </a:lnTo>
                  <a:lnTo>
                    <a:pt x="116878" y="33096"/>
                  </a:lnTo>
                  <a:lnTo>
                    <a:pt x="118859" y="29794"/>
                  </a:lnTo>
                  <a:lnTo>
                    <a:pt x="118859" y="31445"/>
                  </a:lnTo>
                  <a:lnTo>
                    <a:pt x="118630" y="31445"/>
                  </a:lnTo>
                  <a:lnTo>
                    <a:pt x="119303" y="33604"/>
                  </a:lnTo>
                  <a:lnTo>
                    <a:pt x="120345" y="31572"/>
                  </a:lnTo>
                  <a:lnTo>
                    <a:pt x="120269" y="29794"/>
                  </a:lnTo>
                  <a:lnTo>
                    <a:pt x="120243" y="29540"/>
                  </a:lnTo>
                  <a:lnTo>
                    <a:pt x="120434" y="29667"/>
                  </a:lnTo>
                  <a:lnTo>
                    <a:pt x="120484" y="31216"/>
                  </a:lnTo>
                  <a:lnTo>
                    <a:pt x="120777" y="32080"/>
                  </a:lnTo>
                  <a:lnTo>
                    <a:pt x="121361" y="33350"/>
                  </a:lnTo>
                  <a:lnTo>
                    <a:pt x="121678" y="29540"/>
                  </a:lnTo>
                  <a:lnTo>
                    <a:pt x="121716" y="29159"/>
                  </a:lnTo>
                  <a:lnTo>
                    <a:pt x="122186" y="31419"/>
                  </a:lnTo>
                  <a:lnTo>
                    <a:pt x="122237" y="31191"/>
                  </a:lnTo>
                  <a:lnTo>
                    <a:pt x="123507" y="32334"/>
                  </a:lnTo>
                  <a:lnTo>
                    <a:pt x="123240" y="31191"/>
                  </a:lnTo>
                  <a:lnTo>
                    <a:pt x="122961" y="29921"/>
                  </a:lnTo>
                  <a:lnTo>
                    <a:pt x="123926" y="30937"/>
                  </a:lnTo>
                  <a:lnTo>
                    <a:pt x="124167" y="29921"/>
                  </a:lnTo>
                  <a:lnTo>
                    <a:pt x="124345" y="29159"/>
                  </a:lnTo>
                  <a:lnTo>
                    <a:pt x="124472" y="28651"/>
                  </a:lnTo>
                  <a:lnTo>
                    <a:pt x="125272" y="30048"/>
                  </a:lnTo>
                  <a:lnTo>
                    <a:pt x="125260" y="30340"/>
                  </a:lnTo>
                  <a:lnTo>
                    <a:pt x="125247" y="30632"/>
                  </a:lnTo>
                  <a:lnTo>
                    <a:pt x="125920" y="31699"/>
                  </a:lnTo>
                  <a:lnTo>
                    <a:pt x="125679" y="30810"/>
                  </a:lnTo>
                  <a:lnTo>
                    <a:pt x="125476" y="30302"/>
                  </a:lnTo>
                  <a:lnTo>
                    <a:pt x="125285" y="29972"/>
                  </a:lnTo>
                  <a:lnTo>
                    <a:pt x="125361" y="28651"/>
                  </a:lnTo>
                  <a:lnTo>
                    <a:pt x="125437" y="27127"/>
                  </a:lnTo>
                  <a:lnTo>
                    <a:pt x="126847" y="31318"/>
                  </a:lnTo>
                  <a:lnTo>
                    <a:pt x="126593" y="27254"/>
                  </a:lnTo>
                  <a:lnTo>
                    <a:pt x="126949" y="31445"/>
                  </a:lnTo>
                  <a:lnTo>
                    <a:pt x="128409" y="30429"/>
                  </a:lnTo>
                  <a:lnTo>
                    <a:pt x="128739" y="28397"/>
                  </a:lnTo>
                  <a:lnTo>
                    <a:pt x="128689" y="29667"/>
                  </a:lnTo>
                  <a:lnTo>
                    <a:pt x="129336" y="29667"/>
                  </a:lnTo>
                  <a:lnTo>
                    <a:pt x="129298" y="31381"/>
                  </a:lnTo>
                  <a:lnTo>
                    <a:pt x="129908" y="31318"/>
                  </a:lnTo>
                  <a:lnTo>
                    <a:pt x="130314" y="30556"/>
                  </a:lnTo>
                  <a:lnTo>
                    <a:pt x="130200" y="29286"/>
                  </a:lnTo>
                  <a:lnTo>
                    <a:pt x="130060" y="28397"/>
                  </a:lnTo>
                  <a:lnTo>
                    <a:pt x="131699" y="33223"/>
                  </a:lnTo>
                  <a:lnTo>
                    <a:pt x="131787" y="28397"/>
                  </a:lnTo>
                  <a:lnTo>
                    <a:pt x="131800" y="27254"/>
                  </a:lnTo>
                  <a:lnTo>
                    <a:pt x="131800" y="27127"/>
                  </a:lnTo>
                  <a:lnTo>
                    <a:pt x="131813" y="26492"/>
                  </a:lnTo>
                  <a:lnTo>
                    <a:pt x="131813" y="26365"/>
                  </a:lnTo>
                  <a:lnTo>
                    <a:pt x="131826" y="25730"/>
                  </a:lnTo>
                  <a:lnTo>
                    <a:pt x="131838" y="25222"/>
                  </a:lnTo>
                  <a:lnTo>
                    <a:pt x="131851" y="24841"/>
                  </a:lnTo>
                  <a:lnTo>
                    <a:pt x="131864" y="24079"/>
                  </a:lnTo>
                  <a:lnTo>
                    <a:pt x="133172" y="30429"/>
                  </a:lnTo>
                  <a:lnTo>
                    <a:pt x="134734" y="28016"/>
                  </a:lnTo>
                  <a:lnTo>
                    <a:pt x="136017" y="26492"/>
                  </a:lnTo>
                  <a:lnTo>
                    <a:pt x="135978" y="25730"/>
                  </a:lnTo>
                  <a:lnTo>
                    <a:pt x="136080" y="26416"/>
                  </a:lnTo>
                  <a:lnTo>
                    <a:pt x="136563" y="30048"/>
                  </a:lnTo>
                  <a:lnTo>
                    <a:pt x="137541" y="28651"/>
                  </a:lnTo>
                  <a:lnTo>
                    <a:pt x="137452" y="28130"/>
                  </a:lnTo>
                  <a:lnTo>
                    <a:pt x="136271" y="26200"/>
                  </a:lnTo>
                  <a:lnTo>
                    <a:pt x="136118" y="26352"/>
                  </a:lnTo>
                  <a:lnTo>
                    <a:pt x="136144" y="26009"/>
                  </a:lnTo>
                  <a:lnTo>
                    <a:pt x="136271" y="26200"/>
                  </a:lnTo>
                  <a:lnTo>
                    <a:pt x="136893" y="25730"/>
                  </a:lnTo>
                  <a:lnTo>
                    <a:pt x="137718" y="25095"/>
                  </a:lnTo>
                  <a:lnTo>
                    <a:pt x="137972" y="27559"/>
                  </a:lnTo>
                  <a:lnTo>
                    <a:pt x="138290" y="25095"/>
                  </a:lnTo>
                  <a:lnTo>
                    <a:pt x="138366" y="24587"/>
                  </a:lnTo>
                  <a:lnTo>
                    <a:pt x="139992" y="25349"/>
                  </a:lnTo>
                  <a:lnTo>
                    <a:pt x="140335" y="25730"/>
                  </a:lnTo>
                  <a:lnTo>
                    <a:pt x="140360" y="26111"/>
                  </a:lnTo>
                  <a:lnTo>
                    <a:pt x="140042" y="27000"/>
                  </a:lnTo>
                  <a:lnTo>
                    <a:pt x="139941" y="27889"/>
                  </a:lnTo>
                  <a:lnTo>
                    <a:pt x="141274" y="25984"/>
                  </a:lnTo>
                  <a:lnTo>
                    <a:pt x="142951" y="27889"/>
                  </a:lnTo>
                  <a:lnTo>
                    <a:pt x="143802" y="25984"/>
                  </a:lnTo>
                  <a:lnTo>
                    <a:pt x="143916" y="25730"/>
                  </a:lnTo>
                  <a:lnTo>
                    <a:pt x="143789" y="24714"/>
                  </a:lnTo>
                  <a:lnTo>
                    <a:pt x="143751" y="24587"/>
                  </a:lnTo>
                  <a:lnTo>
                    <a:pt x="143598" y="24079"/>
                  </a:lnTo>
                  <a:lnTo>
                    <a:pt x="143344" y="23190"/>
                  </a:lnTo>
                  <a:lnTo>
                    <a:pt x="143560" y="22555"/>
                  </a:lnTo>
                  <a:lnTo>
                    <a:pt x="144310" y="20396"/>
                  </a:lnTo>
                  <a:lnTo>
                    <a:pt x="144348" y="19761"/>
                  </a:lnTo>
                  <a:lnTo>
                    <a:pt x="144551" y="23952"/>
                  </a:lnTo>
                  <a:lnTo>
                    <a:pt x="145808" y="19761"/>
                  </a:lnTo>
                  <a:lnTo>
                    <a:pt x="145986" y="26619"/>
                  </a:lnTo>
                  <a:lnTo>
                    <a:pt x="146113" y="26238"/>
                  </a:lnTo>
                  <a:lnTo>
                    <a:pt x="145999" y="24079"/>
                  </a:lnTo>
                  <a:lnTo>
                    <a:pt x="146316" y="24460"/>
                  </a:lnTo>
                  <a:lnTo>
                    <a:pt x="146418" y="26619"/>
                  </a:lnTo>
                  <a:lnTo>
                    <a:pt x="147180" y="25565"/>
                  </a:lnTo>
                  <a:lnTo>
                    <a:pt x="147066" y="24841"/>
                  </a:lnTo>
                  <a:lnTo>
                    <a:pt x="146837" y="24079"/>
                  </a:lnTo>
                  <a:lnTo>
                    <a:pt x="146646" y="23444"/>
                  </a:lnTo>
                  <a:lnTo>
                    <a:pt x="147510" y="23444"/>
                  </a:lnTo>
                  <a:lnTo>
                    <a:pt x="147548" y="25730"/>
                  </a:lnTo>
                  <a:lnTo>
                    <a:pt x="147815" y="23444"/>
                  </a:lnTo>
                  <a:lnTo>
                    <a:pt x="147967" y="22174"/>
                  </a:lnTo>
                  <a:lnTo>
                    <a:pt x="148805" y="22809"/>
                  </a:lnTo>
                  <a:lnTo>
                    <a:pt x="148882" y="23571"/>
                  </a:lnTo>
                  <a:lnTo>
                    <a:pt x="148983" y="23990"/>
                  </a:lnTo>
                  <a:lnTo>
                    <a:pt x="150012" y="23571"/>
                  </a:lnTo>
                  <a:lnTo>
                    <a:pt x="150101" y="22174"/>
                  </a:lnTo>
                  <a:lnTo>
                    <a:pt x="150241" y="19761"/>
                  </a:lnTo>
                  <a:lnTo>
                    <a:pt x="150279" y="19126"/>
                  </a:lnTo>
                  <a:lnTo>
                    <a:pt x="151892" y="20650"/>
                  </a:lnTo>
                  <a:lnTo>
                    <a:pt x="152031" y="24587"/>
                  </a:lnTo>
                  <a:lnTo>
                    <a:pt x="152539" y="21793"/>
                  </a:lnTo>
                  <a:lnTo>
                    <a:pt x="153098" y="25222"/>
                  </a:lnTo>
                  <a:lnTo>
                    <a:pt x="153568" y="24333"/>
                  </a:lnTo>
                  <a:lnTo>
                    <a:pt x="153657" y="23952"/>
                  </a:lnTo>
                  <a:lnTo>
                    <a:pt x="153162" y="22555"/>
                  </a:lnTo>
                  <a:lnTo>
                    <a:pt x="153822" y="22428"/>
                  </a:lnTo>
                  <a:lnTo>
                    <a:pt x="153873" y="21793"/>
                  </a:lnTo>
                  <a:lnTo>
                    <a:pt x="154038" y="19888"/>
                  </a:lnTo>
                  <a:lnTo>
                    <a:pt x="154660" y="20777"/>
                  </a:lnTo>
                  <a:lnTo>
                    <a:pt x="154698" y="21158"/>
                  </a:lnTo>
                  <a:lnTo>
                    <a:pt x="154470" y="22428"/>
                  </a:lnTo>
                  <a:lnTo>
                    <a:pt x="155575" y="21526"/>
                  </a:lnTo>
                  <a:lnTo>
                    <a:pt x="154813" y="20523"/>
                  </a:lnTo>
                  <a:lnTo>
                    <a:pt x="154825" y="19888"/>
                  </a:lnTo>
                  <a:lnTo>
                    <a:pt x="154978" y="19126"/>
                  </a:lnTo>
                  <a:lnTo>
                    <a:pt x="155092" y="18618"/>
                  </a:lnTo>
                  <a:lnTo>
                    <a:pt x="155003" y="18237"/>
                  </a:lnTo>
                  <a:lnTo>
                    <a:pt x="154368" y="16840"/>
                  </a:lnTo>
                  <a:lnTo>
                    <a:pt x="154076" y="16205"/>
                  </a:lnTo>
                  <a:lnTo>
                    <a:pt x="154012" y="16078"/>
                  </a:lnTo>
                  <a:lnTo>
                    <a:pt x="154787" y="16764"/>
                  </a:lnTo>
                  <a:lnTo>
                    <a:pt x="154889" y="17221"/>
                  </a:lnTo>
                  <a:lnTo>
                    <a:pt x="155663" y="16840"/>
                  </a:lnTo>
                  <a:lnTo>
                    <a:pt x="156210" y="18491"/>
                  </a:lnTo>
                  <a:lnTo>
                    <a:pt x="156286" y="18821"/>
                  </a:lnTo>
                  <a:lnTo>
                    <a:pt x="156222" y="19227"/>
                  </a:lnTo>
                  <a:lnTo>
                    <a:pt x="156159" y="19710"/>
                  </a:lnTo>
                  <a:lnTo>
                    <a:pt x="156057" y="20015"/>
                  </a:lnTo>
                  <a:lnTo>
                    <a:pt x="156311" y="20180"/>
                  </a:lnTo>
                  <a:lnTo>
                    <a:pt x="156502" y="20205"/>
                  </a:lnTo>
                  <a:lnTo>
                    <a:pt x="156298" y="18808"/>
                  </a:lnTo>
                  <a:lnTo>
                    <a:pt x="156552" y="16840"/>
                  </a:lnTo>
                  <a:lnTo>
                    <a:pt x="156603" y="16459"/>
                  </a:lnTo>
                  <a:lnTo>
                    <a:pt x="157213" y="17221"/>
                  </a:lnTo>
                  <a:lnTo>
                    <a:pt x="157454" y="18237"/>
                  </a:lnTo>
                  <a:lnTo>
                    <a:pt x="157708" y="21158"/>
                  </a:lnTo>
                  <a:lnTo>
                    <a:pt x="157873" y="21793"/>
                  </a:lnTo>
                  <a:lnTo>
                    <a:pt x="157759" y="18872"/>
                  </a:lnTo>
                  <a:lnTo>
                    <a:pt x="159258" y="20777"/>
                  </a:lnTo>
                  <a:lnTo>
                    <a:pt x="159219" y="18872"/>
                  </a:lnTo>
                  <a:lnTo>
                    <a:pt x="159194" y="17602"/>
                  </a:lnTo>
                  <a:lnTo>
                    <a:pt x="159308" y="19253"/>
                  </a:lnTo>
                  <a:lnTo>
                    <a:pt x="159423" y="20015"/>
                  </a:lnTo>
                  <a:lnTo>
                    <a:pt x="159537" y="20523"/>
                  </a:lnTo>
                  <a:lnTo>
                    <a:pt x="159448" y="18110"/>
                  </a:lnTo>
                  <a:lnTo>
                    <a:pt x="159791" y="18745"/>
                  </a:lnTo>
                  <a:lnTo>
                    <a:pt x="159893" y="18999"/>
                  </a:lnTo>
                  <a:lnTo>
                    <a:pt x="160007" y="19634"/>
                  </a:lnTo>
                  <a:lnTo>
                    <a:pt x="160134" y="20650"/>
                  </a:lnTo>
                  <a:lnTo>
                    <a:pt x="161099" y="20904"/>
                  </a:lnTo>
                  <a:lnTo>
                    <a:pt x="159918" y="18110"/>
                  </a:lnTo>
                  <a:lnTo>
                    <a:pt x="159715" y="17602"/>
                  </a:lnTo>
                  <a:lnTo>
                    <a:pt x="159232" y="16459"/>
                  </a:lnTo>
                  <a:lnTo>
                    <a:pt x="159181" y="16332"/>
                  </a:lnTo>
                  <a:lnTo>
                    <a:pt x="160337" y="17856"/>
                  </a:lnTo>
                  <a:lnTo>
                    <a:pt x="160451" y="18999"/>
                  </a:lnTo>
                  <a:lnTo>
                    <a:pt x="161683" y="19761"/>
                  </a:lnTo>
                  <a:lnTo>
                    <a:pt x="162293" y="17221"/>
                  </a:lnTo>
                  <a:lnTo>
                    <a:pt x="163449" y="18237"/>
                  </a:lnTo>
                  <a:lnTo>
                    <a:pt x="164287" y="21526"/>
                  </a:lnTo>
                  <a:lnTo>
                    <a:pt x="164858" y="21158"/>
                  </a:lnTo>
                  <a:lnTo>
                    <a:pt x="165811" y="17475"/>
                  </a:lnTo>
                  <a:lnTo>
                    <a:pt x="167297" y="17983"/>
                  </a:lnTo>
                  <a:lnTo>
                    <a:pt x="166992" y="17729"/>
                  </a:lnTo>
                  <a:lnTo>
                    <a:pt x="166954" y="17475"/>
                  </a:lnTo>
                  <a:lnTo>
                    <a:pt x="166928" y="17221"/>
                  </a:lnTo>
                  <a:lnTo>
                    <a:pt x="166814" y="16332"/>
                  </a:lnTo>
                  <a:lnTo>
                    <a:pt x="166789" y="16078"/>
                  </a:lnTo>
                  <a:lnTo>
                    <a:pt x="166674" y="15189"/>
                  </a:lnTo>
                  <a:lnTo>
                    <a:pt x="166471" y="13538"/>
                  </a:lnTo>
                  <a:lnTo>
                    <a:pt x="166446" y="13411"/>
                  </a:lnTo>
                  <a:lnTo>
                    <a:pt x="166370" y="12776"/>
                  </a:lnTo>
                  <a:lnTo>
                    <a:pt x="168402" y="19888"/>
                  </a:lnTo>
                  <a:lnTo>
                    <a:pt x="168516" y="18999"/>
                  </a:lnTo>
                  <a:lnTo>
                    <a:pt x="168617" y="17856"/>
                  </a:lnTo>
                  <a:lnTo>
                    <a:pt x="168719" y="17475"/>
                  </a:lnTo>
                  <a:lnTo>
                    <a:pt x="168757" y="18872"/>
                  </a:lnTo>
                  <a:lnTo>
                    <a:pt x="168948" y="20142"/>
                  </a:lnTo>
                  <a:lnTo>
                    <a:pt x="168897" y="19634"/>
                  </a:lnTo>
                  <a:lnTo>
                    <a:pt x="169976" y="20269"/>
                  </a:lnTo>
                  <a:lnTo>
                    <a:pt x="170167" y="19634"/>
                  </a:lnTo>
                  <a:lnTo>
                    <a:pt x="170624" y="18110"/>
                  </a:lnTo>
                  <a:lnTo>
                    <a:pt x="171030" y="17475"/>
                  </a:lnTo>
                  <a:lnTo>
                    <a:pt x="171780" y="16332"/>
                  </a:lnTo>
                  <a:lnTo>
                    <a:pt x="171792" y="16586"/>
                  </a:lnTo>
                  <a:lnTo>
                    <a:pt x="171919" y="17729"/>
                  </a:lnTo>
                  <a:lnTo>
                    <a:pt x="172567" y="18618"/>
                  </a:lnTo>
                  <a:lnTo>
                    <a:pt x="173380" y="17983"/>
                  </a:lnTo>
                  <a:lnTo>
                    <a:pt x="174091" y="18491"/>
                  </a:lnTo>
                  <a:lnTo>
                    <a:pt x="174066" y="17983"/>
                  </a:lnTo>
                  <a:lnTo>
                    <a:pt x="174040" y="17221"/>
                  </a:lnTo>
                  <a:lnTo>
                    <a:pt x="174421" y="17348"/>
                  </a:lnTo>
                  <a:lnTo>
                    <a:pt x="174383" y="17221"/>
                  </a:lnTo>
                  <a:lnTo>
                    <a:pt x="174129" y="16332"/>
                  </a:lnTo>
                  <a:lnTo>
                    <a:pt x="173901" y="15570"/>
                  </a:lnTo>
                  <a:lnTo>
                    <a:pt x="176999" y="22301"/>
                  </a:lnTo>
                  <a:close/>
                </a:path>
                <a:path w="203200" h="38100">
                  <a:moveTo>
                    <a:pt x="177190" y="12649"/>
                  </a:moveTo>
                  <a:lnTo>
                    <a:pt x="177076" y="11976"/>
                  </a:lnTo>
                  <a:lnTo>
                    <a:pt x="176720" y="11252"/>
                  </a:lnTo>
                  <a:lnTo>
                    <a:pt x="176771" y="13614"/>
                  </a:lnTo>
                  <a:lnTo>
                    <a:pt x="177190" y="12649"/>
                  </a:lnTo>
                  <a:close/>
                </a:path>
                <a:path w="203200" h="38100">
                  <a:moveTo>
                    <a:pt x="178257" y="4267"/>
                  </a:moveTo>
                  <a:lnTo>
                    <a:pt x="178219" y="3911"/>
                  </a:lnTo>
                  <a:lnTo>
                    <a:pt x="178193" y="3492"/>
                  </a:lnTo>
                  <a:lnTo>
                    <a:pt x="178142" y="3009"/>
                  </a:lnTo>
                  <a:lnTo>
                    <a:pt x="178117" y="4292"/>
                  </a:lnTo>
                  <a:lnTo>
                    <a:pt x="178257" y="4267"/>
                  </a:lnTo>
                  <a:close/>
                </a:path>
                <a:path w="203200" h="38100">
                  <a:moveTo>
                    <a:pt x="181317" y="16357"/>
                  </a:moveTo>
                  <a:lnTo>
                    <a:pt x="181292" y="16179"/>
                  </a:lnTo>
                  <a:lnTo>
                    <a:pt x="181190" y="15963"/>
                  </a:lnTo>
                  <a:lnTo>
                    <a:pt x="181089" y="15722"/>
                  </a:lnTo>
                  <a:lnTo>
                    <a:pt x="181152" y="15938"/>
                  </a:lnTo>
                  <a:lnTo>
                    <a:pt x="181229" y="16167"/>
                  </a:lnTo>
                  <a:lnTo>
                    <a:pt x="181317" y="16357"/>
                  </a:lnTo>
                  <a:close/>
                </a:path>
                <a:path w="203200" h="38100">
                  <a:moveTo>
                    <a:pt x="183172" y="14046"/>
                  </a:moveTo>
                  <a:lnTo>
                    <a:pt x="183083" y="13411"/>
                  </a:lnTo>
                  <a:lnTo>
                    <a:pt x="182283" y="12268"/>
                  </a:lnTo>
                  <a:lnTo>
                    <a:pt x="182638" y="14300"/>
                  </a:lnTo>
                  <a:lnTo>
                    <a:pt x="183172" y="14046"/>
                  </a:lnTo>
                  <a:close/>
                </a:path>
                <a:path w="203200" h="38100">
                  <a:moveTo>
                    <a:pt x="184327" y="6286"/>
                  </a:moveTo>
                  <a:lnTo>
                    <a:pt x="184188" y="5232"/>
                  </a:lnTo>
                  <a:lnTo>
                    <a:pt x="184188" y="4711"/>
                  </a:lnTo>
                  <a:lnTo>
                    <a:pt x="184277" y="4483"/>
                  </a:lnTo>
                  <a:lnTo>
                    <a:pt x="184023" y="3441"/>
                  </a:lnTo>
                  <a:lnTo>
                    <a:pt x="183857" y="2705"/>
                  </a:lnTo>
                  <a:lnTo>
                    <a:pt x="183692" y="2628"/>
                  </a:lnTo>
                  <a:lnTo>
                    <a:pt x="184162" y="5168"/>
                  </a:lnTo>
                  <a:lnTo>
                    <a:pt x="184327" y="6286"/>
                  </a:lnTo>
                  <a:close/>
                </a:path>
                <a:path w="203200" h="38100">
                  <a:moveTo>
                    <a:pt x="185394" y="3251"/>
                  </a:moveTo>
                  <a:lnTo>
                    <a:pt x="184708" y="2387"/>
                  </a:lnTo>
                  <a:lnTo>
                    <a:pt x="184619" y="1828"/>
                  </a:lnTo>
                  <a:lnTo>
                    <a:pt x="184467" y="3022"/>
                  </a:lnTo>
                  <a:lnTo>
                    <a:pt x="185000" y="3810"/>
                  </a:lnTo>
                  <a:lnTo>
                    <a:pt x="185394" y="3251"/>
                  </a:lnTo>
                  <a:close/>
                </a:path>
                <a:path w="203200" h="38100">
                  <a:moveTo>
                    <a:pt x="187883" y="7670"/>
                  </a:moveTo>
                  <a:lnTo>
                    <a:pt x="187756" y="6718"/>
                  </a:lnTo>
                  <a:lnTo>
                    <a:pt x="187515" y="5664"/>
                  </a:lnTo>
                  <a:lnTo>
                    <a:pt x="187693" y="7315"/>
                  </a:lnTo>
                  <a:lnTo>
                    <a:pt x="187794" y="7747"/>
                  </a:lnTo>
                  <a:close/>
                </a:path>
                <a:path w="203200" h="38100">
                  <a:moveTo>
                    <a:pt x="188442" y="7188"/>
                  </a:moveTo>
                  <a:lnTo>
                    <a:pt x="188150" y="7442"/>
                  </a:lnTo>
                  <a:lnTo>
                    <a:pt x="188048" y="7950"/>
                  </a:lnTo>
                  <a:lnTo>
                    <a:pt x="188163" y="8432"/>
                  </a:lnTo>
                  <a:lnTo>
                    <a:pt x="188442" y="7188"/>
                  </a:lnTo>
                  <a:close/>
                </a:path>
                <a:path w="203200" h="38100">
                  <a:moveTo>
                    <a:pt x="188722" y="2692"/>
                  </a:moveTo>
                  <a:lnTo>
                    <a:pt x="186982" y="0"/>
                  </a:lnTo>
                  <a:lnTo>
                    <a:pt x="188442" y="2933"/>
                  </a:lnTo>
                  <a:lnTo>
                    <a:pt x="188722" y="2692"/>
                  </a:lnTo>
                  <a:close/>
                </a:path>
                <a:path w="203200" h="38100">
                  <a:moveTo>
                    <a:pt x="189191" y="5232"/>
                  </a:moveTo>
                  <a:lnTo>
                    <a:pt x="189026" y="4787"/>
                  </a:lnTo>
                  <a:lnTo>
                    <a:pt x="188125" y="4686"/>
                  </a:lnTo>
                  <a:lnTo>
                    <a:pt x="189191" y="5232"/>
                  </a:lnTo>
                  <a:close/>
                </a:path>
                <a:path w="203200" h="38100">
                  <a:moveTo>
                    <a:pt x="189407" y="4838"/>
                  </a:moveTo>
                  <a:lnTo>
                    <a:pt x="188442" y="2933"/>
                  </a:lnTo>
                  <a:lnTo>
                    <a:pt x="189026" y="4787"/>
                  </a:lnTo>
                  <a:lnTo>
                    <a:pt x="189407" y="4838"/>
                  </a:lnTo>
                  <a:close/>
                </a:path>
                <a:path w="203200" h="38100">
                  <a:moveTo>
                    <a:pt x="189966" y="6718"/>
                  </a:moveTo>
                  <a:lnTo>
                    <a:pt x="189826" y="6680"/>
                  </a:lnTo>
                  <a:lnTo>
                    <a:pt x="189649" y="5537"/>
                  </a:lnTo>
                  <a:lnTo>
                    <a:pt x="189560" y="7543"/>
                  </a:lnTo>
                  <a:lnTo>
                    <a:pt x="189966" y="6718"/>
                  </a:lnTo>
                  <a:close/>
                </a:path>
                <a:path w="203200" h="38100">
                  <a:moveTo>
                    <a:pt x="190373" y="16764"/>
                  </a:moveTo>
                  <a:lnTo>
                    <a:pt x="190207" y="15824"/>
                  </a:lnTo>
                  <a:lnTo>
                    <a:pt x="190119" y="16586"/>
                  </a:lnTo>
                  <a:lnTo>
                    <a:pt x="190373" y="16764"/>
                  </a:lnTo>
                  <a:close/>
                </a:path>
                <a:path w="203200" h="38100">
                  <a:moveTo>
                    <a:pt x="191008" y="17221"/>
                  </a:moveTo>
                  <a:lnTo>
                    <a:pt x="190373" y="16764"/>
                  </a:lnTo>
                  <a:lnTo>
                    <a:pt x="190563" y="17983"/>
                  </a:lnTo>
                  <a:lnTo>
                    <a:pt x="191008" y="17221"/>
                  </a:lnTo>
                  <a:close/>
                </a:path>
                <a:path w="203200" h="38100">
                  <a:moveTo>
                    <a:pt x="196164" y="16891"/>
                  </a:moveTo>
                  <a:lnTo>
                    <a:pt x="196138" y="16243"/>
                  </a:lnTo>
                  <a:lnTo>
                    <a:pt x="195008" y="13474"/>
                  </a:lnTo>
                  <a:lnTo>
                    <a:pt x="195084" y="15074"/>
                  </a:lnTo>
                  <a:lnTo>
                    <a:pt x="195402" y="15227"/>
                  </a:lnTo>
                  <a:lnTo>
                    <a:pt x="196164" y="16891"/>
                  </a:lnTo>
                  <a:close/>
                </a:path>
                <a:path w="203200" h="38100">
                  <a:moveTo>
                    <a:pt x="197231" y="12649"/>
                  </a:moveTo>
                  <a:lnTo>
                    <a:pt x="196723" y="10782"/>
                  </a:lnTo>
                  <a:lnTo>
                    <a:pt x="196557" y="10744"/>
                  </a:lnTo>
                  <a:lnTo>
                    <a:pt x="196469" y="10617"/>
                  </a:lnTo>
                  <a:lnTo>
                    <a:pt x="196418" y="10236"/>
                  </a:lnTo>
                  <a:lnTo>
                    <a:pt x="195986" y="6934"/>
                  </a:lnTo>
                  <a:lnTo>
                    <a:pt x="195897" y="10236"/>
                  </a:lnTo>
                  <a:lnTo>
                    <a:pt x="195516" y="9220"/>
                  </a:lnTo>
                  <a:lnTo>
                    <a:pt x="195173" y="7950"/>
                  </a:lnTo>
                  <a:lnTo>
                    <a:pt x="195059" y="7505"/>
                  </a:lnTo>
                  <a:lnTo>
                    <a:pt x="195160" y="6680"/>
                  </a:lnTo>
                  <a:lnTo>
                    <a:pt x="195072" y="6299"/>
                  </a:lnTo>
                  <a:lnTo>
                    <a:pt x="194284" y="4775"/>
                  </a:lnTo>
                  <a:lnTo>
                    <a:pt x="195033" y="7950"/>
                  </a:lnTo>
                  <a:lnTo>
                    <a:pt x="194373" y="6553"/>
                  </a:lnTo>
                  <a:lnTo>
                    <a:pt x="194144" y="6045"/>
                  </a:lnTo>
                  <a:lnTo>
                    <a:pt x="194043" y="5664"/>
                  </a:lnTo>
                  <a:lnTo>
                    <a:pt x="194030" y="5283"/>
                  </a:lnTo>
                  <a:lnTo>
                    <a:pt x="193738" y="6553"/>
                  </a:lnTo>
                  <a:lnTo>
                    <a:pt x="193636" y="5664"/>
                  </a:lnTo>
                  <a:lnTo>
                    <a:pt x="193179" y="4140"/>
                  </a:lnTo>
                  <a:lnTo>
                    <a:pt x="193167" y="3975"/>
                  </a:lnTo>
                  <a:lnTo>
                    <a:pt x="193535" y="4394"/>
                  </a:lnTo>
                  <a:lnTo>
                    <a:pt x="193167" y="3886"/>
                  </a:lnTo>
                  <a:lnTo>
                    <a:pt x="192151" y="2489"/>
                  </a:lnTo>
                  <a:lnTo>
                    <a:pt x="192646" y="7569"/>
                  </a:lnTo>
                  <a:lnTo>
                    <a:pt x="191744" y="4902"/>
                  </a:lnTo>
                  <a:lnTo>
                    <a:pt x="191719" y="4521"/>
                  </a:lnTo>
                  <a:lnTo>
                    <a:pt x="190715" y="6045"/>
                  </a:lnTo>
                  <a:lnTo>
                    <a:pt x="192036" y="7188"/>
                  </a:lnTo>
                  <a:lnTo>
                    <a:pt x="192125" y="7950"/>
                  </a:lnTo>
                  <a:lnTo>
                    <a:pt x="191884" y="10744"/>
                  </a:lnTo>
                  <a:lnTo>
                    <a:pt x="191731" y="10236"/>
                  </a:lnTo>
                  <a:lnTo>
                    <a:pt x="191693" y="10109"/>
                  </a:lnTo>
                  <a:lnTo>
                    <a:pt x="191211" y="8585"/>
                  </a:lnTo>
                  <a:lnTo>
                    <a:pt x="190665" y="6807"/>
                  </a:lnTo>
                  <a:lnTo>
                    <a:pt x="189839" y="4140"/>
                  </a:lnTo>
                  <a:lnTo>
                    <a:pt x="190284" y="6807"/>
                  </a:lnTo>
                  <a:lnTo>
                    <a:pt x="189979" y="6718"/>
                  </a:lnTo>
                  <a:lnTo>
                    <a:pt x="190055" y="8585"/>
                  </a:lnTo>
                  <a:lnTo>
                    <a:pt x="189572" y="7569"/>
                  </a:lnTo>
                  <a:lnTo>
                    <a:pt x="188912" y="6172"/>
                  </a:lnTo>
                  <a:lnTo>
                    <a:pt x="188544" y="10109"/>
                  </a:lnTo>
                  <a:lnTo>
                    <a:pt x="188455" y="9728"/>
                  </a:lnTo>
                  <a:lnTo>
                    <a:pt x="188252" y="8839"/>
                  </a:lnTo>
                  <a:lnTo>
                    <a:pt x="188163" y="8432"/>
                  </a:lnTo>
                  <a:lnTo>
                    <a:pt x="188061" y="8839"/>
                  </a:lnTo>
                  <a:lnTo>
                    <a:pt x="187820" y="7823"/>
                  </a:lnTo>
                  <a:lnTo>
                    <a:pt x="187591" y="6883"/>
                  </a:lnTo>
                  <a:lnTo>
                    <a:pt x="186918" y="4140"/>
                  </a:lnTo>
                  <a:lnTo>
                    <a:pt x="187439" y="9728"/>
                  </a:lnTo>
                  <a:lnTo>
                    <a:pt x="187375" y="9601"/>
                  </a:lnTo>
                  <a:lnTo>
                    <a:pt x="187312" y="9474"/>
                  </a:lnTo>
                  <a:lnTo>
                    <a:pt x="186867" y="8585"/>
                  </a:lnTo>
                  <a:lnTo>
                    <a:pt x="186486" y="7823"/>
                  </a:lnTo>
                  <a:lnTo>
                    <a:pt x="186372" y="7315"/>
                  </a:lnTo>
                  <a:lnTo>
                    <a:pt x="186118" y="5283"/>
                  </a:lnTo>
                  <a:lnTo>
                    <a:pt x="186918" y="6426"/>
                  </a:lnTo>
                  <a:lnTo>
                    <a:pt x="186347" y="5283"/>
                  </a:lnTo>
                  <a:lnTo>
                    <a:pt x="185915" y="4394"/>
                  </a:lnTo>
                  <a:lnTo>
                    <a:pt x="186385" y="8585"/>
                  </a:lnTo>
                  <a:lnTo>
                    <a:pt x="186156" y="7950"/>
                  </a:lnTo>
                  <a:lnTo>
                    <a:pt x="186105" y="7823"/>
                  </a:lnTo>
                  <a:lnTo>
                    <a:pt x="184594" y="3632"/>
                  </a:lnTo>
                  <a:lnTo>
                    <a:pt x="184416" y="4140"/>
                  </a:lnTo>
                  <a:lnTo>
                    <a:pt x="184302" y="4648"/>
                  </a:lnTo>
                  <a:lnTo>
                    <a:pt x="184899" y="7823"/>
                  </a:lnTo>
                  <a:lnTo>
                    <a:pt x="184785" y="7696"/>
                  </a:lnTo>
                  <a:lnTo>
                    <a:pt x="184569" y="7442"/>
                  </a:lnTo>
                  <a:lnTo>
                    <a:pt x="183476" y="6172"/>
                  </a:lnTo>
                  <a:lnTo>
                    <a:pt x="182867" y="7442"/>
                  </a:lnTo>
                  <a:lnTo>
                    <a:pt x="182702" y="6299"/>
                  </a:lnTo>
                  <a:lnTo>
                    <a:pt x="180975" y="5918"/>
                  </a:lnTo>
                  <a:lnTo>
                    <a:pt x="179997" y="4902"/>
                  </a:lnTo>
                  <a:lnTo>
                    <a:pt x="180390" y="7696"/>
                  </a:lnTo>
                  <a:lnTo>
                    <a:pt x="179489" y="7188"/>
                  </a:lnTo>
                  <a:lnTo>
                    <a:pt x="179044" y="7950"/>
                  </a:lnTo>
                  <a:lnTo>
                    <a:pt x="178904" y="7188"/>
                  </a:lnTo>
                  <a:lnTo>
                    <a:pt x="178777" y="6426"/>
                  </a:lnTo>
                  <a:lnTo>
                    <a:pt x="178663" y="5410"/>
                  </a:lnTo>
                  <a:lnTo>
                    <a:pt x="178790" y="4267"/>
                  </a:lnTo>
                  <a:lnTo>
                    <a:pt x="178257" y="4394"/>
                  </a:lnTo>
                  <a:lnTo>
                    <a:pt x="178295" y="5791"/>
                  </a:lnTo>
                  <a:lnTo>
                    <a:pt x="178181" y="6172"/>
                  </a:lnTo>
                  <a:lnTo>
                    <a:pt x="177990" y="6426"/>
                  </a:lnTo>
                  <a:lnTo>
                    <a:pt x="177660" y="4013"/>
                  </a:lnTo>
                  <a:lnTo>
                    <a:pt x="176974" y="4267"/>
                  </a:lnTo>
                  <a:lnTo>
                    <a:pt x="176771" y="7188"/>
                  </a:lnTo>
                  <a:lnTo>
                    <a:pt x="175539" y="5664"/>
                  </a:lnTo>
                  <a:lnTo>
                    <a:pt x="175933" y="8013"/>
                  </a:lnTo>
                  <a:lnTo>
                    <a:pt x="177215" y="11379"/>
                  </a:lnTo>
                  <a:lnTo>
                    <a:pt x="177342" y="12522"/>
                  </a:lnTo>
                  <a:lnTo>
                    <a:pt x="179235" y="16332"/>
                  </a:lnTo>
                  <a:lnTo>
                    <a:pt x="179336" y="16764"/>
                  </a:lnTo>
                  <a:lnTo>
                    <a:pt x="179146" y="17983"/>
                  </a:lnTo>
                  <a:lnTo>
                    <a:pt x="179298" y="17856"/>
                  </a:lnTo>
                  <a:lnTo>
                    <a:pt x="180378" y="16586"/>
                  </a:lnTo>
                  <a:lnTo>
                    <a:pt x="180263" y="15570"/>
                  </a:lnTo>
                  <a:lnTo>
                    <a:pt x="180200" y="15316"/>
                  </a:lnTo>
                  <a:lnTo>
                    <a:pt x="179984" y="14427"/>
                  </a:lnTo>
                  <a:lnTo>
                    <a:pt x="180060" y="15316"/>
                  </a:lnTo>
                  <a:lnTo>
                    <a:pt x="179552" y="13881"/>
                  </a:lnTo>
                  <a:lnTo>
                    <a:pt x="179425" y="12649"/>
                  </a:lnTo>
                  <a:lnTo>
                    <a:pt x="179552" y="11760"/>
                  </a:lnTo>
                  <a:lnTo>
                    <a:pt x="179628" y="11379"/>
                  </a:lnTo>
                  <a:lnTo>
                    <a:pt x="179959" y="11252"/>
                  </a:lnTo>
                  <a:lnTo>
                    <a:pt x="179793" y="11976"/>
                  </a:lnTo>
                  <a:lnTo>
                    <a:pt x="179666" y="12903"/>
                  </a:lnTo>
                  <a:lnTo>
                    <a:pt x="180657" y="14808"/>
                  </a:lnTo>
                  <a:lnTo>
                    <a:pt x="181089" y="15824"/>
                  </a:lnTo>
                  <a:lnTo>
                    <a:pt x="180733" y="13792"/>
                  </a:lnTo>
                  <a:lnTo>
                    <a:pt x="182156" y="17348"/>
                  </a:lnTo>
                  <a:lnTo>
                    <a:pt x="181190" y="13792"/>
                  </a:lnTo>
                  <a:lnTo>
                    <a:pt x="180505" y="11252"/>
                  </a:lnTo>
                  <a:lnTo>
                    <a:pt x="180060" y="9601"/>
                  </a:lnTo>
                  <a:lnTo>
                    <a:pt x="181444" y="11760"/>
                  </a:lnTo>
                  <a:lnTo>
                    <a:pt x="181559" y="12141"/>
                  </a:lnTo>
                  <a:lnTo>
                    <a:pt x="181673" y="13030"/>
                  </a:lnTo>
                  <a:lnTo>
                    <a:pt x="181889" y="12522"/>
                  </a:lnTo>
                  <a:lnTo>
                    <a:pt x="182003" y="10871"/>
                  </a:lnTo>
                  <a:lnTo>
                    <a:pt x="182448" y="11125"/>
                  </a:lnTo>
                  <a:lnTo>
                    <a:pt x="183083" y="13411"/>
                  </a:lnTo>
                  <a:lnTo>
                    <a:pt x="182956" y="10871"/>
                  </a:lnTo>
                  <a:lnTo>
                    <a:pt x="182867" y="9601"/>
                  </a:lnTo>
                  <a:lnTo>
                    <a:pt x="182854" y="9474"/>
                  </a:lnTo>
                  <a:lnTo>
                    <a:pt x="183603" y="11252"/>
                  </a:lnTo>
                  <a:lnTo>
                    <a:pt x="183718" y="12522"/>
                  </a:lnTo>
                  <a:lnTo>
                    <a:pt x="183388" y="12522"/>
                  </a:lnTo>
                  <a:lnTo>
                    <a:pt x="183375" y="13538"/>
                  </a:lnTo>
                  <a:lnTo>
                    <a:pt x="184378" y="16078"/>
                  </a:lnTo>
                  <a:lnTo>
                    <a:pt x="184302" y="15316"/>
                  </a:lnTo>
                  <a:lnTo>
                    <a:pt x="184797" y="15697"/>
                  </a:lnTo>
                  <a:lnTo>
                    <a:pt x="184746" y="15570"/>
                  </a:lnTo>
                  <a:lnTo>
                    <a:pt x="184899" y="15722"/>
                  </a:lnTo>
                  <a:lnTo>
                    <a:pt x="185483" y="16395"/>
                  </a:lnTo>
                  <a:lnTo>
                    <a:pt x="185242" y="16052"/>
                  </a:lnTo>
                  <a:lnTo>
                    <a:pt x="185953" y="16713"/>
                  </a:lnTo>
                  <a:lnTo>
                    <a:pt x="185623" y="16078"/>
                  </a:lnTo>
                  <a:lnTo>
                    <a:pt x="185521" y="15570"/>
                  </a:lnTo>
                  <a:lnTo>
                    <a:pt x="185496" y="15316"/>
                  </a:lnTo>
                  <a:lnTo>
                    <a:pt x="185013" y="9601"/>
                  </a:lnTo>
                  <a:lnTo>
                    <a:pt x="186664" y="14300"/>
                  </a:lnTo>
                  <a:lnTo>
                    <a:pt x="186753" y="14554"/>
                  </a:lnTo>
                  <a:lnTo>
                    <a:pt x="186766" y="14300"/>
                  </a:lnTo>
                  <a:lnTo>
                    <a:pt x="186880" y="10236"/>
                  </a:lnTo>
                  <a:lnTo>
                    <a:pt x="186766" y="14211"/>
                  </a:lnTo>
                  <a:lnTo>
                    <a:pt x="187172" y="12522"/>
                  </a:lnTo>
                  <a:lnTo>
                    <a:pt x="187617" y="15062"/>
                  </a:lnTo>
                  <a:lnTo>
                    <a:pt x="187642" y="15201"/>
                  </a:lnTo>
                  <a:lnTo>
                    <a:pt x="187820" y="16319"/>
                  </a:lnTo>
                  <a:lnTo>
                    <a:pt x="187756" y="15862"/>
                  </a:lnTo>
                  <a:lnTo>
                    <a:pt x="187706" y="15532"/>
                  </a:lnTo>
                  <a:lnTo>
                    <a:pt x="187655" y="15214"/>
                  </a:lnTo>
                  <a:lnTo>
                    <a:pt x="187731" y="15443"/>
                  </a:lnTo>
                  <a:lnTo>
                    <a:pt x="188544" y="16764"/>
                  </a:lnTo>
                  <a:lnTo>
                    <a:pt x="188645" y="17602"/>
                  </a:lnTo>
                  <a:lnTo>
                    <a:pt x="188645" y="15316"/>
                  </a:lnTo>
                  <a:lnTo>
                    <a:pt x="189725" y="19126"/>
                  </a:lnTo>
                  <a:lnTo>
                    <a:pt x="189725" y="15824"/>
                  </a:lnTo>
                  <a:lnTo>
                    <a:pt x="189928" y="16713"/>
                  </a:lnTo>
                  <a:lnTo>
                    <a:pt x="190055" y="16332"/>
                  </a:lnTo>
                  <a:lnTo>
                    <a:pt x="190004" y="15824"/>
                  </a:lnTo>
                  <a:lnTo>
                    <a:pt x="189953" y="15316"/>
                  </a:lnTo>
                  <a:lnTo>
                    <a:pt x="190195" y="12522"/>
                  </a:lnTo>
                  <a:lnTo>
                    <a:pt x="190220" y="12268"/>
                  </a:lnTo>
                  <a:lnTo>
                    <a:pt x="192786" y="18618"/>
                  </a:lnTo>
                  <a:lnTo>
                    <a:pt x="193167" y="14808"/>
                  </a:lnTo>
                  <a:lnTo>
                    <a:pt x="193281" y="14046"/>
                  </a:lnTo>
                  <a:lnTo>
                    <a:pt x="193979" y="12268"/>
                  </a:lnTo>
                  <a:lnTo>
                    <a:pt x="193776" y="10744"/>
                  </a:lnTo>
                  <a:lnTo>
                    <a:pt x="193649" y="9855"/>
                  </a:lnTo>
                  <a:lnTo>
                    <a:pt x="193725" y="8839"/>
                  </a:lnTo>
                  <a:lnTo>
                    <a:pt x="194259" y="7569"/>
                  </a:lnTo>
                  <a:lnTo>
                    <a:pt x="194754" y="8636"/>
                  </a:lnTo>
                  <a:lnTo>
                    <a:pt x="194868" y="9220"/>
                  </a:lnTo>
                  <a:lnTo>
                    <a:pt x="194754" y="10998"/>
                  </a:lnTo>
                  <a:lnTo>
                    <a:pt x="195503" y="12014"/>
                  </a:lnTo>
                  <a:lnTo>
                    <a:pt x="195783" y="11811"/>
                  </a:lnTo>
                  <a:lnTo>
                    <a:pt x="195910" y="11607"/>
                  </a:lnTo>
                  <a:lnTo>
                    <a:pt x="196176" y="10617"/>
                  </a:lnTo>
                  <a:lnTo>
                    <a:pt x="196202" y="10998"/>
                  </a:lnTo>
                  <a:lnTo>
                    <a:pt x="196329" y="11607"/>
                  </a:lnTo>
                  <a:lnTo>
                    <a:pt x="196850" y="12903"/>
                  </a:lnTo>
                  <a:lnTo>
                    <a:pt x="197231" y="12649"/>
                  </a:lnTo>
                  <a:close/>
                </a:path>
                <a:path w="203200" h="38100">
                  <a:moveTo>
                    <a:pt x="197281" y="10858"/>
                  </a:moveTo>
                  <a:lnTo>
                    <a:pt x="196443" y="9728"/>
                  </a:lnTo>
                  <a:lnTo>
                    <a:pt x="196723" y="10782"/>
                  </a:lnTo>
                  <a:lnTo>
                    <a:pt x="197281" y="10858"/>
                  </a:lnTo>
                  <a:close/>
                </a:path>
                <a:path w="203200" h="38100">
                  <a:moveTo>
                    <a:pt x="197307" y="14947"/>
                  </a:moveTo>
                  <a:lnTo>
                    <a:pt x="197167" y="15036"/>
                  </a:lnTo>
                  <a:lnTo>
                    <a:pt x="197307" y="14947"/>
                  </a:lnTo>
                  <a:close/>
                </a:path>
                <a:path w="203200" h="38100">
                  <a:moveTo>
                    <a:pt x="197446" y="14782"/>
                  </a:moveTo>
                  <a:lnTo>
                    <a:pt x="197383" y="14401"/>
                  </a:lnTo>
                  <a:lnTo>
                    <a:pt x="197307" y="14046"/>
                  </a:lnTo>
                  <a:lnTo>
                    <a:pt x="197231" y="13830"/>
                  </a:lnTo>
                  <a:lnTo>
                    <a:pt x="197332" y="14478"/>
                  </a:lnTo>
                  <a:lnTo>
                    <a:pt x="197358" y="14795"/>
                  </a:lnTo>
                  <a:lnTo>
                    <a:pt x="197307" y="14947"/>
                  </a:lnTo>
                  <a:lnTo>
                    <a:pt x="197446" y="14782"/>
                  </a:lnTo>
                  <a:close/>
                </a:path>
                <a:path w="203200" h="38100">
                  <a:moveTo>
                    <a:pt x="198551" y="9779"/>
                  </a:moveTo>
                  <a:lnTo>
                    <a:pt x="198462" y="9347"/>
                  </a:lnTo>
                  <a:lnTo>
                    <a:pt x="197065" y="4648"/>
                  </a:lnTo>
                  <a:lnTo>
                    <a:pt x="197281" y="10858"/>
                  </a:lnTo>
                  <a:lnTo>
                    <a:pt x="197510" y="12649"/>
                  </a:lnTo>
                  <a:lnTo>
                    <a:pt x="197612" y="14427"/>
                  </a:lnTo>
                  <a:lnTo>
                    <a:pt x="197573" y="14554"/>
                  </a:lnTo>
                  <a:lnTo>
                    <a:pt x="197510" y="14681"/>
                  </a:lnTo>
                  <a:lnTo>
                    <a:pt x="197535" y="15252"/>
                  </a:lnTo>
                  <a:lnTo>
                    <a:pt x="197612" y="15087"/>
                  </a:lnTo>
                  <a:lnTo>
                    <a:pt x="197624" y="14782"/>
                  </a:lnTo>
                  <a:lnTo>
                    <a:pt x="197624" y="14427"/>
                  </a:lnTo>
                  <a:lnTo>
                    <a:pt x="197840" y="13843"/>
                  </a:lnTo>
                  <a:lnTo>
                    <a:pt x="197967" y="13398"/>
                  </a:lnTo>
                  <a:lnTo>
                    <a:pt x="198081" y="11760"/>
                  </a:lnTo>
                  <a:lnTo>
                    <a:pt x="198437" y="10871"/>
                  </a:lnTo>
                  <a:lnTo>
                    <a:pt x="198551" y="11252"/>
                  </a:lnTo>
                  <a:lnTo>
                    <a:pt x="198424" y="10744"/>
                  </a:lnTo>
                  <a:lnTo>
                    <a:pt x="198551" y="9779"/>
                  </a:lnTo>
                  <a:close/>
                </a:path>
                <a:path w="203200" h="38100">
                  <a:moveTo>
                    <a:pt x="199097" y="13538"/>
                  </a:moveTo>
                  <a:lnTo>
                    <a:pt x="198970" y="12649"/>
                  </a:lnTo>
                  <a:lnTo>
                    <a:pt x="198653" y="11607"/>
                  </a:lnTo>
                  <a:lnTo>
                    <a:pt x="198780" y="12776"/>
                  </a:lnTo>
                  <a:lnTo>
                    <a:pt x="198653" y="14300"/>
                  </a:lnTo>
                  <a:lnTo>
                    <a:pt x="199097" y="13538"/>
                  </a:lnTo>
                  <a:close/>
                </a:path>
                <a:path w="203200" h="38100">
                  <a:moveTo>
                    <a:pt x="199224" y="9779"/>
                  </a:moveTo>
                  <a:lnTo>
                    <a:pt x="199123" y="9220"/>
                  </a:lnTo>
                  <a:lnTo>
                    <a:pt x="199021" y="9474"/>
                  </a:lnTo>
                  <a:lnTo>
                    <a:pt x="199224" y="9779"/>
                  </a:lnTo>
                  <a:close/>
                </a:path>
                <a:path w="203200" h="38100">
                  <a:moveTo>
                    <a:pt x="199390" y="13182"/>
                  </a:moveTo>
                  <a:lnTo>
                    <a:pt x="199250" y="13538"/>
                  </a:lnTo>
                  <a:lnTo>
                    <a:pt x="199364" y="13919"/>
                  </a:lnTo>
                  <a:lnTo>
                    <a:pt x="199390" y="13182"/>
                  </a:lnTo>
                  <a:close/>
                </a:path>
                <a:path w="203200" h="38100">
                  <a:moveTo>
                    <a:pt x="199745" y="12776"/>
                  </a:moveTo>
                  <a:lnTo>
                    <a:pt x="199631" y="11125"/>
                  </a:lnTo>
                  <a:lnTo>
                    <a:pt x="199517" y="10363"/>
                  </a:lnTo>
                  <a:lnTo>
                    <a:pt x="199415" y="10109"/>
                  </a:lnTo>
                  <a:lnTo>
                    <a:pt x="199224" y="9779"/>
                  </a:lnTo>
                  <a:lnTo>
                    <a:pt x="199275" y="10109"/>
                  </a:lnTo>
                  <a:lnTo>
                    <a:pt x="199390" y="13182"/>
                  </a:lnTo>
                  <a:lnTo>
                    <a:pt x="199745" y="12776"/>
                  </a:lnTo>
                  <a:close/>
                </a:path>
                <a:path w="203200" h="38100">
                  <a:moveTo>
                    <a:pt x="200215" y="15024"/>
                  </a:moveTo>
                  <a:lnTo>
                    <a:pt x="200177" y="14859"/>
                  </a:lnTo>
                  <a:lnTo>
                    <a:pt x="200164" y="14732"/>
                  </a:lnTo>
                  <a:lnTo>
                    <a:pt x="200050" y="14947"/>
                  </a:lnTo>
                  <a:lnTo>
                    <a:pt x="200215" y="15024"/>
                  </a:lnTo>
                  <a:close/>
                </a:path>
                <a:path w="203200" h="38100">
                  <a:moveTo>
                    <a:pt x="200228" y="14287"/>
                  </a:moveTo>
                  <a:lnTo>
                    <a:pt x="200101" y="14338"/>
                  </a:lnTo>
                  <a:lnTo>
                    <a:pt x="200139" y="14617"/>
                  </a:lnTo>
                  <a:lnTo>
                    <a:pt x="200228" y="14287"/>
                  </a:lnTo>
                  <a:close/>
                </a:path>
                <a:path w="203200" h="38100">
                  <a:moveTo>
                    <a:pt x="200482" y="14325"/>
                  </a:moveTo>
                  <a:lnTo>
                    <a:pt x="200393" y="13589"/>
                  </a:lnTo>
                  <a:lnTo>
                    <a:pt x="200228" y="14287"/>
                  </a:lnTo>
                  <a:lnTo>
                    <a:pt x="200482" y="14325"/>
                  </a:lnTo>
                  <a:close/>
                </a:path>
                <a:path w="203200" h="38100">
                  <a:moveTo>
                    <a:pt x="201993" y="11315"/>
                  </a:moveTo>
                  <a:lnTo>
                    <a:pt x="201726" y="9410"/>
                  </a:lnTo>
                  <a:lnTo>
                    <a:pt x="200837" y="7200"/>
                  </a:lnTo>
                  <a:lnTo>
                    <a:pt x="200342" y="7200"/>
                  </a:lnTo>
                  <a:lnTo>
                    <a:pt x="200266" y="9220"/>
                  </a:lnTo>
                  <a:lnTo>
                    <a:pt x="200025" y="8572"/>
                  </a:lnTo>
                  <a:lnTo>
                    <a:pt x="199961" y="7785"/>
                  </a:lnTo>
                  <a:lnTo>
                    <a:pt x="199847" y="7226"/>
                  </a:lnTo>
                  <a:lnTo>
                    <a:pt x="199847" y="8750"/>
                  </a:lnTo>
                  <a:lnTo>
                    <a:pt x="200012" y="11379"/>
                  </a:lnTo>
                  <a:lnTo>
                    <a:pt x="200825" y="14058"/>
                  </a:lnTo>
                  <a:lnTo>
                    <a:pt x="200533" y="11125"/>
                  </a:lnTo>
                  <a:lnTo>
                    <a:pt x="200875" y="12293"/>
                  </a:lnTo>
                  <a:lnTo>
                    <a:pt x="200482" y="8813"/>
                  </a:lnTo>
                  <a:lnTo>
                    <a:pt x="200685" y="8394"/>
                  </a:lnTo>
                  <a:lnTo>
                    <a:pt x="201206" y="9652"/>
                  </a:lnTo>
                  <a:lnTo>
                    <a:pt x="201396" y="10769"/>
                  </a:lnTo>
                  <a:lnTo>
                    <a:pt x="201333" y="9982"/>
                  </a:lnTo>
                  <a:lnTo>
                    <a:pt x="201993" y="11315"/>
                  </a:lnTo>
                  <a:close/>
                </a:path>
                <a:path w="203200" h="38100">
                  <a:moveTo>
                    <a:pt x="203022" y="12331"/>
                  </a:moveTo>
                  <a:lnTo>
                    <a:pt x="202946" y="11531"/>
                  </a:lnTo>
                  <a:lnTo>
                    <a:pt x="202501" y="9791"/>
                  </a:lnTo>
                  <a:lnTo>
                    <a:pt x="202285" y="10198"/>
                  </a:lnTo>
                  <a:lnTo>
                    <a:pt x="202755" y="13220"/>
                  </a:lnTo>
                  <a:lnTo>
                    <a:pt x="203022" y="123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7054319" y="8802342"/>
              <a:ext cx="272882" cy="147769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4219829" y="5774480"/>
              <a:ext cx="2924175" cy="1378585"/>
            </a:xfrm>
            <a:custGeom>
              <a:avLst/>
              <a:gdLst/>
              <a:ahLst/>
              <a:cxnLst/>
              <a:rect l="l" t="t" r="r" b="b"/>
              <a:pathLst>
                <a:path w="2924175" h="1378584">
                  <a:moveTo>
                    <a:pt x="4368" y="1295"/>
                  </a:moveTo>
                  <a:lnTo>
                    <a:pt x="2095" y="0"/>
                  </a:lnTo>
                  <a:lnTo>
                    <a:pt x="1117" y="101"/>
                  </a:lnTo>
                  <a:lnTo>
                    <a:pt x="0" y="1549"/>
                  </a:lnTo>
                  <a:lnTo>
                    <a:pt x="1346" y="2501"/>
                  </a:lnTo>
                  <a:lnTo>
                    <a:pt x="4368" y="1295"/>
                  </a:lnTo>
                  <a:close/>
                </a:path>
                <a:path w="2924175" h="1378584">
                  <a:moveTo>
                    <a:pt x="12141" y="9232"/>
                  </a:moveTo>
                  <a:lnTo>
                    <a:pt x="8712" y="9829"/>
                  </a:lnTo>
                  <a:lnTo>
                    <a:pt x="9309" y="8674"/>
                  </a:lnTo>
                  <a:lnTo>
                    <a:pt x="5384" y="9525"/>
                  </a:lnTo>
                  <a:lnTo>
                    <a:pt x="4038" y="8585"/>
                  </a:lnTo>
                  <a:lnTo>
                    <a:pt x="4229" y="6807"/>
                  </a:lnTo>
                  <a:lnTo>
                    <a:pt x="5245" y="6248"/>
                  </a:lnTo>
                  <a:lnTo>
                    <a:pt x="4279" y="6350"/>
                  </a:lnTo>
                  <a:lnTo>
                    <a:pt x="4076" y="3949"/>
                  </a:lnTo>
                  <a:lnTo>
                    <a:pt x="2070" y="4597"/>
                  </a:lnTo>
                  <a:lnTo>
                    <a:pt x="1714" y="7734"/>
                  </a:lnTo>
                  <a:lnTo>
                    <a:pt x="3429" y="9753"/>
                  </a:lnTo>
                  <a:lnTo>
                    <a:pt x="6718" y="10477"/>
                  </a:lnTo>
                  <a:lnTo>
                    <a:pt x="6616" y="11366"/>
                  </a:lnTo>
                  <a:lnTo>
                    <a:pt x="5638" y="11480"/>
                  </a:lnTo>
                  <a:lnTo>
                    <a:pt x="5130" y="11760"/>
                  </a:lnTo>
                  <a:lnTo>
                    <a:pt x="7493" y="12166"/>
                  </a:lnTo>
                  <a:lnTo>
                    <a:pt x="10871" y="12014"/>
                  </a:lnTo>
                  <a:lnTo>
                    <a:pt x="12141" y="9232"/>
                  </a:lnTo>
                  <a:close/>
                </a:path>
                <a:path w="2924175" h="1378584">
                  <a:moveTo>
                    <a:pt x="25057" y="22783"/>
                  </a:moveTo>
                  <a:lnTo>
                    <a:pt x="24587" y="22479"/>
                  </a:lnTo>
                  <a:lnTo>
                    <a:pt x="24079" y="22339"/>
                  </a:lnTo>
                  <a:lnTo>
                    <a:pt x="23520" y="22275"/>
                  </a:lnTo>
                  <a:lnTo>
                    <a:pt x="24650" y="23037"/>
                  </a:lnTo>
                  <a:lnTo>
                    <a:pt x="25057" y="22783"/>
                  </a:lnTo>
                  <a:close/>
                </a:path>
                <a:path w="2924175" h="1378584">
                  <a:moveTo>
                    <a:pt x="26301" y="24612"/>
                  </a:moveTo>
                  <a:lnTo>
                    <a:pt x="25958" y="24104"/>
                  </a:lnTo>
                  <a:lnTo>
                    <a:pt x="25679" y="23799"/>
                  </a:lnTo>
                  <a:lnTo>
                    <a:pt x="25374" y="23634"/>
                  </a:lnTo>
                  <a:lnTo>
                    <a:pt x="25704" y="23939"/>
                  </a:lnTo>
                  <a:lnTo>
                    <a:pt x="26022" y="24269"/>
                  </a:lnTo>
                  <a:lnTo>
                    <a:pt x="26301" y="24612"/>
                  </a:lnTo>
                  <a:close/>
                </a:path>
                <a:path w="2924175" h="1378584">
                  <a:moveTo>
                    <a:pt x="57327" y="75311"/>
                  </a:moveTo>
                  <a:lnTo>
                    <a:pt x="56261" y="75717"/>
                  </a:lnTo>
                  <a:lnTo>
                    <a:pt x="55511" y="75666"/>
                  </a:lnTo>
                  <a:lnTo>
                    <a:pt x="54927" y="75311"/>
                  </a:lnTo>
                  <a:lnTo>
                    <a:pt x="54559" y="75628"/>
                  </a:lnTo>
                  <a:lnTo>
                    <a:pt x="54190" y="76098"/>
                  </a:lnTo>
                  <a:lnTo>
                    <a:pt x="53797" y="76796"/>
                  </a:lnTo>
                  <a:lnTo>
                    <a:pt x="54216" y="77419"/>
                  </a:lnTo>
                  <a:lnTo>
                    <a:pt x="56299" y="75857"/>
                  </a:lnTo>
                  <a:lnTo>
                    <a:pt x="57327" y="75311"/>
                  </a:lnTo>
                  <a:close/>
                </a:path>
                <a:path w="2924175" h="1378584">
                  <a:moveTo>
                    <a:pt x="76225" y="100698"/>
                  </a:moveTo>
                  <a:lnTo>
                    <a:pt x="75692" y="100114"/>
                  </a:lnTo>
                  <a:lnTo>
                    <a:pt x="75272" y="100177"/>
                  </a:lnTo>
                  <a:lnTo>
                    <a:pt x="74815" y="100304"/>
                  </a:lnTo>
                  <a:lnTo>
                    <a:pt x="74333" y="100469"/>
                  </a:lnTo>
                  <a:lnTo>
                    <a:pt x="76225" y="100698"/>
                  </a:lnTo>
                  <a:close/>
                </a:path>
                <a:path w="2924175" h="1378584">
                  <a:moveTo>
                    <a:pt x="91630" y="118389"/>
                  </a:moveTo>
                  <a:lnTo>
                    <a:pt x="91389" y="118694"/>
                  </a:lnTo>
                  <a:lnTo>
                    <a:pt x="91211" y="119011"/>
                  </a:lnTo>
                  <a:lnTo>
                    <a:pt x="91147" y="119240"/>
                  </a:lnTo>
                  <a:lnTo>
                    <a:pt x="91389" y="119024"/>
                  </a:lnTo>
                  <a:lnTo>
                    <a:pt x="91528" y="118732"/>
                  </a:lnTo>
                  <a:lnTo>
                    <a:pt x="91630" y="118389"/>
                  </a:lnTo>
                  <a:close/>
                </a:path>
                <a:path w="2924175" h="1378584">
                  <a:moveTo>
                    <a:pt x="106870" y="130543"/>
                  </a:moveTo>
                  <a:lnTo>
                    <a:pt x="106464" y="129552"/>
                  </a:lnTo>
                  <a:lnTo>
                    <a:pt x="106489" y="129882"/>
                  </a:lnTo>
                  <a:lnTo>
                    <a:pt x="106641" y="130225"/>
                  </a:lnTo>
                  <a:lnTo>
                    <a:pt x="106870" y="130543"/>
                  </a:lnTo>
                  <a:close/>
                </a:path>
                <a:path w="2924175" h="1378584">
                  <a:moveTo>
                    <a:pt x="108762" y="132562"/>
                  </a:moveTo>
                  <a:lnTo>
                    <a:pt x="107556" y="131610"/>
                  </a:lnTo>
                  <a:lnTo>
                    <a:pt x="106870" y="130543"/>
                  </a:lnTo>
                  <a:lnTo>
                    <a:pt x="107911" y="133096"/>
                  </a:lnTo>
                  <a:lnTo>
                    <a:pt x="108762" y="132562"/>
                  </a:lnTo>
                  <a:close/>
                </a:path>
                <a:path w="2924175" h="1378584">
                  <a:moveTo>
                    <a:pt x="171170" y="202996"/>
                  </a:moveTo>
                  <a:lnTo>
                    <a:pt x="170624" y="202514"/>
                  </a:lnTo>
                  <a:lnTo>
                    <a:pt x="170192" y="202488"/>
                  </a:lnTo>
                  <a:lnTo>
                    <a:pt x="169964" y="202641"/>
                  </a:lnTo>
                  <a:lnTo>
                    <a:pt x="170573" y="203009"/>
                  </a:lnTo>
                  <a:lnTo>
                    <a:pt x="171094" y="203301"/>
                  </a:lnTo>
                  <a:lnTo>
                    <a:pt x="171170" y="202996"/>
                  </a:lnTo>
                  <a:close/>
                </a:path>
                <a:path w="2924175" h="1378584">
                  <a:moveTo>
                    <a:pt x="179920" y="217449"/>
                  </a:moveTo>
                  <a:lnTo>
                    <a:pt x="179578" y="216865"/>
                  </a:lnTo>
                  <a:lnTo>
                    <a:pt x="179400" y="216585"/>
                  </a:lnTo>
                  <a:lnTo>
                    <a:pt x="179451" y="217043"/>
                  </a:lnTo>
                  <a:lnTo>
                    <a:pt x="179590" y="217436"/>
                  </a:lnTo>
                  <a:lnTo>
                    <a:pt x="179920" y="217449"/>
                  </a:lnTo>
                  <a:close/>
                </a:path>
                <a:path w="2924175" h="1378584">
                  <a:moveTo>
                    <a:pt x="198043" y="241909"/>
                  </a:moveTo>
                  <a:lnTo>
                    <a:pt x="197993" y="241782"/>
                  </a:lnTo>
                  <a:lnTo>
                    <a:pt x="197231" y="241401"/>
                  </a:lnTo>
                  <a:lnTo>
                    <a:pt x="197573" y="241693"/>
                  </a:lnTo>
                  <a:lnTo>
                    <a:pt x="198043" y="241909"/>
                  </a:lnTo>
                  <a:close/>
                </a:path>
                <a:path w="2924175" h="1378584">
                  <a:moveTo>
                    <a:pt x="214591" y="252590"/>
                  </a:moveTo>
                  <a:lnTo>
                    <a:pt x="214414" y="252056"/>
                  </a:lnTo>
                  <a:lnTo>
                    <a:pt x="214185" y="251688"/>
                  </a:lnTo>
                  <a:lnTo>
                    <a:pt x="213969" y="251409"/>
                  </a:lnTo>
                  <a:lnTo>
                    <a:pt x="214591" y="252590"/>
                  </a:lnTo>
                  <a:close/>
                </a:path>
                <a:path w="2924175" h="1378584">
                  <a:moveTo>
                    <a:pt x="246976" y="290690"/>
                  </a:moveTo>
                  <a:lnTo>
                    <a:pt x="246799" y="290906"/>
                  </a:lnTo>
                  <a:lnTo>
                    <a:pt x="246672" y="291236"/>
                  </a:lnTo>
                  <a:lnTo>
                    <a:pt x="246634" y="291998"/>
                  </a:lnTo>
                  <a:lnTo>
                    <a:pt x="246875" y="291579"/>
                  </a:lnTo>
                  <a:lnTo>
                    <a:pt x="246926" y="291134"/>
                  </a:lnTo>
                  <a:lnTo>
                    <a:pt x="246976" y="290690"/>
                  </a:lnTo>
                  <a:close/>
                </a:path>
                <a:path w="2924175" h="1378584">
                  <a:moveTo>
                    <a:pt x="268008" y="309905"/>
                  </a:moveTo>
                  <a:lnTo>
                    <a:pt x="267677" y="309257"/>
                  </a:lnTo>
                  <a:lnTo>
                    <a:pt x="267855" y="309905"/>
                  </a:lnTo>
                  <a:lnTo>
                    <a:pt x="267957" y="310146"/>
                  </a:lnTo>
                  <a:lnTo>
                    <a:pt x="268008" y="309905"/>
                  </a:lnTo>
                  <a:close/>
                </a:path>
                <a:path w="2924175" h="1378584">
                  <a:moveTo>
                    <a:pt x="268859" y="310362"/>
                  </a:moveTo>
                  <a:lnTo>
                    <a:pt x="268351" y="310349"/>
                  </a:lnTo>
                  <a:lnTo>
                    <a:pt x="267957" y="310146"/>
                  </a:lnTo>
                  <a:lnTo>
                    <a:pt x="267970" y="310362"/>
                  </a:lnTo>
                  <a:lnTo>
                    <a:pt x="268808" y="310781"/>
                  </a:lnTo>
                  <a:lnTo>
                    <a:pt x="268859" y="310362"/>
                  </a:lnTo>
                  <a:close/>
                </a:path>
                <a:path w="2924175" h="1378584">
                  <a:moveTo>
                    <a:pt x="286893" y="329031"/>
                  </a:moveTo>
                  <a:lnTo>
                    <a:pt x="286169" y="328485"/>
                  </a:lnTo>
                  <a:lnTo>
                    <a:pt x="286854" y="329768"/>
                  </a:lnTo>
                  <a:lnTo>
                    <a:pt x="286893" y="329526"/>
                  </a:lnTo>
                  <a:lnTo>
                    <a:pt x="286880" y="329285"/>
                  </a:lnTo>
                  <a:lnTo>
                    <a:pt x="286893" y="329031"/>
                  </a:lnTo>
                  <a:close/>
                </a:path>
                <a:path w="2924175" h="1378584">
                  <a:moveTo>
                    <a:pt x="389191" y="440143"/>
                  </a:moveTo>
                  <a:lnTo>
                    <a:pt x="388759" y="439750"/>
                  </a:lnTo>
                  <a:lnTo>
                    <a:pt x="388797" y="440042"/>
                  </a:lnTo>
                  <a:lnTo>
                    <a:pt x="389191" y="440143"/>
                  </a:lnTo>
                  <a:close/>
                </a:path>
                <a:path w="2924175" h="1378584">
                  <a:moveTo>
                    <a:pt x="389242" y="443636"/>
                  </a:moveTo>
                  <a:lnTo>
                    <a:pt x="388797" y="440042"/>
                  </a:lnTo>
                  <a:lnTo>
                    <a:pt x="387642" y="439750"/>
                  </a:lnTo>
                  <a:lnTo>
                    <a:pt x="389242" y="443636"/>
                  </a:lnTo>
                  <a:close/>
                </a:path>
                <a:path w="2924175" h="1378584">
                  <a:moveTo>
                    <a:pt x="393560" y="440093"/>
                  </a:moveTo>
                  <a:lnTo>
                    <a:pt x="393395" y="439572"/>
                  </a:lnTo>
                  <a:lnTo>
                    <a:pt x="393446" y="439788"/>
                  </a:lnTo>
                  <a:lnTo>
                    <a:pt x="393484" y="439915"/>
                  </a:lnTo>
                  <a:lnTo>
                    <a:pt x="393534" y="440105"/>
                  </a:lnTo>
                  <a:close/>
                </a:path>
                <a:path w="2924175" h="1378584">
                  <a:moveTo>
                    <a:pt x="394919" y="445325"/>
                  </a:moveTo>
                  <a:lnTo>
                    <a:pt x="393801" y="441121"/>
                  </a:lnTo>
                  <a:lnTo>
                    <a:pt x="393534" y="440105"/>
                  </a:lnTo>
                  <a:lnTo>
                    <a:pt x="393103" y="441121"/>
                  </a:lnTo>
                  <a:lnTo>
                    <a:pt x="389191" y="440143"/>
                  </a:lnTo>
                  <a:lnTo>
                    <a:pt x="394919" y="445325"/>
                  </a:lnTo>
                  <a:close/>
                </a:path>
                <a:path w="2924175" h="1378584">
                  <a:moveTo>
                    <a:pt x="735533" y="770978"/>
                  </a:moveTo>
                  <a:lnTo>
                    <a:pt x="735368" y="770801"/>
                  </a:lnTo>
                  <a:lnTo>
                    <a:pt x="735215" y="770915"/>
                  </a:lnTo>
                  <a:lnTo>
                    <a:pt x="735037" y="771118"/>
                  </a:lnTo>
                  <a:lnTo>
                    <a:pt x="735355" y="771067"/>
                  </a:lnTo>
                  <a:lnTo>
                    <a:pt x="735533" y="770978"/>
                  </a:lnTo>
                  <a:close/>
                </a:path>
                <a:path w="2924175" h="1378584">
                  <a:moveTo>
                    <a:pt x="752754" y="806919"/>
                  </a:moveTo>
                  <a:lnTo>
                    <a:pt x="752284" y="806640"/>
                  </a:lnTo>
                  <a:lnTo>
                    <a:pt x="751509" y="807237"/>
                  </a:lnTo>
                  <a:lnTo>
                    <a:pt x="751166" y="807567"/>
                  </a:lnTo>
                  <a:lnTo>
                    <a:pt x="752754" y="806919"/>
                  </a:lnTo>
                  <a:close/>
                </a:path>
                <a:path w="2924175" h="1378584">
                  <a:moveTo>
                    <a:pt x="2619679" y="654329"/>
                  </a:moveTo>
                  <a:lnTo>
                    <a:pt x="2619629" y="653834"/>
                  </a:lnTo>
                  <a:lnTo>
                    <a:pt x="2619603" y="653351"/>
                  </a:lnTo>
                  <a:lnTo>
                    <a:pt x="2619514" y="652868"/>
                  </a:lnTo>
                  <a:lnTo>
                    <a:pt x="2619210" y="654545"/>
                  </a:lnTo>
                  <a:lnTo>
                    <a:pt x="2619679" y="654329"/>
                  </a:lnTo>
                  <a:close/>
                </a:path>
                <a:path w="2924175" h="1378584">
                  <a:moveTo>
                    <a:pt x="2630487" y="664540"/>
                  </a:moveTo>
                  <a:lnTo>
                    <a:pt x="2627261" y="664540"/>
                  </a:lnTo>
                  <a:lnTo>
                    <a:pt x="2629560" y="667080"/>
                  </a:lnTo>
                  <a:lnTo>
                    <a:pt x="2630487" y="664540"/>
                  </a:lnTo>
                  <a:close/>
                </a:path>
                <a:path w="2924175" h="1378584">
                  <a:moveTo>
                    <a:pt x="2630690" y="664540"/>
                  </a:moveTo>
                  <a:lnTo>
                    <a:pt x="2630601" y="664413"/>
                  </a:lnTo>
                  <a:lnTo>
                    <a:pt x="2630487" y="664540"/>
                  </a:lnTo>
                  <a:lnTo>
                    <a:pt x="2630690" y="664540"/>
                  </a:lnTo>
                  <a:close/>
                </a:path>
                <a:path w="2924175" h="1378584">
                  <a:moveTo>
                    <a:pt x="2637332" y="661060"/>
                  </a:moveTo>
                  <a:lnTo>
                    <a:pt x="2637142" y="660730"/>
                  </a:lnTo>
                  <a:lnTo>
                    <a:pt x="2636990" y="660946"/>
                  </a:lnTo>
                  <a:lnTo>
                    <a:pt x="2637332" y="661060"/>
                  </a:lnTo>
                  <a:close/>
                </a:path>
                <a:path w="2924175" h="1378584">
                  <a:moveTo>
                    <a:pt x="2640304" y="662000"/>
                  </a:moveTo>
                  <a:lnTo>
                    <a:pt x="2637332" y="661060"/>
                  </a:lnTo>
                  <a:lnTo>
                    <a:pt x="2637891" y="662000"/>
                  </a:lnTo>
                  <a:lnTo>
                    <a:pt x="2635872" y="664540"/>
                  </a:lnTo>
                  <a:lnTo>
                    <a:pt x="2638704" y="664540"/>
                  </a:lnTo>
                  <a:lnTo>
                    <a:pt x="2640304" y="662000"/>
                  </a:lnTo>
                  <a:close/>
                </a:path>
                <a:path w="2924175" h="1378584">
                  <a:moveTo>
                    <a:pt x="2680779" y="657339"/>
                  </a:moveTo>
                  <a:lnTo>
                    <a:pt x="2680512" y="657199"/>
                  </a:lnTo>
                  <a:lnTo>
                    <a:pt x="2680093" y="657440"/>
                  </a:lnTo>
                  <a:lnTo>
                    <a:pt x="2680347" y="658190"/>
                  </a:lnTo>
                  <a:lnTo>
                    <a:pt x="2680779" y="657339"/>
                  </a:lnTo>
                  <a:close/>
                </a:path>
                <a:path w="2924175" h="1378584">
                  <a:moveTo>
                    <a:pt x="2703474" y="1376946"/>
                  </a:moveTo>
                  <a:lnTo>
                    <a:pt x="2700947" y="1374940"/>
                  </a:lnTo>
                  <a:lnTo>
                    <a:pt x="2700947" y="1377378"/>
                  </a:lnTo>
                  <a:lnTo>
                    <a:pt x="2701518" y="1378153"/>
                  </a:lnTo>
                  <a:lnTo>
                    <a:pt x="2703322" y="1378458"/>
                  </a:lnTo>
                  <a:lnTo>
                    <a:pt x="2703474" y="1376946"/>
                  </a:lnTo>
                  <a:close/>
                </a:path>
                <a:path w="2924175" h="1378584">
                  <a:moveTo>
                    <a:pt x="2704884" y="1361147"/>
                  </a:moveTo>
                  <a:lnTo>
                    <a:pt x="2704846" y="1360322"/>
                  </a:lnTo>
                  <a:lnTo>
                    <a:pt x="2704515" y="1360932"/>
                  </a:lnTo>
                  <a:lnTo>
                    <a:pt x="2704681" y="1360970"/>
                  </a:lnTo>
                  <a:lnTo>
                    <a:pt x="2704808" y="1361059"/>
                  </a:lnTo>
                  <a:close/>
                </a:path>
                <a:path w="2924175" h="1378584">
                  <a:moveTo>
                    <a:pt x="2705011" y="1363687"/>
                  </a:moveTo>
                  <a:lnTo>
                    <a:pt x="2704922" y="1361960"/>
                  </a:lnTo>
                  <a:lnTo>
                    <a:pt x="2704731" y="1362481"/>
                  </a:lnTo>
                  <a:lnTo>
                    <a:pt x="2704439" y="1363091"/>
                  </a:lnTo>
                  <a:lnTo>
                    <a:pt x="2705011" y="1363687"/>
                  </a:lnTo>
                  <a:close/>
                </a:path>
                <a:path w="2924175" h="1378584">
                  <a:moveTo>
                    <a:pt x="2705112" y="1361338"/>
                  </a:moveTo>
                  <a:lnTo>
                    <a:pt x="2704884" y="1361147"/>
                  </a:lnTo>
                  <a:lnTo>
                    <a:pt x="2704922" y="1361960"/>
                  </a:lnTo>
                  <a:lnTo>
                    <a:pt x="2705036" y="1361630"/>
                  </a:lnTo>
                  <a:lnTo>
                    <a:pt x="2705112" y="1361338"/>
                  </a:lnTo>
                  <a:close/>
                </a:path>
                <a:path w="2924175" h="1378584">
                  <a:moveTo>
                    <a:pt x="2707233" y="1359230"/>
                  </a:moveTo>
                  <a:lnTo>
                    <a:pt x="2706713" y="1359230"/>
                  </a:lnTo>
                  <a:lnTo>
                    <a:pt x="2707068" y="1360144"/>
                  </a:lnTo>
                  <a:lnTo>
                    <a:pt x="2707233" y="1359230"/>
                  </a:lnTo>
                  <a:close/>
                </a:path>
                <a:path w="2924175" h="1378584">
                  <a:moveTo>
                    <a:pt x="2708427" y="1356690"/>
                  </a:moveTo>
                  <a:lnTo>
                    <a:pt x="2707767" y="1355420"/>
                  </a:lnTo>
                  <a:lnTo>
                    <a:pt x="2707449" y="1357960"/>
                  </a:lnTo>
                  <a:lnTo>
                    <a:pt x="2707233" y="1359230"/>
                  </a:lnTo>
                  <a:lnTo>
                    <a:pt x="2708427" y="1359230"/>
                  </a:lnTo>
                  <a:lnTo>
                    <a:pt x="2708427" y="1356690"/>
                  </a:lnTo>
                  <a:close/>
                </a:path>
                <a:path w="2924175" h="1378584">
                  <a:moveTo>
                    <a:pt x="2709037" y="658190"/>
                  </a:moveTo>
                  <a:lnTo>
                    <a:pt x="2708783" y="658012"/>
                  </a:lnTo>
                  <a:lnTo>
                    <a:pt x="2708910" y="658241"/>
                  </a:lnTo>
                  <a:lnTo>
                    <a:pt x="2709037" y="658190"/>
                  </a:lnTo>
                  <a:close/>
                </a:path>
                <a:path w="2924175" h="1378584">
                  <a:moveTo>
                    <a:pt x="2709113" y="1363853"/>
                  </a:moveTo>
                  <a:lnTo>
                    <a:pt x="2707868" y="1363040"/>
                  </a:lnTo>
                  <a:lnTo>
                    <a:pt x="2707703" y="1361770"/>
                  </a:lnTo>
                  <a:lnTo>
                    <a:pt x="2707068" y="1360144"/>
                  </a:lnTo>
                  <a:lnTo>
                    <a:pt x="2706560" y="1363040"/>
                  </a:lnTo>
                  <a:lnTo>
                    <a:pt x="2708592" y="1364310"/>
                  </a:lnTo>
                  <a:lnTo>
                    <a:pt x="2709113" y="1363853"/>
                  </a:lnTo>
                  <a:close/>
                </a:path>
                <a:path w="2924175" h="1378584">
                  <a:moveTo>
                    <a:pt x="2709583" y="1369796"/>
                  </a:moveTo>
                  <a:lnTo>
                    <a:pt x="2708757" y="1367663"/>
                  </a:lnTo>
                  <a:lnTo>
                    <a:pt x="2706967" y="1364894"/>
                  </a:lnTo>
                  <a:lnTo>
                    <a:pt x="2703957" y="1365046"/>
                  </a:lnTo>
                  <a:lnTo>
                    <a:pt x="2706154" y="1367650"/>
                  </a:lnTo>
                  <a:lnTo>
                    <a:pt x="2704858" y="1367637"/>
                  </a:lnTo>
                  <a:lnTo>
                    <a:pt x="2707538" y="1370558"/>
                  </a:lnTo>
                  <a:lnTo>
                    <a:pt x="2707386" y="1372069"/>
                  </a:lnTo>
                  <a:lnTo>
                    <a:pt x="2705760" y="1372679"/>
                  </a:lnTo>
                  <a:lnTo>
                    <a:pt x="2704782" y="1372069"/>
                  </a:lnTo>
                  <a:lnTo>
                    <a:pt x="2705354" y="1372831"/>
                  </a:lnTo>
                  <a:lnTo>
                    <a:pt x="2703385" y="1374038"/>
                  </a:lnTo>
                  <a:lnTo>
                    <a:pt x="2704935" y="1375422"/>
                  </a:lnTo>
                  <a:lnTo>
                    <a:pt x="2707805" y="1374368"/>
                  </a:lnTo>
                  <a:lnTo>
                    <a:pt x="2708694" y="1372095"/>
                  </a:lnTo>
                  <a:lnTo>
                    <a:pt x="2707703" y="1369021"/>
                  </a:lnTo>
                  <a:lnTo>
                    <a:pt x="2708516" y="1368729"/>
                  </a:lnTo>
                  <a:lnTo>
                    <a:pt x="2709087" y="1369491"/>
                  </a:lnTo>
                  <a:lnTo>
                    <a:pt x="2709583" y="1369796"/>
                  </a:lnTo>
                  <a:close/>
                </a:path>
                <a:path w="2924175" h="1378584">
                  <a:moveTo>
                    <a:pt x="2709646" y="659460"/>
                  </a:moveTo>
                  <a:lnTo>
                    <a:pt x="2708910" y="658241"/>
                  </a:lnTo>
                  <a:lnTo>
                    <a:pt x="2705773" y="659460"/>
                  </a:lnTo>
                  <a:lnTo>
                    <a:pt x="2709646" y="659460"/>
                  </a:lnTo>
                  <a:close/>
                </a:path>
                <a:path w="2924175" h="1378584">
                  <a:moveTo>
                    <a:pt x="2710053" y="1363040"/>
                  </a:moveTo>
                  <a:lnTo>
                    <a:pt x="2709113" y="1363853"/>
                  </a:lnTo>
                  <a:lnTo>
                    <a:pt x="2709811" y="1364310"/>
                  </a:lnTo>
                  <a:lnTo>
                    <a:pt x="2710053" y="1363040"/>
                  </a:lnTo>
                  <a:close/>
                </a:path>
                <a:path w="2924175" h="1378584">
                  <a:moveTo>
                    <a:pt x="2710205" y="1346631"/>
                  </a:moveTo>
                  <a:lnTo>
                    <a:pt x="2709938" y="1347152"/>
                  </a:lnTo>
                  <a:lnTo>
                    <a:pt x="2709811" y="1347508"/>
                  </a:lnTo>
                  <a:lnTo>
                    <a:pt x="2709811" y="1347812"/>
                  </a:lnTo>
                  <a:lnTo>
                    <a:pt x="2709926" y="1347419"/>
                  </a:lnTo>
                  <a:lnTo>
                    <a:pt x="2710040" y="1347025"/>
                  </a:lnTo>
                  <a:lnTo>
                    <a:pt x="2710205" y="1346631"/>
                  </a:lnTo>
                  <a:close/>
                </a:path>
                <a:path w="2924175" h="1378584">
                  <a:moveTo>
                    <a:pt x="2710611" y="1348917"/>
                  </a:moveTo>
                  <a:lnTo>
                    <a:pt x="2710053" y="1348562"/>
                  </a:lnTo>
                  <a:lnTo>
                    <a:pt x="2709824" y="1348244"/>
                  </a:lnTo>
                  <a:lnTo>
                    <a:pt x="2709824" y="1347812"/>
                  </a:lnTo>
                  <a:lnTo>
                    <a:pt x="2709659" y="1348689"/>
                  </a:lnTo>
                  <a:lnTo>
                    <a:pt x="2709240" y="1348447"/>
                  </a:lnTo>
                  <a:lnTo>
                    <a:pt x="2709214" y="1348981"/>
                  </a:lnTo>
                  <a:lnTo>
                    <a:pt x="2709341" y="1349463"/>
                  </a:lnTo>
                  <a:lnTo>
                    <a:pt x="2709557" y="1349946"/>
                  </a:lnTo>
                  <a:lnTo>
                    <a:pt x="2709659" y="1348701"/>
                  </a:lnTo>
                  <a:lnTo>
                    <a:pt x="2710002" y="1348892"/>
                  </a:lnTo>
                  <a:lnTo>
                    <a:pt x="2710345" y="1349019"/>
                  </a:lnTo>
                  <a:lnTo>
                    <a:pt x="2710611" y="1348917"/>
                  </a:lnTo>
                  <a:close/>
                </a:path>
                <a:path w="2924175" h="1378584">
                  <a:moveTo>
                    <a:pt x="2710738" y="1340993"/>
                  </a:moveTo>
                  <a:lnTo>
                    <a:pt x="2710319" y="1341170"/>
                  </a:lnTo>
                  <a:lnTo>
                    <a:pt x="2710713" y="1341666"/>
                  </a:lnTo>
                  <a:lnTo>
                    <a:pt x="2710738" y="1340993"/>
                  </a:lnTo>
                  <a:close/>
                </a:path>
                <a:path w="2924175" h="1378584">
                  <a:moveTo>
                    <a:pt x="2711348" y="1342466"/>
                  </a:moveTo>
                  <a:lnTo>
                    <a:pt x="2710713" y="1341666"/>
                  </a:lnTo>
                  <a:lnTo>
                    <a:pt x="2710700" y="1342059"/>
                  </a:lnTo>
                  <a:lnTo>
                    <a:pt x="2711348" y="1342466"/>
                  </a:lnTo>
                  <a:close/>
                </a:path>
                <a:path w="2924175" h="1378584">
                  <a:moveTo>
                    <a:pt x="2712161" y="1342986"/>
                  </a:moveTo>
                  <a:lnTo>
                    <a:pt x="2711348" y="1342466"/>
                  </a:lnTo>
                  <a:lnTo>
                    <a:pt x="2711488" y="1342644"/>
                  </a:lnTo>
                  <a:lnTo>
                    <a:pt x="2711754" y="1342809"/>
                  </a:lnTo>
                  <a:lnTo>
                    <a:pt x="2712161" y="1342986"/>
                  </a:lnTo>
                  <a:close/>
                </a:path>
                <a:path w="2924175" h="1378584">
                  <a:moveTo>
                    <a:pt x="2714460" y="1351610"/>
                  </a:moveTo>
                  <a:lnTo>
                    <a:pt x="2713278" y="1351610"/>
                  </a:lnTo>
                  <a:lnTo>
                    <a:pt x="2712262" y="1354150"/>
                  </a:lnTo>
                  <a:lnTo>
                    <a:pt x="2714460" y="1351610"/>
                  </a:lnTo>
                  <a:close/>
                </a:path>
                <a:path w="2924175" h="1378584">
                  <a:moveTo>
                    <a:pt x="2714853" y="1339253"/>
                  </a:moveTo>
                  <a:lnTo>
                    <a:pt x="2713786" y="1337500"/>
                  </a:lnTo>
                  <a:lnTo>
                    <a:pt x="2713139" y="1338719"/>
                  </a:lnTo>
                  <a:lnTo>
                    <a:pt x="2710764" y="1340065"/>
                  </a:lnTo>
                  <a:lnTo>
                    <a:pt x="2710738" y="1340993"/>
                  </a:lnTo>
                  <a:lnTo>
                    <a:pt x="2714853" y="1339253"/>
                  </a:lnTo>
                  <a:close/>
                </a:path>
                <a:path w="2924175" h="1378584">
                  <a:moveTo>
                    <a:pt x="2716161" y="1361770"/>
                  </a:moveTo>
                  <a:lnTo>
                    <a:pt x="2712262" y="1354150"/>
                  </a:lnTo>
                  <a:lnTo>
                    <a:pt x="2711475" y="1352880"/>
                  </a:lnTo>
                  <a:lnTo>
                    <a:pt x="2710167" y="1351610"/>
                  </a:lnTo>
                  <a:lnTo>
                    <a:pt x="2709570" y="1350340"/>
                  </a:lnTo>
                  <a:lnTo>
                    <a:pt x="2709507" y="1352880"/>
                  </a:lnTo>
                  <a:lnTo>
                    <a:pt x="2710243" y="1356690"/>
                  </a:lnTo>
                  <a:lnTo>
                    <a:pt x="2710142" y="1359230"/>
                  </a:lnTo>
                  <a:lnTo>
                    <a:pt x="2710637" y="1359230"/>
                  </a:lnTo>
                  <a:lnTo>
                    <a:pt x="2710548" y="1361770"/>
                  </a:lnTo>
                  <a:lnTo>
                    <a:pt x="2716161" y="1361770"/>
                  </a:lnTo>
                  <a:close/>
                </a:path>
                <a:path w="2924175" h="1378584">
                  <a:moveTo>
                    <a:pt x="2716898" y="1352880"/>
                  </a:moveTo>
                  <a:lnTo>
                    <a:pt x="2716034" y="1350340"/>
                  </a:lnTo>
                  <a:lnTo>
                    <a:pt x="2715603" y="1349070"/>
                  </a:lnTo>
                  <a:lnTo>
                    <a:pt x="2714434" y="1349070"/>
                  </a:lnTo>
                  <a:lnTo>
                    <a:pt x="2711843" y="1349070"/>
                  </a:lnTo>
                  <a:lnTo>
                    <a:pt x="2711348" y="1351610"/>
                  </a:lnTo>
                  <a:lnTo>
                    <a:pt x="2713278" y="1351610"/>
                  </a:lnTo>
                  <a:lnTo>
                    <a:pt x="2713799" y="1350340"/>
                  </a:lnTo>
                  <a:lnTo>
                    <a:pt x="2716898" y="1352880"/>
                  </a:lnTo>
                  <a:close/>
                </a:path>
                <a:path w="2924175" h="1378584">
                  <a:moveTo>
                    <a:pt x="2721203" y="1347800"/>
                  </a:moveTo>
                  <a:lnTo>
                    <a:pt x="2718600" y="1347800"/>
                  </a:lnTo>
                  <a:lnTo>
                    <a:pt x="2718524" y="1350340"/>
                  </a:lnTo>
                  <a:lnTo>
                    <a:pt x="2721203" y="1347800"/>
                  </a:lnTo>
                  <a:close/>
                </a:path>
                <a:path w="2924175" h="1378584">
                  <a:moveTo>
                    <a:pt x="2721445" y="1346136"/>
                  </a:moveTo>
                  <a:lnTo>
                    <a:pt x="2721419" y="1345755"/>
                  </a:lnTo>
                  <a:lnTo>
                    <a:pt x="2721394" y="1345463"/>
                  </a:lnTo>
                  <a:lnTo>
                    <a:pt x="2721445" y="1346390"/>
                  </a:lnTo>
                  <a:lnTo>
                    <a:pt x="2721445" y="1346136"/>
                  </a:lnTo>
                  <a:close/>
                </a:path>
                <a:path w="2924175" h="1378584">
                  <a:moveTo>
                    <a:pt x="2721546" y="1314323"/>
                  </a:moveTo>
                  <a:lnTo>
                    <a:pt x="2720276" y="1313510"/>
                  </a:lnTo>
                  <a:lnTo>
                    <a:pt x="2719959" y="1317320"/>
                  </a:lnTo>
                  <a:lnTo>
                    <a:pt x="2721546" y="1314323"/>
                  </a:lnTo>
                  <a:close/>
                </a:path>
                <a:path w="2924175" h="1378584">
                  <a:moveTo>
                    <a:pt x="2722245" y="1314780"/>
                  </a:moveTo>
                  <a:lnTo>
                    <a:pt x="2722219" y="1313802"/>
                  </a:lnTo>
                  <a:lnTo>
                    <a:pt x="2721991" y="1313510"/>
                  </a:lnTo>
                  <a:lnTo>
                    <a:pt x="2721546" y="1314323"/>
                  </a:lnTo>
                  <a:lnTo>
                    <a:pt x="2722245" y="1314780"/>
                  </a:lnTo>
                  <a:close/>
                </a:path>
                <a:path w="2924175" h="1378584">
                  <a:moveTo>
                    <a:pt x="2727198" y="1303248"/>
                  </a:moveTo>
                  <a:lnTo>
                    <a:pt x="2726207" y="1302651"/>
                  </a:lnTo>
                  <a:lnTo>
                    <a:pt x="2726575" y="1302969"/>
                  </a:lnTo>
                  <a:lnTo>
                    <a:pt x="2726893" y="1303134"/>
                  </a:lnTo>
                  <a:lnTo>
                    <a:pt x="2727160" y="1303274"/>
                  </a:lnTo>
                  <a:close/>
                </a:path>
                <a:path w="2924175" h="1378584">
                  <a:moveTo>
                    <a:pt x="2731198" y="1314780"/>
                  </a:moveTo>
                  <a:lnTo>
                    <a:pt x="2730385" y="1314780"/>
                  </a:lnTo>
                  <a:lnTo>
                    <a:pt x="2730550" y="1317320"/>
                  </a:lnTo>
                  <a:lnTo>
                    <a:pt x="2731198" y="1314780"/>
                  </a:lnTo>
                  <a:close/>
                </a:path>
                <a:path w="2924175" h="1378584">
                  <a:moveTo>
                    <a:pt x="2731909" y="651065"/>
                  </a:moveTo>
                  <a:lnTo>
                    <a:pt x="2731808" y="650570"/>
                  </a:lnTo>
                  <a:lnTo>
                    <a:pt x="2731909" y="651065"/>
                  </a:lnTo>
                  <a:close/>
                </a:path>
                <a:path w="2924175" h="1378584">
                  <a:moveTo>
                    <a:pt x="2732100" y="1289672"/>
                  </a:moveTo>
                  <a:lnTo>
                    <a:pt x="2730373" y="1291831"/>
                  </a:lnTo>
                  <a:lnTo>
                    <a:pt x="2731236" y="1290942"/>
                  </a:lnTo>
                  <a:lnTo>
                    <a:pt x="2731744" y="1290256"/>
                  </a:lnTo>
                  <a:lnTo>
                    <a:pt x="2732100" y="1289672"/>
                  </a:lnTo>
                  <a:close/>
                </a:path>
                <a:path w="2924175" h="1378584">
                  <a:moveTo>
                    <a:pt x="2732303" y="651840"/>
                  </a:moveTo>
                  <a:lnTo>
                    <a:pt x="2731909" y="651065"/>
                  </a:lnTo>
                  <a:lnTo>
                    <a:pt x="2732074" y="651840"/>
                  </a:lnTo>
                  <a:lnTo>
                    <a:pt x="2732303" y="651840"/>
                  </a:lnTo>
                  <a:close/>
                </a:path>
                <a:path w="2924175" h="1378584">
                  <a:moveTo>
                    <a:pt x="2732595" y="1318831"/>
                  </a:moveTo>
                  <a:lnTo>
                    <a:pt x="2730309" y="1323111"/>
                  </a:lnTo>
                  <a:lnTo>
                    <a:pt x="2730881" y="1322895"/>
                  </a:lnTo>
                  <a:lnTo>
                    <a:pt x="2732595" y="1318831"/>
                  </a:lnTo>
                  <a:close/>
                </a:path>
                <a:path w="2924175" h="1378584">
                  <a:moveTo>
                    <a:pt x="2733167" y="1322044"/>
                  </a:moveTo>
                  <a:lnTo>
                    <a:pt x="2730881" y="1322895"/>
                  </a:lnTo>
                  <a:lnTo>
                    <a:pt x="2730157" y="1324610"/>
                  </a:lnTo>
                  <a:lnTo>
                    <a:pt x="2733040" y="1322590"/>
                  </a:lnTo>
                  <a:lnTo>
                    <a:pt x="2733167" y="1322044"/>
                  </a:lnTo>
                  <a:close/>
                </a:path>
                <a:path w="2924175" h="1378584">
                  <a:moveTo>
                    <a:pt x="2733586" y="653681"/>
                  </a:moveTo>
                  <a:lnTo>
                    <a:pt x="2733002" y="652970"/>
                  </a:lnTo>
                  <a:lnTo>
                    <a:pt x="2732621" y="652170"/>
                  </a:lnTo>
                  <a:lnTo>
                    <a:pt x="2732316" y="651383"/>
                  </a:lnTo>
                  <a:lnTo>
                    <a:pt x="2732786" y="653211"/>
                  </a:lnTo>
                  <a:lnTo>
                    <a:pt x="2729026" y="653986"/>
                  </a:lnTo>
                  <a:lnTo>
                    <a:pt x="2733586" y="653681"/>
                  </a:lnTo>
                  <a:close/>
                </a:path>
                <a:path w="2924175" h="1378584">
                  <a:moveTo>
                    <a:pt x="2736888" y="1285570"/>
                  </a:moveTo>
                  <a:lnTo>
                    <a:pt x="2736735" y="1285341"/>
                  </a:lnTo>
                  <a:lnTo>
                    <a:pt x="2736545" y="1285570"/>
                  </a:lnTo>
                  <a:lnTo>
                    <a:pt x="2736888" y="1285570"/>
                  </a:lnTo>
                  <a:close/>
                </a:path>
                <a:path w="2924175" h="1378584">
                  <a:moveTo>
                    <a:pt x="2737459" y="650570"/>
                  </a:moveTo>
                  <a:lnTo>
                    <a:pt x="2737281" y="650303"/>
                  </a:lnTo>
                  <a:lnTo>
                    <a:pt x="2737040" y="650443"/>
                  </a:lnTo>
                  <a:lnTo>
                    <a:pt x="2737459" y="650570"/>
                  </a:lnTo>
                  <a:close/>
                </a:path>
                <a:path w="2924175" h="1378584">
                  <a:moveTo>
                    <a:pt x="2737472" y="1319479"/>
                  </a:moveTo>
                  <a:lnTo>
                    <a:pt x="2733040" y="1322590"/>
                  </a:lnTo>
                  <a:lnTo>
                    <a:pt x="2732684" y="1324190"/>
                  </a:lnTo>
                  <a:lnTo>
                    <a:pt x="2737472" y="1319479"/>
                  </a:lnTo>
                  <a:close/>
                </a:path>
                <a:path w="2924175" h="1378584">
                  <a:moveTo>
                    <a:pt x="2738729" y="1272451"/>
                  </a:moveTo>
                  <a:lnTo>
                    <a:pt x="2738488" y="1272451"/>
                  </a:lnTo>
                  <a:lnTo>
                    <a:pt x="2738209" y="1272514"/>
                  </a:lnTo>
                  <a:lnTo>
                    <a:pt x="2737916" y="1272755"/>
                  </a:lnTo>
                  <a:lnTo>
                    <a:pt x="2738094" y="1272794"/>
                  </a:lnTo>
                  <a:lnTo>
                    <a:pt x="2738386" y="1272641"/>
                  </a:lnTo>
                  <a:lnTo>
                    <a:pt x="2738729" y="1272451"/>
                  </a:lnTo>
                  <a:close/>
                </a:path>
                <a:path w="2924175" h="1378584">
                  <a:moveTo>
                    <a:pt x="2738742" y="1283030"/>
                  </a:moveTo>
                  <a:lnTo>
                    <a:pt x="2736862" y="1281760"/>
                  </a:lnTo>
                  <a:lnTo>
                    <a:pt x="2736050" y="1284300"/>
                  </a:lnTo>
                  <a:lnTo>
                    <a:pt x="2736735" y="1285341"/>
                  </a:lnTo>
                  <a:lnTo>
                    <a:pt x="2738742" y="1283030"/>
                  </a:lnTo>
                  <a:close/>
                </a:path>
                <a:path w="2924175" h="1378584">
                  <a:moveTo>
                    <a:pt x="2741955" y="1300734"/>
                  </a:moveTo>
                  <a:lnTo>
                    <a:pt x="2739580" y="1299654"/>
                  </a:lnTo>
                  <a:lnTo>
                    <a:pt x="2738602" y="1299044"/>
                  </a:lnTo>
                  <a:lnTo>
                    <a:pt x="2739479" y="1299768"/>
                  </a:lnTo>
                  <a:lnTo>
                    <a:pt x="2739796" y="1300416"/>
                  </a:lnTo>
                  <a:lnTo>
                    <a:pt x="2739783" y="1301038"/>
                  </a:lnTo>
                  <a:lnTo>
                    <a:pt x="2740241" y="1301216"/>
                  </a:lnTo>
                  <a:lnTo>
                    <a:pt x="2740825" y="1301330"/>
                  </a:lnTo>
                  <a:lnTo>
                    <a:pt x="2741612" y="1301356"/>
                  </a:lnTo>
                  <a:lnTo>
                    <a:pt x="2741955" y="1300734"/>
                  </a:lnTo>
                  <a:close/>
                </a:path>
                <a:path w="2924175" h="1378584">
                  <a:moveTo>
                    <a:pt x="2751315" y="1257630"/>
                  </a:moveTo>
                  <a:lnTo>
                    <a:pt x="2751251" y="1256360"/>
                  </a:lnTo>
                  <a:lnTo>
                    <a:pt x="2750820" y="1256360"/>
                  </a:lnTo>
                  <a:lnTo>
                    <a:pt x="2751290" y="1257630"/>
                  </a:lnTo>
                  <a:close/>
                </a:path>
                <a:path w="2924175" h="1378584">
                  <a:moveTo>
                    <a:pt x="2751937" y="1274114"/>
                  </a:moveTo>
                  <a:lnTo>
                    <a:pt x="2751213" y="1272438"/>
                  </a:lnTo>
                  <a:lnTo>
                    <a:pt x="2750985" y="1273124"/>
                  </a:lnTo>
                  <a:lnTo>
                    <a:pt x="2751226" y="1273454"/>
                  </a:lnTo>
                  <a:lnTo>
                    <a:pt x="2751556" y="1273771"/>
                  </a:lnTo>
                  <a:lnTo>
                    <a:pt x="2751937" y="1274114"/>
                  </a:lnTo>
                  <a:close/>
                </a:path>
                <a:path w="2924175" h="1378584">
                  <a:moveTo>
                    <a:pt x="2752293" y="1256360"/>
                  </a:moveTo>
                  <a:lnTo>
                    <a:pt x="2752001" y="1255801"/>
                  </a:lnTo>
                  <a:lnTo>
                    <a:pt x="2751671" y="1256360"/>
                  </a:lnTo>
                  <a:lnTo>
                    <a:pt x="2752293" y="1256360"/>
                  </a:lnTo>
                  <a:close/>
                </a:path>
                <a:path w="2924175" h="1378584">
                  <a:moveTo>
                    <a:pt x="2758186" y="1211910"/>
                  </a:moveTo>
                  <a:lnTo>
                    <a:pt x="2757741" y="1211910"/>
                  </a:lnTo>
                  <a:lnTo>
                    <a:pt x="2758084" y="1212113"/>
                  </a:lnTo>
                  <a:lnTo>
                    <a:pt x="2758186" y="1211910"/>
                  </a:lnTo>
                  <a:close/>
                </a:path>
                <a:path w="2924175" h="1378584">
                  <a:moveTo>
                    <a:pt x="2758910" y="635330"/>
                  </a:moveTo>
                  <a:lnTo>
                    <a:pt x="2757297" y="635330"/>
                  </a:lnTo>
                  <a:lnTo>
                    <a:pt x="2756636" y="636219"/>
                  </a:lnTo>
                  <a:lnTo>
                    <a:pt x="2758910" y="635330"/>
                  </a:lnTo>
                  <a:close/>
                </a:path>
                <a:path w="2924175" h="1378584">
                  <a:moveTo>
                    <a:pt x="2759900" y="1252080"/>
                  </a:moveTo>
                  <a:lnTo>
                    <a:pt x="2759583" y="1251978"/>
                  </a:lnTo>
                  <a:lnTo>
                    <a:pt x="2759252" y="1251978"/>
                  </a:lnTo>
                  <a:lnTo>
                    <a:pt x="2758922" y="1252042"/>
                  </a:lnTo>
                  <a:lnTo>
                    <a:pt x="2759303" y="1252105"/>
                  </a:lnTo>
                  <a:lnTo>
                    <a:pt x="2759659" y="1252118"/>
                  </a:lnTo>
                  <a:lnTo>
                    <a:pt x="2759900" y="1252080"/>
                  </a:lnTo>
                  <a:close/>
                </a:path>
                <a:path w="2924175" h="1378584">
                  <a:moveTo>
                    <a:pt x="2761030" y="1235087"/>
                  </a:moveTo>
                  <a:lnTo>
                    <a:pt x="2760853" y="1235100"/>
                  </a:lnTo>
                  <a:lnTo>
                    <a:pt x="2761030" y="1235087"/>
                  </a:lnTo>
                  <a:close/>
                </a:path>
                <a:path w="2924175" h="1378584">
                  <a:moveTo>
                    <a:pt x="2761297" y="1234909"/>
                  </a:moveTo>
                  <a:lnTo>
                    <a:pt x="2761094" y="1235036"/>
                  </a:lnTo>
                  <a:lnTo>
                    <a:pt x="2761297" y="1234909"/>
                  </a:lnTo>
                  <a:close/>
                </a:path>
                <a:path w="2924175" h="1378584">
                  <a:moveTo>
                    <a:pt x="2761958" y="1234147"/>
                  </a:moveTo>
                  <a:lnTo>
                    <a:pt x="2761310" y="1234909"/>
                  </a:lnTo>
                  <a:lnTo>
                    <a:pt x="2761577" y="1234744"/>
                  </a:lnTo>
                  <a:lnTo>
                    <a:pt x="2761792" y="1234465"/>
                  </a:lnTo>
                  <a:lnTo>
                    <a:pt x="2761958" y="1234147"/>
                  </a:lnTo>
                  <a:close/>
                </a:path>
                <a:path w="2924175" h="1378584">
                  <a:moveTo>
                    <a:pt x="2763647" y="1232179"/>
                  </a:moveTo>
                  <a:lnTo>
                    <a:pt x="2762770" y="1231709"/>
                  </a:lnTo>
                  <a:lnTo>
                    <a:pt x="2762554" y="1233106"/>
                  </a:lnTo>
                  <a:lnTo>
                    <a:pt x="2761958" y="1234147"/>
                  </a:lnTo>
                  <a:lnTo>
                    <a:pt x="2763647" y="1232179"/>
                  </a:lnTo>
                  <a:close/>
                </a:path>
                <a:path w="2924175" h="1378584">
                  <a:moveTo>
                    <a:pt x="2769412" y="1180769"/>
                  </a:moveTo>
                  <a:lnTo>
                    <a:pt x="2767393" y="1182116"/>
                  </a:lnTo>
                  <a:lnTo>
                    <a:pt x="2769133" y="1183703"/>
                  </a:lnTo>
                  <a:lnTo>
                    <a:pt x="2769412" y="1180769"/>
                  </a:lnTo>
                  <a:close/>
                </a:path>
                <a:path w="2924175" h="1378584">
                  <a:moveTo>
                    <a:pt x="2769539" y="1183970"/>
                  </a:moveTo>
                  <a:lnTo>
                    <a:pt x="2766225" y="1185240"/>
                  </a:lnTo>
                  <a:lnTo>
                    <a:pt x="2765158" y="1189024"/>
                  </a:lnTo>
                  <a:lnTo>
                    <a:pt x="2769539" y="1183970"/>
                  </a:lnTo>
                  <a:close/>
                </a:path>
                <a:path w="2924175" h="1378584">
                  <a:moveTo>
                    <a:pt x="2775508" y="1204772"/>
                  </a:moveTo>
                  <a:lnTo>
                    <a:pt x="2774175" y="1204137"/>
                  </a:lnTo>
                  <a:lnTo>
                    <a:pt x="2775458" y="1204836"/>
                  </a:lnTo>
                  <a:close/>
                </a:path>
                <a:path w="2924175" h="1378584">
                  <a:moveTo>
                    <a:pt x="2775508" y="651840"/>
                  </a:moveTo>
                  <a:lnTo>
                    <a:pt x="2774873" y="651548"/>
                  </a:lnTo>
                  <a:lnTo>
                    <a:pt x="2775051" y="652411"/>
                  </a:lnTo>
                  <a:lnTo>
                    <a:pt x="2775508" y="651840"/>
                  </a:lnTo>
                  <a:close/>
                </a:path>
                <a:path w="2924175" h="1378584">
                  <a:moveTo>
                    <a:pt x="2775674" y="655650"/>
                  </a:moveTo>
                  <a:lnTo>
                    <a:pt x="2775051" y="652411"/>
                  </a:lnTo>
                  <a:lnTo>
                    <a:pt x="2774480" y="653110"/>
                  </a:lnTo>
                  <a:lnTo>
                    <a:pt x="2772054" y="653110"/>
                  </a:lnTo>
                  <a:lnTo>
                    <a:pt x="2775674" y="655650"/>
                  </a:lnTo>
                  <a:close/>
                </a:path>
                <a:path w="2924175" h="1378584">
                  <a:moveTo>
                    <a:pt x="2776639" y="1203172"/>
                  </a:moveTo>
                  <a:lnTo>
                    <a:pt x="2775508" y="1204772"/>
                  </a:lnTo>
                  <a:lnTo>
                    <a:pt x="2776321" y="1205153"/>
                  </a:lnTo>
                  <a:lnTo>
                    <a:pt x="2776639" y="1203172"/>
                  </a:lnTo>
                  <a:close/>
                </a:path>
                <a:path w="2924175" h="1378584">
                  <a:moveTo>
                    <a:pt x="2781249" y="1154036"/>
                  </a:moveTo>
                  <a:lnTo>
                    <a:pt x="2780830" y="1152398"/>
                  </a:lnTo>
                  <a:lnTo>
                    <a:pt x="2780817" y="1151597"/>
                  </a:lnTo>
                  <a:lnTo>
                    <a:pt x="2780233" y="1152664"/>
                  </a:lnTo>
                  <a:lnTo>
                    <a:pt x="2779877" y="1153528"/>
                  </a:lnTo>
                  <a:lnTo>
                    <a:pt x="2781249" y="1154036"/>
                  </a:lnTo>
                  <a:close/>
                </a:path>
                <a:path w="2924175" h="1378584">
                  <a:moveTo>
                    <a:pt x="2781922" y="1149731"/>
                  </a:moveTo>
                  <a:lnTo>
                    <a:pt x="2781884" y="1148664"/>
                  </a:lnTo>
                  <a:lnTo>
                    <a:pt x="2781008" y="1149629"/>
                  </a:lnTo>
                  <a:lnTo>
                    <a:pt x="2780779" y="1150607"/>
                  </a:lnTo>
                  <a:lnTo>
                    <a:pt x="2780817" y="1151597"/>
                  </a:lnTo>
                  <a:lnTo>
                    <a:pt x="2781300" y="1150734"/>
                  </a:lnTo>
                  <a:lnTo>
                    <a:pt x="2781922" y="1149731"/>
                  </a:lnTo>
                  <a:close/>
                </a:path>
                <a:path w="2924175" h="1378584">
                  <a:moveTo>
                    <a:pt x="2787281" y="1172845"/>
                  </a:moveTo>
                  <a:lnTo>
                    <a:pt x="2786786" y="1173403"/>
                  </a:lnTo>
                  <a:lnTo>
                    <a:pt x="2787065" y="1173810"/>
                  </a:lnTo>
                  <a:lnTo>
                    <a:pt x="2787281" y="1172845"/>
                  </a:lnTo>
                  <a:close/>
                </a:path>
                <a:path w="2924175" h="1378584">
                  <a:moveTo>
                    <a:pt x="2789567" y="1172413"/>
                  </a:moveTo>
                  <a:lnTo>
                    <a:pt x="2789263" y="1174889"/>
                  </a:lnTo>
                  <a:lnTo>
                    <a:pt x="2789288" y="1175804"/>
                  </a:lnTo>
                  <a:lnTo>
                    <a:pt x="2789567" y="1172413"/>
                  </a:lnTo>
                  <a:close/>
                </a:path>
                <a:path w="2924175" h="1378584">
                  <a:moveTo>
                    <a:pt x="2789859" y="1170000"/>
                  </a:moveTo>
                  <a:lnTo>
                    <a:pt x="2788501" y="1167460"/>
                  </a:lnTo>
                  <a:lnTo>
                    <a:pt x="2787281" y="1172845"/>
                  </a:lnTo>
                  <a:lnTo>
                    <a:pt x="2789859" y="1170000"/>
                  </a:lnTo>
                  <a:close/>
                </a:path>
                <a:path w="2924175" h="1378584">
                  <a:moveTo>
                    <a:pt x="2793504" y="1149616"/>
                  </a:moveTo>
                  <a:lnTo>
                    <a:pt x="2793200" y="1149680"/>
                  </a:lnTo>
                  <a:lnTo>
                    <a:pt x="2793047" y="1150340"/>
                  </a:lnTo>
                  <a:lnTo>
                    <a:pt x="2793238" y="1150708"/>
                  </a:lnTo>
                  <a:lnTo>
                    <a:pt x="2793492" y="1150835"/>
                  </a:lnTo>
                  <a:lnTo>
                    <a:pt x="2793504" y="1150162"/>
                  </a:lnTo>
                  <a:lnTo>
                    <a:pt x="2793504" y="1149616"/>
                  </a:lnTo>
                  <a:close/>
                </a:path>
                <a:path w="2924175" h="1378584">
                  <a:moveTo>
                    <a:pt x="2796082" y="1101420"/>
                  </a:moveTo>
                  <a:lnTo>
                    <a:pt x="2793987" y="1098880"/>
                  </a:lnTo>
                  <a:lnTo>
                    <a:pt x="2794025" y="1100150"/>
                  </a:lnTo>
                  <a:lnTo>
                    <a:pt x="2794508" y="1101420"/>
                  </a:lnTo>
                  <a:lnTo>
                    <a:pt x="2795765" y="1101420"/>
                  </a:lnTo>
                  <a:lnTo>
                    <a:pt x="2796082" y="1101420"/>
                  </a:lnTo>
                  <a:close/>
                </a:path>
                <a:path w="2924175" h="1378584">
                  <a:moveTo>
                    <a:pt x="2797746" y="1088288"/>
                  </a:moveTo>
                  <a:lnTo>
                    <a:pt x="2797733" y="1088110"/>
                  </a:lnTo>
                  <a:lnTo>
                    <a:pt x="2797683" y="1086726"/>
                  </a:lnTo>
                  <a:lnTo>
                    <a:pt x="2797581" y="1087615"/>
                  </a:lnTo>
                  <a:lnTo>
                    <a:pt x="2797657" y="1088669"/>
                  </a:lnTo>
                  <a:lnTo>
                    <a:pt x="2797708" y="1088478"/>
                  </a:lnTo>
                  <a:lnTo>
                    <a:pt x="2797746" y="1088288"/>
                  </a:lnTo>
                  <a:close/>
                </a:path>
                <a:path w="2924175" h="1378584">
                  <a:moveTo>
                    <a:pt x="2797873" y="1092530"/>
                  </a:moveTo>
                  <a:lnTo>
                    <a:pt x="2797797" y="1090485"/>
                  </a:lnTo>
                  <a:lnTo>
                    <a:pt x="2797733" y="1089990"/>
                  </a:lnTo>
                  <a:lnTo>
                    <a:pt x="2797657" y="1088720"/>
                  </a:lnTo>
                  <a:lnTo>
                    <a:pt x="2797340" y="1091260"/>
                  </a:lnTo>
                  <a:lnTo>
                    <a:pt x="2796044" y="1092530"/>
                  </a:lnTo>
                  <a:lnTo>
                    <a:pt x="2797873" y="1092530"/>
                  </a:lnTo>
                  <a:close/>
                </a:path>
                <a:path w="2924175" h="1378584">
                  <a:moveTo>
                    <a:pt x="2798241" y="1091095"/>
                  </a:moveTo>
                  <a:lnTo>
                    <a:pt x="2797886" y="1091234"/>
                  </a:lnTo>
                  <a:lnTo>
                    <a:pt x="2798241" y="1091260"/>
                  </a:lnTo>
                  <a:lnTo>
                    <a:pt x="2798241" y="1091095"/>
                  </a:lnTo>
                  <a:close/>
                </a:path>
                <a:path w="2924175" h="1378584">
                  <a:moveTo>
                    <a:pt x="2798572" y="1148410"/>
                  </a:moveTo>
                  <a:lnTo>
                    <a:pt x="2798457" y="1145870"/>
                  </a:lnTo>
                  <a:lnTo>
                    <a:pt x="2797238" y="1147140"/>
                  </a:lnTo>
                  <a:lnTo>
                    <a:pt x="2798572" y="1148410"/>
                  </a:lnTo>
                  <a:close/>
                </a:path>
                <a:path w="2924175" h="1378584">
                  <a:moveTo>
                    <a:pt x="2801061" y="1134440"/>
                  </a:moveTo>
                  <a:lnTo>
                    <a:pt x="2797987" y="1134440"/>
                  </a:lnTo>
                  <a:lnTo>
                    <a:pt x="2785834" y="1134440"/>
                  </a:lnTo>
                  <a:lnTo>
                    <a:pt x="2782379" y="1134440"/>
                  </a:lnTo>
                  <a:lnTo>
                    <a:pt x="2782201" y="1136980"/>
                  </a:lnTo>
                  <a:lnTo>
                    <a:pt x="2784271" y="1136980"/>
                  </a:lnTo>
                  <a:lnTo>
                    <a:pt x="2783128" y="1139520"/>
                  </a:lnTo>
                  <a:lnTo>
                    <a:pt x="2784551" y="1143330"/>
                  </a:lnTo>
                  <a:lnTo>
                    <a:pt x="2782544" y="1145870"/>
                  </a:lnTo>
                  <a:lnTo>
                    <a:pt x="2782011" y="1142060"/>
                  </a:lnTo>
                  <a:lnTo>
                    <a:pt x="2780601" y="1148410"/>
                  </a:lnTo>
                  <a:lnTo>
                    <a:pt x="2782989" y="1145870"/>
                  </a:lnTo>
                  <a:lnTo>
                    <a:pt x="2783560" y="1149680"/>
                  </a:lnTo>
                  <a:lnTo>
                    <a:pt x="2787205" y="1147140"/>
                  </a:lnTo>
                  <a:lnTo>
                    <a:pt x="2784868" y="1150950"/>
                  </a:lnTo>
                  <a:lnTo>
                    <a:pt x="2784830" y="1149680"/>
                  </a:lnTo>
                  <a:lnTo>
                    <a:pt x="2783738" y="1153490"/>
                  </a:lnTo>
                  <a:lnTo>
                    <a:pt x="2781262" y="1154760"/>
                  </a:lnTo>
                  <a:lnTo>
                    <a:pt x="2781757" y="1156030"/>
                  </a:lnTo>
                  <a:lnTo>
                    <a:pt x="2782303" y="1158570"/>
                  </a:lnTo>
                  <a:lnTo>
                    <a:pt x="2780690" y="1161110"/>
                  </a:lnTo>
                  <a:lnTo>
                    <a:pt x="2779433" y="1161110"/>
                  </a:lnTo>
                  <a:lnTo>
                    <a:pt x="2777261" y="1158570"/>
                  </a:lnTo>
                  <a:lnTo>
                    <a:pt x="2776436" y="1158570"/>
                  </a:lnTo>
                  <a:lnTo>
                    <a:pt x="2778620" y="1161110"/>
                  </a:lnTo>
                  <a:lnTo>
                    <a:pt x="2774645" y="1166190"/>
                  </a:lnTo>
                  <a:lnTo>
                    <a:pt x="2775915" y="1168349"/>
                  </a:lnTo>
                  <a:lnTo>
                    <a:pt x="2774721" y="1167460"/>
                  </a:lnTo>
                  <a:lnTo>
                    <a:pt x="2774302" y="1167460"/>
                  </a:lnTo>
                  <a:lnTo>
                    <a:pt x="2776055" y="1170000"/>
                  </a:lnTo>
                  <a:lnTo>
                    <a:pt x="2774848" y="1171270"/>
                  </a:lnTo>
                  <a:lnTo>
                    <a:pt x="2773159" y="1171270"/>
                  </a:lnTo>
                  <a:lnTo>
                    <a:pt x="2771254" y="1175080"/>
                  </a:lnTo>
                  <a:lnTo>
                    <a:pt x="2777769" y="1171270"/>
                  </a:lnTo>
                  <a:lnTo>
                    <a:pt x="2774188" y="1175080"/>
                  </a:lnTo>
                  <a:lnTo>
                    <a:pt x="2773769" y="1175080"/>
                  </a:lnTo>
                  <a:lnTo>
                    <a:pt x="2773718" y="1173810"/>
                  </a:lnTo>
                  <a:lnTo>
                    <a:pt x="2770987" y="1178890"/>
                  </a:lnTo>
                  <a:lnTo>
                    <a:pt x="2771635" y="1183970"/>
                  </a:lnTo>
                  <a:lnTo>
                    <a:pt x="2768892" y="1189050"/>
                  </a:lnTo>
                  <a:lnTo>
                    <a:pt x="2765145" y="1189050"/>
                  </a:lnTo>
                  <a:lnTo>
                    <a:pt x="2764434" y="1191590"/>
                  </a:lnTo>
                  <a:lnTo>
                    <a:pt x="2765209" y="1200480"/>
                  </a:lnTo>
                  <a:lnTo>
                    <a:pt x="2762135" y="1206830"/>
                  </a:lnTo>
                  <a:lnTo>
                    <a:pt x="2762910" y="1205560"/>
                  </a:lnTo>
                  <a:lnTo>
                    <a:pt x="2767203" y="1208100"/>
                  </a:lnTo>
                  <a:lnTo>
                    <a:pt x="2758922" y="1209370"/>
                  </a:lnTo>
                  <a:lnTo>
                    <a:pt x="2759659" y="1213053"/>
                  </a:lnTo>
                  <a:lnTo>
                    <a:pt x="2758084" y="1212113"/>
                  </a:lnTo>
                  <a:lnTo>
                    <a:pt x="2755862" y="1216990"/>
                  </a:lnTo>
                  <a:lnTo>
                    <a:pt x="2756077" y="1222070"/>
                  </a:lnTo>
                  <a:lnTo>
                    <a:pt x="2755138" y="1229690"/>
                  </a:lnTo>
                  <a:lnTo>
                    <a:pt x="2754249" y="1228420"/>
                  </a:lnTo>
                  <a:lnTo>
                    <a:pt x="2752255" y="1230960"/>
                  </a:lnTo>
                  <a:lnTo>
                    <a:pt x="2751188" y="1234770"/>
                  </a:lnTo>
                  <a:lnTo>
                    <a:pt x="2749639" y="1237310"/>
                  </a:lnTo>
                  <a:lnTo>
                    <a:pt x="2750528" y="1238580"/>
                  </a:lnTo>
                  <a:lnTo>
                    <a:pt x="2749753" y="1239850"/>
                  </a:lnTo>
                  <a:lnTo>
                    <a:pt x="2751823" y="1239850"/>
                  </a:lnTo>
                  <a:lnTo>
                    <a:pt x="2747175" y="1246200"/>
                  </a:lnTo>
                  <a:lnTo>
                    <a:pt x="2745943" y="1252550"/>
                  </a:lnTo>
                  <a:lnTo>
                    <a:pt x="2744978" y="1258900"/>
                  </a:lnTo>
                  <a:lnTo>
                    <a:pt x="2741155" y="1263980"/>
                  </a:lnTo>
                  <a:lnTo>
                    <a:pt x="2741472" y="1262710"/>
                  </a:lnTo>
                  <a:lnTo>
                    <a:pt x="2740901" y="1261440"/>
                  </a:lnTo>
                  <a:lnTo>
                    <a:pt x="2739390" y="1269060"/>
                  </a:lnTo>
                  <a:lnTo>
                    <a:pt x="2740901" y="1269060"/>
                  </a:lnTo>
                  <a:lnTo>
                    <a:pt x="2742971" y="1267790"/>
                  </a:lnTo>
                  <a:lnTo>
                    <a:pt x="2743860" y="1269060"/>
                  </a:lnTo>
                  <a:lnTo>
                    <a:pt x="2744114" y="1271600"/>
                  </a:lnTo>
                  <a:lnTo>
                    <a:pt x="2743543" y="1272870"/>
                  </a:lnTo>
                  <a:lnTo>
                    <a:pt x="2743263" y="1270330"/>
                  </a:lnTo>
                  <a:lnTo>
                    <a:pt x="2740304" y="1271600"/>
                  </a:lnTo>
                  <a:lnTo>
                    <a:pt x="2738729" y="1272870"/>
                  </a:lnTo>
                  <a:lnTo>
                    <a:pt x="2739415" y="1272870"/>
                  </a:lnTo>
                  <a:lnTo>
                    <a:pt x="2739936" y="1274140"/>
                  </a:lnTo>
                  <a:lnTo>
                    <a:pt x="2740609" y="1274140"/>
                  </a:lnTo>
                  <a:lnTo>
                    <a:pt x="2735808" y="1276680"/>
                  </a:lnTo>
                  <a:lnTo>
                    <a:pt x="2744444" y="1275410"/>
                  </a:lnTo>
                  <a:lnTo>
                    <a:pt x="2740355" y="1279220"/>
                  </a:lnTo>
                  <a:lnTo>
                    <a:pt x="2739402" y="1279220"/>
                  </a:lnTo>
                  <a:lnTo>
                    <a:pt x="2739313" y="1281760"/>
                  </a:lnTo>
                  <a:lnTo>
                    <a:pt x="2740126" y="1283030"/>
                  </a:lnTo>
                  <a:lnTo>
                    <a:pt x="2739161" y="1285570"/>
                  </a:lnTo>
                  <a:lnTo>
                    <a:pt x="2736888" y="1285570"/>
                  </a:lnTo>
                  <a:lnTo>
                    <a:pt x="2739402" y="1289380"/>
                  </a:lnTo>
                  <a:lnTo>
                    <a:pt x="2736227" y="1290650"/>
                  </a:lnTo>
                  <a:lnTo>
                    <a:pt x="2735986" y="1289380"/>
                  </a:lnTo>
                  <a:lnTo>
                    <a:pt x="2736545" y="1288110"/>
                  </a:lnTo>
                  <a:lnTo>
                    <a:pt x="2736304" y="1285570"/>
                  </a:lnTo>
                  <a:lnTo>
                    <a:pt x="2732646" y="1288110"/>
                  </a:lnTo>
                  <a:lnTo>
                    <a:pt x="2733230" y="1288110"/>
                  </a:lnTo>
                  <a:lnTo>
                    <a:pt x="2732100" y="1290650"/>
                  </a:lnTo>
                  <a:lnTo>
                    <a:pt x="2732227" y="1290650"/>
                  </a:lnTo>
                  <a:lnTo>
                    <a:pt x="2729382" y="1294460"/>
                  </a:lnTo>
                  <a:lnTo>
                    <a:pt x="2730538" y="1293190"/>
                  </a:lnTo>
                  <a:lnTo>
                    <a:pt x="2735415" y="1299540"/>
                  </a:lnTo>
                  <a:lnTo>
                    <a:pt x="2729230" y="1300810"/>
                  </a:lnTo>
                  <a:lnTo>
                    <a:pt x="2729433" y="1301369"/>
                  </a:lnTo>
                  <a:lnTo>
                    <a:pt x="2729573" y="1303350"/>
                  </a:lnTo>
                  <a:lnTo>
                    <a:pt x="2730169" y="1303350"/>
                  </a:lnTo>
                  <a:lnTo>
                    <a:pt x="2730652" y="1304620"/>
                  </a:lnTo>
                  <a:lnTo>
                    <a:pt x="2729674" y="1304620"/>
                  </a:lnTo>
                  <a:lnTo>
                    <a:pt x="2726029" y="1304620"/>
                  </a:lnTo>
                  <a:lnTo>
                    <a:pt x="2724594" y="1305890"/>
                  </a:lnTo>
                  <a:lnTo>
                    <a:pt x="2724023" y="1305890"/>
                  </a:lnTo>
                  <a:lnTo>
                    <a:pt x="2725394" y="1308430"/>
                  </a:lnTo>
                  <a:lnTo>
                    <a:pt x="2721089" y="1308430"/>
                  </a:lnTo>
                  <a:lnTo>
                    <a:pt x="2723121" y="1312240"/>
                  </a:lnTo>
                  <a:lnTo>
                    <a:pt x="2722232" y="1312240"/>
                  </a:lnTo>
                  <a:lnTo>
                    <a:pt x="2722359" y="1313980"/>
                  </a:lnTo>
                  <a:lnTo>
                    <a:pt x="2722969" y="1314780"/>
                  </a:lnTo>
                  <a:lnTo>
                    <a:pt x="2724366" y="1319860"/>
                  </a:lnTo>
                  <a:lnTo>
                    <a:pt x="2715895" y="1323670"/>
                  </a:lnTo>
                  <a:lnTo>
                    <a:pt x="2717698" y="1331290"/>
                  </a:lnTo>
                  <a:lnTo>
                    <a:pt x="2717457" y="1336370"/>
                  </a:lnTo>
                  <a:lnTo>
                    <a:pt x="2719971" y="1338910"/>
                  </a:lnTo>
                  <a:lnTo>
                    <a:pt x="2719654" y="1343990"/>
                  </a:lnTo>
                  <a:lnTo>
                    <a:pt x="2717711" y="1345260"/>
                  </a:lnTo>
                  <a:lnTo>
                    <a:pt x="2717038" y="1341450"/>
                  </a:lnTo>
                  <a:lnTo>
                    <a:pt x="2714841" y="1343990"/>
                  </a:lnTo>
                  <a:lnTo>
                    <a:pt x="2714358" y="1346530"/>
                  </a:lnTo>
                  <a:lnTo>
                    <a:pt x="2714396" y="1347800"/>
                  </a:lnTo>
                  <a:lnTo>
                    <a:pt x="2718041" y="1347800"/>
                  </a:lnTo>
                  <a:lnTo>
                    <a:pt x="2720797" y="1345260"/>
                  </a:lnTo>
                  <a:lnTo>
                    <a:pt x="2721330" y="1345260"/>
                  </a:lnTo>
                  <a:lnTo>
                    <a:pt x="2721203" y="1342720"/>
                  </a:lnTo>
                  <a:lnTo>
                    <a:pt x="2721787" y="1343990"/>
                  </a:lnTo>
                  <a:lnTo>
                    <a:pt x="2723896" y="1343990"/>
                  </a:lnTo>
                  <a:lnTo>
                    <a:pt x="2722829" y="1345260"/>
                  </a:lnTo>
                  <a:lnTo>
                    <a:pt x="2725280" y="1342720"/>
                  </a:lnTo>
                  <a:lnTo>
                    <a:pt x="2726512" y="1341450"/>
                  </a:lnTo>
                  <a:lnTo>
                    <a:pt x="2722664" y="1336370"/>
                  </a:lnTo>
                  <a:lnTo>
                    <a:pt x="2726093" y="1336370"/>
                  </a:lnTo>
                  <a:lnTo>
                    <a:pt x="2726283" y="1335100"/>
                  </a:lnTo>
                  <a:lnTo>
                    <a:pt x="2727058" y="1330020"/>
                  </a:lnTo>
                  <a:lnTo>
                    <a:pt x="2723654" y="1335100"/>
                  </a:lnTo>
                  <a:lnTo>
                    <a:pt x="2722168" y="1328750"/>
                  </a:lnTo>
                  <a:lnTo>
                    <a:pt x="2729827" y="1328750"/>
                  </a:lnTo>
                  <a:lnTo>
                    <a:pt x="2727388" y="1326210"/>
                  </a:lnTo>
                  <a:lnTo>
                    <a:pt x="2728366" y="1324940"/>
                  </a:lnTo>
                  <a:lnTo>
                    <a:pt x="2729331" y="1324940"/>
                  </a:lnTo>
                  <a:lnTo>
                    <a:pt x="2728404" y="1322514"/>
                  </a:lnTo>
                  <a:lnTo>
                    <a:pt x="2728036" y="1324940"/>
                  </a:lnTo>
                  <a:lnTo>
                    <a:pt x="2726817" y="1323670"/>
                  </a:lnTo>
                  <a:lnTo>
                    <a:pt x="2728341" y="1322565"/>
                  </a:lnTo>
                  <a:lnTo>
                    <a:pt x="2728366" y="1322400"/>
                  </a:lnTo>
                  <a:lnTo>
                    <a:pt x="2728569" y="1322400"/>
                  </a:lnTo>
                  <a:lnTo>
                    <a:pt x="2730322" y="1321130"/>
                  </a:lnTo>
                  <a:lnTo>
                    <a:pt x="2728671" y="1314780"/>
                  </a:lnTo>
                  <a:lnTo>
                    <a:pt x="2730385" y="1314780"/>
                  </a:lnTo>
                  <a:lnTo>
                    <a:pt x="2730309" y="1313510"/>
                  </a:lnTo>
                  <a:lnTo>
                    <a:pt x="2731452" y="1313802"/>
                  </a:lnTo>
                  <a:lnTo>
                    <a:pt x="2731198" y="1314780"/>
                  </a:lnTo>
                  <a:lnTo>
                    <a:pt x="2733154" y="1314780"/>
                  </a:lnTo>
                  <a:lnTo>
                    <a:pt x="2732138" y="1313980"/>
                  </a:lnTo>
                  <a:lnTo>
                    <a:pt x="2735186" y="1314780"/>
                  </a:lnTo>
                  <a:lnTo>
                    <a:pt x="2734106" y="1313510"/>
                  </a:lnTo>
                  <a:lnTo>
                    <a:pt x="2730868" y="1309700"/>
                  </a:lnTo>
                  <a:lnTo>
                    <a:pt x="2733954" y="1307160"/>
                  </a:lnTo>
                  <a:lnTo>
                    <a:pt x="2735999" y="1309700"/>
                  </a:lnTo>
                  <a:lnTo>
                    <a:pt x="2733802" y="1312240"/>
                  </a:lnTo>
                  <a:lnTo>
                    <a:pt x="2736900" y="1309700"/>
                  </a:lnTo>
                  <a:lnTo>
                    <a:pt x="2733535" y="1305890"/>
                  </a:lnTo>
                  <a:lnTo>
                    <a:pt x="2739453" y="1304683"/>
                  </a:lnTo>
                  <a:lnTo>
                    <a:pt x="2738856" y="1305306"/>
                  </a:lnTo>
                  <a:lnTo>
                    <a:pt x="2738450" y="1307896"/>
                  </a:lnTo>
                  <a:lnTo>
                    <a:pt x="2740241" y="1305763"/>
                  </a:lnTo>
                  <a:lnTo>
                    <a:pt x="2740723" y="1306080"/>
                  </a:lnTo>
                  <a:lnTo>
                    <a:pt x="2740406" y="1304239"/>
                  </a:lnTo>
                  <a:lnTo>
                    <a:pt x="2740304" y="1303782"/>
                  </a:lnTo>
                  <a:lnTo>
                    <a:pt x="2739707" y="1304404"/>
                  </a:lnTo>
                  <a:lnTo>
                    <a:pt x="2739783" y="1302080"/>
                  </a:lnTo>
                  <a:lnTo>
                    <a:pt x="2736659" y="1300810"/>
                  </a:lnTo>
                  <a:lnTo>
                    <a:pt x="2740291" y="1295730"/>
                  </a:lnTo>
                  <a:lnTo>
                    <a:pt x="2740520" y="1293190"/>
                  </a:lnTo>
                  <a:lnTo>
                    <a:pt x="2740634" y="1291920"/>
                  </a:lnTo>
                  <a:lnTo>
                    <a:pt x="2741612" y="1291920"/>
                  </a:lnTo>
                  <a:lnTo>
                    <a:pt x="2745016" y="1284300"/>
                  </a:lnTo>
                  <a:lnTo>
                    <a:pt x="2747467" y="1281760"/>
                  </a:lnTo>
                  <a:lnTo>
                    <a:pt x="2747962" y="1281760"/>
                  </a:lnTo>
                  <a:lnTo>
                    <a:pt x="2745016" y="1279220"/>
                  </a:lnTo>
                  <a:lnTo>
                    <a:pt x="2746972" y="1276680"/>
                  </a:lnTo>
                  <a:lnTo>
                    <a:pt x="2747073" y="1275410"/>
                  </a:lnTo>
                  <a:lnTo>
                    <a:pt x="2747289" y="1272870"/>
                  </a:lnTo>
                  <a:lnTo>
                    <a:pt x="2749169" y="1274140"/>
                  </a:lnTo>
                  <a:lnTo>
                    <a:pt x="2749740" y="1274140"/>
                  </a:lnTo>
                  <a:lnTo>
                    <a:pt x="2750070" y="1276680"/>
                  </a:lnTo>
                  <a:lnTo>
                    <a:pt x="2750972" y="1274140"/>
                  </a:lnTo>
                  <a:lnTo>
                    <a:pt x="2750172" y="1272870"/>
                  </a:lnTo>
                  <a:lnTo>
                    <a:pt x="2749918" y="1271600"/>
                  </a:lnTo>
                  <a:lnTo>
                    <a:pt x="2750147" y="1270330"/>
                  </a:lnTo>
                  <a:lnTo>
                    <a:pt x="2752306" y="1271600"/>
                  </a:lnTo>
                  <a:lnTo>
                    <a:pt x="2752674" y="1270330"/>
                  </a:lnTo>
                  <a:lnTo>
                    <a:pt x="2753398" y="1267790"/>
                  </a:lnTo>
                  <a:lnTo>
                    <a:pt x="2751963" y="1263980"/>
                  </a:lnTo>
                  <a:lnTo>
                    <a:pt x="2753550" y="1261440"/>
                  </a:lnTo>
                  <a:lnTo>
                    <a:pt x="2755150" y="1258900"/>
                  </a:lnTo>
                  <a:lnTo>
                    <a:pt x="2753004" y="1258900"/>
                  </a:lnTo>
                  <a:lnTo>
                    <a:pt x="2747683" y="1261440"/>
                  </a:lnTo>
                  <a:lnTo>
                    <a:pt x="2747873" y="1255090"/>
                  </a:lnTo>
                  <a:lnTo>
                    <a:pt x="2749131" y="1256360"/>
                  </a:lnTo>
                  <a:lnTo>
                    <a:pt x="2750820" y="1256360"/>
                  </a:lnTo>
                  <a:lnTo>
                    <a:pt x="2751620" y="1255090"/>
                  </a:lnTo>
                  <a:lnTo>
                    <a:pt x="2752001" y="1255801"/>
                  </a:lnTo>
                  <a:lnTo>
                    <a:pt x="2752433" y="1255090"/>
                  </a:lnTo>
                  <a:lnTo>
                    <a:pt x="2754134" y="1255090"/>
                  </a:lnTo>
                  <a:lnTo>
                    <a:pt x="2754084" y="1253820"/>
                  </a:lnTo>
                  <a:lnTo>
                    <a:pt x="2755366" y="1255090"/>
                  </a:lnTo>
                  <a:lnTo>
                    <a:pt x="2754147" y="1256360"/>
                  </a:lnTo>
                  <a:lnTo>
                    <a:pt x="2752293" y="1256360"/>
                  </a:lnTo>
                  <a:lnTo>
                    <a:pt x="2752979" y="1257630"/>
                  </a:lnTo>
                  <a:lnTo>
                    <a:pt x="2754592" y="1256360"/>
                  </a:lnTo>
                  <a:lnTo>
                    <a:pt x="2755569" y="1255090"/>
                  </a:lnTo>
                  <a:lnTo>
                    <a:pt x="2756471" y="1253820"/>
                  </a:lnTo>
                  <a:lnTo>
                    <a:pt x="2757360" y="1252550"/>
                  </a:lnTo>
                  <a:lnTo>
                    <a:pt x="2757894" y="1252550"/>
                  </a:lnTo>
                  <a:lnTo>
                    <a:pt x="2756611" y="1251280"/>
                  </a:lnTo>
                  <a:lnTo>
                    <a:pt x="2756865" y="1250010"/>
                  </a:lnTo>
                  <a:lnTo>
                    <a:pt x="2757957" y="1247470"/>
                  </a:lnTo>
                  <a:lnTo>
                    <a:pt x="2759341" y="1250010"/>
                  </a:lnTo>
                  <a:lnTo>
                    <a:pt x="2760942" y="1248740"/>
                  </a:lnTo>
                  <a:lnTo>
                    <a:pt x="2760053" y="1247470"/>
                  </a:lnTo>
                  <a:lnTo>
                    <a:pt x="2762072" y="1244930"/>
                  </a:lnTo>
                  <a:lnTo>
                    <a:pt x="2759519" y="1243660"/>
                  </a:lnTo>
                  <a:lnTo>
                    <a:pt x="2762008" y="1243660"/>
                  </a:lnTo>
                  <a:lnTo>
                    <a:pt x="2761500" y="1241120"/>
                  </a:lnTo>
                  <a:lnTo>
                    <a:pt x="2764015" y="1236040"/>
                  </a:lnTo>
                  <a:lnTo>
                    <a:pt x="2764637" y="1234770"/>
                  </a:lnTo>
                  <a:lnTo>
                    <a:pt x="2761196" y="1236040"/>
                  </a:lnTo>
                  <a:lnTo>
                    <a:pt x="2760840" y="1236040"/>
                  </a:lnTo>
                  <a:lnTo>
                    <a:pt x="2760446" y="1229690"/>
                  </a:lnTo>
                  <a:lnTo>
                    <a:pt x="2760370" y="1228420"/>
                  </a:lnTo>
                  <a:lnTo>
                    <a:pt x="2766631" y="1223340"/>
                  </a:lnTo>
                  <a:lnTo>
                    <a:pt x="2767596" y="1216990"/>
                  </a:lnTo>
                  <a:lnTo>
                    <a:pt x="2768460" y="1218260"/>
                  </a:lnTo>
                  <a:lnTo>
                    <a:pt x="2768536" y="1216990"/>
                  </a:lnTo>
                  <a:lnTo>
                    <a:pt x="2768701" y="1214450"/>
                  </a:lnTo>
                  <a:lnTo>
                    <a:pt x="2770619" y="1209370"/>
                  </a:lnTo>
                  <a:lnTo>
                    <a:pt x="2769654" y="1206830"/>
                  </a:lnTo>
                  <a:lnTo>
                    <a:pt x="2770022" y="1205560"/>
                  </a:lnTo>
                  <a:lnTo>
                    <a:pt x="2772092" y="1204290"/>
                  </a:lnTo>
                  <a:lnTo>
                    <a:pt x="2772943" y="1205560"/>
                  </a:lnTo>
                  <a:lnTo>
                    <a:pt x="2773095" y="1204290"/>
                  </a:lnTo>
                  <a:lnTo>
                    <a:pt x="2773248" y="1203020"/>
                  </a:lnTo>
                  <a:lnTo>
                    <a:pt x="2772397" y="1201750"/>
                  </a:lnTo>
                  <a:lnTo>
                    <a:pt x="2775166" y="1197940"/>
                  </a:lnTo>
                  <a:lnTo>
                    <a:pt x="2775610" y="1200962"/>
                  </a:lnTo>
                  <a:lnTo>
                    <a:pt x="2775293" y="1201750"/>
                  </a:lnTo>
                  <a:lnTo>
                    <a:pt x="2775623" y="1201102"/>
                  </a:lnTo>
                  <a:lnTo>
                    <a:pt x="2775699" y="1200962"/>
                  </a:lnTo>
                  <a:lnTo>
                    <a:pt x="2775724" y="1201750"/>
                  </a:lnTo>
                  <a:lnTo>
                    <a:pt x="2776258" y="1199870"/>
                  </a:lnTo>
                  <a:lnTo>
                    <a:pt x="2777261" y="1197940"/>
                  </a:lnTo>
                  <a:lnTo>
                    <a:pt x="2778912" y="1197940"/>
                  </a:lnTo>
                  <a:lnTo>
                    <a:pt x="2777883" y="1194130"/>
                  </a:lnTo>
                  <a:lnTo>
                    <a:pt x="2779636" y="1195400"/>
                  </a:lnTo>
                  <a:lnTo>
                    <a:pt x="2780284" y="1194130"/>
                  </a:lnTo>
                  <a:lnTo>
                    <a:pt x="2781579" y="1191590"/>
                  </a:lnTo>
                  <a:lnTo>
                    <a:pt x="2781503" y="1190320"/>
                  </a:lnTo>
                  <a:lnTo>
                    <a:pt x="2779077" y="1191590"/>
                  </a:lnTo>
                  <a:lnTo>
                    <a:pt x="2779407" y="1190320"/>
                  </a:lnTo>
                  <a:lnTo>
                    <a:pt x="2780931" y="1186510"/>
                  </a:lnTo>
                  <a:lnTo>
                    <a:pt x="2783522" y="1189050"/>
                  </a:lnTo>
                  <a:lnTo>
                    <a:pt x="2784741" y="1186510"/>
                  </a:lnTo>
                  <a:lnTo>
                    <a:pt x="2785961" y="1183970"/>
                  </a:lnTo>
                  <a:lnTo>
                    <a:pt x="2786024" y="1178890"/>
                  </a:lnTo>
                  <a:lnTo>
                    <a:pt x="2786329" y="1175080"/>
                  </a:lnTo>
                  <a:lnTo>
                    <a:pt x="2786418" y="1173810"/>
                  </a:lnTo>
                  <a:lnTo>
                    <a:pt x="2786786" y="1173403"/>
                  </a:lnTo>
                  <a:lnTo>
                    <a:pt x="2785287" y="1171270"/>
                  </a:lnTo>
                  <a:lnTo>
                    <a:pt x="2785808" y="1170000"/>
                  </a:lnTo>
                  <a:lnTo>
                    <a:pt x="2786837" y="1167460"/>
                  </a:lnTo>
                  <a:lnTo>
                    <a:pt x="2792196" y="1166190"/>
                  </a:lnTo>
                  <a:lnTo>
                    <a:pt x="2792565" y="1164920"/>
                  </a:lnTo>
                  <a:lnTo>
                    <a:pt x="2795752" y="1161110"/>
                  </a:lnTo>
                  <a:lnTo>
                    <a:pt x="2789809" y="1158570"/>
                  </a:lnTo>
                  <a:lnTo>
                    <a:pt x="2792565" y="1154760"/>
                  </a:lnTo>
                  <a:lnTo>
                    <a:pt x="2788361" y="1154760"/>
                  </a:lnTo>
                  <a:lnTo>
                    <a:pt x="2788628" y="1150950"/>
                  </a:lnTo>
                  <a:lnTo>
                    <a:pt x="2790164" y="1147140"/>
                  </a:lnTo>
                  <a:lnTo>
                    <a:pt x="2794381" y="1148410"/>
                  </a:lnTo>
                  <a:lnTo>
                    <a:pt x="2794470" y="1150950"/>
                  </a:lnTo>
                  <a:lnTo>
                    <a:pt x="2794292" y="1150950"/>
                  </a:lnTo>
                  <a:lnTo>
                    <a:pt x="2793822" y="1152220"/>
                  </a:lnTo>
                  <a:lnTo>
                    <a:pt x="2793492" y="1150950"/>
                  </a:lnTo>
                  <a:lnTo>
                    <a:pt x="2793454" y="1154760"/>
                  </a:lnTo>
                  <a:lnTo>
                    <a:pt x="2795016" y="1153490"/>
                  </a:lnTo>
                  <a:lnTo>
                    <a:pt x="2794139" y="1152220"/>
                  </a:lnTo>
                  <a:lnTo>
                    <a:pt x="2795765" y="1150950"/>
                  </a:lnTo>
                  <a:lnTo>
                    <a:pt x="2796743" y="1148410"/>
                  </a:lnTo>
                  <a:lnTo>
                    <a:pt x="2797238" y="1147140"/>
                  </a:lnTo>
                  <a:lnTo>
                    <a:pt x="2796070" y="1148410"/>
                  </a:lnTo>
                  <a:lnTo>
                    <a:pt x="2797060" y="1147140"/>
                  </a:lnTo>
                  <a:lnTo>
                    <a:pt x="2799042" y="1144600"/>
                  </a:lnTo>
                  <a:lnTo>
                    <a:pt x="2798419" y="1142060"/>
                  </a:lnTo>
                  <a:lnTo>
                    <a:pt x="2800947" y="1138250"/>
                  </a:lnTo>
                  <a:lnTo>
                    <a:pt x="2798953" y="1138250"/>
                  </a:lnTo>
                  <a:lnTo>
                    <a:pt x="2801061" y="1134440"/>
                  </a:lnTo>
                  <a:close/>
                </a:path>
                <a:path w="2924175" h="1378584">
                  <a:moveTo>
                    <a:pt x="2801594" y="1136535"/>
                  </a:moveTo>
                  <a:lnTo>
                    <a:pt x="2801442" y="1136269"/>
                  </a:lnTo>
                  <a:lnTo>
                    <a:pt x="2801251" y="1136561"/>
                  </a:lnTo>
                  <a:lnTo>
                    <a:pt x="2801124" y="1136789"/>
                  </a:lnTo>
                  <a:lnTo>
                    <a:pt x="2800947" y="1137043"/>
                  </a:lnTo>
                  <a:lnTo>
                    <a:pt x="2801328" y="1136815"/>
                  </a:lnTo>
                  <a:lnTo>
                    <a:pt x="2801594" y="1136535"/>
                  </a:lnTo>
                  <a:close/>
                </a:path>
                <a:path w="2924175" h="1378584">
                  <a:moveTo>
                    <a:pt x="2802458" y="1131900"/>
                  </a:moveTo>
                  <a:lnTo>
                    <a:pt x="2800223" y="1133170"/>
                  </a:lnTo>
                  <a:lnTo>
                    <a:pt x="2801759" y="1133170"/>
                  </a:lnTo>
                  <a:lnTo>
                    <a:pt x="2802458" y="1131900"/>
                  </a:lnTo>
                  <a:close/>
                </a:path>
                <a:path w="2924175" h="1378584">
                  <a:moveTo>
                    <a:pt x="2807538" y="1061377"/>
                  </a:moveTo>
                  <a:lnTo>
                    <a:pt x="2806979" y="1059510"/>
                  </a:lnTo>
                  <a:lnTo>
                    <a:pt x="2807004" y="1059268"/>
                  </a:lnTo>
                  <a:lnTo>
                    <a:pt x="2805747" y="1060780"/>
                  </a:lnTo>
                  <a:lnTo>
                    <a:pt x="2807538" y="1061377"/>
                  </a:lnTo>
                  <a:close/>
                </a:path>
                <a:path w="2924175" h="1378584">
                  <a:moveTo>
                    <a:pt x="2811957" y="1119200"/>
                  </a:moveTo>
                  <a:lnTo>
                    <a:pt x="2811170" y="1119200"/>
                  </a:lnTo>
                  <a:lnTo>
                    <a:pt x="2811221" y="1120470"/>
                  </a:lnTo>
                  <a:lnTo>
                    <a:pt x="2811957" y="1119200"/>
                  </a:lnTo>
                  <a:close/>
                </a:path>
                <a:path w="2924175" h="1378584">
                  <a:moveTo>
                    <a:pt x="2812808" y="1111084"/>
                  </a:moveTo>
                  <a:lnTo>
                    <a:pt x="2812504" y="1111580"/>
                  </a:lnTo>
                  <a:lnTo>
                    <a:pt x="2812173" y="1112697"/>
                  </a:lnTo>
                  <a:lnTo>
                    <a:pt x="2812173" y="1114120"/>
                  </a:lnTo>
                  <a:lnTo>
                    <a:pt x="2812808" y="1111084"/>
                  </a:lnTo>
                  <a:close/>
                </a:path>
                <a:path w="2924175" h="1378584">
                  <a:moveTo>
                    <a:pt x="2813786" y="1092530"/>
                  </a:moveTo>
                  <a:lnTo>
                    <a:pt x="2813507" y="1091946"/>
                  </a:lnTo>
                  <a:lnTo>
                    <a:pt x="2812973" y="1092530"/>
                  </a:lnTo>
                  <a:lnTo>
                    <a:pt x="2813786" y="1092530"/>
                  </a:lnTo>
                  <a:close/>
                </a:path>
                <a:path w="2924175" h="1378584">
                  <a:moveTo>
                    <a:pt x="2814142" y="1091260"/>
                  </a:moveTo>
                  <a:lnTo>
                    <a:pt x="2812872" y="1089990"/>
                  </a:lnTo>
                  <a:lnTo>
                    <a:pt x="2812808" y="1090485"/>
                  </a:lnTo>
                  <a:lnTo>
                    <a:pt x="2813507" y="1091946"/>
                  </a:lnTo>
                  <a:lnTo>
                    <a:pt x="2814142" y="1091260"/>
                  </a:lnTo>
                  <a:close/>
                </a:path>
                <a:path w="2924175" h="1378584">
                  <a:moveTo>
                    <a:pt x="2815069" y="1092441"/>
                  </a:moveTo>
                  <a:lnTo>
                    <a:pt x="2814688" y="1092809"/>
                  </a:lnTo>
                  <a:lnTo>
                    <a:pt x="2814485" y="1093152"/>
                  </a:lnTo>
                  <a:lnTo>
                    <a:pt x="2814345" y="1093457"/>
                  </a:lnTo>
                  <a:lnTo>
                    <a:pt x="2815069" y="1092441"/>
                  </a:lnTo>
                  <a:close/>
                </a:path>
                <a:path w="2924175" h="1378584">
                  <a:moveTo>
                    <a:pt x="2816225" y="1103007"/>
                  </a:moveTo>
                  <a:lnTo>
                    <a:pt x="2815513" y="1103452"/>
                  </a:lnTo>
                  <a:lnTo>
                    <a:pt x="2815945" y="1103960"/>
                  </a:lnTo>
                  <a:lnTo>
                    <a:pt x="2816225" y="1103007"/>
                  </a:lnTo>
                  <a:close/>
                </a:path>
                <a:path w="2924175" h="1378584">
                  <a:moveTo>
                    <a:pt x="2816733" y="1102690"/>
                  </a:moveTo>
                  <a:lnTo>
                    <a:pt x="2816695" y="1101420"/>
                  </a:lnTo>
                  <a:lnTo>
                    <a:pt x="2816225" y="1103007"/>
                  </a:lnTo>
                  <a:lnTo>
                    <a:pt x="2816733" y="1102690"/>
                  </a:lnTo>
                  <a:close/>
                </a:path>
                <a:path w="2924175" h="1378584">
                  <a:moveTo>
                    <a:pt x="2819603" y="1016444"/>
                  </a:moveTo>
                  <a:lnTo>
                    <a:pt x="2819412" y="1016863"/>
                  </a:lnTo>
                  <a:lnTo>
                    <a:pt x="2819603" y="1016444"/>
                  </a:lnTo>
                  <a:close/>
                </a:path>
                <a:path w="2924175" h="1378584">
                  <a:moveTo>
                    <a:pt x="2821330" y="1012659"/>
                  </a:moveTo>
                  <a:lnTo>
                    <a:pt x="2820708" y="1013675"/>
                  </a:lnTo>
                  <a:lnTo>
                    <a:pt x="2820098" y="1015047"/>
                  </a:lnTo>
                  <a:lnTo>
                    <a:pt x="2819603" y="1016444"/>
                  </a:lnTo>
                  <a:lnTo>
                    <a:pt x="2821330" y="1012659"/>
                  </a:lnTo>
                  <a:close/>
                </a:path>
                <a:path w="2924175" h="1378584">
                  <a:moveTo>
                    <a:pt x="2821749" y="1078611"/>
                  </a:moveTo>
                  <a:lnTo>
                    <a:pt x="2821559" y="1078560"/>
                  </a:lnTo>
                  <a:lnTo>
                    <a:pt x="2821660" y="1079360"/>
                  </a:lnTo>
                  <a:lnTo>
                    <a:pt x="2821749" y="1078611"/>
                  </a:lnTo>
                  <a:close/>
                </a:path>
                <a:path w="2924175" h="1378584">
                  <a:moveTo>
                    <a:pt x="2825788" y="1079830"/>
                  </a:moveTo>
                  <a:lnTo>
                    <a:pt x="2825648" y="1076020"/>
                  </a:lnTo>
                  <a:lnTo>
                    <a:pt x="2825597" y="1074750"/>
                  </a:lnTo>
                  <a:lnTo>
                    <a:pt x="2823210" y="1074750"/>
                  </a:lnTo>
                  <a:lnTo>
                    <a:pt x="2822537" y="1072210"/>
                  </a:lnTo>
                  <a:lnTo>
                    <a:pt x="2821749" y="1078611"/>
                  </a:lnTo>
                  <a:lnTo>
                    <a:pt x="2825788" y="1079830"/>
                  </a:lnTo>
                  <a:close/>
                </a:path>
                <a:path w="2924175" h="1378584">
                  <a:moveTo>
                    <a:pt x="2827337" y="658190"/>
                  </a:moveTo>
                  <a:lnTo>
                    <a:pt x="2824835" y="655650"/>
                  </a:lnTo>
                  <a:lnTo>
                    <a:pt x="2825292" y="656920"/>
                  </a:lnTo>
                  <a:lnTo>
                    <a:pt x="2824518" y="656920"/>
                  </a:lnTo>
                  <a:lnTo>
                    <a:pt x="2827337" y="658190"/>
                  </a:lnTo>
                  <a:close/>
                </a:path>
                <a:path w="2924175" h="1378584">
                  <a:moveTo>
                    <a:pt x="2827490" y="999299"/>
                  </a:moveTo>
                  <a:lnTo>
                    <a:pt x="2827350" y="999070"/>
                  </a:lnTo>
                  <a:lnTo>
                    <a:pt x="2827261" y="998829"/>
                  </a:lnTo>
                  <a:lnTo>
                    <a:pt x="2827020" y="998626"/>
                  </a:lnTo>
                  <a:lnTo>
                    <a:pt x="2825026" y="1000912"/>
                  </a:lnTo>
                  <a:lnTo>
                    <a:pt x="2826131" y="1000518"/>
                  </a:lnTo>
                  <a:lnTo>
                    <a:pt x="2826893" y="999947"/>
                  </a:lnTo>
                  <a:lnTo>
                    <a:pt x="2827490" y="999299"/>
                  </a:lnTo>
                  <a:close/>
                </a:path>
                <a:path w="2924175" h="1378584">
                  <a:moveTo>
                    <a:pt x="2828366" y="656920"/>
                  </a:moveTo>
                  <a:lnTo>
                    <a:pt x="2828328" y="656653"/>
                  </a:lnTo>
                  <a:lnTo>
                    <a:pt x="2827236" y="656920"/>
                  </a:lnTo>
                  <a:lnTo>
                    <a:pt x="2828366" y="656920"/>
                  </a:lnTo>
                  <a:close/>
                </a:path>
                <a:path w="2924175" h="1378584">
                  <a:moveTo>
                    <a:pt x="2831846" y="984580"/>
                  </a:moveTo>
                  <a:lnTo>
                    <a:pt x="2831338" y="983310"/>
                  </a:lnTo>
                  <a:lnTo>
                    <a:pt x="2831414" y="984580"/>
                  </a:lnTo>
                  <a:lnTo>
                    <a:pt x="2831846" y="984580"/>
                  </a:lnTo>
                  <a:close/>
                </a:path>
                <a:path w="2924175" h="1378584">
                  <a:moveTo>
                    <a:pt x="2833738" y="1049070"/>
                  </a:moveTo>
                  <a:lnTo>
                    <a:pt x="2833268" y="1049045"/>
                  </a:lnTo>
                  <a:lnTo>
                    <a:pt x="2832849" y="1049172"/>
                  </a:lnTo>
                  <a:lnTo>
                    <a:pt x="2832455" y="1049312"/>
                  </a:lnTo>
                  <a:lnTo>
                    <a:pt x="2832709" y="1049375"/>
                  </a:lnTo>
                  <a:lnTo>
                    <a:pt x="2833065" y="1049350"/>
                  </a:lnTo>
                  <a:lnTo>
                    <a:pt x="2833738" y="1049070"/>
                  </a:lnTo>
                  <a:close/>
                </a:path>
                <a:path w="2924175" h="1378584">
                  <a:moveTo>
                    <a:pt x="2839351" y="1023543"/>
                  </a:moveTo>
                  <a:lnTo>
                    <a:pt x="2839326" y="1022591"/>
                  </a:lnTo>
                  <a:lnTo>
                    <a:pt x="2839059" y="1022667"/>
                  </a:lnTo>
                  <a:lnTo>
                    <a:pt x="2838932" y="1022743"/>
                  </a:lnTo>
                  <a:lnTo>
                    <a:pt x="2839161" y="1023162"/>
                  </a:lnTo>
                  <a:lnTo>
                    <a:pt x="2839174" y="1023581"/>
                  </a:lnTo>
                  <a:lnTo>
                    <a:pt x="2839351" y="1023543"/>
                  </a:lnTo>
                  <a:close/>
                </a:path>
                <a:path w="2924175" h="1378584">
                  <a:moveTo>
                    <a:pt x="2847873" y="1007059"/>
                  </a:moveTo>
                  <a:lnTo>
                    <a:pt x="2847759" y="1004671"/>
                  </a:lnTo>
                  <a:lnTo>
                    <a:pt x="2844825" y="1004290"/>
                  </a:lnTo>
                  <a:lnTo>
                    <a:pt x="2844876" y="1005725"/>
                  </a:lnTo>
                  <a:lnTo>
                    <a:pt x="2847873" y="1007059"/>
                  </a:lnTo>
                  <a:close/>
                </a:path>
                <a:path w="2924175" h="1378584">
                  <a:moveTo>
                    <a:pt x="2860637" y="949871"/>
                  </a:moveTo>
                  <a:lnTo>
                    <a:pt x="2860040" y="949020"/>
                  </a:lnTo>
                  <a:lnTo>
                    <a:pt x="2859900" y="950099"/>
                  </a:lnTo>
                  <a:lnTo>
                    <a:pt x="2860637" y="949871"/>
                  </a:lnTo>
                  <a:close/>
                </a:path>
                <a:path w="2924175" h="1378584">
                  <a:moveTo>
                    <a:pt x="2863405" y="949020"/>
                  </a:moveTo>
                  <a:lnTo>
                    <a:pt x="2860637" y="949871"/>
                  </a:lnTo>
                  <a:lnTo>
                    <a:pt x="2861805" y="951560"/>
                  </a:lnTo>
                  <a:lnTo>
                    <a:pt x="2863075" y="951560"/>
                  </a:lnTo>
                  <a:lnTo>
                    <a:pt x="2863405" y="949020"/>
                  </a:lnTo>
                  <a:close/>
                </a:path>
                <a:path w="2924175" h="1378584">
                  <a:moveTo>
                    <a:pt x="2867304" y="884250"/>
                  </a:moveTo>
                  <a:lnTo>
                    <a:pt x="2866072" y="884250"/>
                  </a:lnTo>
                  <a:lnTo>
                    <a:pt x="2865285" y="885520"/>
                  </a:lnTo>
                  <a:lnTo>
                    <a:pt x="2866542" y="885520"/>
                  </a:lnTo>
                  <a:lnTo>
                    <a:pt x="2867304" y="884250"/>
                  </a:lnTo>
                  <a:close/>
                </a:path>
                <a:path w="2924175" h="1378584">
                  <a:moveTo>
                    <a:pt x="2873832" y="928268"/>
                  </a:moveTo>
                  <a:lnTo>
                    <a:pt x="2872917" y="926515"/>
                  </a:lnTo>
                  <a:lnTo>
                    <a:pt x="2872155" y="928103"/>
                  </a:lnTo>
                  <a:lnTo>
                    <a:pt x="2870504" y="929373"/>
                  </a:lnTo>
                  <a:lnTo>
                    <a:pt x="2870568" y="930338"/>
                  </a:lnTo>
                  <a:lnTo>
                    <a:pt x="2872232" y="930008"/>
                  </a:lnTo>
                  <a:lnTo>
                    <a:pt x="2873832" y="928268"/>
                  </a:lnTo>
                  <a:close/>
                </a:path>
                <a:path w="2924175" h="1378584">
                  <a:moveTo>
                    <a:pt x="2874911" y="914730"/>
                  </a:moveTo>
                  <a:lnTo>
                    <a:pt x="2874048" y="913523"/>
                  </a:lnTo>
                  <a:lnTo>
                    <a:pt x="2874886" y="915276"/>
                  </a:lnTo>
                  <a:lnTo>
                    <a:pt x="2874911" y="914730"/>
                  </a:lnTo>
                  <a:close/>
                </a:path>
                <a:path w="2924175" h="1378584">
                  <a:moveTo>
                    <a:pt x="2877451" y="916000"/>
                  </a:moveTo>
                  <a:lnTo>
                    <a:pt x="2876131" y="913460"/>
                  </a:lnTo>
                  <a:lnTo>
                    <a:pt x="2876169" y="914730"/>
                  </a:lnTo>
                  <a:lnTo>
                    <a:pt x="2876651" y="916000"/>
                  </a:lnTo>
                  <a:lnTo>
                    <a:pt x="2875838" y="917270"/>
                  </a:lnTo>
                  <a:lnTo>
                    <a:pt x="2874886" y="915276"/>
                  </a:lnTo>
                  <a:lnTo>
                    <a:pt x="2874683" y="919810"/>
                  </a:lnTo>
                  <a:lnTo>
                    <a:pt x="2875242" y="922350"/>
                  </a:lnTo>
                  <a:lnTo>
                    <a:pt x="2876004" y="921080"/>
                  </a:lnTo>
                  <a:lnTo>
                    <a:pt x="2877096" y="917270"/>
                  </a:lnTo>
                  <a:lnTo>
                    <a:pt x="2877451" y="916000"/>
                  </a:lnTo>
                  <a:close/>
                </a:path>
                <a:path w="2924175" h="1378584">
                  <a:moveTo>
                    <a:pt x="2888538" y="689470"/>
                  </a:moveTo>
                  <a:lnTo>
                    <a:pt x="2887764" y="689241"/>
                  </a:lnTo>
                  <a:lnTo>
                    <a:pt x="2887980" y="689813"/>
                  </a:lnTo>
                  <a:lnTo>
                    <a:pt x="2888538" y="689470"/>
                  </a:lnTo>
                  <a:close/>
                </a:path>
                <a:path w="2924175" h="1378584">
                  <a:moveTo>
                    <a:pt x="2892539" y="695909"/>
                  </a:moveTo>
                  <a:lnTo>
                    <a:pt x="2891929" y="695261"/>
                  </a:lnTo>
                  <a:lnTo>
                    <a:pt x="2891993" y="695579"/>
                  </a:lnTo>
                  <a:lnTo>
                    <a:pt x="2892183" y="695820"/>
                  </a:lnTo>
                  <a:lnTo>
                    <a:pt x="2892539" y="695909"/>
                  </a:lnTo>
                  <a:close/>
                </a:path>
                <a:path w="2924175" h="1378584">
                  <a:moveTo>
                    <a:pt x="2896616" y="708723"/>
                  </a:moveTo>
                  <a:lnTo>
                    <a:pt x="2896120" y="707720"/>
                  </a:lnTo>
                  <a:lnTo>
                    <a:pt x="2895041" y="707720"/>
                  </a:lnTo>
                  <a:lnTo>
                    <a:pt x="2896616" y="708723"/>
                  </a:lnTo>
                  <a:close/>
                </a:path>
                <a:path w="2924175" h="1378584">
                  <a:moveTo>
                    <a:pt x="2897022" y="708990"/>
                  </a:moveTo>
                  <a:lnTo>
                    <a:pt x="2896616" y="708723"/>
                  </a:lnTo>
                  <a:lnTo>
                    <a:pt x="2896743" y="708990"/>
                  </a:lnTo>
                  <a:lnTo>
                    <a:pt x="2897022" y="708990"/>
                  </a:lnTo>
                  <a:close/>
                </a:path>
                <a:path w="2924175" h="1378584">
                  <a:moveTo>
                    <a:pt x="2900819" y="745540"/>
                  </a:moveTo>
                  <a:lnTo>
                    <a:pt x="2900438" y="744550"/>
                  </a:lnTo>
                  <a:lnTo>
                    <a:pt x="2899295" y="744550"/>
                  </a:lnTo>
                  <a:lnTo>
                    <a:pt x="2900819" y="745540"/>
                  </a:lnTo>
                  <a:close/>
                </a:path>
                <a:path w="2924175" h="1378584">
                  <a:moveTo>
                    <a:pt x="2901035" y="745667"/>
                  </a:moveTo>
                  <a:lnTo>
                    <a:pt x="2900819" y="745540"/>
                  </a:lnTo>
                  <a:lnTo>
                    <a:pt x="2900934" y="745820"/>
                  </a:lnTo>
                  <a:lnTo>
                    <a:pt x="2901035" y="745667"/>
                  </a:lnTo>
                  <a:close/>
                </a:path>
                <a:path w="2924175" h="1378584">
                  <a:moveTo>
                    <a:pt x="2903575" y="742010"/>
                  </a:moveTo>
                  <a:lnTo>
                    <a:pt x="2903182" y="740740"/>
                  </a:lnTo>
                  <a:lnTo>
                    <a:pt x="2901696" y="740740"/>
                  </a:lnTo>
                  <a:lnTo>
                    <a:pt x="2903575" y="742010"/>
                  </a:lnTo>
                  <a:close/>
                </a:path>
                <a:path w="2924175" h="1378584">
                  <a:moveTo>
                    <a:pt x="2903944" y="740740"/>
                  </a:moveTo>
                  <a:lnTo>
                    <a:pt x="2902788" y="739470"/>
                  </a:lnTo>
                  <a:lnTo>
                    <a:pt x="2903182" y="740740"/>
                  </a:lnTo>
                  <a:lnTo>
                    <a:pt x="2903944" y="740740"/>
                  </a:lnTo>
                  <a:close/>
                </a:path>
                <a:path w="2924175" h="1378584">
                  <a:moveTo>
                    <a:pt x="2918828" y="700646"/>
                  </a:moveTo>
                  <a:lnTo>
                    <a:pt x="2917012" y="697763"/>
                  </a:lnTo>
                  <a:lnTo>
                    <a:pt x="2917355" y="699274"/>
                  </a:lnTo>
                  <a:lnTo>
                    <a:pt x="2918828" y="700646"/>
                  </a:lnTo>
                  <a:close/>
                </a:path>
                <a:path w="2924175" h="1378584">
                  <a:moveTo>
                    <a:pt x="2924175" y="766140"/>
                  </a:moveTo>
                  <a:lnTo>
                    <a:pt x="2923349" y="759790"/>
                  </a:lnTo>
                  <a:lnTo>
                    <a:pt x="2921952" y="754710"/>
                  </a:lnTo>
                  <a:lnTo>
                    <a:pt x="2920619" y="748360"/>
                  </a:lnTo>
                  <a:lnTo>
                    <a:pt x="2921914" y="744550"/>
                  </a:lnTo>
                  <a:lnTo>
                    <a:pt x="2922778" y="742010"/>
                  </a:lnTo>
                  <a:lnTo>
                    <a:pt x="2923044" y="738200"/>
                  </a:lnTo>
                  <a:lnTo>
                    <a:pt x="2923146" y="733120"/>
                  </a:lnTo>
                  <a:lnTo>
                    <a:pt x="2922994" y="728040"/>
                  </a:lnTo>
                  <a:lnTo>
                    <a:pt x="2923146" y="720420"/>
                  </a:lnTo>
                  <a:lnTo>
                    <a:pt x="2922562" y="721690"/>
                  </a:lnTo>
                  <a:lnTo>
                    <a:pt x="2920022" y="720420"/>
                  </a:lnTo>
                  <a:lnTo>
                    <a:pt x="2919336" y="719150"/>
                  </a:lnTo>
                  <a:lnTo>
                    <a:pt x="2919768" y="716610"/>
                  </a:lnTo>
                  <a:lnTo>
                    <a:pt x="2915513" y="714070"/>
                  </a:lnTo>
                  <a:lnTo>
                    <a:pt x="2919209" y="712800"/>
                  </a:lnTo>
                  <a:lnTo>
                    <a:pt x="2919285" y="714070"/>
                  </a:lnTo>
                  <a:lnTo>
                    <a:pt x="2920962" y="712800"/>
                  </a:lnTo>
                  <a:lnTo>
                    <a:pt x="2922651" y="711530"/>
                  </a:lnTo>
                  <a:lnTo>
                    <a:pt x="2922003" y="710260"/>
                  </a:lnTo>
                  <a:lnTo>
                    <a:pt x="2920708" y="707720"/>
                  </a:lnTo>
                  <a:lnTo>
                    <a:pt x="2920136" y="705180"/>
                  </a:lnTo>
                  <a:lnTo>
                    <a:pt x="2919857" y="703910"/>
                  </a:lnTo>
                  <a:lnTo>
                    <a:pt x="2915018" y="705180"/>
                  </a:lnTo>
                  <a:lnTo>
                    <a:pt x="2917266" y="700100"/>
                  </a:lnTo>
                  <a:lnTo>
                    <a:pt x="2914815" y="693750"/>
                  </a:lnTo>
                  <a:lnTo>
                    <a:pt x="2911868" y="689940"/>
                  </a:lnTo>
                  <a:lnTo>
                    <a:pt x="2910509" y="687400"/>
                  </a:lnTo>
                  <a:lnTo>
                    <a:pt x="2909151" y="684860"/>
                  </a:lnTo>
                  <a:lnTo>
                    <a:pt x="2905823" y="681050"/>
                  </a:lnTo>
                  <a:lnTo>
                    <a:pt x="2907360" y="677240"/>
                  </a:lnTo>
                  <a:lnTo>
                    <a:pt x="2905214" y="675970"/>
                  </a:lnTo>
                  <a:lnTo>
                    <a:pt x="2904375" y="674700"/>
                  </a:lnTo>
                  <a:lnTo>
                    <a:pt x="2903524" y="673430"/>
                  </a:lnTo>
                  <a:lnTo>
                    <a:pt x="2901315" y="672160"/>
                  </a:lnTo>
                  <a:lnTo>
                    <a:pt x="2903499" y="670890"/>
                  </a:lnTo>
                  <a:lnTo>
                    <a:pt x="2902775" y="669620"/>
                  </a:lnTo>
                  <a:lnTo>
                    <a:pt x="2902051" y="668350"/>
                  </a:lnTo>
                  <a:lnTo>
                    <a:pt x="2898927" y="664540"/>
                  </a:lnTo>
                  <a:lnTo>
                    <a:pt x="2897365" y="662000"/>
                  </a:lnTo>
                  <a:lnTo>
                    <a:pt x="2895346" y="660730"/>
                  </a:lnTo>
                  <a:lnTo>
                    <a:pt x="2893745" y="659460"/>
                  </a:lnTo>
                  <a:lnTo>
                    <a:pt x="2892133" y="658190"/>
                  </a:lnTo>
                  <a:lnTo>
                    <a:pt x="2894622" y="658190"/>
                  </a:lnTo>
                  <a:lnTo>
                    <a:pt x="2891282" y="654380"/>
                  </a:lnTo>
                  <a:lnTo>
                    <a:pt x="2885554" y="659460"/>
                  </a:lnTo>
                  <a:lnTo>
                    <a:pt x="2882354" y="656920"/>
                  </a:lnTo>
                  <a:lnTo>
                    <a:pt x="2883243" y="654380"/>
                  </a:lnTo>
                  <a:lnTo>
                    <a:pt x="2883687" y="653110"/>
                  </a:lnTo>
                  <a:lnTo>
                    <a:pt x="2881693" y="651840"/>
                  </a:lnTo>
                  <a:lnTo>
                    <a:pt x="2877705" y="649300"/>
                  </a:lnTo>
                  <a:lnTo>
                    <a:pt x="2876524" y="648030"/>
                  </a:lnTo>
                  <a:lnTo>
                    <a:pt x="2874175" y="645490"/>
                  </a:lnTo>
                  <a:lnTo>
                    <a:pt x="2872994" y="644220"/>
                  </a:lnTo>
                  <a:lnTo>
                    <a:pt x="2871825" y="642950"/>
                  </a:lnTo>
                  <a:lnTo>
                    <a:pt x="2863570" y="642950"/>
                  </a:lnTo>
                  <a:lnTo>
                    <a:pt x="2864485" y="641680"/>
                  </a:lnTo>
                  <a:lnTo>
                    <a:pt x="2865691" y="641680"/>
                  </a:lnTo>
                  <a:lnTo>
                    <a:pt x="2862465" y="640410"/>
                  </a:lnTo>
                  <a:lnTo>
                    <a:pt x="2857893" y="637870"/>
                  </a:lnTo>
                  <a:lnTo>
                    <a:pt x="2853334" y="635330"/>
                  </a:lnTo>
                  <a:lnTo>
                    <a:pt x="2853283" y="637984"/>
                  </a:lnTo>
                  <a:lnTo>
                    <a:pt x="2845981" y="639140"/>
                  </a:lnTo>
                  <a:lnTo>
                    <a:pt x="2842056" y="639140"/>
                  </a:lnTo>
                  <a:lnTo>
                    <a:pt x="2843085" y="637870"/>
                  </a:lnTo>
                  <a:lnTo>
                    <a:pt x="2839326" y="640410"/>
                  </a:lnTo>
                  <a:lnTo>
                    <a:pt x="2839123" y="640410"/>
                  </a:lnTo>
                  <a:lnTo>
                    <a:pt x="2834665" y="641680"/>
                  </a:lnTo>
                  <a:lnTo>
                    <a:pt x="2833674" y="640410"/>
                  </a:lnTo>
                  <a:lnTo>
                    <a:pt x="2834017" y="639140"/>
                  </a:lnTo>
                  <a:lnTo>
                    <a:pt x="2835313" y="639140"/>
                  </a:lnTo>
                  <a:lnTo>
                    <a:pt x="2832036" y="637870"/>
                  </a:lnTo>
                  <a:lnTo>
                    <a:pt x="2832341" y="641680"/>
                  </a:lnTo>
                  <a:lnTo>
                    <a:pt x="2828353" y="640410"/>
                  </a:lnTo>
                  <a:lnTo>
                    <a:pt x="2830080" y="639140"/>
                  </a:lnTo>
                  <a:lnTo>
                    <a:pt x="2826562" y="637870"/>
                  </a:lnTo>
                  <a:lnTo>
                    <a:pt x="2826753" y="639140"/>
                  </a:lnTo>
                  <a:lnTo>
                    <a:pt x="2824657" y="640410"/>
                  </a:lnTo>
                  <a:lnTo>
                    <a:pt x="2822384" y="641680"/>
                  </a:lnTo>
                  <a:lnTo>
                    <a:pt x="2820238" y="640410"/>
                  </a:lnTo>
                  <a:lnTo>
                    <a:pt x="2818104" y="639140"/>
                  </a:lnTo>
                  <a:lnTo>
                    <a:pt x="2817749" y="636600"/>
                  </a:lnTo>
                  <a:lnTo>
                    <a:pt x="2817177" y="637870"/>
                  </a:lnTo>
                  <a:lnTo>
                    <a:pt x="2815145" y="640410"/>
                  </a:lnTo>
                  <a:lnTo>
                    <a:pt x="2813151" y="639140"/>
                  </a:lnTo>
                  <a:lnTo>
                    <a:pt x="2812935" y="639140"/>
                  </a:lnTo>
                  <a:lnTo>
                    <a:pt x="2814104" y="637870"/>
                  </a:lnTo>
                  <a:lnTo>
                    <a:pt x="2811246" y="636600"/>
                  </a:lnTo>
                  <a:lnTo>
                    <a:pt x="2808884" y="635546"/>
                  </a:lnTo>
                  <a:lnTo>
                    <a:pt x="2808821" y="636600"/>
                  </a:lnTo>
                  <a:lnTo>
                    <a:pt x="2808757" y="635495"/>
                  </a:lnTo>
                  <a:lnTo>
                    <a:pt x="2808884" y="635546"/>
                  </a:lnTo>
                  <a:lnTo>
                    <a:pt x="2808960" y="634060"/>
                  </a:lnTo>
                  <a:lnTo>
                    <a:pt x="2805239" y="634060"/>
                  </a:lnTo>
                  <a:lnTo>
                    <a:pt x="2808414" y="630250"/>
                  </a:lnTo>
                  <a:lnTo>
                    <a:pt x="2805277" y="632790"/>
                  </a:lnTo>
                  <a:lnTo>
                    <a:pt x="2799956" y="635330"/>
                  </a:lnTo>
                  <a:lnTo>
                    <a:pt x="2796375" y="634060"/>
                  </a:lnTo>
                  <a:lnTo>
                    <a:pt x="2795486" y="632790"/>
                  </a:lnTo>
                  <a:lnTo>
                    <a:pt x="2794711" y="634060"/>
                  </a:lnTo>
                  <a:lnTo>
                    <a:pt x="2793987" y="634060"/>
                  </a:lnTo>
                  <a:lnTo>
                    <a:pt x="2792844" y="632790"/>
                  </a:lnTo>
                  <a:lnTo>
                    <a:pt x="2790990" y="632790"/>
                  </a:lnTo>
                  <a:lnTo>
                    <a:pt x="2790634" y="631520"/>
                  </a:lnTo>
                  <a:lnTo>
                    <a:pt x="2789936" y="631520"/>
                  </a:lnTo>
                  <a:lnTo>
                    <a:pt x="2790329" y="632790"/>
                  </a:lnTo>
                  <a:lnTo>
                    <a:pt x="2788678" y="632790"/>
                  </a:lnTo>
                  <a:lnTo>
                    <a:pt x="2789936" y="631520"/>
                  </a:lnTo>
                  <a:lnTo>
                    <a:pt x="2784856" y="631520"/>
                  </a:lnTo>
                  <a:lnTo>
                    <a:pt x="2784932" y="634060"/>
                  </a:lnTo>
                  <a:lnTo>
                    <a:pt x="2782506" y="634060"/>
                  </a:lnTo>
                  <a:lnTo>
                    <a:pt x="2784729" y="635330"/>
                  </a:lnTo>
                  <a:lnTo>
                    <a:pt x="2786024" y="635330"/>
                  </a:lnTo>
                  <a:lnTo>
                    <a:pt x="2786303" y="635571"/>
                  </a:lnTo>
                  <a:lnTo>
                    <a:pt x="2786545" y="635736"/>
                  </a:lnTo>
                  <a:lnTo>
                    <a:pt x="2786773" y="635330"/>
                  </a:lnTo>
                  <a:lnTo>
                    <a:pt x="2791637" y="635330"/>
                  </a:lnTo>
                  <a:lnTo>
                    <a:pt x="2790113" y="636600"/>
                  </a:lnTo>
                  <a:lnTo>
                    <a:pt x="2801162" y="636600"/>
                  </a:lnTo>
                  <a:lnTo>
                    <a:pt x="2800845" y="635330"/>
                  </a:lnTo>
                  <a:lnTo>
                    <a:pt x="2805468" y="636600"/>
                  </a:lnTo>
                  <a:lnTo>
                    <a:pt x="2807614" y="636600"/>
                  </a:lnTo>
                  <a:lnTo>
                    <a:pt x="2805303" y="640410"/>
                  </a:lnTo>
                  <a:lnTo>
                    <a:pt x="2803207" y="639038"/>
                  </a:lnTo>
                  <a:lnTo>
                    <a:pt x="2803207" y="650570"/>
                  </a:lnTo>
                  <a:lnTo>
                    <a:pt x="2800985" y="650570"/>
                  </a:lnTo>
                  <a:lnTo>
                    <a:pt x="2800756" y="649300"/>
                  </a:lnTo>
                  <a:lnTo>
                    <a:pt x="2801416" y="649300"/>
                  </a:lnTo>
                  <a:lnTo>
                    <a:pt x="2803207" y="650570"/>
                  </a:lnTo>
                  <a:lnTo>
                    <a:pt x="2803207" y="639038"/>
                  </a:lnTo>
                  <a:lnTo>
                    <a:pt x="2801442" y="637870"/>
                  </a:lnTo>
                  <a:lnTo>
                    <a:pt x="2788551" y="637870"/>
                  </a:lnTo>
                  <a:lnTo>
                    <a:pt x="2785516" y="637870"/>
                  </a:lnTo>
                  <a:lnTo>
                    <a:pt x="2784437" y="639140"/>
                  </a:lnTo>
                  <a:lnTo>
                    <a:pt x="2783814" y="640410"/>
                  </a:lnTo>
                  <a:lnTo>
                    <a:pt x="2781389" y="636600"/>
                  </a:lnTo>
                  <a:lnTo>
                    <a:pt x="2776512" y="635330"/>
                  </a:lnTo>
                  <a:lnTo>
                    <a:pt x="2776182" y="634060"/>
                  </a:lnTo>
                  <a:lnTo>
                    <a:pt x="2775851" y="632790"/>
                  </a:lnTo>
                  <a:lnTo>
                    <a:pt x="2770124" y="634060"/>
                  </a:lnTo>
                  <a:lnTo>
                    <a:pt x="2762389" y="632790"/>
                  </a:lnTo>
                  <a:lnTo>
                    <a:pt x="2758833" y="637870"/>
                  </a:lnTo>
                  <a:lnTo>
                    <a:pt x="2757233" y="639140"/>
                  </a:lnTo>
                  <a:lnTo>
                    <a:pt x="2756979" y="636600"/>
                  </a:lnTo>
                  <a:lnTo>
                    <a:pt x="2756357" y="636600"/>
                  </a:lnTo>
                  <a:lnTo>
                    <a:pt x="2756636" y="636219"/>
                  </a:lnTo>
                  <a:lnTo>
                    <a:pt x="2755684" y="636600"/>
                  </a:lnTo>
                  <a:lnTo>
                    <a:pt x="2750337" y="635533"/>
                  </a:lnTo>
                  <a:lnTo>
                    <a:pt x="2750845" y="635330"/>
                  </a:lnTo>
                  <a:lnTo>
                    <a:pt x="2750134" y="635482"/>
                  </a:lnTo>
                  <a:lnTo>
                    <a:pt x="2749321" y="635330"/>
                  </a:lnTo>
                  <a:lnTo>
                    <a:pt x="2749258" y="635685"/>
                  </a:lnTo>
                  <a:lnTo>
                    <a:pt x="2749207" y="635990"/>
                  </a:lnTo>
                  <a:lnTo>
                    <a:pt x="2748610" y="639140"/>
                  </a:lnTo>
                  <a:lnTo>
                    <a:pt x="2744520" y="637870"/>
                  </a:lnTo>
                  <a:lnTo>
                    <a:pt x="2747683" y="636600"/>
                  </a:lnTo>
                  <a:lnTo>
                    <a:pt x="2749207" y="635990"/>
                  </a:lnTo>
                  <a:lnTo>
                    <a:pt x="2749207" y="635698"/>
                  </a:lnTo>
                  <a:lnTo>
                    <a:pt x="2745257" y="636600"/>
                  </a:lnTo>
                  <a:lnTo>
                    <a:pt x="2745994" y="635330"/>
                  </a:lnTo>
                  <a:lnTo>
                    <a:pt x="2744381" y="635076"/>
                  </a:lnTo>
                  <a:lnTo>
                    <a:pt x="2744381" y="651840"/>
                  </a:lnTo>
                  <a:lnTo>
                    <a:pt x="2738323" y="649655"/>
                  </a:lnTo>
                  <a:lnTo>
                    <a:pt x="2738894" y="649300"/>
                  </a:lnTo>
                  <a:lnTo>
                    <a:pt x="2740952" y="648030"/>
                  </a:lnTo>
                  <a:lnTo>
                    <a:pt x="2743746" y="648030"/>
                  </a:lnTo>
                  <a:lnTo>
                    <a:pt x="2744381" y="651840"/>
                  </a:lnTo>
                  <a:lnTo>
                    <a:pt x="2744381" y="635076"/>
                  </a:lnTo>
                  <a:lnTo>
                    <a:pt x="2738310" y="634060"/>
                  </a:lnTo>
                  <a:lnTo>
                    <a:pt x="2731439" y="636600"/>
                  </a:lnTo>
                  <a:lnTo>
                    <a:pt x="2724340" y="639140"/>
                  </a:lnTo>
                  <a:lnTo>
                    <a:pt x="2715971" y="637870"/>
                  </a:lnTo>
                  <a:lnTo>
                    <a:pt x="2717266" y="639140"/>
                  </a:lnTo>
                  <a:lnTo>
                    <a:pt x="2706890" y="639140"/>
                  </a:lnTo>
                  <a:lnTo>
                    <a:pt x="2685694" y="641680"/>
                  </a:lnTo>
                  <a:lnTo>
                    <a:pt x="2675102" y="640410"/>
                  </a:lnTo>
                  <a:lnTo>
                    <a:pt x="2671114" y="640410"/>
                  </a:lnTo>
                  <a:lnTo>
                    <a:pt x="2670937" y="642950"/>
                  </a:lnTo>
                  <a:lnTo>
                    <a:pt x="2668778" y="644220"/>
                  </a:lnTo>
                  <a:lnTo>
                    <a:pt x="2667609" y="641680"/>
                  </a:lnTo>
                  <a:lnTo>
                    <a:pt x="2663964" y="645490"/>
                  </a:lnTo>
                  <a:lnTo>
                    <a:pt x="2658580" y="648030"/>
                  </a:lnTo>
                  <a:lnTo>
                    <a:pt x="2653144" y="640410"/>
                  </a:lnTo>
                  <a:lnTo>
                    <a:pt x="2646527" y="645490"/>
                  </a:lnTo>
                  <a:lnTo>
                    <a:pt x="2647734" y="646760"/>
                  </a:lnTo>
                  <a:lnTo>
                    <a:pt x="2645079" y="646760"/>
                  </a:lnTo>
                  <a:lnTo>
                    <a:pt x="2639695" y="649300"/>
                  </a:lnTo>
                  <a:lnTo>
                    <a:pt x="2639796" y="646760"/>
                  </a:lnTo>
                  <a:lnTo>
                    <a:pt x="2639593" y="648030"/>
                  </a:lnTo>
                  <a:lnTo>
                    <a:pt x="2639250" y="649300"/>
                  </a:lnTo>
                  <a:lnTo>
                    <a:pt x="2638094" y="648030"/>
                  </a:lnTo>
                  <a:lnTo>
                    <a:pt x="2637790" y="646760"/>
                  </a:lnTo>
                  <a:lnTo>
                    <a:pt x="2631833" y="650570"/>
                  </a:lnTo>
                  <a:lnTo>
                    <a:pt x="2626741" y="650570"/>
                  </a:lnTo>
                  <a:lnTo>
                    <a:pt x="2631656" y="644220"/>
                  </a:lnTo>
                  <a:lnTo>
                    <a:pt x="2624404" y="645490"/>
                  </a:lnTo>
                  <a:lnTo>
                    <a:pt x="2621813" y="646760"/>
                  </a:lnTo>
                  <a:lnTo>
                    <a:pt x="2617673" y="650443"/>
                  </a:lnTo>
                  <a:lnTo>
                    <a:pt x="2617635" y="650671"/>
                  </a:lnTo>
                  <a:lnTo>
                    <a:pt x="2618714" y="651840"/>
                  </a:lnTo>
                  <a:lnTo>
                    <a:pt x="2621623" y="651840"/>
                  </a:lnTo>
                  <a:lnTo>
                    <a:pt x="2621965" y="654380"/>
                  </a:lnTo>
                  <a:lnTo>
                    <a:pt x="2619679" y="654380"/>
                  </a:lnTo>
                  <a:lnTo>
                    <a:pt x="2619997" y="659460"/>
                  </a:lnTo>
                  <a:lnTo>
                    <a:pt x="2618968" y="663270"/>
                  </a:lnTo>
                  <a:lnTo>
                    <a:pt x="2625369" y="665810"/>
                  </a:lnTo>
                  <a:lnTo>
                    <a:pt x="2629014" y="662000"/>
                  </a:lnTo>
                  <a:lnTo>
                    <a:pt x="2630601" y="664413"/>
                  </a:lnTo>
                  <a:lnTo>
                    <a:pt x="2631681" y="663270"/>
                  </a:lnTo>
                  <a:lnTo>
                    <a:pt x="2632202" y="664540"/>
                  </a:lnTo>
                  <a:lnTo>
                    <a:pt x="2632900" y="664540"/>
                  </a:lnTo>
                  <a:lnTo>
                    <a:pt x="2633776" y="665810"/>
                  </a:lnTo>
                  <a:lnTo>
                    <a:pt x="2635453" y="663270"/>
                  </a:lnTo>
                  <a:lnTo>
                    <a:pt x="2636304" y="662000"/>
                  </a:lnTo>
                  <a:lnTo>
                    <a:pt x="2636990" y="660946"/>
                  </a:lnTo>
                  <a:lnTo>
                    <a:pt x="2636304" y="660730"/>
                  </a:lnTo>
                  <a:lnTo>
                    <a:pt x="2639237" y="659460"/>
                  </a:lnTo>
                  <a:lnTo>
                    <a:pt x="2641511" y="660730"/>
                  </a:lnTo>
                  <a:lnTo>
                    <a:pt x="2641181" y="663270"/>
                  </a:lnTo>
                  <a:lnTo>
                    <a:pt x="2643238" y="660730"/>
                  </a:lnTo>
                  <a:lnTo>
                    <a:pt x="2643721" y="662000"/>
                  </a:lnTo>
                  <a:lnTo>
                    <a:pt x="2643340" y="662000"/>
                  </a:lnTo>
                  <a:lnTo>
                    <a:pt x="2642501" y="663270"/>
                  </a:lnTo>
                  <a:lnTo>
                    <a:pt x="2644343" y="662000"/>
                  </a:lnTo>
                  <a:lnTo>
                    <a:pt x="2647835" y="662000"/>
                  </a:lnTo>
                  <a:lnTo>
                    <a:pt x="2648204" y="660730"/>
                  </a:lnTo>
                  <a:lnTo>
                    <a:pt x="2648572" y="659460"/>
                  </a:lnTo>
                  <a:lnTo>
                    <a:pt x="2650972" y="662000"/>
                  </a:lnTo>
                  <a:lnTo>
                    <a:pt x="2653957" y="659460"/>
                  </a:lnTo>
                  <a:lnTo>
                    <a:pt x="2655443" y="658190"/>
                  </a:lnTo>
                  <a:lnTo>
                    <a:pt x="2655735" y="661327"/>
                  </a:lnTo>
                  <a:lnTo>
                    <a:pt x="2655659" y="661479"/>
                  </a:lnTo>
                  <a:lnTo>
                    <a:pt x="2655633" y="661670"/>
                  </a:lnTo>
                  <a:lnTo>
                    <a:pt x="2655760" y="661670"/>
                  </a:lnTo>
                  <a:lnTo>
                    <a:pt x="2655798" y="662000"/>
                  </a:lnTo>
                  <a:lnTo>
                    <a:pt x="2656306" y="660730"/>
                  </a:lnTo>
                  <a:lnTo>
                    <a:pt x="2658986" y="658190"/>
                  </a:lnTo>
                  <a:lnTo>
                    <a:pt x="2660866" y="658190"/>
                  </a:lnTo>
                  <a:lnTo>
                    <a:pt x="2658033" y="663270"/>
                  </a:lnTo>
                  <a:lnTo>
                    <a:pt x="2665996" y="658190"/>
                  </a:lnTo>
                  <a:lnTo>
                    <a:pt x="2667990" y="656920"/>
                  </a:lnTo>
                  <a:lnTo>
                    <a:pt x="2667711" y="662000"/>
                  </a:lnTo>
                  <a:lnTo>
                    <a:pt x="2669730" y="658190"/>
                  </a:lnTo>
                  <a:lnTo>
                    <a:pt x="2676702" y="659460"/>
                  </a:lnTo>
                  <a:lnTo>
                    <a:pt x="2678849" y="658190"/>
                  </a:lnTo>
                  <a:lnTo>
                    <a:pt x="2680093" y="657440"/>
                  </a:lnTo>
                  <a:lnTo>
                    <a:pt x="2679928" y="656920"/>
                  </a:lnTo>
                  <a:lnTo>
                    <a:pt x="2680512" y="657199"/>
                  </a:lnTo>
                  <a:lnTo>
                    <a:pt x="2680995" y="656920"/>
                  </a:lnTo>
                  <a:lnTo>
                    <a:pt x="2680779" y="657339"/>
                  </a:lnTo>
                  <a:lnTo>
                    <a:pt x="2682506" y="658190"/>
                  </a:lnTo>
                  <a:lnTo>
                    <a:pt x="2683383" y="659460"/>
                  </a:lnTo>
                  <a:lnTo>
                    <a:pt x="2685110" y="659460"/>
                  </a:lnTo>
                  <a:lnTo>
                    <a:pt x="2685084" y="656920"/>
                  </a:lnTo>
                  <a:lnTo>
                    <a:pt x="2685072" y="655650"/>
                  </a:lnTo>
                  <a:lnTo>
                    <a:pt x="2688996" y="654380"/>
                  </a:lnTo>
                  <a:lnTo>
                    <a:pt x="2690952" y="651840"/>
                  </a:lnTo>
                  <a:lnTo>
                    <a:pt x="2694406" y="655650"/>
                  </a:lnTo>
                  <a:lnTo>
                    <a:pt x="2689415" y="656920"/>
                  </a:lnTo>
                  <a:lnTo>
                    <a:pt x="2690723" y="659460"/>
                  </a:lnTo>
                  <a:lnTo>
                    <a:pt x="2690291" y="656920"/>
                  </a:lnTo>
                  <a:lnTo>
                    <a:pt x="2695892" y="656920"/>
                  </a:lnTo>
                  <a:lnTo>
                    <a:pt x="2694622" y="654380"/>
                  </a:lnTo>
                  <a:lnTo>
                    <a:pt x="2697213" y="655650"/>
                  </a:lnTo>
                  <a:lnTo>
                    <a:pt x="2696781" y="655650"/>
                  </a:lnTo>
                  <a:lnTo>
                    <a:pt x="2698267" y="658190"/>
                  </a:lnTo>
                  <a:lnTo>
                    <a:pt x="2698305" y="654380"/>
                  </a:lnTo>
                  <a:lnTo>
                    <a:pt x="2698318" y="653110"/>
                  </a:lnTo>
                  <a:lnTo>
                    <a:pt x="2700439" y="656920"/>
                  </a:lnTo>
                  <a:lnTo>
                    <a:pt x="2702217" y="654380"/>
                  </a:lnTo>
                  <a:lnTo>
                    <a:pt x="2705862" y="655650"/>
                  </a:lnTo>
                  <a:lnTo>
                    <a:pt x="2703423" y="658190"/>
                  </a:lnTo>
                  <a:lnTo>
                    <a:pt x="2707132" y="656920"/>
                  </a:lnTo>
                  <a:lnTo>
                    <a:pt x="2708783" y="658012"/>
                  </a:lnTo>
                  <a:lnTo>
                    <a:pt x="2708122" y="656920"/>
                  </a:lnTo>
                  <a:lnTo>
                    <a:pt x="2707360" y="655650"/>
                  </a:lnTo>
                  <a:lnTo>
                    <a:pt x="2708046" y="654380"/>
                  </a:lnTo>
                  <a:lnTo>
                    <a:pt x="2712631" y="653110"/>
                  </a:lnTo>
                  <a:lnTo>
                    <a:pt x="2710357" y="656920"/>
                  </a:lnTo>
                  <a:lnTo>
                    <a:pt x="2712059" y="658190"/>
                  </a:lnTo>
                  <a:lnTo>
                    <a:pt x="2714891" y="656920"/>
                  </a:lnTo>
                  <a:lnTo>
                    <a:pt x="2716911" y="654380"/>
                  </a:lnTo>
                  <a:lnTo>
                    <a:pt x="2719717" y="654380"/>
                  </a:lnTo>
                  <a:lnTo>
                    <a:pt x="2719260" y="655650"/>
                  </a:lnTo>
                  <a:lnTo>
                    <a:pt x="2720238" y="654380"/>
                  </a:lnTo>
                  <a:lnTo>
                    <a:pt x="2721216" y="653110"/>
                  </a:lnTo>
                  <a:lnTo>
                    <a:pt x="2722194" y="651840"/>
                  </a:lnTo>
                  <a:lnTo>
                    <a:pt x="2728366" y="654380"/>
                  </a:lnTo>
                  <a:lnTo>
                    <a:pt x="2731706" y="650671"/>
                  </a:lnTo>
                  <a:lnTo>
                    <a:pt x="2731579" y="649300"/>
                  </a:lnTo>
                  <a:lnTo>
                    <a:pt x="2731503" y="648030"/>
                  </a:lnTo>
                  <a:lnTo>
                    <a:pt x="2731579" y="646760"/>
                  </a:lnTo>
                  <a:lnTo>
                    <a:pt x="2733332" y="646760"/>
                  </a:lnTo>
                  <a:lnTo>
                    <a:pt x="2734767" y="645490"/>
                  </a:lnTo>
                  <a:lnTo>
                    <a:pt x="2735516" y="646760"/>
                  </a:lnTo>
                  <a:lnTo>
                    <a:pt x="2734424" y="646760"/>
                  </a:lnTo>
                  <a:lnTo>
                    <a:pt x="2734373" y="648030"/>
                  </a:lnTo>
                  <a:lnTo>
                    <a:pt x="2733891" y="649300"/>
                  </a:lnTo>
                  <a:lnTo>
                    <a:pt x="2735707" y="648030"/>
                  </a:lnTo>
                  <a:lnTo>
                    <a:pt x="2737281" y="650303"/>
                  </a:lnTo>
                  <a:lnTo>
                    <a:pt x="2738082" y="649795"/>
                  </a:lnTo>
                  <a:lnTo>
                    <a:pt x="2741079" y="651840"/>
                  </a:lnTo>
                  <a:lnTo>
                    <a:pt x="2736824" y="650570"/>
                  </a:lnTo>
                  <a:lnTo>
                    <a:pt x="2737320" y="651332"/>
                  </a:lnTo>
                  <a:lnTo>
                    <a:pt x="2740190" y="655650"/>
                  </a:lnTo>
                  <a:lnTo>
                    <a:pt x="2734995" y="651230"/>
                  </a:lnTo>
                  <a:lnTo>
                    <a:pt x="2736812" y="650582"/>
                  </a:lnTo>
                  <a:lnTo>
                    <a:pt x="2737040" y="650443"/>
                  </a:lnTo>
                  <a:lnTo>
                    <a:pt x="2733217" y="649300"/>
                  </a:lnTo>
                  <a:lnTo>
                    <a:pt x="2733306" y="651840"/>
                  </a:lnTo>
                  <a:lnTo>
                    <a:pt x="2734691" y="651332"/>
                  </a:lnTo>
                  <a:lnTo>
                    <a:pt x="2737358" y="655650"/>
                  </a:lnTo>
                  <a:lnTo>
                    <a:pt x="2742920" y="656920"/>
                  </a:lnTo>
                  <a:lnTo>
                    <a:pt x="2743225" y="655650"/>
                  </a:lnTo>
                  <a:lnTo>
                    <a:pt x="2743530" y="654380"/>
                  </a:lnTo>
                  <a:lnTo>
                    <a:pt x="2749092" y="655650"/>
                  </a:lnTo>
                  <a:lnTo>
                    <a:pt x="2749702" y="654380"/>
                  </a:lnTo>
                  <a:lnTo>
                    <a:pt x="2750324" y="653110"/>
                  </a:lnTo>
                  <a:lnTo>
                    <a:pt x="2748648" y="653110"/>
                  </a:lnTo>
                  <a:lnTo>
                    <a:pt x="2749258" y="651840"/>
                  </a:lnTo>
                  <a:lnTo>
                    <a:pt x="2749867" y="650570"/>
                  </a:lnTo>
                  <a:lnTo>
                    <a:pt x="2757779" y="648030"/>
                  </a:lnTo>
                  <a:lnTo>
                    <a:pt x="2756166" y="658190"/>
                  </a:lnTo>
                  <a:lnTo>
                    <a:pt x="2761932" y="654380"/>
                  </a:lnTo>
                  <a:lnTo>
                    <a:pt x="2763443" y="651840"/>
                  </a:lnTo>
                  <a:lnTo>
                    <a:pt x="2764040" y="648030"/>
                  </a:lnTo>
                  <a:lnTo>
                    <a:pt x="2768181" y="650570"/>
                  </a:lnTo>
                  <a:lnTo>
                    <a:pt x="2766745" y="654380"/>
                  </a:lnTo>
                  <a:lnTo>
                    <a:pt x="2772118" y="654380"/>
                  </a:lnTo>
                  <a:lnTo>
                    <a:pt x="2769882" y="649300"/>
                  </a:lnTo>
                  <a:lnTo>
                    <a:pt x="2774873" y="651548"/>
                  </a:lnTo>
                  <a:lnTo>
                    <a:pt x="2774683" y="650570"/>
                  </a:lnTo>
                  <a:lnTo>
                    <a:pt x="2777502" y="650570"/>
                  </a:lnTo>
                  <a:lnTo>
                    <a:pt x="2778023" y="654380"/>
                  </a:lnTo>
                  <a:lnTo>
                    <a:pt x="2783763" y="654380"/>
                  </a:lnTo>
                  <a:lnTo>
                    <a:pt x="2790177" y="651840"/>
                  </a:lnTo>
                  <a:lnTo>
                    <a:pt x="2796184" y="651840"/>
                  </a:lnTo>
                  <a:lnTo>
                    <a:pt x="2795054" y="653110"/>
                  </a:lnTo>
                  <a:lnTo>
                    <a:pt x="2796502" y="654380"/>
                  </a:lnTo>
                  <a:lnTo>
                    <a:pt x="2804553" y="653110"/>
                  </a:lnTo>
                  <a:lnTo>
                    <a:pt x="2813672" y="655650"/>
                  </a:lnTo>
                  <a:lnTo>
                    <a:pt x="2821051" y="658190"/>
                  </a:lnTo>
                  <a:lnTo>
                    <a:pt x="2824175" y="655650"/>
                  </a:lnTo>
                  <a:lnTo>
                    <a:pt x="2824835" y="655650"/>
                  </a:lnTo>
                  <a:lnTo>
                    <a:pt x="2826347" y="654380"/>
                  </a:lnTo>
                  <a:lnTo>
                    <a:pt x="2828036" y="654380"/>
                  </a:lnTo>
                  <a:lnTo>
                    <a:pt x="2828328" y="656653"/>
                  </a:lnTo>
                  <a:lnTo>
                    <a:pt x="2832544" y="655650"/>
                  </a:lnTo>
                  <a:lnTo>
                    <a:pt x="2842552" y="654380"/>
                  </a:lnTo>
                  <a:lnTo>
                    <a:pt x="2846971" y="658190"/>
                  </a:lnTo>
                  <a:lnTo>
                    <a:pt x="2845803" y="659460"/>
                  </a:lnTo>
                  <a:lnTo>
                    <a:pt x="2849397" y="660730"/>
                  </a:lnTo>
                  <a:lnTo>
                    <a:pt x="2851708" y="654380"/>
                  </a:lnTo>
                  <a:lnTo>
                    <a:pt x="2854655" y="658190"/>
                  </a:lnTo>
                  <a:lnTo>
                    <a:pt x="2853829" y="658190"/>
                  </a:lnTo>
                  <a:lnTo>
                    <a:pt x="2861754" y="662000"/>
                  </a:lnTo>
                  <a:lnTo>
                    <a:pt x="2871482" y="664540"/>
                  </a:lnTo>
                  <a:lnTo>
                    <a:pt x="2873959" y="672160"/>
                  </a:lnTo>
                  <a:lnTo>
                    <a:pt x="2877502" y="669620"/>
                  </a:lnTo>
                  <a:lnTo>
                    <a:pt x="2878798" y="678510"/>
                  </a:lnTo>
                  <a:lnTo>
                    <a:pt x="2882989" y="674700"/>
                  </a:lnTo>
                  <a:lnTo>
                    <a:pt x="2884068" y="681050"/>
                  </a:lnTo>
                  <a:lnTo>
                    <a:pt x="2882823" y="679780"/>
                  </a:lnTo>
                  <a:lnTo>
                    <a:pt x="2885008" y="686130"/>
                  </a:lnTo>
                  <a:lnTo>
                    <a:pt x="2885757" y="688670"/>
                  </a:lnTo>
                  <a:lnTo>
                    <a:pt x="2889415" y="687400"/>
                  </a:lnTo>
                  <a:lnTo>
                    <a:pt x="2890977" y="688670"/>
                  </a:lnTo>
                  <a:lnTo>
                    <a:pt x="2888538" y="689940"/>
                  </a:lnTo>
                  <a:lnTo>
                    <a:pt x="2892628" y="691210"/>
                  </a:lnTo>
                  <a:lnTo>
                    <a:pt x="2890405" y="693750"/>
                  </a:lnTo>
                  <a:lnTo>
                    <a:pt x="2890951" y="695020"/>
                  </a:lnTo>
                  <a:lnTo>
                    <a:pt x="2891409" y="695020"/>
                  </a:lnTo>
                  <a:lnTo>
                    <a:pt x="2891929" y="696290"/>
                  </a:lnTo>
                  <a:lnTo>
                    <a:pt x="2891739" y="695020"/>
                  </a:lnTo>
                  <a:lnTo>
                    <a:pt x="2892361" y="693750"/>
                  </a:lnTo>
                  <a:lnTo>
                    <a:pt x="2893136" y="693750"/>
                  </a:lnTo>
                  <a:lnTo>
                    <a:pt x="2895663" y="696290"/>
                  </a:lnTo>
                  <a:lnTo>
                    <a:pt x="2894685" y="701370"/>
                  </a:lnTo>
                  <a:lnTo>
                    <a:pt x="2893199" y="702640"/>
                  </a:lnTo>
                  <a:lnTo>
                    <a:pt x="2894711" y="705180"/>
                  </a:lnTo>
                  <a:lnTo>
                    <a:pt x="2896539" y="706450"/>
                  </a:lnTo>
                  <a:lnTo>
                    <a:pt x="2897911" y="708990"/>
                  </a:lnTo>
                  <a:lnTo>
                    <a:pt x="2897022" y="708990"/>
                  </a:lnTo>
                  <a:lnTo>
                    <a:pt x="2899003" y="710260"/>
                  </a:lnTo>
                  <a:lnTo>
                    <a:pt x="2892387" y="708990"/>
                  </a:lnTo>
                  <a:lnTo>
                    <a:pt x="2895943" y="711530"/>
                  </a:lnTo>
                  <a:lnTo>
                    <a:pt x="2898229" y="711530"/>
                  </a:lnTo>
                  <a:lnTo>
                    <a:pt x="2897174" y="714070"/>
                  </a:lnTo>
                  <a:lnTo>
                    <a:pt x="2897975" y="717880"/>
                  </a:lnTo>
                  <a:lnTo>
                    <a:pt x="2899283" y="721690"/>
                  </a:lnTo>
                  <a:lnTo>
                    <a:pt x="2897238" y="721690"/>
                  </a:lnTo>
                  <a:lnTo>
                    <a:pt x="2897784" y="726770"/>
                  </a:lnTo>
                  <a:lnTo>
                    <a:pt x="2899880" y="733120"/>
                  </a:lnTo>
                  <a:lnTo>
                    <a:pt x="2900045" y="740740"/>
                  </a:lnTo>
                  <a:lnTo>
                    <a:pt x="2900908" y="738200"/>
                  </a:lnTo>
                  <a:lnTo>
                    <a:pt x="2904312" y="738200"/>
                  </a:lnTo>
                  <a:lnTo>
                    <a:pt x="2904680" y="740740"/>
                  </a:lnTo>
                  <a:lnTo>
                    <a:pt x="2903944" y="740740"/>
                  </a:lnTo>
                  <a:lnTo>
                    <a:pt x="2905112" y="742010"/>
                  </a:lnTo>
                  <a:lnTo>
                    <a:pt x="2904807" y="744550"/>
                  </a:lnTo>
                  <a:lnTo>
                    <a:pt x="2901734" y="743280"/>
                  </a:lnTo>
                  <a:lnTo>
                    <a:pt x="2900718" y="742010"/>
                  </a:lnTo>
                  <a:lnTo>
                    <a:pt x="2901823" y="744550"/>
                  </a:lnTo>
                  <a:lnTo>
                    <a:pt x="2901035" y="745667"/>
                  </a:lnTo>
                  <a:lnTo>
                    <a:pt x="2901251" y="745820"/>
                  </a:lnTo>
                  <a:lnTo>
                    <a:pt x="2896222" y="749630"/>
                  </a:lnTo>
                  <a:lnTo>
                    <a:pt x="2899410" y="752170"/>
                  </a:lnTo>
                  <a:lnTo>
                    <a:pt x="2898508" y="752170"/>
                  </a:lnTo>
                  <a:lnTo>
                    <a:pt x="2898190" y="758520"/>
                  </a:lnTo>
                  <a:lnTo>
                    <a:pt x="2898965" y="762330"/>
                  </a:lnTo>
                  <a:lnTo>
                    <a:pt x="2898444" y="767410"/>
                  </a:lnTo>
                  <a:lnTo>
                    <a:pt x="2900997" y="767410"/>
                  </a:lnTo>
                  <a:lnTo>
                    <a:pt x="2900235" y="769950"/>
                  </a:lnTo>
                  <a:lnTo>
                    <a:pt x="2902026" y="772490"/>
                  </a:lnTo>
                  <a:lnTo>
                    <a:pt x="2900591" y="776300"/>
                  </a:lnTo>
                  <a:lnTo>
                    <a:pt x="2897848" y="780110"/>
                  </a:lnTo>
                  <a:lnTo>
                    <a:pt x="2897073" y="785190"/>
                  </a:lnTo>
                  <a:lnTo>
                    <a:pt x="2897606" y="789000"/>
                  </a:lnTo>
                  <a:lnTo>
                    <a:pt x="2899016" y="786460"/>
                  </a:lnTo>
                  <a:lnTo>
                    <a:pt x="2900184" y="789000"/>
                  </a:lnTo>
                  <a:lnTo>
                    <a:pt x="2897822" y="789000"/>
                  </a:lnTo>
                  <a:lnTo>
                    <a:pt x="2897009" y="794080"/>
                  </a:lnTo>
                  <a:lnTo>
                    <a:pt x="2895879" y="790270"/>
                  </a:lnTo>
                  <a:lnTo>
                    <a:pt x="2894965" y="796620"/>
                  </a:lnTo>
                  <a:lnTo>
                    <a:pt x="2894685" y="799160"/>
                  </a:lnTo>
                  <a:lnTo>
                    <a:pt x="2894685" y="806780"/>
                  </a:lnTo>
                  <a:lnTo>
                    <a:pt x="2895828" y="805510"/>
                  </a:lnTo>
                  <a:lnTo>
                    <a:pt x="2897124" y="805510"/>
                  </a:lnTo>
                  <a:lnTo>
                    <a:pt x="2897174" y="806780"/>
                  </a:lnTo>
                  <a:lnTo>
                    <a:pt x="2895371" y="809320"/>
                  </a:lnTo>
                  <a:lnTo>
                    <a:pt x="2894330" y="808050"/>
                  </a:lnTo>
                  <a:lnTo>
                    <a:pt x="2894190" y="808050"/>
                  </a:lnTo>
                  <a:lnTo>
                    <a:pt x="2892895" y="814400"/>
                  </a:lnTo>
                  <a:lnTo>
                    <a:pt x="2889021" y="822020"/>
                  </a:lnTo>
                  <a:lnTo>
                    <a:pt x="2885402" y="828370"/>
                  </a:lnTo>
                  <a:lnTo>
                    <a:pt x="2884894" y="833450"/>
                  </a:lnTo>
                  <a:lnTo>
                    <a:pt x="2884855" y="835990"/>
                  </a:lnTo>
                  <a:lnTo>
                    <a:pt x="2885046" y="841070"/>
                  </a:lnTo>
                  <a:lnTo>
                    <a:pt x="2883649" y="844880"/>
                  </a:lnTo>
                  <a:lnTo>
                    <a:pt x="2883954" y="838530"/>
                  </a:lnTo>
                  <a:lnTo>
                    <a:pt x="2881820" y="841070"/>
                  </a:lnTo>
                  <a:lnTo>
                    <a:pt x="2883166" y="849960"/>
                  </a:lnTo>
                  <a:lnTo>
                    <a:pt x="2877451" y="852500"/>
                  </a:lnTo>
                  <a:lnTo>
                    <a:pt x="2877845" y="860120"/>
                  </a:lnTo>
                  <a:lnTo>
                    <a:pt x="2873438" y="863930"/>
                  </a:lnTo>
                  <a:lnTo>
                    <a:pt x="2871279" y="870280"/>
                  </a:lnTo>
                  <a:lnTo>
                    <a:pt x="2869425" y="876630"/>
                  </a:lnTo>
                  <a:lnTo>
                    <a:pt x="2865996" y="881710"/>
                  </a:lnTo>
                  <a:lnTo>
                    <a:pt x="2867660" y="881710"/>
                  </a:lnTo>
                  <a:lnTo>
                    <a:pt x="2868599" y="884250"/>
                  </a:lnTo>
                  <a:lnTo>
                    <a:pt x="2867304" y="884250"/>
                  </a:lnTo>
                  <a:lnTo>
                    <a:pt x="2867787" y="885520"/>
                  </a:lnTo>
                  <a:lnTo>
                    <a:pt x="2864408" y="895680"/>
                  </a:lnTo>
                  <a:lnTo>
                    <a:pt x="2859506" y="907110"/>
                  </a:lnTo>
                  <a:lnTo>
                    <a:pt x="2853982" y="917270"/>
                  </a:lnTo>
                  <a:lnTo>
                    <a:pt x="2848699" y="927430"/>
                  </a:lnTo>
                  <a:lnTo>
                    <a:pt x="2846400" y="933780"/>
                  </a:lnTo>
                  <a:lnTo>
                    <a:pt x="2855633" y="933780"/>
                  </a:lnTo>
                  <a:lnTo>
                    <a:pt x="2849588" y="938860"/>
                  </a:lnTo>
                  <a:lnTo>
                    <a:pt x="2847378" y="936320"/>
                  </a:lnTo>
                  <a:lnTo>
                    <a:pt x="2845993" y="945210"/>
                  </a:lnTo>
                  <a:lnTo>
                    <a:pt x="2843225" y="952830"/>
                  </a:lnTo>
                  <a:lnTo>
                    <a:pt x="2840367" y="961720"/>
                  </a:lnTo>
                  <a:lnTo>
                    <a:pt x="2838742" y="970610"/>
                  </a:lnTo>
                  <a:lnTo>
                    <a:pt x="2838310" y="969340"/>
                  </a:lnTo>
                  <a:lnTo>
                    <a:pt x="2837446" y="969340"/>
                  </a:lnTo>
                  <a:lnTo>
                    <a:pt x="2837815" y="968070"/>
                  </a:lnTo>
                  <a:lnTo>
                    <a:pt x="2834944" y="969340"/>
                  </a:lnTo>
                  <a:lnTo>
                    <a:pt x="2834817" y="975690"/>
                  </a:lnTo>
                  <a:lnTo>
                    <a:pt x="2836519" y="976960"/>
                  </a:lnTo>
                  <a:lnTo>
                    <a:pt x="2835745" y="978230"/>
                  </a:lnTo>
                  <a:lnTo>
                    <a:pt x="2834843" y="976960"/>
                  </a:lnTo>
                  <a:lnTo>
                    <a:pt x="2833611" y="976960"/>
                  </a:lnTo>
                  <a:lnTo>
                    <a:pt x="2831604" y="979500"/>
                  </a:lnTo>
                  <a:lnTo>
                    <a:pt x="2834322" y="984580"/>
                  </a:lnTo>
                  <a:lnTo>
                    <a:pt x="2831846" y="984580"/>
                  </a:lnTo>
                  <a:lnTo>
                    <a:pt x="2828709" y="989660"/>
                  </a:lnTo>
                  <a:lnTo>
                    <a:pt x="2831604" y="989660"/>
                  </a:lnTo>
                  <a:lnTo>
                    <a:pt x="2829064" y="993470"/>
                  </a:lnTo>
                  <a:lnTo>
                    <a:pt x="2830017" y="997280"/>
                  </a:lnTo>
                  <a:lnTo>
                    <a:pt x="2827490" y="999820"/>
                  </a:lnTo>
                  <a:lnTo>
                    <a:pt x="2829458" y="1002360"/>
                  </a:lnTo>
                  <a:lnTo>
                    <a:pt x="2823807" y="1006170"/>
                  </a:lnTo>
                  <a:lnTo>
                    <a:pt x="2827401" y="1008710"/>
                  </a:lnTo>
                  <a:lnTo>
                    <a:pt x="2823553" y="1006170"/>
                  </a:lnTo>
                  <a:lnTo>
                    <a:pt x="2821787" y="1013790"/>
                  </a:lnTo>
                  <a:lnTo>
                    <a:pt x="2822740" y="1017600"/>
                  </a:lnTo>
                  <a:lnTo>
                    <a:pt x="2821851" y="1016330"/>
                  </a:lnTo>
                  <a:lnTo>
                    <a:pt x="2820759" y="1018870"/>
                  </a:lnTo>
                  <a:lnTo>
                    <a:pt x="2819450" y="1017600"/>
                  </a:lnTo>
                  <a:lnTo>
                    <a:pt x="2818511" y="1020140"/>
                  </a:lnTo>
                  <a:lnTo>
                    <a:pt x="2818320" y="1022680"/>
                  </a:lnTo>
                  <a:lnTo>
                    <a:pt x="2820517" y="1023950"/>
                  </a:lnTo>
                  <a:lnTo>
                    <a:pt x="2813964" y="1027760"/>
                  </a:lnTo>
                  <a:lnTo>
                    <a:pt x="2820593" y="1035380"/>
                  </a:lnTo>
                  <a:lnTo>
                    <a:pt x="2813507" y="1036650"/>
                  </a:lnTo>
                  <a:lnTo>
                    <a:pt x="2812783" y="1043000"/>
                  </a:lnTo>
                  <a:lnTo>
                    <a:pt x="2811881" y="1049350"/>
                  </a:lnTo>
                  <a:lnTo>
                    <a:pt x="2811272" y="1052893"/>
                  </a:lnTo>
                  <a:lnTo>
                    <a:pt x="2807906" y="1051890"/>
                  </a:lnTo>
                  <a:lnTo>
                    <a:pt x="2807004" y="1059268"/>
                  </a:lnTo>
                  <a:lnTo>
                    <a:pt x="2811005" y="1054506"/>
                  </a:lnTo>
                  <a:lnTo>
                    <a:pt x="2810802" y="1055700"/>
                  </a:lnTo>
                  <a:lnTo>
                    <a:pt x="2810294" y="1058329"/>
                  </a:lnTo>
                  <a:lnTo>
                    <a:pt x="2810294" y="1109040"/>
                  </a:lnTo>
                  <a:lnTo>
                    <a:pt x="2808325" y="1112697"/>
                  </a:lnTo>
                  <a:lnTo>
                    <a:pt x="2807360" y="1109040"/>
                  </a:lnTo>
                  <a:lnTo>
                    <a:pt x="2810294" y="1109040"/>
                  </a:lnTo>
                  <a:lnTo>
                    <a:pt x="2810294" y="1058329"/>
                  </a:lnTo>
                  <a:lnTo>
                    <a:pt x="2809570" y="1062050"/>
                  </a:lnTo>
                  <a:lnTo>
                    <a:pt x="2807538" y="1061377"/>
                  </a:lnTo>
                  <a:lnTo>
                    <a:pt x="2808884" y="1065860"/>
                  </a:lnTo>
                  <a:lnTo>
                    <a:pt x="2805417" y="1072210"/>
                  </a:lnTo>
                  <a:lnTo>
                    <a:pt x="2804223" y="1073480"/>
                  </a:lnTo>
                  <a:lnTo>
                    <a:pt x="2804083" y="1070940"/>
                  </a:lnTo>
                  <a:lnTo>
                    <a:pt x="2803626" y="1069670"/>
                  </a:lnTo>
                  <a:lnTo>
                    <a:pt x="2802699" y="1077290"/>
                  </a:lnTo>
                  <a:lnTo>
                    <a:pt x="2798368" y="1083640"/>
                  </a:lnTo>
                  <a:lnTo>
                    <a:pt x="2798241" y="1091095"/>
                  </a:lnTo>
                  <a:lnTo>
                    <a:pt x="2801137" y="1089990"/>
                  </a:lnTo>
                  <a:lnTo>
                    <a:pt x="2801467" y="1097610"/>
                  </a:lnTo>
                  <a:lnTo>
                    <a:pt x="2802763" y="1098880"/>
                  </a:lnTo>
                  <a:lnTo>
                    <a:pt x="2798407" y="1095070"/>
                  </a:lnTo>
                  <a:lnTo>
                    <a:pt x="2799245" y="1105230"/>
                  </a:lnTo>
                  <a:lnTo>
                    <a:pt x="2797137" y="1102690"/>
                  </a:lnTo>
                  <a:lnTo>
                    <a:pt x="2794990" y="1102690"/>
                  </a:lnTo>
                  <a:lnTo>
                    <a:pt x="2794152" y="1102690"/>
                  </a:lnTo>
                  <a:lnTo>
                    <a:pt x="2793073" y="1102690"/>
                  </a:lnTo>
                  <a:lnTo>
                    <a:pt x="2792603" y="1106500"/>
                  </a:lnTo>
                  <a:lnTo>
                    <a:pt x="2795066" y="1105230"/>
                  </a:lnTo>
                  <a:lnTo>
                    <a:pt x="2793581" y="1109040"/>
                  </a:lnTo>
                  <a:lnTo>
                    <a:pt x="2792730" y="1109040"/>
                  </a:lnTo>
                  <a:lnTo>
                    <a:pt x="2792679" y="1107770"/>
                  </a:lnTo>
                  <a:lnTo>
                    <a:pt x="2791815" y="1107770"/>
                  </a:lnTo>
                  <a:lnTo>
                    <a:pt x="2793720" y="1112850"/>
                  </a:lnTo>
                  <a:lnTo>
                    <a:pt x="2791764" y="1115390"/>
                  </a:lnTo>
                  <a:lnTo>
                    <a:pt x="2790507" y="1115390"/>
                  </a:lnTo>
                  <a:lnTo>
                    <a:pt x="2789034" y="1120470"/>
                  </a:lnTo>
                  <a:lnTo>
                    <a:pt x="2791777" y="1126820"/>
                  </a:lnTo>
                  <a:lnTo>
                    <a:pt x="2787853" y="1131900"/>
                  </a:lnTo>
                  <a:lnTo>
                    <a:pt x="2784792" y="1129360"/>
                  </a:lnTo>
                  <a:lnTo>
                    <a:pt x="2785567" y="1133170"/>
                  </a:lnTo>
                  <a:lnTo>
                    <a:pt x="2798241" y="1133170"/>
                  </a:lnTo>
                  <a:lnTo>
                    <a:pt x="2798508" y="1131900"/>
                  </a:lnTo>
                  <a:lnTo>
                    <a:pt x="2799042" y="1129360"/>
                  </a:lnTo>
                  <a:lnTo>
                    <a:pt x="2801480" y="1128090"/>
                  </a:lnTo>
                  <a:lnTo>
                    <a:pt x="2802496" y="1131900"/>
                  </a:lnTo>
                  <a:lnTo>
                    <a:pt x="2802648" y="1128090"/>
                  </a:lnTo>
                  <a:lnTo>
                    <a:pt x="2802699" y="1126820"/>
                  </a:lnTo>
                  <a:lnTo>
                    <a:pt x="2804693" y="1124280"/>
                  </a:lnTo>
                  <a:lnTo>
                    <a:pt x="2806103" y="1129360"/>
                  </a:lnTo>
                  <a:lnTo>
                    <a:pt x="2805506" y="1124280"/>
                  </a:lnTo>
                  <a:lnTo>
                    <a:pt x="2810014" y="1121740"/>
                  </a:lnTo>
                  <a:lnTo>
                    <a:pt x="2811170" y="1119200"/>
                  </a:lnTo>
                  <a:lnTo>
                    <a:pt x="2809481" y="1119200"/>
                  </a:lnTo>
                  <a:lnTo>
                    <a:pt x="2810268" y="1117930"/>
                  </a:lnTo>
                  <a:lnTo>
                    <a:pt x="2810637" y="1116660"/>
                  </a:lnTo>
                  <a:lnTo>
                    <a:pt x="2811488" y="1116660"/>
                  </a:lnTo>
                  <a:lnTo>
                    <a:pt x="2810573" y="1115390"/>
                  </a:lnTo>
                  <a:lnTo>
                    <a:pt x="2807716" y="1116660"/>
                  </a:lnTo>
                  <a:lnTo>
                    <a:pt x="2806750" y="1114120"/>
                  </a:lnTo>
                  <a:lnTo>
                    <a:pt x="2808160" y="1113015"/>
                  </a:lnTo>
                  <a:lnTo>
                    <a:pt x="2807563" y="1114120"/>
                  </a:lnTo>
                  <a:lnTo>
                    <a:pt x="2813253" y="1109040"/>
                  </a:lnTo>
                  <a:lnTo>
                    <a:pt x="2812808" y="1111084"/>
                  </a:lnTo>
                  <a:lnTo>
                    <a:pt x="2813304" y="1110310"/>
                  </a:lnTo>
                  <a:lnTo>
                    <a:pt x="2813672" y="1110310"/>
                  </a:lnTo>
                  <a:lnTo>
                    <a:pt x="2813786" y="1111491"/>
                  </a:lnTo>
                  <a:lnTo>
                    <a:pt x="2813799" y="1111681"/>
                  </a:lnTo>
                  <a:lnTo>
                    <a:pt x="2815234" y="1110310"/>
                  </a:lnTo>
                  <a:lnTo>
                    <a:pt x="2818028" y="1107770"/>
                  </a:lnTo>
                  <a:lnTo>
                    <a:pt x="2811538" y="1107770"/>
                  </a:lnTo>
                  <a:lnTo>
                    <a:pt x="2813393" y="1102690"/>
                  </a:lnTo>
                  <a:lnTo>
                    <a:pt x="2814701" y="1103960"/>
                  </a:lnTo>
                  <a:lnTo>
                    <a:pt x="2815513" y="1103452"/>
                  </a:lnTo>
                  <a:lnTo>
                    <a:pt x="2814853" y="1102690"/>
                  </a:lnTo>
                  <a:lnTo>
                    <a:pt x="2813774" y="1101420"/>
                  </a:lnTo>
                  <a:lnTo>
                    <a:pt x="2813253" y="1100150"/>
                  </a:lnTo>
                  <a:lnTo>
                    <a:pt x="2814040" y="1098880"/>
                  </a:lnTo>
                  <a:lnTo>
                    <a:pt x="2815602" y="1096340"/>
                  </a:lnTo>
                  <a:lnTo>
                    <a:pt x="2813608" y="1096340"/>
                  </a:lnTo>
                  <a:lnTo>
                    <a:pt x="2814345" y="1093800"/>
                  </a:lnTo>
                  <a:lnTo>
                    <a:pt x="2813088" y="1096340"/>
                  </a:lnTo>
                  <a:lnTo>
                    <a:pt x="2811780" y="1095070"/>
                  </a:lnTo>
                  <a:lnTo>
                    <a:pt x="2812554" y="1092530"/>
                  </a:lnTo>
                  <a:lnTo>
                    <a:pt x="2812808" y="1090485"/>
                  </a:lnTo>
                  <a:lnTo>
                    <a:pt x="2812567" y="1089990"/>
                  </a:lnTo>
                  <a:lnTo>
                    <a:pt x="2811957" y="1088720"/>
                  </a:lnTo>
                  <a:lnTo>
                    <a:pt x="2818600" y="1087450"/>
                  </a:lnTo>
                  <a:lnTo>
                    <a:pt x="2818015" y="1083640"/>
                  </a:lnTo>
                  <a:lnTo>
                    <a:pt x="2819628" y="1082370"/>
                  </a:lnTo>
                  <a:lnTo>
                    <a:pt x="2820962" y="1083640"/>
                  </a:lnTo>
                  <a:lnTo>
                    <a:pt x="2822181" y="1083640"/>
                  </a:lnTo>
                  <a:lnTo>
                    <a:pt x="2822029" y="1082370"/>
                  </a:lnTo>
                  <a:lnTo>
                    <a:pt x="2821711" y="1079830"/>
                  </a:lnTo>
                  <a:lnTo>
                    <a:pt x="2821660" y="1079360"/>
                  </a:lnTo>
                  <a:lnTo>
                    <a:pt x="2821609" y="1079830"/>
                  </a:lnTo>
                  <a:lnTo>
                    <a:pt x="2820124" y="1073480"/>
                  </a:lnTo>
                  <a:lnTo>
                    <a:pt x="2819908" y="1074216"/>
                  </a:lnTo>
                  <a:lnTo>
                    <a:pt x="2819908" y="1078560"/>
                  </a:lnTo>
                  <a:lnTo>
                    <a:pt x="2819108" y="1079830"/>
                  </a:lnTo>
                  <a:lnTo>
                    <a:pt x="2818638" y="1078560"/>
                  </a:lnTo>
                  <a:lnTo>
                    <a:pt x="2818244" y="1077506"/>
                  </a:lnTo>
                  <a:lnTo>
                    <a:pt x="2816529" y="1078560"/>
                  </a:lnTo>
                  <a:lnTo>
                    <a:pt x="2818219" y="1077506"/>
                  </a:lnTo>
                  <a:lnTo>
                    <a:pt x="2818155" y="1077290"/>
                  </a:lnTo>
                  <a:lnTo>
                    <a:pt x="2818574" y="1077290"/>
                  </a:lnTo>
                  <a:lnTo>
                    <a:pt x="2819514" y="1076706"/>
                  </a:lnTo>
                  <a:lnTo>
                    <a:pt x="2819908" y="1078560"/>
                  </a:lnTo>
                  <a:lnTo>
                    <a:pt x="2819908" y="1074216"/>
                  </a:lnTo>
                  <a:lnTo>
                    <a:pt x="2819654" y="1075067"/>
                  </a:lnTo>
                  <a:lnTo>
                    <a:pt x="2817990" y="1073480"/>
                  </a:lnTo>
                  <a:lnTo>
                    <a:pt x="2816669" y="1072210"/>
                  </a:lnTo>
                  <a:lnTo>
                    <a:pt x="2819920" y="1069670"/>
                  </a:lnTo>
                  <a:lnTo>
                    <a:pt x="2825026" y="1070940"/>
                  </a:lnTo>
                  <a:lnTo>
                    <a:pt x="2826359" y="1069670"/>
                  </a:lnTo>
                  <a:lnTo>
                    <a:pt x="2829039" y="1067130"/>
                  </a:lnTo>
                  <a:lnTo>
                    <a:pt x="2826156" y="1062050"/>
                  </a:lnTo>
                  <a:lnTo>
                    <a:pt x="2825432" y="1060780"/>
                  </a:lnTo>
                  <a:lnTo>
                    <a:pt x="2828086" y="1056970"/>
                  </a:lnTo>
                  <a:lnTo>
                    <a:pt x="2828963" y="1055700"/>
                  </a:lnTo>
                  <a:lnTo>
                    <a:pt x="2827350" y="1056970"/>
                  </a:lnTo>
                  <a:lnTo>
                    <a:pt x="2825610" y="1055700"/>
                  </a:lnTo>
                  <a:lnTo>
                    <a:pt x="2828455" y="1053160"/>
                  </a:lnTo>
                  <a:lnTo>
                    <a:pt x="2828353" y="1050620"/>
                  </a:lnTo>
                  <a:lnTo>
                    <a:pt x="2829991" y="1051890"/>
                  </a:lnTo>
                  <a:lnTo>
                    <a:pt x="2831071" y="1050620"/>
                  </a:lnTo>
                  <a:lnTo>
                    <a:pt x="2832455" y="1049350"/>
                  </a:lnTo>
                  <a:lnTo>
                    <a:pt x="2831134" y="1049350"/>
                  </a:lnTo>
                  <a:lnTo>
                    <a:pt x="2834195" y="1045540"/>
                  </a:lnTo>
                  <a:lnTo>
                    <a:pt x="2830982" y="1043000"/>
                  </a:lnTo>
                  <a:lnTo>
                    <a:pt x="2834233" y="1041730"/>
                  </a:lnTo>
                  <a:lnTo>
                    <a:pt x="2836951" y="1036650"/>
                  </a:lnTo>
                  <a:lnTo>
                    <a:pt x="2831388" y="1034110"/>
                  </a:lnTo>
                  <a:lnTo>
                    <a:pt x="2833713" y="1029030"/>
                  </a:lnTo>
                  <a:lnTo>
                    <a:pt x="2835046" y="1031570"/>
                  </a:lnTo>
                  <a:lnTo>
                    <a:pt x="2837065" y="1029030"/>
                  </a:lnTo>
                  <a:lnTo>
                    <a:pt x="2837243" y="1032840"/>
                  </a:lnTo>
                  <a:lnTo>
                    <a:pt x="2837840" y="1031570"/>
                  </a:lnTo>
                  <a:lnTo>
                    <a:pt x="2838666" y="1030300"/>
                  </a:lnTo>
                  <a:lnTo>
                    <a:pt x="2837484" y="1030300"/>
                  </a:lnTo>
                  <a:lnTo>
                    <a:pt x="2838894" y="1029030"/>
                  </a:lnTo>
                  <a:lnTo>
                    <a:pt x="2836773" y="1023950"/>
                  </a:lnTo>
                  <a:lnTo>
                    <a:pt x="2838716" y="1023950"/>
                  </a:lnTo>
                  <a:lnTo>
                    <a:pt x="2838551" y="1024191"/>
                  </a:lnTo>
                  <a:lnTo>
                    <a:pt x="2838805" y="1023950"/>
                  </a:lnTo>
                  <a:lnTo>
                    <a:pt x="2838932" y="1023950"/>
                  </a:lnTo>
                  <a:lnTo>
                    <a:pt x="2839161" y="1023632"/>
                  </a:lnTo>
                  <a:lnTo>
                    <a:pt x="2838945" y="1023632"/>
                  </a:lnTo>
                  <a:lnTo>
                    <a:pt x="2838843" y="1023759"/>
                  </a:lnTo>
                  <a:lnTo>
                    <a:pt x="2838424" y="1022680"/>
                  </a:lnTo>
                  <a:lnTo>
                    <a:pt x="2836710" y="1021410"/>
                  </a:lnTo>
                  <a:lnTo>
                    <a:pt x="2837497" y="1020140"/>
                  </a:lnTo>
                  <a:lnTo>
                    <a:pt x="2837738" y="1018870"/>
                  </a:lnTo>
                  <a:lnTo>
                    <a:pt x="2837967" y="1017600"/>
                  </a:lnTo>
                  <a:lnTo>
                    <a:pt x="2838119" y="1016749"/>
                  </a:lnTo>
                  <a:lnTo>
                    <a:pt x="2839313" y="1016330"/>
                  </a:lnTo>
                  <a:lnTo>
                    <a:pt x="2842882" y="1015060"/>
                  </a:lnTo>
                  <a:lnTo>
                    <a:pt x="2841460" y="1008710"/>
                  </a:lnTo>
                  <a:lnTo>
                    <a:pt x="2840329" y="1003630"/>
                  </a:lnTo>
                  <a:lnTo>
                    <a:pt x="2846489" y="1001090"/>
                  </a:lnTo>
                  <a:lnTo>
                    <a:pt x="2846590" y="1000290"/>
                  </a:lnTo>
                  <a:lnTo>
                    <a:pt x="2847136" y="999528"/>
                  </a:lnTo>
                  <a:lnTo>
                    <a:pt x="2846908" y="999591"/>
                  </a:lnTo>
                  <a:lnTo>
                    <a:pt x="2846705" y="999718"/>
                  </a:lnTo>
                  <a:lnTo>
                    <a:pt x="2847162" y="996010"/>
                  </a:lnTo>
                  <a:lnTo>
                    <a:pt x="2848140" y="992200"/>
                  </a:lnTo>
                  <a:lnTo>
                    <a:pt x="2849156" y="988390"/>
                  </a:lnTo>
                  <a:lnTo>
                    <a:pt x="2849588" y="989660"/>
                  </a:lnTo>
                  <a:lnTo>
                    <a:pt x="2850680" y="988390"/>
                  </a:lnTo>
                  <a:lnTo>
                    <a:pt x="2852801" y="985850"/>
                  </a:lnTo>
                  <a:lnTo>
                    <a:pt x="2845651" y="984580"/>
                  </a:lnTo>
                  <a:lnTo>
                    <a:pt x="2849232" y="980770"/>
                  </a:lnTo>
                  <a:lnTo>
                    <a:pt x="2852928" y="979500"/>
                  </a:lnTo>
                  <a:lnTo>
                    <a:pt x="2849778" y="983310"/>
                  </a:lnTo>
                  <a:lnTo>
                    <a:pt x="2851404" y="982040"/>
                  </a:lnTo>
                  <a:lnTo>
                    <a:pt x="2857309" y="983310"/>
                  </a:lnTo>
                  <a:lnTo>
                    <a:pt x="2856560" y="982040"/>
                  </a:lnTo>
                  <a:lnTo>
                    <a:pt x="2855061" y="979500"/>
                  </a:lnTo>
                  <a:lnTo>
                    <a:pt x="2854312" y="978230"/>
                  </a:lnTo>
                  <a:lnTo>
                    <a:pt x="2852813" y="975690"/>
                  </a:lnTo>
                  <a:lnTo>
                    <a:pt x="2857322" y="973150"/>
                  </a:lnTo>
                  <a:lnTo>
                    <a:pt x="2857360" y="974420"/>
                  </a:lnTo>
                  <a:lnTo>
                    <a:pt x="2860205" y="973150"/>
                  </a:lnTo>
                  <a:lnTo>
                    <a:pt x="2858833" y="970610"/>
                  </a:lnTo>
                  <a:lnTo>
                    <a:pt x="2857474" y="968070"/>
                  </a:lnTo>
                  <a:lnTo>
                    <a:pt x="2859379" y="962990"/>
                  </a:lnTo>
                  <a:lnTo>
                    <a:pt x="2859811" y="964260"/>
                  </a:lnTo>
                  <a:lnTo>
                    <a:pt x="2860230" y="964260"/>
                  </a:lnTo>
                  <a:lnTo>
                    <a:pt x="2859773" y="962990"/>
                  </a:lnTo>
                  <a:lnTo>
                    <a:pt x="2858389" y="959180"/>
                  </a:lnTo>
                  <a:lnTo>
                    <a:pt x="2859379" y="954100"/>
                  </a:lnTo>
                  <a:lnTo>
                    <a:pt x="2859875" y="950290"/>
                  </a:lnTo>
                  <a:lnTo>
                    <a:pt x="2859900" y="950099"/>
                  </a:lnTo>
                  <a:lnTo>
                    <a:pt x="2859278" y="950290"/>
                  </a:lnTo>
                  <a:lnTo>
                    <a:pt x="2859951" y="946480"/>
                  </a:lnTo>
                  <a:lnTo>
                    <a:pt x="2861576" y="946480"/>
                  </a:lnTo>
                  <a:lnTo>
                    <a:pt x="2863583" y="943940"/>
                  </a:lnTo>
                  <a:lnTo>
                    <a:pt x="2866110" y="943940"/>
                  </a:lnTo>
                  <a:lnTo>
                    <a:pt x="2865005" y="947750"/>
                  </a:lnTo>
                  <a:lnTo>
                    <a:pt x="2868739" y="947750"/>
                  </a:lnTo>
                  <a:lnTo>
                    <a:pt x="2867050" y="943940"/>
                  </a:lnTo>
                  <a:lnTo>
                    <a:pt x="2866479" y="942670"/>
                  </a:lnTo>
                  <a:lnTo>
                    <a:pt x="2867672" y="941400"/>
                  </a:lnTo>
                  <a:lnTo>
                    <a:pt x="2868942" y="942670"/>
                  </a:lnTo>
                  <a:lnTo>
                    <a:pt x="2869234" y="941400"/>
                  </a:lnTo>
                  <a:lnTo>
                    <a:pt x="2869806" y="938860"/>
                  </a:lnTo>
                  <a:lnTo>
                    <a:pt x="2870390" y="936320"/>
                  </a:lnTo>
                  <a:lnTo>
                    <a:pt x="2866999" y="935050"/>
                  </a:lnTo>
                  <a:lnTo>
                    <a:pt x="2869260" y="929970"/>
                  </a:lnTo>
                  <a:lnTo>
                    <a:pt x="2868028" y="929970"/>
                  </a:lnTo>
                  <a:lnTo>
                    <a:pt x="2865755" y="926160"/>
                  </a:lnTo>
                  <a:lnTo>
                    <a:pt x="2870860" y="927430"/>
                  </a:lnTo>
                  <a:lnTo>
                    <a:pt x="2870390" y="926160"/>
                  </a:lnTo>
                  <a:lnTo>
                    <a:pt x="2869438" y="923620"/>
                  </a:lnTo>
                  <a:lnTo>
                    <a:pt x="2873210" y="923620"/>
                  </a:lnTo>
                  <a:lnTo>
                    <a:pt x="2873108" y="922350"/>
                  </a:lnTo>
                  <a:lnTo>
                    <a:pt x="2872435" y="916000"/>
                  </a:lnTo>
                  <a:lnTo>
                    <a:pt x="2873095" y="912190"/>
                  </a:lnTo>
                  <a:lnTo>
                    <a:pt x="2874048" y="913523"/>
                  </a:lnTo>
                  <a:lnTo>
                    <a:pt x="2873972" y="912190"/>
                  </a:lnTo>
                  <a:lnTo>
                    <a:pt x="2873857" y="909650"/>
                  </a:lnTo>
                  <a:lnTo>
                    <a:pt x="2875356" y="905840"/>
                  </a:lnTo>
                  <a:lnTo>
                    <a:pt x="2881757" y="908380"/>
                  </a:lnTo>
                  <a:lnTo>
                    <a:pt x="2881566" y="905840"/>
                  </a:lnTo>
                  <a:lnTo>
                    <a:pt x="2880791" y="895680"/>
                  </a:lnTo>
                  <a:lnTo>
                    <a:pt x="2887002" y="894410"/>
                  </a:lnTo>
                  <a:lnTo>
                    <a:pt x="2887091" y="885520"/>
                  </a:lnTo>
                  <a:lnTo>
                    <a:pt x="2893110" y="880440"/>
                  </a:lnTo>
                  <a:lnTo>
                    <a:pt x="2895269" y="872820"/>
                  </a:lnTo>
                  <a:lnTo>
                    <a:pt x="2895638" y="871550"/>
                  </a:lnTo>
                  <a:lnTo>
                    <a:pt x="2889402" y="872820"/>
                  </a:lnTo>
                  <a:lnTo>
                    <a:pt x="2896336" y="869010"/>
                  </a:lnTo>
                  <a:lnTo>
                    <a:pt x="2894850" y="868680"/>
                  </a:lnTo>
                  <a:lnTo>
                    <a:pt x="2897060" y="866114"/>
                  </a:lnTo>
                  <a:lnTo>
                    <a:pt x="2894165" y="868019"/>
                  </a:lnTo>
                  <a:lnTo>
                    <a:pt x="2894304" y="868553"/>
                  </a:lnTo>
                  <a:lnTo>
                    <a:pt x="2890812" y="867740"/>
                  </a:lnTo>
                  <a:lnTo>
                    <a:pt x="2891155" y="865200"/>
                  </a:lnTo>
                  <a:lnTo>
                    <a:pt x="2891891" y="865200"/>
                  </a:lnTo>
                  <a:lnTo>
                    <a:pt x="2893034" y="864082"/>
                  </a:lnTo>
                  <a:lnTo>
                    <a:pt x="2894063" y="867664"/>
                  </a:lnTo>
                  <a:lnTo>
                    <a:pt x="2894965" y="863942"/>
                  </a:lnTo>
                  <a:lnTo>
                    <a:pt x="2895511" y="861682"/>
                  </a:lnTo>
                  <a:lnTo>
                    <a:pt x="2897111" y="860120"/>
                  </a:lnTo>
                  <a:lnTo>
                    <a:pt x="2899143" y="858850"/>
                  </a:lnTo>
                  <a:lnTo>
                    <a:pt x="2897670" y="861390"/>
                  </a:lnTo>
                  <a:lnTo>
                    <a:pt x="2898927" y="862660"/>
                  </a:lnTo>
                  <a:lnTo>
                    <a:pt x="2900324" y="858850"/>
                  </a:lnTo>
                  <a:lnTo>
                    <a:pt x="2900781" y="857580"/>
                  </a:lnTo>
                  <a:lnTo>
                    <a:pt x="2901797" y="861390"/>
                  </a:lnTo>
                  <a:lnTo>
                    <a:pt x="2904172" y="858850"/>
                  </a:lnTo>
                  <a:lnTo>
                    <a:pt x="2902064" y="858850"/>
                  </a:lnTo>
                  <a:lnTo>
                    <a:pt x="2902000" y="857580"/>
                  </a:lnTo>
                  <a:lnTo>
                    <a:pt x="2901950" y="856310"/>
                  </a:lnTo>
                  <a:lnTo>
                    <a:pt x="2903486" y="853770"/>
                  </a:lnTo>
                  <a:lnTo>
                    <a:pt x="2899867" y="856310"/>
                  </a:lnTo>
                  <a:lnTo>
                    <a:pt x="2899003" y="849960"/>
                  </a:lnTo>
                  <a:lnTo>
                    <a:pt x="2906103" y="852500"/>
                  </a:lnTo>
                  <a:lnTo>
                    <a:pt x="2905760" y="849960"/>
                  </a:lnTo>
                  <a:lnTo>
                    <a:pt x="2905239" y="846150"/>
                  </a:lnTo>
                  <a:lnTo>
                    <a:pt x="2906318" y="848690"/>
                  </a:lnTo>
                  <a:lnTo>
                    <a:pt x="2906318" y="846150"/>
                  </a:lnTo>
                  <a:lnTo>
                    <a:pt x="2906318" y="844880"/>
                  </a:lnTo>
                  <a:lnTo>
                    <a:pt x="2910014" y="835990"/>
                  </a:lnTo>
                  <a:lnTo>
                    <a:pt x="2906560" y="832180"/>
                  </a:lnTo>
                  <a:lnTo>
                    <a:pt x="2907347" y="830910"/>
                  </a:lnTo>
                  <a:lnTo>
                    <a:pt x="2909062" y="830910"/>
                  </a:lnTo>
                  <a:lnTo>
                    <a:pt x="2909036" y="832180"/>
                  </a:lnTo>
                  <a:lnTo>
                    <a:pt x="2909303" y="830910"/>
                  </a:lnTo>
                  <a:lnTo>
                    <a:pt x="2910370" y="825830"/>
                  </a:lnTo>
                  <a:lnTo>
                    <a:pt x="2910738" y="819480"/>
                  </a:lnTo>
                  <a:lnTo>
                    <a:pt x="2911322" y="813130"/>
                  </a:lnTo>
                  <a:lnTo>
                    <a:pt x="2912834" y="809320"/>
                  </a:lnTo>
                  <a:lnTo>
                    <a:pt x="2913342" y="808050"/>
                  </a:lnTo>
                  <a:lnTo>
                    <a:pt x="2914535" y="809320"/>
                  </a:lnTo>
                  <a:lnTo>
                    <a:pt x="2914497" y="808050"/>
                  </a:lnTo>
                  <a:lnTo>
                    <a:pt x="2912643" y="806780"/>
                  </a:lnTo>
                  <a:lnTo>
                    <a:pt x="2913532" y="805510"/>
                  </a:lnTo>
                  <a:lnTo>
                    <a:pt x="2914434" y="804240"/>
                  </a:lnTo>
                  <a:lnTo>
                    <a:pt x="2914967" y="805510"/>
                  </a:lnTo>
                  <a:lnTo>
                    <a:pt x="2915869" y="805510"/>
                  </a:lnTo>
                  <a:lnTo>
                    <a:pt x="2915589" y="804240"/>
                  </a:lnTo>
                  <a:lnTo>
                    <a:pt x="2914396" y="800430"/>
                  </a:lnTo>
                  <a:lnTo>
                    <a:pt x="2915628" y="799160"/>
                  </a:lnTo>
                  <a:lnTo>
                    <a:pt x="2916758" y="800430"/>
                  </a:lnTo>
                  <a:lnTo>
                    <a:pt x="2917342" y="799160"/>
                  </a:lnTo>
                  <a:lnTo>
                    <a:pt x="2919679" y="794080"/>
                  </a:lnTo>
                  <a:lnTo>
                    <a:pt x="2920263" y="792810"/>
                  </a:lnTo>
                  <a:lnTo>
                    <a:pt x="2915564" y="787730"/>
                  </a:lnTo>
                  <a:lnTo>
                    <a:pt x="2915615" y="786460"/>
                  </a:lnTo>
                  <a:lnTo>
                    <a:pt x="2915805" y="781380"/>
                  </a:lnTo>
                  <a:lnTo>
                    <a:pt x="2919793" y="782650"/>
                  </a:lnTo>
                  <a:lnTo>
                    <a:pt x="2920263" y="781380"/>
                  </a:lnTo>
                  <a:lnTo>
                    <a:pt x="2922130" y="776300"/>
                  </a:lnTo>
                  <a:lnTo>
                    <a:pt x="2923197" y="772490"/>
                  </a:lnTo>
                  <a:lnTo>
                    <a:pt x="2923743" y="772490"/>
                  </a:lnTo>
                  <a:lnTo>
                    <a:pt x="2924175" y="7661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4230357" y="5785186"/>
              <a:ext cx="842644" cy="800100"/>
            </a:xfrm>
            <a:custGeom>
              <a:avLst/>
              <a:gdLst/>
              <a:ahLst/>
              <a:cxnLst/>
              <a:rect l="l" t="t" r="r" b="b"/>
              <a:pathLst>
                <a:path w="842645" h="800100">
                  <a:moveTo>
                    <a:pt x="876" y="6134"/>
                  </a:moveTo>
                  <a:lnTo>
                    <a:pt x="431" y="4584"/>
                  </a:lnTo>
                  <a:lnTo>
                    <a:pt x="0" y="4864"/>
                  </a:lnTo>
                  <a:lnTo>
                    <a:pt x="876" y="6134"/>
                  </a:lnTo>
                  <a:close/>
                </a:path>
                <a:path w="842645" h="800100">
                  <a:moveTo>
                    <a:pt x="4013" y="1041"/>
                  </a:moveTo>
                  <a:lnTo>
                    <a:pt x="3632" y="596"/>
                  </a:lnTo>
                  <a:lnTo>
                    <a:pt x="3187" y="0"/>
                  </a:lnTo>
                  <a:lnTo>
                    <a:pt x="2387" y="203"/>
                  </a:lnTo>
                  <a:lnTo>
                    <a:pt x="4013" y="1041"/>
                  </a:lnTo>
                  <a:close/>
                </a:path>
                <a:path w="842645" h="800100">
                  <a:moveTo>
                    <a:pt x="4787" y="1435"/>
                  </a:moveTo>
                  <a:lnTo>
                    <a:pt x="4013" y="1041"/>
                  </a:lnTo>
                  <a:lnTo>
                    <a:pt x="4267" y="1308"/>
                  </a:lnTo>
                  <a:lnTo>
                    <a:pt x="4495" y="1536"/>
                  </a:lnTo>
                  <a:lnTo>
                    <a:pt x="4787" y="1435"/>
                  </a:lnTo>
                  <a:close/>
                </a:path>
                <a:path w="842645" h="800100">
                  <a:moveTo>
                    <a:pt x="5295" y="4864"/>
                  </a:moveTo>
                  <a:lnTo>
                    <a:pt x="3975" y="3594"/>
                  </a:lnTo>
                  <a:lnTo>
                    <a:pt x="2654" y="2324"/>
                  </a:lnTo>
                  <a:lnTo>
                    <a:pt x="152" y="3594"/>
                  </a:lnTo>
                  <a:lnTo>
                    <a:pt x="431" y="4584"/>
                  </a:lnTo>
                  <a:lnTo>
                    <a:pt x="2044" y="3594"/>
                  </a:lnTo>
                  <a:lnTo>
                    <a:pt x="2971" y="4864"/>
                  </a:lnTo>
                  <a:lnTo>
                    <a:pt x="5295" y="4864"/>
                  </a:lnTo>
                  <a:close/>
                </a:path>
                <a:path w="842645" h="800100">
                  <a:moveTo>
                    <a:pt x="5575" y="1841"/>
                  </a:moveTo>
                  <a:lnTo>
                    <a:pt x="5156" y="1219"/>
                  </a:lnTo>
                  <a:lnTo>
                    <a:pt x="5041" y="1346"/>
                  </a:lnTo>
                  <a:lnTo>
                    <a:pt x="4914" y="1397"/>
                  </a:lnTo>
                  <a:lnTo>
                    <a:pt x="4787" y="1435"/>
                  </a:lnTo>
                  <a:lnTo>
                    <a:pt x="5575" y="1841"/>
                  </a:lnTo>
                  <a:close/>
                </a:path>
                <a:path w="842645" h="800100">
                  <a:moveTo>
                    <a:pt x="6261" y="4864"/>
                  </a:moveTo>
                  <a:lnTo>
                    <a:pt x="5295" y="4864"/>
                  </a:lnTo>
                  <a:lnTo>
                    <a:pt x="5943" y="5486"/>
                  </a:lnTo>
                  <a:lnTo>
                    <a:pt x="6261" y="4864"/>
                  </a:lnTo>
                  <a:close/>
                </a:path>
                <a:path w="842645" h="800100">
                  <a:moveTo>
                    <a:pt x="9296" y="7404"/>
                  </a:moveTo>
                  <a:lnTo>
                    <a:pt x="6616" y="6134"/>
                  </a:lnTo>
                  <a:lnTo>
                    <a:pt x="5943" y="5486"/>
                  </a:lnTo>
                  <a:lnTo>
                    <a:pt x="5613" y="6146"/>
                  </a:lnTo>
                  <a:lnTo>
                    <a:pt x="7861" y="7404"/>
                  </a:lnTo>
                  <a:lnTo>
                    <a:pt x="9296" y="7404"/>
                  </a:lnTo>
                  <a:close/>
                </a:path>
                <a:path w="842645" h="800100">
                  <a:moveTo>
                    <a:pt x="10566" y="15227"/>
                  </a:moveTo>
                  <a:lnTo>
                    <a:pt x="8750" y="12484"/>
                  </a:lnTo>
                  <a:lnTo>
                    <a:pt x="9842" y="16294"/>
                  </a:lnTo>
                  <a:lnTo>
                    <a:pt x="10566" y="15227"/>
                  </a:lnTo>
                  <a:close/>
                </a:path>
                <a:path w="842645" h="800100">
                  <a:moveTo>
                    <a:pt x="13004" y="12484"/>
                  </a:moveTo>
                  <a:lnTo>
                    <a:pt x="10528" y="11214"/>
                  </a:lnTo>
                  <a:lnTo>
                    <a:pt x="7454" y="9944"/>
                  </a:lnTo>
                  <a:lnTo>
                    <a:pt x="4940" y="8674"/>
                  </a:lnTo>
                  <a:lnTo>
                    <a:pt x="5549" y="6273"/>
                  </a:lnTo>
                  <a:lnTo>
                    <a:pt x="4991" y="7404"/>
                  </a:lnTo>
                  <a:lnTo>
                    <a:pt x="4419" y="8674"/>
                  </a:lnTo>
                  <a:lnTo>
                    <a:pt x="2628" y="7404"/>
                  </a:lnTo>
                  <a:lnTo>
                    <a:pt x="127" y="12484"/>
                  </a:lnTo>
                  <a:lnTo>
                    <a:pt x="8750" y="12484"/>
                  </a:lnTo>
                  <a:lnTo>
                    <a:pt x="13004" y="12484"/>
                  </a:lnTo>
                  <a:close/>
                </a:path>
                <a:path w="842645" h="800100">
                  <a:moveTo>
                    <a:pt x="14846" y="12928"/>
                  </a:moveTo>
                  <a:lnTo>
                    <a:pt x="14122" y="12331"/>
                  </a:lnTo>
                  <a:lnTo>
                    <a:pt x="13779" y="12522"/>
                  </a:lnTo>
                  <a:lnTo>
                    <a:pt x="13500" y="12763"/>
                  </a:lnTo>
                  <a:lnTo>
                    <a:pt x="13462" y="13068"/>
                  </a:lnTo>
                  <a:lnTo>
                    <a:pt x="14058" y="12750"/>
                  </a:lnTo>
                  <a:lnTo>
                    <a:pt x="14465" y="12700"/>
                  </a:lnTo>
                  <a:lnTo>
                    <a:pt x="14846" y="12928"/>
                  </a:lnTo>
                  <a:close/>
                </a:path>
                <a:path w="842645" h="800100">
                  <a:moveTo>
                    <a:pt x="19113" y="17145"/>
                  </a:moveTo>
                  <a:lnTo>
                    <a:pt x="18884" y="17170"/>
                  </a:lnTo>
                  <a:lnTo>
                    <a:pt x="18592" y="17322"/>
                  </a:lnTo>
                  <a:lnTo>
                    <a:pt x="18249" y="17602"/>
                  </a:lnTo>
                  <a:lnTo>
                    <a:pt x="19113" y="17145"/>
                  </a:lnTo>
                  <a:close/>
                </a:path>
                <a:path w="842645" h="800100">
                  <a:moveTo>
                    <a:pt x="20142" y="17005"/>
                  </a:moveTo>
                  <a:lnTo>
                    <a:pt x="19786" y="16776"/>
                  </a:lnTo>
                  <a:lnTo>
                    <a:pt x="19113" y="17145"/>
                  </a:lnTo>
                  <a:lnTo>
                    <a:pt x="20142" y="17005"/>
                  </a:lnTo>
                  <a:close/>
                </a:path>
                <a:path w="842645" h="800100">
                  <a:moveTo>
                    <a:pt x="20789" y="16916"/>
                  </a:moveTo>
                  <a:lnTo>
                    <a:pt x="20142" y="17005"/>
                  </a:lnTo>
                  <a:lnTo>
                    <a:pt x="20751" y="17386"/>
                  </a:lnTo>
                  <a:lnTo>
                    <a:pt x="20789" y="16916"/>
                  </a:lnTo>
                  <a:close/>
                </a:path>
                <a:path w="842645" h="800100">
                  <a:moveTo>
                    <a:pt x="22580" y="21958"/>
                  </a:moveTo>
                  <a:lnTo>
                    <a:pt x="21755" y="20739"/>
                  </a:lnTo>
                  <a:lnTo>
                    <a:pt x="21590" y="17907"/>
                  </a:lnTo>
                  <a:lnTo>
                    <a:pt x="20751" y="17386"/>
                  </a:lnTo>
                  <a:lnTo>
                    <a:pt x="20472" y="21996"/>
                  </a:lnTo>
                  <a:lnTo>
                    <a:pt x="22580" y="21958"/>
                  </a:lnTo>
                  <a:close/>
                </a:path>
                <a:path w="842645" h="800100">
                  <a:moveTo>
                    <a:pt x="28232" y="45059"/>
                  </a:moveTo>
                  <a:lnTo>
                    <a:pt x="26962" y="43484"/>
                  </a:lnTo>
                  <a:lnTo>
                    <a:pt x="27508" y="47155"/>
                  </a:lnTo>
                  <a:lnTo>
                    <a:pt x="27952" y="47548"/>
                  </a:lnTo>
                  <a:lnTo>
                    <a:pt x="28232" y="45059"/>
                  </a:lnTo>
                  <a:close/>
                </a:path>
                <a:path w="842645" h="800100">
                  <a:moveTo>
                    <a:pt x="28359" y="52793"/>
                  </a:moveTo>
                  <a:lnTo>
                    <a:pt x="27508" y="47155"/>
                  </a:lnTo>
                  <a:lnTo>
                    <a:pt x="26200" y="45974"/>
                  </a:lnTo>
                  <a:lnTo>
                    <a:pt x="28359" y="52793"/>
                  </a:lnTo>
                  <a:close/>
                </a:path>
                <a:path w="842645" h="800100">
                  <a:moveTo>
                    <a:pt x="31203" y="48742"/>
                  </a:moveTo>
                  <a:lnTo>
                    <a:pt x="28295" y="44424"/>
                  </a:lnTo>
                  <a:lnTo>
                    <a:pt x="28232" y="45059"/>
                  </a:lnTo>
                  <a:lnTo>
                    <a:pt x="31203" y="48742"/>
                  </a:lnTo>
                  <a:close/>
                </a:path>
                <a:path w="842645" h="800100">
                  <a:moveTo>
                    <a:pt x="36245" y="49809"/>
                  </a:moveTo>
                  <a:lnTo>
                    <a:pt x="33705" y="48044"/>
                  </a:lnTo>
                  <a:lnTo>
                    <a:pt x="35839" y="50368"/>
                  </a:lnTo>
                  <a:lnTo>
                    <a:pt x="36245" y="49809"/>
                  </a:lnTo>
                  <a:close/>
                </a:path>
                <a:path w="842645" h="800100">
                  <a:moveTo>
                    <a:pt x="38900" y="58051"/>
                  </a:moveTo>
                  <a:lnTo>
                    <a:pt x="37846" y="54394"/>
                  </a:lnTo>
                  <a:lnTo>
                    <a:pt x="38392" y="58204"/>
                  </a:lnTo>
                  <a:lnTo>
                    <a:pt x="38900" y="58051"/>
                  </a:lnTo>
                  <a:close/>
                </a:path>
                <a:path w="842645" h="800100">
                  <a:moveTo>
                    <a:pt x="39674" y="57835"/>
                  </a:moveTo>
                  <a:lnTo>
                    <a:pt x="38900" y="58051"/>
                  </a:lnTo>
                  <a:lnTo>
                    <a:pt x="38950" y="58204"/>
                  </a:lnTo>
                  <a:lnTo>
                    <a:pt x="39674" y="57835"/>
                  </a:lnTo>
                  <a:close/>
                </a:path>
                <a:path w="842645" h="800100">
                  <a:moveTo>
                    <a:pt x="41503" y="42964"/>
                  </a:moveTo>
                  <a:lnTo>
                    <a:pt x="41148" y="42303"/>
                  </a:lnTo>
                  <a:lnTo>
                    <a:pt x="40208" y="42887"/>
                  </a:lnTo>
                  <a:lnTo>
                    <a:pt x="40487" y="42964"/>
                  </a:lnTo>
                  <a:lnTo>
                    <a:pt x="41503" y="42964"/>
                  </a:lnTo>
                  <a:close/>
                </a:path>
                <a:path w="842645" h="800100">
                  <a:moveTo>
                    <a:pt x="41617" y="63627"/>
                  </a:moveTo>
                  <a:lnTo>
                    <a:pt x="40868" y="61506"/>
                  </a:lnTo>
                  <a:lnTo>
                    <a:pt x="38658" y="59778"/>
                  </a:lnTo>
                  <a:lnTo>
                    <a:pt x="39814" y="62522"/>
                  </a:lnTo>
                  <a:lnTo>
                    <a:pt x="39293" y="62788"/>
                  </a:lnTo>
                  <a:lnTo>
                    <a:pt x="41148" y="63474"/>
                  </a:lnTo>
                  <a:lnTo>
                    <a:pt x="41617" y="63627"/>
                  </a:lnTo>
                  <a:close/>
                </a:path>
                <a:path w="842645" h="800100">
                  <a:moveTo>
                    <a:pt x="42151" y="41694"/>
                  </a:moveTo>
                  <a:lnTo>
                    <a:pt x="39458" y="39154"/>
                  </a:lnTo>
                  <a:lnTo>
                    <a:pt x="41148" y="42303"/>
                  </a:lnTo>
                  <a:lnTo>
                    <a:pt x="42151" y="41694"/>
                  </a:lnTo>
                  <a:close/>
                </a:path>
                <a:path w="842645" h="800100">
                  <a:moveTo>
                    <a:pt x="49149" y="51574"/>
                  </a:moveTo>
                  <a:lnTo>
                    <a:pt x="48691" y="51739"/>
                  </a:lnTo>
                  <a:lnTo>
                    <a:pt x="48133" y="52095"/>
                  </a:lnTo>
                  <a:lnTo>
                    <a:pt x="49149" y="51574"/>
                  </a:lnTo>
                  <a:close/>
                </a:path>
                <a:path w="842645" h="800100">
                  <a:moveTo>
                    <a:pt x="58470" y="63715"/>
                  </a:moveTo>
                  <a:lnTo>
                    <a:pt x="57277" y="61023"/>
                  </a:lnTo>
                  <a:lnTo>
                    <a:pt x="57696" y="62268"/>
                  </a:lnTo>
                  <a:lnTo>
                    <a:pt x="58115" y="63093"/>
                  </a:lnTo>
                  <a:lnTo>
                    <a:pt x="58470" y="63715"/>
                  </a:lnTo>
                  <a:close/>
                </a:path>
                <a:path w="842645" h="800100">
                  <a:moveTo>
                    <a:pt x="63931" y="73444"/>
                  </a:moveTo>
                  <a:lnTo>
                    <a:pt x="61747" y="70904"/>
                  </a:lnTo>
                  <a:lnTo>
                    <a:pt x="61264" y="71005"/>
                  </a:lnTo>
                  <a:lnTo>
                    <a:pt x="62344" y="74714"/>
                  </a:lnTo>
                  <a:lnTo>
                    <a:pt x="63931" y="73444"/>
                  </a:lnTo>
                  <a:close/>
                </a:path>
                <a:path w="842645" h="800100">
                  <a:moveTo>
                    <a:pt x="71577" y="78270"/>
                  </a:moveTo>
                  <a:lnTo>
                    <a:pt x="71501" y="77876"/>
                  </a:lnTo>
                  <a:lnTo>
                    <a:pt x="71386" y="78016"/>
                  </a:lnTo>
                  <a:lnTo>
                    <a:pt x="71386" y="78359"/>
                  </a:lnTo>
                  <a:lnTo>
                    <a:pt x="71412" y="78765"/>
                  </a:lnTo>
                  <a:lnTo>
                    <a:pt x="71513" y="78549"/>
                  </a:lnTo>
                  <a:lnTo>
                    <a:pt x="71577" y="78270"/>
                  </a:lnTo>
                  <a:close/>
                </a:path>
                <a:path w="842645" h="800100">
                  <a:moveTo>
                    <a:pt x="80530" y="103835"/>
                  </a:moveTo>
                  <a:lnTo>
                    <a:pt x="80429" y="102654"/>
                  </a:lnTo>
                  <a:lnTo>
                    <a:pt x="79870" y="102654"/>
                  </a:lnTo>
                  <a:lnTo>
                    <a:pt x="79413" y="102654"/>
                  </a:lnTo>
                  <a:lnTo>
                    <a:pt x="80530" y="103835"/>
                  </a:lnTo>
                  <a:close/>
                </a:path>
                <a:path w="842645" h="800100">
                  <a:moveTo>
                    <a:pt x="80606" y="103924"/>
                  </a:moveTo>
                  <a:close/>
                </a:path>
                <a:path w="842645" h="800100">
                  <a:moveTo>
                    <a:pt x="81140" y="100114"/>
                  </a:moveTo>
                  <a:lnTo>
                    <a:pt x="78981" y="100114"/>
                  </a:lnTo>
                  <a:lnTo>
                    <a:pt x="79870" y="102654"/>
                  </a:lnTo>
                  <a:lnTo>
                    <a:pt x="81140" y="100114"/>
                  </a:lnTo>
                  <a:close/>
                </a:path>
                <a:path w="842645" h="800100">
                  <a:moveTo>
                    <a:pt x="81851" y="99060"/>
                  </a:moveTo>
                  <a:lnTo>
                    <a:pt x="81800" y="98844"/>
                  </a:lnTo>
                  <a:lnTo>
                    <a:pt x="79883" y="98844"/>
                  </a:lnTo>
                  <a:lnTo>
                    <a:pt x="81241" y="100114"/>
                  </a:lnTo>
                  <a:lnTo>
                    <a:pt x="81851" y="99060"/>
                  </a:lnTo>
                  <a:close/>
                </a:path>
                <a:path w="842645" h="800100">
                  <a:moveTo>
                    <a:pt x="118402" y="149339"/>
                  </a:moveTo>
                  <a:lnTo>
                    <a:pt x="117449" y="147472"/>
                  </a:lnTo>
                  <a:lnTo>
                    <a:pt x="116713" y="148005"/>
                  </a:lnTo>
                  <a:lnTo>
                    <a:pt x="118402" y="149339"/>
                  </a:lnTo>
                  <a:close/>
                </a:path>
                <a:path w="842645" h="800100">
                  <a:moveTo>
                    <a:pt x="118643" y="146608"/>
                  </a:moveTo>
                  <a:lnTo>
                    <a:pt x="117398" y="147396"/>
                  </a:lnTo>
                  <a:lnTo>
                    <a:pt x="118643" y="146608"/>
                  </a:lnTo>
                  <a:close/>
                </a:path>
                <a:path w="842645" h="800100">
                  <a:moveTo>
                    <a:pt x="137972" y="148463"/>
                  </a:moveTo>
                  <a:lnTo>
                    <a:pt x="137464" y="147104"/>
                  </a:lnTo>
                  <a:lnTo>
                    <a:pt x="137198" y="147777"/>
                  </a:lnTo>
                  <a:lnTo>
                    <a:pt x="137972" y="148463"/>
                  </a:lnTo>
                  <a:close/>
                </a:path>
                <a:path w="842645" h="800100">
                  <a:moveTo>
                    <a:pt x="141147" y="177114"/>
                  </a:moveTo>
                  <a:lnTo>
                    <a:pt x="138988" y="175526"/>
                  </a:lnTo>
                  <a:lnTo>
                    <a:pt x="138112" y="175082"/>
                  </a:lnTo>
                  <a:lnTo>
                    <a:pt x="141147" y="177114"/>
                  </a:lnTo>
                  <a:close/>
                </a:path>
                <a:path w="842645" h="800100">
                  <a:moveTo>
                    <a:pt x="142532" y="154584"/>
                  </a:moveTo>
                  <a:lnTo>
                    <a:pt x="142201" y="152069"/>
                  </a:lnTo>
                  <a:lnTo>
                    <a:pt x="140055" y="152768"/>
                  </a:lnTo>
                  <a:lnTo>
                    <a:pt x="140728" y="150914"/>
                  </a:lnTo>
                  <a:lnTo>
                    <a:pt x="137972" y="148463"/>
                  </a:lnTo>
                  <a:lnTo>
                    <a:pt x="139814" y="153454"/>
                  </a:lnTo>
                  <a:lnTo>
                    <a:pt x="140017" y="152869"/>
                  </a:lnTo>
                  <a:lnTo>
                    <a:pt x="142532" y="154584"/>
                  </a:lnTo>
                  <a:close/>
                </a:path>
                <a:path w="842645" h="800100">
                  <a:moveTo>
                    <a:pt x="143954" y="175044"/>
                  </a:moveTo>
                  <a:lnTo>
                    <a:pt x="141833" y="175044"/>
                  </a:lnTo>
                  <a:lnTo>
                    <a:pt x="143865" y="177126"/>
                  </a:lnTo>
                  <a:lnTo>
                    <a:pt x="143954" y="175044"/>
                  </a:lnTo>
                  <a:close/>
                </a:path>
                <a:path w="842645" h="800100">
                  <a:moveTo>
                    <a:pt x="146773" y="180124"/>
                  </a:moveTo>
                  <a:lnTo>
                    <a:pt x="143865" y="177126"/>
                  </a:lnTo>
                  <a:lnTo>
                    <a:pt x="143738" y="180124"/>
                  </a:lnTo>
                  <a:lnTo>
                    <a:pt x="146773" y="180124"/>
                  </a:lnTo>
                  <a:close/>
                </a:path>
                <a:path w="842645" h="800100">
                  <a:moveTo>
                    <a:pt x="164477" y="180124"/>
                  </a:moveTo>
                  <a:lnTo>
                    <a:pt x="163766" y="179044"/>
                  </a:lnTo>
                  <a:lnTo>
                    <a:pt x="163118" y="178269"/>
                  </a:lnTo>
                  <a:lnTo>
                    <a:pt x="162013" y="179247"/>
                  </a:lnTo>
                  <a:lnTo>
                    <a:pt x="162877" y="179489"/>
                  </a:lnTo>
                  <a:lnTo>
                    <a:pt x="163728" y="179730"/>
                  </a:lnTo>
                  <a:lnTo>
                    <a:pt x="164477" y="180124"/>
                  </a:lnTo>
                  <a:close/>
                </a:path>
                <a:path w="842645" h="800100">
                  <a:moveTo>
                    <a:pt x="166725" y="182626"/>
                  </a:moveTo>
                  <a:lnTo>
                    <a:pt x="166230" y="181330"/>
                  </a:lnTo>
                  <a:lnTo>
                    <a:pt x="165430" y="180619"/>
                  </a:lnTo>
                  <a:lnTo>
                    <a:pt x="164477" y="180124"/>
                  </a:lnTo>
                  <a:lnTo>
                    <a:pt x="165074" y="181013"/>
                  </a:lnTo>
                  <a:lnTo>
                    <a:pt x="165722" y="182118"/>
                  </a:lnTo>
                  <a:lnTo>
                    <a:pt x="166725" y="182626"/>
                  </a:lnTo>
                  <a:close/>
                </a:path>
                <a:path w="842645" h="800100">
                  <a:moveTo>
                    <a:pt x="187680" y="230720"/>
                  </a:moveTo>
                  <a:lnTo>
                    <a:pt x="187020" y="229654"/>
                  </a:lnTo>
                  <a:lnTo>
                    <a:pt x="186105" y="229654"/>
                  </a:lnTo>
                  <a:lnTo>
                    <a:pt x="187680" y="230720"/>
                  </a:lnTo>
                  <a:close/>
                </a:path>
                <a:path w="842645" h="800100">
                  <a:moveTo>
                    <a:pt x="194208" y="238302"/>
                  </a:moveTo>
                  <a:lnTo>
                    <a:pt x="194068" y="237274"/>
                  </a:lnTo>
                  <a:lnTo>
                    <a:pt x="193573" y="237274"/>
                  </a:lnTo>
                  <a:lnTo>
                    <a:pt x="194208" y="238302"/>
                  </a:lnTo>
                  <a:close/>
                </a:path>
                <a:path w="842645" h="800100">
                  <a:moveTo>
                    <a:pt x="195033" y="209334"/>
                  </a:moveTo>
                  <a:lnTo>
                    <a:pt x="194246" y="208064"/>
                  </a:lnTo>
                  <a:lnTo>
                    <a:pt x="194183" y="208432"/>
                  </a:lnTo>
                  <a:lnTo>
                    <a:pt x="195033" y="209334"/>
                  </a:lnTo>
                  <a:close/>
                </a:path>
                <a:path w="842645" h="800100">
                  <a:moveTo>
                    <a:pt x="195135" y="239814"/>
                  </a:moveTo>
                  <a:lnTo>
                    <a:pt x="194208" y="238302"/>
                  </a:lnTo>
                  <a:lnTo>
                    <a:pt x="194246" y="238544"/>
                  </a:lnTo>
                  <a:lnTo>
                    <a:pt x="195135" y="239814"/>
                  </a:lnTo>
                  <a:close/>
                </a:path>
                <a:path w="842645" h="800100">
                  <a:moveTo>
                    <a:pt x="206552" y="242354"/>
                  </a:moveTo>
                  <a:lnTo>
                    <a:pt x="205092" y="241084"/>
                  </a:lnTo>
                  <a:lnTo>
                    <a:pt x="205308" y="242354"/>
                  </a:lnTo>
                  <a:lnTo>
                    <a:pt x="206552" y="242354"/>
                  </a:lnTo>
                  <a:close/>
                </a:path>
                <a:path w="842645" h="800100">
                  <a:moveTo>
                    <a:pt x="213652" y="228384"/>
                  </a:moveTo>
                  <a:close/>
                </a:path>
                <a:path w="842645" h="800100">
                  <a:moveTo>
                    <a:pt x="214350" y="228384"/>
                  </a:moveTo>
                  <a:lnTo>
                    <a:pt x="213588" y="225844"/>
                  </a:lnTo>
                  <a:lnTo>
                    <a:pt x="212318" y="227114"/>
                  </a:lnTo>
                  <a:lnTo>
                    <a:pt x="213652" y="228384"/>
                  </a:lnTo>
                  <a:lnTo>
                    <a:pt x="214350" y="228384"/>
                  </a:lnTo>
                  <a:close/>
                </a:path>
                <a:path w="842645" h="800100">
                  <a:moveTo>
                    <a:pt x="217233" y="229171"/>
                  </a:moveTo>
                  <a:lnTo>
                    <a:pt x="216446" y="228625"/>
                  </a:lnTo>
                  <a:lnTo>
                    <a:pt x="215442" y="228155"/>
                  </a:lnTo>
                  <a:lnTo>
                    <a:pt x="215595" y="228295"/>
                  </a:lnTo>
                  <a:lnTo>
                    <a:pt x="215760" y="228422"/>
                  </a:lnTo>
                  <a:lnTo>
                    <a:pt x="217233" y="229171"/>
                  </a:lnTo>
                  <a:close/>
                </a:path>
                <a:path w="842645" h="800100">
                  <a:moveTo>
                    <a:pt x="217398" y="253733"/>
                  </a:moveTo>
                  <a:lnTo>
                    <a:pt x="216992" y="253555"/>
                  </a:lnTo>
                  <a:lnTo>
                    <a:pt x="216941" y="253784"/>
                  </a:lnTo>
                  <a:lnTo>
                    <a:pt x="217398" y="253784"/>
                  </a:lnTo>
                  <a:close/>
                </a:path>
                <a:path w="842645" h="800100">
                  <a:moveTo>
                    <a:pt x="230835" y="244894"/>
                  </a:moveTo>
                  <a:lnTo>
                    <a:pt x="229819" y="243624"/>
                  </a:lnTo>
                  <a:lnTo>
                    <a:pt x="228269" y="243001"/>
                  </a:lnTo>
                  <a:lnTo>
                    <a:pt x="230835" y="244894"/>
                  </a:lnTo>
                  <a:close/>
                </a:path>
                <a:path w="842645" h="800100">
                  <a:moveTo>
                    <a:pt x="232918" y="274104"/>
                  </a:moveTo>
                  <a:lnTo>
                    <a:pt x="232105" y="272783"/>
                  </a:lnTo>
                  <a:lnTo>
                    <a:pt x="232918" y="274104"/>
                  </a:lnTo>
                  <a:close/>
                </a:path>
                <a:path w="842645" h="800100">
                  <a:moveTo>
                    <a:pt x="239636" y="253403"/>
                  </a:moveTo>
                  <a:lnTo>
                    <a:pt x="238747" y="251244"/>
                  </a:lnTo>
                  <a:lnTo>
                    <a:pt x="237401" y="252285"/>
                  </a:lnTo>
                  <a:lnTo>
                    <a:pt x="238417" y="252514"/>
                  </a:lnTo>
                  <a:lnTo>
                    <a:pt x="239636" y="253403"/>
                  </a:lnTo>
                  <a:close/>
                </a:path>
                <a:path w="842645" h="800100">
                  <a:moveTo>
                    <a:pt x="262356" y="300774"/>
                  </a:moveTo>
                  <a:lnTo>
                    <a:pt x="261683" y="302044"/>
                  </a:lnTo>
                  <a:lnTo>
                    <a:pt x="262356" y="300774"/>
                  </a:lnTo>
                  <a:close/>
                </a:path>
                <a:path w="842645" h="800100">
                  <a:moveTo>
                    <a:pt x="272872" y="285457"/>
                  </a:moveTo>
                  <a:lnTo>
                    <a:pt x="272580" y="285076"/>
                  </a:lnTo>
                  <a:lnTo>
                    <a:pt x="272872" y="285457"/>
                  </a:lnTo>
                  <a:close/>
                </a:path>
                <a:path w="842645" h="800100">
                  <a:moveTo>
                    <a:pt x="272923" y="314528"/>
                  </a:moveTo>
                  <a:lnTo>
                    <a:pt x="271551" y="313829"/>
                  </a:lnTo>
                  <a:lnTo>
                    <a:pt x="268973" y="315836"/>
                  </a:lnTo>
                  <a:lnTo>
                    <a:pt x="271246" y="316979"/>
                  </a:lnTo>
                  <a:lnTo>
                    <a:pt x="272923" y="314528"/>
                  </a:lnTo>
                  <a:close/>
                </a:path>
                <a:path w="842645" h="800100">
                  <a:moveTo>
                    <a:pt x="275628" y="288975"/>
                  </a:moveTo>
                  <a:lnTo>
                    <a:pt x="274967" y="287896"/>
                  </a:lnTo>
                  <a:lnTo>
                    <a:pt x="273964" y="286626"/>
                  </a:lnTo>
                  <a:lnTo>
                    <a:pt x="272872" y="285457"/>
                  </a:lnTo>
                  <a:lnTo>
                    <a:pt x="275628" y="288975"/>
                  </a:lnTo>
                  <a:close/>
                </a:path>
                <a:path w="842645" h="800100">
                  <a:moveTo>
                    <a:pt x="286194" y="301371"/>
                  </a:moveTo>
                  <a:lnTo>
                    <a:pt x="284949" y="298386"/>
                  </a:lnTo>
                  <a:lnTo>
                    <a:pt x="284822" y="299593"/>
                  </a:lnTo>
                  <a:lnTo>
                    <a:pt x="285013" y="300558"/>
                  </a:lnTo>
                  <a:lnTo>
                    <a:pt x="285356" y="301434"/>
                  </a:lnTo>
                  <a:lnTo>
                    <a:pt x="285623" y="301434"/>
                  </a:lnTo>
                  <a:lnTo>
                    <a:pt x="285889" y="301472"/>
                  </a:lnTo>
                  <a:lnTo>
                    <a:pt x="286194" y="301371"/>
                  </a:lnTo>
                  <a:close/>
                </a:path>
                <a:path w="842645" h="800100">
                  <a:moveTo>
                    <a:pt x="299351" y="314744"/>
                  </a:moveTo>
                  <a:lnTo>
                    <a:pt x="297992" y="313474"/>
                  </a:lnTo>
                  <a:lnTo>
                    <a:pt x="297903" y="313778"/>
                  </a:lnTo>
                  <a:lnTo>
                    <a:pt x="299351" y="314744"/>
                  </a:lnTo>
                  <a:close/>
                </a:path>
                <a:path w="842645" h="800100">
                  <a:moveTo>
                    <a:pt x="316750" y="357924"/>
                  </a:moveTo>
                  <a:lnTo>
                    <a:pt x="315391" y="357924"/>
                  </a:lnTo>
                  <a:lnTo>
                    <a:pt x="315722" y="356654"/>
                  </a:lnTo>
                  <a:lnTo>
                    <a:pt x="314617" y="359194"/>
                  </a:lnTo>
                  <a:lnTo>
                    <a:pt x="316306" y="360464"/>
                  </a:lnTo>
                  <a:lnTo>
                    <a:pt x="316750" y="357924"/>
                  </a:lnTo>
                  <a:close/>
                </a:path>
                <a:path w="842645" h="800100">
                  <a:moveTo>
                    <a:pt x="318109" y="357924"/>
                  </a:moveTo>
                  <a:lnTo>
                    <a:pt x="316890" y="357111"/>
                  </a:lnTo>
                  <a:lnTo>
                    <a:pt x="316750" y="357924"/>
                  </a:lnTo>
                  <a:lnTo>
                    <a:pt x="318109" y="357924"/>
                  </a:lnTo>
                  <a:close/>
                </a:path>
                <a:path w="842645" h="800100">
                  <a:moveTo>
                    <a:pt x="333070" y="380060"/>
                  </a:moveTo>
                  <a:lnTo>
                    <a:pt x="331927" y="378561"/>
                  </a:lnTo>
                  <a:lnTo>
                    <a:pt x="331470" y="376415"/>
                  </a:lnTo>
                  <a:lnTo>
                    <a:pt x="330542" y="375970"/>
                  </a:lnTo>
                  <a:lnTo>
                    <a:pt x="330098" y="377634"/>
                  </a:lnTo>
                  <a:lnTo>
                    <a:pt x="331038" y="379984"/>
                  </a:lnTo>
                  <a:lnTo>
                    <a:pt x="333070" y="380060"/>
                  </a:lnTo>
                  <a:close/>
                </a:path>
                <a:path w="842645" h="800100">
                  <a:moveTo>
                    <a:pt x="343865" y="390944"/>
                  </a:moveTo>
                  <a:lnTo>
                    <a:pt x="342963" y="389674"/>
                  </a:lnTo>
                  <a:lnTo>
                    <a:pt x="341490" y="389674"/>
                  </a:lnTo>
                  <a:lnTo>
                    <a:pt x="341261" y="388404"/>
                  </a:lnTo>
                  <a:lnTo>
                    <a:pt x="343738" y="388404"/>
                  </a:lnTo>
                  <a:lnTo>
                    <a:pt x="339318" y="385864"/>
                  </a:lnTo>
                  <a:lnTo>
                    <a:pt x="336042" y="384594"/>
                  </a:lnTo>
                  <a:lnTo>
                    <a:pt x="337629" y="387134"/>
                  </a:lnTo>
                  <a:lnTo>
                    <a:pt x="341718" y="390944"/>
                  </a:lnTo>
                  <a:lnTo>
                    <a:pt x="343865" y="390944"/>
                  </a:lnTo>
                  <a:close/>
                </a:path>
                <a:path w="842645" h="800100">
                  <a:moveTo>
                    <a:pt x="376237" y="398564"/>
                  </a:moveTo>
                  <a:lnTo>
                    <a:pt x="375907" y="397827"/>
                  </a:lnTo>
                  <a:lnTo>
                    <a:pt x="375627" y="398043"/>
                  </a:lnTo>
                  <a:lnTo>
                    <a:pt x="376237" y="398564"/>
                  </a:lnTo>
                  <a:close/>
                </a:path>
                <a:path w="842645" h="800100">
                  <a:moveTo>
                    <a:pt x="376567" y="397294"/>
                  </a:moveTo>
                  <a:lnTo>
                    <a:pt x="375869" y="396024"/>
                  </a:lnTo>
                  <a:lnTo>
                    <a:pt x="375081" y="396024"/>
                  </a:lnTo>
                  <a:lnTo>
                    <a:pt x="375907" y="397827"/>
                  </a:lnTo>
                  <a:lnTo>
                    <a:pt x="376567" y="397294"/>
                  </a:lnTo>
                  <a:close/>
                </a:path>
                <a:path w="842645" h="800100">
                  <a:moveTo>
                    <a:pt x="487159" y="516674"/>
                  </a:moveTo>
                  <a:lnTo>
                    <a:pt x="484784" y="516674"/>
                  </a:lnTo>
                  <a:lnTo>
                    <a:pt x="486397" y="517931"/>
                  </a:lnTo>
                  <a:lnTo>
                    <a:pt x="487159" y="516674"/>
                  </a:lnTo>
                  <a:close/>
                </a:path>
                <a:path w="842645" h="800100">
                  <a:moveTo>
                    <a:pt x="488022" y="519214"/>
                  </a:moveTo>
                  <a:lnTo>
                    <a:pt x="486397" y="517931"/>
                  </a:lnTo>
                  <a:lnTo>
                    <a:pt x="485635" y="519214"/>
                  </a:lnTo>
                  <a:lnTo>
                    <a:pt x="488022" y="519214"/>
                  </a:lnTo>
                  <a:close/>
                </a:path>
                <a:path w="842645" h="800100">
                  <a:moveTo>
                    <a:pt x="500494" y="562368"/>
                  </a:moveTo>
                  <a:lnTo>
                    <a:pt x="499579" y="561187"/>
                  </a:lnTo>
                  <a:lnTo>
                    <a:pt x="497713" y="560641"/>
                  </a:lnTo>
                  <a:lnTo>
                    <a:pt x="500494" y="562368"/>
                  </a:lnTo>
                  <a:close/>
                </a:path>
                <a:path w="842645" h="800100">
                  <a:moveTo>
                    <a:pt x="516280" y="545884"/>
                  </a:moveTo>
                  <a:lnTo>
                    <a:pt x="514883" y="544614"/>
                  </a:lnTo>
                  <a:lnTo>
                    <a:pt x="513473" y="544614"/>
                  </a:lnTo>
                  <a:lnTo>
                    <a:pt x="516280" y="545884"/>
                  </a:lnTo>
                  <a:close/>
                </a:path>
                <a:path w="842645" h="800100">
                  <a:moveTo>
                    <a:pt x="525310" y="555790"/>
                  </a:moveTo>
                  <a:lnTo>
                    <a:pt x="525081" y="555459"/>
                  </a:lnTo>
                  <a:lnTo>
                    <a:pt x="524776" y="555256"/>
                  </a:lnTo>
                  <a:lnTo>
                    <a:pt x="524383" y="555269"/>
                  </a:lnTo>
                  <a:lnTo>
                    <a:pt x="525310" y="555790"/>
                  </a:lnTo>
                  <a:close/>
                </a:path>
                <a:path w="842645" h="800100">
                  <a:moveTo>
                    <a:pt x="532180" y="561682"/>
                  </a:moveTo>
                  <a:lnTo>
                    <a:pt x="531723" y="561086"/>
                  </a:lnTo>
                  <a:lnTo>
                    <a:pt x="531266" y="561543"/>
                  </a:lnTo>
                  <a:lnTo>
                    <a:pt x="532180" y="561682"/>
                  </a:lnTo>
                  <a:close/>
                </a:path>
                <a:path w="842645" h="800100">
                  <a:moveTo>
                    <a:pt x="595934" y="628434"/>
                  </a:moveTo>
                  <a:lnTo>
                    <a:pt x="594398" y="625894"/>
                  </a:lnTo>
                  <a:lnTo>
                    <a:pt x="594588" y="629704"/>
                  </a:lnTo>
                  <a:lnTo>
                    <a:pt x="595007" y="628434"/>
                  </a:lnTo>
                  <a:lnTo>
                    <a:pt x="595934" y="628434"/>
                  </a:lnTo>
                  <a:close/>
                </a:path>
                <a:path w="842645" h="800100">
                  <a:moveTo>
                    <a:pt x="632015" y="669074"/>
                  </a:moveTo>
                  <a:lnTo>
                    <a:pt x="630809" y="669074"/>
                  </a:lnTo>
                  <a:lnTo>
                    <a:pt x="631253" y="670179"/>
                  </a:lnTo>
                  <a:lnTo>
                    <a:pt x="632015" y="669074"/>
                  </a:lnTo>
                  <a:close/>
                </a:path>
                <a:path w="842645" h="800100">
                  <a:moveTo>
                    <a:pt x="633209" y="694461"/>
                  </a:moveTo>
                  <a:lnTo>
                    <a:pt x="632447" y="693204"/>
                  </a:lnTo>
                  <a:lnTo>
                    <a:pt x="631571" y="693204"/>
                  </a:lnTo>
                  <a:lnTo>
                    <a:pt x="633209" y="694461"/>
                  </a:lnTo>
                  <a:close/>
                </a:path>
                <a:path w="842645" h="800100">
                  <a:moveTo>
                    <a:pt x="634479" y="671195"/>
                  </a:moveTo>
                  <a:lnTo>
                    <a:pt x="633780" y="666534"/>
                  </a:lnTo>
                  <a:lnTo>
                    <a:pt x="632015" y="669074"/>
                  </a:lnTo>
                  <a:lnTo>
                    <a:pt x="632561" y="669074"/>
                  </a:lnTo>
                  <a:lnTo>
                    <a:pt x="634479" y="671195"/>
                  </a:lnTo>
                  <a:close/>
                </a:path>
                <a:path w="842645" h="800100">
                  <a:moveTo>
                    <a:pt x="634860" y="671614"/>
                  </a:moveTo>
                  <a:lnTo>
                    <a:pt x="634479" y="671195"/>
                  </a:lnTo>
                  <a:lnTo>
                    <a:pt x="634542" y="671614"/>
                  </a:lnTo>
                  <a:lnTo>
                    <a:pt x="634860" y="671614"/>
                  </a:lnTo>
                  <a:close/>
                </a:path>
                <a:path w="842645" h="800100">
                  <a:moveTo>
                    <a:pt x="644017" y="450253"/>
                  </a:moveTo>
                  <a:lnTo>
                    <a:pt x="643661" y="450469"/>
                  </a:lnTo>
                  <a:lnTo>
                    <a:pt x="643928" y="450469"/>
                  </a:lnTo>
                  <a:lnTo>
                    <a:pt x="644017" y="450253"/>
                  </a:lnTo>
                  <a:close/>
                </a:path>
                <a:path w="842645" h="800100">
                  <a:moveTo>
                    <a:pt x="645845" y="443128"/>
                  </a:moveTo>
                  <a:lnTo>
                    <a:pt x="644766" y="442798"/>
                  </a:lnTo>
                  <a:lnTo>
                    <a:pt x="643978" y="443001"/>
                  </a:lnTo>
                  <a:lnTo>
                    <a:pt x="642416" y="443890"/>
                  </a:lnTo>
                  <a:lnTo>
                    <a:pt x="642950" y="444169"/>
                  </a:lnTo>
                  <a:lnTo>
                    <a:pt x="645845" y="443128"/>
                  </a:lnTo>
                  <a:close/>
                </a:path>
                <a:path w="842645" h="800100">
                  <a:moveTo>
                    <a:pt x="646468" y="454279"/>
                  </a:moveTo>
                  <a:lnTo>
                    <a:pt x="643051" y="455549"/>
                  </a:lnTo>
                  <a:lnTo>
                    <a:pt x="646417" y="454380"/>
                  </a:lnTo>
                  <a:close/>
                </a:path>
                <a:path w="842645" h="800100">
                  <a:moveTo>
                    <a:pt x="646595" y="453821"/>
                  </a:moveTo>
                  <a:lnTo>
                    <a:pt x="646404" y="453009"/>
                  </a:lnTo>
                  <a:lnTo>
                    <a:pt x="645655" y="454279"/>
                  </a:lnTo>
                  <a:lnTo>
                    <a:pt x="646595" y="453821"/>
                  </a:lnTo>
                  <a:close/>
                </a:path>
                <a:path w="842645" h="800100">
                  <a:moveTo>
                    <a:pt x="647369" y="451739"/>
                  </a:moveTo>
                  <a:lnTo>
                    <a:pt x="646938" y="451739"/>
                  </a:lnTo>
                  <a:lnTo>
                    <a:pt x="645820" y="450469"/>
                  </a:lnTo>
                  <a:lnTo>
                    <a:pt x="644486" y="450469"/>
                  </a:lnTo>
                  <a:lnTo>
                    <a:pt x="640080" y="454279"/>
                  </a:lnTo>
                  <a:lnTo>
                    <a:pt x="646404" y="453009"/>
                  </a:lnTo>
                  <a:lnTo>
                    <a:pt x="647369" y="451739"/>
                  </a:lnTo>
                  <a:close/>
                </a:path>
                <a:path w="842645" h="800100">
                  <a:moveTo>
                    <a:pt x="647788" y="446011"/>
                  </a:moveTo>
                  <a:lnTo>
                    <a:pt x="644906" y="446811"/>
                  </a:lnTo>
                  <a:lnTo>
                    <a:pt x="645934" y="446138"/>
                  </a:lnTo>
                  <a:lnTo>
                    <a:pt x="642531" y="447154"/>
                  </a:lnTo>
                  <a:lnTo>
                    <a:pt x="641985" y="446862"/>
                  </a:lnTo>
                  <a:lnTo>
                    <a:pt x="643013" y="445935"/>
                  </a:lnTo>
                  <a:lnTo>
                    <a:pt x="644042" y="445503"/>
                  </a:lnTo>
                  <a:lnTo>
                    <a:pt x="643267" y="445706"/>
                  </a:lnTo>
                  <a:lnTo>
                    <a:pt x="644296" y="444525"/>
                  </a:lnTo>
                  <a:lnTo>
                    <a:pt x="642467" y="445135"/>
                  </a:lnTo>
                  <a:lnTo>
                    <a:pt x="640638" y="446786"/>
                  </a:lnTo>
                  <a:lnTo>
                    <a:pt x="640943" y="447560"/>
                  </a:lnTo>
                  <a:lnTo>
                    <a:pt x="643077" y="447446"/>
                  </a:lnTo>
                  <a:lnTo>
                    <a:pt x="642543" y="447903"/>
                  </a:lnTo>
                  <a:lnTo>
                    <a:pt x="641769" y="448094"/>
                  </a:lnTo>
                  <a:lnTo>
                    <a:pt x="641235" y="448322"/>
                  </a:lnTo>
                  <a:lnTo>
                    <a:pt x="642835" y="448183"/>
                  </a:lnTo>
                  <a:lnTo>
                    <a:pt x="645464" y="447611"/>
                  </a:lnTo>
                  <a:lnTo>
                    <a:pt x="647788" y="446011"/>
                  </a:lnTo>
                  <a:close/>
                </a:path>
                <a:path w="842645" h="800100">
                  <a:moveTo>
                    <a:pt x="648144" y="449199"/>
                  </a:moveTo>
                  <a:lnTo>
                    <a:pt x="646785" y="447929"/>
                  </a:lnTo>
                  <a:lnTo>
                    <a:pt x="644436" y="449199"/>
                  </a:lnTo>
                  <a:lnTo>
                    <a:pt x="644017" y="450253"/>
                  </a:lnTo>
                  <a:lnTo>
                    <a:pt x="645756" y="449199"/>
                  </a:lnTo>
                  <a:lnTo>
                    <a:pt x="648144" y="449199"/>
                  </a:lnTo>
                  <a:close/>
                </a:path>
                <a:path w="842645" h="800100">
                  <a:moveTo>
                    <a:pt x="648373" y="446938"/>
                  </a:moveTo>
                  <a:lnTo>
                    <a:pt x="648284" y="446760"/>
                  </a:lnTo>
                  <a:lnTo>
                    <a:pt x="648258" y="446519"/>
                  </a:lnTo>
                  <a:lnTo>
                    <a:pt x="647547" y="446747"/>
                  </a:lnTo>
                  <a:lnTo>
                    <a:pt x="648373" y="446938"/>
                  </a:lnTo>
                  <a:close/>
                </a:path>
                <a:path w="842645" h="800100">
                  <a:moveTo>
                    <a:pt x="648398" y="449199"/>
                  </a:moveTo>
                  <a:lnTo>
                    <a:pt x="648144" y="449199"/>
                  </a:lnTo>
                  <a:lnTo>
                    <a:pt x="648398" y="449199"/>
                  </a:lnTo>
                  <a:close/>
                </a:path>
                <a:path w="842645" h="800100">
                  <a:moveTo>
                    <a:pt x="648754" y="447014"/>
                  </a:moveTo>
                  <a:lnTo>
                    <a:pt x="648373" y="446938"/>
                  </a:lnTo>
                  <a:lnTo>
                    <a:pt x="648487" y="447116"/>
                  </a:lnTo>
                  <a:lnTo>
                    <a:pt x="648754" y="447014"/>
                  </a:lnTo>
                  <a:close/>
                </a:path>
                <a:path w="842645" h="800100">
                  <a:moveTo>
                    <a:pt x="649147" y="446849"/>
                  </a:moveTo>
                  <a:lnTo>
                    <a:pt x="648982" y="446913"/>
                  </a:lnTo>
                  <a:lnTo>
                    <a:pt x="648855" y="446976"/>
                  </a:lnTo>
                  <a:lnTo>
                    <a:pt x="649147" y="447103"/>
                  </a:lnTo>
                  <a:lnTo>
                    <a:pt x="649147" y="446849"/>
                  </a:lnTo>
                  <a:close/>
                </a:path>
                <a:path w="842645" h="800100">
                  <a:moveTo>
                    <a:pt x="649224" y="450469"/>
                  </a:moveTo>
                  <a:lnTo>
                    <a:pt x="648220" y="449300"/>
                  </a:lnTo>
                  <a:lnTo>
                    <a:pt x="646061" y="450469"/>
                  </a:lnTo>
                  <a:lnTo>
                    <a:pt x="649224" y="450469"/>
                  </a:lnTo>
                  <a:close/>
                </a:path>
                <a:path w="842645" h="800100">
                  <a:moveTo>
                    <a:pt x="650633" y="480720"/>
                  </a:moveTo>
                  <a:lnTo>
                    <a:pt x="650087" y="480949"/>
                  </a:lnTo>
                  <a:lnTo>
                    <a:pt x="650595" y="480949"/>
                  </a:lnTo>
                  <a:lnTo>
                    <a:pt x="650633" y="480720"/>
                  </a:lnTo>
                  <a:close/>
                </a:path>
                <a:path w="842645" h="800100">
                  <a:moveTo>
                    <a:pt x="650671" y="451370"/>
                  </a:moveTo>
                  <a:lnTo>
                    <a:pt x="650417" y="451167"/>
                  </a:lnTo>
                  <a:lnTo>
                    <a:pt x="650062" y="451319"/>
                  </a:lnTo>
                  <a:lnTo>
                    <a:pt x="649744" y="451485"/>
                  </a:lnTo>
                  <a:lnTo>
                    <a:pt x="649566" y="451637"/>
                  </a:lnTo>
                  <a:lnTo>
                    <a:pt x="650163" y="451383"/>
                  </a:lnTo>
                  <a:lnTo>
                    <a:pt x="650494" y="451307"/>
                  </a:lnTo>
                  <a:lnTo>
                    <a:pt x="650671" y="451370"/>
                  </a:lnTo>
                  <a:close/>
                </a:path>
                <a:path w="842645" h="800100">
                  <a:moveTo>
                    <a:pt x="650862" y="450977"/>
                  </a:moveTo>
                  <a:lnTo>
                    <a:pt x="650646" y="450888"/>
                  </a:lnTo>
                  <a:lnTo>
                    <a:pt x="650328" y="450888"/>
                  </a:lnTo>
                  <a:lnTo>
                    <a:pt x="649947" y="450951"/>
                  </a:lnTo>
                  <a:lnTo>
                    <a:pt x="650125" y="451002"/>
                  </a:lnTo>
                  <a:lnTo>
                    <a:pt x="650278" y="451078"/>
                  </a:lnTo>
                  <a:lnTo>
                    <a:pt x="650417" y="451167"/>
                  </a:lnTo>
                  <a:lnTo>
                    <a:pt x="650862" y="450977"/>
                  </a:lnTo>
                  <a:close/>
                </a:path>
                <a:path w="842645" h="800100">
                  <a:moveTo>
                    <a:pt x="650887" y="451713"/>
                  </a:moveTo>
                  <a:lnTo>
                    <a:pt x="650875" y="451523"/>
                  </a:lnTo>
                  <a:lnTo>
                    <a:pt x="650671" y="451370"/>
                  </a:lnTo>
                  <a:lnTo>
                    <a:pt x="650849" y="451586"/>
                  </a:lnTo>
                  <a:lnTo>
                    <a:pt x="650887" y="451713"/>
                  </a:lnTo>
                  <a:close/>
                </a:path>
                <a:path w="842645" h="800100">
                  <a:moveTo>
                    <a:pt x="654329" y="489953"/>
                  </a:moveTo>
                  <a:lnTo>
                    <a:pt x="654024" y="490181"/>
                  </a:lnTo>
                  <a:lnTo>
                    <a:pt x="653732" y="490359"/>
                  </a:lnTo>
                  <a:lnTo>
                    <a:pt x="653567" y="490486"/>
                  </a:lnTo>
                  <a:lnTo>
                    <a:pt x="653846" y="490321"/>
                  </a:lnTo>
                  <a:lnTo>
                    <a:pt x="654100" y="490143"/>
                  </a:lnTo>
                  <a:lnTo>
                    <a:pt x="654329" y="489953"/>
                  </a:lnTo>
                  <a:close/>
                </a:path>
                <a:path w="842645" h="800100">
                  <a:moveTo>
                    <a:pt x="655408" y="489839"/>
                  </a:moveTo>
                  <a:lnTo>
                    <a:pt x="655205" y="489839"/>
                  </a:lnTo>
                  <a:lnTo>
                    <a:pt x="654329" y="491109"/>
                  </a:lnTo>
                  <a:lnTo>
                    <a:pt x="655408" y="489839"/>
                  </a:lnTo>
                  <a:close/>
                </a:path>
                <a:path w="842645" h="800100">
                  <a:moveTo>
                    <a:pt x="657428" y="474599"/>
                  </a:moveTo>
                  <a:lnTo>
                    <a:pt x="656983" y="474878"/>
                  </a:lnTo>
                  <a:lnTo>
                    <a:pt x="657326" y="474776"/>
                  </a:lnTo>
                  <a:lnTo>
                    <a:pt x="657428" y="474599"/>
                  </a:lnTo>
                  <a:close/>
                </a:path>
                <a:path w="842645" h="800100">
                  <a:moveTo>
                    <a:pt x="657567" y="461899"/>
                  </a:moveTo>
                  <a:lnTo>
                    <a:pt x="656463" y="461899"/>
                  </a:lnTo>
                  <a:lnTo>
                    <a:pt x="656361" y="462635"/>
                  </a:lnTo>
                  <a:lnTo>
                    <a:pt x="657567" y="461899"/>
                  </a:lnTo>
                  <a:close/>
                </a:path>
                <a:path w="842645" h="800100">
                  <a:moveTo>
                    <a:pt x="658520" y="474599"/>
                  </a:moveTo>
                  <a:lnTo>
                    <a:pt x="657948" y="474599"/>
                  </a:lnTo>
                  <a:lnTo>
                    <a:pt x="657326" y="474776"/>
                  </a:lnTo>
                  <a:lnTo>
                    <a:pt x="656717" y="475869"/>
                  </a:lnTo>
                  <a:lnTo>
                    <a:pt x="658520" y="474599"/>
                  </a:lnTo>
                  <a:close/>
                </a:path>
                <a:path w="842645" h="800100">
                  <a:moveTo>
                    <a:pt x="659206" y="463169"/>
                  </a:moveTo>
                  <a:lnTo>
                    <a:pt x="656285" y="463169"/>
                  </a:lnTo>
                  <a:lnTo>
                    <a:pt x="656361" y="462635"/>
                  </a:lnTo>
                  <a:lnTo>
                    <a:pt x="655485" y="463169"/>
                  </a:lnTo>
                  <a:lnTo>
                    <a:pt x="651789" y="463169"/>
                  </a:lnTo>
                  <a:lnTo>
                    <a:pt x="656907" y="458089"/>
                  </a:lnTo>
                  <a:lnTo>
                    <a:pt x="644740" y="458089"/>
                  </a:lnTo>
                  <a:lnTo>
                    <a:pt x="645744" y="456819"/>
                  </a:lnTo>
                  <a:lnTo>
                    <a:pt x="647865" y="456819"/>
                  </a:lnTo>
                  <a:lnTo>
                    <a:pt x="648614" y="455549"/>
                  </a:lnTo>
                  <a:lnTo>
                    <a:pt x="648068" y="454279"/>
                  </a:lnTo>
                  <a:lnTo>
                    <a:pt x="647509" y="454279"/>
                  </a:lnTo>
                  <a:lnTo>
                    <a:pt x="648792" y="453009"/>
                  </a:lnTo>
                  <a:lnTo>
                    <a:pt x="648258" y="453009"/>
                  </a:lnTo>
                  <a:lnTo>
                    <a:pt x="646595" y="453821"/>
                  </a:lnTo>
                  <a:lnTo>
                    <a:pt x="646709" y="454279"/>
                  </a:lnTo>
                  <a:lnTo>
                    <a:pt x="646417" y="454380"/>
                  </a:lnTo>
                  <a:lnTo>
                    <a:pt x="645718" y="455549"/>
                  </a:lnTo>
                  <a:lnTo>
                    <a:pt x="643902" y="456819"/>
                  </a:lnTo>
                  <a:lnTo>
                    <a:pt x="643102" y="456819"/>
                  </a:lnTo>
                  <a:lnTo>
                    <a:pt x="641832" y="458089"/>
                  </a:lnTo>
                  <a:lnTo>
                    <a:pt x="644677" y="456819"/>
                  </a:lnTo>
                  <a:lnTo>
                    <a:pt x="643166" y="458089"/>
                  </a:lnTo>
                  <a:lnTo>
                    <a:pt x="643978" y="458089"/>
                  </a:lnTo>
                  <a:lnTo>
                    <a:pt x="643191" y="459359"/>
                  </a:lnTo>
                  <a:lnTo>
                    <a:pt x="641642" y="460629"/>
                  </a:lnTo>
                  <a:lnTo>
                    <a:pt x="641883" y="459359"/>
                  </a:lnTo>
                  <a:lnTo>
                    <a:pt x="640651" y="461899"/>
                  </a:lnTo>
                  <a:lnTo>
                    <a:pt x="645617" y="460629"/>
                  </a:lnTo>
                  <a:lnTo>
                    <a:pt x="643305" y="461899"/>
                  </a:lnTo>
                  <a:lnTo>
                    <a:pt x="643039" y="461899"/>
                  </a:lnTo>
                  <a:lnTo>
                    <a:pt x="645223" y="463169"/>
                  </a:lnTo>
                  <a:lnTo>
                    <a:pt x="645642" y="460629"/>
                  </a:lnTo>
                  <a:lnTo>
                    <a:pt x="649338" y="460629"/>
                  </a:lnTo>
                  <a:lnTo>
                    <a:pt x="643686" y="465709"/>
                  </a:lnTo>
                  <a:lnTo>
                    <a:pt x="646290" y="464439"/>
                  </a:lnTo>
                  <a:lnTo>
                    <a:pt x="657542" y="464439"/>
                  </a:lnTo>
                  <a:lnTo>
                    <a:pt x="659206" y="463169"/>
                  </a:lnTo>
                  <a:close/>
                </a:path>
                <a:path w="842645" h="800100">
                  <a:moveTo>
                    <a:pt x="659587" y="701040"/>
                  </a:moveTo>
                  <a:lnTo>
                    <a:pt x="659104" y="699554"/>
                  </a:lnTo>
                  <a:lnTo>
                    <a:pt x="658774" y="700760"/>
                  </a:lnTo>
                  <a:lnTo>
                    <a:pt x="658990" y="700824"/>
                  </a:lnTo>
                  <a:lnTo>
                    <a:pt x="659587" y="701040"/>
                  </a:lnTo>
                  <a:close/>
                </a:path>
                <a:path w="842645" h="800100">
                  <a:moveTo>
                    <a:pt x="660908" y="484339"/>
                  </a:moveTo>
                  <a:lnTo>
                    <a:pt x="659879" y="483755"/>
                  </a:lnTo>
                  <a:lnTo>
                    <a:pt x="659091" y="484759"/>
                  </a:lnTo>
                  <a:lnTo>
                    <a:pt x="660908" y="484339"/>
                  </a:lnTo>
                  <a:close/>
                </a:path>
                <a:path w="842645" h="800100">
                  <a:moveTo>
                    <a:pt x="661517" y="475907"/>
                  </a:moveTo>
                  <a:lnTo>
                    <a:pt x="661365" y="475996"/>
                  </a:lnTo>
                  <a:lnTo>
                    <a:pt x="661200" y="476186"/>
                  </a:lnTo>
                  <a:lnTo>
                    <a:pt x="661022" y="476389"/>
                  </a:lnTo>
                  <a:lnTo>
                    <a:pt x="661212" y="476262"/>
                  </a:lnTo>
                  <a:lnTo>
                    <a:pt x="661390" y="476097"/>
                  </a:lnTo>
                  <a:lnTo>
                    <a:pt x="661517" y="475907"/>
                  </a:lnTo>
                  <a:close/>
                </a:path>
                <a:path w="842645" h="800100">
                  <a:moveTo>
                    <a:pt x="662457" y="702094"/>
                  </a:moveTo>
                  <a:lnTo>
                    <a:pt x="661492" y="701738"/>
                  </a:lnTo>
                  <a:lnTo>
                    <a:pt x="661416" y="702094"/>
                  </a:lnTo>
                  <a:lnTo>
                    <a:pt x="661377" y="701687"/>
                  </a:lnTo>
                  <a:lnTo>
                    <a:pt x="659587" y="701040"/>
                  </a:lnTo>
                  <a:lnTo>
                    <a:pt x="660755" y="704634"/>
                  </a:lnTo>
                  <a:lnTo>
                    <a:pt x="662457" y="702094"/>
                  </a:lnTo>
                  <a:close/>
                </a:path>
                <a:path w="842645" h="800100">
                  <a:moveTo>
                    <a:pt x="663638" y="703364"/>
                  </a:moveTo>
                  <a:lnTo>
                    <a:pt x="663397" y="703364"/>
                  </a:lnTo>
                  <a:lnTo>
                    <a:pt x="663397" y="703757"/>
                  </a:lnTo>
                  <a:lnTo>
                    <a:pt x="663638" y="703364"/>
                  </a:lnTo>
                  <a:close/>
                </a:path>
                <a:path w="842645" h="800100">
                  <a:moveTo>
                    <a:pt x="664248" y="479679"/>
                  </a:moveTo>
                  <a:lnTo>
                    <a:pt x="662101" y="478409"/>
                  </a:lnTo>
                  <a:lnTo>
                    <a:pt x="661123" y="478409"/>
                  </a:lnTo>
                  <a:lnTo>
                    <a:pt x="659892" y="479679"/>
                  </a:lnTo>
                  <a:lnTo>
                    <a:pt x="658939" y="479679"/>
                  </a:lnTo>
                  <a:lnTo>
                    <a:pt x="660196" y="478409"/>
                  </a:lnTo>
                  <a:lnTo>
                    <a:pt x="661022" y="477139"/>
                  </a:lnTo>
                  <a:lnTo>
                    <a:pt x="660120" y="477139"/>
                  </a:lnTo>
                  <a:lnTo>
                    <a:pt x="661962" y="474599"/>
                  </a:lnTo>
                  <a:lnTo>
                    <a:pt x="655345" y="479679"/>
                  </a:lnTo>
                  <a:lnTo>
                    <a:pt x="656793" y="477139"/>
                  </a:lnTo>
                  <a:lnTo>
                    <a:pt x="657809" y="477139"/>
                  </a:lnTo>
                  <a:lnTo>
                    <a:pt x="657009" y="475869"/>
                  </a:lnTo>
                  <a:lnTo>
                    <a:pt x="655421" y="477139"/>
                  </a:lnTo>
                  <a:lnTo>
                    <a:pt x="655383" y="475869"/>
                  </a:lnTo>
                  <a:lnTo>
                    <a:pt x="656983" y="474878"/>
                  </a:lnTo>
                  <a:lnTo>
                    <a:pt x="653516" y="475869"/>
                  </a:lnTo>
                  <a:lnTo>
                    <a:pt x="655269" y="473329"/>
                  </a:lnTo>
                  <a:lnTo>
                    <a:pt x="656069" y="473329"/>
                  </a:lnTo>
                  <a:lnTo>
                    <a:pt x="656361" y="474599"/>
                  </a:lnTo>
                  <a:lnTo>
                    <a:pt x="657148" y="474599"/>
                  </a:lnTo>
                  <a:lnTo>
                    <a:pt x="658190" y="473329"/>
                  </a:lnTo>
                  <a:lnTo>
                    <a:pt x="659244" y="472059"/>
                  </a:lnTo>
                  <a:lnTo>
                    <a:pt x="658558" y="472059"/>
                  </a:lnTo>
                  <a:lnTo>
                    <a:pt x="658596" y="470789"/>
                  </a:lnTo>
                  <a:lnTo>
                    <a:pt x="658736" y="470306"/>
                  </a:lnTo>
                  <a:lnTo>
                    <a:pt x="659028" y="469468"/>
                  </a:lnTo>
                  <a:lnTo>
                    <a:pt x="658495" y="469519"/>
                  </a:lnTo>
                  <a:lnTo>
                    <a:pt x="652259" y="472059"/>
                  </a:lnTo>
                  <a:lnTo>
                    <a:pt x="656297" y="468249"/>
                  </a:lnTo>
                  <a:lnTo>
                    <a:pt x="651814" y="469519"/>
                  </a:lnTo>
                  <a:lnTo>
                    <a:pt x="656082" y="468249"/>
                  </a:lnTo>
                  <a:lnTo>
                    <a:pt x="653973" y="468249"/>
                  </a:lnTo>
                  <a:lnTo>
                    <a:pt x="656501" y="466979"/>
                  </a:lnTo>
                  <a:lnTo>
                    <a:pt x="656793" y="466204"/>
                  </a:lnTo>
                  <a:lnTo>
                    <a:pt x="656983" y="465709"/>
                  </a:lnTo>
                  <a:lnTo>
                    <a:pt x="657466" y="465709"/>
                  </a:lnTo>
                  <a:lnTo>
                    <a:pt x="658241" y="464439"/>
                  </a:lnTo>
                  <a:lnTo>
                    <a:pt x="655891" y="465709"/>
                  </a:lnTo>
                  <a:lnTo>
                    <a:pt x="657542" y="464439"/>
                  </a:lnTo>
                  <a:lnTo>
                    <a:pt x="648131" y="464451"/>
                  </a:lnTo>
                  <a:lnTo>
                    <a:pt x="647306" y="465620"/>
                  </a:lnTo>
                  <a:lnTo>
                    <a:pt x="646315" y="464451"/>
                  </a:lnTo>
                  <a:lnTo>
                    <a:pt x="645274" y="465709"/>
                  </a:lnTo>
                  <a:lnTo>
                    <a:pt x="647242" y="465709"/>
                  </a:lnTo>
                  <a:lnTo>
                    <a:pt x="646353" y="466979"/>
                  </a:lnTo>
                  <a:lnTo>
                    <a:pt x="647725" y="466979"/>
                  </a:lnTo>
                  <a:lnTo>
                    <a:pt x="648385" y="467715"/>
                  </a:lnTo>
                  <a:lnTo>
                    <a:pt x="649605" y="466979"/>
                  </a:lnTo>
                  <a:lnTo>
                    <a:pt x="650621" y="466979"/>
                  </a:lnTo>
                  <a:lnTo>
                    <a:pt x="648436" y="467702"/>
                  </a:lnTo>
                  <a:lnTo>
                    <a:pt x="646772" y="468249"/>
                  </a:lnTo>
                  <a:lnTo>
                    <a:pt x="647534" y="468249"/>
                  </a:lnTo>
                  <a:lnTo>
                    <a:pt x="645490" y="469519"/>
                  </a:lnTo>
                  <a:lnTo>
                    <a:pt x="650976" y="468249"/>
                  </a:lnTo>
                  <a:lnTo>
                    <a:pt x="649503" y="469519"/>
                  </a:lnTo>
                  <a:lnTo>
                    <a:pt x="647153" y="470789"/>
                  </a:lnTo>
                  <a:lnTo>
                    <a:pt x="647865" y="469519"/>
                  </a:lnTo>
                  <a:lnTo>
                    <a:pt x="647128" y="470789"/>
                  </a:lnTo>
                  <a:lnTo>
                    <a:pt x="646379" y="472059"/>
                  </a:lnTo>
                  <a:lnTo>
                    <a:pt x="650392" y="469519"/>
                  </a:lnTo>
                  <a:lnTo>
                    <a:pt x="646493" y="473329"/>
                  </a:lnTo>
                  <a:lnTo>
                    <a:pt x="646887" y="473798"/>
                  </a:lnTo>
                  <a:lnTo>
                    <a:pt x="646671" y="473925"/>
                  </a:lnTo>
                  <a:lnTo>
                    <a:pt x="646036" y="474345"/>
                  </a:lnTo>
                  <a:lnTo>
                    <a:pt x="646049" y="474611"/>
                  </a:lnTo>
                  <a:lnTo>
                    <a:pt x="647141" y="474078"/>
                  </a:lnTo>
                  <a:lnTo>
                    <a:pt x="647611" y="474599"/>
                  </a:lnTo>
                  <a:lnTo>
                    <a:pt x="650595" y="472059"/>
                  </a:lnTo>
                  <a:lnTo>
                    <a:pt x="649719" y="474599"/>
                  </a:lnTo>
                  <a:lnTo>
                    <a:pt x="651383" y="475869"/>
                  </a:lnTo>
                  <a:lnTo>
                    <a:pt x="650354" y="475869"/>
                  </a:lnTo>
                  <a:lnTo>
                    <a:pt x="651040" y="478409"/>
                  </a:lnTo>
                  <a:lnTo>
                    <a:pt x="650633" y="480720"/>
                  </a:lnTo>
                  <a:lnTo>
                    <a:pt x="653199" y="479679"/>
                  </a:lnTo>
                  <a:lnTo>
                    <a:pt x="653275" y="480949"/>
                  </a:lnTo>
                  <a:lnTo>
                    <a:pt x="654367" y="482219"/>
                  </a:lnTo>
                  <a:lnTo>
                    <a:pt x="650722" y="482219"/>
                  </a:lnTo>
                  <a:lnTo>
                    <a:pt x="651027" y="483057"/>
                  </a:lnTo>
                  <a:lnTo>
                    <a:pt x="650849" y="483108"/>
                  </a:lnTo>
                  <a:lnTo>
                    <a:pt x="650443" y="483247"/>
                  </a:lnTo>
                  <a:lnTo>
                    <a:pt x="649998" y="483400"/>
                  </a:lnTo>
                  <a:lnTo>
                    <a:pt x="651090" y="483247"/>
                  </a:lnTo>
                  <a:lnTo>
                    <a:pt x="651192" y="483489"/>
                  </a:lnTo>
                  <a:lnTo>
                    <a:pt x="653516" y="483489"/>
                  </a:lnTo>
                  <a:lnTo>
                    <a:pt x="651179" y="484759"/>
                  </a:lnTo>
                  <a:lnTo>
                    <a:pt x="651903" y="486029"/>
                  </a:lnTo>
                  <a:lnTo>
                    <a:pt x="654977" y="486029"/>
                  </a:lnTo>
                  <a:lnTo>
                    <a:pt x="654278" y="487299"/>
                  </a:lnTo>
                  <a:lnTo>
                    <a:pt x="656386" y="486029"/>
                  </a:lnTo>
                  <a:lnTo>
                    <a:pt x="659422" y="483489"/>
                  </a:lnTo>
                  <a:lnTo>
                    <a:pt x="659879" y="483755"/>
                  </a:lnTo>
                  <a:lnTo>
                    <a:pt x="663028" y="479679"/>
                  </a:lnTo>
                  <a:lnTo>
                    <a:pt x="664248" y="479679"/>
                  </a:lnTo>
                  <a:close/>
                </a:path>
                <a:path w="842645" h="800100">
                  <a:moveTo>
                    <a:pt x="664946" y="724954"/>
                  </a:moveTo>
                  <a:lnTo>
                    <a:pt x="664540" y="724306"/>
                  </a:lnTo>
                  <a:lnTo>
                    <a:pt x="664629" y="724954"/>
                  </a:lnTo>
                  <a:lnTo>
                    <a:pt x="664946" y="724954"/>
                  </a:lnTo>
                  <a:close/>
                </a:path>
                <a:path w="842645" h="800100">
                  <a:moveTo>
                    <a:pt x="668020" y="703351"/>
                  </a:moveTo>
                  <a:lnTo>
                    <a:pt x="664413" y="699897"/>
                  </a:lnTo>
                  <a:lnTo>
                    <a:pt x="664324" y="700849"/>
                  </a:lnTo>
                  <a:lnTo>
                    <a:pt x="664006" y="701675"/>
                  </a:lnTo>
                  <a:lnTo>
                    <a:pt x="663651" y="702449"/>
                  </a:lnTo>
                  <a:lnTo>
                    <a:pt x="664667" y="700849"/>
                  </a:lnTo>
                  <a:lnTo>
                    <a:pt x="668020" y="703351"/>
                  </a:lnTo>
                  <a:close/>
                </a:path>
                <a:path w="842645" h="800100">
                  <a:moveTo>
                    <a:pt x="669467" y="516509"/>
                  </a:moveTo>
                  <a:lnTo>
                    <a:pt x="668820" y="516001"/>
                  </a:lnTo>
                  <a:lnTo>
                    <a:pt x="667270" y="517779"/>
                  </a:lnTo>
                  <a:lnTo>
                    <a:pt x="669467" y="516509"/>
                  </a:lnTo>
                  <a:close/>
                </a:path>
                <a:path w="842645" h="800100">
                  <a:moveTo>
                    <a:pt x="669480" y="515239"/>
                  </a:moveTo>
                  <a:lnTo>
                    <a:pt x="667867" y="515239"/>
                  </a:lnTo>
                  <a:lnTo>
                    <a:pt x="668820" y="516001"/>
                  </a:lnTo>
                  <a:lnTo>
                    <a:pt x="669480" y="515239"/>
                  </a:lnTo>
                  <a:close/>
                </a:path>
                <a:path w="842645" h="800100">
                  <a:moveTo>
                    <a:pt x="671842" y="521589"/>
                  </a:moveTo>
                  <a:lnTo>
                    <a:pt x="671614" y="521589"/>
                  </a:lnTo>
                  <a:lnTo>
                    <a:pt x="670826" y="522859"/>
                  </a:lnTo>
                  <a:lnTo>
                    <a:pt x="671842" y="521589"/>
                  </a:lnTo>
                  <a:close/>
                </a:path>
                <a:path w="842645" h="800100">
                  <a:moveTo>
                    <a:pt x="673303" y="526808"/>
                  </a:moveTo>
                  <a:lnTo>
                    <a:pt x="673125" y="527050"/>
                  </a:lnTo>
                  <a:lnTo>
                    <a:pt x="673049" y="527227"/>
                  </a:lnTo>
                  <a:lnTo>
                    <a:pt x="673277" y="527177"/>
                  </a:lnTo>
                  <a:lnTo>
                    <a:pt x="673290" y="527037"/>
                  </a:lnTo>
                  <a:lnTo>
                    <a:pt x="673303" y="526808"/>
                  </a:lnTo>
                  <a:close/>
                </a:path>
                <a:path w="842645" h="800100">
                  <a:moveTo>
                    <a:pt x="673544" y="520992"/>
                  </a:moveTo>
                  <a:lnTo>
                    <a:pt x="673366" y="520814"/>
                  </a:lnTo>
                  <a:lnTo>
                    <a:pt x="673049" y="520890"/>
                  </a:lnTo>
                  <a:lnTo>
                    <a:pt x="672807" y="521017"/>
                  </a:lnTo>
                  <a:lnTo>
                    <a:pt x="673087" y="521106"/>
                  </a:lnTo>
                  <a:lnTo>
                    <a:pt x="673328" y="521169"/>
                  </a:lnTo>
                  <a:lnTo>
                    <a:pt x="673544" y="520992"/>
                  </a:lnTo>
                  <a:close/>
                </a:path>
                <a:path w="842645" h="800100">
                  <a:moveTo>
                    <a:pt x="673671" y="535495"/>
                  </a:moveTo>
                  <a:close/>
                </a:path>
                <a:path w="842645" h="800100">
                  <a:moveTo>
                    <a:pt x="675398" y="536994"/>
                  </a:moveTo>
                  <a:lnTo>
                    <a:pt x="675005" y="536930"/>
                  </a:lnTo>
                  <a:lnTo>
                    <a:pt x="675132" y="537019"/>
                  </a:lnTo>
                  <a:lnTo>
                    <a:pt x="675373" y="537057"/>
                  </a:lnTo>
                  <a:close/>
                </a:path>
                <a:path w="842645" h="800100">
                  <a:moveTo>
                    <a:pt x="676122" y="536829"/>
                  </a:moveTo>
                  <a:lnTo>
                    <a:pt x="675589" y="536829"/>
                  </a:lnTo>
                  <a:lnTo>
                    <a:pt x="676033" y="537298"/>
                  </a:lnTo>
                  <a:lnTo>
                    <a:pt x="676122" y="536829"/>
                  </a:lnTo>
                  <a:close/>
                </a:path>
                <a:path w="842645" h="800100">
                  <a:moveTo>
                    <a:pt x="677519" y="540639"/>
                  </a:moveTo>
                  <a:lnTo>
                    <a:pt x="677392" y="540194"/>
                  </a:lnTo>
                  <a:lnTo>
                    <a:pt x="677075" y="540639"/>
                  </a:lnTo>
                  <a:lnTo>
                    <a:pt x="677519" y="540639"/>
                  </a:lnTo>
                  <a:close/>
                </a:path>
                <a:path w="842645" h="800100">
                  <a:moveTo>
                    <a:pt x="677735" y="501269"/>
                  </a:moveTo>
                  <a:lnTo>
                    <a:pt x="677392" y="501599"/>
                  </a:lnTo>
                  <a:lnTo>
                    <a:pt x="677519" y="501688"/>
                  </a:lnTo>
                  <a:lnTo>
                    <a:pt x="677735" y="501269"/>
                  </a:lnTo>
                  <a:close/>
                </a:path>
                <a:path w="842645" h="800100">
                  <a:moveTo>
                    <a:pt x="678700" y="502539"/>
                  </a:moveTo>
                  <a:lnTo>
                    <a:pt x="677519" y="501688"/>
                  </a:lnTo>
                  <a:lnTo>
                    <a:pt x="676452" y="503809"/>
                  </a:lnTo>
                  <a:lnTo>
                    <a:pt x="678700" y="502539"/>
                  </a:lnTo>
                  <a:close/>
                </a:path>
                <a:path w="842645" h="800100">
                  <a:moveTo>
                    <a:pt x="679246" y="538314"/>
                  </a:moveTo>
                  <a:lnTo>
                    <a:pt x="677164" y="539369"/>
                  </a:lnTo>
                  <a:lnTo>
                    <a:pt x="677392" y="540194"/>
                  </a:lnTo>
                  <a:lnTo>
                    <a:pt x="677976" y="539369"/>
                  </a:lnTo>
                  <a:lnTo>
                    <a:pt x="679246" y="538314"/>
                  </a:lnTo>
                  <a:close/>
                </a:path>
                <a:path w="842645" h="800100">
                  <a:moveTo>
                    <a:pt x="680046" y="508889"/>
                  </a:moveTo>
                  <a:lnTo>
                    <a:pt x="679767" y="508889"/>
                  </a:lnTo>
                  <a:lnTo>
                    <a:pt x="679107" y="509422"/>
                  </a:lnTo>
                  <a:lnTo>
                    <a:pt x="680046" y="508889"/>
                  </a:lnTo>
                  <a:close/>
                </a:path>
                <a:path w="842645" h="800100">
                  <a:moveTo>
                    <a:pt x="682078" y="513664"/>
                  </a:moveTo>
                  <a:lnTo>
                    <a:pt x="682053" y="513219"/>
                  </a:lnTo>
                  <a:lnTo>
                    <a:pt x="681939" y="512927"/>
                  </a:lnTo>
                  <a:lnTo>
                    <a:pt x="680669" y="513664"/>
                  </a:lnTo>
                  <a:lnTo>
                    <a:pt x="681710" y="513600"/>
                  </a:lnTo>
                  <a:lnTo>
                    <a:pt x="682078" y="513664"/>
                  </a:lnTo>
                  <a:close/>
                </a:path>
                <a:path w="842645" h="800100">
                  <a:moveTo>
                    <a:pt x="682815" y="513981"/>
                  </a:moveTo>
                  <a:lnTo>
                    <a:pt x="682548" y="513753"/>
                  </a:lnTo>
                  <a:lnTo>
                    <a:pt x="682091" y="513664"/>
                  </a:lnTo>
                  <a:lnTo>
                    <a:pt x="682104" y="514032"/>
                  </a:lnTo>
                  <a:lnTo>
                    <a:pt x="682066" y="514502"/>
                  </a:lnTo>
                  <a:lnTo>
                    <a:pt x="682574" y="514591"/>
                  </a:lnTo>
                  <a:lnTo>
                    <a:pt x="682815" y="513981"/>
                  </a:lnTo>
                  <a:close/>
                </a:path>
                <a:path w="842645" h="800100">
                  <a:moveTo>
                    <a:pt x="685292" y="718769"/>
                  </a:moveTo>
                  <a:lnTo>
                    <a:pt x="684796" y="718604"/>
                  </a:lnTo>
                  <a:lnTo>
                    <a:pt x="685012" y="720001"/>
                  </a:lnTo>
                  <a:lnTo>
                    <a:pt x="685292" y="718769"/>
                  </a:lnTo>
                  <a:close/>
                </a:path>
                <a:path w="842645" h="800100">
                  <a:moveTo>
                    <a:pt x="686536" y="546989"/>
                  </a:moveTo>
                  <a:lnTo>
                    <a:pt x="684174" y="545846"/>
                  </a:lnTo>
                  <a:lnTo>
                    <a:pt x="680720" y="548259"/>
                  </a:lnTo>
                  <a:lnTo>
                    <a:pt x="683018" y="548259"/>
                  </a:lnTo>
                  <a:lnTo>
                    <a:pt x="684657" y="546989"/>
                  </a:lnTo>
                  <a:lnTo>
                    <a:pt x="686536" y="546989"/>
                  </a:lnTo>
                  <a:close/>
                </a:path>
                <a:path w="842645" h="800100">
                  <a:moveTo>
                    <a:pt x="688530" y="719874"/>
                  </a:moveTo>
                  <a:lnTo>
                    <a:pt x="685622" y="717334"/>
                  </a:lnTo>
                  <a:lnTo>
                    <a:pt x="685292" y="718769"/>
                  </a:lnTo>
                  <a:lnTo>
                    <a:pt x="688530" y="719874"/>
                  </a:lnTo>
                  <a:close/>
                </a:path>
                <a:path w="842645" h="800100">
                  <a:moveTo>
                    <a:pt x="689089" y="554151"/>
                  </a:moveTo>
                  <a:lnTo>
                    <a:pt x="688873" y="554304"/>
                  </a:lnTo>
                  <a:lnTo>
                    <a:pt x="688619" y="554520"/>
                  </a:lnTo>
                  <a:lnTo>
                    <a:pt x="688251" y="554951"/>
                  </a:lnTo>
                  <a:lnTo>
                    <a:pt x="688619" y="554672"/>
                  </a:lnTo>
                  <a:lnTo>
                    <a:pt x="689089" y="554151"/>
                  </a:lnTo>
                  <a:close/>
                </a:path>
                <a:path w="842645" h="800100">
                  <a:moveTo>
                    <a:pt x="694448" y="559689"/>
                  </a:moveTo>
                  <a:lnTo>
                    <a:pt x="693369" y="559689"/>
                  </a:lnTo>
                  <a:lnTo>
                    <a:pt x="693369" y="560959"/>
                  </a:lnTo>
                  <a:lnTo>
                    <a:pt x="694448" y="559689"/>
                  </a:lnTo>
                  <a:close/>
                </a:path>
                <a:path w="842645" h="800100">
                  <a:moveTo>
                    <a:pt x="696226" y="560539"/>
                  </a:moveTo>
                  <a:lnTo>
                    <a:pt x="695871" y="560641"/>
                  </a:lnTo>
                  <a:lnTo>
                    <a:pt x="695655" y="560616"/>
                  </a:lnTo>
                  <a:lnTo>
                    <a:pt x="695998" y="560793"/>
                  </a:lnTo>
                  <a:lnTo>
                    <a:pt x="696125" y="560641"/>
                  </a:lnTo>
                  <a:close/>
                </a:path>
                <a:path w="842645" h="800100">
                  <a:moveTo>
                    <a:pt x="697344" y="529209"/>
                  </a:moveTo>
                  <a:lnTo>
                    <a:pt x="695756" y="530479"/>
                  </a:lnTo>
                  <a:lnTo>
                    <a:pt x="696163" y="530479"/>
                  </a:lnTo>
                  <a:lnTo>
                    <a:pt x="696353" y="530555"/>
                  </a:lnTo>
                  <a:lnTo>
                    <a:pt x="697014" y="530479"/>
                  </a:lnTo>
                  <a:lnTo>
                    <a:pt x="697344" y="529209"/>
                  </a:lnTo>
                  <a:close/>
                </a:path>
                <a:path w="842645" h="800100">
                  <a:moveTo>
                    <a:pt x="697420" y="734974"/>
                  </a:moveTo>
                  <a:lnTo>
                    <a:pt x="697014" y="734745"/>
                  </a:lnTo>
                  <a:lnTo>
                    <a:pt x="697318" y="735114"/>
                  </a:lnTo>
                  <a:lnTo>
                    <a:pt x="697420" y="734974"/>
                  </a:lnTo>
                  <a:close/>
                </a:path>
                <a:path w="842645" h="800100">
                  <a:moveTo>
                    <a:pt x="698220" y="529996"/>
                  </a:moveTo>
                  <a:lnTo>
                    <a:pt x="697890" y="529856"/>
                  </a:lnTo>
                  <a:lnTo>
                    <a:pt x="697369" y="529805"/>
                  </a:lnTo>
                  <a:lnTo>
                    <a:pt x="697572" y="529894"/>
                  </a:lnTo>
                  <a:lnTo>
                    <a:pt x="698220" y="529996"/>
                  </a:lnTo>
                  <a:close/>
                </a:path>
                <a:path w="842645" h="800100">
                  <a:moveTo>
                    <a:pt x="699287" y="732574"/>
                  </a:moveTo>
                  <a:lnTo>
                    <a:pt x="697420" y="734974"/>
                  </a:lnTo>
                  <a:lnTo>
                    <a:pt x="697649" y="735114"/>
                  </a:lnTo>
                  <a:lnTo>
                    <a:pt x="699287" y="732574"/>
                  </a:lnTo>
                  <a:close/>
                </a:path>
                <a:path w="842645" h="800100">
                  <a:moveTo>
                    <a:pt x="701027" y="567156"/>
                  </a:moveTo>
                  <a:lnTo>
                    <a:pt x="700760" y="566991"/>
                  </a:lnTo>
                  <a:lnTo>
                    <a:pt x="700684" y="567575"/>
                  </a:lnTo>
                  <a:lnTo>
                    <a:pt x="701027" y="567156"/>
                  </a:lnTo>
                  <a:close/>
                </a:path>
                <a:path w="842645" h="800100">
                  <a:moveTo>
                    <a:pt x="704215" y="538099"/>
                  </a:moveTo>
                  <a:lnTo>
                    <a:pt x="703910" y="538327"/>
                  </a:lnTo>
                  <a:lnTo>
                    <a:pt x="704088" y="538403"/>
                  </a:lnTo>
                  <a:lnTo>
                    <a:pt x="704215" y="538099"/>
                  </a:lnTo>
                  <a:close/>
                </a:path>
                <a:path w="842645" h="800100">
                  <a:moveTo>
                    <a:pt x="706234" y="539369"/>
                  </a:moveTo>
                  <a:lnTo>
                    <a:pt x="704088" y="538403"/>
                  </a:lnTo>
                  <a:lnTo>
                    <a:pt x="702652" y="541756"/>
                  </a:lnTo>
                  <a:lnTo>
                    <a:pt x="706234" y="539369"/>
                  </a:lnTo>
                  <a:close/>
                </a:path>
                <a:path w="842645" h="800100">
                  <a:moveTo>
                    <a:pt x="713270" y="549465"/>
                  </a:moveTo>
                  <a:lnTo>
                    <a:pt x="713219" y="549313"/>
                  </a:lnTo>
                  <a:lnTo>
                    <a:pt x="713270" y="549465"/>
                  </a:lnTo>
                  <a:close/>
                </a:path>
                <a:path w="842645" h="800100">
                  <a:moveTo>
                    <a:pt x="713689" y="550379"/>
                  </a:moveTo>
                  <a:lnTo>
                    <a:pt x="713524" y="549884"/>
                  </a:lnTo>
                  <a:lnTo>
                    <a:pt x="713270" y="549465"/>
                  </a:lnTo>
                  <a:lnTo>
                    <a:pt x="713689" y="550837"/>
                  </a:lnTo>
                  <a:lnTo>
                    <a:pt x="713689" y="550379"/>
                  </a:lnTo>
                  <a:close/>
                </a:path>
                <a:path w="842645" h="800100">
                  <a:moveTo>
                    <a:pt x="713867" y="580212"/>
                  </a:moveTo>
                  <a:lnTo>
                    <a:pt x="712012" y="581279"/>
                  </a:lnTo>
                  <a:lnTo>
                    <a:pt x="712812" y="580009"/>
                  </a:lnTo>
                  <a:lnTo>
                    <a:pt x="711898" y="581279"/>
                  </a:lnTo>
                  <a:lnTo>
                    <a:pt x="710984" y="582549"/>
                  </a:lnTo>
                  <a:lnTo>
                    <a:pt x="711644" y="582549"/>
                  </a:lnTo>
                  <a:lnTo>
                    <a:pt x="713867" y="580212"/>
                  </a:lnTo>
                  <a:close/>
                </a:path>
                <a:path w="842645" h="800100">
                  <a:moveTo>
                    <a:pt x="716241" y="554050"/>
                  </a:moveTo>
                  <a:lnTo>
                    <a:pt x="715606" y="554748"/>
                  </a:lnTo>
                  <a:lnTo>
                    <a:pt x="715302" y="555269"/>
                  </a:lnTo>
                  <a:lnTo>
                    <a:pt x="715162" y="555675"/>
                  </a:lnTo>
                  <a:lnTo>
                    <a:pt x="715352" y="555612"/>
                  </a:lnTo>
                  <a:lnTo>
                    <a:pt x="715530" y="555574"/>
                  </a:lnTo>
                  <a:lnTo>
                    <a:pt x="715810" y="555447"/>
                  </a:lnTo>
                  <a:lnTo>
                    <a:pt x="716241" y="554050"/>
                  </a:lnTo>
                  <a:close/>
                </a:path>
                <a:path w="842645" h="800100">
                  <a:moveTo>
                    <a:pt x="718553" y="592709"/>
                  </a:moveTo>
                  <a:lnTo>
                    <a:pt x="717448" y="592709"/>
                  </a:lnTo>
                  <a:lnTo>
                    <a:pt x="718413" y="592277"/>
                  </a:lnTo>
                  <a:lnTo>
                    <a:pt x="717080" y="591439"/>
                  </a:lnTo>
                  <a:lnTo>
                    <a:pt x="715213" y="591439"/>
                  </a:lnTo>
                  <a:lnTo>
                    <a:pt x="715619" y="592709"/>
                  </a:lnTo>
                  <a:lnTo>
                    <a:pt x="716851" y="593979"/>
                  </a:lnTo>
                  <a:lnTo>
                    <a:pt x="718553" y="592709"/>
                  </a:lnTo>
                  <a:close/>
                </a:path>
                <a:path w="842645" h="800100">
                  <a:moveTo>
                    <a:pt x="720902" y="591845"/>
                  </a:moveTo>
                  <a:lnTo>
                    <a:pt x="720318" y="591439"/>
                  </a:lnTo>
                  <a:lnTo>
                    <a:pt x="718413" y="592277"/>
                  </a:lnTo>
                  <a:lnTo>
                    <a:pt x="719099" y="592709"/>
                  </a:lnTo>
                  <a:lnTo>
                    <a:pt x="720902" y="591845"/>
                  </a:lnTo>
                  <a:close/>
                </a:path>
                <a:path w="842645" h="800100">
                  <a:moveTo>
                    <a:pt x="736612" y="778294"/>
                  </a:moveTo>
                  <a:lnTo>
                    <a:pt x="736206" y="777278"/>
                  </a:lnTo>
                  <a:lnTo>
                    <a:pt x="735761" y="777963"/>
                  </a:lnTo>
                  <a:lnTo>
                    <a:pt x="736612" y="778294"/>
                  </a:lnTo>
                  <a:close/>
                </a:path>
                <a:path w="842645" h="800100">
                  <a:moveTo>
                    <a:pt x="739317" y="777024"/>
                  </a:moveTo>
                  <a:lnTo>
                    <a:pt x="737895" y="774484"/>
                  </a:lnTo>
                  <a:lnTo>
                    <a:pt x="735088" y="774484"/>
                  </a:lnTo>
                  <a:lnTo>
                    <a:pt x="736206" y="777278"/>
                  </a:lnTo>
                  <a:lnTo>
                    <a:pt x="736384" y="777024"/>
                  </a:lnTo>
                  <a:lnTo>
                    <a:pt x="739317" y="777024"/>
                  </a:lnTo>
                  <a:close/>
                </a:path>
                <a:path w="842645" h="800100">
                  <a:moveTo>
                    <a:pt x="739317" y="588899"/>
                  </a:moveTo>
                  <a:lnTo>
                    <a:pt x="738365" y="588899"/>
                  </a:lnTo>
                  <a:lnTo>
                    <a:pt x="738441" y="589457"/>
                  </a:lnTo>
                  <a:lnTo>
                    <a:pt x="739317" y="588899"/>
                  </a:lnTo>
                  <a:close/>
                </a:path>
                <a:path w="842645" h="800100">
                  <a:moveTo>
                    <a:pt x="747217" y="602869"/>
                  </a:moveTo>
                  <a:lnTo>
                    <a:pt x="744359" y="602869"/>
                  </a:lnTo>
                  <a:lnTo>
                    <a:pt x="746518" y="604139"/>
                  </a:lnTo>
                  <a:lnTo>
                    <a:pt x="747217" y="602869"/>
                  </a:lnTo>
                  <a:close/>
                </a:path>
                <a:path w="842645" h="800100">
                  <a:moveTo>
                    <a:pt x="749706" y="792264"/>
                  </a:moveTo>
                  <a:lnTo>
                    <a:pt x="747318" y="785914"/>
                  </a:lnTo>
                  <a:lnTo>
                    <a:pt x="742276" y="784644"/>
                  </a:lnTo>
                  <a:lnTo>
                    <a:pt x="742746" y="782104"/>
                  </a:lnTo>
                  <a:lnTo>
                    <a:pt x="745502" y="784644"/>
                  </a:lnTo>
                  <a:lnTo>
                    <a:pt x="745388" y="780834"/>
                  </a:lnTo>
                  <a:lnTo>
                    <a:pt x="743204" y="782104"/>
                  </a:lnTo>
                  <a:lnTo>
                    <a:pt x="741273" y="780834"/>
                  </a:lnTo>
                  <a:lnTo>
                    <a:pt x="741819" y="780834"/>
                  </a:lnTo>
                  <a:lnTo>
                    <a:pt x="741921" y="779564"/>
                  </a:lnTo>
                  <a:lnTo>
                    <a:pt x="741591" y="778294"/>
                  </a:lnTo>
                  <a:lnTo>
                    <a:pt x="736612" y="778294"/>
                  </a:lnTo>
                  <a:lnTo>
                    <a:pt x="735558" y="778294"/>
                  </a:lnTo>
                  <a:lnTo>
                    <a:pt x="735761" y="777963"/>
                  </a:lnTo>
                  <a:lnTo>
                    <a:pt x="733298" y="777024"/>
                  </a:lnTo>
                  <a:lnTo>
                    <a:pt x="733183" y="774484"/>
                  </a:lnTo>
                  <a:lnTo>
                    <a:pt x="734758" y="773214"/>
                  </a:lnTo>
                  <a:lnTo>
                    <a:pt x="731799" y="773214"/>
                  </a:lnTo>
                  <a:lnTo>
                    <a:pt x="732345" y="771944"/>
                  </a:lnTo>
                  <a:lnTo>
                    <a:pt x="734263" y="771944"/>
                  </a:lnTo>
                  <a:lnTo>
                    <a:pt x="731748" y="770674"/>
                  </a:lnTo>
                  <a:lnTo>
                    <a:pt x="729678" y="768134"/>
                  </a:lnTo>
                  <a:lnTo>
                    <a:pt x="727240" y="768134"/>
                  </a:lnTo>
                  <a:lnTo>
                    <a:pt x="727379" y="765594"/>
                  </a:lnTo>
                  <a:lnTo>
                    <a:pt x="721448" y="764324"/>
                  </a:lnTo>
                  <a:lnTo>
                    <a:pt x="723493" y="761784"/>
                  </a:lnTo>
                  <a:lnTo>
                    <a:pt x="724509" y="760514"/>
                  </a:lnTo>
                  <a:lnTo>
                    <a:pt x="723315" y="761784"/>
                  </a:lnTo>
                  <a:lnTo>
                    <a:pt x="719455" y="760514"/>
                  </a:lnTo>
                  <a:lnTo>
                    <a:pt x="717867" y="759244"/>
                  </a:lnTo>
                  <a:lnTo>
                    <a:pt x="724001" y="757974"/>
                  </a:lnTo>
                  <a:lnTo>
                    <a:pt x="712647" y="752894"/>
                  </a:lnTo>
                  <a:lnTo>
                    <a:pt x="714857" y="751624"/>
                  </a:lnTo>
                  <a:lnTo>
                    <a:pt x="717067" y="750354"/>
                  </a:lnTo>
                  <a:lnTo>
                    <a:pt x="711987" y="751624"/>
                  </a:lnTo>
                  <a:lnTo>
                    <a:pt x="708596" y="744004"/>
                  </a:lnTo>
                  <a:lnTo>
                    <a:pt x="703376" y="742734"/>
                  </a:lnTo>
                  <a:lnTo>
                    <a:pt x="704850" y="742734"/>
                  </a:lnTo>
                  <a:lnTo>
                    <a:pt x="703160" y="740194"/>
                  </a:lnTo>
                  <a:lnTo>
                    <a:pt x="703529" y="738924"/>
                  </a:lnTo>
                  <a:lnTo>
                    <a:pt x="702868" y="737654"/>
                  </a:lnTo>
                  <a:lnTo>
                    <a:pt x="700024" y="740194"/>
                  </a:lnTo>
                  <a:lnTo>
                    <a:pt x="696391" y="737654"/>
                  </a:lnTo>
                  <a:lnTo>
                    <a:pt x="693166" y="736384"/>
                  </a:lnTo>
                  <a:lnTo>
                    <a:pt x="693267" y="732574"/>
                  </a:lnTo>
                  <a:lnTo>
                    <a:pt x="697014" y="734745"/>
                  </a:lnTo>
                  <a:lnTo>
                    <a:pt x="693039" y="730034"/>
                  </a:lnTo>
                  <a:lnTo>
                    <a:pt x="692111" y="732574"/>
                  </a:lnTo>
                  <a:lnTo>
                    <a:pt x="691921" y="730034"/>
                  </a:lnTo>
                  <a:lnTo>
                    <a:pt x="691832" y="728865"/>
                  </a:lnTo>
                  <a:lnTo>
                    <a:pt x="692492" y="727494"/>
                  </a:lnTo>
                  <a:lnTo>
                    <a:pt x="688936" y="730034"/>
                  </a:lnTo>
                  <a:lnTo>
                    <a:pt x="690232" y="726224"/>
                  </a:lnTo>
                  <a:lnTo>
                    <a:pt x="686727" y="726224"/>
                  </a:lnTo>
                  <a:lnTo>
                    <a:pt x="686028" y="723684"/>
                  </a:lnTo>
                  <a:lnTo>
                    <a:pt x="685673" y="722414"/>
                  </a:lnTo>
                  <a:lnTo>
                    <a:pt x="689076" y="722414"/>
                  </a:lnTo>
                  <a:lnTo>
                    <a:pt x="685190" y="721144"/>
                  </a:lnTo>
                  <a:lnTo>
                    <a:pt x="685012" y="720001"/>
                  </a:lnTo>
                  <a:lnTo>
                    <a:pt x="684745" y="721144"/>
                  </a:lnTo>
                  <a:lnTo>
                    <a:pt x="682713" y="721144"/>
                  </a:lnTo>
                  <a:lnTo>
                    <a:pt x="678484" y="718604"/>
                  </a:lnTo>
                  <a:lnTo>
                    <a:pt x="682879" y="718604"/>
                  </a:lnTo>
                  <a:lnTo>
                    <a:pt x="682929" y="716064"/>
                  </a:lnTo>
                  <a:lnTo>
                    <a:pt x="681494" y="714794"/>
                  </a:lnTo>
                  <a:lnTo>
                    <a:pt x="680072" y="713524"/>
                  </a:lnTo>
                  <a:lnTo>
                    <a:pt x="676135" y="714794"/>
                  </a:lnTo>
                  <a:lnTo>
                    <a:pt x="674585" y="712254"/>
                  </a:lnTo>
                  <a:lnTo>
                    <a:pt x="675563" y="710984"/>
                  </a:lnTo>
                  <a:lnTo>
                    <a:pt x="671296" y="710984"/>
                  </a:lnTo>
                  <a:lnTo>
                    <a:pt x="669645" y="707174"/>
                  </a:lnTo>
                  <a:lnTo>
                    <a:pt x="668540" y="704634"/>
                  </a:lnTo>
                  <a:lnTo>
                    <a:pt x="663384" y="704634"/>
                  </a:lnTo>
                  <a:lnTo>
                    <a:pt x="663397" y="703757"/>
                  </a:lnTo>
                  <a:lnTo>
                    <a:pt x="662851" y="704634"/>
                  </a:lnTo>
                  <a:lnTo>
                    <a:pt x="661670" y="705904"/>
                  </a:lnTo>
                  <a:lnTo>
                    <a:pt x="660692" y="707174"/>
                  </a:lnTo>
                  <a:lnTo>
                    <a:pt x="659333" y="705904"/>
                  </a:lnTo>
                  <a:lnTo>
                    <a:pt x="656704" y="705904"/>
                  </a:lnTo>
                  <a:lnTo>
                    <a:pt x="657783" y="703364"/>
                  </a:lnTo>
                  <a:lnTo>
                    <a:pt x="658558" y="704634"/>
                  </a:lnTo>
                  <a:lnTo>
                    <a:pt x="659269" y="704634"/>
                  </a:lnTo>
                  <a:lnTo>
                    <a:pt x="660158" y="703364"/>
                  </a:lnTo>
                  <a:lnTo>
                    <a:pt x="658075" y="703364"/>
                  </a:lnTo>
                  <a:lnTo>
                    <a:pt x="658761" y="700824"/>
                  </a:lnTo>
                  <a:lnTo>
                    <a:pt x="658126" y="700608"/>
                  </a:lnTo>
                  <a:lnTo>
                    <a:pt x="658126" y="700824"/>
                  </a:lnTo>
                  <a:lnTo>
                    <a:pt x="657948" y="700557"/>
                  </a:lnTo>
                  <a:lnTo>
                    <a:pt x="653935" y="699554"/>
                  </a:lnTo>
                  <a:lnTo>
                    <a:pt x="652500" y="697014"/>
                  </a:lnTo>
                  <a:lnTo>
                    <a:pt x="654316" y="694474"/>
                  </a:lnTo>
                  <a:lnTo>
                    <a:pt x="657948" y="700557"/>
                  </a:lnTo>
                  <a:lnTo>
                    <a:pt x="658126" y="700824"/>
                  </a:lnTo>
                  <a:lnTo>
                    <a:pt x="658126" y="700608"/>
                  </a:lnTo>
                  <a:lnTo>
                    <a:pt x="657339" y="695744"/>
                  </a:lnTo>
                  <a:lnTo>
                    <a:pt x="659701" y="699554"/>
                  </a:lnTo>
                  <a:lnTo>
                    <a:pt x="660514" y="695744"/>
                  </a:lnTo>
                  <a:lnTo>
                    <a:pt x="660781" y="694474"/>
                  </a:lnTo>
                  <a:lnTo>
                    <a:pt x="661377" y="701687"/>
                  </a:lnTo>
                  <a:lnTo>
                    <a:pt x="662940" y="695744"/>
                  </a:lnTo>
                  <a:lnTo>
                    <a:pt x="660552" y="693204"/>
                  </a:lnTo>
                  <a:lnTo>
                    <a:pt x="659358" y="691934"/>
                  </a:lnTo>
                  <a:lnTo>
                    <a:pt x="657059" y="693204"/>
                  </a:lnTo>
                  <a:lnTo>
                    <a:pt x="654380" y="689394"/>
                  </a:lnTo>
                  <a:lnTo>
                    <a:pt x="653491" y="688124"/>
                  </a:lnTo>
                  <a:lnTo>
                    <a:pt x="651294" y="688124"/>
                  </a:lnTo>
                  <a:lnTo>
                    <a:pt x="651967" y="689394"/>
                  </a:lnTo>
                  <a:lnTo>
                    <a:pt x="649770" y="689394"/>
                  </a:lnTo>
                  <a:lnTo>
                    <a:pt x="646328" y="686854"/>
                  </a:lnTo>
                  <a:lnTo>
                    <a:pt x="646277" y="680504"/>
                  </a:lnTo>
                  <a:lnTo>
                    <a:pt x="643953" y="678522"/>
                  </a:lnTo>
                  <a:lnTo>
                    <a:pt x="643953" y="703364"/>
                  </a:lnTo>
                  <a:lnTo>
                    <a:pt x="639648" y="700557"/>
                  </a:lnTo>
                  <a:lnTo>
                    <a:pt x="642035" y="699554"/>
                  </a:lnTo>
                  <a:lnTo>
                    <a:pt x="643953" y="703364"/>
                  </a:lnTo>
                  <a:lnTo>
                    <a:pt x="643953" y="678522"/>
                  </a:lnTo>
                  <a:lnTo>
                    <a:pt x="643305" y="677964"/>
                  </a:lnTo>
                  <a:lnTo>
                    <a:pt x="640664" y="677964"/>
                  </a:lnTo>
                  <a:lnTo>
                    <a:pt x="637374" y="680504"/>
                  </a:lnTo>
                  <a:lnTo>
                    <a:pt x="635762" y="675424"/>
                  </a:lnTo>
                  <a:lnTo>
                    <a:pt x="639356" y="674154"/>
                  </a:lnTo>
                  <a:lnTo>
                    <a:pt x="635520" y="670344"/>
                  </a:lnTo>
                  <a:lnTo>
                    <a:pt x="633374" y="675424"/>
                  </a:lnTo>
                  <a:lnTo>
                    <a:pt x="631317" y="670344"/>
                  </a:lnTo>
                  <a:lnTo>
                    <a:pt x="631253" y="670179"/>
                  </a:lnTo>
                  <a:lnTo>
                    <a:pt x="631139" y="670344"/>
                  </a:lnTo>
                  <a:lnTo>
                    <a:pt x="630072" y="669074"/>
                  </a:lnTo>
                  <a:lnTo>
                    <a:pt x="629005" y="667804"/>
                  </a:lnTo>
                  <a:lnTo>
                    <a:pt x="630809" y="665264"/>
                  </a:lnTo>
                  <a:lnTo>
                    <a:pt x="626097" y="661454"/>
                  </a:lnTo>
                  <a:lnTo>
                    <a:pt x="619683" y="657644"/>
                  </a:lnTo>
                  <a:lnTo>
                    <a:pt x="615391" y="654519"/>
                  </a:lnTo>
                  <a:lnTo>
                    <a:pt x="615391" y="655104"/>
                  </a:lnTo>
                  <a:lnTo>
                    <a:pt x="613816" y="653834"/>
                  </a:lnTo>
                  <a:lnTo>
                    <a:pt x="615391" y="655104"/>
                  </a:lnTo>
                  <a:lnTo>
                    <a:pt x="615391" y="654519"/>
                  </a:lnTo>
                  <a:lnTo>
                    <a:pt x="614451" y="653834"/>
                  </a:lnTo>
                  <a:lnTo>
                    <a:pt x="615391" y="652564"/>
                  </a:lnTo>
                  <a:lnTo>
                    <a:pt x="616915" y="653834"/>
                  </a:lnTo>
                  <a:lnTo>
                    <a:pt x="616483" y="651294"/>
                  </a:lnTo>
                  <a:lnTo>
                    <a:pt x="613079" y="648754"/>
                  </a:lnTo>
                  <a:lnTo>
                    <a:pt x="611378" y="647484"/>
                  </a:lnTo>
                  <a:lnTo>
                    <a:pt x="610425" y="646417"/>
                  </a:lnTo>
                  <a:lnTo>
                    <a:pt x="610425" y="651294"/>
                  </a:lnTo>
                  <a:lnTo>
                    <a:pt x="609993" y="651294"/>
                  </a:lnTo>
                  <a:lnTo>
                    <a:pt x="609104" y="652564"/>
                  </a:lnTo>
                  <a:lnTo>
                    <a:pt x="608558" y="651294"/>
                  </a:lnTo>
                  <a:lnTo>
                    <a:pt x="609307" y="651294"/>
                  </a:lnTo>
                  <a:lnTo>
                    <a:pt x="608317" y="650024"/>
                  </a:lnTo>
                  <a:lnTo>
                    <a:pt x="607987" y="648754"/>
                  </a:lnTo>
                  <a:lnTo>
                    <a:pt x="608622" y="648754"/>
                  </a:lnTo>
                  <a:lnTo>
                    <a:pt x="609485" y="650024"/>
                  </a:lnTo>
                  <a:lnTo>
                    <a:pt x="610425" y="651294"/>
                  </a:lnTo>
                  <a:lnTo>
                    <a:pt x="610425" y="646417"/>
                  </a:lnTo>
                  <a:lnTo>
                    <a:pt x="606856" y="642404"/>
                  </a:lnTo>
                  <a:lnTo>
                    <a:pt x="606056" y="641134"/>
                  </a:lnTo>
                  <a:lnTo>
                    <a:pt x="602843" y="636054"/>
                  </a:lnTo>
                  <a:lnTo>
                    <a:pt x="601941" y="634784"/>
                  </a:lnTo>
                  <a:lnTo>
                    <a:pt x="601141" y="633653"/>
                  </a:lnTo>
                  <a:lnTo>
                    <a:pt x="601141" y="660184"/>
                  </a:lnTo>
                  <a:lnTo>
                    <a:pt x="600583" y="660184"/>
                  </a:lnTo>
                  <a:lnTo>
                    <a:pt x="600532" y="661454"/>
                  </a:lnTo>
                  <a:lnTo>
                    <a:pt x="597154" y="657644"/>
                  </a:lnTo>
                  <a:lnTo>
                    <a:pt x="595820" y="656374"/>
                  </a:lnTo>
                  <a:lnTo>
                    <a:pt x="595553" y="656120"/>
                  </a:lnTo>
                  <a:lnTo>
                    <a:pt x="599986" y="655104"/>
                  </a:lnTo>
                  <a:lnTo>
                    <a:pt x="601141" y="660184"/>
                  </a:lnTo>
                  <a:lnTo>
                    <a:pt x="601141" y="633653"/>
                  </a:lnTo>
                  <a:lnTo>
                    <a:pt x="599262" y="630974"/>
                  </a:lnTo>
                  <a:lnTo>
                    <a:pt x="595083" y="629704"/>
                  </a:lnTo>
                  <a:lnTo>
                    <a:pt x="594893" y="629704"/>
                  </a:lnTo>
                  <a:lnTo>
                    <a:pt x="594893" y="655104"/>
                  </a:lnTo>
                  <a:lnTo>
                    <a:pt x="594664" y="655269"/>
                  </a:lnTo>
                  <a:lnTo>
                    <a:pt x="594487" y="655104"/>
                  </a:lnTo>
                  <a:lnTo>
                    <a:pt x="594893" y="655104"/>
                  </a:lnTo>
                  <a:lnTo>
                    <a:pt x="594893" y="629704"/>
                  </a:lnTo>
                  <a:lnTo>
                    <a:pt x="594588" y="629704"/>
                  </a:lnTo>
                  <a:lnTo>
                    <a:pt x="592734" y="628434"/>
                  </a:lnTo>
                  <a:lnTo>
                    <a:pt x="591299" y="628434"/>
                  </a:lnTo>
                  <a:lnTo>
                    <a:pt x="592137" y="625894"/>
                  </a:lnTo>
                  <a:lnTo>
                    <a:pt x="593534" y="625894"/>
                  </a:lnTo>
                  <a:lnTo>
                    <a:pt x="587857" y="623354"/>
                  </a:lnTo>
                  <a:lnTo>
                    <a:pt x="578523" y="618274"/>
                  </a:lnTo>
                  <a:lnTo>
                    <a:pt x="576364" y="611924"/>
                  </a:lnTo>
                  <a:lnTo>
                    <a:pt x="577773" y="611924"/>
                  </a:lnTo>
                  <a:lnTo>
                    <a:pt x="575271" y="608114"/>
                  </a:lnTo>
                  <a:lnTo>
                    <a:pt x="570052" y="611924"/>
                  </a:lnTo>
                  <a:lnTo>
                    <a:pt x="568807" y="606844"/>
                  </a:lnTo>
                  <a:lnTo>
                    <a:pt x="569734" y="606844"/>
                  </a:lnTo>
                  <a:lnTo>
                    <a:pt x="564527" y="601764"/>
                  </a:lnTo>
                  <a:lnTo>
                    <a:pt x="559041" y="595414"/>
                  </a:lnTo>
                  <a:lnTo>
                    <a:pt x="557860" y="594144"/>
                  </a:lnTo>
                  <a:lnTo>
                    <a:pt x="554278" y="590334"/>
                  </a:lnTo>
                  <a:lnTo>
                    <a:pt x="551827" y="585254"/>
                  </a:lnTo>
                  <a:lnTo>
                    <a:pt x="551218" y="583984"/>
                  </a:lnTo>
                  <a:lnTo>
                    <a:pt x="547370" y="585254"/>
                  </a:lnTo>
                  <a:lnTo>
                    <a:pt x="546138" y="578904"/>
                  </a:lnTo>
                  <a:lnTo>
                    <a:pt x="545388" y="575094"/>
                  </a:lnTo>
                  <a:lnTo>
                    <a:pt x="541020" y="578904"/>
                  </a:lnTo>
                  <a:lnTo>
                    <a:pt x="538873" y="572554"/>
                  </a:lnTo>
                  <a:lnTo>
                    <a:pt x="540740" y="572554"/>
                  </a:lnTo>
                  <a:lnTo>
                    <a:pt x="536308" y="566204"/>
                  </a:lnTo>
                  <a:lnTo>
                    <a:pt x="534949" y="563664"/>
                  </a:lnTo>
                  <a:lnTo>
                    <a:pt x="531571" y="566204"/>
                  </a:lnTo>
                  <a:lnTo>
                    <a:pt x="529272" y="563664"/>
                  </a:lnTo>
                  <a:lnTo>
                    <a:pt x="531266" y="562394"/>
                  </a:lnTo>
                  <a:lnTo>
                    <a:pt x="526529" y="561124"/>
                  </a:lnTo>
                  <a:lnTo>
                    <a:pt x="526897" y="559854"/>
                  </a:lnTo>
                  <a:lnTo>
                    <a:pt x="527621" y="557314"/>
                  </a:lnTo>
                  <a:lnTo>
                    <a:pt x="525322" y="556044"/>
                  </a:lnTo>
                  <a:lnTo>
                    <a:pt x="525907" y="557314"/>
                  </a:lnTo>
                  <a:lnTo>
                    <a:pt x="525894" y="558584"/>
                  </a:lnTo>
                  <a:lnTo>
                    <a:pt x="525208" y="559854"/>
                  </a:lnTo>
                  <a:lnTo>
                    <a:pt x="521500" y="557314"/>
                  </a:lnTo>
                  <a:lnTo>
                    <a:pt x="521169" y="556044"/>
                  </a:lnTo>
                  <a:lnTo>
                    <a:pt x="519849" y="550964"/>
                  </a:lnTo>
                  <a:lnTo>
                    <a:pt x="520839" y="549694"/>
                  </a:lnTo>
                  <a:lnTo>
                    <a:pt x="514604" y="545884"/>
                  </a:lnTo>
                  <a:lnTo>
                    <a:pt x="512521" y="544614"/>
                  </a:lnTo>
                  <a:lnTo>
                    <a:pt x="513473" y="544614"/>
                  </a:lnTo>
                  <a:lnTo>
                    <a:pt x="510667" y="543344"/>
                  </a:lnTo>
                  <a:lnTo>
                    <a:pt x="517804" y="542074"/>
                  </a:lnTo>
                  <a:lnTo>
                    <a:pt x="512673" y="540804"/>
                  </a:lnTo>
                  <a:lnTo>
                    <a:pt x="512622" y="542074"/>
                  </a:lnTo>
                  <a:lnTo>
                    <a:pt x="510717" y="542074"/>
                  </a:lnTo>
                  <a:lnTo>
                    <a:pt x="510362" y="539534"/>
                  </a:lnTo>
                  <a:lnTo>
                    <a:pt x="506730" y="535724"/>
                  </a:lnTo>
                  <a:lnTo>
                    <a:pt x="503516" y="533184"/>
                  </a:lnTo>
                  <a:lnTo>
                    <a:pt x="505447" y="531914"/>
                  </a:lnTo>
                  <a:lnTo>
                    <a:pt x="500938" y="526834"/>
                  </a:lnTo>
                  <a:lnTo>
                    <a:pt x="494512" y="521754"/>
                  </a:lnTo>
                  <a:lnTo>
                    <a:pt x="489077" y="516674"/>
                  </a:lnTo>
                  <a:lnTo>
                    <a:pt x="490372" y="519214"/>
                  </a:lnTo>
                  <a:lnTo>
                    <a:pt x="487476" y="521754"/>
                  </a:lnTo>
                  <a:lnTo>
                    <a:pt x="485635" y="519214"/>
                  </a:lnTo>
                  <a:lnTo>
                    <a:pt x="484251" y="519214"/>
                  </a:lnTo>
                  <a:lnTo>
                    <a:pt x="482460" y="516674"/>
                  </a:lnTo>
                  <a:lnTo>
                    <a:pt x="485355" y="515404"/>
                  </a:lnTo>
                  <a:lnTo>
                    <a:pt x="487222" y="515404"/>
                  </a:lnTo>
                  <a:lnTo>
                    <a:pt x="483997" y="514134"/>
                  </a:lnTo>
                  <a:lnTo>
                    <a:pt x="484505" y="512864"/>
                  </a:lnTo>
                  <a:lnTo>
                    <a:pt x="484035" y="512864"/>
                  </a:lnTo>
                  <a:lnTo>
                    <a:pt x="484301" y="506514"/>
                  </a:lnTo>
                  <a:lnTo>
                    <a:pt x="480999" y="506514"/>
                  </a:lnTo>
                  <a:lnTo>
                    <a:pt x="475564" y="500164"/>
                  </a:lnTo>
                  <a:lnTo>
                    <a:pt x="472338" y="498894"/>
                  </a:lnTo>
                  <a:lnTo>
                    <a:pt x="468922" y="495084"/>
                  </a:lnTo>
                  <a:lnTo>
                    <a:pt x="467779" y="493814"/>
                  </a:lnTo>
                  <a:lnTo>
                    <a:pt x="465810" y="495084"/>
                  </a:lnTo>
                  <a:lnTo>
                    <a:pt x="464489" y="493814"/>
                  </a:lnTo>
                  <a:lnTo>
                    <a:pt x="461645" y="493814"/>
                  </a:lnTo>
                  <a:lnTo>
                    <a:pt x="458990" y="488734"/>
                  </a:lnTo>
                  <a:lnTo>
                    <a:pt x="456844" y="483654"/>
                  </a:lnTo>
                  <a:lnTo>
                    <a:pt x="454126" y="481114"/>
                  </a:lnTo>
                  <a:lnTo>
                    <a:pt x="452767" y="479844"/>
                  </a:lnTo>
                  <a:lnTo>
                    <a:pt x="450367" y="479031"/>
                  </a:lnTo>
                  <a:lnTo>
                    <a:pt x="450367" y="481114"/>
                  </a:lnTo>
                  <a:lnTo>
                    <a:pt x="448005" y="481114"/>
                  </a:lnTo>
                  <a:lnTo>
                    <a:pt x="449275" y="478967"/>
                  </a:lnTo>
                  <a:lnTo>
                    <a:pt x="450367" y="481114"/>
                  </a:lnTo>
                  <a:lnTo>
                    <a:pt x="450367" y="479031"/>
                  </a:lnTo>
                  <a:lnTo>
                    <a:pt x="449440" y="478701"/>
                  </a:lnTo>
                  <a:lnTo>
                    <a:pt x="449516" y="478574"/>
                  </a:lnTo>
                  <a:lnTo>
                    <a:pt x="445439" y="474764"/>
                  </a:lnTo>
                  <a:lnTo>
                    <a:pt x="448691" y="476034"/>
                  </a:lnTo>
                  <a:lnTo>
                    <a:pt x="447421" y="474764"/>
                  </a:lnTo>
                  <a:lnTo>
                    <a:pt x="442341" y="469684"/>
                  </a:lnTo>
                  <a:lnTo>
                    <a:pt x="438658" y="467144"/>
                  </a:lnTo>
                  <a:lnTo>
                    <a:pt x="434987" y="464604"/>
                  </a:lnTo>
                  <a:lnTo>
                    <a:pt x="434924" y="465874"/>
                  </a:lnTo>
                  <a:lnTo>
                    <a:pt x="435356" y="467144"/>
                  </a:lnTo>
                  <a:lnTo>
                    <a:pt x="434390" y="467144"/>
                  </a:lnTo>
                  <a:lnTo>
                    <a:pt x="433031" y="465874"/>
                  </a:lnTo>
                  <a:lnTo>
                    <a:pt x="432650" y="463334"/>
                  </a:lnTo>
                  <a:lnTo>
                    <a:pt x="434086" y="463334"/>
                  </a:lnTo>
                  <a:lnTo>
                    <a:pt x="428409" y="458254"/>
                  </a:lnTo>
                  <a:lnTo>
                    <a:pt x="424281" y="450634"/>
                  </a:lnTo>
                  <a:lnTo>
                    <a:pt x="420217" y="444284"/>
                  </a:lnTo>
                  <a:lnTo>
                    <a:pt x="414743" y="440474"/>
                  </a:lnTo>
                  <a:lnTo>
                    <a:pt x="415213" y="440474"/>
                  </a:lnTo>
                  <a:lnTo>
                    <a:pt x="412762" y="439204"/>
                  </a:lnTo>
                  <a:lnTo>
                    <a:pt x="407847" y="436664"/>
                  </a:lnTo>
                  <a:lnTo>
                    <a:pt x="405599" y="432854"/>
                  </a:lnTo>
                  <a:lnTo>
                    <a:pt x="410654" y="436664"/>
                  </a:lnTo>
                  <a:lnTo>
                    <a:pt x="409841" y="434124"/>
                  </a:lnTo>
                  <a:lnTo>
                    <a:pt x="406908" y="432854"/>
                  </a:lnTo>
                  <a:lnTo>
                    <a:pt x="401040" y="430314"/>
                  </a:lnTo>
                  <a:lnTo>
                    <a:pt x="400964" y="427774"/>
                  </a:lnTo>
                  <a:lnTo>
                    <a:pt x="400862" y="423964"/>
                  </a:lnTo>
                  <a:lnTo>
                    <a:pt x="394068" y="420154"/>
                  </a:lnTo>
                  <a:lnTo>
                    <a:pt x="392417" y="413804"/>
                  </a:lnTo>
                  <a:lnTo>
                    <a:pt x="387400" y="408724"/>
                  </a:lnTo>
                  <a:lnTo>
                    <a:pt x="381800" y="403644"/>
                  </a:lnTo>
                  <a:lnTo>
                    <a:pt x="379069" y="398564"/>
                  </a:lnTo>
                  <a:lnTo>
                    <a:pt x="378383" y="397294"/>
                  </a:lnTo>
                  <a:lnTo>
                    <a:pt x="377482" y="398564"/>
                  </a:lnTo>
                  <a:lnTo>
                    <a:pt x="376237" y="398564"/>
                  </a:lnTo>
                  <a:lnTo>
                    <a:pt x="374992" y="398564"/>
                  </a:lnTo>
                  <a:lnTo>
                    <a:pt x="375627" y="398043"/>
                  </a:lnTo>
                  <a:lnTo>
                    <a:pt x="374764" y="397294"/>
                  </a:lnTo>
                  <a:lnTo>
                    <a:pt x="365937" y="388404"/>
                  </a:lnTo>
                  <a:lnTo>
                    <a:pt x="358063" y="379514"/>
                  </a:lnTo>
                  <a:lnTo>
                    <a:pt x="354761" y="374434"/>
                  </a:lnTo>
                  <a:lnTo>
                    <a:pt x="352272" y="370624"/>
                  </a:lnTo>
                  <a:lnTo>
                    <a:pt x="350621" y="368084"/>
                  </a:lnTo>
                  <a:lnTo>
                    <a:pt x="348729" y="365544"/>
                  </a:lnTo>
                  <a:lnTo>
                    <a:pt x="345909" y="361734"/>
                  </a:lnTo>
                  <a:lnTo>
                    <a:pt x="343077" y="357924"/>
                  </a:lnTo>
                  <a:lnTo>
                    <a:pt x="339204" y="354114"/>
                  </a:lnTo>
                  <a:lnTo>
                    <a:pt x="334505" y="361734"/>
                  </a:lnTo>
                  <a:lnTo>
                    <a:pt x="333121" y="356654"/>
                  </a:lnTo>
                  <a:lnTo>
                    <a:pt x="332092" y="352844"/>
                  </a:lnTo>
                  <a:lnTo>
                    <a:pt x="335813" y="352844"/>
                  </a:lnTo>
                  <a:lnTo>
                    <a:pt x="328256" y="346494"/>
                  </a:lnTo>
                  <a:lnTo>
                    <a:pt x="321729" y="340144"/>
                  </a:lnTo>
                  <a:lnTo>
                    <a:pt x="317881" y="336334"/>
                  </a:lnTo>
                  <a:lnTo>
                    <a:pt x="315315" y="333794"/>
                  </a:lnTo>
                  <a:lnTo>
                    <a:pt x="308127" y="327444"/>
                  </a:lnTo>
                  <a:lnTo>
                    <a:pt x="310603" y="327444"/>
                  </a:lnTo>
                  <a:lnTo>
                    <a:pt x="310540" y="326174"/>
                  </a:lnTo>
                  <a:lnTo>
                    <a:pt x="310476" y="324904"/>
                  </a:lnTo>
                  <a:lnTo>
                    <a:pt x="306324" y="322364"/>
                  </a:lnTo>
                  <a:lnTo>
                    <a:pt x="304241" y="321094"/>
                  </a:lnTo>
                  <a:lnTo>
                    <a:pt x="302882" y="322364"/>
                  </a:lnTo>
                  <a:lnTo>
                    <a:pt x="301752" y="321094"/>
                  </a:lnTo>
                  <a:lnTo>
                    <a:pt x="303784" y="321094"/>
                  </a:lnTo>
                  <a:lnTo>
                    <a:pt x="303657" y="319824"/>
                  </a:lnTo>
                  <a:lnTo>
                    <a:pt x="302869" y="316014"/>
                  </a:lnTo>
                  <a:lnTo>
                    <a:pt x="297205" y="316014"/>
                  </a:lnTo>
                  <a:lnTo>
                    <a:pt x="297903" y="313778"/>
                  </a:lnTo>
                  <a:lnTo>
                    <a:pt x="297434" y="313474"/>
                  </a:lnTo>
                  <a:lnTo>
                    <a:pt x="295833" y="310934"/>
                  </a:lnTo>
                  <a:lnTo>
                    <a:pt x="294246" y="308394"/>
                  </a:lnTo>
                  <a:lnTo>
                    <a:pt x="293471" y="310934"/>
                  </a:lnTo>
                  <a:lnTo>
                    <a:pt x="291261" y="307124"/>
                  </a:lnTo>
                  <a:lnTo>
                    <a:pt x="286715" y="305854"/>
                  </a:lnTo>
                  <a:lnTo>
                    <a:pt x="285343" y="302044"/>
                  </a:lnTo>
                  <a:lnTo>
                    <a:pt x="281647" y="302044"/>
                  </a:lnTo>
                  <a:lnTo>
                    <a:pt x="281533" y="300774"/>
                  </a:lnTo>
                  <a:lnTo>
                    <a:pt x="281419" y="299504"/>
                  </a:lnTo>
                  <a:lnTo>
                    <a:pt x="281292" y="298234"/>
                  </a:lnTo>
                  <a:lnTo>
                    <a:pt x="281051" y="295694"/>
                  </a:lnTo>
                  <a:lnTo>
                    <a:pt x="277583" y="298234"/>
                  </a:lnTo>
                  <a:lnTo>
                    <a:pt x="280860" y="295694"/>
                  </a:lnTo>
                  <a:lnTo>
                    <a:pt x="274624" y="289344"/>
                  </a:lnTo>
                  <a:lnTo>
                    <a:pt x="271233" y="289344"/>
                  </a:lnTo>
                  <a:lnTo>
                    <a:pt x="272808" y="288074"/>
                  </a:lnTo>
                  <a:lnTo>
                    <a:pt x="270497" y="285534"/>
                  </a:lnTo>
                  <a:lnTo>
                    <a:pt x="272542" y="285534"/>
                  </a:lnTo>
                  <a:lnTo>
                    <a:pt x="270268" y="282994"/>
                  </a:lnTo>
                  <a:lnTo>
                    <a:pt x="267665" y="281724"/>
                  </a:lnTo>
                  <a:lnTo>
                    <a:pt x="266484" y="282994"/>
                  </a:lnTo>
                  <a:lnTo>
                    <a:pt x="266255" y="279184"/>
                  </a:lnTo>
                  <a:lnTo>
                    <a:pt x="266179" y="277914"/>
                  </a:lnTo>
                  <a:lnTo>
                    <a:pt x="266026" y="275374"/>
                  </a:lnTo>
                  <a:lnTo>
                    <a:pt x="255282" y="277914"/>
                  </a:lnTo>
                  <a:lnTo>
                    <a:pt x="257263" y="271564"/>
                  </a:lnTo>
                  <a:lnTo>
                    <a:pt x="257657" y="270294"/>
                  </a:lnTo>
                  <a:lnTo>
                    <a:pt x="253657" y="267754"/>
                  </a:lnTo>
                  <a:lnTo>
                    <a:pt x="251650" y="266484"/>
                  </a:lnTo>
                  <a:lnTo>
                    <a:pt x="245986" y="262674"/>
                  </a:lnTo>
                  <a:lnTo>
                    <a:pt x="243293" y="260134"/>
                  </a:lnTo>
                  <a:lnTo>
                    <a:pt x="242862" y="259715"/>
                  </a:lnTo>
                  <a:lnTo>
                    <a:pt x="245313" y="257594"/>
                  </a:lnTo>
                  <a:lnTo>
                    <a:pt x="239636" y="253403"/>
                  </a:lnTo>
                  <a:lnTo>
                    <a:pt x="241795" y="258711"/>
                  </a:lnTo>
                  <a:lnTo>
                    <a:pt x="240614" y="257594"/>
                  </a:lnTo>
                  <a:lnTo>
                    <a:pt x="237197" y="255054"/>
                  </a:lnTo>
                  <a:lnTo>
                    <a:pt x="235496" y="253784"/>
                  </a:lnTo>
                  <a:lnTo>
                    <a:pt x="237401" y="252285"/>
                  </a:lnTo>
                  <a:lnTo>
                    <a:pt x="232549" y="251244"/>
                  </a:lnTo>
                  <a:lnTo>
                    <a:pt x="227672" y="244894"/>
                  </a:lnTo>
                  <a:lnTo>
                    <a:pt x="226631" y="242354"/>
                  </a:lnTo>
                  <a:lnTo>
                    <a:pt x="228269" y="243001"/>
                  </a:lnTo>
                  <a:lnTo>
                    <a:pt x="223926" y="239814"/>
                  </a:lnTo>
                  <a:lnTo>
                    <a:pt x="223304" y="238544"/>
                  </a:lnTo>
                  <a:lnTo>
                    <a:pt x="220218" y="232194"/>
                  </a:lnTo>
                  <a:lnTo>
                    <a:pt x="217512" y="230657"/>
                  </a:lnTo>
                  <a:lnTo>
                    <a:pt x="217512" y="251244"/>
                  </a:lnTo>
                  <a:lnTo>
                    <a:pt x="217512" y="253784"/>
                  </a:lnTo>
                  <a:lnTo>
                    <a:pt x="217360" y="254723"/>
                  </a:lnTo>
                  <a:lnTo>
                    <a:pt x="215252" y="253784"/>
                  </a:lnTo>
                  <a:lnTo>
                    <a:pt x="214566" y="252514"/>
                  </a:lnTo>
                  <a:lnTo>
                    <a:pt x="216992" y="253555"/>
                  </a:lnTo>
                  <a:lnTo>
                    <a:pt x="217512" y="251244"/>
                  </a:lnTo>
                  <a:lnTo>
                    <a:pt x="217512" y="230657"/>
                  </a:lnTo>
                  <a:lnTo>
                    <a:pt x="213652" y="228434"/>
                  </a:lnTo>
                  <a:lnTo>
                    <a:pt x="213220" y="232194"/>
                  </a:lnTo>
                  <a:lnTo>
                    <a:pt x="211302" y="230924"/>
                  </a:lnTo>
                  <a:lnTo>
                    <a:pt x="209384" y="229654"/>
                  </a:lnTo>
                  <a:lnTo>
                    <a:pt x="207454" y="228384"/>
                  </a:lnTo>
                  <a:lnTo>
                    <a:pt x="206654" y="227850"/>
                  </a:lnTo>
                  <a:lnTo>
                    <a:pt x="209943" y="227114"/>
                  </a:lnTo>
                  <a:lnTo>
                    <a:pt x="202742" y="223304"/>
                  </a:lnTo>
                  <a:lnTo>
                    <a:pt x="200342" y="222034"/>
                  </a:lnTo>
                  <a:lnTo>
                    <a:pt x="208026" y="220764"/>
                  </a:lnTo>
                  <a:lnTo>
                    <a:pt x="207124" y="219494"/>
                  </a:lnTo>
                  <a:lnTo>
                    <a:pt x="205638" y="219494"/>
                  </a:lnTo>
                  <a:lnTo>
                    <a:pt x="204863" y="220764"/>
                  </a:lnTo>
                  <a:lnTo>
                    <a:pt x="204177" y="219494"/>
                  </a:lnTo>
                  <a:lnTo>
                    <a:pt x="204406" y="218224"/>
                  </a:lnTo>
                  <a:lnTo>
                    <a:pt x="206438" y="218224"/>
                  </a:lnTo>
                  <a:lnTo>
                    <a:pt x="202158" y="215684"/>
                  </a:lnTo>
                  <a:lnTo>
                    <a:pt x="201942" y="218224"/>
                  </a:lnTo>
                  <a:lnTo>
                    <a:pt x="200875" y="216954"/>
                  </a:lnTo>
                  <a:lnTo>
                    <a:pt x="198767" y="214414"/>
                  </a:lnTo>
                  <a:lnTo>
                    <a:pt x="201472" y="214414"/>
                  </a:lnTo>
                  <a:lnTo>
                    <a:pt x="195605" y="213144"/>
                  </a:lnTo>
                  <a:lnTo>
                    <a:pt x="194894" y="211874"/>
                  </a:lnTo>
                  <a:lnTo>
                    <a:pt x="193471" y="209334"/>
                  </a:lnTo>
                  <a:lnTo>
                    <a:pt x="194030" y="209334"/>
                  </a:lnTo>
                  <a:lnTo>
                    <a:pt x="194183" y="208432"/>
                  </a:lnTo>
                  <a:lnTo>
                    <a:pt x="193230" y="207441"/>
                  </a:lnTo>
                  <a:lnTo>
                    <a:pt x="193230" y="227114"/>
                  </a:lnTo>
                  <a:lnTo>
                    <a:pt x="191528" y="229654"/>
                  </a:lnTo>
                  <a:lnTo>
                    <a:pt x="189115" y="225894"/>
                  </a:lnTo>
                  <a:lnTo>
                    <a:pt x="193230" y="227114"/>
                  </a:lnTo>
                  <a:lnTo>
                    <a:pt x="193230" y="207441"/>
                  </a:lnTo>
                  <a:lnTo>
                    <a:pt x="191401" y="205524"/>
                  </a:lnTo>
                  <a:lnTo>
                    <a:pt x="190182" y="204254"/>
                  </a:lnTo>
                  <a:lnTo>
                    <a:pt x="183629" y="204254"/>
                  </a:lnTo>
                  <a:lnTo>
                    <a:pt x="179793" y="197904"/>
                  </a:lnTo>
                  <a:lnTo>
                    <a:pt x="184226" y="196634"/>
                  </a:lnTo>
                  <a:lnTo>
                    <a:pt x="179019" y="195364"/>
                  </a:lnTo>
                  <a:lnTo>
                    <a:pt x="180517" y="192824"/>
                  </a:lnTo>
                  <a:lnTo>
                    <a:pt x="181279" y="191554"/>
                  </a:lnTo>
                  <a:lnTo>
                    <a:pt x="177774" y="190284"/>
                  </a:lnTo>
                  <a:lnTo>
                    <a:pt x="177660" y="192824"/>
                  </a:lnTo>
                  <a:lnTo>
                    <a:pt x="175298" y="189014"/>
                  </a:lnTo>
                  <a:lnTo>
                    <a:pt x="171335" y="189014"/>
                  </a:lnTo>
                  <a:lnTo>
                    <a:pt x="170103" y="186474"/>
                  </a:lnTo>
                  <a:lnTo>
                    <a:pt x="172935" y="186474"/>
                  </a:lnTo>
                  <a:lnTo>
                    <a:pt x="167957" y="182664"/>
                  </a:lnTo>
                  <a:lnTo>
                    <a:pt x="169545" y="186474"/>
                  </a:lnTo>
                  <a:lnTo>
                    <a:pt x="165823" y="185204"/>
                  </a:lnTo>
                  <a:lnTo>
                    <a:pt x="166611" y="189014"/>
                  </a:lnTo>
                  <a:lnTo>
                    <a:pt x="164947" y="186474"/>
                  </a:lnTo>
                  <a:lnTo>
                    <a:pt x="164122" y="185204"/>
                  </a:lnTo>
                  <a:lnTo>
                    <a:pt x="165023" y="185204"/>
                  </a:lnTo>
                  <a:lnTo>
                    <a:pt x="161747" y="182664"/>
                  </a:lnTo>
                  <a:lnTo>
                    <a:pt x="162001" y="180124"/>
                  </a:lnTo>
                  <a:lnTo>
                    <a:pt x="157949" y="178854"/>
                  </a:lnTo>
                  <a:lnTo>
                    <a:pt x="156806" y="176314"/>
                  </a:lnTo>
                  <a:lnTo>
                    <a:pt x="157149" y="175044"/>
                  </a:lnTo>
                  <a:lnTo>
                    <a:pt x="159981" y="173774"/>
                  </a:lnTo>
                  <a:lnTo>
                    <a:pt x="156933" y="173774"/>
                  </a:lnTo>
                  <a:lnTo>
                    <a:pt x="155765" y="171234"/>
                  </a:lnTo>
                  <a:lnTo>
                    <a:pt x="154609" y="168694"/>
                  </a:lnTo>
                  <a:lnTo>
                    <a:pt x="154025" y="167424"/>
                  </a:lnTo>
                  <a:lnTo>
                    <a:pt x="151892" y="168148"/>
                  </a:lnTo>
                  <a:lnTo>
                    <a:pt x="152666" y="167424"/>
                  </a:lnTo>
                  <a:lnTo>
                    <a:pt x="152768" y="166154"/>
                  </a:lnTo>
                  <a:lnTo>
                    <a:pt x="150063" y="167424"/>
                  </a:lnTo>
                  <a:lnTo>
                    <a:pt x="149504" y="164884"/>
                  </a:lnTo>
                  <a:lnTo>
                    <a:pt x="150850" y="163614"/>
                  </a:lnTo>
                  <a:lnTo>
                    <a:pt x="147828" y="159804"/>
                  </a:lnTo>
                  <a:lnTo>
                    <a:pt x="148704" y="168694"/>
                  </a:lnTo>
                  <a:lnTo>
                    <a:pt x="146634" y="163614"/>
                  </a:lnTo>
                  <a:lnTo>
                    <a:pt x="146583" y="163487"/>
                  </a:lnTo>
                  <a:lnTo>
                    <a:pt x="146685" y="162344"/>
                  </a:lnTo>
                  <a:lnTo>
                    <a:pt x="147599" y="163614"/>
                  </a:lnTo>
                  <a:lnTo>
                    <a:pt x="146773" y="162344"/>
                  </a:lnTo>
                  <a:lnTo>
                    <a:pt x="144335" y="158534"/>
                  </a:lnTo>
                  <a:lnTo>
                    <a:pt x="138811" y="155994"/>
                  </a:lnTo>
                  <a:lnTo>
                    <a:pt x="137401" y="153454"/>
                  </a:lnTo>
                  <a:lnTo>
                    <a:pt x="136004" y="150914"/>
                  </a:lnTo>
                  <a:lnTo>
                    <a:pt x="137198" y="147777"/>
                  </a:lnTo>
                  <a:lnTo>
                    <a:pt x="135001" y="145834"/>
                  </a:lnTo>
                  <a:lnTo>
                    <a:pt x="126758" y="142024"/>
                  </a:lnTo>
                  <a:lnTo>
                    <a:pt x="124968" y="139484"/>
                  </a:lnTo>
                  <a:lnTo>
                    <a:pt x="122275" y="135674"/>
                  </a:lnTo>
                  <a:lnTo>
                    <a:pt x="122948" y="136944"/>
                  </a:lnTo>
                  <a:lnTo>
                    <a:pt x="118643" y="139484"/>
                  </a:lnTo>
                  <a:lnTo>
                    <a:pt x="120929" y="130594"/>
                  </a:lnTo>
                  <a:lnTo>
                    <a:pt x="118605" y="129895"/>
                  </a:lnTo>
                  <a:lnTo>
                    <a:pt x="119494" y="129324"/>
                  </a:lnTo>
                  <a:lnTo>
                    <a:pt x="118910" y="129324"/>
                  </a:lnTo>
                  <a:lnTo>
                    <a:pt x="116014" y="124244"/>
                  </a:lnTo>
                  <a:lnTo>
                    <a:pt x="110909" y="121704"/>
                  </a:lnTo>
                  <a:lnTo>
                    <a:pt x="107696" y="119164"/>
                  </a:lnTo>
                  <a:lnTo>
                    <a:pt x="104495" y="116624"/>
                  </a:lnTo>
                  <a:lnTo>
                    <a:pt x="106070" y="116624"/>
                  </a:lnTo>
                  <a:lnTo>
                    <a:pt x="104851" y="114084"/>
                  </a:lnTo>
                  <a:lnTo>
                    <a:pt x="101142" y="110274"/>
                  </a:lnTo>
                  <a:lnTo>
                    <a:pt x="100241" y="109004"/>
                  </a:lnTo>
                  <a:lnTo>
                    <a:pt x="99339" y="107734"/>
                  </a:lnTo>
                  <a:lnTo>
                    <a:pt x="97764" y="107734"/>
                  </a:lnTo>
                  <a:lnTo>
                    <a:pt x="96647" y="106464"/>
                  </a:lnTo>
                  <a:lnTo>
                    <a:pt x="96062" y="109004"/>
                  </a:lnTo>
                  <a:lnTo>
                    <a:pt x="95008" y="106464"/>
                  </a:lnTo>
                  <a:lnTo>
                    <a:pt x="92900" y="101384"/>
                  </a:lnTo>
                  <a:lnTo>
                    <a:pt x="87337" y="96304"/>
                  </a:lnTo>
                  <a:lnTo>
                    <a:pt x="83616" y="93764"/>
                  </a:lnTo>
                  <a:lnTo>
                    <a:pt x="81749" y="92494"/>
                  </a:lnTo>
                  <a:lnTo>
                    <a:pt x="79819" y="88684"/>
                  </a:lnTo>
                  <a:lnTo>
                    <a:pt x="78536" y="86144"/>
                  </a:lnTo>
                  <a:lnTo>
                    <a:pt x="79273" y="87414"/>
                  </a:lnTo>
                  <a:lnTo>
                    <a:pt x="80492" y="87414"/>
                  </a:lnTo>
                  <a:lnTo>
                    <a:pt x="74485" y="82334"/>
                  </a:lnTo>
                  <a:lnTo>
                    <a:pt x="73317" y="83604"/>
                  </a:lnTo>
                  <a:lnTo>
                    <a:pt x="74218" y="83604"/>
                  </a:lnTo>
                  <a:lnTo>
                    <a:pt x="74079" y="86144"/>
                  </a:lnTo>
                  <a:lnTo>
                    <a:pt x="72491" y="86144"/>
                  </a:lnTo>
                  <a:lnTo>
                    <a:pt x="70307" y="84874"/>
                  </a:lnTo>
                  <a:lnTo>
                    <a:pt x="69024" y="83604"/>
                  </a:lnTo>
                  <a:lnTo>
                    <a:pt x="72390" y="84874"/>
                  </a:lnTo>
                  <a:lnTo>
                    <a:pt x="71526" y="81064"/>
                  </a:lnTo>
                  <a:lnTo>
                    <a:pt x="71412" y="79794"/>
                  </a:lnTo>
                  <a:lnTo>
                    <a:pt x="70218" y="79794"/>
                  </a:lnTo>
                  <a:lnTo>
                    <a:pt x="69811" y="81064"/>
                  </a:lnTo>
                  <a:lnTo>
                    <a:pt x="69926" y="74714"/>
                  </a:lnTo>
                  <a:lnTo>
                    <a:pt x="66205" y="83604"/>
                  </a:lnTo>
                  <a:lnTo>
                    <a:pt x="65481" y="81064"/>
                  </a:lnTo>
                  <a:lnTo>
                    <a:pt x="64414" y="77254"/>
                  </a:lnTo>
                  <a:lnTo>
                    <a:pt x="65430" y="77254"/>
                  </a:lnTo>
                  <a:lnTo>
                    <a:pt x="63639" y="75984"/>
                  </a:lnTo>
                  <a:lnTo>
                    <a:pt x="61264" y="74714"/>
                  </a:lnTo>
                  <a:lnTo>
                    <a:pt x="60020" y="73444"/>
                  </a:lnTo>
                  <a:lnTo>
                    <a:pt x="60629" y="72174"/>
                  </a:lnTo>
                  <a:lnTo>
                    <a:pt x="61163" y="71031"/>
                  </a:lnTo>
                  <a:lnTo>
                    <a:pt x="56375" y="72174"/>
                  </a:lnTo>
                  <a:lnTo>
                    <a:pt x="56299" y="68364"/>
                  </a:lnTo>
                  <a:lnTo>
                    <a:pt x="57696" y="68364"/>
                  </a:lnTo>
                  <a:lnTo>
                    <a:pt x="58966" y="69634"/>
                  </a:lnTo>
                  <a:lnTo>
                    <a:pt x="60363" y="70904"/>
                  </a:lnTo>
                  <a:lnTo>
                    <a:pt x="60401" y="68364"/>
                  </a:lnTo>
                  <a:lnTo>
                    <a:pt x="60439" y="65824"/>
                  </a:lnTo>
                  <a:lnTo>
                    <a:pt x="59664" y="65824"/>
                  </a:lnTo>
                  <a:lnTo>
                    <a:pt x="58470" y="64554"/>
                  </a:lnTo>
                  <a:lnTo>
                    <a:pt x="56019" y="59474"/>
                  </a:lnTo>
                  <a:lnTo>
                    <a:pt x="56337" y="60744"/>
                  </a:lnTo>
                  <a:lnTo>
                    <a:pt x="48983" y="63284"/>
                  </a:lnTo>
                  <a:lnTo>
                    <a:pt x="49961" y="56934"/>
                  </a:lnTo>
                  <a:lnTo>
                    <a:pt x="50165" y="55664"/>
                  </a:lnTo>
                  <a:lnTo>
                    <a:pt x="47853" y="55664"/>
                  </a:lnTo>
                  <a:lnTo>
                    <a:pt x="45808" y="54394"/>
                  </a:lnTo>
                  <a:lnTo>
                    <a:pt x="48133" y="53124"/>
                  </a:lnTo>
                  <a:lnTo>
                    <a:pt x="47802" y="51854"/>
                  </a:lnTo>
                  <a:lnTo>
                    <a:pt x="47078" y="49314"/>
                  </a:lnTo>
                  <a:lnTo>
                    <a:pt x="44729" y="49314"/>
                  </a:lnTo>
                  <a:lnTo>
                    <a:pt x="46596" y="44234"/>
                  </a:lnTo>
                  <a:lnTo>
                    <a:pt x="42367" y="44234"/>
                  </a:lnTo>
                  <a:lnTo>
                    <a:pt x="40093" y="42964"/>
                  </a:lnTo>
                  <a:lnTo>
                    <a:pt x="34874" y="41694"/>
                  </a:lnTo>
                  <a:lnTo>
                    <a:pt x="34950" y="40424"/>
                  </a:lnTo>
                  <a:lnTo>
                    <a:pt x="35433" y="32804"/>
                  </a:lnTo>
                  <a:lnTo>
                    <a:pt x="31483" y="31534"/>
                  </a:lnTo>
                  <a:lnTo>
                    <a:pt x="27533" y="30264"/>
                  </a:lnTo>
                  <a:lnTo>
                    <a:pt x="23939" y="27724"/>
                  </a:lnTo>
                  <a:lnTo>
                    <a:pt x="22136" y="26454"/>
                  </a:lnTo>
                  <a:lnTo>
                    <a:pt x="19138" y="27724"/>
                  </a:lnTo>
                  <a:lnTo>
                    <a:pt x="14198" y="25184"/>
                  </a:lnTo>
                  <a:lnTo>
                    <a:pt x="13970" y="22644"/>
                  </a:lnTo>
                  <a:lnTo>
                    <a:pt x="17678" y="23914"/>
                  </a:lnTo>
                  <a:lnTo>
                    <a:pt x="17310" y="22644"/>
                  </a:lnTo>
                  <a:lnTo>
                    <a:pt x="16586" y="20104"/>
                  </a:lnTo>
                  <a:lnTo>
                    <a:pt x="14833" y="18834"/>
                  </a:lnTo>
                  <a:lnTo>
                    <a:pt x="12115" y="17564"/>
                  </a:lnTo>
                  <a:lnTo>
                    <a:pt x="13081" y="17564"/>
                  </a:lnTo>
                  <a:lnTo>
                    <a:pt x="13309" y="15024"/>
                  </a:lnTo>
                  <a:lnTo>
                    <a:pt x="11582" y="13754"/>
                  </a:lnTo>
                  <a:lnTo>
                    <a:pt x="10566" y="15227"/>
                  </a:lnTo>
                  <a:lnTo>
                    <a:pt x="11277" y="16294"/>
                  </a:lnTo>
                  <a:lnTo>
                    <a:pt x="7277" y="17564"/>
                  </a:lnTo>
                  <a:lnTo>
                    <a:pt x="12471" y="18834"/>
                  </a:lnTo>
                  <a:lnTo>
                    <a:pt x="12331" y="20104"/>
                  </a:lnTo>
                  <a:lnTo>
                    <a:pt x="11163" y="21374"/>
                  </a:lnTo>
                  <a:lnTo>
                    <a:pt x="9372" y="20104"/>
                  </a:lnTo>
                  <a:lnTo>
                    <a:pt x="9944" y="23914"/>
                  </a:lnTo>
                  <a:lnTo>
                    <a:pt x="12115" y="21374"/>
                  </a:lnTo>
                  <a:lnTo>
                    <a:pt x="12255" y="25184"/>
                  </a:lnTo>
                  <a:lnTo>
                    <a:pt x="11696" y="25184"/>
                  </a:lnTo>
                  <a:lnTo>
                    <a:pt x="14465" y="26454"/>
                  </a:lnTo>
                  <a:lnTo>
                    <a:pt x="13487" y="26454"/>
                  </a:lnTo>
                  <a:lnTo>
                    <a:pt x="12776" y="28994"/>
                  </a:lnTo>
                  <a:lnTo>
                    <a:pt x="12001" y="26454"/>
                  </a:lnTo>
                  <a:lnTo>
                    <a:pt x="12738" y="28994"/>
                  </a:lnTo>
                  <a:lnTo>
                    <a:pt x="13830" y="32804"/>
                  </a:lnTo>
                  <a:lnTo>
                    <a:pt x="19710" y="31534"/>
                  </a:lnTo>
                  <a:lnTo>
                    <a:pt x="18859" y="34074"/>
                  </a:lnTo>
                  <a:lnTo>
                    <a:pt x="18402" y="34074"/>
                  </a:lnTo>
                  <a:lnTo>
                    <a:pt x="24168" y="39154"/>
                  </a:lnTo>
                  <a:lnTo>
                    <a:pt x="20942" y="32804"/>
                  </a:lnTo>
                  <a:lnTo>
                    <a:pt x="26987" y="35344"/>
                  </a:lnTo>
                  <a:lnTo>
                    <a:pt x="24282" y="41694"/>
                  </a:lnTo>
                  <a:lnTo>
                    <a:pt x="26835" y="40424"/>
                  </a:lnTo>
                  <a:lnTo>
                    <a:pt x="28079" y="42964"/>
                  </a:lnTo>
                  <a:lnTo>
                    <a:pt x="27063" y="42964"/>
                  </a:lnTo>
                  <a:lnTo>
                    <a:pt x="30302" y="44221"/>
                  </a:lnTo>
                  <a:lnTo>
                    <a:pt x="27660" y="41694"/>
                  </a:lnTo>
                  <a:lnTo>
                    <a:pt x="30073" y="41694"/>
                  </a:lnTo>
                  <a:lnTo>
                    <a:pt x="30302" y="44208"/>
                  </a:lnTo>
                  <a:lnTo>
                    <a:pt x="30543" y="46774"/>
                  </a:lnTo>
                  <a:lnTo>
                    <a:pt x="37541" y="48044"/>
                  </a:lnTo>
                  <a:lnTo>
                    <a:pt x="36245" y="49809"/>
                  </a:lnTo>
                  <a:lnTo>
                    <a:pt x="37350" y="50584"/>
                  </a:lnTo>
                  <a:lnTo>
                    <a:pt x="36753" y="51371"/>
                  </a:lnTo>
                  <a:lnTo>
                    <a:pt x="35839" y="50368"/>
                  </a:lnTo>
                  <a:lnTo>
                    <a:pt x="34759" y="51854"/>
                  </a:lnTo>
                  <a:lnTo>
                    <a:pt x="36385" y="51854"/>
                  </a:lnTo>
                  <a:lnTo>
                    <a:pt x="34505" y="54394"/>
                  </a:lnTo>
                  <a:lnTo>
                    <a:pt x="40906" y="53124"/>
                  </a:lnTo>
                  <a:lnTo>
                    <a:pt x="41465" y="56934"/>
                  </a:lnTo>
                  <a:lnTo>
                    <a:pt x="39674" y="57835"/>
                  </a:lnTo>
                  <a:lnTo>
                    <a:pt x="42824" y="56934"/>
                  </a:lnTo>
                  <a:lnTo>
                    <a:pt x="41960" y="63284"/>
                  </a:lnTo>
                  <a:lnTo>
                    <a:pt x="44399" y="65824"/>
                  </a:lnTo>
                  <a:lnTo>
                    <a:pt x="46951" y="63284"/>
                  </a:lnTo>
                  <a:lnTo>
                    <a:pt x="49441" y="68364"/>
                  </a:lnTo>
                  <a:lnTo>
                    <a:pt x="53352" y="70904"/>
                  </a:lnTo>
                  <a:lnTo>
                    <a:pt x="52324" y="72174"/>
                  </a:lnTo>
                  <a:lnTo>
                    <a:pt x="57810" y="78524"/>
                  </a:lnTo>
                  <a:lnTo>
                    <a:pt x="59791" y="82334"/>
                  </a:lnTo>
                  <a:lnTo>
                    <a:pt x="59296" y="83604"/>
                  </a:lnTo>
                  <a:lnTo>
                    <a:pt x="62344" y="81064"/>
                  </a:lnTo>
                  <a:lnTo>
                    <a:pt x="64846" y="84874"/>
                  </a:lnTo>
                  <a:lnTo>
                    <a:pt x="67525" y="87414"/>
                  </a:lnTo>
                  <a:lnTo>
                    <a:pt x="65925" y="88684"/>
                  </a:lnTo>
                  <a:lnTo>
                    <a:pt x="64960" y="88684"/>
                  </a:lnTo>
                  <a:lnTo>
                    <a:pt x="63119" y="87414"/>
                  </a:lnTo>
                  <a:lnTo>
                    <a:pt x="65163" y="89954"/>
                  </a:lnTo>
                  <a:lnTo>
                    <a:pt x="67487" y="89954"/>
                  </a:lnTo>
                  <a:lnTo>
                    <a:pt x="69088" y="91224"/>
                  </a:lnTo>
                  <a:lnTo>
                    <a:pt x="66713" y="92494"/>
                  </a:lnTo>
                  <a:lnTo>
                    <a:pt x="69519" y="95034"/>
                  </a:lnTo>
                  <a:lnTo>
                    <a:pt x="74358" y="96304"/>
                  </a:lnTo>
                  <a:lnTo>
                    <a:pt x="76593" y="101384"/>
                  </a:lnTo>
                  <a:lnTo>
                    <a:pt x="78536" y="100114"/>
                  </a:lnTo>
                  <a:lnTo>
                    <a:pt x="78676" y="93764"/>
                  </a:lnTo>
                  <a:lnTo>
                    <a:pt x="83527" y="96304"/>
                  </a:lnTo>
                  <a:lnTo>
                    <a:pt x="82715" y="97574"/>
                  </a:lnTo>
                  <a:lnTo>
                    <a:pt x="81851" y="99060"/>
                  </a:lnTo>
                  <a:lnTo>
                    <a:pt x="82029" y="100114"/>
                  </a:lnTo>
                  <a:lnTo>
                    <a:pt x="81241" y="100114"/>
                  </a:lnTo>
                  <a:lnTo>
                    <a:pt x="82257" y="101384"/>
                  </a:lnTo>
                  <a:lnTo>
                    <a:pt x="80886" y="102654"/>
                  </a:lnTo>
                  <a:lnTo>
                    <a:pt x="82232" y="103924"/>
                  </a:lnTo>
                  <a:lnTo>
                    <a:pt x="80606" y="103924"/>
                  </a:lnTo>
                  <a:lnTo>
                    <a:pt x="81546" y="106464"/>
                  </a:lnTo>
                  <a:lnTo>
                    <a:pt x="81102" y="107734"/>
                  </a:lnTo>
                  <a:lnTo>
                    <a:pt x="81737" y="107734"/>
                  </a:lnTo>
                  <a:lnTo>
                    <a:pt x="82918" y="106464"/>
                  </a:lnTo>
                  <a:lnTo>
                    <a:pt x="84124" y="107734"/>
                  </a:lnTo>
                  <a:lnTo>
                    <a:pt x="86931" y="110274"/>
                  </a:lnTo>
                  <a:lnTo>
                    <a:pt x="83451" y="110274"/>
                  </a:lnTo>
                  <a:lnTo>
                    <a:pt x="84340" y="112814"/>
                  </a:lnTo>
                  <a:lnTo>
                    <a:pt x="85915" y="112814"/>
                  </a:lnTo>
                  <a:lnTo>
                    <a:pt x="86690" y="115354"/>
                  </a:lnTo>
                  <a:lnTo>
                    <a:pt x="88734" y="112814"/>
                  </a:lnTo>
                  <a:lnTo>
                    <a:pt x="89522" y="114084"/>
                  </a:lnTo>
                  <a:lnTo>
                    <a:pt x="88722" y="115354"/>
                  </a:lnTo>
                  <a:lnTo>
                    <a:pt x="88493" y="116624"/>
                  </a:lnTo>
                  <a:lnTo>
                    <a:pt x="90779" y="116624"/>
                  </a:lnTo>
                  <a:lnTo>
                    <a:pt x="95300" y="122974"/>
                  </a:lnTo>
                  <a:lnTo>
                    <a:pt x="95846" y="119164"/>
                  </a:lnTo>
                  <a:lnTo>
                    <a:pt x="102539" y="121704"/>
                  </a:lnTo>
                  <a:lnTo>
                    <a:pt x="104355" y="130594"/>
                  </a:lnTo>
                  <a:lnTo>
                    <a:pt x="109766" y="134404"/>
                  </a:lnTo>
                  <a:lnTo>
                    <a:pt x="109105" y="135674"/>
                  </a:lnTo>
                  <a:lnTo>
                    <a:pt x="112585" y="136944"/>
                  </a:lnTo>
                  <a:lnTo>
                    <a:pt x="115620" y="142024"/>
                  </a:lnTo>
                  <a:lnTo>
                    <a:pt x="118999" y="142024"/>
                  </a:lnTo>
                  <a:lnTo>
                    <a:pt x="119799" y="143294"/>
                  </a:lnTo>
                  <a:lnTo>
                    <a:pt x="119672" y="145834"/>
                  </a:lnTo>
                  <a:lnTo>
                    <a:pt x="118529" y="145834"/>
                  </a:lnTo>
                  <a:lnTo>
                    <a:pt x="121107" y="147104"/>
                  </a:lnTo>
                  <a:lnTo>
                    <a:pt x="122097" y="147104"/>
                  </a:lnTo>
                  <a:lnTo>
                    <a:pt x="124002" y="150914"/>
                  </a:lnTo>
                  <a:lnTo>
                    <a:pt x="121107" y="149783"/>
                  </a:lnTo>
                  <a:lnTo>
                    <a:pt x="120738" y="149644"/>
                  </a:lnTo>
                  <a:lnTo>
                    <a:pt x="121691" y="150888"/>
                  </a:lnTo>
                  <a:lnTo>
                    <a:pt x="123139" y="153454"/>
                  </a:lnTo>
                  <a:lnTo>
                    <a:pt x="122669" y="154724"/>
                  </a:lnTo>
                  <a:lnTo>
                    <a:pt x="127419" y="155994"/>
                  </a:lnTo>
                  <a:lnTo>
                    <a:pt x="124701" y="157264"/>
                  </a:lnTo>
                  <a:lnTo>
                    <a:pt x="127304" y="161074"/>
                  </a:lnTo>
                  <a:lnTo>
                    <a:pt x="129095" y="161074"/>
                  </a:lnTo>
                  <a:lnTo>
                    <a:pt x="128422" y="158534"/>
                  </a:lnTo>
                  <a:lnTo>
                    <a:pt x="130124" y="159804"/>
                  </a:lnTo>
                  <a:lnTo>
                    <a:pt x="132384" y="162344"/>
                  </a:lnTo>
                  <a:lnTo>
                    <a:pt x="129425" y="163614"/>
                  </a:lnTo>
                  <a:lnTo>
                    <a:pt x="132232" y="172504"/>
                  </a:lnTo>
                  <a:lnTo>
                    <a:pt x="144106" y="171234"/>
                  </a:lnTo>
                  <a:lnTo>
                    <a:pt x="143954" y="175044"/>
                  </a:lnTo>
                  <a:lnTo>
                    <a:pt x="144995" y="175044"/>
                  </a:lnTo>
                  <a:lnTo>
                    <a:pt x="147231" y="177584"/>
                  </a:lnTo>
                  <a:lnTo>
                    <a:pt x="146659" y="183934"/>
                  </a:lnTo>
                  <a:lnTo>
                    <a:pt x="147459" y="185204"/>
                  </a:lnTo>
                  <a:lnTo>
                    <a:pt x="149694" y="190284"/>
                  </a:lnTo>
                  <a:lnTo>
                    <a:pt x="154012" y="185204"/>
                  </a:lnTo>
                  <a:lnTo>
                    <a:pt x="156819" y="190284"/>
                  </a:lnTo>
                  <a:lnTo>
                    <a:pt x="157149" y="189014"/>
                  </a:lnTo>
                  <a:lnTo>
                    <a:pt x="158864" y="186474"/>
                  </a:lnTo>
                  <a:lnTo>
                    <a:pt x="162344" y="189014"/>
                  </a:lnTo>
                  <a:lnTo>
                    <a:pt x="164604" y="191554"/>
                  </a:lnTo>
                  <a:lnTo>
                    <a:pt x="162115" y="195364"/>
                  </a:lnTo>
                  <a:lnTo>
                    <a:pt x="159854" y="194094"/>
                  </a:lnTo>
                  <a:lnTo>
                    <a:pt x="159169" y="192824"/>
                  </a:lnTo>
                  <a:lnTo>
                    <a:pt x="159435" y="192824"/>
                  </a:lnTo>
                  <a:lnTo>
                    <a:pt x="158318" y="191554"/>
                  </a:lnTo>
                  <a:lnTo>
                    <a:pt x="156895" y="191554"/>
                  </a:lnTo>
                  <a:lnTo>
                    <a:pt x="157022" y="192824"/>
                  </a:lnTo>
                  <a:lnTo>
                    <a:pt x="158165" y="192824"/>
                  </a:lnTo>
                  <a:lnTo>
                    <a:pt x="158610" y="195364"/>
                  </a:lnTo>
                  <a:lnTo>
                    <a:pt x="161518" y="197408"/>
                  </a:lnTo>
                  <a:lnTo>
                    <a:pt x="161823" y="198132"/>
                  </a:lnTo>
                  <a:lnTo>
                    <a:pt x="160058" y="199174"/>
                  </a:lnTo>
                  <a:lnTo>
                    <a:pt x="162763" y="200444"/>
                  </a:lnTo>
                  <a:lnTo>
                    <a:pt x="163309" y="201714"/>
                  </a:lnTo>
                  <a:lnTo>
                    <a:pt x="166268" y="201714"/>
                  </a:lnTo>
                  <a:lnTo>
                    <a:pt x="168884" y="206794"/>
                  </a:lnTo>
                  <a:lnTo>
                    <a:pt x="168783" y="205524"/>
                  </a:lnTo>
                  <a:lnTo>
                    <a:pt x="169240" y="204254"/>
                  </a:lnTo>
                  <a:lnTo>
                    <a:pt x="169760" y="204254"/>
                  </a:lnTo>
                  <a:lnTo>
                    <a:pt x="173723" y="210604"/>
                  </a:lnTo>
                  <a:lnTo>
                    <a:pt x="173469" y="205524"/>
                  </a:lnTo>
                  <a:lnTo>
                    <a:pt x="177177" y="209334"/>
                  </a:lnTo>
                  <a:lnTo>
                    <a:pt x="177863" y="211874"/>
                  </a:lnTo>
                  <a:lnTo>
                    <a:pt x="173570" y="210604"/>
                  </a:lnTo>
                  <a:lnTo>
                    <a:pt x="177977" y="213144"/>
                  </a:lnTo>
                  <a:lnTo>
                    <a:pt x="179209" y="216954"/>
                  </a:lnTo>
                  <a:lnTo>
                    <a:pt x="174802" y="215684"/>
                  </a:lnTo>
                  <a:lnTo>
                    <a:pt x="179451" y="218224"/>
                  </a:lnTo>
                  <a:lnTo>
                    <a:pt x="179552" y="223304"/>
                  </a:lnTo>
                  <a:lnTo>
                    <a:pt x="181025" y="224574"/>
                  </a:lnTo>
                  <a:lnTo>
                    <a:pt x="180111" y="224574"/>
                  </a:lnTo>
                  <a:lnTo>
                    <a:pt x="181711" y="225844"/>
                  </a:lnTo>
                  <a:lnTo>
                    <a:pt x="182384" y="223304"/>
                  </a:lnTo>
                  <a:lnTo>
                    <a:pt x="183057" y="225844"/>
                  </a:lnTo>
                  <a:lnTo>
                    <a:pt x="183857" y="225844"/>
                  </a:lnTo>
                  <a:lnTo>
                    <a:pt x="183172" y="227114"/>
                  </a:lnTo>
                  <a:lnTo>
                    <a:pt x="185204" y="227114"/>
                  </a:lnTo>
                  <a:lnTo>
                    <a:pt x="185089" y="223304"/>
                  </a:lnTo>
                  <a:lnTo>
                    <a:pt x="188480" y="224574"/>
                  </a:lnTo>
                  <a:lnTo>
                    <a:pt x="188747" y="225336"/>
                  </a:lnTo>
                  <a:lnTo>
                    <a:pt x="188264" y="224574"/>
                  </a:lnTo>
                  <a:lnTo>
                    <a:pt x="189826" y="232194"/>
                  </a:lnTo>
                  <a:lnTo>
                    <a:pt x="187680" y="230720"/>
                  </a:lnTo>
                  <a:lnTo>
                    <a:pt x="187807" y="230924"/>
                  </a:lnTo>
                  <a:lnTo>
                    <a:pt x="188468" y="232194"/>
                  </a:lnTo>
                  <a:lnTo>
                    <a:pt x="187515" y="232194"/>
                  </a:lnTo>
                  <a:lnTo>
                    <a:pt x="189433" y="237274"/>
                  </a:lnTo>
                  <a:lnTo>
                    <a:pt x="191681" y="230924"/>
                  </a:lnTo>
                  <a:lnTo>
                    <a:pt x="195592" y="236004"/>
                  </a:lnTo>
                  <a:lnTo>
                    <a:pt x="193890" y="236004"/>
                  </a:lnTo>
                  <a:lnTo>
                    <a:pt x="194068" y="237274"/>
                  </a:lnTo>
                  <a:lnTo>
                    <a:pt x="198767" y="237274"/>
                  </a:lnTo>
                  <a:lnTo>
                    <a:pt x="200367" y="241084"/>
                  </a:lnTo>
                  <a:lnTo>
                    <a:pt x="202222" y="239814"/>
                  </a:lnTo>
                  <a:lnTo>
                    <a:pt x="203441" y="241084"/>
                  </a:lnTo>
                  <a:lnTo>
                    <a:pt x="202361" y="239814"/>
                  </a:lnTo>
                  <a:lnTo>
                    <a:pt x="204076" y="238544"/>
                  </a:lnTo>
                  <a:lnTo>
                    <a:pt x="205193" y="239814"/>
                  </a:lnTo>
                  <a:lnTo>
                    <a:pt x="207340" y="242354"/>
                  </a:lnTo>
                  <a:lnTo>
                    <a:pt x="209384" y="242354"/>
                  </a:lnTo>
                  <a:lnTo>
                    <a:pt x="207568" y="248704"/>
                  </a:lnTo>
                  <a:lnTo>
                    <a:pt x="211734" y="249974"/>
                  </a:lnTo>
                  <a:lnTo>
                    <a:pt x="212191" y="252514"/>
                  </a:lnTo>
                  <a:lnTo>
                    <a:pt x="209600" y="252514"/>
                  </a:lnTo>
                  <a:lnTo>
                    <a:pt x="210172" y="253784"/>
                  </a:lnTo>
                  <a:lnTo>
                    <a:pt x="214807" y="256324"/>
                  </a:lnTo>
                  <a:lnTo>
                    <a:pt x="211861" y="258864"/>
                  </a:lnTo>
                  <a:lnTo>
                    <a:pt x="216382" y="261404"/>
                  </a:lnTo>
                  <a:lnTo>
                    <a:pt x="217017" y="259029"/>
                  </a:lnTo>
                  <a:lnTo>
                    <a:pt x="220357" y="260134"/>
                  </a:lnTo>
                  <a:lnTo>
                    <a:pt x="218744" y="258864"/>
                  </a:lnTo>
                  <a:lnTo>
                    <a:pt x="213893" y="255054"/>
                  </a:lnTo>
                  <a:lnTo>
                    <a:pt x="219659" y="257594"/>
                  </a:lnTo>
                  <a:lnTo>
                    <a:pt x="218871" y="256324"/>
                  </a:lnTo>
                  <a:lnTo>
                    <a:pt x="218681" y="256019"/>
                  </a:lnTo>
                  <a:lnTo>
                    <a:pt x="223278" y="255054"/>
                  </a:lnTo>
                  <a:lnTo>
                    <a:pt x="224193" y="258864"/>
                  </a:lnTo>
                  <a:lnTo>
                    <a:pt x="220129" y="262674"/>
                  </a:lnTo>
                  <a:lnTo>
                    <a:pt x="222161" y="269024"/>
                  </a:lnTo>
                  <a:lnTo>
                    <a:pt x="228968" y="267754"/>
                  </a:lnTo>
                  <a:lnTo>
                    <a:pt x="232105" y="272783"/>
                  </a:lnTo>
                  <a:lnTo>
                    <a:pt x="234276" y="271564"/>
                  </a:lnTo>
                  <a:lnTo>
                    <a:pt x="235305" y="275374"/>
                  </a:lnTo>
                  <a:lnTo>
                    <a:pt x="237553" y="276644"/>
                  </a:lnTo>
                  <a:lnTo>
                    <a:pt x="236067" y="277914"/>
                  </a:lnTo>
                  <a:lnTo>
                    <a:pt x="236601" y="279184"/>
                  </a:lnTo>
                  <a:lnTo>
                    <a:pt x="236448" y="280454"/>
                  </a:lnTo>
                  <a:lnTo>
                    <a:pt x="237350" y="279184"/>
                  </a:lnTo>
                  <a:lnTo>
                    <a:pt x="239991" y="284264"/>
                  </a:lnTo>
                  <a:lnTo>
                    <a:pt x="243103" y="282994"/>
                  </a:lnTo>
                  <a:lnTo>
                    <a:pt x="243560" y="286804"/>
                  </a:lnTo>
                  <a:lnTo>
                    <a:pt x="246862" y="291884"/>
                  </a:lnTo>
                  <a:lnTo>
                    <a:pt x="251929" y="288074"/>
                  </a:lnTo>
                  <a:lnTo>
                    <a:pt x="255333" y="293154"/>
                  </a:lnTo>
                  <a:lnTo>
                    <a:pt x="252717" y="293154"/>
                  </a:lnTo>
                  <a:lnTo>
                    <a:pt x="253530" y="295694"/>
                  </a:lnTo>
                  <a:lnTo>
                    <a:pt x="249910" y="293154"/>
                  </a:lnTo>
                  <a:lnTo>
                    <a:pt x="251180" y="294424"/>
                  </a:lnTo>
                  <a:lnTo>
                    <a:pt x="252107" y="296964"/>
                  </a:lnTo>
                  <a:lnTo>
                    <a:pt x="253047" y="295694"/>
                  </a:lnTo>
                  <a:lnTo>
                    <a:pt x="252958" y="296964"/>
                  </a:lnTo>
                  <a:lnTo>
                    <a:pt x="258406" y="298234"/>
                  </a:lnTo>
                  <a:lnTo>
                    <a:pt x="258318" y="300774"/>
                  </a:lnTo>
                  <a:lnTo>
                    <a:pt x="259448" y="300774"/>
                  </a:lnTo>
                  <a:lnTo>
                    <a:pt x="261010" y="299504"/>
                  </a:lnTo>
                  <a:lnTo>
                    <a:pt x="262356" y="300774"/>
                  </a:lnTo>
                  <a:lnTo>
                    <a:pt x="264845" y="303314"/>
                  </a:lnTo>
                  <a:lnTo>
                    <a:pt x="265061" y="300774"/>
                  </a:lnTo>
                  <a:lnTo>
                    <a:pt x="264871" y="308394"/>
                  </a:lnTo>
                  <a:lnTo>
                    <a:pt x="276453" y="312204"/>
                  </a:lnTo>
                  <a:lnTo>
                    <a:pt x="276352" y="318325"/>
                  </a:lnTo>
                  <a:lnTo>
                    <a:pt x="275640" y="317779"/>
                  </a:lnTo>
                  <a:lnTo>
                    <a:pt x="276326" y="319062"/>
                  </a:lnTo>
                  <a:lnTo>
                    <a:pt x="276364" y="318820"/>
                  </a:lnTo>
                  <a:lnTo>
                    <a:pt x="276352" y="318579"/>
                  </a:lnTo>
                  <a:lnTo>
                    <a:pt x="279615" y="321094"/>
                  </a:lnTo>
                  <a:lnTo>
                    <a:pt x="283425" y="324904"/>
                  </a:lnTo>
                  <a:lnTo>
                    <a:pt x="286080" y="327444"/>
                  </a:lnTo>
                  <a:lnTo>
                    <a:pt x="285064" y="327444"/>
                  </a:lnTo>
                  <a:lnTo>
                    <a:pt x="287362" y="332524"/>
                  </a:lnTo>
                  <a:lnTo>
                    <a:pt x="291058" y="326174"/>
                  </a:lnTo>
                  <a:lnTo>
                    <a:pt x="293687" y="331254"/>
                  </a:lnTo>
                  <a:lnTo>
                    <a:pt x="293573" y="336334"/>
                  </a:lnTo>
                  <a:lnTo>
                    <a:pt x="290398" y="329984"/>
                  </a:lnTo>
                  <a:lnTo>
                    <a:pt x="290855" y="332524"/>
                  </a:lnTo>
                  <a:lnTo>
                    <a:pt x="287032" y="337604"/>
                  </a:lnTo>
                  <a:lnTo>
                    <a:pt x="296291" y="337604"/>
                  </a:lnTo>
                  <a:lnTo>
                    <a:pt x="296430" y="342684"/>
                  </a:lnTo>
                  <a:lnTo>
                    <a:pt x="295529" y="342684"/>
                  </a:lnTo>
                  <a:lnTo>
                    <a:pt x="296100" y="345224"/>
                  </a:lnTo>
                  <a:lnTo>
                    <a:pt x="302221" y="346494"/>
                  </a:lnTo>
                  <a:lnTo>
                    <a:pt x="305269" y="350304"/>
                  </a:lnTo>
                  <a:lnTo>
                    <a:pt x="309130" y="350304"/>
                  </a:lnTo>
                  <a:lnTo>
                    <a:pt x="314236" y="355384"/>
                  </a:lnTo>
                  <a:lnTo>
                    <a:pt x="316890" y="357111"/>
                  </a:lnTo>
                  <a:lnTo>
                    <a:pt x="316966" y="356654"/>
                  </a:lnTo>
                  <a:lnTo>
                    <a:pt x="320357" y="359194"/>
                  </a:lnTo>
                  <a:lnTo>
                    <a:pt x="320370" y="360464"/>
                  </a:lnTo>
                  <a:lnTo>
                    <a:pt x="321665" y="364274"/>
                  </a:lnTo>
                  <a:lnTo>
                    <a:pt x="320078" y="365544"/>
                  </a:lnTo>
                  <a:lnTo>
                    <a:pt x="317246" y="363004"/>
                  </a:lnTo>
                  <a:lnTo>
                    <a:pt x="316242" y="366814"/>
                  </a:lnTo>
                  <a:lnTo>
                    <a:pt x="320878" y="366814"/>
                  </a:lnTo>
                  <a:lnTo>
                    <a:pt x="321906" y="368084"/>
                  </a:lnTo>
                  <a:lnTo>
                    <a:pt x="320662" y="369354"/>
                  </a:lnTo>
                  <a:lnTo>
                    <a:pt x="325221" y="373164"/>
                  </a:lnTo>
                  <a:lnTo>
                    <a:pt x="327914" y="370624"/>
                  </a:lnTo>
                  <a:lnTo>
                    <a:pt x="332244" y="375704"/>
                  </a:lnTo>
                  <a:lnTo>
                    <a:pt x="332574" y="374434"/>
                  </a:lnTo>
                  <a:lnTo>
                    <a:pt x="337654" y="374434"/>
                  </a:lnTo>
                  <a:lnTo>
                    <a:pt x="333171" y="378244"/>
                  </a:lnTo>
                  <a:lnTo>
                    <a:pt x="337578" y="379514"/>
                  </a:lnTo>
                  <a:lnTo>
                    <a:pt x="335673" y="382054"/>
                  </a:lnTo>
                  <a:lnTo>
                    <a:pt x="337947" y="383324"/>
                  </a:lnTo>
                  <a:lnTo>
                    <a:pt x="343941" y="385864"/>
                  </a:lnTo>
                  <a:lnTo>
                    <a:pt x="347370" y="388404"/>
                  </a:lnTo>
                  <a:lnTo>
                    <a:pt x="345325" y="388404"/>
                  </a:lnTo>
                  <a:lnTo>
                    <a:pt x="348957" y="390944"/>
                  </a:lnTo>
                  <a:lnTo>
                    <a:pt x="352132" y="393484"/>
                  </a:lnTo>
                  <a:lnTo>
                    <a:pt x="350812" y="397294"/>
                  </a:lnTo>
                  <a:lnTo>
                    <a:pt x="353326" y="401104"/>
                  </a:lnTo>
                  <a:lnTo>
                    <a:pt x="356616" y="406184"/>
                  </a:lnTo>
                  <a:lnTo>
                    <a:pt x="357581" y="409994"/>
                  </a:lnTo>
                  <a:lnTo>
                    <a:pt x="362546" y="413804"/>
                  </a:lnTo>
                  <a:lnTo>
                    <a:pt x="366572" y="418884"/>
                  </a:lnTo>
                  <a:lnTo>
                    <a:pt x="370471" y="423964"/>
                  </a:lnTo>
                  <a:lnTo>
                    <a:pt x="375056" y="430314"/>
                  </a:lnTo>
                  <a:lnTo>
                    <a:pt x="376694" y="423964"/>
                  </a:lnTo>
                  <a:lnTo>
                    <a:pt x="377126" y="431584"/>
                  </a:lnTo>
                  <a:lnTo>
                    <a:pt x="380809" y="427774"/>
                  </a:lnTo>
                  <a:lnTo>
                    <a:pt x="382625" y="429044"/>
                  </a:lnTo>
                  <a:lnTo>
                    <a:pt x="383146" y="429044"/>
                  </a:lnTo>
                  <a:lnTo>
                    <a:pt x="383019" y="430314"/>
                  </a:lnTo>
                  <a:lnTo>
                    <a:pt x="385267" y="437934"/>
                  </a:lnTo>
                  <a:lnTo>
                    <a:pt x="385191" y="439204"/>
                  </a:lnTo>
                  <a:lnTo>
                    <a:pt x="382892" y="436664"/>
                  </a:lnTo>
                  <a:lnTo>
                    <a:pt x="382117" y="437934"/>
                  </a:lnTo>
                  <a:lnTo>
                    <a:pt x="385191" y="441744"/>
                  </a:lnTo>
                  <a:lnTo>
                    <a:pt x="381800" y="440474"/>
                  </a:lnTo>
                  <a:lnTo>
                    <a:pt x="382955" y="444284"/>
                  </a:lnTo>
                  <a:lnTo>
                    <a:pt x="383959" y="441744"/>
                  </a:lnTo>
                  <a:lnTo>
                    <a:pt x="386232" y="443014"/>
                  </a:lnTo>
                  <a:lnTo>
                    <a:pt x="387616" y="445554"/>
                  </a:lnTo>
                  <a:lnTo>
                    <a:pt x="386778" y="441744"/>
                  </a:lnTo>
                  <a:lnTo>
                    <a:pt x="393700" y="444284"/>
                  </a:lnTo>
                  <a:lnTo>
                    <a:pt x="387438" y="449364"/>
                  </a:lnTo>
                  <a:lnTo>
                    <a:pt x="394385" y="451904"/>
                  </a:lnTo>
                  <a:lnTo>
                    <a:pt x="391579" y="451904"/>
                  </a:lnTo>
                  <a:lnTo>
                    <a:pt x="394792" y="453174"/>
                  </a:lnTo>
                  <a:lnTo>
                    <a:pt x="400596" y="460794"/>
                  </a:lnTo>
                  <a:lnTo>
                    <a:pt x="406311" y="460794"/>
                  </a:lnTo>
                  <a:lnTo>
                    <a:pt x="406260" y="462064"/>
                  </a:lnTo>
                  <a:lnTo>
                    <a:pt x="405726" y="463334"/>
                  </a:lnTo>
                  <a:lnTo>
                    <a:pt x="404355" y="462064"/>
                  </a:lnTo>
                  <a:lnTo>
                    <a:pt x="409244" y="467144"/>
                  </a:lnTo>
                  <a:lnTo>
                    <a:pt x="414972" y="470954"/>
                  </a:lnTo>
                  <a:lnTo>
                    <a:pt x="420166" y="474764"/>
                  </a:lnTo>
                  <a:lnTo>
                    <a:pt x="423468" y="479844"/>
                  </a:lnTo>
                  <a:lnTo>
                    <a:pt x="422021" y="479844"/>
                  </a:lnTo>
                  <a:lnTo>
                    <a:pt x="423418" y="481114"/>
                  </a:lnTo>
                  <a:lnTo>
                    <a:pt x="425818" y="479844"/>
                  </a:lnTo>
                  <a:lnTo>
                    <a:pt x="426186" y="482384"/>
                  </a:lnTo>
                  <a:lnTo>
                    <a:pt x="425704" y="482384"/>
                  </a:lnTo>
                  <a:lnTo>
                    <a:pt x="424751" y="483654"/>
                  </a:lnTo>
                  <a:lnTo>
                    <a:pt x="425183" y="483654"/>
                  </a:lnTo>
                  <a:lnTo>
                    <a:pt x="429856" y="484924"/>
                  </a:lnTo>
                  <a:lnTo>
                    <a:pt x="430720" y="487464"/>
                  </a:lnTo>
                  <a:lnTo>
                    <a:pt x="428358" y="487464"/>
                  </a:lnTo>
                  <a:lnTo>
                    <a:pt x="432790" y="493814"/>
                  </a:lnTo>
                  <a:lnTo>
                    <a:pt x="439902" y="493814"/>
                  </a:lnTo>
                  <a:lnTo>
                    <a:pt x="445389" y="497624"/>
                  </a:lnTo>
                  <a:lnTo>
                    <a:pt x="442429" y="501434"/>
                  </a:lnTo>
                  <a:lnTo>
                    <a:pt x="447776" y="509054"/>
                  </a:lnTo>
                  <a:lnTo>
                    <a:pt x="447268" y="509054"/>
                  </a:lnTo>
                  <a:lnTo>
                    <a:pt x="452208" y="514134"/>
                  </a:lnTo>
                  <a:lnTo>
                    <a:pt x="457466" y="517944"/>
                  </a:lnTo>
                  <a:lnTo>
                    <a:pt x="462915" y="520484"/>
                  </a:lnTo>
                  <a:lnTo>
                    <a:pt x="468426" y="524294"/>
                  </a:lnTo>
                  <a:lnTo>
                    <a:pt x="470611" y="530644"/>
                  </a:lnTo>
                  <a:lnTo>
                    <a:pt x="475081" y="535724"/>
                  </a:lnTo>
                  <a:lnTo>
                    <a:pt x="480250" y="542074"/>
                  </a:lnTo>
                  <a:lnTo>
                    <a:pt x="484530" y="547154"/>
                  </a:lnTo>
                  <a:lnTo>
                    <a:pt x="484111" y="545884"/>
                  </a:lnTo>
                  <a:lnTo>
                    <a:pt x="486968" y="545884"/>
                  </a:lnTo>
                  <a:lnTo>
                    <a:pt x="488353" y="547154"/>
                  </a:lnTo>
                  <a:lnTo>
                    <a:pt x="489216" y="548424"/>
                  </a:lnTo>
                  <a:lnTo>
                    <a:pt x="494411" y="548424"/>
                  </a:lnTo>
                  <a:lnTo>
                    <a:pt x="491490" y="550964"/>
                  </a:lnTo>
                  <a:lnTo>
                    <a:pt x="491020" y="550964"/>
                  </a:lnTo>
                  <a:lnTo>
                    <a:pt x="489483" y="554774"/>
                  </a:lnTo>
                  <a:lnTo>
                    <a:pt x="493153" y="557314"/>
                  </a:lnTo>
                  <a:lnTo>
                    <a:pt x="495427" y="559854"/>
                  </a:lnTo>
                  <a:lnTo>
                    <a:pt x="499325" y="556044"/>
                  </a:lnTo>
                  <a:lnTo>
                    <a:pt x="502513" y="563664"/>
                  </a:lnTo>
                  <a:lnTo>
                    <a:pt x="508482" y="568744"/>
                  </a:lnTo>
                  <a:lnTo>
                    <a:pt x="514019" y="573824"/>
                  </a:lnTo>
                  <a:lnTo>
                    <a:pt x="515962" y="578904"/>
                  </a:lnTo>
                  <a:lnTo>
                    <a:pt x="518299" y="580174"/>
                  </a:lnTo>
                  <a:lnTo>
                    <a:pt x="520128" y="581444"/>
                  </a:lnTo>
                  <a:lnTo>
                    <a:pt x="522465" y="582714"/>
                  </a:lnTo>
                  <a:lnTo>
                    <a:pt x="520509" y="583984"/>
                  </a:lnTo>
                  <a:lnTo>
                    <a:pt x="525907" y="591604"/>
                  </a:lnTo>
                  <a:lnTo>
                    <a:pt x="531406" y="595414"/>
                  </a:lnTo>
                  <a:lnTo>
                    <a:pt x="529031" y="596684"/>
                  </a:lnTo>
                  <a:lnTo>
                    <a:pt x="531749" y="599224"/>
                  </a:lnTo>
                  <a:lnTo>
                    <a:pt x="538048" y="594144"/>
                  </a:lnTo>
                  <a:lnTo>
                    <a:pt x="540791" y="597954"/>
                  </a:lnTo>
                  <a:lnTo>
                    <a:pt x="538759" y="600494"/>
                  </a:lnTo>
                  <a:lnTo>
                    <a:pt x="543763" y="605574"/>
                  </a:lnTo>
                  <a:lnTo>
                    <a:pt x="546354" y="613194"/>
                  </a:lnTo>
                  <a:lnTo>
                    <a:pt x="553821" y="615734"/>
                  </a:lnTo>
                  <a:lnTo>
                    <a:pt x="552361" y="617004"/>
                  </a:lnTo>
                  <a:lnTo>
                    <a:pt x="551446" y="617004"/>
                  </a:lnTo>
                  <a:lnTo>
                    <a:pt x="553720" y="619544"/>
                  </a:lnTo>
                  <a:lnTo>
                    <a:pt x="558622" y="627164"/>
                  </a:lnTo>
                  <a:lnTo>
                    <a:pt x="559523" y="626008"/>
                  </a:lnTo>
                  <a:lnTo>
                    <a:pt x="566508" y="628434"/>
                  </a:lnTo>
                  <a:lnTo>
                    <a:pt x="570306" y="630974"/>
                  </a:lnTo>
                  <a:lnTo>
                    <a:pt x="568045" y="632244"/>
                  </a:lnTo>
                  <a:lnTo>
                    <a:pt x="572668" y="632244"/>
                  </a:lnTo>
                  <a:lnTo>
                    <a:pt x="573392" y="630974"/>
                  </a:lnTo>
                  <a:lnTo>
                    <a:pt x="577215" y="633514"/>
                  </a:lnTo>
                  <a:lnTo>
                    <a:pt x="577723" y="634784"/>
                  </a:lnTo>
                  <a:lnTo>
                    <a:pt x="576389" y="636054"/>
                  </a:lnTo>
                  <a:lnTo>
                    <a:pt x="577405" y="638594"/>
                  </a:lnTo>
                  <a:lnTo>
                    <a:pt x="579564" y="634784"/>
                  </a:lnTo>
                  <a:lnTo>
                    <a:pt x="581621" y="638594"/>
                  </a:lnTo>
                  <a:lnTo>
                    <a:pt x="579310" y="638594"/>
                  </a:lnTo>
                  <a:lnTo>
                    <a:pt x="581736" y="642404"/>
                  </a:lnTo>
                  <a:lnTo>
                    <a:pt x="582168" y="641134"/>
                  </a:lnTo>
                  <a:lnTo>
                    <a:pt x="584962" y="641134"/>
                  </a:lnTo>
                  <a:lnTo>
                    <a:pt x="587324" y="642404"/>
                  </a:lnTo>
                  <a:lnTo>
                    <a:pt x="589381" y="646214"/>
                  </a:lnTo>
                  <a:lnTo>
                    <a:pt x="588086" y="648754"/>
                  </a:lnTo>
                  <a:lnTo>
                    <a:pt x="589457" y="647484"/>
                  </a:lnTo>
                  <a:lnTo>
                    <a:pt x="592226" y="648754"/>
                  </a:lnTo>
                  <a:lnTo>
                    <a:pt x="593267" y="650024"/>
                  </a:lnTo>
                  <a:lnTo>
                    <a:pt x="592836" y="651294"/>
                  </a:lnTo>
                  <a:lnTo>
                    <a:pt x="591426" y="651294"/>
                  </a:lnTo>
                  <a:lnTo>
                    <a:pt x="594067" y="655701"/>
                  </a:lnTo>
                  <a:lnTo>
                    <a:pt x="593178" y="656374"/>
                  </a:lnTo>
                  <a:lnTo>
                    <a:pt x="595655" y="660184"/>
                  </a:lnTo>
                  <a:lnTo>
                    <a:pt x="591096" y="660184"/>
                  </a:lnTo>
                  <a:lnTo>
                    <a:pt x="594601" y="661454"/>
                  </a:lnTo>
                  <a:lnTo>
                    <a:pt x="601205" y="662724"/>
                  </a:lnTo>
                  <a:lnTo>
                    <a:pt x="603097" y="666534"/>
                  </a:lnTo>
                  <a:lnTo>
                    <a:pt x="602399" y="666534"/>
                  </a:lnTo>
                  <a:lnTo>
                    <a:pt x="602843" y="667804"/>
                  </a:lnTo>
                  <a:lnTo>
                    <a:pt x="604380" y="667804"/>
                  </a:lnTo>
                  <a:lnTo>
                    <a:pt x="604964" y="669074"/>
                  </a:lnTo>
                  <a:lnTo>
                    <a:pt x="605294" y="670344"/>
                  </a:lnTo>
                  <a:lnTo>
                    <a:pt x="606107" y="671614"/>
                  </a:lnTo>
                  <a:lnTo>
                    <a:pt x="605015" y="672884"/>
                  </a:lnTo>
                  <a:lnTo>
                    <a:pt x="608520" y="675424"/>
                  </a:lnTo>
                  <a:lnTo>
                    <a:pt x="609828" y="676694"/>
                  </a:lnTo>
                  <a:lnTo>
                    <a:pt x="611581" y="674154"/>
                  </a:lnTo>
                  <a:lnTo>
                    <a:pt x="613092" y="676694"/>
                  </a:lnTo>
                  <a:lnTo>
                    <a:pt x="612927" y="674154"/>
                  </a:lnTo>
                  <a:lnTo>
                    <a:pt x="612444" y="672884"/>
                  </a:lnTo>
                  <a:lnTo>
                    <a:pt x="610920" y="672884"/>
                  </a:lnTo>
                  <a:lnTo>
                    <a:pt x="610666" y="671614"/>
                  </a:lnTo>
                  <a:lnTo>
                    <a:pt x="610933" y="671614"/>
                  </a:lnTo>
                  <a:lnTo>
                    <a:pt x="607529" y="669201"/>
                  </a:lnTo>
                  <a:lnTo>
                    <a:pt x="607529" y="672884"/>
                  </a:lnTo>
                  <a:lnTo>
                    <a:pt x="606171" y="672884"/>
                  </a:lnTo>
                  <a:lnTo>
                    <a:pt x="606234" y="671614"/>
                  </a:lnTo>
                  <a:lnTo>
                    <a:pt x="606488" y="671614"/>
                  </a:lnTo>
                  <a:lnTo>
                    <a:pt x="607529" y="672884"/>
                  </a:lnTo>
                  <a:lnTo>
                    <a:pt x="607529" y="669201"/>
                  </a:lnTo>
                  <a:lnTo>
                    <a:pt x="607364" y="669074"/>
                  </a:lnTo>
                  <a:lnTo>
                    <a:pt x="611352" y="669074"/>
                  </a:lnTo>
                  <a:lnTo>
                    <a:pt x="611771" y="671309"/>
                  </a:lnTo>
                  <a:lnTo>
                    <a:pt x="610933" y="671512"/>
                  </a:lnTo>
                  <a:lnTo>
                    <a:pt x="611454" y="671995"/>
                  </a:lnTo>
                  <a:lnTo>
                    <a:pt x="611632" y="672096"/>
                  </a:lnTo>
                  <a:lnTo>
                    <a:pt x="611771" y="672096"/>
                  </a:lnTo>
                  <a:lnTo>
                    <a:pt x="611962" y="672261"/>
                  </a:lnTo>
                  <a:lnTo>
                    <a:pt x="611949" y="671906"/>
                  </a:lnTo>
                  <a:lnTo>
                    <a:pt x="611898" y="671614"/>
                  </a:lnTo>
                  <a:lnTo>
                    <a:pt x="616775" y="671614"/>
                  </a:lnTo>
                  <a:lnTo>
                    <a:pt x="616064" y="675424"/>
                  </a:lnTo>
                  <a:lnTo>
                    <a:pt x="618299" y="680504"/>
                  </a:lnTo>
                  <a:lnTo>
                    <a:pt x="617207" y="683044"/>
                  </a:lnTo>
                  <a:lnTo>
                    <a:pt x="622477" y="685584"/>
                  </a:lnTo>
                  <a:lnTo>
                    <a:pt x="627837" y="691934"/>
                  </a:lnTo>
                  <a:lnTo>
                    <a:pt x="635635" y="691934"/>
                  </a:lnTo>
                  <a:lnTo>
                    <a:pt x="634365" y="694474"/>
                  </a:lnTo>
                  <a:lnTo>
                    <a:pt x="633222" y="694474"/>
                  </a:lnTo>
                  <a:lnTo>
                    <a:pt x="634860" y="695744"/>
                  </a:lnTo>
                  <a:lnTo>
                    <a:pt x="639025" y="700824"/>
                  </a:lnTo>
                  <a:lnTo>
                    <a:pt x="639406" y="700659"/>
                  </a:lnTo>
                  <a:lnTo>
                    <a:pt x="642645" y="703364"/>
                  </a:lnTo>
                  <a:lnTo>
                    <a:pt x="641337" y="703364"/>
                  </a:lnTo>
                  <a:lnTo>
                    <a:pt x="646264" y="709714"/>
                  </a:lnTo>
                  <a:lnTo>
                    <a:pt x="660146" y="717334"/>
                  </a:lnTo>
                  <a:lnTo>
                    <a:pt x="664540" y="724306"/>
                  </a:lnTo>
                  <a:lnTo>
                    <a:pt x="664451" y="723684"/>
                  </a:lnTo>
                  <a:lnTo>
                    <a:pt x="664743" y="723684"/>
                  </a:lnTo>
                  <a:lnTo>
                    <a:pt x="671944" y="732574"/>
                  </a:lnTo>
                  <a:lnTo>
                    <a:pt x="680339" y="740194"/>
                  </a:lnTo>
                  <a:lnTo>
                    <a:pt x="688467" y="747814"/>
                  </a:lnTo>
                  <a:lnTo>
                    <a:pt x="694880" y="756704"/>
                  </a:lnTo>
                  <a:lnTo>
                    <a:pt x="697090" y="760514"/>
                  </a:lnTo>
                  <a:lnTo>
                    <a:pt x="698944" y="759244"/>
                  </a:lnTo>
                  <a:lnTo>
                    <a:pt x="701916" y="760514"/>
                  </a:lnTo>
                  <a:lnTo>
                    <a:pt x="700544" y="763054"/>
                  </a:lnTo>
                  <a:lnTo>
                    <a:pt x="705878" y="764324"/>
                  </a:lnTo>
                  <a:lnTo>
                    <a:pt x="711873" y="766864"/>
                  </a:lnTo>
                  <a:lnTo>
                    <a:pt x="708469" y="775754"/>
                  </a:lnTo>
                  <a:lnTo>
                    <a:pt x="717092" y="778294"/>
                  </a:lnTo>
                  <a:lnTo>
                    <a:pt x="717727" y="777024"/>
                  </a:lnTo>
                  <a:lnTo>
                    <a:pt x="719429" y="778294"/>
                  </a:lnTo>
                  <a:lnTo>
                    <a:pt x="724712" y="782104"/>
                  </a:lnTo>
                  <a:lnTo>
                    <a:pt x="722858" y="783374"/>
                  </a:lnTo>
                  <a:lnTo>
                    <a:pt x="723303" y="783374"/>
                  </a:lnTo>
                  <a:lnTo>
                    <a:pt x="724890" y="782104"/>
                  </a:lnTo>
                  <a:lnTo>
                    <a:pt x="724954" y="784644"/>
                  </a:lnTo>
                  <a:lnTo>
                    <a:pt x="723976" y="784644"/>
                  </a:lnTo>
                  <a:lnTo>
                    <a:pt x="730567" y="788454"/>
                  </a:lnTo>
                  <a:lnTo>
                    <a:pt x="733552" y="793534"/>
                  </a:lnTo>
                  <a:lnTo>
                    <a:pt x="725855" y="792264"/>
                  </a:lnTo>
                  <a:lnTo>
                    <a:pt x="731100" y="797344"/>
                  </a:lnTo>
                  <a:lnTo>
                    <a:pt x="733526" y="799884"/>
                  </a:lnTo>
                  <a:lnTo>
                    <a:pt x="739889" y="799884"/>
                  </a:lnTo>
                  <a:lnTo>
                    <a:pt x="739825" y="798614"/>
                  </a:lnTo>
                  <a:lnTo>
                    <a:pt x="739063" y="798614"/>
                  </a:lnTo>
                  <a:lnTo>
                    <a:pt x="738378" y="796074"/>
                  </a:lnTo>
                  <a:lnTo>
                    <a:pt x="739368" y="794804"/>
                  </a:lnTo>
                  <a:lnTo>
                    <a:pt x="741756" y="796074"/>
                  </a:lnTo>
                  <a:lnTo>
                    <a:pt x="743458" y="794804"/>
                  </a:lnTo>
                  <a:lnTo>
                    <a:pt x="745159" y="793534"/>
                  </a:lnTo>
                  <a:lnTo>
                    <a:pt x="749706" y="792264"/>
                  </a:lnTo>
                  <a:close/>
                </a:path>
                <a:path w="842645" h="800100">
                  <a:moveTo>
                    <a:pt x="753313" y="604139"/>
                  </a:moveTo>
                  <a:lnTo>
                    <a:pt x="748093" y="605370"/>
                  </a:lnTo>
                  <a:lnTo>
                    <a:pt x="744677" y="604139"/>
                  </a:lnTo>
                  <a:lnTo>
                    <a:pt x="744359" y="602869"/>
                  </a:lnTo>
                  <a:lnTo>
                    <a:pt x="742467" y="602869"/>
                  </a:lnTo>
                  <a:lnTo>
                    <a:pt x="745248" y="599059"/>
                  </a:lnTo>
                  <a:lnTo>
                    <a:pt x="741832" y="597789"/>
                  </a:lnTo>
                  <a:lnTo>
                    <a:pt x="745363" y="593979"/>
                  </a:lnTo>
                  <a:lnTo>
                    <a:pt x="746531" y="592709"/>
                  </a:lnTo>
                  <a:lnTo>
                    <a:pt x="737920" y="593979"/>
                  </a:lnTo>
                  <a:lnTo>
                    <a:pt x="740232" y="588899"/>
                  </a:lnTo>
                  <a:lnTo>
                    <a:pt x="738962" y="590169"/>
                  </a:lnTo>
                  <a:lnTo>
                    <a:pt x="738530" y="590169"/>
                  </a:lnTo>
                  <a:lnTo>
                    <a:pt x="738441" y="589457"/>
                  </a:lnTo>
                  <a:lnTo>
                    <a:pt x="737438" y="590080"/>
                  </a:lnTo>
                  <a:lnTo>
                    <a:pt x="737590" y="590169"/>
                  </a:lnTo>
                  <a:lnTo>
                    <a:pt x="737298" y="590169"/>
                  </a:lnTo>
                  <a:lnTo>
                    <a:pt x="737438" y="590080"/>
                  </a:lnTo>
                  <a:lnTo>
                    <a:pt x="733044" y="587629"/>
                  </a:lnTo>
                  <a:lnTo>
                    <a:pt x="733679" y="580009"/>
                  </a:lnTo>
                  <a:lnTo>
                    <a:pt x="731989" y="574929"/>
                  </a:lnTo>
                  <a:lnTo>
                    <a:pt x="731291" y="573659"/>
                  </a:lnTo>
                  <a:lnTo>
                    <a:pt x="729526" y="574954"/>
                  </a:lnTo>
                  <a:lnTo>
                    <a:pt x="729526" y="606234"/>
                  </a:lnTo>
                  <a:lnTo>
                    <a:pt x="728827" y="606882"/>
                  </a:lnTo>
                  <a:lnTo>
                    <a:pt x="727011" y="607174"/>
                  </a:lnTo>
                  <a:lnTo>
                    <a:pt x="729081" y="605409"/>
                  </a:lnTo>
                  <a:lnTo>
                    <a:pt x="729526" y="606234"/>
                  </a:lnTo>
                  <a:lnTo>
                    <a:pt x="729526" y="574954"/>
                  </a:lnTo>
                  <a:lnTo>
                    <a:pt x="724357" y="578739"/>
                  </a:lnTo>
                  <a:lnTo>
                    <a:pt x="724992" y="577469"/>
                  </a:lnTo>
                  <a:lnTo>
                    <a:pt x="726249" y="574929"/>
                  </a:lnTo>
                  <a:lnTo>
                    <a:pt x="729157" y="573659"/>
                  </a:lnTo>
                  <a:lnTo>
                    <a:pt x="723963" y="572389"/>
                  </a:lnTo>
                  <a:lnTo>
                    <a:pt x="724662" y="568579"/>
                  </a:lnTo>
                  <a:lnTo>
                    <a:pt x="724890" y="567309"/>
                  </a:lnTo>
                  <a:lnTo>
                    <a:pt x="720280" y="566039"/>
                  </a:lnTo>
                  <a:lnTo>
                    <a:pt x="720979" y="566039"/>
                  </a:lnTo>
                  <a:lnTo>
                    <a:pt x="721753" y="564769"/>
                  </a:lnTo>
                  <a:lnTo>
                    <a:pt x="721944" y="564769"/>
                  </a:lnTo>
                  <a:lnTo>
                    <a:pt x="723366" y="563499"/>
                  </a:lnTo>
                  <a:lnTo>
                    <a:pt x="720445" y="562229"/>
                  </a:lnTo>
                  <a:lnTo>
                    <a:pt x="718921" y="563499"/>
                  </a:lnTo>
                  <a:lnTo>
                    <a:pt x="718781" y="563499"/>
                  </a:lnTo>
                  <a:lnTo>
                    <a:pt x="720204" y="562229"/>
                  </a:lnTo>
                  <a:lnTo>
                    <a:pt x="720445" y="562229"/>
                  </a:lnTo>
                  <a:lnTo>
                    <a:pt x="720775" y="562229"/>
                  </a:lnTo>
                  <a:lnTo>
                    <a:pt x="721436" y="560959"/>
                  </a:lnTo>
                  <a:lnTo>
                    <a:pt x="717334" y="562229"/>
                  </a:lnTo>
                  <a:lnTo>
                    <a:pt x="719201" y="559689"/>
                  </a:lnTo>
                  <a:lnTo>
                    <a:pt x="718705" y="559689"/>
                  </a:lnTo>
                  <a:lnTo>
                    <a:pt x="718794" y="558419"/>
                  </a:lnTo>
                  <a:lnTo>
                    <a:pt x="716927" y="559689"/>
                  </a:lnTo>
                  <a:lnTo>
                    <a:pt x="717181" y="558419"/>
                  </a:lnTo>
                  <a:lnTo>
                    <a:pt x="714502" y="558419"/>
                  </a:lnTo>
                  <a:lnTo>
                    <a:pt x="714832" y="557149"/>
                  </a:lnTo>
                  <a:lnTo>
                    <a:pt x="715162" y="555879"/>
                  </a:lnTo>
                  <a:lnTo>
                    <a:pt x="712368" y="557149"/>
                  </a:lnTo>
                  <a:lnTo>
                    <a:pt x="714959" y="553402"/>
                  </a:lnTo>
                  <a:lnTo>
                    <a:pt x="712952" y="552069"/>
                  </a:lnTo>
                  <a:lnTo>
                    <a:pt x="712063" y="552069"/>
                  </a:lnTo>
                  <a:lnTo>
                    <a:pt x="711530" y="550799"/>
                  </a:lnTo>
                  <a:lnTo>
                    <a:pt x="713181" y="549529"/>
                  </a:lnTo>
                  <a:lnTo>
                    <a:pt x="712597" y="549529"/>
                  </a:lnTo>
                  <a:lnTo>
                    <a:pt x="711441" y="548259"/>
                  </a:lnTo>
                  <a:lnTo>
                    <a:pt x="709739" y="549529"/>
                  </a:lnTo>
                  <a:lnTo>
                    <a:pt x="712952" y="545719"/>
                  </a:lnTo>
                  <a:lnTo>
                    <a:pt x="704342" y="549529"/>
                  </a:lnTo>
                  <a:lnTo>
                    <a:pt x="709180" y="544449"/>
                  </a:lnTo>
                  <a:lnTo>
                    <a:pt x="705688" y="543179"/>
                  </a:lnTo>
                  <a:lnTo>
                    <a:pt x="702919" y="541909"/>
                  </a:lnTo>
                  <a:lnTo>
                    <a:pt x="702741" y="541807"/>
                  </a:lnTo>
                  <a:lnTo>
                    <a:pt x="702589" y="541909"/>
                  </a:lnTo>
                  <a:lnTo>
                    <a:pt x="702652" y="541756"/>
                  </a:lnTo>
                  <a:lnTo>
                    <a:pt x="700646" y="540639"/>
                  </a:lnTo>
                  <a:lnTo>
                    <a:pt x="703897" y="538314"/>
                  </a:lnTo>
                  <a:lnTo>
                    <a:pt x="703414" y="538099"/>
                  </a:lnTo>
                  <a:lnTo>
                    <a:pt x="699592" y="539369"/>
                  </a:lnTo>
                  <a:lnTo>
                    <a:pt x="699338" y="538099"/>
                  </a:lnTo>
                  <a:lnTo>
                    <a:pt x="699084" y="536829"/>
                  </a:lnTo>
                  <a:lnTo>
                    <a:pt x="699211" y="535559"/>
                  </a:lnTo>
                  <a:lnTo>
                    <a:pt x="701535" y="535559"/>
                  </a:lnTo>
                  <a:lnTo>
                    <a:pt x="698703" y="534289"/>
                  </a:lnTo>
                  <a:lnTo>
                    <a:pt x="699274" y="531749"/>
                  </a:lnTo>
                  <a:lnTo>
                    <a:pt x="696353" y="530555"/>
                  </a:lnTo>
                  <a:lnTo>
                    <a:pt x="694461" y="533019"/>
                  </a:lnTo>
                  <a:lnTo>
                    <a:pt x="691349" y="531990"/>
                  </a:lnTo>
                  <a:lnTo>
                    <a:pt x="694347" y="530479"/>
                  </a:lnTo>
                  <a:lnTo>
                    <a:pt x="689317" y="529209"/>
                  </a:lnTo>
                  <a:lnTo>
                    <a:pt x="695794" y="527939"/>
                  </a:lnTo>
                  <a:lnTo>
                    <a:pt x="695337" y="526669"/>
                  </a:lnTo>
                  <a:lnTo>
                    <a:pt x="694372" y="527939"/>
                  </a:lnTo>
                  <a:lnTo>
                    <a:pt x="693420" y="527939"/>
                  </a:lnTo>
                  <a:lnTo>
                    <a:pt x="693978" y="526669"/>
                  </a:lnTo>
                  <a:lnTo>
                    <a:pt x="695337" y="526669"/>
                  </a:lnTo>
                  <a:lnTo>
                    <a:pt x="693724" y="525399"/>
                  </a:lnTo>
                  <a:lnTo>
                    <a:pt x="692302" y="527939"/>
                  </a:lnTo>
                  <a:lnTo>
                    <a:pt x="691578" y="526669"/>
                  </a:lnTo>
                  <a:lnTo>
                    <a:pt x="692365" y="525399"/>
                  </a:lnTo>
                  <a:lnTo>
                    <a:pt x="690003" y="525399"/>
                  </a:lnTo>
                  <a:lnTo>
                    <a:pt x="690016" y="524129"/>
                  </a:lnTo>
                  <a:lnTo>
                    <a:pt x="691248" y="524129"/>
                  </a:lnTo>
                  <a:lnTo>
                    <a:pt x="689914" y="522859"/>
                  </a:lnTo>
                  <a:lnTo>
                    <a:pt x="688327" y="522859"/>
                  </a:lnTo>
                  <a:lnTo>
                    <a:pt x="688327" y="543179"/>
                  </a:lnTo>
                  <a:lnTo>
                    <a:pt x="687120" y="544525"/>
                  </a:lnTo>
                  <a:lnTo>
                    <a:pt x="686968" y="544449"/>
                  </a:lnTo>
                  <a:lnTo>
                    <a:pt x="685546" y="544449"/>
                  </a:lnTo>
                  <a:lnTo>
                    <a:pt x="687463" y="543179"/>
                  </a:lnTo>
                  <a:lnTo>
                    <a:pt x="686968" y="544449"/>
                  </a:lnTo>
                  <a:lnTo>
                    <a:pt x="688327" y="543179"/>
                  </a:lnTo>
                  <a:lnTo>
                    <a:pt x="688327" y="522859"/>
                  </a:lnTo>
                  <a:lnTo>
                    <a:pt x="685304" y="522859"/>
                  </a:lnTo>
                  <a:lnTo>
                    <a:pt x="685571" y="520319"/>
                  </a:lnTo>
                  <a:lnTo>
                    <a:pt x="689343" y="519049"/>
                  </a:lnTo>
                  <a:lnTo>
                    <a:pt x="686282" y="519049"/>
                  </a:lnTo>
                  <a:lnTo>
                    <a:pt x="689178" y="517779"/>
                  </a:lnTo>
                  <a:lnTo>
                    <a:pt x="687654" y="516509"/>
                  </a:lnTo>
                  <a:lnTo>
                    <a:pt x="686473" y="517779"/>
                  </a:lnTo>
                  <a:lnTo>
                    <a:pt x="685965" y="516509"/>
                  </a:lnTo>
                  <a:lnTo>
                    <a:pt x="683323" y="517779"/>
                  </a:lnTo>
                  <a:lnTo>
                    <a:pt x="683818" y="516509"/>
                  </a:lnTo>
                  <a:lnTo>
                    <a:pt x="685444" y="516509"/>
                  </a:lnTo>
                  <a:lnTo>
                    <a:pt x="683856" y="513969"/>
                  </a:lnTo>
                  <a:lnTo>
                    <a:pt x="683323" y="516509"/>
                  </a:lnTo>
                  <a:lnTo>
                    <a:pt x="681228" y="516509"/>
                  </a:lnTo>
                  <a:lnTo>
                    <a:pt x="679627" y="519049"/>
                  </a:lnTo>
                  <a:lnTo>
                    <a:pt x="679665" y="517779"/>
                  </a:lnTo>
                  <a:lnTo>
                    <a:pt x="679716" y="516509"/>
                  </a:lnTo>
                  <a:lnTo>
                    <a:pt x="680173" y="516509"/>
                  </a:lnTo>
                  <a:lnTo>
                    <a:pt x="679196" y="515239"/>
                  </a:lnTo>
                  <a:lnTo>
                    <a:pt x="680656" y="513969"/>
                  </a:lnTo>
                  <a:lnTo>
                    <a:pt x="678167" y="513969"/>
                  </a:lnTo>
                  <a:lnTo>
                    <a:pt x="678497" y="512699"/>
                  </a:lnTo>
                  <a:lnTo>
                    <a:pt x="679348" y="512699"/>
                  </a:lnTo>
                  <a:lnTo>
                    <a:pt x="681863" y="511429"/>
                  </a:lnTo>
                  <a:lnTo>
                    <a:pt x="679678" y="511429"/>
                  </a:lnTo>
                  <a:lnTo>
                    <a:pt x="680059" y="510159"/>
                  </a:lnTo>
                  <a:lnTo>
                    <a:pt x="680453" y="508889"/>
                  </a:lnTo>
                  <a:lnTo>
                    <a:pt x="678992" y="509511"/>
                  </a:lnTo>
                  <a:lnTo>
                    <a:pt x="678802" y="509587"/>
                  </a:lnTo>
                  <a:lnTo>
                    <a:pt x="677849" y="509993"/>
                  </a:lnTo>
                  <a:lnTo>
                    <a:pt x="678192" y="508889"/>
                  </a:lnTo>
                  <a:lnTo>
                    <a:pt x="678459" y="508889"/>
                  </a:lnTo>
                  <a:lnTo>
                    <a:pt x="679754" y="507619"/>
                  </a:lnTo>
                  <a:lnTo>
                    <a:pt x="679348" y="506349"/>
                  </a:lnTo>
                  <a:lnTo>
                    <a:pt x="676224" y="510159"/>
                  </a:lnTo>
                  <a:lnTo>
                    <a:pt x="676579" y="508889"/>
                  </a:lnTo>
                  <a:lnTo>
                    <a:pt x="676935" y="507619"/>
                  </a:lnTo>
                  <a:lnTo>
                    <a:pt x="677887" y="507619"/>
                  </a:lnTo>
                  <a:lnTo>
                    <a:pt x="677824" y="506349"/>
                  </a:lnTo>
                  <a:lnTo>
                    <a:pt x="674827" y="505079"/>
                  </a:lnTo>
                  <a:lnTo>
                    <a:pt x="674992" y="503809"/>
                  </a:lnTo>
                  <a:lnTo>
                    <a:pt x="677392" y="501599"/>
                  </a:lnTo>
                  <a:lnTo>
                    <a:pt x="676935" y="501269"/>
                  </a:lnTo>
                  <a:lnTo>
                    <a:pt x="672592" y="499999"/>
                  </a:lnTo>
                  <a:lnTo>
                    <a:pt x="672172" y="497459"/>
                  </a:lnTo>
                  <a:lnTo>
                    <a:pt x="672058" y="498729"/>
                  </a:lnTo>
                  <a:lnTo>
                    <a:pt x="667639" y="499999"/>
                  </a:lnTo>
                  <a:lnTo>
                    <a:pt x="673303" y="496189"/>
                  </a:lnTo>
                  <a:lnTo>
                    <a:pt x="671169" y="496189"/>
                  </a:lnTo>
                  <a:lnTo>
                    <a:pt x="673265" y="494919"/>
                  </a:lnTo>
                  <a:lnTo>
                    <a:pt x="672757" y="494919"/>
                  </a:lnTo>
                  <a:lnTo>
                    <a:pt x="672668" y="493649"/>
                  </a:lnTo>
                  <a:lnTo>
                    <a:pt x="667588" y="491109"/>
                  </a:lnTo>
                  <a:lnTo>
                    <a:pt x="668832" y="491109"/>
                  </a:lnTo>
                  <a:lnTo>
                    <a:pt x="669353" y="489839"/>
                  </a:lnTo>
                  <a:lnTo>
                    <a:pt x="668185" y="488569"/>
                  </a:lnTo>
                  <a:lnTo>
                    <a:pt x="668185" y="487299"/>
                  </a:lnTo>
                  <a:lnTo>
                    <a:pt x="666826" y="487299"/>
                  </a:lnTo>
                  <a:lnTo>
                    <a:pt x="665403" y="488569"/>
                  </a:lnTo>
                  <a:lnTo>
                    <a:pt x="670153" y="482219"/>
                  </a:lnTo>
                  <a:lnTo>
                    <a:pt x="660908" y="484339"/>
                  </a:lnTo>
                  <a:lnTo>
                    <a:pt x="661631" y="484759"/>
                  </a:lnTo>
                  <a:lnTo>
                    <a:pt x="660552" y="484759"/>
                  </a:lnTo>
                  <a:lnTo>
                    <a:pt x="658660" y="486029"/>
                  </a:lnTo>
                  <a:lnTo>
                    <a:pt x="658825" y="486029"/>
                  </a:lnTo>
                  <a:lnTo>
                    <a:pt x="658406" y="486283"/>
                  </a:lnTo>
                  <a:lnTo>
                    <a:pt x="658482" y="487299"/>
                  </a:lnTo>
                  <a:lnTo>
                    <a:pt x="657567" y="487299"/>
                  </a:lnTo>
                  <a:lnTo>
                    <a:pt x="656259" y="488569"/>
                  </a:lnTo>
                  <a:lnTo>
                    <a:pt x="656018" y="488569"/>
                  </a:lnTo>
                  <a:lnTo>
                    <a:pt x="656666" y="487299"/>
                  </a:lnTo>
                  <a:lnTo>
                    <a:pt x="658406" y="486283"/>
                  </a:lnTo>
                  <a:lnTo>
                    <a:pt x="658380" y="486029"/>
                  </a:lnTo>
                  <a:lnTo>
                    <a:pt x="656145" y="487299"/>
                  </a:lnTo>
                  <a:lnTo>
                    <a:pt x="655929" y="487299"/>
                  </a:lnTo>
                  <a:lnTo>
                    <a:pt x="655955" y="488569"/>
                  </a:lnTo>
                  <a:lnTo>
                    <a:pt x="655408" y="489839"/>
                  </a:lnTo>
                  <a:lnTo>
                    <a:pt x="656920" y="489839"/>
                  </a:lnTo>
                  <a:lnTo>
                    <a:pt x="657656" y="491109"/>
                  </a:lnTo>
                  <a:lnTo>
                    <a:pt x="655218" y="491109"/>
                  </a:lnTo>
                  <a:lnTo>
                    <a:pt x="654761" y="492379"/>
                  </a:lnTo>
                  <a:lnTo>
                    <a:pt x="656018" y="492379"/>
                  </a:lnTo>
                  <a:lnTo>
                    <a:pt x="655243" y="493649"/>
                  </a:lnTo>
                  <a:lnTo>
                    <a:pt x="656450" y="493014"/>
                  </a:lnTo>
                  <a:lnTo>
                    <a:pt x="656158" y="493649"/>
                  </a:lnTo>
                  <a:lnTo>
                    <a:pt x="657529" y="493649"/>
                  </a:lnTo>
                  <a:lnTo>
                    <a:pt x="657936" y="496189"/>
                  </a:lnTo>
                  <a:lnTo>
                    <a:pt x="659853" y="493966"/>
                  </a:lnTo>
                  <a:lnTo>
                    <a:pt x="659485" y="494944"/>
                  </a:lnTo>
                  <a:lnTo>
                    <a:pt x="660374" y="494512"/>
                  </a:lnTo>
                  <a:lnTo>
                    <a:pt x="659930" y="494220"/>
                  </a:lnTo>
                  <a:lnTo>
                    <a:pt x="659930" y="493877"/>
                  </a:lnTo>
                  <a:lnTo>
                    <a:pt x="660120" y="493649"/>
                  </a:lnTo>
                  <a:lnTo>
                    <a:pt x="663752" y="493649"/>
                  </a:lnTo>
                  <a:lnTo>
                    <a:pt x="661162" y="498729"/>
                  </a:lnTo>
                  <a:lnTo>
                    <a:pt x="663206" y="499999"/>
                  </a:lnTo>
                  <a:lnTo>
                    <a:pt x="663943" y="499999"/>
                  </a:lnTo>
                  <a:lnTo>
                    <a:pt x="664311" y="502539"/>
                  </a:lnTo>
                  <a:lnTo>
                    <a:pt x="666635" y="502539"/>
                  </a:lnTo>
                  <a:lnTo>
                    <a:pt x="665441" y="503809"/>
                  </a:lnTo>
                  <a:lnTo>
                    <a:pt x="664425" y="503809"/>
                  </a:lnTo>
                  <a:lnTo>
                    <a:pt x="665505" y="505079"/>
                  </a:lnTo>
                  <a:lnTo>
                    <a:pt x="666419" y="503809"/>
                  </a:lnTo>
                  <a:lnTo>
                    <a:pt x="665810" y="506349"/>
                  </a:lnTo>
                  <a:lnTo>
                    <a:pt x="664311" y="506349"/>
                  </a:lnTo>
                  <a:lnTo>
                    <a:pt x="663956" y="506349"/>
                  </a:lnTo>
                  <a:lnTo>
                    <a:pt x="664286" y="506869"/>
                  </a:lnTo>
                  <a:lnTo>
                    <a:pt x="664248" y="507619"/>
                  </a:lnTo>
                  <a:lnTo>
                    <a:pt x="664756" y="507619"/>
                  </a:lnTo>
                  <a:lnTo>
                    <a:pt x="665975" y="507619"/>
                  </a:lnTo>
                  <a:lnTo>
                    <a:pt x="663714" y="508889"/>
                  </a:lnTo>
                  <a:lnTo>
                    <a:pt x="663892" y="510159"/>
                  </a:lnTo>
                  <a:lnTo>
                    <a:pt x="664794" y="510159"/>
                  </a:lnTo>
                  <a:lnTo>
                    <a:pt x="665797" y="508889"/>
                  </a:lnTo>
                  <a:lnTo>
                    <a:pt x="666432" y="508889"/>
                  </a:lnTo>
                  <a:lnTo>
                    <a:pt x="666686" y="510159"/>
                  </a:lnTo>
                  <a:lnTo>
                    <a:pt x="663854" y="511429"/>
                  </a:lnTo>
                  <a:lnTo>
                    <a:pt x="661924" y="516509"/>
                  </a:lnTo>
                  <a:lnTo>
                    <a:pt x="671690" y="512699"/>
                  </a:lnTo>
                  <a:lnTo>
                    <a:pt x="669480" y="515239"/>
                  </a:lnTo>
                  <a:lnTo>
                    <a:pt x="670344" y="515239"/>
                  </a:lnTo>
                  <a:lnTo>
                    <a:pt x="670572" y="516509"/>
                  </a:lnTo>
                  <a:lnTo>
                    <a:pt x="667410" y="519049"/>
                  </a:lnTo>
                  <a:lnTo>
                    <a:pt x="667588" y="519049"/>
                  </a:lnTo>
                  <a:lnTo>
                    <a:pt x="666940" y="521589"/>
                  </a:lnTo>
                  <a:lnTo>
                    <a:pt x="672211" y="519049"/>
                  </a:lnTo>
                  <a:lnTo>
                    <a:pt x="672058" y="520319"/>
                  </a:lnTo>
                  <a:lnTo>
                    <a:pt x="672896" y="520319"/>
                  </a:lnTo>
                  <a:lnTo>
                    <a:pt x="675297" y="517779"/>
                  </a:lnTo>
                  <a:lnTo>
                    <a:pt x="676833" y="519049"/>
                  </a:lnTo>
                  <a:lnTo>
                    <a:pt x="677075" y="520319"/>
                  </a:lnTo>
                  <a:lnTo>
                    <a:pt x="673608" y="522859"/>
                  </a:lnTo>
                  <a:lnTo>
                    <a:pt x="672477" y="522859"/>
                  </a:lnTo>
                  <a:lnTo>
                    <a:pt x="672249" y="521589"/>
                  </a:lnTo>
                  <a:lnTo>
                    <a:pt x="671842" y="521589"/>
                  </a:lnTo>
                  <a:lnTo>
                    <a:pt x="671182" y="522859"/>
                  </a:lnTo>
                  <a:lnTo>
                    <a:pt x="671995" y="523976"/>
                  </a:lnTo>
                  <a:lnTo>
                    <a:pt x="672096" y="524116"/>
                  </a:lnTo>
                  <a:lnTo>
                    <a:pt x="671918" y="524268"/>
                  </a:lnTo>
                  <a:lnTo>
                    <a:pt x="670356" y="525399"/>
                  </a:lnTo>
                  <a:lnTo>
                    <a:pt x="671652" y="525399"/>
                  </a:lnTo>
                  <a:lnTo>
                    <a:pt x="672071" y="524230"/>
                  </a:lnTo>
                  <a:lnTo>
                    <a:pt x="671703" y="525399"/>
                  </a:lnTo>
                  <a:lnTo>
                    <a:pt x="673392" y="525399"/>
                  </a:lnTo>
                  <a:lnTo>
                    <a:pt x="673303" y="527939"/>
                  </a:lnTo>
                  <a:lnTo>
                    <a:pt x="673684" y="526669"/>
                  </a:lnTo>
                  <a:lnTo>
                    <a:pt x="674801" y="526669"/>
                  </a:lnTo>
                  <a:lnTo>
                    <a:pt x="674814" y="529209"/>
                  </a:lnTo>
                  <a:lnTo>
                    <a:pt x="677100" y="526669"/>
                  </a:lnTo>
                  <a:lnTo>
                    <a:pt x="678319" y="526669"/>
                  </a:lnTo>
                  <a:lnTo>
                    <a:pt x="677341" y="529209"/>
                  </a:lnTo>
                  <a:lnTo>
                    <a:pt x="676744" y="529209"/>
                  </a:lnTo>
                  <a:lnTo>
                    <a:pt x="676262" y="530479"/>
                  </a:lnTo>
                  <a:lnTo>
                    <a:pt x="673392" y="531749"/>
                  </a:lnTo>
                  <a:lnTo>
                    <a:pt x="675944" y="531749"/>
                  </a:lnTo>
                  <a:lnTo>
                    <a:pt x="673595" y="534289"/>
                  </a:lnTo>
                  <a:lnTo>
                    <a:pt x="673671" y="535495"/>
                  </a:lnTo>
                  <a:lnTo>
                    <a:pt x="675157" y="534352"/>
                  </a:lnTo>
                  <a:lnTo>
                    <a:pt x="675322" y="535559"/>
                  </a:lnTo>
                  <a:lnTo>
                    <a:pt x="676008" y="535559"/>
                  </a:lnTo>
                  <a:lnTo>
                    <a:pt x="676744" y="534289"/>
                  </a:lnTo>
                  <a:lnTo>
                    <a:pt x="677481" y="533019"/>
                  </a:lnTo>
                  <a:lnTo>
                    <a:pt x="679627" y="533019"/>
                  </a:lnTo>
                  <a:lnTo>
                    <a:pt x="678980" y="534289"/>
                  </a:lnTo>
                  <a:lnTo>
                    <a:pt x="681570" y="534289"/>
                  </a:lnTo>
                  <a:lnTo>
                    <a:pt x="679196" y="535559"/>
                  </a:lnTo>
                  <a:lnTo>
                    <a:pt x="679081" y="534289"/>
                  </a:lnTo>
                  <a:lnTo>
                    <a:pt x="676795" y="538099"/>
                  </a:lnTo>
                  <a:lnTo>
                    <a:pt x="676033" y="537298"/>
                  </a:lnTo>
                  <a:lnTo>
                    <a:pt x="675881" y="538099"/>
                  </a:lnTo>
                  <a:lnTo>
                    <a:pt x="675373" y="538099"/>
                  </a:lnTo>
                  <a:lnTo>
                    <a:pt x="674077" y="540639"/>
                  </a:lnTo>
                  <a:lnTo>
                    <a:pt x="678599" y="536829"/>
                  </a:lnTo>
                  <a:lnTo>
                    <a:pt x="679500" y="538099"/>
                  </a:lnTo>
                  <a:lnTo>
                    <a:pt x="679246" y="538314"/>
                  </a:lnTo>
                  <a:lnTo>
                    <a:pt x="679665" y="538099"/>
                  </a:lnTo>
                  <a:lnTo>
                    <a:pt x="681088" y="538099"/>
                  </a:lnTo>
                  <a:lnTo>
                    <a:pt x="680605" y="540639"/>
                  </a:lnTo>
                  <a:lnTo>
                    <a:pt x="682561" y="539369"/>
                  </a:lnTo>
                  <a:lnTo>
                    <a:pt x="682701" y="539369"/>
                  </a:lnTo>
                  <a:lnTo>
                    <a:pt x="682663" y="539648"/>
                  </a:lnTo>
                  <a:lnTo>
                    <a:pt x="682777" y="539381"/>
                  </a:lnTo>
                  <a:lnTo>
                    <a:pt x="682904" y="539369"/>
                  </a:lnTo>
                  <a:lnTo>
                    <a:pt x="684415" y="538099"/>
                  </a:lnTo>
                  <a:lnTo>
                    <a:pt x="684530" y="539369"/>
                  </a:lnTo>
                  <a:lnTo>
                    <a:pt x="686866" y="539369"/>
                  </a:lnTo>
                  <a:lnTo>
                    <a:pt x="682459" y="543179"/>
                  </a:lnTo>
                  <a:lnTo>
                    <a:pt x="684771" y="543179"/>
                  </a:lnTo>
                  <a:lnTo>
                    <a:pt x="684136" y="544449"/>
                  </a:lnTo>
                  <a:lnTo>
                    <a:pt x="682193" y="544449"/>
                  </a:lnTo>
                  <a:lnTo>
                    <a:pt x="681812" y="545719"/>
                  </a:lnTo>
                  <a:lnTo>
                    <a:pt x="683907" y="545719"/>
                  </a:lnTo>
                  <a:lnTo>
                    <a:pt x="684174" y="545846"/>
                  </a:lnTo>
                  <a:lnTo>
                    <a:pt x="684352" y="545719"/>
                  </a:lnTo>
                  <a:lnTo>
                    <a:pt x="686066" y="545719"/>
                  </a:lnTo>
                  <a:lnTo>
                    <a:pt x="687463" y="545719"/>
                  </a:lnTo>
                  <a:lnTo>
                    <a:pt x="687285" y="545096"/>
                  </a:lnTo>
                  <a:lnTo>
                    <a:pt x="691032" y="543179"/>
                  </a:lnTo>
                  <a:lnTo>
                    <a:pt x="689762" y="545719"/>
                  </a:lnTo>
                  <a:lnTo>
                    <a:pt x="685114" y="548259"/>
                  </a:lnTo>
                  <a:lnTo>
                    <a:pt x="683996" y="550799"/>
                  </a:lnTo>
                  <a:lnTo>
                    <a:pt x="689165" y="549529"/>
                  </a:lnTo>
                  <a:lnTo>
                    <a:pt x="689216" y="552069"/>
                  </a:lnTo>
                  <a:lnTo>
                    <a:pt x="689622" y="550799"/>
                  </a:lnTo>
                  <a:lnTo>
                    <a:pt x="691629" y="550799"/>
                  </a:lnTo>
                  <a:lnTo>
                    <a:pt x="690638" y="552069"/>
                  </a:lnTo>
                  <a:lnTo>
                    <a:pt x="691769" y="552069"/>
                  </a:lnTo>
                  <a:lnTo>
                    <a:pt x="690206" y="553339"/>
                  </a:lnTo>
                  <a:lnTo>
                    <a:pt x="689889" y="553339"/>
                  </a:lnTo>
                  <a:lnTo>
                    <a:pt x="689089" y="554609"/>
                  </a:lnTo>
                  <a:lnTo>
                    <a:pt x="690206" y="554609"/>
                  </a:lnTo>
                  <a:lnTo>
                    <a:pt x="689889" y="555879"/>
                  </a:lnTo>
                  <a:lnTo>
                    <a:pt x="693064" y="554609"/>
                  </a:lnTo>
                  <a:lnTo>
                    <a:pt x="691591" y="557149"/>
                  </a:lnTo>
                  <a:lnTo>
                    <a:pt x="691756" y="558419"/>
                  </a:lnTo>
                  <a:lnTo>
                    <a:pt x="697090" y="555879"/>
                  </a:lnTo>
                  <a:lnTo>
                    <a:pt x="697509" y="557149"/>
                  </a:lnTo>
                  <a:lnTo>
                    <a:pt x="695566" y="558419"/>
                  </a:lnTo>
                  <a:lnTo>
                    <a:pt x="694905" y="559689"/>
                  </a:lnTo>
                  <a:lnTo>
                    <a:pt x="694448" y="559689"/>
                  </a:lnTo>
                  <a:lnTo>
                    <a:pt x="693674" y="560959"/>
                  </a:lnTo>
                  <a:lnTo>
                    <a:pt x="695845" y="560222"/>
                  </a:lnTo>
                  <a:lnTo>
                    <a:pt x="695655" y="560616"/>
                  </a:lnTo>
                  <a:lnTo>
                    <a:pt x="695807" y="560463"/>
                  </a:lnTo>
                  <a:lnTo>
                    <a:pt x="695858" y="560222"/>
                  </a:lnTo>
                  <a:lnTo>
                    <a:pt x="697395" y="559689"/>
                  </a:lnTo>
                  <a:lnTo>
                    <a:pt x="696226" y="560959"/>
                  </a:lnTo>
                  <a:lnTo>
                    <a:pt x="697026" y="560959"/>
                  </a:lnTo>
                  <a:lnTo>
                    <a:pt x="698677" y="559689"/>
                  </a:lnTo>
                  <a:lnTo>
                    <a:pt x="698906" y="560959"/>
                  </a:lnTo>
                  <a:lnTo>
                    <a:pt x="699744" y="560959"/>
                  </a:lnTo>
                  <a:lnTo>
                    <a:pt x="701116" y="559689"/>
                  </a:lnTo>
                  <a:lnTo>
                    <a:pt x="697344" y="564769"/>
                  </a:lnTo>
                  <a:lnTo>
                    <a:pt x="704253" y="563499"/>
                  </a:lnTo>
                  <a:lnTo>
                    <a:pt x="701027" y="567309"/>
                  </a:lnTo>
                  <a:lnTo>
                    <a:pt x="702246" y="568579"/>
                  </a:lnTo>
                  <a:lnTo>
                    <a:pt x="703592" y="569849"/>
                  </a:lnTo>
                  <a:lnTo>
                    <a:pt x="704342" y="569849"/>
                  </a:lnTo>
                  <a:lnTo>
                    <a:pt x="703859" y="571119"/>
                  </a:lnTo>
                  <a:lnTo>
                    <a:pt x="703618" y="571119"/>
                  </a:lnTo>
                  <a:lnTo>
                    <a:pt x="703097" y="572389"/>
                  </a:lnTo>
                  <a:lnTo>
                    <a:pt x="708533" y="568579"/>
                  </a:lnTo>
                  <a:lnTo>
                    <a:pt x="707974" y="571119"/>
                  </a:lnTo>
                  <a:lnTo>
                    <a:pt x="706018" y="573659"/>
                  </a:lnTo>
                  <a:lnTo>
                    <a:pt x="706107" y="571119"/>
                  </a:lnTo>
                  <a:lnTo>
                    <a:pt x="705485" y="572389"/>
                  </a:lnTo>
                  <a:lnTo>
                    <a:pt x="700633" y="576199"/>
                  </a:lnTo>
                  <a:lnTo>
                    <a:pt x="707390" y="573659"/>
                  </a:lnTo>
                  <a:lnTo>
                    <a:pt x="705154" y="576199"/>
                  </a:lnTo>
                  <a:lnTo>
                    <a:pt x="704697" y="576199"/>
                  </a:lnTo>
                  <a:lnTo>
                    <a:pt x="703516" y="578739"/>
                  </a:lnTo>
                  <a:lnTo>
                    <a:pt x="707859" y="577469"/>
                  </a:lnTo>
                  <a:lnTo>
                    <a:pt x="708342" y="578739"/>
                  </a:lnTo>
                  <a:lnTo>
                    <a:pt x="710704" y="578739"/>
                  </a:lnTo>
                  <a:lnTo>
                    <a:pt x="712673" y="580009"/>
                  </a:lnTo>
                  <a:lnTo>
                    <a:pt x="712812" y="580009"/>
                  </a:lnTo>
                  <a:lnTo>
                    <a:pt x="714057" y="580009"/>
                  </a:lnTo>
                  <a:lnTo>
                    <a:pt x="713867" y="580212"/>
                  </a:lnTo>
                  <a:lnTo>
                    <a:pt x="714209" y="580009"/>
                  </a:lnTo>
                  <a:lnTo>
                    <a:pt x="715352" y="580009"/>
                  </a:lnTo>
                  <a:lnTo>
                    <a:pt x="714527" y="581279"/>
                  </a:lnTo>
                  <a:lnTo>
                    <a:pt x="714133" y="582549"/>
                  </a:lnTo>
                  <a:lnTo>
                    <a:pt x="712101" y="585089"/>
                  </a:lnTo>
                  <a:lnTo>
                    <a:pt x="711288" y="583819"/>
                  </a:lnTo>
                  <a:lnTo>
                    <a:pt x="708926" y="586359"/>
                  </a:lnTo>
                  <a:lnTo>
                    <a:pt x="712101" y="585165"/>
                  </a:lnTo>
                  <a:lnTo>
                    <a:pt x="712203" y="586359"/>
                  </a:lnTo>
                  <a:lnTo>
                    <a:pt x="710958" y="586359"/>
                  </a:lnTo>
                  <a:lnTo>
                    <a:pt x="712431" y="587629"/>
                  </a:lnTo>
                  <a:lnTo>
                    <a:pt x="715441" y="586359"/>
                  </a:lnTo>
                  <a:lnTo>
                    <a:pt x="716394" y="587629"/>
                  </a:lnTo>
                  <a:lnTo>
                    <a:pt x="717169" y="586359"/>
                  </a:lnTo>
                  <a:lnTo>
                    <a:pt x="720775" y="586359"/>
                  </a:lnTo>
                  <a:lnTo>
                    <a:pt x="716038" y="588899"/>
                  </a:lnTo>
                  <a:lnTo>
                    <a:pt x="718883" y="587629"/>
                  </a:lnTo>
                  <a:lnTo>
                    <a:pt x="716064" y="590169"/>
                  </a:lnTo>
                  <a:lnTo>
                    <a:pt x="720445" y="590169"/>
                  </a:lnTo>
                  <a:lnTo>
                    <a:pt x="721753" y="591439"/>
                  </a:lnTo>
                  <a:lnTo>
                    <a:pt x="720902" y="591845"/>
                  </a:lnTo>
                  <a:lnTo>
                    <a:pt x="722147" y="592709"/>
                  </a:lnTo>
                  <a:lnTo>
                    <a:pt x="722922" y="592709"/>
                  </a:lnTo>
                  <a:lnTo>
                    <a:pt x="716965" y="596519"/>
                  </a:lnTo>
                  <a:lnTo>
                    <a:pt x="723607" y="597789"/>
                  </a:lnTo>
                  <a:lnTo>
                    <a:pt x="719747" y="601599"/>
                  </a:lnTo>
                  <a:lnTo>
                    <a:pt x="723404" y="601599"/>
                  </a:lnTo>
                  <a:lnTo>
                    <a:pt x="721829" y="606679"/>
                  </a:lnTo>
                  <a:lnTo>
                    <a:pt x="723950" y="609219"/>
                  </a:lnTo>
                  <a:lnTo>
                    <a:pt x="727798" y="604139"/>
                  </a:lnTo>
                  <a:lnTo>
                    <a:pt x="725754" y="607364"/>
                  </a:lnTo>
                  <a:lnTo>
                    <a:pt x="725500" y="607402"/>
                  </a:lnTo>
                  <a:lnTo>
                    <a:pt x="725322" y="608050"/>
                  </a:lnTo>
                  <a:lnTo>
                    <a:pt x="724585" y="609219"/>
                  </a:lnTo>
                  <a:lnTo>
                    <a:pt x="725131" y="608761"/>
                  </a:lnTo>
                  <a:lnTo>
                    <a:pt x="724992" y="609295"/>
                  </a:lnTo>
                  <a:lnTo>
                    <a:pt x="725512" y="608431"/>
                  </a:lnTo>
                  <a:lnTo>
                    <a:pt x="726668" y="607453"/>
                  </a:lnTo>
                  <a:lnTo>
                    <a:pt x="728357" y="608876"/>
                  </a:lnTo>
                  <a:lnTo>
                    <a:pt x="729551" y="606272"/>
                  </a:lnTo>
                  <a:lnTo>
                    <a:pt x="729780" y="606679"/>
                  </a:lnTo>
                  <a:lnTo>
                    <a:pt x="729602" y="606679"/>
                  </a:lnTo>
                  <a:lnTo>
                    <a:pt x="728091" y="610489"/>
                  </a:lnTo>
                  <a:lnTo>
                    <a:pt x="748957" y="610489"/>
                  </a:lnTo>
                  <a:lnTo>
                    <a:pt x="753313" y="604139"/>
                  </a:lnTo>
                  <a:close/>
                </a:path>
                <a:path w="842645" h="800100">
                  <a:moveTo>
                    <a:pt x="766686" y="632079"/>
                  </a:moveTo>
                  <a:lnTo>
                    <a:pt x="766013" y="632079"/>
                  </a:lnTo>
                  <a:lnTo>
                    <a:pt x="765441" y="632739"/>
                  </a:lnTo>
                  <a:lnTo>
                    <a:pt x="766686" y="632079"/>
                  </a:lnTo>
                  <a:close/>
                </a:path>
                <a:path w="842645" h="800100">
                  <a:moveTo>
                    <a:pt x="767118" y="630809"/>
                  </a:moveTo>
                  <a:lnTo>
                    <a:pt x="765365" y="632079"/>
                  </a:lnTo>
                  <a:lnTo>
                    <a:pt x="766013" y="632079"/>
                  </a:lnTo>
                  <a:lnTo>
                    <a:pt x="767118" y="630809"/>
                  </a:lnTo>
                  <a:close/>
                </a:path>
                <a:path w="842645" h="800100">
                  <a:moveTo>
                    <a:pt x="777748" y="643991"/>
                  </a:moveTo>
                  <a:lnTo>
                    <a:pt x="777722" y="643864"/>
                  </a:lnTo>
                  <a:lnTo>
                    <a:pt x="777595" y="643826"/>
                  </a:lnTo>
                  <a:lnTo>
                    <a:pt x="777316" y="643940"/>
                  </a:lnTo>
                  <a:lnTo>
                    <a:pt x="777748" y="643991"/>
                  </a:lnTo>
                  <a:close/>
                </a:path>
                <a:path w="842645" h="800100">
                  <a:moveTo>
                    <a:pt x="780186" y="645642"/>
                  </a:moveTo>
                  <a:lnTo>
                    <a:pt x="780097" y="645414"/>
                  </a:lnTo>
                  <a:lnTo>
                    <a:pt x="779589" y="645820"/>
                  </a:lnTo>
                  <a:lnTo>
                    <a:pt x="780186" y="645642"/>
                  </a:lnTo>
                  <a:close/>
                </a:path>
                <a:path w="842645" h="800100">
                  <a:moveTo>
                    <a:pt x="781824" y="677799"/>
                  </a:moveTo>
                  <a:lnTo>
                    <a:pt x="781507" y="679069"/>
                  </a:lnTo>
                  <a:lnTo>
                    <a:pt x="781824" y="677799"/>
                  </a:lnTo>
                  <a:close/>
                </a:path>
                <a:path w="842645" h="800100">
                  <a:moveTo>
                    <a:pt x="782967" y="677722"/>
                  </a:moveTo>
                  <a:lnTo>
                    <a:pt x="781621" y="678967"/>
                  </a:lnTo>
                  <a:lnTo>
                    <a:pt x="782967" y="677799"/>
                  </a:lnTo>
                  <a:close/>
                </a:path>
                <a:path w="842645" h="800100">
                  <a:moveTo>
                    <a:pt x="786904" y="685419"/>
                  </a:moveTo>
                  <a:lnTo>
                    <a:pt x="786688" y="685419"/>
                  </a:lnTo>
                  <a:lnTo>
                    <a:pt x="786904" y="685419"/>
                  </a:lnTo>
                  <a:close/>
                </a:path>
                <a:path w="842645" h="800100">
                  <a:moveTo>
                    <a:pt x="788276" y="692048"/>
                  </a:moveTo>
                  <a:lnTo>
                    <a:pt x="787171" y="693039"/>
                  </a:lnTo>
                  <a:lnTo>
                    <a:pt x="788035" y="693039"/>
                  </a:lnTo>
                  <a:lnTo>
                    <a:pt x="788276" y="692048"/>
                  </a:lnTo>
                  <a:close/>
                </a:path>
                <a:path w="842645" h="800100">
                  <a:moveTo>
                    <a:pt x="792213" y="689864"/>
                  </a:moveTo>
                  <a:lnTo>
                    <a:pt x="791489" y="690270"/>
                  </a:lnTo>
                  <a:lnTo>
                    <a:pt x="791667" y="690410"/>
                  </a:lnTo>
                  <a:lnTo>
                    <a:pt x="791857" y="690372"/>
                  </a:lnTo>
                  <a:lnTo>
                    <a:pt x="792035" y="690206"/>
                  </a:lnTo>
                  <a:lnTo>
                    <a:pt x="792124" y="690016"/>
                  </a:lnTo>
                  <a:lnTo>
                    <a:pt x="792213" y="689864"/>
                  </a:lnTo>
                  <a:close/>
                </a:path>
                <a:path w="842645" h="800100">
                  <a:moveTo>
                    <a:pt x="807186" y="682879"/>
                  </a:moveTo>
                  <a:lnTo>
                    <a:pt x="806170" y="682879"/>
                  </a:lnTo>
                  <a:lnTo>
                    <a:pt x="806056" y="684149"/>
                  </a:lnTo>
                  <a:lnTo>
                    <a:pt x="807186" y="682879"/>
                  </a:lnTo>
                  <a:close/>
                </a:path>
                <a:path w="842645" h="800100">
                  <a:moveTo>
                    <a:pt x="814044" y="693039"/>
                  </a:moveTo>
                  <a:lnTo>
                    <a:pt x="813015" y="694309"/>
                  </a:lnTo>
                  <a:lnTo>
                    <a:pt x="813714" y="694309"/>
                  </a:lnTo>
                  <a:lnTo>
                    <a:pt x="814044" y="693039"/>
                  </a:lnTo>
                  <a:close/>
                </a:path>
                <a:path w="842645" h="800100">
                  <a:moveTo>
                    <a:pt x="815174" y="694309"/>
                  </a:moveTo>
                  <a:lnTo>
                    <a:pt x="814590" y="694309"/>
                  </a:lnTo>
                  <a:lnTo>
                    <a:pt x="813714" y="694309"/>
                  </a:lnTo>
                  <a:lnTo>
                    <a:pt x="813396" y="695579"/>
                  </a:lnTo>
                  <a:lnTo>
                    <a:pt x="815174" y="694309"/>
                  </a:lnTo>
                  <a:close/>
                </a:path>
                <a:path w="842645" h="800100">
                  <a:moveTo>
                    <a:pt x="818489" y="692810"/>
                  </a:moveTo>
                  <a:lnTo>
                    <a:pt x="817333" y="691769"/>
                  </a:lnTo>
                  <a:lnTo>
                    <a:pt x="816914" y="692391"/>
                  </a:lnTo>
                  <a:lnTo>
                    <a:pt x="816381" y="693000"/>
                  </a:lnTo>
                  <a:lnTo>
                    <a:pt x="815848" y="693597"/>
                  </a:lnTo>
                  <a:lnTo>
                    <a:pt x="817143" y="692289"/>
                  </a:lnTo>
                  <a:lnTo>
                    <a:pt x="818489" y="692810"/>
                  </a:lnTo>
                  <a:close/>
                </a:path>
                <a:path w="842645" h="800100">
                  <a:moveTo>
                    <a:pt x="820788" y="695579"/>
                  </a:moveTo>
                  <a:lnTo>
                    <a:pt x="820140" y="695579"/>
                  </a:lnTo>
                  <a:lnTo>
                    <a:pt x="820127" y="695883"/>
                  </a:lnTo>
                  <a:lnTo>
                    <a:pt x="820788" y="695579"/>
                  </a:lnTo>
                  <a:close/>
                </a:path>
                <a:path w="842645" h="800100">
                  <a:moveTo>
                    <a:pt x="824598" y="696849"/>
                  </a:moveTo>
                  <a:lnTo>
                    <a:pt x="824344" y="697153"/>
                  </a:lnTo>
                  <a:lnTo>
                    <a:pt x="824598" y="696849"/>
                  </a:lnTo>
                  <a:close/>
                </a:path>
                <a:path w="842645" h="800100">
                  <a:moveTo>
                    <a:pt x="826452" y="696849"/>
                  </a:moveTo>
                  <a:lnTo>
                    <a:pt x="825639" y="695579"/>
                  </a:lnTo>
                  <a:lnTo>
                    <a:pt x="824598" y="696849"/>
                  </a:lnTo>
                  <a:lnTo>
                    <a:pt x="826452" y="696849"/>
                  </a:lnTo>
                  <a:close/>
                </a:path>
                <a:path w="842645" h="800100">
                  <a:moveTo>
                    <a:pt x="827633" y="725004"/>
                  </a:moveTo>
                  <a:lnTo>
                    <a:pt x="826223" y="726059"/>
                  </a:lnTo>
                  <a:lnTo>
                    <a:pt x="826541" y="726059"/>
                  </a:lnTo>
                  <a:lnTo>
                    <a:pt x="827633" y="725004"/>
                  </a:lnTo>
                  <a:close/>
                </a:path>
                <a:path w="842645" h="800100">
                  <a:moveTo>
                    <a:pt x="827849" y="724789"/>
                  </a:moveTo>
                  <a:lnTo>
                    <a:pt x="827633" y="725004"/>
                  </a:lnTo>
                  <a:lnTo>
                    <a:pt x="827824" y="724852"/>
                  </a:lnTo>
                  <a:close/>
                </a:path>
                <a:path w="842645" h="800100">
                  <a:moveTo>
                    <a:pt x="828967" y="705739"/>
                  </a:moveTo>
                  <a:lnTo>
                    <a:pt x="828675" y="706132"/>
                  </a:lnTo>
                  <a:lnTo>
                    <a:pt x="828814" y="706653"/>
                  </a:lnTo>
                  <a:lnTo>
                    <a:pt x="828967" y="705739"/>
                  </a:lnTo>
                  <a:close/>
                </a:path>
                <a:path w="842645" h="800100">
                  <a:moveTo>
                    <a:pt x="835888" y="710692"/>
                  </a:moveTo>
                  <a:lnTo>
                    <a:pt x="835710" y="710755"/>
                  </a:lnTo>
                  <a:lnTo>
                    <a:pt x="835507" y="710933"/>
                  </a:lnTo>
                  <a:lnTo>
                    <a:pt x="835736" y="710806"/>
                  </a:lnTo>
                  <a:lnTo>
                    <a:pt x="835888" y="710692"/>
                  </a:lnTo>
                  <a:close/>
                </a:path>
                <a:path w="842645" h="800100">
                  <a:moveTo>
                    <a:pt x="837450" y="717588"/>
                  </a:moveTo>
                  <a:lnTo>
                    <a:pt x="836714" y="718439"/>
                  </a:lnTo>
                  <a:lnTo>
                    <a:pt x="837323" y="718235"/>
                  </a:lnTo>
                  <a:lnTo>
                    <a:pt x="837450" y="717588"/>
                  </a:lnTo>
                  <a:close/>
                </a:path>
                <a:path w="842645" h="800100">
                  <a:moveTo>
                    <a:pt x="840651" y="717169"/>
                  </a:moveTo>
                  <a:lnTo>
                    <a:pt x="840511" y="717207"/>
                  </a:lnTo>
                  <a:lnTo>
                    <a:pt x="840651" y="717169"/>
                  </a:lnTo>
                  <a:close/>
                </a:path>
                <a:path w="842645" h="800100">
                  <a:moveTo>
                    <a:pt x="841883" y="719709"/>
                  </a:moveTo>
                  <a:lnTo>
                    <a:pt x="839012" y="720979"/>
                  </a:lnTo>
                  <a:lnTo>
                    <a:pt x="839622" y="719709"/>
                  </a:lnTo>
                  <a:lnTo>
                    <a:pt x="840232" y="718439"/>
                  </a:lnTo>
                  <a:lnTo>
                    <a:pt x="840105" y="718439"/>
                  </a:lnTo>
                  <a:lnTo>
                    <a:pt x="840511" y="717207"/>
                  </a:lnTo>
                  <a:lnTo>
                    <a:pt x="837323" y="718235"/>
                  </a:lnTo>
                  <a:lnTo>
                    <a:pt x="837285" y="718439"/>
                  </a:lnTo>
                  <a:lnTo>
                    <a:pt x="836714" y="718439"/>
                  </a:lnTo>
                  <a:lnTo>
                    <a:pt x="835647" y="718439"/>
                  </a:lnTo>
                  <a:lnTo>
                    <a:pt x="836625" y="717169"/>
                  </a:lnTo>
                  <a:lnTo>
                    <a:pt x="837768" y="716051"/>
                  </a:lnTo>
                  <a:lnTo>
                    <a:pt x="837450" y="717588"/>
                  </a:lnTo>
                  <a:lnTo>
                    <a:pt x="837831" y="717169"/>
                  </a:lnTo>
                  <a:lnTo>
                    <a:pt x="839584" y="717169"/>
                  </a:lnTo>
                  <a:lnTo>
                    <a:pt x="839635" y="715899"/>
                  </a:lnTo>
                  <a:lnTo>
                    <a:pt x="837920" y="715899"/>
                  </a:lnTo>
                  <a:lnTo>
                    <a:pt x="837793" y="715899"/>
                  </a:lnTo>
                  <a:lnTo>
                    <a:pt x="836168" y="717169"/>
                  </a:lnTo>
                  <a:lnTo>
                    <a:pt x="836904" y="715899"/>
                  </a:lnTo>
                  <a:lnTo>
                    <a:pt x="836663" y="715899"/>
                  </a:lnTo>
                  <a:lnTo>
                    <a:pt x="836447" y="714629"/>
                  </a:lnTo>
                  <a:lnTo>
                    <a:pt x="834517" y="715899"/>
                  </a:lnTo>
                  <a:lnTo>
                    <a:pt x="835164" y="714629"/>
                  </a:lnTo>
                  <a:lnTo>
                    <a:pt x="835825" y="713359"/>
                  </a:lnTo>
                  <a:lnTo>
                    <a:pt x="832459" y="714629"/>
                  </a:lnTo>
                  <a:lnTo>
                    <a:pt x="833983" y="713359"/>
                  </a:lnTo>
                  <a:lnTo>
                    <a:pt x="835507" y="712089"/>
                  </a:lnTo>
                  <a:lnTo>
                    <a:pt x="834631" y="712089"/>
                  </a:lnTo>
                  <a:lnTo>
                    <a:pt x="832307" y="713359"/>
                  </a:lnTo>
                  <a:lnTo>
                    <a:pt x="831761" y="712089"/>
                  </a:lnTo>
                  <a:lnTo>
                    <a:pt x="833945" y="710819"/>
                  </a:lnTo>
                  <a:lnTo>
                    <a:pt x="836142" y="709549"/>
                  </a:lnTo>
                  <a:lnTo>
                    <a:pt x="830338" y="710819"/>
                  </a:lnTo>
                  <a:lnTo>
                    <a:pt x="831697" y="709549"/>
                  </a:lnTo>
                  <a:lnTo>
                    <a:pt x="834415" y="707009"/>
                  </a:lnTo>
                  <a:lnTo>
                    <a:pt x="830580" y="709549"/>
                  </a:lnTo>
                  <a:lnTo>
                    <a:pt x="830859" y="705739"/>
                  </a:lnTo>
                  <a:lnTo>
                    <a:pt x="828916" y="706602"/>
                  </a:lnTo>
                  <a:lnTo>
                    <a:pt x="828903" y="707009"/>
                  </a:lnTo>
                  <a:lnTo>
                    <a:pt x="828814" y="706653"/>
                  </a:lnTo>
                  <a:lnTo>
                    <a:pt x="828014" y="707009"/>
                  </a:lnTo>
                  <a:lnTo>
                    <a:pt x="828675" y="706132"/>
                  </a:lnTo>
                  <a:lnTo>
                    <a:pt x="828586" y="705739"/>
                  </a:lnTo>
                  <a:lnTo>
                    <a:pt x="829373" y="704469"/>
                  </a:lnTo>
                  <a:lnTo>
                    <a:pt x="829627" y="703199"/>
                  </a:lnTo>
                  <a:lnTo>
                    <a:pt x="826871" y="705739"/>
                  </a:lnTo>
                  <a:lnTo>
                    <a:pt x="823226" y="705739"/>
                  </a:lnTo>
                  <a:lnTo>
                    <a:pt x="824166" y="704469"/>
                  </a:lnTo>
                  <a:lnTo>
                    <a:pt x="825119" y="703199"/>
                  </a:lnTo>
                  <a:lnTo>
                    <a:pt x="826808" y="704469"/>
                  </a:lnTo>
                  <a:lnTo>
                    <a:pt x="829081" y="701929"/>
                  </a:lnTo>
                  <a:lnTo>
                    <a:pt x="826935" y="703199"/>
                  </a:lnTo>
                  <a:lnTo>
                    <a:pt x="825677" y="701929"/>
                  </a:lnTo>
                  <a:lnTo>
                    <a:pt x="824103" y="704469"/>
                  </a:lnTo>
                  <a:lnTo>
                    <a:pt x="824636" y="703199"/>
                  </a:lnTo>
                  <a:lnTo>
                    <a:pt x="824903" y="702576"/>
                  </a:lnTo>
                  <a:lnTo>
                    <a:pt x="825398" y="701929"/>
                  </a:lnTo>
                  <a:lnTo>
                    <a:pt x="826376" y="700659"/>
                  </a:lnTo>
                  <a:lnTo>
                    <a:pt x="822909" y="703199"/>
                  </a:lnTo>
                  <a:lnTo>
                    <a:pt x="824103" y="701929"/>
                  </a:lnTo>
                  <a:lnTo>
                    <a:pt x="825309" y="700659"/>
                  </a:lnTo>
                  <a:lnTo>
                    <a:pt x="822782" y="701929"/>
                  </a:lnTo>
                  <a:lnTo>
                    <a:pt x="823226" y="700659"/>
                  </a:lnTo>
                  <a:lnTo>
                    <a:pt x="823671" y="699389"/>
                  </a:lnTo>
                  <a:lnTo>
                    <a:pt x="825754" y="698119"/>
                  </a:lnTo>
                  <a:lnTo>
                    <a:pt x="823874" y="698119"/>
                  </a:lnTo>
                  <a:lnTo>
                    <a:pt x="824344" y="697153"/>
                  </a:lnTo>
                  <a:lnTo>
                    <a:pt x="823556" y="698119"/>
                  </a:lnTo>
                  <a:lnTo>
                    <a:pt x="821905" y="699389"/>
                  </a:lnTo>
                  <a:lnTo>
                    <a:pt x="820140" y="699389"/>
                  </a:lnTo>
                  <a:lnTo>
                    <a:pt x="823302" y="698119"/>
                  </a:lnTo>
                  <a:lnTo>
                    <a:pt x="824242" y="695579"/>
                  </a:lnTo>
                  <a:lnTo>
                    <a:pt x="822934" y="695579"/>
                  </a:lnTo>
                  <a:lnTo>
                    <a:pt x="820089" y="696849"/>
                  </a:lnTo>
                  <a:lnTo>
                    <a:pt x="820127" y="695883"/>
                  </a:lnTo>
                  <a:lnTo>
                    <a:pt x="818070" y="696849"/>
                  </a:lnTo>
                  <a:lnTo>
                    <a:pt x="818654" y="693039"/>
                  </a:lnTo>
                  <a:lnTo>
                    <a:pt x="815301" y="694309"/>
                  </a:lnTo>
                  <a:lnTo>
                    <a:pt x="815822" y="694309"/>
                  </a:lnTo>
                  <a:lnTo>
                    <a:pt x="814666" y="695579"/>
                  </a:lnTo>
                  <a:lnTo>
                    <a:pt x="813384" y="696849"/>
                  </a:lnTo>
                  <a:lnTo>
                    <a:pt x="811999" y="696849"/>
                  </a:lnTo>
                  <a:lnTo>
                    <a:pt x="810082" y="698119"/>
                  </a:lnTo>
                  <a:lnTo>
                    <a:pt x="811606" y="696849"/>
                  </a:lnTo>
                  <a:lnTo>
                    <a:pt x="811796" y="696849"/>
                  </a:lnTo>
                  <a:lnTo>
                    <a:pt x="812495" y="695579"/>
                  </a:lnTo>
                  <a:lnTo>
                    <a:pt x="811999" y="695579"/>
                  </a:lnTo>
                  <a:lnTo>
                    <a:pt x="813015" y="694309"/>
                  </a:lnTo>
                  <a:lnTo>
                    <a:pt x="810653" y="694309"/>
                  </a:lnTo>
                  <a:lnTo>
                    <a:pt x="810729" y="693039"/>
                  </a:lnTo>
                  <a:lnTo>
                    <a:pt x="812965" y="691769"/>
                  </a:lnTo>
                  <a:lnTo>
                    <a:pt x="812952" y="694309"/>
                  </a:lnTo>
                  <a:lnTo>
                    <a:pt x="814235" y="691769"/>
                  </a:lnTo>
                  <a:lnTo>
                    <a:pt x="814285" y="693039"/>
                  </a:lnTo>
                  <a:lnTo>
                    <a:pt x="815276" y="691769"/>
                  </a:lnTo>
                  <a:lnTo>
                    <a:pt x="816279" y="690499"/>
                  </a:lnTo>
                  <a:lnTo>
                    <a:pt x="817283" y="689229"/>
                  </a:lnTo>
                  <a:lnTo>
                    <a:pt x="814590" y="694309"/>
                  </a:lnTo>
                  <a:lnTo>
                    <a:pt x="817930" y="690499"/>
                  </a:lnTo>
                  <a:lnTo>
                    <a:pt x="817372" y="687959"/>
                  </a:lnTo>
                  <a:lnTo>
                    <a:pt x="815314" y="689229"/>
                  </a:lnTo>
                  <a:lnTo>
                    <a:pt x="814781" y="687959"/>
                  </a:lnTo>
                  <a:lnTo>
                    <a:pt x="813206" y="687959"/>
                  </a:lnTo>
                  <a:lnTo>
                    <a:pt x="812927" y="689229"/>
                  </a:lnTo>
                  <a:lnTo>
                    <a:pt x="811339" y="690499"/>
                  </a:lnTo>
                  <a:lnTo>
                    <a:pt x="807250" y="690499"/>
                  </a:lnTo>
                  <a:lnTo>
                    <a:pt x="815949" y="684149"/>
                  </a:lnTo>
                  <a:lnTo>
                    <a:pt x="811517" y="684149"/>
                  </a:lnTo>
                  <a:lnTo>
                    <a:pt x="809599" y="685419"/>
                  </a:lnTo>
                  <a:lnTo>
                    <a:pt x="806475" y="687959"/>
                  </a:lnTo>
                  <a:lnTo>
                    <a:pt x="807148" y="685419"/>
                  </a:lnTo>
                  <a:lnTo>
                    <a:pt x="810158" y="684149"/>
                  </a:lnTo>
                  <a:lnTo>
                    <a:pt x="809231" y="681609"/>
                  </a:lnTo>
                  <a:lnTo>
                    <a:pt x="808113" y="683183"/>
                  </a:lnTo>
                  <a:lnTo>
                    <a:pt x="808139" y="682879"/>
                  </a:lnTo>
                  <a:lnTo>
                    <a:pt x="809472" y="680339"/>
                  </a:lnTo>
                  <a:lnTo>
                    <a:pt x="807186" y="682879"/>
                  </a:lnTo>
                  <a:lnTo>
                    <a:pt x="807466" y="682879"/>
                  </a:lnTo>
                  <a:lnTo>
                    <a:pt x="807783" y="683641"/>
                  </a:lnTo>
                  <a:lnTo>
                    <a:pt x="805611" y="686689"/>
                  </a:lnTo>
                  <a:lnTo>
                    <a:pt x="805992" y="684149"/>
                  </a:lnTo>
                  <a:lnTo>
                    <a:pt x="805434" y="682879"/>
                  </a:lnTo>
                  <a:lnTo>
                    <a:pt x="806564" y="681609"/>
                  </a:lnTo>
                  <a:lnTo>
                    <a:pt x="807694" y="680339"/>
                  </a:lnTo>
                  <a:lnTo>
                    <a:pt x="806056" y="680339"/>
                  </a:lnTo>
                  <a:lnTo>
                    <a:pt x="802957" y="679069"/>
                  </a:lnTo>
                  <a:lnTo>
                    <a:pt x="802576" y="678815"/>
                  </a:lnTo>
                  <a:lnTo>
                    <a:pt x="802576" y="698119"/>
                  </a:lnTo>
                  <a:lnTo>
                    <a:pt x="802297" y="700659"/>
                  </a:lnTo>
                  <a:lnTo>
                    <a:pt x="800684" y="699871"/>
                  </a:lnTo>
                  <a:lnTo>
                    <a:pt x="801204" y="699389"/>
                  </a:lnTo>
                  <a:lnTo>
                    <a:pt x="802576" y="698119"/>
                  </a:lnTo>
                  <a:lnTo>
                    <a:pt x="802576" y="678815"/>
                  </a:lnTo>
                  <a:lnTo>
                    <a:pt x="801116" y="677799"/>
                  </a:lnTo>
                  <a:lnTo>
                    <a:pt x="802894" y="677799"/>
                  </a:lnTo>
                  <a:lnTo>
                    <a:pt x="803313" y="676529"/>
                  </a:lnTo>
                  <a:lnTo>
                    <a:pt x="800341" y="675259"/>
                  </a:lnTo>
                  <a:lnTo>
                    <a:pt x="800011" y="672719"/>
                  </a:lnTo>
                  <a:lnTo>
                    <a:pt x="799846" y="671449"/>
                  </a:lnTo>
                  <a:lnTo>
                    <a:pt x="799744" y="670179"/>
                  </a:lnTo>
                  <a:lnTo>
                    <a:pt x="799642" y="668909"/>
                  </a:lnTo>
                  <a:lnTo>
                    <a:pt x="799388" y="668909"/>
                  </a:lnTo>
                  <a:lnTo>
                    <a:pt x="799388" y="677799"/>
                  </a:lnTo>
                  <a:lnTo>
                    <a:pt x="798766" y="679069"/>
                  </a:lnTo>
                  <a:lnTo>
                    <a:pt x="798423" y="679069"/>
                  </a:lnTo>
                  <a:lnTo>
                    <a:pt x="798436" y="677722"/>
                  </a:lnTo>
                  <a:lnTo>
                    <a:pt x="798741" y="676529"/>
                  </a:lnTo>
                  <a:lnTo>
                    <a:pt x="798868" y="677799"/>
                  </a:lnTo>
                  <a:lnTo>
                    <a:pt x="799388" y="677799"/>
                  </a:lnTo>
                  <a:lnTo>
                    <a:pt x="799388" y="668909"/>
                  </a:lnTo>
                  <a:lnTo>
                    <a:pt x="797598" y="668909"/>
                  </a:lnTo>
                  <a:lnTo>
                    <a:pt x="798169" y="667639"/>
                  </a:lnTo>
                  <a:lnTo>
                    <a:pt x="798309" y="666369"/>
                  </a:lnTo>
                  <a:lnTo>
                    <a:pt x="796810" y="668909"/>
                  </a:lnTo>
                  <a:lnTo>
                    <a:pt x="795667" y="670179"/>
                  </a:lnTo>
                  <a:lnTo>
                    <a:pt x="795159" y="668909"/>
                  </a:lnTo>
                  <a:lnTo>
                    <a:pt x="796391" y="667639"/>
                  </a:lnTo>
                  <a:lnTo>
                    <a:pt x="794346" y="667639"/>
                  </a:lnTo>
                  <a:lnTo>
                    <a:pt x="790181" y="666369"/>
                  </a:lnTo>
                  <a:lnTo>
                    <a:pt x="790702" y="665099"/>
                  </a:lnTo>
                  <a:lnTo>
                    <a:pt x="791222" y="663829"/>
                  </a:lnTo>
                  <a:lnTo>
                    <a:pt x="792086" y="663829"/>
                  </a:lnTo>
                  <a:lnTo>
                    <a:pt x="791997" y="661289"/>
                  </a:lnTo>
                  <a:lnTo>
                    <a:pt x="786726" y="665099"/>
                  </a:lnTo>
                  <a:lnTo>
                    <a:pt x="787273" y="663829"/>
                  </a:lnTo>
                  <a:lnTo>
                    <a:pt x="787819" y="662559"/>
                  </a:lnTo>
                  <a:lnTo>
                    <a:pt x="788352" y="662559"/>
                  </a:lnTo>
                  <a:lnTo>
                    <a:pt x="787234" y="660019"/>
                  </a:lnTo>
                  <a:lnTo>
                    <a:pt x="783043" y="658749"/>
                  </a:lnTo>
                  <a:lnTo>
                    <a:pt x="784745" y="653669"/>
                  </a:lnTo>
                  <a:lnTo>
                    <a:pt x="781418" y="656209"/>
                  </a:lnTo>
                  <a:lnTo>
                    <a:pt x="782497" y="653669"/>
                  </a:lnTo>
                  <a:lnTo>
                    <a:pt x="784136" y="649859"/>
                  </a:lnTo>
                  <a:lnTo>
                    <a:pt x="779754" y="653669"/>
                  </a:lnTo>
                  <a:lnTo>
                    <a:pt x="780732" y="651129"/>
                  </a:lnTo>
                  <a:lnTo>
                    <a:pt x="781812" y="649859"/>
                  </a:lnTo>
                  <a:lnTo>
                    <a:pt x="781646" y="647319"/>
                  </a:lnTo>
                  <a:lnTo>
                    <a:pt x="781418" y="646049"/>
                  </a:lnTo>
                  <a:lnTo>
                    <a:pt x="778344" y="648589"/>
                  </a:lnTo>
                  <a:lnTo>
                    <a:pt x="777367" y="648589"/>
                  </a:lnTo>
                  <a:lnTo>
                    <a:pt x="778484" y="647319"/>
                  </a:lnTo>
                  <a:lnTo>
                    <a:pt x="779589" y="646049"/>
                  </a:lnTo>
                  <a:lnTo>
                    <a:pt x="776528" y="647319"/>
                  </a:lnTo>
                  <a:lnTo>
                    <a:pt x="777684" y="646049"/>
                  </a:lnTo>
                  <a:lnTo>
                    <a:pt x="778827" y="644779"/>
                  </a:lnTo>
                  <a:lnTo>
                    <a:pt x="777824" y="644779"/>
                  </a:lnTo>
                  <a:lnTo>
                    <a:pt x="777176" y="646049"/>
                  </a:lnTo>
                  <a:lnTo>
                    <a:pt x="774712" y="646049"/>
                  </a:lnTo>
                  <a:lnTo>
                    <a:pt x="776160" y="642239"/>
                  </a:lnTo>
                  <a:lnTo>
                    <a:pt x="777303" y="642239"/>
                  </a:lnTo>
                  <a:lnTo>
                    <a:pt x="773582" y="640969"/>
                  </a:lnTo>
                  <a:lnTo>
                    <a:pt x="772693" y="640969"/>
                  </a:lnTo>
                  <a:lnTo>
                    <a:pt x="778129" y="638429"/>
                  </a:lnTo>
                  <a:lnTo>
                    <a:pt x="775157" y="638429"/>
                  </a:lnTo>
                  <a:lnTo>
                    <a:pt x="774763" y="639699"/>
                  </a:lnTo>
                  <a:lnTo>
                    <a:pt x="773277" y="639699"/>
                  </a:lnTo>
                  <a:lnTo>
                    <a:pt x="774192" y="638429"/>
                  </a:lnTo>
                  <a:lnTo>
                    <a:pt x="773226" y="637159"/>
                  </a:lnTo>
                  <a:lnTo>
                    <a:pt x="771918" y="637159"/>
                  </a:lnTo>
                  <a:lnTo>
                    <a:pt x="773595" y="635889"/>
                  </a:lnTo>
                  <a:lnTo>
                    <a:pt x="772680" y="633349"/>
                  </a:lnTo>
                  <a:lnTo>
                    <a:pt x="770077" y="632079"/>
                  </a:lnTo>
                  <a:lnTo>
                    <a:pt x="768616" y="630809"/>
                  </a:lnTo>
                  <a:lnTo>
                    <a:pt x="768426" y="632079"/>
                  </a:lnTo>
                  <a:lnTo>
                    <a:pt x="765606" y="633349"/>
                  </a:lnTo>
                  <a:lnTo>
                    <a:pt x="764908" y="633349"/>
                  </a:lnTo>
                  <a:lnTo>
                    <a:pt x="765441" y="632739"/>
                  </a:lnTo>
                  <a:lnTo>
                    <a:pt x="764298" y="633349"/>
                  </a:lnTo>
                  <a:lnTo>
                    <a:pt x="764006" y="632079"/>
                  </a:lnTo>
                  <a:lnTo>
                    <a:pt x="766635" y="630809"/>
                  </a:lnTo>
                  <a:lnTo>
                    <a:pt x="766229" y="630809"/>
                  </a:lnTo>
                  <a:lnTo>
                    <a:pt x="766902" y="629539"/>
                  </a:lnTo>
                  <a:lnTo>
                    <a:pt x="766622" y="629539"/>
                  </a:lnTo>
                  <a:lnTo>
                    <a:pt x="769620" y="625729"/>
                  </a:lnTo>
                  <a:lnTo>
                    <a:pt x="767181" y="626770"/>
                  </a:lnTo>
                  <a:lnTo>
                    <a:pt x="766584" y="625729"/>
                  </a:lnTo>
                  <a:lnTo>
                    <a:pt x="765860" y="624459"/>
                  </a:lnTo>
                  <a:lnTo>
                    <a:pt x="764362" y="624459"/>
                  </a:lnTo>
                  <a:lnTo>
                    <a:pt x="763041" y="623189"/>
                  </a:lnTo>
                  <a:lnTo>
                    <a:pt x="760945" y="624459"/>
                  </a:lnTo>
                  <a:lnTo>
                    <a:pt x="760933" y="623189"/>
                  </a:lnTo>
                  <a:lnTo>
                    <a:pt x="758888" y="624459"/>
                  </a:lnTo>
                  <a:lnTo>
                    <a:pt x="758685" y="621919"/>
                  </a:lnTo>
                  <a:lnTo>
                    <a:pt x="759345" y="619379"/>
                  </a:lnTo>
                  <a:lnTo>
                    <a:pt x="758139" y="618109"/>
                  </a:lnTo>
                  <a:lnTo>
                    <a:pt x="756424" y="618109"/>
                  </a:lnTo>
                  <a:lnTo>
                    <a:pt x="756335" y="618236"/>
                  </a:lnTo>
                  <a:lnTo>
                    <a:pt x="756158" y="619379"/>
                  </a:lnTo>
                  <a:lnTo>
                    <a:pt x="754583" y="620649"/>
                  </a:lnTo>
                  <a:lnTo>
                    <a:pt x="755510" y="619379"/>
                  </a:lnTo>
                  <a:lnTo>
                    <a:pt x="756335" y="618236"/>
                  </a:lnTo>
                  <a:lnTo>
                    <a:pt x="756335" y="618020"/>
                  </a:lnTo>
                  <a:lnTo>
                    <a:pt x="755205" y="616839"/>
                  </a:lnTo>
                  <a:lnTo>
                    <a:pt x="757110" y="616839"/>
                  </a:lnTo>
                  <a:lnTo>
                    <a:pt x="755548" y="615569"/>
                  </a:lnTo>
                  <a:lnTo>
                    <a:pt x="755129" y="615569"/>
                  </a:lnTo>
                  <a:lnTo>
                    <a:pt x="752005" y="614299"/>
                  </a:lnTo>
                  <a:lnTo>
                    <a:pt x="751395" y="614299"/>
                  </a:lnTo>
                  <a:lnTo>
                    <a:pt x="751243" y="615569"/>
                  </a:lnTo>
                  <a:lnTo>
                    <a:pt x="749884" y="615569"/>
                  </a:lnTo>
                  <a:lnTo>
                    <a:pt x="750633" y="614299"/>
                  </a:lnTo>
                  <a:lnTo>
                    <a:pt x="751586" y="613029"/>
                  </a:lnTo>
                  <a:lnTo>
                    <a:pt x="747217" y="613029"/>
                  </a:lnTo>
                  <a:lnTo>
                    <a:pt x="748080" y="611759"/>
                  </a:lnTo>
                  <a:lnTo>
                    <a:pt x="727062" y="611759"/>
                  </a:lnTo>
                  <a:lnTo>
                    <a:pt x="725690" y="611759"/>
                  </a:lnTo>
                  <a:lnTo>
                    <a:pt x="726249" y="613029"/>
                  </a:lnTo>
                  <a:lnTo>
                    <a:pt x="724128" y="613029"/>
                  </a:lnTo>
                  <a:lnTo>
                    <a:pt x="723506" y="615569"/>
                  </a:lnTo>
                  <a:lnTo>
                    <a:pt x="725030" y="614299"/>
                  </a:lnTo>
                  <a:lnTo>
                    <a:pt x="726173" y="614299"/>
                  </a:lnTo>
                  <a:lnTo>
                    <a:pt x="726059" y="615569"/>
                  </a:lnTo>
                  <a:lnTo>
                    <a:pt x="726757" y="614299"/>
                  </a:lnTo>
                  <a:lnTo>
                    <a:pt x="727456" y="613029"/>
                  </a:lnTo>
                  <a:lnTo>
                    <a:pt x="731139" y="613029"/>
                  </a:lnTo>
                  <a:lnTo>
                    <a:pt x="724687" y="616839"/>
                  </a:lnTo>
                  <a:lnTo>
                    <a:pt x="726528" y="616839"/>
                  </a:lnTo>
                  <a:lnTo>
                    <a:pt x="728027" y="618109"/>
                  </a:lnTo>
                  <a:lnTo>
                    <a:pt x="728916" y="620649"/>
                  </a:lnTo>
                  <a:lnTo>
                    <a:pt x="732701" y="619544"/>
                  </a:lnTo>
                  <a:lnTo>
                    <a:pt x="731735" y="620649"/>
                  </a:lnTo>
                  <a:lnTo>
                    <a:pt x="731126" y="620649"/>
                  </a:lnTo>
                  <a:lnTo>
                    <a:pt x="732167" y="623189"/>
                  </a:lnTo>
                  <a:lnTo>
                    <a:pt x="738555" y="621919"/>
                  </a:lnTo>
                  <a:lnTo>
                    <a:pt x="737539" y="625729"/>
                  </a:lnTo>
                  <a:lnTo>
                    <a:pt x="736307" y="626999"/>
                  </a:lnTo>
                  <a:lnTo>
                    <a:pt x="736917" y="626999"/>
                  </a:lnTo>
                  <a:lnTo>
                    <a:pt x="738911" y="625729"/>
                  </a:lnTo>
                  <a:lnTo>
                    <a:pt x="738162" y="626999"/>
                  </a:lnTo>
                  <a:lnTo>
                    <a:pt x="736942" y="626999"/>
                  </a:lnTo>
                  <a:lnTo>
                    <a:pt x="737006" y="628269"/>
                  </a:lnTo>
                  <a:lnTo>
                    <a:pt x="739736" y="626999"/>
                  </a:lnTo>
                  <a:lnTo>
                    <a:pt x="739482" y="628269"/>
                  </a:lnTo>
                  <a:lnTo>
                    <a:pt x="737908" y="629539"/>
                  </a:lnTo>
                  <a:lnTo>
                    <a:pt x="738009" y="632079"/>
                  </a:lnTo>
                  <a:lnTo>
                    <a:pt x="743318" y="629539"/>
                  </a:lnTo>
                  <a:lnTo>
                    <a:pt x="745388" y="630809"/>
                  </a:lnTo>
                  <a:lnTo>
                    <a:pt x="742124" y="633349"/>
                  </a:lnTo>
                  <a:lnTo>
                    <a:pt x="742276" y="635889"/>
                  </a:lnTo>
                  <a:lnTo>
                    <a:pt x="742378" y="637159"/>
                  </a:lnTo>
                  <a:lnTo>
                    <a:pt x="741895" y="637159"/>
                  </a:lnTo>
                  <a:lnTo>
                    <a:pt x="743356" y="639699"/>
                  </a:lnTo>
                  <a:lnTo>
                    <a:pt x="747737" y="639699"/>
                  </a:lnTo>
                  <a:lnTo>
                    <a:pt x="750709" y="640969"/>
                  </a:lnTo>
                  <a:lnTo>
                    <a:pt x="748271" y="644779"/>
                  </a:lnTo>
                  <a:lnTo>
                    <a:pt x="752843" y="647319"/>
                  </a:lnTo>
                  <a:lnTo>
                    <a:pt x="752602" y="651129"/>
                  </a:lnTo>
                  <a:lnTo>
                    <a:pt x="752919" y="649859"/>
                  </a:lnTo>
                  <a:lnTo>
                    <a:pt x="755154" y="648589"/>
                  </a:lnTo>
                  <a:lnTo>
                    <a:pt x="755777" y="648589"/>
                  </a:lnTo>
                  <a:lnTo>
                    <a:pt x="755523" y="649859"/>
                  </a:lnTo>
                  <a:lnTo>
                    <a:pt x="759104" y="648589"/>
                  </a:lnTo>
                  <a:lnTo>
                    <a:pt x="756107" y="651129"/>
                  </a:lnTo>
                  <a:lnTo>
                    <a:pt x="753440" y="653669"/>
                  </a:lnTo>
                  <a:lnTo>
                    <a:pt x="755015" y="653669"/>
                  </a:lnTo>
                  <a:lnTo>
                    <a:pt x="755599" y="654939"/>
                  </a:lnTo>
                  <a:lnTo>
                    <a:pt x="759561" y="651129"/>
                  </a:lnTo>
                  <a:lnTo>
                    <a:pt x="755700" y="658749"/>
                  </a:lnTo>
                  <a:lnTo>
                    <a:pt x="766114" y="656209"/>
                  </a:lnTo>
                  <a:lnTo>
                    <a:pt x="762063" y="661289"/>
                  </a:lnTo>
                  <a:lnTo>
                    <a:pt x="765302" y="661289"/>
                  </a:lnTo>
                  <a:lnTo>
                    <a:pt x="763231" y="662559"/>
                  </a:lnTo>
                  <a:lnTo>
                    <a:pt x="764184" y="665099"/>
                  </a:lnTo>
                  <a:lnTo>
                    <a:pt x="766102" y="666369"/>
                  </a:lnTo>
                  <a:lnTo>
                    <a:pt x="764349" y="667639"/>
                  </a:lnTo>
                  <a:lnTo>
                    <a:pt x="765022" y="668909"/>
                  </a:lnTo>
                  <a:lnTo>
                    <a:pt x="771245" y="663829"/>
                  </a:lnTo>
                  <a:lnTo>
                    <a:pt x="772109" y="665099"/>
                  </a:lnTo>
                  <a:lnTo>
                    <a:pt x="769289" y="667639"/>
                  </a:lnTo>
                  <a:lnTo>
                    <a:pt x="770724" y="670179"/>
                  </a:lnTo>
                  <a:lnTo>
                    <a:pt x="769543" y="673989"/>
                  </a:lnTo>
                  <a:lnTo>
                    <a:pt x="773696" y="672719"/>
                  </a:lnTo>
                  <a:lnTo>
                    <a:pt x="772312" y="673989"/>
                  </a:lnTo>
                  <a:lnTo>
                    <a:pt x="771956" y="673989"/>
                  </a:lnTo>
                  <a:lnTo>
                    <a:pt x="772553" y="675259"/>
                  </a:lnTo>
                  <a:lnTo>
                    <a:pt x="772528" y="679069"/>
                  </a:lnTo>
                  <a:lnTo>
                    <a:pt x="773823" y="677799"/>
                  </a:lnTo>
                  <a:lnTo>
                    <a:pt x="777633" y="676529"/>
                  </a:lnTo>
                  <a:lnTo>
                    <a:pt x="779589" y="676529"/>
                  </a:lnTo>
                  <a:lnTo>
                    <a:pt x="777481" y="679069"/>
                  </a:lnTo>
                  <a:lnTo>
                    <a:pt x="780681" y="677799"/>
                  </a:lnTo>
                  <a:lnTo>
                    <a:pt x="781392" y="676529"/>
                  </a:lnTo>
                  <a:lnTo>
                    <a:pt x="783005" y="676529"/>
                  </a:lnTo>
                  <a:lnTo>
                    <a:pt x="782967" y="677722"/>
                  </a:lnTo>
                  <a:lnTo>
                    <a:pt x="784263" y="676529"/>
                  </a:lnTo>
                  <a:lnTo>
                    <a:pt x="784072" y="679069"/>
                  </a:lnTo>
                  <a:lnTo>
                    <a:pt x="782485" y="679069"/>
                  </a:lnTo>
                  <a:lnTo>
                    <a:pt x="783082" y="680339"/>
                  </a:lnTo>
                  <a:lnTo>
                    <a:pt x="783691" y="680339"/>
                  </a:lnTo>
                  <a:lnTo>
                    <a:pt x="785571" y="679069"/>
                  </a:lnTo>
                  <a:lnTo>
                    <a:pt x="786828" y="679069"/>
                  </a:lnTo>
                  <a:lnTo>
                    <a:pt x="786472" y="681609"/>
                  </a:lnTo>
                  <a:lnTo>
                    <a:pt x="784796" y="682879"/>
                  </a:lnTo>
                  <a:lnTo>
                    <a:pt x="785990" y="682879"/>
                  </a:lnTo>
                  <a:lnTo>
                    <a:pt x="787844" y="681609"/>
                  </a:lnTo>
                  <a:lnTo>
                    <a:pt x="787768" y="682879"/>
                  </a:lnTo>
                  <a:lnTo>
                    <a:pt x="786295" y="682879"/>
                  </a:lnTo>
                  <a:lnTo>
                    <a:pt x="786193" y="685419"/>
                  </a:lnTo>
                  <a:lnTo>
                    <a:pt x="790448" y="684149"/>
                  </a:lnTo>
                  <a:lnTo>
                    <a:pt x="789368" y="686689"/>
                  </a:lnTo>
                  <a:lnTo>
                    <a:pt x="788466" y="686689"/>
                  </a:lnTo>
                  <a:lnTo>
                    <a:pt x="788339" y="687959"/>
                  </a:lnTo>
                  <a:lnTo>
                    <a:pt x="787387" y="686689"/>
                  </a:lnTo>
                  <a:lnTo>
                    <a:pt x="786752" y="685533"/>
                  </a:lnTo>
                  <a:lnTo>
                    <a:pt x="785101" y="686689"/>
                  </a:lnTo>
                  <a:lnTo>
                    <a:pt x="785596" y="687959"/>
                  </a:lnTo>
                  <a:lnTo>
                    <a:pt x="782434" y="689229"/>
                  </a:lnTo>
                  <a:lnTo>
                    <a:pt x="784453" y="689229"/>
                  </a:lnTo>
                  <a:lnTo>
                    <a:pt x="788543" y="687959"/>
                  </a:lnTo>
                  <a:lnTo>
                    <a:pt x="788479" y="689229"/>
                  </a:lnTo>
                  <a:lnTo>
                    <a:pt x="788212" y="689229"/>
                  </a:lnTo>
                  <a:lnTo>
                    <a:pt x="787958" y="690499"/>
                  </a:lnTo>
                  <a:lnTo>
                    <a:pt x="788466" y="690499"/>
                  </a:lnTo>
                  <a:lnTo>
                    <a:pt x="788365" y="691769"/>
                  </a:lnTo>
                  <a:lnTo>
                    <a:pt x="788276" y="692048"/>
                  </a:lnTo>
                  <a:lnTo>
                    <a:pt x="788568" y="691769"/>
                  </a:lnTo>
                  <a:lnTo>
                    <a:pt x="789686" y="691769"/>
                  </a:lnTo>
                  <a:lnTo>
                    <a:pt x="788898" y="693039"/>
                  </a:lnTo>
                  <a:lnTo>
                    <a:pt x="788695" y="693039"/>
                  </a:lnTo>
                  <a:lnTo>
                    <a:pt x="789038" y="694309"/>
                  </a:lnTo>
                  <a:lnTo>
                    <a:pt x="790981" y="691769"/>
                  </a:lnTo>
                  <a:lnTo>
                    <a:pt x="791197" y="693039"/>
                  </a:lnTo>
                  <a:lnTo>
                    <a:pt x="792327" y="691769"/>
                  </a:lnTo>
                  <a:lnTo>
                    <a:pt x="792010" y="691769"/>
                  </a:lnTo>
                  <a:lnTo>
                    <a:pt x="791667" y="690499"/>
                  </a:lnTo>
                  <a:lnTo>
                    <a:pt x="791159" y="690499"/>
                  </a:lnTo>
                  <a:lnTo>
                    <a:pt x="790346" y="689229"/>
                  </a:lnTo>
                  <a:lnTo>
                    <a:pt x="792861" y="689229"/>
                  </a:lnTo>
                  <a:lnTo>
                    <a:pt x="792200" y="690499"/>
                  </a:lnTo>
                  <a:lnTo>
                    <a:pt x="795959" y="687959"/>
                  </a:lnTo>
                  <a:lnTo>
                    <a:pt x="793750" y="691769"/>
                  </a:lnTo>
                  <a:lnTo>
                    <a:pt x="793330" y="694309"/>
                  </a:lnTo>
                  <a:lnTo>
                    <a:pt x="791781" y="695579"/>
                  </a:lnTo>
                  <a:lnTo>
                    <a:pt x="794118" y="695579"/>
                  </a:lnTo>
                  <a:lnTo>
                    <a:pt x="795426" y="698119"/>
                  </a:lnTo>
                  <a:lnTo>
                    <a:pt x="799896" y="695579"/>
                  </a:lnTo>
                  <a:lnTo>
                    <a:pt x="800722" y="695579"/>
                  </a:lnTo>
                  <a:lnTo>
                    <a:pt x="799236" y="698119"/>
                  </a:lnTo>
                  <a:lnTo>
                    <a:pt x="799045" y="698119"/>
                  </a:lnTo>
                  <a:lnTo>
                    <a:pt x="799846" y="700659"/>
                  </a:lnTo>
                  <a:lnTo>
                    <a:pt x="800531" y="700024"/>
                  </a:lnTo>
                  <a:lnTo>
                    <a:pt x="801344" y="700659"/>
                  </a:lnTo>
                  <a:lnTo>
                    <a:pt x="800392" y="701929"/>
                  </a:lnTo>
                  <a:lnTo>
                    <a:pt x="801306" y="704469"/>
                  </a:lnTo>
                  <a:lnTo>
                    <a:pt x="807948" y="704469"/>
                  </a:lnTo>
                  <a:lnTo>
                    <a:pt x="808355" y="708279"/>
                  </a:lnTo>
                  <a:lnTo>
                    <a:pt x="808545" y="707009"/>
                  </a:lnTo>
                  <a:lnTo>
                    <a:pt x="808926" y="707009"/>
                  </a:lnTo>
                  <a:lnTo>
                    <a:pt x="809726" y="712089"/>
                  </a:lnTo>
                  <a:lnTo>
                    <a:pt x="817384" y="712089"/>
                  </a:lnTo>
                  <a:lnTo>
                    <a:pt x="816864" y="718439"/>
                  </a:lnTo>
                  <a:lnTo>
                    <a:pt x="817016" y="719709"/>
                  </a:lnTo>
                  <a:lnTo>
                    <a:pt x="818718" y="718439"/>
                  </a:lnTo>
                  <a:lnTo>
                    <a:pt x="820496" y="718439"/>
                  </a:lnTo>
                  <a:lnTo>
                    <a:pt x="818616" y="720979"/>
                  </a:lnTo>
                  <a:lnTo>
                    <a:pt x="821918" y="719709"/>
                  </a:lnTo>
                  <a:lnTo>
                    <a:pt x="824953" y="719709"/>
                  </a:lnTo>
                  <a:lnTo>
                    <a:pt x="819111" y="726059"/>
                  </a:lnTo>
                  <a:lnTo>
                    <a:pt x="824052" y="724789"/>
                  </a:lnTo>
                  <a:lnTo>
                    <a:pt x="825220" y="723519"/>
                  </a:lnTo>
                  <a:lnTo>
                    <a:pt x="825563" y="724789"/>
                  </a:lnTo>
                  <a:lnTo>
                    <a:pt x="827849" y="724789"/>
                  </a:lnTo>
                  <a:lnTo>
                    <a:pt x="827366" y="726059"/>
                  </a:lnTo>
                  <a:lnTo>
                    <a:pt x="826325" y="727329"/>
                  </a:lnTo>
                  <a:lnTo>
                    <a:pt x="829614" y="727329"/>
                  </a:lnTo>
                  <a:lnTo>
                    <a:pt x="829957" y="728599"/>
                  </a:lnTo>
                  <a:lnTo>
                    <a:pt x="825182" y="731139"/>
                  </a:lnTo>
                  <a:lnTo>
                    <a:pt x="826630" y="732409"/>
                  </a:lnTo>
                  <a:lnTo>
                    <a:pt x="831481" y="732409"/>
                  </a:lnTo>
                  <a:lnTo>
                    <a:pt x="831964" y="731139"/>
                  </a:lnTo>
                  <a:lnTo>
                    <a:pt x="831761" y="731139"/>
                  </a:lnTo>
                  <a:lnTo>
                    <a:pt x="832002" y="729869"/>
                  </a:lnTo>
                  <a:lnTo>
                    <a:pt x="833043" y="728599"/>
                  </a:lnTo>
                  <a:lnTo>
                    <a:pt x="833488" y="728599"/>
                  </a:lnTo>
                  <a:lnTo>
                    <a:pt x="833081" y="728967"/>
                  </a:lnTo>
                  <a:lnTo>
                    <a:pt x="833577" y="728599"/>
                  </a:lnTo>
                  <a:lnTo>
                    <a:pt x="834161" y="728599"/>
                  </a:lnTo>
                  <a:lnTo>
                    <a:pt x="837412" y="726059"/>
                  </a:lnTo>
                  <a:lnTo>
                    <a:pt x="841044" y="723519"/>
                  </a:lnTo>
                  <a:lnTo>
                    <a:pt x="841603" y="720979"/>
                  </a:lnTo>
                  <a:lnTo>
                    <a:pt x="841883" y="719709"/>
                  </a:lnTo>
                  <a:close/>
                </a:path>
                <a:path w="842645" h="800100">
                  <a:moveTo>
                    <a:pt x="842111" y="717169"/>
                  </a:moveTo>
                  <a:lnTo>
                    <a:pt x="840549" y="718439"/>
                  </a:lnTo>
                  <a:lnTo>
                    <a:pt x="840232" y="718439"/>
                  </a:lnTo>
                  <a:lnTo>
                    <a:pt x="841133" y="719709"/>
                  </a:lnTo>
                  <a:lnTo>
                    <a:pt x="842111" y="71716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720958" y="5365463"/>
              <a:ext cx="624205" cy="1161415"/>
            </a:xfrm>
            <a:custGeom>
              <a:avLst/>
              <a:gdLst/>
              <a:ahLst/>
              <a:cxnLst/>
              <a:rect l="l" t="t" r="r" b="b"/>
              <a:pathLst>
                <a:path w="624204" h="1161415">
                  <a:moveTo>
                    <a:pt x="4368" y="2527"/>
                  </a:moveTo>
                  <a:lnTo>
                    <a:pt x="2476" y="279"/>
                  </a:lnTo>
                  <a:lnTo>
                    <a:pt x="1485" y="0"/>
                  </a:lnTo>
                  <a:lnTo>
                    <a:pt x="0" y="1079"/>
                  </a:lnTo>
                  <a:lnTo>
                    <a:pt x="1054" y="2590"/>
                  </a:lnTo>
                  <a:lnTo>
                    <a:pt x="4368" y="2527"/>
                  </a:lnTo>
                  <a:close/>
                </a:path>
                <a:path w="624204" h="1161415">
                  <a:moveTo>
                    <a:pt x="7302" y="20789"/>
                  </a:moveTo>
                  <a:lnTo>
                    <a:pt x="7239" y="19519"/>
                  </a:lnTo>
                  <a:lnTo>
                    <a:pt x="6642" y="19519"/>
                  </a:lnTo>
                  <a:lnTo>
                    <a:pt x="7302" y="20789"/>
                  </a:lnTo>
                  <a:close/>
                </a:path>
                <a:path w="624204" h="1161415">
                  <a:moveTo>
                    <a:pt x="9855" y="13893"/>
                  </a:moveTo>
                  <a:lnTo>
                    <a:pt x="6311" y="13144"/>
                  </a:lnTo>
                  <a:lnTo>
                    <a:pt x="7226" y="12179"/>
                  </a:lnTo>
                  <a:lnTo>
                    <a:pt x="3111" y="11518"/>
                  </a:lnTo>
                  <a:lnTo>
                    <a:pt x="2044" y="10007"/>
                  </a:lnTo>
                  <a:lnTo>
                    <a:pt x="2717" y="8229"/>
                  </a:lnTo>
                  <a:lnTo>
                    <a:pt x="3873" y="8051"/>
                  </a:lnTo>
                  <a:lnTo>
                    <a:pt x="2895" y="7772"/>
                  </a:lnTo>
                  <a:lnTo>
                    <a:pt x="3352" y="5194"/>
                  </a:lnTo>
                  <a:lnTo>
                    <a:pt x="1193" y="5080"/>
                  </a:lnTo>
                  <a:lnTo>
                    <a:pt x="0" y="8191"/>
                  </a:lnTo>
                  <a:lnTo>
                    <a:pt x="1117" y="10972"/>
                  </a:lnTo>
                  <a:lnTo>
                    <a:pt x="4165" y="13042"/>
                  </a:lnTo>
                  <a:lnTo>
                    <a:pt x="3822" y="13931"/>
                  </a:lnTo>
                  <a:lnTo>
                    <a:pt x="2832" y="13665"/>
                  </a:lnTo>
                  <a:lnTo>
                    <a:pt x="2260" y="13741"/>
                  </a:lnTo>
                  <a:lnTo>
                    <a:pt x="4470" y="15100"/>
                  </a:lnTo>
                  <a:lnTo>
                    <a:pt x="7835" y="16294"/>
                  </a:lnTo>
                  <a:lnTo>
                    <a:pt x="9855" y="13893"/>
                  </a:lnTo>
                  <a:close/>
                </a:path>
                <a:path w="624204" h="1161415">
                  <a:moveTo>
                    <a:pt x="11531" y="17475"/>
                  </a:moveTo>
                  <a:lnTo>
                    <a:pt x="11277" y="16840"/>
                  </a:lnTo>
                  <a:lnTo>
                    <a:pt x="11010" y="16052"/>
                  </a:lnTo>
                  <a:lnTo>
                    <a:pt x="10147" y="15938"/>
                  </a:lnTo>
                  <a:lnTo>
                    <a:pt x="11531" y="17475"/>
                  </a:lnTo>
                  <a:close/>
                </a:path>
                <a:path w="624204" h="1161415">
                  <a:moveTo>
                    <a:pt x="11912" y="21678"/>
                  </a:moveTo>
                  <a:lnTo>
                    <a:pt x="9880" y="18249"/>
                  </a:lnTo>
                  <a:lnTo>
                    <a:pt x="7162" y="18249"/>
                  </a:lnTo>
                  <a:lnTo>
                    <a:pt x="7239" y="19519"/>
                  </a:lnTo>
                  <a:lnTo>
                    <a:pt x="8966" y="19519"/>
                  </a:lnTo>
                  <a:lnTo>
                    <a:pt x="9779" y="20789"/>
                  </a:lnTo>
                  <a:lnTo>
                    <a:pt x="11912" y="21678"/>
                  </a:lnTo>
                  <a:close/>
                </a:path>
                <a:path w="624204" h="1161415">
                  <a:moveTo>
                    <a:pt x="12192" y="18186"/>
                  </a:moveTo>
                  <a:lnTo>
                    <a:pt x="11544" y="17462"/>
                  </a:lnTo>
                  <a:lnTo>
                    <a:pt x="11709" y="17856"/>
                  </a:lnTo>
                  <a:lnTo>
                    <a:pt x="11874" y="18186"/>
                  </a:lnTo>
                  <a:lnTo>
                    <a:pt x="12192" y="18186"/>
                  </a:lnTo>
                  <a:close/>
                </a:path>
                <a:path w="624204" h="1161415">
                  <a:moveTo>
                    <a:pt x="12827" y="22059"/>
                  </a:moveTo>
                  <a:lnTo>
                    <a:pt x="11912" y="21678"/>
                  </a:lnTo>
                  <a:lnTo>
                    <a:pt x="12433" y="22555"/>
                  </a:lnTo>
                  <a:lnTo>
                    <a:pt x="12827" y="22059"/>
                  </a:lnTo>
                  <a:close/>
                </a:path>
                <a:path w="624204" h="1161415">
                  <a:moveTo>
                    <a:pt x="12852" y="18923"/>
                  </a:moveTo>
                  <a:lnTo>
                    <a:pt x="12611" y="18110"/>
                  </a:lnTo>
                  <a:lnTo>
                    <a:pt x="12471" y="18199"/>
                  </a:lnTo>
                  <a:lnTo>
                    <a:pt x="12319" y="18211"/>
                  </a:lnTo>
                  <a:lnTo>
                    <a:pt x="12192" y="18186"/>
                  </a:lnTo>
                  <a:lnTo>
                    <a:pt x="12852" y="18923"/>
                  </a:lnTo>
                  <a:close/>
                </a:path>
                <a:path w="624204" h="1161415">
                  <a:moveTo>
                    <a:pt x="14300" y="35013"/>
                  </a:moveTo>
                  <a:lnTo>
                    <a:pt x="13131" y="32219"/>
                  </a:lnTo>
                  <a:lnTo>
                    <a:pt x="13335" y="36029"/>
                  </a:lnTo>
                  <a:lnTo>
                    <a:pt x="14300" y="35013"/>
                  </a:lnTo>
                  <a:close/>
                </a:path>
                <a:path w="624204" h="1161415">
                  <a:moveTo>
                    <a:pt x="14998" y="27139"/>
                  </a:moveTo>
                  <a:lnTo>
                    <a:pt x="12890" y="23329"/>
                  </a:lnTo>
                  <a:lnTo>
                    <a:pt x="12433" y="22555"/>
                  </a:lnTo>
                  <a:lnTo>
                    <a:pt x="11772" y="23393"/>
                  </a:lnTo>
                  <a:lnTo>
                    <a:pt x="13614" y="25869"/>
                  </a:lnTo>
                  <a:lnTo>
                    <a:pt x="14998" y="27139"/>
                  </a:lnTo>
                  <a:close/>
                </a:path>
                <a:path w="624204" h="1161415">
                  <a:moveTo>
                    <a:pt x="17284" y="58572"/>
                  </a:moveTo>
                  <a:lnTo>
                    <a:pt x="16725" y="57619"/>
                  </a:lnTo>
                  <a:lnTo>
                    <a:pt x="17145" y="58889"/>
                  </a:lnTo>
                  <a:lnTo>
                    <a:pt x="17284" y="58572"/>
                  </a:lnTo>
                  <a:close/>
                </a:path>
                <a:path w="624204" h="1161415">
                  <a:moveTo>
                    <a:pt x="17500" y="32219"/>
                  </a:moveTo>
                  <a:lnTo>
                    <a:pt x="15481" y="29679"/>
                  </a:lnTo>
                  <a:lnTo>
                    <a:pt x="12700" y="28409"/>
                  </a:lnTo>
                  <a:lnTo>
                    <a:pt x="10642" y="25869"/>
                  </a:lnTo>
                  <a:lnTo>
                    <a:pt x="11620" y="23583"/>
                  </a:lnTo>
                  <a:lnTo>
                    <a:pt x="10820" y="24599"/>
                  </a:lnTo>
                  <a:lnTo>
                    <a:pt x="10058" y="25869"/>
                  </a:lnTo>
                  <a:lnTo>
                    <a:pt x="8610" y="23329"/>
                  </a:lnTo>
                  <a:lnTo>
                    <a:pt x="4737" y="28409"/>
                  </a:lnTo>
                  <a:lnTo>
                    <a:pt x="13131" y="32219"/>
                  </a:lnTo>
                  <a:lnTo>
                    <a:pt x="17500" y="32219"/>
                  </a:lnTo>
                  <a:close/>
                </a:path>
                <a:path w="624204" h="1161415">
                  <a:moveTo>
                    <a:pt x="18884" y="33147"/>
                  </a:moveTo>
                  <a:lnTo>
                    <a:pt x="18503" y="32639"/>
                  </a:lnTo>
                  <a:lnTo>
                    <a:pt x="18034" y="32283"/>
                  </a:lnTo>
                  <a:lnTo>
                    <a:pt x="17500" y="32016"/>
                  </a:lnTo>
                  <a:lnTo>
                    <a:pt x="18402" y="33248"/>
                  </a:lnTo>
                  <a:lnTo>
                    <a:pt x="18884" y="33147"/>
                  </a:lnTo>
                  <a:close/>
                </a:path>
                <a:path w="624204" h="1161415">
                  <a:moveTo>
                    <a:pt x="18961" y="34163"/>
                  </a:moveTo>
                  <a:lnTo>
                    <a:pt x="18415" y="33248"/>
                  </a:lnTo>
                  <a:lnTo>
                    <a:pt x="18021" y="33312"/>
                  </a:lnTo>
                  <a:lnTo>
                    <a:pt x="17678" y="33439"/>
                  </a:lnTo>
                  <a:lnTo>
                    <a:pt x="17564" y="33743"/>
                  </a:lnTo>
                  <a:lnTo>
                    <a:pt x="18237" y="33655"/>
                  </a:lnTo>
                  <a:lnTo>
                    <a:pt x="18643" y="33769"/>
                  </a:lnTo>
                  <a:lnTo>
                    <a:pt x="18961" y="34163"/>
                  </a:lnTo>
                  <a:close/>
                </a:path>
                <a:path w="624204" h="1161415">
                  <a:moveTo>
                    <a:pt x="19608" y="35547"/>
                  </a:moveTo>
                  <a:lnTo>
                    <a:pt x="19405" y="34874"/>
                  </a:lnTo>
                  <a:lnTo>
                    <a:pt x="19202" y="34455"/>
                  </a:lnTo>
                  <a:lnTo>
                    <a:pt x="18961" y="34163"/>
                  </a:lnTo>
                  <a:lnTo>
                    <a:pt x="19202" y="34594"/>
                  </a:lnTo>
                  <a:lnTo>
                    <a:pt x="19431" y="35064"/>
                  </a:lnTo>
                  <a:lnTo>
                    <a:pt x="19608" y="35547"/>
                  </a:lnTo>
                  <a:close/>
                </a:path>
                <a:path w="624204" h="1161415">
                  <a:moveTo>
                    <a:pt x="22009" y="40233"/>
                  </a:moveTo>
                  <a:lnTo>
                    <a:pt x="21767" y="40182"/>
                  </a:lnTo>
                  <a:lnTo>
                    <a:pt x="21463" y="40220"/>
                  </a:lnTo>
                  <a:lnTo>
                    <a:pt x="21043" y="40373"/>
                  </a:lnTo>
                  <a:lnTo>
                    <a:pt x="22009" y="40233"/>
                  </a:lnTo>
                  <a:close/>
                </a:path>
                <a:path w="624204" h="1161415">
                  <a:moveTo>
                    <a:pt x="23075" y="40500"/>
                  </a:moveTo>
                  <a:lnTo>
                    <a:pt x="22783" y="40132"/>
                  </a:lnTo>
                  <a:lnTo>
                    <a:pt x="22009" y="40233"/>
                  </a:lnTo>
                  <a:lnTo>
                    <a:pt x="23075" y="40500"/>
                  </a:lnTo>
                  <a:close/>
                </a:path>
                <a:path w="624204" h="1161415">
                  <a:moveTo>
                    <a:pt x="23723" y="40678"/>
                  </a:moveTo>
                  <a:lnTo>
                    <a:pt x="23075" y="40500"/>
                  </a:lnTo>
                  <a:lnTo>
                    <a:pt x="23571" y="41135"/>
                  </a:lnTo>
                  <a:lnTo>
                    <a:pt x="23723" y="40678"/>
                  </a:lnTo>
                  <a:close/>
                </a:path>
                <a:path w="624204" h="1161415">
                  <a:moveTo>
                    <a:pt x="24257" y="42011"/>
                  </a:moveTo>
                  <a:lnTo>
                    <a:pt x="23571" y="41135"/>
                  </a:lnTo>
                  <a:lnTo>
                    <a:pt x="22021" y="45834"/>
                  </a:lnTo>
                  <a:lnTo>
                    <a:pt x="24104" y="46634"/>
                  </a:lnTo>
                  <a:lnTo>
                    <a:pt x="23634" y="45034"/>
                  </a:lnTo>
                  <a:lnTo>
                    <a:pt x="24257" y="42011"/>
                  </a:lnTo>
                  <a:close/>
                </a:path>
                <a:path w="624204" h="1161415">
                  <a:moveTo>
                    <a:pt x="25247" y="77927"/>
                  </a:moveTo>
                  <a:lnTo>
                    <a:pt x="23583" y="72275"/>
                  </a:lnTo>
                  <a:lnTo>
                    <a:pt x="22390" y="75387"/>
                  </a:lnTo>
                  <a:lnTo>
                    <a:pt x="21094" y="73050"/>
                  </a:lnTo>
                  <a:lnTo>
                    <a:pt x="21463" y="76161"/>
                  </a:lnTo>
                  <a:lnTo>
                    <a:pt x="22250" y="75780"/>
                  </a:lnTo>
                  <a:lnTo>
                    <a:pt x="23495" y="75260"/>
                  </a:lnTo>
                  <a:lnTo>
                    <a:pt x="25247" y="77927"/>
                  </a:lnTo>
                  <a:close/>
                </a:path>
                <a:path w="624204" h="1161415">
                  <a:moveTo>
                    <a:pt x="30530" y="90639"/>
                  </a:moveTo>
                  <a:lnTo>
                    <a:pt x="30340" y="86829"/>
                  </a:lnTo>
                  <a:lnTo>
                    <a:pt x="29794" y="90639"/>
                  </a:lnTo>
                  <a:lnTo>
                    <a:pt x="30530" y="90639"/>
                  </a:lnTo>
                  <a:close/>
                </a:path>
                <a:path w="624204" h="1161415">
                  <a:moveTo>
                    <a:pt x="30530" y="81305"/>
                  </a:moveTo>
                  <a:lnTo>
                    <a:pt x="27978" y="79209"/>
                  </a:lnTo>
                  <a:lnTo>
                    <a:pt x="29756" y="81838"/>
                  </a:lnTo>
                  <a:lnTo>
                    <a:pt x="30530" y="81305"/>
                  </a:lnTo>
                  <a:close/>
                </a:path>
                <a:path w="624204" h="1161415">
                  <a:moveTo>
                    <a:pt x="31330" y="97574"/>
                  </a:moveTo>
                  <a:lnTo>
                    <a:pt x="31191" y="95084"/>
                  </a:lnTo>
                  <a:lnTo>
                    <a:pt x="29514" y="92392"/>
                  </a:lnTo>
                  <a:lnTo>
                    <a:pt x="29883" y="95707"/>
                  </a:lnTo>
                  <a:lnTo>
                    <a:pt x="29298" y="95783"/>
                  </a:lnTo>
                  <a:lnTo>
                    <a:pt x="30937" y="97231"/>
                  </a:lnTo>
                  <a:lnTo>
                    <a:pt x="31330" y="97574"/>
                  </a:lnTo>
                  <a:close/>
                </a:path>
                <a:path w="624204" h="1161415">
                  <a:moveTo>
                    <a:pt x="37172" y="75399"/>
                  </a:moveTo>
                  <a:lnTo>
                    <a:pt x="37007" y="74815"/>
                  </a:lnTo>
                  <a:lnTo>
                    <a:pt x="35941" y="75399"/>
                  </a:lnTo>
                  <a:lnTo>
                    <a:pt x="36703" y="75920"/>
                  </a:lnTo>
                  <a:lnTo>
                    <a:pt x="37172" y="75399"/>
                  </a:lnTo>
                  <a:close/>
                </a:path>
                <a:path w="624204" h="1161415">
                  <a:moveTo>
                    <a:pt x="38265" y="74129"/>
                  </a:moveTo>
                  <a:lnTo>
                    <a:pt x="36156" y="71589"/>
                  </a:lnTo>
                  <a:lnTo>
                    <a:pt x="37007" y="74815"/>
                  </a:lnTo>
                  <a:lnTo>
                    <a:pt x="38265" y="74129"/>
                  </a:lnTo>
                  <a:close/>
                </a:path>
                <a:path w="624204" h="1161415">
                  <a:moveTo>
                    <a:pt x="41910" y="85559"/>
                  </a:moveTo>
                  <a:lnTo>
                    <a:pt x="40944" y="84289"/>
                  </a:lnTo>
                  <a:lnTo>
                    <a:pt x="40970" y="84810"/>
                  </a:lnTo>
                  <a:lnTo>
                    <a:pt x="41910" y="85559"/>
                  </a:lnTo>
                  <a:close/>
                </a:path>
                <a:path w="624204" h="1161415">
                  <a:moveTo>
                    <a:pt x="42113" y="88087"/>
                  </a:moveTo>
                  <a:lnTo>
                    <a:pt x="41617" y="88061"/>
                  </a:lnTo>
                  <a:lnTo>
                    <a:pt x="40970" y="88214"/>
                  </a:lnTo>
                  <a:lnTo>
                    <a:pt x="42113" y="88087"/>
                  </a:lnTo>
                  <a:close/>
                </a:path>
                <a:path w="624204" h="1161415">
                  <a:moveTo>
                    <a:pt x="47904" y="104470"/>
                  </a:moveTo>
                  <a:lnTo>
                    <a:pt x="47459" y="101180"/>
                  </a:lnTo>
                  <a:lnTo>
                    <a:pt x="47536" y="102654"/>
                  </a:lnTo>
                  <a:lnTo>
                    <a:pt x="47713" y="103670"/>
                  </a:lnTo>
                  <a:lnTo>
                    <a:pt x="47904" y="104470"/>
                  </a:lnTo>
                  <a:close/>
                </a:path>
                <a:path w="624204" h="1161415">
                  <a:moveTo>
                    <a:pt x="56756" y="124434"/>
                  </a:moveTo>
                  <a:lnTo>
                    <a:pt x="56616" y="124536"/>
                  </a:lnTo>
                  <a:lnTo>
                    <a:pt x="56515" y="124904"/>
                  </a:lnTo>
                  <a:lnTo>
                    <a:pt x="56426" y="125323"/>
                  </a:lnTo>
                  <a:lnTo>
                    <a:pt x="56591" y="125145"/>
                  </a:lnTo>
                  <a:lnTo>
                    <a:pt x="56730" y="124879"/>
                  </a:lnTo>
                  <a:lnTo>
                    <a:pt x="56756" y="124434"/>
                  </a:lnTo>
                  <a:close/>
                </a:path>
                <a:path w="624204" h="1161415">
                  <a:moveTo>
                    <a:pt x="57797" y="159270"/>
                  </a:moveTo>
                  <a:lnTo>
                    <a:pt x="57467" y="159486"/>
                  </a:lnTo>
                  <a:lnTo>
                    <a:pt x="57213" y="159740"/>
                  </a:lnTo>
                  <a:lnTo>
                    <a:pt x="57086" y="159956"/>
                  </a:lnTo>
                  <a:lnTo>
                    <a:pt x="57378" y="159829"/>
                  </a:lnTo>
                  <a:lnTo>
                    <a:pt x="57607" y="159575"/>
                  </a:lnTo>
                  <a:lnTo>
                    <a:pt x="57797" y="159270"/>
                  </a:lnTo>
                  <a:close/>
                </a:path>
                <a:path w="624204" h="1161415">
                  <a:moveTo>
                    <a:pt x="58826" y="154139"/>
                  </a:moveTo>
                  <a:lnTo>
                    <a:pt x="57848" y="152869"/>
                  </a:lnTo>
                  <a:lnTo>
                    <a:pt x="58508" y="155397"/>
                  </a:lnTo>
                  <a:lnTo>
                    <a:pt x="58826" y="154139"/>
                  </a:lnTo>
                  <a:close/>
                </a:path>
                <a:path w="624204" h="1161415">
                  <a:moveTo>
                    <a:pt x="60452" y="150329"/>
                  </a:moveTo>
                  <a:lnTo>
                    <a:pt x="59321" y="149059"/>
                  </a:lnTo>
                  <a:lnTo>
                    <a:pt x="59677" y="150329"/>
                  </a:lnTo>
                  <a:lnTo>
                    <a:pt x="60452" y="150329"/>
                  </a:lnTo>
                  <a:close/>
                </a:path>
                <a:path w="624204" h="1161415">
                  <a:moveTo>
                    <a:pt x="70573" y="180949"/>
                  </a:moveTo>
                  <a:lnTo>
                    <a:pt x="69659" y="179476"/>
                  </a:lnTo>
                  <a:lnTo>
                    <a:pt x="69291" y="178092"/>
                  </a:lnTo>
                  <a:lnTo>
                    <a:pt x="69583" y="181152"/>
                  </a:lnTo>
                  <a:lnTo>
                    <a:pt x="70573" y="180949"/>
                  </a:lnTo>
                  <a:close/>
                </a:path>
                <a:path w="624204" h="1161415">
                  <a:moveTo>
                    <a:pt x="71958" y="163029"/>
                  </a:moveTo>
                  <a:lnTo>
                    <a:pt x="71501" y="159219"/>
                  </a:lnTo>
                  <a:lnTo>
                    <a:pt x="71348" y="157949"/>
                  </a:lnTo>
                  <a:lnTo>
                    <a:pt x="67195" y="150329"/>
                  </a:lnTo>
                  <a:lnTo>
                    <a:pt x="62928" y="143979"/>
                  </a:lnTo>
                  <a:lnTo>
                    <a:pt x="61518" y="136359"/>
                  </a:lnTo>
                  <a:lnTo>
                    <a:pt x="62014" y="137629"/>
                  </a:lnTo>
                  <a:lnTo>
                    <a:pt x="63296" y="137629"/>
                  </a:lnTo>
                  <a:lnTo>
                    <a:pt x="62534" y="136359"/>
                  </a:lnTo>
                  <a:lnTo>
                    <a:pt x="61023" y="133819"/>
                  </a:lnTo>
                  <a:lnTo>
                    <a:pt x="58750" y="130009"/>
                  </a:lnTo>
                  <a:lnTo>
                    <a:pt x="57073" y="131279"/>
                  </a:lnTo>
                  <a:lnTo>
                    <a:pt x="58026" y="131279"/>
                  </a:lnTo>
                  <a:lnTo>
                    <a:pt x="57238" y="133819"/>
                  </a:lnTo>
                  <a:lnTo>
                    <a:pt x="55638" y="133819"/>
                  </a:lnTo>
                  <a:lnTo>
                    <a:pt x="54698" y="132549"/>
                  </a:lnTo>
                  <a:lnTo>
                    <a:pt x="53771" y="131279"/>
                  </a:lnTo>
                  <a:lnTo>
                    <a:pt x="52895" y="130009"/>
                  </a:lnTo>
                  <a:lnTo>
                    <a:pt x="55753" y="132549"/>
                  </a:lnTo>
                  <a:lnTo>
                    <a:pt x="55892" y="130009"/>
                  </a:lnTo>
                  <a:lnTo>
                    <a:pt x="56019" y="127469"/>
                  </a:lnTo>
                  <a:lnTo>
                    <a:pt x="56426" y="126199"/>
                  </a:lnTo>
                  <a:lnTo>
                    <a:pt x="54495" y="126199"/>
                  </a:lnTo>
                  <a:lnTo>
                    <a:pt x="56146" y="121119"/>
                  </a:lnTo>
                  <a:lnTo>
                    <a:pt x="50266" y="127469"/>
                  </a:lnTo>
                  <a:lnTo>
                    <a:pt x="50114" y="121119"/>
                  </a:lnTo>
                  <a:lnTo>
                    <a:pt x="51269" y="121119"/>
                  </a:lnTo>
                  <a:lnTo>
                    <a:pt x="49822" y="118579"/>
                  </a:lnTo>
                  <a:lnTo>
                    <a:pt x="47599" y="117309"/>
                  </a:lnTo>
                  <a:lnTo>
                    <a:pt x="46901" y="114769"/>
                  </a:lnTo>
                  <a:lnTo>
                    <a:pt x="48729" y="113499"/>
                  </a:lnTo>
                  <a:lnTo>
                    <a:pt x="48933" y="117309"/>
                  </a:lnTo>
                  <a:lnTo>
                    <a:pt x="50850" y="116039"/>
                  </a:lnTo>
                  <a:lnTo>
                    <a:pt x="49314" y="113499"/>
                  </a:lnTo>
                  <a:lnTo>
                    <a:pt x="43802" y="112229"/>
                  </a:lnTo>
                  <a:lnTo>
                    <a:pt x="44767" y="108419"/>
                  </a:lnTo>
                  <a:lnTo>
                    <a:pt x="45999" y="108419"/>
                  </a:lnTo>
                  <a:lnTo>
                    <a:pt x="46863" y="110959"/>
                  </a:lnTo>
                  <a:lnTo>
                    <a:pt x="48094" y="112229"/>
                  </a:lnTo>
                  <a:lnTo>
                    <a:pt x="49034" y="108419"/>
                  </a:lnTo>
                  <a:lnTo>
                    <a:pt x="49352" y="107149"/>
                  </a:lnTo>
                  <a:lnTo>
                    <a:pt x="48526" y="107149"/>
                  </a:lnTo>
                  <a:lnTo>
                    <a:pt x="48209" y="105879"/>
                  </a:lnTo>
                  <a:lnTo>
                    <a:pt x="47904" y="104609"/>
                  </a:lnTo>
                  <a:lnTo>
                    <a:pt x="47942" y="105879"/>
                  </a:lnTo>
                  <a:lnTo>
                    <a:pt x="46990" y="100799"/>
                  </a:lnTo>
                  <a:lnTo>
                    <a:pt x="46748" y="99529"/>
                  </a:lnTo>
                  <a:lnTo>
                    <a:pt x="46647" y="100799"/>
                  </a:lnTo>
                  <a:lnTo>
                    <a:pt x="38989" y="99529"/>
                  </a:lnTo>
                  <a:lnTo>
                    <a:pt x="41973" y="93179"/>
                  </a:lnTo>
                  <a:lnTo>
                    <a:pt x="41338" y="92798"/>
                  </a:lnTo>
                  <a:lnTo>
                    <a:pt x="38227" y="89369"/>
                  </a:lnTo>
                  <a:lnTo>
                    <a:pt x="40957" y="89369"/>
                  </a:lnTo>
                  <a:lnTo>
                    <a:pt x="40957" y="88265"/>
                  </a:lnTo>
                  <a:lnTo>
                    <a:pt x="40970" y="84810"/>
                  </a:lnTo>
                  <a:lnTo>
                    <a:pt x="38735" y="83019"/>
                  </a:lnTo>
                  <a:lnTo>
                    <a:pt x="41656" y="80479"/>
                  </a:lnTo>
                  <a:lnTo>
                    <a:pt x="37071" y="77939"/>
                  </a:lnTo>
                  <a:lnTo>
                    <a:pt x="37807" y="76669"/>
                  </a:lnTo>
                  <a:lnTo>
                    <a:pt x="36703" y="75920"/>
                  </a:lnTo>
                  <a:lnTo>
                    <a:pt x="36017" y="76669"/>
                  </a:lnTo>
                  <a:lnTo>
                    <a:pt x="30962" y="72859"/>
                  </a:lnTo>
                  <a:lnTo>
                    <a:pt x="32131" y="69049"/>
                  </a:lnTo>
                  <a:lnTo>
                    <a:pt x="34086" y="62699"/>
                  </a:lnTo>
                  <a:lnTo>
                    <a:pt x="28409" y="57619"/>
                  </a:lnTo>
                  <a:lnTo>
                    <a:pt x="26987" y="56349"/>
                  </a:lnTo>
                  <a:lnTo>
                    <a:pt x="22567" y="51269"/>
                  </a:lnTo>
                  <a:lnTo>
                    <a:pt x="19291" y="51269"/>
                  </a:lnTo>
                  <a:lnTo>
                    <a:pt x="18288" y="49999"/>
                  </a:lnTo>
                  <a:lnTo>
                    <a:pt x="17297" y="48729"/>
                  </a:lnTo>
                  <a:lnTo>
                    <a:pt x="16294" y="47459"/>
                  </a:lnTo>
                  <a:lnTo>
                    <a:pt x="15290" y="46189"/>
                  </a:lnTo>
                  <a:lnTo>
                    <a:pt x="15722" y="43649"/>
                  </a:lnTo>
                  <a:lnTo>
                    <a:pt x="19011" y="46189"/>
                  </a:lnTo>
                  <a:lnTo>
                    <a:pt x="18872" y="43649"/>
                  </a:lnTo>
                  <a:lnTo>
                    <a:pt x="18796" y="42379"/>
                  </a:lnTo>
                  <a:lnTo>
                    <a:pt x="18148" y="41109"/>
                  </a:lnTo>
                  <a:lnTo>
                    <a:pt x="17500" y="39839"/>
                  </a:lnTo>
                  <a:lnTo>
                    <a:pt x="16370" y="38569"/>
                  </a:lnTo>
                  <a:lnTo>
                    <a:pt x="16243" y="38442"/>
                  </a:lnTo>
                  <a:lnTo>
                    <a:pt x="16624" y="37299"/>
                  </a:lnTo>
                  <a:lnTo>
                    <a:pt x="17043" y="36029"/>
                  </a:lnTo>
                  <a:lnTo>
                    <a:pt x="15760" y="33489"/>
                  </a:lnTo>
                  <a:lnTo>
                    <a:pt x="14300" y="35013"/>
                  </a:lnTo>
                  <a:lnTo>
                    <a:pt x="14732" y="36029"/>
                  </a:lnTo>
                  <a:lnTo>
                    <a:pt x="13335" y="36029"/>
                  </a:lnTo>
                  <a:lnTo>
                    <a:pt x="10452" y="36029"/>
                  </a:lnTo>
                  <a:lnTo>
                    <a:pt x="15290" y="38569"/>
                  </a:lnTo>
                  <a:lnTo>
                    <a:pt x="14782" y="39839"/>
                  </a:lnTo>
                  <a:lnTo>
                    <a:pt x="13106" y="41109"/>
                  </a:lnTo>
                  <a:lnTo>
                    <a:pt x="11658" y="39839"/>
                  </a:lnTo>
                  <a:lnTo>
                    <a:pt x="11264" y="43649"/>
                  </a:lnTo>
                  <a:lnTo>
                    <a:pt x="14097" y="42379"/>
                  </a:lnTo>
                  <a:lnTo>
                    <a:pt x="13322" y="44919"/>
                  </a:lnTo>
                  <a:lnTo>
                    <a:pt x="13144" y="46189"/>
                  </a:lnTo>
                  <a:lnTo>
                    <a:pt x="12661" y="46189"/>
                  </a:lnTo>
                  <a:lnTo>
                    <a:pt x="13970" y="47599"/>
                  </a:lnTo>
                  <a:lnTo>
                    <a:pt x="12763" y="49999"/>
                  </a:lnTo>
                  <a:lnTo>
                    <a:pt x="12471" y="47459"/>
                  </a:lnTo>
                  <a:lnTo>
                    <a:pt x="12801" y="53809"/>
                  </a:lnTo>
                  <a:lnTo>
                    <a:pt x="18910" y="55079"/>
                  </a:lnTo>
                  <a:lnTo>
                    <a:pt x="17284" y="58572"/>
                  </a:lnTo>
                  <a:lnTo>
                    <a:pt x="21196" y="65239"/>
                  </a:lnTo>
                  <a:lnTo>
                    <a:pt x="19621" y="57619"/>
                  </a:lnTo>
                  <a:lnTo>
                    <a:pt x="25107" y="61429"/>
                  </a:lnTo>
                  <a:lnTo>
                    <a:pt x="20408" y="67779"/>
                  </a:lnTo>
                  <a:lnTo>
                    <a:pt x="23304" y="67779"/>
                  </a:lnTo>
                  <a:lnTo>
                    <a:pt x="24028" y="70319"/>
                  </a:lnTo>
                  <a:lnTo>
                    <a:pt x="22872" y="70319"/>
                  </a:lnTo>
                  <a:lnTo>
                    <a:pt x="25831" y="72809"/>
                  </a:lnTo>
                  <a:lnTo>
                    <a:pt x="23774" y="69049"/>
                  </a:lnTo>
                  <a:lnTo>
                    <a:pt x="26174" y="70319"/>
                  </a:lnTo>
                  <a:lnTo>
                    <a:pt x="25996" y="71589"/>
                  </a:lnTo>
                  <a:lnTo>
                    <a:pt x="25895" y="72859"/>
                  </a:lnTo>
                  <a:lnTo>
                    <a:pt x="25463" y="75399"/>
                  </a:lnTo>
                  <a:lnTo>
                    <a:pt x="31750" y="80479"/>
                  </a:lnTo>
                  <a:lnTo>
                    <a:pt x="30530" y="81305"/>
                  </a:lnTo>
                  <a:lnTo>
                    <a:pt x="31064" y="81749"/>
                  </a:lnTo>
                  <a:lnTo>
                    <a:pt x="30238" y="82562"/>
                  </a:lnTo>
                  <a:lnTo>
                    <a:pt x="29756" y="81838"/>
                  </a:lnTo>
                  <a:lnTo>
                    <a:pt x="28003" y="83019"/>
                  </a:lnTo>
                  <a:lnTo>
                    <a:pt x="29756" y="83019"/>
                  </a:lnTo>
                  <a:lnTo>
                    <a:pt x="27139" y="85559"/>
                  </a:lnTo>
                  <a:lnTo>
                    <a:pt x="33807" y="85559"/>
                  </a:lnTo>
                  <a:lnTo>
                    <a:pt x="33261" y="90639"/>
                  </a:lnTo>
                  <a:lnTo>
                    <a:pt x="34531" y="90639"/>
                  </a:lnTo>
                  <a:lnTo>
                    <a:pt x="31826" y="98259"/>
                  </a:lnTo>
                  <a:lnTo>
                    <a:pt x="33185" y="100012"/>
                  </a:lnTo>
                  <a:lnTo>
                    <a:pt x="32854" y="100241"/>
                  </a:lnTo>
                  <a:lnTo>
                    <a:pt x="32283" y="100799"/>
                  </a:lnTo>
                  <a:lnTo>
                    <a:pt x="32512" y="101625"/>
                  </a:lnTo>
                  <a:lnTo>
                    <a:pt x="35001" y="100850"/>
                  </a:lnTo>
                  <a:lnTo>
                    <a:pt x="36169" y="100672"/>
                  </a:lnTo>
                  <a:lnTo>
                    <a:pt x="35001" y="100672"/>
                  </a:lnTo>
                  <a:lnTo>
                    <a:pt x="34594" y="100482"/>
                  </a:lnTo>
                  <a:lnTo>
                    <a:pt x="36931" y="99529"/>
                  </a:lnTo>
                  <a:lnTo>
                    <a:pt x="37795" y="105879"/>
                  </a:lnTo>
                  <a:lnTo>
                    <a:pt x="40906" y="109689"/>
                  </a:lnTo>
                  <a:lnTo>
                    <a:pt x="39751" y="110959"/>
                  </a:lnTo>
                  <a:lnTo>
                    <a:pt x="43154" y="119849"/>
                  </a:lnTo>
                  <a:lnTo>
                    <a:pt x="43992" y="124929"/>
                  </a:lnTo>
                  <a:lnTo>
                    <a:pt x="46901" y="124929"/>
                  </a:lnTo>
                  <a:lnTo>
                    <a:pt x="48323" y="128739"/>
                  </a:lnTo>
                  <a:lnTo>
                    <a:pt x="50431" y="132549"/>
                  </a:lnTo>
                  <a:lnTo>
                    <a:pt x="47523" y="132549"/>
                  </a:lnTo>
                  <a:lnTo>
                    <a:pt x="45897" y="131279"/>
                  </a:lnTo>
                  <a:lnTo>
                    <a:pt x="46786" y="133743"/>
                  </a:lnTo>
                  <a:lnTo>
                    <a:pt x="46380" y="133692"/>
                  </a:lnTo>
                  <a:lnTo>
                    <a:pt x="45859" y="133667"/>
                  </a:lnTo>
                  <a:lnTo>
                    <a:pt x="46990" y="134302"/>
                  </a:lnTo>
                  <a:lnTo>
                    <a:pt x="47282" y="135089"/>
                  </a:lnTo>
                  <a:lnTo>
                    <a:pt x="49555" y="135089"/>
                  </a:lnTo>
                  <a:lnTo>
                    <a:pt x="50800" y="137629"/>
                  </a:lnTo>
                  <a:lnTo>
                    <a:pt x="48145" y="137629"/>
                  </a:lnTo>
                  <a:lnTo>
                    <a:pt x="50088" y="141439"/>
                  </a:lnTo>
                  <a:lnTo>
                    <a:pt x="54559" y="145249"/>
                  </a:lnTo>
                  <a:lnTo>
                    <a:pt x="55346" y="150329"/>
                  </a:lnTo>
                  <a:lnTo>
                    <a:pt x="57645" y="150329"/>
                  </a:lnTo>
                  <a:lnTo>
                    <a:pt x="59512" y="143979"/>
                  </a:lnTo>
                  <a:lnTo>
                    <a:pt x="63436" y="149059"/>
                  </a:lnTo>
                  <a:lnTo>
                    <a:pt x="62357" y="150329"/>
                  </a:lnTo>
                  <a:lnTo>
                    <a:pt x="61048" y="150329"/>
                  </a:lnTo>
                  <a:lnTo>
                    <a:pt x="60972" y="151599"/>
                  </a:lnTo>
                  <a:lnTo>
                    <a:pt x="58013" y="150329"/>
                  </a:lnTo>
                  <a:lnTo>
                    <a:pt x="58216" y="152869"/>
                  </a:lnTo>
                  <a:lnTo>
                    <a:pt x="60210" y="151599"/>
                  </a:lnTo>
                  <a:lnTo>
                    <a:pt x="60883" y="152869"/>
                  </a:lnTo>
                  <a:lnTo>
                    <a:pt x="59194" y="154139"/>
                  </a:lnTo>
                  <a:lnTo>
                    <a:pt x="60325" y="155409"/>
                  </a:lnTo>
                  <a:lnTo>
                    <a:pt x="58508" y="155409"/>
                  </a:lnTo>
                  <a:lnTo>
                    <a:pt x="58674" y="157949"/>
                  </a:lnTo>
                  <a:lnTo>
                    <a:pt x="57797" y="160489"/>
                  </a:lnTo>
                  <a:lnTo>
                    <a:pt x="58661" y="159219"/>
                  </a:lnTo>
                  <a:lnTo>
                    <a:pt x="60032" y="159219"/>
                  </a:lnTo>
                  <a:lnTo>
                    <a:pt x="60960" y="160489"/>
                  </a:lnTo>
                  <a:lnTo>
                    <a:pt x="62255" y="163029"/>
                  </a:lnTo>
                  <a:lnTo>
                    <a:pt x="71958" y="163029"/>
                  </a:lnTo>
                  <a:close/>
                </a:path>
                <a:path w="624204" h="1161415">
                  <a:moveTo>
                    <a:pt x="82524" y="217690"/>
                  </a:moveTo>
                  <a:lnTo>
                    <a:pt x="82105" y="215366"/>
                  </a:lnTo>
                  <a:lnTo>
                    <a:pt x="81241" y="215607"/>
                  </a:lnTo>
                  <a:lnTo>
                    <a:pt x="82524" y="217690"/>
                  </a:lnTo>
                  <a:close/>
                </a:path>
                <a:path w="624204" h="1161415">
                  <a:moveTo>
                    <a:pt x="83540" y="214960"/>
                  </a:moveTo>
                  <a:lnTo>
                    <a:pt x="82092" y="215265"/>
                  </a:lnTo>
                  <a:lnTo>
                    <a:pt x="83540" y="214960"/>
                  </a:lnTo>
                  <a:close/>
                </a:path>
                <a:path w="624204" h="1161415">
                  <a:moveTo>
                    <a:pt x="96723" y="255828"/>
                  </a:moveTo>
                  <a:lnTo>
                    <a:pt x="95072" y="253301"/>
                  </a:lnTo>
                  <a:lnTo>
                    <a:pt x="94348" y="252463"/>
                  </a:lnTo>
                  <a:lnTo>
                    <a:pt x="96723" y="255828"/>
                  </a:lnTo>
                  <a:close/>
                </a:path>
                <a:path w="624204" h="1161415">
                  <a:moveTo>
                    <a:pt x="98602" y="255320"/>
                  </a:moveTo>
                  <a:lnTo>
                    <a:pt x="98577" y="254647"/>
                  </a:lnTo>
                  <a:lnTo>
                    <a:pt x="98132" y="254469"/>
                  </a:lnTo>
                  <a:lnTo>
                    <a:pt x="98602" y="255320"/>
                  </a:lnTo>
                  <a:close/>
                </a:path>
                <a:path w="624204" h="1161415">
                  <a:moveTo>
                    <a:pt x="101688" y="260819"/>
                  </a:moveTo>
                  <a:lnTo>
                    <a:pt x="98602" y="255320"/>
                  </a:lnTo>
                  <a:lnTo>
                    <a:pt x="98755" y="259549"/>
                  </a:lnTo>
                  <a:lnTo>
                    <a:pt x="101688" y="260819"/>
                  </a:lnTo>
                  <a:close/>
                </a:path>
                <a:path w="624204" h="1161415">
                  <a:moveTo>
                    <a:pt x="101981" y="224510"/>
                  </a:moveTo>
                  <a:lnTo>
                    <a:pt x="101955" y="223989"/>
                  </a:lnTo>
                  <a:lnTo>
                    <a:pt x="101765" y="224193"/>
                  </a:lnTo>
                  <a:lnTo>
                    <a:pt x="101981" y="224510"/>
                  </a:lnTo>
                  <a:close/>
                </a:path>
                <a:path w="624204" h="1161415">
                  <a:moveTo>
                    <a:pt x="105041" y="230339"/>
                  </a:moveTo>
                  <a:lnTo>
                    <a:pt x="103060" y="230212"/>
                  </a:lnTo>
                  <a:lnTo>
                    <a:pt x="104241" y="227799"/>
                  </a:lnTo>
                  <a:lnTo>
                    <a:pt x="101981" y="224510"/>
                  </a:lnTo>
                  <a:lnTo>
                    <a:pt x="102387" y="231609"/>
                  </a:lnTo>
                  <a:lnTo>
                    <a:pt x="102895" y="230568"/>
                  </a:lnTo>
                  <a:lnTo>
                    <a:pt x="104635" y="233083"/>
                  </a:lnTo>
                  <a:lnTo>
                    <a:pt x="105041" y="230339"/>
                  </a:lnTo>
                  <a:close/>
                </a:path>
                <a:path w="624204" h="1161415">
                  <a:moveTo>
                    <a:pt x="111417" y="279628"/>
                  </a:moveTo>
                  <a:lnTo>
                    <a:pt x="111010" y="278879"/>
                  </a:lnTo>
                  <a:lnTo>
                    <a:pt x="110604" y="278676"/>
                  </a:lnTo>
                  <a:lnTo>
                    <a:pt x="110324" y="278752"/>
                  </a:lnTo>
                  <a:lnTo>
                    <a:pt x="110820" y="279387"/>
                  </a:lnTo>
                  <a:lnTo>
                    <a:pt x="111252" y="279895"/>
                  </a:lnTo>
                  <a:lnTo>
                    <a:pt x="111417" y="279628"/>
                  </a:lnTo>
                  <a:close/>
                </a:path>
                <a:path w="624204" h="1161415">
                  <a:moveTo>
                    <a:pt x="118732" y="268630"/>
                  </a:moveTo>
                  <a:lnTo>
                    <a:pt x="118325" y="267208"/>
                  </a:lnTo>
                  <a:lnTo>
                    <a:pt x="117932" y="266153"/>
                  </a:lnTo>
                  <a:lnTo>
                    <a:pt x="116560" y="266700"/>
                  </a:lnTo>
                  <a:lnTo>
                    <a:pt x="117335" y="267309"/>
                  </a:lnTo>
                  <a:lnTo>
                    <a:pt x="118097" y="267906"/>
                  </a:lnTo>
                  <a:lnTo>
                    <a:pt x="118732" y="268630"/>
                  </a:lnTo>
                  <a:close/>
                </a:path>
                <a:path w="624204" h="1161415">
                  <a:moveTo>
                    <a:pt x="120192" y="272148"/>
                  </a:moveTo>
                  <a:lnTo>
                    <a:pt x="120091" y="270611"/>
                  </a:lnTo>
                  <a:lnTo>
                    <a:pt x="119507" y="269532"/>
                  </a:lnTo>
                  <a:lnTo>
                    <a:pt x="118732" y="268630"/>
                  </a:lnTo>
                  <a:lnTo>
                    <a:pt x="119037" y="269798"/>
                  </a:lnTo>
                  <a:lnTo>
                    <a:pt x="119354" y="271195"/>
                  </a:lnTo>
                  <a:lnTo>
                    <a:pt x="120192" y="272148"/>
                  </a:lnTo>
                  <a:close/>
                </a:path>
                <a:path w="624204" h="1161415">
                  <a:moveTo>
                    <a:pt x="126187" y="330898"/>
                  </a:moveTo>
                  <a:lnTo>
                    <a:pt x="125552" y="330187"/>
                  </a:lnTo>
                  <a:lnTo>
                    <a:pt x="125806" y="330631"/>
                  </a:lnTo>
                  <a:lnTo>
                    <a:pt x="126187" y="331063"/>
                  </a:lnTo>
                  <a:lnTo>
                    <a:pt x="126187" y="330898"/>
                  </a:lnTo>
                  <a:close/>
                </a:path>
                <a:path w="624204" h="1161415">
                  <a:moveTo>
                    <a:pt x="126644" y="330098"/>
                  </a:moveTo>
                  <a:lnTo>
                    <a:pt x="126377" y="329399"/>
                  </a:lnTo>
                  <a:lnTo>
                    <a:pt x="125628" y="328129"/>
                  </a:lnTo>
                  <a:lnTo>
                    <a:pt x="126644" y="330098"/>
                  </a:lnTo>
                  <a:close/>
                </a:path>
                <a:path w="624204" h="1161415">
                  <a:moveTo>
                    <a:pt x="130860" y="340829"/>
                  </a:moveTo>
                  <a:lnTo>
                    <a:pt x="130378" y="340829"/>
                  </a:lnTo>
                  <a:lnTo>
                    <a:pt x="130784" y="341337"/>
                  </a:lnTo>
                  <a:lnTo>
                    <a:pt x="130860" y="340829"/>
                  </a:lnTo>
                  <a:close/>
                </a:path>
                <a:path w="624204" h="1161415">
                  <a:moveTo>
                    <a:pt x="131394" y="342099"/>
                  </a:moveTo>
                  <a:lnTo>
                    <a:pt x="130784" y="341337"/>
                  </a:lnTo>
                  <a:lnTo>
                    <a:pt x="130657" y="342099"/>
                  </a:lnTo>
                  <a:lnTo>
                    <a:pt x="131394" y="342099"/>
                  </a:lnTo>
                  <a:close/>
                </a:path>
                <a:path w="624204" h="1161415">
                  <a:moveTo>
                    <a:pt x="139192" y="348411"/>
                  </a:moveTo>
                  <a:lnTo>
                    <a:pt x="139077" y="347954"/>
                  </a:lnTo>
                  <a:lnTo>
                    <a:pt x="138950" y="347560"/>
                  </a:lnTo>
                  <a:lnTo>
                    <a:pt x="139192" y="349034"/>
                  </a:lnTo>
                  <a:lnTo>
                    <a:pt x="139192" y="348411"/>
                  </a:lnTo>
                  <a:close/>
                </a:path>
                <a:path w="624204" h="1161415">
                  <a:moveTo>
                    <a:pt x="140169" y="311619"/>
                  </a:moveTo>
                  <a:lnTo>
                    <a:pt x="139649" y="310349"/>
                  </a:lnTo>
                  <a:lnTo>
                    <a:pt x="139598" y="310515"/>
                  </a:lnTo>
                  <a:lnTo>
                    <a:pt x="140169" y="311619"/>
                  </a:lnTo>
                  <a:close/>
                </a:path>
                <a:path w="624204" h="1161415">
                  <a:moveTo>
                    <a:pt x="141198" y="349897"/>
                  </a:moveTo>
                  <a:lnTo>
                    <a:pt x="140754" y="348449"/>
                  </a:lnTo>
                  <a:lnTo>
                    <a:pt x="140652" y="349719"/>
                  </a:lnTo>
                  <a:lnTo>
                    <a:pt x="141198" y="349897"/>
                  </a:lnTo>
                  <a:close/>
                </a:path>
                <a:path w="624204" h="1161415">
                  <a:moveTo>
                    <a:pt x="142189" y="350215"/>
                  </a:moveTo>
                  <a:lnTo>
                    <a:pt x="141198" y="349897"/>
                  </a:lnTo>
                  <a:lnTo>
                    <a:pt x="141541" y="350989"/>
                  </a:lnTo>
                  <a:lnTo>
                    <a:pt x="142189" y="350215"/>
                  </a:lnTo>
                  <a:close/>
                </a:path>
                <a:path w="624204" h="1161415">
                  <a:moveTo>
                    <a:pt x="145275" y="367766"/>
                  </a:moveTo>
                  <a:lnTo>
                    <a:pt x="144919" y="367499"/>
                  </a:lnTo>
                  <a:lnTo>
                    <a:pt x="145148" y="367855"/>
                  </a:lnTo>
                  <a:lnTo>
                    <a:pt x="145275" y="367766"/>
                  </a:lnTo>
                  <a:close/>
                </a:path>
                <a:path w="624204" h="1161415">
                  <a:moveTo>
                    <a:pt x="149047" y="366229"/>
                  </a:moveTo>
                  <a:lnTo>
                    <a:pt x="148615" y="366039"/>
                  </a:lnTo>
                  <a:lnTo>
                    <a:pt x="148437" y="366229"/>
                  </a:lnTo>
                  <a:lnTo>
                    <a:pt x="149047" y="366229"/>
                  </a:lnTo>
                  <a:close/>
                </a:path>
                <a:path w="624204" h="1161415">
                  <a:moveTo>
                    <a:pt x="149656" y="328129"/>
                  </a:moveTo>
                  <a:lnTo>
                    <a:pt x="148755" y="327990"/>
                  </a:lnTo>
                  <a:lnTo>
                    <a:pt x="148907" y="328129"/>
                  </a:lnTo>
                  <a:lnTo>
                    <a:pt x="149656" y="328129"/>
                  </a:lnTo>
                  <a:close/>
                </a:path>
                <a:path w="624204" h="1161415">
                  <a:moveTo>
                    <a:pt x="149821" y="375119"/>
                  </a:moveTo>
                  <a:lnTo>
                    <a:pt x="148183" y="372579"/>
                  </a:lnTo>
                  <a:lnTo>
                    <a:pt x="145148" y="367855"/>
                  </a:lnTo>
                  <a:lnTo>
                    <a:pt x="141820" y="370039"/>
                  </a:lnTo>
                  <a:lnTo>
                    <a:pt x="145542" y="375119"/>
                  </a:lnTo>
                  <a:lnTo>
                    <a:pt x="146786" y="372897"/>
                  </a:lnTo>
                  <a:lnTo>
                    <a:pt x="149821" y="375119"/>
                  </a:lnTo>
                  <a:close/>
                </a:path>
                <a:path w="624204" h="1161415">
                  <a:moveTo>
                    <a:pt x="152781" y="886739"/>
                  </a:moveTo>
                  <a:lnTo>
                    <a:pt x="152374" y="886345"/>
                  </a:lnTo>
                  <a:lnTo>
                    <a:pt x="150660" y="889520"/>
                  </a:lnTo>
                  <a:lnTo>
                    <a:pt x="152781" y="886739"/>
                  </a:lnTo>
                  <a:close/>
                </a:path>
                <a:path w="624204" h="1161415">
                  <a:moveTo>
                    <a:pt x="154355" y="885545"/>
                  </a:moveTo>
                  <a:lnTo>
                    <a:pt x="154165" y="884923"/>
                  </a:lnTo>
                  <a:lnTo>
                    <a:pt x="152781" y="886739"/>
                  </a:lnTo>
                  <a:lnTo>
                    <a:pt x="152933" y="886879"/>
                  </a:lnTo>
                  <a:lnTo>
                    <a:pt x="154355" y="885545"/>
                  </a:lnTo>
                  <a:close/>
                </a:path>
                <a:path w="624204" h="1161415">
                  <a:moveTo>
                    <a:pt x="154787" y="886993"/>
                  </a:moveTo>
                  <a:lnTo>
                    <a:pt x="154711" y="885215"/>
                  </a:lnTo>
                  <a:lnTo>
                    <a:pt x="154355" y="885545"/>
                  </a:lnTo>
                  <a:lnTo>
                    <a:pt x="154787" y="886993"/>
                  </a:lnTo>
                  <a:close/>
                </a:path>
                <a:path w="624204" h="1161415">
                  <a:moveTo>
                    <a:pt x="155854" y="892073"/>
                  </a:moveTo>
                  <a:lnTo>
                    <a:pt x="155041" y="891527"/>
                  </a:lnTo>
                  <a:lnTo>
                    <a:pt x="154571" y="892771"/>
                  </a:lnTo>
                  <a:lnTo>
                    <a:pt x="154051" y="892987"/>
                  </a:lnTo>
                  <a:lnTo>
                    <a:pt x="155117" y="893051"/>
                  </a:lnTo>
                  <a:lnTo>
                    <a:pt x="155384" y="893064"/>
                  </a:lnTo>
                  <a:lnTo>
                    <a:pt x="155854" y="892073"/>
                  </a:lnTo>
                  <a:close/>
                </a:path>
                <a:path w="624204" h="1161415">
                  <a:moveTo>
                    <a:pt x="155854" y="341477"/>
                  </a:moveTo>
                  <a:lnTo>
                    <a:pt x="155270" y="340575"/>
                  </a:lnTo>
                  <a:lnTo>
                    <a:pt x="154419" y="339661"/>
                  </a:lnTo>
                  <a:lnTo>
                    <a:pt x="154520" y="339864"/>
                  </a:lnTo>
                  <a:lnTo>
                    <a:pt x="154635" y="340067"/>
                  </a:lnTo>
                  <a:lnTo>
                    <a:pt x="154787" y="340233"/>
                  </a:lnTo>
                  <a:lnTo>
                    <a:pt x="155854" y="341477"/>
                  </a:lnTo>
                  <a:close/>
                </a:path>
                <a:path w="624204" h="1161415">
                  <a:moveTo>
                    <a:pt x="157772" y="866660"/>
                  </a:moveTo>
                  <a:lnTo>
                    <a:pt x="157683" y="866482"/>
                  </a:lnTo>
                  <a:lnTo>
                    <a:pt x="157657" y="866241"/>
                  </a:lnTo>
                  <a:lnTo>
                    <a:pt x="156946" y="866470"/>
                  </a:lnTo>
                  <a:lnTo>
                    <a:pt x="157772" y="866660"/>
                  </a:lnTo>
                  <a:close/>
                </a:path>
                <a:path w="624204" h="1161415">
                  <a:moveTo>
                    <a:pt x="159346" y="402069"/>
                  </a:moveTo>
                  <a:lnTo>
                    <a:pt x="159105" y="402196"/>
                  </a:lnTo>
                  <a:lnTo>
                    <a:pt x="158877" y="402488"/>
                  </a:lnTo>
                  <a:lnTo>
                    <a:pt x="158610" y="403250"/>
                  </a:lnTo>
                  <a:lnTo>
                    <a:pt x="158965" y="402920"/>
                  </a:lnTo>
                  <a:lnTo>
                    <a:pt x="159169" y="402488"/>
                  </a:lnTo>
                  <a:lnTo>
                    <a:pt x="159346" y="402069"/>
                  </a:lnTo>
                  <a:close/>
                </a:path>
                <a:path w="624204" h="1161415">
                  <a:moveTo>
                    <a:pt x="161201" y="872591"/>
                  </a:moveTo>
                  <a:lnTo>
                    <a:pt x="161010" y="872642"/>
                  </a:lnTo>
                  <a:lnTo>
                    <a:pt x="160731" y="872756"/>
                  </a:lnTo>
                  <a:lnTo>
                    <a:pt x="160337" y="872959"/>
                  </a:lnTo>
                  <a:lnTo>
                    <a:pt x="161201" y="872591"/>
                  </a:lnTo>
                  <a:close/>
                </a:path>
                <a:path w="624204" h="1161415">
                  <a:moveTo>
                    <a:pt x="162039" y="872363"/>
                  </a:moveTo>
                  <a:lnTo>
                    <a:pt x="161899" y="872299"/>
                  </a:lnTo>
                  <a:lnTo>
                    <a:pt x="161201" y="872591"/>
                  </a:lnTo>
                  <a:lnTo>
                    <a:pt x="162039" y="872363"/>
                  </a:lnTo>
                  <a:close/>
                </a:path>
                <a:path w="624204" h="1161415">
                  <a:moveTo>
                    <a:pt x="162585" y="872210"/>
                  </a:moveTo>
                  <a:lnTo>
                    <a:pt x="162039" y="872363"/>
                  </a:lnTo>
                  <a:lnTo>
                    <a:pt x="162331" y="872464"/>
                  </a:lnTo>
                  <a:lnTo>
                    <a:pt x="162585" y="872210"/>
                  </a:lnTo>
                  <a:close/>
                </a:path>
                <a:path w="624204" h="1161415">
                  <a:moveTo>
                    <a:pt x="162712" y="872604"/>
                  </a:moveTo>
                  <a:lnTo>
                    <a:pt x="162331" y="872464"/>
                  </a:lnTo>
                  <a:lnTo>
                    <a:pt x="159842" y="874864"/>
                  </a:lnTo>
                  <a:lnTo>
                    <a:pt x="161442" y="874522"/>
                  </a:lnTo>
                  <a:lnTo>
                    <a:pt x="161429" y="874026"/>
                  </a:lnTo>
                  <a:lnTo>
                    <a:pt x="162712" y="872604"/>
                  </a:lnTo>
                  <a:close/>
                </a:path>
                <a:path w="624204" h="1161415">
                  <a:moveTo>
                    <a:pt x="164846" y="362419"/>
                  </a:moveTo>
                  <a:lnTo>
                    <a:pt x="163512" y="359879"/>
                  </a:lnTo>
                  <a:lnTo>
                    <a:pt x="158813" y="350989"/>
                  </a:lnTo>
                  <a:lnTo>
                    <a:pt x="156654" y="345909"/>
                  </a:lnTo>
                  <a:lnTo>
                    <a:pt x="156108" y="344639"/>
                  </a:lnTo>
                  <a:lnTo>
                    <a:pt x="154393" y="342099"/>
                  </a:lnTo>
                  <a:lnTo>
                    <a:pt x="152679" y="339559"/>
                  </a:lnTo>
                  <a:lnTo>
                    <a:pt x="153784" y="339559"/>
                  </a:lnTo>
                  <a:lnTo>
                    <a:pt x="154406" y="340829"/>
                  </a:lnTo>
                  <a:lnTo>
                    <a:pt x="154025" y="339559"/>
                  </a:lnTo>
                  <a:lnTo>
                    <a:pt x="153631" y="338289"/>
                  </a:lnTo>
                  <a:lnTo>
                    <a:pt x="153454" y="337019"/>
                  </a:lnTo>
                  <a:lnTo>
                    <a:pt x="151803" y="337019"/>
                  </a:lnTo>
                  <a:lnTo>
                    <a:pt x="152908" y="338289"/>
                  </a:lnTo>
                  <a:lnTo>
                    <a:pt x="151422" y="342099"/>
                  </a:lnTo>
                  <a:lnTo>
                    <a:pt x="146126" y="335749"/>
                  </a:lnTo>
                  <a:lnTo>
                    <a:pt x="149694" y="335749"/>
                  </a:lnTo>
                  <a:lnTo>
                    <a:pt x="148551" y="334479"/>
                  </a:lnTo>
                  <a:lnTo>
                    <a:pt x="146240" y="331939"/>
                  </a:lnTo>
                  <a:lnTo>
                    <a:pt x="141617" y="326859"/>
                  </a:lnTo>
                  <a:lnTo>
                    <a:pt x="148755" y="327990"/>
                  </a:lnTo>
                  <a:lnTo>
                    <a:pt x="147548" y="326859"/>
                  </a:lnTo>
                  <a:lnTo>
                    <a:pt x="146481" y="326859"/>
                  </a:lnTo>
                  <a:lnTo>
                    <a:pt x="146177" y="325589"/>
                  </a:lnTo>
                  <a:lnTo>
                    <a:pt x="148628" y="325589"/>
                  </a:lnTo>
                  <a:lnTo>
                    <a:pt x="147802" y="324319"/>
                  </a:lnTo>
                  <a:lnTo>
                    <a:pt x="145351" y="320509"/>
                  </a:lnTo>
                  <a:lnTo>
                    <a:pt x="144322" y="324319"/>
                  </a:lnTo>
                  <a:lnTo>
                    <a:pt x="142265" y="319239"/>
                  </a:lnTo>
                  <a:lnTo>
                    <a:pt x="143116" y="317969"/>
                  </a:lnTo>
                  <a:lnTo>
                    <a:pt x="143865" y="319239"/>
                  </a:lnTo>
                  <a:lnTo>
                    <a:pt x="145072" y="319239"/>
                  </a:lnTo>
                  <a:lnTo>
                    <a:pt x="143268" y="317969"/>
                  </a:lnTo>
                  <a:lnTo>
                    <a:pt x="139649" y="315429"/>
                  </a:lnTo>
                  <a:lnTo>
                    <a:pt x="138938" y="312889"/>
                  </a:lnTo>
                  <a:lnTo>
                    <a:pt x="138595" y="311619"/>
                  </a:lnTo>
                  <a:lnTo>
                    <a:pt x="139204" y="311619"/>
                  </a:lnTo>
                  <a:lnTo>
                    <a:pt x="139598" y="310515"/>
                  </a:lnTo>
                  <a:lnTo>
                    <a:pt x="138188" y="307809"/>
                  </a:lnTo>
                  <a:lnTo>
                    <a:pt x="136867" y="305269"/>
                  </a:lnTo>
                  <a:lnTo>
                    <a:pt x="133057" y="302958"/>
                  </a:lnTo>
                  <a:lnTo>
                    <a:pt x="133057" y="329399"/>
                  </a:lnTo>
                  <a:lnTo>
                    <a:pt x="130670" y="331939"/>
                  </a:lnTo>
                  <a:lnTo>
                    <a:pt x="129578" y="327101"/>
                  </a:lnTo>
                  <a:lnTo>
                    <a:pt x="133057" y="329399"/>
                  </a:lnTo>
                  <a:lnTo>
                    <a:pt x="133057" y="302958"/>
                  </a:lnTo>
                  <a:lnTo>
                    <a:pt x="130594" y="301459"/>
                  </a:lnTo>
                  <a:lnTo>
                    <a:pt x="130086" y="298919"/>
                  </a:lnTo>
                  <a:lnTo>
                    <a:pt x="129324" y="295109"/>
                  </a:lnTo>
                  <a:lnTo>
                    <a:pt x="128816" y="292569"/>
                  </a:lnTo>
                  <a:lnTo>
                    <a:pt x="133477" y="293839"/>
                  </a:lnTo>
                  <a:lnTo>
                    <a:pt x="131940" y="292569"/>
                  </a:lnTo>
                  <a:lnTo>
                    <a:pt x="128879" y="290029"/>
                  </a:lnTo>
                  <a:lnTo>
                    <a:pt x="131864" y="287489"/>
                  </a:lnTo>
                  <a:lnTo>
                    <a:pt x="130949" y="286219"/>
                  </a:lnTo>
                  <a:lnTo>
                    <a:pt x="129120" y="283679"/>
                  </a:lnTo>
                  <a:lnTo>
                    <a:pt x="128308" y="286219"/>
                  </a:lnTo>
                  <a:lnTo>
                    <a:pt x="126784" y="282409"/>
                  </a:lnTo>
                  <a:lnTo>
                    <a:pt x="123063" y="281139"/>
                  </a:lnTo>
                  <a:lnTo>
                    <a:pt x="122847" y="278599"/>
                  </a:lnTo>
                  <a:lnTo>
                    <a:pt x="122732" y="277329"/>
                  </a:lnTo>
                  <a:lnTo>
                    <a:pt x="125222" y="278599"/>
                  </a:lnTo>
                  <a:lnTo>
                    <a:pt x="121640" y="272249"/>
                  </a:lnTo>
                  <a:lnTo>
                    <a:pt x="122135" y="277329"/>
                  </a:lnTo>
                  <a:lnTo>
                    <a:pt x="118884" y="273519"/>
                  </a:lnTo>
                  <a:lnTo>
                    <a:pt x="118300" y="278599"/>
                  </a:lnTo>
                  <a:lnTo>
                    <a:pt x="117068" y="273519"/>
                  </a:lnTo>
                  <a:lnTo>
                    <a:pt x="117817" y="274789"/>
                  </a:lnTo>
                  <a:lnTo>
                    <a:pt x="117246" y="273519"/>
                  </a:lnTo>
                  <a:lnTo>
                    <a:pt x="116662" y="272249"/>
                  </a:lnTo>
                  <a:lnTo>
                    <a:pt x="115519" y="269709"/>
                  </a:lnTo>
                  <a:lnTo>
                    <a:pt x="116547" y="267169"/>
                  </a:lnTo>
                  <a:lnTo>
                    <a:pt x="112890" y="264629"/>
                  </a:lnTo>
                  <a:lnTo>
                    <a:pt x="112509" y="260819"/>
                  </a:lnTo>
                  <a:lnTo>
                    <a:pt x="116243" y="260819"/>
                  </a:lnTo>
                  <a:lnTo>
                    <a:pt x="116713" y="259549"/>
                  </a:lnTo>
                  <a:lnTo>
                    <a:pt x="113309" y="259549"/>
                  </a:lnTo>
                  <a:lnTo>
                    <a:pt x="112255" y="251929"/>
                  </a:lnTo>
                  <a:lnTo>
                    <a:pt x="108470" y="250659"/>
                  </a:lnTo>
                  <a:lnTo>
                    <a:pt x="111125" y="250659"/>
                  </a:lnTo>
                  <a:lnTo>
                    <a:pt x="111353" y="249389"/>
                  </a:lnTo>
                  <a:lnTo>
                    <a:pt x="108559" y="249389"/>
                  </a:lnTo>
                  <a:lnTo>
                    <a:pt x="108508" y="246849"/>
                  </a:lnTo>
                  <a:lnTo>
                    <a:pt x="110172" y="246849"/>
                  </a:lnTo>
                  <a:lnTo>
                    <a:pt x="108356" y="241769"/>
                  </a:lnTo>
                  <a:lnTo>
                    <a:pt x="106870" y="249389"/>
                  </a:lnTo>
                  <a:lnTo>
                    <a:pt x="105968" y="243039"/>
                  </a:lnTo>
                  <a:lnTo>
                    <a:pt x="106565" y="243039"/>
                  </a:lnTo>
                  <a:lnTo>
                    <a:pt x="107327" y="244309"/>
                  </a:lnTo>
                  <a:lnTo>
                    <a:pt x="106972" y="243039"/>
                  </a:lnTo>
                  <a:lnTo>
                    <a:pt x="105587" y="237959"/>
                  </a:lnTo>
                  <a:lnTo>
                    <a:pt x="100863" y="232879"/>
                  </a:lnTo>
                  <a:lnTo>
                    <a:pt x="100584" y="231609"/>
                  </a:lnTo>
                  <a:lnTo>
                    <a:pt x="100037" y="229069"/>
                  </a:lnTo>
                  <a:lnTo>
                    <a:pt x="99479" y="226529"/>
                  </a:lnTo>
                  <a:lnTo>
                    <a:pt x="101765" y="224193"/>
                  </a:lnTo>
                  <a:lnTo>
                    <a:pt x="101625" y="223989"/>
                  </a:lnTo>
                  <a:lnTo>
                    <a:pt x="100761" y="222719"/>
                  </a:lnTo>
                  <a:lnTo>
                    <a:pt x="96862" y="216369"/>
                  </a:lnTo>
                  <a:lnTo>
                    <a:pt x="93218" y="211289"/>
                  </a:lnTo>
                  <a:lnTo>
                    <a:pt x="91592" y="207479"/>
                  </a:lnTo>
                  <a:lnTo>
                    <a:pt x="90512" y="204939"/>
                  </a:lnTo>
                  <a:lnTo>
                    <a:pt x="90805" y="206209"/>
                  </a:lnTo>
                  <a:lnTo>
                    <a:pt x="85839" y="207479"/>
                  </a:lnTo>
                  <a:lnTo>
                    <a:pt x="90462" y="199859"/>
                  </a:lnTo>
                  <a:lnTo>
                    <a:pt x="87909" y="197319"/>
                  </a:lnTo>
                  <a:lnTo>
                    <a:pt x="89065" y="197319"/>
                  </a:lnTo>
                  <a:lnTo>
                    <a:pt x="88734" y="196049"/>
                  </a:lnTo>
                  <a:lnTo>
                    <a:pt x="87439" y="190969"/>
                  </a:lnTo>
                  <a:lnTo>
                    <a:pt x="83185" y="185889"/>
                  </a:lnTo>
                  <a:lnTo>
                    <a:pt x="78232" y="178269"/>
                  </a:lnTo>
                  <a:lnTo>
                    <a:pt x="79819" y="179539"/>
                  </a:lnTo>
                  <a:lnTo>
                    <a:pt x="79705" y="178269"/>
                  </a:lnTo>
                  <a:lnTo>
                    <a:pt x="79590" y="176999"/>
                  </a:lnTo>
                  <a:lnTo>
                    <a:pt x="79476" y="175729"/>
                  </a:lnTo>
                  <a:lnTo>
                    <a:pt x="76784" y="170649"/>
                  </a:lnTo>
                  <a:lnTo>
                    <a:pt x="76136" y="168109"/>
                  </a:lnTo>
                  <a:lnTo>
                    <a:pt x="75819" y="166839"/>
                  </a:lnTo>
                  <a:lnTo>
                    <a:pt x="74231" y="166839"/>
                  </a:lnTo>
                  <a:lnTo>
                    <a:pt x="73571" y="164299"/>
                  </a:lnTo>
                  <a:lnTo>
                    <a:pt x="72415" y="166839"/>
                  </a:lnTo>
                  <a:lnTo>
                    <a:pt x="72110" y="164299"/>
                  </a:lnTo>
                  <a:lnTo>
                    <a:pt x="62903" y="164299"/>
                  </a:lnTo>
                  <a:lnTo>
                    <a:pt x="59677" y="164299"/>
                  </a:lnTo>
                  <a:lnTo>
                    <a:pt x="59778" y="165569"/>
                  </a:lnTo>
                  <a:lnTo>
                    <a:pt x="61379" y="165569"/>
                  </a:lnTo>
                  <a:lnTo>
                    <a:pt x="61341" y="169379"/>
                  </a:lnTo>
                  <a:lnTo>
                    <a:pt x="63855" y="168109"/>
                  </a:lnTo>
                  <a:lnTo>
                    <a:pt x="64376" y="169379"/>
                  </a:lnTo>
                  <a:lnTo>
                    <a:pt x="63322" y="170649"/>
                  </a:lnTo>
                  <a:lnTo>
                    <a:pt x="62839" y="170649"/>
                  </a:lnTo>
                  <a:lnTo>
                    <a:pt x="64884" y="173189"/>
                  </a:lnTo>
                  <a:lnTo>
                    <a:pt x="67551" y="180809"/>
                  </a:lnTo>
                  <a:lnTo>
                    <a:pt x="69138" y="176999"/>
                  </a:lnTo>
                  <a:lnTo>
                    <a:pt x="69113" y="177266"/>
                  </a:lnTo>
                  <a:lnTo>
                    <a:pt x="69164" y="177660"/>
                  </a:lnTo>
                  <a:lnTo>
                    <a:pt x="69291" y="178092"/>
                  </a:lnTo>
                  <a:lnTo>
                    <a:pt x="69164" y="176999"/>
                  </a:lnTo>
                  <a:lnTo>
                    <a:pt x="69329" y="176999"/>
                  </a:lnTo>
                  <a:lnTo>
                    <a:pt x="74891" y="183349"/>
                  </a:lnTo>
                  <a:lnTo>
                    <a:pt x="74320" y="192239"/>
                  </a:lnTo>
                  <a:lnTo>
                    <a:pt x="78447" y="198589"/>
                  </a:lnTo>
                  <a:lnTo>
                    <a:pt x="77609" y="198589"/>
                  </a:lnTo>
                  <a:lnTo>
                    <a:pt x="80378" y="202399"/>
                  </a:lnTo>
                  <a:lnTo>
                    <a:pt x="82232" y="208749"/>
                  </a:lnTo>
                  <a:lnTo>
                    <a:pt x="85331" y="210019"/>
                  </a:lnTo>
                  <a:lnTo>
                    <a:pt x="85864" y="211289"/>
                  </a:lnTo>
                  <a:lnTo>
                    <a:pt x="85077" y="213829"/>
                  </a:lnTo>
                  <a:lnTo>
                    <a:pt x="83845" y="213829"/>
                  </a:lnTo>
                  <a:lnTo>
                    <a:pt x="85864" y="216369"/>
                  </a:lnTo>
                  <a:lnTo>
                    <a:pt x="86982" y="216369"/>
                  </a:lnTo>
                  <a:lnTo>
                    <a:pt x="87591" y="222719"/>
                  </a:lnTo>
                  <a:lnTo>
                    <a:pt x="85394" y="219773"/>
                  </a:lnTo>
                  <a:lnTo>
                    <a:pt x="85102" y="218909"/>
                  </a:lnTo>
                  <a:lnTo>
                    <a:pt x="85242" y="219583"/>
                  </a:lnTo>
                  <a:lnTo>
                    <a:pt x="84747" y="218909"/>
                  </a:lnTo>
                  <a:lnTo>
                    <a:pt x="85509" y="220789"/>
                  </a:lnTo>
                  <a:lnTo>
                    <a:pt x="86182" y="223989"/>
                  </a:lnTo>
                  <a:lnTo>
                    <a:pt x="85255" y="225259"/>
                  </a:lnTo>
                  <a:lnTo>
                    <a:pt x="89458" y="229069"/>
                  </a:lnTo>
                  <a:lnTo>
                    <a:pt x="86664" y="227799"/>
                  </a:lnTo>
                  <a:lnTo>
                    <a:pt x="88138" y="232879"/>
                  </a:lnTo>
                  <a:lnTo>
                    <a:pt x="89623" y="235419"/>
                  </a:lnTo>
                  <a:lnTo>
                    <a:pt x="89890" y="231609"/>
                  </a:lnTo>
                  <a:lnTo>
                    <a:pt x="91173" y="232879"/>
                  </a:lnTo>
                  <a:lnTo>
                    <a:pt x="92494" y="237959"/>
                  </a:lnTo>
                  <a:lnTo>
                    <a:pt x="89204" y="237959"/>
                  </a:lnTo>
                  <a:lnTo>
                    <a:pt x="91224" y="244309"/>
                  </a:lnTo>
                  <a:lnTo>
                    <a:pt x="95173" y="249389"/>
                  </a:lnTo>
                  <a:lnTo>
                    <a:pt x="98526" y="253199"/>
                  </a:lnTo>
                  <a:lnTo>
                    <a:pt x="98577" y="254647"/>
                  </a:lnTo>
                  <a:lnTo>
                    <a:pt x="101307" y="255739"/>
                  </a:lnTo>
                  <a:lnTo>
                    <a:pt x="102628" y="259549"/>
                  </a:lnTo>
                  <a:lnTo>
                    <a:pt x="100342" y="264629"/>
                  </a:lnTo>
                  <a:lnTo>
                    <a:pt x="100863" y="265899"/>
                  </a:lnTo>
                  <a:lnTo>
                    <a:pt x="101625" y="272249"/>
                  </a:lnTo>
                  <a:lnTo>
                    <a:pt x="107149" y="269709"/>
                  </a:lnTo>
                  <a:lnTo>
                    <a:pt x="108508" y="276059"/>
                  </a:lnTo>
                  <a:lnTo>
                    <a:pt x="109194" y="274789"/>
                  </a:lnTo>
                  <a:lnTo>
                    <a:pt x="111582" y="272249"/>
                  </a:lnTo>
                  <a:lnTo>
                    <a:pt x="114338" y="276059"/>
                  </a:lnTo>
                  <a:lnTo>
                    <a:pt x="115671" y="281139"/>
                  </a:lnTo>
                  <a:lnTo>
                    <a:pt x="112217" y="283679"/>
                  </a:lnTo>
                  <a:lnTo>
                    <a:pt x="111264" y="282397"/>
                  </a:lnTo>
                  <a:lnTo>
                    <a:pt x="111264" y="285838"/>
                  </a:lnTo>
                  <a:lnTo>
                    <a:pt x="110896" y="283679"/>
                  </a:lnTo>
                  <a:lnTo>
                    <a:pt x="111264" y="285838"/>
                  </a:lnTo>
                  <a:lnTo>
                    <a:pt x="111264" y="282397"/>
                  </a:lnTo>
                  <a:lnTo>
                    <a:pt x="110337" y="281139"/>
                  </a:lnTo>
                  <a:lnTo>
                    <a:pt x="109842" y="279869"/>
                  </a:lnTo>
                  <a:lnTo>
                    <a:pt x="110324" y="279869"/>
                  </a:lnTo>
                  <a:lnTo>
                    <a:pt x="109423" y="278599"/>
                  </a:lnTo>
                  <a:lnTo>
                    <a:pt x="108267" y="277329"/>
                  </a:lnTo>
                  <a:lnTo>
                    <a:pt x="107848" y="278599"/>
                  </a:lnTo>
                  <a:lnTo>
                    <a:pt x="109067" y="278599"/>
                  </a:lnTo>
                  <a:lnTo>
                    <a:pt x="108889" y="281139"/>
                  </a:lnTo>
                  <a:lnTo>
                    <a:pt x="111137" y="285838"/>
                  </a:lnTo>
                  <a:lnTo>
                    <a:pt x="111175" y="286219"/>
                  </a:lnTo>
                  <a:lnTo>
                    <a:pt x="109131" y="286219"/>
                  </a:lnTo>
                  <a:lnTo>
                    <a:pt x="111366" y="288759"/>
                  </a:lnTo>
                  <a:lnTo>
                    <a:pt x="111328" y="287489"/>
                  </a:lnTo>
                  <a:lnTo>
                    <a:pt x="111353" y="287667"/>
                  </a:lnTo>
                  <a:lnTo>
                    <a:pt x="111620" y="290029"/>
                  </a:lnTo>
                  <a:lnTo>
                    <a:pt x="114261" y="292569"/>
                  </a:lnTo>
                  <a:lnTo>
                    <a:pt x="115430" y="297395"/>
                  </a:lnTo>
                  <a:lnTo>
                    <a:pt x="115404" y="297586"/>
                  </a:lnTo>
                  <a:lnTo>
                    <a:pt x="115430" y="298043"/>
                  </a:lnTo>
                  <a:lnTo>
                    <a:pt x="115735" y="298183"/>
                  </a:lnTo>
                  <a:lnTo>
                    <a:pt x="115570" y="297459"/>
                  </a:lnTo>
                  <a:lnTo>
                    <a:pt x="115697" y="296379"/>
                  </a:lnTo>
                  <a:lnTo>
                    <a:pt x="116547" y="295109"/>
                  </a:lnTo>
                  <a:lnTo>
                    <a:pt x="118910" y="303999"/>
                  </a:lnTo>
                  <a:lnTo>
                    <a:pt x="120230" y="298919"/>
                  </a:lnTo>
                  <a:lnTo>
                    <a:pt x="122885" y="303999"/>
                  </a:lnTo>
                  <a:lnTo>
                    <a:pt x="122605" y="307809"/>
                  </a:lnTo>
                  <a:lnTo>
                    <a:pt x="118783" y="303999"/>
                  </a:lnTo>
                  <a:lnTo>
                    <a:pt x="122275" y="309079"/>
                  </a:lnTo>
                  <a:lnTo>
                    <a:pt x="122605" y="312889"/>
                  </a:lnTo>
                  <a:lnTo>
                    <a:pt x="118541" y="310349"/>
                  </a:lnTo>
                  <a:lnTo>
                    <a:pt x="122504" y="314159"/>
                  </a:lnTo>
                  <a:lnTo>
                    <a:pt x="121056" y="319239"/>
                  </a:lnTo>
                  <a:lnTo>
                    <a:pt x="121843" y="321779"/>
                  </a:lnTo>
                  <a:lnTo>
                    <a:pt x="119976" y="320509"/>
                  </a:lnTo>
                  <a:lnTo>
                    <a:pt x="121094" y="321779"/>
                  </a:lnTo>
                  <a:lnTo>
                    <a:pt x="122135" y="323049"/>
                  </a:lnTo>
                  <a:lnTo>
                    <a:pt x="123532" y="321779"/>
                  </a:lnTo>
                  <a:lnTo>
                    <a:pt x="123812" y="323049"/>
                  </a:lnTo>
                  <a:lnTo>
                    <a:pt x="124333" y="324319"/>
                  </a:lnTo>
                  <a:lnTo>
                    <a:pt x="123482" y="324319"/>
                  </a:lnTo>
                  <a:lnTo>
                    <a:pt x="125437" y="325589"/>
                  </a:lnTo>
                  <a:lnTo>
                    <a:pt x="126326" y="321779"/>
                  </a:lnTo>
                  <a:lnTo>
                    <a:pt x="129413" y="324319"/>
                  </a:lnTo>
                  <a:lnTo>
                    <a:pt x="129298" y="325856"/>
                  </a:lnTo>
                  <a:lnTo>
                    <a:pt x="129222" y="326859"/>
                  </a:lnTo>
                  <a:lnTo>
                    <a:pt x="129235" y="325589"/>
                  </a:lnTo>
                  <a:lnTo>
                    <a:pt x="128943" y="324319"/>
                  </a:lnTo>
                  <a:lnTo>
                    <a:pt x="128282" y="333209"/>
                  </a:lnTo>
                  <a:lnTo>
                    <a:pt x="126644" y="330098"/>
                  </a:lnTo>
                  <a:lnTo>
                    <a:pt x="126885" y="330669"/>
                  </a:lnTo>
                  <a:lnTo>
                    <a:pt x="127152" y="331939"/>
                  </a:lnTo>
                  <a:lnTo>
                    <a:pt x="126187" y="331939"/>
                  </a:lnTo>
                  <a:lnTo>
                    <a:pt x="126314" y="338289"/>
                  </a:lnTo>
                  <a:lnTo>
                    <a:pt x="130365" y="333209"/>
                  </a:lnTo>
                  <a:lnTo>
                    <a:pt x="132905" y="339559"/>
                  </a:lnTo>
                  <a:lnTo>
                    <a:pt x="131076" y="339559"/>
                  </a:lnTo>
                  <a:lnTo>
                    <a:pt x="130860" y="340829"/>
                  </a:lnTo>
                  <a:lnTo>
                    <a:pt x="133413" y="340829"/>
                  </a:lnTo>
                  <a:lnTo>
                    <a:pt x="135521" y="342099"/>
                  </a:lnTo>
                  <a:lnTo>
                    <a:pt x="136017" y="347179"/>
                  </a:lnTo>
                  <a:lnTo>
                    <a:pt x="138201" y="345909"/>
                  </a:lnTo>
                  <a:lnTo>
                    <a:pt x="138950" y="348449"/>
                  </a:lnTo>
                  <a:lnTo>
                    <a:pt x="138493" y="345909"/>
                  </a:lnTo>
                  <a:lnTo>
                    <a:pt x="140335" y="345909"/>
                  </a:lnTo>
                  <a:lnTo>
                    <a:pt x="140982" y="347179"/>
                  </a:lnTo>
                  <a:lnTo>
                    <a:pt x="142608" y="349719"/>
                  </a:lnTo>
                  <a:lnTo>
                    <a:pt x="142189" y="350215"/>
                  </a:lnTo>
                  <a:lnTo>
                    <a:pt x="144589" y="350989"/>
                  </a:lnTo>
                  <a:lnTo>
                    <a:pt x="140830" y="357339"/>
                  </a:lnTo>
                  <a:lnTo>
                    <a:pt x="144411" y="361149"/>
                  </a:lnTo>
                  <a:lnTo>
                    <a:pt x="144310" y="362419"/>
                  </a:lnTo>
                  <a:lnTo>
                    <a:pt x="162013" y="362419"/>
                  </a:lnTo>
                  <a:lnTo>
                    <a:pt x="161683" y="361149"/>
                  </a:lnTo>
                  <a:lnTo>
                    <a:pt x="161264" y="359879"/>
                  </a:lnTo>
                  <a:lnTo>
                    <a:pt x="163880" y="362419"/>
                  </a:lnTo>
                  <a:lnTo>
                    <a:pt x="164846" y="362419"/>
                  </a:lnTo>
                  <a:close/>
                </a:path>
                <a:path w="624204" h="1161415">
                  <a:moveTo>
                    <a:pt x="170599" y="375196"/>
                  </a:moveTo>
                  <a:lnTo>
                    <a:pt x="170510" y="373849"/>
                  </a:lnTo>
                  <a:lnTo>
                    <a:pt x="169913" y="374040"/>
                  </a:lnTo>
                  <a:lnTo>
                    <a:pt x="170599" y="375196"/>
                  </a:lnTo>
                  <a:close/>
                </a:path>
                <a:path w="624204" h="1161415">
                  <a:moveTo>
                    <a:pt x="171894" y="924521"/>
                  </a:moveTo>
                  <a:lnTo>
                    <a:pt x="171107" y="924928"/>
                  </a:lnTo>
                  <a:lnTo>
                    <a:pt x="171729" y="925347"/>
                  </a:lnTo>
                  <a:lnTo>
                    <a:pt x="171894" y="924521"/>
                  </a:lnTo>
                  <a:close/>
                </a:path>
                <a:path w="624204" h="1161415">
                  <a:moveTo>
                    <a:pt x="173202" y="923836"/>
                  </a:moveTo>
                  <a:lnTo>
                    <a:pt x="171907" y="924471"/>
                  </a:lnTo>
                  <a:lnTo>
                    <a:pt x="173202" y="923836"/>
                  </a:lnTo>
                  <a:close/>
                </a:path>
                <a:path w="624204" h="1161415">
                  <a:moveTo>
                    <a:pt x="174726" y="431634"/>
                  </a:moveTo>
                  <a:lnTo>
                    <a:pt x="174244" y="431406"/>
                  </a:lnTo>
                  <a:lnTo>
                    <a:pt x="173926" y="431025"/>
                  </a:lnTo>
                  <a:lnTo>
                    <a:pt x="173824" y="431190"/>
                  </a:lnTo>
                  <a:lnTo>
                    <a:pt x="174574" y="432066"/>
                  </a:lnTo>
                  <a:lnTo>
                    <a:pt x="174650" y="431914"/>
                  </a:lnTo>
                  <a:lnTo>
                    <a:pt x="174726" y="431634"/>
                  </a:lnTo>
                  <a:close/>
                </a:path>
                <a:path w="624204" h="1161415">
                  <a:moveTo>
                    <a:pt x="175577" y="936129"/>
                  </a:moveTo>
                  <a:lnTo>
                    <a:pt x="174726" y="935672"/>
                  </a:lnTo>
                  <a:lnTo>
                    <a:pt x="174282" y="935596"/>
                  </a:lnTo>
                  <a:lnTo>
                    <a:pt x="175577" y="936129"/>
                  </a:lnTo>
                  <a:close/>
                </a:path>
                <a:path w="624204" h="1161415">
                  <a:moveTo>
                    <a:pt x="184391" y="453224"/>
                  </a:moveTo>
                  <a:lnTo>
                    <a:pt x="183261" y="451916"/>
                  </a:lnTo>
                  <a:lnTo>
                    <a:pt x="180124" y="452869"/>
                  </a:lnTo>
                  <a:lnTo>
                    <a:pt x="181991" y="455015"/>
                  </a:lnTo>
                  <a:lnTo>
                    <a:pt x="184391" y="453224"/>
                  </a:lnTo>
                  <a:close/>
                </a:path>
                <a:path w="624204" h="1161415">
                  <a:moveTo>
                    <a:pt x="188175" y="922477"/>
                  </a:moveTo>
                  <a:lnTo>
                    <a:pt x="186143" y="923290"/>
                  </a:lnTo>
                  <a:lnTo>
                    <a:pt x="187210" y="923759"/>
                  </a:lnTo>
                  <a:lnTo>
                    <a:pt x="188175" y="922477"/>
                  </a:lnTo>
                  <a:close/>
                </a:path>
                <a:path w="624204" h="1161415">
                  <a:moveTo>
                    <a:pt x="193255" y="423240"/>
                  </a:moveTo>
                  <a:lnTo>
                    <a:pt x="193078" y="422706"/>
                  </a:lnTo>
                  <a:lnTo>
                    <a:pt x="193255" y="423240"/>
                  </a:lnTo>
                  <a:close/>
                </a:path>
                <a:path w="624204" h="1161415">
                  <a:moveTo>
                    <a:pt x="194868" y="428053"/>
                  </a:moveTo>
                  <a:lnTo>
                    <a:pt x="194551" y="426656"/>
                  </a:lnTo>
                  <a:lnTo>
                    <a:pt x="193954" y="424903"/>
                  </a:lnTo>
                  <a:lnTo>
                    <a:pt x="193255" y="423240"/>
                  </a:lnTo>
                  <a:lnTo>
                    <a:pt x="194868" y="428053"/>
                  </a:lnTo>
                  <a:close/>
                </a:path>
                <a:path w="624204" h="1161415">
                  <a:moveTo>
                    <a:pt x="201358" y="445363"/>
                  </a:moveTo>
                  <a:lnTo>
                    <a:pt x="201053" y="441769"/>
                  </a:lnTo>
                  <a:lnTo>
                    <a:pt x="200558" y="442950"/>
                  </a:lnTo>
                  <a:lnTo>
                    <a:pt x="200444" y="444042"/>
                  </a:lnTo>
                  <a:lnTo>
                    <a:pt x="200507" y="445084"/>
                  </a:lnTo>
                  <a:lnTo>
                    <a:pt x="200774" y="445198"/>
                  </a:lnTo>
                  <a:lnTo>
                    <a:pt x="201015" y="445363"/>
                  </a:lnTo>
                  <a:lnTo>
                    <a:pt x="201358" y="445363"/>
                  </a:lnTo>
                  <a:close/>
                </a:path>
                <a:path w="624204" h="1161415">
                  <a:moveTo>
                    <a:pt x="209626" y="985481"/>
                  </a:moveTo>
                  <a:lnTo>
                    <a:pt x="208940" y="985380"/>
                  </a:lnTo>
                  <a:lnTo>
                    <a:pt x="206146" y="987069"/>
                  </a:lnTo>
                  <a:lnTo>
                    <a:pt x="207302" y="987221"/>
                  </a:lnTo>
                  <a:lnTo>
                    <a:pt x="209626" y="985481"/>
                  </a:lnTo>
                  <a:close/>
                </a:path>
                <a:path w="624204" h="1161415">
                  <a:moveTo>
                    <a:pt x="210388" y="464019"/>
                  </a:moveTo>
                  <a:lnTo>
                    <a:pt x="209270" y="462749"/>
                  </a:lnTo>
                  <a:lnTo>
                    <a:pt x="209067" y="463054"/>
                  </a:lnTo>
                  <a:lnTo>
                    <a:pt x="210388" y="464019"/>
                  </a:lnTo>
                  <a:close/>
                </a:path>
                <a:path w="624204" h="1161415">
                  <a:moveTo>
                    <a:pt x="213817" y="516737"/>
                  </a:moveTo>
                  <a:lnTo>
                    <a:pt x="212407" y="516089"/>
                  </a:lnTo>
                  <a:lnTo>
                    <a:pt x="213118" y="514819"/>
                  </a:lnTo>
                  <a:lnTo>
                    <a:pt x="211328" y="517359"/>
                  </a:lnTo>
                  <a:lnTo>
                    <a:pt x="212572" y="519899"/>
                  </a:lnTo>
                  <a:lnTo>
                    <a:pt x="213817" y="516737"/>
                  </a:lnTo>
                  <a:close/>
                </a:path>
                <a:path w="624204" h="1161415">
                  <a:moveTo>
                    <a:pt x="215214" y="517359"/>
                  </a:moveTo>
                  <a:lnTo>
                    <a:pt x="214249" y="515645"/>
                  </a:lnTo>
                  <a:lnTo>
                    <a:pt x="213817" y="516737"/>
                  </a:lnTo>
                  <a:lnTo>
                    <a:pt x="215214" y="517359"/>
                  </a:lnTo>
                  <a:close/>
                </a:path>
                <a:path w="624204" h="1161415">
                  <a:moveTo>
                    <a:pt x="222516" y="546646"/>
                  </a:moveTo>
                  <a:lnTo>
                    <a:pt x="221881" y="544601"/>
                  </a:lnTo>
                  <a:lnTo>
                    <a:pt x="222110" y="542201"/>
                  </a:lnTo>
                  <a:lnTo>
                    <a:pt x="221335" y="541350"/>
                  </a:lnTo>
                  <a:lnTo>
                    <a:pt x="220395" y="542861"/>
                  </a:lnTo>
                  <a:lnTo>
                    <a:pt x="220560" y="545680"/>
                  </a:lnTo>
                  <a:lnTo>
                    <a:pt x="222516" y="546646"/>
                  </a:lnTo>
                  <a:close/>
                </a:path>
                <a:path w="624204" h="1161415">
                  <a:moveTo>
                    <a:pt x="224790" y="1007529"/>
                  </a:moveTo>
                  <a:lnTo>
                    <a:pt x="224307" y="1007478"/>
                  </a:lnTo>
                  <a:lnTo>
                    <a:pt x="223278" y="1008545"/>
                  </a:lnTo>
                  <a:lnTo>
                    <a:pt x="222923" y="1009675"/>
                  </a:lnTo>
                  <a:lnTo>
                    <a:pt x="224345" y="1009243"/>
                  </a:lnTo>
                  <a:lnTo>
                    <a:pt x="224180" y="1008646"/>
                  </a:lnTo>
                  <a:lnTo>
                    <a:pt x="224790" y="1007529"/>
                  </a:lnTo>
                  <a:close/>
                </a:path>
                <a:path w="624204" h="1161415">
                  <a:moveTo>
                    <a:pt x="229984" y="561809"/>
                  </a:moveTo>
                  <a:lnTo>
                    <a:pt x="229235" y="560539"/>
                  </a:lnTo>
                  <a:lnTo>
                    <a:pt x="227901" y="560539"/>
                  </a:lnTo>
                  <a:lnTo>
                    <a:pt x="228003" y="559269"/>
                  </a:lnTo>
                  <a:lnTo>
                    <a:pt x="229870" y="559879"/>
                  </a:lnTo>
                  <a:lnTo>
                    <a:pt x="229450" y="559269"/>
                  </a:lnTo>
                  <a:lnTo>
                    <a:pt x="226860" y="555459"/>
                  </a:lnTo>
                  <a:lnTo>
                    <a:pt x="224040" y="552919"/>
                  </a:lnTo>
                  <a:lnTo>
                    <a:pt x="225044" y="555459"/>
                  </a:lnTo>
                  <a:lnTo>
                    <a:pt x="227787" y="561809"/>
                  </a:lnTo>
                  <a:lnTo>
                    <a:pt x="229984" y="561809"/>
                  </a:lnTo>
                  <a:close/>
                </a:path>
                <a:path w="624204" h="1161415">
                  <a:moveTo>
                    <a:pt x="232524" y="561327"/>
                  </a:moveTo>
                  <a:lnTo>
                    <a:pt x="231902" y="560539"/>
                  </a:lnTo>
                  <a:lnTo>
                    <a:pt x="229870" y="559879"/>
                  </a:lnTo>
                  <a:lnTo>
                    <a:pt x="230314" y="560539"/>
                  </a:lnTo>
                  <a:lnTo>
                    <a:pt x="232524" y="561327"/>
                  </a:lnTo>
                  <a:close/>
                </a:path>
                <a:path w="624204" h="1161415">
                  <a:moveTo>
                    <a:pt x="267042" y="1074521"/>
                  </a:moveTo>
                  <a:lnTo>
                    <a:pt x="266877" y="1074064"/>
                  </a:lnTo>
                  <a:lnTo>
                    <a:pt x="265785" y="1074242"/>
                  </a:lnTo>
                  <a:lnTo>
                    <a:pt x="267042" y="1074521"/>
                  </a:lnTo>
                  <a:close/>
                </a:path>
                <a:path w="624204" h="1161415">
                  <a:moveTo>
                    <a:pt x="294005" y="677379"/>
                  </a:moveTo>
                  <a:lnTo>
                    <a:pt x="293598" y="676109"/>
                  </a:lnTo>
                  <a:lnTo>
                    <a:pt x="293471" y="676109"/>
                  </a:lnTo>
                  <a:lnTo>
                    <a:pt x="294005" y="677379"/>
                  </a:lnTo>
                  <a:close/>
                </a:path>
                <a:path w="624204" h="1161415">
                  <a:moveTo>
                    <a:pt x="325323" y="807897"/>
                  </a:moveTo>
                  <a:lnTo>
                    <a:pt x="324840" y="806272"/>
                  </a:lnTo>
                  <a:lnTo>
                    <a:pt x="323227" y="804862"/>
                  </a:lnTo>
                  <a:lnTo>
                    <a:pt x="325323" y="807897"/>
                  </a:lnTo>
                  <a:close/>
                </a:path>
                <a:path w="624204" h="1161415">
                  <a:moveTo>
                    <a:pt x="326745" y="750100"/>
                  </a:moveTo>
                  <a:lnTo>
                    <a:pt x="326529" y="749769"/>
                  </a:lnTo>
                  <a:lnTo>
                    <a:pt x="326440" y="749935"/>
                  </a:lnTo>
                  <a:lnTo>
                    <a:pt x="326745" y="750100"/>
                  </a:lnTo>
                  <a:close/>
                </a:path>
                <a:path w="624204" h="1161415">
                  <a:moveTo>
                    <a:pt x="327761" y="758659"/>
                  </a:moveTo>
                  <a:lnTo>
                    <a:pt x="326351" y="756373"/>
                  </a:lnTo>
                  <a:lnTo>
                    <a:pt x="325666" y="757110"/>
                  </a:lnTo>
                  <a:lnTo>
                    <a:pt x="327761" y="758659"/>
                  </a:lnTo>
                  <a:close/>
                </a:path>
                <a:path w="624204" h="1161415">
                  <a:moveTo>
                    <a:pt x="327774" y="754849"/>
                  </a:moveTo>
                  <a:lnTo>
                    <a:pt x="325424" y="754849"/>
                  </a:lnTo>
                  <a:lnTo>
                    <a:pt x="326351" y="756373"/>
                  </a:lnTo>
                  <a:lnTo>
                    <a:pt x="327774" y="754849"/>
                  </a:lnTo>
                  <a:close/>
                </a:path>
                <a:path w="624204" h="1161415">
                  <a:moveTo>
                    <a:pt x="328485" y="751039"/>
                  </a:moveTo>
                  <a:lnTo>
                    <a:pt x="326745" y="750100"/>
                  </a:lnTo>
                  <a:lnTo>
                    <a:pt x="327329" y="751039"/>
                  </a:lnTo>
                  <a:lnTo>
                    <a:pt x="328485" y="751039"/>
                  </a:lnTo>
                  <a:close/>
                </a:path>
                <a:path w="624204" h="1161415">
                  <a:moveTo>
                    <a:pt x="345236" y="796721"/>
                  </a:moveTo>
                  <a:lnTo>
                    <a:pt x="344233" y="795489"/>
                  </a:lnTo>
                  <a:lnTo>
                    <a:pt x="344055" y="795489"/>
                  </a:lnTo>
                  <a:lnTo>
                    <a:pt x="345236" y="796721"/>
                  </a:lnTo>
                  <a:close/>
                </a:path>
                <a:path w="624204" h="1161415">
                  <a:moveTo>
                    <a:pt x="351421" y="812571"/>
                  </a:moveTo>
                  <a:lnTo>
                    <a:pt x="351307" y="812126"/>
                  </a:lnTo>
                  <a:lnTo>
                    <a:pt x="351091" y="811771"/>
                  </a:lnTo>
                  <a:lnTo>
                    <a:pt x="350697" y="811606"/>
                  </a:lnTo>
                  <a:lnTo>
                    <a:pt x="351421" y="812571"/>
                  </a:lnTo>
                  <a:close/>
                </a:path>
                <a:path w="624204" h="1161415">
                  <a:moveTo>
                    <a:pt x="356057" y="821728"/>
                  </a:moveTo>
                  <a:lnTo>
                    <a:pt x="355815" y="820928"/>
                  </a:lnTo>
                  <a:lnTo>
                    <a:pt x="355219" y="821169"/>
                  </a:lnTo>
                  <a:lnTo>
                    <a:pt x="356057" y="821728"/>
                  </a:lnTo>
                  <a:close/>
                </a:path>
                <a:path w="624204" h="1161415">
                  <a:moveTo>
                    <a:pt x="373608" y="917409"/>
                  </a:moveTo>
                  <a:lnTo>
                    <a:pt x="373532" y="916139"/>
                  </a:lnTo>
                  <a:lnTo>
                    <a:pt x="373519" y="917409"/>
                  </a:lnTo>
                  <a:close/>
                </a:path>
                <a:path w="624204" h="1161415">
                  <a:moveTo>
                    <a:pt x="387883" y="955268"/>
                  </a:moveTo>
                  <a:lnTo>
                    <a:pt x="387731" y="955167"/>
                  </a:lnTo>
                  <a:lnTo>
                    <a:pt x="387870" y="955509"/>
                  </a:lnTo>
                  <a:lnTo>
                    <a:pt x="387883" y="955268"/>
                  </a:lnTo>
                  <a:close/>
                </a:path>
                <a:path w="624204" h="1161415">
                  <a:moveTo>
                    <a:pt x="394944" y="918679"/>
                  </a:moveTo>
                  <a:lnTo>
                    <a:pt x="394512" y="914869"/>
                  </a:lnTo>
                  <a:lnTo>
                    <a:pt x="393268" y="919949"/>
                  </a:lnTo>
                  <a:lnTo>
                    <a:pt x="394106" y="918679"/>
                  </a:lnTo>
                  <a:lnTo>
                    <a:pt x="394944" y="918679"/>
                  </a:lnTo>
                  <a:close/>
                </a:path>
                <a:path w="624204" h="1161415">
                  <a:moveTo>
                    <a:pt x="395135" y="970178"/>
                  </a:moveTo>
                  <a:lnTo>
                    <a:pt x="394182" y="969987"/>
                  </a:lnTo>
                  <a:lnTo>
                    <a:pt x="394512" y="970724"/>
                  </a:lnTo>
                  <a:lnTo>
                    <a:pt x="394639" y="970902"/>
                  </a:lnTo>
                  <a:lnTo>
                    <a:pt x="394779" y="970978"/>
                  </a:lnTo>
                  <a:lnTo>
                    <a:pt x="394906" y="971232"/>
                  </a:lnTo>
                  <a:lnTo>
                    <a:pt x="395020" y="970864"/>
                  </a:lnTo>
                  <a:lnTo>
                    <a:pt x="395084" y="970521"/>
                  </a:lnTo>
                  <a:lnTo>
                    <a:pt x="395135" y="970178"/>
                  </a:lnTo>
                  <a:close/>
                </a:path>
                <a:path w="624204" h="1161415">
                  <a:moveTo>
                    <a:pt x="407454" y="960589"/>
                  </a:moveTo>
                  <a:lnTo>
                    <a:pt x="405168" y="955509"/>
                  </a:lnTo>
                  <a:lnTo>
                    <a:pt x="404253" y="953477"/>
                  </a:lnTo>
                  <a:lnTo>
                    <a:pt x="404253" y="955509"/>
                  </a:lnTo>
                  <a:lnTo>
                    <a:pt x="403225" y="954239"/>
                  </a:lnTo>
                  <a:lnTo>
                    <a:pt x="404253" y="955509"/>
                  </a:lnTo>
                  <a:lnTo>
                    <a:pt x="404253" y="953477"/>
                  </a:lnTo>
                  <a:lnTo>
                    <a:pt x="404025" y="952969"/>
                  </a:lnTo>
                  <a:lnTo>
                    <a:pt x="405053" y="952969"/>
                  </a:lnTo>
                  <a:lnTo>
                    <a:pt x="406463" y="954239"/>
                  </a:lnTo>
                  <a:lnTo>
                    <a:pt x="406577" y="952969"/>
                  </a:lnTo>
                  <a:lnTo>
                    <a:pt x="406679" y="951699"/>
                  </a:lnTo>
                  <a:lnTo>
                    <a:pt x="405345" y="949159"/>
                  </a:lnTo>
                  <a:lnTo>
                    <a:pt x="403339" y="945349"/>
                  </a:lnTo>
                  <a:lnTo>
                    <a:pt x="401116" y="938618"/>
                  </a:lnTo>
                  <a:lnTo>
                    <a:pt x="401116" y="949159"/>
                  </a:lnTo>
                  <a:lnTo>
                    <a:pt x="399859" y="949159"/>
                  </a:lnTo>
                  <a:lnTo>
                    <a:pt x="399415" y="949159"/>
                  </a:lnTo>
                  <a:lnTo>
                    <a:pt x="399122" y="947889"/>
                  </a:lnTo>
                  <a:lnTo>
                    <a:pt x="399859" y="949159"/>
                  </a:lnTo>
                  <a:lnTo>
                    <a:pt x="399694" y="947889"/>
                  </a:lnTo>
                  <a:lnTo>
                    <a:pt x="399554" y="946823"/>
                  </a:lnTo>
                  <a:lnTo>
                    <a:pt x="399630" y="945870"/>
                  </a:lnTo>
                  <a:lnTo>
                    <a:pt x="399707" y="945349"/>
                  </a:lnTo>
                  <a:lnTo>
                    <a:pt x="400037" y="945349"/>
                  </a:lnTo>
                  <a:lnTo>
                    <a:pt x="400545" y="947889"/>
                  </a:lnTo>
                  <a:lnTo>
                    <a:pt x="401116" y="949159"/>
                  </a:lnTo>
                  <a:lnTo>
                    <a:pt x="401116" y="938618"/>
                  </a:lnTo>
                  <a:lnTo>
                    <a:pt x="400824" y="937729"/>
                  </a:lnTo>
                  <a:lnTo>
                    <a:pt x="398932" y="930109"/>
                  </a:lnTo>
                  <a:lnTo>
                    <a:pt x="397929" y="925029"/>
                  </a:lnTo>
                  <a:lnTo>
                    <a:pt x="397675" y="923759"/>
                  </a:lnTo>
                  <a:lnTo>
                    <a:pt x="397433" y="922489"/>
                  </a:lnTo>
                  <a:lnTo>
                    <a:pt x="393560" y="919949"/>
                  </a:lnTo>
                  <a:lnTo>
                    <a:pt x="393268" y="919949"/>
                  </a:lnTo>
                  <a:lnTo>
                    <a:pt x="391617" y="918679"/>
                  </a:lnTo>
                  <a:lnTo>
                    <a:pt x="390652" y="916139"/>
                  </a:lnTo>
                  <a:lnTo>
                    <a:pt x="392023" y="914869"/>
                  </a:lnTo>
                  <a:lnTo>
                    <a:pt x="393280" y="916139"/>
                  </a:lnTo>
                  <a:lnTo>
                    <a:pt x="392353" y="914869"/>
                  </a:lnTo>
                  <a:lnTo>
                    <a:pt x="389547" y="911059"/>
                  </a:lnTo>
                  <a:lnTo>
                    <a:pt x="385813" y="905979"/>
                  </a:lnTo>
                  <a:lnTo>
                    <a:pt x="382955" y="899629"/>
                  </a:lnTo>
                  <a:lnTo>
                    <a:pt x="382739" y="898359"/>
                  </a:lnTo>
                  <a:lnTo>
                    <a:pt x="381876" y="893279"/>
                  </a:lnTo>
                  <a:lnTo>
                    <a:pt x="383120" y="894549"/>
                  </a:lnTo>
                  <a:lnTo>
                    <a:pt x="382917" y="893279"/>
                  </a:lnTo>
                  <a:lnTo>
                    <a:pt x="382536" y="890739"/>
                  </a:lnTo>
                  <a:lnTo>
                    <a:pt x="382143" y="888199"/>
                  </a:lnTo>
                  <a:lnTo>
                    <a:pt x="375716" y="890739"/>
                  </a:lnTo>
                  <a:lnTo>
                    <a:pt x="376212" y="884389"/>
                  </a:lnTo>
                  <a:lnTo>
                    <a:pt x="376999" y="885659"/>
                  </a:lnTo>
                  <a:lnTo>
                    <a:pt x="376580" y="884389"/>
                  </a:lnTo>
                  <a:lnTo>
                    <a:pt x="374027" y="876769"/>
                  </a:lnTo>
                  <a:lnTo>
                    <a:pt x="370674" y="869149"/>
                  </a:lnTo>
                  <a:lnTo>
                    <a:pt x="368007" y="860259"/>
                  </a:lnTo>
                  <a:lnTo>
                    <a:pt x="367715" y="857719"/>
                  </a:lnTo>
                  <a:lnTo>
                    <a:pt x="367563" y="856449"/>
                  </a:lnTo>
                  <a:lnTo>
                    <a:pt x="367106" y="852639"/>
                  </a:lnTo>
                  <a:lnTo>
                    <a:pt x="362851" y="852639"/>
                  </a:lnTo>
                  <a:lnTo>
                    <a:pt x="364210" y="842479"/>
                  </a:lnTo>
                  <a:lnTo>
                    <a:pt x="364388" y="841209"/>
                  </a:lnTo>
                  <a:lnTo>
                    <a:pt x="359067" y="842479"/>
                  </a:lnTo>
                  <a:lnTo>
                    <a:pt x="359067" y="836129"/>
                  </a:lnTo>
                  <a:lnTo>
                    <a:pt x="360680" y="837399"/>
                  </a:lnTo>
                  <a:lnTo>
                    <a:pt x="360451" y="836129"/>
                  </a:lnTo>
                  <a:lnTo>
                    <a:pt x="358851" y="827239"/>
                  </a:lnTo>
                  <a:lnTo>
                    <a:pt x="358140" y="825969"/>
                  </a:lnTo>
                  <a:lnTo>
                    <a:pt x="354304" y="825969"/>
                  </a:lnTo>
                  <a:lnTo>
                    <a:pt x="352615" y="823429"/>
                  </a:lnTo>
                  <a:lnTo>
                    <a:pt x="355219" y="822159"/>
                  </a:lnTo>
                  <a:lnTo>
                    <a:pt x="350875" y="819619"/>
                  </a:lnTo>
                  <a:lnTo>
                    <a:pt x="353187" y="815809"/>
                  </a:lnTo>
                  <a:lnTo>
                    <a:pt x="351421" y="813269"/>
                  </a:lnTo>
                  <a:lnTo>
                    <a:pt x="351701" y="814539"/>
                  </a:lnTo>
                  <a:lnTo>
                    <a:pt x="351155" y="815809"/>
                  </a:lnTo>
                  <a:lnTo>
                    <a:pt x="350329" y="815809"/>
                  </a:lnTo>
                  <a:lnTo>
                    <a:pt x="347446" y="811999"/>
                  </a:lnTo>
                  <a:lnTo>
                    <a:pt x="348030" y="805649"/>
                  </a:lnTo>
                  <a:lnTo>
                    <a:pt x="349338" y="804379"/>
                  </a:lnTo>
                  <a:lnTo>
                    <a:pt x="346659" y="800569"/>
                  </a:lnTo>
                  <a:lnTo>
                    <a:pt x="343077" y="795489"/>
                  </a:lnTo>
                  <a:lnTo>
                    <a:pt x="344055" y="795489"/>
                  </a:lnTo>
                  <a:lnTo>
                    <a:pt x="341642" y="792949"/>
                  </a:lnTo>
                  <a:lnTo>
                    <a:pt x="348856" y="795489"/>
                  </a:lnTo>
                  <a:lnTo>
                    <a:pt x="344424" y="791679"/>
                  </a:lnTo>
                  <a:lnTo>
                    <a:pt x="344093" y="792949"/>
                  </a:lnTo>
                  <a:lnTo>
                    <a:pt x="342709" y="791679"/>
                  </a:lnTo>
                  <a:lnTo>
                    <a:pt x="342150" y="791679"/>
                  </a:lnTo>
                  <a:lnTo>
                    <a:pt x="342747" y="789139"/>
                  </a:lnTo>
                  <a:lnTo>
                    <a:pt x="340956" y="784059"/>
                  </a:lnTo>
                  <a:lnTo>
                    <a:pt x="340512" y="782789"/>
                  </a:lnTo>
                  <a:lnTo>
                    <a:pt x="338162" y="778979"/>
                  </a:lnTo>
                  <a:lnTo>
                    <a:pt x="340296" y="780249"/>
                  </a:lnTo>
                  <a:lnTo>
                    <a:pt x="339852" y="778979"/>
                  </a:lnTo>
                  <a:lnTo>
                    <a:pt x="338048" y="773899"/>
                  </a:lnTo>
                  <a:lnTo>
                    <a:pt x="335318" y="767549"/>
                  </a:lnTo>
                  <a:lnTo>
                    <a:pt x="332447" y="762469"/>
                  </a:lnTo>
                  <a:lnTo>
                    <a:pt x="331368" y="759929"/>
                  </a:lnTo>
                  <a:lnTo>
                    <a:pt x="329742" y="756119"/>
                  </a:lnTo>
                  <a:lnTo>
                    <a:pt x="330111" y="759929"/>
                  </a:lnTo>
                  <a:lnTo>
                    <a:pt x="326694" y="759929"/>
                  </a:lnTo>
                  <a:lnTo>
                    <a:pt x="325386" y="757389"/>
                  </a:lnTo>
                  <a:lnTo>
                    <a:pt x="325666" y="757110"/>
                  </a:lnTo>
                  <a:lnTo>
                    <a:pt x="324345" y="756119"/>
                  </a:lnTo>
                  <a:lnTo>
                    <a:pt x="323405" y="752309"/>
                  </a:lnTo>
                  <a:lnTo>
                    <a:pt x="326656" y="752309"/>
                  </a:lnTo>
                  <a:lnTo>
                    <a:pt x="328295" y="753579"/>
                  </a:lnTo>
                  <a:lnTo>
                    <a:pt x="327037" y="752309"/>
                  </a:lnTo>
                  <a:lnTo>
                    <a:pt x="325793" y="751039"/>
                  </a:lnTo>
                  <a:lnTo>
                    <a:pt x="326440" y="749935"/>
                  </a:lnTo>
                  <a:lnTo>
                    <a:pt x="326123" y="749769"/>
                  </a:lnTo>
                  <a:lnTo>
                    <a:pt x="328625" y="743419"/>
                  </a:lnTo>
                  <a:lnTo>
                    <a:pt x="324726" y="742149"/>
                  </a:lnTo>
                  <a:lnTo>
                    <a:pt x="325462" y="740879"/>
                  </a:lnTo>
                  <a:lnTo>
                    <a:pt x="322110" y="733259"/>
                  </a:lnTo>
                  <a:lnTo>
                    <a:pt x="319620" y="729449"/>
                  </a:lnTo>
                  <a:lnTo>
                    <a:pt x="317309" y="724369"/>
                  </a:lnTo>
                  <a:lnTo>
                    <a:pt x="316738" y="723099"/>
                  </a:lnTo>
                  <a:lnTo>
                    <a:pt x="314274" y="724369"/>
                  </a:lnTo>
                  <a:lnTo>
                    <a:pt x="313740" y="720559"/>
                  </a:lnTo>
                  <a:lnTo>
                    <a:pt x="310972" y="719289"/>
                  </a:lnTo>
                  <a:lnTo>
                    <a:pt x="309702" y="714209"/>
                  </a:lnTo>
                  <a:lnTo>
                    <a:pt x="309333" y="707859"/>
                  </a:lnTo>
                  <a:lnTo>
                    <a:pt x="306666" y="702779"/>
                  </a:lnTo>
                  <a:lnTo>
                    <a:pt x="305701" y="701509"/>
                  </a:lnTo>
                  <a:lnTo>
                    <a:pt x="303834" y="699071"/>
                  </a:lnTo>
                  <a:lnTo>
                    <a:pt x="304139" y="701509"/>
                  </a:lnTo>
                  <a:lnTo>
                    <a:pt x="301942" y="700239"/>
                  </a:lnTo>
                  <a:lnTo>
                    <a:pt x="303784" y="699109"/>
                  </a:lnTo>
                  <a:lnTo>
                    <a:pt x="303758" y="698969"/>
                  </a:lnTo>
                  <a:lnTo>
                    <a:pt x="303987" y="698969"/>
                  </a:lnTo>
                  <a:lnTo>
                    <a:pt x="301345" y="693889"/>
                  </a:lnTo>
                  <a:lnTo>
                    <a:pt x="304177" y="696429"/>
                  </a:lnTo>
                  <a:lnTo>
                    <a:pt x="303123" y="693889"/>
                  </a:lnTo>
                  <a:lnTo>
                    <a:pt x="299974" y="686269"/>
                  </a:lnTo>
                  <a:lnTo>
                    <a:pt x="296316" y="681189"/>
                  </a:lnTo>
                  <a:lnTo>
                    <a:pt x="294487" y="678649"/>
                  </a:lnTo>
                  <a:lnTo>
                    <a:pt x="293992" y="679919"/>
                  </a:lnTo>
                  <a:lnTo>
                    <a:pt x="294068" y="681189"/>
                  </a:lnTo>
                  <a:lnTo>
                    <a:pt x="293077" y="681189"/>
                  </a:lnTo>
                  <a:lnTo>
                    <a:pt x="292036" y="679919"/>
                  </a:lnTo>
                  <a:lnTo>
                    <a:pt x="292455" y="676109"/>
                  </a:lnTo>
                  <a:lnTo>
                    <a:pt x="293471" y="676109"/>
                  </a:lnTo>
                  <a:lnTo>
                    <a:pt x="290233" y="668489"/>
                  </a:lnTo>
                  <a:lnTo>
                    <a:pt x="289293" y="663409"/>
                  </a:lnTo>
                  <a:lnTo>
                    <a:pt x="288594" y="659599"/>
                  </a:lnTo>
                  <a:lnTo>
                    <a:pt x="286867" y="650709"/>
                  </a:lnTo>
                  <a:lnTo>
                    <a:pt x="284454" y="646899"/>
                  </a:lnTo>
                  <a:lnTo>
                    <a:pt x="282841" y="644359"/>
                  </a:lnTo>
                  <a:lnTo>
                    <a:pt x="283248" y="644359"/>
                  </a:lnTo>
                  <a:lnTo>
                    <a:pt x="277393" y="636739"/>
                  </a:lnTo>
                  <a:lnTo>
                    <a:pt x="276174" y="632929"/>
                  </a:lnTo>
                  <a:lnTo>
                    <a:pt x="279996" y="639279"/>
                  </a:lnTo>
                  <a:lnTo>
                    <a:pt x="280162" y="635469"/>
                  </a:lnTo>
                  <a:lnTo>
                    <a:pt x="276123" y="630389"/>
                  </a:lnTo>
                  <a:lnTo>
                    <a:pt x="274002" y="624039"/>
                  </a:lnTo>
                  <a:lnTo>
                    <a:pt x="272237" y="618959"/>
                  </a:lnTo>
                  <a:lnTo>
                    <a:pt x="270738" y="616419"/>
                  </a:lnTo>
                  <a:lnTo>
                    <a:pt x="269252" y="613879"/>
                  </a:lnTo>
                  <a:lnTo>
                    <a:pt x="269443" y="610069"/>
                  </a:lnTo>
                  <a:lnTo>
                    <a:pt x="269570" y="607529"/>
                  </a:lnTo>
                  <a:lnTo>
                    <a:pt x="266395" y="599909"/>
                  </a:lnTo>
                  <a:lnTo>
                    <a:pt x="262636" y="592289"/>
                  </a:lnTo>
                  <a:lnTo>
                    <a:pt x="261429" y="585939"/>
                  </a:lnTo>
                  <a:lnTo>
                    <a:pt x="261188" y="584669"/>
                  </a:lnTo>
                  <a:lnTo>
                    <a:pt x="259854" y="585939"/>
                  </a:lnTo>
                  <a:lnTo>
                    <a:pt x="257530" y="584669"/>
                  </a:lnTo>
                  <a:lnTo>
                    <a:pt x="259715" y="583399"/>
                  </a:lnTo>
                  <a:lnTo>
                    <a:pt x="259448" y="580859"/>
                  </a:lnTo>
                  <a:lnTo>
                    <a:pt x="258356" y="582129"/>
                  </a:lnTo>
                  <a:lnTo>
                    <a:pt x="258991" y="583399"/>
                  </a:lnTo>
                  <a:lnTo>
                    <a:pt x="257644" y="583399"/>
                  </a:lnTo>
                  <a:lnTo>
                    <a:pt x="251853" y="570699"/>
                  </a:lnTo>
                  <a:lnTo>
                    <a:pt x="248983" y="561809"/>
                  </a:lnTo>
                  <a:lnTo>
                    <a:pt x="247332" y="556729"/>
                  </a:lnTo>
                  <a:lnTo>
                    <a:pt x="243370" y="542759"/>
                  </a:lnTo>
                  <a:lnTo>
                    <a:pt x="243001" y="541489"/>
                  </a:lnTo>
                  <a:lnTo>
                    <a:pt x="241122" y="535139"/>
                  </a:lnTo>
                  <a:lnTo>
                    <a:pt x="239242" y="528789"/>
                  </a:lnTo>
                  <a:lnTo>
                    <a:pt x="236982" y="522439"/>
                  </a:lnTo>
                  <a:lnTo>
                    <a:pt x="229908" y="528789"/>
                  </a:lnTo>
                  <a:lnTo>
                    <a:pt x="229971" y="526249"/>
                  </a:lnTo>
                  <a:lnTo>
                    <a:pt x="230149" y="518629"/>
                  </a:lnTo>
                  <a:lnTo>
                    <a:pt x="233921" y="519899"/>
                  </a:lnTo>
                  <a:lnTo>
                    <a:pt x="233133" y="518629"/>
                  </a:lnTo>
                  <a:lnTo>
                    <a:pt x="230759" y="514819"/>
                  </a:lnTo>
                  <a:lnTo>
                    <a:pt x="228396" y="511009"/>
                  </a:lnTo>
                  <a:lnTo>
                    <a:pt x="224155" y="500849"/>
                  </a:lnTo>
                  <a:lnTo>
                    <a:pt x="220535" y="491959"/>
                  </a:lnTo>
                  <a:lnTo>
                    <a:pt x="220014" y="490689"/>
                  </a:lnTo>
                  <a:lnTo>
                    <a:pt x="216293" y="484339"/>
                  </a:lnTo>
                  <a:lnTo>
                    <a:pt x="214807" y="481799"/>
                  </a:lnTo>
                  <a:lnTo>
                    <a:pt x="216623" y="481799"/>
                  </a:lnTo>
                  <a:lnTo>
                    <a:pt x="217131" y="483069"/>
                  </a:lnTo>
                  <a:lnTo>
                    <a:pt x="217436" y="481799"/>
                  </a:lnTo>
                  <a:lnTo>
                    <a:pt x="218046" y="479259"/>
                  </a:lnTo>
                  <a:lnTo>
                    <a:pt x="214071" y="474179"/>
                  </a:lnTo>
                  <a:lnTo>
                    <a:pt x="213080" y="472909"/>
                  </a:lnTo>
                  <a:lnTo>
                    <a:pt x="211391" y="474179"/>
                  </a:lnTo>
                  <a:lnTo>
                    <a:pt x="211074" y="472909"/>
                  </a:lnTo>
                  <a:lnTo>
                    <a:pt x="210756" y="471639"/>
                  </a:lnTo>
                  <a:lnTo>
                    <a:pt x="212699" y="472909"/>
                  </a:lnTo>
                  <a:lnTo>
                    <a:pt x="213042" y="471639"/>
                  </a:lnTo>
                  <a:lnTo>
                    <a:pt x="213118" y="467829"/>
                  </a:lnTo>
                  <a:lnTo>
                    <a:pt x="207619" y="465289"/>
                  </a:lnTo>
                  <a:lnTo>
                    <a:pt x="209067" y="463054"/>
                  </a:lnTo>
                  <a:lnTo>
                    <a:pt x="208661" y="462749"/>
                  </a:lnTo>
                  <a:lnTo>
                    <a:pt x="207797" y="458939"/>
                  </a:lnTo>
                  <a:lnTo>
                    <a:pt x="207213" y="456399"/>
                  </a:lnTo>
                  <a:lnTo>
                    <a:pt x="205562" y="458939"/>
                  </a:lnTo>
                  <a:lnTo>
                    <a:pt x="204698" y="453859"/>
                  </a:lnTo>
                  <a:lnTo>
                    <a:pt x="200698" y="450049"/>
                  </a:lnTo>
                  <a:lnTo>
                    <a:pt x="200507" y="446239"/>
                  </a:lnTo>
                  <a:lnTo>
                    <a:pt x="196837" y="444969"/>
                  </a:lnTo>
                  <a:lnTo>
                    <a:pt x="198361" y="437349"/>
                  </a:lnTo>
                  <a:lnTo>
                    <a:pt x="194310" y="437349"/>
                  </a:lnTo>
                  <a:lnTo>
                    <a:pt x="198285" y="436079"/>
                  </a:lnTo>
                  <a:lnTo>
                    <a:pt x="197561" y="434809"/>
                  </a:lnTo>
                  <a:lnTo>
                    <a:pt x="193903" y="428459"/>
                  </a:lnTo>
                  <a:lnTo>
                    <a:pt x="190830" y="425919"/>
                  </a:lnTo>
                  <a:lnTo>
                    <a:pt x="192417" y="425919"/>
                  </a:lnTo>
                  <a:lnTo>
                    <a:pt x="190919" y="423379"/>
                  </a:lnTo>
                  <a:lnTo>
                    <a:pt x="193027" y="423379"/>
                  </a:lnTo>
                  <a:lnTo>
                    <a:pt x="191516" y="419569"/>
                  </a:lnTo>
                  <a:lnTo>
                    <a:pt x="190500" y="418299"/>
                  </a:lnTo>
                  <a:lnTo>
                    <a:pt x="189484" y="417029"/>
                  </a:lnTo>
                  <a:lnTo>
                    <a:pt x="187756" y="418299"/>
                  </a:lnTo>
                  <a:lnTo>
                    <a:pt x="188087" y="417029"/>
                  </a:lnTo>
                  <a:lnTo>
                    <a:pt x="189674" y="410679"/>
                  </a:lnTo>
                  <a:lnTo>
                    <a:pt x="178689" y="406869"/>
                  </a:lnTo>
                  <a:lnTo>
                    <a:pt x="183070" y="401789"/>
                  </a:lnTo>
                  <a:lnTo>
                    <a:pt x="178473" y="394169"/>
                  </a:lnTo>
                  <a:lnTo>
                    <a:pt x="176771" y="391629"/>
                  </a:lnTo>
                  <a:lnTo>
                    <a:pt x="174218" y="387819"/>
                  </a:lnTo>
                  <a:lnTo>
                    <a:pt x="171831" y="384009"/>
                  </a:lnTo>
                  <a:lnTo>
                    <a:pt x="171729" y="383844"/>
                  </a:lnTo>
                  <a:lnTo>
                    <a:pt x="175056" y="382739"/>
                  </a:lnTo>
                  <a:lnTo>
                    <a:pt x="170599" y="375196"/>
                  </a:lnTo>
                  <a:lnTo>
                    <a:pt x="171132" y="382879"/>
                  </a:lnTo>
                  <a:lnTo>
                    <a:pt x="170243" y="381469"/>
                  </a:lnTo>
                  <a:lnTo>
                    <a:pt x="166547" y="375119"/>
                  </a:lnTo>
                  <a:lnTo>
                    <a:pt x="169913" y="374040"/>
                  </a:lnTo>
                  <a:lnTo>
                    <a:pt x="169799" y="373849"/>
                  </a:lnTo>
                  <a:lnTo>
                    <a:pt x="164401" y="371309"/>
                  </a:lnTo>
                  <a:lnTo>
                    <a:pt x="162699" y="364959"/>
                  </a:lnTo>
                  <a:lnTo>
                    <a:pt x="162356" y="363689"/>
                  </a:lnTo>
                  <a:lnTo>
                    <a:pt x="149606" y="363689"/>
                  </a:lnTo>
                  <a:lnTo>
                    <a:pt x="149606" y="364959"/>
                  </a:lnTo>
                  <a:lnTo>
                    <a:pt x="148564" y="368249"/>
                  </a:lnTo>
                  <a:lnTo>
                    <a:pt x="146608" y="366229"/>
                  </a:lnTo>
                  <a:lnTo>
                    <a:pt x="146329" y="364959"/>
                  </a:lnTo>
                  <a:lnTo>
                    <a:pt x="148615" y="366039"/>
                  </a:lnTo>
                  <a:lnTo>
                    <a:pt x="149606" y="364959"/>
                  </a:lnTo>
                  <a:lnTo>
                    <a:pt x="149606" y="363689"/>
                  </a:lnTo>
                  <a:lnTo>
                    <a:pt x="144221" y="363689"/>
                  </a:lnTo>
                  <a:lnTo>
                    <a:pt x="141706" y="363689"/>
                  </a:lnTo>
                  <a:lnTo>
                    <a:pt x="145681" y="367499"/>
                  </a:lnTo>
                  <a:lnTo>
                    <a:pt x="145275" y="367766"/>
                  </a:lnTo>
                  <a:lnTo>
                    <a:pt x="148069" y="369824"/>
                  </a:lnTo>
                  <a:lnTo>
                    <a:pt x="148005" y="370039"/>
                  </a:lnTo>
                  <a:lnTo>
                    <a:pt x="148501" y="370141"/>
                  </a:lnTo>
                  <a:lnTo>
                    <a:pt x="150088" y="371309"/>
                  </a:lnTo>
                  <a:lnTo>
                    <a:pt x="149720" y="370395"/>
                  </a:lnTo>
                  <a:lnTo>
                    <a:pt x="154216" y="371309"/>
                  </a:lnTo>
                  <a:lnTo>
                    <a:pt x="153809" y="375119"/>
                  </a:lnTo>
                  <a:lnTo>
                    <a:pt x="148755" y="377659"/>
                  </a:lnTo>
                  <a:lnTo>
                    <a:pt x="149009" y="384009"/>
                  </a:lnTo>
                  <a:lnTo>
                    <a:pt x="155740" y="386549"/>
                  </a:lnTo>
                  <a:lnTo>
                    <a:pt x="157708" y="395439"/>
                  </a:lnTo>
                  <a:lnTo>
                    <a:pt x="157543" y="391629"/>
                  </a:lnTo>
                  <a:lnTo>
                    <a:pt x="159956" y="392899"/>
                  </a:lnTo>
                  <a:lnTo>
                    <a:pt x="159804" y="396709"/>
                  </a:lnTo>
                  <a:lnTo>
                    <a:pt x="161658" y="399249"/>
                  </a:lnTo>
                  <a:lnTo>
                    <a:pt x="159893" y="399249"/>
                  </a:lnTo>
                  <a:lnTo>
                    <a:pt x="159931" y="401789"/>
                  </a:lnTo>
                  <a:lnTo>
                    <a:pt x="159334" y="403059"/>
                  </a:lnTo>
                  <a:lnTo>
                    <a:pt x="160528" y="401789"/>
                  </a:lnTo>
                  <a:lnTo>
                    <a:pt x="161582" y="408139"/>
                  </a:lnTo>
                  <a:lnTo>
                    <a:pt x="165227" y="408139"/>
                  </a:lnTo>
                  <a:lnTo>
                    <a:pt x="164452" y="411949"/>
                  </a:lnTo>
                  <a:lnTo>
                    <a:pt x="166166" y="418299"/>
                  </a:lnTo>
                  <a:lnTo>
                    <a:pt x="172199" y="417029"/>
                  </a:lnTo>
                  <a:lnTo>
                    <a:pt x="174142" y="423379"/>
                  </a:lnTo>
                  <a:lnTo>
                    <a:pt x="171564" y="422109"/>
                  </a:lnTo>
                  <a:lnTo>
                    <a:pt x="171513" y="424649"/>
                  </a:lnTo>
                  <a:lnTo>
                    <a:pt x="168541" y="422109"/>
                  </a:lnTo>
                  <a:lnTo>
                    <a:pt x="169354" y="423379"/>
                  </a:lnTo>
                  <a:lnTo>
                    <a:pt x="169799" y="425919"/>
                  </a:lnTo>
                  <a:lnTo>
                    <a:pt x="170980" y="424649"/>
                  </a:lnTo>
                  <a:lnTo>
                    <a:pt x="170408" y="427189"/>
                  </a:lnTo>
                  <a:lnTo>
                    <a:pt x="175552" y="429729"/>
                  </a:lnTo>
                  <a:lnTo>
                    <a:pt x="174726" y="432269"/>
                  </a:lnTo>
                  <a:lnTo>
                    <a:pt x="177685" y="432269"/>
                  </a:lnTo>
                  <a:lnTo>
                    <a:pt x="178485" y="434809"/>
                  </a:lnTo>
                  <a:lnTo>
                    <a:pt x="180238" y="437349"/>
                  </a:lnTo>
                  <a:lnTo>
                    <a:pt x="181279" y="434809"/>
                  </a:lnTo>
                  <a:lnTo>
                    <a:pt x="181292" y="441159"/>
                  </a:lnTo>
                  <a:lnTo>
                    <a:pt x="183756" y="447509"/>
                  </a:lnTo>
                  <a:lnTo>
                    <a:pt x="186309" y="453859"/>
                  </a:lnTo>
                  <a:lnTo>
                    <a:pt x="186524" y="458584"/>
                  </a:lnTo>
                  <a:lnTo>
                    <a:pt x="186029" y="457733"/>
                  </a:lnTo>
                  <a:lnTo>
                    <a:pt x="186296" y="459359"/>
                  </a:lnTo>
                  <a:lnTo>
                    <a:pt x="186410" y="459130"/>
                  </a:lnTo>
                  <a:lnTo>
                    <a:pt x="186461" y="458863"/>
                  </a:lnTo>
                  <a:lnTo>
                    <a:pt x="186524" y="458660"/>
                  </a:lnTo>
                  <a:lnTo>
                    <a:pt x="186550" y="458939"/>
                  </a:lnTo>
                  <a:lnTo>
                    <a:pt x="188912" y="462749"/>
                  </a:lnTo>
                  <a:lnTo>
                    <a:pt x="191630" y="467829"/>
                  </a:lnTo>
                  <a:lnTo>
                    <a:pt x="193408" y="471639"/>
                  </a:lnTo>
                  <a:lnTo>
                    <a:pt x="192798" y="471639"/>
                  </a:lnTo>
                  <a:lnTo>
                    <a:pt x="192570" y="472909"/>
                  </a:lnTo>
                  <a:lnTo>
                    <a:pt x="193141" y="477989"/>
                  </a:lnTo>
                  <a:lnTo>
                    <a:pt x="198640" y="472909"/>
                  </a:lnTo>
                  <a:lnTo>
                    <a:pt x="199478" y="479259"/>
                  </a:lnTo>
                  <a:lnTo>
                    <a:pt x="198081" y="484339"/>
                  </a:lnTo>
                  <a:lnTo>
                    <a:pt x="196646" y="476719"/>
                  </a:lnTo>
                  <a:lnTo>
                    <a:pt x="196443" y="479259"/>
                  </a:lnTo>
                  <a:lnTo>
                    <a:pt x="191274" y="483069"/>
                  </a:lnTo>
                  <a:lnTo>
                    <a:pt x="200304" y="486879"/>
                  </a:lnTo>
                  <a:lnTo>
                    <a:pt x="198818" y="491959"/>
                  </a:lnTo>
                  <a:lnTo>
                    <a:pt x="198081" y="490689"/>
                  </a:lnTo>
                  <a:lnTo>
                    <a:pt x="197523" y="495769"/>
                  </a:lnTo>
                  <a:lnTo>
                    <a:pt x="203403" y="498309"/>
                  </a:lnTo>
                  <a:lnTo>
                    <a:pt x="205181" y="503389"/>
                  </a:lnTo>
                  <a:lnTo>
                    <a:pt x="204343" y="503389"/>
                  </a:lnTo>
                  <a:lnTo>
                    <a:pt x="208635" y="505929"/>
                  </a:lnTo>
                  <a:lnTo>
                    <a:pt x="212356" y="512279"/>
                  </a:lnTo>
                  <a:lnTo>
                    <a:pt x="214249" y="515645"/>
                  </a:lnTo>
                  <a:lnTo>
                    <a:pt x="214579" y="514819"/>
                  </a:lnTo>
                  <a:lnTo>
                    <a:pt x="217055" y="518629"/>
                  </a:lnTo>
                  <a:lnTo>
                    <a:pt x="216471" y="521169"/>
                  </a:lnTo>
                  <a:lnTo>
                    <a:pt x="216763" y="524979"/>
                  </a:lnTo>
                  <a:lnTo>
                    <a:pt x="214604" y="526249"/>
                  </a:lnTo>
                  <a:lnTo>
                    <a:pt x="212725" y="522439"/>
                  </a:lnTo>
                  <a:lnTo>
                    <a:pt x="210591" y="524979"/>
                  </a:lnTo>
                  <a:lnTo>
                    <a:pt x="215087" y="527519"/>
                  </a:lnTo>
                  <a:lnTo>
                    <a:pt x="215493" y="530059"/>
                  </a:lnTo>
                  <a:lnTo>
                    <a:pt x="214045" y="530059"/>
                  </a:lnTo>
                  <a:lnTo>
                    <a:pt x="217157" y="536409"/>
                  </a:lnTo>
                  <a:lnTo>
                    <a:pt x="220535" y="535139"/>
                  </a:lnTo>
                  <a:lnTo>
                    <a:pt x="223177" y="542759"/>
                  </a:lnTo>
                  <a:lnTo>
                    <a:pt x="223888" y="541489"/>
                  </a:lnTo>
                  <a:lnTo>
                    <a:pt x="228765" y="544029"/>
                  </a:lnTo>
                  <a:lnTo>
                    <a:pt x="223342" y="545299"/>
                  </a:lnTo>
                  <a:lnTo>
                    <a:pt x="227368" y="547839"/>
                  </a:lnTo>
                  <a:lnTo>
                    <a:pt x="224485" y="550379"/>
                  </a:lnTo>
                  <a:lnTo>
                    <a:pt x="226339" y="552919"/>
                  </a:lnTo>
                  <a:lnTo>
                    <a:pt x="231368" y="557999"/>
                  </a:lnTo>
                  <a:lnTo>
                    <a:pt x="233870" y="561809"/>
                  </a:lnTo>
                  <a:lnTo>
                    <a:pt x="232524" y="561327"/>
                  </a:lnTo>
                  <a:lnTo>
                    <a:pt x="234861" y="564349"/>
                  </a:lnTo>
                  <a:lnTo>
                    <a:pt x="236855" y="569429"/>
                  </a:lnTo>
                  <a:lnTo>
                    <a:pt x="234480" y="571969"/>
                  </a:lnTo>
                  <a:lnTo>
                    <a:pt x="235686" y="577049"/>
                  </a:lnTo>
                  <a:lnTo>
                    <a:pt x="237502" y="583399"/>
                  </a:lnTo>
                  <a:lnTo>
                    <a:pt x="236969" y="588479"/>
                  </a:lnTo>
                  <a:lnTo>
                    <a:pt x="240538" y="594829"/>
                  </a:lnTo>
                  <a:lnTo>
                    <a:pt x="242862" y="601179"/>
                  </a:lnTo>
                  <a:lnTo>
                    <a:pt x="244906" y="608799"/>
                  </a:lnTo>
                  <a:lnTo>
                    <a:pt x="247662" y="616419"/>
                  </a:lnTo>
                  <a:lnTo>
                    <a:pt x="251244" y="610069"/>
                  </a:lnTo>
                  <a:lnTo>
                    <a:pt x="249034" y="618959"/>
                  </a:lnTo>
                  <a:lnTo>
                    <a:pt x="249859" y="618540"/>
                  </a:lnTo>
                  <a:lnTo>
                    <a:pt x="250024" y="620928"/>
                  </a:lnTo>
                  <a:lnTo>
                    <a:pt x="250532" y="618197"/>
                  </a:lnTo>
                  <a:lnTo>
                    <a:pt x="251307" y="617791"/>
                  </a:lnTo>
                  <a:lnTo>
                    <a:pt x="254990" y="625170"/>
                  </a:lnTo>
                  <a:lnTo>
                    <a:pt x="255270" y="620064"/>
                  </a:lnTo>
                  <a:lnTo>
                    <a:pt x="255308" y="619213"/>
                  </a:lnTo>
                  <a:lnTo>
                    <a:pt x="254571" y="620064"/>
                  </a:lnTo>
                  <a:lnTo>
                    <a:pt x="251523" y="617689"/>
                  </a:lnTo>
                  <a:lnTo>
                    <a:pt x="253987" y="616419"/>
                  </a:lnTo>
                  <a:lnTo>
                    <a:pt x="255295" y="618959"/>
                  </a:lnTo>
                  <a:lnTo>
                    <a:pt x="255320" y="619226"/>
                  </a:lnTo>
                  <a:lnTo>
                    <a:pt x="255333" y="618959"/>
                  </a:lnTo>
                  <a:lnTo>
                    <a:pt x="255587" y="618959"/>
                  </a:lnTo>
                  <a:lnTo>
                    <a:pt x="255333" y="620229"/>
                  </a:lnTo>
                  <a:lnTo>
                    <a:pt x="255181" y="627849"/>
                  </a:lnTo>
                  <a:lnTo>
                    <a:pt x="254368" y="630389"/>
                  </a:lnTo>
                  <a:lnTo>
                    <a:pt x="253098" y="626579"/>
                  </a:lnTo>
                  <a:lnTo>
                    <a:pt x="252018" y="626579"/>
                  </a:lnTo>
                  <a:lnTo>
                    <a:pt x="253758" y="632929"/>
                  </a:lnTo>
                  <a:lnTo>
                    <a:pt x="250710" y="630389"/>
                  </a:lnTo>
                  <a:lnTo>
                    <a:pt x="250748" y="634199"/>
                  </a:lnTo>
                  <a:lnTo>
                    <a:pt x="252310" y="632929"/>
                  </a:lnTo>
                  <a:lnTo>
                    <a:pt x="254152" y="635469"/>
                  </a:lnTo>
                  <a:lnTo>
                    <a:pt x="254673" y="638009"/>
                  </a:lnTo>
                  <a:lnTo>
                    <a:pt x="255346" y="632929"/>
                  </a:lnTo>
                  <a:lnTo>
                    <a:pt x="261112" y="639279"/>
                  </a:lnTo>
                  <a:lnTo>
                    <a:pt x="253555" y="640549"/>
                  </a:lnTo>
                  <a:lnTo>
                    <a:pt x="259321" y="646899"/>
                  </a:lnTo>
                  <a:lnTo>
                    <a:pt x="256730" y="645629"/>
                  </a:lnTo>
                  <a:lnTo>
                    <a:pt x="259245" y="649439"/>
                  </a:lnTo>
                  <a:lnTo>
                    <a:pt x="262394" y="659599"/>
                  </a:lnTo>
                  <a:lnTo>
                    <a:pt x="268071" y="660869"/>
                  </a:lnTo>
                  <a:lnTo>
                    <a:pt x="267754" y="662139"/>
                  </a:lnTo>
                  <a:lnTo>
                    <a:pt x="266687" y="663409"/>
                  </a:lnTo>
                  <a:lnTo>
                    <a:pt x="265620" y="662139"/>
                  </a:lnTo>
                  <a:lnTo>
                    <a:pt x="268884" y="669759"/>
                  </a:lnTo>
                  <a:lnTo>
                    <a:pt x="273113" y="676109"/>
                  </a:lnTo>
                  <a:lnTo>
                    <a:pt x="276821" y="682459"/>
                  </a:lnTo>
                  <a:lnTo>
                    <a:pt x="278511" y="688809"/>
                  </a:lnTo>
                  <a:lnTo>
                    <a:pt x="276961" y="688809"/>
                  </a:lnTo>
                  <a:lnTo>
                    <a:pt x="278015" y="690079"/>
                  </a:lnTo>
                  <a:lnTo>
                    <a:pt x="280555" y="690079"/>
                  </a:lnTo>
                  <a:lnTo>
                    <a:pt x="280123" y="692619"/>
                  </a:lnTo>
                  <a:lnTo>
                    <a:pt x="278574" y="692619"/>
                  </a:lnTo>
                  <a:lnTo>
                    <a:pt x="278815" y="693889"/>
                  </a:lnTo>
                  <a:lnTo>
                    <a:pt x="282867" y="697699"/>
                  </a:lnTo>
                  <a:lnTo>
                    <a:pt x="283032" y="698969"/>
                  </a:lnTo>
                  <a:lnTo>
                    <a:pt x="280822" y="697699"/>
                  </a:lnTo>
                  <a:lnTo>
                    <a:pt x="282727" y="707859"/>
                  </a:lnTo>
                  <a:lnTo>
                    <a:pt x="289814" y="710399"/>
                  </a:lnTo>
                  <a:lnTo>
                    <a:pt x="293687" y="716749"/>
                  </a:lnTo>
                  <a:lnTo>
                    <a:pt x="289915" y="719289"/>
                  </a:lnTo>
                  <a:lnTo>
                    <a:pt x="292303" y="729449"/>
                  </a:lnTo>
                  <a:lnTo>
                    <a:pt x="291731" y="729449"/>
                  </a:lnTo>
                  <a:lnTo>
                    <a:pt x="294944" y="737069"/>
                  </a:lnTo>
                  <a:lnTo>
                    <a:pt x="298831" y="743419"/>
                  </a:lnTo>
                  <a:lnTo>
                    <a:pt x="303022" y="748499"/>
                  </a:lnTo>
                  <a:lnTo>
                    <a:pt x="307162" y="754849"/>
                  </a:lnTo>
                  <a:lnTo>
                    <a:pt x="307454" y="761199"/>
                  </a:lnTo>
                  <a:lnTo>
                    <a:pt x="309880" y="768819"/>
                  </a:lnTo>
                  <a:lnTo>
                    <a:pt x="312915" y="777709"/>
                  </a:lnTo>
                  <a:lnTo>
                    <a:pt x="315023" y="785329"/>
                  </a:lnTo>
                  <a:lnTo>
                    <a:pt x="315125" y="784059"/>
                  </a:lnTo>
                  <a:lnTo>
                    <a:pt x="318046" y="785329"/>
                  </a:lnTo>
                  <a:lnTo>
                    <a:pt x="319112" y="786599"/>
                  </a:lnTo>
                  <a:lnTo>
                    <a:pt x="319239" y="789139"/>
                  </a:lnTo>
                  <a:lnTo>
                    <a:pt x="324192" y="791679"/>
                  </a:lnTo>
                  <a:lnTo>
                    <a:pt x="320611" y="792949"/>
                  </a:lnTo>
                  <a:lnTo>
                    <a:pt x="320344" y="791679"/>
                  </a:lnTo>
                  <a:lnTo>
                    <a:pt x="317639" y="794219"/>
                  </a:lnTo>
                  <a:lnTo>
                    <a:pt x="320382" y="799299"/>
                  </a:lnTo>
                  <a:lnTo>
                    <a:pt x="321729" y="801839"/>
                  </a:lnTo>
                  <a:lnTo>
                    <a:pt x="326466" y="800569"/>
                  </a:lnTo>
                  <a:lnTo>
                    <a:pt x="327113" y="809459"/>
                  </a:lnTo>
                  <a:lnTo>
                    <a:pt x="331025" y="818349"/>
                  </a:lnTo>
                  <a:lnTo>
                    <a:pt x="334733" y="825969"/>
                  </a:lnTo>
                  <a:lnTo>
                    <a:pt x="334810" y="832319"/>
                  </a:lnTo>
                  <a:lnTo>
                    <a:pt x="336842" y="833589"/>
                  </a:lnTo>
                  <a:lnTo>
                    <a:pt x="337947" y="836129"/>
                  </a:lnTo>
                  <a:lnTo>
                    <a:pt x="339966" y="838669"/>
                  </a:lnTo>
                  <a:lnTo>
                    <a:pt x="337489" y="838669"/>
                  </a:lnTo>
                  <a:lnTo>
                    <a:pt x="340309" y="848829"/>
                  </a:lnTo>
                  <a:lnTo>
                    <a:pt x="343979" y="856449"/>
                  </a:lnTo>
                  <a:lnTo>
                    <a:pt x="341617" y="855179"/>
                  </a:lnTo>
                  <a:lnTo>
                    <a:pt x="343204" y="860259"/>
                  </a:lnTo>
                  <a:lnTo>
                    <a:pt x="350799" y="857719"/>
                  </a:lnTo>
                  <a:lnTo>
                    <a:pt x="352539" y="861529"/>
                  </a:lnTo>
                  <a:lnTo>
                    <a:pt x="349415" y="864069"/>
                  </a:lnTo>
                  <a:lnTo>
                    <a:pt x="352513" y="871689"/>
                  </a:lnTo>
                  <a:lnTo>
                    <a:pt x="352374" y="880579"/>
                  </a:lnTo>
                  <a:lnTo>
                    <a:pt x="358622" y="886929"/>
                  </a:lnTo>
                  <a:lnTo>
                    <a:pt x="356285" y="886929"/>
                  </a:lnTo>
                  <a:lnTo>
                    <a:pt x="357606" y="889469"/>
                  </a:lnTo>
                  <a:lnTo>
                    <a:pt x="359321" y="900899"/>
                  </a:lnTo>
                  <a:lnTo>
                    <a:pt x="360908" y="899998"/>
                  </a:lnTo>
                  <a:lnTo>
                    <a:pt x="366560" y="905979"/>
                  </a:lnTo>
                  <a:lnTo>
                    <a:pt x="369608" y="909789"/>
                  </a:lnTo>
                  <a:lnTo>
                    <a:pt x="366966" y="909789"/>
                  </a:lnTo>
                  <a:lnTo>
                    <a:pt x="371386" y="912329"/>
                  </a:lnTo>
                  <a:lnTo>
                    <a:pt x="372275" y="911059"/>
                  </a:lnTo>
                  <a:lnTo>
                    <a:pt x="375031" y="916139"/>
                  </a:lnTo>
                  <a:lnTo>
                    <a:pt x="375183" y="917409"/>
                  </a:lnTo>
                  <a:lnTo>
                    <a:pt x="373608" y="917409"/>
                  </a:lnTo>
                  <a:lnTo>
                    <a:pt x="373786" y="919949"/>
                  </a:lnTo>
                  <a:lnTo>
                    <a:pt x="376961" y="918679"/>
                  </a:lnTo>
                  <a:lnTo>
                    <a:pt x="377520" y="923759"/>
                  </a:lnTo>
                  <a:lnTo>
                    <a:pt x="375323" y="922489"/>
                  </a:lnTo>
                  <a:lnTo>
                    <a:pt x="376694" y="926299"/>
                  </a:lnTo>
                  <a:lnTo>
                    <a:pt x="377393" y="925029"/>
                  </a:lnTo>
                  <a:lnTo>
                    <a:pt x="380034" y="927569"/>
                  </a:lnTo>
                  <a:lnTo>
                    <a:pt x="381965" y="928839"/>
                  </a:lnTo>
                  <a:lnTo>
                    <a:pt x="382371" y="935189"/>
                  </a:lnTo>
                  <a:lnTo>
                    <a:pt x="380453" y="936459"/>
                  </a:lnTo>
                  <a:lnTo>
                    <a:pt x="381977" y="936459"/>
                  </a:lnTo>
                  <a:lnTo>
                    <a:pt x="384581" y="937729"/>
                  </a:lnTo>
                  <a:lnTo>
                    <a:pt x="384886" y="940269"/>
                  </a:lnTo>
                  <a:lnTo>
                    <a:pt x="384683" y="940269"/>
                  </a:lnTo>
                  <a:lnTo>
                    <a:pt x="384683" y="945349"/>
                  </a:lnTo>
                  <a:lnTo>
                    <a:pt x="384403" y="945515"/>
                  </a:lnTo>
                  <a:lnTo>
                    <a:pt x="384352" y="945349"/>
                  </a:lnTo>
                  <a:lnTo>
                    <a:pt x="384683" y="945349"/>
                  </a:lnTo>
                  <a:lnTo>
                    <a:pt x="384683" y="940269"/>
                  </a:lnTo>
                  <a:lnTo>
                    <a:pt x="382943" y="940269"/>
                  </a:lnTo>
                  <a:lnTo>
                    <a:pt x="383794" y="945870"/>
                  </a:lnTo>
                  <a:lnTo>
                    <a:pt x="382473" y="946619"/>
                  </a:lnTo>
                  <a:lnTo>
                    <a:pt x="383755" y="951699"/>
                  </a:lnTo>
                  <a:lnTo>
                    <a:pt x="379387" y="949159"/>
                  </a:lnTo>
                  <a:lnTo>
                    <a:pt x="382384" y="951699"/>
                  </a:lnTo>
                  <a:lnTo>
                    <a:pt x="387731" y="955167"/>
                  </a:lnTo>
                  <a:lnTo>
                    <a:pt x="386372" y="951699"/>
                  </a:lnTo>
                  <a:lnTo>
                    <a:pt x="385876" y="950429"/>
                  </a:lnTo>
                  <a:lnTo>
                    <a:pt x="384797" y="946823"/>
                  </a:lnTo>
                  <a:lnTo>
                    <a:pt x="389559" y="947889"/>
                  </a:lnTo>
                  <a:lnTo>
                    <a:pt x="388988" y="954239"/>
                  </a:lnTo>
                  <a:lnTo>
                    <a:pt x="387959" y="954239"/>
                  </a:lnTo>
                  <a:lnTo>
                    <a:pt x="387883" y="955268"/>
                  </a:lnTo>
                  <a:lnTo>
                    <a:pt x="388264" y="955509"/>
                  </a:lnTo>
                  <a:lnTo>
                    <a:pt x="388848" y="960589"/>
                  </a:lnTo>
                  <a:lnTo>
                    <a:pt x="407454" y="960589"/>
                  </a:lnTo>
                  <a:close/>
                </a:path>
                <a:path w="624204" h="1161415">
                  <a:moveTo>
                    <a:pt x="407708" y="1003769"/>
                  </a:moveTo>
                  <a:lnTo>
                    <a:pt x="407289" y="1002499"/>
                  </a:lnTo>
                  <a:lnTo>
                    <a:pt x="406400" y="1002499"/>
                  </a:lnTo>
                  <a:lnTo>
                    <a:pt x="407708" y="1003769"/>
                  </a:lnTo>
                  <a:close/>
                </a:path>
                <a:path w="624204" h="1161415">
                  <a:moveTo>
                    <a:pt x="408686" y="1004735"/>
                  </a:moveTo>
                  <a:lnTo>
                    <a:pt x="407708" y="1003769"/>
                  </a:lnTo>
                  <a:lnTo>
                    <a:pt x="408571" y="1005039"/>
                  </a:lnTo>
                  <a:lnTo>
                    <a:pt x="408686" y="1004735"/>
                  </a:lnTo>
                  <a:close/>
                </a:path>
                <a:path w="624204" h="1161415">
                  <a:moveTo>
                    <a:pt x="414185" y="978331"/>
                  </a:moveTo>
                  <a:close/>
                </a:path>
                <a:path w="624204" h="1161415">
                  <a:moveTo>
                    <a:pt x="415061" y="977773"/>
                  </a:moveTo>
                  <a:lnTo>
                    <a:pt x="414134" y="977099"/>
                  </a:lnTo>
                  <a:lnTo>
                    <a:pt x="414185" y="978331"/>
                  </a:lnTo>
                  <a:lnTo>
                    <a:pt x="415061" y="977773"/>
                  </a:lnTo>
                  <a:close/>
                </a:path>
                <a:path w="624204" h="1161415">
                  <a:moveTo>
                    <a:pt x="430720" y="1021549"/>
                  </a:moveTo>
                  <a:lnTo>
                    <a:pt x="429933" y="1022438"/>
                  </a:lnTo>
                  <a:lnTo>
                    <a:pt x="430263" y="1022819"/>
                  </a:lnTo>
                  <a:lnTo>
                    <a:pt x="430695" y="1023239"/>
                  </a:lnTo>
                  <a:lnTo>
                    <a:pt x="430720" y="1021549"/>
                  </a:lnTo>
                  <a:close/>
                </a:path>
                <a:path w="624204" h="1161415">
                  <a:moveTo>
                    <a:pt x="433832" y="1026629"/>
                  </a:moveTo>
                  <a:lnTo>
                    <a:pt x="433616" y="1026629"/>
                  </a:lnTo>
                  <a:lnTo>
                    <a:pt x="433578" y="1026871"/>
                  </a:lnTo>
                  <a:lnTo>
                    <a:pt x="433832" y="1026629"/>
                  </a:lnTo>
                  <a:close/>
                </a:path>
                <a:path w="624204" h="1161415">
                  <a:moveTo>
                    <a:pt x="437692" y="1029246"/>
                  </a:moveTo>
                  <a:lnTo>
                    <a:pt x="435483" y="1024026"/>
                  </a:lnTo>
                  <a:lnTo>
                    <a:pt x="435051" y="1024940"/>
                  </a:lnTo>
                  <a:lnTo>
                    <a:pt x="434467" y="1025639"/>
                  </a:lnTo>
                  <a:lnTo>
                    <a:pt x="433844" y="1026248"/>
                  </a:lnTo>
                  <a:lnTo>
                    <a:pt x="435381" y="1025118"/>
                  </a:lnTo>
                  <a:lnTo>
                    <a:pt x="437692" y="1029246"/>
                  </a:lnTo>
                  <a:close/>
                </a:path>
                <a:path w="624204" h="1161415">
                  <a:moveTo>
                    <a:pt x="449021" y="1052461"/>
                  </a:moveTo>
                  <a:lnTo>
                    <a:pt x="448678" y="1052029"/>
                  </a:lnTo>
                  <a:lnTo>
                    <a:pt x="448398" y="1053503"/>
                  </a:lnTo>
                  <a:lnTo>
                    <a:pt x="449021" y="1052461"/>
                  </a:lnTo>
                  <a:close/>
                </a:path>
                <a:path w="624204" h="1161415">
                  <a:moveTo>
                    <a:pt x="451700" y="1055839"/>
                  </a:moveTo>
                  <a:lnTo>
                    <a:pt x="450011" y="1050759"/>
                  </a:lnTo>
                  <a:lnTo>
                    <a:pt x="449021" y="1052461"/>
                  </a:lnTo>
                  <a:lnTo>
                    <a:pt x="451700" y="1055839"/>
                  </a:lnTo>
                  <a:close/>
                </a:path>
                <a:path w="624204" h="1161415">
                  <a:moveTo>
                    <a:pt x="471906" y="1114120"/>
                  </a:moveTo>
                  <a:lnTo>
                    <a:pt x="471805" y="1113853"/>
                  </a:lnTo>
                  <a:lnTo>
                    <a:pt x="471627" y="1113891"/>
                  </a:lnTo>
                  <a:lnTo>
                    <a:pt x="471373" y="1114018"/>
                  </a:lnTo>
                  <a:lnTo>
                    <a:pt x="471703" y="1114120"/>
                  </a:lnTo>
                  <a:lnTo>
                    <a:pt x="471906" y="1114120"/>
                  </a:lnTo>
                  <a:close/>
                </a:path>
                <a:path w="624204" h="1161415">
                  <a:moveTo>
                    <a:pt x="476707" y="1136269"/>
                  </a:moveTo>
                  <a:lnTo>
                    <a:pt x="475805" y="1137107"/>
                  </a:lnTo>
                  <a:lnTo>
                    <a:pt x="476681" y="1137716"/>
                  </a:lnTo>
                  <a:lnTo>
                    <a:pt x="476707" y="1136269"/>
                  </a:lnTo>
                  <a:close/>
                </a:path>
                <a:path w="624204" h="1161415">
                  <a:moveTo>
                    <a:pt x="476796" y="1130769"/>
                  </a:moveTo>
                  <a:lnTo>
                    <a:pt x="475932" y="1129499"/>
                  </a:lnTo>
                  <a:lnTo>
                    <a:pt x="475716" y="1129499"/>
                  </a:lnTo>
                  <a:lnTo>
                    <a:pt x="476796" y="1130769"/>
                  </a:lnTo>
                  <a:close/>
                </a:path>
                <a:path w="624204" h="1161415">
                  <a:moveTo>
                    <a:pt x="479717" y="1138389"/>
                  </a:moveTo>
                  <a:lnTo>
                    <a:pt x="479488" y="1135849"/>
                  </a:lnTo>
                  <a:lnTo>
                    <a:pt x="479361" y="1134579"/>
                  </a:lnTo>
                  <a:lnTo>
                    <a:pt x="476732" y="1133309"/>
                  </a:lnTo>
                  <a:lnTo>
                    <a:pt x="476707" y="1136269"/>
                  </a:lnTo>
                  <a:lnTo>
                    <a:pt x="477151" y="1135849"/>
                  </a:lnTo>
                  <a:lnTo>
                    <a:pt x="479717" y="1138389"/>
                  </a:lnTo>
                  <a:close/>
                </a:path>
                <a:path w="624204" h="1161415">
                  <a:moveTo>
                    <a:pt x="484327" y="1149819"/>
                  </a:moveTo>
                  <a:lnTo>
                    <a:pt x="480021" y="1146009"/>
                  </a:lnTo>
                  <a:lnTo>
                    <a:pt x="481380" y="1144739"/>
                  </a:lnTo>
                  <a:lnTo>
                    <a:pt x="483057" y="1148549"/>
                  </a:lnTo>
                  <a:lnTo>
                    <a:pt x="484009" y="1144739"/>
                  </a:lnTo>
                  <a:lnTo>
                    <a:pt x="481812" y="1144739"/>
                  </a:lnTo>
                  <a:lnTo>
                    <a:pt x="480072" y="1143469"/>
                  </a:lnTo>
                  <a:lnTo>
                    <a:pt x="480974" y="1142199"/>
                  </a:lnTo>
                  <a:lnTo>
                    <a:pt x="481431" y="1140929"/>
                  </a:lnTo>
                  <a:lnTo>
                    <a:pt x="476681" y="1137716"/>
                  </a:lnTo>
                  <a:lnTo>
                    <a:pt x="476669" y="1138389"/>
                  </a:lnTo>
                  <a:lnTo>
                    <a:pt x="474091" y="1134579"/>
                  </a:lnTo>
                  <a:lnTo>
                    <a:pt x="475018" y="1132039"/>
                  </a:lnTo>
                  <a:lnTo>
                    <a:pt x="476758" y="1132039"/>
                  </a:lnTo>
                  <a:lnTo>
                    <a:pt x="474167" y="1129499"/>
                  </a:lnTo>
                  <a:lnTo>
                    <a:pt x="475716" y="1129499"/>
                  </a:lnTo>
                  <a:lnTo>
                    <a:pt x="474637" y="1128229"/>
                  </a:lnTo>
                  <a:lnTo>
                    <a:pt x="474357" y="1126959"/>
                  </a:lnTo>
                  <a:lnTo>
                    <a:pt x="473811" y="1124419"/>
                  </a:lnTo>
                  <a:lnTo>
                    <a:pt x="471208" y="1123149"/>
                  </a:lnTo>
                  <a:lnTo>
                    <a:pt x="472541" y="1120609"/>
                  </a:lnTo>
                  <a:lnTo>
                    <a:pt x="467499" y="1115529"/>
                  </a:lnTo>
                  <a:lnTo>
                    <a:pt x="471373" y="1114259"/>
                  </a:lnTo>
                  <a:lnTo>
                    <a:pt x="470179" y="1114259"/>
                  </a:lnTo>
                  <a:lnTo>
                    <a:pt x="466775" y="1111719"/>
                  </a:lnTo>
                  <a:lnTo>
                    <a:pt x="465759" y="1109179"/>
                  </a:lnTo>
                  <a:lnTo>
                    <a:pt x="471843" y="1111719"/>
                  </a:lnTo>
                  <a:lnTo>
                    <a:pt x="469595" y="1109179"/>
                  </a:lnTo>
                  <a:lnTo>
                    <a:pt x="462838" y="1101559"/>
                  </a:lnTo>
                  <a:lnTo>
                    <a:pt x="468109" y="1100289"/>
                  </a:lnTo>
                  <a:lnTo>
                    <a:pt x="462889" y="1099019"/>
                  </a:lnTo>
                  <a:lnTo>
                    <a:pt x="462140" y="1090129"/>
                  </a:lnTo>
                  <a:lnTo>
                    <a:pt x="457835" y="1086319"/>
                  </a:lnTo>
                  <a:lnTo>
                    <a:pt x="459130" y="1086319"/>
                  </a:lnTo>
                  <a:lnTo>
                    <a:pt x="458317" y="1083779"/>
                  </a:lnTo>
                  <a:lnTo>
                    <a:pt x="459219" y="1082509"/>
                  </a:lnTo>
                  <a:lnTo>
                    <a:pt x="459232" y="1081239"/>
                  </a:lnTo>
                  <a:lnTo>
                    <a:pt x="459244" y="1079969"/>
                  </a:lnTo>
                  <a:lnTo>
                    <a:pt x="455726" y="1081239"/>
                  </a:lnTo>
                  <a:lnTo>
                    <a:pt x="453161" y="1077429"/>
                  </a:lnTo>
                  <a:lnTo>
                    <a:pt x="450113" y="1074889"/>
                  </a:lnTo>
                  <a:lnTo>
                    <a:pt x="451929" y="1069809"/>
                  </a:lnTo>
                  <a:lnTo>
                    <a:pt x="454914" y="1076159"/>
                  </a:lnTo>
                  <a:lnTo>
                    <a:pt x="456247" y="1074889"/>
                  </a:lnTo>
                  <a:lnTo>
                    <a:pt x="457581" y="1073619"/>
                  </a:lnTo>
                  <a:lnTo>
                    <a:pt x="454939" y="1074889"/>
                  </a:lnTo>
                  <a:lnTo>
                    <a:pt x="452399" y="1068539"/>
                  </a:lnTo>
                  <a:lnTo>
                    <a:pt x="450608" y="1069809"/>
                  </a:lnTo>
                  <a:lnTo>
                    <a:pt x="451535" y="1067269"/>
                  </a:lnTo>
                  <a:lnTo>
                    <a:pt x="450659" y="1067269"/>
                  </a:lnTo>
                  <a:lnTo>
                    <a:pt x="451764" y="1065999"/>
                  </a:lnTo>
                  <a:lnTo>
                    <a:pt x="452882" y="1064729"/>
                  </a:lnTo>
                  <a:lnTo>
                    <a:pt x="448487" y="1065999"/>
                  </a:lnTo>
                  <a:lnTo>
                    <a:pt x="451154" y="1062189"/>
                  </a:lnTo>
                  <a:lnTo>
                    <a:pt x="447675" y="1060919"/>
                  </a:lnTo>
                  <a:lnTo>
                    <a:pt x="448183" y="1057109"/>
                  </a:lnTo>
                  <a:lnTo>
                    <a:pt x="451205" y="1058379"/>
                  </a:lnTo>
                  <a:lnTo>
                    <a:pt x="450202" y="1057109"/>
                  </a:lnTo>
                  <a:lnTo>
                    <a:pt x="448208" y="1054569"/>
                  </a:lnTo>
                  <a:lnTo>
                    <a:pt x="448398" y="1053503"/>
                  </a:lnTo>
                  <a:lnTo>
                    <a:pt x="447776" y="1054569"/>
                  </a:lnTo>
                  <a:lnTo>
                    <a:pt x="445579" y="1054569"/>
                  </a:lnTo>
                  <a:lnTo>
                    <a:pt x="442582" y="1049489"/>
                  </a:lnTo>
                  <a:lnTo>
                    <a:pt x="446951" y="1050759"/>
                  </a:lnTo>
                  <a:lnTo>
                    <a:pt x="447395" y="1049489"/>
                  </a:lnTo>
                  <a:lnTo>
                    <a:pt x="447852" y="1048219"/>
                  </a:lnTo>
                  <a:lnTo>
                    <a:pt x="445706" y="1045679"/>
                  </a:lnTo>
                  <a:lnTo>
                    <a:pt x="441782" y="1044409"/>
                  </a:lnTo>
                  <a:lnTo>
                    <a:pt x="440944" y="1041869"/>
                  </a:lnTo>
                  <a:lnTo>
                    <a:pt x="441388" y="1041869"/>
                  </a:lnTo>
                  <a:lnTo>
                    <a:pt x="441388" y="1040599"/>
                  </a:lnTo>
                  <a:lnTo>
                    <a:pt x="442252" y="1040599"/>
                  </a:lnTo>
                  <a:lnTo>
                    <a:pt x="438353" y="1038059"/>
                  </a:lnTo>
                  <a:lnTo>
                    <a:pt x="438023" y="1030439"/>
                  </a:lnTo>
                  <a:lnTo>
                    <a:pt x="435635" y="1029169"/>
                  </a:lnTo>
                  <a:lnTo>
                    <a:pt x="433247" y="1027899"/>
                  </a:lnTo>
                  <a:lnTo>
                    <a:pt x="433412" y="1027899"/>
                  </a:lnTo>
                  <a:lnTo>
                    <a:pt x="433578" y="1026871"/>
                  </a:lnTo>
                  <a:lnTo>
                    <a:pt x="432498" y="1027899"/>
                  </a:lnTo>
                  <a:lnTo>
                    <a:pt x="430923" y="1029169"/>
                  </a:lnTo>
                  <a:lnTo>
                    <a:pt x="429729" y="1029169"/>
                  </a:lnTo>
                  <a:lnTo>
                    <a:pt x="428891" y="1026629"/>
                  </a:lnTo>
                  <a:lnTo>
                    <a:pt x="426262" y="1026629"/>
                  </a:lnTo>
                  <a:lnTo>
                    <a:pt x="428040" y="1024089"/>
                  </a:lnTo>
                  <a:lnTo>
                    <a:pt x="428459" y="1025359"/>
                  </a:lnTo>
                  <a:lnTo>
                    <a:pt x="429336" y="1025359"/>
                  </a:lnTo>
                  <a:lnTo>
                    <a:pt x="428472" y="1024089"/>
                  </a:lnTo>
                  <a:lnTo>
                    <a:pt x="429933" y="1022438"/>
                  </a:lnTo>
                  <a:lnTo>
                    <a:pt x="425919" y="1017739"/>
                  </a:lnTo>
                  <a:lnTo>
                    <a:pt x="425538" y="1015199"/>
                  </a:lnTo>
                  <a:lnTo>
                    <a:pt x="428193" y="1012659"/>
                  </a:lnTo>
                  <a:lnTo>
                    <a:pt x="429399" y="1021549"/>
                  </a:lnTo>
                  <a:lnTo>
                    <a:pt x="430339" y="1016469"/>
                  </a:lnTo>
                  <a:lnTo>
                    <a:pt x="431139" y="1021549"/>
                  </a:lnTo>
                  <a:lnTo>
                    <a:pt x="434276" y="1016469"/>
                  </a:lnTo>
                  <a:lnTo>
                    <a:pt x="432155" y="1024686"/>
                  </a:lnTo>
                  <a:lnTo>
                    <a:pt x="430695" y="1023239"/>
                  </a:lnTo>
                  <a:lnTo>
                    <a:pt x="430631" y="1026629"/>
                  </a:lnTo>
                  <a:lnTo>
                    <a:pt x="432841" y="1025359"/>
                  </a:lnTo>
                  <a:lnTo>
                    <a:pt x="432333" y="1024851"/>
                  </a:lnTo>
                  <a:lnTo>
                    <a:pt x="435559" y="1020279"/>
                  </a:lnTo>
                  <a:lnTo>
                    <a:pt x="434721" y="1016469"/>
                  </a:lnTo>
                  <a:lnTo>
                    <a:pt x="433882" y="1012659"/>
                  </a:lnTo>
                  <a:lnTo>
                    <a:pt x="431266" y="1012659"/>
                  </a:lnTo>
                  <a:lnTo>
                    <a:pt x="429933" y="1007579"/>
                  </a:lnTo>
                  <a:lnTo>
                    <a:pt x="429602" y="1006309"/>
                  </a:lnTo>
                  <a:lnTo>
                    <a:pt x="427405" y="1005039"/>
                  </a:lnTo>
                  <a:lnTo>
                    <a:pt x="427393" y="1007579"/>
                  </a:lnTo>
                  <a:lnTo>
                    <a:pt x="425196" y="1007579"/>
                  </a:lnTo>
                  <a:lnTo>
                    <a:pt x="423062" y="1002499"/>
                  </a:lnTo>
                  <a:lnTo>
                    <a:pt x="425335" y="994879"/>
                  </a:lnTo>
                  <a:lnTo>
                    <a:pt x="423176" y="992339"/>
                  </a:lnTo>
                  <a:lnTo>
                    <a:pt x="420560" y="991069"/>
                  </a:lnTo>
                  <a:lnTo>
                    <a:pt x="416610" y="991069"/>
                  </a:lnTo>
                  <a:lnTo>
                    <a:pt x="416674" y="985989"/>
                  </a:lnTo>
                  <a:lnTo>
                    <a:pt x="420611" y="985989"/>
                  </a:lnTo>
                  <a:lnTo>
                    <a:pt x="420192" y="984719"/>
                  </a:lnTo>
                  <a:lnTo>
                    <a:pt x="419341" y="982179"/>
                  </a:lnTo>
                  <a:lnTo>
                    <a:pt x="418490" y="979639"/>
                  </a:lnTo>
                  <a:lnTo>
                    <a:pt x="417156" y="981329"/>
                  </a:lnTo>
                  <a:lnTo>
                    <a:pt x="417169" y="980909"/>
                  </a:lnTo>
                  <a:lnTo>
                    <a:pt x="418096" y="975829"/>
                  </a:lnTo>
                  <a:lnTo>
                    <a:pt x="415061" y="977773"/>
                  </a:lnTo>
                  <a:lnTo>
                    <a:pt x="415886" y="978369"/>
                  </a:lnTo>
                  <a:lnTo>
                    <a:pt x="416953" y="981595"/>
                  </a:lnTo>
                  <a:lnTo>
                    <a:pt x="414985" y="984084"/>
                  </a:lnTo>
                  <a:lnTo>
                    <a:pt x="414985" y="1017739"/>
                  </a:lnTo>
                  <a:lnTo>
                    <a:pt x="411543" y="1012659"/>
                  </a:lnTo>
                  <a:lnTo>
                    <a:pt x="414616" y="1012659"/>
                  </a:lnTo>
                  <a:lnTo>
                    <a:pt x="414985" y="1017739"/>
                  </a:lnTo>
                  <a:lnTo>
                    <a:pt x="414985" y="984084"/>
                  </a:lnTo>
                  <a:lnTo>
                    <a:pt x="414477" y="984719"/>
                  </a:lnTo>
                  <a:lnTo>
                    <a:pt x="414248" y="979639"/>
                  </a:lnTo>
                  <a:lnTo>
                    <a:pt x="414108" y="978331"/>
                  </a:lnTo>
                  <a:lnTo>
                    <a:pt x="412838" y="974559"/>
                  </a:lnTo>
                  <a:lnTo>
                    <a:pt x="415493" y="973289"/>
                  </a:lnTo>
                  <a:lnTo>
                    <a:pt x="412419" y="966939"/>
                  </a:lnTo>
                  <a:lnTo>
                    <a:pt x="408444" y="961859"/>
                  </a:lnTo>
                  <a:lnTo>
                    <a:pt x="391426" y="961859"/>
                  </a:lnTo>
                  <a:lnTo>
                    <a:pt x="391426" y="970749"/>
                  </a:lnTo>
                  <a:lnTo>
                    <a:pt x="390779" y="970749"/>
                  </a:lnTo>
                  <a:lnTo>
                    <a:pt x="390359" y="969479"/>
                  </a:lnTo>
                  <a:lnTo>
                    <a:pt x="389470" y="968209"/>
                  </a:lnTo>
                  <a:lnTo>
                    <a:pt x="390474" y="968209"/>
                  </a:lnTo>
                  <a:lnTo>
                    <a:pt x="390867" y="969479"/>
                  </a:lnTo>
                  <a:lnTo>
                    <a:pt x="391426" y="970749"/>
                  </a:lnTo>
                  <a:lnTo>
                    <a:pt x="391426" y="961859"/>
                  </a:lnTo>
                  <a:lnTo>
                    <a:pt x="388302" y="961859"/>
                  </a:lnTo>
                  <a:lnTo>
                    <a:pt x="388035" y="961859"/>
                  </a:lnTo>
                  <a:lnTo>
                    <a:pt x="388569" y="963129"/>
                  </a:lnTo>
                  <a:lnTo>
                    <a:pt x="389267" y="963129"/>
                  </a:lnTo>
                  <a:lnTo>
                    <a:pt x="389407" y="965669"/>
                  </a:lnTo>
                  <a:lnTo>
                    <a:pt x="389928" y="966939"/>
                  </a:lnTo>
                  <a:lnTo>
                    <a:pt x="388315" y="968209"/>
                  </a:lnTo>
                  <a:lnTo>
                    <a:pt x="390855" y="972019"/>
                  </a:lnTo>
                  <a:lnTo>
                    <a:pt x="391591" y="974559"/>
                  </a:lnTo>
                  <a:lnTo>
                    <a:pt x="393928" y="973289"/>
                  </a:lnTo>
                  <a:lnTo>
                    <a:pt x="394627" y="975829"/>
                  </a:lnTo>
                  <a:lnTo>
                    <a:pt x="395605" y="973289"/>
                  </a:lnTo>
                  <a:lnTo>
                    <a:pt x="395160" y="973289"/>
                  </a:lnTo>
                  <a:lnTo>
                    <a:pt x="394512" y="970749"/>
                  </a:lnTo>
                  <a:lnTo>
                    <a:pt x="394169" y="970749"/>
                  </a:lnTo>
                  <a:lnTo>
                    <a:pt x="393065" y="968209"/>
                  </a:lnTo>
                  <a:lnTo>
                    <a:pt x="391960" y="965669"/>
                  </a:lnTo>
                  <a:lnTo>
                    <a:pt x="393839" y="966939"/>
                  </a:lnTo>
                  <a:lnTo>
                    <a:pt x="395541" y="968209"/>
                  </a:lnTo>
                  <a:lnTo>
                    <a:pt x="395122" y="970749"/>
                  </a:lnTo>
                  <a:lnTo>
                    <a:pt x="397103" y="970749"/>
                  </a:lnTo>
                  <a:lnTo>
                    <a:pt x="399161" y="972019"/>
                  </a:lnTo>
                  <a:lnTo>
                    <a:pt x="400177" y="972019"/>
                  </a:lnTo>
                  <a:lnTo>
                    <a:pt x="397941" y="975829"/>
                  </a:lnTo>
                  <a:lnTo>
                    <a:pt x="398310" y="982179"/>
                  </a:lnTo>
                  <a:lnTo>
                    <a:pt x="396544" y="984719"/>
                  </a:lnTo>
                  <a:lnTo>
                    <a:pt x="400418" y="989799"/>
                  </a:lnTo>
                  <a:lnTo>
                    <a:pt x="403364" y="998689"/>
                  </a:lnTo>
                  <a:lnTo>
                    <a:pt x="409498" y="1001229"/>
                  </a:lnTo>
                  <a:lnTo>
                    <a:pt x="410794" y="1002499"/>
                  </a:lnTo>
                  <a:lnTo>
                    <a:pt x="409016" y="1003769"/>
                  </a:lnTo>
                  <a:lnTo>
                    <a:pt x="408686" y="1004735"/>
                  </a:lnTo>
                  <a:lnTo>
                    <a:pt x="409003" y="1005039"/>
                  </a:lnTo>
                  <a:lnTo>
                    <a:pt x="410806" y="1011567"/>
                  </a:lnTo>
                  <a:lnTo>
                    <a:pt x="410692" y="1011389"/>
                  </a:lnTo>
                  <a:lnTo>
                    <a:pt x="410857" y="1011745"/>
                  </a:lnTo>
                  <a:lnTo>
                    <a:pt x="411111" y="1012659"/>
                  </a:lnTo>
                  <a:lnTo>
                    <a:pt x="411276" y="1012659"/>
                  </a:lnTo>
                  <a:lnTo>
                    <a:pt x="413677" y="1017739"/>
                  </a:lnTo>
                  <a:lnTo>
                    <a:pt x="412381" y="1016469"/>
                  </a:lnTo>
                  <a:lnTo>
                    <a:pt x="414769" y="1025359"/>
                  </a:lnTo>
                  <a:lnTo>
                    <a:pt x="420154" y="1032979"/>
                  </a:lnTo>
                  <a:lnTo>
                    <a:pt x="425361" y="1040599"/>
                  </a:lnTo>
                  <a:lnTo>
                    <a:pt x="427228" y="1049489"/>
                  </a:lnTo>
                  <a:lnTo>
                    <a:pt x="427253" y="1048219"/>
                  </a:lnTo>
                  <a:lnTo>
                    <a:pt x="427710" y="1048219"/>
                  </a:lnTo>
                  <a:lnTo>
                    <a:pt x="431507" y="1059649"/>
                  </a:lnTo>
                  <a:lnTo>
                    <a:pt x="436791" y="1072349"/>
                  </a:lnTo>
                  <a:lnTo>
                    <a:pt x="441731" y="1083779"/>
                  </a:lnTo>
                  <a:lnTo>
                    <a:pt x="444512" y="1096479"/>
                  </a:lnTo>
                  <a:lnTo>
                    <a:pt x="445300" y="1101559"/>
                  </a:lnTo>
                  <a:lnTo>
                    <a:pt x="447509" y="1101559"/>
                  </a:lnTo>
                  <a:lnTo>
                    <a:pt x="450088" y="1102829"/>
                  </a:lnTo>
                  <a:lnTo>
                    <a:pt x="447865" y="1105369"/>
                  </a:lnTo>
                  <a:lnTo>
                    <a:pt x="452640" y="1107909"/>
                  </a:lnTo>
                  <a:lnTo>
                    <a:pt x="454431" y="1112989"/>
                  </a:lnTo>
                  <a:lnTo>
                    <a:pt x="454329" y="1118069"/>
                  </a:lnTo>
                  <a:lnTo>
                    <a:pt x="454710" y="1123149"/>
                  </a:lnTo>
                  <a:lnTo>
                    <a:pt x="457987" y="1128229"/>
                  </a:lnTo>
                  <a:lnTo>
                    <a:pt x="459320" y="1126959"/>
                  </a:lnTo>
                  <a:lnTo>
                    <a:pt x="460146" y="1130769"/>
                  </a:lnTo>
                  <a:lnTo>
                    <a:pt x="463981" y="1135849"/>
                  </a:lnTo>
                  <a:lnTo>
                    <a:pt x="461784" y="1135849"/>
                  </a:lnTo>
                  <a:lnTo>
                    <a:pt x="462229" y="1137119"/>
                  </a:lnTo>
                  <a:lnTo>
                    <a:pt x="463981" y="1137119"/>
                  </a:lnTo>
                  <a:lnTo>
                    <a:pt x="463511" y="1138389"/>
                  </a:lnTo>
                  <a:lnTo>
                    <a:pt x="462191" y="1138389"/>
                  </a:lnTo>
                  <a:lnTo>
                    <a:pt x="467347" y="1144739"/>
                  </a:lnTo>
                  <a:lnTo>
                    <a:pt x="468541" y="1151089"/>
                  </a:lnTo>
                  <a:lnTo>
                    <a:pt x="461606" y="1146009"/>
                  </a:lnTo>
                  <a:lnTo>
                    <a:pt x="464527" y="1154899"/>
                  </a:lnTo>
                  <a:lnTo>
                    <a:pt x="466229" y="1157439"/>
                  </a:lnTo>
                  <a:lnTo>
                    <a:pt x="471855" y="1161249"/>
                  </a:lnTo>
                  <a:lnTo>
                    <a:pt x="472325" y="1159979"/>
                  </a:lnTo>
                  <a:lnTo>
                    <a:pt x="471906" y="1158709"/>
                  </a:lnTo>
                  <a:lnTo>
                    <a:pt x="471957" y="1157439"/>
                  </a:lnTo>
                  <a:lnTo>
                    <a:pt x="473278" y="1156169"/>
                  </a:lnTo>
                  <a:lnTo>
                    <a:pt x="474738" y="1158278"/>
                  </a:lnTo>
                  <a:lnTo>
                    <a:pt x="474116" y="1158417"/>
                  </a:lnTo>
                  <a:lnTo>
                    <a:pt x="473659" y="1158582"/>
                  </a:lnTo>
                  <a:lnTo>
                    <a:pt x="475018" y="1158684"/>
                  </a:lnTo>
                  <a:lnTo>
                    <a:pt x="475145" y="1158684"/>
                  </a:lnTo>
                  <a:lnTo>
                    <a:pt x="475411" y="1158697"/>
                  </a:lnTo>
                  <a:lnTo>
                    <a:pt x="479259" y="1157439"/>
                  </a:lnTo>
                  <a:lnTo>
                    <a:pt x="484200" y="1158709"/>
                  </a:lnTo>
                  <a:lnTo>
                    <a:pt x="484225" y="1157439"/>
                  </a:lnTo>
                  <a:lnTo>
                    <a:pt x="484238" y="1156169"/>
                  </a:lnTo>
                  <a:lnTo>
                    <a:pt x="484314" y="1151089"/>
                  </a:lnTo>
                  <a:lnTo>
                    <a:pt x="484327" y="1149819"/>
                  </a:lnTo>
                  <a:close/>
                </a:path>
                <a:path w="624204" h="1161415">
                  <a:moveTo>
                    <a:pt x="568871" y="180555"/>
                  </a:moveTo>
                  <a:lnTo>
                    <a:pt x="568439" y="181165"/>
                  </a:lnTo>
                  <a:lnTo>
                    <a:pt x="568718" y="180797"/>
                  </a:lnTo>
                  <a:lnTo>
                    <a:pt x="568871" y="180555"/>
                  </a:lnTo>
                  <a:close/>
                </a:path>
                <a:path w="624204" h="1161415">
                  <a:moveTo>
                    <a:pt x="569315" y="180047"/>
                  </a:moveTo>
                  <a:lnTo>
                    <a:pt x="568985" y="180390"/>
                  </a:lnTo>
                  <a:lnTo>
                    <a:pt x="568871" y="180555"/>
                  </a:lnTo>
                  <a:lnTo>
                    <a:pt x="569061" y="180327"/>
                  </a:lnTo>
                  <a:lnTo>
                    <a:pt x="569315" y="180047"/>
                  </a:lnTo>
                  <a:close/>
                </a:path>
                <a:path w="624204" h="1161415">
                  <a:moveTo>
                    <a:pt x="570699" y="247459"/>
                  </a:moveTo>
                  <a:lnTo>
                    <a:pt x="569556" y="247129"/>
                  </a:lnTo>
                  <a:lnTo>
                    <a:pt x="568934" y="246545"/>
                  </a:lnTo>
                  <a:lnTo>
                    <a:pt x="568591" y="245770"/>
                  </a:lnTo>
                  <a:lnTo>
                    <a:pt x="568096" y="245859"/>
                  </a:lnTo>
                  <a:lnTo>
                    <a:pt x="567537" y="246075"/>
                  </a:lnTo>
                  <a:lnTo>
                    <a:pt x="566864" y="246532"/>
                  </a:lnTo>
                  <a:lnTo>
                    <a:pt x="566928" y="247472"/>
                  </a:lnTo>
                  <a:lnTo>
                    <a:pt x="569518" y="247307"/>
                  </a:lnTo>
                  <a:lnTo>
                    <a:pt x="570699" y="247459"/>
                  </a:lnTo>
                  <a:close/>
                </a:path>
                <a:path w="624204" h="1161415">
                  <a:moveTo>
                    <a:pt x="573862" y="198488"/>
                  </a:moveTo>
                  <a:lnTo>
                    <a:pt x="573582" y="198882"/>
                  </a:lnTo>
                  <a:lnTo>
                    <a:pt x="573189" y="198767"/>
                  </a:lnTo>
                  <a:lnTo>
                    <a:pt x="572681" y="199034"/>
                  </a:lnTo>
                  <a:lnTo>
                    <a:pt x="571639" y="199428"/>
                  </a:lnTo>
                  <a:lnTo>
                    <a:pt x="571487" y="201371"/>
                  </a:lnTo>
                  <a:lnTo>
                    <a:pt x="572681" y="201371"/>
                  </a:lnTo>
                  <a:lnTo>
                    <a:pt x="573227" y="200533"/>
                  </a:lnTo>
                  <a:lnTo>
                    <a:pt x="573633" y="199517"/>
                  </a:lnTo>
                  <a:lnTo>
                    <a:pt x="573862" y="198488"/>
                  </a:lnTo>
                  <a:close/>
                </a:path>
                <a:path w="624204" h="1161415">
                  <a:moveTo>
                    <a:pt x="575373" y="287058"/>
                  </a:moveTo>
                  <a:lnTo>
                    <a:pt x="575157" y="286092"/>
                  </a:lnTo>
                  <a:lnTo>
                    <a:pt x="574751" y="285877"/>
                  </a:lnTo>
                  <a:lnTo>
                    <a:pt x="574294" y="285699"/>
                  </a:lnTo>
                  <a:lnTo>
                    <a:pt x="573760" y="285534"/>
                  </a:lnTo>
                  <a:lnTo>
                    <a:pt x="575373" y="287058"/>
                  </a:lnTo>
                  <a:close/>
                </a:path>
                <a:path w="624204" h="1161415">
                  <a:moveTo>
                    <a:pt x="578358" y="187477"/>
                  </a:moveTo>
                  <a:lnTo>
                    <a:pt x="578192" y="187617"/>
                  </a:lnTo>
                  <a:lnTo>
                    <a:pt x="577964" y="187706"/>
                  </a:lnTo>
                  <a:lnTo>
                    <a:pt x="577888" y="188175"/>
                  </a:lnTo>
                  <a:lnTo>
                    <a:pt x="578358" y="187477"/>
                  </a:lnTo>
                  <a:close/>
                </a:path>
                <a:path w="624204" h="1161415">
                  <a:moveTo>
                    <a:pt x="581164" y="316141"/>
                  </a:moveTo>
                  <a:lnTo>
                    <a:pt x="580796" y="316306"/>
                  </a:lnTo>
                  <a:lnTo>
                    <a:pt x="580504" y="316522"/>
                  </a:lnTo>
                  <a:lnTo>
                    <a:pt x="580339" y="316712"/>
                  </a:lnTo>
                  <a:lnTo>
                    <a:pt x="580656" y="316649"/>
                  </a:lnTo>
                  <a:lnTo>
                    <a:pt x="580923" y="316433"/>
                  </a:lnTo>
                  <a:lnTo>
                    <a:pt x="581164" y="316141"/>
                  </a:lnTo>
                  <a:close/>
                </a:path>
                <a:path w="624204" h="1161415">
                  <a:moveTo>
                    <a:pt x="582676" y="198450"/>
                  </a:moveTo>
                  <a:lnTo>
                    <a:pt x="581279" y="195402"/>
                  </a:lnTo>
                  <a:lnTo>
                    <a:pt x="578370" y="194856"/>
                  </a:lnTo>
                  <a:lnTo>
                    <a:pt x="579882" y="197777"/>
                  </a:lnTo>
                  <a:lnTo>
                    <a:pt x="578853" y="197294"/>
                  </a:lnTo>
                  <a:lnTo>
                    <a:pt x="579615" y="201168"/>
                  </a:lnTo>
                  <a:lnTo>
                    <a:pt x="578396" y="202552"/>
                  </a:lnTo>
                  <a:lnTo>
                    <a:pt x="576694" y="201828"/>
                  </a:lnTo>
                  <a:lnTo>
                    <a:pt x="576516" y="200660"/>
                  </a:lnTo>
                  <a:lnTo>
                    <a:pt x="576262" y="201637"/>
                  </a:lnTo>
                  <a:lnTo>
                    <a:pt x="574738" y="200596"/>
                  </a:lnTo>
                  <a:lnTo>
                    <a:pt x="574167" y="202476"/>
                  </a:lnTo>
                  <a:lnTo>
                    <a:pt x="576033" y="204990"/>
                  </a:lnTo>
                  <a:lnTo>
                    <a:pt x="580174" y="203377"/>
                  </a:lnTo>
                  <a:lnTo>
                    <a:pt x="580656" y="199758"/>
                  </a:lnTo>
                  <a:lnTo>
                    <a:pt x="581558" y="199745"/>
                  </a:lnTo>
                  <a:lnTo>
                    <a:pt x="581736" y="200748"/>
                  </a:lnTo>
                  <a:lnTo>
                    <a:pt x="582015" y="201282"/>
                  </a:lnTo>
                  <a:lnTo>
                    <a:pt x="582676" y="198450"/>
                  </a:lnTo>
                  <a:close/>
                </a:path>
                <a:path w="624204" h="1161415">
                  <a:moveTo>
                    <a:pt x="589699" y="337807"/>
                  </a:moveTo>
                  <a:lnTo>
                    <a:pt x="589584" y="338188"/>
                  </a:lnTo>
                  <a:lnTo>
                    <a:pt x="589584" y="338632"/>
                  </a:lnTo>
                  <a:lnTo>
                    <a:pt x="589648" y="339128"/>
                  </a:lnTo>
                  <a:lnTo>
                    <a:pt x="589699" y="337807"/>
                  </a:lnTo>
                  <a:close/>
                </a:path>
                <a:path w="624204" h="1161415">
                  <a:moveTo>
                    <a:pt x="590511" y="342506"/>
                  </a:moveTo>
                  <a:lnTo>
                    <a:pt x="589800" y="340715"/>
                  </a:lnTo>
                  <a:lnTo>
                    <a:pt x="589648" y="339128"/>
                  </a:lnTo>
                  <a:lnTo>
                    <a:pt x="589495" y="342531"/>
                  </a:lnTo>
                  <a:lnTo>
                    <a:pt x="590511" y="342506"/>
                  </a:lnTo>
                  <a:close/>
                </a:path>
                <a:path w="624204" h="1161415">
                  <a:moveTo>
                    <a:pt x="620623" y="457428"/>
                  </a:moveTo>
                  <a:lnTo>
                    <a:pt x="620280" y="456552"/>
                  </a:lnTo>
                  <a:lnTo>
                    <a:pt x="619874" y="456272"/>
                  </a:lnTo>
                  <a:lnTo>
                    <a:pt x="619594" y="456323"/>
                  </a:lnTo>
                  <a:lnTo>
                    <a:pt x="620052" y="457085"/>
                  </a:lnTo>
                  <a:lnTo>
                    <a:pt x="620420" y="457708"/>
                  </a:lnTo>
                  <a:lnTo>
                    <a:pt x="620623" y="457428"/>
                  </a:lnTo>
                  <a:close/>
                </a:path>
                <a:path w="624204" h="1161415">
                  <a:moveTo>
                    <a:pt x="623811" y="478358"/>
                  </a:moveTo>
                  <a:lnTo>
                    <a:pt x="623697" y="477532"/>
                  </a:lnTo>
                  <a:lnTo>
                    <a:pt x="623633" y="477126"/>
                  </a:lnTo>
                  <a:lnTo>
                    <a:pt x="623506" y="477659"/>
                  </a:lnTo>
                  <a:lnTo>
                    <a:pt x="623506" y="478155"/>
                  </a:lnTo>
                  <a:lnTo>
                    <a:pt x="623811" y="4783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3307918" y="2822568"/>
              <a:ext cx="2162810" cy="3715385"/>
            </a:xfrm>
            <a:custGeom>
              <a:avLst/>
              <a:gdLst/>
              <a:ahLst/>
              <a:cxnLst/>
              <a:rect l="l" t="t" r="r" b="b"/>
              <a:pathLst>
                <a:path w="2162810" h="3715384">
                  <a:moveTo>
                    <a:pt x="787" y="44348"/>
                  </a:moveTo>
                  <a:lnTo>
                    <a:pt x="520" y="44107"/>
                  </a:lnTo>
                  <a:lnTo>
                    <a:pt x="330" y="44030"/>
                  </a:lnTo>
                  <a:lnTo>
                    <a:pt x="330" y="44373"/>
                  </a:lnTo>
                  <a:lnTo>
                    <a:pt x="520" y="44399"/>
                  </a:lnTo>
                  <a:lnTo>
                    <a:pt x="787" y="44348"/>
                  </a:lnTo>
                  <a:close/>
                </a:path>
                <a:path w="2162810" h="3715384">
                  <a:moveTo>
                    <a:pt x="4775" y="19050"/>
                  </a:moveTo>
                  <a:lnTo>
                    <a:pt x="4394" y="19050"/>
                  </a:lnTo>
                  <a:lnTo>
                    <a:pt x="3733" y="13970"/>
                  </a:lnTo>
                  <a:lnTo>
                    <a:pt x="1727" y="19050"/>
                  </a:lnTo>
                  <a:lnTo>
                    <a:pt x="3073" y="22860"/>
                  </a:lnTo>
                  <a:lnTo>
                    <a:pt x="4775" y="19050"/>
                  </a:lnTo>
                  <a:close/>
                </a:path>
                <a:path w="2162810" h="3715384">
                  <a:moveTo>
                    <a:pt x="6083" y="19050"/>
                  </a:moveTo>
                  <a:lnTo>
                    <a:pt x="6032" y="18427"/>
                  </a:lnTo>
                  <a:lnTo>
                    <a:pt x="5626" y="17132"/>
                  </a:lnTo>
                  <a:lnTo>
                    <a:pt x="4775" y="19050"/>
                  </a:lnTo>
                  <a:lnTo>
                    <a:pt x="6083" y="19050"/>
                  </a:lnTo>
                  <a:close/>
                </a:path>
                <a:path w="2162810" h="3715384">
                  <a:moveTo>
                    <a:pt x="6718" y="80124"/>
                  </a:moveTo>
                  <a:close/>
                </a:path>
                <a:path w="2162810" h="3715384">
                  <a:moveTo>
                    <a:pt x="17678" y="118948"/>
                  </a:moveTo>
                  <a:lnTo>
                    <a:pt x="14528" y="115570"/>
                  </a:lnTo>
                  <a:lnTo>
                    <a:pt x="16891" y="120650"/>
                  </a:lnTo>
                  <a:lnTo>
                    <a:pt x="17678" y="118948"/>
                  </a:lnTo>
                  <a:close/>
                </a:path>
                <a:path w="2162810" h="3715384">
                  <a:moveTo>
                    <a:pt x="18148" y="117932"/>
                  </a:moveTo>
                  <a:lnTo>
                    <a:pt x="17678" y="118948"/>
                  </a:lnTo>
                  <a:lnTo>
                    <a:pt x="18084" y="119380"/>
                  </a:lnTo>
                  <a:lnTo>
                    <a:pt x="18148" y="117932"/>
                  </a:lnTo>
                  <a:close/>
                </a:path>
                <a:path w="2162810" h="3715384">
                  <a:moveTo>
                    <a:pt x="29794" y="10160"/>
                  </a:moveTo>
                  <a:lnTo>
                    <a:pt x="29692" y="5080"/>
                  </a:lnTo>
                  <a:lnTo>
                    <a:pt x="29629" y="1270"/>
                  </a:lnTo>
                  <a:lnTo>
                    <a:pt x="22186" y="0"/>
                  </a:lnTo>
                  <a:lnTo>
                    <a:pt x="19240" y="1270"/>
                  </a:lnTo>
                  <a:lnTo>
                    <a:pt x="16662" y="2540"/>
                  </a:lnTo>
                  <a:lnTo>
                    <a:pt x="14706" y="5080"/>
                  </a:lnTo>
                  <a:lnTo>
                    <a:pt x="10985" y="5080"/>
                  </a:lnTo>
                  <a:lnTo>
                    <a:pt x="12979" y="3810"/>
                  </a:lnTo>
                  <a:lnTo>
                    <a:pt x="15303" y="1270"/>
                  </a:lnTo>
                  <a:lnTo>
                    <a:pt x="12484" y="1270"/>
                  </a:lnTo>
                  <a:lnTo>
                    <a:pt x="10820" y="3810"/>
                  </a:lnTo>
                  <a:lnTo>
                    <a:pt x="9766" y="7620"/>
                  </a:lnTo>
                  <a:lnTo>
                    <a:pt x="6934" y="7620"/>
                  </a:lnTo>
                  <a:lnTo>
                    <a:pt x="5549" y="8890"/>
                  </a:lnTo>
                  <a:lnTo>
                    <a:pt x="4953" y="12700"/>
                  </a:lnTo>
                  <a:lnTo>
                    <a:pt x="5422" y="16510"/>
                  </a:lnTo>
                  <a:lnTo>
                    <a:pt x="5626" y="17132"/>
                  </a:lnTo>
                  <a:lnTo>
                    <a:pt x="5905" y="16510"/>
                  </a:lnTo>
                  <a:lnTo>
                    <a:pt x="6032" y="18427"/>
                  </a:lnTo>
                  <a:lnTo>
                    <a:pt x="6235" y="19050"/>
                  </a:lnTo>
                  <a:lnTo>
                    <a:pt x="6083" y="19050"/>
                  </a:lnTo>
                  <a:lnTo>
                    <a:pt x="6337" y="22860"/>
                  </a:lnTo>
                  <a:lnTo>
                    <a:pt x="4051" y="25400"/>
                  </a:lnTo>
                  <a:lnTo>
                    <a:pt x="2565" y="24130"/>
                  </a:lnTo>
                  <a:lnTo>
                    <a:pt x="4013" y="27940"/>
                  </a:lnTo>
                  <a:lnTo>
                    <a:pt x="2870" y="27940"/>
                  </a:lnTo>
                  <a:lnTo>
                    <a:pt x="2222" y="26670"/>
                  </a:lnTo>
                  <a:lnTo>
                    <a:pt x="1816" y="25400"/>
                  </a:lnTo>
                  <a:lnTo>
                    <a:pt x="2959" y="29210"/>
                  </a:lnTo>
                  <a:lnTo>
                    <a:pt x="1841" y="34290"/>
                  </a:lnTo>
                  <a:lnTo>
                    <a:pt x="4178" y="35560"/>
                  </a:lnTo>
                  <a:lnTo>
                    <a:pt x="1651" y="38100"/>
                  </a:lnTo>
                  <a:lnTo>
                    <a:pt x="4267" y="44450"/>
                  </a:lnTo>
                  <a:lnTo>
                    <a:pt x="18783" y="44450"/>
                  </a:lnTo>
                  <a:lnTo>
                    <a:pt x="19481" y="41910"/>
                  </a:lnTo>
                  <a:lnTo>
                    <a:pt x="18580" y="36830"/>
                  </a:lnTo>
                  <a:lnTo>
                    <a:pt x="18351" y="35560"/>
                  </a:lnTo>
                  <a:lnTo>
                    <a:pt x="16471" y="36830"/>
                  </a:lnTo>
                  <a:lnTo>
                    <a:pt x="16738" y="33020"/>
                  </a:lnTo>
                  <a:lnTo>
                    <a:pt x="16078" y="27940"/>
                  </a:lnTo>
                  <a:lnTo>
                    <a:pt x="15913" y="26670"/>
                  </a:lnTo>
                  <a:lnTo>
                    <a:pt x="17653" y="26670"/>
                  </a:lnTo>
                  <a:lnTo>
                    <a:pt x="16103" y="25400"/>
                  </a:lnTo>
                  <a:lnTo>
                    <a:pt x="17221" y="24130"/>
                  </a:lnTo>
                  <a:lnTo>
                    <a:pt x="18669" y="24130"/>
                  </a:lnTo>
                  <a:lnTo>
                    <a:pt x="18148" y="21590"/>
                  </a:lnTo>
                  <a:lnTo>
                    <a:pt x="17754" y="19050"/>
                  </a:lnTo>
                  <a:lnTo>
                    <a:pt x="18046" y="17780"/>
                  </a:lnTo>
                  <a:lnTo>
                    <a:pt x="18948" y="16510"/>
                  </a:lnTo>
                  <a:lnTo>
                    <a:pt x="19850" y="15240"/>
                  </a:lnTo>
                  <a:lnTo>
                    <a:pt x="20980" y="16510"/>
                  </a:lnTo>
                  <a:lnTo>
                    <a:pt x="21996" y="17780"/>
                  </a:lnTo>
                  <a:lnTo>
                    <a:pt x="23126" y="17780"/>
                  </a:lnTo>
                  <a:lnTo>
                    <a:pt x="24079" y="19050"/>
                  </a:lnTo>
                  <a:lnTo>
                    <a:pt x="25895" y="17780"/>
                  </a:lnTo>
                  <a:lnTo>
                    <a:pt x="26403" y="17780"/>
                  </a:lnTo>
                  <a:lnTo>
                    <a:pt x="27241" y="16510"/>
                  </a:lnTo>
                  <a:lnTo>
                    <a:pt x="28790" y="16510"/>
                  </a:lnTo>
                  <a:lnTo>
                    <a:pt x="29095" y="17780"/>
                  </a:lnTo>
                  <a:lnTo>
                    <a:pt x="28905" y="16510"/>
                  </a:lnTo>
                  <a:lnTo>
                    <a:pt x="28714" y="15240"/>
                  </a:lnTo>
                  <a:lnTo>
                    <a:pt x="27241" y="13970"/>
                  </a:lnTo>
                  <a:lnTo>
                    <a:pt x="26898" y="12700"/>
                  </a:lnTo>
                  <a:lnTo>
                    <a:pt x="27711" y="12700"/>
                  </a:lnTo>
                  <a:lnTo>
                    <a:pt x="28473" y="13970"/>
                  </a:lnTo>
                  <a:lnTo>
                    <a:pt x="28867" y="13970"/>
                  </a:lnTo>
                  <a:lnTo>
                    <a:pt x="28816" y="14490"/>
                  </a:lnTo>
                  <a:lnTo>
                    <a:pt x="28917" y="14363"/>
                  </a:lnTo>
                  <a:lnTo>
                    <a:pt x="29146" y="14211"/>
                  </a:lnTo>
                  <a:lnTo>
                    <a:pt x="28917" y="13779"/>
                  </a:lnTo>
                  <a:lnTo>
                    <a:pt x="29057" y="12700"/>
                  </a:lnTo>
                  <a:lnTo>
                    <a:pt x="29794" y="10160"/>
                  </a:lnTo>
                  <a:close/>
                </a:path>
                <a:path w="2162810" h="3715384">
                  <a:moveTo>
                    <a:pt x="39674" y="144792"/>
                  </a:moveTo>
                  <a:lnTo>
                    <a:pt x="38569" y="146380"/>
                  </a:lnTo>
                  <a:lnTo>
                    <a:pt x="34747" y="142494"/>
                  </a:lnTo>
                  <a:lnTo>
                    <a:pt x="38887" y="147523"/>
                  </a:lnTo>
                  <a:lnTo>
                    <a:pt x="38963" y="146443"/>
                  </a:lnTo>
                  <a:lnTo>
                    <a:pt x="39293" y="145580"/>
                  </a:lnTo>
                  <a:lnTo>
                    <a:pt x="39674" y="144792"/>
                  </a:lnTo>
                  <a:close/>
                </a:path>
                <a:path w="2162810" h="3715384">
                  <a:moveTo>
                    <a:pt x="39954" y="144780"/>
                  </a:moveTo>
                  <a:lnTo>
                    <a:pt x="39751" y="144691"/>
                  </a:lnTo>
                  <a:lnTo>
                    <a:pt x="39954" y="144780"/>
                  </a:lnTo>
                  <a:close/>
                </a:path>
                <a:path w="2162810" h="3715384">
                  <a:moveTo>
                    <a:pt x="40436" y="121920"/>
                  </a:moveTo>
                  <a:lnTo>
                    <a:pt x="40157" y="119380"/>
                  </a:lnTo>
                  <a:lnTo>
                    <a:pt x="40398" y="121920"/>
                  </a:lnTo>
                  <a:close/>
                </a:path>
                <a:path w="2162810" h="3715384">
                  <a:moveTo>
                    <a:pt x="44640" y="145923"/>
                  </a:moveTo>
                  <a:lnTo>
                    <a:pt x="43586" y="144780"/>
                  </a:lnTo>
                  <a:lnTo>
                    <a:pt x="44564" y="146050"/>
                  </a:lnTo>
                  <a:lnTo>
                    <a:pt x="44640" y="145923"/>
                  </a:lnTo>
                  <a:close/>
                </a:path>
                <a:path w="2162810" h="3715384">
                  <a:moveTo>
                    <a:pt x="44831" y="149745"/>
                  </a:moveTo>
                  <a:lnTo>
                    <a:pt x="42900" y="144780"/>
                  </a:lnTo>
                  <a:lnTo>
                    <a:pt x="41021" y="146050"/>
                  </a:lnTo>
                  <a:lnTo>
                    <a:pt x="44831" y="149745"/>
                  </a:lnTo>
                  <a:close/>
                </a:path>
                <a:path w="2162810" h="3715384">
                  <a:moveTo>
                    <a:pt x="74828" y="159613"/>
                  </a:moveTo>
                  <a:lnTo>
                    <a:pt x="74168" y="158750"/>
                  </a:lnTo>
                  <a:lnTo>
                    <a:pt x="72974" y="158750"/>
                  </a:lnTo>
                  <a:lnTo>
                    <a:pt x="72974" y="159004"/>
                  </a:lnTo>
                  <a:lnTo>
                    <a:pt x="74828" y="159613"/>
                  </a:lnTo>
                  <a:close/>
                </a:path>
                <a:path w="2162810" h="3715384">
                  <a:moveTo>
                    <a:pt x="76073" y="160020"/>
                  </a:moveTo>
                  <a:lnTo>
                    <a:pt x="74828" y="159613"/>
                  </a:lnTo>
                  <a:lnTo>
                    <a:pt x="75145" y="160020"/>
                  </a:lnTo>
                  <a:lnTo>
                    <a:pt x="76073" y="160020"/>
                  </a:lnTo>
                  <a:close/>
                </a:path>
                <a:path w="2162810" h="3715384">
                  <a:moveTo>
                    <a:pt x="82207" y="186690"/>
                  </a:moveTo>
                  <a:lnTo>
                    <a:pt x="81495" y="185686"/>
                  </a:lnTo>
                  <a:lnTo>
                    <a:pt x="81127" y="186690"/>
                  </a:lnTo>
                  <a:lnTo>
                    <a:pt x="82207" y="186690"/>
                  </a:lnTo>
                  <a:close/>
                </a:path>
                <a:path w="2162810" h="3715384">
                  <a:moveTo>
                    <a:pt x="93484" y="419100"/>
                  </a:moveTo>
                  <a:lnTo>
                    <a:pt x="93141" y="419100"/>
                  </a:lnTo>
                  <a:lnTo>
                    <a:pt x="93230" y="419379"/>
                  </a:lnTo>
                  <a:lnTo>
                    <a:pt x="93484" y="419100"/>
                  </a:lnTo>
                  <a:close/>
                </a:path>
                <a:path w="2162810" h="3715384">
                  <a:moveTo>
                    <a:pt x="101333" y="477735"/>
                  </a:moveTo>
                  <a:lnTo>
                    <a:pt x="100914" y="477316"/>
                  </a:lnTo>
                  <a:lnTo>
                    <a:pt x="101333" y="477735"/>
                  </a:lnTo>
                  <a:close/>
                </a:path>
                <a:path w="2162810" h="3715384">
                  <a:moveTo>
                    <a:pt x="104724" y="475310"/>
                  </a:moveTo>
                  <a:lnTo>
                    <a:pt x="97104" y="473176"/>
                  </a:lnTo>
                  <a:lnTo>
                    <a:pt x="100901" y="477304"/>
                  </a:lnTo>
                  <a:lnTo>
                    <a:pt x="100901" y="476262"/>
                  </a:lnTo>
                  <a:lnTo>
                    <a:pt x="104724" y="475310"/>
                  </a:lnTo>
                  <a:close/>
                </a:path>
                <a:path w="2162810" h="3715384">
                  <a:moveTo>
                    <a:pt x="128270" y="655320"/>
                  </a:moveTo>
                  <a:lnTo>
                    <a:pt x="127419" y="655320"/>
                  </a:lnTo>
                  <a:lnTo>
                    <a:pt x="128054" y="656221"/>
                  </a:lnTo>
                  <a:lnTo>
                    <a:pt x="128270" y="655320"/>
                  </a:lnTo>
                  <a:close/>
                </a:path>
                <a:path w="2162810" h="3715384">
                  <a:moveTo>
                    <a:pt x="128295" y="656590"/>
                  </a:moveTo>
                  <a:lnTo>
                    <a:pt x="128054" y="656221"/>
                  </a:lnTo>
                  <a:lnTo>
                    <a:pt x="127660" y="657860"/>
                  </a:lnTo>
                  <a:lnTo>
                    <a:pt x="128295" y="656590"/>
                  </a:lnTo>
                  <a:close/>
                </a:path>
                <a:path w="2162810" h="3715384">
                  <a:moveTo>
                    <a:pt x="129387" y="612711"/>
                  </a:moveTo>
                  <a:lnTo>
                    <a:pt x="125768" y="614680"/>
                  </a:lnTo>
                  <a:lnTo>
                    <a:pt x="127279" y="616597"/>
                  </a:lnTo>
                  <a:lnTo>
                    <a:pt x="129387" y="612711"/>
                  </a:lnTo>
                  <a:close/>
                </a:path>
                <a:path w="2162810" h="3715384">
                  <a:moveTo>
                    <a:pt x="129717" y="656437"/>
                  </a:moveTo>
                  <a:lnTo>
                    <a:pt x="129425" y="656958"/>
                  </a:lnTo>
                  <a:lnTo>
                    <a:pt x="129336" y="657402"/>
                  </a:lnTo>
                  <a:lnTo>
                    <a:pt x="129336" y="657771"/>
                  </a:lnTo>
                  <a:lnTo>
                    <a:pt x="129425" y="657326"/>
                  </a:lnTo>
                  <a:lnTo>
                    <a:pt x="129552" y="656869"/>
                  </a:lnTo>
                  <a:lnTo>
                    <a:pt x="129717" y="656437"/>
                  </a:lnTo>
                  <a:close/>
                </a:path>
                <a:path w="2162810" h="3715384">
                  <a:moveTo>
                    <a:pt x="132511" y="697230"/>
                  </a:moveTo>
                  <a:lnTo>
                    <a:pt x="132435" y="696747"/>
                  </a:lnTo>
                  <a:lnTo>
                    <a:pt x="131000" y="695960"/>
                  </a:lnTo>
                  <a:lnTo>
                    <a:pt x="132511" y="697230"/>
                  </a:lnTo>
                  <a:close/>
                </a:path>
                <a:path w="2162810" h="3715384">
                  <a:moveTo>
                    <a:pt x="132702" y="500380"/>
                  </a:moveTo>
                  <a:lnTo>
                    <a:pt x="132651" y="499935"/>
                  </a:lnTo>
                  <a:lnTo>
                    <a:pt x="132105" y="500380"/>
                  </a:lnTo>
                  <a:lnTo>
                    <a:pt x="132702" y="500380"/>
                  </a:lnTo>
                  <a:close/>
                </a:path>
                <a:path w="2162810" h="3715384">
                  <a:moveTo>
                    <a:pt x="134416" y="233680"/>
                  </a:moveTo>
                  <a:lnTo>
                    <a:pt x="133299" y="228600"/>
                  </a:lnTo>
                  <a:lnTo>
                    <a:pt x="133134" y="229870"/>
                  </a:lnTo>
                  <a:lnTo>
                    <a:pt x="132054" y="229870"/>
                  </a:lnTo>
                  <a:lnTo>
                    <a:pt x="134416" y="233680"/>
                  </a:lnTo>
                  <a:close/>
                </a:path>
                <a:path w="2162810" h="3715384">
                  <a:moveTo>
                    <a:pt x="134620" y="501650"/>
                  </a:moveTo>
                  <a:lnTo>
                    <a:pt x="134442" y="500380"/>
                  </a:lnTo>
                  <a:lnTo>
                    <a:pt x="132702" y="500380"/>
                  </a:lnTo>
                  <a:lnTo>
                    <a:pt x="132854" y="501650"/>
                  </a:lnTo>
                  <a:lnTo>
                    <a:pt x="134620" y="501650"/>
                  </a:lnTo>
                  <a:close/>
                </a:path>
                <a:path w="2162810" h="3715384">
                  <a:moveTo>
                    <a:pt x="135001" y="666750"/>
                  </a:moveTo>
                  <a:lnTo>
                    <a:pt x="134797" y="666115"/>
                  </a:lnTo>
                  <a:lnTo>
                    <a:pt x="134556" y="666750"/>
                  </a:lnTo>
                  <a:lnTo>
                    <a:pt x="135001" y="666750"/>
                  </a:lnTo>
                  <a:close/>
                </a:path>
                <a:path w="2162810" h="3715384">
                  <a:moveTo>
                    <a:pt x="135026" y="665480"/>
                  </a:moveTo>
                  <a:lnTo>
                    <a:pt x="134581" y="665480"/>
                  </a:lnTo>
                  <a:lnTo>
                    <a:pt x="134797" y="666115"/>
                  </a:lnTo>
                  <a:lnTo>
                    <a:pt x="135026" y="665480"/>
                  </a:lnTo>
                  <a:close/>
                </a:path>
                <a:path w="2162810" h="3715384">
                  <a:moveTo>
                    <a:pt x="135153" y="640156"/>
                  </a:moveTo>
                  <a:lnTo>
                    <a:pt x="134886" y="640080"/>
                  </a:lnTo>
                  <a:lnTo>
                    <a:pt x="134962" y="640969"/>
                  </a:lnTo>
                  <a:lnTo>
                    <a:pt x="135153" y="640156"/>
                  </a:lnTo>
                  <a:close/>
                </a:path>
                <a:path w="2162810" h="3715384">
                  <a:moveTo>
                    <a:pt x="138315" y="675640"/>
                  </a:moveTo>
                  <a:lnTo>
                    <a:pt x="137109" y="674433"/>
                  </a:lnTo>
                  <a:lnTo>
                    <a:pt x="137553" y="675640"/>
                  </a:lnTo>
                  <a:lnTo>
                    <a:pt x="138315" y="675640"/>
                  </a:lnTo>
                  <a:close/>
                </a:path>
                <a:path w="2162810" h="3715384">
                  <a:moveTo>
                    <a:pt x="139585" y="636270"/>
                  </a:moveTo>
                  <a:lnTo>
                    <a:pt x="137287" y="636270"/>
                  </a:lnTo>
                  <a:lnTo>
                    <a:pt x="137210" y="632460"/>
                  </a:lnTo>
                  <a:lnTo>
                    <a:pt x="136194" y="636308"/>
                  </a:lnTo>
                  <a:lnTo>
                    <a:pt x="135470" y="638810"/>
                  </a:lnTo>
                  <a:lnTo>
                    <a:pt x="135153" y="640156"/>
                  </a:lnTo>
                  <a:lnTo>
                    <a:pt x="139026" y="641350"/>
                  </a:lnTo>
                  <a:lnTo>
                    <a:pt x="139446" y="637540"/>
                  </a:lnTo>
                  <a:lnTo>
                    <a:pt x="139585" y="636270"/>
                  </a:lnTo>
                  <a:close/>
                </a:path>
                <a:path w="2162810" h="3715384">
                  <a:moveTo>
                    <a:pt x="160248" y="614984"/>
                  </a:moveTo>
                  <a:lnTo>
                    <a:pt x="159867" y="614692"/>
                  </a:lnTo>
                  <a:lnTo>
                    <a:pt x="159397" y="614578"/>
                  </a:lnTo>
                  <a:lnTo>
                    <a:pt x="158940" y="614502"/>
                  </a:lnTo>
                  <a:lnTo>
                    <a:pt x="159118" y="614692"/>
                  </a:lnTo>
                  <a:lnTo>
                    <a:pt x="159461" y="614870"/>
                  </a:lnTo>
                  <a:lnTo>
                    <a:pt x="160248" y="614984"/>
                  </a:lnTo>
                  <a:close/>
                </a:path>
                <a:path w="2162810" h="3715384">
                  <a:moveTo>
                    <a:pt x="160312" y="687425"/>
                  </a:moveTo>
                  <a:lnTo>
                    <a:pt x="159893" y="687070"/>
                  </a:lnTo>
                  <a:lnTo>
                    <a:pt x="159448" y="686828"/>
                  </a:lnTo>
                  <a:lnTo>
                    <a:pt x="159131" y="687019"/>
                  </a:lnTo>
                  <a:lnTo>
                    <a:pt x="159575" y="687171"/>
                  </a:lnTo>
                  <a:lnTo>
                    <a:pt x="160312" y="687425"/>
                  </a:lnTo>
                  <a:close/>
                </a:path>
                <a:path w="2162810" h="3715384">
                  <a:moveTo>
                    <a:pt x="161328" y="688759"/>
                  </a:moveTo>
                  <a:lnTo>
                    <a:pt x="161213" y="688340"/>
                  </a:lnTo>
                  <a:lnTo>
                    <a:pt x="160324" y="688340"/>
                  </a:lnTo>
                  <a:lnTo>
                    <a:pt x="161328" y="688759"/>
                  </a:lnTo>
                  <a:close/>
                </a:path>
                <a:path w="2162810" h="3715384">
                  <a:moveTo>
                    <a:pt x="170764" y="483870"/>
                  </a:moveTo>
                  <a:lnTo>
                    <a:pt x="169633" y="483870"/>
                  </a:lnTo>
                  <a:lnTo>
                    <a:pt x="167843" y="485140"/>
                  </a:lnTo>
                  <a:lnTo>
                    <a:pt x="169087" y="485140"/>
                  </a:lnTo>
                  <a:lnTo>
                    <a:pt x="170764" y="483870"/>
                  </a:lnTo>
                  <a:close/>
                </a:path>
                <a:path w="2162810" h="3715384">
                  <a:moveTo>
                    <a:pt x="174167" y="377825"/>
                  </a:moveTo>
                  <a:lnTo>
                    <a:pt x="172758" y="377190"/>
                  </a:lnTo>
                  <a:lnTo>
                    <a:pt x="172885" y="379730"/>
                  </a:lnTo>
                  <a:lnTo>
                    <a:pt x="174167" y="377825"/>
                  </a:lnTo>
                  <a:close/>
                </a:path>
                <a:path w="2162810" h="3715384">
                  <a:moveTo>
                    <a:pt x="174663" y="692302"/>
                  </a:moveTo>
                  <a:lnTo>
                    <a:pt x="174485" y="692150"/>
                  </a:lnTo>
                  <a:lnTo>
                    <a:pt x="174320" y="692150"/>
                  </a:lnTo>
                  <a:lnTo>
                    <a:pt x="174663" y="692302"/>
                  </a:lnTo>
                  <a:close/>
                </a:path>
                <a:path w="2162810" h="3715384">
                  <a:moveTo>
                    <a:pt x="175450" y="375920"/>
                  </a:moveTo>
                  <a:lnTo>
                    <a:pt x="174167" y="377825"/>
                  </a:lnTo>
                  <a:lnTo>
                    <a:pt x="174955" y="378167"/>
                  </a:lnTo>
                  <a:lnTo>
                    <a:pt x="175450" y="375920"/>
                  </a:lnTo>
                  <a:close/>
                </a:path>
                <a:path w="2162810" h="3715384">
                  <a:moveTo>
                    <a:pt x="178104" y="707390"/>
                  </a:moveTo>
                  <a:lnTo>
                    <a:pt x="177673" y="706628"/>
                  </a:lnTo>
                  <a:lnTo>
                    <a:pt x="177215" y="706120"/>
                  </a:lnTo>
                  <a:lnTo>
                    <a:pt x="178104" y="707390"/>
                  </a:lnTo>
                  <a:close/>
                </a:path>
                <a:path w="2162810" h="3715384">
                  <a:moveTo>
                    <a:pt x="180009" y="485140"/>
                  </a:moveTo>
                  <a:lnTo>
                    <a:pt x="176974" y="483870"/>
                  </a:lnTo>
                  <a:lnTo>
                    <a:pt x="170764" y="483870"/>
                  </a:lnTo>
                  <a:lnTo>
                    <a:pt x="171856" y="485140"/>
                  </a:lnTo>
                  <a:lnTo>
                    <a:pt x="170078" y="486219"/>
                  </a:lnTo>
                  <a:lnTo>
                    <a:pt x="175653" y="485140"/>
                  </a:lnTo>
                  <a:lnTo>
                    <a:pt x="180009" y="485140"/>
                  </a:lnTo>
                  <a:close/>
                </a:path>
                <a:path w="2162810" h="3715384">
                  <a:moveTo>
                    <a:pt x="182092" y="698563"/>
                  </a:moveTo>
                  <a:lnTo>
                    <a:pt x="181152" y="697865"/>
                  </a:lnTo>
                  <a:lnTo>
                    <a:pt x="180238" y="697572"/>
                  </a:lnTo>
                  <a:lnTo>
                    <a:pt x="180314" y="697915"/>
                  </a:lnTo>
                  <a:lnTo>
                    <a:pt x="181317" y="698538"/>
                  </a:lnTo>
                  <a:lnTo>
                    <a:pt x="181851" y="698728"/>
                  </a:lnTo>
                  <a:lnTo>
                    <a:pt x="182092" y="698563"/>
                  </a:lnTo>
                  <a:close/>
                </a:path>
                <a:path w="2162810" h="3715384">
                  <a:moveTo>
                    <a:pt x="182829" y="575056"/>
                  </a:moveTo>
                  <a:lnTo>
                    <a:pt x="181432" y="575525"/>
                  </a:lnTo>
                  <a:lnTo>
                    <a:pt x="179603" y="576338"/>
                  </a:lnTo>
                  <a:lnTo>
                    <a:pt x="177914" y="577240"/>
                  </a:lnTo>
                  <a:lnTo>
                    <a:pt x="182829" y="575056"/>
                  </a:lnTo>
                  <a:close/>
                </a:path>
                <a:path w="2162810" h="3715384">
                  <a:moveTo>
                    <a:pt x="186055" y="702310"/>
                  </a:moveTo>
                  <a:lnTo>
                    <a:pt x="185204" y="699770"/>
                  </a:lnTo>
                  <a:lnTo>
                    <a:pt x="183883" y="699770"/>
                  </a:lnTo>
                  <a:lnTo>
                    <a:pt x="186055" y="702310"/>
                  </a:lnTo>
                  <a:close/>
                </a:path>
                <a:path w="2162810" h="3715384">
                  <a:moveTo>
                    <a:pt x="187299" y="595845"/>
                  </a:moveTo>
                  <a:lnTo>
                    <a:pt x="187058" y="595744"/>
                  </a:lnTo>
                  <a:lnTo>
                    <a:pt x="186207" y="595972"/>
                  </a:lnTo>
                  <a:lnTo>
                    <a:pt x="187261" y="595871"/>
                  </a:lnTo>
                  <a:close/>
                </a:path>
                <a:path w="2162810" h="3715384">
                  <a:moveTo>
                    <a:pt x="189788" y="731215"/>
                  </a:moveTo>
                  <a:lnTo>
                    <a:pt x="188391" y="732637"/>
                  </a:lnTo>
                  <a:lnTo>
                    <a:pt x="189522" y="734060"/>
                  </a:lnTo>
                  <a:lnTo>
                    <a:pt x="189788" y="731215"/>
                  </a:lnTo>
                  <a:close/>
                </a:path>
                <a:path w="2162810" h="3715384">
                  <a:moveTo>
                    <a:pt x="191058" y="340360"/>
                  </a:moveTo>
                  <a:lnTo>
                    <a:pt x="190360" y="339090"/>
                  </a:lnTo>
                  <a:lnTo>
                    <a:pt x="191033" y="341147"/>
                  </a:lnTo>
                  <a:lnTo>
                    <a:pt x="191058" y="340360"/>
                  </a:lnTo>
                  <a:close/>
                </a:path>
                <a:path w="2162810" h="3715384">
                  <a:moveTo>
                    <a:pt x="191617" y="342900"/>
                  </a:moveTo>
                  <a:lnTo>
                    <a:pt x="191033" y="341147"/>
                  </a:lnTo>
                  <a:lnTo>
                    <a:pt x="190995" y="342900"/>
                  </a:lnTo>
                  <a:lnTo>
                    <a:pt x="191617" y="342900"/>
                  </a:lnTo>
                  <a:close/>
                </a:path>
                <a:path w="2162810" h="3715384">
                  <a:moveTo>
                    <a:pt x="191985" y="728980"/>
                  </a:moveTo>
                  <a:lnTo>
                    <a:pt x="190334" y="725170"/>
                  </a:lnTo>
                  <a:lnTo>
                    <a:pt x="189788" y="731215"/>
                  </a:lnTo>
                  <a:lnTo>
                    <a:pt x="191985" y="728980"/>
                  </a:lnTo>
                  <a:close/>
                </a:path>
                <a:path w="2162810" h="3715384">
                  <a:moveTo>
                    <a:pt x="199478" y="566572"/>
                  </a:moveTo>
                  <a:lnTo>
                    <a:pt x="199415" y="566242"/>
                  </a:lnTo>
                  <a:lnTo>
                    <a:pt x="196024" y="567093"/>
                  </a:lnTo>
                  <a:lnTo>
                    <a:pt x="197256" y="567410"/>
                  </a:lnTo>
                  <a:lnTo>
                    <a:pt x="198335" y="567347"/>
                  </a:lnTo>
                  <a:lnTo>
                    <a:pt x="199313" y="567105"/>
                  </a:lnTo>
                  <a:lnTo>
                    <a:pt x="199377" y="566826"/>
                  </a:lnTo>
                  <a:lnTo>
                    <a:pt x="199478" y="566572"/>
                  </a:lnTo>
                  <a:close/>
                </a:path>
                <a:path w="2162810" h="3715384">
                  <a:moveTo>
                    <a:pt x="200050" y="378460"/>
                  </a:moveTo>
                  <a:lnTo>
                    <a:pt x="175590" y="378460"/>
                  </a:lnTo>
                  <a:lnTo>
                    <a:pt x="174891" y="378460"/>
                  </a:lnTo>
                  <a:lnTo>
                    <a:pt x="174612" y="379730"/>
                  </a:lnTo>
                  <a:lnTo>
                    <a:pt x="171907" y="382270"/>
                  </a:lnTo>
                  <a:lnTo>
                    <a:pt x="171500" y="381000"/>
                  </a:lnTo>
                  <a:lnTo>
                    <a:pt x="170700" y="378460"/>
                  </a:lnTo>
                  <a:lnTo>
                    <a:pt x="171361" y="377190"/>
                  </a:lnTo>
                  <a:lnTo>
                    <a:pt x="169176" y="381000"/>
                  </a:lnTo>
                  <a:lnTo>
                    <a:pt x="168427" y="379730"/>
                  </a:lnTo>
                  <a:lnTo>
                    <a:pt x="168795" y="378460"/>
                  </a:lnTo>
                  <a:lnTo>
                    <a:pt x="168211" y="378460"/>
                  </a:lnTo>
                  <a:lnTo>
                    <a:pt x="168236" y="381000"/>
                  </a:lnTo>
                  <a:lnTo>
                    <a:pt x="161290" y="379730"/>
                  </a:lnTo>
                  <a:lnTo>
                    <a:pt x="161378" y="383540"/>
                  </a:lnTo>
                  <a:lnTo>
                    <a:pt x="160680" y="383540"/>
                  </a:lnTo>
                  <a:lnTo>
                    <a:pt x="153657" y="387350"/>
                  </a:lnTo>
                  <a:lnTo>
                    <a:pt x="150622" y="391160"/>
                  </a:lnTo>
                  <a:lnTo>
                    <a:pt x="144195" y="393700"/>
                  </a:lnTo>
                  <a:lnTo>
                    <a:pt x="145173" y="396240"/>
                  </a:lnTo>
                  <a:lnTo>
                    <a:pt x="142328" y="397510"/>
                  </a:lnTo>
                  <a:lnTo>
                    <a:pt x="141109" y="400050"/>
                  </a:lnTo>
                  <a:lnTo>
                    <a:pt x="135699" y="401320"/>
                  </a:lnTo>
                  <a:lnTo>
                    <a:pt x="129413" y="401320"/>
                  </a:lnTo>
                  <a:lnTo>
                    <a:pt x="122770" y="403860"/>
                  </a:lnTo>
                  <a:lnTo>
                    <a:pt x="118478" y="406400"/>
                  </a:lnTo>
                  <a:lnTo>
                    <a:pt x="119405" y="406400"/>
                  </a:lnTo>
                  <a:lnTo>
                    <a:pt x="122097" y="406400"/>
                  </a:lnTo>
                  <a:lnTo>
                    <a:pt x="169583" y="406400"/>
                  </a:lnTo>
                  <a:lnTo>
                    <a:pt x="172542" y="403860"/>
                  </a:lnTo>
                  <a:lnTo>
                    <a:pt x="178511" y="397510"/>
                  </a:lnTo>
                  <a:lnTo>
                    <a:pt x="185534" y="393700"/>
                  </a:lnTo>
                  <a:lnTo>
                    <a:pt x="192938" y="387350"/>
                  </a:lnTo>
                  <a:lnTo>
                    <a:pt x="197002" y="382270"/>
                  </a:lnTo>
                  <a:lnTo>
                    <a:pt x="200050" y="378460"/>
                  </a:lnTo>
                  <a:close/>
                </a:path>
                <a:path w="2162810" h="3715384">
                  <a:moveTo>
                    <a:pt x="211112" y="556260"/>
                  </a:moveTo>
                  <a:lnTo>
                    <a:pt x="210718" y="554990"/>
                  </a:lnTo>
                  <a:lnTo>
                    <a:pt x="210527" y="556260"/>
                  </a:lnTo>
                  <a:lnTo>
                    <a:pt x="211112" y="556260"/>
                  </a:lnTo>
                  <a:close/>
                </a:path>
                <a:path w="2162810" h="3715384">
                  <a:moveTo>
                    <a:pt x="213969" y="341630"/>
                  </a:moveTo>
                  <a:lnTo>
                    <a:pt x="213893" y="334010"/>
                  </a:lnTo>
                  <a:lnTo>
                    <a:pt x="212877" y="326390"/>
                  </a:lnTo>
                  <a:lnTo>
                    <a:pt x="212318" y="322580"/>
                  </a:lnTo>
                  <a:lnTo>
                    <a:pt x="211759" y="318770"/>
                  </a:lnTo>
                  <a:lnTo>
                    <a:pt x="209969" y="313690"/>
                  </a:lnTo>
                  <a:lnTo>
                    <a:pt x="212305" y="309880"/>
                  </a:lnTo>
                  <a:lnTo>
                    <a:pt x="210629" y="307340"/>
                  </a:lnTo>
                  <a:lnTo>
                    <a:pt x="209778" y="303530"/>
                  </a:lnTo>
                  <a:lnTo>
                    <a:pt x="207759" y="300990"/>
                  </a:lnTo>
                  <a:lnTo>
                    <a:pt x="210324" y="300990"/>
                  </a:lnTo>
                  <a:lnTo>
                    <a:pt x="209600" y="295910"/>
                  </a:lnTo>
                  <a:lnTo>
                    <a:pt x="209245" y="294640"/>
                  </a:lnTo>
                  <a:lnTo>
                    <a:pt x="208889" y="293370"/>
                  </a:lnTo>
                  <a:lnTo>
                    <a:pt x="207784" y="290830"/>
                  </a:lnTo>
                  <a:lnTo>
                    <a:pt x="206806" y="287020"/>
                  </a:lnTo>
                  <a:lnTo>
                    <a:pt x="205473" y="284480"/>
                  </a:lnTo>
                  <a:lnTo>
                    <a:pt x="203098" y="279400"/>
                  </a:lnTo>
                  <a:lnTo>
                    <a:pt x="205613" y="280670"/>
                  </a:lnTo>
                  <a:lnTo>
                    <a:pt x="205092" y="279400"/>
                  </a:lnTo>
                  <a:lnTo>
                    <a:pt x="204558" y="278130"/>
                  </a:lnTo>
                  <a:lnTo>
                    <a:pt x="203504" y="275590"/>
                  </a:lnTo>
                  <a:lnTo>
                    <a:pt x="195961" y="278130"/>
                  </a:lnTo>
                  <a:lnTo>
                    <a:pt x="193522" y="274320"/>
                  </a:lnTo>
                  <a:lnTo>
                    <a:pt x="196240" y="270510"/>
                  </a:lnTo>
                  <a:lnTo>
                    <a:pt x="189915" y="257810"/>
                  </a:lnTo>
                  <a:lnTo>
                    <a:pt x="185991" y="252730"/>
                  </a:lnTo>
                  <a:lnTo>
                    <a:pt x="180543" y="247650"/>
                  </a:lnTo>
                  <a:lnTo>
                    <a:pt x="182130" y="246380"/>
                  </a:lnTo>
                  <a:lnTo>
                    <a:pt x="183197" y="247650"/>
                  </a:lnTo>
                  <a:lnTo>
                    <a:pt x="182384" y="246380"/>
                  </a:lnTo>
                  <a:lnTo>
                    <a:pt x="180733" y="243840"/>
                  </a:lnTo>
                  <a:lnTo>
                    <a:pt x="177050" y="237490"/>
                  </a:lnTo>
                  <a:lnTo>
                    <a:pt x="174091" y="232410"/>
                  </a:lnTo>
                  <a:lnTo>
                    <a:pt x="172872" y="234556"/>
                  </a:lnTo>
                  <a:lnTo>
                    <a:pt x="164744" y="231140"/>
                  </a:lnTo>
                  <a:lnTo>
                    <a:pt x="160147" y="228600"/>
                  </a:lnTo>
                  <a:lnTo>
                    <a:pt x="162471" y="227330"/>
                  </a:lnTo>
                  <a:lnTo>
                    <a:pt x="157149" y="226060"/>
                  </a:lnTo>
                  <a:lnTo>
                    <a:pt x="156540" y="227330"/>
                  </a:lnTo>
                  <a:lnTo>
                    <a:pt x="151625" y="223520"/>
                  </a:lnTo>
                  <a:lnTo>
                    <a:pt x="150837" y="223520"/>
                  </a:lnTo>
                  <a:lnTo>
                    <a:pt x="152082" y="222250"/>
                  </a:lnTo>
                  <a:lnTo>
                    <a:pt x="153009" y="223520"/>
                  </a:lnTo>
                  <a:lnTo>
                    <a:pt x="152158" y="222250"/>
                  </a:lnTo>
                  <a:lnTo>
                    <a:pt x="150469" y="219710"/>
                  </a:lnTo>
                  <a:lnTo>
                    <a:pt x="148793" y="223520"/>
                  </a:lnTo>
                  <a:lnTo>
                    <a:pt x="145516" y="218440"/>
                  </a:lnTo>
                  <a:lnTo>
                    <a:pt x="148132" y="218440"/>
                  </a:lnTo>
                  <a:lnTo>
                    <a:pt x="144691" y="215900"/>
                  </a:lnTo>
                  <a:lnTo>
                    <a:pt x="141236" y="215900"/>
                  </a:lnTo>
                  <a:lnTo>
                    <a:pt x="138379" y="214630"/>
                  </a:lnTo>
                  <a:lnTo>
                    <a:pt x="134835" y="209550"/>
                  </a:lnTo>
                  <a:lnTo>
                    <a:pt x="135750" y="208280"/>
                  </a:lnTo>
                  <a:lnTo>
                    <a:pt x="131241" y="208280"/>
                  </a:lnTo>
                  <a:lnTo>
                    <a:pt x="129514" y="207010"/>
                  </a:lnTo>
                  <a:lnTo>
                    <a:pt x="129768" y="205740"/>
                  </a:lnTo>
                  <a:lnTo>
                    <a:pt x="131432" y="205740"/>
                  </a:lnTo>
                  <a:lnTo>
                    <a:pt x="129425" y="203200"/>
                  </a:lnTo>
                  <a:lnTo>
                    <a:pt x="128422" y="201930"/>
                  </a:lnTo>
                  <a:lnTo>
                    <a:pt x="127431" y="200660"/>
                  </a:lnTo>
                  <a:lnTo>
                    <a:pt x="126961" y="200063"/>
                  </a:lnTo>
                  <a:lnTo>
                    <a:pt x="127723" y="199390"/>
                  </a:lnTo>
                  <a:lnTo>
                    <a:pt x="126758" y="198386"/>
                  </a:lnTo>
                  <a:lnTo>
                    <a:pt x="126758" y="200660"/>
                  </a:lnTo>
                  <a:lnTo>
                    <a:pt x="126276" y="200660"/>
                  </a:lnTo>
                  <a:lnTo>
                    <a:pt x="126492" y="200469"/>
                  </a:lnTo>
                  <a:lnTo>
                    <a:pt x="126758" y="200660"/>
                  </a:lnTo>
                  <a:lnTo>
                    <a:pt x="126758" y="198386"/>
                  </a:lnTo>
                  <a:lnTo>
                    <a:pt x="125247" y="196811"/>
                  </a:lnTo>
                  <a:lnTo>
                    <a:pt x="125247" y="199644"/>
                  </a:lnTo>
                  <a:lnTo>
                    <a:pt x="120586" y="200660"/>
                  </a:lnTo>
                  <a:lnTo>
                    <a:pt x="117932" y="195580"/>
                  </a:lnTo>
                  <a:lnTo>
                    <a:pt x="118351" y="195580"/>
                  </a:lnTo>
                  <a:lnTo>
                    <a:pt x="118338" y="194462"/>
                  </a:lnTo>
                  <a:lnTo>
                    <a:pt x="122948" y="198120"/>
                  </a:lnTo>
                  <a:lnTo>
                    <a:pt x="125247" y="199644"/>
                  </a:lnTo>
                  <a:lnTo>
                    <a:pt x="125247" y="196811"/>
                  </a:lnTo>
                  <a:lnTo>
                    <a:pt x="124066" y="195580"/>
                  </a:lnTo>
                  <a:lnTo>
                    <a:pt x="129146" y="195580"/>
                  </a:lnTo>
                  <a:lnTo>
                    <a:pt x="124917" y="194310"/>
                  </a:lnTo>
                  <a:lnTo>
                    <a:pt x="117221" y="193040"/>
                  </a:lnTo>
                  <a:lnTo>
                    <a:pt x="114096" y="189230"/>
                  </a:lnTo>
                  <a:lnTo>
                    <a:pt x="114642" y="189230"/>
                  </a:lnTo>
                  <a:lnTo>
                    <a:pt x="113919" y="187960"/>
                  </a:lnTo>
                  <a:lnTo>
                    <a:pt x="113677" y="187960"/>
                  </a:lnTo>
                  <a:lnTo>
                    <a:pt x="113677" y="209550"/>
                  </a:lnTo>
                  <a:lnTo>
                    <a:pt x="112750" y="208280"/>
                  </a:lnTo>
                  <a:lnTo>
                    <a:pt x="111531" y="207010"/>
                  </a:lnTo>
                  <a:lnTo>
                    <a:pt x="110223" y="207010"/>
                  </a:lnTo>
                  <a:lnTo>
                    <a:pt x="110464" y="205740"/>
                  </a:lnTo>
                  <a:lnTo>
                    <a:pt x="111328" y="205740"/>
                  </a:lnTo>
                  <a:lnTo>
                    <a:pt x="112928" y="208280"/>
                  </a:lnTo>
                  <a:lnTo>
                    <a:pt x="113677" y="209550"/>
                  </a:lnTo>
                  <a:lnTo>
                    <a:pt x="113677" y="187960"/>
                  </a:lnTo>
                  <a:lnTo>
                    <a:pt x="112991" y="187960"/>
                  </a:lnTo>
                  <a:lnTo>
                    <a:pt x="112026" y="186690"/>
                  </a:lnTo>
                  <a:lnTo>
                    <a:pt x="111048" y="186690"/>
                  </a:lnTo>
                  <a:lnTo>
                    <a:pt x="110477" y="185420"/>
                  </a:lnTo>
                  <a:lnTo>
                    <a:pt x="109334" y="184150"/>
                  </a:lnTo>
                  <a:lnTo>
                    <a:pt x="110083" y="182880"/>
                  </a:lnTo>
                  <a:lnTo>
                    <a:pt x="108966" y="182257"/>
                  </a:lnTo>
                  <a:lnTo>
                    <a:pt x="108966" y="182880"/>
                  </a:lnTo>
                  <a:lnTo>
                    <a:pt x="108813" y="184150"/>
                  </a:lnTo>
                  <a:lnTo>
                    <a:pt x="108178" y="184150"/>
                  </a:lnTo>
                  <a:lnTo>
                    <a:pt x="107416" y="182880"/>
                  </a:lnTo>
                  <a:lnTo>
                    <a:pt x="106464" y="182880"/>
                  </a:lnTo>
                  <a:lnTo>
                    <a:pt x="106883" y="181610"/>
                  </a:lnTo>
                  <a:lnTo>
                    <a:pt x="107340" y="181610"/>
                  </a:lnTo>
                  <a:lnTo>
                    <a:pt x="108839" y="182880"/>
                  </a:lnTo>
                  <a:lnTo>
                    <a:pt x="108966" y="182880"/>
                  </a:lnTo>
                  <a:lnTo>
                    <a:pt x="108966" y="182257"/>
                  </a:lnTo>
                  <a:lnTo>
                    <a:pt x="105562" y="180340"/>
                  </a:lnTo>
                  <a:lnTo>
                    <a:pt x="103746" y="179070"/>
                  </a:lnTo>
                  <a:lnTo>
                    <a:pt x="102311" y="180340"/>
                  </a:lnTo>
                  <a:lnTo>
                    <a:pt x="100076" y="179070"/>
                  </a:lnTo>
                  <a:lnTo>
                    <a:pt x="101092" y="181610"/>
                  </a:lnTo>
                  <a:lnTo>
                    <a:pt x="101650" y="181610"/>
                  </a:lnTo>
                  <a:lnTo>
                    <a:pt x="102425" y="182359"/>
                  </a:lnTo>
                  <a:lnTo>
                    <a:pt x="102590" y="182791"/>
                  </a:lnTo>
                  <a:lnTo>
                    <a:pt x="102743" y="183121"/>
                  </a:lnTo>
                  <a:lnTo>
                    <a:pt x="103517" y="182880"/>
                  </a:lnTo>
                  <a:lnTo>
                    <a:pt x="103682" y="182880"/>
                  </a:lnTo>
                  <a:lnTo>
                    <a:pt x="108572" y="186690"/>
                  </a:lnTo>
                  <a:lnTo>
                    <a:pt x="105511" y="186690"/>
                  </a:lnTo>
                  <a:lnTo>
                    <a:pt x="105511" y="203200"/>
                  </a:lnTo>
                  <a:lnTo>
                    <a:pt x="103378" y="201930"/>
                  </a:lnTo>
                  <a:lnTo>
                    <a:pt x="105511" y="203200"/>
                  </a:lnTo>
                  <a:lnTo>
                    <a:pt x="105511" y="186690"/>
                  </a:lnTo>
                  <a:lnTo>
                    <a:pt x="103974" y="186690"/>
                  </a:lnTo>
                  <a:lnTo>
                    <a:pt x="102743" y="184150"/>
                  </a:lnTo>
                  <a:lnTo>
                    <a:pt x="100749" y="184150"/>
                  </a:lnTo>
                  <a:lnTo>
                    <a:pt x="98615" y="185420"/>
                  </a:lnTo>
                  <a:lnTo>
                    <a:pt x="97510" y="185420"/>
                  </a:lnTo>
                  <a:lnTo>
                    <a:pt x="97078" y="180340"/>
                  </a:lnTo>
                  <a:lnTo>
                    <a:pt x="94107" y="175260"/>
                  </a:lnTo>
                  <a:lnTo>
                    <a:pt x="93370" y="173990"/>
                  </a:lnTo>
                  <a:lnTo>
                    <a:pt x="94094" y="172720"/>
                  </a:lnTo>
                  <a:lnTo>
                    <a:pt x="87439" y="168910"/>
                  </a:lnTo>
                  <a:lnTo>
                    <a:pt x="81851" y="163830"/>
                  </a:lnTo>
                  <a:lnTo>
                    <a:pt x="80454" y="162560"/>
                  </a:lnTo>
                  <a:lnTo>
                    <a:pt x="73787" y="162560"/>
                  </a:lnTo>
                  <a:lnTo>
                    <a:pt x="71856" y="161290"/>
                  </a:lnTo>
                  <a:lnTo>
                    <a:pt x="72999" y="160020"/>
                  </a:lnTo>
                  <a:lnTo>
                    <a:pt x="72974" y="159004"/>
                  </a:lnTo>
                  <a:lnTo>
                    <a:pt x="72186" y="158750"/>
                  </a:lnTo>
                  <a:lnTo>
                    <a:pt x="68021" y="153670"/>
                  </a:lnTo>
                  <a:lnTo>
                    <a:pt x="67741" y="153339"/>
                  </a:lnTo>
                  <a:lnTo>
                    <a:pt x="68186" y="153670"/>
                  </a:lnTo>
                  <a:lnTo>
                    <a:pt x="67411" y="152933"/>
                  </a:lnTo>
                  <a:lnTo>
                    <a:pt x="66967" y="152400"/>
                  </a:lnTo>
                  <a:lnTo>
                    <a:pt x="66967" y="152527"/>
                  </a:lnTo>
                  <a:lnTo>
                    <a:pt x="66662" y="152222"/>
                  </a:lnTo>
                  <a:lnTo>
                    <a:pt x="66662" y="152527"/>
                  </a:lnTo>
                  <a:lnTo>
                    <a:pt x="63919" y="153670"/>
                  </a:lnTo>
                  <a:lnTo>
                    <a:pt x="62001" y="149860"/>
                  </a:lnTo>
                  <a:lnTo>
                    <a:pt x="61366" y="148590"/>
                  </a:lnTo>
                  <a:lnTo>
                    <a:pt x="66662" y="152527"/>
                  </a:lnTo>
                  <a:lnTo>
                    <a:pt x="66662" y="152222"/>
                  </a:lnTo>
                  <a:lnTo>
                    <a:pt x="62826" y="148590"/>
                  </a:lnTo>
                  <a:lnTo>
                    <a:pt x="64236" y="148590"/>
                  </a:lnTo>
                  <a:lnTo>
                    <a:pt x="63144" y="146050"/>
                  </a:lnTo>
                  <a:lnTo>
                    <a:pt x="61480" y="142240"/>
                  </a:lnTo>
                  <a:lnTo>
                    <a:pt x="56400" y="139700"/>
                  </a:lnTo>
                  <a:lnTo>
                    <a:pt x="52539" y="136880"/>
                  </a:lnTo>
                  <a:lnTo>
                    <a:pt x="52539" y="154940"/>
                  </a:lnTo>
                  <a:lnTo>
                    <a:pt x="50761" y="158750"/>
                  </a:lnTo>
                  <a:lnTo>
                    <a:pt x="49352" y="156210"/>
                  </a:lnTo>
                  <a:lnTo>
                    <a:pt x="48653" y="154940"/>
                  </a:lnTo>
                  <a:lnTo>
                    <a:pt x="46139" y="150380"/>
                  </a:lnTo>
                  <a:lnTo>
                    <a:pt x="50660" y="152400"/>
                  </a:lnTo>
                  <a:lnTo>
                    <a:pt x="52539" y="154940"/>
                  </a:lnTo>
                  <a:lnTo>
                    <a:pt x="52539" y="136880"/>
                  </a:lnTo>
                  <a:lnTo>
                    <a:pt x="51193" y="135890"/>
                  </a:lnTo>
                  <a:lnTo>
                    <a:pt x="46228" y="132080"/>
                  </a:lnTo>
                  <a:lnTo>
                    <a:pt x="40982" y="128270"/>
                  </a:lnTo>
                  <a:lnTo>
                    <a:pt x="40398" y="121920"/>
                  </a:lnTo>
                  <a:lnTo>
                    <a:pt x="40055" y="121920"/>
                  </a:lnTo>
                  <a:lnTo>
                    <a:pt x="37579" y="116840"/>
                  </a:lnTo>
                  <a:lnTo>
                    <a:pt x="36347" y="114300"/>
                  </a:lnTo>
                  <a:lnTo>
                    <a:pt x="34493" y="110490"/>
                  </a:lnTo>
                  <a:lnTo>
                    <a:pt x="31483" y="104140"/>
                  </a:lnTo>
                  <a:lnTo>
                    <a:pt x="30276" y="101600"/>
                  </a:lnTo>
                  <a:lnTo>
                    <a:pt x="28473" y="97790"/>
                  </a:lnTo>
                  <a:lnTo>
                    <a:pt x="23876" y="85090"/>
                  </a:lnTo>
                  <a:lnTo>
                    <a:pt x="23482" y="81280"/>
                  </a:lnTo>
                  <a:lnTo>
                    <a:pt x="22542" y="72390"/>
                  </a:lnTo>
                  <a:lnTo>
                    <a:pt x="22491" y="67310"/>
                  </a:lnTo>
                  <a:lnTo>
                    <a:pt x="20408" y="66040"/>
                  </a:lnTo>
                  <a:lnTo>
                    <a:pt x="18224" y="63500"/>
                  </a:lnTo>
                  <a:lnTo>
                    <a:pt x="20789" y="62230"/>
                  </a:lnTo>
                  <a:lnTo>
                    <a:pt x="16979" y="57150"/>
                  </a:lnTo>
                  <a:lnTo>
                    <a:pt x="16471" y="52070"/>
                  </a:lnTo>
                  <a:lnTo>
                    <a:pt x="18084" y="46990"/>
                  </a:lnTo>
                  <a:lnTo>
                    <a:pt x="18440" y="45720"/>
                  </a:lnTo>
                  <a:lnTo>
                    <a:pt x="4800" y="45720"/>
                  </a:lnTo>
                  <a:lnTo>
                    <a:pt x="1765" y="45720"/>
                  </a:lnTo>
                  <a:lnTo>
                    <a:pt x="4127" y="49530"/>
                  </a:lnTo>
                  <a:lnTo>
                    <a:pt x="4572" y="52070"/>
                  </a:lnTo>
                  <a:lnTo>
                    <a:pt x="2336" y="52070"/>
                  </a:lnTo>
                  <a:lnTo>
                    <a:pt x="2222" y="55880"/>
                  </a:lnTo>
                  <a:lnTo>
                    <a:pt x="2146" y="59690"/>
                  </a:lnTo>
                  <a:lnTo>
                    <a:pt x="0" y="62230"/>
                  </a:lnTo>
                  <a:lnTo>
                    <a:pt x="4635" y="64770"/>
                  </a:lnTo>
                  <a:lnTo>
                    <a:pt x="4013" y="74930"/>
                  </a:lnTo>
                  <a:lnTo>
                    <a:pt x="7861" y="81280"/>
                  </a:lnTo>
                  <a:lnTo>
                    <a:pt x="6718" y="80124"/>
                  </a:lnTo>
                  <a:lnTo>
                    <a:pt x="7150" y="82550"/>
                  </a:lnTo>
                  <a:lnTo>
                    <a:pt x="6235" y="83820"/>
                  </a:lnTo>
                  <a:lnTo>
                    <a:pt x="6032" y="86360"/>
                  </a:lnTo>
                  <a:lnTo>
                    <a:pt x="9575" y="86360"/>
                  </a:lnTo>
                  <a:lnTo>
                    <a:pt x="12014" y="91440"/>
                  </a:lnTo>
                  <a:lnTo>
                    <a:pt x="15062" y="93980"/>
                  </a:lnTo>
                  <a:lnTo>
                    <a:pt x="13093" y="99060"/>
                  </a:lnTo>
                  <a:lnTo>
                    <a:pt x="10795" y="93980"/>
                  </a:lnTo>
                  <a:lnTo>
                    <a:pt x="10223" y="92710"/>
                  </a:lnTo>
                  <a:lnTo>
                    <a:pt x="7442" y="95250"/>
                  </a:lnTo>
                  <a:lnTo>
                    <a:pt x="10083" y="93980"/>
                  </a:lnTo>
                  <a:lnTo>
                    <a:pt x="12750" y="101600"/>
                  </a:lnTo>
                  <a:lnTo>
                    <a:pt x="14554" y="99060"/>
                  </a:lnTo>
                  <a:lnTo>
                    <a:pt x="13703" y="102870"/>
                  </a:lnTo>
                  <a:lnTo>
                    <a:pt x="14579" y="101600"/>
                  </a:lnTo>
                  <a:lnTo>
                    <a:pt x="12407" y="105410"/>
                  </a:lnTo>
                  <a:lnTo>
                    <a:pt x="16840" y="104140"/>
                  </a:lnTo>
                  <a:lnTo>
                    <a:pt x="14351" y="107950"/>
                  </a:lnTo>
                  <a:lnTo>
                    <a:pt x="18008" y="109220"/>
                  </a:lnTo>
                  <a:lnTo>
                    <a:pt x="17919" y="114300"/>
                  </a:lnTo>
                  <a:lnTo>
                    <a:pt x="14655" y="111760"/>
                  </a:lnTo>
                  <a:lnTo>
                    <a:pt x="18199" y="116840"/>
                  </a:lnTo>
                  <a:lnTo>
                    <a:pt x="18148" y="117932"/>
                  </a:lnTo>
                  <a:lnTo>
                    <a:pt x="18656" y="116840"/>
                  </a:lnTo>
                  <a:lnTo>
                    <a:pt x="20929" y="116840"/>
                  </a:lnTo>
                  <a:lnTo>
                    <a:pt x="24726" y="121920"/>
                  </a:lnTo>
                  <a:lnTo>
                    <a:pt x="20078" y="120650"/>
                  </a:lnTo>
                  <a:lnTo>
                    <a:pt x="19583" y="123190"/>
                  </a:lnTo>
                  <a:lnTo>
                    <a:pt x="22313" y="127000"/>
                  </a:lnTo>
                  <a:lnTo>
                    <a:pt x="26670" y="128270"/>
                  </a:lnTo>
                  <a:lnTo>
                    <a:pt x="28117" y="130810"/>
                  </a:lnTo>
                  <a:lnTo>
                    <a:pt x="27762" y="130810"/>
                  </a:lnTo>
                  <a:lnTo>
                    <a:pt x="27889" y="132080"/>
                  </a:lnTo>
                  <a:lnTo>
                    <a:pt x="26936" y="132080"/>
                  </a:lnTo>
                  <a:lnTo>
                    <a:pt x="31407" y="133350"/>
                  </a:lnTo>
                  <a:lnTo>
                    <a:pt x="34175" y="142240"/>
                  </a:lnTo>
                  <a:lnTo>
                    <a:pt x="34747" y="142494"/>
                  </a:lnTo>
                  <a:lnTo>
                    <a:pt x="39751" y="144691"/>
                  </a:lnTo>
                  <a:lnTo>
                    <a:pt x="40525" y="143510"/>
                  </a:lnTo>
                  <a:lnTo>
                    <a:pt x="41859" y="142240"/>
                  </a:lnTo>
                  <a:lnTo>
                    <a:pt x="42926" y="142240"/>
                  </a:lnTo>
                  <a:lnTo>
                    <a:pt x="44462" y="143510"/>
                  </a:lnTo>
                  <a:lnTo>
                    <a:pt x="47383" y="143510"/>
                  </a:lnTo>
                  <a:lnTo>
                    <a:pt x="46215" y="146050"/>
                  </a:lnTo>
                  <a:lnTo>
                    <a:pt x="45339" y="144780"/>
                  </a:lnTo>
                  <a:lnTo>
                    <a:pt x="44640" y="145923"/>
                  </a:lnTo>
                  <a:lnTo>
                    <a:pt x="45923" y="147320"/>
                  </a:lnTo>
                  <a:lnTo>
                    <a:pt x="44932" y="149745"/>
                  </a:lnTo>
                  <a:lnTo>
                    <a:pt x="45961" y="150304"/>
                  </a:lnTo>
                  <a:lnTo>
                    <a:pt x="47155" y="154940"/>
                  </a:lnTo>
                  <a:lnTo>
                    <a:pt x="46113" y="153670"/>
                  </a:lnTo>
                  <a:lnTo>
                    <a:pt x="45123" y="151130"/>
                  </a:lnTo>
                  <a:lnTo>
                    <a:pt x="44208" y="149860"/>
                  </a:lnTo>
                  <a:lnTo>
                    <a:pt x="43281" y="156210"/>
                  </a:lnTo>
                  <a:lnTo>
                    <a:pt x="42176" y="147320"/>
                  </a:lnTo>
                  <a:lnTo>
                    <a:pt x="40767" y="153670"/>
                  </a:lnTo>
                  <a:lnTo>
                    <a:pt x="45300" y="160020"/>
                  </a:lnTo>
                  <a:lnTo>
                    <a:pt x="47701" y="158750"/>
                  </a:lnTo>
                  <a:lnTo>
                    <a:pt x="52527" y="165100"/>
                  </a:lnTo>
                  <a:lnTo>
                    <a:pt x="54991" y="165100"/>
                  </a:lnTo>
                  <a:lnTo>
                    <a:pt x="53962" y="163830"/>
                  </a:lnTo>
                  <a:lnTo>
                    <a:pt x="56426" y="163830"/>
                  </a:lnTo>
                  <a:lnTo>
                    <a:pt x="60858" y="167640"/>
                  </a:lnTo>
                  <a:lnTo>
                    <a:pt x="61607" y="171450"/>
                  </a:lnTo>
                  <a:lnTo>
                    <a:pt x="62166" y="175260"/>
                  </a:lnTo>
                  <a:lnTo>
                    <a:pt x="65989" y="177800"/>
                  </a:lnTo>
                  <a:lnTo>
                    <a:pt x="68961" y="177800"/>
                  </a:lnTo>
                  <a:lnTo>
                    <a:pt x="72097" y="175260"/>
                  </a:lnTo>
                  <a:lnTo>
                    <a:pt x="75044" y="180340"/>
                  </a:lnTo>
                  <a:lnTo>
                    <a:pt x="71259" y="181610"/>
                  </a:lnTo>
                  <a:lnTo>
                    <a:pt x="76758" y="186690"/>
                  </a:lnTo>
                  <a:lnTo>
                    <a:pt x="76962" y="185420"/>
                  </a:lnTo>
                  <a:lnTo>
                    <a:pt x="76987" y="184150"/>
                  </a:lnTo>
                  <a:lnTo>
                    <a:pt x="77114" y="184416"/>
                  </a:lnTo>
                  <a:lnTo>
                    <a:pt x="77685" y="185686"/>
                  </a:lnTo>
                  <a:lnTo>
                    <a:pt x="79679" y="190500"/>
                  </a:lnTo>
                  <a:lnTo>
                    <a:pt x="81127" y="186690"/>
                  </a:lnTo>
                  <a:lnTo>
                    <a:pt x="80264" y="186690"/>
                  </a:lnTo>
                  <a:lnTo>
                    <a:pt x="77139" y="184264"/>
                  </a:lnTo>
                  <a:lnTo>
                    <a:pt x="77736" y="180340"/>
                  </a:lnTo>
                  <a:lnTo>
                    <a:pt x="81495" y="185686"/>
                  </a:lnTo>
                  <a:lnTo>
                    <a:pt x="81597" y="185420"/>
                  </a:lnTo>
                  <a:lnTo>
                    <a:pt x="84569" y="187960"/>
                  </a:lnTo>
                  <a:lnTo>
                    <a:pt x="83235" y="191770"/>
                  </a:lnTo>
                  <a:lnTo>
                    <a:pt x="89674" y="195580"/>
                  </a:lnTo>
                  <a:lnTo>
                    <a:pt x="97840" y="199390"/>
                  </a:lnTo>
                  <a:lnTo>
                    <a:pt x="104965" y="204470"/>
                  </a:lnTo>
                  <a:lnTo>
                    <a:pt x="102285" y="204470"/>
                  </a:lnTo>
                  <a:lnTo>
                    <a:pt x="103289" y="205740"/>
                  </a:lnTo>
                  <a:lnTo>
                    <a:pt x="110210" y="210820"/>
                  </a:lnTo>
                  <a:lnTo>
                    <a:pt x="116687" y="215900"/>
                  </a:lnTo>
                  <a:lnTo>
                    <a:pt x="122618" y="222250"/>
                  </a:lnTo>
                  <a:lnTo>
                    <a:pt x="127939" y="228600"/>
                  </a:lnTo>
                  <a:lnTo>
                    <a:pt x="133299" y="228600"/>
                  </a:lnTo>
                  <a:lnTo>
                    <a:pt x="135432" y="229870"/>
                  </a:lnTo>
                  <a:lnTo>
                    <a:pt x="137299" y="231140"/>
                  </a:lnTo>
                  <a:lnTo>
                    <a:pt x="136715" y="232410"/>
                  </a:lnTo>
                  <a:lnTo>
                    <a:pt x="135102" y="232410"/>
                  </a:lnTo>
                  <a:lnTo>
                    <a:pt x="140817" y="234950"/>
                  </a:lnTo>
                  <a:lnTo>
                    <a:pt x="147053" y="238760"/>
                  </a:lnTo>
                  <a:lnTo>
                    <a:pt x="152539" y="243840"/>
                  </a:lnTo>
                  <a:lnTo>
                    <a:pt x="155981" y="248920"/>
                  </a:lnTo>
                  <a:lnTo>
                    <a:pt x="154444" y="248920"/>
                  </a:lnTo>
                  <a:lnTo>
                    <a:pt x="157403" y="252730"/>
                  </a:lnTo>
                  <a:lnTo>
                    <a:pt x="162737" y="248920"/>
                  </a:lnTo>
                  <a:lnTo>
                    <a:pt x="164312" y="255270"/>
                  </a:lnTo>
                  <a:lnTo>
                    <a:pt x="163296" y="254000"/>
                  </a:lnTo>
                  <a:lnTo>
                    <a:pt x="164211" y="255270"/>
                  </a:lnTo>
                  <a:lnTo>
                    <a:pt x="168757" y="261620"/>
                  </a:lnTo>
                  <a:lnTo>
                    <a:pt x="174104" y="269240"/>
                  </a:lnTo>
                  <a:lnTo>
                    <a:pt x="178231" y="276860"/>
                  </a:lnTo>
                  <a:lnTo>
                    <a:pt x="180073" y="284480"/>
                  </a:lnTo>
                  <a:lnTo>
                    <a:pt x="184518" y="284480"/>
                  </a:lnTo>
                  <a:lnTo>
                    <a:pt x="183451" y="295910"/>
                  </a:lnTo>
                  <a:lnTo>
                    <a:pt x="188658" y="294640"/>
                  </a:lnTo>
                  <a:lnTo>
                    <a:pt x="188455" y="300990"/>
                  </a:lnTo>
                  <a:lnTo>
                    <a:pt x="187147" y="299720"/>
                  </a:lnTo>
                  <a:lnTo>
                    <a:pt x="187896" y="309880"/>
                  </a:lnTo>
                  <a:lnTo>
                    <a:pt x="188353" y="311150"/>
                  </a:lnTo>
                  <a:lnTo>
                    <a:pt x="191947" y="312420"/>
                  </a:lnTo>
                  <a:lnTo>
                    <a:pt x="193179" y="314960"/>
                  </a:lnTo>
                  <a:lnTo>
                    <a:pt x="190398" y="314960"/>
                  </a:lnTo>
                  <a:lnTo>
                    <a:pt x="191643" y="316230"/>
                  </a:lnTo>
                  <a:lnTo>
                    <a:pt x="192963" y="317500"/>
                  </a:lnTo>
                  <a:lnTo>
                    <a:pt x="194030" y="318770"/>
                  </a:lnTo>
                  <a:lnTo>
                    <a:pt x="190893" y="321310"/>
                  </a:lnTo>
                  <a:lnTo>
                    <a:pt x="191909" y="323850"/>
                  </a:lnTo>
                  <a:lnTo>
                    <a:pt x="191909" y="324256"/>
                  </a:lnTo>
                  <a:lnTo>
                    <a:pt x="192036" y="324637"/>
                  </a:lnTo>
                  <a:lnTo>
                    <a:pt x="192354" y="324904"/>
                  </a:lnTo>
                  <a:lnTo>
                    <a:pt x="191935" y="323850"/>
                  </a:lnTo>
                  <a:lnTo>
                    <a:pt x="192938" y="322580"/>
                  </a:lnTo>
                  <a:lnTo>
                    <a:pt x="193763" y="322580"/>
                  </a:lnTo>
                  <a:lnTo>
                    <a:pt x="195808" y="326390"/>
                  </a:lnTo>
                  <a:lnTo>
                    <a:pt x="192112" y="332740"/>
                  </a:lnTo>
                  <a:lnTo>
                    <a:pt x="190817" y="332740"/>
                  </a:lnTo>
                  <a:lnTo>
                    <a:pt x="191338" y="336550"/>
                  </a:lnTo>
                  <a:lnTo>
                    <a:pt x="192011" y="339090"/>
                  </a:lnTo>
                  <a:lnTo>
                    <a:pt x="192074" y="342900"/>
                  </a:lnTo>
                  <a:lnTo>
                    <a:pt x="191617" y="342900"/>
                  </a:lnTo>
                  <a:lnTo>
                    <a:pt x="192443" y="345440"/>
                  </a:lnTo>
                  <a:lnTo>
                    <a:pt x="191160" y="344170"/>
                  </a:lnTo>
                  <a:lnTo>
                    <a:pt x="187299" y="340360"/>
                  </a:lnTo>
                  <a:lnTo>
                    <a:pt x="188976" y="345440"/>
                  </a:lnTo>
                  <a:lnTo>
                    <a:pt x="189738" y="344170"/>
                  </a:lnTo>
                  <a:lnTo>
                    <a:pt x="190563" y="345440"/>
                  </a:lnTo>
                  <a:lnTo>
                    <a:pt x="191084" y="345440"/>
                  </a:lnTo>
                  <a:lnTo>
                    <a:pt x="189064" y="347980"/>
                  </a:lnTo>
                  <a:lnTo>
                    <a:pt x="187274" y="353060"/>
                  </a:lnTo>
                  <a:lnTo>
                    <a:pt x="186283" y="356870"/>
                  </a:lnTo>
                  <a:lnTo>
                    <a:pt x="184835" y="355600"/>
                  </a:lnTo>
                  <a:lnTo>
                    <a:pt x="181571" y="361950"/>
                  </a:lnTo>
                  <a:lnTo>
                    <a:pt x="178473" y="369570"/>
                  </a:lnTo>
                  <a:lnTo>
                    <a:pt x="172415" y="374650"/>
                  </a:lnTo>
                  <a:lnTo>
                    <a:pt x="175183" y="373380"/>
                  </a:lnTo>
                  <a:lnTo>
                    <a:pt x="177215" y="375920"/>
                  </a:lnTo>
                  <a:lnTo>
                    <a:pt x="175768" y="378167"/>
                  </a:lnTo>
                  <a:lnTo>
                    <a:pt x="200279" y="378167"/>
                  </a:lnTo>
                  <a:lnTo>
                    <a:pt x="204165" y="373380"/>
                  </a:lnTo>
                  <a:lnTo>
                    <a:pt x="205181" y="372110"/>
                  </a:lnTo>
                  <a:lnTo>
                    <a:pt x="206209" y="370840"/>
                  </a:lnTo>
                  <a:lnTo>
                    <a:pt x="204685" y="372110"/>
                  </a:lnTo>
                  <a:lnTo>
                    <a:pt x="203555" y="368300"/>
                  </a:lnTo>
                  <a:lnTo>
                    <a:pt x="204152" y="367030"/>
                  </a:lnTo>
                  <a:lnTo>
                    <a:pt x="206400" y="364490"/>
                  </a:lnTo>
                  <a:lnTo>
                    <a:pt x="204546" y="358140"/>
                  </a:lnTo>
                  <a:lnTo>
                    <a:pt x="207899" y="359410"/>
                  </a:lnTo>
                  <a:lnTo>
                    <a:pt x="207492" y="360680"/>
                  </a:lnTo>
                  <a:lnTo>
                    <a:pt x="211696" y="359410"/>
                  </a:lnTo>
                  <a:lnTo>
                    <a:pt x="211937" y="358140"/>
                  </a:lnTo>
                  <a:lnTo>
                    <a:pt x="212178" y="356870"/>
                  </a:lnTo>
                  <a:lnTo>
                    <a:pt x="212915" y="353060"/>
                  </a:lnTo>
                  <a:lnTo>
                    <a:pt x="213779" y="349250"/>
                  </a:lnTo>
                  <a:lnTo>
                    <a:pt x="209181" y="346710"/>
                  </a:lnTo>
                  <a:lnTo>
                    <a:pt x="213969" y="341630"/>
                  </a:lnTo>
                  <a:close/>
                </a:path>
                <a:path w="2162810" h="3715384">
                  <a:moveTo>
                    <a:pt x="215773" y="509879"/>
                  </a:moveTo>
                  <a:lnTo>
                    <a:pt x="214299" y="510501"/>
                  </a:lnTo>
                  <a:lnTo>
                    <a:pt x="215049" y="511175"/>
                  </a:lnTo>
                  <a:lnTo>
                    <a:pt x="215760" y="511721"/>
                  </a:lnTo>
                  <a:lnTo>
                    <a:pt x="215773" y="509879"/>
                  </a:lnTo>
                  <a:close/>
                </a:path>
                <a:path w="2162810" h="3715384">
                  <a:moveTo>
                    <a:pt x="217995" y="509270"/>
                  </a:moveTo>
                  <a:lnTo>
                    <a:pt x="215785" y="506730"/>
                  </a:lnTo>
                  <a:lnTo>
                    <a:pt x="215773" y="509879"/>
                  </a:lnTo>
                  <a:lnTo>
                    <a:pt x="217233" y="509270"/>
                  </a:lnTo>
                  <a:lnTo>
                    <a:pt x="217068" y="511810"/>
                  </a:lnTo>
                  <a:lnTo>
                    <a:pt x="217995" y="509270"/>
                  </a:lnTo>
                  <a:close/>
                </a:path>
                <a:path w="2162810" h="3715384">
                  <a:moveTo>
                    <a:pt x="222948" y="982179"/>
                  </a:moveTo>
                  <a:lnTo>
                    <a:pt x="220865" y="979563"/>
                  </a:lnTo>
                  <a:lnTo>
                    <a:pt x="220230" y="982599"/>
                  </a:lnTo>
                  <a:lnTo>
                    <a:pt x="220599" y="983589"/>
                  </a:lnTo>
                  <a:lnTo>
                    <a:pt x="222402" y="984072"/>
                  </a:lnTo>
                  <a:lnTo>
                    <a:pt x="222948" y="982179"/>
                  </a:lnTo>
                  <a:close/>
                </a:path>
                <a:path w="2162810" h="3715384">
                  <a:moveTo>
                    <a:pt x="230657" y="794372"/>
                  </a:moveTo>
                  <a:lnTo>
                    <a:pt x="228574" y="791743"/>
                  </a:lnTo>
                  <a:lnTo>
                    <a:pt x="227825" y="792429"/>
                  </a:lnTo>
                  <a:lnTo>
                    <a:pt x="229501" y="793280"/>
                  </a:lnTo>
                  <a:lnTo>
                    <a:pt x="230657" y="794372"/>
                  </a:lnTo>
                  <a:close/>
                </a:path>
                <a:path w="2162810" h="3715384">
                  <a:moveTo>
                    <a:pt x="230886" y="960120"/>
                  </a:moveTo>
                  <a:lnTo>
                    <a:pt x="230327" y="960120"/>
                  </a:lnTo>
                  <a:lnTo>
                    <a:pt x="230517" y="961504"/>
                  </a:lnTo>
                  <a:lnTo>
                    <a:pt x="230886" y="960120"/>
                  </a:lnTo>
                  <a:close/>
                </a:path>
                <a:path w="2162810" h="3715384">
                  <a:moveTo>
                    <a:pt x="231076" y="973404"/>
                  </a:moveTo>
                  <a:lnTo>
                    <a:pt x="230759" y="970699"/>
                  </a:lnTo>
                  <a:lnTo>
                    <a:pt x="229412" y="967219"/>
                  </a:lnTo>
                  <a:lnTo>
                    <a:pt x="226288" y="967409"/>
                  </a:lnTo>
                  <a:lnTo>
                    <a:pt x="228041" y="970686"/>
                  </a:lnTo>
                  <a:lnTo>
                    <a:pt x="226656" y="970635"/>
                  </a:lnTo>
                  <a:lnTo>
                    <a:pt x="228777" y="974331"/>
                  </a:lnTo>
                  <a:lnTo>
                    <a:pt x="228257" y="976236"/>
                  </a:lnTo>
                  <a:lnTo>
                    <a:pt x="226428" y="976960"/>
                  </a:lnTo>
                  <a:lnTo>
                    <a:pt x="225564" y="976185"/>
                  </a:lnTo>
                  <a:lnTo>
                    <a:pt x="225983" y="977150"/>
                  </a:lnTo>
                  <a:lnTo>
                    <a:pt x="223608" y="978560"/>
                  </a:lnTo>
                  <a:lnTo>
                    <a:pt x="224853" y="980363"/>
                  </a:lnTo>
                  <a:lnTo>
                    <a:pt x="228130" y="979182"/>
                  </a:lnTo>
                  <a:lnTo>
                    <a:pt x="229628" y="976261"/>
                  </a:lnTo>
                  <a:lnTo>
                    <a:pt x="229311" y="972413"/>
                  </a:lnTo>
                  <a:lnTo>
                    <a:pt x="230225" y="972058"/>
                  </a:lnTo>
                  <a:lnTo>
                    <a:pt x="230644" y="973023"/>
                  </a:lnTo>
                  <a:lnTo>
                    <a:pt x="231076" y="973404"/>
                  </a:lnTo>
                  <a:close/>
                </a:path>
                <a:path w="2162810" h="3715384">
                  <a:moveTo>
                    <a:pt x="231432" y="795401"/>
                  </a:moveTo>
                  <a:lnTo>
                    <a:pt x="231292" y="795058"/>
                  </a:lnTo>
                  <a:lnTo>
                    <a:pt x="231013" y="794702"/>
                  </a:lnTo>
                  <a:lnTo>
                    <a:pt x="230657" y="794372"/>
                  </a:lnTo>
                  <a:lnTo>
                    <a:pt x="231432" y="795401"/>
                  </a:lnTo>
                  <a:close/>
                </a:path>
                <a:path w="2162810" h="3715384">
                  <a:moveTo>
                    <a:pt x="231927" y="965987"/>
                  </a:moveTo>
                  <a:lnTo>
                    <a:pt x="230822" y="965200"/>
                  </a:lnTo>
                  <a:lnTo>
                    <a:pt x="230835" y="963930"/>
                  </a:lnTo>
                  <a:lnTo>
                    <a:pt x="230517" y="961504"/>
                  </a:lnTo>
                  <a:lnTo>
                    <a:pt x="229501" y="965200"/>
                  </a:lnTo>
                  <a:lnTo>
                    <a:pt x="231241" y="966470"/>
                  </a:lnTo>
                  <a:lnTo>
                    <a:pt x="231927" y="965987"/>
                  </a:lnTo>
                  <a:close/>
                </a:path>
                <a:path w="2162810" h="3715384">
                  <a:moveTo>
                    <a:pt x="232562" y="956310"/>
                  </a:moveTo>
                  <a:lnTo>
                    <a:pt x="232029" y="955040"/>
                  </a:lnTo>
                  <a:lnTo>
                    <a:pt x="231241" y="958850"/>
                  </a:lnTo>
                  <a:lnTo>
                    <a:pt x="230886" y="960120"/>
                  </a:lnTo>
                  <a:lnTo>
                    <a:pt x="232117" y="960120"/>
                  </a:lnTo>
                  <a:lnTo>
                    <a:pt x="232562" y="956310"/>
                  </a:lnTo>
                  <a:close/>
                </a:path>
                <a:path w="2162810" h="3715384">
                  <a:moveTo>
                    <a:pt x="233070" y="965200"/>
                  </a:moveTo>
                  <a:lnTo>
                    <a:pt x="231927" y="965987"/>
                  </a:lnTo>
                  <a:lnTo>
                    <a:pt x="232587" y="966470"/>
                  </a:lnTo>
                  <a:lnTo>
                    <a:pt x="233070" y="965200"/>
                  </a:lnTo>
                  <a:close/>
                </a:path>
                <a:path w="2162810" h="3715384">
                  <a:moveTo>
                    <a:pt x="234784" y="946759"/>
                  </a:moveTo>
                  <a:lnTo>
                    <a:pt x="234365" y="946505"/>
                  </a:lnTo>
                  <a:lnTo>
                    <a:pt x="234289" y="947166"/>
                  </a:lnTo>
                  <a:lnTo>
                    <a:pt x="234365" y="947762"/>
                  </a:lnTo>
                  <a:lnTo>
                    <a:pt x="234543" y="948359"/>
                  </a:lnTo>
                  <a:lnTo>
                    <a:pt x="234784" y="946759"/>
                  </a:lnTo>
                  <a:close/>
                </a:path>
                <a:path w="2162810" h="3715384">
                  <a:moveTo>
                    <a:pt x="235559" y="944143"/>
                  </a:moveTo>
                  <a:lnTo>
                    <a:pt x="235229" y="944803"/>
                  </a:lnTo>
                  <a:lnTo>
                    <a:pt x="235077" y="945273"/>
                  </a:lnTo>
                  <a:lnTo>
                    <a:pt x="235038" y="945667"/>
                  </a:lnTo>
                  <a:lnTo>
                    <a:pt x="235559" y="944143"/>
                  </a:lnTo>
                  <a:close/>
                </a:path>
                <a:path w="2162810" h="3715384">
                  <a:moveTo>
                    <a:pt x="235737" y="946988"/>
                  </a:moveTo>
                  <a:lnTo>
                    <a:pt x="235191" y="946569"/>
                  </a:lnTo>
                  <a:lnTo>
                    <a:pt x="234988" y="946200"/>
                  </a:lnTo>
                  <a:lnTo>
                    <a:pt x="235038" y="945667"/>
                  </a:lnTo>
                  <a:lnTo>
                    <a:pt x="234784" y="946759"/>
                  </a:lnTo>
                  <a:lnTo>
                    <a:pt x="235115" y="946988"/>
                  </a:lnTo>
                  <a:lnTo>
                    <a:pt x="235445" y="947140"/>
                  </a:lnTo>
                  <a:lnTo>
                    <a:pt x="235737" y="946988"/>
                  </a:lnTo>
                  <a:close/>
                </a:path>
                <a:path w="2162810" h="3715384">
                  <a:moveTo>
                    <a:pt x="236842" y="534670"/>
                  </a:moveTo>
                  <a:lnTo>
                    <a:pt x="231228" y="529590"/>
                  </a:lnTo>
                  <a:lnTo>
                    <a:pt x="228625" y="523240"/>
                  </a:lnTo>
                  <a:lnTo>
                    <a:pt x="229450" y="523240"/>
                  </a:lnTo>
                  <a:lnTo>
                    <a:pt x="224675" y="519430"/>
                  </a:lnTo>
                  <a:lnTo>
                    <a:pt x="219176" y="514350"/>
                  </a:lnTo>
                  <a:lnTo>
                    <a:pt x="215874" y="511810"/>
                  </a:lnTo>
                  <a:lnTo>
                    <a:pt x="215049" y="511175"/>
                  </a:lnTo>
                  <a:lnTo>
                    <a:pt x="214223" y="510540"/>
                  </a:lnTo>
                  <a:lnTo>
                    <a:pt x="211480" y="508000"/>
                  </a:lnTo>
                  <a:lnTo>
                    <a:pt x="211099" y="506730"/>
                  </a:lnTo>
                  <a:lnTo>
                    <a:pt x="208826" y="502920"/>
                  </a:lnTo>
                  <a:lnTo>
                    <a:pt x="209892" y="500380"/>
                  </a:lnTo>
                  <a:lnTo>
                    <a:pt x="211391" y="501650"/>
                  </a:lnTo>
                  <a:lnTo>
                    <a:pt x="214122" y="504190"/>
                  </a:lnTo>
                  <a:lnTo>
                    <a:pt x="214223" y="500380"/>
                  </a:lnTo>
                  <a:lnTo>
                    <a:pt x="214261" y="499110"/>
                  </a:lnTo>
                  <a:lnTo>
                    <a:pt x="208597" y="499110"/>
                  </a:lnTo>
                  <a:lnTo>
                    <a:pt x="206641" y="497840"/>
                  </a:lnTo>
                  <a:lnTo>
                    <a:pt x="207772" y="496570"/>
                  </a:lnTo>
                  <a:lnTo>
                    <a:pt x="205270" y="495300"/>
                  </a:lnTo>
                  <a:lnTo>
                    <a:pt x="200253" y="492760"/>
                  </a:lnTo>
                  <a:lnTo>
                    <a:pt x="198424" y="495300"/>
                  </a:lnTo>
                  <a:lnTo>
                    <a:pt x="190500" y="491490"/>
                  </a:lnTo>
                  <a:lnTo>
                    <a:pt x="190957" y="492760"/>
                  </a:lnTo>
                  <a:lnTo>
                    <a:pt x="185445" y="495300"/>
                  </a:lnTo>
                  <a:lnTo>
                    <a:pt x="187934" y="490220"/>
                  </a:lnTo>
                  <a:lnTo>
                    <a:pt x="182714" y="491490"/>
                  </a:lnTo>
                  <a:lnTo>
                    <a:pt x="182321" y="487680"/>
                  </a:lnTo>
                  <a:lnTo>
                    <a:pt x="167678" y="487680"/>
                  </a:lnTo>
                  <a:lnTo>
                    <a:pt x="170078" y="486219"/>
                  </a:lnTo>
                  <a:lnTo>
                    <a:pt x="169100" y="486410"/>
                  </a:lnTo>
                  <a:lnTo>
                    <a:pt x="165760" y="487680"/>
                  </a:lnTo>
                  <a:lnTo>
                    <a:pt x="157048" y="487680"/>
                  </a:lnTo>
                  <a:lnTo>
                    <a:pt x="155346" y="483870"/>
                  </a:lnTo>
                  <a:lnTo>
                    <a:pt x="149682" y="482600"/>
                  </a:lnTo>
                  <a:lnTo>
                    <a:pt x="143014" y="481330"/>
                  </a:lnTo>
                  <a:lnTo>
                    <a:pt x="140652" y="480060"/>
                  </a:lnTo>
                  <a:lnTo>
                    <a:pt x="138303" y="478790"/>
                  </a:lnTo>
                  <a:lnTo>
                    <a:pt x="130721" y="478790"/>
                  </a:lnTo>
                  <a:lnTo>
                    <a:pt x="115773" y="476250"/>
                  </a:lnTo>
                  <a:lnTo>
                    <a:pt x="108216" y="473710"/>
                  </a:lnTo>
                  <a:lnTo>
                    <a:pt x="110578" y="480060"/>
                  </a:lnTo>
                  <a:lnTo>
                    <a:pt x="109512" y="478790"/>
                  </a:lnTo>
                  <a:lnTo>
                    <a:pt x="106260" y="474929"/>
                  </a:lnTo>
                  <a:lnTo>
                    <a:pt x="106438" y="474878"/>
                  </a:lnTo>
                  <a:lnTo>
                    <a:pt x="105816" y="474395"/>
                  </a:lnTo>
                  <a:lnTo>
                    <a:pt x="105257" y="473710"/>
                  </a:lnTo>
                  <a:lnTo>
                    <a:pt x="105219" y="473913"/>
                  </a:lnTo>
                  <a:lnTo>
                    <a:pt x="103111" y="472211"/>
                  </a:lnTo>
                  <a:lnTo>
                    <a:pt x="105054" y="474954"/>
                  </a:lnTo>
                  <a:lnTo>
                    <a:pt x="105003" y="475246"/>
                  </a:lnTo>
                  <a:lnTo>
                    <a:pt x="104724" y="475310"/>
                  </a:lnTo>
                  <a:lnTo>
                    <a:pt x="104978" y="475386"/>
                  </a:lnTo>
                  <a:lnTo>
                    <a:pt x="104432" y="478790"/>
                  </a:lnTo>
                  <a:lnTo>
                    <a:pt x="101003" y="478790"/>
                  </a:lnTo>
                  <a:lnTo>
                    <a:pt x="100914" y="477520"/>
                  </a:lnTo>
                  <a:lnTo>
                    <a:pt x="98907" y="476250"/>
                  </a:lnTo>
                  <a:lnTo>
                    <a:pt x="98044" y="474980"/>
                  </a:lnTo>
                  <a:lnTo>
                    <a:pt x="97193" y="473710"/>
                  </a:lnTo>
                  <a:lnTo>
                    <a:pt x="95986" y="472440"/>
                  </a:lnTo>
                  <a:lnTo>
                    <a:pt x="95618" y="469900"/>
                  </a:lnTo>
                  <a:lnTo>
                    <a:pt x="98272" y="472440"/>
                  </a:lnTo>
                  <a:lnTo>
                    <a:pt x="98717" y="471170"/>
                  </a:lnTo>
                  <a:lnTo>
                    <a:pt x="97066" y="469900"/>
                  </a:lnTo>
                  <a:lnTo>
                    <a:pt x="95415" y="468630"/>
                  </a:lnTo>
                  <a:lnTo>
                    <a:pt x="98361" y="467360"/>
                  </a:lnTo>
                  <a:lnTo>
                    <a:pt x="97536" y="464820"/>
                  </a:lnTo>
                  <a:lnTo>
                    <a:pt x="96659" y="467360"/>
                  </a:lnTo>
                  <a:lnTo>
                    <a:pt x="94703" y="467360"/>
                  </a:lnTo>
                  <a:lnTo>
                    <a:pt x="94234" y="464820"/>
                  </a:lnTo>
                  <a:lnTo>
                    <a:pt x="94056" y="466090"/>
                  </a:lnTo>
                  <a:lnTo>
                    <a:pt x="93992" y="467360"/>
                  </a:lnTo>
                  <a:lnTo>
                    <a:pt x="94234" y="468630"/>
                  </a:lnTo>
                  <a:lnTo>
                    <a:pt x="91198" y="468630"/>
                  </a:lnTo>
                  <a:lnTo>
                    <a:pt x="91414" y="466090"/>
                  </a:lnTo>
                  <a:lnTo>
                    <a:pt x="91986" y="464820"/>
                  </a:lnTo>
                  <a:lnTo>
                    <a:pt x="92506" y="463550"/>
                  </a:lnTo>
                  <a:lnTo>
                    <a:pt x="93281" y="462280"/>
                  </a:lnTo>
                  <a:lnTo>
                    <a:pt x="91363" y="461010"/>
                  </a:lnTo>
                  <a:lnTo>
                    <a:pt x="93395" y="461010"/>
                  </a:lnTo>
                  <a:lnTo>
                    <a:pt x="91490" y="459740"/>
                  </a:lnTo>
                  <a:lnTo>
                    <a:pt x="92798" y="454660"/>
                  </a:lnTo>
                  <a:lnTo>
                    <a:pt x="90309" y="449580"/>
                  </a:lnTo>
                  <a:lnTo>
                    <a:pt x="91147" y="448310"/>
                  </a:lnTo>
                  <a:lnTo>
                    <a:pt x="92837" y="448310"/>
                  </a:lnTo>
                  <a:lnTo>
                    <a:pt x="92684" y="450850"/>
                  </a:lnTo>
                  <a:lnTo>
                    <a:pt x="93776" y="448310"/>
                  </a:lnTo>
                  <a:lnTo>
                    <a:pt x="94322" y="447040"/>
                  </a:lnTo>
                  <a:lnTo>
                    <a:pt x="95605" y="443230"/>
                  </a:lnTo>
                  <a:lnTo>
                    <a:pt x="97942" y="439420"/>
                  </a:lnTo>
                  <a:lnTo>
                    <a:pt x="100076" y="435610"/>
                  </a:lnTo>
                  <a:lnTo>
                    <a:pt x="103962" y="433070"/>
                  </a:lnTo>
                  <a:lnTo>
                    <a:pt x="107632" y="431800"/>
                  </a:lnTo>
                  <a:lnTo>
                    <a:pt x="107708" y="434340"/>
                  </a:lnTo>
                  <a:lnTo>
                    <a:pt x="108915" y="433070"/>
                  </a:lnTo>
                  <a:lnTo>
                    <a:pt x="109004" y="431800"/>
                  </a:lnTo>
                  <a:lnTo>
                    <a:pt x="109093" y="430530"/>
                  </a:lnTo>
                  <a:lnTo>
                    <a:pt x="111823" y="430530"/>
                  </a:lnTo>
                  <a:lnTo>
                    <a:pt x="111645" y="431800"/>
                  </a:lnTo>
                  <a:lnTo>
                    <a:pt x="112395" y="431800"/>
                  </a:lnTo>
                  <a:lnTo>
                    <a:pt x="112953" y="430530"/>
                  </a:lnTo>
                  <a:lnTo>
                    <a:pt x="115697" y="427990"/>
                  </a:lnTo>
                  <a:lnTo>
                    <a:pt x="118275" y="427990"/>
                  </a:lnTo>
                  <a:lnTo>
                    <a:pt x="116941" y="429260"/>
                  </a:lnTo>
                  <a:lnTo>
                    <a:pt x="126238" y="427990"/>
                  </a:lnTo>
                  <a:lnTo>
                    <a:pt x="129844" y="421640"/>
                  </a:lnTo>
                  <a:lnTo>
                    <a:pt x="131826" y="420370"/>
                  </a:lnTo>
                  <a:lnTo>
                    <a:pt x="137782" y="416560"/>
                  </a:lnTo>
                  <a:lnTo>
                    <a:pt x="139065" y="421640"/>
                  </a:lnTo>
                  <a:lnTo>
                    <a:pt x="151828" y="417830"/>
                  </a:lnTo>
                  <a:lnTo>
                    <a:pt x="151917" y="419100"/>
                  </a:lnTo>
                  <a:lnTo>
                    <a:pt x="153936" y="417830"/>
                  </a:lnTo>
                  <a:lnTo>
                    <a:pt x="155968" y="416560"/>
                  </a:lnTo>
                  <a:lnTo>
                    <a:pt x="160007" y="414020"/>
                  </a:lnTo>
                  <a:lnTo>
                    <a:pt x="166624" y="408940"/>
                  </a:lnTo>
                  <a:lnTo>
                    <a:pt x="120484" y="408940"/>
                  </a:lnTo>
                  <a:lnTo>
                    <a:pt x="112610" y="408940"/>
                  </a:lnTo>
                  <a:lnTo>
                    <a:pt x="107492" y="408940"/>
                  </a:lnTo>
                  <a:lnTo>
                    <a:pt x="104813" y="410210"/>
                  </a:lnTo>
                  <a:lnTo>
                    <a:pt x="95351" y="417830"/>
                  </a:lnTo>
                  <a:lnTo>
                    <a:pt x="98412" y="417830"/>
                  </a:lnTo>
                  <a:lnTo>
                    <a:pt x="98171" y="419100"/>
                  </a:lnTo>
                  <a:lnTo>
                    <a:pt x="96558" y="420370"/>
                  </a:lnTo>
                  <a:lnTo>
                    <a:pt x="93510" y="420370"/>
                  </a:lnTo>
                  <a:lnTo>
                    <a:pt x="93230" y="419379"/>
                  </a:lnTo>
                  <a:lnTo>
                    <a:pt x="88887" y="424180"/>
                  </a:lnTo>
                  <a:lnTo>
                    <a:pt x="81432" y="427990"/>
                  </a:lnTo>
                  <a:lnTo>
                    <a:pt x="75882" y="434340"/>
                  </a:lnTo>
                  <a:lnTo>
                    <a:pt x="70192" y="440690"/>
                  </a:lnTo>
                  <a:lnTo>
                    <a:pt x="66192" y="448310"/>
                  </a:lnTo>
                  <a:lnTo>
                    <a:pt x="68237" y="455510"/>
                  </a:lnTo>
                  <a:lnTo>
                    <a:pt x="68275" y="455930"/>
                  </a:lnTo>
                  <a:lnTo>
                    <a:pt x="68643" y="459740"/>
                  </a:lnTo>
                  <a:lnTo>
                    <a:pt x="69888" y="463550"/>
                  </a:lnTo>
                  <a:lnTo>
                    <a:pt x="72123" y="468630"/>
                  </a:lnTo>
                  <a:lnTo>
                    <a:pt x="73837" y="474980"/>
                  </a:lnTo>
                  <a:lnTo>
                    <a:pt x="69176" y="464820"/>
                  </a:lnTo>
                  <a:lnTo>
                    <a:pt x="69329" y="469900"/>
                  </a:lnTo>
                  <a:lnTo>
                    <a:pt x="73964" y="477520"/>
                  </a:lnTo>
                  <a:lnTo>
                    <a:pt x="77825" y="481330"/>
                  </a:lnTo>
                  <a:lnTo>
                    <a:pt x="85877" y="488950"/>
                  </a:lnTo>
                  <a:lnTo>
                    <a:pt x="90170" y="491490"/>
                  </a:lnTo>
                  <a:lnTo>
                    <a:pt x="95542" y="491490"/>
                  </a:lnTo>
                  <a:lnTo>
                    <a:pt x="98145" y="496570"/>
                  </a:lnTo>
                  <a:lnTo>
                    <a:pt x="105562" y="497840"/>
                  </a:lnTo>
                  <a:lnTo>
                    <a:pt x="112229" y="499110"/>
                  </a:lnTo>
                  <a:lnTo>
                    <a:pt x="125907" y="499110"/>
                  </a:lnTo>
                  <a:lnTo>
                    <a:pt x="130441" y="501650"/>
                  </a:lnTo>
                  <a:lnTo>
                    <a:pt x="130022" y="500380"/>
                  </a:lnTo>
                  <a:lnTo>
                    <a:pt x="132549" y="499110"/>
                  </a:lnTo>
                  <a:lnTo>
                    <a:pt x="132651" y="499935"/>
                  </a:lnTo>
                  <a:lnTo>
                    <a:pt x="133667" y="499110"/>
                  </a:lnTo>
                  <a:lnTo>
                    <a:pt x="148805" y="500380"/>
                  </a:lnTo>
                  <a:lnTo>
                    <a:pt x="163512" y="502920"/>
                  </a:lnTo>
                  <a:lnTo>
                    <a:pt x="176949" y="506730"/>
                  </a:lnTo>
                  <a:lnTo>
                    <a:pt x="192849" y="515620"/>
                  </a:lnTo>
                  <a:lnTo>
                    <a:pt x="195719" y="506730"/>
                  </a:lnTo>
                  <a:lnTo>
                    <a:pt x="199923" y="514350"/>
                  </a:lnTo>
                  <a:lnTo>
                    <a:pt x="196303" y="515620"/>
                  </a:lnTo>
                  <a:lnTo>
                    <a:pt x="202247" y="518160"/>
                  </a:lnTo>
                  <a:lnTo>
                    <a:pt x="206883" y="523240"/>
                  </a:lnTo>
                  <a:lnTo>
                    <a:pt x="210007" y="528320"/>
                  </a:lnTo>
                  <a:lnTo>
                    <a:pt x="213233" y="533400"/>
                  </a:lnTo>
                  <a:lnTo>
                    <a:pt x="214706" y="538480"/>
                  </a:lnTo>
                  <a:lnTo>
                    <a:pt x="216433" y="543560"/>
                  </a:lnTo>
                  <a:lnTo>
                    <a:pt x="214795" y="543560"/>
                  </a:lnTo>
                  <a:lnTo>
                    <a:pt x="214782" y="542290"/>
                  </a:lnTo>
                  <a:lnTo>
                    <a:pt x="212953" y="544830"/>
                  </a:lnTo>
                  <a:lnTo>
                    <a:pt x="214287" y="548640"/>
                  </a:lnTo>
                  <a:lnTo>
                    <a:pt x="215811" y="549910"/>
                  </a:lnTo>
                  <a:lnTo>
                    <a:pt x="215277" y="551180"/>
                  </a:lnTo>
                  <a:lnTo>
                    <a:pt x="214172" y="549910"/>
                  </a:lnTo>
                  <a:lnTo>
                    <a:pt x="213093" y="549910"/>
                  </a:lnTo>
                  <a:lnTo>
                    <a:pt x="211277" y="551180"/>
                  </a:lnTo>
                  <a:lnTo>
                    <a:pt x="213664" y="556260"/>
                  </a:lnTo>
                  <a:lnTo>
                    <a:pt x="211112" y="556260"/>
                  </a:lnTo>
                  <a:lnTo>
                    <a:pt x="206463" y="560070"/>
                  </a:lnTo>
                  <a:lnTo>
                    <a:pt x="209245" y="560070"/>
                  </a:lnTo>
                  <a:lnTo>
                    <a:pt x="205549" y="562610"/>
                  </a:lnTo>
                  <a:lnTo>
                    <a:pt x="203517" y="566420"/>
                  </a:lnTo>
                  <a:lnTo>
                    <a:pt x="199313" y="567690"/>
                  </a:lnTo>
                  <a:lnTo>
                    <a:pt x="198755" y="571500"/>
                  </a:lnTo>
                  <a:lnTo>
                    <a:pt x="191084" y="571500"/>
                  </a:lnTo>
                  <a:lnTo>
                    <a:pt x="192341" y="575310"/>
                  </a:lnTo>
                  <a:lnTo>
                    <a:pt x="190627" y="571500"/>
                  </a:lnTo>
                  <a:lnTo>
                    <a:pt x="182524" y="576580"/>
                  </a:lnTo>
                  <a:lnTo>
                    <a:pt x="181762" y="577850"/>
                  </a:lnTo>
                  <a:lnTo>
                    <a:pt x="215480" y="577850"/>
                  </a:lnTo>
                  <a:lnTo>
                    <a:pt x="215138" y="578205"/>
                  </a:lnTo>
                  <a:lnTo>
                    <a:pt x="215823" y="577850"/>
                  </a:lnTo>
                  <a:lnTo>
                    <a:pt x="215988" y="577850"/>
                  </a:lnTo>
                  <a:lnTo>
                    <a:pt x="216179" y="577672"/>
                  </a:lnTo>
                  <a:lnTo>
                    <a:pt x="216877" y="577303"/>
                  </a:lnTo>
                  <a:lnTo>
                    <a:pt x="216585" y="577291"/>
                  </a:lnTo>
                  <a:lnTo>
                    <a:pt x="218655" y="575310"/>
                  </a:lnTo>
                  <a:lnTo>
                    <a:pt x="219989" y="574040"/>
                  </a:lnTo>
                  <a:lnTo>
                    <a:pt x="224358" y="568960"/>
                  </a:lnTo>
                  <a:lnTo>
                    <a:pt x="226923" y="563880"/>
                  </a:lnTo>
                  <a:lnTo>
                    <a:pt x="227698" y="563880"/>
                  </a:lnTo>
                  <a:lnTo>
                    <a:pt x="226999" y="565150"/>
                  </a:lnTo>
                  <a:lnTo>
                    <a:pt x="228371" y="563880"/>
                  </a:lnTo>
                  <a:lnTo>
                    <a:pt x="229730" y="562610"/>
                  </a:lnTo>
                  <a:lnTo>
                    <a:pt x="228981" y="560070"/>
                  </a:lnTo>
                  <a:lnTo>
                    <a:pt x="227495" y="557530"/>
                  </a:lnTo>
                  <a:lnTo>
                    <a:pt x="227126" y="556260"/>
                  </a:lnTo>
                  <a:lnTo>
                    <a:pt x="228841" y="552450"/>
                  </a:lnTo>
                  <a:lnTo>
                    <a:pt x="230136" y="551180"/>
                  </a:lnTo>
                  <a:lnTo>
                    <a:pt x="232714" y="548640"/>
                  </a:lnTo>
                  <a:lnTo>
                    <a:pt x="229336" y="557530"/>
                  </a:lnTo>
                  <a:lnTo>
                    <a:pt x="231038" y="554990"/>
                  </a:lnTo>
                  <a:lnTo>
                    <a:pt x="233946" y="554990"/>
                  </a:lnTo>
                  <a:lnTo>
                    <a:pt x="234835" y="552450"/>
                  </a:lnTo>
                  <a:lnTo>
                    <a:pt x="234505" y="548640"/>
                  </a:lnTo>
                  <a:lnTo>
                    <a:pt x="234454" y="544830"/>
                  </a:lnTo>
                  <a:lnTo>
                    <a:pt x="233946" y="543560"/>
                  </a:lnTo>
                  <a:lnTo>
                    <a:pt x="233426" y="542290"/>
                  </a:lnTo>
                  <a:lnTo>
                    <a:pt x="234835" y="538480"/>
                  </a:lnTo>
                  <a:lnTo>
                    <a:pt x="235242" y="539750"/>
                  </a:lnTo>
                  <a:lnTo>
                    <a:pt x="235369" y="539750"/>
                  </a:lnTo>
                  <a:lnTo>
                    <a:pt x="235737" y="538480"/>
                  </a:lnTo>
                  <a:lnTo>
                    <a:pt x="236842" y="534670"/>
                  </a:lnTo>
                  <a:close/>
                </a:path>
                <a:path w="2162810" h="3715384">
                  <a:moveTo>
                    <a:pt x="239509" y="949960"/>
                  </a:moveTo>
                  <a:lnTo>
                    <a:pt x="238290" y="949960"/>
                  </a:lnTo>
                  <a:lnTo>
                    <a:pt x="237096" y="952309"/>
                  </a:lnTo>
                  <a:lnTo>
                    <a:pt x="239509" y="949960"/>
                  </a:lnTo>
                  <a:close/>
                </a:path>
                <a:path w="2162810" h="3715384">
                  <a:moveTo>
                    <a:pt x="239839" y="962660"/>
                  </a:moveTo>
                  <a:lnTo>
                    <a:pt x="236994" y="952500"/>
                  </a:lnTo>
                  <a:lnTo>
                    <a:pt x="237096" y="952309"/>
                  </a:lnTo>
                  <a:lnTo>
                    <a:pt x="236905" y="952500"/>
                  </a:lnTo>
                  <a:lnTo>
                    <a:pt x="236194" y="952500"/>
                  </a:lnTo>
                  <a:lnTo>
                    <a:pt x="235026" y="951230"/>
                  </a:lnTo>
                  <a:lnTo>
                    <a:pt x="234543" y="948690"/>
                  </a:lnTo>
                  <a:lnTo>
                    <a:pt x="234111" y="952500"/>
                  </a:lnTo>
                  <a:lnTo>
                    <a:pt x="234530" y="956310"/>
                  </a:lnTo>
                  <a:lnTo>
                    <a:pt x="233921" y="960120"/>
                  </a:lnTo>
                  <a:lnTo>
                    <a:pt x="234378" y="960120"/>
                  </a:lnTo>
                  <a:lnTo>
                    <a:pt x="233959" y="962660"/>
                  </a:lnTo>
                  <a:lnTo>
                    <a:pt x="239839" y="962660"/>
                  </a:lnTo>
                  <a:close/>
                </a:path>
                <a:path w="2162810" h="3715384">
                  <a:moveTo>
                    <a:pt x="247383" y="901700"/>
                  </a:moveTo>
                  <a:lnTo>
                    <a:pt x="246113" y="901700"/>
                  </a:lnTo>
                  <a:lnTo>
                    <a:pt x="246037" y="905510"/>
                  </a:lnTo>
                  <a:lnTo>
                    <a:pt x="247383" y="901700"/>
                  </a:lnTo>
                  <a:close/>
                </a:path>
                <a:path w="2162810" h="3715384">
                  <a:moveTo>
                    <a:pt x="248208" y="901700"/>
                  </a:moveTo>
                  <a:lnTo>
                    <a:pt x="248132" y="900785"/>
                  </a:lnTo>
                  <a:lnTo>
                    <a:pt x="247840" y="900430"/>
                  </a:lnTo>
                  <a:lnTo>
                    <a:pt x="247383" y="901700"/>
                  </a:lnTo>
                  <a:lnTo>
                    <a:pt x="248208" y="901700"/>
                  </a:lnTo>
                  <a:close/>
                </a:path>
                <a:path w="2162810" h="3715384">
                  <a:moveTo>
                    <a:pt x="251815" y="807516"/>
                  </a:moveTo>
                  <a:lnTo>
                    <a:pt x="251561" y="807732"/>
                  </a:lnTo>
                  <a:lnTo>
                    <a:pt x="251447" y="808062"/>
                  </a:lnTo>
                  <a:lnTo>
                    <a:pt x="251383" y="808443"/>
                  </a:lnTo>
                  <a:lnTo>
                    <a:pt x="251625" y="808139"/>
                  </a:lnTo>
                  <a:lnTo>
                    <a:pt x="251777" y="807783"/>
                  </a:lnTo>
                  <a:lnTo>
                    <a:pt x="251815" y="807516"/>
                  </a:lnTo>
                  <a:close/>
                </a:path>
                <a:path w="2162810" h="3715384">
                  <a:moveTo>
                    <a:pt x="252349" y="818400"/>
                  </a:moveTo>
                  <a:lnTo>
                    <a:pt x="251421" y="818045"/>
                  </a:lnTo>
                  <a:lnTo>
                    <a:pt x="251917" y="819150"/>
                  </a:lnTo>
                  <a:lnTo>
                    <a:pt x="252349" y="818400"/>
                  </a:lnTo>
                  <a:close/>
                </a:path>
                <a:path w="2162810" h="3715384">
                  <a:moveTo>
                    <a:pt x="253212" y="820420"/>
                  </a:moveTo>
                  <a:lnTo>
                    <a:pt x="251777" y="819150"/>
                  </a:lnTo>
                  <a:lnTo>
                    <a:pt x="251472" y="819378"/>
                  </a:lnTo>
                  <a:lnTo>
                    <a:pt x="252742" y="820420"/>
                  </a:lnTo>
                  <a:lnTo>
                    <a:pt x="253212" y="820420"/>
                  </a:lnTo>
                  <a:close/>
                </a:path>
                <a:path w="2162810" h="3715384">
                  <a:moveTo>
                    <a:pt x="253847" y="816610"/>
                  </a:moveTo>
                  <a:lnTo>
                    <a:pt x="252628" y="814070"/>
                  </a:lnTo>
                  <a:lnTo>
                    <a:pt x="252768" y="816610"/>
                  </a:lnTo>
                  <a:lnTo>
                    <a:pt x="253377" y="816610"/>
                  </a:lnTo>
                  <a:lnTo>
                    <a:pt x="253847" y="816610"/>
                  </a:lnTo>
                  <a:close/>
                </a:path>
                <a:path w="2162810" h="3715384">
                  <a:moveTo>
                    <a:pt x="254292" y="819150"/>
                  </a:moveTo>
                  <a:lnTo>
                    <a:pt x="253377" y="816610"/>
                  </a:lnTo>
                  <a:lnTo>
                    <a:pt x="252349" y="818400"/>
                  </a:lnTo>
                  <a:lnTo>
                    <a:pt x="254292" y="819150"/>
                  </a:lnTo>
                  <a:close/>
                </a:path>
                <a:path w="2162810" h="3715384">
                  <a:moveTo>
                    <a:pt x="255993" y="914400"/>
                  </a:moveTo>
                  <a:lnTo>
                    <a:pt x="255625" y="913130"/>
                  </a:lnTo>
                  <a:lnTo>
                    <a:pt x="254889" y="910590"/>
                  </a:lnTo>
                  <a:lnTo>
                    <a:pt x="254698" y="913879"/>
                  </a:lnTo>
                  <a:lnTo>
                    <a:pt x="254977" y="913130"/>
                  </a:lnTo>
                  <a:lnTo>
                    <a:pt x="255993" y="914400"/>
                  </a:lnTo>
                  <a:close/>
                </a:path>
                <a:path w="2162810" h="3715384">
                  <a:moveTo>
                    <a:pt x="257200" y="900430"/>
                  </a:moveTo>
                  <a:lnTo>
                    <a:pt x="256400" y="900430"/>
                  </a:lnTo>
                  <a:lnTo>
                    <a:pt x="256857" y="904240"/>
                  </a:lnTo>
                  <a:lnTo>
                    <a:pt x="257200" y="900430"/>
                  </a:lnTo>
                  <a:close/>
                </a:path>
                <a:path w="2162810" h="3715384">
                  <a:moveTo>
                    <a:pt x="257835" y="860755"/>
                  </a:moveTo>
                  <a:lnTo>
                    <a:pt x="257467" y="860437"/>
                  </a:lnTo>
                  <a:lnTo>
                    <a:pt x="257251" y="861060"/>
                  </a:lnTo>
                  <a:lnTo>
                    <a:pt x="257835" y="860755"/>
                  </a:lnTo>
                  <a:close/>
                </a:path>
                <a:path w="2162810" h="3715384">
                  <a:moveTo>
                    <a:pt x="258597" y="857250"/>
                  </a:moveTo>
                  <a:lnTo>
                    <a:pt x="256578" y="857250"/>
                  </a:lnTo>
                  <a:lnTo>
                    <a:pt x="256730" y="859790"/>
                  </a:lnTo>
                  <a:lnTo>
                    <a:pt x="257467" y="860437"/>
                  </a:lnTo>
                  <a:lnTo>
                    <a:pt x="258597" y="857250"/>
                  </a:lnTo>
                  <a:close/>
                </a:path>
                <a:path w="2162810" h="3715384">
                  <a:moveTo>
                    <a:pt x="266166" y="878611"/>
                  </a:moveTo>
                  <a:lnTo>
                    <a:pt x="263626" y="877989"/>
                  </a:lnTo>
                  <a:lnTo>
                    <a:pt x="262534" y="877519"/>
                  </a:lnTo>
                  <a:lnTo>
                    <a:pt x="263550" y="878141"/>
                  </a:lnTo>
                  <a:lnTo>
                    <a:pt x="263982" y="878890"/>
                  </a:lnTo>
                  <a:lnTo>
                    <a:pt x="264083" y="879729"/>
                  </a:lnTo>
                  <a:lnTo>
                    <a:pt x="264566" y="879792"/>
                  </a:lnTo>
                  <a:lnTo>
                    <a:pt x="265176" y="879741"/>
                  </a:lnTo>
                  <a:lnTo>
                    <a:pt x="265950" y="879525"/>
                  </a:lnTo>
                  <a:lnTo>
                    <a:pt x="266166" y="878611"/>
                  </a:lnTo>
                  <a:close/>
                </a:path>
                <a:path w="2162810" h="3715384">
                  <a:moveTo>
                    <a:pt x="266738" y="850900"/>
                  </a:moveTo>
                  <a:lnTo>
                    <a:pt x="263347" y="849630"/>
                  </a:lnTo>
                  <a:lnTo>
                    <a:pt x="263601" y="844550"/>
                  </a:lnTo>
                  <a:lnTo>
                    <a:pt x="263093" y="843280"/>
                  </a:lnTo>
                  <a:lnTo>
                    <a:pt x="262102" y="840740"/>
                  </a:lnTo>
                  <a:lnTo>
                    <a:pt x="265023" y="840740"/>
                  </a:lnTo>
                  <a:lnTo>
                    <a:pt x="266293" y="843280"/>
                  </a:lnTo>
                  <a:lnTo>
                    <a:pt x="265836" y="840740"/>
                  </a:lnTo>
                  <a:lnTo>
                    <a:pt x="265607" y="839470"/>
                  </a:lnTo>
                  <a:lnTo>
                    <a:pt x="264337" y="838200"/>
                  </a:lnTo>
                  <a:lnTo>
                    <a:pt x="263588" y="836930"/>
                  </a:lnTo>
                  <a:lnTo>
                    <a:pt x="262534" y="834390"/>
                  </a:lnTo>
                  <a:lnTo>
                    <a:pt x="265239" y="835660"/>
                  </a:lnTo>
                  <a:lnTo>
                    <a:pt x="263652" y="829310"/>
                  </a:lnTo>
                  <a:lnTo>
                    <a:pt x="260769" y="826770"/>
                  </a:lnTo>
                  <a:lnTo>
                    <a:pt x="259334" y="825500"/>
                  </a:lnTo>
                  <a:lnTo>
                    <a:pt x="256984" y="819150"/>
                  </a:lnTo>
                  <a:lnTo>
                    <a:pt x="254889" y="820420"/>
                  </a:lnTo>
                  <a:lnTo>
                    <a:pt x="254114" y="826770"/>
                  </a:lnTo>
                  <a:lnTo>
                    <a:pt x="249186" y="821690"/>
                  </a:lnTo>
                  <a:lnTo>
                    <a:pt x="250113" y="820420"/>
                  </a:lnTo>
                  <a:lnTo>
                    <a:pt x="251472" y="819378"/>
                  </a:lnTo>
                  <a:lnTo>
                    <a:pt x="251180" y="819150"/>
                  </a:lnTo>
                  <a:lnTo>
                    <a:pt x="250977" y="817880"/>
                  </a:lnTo>
                  <a:lnTo>
                    <a:pt x="251421" y="818045"/>
                  </a:lnTo>
                  <a:lnTo>
                    <a:pt x="251345" y="817880"/>
                  </a:lnTo>
                  <a:lnTo>
                    <a:pt x="250774" y="816610"/>
                  </a:lnTo>
                  <a:lnTo>
                    <a:pt x="252298" y="815340"/>
                  </a:lnTo>
                  <a:lnTo>
                    <a:pt x="250659" y="815340"/>
                  </a:lnTo>
                  <a:lnTo>
                    <a:pt x="252031" y="814070"/>
                  </a:lnTo>
                  <a:lnTo>
                    <a:pt x="252615" y="814070"/>
                  </a:lnTo>
                  <a:lnTo>
                    <a:pt x="251066" y="811530"/>
                  </a:lnTo>
                  <a:lnTo>
                    <a:pt x="251218" y="810260"/>
                  </a:lnTo>
                  <a:lnTo>
                    <a:pt x="251383" y="808990"/>
                  </a:lnTo>
                  <a:lnTo>
                    <a:pt x="250774" y="810260"/>
                  </a:lnTo>
                  <a:lnTo>
                    <a:pt x="249555" y="810260"/>
                  </a:lnTo>
                  <a:lnTo>
                    <a:pt x="246888" y="807720"/>
                  </a:lnTo>
                  <a:lnTo>
                    <a:pt x="244233" y="805180"/>
                  </a:lnTo>
                  <a:lnTo>
                    <a:pt x="248348" y="806450"/>
                  </a:lnTo>
                  <a:lnTo>
                    <a:pt x="247548" y="805180"/>
                  </a:lnTo>
                  <a:lnTo>
                    <a:pt x="246761" y="803910"/>
                  </a:lnTo>
                  <a:lnTo>
                    <a:pt x="244995" y="803910"/>
                  </a:lnTo>
                  <a:lnTo>
                    <a:pt x="244449" y="802640"/>
                  </a:lnTo>
                  <a:lnTo>
                    <a:pt x="243357" y="800100"/>
                  </a:lnTo>
                  <a:lnTo>
                    <a:pt x="241490" y="802640"/>
                  </a:lnTo>
                  <a:lnTo>
                    <a:pt x="240334" y="801370"/>
                  </a:lnTo>
                  <a:lnTo>
                    <a:pt x="240944" y="800100"/>
                  </a:lnTo>
                  <a:lnTo>
                    <a:pt x="240969" y="798830"/>
                  </a:lnTo>
                  <a:lnTo>
                    <a:pt x="238188" y="798830"/>
                  </a:lnTo>
                  <a:lnTo>
                    <a:pt x="235280" y="796290"/>
                  </a:lnTo>
                  <a:lnTo>
                    <a:pt x="230924" y="792480"/>
                  </a:lnTo>
                  <a:lnTo>
                    <a:pt x="231432" y="795401"/>
                  </a:lnTo>
                  <a:lnTo>
                    <a:pt x="231597" y="796264"/>
                  </a:lnTo>
                  <a:lnTo>
                    <a:pt x="225844" y="793750"/>
                  </a:lnTo>
                  <a:lnTo>
                    <a:pt x="220776" y="789940"/>
                  </a:lnTo>
                  <a:lnTo>
                    <a:pt x="215925" y="784860"/>
                  </a:lnTo>
                  <a:lnTo>
                    <a:pt x="210756" y="781050"/>
                  </a:lnTo>
                  <a:lnTo>
                    <a:pt x="211289" y="781050"/>
                  </a:lnTo>
                  <a:lnTo>
                    <a:pt x="206705" y="778510"/>
                  </a:lnTo>
                  <a:lnTo>
                    <a:pt x="205244" y="777240"/>
                  </a:lnTo>
                  <a:lnTo>
                    <a:pt x="202323" y="774700"/>
                  </a:lnTo>
                  <a:lnTo>
                    <a:pt x="198539" y="774700"/>
                  </a:lnTo>
                  <a:lnTo>
                    <a:pt x="197472" y="773430"/>
                  </a:lnTo>
                  <a:lnTo>
                    <a:pt x="197192" y="770890"/>
                  </a:lnTo>
                  <a:lnTo>
                    <a:pt x="198386" y="770890"/>
                  </a:lnTo>
                  <a:lnTo>
                    <a:pt x="195364" y="768350"/>
                  </a:lnTo>
                  <a:lnTo>
                    <a:pt x="194284" y="768350"/>
                  </a:lnTo>
                  <a:lnTo>
                    <a:pt x="192252" y="764540"/>
                  </a:lnTo>
                  <a:lnTo>
                    <a:pt x="195300" y="765708"/>
                  </a:lnTo>
                  <a:lnTo>
                    <a:pt x="194119" y="764540"/>
                  </a:lnTo>
                  <a:lnTo>
                    <a:pt x="194030" y="764019"/>
                  </a:lnTo>
                  <a:lnTo>
                    <a:pt x="195300" y="765708"/>
                  </a:lnTo>
                  <a:lnTo>
                    <a:pt x="195554" y="765810"/>
                  </a:lnTo>
                  <a:lnTo>
                    <a:pt x="194005" y="763879"/>
                  </a:lnTo>
                  <a:lnTo>
                    <a:pt x="193890" y="763270"/>
                  </a:lnTo>
                  <a:lnTo>
                    <a:pt x="193268" y="762000"/>
                  </a:lnTo>
                  <a:lnTo>
                    <a:pt x="192684" y="760730"/>
                  </a:lnTo>
                  <a:lnTo>
                    <a:pt x="191516" y="759460"/>
                  </a:lnTo>
                  <a:lnTo>
                    <a:pt x="189560" y="758190"/>
                  </a:lnTo>
                  <a:lnTo>
                    <a:pt x="192417" y="758190"/>
                  </a:lnTo>
                  <a:lnTo>
                    <a:pt x="191173" y="755650"/>
                  </a:lnTo>
                  <a:lnTo>
                    <a:pt x="190563" y="754380"/>
                  </a:lnTo>
                  <a:lnTo>
                    <a:pt x="189750" y="753110"/>
                  </a:lnTo>
                  <a:lnTo>
                    <a:pt x="189458" y="753110"/>
                  </a:lnTo>
                  <a:lnTo>
                    <a:pt x="189115" y="754380"/>
                  </a:lnTo>
                  <a:lnTo>
                    <a:pt x="189115" y="755650"/>
                  </a:lnTo>
                  <a:lnTo>
                    <a:pt x="187820" y="754380"/>
                  </a:lnTo>
                  <a:lnTo>
                    <a:pt x="187820" y="751840"/>
                  </a:lnTo>
                  <a:lnTo>
                    <a:pt x="187350" y="750570"/>
                  </a:lnTo>
                  <a:lnTo>
                    <a:pt x="190639" y="750570"/>
                  </a:lnTo>
                  <a:lnTo>
                    <a:pt x="191770" y="746760"/>
                  </a:lnTo>
                  <a:lnTo>
                    <a:pt x="189903" y="744220"/>
                  </a:lnTo>
                  <a:lnTo>
                    <a:pt x="189166" y="740410"/>
                  </a:lnTo>
                  <a:lnTo>
                    <a:pt x="188899" y="739140"/>
                  </a:lnTo>
                  <a:lnTo>
                    <a:pt x="188366" y="736600"/>
                  </a:lnTo>
                  <a:lnTo>
                    <a:pt x="188252" y="732790"/>
                  </a:lnTo>
                  <a:lnTo>
                    <a:pt x="188391" y="732637"/>
                  </a:lnTo>
                  <a:lnTo>
                    <a:pt x="187477" y="731520"/>
                  </a:lnTo>
                  <a:lnTo>
                    <a:pt x="187807" y="730250"/>
                  </a:lnTo>
                  <a:lnTo>
                    <a:pt x="188760" y="726440"/>
                  </a:lnTo>
                  <a:lnTo>
                    <a:pt x="193751" y="721360"/>
                  </a:lnTo>
                  <a:lnTo>
                    <a:pt x="193700" y="720090"/>
                  </a:lnTo>
                  <a:lnTo>
                    <a:pt x="194614" y="715010"/>
                  </a:lnTo>
                  <a:lnTo>
                    <a:pt x="193065" y="713740"/>
                  </a:lnTo>
                  <a:lnTo>
                    <a:pt x="191465" y="711200"/>
                  </a:lnTo>
                  <a:lnTo>
                    <a:pt x="189712" y="709930"/>
                  </a:lnTo>
                  <a:lnTo>
                    <a:pt x="188163" y="707390"/>
                  </a:lnTo>
                  <a:lnTo>
                    <a:pt x="186270" y="703580"/>
                  </a:lnTo>
                  <a:lnTo>
                    <a:pt x="185889" y="706120"/>
                  </a:lnTo>
                  <a:lnTo>
                    <a:pt x="184035" y="707390"/>
                  </a:lnTo>
                  <a:lnTo>
                    <a:pt x="179768" y="703580"/>
                  </a:lnTo>
                  <a:lnTo>
                    <a:pt x="178689" y="702310"/>
                  </a:lnTo>
                  <a:lnTo>
                    <a:pt x="176517" y="699770"/>
                  </a:lnTo>
                  <a:lnTo>
                    <a:pt x="176936" y="695960"/>
                  </a:lnTo>
                  <a:lnTo>
                    <a:pt x="180809" y="697230"/>
                  </a:lnTo>
                  <a:lnTo>
                    <a:pt x="182105" y="698500"/>
                  </a:lnTo>
                  <a:lnTo>
                    <a:pt x="182397" y="698500"/>
                  </a:lnTo>
                  <a:lnTo>
                    <a:pt x="182105" y="699770"/>
                  </a:lnTo>
                  <a:lnTo>
                    <a:pt x="183794" y="699770"/>
                  </a:lnTo>
                  <a:lnTo>
                    <a:pt x="182435" y="695960"/>
                  </a:lnTo>
                  <a:lnTo>
                    <a:pt x="179730" y="694690"/>
                  </a:lnTo>
                  <a:lnTo>
                    <a:pt x="174663" y="692302"/>
                  </a:lnTo>
                  <a:lnTo>
                    <a:pt x="177253" y="694690"/>
                  </a:lnTo>
                  <a:lnTo>
                    <a:pt x="172897" y="691286"/>
                  </a:lnTo>
                  <a:lnTo>
                    <a:pt x="174409" y="692099"/>
                  </a:lnTo>
                  <a:lnTo>
                    <a:pt x="176961" y="690880"/>
                  </a:lnTo>
                  <a:lnTo>
                    <a:pt x="172377" y="690880"/>
                  </a:lnTo>
                  <a:lnTo>
                    <a:pt x="170751" y="689610"/>
                  </a:lnTo>
                  <a:lnTo>
                    <a:pt x="166293" y="690880"/>
                  </a:lnTo>
                  <a:lnTo>
                    <a:pt x="161328" y="688759"/>
                  </a:lnTo>
                  <a:lnTo>
                    <a:pt x="161886" y="690880"/>
                  </a:lnTo>
                  <a:lnTo>
                    <a:pt x="160921" y="689610"/>
                  </a:lnTo>
                  <a:lnTo>
                    <a:pt x="156654" y="688365"/>
                  </a:lnTo>
                  <a:lnTo>
                    <a:pt x="156654" y="690880"/>
                  </a:lnTo>
                  <a:lnTo>
                    <a:pt x="150787" y="690880"/>
                  </a:lnTo>
                  <a:lnTo>
                    <a:pt x="149428" y="689610"/>
                  </a:lnTo>
                  <a:lnTo>
                    <a:pt x="148082" y="688340"/>
                  </a:lnTo>
                  <a:lnTo>
                    <a:pt x="152336" y="687146"/>
                  </a:lnTo>
                  <a:lnTo>
                    <a:pt x="156654" y="690880"/>
                  </a:lnTo>
                  <a:lnTo>
                    <a:pt x="156654" y="688365"/>
                  </a:lnTo>
                  <a:lnTo>
                    <a:pt x="152425" y="687120"/>
                  </a:lnTo>
                  <a:lnTo>
                    <a:pt x="152615" y="687070"/>
                  </a:lnTo>
                  <a:lnTo>
                    <a:pt x="152247" y="687070"/>
                  </a:lnTo>
                  <a:lnTo>
                    <a:pt x="147180" y="687070"/>
                  </a:lnTo>
                  <a:lnTo>
                    <a:pt x="144665" y="685800"/>
                  </a:lnTo>
                  <a:lnTo>
                    <a:pt x="147472" y="684530"/>
                  </a:lnTo>
                  <a:lnTo>
                    <a:pt x="148780" y="683260"/>
                  </a:lnTo>
                  <a:lnTo>
                    <a:pt x="143789" y="684530"/>
                  </a:lnTo>
                  <a:lnTo>
                    <a:pt x="143624" y="683260"/>
                  </a:lnTo>
                  <a:lnTo>
                    <a:pt x="143281" y="680720"/>
                  </a:lnTo>
                  <a:lnTo>
                    <a:pt x="143116" y="679450"/>
                  </a:lnTo>
                  <a:lnTo>
                    <a:pt x="142074" y="678180"/>
                  </a:lnTo>
                  <a:lnTo>
                    <a:pt x="141668" y="678180"/>
                  </a:lnTo>
                  <a:lnTo>
                    <a:pt x="141058" y="679450"/>
                  </a:lnTo>
                  <a:lnTo>
                    <a:pt x="140360" y="679450"/>
                  </a:lnTo>
                  <a:lnTo>
                    <a:pt x="139801" y="678180"/>
                  </a:lnTo>
                  <a:lnTo>
                    <a:pt x="138595" y="678180"/>
                  </a:lnTo>
                  <a:lnTo>
                    <a:pt x="138506" y="680720"/>
                  </a:lnTo>
                  <a:lnTo>
                    <a:pt x="135255" y="680720"/>
                  </a:lnTo>
                  <a:lnTo>
                    <a:pt x="135178" y="679450"/>
                  </a:lnTo>
                  <a:lnTo>
                    <a:pt x="134150" y="678180"/>
                  </a:lnTo>
                  <a:lnTo>
                    <a:pt x="133388" y="676910"/>
                  </a:lnTo>
                  <a:lnTo>
                    <a:pt x="132765" y="675640"/>
                  </a:lnTo>
                  <a:lnTo>
                    <a:pt x="132372" y="675640"/>
                  </a:lnTo>
                  <a:lnTo>
                    <a:pt x="133540" y="674370"/>
                  </a:lnTo>
                  <a:lnTo>
                    <a:pt x="135178" y="679450"/>
                  </a:lnTo>
                  <a:lnTo>
                    <a:pt x="135648" y="674370"/>
                  </a:lnTo>
                  <a:lnTo>
                    <a:pt x="135763" y="673100"/>
                  </a:lnTo>
                  <a:lnTo>
                    <a:pt x="137109" y="674433"/>
                  </a:lnTo>
                  <a:lnTo>
                    <a:pt x="136944" y="673100"/>
                  </a:lnTo>
                  <a:lnTo>
                    <a:pt x="137845" y="673100"/>
                  </a:lnTo>
                  <a:lnTo>
                    <a:pt x="137858" y="672909"/>
                  </a:lnTo>
                  <a:lnTo>
                    <a:pt x="138366" y="673277"/>
                  </a:lnTo>
                  <a:lnTo>
                    <a:pt x="138176" y="672985"/>
                  </a:lnTo>
                  <a:lnTo>
                    <a:pt x="137871" y="672782"/>
                  </a:lnTo>
                  <a:lnTo>
                    <a:pt x="138366" y="668020"/>
                  </a:lnTo>
                  <a:lnTo>
                    <a:pt x="133807" y="673100"/>
                  </a:lnTo>
                  <a:lnTo>
                    <a:pt x="132702" y="669290"/>
                  </a:lnTo>
                  <a:lnTo>
                    <a:pt x="132334" y="668020"/>
                  </a:lnTo>
                  <a:lnTo>
                    <a:pt x="134099" y="668020"/>
                  </a:lnTo>
                  <a:lnTo>
                    <a:pt x="134556" y="666750"/>
                  </a:lnTo>
                  <a:lnTo>
                    <a:pt x="131991" y="666750"/>
                  </a:lnTo>
                  <a:lnTo>
                    <a:pt x="130530" y="664210"/>
                  </a:lnTo>
                  <a:lnTo>
                    <a:pt x="131254" y="660400"/>
                  </a:lnTo>
                  <a:lnTo>
                    <a:pt x="129324" y="660400"/>
                  </a:lnTo>
                  <a:lnTo>
                    <a:pt x="129336" y="657860"/>
                  </a:lnTo>
                  <a:lnTo>
                    <a:pt x="128790" y="660400"/>
                  </a:lnTo>
                  <a:lnTo>
                    <a:pt x="127177" y="660400"/>
                  </a:lnTo>
                  <a:lnTo>
                    <a:pt x="127190" y="659130"/>
                  </a:lnTo>
                  <a:lnTo>
                    <a:pt x="127088" y="656590"/>
                  </a:lnTo>
                  <a:lnTo>
                    <a:pt x="126987" y="655320"/>
                  </a:lnTo>
                  <a:lnTo>
                    <a:pt x="127419" y="655320"/>
                  </a:lnTo>
                  <a:lnTo>
                    <a:pt x="125653" y="652780"/>
                  </a:lnTo>
                  <a:lnTo>
                    <a:pt x="131826" y="650240"/>
                  </a:lnTo>
                  <a:lnTo>
                    <a:pt x="131152" y="645160"/>
                  </a:lnTo>
                  <a:lnTo>
                    <a:pt x="132727" y="643890"/>
                  </a:lnTo>
                  <a:lnTo>
                    <a:pt x="134086" y="646430"/>
                  </a:lnTo>
                  <a:lnTo>
                    <a:pt x="135331" y="645160"/>
                  </a:lnTo>
                  <a:lnTo>
                    <a:pt x="135229" y="643890"/>
                  </a:lnTo>
                  <a:lnTo>
                    <a:pt x="135001" y="641350"/>
                  </a:lnTo>
                  <a:lnTo>
                    <a:pt x="134962" y="640969"/>
                  </a:lnTo>
                  <a:lnTo>
                    <a:pt x="134874" y="641350"/>
                  </a:lnTo>
                  <a:lnTo>
                    <a:pt x="134670" y="638810"/>
                  </a:lnTo>
                  <a:lnTo>
                    <a:pt x="134315" y="636308"/>
                  </a:lnTo>
                  <a:lnTo>
                    <a:pt x="134302" y="635000"/>
                  </a:lnTo>
                  <a:lnTo>
                    <a:pt x="133667" y="636308"/>
                  </a:lnTo>
                  <a:lnTo>
                    <a:pt x="133083" y="635114"/>
                  </a:lnTo>
                  <a:lnTo>
                    <a:pt x="133083" y="637870"/>
                  </a:lnTo>
                  <a:lnTo>
                    <a:pt x="133083" y="640156"/>
                  </a:lnTo>
                  <a:lnTo>
                    <a:pt x="132359" y="641350"/>
                  </a:lnTo>
                  <a:lnTo>
                    <a:pt x="131533" y="638810"/>
                  </a:lnTo>
                  <a:lnTo>
                    <a:pt x="129870" y="638810"/>
                  </a:lnTo>
                  <a:lnTo>
                    <a:pt x="133083" y="637870"/>
                  </a:lnTo>
                  <a:lnTo>
                    <a:pt x="133083" y="635114"/>
                  </a:lnTo>
                  <a:lnTo>
                    <a:pt x="131178" y="631190"/>
                  </a:lnTo>
                  <a:lnTo>
                    <a:pt x="135585" y="629920"/>
                  </a:lnTo>
                  <a:lnTo>
                    <a:pt x="139954" y="632460"/>
                  </a:lnTo>
                  <a:lnTo>
                    <a:pt x="144932" y="629920"/>
                  </a:lnTo>
                  <a:lnTo>
                    <a:pt x="144602" y="622300"/>
                  </a:lnTo>
                  <a:lnTo>
                    <a:pt x="149479" y="619760"/>
                  </a:lnTo>
                  <a:lnTo>
                    <a:pt x="151917" y="618490"/>
                  </a:lnTo>
                  <a:lnTo>
                    <a:pt x="149237" y="619760"/>
                  </a:lnTo>
                  <a:lnTo>
                    <a:pt x="148983" y="618490"/>
                  </a:lnTo>
                  <a:lnTo>
                    <a:pt x="148729" y="617220"/>
                  </a:lnTo>
                  <a:lnTo>
                    <a:pt x="153022" y="615950"/>
                  </a:lnTo>
                  <a:lnTo>
                    <a:pt x="154749" y="613410"/>
                  </a:lnTo>
                  <a:lnTo>
                    <a:pt x="155613" y="614680"/>
                  </a:lnTo>
                  <a:lnTo>
                    <a:pt x="158051" y="614680"/>
                  </a:lnTo>
                  <a:lnTo>
                    <a:pt x="161048" y="613410"/>
                  </a:lnTo>
                  <a:lnTo>
                    <a:pt x="164058" y="612140"/>
                  </a:lnTo>
                  <a:lnTo>
                    <a:pt x="162852" y="608330"/>
                  </a:lnTo>
                  <a:lnTo>
                    <a:pt x="167373" y="608330"/>
                  </a:lnTo>
                  <a:lnTo>
                    <a:pt x="173837" y="605790"/>
                  </a:lnTo>
                  <a:lnTo>
                    <a:pt x="171780" y="599440"/>
                  </a:lnTo>
                  <a:lnTo>
                    <a:pt x="178168" y="596900"/>
                  </a:lnTo>
                  <a:lnTo>
                    <a:pt x="177279" y="599440"/>
                  </a:lnTo>
                  <a:lnTo>
                    <a:pt x="180619" y="599440"/>
                  </a:lnTo>
                  <a:lnTo>
                    <a:pt x="177241" y="603250"/>
                  </a:lnTo>
                  <a:lnTo>
                    <a:pt x="179247" y="601980"/>
                  </a:lnTo>
                  <a:lnTo>
                    <a:pt x="181241" y="601980"/>
                  </a:lnTo>
                  <a:lnTo>
                    <a:pt x="180670" y="600710"/>
                  </a:lnTo>
                  <a:lnTo>
                    <a:pt x="182384" y="600710"/>
                  </a:lnTo>
                  <a:lnTo>
                    <a:pt x="184492" y="596900"/>
                  </a:lnTo>
                  <a:lnTo>
                    <a:pt x="185204" y="595630"/>
                  </a:lnTo>
                  <a:lnTo>
                    <a:pt x="187515" y="595630"/>
                  </a:lnTo>
                  <a:lnTo>
                    <a:pt x="187375" y="595871"/>
                  </a:lnTo>
                  <a:lnTo>
                    <a:pt x="187769" y="595630"/>
                  </a:lnTo>
                  <a:lnTo>
                    <a:pt x="187896" y="595630"/>
                  </a:lnTo>
                  <a:lnTo>
                    <a:pt x="187960" y="595452"/>
                  </a:lnTo>
                  <a:lnTo>
                    <a:pt x="188366" y="595058"/>
                  </a:lnTo>
                  <a:lnTo>
                    <a:pt x="188150" y="594995"/>
                  </a:lnTo>
                  <a:lnTo>
                    <a:pt x="188404" y="594360"/>
                  </a:lnTo>
                  <a:lnTo>
                    <a:pt x="187782" y="593090"/>
                  </a:lnTo>
                  <a:lnTo>
                    <a:pt x="190169" y="591820"/>
                  </a:lnTo>
                  <a:lnTo>
                    <a:pt x="193624" y="589280"/>
                  </a:lnTo>
                  <a:lnTo>
                    <a:pt x="190652" y="588010"/>
                  </a:lnTo>
                  <a:lnTo>
                    <a:pt x="197332" y="588010"/>
                  </a:lnTo>
                  <a:lnTo>
                    <a:pt x="203720" y="584200"/>
                  </a:lnTo>
                  <a:lnTo>
                    <a:pt x="209905" y="580390"/>
                  </a:lnTo>
                  <a:lnTo>
                    <a:pt x="180263" y="580390"/>
                  </a:lnTo>
                  <a:lnTo>
                    <a:pt x="176987" y="580390"/>
                  </a:lnTo>
                  <a:lnTo>
                    <a:pt x="173875" y="580390"/>
                  </a:lnTo>
                  <a:lnTo>
                    <a:pt x="170942" y="582930"/>
                  </a:lnTo>
                  <a:lnTo>
                    <a:pt x="172554" y="584200"/>
                  </a:lnTo>
                  <a:lnTo>
                    <a:pt x="163525" y="582930"/>
                  </a:lnTo>
                  <a:lnTo>
                    <a:pt x="161175" y="594360"/>
                  </a:lnTo>
                  <a:lnTo>
                    <a:pt x="154190" y="591820"/>
                  </a:lnTo>
                  <a:lnTo>
                    <a:pt x="147091" y="598170"/>
                  </a:lnTo>
                  <a:lnTo>
                    <a:pt x="140423" y="604520"/>
                  </a:lnTo>
                  <a:lnTo>
                    <a:pt x="137058" y="607987"/>
                  </a:lnTo>
                  <a:lnTo>
                    <a:pt x="134315" y="605790"/>
                  </a:lnTo>
                  <a:lnTo>
                    <a:pt x="129705" y="612140"/>
                  </a:lnTo>
                  <a:lnTo>
                    <a:pt x="129387" y="612711"/>
                  </a:lnTo>
                  <a:lnTo>
                    <a:pt x="135915" y="609168"/>
                  </a:lnTo>
                  <a:lnTo>
                    <a:pt x="134289" y="610870"/>
                  </a:lnTo>
                  <a:lnTo>
                    <a:pt x="128778" y="618490"/>
                  </a:lnTo>
                  <a:lnTo>
                    <a:pt x="127279" y="616597"/>
                  </a:lnTo>
                  <a:lnTo>
                    <a:pt x="126250" y="618490"/>
                  </a:lnTo>
                  <a:lnTo>
                    <a:pt x="123101" y="626110"/>
                  </a:lnTo>
                  <a:lnTo>
                    <a:pt x="119380" y="632460"/>
                  </a:lnTo>
                  <a:lnTo>
                    <a:pt x="117602" y="635000"/>
                  </a:lnTo>
                  <a:lnTo>
                    <a:pt x="118452" y="629920"/>
                  </a:lnTo>
                  <a:lnTo>
                    <a:pt x="118275" y="628650"/>
                  </a:lnTo>
                  <a:lnTo>
                    <a:pt x="115430" y="637870"/>
                  </a:lnTo>
                  <a:lnTo>
                    <a:pt x="113334" y="645160"/>
                  </a:lnTo>
                  <a:lnTo>
                    <a:pt x="112344" y="654050"/>
                  </a:lnTo>
                  <a:lnTo>
                    <a:pt x="113220" y="661670"/>
                  </a:lnTo>
                  <a:lnTo>
                    <a:pt x="112826" y="661670"/>
                  </a:lnTo>
                  <a:lnTo>
                    <a:pt x="112369" y="660400"/>
                  </a:lnTo>
                  <a:lnTo>
                    <a:pt x="112039" y="659130"/>
                  </a:lnTo>
                  <a:lnTo>
                    <a:pt x="112166" y="661670"/>
                  </a:lnTo>
                  <a:lnTo>
                    <a:pt x="111620" y="664210"/>
                  </a:lnTo>
                  <a:lnTo>
                    <a:pt x="113258" y="664210"/>
                  </a:lnTo>
                  <a:lnTo>
                    <a:pt x="113030" y="662940"/>
                  </a:lnTo>
                  <a:lnTo>
                    <a:pt x="112864" y="662940"/>
                  </a:lnTo>
                  <a:lnTo>
                    <a:pt x="113690" y="661670"/>
                  </a:lnTo>
                  <a:lnTo>
                    <a:pt x="115341" y="659130"/>
                  </a:lnTo>
                  <a:lnTo>
                    <a:pt x="118833" y="668350"/>
                  </a:lnTo>
                  <a:lnTo>
                    <a:pt x="118046" y="668020"/>
                  </a:lnTo>
                  <a:lnTo>
                    <a:pt x="118249" y="670560"/>
                  </a:lnTo>
                  <a:lnTo>
                    <a:pt x="118287" y="673100"/>
                  </a:lnTo>
                  <a:lnTo>
                    <a:pt x="118414" y="675640"/>
                  </a:lnTo>
                  <a:lnTo>
                    <a:pt x="118618" y="678180"/>
                  </a:lnTo>
                  <a:lnTo>
                    <a:pt x="114338" y="675640"/>
                  </a:lnTo>
                  <a:lnTo>
                    <a:pt x="115176" y="678180"/>
                  </a:lnTo>
                  <a:lnTo>
                    <a:pt x="116649" y="679450"/>
                  </a:lnTo>
                  <a:lnTo>
                    <a:pt x="117703" y="678180"/>
                  </a:lnTo>
                  <a:lnTo>
                    <a:pt x="118084" y="680720"/>
                  </a:lnTo>
                  <a:lnTo>
                    <a:pt x="117678" y="680720"/>
                  </a:lnTo>
                  <a:lnTo>
                    <a:pt x="115570" y="679450"/>
                  </a:lnTo>
                  <a:lnTo>
                    <a:pt x="120015" y="687070"/>
                  </a:lnTo>
                  <a:lnTo>
                    <a:pt x="120307" y="683260"/>
                  </a:lnTo>
                  <a:lnTo>
                    <a:pt x="124371" y="689610"/>
                  </a:lnTo>
                  <a:lnTo>
                    <a:pt x="123647" y="689610"/>
                  </a:lnTo>
                  <a:lnTo>
                    <a:pt x="122504" y="688340"/>
                  </a:lnTo>
                  <a:lnTo>
                    <a:pt x="121196" y="688340"/>
                  </a:lnTo>
                  <a:lnTo>
                    <a:pt x="122961" y="689610"/>
                  </a:lnTo>
                  <a:lnTo>
                    <a:pt x="124841" y="690880"/>
                  </a:lnTo>
                  <a:lnTo>
                    <a:pt x="126809" y="692150"/>
                  </a:lnTo>
                  <a:lnTo>
                    <a:pt x="128625" y="693420"/>
                  </a:lnTo>
                  <a:lnTo>
                    <a:pt x="130670" y="693420"/>
                  </a:lnTo>
                  <a:lnTo>
                    <a:pt x="132918" y="695960"/>
                  </a:lnTo>
                  <a:lnTo>
                    <a:pt x="132321" y="695960"/>
                  </a:lnTo>
                  <a:lnTo>
                    <a:pt x="132435" y="696747"/>
                  </a:lnTo>
                  <a:lnTo>
                    <a:pt x="137909" y="699770"/>
                  </a:lnTo>
                  <a:lnTo>
                    <a:pt x="144399" y="699770"/>
                  </a:lnTo>
                  <a:lnTo>
                    <a:pt x="157022" y="702310"/>
                  </a:lnTo>
                  <a:lnTo>
                    <a:pt x="153708" y="704850"/>
                  </a:lnTo>
                  <a:lnTo>
                    <a:pt x="159905" y="703580"/>
                  </a:lnTo>
                  <a:lnTo>
                    <a:pt x="159626" y="707390"/>
                  </a:lnTo>
                  <a:lnTo>
                    <a:pt x="164084" y="707390"/>
                  </a:lnTo>
                  <a:lnTo>
                    <a:pt x="163728" y="706120"/>
                  </a:lnTo>
                  <a:lnTo>
                    <a:pt x="163245" y="706120"/>
                  </a:lnTo>
                  <a:lnTo>
                    <a:pt x="162788" y="704850"/>
                  </a:lnTo>
                  <a:lnTo>
                    <a:pt x="166433" y="706120"/>
                  </a:lnTo>
                  <a:lnTo>
                    <a:pt x="170421" y="704850"/>
                  </a:lnTo>
                  <a:lnTo>
                    <a:pt x="172212" y="707390"/>
                  </a:lnTo>
                  <a:lnTo>
                    <a:pt x="171348" y="707390"/>
                  </a:lnTo>
                  <a:lnTo>
                    <a:pt x="172872" y="708660"/>
                  </a:lnTo>
                  <a:lnTo>
                    <a:pt x="174180" y="709930"/>
                  </a:lnTo>
                  <a:lnTo>
                    <a:pt x="173824" y="708660"/>
                  </a:lnTo>
                  <a:lnTo>
                    <a:pt x="173393" y="707390"/>
                  </a:lnTo>
                  <a:lnTo>
                    <a:pt x="176377" y="707390"/>
                  </a:lnTo>
                  <a:lnTo>
                    <a:pt x="175806" y="704850"/>
                  </a:lnTo>
                  <a:lnTo>
                    <a:pt x="175514" y="703580"/>
                  </a:lnTo>
                  <a:lnTo>
                    <a:pt x="175234" y="702310"/>
                  </a:lnTo>
                  <a:lnTo>
                    <a:pt x="177673" y="706628"/>
                  </a:lnTo>
                  <a:lnTo>
                    <a:pt x="180568" y="709930"/>
                  </a:lnTo>
                  <a:lnTo>
                    <a:pt x="178917" y="712470"/>
                  </a:lnTo>
                  <a:lnTo>
                    <a:pt x="180441" y="713740"/>
                  </a:lnTo>
                  <a:lnTo>
                    <a:pt x="181978" y="716280"/>
                  </a:lnTo>
                  <a:lnTo>
                    <a:pt x="181089" y="718820"/>
                  </a:lnTo>
                  <a:lnTo>
                    <a:pt x="179971" y="720090"/>
                  </a:lnTo>
                  <a:lnTo>
                    <a:pt x="177292" y="718820"/>
                  </a:lnTo>
                  <a:lnTo>
                    <a:pt x="176555" y="718820"/>
                  </a:lnTo>
                  <a:lnTo>
                    <a:pt x="179603" y="721360"/>
                  </a:lnTo>
                  <a:lnTo>
                    <a:pt x="176403" y="727710"/>
                  </a:lnTo>
                  <a:lnTo>
                    <a:pt x="178015" y="730250"/>
                  </a:lnTo>
                  <a:lnTo>
                    <a:pt x="176098" y="730250"/>
                  </a:lnTo>
                  <a:lnTo>
                    <a:pt x="178079" y="732790"/>
                  </a:lnTo>
                  <a:lnTo>
                    <a:pt x="176987" y="734060"/>
                  </a:lnTo>
                  <a:lnTo>
                    <a:pt x="175221" y="734060"/>
                  </a:lnTo>
                  <a:lnTo>
                    <a:pt x="173824" y="740410"/>
                  </a:lnTo>
                  <a:lnTo>
                    <a:pt x="179755" y="732790"/>
                  </a:lnTo>
                  <a:lnTo>
                    <a:pt x="176898" y="739140"/>
                  </a:lnTo>
                  <a:lnTo>
                    <a:pt x="176377" y="739140"/>
                  </a:lnTo>
                  <a:lnTo>
                    <a:pt x="176199" y="737870"/>
                  </a:lnTo>
                  <a:lnTo>
                    <a:pt x="174040" y="745490"/>
                  </a:lnTo>
                  <a:lnTo>
                    <a:pt x="177787" y="753110"/>
                  </a:lnTo>
                  <a:lnTo>
                    <a:pt x="179578" y="760730"/>
                  </a:lnTo>
                  <a:lnTo>
                    <a:pt x="178498" y="762000"/>
                  </a:lnTo>
                  <a:lnTo>
                    <a:pt x="177546" y="760730"/>
                  </a:lnTo>
                  <a:lnTo>
                    <a:pt x="176733" y="759460"/>
                  </a:lnTo>
                  <a:lnTo>
                    <a:pt x="176110" y="758190"/>
                  </a:lnTo>
                  <a:lnTo>
                    <a:pt x="175564" y="755650"/>
                  </a:lnTo>
                  <a:lnTo>
                    <a:pt x="174561" y="758190"/>
                  </a:lnTo>
                  <a:lnTo>
                    <a:pt x="193154" y="778510"/>
                  </a:lnTo>
                  <a:lnTo>
                    <a:pt x="196634" y="782320"/>
                  </a:lnTo>
                  <a:lnTo>
                    <a:pt x="195478" y="781050"/>
                  </a:lnTo>
                  <a:lnTo>
                    <a:pt x="199593" y="777240"/>
                  </a:lnTo>
                  <a:lnTo>
                    <a:pt x="199504" y="787400"/>
                  </a:lnTo>
                  <a:lnTo>
                    <a:pt x="203695" y="787400"/>
                  </a:lnTo>
                  <a:lnTo>
                    <a:pt x="202018" y="788670"/>
                  </a:lnTo>
                  <a:lnTo>
                    <a:pt x="202590" y="788670"/>
                  </a:lnTo>
                  <a:lnTo>
                    <a:pt x="207429" y="793750"/>
                  </a:lnTo>
                  <a:lnTo>
                    <a:pt x="214134" y="795020"/>
                  </a:lnTo>
                  <a:lnTo>
                    <a:pt x="222783" y="800100"/>
                  </a:lnTo>
                  <a:lnTo>
                    <a:pt x="221094" y="800100"/>
                  </a:lnTo>
                  <a:lnTo>
                    <a:pt x="223494" y="802640"/>
                  </a:lnTo>
                  <a:lnTo>
                    <a:pt x="228549" y="806450"/>
                  </a:lnTo>
                  <a:lnTo>
                    <a:pt x="231152" y="808990"/>
                  </a:lnTo>
                  <a:lnTo>
                    <a:pt x="232816" y="808990"/>
                  </a:lnTo>
                  <a:lnTo>
                    <a:pt x="234391" y="810260"/>
                  </a:lnTo>
                  <a:lnTo>
                    <a:pt x="234530" y="807720"/>
                  </a:lnTo>
                  <a:lnTo>
                    <a:pt x="236931" y="814070"/>
                  </a:lnTo>
                  <a:lnTo>
                    <a:pt x="241020" y="817880"/>
                  </a:lnTo>
                  <a:lnTo>
                    <a:pt x="245275" y="820420"/>
                  </a:lnTo>
                  <a:lnTo>
                    <a:pt x="249085" y="824230"/>
                  </a:lnTo>
                  <a:lnTo>
                    <a:pt x="253085" y="829310"/>
                  </a:lnTo>
                  <a:lnTo>
                    <a:pt x="251675" y="834390"/>
                  </a:lnTo>
                  <a:lnTo>
                    <a:pt x="251320" y="833120"/>
                  </a:lnTo>
                  <a:lnTo>
                    <a:pt x="249694" y="831850"/>
                  </a:lnTo>
                  <a:lnTo>
                    <a:pt x="250024" y="833120"/>
                  </a:lnTo>
                  <a:lnTo>
                    <a:pt x="251333" y="835660"/>
                  </a:lnTo>
                  <a:lnTo>
                    <a:pt x="252488" y="838200"/>
                  </a:lnTo>
                  <a:lnTo>
                    <a:pt x="253390" y="840740"/>
                  </a:lnTo>
                  <a:lnTo>
                    <a:pt x="255308" y="839470"/>
                  </a:lnTo>
                  <a:lnTo>
                    <a:pt x="254482" y="839470"/>
                  </a:lnTo>
                  <a:lnTo>
                    <a:pt x="255612" y="836930"/>
                  </a:lnTo>
                  <a:lnTo>
                    <a:pt x="257136" y="838200"/>
                  </a:lnTo>
                  <a:lnTo>
                    <a:pt x="258660" y="840740"/>
                  </a:lnTo>
                  <a:lnTo>
                    <a:pt x="259003" y="843280"/>
                  </a:lnTo>
                  <a:lnTo>
                    <a:pt x="256933" y="839470"/>
                  </a:lnTo>
                  <a:lnTo>
                    <a:pt x="255663" y="843280"/>
                  </a:lnTo>
                  <a:lnTo>
                    <a:pt x="254698" y="845820"/>
                  </a:lnTo>
                  <a:lnTo>
                    <a:pt x="255308" y="844550"/>
                  </a:lnTo>
                  <a:lnTo>
                    <a:pt x="256006" y="845680"/>
                  </a:lnTo>
                  <a:lnTo>
                    <a:pt x="253466" y="849630"/>
                  </a:lnTo>
                  <a:lnTo>
                    <a:pt x="261162" y="845820"/>
                  </a:lnTo>
                  <a:lnTo>
                    <a:pt x="259054" y="852170"/>
                  </a:lnTo>
                  <a:lnTo>
                    <a:pt x="257924" y="852170"/>
                  </a:lnTo>
                  <a:lnTo>
                    <a:pt x="258610" y="854710"/>
                  </a:lnTo>
                  <a:lnTo>
                    <a:pt x="260070" y="857250"/>
                  </a:lnTo>
                  <a:lnTo>
                    <a:pt x="259715" y="859790"/>
                  </a:lnTo>
                  <a:lnTo>
                    <a:pt x="257835" y="860755"/>
                  </a:lnTo>
                  <a:lnTo>
                    <a:pt x="261048" y="863600"/>
                  </a:lnTo>
                  <a:lnTo>
                    <a:pt x="258343" y="867410"/>
                  </a:lnTo>
                  <a:lnTo>
                    <a:pt x="257784" y="866140"/>
                  </a:lnTo>
                  <a:lnTo>
                    <a:pt x="257911" y="863600"/>
                  </a:lnTo>
                  <a:lnTo>
                    <a:pt x="257289" y="862330"/>
                  </a:lnTo>
                  <a:lnTo>
                    <a:pt x="254228" y="864870"/>
                  </a:lnTo>
                  <a:lnTo>
                    <a:pt x="254914" y="866140"/>
                  </a:lnTo>
                  <a:lnTo>
                    <a:pt x="254254" y="868680"/>
                  </a:lnTo>
                  <a:lnTo>
                    <a:pt x="252425" y="873760"/>
                  </a:lnTo>
                  <a:lnTo>
                    <a:pt x="253377" y="872490"/>
                  </a:lnTo>
                  <a:lnTo>
                    <a:pt x="259270" y="877570"/>
                  </a:lnTo>
                  <a:lnTo>
                    <a:pt x="253517" y="882650"/>
                  </a:lnTo>
                  <a:lnTo>
                    <a:pt x="253796" y="883221"/>
                  </a:lnTo>
                  <a:lnTo>
                    <a:pt x="254584" y="887730"/>
                  </a:lnTo>
                  <a:lnTo>
                    <a:pt x="251891" y="886460"/>
                  </a:lnTo>
                  <a:lnTo>
                    <a:pt x="250875" y="889000"/>
                  </a:lnTo>
                  <a:lnTo>
                    <a:pt x="249631" y="890270"/>
                  </a:lnTo>
                  <a:lnTo>
                    <a:pt x="248970" y="890270"/>
                  </a:lnTo>
                  <a:lnTo>
                    <a:pt x="250761" y="892810"/>
                  </a:lnTo>
                  <a:lnTo>
                    <a:pt x="246418" y="894080"/>
                  </a:lnTo>
                  <a:lnTo>
                    <a:pt x="248907" y="899160"/>
                  </a:lnTo>
                  <a:lnTo>
                    <a:pt x="248005" y="899160"/>
                  </a:lnTo>
                  <a:lnTo>
                    <a:pt x="248132" y="900785"/>
                  </a:lnTo>
                  <a:lnTo>
                    <a:pt x="248881" y="901700"/>
                  </a:lnTo>
                  <a:lnTo>
                    <a:pt x="250710" y="908050"/>
                  </a:lnTo>
                  <a:lnTo>
                    <a:pt x="242354" y="914400"/>
                  </a:lnTo>
                  <a:lnTo>
                    <a:pt x="244170" y="923290"/>
                  </a:lnTo>
                  <a:lnTo>
                    <a:pt x="243827" y="930910"/>
                  </a:lnTo>
                  <a:lnTo>
                    <a:pt x="246316" y="933450"/>
                  </a:lnTo>
                  <a:lnTo>
                    <a:pt x="245592" y="939800"/>
                  </a:lnTo>
                  <a:lnTo>
                    <a:pt x="243484" y="942340"/>
                  </a:lnTo>
                  <a:lnTo>
                    <a:pt x="243090" y="937260"/>
                  </a:lnTo>
                  <a:lnTo>
                    <a:pt x="240626" y="939800"/>
                  </a:lnTo>
                  <a:lnTo>
                    <a:pt x="240017" y="943610"/>
                  </a:lnTo>
                  <a:lnTo>
                    <a:pt x="239737" y="946150"/>
                  </a:lnTo>
                  <a:lnTo>
                    <a:pt x="238366" y="946150"/>
                  </a:lnTo>
                  <a:lnTo>
                    <a:pt x="237045" y="947420"/>
                  </a:lnTo>
                  <a:lnTo>
                    <a:pt x="236296" y="949960"/>
                  </a:lnTo>
                  <a:lnTo>
                    <a:pt x="238290" y="949960"/>
                  </a:lnTo>
                  <a:lnTo>
                    <a:pt x="238937" y="948690"/>
                  </a:lnTo>
                  <a:lnTo>
                    <a:pt x="241820" y="951230"/>
                  </a:lnTo>
                  <a:lnTo>
                    <a:pt x="241211" y="948690"/>
                  </a:lnTo>
                  <a:lnTo>
                    <a:pt x="240588" y="946150"/>
                  </a:lnTo>
                  <a:lnTo>
                    <a:pt x="241896" y="944880"/>
                  </a:lnTo>
                  <a:lnTo>
                    <a:pt x="244182" y="944880"/>
                  </a:lnTo>
                  <a:lnTo>
                    <a:pt x="243865" y="947420"/>
                  </a:lnTo>
                  <a:lnTo>
                    <a:pt x="246900" y="944880"/>
                  </a:lnTo>
                  <a:lnTo>
                    <a:pt x="243636" y="943610"/>
                  </a:lnTo>
                  <a:lnTo>
                    <a:pt x="246646" y="942340"/>
                  </a:lnTo>
                  <a:lnTo>
                    <a:pt x="247065" y="941070"/>
                  </a:lnTo>
                  <a:lnTo>
                    <a:pt x="247192" y="942340"/>
                  </a:lnTo>
                  <a:lnTo>
                    <a:pt x="247256" y="941070"/>
                  </a:lnTo>
                  <a:lnTo>
                    <a:pt x="247281" y="938530"/>
                  </a:lnTo>
                  <a:lnTo>
                    <a:pt x="247827" y="939800"/>
                  </a:lnTo>
                  <a:lnTo>
                    <a:pt x="250050" y="938530"/>
                  </a:lnTo>
                  <a:lnTo>
                    <a:pt x="248818" y="941070"/>
                  </a:lnTo>
                  <a:lnTo>
                    <a:pt x="250456" y="938530"/>
                  </a:lnTo>
                  <a:lnTo>
                    <a:pt x="252920" y="934720"/>
                  </a:lnTo>
                  <a:lnTo>
                    <a:pt x="249161" y="929640"/>
                  </a:lnTo>
                  <a:lnTo>
                    <a:pt x="252590" y="928370"/>
                  </a:lnTo>
                  <a:lnTo>
                    <a:pt x="252666" y="929640"/>
                  </a:lnTo>
                  <a:lnTo>
                    <a:pt x="252831" y="928370"/>
                  </a:lnTo>
                  <a:lnTo>
                    <a:pt x="252996" y="927100"/>
                  </a:lnTo>
                  <a:lnTo>
                    <a:pt x="253809" y="920750"/>
                  </a:lnTo>
                  <a:lnTo>
                    <a:pt x="250253" y="927100"/>
                  </a:lnTo>
                  <a:lnTo>
                    <a:pt x="248742" y="920750"/>
                  </a:lnTo>
                  <a:lnTo>
                    <a:pt x="256578" y="918210"/>
                  </a:lnTo>
                  <a:lnTo>
                    <a:pt x="254050" y="915670"/>
                  </a:lnTo>
                  <a:lnTo>
                    <a:pt x="254584" y="914222"/>
                  </a:lnTo>
                  <a:lnTo>
                    <a:pt x="253339" y="911860"/>
                  </a:lnTo>
                  <a:lnTo>
                    <a:pt x="256882" y="908050"/>
                  </a:lnTo>
                  <a:lnTo>
                    <a:pt x="254698" y="900430"/>
                  </a:lnTo>
                  <a:lnTo>
                    <a:pt x="256400" y="900430"/>
                  </a:lnTo>
                  <a:lnTo>
                    <a:pt x="256247" y="899160"/>
                  </a:lnTo>
                  <a:lnTo>
                    <a:pt x="257302" y="899160"/>
                  </a:lnTo>
                  <a:lnTo>
                    <a:pt x="257200" y="900430"/>
                  </a:lnTo>
                  <a:lnTo>
                    <a:pt x="259245" y="900430"/>
                  </a:lnTo>
                  <a:lnTo>
                    <a:pt x="258330" y="899160"/>
                  </a:lnTo>
                  <a:lnTo>
                    <a:pt x="261239" y="899160"/>
                  </a:lnTo>
                  <a:lnTo>
                    <a:pt x="260032" y="897890"/>
                  </a:lnTo>
                  <a:lnTo>
                    <a:pt x="256425" y="894080"/>
                  </a:lnTo>
                  <a:lnTo>
                    <a:pt x="259181" y="890270"/>
                  </a:lnTo>
                  <a:lnTo>
                    <a:pt x="261454" y="891540"/>
                  </a:lnTo>
                  <a:lnTo>
                    <a:pt x="259549" y="895350"/>
                  </a:lnTo>
                  <a:lnTo>
                    <a:pt x="262382" y="891540"/>
                  </a:lnTo>
                  <a:lnTo>
                    <a:pt x="258648" y="889000"/>
                  </a:lnTo>
                  <a:lnTo>
                    <a:pt x="264426" y="883920"/>
                  </a:lnTo>
                  <a:lnTo>
                    <a:pt x="264312" y="882650"/>
                  </a:lnTo>
                  <a:lnTo>
                    <a:pt x="264071" y="880110"/>
                  </a:lnTo>
                  <a:lnTo>
                    <a:pt x="260743" y="880110"/>
                  </a:lnTo>
                  <a:lnTo>
                    <a:pt x="263601" y="872490"/>
                  </a:lnTo>
                  <a:lnTo>
                    <a:pt x="262877" y="867410"/>
                  </a:lnTo>
                  <a:lnTo>
                    <a:pt x="264033" y="867410"/>
                  </a:lnTo>
                  <a:lnTo>
                    <a:pt x="265417" y="855980"/>
                  </a:lnTo>
                  <a:lnTo>
                    <a:pt x="266166" y="850900"/>
                  </a:lnTo>
                  <a:lnTo>
                    <a:pt x="266738" y="850900"/>
                  </a:lnTo>
                  <a:close/>
                </a:path>
                <a:path w="2162810" h="3715384">
                  <a:moveTo>
                    <a:pt x="266992" y="838949"/>
                  </a:moveTo>
                  <a:lnTo>
                    <a:pt x="265379" y="837260"/>
                  </a:lnTo>
                  <a:lnTo>
                    <a:pt x="265607" y="838301"/>
                  </a:lnTo>
                  <a:lnTo>
                    <a:pt x="266001" y="838542"/>
                  </a:lnTo>
                  <a:lnTo>
                    <a:pt x="266484" y="838758"/>
                  </a:lnTo>
                  <a:lnTo>
                    <a:pt x="266992" y="838949"/>
                  </a:lnTo>
                  <a:close/>
                </a:path>
                <a:path w="2162810" h="3715384">
                  <a:moveTo>
                    <a:pt x="1970430" y="3494354"/>
                  </a:moveTo>
                  <a:lnTo>
                    <a:pt x="1969528" y="3493909"/>
                  </a:lnTo>
                  <a:lnTo>
                    <a:pt x="1969731" y="3494786"/>
                  </a:lnTo>
                  <a:lnTo>
                    <a:pt x="1969820" y="3495014"/>
                  </a:lnTo>
                  <a:lnTo>
                    <a:pt x="1969960" y="3495129"/>
                  </a:lnTo>
                  <a:lnTo>
                    <a:pt x="1970036" y="3495446"/>
                  </a:lnTo>
                  <a:lnTo>
                    <a:pt x="1970201" y="3495052"/>
                  </a:lnTo>
                  <a:lnTo>
                    <a:pt x="1970341" y="3494697"/>
                  </a:lnTo>
                  <a:lnTo>
                    <a:pt x="1970430" y="3494354"/>
                  </a:lnTo>
                  <a:close/>
                </a:path>
                <a:path w="2162810" h="3715384">
                  <a:moveTo>
                    <a:pt x="1977961" y="2762885"/>
                  </a:moveTo>
                  <a:lnTo>
                    <a:pt x="1977605" y="2756370"/>
                  </a:lnTo>
                  <a:lnTo>
                    <a:pt x="1976818" y="2757652"/>
                  </a:lnTo>
                  <a:lnTo>
                    <a:pt x="1975739" y="2759354"/>
                  </a:lnTo>
                  <a:lnTo>
                    <a:pt x="1975015" y="2756471"/>
                  </a:lnTo>
                  <a:lnTo>
                    <a:pt x="1974659" y="2759900"/>
                  </a:lnTo>
                  <a:lnTo>
                    <a:pt x="1975510" y="2759722"/>
                  </a:lnTo>
                  <a:lnTo>
                    <a:pt x="1976843" y="2759519"/>
                  </a:lnTo>
                  <a:lnTo>
                    <a:pt x="1977961" y="2762885"/>
                  </a:lnTo>
                  <a:close/>
                </a:path>
                <a:path w="2162810" h="3715384">
                  <a:moveTo>
                    <a:pt x="1979879" y="2757487"/>
                  </a:moveTo>
                  <a:lnTo>
                    <a:pt x="1978583" y="2753855"/>
                  </a:lnTo>
                  <a:lnTo>
                    <a:pt x="1977478" y="2753855"/>
                  </a:lnTo>
                  <a:lnTo>
                    <a:pt x="1979866" y="2757538"/>
                  </a:lnTo>
                  <a:close/>
                </a:path>
                <a:path w="2162810" h="3715384">
                  <a:moveTo>
                    <a:pt x="1980044" y="2782976"/>
                  </a:moveTo>
                  <a:lnTo>
                    <a:pt x="1978952" y="2779623"/>
                  </a:lnTo>
                  <a:lnTo>
                    <a:pt x="1978621" y="2783268"/>
                  </a:lnTo>
                  <a:lnTo>
                    <a:pt x="1978037" y="2783192"/>
                  </a:lnTo>
                  <a:lnTo>
                    <a:pt x="1979650" y="2785694"/>
                  </a:lnTo>
                  <a:lnTo>
                    <a:pt x="1980044" y="2782976"/>
                  </a:lnTo>
                  <a:close/>
                </a:path>
                <a:path w="2162810" h="3715384">
                  <a:moveTo>
                    <a:pt x="1981479" y="2724645"/>
                  </a:moveTo>
                  <a:lnTo>
                    <a:pt x="1981276" y="2724645"/>
                  </a:lnTo>
                  <a:lnTo>
                    <a:pt x="1981276" y="2724937"/>
                  </a:lnTo>
                  <a:lnTo>
                    <a:pt x="1981479" y="2724645"/>
                  </a:lnTo>
                  <a:close/>
                </a:path>
                <a:path w="2162810" h="3715384">
                  <a:moveTo>
                    <a:pt x="1982203" y="2767596"/>
                  </a:moveTo>
                  <a:lnTo>
                    <a:pt x="1980603" y="2764015"/>
                  </a:lnTo>
                  <a:lnTo>
                    <a:pt x="1981530" y="2768003"/>
                  </a:lnTo>
                  <a:lnTo>
                    <a:pt x="1982203" y="2767596"/>
                  </a:lnTo>
                  <a:close/>
                </a:path>
                <a:path w="2162810" h="3715384">
                  <a:moveTo>
                    <a:pt x="1985822" y="3465233"/>
                  </a:moveTo>
                  <a:lnTo>
                    <a:pt x="1985797" y="3465055"/>
                  </a:lnTo>
                  <a:lnTo>
                    <a:pt x="1984959" y="3464014"/>
                  </a:lnTo>
                  <a:lnTo>
                    <a:pt x="1985822" y="3465233"/>
                  </a:lnTo>
                  <a:close/>
                </a:path>
                <a:path w="2162810" h="3715384">
                  <a:moveTo>
                    <a:pt x="1987499" y="3467595"/>
                  </a:moveTo>
                  <a:lnTo>
                    <a:pt x="1986597" y="3466325"/>
                  </a:lnTo>
                  <a:lnTo>
                    <a:pt x="1986508" y="3466198"/>
                  </a:lnTo>
                  <a:lnTo>
                    <a:pt x="1986495" y="3466325"/>
                  </a:lnTo>
                  <a:lnTo>
                    <a:pt x="1986495" y="3466173"/>
                  </a:lnTo>
                  <a:lnTo>
                    <a:pt x="1985822" y="3465233"/>
                  </a:lnTo>
                  <a:lnTo>
                    <a:pt x="1985987" y="3466325"/>
                  </a:lnTo>
                  <a:lnTo>
                    <a:pt x="1987499" y="3467595"/>
                  </a:lnTo>
                  <a:close/>
                </a:path>
                <a:path w="2162810" h="3715384">
                  <a:moveTo>
                    <a:pt x="1988172" y="2732113"/>
                  </a:moveTo>
                  <a:lnTo>
                    <a:pt x="1988121" y="2731884"/>
                  </a:lnTo>
                  <a:lnTo>
                    <a:pt x="1987994" y="2731605"/>
                  </a:lnTo>
                  <a:lnTo>
                    <a:pt x="1987753" y="2731224"/>
                  </a:lnTo>
                  <a:lnTo>
                    <a:pt x="1988172" y="2732113"/>
                  </a:lnTo>
                  <a:close/>
                </a:path>
                <a:path w="2162810" h="3715384">
                  <a:moveTo>
                    <a:pt x="1988261" y="2733268"/>
                  </a:moveTo>
                  <a:lnTo>
                    <a:pt x="1984121" y="2732811"/>
                  </a:lnTo>
                  <a:lnTo>
                    <a:pt x="1984870" y="2734805"/>
                  </a:lnTo>
                  <a:lnTo>
                    <a:pt x="1985632" y="2733916"/>
                  </a:lnTo>
                  <a:lnTo>
                    <a:pt x="1987931" y="2733852"/>
                  </a:lnTo>
                  <a:lnTo>
                    <a:pt x="1988261" y="2733268"/>
                  </a:lnTo>
                  <a:close/>
                </a:path>
                <a:path w="2162810" h="3715384">
                  <a:moveTo>
                    <a:pt x="1988502" y="2723375"/>
                  </a:moveTo>
                  <a:lnTo>
                    <a:pt x="1983816" y="2722105"/>
                  </a:lnTo>
                  <a:lnTo>
                    <a:pt x="1985708" y="2724645"/>
                  </a:lnTo>
                  <a:lnTo>
                    <a:pt x="1984794" y="2724937"/>
                  </a:lnTo>
                  <a:lnTo>
                    <a:pt x="1986292" y="2724937"/>
                  </a:lnTo>
                  <a:lnTo>
                    <a:pt x="1985873" y="2724645"/>
                  </a:lnTo>
                  <a:lnTo>
                    <a:pt x="1988502" y="2723375"/>
                  </a:lnTo>
                  <a:close/>
                </a:path>
                <a:path w="2162810" h="3715384">
                  <a:moveTo>
                    <a:pt x="1988515" y="2732798"/>
                  </a:moveTo>
                  <a:lnTo>
                    <a:pt x="1988172" y="2732113"/>
                  </a:lnTo>
                  <a:lnTo>
                    <a:pt x="1988477" y="2732862"/>
                  </a:lnTo>
                  <a:close/>
                </a:path>
                <a:path w="2162810" h="3715384">
                  <a:moveTo>
                    <a:pt x="1988667" y="2733306"/>
                  </a:moveTo>
                  <a:lnTo>
                    <a:pt x="1988477" y="2732862"/>
                  </a:lnTo>
                  <a:lnTo>
                    <a:pt x="1988261" y="2733268"/>
                  </a:lnTo>
                  <a:lnTo>
                    <a:pt x="1988667" y="2733306"/>
                  </a:lnTo>
                  <a:close/>
                </a:path>
                <a:path w="2162810" h="3715384">
                  <a:moveTo>
                    <a:pt x="1990178" y="2762745"/>
                  </a:moveTo>
                  <a:lnTo>
                    <a:pt x="1989226" y="2762745"/>
                  </a:lnTo>
                  <a:lnTo>
                    <a:pt x="1989874" y="2764015"/>
                  </a:lnTo>
                  <a:lnTo>
                    <a:pt x="1990178" y="2764015"/>
                  </a:lnTo>
                  <a:lnTo>
                    <a:pt x="1990178" y="2762745"/>
                  </a:lnTo>
                  <a:close/>
                </a:path>
                <a:path w="2162810" h="3715384">
                  <a:moveTo>
                    <a:pt x="1990737" y="2730741"/>
                  </a:moveTo>
                  <a:lnTo>
                    <a:pt x="1990445" y="2730817"/>
                  </a:lnTo>
                  <a:lnTo>
                    <a:pt x="1990280" y="2730830"/>
                  </a:lnTo>
                  <a:lnTo>
                    <a:pt x="1990534" y="2730843"/>
                  </a:lnTo>
                  <a:lnTo>
                    <a:pt x="1990661" y="2730792"/>
                  </a:lnTo>
                  <a:close/>
                </a:path>
                <a:path w="2162810" h="3715384">
                  <a:moveTo>
                    <a:pt x="1991563" y="2762745"/>
                  </a:moveTo>
                  <a:lnTo>
                    <a:pt x="1990191" y="2758935"/>
                  </a:lnTo>
                  <a:lnTo>
                    <a:pt x="1990178" y="2762745"/>
                  </a:lnTo>
                  <a:lnTo>
                    <a:pt x="1991563" y="2762745"/>
                  </a:lnTo>
                  <a:close/>
                </a:path>
                <a:path w="2162810" h="3715384">
                  <a:moveTo>
                    <a:pt x="1992312" y="2734818"/>
                  </a:moveTo>
                  <a:lnTo>
                    <a:pt x="1992083" y="2734259"/>
                  </a:lnTo>
                  <a:lnTo>
                    <a:pt x="1991918" y="2734653"/>
                  </a:lnTo>
                  <a:lnTo>
                    <a:pt x="1992083" y="2734691"/>
                  </a:lnTo>
                  <a:lnTo>
                    <a:pt x="1992223" y="2734754"/>
                  </a:lnTo>
                  <a:close/>
                </a:path>
                <a:path w="2162810" h="3715384">
                  <a:moveTo>
                    <a:pt x="1992566" y="2734957"/>
                  </a:moveTo>
                  <a:lnTo>
                    <a:pt x="1992312" y="2734818"/>
                  </a:lnTo>
                  <a:lnTo>
                    <a:pt x="1992401" y="2735427"/>
                  </a:lnTo>
                  <a:lnTo>
                    <a:pt x="1992566" y="2734957"/>
                  </a:lnTo>
                  <a:close/>
                </a:path>
                <a:path w="2162810" h="3715384">
                  <a:moveTo>
                    <a:pt x="1992579" y="2736367"/>
                  </a:moveTo>
                  <a:lnTo>
                    <a:pt x="1992490" y="2735872"/>
                  </a:lnTo>
                  <a:lnTo>
                    <a:pt x="1992414" y="2735427"/>
                  </a:lnTo>
                  <a:lnTo>
                    <a:pt x="1992287" y="2735834"/>
                  </a:lnTo>
                  <a:lnTo>
                    <a:pt x="1992045" y="2736253"/>
                  </a:lnTo>
                  <a:lnTo>
                    <a:pt x="1992528" y="2736850"/>
                  </a:lnTo>
                  <a:lnTo>
                    <a:pt x="1992579" y="2736367"/>
                  </a:lnTo>
                  <a:close/>
                </a:path>
                <a:path w="2162810" h="3715384">
                  <a:moveTo>
                    <a:pt x="1992845" y="2775445"/>
                  </a:moveTo>
                  <a:lnTo>
                    <a:pt x="1991931" y="2774175"/>
                  </a:lnTo>
                  <a:lnTo>
                    <a:pt x="1991880" y="2774556"/>
                  </a:lnTo>
                  <a:lnTo>
                    <a:pt x="1992845" y="2775445"/>
                  </a:lnTo>
                  <a:close/>
                </a:path>
                <a:path w="2162810" h="3715384">
                  <a:moveTo>
                    <a:pt x="1993646" y="2769095"/>
                  </a:moveTo>
                  <a:lnTo>
                    <a:pt x="1989683" y="2766555"/>
                  </a:lnTo>
                  <a:lnTo>
                    <a:pt x="1990534" y="2765285"/>
                  </a:lnTo>
                  <a:lnTo>
                    <a:pt x="1989874" y="2764015"/>
                  </a:lnTo>
                  <a:lnTo>
                    <a:pt x="1989010" y="2764015"/>
                  </a:lnTo>
                  <a:lnTo>
                    <a:pt x="1985518" y="2758935"/>
                  </a:lnTo>
                  <a:lnTo>
                    <a:pt x="1988959" y="2751315"/>
                  </a:lnTo>
                  <a:lnTo>
                    <a:pt x="1986127" y="2743695"/>
                  </a:lnTo>
                  <a:lnTo>
                    <a:pt x="1985187" y="2741155"/>
                  </a:lnTo>
                  <a:lnTo>
                    <a:pt x="1984133" y="2739885"/>
                  </a:lnTo>
                  <a:lnTo>
                    <a:pt x="1981428" y="2739885"/>
                  </a:lnTo>
                  <a:lnTo>
                    <a:pt x="1980463" y="2737345"/>
                  </a:lnTo>
                  <a:lnTo>
                    <a:pt x="1979549" y="2733535"/>
                  </a:lnTo>
                  <a:lnTo>
                    <a:pt x="1979510" y="2730995"/>
                  </a:lnTo>
                  <a:lnTo>
                    <a:pt x="1980920" y="2728455"/>
                  </a:lnTo>
                  <a:lnTo>
                    <a:pt x="1981619" y="2727185"/>
                  </a:lnTo>
                  <a:lnTo>
                    <a:pt x="1984248" y="2727185"/>
                  </a:lnTo>
                  <a:lnTo>
                    <a:pt x="1982546" y="2730995"/>
                  </a:lnTo>
                  <a:lnTo>
                    <a:pt x="1982711" y="2730995"/>
                  </a:lnTo>
                  <a:lnTo>
                    <a:pt x="1985911" y="2729725"/>
                  </a:lnTo>
                  <a:lnTo>
                    <a:pt x="1987346" y="2728455"/>
                  </a:lnTo>
                  <a:lnTo>
                    <a:pt x="1989455" y="2727350"/>
                  </a:lnTo>
                  <a:lnTo>
                    <a:pt x="1990140" y="2728455"/>
                  </a:lnTo>
                  <a:lnTo>
                    <a:pt x="1990661" y="2729725"/>
                  </a:lnTo>
                  <a:lnTo>
                    <a:pt x="1991029" y="2729725"/>
                  </a:lnTo>
                  <a:lnTo>
                    <a:pt x="1990928" y="2730284"/>
                  </a:lnTo>
                  <a:lnTo>
                    <a:pt x="1990839" y="2730627"/>
                  </a:lnTo>
                  <a:lnTo>
                    <a:pt x="1990991" y="2730589"/>
                  </a:lnTo>
                  <a:lnTo>
                    <a:pt x="1991055" y="2730208"/>
                  </a:lnTo>
                  <a:lnTo>
                    <a:pt x="1991118" y="2729852"/>
                  </a:lnTo>
                  <a:lnTo>
                    <a:pt x="1991080" y="2729725"/>
                  </a:lnTo>
                  <a:lnTo>
                    <a:pt x="1991283" y="2729725"/>
                  </a:lnTo>
                  <a:lnTo>
                    <a:pt x="1991626" y="2728455"/>
                  </a:lnTo>
                  <a:lnTo>
                    <a:pt x="1992122" y="2728455"/>
                  </a:lnTo>
                  <a:lnTo>
                    <a:pt x="1992591" y="2727185"/>
                  </a:lnTo>
                  <a:lnTo>
                    <a:pt x="1991067" y="2727185"/>
                  </a:lnTo>
                  <a:lnTo>
                    <a:pt x="1991626" y="2725915"/>
                  </a:lnTo>
                  <a:lnTo>
                    <a:pt x="1992414" y="2724645"/>
                  </a:lnTo>
                  <a:lnTo>
                    <a:pt x="1993506" y="2723375"/>
                  </a:lnTo>
                  <a:lnTo>
                    <a:pt x="1991398" y="2723375"/>
                  </a:lnTo>
                  <a:lnTo>
                    <a:pt x="1989785" y="2725915"/>
                  </a:lnTo>
                  <a:lnTo>
                    <a:pt x="1988731" y="2727185"/>
                  </a:lnTo>
                  <a:lnTo>
                    <a:pt x="1987715" y="2725915"/>
                  </a:lnTo>
                  <a:lnTo>
                    <a:pt x="1981771" y="2725915"/>
                  </a:lnTo>
                  <a:lnTo>
                    <a:pt x="1981250" y="2725915"/>
                  </a:lnTo>
                  <a:lnTo>
                    <a:pt x="1980577" y="2725915"/>
                  </a:lnTo>
                  <a:lnTo>
                    <a:pt x="1979333" y="2728455"/>
                  </a:lnTo>
                  <a:lnTo>
                    <a:pt x="1979269" y="2727185"/>
                  </a:lnTo>
                  <a:lnTo>
                    <a:pt x="1976780" y="2727185"/>
                  </a:lnTo>
                  <a:lnTo>
                    <a:pt x="1979041" y="2725915"/>
                  </a:lnTo>
                  <a:lnTo>
                    <a:pt x="1975446" y="2727185"/>
                  </a:lnTo>
                  <a:lnTo>
                    <a:pt x="1974253" y="2730995"/>
                  </a:lnTo>
                  <a:lnTo>
                    <a:pt x="1974113" y="2733535"/>
                  </a:lnTo>
                  <a:lnTo>
                    <a:pt x="1973846" y="2736075"/>
                  </a:lnTo>
                  <a:lnTo>
                    <a:pt x="1974392" y="2738615"/>
                  </a:lnTo>
                  <a:lnTo>
                    <a:pt x="1972995" y="2739885"/>
                  </a:lnTo>
                  <a:lnTo>
                    <a:pt x="1972754" y="2738615"/>
                  </a:lnTo>
                  <a:lnTo>
                    <a:pt x="1972906" y="2739885"/>
                  </a:lnTo>
                  <a:lnTo>
                    <a:pt x="1973211" y="2742425"/>
                  </a:lnTo>
                  <a:lnTo>
                    <a:pt x="1974291" y="2743695"/>
                  </a:lnTo>
                  <a:lnTo>
                    <a:pt x="1975662" y="2744965"/>
                  </a:lnTo>
                  <a:lnTo>
                    <a:pt x="1976424" y="2744965"/>
                  </a:lnTo>
                  <a:lnTo>
                    <a:pt x="1977148" y="2743695"/>
                  </a:lnTo>
                  <a:lnTo>
                    <a:pt x="1980793" y="2743695"/>
                  </a:lnTo>
                  <a:lnTo>
                    <a:pt x="1981327" y="2744965"/>
                  </a:lnTo>
                  <a:lnTo>
                    <a:pt x="1981669" y="2744965"/>
                  </a:lnTo>
                  <a:lnTo>
                    <a:pt x="1975561" y="2751315"/>
                  </a:lnTo>
                  <a:lnTo>
                    <a:pt x="1978494" y="2751315"/>
                  </a:lnTo>
                  <a:lnTo>
                    <a:pt x="1978634" y="2753855"/>
                  </a:lnTo>
                  <a:lnTo>
                    <a:pt x="1980717" y="2755125"/>
                  </a:lnTo>
                  <a:lnTo>
                    <a:pt x="1979879" y="2757487"/>
                  </a:lnTo>
                  <a:lnTo>
                    <a:pt x="1979942" y="2757665"/>
                  </a:lnTo>
                  <a:lnTo>
                    <a:pt x="1979866" y="2757538"/>
                  </a:lnTo>
                  <a:lnTo>
                    <a:pt x="1979815" y="2757665"/>
                  </a:lnTo>
                  <a:lnTo>
                    <a:pt x="1978926" y="2760205"/>
                  </a:lnTo>
                  <a:lnTo>
                    <a:pt x="1983943" y="2766555"/>
                  </a:lnTo>
                  <a:lnTo>
                    <a:pt x="1982203" y="2767596"/>
                  </a:lnTo>
                  <a:lnTo>
                    <a:pt x="1982863" y="2769095"/>
                  </a:lnTo>
                  <a:lnTo>
                    <a:pt x="1981847" y="2769374"/>
                  </a:lnTo>
                  <a:lnTo>
                    <a:pt x="1981530" y="2768003"/>
                  </a:lnTo>
                  <a:lnTo>
                    <a:pt x="1979701" y="2769095"/>
                  </a:lnTo>
                  <a:lnTo>
                    <a:pt x="1980780" y="2769679"/>
                  </a:lnTo>
                  <a:lnTo>
                    <a:pt x="1981911" y="2769679"/>
                  </a:lnTo>
                  <a:lnTo>
                    <a:pt x="1993099" y="2769679"/>
                  </a:lnTo>
                  <a:lnTo>
                    <a:pt x="1993646" y="2769095"/>
                  </a:lnTo>
                  <a:close/>
                </a:path>
                <a:path w="2162810" h="3715384">
                  <a:moveTo>
                    <a:pt x="1994204" y="2859036"/>
                  </a:moveTo>
                  <a:lnTo>
                    <a:pt x="1993836" y="2859201"/>
                  </a:lnTo>
                  <a:lnTo>
                    <a:pt x="1993544" y="2859417"/>
                  </a:lnTo>
                  <a:lnTo>
                    <a:pt x="1993379" y="2859608"/>
                  </a:lnTo>
                  <a:lnTo>
                    <a:pt x="1993696" y="2859544"/>
                  </a:lnTo>
                  <a:lnTo>
                    <a:pt x="1993963" y="2859328"/>
                  </a:lnTo>
                  <a:lnTo>
                    <a:pt x="1994204" y="2859036"/>
                  </a:lnTo>
                  <a:close/>
                </a:path>
                <a:path w="2162810" h="3715384">
                  <a:moveTo>
                    <a:pt x="1994458" y="2734894"/>
                  </a:moveTo>
                  <a:lnTo>
                    <a:pt x="1994001" y="2733535"/>
                  </a:lnTo>
                  <a:lnTo>
                    <a:pt x="1993925" y="2733408"/>
                  </a:lnTo>
                  <a:lnTo>
                    <a:pt x="1993684" y="2733535"/>
                  </a:lnTo>
                  <a:lnTo>
                    <a:pt x="1994458" y="2734894"/>
                  </a:lnTo>
                  <a:close/>
                </a:path>
                <a:path w="2162810" h="3715384">
                  <a:moveTo>
                    <a:pt x="1994585" y="2733065"/>
                  </a:moveTo>
                  <a:lnTo>
                    <a:pt x="1993836" y="2732265"/>
                  </a:lnTo>
                  <a:lnTo>
                    <a:pt x="1993277" y="2732265"/>
                  </a:lnTo>
                  <a:lnTo>
                    <a:pt x="1993925" y="2733408"/>
                  </a:lnTo>
                  <a:lnTo>
                    <a:pt x="1994585" y="2733065"/>
                  </a:lnTo>
                  <a:close/>
                </a:path>
                <a:path w="2162810" h="3715384">
                  <a:moveTo>
                    <a:pt x="1996414" y="2732265"/>
                  </a:moveTo>
                  <a:lnTo>
                    <a:pt x="1996109" y="2732265"/>
                  </a:lnTo>
                  <a:lnTo>
                    <a:pt x="1994585" y="2733065"/>
                  </a:lnTo>
                  <a:lnTo>
                    <a:pt x="1995017" y="2733535"/>
                  </a:lnTo>
                  <a:lnTo>
                    <a:pt x="1996414" y="2732265"/>
                  </a:lnTo>
                  <a:close/>
                </a:path>
                <a:path w="2162810" h="3715384">
                  <a:moveTo>
                    <a:pt x="1997151" y="2737231"/>
                  </a:moveTo>
                  <a:lnTo>
                    <a:pt x="1995449" y="2736075"/>
                  </a:lnTo>
                  <a:lnTo>
                    <a:pt x="1995119" y="2736075"/>
                  </a:lnTo>
                  <a:lnTo>
                    <a:pt x="1994458" y="2734894"/>
                  </a:lnTo>
                  <a:lnTo>
                    <a:pt x="1994852" y="2736075"/>
                  </a:lnTo>
                  <a:lnTo>
                    <a:pt x="1995106" y="2737345"/>
                  </a:lnTo>
                  <a:lnTo>
                    <a:pt x="1996071" y="2738615"/>
                  </a:lnTo>
                  <a:lnTo>
                    <a:pt x="1997113" y="2737345"/>
                  </a:lnTo>
                  <a:close/>
                </a:path>
                <a:path w="2162810" h="3715384">
                  <a:moveTo>
                    <a:pt x="1997595" y="2736075"/>
                  </a:moveTo>
                  <a:lnTo>
                    <a:pt x="1997151" y="2737231"/>
                  </a:lnTo>
                  <a:lnTo>
                    <a:pt x="1997303" y="2737345"/>
                  </a:lnTo>
                  <a:lnTo>
                    <a:pt x="1997595" y="2736075"/>
                  </a:lnTo>
                  <a:close/>
                </a:path>
                <a:path w="2162810" h="3715384">
                  <a:moveTo>
                    <a:pt x="1998116" y="2851162"/>
                  </a:moveTo>
                  <a:lnTo>
                    <a:pt x="1998014" y="2850375"/>
                  </a:lnTo>
                  <a:lnTo>
                    <a:pt x="1997671" y="2850743"/>
                  </a:lnTo>
                  <a:lnTo>
                    <a:pt x="1998116" y="2851162"/>
                  </a:lnTo>
                  <a:close/>
                </a:path>
                <a:path w="2162810" h="3715384">
                  <a:moveTo>
                    <a:pt x="1998218" y="3557765"/>
                  </a:moveTo>
                  <a:lnTo>
                    <a:pt x="1997811" y="3558159"/>
                  </a:lnTo>
                  <a:lnTo>
                    <a:pt x="1998065" y="3558768"/>
                  </a:lnTo>
                  <a:lnTo>
                    <a:pt x="1998218" y="3557765"/>
                  </a:lnTo>
                  <a:close/>
                </a:path>
                <a:path w="2162810" h="3715384">
                  <a:moveTo>
                    <a:pt x="1998891" y="2850375"/>
                  </a:moveTo>
                  <a:lnTo>
                    <a:pt x="1997671" y="2849105"/>
                  </a:lnTo>
                  <a:lnTo>
                    <a:pt x="1997379" y="2849105"/>
                  </a:lnTo>
                  <a:lnTo>
                    <a:pt x="1998306" y="2850375"/>
                  </a:lnTo>
                  <a:lnTo>
                    <a:pt x="1998891" y="2850375"/>
                  </a:lnTo>
                  <a:close/>
                </a:path>
                <a:path w="2162810" h="3715384">
                  <a:moveTo>
                    <a:pt x="1999272" y="2821228"/>
                  </a:moveTo>
                  <a:lnTo>
                    <a:pt x="1999107" y="2821292"/>
                  </a:lnTo>
                  <a:lnTo>
                    <a:pt x="1998941" y="2821660"/>
                  </a:lnTo>
                  <a:lnTo>
                    <a:pt x="1998776" y="2822092"/>
                  </a:lnTo>
                  <a:lnTo>
                    <a:pt x="1998980" y="2821940"/>
                  </a:lnTo>
                  <a:lnTo>
                    <a:pt x="1999157" y="2821673"/>
                  </a:lnTo>
                  <a:lnTo>
                    <a:pt x="1999272" y="2821228"/>
                  </a:lnTo>
                  <a:close/>
                </a:path>
                <a:path w="2162810" h="3715384">
                  <a:moveTo>
                    <a:pt x="1999754" y="3562845"/>
                  </a:moveTo>
                  <a:lnTo>
                    <a:pt x="1999234" y="3561575"/>
                  </a:lnTo>
                  <a:lnTo>
                    <a:pt x="1999157" y="3561397"/>
                  </a:lnTo>
                  <a:lnTo>
                    <a:pt x="1999005" y="3561575"/>
                  </a:lnTo>
                  <a:lnTo>
                    <a:pt x="1999107" y="3561283"/>
                  </a:lnTo>
                  <a:lnTo>
                    <a:pt x="1998065" y="3558768"/>
                  </a:lnTo>
                  <a:lnTo>
                    <a:pt x="1997456" y="3562845"/>
                  </a:lnTo>
                  <a:lnTo>
                    <a:pt x="1999754" y="3562845"/>
                  </a:lnTo>
                  <a:close/>
                </a:path>
                <a:path w="2162810" h="3715384">
                  <a:moveTo>
                    <a:pt x="2000516" y="2733535"/>
                  </a:moveTo>
                  <a:lnTo>
                    <a:pt x="1999919" y="2729725"/>
                  </a:lnTo>
                  <a:lnTo>
                    <a:pt x="1995385" y="2727185"/>
                  </a:lnTo>
                  <a:lnTo>
                    <a:pt x="1993341" y="2727185"/>
                  </a:lnTo>
                  <a:lnTo>
                    <a:pt x="1994128" y="2728455"/>
                  </a:lnTo>
                  <a:lnTo>
                    <a:pt x="1993163" y="2728455"/>
                  </a:lnTo>
                  <a:lnTo>
                    <a:pt x="1992020" y="2729725"/>
                  </a:lnTo>
                  <a:lnTo>
                    <a:pt x="1991398" y="2730995"/>
                  </a:lnTo>
                  <a:lnTo>
                    <a:pt x="1992350" y="2730995"/>
                  </a:lnTo>
                  <a:lnTo>
                    <a:pt x="1995208" y="2729725"/>
                  </a:lnTo>
                  <a:lnTo>
                    <a:pt x="1996414" y="2732265"/>
                  </a:lnTo>
                  <a:lnTo>
                    <a:pt x="1997316" y="2732265"/>
                  </a:lnTo>
                  <a:lnTo>
                    <a:pt x="1997557" y="2733535"/>
                  </a:lnTo>
                  <a:lnTo>
                    <a:pt x="1997684" y="2734805"/>
                  </a:lnTo>
                  <a:lnTo>
                    <a:pt x="2000516" y="2733535"/>
                  </a:lnTo>
                  <a:close/>
                </a:path>
                <a:path w="2162810" h="3715384">
                  <a:moveTo>
                    <a:pt x="2000618" y="3564115"/>
                  </a:moveTo>
                  <a:lnTo>
                    <a:pt x="1999945" y="3564115"/>
                  </a:lnTo>
                  <a:lnTo>
                    <a:pt x="2000237" y="3564445"/>
                  </a:lnTo>
                  <a:lnTo>
                    <a:pt x="2000618" y="3564115"/>
                  </a:lnTo>
                  <a:close/>
                </a:path>
                <a:path w="2162810" h="3715384">
                  <a:moveTo>
                    <a:pt x="2004148" y="3567074"/>
                  </a:moveTo>
                  <a:lnTo>
                    <a:pt x="2002548" y="3561042"/>
                  </a:lnTo>
                  <a:lnTo>
                    <a:pt x="2002015" y="3561956"/>
                  </a:lnTo>
                  <a:lnTo>
                    <a:pt x="2001329" y="3562616"/>
                  </a:lnTo>
                  <a:lnTo>
                    <a:pt x="2000643" y="3563162"/>
                  </a:lnTo>
                  <a:lnTo>
                    <a:pt x="2002320" y="3562210"/>
                  </a:lnTo>
                  <a:lnTo>
                    <a:pt x="2004148" y="3567074"/>
                  </a:lnTo>
                  <a:close/>
                </a:path>
                <a:path w="2162810" h="3715384">
                  <a:moveTo>
                    <a:pt x="2004872" y="2851162"/>
                  </a:moveTo>
                  <a:lnTo>
                    <a:pt x="2001977" y="2844025"/>
                  </a:lnTo>
                  <a:lnTo>
                    <a:pt x="2001977" y="2842755"/>
                  </a:lnTo>
                  <a:lnTo>
                    <a:pt x="2001989" y="2835135"/>
                  </a:lnTo>
                  <a:lnTo>
                    <a:pt x="2002282" y="2836405"/>
                  </a:lnTo>
                  <a:lnTo>
                    <a:pt x="2003742" y="2837675"/>
                  </a:lnTo>
                  <a:lnTo>
                    <a:pt x="2003513" y="2836405"/>
                  </a:lnTo>
                  <a:lnTo>
                    <a:pt x="2003069" y="2835135"/>
                  </a:lnTo>
                  <a:lnTo>
                    <a:pt x="2001723" y="2831325"/>
                  </a:lnTo>
                  <a:lnTo>
                    <a:pt x="2000377" y="2827515"/>
                  </a:lnTo>
                  <a:lnTo>
                    <a:pt x="1998446" y="2828785"/>
                  </a:lnTo>
                  <a:lnTo>
                    <a:pt x="1999386" y="2828785"/>
                  </a:lnTo>
                  <a:lnTo>
                    <a:pt x="1998179" y="2831325"/>
                  </a:lnTo>
                  <a:lnTo>
                    <a:pt x="1996694" y="2830055"/>
                  </a:lnTo>
                  <a:lnTo>
                    <a:pt x="1995919" y="2828785"/>
                  </a:lnTo>
                  <a:lnTo>
                    <a:pt x="1995157" y="2827515"/>
                  </a:lnTo>
                  <a:lnTo>
                    <a:pt x="1994662" y="2824975"/>
                  </a:lnTo>
                  <a:lnTo>
                    <a:pt x="1996948" y="2830055"/>
                  </a:lnTo>
                  <a:lnTo>
                    <a:pt x="1998014" y="2824975"/>
                  </a:lnTo>
                  <a:lnTo>
                    <a:pt x="1998395" y="2823705"/>
                  </a:lnTo>
                  <a:lnTo>
                    <a:pt x="1998776" y="2822435"/>
                  </a:lnTo>
                  <a:lnTo>
                    <a:pt x="1998205" y="2823705"/>
                  </a:lnTo>
                  <a:lnTo>
                    <a:pt x="1997367" y="2822435"/>
                  </a:lnTo>
                  <a:lnTo>
                    <a:pt x="1996757" y="2822435"/>
                  </a:lnTo>
                  <a:lnTo>
                    <a:pt x="1999449" y="2817355"/>
                  </a:lnTo>
                  <a:lnTo>
                    <a:pt x="1992376" y="2822435"/>
                  </a:lnTo>
                  <a:lnTo>
                    <a:pt x="1993544" y="2816085"/>
                  </a:lnTo>
                  <a:lnTo>
                    <a:pt x="1994700" y="2816085"/>
                  </a:lnTo>
                  <a:lnTo>
                    <a:pt x="1993646" y="2813545"/>
                  </a:lnTo>
                  <a:lnTo>
                    <a:pt x="1991728" y="2811005"/>
                  </a:lnTo>
                  <a:lnTo>
                    <a:pt x="1991512" y="2808465"/>
                  </a:lnTo>
                  <a:lnTo>
                    <a:pt x="1993696" y="2807195"/>
                  </a:lnTo>
                  <a:lnTo>
                    <a:pt x="1993163" y="2811005"/>
                  </a:lnTo>
                  <a:lnTo>
                    <a:pt x="1995182" y="2811005"/>
                  </a:lnTo>
                  <a:lnTo>
                    <a:pt x="1994293" y="2807195"/>
                  </a:lnTo>
                  <a:lnTo>
                    <a:pt x="1989112" y="2804655"/>
                  </a:lnTo>
                  <a:lnTo>
                    <a:pt x="1990826" y="2800845"/>
                  </a:lnTo>
                  <a:lnTo>
                    <a:pt x="1991829" y="2802115"/>
                  </a:lnTo>
                  <a:lnTo>
                    <a:pt x="1992299" y="2804655"/>
                  </a:lnTo>
                  <a:lnTo>
                    <a:pt x="1993303" y="2805925"/>
                  </a:lnTo>
                  <a:lnTo>
                    <a:pt x="1995385" y="2800845"/>
                  </a:lnTo>
                  <a:lnTo>
                    <a:pt x="1994573" y="2800845"/>
                  </a:lnTo>
                  <a:lnTo>
                    <a:pt x="1994458" y="2798305"/>
                  </a:lnTo>
                  <a:lnTo>
                    <a:pt x="1994458" y="2797340"/>
                  </a:lnTo>
                  <a:lnTo>
                    <a:pt x="1994471" y="2797543"/>
                  </a:lnTo>
                  <a:lnTo>
                    <a:pt x="1994712" y="2793911"/>
                  </a:lnTo>
                  <a:lnTo>
                    <a:pt x="1994484" y="2795333"/>
                  </a:lnTo>
                  <a:lnTo>
                    <a:pt x="1994509" y="2793225"/>
                  </a:lnTo>
                  <a:lnTo>
                    <a:pt x="1994522" y="2791955"/>
                  </a:lnTo>
                  <a:lnTo>
                    <a:pt x="1994065" y="2793225"/>
                  </a:lnTo>
                  <a:lnTo>
                    <a:pt x="1986864" y="2789415"/>
                  </a:lnTo>
                  <a:lnTo>
                    <a:pt x="1991118" y="2784335"/>
                  </a:lnTo>
                  <a:lnTo>
                    <a:pt x="1990445" y="2783535"/>
                  </a:lnTo>
                  <a:lnTo>
                    <a:pt x="1988248" y="2779255"/>
                  </a:lnTo>
                  <a:lnTo>
                    <a:pt x="1991093" y="2779255"/>
                  </a:lnTo>
                  <a:lnTo>
                    <a:pt x="1991245" y="2778366"/>
                  </a:lnTo>
                  <a:lnTo>
                    <a:pt x="1992249" y="2778480"/>
                  </a:lnTo>
                  <a:lnTo>
                    <a:pt x="1991753" y="2778328"/>
                  </a:lnTo>
                  <a:lnTo>
                    <a:pt x="1991258" y="2778315"/>
                  </a:lnTo>
                  <a:lnTo>
                    <a:pt x="1991550" y="2776715"/>
                  </a:lnTo>
                  <a:lnTo>
                    <a:pt x="1991880" y="2774556"/>
                  </a:lnTo>
                  <a:lnTo>
                    <a:pt x="1990077" y="2772905"/>
                  </a:lnTo>
                  <a:lnTo>
                    <a:pt x="1992452" y="2770365"/>
                  </a:lnTo>
                  <a:lnTo>
                    <a:pt x="1982076" y="2770365"/>
                  </a:lnTo>
                  <a:lnTo>
                    <a:pt x="1978329" y="2770365"/>
                  </a:lnTo>
                  <a:lnTo>
                    <a:pt x="1984641" y="2774175"/>
                  </a:lnTo>
                  <a:lnTo>
                    <a:pt x="1983206" y="2777985"/>
                  </a:lnTo>
                  <a:lnTo>
                    <a:pt x="1980526" y="2777985"/>
                  </a:lnTo>
                  <a:lnTo>
                    <a:pt x="1981123" y="2774175"/>
                  </a:lnTo>
                  <a:lnTo>
                    <a:pt x="1979676" y="2777985"/>
                  </a:lnTo>
                  <a:lnTo>
                    <a:pt x="1984260" y="2779255"/>
                  </a:lnTo>
                  <a:lnTo>
                    <a:pt x="1980209" y="2785605"/>
                  </a:lnTo>
                  <a:lnTo>
                    <a:pt x="1981619" y="2789415"/>
                  </a:lnTo>
                  <a:lnTo>
                    <a:pt x="1984971" y="2789415"/>
                  </a:lnTo>
                  <a:lnTo>
                    <a:pt x="1984286" y="2797035"/>
                  </a:lnTo>
                  <a:lnTo>
                    <a:pt x="1986559" y="2802115"/>
                  </a:lnTo>
                  <a:lnTo>
                    <a:pt x="1985378" y="2802115"/>
                  </a:lnTo>
                  <a:lnTo>
                    <a:pt x="1986876" y="2813545"/>
                  </a:lnTo>
                  <a:lnTo>
                    <a:pt x="1986737" y="2818625"/>
                  </a:lnTo>
                  <a:lnTo>
                    <a:pt x="1989670" y="2818625"/>
                  </a:lnTo>
                  <a:lnTo>
                    <a:pt x="1990128" y="2824975"/>
                  </a:lnTo>
                  <a:lnTo>
                    <a:pt x="1991690" y="2828785"/>
                  </a:lnTo>
                  <a:lnTo>
                    <a:pt x="1989658" y="2828785"/>
                  </a:lnTo>
                  <a:lnTo>
                    <a:pt x="1988731" y="2827515"/>
                  </a:lnTo>
                  <a:lnTo>
                    <a:pt x="1987384" y="2826245"/>
                  </a:lnTo>
                  <a:lnTo>
                    <a:pt x="1988197" y="2830055"/>
                  </a:lnTo>
                  <a:lnTo>
                    <a:pt x="1989442" y="2830055"/>
                  </a:lnTo>
                  <a:lnTo>
                    <a:pt x="1990255" y="2831325"/>
                  </a:lnTo>
                  <a:lnTo>
                    <a:pt x="1991156" y="2833865"/>
                  </a:lnTo>
                  <a:lnTo>
                    <a:pt x="1988464" y="2833865"/>
                  </a:lnTo>
                  <a:lnTo>
                    <a:pt x="1989658" y="2837675"/>
                  </a:lnTo>
                  <a:lnTo>
                    <a:pt x="1993519" y="2842755"/>
                  </a:lnTo>
                  <a:lnTo>
                    <a:pt x="1993239" y="2849105"/>
                  </a:lnTo>
                  <a:lnTo>
                    <a:pt x="1995627" y="2849105"/>
                  </a:lnTo>
                  <a:lnTo>
                    <a:pt x="1998548" y="2842755"/>
                  </a:lnTo>
                  <a:lnTo>
                    <a:pt x="2001558" y="2849105"/>
                  </a:lnTo>
                  <a:lnTo>
                    <a:pt x="2000377" y="2850375"/>
                  </a:lnTo>
                  <a:lnTo>
                    <a:pt x="1998891" y="2850375"/>
                  </a:lnTo>
                  <a:lnTo>
                    <a:pt x="1998713" y="2851162"/>
                  </a:lnTo>
                  <a:lnTo>
                    <a:pt x="2004872" y="2851162"/>
                  </a:lnTo>
                  <a:close/>
                </a:path>
                <a:path w="2162810" h="3715384">
                  <a:moveTo>
                    <a:pt x="2008035" y="2860535"/>
                  </a:moveTo>
                  <a:lnTo>
                    <a:pt x="2006333" y="2855455"/>
                  </a:lnTo>
                  <a:lnTo>
                    <a:pt x="2005063" y="2851645"/>
                  </a:lnTo>
                  <a:lnTo>
                    <a:pt x="1998624" y="2851645"/>
                  </a:lnTo>
                  <a:lnTo>
                    <a:pt x="1998179" y="2851645"/>
                  </a:lnTo>
                  <a:lnTo>
                    <a:pt x="1998345" y="2852915"/>
                  </a:lnTo>
                  <a:lnTo>
                    <a:pt x="1996554" y="2852915"/>
                  </a:lnTo>
                  <a:lnTo>
                    <a:pt x="1997468" y="2855455"/>
                  </a:lnTo>
                  <a:lnTo>
                    <a:pt x="1995982" y="2855455"/>
                  </a:lnTo>
                  <a:lnTo>
                    <a:pt x="1995678" y="2854185"/>
                  </a:lnTo>
                  <a:lnTo>
                    <a:pt x="1996262" y="2852915"/>
                  </a:lnTo>
                  <a:lnTo>
                    <a:pt x="1995995" y="2852547"/>
                  </a:lnTo>
                  <a:lnTo>
                    <a:pt x="1997671" y="2850743"/>
                  </a:lnTo>
                  <a:lnTo>
                    <a:pt x="1995919" y="2849105"/>
                  </a:lnTo>
                  <a:lnTo>
                    <a:pt x="1995703" y="2852128"/>
                  </a:lnTo>
                  <a:lnTo>
                    <a:pt x="1995360" y="2851645"/>
                  </a:lnTo>
                  <a:lnTo>
                    <a:pt x="1995627" y="2855455"/>
                  </a:lnTo>
                  <a:lnTo>
                    <a:pt x="1995309" y="2857995"/>
                  </a:lnTo>
                  <a:lnTo>
                    <a:pt x="1994192" y="2859265"/>
                  </a:lnTo>
                  <a:lnTo>
                    <a:pt x="1996579" y="2859265"/>
                  </a:lnTo>
                  <a:lnTo>
                    <a:pt x="1997252" y="2860535"/>
                  </a:lnTo>
                  <a:lnTo>
                    <a:pt x="1997875" y="2863075"/>
                  </a:lnTo>
                  <a:lnTo>
                    <a:pt x="2007933" y="2863075"/>
                  </a:lnTo>
                  <a:lnTo>
                    <a:pt x="2008035" y="2860535"/>
                  </a:lnTo>
                  <a:close/>
                </a:path>
                <a:path w="2162810" h="3715384">
                  <a:moveTo>
                    <a:pt x="2010524" y="2927807"/>
                  </a:moveTo>
                  <a:lnTo>
                    <a:pt x="2010384" y="2925191"/>
                  </a:lnTo>
                  <a:lnTo>
                    <a:pt x="2009508" y="2925292"/>
                  </a:lnTo>
                  <a:lnTo>
                    <a:pt x="2010524" y="2927807"/>
                  </a:lnTo>
                  <a:close/>
                </a:path>
                <a:path w="2162810" h="3715384">
                  <a:moveTo>
                    <a:pt x="2011870" y="2925026"/>
                  </a:moveTo>
                  <a:lnTo>
                    <a:pt x="2010384" y="2925076"/>
                  </a:lnTo>
                  <a:lnTo>
                    <a:pt x="2011870" y="2925026"/>
                  </a:lnTo>
                  <a:close/>
                </a:path>
                <a:path w="2162810" h="3715384">
                  <a:moveTo>
                    <a:pt x="2013267" y="3594252"/>
                  </a:moveTo>
                  <a:lnTo>
                    <a:pt x="2012759" y="3593325"/>
                  </a:lnTo>
                  <a:lnTo>
                    <a:pt x="2012442" y="3595078"/>
                  </a:lnTo>
                  <a:lnTo>
                    <a:pt x="2013267" y="3594252"/>
                  </a:lnTo>
                  <a:close/>
                </a:path>
                <a:path w="2162810" h="3715384">
                  <a:moveTo>
                    <a:pt x="2015515" y="3598405"/>
                  </a:moveTo>
                  <a:lnTo>
                    <a:pt x="2014207" y="3593325"/>
                  </a:lnTo>
                  <a:lnTo>
                    <a:pt x="2013267" y="3594252"/>
                  </a:lnTo>
                  <a:lnTo>
                    <a:pt x="2015515" y="3598405"/>
                  </a:lnTo>
                  <a:close/>
                </a:path>
                <a:path w="2162810" h="3715384">
                  <a:moveTo>
                    <a:pt x="2020671" y="3632695"/>
                  </a:moveTo>
                  <a:close/>
                </a:path>
                <a:path w="2162810" h="3715384">
                  <a:moveTo>
                    <a:pt x="2020836" y="2972003"/>
                  </a:moveTo>
                  <a:lnTo>
                    <a:pt x="2019414" y="2968955"/>
                  </a:lnTo>
                  <a:lnTo>
                    <a:pt x="2018766" y="2967913"/>
                  </a:lnTo>
                  <a:lnTo>
                    <a:pt x="2020836" y="2972003"/>
                  </a:lnTo>
                  <a:close/>
                </a:path>
                <a:path w="2162810" h="3715384">
                  <a:moveTo>
                    <a:pt x="2022894" y="2970111"/>
                  </a:moveTo>
                  <a:lnTo>
                    <a:pt x="2022462" y="2969755"/>
                  </a:lnTo>
                  <a:lnTo>
                    <a:pt x="2022856" y="2970949"/>
                  </a:lnTo>
                  <a:lnTo>
                    <a:pt x="2022894" y="2970111"/>
                  </a:lnTo>
                  <a:close/>
                </a:path>
                <a:path w="2162810" h="3715384">
                  <a:moveTo>
                    <a:pt x="2025383" y="2978594"/>
                  </a:moveTo>
                  <a:lnTo>
                    <a:pt x="2022856" y="2970949"/>
                  </a:lnTo>
                  <a:lnTo>
                    <a:pt x="2022589" y="2976105"/>
                  </a:lnTo>
                  <a:lnTo>
                    <a:pt x="2025370" y="2978620"/>
                  </a:lnTo>
                  <a:close/>
                </a:path>
                <a:path w="2162810" h="3715384">
                  <a:moveTo>
                    <a:pt x="2029409" y="2938005"/>
                  </a:moveTo>
                  <a:lnTo>
                    <a:pt x="2029079" y="2938310"/>
                  </a:lnTo>
                  <a:lnTo>
                    <a:pt x="2029358" y="2938945"/>
                  </a:lnTo>
                  <a:lnTo>
                    <a:pt x="2029409" y="2938005"/>
                  </a:lnTo>
                  <a:close/>
                </a:path>
                <a:path w="2162810" h="3715384">
                  <a:moveTo>
                    <a:pt x="2031682" y="2945650"/>
                  </a:moveTo>
                  <a:lnTo>
                    <a:pt x="2029447" y="2945092"/>
                  </a:lnTo>
                  <a:lnTo>
                    <a:pt x="2031199" y="2943085"/>
                  </a:lnTo>
                  <a:lnTo>
                    <a:pt x="2029358" y="2938945"/>
                  </a:lnTo>
                  <a:lnTo>
                    <a:pt x="2028990" y="2945625"/>
                  </a:lnTo>
                  <a:lnTo>
                    <a:pt x="2029345" y="2945219"/>
                  </a:lnTo>
                  <a:lnTo>
                    <a:pt x="2030971" y="2948546"/>
                  </a:lnTo>
                  <a:lnTo>
                    <a:pt x="2031682" y="2945650"/>
                  </a:lnTo>
                  <a:close/>
                </a:path>
                <a:path w="2162810" h="3715384">
                  <a:moveTo>
                    <a:pt x="2032165" y="3663708"/>
                  </a:moveTo>
                  <a:lnTo>
                    <a:pt x="2032088" y="3663404"/>
                  </a:lnTo>
                  <a:lnTo>
                    <a:pt x="2031898" y="3663429"/>
                  </a:lnTo>
                  <a:lnTo>
                    <a:pt x="2031644" y="3663556"/>
                  </a:lnTo>
                  <a:lnTo>
                    <a:pt x="2031974" y="3663708"/>
                  </a:lnTo>
                  <a:lnTo>
                    <a:pt x="2032165" y="3663708"/>
                  </a:lnTo>
                  <a:close/>
                </a:path>
                <a:path w="2162810" h="3715384">
                  <a:moveTo>
                    <a:pt x="2033066" y="3010395"/>
                  </a:moveTo>
                  <a:lnTo>
                    <a:pt x="2033016" y="3007779"/>
                  </a:lnTo>
                  <a:lnTo>
                    <a:pt x="2030971" y="3006585"/>
                  </a:lnTo>
                  <a:lnTo>
                    <a:pt x="2033066" y="3010395"/>
                  </a:lnTo>
                  <a:close/>
                </a:path>
                <a:path w="2162810" h="3715384">
                  <a:moveTo>
                    <a:pt x="2033143" y="3007842"/>
                  </a:moveTo>
                  <a:lnTo>
                    <a:pt x="2032990" y="3007372"/>
                  </a:lnTo>
                  <a:lnTo>
                    <a:pt x="2033079" y="3007804"/>
                  </a:lnTo>
                  <a:close/>
                </a:path>
                <a:path w="2162810" h="3715384">
                  <a:moveTo>
                    <a:pt x="2036699" y="3682225"/>
                  </a:moveTo>
                  <a:lnTo>
                    <a:pt x="2034959" y="3679685"/>
                  </a:lnTo>
                  <a:lnTo>
                    <a:pt x="2034768" y="3679952"/>
                  </a:lnTo>
                  <a:lnTo>
                    <a:pt x="2036699" y="3682225"/>
                  </a:lnTo>
                  <a:close/>
                </a:path>
                <a:path w="2162810" h="3715384">
                  <a:moveTo>
                    <a:pt x="2039531" y="3689845"/>
                  </a:moveTo>
                  <a:lnTo>
                    <a:pt x="2039327" y="3687305"/>
                  </a:lnTo>
                  <a:lnTo>
                    <a:pt x="2039226" y="3686035"/>
                  </a:lnTo>
                  <a:lnTo>
                    <a:pt x="2036597" y="3684765"/>
                  </a:lnTo>
                  <a:lnTo>
                    <a:pt x="2036508" y="3687724"/>
                  </a:lnTo>
                  <a:lnTo>
                    <a:pt x="2036965" y="3687305"/>
                  </a:lnTo>
                  <a:lnTo>
                    <a:pt x="2039531" y="3689845"/>
                  </a:lnTo>
                  <a:close/>
                </a:path>
                <a:path w="2162810" h="3715384">
                  <a:moveTo>
                    <a:pt x="2041385" y="3047746"/>
                  </a:moveTo>
                  <a:lnTo>
                    <a:pt x="2041194" y="3047225"/>
                  </a:lnTo>
                  <a:lnTo>
                    <a:pt x="2040115" y="3045955"/>
                  </a:lnTo>
                  <a:lnTo>
                    <a:pt x="2041385" y="3047746"/>
                  </a:lnTo>
                  <a:close/>
                </a:path>
                <a:path w="2162810" h="3715384">
                  <a:moveTo>
                    <a:pt x="2041893" y="2989389"/>
                  </a:moveTo>
                  <a:lnTo>
                    <a:pt x="2041613" y="2987789"/>
                  </a:lnTo>
                  <a:lnTo>
                    <a:pt x="2041296" y="2986582"/>
                  </a:lnTo>
                  <a:lnTo>
                    <a:pt x="2039874" y="2986963"/>
                  </a:lnTo>
                  <a:lnTo>
                    <a:pt x="2041321" y="2988513"/>
                  </a:lnTo>
                  <a:lnTo>
                    <a:pt x="2041893" y="2989389"/>
                  </a:lnTo>
                  <a:close/>
                </a:path>
                <a:path w="2162810" h="3715384">
                  <a:moveTo>
                    <a:pt x="2043099" y="2991739"/>
                  </a:moveTo>
                  <a:lnTo>
                    <a:pt x="2042604" y="2990481"/>
                  </a:lnTo>
                  <a:lnTo>
                    <a:pt x="2041893" y="2989389"/>
                  </a:lnTo>
                  <a:lnTo>
                    <a:pt x="2042121" y="2990710"/>
                  </a:lnTo>
                  <a:lnTo>
                    <a:pt x="2042312" y="2992285"/>
                  </a:lnTo>
                  <a:lnTo>
                    <a:pt x="2043087" y="2993440"/>
                  </a:lnTo>
                  <a:lnTo>
                    <a:pt x="2043099" y="2991739"/>
                  </a:lnTo>
                  <a:close/>
                </a:path>
                <a:path w="2162810" h="3715384">
                  <a:moveTo>
                    <a:pt x="2045970" y="3058541"/>
                  </a:moveTo>
                  <a:lnTo>
                    <a:pt x="2045335" y="3057614"/>
                  </a:lnTo>
                  <a:lnTo>
                    <a:pt x="2045576" y="3058134"/>
                  </a:lnTo>
                  <a:lnTo>
                    <a:pt x="2045970" y="3058642"/>
                  </a:lnTo>
                  <a:close/>
                </a:path>
                <a:path w="2162810" h="3715384">
                  <a:moveTo>
                    <a:pt x="2046757" y="3058033"/>
                  </a:moveTo>
                  <a:lnTo>
                    <a:pt x="2046693" y="3057385"/>
                  </a:lnTo>
                  <a:lnTo>
                    <a:pt x="2046224" y="3056115"/>
                  </a:lnTo>
                  <a:lnTo>
                    <a:pt x="2045487" y="3054845"/>
                  </a:lnTo>
                  <a:lnTo>
                    <a:pt x="2046757" y="3058033"/>
                  </a:lnTo>
                  <a:close/>
                </a:path>
                <a:path w="2162810" h="3715384">
                  <a:moveTo>
                    <a:pt x="2050503" y="3069044"/>
                  </a:moveTo>
                  <a:lnTo>
                    <a:pt x="2049970" y="3068815"/>
                  </a:lnTo>
                  <a:lnTo>
                    <a:pt x="2050389" y="3069920"/>
                  </a:lnTo>
                  <a:lnTo>
                    <a:pt x="2050503" y="3069044"/>
                  </a:lnTo>
                  <a:close/>
                </a:path>
                <a:path w="2162810" h="3715384">
                  <a:moveTo>
                    <a:pt x="2050923" y="3071355"/>
                  </a:moveTo>
                  <a:lnTo>
                    <a:pt x="2050389" y="3069920"/>
                  </a:lnTo>
                  <a:lnTo>
                    <a:pt x="2050199" y="3071355"/>
                  </a:lnTo>
                  <a:lnTo>
                    <a:pt x="2050923" y="3071355"/>
                  </a:lnTo>
                  <a:close/>
                </a:path>
                <a:path w="2162810" h="3715384">
                  <a:moveTo>
                    <a:pt x="2058682" y="3079750"/>
                  </a:moveTo>
                  <a:lnTo>
                    <a:pt x="2058670" y="3079051"/>
                  </a:lnTo>
                  <a:lnTo>
                    <a:pt x="2058568" y="3078543"/>
                  </a:lnTo>
                  <a:lnTo>
                    <a:pt x="2058441" y="3078099"/>
                  </a:lnTo>
                  <a:lnTo>
                    <a:pt x="2058682" y="3079750"/>
                  </a:lnTo>
                  <a:close/>
                </a:path>
                <a:path w="2162810" h="3715384">
                  <a:moveTo>
                    <a:pt x="2060778" y="3080639"/>
                  </a:moveTo>
                  <a:lnTo>
                    <a:pt x="2060282" y="3078975"/>
                  </a:lnTo>
                  <a:lnTo>
                    <a:pt x="2060155" y="3080245"/>
                  </a:lnTo>
                  <a:lnTo>
                    <a:pt x="2060778" y="3080639"/>
                  </a:lnTo>
                  <a:close/>
                </a:path>
                <a:path w="2162810" h="3715384">
                  <a:moveTo>
                    <a:pt x="2060892" y="3039605"/>
                  </a:moveTo>
                  <a:lnTo>
                    <a:pt x="2060422" y="3037065"/>
                  </a:lnTo>
                  <a:lnTo>
                    <a:pt x="2060219" y="3037598"/>
                  </a:lnTo>
                  <a:lnTo>
                    <a:pt x="2060892" y="3039605"/>
                  </a:lnTo>
                  <a:close/>
                </a:path>
                <a:path w="2162810" h="3715384">
                  <a:moveTo>
                    <a:pt x="2062137" y="3081515"/>
                  </a:moveTo>
                  <a:lnTo>
                    <a:pt x="2060778" y="3080639"/>
                  </a:lnTo>
                  <a:lnTo>
                    <a:pt x="2061032" y="3081515"/>
                  </a:lnTo>
                  <a:lnTo>
                    <a:pt x="2062137" y="3081515"/>
                  </a:lnTo>
                  <a:close/>
                </a:path>
                <a:path w="2162810" h="3715384">
                  <a:moveTo>
                    <a:pt x="2065489" y="3048495"/>
                  </a:moveTo>
                  <a:lnTo>
                    <a:pt x="2064270" y="3047225"/>
                  </a:lnTo>
                  <a:lnTo>
                    <a:pt x="2064143" y="3047225"/>
                  </a:lnTo>
                  <a:lnTo>
                    <a:pt x="2065489" y="3048495"/>
                  </a:lnTo>
                  <a:close/>
                </a:path>
                <a:path w="2162810" h="3715384">
                  <a:moveTo>
                    <a:pt x="2068245" y="3100387"/>
                  </a:moveTo>
                  <a:lnTo>
                    <a:pt x="2068004" y="3100159"/>
                  </a:lnTo>
                  <a:lnTo>
                    <a:pt x="2067814" y="3100565"/>
                  </a:lnTo>
                  <a:lnTo>
                    <a:pt x="2068182" y="3100565"/>
                  </a:lnTo>
                  <a:lnTo>
                    <a:pt x="2068245" y="3100387"/>
                  </a:lnTo>
                  <a:close/>
                </a:path>
                <a:path w="2162810" h="3715384">
                  <a:moveTo>
                    <a:pt x="2069236" y="3109455"/>
                  </a:moveTo>
                  <a:lnTo>
                    <a:pt x="2067102" y="3105645"/>
                  </a:lnTo>
                  <a:lnTo>
                    <a:pt x="2064969" y="3101848"/>
                  </a:lnTo>
                  <a:lnTo>
                    <a:pt x="2061070" y="3103105"/>
                  </a:lnTo>
                  <a:lnTo>
                    <a:pt x="2064893" y="3108185"/>
                  </a:lnTo>
                  <a:lnTo>
                    <a:pt x="2066099" y="3106051"/>
                  </a:lnTo>
                  <a:lnTo>
                    <a:pt x="2069236" y="3109455"/>
                  </a:lnTo>
                  <a:close/>
                </a:path>
                <a:path w="2162810" h="3715384">
                  <a:moveTo>
                    <a:pt x="2069833" y="3058655"/>
                  </a:moveTo>
                  <a:lnTo>
                    <a:pt x="2069096" y="3057385"/>
                  </a:lnTo>
                  <a:lnTo>
                    <a:pt x="2067750" y="3056115"/>
                  </a:lnTo>
                  <a:lnTo>
                    <a:pt x="2066645" y="3057385"/>
                  </a:lnTo>
                  <a:lnTo>
                    <a:pt x="2066404" y="3054845"/>
                  </a:lnTo>
                  <a:lnTo>
                    <a:pt x="2068868" y="3054845"/>
                  </a:lnTo>
                  <a:lnTo>
                    <a:pt x="2067293" y="3052305"/>
                  </a:lnTo>
                  <a:lnTo>
                    <a:pt x="2065718" y="3049765"/>
                  </a:lnTo>
                  <a:lnTo>
                    <a:pt x="2064600" y="3052305"/>
                  </a:lnTo>
                  <a:lnTo>
                    <a:pt x="2063153" y="3048495"/>
                  </a:lnTo>
                  <a:lnTo>
                    <a:pt x="2062670" y="3047225"/>
                  </a:lnTo>
                  <a:lnTo>
                    <a:pt x="2064143" y="3047225"/>
                  </a:lnTo>
                  <a:lnTo>
                    <a:pt x="2062797" y="3045955"/>
                  </a:lnTo>
                  <a:lnTo>
                    <a:pt x="2060181" y="3043415"/>
                  </a:lnTo>
                  <a:lnTo>
                    <a:pt x="2059317" y="3038335"/>
                  </a:lnTo>
                  <a:lnTo>
                    <a:pt x="2059927" y="3038335"/>
                  </a:lnTo>
                  <a:lnTo>
                    <a:pt x="2060219" y="3037598"/>
                  </a:lnTo>
                  <a:lnTo>
                    <a:pt x="2058352" y="3031985"/>
                  </a:lnTo>
                  <a:lnTo>
                    <a:pt x="2057920" y="3030715"/>
                  </a:lnTo>
                  <a:lnTo>
                    <a:pt x="2051621" y="3026905"/>
                  </a:lnTo>
                  <a:lnTo>
                    <a:pt x="2051011" y="3021825"/>
                  </a:lnTo>
                  <a:lnTo>
                    <a:pt x="2050554" y="3018015"/>
                  </a:lnTo>
                  <a:lnTo>
                    <a:pt x="2050402" y="3016745"/>
                  </a:lnTo>
                  <a:lnTo>
                    <a:pt x="2055037" y="3019285"/>
                  </a:lnTo>
                  <a:lnTo>
                    <a:pt x="2052853" y="3016745"/>
                  </a:lnTo>
                  <a:lnTo>
                    <a:pt x="2050669" y="3014205"/>
                  </a:lnTo>
                  <a:lnTo>
                    <a:pt x="2053793" y="3011665"/>
                  </a:lnTo>
                  <a:lnTo>
                    <a:pt x="2052942" y="3010395"/>
                  </a:lnTo>
                  <a:lnTo>
                    <a:pt x="2051265" y="3007855"/>
                  </a:lnTo>
                  <a:lnTo>
                    <a:pt x="2050288" y="3010395"/>
                  </a:lnTo>
                  <a:lnTo>
                    <a:pt x="2048992" y="3005315"/>
                  </a:lnTo>
                  <a:lnTo>
                    <a:pt x="2047201" y="3004045"/>
                  </a:lnTo>
                  <a:lnTo>
                    <a:pt x="2045398" y="3002775"/>
                  </a:lnTo>
                  <a:lnTo>
                    <a:pt x="2045335" y="3000235"/>
                  </a:lnTo>
                  <a:lnTo>
                    <a:pt x="2045309" y="2998965"/>
                  </a:lnTo>
                  <a:lnTo>
                    <a:pt x="2047671" y="3001505"/>
                  </a:lnTo>
                  <a:lnTo>
                    <a:pt x="2044547" y="2993885"/>
                  </a:lnTo>
                  <a:lnTo>
                    <a:pt x="2044700" y="2998965"/>
                  </a:lnTo>
                  <a:lnTo>
                    <a:pt x="2041677" y="2995155"/>
                  </a:lnTo>
                  <a:lnTo>
                    <a:pt x="2040674" y="3000235"/>
                  </a:lnTo>
                  <a:lnTo>
                    <a:pt x="2039861" y="2995155"/>
                  </a:lnTo>
                  <a:lnTo>
                    <a:pt x="2040547" y="2995155"/>
                  </a:lnTo>
                  <a:lnTo>
                    <a:pt x="2039569" y="2992615"/>
                  </a:lnTo>
                  <a:lnTo>
                    <a:pt x="2038591" y="2990075"/>
                  </a:lnTo>
                  <a:lnTo>
                    <a:pt x="2039226" y="2988805"/>
                  </a:lnTo>
                  <a:lnTo>
                    <a:pt x="2039861" y="2987535"/>
                  </a:lnTo>
                  <a:lnTo>
                    <a:pt x="2036419" y="2983725"/>
                  </a:lnTo>
                  <a:lnTo>
                    <a:pt x="2036267" y="2981185"/>
                  </a:lnTo>
                  <a:lnTo>
                    <a:pt x="2037080" y="2979915"/>
                  </a:lnTo>
                  <a:lnTo>
                    <a:pt x="2040661" y="2979915"/>
                  </a:lnTo>
                  <a:lnTo>
                    <a:pt x="2037245" y="2978645"/>
                  </a:lnTo>
                  <a:lnTo>
                    <a:pt x="2036851" y="2969755"/>
                  </a:lnTo>
                  <a:lnTo>
                    <a:pt x="2033193" y="2968485"/>
                  </a:lnTo>
                  <a:lnTo>
                    <a:pt x="2035886" y="2968485"/>
                  </a:lnTo>
                  <a:lnTo>
                    <a:pt x="2036152" y="2967215"/>
                  </a:lnTo>
                  <a:lnTo>
                    <a:pt x="2033397" y="2967215"/>
                  </a:lnTo>
                  <a:lnTo>
                    <a:pt x="2033549" y="2964675"/>
                  </a:lnTo>
                  <a:lnTo>
                    <a:pt x="2033803" y="2964675"/>
                  </a:lnTo>
                  <a:lnTo>
                    <a:pt x="2035289" y="2963405"/>
                  </a:lnTo>
                  <a:lnTo>
                    <a:pt x="2033968" y="2958325"/>
                  </a:lnTo>
                  <a:lnTo>
                    <a:pt x="2031644" y="2967215"/>
                  </a:lnTo>
                  <a:lnTo>
                    <a:pt x="2031403" y="2959595"/>
                  </a:lnTo>
                  <a:lnTo>
                    <a:pt x="2032000" y="2959595"/>
                  </a:lnTo>
                  <a:lnTo>
                    <a:pt x="2032673" y="2960865"/>
                  </a:lnTo>
                  <a:lnTo>
                    <a:pt x="2032495" y="2959595"/>
                  </a:lnTo>
                  <a:lnTo>
                    <a:pt x="2031555" y="2953245"/>
                  </a:lnTo>
                  <a:lnTo>
                    <a:pt x="2027262" y="2946895"/>
                  </a:lnTo>
                  <a:lnTo>
                    <a:pt x="2026996" y="2944355"/>
                  </a:lnTo>
                  <a:lnTo>
                    <a:pt x="2026602" y="2940545"/>
                  </a:lnTo>
                  <a:lnTo>
                    <a:pt x="2029079" y="2938310"/>
                  </a:lnTo>
                  <a:lnTo>
                    <a:pt x="2027834" y="2935465"/>
                  </a:lnTo>
                  <a:lnTo>
                    <a:pt x="2026742" y="2932925"/>
                  </a:lnTo>
                  <a:lnTo>
                    <a:pt x="2025103" y="2929115"/>
                  </a:lnTo>
                  <a:lnTo>
                    <a:pt x="2022144" y="2922765"/>
                  </a:lnTo>
                  <a:lnTo>
                    <a:pt x="2020874" y="2917685"/>
                  </a:lnTo>
                  <a:lnTo>
                    <a:pt x="2020239" y="2915145"/>
                  </a:lnTo>
                  <a:lnTo>
                    <a:pt x="2020303" y="2917685"/>
                  </a:lnTo>
                  <a:lnTo>
                    <a:pt x="2015248" y="2916415"/>
                  </a:lnTo>
                  <a:lnTo>
                    <a:pt x="2020874" y="2910065"/>
                  </a:lnTo>
                  <a:lnTo>
                    <a:pt x="2018296" y="2906255"/>
                  </a:lnTo>
                  <a:lnTo>
                    <a:pt x="2019846" y="2906255"/>
                  </a:lnTo>
                  <a:lnTo>
                    <a:pt x="2019668" y="2904985"/>
                  </a:lnTo>
                  <a:lnTo>
                    <a:pt x="2018957" y="2899905"/>
                  </a:lnTo>
                  <a:lnTo>
                    <a:pt x="2015401" y="2893555"/>
                  </a:lnTo>
                  <a:lnTo>
                    <a:pt x="2011603" y="2884665"/>
                  </a:lnTo>
                  <a:lnTo>
                    <a:pt x="2013102" y="2885935"/>
                  </a:lnTo>
                  <a:lnTo>
                    <a:pt x="2013153" y="2884665"/>
                  </a:lnTo>
                  <a:lnTo>
                    <a:pt x="2013292" y="2880855"/>
                  </a:lnTo>
                  <a:lnTo>
                    <a:pt x="2011337" y="2875775"/>
                  </a:lnTo>
                  <a:lnTo>
                    <a:pt x="2010956" y="2870695"/>
                  </a:lnTo>
                  <a:lnTo>
                    <a:pt x="2009457" y="2870695"/>
                  </a:lnTo>
                  <a:lnTo>
                    <a:pt x="2009292" y="2869425"/>
                  </a:lnTo>
                  <a:lnTo>
                    <a:pt x="2009127" y="2868155"/>
                  </a:lnTo>
                  <a:lnTo>
                    <a:pt x="2007679" y="2869425"/>
                  </a:lnTo>
                  <a:lnTo>
                    <a:pt x="2007831" y="2865615"/>
                  </a:lnTo>
                  <a:lnTo>
                    <a:pt x="1998510" y="2865615"/>
                  </a:lnTo>
                  <a:lnTo>
                    <a:pt x="1995335" y="2865615"/>
                  </a:lnTo>
                  <a:lnTo>
                    <a:pt x="1995258" y="2866885"/>
                  </a:lnTo>
                  <a:lnTo>
                    <a:pt x="1996757" y="2866885"/>
                  </a:lnTo>
                  <a:lnTo>
                    <a:pt x="1996211" y="2870695"/>
                  </a:lnTo>
                  <a:lnTo>
                    <a:pt x="1998878" y="2870695"/>
                  </a:lnTo>
                  <a:lnTo>
                    <a:pt x="1999195" y="2871965"/>
                  </a:lnTo>
                  <a:lnTo>
                    <a:pt x="1998014" y="2871965"/>
                  </a:lnTo>
                  <a:lnTo>
                    <a:pt x="1997417" y="2873235"/>
                  </a:lnTo>
                  <a:lnTo>
                    <a:pt x="1999145" y="2874505"/>
                  </a:lnTo>
                  <a:lnTo>
                    <a:pt x="2000643" y="2884665"/>
                  </a:lnTo>
                  <a:lnTo>
                    <a:pt x="2002739" y="2880855"/>
                  </a:lnTo>
                  <a:lnTo>
                    <a:pt x="2002980" y="2880855"/>
                  </a:lnTo>
                  <a:lnTo>
                    <a:pt x="2005431" y="2887205"/>
                  </a:lnTo>
                  <a:lnTo>
                    <a:pt x="2006485" y="2893555"/>
                  </a:lnTo>
                  <a:lnTo>
                    <a:pt x="2007285" y="2899905"/>
                  </a:lnTo>
                  <a:lnTo>
                    <a:pt x="2008949" y="2906255"/>
                  </a:lnTo>
                  <a:lnTo>
                    <a:pt x="2008073" y="2906255"/>
                  </a:lnTo>
                  <a:lnTo>
                    <a:pt x="2010359" y="2911335"/>
                  </a:lnTo>
                  <a:lnTo>
                    <a:pt x="2011502" y="2917685"/>
                  </a:lnTo>
                  <a:lnTo>
                    <a:pt x="2014308" y="2920225"/>
                  </a:lnTo>
                  <a:lnTo>
                    <a:pt x="2014689" y="2921495"/>
                  </a:lnTo>
                  <a:lnTo>
                    <a:pt x="2013585" y="2924035"/>
                  </a:lnTo>
                  <a:lnTo>
                    <a:pt x="2012391" y="2924035"/>
                  </a:lnTo>
                  <a:lnTo>
                    <a:pt x="2014029" y="2927845"/>
                  </a:lnTo>
                  <a:lnTo>
                    <a:pt x="2015159" y="2927845"/>
                  </a:lnTo>
                  <a:lnTo>
                    <a:pt x="2015197" y="2932925"/>
                  </a:lnTo>
                  <a:lnTo>
                    <a:pt x="2013115" y="2930868"/>
                  </a:lnTo>
                  <a:lnTo>
                    <a:pt x="2012632" y="2930385"/>
                  </a:lnTo>
                  <a:lnTo>
                    <a:pt x="2013229" y="2932353"/>
                  </a:lnTo>
                  <a:lnTo>
                    <a:pt x="2013585" y="2935465"/>
                  </a:lnTo>
                  <a:lnTo>
                    <a:pt x="2012492" y="2936735"/>
                  </a:lnTo>
                  <a:lnTo>
                    <a:pt x="2016328" y="2940545"/>
                  </a:lnTo>
                  <a:lnTo>
                    <a:pt x="2013585" y="2940545"/>
                  </a:lnTo>
                  <a:lnTo>
                    <a:pt x="2014499" y="2945625"/>
                  </a:lnTo>
                  <a:lnTo>
                    <a:pt x="2015807" y="2948165"/>
                  </a:lnTo>
                  <a:lnTo>
                    <a:pt x="2016480" y="2944355"/>
                  </a:lnTo>
                  <a:lnTo>
                    <a:pt x="2017522" y="2946895"/>
                  </a:lnTo>
                  <a:lnTo>
                    <a:pt x="2018398" y="2950705"/>
                  </a:lnTo>
                  <a:lnTo>
                    <a:pt x="2015096" y="2950705"/>
                  </a:lnTo>
                  <a:lnTo>
                    <a:pt x="2016493" y="2958325"/>
                  </a:lnTo>
                  <a:lnTo>
                    <a:pt x="2019985" y="2964675"/>
                  </a:lnTo>
                  <a:lnTo>
                    <a:pt x="2022919" y="2969755"/>
                  </a:lnTo>
                  <a:lnTo>
                    <a:pt x="2022894" y="2970111"/>
                  </a:lnTo>
                  <a:lnTo>
                    <a:pt x="2025548" y="2972295"/>
                  </a:lnTo>
                  <a:lnTo>
                    <a:pt x="2026450" y="2976105"/>
                  </a:lnTo>
                  <a:lnTo>
                    <a:pt x="2025383" y="2978594"/>
                  </a:lnTo>
                  <a:lnTo>
                    <a:pt x="2023732" y="2982455"/>
                  </a:lnTo>
                  <a:lnTo>
                    <a:pt x="2024138" y="2983725"/>
                  </a:lnTo>
                  <a:lnTo>
                    <a:pt x="2024443" y="2991345"/>
                  </a:lnTo>
                  <a:lnTo>
                    <a:pt x="2030222" y="2988805"/>
                  </a:lnTo>
                  <a:lnTo>
                    <a:pt x="2031098" y="2995155"/>
                  </a:lnTo>
                  <a:lnTo>
                    <a:pt x="2031885" y="2993885"/>
                  </a:lnTo>
                  <a:lnTo>
                    <a:pt x="2034438" y="2992615"/>
                  </a:lnTo>
                  <a:lnTo>
                    <a:pt x="2036902" y="2997695"/>
                  </a:lnTo>
                  <a:lnTo>
                    <a:pt x="2037905" y="3001505"/>
                  </a:lnTo>
                  <a:lnTo>
                    <a:pt x="2034286" y="3004045"/>
                  </a:lnTo>
                  <a:lnTo>
                    <a:pt x="2032520" y="3001505"/>
                  </a:lnTo>
                  <a:lnTo>
                    <a:pt x="2032101" y="3000235"/>
                  </a:lnTo>
                  <a:lnTo>
                    <a:pt x="2032635" y="3000235"/>
                  </a:lnTo>
                  <a:lnTo>
                    <a:pt x="2031809" y="2998965"/>
                  </a:lnTo>
                  <a:lnTo>
                    <a:pt x="2030768" y="2996425"/>
                  </a:lnTo>
                  <a:lnTo>
                    <a:pt x="2030196" y="2998965"/>
                  </a:lnTo>
                  <a:lnTo>
                    <a:pt x="2031415" y="2998965"/>
                  </a:lnTo>
                  <a:lnTo>
                    <a:pt x="2031009" y="3001505"/>
                  </a:lnTo>
                  <a:lnTo>
                    <a:pt x="2032990" y="3007372"/>
                  </a:lnTo>
                  <a:lnTo>
                    <a:pt x="2033143" y="3007804"/>
                  </a:lnTo>
                  <a:lnTo>
                    <a:pt x="2033168" y="3010395"/>
                  </a:lnTo>
                  <a:lnTo>
                    <a:pt x="2033244" y="3011665"/>
                  </a:lnTo>
                  <a:lnTo>
                    <a:pt x="2035759" y="3014205"/>
                  </a:lnTo>
                  <a:lnTo>
                    <a:pt x="2036673" y="3020555"/>
                  </a:lnTo>
                  <a:lnTo>
                    <a:pt x="2036940" y="3019285"/>
                  </a:lnTo>
                  <a:lnTo>
                    <a:pt x="2037867" y="3018015"/>
                  </a:lnTo>
                  <a:lnTo>
                    <a:pt x="2038172" y="3019285"/>
                  </a:lnTo>
                  <a:lnTo>
                    <a:pt x="2039721" y="3028175"/>
                  </a:lnTo>
                  <a:lnTo>
                    <a:pt x="2041359" y="3021825"/>
                  </a:lnTo>
                  <a:lnTo>
                    <a:pt x="2043785" y="3028175"/>
                  </a:lnTo>
                  <a:lnTo>
                    <a:pt x="2043341" y="3031985"/>
                  </a:lnTo>
                  <a:lnTo>
                    <a:pt x="2039594" y="3028175"/>
                  </a:lnTo>
                  <a:lnTo>
                    <a:pt x="2042934" y="3033255"/>
                  </a:lnTo>
                  <a:lnTo>
                    <a:pt x="2043099" y="3038335"/>
                  </a:lnTo>
                  <a:lnTo>
                    <a:pt x="2039112" y="3034525"/>
                  </a:lnTo>
                  <a:lnTo>
                    <a:pt x="2042947" y="3039605"/>
                  </a:lnTo>
                  <a:lnTo>
                    <a:pt x="2041232" y="3044685"/>
                  </a:lnTo>
                  <a:lnTo>
                    <a:pt x="2041918" y="3048495"/>
                  </a:lnTo>
                  <a:lnTo>
                    <a:pt x="2041385" y="3047746"/>
                  </a:lnTo>
                  <a:lnTo>
                    <a:pt x="2042121" y="3049765"/>
                  </a:lnTo>
                  <a:lnTo>
                    <a:pt x="2042883" y="3048495"/>
                  </a:lnTo>
                  <a:lnTo>
                    <a:pt x="2043645" y="3047225"/>
                  </a:lnTo>
                  <a:lnTo>
                    <a:pt x="2043849" y="3049765"/>
                  </a:lnTo>
                  <a:lnTo>
                    <a:pt x="2044319" y="3051035"/>
                  </a:lnTo>
                  <a:lnTo>
                    <a:pt x="2043455" y="3051035"/>
                  </a:lnTo>
                  <a:lnTo>
                    <a:pt x="2045385" y="3052305"/>
                  </a:lnTo>
                  <a:lnTo>
                    <a:pt x="2046452" y="3048495"/>
                  </a:lnTo>
                  <a:lnTo>
                    <a:pt x="2049449" y="3051035"/>
                  </a:lnTo>
                  <a:lnTo>
                    <a:pt x="2049322" y="3052305"/>
                  </a:lnTo>
                  <a:lnTo>
                    <a:pt x="2049221" y="3053613"/>
                  </a:lnTo>
                  <a:lnTo>
                    <a:pt x="2052980" y="3057385"/>
                  </a:lnTo>
                  <a:lnTo>
                    <a:pt x="2050503" y="3059925"/>
                  </a:lnTo>
                  <a:lnTo>
                    <a:pt x="2048954" y="3052305"/>
                  </a:lnTo>
                  <a:lnTo>
                    <a:pt x="2048027" y="3061195"/>
                  </a:lnTo>
                  <a:lnTo>
                    <a:pt x="2047519" y="3059925"/>
                  </a:lnTo>
                  <a:lnTo>
                    <a:pt x="2046757" y="3058033"/>
                  </a:lnTo>
                  <a:lnTo>
                    <a:pt x="2046935" y="3059925"/>
                  </a:lnTo>
                  <a:lnTo>
                    <a:pt x="2046274" y="3059925"/>
                  </a:lnTo>
                  <a:lnTo>
                    <a:pt x="2045970" y="3058655"/>
                  </a:lnTo>
                  <a:lnTo>
                    <a:pt x="2045893" y="3066275"/>
                  </a:lnTo>
                  <a:lnTo>
                    <a:pt x="2050148" y="3061195"/>
                  </a:lnTo>
                  <a:lnTo>
                    <a:pt x="2052142" y="3067545"/>
                  </a:lnTo>
                  <a:lnTo>
                    <a:pt x="2066747" y="3067545"/>
                  </a:lnTo>
                  <a:lnTo>
                    <a:pt x="2064981" y="3065005"/>
                  </a:lnTo>
                  <a:lnTo>
                    <a:pt x="2063508" y="3065005"/>
                  </a:lnTo>
                  <a:lnTo>
                    <a:pt x="2065947" y="3063735"/>
                  </a:lnTo>
                  <a:lnTo>
                    <a:pt x="2065934" y="3061195"/>
                  </a:lnTo>
                  <a:lnTo>
                    <a:pt x="2066112" y="3059925"/>
                  </a:lnTo>
                  <a:lnTo>
                    <a:pt x="2066290" y="3058655"/>
                  </a:lnTo>
                  <a:lnTo>
                    <a:pt x="2069833" y="3058655"/>
                  </a:lnTo>
                  <a:close/>
                </a:path>
                <a:path w="2162810" h="3715384">
                  <a:moveTo>
                    <a:pt x="2072779" y="3070085"/>
                  </a:moveTo>
                  <a:lnTo>
                    <a:pt x="2072538" y="3070085"/>
                  </a:lnTo>
                  <a:lnTo>
                    <a:pt x="2072678" y="3070339"/>
                  </a:lnTo>
                  <a:lnTo>
                    <a:pt x="2072779" y="3070085"/>
                  </a:lnTo>
                  <a:close/>
                </a:path>
                <a:path w="2162810" h="3715384">
                  <a:moveTo>
                    <a:pt x="2074265" y="3071355"/>
                  </a:moveTo>
                  <a:lnTo>
                    <a:pt x="2073503" y="3070085"/>
                  </a:lnTo>
                  <a:lnTo>
                    <a:pt x="2073414" y="3067545"/>
                  </a:lnTo>
                  <a:lnTo>
                    <a:pt x="2071712" y="3068815"/>
                  </a:lnTo>
                  <a:lnTo>
                    <a:pt x="2072779" y="3070085"/>
                  </a:lnTo>
                  <a:lnTo>
                    <a:pt x="2072919" y="3070085"/>
                  </a:lnTo>
                  <a:lnTo>
                    <a:pt x="2073643" y="3071355"/>
                  </a:lnTo>
                  <a:lnTo>
                    <a:pt x="2074265" y="3071355"/>
                  </a:lnTo>
                  <a:close/>
                </a:path>
                <a:path w="2162810" h="3715384">
                  <a:moveTo>
                    <a:pt x="2075713" y="3073057"/>
                  </a:moveTo>
                  <a:lnTo>
                    <a:pt x="2075116" y="3072028"/>
                  </a:lnTo>
                  <a:lnTo>
                    <a:pt x="2074278" y="3070961"/>
                  </a:lnTo>
                  <a:lnTo>
                    <a:pt x="2074379" y="3071190"/>
                  </a:lnTo>
                  <a:lnTo>
                    <a:pt x="2074494" y="3071418"/>
                  </a:lnTo>
                  <a:lnTo>
                    <a:pt x="2074646" y="3071609"/>
                  </a:lnTo>
                  <a:lnTo>
                    <a:pt x="2075713" y="3073057"/>
                  </a:lnTo>
                  <a:close/>
                </a:path>
                <a:path w="2162810" h="3715384">
                  <a:moveTo>
                    <a:pt x="2079282" y="3139529"/>
                  </a:moveTo>
                  <a:lnTo>
                    <a:pt x="2079053" y="3139668"/>
                  </a:lnTo>
                  <a:lnTo>
                    <a:pt x="2078824" y="3139973"/>
                  </a:lnTo>
                  <a:lnTo>
                    <a:pt x="2078570" y="3140799"/>
                  </a:lnTo>
                  <a:lnTo>
                    <a:pt x="2078926" y="3140456"/>
                  </a:lnTo>
                  <a:lnTo>
                    <a:pt x="2079117" y="3139998"/>
                  </a:lnTo>
                  <a:lnTo>
                    <a:pt x="2079282" y="3139529"/>
                  </a:lnTo>
                  <a:close/>
                </a:path>
                <a:path w="2162810" h="3715384">
                  <a:moveTo>
                    <a:pt x="2086952" y="3491750"/>
                  </a:moveTo>
                  <a:lnTo>
                    <a:pt x="2085924" y="3492119"/>
                  </a:lnTo>
                  <a:lnTo>
                    <a:pt x="2086825" y="3492398"/>
                  </a:lnTo>
                  <a:lnTo>
                    <a:pt x="2086952" y="3491750"/>
                  </a:lnTo>
                  <a:close/>
                </a:path>
                <a:path w="2162810" h="3715384">
                  <a:moveTo>
                    <a:pt x="2090521" y="3112757"/>
                  </a:moveTo>
                  <a:lnTo>
                    <a:pt x="2090254" y="3108185"/>
                  </a:lnTo>
                  <a:lnTo>
                    <a:pt x="2087714" y="3108985"/>
                  </a:lnTo>
                  <a:lnTo>
                    <a:pt x="2090521" y="3112757"/>
                  </a:lnTo>
                  <a:close/>
                </a:path>
                <a:path w="2162810" h="3715384">
                  <a:moveTo>
                    <a:pt x="2094890" y="3311385"/>
                  </a:moveTo>
                  <a:lnTo>
                    <a:pt x="2094522" y="3311156"/>
                  </a:lnTo>
                  <a:lnTo>
                    <a:pt x="2094306" y="3311029"/>
                  </a:lnTo>
                  <a:lnTo>
                    <a:pt x="2093988" y="3310864"/>
                  </a:lnTo>
                  <a:lnTo>
                    <a:pt x="2094890" y="3311385"/>
                  </a:lnTo>
                  <a:close/>
                </a:path>
                <a:path w="2162810" h="3715384">
                  <a:moveTo>
                    <a:pt x="2095080" y="3171799"/>
                  </a:moveTo>
                  <a:lnTo>
                    <a:pt x="2094928" y="3170910"/>
                  </a:lnTo>
                  <a:lnTo>
                    <a:pt x="2094966" y="3172028"/>
                  </a:lnTo>
                  <a:lnTo>
                    <a:pt x="2095080" y="3171799"/>
                  </a:lnTo>
                  <a:close/>
                </a:path>
                <a:path w="2162810" h="3715384">
                  <a:moveTo>
                    <a:pt x="2095804" y="3172726"/>
                  </a:moveTo>
                  <a:lnTo>
                    <a:pt x="2095296" y="3172460"/>
                  </a:lnTo>
                  <a:lnTo>
                    <a:pt x="2094966" y="3172028"/>
                  </a:lnTo>
                  <a:lnTo>
                    <a:pt x="2094865" y="3172218"/>
                  </a:lnTo>
                  <a:lnTo>
                    <a:pt x="2095652" y="3173196"/>
                  </a:lnTo>
                  <a:lnTo>
                    <a:pt x="2095728" y="3173031"/>
                  </a:lnTo>
                  <a:lnTo>
                    <a:pt x="2095804" y="3172726"/>
                  </a:lnTo>
                  <a:close/>
                </a:path>
                <a:path w="2162810" h="3715384">
                  <a:moveTo>
                    <a:pt x="2096592" y="3306610"/>
                  </a:moveTo>
                  <a:lnTo>
                    <a:pt x="2092198" y="3304565"/>
                  </a:lnTo>
                  <a:lnTo>
                    <a:pt x="2095906" y="3306838"/>
                  </a:lnTo>
                  <a:lnTo>
                    <a:pt x="2093468" y="3306902"/>
                  </a:lnTo>
                  <a:lnTo>
                    <a:pt x="2091893" y="3307257"/>
                  </a:lnTo>
                  <a:lnTo>
                    <a:pt x="2090204" y="3307575"/>
                  </a:lnTo>
                  <a:lnTo>
                    <a:pt x="2089429" y="3308197"/>
                  </a:lnTo>
                  <a:lnTo>
                    <a:pt x="2093976" y="3310839"/>
                  </a:lnTo>
                  <a:lnTo>
                    <a:pt x="2093366" y="3310140"/>
                  </a:lnTo>
                  <a:lnTo>
                    <a:pt x="2094687" y="3309467"/>
                  </a:lnTo>
                  <a:lnTo>
                    <a:pt x="2095538" y="3308604"/>
                  </a:lnTo>
                  <a:lnTo>
                    <a:pt x="2096325" y="3307715"/>
                  </a:lnTo>
                  <a:lnTo>
                    <a:pt x="2096592" y="3306610"/>
                  </a:lnTo>
                  <a:close/>
                </a:path>
                <a:path w="2162810" h="3715384">
                  <a:moveTo>
                    <a:pt x="2098624" y="3493668"/>
                  </a:moveTo>
                  <a:lnTo>
                    <a:pt x="2097290" y="3493706"/>
                  </a:lnTo>
                  <a:lnTo>
                    <a:pt x="2097760" y="3493871"/>
                  </a:lnTo>
                  <a:lnTo>
                    <a:pt x="2098230" y="3493897"/>
                  </a:lnTo>
                  <a:lnTo>
                    <a:pt x="2098624" y="3493668"/>
                  </a:lnTo>
                  <a:close/>
                </a:path>
                <a:path w="2162810" h="3715384">
                  <a:moveTo>
                    <a:pt x="2099691" y="3175495"/>
                  </a:moveTo>
                  <a:lnTo>
                    <a:pt x="2098865" y="3176765"/>
                  </a:lnTo>
                  <a:lnTo>
                    <a:pt x="2099462" y="3176765"/>
                  </a:lnTo>
                  <a:lnTo>
                    <a:pt x="2099691" y="3175495"/>
                  </a:lnTo>
                  <a:close/>
                </a:path>
                <a:path w="2162810" h="3715384">
                  <a:moveTo>
                    <a:pt x="2106307" y="3196717"/>
                  </a:moveTo>
                  <a:lnTo>
                    <a:pt x="2105139" y="3195231"/>
                  </a:lnTo>
                  <a:lnTo>
                    <a:pt x="2101977" y="3196120"/>
                  </a:lnTo>
                  <a:lnTo>
                    <a:pt x="2103920" y="3198558"/>
                  </a:lnTo>
                  <a:lnTo>
                    <a:pt x="2106307" y="3196717"/>
                  </a:lnTo>
                  <a:close/>
                </a:path>
                <a:path w="2162810" h="3715384">
                  <a:moveTo>
                    <a:pt x="2114029" y="3473412"/>
                  </a:moveTo>
                  <a:lnTo>
                    <a:pt x="2113915" y="3473666"/>
                  </a:lnTo>
                  <a:lnTo>
                    <a:pt x="2113724" y="3473907"/>
                  </a:lnTo>
                  <a:lnTo>
                    <a:pt x="2113483" y="3474135"/>
                  </a:lnTo>
                  <a:lnTo>
                    <a:pt x="2113915" y="3474389"/>
                  </a:lnTo>
                  <a:lnTo>
                    <a:pt x="2114004" y="3474072"/>
                  </a:lnTo>
                  <a:lnTo>
                    <a:pt x="2114029" y="3473754"/>
                  </a:lnTo>
                  <a:lnTo>
                    <a:pt x="2114029" y="3473412"/>
                  </a:lnTo>
                  <a:close/>
                </a:path>
                <a:path w="2162810" h="3715384">
                  <a:moveTo>
                    <a:pt x="2114334" y="3164357"/>
                  </a:moveTo>
                  <a:lnTo>
                    <a:pt x="2114131" y="3163773"/>
                  </a:lnTo>
                  <a:lnTo>
                    <a:pt x="2114334" y="3164357"/>
                  </a:lnTo>
                  <a:close/>
                </a:path>
                <a:path w="2162810" h="3715384">
                  <a:moveTo>
                    <a:pt x="2116137" y="3169691"/>
                  </a:moveTo>
                  <a:lnTo>
                    <a:pt x="2115769" y="3168142"/>
                  </a:lnTo>
                  <a:lnTo>
                    <a:pt x="2115108" y="3166211"/>
                  </a:lnTo>
                  <a:lnTo>
                    <a:pt x="2114334" y="3164357"/>
                  </a:lnTo>
                  <a:lnTo>
                    <a:pt x="2116137" y="3169691"/>
                  </a:lnTo>
                  <a:close/>
                </a:path>
                <a:path w="2162810" h="3715384">
                  <a:moveTo>
                    <a:pt x="2123325" y="3188982"/>
                  </a:moveTo>
                  <a:lnTo>
                    <a:pt x="2122906" y="3185007"/>
                  </a:lnTo>
                  <a:lnTo>
                    <a:pt x="2122449" y="3186277"/>
                  </a:lnTo>
                  <a:lnTo>
                    <a:pt x="2122360" y="3187471"/>
                  </a:lnTo>
                  <a:lnTo>
                    <a:pt x="2122462" y="3188627"/>
                  </a:lnTo>
                  <a:lnTo>
                    <a:pt x="2122741" y="3188766"/>
                  </a:lnTo>
                  <a:lnTo>
                    <a:pt x="2122995" y="3188957"/>
                  </a:lnTo>
                  <a:lnTo>
                    <a:pt x="2123325" y="3188982"/>
                  </a:lnTo>
                  <a:close/>
                </a:path>
                <a:path w="2162810" h="3715384">
                  <a:moveTo>
                    <a:pt x="2128926" y="3339630"/>
                  </a:moveTo>
                  <a:lnTo>
                    <a:pt x="2128774" y="3339325"/>
                  </a:lnTo>
                  <a:lnTo>
                    <a:pt x="2127961" y="3339325"/>
                  </a:lnTo>
                  <a:lnTo>
                    <a:pt x="2128926" y="3339630"/>
                  </a:lnTo>
                  <a:close/>
                </a:path>
                <a:path w="2162810" h="3715384">
                  <a:moveTo>
                    <a:pt x="2132431" y="3341865"/>
                  </a:moveTo>
                  <a:lnTo>
                    <a:pt x="2131961" y="3340595"/>
                  </a:lnTo>
                  <a:lnTo>
                    <a:pt x="2128926" y="3339630"/>
                  </a:lnTo>
                  <a:lnTo>
                    <a:pt x="2129371" y="3340595"/>
                  </a:lnTo>
                  <a:lnTo>
                    <a:pt x="2132431" y="3341865"/>
                  </a:lnTo>
                  <a:close/>
                </a:path>
                <a:path w="2162810" h="3715384">
                  <a:moveTo>
                    <a:pt x="2132952" y="3209785"/>
                  </a:moveTo>
                  <a:lnTo>
                    <a:pt x="2131796" y="3208515"/>
                  </a:lnTo>
                  <a:lnTo>
                    <a:pt x="2131593" y="3208820"/>
                  </a:lnTo>
                  <a:lnTo>
                    <a:pt x="2132952" y="3209785"/>
                  </a:lnTo>
                  <a:close/>
                </a:path>
                <a:path w="2162810" h="3715384">
                  <a:moveTo>
                    <a:pt x="2134374" y="3268738"/>
                  </a:moveTo>
                  <a:lnTo>
                    <a:pt x="2133206" y="3268205"/>
                  </a:lnTo>
                  <a:lnTo>
                    <a:pt x="2134044" y="3266935"/>
                  </a:lnTo>
                  <a:lnTo>
                    <a:pt x="2132063" y="3268205"/>
                  </a:lnTo>
                  <a:lnTo>
                    <a:pt x="2133104" y="3270745"/>
                  </a:lnTo>
                  <a:lnTo>
                    <a:pt x="2134374" y="3268738"/>
                  </a:lnTo>
                  <a:close/>
                </a:path>
                <a:path w="2162810" h="3715384">
                  <a:moveTo>
                    <a:pt x="2134590" y="3446297"/>
                  </a:moveTo>
                  <a:lnTo>
                    <a:pt x="2134425" y="3446005"/>
                  </a:lnTo>
                  <a:lnTo>
                    <a:pt x="2134336" y="3446145"/>
                  </a:lnTo>
                  <a:lnTo>
                    <a:pt x="2134590" y="3446297"/>
                  </a:lnTo>
                  <a:close/>
                </a:path>
                <a:path w="2162810" h="3715384">
                  <a:moveTo>
                    <a:pt x="2134616" y="3456165"/>
                  </a:moveTo>
                  <a:lnTo>
                    <a:pt x="2133689" y="3453612"/>
                  </a:lnTo>
                  <a:lnTo>
                    <a:pt x="2133041" y="3454235"/>
                  </a:lnTo>
                  <a:lnTo>
                    <a:pt x="2134616" y="3456165"/>
                  </a:lnTo>
                  <a:close/>
                </a:path>
                <a:path w="2162810" h="3715384">
                  <a:moveTo>
                    <a:pt x="2134997" y="3452355"/>
                  </a:moveTo>
                  <a:lnTo>
                    <a:pt x="2132761" y="3451085"/>
                  </a:lnTo>
                  <a:lnTo>
                    <a:pt x="2133689" y="3453612"/>
                  </a:lnTo>
                  <a:lnTo>
                    <a:pt x="2134997" y="3452355"/>
                  </a:lnTo>
                  <a:close/>
                </a:path>
                <a:path w="2162810" h="3715384">
                  <a:moveTo>
                    <a:pt x="2135975" y="3269475"/>
                  </a:moveTo>
                  <a:lnTo>
                    <a:pt x="2135213" y="3267418"/>
                  </a:lnTo>
                  <a:lnTo>
                    <a:pt x="2134374" y="3268738"/>
                  </a:lnTo>
                  <a:lnTo>
                    <a:pt x="2135975" y="3269475"/>
                  </a:lnTo>
                  <a:close/>
                </a:path>
                <a:path w="2162810" h="3715384">
                  <a:moveTo>
                    <a:pt x="2136305" y="3447275"/>
                  </a:moveTo>
                  <a:lnTo>
                    <a:pt x="2134590" y="3446297"/>
                  </a:lnTo>
                  <a:lnTo>
                    <a:pt x="2135136" y="3447275"/>
                  </a:lnTo>
                  <a:lnTo>
                    <a:pt x="2136305" y="3447275"/>
                  </a:lnTo>
                  <a:close/>
                </a:path>
                <a:path w="2162810" h="3715384">
                  <a:moveTo>
                    <a:pt x="2139353" y="3297250"/>
                  </a:moveTo>
                  <a:lnTo>
                    <a:pt x="2138705" y="3296170"/>
                  </a:lnTo>
                  <a:lnTo>
                    <a:pt x="2137562" y="3297555"/>
                  </a:lnTo>
                  <a:lnTo>
                    <a:pt x="2137105" y="3300552"/>
                  </a:lnTo>
                  <a:lnTo>
                    <a:pt x="2138819" y="3302050"/>
                  </a:lnTo>
                  <a:lnTo>
                    <a:pt x="2138616" y="3299739"/>
                  </a:lnTo>
                  <a:lnTo>
                    <a:pt x="2139353" y="3297250"/>
                  </a:lnTo>
                  <a:close/>
                </a:path>
                <a:path w="2162810" h="3715384">
                  <a:moveTo>
                    <a:pt x="2143671" y="3315805"/>
                  </a:moveTo>
                  <a:lnTo>
                    <a:pt x="2143353" y="3315195"/>
                  </a:lnTo>
                  <a:lnTo>
                    <a:pt x="2142236" y="3313925"/>
                  </a:lnTo>
                  <a:lnTo>
                    <a:pt x="2141067" y="3311385"/>
                  </a:lnTo>
                  <a:lnTo>
                    <a:pt x="2140305" y="3311385"/>
                  </a:lnTo>
                  <a:lnTo>
                    <a:pt x="2139150" y="3308845"/>
                  </a:lnTo>
                  <a:lnTo>
                    <a:pt x="2139569" y="3311385"/>
                  </a:lnTo>
                  <a:lnTo>
                    <a:pt x="2140127" y="3313925"/>
                  </a:lnTo>
                  <a:lnTo>
                    <a:pt x="2142261" y="3316465"/>
                  </a:lnTo>
                  <a:lnTo>
                    <a:pt x="2141778" y="3315195"/>
                  </a:lnTo>
                  <a:lnTo>
                    <a:pt x="2140724" y="3313925"/>
                  </a:lnTo>
                  <a:lnTo>
                    <a:pt x="2141220" y="3313925"/>
                  </a:lnTo>
                  <a:lnTo>
                    <a:pt x="2143671" y="3315805"/>
                  </a:lnTo>
                  <a:close/>
                </a:path>
                <a:path w="2162810" h="3715384">
                  <a:moveTo>
                    <a:pt x="2145195" y="3318141"/>
                  </a:moveTo>
                  <a:lnTo>
                    <a:pt x="2144522" y="3316465"/>
                  </a:lnTo>
                  <a:lnTo>
                    <a:pt x="2143671" y="3315805"/>
                  </a:lnTo>
                  <a:lnTo>
                    <a:pt x="2144661" y="3317735"/>
                  </a:lnTo>
                  <a:lnTo>
                    <a:pt x="2145195" y="3318141"/>
                  </a:lnTo>
                  <a:close/>
                </a:path>
                <a:path w="2162810" h="3715384">
                  <a:moveTo>
                    <a:pt x="2162530" y="3346945"/>
                  </a:moveTo>
                  <a:lnTo>
                    <a:pt x="2162073" y="3338055"/>
                  </a:lnTo>
                  <a:lnTo>
                    <a:pt x="2161654" y="3327895"/>
                  </a:lnTo>
                  <a:lnTo>
                    <a:pt x="2161590" y="3326625"/>
                  </a:lnTo>
                  <a:lnTo>
                    <a:pt x="2161184" y="3319005"/>
                  </a:lnTo>
                  <a:lnTo>
                    <a:pt x="2160308" y="3302495"/>
                  </a:lnTo>
                  <a:lnTo>
                    <a:pt x="2159978" y="3297415"/>
                  </a:lnTo>
                  <a:lnTo>
                    <a:pt x="2159851" y="3296145"/>
                  </a:lnTo>
                  <a:lnTo>
                    <a:pt x="2159482" y="3292335"/>
                  </a:lnTo>
                  <a:lnTo>
                    <a:pt x="2158619" y="3285985"/>
                  </a:lnTo>
                  <a:lnTo>
                    <a:pt x="2156676" y="3282175"/>
                  </a:lnTo>
                  <a:lnTo>
                    <a:pt x="2153704" y="3280905"/>
                  </a:lnTo>
                  <a:lnTo>
                    <a:pt x="2151240" y="3278365"/>
                  </a:lnTo>
                  <a:lnTo>
                    <a:pt x="2150795" y="3273285"/>
                  </a:lnTo>
                  <a:lnTo>
                    <a:pt x="2154440" y="3275825"/>
                  </a:lnTo>
                  <a:lnTo>
                    <a:pt x="2153412" y="3273285"/>
                  </a:lnTo>
                  <a:lnTo>
                    <a:pt x="2150834" y="3266935"/>
                  </a:lnTo>
                  <a:lnTo>
                    <a:pt x="2149805" y="3264395"/>
                  </a:lnTo>
                  <a:lnTo>
                    <a:pt x="2146211" y="3252965"/>
                  </a:lnTo>
                  <a:lnTo>
                    <a:pt x="2142477" y="3241535"/>
                  </a:lnTo>
                  <a:lnTo>
                    <a:pt x="2141918" y="3240265"/>
                  </a:lnTo>
                  <a:lnTo>
                    <a:pt x="2137981" y="3231375"/>
                  </a:lnTo>
                  <a:lnTo>
                    <a:pt x="2137422" y="3230105"/>
                  </a:lnTo>
                  <a:lnTo>
                    <a:pt x="2138388" y="3231375"/>
                  </a:lnTo>
                  <a:lnTo>
                    <a:pt x="2139264" y="3230105"/>
                  </a:lnTo>
                  <a:lnTo>
                    <a:pt x="2139759" y="3231375"/>
                  </a:lnTo>
                  <a:lnTo>
                    <a:pt x="2140089" y="3230105"/>
                  </a:lnTo>
                  <a:lnTo>
                    <a:pt x="2140737" y="3227565"/>
                  </a:lnTo>
                  <a:lnTo>
                    <a:pt x="2136597" y="3221215"/>
                  </a:lnTo>
                  <a:lnTo>
                    <a:pt x="2135771" y="3219945"/>
                  </a:lnTo>
                  <a:lnTo>
                    <a:pt x="2134031" y="3221215"/>
                  </a:lnTo>
                  <a:lnTo>
                    <a:pt x="2133371" y="3218675"/>
                  </a:lnTo>
                  <a:lnTo>
                    <a:pt x="2135352" y="3219945"/>
                  </a:lnTo>
                  <a:lnTo>
                    <a:pt x="2135695" y="3218675"/>
                  </a:lnTo>
                  <a:lnTo>
                    <a:pt x="2135746" y="3214865"/>
                  </a:lnTo>
                  <a:lnTo>
                    <a:pt x="2130158" y="3211055"/>
                  </a:lnTo>
                  <a:lnTo>
                    <a:pt x="2131593" y="3208820"/>
                  </a:lnTo>
                  <a:lnTo>
                    <a:pt x="2131161" y="3208515"/>
                  </a:lnTo>
                  <a:lnTo>
                    <a:pt x="2130094" y="3203435"/>
                  </a:lnTo>
                  <a:lnTo>
                    <a:pt x="2129561" y="3200895"/>
                  </a:lnTo>
                  <a:lnTo>
                    <a:pt x="2127948" y="3203435"/>
                  </a:lnTo>
                  <a:lnTo>
                    <a:pt x="2126983" y="3198355"/>
                  </a:lnTo>
                  <a:lnTo>
                    <a:pt x="2122767" y="3194545"/>
                  </a:lnTo>
                  <a:lnTo>
                    <a:pt x="2122462" y="3189465"/>
                  </a:lnTo>
                  <a:lnTo>
                    <a:pt x="2118703" y="3188195"/>
                  </a:lnTo>
                  <a:lnTo>
                    <a:pt x="2119795" y="3180575"/>
                  </a:lnTo>
                  <a:lnTo>
                    <a:pt x="2119985" y="3179305"/>
                  </a:lnTo>
                  <a:lnTo>
                    <a:pt x="2115896" y="3180575"/>
                  </a:lnTo>
                  <a:lnTo>
                    <a:pt x="2119909" y="3179305"/>
                  </a:lnTo>
                  <a:lnTo>
                    <a:pt x="2118715" y="3176765"/>
                  </a:lnTo>
                  <a:lnTo>
                    <a:pt x="2116937" y="3172955"/>
                  </a:lnTo>
                  <a:lnTo>
                    <a:pt x="2115147" y="3169145"/>
                  </a:lnTo>
                  <a:lnTo>
                    <a:pt x="2111946" y="3166605"/>
                  </a:lnTo>
                  <a:lnTo>
                    <a:pt x="2113572" y="3167875"/>
                  </a:lnTo>
                  <a:lnTo>
                    <a:pt x="2113026" y="3166605"/>
                  </a:lnTo>
                  <a:lnTo>
                    <a:pt x="2111933" y="3164065"/>
                  </a:lnTo>
                  <a:lnTo>
                    <a:pt x="2114092" y="3164065"/>
                  </a:lnTo>
                  <a:lnTo>
                    <a:pt x="2113546" y="3162795"/>
                  </a:lnTo>
                  <a:lnTo>
                    <a:pt x="2112441" y="3160255"/>
                  </a:lnTo>
                  <a:lnTo>
                    <a:pt x="2111362" y="3158985"/>
                  </a:lnTo>
                  <a:lnTo>
                    <a:pt x="2110282" y="3157715"/>
                  </a:lnTo>
                  <a:lnTo>
                    <a:pt x="2108581" y="3158985"/>
                  </a:lnTo>
                  <a:lnTo>
                    <a:pt x="2108289" y="3156445"/>
                  </a:lnTo>
                  <a:lnTo>
                    <a:pt x="2107869" y="3152635"/>
                  </a:lnTo>
                  <a:lnTo>
                    <a:pt x="2104974" y="3148825"/>
                  </a:lnTo>
                  <a:lnTo>
                    <a:pt x="2102573" y="3145015"/>
                  </a:lnTo>
                  <a:lnTo>
                    <a:pt x="2103335" y="3139935"/>
                  </a:lnTo>
                  <a:lnTo>
                    <a:pt x="2098560" y="3132315"/>
                  </a:lnTo>
                  <a:lnTo>
                    <a:pt x="2096338" y="3128505"/>
                  </a:lnTo>
                  <a:lnTo>
                    <a:pt x="2094115" y="3124695"/>
                  </a:lnTo>
                  <a:lnTo>
                    <a:pt x="2092058" y="3120885"/>
                  </a:lnTo>
                  <a:lnTo>
                    <a:pt x="2091778" y="3120364"/>
                  </a:lnTo>
                  <a:lnTo>
                    <a:pt x="2094890" y="3118345"/>
                  </a:lnTo>
                  <a:lnTo>
                    <a:pt x="2090902" y="3113265"/>
                  </a:lnTo>
                  <a:lnTo>
                    <a:pt x="2090521" y="3112757"/>
                  </a:lnTo>
                  <a:lnTo>
                    <a:pt x="2090851" y="3118650"/>
                  </a:lnTo>
                  <a:lnTo>
                    <a:pt x="2090000" y="3117075"/>
                  </a:lnTo>
                  <a:lnTo>
                    <a:pt x="2086241" y="3109455"/>
                  </a:lnTo>
                  <a:lnTo>
                    <a:pt x="2087714" y="3108985"/>
                  </a:lnTo>
                  <a:lnTo>
                    <a:pt x="2087118" y="3108185"/>
                  </a:lnTo>
                  <a:lnTo>
                    <a:pt x="2083828" y="3101848"/>
                  </a:lnTo>
                  <a:lnTo>
                    <a:pt x="2082292" y="3098025"/>
                  </a:lnTo>
                  <a:lnTo>
                    <a:pt x="2081276" y="3095485"/>
                  </a:lnTo>
                  <a:lnTo>
                    <a:pt x="2080869" y="3092945"/>
                  </a:lnTo>
                  <a:lnTo>
                    <a:pt x="2083498" y="3096755"/>
                  </a:lnTo>
                  <a:lnTo>
                    <a:pt x="2084501" y="3096755"/>
                  </a:lnTo>
                  <a:lnTo>
                    <a:pt x="2082495" y="3092945"/>
                  </a:lnTo>
                  <a:lnTo>
                    <a:pt x="2081161" y="3090405"/>
                  </a:lnTo>
                  <a:lnTo>
                    <a:pt x="2078545" y="3082785"/>
                  </a:lnTo>
                  <a:lnTo>
                    <a:pt x="2075916" y="3076435"/>
                  </a:lnTo>
                  <a:lnTo>
                    <a:pt x="2074570" y="3073895"/>
                  </a:lnTo>
                  <a:lnTo>
                    <a:pt x="2072678" y="3070339"/>
                  </a:lnTo>
                  <a:lnTo>
                    <a:pt x="2071179" y="3073895"/>
                  </a:lnTo>
                  <a:lnTo>
                    <a:pt x="2069020" y="3070809"/>
                  </a:lnTo>
                  <a:lnTo>
                    <a:pt x="2069020" y="3098025"/>
                  </a:lnTo>
                  <a:lnTo>
                    <a:pt x="2068245" y="3100387"/>
                  </a:lnTo>
                  <a:lnTo>
                    <a:pt x="2068436" y="3100565"/>
                  </a:lnTo>
                  <a:lnTo>
                    <a:pt x="2068182" y="3100565"/>
                  </a:lnTo>
                  <a:lnTo>
                    <a:pt x="2067941" y="3101302"/>
                  </a:lnTo>
                  <a:lnTo>
                    <a:pt x="2067217" y="3100565"/>
                  </a:lnTo>
                  <a:lnTo>
                    <a:pt x="2065959" y="3099295"/>
                  </a:lnTo>
                  <a:lnTo>
                    <a:pt x="2065705" y="3098025"/>
                  </a:lnTo>
                  <a:lnTo>
                    <a:pt x="2068004" y="3100159"/>
                  </a:lnTo>
                  <a:lnTo>
                    <a:pt x="2069020" y="3098025"/>
                  </a:lnTo>
                  <a:lnTo>
                    <a:pt x="2069020" y="3070809"/>
                  </a:lnTo>
                  <a:lnTo>
                    <a:pt x="2067636" y="3068815"/>
                  </a:lnTo>
                  <a:lnTo>
                    <a:pt x="2052548" y="3068815"/>
                  </a:lnTo>
                  <a:lnTo>
                    <a:pt x="2050529" y="3068815"/>
                  </a:lnTo>
                  <a:lnTo>
                    <a:pt x="2050503" y="3069044"/>
                  </a:lnTo>
                  <a:lnTo>
                    <a:pt x="2053018" y="3070085"/>
                  </a:lnTo>
                  <a:lnTo>
                    <a:pt x="2055114" y="3071355"/>
                  </a:lnTo>
                  <a:lnTo>
                    <a:pt x="2055495" y="3076435"/>
                  </a:lnTo>
                  <a:lnTo>
                    <a:pt x="2057717" y="3076435"/>
                  </a:lnTo>
                  <a:lnTo>
                    <a:pt x="2058441" y="3078975"/>
                  </a:lnTo>
                  <a:lnTo>
                    <a:pt x="2058022" y="3076435"/>
                  </a:lnTo>
                  <a:lnTo>
                    <a:pt x="2059876" y="3076435"/>
                  </a:lnTo>
                  <a:lnTo>
                    <a:pt x="2060511" y="3078975"/>
                  </a:lnTo>
                  <a:lnTo>
                    <a:pt x="2062137" y="3081515"/>
                  </a:lnTo>
                  <a:lnTo>
                    <a:pt x="2064118" y="3082785"/>
                  </a:lnTo>
                  <a:lnTo>
                    <a:pt x="2060232" y="3089135"/>
                  </a:lnTo>
                  <a:lnTo>
                    <a:pt x="2063813" y="3092945"/>
                  </a:lnTo>
                  <a:lnTo>
                    <a:pt x="2063597" y="3095485"/>
                  </a:lnTo>
                  <a:lnTo>
                    <a:pt x="2061006" y="3094215"/>
                  </a:lnTo>
                  <a:lnTo>
                    <a:pt x="2061032" y="3096755"/>
                  </a:lnTo>
                  <a:lnTo>
                    <a:pt x="2064893" y="3101695"/>
                  </a:lnTo>
                  <a:lnTo>
                    <a:pt x="2064258" y="3100565"/>
                  </a:lnTo>
                  <a:lnTo>
                    <a:pt x="2069515" y="3105645"/>
                  </a:lnTo>
                  <a:lnTo>
                    <a:pt x="2068893" y="3103410"/>
                  </a:lnTo>
                  <a:lnTo>
                    <a:pt x="2073719" y="3104375"/>
                  </a:lnTo>
                  <a:lnTo>
                    <a:pt x="2073313" y="3109455"/>
                  </a:lnTo>
                  <a:lnTo>
                    <a:pt x="2068182" y="3111995"/>
                  </a:lnTo>
                  <a:lnTo>
                    <a:pt x="2068525" y="3119615"/>
                  </a:lnTo>
                  <a:lnTo>
                    <a:pt x="2075256" y="3122155"/>
                  </a:lnTo>
                  <a:lnTo>
                    <a:pt x="2077466" y="3131045"/>
                  </a:lnTo>
                  <a:lnTo>
                    <a:pt x="2077237" y="3128505"/>
                  </a:lnTo>
                  <a:lnTo>
                    <a:pt x="2079701" y="3128505"/>
                  </a:lnTo>
                  <a:lnTo>
                    <a:pt x="2079637" y="3133585"/>
                  </a:lnTo>
                  <a:lnTo>
                    <a:pt x="2081568" y="3136125"/>
                  </a:lnTo>
                  <a:lnTo>
                    <a:pt x="2079777" y="3136125"/>
                  </a:lnTo>
                  <a:lnTo>
                    <a:pt x="2079866" y="3138665"/>
                  </a:lnTo>
                  <a:lnTo>
                    <a:pt x="2079282" y="3139935"/>
                  </a:lnTo>
                  <a:lnTo>
                    <a:pt x="2080475" y="3139935"/>
                  </a:lnTo>
                  <a:lnTo>
                    <a:pt x="2081695" y="3146285"/>
                  </a:lnTo>
                  <a:lnTo>
                    <a:pt x="2085365" y="3146285"/>
                  </a:lnTo>
                  <a:lnTo>
                    <a:pt x="2084692" y="3150095"/>
                  </a:lnTo>
                  <a:lnTo>
                    <a:pt x="2086635" y="3157715"/>
                  </a:lnTo>
                  <a:lnTo>
                    <a:pt x="2092718" y="3156445"/>
                  </a:lnTo>
                  <a:lnTo>
                    <a:pt x="2094890" y="3162795"/>
                  </a:lnTo>
                  <a:lnTo>
                    <a:pt x="2092236" y="3161525"/>
                  </a:lnTo>
                  <a:lnTo>
                    <a:pt x="2092299" y="3165335"/>
                  </a:lnTo>
                  <a:lnTo>
                    <a:pt x="2089150" y="3161525"/>
                  </a:lnTo>
                  <a:lnTo>
                    <a:pt x="2090051" y="3164065"/>
                  </a:lnTo>
                  <a:lnTo>
                    <a:pt x="2090572" y="3166605"/>
                  </a:lnTo>
                  <a:lnTo>
                    <a:pt x="2091740" y="3165335"/>
                  </a:lnTo>
                  <a:lnTo>
                    <a:pt x="2091232" y="3167875"/>
                  </a:lnTo>
                  <a:lnTo>
                    <a:pt x="2096554" y="3170415"/>
                  </a:lnTo>
                  <a:lnTo>
                    <a:pt x="2095792" y="3172955"/>
                  </a:lnTo>
                  <a:lnTo>
                    <a:pt x="2096922" y="3174225"/>
                  </a:lnTo>
                  <a:lnTo>
                    <a:pt x="2098814" y="3172955"/>
                  </a:lnTo>
                  <a:lnTo>
                    <a:pt x="2099691" y="3175495"/>
                  </a:lnTo>
                  <a:lnTo>
                    <a:pt x="2101596" y="3179305"/>
                  </a:lnTo>
                  <a:lnTo>
                    <a:pt x="2102561" y="3176765"/>
                  </a:lnTo>
                  <a:lnTo>
                    <a:pt x="2102789" y="3183115"/>
                  </a:lnTo>
                  <a:lnTo>
                    <a:pt x="2105495" y="3190735"/>
                  </a:lnTo>
                  <a:lnTo>
                    <a:pt x="2108250" y="3197085"/>
                  </a:lnTo>
                  <a:lnTo>
                    <a:pt x="2108568" y="3202597"/>
                  </a:lnTo>
                  <a:lnTo>
                    <a:pt x="2108454" y="3202394"/>
                  </a:lnTo>
                  <a:lnTo>
                    <a:pt x="2108250" y="3202025"/>
                  </a:lnTo>
                  <a:lnTo>
                    <a:pt x="2108073" y="3201720"/>
                  </a:lnTo>
                  <a:lnTo>
                    <a:pt x="2108390" y="3203486"/>
                  </a:lnTo>
                  <a:lnTo>
                    <a:pt x="2108504" y="3203244"/>
                  </a:lnTo>
                  <a:lnTo>
                    <a:pt x="2108543" y="3202965"/>
                  </a:lnTo>
                  <a:lnTo>
                    <a:pt x="2108619" y="3203435"/>
                  </a:lnTo>
                  <a:lnTo>
                    <a:pt x="2111146" y="3208515"/>
                  </a:lnTo>
                  <a:lnTo>
                    <a:pt x="2113927" y="3213595"/>
                  </a:lnTo>
                  <a:lnTo>
                    <a:pt x="2115769" y="3217405"/>
                  </a:lnTo>
                  <a:lnTo>
                    <a:pt x="2115159" y="3217405"/>
                  </a:lnTo>
                  <a:lnTo>
                    <a:pt x="2114943" y="3218675"/>
                  </a:lnTo>
                  <a:lnTo>
                    <a:pt x="2115502" y="3223755"/>
                  </a:lnTo>
                  <a:lnTo>
                    <a:pt x="2121065" y="3218675"/>
                  </a:lnTo>
                  <a:lnTo>
                    <a:pt x="2121916" y="3226295"/>
                  </a:lnTo>
                  <a:lnTo>
                    <a:pt x="2120481" y="3231375"/>
                  </a:lnTo>
                  <a:lnTo>
                    <a:pt x="2119045" y="3223755"/>
                  </a:lnTo>
                  <a:lnTo>
                    <a:pt x="2118830" y="3226295"/>
                  </a:lnTo>
                  <a:lnTo>
                    <a:pt x="2113623" y="3228835"/>
                  </a:lnTo>
                  <a:lnTo>
                    <a:pt x="2122640" y="3233915"/>
                  </a:lnTo>
                  <a:lnTo>
                    <a:pt x="2121027" y="3240265"/>
                  </a:lnTo>
                  <a:lnTo>
                    <a:pt x="2120277" y="3238995"/>
                  </a:lnTo>
                  <a:lnTo>
                    <a:pt x="2119642" y="3242805"/>
                  </a:lnTo>
                  <a:lnTo>
                    <a:pt x="2125383" y="3246615"/>
                  </a:lnTo>
                  <a:lnTo>
                    <a:pt x="2126932" y="3252965"/>
                  </a:lnTo>
                  <a:lnTo>
                    <a:pt x="2126069" y="3252965"/>
                  </a:lnTo>
                  <a:lnTo>
                    <a:pt x="2130209" y="3255505"/>
                  </a:lnTo>
                  <a:lnTo>
                    <a:pt x="2133612" y="3263125"/>
                  </a:lnTo>
                  <a:lnTo>
                    <a:pt x="2135213" y="3267418"/>
                  </a:lnTo>
                  <a:lnTo>
                    <a:pt x="2135517" y="3266935"/>
                  </a:lnTo>
                  <a:lnTo>
                    <a:pt x="2137613" y="3272015"/>
                  </a:lnTo>
                  <a:lnTo>
                    <a:pt x="2136889" y="3273285"/>
                  </a:lnTo>
                  <a:lnTo>
                    <a:pt x="2136711" y="3277095"/>
                  </a:lnTo>
                  <a:lnTo>
                    <a:pt x="2134374" y="3278365"/>
                  </a:lnTo>
                  <a:lnTo>
                    <a:pt x="2133003" y="3273285"/>
                  </a:lnTo>
                  <a:lnTo>
                    <a:pt x="2130514" y="3277095"/>
                  </a:lnTo>
                  <a:lnTo>
                    <a:pt x="2134679" y="3279635"/>
                  </a:lnTo>
                  <a:lnTo>
                    <a:pt x="2134781" y="3282175"/>
                  </a:lnTo>
                  <a:lnTo>
                    <a:pt x="2133308" y="3282175"/>
                  </a:lnTo>
                  <a:lnTo>
                    <a:pt x="2135632" y="3289795"/>
                  </a:lnTo>
                  <a:lnTo>
                    <a:pt x="2138972" y="3289795"/>
                  </a:lnTo>
                  <a:lnTo>
                    <a:pt x="2140508" y="3297415"/>
                  </a:lnTo>
                  <a:lnTo>
                    <a:pt x="2141385" y="3296145"/>
                  </a:lnTo>
                  <a:lnTo>
                    <a:pt x="2145792" y="3299955"/>
                  </a:lnTo>
                  <a:lnTo>
                    <a:pt x="2140089" y="3299955"/>
                  </a:lnTo>
                  <a:lnTo>
                    <a:pt x="2143518" y="3303765"/>
                  </a:lnTo>
                  <a:lnTo>
                    <a:pt x="2140166" y="3306305"/>
                  </a:lnTo>
                  <a:lnTo>
                    <a:pt x="2142210" y="3310115"/>
                  </a:lnTo>
                  <a:lnTo>
                    <a:pt x="2143264" y="3311385"/>
                  </a:lnTo>
                  <a:lnTo>
                    <a:pt x="2144407" y="3313925"/>
                  </a:lnTo>
                  <a:lnTo>
                    <a:pt x="2145627" y="3316465"/>
                  </a:lnTo>
                  <a:lnTo>
                    <a:pt x="2146300" y="3319005"/>
                  </a:lnTo>
                  <a:lnTo>
                    <a:pt x="2145195" y="3318141"/>
                  </a:lnTo>
                  <a:lnTo>
                    <a:pt x="2146528" y="3321545"/>
                  </a:lnTo>
                  <a:lnTo>
                    <a:pt x="2146846" y="3326625"/>
                  </a:lnTo>
                  <a:lnTo>
                    <a:pt x="2145792" y="3325355"/>
                  </a:lnTo>
                  <a:lnTo>
                    <a:pt x="2142655" y="3321545"/>
                  </a:lnTo>
                  <a:lnTo>
                    <a:pt x="2143417" y="3325355"/>
                  </a:lnTo>
                  <a:lnTo>
                    <a:pt x="2140000" y="3322815"/>
                  </a:lnTo>
                  <a:lnTo>
                    <a:pt x="2137613" y="3321545"/>
                  </a:lnTo>
                  <a:lnTo>
                    <a:pt x="2134666" y="3320275"/>
                  </a:lnTo>
                  <a:lnTo>
                    <a:pt x="2133714" y="3317735"/>
                  </a:lnTo>
                  <a:lnTo>
                    <a:pt x="2129815" y="3317735"/>
                  </a:lnTo>
                  <a:lnTo>
                    <a:pt x="2127288" y="3316465"/>
                  </a:lnTo>
                  <a:lnTo>
                    <a:pt x="2124786" y="3316465"/>
                  </a:lnTo>
                  <a:lnTo>
                    <a:pt x="2117090" y="3312655"/>
                  </a:lnTo>
                  <a:lnTo>
                    <a:pt x="2114524" y="3311385"/>
                  </a:lnTo>
                  <a:lnTo>
                    <a:pt x="2110409" y="3310115"/>
                  </a:lnTo>
                  <a:lnTo>
                    <a:pt x="2102967" y="3307575"/>
                  </a:lnTo>
                  <a:lnTo>
                    <a:pt x="2104936" y="3311385"/>
                  </a:lnTo>
                  <a:lnTo>
                    <a:pt x="2102904" y="3311385"/>
                  </a:lnTo>
                  <a:lnTo>
                    <a:pt x="2100008" y="3310115"/>
                  </a:lnTo>
                  <a:lnTo>
                    <a:pt x="2099424" y="3312655"/>
                  </a:lnTo>
                  <a:lnTo>
                    <a:pt x="2094534" y="3312655"/>
                  </a:lnTo>
                  <a:lnTo>
                    <a:pt x="2094014" y="3311385"/>
                  </a:lnTo>
                  <a:lnTo>
                    <a:pt x="2089772" y="3308845"/>
                  </a:lnTo>
                  <a:lnTo>
                    <a:pt x="2084920" y="3306305"/>
                  </a:lnTo>
                  <a:lnTo>
                    <a:pt x="2079447" y="3303765"/>
                  </a:lnTo>
                  <a:lnTo>
                    <a:pt x="2074545" y="3301225"/>
                  </a:lnTo>
                  <a:lnTo>
                    <a:pt x="2082419" y="3303765"/>
                  </a:lnTo>
                  <a:lnTo>
                    <a:pt x="2080958" y="3301225"/>
                  </a:lnTo>
                  <a:lnTo>
                    <a:pt x="2075141" y="3299955"/>
                  </a:lnTo>
                  <a:lnTo>
                    <a:pt x="2072309" y="3297415"/>
                  </a:lnTo>
                  <a:lnTo>
                    <a:pt x="2069719" y="3296145"/>
                  </a:lnTo>
                  <a:lnTo>
                    <a:pt x="2064677" y="3292335"/>
                  </a:lnTo>
                  <a:lnTo>
                    <a:pt x="2068715" y="3296145"/>
                  </a:lnTo>
                  <a:lnTo>
                    <a:pt x="2064689" y="3296145"/>
                  </a:lnTo>
                  <a:lnTo>
                    <a:pt x="2057234" y="3293605"/>
                  </a:lnTo>
                  <a:lnTo>
                    <a:pt x="2069642" y="3298685"/>
                  </a:lnTo>
                  <a:lnTo>
                    <a:pt x="2066569" y="3299955"/>
                  </a:lnTo>
                  <a:lnTo>
                    <a:pt x="2060816" y="3297415"/>
                  </a:lnTo>
                  <a:lnTo>
                    <a:pt x="2060765" y="3299955"/>
                  </a:lnTo>
                  <a:lnTo>
                    <a:pt x="2057158" y="3298685"/>
                  </a:lnTo>
                  <a:lnTo>
                    <a:pt x="2064588" y="3311385"/>
                  </a:lnTo>
                  <a:lnTo>
                    <a:pt x="2059901" y="3305035"/>
                  </a:lnTo>
                  <a:lnTo>
                    <a:pt x="2062391" y="3308845"/>
                  </a:lnTo>
                  <a:lnTo>
                    <a:pt x="2065477" y="3316465"/>
                  </a:lnTo>
                  <a:lnTo>
                    <a:pt x="2072614" y="3331705"/>
                  </a:lnTo>
                  <a:lnTo>
                    <a:pt x="2076475" y="3339325"/>
                  </a:lnTo>
                  <a:lnTo>
                    <a:pt x="2079904" y="3341865"/>
                  </a:lnTo>
                  <a:lnTo>
                    <a:pt x="2079713" y="3343135"/>
                  </a:lnTo>
                  <a:lnTo>
                    <a:pt x="2078964" y="3344405"/>
                  </a:lnTo>
                  <a:lnTo>
                    <a:pt x="2077300" y="3341865"/>
                  </a:lnTo>
                  <a:lnTo>
                    <a:pt x="2078482" y="3345675"/>
                  </a:lnTo>
                  <a:lnTo>
                    <a:pt x="2079282" y="3346945"/>
                  </a:lnTo>
                  <a:lnTo>
                    <a:pt x="2081174" y="3350755"/>
                  </a:lnTo>
                  <a:lnTo>
                    <a:pt x="2085454" y="3358375"/>
                  </a:lnTo>
                  <a:lnTo>
                    <a:pt x="2088235" y="3363455"/>
                  </a:lnTo>
                  <a:lnTo>
                    <a:pt x="2090712" y="3368535"/>
                  </a:lnTo>
                  <a:lnTo>
                    <a:pt x="2090712" y="3372345"/>
                  </a:lnTo>
                  <a:lnTo>
                    <a:pt x="2089162" y="3372345"/>
                  </a:lnTo>
                  <a:lnTo>
                    <a:pt x="2090178" y="3373615"/>
                  </a:lnTo>
                  <a:lnTo>
                    <a:pt x="2092718" y="3374885"/>
                  </a:lnTo>
                  <a:lnTo>
                    <a:pt x="2092210" y="3377425"/>
                  </a:lnTo>
                  <a:lnTo>
                    <a:pt x="2090864" y="3377425"/>
                  </a:lnTo>
                  <a:lnTo>
                    <a:pt x="2094852" y="3382505"/>
                  </a:lnTo>
                  <a:lnTo>
                    <a:pt x="2094890" y="3385045"/>
                  </a:lnTo>
                  <a:lnTo>
                    <a:pt x="2092731" y="3383775"/>
                  </a:lnTo>
                  <a:lnTo>
                    <a:pt x="2094242" y="3393935"/>
                  </a:lnTo>
                  <a:lnTo>
                    <a:pt x="2101215" y="3397745"/>
                  </a:lnTo>
                  <a:lnTo>
                    <a:pt x="2104618" y="3405365"/>
                  </a:lnTo>
                  <a:lnTo>
                    <a:pt x="2100732" y="3406635"/>
                  </a:lnTo>
                  <a:lnTo>
                    <a:pt x="2101824" y="3414255"/>
                  </a:lnTo>
                  <a:lnTo>
                    <a:pt x="2102243" y="3418065"/>
                  </a:lnTo>
                  <a:lnTo>
                    <a:pt x="2101659" y="3418065"/>
                  </a:lnTo>
                  <a:lnTo>
                    <a:pt x="2104250" y="3426955"/>
                  </a:lnTo>
                  <a:lnTo>
                    <a:pt x="2107552" y="3433305"/>
                  </a:lnTo>
                  <a:lnTo>
                    <a:pt x="2111108" y="3440925"/>
                  </a:lnTo>
                  <a:lnTo>
                    <a:pt x="2114512" y="3448545"/>
                  </a:lnTo>
                  <a:lnTo>
                    <a:pt x="2113965" y="3454895"/>
                  </a:lnTo>
                  <a:lnTo>
                    <a:pt x="2115286" y="3464014"/>
                  </a:lnTo>
                  <a:lnTo>
                    <a:pt x="2116455" y="3471405"/>
                  </a:lnTo>
                  <a:lnTo>
                    <a:pt x="2115705" y="3472675"/>
                  </a:lnTo>
                  <a:lnTo>
                    <a:pt x="2116480" y="3472675"/>
                  </a:lnTo>
                  <a:lnTo>
                    <a:pt x="2119299" y="3473945"/>
                  </a:lnTo>
                  <a:lnTo>
                    <a:pt x="2119947" y="3475215"/>
                  </a:lnTo>
                  <a:lnTo>
                    <a:pt x="2119109" y="3475215"/>
                  </a:lnTo>
                  <a:lnTo>
                    <a:pt x="2124024" y="3481565"/>
                  </a:lnTo>
                  <a:lnTo>
                    <a:pt x="2122462" y="3480295"/>
                  </a:lnTo>
                  <a:lnTo>
                    <a:pt x="2120887" y="3479025"/>
                  </a:lnTo>
                  <a:lnTo>
                    <a:pt x="2119325" y="3477755"/>
                  </a:lnTo>
                  <a:lnTo>
                    <a:pt x="2119350" y="3476485"/>
                  </a:lnTo>
                  <a:lnTo>
                    <a:pt x="2117026" y="3475215"/>
                  </a:lnTo>
                  <a:lnTo>
                    <a:pt x="2114918" y="3473945"/>
                  </a:lnTo>
                  <a:lnTo>
                    <a:pt x="2114512" y="3473945"/>
                  </a:lnTo>
                  <a:lnTo>
                    <a:pt x="2115502" y="3475215"/>
                  </a:lnTo>
                  <a:lnTo>
                    <a:pt x="2116429" y="3477755"/>
                  </a:lnTo>
                  <a:lnTo>
                    <a:pt x="2117267" y="3479025"/>
                  </a:lnTo>
                  <a:lnTo>
                    <a:pt x="2113965" y="3476485"/>
                  </a:lnTo>
                  <a:lnTo>
                    <a:pt x="2112734" y="3475215"/>
                  </a:lnTo>
                  <a:lnTo>
                    <a:pt x="2104859" y="3475215"/>
                  </a:lnTo>
                  <a:lnTo>
                    <a:pt x="2098255" y="3473945"/>
                  </a:lnTo>
                  <a:lnTo>
                    <a:pt x="2092223" y="3473945"/>
                  </a:lnTo>
                  <a:lnTo>
                    <a:pt x="2090000" y="3470135"/>
                  </a:lnTo>
                  <a:lnTo>
                    <a:pt x="2081085" y="3470135"/>
                  </a:lnTo>
                  <a:lnTo>
                    <a:pt x="2081809" y="3467595"/>
                  </a:lnTo>
                  <a:lnTo>
                    <a:pt x="2071306" y="3463785"/>
                  </a:lnTo>
                  <a:lnTo>
                    <a:pt x="2062327" y="3462515"/>
                  </a:lnTo>
                  <a:lnTo>
                    <a:pt x="2064575" y="3461245"/>
                  </a:lnTo>
                  <a:lnTo>
                    <a:pt x="2059647" y="3459975"/>
                  </a:lnTo>
                  <a:lnTo>
                    <a:pt x="2056472" y="3467595"/>
                  </a:lnTo>
                  <a:lnTo>
                    <a:pt x="2051812" y="3466325"/>
                  </a:lnTo>
                  <a:lnTo>
                    <a:pt x="2051532" y="3463785"/>
                  </a:lnTo>
                  <a:lnTo>
                    <a:pt x="2051405" y="3462515"/>
                  </a:lnTo>
                  <a:lnTo>
                    <a:pt x="2032228" y="3454895"/>
                  </a:lnTo>
                  <a:lnTo>
                    <a:pt x="2025396" y="3454895"/>
                  </a:lnTo>
                  <a:lnTo>
                    <a:pt x="2026246" y="3453625"/>
                  </a:lnTo>
                  <a:lnTo>
                    <a:pt x="2027682" y="3453625"/>
                  </a:lnTo>
                  <a:lnTo>
                    <a:pt x="2023643" y="3452355"/>
                  </a:lnTo>
                  <a:lnTo>
                    <a:pt x="2015477" y="3448545"/>
                  </a:lnTo>
                  <a:lnTo>
                    <a:pt x="2012759" y="3447275"/>
                  </a:lnTo>
                  <a:lnTo>
                    <a:pt x="2012746" y="3448659"/>
                  </a:lnTo>
                  <a:lnTo>
                    <a:pt x="2003958" y="3449815"/>
                  </a:lnTo>
                  <a:lnTo>
                    <a:pt x="1998865" y="3449815"/>
                  </a:lnTo>
                  <a:lnTo>
                    <a:pt x="2000338" y="3447275"/>
                  </a:lnTo>
                  <a:lnTo>
                    <a:pt x="1997900" y="3448545"/>
                  </a:lnTo>
                  <a:lnTo>
                    <a:pt x="1996592" y="3448545"/>
                  </a:lnTo>
                  <a:lnTo>
                    <a:pt x="1995170" y="3449815"/>
                  </a:lnTo>
                  <a:lnTo>
                    <a:pt x="1991156" y="3449815"/>
                  </a:lnTo>
                  <a:lnTo>
                    <a:pt x="1987511" y="3448545"/>
                  </a:lnTo>
                  <a:lnTo>
                    <a:pt x="1985721" y="3447275"/>
                  </a:lnTo>
                  <a:lnTo>
                    <a:pt x="1985721" y="3446005"/>
                  </a:lnTo>
                  <a:lnTo>
                    <a:pt x="1988324" y="3447275"/>
                  </a:lnTo>
                  <a:lnTo>
                    <a:pt x="1986089" y="3446005"/>
                  </a:lnTo>
                  <a:lnTo>
                    <a:pt x="1981631" y="3443465"/>
                  </a:lnTo>
                  <a:lnTo>
                    <a:pt x="1983994" y="3448545"/>
                  </a:lnTo>
                  <a:lnTo>
                    <a:pt x="1982139" y="3447631"/>
                  </a:lnTo>
                  <a:lnTo>
                    <a:pt x="1982139" y="3480295"/>
                  </a:lnTo>
                  <a:lnTo>
                    <a:pt x="1981530" y="3479025"/>
                  </a:lnTo>
                  <a:lnTo>
                    <a:pt x="1981581" y="3477755"/>
                  </a:lnTo>
                  <a:lnTo>
                    <a:pt x="1982139" y="3480295"/>
                  </a:lnTo>
                  <a:lnTo>
                    <a:pt x="1982139" y="3447631"/>
                  </a:lnTo>
                  <a:lnTo>
                    <a:pt x="1980412" y="3446767"/>
                  </a:lnTo>
                  <a:lnTo>
                    <a:pt x="1980412" y="3472675"/>
                  </a:lnTo>
                  <a:lnTo>
                    <a:pt x="1978621" y="3472675"/>
                  </a:lnTo>
                  <a:lnTo>
                    <a:pt x="1978494" y="3471405"/>
                  </a:lnTo>
                  <a:lnTo>
                    <a:pt x="1979129" y="3471405"/>
                  </a:lnTo>
                  <a:lnTo>
                    <a:pt x="1979383" y="3470135"/>
                  </a:lnTo>
                  <a:lnTo>
                    <a:pt x="1980069" y="3470135"/>
                  </a:lnTo>
                  <a:lnTo>
                    <a:pt x="1980412" y="3472675"/>
                  </a:lnTo>
                  <a:lnTo>
                    <a:pt x="1980412" y="3446767"/>
                  </a:lnTo>
                  <a:lnTo>
                    <a:pt x="1976323" y="3444735"/>
                  </a:lnTo>
                  <a:lnTo>
                    <a:pt x="1976920" y="3444735"/>
                  </a:lnTo>
                  <a:lnTo>
                    <a:pt x="1977580" y="3443465"/>
                  </a:lnTo>
                  <a:lnTo>
                    <a:pt x="1978317" y="3443465"/>
                  </a:lnTo>
                  <a:lnTo>
                    <a:pt x="1971535" y="3440925"/>
                  </a:lnTo>
                  <a:lnTo>
                    <a:pt x="1972437" y="3442195"/>
                  </a:lnTo>
                  <a:lnTo>
                    <a:pt x="1970798" y="3443465"/>
                  </a:lnTo>
                  <a:lnTo>
                    <a:pt x="1966747" y="3443465"/>
                  </a:lnTo>
                  <a:lnTo>
                    <a:pt x="1963623" y="3440925"/>
                  </a:lnTo>
                  <a:lnTo>
                    <a:pt x="1963127" y="3443465"/>
                  </a:lnTo>
                  <a:lnTo>
                    <a:pt x="1962404" y="3444735"/>
                  </a:lnTo>
                  <a:lnTo>
                    <a:pt x="1961045" y="3443465"/>
                  </a:lnTo>
                  <a:lnTo>
                    <a:pt x="1962899" y="3446005"/>
                  </a:lnTo>
                  <a:lnTo>
                    <a:pt x="1965629" y="3451085"/>
                  </a:lnTo>
                  <a:lnTo>
                    <a:pt x="1965413" y="3454895"/>
                  </a:lnTo>
                  <a:lnTo>
                    <a:pt x="1964499" y="3453612"/>
                  </a:lnTo>
                  <a:lnTo>
                    <a:pt x="1963242" y="3451085"/>
                  </a:lnTo>
                  <a:lnTo>
                    <a:pt x="1963140" y="3456165"/>
                  </a:lnTo>
                  <a:lnTo>
                    <a:pt x="1964664" y="3461245"/>
                  </a:lnTo>
                  <a:lnTo>
                    <a:pt x="1967115" y="3468865"/>
                  </a:lnTo>
                  <a:lnTo>
                    <a:pt x="1968309" y="3472675"/>
                  </a:lnTo>
                  <a:lnTo>
                    <a:pt x="1967496" y="3475215"/>
                  </a:lnTo>
                  <a:lnTo>
                    <a:pt x="1966315" y="3475215"/>
                  </a:lnTo>
                  <a:lnTo>
                    <a:pt x="1966137" y="3476485"/>
                  </a:lnTo>
                  <a:lnTo>
                    <a:pt x="1965071" y="3468865"/>
                  </a:lnTo>
                  <a:lnTo>
                    <a:pt x="1964537" y="3465055"/>
                  </a:lnTo>
                  <a:lnTo>
                    <a:pt x="1964131" y="3462515"/>
                  </a:lnTo>
                  <a:lnTo>
                    <a:pt x="1963966" y="3461245"/>
                  </a:lnTo>
                  <a:lnTo>
                    <a:pt x="1964118" y="3461245"/>
                  </a:lnTo>
                  <a:lnTo>
                    <a:pt x="1961527" y="3459975"/>
                  </a:lnTo>
                  <a:lnTo>
                    <a:pt x="1962492" y="3468865"/>
                  </a:lnTo>
                  <a:lnTo>
                    <a:pt x="1957920" y="3461245"/>
                  </a:lnTo>
                  <a:lnTo>
                    <a:pt x="1959521" y="3465233"/>
                  </a:lnTo>
                  <a:lnTo>
                    <a:pt x="1961730" y="3470135"/>
                  </a:lnTo>
                  <a:lnTo>
                    <a:pt x="1963521" y="3473945"/>
                  </a:lnTo>
                  <a:lnTo>
                    <a:pt x="1965020" y="3476485"/>
                  </a:lnTo>
                  <a:lnTo>
                    <a:pt x="1966188" y="3480295"/>
                  </a:lnTo>
                  <a:lnTo>
                    <a:pt x="1966048" y="3482835"/>
                  </a:lnTo>
                  <a:lnTo>
                    <a:pt x="1965007" y="3482835"/>
                  </a:lnTo>
                  <a:lnTo>
                    <a:pt x="1964956" y="3484105"/>
                  </a:lnTo>
                  <a:lnTo>
                    <a:pt x="1965363" y="3485375"/>
                  </a:lnTo>
                  <a:lnTo>
                    <a:pt x="1965921" y="3485375"/>
                  </a:lnTo>
                  <a:lnTo>
                    <a:pt x="1965807" y="3487915"/>
                  </a:lnTo>
                  <a:lnTo>
                    <a:pt x="1965934" y="3490455"/>
                  </a:lnTo>
                  <a:lnTo>
                    <a:pt x="1966074" y="3490455"/>
                  </a:lnTo>
                  <a:lnTo>
                    <a:pt x="1966264" y="3491725"/>
                  </a:lnTo>
                  <a:lnTo>
                    <a:pt x="1966518" y="3491725"/>
                  </a:lnTo>
                  <a:lnTo>
                    <a:pt x="1966899" y="3492995"/>
                  </a:lnTo>
                  <a:lnTo>
                    <a:pt x="1965858" y="3492995"/>
                  </a:lnTo>
                  <a:lnTo>
                    <a:pt x="1965198" y="3491725"/>
                  </a:lnTo>
                  <a:lnTo>
                    <a:pt x="1965604" y="3490455"/>
                  </a:lnTo>
                  <a:lnTo>
                    <a:pt x="1964118" y="3490455"/>
                  </a:lnTo>
                  <a:lnTo>
                    <a:pt x="1965921" y="3495535"/>
                  </a:lnTo>
                  <a:lnTo>
                    <a:pt x="1966277" y="3498075"/>
                  </a:lnTo>
                  <a:lnTo>
                    <a:pt x="1968779" y="3498075"/>
                  </a:lnTo>
                  <a:lnTo>
                    <a:pt x="1968957" y="3500615"/>
                  </a:lnTo>
                  <a:lnTo>
                    <a:pt x="1970519" y="3498075"/>
                  </a:lnTo>
                  <a:lnTo>
                    <a:pt x="1970125" y="3496805"/>
                  </a:lnTo>
                  <a:lnTo>
                    <a:pt x="1969731" y="3495535"/>
                  </a:lnTo>
                  <a:lnTo>
                    <a:pt x="1969579" y="3495535"/>
                  </a:lnTo>
                  <a:lnTo>
                    <a:pt x="1969528" y="3494265"/>
                  </a:lnTo>
                  <a:lnTo>
                    <a:pt x="1969274" y="3492995"/>
                  </a:lnTo>
                  <a:lnTo>
                    <a:pt x="1968246" y="3487915"/>
                  </a:lnTo>
                  <a:lnTo>
                    <a:pt x="1969897" y="3490455"/>
                  </a:lnTo>
                  <a:lnTo>
                    <a:pt x="1971344" y="3491725"/>
                  </a:lnTo>
                  <a:lnTo>
                    <a:pt x="1970430" y="3495535"/>
                  </a:lnTo>
                  <a:lnTo>
                    <a:pt x="1972297" y="3495535"/>
                  </a:lnTo>
                  <a:lnTo>
                    <a:pt x="1974227" y="3496805"/>
                  </a:lnTo>
                  <a:lnTo>
                    <a:pt x="1975167" y="3498075"/>
                  </a:lnTo>
                  <a:lnTo>
                    <a:pt x="1972208" y="3501885"/>
                  </a:lnTo>
                  <a:lnTo>
                    <a:pt x="1971586" y="3508235"/>
                  </a:lnTo>
                  <a:lnTo>
                    <a:pt x="1969554" y="3509505"/>
                  </a:lnTo>
                  <a:lnTo>
                    <a:pt x="1972386" y="3517125"/>
                  </a:lnTo>
                  <a:lnTo>
                    <a:pt x="1974049" y="3527285"/>
                  </a:lnTo>
                  <a:lnTo>
                    <a:pt x="1979764" y="3531095"/>
                  </a:lnTo>
                  <a:lnTo>
                    <a:pt x="1980819" y="3533635"/>
                  </a:lnTo>
                  <a:lnTo>
                    <a:pt x="1978914" y="3533635"/>
                  </a:lnTo>
                  <a:lnTo>
                    <a:pt x="1978329" y="3534905"/>
                  </a:lnTo>
                  <a:lnTo>
                    <a:pt x="1977580" y="3533635"/>
                  </a:lnTo>
                  <a:lnTo>
                    <a:pt x="1977377" y="3532365"/>
                  </a:lnTo>
                  <a:lnTo>
                    <a:pt x="1976539" y="3532365"/>
                  </a:lnTo>
                  <a:lnTo>
                    <a:pt x="1978634" y="3536175"/>
                  </a:lnTo>
                  <a:lnTo>
                    <a:pt x="1979574" y="3542538"/>
                  </a:lnTo>
                  <a:lnTo>
                    <a:pt x="1979752" y="3543795"/>
                  </a:lnTo>
                  <a:lnTo>
                    <a:pt x="1979942" y="3543858"/>
                  </a:lnTo>
                  <a:lnTo>
                    <a:pt x="1981720" y="3550145"/>
                  </a:lnTo>
                  <a:lnTo>
                    <a:pt x="1980476" y="3548875"/>
                  </a:lnTo>
                  <a:lnTo>
                    <a:pt x="1981746" y="3559035"/>
                  </a:lnTo>
                  <a:lnTo>
                    <a:pt x="1986292" y="3567925"/>
                  </a:lnTo>
                  <a:lnTo>
                    <a:pt x="1990686" y="3576815"/>
                  </a:lnTo>
                  <a:lnTo>
                    <a:pt x="1991525" y="3588245"/>
                  </a:lnTo>
                  <a:lnTo>
                    <a:pt x="1991715" y="3585705"/>
                  </a:lnTo>
                  <a:lnTo>
                    <a:pt x="1992210" y="3585705"/>
                  </a:lnTo>
                  <a:lnTo>
                    <a:pt x="1994852" y="3599675"/>
                  </a:lnTo>
                  <a:lnTo>
                    <a:pt x="1999157" y="3613645"/>
                  </a:lnTo>
                  <a:lnTo>
                    <a:pt x="2003285" y="3627615"/>
                  </a:lnTo>
                  <a:lnTo>
                    <a:pt x="2005342" y="3641585"/>
                  </a:lnTo>
                  <a:lnTo>
                    <a:pt x="2005888" y="3646665"/>
                  </a:lnTo>
                  <a:lnTo>
                    <a:pt x="2008136" y="3646665"/>
                  </a:lnTo>
                  <a:lnTo>
                    <a:pt x="2010613" y="3649205"/>
                  </a:lnTo>
                  <a:lnTo>
                    <a:pt x="2008289" y="3651745"/>
                  </a:lnTo>
                  <a:lnTo>
                    <a:pt x="2012975" y="3655555"/>
                  </a:lnTo>
                  <a:lnTo>
                    <a:pt x="2014588" y="3660635"/>
                  </a:lnTo>
                  <a:lnTo>
                    <a:pt x="2014308" y="3666985"/>
                  </a:lnTo>
                  <a:lnTo>
                    <a:pt x="2014537" y="3672065"/>
                  </a:lnTo>
                  <a:lnTo>
                    <a:pt x="2017712" y="3678415"/>
                  </a:lnTo>
                  <a:lnTo>
                    <a:pt x="2019122" y="3677145"/>
                  </a:lnTo>
                  <a:lnTo>
                    <a:pt x="2019833" y="3679685"/>
                  </a:lnTo>
                  <a:lnTo>
                    <a:pt x="2023643" y="3687305"/>
                  </a:lnTo>
                  <a:lnTo>
                    <a:pt x="2023148" y="3688562"/>
                  </a:lnTo>
                  <a:lnTo>
                    <a:pt x="2021814" y="3689845"/>
                  </a:lnTo>
                  <a:lnTo>
                    <a:pt x="2026932" y="3697465"/>
                  </a:lnTo>
                  <a:lnTo>
                    <a:pt x="2028126" y="3703815"/>
                  </a:lnTo>
                  <a:lnTo>
                    <a:pt x="2021103" y="3697465"/>
                  </a:lnTo>
                  <a:lnTo>
                    <a:pt x="2024075" y="3707625"/>
                  </a:lnTo>
                  <a:lnTo>
                    <a:pt x="2025815" y="3710165"/>
                  </a:lnTo>
                  <a:lnTo>
                    <a:pt x="2031504" y="3715245"/>
                  </a:lnTo>
                  <a:lnTo>
                    <a:pt x="2031961" y="3713975"/>
                  </a:lnTo>
                  <a:lnTo>
                    <a:pt x="2031542" y="3712705"/>
                  </a:lnTo>
                  <a:lnTo>
                    <a:pt x="2031580" y="3710165"/>
                  </a:lnTo>
                  <a:lnTo>
                    <a:pt x="2032927" y="3710165"/>
                  </a:lnTo>
                  <a:lnTo>
                    <a:pt x="2034336" y="3712159"/>
                  </a:lnTo>
                  <a:lnTo>
                    <a:pt x="2033778" y="3712260"/>
                  </a:lnTo>
                  <a:lnTo>
                    <a:pt x="2033320" y="3712426"/>
                  </a:lnTo>
                  <a:lnTo>
                    <a:pt x="2034667" y="3712603"/>
                  </a:lnTo>
                  <a:lnTo>
                    <a:pt x="2034959" y="3712641"/>
                  </a:lnTo>
                  <a:lnTo>
                    <a:pt x="2035086" y="3712654"/>
                  </a:lnTo>
                  <a:lnTo>
                    <a:pt x="2038985" y="3711435"/>
                  </a:lnTo>
                  <a:lnTo>
                    <a:pt x="2043950" y="3712705"/>
                  </a:lnTo>
                  <a:lnTo>
                    <a:pt x="2043976" y="3711435"/>
                  </a:lnTo>
                  <a:lnTo>
                    <a:pt x="2044001" y="3710165"/>
                  </a:lnTo>
                  <a:lnTo>
                    <a:pt x="2044115" y="3703815"/>
                  </a:lnTo>
                  <a:lnTo>
                    <a:pt x="2039772" y="3700005"/>
                  </a:lnTo>
                  <a:lnTo>
                    <a:pt x="2041144" y="3697465"/>
                  </a:lnTo>
                  <a:lnTo>
                    <a:pt x="2042820" y="3701275"/>
                  </a:lnTo>
                  <a:lnTo>
                    <a:pt x="2043785" y="3698735"/>
                  </a:lnTo>
                  <a:lnTo>
                    <a:pt x="2041588" y="3697465"/>
                  </a:lnTo>
                  <a:lnTo>
                    <a:pt x="2039835" y="3696195"/>
                  </a:lnTo>
                  <a:lnTo>
                    <a:pt x="2040724" y="3694925"/>
                  </a:lnTo>
                  <a:lnTo>
                    <a:pt x="2041207" y="3693655"/>
                  </a:lnTo>
                  <a:lnTo>
                    <a:pt x="2036991" y="3689845"/>
                  </a:lnTo>
                  <a:lnTo>
                    <a:pt x="2036457" y="3689375"/>
                  </a:lnTo>
                  <a:lnTo>
                    <a:pt x="2036445" y="3689845"/>
                  </a:lnTo>
                  <a:lnTo>
                    <a:pt x="2035619" y="3688626"/>
                  </a:lnTo>
                  <a:lnTo>
                    <a:pt x="2036457" y="3689375"/>
                  </a:lnTo>
                  <a:lnTo>
                    <a:pt x="2036508" y="3687724"/>
                  </a:lnTo>
                  <a:lnTo>
                    <a:pt x="2035594" y="3688562"/>
                  </a:lnTo>
                  <a:lnTo>
                    <a:pt x="2033892" y="3686035"/>
                  </a:lnTo>
                  <a:lnTo>
                    <a:pt x="2034882" y="3683495"/>
                  </a:lnTo>
                  <a:lnTo>
                    <a:pt x="2036635" y="3683495"/>
                  </a:lnTo>
                  <a:lnTo>
                    <a:pt x="2034044" y="3680955"/>
                  </a:lnTo>
                  <a:lnTo>
                    <a:pt x="2034768" y="3679952"/>
                  </a:lnTo>
                  <a:lnTo>
                    <a:pt x="2034527" y="3679685"/>
                  </a:lnTo>
                  <a:lnTo>
                    <a:pt x="2034171" y="3677145"/>
                  </a:lnTo>
                  <a:lnTo>
                    <a:pt x="2033816" y="3674605"/>
                  </a:lnTo>
                  <a:lnTo>
                    <a:pt x="2031212" y="3674605"/>
                  </a:lnTo>
                  <a:lnTo>
                    <a:pt x="2032635" y="3670795"/>
                  </a:lnTo>
                  <a:lnTo>
                    <a:pt x="2027694" y="3665715"/>
                  </a:lnTo>
                  <a:lnTo>
                    <a:pt x="2031644" y="3664445"/>
                  </a:lnTo>
                  <a:lnTo>
                    <a:pt x="2030437" y="3663175"/>
                  </a:lnTo>
                  <a:lnTo>
                    <a:pt x="2027085" y="3660635"/>
                  </a:lnTo>
                  <a:lnTo>
                    <a:pt x="2026170" y="3658095"/>
                  </a:lnTo>
                  <a:lnTo>
                    <a:pt x="2028405" y="3658095"/>
                  </a:lnTo>
                  <a:lnTo>
                    <a:pt x="2027097" y="3650475"/>
                  </a:lnTo>
                  <a:lnTo>
                    <a:pt x="2028939" y="3647935"/>
                  </a:lnTo>
                  <a:lnTo>
                    <a:pt x="2023681" y="3646665"/>
                  </a:lnTo>
                  <a:lnTo>
                    <a:pt x="2023465" y="3636505"/>
                  </a:lnTo>
                  <a:lnTo>
                    <a:pt x="2019363" y="3631425"/>
                  </a:lnTo>
                  <a:lnTo>
                    <a:pt x="2020595" y="3632619"/>
                  </a:lnTo>
                  <a:lnTo>
                    <a:pt x="2020392" y="3631425"/>
                  </a:lnTo>
                  <a:lnTo>
                    <a:pt x="2019960" y="3628885"/>
                  </a:lnTo>
                  <a:lnTo>
                    <a:pt x="2020938" y="3627615"/>
                  </a:lnTo>
                  <a:lnTo>
                    <a:pt x="2021039" y="3626345"/>
                  </a:lnTo>
                  <a:lnTo>
                    <a:pt x="2021141" y="3625075"/>
                  </a:lnTo>
                  <a:lnTo>
                    <a:pt x="2017534" y="3626345"/>
                  </a:lnTo>
                  <a:lnTo>
                    <a:pt x="2015261" y="3621265"/>
                  </a:lnTo>
                  <a:lnTo>
                    <a:pt x="2012327" y="3618725"/>
                  </a:lnTo>
                  <a:lnTo>
                    <a:pt x="2014512" y="3613645"/>
                  </a:lnTo>
                  <a:lnTo>
                    <a:pt x="2017102" y="3619995"/>
                  </a:lnTo>
                  <a:lnTo>
                    <a:pt x="2018538" y="3618725"/>
                  </a:lnTo>
                  <a:lnTo>
                    <a:pt x="2019960" y="3617455"/>
                  </a:lnTo>
                  <a:lnTo>
                    <a:pt x="2017217" y="3618725"/>
                  </a:lnTo>
                  <a:lnTo>
                    <a:pt x="2015134" y="3611105"/>
                  </a:lnTo>
                  <a:lnTo>
                    <a:pt x="2013178" y="3613645"/>
                  </a:lnTo>
                  <a:lnTo>
                    <a:pt x="2013991" y="3611105"/>
                  </a:lnTo>
                  <a:lnTo>
                    <a:pt x="2014258" y="3610267"/>
                  </a:lnTo>
                  <a:lnTo>
                    <a:pt x="2014677" y="3609835"/>
                  </a:lnTo>
                  <a:lnTo>
                    <a:pt x="2015896" y="3608565"/>
                  </a:lnTo>
                  <a:lnTo>
                    <a:pt x="2011387" y="3608565"/>
                  </a:lnTo>
                  <a:lnTo>
                    <a:pt x="2014359" y="3606025"/>
                  </a:lnTo>
                  <a:lnTo>
                    <a:pt x="2010981" y="3603485"/>
                  </a:lnTo>
                  <a:lnTo>
                    <a:pt x="2011908" y="3598405"/>
                  </a:lnTo>
                  <a:lnTo>
                    <a:pt x="2014753" y="3600945"/>
                  </a:lnTo>
                  <a:lnTo>
                    <a:pt x="2012962" y="3598405"/>
                  </a:lnTo>
                  <a:lnTo>
                    <a:pt x="2012073" y="3597135"/>
                  </a:lnTo>
                  <a:lnTo>
                    <a:pt x="2012302" y="3595865"/>
                  </a:lnTo>
                  <a:lnTo>
                    <a:pt x="2012442" y="3595078"/>
                  </a:lnTo>
                  <a:lnTo>
                    <a:pt x="2011654" y="3595865"/>
                  </a:lnTo>
                  <a:lnTo>
                    <a:pt x="2009470" y="3595865"/>
                  </a:lnTo>
                  <a:lnTo>
                    <a:pt x="2006968" y="3589515"/>
                  </a:lnTo>
                  <a:lnTo>
                    <a:pt x="2011172" y="3592055"/>
                  </a:lnTo>
                  <a:lnTo>
                    <a:pt x="2012327" y="3589515"/>
                  </a:lnTo>
                  <a:lnTo>
                    <a:pt x="2010473" y="3585705"/>
                  </a:lnTo>
                  <a:lnTo>
                    <a:pt x="2006688" y="3584435"/>
                  </a:lnTo>
                  <a:lnTo>
                    <a:pt x="2006092" y="3580625"/>
                  </a:lnTo>
                  <a:lnTo>
                    <a:pt x="2007489" y="3580625"/>
                  </a:lnTo>
                  <a:lnTo>
                    <a:pt x="2003844" y="3576815"/>
                  </a:lnTo>
                  <a:lnTo>
                    <a:pt x="2004415" y="3569195"/>
                  </a:lnTo>
                  <a:lnTo>
                    <a:pt x="2001062" y="3565385"/>
                  </a:lnTo>
                  <a:lnTo>
                    <a:pt x="2000237" y="3564445"/>
                  </a:lnTo>
                  <a:lnTo>
                    <a:pt x="1999145" y="3565385"/>
                  </a:lnTo>
                  <a:lnTo>
                    <a:pt x="1996249" y="3565385"/>
                  </a:lnTo>
                  <a:lnTo>
                    <a:pt x="1995639" y="3562845"/>
                  </a:lnTo>
                  <a:lnTo>
                    <a:pt x="1993150" y="3561575"/>
                  </a:lnTo>
                  <a:lnTo>
                    <a:pt x="1995119" y="3560305"/>
                  </a:lnTo>
                  <a:lnTo>
                    <a:pt x="1995385" y="3561575"/>
                  </a:lnTo>
                  <a:lnTo>
                    <a:pt x="1996287" y="3561575"/>
                  </a:lnTo>
                  <a:lnTo>
                    <a:pt x="1997113" y="3562845"/>
                  </a:lnTo>
                  <a:lnTo>
                    <a:pt x="1995614" y="3560305"/>
                  </a:lnTo>
                  <a:lnTo>
                    <a:pt x="1997811" y="3558159"/>
                  </a:lnTo>
                  <a:lnTo>
                    <a:pt x="1997659" y="3557765"/>
                  </a:lnTo>
                  <a:lnTo>
                    <a:pt x="1997062" y="3556990"/>
                  </a:lnTo>
                  <a:lnTo>
                    <a:pt x="1998421" y="3552685"/>
                  </a:lnTo>
                  <a:lnTo>
                    <a:pt x="1998548" y="3557765"/>
                  </a:lnTo>
                  <a:lnTo>
                    <a:pt x="2002370" y="3552685"/>
                  </a:lnTo>
                  <a:lnTo>
                    <a:pt x="1999107" y="3561283"/>
                  </a:lnTo>
                  <a:lnTo>
                    <a:pt x="2003247" y="3556495"/>
                  </a:lnTo>
                  <a:lnTo>
                    <a:pt x="2002840" y="3552685"/>
                  </a:lnTo>
                  <a:lnTo>
                    <a:pt x="2002434" y="3548875"/>
                  </a:lnTo>
                  <a:lnTo>
                    <a:pt x="1999742" y="3548875"/>
                  </a:lnTo>
                  <a:lnTo>
                    <a:pt x="1999627" y="3547605"/>
                  </a:lnTo>
                  <a:lnTo>
                    <a:pt x="1999157" y="3542525"/>
                  </a:lnTo>
                  <a:lnTo>
                    <a:pt x="1999043" y="3541255"/>
                  </a:lnTo>
                  <a:lnTo>
                    <a:pt x="1996986" y="3539985"/>
                  </a:lnTo>
                  <a:lnTo>
                    <a:pt x="1996808" y="3541306"/>
                  </a:lnTo>
                  <a:lnTo>
                    <a:pt x="1996808" y="3556660"/>
                  </a:lnTo>
                  <a:lnTo>
                    <a:pt x="1993798" y="3552685"/>
                  </a:lnTo>
                  <a:lnTo>
                    <a:pt x="1993823" y="3550145"/>
                  </a:lnTo>
                  <a:lnTo>
                    <a:pt x="1993836" y="3548875"/>
                  </a:lnTo>
                  <a:lnTo>
                    <a:pt x="1996719" y="3547605"/>
                  </a:lnTo>
                  <a:lnTo>
                    <a:pt x="1996808" y="3556660"/>
                  </a:lnTo>
                  <a:lnTo>
                    <a:pt x="1996808" y="3541306"/>
                  </a:lnTo>
                  <a:lnTo>
                    <a:pt x="1996643" y="3542525"/>
                  </a:lnTo>
                  <a:lnTo>
                    <a:pt x="1994585" y="3541255"/>
                  </a:lnTo>
                  <a:lnTo>
                    <a:pt x="1993163" y="3534905"/>
                  </a:lnTo>
                  <a:lnTo>
                    <a:pt x="1994801" y="3531095"/>
                  </a:lnTo>
                  <a:lnTo>
                    <a:pt x="1996401" y="3528555"/>
                  </a:lnTo>
                  <a:lnTo>
                    <a:pt x="1994789" y="3523475"/>
                  </a:lnTo>
                  <a:lnTo>
                    <a:pt x="1992350" y="3522205"/>
                  </a:lnTo>
                  <a:lnTo>
                    <a:pt x="1988299" y="3522205"/>
                  </a:lnTo>
                  <a:lnTo>
                    <a:pt x="1989226" y="3515855"/>
                  </a:lnTo>
                  <a:lnTo>
                    <a:pt x="1993074" y="3517125"/>
                  </a:lnTo>
                  <a:lnTo>
                    <a:pt x="1992845" y="3515855"/>
                  </a:lnTo>
                  <a:lnTo>
                    <a:pt x="1992617" y="3514585"/>
                  </a:lnTo>
                  <a:lnTo>
                    <a:pt x="1991931" y="3510775"/>
                  </a:lnTo>
                  <a:lnTo>
                    <a:pt x="1990382" y="3512045"/>
                  </a:lnTo>
                  <a:lnTo>
                    <a:pt x="1990572" y="3510775"/>
                  </a:lnTo>
                  <a:lnTo>
                    <a:pt x="1992376" y="3505695"/>
                  </a:lnTo>
                  <a:lnTo>
                    <a:pt x="1990369" y="3506279"/>
                  </a:lnTo>
                  <a:lnTo>
                    <a:pt x="1990369" y="3512045"/>
                  </a:lnTo>
                  <a:lnTo>
                    <a:pt x="1987270" y="3514585"/>
                  </a:lnTo>
                  <a:lnTo>
                    <a:pt x="1988121" y="3506965"/>
                  </a:lnTo>
                  <a:lnTo>
                    <a:pt x="1989747" y="3506965"/>
                  </a:lnTo>
                  <a:lnTo>
                    <a:pt x="1990369" y="3512045"/>
                  </a:lnTo>
                  <a:lnTo>
                    <a:pt x="1990369" y="3506279"/>
                  </a:lnTo>
                  <a:lnTo>
                    <a:pt x="1987931" y="3506965"/>
                  </a:lnTo>
                  <a:lnTo>
                    <a:pt x="1987219" y="3503155"/>
                  </a:lnTo>
                  <a:lnTo>
                    <a:pt x="1990140" y="3501885"/>
                  </a:lnTo>
                  <a:lnTo>
                    <a:pt x="1988159" y="3494265"/>
                  </a:lnTo>
                  <a:lnTo>
                    <a:pt x="1984451" y="3486645"/>
                  </a:lnTo>
                  <a:lnTo>
                    <a:pt x="1983282" y="3481616"/>
                  </a:lnTo>
                  <a:lnTo>
                    <a:pt x="1983282" y="3545065"/>
                  </a:lnTo>
                  <a:lnTo>
                    <a:pt x="1982952" y="3550145"/>
                  </a:lnTo>
                  <a:lnTo>
                    <a:pt x="1980209" y="3543960"/>
                  </a:lnTo>
                  <a:lnTo>
                    <a:pt x="1983282" y="3545065"/>
                  </a:lnTo>
                  <a:lnTo>
                    <a:pt x="1983282" y="3481616"/>
                  </a:lnTo>
                  <a:lnTo>
                    <a:pt x="1982978" y="3480295"/>
                  </a:lnTo>
                  <a:lnTo>
                    <a:pt x="1982381" y="3477755"/>
                  </a:lnTo>
                  <a:lnTo>
                    <a:pt x="1983384" y="3479025"/>
                  </a:lnTo>
                  <a:lnTo>
                    <a:pt x="1984590" y="3480295"/>
                  </a:lnTo>
                  <a:lnTo>
                    <a:pt x="1985200" y="3477755"/>
                  </a:lnTo>
                  <a:lnTo>
                    <a:pt x="1984844" y="3476485"/>
                  </a:lnTo>
                  <a:lnTo>
                    <a:pt x="1983752" y="3472675"/>
                  </a:lnTo>
                  <a:lnTo>
                    <a:pt x="1983282" y="3470135"/>
                  </a:lnTo>
                  <a:lnTo>
                    <a:pt x="1983219" y="3468865"/>
                  </a:lnTo>
                  <a:lnTo>
                    <a:pt x="1983536" y="3466325"/>
                  </a:lnTo>
                  <a:lnTo>
                    <a:pt x="1985200" y="3466325"/>
                  </a:lnTo>
                  <a:lnTo>
                    <a:pt x="1986089" y="3467595"/>
                  </a:lnTo>
                  <a:lnTo>
                    <a:pt x="1985302" y="3466325"/>
                  </a:lnTo>
                  <a:lnTo>
                    <a:pt x="1984756" y="3465055"/>
                  </a:lnTo>
                  <a:lnTo>
                    <a:pt x="1984438" y="3463785"/>
                  </a:lnTo>
                  <a:lnTo>
                    <a:pt x="1984781" y="3463785"/>
                  </a:lnTo>
                  <a:lnTo>
                    <a:pt x="1984959" y="3464014"/>
                  </a:lnTo>
                  <a:lnTo>
                    <a:pt x="1984806" y="3463785"/>
                  </a:lnTo>
                  <a:lnTo>
                    <a:pt x="1984692" y="3462515"/>
                  </a:lnTo>
                  <a:lnTo>
                    <a:pt x="1985543" y="3462515"/>
                  </a:lnTo>
                  <a:lnTo>
                    <a:pt x="1986445" y="3465055"/>
                  </a:lnTo>
                  <a:lnTo>
                    <a:pt x="1986495" y="3466173"/>
                  </a:lnTo>
                  <a:lnTo>
                    <a:pt x="1986597" y="3465055"/>
                  </a:lnTo>
                  <a:lnTo>
                    <a:pt x="1988108" y="3465055"/>
                  </a:lnTo>
                  <a:lnTo>
                    <a:pt x="1988540" y="3463785"/>
                  </a:lnTo>
                  <a:lnTo>
                    <a:pt x="1989912" y="3463785"/>
                  </a:lnTo>
                  <a:lnTo>
                    <a:pt x="1991537" y="3465055"/>
                  </a:lnTo>
                  <a:lnTo>
                    <a:pt x="1996757" y="3465055"/>
                  </a:lnTo>
                  <a:lnTo>
                    <a:pt x="2001850" y="3467595"/>
                  </a:lnTo>
                  <a:lnTo>
                    <a:pt x="2005164" y="3470135"/>
                  </a:lnTo>
                  <a:lnTo>
                    <a:pt x="2003488" y="3470135"/>
                  </a:lnTo>
                  <a:lnTo>
                    <a:pt x="2008974" y="3472675"/>
                  </a:lnTo>
                  <a:lnTo>
                    <a:pt x="2011565" y="3466325"/>
                  </a:lnTo>
                  <a:lnTo>
                    <a:pt x="2016239" y="3470135"/>
                  </a:lnTo>
                  <a:lnTo>
                    <a:pt x="2015070" y="3470135"/>
                  </a:lnTo>
                  <a:lnTo>
                    <a:pt x="2024595" y="3473945"/>
                  </a:lnTo>
                  <a:lnTo>
                    <a:pt x="2034209" y="3476485"/>
                  </a:lnTo>
                  <a:lnTo>
                    <a:pt x="2043150" y="3479025"/>
                  </a:lnTo>
                  <a:lnTo>
                    <a:pt x="2050630" y="3482835"/>
                  </a:lnTo>
                  <a:lnTo>
                    <a:pt x="2053424" y="3480295"/>
                  </a:lnTo>
                  <a:lnTo>
                    <a:pt x="2062810" y="3487915"/>
                  </a:lnTo>
                  <a:lnTo>
                    <a:pt x="2064918" y="3482835"/>
                  </a:lnTo>
                  <a:lnTo>
                    <a:pt x="2071547" y="3486645"/>
                  </a:lnTo>
                  <a:lnTo>
                    <a:pt x="2069249" y="3487915"/>
                  </a:lnTo>
                  <a:lnTo>
                    <a:pt x="2079117" y="3491725"/>
                  </a:lnTo>
                  <a:lnTo>
                    <a:pt x="2081822" y="3492995"/>
                  </a:lnTo>
                  <a:lnTo>
                    <a:pt x="2083981" y="3489185"/>
                  </a:lnTo>
                  <a:lnTo>
                    <a:pt x="2087486" y="3489185"/>
                  </a:lnTo>
                  <a:lnTo>
                    <a:pt x="2086952" y="3492995"/>
                  </a:lnTo>
                  <a:lnTo>
                    <a:pt x="2092210" y="3490455"/>
                  </a:lnTo>
                  <a:lnTo>
                    <a:pt x="2093937" y="3494265"/>
                  </a:lnTo>
                  <a:lnTo>
                    <a:pt x="2096046" y="3494265"/>
                  </a:lnTo>
                  <a:lnTo>
                    <a:pt x="2094852" y="3492995"/>
                  </a:lnTo>
                  <a:lnTo>
                    <a:pt x="2095220" y="3491725"/>
                  </a:lnTo>
                  <a:lnTo>
                    <a:pt x="2100453" y="3491725"/>
                  </a:lnTo>
                  <a:lnTo>
                    <a:pt x="2106968" y="3496805"/>
                  </a:lnTo>
                  <a:lnTo>
                    <a:pt x="2106803" y="3498075"/>
                  </a:lnTo>
                  <a:lnTo>
                    <a:pt x="2126157" y="3499345"/>
                  </a:lnTo>
                  <a:lnTo>
                    <a:pt x="2126348" y="3500615"/>
                  </a:lnTo>
                  <a:lnTo>
                    <a:pt x="2125395" y="3500615"/>
                  </a:lnTo>
                  <a:lnTo>
                    <a:pt x="2127161" y="3501885"/>
                  </a:lnTo>
                  <a:lnTo>
                    <a:pt x="2128774" y="3503155"/>
                  </a:lnTo>
                  <a:lnTo>
                    <a:pt x="2133193" y="3503155"/>
                  </a:lnTo>
                  <a:lnTo>
                    <a:pt x="2131352" y="3501885"/>
                  </a:lnTo>
                  <a:lnTo>
                    <a:pt x="2132711" y="3501885"/>
                  </a:lnTo>
                  <a:lnTo>
                    <a:pt x="2132457" y="3500615"/>
                  </a:lnTo>
                  <a:lnTo>
                    <a:pt x="2135898" y="3501885"/>
                  </a:lnTo>
                  <a:lnTo>
                    <a:pt x="2146693" y="3504425"/>
                  </a:lnTo>
                  <a:lnTo>
                    <a:pt x="2145982" y="3500615"/>
                  </a:lnTo>
                  <a:lnTo>
                    <a:pt x="2143849" y="3492995"/>
                  </a:lnTo>
                  <a:lnTo>
                    <a:pt x="2146490" y="3495535"/>
                  </a:lnTo>
                  <a:lnTo>
                    <a:pt x="2146058" y="3492995"/>
                  </a:lnTo>
                  <a:lnTo>
                    <a:pt x="2145830" y="3491725"/>
                  </a:lnTo>
                  <a:lnTo>
                    <a:pt x="2145614" y="3490455"/>
                  </a:lnTo>
                  <a:lnTo>
                    <a:pt x="2139746" y="3465055"/>
                  </a:lnTo>
                  <a:lnTo>
                    <a:pt x="2138083" y="3458705"/>
                  </a:lnTo>
                  <a:lnTo>
                    <a:pt x="2137765" y="3457435"/>
                  </a:lnTo>
                  <a:lnTo>
                    <a:pt x="2137448" y="3456165"/>
                  </a:lnTo>
                  <a:lnTo>
                    <a:pt x="2136902" y="3453625"/>
                  </a:lnTo>
                  <a:lnTo>
                    <a:pt x="2136800" y="3457435"/>
                  </a:lnTo>
                  <a:lnTo>
                    <a:pt x="2133308" y="3457435"/>
                  </a:lnTo>
                  <a:lnTo>
                    <a:pt x="2132355" y="3454895"/>
                  </a:lnTo>
                  <a:lnTo>
                    <a:pt x="2133041" y="3454235"/>
                  </a:lnTo>
                  <a:lnTo>
                    <a:pt x="2131504" y="3452355"/>
                  </a:lnTo>
                  <a:lnTo>
                    <a:pt x="2130971" y="3448545"/>
                  </a:lnTo>
                  <a:lnTo>
                    <a:pt x="2134235" y="3449815"/>
                  </a:lnTo>
                  <a:lnTo>
                    <a:pt x="2135695" y="3451085"/>
                  </a:lnTo>
                  <a:lnTo>
                    <a:pt x="2134311" y="3448545"/>
                  </a:lnTo>
                  <a:lnTo>
                    <a:pt x="2133612" y="3447275"/>
                  </a:lnTo>
                  <a:lnTo>
                    <a:pt x="2134336" y="3446145"/>
                  </a:lnTo>
                  <a:lnTo>
                    <a:pt x="2134082" y="3446005"/>
                  </a:lnTo>
                  <a:lnTo>
                    <a:pt x="2137410" y="3439655"/>
                  </a:lnTo>
                  <a:lnTo>
                    <a:pt x="2133574" y="3437115"/>
                  </a:lnTo>
                  <a:lnTo>
                    <a:pt x="2134374" y="3437115"/>
                  </a:lnTo>
                  <a:lnTo>
                    <a:pt x="2131936" y="3426955"/>
                  </a:lnTo>
                  <a:lnTo>
                    <a:pt x="2129726" y="3423145"/>
                  </a:lnTo>
                  <a:lnTo>
                    <a:pt x="2127707" y="3415525"/>
                  </a:lnTo>
                  <a:lnTo>
                    <a:pt x="2127377" y="3414255"/>
                  </a:lnTo>
                  <a:lnTo>
                    <a:pt x="2124837" y="3415525"/>
                  </a:lnTo>
                  <a:lnTo>
                    <a:pt x="2124519" y="3411715"/>
                  </a:lnTo>
                  <a:lnTo>
                    <a:pt x="2121852" y="3410445"/>
                  </a:lnTo>
                  <a:lnTo>
                    <a:pt x="2120963" y="3404095"/>
                  </a:lnTo>
                  <a:lnTo>
                    <a:pt x="2121039" y="3397745"/>
                  </a:lnTo>
                  <a:lnTo>
                    <a:pt x="2118639" y="3390125"/>
                  </a:lnTo>
                  <a:lnTo>
                    <a:pt x="2115947" y="3386404"/>
                  </a:lnTo>
                  <a:lnTo>
                    <a:pt x="2115947" y="3387585"/>
                  </a:lnTo>
                  <a:lnTo>
                    <a:pt x="2116086" y="3390125"/>
                  </a:lnTo>
                  <a:lnTo>
                    <a:pt x="2113940" y="3387585"/>
                  </a:lnTo>
                  <a:lnTo>
                    <a:pt x="2115883" y="3386442"/>
                  </a:lnTo>
                  <a:lnTo>
                    <a:pt x="2115883" y="3386315"/>
                  </a:lnTo>
                  <a:lnTo>
                    <a:pt x="2116112" y="3386315"/>
                  </a:lnTo>
                  <a:lnTo>
                    <a:pt x="2115616" y="3385045"/>
                  </a:lnTo>
                  <a:lnTo>
                    <a:pt x="2113623" y="3379965"/>
                  </a:lnTo>
                  <a:lnTo>
                    <a:pt x="2116417" y="3382505"/>
                  </a:lnTo>
                  <a:lnTo>
                    <a:pt x="2115439" y="3379965"/>
                  </a:lnTo>
                  <a:lnTo>
                    <a:pt x="2112492" y="3372345"/>
                  </a:lnTo>
                  <a:lnTo>
                    <a:pt x="2108631" y="3365995"/>
                  </a:lnTo>
                  <a:lnTo>
                    <a:pt x="2107082" y="3363455"/>
                  </a:lnTo>
                  <a:lnTo>
                    <a:pt x="2106574" y="3364725"/>
                  </a:lnTo>
                  <a:lnTo>
                    <a:pt x="2106599" y="3365995"/>
                  </a:lnTo>
                  <a:lnTo>
                    <a:pt x="2104605" y="3363455"/>
                  </a:lnTo>
                  <a:lnTo>
                    <a:pt x="2105037" y="3360915"/>
                  </a:lnTo>
                  <a:lnTo>
                    <a:pt x="2106599" y="3360915"/>
                  </a:lnTo>
                  <a:lnTo>
                    <a:pt x="2102891" y="3355835"/>
                  </a:lnTo>
                  <a:lnTo>
                    <a:pt x="2102053" y="3348215"/>
                  </a:lnTo>
                  <a:lnTo>
                    <a:pt x="2101469" y="3344405"/>
                  </a:lnTo>
                  <a:lnTo>
                    <a:pt x="2100249" y="3336785"/>
                  </a:lnTo>
                  <a:lnTo>
                    <a:pt x="2100313" y="3335515"/>
                  </a:lnTo>
                  <a:lnTo>
                    <a:pt x="2100503" y="3335515"/>
                  </a:lnTo>
                  <a:lnTo>
                    <a:pt x="2100529" y="3334245"/>
                  </a:lnTo>
                  <a:lnTo>
                    <a:pt x="2098344" y="3332975"/>
                  </a:lnTo>
                  <a:lnTo>
                    <a:pt x="2097316" y="3332975"/>
                  </a:lnTo>
                  <a:lnTo>
                    <a:pt x="2095728" y="3330435"/>
                  </a:lnTo>
                  <a:lnTo>
                    <a:pt x="2094344" y="3328517"/>
                  </a:lnTo>
                  <a:lnTo>
                    <a:pt x="2096909" y="3331705"/>
                  </a:lnTo>
                  <a:lnTo>
                    <a:pt x="2098675" y="3331705"/>
                  </a:lnTo>
                  <a:lnTo>
                    <a:pt x="2097036" y="3330435"/>
                  </a:lnTo>
                  <a:lnTo>
                    <a:pt x="2095982" y="3329165"/>
                  </a:lnTo>
                  <a:lnTo>
                    <a:pt x="2095398" y="3327895"/>
                  </a:lnTo>
                  <a:lnTo>
                    <a:pt x="2095779" y="3327895"/>
                  </a:lnTo>
                  <a:lnTo>
                    <a:pt x="2097506" y="3329165"/>
                  </a:lnTo>
                  <a:lnTo>
                    <a:pt x="2099652" y="3329165"/>
                  </a:lnTo>
                  <a:lnTo>
                    <a:pt x="2100237" y="3330435"/>
                  </a:lnTo>
                  <a:lnTo>
                    <a:pt x="2100834" y="3329165"/>
                  </a:lnTo>
                  <a:lnTo>
                    <a:pt x="2102269" y="3331705"/>
                  </a:lnTo>
                  <a:lnTo>
                    <a:pt x="2102840" y="3331705"/>
                  </a:lnTo>
                  <a:lnTo>
                    <a:pt x="2103462" y="3332975"/>
                  </a:lnTo>
                  <a:lnTo>
                    <a:pt x="2103628" y="3332975"/>
                  </a:lnTo>
                  <a:lnTo>
                    <a:pt x="2108022" y="3334245"/>
                  </a:lnTo>
                  <a:lnTo>
                    <a:pt x="2114372" y="3335515"/>
                  </a:lnTo>
                  <a:lnTo>
                    <a:pt x="2121077" y="3336785"/>
                  </a:lnTo>
                  <a:lnTo>
                    <a:pt x="2124976" y="3340595"/>
                  </a:lnTo>
                  <a:lnTo>
                    <a:pt x="2124913" y="3338055"/>
                  </a:lnTo>
                  <a:lnTo>
                    <a:pt x="2128177" y="3338055"/>
                  </a:lnTo>
                  <a:lnTo>
                    <a:pt x="2128774" y="3339325"/>
                  </a:lnTo>
                  <a:lnTo>
                    <a:pt x="2130628" y="3339325"/>
                  </a:lnTo>
                  <a:lnTo>
                    <a:pt x="2143404" y="3341865"/>
                  </a:lnTo>
                  <a:lnTo>
                    <a:pt x="2149729" y="3344405"/>
                  </a:lnTo>
                  <a:lnTo>
                    <a:pt x="2156117" y="3345675"/>
                  </a:lnTo>
                  <a:lnTo>
                    <a:pt x="2158200" y="3345675"/>
                  </a:lnTo>
                  <a:lnTo>
                    <a:pt x="2160625" y="3346945"/>
                  </a:lnTo>
                  <a:lnTo>
                    <a:pt x="2162530" y="33469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370950" y="2735268"/>
              <a:ext cx="1203325" cy="1053465"/>
            </a:xfrm>
            <a:custGeom>
              <a:avLst/>
              <a:gdLst/>
              <a:ahLst/>
              <a:cxnLst/>
              <a:rect l="l" t="t" r="r" b="b"/>
              <a:pathLst>
                <a:path w="1203325" h="1053464">
                  <a:moveTo>
                    <a:pt x="1828" y="793750"/>
                  </a:moveTo>
                  <a:lnTo>
                    <a:pt x="1460" y="793750"/>
                  </a:lnTo>
                  <a:lnTo>
                    <a:pt x="1625" y="795020"/>
                  </a:lnTo>
                  <a:lnTo>
                    <a:pt x="1828" y="793750"/>
                  </a:lnTo>
                  <a:close/>
                </a:path>
                <a:path w="1203325" h="1053464">
                  <a:moveTo>
                    <a:pt x="5359" y="797560"/>
                  </a:moveTo>
                  <a:lnTo>
                    <a:pt x="4686" y="793750"/>
                  </a:lnTo>
                  <a:lnTo>
                    <a:pt x="2463" y="791210"/>
                  </a:lnTo>
                  <a:lnTo>
                    <a:pt x="2209" y="792480"/>
                  </a:lnTo>
                  <a:lnTo>
                    <a:pt x="1828" y="793750"/>
                  </a:lnTo>
                  <a:lnTo>
                    <a:pt x="3632" y="793750"/>
                  </a:lnTo>
                  <a:lnTo>
                    <a:pt x="4241" y="795020"/>
                  </a:lnTo>
                  <a:lnTo>
                    <a:pt x="5359" y="797560"/>
                  </a:lnTo>
                  <a:close/>
                </a:path>
                <a:path w="1203325" h="1053464">
                  <a:moveTo>
                    <a:pt x="6477" y="800100"/>
                  </a:moveTo>
                  <a:lnTo>
                    <a:pt x="5359" y="797560"/>
                  </a:lnTo>
                  <a:lnTo>
                    <a:pt x="5880" y="800481"/>
                  </a:lnTo>
                  <a:lnTo>
                    <a:pt x="6477" y="800100"/>
                  </a:lnTo>
                  <a:close/>
                </a:path>
                <a:path w="1203325" h="1053464">
                  <a:moveTo>
                    <a:pt x="6769" y="790930"/>
                  </a:moveTo>
                  <a:lnTo>
                    <a:pt x="6070" y="790321"/>
                  </a:lnTo>
                  <a:lnTo>
                    <a:pt x="6705" y="792861"/>
                  </a:lnTo>
                  <a:lnTo>
                    <a:pt x="6731" y="791997"/>
                  </a:lnTo>
                  <a:lnTo>
                    <a:pt x="6769" y="790930"/>
                  </a:lnTo>
                  <a:close/>
                </a:path>
                <a:path w="1203325" h="1053464">
                  <a:moveTo>
                    <a:pt x="7023" y="794029"/>
                  </a:moveTo>
                  <a:lnTo>
                    <a:pt x="6883" y="793648"/>
                  </a:lnTo>
                  <a:lnTo>
                    <a:pt x="6819" y="793254"/>
                  </a:lnTo>
                  <a:lnTo>
                    <a:pt x="6705" y="792861"/>
                  </a:lnTo>
                  <a:lnTo>
                    <a:pt x="6705" y="793407"/>
                  </a:lnTo>
                  <a:lnTo>
                    <a:pt x="6705" y="793877"/>
                  </a:lnTo>
                  <a:lnTo>
                    <a:pt x="7023" y="794029"/>
                  </a:lnTo>
                  <a:close/>
                </a:path>
                <a:path w="1203325" h="1053464">
                  <a:moveTo>
                    <a:pt x="7454" y="794143"/>
                  </a:moveTo>
                  <a:lnTo>
                    <a:pt x="7289" y="794169"/>
                  </a:lnTo>
                  <a:lnTo>
                    <a:pt x="7137" y="794105"/>
                  </a:lnTo>
                  <a:lnTo>
                    <a:pt x="7454" y="795210"/>
                  </a:lnTo>
                  <a:lnTo>
                    <a:pt x="7454" y="794143"/>
                  </a:lnTo>
                  <a:close/>
                </a:path>
                <a:path w="1203325" h="1053464">
                  <a:moveTo>
                    <a:pt x="9245" y="815962"/>
                  </a:moveTo>
                  <a:lnTo>
                    <a:pt x="8775" y="815340"/>
                  </a:lnTo>
                  <a:lnTo>
                    <a:pt x="8242" y="814743"/>
                  </a:lnTo>
                  <a:lnTo>
                    <a:pt x="8763" y="816610"/>
                  </a:lnTo>
                  <a:lnTo>
                    <a:pt x="9245" y="815962"/>
                  </a:lnTo>
                  <a:close/>
                </a:path>
                <a:path w="1203325" h="1053464">
                  <a:moveTo>
                    <a:pt x="9626" y="774649"/>
                  </a:moveTo>
                  <a:lnTo>
                    <a:pt x="9207" y="772515"/>
                  </a:lnTo>
                  <a:lnTo>
                    <a:pt x="5194" y="773277"/>
                  </a:lnTo>
                  <a:lnTo>
                    <a:pt x="2260" y="777786"/>
                  </a:lnTo>
                  <a:lnTo>
                    <a:pt x="2997" y="782751"/>
                  </a:lnTo>
                  <a:lnTo>
                    <a:pt x="2082" y="783526"/>
                  </a:lnTo>
                  <a:lnTo>
                    <a:pt x="1549" y="782396"/>
                  </a:lnTo>
                  <a:lnTo>
                    <a:pt x="1117" y="781989"/>
                  </a:lnTo>
                  <a:lnTo>
                    <a:pt x="1587" y="785710"/>
                  </a:lnTo>
                  <a:lnTo>
                    <a:pt x="3886" y="789305"/>
                  </a:lnTo>
                  <a:lnTo>
                    <a:pt x="6883" y="787831"/>
                  </a:lnTo>
                  <a:lnTo>
                    <a:pt x="4508" y="784631"/>
                  </a:lnTo>
                  <a:lnTo>
                    <a:pt x="5715" y="784313"/>
                  </a:lnTo>
                  <a:lnTo>
                    <a:pt x="3530" y="780135"/>
                  </a:lnTo>
                  <a:lnTo>
                    <a:pt x="4229" y="777494"/>
                  </a:lnTo>
                  <a:lnTo>
                    <a:pt x="6388" y="776439"/>
                  </a:lnTo>
                  <a:lnTo>
                    <a:pt x="7124" y="777392"/>
                  </a:lnTo>
                  <a:lnTo>
                    <a:pt x="6972" y="776236"/>
                  </a:lnTo>
                  <a:lnTo>
                    <a:pt x="9626" y="774649"/>
                  </a:lnTo>
                  <a:close/>
                </a:path>
                <a:path w="1203325" h="1053464">
                  <a:moveTo>
                    <a:pt x="12319" y="812800"/>
                  </a:moveTo>
                  <a:lnTo>
                    <a:pt x="10871" y="811530"/>
                  </a:lnTo>
                  <a:lnTo>
                    <a:pt x="9423" y="810260"/>
                  </a:lnTo>
                  <a:lnTo>
                    <a:pt x="6032" y="806450"/>
                  </a:lnTo>
                  <a:lnTo>
                    <a:pt x="4127" y="802640"/>
                  </a:lnTo>
                  <a:lnTo>
                    <a:pt x="5359" y="801370"/>
                  </a:lnTo>
                  <a:lnTo>
                    <a:pt x="7124" y="803910"/>
                  </a:lnTo>
                  <a:lnTo>
                    <a:pt x="8648" y="805180"/>
                  </a:lnTo>
                  <a:lnTo>
                    <a:pt x="6032" y="801370"/>
                  </a:lnTo>
                  <a:lnTo>
                    <a:pt x="5880" y="800481"/>
                  </a:lnTo>
                  <a:lnTo>
                    <a:pt x="4445" y="801370"/>
                  </a:lnTo>
                  <a:lnTo>
                    <a:pt x="3517" y="802640"/>
                  </a:lnTo>
                  <a:lnTo>
                    <a:pt x="2311" y="798830"/>
                  </a:lnTo>
                  <a:lnTo>
                    <a:pt x="0" y="801370"/>
                  </a:lnTo>
                  <a:lnTo>
                    <a:pt x="901" y="805180"/>
                  </a:lnTo>
                  <a:lnTo>
                    <a:pt x="3200" y="808990"/>
                  </a:lnTo>
                  <a:lnTo>
                    <a:pt x="5372" y="811530"/>
                  </a:lnTo>
                  <a:lnTo>
                    <a:pt x="8242" y="814743"/>
                  </a:lnTo>
                  <a:lnTo>
                    <a:pt x="7353" y="811530"/>
                  </a:lnTo>
                  <a:lnTo>
                    <a:pt x="8597" y="811530"/>
                  </a:lnTo>
                  <a:lnTo>
                    <a:pt x="10553" y="812800"/>
                  </a:lnTo>
                  <a:lnTo>
                    <a:pt x="12319" y="812800"/>
                  </a:lnTo>
                  <a:close/>
                </a:path>
                <a:path w="1203325" h="1053464">
                  <a:moveTo>
                    <a:pt x="14147" y="813739"/>
                  </a:moveTo>
                  <a:lnTo>
                    <a:pt x="13512" y="813231"/>
                  </a:lnTo>
                  <a:lnTo>
                    <a:pt x="12954" y="812812"/>
                  </a:lnTo>
                  <a:lnTo>
                    <a:pt x="12319" y="812482"/>
                  </a:lnTo>
                  <a:lnTo>
                    <a:pt x="12776" y="812977"/>
                  </a:lnTo>
                  <a:lnTo>
                    <a:pt x="13195" y="813485"/>
                  </a:lnTo>
                  <a:lnTo>
                    <a:pt x="13677" y="813917"/>
                  </a:lnTo>
                  <a:lnTo>
                    <a:pt x="14147" y="813739"/>
                  </a:lnTo>
                  <a:close/>
                </a:path>
                <a:path w="1203325" h="1053464">
                  <a:moveTo>
                    <a:pt x="14630" y="814908"/>
                  </a:moveTo>
                  <a:lnTo>
                    <a:pt x="13677" y="813917"/>
                  </a:lnTo>
                  <a:lnTo>
                    <a:pt x="13296" y="814057"/>
                  </a:lnTo>
                  <a:lnTo>
                    <a:pt x="12979" y="814247"/>
                  </a:lnTo>
                  <a:lnTo>
                    <a:pt x="12979" y="814616"/>
                  </a:lnTo>
                  <a:lnTo>
                    <a:pt x="13665" y="814412"/>
                  </a:lnTo>
                  <a:lnTo>
                    <a:pt x="14135" y="814501"/>
                  </a:lnTo>
                  <a:lnTo>
                    <a:pt x="14630" y="814908"/>
                  </a:lnTo>
                  <a:close/>
                </a:path>
                <a:path w="1203325" h="1053464">
                  <a:moveTo>
                    <a:pt x="15392" y="770242"/>
                  </a:moveTo>
                  <a:lnTo>
                    <a:pt x="13741" y="769124"/>
                  </a:lnTo>
                  <a:lnTo>
                    <a:pt x="12115" y="770953"/>
                  </a:lnTo>
                  <a:lnTo>
                    <a:pt x="12534" y="773150"/>
                  </a:lnTo>
                  <a:lnTo>
                    <a:pt x="12915" y="774268"/>
                  </a:lnTo>
                  <a:lnTo>
                    <a:pt x="13525" y="773315"/>
                  </a:lnTo>
                  <a:lnTo>
                    <a:pt x="14274" y="772464"/>
                  </a:lnTo>
                  <a:lnTo>
                    <a:pt x="14973" y="771486"/>
                  </a:lnTo>
                  <a:lnTo>
                    <a:pt x="15392" y="770242"/>
                  </a:lnTo>
                  <a:close/>
                </a:path>
                <a:path w="1203325" h="1053464">
                  <a:moveTo>
                    <a:pt x="15887" y="816381"/>
                  </a:moveTo>
                  <a:lnTo>
                    <a:pt x="15303" y="815733"/>
                  </a:lnTo>
                  <a:lnTo>
                    <a:pt x="15011" y="815187"/>
                  </a:lnTo>
                  <a:lnTo>
                    <a:pt x="14630" y="814908"/>
                  </a:lnTo>
                  <a:lnTo>
                    <a:pt x="15062" y="815390"/>
                  </a:lnTo>
                  <a:lnTo>
                    <a:pt x="15430" y="815936"/>
                  </a:lnTo>
                  <a:lnTo>
                    <a:pt x="15887" y="816381"/>
                  </a:lnTo>
                  <a:close/>
                </a:path>
                <a:path w="1203325" h="1053464">
                  <a:moveTo>
                    <a:pt x="21170" y="820801"/>
                  </a:moveTo>
                  <a:lnTo>
                    <a:pt x="20891" y="820839"/>
                  </a:lnTo>
                  <a:lnTo>
                    <a:pt x="20612" y="821004"/>
                  </a:lnTo>
                  <a:lnTo>
                    <a:pt x="20307" y="821321"/>
                  </a:lnTo>
                  <a:lnTo>
                    <a:pt x="21170" y="820801"/>
                  </a:lnTo>
                  <a:close/>
                </a:path>
                <a:path w="1203325" h="1053464">
                  <a:moveTo>
                    <a:pt x="22390" y="820648"/>
                  </a:moveTo>
                  <a:lnTo>
                    <a:pt x="21856" y="820369"/>
                  </a:lnTo>
                  <a:lnTo>
                    <a:pt x="21183" y="820788"/>
                  </a:lnTo>
                  <a:lnTo>
                    <a:pt x="22390" y="820648"/>
                  </a:lnTo>
                  <a:close/>
                </a:path>
                <a:path w="1203325" h="1053464">
                  <a:moveTo>
                    <a:pt x="23266" y="821105"/>
                  </a:moveTo>
                  <a:lnTo>
                    <a:pt x="23025" y="820559"/>
                  </a:lnTo>
                  <a:lnTo>
                    <a:pt x="22390" y="820648"/>
                  </a:lnTo>
                  <a:lnTo>
                    <a:pt x="23266" y="821105"/>
                  </a:lnTo>
                  <a:close/>
                </a:path>
                <a:path w="1203325" h="1053464">
                  <a:moveTo>
                    <a:pt x="28587" y="826249"/>
                  </a:moveTo>
                  <a:lnTo>
                    <a:pt x="26593" y="824953"/>
                  </a:lnTo>
                  <a:lnTo>
                    <a:pt x="24574" y="821791"/>
                  </a:lnTo>
                  <a:lnTo>
                    <a:pt x="23266" y="821105"/>
                  </a:lnTo>
                  <a:lnTo>
                    <a:pt x="25717" y="826655"/>
                  </a:lnTo>
                  <a:lnTo>
                    <a:pt x="28587" y="826249"/>
                  </a:lnTo>
                  <a:close/>
                </a:path>
                <a:path w="1203325" h="1053464">
                  <a:moveTo>
                    <a:pt x="50304" y="627710"/>
                  </a:moveTo>
                  <a:lnTo>
                    <a:pt x="49745" y="625729"/>
                  </a:lnTo>
                  <a:lnTo>
                    <a:pt x="49415" y="628180"/>
                  </a:lnTo>
                  <a:lnTo>
                    <a:pt x="49542" y="630250"/>
                  </a:lnTo>
                  <a:lnTo>
                    <a:pt x="50190" y="632066"/>
                  </a:lnTo>
                  <a:lnTo>
                    <a:pt x="50076" y="630085"/>
                  </a:lnTo>
                  <a:lnTo>
                    <a:pt x="50304" y="627710"/>
                  </a:lnTo>
                  <a:close/>
                </a:path>
                <a:path w="1203325" h="1053464">
                  <a:moveTo>
                    <a:pt x="52006" y="636231"/>
                  </a:moveTo>
                  <a:lnTo>
                    <a:pt x="51346" y="634898"/>
                  </a:lnTo>
                  <a:lnTo>
                    <a:pt x="50698" y="633539"/>
                  </a:lnTo>
                  <a:lnTo>
                    <a:pt x="50190" y="632079"/>
                  </a:lnTo>
                  <a:lnTo>
                    <a:pt x="50330" y="634504"/>
                  </a:lnTo>
                  <a:lnTo>
                    <a:pt x="50546" y="636409"/>
                  </a:lnTo>
                  <a:lnTo>
                    <a:pt x="52006" y="636231"/>
                  </a:lnTo>
                  <a:close/>
                </a:path>
                <a:path w="1203325" h="1053464">
                  <a:moveTo>
                    <a:pt x="56934" y="844550"/>
                  </a:moveTo>
                  <a:lnTo>
                    <a:pt x="56680" y="844473"/>
                  </a:lnTo>
                  <a:lnTo>
                    <a:pt x="56337" y="844550"/>
                  </a:lnTo>
                  <a:lnTo>
                    <a:pt x="56934" y="844550"/>
                  </a:lnTo>
                  <a:close/>
                </a:path>
                <a:path w="1203325" h="1053464">
                  <a:moveTo>
                    <a:pt x="61353" y="622084"/>
                  </a:moveTo>
                  <a:lnTo>
                    <a:pt x="61163" y="620966"/>
                  </a:lnTo>
                  <a:lnTo>
                    <a:pt x="60972" y="620026"/>
                  </a:lnTo>
                  <a:lnTo>
                    <a:pt x="60706" y="620293"/>
                  </a:lnTo>
                  <a:lnTo>
                    <a:pt x="60769" y="621512"/>
                  </a:lnTo>
                  <a:lnTo>
                    <a:pt x="61061" y="622033"/>
                  </a:lnTo>
                  <a:lnTo>
                    <a:pt x="61353" y="622084"/>
                  </a:lnTo>
                  <a:close/>
                </a:path>
                <a:path w="1203325" h="1053464">
                  <a:moveTo>
                    <a:pt x="69392" y="595426"/>
                  </a:moveTo>
                  <a:lnTo>
                    <a:pt x="69316" y="595007"/>
                  </a:lnTo>
                  <a:lnTo>
                    <a:pt x="69037" y="595503"/>
                  </a:lnTo>
                  <a:lnTo>
                    <a:pt x="68795" y="595896"/>
                  </a:lnTo>
                  <a:lnTo>
                    <a:pt x="68541" y="596341"/>
                  </a:lnTo>
                  <a:lnTo>
                    <a:pt x="69024" y="595896"/>
                  </a:lnTo>
                  <a:lnTo>
                    <a:pt x="69392" y="595426"/>
                  </a:lnTo>
                  <a:close/>
                </a:path>
                <a:path w="1203325" h="1053464">
                  <a:moveTo>
                    <a:pt x="70980" y="654050"/>
                  </a:moveTo>
                  <a:lnTo>
                    <a:pt x="67437" y="651510"/>
                  </a:lnTo>
                  <a:lnTo>
                    <a:pt x="70586" y="656717"/>
                  </a:lnTo>
                  <a:lnTo>
                    <a:pt x="70980" y="654050"/>
                  </a:lnTo>
                  <a:close/>
                </a:path>
                <a:path w="1203325" h="1053464">
                  <a:moveTo>
                    <a:pt x="72339" y="833120"/>
                  </a:moveTo>
                  <a:lnTo>
                    <a:pt x="66852" y="834390"/>
                  </a:lnTo>
                  <a:lnTo>
                    <a:pt x="71856" y="834390"/>
                  </a:lnTo>
                  <a:lnTo>
                    <a:pt x="72339" y="833120"/>
                  </a:lnTo>
                  <a:close/>
                </a:path>
                <a:path w="1203325" h="1053464">
                  <a:moveTo>
                    <a:pt x="72809" y="660400"/>
                  </a:moveTo>
                  <a:lnTo>
                    <a:pt x="70586" y="656717"/>
                  </a:lnTo>
                  <a:lnTo>
                    <a:pt x="70231" y="659130"/>
                  </a:lnTo>
                  <a:lnTo>
                    <a:pt x="70586" y="659612"/>
                  </a:lnTo>
                  <a:lnTo>
                    <a:pt x="72809" y="660400"/>
                  </a:lnTo>
                  <a:close/>
                </a:path>
                <a:path w="1203325" h="1053464">
                  <a:moveTo>
                    <a:pt x="73609" y="834390"/>
                  </a:moveTo>
                  <a:lnTo>
                    <a:pt x="71856" y="834390"/>
                  </a:lnTo>
                  <a:lnTo>
                    <a:pt x="71361" y="835660"/>
                  </a:lnTo>
                  <a:lnTo>
                    <a:pt x="73380" y="835063"/>
                  </a:lnTo>
                  <a:lnTo>
                    <a:pt x="73609" y="834390"/>
                  </a:lnTo>
                  <a:close/>
                </a:path>
                <a:path w="1203325" h="1053464">
                  <a:moveTo>
                    <a:pt x="74803" y="658380"/>
                  </a:moveTo>
                  <a:lnTo>
                    <a:pt x="74625" y="658114"/>
                  </a:lnTo>
                  <a:lnTo>
                    <a:pt x="73799" y="657034"/>
                  </a:lnTo>
                  <a:lnTo>
                    <a:pt x="74803" y="658380"/>
                  </a:lnTo>
                  <a:close/>
                </a:path>
                <a:path w="1203325" h="1053464">
                  <a:moveTo>
                    <a:pt x="77139" y="844550"/>
                  </a:moveTo>
                  <a:lnTo>
                    <a:pt x="76758" y="843572"/>
                  </a:lnTo>
                  <a:lnTo>
                    <a:pt x="71513" y="844550"/>
                  </a:lnTo>
                  <a:lnTo>
                    <a:pt x="77139" y="844550"/>
                  </a:lnTo>
                  <a:close/>
                </a:path>
                <a:path w="1203325" h="1053464">
                  <a:moveTo>
                    <a:pt x="77406" y="661225"/>
                  </a:moveTo>
                  <a:lnTo>
                    <a:pt x="76111" y="659917"/>
                  </a:lnTo>
                  <a:lnTo>
                    <a:pt x="74803" y="658380"/>
                  </a:lnTo>
                  <a:lnTo>
                    <a:pt x="75374" y="659244"/>
                  </a:lnTo>
                  <a:lnTo>
                    <a:pt x="76327" y="660234"/>
                  </a:lnTo>
                  <a:lnTo>
                    <a:pt x="77406" y="661225"/>
                  </a:lnTo>
                  <a:close/>
                </a:path>
                <a:path w="1203325" h="1053464">
                  <a:moveTo>
                    <a:pt x="87998" y="604799"/>
                  </a:moveTo>
                  <a:lnTo>
                    <a:pt x="87934" y="604672"/>
                  </a:lnTo>
                  <a:lnTo>
                    <a:pt x="86766" y="603681"/>
                  </a:lnTo>
                  <a:lnTo>
                    <a:pt x="87299" y="604278"/>
                  </a:lnTo>
                  <a:lnTo>
                    <a:pt x="87998" y="604799"/>
                  </a:lnTo>
                  <a:close/>
                </a:path>
                <a:path w="1203325" h="1053464">
                  <a:moveTo>
                    <a:pt x="89255" y="575310"/>
                  </a:moveTo>
                  <a:lnTo>
                    <a:pt x="86855" y="572770"/>
                  </a:lnTo>
                  <a:lnTo>
                    <a:pt x="87020" y="573481"/>
                  </a:lnTo>
                  <a:lnTo>
                    <a:pt x="89255" y="575310"/>
                  </a:lnTo>
                  <a:close/>
                </a:path>
                <a:path w="1203325" h="1053464">
                  <a:moveTo>
                    <a:pt x="91401" y="699554"/>
                  </a:moveTo>
                  <a:lnTo>
                    <a:pt x="83515" y="690880"/>
                  </a:lnTo>
                  <a:lnTo>
                    <a:pt x="83553" y="691070"/>
                  </a:lnTo>
                  <a:lnTo>
                    <a:pt x="78765" y="688047"/>
                  </a:lnTo>
                  <a:lnTo>
                    <a:pt x="80873" y="691680"/>
                  </a:lnTo>
                  <a:lnTo>
                    <a:pt x="83566" y="691172"/>
                  </a:lnTo>
                  <a:lnTo>
                    <a:pt x="84556" y="695960"/>
                  </a:lnTo>
                  <a:lnTo>
                    <a:pt x="91401" y="699554"/>
                  </a:lnTo>
                  <a:close/>
                </a:path>
                <a:path w="1203325" h="1053464">
                  <a:moveTo>
                    <a:pt x="91592" y="699770"/>
                  </a:moveTo>
                  <a:lnTo>
                    <a:pt x="91401" y="699554"/>
                  </a:lnTo>
                  <a:lnTo>
                    <a:pt x="91592" y="699770"/>
                  </a:lnTo>
                  <a:close/>
                </a:path>
                <a:path w="1203325" h="1053464">
                  <a:moveTo>
                    <a:pt x="94310" y="833945"/>
                  </a:moveTo>
                  <a:lnTo>
                    <a:pt x="94030" y="834428"/>
                  </a:lnTo>
                  <a:lnTo>
                    <a:pt x="93967" y="834783"/>
                  </a:lnTo>
                  <a:lnTo>
                    <a:pt x="93916" y="835101"/>
                  </a:lnTo>
                  <a:lnTo>
                    <a:pt x="94310" y="833945"/>
                  </a:lnTo>
                  <a:close/>
                </a:path>
                <a:path w="1203325" h="1053464">
                  <a:moveTo>
                    <a:pt x="99326" y="618439"/>
                  </a:moveTo>
                  <a:lnTo>
                    <a:pt x="98894" y="617220"/>
                  </a:lnTo>
                  <a:lnTo>
                    <a:pt x="97967" y="617220"/>
                  </a:lnTo>
                  <a:lnTo>
                    <a:pt x="99326" y="618439"/>
                  </a:lnTo>
                  <a:close/>
                </a:path>
                <a:path w="1203325" h="1053464">
                  <a:moveTo>
                    <a:pt x="100787" y="619760"/>
                  </a:moveTo>
                  <a:lnTo>
                    <a:pt x="99326" y="618439"/>
                  </a:lnTo>
                  <a:lnTo>
                    <a:pt x="100787" y="619760"/>
                  </a:lnTo>
                  <a:close/>
                </a:path>
                <a:path w="1203325" h="1053464">
                  <a:moveTo>
                    <a:pt x="109969" y="842187"/>
                  </a:moveTo>
                  <a:lnTo>
                    <a:pt x="109435" y="843368"/>
                  </a:lnTo>
                  <a:lnTo>
                    <a:pt x="108534" y="844054"/>
                  </a:lnTo>
                  <a:lnTo>
                    <a:pt x="107391" y="844486"/>
                  </a:lnTo>
                  <a:lnTo>
                    <a:pt x="107454" y="844981"/>
                  </a:lnTo>
                  <a:lnTo>
                    <a:pt x="107734" y="845527"/>
                  </a:lnTo>
                  <a:lnTo>
                    <a:pt x="108331" y="846175"/>
                  </a:lnTo>
                  <a:lnTo>
                    <a:pt x="109728" y="846023"/>
                  </a:lnTo>
                  <a:lnTo>
                    <a:pt x="109689" y="843394"/>
                  </a:lnTo>
                  <a:lnTo>
                    <a:pt x="109969" y="842187"/>
                  </a:lnTo>
                  <a:close/>
                </a:path>
                <a:path w="1203325" h="1053464">
                  <a:moveTo>
                    <a:pt x="114541" y="627900"/>
                  </a:moveTo>
                  <a:lnTo>
                    <a:pt x="114058" y="627049"/>
                  </a:lnTo>
                  <a:lnTo>
                    <a:pt x="113576" y="626440"/>
                  </a:lnTo>
                  <a:lnTo>
                    <a:pt x="113118" y="625944"/>
                  </a:lnTo>
                  <a:lnTo>
                    <a:pt x="114541" y="627900"/>
                  </a:lnTo>
                  <a:close/>
                </a:path>
                <a:path w="1203325" h="1053464">
                  <a:moveTo>
                    <a:pt x="116281" y="627532"/>
                  </a:moveTo>
                  <a:lnTo>
                    <a:pt x="115176" y="626186"/>
                  </a:lnTo>
                  <a:lnTo>
                    <a:pt x="115938" y="627380"/>
                  </a:lnTo>
                  <a:lnTo>
                    <a:pt x="116281" y="627532"/>
                  </a:lnTo>
                  <a:close/>
                </a:path>
                <a:path w="1203325" h="1053464">
                  <a:moveTo>
                    <a:pt x="118808" y="628662"/>
                  </a:moveTo>
                  <a:lnTo>
                    <a:pt x="116281" y="627532"/>
                  </a:lnTo>
                  <a:lnTo>
                    <a:pt x="118198" y="629920"/>
                  </a:lnTo>
                  <a:lnTo>
                    <a:pt x="118808" y="628662"/>
                  </a:lnTo>
                  <a:close/>
                </a:path>
                <a:path w="1203325" h="1053464">
                  <a:moveTo>
                    <a:pt x="119722" y="698703"/>
                  </a:moveTo>
                  <a:lnTo>
                    <a:pt x="118618" y="699731"/>
                  </a:lnTo>
                  <a:lnTo>
                    <a:pt x="119722" y="698703"/>
                  </a:lnTo>
                  <a:close/>
                </a:path>
                <a:path w="1203325" h="1053464">
                  <a:moveTo>
                    <a:pt x="119989" y="830059"/>
                  </a:moveTo>
                  <a:lnTo>
                    <a:pt x="118376" y="830237"/>
                  </a:lnTo>
                  <a:lnTo>
                    <a:pt x="116801" y="830427"/>
                  </a:lnTo>
                  <a:lnTo>
                    <a:pt x="115189" y="830516"/>
                  </a:lnTo>
                  <a:lnTo>
                    <a:pt x="117309" y="830529"/>
                  </a:lnTo>
                  <a:lnTo>
                    <a:pt x="118795" y="830262"/>
                  </a:lnTo>
                  <a:lnTo>
                    <a:pt x="119989" y="830059"/>
                  </a:lnTo>
                  <a:close/>
                </a:path>
                <a:path w="1203325" h="1053464">
                  <a:moveTo>
                    <a:pt x="120218" y="697928"/>
                  </a:moveTo>
                  <a:lnTo>
                    <a:pt x="116751" y="696353"/>
                  </a:lnTo>
                  <a:lnTo>
                    <a:pt x="119608" y="698614"/>
                  </a:lnTo>
                  <a:lnTo>
                    <a:pt x="120218" y="697928"/>
                  </a:lnTo>
                  <a:close/>
                </a:path>
                <a:path w="1203325" h="1053464">
                  <a:moveTo>
                    <a:pt x="122631" y="612140"/>
                  </a:moveTo>
                  <a:lnTo>
                    <a:pt x="120980" y="608330"/>
                  </a:lnTo>
                  <a:lnTo>
                    <a:pt x="119748" y="609600"/>
                  </a:lnTo>
                  <a:lnTo>
                    <a:pt x="121767" y="612140"/>
                  </a:lnTo>
                  <a:lnTo>
                    <a:pt x="122631" y="612140"/>
                  </a:lnTo>
                  <a:close/>
                </a:path>
                <a:path w="1203325" h="1053464">
                  <a:moveTo>
                    <a:pt x="124396" y="613410"/>
                  </a:moveTo>
                  <a:lnTo>
                    <a:pt x="123304" y="612140"/>
                  </a:lnTo>
                  <a:lnTo>
                    <a:pt x="122631" y="612140"/>
                  </a:lnTo>
                  <a:lnTo>
                    <a:pt x="124396" y="613410"/>
                  </a:lnTo>
                  <a:close/>
                </a:path>
                <a:path w="1203325" h="1053464">
                  <a:moveTo>
                    <a:pt x="127152" y="614616"/>
                  </a:moveTo>
                  <a:lnTo>
                    <a:pt x="125907" y="613638"/>
                  </a:lnTo>
                  <a:lnTo>
                    <a:pt x="124396" y="612686"/>
                  </a:lnTo>
                  <a:lnTo>
                    <a:pt x="124637" y="612927"/>
                  </a:lnTo>
                  <a:lnTo>
                    <a:pt x="124917" y="613143"/>
                  </a:lnTo>
                  <a:lnTo>
                    <a:pt x="125171" y="613321"/>
                  </a:lnTo>
                  <a:lnTo>
                    <a:pt x="127152" y="614616"/>
                  </a:lnTo>
                  <a:close/>
                </a:path>
                <a:path w="1203325" h="1053464">
                  <a:moveTo>
                    <a:pt x="148615" y="830580"/>
                  </a:moveTo>
                  <a:lnTo>
                    <a:pt x="148501" y="829310"/>
                  </a:lnTo>
                  <a:lnTo>
                    <a:pt x="148615" y="830580"/>
                  </a:lnTo>
                  <a:close/>
                </a:path>
                <a:path w="1203325" h="1053464">
                  <a:moveTo>
                    <a:pt x="149148" y="814654"/>
                  </a:moveTo>
                  <a:lnTo>
                    <a:pt x="148882" y="814590"/>
                  </a:lnTo>
                  <a:lnTo>
                    <a:pt x="148513" y="814590"/>
                  </a:lnTo>
                  <a:lnTo>
                    <a:pt x="147955" y="814819"/>
                  </a:lnTo>
                  <a:lnTo>
                    <a:pt x="148094" y="814920"/>
                  </a:lnTo>
                  <a:lnTo>
                    <a:pt x="148577" y="814819"/>
                  </a:lnTo>
                  <a:lnTo>
                    <a:pt x="149148" y="814654"/>
                  </a:lnTo>
                  <a:close/>
                </a:path>
                <a:path w="1203325" h="1053464">
                  <a:moveTo>
                    <a:pt x="167665" y="740486"/>
                  </a:moveTo>
                  <a:lnTo>
                    <a:pt x="167005" y="738949"/>
                  </a:lnTo>
                  <a:lnTo>
                    <a:pt x="166217" y="737489"/>
                  </a:lnTo>
                  <a:lnTo>
                    <a:pt x="165481" y="735965"/>
                  </a:lnTo>
                  <a:lnTo>
                    <a:pt x="164477" y="736320"/>
                  </a:lnTo>
                  <a:lnTo>
                    <a:pt x="166458" y="738390"/>
                  </a:lnTo>
                  <a:lnTo>
                    <a:pt x="167665" y="740486"/>
                  </a:lnTo>
                  <a:close/>
                </a:path>
                <a:path w="1203325" h="1053464">
                  <a:moveTo>
                    <a:pt x="168427" y="742276"/>
                  </a:moveTo>
                  <a:lnTo>
                    <a:pt x="168313" y="741730"/>
                  </a:lnTo>
                  <a:lnTo>
                    <a:pt x="168033" y="741121"/>
                  </a:lnTo>
                  <a:lnTo>
                    <a:pt x="167665" y="740486"/>
                  </a:lnTo>
                  <a:lnTo>
                    <a:pt x="168427" y="742276"/>
                  </a:lnTo>
                  <a:close/>
                </a:path>
                <a:path w="1203325" h="1053464">
                  <a:moveTo>
                    <a:pt x="168567" y="742581"/>
                  </a:moveTo>
                  <a:lnTo>
                    <a:pt x="168427" y="742276"/>
                  </a:lnTo>
                  <a:lnTo>
                    <a:pt x="168541" y="742759"/>
                  </a:lnTo>
                  <a:lnTo>
                    <a:pt x="168567" y="742581"/>
                  </a:lnTo>
                  <a:close/>
                </a:path>
                <a:path w="1203325" h="1053464">
                  <a:moveTo>
                    <a:pt x="174015" y="787400"/>
                  </a:moveTo>
                  <a:lnTo>
                    <a:pt x="173494" y="787400"/>
                  </a:lnTo>
                  <a:lnTo>
                    <a:pt x="173837" y="788670"/>
                  </a:lnTo>
                  <a:lnTo>
                    <a:pt x="174015" y="787400"/>
                  </a:lnTo>
                  <a:close/>
                </a:path>
                <a:path w="1203325" h="1053464">
                  <a:moveTo>
                    <a:pt x="174955" y="787158"/>
                  </a:moveTo>
                  <a:lnTo>
                    <a:pt x="174777" y="786130"/>
                  </a:lnTo>
                  <a:lnTo>
                    <a:pt x="174726" y="785952"/>
                  </a:lnTo>
                  <a:lnTo>
                    <a:pt x="174358" y="787400"/>
                  </a:lnTo>
                  <a:lnTo>
                    <a:pt x="174955" y="787158"/>
                  </a:lnTo>
                  <a:close/>
                </a:path>
                <a:path w="1203325" h="1053464">
                  <a:moveTo>
                    <a:pt x="177533" y="786130"/>
                  </a:moveTo>
                  <a:lnTo>
                    <a:pt x="174955" y="787158"/>
                  </a:lnTo>
                  <a:lnTo>
                    <a:pt x="175488" y="789940"/>
                  </a:lnTo>
                  <a:lnTo>
                    <a:pt x="177533" y="786130"/>
                  </a:lnTo>
                  <a:close/>
                </a:path>
                <a:path w="1203325" h="1053464">
                  <a:moveTo>
                    <a:pt x="178333" y="783640"/>
                  </a:moveTo>
                  <a:lnTo>
                    <a:pt x="177139" y="784860"/>
                  </a:lnTo>
                  <a:lnTo>
                    <a:pt x="177457" y="786130"/>
                  </a:lnTo>
                  <a:lnTo>
                    <a:pt x="178333" y="783640"/>
                  </a:lnTo>
                  <a:close/>
                </a:path>
                <a:path w="1203325" h="1053464">
                  <a:moveTo>
                    <a:pt x="182638" y="774788"/>
                  </a:moveTo>
                  <a:lnTo>
                    <a:pt x="182321" y="774776"/>
                  </a:lnTo>
                  <a:lnTo>
                    <a:pt x="181991" y="775017"/>
                  </a:lnTo>
                  <a:lnTo>
                    <a:pt x="181673" y="775373"/>
                  </a:lnTo>
                  <a:lnTo>
                    <a:pt x="182067" y="775284"/>
                  </a:lnTo>
                  <a:lnTo>
                    <a:pt x="182422" y="775042"/>
                  </a:lnTo>
                  <a:lnTo>
                    <a:pt x="182638" y="774788"/>
                  </a:lnTo>
                  <a:close/>
                </a:path>
                <a:path w="1203325" h="1053464">
                  <a:moveTo>
                    <a:pt x="207098" y="642683"/>
                  </a:moveTo>
                  <a:lnTo>
                    <a:pt x="206590" y="642480"/>
                  </a:lnTo>
                  <a:lnTo>
                    <a:pt x="205930" y="642531"/>
                  </a:lnTo>
                  <a:lnTo>
                    <a:pt x="205270" y="642607"/>
                  </a:lnTo>
                  <a:lnTo>
                    <a:pt x="205473" y="642797"/>
                  </a:lnTo>
                  <a:lnTo>
                    <a:pt x="205917" y="642874"/>
                  </a:lnTo>
                  <a:lnTo>
                    <a:pt x="207098" y="642683"/>
                  </a:lnTo>
                  <a:close/>
                </a:path>
                <a:path w="1203325" h="1053464">
                  <a:moveTo>
                    <a:pt x="213842" y="541616"/>
                  </a:moveTo>
                  <a:lnTo>
                    <a:pt x="212064" y="539750"/>
                  </a:lnTo>
                  <a:lnTo>
                    <a:pt x="213779" y="542290"/>
                  </a:lnTo>
                  <a:lnTo>
                    <a:pt x="213842" y="541616"/>
                  </a:lnTo>
                  <a:close/>
                </a:path>
                <a:path w="1203325" h="1053464">
                  <a:moveTo>
                    <a:pt x="223558" y="589699"/>
                  </a:moveTo>
                  <a:lnTo>
                    <a:pt x="223113" y="590270"/>
                  </a:lnTo>
                  <a:lnTo>
                    <a:pt x="223558" y="589699"/>
                  </a:lnTo>
                  <a:close/>
                </a:path>
                <a:path w="1203325" h="1053464">
                  <a:moveTo>
                    <a:pt x="226847" y="459955"/>
                  </a:moveTo>
                  <a:lnTo>
                    <a:pt x="226250" y="458470"/>
                  </a:lnTo>
                  <a:lnTo>
                    <a:pt x="225640" y="460540"/>
                  </a:lnTo>
                  <a:lnTo>
                    <a:pt x="226847" y="459955"/>
                  </a:lnTo>
                  <a:close/>
                </a:path>
                <a:path w="1203325" h="1053464">
                  <a:moveTo>
                    <a:pt x="226910" y="584682"/>
                  </a:moveTo>
                  <a:lnTo>
                    <a:pt x="223558" y="589699"/>
                  </a:lnTo>
                  <a:lnTo>
                    <a:pt x="224904" y="587933"/>
                  </a:lnTo>
                  <a:lnTo>
                    <a:pt x="226021" y="586270"/>
                  </a:lnTo>
                  <a:lnTo>
                    <a:pt x="226910" y="584682"/>
                  </a:lnTo>
                  <a:close/>
                </a:path>
                <a:path w="1203325" h="1053464">
                  <a:moveTo>
                    <a:pt x="229870" y="458470"/>
                  </a:moveTo>
                  <a:lnTo>
                    <a:pt x="226847" y="459955"/>
                  </a:lnTo>
                  <a:lnTo>
                    <a:pt x="227279" y="461010"/>
                  </a:lnTo>
                  <a:lnTo>
                    <a:pt x="225869" y="462280"/>
                  </a:lnTo>
                  <a:lnTo>
                    <a:pt x="228663" y="461010"/>
                  </a:lnTo>
                  <a:lnTo>
                    <a:pt x="229870" y="458470"/>
                  </a:lnTo>
                  <a:close/>
                </a:path>
                <a:path w="1203325" h="1053464">
                  <a:moveTo>
                    <a:pt x="240525" y="601814"/>
                  </a:moveTo>
                  <a:lnTo>
                    <a:pt x="240207" y="601916"/>
                  </a:lnTo>
                  <a:lnTo>
                    <a:pt x="239268" y="602907"/>
                  </a:lnTo>
                  <a:lnTo>
                    <a:pt x="240474" y="601916"/>
                  </a:lnTo>
                  <a:close/>
                </a:path>
                <a:path w="1203325" h="1053464">
                  <a:moveTo>
                    <a:pt x="241198" y="550887"/>
                  </a:moveTo>
                  <a:lnTo>
                    <a:pt x="240347" y="548373"/>
                  </a:lnTo>
                  <a:lnTo>
                    <a:pt x="240296" y="548716"/>
                  </a:lnTo>
                  <a:lnTo>
                    <a:pt x="240334" y="549097"/>
                  </a:lnTo>
                  <a:lnTo>
                    <a:pt x="240322" y="549465"/>
                  </a:lnTo>
                  <a:lnTo>
                    <a:pt x="240588" y="549922"/>
                  </a:lnTo>
                  <a:lnTo>
                    <a:pt x="240919" y="550430"/>
                  </a:lnTo>
                  <a:lnTo>
                    <a:pt x="241198" y="550887"/>
                  </a:lnTo>
                  <a:close/>
                </a:path>
                <a:path w="1203325" h="1053464">
                  <a:moveTo>
                    <a:pt x="249161" y="560387"/>
                  </a:moveTo>
                  <a:lnTo>
                    <a:pt x="246545" y="556133"/>
                  </a:lnTo>
                  <a:lnTo>
                    <a:pt x="244335" y="558406"/>
                  </a:lnTo>
                  <a:lnTo>
                    <a:pt x="245795" y="560895"/>
                  </a:lnTo>
                  <a:lnTo>
                    <a:pt x="249161" y="560387"/>
                  </a:lnTo>
                  <a:close/>
                </a:path>
                <a:path w="1203325" h="1053464">
                  <a:moveTo>
                    <a:pt x="257898" y="428752"/>
                  </a:moveTo>
                  <a:lnTo>
                    <a:pt x="255765" y="429196"/>
                  </a:lnTo>
                  <a:lnTo>
                    <a:pt x="252831" y="429666"/>
                  </a:lnTo>
                  <a:lnTo>
                    <a:pt x="251879" y="430809"/>
                  </a:lnTo>
                  <a:lnTo>
                    <a:pt x="253885" y="431139"/>
                  </a:lnTo>
                  <a:lnTo>
                    <a:pt x="256794" y="430517"/>
                  </a:lnTo>
                  <a:lnTo>
                    <a:pt x="257898" y="428752"/>
                  </a:lnTo>
                  <a:close/>
                </a:path>
                <a:path w="1203325" h="1053464">
                  <a:moveTo>
                    <a:pt x="273354" y="431253"/>
                  </a:moveTo>
                  <a:lnTo>
                    <a:pt x="266649" y="427990"/>
                  </a:lnTo>
                  <a:lnTo>
                    <a:pt x="263309" y="429260"/>
                  </a:lnTo>
                  <a:lnTo>
                    <a:pt x="264490" y="429260"/>
                  </a:lnTo>
                  <a:lnTo>
                    <a:pt x="266712" y="430530"/>
                  </a:lnTo>
                  <a:lnTo>
                    <a:pt x="269163" y="431800"/>
                  </a:lnTo>
                  <a:lnTo>
                    <a:pt x="271081" y="431800"/>
                  </a:lnTo>
                  <a:lnTo>
                    <a:pt x="273354" y="431253"/>
                  </a:lnTo>
                  <a:close/>
                </a:path>
                <a:path w="1203325" h="1053464">
                  <a:moveTo>
                    <a:pt x="274154" y="433070"/>
                  </a:moveTo>
                  <a:lnTo>
                    <a:pt x="271602" y="431800"/>
                  </a:lnTo>
                  <a:lnTo>
                    <a:pt x="271081" y="431800"/>
                  </a:lnTo>
                  <a:lnTo>
                    <a:pt x="271983" y="433070"/>
                  </a:lnTo>
                  <a:lnTo>
                    <a:pt x="274154" y="433070"/>
                  </a:lnTo>
                  <a:close/>
                </a:path>
                <a:path w="1203325" h="1053464">
                  <a:moveTo>
                    <a:pt x="278472" y="431800"/>
                  </a:moveTo>
                  <a:lnTo>
                    <a:pt x="276326" y="430530"/>
                  </a:lnTo>
                  <a:lnTo>
                    <a:pt x="273354" y="431253"/>
                  </a:lnTo>
                  <a:lnTo>
                    <a:pt x="274472" y="431800"/>
                  </a:lnTo>
                  <a:lnTo>
                    <a:pt x="278472" y="431800"/>
                  </a:lnTo>
                  <a:close/>
                </a:path>
                <a:path w="1203325" h="1053464">
                  <a:moveTo>
                    <a:pt x="323938" y="452120"/>
                  </a:moveTo>
                  <a:lnTo>
                    <a:pt x="322440" y="449580"/>
                  </a:lnTo>
                  <a:lnTo>
                    <a:pt x="321779" y="450850"/>
                  </a:lnTo>
                  <a:lnTo>
                    <a:pt x="323545" y="452882"/>
                  </a:lnTo>
                  <a:lnTo>
                    <a:pt x="323938" y="452120"/>
                  </a:lnTo>
                  <a:close/>
                </a:path>
                <a:path w="1203325" h="1053464">
                  <a:moveTo>
                    <a:pt x="323989" y="453390"/>
                  </a:moveTo>
                  <a:lnTo>
                    <a:pt x="323545" y="452882"/>
                  </a:lnTo>
                  <a:lnTo>
                    <a:pt x="323278" y="453390"/>
                  </a:lnTo>
                  <a:lnTo>
                    <a:pt x="323989" y="453390"/>
                  </a:lnTo>
                  <a:close/>
                </a:path>
                <a:path w="1203325" h="1053464">
                  <a:moveTo>
                    <a:pt x="391998" y="355600"/>
                  </a:moveTo>
                  <a:lnTo>
                    <a:pt x="391858" y="352425"/>
                  </a:lnTo>
                  <a:lnTo>
                    <a:pt x="390296" y="353060"/>
                  </a:lnTo>
                  <a:lnTo>
                    <a:pt x="391998" y="355600"/>
                  </a:lnTo>
                  <a:close/>
                </a:path>
                <a:path w="1203325" h="1053464">
                  <a:moveTo>
                    <a:pt x="392899" y="351993"/>
                  </a:moveTo>
                  <a:lnTo>
                    <a:pt x="391655" y="347980"/>
                  </a:lnTo>
                  <a:lnTo>
                    <a:pt x="391858" y="352425"/>
                  </a:lnTo>
                  <a:lnTo>
                    <a:pt x="392899" y="351993"/>
                  </a:lnTo>
                  <a:close/>
                </a:path>
                <a:path w="1203325" h="1053464">
                  <a:moveTo>
                    <a:pt x="413067" y="304800"/>
                  </a:moveTo>
                  <a:lnTo>
                    <a:pt x="412521" y="304800"/>
                  </a:lnTo>
                  <a:lnTo>
                    <a:pt x="412470" y="304939"/>
                  </a:lnTo>
                  <a:lnTo>
                    <a:pt x="413067" y="304800"/>
                  </a:lnTo>
                  <a:close/>
                </a:path>
                <a:path w="1203325" h="1053464">
                  <a:moveTo>
                    <a:pt x="448195" y="321716"/>
                  </a:moveTo>
                  <a:lnTo>
                    <a:pt x="447128" y="320433"/>
                  </a:lnTo>
                  <a:lnTo>
                    <a:pt x="447040" y="321310"/>
                  </a:lnTo>
                  <a:lnTo>
                    <a:pt x="448195" y="321716"/>
                  </a:lnTo>
                  <a:close/>
                </a:path>
                <a:path w="1203325" h="1053464">
                  <a:moveTo>
                    <a:pt x="450634" y="322580"/>
                  </a:moveTo>
                  <a:lnTo>
                    <a:pt x="448195" y="321716"/>
                  </a:lnTo>
                  <a:lnTo>
                    <a:pt x="448906" y="322580"/>
                  </a:lnTo>
                  <a:lnTo>
                    <a:pt x="450634" y="322580"/>
                  </a:lnTo>
                  <a:close/>
                </a:path>
                <a:path w="1203325" h="1053464">
                  <a:moveTo>
                    <a:pt x="465645" y="339102"/>
                  </a:moveTo>
                  <a:lnTo>
                    <a:pt x="465188" y="338670"/>
                  </a:lnTo>
                  <a:lnTo>
                    <a:pt x="464693" y="338378"/>
                  </a:lnTo>
                  <a:lnTo>
                    <a:pt x="464172" y="338353"/>
                  </a:lnTo>
                  <a:lnTo>
                    <a:pt x="465645" y="339102"/>
                  </a:lnTo>
                  <a:close/>
                </a:path>
                <a:path w="1203325" h="1053464">
                  <a:moveTo>
                    <a:pt x="478028" y="345757"/>
                  </a:moveTo>
                  <a:lnTo>
                    <a:pt x="477050" y="345173"/>
                  </a:lnTo>
                  <a:lnTo>
                    <a:pt x="476770" y="345757"/>
                  </a:lnTo>
                  <a:lnTo>
                    <a:pt x="478028" y="345757"/>
                  </a:lnTo>
                  <a:close/>
                </a:path>
                <a:path w="1203325" h="1053464">
                  <a:moveTo>
                    <a:pt x="497649" y="124460"/>
                  </a:moveTo>
                  <a:lnTo>
                    <a:pt x="496176" y="121920"/>
                  </a:lnTo>
                  <a:lnTo>
                    <a:pt x="490905" y="128981"/>
                  </a:lnTo>
                  <a:lnTo>
                    <a:pt x="497649" y="124460"/>
                  </a:lnTo>
                  <a:close/>
                </a:path>
                <a:path w="1203325" h="1053464">
                  <a:moveTo>
                    <a:pt x="502361" y="112229"/>
                  </a:moveTo>
                  <a:lnTo>
                    <a:pt x="493814" y="120103"/>
                  </a:lnTo>
                  <a:lnTo>
                    <a:pt x="495338" y="119583"/>
                  </a:lnTo>
                  <a:lnTo>
                    <a:pt x="496570" y="119646"/>
                  </a:lnTo>
                  <a:lnTo>
                    <a:pt x="497573" y="119786"/>
                  </a:lnTo>
                  <a:lnTo>
                    <a:pt x="495566" y="119126"/>
                  </a:lnTo>
                  <a:lnTo>
                    <a:pt x="502361" y="112229"/>
                  </a:lnTo>
                  <a:close/>
                </a:path>
                <a:path w="1203325" h="1053464">
                  <a:moveTo>
                    <a:pt x="511175" y="204939"/>
                  </a:moveTo>
                  <a:lnTo>
                    <a:pt x="510298" y="204470"/>
                  </a:lnTo>
                  <a:lnTo>
                    <a:pt x="505993" y="199390"/>
                  </a:lnTo>
                  <a:lnTo>
                    <a:pt x="506818" y="200660"/>
                  </a:lnTo>
                  <a:lnTo>
                    <a:pt x="509828" y="208280"/>
                  </a:lnTo>
                  <a:lnTo>
                    <a:pt x="511175" y="204939"/>
                  </a:lnTo>
                  <a:close/>
                </a:path>
                <a:path w="1203325" h="1053464">
                  <a:moveTo>
                    <a:pt x="512711" y="205740"/>
                  </a:moveTo>
                  <a:lnTo>
                    <a:pt x="511517" y="204101"/>
                  </a:lnTo>
                  <a:lnTo>
                    <a:pt x="511175" y="204939"/>
                  </a:lnTo>
                  <a:lnTo>
                    <a:pt x="512711" y="205740"/>
                  </a:lnTo>
                  <a:close/>
                </a:path>
                <a:path w="1203325" h="1053464">
                  <a:moveTo>
                    <a:pt x="546811" y="100558"/>
                  </a:moveTo>
                  <a:lnTo>
                    <a:pt x="546493" y="100266"/>
                  </a:lnTo>
                  <a:lnTo>
                    <a:pt x="546150" y="100330"/>
                  </a:lnTo>
                  <a:lnTo>
                    <a:pt x="546811" y="100558"/>
                  </a:lnTo>
                  <a:close/>
                </a:path>
                <a:path w="1203325" h="1053464">
                  <a:moveTo>
                    <a:pt x="553046" y="99060"/>
                  </a:moveTo>
                  <a:lnTo>
                    <a:pt x="545172" y="99060"/>
                  </a:lnTo>
                  <a:lnTo>
                    <a:pt x="546493" y="100266"/>
                  </a:lnTo>
                  <a:lnTo>
                    <a:pt x="553046" y="99060"/>
                  </a:lnTo>
                  <a:close/>
                </a:path>
                <a:path w="1203325" h="1053464">
                  <a:moveTo>
                    <a:pt x="562686" y="280758"/>
                  </a:moveTo>
                  <a:lnTo>
                    <a:pt x="561759" y="281940"/>
                  </a:lnTo>
                  <a:lnTo>
                    <a:pt x="560997" y="280670"/>
                  </a:lnTo>
                  <a:lnTo>
                    <a:pt x="561136" y="285750"/>
                  </a:lnTo>
                  <a:lnTo>
                    <a:pt x="562317" y="281940"/>
                  </a:lnTo>
                  <a:lnTo>
                    <a:pt x="562686" y="280758"/>
                  </a:lnTo>
                  <a:close/>
                </a:path>
                <a:path w="1203325" h="1053464">
                  <a:moveTo>
                    <a:pt x="582663" y="290830"/>
                  </a:moveTo>
                  <a:lnTo>
                    <a:pt x="582409" y="290830"/>
                  </a:lnTo>
                  <a:lnTo>
                    <a:pt x="582256" y="293370"/>
                  </a:lnTo>
                  <a:lnTo>
                    <a:pt x="582663" y="290830"/>
                  </a:lnTo>
                  <a:close/>
                </a:path>
                <a:path w="1203325" h="1053464">
                  <a:moveTo>
                    <a:pt x="597052" y="97790"/>
                  </a:moveTo>
                  <a:lnTo>
                    <a:pt x="596404" y="97790"/>
                  </a:lnTo>
                  <a:lnTo>
                    <a:pt x="596341" y="98044"/>
                  </a:lnTo>
                  <a:lnTo>
                    <a:pt x="597052" y="97790"/>
                  </a:lnTo>
                  <a:close/>
                </a:path>
                <a:path w="1203325" h="1053464">
                  <a:moveTo>
                    <a:pt x="618909" y="66306"/>
                  </a:moveTo>
                  <a:lnTo>
                    <a:pt x="618744" y="65938"/>
                  </a:lnTo>
                  <a:lnTo>
                    <a:pt x="618578" y="65786"/>
                  </a:lnTo>
                  <a:lnTo>
                    <a:pt x="618464" y="66167"/>
                  </a:lnTo>
                  <a:lnTo>
                    <a:pt x="618629" y="66255"/>
                  </a:lnTo>
                  <a:lnTo>
                    <a:pt x="618756" y="66243"/>
                  </a:lnTo>
                  <a:lnTo>
                    <a:pt x="618909" y="66306"/>
                  </a:lnTo>
                  <a:close/>
                </a:path>
                <a:path w="1203325" h="1053464">
                  <a:moveTo>
                    <a:pt x="624141" y="45847"/>
                  </a:moveTo>
                  <a:lnTo>
                    <a:pt x="623747" y="44450"/>
                  </a:lnTo>
                  <a:lnTo>
                    <a:pt x="624078" y="45720"/>
                  </a:lnTo>
                  <a:lnTo>
                    <a:pt x="624141" y="45847"/>
                  </a:lnTo>
                  <a:close/>
                </a:path>
                <a:path w="1203325" h="1053464">
                  <a:moveTo>
                    <a:pt x="626579" y="35560"/>
                  </a:moveTo>
                  <a:lnTo>
                    <a:pt x="626008" y="35560"/>
                  </a:lnTo>
                  <a:lnTo>
                    <a:pt x="624560" y="31750"/>
                  </a:lnTo>
                  <a:lnTo>
                    <a:pt x="623392" y="36830"/>
                  </a:lnTo>
                  <a:lnTo>
                    <a:pt x="625132" y="40640"/>
                  </a:lnTo>
                  <a:lnTo>
                    <a:pt x="626579" y="35560"/>
                  </a:lnTo>
                  <a:close/>
                </a:path>
                <a:path w="1203325" h="1053464">
                  <a:moveTo>
                    <a:pt x="627697" y="35560"/>
                  </a:moveTo>
                  <a:lnTo>
                    <a:pt x="627011" y="34074"/>
                  </a:lnTo>
                  <a:lnTo>
                    <a:pt x="626579" y="35560"/>
                  </a:lnTo>
                  <a:lnTo>
                    <a:pt x="627697" y="35560"/>
                  </a:lnTo>
                  <a:close/>
                </a:path>
                <a:path w="1203325" h="1053464">
                  <a:moveTo>
                    <a:pt x="636841" y="3390"/>
                  </a:moveTo>
                  <a:lnTo>
                    <a:pt x="635177" y="2374"/>
                  </a:lnTo>
                  <a:lnTo>
                    <a:pt x="635381" y="3302"/>
                  </a:lnTo>
                  <a:lnTo>
                    <a:pt x="636371" y="3429"/>
                  </a:lnTo>
                  <a:lnTo>
                    <a:pt x="636841" y="3390"/>
                  </a:lnTo>
                  <a:close/>
                </a:path>
                <a:path w="1203325" h="1053464">
                  <a:moveTo>
                    <a:pt x="638721" y="68580"/>
                  </a:moveTo>
                  <a:lnTo>
                    <a:pt x="622744" y="68580"/>
                  </a:lnTo>
                  <a:lnTo>
                    <a:pt x="619467" y="68580"/>
                  </a:lnTo>
                  <a:lnTo>
                    <a:pt x="620014" y="73660"/>
                  </a:lnTo>
                  <a:lnTo>
                    <a:pt x="618629" y="77470"/>
                  </a:lnTo>
                  <a:lnTo>
                    <a:pt x="617677" y="73660"/>
                  </a:lnTo>
                  <a:lnTo>
                    <a:pt x="616305" y="76200"/>
                  </a:lnTo>
                  <a:lnTo>
                    <a:pt x="614756" y="78740"/>
                  </a:lnTo>
                  <a:lnTo>
                    <a:pt x="612902" y="82550"/>
                  </a:lnTo>
                  <a:lnTo>
                    <a:pt x="610743" y="85090"/>
                  </a:lnTo>
                  <a:lnTo>
                    <a:pt x="608965" y="82550"/>
                  </a:lnTo>
                  <a:lnTo>
                    <a:pt x="610336" y="88900"/>
                  </a:lnTo>
                  <a:lnTo>
                    <a:pt x="601395" y="95250"/>
                  </a:lnTo>
                  <a:lnTo>
                    <a:pt x="596099" y="98869"/>
                  </a:lnTo>
                  <a:lnTo>
                    <a:pt x="596341" y="98044"/>
                  </a:lnTo>
                  <a:lnTo>
                    <a:pt x="593382" y="99060"/>
                  </a:lnTo>
                  <a:lnTo>
                    <a:pt x="589165" y="99060"/>
                  </a:lnTo>
                  <a:lnTo>
                    <a:pt x="589851" y="101600"/>
                  </a:lnTo>
                  <a:lnTo>
                    <a:pt x="583526" y="104140"/>
                  </a:lnTo>
                  <a:lnTo>
                    <a:pt x="579793" y="106680"/>
                  </a:lnTo>
                  <a:lnTo>
                    <a:pt x="576846" y="105410"/>
                  </a:lnTo>
                  <a:lnTo>
                    <a:pt x="573887" y="104140"/>
                  </a:lnTo>
                  <a:lnTo>
                    <a:pt x="582688" y="102870"/>
                  </a:lnTo>
                  <a:lnTo>
                    <a:pt x="580440" y="99060"/>
                  </a:lnTo>
                  <a:lnTo>
                    <a:pt x="581266" y="102870"/>
                  </a:lnTo>
                  <a:lnTo>
                    <a:pt x="571360" y="102870"/>
                  </a:lnTo>
                  <a:lnTo>
                    <a:pt x="573328" y="105410"/>
                  </a:lnTo>
                  <a:lnTo>
                    <a:pt x="571080" y="104140"/>
                  </a:lnTo>
                  <a:lnTo>
                    <a:pt x="568833" y="102870"/>
                  </a:lnTo>
                  <a:lnTo>
                    <a:pt x="569480" y="104140"/>
                  </a:lnTo>
                  <a:lnTo>
                    <a:pt x="567143" y="101600"/>
                  </a:lnTo>
                  <a:lnTo>
                    <a:pt x="566420" y="106680"/>
                  </a:lnTo>
                  <a:lnTo>
                    <a:pt x="565277" y="105410"/>
                  </a:lnTo>
                  <a:lnTo>
                    <a:pt x="563003" y="102870"/>
                  </a:lnTo>
                  <a:lnTo>
                    <a:pt x="559142" y="105410"/>
                  </a:lnTo>
                  <a:lnTo>
                    <a:pt x="552361" y="102870"/>
                  </a:lnTo>
                  <a:lnTo>
                    <a:pt x="554926" y="101600"/>
                  </a:lnTo>
                  <a:lnTo>
                    <a:pt x="557491" y="100330"/>
                  </a:lnTo>
                  <a:lnTo>
                    <a:pt x="549846" y="101600"/>
                  </a:lnTo>
                  <a:lnTo>
                    <a:pt x="546811" y="100558"/>
                  </a:lnTo>
                  <a:lnTo>
                    <a:pt x="549351" y="102870"/>
                  </a:lnTo>
                  <a:lnTo>
                    <a:pt x="547700" y="104140"/>
                  </a:lnTo>
                  <a:lnTo>
                    <a:pt x="538149" y="105410"/>
                  </a:lnTo>
                  <a:lnTo>
                    <a:pt x="543140" y="101600"/>
                  </a:lnTo>
                  <a:lnTo>
                    <a:pt x="539661" y="100330"/>
                  </a:lnTo>
                  <a:lnTo>
                    <a:pt x="533260" y="101600"/>
                  </a:lnTo>
                  <a:lnTo>
                    <a:pt x="528904" y="105410"/>
                  </a:lnTo>
                  <a:lnTo>
                    <a:pt x="524294" y="106680"/>
                  </a:lnTo>
                  <a:lnTo>
                    <a:pt x="523836" y="105410"/>
                  </a:lnTo>
                  <a:lnTo>
                    <a:pt x="520738" y="106680"/>
                  </a:lnTo>
                  <a:lnTo>
                    <a:pt x="515886" y="107950"/>
                  </a:lnTo>
                  <a:lnTo>
                    <a:pt x="506056" y="113030"/>
                  </a:lnTo>
                  <a:lnTo>
                    <a:pt x="501142" y="116840"/>
                  </a:lnTo>
                  <a:lnTo>
                    <a:pt x="498995" y="120650"/>
                  </a:lnTo>
                  <a:lnTo>
                    <a:pt x="499783" y="120650"/>
                  </a:lnTo>
                  <a:lnTo>
                    <a:pt x="500989" y="121920"/>
                  </a:lnTo>
                  <a:lnTo>
                    <a:pt x="501586" y="123190"/>
                  </a:lnTo>
                  <a:lnTo>
                    <a:pt x="498690" y="125730"/>
                  </a:lnTo>
                  <a:lnTo>
                    <a:pt x="498221" y="129540"/>
                  </a:lnTo>
                  <a:lnTo>
                    <a:pt x="495681" y="129540"/>
                  </a:lnTo>
                  <a:lnTo>
                    <a:pt x="497116" y="127000"/>
                  </a:lnTo>
                  <a:lnTo>
                    <a:pt x="496697" y="127000"/>
                  </a:lnTo>
                  <a:lnTo>
                    <a:pt x="496912" y="125730"/>
                  </a:lnTo>
                  <a:lnTo>
                    <a:pt x="496201" y="127000"/>
                  </a:lnTo>
                  <a:lnTo>
                    <a:pt x="495528" y="128270"/>
                  </a:lnTo>
                  <a:lnTo>
                    <a:pt x="495020" y="129540"/>
                  </a:lnTo>
                  <a:lnTo>
                    <a:pt x="490931" y="129540"/>
                  </a:lnTo>
                  <a:lnTo>
                    <a:pt x="490486" y="129540"/>
                  </a:lnTo>
                  <a:lnTo>
                    <a:pt x="490905" y="128981"/>
                  </a:lnTo>
                  <a:lnTo>
                    <a:pt x="490410" y="129311"/>
                  </a:lnTo>
                  <a:lnTo>
                    <a:pt x="490410" y="130136"/>
                  </a:lnTo>
                  <a:lnTo>
                    <a:pt x="489077" y="139700"/>
                  </a:lnTo>
                  <a:lnTo>
                    <a:pt x="487387" y="144780"/>
                  </a:lnTo>
                  <a:lnTo>
                    <a:pt x="485711" y="146050"/>
                  </a:lnTo>
                  <a:lnTo>
                    <a:pt x="486829" y="138430"/>
                  </a:lnTo>
                  <a:lnTo>
                    <a:pt x="488340" y="134620"/>
                  </a:lnTo>
                  <a:lnTo>
                    <a:pt x="485330" y="138430"/>
                  </a:lnTo>
                  <a:lnTo>
                    <a:pt x="486968" y="134620"/>
                  </a:lnTo>
                  <a:lnTo>
                    <a:pt x="488696" y="132080"/>
                  </a:lnTo>
                  <a:lnTo>
                    <a:pt x="490410" y="130136"/>
                  </a:lnTo>
                  <a:lnTo>
                    <a:pt x="490410" y="129311"/>
                  </a:lnTo>
                  <a:lnTo>
                    <a:pt x="490067" y="129540"/>
                  </a:lnTo>
                  <a:lnTo>
                    <a:pt x="487819" y="129540"/>
                  </a:lnTo>
                  <a:lnTo>
                    <a:pt x="489407" y="127000"/>
                  </a:lnTo>
                  <a:lnTo>
                    <a:pt x="486257" y="127000"/>
                  </a:lnTo>
                  <a:lnTo>
                    <a:pt x="480212" y="152400"/>
                  </a:lnTo>
                  <a:lnTo>
                    <a:pt x="480441" y="157480"/>
                  </a:lnTo>
                  <a:lnTo>
                    <a:pt x="482739" y="160020"/>
                  </a:lnTo>
                  <a:lnTo>
                    <a:pt x="482790" y="156210"/>
                  </a:lnTo>
                  <a:lnTo>
                    <a:pt x="485089" y="158750"/>
                  </a:lnTo>
                  <a:lnTo>
                    <a:pt x="488416" y="167640"/>
                  </a:lnTo>
                  <a:lnTo>
                    <a:pt x="488442" y="171450"/>
                  </a:lnTo>
                  <a:lnTo>
                    <a:pt x="487921" y="173990"/>
                  </a:lnTo>
                  <a:lnTo>
                    <a:pt x="487591" y="177800"/>
                  </a:lnTo>
                  <a:lnTo>
                    <a:pt x="487172" y="181610"/>
                  </a:lnTo>
                  <a:lnTo>
                    <a:pt x="492455" y="185420"/>
                  </a:lnTo>
                  <a:lnTo>
                    <a:pt x="496049" y="186690"/>
                  </a:lnTo>
                  <a:lnTo>
                    <a:pt x="499783" y="185420"/>
                  </a:lnTo>
                  <a:lnTo>
                    <a:pt x="503440" y="193040"/>
                  </a:lnTo>
                  <a:lnTo>
                    <a:pt x="498843" y="193040"/>
                  </a:lnTo>
                  <a:lnTo>
                    <a:pt x="503097" y="198120"/>
                  </a:lnTo>
                  <a:lnTo>
                    <a:pt x="506133" y="199390"/>
                  </a:lnTo>
                  <a:lnTo>
                    <a:pt x="508990" y="200660"/>
                  </a:lnTo>
                  <a:lnTo>
                    <a:pt x="511517" y="204101"/>
                  </a:lnTo>
                  <a:lnTo>
                    <a:pt x="511873" y="203200"/>
                  </a:lnTo>
                  <a:lnTo>
                    <a:pt x="515785" y="208280"/>
                  </a:lnTo>
                  <a:lnTo>
                    <a:pt x="514375" y="210820"/>
                  </a:lnTo>
                  <a:lnTo>
                    <a:pt x="521093" y="215900"/>
                  </a:lnTo>
                  <a:lnTo>
                    <a:pt x="527888" y="222250"/>
                  </a:lnTo>
                  <a:lnTo>
                    <a:pt x="534492" y="227330"/>
                  </a:lnTo>
                  <a:lnTo>
                    <a:pt x="540677" y="233680"/>
                  </a:lnTo>
                  <a:lnTo>
                    <a:pt x="539521" y="233680"/>
                  </a:lnTo>
                  <a:lnTo>
                    <a:pt x="537502" y="232410"/>
                  </a:lnTo>
                  <a:lnTo>
                    <a:pt x="538480" y="236220"/>
                  </a:lnTo>
                  <a:lnTo>
                    <a:pt x="545617" y="245110"/>
                  </a:lnTo>
                  <a:lnTo>
                    <a:pt x="551370" y="254000"/>
                  </a:lnTo>
                  <a:lnTo>
                    <a:pt x="555625" y="265430"/>
                  </a:lnTo>
                  <a:lnTo>
                    <a:pt x="558253" y="275590"/>
                  </a:lnTo>
                  <a:lnTo>
                    <a:pt x="562419" y="279400"/>
                  </a:lnTo>
                  <a:lnTo>
                    <a:pt x="562762" y="280758"/>
                  </a:lnTo>
                  <a:lnTo>
                    <a:pt x="564299" y="283210"/>
                  </a:lnTo>
                  <a:lnTo>
                    <a:pt x="565175" y="285750"/>
                  </a:lnTo>
                  <a:lnTo>
                    <a:pt x="563689" y="287020"/>
                  </a:lnTo>
                  <a:lnTo>
                    <a:pt x="562457" y="285750"/>
                  </a:lnTo>
                  <a:lnTo>
                    <a:pt x="564642" y="289560"/>
                  </a:lnTo>
                  <a:lnTo>
                    <a:pt x="566597" y="295910"/>
                  </a:lnTo>
                  <a:lnTo>
                    <a:pt x="567055" y="302260"/>
                  </a:lnTo>
                  <a:lnTo>
                    <a:pt x="567296" y="308610"/>
                  </a:lnTo>
                  <a:lnTo>
                    <a:pt x="565950" y="316230"/>
                  </a:lnTo>
                  <a:lnTo>
                    <a:pt x="562775" y="320040"/>
                  </a:lnTo>
                  <a:lnTo>
                    <a:pt x="562610" y="317500"/>
                  </a:lnTo>
                  <a:lnTo>
                    <a:pt x="561022" y="321310"/>
                  </a:lnTo>
                  <a:lnTo>
                    <a:pt x="561543" y="322580"/>
                  </a:lnTo>
                  <a:lnTo>
                    <a:pt x="561568" y="323850"/>
                  </a:lnTo>
                  <a:lnTo>
                    <a:pt x="561682" y="326390"/>
                  </a:lnTo>
                  <a:lnTo>
                    <a:pt x="561759" y="327660"/>
                  </a:lnTo>
                  <a:lnTo>
                    <a:pt x="561835" y="330200"/>
                  </a:lnTo>
                  <a:lnTo>
                    <a:pt x="558800" y="332740"/>
                  </a:lnTo>
                  <a:lnTo>
                    <a:pt x="559104" y="331470"/>
                  </a:lnTo>
                  <a:lnTo>
                    <a:pt x="554367" y="337820"/>
                  </a:lnTo>
                  <a:lnTo>
                    <a:pt x="548360" y="342900"/>
                  </a:lnTo>
                  <a:lnTo>
                    <a:pt x="541388" y="347980"/>
                  </a:lnTo>
                  <a:lnTo>
                    <a:pt x="534543" y="351790"/>
                  </a:lnTo>
                  <a:lnTo>
                    <a:pt x="526821" y="354330"/>
                  </a:lnTo>
                  <a:lnTo>
                    <a:pt x="520509" y="353060"/>
                  </a:lnTo>
                  <a:lnTo>
                    <a:pt x="519811" y="355600"/>
                  </a:lnTo>
                  <a:lnTo>
                    <a:pt x="504545" y="355600"/>
                  </a:lnTo>
                  <a:lnTo>
                    <a:pt x="503821" y="358140"/>
                  </a:lnTo>
                  <a:lnTo>
                    <a:pt x="494728" y="354330"/>
                  </a:lnTo>
                  <a:lnTo>
                    <a:pt x="497370" y="354330"/>
                  </a:lnTo>
                  <a:lnTo>
                    <a:pt x="488708" y="350520"/>
                  </a:lnTo>
                  <a:lnTo>
                    <a:pt x="485825" y="349250"/>
                  </a:lnTo>
                  <a:lnTo>
                    <a:pt x="482790" y="347980"/>
                  </a:lnTo>
                  <a:lnTo>
                    <a:pt x="479818" y="350520"/>
                  </a:lnTo>
                  <a:lnTo>
                    <a:pt x="475551" y="349250"/>
                  </a:lnTo>
                  <a:lnTo>
                    <a:pt x="476770" y="346710"/>
                  </a:lnTo>
                  <a:lnTo>
                    <a:pt x="472363" y="346710"/>
                  </a:lnTo>
                  <a:lnTo>
                    <a:pt x="470141" y="345440"/>
                  </a:lnTo>
                  <a:lnTo>
                    <a:pt x="469544" y="342900"/>
                  </a:lnTo>
                  <a:lnTo>
                    <a:pt x="469353" y="341630"/>
                  </a:lnTo>
                  <a:lnTo>
                    <a:pt x="468122" y="340360"/>
                  </a:lnTo>
                  <a:lnTo>
                    <a:pt x="466801" y="340360"/>
                  </a:lnTo>
                  <a:lnTo>
                    <a:pt x="467715" y="342900"/>
                  </a:lnTo>
                  <a:lnTo>
                    <a:pt x="467042" y="342900"/>
                  </a:lnTo>
                  <a:lnTo>
                    <a:pt x="460717" y="340360"/>
                  </a:lnTo>
                  <a:lnTo>
                    <a:pt x="456158" y="331470"/>
                  </a:lnTo>
                  <a:lnTo>
                    <a:pt x="457276" y="330200"/>
                  </a:lnTo>
                  <a:lnTo>
                    <a:pt x="453097" y="327660"/>
                  </a:lnTo>
                  <a:lnTo>
                    <a:pt x="449783" y="325120"/>
                  </a:lnTo>
                  <a:lnTo>
                    <a:pt x="448741" y="323850"/>
                  </a:lnTo>
                  <a:lnTo>
                    <a:pt x="445630" y="320040"/>
                  </a:lnTo>
                  <a:lnTo>
                    <a:pt x="446811" y="320040"/>
                  </a:lnTo>
                  <a:lnTo>
                    <a:pt x="447128" y="320433"/>
                  </a:lnTo>
                  <a:lnTo>
                    <a:pt x="447179" y="320040"/>
                  </a:lnTo>
                  <a:lnTo>
                    <a:pt x="447649" y="318770"/>
                  </a:lnTo>
                  <a:lnTo>
                    <a:pt x="448005" y="318770"/>
                  </a:lnTo>
                  <a:lnTo>
                    <a:pt x="448767" y="317500"/>
                  </a:lnTo>
                  <a:lnTo>
                    <a:pt x="446582" y="316230"/>
                  </a:lnTo>
                  <a:lnTo>
                    <a:pt x="444385" y="314960"/>
                  </a:lnTo>
                  <a:lnTo>
                    <a:pt x="444842" y="316230"/>
                  </a:lnTo>
                  <a:lnTo>
                    <a:pt x="442582" y="314960"/>
                  </a:lnTo>
                  <a:lnTo>
                    <a:pt x="442023" y="314960"/>
                  </a:lnTo>
                  <a:lnTo>
                    <a:pt x="441261" y="312420"/>
                  </a:lnTo>
                  <a:lnTo>
                    <a:pt x="436880" y="307340"/>
                  </a:lnTo>
                  <a:lnTo>
                    <a:pt x="430682" y="306070"/>
                  </a:lnTo>
                  <a:lnTo>
                    <a:pt x="424510" y="303530"/>
                  </a:lnTo>
                  <a:lnTo>
                    <a:pt x="416788" y="303530"/>
                  </a:lnTo>
                  <a:lnTo>
                    <a:pt x="411619" y="307340"/>
                  </a:lnTo>
                  <a:lnTo>
                    <a:pt x="412038" y="306070"/>
                  </a:lnTo>
                  <a:lnTo>
                    <a:pt x="412470" y="304939"/>
                  </a:lnTo>
                  <a:lnTo>
                    <a:pt x="407746" y="306070"/>
                  </a:lnTo>
                  <a:lnTo>
                    <a:pt x="402247" y="311150"/>
                  </a:lnTo>
                  <a:lnTo>
                    <a:pt x="399694" y="314960"/>
                  </a:lnTo>
                  <a:lnTo>
                    <a:pt x="396735" y="318770"/>
                  </a:lnTo>
                  <a:lnTo>
                    <a:pt x="394741" y="322580"/>
                  </a:lnTo>
                  <a:lnTo>
                    <a:pt x="392430" y="328930"/>
                  </a:lnTo>
                  <a:lnTo>
                    <a:pt x="391820" y="331470"/>
                  </a:lnTo>
                  <a:lnTo>
                    <a:pt x="391299" y="332740"/>
                  </a:lnTo>
                  <a:lnTo>
                    <a:pt x="390207" y="339090"/>
                  </a:lnTo>
                  <a:lnTo>
                    <a:pt x="389597" y="342900"/>
                  </a:lnTo>
                  <a:lnTo>
                    <a:pt x="389140" y="346710"/>
                  </a:lnTo>
                  <a:lnTo>
                    <a:pt x="388785" y="350520"/>
                  </a:lnTo>
                  <a:lnTo>
                    <a:pt x="390283" y="345440"/>
                  </a:lnTo>
                  <a:lnTo>
                    <a:pt x="393509" y="346710"/>
                  </a:lnTo>
                  <a:lnTo>
                    <a:pt x="393382" y="351790"/>
                  </a:lnTo>
                  <a:lnTo>
                    <a:pt x="392899" y="351993"/>
                  </a:lnTo>
                  <a:lnTo>
                    <a:pt x="393623" y="354330"/>
                  </a:lnTo>
                  <a:lnTo>
                    <a:pt x="393065" y="360680"/>
                  </a:lnTo>
                  <a:lnTo>
                    <a:pt x="390029" y="358140"/>
                  </a:lnTo>
                  <a:lnTo>
                    <a:pt x="389204" y="355600"/>
                  </a:lnTo>
                  <a:lnTo>
                    <a:pt x="389382" y="356870"/>
                  </a:lnTo>
                  <a:lnTo>
                    <a:pt x="389813" y="359410"/>
                  </a:lnTo>
                  <a:lnTo>
                    <a:pt x="390156" y="361950"/>
                  </a:lnTo>
                  <a:lnTo>
                    <a:pt x="389255" y="361950"/>
                  </a:lnTo>
                  <a:lnTo>
                    <a:pt x="388772" y="360680"/>
                  </a:lnTo>
                  <a:lnTo>
                    <a:pt x="387642" y="360680"/>
                  </a:lnTo>
                  <a:lnTo>
                    <a:pt x="389343" y="363220"/>
                  </a:lnTo>
                  <a:lnTo>
                    <a:pt x="385191" y="373380"/>
                  </a:lnTo>
                  <a:lnTo>
                    <a:pt x="389204" y="377190"/>
                  </a:lnTo>
                  <a:lnTo>
                    <a:pt x="388391" y="377190"/>
                  </a:lnTo>
                  <a:lnTo>
                    <a:pt x="390702" y="388620"/>
                  </a:lnTo>
                  <a:lnTo>
                    <a:pt x="393458" y="396240"/>
                  </a:lnTo>
                  <a:lnTo>
                    <a:pt x="396760" y="403860"/>
                  </a:lnTo>
                  <a:lnTo>
                    <a:pt x="400748" y="411480"/>
                  </a:lnTo>
                  <a:lnTo>
                    <a:pt x="403110" y="410210"/>
                  </a:lnTo>
                  <a:lnTo>
                    <a:pt x="405015" y="415290"/>
                  </a:lnTo>
                  <a:lnTo>
                    <a:pt x="408813" y="417830"/>
                  </a:lnTo>
                  <a:lnTo>
                    <a:pt x="412140" y="424180"/>
                  </a:lnTo>
                  <a:lnTo>
                    <a:pt x="415772" y="430530"/>
                  </a:lnTo>
                  <a:lnTo>
                    <a:pt x="419709" y="435610"/>
                  </a:lnTo>
                  <a:lnTo>
                    <a:pt x="423938" y="441960"/>
                  </a:lnTo>
                  <a:lnTo>
                    <a:pt x="428840" y="447040"/>
                  </a:lnTo>
                  <a:lnTo>
                    <a:pt x="428345" y="445808"/>
                  </a:lnTo>
                  <a:lnTo>
                    <a:pt x="432892" y="453390"/>
                  </a:lnTo>
                  <a:lnTo>
                    <a:pt x="429145" y="449580"/>
                  </a:lnTo>
                  <a:lnTo>
                    <a:pt x="431850" y="454660"/>
                  </a:lnTo>
                  <a:lnTo>
                    <a:pt x="432943" y="457200"/>
                  </a:lnTo>
                  <a:lnTo>
                    <a:pt x="433997" y="459740"/>
                  </a:lnTo>
                  <a:lnTo>
                    <a:pt x="435902" y="466090"/>
                  </a:lnTo>
                  <a:lnTo>
                    <a:pt x="435610" y="472440"/>
                  </a:lnTo>
                  <a:lnTo>
                    <a:pt x="436765" y="471170"/>
                  </a:lnTo>
                  <a:lnTo>
                    <a:pt x="437502" y="469900"/>
                  </a:lnTo>
                  <a:lnTo>
                    <a:pt x="438137" y="469900"/>
                  </a:lnTo>
                  <a:lnTo>
                    <a:pt x="438200" y="472440"/>
                  </a:lnTo>
                  <a:lnTo>
                    <a:pt x="435775" y="474980"/>
                  </a:lnTo>
                  <a:lnTo>
                    <a:pt x="434873" y="473710"/>
                  </a:lnTo>
                  <a:lnTo>
                    <a:pt x="406120" y="494030"/>
                  </a:lnTo>
                  <a:lnTo>
                    <a:pt x="401320" y="496570"/>
                  </a:lnTo>
                  <a:lnTo>
                    <a:pt x="401866" y="496570"/>
                  </a:lnTo>
                  <a:lnTo>
                    <a:pt x="398526" y="497840"/>
                  </a:lnTo>
                  <a:lnTo>
                    <a:pt x="394220" y="499110"/>
                  </a:lnTo>
                  <a:lnTo>
                    <a:pt x="390080" y="499110"/>
                  </a:lnTo>
                  <a:lnTo>
                    <a:pt x="384505" y="497840"/>
                  </a:lnTo>
                  <a:lnTo>
                    <a:pt x="393611" y="497840"/>
                  </a:lnTo>
                  <a:lnTo>
                    <a:pt x="389674" y="496570"/>
                  </a:lnTo>
                  <a:lnTo>
                    <a:pt x="383044" y="497840"/>
                  </a:lnTo>
                  <a:lnTo>
                    <a:pt x="377710" y="495300"/>
                  </a:lnTo>
                  <a:lnTo>
                    <a:pt x="368515" y="491490"/>
                  </a:lnTo>
                  <a:lnTo>
                    <a:pt x="364464" y="488950"/>
                  </a:lnTo>
                  <a:lnTo>
                    <a:pt x="358813" y="486410"/>
                  </a:lnTo>
                  <a:lnTo>
                    <a:pt x="356793" y="481330"/>
                  </a:lnTo>
                  <a:lnTo>
                    <a:pt x="350354" y="477520"/>
                  </a:lnTo>
                  <a:lnTo>
                    <a:pt x="343649" y="471170"/>
                  </a:lnTo>
                  <a:lnTo>
                    <a:pt x="336918" y="466090"/>
                  </a:lnTo>
                  <a:lnTo>
                    <a:pt x="329780" y="461010"/>
                  </a:lnTo>
                  <a:lnTo>
                    <a:pt x="327380" y="455930"/>
                  </a:lnTo>
                  <a:lnTo>
                    <a:pt x="326783" y="454660"/>
                  </a:lnTo>
                  <a:lnTo>
                    <a:pt x="326136" y="455930"/>
                  </a:lnTo>
                  <a:lnTo>
                    <a:pt x="322605" y="454660"/>
                  </a:lnTo>
                  <a:lnTo>
                    <a:pt x="323278" y="453390"/>
                  </a:lnTo>
                  <a:lnTo>
                    <a:pt x="321856" y="453390"/>
                  </a:lnTo>
                  <a:lnTo>
                    <a:pt x="313804" y="445770"/>
                  </a:lnTo>
                  <a:lnTo>
                    <a:pt x="305752" y="436880"/>
                  </a:lnTo>
                  <a:lnTo>
                    <a:pt x="297446" y="429260"/>
                  </a:lnTo>
                  <a:lnTo>
                    <a:pt x="294919" y="426720"/>
                  </a:lnTo>
                  <a:lnTo>
                    <a:pt x="292392" y="424180"/>
                  </a:lnTo>
                  <a:lnTo>
                    <a:pt x="288607" y="420370"/>
                  </a:lnTo>
                  <a:lnTo>
                    <a:pt x="285572" y="417830"/>
                  </a:lnTo>
                  <a:lnTo>
                    <a:pt x="282054" y="415290"/>
                  </a:lnTo>
                  <a:lnTo>
                    <a:pt x="273164" y="410210"/>
                  </a:lnTo>
                  <a:lnTo>
                    <a:pt x="267271" y="407670"/>
                  </a:lnTo>
                  <a:lnTo>
                    <a:pt x="260629" y="407670"/>
                  </a:lnTo>
                  <a:lnTo>
                    <a:pt x="251193" y="408940"/>
                  </a:lnTo>
                  <a:lnTo>
                    <a:pt x="243243" y="411480"/>
                  </a:lnTo>
                  <a:lnTo>
                    <a:pt x="236626" y="416560"/>
                  </a:lnTo>
                  <a:lnTo>
                    <a:pt x="231165" y="420370"/>
                  </a:lnTo>
                  <a:lnTo>
                    <a:pt x="226504" y="425450"/>
                  </a:lnTo>
                  <a:lnTo>
                    <a:pt x="226656" y="426720"/>
                  </a:lnTo>
                  <a:lnTo>
                    <a:pt x="226745" y="433070"/>
                  </a:lnTo>
                  <a:lnTo>
                    <a:pt x="226136" y="435610"/>
                  </a:lnTo>
                  <a:lnTo>
                    <a:pt x="220294" y="441960"/>
                  </a:lnTo>
                  <a:lnTo>
                    <a:pt x="220243" y="435610"/>
                  </a:lnTo>
                  <a:lnTo>
                    <a:pt x="216103" y="444500"/>
                  </a:lnTo>
                  <a:lnTo>
                    <a:pt x="203822" y="488950"/>
                  </a:lnTo>
                  <a:lnTo>
                    <a:pt x="203746" y="491490"/>
                  </a:lnTo>
                  <a:lnTo>
                    <a:pt x="203974" y="499110"/>
                  </a:lnTo>
                  <a:lnTo>
                    <a:pt x="205562" y="508000"/>
                  </a:lnTo>
                  <a:lnTo>
                    <a:pt x="204647" y="506730"/>
                  </a:lnTo>
                  <a:lnTo>
                    <a:pt x="203796" y="506730"/>
                  </a:lnTo>
                  <a:lnTo>
                    <a:pt x="203606" y="504190"/>
                  </a:lnTo>
                  <a:lnTo>
                    <a:pt x="202590" y="506730"/>
                  </a:lnTo>
                  <a:lnTo>
                    <a:pt x="203352" y="511810"/>
                  </a:lnTo>
                  <a:lnTo>
                    <a:pt x="204558" y="515620"/>
                  </a:lnTo>
                  <a:lnTo>
                    <a:pt x="205994" y="520700"/>
                  </a:lnTo>
                  <a:lnTo>
                    <a:pt x="207721" y="523240"/>
                  </a:lnTo>
                  <a:lnTo>
                    <a:pt x="208673" y="523240"/>
                  </a:lnTo>
                  <a:lnTo>
                    <a:pt x="209638" y="527050"/>
                  </a:lnTo>
                  <a:lnTo>
                    <a:pt x="207378" y="524510"/>
                  </a:lnTo>
                  <a:lnTo>
                    <a:pt x="207238" y="527050"/>
                  </a:lnTo>
                  <a:lnTo>
                    <a:pt x="207479" y="532130"/>
                  </a:lnTo>
                  <a:lnTo>
                    <a:pt x="214744" y="538480"/>
                  </a:lnTo>
                  <a:lnTo>
                    <a:pt x="213893" y="541020"/>
                  </a:lnTo>
                  <a:lnTo>
                    <a:pt x="213842" y="541616"/>
                  </a:lnTo>
                  <a:lnTo>
                    <a:pt x="214477" y="542290"/>
                  </a:lnTo>
                  <a:lnTo>
                    <a:pt x="218719" y="552450"/>
                  </a:lnTo>
                  <a:lnTo>
                    <a:pt x="219532" y="548640"/>
                  </a:lnTo>
                  <a:lnTo>
                    <a:pt x="222427" y="556260"/>
                  </a:lnTo>
                  <a:lnTo>
                    <a:pt x="227761" y="561340"/>
                  </a:lnTo>
                  <a:lnTo>
                    <a:pt x="228053" y="566483"/>
                  </a:lnTo>
                  <a:lnTo>
                    <a:pt x="227863" y="566343"/>
                  </a:lnTo>
                  <a:lnTo>
                    <a:pt x="227596" y="566115"/>
                  </a:lnTo>
                  <a:lnTo>
                    <a:pt x="227253" y="566051"/>
                  </a:lnTo>
                  <a:lnTo>
                    <a:pt x="227457" y="567575"/>
                  </a:lnTo>
                  <a:lnTo>
                    <a:pt x="227457" y="568998"/>
                  </a:lnTo>
                  <a:lnTo>
                    <a:pt x="227507" y="570369"/>
                  </a:lnTo>
                  <a:lnTo>
                    <a:pt x="228028" y="569112"/>
                  </a:lnTo>
                  <a:lnTo>
                    <a:pt x="228307" y="567855"/>
                  </a:lnTo>
                  <a:lnTo>
                    <a:pt x="228282" y="567690"/>
                  </a:lnTo>
                  <a:lnTo>
                    <a:pt x="230111" y="567690"/>
                  </a:lnTo>
                  <a:lnTo>
                    <a:pt x="230733" y="572770"/>
                  </a:lnTo>
                  <a:lnTo>
                    <a:pt x="230847" y="577850"/>
                  </a:lnTo>
                  <a:lnTo>
                    <a:pt x="229870" y="580390"/>
                  </a:lnTo>
                  <a:lnTo>
                    <a:pt x="228422" y="585470"/>
                  </a:lnTo>
                  <a:lnTo>
                    <a:pt x="227228" y="588010"/>
                  </a:lnTo>
                  <a:lnTo>
                    <a:pt x="226822" y="590550"/>
                  </a:lnTo>
                  <a:lnTo>
                    <a:pt x="226580" y="589280"/>
                  </a:lnTo>
                  <a:lnTo>
                    <a:pt x="223647" y="593090"/>
                  </a:lnTo>
                  <a:lnTo>
                    <a:pt x="223151" y="590550"/>
                  </a:lnTo>
                  <a:lnTo>
                    <a:pt x="220357" y="595630"/>
                  </a:lnTo>
                  <a:lnTo>
                    <a:pt x="217487" y="599440"/>
                  </a:lnTo>
                  <a:lnTo>
                    <a:pt x="219862" y="600710"/>
                  </a:lnTo>
                  <a:lnTo>
                    <a:pt x="213842" y="605790"/>
                  </a:lnTo>
                  <a:lnTo>
                    <a:pt x="209791" y="610870"/>
                  </a:lnTo>
                  <a:lnTo>
                    <a:pt x="206019" y="615950"/>
                  </a:lnTo>
                  <a:lnTo>
                    <a:pt x="200837" y="618490"/>
                  </a:lnTo>
                  <a:lnTo>
                    <a:pt x="193103" y="626110"/>
                  </a:lnTo>
                  <a:lnTo>
                    <a:pt x="184645" y="632460"/>
                  </a:lnTo>
                  <a:lnTo>
                    <a:pt x="175539" y="637540"/>
                  </a:lnTo>
                  <a:lnTo>
                    <a:pt x="165862" y="638810"/>
                  </a:lnTo>
                  <a:lnTo>
                    <a:pt x="166166" y="637540"/>
                  </a:lnTo>
                  <a:lnTo>
                    <a:pt x="169583" y="637540"/>
                  </a:lnTo>
                  <a:lnTo>
                    <a:pt x="172821" y="636270"/>
                  </a:lnTo>
                  <a:lnTo>
                    <a:pt x="176060" y="636270"/>
                  </a:lnTo>
                  <a:lnTo>
                    <a:pt x="179108" y="635000"/>
                  </a:lnTo>
                  <a:lnTo>
                    <a:pt x="178142" y="632460"/>
                  </a:lnTo>
                  <a:lnTo>
                    <a:pt x="173037" y="635000"/>
                  </a:lnTo>
                  <a:lnTo>
                    <a:pt x="168706" y="636270"/>
                  </a:lnTo>
                  <a:lnTo>
                    <a:pt x="163880" y="637540"/>
                  </a:lnTo>
                  <a:lnTo>
                    <a:pt x="154000" y="637540"/>
                  </a:lnTo>
                  <a:lnTo>
                    <a:pt x="148475" y="635000"/>
                  </a:lnTo>
                  <a:lnTo>
                    <a:pt x="145783" y="632460"/>
                  </a:lnTo>
                  <a:lnTo>
                    <a:pt x="150926" y="633730"/>
                  </a:lnTo>
                  <a:lnTo>
                    <a:pt x="152095" y="633730"/>
                  </a:lnTo>
                  <a:lnTo>
                    <a:pt x="149301" y="632460"/>
                  </a:lnTo>
                  <a:lnTo>
                    <a:pt x="143700" y="629920"/>
                  </a:lnTo>
                  <a:lnTo>
                    <a:pt x="143637" y="648703"/>
                  </a:lnTo>
                  <a:lnTo>
                    <a:pt x="139407" y="647700"/>
                  </a:lnTo>
                  <a:lnTo>
                    <a:pt x="137210" y="646430"/>
                  </a:lnTo>
                  <a:lnTo>
                    <a:pt x="141503" y="646430"/>
                  </a:lnTo>
                  <a:lnTo>
                    <a:pt x="140944" y="645160"/>
                  </a:lnTo>
                  <a:lnTo>
                    <a:pt x="140373" y="643890"/>
                  </a:lnTo>
                  <a:lnTo>
                    <a:pt x="143637" y="648703"/>
                  </a:lnTo>
                  <a:lnTo>
                    <a:pt x="143637" y="629881"/>
                  </a:lnTo>
                  <a:lnTo>
                    <a:pt x="138061" y="626110"/>
                  </a:lnTo>
                  <a:lnTo>
                    <a:pt x="136182" y="624840"/>
                  </a:lnTo>
                  <a:lnTo>
                    <a:pt x="134747" y="623570"/>
                  </a:lnTo>
                  <a:lnTo>
                    <a:pt x="128981" y="618439"/>
                  </a:lnTo>
                  <a:lnTo>
                    <a:pt x="126123" y="615950"/>
                  </a:lnTo>
                  <a:lnTo>
                    <a:pt x="121767" y="612140"/>
                  </a:lnTo>
                  <a:lnTo>
                    <a:pt x="122428" y="615950"/>
                  </a:lnTo>
                  <a:lnTo>
                    <a:pt x="110794" y="608330"/>
                  </a:lnTo>
                  <a:lnTo>
                    <a:pt x="109410" y="608330"/>
                  </a:lnTo>
                  <a:lnTo>
                    <a:pt x="111353" y="607060"/>
                  </a:lnTo>
                  <a:lnTo>
                    <a:pt x="110185" y="604520"/>
                  </a:lnTo>
                  <a:lnTo>
                    <a:pt x="109601" y="603250"/>
                  </a:lnTo>
                  <a:lnTo>
                    <a:pt x="108369" y="599440"/>
                  </a:lnTo>
                  <a:lnTo>
                    <a:pt x="111887" y="598170"/>
                  </a:lnTo>
                  <a:lnTo>
                    <a:pt x="110528" y="596900"/>
                  </a:lnTo>
                  <a:lnTo>
                    <a:pt x="107746" y="596900"/>
                  </a:lnTo>
                  <a:lnTo>
                    <a:pt x="106426" y="595630"/>
                  </a:lnTo>
                  <a:lnTo>
                    <a:pt x="106489" y="594360"/>
                  </a:lnTo>
                  <a:lnTo>
                    <a:pt x="109232" y="595630"/>
                  </a:lnTo>
                  <a:lnTo>
                    <a:pt x="107873" y="594360"/>
                  </a:lnTo>
                  <a:lnTo>
                    <a:pt x="106527" y="593090"/>
                  </a:lnTo>
                  <a:lnTo>
                    <a:pt x="102489" y="589280"/>
                  </a:lnTo>
                  <a:lnTo>
                    <a:pt x="103111" y="593090"/>
                  </a:lnTo>
                  <a:lnTo>
                    <a:pt x="102196" y="591820"/>
                  </a:lnTo>
                  <a:lnTo>
                    <a:pt x="99453" y="588010"/>
                  </a:lnTo>
                  <a:lnTo>
                    <a:pt x="97624" y="585470"/>
                  </a:lnTo>
                  <a:lnTo>
                    <a:pt x="98348" y="585470"/>
                  </a:lnTo>
                  <a:lnTo>
                    <a:pt x="99745" y="586740"/>
                  </a:lnTo>
                  <a:lnTo>
                    <a:pt x="101130" y="586740"/>
                  </a:lnTo>
                  <a:lnTo>
                    <a:pt x="99060" y="585470"/>
                  </a:lnTo>
                  <a:lnTo>
                    <a:pt x="96989" y="584200"/>
                  </a:lnTo>
                  <a:lnTo>
                    <a:pt x="94843" y="582930"/>
                  </a:lnTo>
                  <a:lnTo>
                    <a:pt x="92849" y="581660"/>
                  </a:lnTo>
                  <a:lnTo>
                    <a:pt x="91541" y="580390"/>
                  </a:lnTo>
                  <a:lnTo>
                    <a:pt x="90119" y="577850"/>
                  </a:lnTo>
                  <a:lnTo>
                    <a:pt x="88531" y="576580"/>
                  </a:lnTo>
                  <a:lnTo>
                    <a:pt x="86677" y="575310"/>
                  </a:lnTo>
                  <a:lnTo>
                    <a:pt x="87414" y="575310"/>
                  </a:lnTo>
                  <a:lnTo>
                    <a:pt x="87020" y="573481"/>
                  </a:lnTo>
                  <a:lnTo>
                    <a:pt x="83045" y="570230"/>
                  </a:lnTo>
                  <a:lnTo>
                    <a:pt x="75742" y="567690"/>
                  </a:lnTo>
                  <a:lnTo>
                    <a:pt x="69735" y="571500"/>
                  </a:lnTo>
                  <a:lnTo>
                    <a:pt x="66154" y="572770"/>
                  </a:lnTo>
                  <a:lnTo>
                    <a:pt x="63690" y="576580"/>
                  </a:lnTo>
                  <a:lnTo>
                    <a:pt x="61645" y="579120"/>
                  </a:lnTo>
                  <a:lnTo>
                    <a:pt x="55956" y="590550"/>
                  </a:lnTo>
                  <a:lnTo>
                    <a:pt x="53936" y="585470"/>
                  </a:lnTo>
                  <a:lnTo>
                    <a:pt x="52793" y="594360"/>
                  </a:lnTo>
                  <a:lnTo>
                    <a:pt x="49491" y="594360"/>
                  </a:lnTo>
                  <a:lnTo>
                    <a:pt x="48920" y="596900"/>
                  </a:lnTo>
                  <a:lnTo>
                    <a:pt x="48514" y="599440"/>
                  </a:lnTo>
                  <a:lnTo>
                    <a:pt x="48298" y="601980"/>
                  </a:lnTo>
                  <a:lnTo>
                    <a:pt x="50660" y="599440"/>
                  </a:lnTo>
                  <a:lnTo>
                    <a:pt x="48793" y="605790"/>
                  </a:lnTo>
                  <a:lnTo>
                    <a:pt x="50571" y="612140"/>
                  </a:lnTo>
                  <a:lnTo>
                    <a:pt x="49060" y="618490"/>
                  </a:lnTo>
                  <a:lnTo>
                    <a:pt x="48056" y="613410"/>
                  </a:lnTo>
                  <a:lnTo>
                    <a:pt x="47929" y="622300"/>
                  </a:lnTo>
                  <a:lnTo>
                    <a:pt x="48260" y="626110"/>
                  </a:lnTo>
                  <a:lnTo>
                    <a:pt x="48602" y="623570"/>
                  </a:lnTo>
                  <a:lnTo>
                    <a:pt x="49149" y="621030"/>
                  </a:lnTo>
                  <a:lnTo>
                    <a:pt x="49568" y="618490"/>
                  </a:lnTo>
                  <a:lnTo>
                    <a:pt x="51346" y="626110"/>
                  </a:lnTo>
                  <a:lnTo>
                    <a:pt x="53797" y="618490"/>
                  </a:lnTo>
                  <a:lnTo>
                    <a:pt x="53035" y="627380"/>
                  </a:lnTo>
                  <a:lnTo>
                    <a:pt x="52539" y="624840"/>
                  </a:lnTo>
                  <a:lnTo>
                    <a:pt x="53365" y="633730"/>
                  </a:lnTo>
                  <a:lnTo>
                    <a:pt x="52019" y="636270"/>
                  </a:lnTo>
                  <a:lnTo>
                    <a:pt x="53708" y="640080"/>
                  </a:lnTo>
                  <a:lnTo>
                    <a:pt x="55384" y="642620"/>
                  </a:lnTo>
                  <a:lnTo>
                    <a:pt x="56007" y="647700"/>
                  </a:lnTo>
                  <a:lnTo>
                    <a:pt x="55295" y="648970"/>
                  </a:lnTo>
                  <a:lnTo>
                    <a:pt x="52082" y="647700"/>
                  </a:lnTo>
                  <a:lnTo>
                    <a:pt x="51600" y="648970"/>
                  </a:lnTo>
                  <a:lnTo>
                    <a:pt x="55029" y="651510"/>
                  </a:lnTo>
                  <a:lnTo>
                    <a:pt x="57950" y="664210"/>
                  </a:lnTo>
                  <a:lnTo>
                    <a:pt x="60858" y="664933"/>
                  </a:lnTo>
                  <a:lnTo>
                    <a:pt x="60159" y="665480"/>
                  </a:lnTo>
                  <a:lnTo>
                    <a:pt x="63436" y="666750"/>
                  </a:lnTo>
                  <a:lnTo>
                    <a:pt x="64516" y="670560"/>
                  </a:lnTo>
                  <a:lnTo>
                    <a:pt x="63017" y="670560"/>
                  </a:lnTo>
                  <a:lnTo>
                    <a:pt x="65519" y="674370"/>
                  </a:lnTo>
                  <a:lnTo>
                    <a:pt x="66395" y="673100"/>
                  </a:lnTo>
                  <a:lnTo>
                    <a:pt x="67310" y="671830"/>
                  </a:lnTo>
                  <a:lnTo>
                    <a:pt x="69900" y="675640"/>
                  </a:lnTo>
                  <a:lnTo>
                    <a:pt x="67779" y="675640"/>
                  </a:lnTo>
                  <a:lnTo>
                    <a:pt x="73037" y="681990"/>
                  </a:lnTo>
                  <a:lnTo>
                    <a:pt x="79044" y="687070"/>
                  </a:lnTo>
                  <a:lnTo>
                    <a:pt x="85255" y="690880"/>
                  </a:lnTo>
                  <a:lnTo>
                    <a:pt x="91135" y="695960"/>
                  </a:lnTo>
                  <a:lnTo>
                    <a:pt x="91579" y="699655"/>
                  </a:lnTo>
                  <a:lnTo>
                    <a:pt x="94221" y="701040"/>
                  </a:lnTo>
                  <a:lnTo>
                    <a:pt x="104267" y="706120"/>
                  </a:lnTo>
                  <a:lnTo>
                    <a:pt x="114084" y="709930"/>
                  </a:lnTo>
                  <a:lnTo>
                    <a:pt x="123024" y="715010"/>
                  </a:lnTo>
                  <a:lnTo>
                    <a:pt x="121069" y="713740"/>
                  </a:lnTo>
                  <a:lnTo>
                    <a:pt x="125158" y="709930"/>
                  </a:lnTo>
                  <a:lnTo>
                    <a:pt x="128447" y="720090"/>
                  </a:lnTo>
                  <a:lnTo>
                    <a:pt x="133146" y="721893"/>
                  </a:lnTo>
                  <a:lnTo>
                    <a:pt x="131800" y="723900"/>
                  </a:lnTo>
                  <a:lnTo>
                    <a:pt x="132461" y="723900"/>
                  </a:lnTo>
                  <a:lnTo>
                    <a:pt x="137909" y="727710"/>
                  </a:lnTo>
                  <a:lnTo>
                    <a:pt x="143992" y="731520"/>
                  </a:lnTo>
                  <a:lnTo>
                    <a:pt x="150622" y="735330"/>
                  </a:lnTo>
                  <a:lnTo>
                    <a:pt x="157772" y="741680"/>
                  </a:lnTo>
                  <a:lnTo>
                    <a:pt x="155752" y="741680"/>
                  </a:lnTo>
                  <a:lnTo>
                    <a:pt x="158267" y="745490"/>
                  </a:lnTo>
                  <a:lnTo>
                    <a:pt x="163195" y="751840"/>
                  </a:lnTo>
                  <a:lnTo>
                    <a:pt x="164528" y="756920"/>
                  </a:lnTo>
                  <a:lnTo>
                    <a:pt x="166255" y="758190"/>
                  </a:lnTo>
                  <a:lnTo>
                    <a:pt x="167144" y="760730"/>
                  </a:lnTo>
                  <a:lnTo>
                    <a:pt x="168224" y="759460"/>
                  </a:lnTo>
                  <a:lnTo>
                    <a:pt x="167576" y="768350"/>
                  </a:lnTo>
                  <a:lnTo>
                    <a:pt x="168821" y="774700"/>
                  </a:lnTo>
                  <a:lnTo>
                    <a:pt x="168567" y="782320"/>
                  </a:lnTo>
                  <a:lnTo>
                    <a:pt x="168236" y="789940"/>
                  </a:lnTo>
                  <a:lnTo>
                    <a:pt x="166077" y="797560"/>
                  </a:lnTo>
                  <a:lnTo>
                    <a:pt x="159359" y="802640"/>
                  </a:lnTo>
                  <a:lnTo>
                    <a:pt x="160413" y="801370"/>
                  </a:lnTo>
                  <a:lnTo>
                    <a:pt x="160616" y="798830"/>
                  </a:lnTo>
                  <a:lnTo>
                    <a:pt x="159931" y="800100"/>
                  </a:lnTo>
                  <a:lnTo>
                    <a:pt x="158089" y="803910"/>
                  </a:lnTo>
                  <a:lnTo>
                    <a:pt x="155968" y="806450"/>
                  </a:lnTo>
                  <a:lnTo>
                    <a:pt x="153377" y="810260"/>
                  </a:lnTo>
                  <a:lnTo>
                    <a:pt x="155587" y="811530"/>
                  </a:lnTo>
                  <a:lnTo>
                    <a:pt x="155473" y="810260"/>
                  </a:lnTo>
                  <a:lnTo>
                    <a:pt x="158457" y="808990"/>
                  </a:lnTo>
                  <a:lnTo>
                    <a:pt x="158445" y="811530"/>
                  </a:lnTo>
                  <a:lnTo>
                    <a:pt x="156641" y="814070"/>
                  </a:lnTo>
                  <a:lnTo>
                    <a:pt x="154203" y="816610"/>
                  </a:lnTo>
                  <a:lnTo>
                    <a:pt x="157467" y="811530"/>
                  </a:lnTo>
                  <a:lnTo>
                    <a:pt x="151752" y="814070"/>
                  </a:lnTo>
                  <a:lnTo>
                    <a:pt x="149148" y="815340"/>
                  </a:lnTo>
                  <a:lnTo>
                    <a:pt x="149898" y="815340"/>
                  </a:lnTo>
                  <a:lnTo>
                    <a:pt x="149733" y="816610"/>
                  </a:lnTo>
                  <a:lnTo>
                    <a:pt x="150329" y="816610"/>
                  </a:lnTo>
                  <a:lnTo>
                    <a:pt x="147281" y="817880"/>
                  </a:lnTo>
                  <a:lnTo>
                    <a:pt x="147294" y="820420"/>
                  </a:lnTo>
                  <a:lnTo>
                    <a:pt x="146989" y="821690"/>
                  </a:lnTo>
                  <a:lnTo>
                    <a:pt x="142951" y="824230"/>
                  </a:lnTo>
                  <a:lnTo>
                    <a:pt x="142748" y="822960"/>
                  </a:lnTo>
                  <a:lnTo>
                    <a:pt x="140144" y="825500"/>
                  </a:lnTo>
                  <a:lnTo>
                    <a:pt x="137922" y="829310"/>
                  </a:lnTo>
                  <a:lnTo>
                    <a:pt x="134264" y="830580"/>
                  </a:lnTo>
                  <a:lnTo>
                    <a:pt x="131775" y="829310"/>
                  </a:lnTo>
                  <a:lnTo>
                    <a:pt x="137172" y="828040"/>
                  </a:lnTo>
                  <a:lnTo>
                    <a:pt x="136398" y="825500"/>
                  </a:lnTo>
                  <a:lnTo>
                    <a:pt x="131953" y="828040"/>
                  </a:lnTo>
                  <a:lnTo>
                    <a:pt x="128727" y="834390"/>
                  </a:lnTo>
                  <a:lnTo>
                    <a:pt x="123126" y="834390"/>
                  </a:lnTo>
                  <a:lnTo>
                    <a:pt x="125095" y="833120"/>
                  </a:lnTo>
                  <a:lnTo>
                    <a:pt x="128168" y="831850"/>
                  </a:lnTo>
                  <a:lnTo>
                    <a:pt x="129984" y="829310"/>
                  </a:lnTo>
                  <a:lnTo>
                    <a:pt x="123812" y="829310"/>
                  </a:lnTo>
                  <a:lnTo>
                    <a:pt x="119989" y="830580"/>
                  </a:lnTo>
                  <a:lnTo>
                    <a:pt x="117424" y="830580"/>
                  </a:lnTo>
                  <a:lnTo>
                    <a:pt x="114465" y="831850"/>
                  </a:lnTo>
                  <a:lnTo>
                    <a:pt x="113880" y="831850"/>
                  </a:lnTo>
                  <a:lnTo>
                    <a:pt x="109601" y="835660"/>
                  </a:lnTo>
                  <a:lnTo>
                    <a:pt x="104419" y="838200"/>
                  </a:lnTo>
                  <a:lnTo>
                    <a:pt x="98577" y="838200"/>
                  </a:lnTo>
                  <a:lnTo>
                    <a:pt x="92265" y="840740"/>
                  </a:lnTo>
                  <a:lnTo>
                    <a:pt x="100774" y="835660"/>
                  </a:lnTo>
                  <a:lnTo>
                    <a:pt x="93484" y="838200"/>
                  </a:lnTo>
                  <a:lnTo>
                    <a:pt x="93916" y="835660"/>
                  </a:lnTo>
                  <a:lnTo>
                    <a:pt x="91554" y="835660"/>
                  </a:lnTo>
                  <a:lnTo>
                    <a:pt x="88023" y="834390"/>
                  </a:lnTo>
                  <a:lnTo>
                    <a:pt x="88938" y="833120"/>
                  </a:lnTo>
                  <a:lnTo>
                    <a:pt x="84848" y="835660"/>
                  </a:lnTo>
                  <a:lnTo>
                    <a:pt x="81876" y="831850"/>
                  </a:lnTo>
                  <a:lnTo>
                    <a:pt x="75933" y="835660"/>
                  </a:lnTo>
                  <a:lnTo>
                    <a:pt x="75641" y="834390"/>
                  </a:lnTo>
                  <a:lnTo>
                    <a:pt x="73380" y="835063"/>
                  </a:lnTo>
                  <a:lnTo>
                    <a:pt x="73164" y="835660"/>
                  </a:lnTo>
                  <a:lnTo>
                    <a:pt x="66179" y="836930"/>
                  </a:lnTo>
                  <a:lnTo>
                    <a:pt x="60718" y="836028"/>
                  </a:lnTo>
                  <a:lnTo>
                    <a:pt x="60718" y="843280"/>
                  </a:lnTo>
                  <a:lnTo>
                    <a:pt x="55626" y="843280"/>
                  </a:lnTo>
                  <a:lnTo>
                    <a:pt x="58648" y="842010"/>
                  </a:lnTo>
                  <a:lnTo>
                    <a:pt x="60718" y="843280"/>
                  </a:lnTo>
                  <a:lnTo>
                    <a:pt x="60718" y="836028"/>
                  </a:lnTo>
                  <a:lnTo>
                    <a:pt x="58547" y="835660"/>
                  </a:lnTo>
                  <a:lnTo>
                    <a:pt x="54419" y="834390"/>
                  </a:lnTo>
                  <a:lnTo>
                    <a:pt x="50304" y="833120"/>
                  </a:lnTo>
                  <a:lnTo>
                    <a:pt x="41516" y="833120"/>
                  </a:lnTo>
                  <a:lnTo>
                    <a:pt x="31305" y="831850"/>
                  </a:lnTo>
                  <a:lnTo>
                    <a:pt x="28270" y="834390"/>
                  </a:lnTo>
                  <a:lnTo>
                    <a:pt x="18719" y="829310"/>
                  </a:lnTo>
                  <a:lnTo>
                    <a:pt x="16776" y="826770"/>
                  </a:lnTo>
                  <a:lnTo>
                    <a:pt x="22821" y="828040"/>
                  </a:lnTo>
                  <a:lnTo>
                    <a:pt x="21590" y="826770"/>
                  </a:lnTo>
                  <a:lnTo>
                    <a:pt x="19113" y="824230"/>
                  </a:lnTo>
                  <a:lnTo>
                    <a:pt x="15989" y="822960"/>
                  </a:lnTo>
                  <a:lnTo>
                    <a:pt x="13360" y="820420"/>
                  </a:lnTo>
                  <a:lnTo>
                    <a:pt x="13042" y="819150"/>
                  </a:lnTo>
                  <a:lnTo>
                    <a:pt x="13030" y="816610"/>
                  </a:lnTo>
                  <a:lnTo>
                    <a:pt x="10655" y="814070"/>
                  </a:lnTo>
                  <a:lnTo>
                    <a:pt x="9245" y="815962"/>
                  </a:lnTo>
                  <a:lnTo>
                    <a:pt x="10706" y="817880"/>
                  </a:lnTo>
                  <a:lnTo>
                    <a:pt x="5867" y="817880"/>
                  </a:lnTo>
                  <a:lnTo>
                    <a:pt x="10452" y="820420"/>
                  </a:lnTo>
                  <a:lnTo>
                    <a:pt x="12890" y="821690"/>
                  </a:lnTo>
                  <a:lnTo>
                    <a:pt x="13182" y="822960"/>
                  </a:lnTo>
                  <a:lnTo>
                    <a:pt x="12573" y="825500"/>
                  </a:lnTo>
                  <a:lnTo>
                    <a:pt x="9550" y="822960"/>
                  </a:lnTo>
                  <a:lnTo>
                    <a:pt x="12052" y="828040"/>
                  </a:lnTo>
                  <a:lnTo>
                    <a:pt x="13830" y="825500"/>
                  </a:lnTo>
                  <a:lnTo>
                    <a:pt x="16129" y="829335"/>
                  </a:lnTo>
                  <a:lnTo>
                    <a:pt x="16344" y="830580"/>
                  </a:lnTo>
                  <a:lnTo>
                    <a:pt x="17221" y="830580"/>
                  </a:lnTo>
                  <a:lnTo>
                    <a:pt x="18910" y="831850"/>
                  </a:lnTo>
                  <a:lnTo>
                    <a:pt x="19304" y="831850"/>
                  </a:lnTo>
                  <a:lnTo>
                    <a:pt x="19964" y="835660"/>
                  </a:lnTo>
                  <a:lnTo>
                    <a:pt x="17411" y="833120"/>
                  </a:lnTo>
                  <a:lnTo>
                    <a:pt x="19875" y="835660"/>
                  </a:lnTo>
                  <a:lnTo>
                    <a:pt x="24777" y="840740"/>
                  </a:lnTo>
                  <a:lnTo>
                    <a:pt x="32499" y="836930"/>
                  </a:lnTo>
                  <a:lnTo>
                    <a:pt x="34836" y="840740"/>
                  </a:lnTo>
                  <a:lnTo>
                    <a:pt x="33985" y="840740"/>
                  </a:lnTo>
                  <a:lnTo>
                    <a:pt x="39979" y="842010"/>
                  </a:lnTo>
                  <a:lnTo>
                    <a:pt x="41186" y="840740"/>
                  </a:lnTo>
                  <a:lnTo>
                    <a:pt x="41821" y="839470"/>
                  </a:lnTo>
                  <a:lnTo>
                    <a:pt x="46101" y="838200"/>
                  </a:lnTo>
                  <a:lnTo>
                    <a:pt x="47713" y="840740"/>
                  </a:lnTo>
                  <a:lnTo>
                    <a:pt x="49682" y="843572"/>
                  </a:lnTo>
                  <a:lnTo>
                    <a:pt x="51358" y="845820"/>
                  </a:lnTo>
                  <a:lnTo>
                    <a:pt x="53022" y="843280"/>
                  </a:lnTo>
                  <a:lnTo>
                    <a:pt x="56680" y="844473"/>
                  </a:lnTo>
                  <a:lnTo>
                    <a:pt x="60947" y="843419"/>
                  </a:lnTo>
                  <a:lnTo>
                    <a:pt x="64795" y="845781"/>
                  </a:lnTo>
                  <a:lnTo>
                    <a:pt x="63423" y="845616"/>
                  </a:lnTo>
                  <a:lnTo>
                    <a:pt x="60299" y="845121"/>
                  </a:lnTo>
                  <a:lnTo>
                    <a:pt x="61861" y="846251"/>
                  </a:lnTo>
                  <a:lnTo>
                    <a:pt x="63995" y="847737"/>
                  </a:lnTo>
                  <a:lnTo>
                    <a:pt x="59639" y="847661"/>
                  </a:lnTo>
                  <a:lnTo>
                    <a:pt x="64465" y="848868"/>
                  </a:lnTo>
                  <a:lnTo>
                    <a:pt x="64465" y="848017"/>
                  </a:lnTo>
                  <a:lnTo>
                    <a:pt x="64566" y="846658"/>
                  </a:lnTo>
                  <a:lnTo>
                    <a:pt x="69672" y="846302"/>
                  </a:lnTo>
                  <a:lnTo>
                    <a:pt x="66535" y="845972"/>
                  </a:lnTo>
                  <a:lnTo>
                    <a:pt x="64947" y="845794"/>
                  </a:lnTo>
                  <a:lnTo>
                    <a:pt x="72402" y="843280"/>
                  </a:lnTo>
                  <a:lnTo>
                    <a:pt x="76161" y="842010"/>
                  </a:lnTo>
                  <a:lnTo>
                    <a:pt x="76758" y="843572"/>
                  </a:lnTo>
                  <a:lnTo>
                    <a:pt x="78282" y="843280"/>
                  </a:lnTo>
                  <a:lnTo>
                    <a:pt x="78968" y="844550"/>
                  </a:lnTo>
                  <a:lnTo>
                    <a:pt x="77139" y="844550"/>
                  </a:lnTo>
                  <a:lnTo>
                    <a:pt x="77635" y="845820"/>
                  </a:lnTo>
                  <a:lnTo>
                    <a:pt x="79197" y="844943"/>
                  </a:lnTo>
                  <a:lnTo>
                    <a:pt x="80365" y="847090"/>
                  </a:lnTo>
                  <a:lnTo>
                    <a:pt x="83235" y="844550"/>
                  </a:lnTo>
                  <a:lnTo>
                    <a:pt x="84670" y="843280"/>
                  </a:lnTo>
                  <a:lnTo>
                    <a:pt x="86106" y="842010"/>
                  </a:lnTo>
                  <a:lnTo>
                    <a:pt x="92024" y="843280"/>
                  </a:lnTo>
                  <a:lnTo>
                    <a:pt x="90449" y="845820"/>
                  </a:lnTo>
                  <a:lnTo>
                    <a:pt x="84721" y="845820"/>
                  </a:lnTo>
                  <a:lnTo>
                    <a:pt x="90805" y="847090"/>
                  </a:lnTo>
                  <a:lnTo>
                    <a:pt x="93980" y="843280"/>
                  </a:lnTo>
                  <a:lnTo>
                    <a:pt x="101168" y="846531"/>
                  </a:lnTo>
                  <a:lnTo>
                    <a:pt x="98920" y="846315"/>
                  </a:lnTo>
                  <a:lnTo>
                    <a:pt x="93878" y="847394"/>
                  </a:lnTo>
                  <a:lnTo>
                    <a:pt x="99148" y="847763"/>
                  </a:lnTo>
                  <a:lnTo>
                    <a:pt x="98958" y="848347"/>
                  </a:lnTo>
                  <a:lnTo>
                    <a:pt x="102108" y="847013"/>
                  </a:lnTo>
                  <a:lnTo>
                    <a:pt x="102425" y="847090"/>
                  </a:lnTo>
                  <a:lnTo>
                    <a:pt x="107378" y="844550"/>
                  </a:lnTo>
                  <a:lnTo>
                    <a:pt x="107188" y="843280"/>
                  </a:lnTo>
                  <a:lnTo>
                    <a:pt x="106997" y="842010"/>
                  </a:lnTo>
                  <a:lnTo>
                    <a:pt x="117919" y="842010"/>
                  </a:lnTo>
                  <a:lnTo>
                    <a:pt x="120459" y="840740"/>
                  </a:lnTo>
                  <a:lnTo>
                    <a:pt x="125564" y="838200"/>
                  </a:lnTo>
                  <a:lnTo>
                    <a:pt x="128079" y="838200"/>
                  </a:lnTo>
                  <a:lnTo>
                    <a:pt x="134251" y="835660"/>
                  </a:lnTo>
                  <a:lnTo>
                    <a:pt x="138036" y="834390"/>
                  </a:lnTo>
                  <a:lnTo>
                    <a:pt x="141820" y="833120"/>
                  </a:lnTo>
                  <a:lnTo>
                    <a:pt x="146278" y="830580"/>
                  </a:lnTo>
                  <a:lnTo>
                    <a:pt x="148463" y="829335"/>
                  </a:lnTo>
                  <a:lnTo>
                    <a:pt x="148145" y="826770"/>
                  </a:lnTo>
                  <a:lnTo>
                    <a:pt x="151599" y="824230"/>
                  </a:lnTo>
                  <a:lnTo>
                    <a:pt x="155054" y="821690"/>
                  </a:lnTo>
                  <a:lnTo>
                    <a:pt x="158648" y="817880"/>
                  </a:lnTo>
                  <a:lnTo>
                    <a:pt x="159943" y="819150"/>
                  </a:lnTo>
                  <a:lnTo>
                    <a:pt x="159778" y="820420"/>
                  </a:lnTo>
                  <a:lnTo>
                    <a:pt x="157962" y="822960"/>
                  </a:lnTo>
                  <a:lnTo>
                    <a:pt x="162064" y="819188"/>
                  </a:lnTo>
                  <a:lnTo>
                    <a:pt x="162064" y="819632"/>
                  </a:lnTo>
                  <a:lnTo>
                    <a:pt x="162115" y="820242"/>
                  </a:lnTo>
                  <a:lnTo>
                    <a:pt x="162521" y="819302"/>
                  </a:lnTo>
                  <a:lnTo>
                    <a:pt x="162801" y="818286"/>
                  </a:lnTo>
                  <a:lnTo>
                    <a:pt x="163131" y="817308"/>
                  </a:lnTo>
                  <a:lnTo>
                    <a:pt x="162153" y="818426"/>
                  </a:lnTo>
                  <a:lnTo>
                    <a:pt x="162191" y="817880"/>
                  </a:lnTo>
                  <a:lnTo>
                    <a:pt x="163106" y="815340"/>
                  </a:lnTo>
                  <a:lnTo>
                    <a:pt x="165049" y="812800"/>
                  </a:lnTo>
                  <a:lnTo>
                    <a:pt x="166128" y="815340"/>
                  </a:lnTo>
                  <a:lnTo>
                    <a:pt x="167703" y="812800"/>
                  </a:lnTo>
                  <a:lnTo>
                    <a:pt x="169278" y="810260"/>
                  </a:lnTo>
                  <a:lnTo>
                    <a:pt x="169786" y="808990"/>
                  </a:lnTo>
                  <a:lnTo>
                    <a:pt x="171843" y="803910"/>
                  </a:lnTo>
                  <a:lnTo>
                    <a:pt x="172491" y="802640"/>
                  </a:lnTo>
                  <a:lnTo>
                    <a:pt x="174396" y="798830"/>
                  </a:lnTo>
                  <a:lnTo>
                    <a:pt x="175615" y="796290"/>
                  </a:lnTo>
                  <a:lnTo>
                    <a:pt x="177457" y="792480"/>
                  </a:lnTo>
                  <a:lnTo>
                    <a:pt x="175285" y="791210"/>
                  </a:lnTo>
                  <a:lnTo>
                    <a:pt x="168998" y="796290"/>
                  </a:lnTo>
                  <a:lnTo>
                    <a:pt x="170395" y="787400"/>
                  </a:lnTo>
                  <a:lnTo>
                    <a:pt x="173494" y="787400"/>
                  </a:lnTo>
                  <a:lnTo>
                    <a:pt x="174409" y="784860"/>
                  </a:lnTo>
                  <a:lnTo>
                    <a:pt x="174726" y="785952"/>
                  </a:lnTo>
                  <a:lnTo>
                    <a:pt x="174993" y="784860"/>
                  </a:lnTo>
                  <a:lnTo>
                    <a:pt x="175323" y="783590"/>
                  </a:lnTo>
                  <a:lnTo>
                    <a:pt x="177088" y="783590"/>
                  </a:lnTo>
                  <a:lnTo>
                    <a:pt x="176999" y="781050"/>
                  </a:lnTo>
                  <a:lnTo>
                    <a:pt x="178346" y="782320"/>
                  </a:lnTo>
                  <a:lnTo>
                    <a:pt x="178384" y="783513"/>
                  </a:lnTo>
                  <a:lnTo>
                    <a:pt x="178803" y="782320"/>
                  </a:lnTo>
                  <a:lnTo>
                    <a:pt x="179158" y="781050"/>
                  </a:lnTo>
                  <a:lnTo>
                    <a:pt x="180238" y="777240"/>
                  </a:lnTo>
                  <a:lnTo>
                    <a:pt x="181673" y="775970"/>
                  </a:lnTo>
                  <a:lnTo>
                    <a:pt x="179324" y="775970"/>
                  </a:lnTo>
                  <a:lnTo>
                    <a:pt x="178993" y="773430"/>
                  </a:lnTo>
                  <a:lnTo>
                    <a:pt x="178396" y="764540"/>
                  </a:lnTo>
                  <a:lnTo>
                    <a:pt x="180987" y="769620"/>
                  </a:lnTo>
                  <a:lnTo>
                    <a:pt x="181457" y="764540"/>
                  </a:lnTo>
                  <a:lnTo>
                    <a:pt x="179908" y="763270"/>
                  </a:lnTo>
                  <a:lnTo>
                    <a:pt x="179933" y="759460"/>
                  </a:lnTo>
                  <a:lnTo>
                    <a:pt x="179933" y="758190"/>
                  </a:lnTo>
                  <a:lnTo>
                    <a:pt x="177190" y="758190"/>
                  </a:lnTo>
                  <a:lnTo>
                    <a:pt x="176555" y="756920"/>
                  </a:lnTo>
                  <a:lnTo>
                    <a:pt x="177609" y="755650"/>
                  </a:lnTo>
                  <a:lnTo>
                    <a:pt x="177952" y="754380"/>
                  </a:lnTo>
                  <a:lnTo>
                    <a:pt x="175856" y="750570"/>
                  </a:lnTo>
                  <a:lnTo>
                    <a:pt x="172224" y="744220"/>
                  </a:lnTo>
                  <a:lnTo>
                    <a:pt x="168605" y="737870"/>
                  </a:lnTo>
                  <a:lnTo>
                    <a:pt x="168567" y="742581"/>
                  </a:lnTo>
                  <a:lnTo>
                    <a:pt x="168567" y="742950"/>
                  </a:lnTo>
                  <a:lnTo>
                    <a:pt x="168960" y="744220"/>
                  </a:lnTo>
                  <a:lnTo>
                    <a:pt x="168529" y="744220"/>
                  </a:lnTo>
                  <a:lnTo>
                    <a:pt x="162013" y="736600"/>
                  </a:lnTo>
                  <a:lnTo>
                    <a:pt x="155663" y="728980"/>
                  </a:lnTo>
                  <a:lnTo>
                    <a:pt x="148932" y="722630"/>
                  </a:lnTo>
                  <a:lnTo>
                    <a:pt x="147396" y="721360"/>
                  </a:lnTo>
                  <a:lnTo>
                    <a:pt x="141287" y="716280"/>
                  </a:lnTo>
                  <a:lnTo>
                    <a:pt x="141820" y="716280"/>
                  </a:lnTo>
                  <a:lnTo>
                    <a:pt x="135153" y="712470"/>
                  </a:lnTo>
                  <a:lnTo>
                    <a:pt x="131381" y="709930"/>
                  </a:lnTo>
                  <a:lnTo>
                    <a:pt x="127609" y="707390"/>
                  </a:lnTo>
                  <a:lnTo>
                    <a:pt x="122186" y="706120"/>
                  </a:lnTo>
                  <a:lnTo>
                    <a:pt x="120332" y="706120"/>
                  </a:lnTo>
                  <a:lnTo>
                    <a:pt x="118643" y="702310"/>
                  </a:lnTo>
                  <a:lnTo>
                    <a:pt x="119964" y="702310"/>
                  </a:lnTo>
                  <a:lnTo>
                    <a:pt x="117411" y="701040"/>
                  </a:lnTo>
                  <a:lnTo>
                    <a:pt x="114858" y="699770"/>
                  </a:lnTo>
                  <a:lnTo>
                    <a:pt x="113766" y="701040"/>
                  </a:lnTo>
                  <a:lnTo>
                    <a:pt x="107746" y="695960"/>
                  </a:lnTo>
                  <a:lnTo>
                    <a:pt x="113080" y="697191"/>
                  </a:lnTo>
                  <a:lnTo>
                    <a:pt x="113271" y="697230"/>
                  </a:lnTo>
                  <a:lnTo>
                    <a:pt x="112433" y="696734"/>
                  </a:lnTo>
                  <a:lnTo>
                    <a:pt x="107454" y="693420"/>
                  </a:lnTo>
                  <a:lnTo>
                    <a:pt x="106883" y="690880"/>
                  </a:lnTo>
                  <a:lnTo>
                    <a:pt x="99301" y="689610"/>
                  </a:lnTo>
                  <a:lnTo>
                    <a:pt x="102641" y="688340"/>
                  </a:lnTo>
                  <a:lnTo>
                    <a:pt x="101130" y="687070"/>
                  </a:lnTo>
                  <a:lnTo>
                    <a:pt x="96621" y="683260"/>
                  </a:lnTo>
                  <a:lnTo>
                    <a:pt x="93713" y="681990"/>
                  </a:lnTo>
                  <a:lnTo>
                    <a:pt x="96596" y="687070"/>
                  </a:lnTo>
                  <a:lnTo>
                    <a:pt x="93421" y="684530"/>
                  </a:lnTo>
                  <a:lnTo>
                    <a:pt x="90932" y="683260"/>
                  </a:lnTo>
                  <a:lnTo>
                    <a:pt x="88620" y="680720"/>
                  </a:lnTo>
                  <a:lnTo>
                    <a:pt x="91871" y="679450"/>
                  </a:lnTo>
                  <a:lnTo>
                    <a:pt x="87858" y="673100"/>
                  </a:lnTo>
                  <a:lnTo>
                    <a:pt x="85280" y="671830"/>
                  </a:lnTo>
                  <a:lnTo>
                    <a:pt x="82689" y="670560"/>
                  </a:lnTo>
                  <a:lnTo>
                    <a:pt x="78320" y="666750"/>
                  </a:lnTo>
                  <a:lnTo>
                    <a:pt x="73926" y="664210"/>
                  </a:lnTo>
                  <a:lnTo>
                    <a:pt x="70586" y="659612"/>
                  </a:lnTo>
                  <a:lnTo>
                    <a:pt x="69227" y="659130"/>
                  </a:lnTo>
                  <a:lnTo>
                    <a:pt x="66522" y="652780"/>
                  </a:lnTo>
                  <a:lnTo>
                    <a:pt x="67716" y="648970"/>
                  </a:lnTo>
                  <a:lnTo>
                    <a:pt x="68516" y="646430"/>
                  </a:lnTo>
                  <a:lnTo>
                    <a:pt x="68110" y="643890"/>
                  </a:lnTo>
                  <a:lnTo>
                    <a:pt x="67716" y="637540"/>
                  </a:lnTo>
                  <a:lnTo>
                    <a:pt x="67640" y="636270"/>
                  </a:lnTo>
                  <a:lnTo>
                    <a:pt x="61696" y="637540"/>
                  </a:lnTo>
                  <a:lnTo>
                    <a:pt x="61760" y="631190"/>
                  </a:lnTo>
                  <a:lnTo>
                    <a:pt x="61798" y="628650"/>
                  </a:lnTo>
                  <a:lnTo>
                    <a:pt x="60782" y="629920"/>
                  </a:lnTo>
                  <a:lnTo>
                    <a:pt x="57924" y="631190"/>
                  </a:lnTo>
                  <a:lnTo>
                    <a:pt x="57061" y="627380"/>
                  </a:lnTo>
                  <a:lnTo>
                    <a:pt x="56489" y="624840"/>
                  </a:lnTo>
                  <a:lnTo>
                    <a:pt x="56934" y="617220"/>
                  </a:lnTo>
                  <a:lnTo>
                    <a:pt x="61239" y="617220"/>
                  </a:lnTo>
                  <a:lnTo>
                    <a:pt x="61988" y="621030"/>
                  </a:lnTo>
                  <a:lnTo>
                    <a:pt x="62077" y="622300"/>
                  </a:lnTo>
                  <a:lnTo>
                    <a:pt x="61341" y="622300"/>
                  </a:lnTo>
                  <a:lnTo>
                    <a:pt x="61658" y="624840"/>
                  </a:lnTo>
                  <a:lnTo>
                    <a:pt x="62395" y="627380"/>
                  </a:lnTo>
                  <a:lnTo>
                    <a:pt x="63398" y="624840"/>
                  </a:lnTo>
                  <a:lnTo>
                    <a:pt x="62293" y="623570"/>
                  </a:lnTo>
                  <a:lnTo>
                    <a:pt x="63246" y="621030"/>
                  </a:lnTo>
                  <a:lnTo>
                    <a:pt x="63538" y="617220"/>
                  </a:lnTo>
                  <a:lnTo>
                    <a:pt x="63639" y="615950"/>
                  </a:lnTo>
                  <a:lnTo>
                    <a:pt x="63830" y="613410"/>
                  </a:lnTo>
                  <a:lnTo>
                    <a:pt x="65493" y="614680"/>
                  </a:lnTo>
                  <a:lnTo>
                    <a:pt x="65354" y="613410"/>
                  </a:lnTo>
                  <a:lnTo>
                    <a:pt x="65074" y="610870"/>
                  </a:lnTo>
                  <a:lnTo>
                    <a:pt x="64401" y="611543"/>
                  </a:lnTo>
                  <a:lnTo>
                    <a:pt x="65405" y="608330"/>
                  </a:lnTo>
                  <a:lnTo>
                    <a:pt x="64808" y="604520"/>
                  </a:lnTo>
                  <a:lnTo>
                    <a:pt x="67297" y="599440"/>
                  </a:lnTo>
                  <a:lnTo>
                    <a:pt x="67919" y="598170"/>
                  </a:lnTo>
                  <a:lnTo>
                    <a:pt x="68541" y="596900"/>
                  </a:lnTo>
                  <a:lnTo>
                    <a:pt x="67462" y="598170"/>
                  </a:lnTo>
                  <a:lnTo>
                    <a:pt x="65913" y="598170"/>
                  </a:lnTo>
                  <a:lnTo>
                    <a:pt x="66332" y="596900"/>
                  </a:lnTo>
                  <a:lnTo>
                    <a:pt x="69138" y="591820"/>
                  </a:lnTo>
                  <a:lnTo>
                    <a:pt x="69418" y="590550"/>
                  </a:lnTo>
                  <a:lnTo>
                    <a:pt x="68846" y="590550"/>
                  </a:lnTo>
                  <a:lnTo>
                    <a:pt x="68478" y="589280"/>
                  </a:lnTo>
                  <a:lnTo>
                    <a:pt x="67589" y="588010"/>
                  </a:lnTo>
                  <a:lnTo>
                    <a:pt x="69062" y="585470"/>
                  </a:lnTo>
                  <a:lnTo>
                    <a:pt x="72186" y="585470"/>
                  </a:lnTo>
                  <a:lnTo>
                    <a:pt x="70510" y="589280"/>
                  </a:lnTo>
                  <a:lnTo>
                    <a:pt x="73431" y="585470"/>
                  </a:lnTo>
                  <a:lnTo>
                    <a:pt x="75882" y="586740"/>
                  </a:lnTo>
                  <a:lnTo>
                    <a:pt x="74688" y="588010"/>
                  </a:lnTo>
                  <a:lnTo>
                    <a:pt x="74396" y="590550"/>
                  </a:lnTo>
                  <a:lnTo>
                    <a:pt x="74587" y="589280"/>
                  </a:lnTo>
                  <a:lnTo>
                    <a:pt x="75438" y="588010"/>
                  </a:lnTo>
                  <a:lnTo>
                    <a:pt x="76873" y="589280"/>
                  </a:lnTo>
                  <a:lnTo>
                    <a:pt x="77190" y="590550"/>
                  </a:lnTo>
                  <a:lnTo>
                    <a:pt x="77673" y="591820"/>
                  </a:lnTo>
                  <a:lnTo>
                    <a:pt x="77304" y="593090"/>
                  </a:lnTo>
                  <a:lnTo>
                    <a:pt x="76974" y="593090"/>
                  </a:lnTo>
                  <a:lnTo>
                    <a:pt x="78676" y="595630"/>
                  </a:lnTo>
                  <a:lnTo>
                    <a:pt x="78701" y="593090"/>
                  </a:lnTo>
                  <a:lnTo>
                    <a:pt x="78803" y="591820"/>
                  </a:lnTo>
                  <a:lnTo>
                    <a:pt x="80035" y="594360"/>
                  </a:lnTo>
                  <a:lnTo>
                    <a:pt x="81419" y="595630"/>
                  </a:lnTo>
                  <a:lnTo>
                    <a:pt x="80683" y="595630"/>
                  </a:lnTo>
                  <a:lnTo>
                    <a:pt x="83400" y="596900"/>
                  </a:lnTo>
                  <a:lnTo>
                    <a:pt x="82194" y="591820"/>
                  </a:lnTo>
                  <a:lnTo>
                    <a:pt x="86918" y="594360"/>
                  </a:lnTo>
                  <a:lnTo>
                    <a:pt x="88201" y="598170"/>
                  </a:lnTo>
                  <a:lnTo>
                    <a:pt x="94297" y="601980"/>
                  </a:lnTo>
                  <a:lnTo>
                    <a:pt x="92786" y="604520"/>
                  </a:lnTo>
                  <a:lnTo>
                    <a:pt x="91846" y="603250"/>
                  </a:lnTo>
                  <a:lnTo>
                    <a:pt x="89979" y="600710"/>
                  </a:lnTo>
                  <a:lnTo>
                    <a:pt x="88163" y="603250"/>
                  </a:lnTo>
                  <a:lnTo>
                    <a:pt x="85305" y="600710"/>
                  </a:lnTo>
                  <a:lnTo>
                    <a:pt x="86652" y="601980"/>
                  </a:lnTo>
                  <a:lnTo>
                    <a:pt x="87960" y="603250"/>
                  </a:lnTo>
                  <a:lnTo>
                    <a:pt x="89242" y="605790"/>
                  </a:lnTo>
                  <a:lnTo>
                    <a:pt x="87985" y="605790"/>
                  </a:lnTo>
                  <a:lnTo>
                    <a:pt x="90805" y="609600"/>
                  </a:lnTo>
                  <a:lnTo>
                    <a:pt x="93192" y="610870"/>
                  </a:lnTo>
                  <a:lnTo>
                    <a:pt x="96024" y="610870"/>
                  </a:lnTo>
                  <a:lnTo>
                    <a:pt x="100139" y="614680"/>
                  </a:lnTo>
                  <a:lnTo>
                    <a:pt x="98005" y="614680"/>
                  </a:lnTo>
                  <a:lnTo>
                    <a:pt x="98894" y="617220"/>
                  </a:lnTo>
                  <a:lnTo>
                    <a:pt x="101523" y="617220"/>
                  </a:lnTo>
                  <a:lnTo>
                    <a:pt x="105041" y="618490"/>
                  </a:lnTo>
                  <a:lnTo>
                    <a:pt x="108661" y="624840"/>
                  </a:lnTo>
                  <a:lnTo>
                    <a:pt x="110718" y="623570"/>
                  </a:lnTo>
                  <a:lnTo>
                    <a:pt x="112826" y="623570"/>
                  </a:lnTo>
                  <a:lnTo>
                    <a:pt x="115074" y="626110"/>
                  </a:lnTo>
                  <a:lnTo>
                    <a:pt x="115201" y="626211"/>
                  </a:lnTo>
                  <a:lnTo>
                    <a:pt x="118808" y="628662"/>
                  </a:lnTo>
                  <a:lnTo>
                    <a:pt x="121640" y="629920"/>
                  </a:lnTo>
                  <a:lnTo>
                    <a:pt x="122707" y="638810"/>
                  </a:lnTo>
                  <a:lnTo>
                    <a:pt x="130467" y="641350"/>
                  </a:lnTo>
                  <a:lnTo>
                    <a:pt x="132842" y="645160"/>
                  </a:lnTo>
                  <a:lnTo>
                    <a:pt x="128981" y="643890"/>
                  </a:lnTo>
                  <a:lnTo>
                    <a:pt x="131305" y="646430"/>
                  </a:lnTo>
                  <a:lnTo>
                    <a:pt x="135928" y="648970"/>
                  </a:lnTo>
                  <a:lnTo>
                    <a:pt x="137693" y="650240"/>
                  </a:lnTo>
                  <a:lnTo>
                    <a:pt x="139954" y="651510"/>
                  </a:lnTo>
                  <a:lnTo>
                    <a:pt x="142087" y="654050"/>
                  </a:lnTo>
                  <a:lnTo>
                    <a:pt x="144449" y="655320"/>
                  </a:lnTo>
                  <a:lnTo>
                    <a:pt x="149745" y="656590"/>
                  </a:lnTo>
                  <a:lnTo>
                    <a:pt x="148272" y="654050"/>
                  </a:lnTo>
                  <a:lnTo>
                    <a:pt x="148158" y="653859"/>
                  </a:lnTo>
                  <a:lnTo>
                    <a:pt x="154266" y="652780"/>
                  </a:lnTo>
                  <a:lnTo>
                    <a:pt x="148869" y="652780"/>
                  </a:lnTo>
                  <a:lnTo>
                    <a:pt x="143637" y="651510"/>
                  </a:lnTo>
                  <a:lnTo>
                    <a:pt x="138569" y="648970"/>
                  </a:lnTo>
                  <a:lnTo>
                    <a:pt x="142214" y="650240"/>
                  </a:lnTo>
                  <a:lnTo>
                    <a:pt x="144678" y="650240"/>
                  </a:lnTo>
                  <a:lnTo>
                    <a:pt x="149237" y="650240"/>
                  </a:lnTo>
                  <a:lnTo>
                    <a:pt x="146773" y="649541"/>
                  </a:lnTo>
                  <a:lnTo>
                    <a:pt x="152234" y="647700"/>
                  </a:lnTo>
                  <a:lnTo>
                    <a:pt x="158750" y="650240"/>
                  </a:lnTo>
                  <a:lnTo>
                    <a:pt x="157721" y="656590"/>
                  </a:lnTo>
                  <a:lnTo>
                    <a:pt x="163512" y="657860"/>
                  </a:lnTo>
                  <a:lnTo>
                    <a:pt x="169214" y="657860"/>
                  </a:lnTo>
                  <a:lnTo>
                    <a:pt x="174790" y="655320"/>
                  </a:lnTo>
                  <a:lnTo>
                    <a:pt x="180441" y="654050"/>
                  </a:lnTo>
                  <a:lnTo>
                    <a:pt x="185915" y="651510"/>
                  </a:lnTo>
                  <a:lnTo>
                    <a:pt x="189369" y="650240"/>
                  </a:lnTo>
                  <a:lnTo>
                    <a:pt x="192836" y="648970"/>
                  </a:lnTo>
                  <a:lnTo>
                    <a:pt x="188125" y="650240"/>
                  </a:lnTo>
                  <a:lnTo>
                    <a:pt x="189103" y="647700"/>
                  </a:lnTo>
                  <a:lnTo>
                    <a:pt x="196215" y="646430"/>
                  </a:lnTo>
                  <a:lnTo>
                    <a:pt x="198450" y="643890"/>
                  </a:lnTo>
                  <a:lnTo>
                    <a:pt x="199567" y="642620"/>
                  </a:lnTo>
                  <a:lnTo>
                    <a:pt x="200152" y="643890"/>
                  </a:lnTo>
                  <a:lnTo>
                    <a:pt x="203034" y="643890"/>
                  </a:lnTo>
                  <a:lnTo>
                    <a:pt x="205270" y="642620"/>
                  </a:lnTo>
                  <a:lnTo>
                    <a:pt x="204381" y="642620"/>
                  </a:lnTo>
                  <a:lnTo>
                    <a:pt x="210019" y="638810"/>
                  </a:lnTo>
                  <a:lnTo>
                    <a:pt x="213791" y="636270"/>
                  </a:lnTo>
                  <a:lnTo>
                    <a:pt x="212115" y="633730"/>
                  </a:lnTo>
                  <a:lnTo>
                    <a:pt x="214198" y="632460"/>
                  </a:lnTo>
                  <a:lnTo>
                    <a:pt x="218249" y="631190"/>
                  </a:lnTo>
                  <a:lnTo>
                    <a:pt x="222732" y="626110"/>
                  </a:lnTo>
                  <a:lnTo>
                    <a:pt x="224751" y="621030"/>
                  </a:lnTo>
                  <a:lnTo>
                    <a:pt x="226453" y="615950"/>
                  </a:lnTo>
                  <a:lnTo>
                    <a:pt x="230009" y="610870"/>
                  </a:lnTo>
                  <a:lnTo>
                    <a:pt x="229616" y="614680"/>
                  </a:lnTo>
                  <a:lnTo>
                    <a:pt x="233591" y="610870"/>
                  </a:lnTo>
                  <a:lnTo>
                    <a:pt x="230289" y="617220"/>
                  </a:lnTo>
                  <a:lnTo>
                    <a:pt x="234734" y="612140"/>
                  </a:lnTo>
                  <a:lnTo>
                    <a:pt x="233756" y="612140"/>
                  </a:lnTo>
                  <a:lnTo>
                    <a:pt x="235927" y="610870"/>
                  </a:lnTo>
                  <a:lnTo>
                    <a:pt x="237667" y="603250"/>
                  </a:lnTo>
                  <a:lnTo>
                    <a:pt x="240880" y="600760"/>
                  </a:lnTo>
                  <a:lnTo>
                    <a:pt x="240855" y="601040"/>
                  </a:lnTo>
                  <a:lnTo>
                    <a:pt x="240525" y="601814"/>
                  </a:lnTo>
                  <a:lnTo>
                    <a:pt x="240779" y="601751"/>
                  </a:lnTo>
                  <a:lnTo>
                    <a:pt x="241515" y="599960"/>
                  </a:lnTo>
                  <a:lnTo>
                    <a:pt x="241134" y="600138"/>
                  </a:lnTo>
                  <a:lnTo>
                    <a:pt x="241007" y="600227"/>
                  </a:lnTo>
                  <a:lnTo>
                    <a:pt x="241109" y="599440"/>
                  </a:lnTo>
                  <a:lnTo>
                    <a:pt x="239826" y="598170"/>
                  </a:lnTo>
                  <a:lnTo>
                    <a:pt x="241922" y="594360"/>
                  </a:lnTo>
                  <a:lnTo>
                    <a:pt x="242062" y="594360"/>
                  </a:lnTo>
                  <a:lnTo>
                    <a:pt x="242506" y="593090"/>
                  </a:lnTo>
                  <a:lnTo>
                    <a:pt x="243408" y="590550"/>
                  </a:lnTo>
                  <a:lnTo>
                    <a:pt x="244271" y="588137"/>
                  </a:lnTo>
                  <a:lnTo>
                    <a:pt x="244436" y="588010"/>
                  </a:lnTo>
                  <a:lnTo>
                    <a:pt x="246138" y="586740"/>
                  </a:lnTo>
                  <a:lnTo>
                    <a:pt x="247535" y="577850"/>
                  </a:lnTo>
                  <a:lnTo>
                    <a:pt x="245592" y="568960"/>
                  </a:lnTo>
                  <a:lnTo>
                    <a:pt x="243801" y="561340"/>
                  </a:lnTo>
                  <a:lnTo>
                    <a:pt x="240284" y="554990"/>
                  </a:lnTo>
                  <a:lnTo>
                    <a:pt x="240322" y="549910"/>
                  </a:lnTo>
                  <a:lnTo>
                    <a:pt x="239509" y="548640"/>
                  </a:lnTo>
                  <a:lnTo>
                    <a:pt x="236258" y="543560"/>
                  </a:lnTo>
                  <a:lnTo>
                    <a:pt x="231241" y="535940"/>
                  </a:lnTo>
                  <a:lnTo>
                    <a:pt x="228422" y="530860"/>
                  </a:lnTo>
                  <a:lnTo>
                    <a:pt x="229616" y="530860"/>
                  </a:lnTo>
                  <a:lnTo>
                    <a:pt x="227685" y="527050"/>
                  </a:lnTo>
                  <a:lnTo>
                    <a:pt x="225145" y="525780"/>
                  </a:lnTo>
                  <a:lnTo>
                    <a:pt x="222707" y="523240"/>
                  </a:lnTo>
                  <a:lnTo>
                    <a:pt x="221094" y="518160"/>
                  </a:lnTo>
                  <a:lnTo>
                    <a:pt x="222631" y="513080"/>
                  </a:lnTo>
                  <a:lnTo>
                    <a:pt x="224028" y="523240"/>
                  </a:lnTo>
                  <a:lnTo>
                    <a:pt x="224294" y="519430"/>
                  </a:lnTo>
                  <a:lnTo>
                    <a:pt x="229539" y="516890"/>
                  </a:lnTo>
                  <a:lnTo>
                    <a:pt x="225640" y="513080"/>
                  </a:lnTo>
                  <a:lnTo>
                    <a:pt x="220459" y="508000"/>
                  </a:lnTo>
                  <a:lnTo>
                    <a:pt x="223723" y="501650"/>
                  </a:lnTo>
                  <a:lnTo>
                    <a:pt x="224193" y="502920"/>
                  </a:lnTo>
                  <a:lnTo>
                    <a:pt x="224574" y="501650"/>
                  </a:lnTo>
                  <a:lnTo>
                    <a:pt x="225691" y="497840"/>
                  </a:lnTo>
                  <a:lnTo>
                    <a:pt x="221399" y="491490"/>
                  </a:lnTo>
                  <a:lnTo>
                    <a:pt x="223050" y="482600"/>
                  </a:lnTo>
                  <a:lnTo>
                    <a:pt x="223951" y="482600"/>
                  </a:lnTo>
                  <a:lnTo>
                    <a:pt x="222923" y="477520"/>
                  </a:lnTo>
                  <a:lnTo>
                    <a:pt x="223164" y="471170"/>
                  </a:lnTo>
                  <a:lnTo>
                    <a:pt x="224370" y="464820"/>
                  </a:lnTo>
                  <a:lnTo>
                    <a:pt x="225501" y="461010"/>
                  </a:lnTo>
                  <a:lnTo>
                    <a:pt x="225640" y="460540"/>
                  </a:lnTo>
                  <a:lnTo>
                    <a:pt x="224675" y="461010"/>
                  </a:lnTo>
                  <a:lnTo>
                    <a:pt x="227228" y="453390"/>
                  </a:lnTo>
                  <a:lnTo>
                    <a:pt x="229565" y="452120"/>
                  </a:lnTo>
                  <a:lnTo>
                    <a:pt x="233070" y="448310"/>
                  </a:lnTo>
                  <a:lnTo>
                    <a:pt x="235661" y="449580"/>
                  </a:lnTo>
                  <a:lnTo>
                    <a:pt x="234391" y="450850"/>
                  </a:lnTo>
                  <a:lnTo>
                    <a:pt x="233514" y="453390"/>
                  </a:lnTo>
                  <a:lnTo>
                    <a:pt x="232422" y="454660"/>
                  </a:lnTo>
                  <a:lnTo>
                    <a:pt x="236829" y="453390"/>
                  </a:lnTo>
                  <a:lnTo>
                    <a:pt x="236639" y="448310"/>
                  </a:lnTo>
                  <a:lnTo>
                    <a:pt x="239217" y="445770"/>
                  </a:lnTo>
                  <a:lnTo>
                    <a:pt x="240106" y="447040"/>
                  </a:lnTo>
                  <a:lnTo>
                    <a:pt x="240804" y="445770"/>
                  </a:lnTo>
                  <a:lnTo>
                    <a:pt x="242912" y="441960"/>
                  </a:lnTo>
                  <a:lnTo>
                    <a:pt x="243814" y="439420"/>
                  </a:lnTo>
                  <a:lnTo>
                    <a:pt x="245021" y="436880"/>
                  </a:lnTo>
                  <a:lnTo>
                    <a:pt x="246138" y="434340"/>
                  </a:lnTo>
                  <a:lnTo>
                    <a:pt x="247586" y="431800"/>
                  </a:lnTo>
                  <a:lnTo>
                    <a:pt x="251904" y="429260"/>
                  </a:lnTo>
                  <a:lnTo>
                    <a:pt x="250418" y="429260"/>
                  </a:lnTo>
                  <a:lnTo>
                    <a:pt x="251815" y="425450"/>
                  </a:lnTo>
                  <a:lnTo>
                    <a:pt x="254622" y="425450"/>
                  </a:lnTo>
                  <a:lnTo>
                    <a:pt x="256006" y="426720"/>
                  </a:lnTo>
                  <a:lnTo>
                    <a:pt x="257086" y="426720"/>
                  </a:lnTo>
                  <a:lnTo>
                    <a:pt x="258254" y="425450"/>
                  </a:lnTo>
                  <a:lnTo>
                    <a:pt x="259422" y="424180"/>
                  </a:lnTo>
                  <a:lnTo>
                    <a:pt x="260121" y="425450"/>
                  </a:lnTo>
                  <a:lnTo>
                    <a:pt x="260718" y="426720"/>
                  </a:lnTo>
                  <a:lnTo>
                    <a:pt x="261175" y="427990"/>
                  </a:lnTo>
                  <a:lnTo>
                    <a:pt x="262420" y="427990"/>
                  </a:lnTo>
                  <a:lnTo>
                    <a:pt x="265023" y="426720"/>
                  </a:lnTo>
                  <a:lnTo>
                    <a:pt x="268617" y="427990"/>
                  </a:lnTo>
                  <a:lnTo>
                    <a:pt x="272148" y="427990"/>
                  </a:lnTo>
                  <a:lnTo>
                    <a:pt x="276263" y="429260"/>
                  </a:lnTo>
                  <a:lnTo>
                    <a:pt x="279400" y="431800"/>
                  </a:lnTo>
                  <a:lnTo>
                    <a:pt x="278472" y="431800"/>
                  </a:lnTo>
                  <a:lnTo>
                    <a:pt x="282765" y="434340"/>
                  </a:lnTo>
                  <a:lnTo>
                    <a:pt x="288848" y="439420"/>
                  </a:lnTo>
                  <a:lnTo>
                    <a:pt x="288709" y="444500"/>
                  </a:lnTo>
                  <a:lnTo>
                    <a:pt x="293941" y="450850"/>
                  </a:lnTo>
                  <a:lnTo>
                    <a:pt x="300278" y="457200"/>
                  </a:lnTo>
                  <a:lnTo>
                    <a:pt x="303479" y="464820"/>
                  </a:lnTo>
                  <a:lnTo>
                    <a:pt x="311975" y="472440"/>
                  </a:lnTo>
                  <a:lnTo>
                    <a:pt x="319874" y="480060"/>
                  </a:lnTo>
                  <a:lnTo>
                    <a:pt x="328358" y="488950"/>
                  </a:lnTo>
                  <a:lnTo>
                    <a:pt x="338607" y="497840"/>
                  </a:lnTo>
                  <a:lnTo>
                    <a:pt x="338505" y="495300"/>
                  </a:lnTo>
                  <a:lnTo>
                    <a:pt x="340385" y="495300"/>
                  </a:lnTo>
                  <a:lnTo>
                    <a:pt x="343077" y="496570"/>
                  </a:lnTo>
                  <a:lnTo>
                    <a:pt x="345401" y="495300"/>
                  </a:lnTo>
                  <a:lnTo>
                    <a:pt x="349084" y="497840"/>
                  </a:lnTo>
                  <a:lnTo>
                    <a:pt x="350380" y="499110"/>
                  </a:lnTo>
                  <a:lnTo>
                    <a:pt x="350520" y="499110"/>
                  </a:lnTo>
                  <a:lnTo>
                    <a:pt x="350621" y="499249"/>
                  </a:lnTo>
                  <a:lnTo>
                    <a:pt x="350710" y="499884"/>
                  </a:lnTo>
                  <a:lnTo>
                    <a:pt x="341464" y="497408"/>
                  </a:lnTo>
                  <a:lnTo>
                    <a:pt x="346951" y="502805"/>
                  </a:lnTo>
                  <a:lnTo>
                    <a:pt x="346773" y="500938"/>
                  </a:lnTo>
                  <a:lnTo>
                    <a:pt x="349669" y="501307"/>
                  </a:lnTo>
                  <a:lnTo>
                    <a:pt x="352082" y="501345"/>
                  </a:lnTo>
                  <a:lnTo>
                    <a:pt x="351637" y="500545"/>
                  </a:lnTo>
                  <a:lnTo>
                    <a:pt x="353517" y="502920"/>
                  </a:lnTo>
                  <a:lnTo>
                    <a:pt x="356793" y="505460"/>
                  </a:lnTo>
                  <a:lnTo>
                    <a:pt x="360286" y="508000"/>
                  </a:lnTo>
                  <a:lnTo>
                    <a:pt x="362419" y="511810"/>
                  </a:lnTo>
                  <a:lnTo>
                    <a:pt x="355981" y="508000"/>
                  </a:lnTo>
                  <a:lnTo>
                    <a:pt x="355765" y="509270"/>
                  </a:lnTo>
                  <a:lnTo>
                    <a:pt x="364413" y="513080"/>
                  </a:lnTo>
                  <a:lnTo>
                    <a:pt x="358406" y="513080"/>
                  </a:lnTo>
                  <a:lnTo>
                    <a:pt x="364020" y="516890"/>
                  </a:lnTo>
                  <a:lnTo>
                    <a:pt x="363512" y="514350"/>
                  </a:lnTo>
                  <a:lnTo>
                    <a:pt x="368261" y="515620"/>
                  </a:lnTo>
                  <a:lnTo>
                    <a:pt x="373634" y="518160"/>
                  </a:lnTo>
                  <a:lnTo>
                    <a:pt x="368947" y="514350"/>
                  </a:lnTo>
                  <a:lnTo>
                    <a:pt x="366814" y="513080"/>
                  </a:lnTo>
                  <a:lnTo>
                    <a:pt x="373748" y="514350"/>
                  </a:lnTo>
                  <a:lnTo>
                    <a:pt x="376288" y="515620"/>
                  </a:lnTo>
                  <a:lnTo>
                    <a:pt x="379044" y="518160"/>
                  </a:lnTo>
                  <a:lnTo>
                    <a:pt x="381774" y="519430"/>
                  </a:lnTo>
                  <a:lnTo>
                    <a:pt x="384822" y="520700"/>
                  </a:lnTo>
                  <a:lnTo>
                    <a:pt x="389140" y="520700"/>
                  </a:lnTo>
                  <a:lnTo>
                    <a:pt x="387515" y="521970"/>
                  </a:lnTo>
                  <a:lnTo>
                    <a:pt x="398272" y="521970"/>
                  </a:lnTo>
                  <a:lnTo>
                    <a:pt x="413194" y="519430"/>
                  </a:lnTo>
                  <a:lnTo>
                    <a:pt x="419671" y="515620"/>
                  </a:lnTo>
                  <a:lnTo>
                    <a:pt x="421995" y="511810"/>
                  </a:lnTo>
                  <a:lnTo>
                    <a:pt x="425767" y="511810"/>
                  </a:lnTo>
                  <a:lnTo>
                    <a:pt x="422897" y="514350"/>
                  </a:lnTo>
                  <a:lnTo>
                    <a:pt x="429171" y="510540"/>
                  </a:lnTo>
                  <a:lnTo>
                    <a:pt x="435000" y="506730"/>
                  </a:lnTo>
                  <a:lnTo>
                    <a:pt x="440194" y="500380"/>
                  </a:lnTo>
                  <a:lnTo>
                    <a:pt x="444550" y="495300"/>
                  </a:lnTo>
                  <a:lnTo>
                    <a:pt x="454723" y="469900"/>
                  </a:lnTo>
                  <a:lnTo>
                    <a:pt x="455587" y="471170"/>
                  </a:lnTo>
                  <a:lnTo>
                    <a:pt x="455942" y="471170"/>
                  </a:lnTo>
                  <a:lnTo>
                    <a:pt x="455942" y="469900"/>
                  </a:lnTo>
                  <a:lnTo>
                    <a:pt x="455942" y="467360"/>
                  </a:lnTo>
                  <a:lnTo>
                    <a:pt x="453961" y="464820"/>
                  </a:lnTo>
                  <a:lnTo>
                    <a:pt x="454875" y="461010"/>
                  </a:lnTo>
                  <a:lnTo>
                    <a:pt x="455472" y="461010"/>
                  </a:lnTo>
                  <a:lnTo>
                    <a:pt x="456361" y="462280"/>
                  </a:lnTo>
                  <a:lnTo>
                    <a:pt x="456336" y="461010"/>
                  </a:lnTo>
                  <a:lnTo>
                    <a:pt x="456311" y="459740"/>
                  </a:lnTo>
                  <a:lnTo>
                    <a:pt x="453402" y="453390"/>
                  </a:lnTo>
                  <a:lnTo>
                    <a:pt x="452234" y="450850"/>
                  </a:lnTo>
                  <a:lnTo>
                    <a:pt x="451053" y="447040"/>
                  </a:lnTo>
                  <a:lnTo>
                    <a:pt x="452069" y="448310"/>
                  </a:lnTo>
                  <a:lnTo>
                    <a:pt x="452970" y="448310"/>
                  </a:lnTo>
                  <a:lnTo>
                    <a:pt x="453923" y="449580"/>
                  </a:lnTo>
                  <a:lnTo>
                    <a:pt x="453263" y="447040"/>
                  </a:lnTo>
                  <a:lnTo>
                    <a:pt x="451954" y="441960"/>
                  </a:lnTo>
                  <a:lnTo>
                    <a:pt x="451624" y="440690"/>
                  </a:lnTo>
                  <a:lnTo>
                    <a:pt x="446824" y="435610"/>
                  </a:lnTo>
                  <a:lnTo>
                    <a:pt x="442480" y="431800"/>
                  </a:lnTo>
                  <a:lnTo>
                    <a:pt x="438010" y="427990"/>
                  </a:lnTo>
                  <a:lnTo>
                    <a:pt x="433451" y="424180"/>
                  </a:lnTo>
                  <a:lnTo>
                    <a:pt x="429818" y="420878"/>
                  </a:lnTo>
                  <a:lnTo>
                    <a:pt x="429818" y="443230"/>
                  </a:lnTo>
                  <a:lnTo>
                    <a:pt x="428332" y="445770"/>
                  </a:lnTo>
                  <a:lnTo>
                    <a:pt x="426834" y="441960"/>
                  </a:lnTo>
                  <a:lnTo>
                    <a:pt x="429818" y="443230"/>
                  </a:lnTo>
                  <a:lnTo>
                    <a:pt x="429818" y="420878"/>
                  </a:lnTo>
                  <a:lnTo>
                    <a:pt x="429260" y="420370"/>
                  </a:lnTo>
                  <a:lnTo>
                    <a:pt x="432295" y="417830"/>
                  </a:lnTo>
                  <a:lnTo>
                    <a:pt x="428078" y="410210"/>
                  </a:lnTo>
                  <a:lnTo>
                    <a:pt x="426669" y="407670"/>
                  </a:lnTo>
                  <a:lnTo>
                    <a:pt x="425005" y="403860"/>
                  </a:lnTo>
                  <a:lnTo>
                    <a:pt x="425589" y="403860"/>
                  </a:lnTo>
                  <a:lnTo>
                    <a:pt x="420598" y="393700"/>
                  </a:lnTo>
                  <a:lnTo>
                    <a:pt x="415950" y="384810"/>
                  </a:lnTo>
                  <a:lnTo>
                    <a:pt x="412026" y="375920"/>
                  </a:lnTo>
                  <a:lnTo>
                    <a:pt x="409181" y="365760"/>
                  </a:lnTo>
                  <a:lnTo>
                    <a:pt x="410972" y="361950"/>
                  </a:lnTo>
                  <a:lnTo>
                    <a:pt x="411048" y="360680"/>
                  </a:lnTo>
                  <a:lnTo>
                    <a:pt x="411378" y="354330"/>
                  </a:lnTo>
                  <a:lnTo>
                    <a:pt x="412902" y="346710"/>
                  </a:lnTo>
                  <a:lnTo>
                    <a:pt x="413067" y="345440"/>
                  </a:lnTo>
                  <a:lnTo>
                    <a:pt x="413232" y="344170"/>
                  </a:lnTo>
                  <a:lnTo>
                    <a:pt x="413753" y="341630"/>
                  </a:lnTo>
                  <a:lnTo>
                    <a:pt x="414223" y="340360"/>
                  </a:lnTo>
                  <a:lnTo>
                    <a:pt x="414693" y="337820"/>
                  </a:lnTo>
                  <a:lnTo>
                    <a:pt x="415226" y="336550"/>
                  </a:lnTo>
                  <a:lnTo>
                    <a:pt x="417309" y="332740"/>
                  </a:lnTo>
                  <a:lnTo>
                    <a:pt x="419633" y="330200"/>
                  </a:lnTo>
                  <a:lnTo>
                    <a:pt x="420992" y="328930"/>
                  </a:lnTo>
                  <a:lnTo>
                    <a:pt x="420116" y="328930"/>
                  </a:lnTo>
                  <a:lnTo>
                    <a:pt x="418719" y="326390"/>
                  </a:lnTo>
                  <a:lnTo>
                    <a:pt x="420344" y="326390"/>
                  </a:lnTo>
                  <a:lnTo>
                    <a:pt x="420966" y="325120"/>
                  </a:lnTo>
                  <a:lnTo>
                    <a:pt x="421881" y="323850"/>
                  </a:lnTo>
                  <a:lnTo>
                    <a:pt x="423494" y="323850"/>
                  </a:lnTo>
                  <a:lnTo>
                    <a:pt x="423113" y="326390"/>
                  </a:lnTo>
                  <a:lnTo>
                    <a:pt x="422668" y="326390"/>
                  </a:lnTo>
                  <a:lnTo>
                    <a:pt x="423125" y="327660"/>
                  </a:lnTo>
                  <a:lnTo>
                    <a:pt x="423341" y="328930"/>
                  </a:lnTo>
                  <a:lnTo>
                    <a:pt x="423773" y="328930"/>
                  </a:lnTo>
                  <a:lnTo>
                    <a:pt x="424942" y="330200"/>
                  </a:lnTo>
                  <a:lnTo>
                    <a:pt x="425716" y="331470"/>
                  </a:lnTo>
                  <a:lnTo>
                    <a:pt x="426440" y="331470"/>
                  </a:lnTo>
                  <a:lnTo>
                    <a:pt x="430822" y="330200"/>
                  </a:lnTo>
                  <a:lnTo>
                    <a:pt x="431457" y="334010"/>
                  </a:lnTo>
                  <a:lnTo>
                    <a:pt x="449084" y="353060"/>
                  </a:lnTo>
                  <a:lnTo>
                    <a:pt x="457606" y="359410"/>
                  </a:lnTo>
                  <a:lnTo>
                    <a:pt x="466115" y="363220"/>
                  </a:lnTo>
                  <a:lnTo>
                    <a:pt x="469138" y="368300"/>
                  </a:lnTo>
                  <a:lnTo>
                    <a:pt x="473481" y="368300"/>
                  </a:lnTo>
                  <a:lnTo>
                    <a:pt x="478459" y="370840"/>
                  </a:lnTo>
                  <a:lnTo>
                    <a:pt x="482854" y="370840"/>
                  </a:lnTo>
                  <a:lnTo>
                    <a:pt x="481850" y="373380"/>
                  </a:lnTo>
                  <a:lnTo>
                    <a:pt x="489673" y="375920"/>
                  </a:lnTo>
                  <a:lnTo>
                    <a:pt x="496912" y="377190"/>
                  </a:lnTo>
                  <a:lnTo>
                    <a:pt x="514858" y="377190"/>
                  </a:lnTo>
                  <a:lnTo>
                    <a:pt x="513880" y="378460"/>
                  </a:lnTo>
                  <a:lnTo>
                    <a:pt x="512889" y="378460"/>
                  </a:lnTo>
                  <a:lnTo>
                    <a:pt x="511848" y="379730"/>
                  </a:lnTo>
                  <a:lnTo>
                    <a:pt x="520801" y="378460"/>
                  </a:lnTo>
                  <a:lnTo>
                    <a:pt x="521728" y="370840"/>
                  </a:lnTo>
                  <a:lnTo>
                    <a:pt x="528650" y="368300"/>
                  </a:lnTo>
                  <a:lnTo>
                    <a:pt x="531914" y="372110"/>
                  </a:lnTo>
                  <a:lnTo>
                    <a:pt x="542315" y="368300"/>
                  </a:lnTo>
                  <a:lnTo>
                    <a:pt x="552526" y="363220"/>
                  </a:lnTo>
                  <a:lnTo>
                    <a:pt x="559752" y="358140"/>
                  </a:lnTo>
                  <a:lnTo>
                    <a:pt x="561555" y="356870"/>
                  </a:lnTo>
                  <a:lnTo>
                    <a:pt x="563511" y="354330"/>
                  </a:lnTo>
                  <a:lnTo>
                    <a:pt x="568401" y="347980"/>
                  </a:lnTo>
                  <a:lnTo>
                    <a:pt x="569239" y="349250"/>
                  </a:lnTo>
                  <a:lnTo>
                    <a:pt x="567702" y="351790"/>
                  </a:lnTo>
                  <a:lnTo>
                    <a:pt x="571449" y="347980"/>
                  </a:lnTo>
                  <a:lnTo>
                    <a:pt x="575144" y="344170"/>
                  </a:lnTo>
                  <a:lnTo>
                    <a:pt x="578002" y="339090"/>
                  </a:lnTo>
                  <a:lnTo>
                    <a:pt x="580631" y="334010"/>
                  </a:lnTo>
                  <a:lnTo>
                    <a:pt x="580961" y="332740"/>
                  </a:lnTo>
                  <a:lnTo>
                    <a:pt x="581621" y="330200"/>
                  </a:lnTo>
                  <a:lnTo>
                    <a:pt x="581939" y="328930"/>
                  </a:lnTo>
                  <a:lnTo>
                    <a:pt x="581050" y="328930"/>
                  </a:lnTo>
                  <a:lnTo>
                    <a:pt x="581977" y="326390"/>
                  </a:lnTo>
                  <a:lnTo>
                    <a:pt x="583031" y="321310"/>
                  </a:lnTo>
                  <a:lnTo>
                    <a:pt x="583260" y="320040"/>
                  </a:lnTo>
                  <a:lnTo>
                    <a:pt x="583730" y="317500"/>
                  </a:lnTo>
                  <a:lnTo>
                    <a:pt x="583857" y="311150"/>
                  </a:lnTo>
                  <a:lnTo>
                    <a:pt x="583209" y="307340"/>
                  </a:lnTo>
                  <a:lnTo>
                    <a:pt x="585660" y="308610"/>
                  </a:lnTo>
                  <a:lnTo>
                    <a:pt x="585139" y="307340"/>
                  </a:lnTo>
                  <a:lnTo>
                    <a:pt x="583018" y="302260"/>
                  </a:lnTo>
                  <a:lnTo>
                    <a:pt x="582091" y="302260"/>
                  </a:lnTo>
                  <a:lnTo>
                    <a:pt x="580809" y="293370"/>
                  </a:lnTo>
                  <a:lnTo>
                    <a:pt x="580834" y="290830"/>
                  </a:lnTo>
                  <a:lnTo>
                    <a:pt x="582409" y="290830"/>
                  </a:lnTo>
                  <a:lnTo>
                    <a:pt x="582549" y="288290"/>
                  </a:lnTo>
                  <a:lnTo>
                    <a:pt x="582625" y="287020"/>
                  </a:lnTo>
                  <a:lnTo>
                    <a:pt x="579526" y="288290"/>
                  </a:lnTo>
                  <a:lnTo>
                    <a:pt x="579450" y="287020"/>
                  </a:lnTo>
                  <a:lnTo>
                    <a:pt x="579043" y="280670"/>
                  </a:lnTo>
                  <a:lnTo>
                    <a:pt x="581342" y="283210"/>
                  </a:lnTo>
                  <a:lnTo>
                    <a:pt x="580859" y="280670"/>
                  </a:lnTo>
                  <a:lnTo>
                    <a:pt x="580123" y="276860"/>
                  </a:lnTo>
                  <a:lnTo>
                    <a:pt x="579869" y="275590"/>
                  </a:lnTo>
                  <a:lnTo>
                    <a:pt x="579335" y="276860"/>
                  </a:lnTo>
                  <a:lnTo>
                    <a:pt x="576287" y="273050"/>
                  </a:lnTo>
                  <a:lnTo>
                    <a:pt x="574192" y="269240"/>
                  </a:lnTo>
                  <a:lnTo>
                    <a:pt x="572465" y="261620"/>
                  </a:lnTo>
                  <a:lnTo>
                    <a:pt x="574128" y="259080"/>
                  </a:lnTo>
                  <a:lnTo>
                    <a:pt x="572554" y="259080"/>
                  </a:lnTo>
                  <a:lnTo>
                    <a:pt x="569125" y="256540"/>
                  </a:lnTo>
                  <a:lnTo>
                    <a:pt x="567956" y="252730"/>
                  </a:lnTo>
                  <a:lnTo>
                    <a:pt x="568490" y="251460"/>
                  </a:lnTo>
                  <a:lnTo>
                    <a:pt x="569633" y="252730"/>
                  </a:lnTo>
                  <a:lnTo>
                    <a:pt x="570191" y="252730"/>
                  </a:lnTo>
                  <a:lnTo>
                    <a:pt x="569772" y="251460"/>
                  </a:lnTo>
                  <a:lnTo>
                    <a:pt x="567651" y="245110"/>
                  </a:lnTo>
                  <a:lnTo>
                    <a:pt x="567232" y="243840"/>
                  </a:lnTo>
                  <a:lnTo>
                    <a:pt x="566978" y="243078"/>
                  </a:lnTo>
                  <a:lnTo>
                    <a:pt x="567829" y="242570"/>
                  </a:lnTo>
                  <a:lnTo>
                    <a:pt x="566242" y="239293"/>
                  </a:lnTo>
                  <a:lnTo>
                    <a:pt x="566242" y="243840"/>
                  </a:lnTo>
                  <a:lnTo>
                    <a:pt x="565708" y="243840"/>
                  </a:lnTo>
                  <a:lnTo>
                    <a:pt x="566102" y="243598"/>
                  </a:lnTo>
                  <a:lnTo>
                    <a:pt x="566242" y="243840"/>
                  </a:lnTo>
                  <a:lnTo>
                    <a:pt x="566242" y="239293"/>
                  </a:lnTo>
                  <a:lnTo>
                    <a:pt x="564629" y="235953"/>
                  </a:lnTo>
                  <a:lnTo>
                    <a:pt x="564629" y="240995"/>
                  </a:lnTo>
                  <a:lnTo>
                    <a:pt x="559219" y="240030"/>
                  </a:lnTo>
                  <a:lnTo>
                    <a:pt x="558812" y="238760"/>
                  </a:lnTo>
                  <a:lnTo>
                    <a:pt x="557199" y="233680"/>
                  </a:lnTo>
                  <a:lnTo>
                    <a:pt x="556806" y="232410"/>
                  </a:lnTo>
                  <a:lnTo>
                    <a:pt x="557403" y="231140"/>
                  </a:lnTo>
                  <a:lnTo>
                    <a:pt x="557263" y="229870"/>
                  </a:lnTo>
                  <a:lnTo>
                    <a:pt x="562648" y="237490"/>
                  </a:lnTo>
                  <a:lnTo>
                    <a:pt x="564629" y="240995"/>
                  </a:lnTo>
                  <a:lnTo>
                    <a:pt x="564629" y="235953"/>
                  </a:lnTo>
                  <a:lnTo>
                    <a:pt x="564146" y="234950"/>
                  </a:lnTo>
                  <a:lnTo>
                    <a:pt x="570128" y="238760"/>
                  </a:lnTo>
                  <a:lnTo>
                    <a:pt x="565340" y="234950"/>
                  </a:lnTo>
                  <a:lnTo>
                    <a:pt x="558203" y="229870"/>
                  </a:lnTo>
                  <a:lnTo>
                    <a:pt x="556412" y="228600"/>
                  </a:lnTo>
                  <a:lnTo>
                    <a:pt x="552653" y="222250"/>
                  </a:lnTo>
                  <a:lnTo>
                    <a:pt x="552564" y="220980"/>
                  </a:lnTo>
                  <a:lnTo>
                    <a:pt x="553364" y="220980"/>
                  </a:lnTo>
                  <a:lnTo>
                    <a:pt x="552475" y="219710"/>
                  </a:lnTo>
                  <a:lnTo>
                    <a:pt x="551345" y="218440"/>
                  </a:lnTo>
                  <a:lnTo>
                    <a:pt x="549732" y="216725"/>
                  </a:lnTo>
                  <a:lnTo>
                    <a:pt x="549732" y="245110"/>
                  </a:lnTo>
                  <a:lnTo>
                    <a:pt x="547763" y="241300"/>
                  </a:lnTo>
                  <a:lnTo>
                    <a:pt x="546328" y="240030"/>
                  </a:lnTo>
                  <a:lnTo>
                    <a:pt x="546773" y="238760"/>
                  </a:lnTo>
                  <a:lnTo>
                    <a:pt x="547839" y="238760"/>
                  </a:lnTo>
                  <a:lnTo>
                    <a:pt x="548665" y="240030"/>
                  </a:lnTo>
                  <a:lnTo>
                    <a:pt x="547751" y="240030"/>
                  </a:lnTo>
                  <a:lnTo>
                    <a:pt x="549224" y="242570"/>
                  </a:lnTo>
                  <a:lnTo>
                    <a:pt x="549732" y="245110"/>
                  </a:lnTo>
                  <a:lnTo>
                    <a:pt x="549732" y="216725"/>
                  </a:lnTo>
                  <a:lnTo>
                    <a:pt x="548957" y="215900"/>
                  </a:lnTo>
                  <a:lnTo>
                    <a:pt x="548132" y="214630"/>
                  </a:lnTo>
                  <a:lnTo>
                    <a:pt x="546671" y="213360"/>
                  </a:lnTo>
                  <a:lnTo>
                    <a:pt x="547141" y="212090"/>
                  </a:lnTo>
                  <a:lnTo>
                    <a:pt x="547611" y="210820"/>
                  </a:lnTo>
                  <a:lnTo>
                    <a:pt x="546138" y="209588"/>
                  </a:lnTo>
                  <a:lnTo>
                    <a:pt x="546138" y="210820"/>
                  </a:lnTo>
                  <a:lnTo>
                    <a:pt x="545973" y="212090"/>
                  </a:lnTo>
                  <a:lnTo>
                    <a:pt x="545134" y="210820"/>
                  </a:lnTo>
                  <a:lnTo>
                    <a:pt x="544195" y="210820"/>
                  </a:lnTo>
                  <a:lnTo>
                    <a:pt x="542785" y="209550"/>
                  </a:lnTo>
                  <a:lnTo>
                    <a:pt x="542353" y="209550"/>
                  </a:lnTo>
                  <a:lnTo>
                    <a:pt x="542874" y="208280"/>
                  </a:lnTo>
                  <a:lnTo>
                    <a:pt x="543991" y="208280"/>
                  </a:lnTo>
                  <a:lnTo>
                    <a:pt x="545960" y="210820"/>
                  </a:lnTo>
                  <a:lnTo>
                    <a:pt x="546138" y="210820"/>
                  </a:lnTo>
                  <a:lnTo>
                    <a:pt x="546138" y="209588"/>
                  </a:lnTo>
                  <a:lnTo>
                    <a:pt x="541540" y="205740"/>
                  </a:lnTo>
                  <a:lnTo>
                    <a:pt x="540219" y="204470"/>
                  </a:lnTo>
                  <a:lnTo>
                    <a:pt x="538899" y="203200"/>
                  </a:lnTo>
                  <a:lnTo>
                    <a:pt x="537273" y="204470"/>
                  </a:lnTo>
                  <a:lnTo>
                    <a:pt x="534212" y="201930"/>
                  </a:lnTo>
                  <a:lnTo>
                    <a:pt x="535889" y="205740"/>
                  </a:lnTo>
                  <a:lnTo>
                    <a:pt x="535597" y="205740"/>
                  </a:lnTo>
                  <a:lnTo>
                    <a:pt x="536600" y="207010"/>
                  </a:lnTo>
                  <a:lnTo>
                    <a:pt x="538035" y="208026"/>
                  </a:lnTo>
                  <a:lnTo>
                    <a:pt x="538175" y="208292"/>
                  </a:lnTo>
                  <a:lnTo>
                    <a:pt x="539000" y="208318"/>
                  </a:lnTo>
                  <a:lnTo>
                    <a:pt x="539356" y="208343"/>
                  </a:lnTo>
                  <a:lnTo>
                    <a:pt x="539711" y="209550"/>
                  </a:lnTo>
                  <a:lnTo>
                    <a:pt x="539369" y="209550"/>
                  </a:lnTo>
                  <a:lnTo>
                    <a:pt x="541172" y="210820"/>
                  </a:lnTo>
                  <a:lnTo>
                    <a:pt x="543344" y="213360"/>
                  </a:lnTo>
                  <a:lnTo>
                    <a:pt x="545782" y="215900"/>
                  </a:lnTo>
                  <a:lnTo>
                    <a:pt x="542823" y="214630"/>
                  </a:lnTo>
                  <a:lnTo>
                    <a:pt x="541375" y="213969"/>
                  </a:lnTo>
                  <a:lnTo>
                    <a:pt x="541375" y="233680"/>
                  </a:lnTo>
                  <a:lnTo>
                    <a:pt x="539000" y="231140"/>
                  </a:lnTo>
                  <a:lnTo>
                    <a:pt x="541375" y="233680"/>
                  </a:lnTo>
                  <a:lnTo>
                    <a:pt x="541375" y="213969"/>
                  </a:lnTo>
                  <a:lnTo>
                    <a:pt x="540067" y="213360"/>
                  </a:lnTo>
                  <a:lnTo>
                    <a:pt x="538175" y="209550"/>
                  </a:lnTo>
                  <a:lnTo>
                    <a:pt x="535660" y="208280"/>
                  </a:lnTo>
                  <a:lnTo>
                    <a:pt x="531660" y="208280"/>
                  </a:lnTo>
                  <a:lnTo>
                    <a:pt x="530834" y="203200"/>
                  </a:lnTo>
                  <a:lnTo>
                    <a:pt x="530631" y="201930"/>
                  </a:lnTo>
                  <a:lnTo>
                    <a:pt x="525589" y="194310"/>
                  </a:lnTo>
                  <a:lnTo>
                    <a:pt x="526376" y="191770"/>
                  </a:lnTo>
                  <a:lnTo>
                    <a:pt x="520153" y="186690"/>
                  </a:lnTo>
                  <a:lnTo>
                    <a:pt x="518960" y="185420"/>
                  </a:lnTo>
                  <a:lnTo>
                    <a:pt x="514184" y="180340"/>
                  </a:lnTo>
                  <a:lnTo>
                    <a:pt x="508482" y="175260"/>
                  </a:lnTo>
                  <a:lnTo>
                    <a:pt x="503059" y="171450"/>
                  </a:lnTo>
                  <a:lnTo>
                    <a:pt x="501116" y="168910"/>
                  </a:lnTo>
                  <a:lnTo>
                    <a:pt x="502666" y="167640"/>
                  </a:lnTo>
                  <a:lnTo>
                    <a:pt x="502983" y="166370"/>
                  </a:lnTo>
                  <a:lnTo>
                    <a:pt x="504012" y="167640"/>
                  </a:lnTo>
                  <a:lnTo>
                    <a:pt x="505002" y="170180"/>
                  </a:lnTo>
                  <a:lnTo>
                    <a:pt x="505980" y="170180"/>
                  </a:lnTo>
                  <a:lnTo>
                    <a:pt x="504088" y="167640"/>
                  </a:lnTo>
                  <a:lnTo>
                    <a:pt x="503097" y="166370"/>
                  </a:lnTo>
                  <a:lnTo>
                    <a:pt x="502107" y="165100"/>
                  </a:lnTo>
                  <a:lnTo>
                    <a:pt x="500761" y="161290"/>
                  </a:lnTo>
                  <a:lnTo>
                    <a:pt x="499211" y="158750"/>
                  </a:lnTo>
                  <a:lnTo>
                    <a:pt x="498309" y="156210"/>
                  </a:lnTo>
                  <a:lnTo>
                    <a:pt x="496455" y="154940"/>
                  </a:lnTo>
                  <a:lnTo>
                    <a:pt x="497433" y="152400"/>
                  </a:lnTo>
                  <a:lnTo>
                    <a:pt x="498386" y="153670"/>
                  </a:lnTo>
                  <a:lnTo>
                    <a:pt x="498983" y="153670"/>
                  </a:lnTo>
                  <a:lnTo>
                    <a:pt x="498944" y="152400"/>
                  </a:lnTo>
                  <a:lnTo>
                    <a:pt x="498894" y="149860"/>
                  </a:lnTo>
                  <a:lnTo>
                    <a:pt x="499821" y="151130"/>
                  </a:lnTo>
                  <a:lnTo>
                    <a:pt x="500354" y="149860"/>
                  </a:lnTo>
                  <a:lnTo>
                    <a:pt x="501942" y="146050"/>
                  </a:lnTo>
                  <a:lnTo>
                    <a:pt x="502996" y="143510"/>
                  </a:lnTo>
                  <a:lnTo>
                    <a:pt x="503504" y="137160"/>
                  </a:lnTo>
                  <a:lnTo>
                    <a:pt x="507784" y="130810"/>
                  </a:lnTo>
                  <a:lnTo>
                    <a:pt x="511670" y="127000"/>
                  </a:lnTo>
                  <a:lnTo>
                    <a:pt x="517004" y="123190"/>
                  </a:lnTo>
                  <a:lnTo>
                    <a:pt x="523697" y="120650"/>
                  </a:lnTo>
                  <a:lnTo>
                    <a:pt x="528866" y="120650"/>
                  </a:lnTo>
                  <a:lnTo>
                    <a:pt x="547954" y="119380"/>
                  </a:lnTo>
                  <a:lnTo>
                    <a:pt x="568452" y="119380"/>
                  </a:lnTo>
                  <a:lnTo>
                    <a:pt x="589584" y="116840"/>
                  </a:lnTo>
                  <a:lnTo>
                    <a:pt x="610577" y="110490"/>
                  </a:lnTo>
                  <a:lnTo>
                    <a:pt x="616191" y="106680"/>
                  </a:lnTo>
                  <a:lnTo>
                    <a:pt x="618058" y="105410"/>
                  </a:lnTo>
                  <a:lnTo>
                    <a:pt x="617118" y="102870"/>
                  </a:lnTo>
                  <a:lnTo>
                    <a:pt x="619366" y="99060"/>
                  </a:lnTo>
                  <a:lnTo>
                    <a:pt x="622592" y="99060"/>
                  </a:lnTo>
                  <a:lnTo>
                    <a:pt x="623506" y="96520"/>
                  </a:lnTo>
                  <a:lnTo>
                    <a:pt x="624586" y="92710"/>
                  </a:lnTo>
                  <a:lnTo>
                    <a:pt x="624967" y="90170"/>
                  </a:lnTo>
                  <a:lnTo>
                    <a:pt x="627024" y="85090"/>
                  </a:lnTo>
                  <a:lnTo>
                    <a:pt x="630669" y="81280"/>
                  </a:lnTo>
                  <a:lnTo>
                    <a:pt x="633044" y="77470"/>
                  </a:lnTo>
                  <a:lnTo>
                    <a:pt x="633844" y="76200"/>
                  </a:lnTo>
                  <a:lnTo>
                    <a:pt x="637159" y="72390"/>
                  </a:lnTo>
                  <a:lnTo>
                    <a:pt x="638721" y="68580"/>
                  </a:lnTo>
                  <a:close/>
                </a:path>
                <a:path w="1203325" h="1053464">
                  <a:moveTo>
                    <a:pt x="639927" y="44450"/>
                  </a:moveTo>
                  <a:lnTo>
                    <a:pt x="638810" y="43738"/>
                  </a:lnTo>
                  <a:lnTo>
                    <a:pt x="639622" y="44450"/>
                  </a:lnTo>
                  <a:lnTo>
                    <a:pt x="639927" y="44450"/>
                  </a:lnTo>
                  <a:close/>
                </a:path>
                <a:path w="1203325" h="1053464">
                  <a:moveTo>
                    <a:pt x="644448" y="15240"/>
                  </a:moveTo>
                  <a:lnTo>
                    <a:pt x="643712" y="10160"/>
                  </a:lnTo>
                  <a:lnTo>
                    <a:pt x="643077" y="8890"/>
                  </a:lnTo>
                  <a:lnTo>
                    <a:pt x="639241" y="1270"/>
                  </a:lnTo>
                  <a:lnTo>
                    <a:pt x="638441" y="2540"/>
                  </a:lnTo>
                  <a:lnTo>
                    <a:pt x="638517" y="5080"/>
                  </a:lnTo>
                  <a:lnTo>
                    <a:pt x="637921" y="8890"/>
                  </a:lnTo>
                  <a:lnTo>
                    <a:pt x="636473" y="8890"/>
                  </a:lnTo>
                  <a:lnTo>
                    <a:pt x="635393" y="3810"/>
                  </a:lnTo>
                  <a:lnTo>
                    <a:pt x="631037" y="3810"/>
                  </a:lnTo>
                  <a:lnTo>
                    <a:pt x="626427" y="0"/>
                  </a:lnTo>
                  <a:lnTo>
                    <a:pt x="624230" y="11430"/>
                  </a:lnTo>
                  <a:lnTo>
                    <a:pt x="627202" y="19050"/>
                  </a:lnTo>
                  <a:lnTo>
                    <a:pt x="625170" y="21590"/>
                  </a:lnTo>
                  <a:lnTo>
                    <a:pt x="624992" y="17780"/>
                  </a:lnTo>
                  <a:lnTo>
                    <a:pt x="624814" y="15240"/>
                  </a:lnTo>
                  <a:lnTo>
                    <a:pt x="623074" y="19050"/>
                  </a:lnTo>
                  <a:lnTo>
                    <a:pt x="624776" y="21590"/>
                  </a:lnTo>
                  <a:lnTo>
                    <a:pt x="626046" y="24130"/>
                  </a:lnTo>
                  <a:lnTo>
                    <a:pt x="624954" y="25400"/>
                  </a:lnTo>
                  <a:lnTo>
                    <a:pt x="624230" y="25400"/>
                  </a:lnTo>
                  <a:lnTo>
                    <a:pt x="623773" y="27940"/>
                  </a:lnTo>
                  <a:lnTo>
                    <a:pt x="625081" y="30480"/>
                  </a:lnTo>
                  <a:lnTo>
                    <a:pt x="626503" y="33020"/>
                  </a:lnTo>
                  <a:lnTo>
                    <a:pt x="627011" y="34074"/>
                  </a:lnTo>
                  <a:lnTo>
                    <a:pt x="627316" y="33020"/>
                  </a:lnTo>
                  <a:lnTo>
                    <a:pt x="627684" y="35458"/>
                  </a:lnTo>
                  <a:lnTo>
                    <a:pt x="628281" y="39370"/>
                  </a:lnTo>
                  <a:lnTo>
                    <a:pt x="626148" y="43180"/>
                  </a:lnTo>
                  <a:lnTo>
                    <a:pt x="624547" y="41910"/>
                  </a:lnTo>
                  <a:lnTo>
                    <a:pt x="625843" y="45720"/>
                  </a:lnTo>
                  <a:lnTo>
                    <a:pt x="624700" y="46990"/>
                  </a:lnTo>
                  <a:lnTo>
                    <a:pt x="624141" y="45847"/>
                  </a:lnTo>
                  <a:lnTo>
                    <a:pt x="624827" y="48260"/>
                  </a:lnTo>
                  <a:lnTo>
                    <a:pt x="623112" y="53340"/>
                  </a:lnTo>
                  <a:lnTo>
                    <a:pt x="625030" y="55880"/>
                  </a:lnTo>
                  <a:lnTo>
                    <a:pt x="622096" y="59690"/>
                  </a:lnTo>
                  <a:lnTo>
                    <a:pt x="622642" y="67310"/>
                  </a:lnTo>
                  <a:lnTo>
                    <a:pt x="639241" y="67310"/>
                  </a:lnTo>
                  <a:lnTo>
                    <a:pt x="639762" y="66040"/>
                  </a:lnTo>
                  <a:lnTo>
                    <a:pt x="639114" y="59690"/>
                  </a:lnTo>
                  <a:lnTo>
                    <a:pt x="638987" y="58420"/>
                  </a:lnTo>
                  <a:lnTo>
                    <a:pt x="636765" y="59690"/>
                  </a:lnTo>
                  <a:lnTo>
                    <a:pt x="638302" y="54610"/>
                  </a:lnTo>
                  <a:lnTo>
                    <a:pt x="638048" y="46990"/>
                  </a:lnTo>
                  <a:lnTo>
                    <a:pt x="637921" y="43180"/>
                  </a:lnTo>
                  <a:lnTo>
                    <a:pt x="638810" y="43738"/>
                  </a:lnTo>
                  <a:lnTo>
                    <a:pt x="638162" y="43180"/>
                  </a:lnTo>
                  <a:lnTo>
                    <a:pt x="639267" y="40640"/>
                  </a:lnTo>
                  <a:lnTo>
                    <a:pt x="640715" y="40640"/>
                  </a:lnTo>
                  <a:lnTo>
                    <a:pt x="639889" y="35458"/>
                  </a:lnTo>
                  <a:lnTo>
                    <a:pt x="639483" y="33020"/>
                  </a:lnTo>
                  <a:lnTo>
                    <a:pt x="638632" y="27940"/>
                  </a:lnTo>
                  <a:lnTo>
                    <a:pt x="639978" y="24130"/>
                  </a:lnTo>
                  <a:lnTo>
                    <a:pt x="641946" y="24130"/>
                  </a:lnTo>
                  <a:lnTo>
                    <a:pt x="643724" y="22860"/>
                  </a:lnTo>
                  <a:lnTo>
                    <a:pt x="643839" y="21590"/>
                  </a:lnTo>
                  <a:lnTo>
                    <a:pt x="644448" y="15240"/>
                  </a:lnTo>
                  <a:close/>
                </a:path>
                <a:path w="1203325" h="1053464">
                  <a:moveTo>
                    <a:pt x="1049007" y="746417"/>
                  </a:moveTo>
                  <a:lnTo>
                    <a:pt x="1048981" y="746125"/>
                  </a:lnTo>
                  <a:lnTo>
                    <a:pt x="1048943" y="745820"/>
                  </a:lnTo>
                  <a:lnTo>
                    <a:pt x="1048867" y="745566"/>
                  </a:lnTo>
                  <a:lnTo>
                    <a:pt x="1048334" y="743534"/>
                  </a:lnTo>
                  <a:lnTo>
                    <a:pt x="1048550" y="744905"/>
                  </a:lnTo>
                  <a:lnTo>
                    <a:pt x="1049007" y="746417"/>
                  </a:lnTo>
                  <a:close/>
                </a:path>
                <a:path w="1203325" h="1053464">
                  <a:moveTo>
                    <a:pt x="1113332" y="841679"/>
                  </a:moveTo>
                  <a:lnTo>
                    <a:pt x="1112735" y="840333"/>
                  </a:lnTo>
                  <a:lnTo>
                    <a:pt x="1111961" y="838987"/>
                  </a:lnTo>
                  <a:lnTo>
                    <a:pt x="1111694" y="837539"/>
                  </a:lnTo>
                  <a:lnTo>
                    <a:pt x="1111250" y="838619"/>
                  </a:lnTo>
                  <a:lnTo>
                    <a:pt x="1110996" y="839698"/>
                  </a:lnTo>
                  <a:lnTo>
                    <a:pt x="1110830" y="840816"/>
                  </a:lnTo>
                  <a:lnTo>
                    <a:pt x="1113332" y="841679"/>
                  </a:lnTo>
                  <a:close/>
                </a:path>
                <a:path w="1203325" h="1053464">
                  <a:moveTo>
                    <a:pt x="1113942" y="798131"/>
                  </a:moveTo>
                  <a:lnTo>
                    <a:pt x="1113701" y="797242"/>
                  </a:lnTo>
                  <a:lnTo>
                    <a:pt x="1113269" y="796163"/>
                  </a:lnTo>
                  <a:lnTo>
                    <a:pt x="1112367" y="795680"/>
                  </a:lnTo>
                  <a:lnTo>
                    <a:pt x="1112685" y="796874"/>
                  </a:lnTo>
                  <a:lnTo>
                    <a:pt x="1113231" y="797521"/>
                  </a:lnTo>
                  <a:lnTo>
                    <a:pt x="1113942" y="798131"/>
                  </a:lnTo>
                  <a:close/>
                </a:path>
                <a:path w="1203325" h="1053464">
                  <a:moveTo>
                    <a:pt x="1114882" y="664540"/>
                  </a:moveTo>
                  <a:lnTo>
                    <a:pt x="1114336" y="664768"/>
                  </a:lnTo>
                  <a:lnTo>
                    <a:pt x="1114882" y="664540"/>
                  </a:lnTo>
                  <a:close/>
                </a:path>
                <a:path w="1203325" h="1053464">
                  <a:moveTo>
                    <a:pt x="1115872" y="799655"/>
                  </a:moveTo>
                  <a:lnTo>
                    <a:pt x="1113942" y="798131"/>
                  </a:lnTo>
                  <a:lnTo>
                    <a:pt x="1114221" y="799249"/>
                  </a:lnTo>
                  <a:lnTo>
                    <a:pt x="1114488" y="800023"/>
                  </a:lnTo>
                  <a:lnTo>
                    <a:pt x="1115872" y="799655"/>
                  </a:lnTo>
                  <a:close/>
                </a:path>
                <a:path w="1203325" h="1053464">
                  <a:moveTo>
                    <a:pt x="1127366" y="402247"/>
                  </a:moveTo>
                  <a:lnTo>
                    <a:pt x="1126655" y="401574"/>
                  </a:lnTo>
                  <a:lnTo>
                    <a:pt x="1126731" y="402374"/>
                  </a:lnTo>
                  <a:lnTo>
                    <a:pt x="1127366" y="402247"/>
                  </a:lnTo>
                  <a:close/>
                </a:path>
                <a:path w="1203325" h="1053464">
                  <a:moveTo>
                    <a:pt x="1128966" y="577316"/>
                  </a:moveTo>
                  <a:lnTo>
                    <a:pt x="1128356" y="575564"/>
                  </a:lnTo>
                  <a:lnTo>
                    <a:pt x="1125626" y="573595"/>
                  </a:lnTo>
                  <a:lnTo>
                    <a:pt x="1123365" y="574395"/>
                  </a:lnTo>
                  <a:lnTo>
                    <a:pt x="1125702" y="575335"/>
                  </a:lnTo>
                  <a:lnTo>
                    <a:pt x="1127645" y="577253"/>
                  </a:lnTo>
                  <a:lnTo>
                    <a:pt x="1128966" y="577316"/>
                  </a:lnTo>
                  <a:close/>
                </a:path>
                <a:path w="1203325" h="1053464">
                  <a:moveTo>
                    <a:pt x="1129055" y="823645"/>
                  </a:moveTo>
                  <a:lnTo>
                    <a:pt x="1128953" y="819340"/>
                  </a:lnTo>
                  <a:lnTo>
                    <a:pt x="1128903" y="822528"/>
                  </a:lnTo>
                  <a:lnTo>
                    <a:pt x="1129055" y="823645"/>
                  </a:lnTo>
                  <a:close/>
                </a:path>
                <a:path w="1203325" h="1053464">
                  <a:moveTo>
                    <a:pt x="1136205" y="854659"/>
                  </a:moveTo>
                  <a:lnTo>
                    <a:pt x="1135011" y="855497"/>
                  </a:lnTo>
                  <a:lnTo>
                    <a:pt x="1136205" y="854659"/>
                  </a:lnTo>
                  <a:close/>
                </a:path>
                <a:path w="1203325" h="1053464">
                  <a:moveTo>
                    <a:pt x="1136878" y="854024"/>
                  </a:moveTo>
                  <a:lnTo>
                    <a:pt x="1134973" y="852652"/>
                  </a:lnTo>
                  <a:lnTo>
                    <a:pt x="1136154" y="854595"/>
                  </a:lnTo>
                  <a:lnTo>
                    <a:pt x="1136878" y="854024"/>
                  </a:lnTo>
                  <a:close/>
                </a:path>
                <a:path w="1203325" h="1053464">
                  <a:moveTo>
                    <a:pt x="1149769" y="670534"/>
                  </a:moveTo>
                  <a:lnTo>
                    <a:pt x="1147419" y="668629"/>
                  </a:lnTo>
                  <a:lnTo>
                    <a:pt x="1146149" y="670102"/>
                  </a:lnTo>
                  <a:lnTo>
                    <a:pt x="1147584" y="673100"/>
                  </a:lnTo>
                  <a:lnTo>
                    <a:pt x="1149769" y="670534"/>
                  </a:lnTo>
                  <a:close/>
                </a:path>
                <a:path w="1203325" h="1053464">
                  <a:moveTo>
                    <a:pt x="1151407" y="431228"/>
                  </a:moveTo>
                  <a:lnTo>
                    <a:pt x="1151064" y="426669"/>
                  </a:lnTo>
                  <a:lnTo>
                    <a:pt x="1150696" y="428726"/>
                  </a:lnTo>
                  <a:lnTo>
                    <a:pt x="1151407" y="431228"/>
                  </a:lnTo>
                  <a:close/>
                </a:path>
                <a:path w="1203325" h="1053464">
                  <a:moveTo>
                    <a:pt x="1164856" y="1050861"/>
                  </a:moveTo>
                  <a:lnTo>
                    <a:pt x="1164564" y="1051509"/>
                  </a:lnTo>
                  <a:lnTo>
                    <a:pt x="1164132" y="1052271"/>
                  </a:lnTo>
                  <a:lnTo>
                    <a:pt x="1164615" y="1053007"/>
                  </a:lnTo>
                  <a:lnTo>
                    <a:pt x="1164856" y="1050861"/>
                  </a:lnTo>
                  <a:close/>
                </a:path>
                <a:path w="1203325" h="1053464">
                  <a:moveTo>
                    <a:pt x="1165085" y="1048816"/>
                  </a:moveTo>
                  <a:lnTo>
                    <a:pt x="1164628" y="1049591"/>
                  </a:lnTo>
                  <a:lnTo>
                    <a:pt x="1164805" y="1049642"/>
                  </a:lnTo>
                  <a:lnTo>
                    <a:pt x="1164971" y="1049845"/>
                  </a:lnTo>
                  <a:lnTo>
                    <a:pt x="1165085" y="1048816"/>
                  </a:lnTo>
                  <a:close/>
                </a:path>
                <a:path w="1203325" h="1053464">
                  <a:moveTo>
                    <a:pt x="1165186" y="1050086"/>
                  </a:moveTo>
                  <a:lnTo>
                    <a:pt x="1164971" y="1049845"/>
                  </a:lnTo>
                  <a:lnTo>
                    <a:pt x="1164856" y="1050861"/>
                  </a:lnTo>
                  <a:lnTo>
                    <a:pt x="1165034" y="1050455"/>
                  </a:lnTo>
                  <a:lnTo>
                    <a:pt x="1165186" y="1050086"/>
                  </a:lnTo>
                  <a:close/>
                </a:path>
                <a:path w="1203325" h="1053464">
                  <a:moveTo>
                    <a:pt x="1168565" y="882904"/>
                  </a:moveTo>
                  <a:lnTo>
                    <a:pt x="1168425" y="882726"/>
                  </a:lnTo>
                  <a:lnTo>
                    <a:pt x="1168565" y="883056"/>
                  </a:lnTo>
                  <a:lnTo>
                    <a:pt x="1168565" y="882904"/>
                  </a:lnTo>
                  <a:close/>
                </a:path>
                <a:path w="1203325" h="1053464">
                  <a:moveTo>
                    <a:pt x="1173568" y="1024318"/>
                  </a:moveTo>
                  <a:lnTo>
                    <a:pt x="1173111" y="1024597"/>
                  </a:lnTo>
                  <a:lnTo>
                    <a:pt x="1173480" y="1025169"/>
                  </a:lnTo>
                  <a:lnTo>
                    <a:pt x="1173568" y="1024318"/>
                  </a:lnTo>
                  <a:close/>
                </a:path>
                <a:path w="1203325" h="1053464">
                  <a:moveTo>
                    <a:pt x="1174076" y="1026109"/>
                  </a:moveTo>
                  <a:lnTo>
                    <a:pt x="1173480" y="1025169"/>
                  </a:lnTo>
                  <a:lnTo>
                    <a:pt x="1173441" y="1025664"/>
                  </a:lnTo>
                  <a:lnTo>
                    <a:pt x="1174076" y="1026109"/>
                  </a:lnTo>
                  <a:close/>
                </a:path>
                <a:path w="1203325" h="1053464">
                  <a:moveTo>
                    <a:pt x="1174877" y="1026680"/>
                  </a:moveTo>
                  <a:lnTo>
                    <a:pt x="1174076" y="1026109"/>
                  </a:lnTo>
                  <a:lnTo>
                    <a:pt x="1174216" y="1026312"/>
                  </a:lnTo>
                  <a:lnTo>
                    <a:pt x="1174470" y="1026515"/>
                  </a:lnTo>
                  <a:lnTo>
                    <a:pt x="1174877" y="1026680"/>
                  </a:lnTo>
                  <a:close/>
                </a:path>
                <a:path w="1203325" h="1053464">
                  <a:moveTo>
                    <a:pt x="1177950" y="1021689"/>
                  </a:moveTo>
                  <a:lnTo>
                    <a:pt x="1176909" y="1019594"/>
                  </a:lnTo>
                  <a:lnTo>
                    <a:pt x="1176197" y="1021219"/>
                  </a:lnTo>
                  <a:lnTo>
                    <a:pt x="1173670" y="1023162"/>
                  </a:lnTo>
                  <a:lnTo>
                    <a:pt x="1173568" y="1024318"/>
                  </a:lnTo>
                  <a:lnTo>
                    <a:pt x="1177950" y="1021689"/>
                  </a:lnTo>
                  <a:close/>
                </a:path>
                <a:path w="1203325" h="1053464">
                  <a:moveTo>
                    <a:pt x="1188885" y="973670"/>
                  </a:moveTo>
                  <a:lnTo>
                    <a:pt x="1187818" y="973188"/>
                  </a:lnTo>
                  <a:lnTo>
                    <a:pt x="1188224" y="973480"/>
                  </a:lnTo>
                  <a:lnTo>
                    <a:pt x="1188567" y="973594"/>
                  </a:lnTo>
                  <a:lnTo>
                    <a:pt x="1188859" y="973696"/>
                  </a:lnTo>
                  <a:close/>
                </a:path>
                <a:path w="1203325" h="1053464">
                  <a:moveTo>
                    <a:pt x="1191221" y="955141"/>
                  </a:moveTo>
                  <a:lnTo>
                    <a:pt x="1190002" y="958392"/>
                  </a:lnTo>
                  <a:lnTo>
                    <a:pt x="1190675" y="956995"/>
                  </a:lnTo>
                  <a:lnTo>
                    <a:pt x="1191006" y="955979"/>
                  </a:lnTo>
                  <a:lnTo>
                    <a:pt x="1191221" y="955141"/>
                  </a:lnTo>
                  <a:close/>
                </a:path>
                <a:path w="1203325" h="1053464">
                  <a:moveTo>
                    <a:pt x="1191653" y="931938"/>
                  </a:moveTo>
                  <a:lnTo>
                    <a:pt x="1191437" y="932065"/>
                  </a:lnTo>
                  <a:lnTo>
                    <a:pt x="1191221" y="932294"/>
                  </a:lnTo>
                  <a:lnTo>
                    <a:pt x="1191082" y="932700"/>
                  </a:lnTo>
                  <a:lnTo>
                    <a:pt x="1191247" y="932649"/>
                  </a:lnTo>
                  <a:lnTo>
                    <a:pt x="1191450" y="932332"/>
                  </a:lnTo>
                  <a:lnTo>
                    <a:pt x="1191653" y="931938"/>
                  </a:lnTo>
                  <a:close/>
                </a:path>
                <a:path w="1203325" h="1053464">
                  <a:moveTo>
                    <a:pt x="1197952" y="996175"/>
                  </a:moveTo>
                  <a:lnTo>
                    <a:pt x="1197114" y="996022"/>
                  </a:lnTo>
                  <a:lnTo>
                    <a:pt x="1195793" y="995705"/>
                  </a:lnTo>
                  <a:lnTo>
                    <a:pt x="1195971" y="992212"/>
                  </a:lnTo>
                  <a:lnTo>
                    <a:pt x="1193888" y="998308"/>
                  </a:lnTo>
                  <a:lnTo>
                    <a:pt x="1195120" y="997445"/>
                  </a:lnTo>
                  <a:lnTo>
                    <a:pt x="1196771" y="996289"/>
                  </a:lnTo>
                  <a:lnTo>
                    <a:pt x="1196340" y="999197"/>
                  </a:lnTo>
                  <a:lnTo>
                    <a:pt x="1197952" y="996175"/>
                  </a:lnTo>
                  <a:close/>
                </a:path>
                <a:path w="1203325" h="1053464">
                  <a:moveTo>
                    <a:pt x="1202778" y="973277"/>
                  </a:moveTo>
                  <a:lnTo>
                    <a:pt x="1202169" y="970965"/>
                  </a:lnTo>
                  <a:lnTo>
                    <a:pt x="1202004" y="970419"/>
                  </a:lnTo>
                  <a:lnTo>
                    <a:pt x="1200797" y="972858"/>
                  </a:lnTo>
                  <a:lnTo>
                    <a:pt x="1200797" y="976350"/>
                  </a:lnTo>
                  <a:lnTo>
                    <a:pt x="1202245" y="973035"/>
                  </a:lnTo>
                  <a:lnTo>
                    <a:pt x="1202778" y="9732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622829" y="3070624"/>
              <a:ext cx="182880" cy="95885"/>
            </a:xfrm>
            <a:custGeom>
              <a:avLst/>
              <a:gdLst/>
              <a:ahLst/>
              <a:cxnLst/>
              <a:rect l="l" t="t" r="r" b="b"/>
              <a:pathLst>
                <a:path w="182880" h="95885">
                  <a:moveTo>
                    <a:pt x="6019" y="93395"/>
                  </a:moveTo>
                  <a:lnTo>
                    <a:pt x="3886" y="93840"/>
                  </a:lnTo>
                  <a:lnTo>
                    <a:pt x="952" y="94310"/>
                  </a:lnTo>
                  <a:lnTo>
                    <a:pt x="0" y="95453"/>
                  </a:lnTo>
                  <a:lnTo>
                    <a:pt x="2006" y="95783"/>
                  </a:lnTo>
                  <a:lnTo>
                    <a:pt x="4914" y="95161"/>
                  </a:lnTo>
                  <a:lnTo>
                    <a:pt x="6019" y="93395"/>
                  </a:lnTo>
                  <a:close/>
                </a:path>
                <a:path w="182880" h="95885">
                  <a:moveTo>
                    <a:pt x="182283" y="4508"/>
                  </a:moveTo>
                  <a:lnTo>
                    <a:pt x="180568" y="2057"/>
                  </a:lnTo>
                  <a:lnTo>
                    <a:pt x="177761" y="0"/>
                  </a:lnTo>
                  <a:lnTo>
                    <a:pt x="182283" y="45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7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984016" y="2676007"/>
              <a:ext cx="100334" cy="97663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116869" y="2627178"/>
              <a:ext cx="221249" cy="238760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1798675" y="2070055"/>
              <a:ext cx="822960" cy="545465"/>
            </a:xfrm>
            <a:custGeom>
              <a:avLst/>
              <a:gdLst/>
              <a:ahLst/>
              <a:cxnLst/>
              <a:rect l="l" t="t" r="r" b="b"/>
              <a:pathLst>
                <a:path w="822960" h="545464">
                  <a:moveTo>
                    <a:pt x="5295" y="544144"/>
                  </a:moveTo>
                  <a:lnTo>
                    <a:pt x="3606" y="541616"/>
                  </a:lnTo>
                  <a:lnTo>
                    <a:pt x="2400" y="541350"/>
                  </a:lnTo>
                  <a:lnTo>
                    <a:pt x="1130" y="540880"/>
                  </a:lnTo>
                  <a:lnTo>
                    <a:pt x="0" y="540143"/>
                  </a:lnTo>
                  <a:lnTo>
                    <a:pt x="609" y="542124"/>
                  </a:lnTo>
                  <a:lnTo>
                    <a:pt x="1790" y="543775"/>
                  </a:lnTo>
                  <a:lnTo>
                    <a:pt x="3009" y="545071"/>
                  </a:lnTo>
                  <a:lnTo>
                    <a:pt x="4064" y="545033"/>
                  </a:lnTo>
                  <a:lnTo>
                    <a:pt x="5295" y="544144"/>
                  </a:lnTo>
                  <a:close/>
                </a:path>
                <a:path w="822960" h="545464">
                  <a:moveTo>
                    <a:pt x="11125" y="523659"/>
                  </a:moveTo>
                  <a:lnTo>
                    <a:pt x="8039" y="522490"/>
                  </a:lnTo>
                  <a:lnTo>
                    <a:pt x="7861" y="526453"/>
                  </a:lnTo>
                  <a:lnTo>
                    <a:pt x="6477" y="526097"/>
                  </a:lnTo>
                  <a:lnTo>
                    <a:pt x="7429" y="530402"/>
                  </a:lnTo>
                  <a:lnTo>
                    <a:pt x="6477" y="532155"/>
                  </a:lnTo>
                  <a:lnTo>
                    <a:pt x="4635" y="533095"/>
                  </a:lnTo>
                  <a:lnTo>
                    <a:pt x="3771" y="532295"/>
                  </a:lnTo>
                  <a:lnTo>
                    <a:pt x="4051" y="533171"/>
                  </a:lnTo>
                  <a:lnTo>
                    <a:pt x="1625" y="536181"/>
                  </a:lnTo>
                  <a:lnTo>
                    <a:pt x="3695" y="537857"/>
                  </a:lnTo>
                  <a:lnTo>
                    <a:pt x="6083" y="534454"/>
                  </a:lnTo>
                  <a:lnTo>
                    <a:pt x="7543" y="532663"/>
                  </a:lnTo>
                  <a:lnTo>
                    <a:pt x="8509" y="528612"/>
                  </a:lnTo>
                  <a:lnTo>
                    <a:pt x="9512" y="528548"/>
                  </a:lnTo>
                  <a:lnTo>
                    <a:pt x="9575" y="529628"/>
                  </a:lnTo>
                  <a:lnTo>
                    <a:pt x="9880" y="530110"/>
                  </a:lnTo>
                  <a:lnTo>
                    <a:pt x="10198" y="527558"/>
                  </a:lnTo>
                  <a:lnTo>
                    <a:pt x="11125" y="523659"/>
                  </a:lnTo>
                  <a:close/>
                </a:path>
                <a:path w="822960" h="545464">
                  <a:moveTo>
                    <a:pt x="12382" y="519518"/>
                  </a:moveTo>
                  <a:lnTo>
                    <a:pt x="11569" y="519938"/>
                  </a:lnTo>
                  <a:lnTo>
                    <a:pt x="10553" y="520471"/>
                  </a:lnTo>
                  <a:lnTo>
                    <a:pt x="10490" y="521411"/>
                  </a:lnTo>
                  <a:lnTo>
                    <a:pt x="11074" y="520763"/>
                  </a:lnTo>
                  <a:lnTo>
                    <a:pt x="11696" y="520128"/>
                  </a:lnTo>
                  <a:lnTo>
                    <a:pt x="12382" y="519518"/>
                  </a:lnTo>
                  <a:close/>
                </a:path>
                <a:path w="822960" h="545464">
                  <a:moveTo>
                    <a:pt x="13195" y="518744"/>
                  </a:moveTo>
                  <a:lnTo>
                    <a:pt x="12382" y="519518"/>
                  </a:lnTo>
                  <a:lnTo>
                    <a:pt x="12915" y="519214"/>
                  </a:lnTo>
                  <a:lnTo>
                    <a:pt x="13169" y="519087"/>
                  </a:lnTo>
                  <a:lnTo>
                    <a:pt x="13195" y="518744"/>
                  </a:lnTo>
                  <a:close/>
                </a:path>
                <a:path w="822960" h="545464">
                  <a:moveTo>
                    <a:pt x="13970" y="518007"/>
                  </a:moveTo>
                  <a:lnTo>
                    <a:pt x="13106" y="518325"/>
                  </a:lnTo>
                  <a:lnTo>
                    <a:pt x="13195" y="518464"/>
                  </a:lnTo>
                  <a:lnTo>
                    <a:pt x="13220" y="518617"/>
                  </a:lnTo>
                  <a:lnTo>
                    <a:pt x="13208" y="518744"/>
                  </a:lnTo>
                  <a:lnTo>
                    <a:pt x="13970" y="518007"/>
                  </a:lnTo>
                  <a:close/>
                </a:path>
                <a:path w="822960" h="545464">
                  <a:moveTo>
                    <a:pt x="16167" y="519760"/>
                  </a:moveTo>
                  <a:lnTo>
                    <a:pt x="13220" y="521970"/>
                  </a:lnTo>
                  <a:lnTo>
                    <a:pt x="13157" y="524510"/>
                  </a:lnTo>
                  <a:lnTo>
                    <a:pt x="14681" y="524510"/>
                  </a:lnTo>
                  <a:lnTo>
                    <a:pt x="14224" y="521970"/>
                  </a:lnTo>
                  <a:lnTo>
                    <a:pt x="14947" y="521970"/>
                  </a:lnTo>
                  <a:lnTo>
                    <a:pt x="16167" y="519760"/>
                  </a:lnTo>
                  <a:close/>
                </a:path>
                <a:path w="822960" h="545464">
                  <a:moveTo>
                    <a:pt x="17602" y="518693"/>
                  </a:moveTo>
                  <a:lnTo>
                    <a:pt x="17068" y="518160"/>
                  </a:lnTo>
                  <a:lnTo>
                    <a:pt x="16167" y="519760"/>
                  </a:lnTo>
                  <a:lnTo>
                    <a:pt x="17602" y="518693"/>
                  </a:lnTo>
                  <a:close/>
                </a:path>
                <a:path w="822960" h="545464">
                  <a:moveTo>
                    <a:pt x="21577" y="515620"/>
                  </a:moveTo>
                  <a:lnTo>
                    <a:pt x="18326" y="518160"/>
                  </a:lnTo>
                  <a:lnTo>
                    <a:pt x="17602" y="518693"/>
                  </a:lnTo>
                  <a:lnTo>
                    <a:pt x="19583" y="520700"/>
                  </a:lnTo>
                  <a:lnTo>
                    <a:pt x="20015" y="520700"/>
                  </a:lnTo>
                  <a:lnTo>
                    <a:pt x="18554" y="519430"/>
                  </a:lnTo>
                  <a:lnTo>
                    <a:pt x="20891" y="518147"/>
                  </a:lnTo>
                  <a:lnTo>
                    <a:pt x="21577" y="515620"/>
                  </a:lnTo>
                  <a:close/>
                </a:path>
                <a:path w="822960" h="545464">
                  <a:moveTo>
                    <a:pt x="24511" y="367030"/>
                  </a:moveTo>
                  <a:lnTo>
                    <a:pt x="24015" y="367030"/>
                  </a:lnTo>
                  <a:lnTo>
                    <a:pt x="24447" y="367271"/>
                  </a:lnTo>
                  <a:lnTo>
                    <a:pt x="24511" y="367030"/>
                  </a:lnTo>
                  <a:close/>
                </a:path>
                <a:path w="822960" h="545464">
                  <a:moveTo>
                    <a:pt x="26644" y="434708"/>
                  </a:moveTo>
                  <a:lnTo>
                    <a:pt x="26504" y="434340"/>
                  </a:lnTo>
                  <a:lnTo>
                    <a:pt x="26174" y="434340"/>
                  </a:lnTo>
                  <a:lnTo>
                    <a:pt x="26644" y="434708"/>
                  </a:lnTo>
                  <a:close/>
                </a:path>
                <a:path w="822960" h="545464">
                  <a:moveTo>
                    <a:pt x="27559" y="514350"/>
                  </a:moveTo>
                  <a:lnTo>
                    <a:pt x="24993" y="515620"/>
                  </a:lnTo>
                  <a:lnTo>
                    <a:pt x="22720" y="518160"/>
                  </a:lnTo>
                  <a:lnTo>
                    <a:pt x="20015" y="520700"/>
                  </a:lnTo>
                  <a:lnTo>
                    <a:pt x="18199" y="523240"/>
                  </a:lnTo>
                  <a:lnTo>
                    <a:pt x="22542" y="525780"/>
                  </a:lnTo>
                  <a:lnTo>
                    <a:pt x="26466" y="518160"/>
                  </a:lnTo>
                  <a:lnTo>
                    <a:pt x="26670" y="516890"/>
                  </a:lnTo>
                  <a:lnTo>
                    <a:pt x="26771" y="515620"/>
                  </a:lnTo>
                  <a:lnTo>
                    <a:pt x="27559" y="514350"/>
                  </a:lnTo>
                  <a:close/>
                </a:path>
                <a:path w="822960" h="545464">
                  <a:moveTo>
                    <a:pt x="28816" y="512267"/>
                  </a:moveTo>
                  <a:lnTo>
                    <a:pt x="28714" y="511784"/>
                  </a:lnTo>
                  <a:lnTo>
                    <a:pt x="28219" y="512165"/>
                  </a:lnTo>
                  <a:lnTo>
                    <a:pt x="27851" y="512610"/>
                  </a:lnTo>
                  <a:lnTo>
                    <a:pt x="27559" y="513130"/>
                  </a:lnTo>
                  <a:lnTo>
                    <a:pt x="28816" y="512267"/>
                  </a:lnTo>
                  <a:close/>
                </a:path>
                <a:path w="822960" h="545464">
                  <a:moveTo>
                    <a:pt x="29718" y="511733"/>
                  </a:moveTo>
                  <a:lnTo>
                    <a:pt x="28816" y="512267"/>
                  </a:lnTo>
                  <a:lnTo>
                    <a:pt x="28879" y="512660"/>
                  </a:lnTo>
                  <a:lnTo>
                    <a:pt x="28994" y="512991"/>
                  </a:lnTo>
                  <a:lnTo>
                    <a:pt x="29298" y="513118"/>
                  </a:lnTo>
                  <a:lnTo>
                    <a:pt x="29210" y="512445"/>
                  </a:lnTo>
                  <a:lnTo>
                    <a:pt x="29324" y="512038"/>
                  </a:lnTo>
                  <a:lnTo>
                    <a:pt x="29718" y="511733"/>
                  </a:lnTo>
                  <a:close/>
                </a:path>
                <a:path w="822960" h="545464">
                  <a:moveTo>
                    <a:pt x="29883" y="337070"/>
                  </a:moveTo>
                  <a:lnTo>
                    <a:pt x="29425" y="337820"/>
                  </a:lnTo>
                  <a:lnTo>
                    <a:pt x="29794" y="337693"/>
                  </a:lnTo>
                  <a:lnTo>
                    <a:pt x="29883" y="337070"/>
                  </a:lnTo>
                  <a:close/>
                </a:path>
                <a:path w="822960" h="545464">
                  <a:moveTo>
                    <a:pt x="30251" y="518160"/>
                  </a:moveTo>
                  <a:lnTo>
                    <a:pt x="29565" y="517271"/>
                  </a:lnTo>
                  <a:lnTo>
                    <a:pt x="26492" y="518160"/>
                  </a:lnTo>
                  <a:lnTo>
                    <a:pt x="30251" y="518160"/>
                  </a:lnTo>
                  <a:close/>
                </a:path>
                <a:path w="822960" h="545464">
                  <a:moveTo>
                    <a:pt x="31076" y="511124"/>
                  </a:moveTo>
                  <a:lnTo>
                    <a:pt x="30416" y="511314"/>
                  </a:lnTo>
                  <a:lnTo>
                    <a:pt x="30010" y="511505"/>
                  </a:lnTo>
                  <a:lnTo>
                    <a:pt x="29718" y="511733"/>
                  </a:lnTo>
                  <a:lnTo>
                    <a:pt x="31076" y="511124"/>
                  </a:lnTo>
                  <a:close/>
                </a:path>
                <a:path w="822960" h="545464">
                  <a:moveTo>
                    <a:pt x="32219" y="421233"/>
                  </a:moveTo>
                  <a:lnTo>
                    <a:pt x="31800" y="420827"/>
                  </a:lnTo>
                  <a:lnTo>
                    <a:pt x="31826" y="421640"/>
                  </a:lnTo>
                  <a:lnTo>
                    <a:pt x="32219" y="421233"/>
                  </a:lnTo>
                  <a:close/>
                </a:path>
                <a:path w="822960" h="545464">
                  <a:moveTo>
                    <a:pt x="32359" y="393776"/>
                  </a:moveTo>
                  <a:lnTo>
                    <a:pt x="32169" y="393915"/>
                  </a:lnTo>
                  <a:lnTo>
                    <a:pt x="32346" y="393814"/>
                  </a:lnTo>
                  <a:close/>
                </a:path>
                <a:path w="822960" h="545464">
                  <a:moveTo>
                    <a:pt x="32397" y="422910"/>
                  </a:moveTo>
                  <a:lnTo>
                    <a:pt x="31584" y="421640"/>
                  </a:lnTo>
                  <a:lnTo>
                    <a:pt x="31203" y="421868"/>
                  </a:lnTo>
                  <a:lnTo>
                    <a:pt x="32156" y="422910"/>
                  </a:lnTo>
                  <a:lnTo>
                    <a:pt x="32397" y="422910"/>
                  </a:lnTo>
                  <a:close/>
                </a:path>
                <a:path w="822960" h="545464">
                  <a:moveTo>
                    <a:pt x="32550" y="393509"/>
                  </a:moveTo>
                  <a:lnTo>
                    <a:pt x="32359" y="393776"/>
                  </a:lnTo>
                  <a:lnTo>
                    <a:pt x="32486" y="393712"/>
                  </a:lnTo>
                  <a:lnTo>
                    <a:pt x="32550" y="393509"/>
                  </a:lnTo>
                  <a:close/>
                </a:path>
                <a:path w="822960" h="545464">
                  <a:moveTo>
                    <a:pt x="32969" y="392404"/>
                  </a:moveTo>
                  <a:lnTo>
                    <a:pt x="32562" y="393509"/>
                  </a:lnTo>
                  <a:lnTo>
                    <a:pt x="32766" y="393204"/>
                  </a:lnTo>
                  <a:lnTo>
                    <a:pt x="32893" y="392836"/>
                  </a:lnTo>
                  <a:lnTo>
                    <a:pt x="32969" y="392404"/>
                  </a:lnTo>
                  <a:close/>
                </a:path>
                <a:path w="822960" h="545464">
                  <a:moveTo>
                    <a:pt x="33528" y="446773"/>
                  </a:moveTo>
                  <a:lnTo>
                    <a:pt x="33388" y="446963"/>
                  </a:lnTo>
                  <a:lnTo>
                    <a:pt x="33274" y="447255"/>
                  </a:lnTo>
                  <a:lnTo>
                    <a:pt x="33299" y="447725"/>
                  </a:lnTo>
                  <a:lnTo>
                    <a:pt x="33439" y="447611"/>
                  </a:lnTo>
                  <a:lnTo>
                    <a:pt x="33489" y="447217"/>
                  </a:lnTo>
                  <a:lnTo>
                    <a:pt x="33528" y="446773"/>
                  </a:lnTo>
                  <a:close/>
                </a:path>
                <a:path w="822960" h="545464">
                  <a:moveTo>
                    <a:pt x="34061" y="389585"/>
                  </a:moveTo>
                  <a:lnTo>
                    <a:pt x="33070" y="389331"/>
                  </a:lnTo>
                  <a:lnTo>
                    <a:pt x="33248" y="391007"/>
                  </a:lnTo>
                  <a:lnTo>
                    <a:pt x="32969" y="392404"/>
                  </a:lnTo>
                  <a:lnTo>
                    <a:pt x="34061" y="389585"/>
                  </a:lnTo>
                  <a:close/>
                </a:path>
                <a:path w="822960" h="545464">
                  <a:moveTo>
                    <a:pt x="34150" y="330200"/>
                  </a:moveTo>
                  <a:lnTo>
                    <a:pt x="30721" y="331470"/>
                  </a:lnTo>
                  <a:lnTo>
                    <a:pt x="29883" y="337070"/>
                  </a:lnTo>
                  <a:lnTo>
                    <a:pt x="34150" y="330200"/>
                  </a:lnTo>
                  <a:close/>
                </a:path>
                <a:path w="822960" h="545464">
                  <a:moveTo>
                    <a:pt x="34340" y="326567"/>
                  </a:moveTo>
                  <a:lnTo>
                    <a:pt x="32118" y="328434"/>
                  </a:lnTo>
                  <a:lnTo>
                    <a:pt x="33769" y="330263"/>
                  </a:lnTo>
                  <a:lnTo>
                    <a:pt x="34340" y="326567"/>
                  </a:lnTo>
                  <a:close/>
                </a:path>
                <a:path w="822960" h="545464">
                  <a:moveTo>
                    <a:pt x="35699" y="509765"/>
                  </a:moveTo>
                  <a:lnTo>
                    <a:pt x="35521" y="508812"/>
                  </a:lnTo>
                  <a:lnTo>
                    <a:pt x="35496" y="509041"/>
                  </a:lnTo>
                  <a:lnTo>
                    <a:pt x="35534" y="509346"/>
                  </a:lnTo>
                  <a:lnTo>
                    <a:pt x="35699" y="509765"/>
                  </a:lnTo>
                  <a:close/>
                </a:path>
                <a:path w="822960" h="545464">
                  <a:moveTo>
                    <a:pt x="35712" y="507758"/>
                  </a:moveTo>
                  <a:lnTo>
                    <a:pt x="35394" y="508038"/>
                  </a:lnTo>
                  <a:lnTo>
                    <a:pt x="35521" y="508800"/>
                  </a:lnTo>
                  <a:lnTo>
                    <a:pt x="35712" y="507758"/>
                  </a:lnTo>
                  <a:close/>
                </a:path>
                <a:path w="822960" h="545464">
                  <a:moveTo>
                    <a:pt x="36271" y="507276"/>
                  </a:moveTo>
                  <a:lnTo>
                    <a:pt x="35826" y="507136"/>
                  </a:lnTo>
                  <a:lnTo>
                    <a:pt x="35712" y="507758"/>
                  </a:lnTo>
                  <a:lnTo>
                    <a:pt x="36271" y="507276"/>
                  </a:lnTo>
                  <a:close/>
                </a:path>
                <a:path w="822960" h="545464">
                  <a:moveTo>
                    <a:pt x="37426" y="412889"/>
                  </a:moveTo>
                  <a:lnTo>
                    <a:pt x="37109" y="412915"/>
                  </a:lnTo>
                  <a:lnTo>
                    <a:pt x="36817" y="413080"/>
                  </a:lnTo>
                  <a:lnTo>
                    <a:pt x="36537" y="413308"/>
                  </a:lnTo>
                  <a:lnTo>
                    <a:pt x="36906" y="413194"/>
                  </a:lnTo>
                  <a:lnTo>
                    <a:pt x="37236" y="413042"/>
                  </a:lnTo>
                  <a:lnTo>
                    <a:pt x="37426" y="412889"/>
                  </a:lnTo>
                  <a:close/>
                </a:path>
                <a:path w="822960" h="545464">
                  <a:moveTo>
                    <a:pt x="40881" y="354545"/>
                  </a:moveTo>
                  <a:lnTo>
                    <a:pt x="39484" y="354088"/>
                  </a:lnTo>
                  <a:lnTo>
                    <a:pt x="40843" y="354634"/>
                  </a:lnTo>
                  <a:close/>
                </a:path>
                <a:path w="822960" h="545464">
                  <a:moveTo>
                    <a:pt x="41300" y="506590"/>
                  </a:moveTo>
                  <a:lnTo>
                    <a:pt x="39890" y="507174"/>
                  </a:lnTo>
                  <a:lnTo>
                    <a:pt x="37058" y="506603"/>
                  </a:lnTo>
                  <a:lnTo>
                    <a:pt x="36271" y="507276"/>
                  </a:lnTo>
                  <a:lnTo>
                    <a:pt x="40817" y="508723"/>
                  </a:lnTo>
                  <a:lnTo>
                    <a:pt x="41160" y="507174"/>
                  </a:lnTo>
                  <a:lnTo>
                    <a:pt x="41300" y="506590"/>
                  </a:lnTo>
                  <a:close/>
                </a:path>
                <a:path w="822960" h="545464">
                  <a:moveTo>
                    <a:pt x="41871" y="352475"/>
                  </a:moveTo>
                  <a:lnTo>
                    <a:pt x="40881" y="354545"/>
                  </a:lnTo>
                  <a:lnTo>
                    <a:pt x="41744" y="354838"/>
                  </a:lnTo>
                  <a:lnTo>
                    <a:pt x="41871" y="352475"/>
                  </a:lnTo>
                  <a:close/>
                </a:path>
                <a:path w="822960" h="545464">
                  <a:moveTo>
                    <a:pt x="43764" y="438023"/>
                  </a:moveTo>
                  <a:lnTo>
                    <a:pt x="42024" y="437184"/>
                  </a:lnTo>
                  <a:lnTo>
                    <a:pt x="42367" y="437921"/>
                  </a:lnTo>
                  <a:lnTo>
                    <a:pt x="42786" y="438010"/>
                  </a:lnTo>
                  <a:lnTo>
                    <a:pt x="43243" y="438035"/>
                  </a:lnTo>
                  <a:lnTo>
                    <a:pt x="43764" y="438023"/>
                  </a:lnTo>
                  <a:close/>
                </a:path>
                <a:path w="822960" h="545464">
                  <a:moveTo>
                    <a:pt x="43929" y="459740"/>
                  </a:moveTo>
                  <a:lnTo>
                    <a:pt x="42621" y="455930"/>
                  </a:lnTo>
                  <a:lnTo>
                    <a:pt x="40906" y="457200"/>
                  </a:lnTo>
                  <a:lnTo>
                    <a:pt x="43472" y="459740"/>
                  </a:lnTo>
                  <a:lnTo>
                    <a:pt x="43929" y="459740"/>
                  </a:lnTo>
                  <a:close/>
                </a:path>
                <a:path w="822960" h="545464">
                  <a:moveTo>
                    <a:pt x="46520" y="447040"/>
                  </a:moveTo>
                  <a:lnTo>
                    <a:pt x="45961" y="447040"/>
                  </a:lnTo>
                  <a:lnTo>
                    <a:pt x="45999" y="447230"/>
                  </a:lnTo>
                  <a:lnTo>
                    <a:pt x="46520" y="447040"/>
                  </a:lnTo>
                  <a:close/>
                </a:path>
                <a:path w="822960" h="545464">
                  <a:moveTo>
                    <a:pt x="55118" y="316230"/>
                  </a:moveTo>
                  <a:lnTo>
                    <a:pt x="53251" y="316230"/>
                  </a:lnTo>
                  <a:lnTo>
                    <a:pt x="53073" y="316865"/>
                  </a:lnTo>
                  <a:lnTo>
                    <a:pt x="53822" y="318770"/>
                  </a:lnTo>
                  <a:lnTo>
                    <a:pt x="55118" y="316230"/>
                  </a:lnTo>
                  <a:close/>
                </a:path>
                <a:path w="822960" h="545464">
                  <a:moveTo>
                    <a:pt x="56045" y="319328"/>
                  </a:moveTo>
                  <a:lnTo>
                    <a:pt x="55587" y="320624"/>
                  </a:lnTo>
                  <a:lnTo>
                    <a:pt x="55422" y="321576"/>
                  </a:lnTo>
                  <a:lnTo>
                    <a:pt x="55778" y="320446"/>
                  </a:lnTo>
                  <a:lnTo>
                    <a:pt x="56045" y="319328"/>
                  </a:lnTo>
                  <a:close/>
                </a:path>
                <a:path w="822960" h="545464">
                  <a:moveTo>
                    <a:pt x="56324" y="488950"/>
                  </a:moveTo>
                  <a:lnTo>
                    <a:pt x="55194" y="488950"/>
                  </a:lnTo>
                  <a:lnTo>
                    <a:pt x="55270" y="491490"/>
                  </a:lnTo>
                  <a:lnTo>
                    <a:pt x="56324" y="488950"/>
                  </a:lnTo>
                  <a:close/>
                </a:path>
                <a:path w="822960" h="545464">
                  <a:moveTo>
                    <a:pt x="56959" y="481825"/>
                  </a:moveTo>
                  <a:lnTo>
                    <a:pt x="55930" y="481330"/>
                  </a:lnTo>
                  <a:lnTo>
                    <a:pt x="56807" y="482600"/>
                  </a:lnTo>
                  <a:lnTo>
                    <a:pt x="56959" y="481825"/>
                  </a:lnTo>
                  <a:close/>
                </a:path>
                <a:path w="822960" h="545464">
                  <a:moveTo>
                    <a:pt x="57327" y="488950"/>
                  </a:moveTo>
                  <a:lnTo>
                    <a:pt x="56934" y="487781"/>
                  </a:lnTo>
                  <a:lnTo>
                    <a:pt x="56324" y="488950"/>
                  </a:lnTo>
                  <a:lnTo>
                    <a:pt x="57327" y="488950"/>
                  </a:lnTo>
                  <a:close/>
                </a:path>
                <a:path w="822960" h="545464">
                  <a:moveTo>
                    <a:pt x="57480" y="478345"/>
                  </a:moveTo>
                  <a:lnTo>
                    <a:pt x="56375" y="478637"/>
                  </a:lnTo>
                  <a:lnTo>
                    <a:pt x="56845" y="478586"/>
                  </a:lnTo>
                  <a:lnTo>
                    <a:pt x="57480" y="478383"/>
                  </a:lnTo>
                  <a:close/>
                </a:path>
                <a:path w="822960" h="545464">
                  <a:moveTo>
                    <a:pt x="57569" y="316230"/>
                  </a:moveTo>
                  <a:lnTo>
                    <a:pt x="57035" y="312420"/>
                  </a:lnTo>
                  <a:lnTo>
                    <a:pt x="55118" y="316230"/>
                  </a:lnTo>
                  <a:lnTo>
                    <a:pt x="57569" y="316230"/>
                  </a:lnTo>
                  <a:close/>
                </a:path>
                <a:path w="822960" h="545464">
                  <a:moveTo>
                    <a:pt x="58331" y="293497"/>
                  </a:moveTo>
                  <a:lnTo>
                    <a:pt x="56984" y="294373"/>
                  </a:lnTo>
                  <a:lnTo>
                    <a:pt x="56019" y="295148"/>
                  </a:lnTo>
                  <a:lnTo>
                    <a:pt x="56959" y="296278"/>
                  </a:lnTo>
                  <a:lnTo>
                    <a:pt x="57353" y="295325"/>
                  </a:lnTo>
                  <a:lnTo>
                    <a:pt x="57746" y="294360"/>
                  </a:lnTo>
                  <a:lnTo>
                    <a:pt x="58331" y="293497"/>
                  </a:lnTo>
                  <a:close/>
                </a:path>
                <a:path w="822960" h="545464">
                  <a:moveTo>
                    <a:pt x="61683" y="291045"/>
                  </a:moveTo>
                  <a:lnTo>
                    <a:pt x="60083" y="291541"/>
                  </a:lnTo>
                  <a:lnTo>
                    <a:pt x="59093" y="292493"/>
                  </a:lnTo>
                  <a:lnTo>
                    <a:pt x="58331" y="293497"/>
                  </a:lnTo>
                  <a:lnTo>
                    <a:pt x="60820" y="292112"/>
                  </a:lnTo>
                  <a:lnTo>
                    <a:pt x="61683" y="291045"/>
                  </a:lnTo>
                  <a:close/>
                </a:path>
                <a:path w="822960" h="545464">
                  <a:moveTo>
                    <a:pt x="62026" y="500507"/>
                  </a:moveTo>
                  <a:lnTo>
                    <a:pt x="61480" y="501129"/>
                  </a:lnTo>
                  <a:lnTo>
                    <a:pt x="61582" y="501650"/>
                  </a:lnTo>
                  <a:lnTo>
                    <a:pt x="62026" y="500507"/>
                  </a:lnTo>
                  <a:close/>
                </a:path>
                <a:path w="822960" h="545464">
                  <a:moveTo>
                    <a:pt x="63055" y="497903"/>
                  </a:moveTo>
                  <a:lnTo>
                    <a:pt x="62026" y="500507"/>
                  </a:lnTo>
                  <a:lnTo>
                    <a:pt x="62141" y="500380"/>
                  </a:lnTo>
                  <a:lnTo>
                    <a:pt x="62915" y="501650"/>
                  </a:lnTo>
                  <a:lnTo>
                    <a:pt x="62966" y="500380"/>
                  </a:lnTo>
                  <a:lnTo>
                    <a:pt x="63055" y="497903"/>
                  </a:lnTo>
                  <a:close/>
                </a:path>
                <a:path w="822960" h="545464">
                  <a:moveTo>
                    <a:pt x="63855" y="464616"/>
                  </a:moveTo>
                  <a:lnTo>
                    <a:pt x="63309" y="463778"/>
                  </a:lnTo>
                  <a:lnTo>
                    <a:pt x="61137" y="465264"/>
                  </a:lnTo>
                  <a:lnTo>
                    <a:pt x="60058" y="465747"/>
                  </a:lnTo>
                  <a:lnTo>
                    <a:pt x="61201" y="465416"/>
                  </a:lnTo>
                  <a:lnTo>
                    <a:pt x="62039" y="465607"/>
                  </a:lnTo>
                  <a:lnTo>
                    <a:pt x="62725" y="466115"/>
                  </a:lnTo>
                  <a:lnTo>
                    <a:pt x="63106" y="465810"/>
                  </a:lnTo>
                  <a:lnTo>
                    <a:pt x="63487" y="465340"/>
                  </a:lnTo>
                  <a:lnTo>
                    <a:pt x="63855" y="464616"/>
                  </a:lnTo>
                  <a:close/>
                </a:path>
                <a:path w="822960" h="545464">
                  <a:moveTo>
                    <a:pt x="66141" y="487680"/>
                  </a:moveTo>
                  <a:lnTo>
                    <a:pt x="65913" y="487680"/>
                  </a:lnTo>
                  <a:lnTo>
                    <a:pt x="65633" y="489280"/>
                  </a:lnTo>
                  <a:lnTo>
                    <a:pt x="66078" y="491490"/>
                  </a:lnTo>
                  <a:lnTo>
                    <a:pt x="66141" y="487680"/>
                  </a:lnTo>
                  <a:close/>
                </a:path>
                <a:path w="822960" h="545464">
                  <a:moveTo>
                    <a:pt x="66929" y="286346"/>
                  </a:moveTo>
                  <a:lnTo>
                    <a:pt x="65620" y="287020"/>
                  </a:lnTo>
                  <a:lnTo>
                    <a:pt x="63322" y="288290"/>
                  </a:lnTo>
                  <a:lnTo>
                    <a:pt x="61137" y="290830"/>
                  </a:lnTo>
                  <a:lnTo>
                    <a:pt x="62699" y="289560"/>
                  </a:lnTo>
                  <a:lnTo>
                    <a:pt x="64223" y="289560"/>
                  </a:lnTo>
                  <a:lnTo>
                    <a:pt x="65824" y="288290"/>
                  </a:lnTo>
                  <a:lnTo>
                    <a:pt x="66929" y="286346"/>
                  </a:lnTo>
                  <a:close/>
                </a:path>
                <a:path w="822960" h="545464">
                  <a:moveTo>
                    <a:pt x="68097" y="285750"/>
                  </a:moveTo>
                  <a:lnTo>
                    <a:pt x="67271" y="285750"/>
                  </a:lnTo>
                  <a:lnTo>
                    <a:pt x="66929" y="286346"/>
                  </a:lnTo>
                  <a:lnTo>
                    <a:pt x="68097" y="285750"/>
                  </a:lnTo>
                  <a:close/>
                </a:path>
                <a:path w="822960" h="545464">
                  <a:moveTo>
                    <a:pt x="68719" y="477520"/>
                  </a:moveTo>
                  <a:lnTo>
                    <a:pt x="64185" y="476250"/>
                  </a:lnTo>
                  <a:lnTo>
                    <a:pt x="65620" y="469900"/>
                  </a:lnTo>
                  <a:lnTo>
                    <a:pt x="65913" y="468630"/>
                  </a:lnTo>
                  <a:lnTo>
                    <a:pt x="62725" y="467360"/>
                  </a:lnTo>
                  <a:lnTo>
                    <a:pt x="60134" y="468630"/>
                  </a:lnTo>
                  <a:lnTo>
                    <a:pt x="57442" y="463550"/>
                  </a:lnTo>
                  <a:lnTo>
                    <a:pt x="56769" y="462280"/>
                  </a:lnTo>
                  <a:lnTo>
                    <a:pt x="52273" y="459740"/>
                  </a:lnTo>
                  <a:lnTo>
                    <a:pt x="53162" y="458470"/>
                  </a:lnTo>
                  <a:lnTo>
                    <a:pt x="47066" y="452120"/>
                  </a:lnTo>
                  <a:lnTo>
                    <a:pt x="46240" y="448310"/>
                  </a:lnTo>
                  <a:lnTo>
                    <a:pt x="45999" y="447230"/>
                  </a:lnTo>
                  <a:lnTo>
                    <a:pt x="43129" y="448310"/>
                  </a:lnTo>
                  <a:lnTo>
                    <a:pt x="42202" y="445770"/>
                  </a:lnTo>
                  <a:lnTo>
                    <a:pt x="41262" y="443230"/>
                  </a:lnTo>
                  <a:lnTo>
                    <a:pt x="39230" y="440690"/>
                  </a:lnTo>
                  <a:lnTo>
                    <a:pt x="41148" y="439420"/>
                  </a:lnTo>
                  <a:lnTo>
                    <a:pt x="42062" y="440690"/>
                  </a:lnTo>
                  <a:lnTo>
                    <a:pt x="43675" y="441960"/>
                  </a:lnTo>
                  <a:lnTo>
                    <a:pt x="43167" y="440690"/>
                  </a:lnTo>
                  <a:lnTo>
                    <a:pt x="42811" y="439420"/>
                  </a:lnTo>
                  <a:lnTo>
                    <a:pt x="42354" y="438150"/>
                  </a:lnTo>
                  <a:lnTo>
                    <a:pt x="40081" y="438150"/>
                  </a:lnTo>
                  <a:lnTo>
                    <a:pt x="39535" y="436880"/>
                  </a:lnTo>
                  <a:lnTo>
                    <a:pt x="39001" y="435610"/>
                  </a:lnTo>
                  <a:lnTo>
                    <a:pt x="41617" y="435610"/>
                  </a:lnTo>
                  <a:lnTo>
                    <a:pt x="40119" y="431800"/>
                  </a:lnTo>
                  <a:lnTo>
                    <a:pt x="37338" y="429260"/>
                  </a:lnTo>
                  <a:lnTo>
                    <a:pt x="35953" y="427990"/>
                  </a:lnTo>
                  <a:lnTo>
                    <a:pt x="36563" y="422910"/>
                  </a:lnTo>
                  <a:lnTo>
                    <a:pt x="34163" y="422910"/>
                  </a:lnTo>
                  <a:lnTo>
                    <a:pt x="31051" y="429260"/>
                  </a:lnTo>
                  <a:lnTo>
                    <a:pt x="28270" y="422910"/>
                  </a:lnTo>
                  <a:lnTo>
                    <a:pt x="29476" y="422910"/>
                  </a:lnTo>
                  <a:lnTo>
                    <a:pt x="31203" y="421868"/>
                  </a:lnTo>
                  <a:lnTo>
                    <a:pt x="31203" y="420827"/>
                  </a:lnTo>
                  <a:lnTo>
                    <a:pt x="31330" y="420370"/>
                  </a:lnTo>
                  <a:lnTo>
                    <a:pt x="31800" y="420827"/>
                  </a:lnTo>
                  <a:lnTo>
                    <a:pt x="31788" y="420370"/>
                  </a:lnTo>
                  <a:lnTo>
                    <a:pt x="31737" y="419100"/>
                  </a:lnTo>
                  <a:lnTo>
                    <a:pt x="33540" y="419100"/>
                  </a:lnTo>
                  <a:lnTo>
                    <a:pt x="32816" y="417830"/>
                  </a:lnTo>
                  <a:lnTo>
                    <a:pt x="34544" y="417830"/>
                  </a:lnTo>
                  <a:lnTo>
                    <a:pt x="33769" y="419100"/>
                  </a:lnTo>
                  <a:lnTo>
                    <a:pt x="33997" y="419442"/>
                  </a:lnTo>
                  <a:lnTo>
                    <a:pt x="32219" y="421233"/>
                  </a:lnTo>
                  <a:lnTo>
                    <a:pt x="33909" y="422910"/>
                  </a:lnTo>
                  <a:lnTo>
                    <a:pt x="34264" y="419849"/>
                  </a:lnTo>
                  <a:lnTo>
                    <a:pt x="34607" y="420370"/>
                  </a:lnTo>
                  <a:lnTo>
                    <a:pt x="34607" y="419100"/>
                  </a:lnTo>
                  <a:lnTo>
                    <a:pt x="34607" y="417830"/>
                  </a:lnTo>
                  <a:lnTo>
                    <a:pt x="35306" y="415290"/>
                  </a:lnTo>
                  <a:lnTo>
                    <a:pt x="36537" y="414020"/>
                  </a:lnTo>
                  <a:lnTo>
                    <a:pt x="34099" y="414020"/>
                  </a:lnTo>
                  <a:lnTo>
                    <a:pt x="33731" y="412750"/>
                  </a:lnTo>
                  <a:lnTo>
                    <a:pt x="33235" y="407670"/>
                  </a:lnTo>
                  <a:lnTo>
                    <a:pt x="35788" y="411480"/>
                  </a:lnTo>
                  <a:lnTo>
                    <a:pt x="36512" y="407670"/>
                  </a:lnTo>
                  <a:lnTo>
                    <a:pt x="35179" y="407670"/>
                  </a:lnTo>
                  <a:lnTo>
                    <a:pt x="36410" y="405130"/>
                  </a:lnTo>
                  <a:lnTo>
                    <a:pt x="33680" y="405130"/>
                  </a:lnTo>
                  <a:lnTo>
                    <a:pt x="33642" y="403860"/>
                  </a:lnTo>
                  <a:lnTo>
                    <a:pt x="34912" y="402590"/>
                  </a:lnTo>
                  <a:lnTo>
                    <a:pt x="35636" y="402590"/>
                  </a:lnTo>
                  <a:lnTo>
                    <a:pt x="34353" y="400050"/>
                  </a:lnTo>
                  <a:lnTo>
                    <a:pt x="35064" y="394970"/>
                  </a:lnTo>
                  <a:lnTo>
                    <a:pt x="35433" y="392430"/>
                  </a:lnTo>
                  <a:lnTo>
                    <a:pt x="32486" y="394970"/>
                  </a:lnTo>
                  <a:lnTo>
                    <a:pt x="32169" y="394970"/>
                  </a:lnTo>
                  <a:lnTo>
                    <a:pt x="30124" y="388620"/>
                  </a:lnTo>
                  <a:lnTo>
                    <a:pt x="29718" y="387350"/>
                  </a:lnTo>
                  <a:lnTo>
                    <a:pt x="34759" y="378460"/>
                  </a:lnTo>
                  <a:lnTo>
                    <a:pt x="34683" y="370840"/>
                  </a:lnTo>
                  <a:lnTo>
                    <a:pt x="35572" y="370840"/>
                  </a:lnTo>
                  <a:lnTo>
                    <a:pt x="35445" y="369570"/>
                  </a:lnTo>
                  <a:lnTo>
                    <a:pt x="35204" y="367030"/>
                  </a:lnTo>
                  <a:lnTo>
                    <a:pt x="36512" y="361950"/>
                  </a:lnTo>
                  <a:lnTo>
                    <a:pt x="35166" y="358140"/>
                  </a:lnTo>
                  <a:lnTo>
                    <a:pt x="35420" y="356870"/>
                  </a:lnTo>
                  <a:lnTo>
                    <a:pt x="37388" y="355600"/>
                  </a:lnTo>
                  <a:lnTo>
                    <a:pt x="38341" y="355600"/>
                  </a:lnTo>
                  <a:lnTo>
                    <a:pt x="38328" y="351790"/>
                  </a:lnTo>
                  <a:lnTo>
                    <a:pt x="37388" y="351790"/>
                  </a:lnTo>
                  <a:lnTo>
                    <a:pt x="39941" y="346710"/>
                  </a:lnTo>
                  <a:lnTo>
                    <a:pt x="40563" y="349732"/>
                  </a:lnTo>
                  <a:lnTo>
                    <a:pt x="40309" y="350520"/>
                  </a:lnTo>
                  <a:lnTo>
                    <a:pt x="40589" y="349872"/>
                  </a:lnTo>
                  <a:lnTo>
                    <a:pt x="40728" y="350520"/>
                  </a:lnTo>
                  <a:lnTo>
                    <a:pt x="41109" y="348716"/>
                  </a:lnTo>
                  <a:lnTo>
                    <a:pt x="42024" y="346710"/>
                  </a:lnTo>
                  <a:lnTo>
                    <a:pt x="43662" y="346710"/>
                  </a:lnTo>
                  <a:lnTo>
                    <a:pt x="42468" y="341630"/>
                  </a:lnTo>
                  <a:lnTo>
                    <a:pt x="44284" y="342900"/>
                  </a:lnTo>
                  <a:lnTo>
                    <a:pt x="44907" y="341630"/>
                  </a:lnTo>
                  <a:lnTo>
                    <a:pt x="46151" y="339090"/>
                  </a:lnTo>
                  <a:lnTo>
                    <a:pt x="46139" y="336550"/>
                  </a:lnTo>
                  <a:lnTo>
                    <a:pt x="43649" y="339090"/>
                  </a:lnTo>
                  <a:lnTo>
                    <a:pt x="43992" y="336550"/>
                  </a:lnTo>
                  <a:lnTo>
                    <a:pt x="44818" y="335280"/>
                  </a:lnTo>
                  <a:lnTo>
                    <a:pt x="45694" y="332740"/>
                  </a:lnTo>
                  <a:lnTo>
                    <a:pt x="48221" y="335280"/>
                  </a:lnTo>
                  <a:lnTo>
                    <a:pt x="50330" y="332740"/>
                  </a:lnTo>
                  <a:lnTo>
                    <a:pt x="51384" y="331470"/>
                  </a:lnTo>
                  <a:lnTo>
                    <a:pt x="51333" y="327660"/>
                  </a:lnTo>
                  <a:lnTo>
                    <a:pt x="52209" y="320040"/>
                  </a:lnTo>
                  <a:lnTo>
                    <a:pt x="52565" y="318770"/>
                  </a:lnTo>
                  <a:lnTo>
                    <a:pt x="40373" y="318770"/>
                  </a:lnTo>
                  <a:lnTo>
                    <a:pt x="39992" y="318770"/>
                  </a:lnTo>
                  <a:lnTo>
                    <a:pt x="39395" y="318770"/>
                  </a:lnTo>
                  <a:lnTo>
                    <a:pt x="36118" y="323850"/>
                  </a:lnTo>
                  <a:lnTo>
                    <a:pt x="36169" y="330200"/>
                  </a:lnTo>
                  <a:lnTo>
                    <a:pt x="33312" y="336550"/>
                  </a:lnTo>
                  <a:lnTo>
                    <a:pt x="29794" y="337693"/>
                  </a:lnTo>
                  <a:lnTo>
                    <a:pt x="29591" y="339090"/>
                  </a:lnTo>
                  <a:lnTo>
                    <a:pt x="28765" y="353060"/>
                  </a:lnTo>
                  <a:lnTo>
                    <a:pt x="27673" y="359410"/>
                  </a:lnTo>
                  <a:lnTo>
                    <a:pt x="28321" y="358140"/>
                  </a:lnTo>
                  <a:lnTo>
                    <a:pt x="32905" y="360680"/>
                  </a:lnTo>
                  <a:lnTo>
                    <a:pt x="24866" y="364490"/>
                  </a:lnTo>
                  <a:lnTo>
                    <a:pt x="26035" y="368147"/>
                  </a:lnTo>
                  <a:lnTo>
                    <a:pt x="24447" y="367271"/>
                  </a:lnTo>
                  <a:lnTo>
                    <a:pt x="22885" y="373380"/>
                  </a:lnTo>
                  <a:lnTo>
                    <a:pt x="23964" y="379730"/>
                  </a:lnTo>
                  <a:lnTo>
                    <a:pt x="24917" y="388620"/>
                  </a:lnTo>
                  <a:lnTo>
                    <a:pt x="23749" y="387350"/>
                  </a:lnTo>
                  <a:lnTo>
                    <a:pt x="22377" y="391160"/>
                  </a:lnTo>
                  <a:lnTo>
                    <a:pt x="22656" y="397510"/>
                  </a:lnTo>
                  <a:lnTo>
                    <a:pt x="22110" y="401320"/>
                  </a:lnTo>
                  <a:lnTo>
                    <a:pt x="23329" y="402590"/>
                  </a:lnTo>
                  <a:lnTo>
                    <a:pt x="23253" y="403860"/>
                  </a:lnTo>
                  <a:lnTo>
                    <a:pt x="25006" y="402590"/>
                  </a:lnTo>
                  <a:lnTo>
                    <a:pt x="21577" y="408940"/>
                  </a:lnTo>
                  <a:lnTo>
                    <a:pt x="22987" y="415290"/>
                  </a:lnTo>
                  <a:lnTo>
                    <a:pt x="26936" y="425450"/>
                  </a:lnTo>
                  <a:lnTo>
                    <a:pt x="29286" y="430530"/>
                  </a:lnTo>
                  <a:lnTo>
                    <a:pt x="28244" y="436880"/>
                  </a:lnTo>
                  <a:lnTo>
                    <a:pt x="27787" y="435610"/>
                  </a:lnTo>
                  <a:lnTo>
                    <a:pt x="26644" y="434708"/>
                  </a:lnTo>
                  <a:lnTo>
                    <a:pt x="27927" y="438150"/>
                  </a:lnTo>
                  <a:lnTo>
                    <a:pt x="29210" y="440690"/>
                  </a:lnTo>
                  <a:lnTo>
                    <a:pt x="30937" y="443230"/>
                  </a:lnTo>
                  <a:lnTo>
                    <a:pt x="32588" y="441960"/>
                  </a:lnTo>
                  <a:lnTo>
                    <a:pt x="31610" y="441960"/>
                  </a:lnTo>
                  <a:lnTo>
                    <a:pt x="32385" y="439420"/>
                  </a:lnTo>
                  <a:lnTo>
                    <a:pt x="34010" y="439420"/>
                  </a:lnTo>
                  <a:lnTo>
                    <a:pt x="35928" y="441960"/>
                  </a:lnTo>
                  <a:lnTo>
                    <a:pt x="36804" y="443230"/>
                  </a:lnTo>
                  <a:lnTo>
                    <a:pt x="33959" y="440690"/>
                  </a:lnTo>
                  <a:lnTo>
                    <a:pt x="33528" y="447040"/>
                  </a:lnTo>
                  <a:lnTo>
                    <a:pt x="35420" y="447040"/>
                  </a:lnTo>
                  <a:lnTo>
                    <a:pt x="34518" y="452120"/>
                  </a:lnTo>
                  <a:lnTo>
                    <a:pt x="39331" y="445770"/>
                  </a:lnTo>
                  <a:lnTo>
                    <a:pt x="40589" y="452120"/>
                  </a:lnTo>
                  <a:lnTo>
                    <a:pt x="39471" y="452120"/>
                  </a:lnTo>
                  <a:lnTo>
                    <a:pt x="41300" y="453390"/>
                  </a:lnTo>
                  <a:lnTo>
                    <a:pt x="43700" y="454660"/>
                  </a:lnTo>
                  <a:lnTo>
                    <a:pt x="45135" y="457200"/>
                  </a:lnTo>
                  <a:lnTo>
                    <a:pt x="43929" y="459740"/>
                  </a:lnTo>
                  <a:lnTo>
                    <a:pt x="44919" y="459740"/>
                  </a:lnTo>
                  <a:lnTo>
                    <a:pt x="48983" y="459740"/>
                  </a:lnTo>
                  <a:lnTo>
                    <a:pt x="49568" y="463550"/>
                  </a:lnTo>
                  <a:lnTo>
                    <a:pt x="46431" y="461010"/>
                  </a:lnTo>
                  <a:lnTo>
                    <a:pt x="44919" y="459740"/>
                  </a:lnTo>
                  <a:lnTo>
                    <a:pt x="45237" y="464820"/>
                  </a:lnTo>
                  <a:lnTo>
                    <a:pt x="46189" y="464820"/>
                  </a:lnTo>
                  <a:lnTo>
                    <a:pt x="47701" y="467360"/>
                  </a:lnTo>
                  <a:lnTo>
                    <a:pt x="47561" y="467360"/>
                  </a:lnTo>
                  <a:lnTo>
                    <a:pt x="50749" y="471170"/>
                  </a:lnTo>
                  <a:lnTo>
                    <a:pt x="50304" y="469900"/>
                  </a:lnTo>
                  <a:lnTo>
                    <a:pt x="54063" y="469900"/>
                  </a:lnTo>
                  <a:lnTo>
                    <a:pt x="55803" y="471170"/>
                  </a:lnTo>
                  <a:lnTo>
                    <a:pt x="57226" y="472440"/>
                  </a:lnTo>
                  <a:lnTo>
                    <a:pt x="58648" y="474980"/>
                  </a:lnTo>
                  <a:lnTo>
                    <a:pt x="59677" y="476224"/>
                  </a:lnTo>
                  <a:lnTo>
                    <a:pt x="62636" y="477520"/>
                  </a:lnTo>
                  <a:lnTo>
                    <a:pt x="56794" y="474980"/>
                  </a:lnTo>
                  <a:lnTo>
                    <a:pt x="60236" y="478790"/>
                  </a:lnTo>
                  <a:lnTo>
                    <a:pt x="57480" y="478790"/>
                  </a:lnTo>
                  <a:lnTo>
                    <a:pt x="57315" y="480060"/>
                  </a:lnTo>
                  <a:lnTo>
                    <a:pt x="56959" y="481825"/>
                  </a:lnTo>
                  <a:lnTo>
                    <a:pt x="58572" y="482600"/>
                  </a:lnTo>
                  <a:lnTo>
                    <a:pt x="54851" y="483870"/>
                  </a:lnTo>
                  <a:lnTo>
                    <a:pt x="57797" y="487680"/>
                  </a:lnTo>
                  <a:lnTo>
                    <a:pt x="56908" y="487680"/>
                  </a:lnTo>
                  <a:lnTo>
                    <a:pt x="57924" y="488950"/>
                  </a:lnTo>
                  <a:lnTo>
                    <a:pt x="58991" y="491490"/>
                  </a:lnTo>
                  <a:lnTo>
                    <a:pt x="57086" y="494030"/>
                  </a:lnTo>
                  <a:lnTo>
                    <a:pt x="54889" y="495300"/>
                  </a:lnTo>
                  <a:lnTo>
                    <a:pt x="52641" y="497840"/>
                  </a:lnTo>
                  <a:lnTo>
                    <a:pt x="50304" y="499110"/>
                  </a:lnTo>
                  <a:lnTo>
                    <a:pt x="49161" y="502920"/>
                  </a:lnTo>
                  <a:lnTo>
                    <a:pt x="45720" y="508000"/>
                  </a:lnTo>
                  <a:lnTo>
                    <a:pt x="45834" y="511810"/>
                  </a:lnTo>
                  <a:lnTo>
                    <a:pt x="40855" y="515620"/>
                  </a:lnTo>
                  <a:lnTo>
                    <a:pt x="38277" y="515620"/>
                  </a:lnTo>
                  <a:lnTo>
                    <a:pt x="40944" y="511810"/>
                  </a:lnTo>
                  <a:lnTo>
                    <a:pt x="37325" y="513080"/>
                  </a:lnTo>
                  <a:lnTo>
                    <a:pt x="35128" y="514350"/>
                  </a:lnTo>
                  <a:lnTo>
                    <a:pt x="32727" y="515505"/>
                  </a:lnTo>
                  <a:lnTo>
                    <a:pt x="31915" y="514350"/>
                  </a:lnTo>
                  <a:lnTo>
                    <a:pt x="30607" y="514350"/>
                  </a:lnTo>
                  <a:lnTo>
                    <a:pt x="28282" y="515620"/>
                  </a:lnTo>
                  <a:lnTo>
                    <a:pt x="29565" y="517271"/>
                  </a:lnTo>
                  <a:lnTo>
                    <a:pt x="30899" y="516890"/>
                  </a:lnTo>
                  <a:lnTo>
                    <a:pt x="30607" y="520700"/>
                  </a:lnTo>
                  <a:lnTo>
                    <a:pt x="32969" y="516890"/>
                  </a:lnTo>
                  <a:lnTo>
                    <a:pt x="33756" y="515620"/>
                  </a:lnTo>
                  <a:lnTo>
                    <a:pt x="35064" y="516890"/>
                  </a:lnTo>
                  <a:lnTo>
                    <a:pt x="36576" y="518160"/>
                  </a:lnTo>
                  <a:lnTo>
                    <a:pt x="34683" y="519430"/>
                  </a:lnTo>
                  <a:lnTo>
                    <a:pt x="38544" y="520700"/>
                  </a:lnTo>
                  <a:lnTo>
                    <a:pt x="36842" y="516890"/>
                  </a:lnTo>
                  <a:lnTo>
                    <a:pt x="40373" y="518160"/>
                  </a:lnTo>
                  <a:lnTo>
                    <a:pt x="40551" y="518147"/>
                  </a:lnTo>
                  <a:lnTo>
                    <a:pt x="41783" y="516890"/>
                  </a:lnTo>
                  <a:lnTo>
                    <a:pt x="43014" y="515620"/>
                  </a:lnTo>
                  <a:lnTo>
                    <a:pt x="42811" y="516890"/>
                  </a:lnTo>
                  <a:lnTo>
                    <a:pt x="44767" y="518160"/>
                  </a:lnTo>
                  <a:lnTo>
                    <a:pt x="49301" y="518160"/>
                  </a:lnTo>
                  <a:lnTo>
                    <a:pt x="49695" y="511810"/>
                  </a:lnTo>
                  <a:lnTo>
                    <a:pt x="53213" y="511810"/>
                  </a:lnTo>
                  <a:lnTo>
                    <a:pt x="52920" y="513080"/>
                  </a:lnTo>
                  <a:lnTo>
                    <a:pt x="54102" y="511810"/>
                  </a:lnTo>
                  <a:lnTo>
                    <a:pt x="55270" y="510540"/>
                  </a:lnTo>
                  <a:lnTo>
                    <a:pt x="58801" y="506730"/>
                  </a:lnTo>
                  <a:lnTo>
                    <a:pt x="52044" y="510540"/>
                  </a:lnTo>
                  <a:lnTo>
                    <a:pt x="54114" y="504190"/>
                  </a:lnTo>
                  <a:lnTo>
                    <a:pt x="59359" y="504190"/>
                  </a:lnTo>
                  <a:lnTo>
                    <a:pt x="62141" y="505460"/>
                  </a:lnTo>
                  <a:lnTo>
                    <a:pt x="61264" y="504190"/>
                  </a:lnTo>
                  <a:lnTo>
                    <a:pt x="60401" y="502920"/>
                  </a:lnTo>
                  <a:lnTo>
                    <a:pt x="61036" y="501650"/>
                  </a:lnTo>
                  <a:lnTo>
                    <a:pt x="61480" y="501129"/>
                  </a:lnTo>
                  <a:lnTo>
                    <a:pt x="61036" y="499110"/>
                  </a:lnTo>
                  <a:lnTo>
                    <a:pt x="63030" y="497928"/>
                  </a:lnTo>
                  <a:lnTo>
                    <a:pt x="63182" y="497840"/>
                  </a:lnTo>
                  <a:lnTo>
                    <a:pt x="64198" y="494030"/>
                  </a:lnTo>
                  <a:lnTo>
                    <a:pt x="65481" y="490220"/>
                  </a:lnTo>
                  <a:lnTo>
                    <a:pt x="65570" y="488950"/>
                  </a:lnTo>
                  <a:lnTo>
                    <a:pt x="65062" y="486410"/>
                  </a:lnTo>
                  <a:lnTo>
                    <a:pt x="66167" y="486410"/>
                  </a:lnTo>
                  <a:lnTo>
                    <a:pt x="66141" y="487680"/>
                  </a:lnTo>
                  <a:lnTo>
                    <a:pt x="68148" y="487680"/>
                  </a:lnTo>
                  <a:lnTo>
                    <a:pt x="67170" y="486410"/>
                  </a:lnTo>
                  <a:lnTo>
                    <a:pt x="67538" y="486410"/>
                  </a:lnTo>
                  <a:lnTo>
                    <a:pt x="67348" y="485140"/>
                  </a:lnTo>
                  <a:lnTo>
                    <a:pt x="66713" y="482600"/>
                  </a:lnTo>
                  <a:lnTo>
                    <a:pt x="65976" y="481330"/>
                  </a:lnTo>
                  <a:lnTo>
                    <a:pt x="64795" y="480060"/>
                  </a:lnTo>
                  <a:lnTo>
                    <a:pt x="65151" y="477520"/>
                  </a:lnTo>
                  <a:lnTo>
                    <a:pt x="67945" y="477520"/>
                  </a:lnTo>
                  <a:lnTo>
                    <a:pt x="67716" y="482600"/>
                  </a:lnTo>
                  <a:lnTo>
                    <a:pt x="68719" y="477520"/>
                  </a:lnTo>
                  <a:close/>
                </a:path>
                <a:path w="822960" h="545464">
                  <a:moveTo>
                    <a:pt x="69049" y="474129"/>
                  </a:moveTo>
                  <a:lnTo>
                    <a:pt x="68033" y="470154"/>
                  </a:lnTo>
                  <a:lnTo>
                    <a:pt x="68592" y="470014"/>
                  </a:lnTo>
                  <a:lnTo>
                    <a:pt x="66446" y="468287"/>
                  </a:lnTo>
                  <a:lnTo>
                    <a:pt x="66001" y="468020"/>
                  </a:lnTo>
                  <a:lnTo>
                    <a:pt x="66763" y="470890"/>
                  </a:lnTo>
                  <a:lnTo>
                    <a:pt x="69049" y="474129"/>
                  </a:lnTo>
                  <a:close/>
                </a:path>
                <a:path w="822960" h="545464">
                  <a:moveTo>
                    <a:pt x="69088" y="497192"/>
                  </a:moveTo>
                  <a:lnTo>
                    <a:pt x="68338" y="496874"/>
                  </a:lnTo>
                  <a:lnTo>
                    <a:pt x="67056" y="496316"/>
                  </a:lnTo>
                  <a:lnTo>
                    <a:pt x="67856" y="492671"/>
                  </a:lnTo>
                  <a:lnTo>
                    <a:pt x="66916" y="494766"/>
                  </a:lnTo>
                  <a:lnTo>
                    <a:pt x="65862" y="496747"/>
                  </a:lnTo>
                  <a:lnTo>
                    <a:pt x="64579" y="498513"/>
                  </a:lnTo>
                  <a:lnTo>
                    <a:pt x="65989" y="498005"/>
                  </a:lnTo>
                  <a:lnTo>
                    <a:pt x="67983" y="497141"/>
                  </a:lnTo>
                  <a:lnTo>
                    <a:pt x="66700" y="500062"/>
                  </a:lnTo>
                  <a:lnTo>
                    <a:pt x="69088" y="497192"/>
                  </a:lnTo>
                  <a:close/>
                </a:path>
                <a:path w="822960" h="545464">
                  <a:moveTo>
                    <a:pt x="70154" y="300990"/>
                  </a:moveTo>
                  <a:lnTo>
                    <a:pt x="69989" y="299720"/>
                  </a:lnTo>
                  <a:lnTo>
                    <a:pt x="68148" y="302260"/>
                  </a:lnTo>
                  <a:lnTo>
                    <a:pt x="70040" y="302260"/>
                  </a:lnTo>
                  <a:lnTo>
                    <a:pt x="69824" y="300990"/>
                  </a:lnTo>
                  <a:lnTo>
                    <a:pt x="70154" y="300990"/>
                  </a:lnTo>
                  <a:close/>
                </a:path>
                <a:path w="822960" h="545464">
                  <a:moveTo>
                    <a:pt x="70840" y="298526"/>
                  </a:moveTo>
                  <a:lnTo>
                    <a:pt x="70561" y="298386"/>
                  </a:lnTo>
                  <a:lnTo>
                    <a:pt x="69951" y="298831"/>
                  </a:lnTo>
                  <a:lnTo>
                    <a:pt x="69875" y="299288"/>
                  </a:lnTo>
                  <a:lnTo>
                    <a:pt x="69989" y="299529"/>
                  </a:lnTo>
                  <a:lnTo>
                    <a:pt x="70446" y="298970"/>
                  </a:lnTo>
                  <a:lnTo>
                    <a:pt x="70840" y="298526"/>
                  </a:lnTo>
                  <a:close/>
                </a:path>
                <a:path w="822960" h="545464">
                  <a:moveTo>
                    <a:pt x="76225" y="298488"/>
                  </a:moveTo>
                  <a:lnTo>
                    <a:pt x="74168" y="299720"/>
                  </a:lnTo>
                  <a:lnTo>
                    <a:pt x="76161" y="299186"/>
                  </a:lnTo>
                  <a:lnTo>
                    <a:pt x="76225" y="298488"/>
                  </a:lnTo>
                  <a:close/>
                </a:path>
                <a:path w="822960" h="545464">
                  <a:moveTo>
                    <a:pt x="86372" y="295897"/>
                  </a:moveTo>
                  <a:lnTo>
                    <a:pt x="86042" y="295871"/>
                  </a:lnTo>
                  <a:lnTo>
                    <a:pt x="85775" y="295846"/>
                  </a:lnTo>
                  <a:lnTo>
                    <a:pt x="85483" y="295821"/>
                  </a:lnTo>
                  <a:lnTo>
                    <a:pt x="85852" y="296049"/>
                  </a:lnTo>
                  <a:lnTo>
                    <a:pt x="86194" y="296151"/>
                  </a:lnTo>
                  <a:lnTo>
                    <a:pt x="86372" y="295897"/>
                  </a:lnTo>
                  <a:close/>
                </a:path>
                <a:path w="822960" h="545464">
                  <a:moveTo>
                    <a:pt x="111239" y="305790"/>
                  </a:moveTo>
                  <a:lnTo>
                    <a:pt x="110274" y="305511"/>
                  </a:lnTo>
                  <a:lnTo>
                    <a:pt x="110705" y="305714"/>
                  </a:lnTo>
                  <a:lnTo>
                    <a:pt x="111239" y="305790"/>
                  </a:lnTo>
                  <a:close/>
                </a:path>
                <a:path w="822960" h="545464">
                  <a:moveTo>
                    <a:pt x="111683" y="305511"/>
                  </a:moveTo>
                  <a:lnTo>
                    <a:pt x="111061" y="304800"/>
                  </a:lnTo>
                  <a:lnTo>
                    <a:pt x="108991" y="304800"/>
                  </a:lnTo>
                  <a:lnTo>
                    <a:pt x="111683" y="305511"/>
                  </a:lnTo>
                  <a:close/>
                </a:path>
                <a:path w="822960" h="545464">
                  <a:moveTo>
                    <a:pt x="120091" y="311543"/>
                  </a:moveTo>
                  <a:lnTo>
                    <a:pt x="119773" y="310934"/>
                  </a:lnTo>
                  <a:lnTo>
                    <a:pt x="119341" y="311150"/>
                  </a:lnTo>
                  <a:lnTo>
                    <a:pt x="120091" y="311543"/>
                  </a:lnTo>
                  <a:close/>
                </a:path>
                <a:path w="822960" h="545464">
                  <a:moveTo>
                    <a:pt x="121678" y="312420"/>
                  </a:moveTo>
                  <a:lnTo>
                    <a:pt x="120091" y="311543"/>
                  </a:lnTo>
                  <a:lnTo>
                    <a:pt x="120523" y="312420"/>
                  </a:lnTo>
                  <a:lnTo>
                    <a:pt x="121678" y="312420"/>
                  </a:lnTo>
                  <a:close/>
                </a:path>
                <a:path w="822960" h="545464">
                  <a:moveTo>
                    <a:pt x="131457" y="312420"/>
                  </a:moveTo>
                  <a:lnTo>
                    <a:pt x="129463" y="311150"/>
                  </a:lnTo>
                  <a:lnTo>
                    <a:pt x="131457" y="312420"/>
                  </a:lnTo>
                  <a:close/>
                </a:path>
                <a:path w="822960" h="545464">
                  <a:moveTo>
                    <a:pt x="132702" y="312826"/>
                  </a:moveTo>
                  <a:lnTo>
                    <a:pt x="132245" y="312331"/>
                  </a:lnTo>
                  <a:lnTo>
                    <a:pt x="131826" y="312039"/>
                  </a:lnTo>
                  <a:lnTo>
                    <a:pt x="131457" y="311797"/>
                  </a:lnTo>
                  <a:lnTo>
                    <a:pt x="132702" y="312826"/>
                  </a:lnTo>
                  <a:close/>
                </a:path>
                <a:path w="822960" h="545464">
                  <a:moveTo>
                    <a:pt x="134112" y="312293"/>
                  </a:moveTo>
                  <a:lnTo>
                    <a:pt x="132994" y="311226"/>
                  </a:lnTo>
                  <a:lnTo>
                    <a:pt x="133680" y="312420"/>
                  </a:lnTo>
                  <a:lnTo>
                    <a:pt x="134112" y="312293"/>
                  </a:lnTo>
                  <a:close/>
                </a:path>
                <a:path w="822960" h="545464">
                  <a:moveTo>
                    <a:pt x="135877" y="312420"/>
                  </a:moveTo>
                  <a:lnTo>
                    <a:pt x="134962" y="312039"/>
                  </a:lnTo>
                  <a:lnTo>
                    <a:pt x="134112" y="312293"/>
                  </a:lnTo>
                  <a:lnTo>
                    <a:pt x="135559" y="313690"/>
                  </a:lnTo>
                  <a:lnTo>
                    <a:pt x="135877" y="312420"/>
                  </a:lnTo>
                  <a:close/>
                </a:path>
                <a:path w="822960" h="545464">
                  <a:moveTo>
                    <a:pt x="137020" y="297218"/>
                  </a:moveTo>
                  <a:lnTo>
                    <a:pt x="136867" y="296519"/>
                  </a:lnTo>
                  <a:lnTo>
                    <a:pt x="136753" y="297180"/>
                  </a:lnTo>
                  <a:lnTo>
                    <a:pt x="137020" y="297218"/>
                  </a:lnTo>
                  <a:close/>
                </a:path>
                <a:path w="822960" h="545464">
                  <a:moveTo>
                    <a:pt x="138747" y="297180"/>
                  </a:moveTo>
                  <a:lnTo>
                    <a:pt x="135966" y="294640"/>
                  </a:lnTo>
                  <a:lnTo>
                    <a:pt x="135153" y="295910"/>
                  </a:lnTo>
                  <a:lnTo>
                    <a:pt x="136728" y="295910"/>
                  </a:lnTo>
                  <a:lnTo>
                    <a:pt x="136867" y="296519"/>
                  </a:lnTo>
                  <a:lnTo>
                    <a:pt x="136969" y="295910"/>
                  </a:lnTo>
                  <a:lnTo>
                    <a:pt x="137922" y="297180"/>
                  </a:lnTo>
                  <a:lnTo>
                    <a:pt x="138747" y="297180"/>
                  </a:lnTo>
                  <a:close/>
                </a:path>
                <a:path w="822960" h="545464">
                  <a:moveTo>
                    <a:pt x="140817" y="296468"/>
                  </a:moveTo>
                  <a:lnTo>
                    <a:pt x="139877" y="296176"/>
                  </a:lnTo>
                  <a:lnTo>
                    <a:pt x="138747" y="296024"/>
                  </a:lnTo>
                  <a:lnTo>
                    <a:pt x="138938" y="296113"/>
                  </a:lnTo>
                  <a:lnTo>
                    <a:pt x="139128" y="296189"/>
                  </a:lnTo>
                  <a:lnTo>
                    <a:pt x="140817" y="296468"/>
                  </a:lnTo>
                  <a:close/>
                </a:path>
                <a:path w="822960" h="545464">
                  <a:moveTo>
                    <a:pt x="155117" y="356577"/>
                  </a:moveTo>
                  <a:lnTo>
                    <a:pt x="153606" y="354507"/>
                  </a:lnTo>
                  <a:lnTo>
                    <a:pt x="152666" y="354203"/>
                  </a:lnTo>
                  <a:lnTo>
                    <a:pt x="151053" y="355066"/>
                  </a:lnTo>
                  <a:lnTo>
                    <a:pt x="151879" y="356450"/>
                  </a:lnTo>
                  <a:lnTo>
                    <a:pt x="155117" y="356577"/>
                  </a:lnTo>
                  <a:close/>
                </a:path>
                <a:path w="822960" h="545464">
                  <a:moveTo>
                    <a:pt x="158915" y="366674"/>
                  </a:moveTo>
                  <a:lnTo>
                    <a:pt x="155536" y="365937"/>
                  </a:lnTo>
                  <a:lnTo>
                    <a:pt x="156565" y="365125"/>
                  </a:lnTo>
                  <a:lnTo>
                    <a:pt x="152641" y="364375"/>
                  </a:lnTo>
                  <a:lnTo>
                    <a:pt x="151803" y="363004"/>
                  </a:lnTo>
                  <a:lnTo>
                    <a:pt x="152717" y="361480"/>
                  </a:lnTo>
                  <a:lnTo>
                    <a:pt x="153847" y="361378"/>
                  </a:lnTo>
                  <a:lnTo>
                    <a:pt x="152933" y="361099"/>
                  </a:lnTo>
                  <a:lnTo>
                    <a:pt x="153733" y="358863"/>
                  </a:lnTo>
                  <a:lnTo>
                    <a:pt x="151650" y="358648"/>
                  </a:lnTo>
                  <a:lnTo>
                    <a:pt x="150037" y="361302"/>
                  </a:lnTo>
                  <a:lnTo>
                    <a:pt x="150749" y="363829"/>
                  </a:lnTo>
                  <a:lnTo>
                    <a:pt x="153466" y="365760"/>
                  </a:lnTo>
                  <a:lnTo>
                    <a:pt x="153009" y="366522"/>
                  </a:lnTo>
                  <a:lnTo>
                    <a:pt x="152082" y="366255"/>
                  </a:lnTo>
                  <a:lnTo>
                    <a:pt x="151511" y="366306"/>
                  </a:lnTo>
                  <a:lnTo>
                    <a:pt x="153492" y="367588"/>
                  </a:lnTo>
                  <a:lnTo>
                    <a:pt x="156654" y="368706"/>
                  </a:lnTo>
                  <a:lnTo>
                    <a:pt x="158915" y="366674"/>
                  </a:lnTo>
                  <a:close/>
                </a:path>
                <a:path w="822960" h="545464">
                  <a:moveTo>
                    <a:pt x="160743" y="322580"/>
                  </a:moveTo>
                  <a:lnTo>
                    <a:pt x="152171" y="322580"/>
                  </a:lnTo>
                  <a:lnTo>
                    <a:pt x="151485" y="326390"/>
                  </a:lnTo>
                  <a:lnTo>
                    <a:pt x="157899" y="326390"/>
                  </a:lnTo>
                  <a:lnTo>
                    <a:pt x="156603" y="323850"/>
                  </a:lnTo>
                  <a:lnTo>
                    <a:pt x="156298" y="323850"/>
                  </a:lnTo>
                  <a:lnTo>
                    <a:pt x="160743" y="322580"/>
                  </a:lnTo>
                  <a:close/>
                </a:path>
                <a:path w="822960" h="545464">
                  <a:moveTo>
                    <a:pt x="165950" y="382752"/>
                  </a:moveTo>
                  <a:lnTo>
                    <a:pt x="165608" y="382358"/>
                  </a:lnTo>
                  <a:lnTo>
                    <a:pt x="165163" y="382117"/>
                  </a:lnTo>
                  <a:lnTo>
                    <a:pt x="164668" y="381939"/>
                  </a:lnTo>
                  <a:lnTo>
                    <a:pt x="165493" y="382892"/>
                  </a:lnTo>
                  <a:lnTo>
                    <a:pt x="165950" y="382752"/>
                  </a:lnTo>
                  <a:close/>
                </a:path>
                <a:path w="822960" h="545464">
                  <a:moveTo>
                    <a:pt x="166560" y="384683"/>
                  </a:moveTo>
                  <a:lnTo>
                    <a:pt x="166382" y="384149"/>
                  </a:lnTo>
                  <a:lnTo>
                    <a:pt x="166204" y="383819"/>
                  </a:lnTo>
                  <a:lnTo>
                    <a:pt x="165989" y="383603"/>
                  </a:lnTo>
                  <a:lnTo>
                    <a:pt x="166192" y="383946"/>
                  </a:lnTo>
                  <a:lnTo>
                    <a:pt x="166408" y="384302"/>
                  </a:lnTo>
                  <a:lnTo>
                    <a:pt x="166560" y="384683"/>
                  </a:lnTo>
                  <a:close/>
                </a:path>
                <a:path w="822960" h="545464">
                  <a:moveTo>
                    <a:pt x="172415" y="305816"/>
                  </a:moveTo>
                  <a:lnTo>
                    <a:pt x="169926" y="304800"/>
                  </a:lnTo>
                  <a:lnTo>
                    <a:pt x="169583" y="306603"/>
                  </a:lnTo>
                  <a:lnTo>
                    <a:pt x="170789" y="306070"/>
                  </a:lnTo>
                  <a:lnTo>
                    <a:pt x="172415" y="305816"/>
                  </a:lnTo>
                  <a:close/>
                </a:path>
                <a:path w="822960" h="545464">
                  <a:moveTo>
                    <a:pt x="193789" y="326275"/>
                  </a:moveTo>
                  <a:lnTo>
                    <a:pt x="193548" y="325843"/>
                  </a:lnTo>
                  <a:lnTo>
                    <a:pt x="193141" y="325564"/>
                  </a:lnTo>
                  <a:lnTo>
                    <a:pt x="192747" y="325285"/>
                  </a:lnTo>
                  <a:lnTo>
                    <a:pt x="192811" y="325539"/>
                  </a:lnTo>
                  <a:lnTo>
                    <a:pt x="193052" y="325831"/>
                  </a:lnTo>
                  <a:lnTo>
                    <a:pt x="193789" y="326275"/>
                  </a:lnTo>
                  <a:close/>
                </a:path>
                <a:path w="822960" h="545464">
                  <a:moveTo>
                    <a:pt x="203009" y="425615"/>
                  </a:moveTo>
                  <a:lnTo>
                    <a:pt x="202488" y="426669"/>
                  </a:lnTo>
                  <a:lnTo>
                    <a:pt x="201828" y="427075"/>
                  </a:lnTo>
                  <a:lnTo>
                    <a:pt x="201079" y="427202"/>
                  </a:lnTo>
                  <a:lnTo>
                    <a:pt x="201002" y="427685"/>
                  </a:lnTo>
                  <a:lnTo>
                    <a:pt x="201053" y="428282"/>
                  </a:lnTo>
                  <a:lnTo>
                    <a:pt x="201256" y="429069"/>
                  </a:lnTo>
                  <a:lnTo>
                    <a:pt x="202133" y="429272"/>
                  </a:lnTo>
                  <a:lnTo>
                    <a:pt x="202628" y="426732"/>
                  </a:lnTo>
                  <a:lnTo>
                    <a:pt x="203009" y="425615"/>
                  </a:lnTo>
                  <a:close/>
                </a:path>
                <a:path w="822960" h="545464">
                  <a:moveTo>
                    <a:pt x="216484" y="294093"/>
                  </a:moveTo>
                  <a:lnTo>
                    <a:pt x="216027" y="294271"/>
                  </a:lnTo>
                  <a:lnTo>
                    <a:pt x="216484" y="294093"/>
                  </a:lnTo>
                  <a:close/>
                </a:path>
                <a:path w="822960" h="545464">
                  <a:moveTo>
                    <a:pt x="219494" y="317500"/>
                  </a:moveTo>
                  <a:lnTo>
                    <a:pt x="219049" y="316242"/>
                  </a:lnTo>
                  <a:lnTo>
                    <a:pt x="215201" y="318770"/>
                  </a:lnTo>
                  <a:lnTo>
                    <a:pt x="217436" y="318770"/>
                  </a:lnTo>
                  <a:lnTo>
                    <a:pt x="219494" y="317500"/>
                  </a:lnTo>
                  <a:close/>
                </a:path>
                <a:path w="822960" h="545464">
                  <a:moveTo>
                    <a:pt x="220370" y="292354"/>
                  </a:moveTo>
                  <a:lnTo>
                    <a:pt x="219240" y="292735"/>
                  </a:lnTo>
                  <a:lnTo>
                    <a:pt x="216484" y="294106"/>
                  </a:lnTo>
                  <a:lnTo>
                    <a:pt x="217830" y="293573"/>
                  </a:lnTo>
                  <a:lnTo>
                    <a:pt x="219113" y="292963"/>
                  </a:lnTo>
                  <a:lnTo>
                    <a:pt x="220370" y="292354"/>
                  </a:lnTo>
                  <a:close/>
                </a:path>
                <a:path w="822960" h="545464">
                  <a:moveTo>
                    <a:pt x="225907" y="312674"/>
                  </a:moveTo>
                  <a:lnTo>
                    <a:pt x="225666" y="312572"/>
                  </a:lnTo>
                  <a:lnTo>
                    <a:pt x="224802" y="312788"/>
                  </a:lnTo>
                  <a:lnTo>
                    <a:pt x="225869" y="312712"/>
                  </a:lnTo>
                  <a:close/>
                </a:path>
                <a:path w="822960" h="545464">
                  <a:moveTo>
                    <a:pt x="230936" y="284810"/>
                  </a:moveTo>
                  <a:lnTo>
                    <a:pt x="230847" y="284594"/>
                  </a:lnTo>
                  <a:lnTo>
                    <a:pt x="230784" y="284365"/>
                  </a:lnTo>
                  <a:lnTo>
                    <a:pt x="230581" y="284124"/>
                  </a:lnTo>
                  <a:lnTo>
                    <a:pt x="229870" y="284530"/>
                  </a:lnTo>
                  <a:lnTo>
                    <a:pt x="229158" y="284861"/>
                  </a:lnTo>
                  <a:lnTo>
                    <a:pt x="228422" y="285178"/>
                  </a:lnTo>
                  <a:lnTo>
                    <a:pt x="229476" y="285318"/>
                  </a:lnTo>
                  <a:lnTo>
                    <a:pt x="230276" y="285140"/>
                  </a:lnTo>
                  <a:lnTo>
                    <a:pt x="230936" y="284810"/>
                  </a:lnTo>
                  <a:close/>
                </a:path>
                <a:path w="822960" h="545464">
                  <a:moveTo>
                    <a:pt x="234657" y="271576"/>
                  </a:moveTo>
                  <a:lnTo>
                    <a:pt x="233883" y="270510"/>
                  </a:lnTo>
                  <a:lnTo>
                    <a:pt x="234213" y="271780"/>
                  </a:lnTo>
                  <a:lnTo>
                    <a:pt x="234657" y="271576"/>
                  </a:lnTo>
                  <a:close/>
                </a:path>
                <a:path w="822960" h="545464">
                  <a:moveTo>
                    <a:pt x="236169" y="418896"/>
                  </a:moveTo>
                  <a:lnTo>
                    <a:pt x="235458" y="419366"/>
                  </a:lnTo>
                  <a:lnTo>
                    <a:pt x="235432" y="419785"/>
                  </a:lnTo>
                  <a:lnTo>
                    <a:pt x="235458" y="420281"/>
                  </a:lnTo>
                  <a:lnTo>
                    <a:pt x="235521" y="420801"/>
                  </a:lnTo>
                  <a:lnTo>
                    <a:pt x="236169" y="418896"/>
                  </a:lnTo>
                  <a:close/>
                </a:path>
                <a:path w="822960" h="545464">
                  <a:moveTo>
                    <a:pt x="249555" y="294462"/>
                  </a:moveTo>
                  <a:lnTo>
                    <a:pt x="246595" y="293725"/>
                  </a:lnTo>
                  <a:lnTo>
                    <a:pt x="245986" y="295668"/>
                  </a:lnTo>
                  <a:lnTo>
                    <a:pt x="248399" y="297967"/>
                  </a:lnTo>
                  <a:lnTo>
                    <a:pt x="249555" y="294462"/>
                  </a:lnTo>
                  <a:close/>
                </a:path>
                <a:path w="822960" h="545464">
                  <a:moveTo>
                    <a:pt x="255485" y="266700"/>
                  </a:moveTo>
                  <a:lnTo>
                    <a:pt x="248348" y="269240"/>
                  </a:lnTo>
                  <a:lnTo>
                    <a:pt x="249936" y="264160"/>
                  </a:lnTo>
                  <a:lnTo>
                    <a:pt x="237109" y="264160"/>
                  </a:lnTo>
                  <a:lnTo>
                    <a:pt x="234797" y="264160"/>
                  </a:lnTo>
                  <a:lnTo>
                    <a:pt x="233311" y="266700"/>
                  </a:lnTo>
                  <a:lnTo>
                    <a:pt x="237007" y="270510"/>
                  </a:lnTo>
                  <a:lnTo>
                    <a:pt x="234657" y="271576"/>
                  </a:lnTo>
                  <a:lnTo>
                    <a:pt x="234810" y="271780"/>
                  </a:lnTo>
                  <a:lnTo>
                    <a:pt x="232321" y="276860"/>
                  </a:lnTo>
                  <a:lnTo>
                    <a:pt x="235102" y="276860"/>
                  </a:lnTo>
                  <a:lnTo>
                    <a:pt x="233019" y="279400"/>
                  </a:lnTo>
                  <a:lnTo>
                    <a:pt x="233768" y="284480"/>
                  </a:lnTo>
                  <a:lnTo>
                    <a:pt x="230936" y="285750"/>
                  </a:lnTo>
                  <a:lnTo>
                    <a:pt x="232270" y="288290"/>
                  </a:lnTo>
                  <a:lnTo>
                    <a:pt x="226009" y="289560"/>
                  </a:lnTo>
                  <a:lnTo>
                    <a:pt x="228130" y="292100"/>
                  </a:lnTo>
                  <a:lnTo>
                    <a:pt x="225742" y="289560"/>
                  </a:lnTo>
                  <a:lnTo>
                    <a:pt x="220586" y="293370"/>
                  </a:lnTo>
                  <a:lnTo>
                    <a:pt x="218694" y="297180"/>
                  </a:lnTo>
                  <a:lnTo>
                    <a:pt x="218935" y="295910"/>
                  </a:lnTo>
                  <a:lnTo>
                    <a:pt x="215861" y="297180"/>
                  </a:lnTo>
                  <a:lnTo>
                    <a:pt x="216052" y="294640"/>
                  </a:lnTo>
                  <a:lnTo>
                    <a:pt x="213283" y="295910"/>
                  </a:lnTo>
                  <a:lnTo>
                    <a:pt x="210883" y="298450"/>
                  </a:lnTo>
                  <a:lnTo>
                    <a:pt x="212229" y="299720"/>
                  </a:lnTo>
                  <a:lnTo>
                    <a:pt x="205105" y="297180"/>
                  </a:lnTo>
                  <a:lnTo>
                    <a:pt x="201764" y="308610"/>
                  </a:lnTo>
                  <a:lnTo>
                    <a:pt x="196773" y="302260"/>
                  </a:lnTo>
                  <a:lnTo>
                    <a:pt x="183095" y="307340"/>
                  </a:lnTo>
                  <a:lnTo>
                    <a:pt x="179184" y="308051"/>
                  </a:lnTo>
                  <a:lnTo>
                    <a:pt x="178917" y="304800"/>
                  </a:lnTo>
                  <a:lnTo>
                    <a:pt x="172415" y="305816"/>
                  </a:lnTo>
                  <a:lnTo>
                    <a:pt x="178282" y="308216"/>
                  </a:lnTo>
                  <a:lnTo>
                    <a:pt x="176123" y="308610"/>
                  </a:lnTo>
                  <a:lnTo>
                    <a:pt x="169189" y="308610"/>
                  </a:lnTo>
                  <a:lnTo>
                    <a:pt x="169583" y="306603"/>
                  </a:lnTo>
                  <a:lnTo>
                    <a:pt x="165125" y="308610"/>
                  </a:lnTo>
                  <a:lnTo>
                    <a:pt x="156984" y="306070"/>
                  </a:lnTo>
                  <a:lnTo>
                    <a:pt x="155016" y="304800"/>
                  </a:lnTo>
                  <a:lnTo>
                    <a:pt x="158648" y="304800"/>
                  </a:lnTo>
                  <a:lnTo>
                    <a:pt x="159499" y="303530"/>
                  </a:lnTo>
                  <a:lnTo>
                    <a:pt x="153885" y="303530"/>
                  </a:lnTo>
                  <a:lnTo>
                    <a:pt x="153885" y="320040"/>
                  </a:lnTo>
                  <a:lnTo>
                    <a:pt x="149898" y="320040"/>
                  </a:lnTo>
                  <a:lnTo>
                    <a:pt x="152984" y="318858"/>
                  </a:lnTo>
                  <a:lnTo>
                    <a:pt x="153885" y="320040"/>
                  </a:lnTo>
                  <a:lnTo>
                    <a:pt x="153885" y="303530"/>
                  </a:lnTo>
                  <a:lnTo>
                    <a:pt x="152908" y="303530"/>
                  </a:lnTo>
                  <a:lnTo>
                    <a:pt x="152908" y="318770"/>
                  </a:lnTo>
                  <a:lnTo>
                    <a:pt x="152730" y="318770"/>
                  </a:lnTo>
                  <a:lnTo>
                    <a:pt x="151942" y="317500"/>
                  </a:lnTo>
                  <a:lnTo>
                    <a:pt x="152908" y="318770"/>
                  </a:lnTo>
                  <a:lnTo>
                    <a:pt x="152908" y="303530"/>
                  </a:lnTo>
                  <a:lnTo>
                    <a:pt x="150761" y="303530"/>
                  </a:lnTo>
                  <a:lnTo>
                    <a:pt x="146024" y="299720"/>
                  </a:lnTo>
                  <a:lnTo>
                    <a:pt x="144437" y="298450"/>
                  </a:lnTo>
                  <a:lnTo>
                    <a:pt x="137020" y="297218"/>
                  </a:lnTo>
                  <a:lnTo>
                    <a:pt x="137566" y="299720"/>
                  </a:lnTo>
                  <a:lnTo>
                    <a:pt x="128371" y="298450"/>
                  </a:lnTo>
                  <a:lnTo>
                    <a:pt x="127304" y="299720"/>
                  </a:lnTo>
                  <a:lnTo>
                    <a:pt x="127977" y="298450"/>
                  </a:lnTo>
                  <a:lnTo>
                    <a:pt x="128651" y="297180"/>
                  </a:lnTo>
                  <a:lnTo>
                    <a:pt x="127838" y="295910"/>
                  </a:lnTo>
                  <a:lnTo>
                    <a:pt x="127025" y="294640"/>
                  </a:lnTo>
                  <a:lnTo>
                    <a:pt x="125818" y="292100"/>
                  </a:lnTo>
                  <a:lnTo>
                    <a:pt x="127088" y="290830"/>
                  </a:lnTo>
                  <a:lnTo>
                    <a:pt x="128371" y="289560"/>
                  </a:lnTo>
                  <a:lnTo>
                    <a:pt x="125577" y="289560"/>
                  </a:lnTo>
                  <a:lnTo>
                    <a:pt x="125133" y="290830"/>
                  </a:lnTo>
                  <a:lnTo>
                    <a:pt x="123901" y="289560"/>
                  </a:lnTo>
                  <a:lnTo>
                    <a:pt x="126022" y="288290"/>
                  </a:lnTo>
                  <a:lnTo>
                    <a:pt x="120142" y="285750"/>
                  </a:lnTo>
                  <a:lnTo>
                    <a:pt x="121094" y="289560"/>
                  </a:lnTo>
                  <a:lnTo>
                    <a:pt x="116039" y="287020"/>
                  </a:lnTo>
                  <a:lnTo>
                    <a:pt x="116484" y="285750"/>
                  </a:lnTo>
                  <a:lnTo>
                    <a:pt x="115493" y="285750"/>
                  </a:lnTo>
                  <a:lnTo>
                    <a:pt x="115493" y="300990"/>
                  </a:lnTo>
                  <a:lnTo>
                    <a:pt x="114630" y="303530"/>
                  </a:lnTo>
                  <a:lnTo>
                    <a:pt x="111340" y="300990"/>
                  </a:lnTo>
                  <a:lnTo>
                    <a:pt x="115493" y="300990"/>
                  </a:lnTo>
                  <a:lnTo>
                    <a:pt x="115493" y="285750"/>
                  </a:lnTo>
                  <a:lnTo>
                    <a:pt x="111912" y="285750"/>
                  </a:lnTo>
                  <a:lnTo>
                    <a:pt x="107442" y="283210"/>
                  </a:lnTo>
                  <a:lnTo>
                    <a:pt x="107924" y="283210"/>
                  </a:lnTo>
                  <a:lnTo>
                    <a:pt x="107594" y="281940"/>
                  </a:lnTo>
                  <a:lnTo>
                    <a:pt x="109054" y="281940"/>
                  </a:lnTo>
                  <a:lnTo>
                    <a:pt x="102704" y="280670"/>
                  </a:lnTo>
                  <a:lnTo>
                    <a:pt x="96659" y="281940"/>
                  </a:lnTo>
                  <a:lnTo>
                    <a:pt x="83921" y="281940"/>
                  </a:lnTo>
                  <a:lnTo>
                    <a:pt x="86169" y="278130"/>
                  </a:lnTo>
                  <a:lnTo>
                    <a:pt x="80416" y="281940"/>
                  </a:lnTo>
                  <a:lnTo>
                    <a:pt x="79108" y="278130"/>
                  </a:lnTo>
                  <a:lnTo>
                    <a:pt x="77343" y="279400"/>
                  </a:lnTo>
                  <a:lnTo>
                    <a:pt x="75704" y="280670"/>
                  </a:lnTo>
                  <a:lnTo>
                    <a:pt x="74091" y="280670"/>
                  </a:lnTo>
                  <a:lnTo>
                    <a:pt x="76669" y="281940"/>
                  </a:lnTo>
                  <a:lnTo>
                    <a:pt x="72110" y="283210"/>
                  </a:lnTo>
                  <a:lnTo>
                    <a:pt x="69621" y="287020"/>
                  </a:lnTo>
                  <a:lnTo>
                    <a:pt x="65824" y="288290"/>
                  </a:lnTo>
                  <a:lnTo>
                    <a:pt x="62966" y="292100"/>
                  </a:lnTo>
                  <a:lnTo>
                    <a:pt x="68427" y="292100"/>
                  </a:lnTo>
                  <a:lnTo>
                    <a:pt x="63246" y="294640"/>
                  </a:lnTo>
                  <a:lnTo>
                    <a:pt x="63944" y="293370"/>
                  </a:lnTo>
                  <a:lnTo>
                    <a:pt x="59905" y="297180"/>
                  </a:lnTo>
                  <a:lnTo>
                    <a:pt x="56959" y="297180"/>
                  </a:lnTo>
                  <a:lnTo>
                    <a:pt x="56083" y="299720"/>
                  </a:lnTo>
                  <a:lnTo>
                    <a:pt x="55372" y="300990"/>
                  </a:lnTo>
                  <a:lnTo>
                    <a:pt x="52679" y="303530"/>
                  </a:lnTo>
                  <a:lnTo>
                    <a:pt x="51308" y="303530"/>
                  </a:lnTo>
                  <a:lnTo>
                    <a:pt x="50317" y="299720"/>
                  </a:lnTo>
                  <a:lnTo>
                    <a:pt x="49403" y="299720"/>
                  </a:lnTo>
                  <a:lnTo>
                    <a:pt x="49999" y="303530"/>
                  </a:lnTo>
                  <a:lnTo>
                    <a:pt x="43459" y="308610"/>
                  </a:lnTo>
                  <a:lnTo>
                    <a:pt x="44221" y="310781"/>
                  </a:lnTo>
                  <a:lnTo>
                    <a:pt x="43154" y="309880"/>
                  </a:lnTo>
                  <a:lnTo>
                    <a:pt x="42824" y="310781"/>
                  </a:lnTo>
                  <a:lnTo>
                    <a:pt x="42722" y="311226"/>
                  </a:lnTo>
                  <a:lnTo>
                    <a:pt x="43764" y="313690"/>
                  </a:lnTo>
                  <a:lnTo>
                    <a:pt x="42138" y="314960"/>
                  </a:lnTo>
                  <a:lnTo>
                    <a:pt x="41668" y="314960"/>
                  </a:lnTo>
                  <a:lnTo>
                    <a:pt x="40576" y="313690"/>
                  </a:lnTo>
                  <a:lnTo>
                    <a:pt x="37363" y="318770"/>
                  </a:lnTo>
                  <a:lnTo>
                    <a:pt x="43268" y="314960"/>
                  </a:lnTo>
                  <a:lnTo>
                    <a:pt x="45237" y="313690"/>
                  </a:lnTo>
                  <a:lnTo>
                    <a:pt x="41579" y="317500"/>
                  </a:lnTo>
                  <a:lnTo>
                    <a:pt x="52908" y="317500"/>
                  </a:lnTo>
                  <a:lnTo>
                    <a:pt x="53073" y="316865"/>
                  </a:lnTo>
                  <a:lnTo>
                    <a:pt x="52819" y="316230"/>
                  </a:lnTo>
                  <a:lnTo>
                    <a:pt x="54521" y="313690"/>
                  </a:lnTo>
                  <a:lnTo>
                    <a:pt x="55372" y="312420"/>
                  </a:lnTo>
                  <a:lnTo>
                    <a:pt x="57035" y="312420"/>
                  </a:lnTo>
                  <a:lnTo>
                    <a:pt x="61264" y="312420"/>
                  </a:lnTo>
                  <a:lnTo>
                    <a:pt x="61988" y="311150"/>
                  </a:lnTo>
                  <a:lnTo>
                    <a:pt x="66509" y="309880"/>
                  </a:lnTo>
                  <a:lnTo>
                    <a:pt x="62039" y="304800"/>
                  </a:lnTo>
                  <a:lnTo>
                    <a:pt x="64566" y="303530"/>
                  </a:lnTo>
                  <a:lnTo>
                    <a:pt x="67106" y="302260"/>
                  </a:lnTo>
                  <a:lnTo>
                    <a:pt x="65951" y="302260"/>
                  </a:lnTo>
                  <a:lnTo>
                    <a:pt x="63411" y="299720"/>
                  </a:lnTo>
                  <a:lnTo>
                    <a:pt x="66484" y="297180"/>
                  </a:lnTo>
                  <a:lnTo>
                    <a:pt x="70256" y="294640"/>
                  </a:lnTo>
                  <a:lnTo>
                    <a:pt x="73025" y="298450"/>
                  </a:lnTo>
                  <a:lnTo>
                    <a:pt x="71412" y="299720"/>
                  </a:lnTo>
                  <a:lnTo>
                    <a:pt x="70688" y="300990"/>
                  </a:lnTo>
                  <a:lnTo>
                    <a:pt x="71932" y="300990"/>
                  </a:lnTo>
                  <a:lnTo>
                    <a:pt x="76225" y="298450"/>
                  </a:lnTo>
                  <a:lnTo>
                    <a:pt x="76161" y="299186"/>
                  </a:lnTo>
                  <a:lnTo>
                    <a:pt x="76009" y="300990"/>
                  </a:lnTo>
                  <a:lnTo>
                    <a:pt x="77622" y="298792"/>
                  </a:lnTo>
                  <a:lnTo>
                    <a:pt x="78943" y="298450"/>
                  </a:lnTo>
                  <a:lnTo>
                    <a:pt x="80797" y="295910"/>
                  </a:lnTo>
                  <a:lnTo>
                    <a:pt x="84683" y="295910"/>
                  </a:lnTo>
                  <a:lnTo>
                    <a:pt x="83731" y="294640"/>
                  </a:lnTo>
                  <a:lnTo>
                    <a:pt x="91389" y="294640"/>
                  </a:lnTo>
                  <a:lnTo>
                    <a:pt x="87160" y="292100"/>
                  </a:lnTo>
                  <a:lnTo>
                    <a:pt x="92113" y="292100"/>
                  </a:lnTo>
                  <a:lnTo>
                    <a:pt x="94754" y="293370"/>
                  </a:lnTo>
                  <a:lnTo>
                    <a:pt x="90970" y="295910"/>
                  </a:lnTo>
                  <a:lnTo>
                    <a:pt x="95656" y="294640"/>
                  </a:lnTo>
                  <a:lnTo>
                    <a:pt x="98221" y="295910"/>
                  </a:lnTo>
                  <a:lnTo>
                    <a:pt x="95656" y="297180"/>
                  </a:lnTo>
                  <a:lnTo>
                    <a:pt x="94627" y="298450"/>
                  </a:lnTo>
                  <a:lnTo>
                    <a:pt x="98793" y="295910"/>
                  </a:lnTo>
                  <a:lnTo>
                    <a:pt x="101257" y="300990"/>
                  </a:lnTo>
                  <a:lnTo>
                    <a:pt x="103085" y="302260"/>
                  </a:lnTo>
                  <a:lnTo>
                    <a:pt x="104089" y="303530"/>
                  </a:lnTo>
                  <a:lnTo>
                    <a:pt x="103835" y="300990"/>
                  </a:lnTo>
                  <a:lnTo>
                    <a:pt x="104876" y="302260"/>
                  </a:lnTo>
                  <a:lnTo>
                    <a:pt x="105905" y="302260"/>
                  </a:lnTo>
                  <a:lnTo>
                    <a:pt x="105486" y="303530"/>
                  </a:lnTo>
                  <a:lnTo>
                    <a:pt x="107391" y="302260"/>
                  </a:lnTo>
                  <a:lnTo>
                    <a:pt x="106730" y="300990"/>
                  </a:lnTo>
                  <a:lnTo>
                    <a:pt x="106057" y="299720"/>
                  </a:lnTo>
                  <a:lnTo>
                    <a:pt x="109575" y="298450"/>
                  </a:lnTo>
                  <a:lnTo>
                    <a:pt x="110439" y="300291"/>
                  </a:lnTo>
                  <a:lnTo>
                    <a:pt x="109702" y="299720"/>
                  </a:lnTo>
                  <a:lnTo>
                    <a:pt x="113703" y="306070"/>
                  </a:lnTo>
                  <a:lnTo>
                    <a:pt x="111683" y="305511"/>
                  </a:lnTo>
                  <a:lnTo>
                    <a:pt x="112153" y="306070"/>
                  </a:lnTo>
                  <a:lnTo>
                    <a:pt x="111239" y="306070"/>
                  </a:lnTo>
                  <a:lnTo>
                    <a:pt x="115036" y="311150"/>
                  </a:lnTo>
                  <a:lnTo>
                    <a:pt x="115252" y="304800"/>
                  </a:lnTo>
                  <a:lnTo>
                    <a:pt x="120827" y="308610"/>
                  </a:lnTo>
                  <a:lnTo>
                    <a:pt x="119240" y="309880"/>
                  </a:lnTo>
                  <a:lnTo>
                    <a:pt x="119773" y="310934"/>
                  </a:lnTo>
                  <a:lnTo>
                    <a:pt x="121983" y="309880"/>
                  </a:lnTo>
                  <a:lnTo>
                    <a:pt x="124790" y="309880"/>
                  </a:lnTo>
                  <a:lnTo>
                    <a:pt x="127952" y="312420"/>
                  </a:lnTo>
                  <a:lnTo>
                    <a:pt x="129374" y="311226"/>
                  </a:lnTo>
                  <a:lnTo>
                    <a:pt x="130975" y="309880"/>
                  </a:lnTo>
                  <a:lnTo>
                    <a:pt x="132803" y="311150"/>
                  </a:lnTo>
                  <a:lnTo>
                    <a:pt x="132943" y="311200"/>
                  </a:lnTo>
                  <a:lnTo>
                    <a:pt x="134962" y="312039"/>
                  </a:lnTo>
                  <a:lnTo>
                    <a:pt x="137998" y="311150"/>
                  </a:lnTo>
                  <a:lnTo>
                    <a:pt x="139661" y="318770"/>
                  </a:lnTo>
                  <a:lnTo>
                    <a:pt x="145161" y="318770"/>
                  </a:lnTo>
                  <a:lnTo>
                    <a:pt x="146989" y="320040"/>
                  </a:lnTo>
                  <a:lnTo>
                    <a:pt x="144360" y="321310"/>
                  </a:lnTo>
                  <a:lnTo>
                    <a:pt x="146088" y="322580"/>
                  </a:lnTo>
                  <a:lnTo>
                    <a:pt x="150926" y="322580"/>
                  </a:lnTo>
                  <a:lnTo>
                    <a:pt x="155486" y="321310"/>
                  </a:lnTo>
                  <a:lnTo>
                    <a:pt x="157708" y="321310"/>
                  </a:lnTo>
                  <a:lnTo>
                    <a:pt x="155905" y="320484"/>
                  </a:lnTo>
                  <a:lnTo>
                    <a:pt x="156489" y="320040"/>
                  </a:lnTo>
                  <a:lnTo>
                    <a:pt x="158115" y="318770"/>
                  </a:lnTo>
                  <a:lnTo>
                    <a:pt x="159740" y="317500"/>
                  </a:lnTo>
                  <a:lnTo>
                    <a:pt x="163639" y="320040"/>
                  </a:lnTo>
                  <a:lnTo>
                    <a:pt x="162674" y="325120"/>
                  </a:lnTo>
                  <a:lnTo>
                    <a:pt x="169456" y="328930"/>
                  </a:lnTo>
                  <a:lnTo>
                    <a:pt x="175336" y="323850"/>
                  </a:lnTo>
                  <a:lnTo>
                    <a:pt x="184188" y="325120"/>
                  </a:lnTo>
                  <a:lnTo>
                    <a:pt x="181279" y="323850"/>
                  </a:lnTo>
                  <a:lnTo>
                    <a:pt x="182410" y="322580"/>
                  </a:lnTo>
                  <a:lnTo>
                    <a:pt x="186753" y="323850"/>
                  </a:lnTo>
                  <a:lnTo>
                    <a:pt x="189547" y="322580"/>
                  </a:lnTo>
                  <a:lnTo>
                    <a:pt x="189471" y="323850"/>
                  </a:lnTo>
                  <a:lnTo>
                    <a:pt x="191338" y="325120"/>
                  </a:lnTo>
                  <a:lnTo>
                    <a:pt x="192747" y="326390"/>
                  </a:lnTo>
                  <a:lnTo>
                    <a:pt x="192392" y="325120"/>
                  </a:lnTo>
                  <a:lnTo>
                    <a:pt x="199428" y="325120"/>
                  </a:lnTo>
                  <a:lnTo>
                    <a:pt x="199466" y="322580"/>
                  </a:lnTo>
                  <a:lnTo>
                    <a:pt x="199478" y="321310"/>
                  </a:lnTo>
                  <a:lnTo>
                    <a:pt x="203911" y="322580"/>
                  </a:lnTo>
                  <a:lnTo>
                    <a:pt x="211328" y="321310"/>
                  </a:lnTo>
                  <a:lnTo>
                    <a:pt x="210781" y="317500"/>
                  </a:lnTo>
                  <a:lnTo>
                    <a:pt x="210413" y="314960"/>
                  </a:lnTo>
                  <a:lnTo>
                    <a:pt x="216801" y="313690"/>
                  </a:lnTo>
                  <a:lnTo>
                    <a:pt x="215633" y="316230"/>
                  </a:lnTo>
                  <a:lnTo>
                    <a:pt x="219087" y="316230"/>
                  </a:lnTo>
                  <a:lnTo>
                    <a:pt x="220853" y="317500"/>
                  </a:lnTo>
                  <a:lnTo>
                    <a:pt x="223113" y="313690"/>
                  </a:lnTo>
                  <a:lnTo>
                    <a:pt x="223862" y="312420"/>
                  </a:lnTo>
                  <a:lnTo>
                    <a:pt x="226187" y="312420"/>
                  </a:lnTo>
                  <a:lnTo>
                    <a:pt x="226021" y="312572"/>
                  </a:lnTo>
                  <a:lnTo>
                    <a:pt x="225996" y="312712"/>
                  </a:lnTo>
                  <a:lnTo>
                    <a:pt x="226441" y="312420"/>
                  </a:lnTo>
                  <a:lnTo>
                    <a:pt x="226987" y="311912"/>
                  </a:lnTo>
                  <a:lnTo>
                    <a:pt x="226733" y="311848"/>
                  </a:lnTo>
                  <a:lnTo>
                    <a:pt x="227012" y="311150"/>
                  </a:lnTo>
                  <a:lnTo>
                    <a:pt x="226364" y="309880"/>
                  </a:lnTo>
                  <a:lnTo>
                    <a:pt x="228650" y="308610"/>
                  </a:lnTo>
                  <a:lnTo>
                    <a:pt x="231876" y="306070"/>
                  </a:lnTo>
                  <a:lnTo>
                    <a:pt x="228904" y="304800"/>
                  </a:lnTo>
                  <a:lnTo>
                    <a:pt x="233324" y="306070"/>
                  </a:lnTo>
                  <a:lnTo>
                    <a:pt x="234746" y="304800"/>
                  </a:lnTo>
                  <a:lnTo>
                    <a:pt x="237604" y="302260"/>
                  </a:lnTo>
                  <a:lnTo>
                    <a:pt x="239788" y="299720"/>
                  </a:lnTo>
                  <a:lnTo>
                    <a:pt x="240893" y="298450"/>
                  </a:lnTo>
                  <a:lnTo>
                    <a:pt x="242023" y="297180"/>
                  </a:lnTo>
                  <a:lnTo>
                    <a:pt x="244297" y="294640"/>
                  </a:lnTo>
                  <a:lnTo>
                    <a:pt x="245681" y="292100"/>
                  </a:lnTo>
                  <a:lnTo>
                    <a:pt x="246367" y="290830"/>
                  </a:lnTo>
                  <a:lnTo>
                    <a:pt x="249605" y="288493"/>
                  </a:lnTo>
                  <a:lnTo>
                    <a:pt x="249529" y="288734"/>
                  </a:lnTo>
                  <a:lnTo>
                    <a:pt x="249783" y="288353"/>
                  </a:lnTo>
                  <a:lnTo>
                    <a:pt x="249897" y="288188"/>
                  </a:lnTo>
                  <a:lnTo>
                    <a:pt x="250634" y="287121"/>
                  </a:lnTo>
                  <a:lnTo>
                    <a:pt x="250367" y="287248"/>
                  </a:lnTo>
                  <a:lnTo>
                    <a:pt x="250151" y="287413"/>
                  </a:lnTo>
                  <a:lnTo>
                    <a:pt x="251510" y="283210"/>
                  </a:lnTo>
                  <a:lnTo>
                    <a:pt x="252107" y="276860"/>
                  </a:lnTo>
                  <a:lnTo>
                    <a:pt x="252488" y="271780"/>
                  </a:lnTo>
                  <a:lnTo>
                    <a:pt x="252996" y="273050"/>
                  </a:lnTo>
                  <a:lnTo>
                    <a:pt x="253377" y="271780"/>
                  </a:lnTo>
                  <a:lnTo>
                    <a:pt x="253098" y="273050"/>
                  </a:lnTo>
                  <a:lnTo>
                    <a:pt x="253580" y="271780"/>
                  </a:lnTo>
                  <a:lnTo>
                    <a:pt x="254533" y="269240"/>
                  </a:lnTo>
                  <a:lnTo>
                    <a:pt x="255485" y="266700"/>
                  </a:lnTo>
                  <a:close/>
                </a:path>
                <a:path w="822960" h="545464">
                  <a:moveTo>
                    <a:pt x="256108" y="402907"/>
                  </a:moveTo>
                  <a:lnTo>
                    <a:pt x="255854" y="402704"/>
                  </a:lnTo>
                  <a:lnTo>
                    <a:pt x="255524" y="402602"/>
                  </a:lnTo>
                  <a:lnTo>
                    <a:pt x="255181" y="402551"/>
                  </a:lnTo>
                  <a:lnTo>
                    <a:pt x="255524" y="402767"/>
                  </a:lnTo>
                  <a:lnTo>
                    <a:pt x="255854" y="402882"/>
                  </a:lnTo>
                  <a:lnTo>
                    <a:pt x="256108" y="402907"/>
                  </a:lnTo>
                  <a:close/>
                </a:path>
                <a:path w="822960" h="545464">
                  <a:moveTo>
                    <a:pt x="258330" y="224243"/>
                  </a:moveTo>
                  <a:lnTo>
                    <a:pt x="257365" y="223520"/>
                  </a:lnTo>
                  <a:lnTo>
                    <a:pt x="257162" y="224586"/>
                  </a:lnTo>
                  <a:lnTo>
                    <a:pt x="258330" y="224243"/>
                  </a:lnTo>
                  <a:close/>
                </a:path>
                <a:path w="822960" h="545464">
                  <a:moveTo>
                    <a:pt x="260794" y="223520"/>
                  </a:moveTo>
                  <a:lnTo>
                    <a:pt x="258330" y="224243"/>
                  </a:lnTo>
                  <a:lnTo>
                    <a:pt x="259054" y="224790"/>
                  </a:lnTo>
                  <a:lnTo>
                    <a:pt x="257784" y="226060"/>
                  </a:lnTo>
                  <a:lnTo>
                    <a:pt x="260350" y="226060"/>
                  </a:lnTo>
                  <a:lnTo>
                    <a:pt x="260794" y="223520"/>
                  </a:lnTo>
                  <a:close/>
                </a:path>
                <a:path w="822960" h="545464">
                  <a:moveTo>
                    <a:pt x="264033" y="384340"/>
                  </a:moveTo>
                  <a:lnTo>
                    <a:pt x="263220" y="385064"/>
                  </a:lnTo>
                  <a:lnTo>
                    <a:pt x="263525" y="384924"/>
                  </a:lnTo>
                  <a:lnTo>
                    <a:pt x="263791" y="384670"/>
                  </a:lnTo>
                  <a:lnTo>
                    <a:pt x="264033" y="384340"/>
                  </a:lnTo>
                  <a:close/>
                </a:path>
                <a:path w="822960" h="545464">
                  <a:moveTo>
                    <a:pt x="266179" y="382498"/>
                  </a:moveTo>
                  <a:lnTo>
                    <a:pt x="265404" y="381876"/>
                  </a:lnTo>
                  <a:lnTo>
                    <a:pt x="264871" y="383336"/>
                  </a:lnTo>
                  <a:lnTo>
                    <a:pt x="264033" y="384340"/>
                  </a:lnTo>
                  <a:lnTo>
                    <a:pt x="266179" y="382498"/>
                  </a:lnTo>
                  <a:close/>
                </a:path>
                <a:path w="822960" h="545464">
                  <a:moveTo>
                    <a:pt x="275069" y="200571"/>
                  </a:moveTo>
                  <a:lnTo>
                    <a:pt x="274802" y="198539"/>
                  </a:lnTo>
                  <a:lnTo>
                    <a:pt x="273456" y="200012"/>
                  </a:lnTo>
                  <a:lnTo>
                    <a:pt x="271513" y="201129"/>
                  </a:lnTo>
                  <a:lnTo>
                    <a:pt x="271259" y="202184"/>
                  </a:lnTo>
                  <a:lnTo>
                    <a:pt x="273037" y="202120"/>
                  </a:lnTo>
                  <a:lnTo>
                    <a:pt x="275069" y="200571"/>
                  </a:lnTo>
                  <a:close/>
                </a:path>
                <a:path w="822960" h="545464">
                  <a:moveTo>
                    <a:pt x="281876" y="186690"/>
                  </a:moveTo>
                  <a:lnTo>
                    <a:pt x="281863" y="185000"/>
                  </a:lnTo>
                  <a:lnTo>
                    <a:pt x="281647" y="185420"/>
                  </a:lnTo>
                  <a:lnTo>
                    <a:pt x="281686" y="187045"/>
                  </a:lnTo>
                  <a:lnTo>
                    <a:pt x="281876" y="186690"/>
                  </a:lnTo>
                  <a:close/>
                </a:path>
                <a:path w="822960" h="545464">
                  <a:moveTo>
                    <a:pt x="282994" y="182880"/>
                  </a:moveTo>
                  <a:lnTo>
                    <a:pt x="281863" y="182880"/>
                  </a:lnTo>
                  <a:lnTo>
                    <a:pt x="281863" y="185000"/>
                  </a:lnTo>
                  <a:lnTo>
                    <a:pt x="282994" y="182880"/>
                  </a:lnTo>
                  <a:close/>
                </a:path>
                <a:path w="822960" h="545464">
                  <a:moveTo>
                    <a:pt x="283806" y="189230"/>
                  </a:moveTo>
                  <a:lnTo>
                    <a:pt x="283489" y="186690"/>
                  </a:lnTo>
                  <a:lnTo>
                    <a:pt x="283032" y="187960"/>
                  </a:lnTo>
                  <a:lnTo>
                    <a:pt x="282790" y="189230"/>
                  </a:lnTo>
                  <a:lnTo>
                    <a:pt x="281749" y="189230"/>
                  </a:lnTo>
                  <a:lnTo>
                    <a:pt x="281686" y="187045"/>
                  </a:lnTo>
                  <a:lnTo>
                    <a:pt x="279311" y="191770"/>
                  </a:lnTo>
                  <a:lnTo>
                    <a:pt x="278650" y="195580"/>
                  </a:lnTo>
                  <a:lnTo>
                    <a:pt x="280123" y="193040"/>
                  </a:lnTo>
                  <a:lnTo>
                    <a:pt x="283806" y="189230"/>
                  </a:lnTo>
                  <a:close/>
                </a:path>
                <a:path w="822960" h="545464">
                  <a:moveTo>
                    <a:pt x="292900" y="293395"/>
                  </a:moveTo>
                  <a:lnTo>
                    <a:pt x="292773" y="292138"/>
                  </a:lnTo>
                  <a:lnTo>
                    <a:pt x="292481" y="292227"/>
                  </a:lnTo>
                  <a:lnTo>
                    <a:pt x="292392" y="292938"/>
                  </a:lnTo>
                  <a:lnTo>
                    <a:pt x="292633" y="293293"/>
                  </a:lnTo>
                  <a:lnTo>
                    <a:pt x="292900" y="293395"/>
                  </a:lnTo>
                  <a:close/>
                </a:path>
                <a:path w="822960" h="545464">
                  <a:moveTo>
                    <a:pt x="298107" y="152920"/>
                  </a:moveTo>
                  <a:lnTo>
                    <a:pt x="297776" y="152400"/>
                  </a:lnTo>
                  <a:lnTo>
                    <a:pt x="295960" y="152400"/>
                  </a:lnTo>
                  <a:lnTo>
                    <a:pt x="296760" y="153670"/>
                  </a:lnTo>
                  <a:lnTo>
                    <a:pt x="298107" y="152920"/>
                  </a:lnTo>
                  <a:close/>
                </a:path>
                <a:path w="822960" h="545464">
                  <a:moveTo>
                    <a:pt x="299034" y="152400"/>
                  </a:moveTo>
                  <a:lnTo>
                    <a:pt x="298107" y="152920"/>
                  </a:lnTo>
                  <a:lnTo>
                    <a:pt x="298551" y="153631"/>
                  </a:lnTo>
                  <a:lnTo>
                    <a:pt x="299034" y="152400"/>
                  </a:lnTo>
                  <a:close/>
                </a:path>
                <a:path w="822960" h="545464">
                  <a:moveTo>
                    <a:pt x="299732" y="277901"/>
                  </a:moveTo>
                  <a:lnTo>
                    <a:pt x="299567" y="277634"/>
                  </a:lnTo>
                  <a:lnTo>
                    <a:pt x="299402" y="277952"/>
                  </a:lnTo>
                  <a:lnTo>
                    <a:pt x="299262" y="278193"/>
                  </a:lnTo>
                  <a:lnTo>
                    <a:pt x="299123" y="278472"/>
                  </a:lnTo>
                  <a:lnTo>
                    <a:pt x="299491" y="278193"/>
                  </a:lnTo>
                  <a:lnTo>
                    <a:pt x="299732" y="277901"/>
                  </a:lnTo>
                  <a:close/>
                </a:path>
                <a:path w="822960" h="545464">
                  <a:moveTo>
                    <a:pt x="312356" y="252704"/>
                  </a:moveTo>
                  <a:lnTo>
                    <a:pt x="312204" y="253568"/>
                  </a:lnTo>
                  <a:lnTo>
                    <a:pt x="312343" y="253174"/>
                  </a:lnTo>
                  <a:lnTo>
                    <a:pt x="312356" y="252704"/>
                  </a:lnTo>
                  <a:close/>
                </a:path>
                <a:path w="822960" h="545464">
                  <a:moveTo>
                    <a:pt x="316699" y="235064"/>
                  </a:moveTo>
                  <a:lnTo>
                    <a:pt x="316230" y="235331"/>
                  </a:lnTo>
                  <a:lnTo>
                    <a:pt x="315950" y="235623"/>
                  </a:lnTo>
                  <a:lnTo>
                    <a:pt x="315760" y="235902"/>
                  </a:lnTo>
                  <a:lnTo>
                    <a:pt x="316699" y="235064"/>
                  </a:lnTo>
                  <a:close/>
                </a:path>
                <a:path w="822960" h="545464">
                  <a:moveTo>
                    <a:pt x="350075" y="167640"/>
                  </a:moveTo>
                  <a:lnTo>
                    <a:pt x="348932" y="166370"/>
                  </a:lnTo>
                  <a:lnTo>
                    <a:pt x="347738" y="166370"/>
                  </a:lnTo>
                  <a:lnTo>
                    <a:pt x="346468" y="165100"/>
                  </a:lnTo>
                  <a:lnTo>
                    <a:pt x="344157" y="165100"/>
                  </a:lnTo>
                  <a:lnTo>
                    <a:pt x="340626" y="165100"/>
                  </a:lnTo>
                  <a:lnTo>
                    <a:pt x="345465" y="166370"/>
                  </a:lnTo>
                  <a:lnTo>
                    <a:pt x="342684" y="167640"/>
                  </a:lnTo>
                  <a:lnTo>
                    <a:pt x="345681" y="168910"/>
                  </a:lnTo>
                  <a:lnTo>
                    <a:pt x="345109" y="167640"/>
                  </a:lnTo>
                  <a:lnTo>
                    <a:pt x="347497" y="166370"/>
                  </a:lnTo>
                  <a:lnTo>
                    <a:pt x="350075" y="167640"/>
                  </a:lnTo>
                  <a:close/>
                </a:path>
                <a:path w="822960" h="545464">
                  <a:moveTo>
                    <a:pt x="350697" y="202996"/>
                  </a:moveTo>
                  <a:lnTo>
                    <a:pt x="350316" y="202717"/>
                  </a:lnTo>
                  <a:lnTo>
                    <a:pt x="349897" y="202603"/>
                  </a:lnTo>
                  <a:lnTo>
                    <a:pt x="349491" y="202501"/>
                  </a:lnTo>
                  <a:lnTo>
                    <a:pt x="349669" y="202704"/>
                  </a:lnTo>
                  <a:lnTo>
                    <a:pt x="349986" y="202857"/>
                  </a:lnTo>
                  <a:lnTo>
                    <a:pt x="350697" y="202996"/>
                  </a:lnTo>
                  <a:close/>
                </a:path>
                <a:path w="822960" h="545464">
                  <a:moveTo>
                    <a:pt x="370509" y="186436"/>
                  </a:moveTo>
                  <a:lnTo>
                    <a:pt x="370306" y="186309"/>
                  </a:lnTo>
                  <a:lnTo>
                    <a:pt x="369633" y="186436"/>
                  </a:lnTo>
                  <a:lnTo>
                    <a:pt x="370484" y="186461"/>
                  </a:lnTo>
                  <a:close/>
                </a:path>
                <a:path w="822960" h="545464">
                  <a:moveTo>
                    <a:pt x="371309" y="185813"/>
                  </a:moveTo>
                  <a:lnTo>
                    <a:pt x="371055" y="185699"/>
                  </a:lnTo>
                  <a:lnTo>
                    <a:pt x="370916" y="185661"/>
                  </a:lnTo>
                  <a:lnTo>
                    <a:pt x="370789" y="186118"/>
                  </a:lnTo>
                  <a:lnTo>
                    <a:pt x="370624" y="186309"/>
                  </a:lnTo>
                  <a:lnTo>
                    <a:pt x="370547" y="186461"/>
                  </a:lnTo>
                  <a:lnTo>
                    <a:pt x="371309" y="185813"/>
                  </a:lnTo>
                  <a:close/>
                </a:path>
                <a:path w="822960" h="545464">
                  <a:moveTo>
                    <a:pt x="373570" y="173990"/>
                  </a:moveTo>
                  <a:lnTo>
                    <a:pt x="373545" y="173355"/>
                  </a:lnTo>
                  <a:lnTo>
                    <a:pt x="371944" y="172720"/>
                  </a:lnTo>
                  <a:lnTo>
                    <a:pt x="373570" y="173990"/>
                  </a:lnTo>
                  <a:close/>
                </a:path>
                <a:path w="822960" h="545464">
                  <a:moveTo>
                    <a:pt x="466344" y="295529"/>
                  </a:moveTo>
                  <a:lnTo>
                    <a:pt x="465988" y="295313"/>
                  </a:lnTo>
                  <a:lnTo>
                    <a:pt x="466051" y="295490"/>
                  </a:lnTo>
                  <a:lnTo>
                    <a:pt x="466344" y="295529"/>
                  </a:lnTo>
                  <a:close/>
                </a:path>
                <a:path w="822960" h="545464">
                  <a:moveTo>
                    <a:pt x="467296" y="299161"/>
                  </a:moveTo>
                  <a:lnTo>
                    <a:pt x="466051" y="295490"/>
                  </a:lnTo>
                  <a:lnTo>
                    <a:pt x="464870" y="295338"/>
                  </a:lnTo>
                  <a:lnTo>
                    <a:pt x="467296" y="299161"/>
                  </a:lnTo>
                  <a:close/>
                </a:path>
                <a:path w="822960" h="545464">
                  <a:moveTo>
                    <a:pt x="470966" y="294944"/>
                  </a:moveTo>
                  <a:lnTo>
                    <a:pt x="470865" y="294779"/>
                  </a:lnTo>
                  <a:lnTo>
                    <a:pt x="470954" y="294957"/>
                  </a:lnTo>
                  <a:close/>
                </a:path>
                <a:path w="822960" h="545464">
                  <a:moveTo>
                    <a:pt x="471322" y="181610"/>
                  </a:moveTo>
                  <a:lnTo>
                    <a:pt x="470433" y="182880"/>
                  </a:lnTo>
                  <a:lnTo>
                    <a:pt x="471322" y="181610"/>
                  </a:lnTo>
                  <a:close/>
                </a:path>
                <a:path w="822960" h="545464">
                  <a:moveTo>
                    <a:pt x="473494" y="299974"/>
                  </a:moveTo>
                  <a:lnTo>
                    <a:pt x="471551" y="296125"/>
                  </a:lnTo>
                  <a:lnTo>
                    <a:pt x="470954" y="294957"/>
                  </a:lnTo>
                  <a:lnTo>
                    <a:pt x="470738" y="296125"/>
                  </a:lnTo>
                  <a:lnTo>
                    <a:pt x="466344" y="295529"/>
                  </a:lnTo>
                  <a:lnTo>
                    <a:pt x="473494" y="299974"/>
                  </a:lnTo>
                  <a:close/>
                </a:path>
                <a:path w="822960" h="545464">
                  <a:moveTo>
                    <a:pt x="473633" y="182867"/>
                  </a:moveTo>
                  <a:lnTo>
                    <a:pt x="472541" y="181610"/>
                  </a:lnTo>
                  <a:lnTo>
                    <a:pt x="472160" y="184150"/>
                  </a:lnTo>
                  <a:lnTo>
                    <a:pt x="473633" y="182867"/>
                  </a:lnTo>
                  <a:close/>
                </a:path>
                <a:path w="822960" h="545464">
                  <a:moveTo>
                    <a:pt x="475107" y="181610"/>
                  </a:moveTo>
                  <a:lnTo>
                    <a:pt x="473633" y="182867"/>
                  </a:lnTo>
                  <a:lnTo>
                    <a:pt x="474294" y="183629"/>
                  </a:lnTo>
                  <a:lnTo>
                    <a:pt x="475107" y="181610"/>
                  </a:lnTo>
                  <a:close/>
                </a:path>
                <a:path w="822960" h="545464">
                  <a:moveTo>
                    <a:pt x="497865" y="155562"/>
                  </a:moveTo>
                  <a:lnTo>
                    <a:pt x="497852" y="153784"/>
                  </a:lnTo>
                  <a:lnTo>
                    <a:pt x="497446" y="154940"/>
                  </a:lnTo>
                  <a:lnTo>
                    <a:pt x="497865" y="155562"/>
                  </a:lnTo>
                  <a:close/>
                </a:path>
                <a:path w="822960" h="545464">
                  <a:moveTo>
                    <a:pt x="505307" y="138366"/>
                  </a:moveTo>
                  <a:lnTo>
                    <a:pt x="505091" y="138747"/>
                  </a:lnTo>
                  <a:lnTo>
                    <a:pt x="505015" y="139128"/>
                  </a:lnTo>
                  <a:lnTo>
                    <a:pt x="505180" y="139522"/>
                  </a:lnTo>
                  <a:lnTo>
                    <a:pt x="505307" y="138366"/>
                  </a:lnTo>
                  <a:close/>
                </a:path>
                <a:path w="822960" h="545464">
                  <a:moveTo>
                    <a:pt x="508381" y="129781"/>
                  </a:moveTo>
                  <a:lnTo>
                    <a:pt x="508127" y="128816"/>
                  </a:lnTo>
                  <a:lnTo>
                    <a:pt x="507771" y="129552"/>
                  </a:lnTo>
                  <a:lnTo>
                    <a:pt x="508381" y="129781"/>
                  </a:lnTo>
                  <a:close/>
                </a:path>
                <a:path w="822960" h="545464">
                  <a:moveTo>
                    <a:pt x="519849" y="160642"/>
                  </a:moveTo>
                  <a:lnTo>
                    <a:pt x="518845" y="162217"/>
                  </a:lnTo>
                  <a:lnTo>
                    <a:pt x="518693" y="164553"/>
                  </a:lnTo>
                  <a:lnTo>
                    <a:pt x="519849" y="160642"/>
                  </a:lnTo>
                  <a:close/>
                </a:path>
                <a:path w="822960" h="545464">
                  <a:moveTo>
                    <a:pt x="569468" y="39370"/>
                  </a:moveTo>
                  <a:lnTo>
                    <a:pt x="568121" y="39370"/>
                  </a:lnTo>
                  <a:lnTo>
                    <a:pt x="568579" y="38100"/>
                  </a:lnTo>
                  <a:lnTo>
                    <a:pt x="564807" y="40640"/>
                  </a:lnTo>
                  <a:lnTo>
                    <a:pt x="569468" y="39370"/>
                  </a:lnTo>
                  <a:close/>
                </a:path>
                <a:path w="822960" h="545464">
                  <a:moveTo>
                    <a:pt x="573570" y="59690"/>
                  </a:moveTo>
                  <a:lnTo>
                    <a:pt x="573227" y="59258"/>
                  </a:lnTo>
                  <a:lnTo>
                    <a:pt x="571969" y="59690"/>
                  </a:lnTo>
                  <a:lnTo>
                    <a:pt x="573570" y="59690"/>
                  </a:lnTo>
                  <a:close/>
                </a:path>
                <a:path w="822960" h="545464">
                  <a:moveTo>
                    <a:pt x="622808" y="30480"/>
                  </a:moveTo>
                  <a:lnTo>
                    <a:pt x="622427" y="30480"/>
                  </a:lnTo>
                  <a:lnTo>
                    <a:pt x="622668" y="30568"/>
                  </a:lnTo>
                  <a:lnTo>
                    <a:pt x="622808" y="30480"/>
                  </a:lnTo>
                  <a:close/>
                </a:path>
                <a:path w="822960" h="545464">
                  <a:moveTo>
                    <a:pt x="628942" y="12700"/>
                  </a:moveTo>
                  <a:lnTo>
                    <a:pt x="628256" y="11379"/>
                  </a:lnTo>
                  <a:lnTo>
                    <a:pt x="627811" y="12700"/>
                  </a:lnTo>
                  <a:lnTo>
                    <a:pt x="628942" y="12700"/>
                  </a:lnTo>
                  <a:close/>
                </a:path>
                <a:path w="822960" h="545464">
                  <a:moveTo>
                    <a:pt x="631685" y="10160"/>
                  </a:moveTo>
                  <a:lnTo>
                    <a:pt x="626287" y="7620"/>
                  </a:lnTo>
                  <a:lnTo>
                    <a:pt x="628256" y="11379"/>
                  </a:lnTo>
                  <a:lnTo>
                    <a:pt x="628662" y="10160"/>
                  </a:lnTo>
                  <a:lnTo>
                    <a:pt x="631685" y="10160"/>
                  </a:lnTo>
                  <a:close/>
                </a:path>
                <a:path w="822960" h="545464">
                  <a:moveTo>
                    <a:pt x="653237" y="22860"/>
                  </a:moveTo>
                  <a:lnTo>
                    <a:pt x="651967" y="22860"/>
                  </a:lnTo>
                  <a:lnTo>
                    <a:pt x="651510" y="24130"/>
                  </a:lnTo>
                  <a:lnTo>
                    <a:pt x="653237" y="22860"/>
                  </a:lnTo>
                  <a:close/>
                </a:path>
                <a:path w="822960" h="545464">
                  <a:moveTo>
                    <a:pt x="678332" y="5994"/>
                  </a:moveTo>
                  <a:lnTo>
                    <a:pt x="676389" y="5080"/>
                  </a:lnTo>
                  <a:lnTo>
                    <a:pt x="677100" y="6337"/>
                  </a:lnTo>
                  <a:lnTo>
                    <a:pt x="678332" y="5994"/>
                  </a:lnTo>
                  <a:close/>
                </a:path>
                <a:path w="822960" h="545464">
                  <a:moveTo>
                    <a:pt x="680593" y="5080"/>
                  </a:moveTo>
                  <a:lnTo>
                    <a:pt x="676567" y="0"/>
                  </a:lnTo>
                  <a:lnTo>
                    <a:pt x="672871" y="0"/>
                  </a:lnTo>
                  <a:lnTo>
                    <a:pt x="680593" y="5080"/>
                  </a:lnTo>
                  <a:close/>
                </a:path>
                <a:path w="822960" h="545464">
                  <a:moveTo>
                    <a:pt x="680859" y="7620"/>
                  </a:moveTo>
                  <a:lnTo>
                    <a:pt x="680237" y="7620"/>
                  </a:lnTo>
                  <a:lnTo>
                    <a:pt x="680212" y="7975"/>
                  </a:lnTo>
                  <a:lnTo>
                    <a:pt x="680859" y="7620"/>
                  </a:lnTo>
                  <a:close/>
                </a:path>
                <a:path w="822960" h="545464">
                  <a:moveTo>
                    <a:pt x="681723" y="7620"/>
                  </a:moveTo>
                  <a:lnTo>
                    <a:pt x="681710" y="5080"/>
                  </a:lnTo>
                  <a:lnTo>
                    <a:pt x="678332" y="5994"/>
                  </a:lnTo>
                  <a:lnTo>
                    <a:pt x="681723" y="7620"/>
                  </a:lnTo>
                  <a:close/>
                </a:path>
                <a:path w="822960" h="545464">
                  <a:moveTo>
                    <a:pt x="687489" y="1282"/>
                  </a:moveTo>
                  <a:lnTo>
                    <a:pt x="681482" y="1485"/>
                  </a:lnTo>
                  <a:lnTo>
                    <a:pt x="682231" y="2209"/>
                  </a:lnTo>
                  <a:lnTo>
                    <a:pt x="682675" y="3009"/>
                  </a:lnTo>
                  <a:lnTo>
                    <a:pt x="683018" y="3810"/>
                  </a:lnTo>
                  <a:lnTo>
                    <a:pt x="682510" y="1968"/>
                  </a:lnTo>
                  <a:lnTo>
                    <a:pt x="687489" y="1282"/>
                  </a:lnTo>
                  <a:close/>
                </a:path>
                <a:path w="822960" h="545464">
                  <a:moveTo>
                    <a:pt x="715619" y="3467"/>
                  </a:moveTo>
                  <a:lnTo>
                    <a:pt x="714946" y="2286"/>
                  </a:lnTo>
                  <a:lnTo>
                    <a:pt x="714032" y="2540"/>
                  </a:lnTo>
                  <a:lnTo>
                    <a:pt x="715619" y="3467"/>
                  </a:lnTo>
                  <a:close/>
                </a:path>
                <a:path w="822960" h="545464">
                  <a:moveTo>
                    <a:pt x="718718" y="1270"/>
                  </a:moveTo>
                  <a:lnTo>
                    <a:pt x="713638" y="0"/>
                  </a:lnTo>
                  <a:lnTo>
                    <a:pt x="714946" y="2286"/>
                  </a:lnTo>
                  <a:lnTo>
                    <a:pt x="718718" y="1270"/>
                  </a:lnTo>
                  <a:close/>
                </a:path>
                <a:path w="822960" h="545464">
                  <a:moveTo>
                    <a:pt x="750150" y="13652"/>
                  </a:moveTo>
                  <a:lnTo>
                    <a:pt x="749820" y="12700"/>
                  </a:lnTo>
                  <a:lnTo>
                    <a:pt x="749058" y="13474"/>
                  </a:lnTo>
                  <a:lnTo>
                    <a:pt x="749706" y="13741"/>
                  </a:lnTo>
                  <a:lnTo>
                    <a:pt x="750150" y="13652"/>
                  </a:lnTo>
                  <a:close/>
                </a:path>
                <a:path w="822960" h="545464">
                  <a:moveTo>
                    <a:pt x="780796" y="22720"/>
                  </a:moveTo>
                  <a:lnTo>
                    <a:pt x="780542" y="22580"/>
                  </a:lnTo>
                  <a:lnTo>
                    <a:pt x="780427" y="22745"/>
                  </a:lnTo>
                  <a:lnTo>
                    <a:pt x="780351" y="22999"/>
                  </a:lnTo>
                  <a:lnTo>
                    <a:pt x="780669" y="22860"/>
                  </a:lnTo>
                  <a:lnTo>
                    <a:pt x="780796" y="22720"/>
                  </a:lnTo>
                  <a:close/>
                </a:path>
                <a:path w="822960" h="545464">
                  <a:moveTo>
                    <a:pt x="800595" y="37884"/>
                  </a:moveTo>
                  <a:lnTo>
                    <a:pt x="799630" y="36766"/>
                  </a:lnTo>
                  <a:lnTo>
                    <a:pt x="799528" y="37719"/>
                  </a:lnTo>
                  <a:lnTo>
                    <a:pt x="800277" y="37947"/>
                  </a:lnTo>
                  <a:lnTo>
                    <a:pt x="800595" y="37884"/>
                  </a:lnTo>
                  <a:close/>
                </a:path>
                <a:path w="822960" h="545464">
                  <a:moveTo>
                    <a:pt x="803186" y="35560"/>
                  </a:moveTo>
                  <a:lnTo>
                    <a:pt x="800544" y="33020"/>
                  </a:lnTo>
                  <a:lnTo>
                    <a:pt x="797458" y="34290"/>
                  </a:lnTo>
                  <a:lnTo>
                    <a:pt x="799630" y="36766"/>
                  </a:lnTo>
                  <a:lnTo>
                    <a:pt x="799757" y="35560"/>
                  </a:lnTo>
                  <a:lnTo>
                    <a:pt x="803186" y="35560"/>
                  </a:lnTo>
                  <a:close/>
                </a:path>
                <a:path w="822960" h="545464">
                  <a:moveTo>
                    <a:pt x="811276" y="58420"/>
                  </a:moveTo>
                  <a:lnTo>
                    <a:pt x="807720" y="55880"/>
                  </a:lnTo>
                  <a:lnTo>
                    <a:pt x="807237" y="54610"/>
                  </a:lnTo>
                  <a:lnTo>
                    <a:pt x="806462" y="54610"/>
                  </a:lnTo>
                  <a:lnTo>
                    <a:pt x="806589" y="53340"/>
                  </a:lnTo>
                  <a:lnTo>
                    <a:pt x="806132" y="52070"/>
                  </a:lnTo>
                  <a:lnTo>
                    <a:pt x="806132" y="50800"/>
                  </a:lnTo>
                  <a:lnTo>
                    <a:pt x="807504" y="50800"/>
                  </a:lnTo>
                  <a:lnTo>
                    <a:pt x="807288" y="52070"/>
                  </a:lnTo>
                  <a:lnTo>
                    <a:pt x="809231" y="52070"/>
                  </a:lnTo>
                  <a:lnTo>
                    <a:pt x="809536" y="50800"/>
                  </a:lnTo>
                  <a:lnTo>
                    <a:pt x="809663" y="50800"/>
                  </a:lnTo>
                  <a:lnTo>
                    <a:pt x="809498" y="49530"/>
                  </a:lnTo>
                  <a:lnTo>
                    <a:pt x="809142" y="49530"/>
                  </a:lnTo>
                  <a:lnTo>
                    <a:pt x="808520" y="48260"/>
                  </a:lnTo>
                  <a:lnTo>
                    <a:pt x="807415" y="48260"/>
                  </a:lnTo>
                  <a:lnTo>
                    <a:pt x="807834" y="46990"/>
                  </a:lnTo>
                  <a:lnTo>
                    <a:pt x="808139" y="45720"/>
                  </a:lnTo>
                  <a:lnTo>
                    <a:pt x="808520" y="45720"/>
                  </a:lnTo>
                  <a:lnTo>
                    <a:pt x="808977" y="44450"/>
                  </a:lnTo>
                  <a:lnTo>
                    <a:pt x="809078" y="43434"/>
                  </a:lnTo>
                  <a:lnTo>
                    <a:pt x="809599" y="41910"/>
                  </a:lnTo>
                  <a:lnTo>
                    <a:pt x="808736" y="41910"/>
                  </a:lnTo>
                  <a:lnTo>
                    <a:pt x="808761" y="40640"/>
                  </a:lnTo>
                  <a:lnTo>
                    <a:pt x="810171" y="40640"/>
                  </a:lnTo>
                  <a:lnTo>
                    <a:pt x="809599" y="41910"/>
                  </a:lnTo>
                  <a:lnTo>
                    <a:pt x="810552" y="41910"/>
                  </a:lnTo>
                  <a:lnTo>
                    <a:pt x="811047" y="40640"/>
                  </a:lnTo>
                  <a:lnTo>
                    <a:pt x="810298" y="40640"/>
                  </a:lnTo>
                  <a:lnTo>
                    <a:pt x="810247" y="39370"/>
                  </a:lnTo>
                  <a:lnTo>
                    <a:pt x="807034" y="39370"/>
                  </a:lnTo>
                  <a:lnTo>
                    <a:pt x="806767" y="38100"/>
                  </a:lnTo>
                  <a:lnTo>
                    <a:pt x="806056" y="36830"/>
                  </a:lnTo>
                  <a:lnTo>
                    <a:pt x="800595" y="37884"/>
                  </a:lnTo>
                  <a:lnTo>
                    <a:pt x="800773" y="38100"/>
                  </a:lnTo>
                  <a:lnTo>
                    <a:pt x="800277" y="37947"/>
                  </a:lnTo>
                  <a:lnTo>
                    <a:pt x="799490" y="38100"/>
                  </a:lnTo>
                  <a:lnTo>
                    <a:pt x="799528" y="37719"/>
                  </a:lnTo>
                  <a:lnTo>
                    <a:pt x="796620" y="36830"/>
                  </a:lnTo>
                  <a:lnTo>
                    <a:pt x="795324" y="34290"/>
                  </a:lnTo>
                  <a:lnTo>
                    <a:pt x="796709" y="33020"/>
                  </a:lnTo>
                  <a:lnTo>
                    <a:pt x="793292" y="33020"/>
                  </a:lnTo>
                  <a:lnTo>
                    <a:pt x="793432" y="31750"/>
                  </a:lnTo>
                  <a:lnTo>
                    <a:pt x="792657" y="31750"/>
                  </a:lnTo>
                  <a:lnTo>
                    <a:pt x="789051" y="29210"/>
                  </a:lnTo>
                  <a:lnTo>
                    <a:pt x="786803" y="30480"/>
                  </a:lnTo>
                  <a:lnTo>
                    <a:pt x="785495" y="26670"/>
                  </a:lnTo>
                  <a:lnTo>
                    <a:pt x="778446" y="26670"/>
                  </a:lnTo>
                  <a:lnTo>
                    <a:pt x="780351" y="24130"/>
                  </a:lnTo>
                  <a:lnTo>
                    <a:pt x="772452" y="24130"/>
                  </a:lnTo>
                  <a:lnTo>
                    <a:pt x="778497" y="21590"/>
                  </a:lnTo>
                  <a:lnTo>
                    <a:pt x="764044" y="20320"/>
                  </a:lnTo>
                  <a:lnTo>
                    <a:pt x="767041" y="15240"/>
                  </a:lnTo>
                  <a:lnTo>
                    <a:pt x="762355" y="19050"/>
                  </a:lnTo>
                  <a:lnTo>
                    <a:pt x="757936" y="15240"/>
                  </a:lnTo>
                  <a:lnTo>
                    <a:pt x="756462" y="13970"/>
                  </a:lnTo>
                  <a:lnTo>
                    <a:pt x="754989" y="12700"/>
                  </a:lnTo>
                  <a:lnTo>
                    <a:pt x="750150" y="13652"/>
                  </a:lnTo>
                  <a:lnTo>
                    <a:pt x="750252" y="13970"/>
                  </a:lnTo>
                  <a:lnTo>
                    <a:pt x="749706" y="13741"/>
                  </a:lnTo>
                  <a:lnTo>
                    <a:pt x="748563" y="13970"/>
                  </a:lnTo>
                  <a:lnTo>
                    <a:pt x="749058" y="13474"/>
                  </a:lnTo>
                  <a:lnTo>
                    <a:pt x="747179" y="12700"/>
                  </a:lnTo>
                  <a:lnTo>
                    <a:pt x="746658" y="10160"/>
                  </a:lnTo>
                  <a:lnTo>
                    <a:pt x="744791" y="8890"/>
                  </a:lnTo>
                  <a:lnTo>
                    <a:pt x="743381" y="12700"/>
                  </a:lnTo>
                  <a:lnTo>
                    <a:pt x="738174" y="12700"/>
                  </a:lnTo>
                  <a:lnTo>
                    <a:pt x="734974" y="13970"/>
                  </a:lnTo>
                  <a:lnTo>
                    <a:pt x="733437" y="11430"/>
                  </a:lnTo>
                  <a:lnTo>
                    <a:pt x="732663" y="10160"/>
                  </a:lnTo>
                  <a:lnTo>
                    <a:pt x="731888" y="8890"/>
                  </a:lnTo>
                  <a:lnTo>
                    <a:pt x="738390" y="10160"/>
                  </a:lnTo>
                  <a:lnTo>
                    <a:pt x="737997" y="6350"/>
                  </a:lnTo>
                  <a:lnTo>
                    <a:pt x="737476" y="8890"/>
                  </a:lnTo>
                  <a:lnTo>
                    <a:pt x="730351" y="7620"/>
                  </a:lnTo>
                  <a:lnTo>
                    <a:pt x="731164" y="10160"/>
                  </a:lnTo>
                  <a:lnTo>
                    <a:pt x="729881" y="8890"/>
                  </a:lnTo>
                  <a:lnTo>
                    <a:pt x="728599" y="7620"/>
                  </a:lnTo>
                  <a:lnTo>
                    <a:pt x="728789" y="8890"/>
                  </a:lnTo>
                  <a:lnTo>
                    <a:pt x="727837" y="5080"/>
                  </a:lnTo>
                  <a:lnTo>
                    <a:pt x="726376" y="10160"/>
                  </a:lnTo>
                  <a:lnTo>
                    <a:pt x="725601" y="7620"/>
                  </a:lnTo>
                  <a:lnTo>
                    <a:pt x="724814" y="5080"/>
                  </a:lnTo>
                  <a:lnTo>
                    <a:pt x="721728" y="7620"/>
                  </a:lnTo>
                  <a:lnTo>
                    <a:pt x="719721" y="6350"/>
                  </a:lnTo>
                  <a:lnTo>
                    <a:pt x="717702" y="5080"/>
                  </a:lnTo>
                  <a:lnTo>
                    <a:pt x="721321" y="3810"/>
                  </a:lnTo>
                  <a:lnTo>
                    <a:pt x="716178" y="3810"/>
                  </a:lnTo>
                  <a:lnTo>
                    <a:pt x="715619" y="3467"/>
                  </a:lnTo>
                  <a:lnTo>
                    <a:pt x="715810" y="3810"/>
                  </a:lnTo>
                  <a:lnTo>
                    <a:pt x="714438" y="6350"/>
                  </a:lnTo>
                  <a:lnTo>
                    <a:pt x="708329" y="6350"/>
                  </a:lnTo>
                  <a:lnTo>
                    <a:pt x="712025" y="3810"/>
                  </a:lnTo>
                  <a:lnTo>
                    <a:pt x="710196" y="1270"/>
                  </a:lnTo>
                  <a:lnTo>
                    <a:pt x="706272" y="1270"/>
                  </a:lnTo>
                  <a:lnTo>
                    <a:pt x="703046" y="5080"/>
                  </a:lnTo>
                  <a:lnTo>
                    <a:pt x="700265" y="3810"/>
                  </a:lnTo>
                  <a:lnTo>
                    <a:pt x="699579" y="3810"/>
                  </a:lnTo>
                  <a:lnTo>
                    <a:pt x="700278" y="2540"/>
                  </a:lnTo>
                  <a:lnTo>
                    <a:pt x="696099" y="5080"/>
                  </a:lnTo>
                  <a:lnTo>
                    <a:pt x="688327" y="2540"/>
                  </a:lnTo>
                  <a:lnTo>
                    <a:pt x="683641" y="5080"/>
                  </a:lnTo>
                  <a:lnTo>
                    <a:pt x="683044" y="5080"/>
                  </a:lnTo>
                  <a:lnTo>
                    <a:pt x="683768" y="6337"/>
                  </a:lnTo>
                  <a:lnTo>
                    <a:pt x="683818" y="7975"/>
                  </a:lnTo>
                  <a:lnTo>
                    <a:pt x="683717" y="8890"/>
                  </a:lnTo>
                  <a:lnTo>
                    <a:pt x="681482" y="8890"/>
                  </a:lnTo>
                  <a:lnTo>
                    <a:pt x="679627" y="11430"/>
                  </a:lnTo>
                  <a:lnTo>
                    <a:pt x="678764" y="8890"/>
                  </a:lnTo>
                  <a:lnTo>
                    <a:pt x="680135" y="8890"/>
                  </a:lnTo>
                  <a:lnTo>
                    <a:pt x="680212" y="7975"/>
                  </a:lnTo>
                  <a:lnTo>
                    <a:pt x="678548" y="8890"/>
                  </a:lnTo>
                  <a:lnTo>
                    <a:pt x="677100" y="6337"/>
                  </a:lnTo>
                  <a:lnTo>
                    <a:pt x="671906" y="8890"/>
                  </a:lnTo>
                  <a:lnTo>
                    <a:pt x="668388" y="8890"/>
                  </a:lnTo>
                  <a:lnTo>
                    <a:pt x="668070" y="7620"/>
                  </a:lnTo>
                  <a:lnTo>
                    <a:pt x="667918" y="7010"/>
                  </a:lnTo>
                  <a:lnTo>
                    <a:pt x="667918" y="19050"/>
                  </a:lnTo>
                  <a:lnTo>
                    <a:pt x="662508" y="20929"/>
                  </a:lnTo>
                  <a:lnTo>
                    <a:pt x="662800" y="19050"/>
                  </a:lnTo>
                  <a:lnTo>
                    <a:pt x="662990" y="17780"/>
                  </a:lnTo>
                  <a:lnTo>
                    <a:pt x="667918" y="19050"/>
                  </a:lnTo>
                  <a:lnTo>
                    <a:pt x="667918" y="7010"/>
                  </a:lnTo>
                  <a:lnTo>
                    <a:pt x="667435" y="5080"/>
                  </a:lnTo>
                  <a:lnTo>
                    <a:pt x="676541" y="6350"/>
                  </a:lnTo>
                  <a:lnTo>
                    <a:pt x="674116" y="5080"/>
                  </a:lnTo>
                  <a:lnTo>
                    <a:pt x="676389" y="5080"/>
                  </a:lnTo>
                  <a:lnTo>
                    <a:pt x="677214" y="5080"/>
                  </a:lnTo>
                  <a:lnTo>
                    <a:pt x="676122" y="3810"/>
                  </a:lnTo>
                  <a:lnTo>
                    <a:pt x="672871" y="0"/>
                  </a:lnTo>
                  <a:lnTo>
                    <a:pt x="669150" y="0"/>
                  </a:lnTo>
                  <a:lnTo>
                    <a:pt x="668426" y="2540"/>
                  </a:lnTo>
                  <a:lnTo>
                    <a:pt x="661060" y="2540"/>
                  </a:lnTo>
                  <a:lnTo>
                    <a:pt x="659612" y="3810"/>
                  </a:lnTo>
                  <a:lnTo>
                    <a:pt x="661860" y="5080"/>
                  </a:lnTo>
                  <a:lnTo>
                    <a:pt x="660425" y="6350"/>
                  </a:lnTo>
                  <a:lnTo>
                    <a:pt x="654812" y="7620"/>
                  </a:lnTo>
                  <a:lnTo>
                    <a:pt x="651344" y="5080"/>
                  </a:lnTo>
                  <a:lnTo>
                    <a:pt x="648385" y="3810"/>
                  </a:lnTo>
                  <a:lnTo>
                    <a:pt x="644296" y="5080"/>
                  </a:lnTo>
                  <a:lnTo>
                    <a:pt x="642734" y="7620"/>
                  </a:lnTo>
                  <a:lnTo>
                    <a:pt x="642874" y="11430"/>
                  </a:lnTo>
                  <a:lnTo>
                    <a:pt x="637184" y="10160"/>
                  </a:lnTo>
                  <a:lnTo>
                    <a:pt x="638175" y="6350"/>
                  </a:lnTo>
                  <a:lnTo>
                    <a:pt x="631126" y="7620"/>
                  </a:lnTo>
                  <a:lnTo>
                    <a:pt x="635533" y="12700"/>
                  </a:lnTo>
                  <a:lnTo>
                    <a:pt x="628942" y="12700"/>
                  </a:lnTo>
                  <a:lnTo>
                    <a:pt x="625475" y="13970"/>
                  </a:lnTo>
                  <a:lnTo>
                    <a:pt x="623798" y="10160"/>
                  </a:lnTo>
                  <a:lnTo>
                    <a:pt x="616724" y="13970"/>
                  </a:lnTo>
                  <a:lnTo>
                    <a:pt x="609676" y="19088"/>
                  </a:lnTo>
                  <a:lnTo>
                    <a:pt x="605536" y="21297"/>
                  </a:lnTo>
                  <a:lnTo>
                    <a:pt x="605536" y="38100"/>
                  </a:lnTo>
                  <a:lnTo>
                    <a:pt x="600798" y="40640"/>
                  </a:lnTo>
                  <a:lnTo>
                    <a:pt x="598246" y="42316"/>
                  </a:lnTo>
                  <a:lnTo>
                    <a:pt x="598843" y="38100"/>
                  </a:lnTo>
                  <a:lnTo>
                    <a:pt x="605536" y="38100"/>
                  </a:lnTo>
                  <a:lnTo>
                    <a:pt x="605536" y="21297"/>
                  </a:lnTo>
                  <a:lnTo>
                    <a:pt x="602602" y="22860"/>
                  </a:lnTo>
                  <a:lnTo>
                    <a:pt x="602615" y="21590"/>
                  </a:lnTo>
                  <a:lnTo>
                    <a:pt x="603504" y="20320"/>
                  </a:lnTo>
                  <a:lnTo>
                    <a:pt x="601332" y="20320"/>
                  </a:lnTo>
                  <a:lnTo>
                    <a:pt x="598779" y="21717"/>
                  </a:lnTo>
                  <a:lnTo>
                    <a:pt x="598779" y="27940"/>
                  </a:lnTo>
                  <a:lnTo>
                    <a:pt x="597890" y="27940"/>
                  </a:lnTo>
                  <a:lnTo>
                    <a:pt x="598093" y="26670"/>
                  </a:lnTo>
                  <a:lnTo>
                    <a:pt x="595820" y="27940"/>
                  </a:lnTo>
                  <a:lnTo>
                    <a:pt x="595274" y="27940"/>
                  </a:lnTo>
                  <a:lnTo>
                    <a:pt x="596595" y="26670"/>
                  </a:lnTo>
                  <a:lnTo>
                    <a:pt x="597992" y="25400"/>
                  </a:lnTo>
                  <a:lnTo>
                    <a:pt x="598690" y="26670"/>
                  </a:lnTo>
                  <a:lnTo>
                    <a:pt x="598779" y="27940"/>
                  </a:lnTo>
                  <a:lnTo>
                    <a:pt x="598779" y="21717"/>
                  </a:lnTo>
                  <a:lnTo>
                    <a:pt x="594309" y="24130"/>
                  </a:lnTo>
                  <a:lnTo>
                    <a:pt x="579132" y="31750"/>
                  </a:lnTo>
                  <a:lnTo>
                    <a:pt x="571766" y="34290"/>
                  </a:lnTo>
                  <a:lnTo>
                    <a:pt x="571207" y="36830"/>
                  </a:lnTo>
                  <a:lnTo>
                    <a:pt x="570649" y="38100"/>
                  </a:lnTo>
                  <a:lnTo>
                    <a:pt x="570191" y="39370"/>
                  </a:lnTo>
                  <a:lnTo>
                    <a:pt x="569468" y="39370"/>
                  </a:lnTo>
                  <a:lnTo>
                    <a:pt x="568617" y="41910"/>
                  </a:lnTo>
                  <a:lnTo>
                    <a:pt x="566978" y="43180"/>
                  </a:lnTo>
                  <a:lnTo>
                    <a:pt x="565302" y="43180"/>
                  </a:lnTo>
                  <a:lnTo>
                    <a:pt x="565924" y="40640"/>
                  </a:lnTo>
                  <a:lnTo>
                    <a:pt x="562165" y="45720"/>
                  </a:lnTo>
                  <a:lnTo>
                    <a:pt x="557606" y="52070"/>
                  </a:lnTo>
                  <a:lnTo>
                    <a:pt x="552538" y="57150"/>
                  </a:lnTo>
                  <a:lnTo>
                    <a:pt x="547293" y="60960"/>
                  </a:lnTo>
                  <a:lnTo>
                    <a:pt x="547649" y="59690"/>
                  </a:lnTo>
                  <a:lnTo>
                    <a:pt x="543052" y="63500"/>
                  </a:lnTo>
                  <a:lnTo>
                    <a:pt x="547484" y="68580"/>
                  </a:lnTo>
                  <a:lnTo>
                    <a:pt x="542366" y="71120"/>
                  </a:lnTo>
                  <a:lnTo>
                    <a:pt x="542594" y="69850"/>
                  </a:lnTo>
                  <a:lnTo>
                    <a:pt x="536651" y="77470"/>
                  </a:lnTo>
                  <a:lnTo>
                    <a:pt x="526783" y="92710"/>
                  </a:lnTo>
                  <a:lnTo>
                    <a:pt x="521576" y="99060"/>
                  </a:lnTo>
                  <a:lnTo>
                    <a:pt x="524306" y="101600"/>
                  </a:lnTo>
                  <a:lnTo>
                    <a:pt x="515150" y="109220"/>
                  </a:lnTo>
                  <a:lnTo>
                    <a:pt x="519963" y="111760"/>
                  </a:lnTo>
                  <a:lnTo>
                    <a:pt x="515010" y="116840"/>
                  </a:lnTo>
                  <a:lnTo>
                    <a:pt x="514769" y="115570"/>
                  </a:lnTo>
                  <a:lnTo>
                    <a:pt x="509752" y="123190"/>
                  </a:lnTo>
                  <a:lnTo>
                    <a:pt x="508635" y="125730"/>
                  </a:lnTo>
                  <a:lnTo>
                    <a:pt x="511619" y="128270"/>
                  </a:lnTo>
                  <a:lnTo>
                    <a:pt x="511060" y="130810"/>
                  </a:lnTo>
                  <a:lnTo>
                    <a:pt x="508381" y="130810"/>
                  </a:lnTo>
                  <a:lnTo>
                    <a:pt x="509663" y="135890"/>
                  </a:lnTo>
                  <a:lnTo>
                    <a:pt x="505701" y="135890"/>
                  </a:lnTo>
                  <a:lnTo>
                    <a:pt x="505320" y="138430"/>
                  </a:lnTo>
                  <a:lnTo>
                    <a:pt x="505904" y="138430"/>
                  </a:lnTo>
                  <a:lnTo>
                    <a:pt x="507403" y="137160"/>
                  </a:lnTo>
                  <a:lnTo>
                    <a:pt x="508088" y="137160"/>
                  </a:lnTo>
                  <a:lnTo>
                    <a:pt x="507631" y="142240"/>
                  </a:lnTo>
                  <a:lnTo>
                    <a:pt x="502069" y="147320"/>
                  </a:lnTo>
                  <a:lnTo>
                    <a:pt x="500697" y="146050"/>
                  </a:lnTo>
                  <a:lnTo>
                    <a:pt x="500011" y="149860"/>
                  </a:lnTo>
                  <a:lnTo>
                    <a:pt x="499237" y="152400"/>
                  </a:lnTo>
                  <a:lnTo>
                    <a:pt x="498309" y="156210"/>
                  </a:lnTo>
                  <a:lnTo>
                    <a:pt x="497865" y="155562"/>
                  </a:lnTo>
                  <a:lnTo>
                    <a:pt x="497890" y="158750"/>
                  </a:lnTo>
                  <a:lnTo>
                    <a:pt x="496862" y="156210"/>
                  </a:lnTo>
                  <a:lnTo>
                    <a:pt x="494804" y="151130"/>
                  </a:lnTo>
                  <a:lnTo>
                    <a:pt x="494779" y="157480"/>
                  </a:lnTo>
                  <a:lnTo>
                    <a:pt x="495655" y="156210"/>
                  </a:lnTo>
                  <a:lnTo>
                    <a:pt x="496049" y="158750"/>
                  </a:lnTo>
                  <a:lnTo>
                    <a:pt x="496455" y="158750"/>
                  </a:lnTo>
                  <a:lnTo>
                    <a:pt x="493776" y="160020"/>
                  </a:lnTo>
                  <a:lnTo>
                    <a:pt x="490829" y="163830"/>
                  </a:lnTo>
                  <a:lnTo>
                    <a:pt x="488886" y="167640"/>
                  </a:lnTo>
                  <a:lnTo>
                    <a:pt x="487845" y="165100"/>
                  </a:lnTo>
                  <a:lnTo>
                    <a:pt x="483196" y="170180"/>
                  </a:lnTo>
                  <a:lnTo>
                    <a:pt x="478802" y="176530"/>
                  </a:lnTo>
                  <a:lnTo>
                    <a:pt x="472579" y="180340"/>
                  </a:lnTo>
                  <a:lnTo>
                    <a:pt x="475208" y="180340"/>
                  </a:lnTo>
                  <a:lnTo>
                    <a:pt x="476605" y="182880"/>
                  </a:lnTo>
                  <a:lnTo>
                    <a:pt x="474751" y="184150"/>
                  </a:lnTo>
                  <a:lnTo>
                    <a:pt x="474294" y="183629"/>
                  </a:lnTo>
                  <a:lnTo>
                    <a:pt x="473570" y="185420"/>
                  </a:lnTo>
                  <a:lnTo>
                    <a:pt x="470789" y="186690"/>
                  </a:lnTo>
                  <a:lnTo>
                    <a:pt x="470674" y="185420"/>
                  </a:lnTo>
                  <a:lnTo>
                    <a:pt x="470547" y="184150"/>
                  </a:lnTo>
                  <a:lnTo>
                    <a:pt x="470433" y="182880"/>
                  </a:lnTo>
                  <a:lnTo>
                    <a:pt x="469722" y="182880"/>
                  </a:lnTo>
                  <a:lnTo>
                    <a:pt x="468845" y="184150"/>
                  </a:lnTo>
                  <a:lnTo>
                    <a:pt x="468312" y="182880"/>
                  </a:lnTo>
                  <a:lnTo>
                    <a:pt x="468833" y="182880"/>
                  </a:lnTo>
                  <a:lnTo>
                    <a:pt x="468541" y="181610"/>
                  </a:lnTo>
                  <a:lnTo>
                    <a:pt x="467944" y="184150"/>
                  </a:lnTo>
                  <a:lnTo>
                    <a:pt x="462851" y="180340"/>
                  </a:lnTo>
                  <a:lnTo>
                    <a:pt x="462013" y="184150"/>
                  </a:lnTo>
                  <a:lnTo>
                    <a:pt x="461657" y="182880"/>
                  </a:lnTo>
                  <a:lnTo>
                    <a:pt x="455358" y="184150"/>
                  </a:lnTo>
                  <a:lnTo>
                    <a:pt x="452310" y="185420"/>
                  </a:lnTo>
                  <a:lnTo>
                    <a:pt x="446608" y="184150"/>
                  </a:lnTo>
                  <a:lnTo>
                    <a:pt x="446011" y="186690"/>
                  </a:lnTo>
                  <a:lnTo>
                    <a:pt x="443839" y="185420"/>
                  </a:lnTo>
                  <a:lnTo>
                    <a:pt x="441452" y="186690"/>
                  </a:lnTo>
                  <a:lnTo>
                    <a:pt x="437083" y="185420"/>
                  </a:lnTo>
                  <a:lnTo>
                    <a:pt x="433006" y="181610"/>
                  </a:lnTo>
                  <a:lnTo>
                    <a:pt x="430314" y="180340"/>
                  </a:lnTo>
                  <a:lnTo>
                    <a:pt x="427621" y="179070"/>
                  </a:lnTo>
                  <a:lnTo>
                    <a:pt x="425513" y="178460"/>
                  </a:lnTo>
                  <a:lnTo>
                    <a:pt x="425513" y="180340"/>
                  </a:lnTo>
                  <a:lnTo>
                    <a:pt x="423075" y="180340"/>
                  </a:lnTo>
                  <a:lnTo>
                    <a:pt x="423722" y="178320"/>
                  </a:lnTo>
                  <a:lnTo>
                    <a:pt x="425513" y="180340"/>
                  </a:lnTo>
                  <a:lnTo>
                    <a:pt x="425513" y="178460"/>
                  </a:lnTo>
                  <a:lnTo>
                    <a:pt x="423837" y="177965"/>
                  </a:lnTo>
                  <a:lnTo>
                    <a:pt x="423887" y="177800"/>
                  </a:lnTo>
                  <a:lnTo>
                    <a:pt x="418414" y="175260"/>
                  </a:lnTo>
                  <a:lnTo>
                    <a:pt x="422021" y="175260"/>
                  </a:lnTo>
                  <a:lnTo>
                    <a:pt x="415378" y="172720"/>
                  </a:lnTo>
                  <a:lnTo>
                    <a:pt x="413575" y="171450"/>
                  </a:lnTo>
                  <a:lnTo>
                    <a:pt x="410425" y="170180"/>
                  </a:lnTo>
                  <a:lnTo>
                    <a:pt x="404139" y="167640"/>
                  </a:lnTo>
                  <a:lnTo>
                    <a:pt x="404545" y="168910"/>
                  </a:lnTo>
                  <a:lnTo>
                    <a:pt x="405371" y="170180"/>
                  </a:lnTo>
                  <a:lnTo>
                    <a:pt x="402678" y="170180"/>
                  </a:lnTo>
                  <a:lnTo>
                    <a:pt x="402056" y="168910"/>
                  </a:lnTo>
                  <a:lnTo>
                    <a:pt x="401434" y="167640"/>
                  </a:lnTo>
                  <a:lnTo>
                    <a:pt x="402234" y="166370"/>
                  </a:lnTo>
                  <a:lnTo>
                    <a:pt x="402767" y="166370"/>
                  </a:lnTo>
                  <a:lnTo>
                    <a:pt x="397090" y="165100"/>
                  </a:lnTo>
                  <a:lnTo>
                    <a:pt x="394716" y="162560"/>
                  </a:lnTo>
                  <a:lnTo>
                    <a:pt x="392353" y="160020"/>
                  </a:lnTo>
                  <a:lnTo>
                    <a:pt x="386588" y="154940"/>
                  </a:lnTo>
                  <a:lnTo>
                    <a:pt x="382257" y="151130"/>
                  </a:lnTo>
                  <a:lnTo>
                    <a:pt x="378523" y="148590"/>
                  </a:lnTo>
                  <a:lnTo>
                    <a:pt x="376669" y="147320"/>
                  </a:lnTo>
                  <a:lnTo>
                    <a:pt x="371411" y="148501"/>
                  </a:lnTo>
                  <a:lnTo>
                    <a:pt x="368173" y="147320"/>
                  </a:lnTo>
                  <a:lnTo>
                    <a:pt x="364248" y="147320"/>
                  </a:lnTo>
                  <a:lnTo>
                    <a:pt x="361061" y="147320"/>
                  </a:lnTo>
                  <a:lnTo>
                    <a:pt x="356501" y="146050"/>
                  </a:lnTo>
                  <a:lnTo>
                    <a:pt x="364248" y="147320"/>
                  </a:lnTo>
                  <a:lnTo>
                    <a:pt x="362661" y="146050"/>
                  </a:lnTo>
                  <a:lnTo>
                    <a:pt x="361086" y="144780"/>
                  </a:lnTo>
                  <a:lnTo>
                    <a:pt x="346671" y="144780"/>
                  </a:lnTo>
                  <a:lnTo>
                    <a:pt x="340575" y="143510"/>
                  </a:lnTo>
                  <a:lnTo>
                    <a:pt x="334162" y="144780"/>
                  </a:lnTo>
                  <a:lnTo>
                    <a:pt x="330339" y="142240"/>
                  </a:lnTo>
                  <a:lnTo>
                    <a:pt x="317474" y="144780"/>
                  </a:lnTo>
                  <a:lnTo>
                    <a:pt x="311073" y="147320"/>
                  </a:lnTo>
                  <a:lnTo>
                    <a:pt x="305015" y="151130"/>
                  </a:lnTo>
                  <a:lnTo>
                    <a:pt x="299707" y="151130"/>
                  </a:lnTo>
                  <a:lnTo>
                    <a:pt x="300901" y="152400"/>
                  </a:lnTo>
                  <a:lnTo>
                    <a:pt x="299364" y="154940"/>
                  </a:lnTo>
                  <a:lnTo>
                    <a:pt x="298551" y="153631"/>
                  </a:lnTo>
                  <a:lnTo>
                    <a:pt x="298043" y="154940"/>
                  </a:lnTo>
                  <a:lnTo>
                    <a:pt x="259867" y="184150"/>
                  </a:lnTo>
                  <a:lnTo>
                    <a:pt x="248780" y="200660"/>
                  </a:lnTo>
                  <a:lnTo>
                    <a:pt x="249999" y="204470"/>
                  </a:lnTo>
                  <a:lnTo>
                    <a:pt x="250596" y="207010"/>
                  </a:lnTo>
                  <a:lnTo>
                    <a:pt x="247713" y="210820"/>
                  </a:lnTo>
                  <a:lnTo>
                    <a:pt x="246024" y="208280"/>
                  </a:lnTo>
                  <a:lnTo>
                    <a:pt x="243243" y="219710"/>
                  </a:lnTo>
                  <a:lnTo>
                    <a:pt x="240093" y="231140"/>
                  </a:lnTo>
                  <a:lnTo>
                    <a:pt x="237883" y="242570"/>
                  </a:lnTo>
                  <a:lnTo>
                    <a:pt x="237896" y="254000"/>
                  </a:lnTo>
                  <a:lnTo>
                    <a:pt x="237261" y="252730"/>
                  </a:lnTo>
                  <a:lnTo>
                    <a:pt x="236359" y="252730"/>
                  </a:lnTo>
                  <a:lnTo>
                    <a:pt x="236474" y="251460"/>
                  </a:lnTo>
                  <a:lnTo>
                    <a:pt x="233984" y="254000"/>
                  </a:lnTo>
                  <a:lnTo>
                    <a:pt x="235673" y="261620"/>
                  </a:lnTo>
                  <a:lnTo>
                    <a:pt x="237451" y="261620"/>
                  </a:lnTo>
                  <a:lnTo>
                    <a:pt x="237274" y="262890"/>
                  </a:lnTo>
                  <a:lnTo>
                    <a:pt x="250329" y="262890"/>
                  </a:lnTo>
                  <a:lnTo>
                    <a:pt x="250723" y="261620"/>
                  </a:lnTo>
                  <a:lnTo>
                    <a:pt x="253873" y="259080"/>
                  </a:lnTo>
                  <a:lnTo>
                    <a:pt x="252082" y="265430"/>
                  </a:lnTo>
                  <a:lnTo>
                    <a:pt x="253326" y="264160"/>
                  </a:lnTo>
                  <a:lnTo>
                    <a:pt x="259397" y="262890"/>
                  </a:lnTo>
                  <a:lnTo>
                    <a:pt x="256171" y="259080"/>
                  </a:lnTo>
                  <a:lnTo>
                    <a:pt x="252945" y="255270"/>
                  </a:lnTo>
                  <a:lnTo>
                    <a:pt x="254241" y="254000"/>
                  </a:lnTo>
                  <a:lnTo>
                    <a:pt x="256832" y="251460"/>
                  </a:lnTo>
                  <a:lnTo>
                    <a:pt x="257086" y="252730"/>
                  </a:lnTo>
                  <a:lnTo>
                    <a:pt x="258254" y="251460"/>
                  </a:lnTo>
                  <a:lnTo>
                    <a:pt x="259422" y="250190"/>
                  </a:lnTo>
                  <a:lnTo>
                    <a:pt x="255600" y="245110"/>
                  </a:lnTo>
                  <a:lnTo>
                    <a:pt x="257111" y="240030"/>
                  </a:lnTo>
                  <a:lnTo>
                    <a:pt x="257987" y="240030"/>
                  </a:lnTo>
                  <a:lnTo>
                    <a:pt x="255625" y="234950"/>
                  </a:lnTo>
                  <a:lnTo>
                    <a:pt x="256387" y="228600"/>
                  </a:lnTo>
                  <a:lnTo>
                    <a:pt x="257124" y="224790"/>
                  </a:lnTo>
                  <a:lnTo>
                    <a:pt x="257162" y="224586"/>
                  </a:lnTo>
                  <a:lnTo>
                    <a:pt x="256476" y="224790"/>
                  </a:lnTo>
                  <a:lnTo>
                    <a:pt x="257416" y="219710"/>
                  </a:lnTo>
                  <a:lnTo>
                    <a:pt x="259207" y="219710"/>
                  </a:lnTo>
                  <a:lnTo>
                    <a:pt x="261429" y="217170"/>
                  </a:lnTo>
                  <a:lnTo>
                    <a:pt x="263982" y="217170"/>
                  </a:lnTo>
                  <a:lnTo>
                    <a:pt x="262521" y="220980"/>
                  </a:lnTo>
                  <a:lnTo>
                    <a:pt x="266319" y="220980"/>
                  </a:lnTo>
                  <a:lnTo>
                    <a:pt x="264934" y="217170"/>
                  </a:lnTo>
                  <a:lnTo>
                    <a:pt x="264464" y="215900"/>
                  </a:lnTo>
                  <a:lnTo>
                    <a:pt x="265950" y="214630"/>
                  </a:lnTo>
                  <a:lnTo>
                    <a:pt x="267144" y="214630"/>
                  </a:lnTo>
                  <a:lnTo>
                    <a:pt x="268935" y="210820"/>
                  </a:lnTo>
                  <a:lnTo>
                    <a:pt x="269532" y="209550"/>
                  </a:lnTo>
                  <a:lnTo>
                    <a:pt x="266344" y="207010"/>
                  </a:lnTo>
                  <a:lnTo>
                    <a:pt x="269519" y="201930"/>
                  </a:lnTo>
                  <a:lnTo>
                    <a:pt x="270306" y="200660"/>
                  </a:lnTo>
                  <a:lnTo>
                    <a:pt x="268986" y="201930"/>
                  </a:lnTo>
                  <a:lnTo>
                    <a:pt x="268097" y="195580"/>
                  </a:lnTo>
                  <a:lnTo>
                    <a:pt x="272440" y="199390"/>
                  </a:lnTo>
                  <a:lnTo>
                    <a:pt x="272491" y="195580"/>
                  </a:lnTo>
                  <a:lnTo>
                    <a:pt x="272516" y="194310"/>
                  </a:lnTo>
                  <a:lnTo>
                    <a:pt x="276110" y="195580"/>
                  </a:lnTo>
                  <a:lnTo>
                    <a:pt x="276517" y="194310"/>
                  </a:lnTo>
                  <a:lnTo>
                    <a:pt x="278866" y="186690"/>
                  </a:lnTo>
                  <a:lnTo>
                    <a:pt x="281863" y="182880"/>
                  </a:lnTo>
                  <a:lnTo>
                    <a:pt x="282994" y="182867"/>
                  </a:lnTo>
                  <a:lnTo>
                    <a:pt x="283667" y="181610"/>
                  </a:lnTo>
                  <a:lnTo>
                    <a:pt x="287655" y="177800"/>
                  </a:lnTo>
                  <a:lnTo>
                    <a:pt x="291096" y="179070"/>
                  </a:lnTo>
                  <a:lnTo>
                    <a:pt x="293344" y="177800"/>
                  </a:lnTo>
                  <a:lnTo>
                    <a:pt x="295592" y="176530"/>
                  </a:lnTo>
                  <a:lnTo>
                    <a:pt x="300545" y="173990"/>
                  </a:lnTo>
                  <a:lnTo>
                    <a:pt x="305371" y="173990"/>
                  </a:lnTo>
                  <a:lnTo>
                    <a:pt x="310642" y="171450"/>
                  </a:lnTo>
                  <a:lnTo>
                    <a:pt x="316763" y="168910"/>
                  </a:lnTo>
                  <a:lnTo>
                    <a:pt x="330314" y="166370"/>
                  </a:lnTo>
                  <a:lnTo>
                    <a:pt x="325920" y="161290"/>
                  </a:lnTo>
                  <a:lnTo>
                    <a:pt x="333095" y="166370"/>
                  </a:lnTo>
                  <a:lnTo>
                    <a:pt x="332625" y="164274"/>
                  </a:lnTo>
                  <a:lnTo>
                    <a:pt x="335394" y="164985"/>
                  </a:lnTo>
                  <a:lnTo>
                    <a:pt x="332397" y="163233"/>
                  </a:lnTo>
                  <a:lnTo>
                    <a:pt x="332359" y="163068"/>
                  </a:lnTo>
                  <a:lnTo>
                    <a:pt x="332651" y="162826"/>
                  </a:lnTo>
                  <a:lnTo>
                    <a:pt x="332320" y="162890"/>
                  </a:lnTo>
                  <a:lnTo>
                    <a:pt x="331978" y="161290"/>
                  </a:lnTo>
                  <a:lnTo>
                    <a:pt x="331685" y="160020"/>
                  </a:lnTo>
                  <a:lnTo>
                    <a:pt x="335229" y="160020"/>
                  </a:lnTo>
                  <a:lnTo>
                    <a:pt x="335648" y="160235"/>
                  </a:lnTo>
                  <a:lnTo>
                    <a:pt x="335724" y="160362"/>
                  </a:lnTo>
                  <a:lnTo>
                    <a:pt x="332651" y="162826"/>
                  </a:lnTo>
                  <a:lnTo>
                    <a:pt x="340398" y="161607"/>
                  </a:lnTo>
                  <a:lnTo>
                    <a:pt x="339636" y="161290"/>
                  </a:lnTo>
                  <a:lnTo>
                    <a:pt x="340194" y="161290"/>
                  </a:lnTo>
                  <a:lnTo>
                    <a:pt x="342531" y="162560"/>
                  </a:lnTo>
                  <a:lnTo>
                    <a:pt x="343344" y="163830"/>
                  </a:lnTo>
                  <a:lnTo>
                    <a:pt x="350088" y="163830"/>
                  </a:lnTo>
                  <a:lnTo>
                    <a:pt x="353707" y="162560"/>
                  </a:lnTo>
                  <a:lnTo>
                    <a:pt x="351675" y="170180"/>
                  </a:lnTo>
                  <a:lnTo>
                    <a:pt x="356781" y="169240"/>
                  </a:lnTo>
                  <a:lnTo>
                    <a:pt x="356196" y="170180"/>
                  </a:lnTo>
                  <a:lnTo>
                    <a:pt x="359676" y="168910"/>
                  </a:lnTo>
                  <a:lnTo>
                    <a:pt x="367893" y="172720"/>
                  </a:lnTo>
                  <a:lnTo>
                    <a:pt x="373138" y="171450"/>
                  </a:lnTo>
                  <a:lnTo>
                    <a:pt x="373468" y="171450"/>
                  </a:lnTo>
                  <a:lnTo>
                    <a:pt x="373545" y="173355"/>
                  </a:lnTo>
                  <a:lnTo>
                    <a:pt x="378358" y="175260"/>
                  </a:lnTo>
                  <a:lnTo>
                    <a:pt x="385508" y="177800"/>
                  </a:lnTo>
                  <a:lnTo>
                    <a:pt x="392201" y="181610"/>
                  </a:lnTo>
                  <a:lnTo>
                    <a:pt x="397217" y="185420"/>
                  </a:lnTo>
                  <a:lnTo>
                    <a:pt x="395859" y="185420"/>
                  </a:lnTo>
                  <a:lnTo>
                    <a:pt x="397624" y="186690"/>
                  </a:lnTo>
                  <a:lnTo>
                    <a:pt x="399923" y="185420"/>
                  </a:lnTo>
                  <a:lnTo>
                    <a:pt x="401154" y="187960"/>
                  </a:lnTo>
                  <a:lnTo>
                    <a:pt x="399821" y="187960"/>
                  </a:lnTo>
                  <a:lnTo>
                    <a:pt x="400481" y="189230"/>
                  </a:lnTo>
                  <a:lnTo>
                    <a:pt x="405968" y="189230"/>
                  </a:lnTo>
                  <a:lnTo>
                    <a:pt x="407670" y="191770"/>
                  </a:lnTo>
                  <a:lnTo>
                    <a:pt x="405066" y="191770"/>
                  </a:lnTo>
                  <a:lnTo>
                    <a:pt x="410781" y="195580"/>
                  </a:lnTo>
                  <a:lnTo>
                    <a:pt x="416521" y="196850"/>
                  </a:lnTo>
                  <a:lnTo>
                    <a:pt x="422338" y="196850"/>
                  </a:lnTo>
                  <a:lnTo>
                    <a:pt x="428307" y="198120"/>
                  </a:lnTo>
                  <a:lnTo>
                    <a:pt x="426669" y="201930"/>
                  </a:lnTo>
                  <a:lnTo>
                    <a:pt x="434111" y="207010"/>
                  </a:lnTo>
                  <a:lnTo>
                    <a:pt x="438454" y="208280"/>
                  </a:lnTo>
                  <a:lnTo>
                    <a:pt x="438162" y="208280"/>
                  </a:lnTo>
                  <a:lnTo>
                    <a:pt x="447573" y="209550"/>
                  </a:lnTo>
                  <a:lnTo>
                    <a:pt x="456285" y="208280"/>
                  </a:lnTo>
                  <a:lnTo>
                    <a:pt x="472541" y="203200"/>
                  </a:lnTo>
                  <a:lnTo>
                    <a:pt x="476745" y="203200"/>
                  </a:lnTo>
                  <a:lnTo>
                    <a:pt x="483133" y="200660"/>
                  </a:lnTo>
                  <a:lnTo>
                    <a:pt x="488950" y="198120"/>
                  </a:lnTo>
                  <a:lnTo>
                    <a:pt x="494855" y="194310"/>
                  </a:lnTo>
                  <a:lnTo>
                    <a:pt x="500189" y="189230"/>
                  </a:lnTo>
                  <a:lnTo>
                    <a:pt x="503377" y="186690"/>
                  </a:lnTo>
                  <a:lnTo>
                    <a:pt x="504964" y="185420"/>
                  </a:lnTo>
                  <a:lnTo>
                    <a:pt x="503199" y="185420"/>
                  </a:lnTo>
                  <a:lnTo>
                    <a:pt x="503021" y="184150"/>
                  </a:lnTo>
                  <a:lnTo>
                    <a:pt x="502856" y="182867"/>
                  </a:lnTo>
                  <a:lnTo>
                    <a:pt x="503783" y="181610"/>
                  </a:lnTo>
                  <a:lnTo>
                    <a:pt x="506222" y="179070"/>
                  </a:lnTo>
                  <a:lnTo>
                    <a:pt x="506006" y="173990"/>
                  </a:lnTo>
                  <a:lnTo>
                    <a:pt x="508774" y="176530"/>
                  </a:lnTo>
                  <a:lnTo>
                    <a:pt x="508139" y="176530"/>
                  </a:lnTo>
                  <a:lnTo>
                    <a:pt x="512305" y="177800"/>
                  </a:lnTo>
                  <a:lnTo>
                    <a:pt x="514121" y="173990"/>
                  </a:lnTo>
                  <a:lnTo>
                    <a:pt x="514731" y="172720"/>
                  </a:lnTo>
                  <a:lnTo>
                    <a:pt x="516966" y="168910"/>
                  </a:lnTo>
                  <a:lnTo>
                    <a:pt x="515683" y="167640"/>
                  </a:lnTo>
                  <a:lnTo>
                    <a:pt x="513118" y="165100"/>
                  </a:lnTo>
                  <a:lnTo>
                    <a:pt x="519798" y="158750"/>
                  </a:lnTo>
                  <a:lnTo>
                    <a:pt x="520801" y="156210"/>
                  </a:lnTo>
                  <a:lnTo>
                    <a:pt x="523303" y="149860"/>
                  </a:lnTo>
                  <a:lnTo>
                    <a:pt x="524065" y="147320"/>
                  </a:lnTo>
                  <a:lnTo>
                    <a:pt x="525995" y="140970"/>
                  </a:lnTo>
                  <a:lnTo>
                    <a:pt x="530225" y="137160"/>
                  </a:lnTo>
                  <a:lnTo>
                    <a:pt x="529971" y="134620"/>
                  </a:lnTo>
                  <a:lnTo>
                    <a:pt x="531025" y="130810"/>
                  </a:lnTo>
                  <a:lnTo>
                    <a:pt x="530720" y="128270"/>
                  </a:lnTo>
                  <a:lnTo>
                    <a:pt x="533133" y="129540"/>
                  </a:lnTo>
                  <a:lnTo>
                    <a:pt x="533717" y="128270"/>
                  </a:lnTo>
                  <a:lnTo>
                    <a:pt x="536092" y="123190"/>
                  </a:lnTo>
                  <a:lnTo>
                    <a:pt x="537502" y="120650"/>
                  </a:lnTo>
                  <a:lnTo>
                    <a:pt x="538734" y="116840"/>
                  </a:lnTo>
                  <a:lnTo>
                    <a:pt x="539953" y="113030"/>
                  </a:lnTo>
                  <a:lnTo>
                    <a:pt x="541058" y="115570"/>
                  </a:lnTo>
                  <a:lnTo>
                    <a:pt x="542290" y="113030"/>
                  </a:lnTo>
                  <a:lnTo>
                    <a:pt x="542899" y="111760"/>
                  </a:lnTo>
                  <a:lnTo>
                    <a:pt x="536333" y="106680"/>
                  </a:lnTo>
                  <a:lnTo>
                    <a:pt x="537972" y="102870"/>
                  </a:lnTo>
                  <a:lnTo>
                    <a:pt x="542023" y="104140"/>
                  </a:lnTo>
                  <a:lnTo>
                    <a:pt x="542582" y="102870"/>
                  </a:lnTo>
                  <a:lnTo>
                    <a:pt x="545426" y="96520"/>
                  </a:lnTo>
                  <a:lnTo>
                    <a:pt x="552056" y="92710"/>
                  </a:lnTo>
                  <a:lnTo>
                    <a:pt x="553631" y="83820"/>
                  </a:lnTo>
                  <a:lnTo>
                    <a:pt x="554799" y="85090"/>
                  </a:lnTo>
                  <a:lnTo>
                    <a:pt x="554189" y="86360"/>
                  </a:lnTo>
                  <a:lnTo>
                    <a:pt x="556298" y="83820"/>
                  </a:lnTo>
                  <a:lnTo>
                    <a:pt x="564578" y="77470"/>
                  </a:lnTo>
                  <a:lnTo>
                    <a:pt x="562775" y="76504"/>
                  </a:lnTo>
                  <a:lnTo>
                    <a:pt x="563359" y="74930"/>
                  </a:lnTo>
                  <a:lnTo>
                    <a:pt x="564769" y="71120"/>
                  </a:lnTo>
                  <a:lnTo>
                    <a:pt x="565238" y="69850"/>
                  </a:lnTo>
                  <a:lnTo>
                    <a:pt x="567258" y="66040"/>
                  </a:lnTo>
                  <a:lnTo>
                    <a:pt x="568579" y="68580"/>
                  </a:lnTo>
                  <a:lnTo>
                    <a:pt x="568667" y="66040"/>
                  </a:lnTo>
                  <a:lnTo>
                    <a:pt x="568744" y="63500"/>
                  </a:lnTo>
                  <a:lnTo>
                    <a:pt x="568363" y="62230"/>
                  </a:lnTo>
                  <a:lnTo>
                    <a:pt x="569391" y="60960"/>
                  </a:lnTo>
                  <a:lnTo>
                    <a:pt x="571449" y="58420"/>
                  </a:lnTo>
                  <a:lnTo>
                    <a:pt x="572554" y="58420"/>
                  </a:lnTo>
                  <a:lnTo>
                    <a:pt x="573227" y="59258"/>
                  </a:lnTo>
                  <a:lnTo>
                    <a:pt x="575741" y="58420"/>
                  </a:lnTo>
                  <a:lnTo>
                    <a:pt x="572706" y="55880"/>
                  </a:lnTo>
                  <a:lnTo>
                    <a:pt x="577342" y="54610"/>
                  </a:lnTo>
                  <a:lnTo>
                    <a:pt x="576961" y="55880"/>
                  </a:lnTo>
                  <a:lnTo>
                    <a:pt x="580250" y="54610"/>
                  </a:lnTo>
                  <a:lnTo>
                    <a:pt x="579437" y="53340"/>
                  </a:lnTo>
                  <a:lnTo>
                    <a:pt x="580059" y="50800"/>
                  </a:lnTo>
                  <a:lnTo>
                    <a:pt x="581571" y="48260"/>
                  </a:lnTo>
                  <a:lnTo>
                    <a:pt x="586828" y="46990"/>
                  </a:lnTo>
                  <a:lnTo>
                    <a:pt x="588568" y="48260"/>
                  </a:lnTo>
                  <a:lnTo>
                    <a:pt x="588200" y="46990"/>
                  </a:lnTo>
                  <a:lnTo>
                    <a:pt x="589102" y="44450"/>
                  </a:lnTo>
                  <a:lnTo>
                    <a:pt x="591515" y="43180"/>
                  </a:lnTo>
                  <a:lnTo>
                    <a:pt x="592251" y="44450"/>
                  </a:lnTo>
                  <a:lnTo>
                    <a:pt x="591566" y="45720"/>
                  </a:lnTo>
                  <a:lnTo>
                    <a:pt x="597446" y="43434"/>
                  </a:lnTo>
                  <a:lnTo>
                    <a:pt x="598398" y="44450"/>
                  </a:lnTo>
                  <a:lnTo>
                    <a:pt x="602310" y="43180"/>
                  </a:lnTo>
                  <a:lnTo>
                    <a:pt x="600964" y="46990"/>
                  </a:lnTo>
                  <a:lnTo>
                    <a:pt x="602983" y="44450"/>
                  </a:lnTo>
                  <a:lnTo>
                    <a:pt x="603669" y="43180"/>
                  </a:lnTo>
                  <a:lnTo>
                    <a:pt x="606399" y="38100"/>
                  </a:lnTo>
                  <a:lnTo>
                    <a:pt x="610755" y="36830"/>
                  </a:lnTo>
                  <a:lnTo>
                    <a:pt x="611314" y="38100"/>
                  </a:lnTo>
                  <a:lnTo>
                    <a:pt x="612965" y="38100"/>
                  </a:lnTo>
                  <a:lnTo>
                    <a:pt x="613549" y="36830"/>
                  </a:lnTo>
                  <a:lnTo>
                    <a:pt x="615823" y="36830"/>
                  </a:lnTo>
                  <a:lnTo>
                    <a:pt x="617016" y="35560"/>
                  </a:lnTo>
                  <a:lnTo>
                    <a:pt x="618223" y="38100"/>
                  </a:lnTo>
                  <a:lnTo>
                    <a:pt x="620064" y="36830"/>
                  </a:lnTo>
                  <a:lnTo>
                    <a:pt x="621906" y="35560"/>
                  </a:lnTo>
                  <a:lnTo>
                    <a:pt x="623912" y="34290"/>
                  </a:lnTo>
                  <a:lnTo>
                    <a:pt x="622846" y="31750"/>
                  </a:lnTo>
                  <a:lnTo>
                    <a:pt x="625665" y="31750"/>
                  </a:lnTo>
                  <a:lnTo>
                    <a:pt x="622668" y="30568"/>
                  </a:lnTo>
                  <a:lnTo>
                    <a:pt x="620852" y="31750"/>
                  </a:lnTo>
                  <a:lnTo>
                    <a:pt x="620153" y="31750"/>
                  </a:lnTo>
                  <a:lnTo>
                    <a:pt x="619836" y="31915"/>
                  </a:lnTo>
                  <a:lnTo>
                    <a:pt x="619836" y="35560"/>
                  </a:lnTo>
                  <a:lnTo>
                    <a:pt x="619709" y="35560"/>
                  </a:lnTo>
                  <a:lnTo>
                    <a:pt x="618553" y="36830"/>
                  </a:lnTo>
                  <a:lnTo>
                    <a:pt x="617918" y="36830"/>
                  </a:lnTo>
                  <a:lnTo>
                    <a:pt x="617537" y="35560"/>
                  </a:lnTo>
                  <a:lnTo>
                    <a:pt x="618832" y="35560"/>
                  </a:lnTo>
                  <a:lnTo>
                    <a:pt x="619709" y="34290"/>
                  </a:lnTo>
                  <a:lnTo>
                    <a:pt x="619836" y="35560"/>
                  </a:lnTo>
                  <a:lnTo>
                    <a:pt x="619836" y="31915"/>
                  </a:lnTo>
                  <a:lnTo>
                    <a:pt x="615238" y="34290"/>
                  </a:lnTo>
                  <a:lnTo>
                    <a:pt x="616305" y="31750"/>
                  </a:lnTo>
                  <a:lnTo>
                    <a:pt x="617588" y="30480"/>
                  </a:lnTo>
                  <a:lnTo>
                    <a:pt x="620318" y="30480"/>
                  </a:lnTo>
                  <a:lnTo>
                    <a:pt x="620153" y="31369"/>
                  </a:lnTo>
                  <a:lnTo>
                    <a:pt x="620852" y="31038"/>
                  </a:lnTo>
                  <a:lnTo>
                    <a:pt x="621030" y="30899"/>
                  </a:lnTo>
                  <a:lnTo>
                    <a:pt x="621093" y="30772"/>
                  </a:lnTo>
                  <a:lnTo>
                    <a:pt x="621334" y="30645"/>
                  </a:lnTo>
                  <a:lnTo>
                    <a:pt x="620979" y="30543"/>
                  </a:lnTo>
                  <a:lnTo>
                    <a:pt x="620649" y="30454"/>
                  </a:lnTo>
                  <a:lnTo>
                    <a:pt x="620344" y="30429"/>
                  </a:lnTo>
                  <a:lnTo>
                    <a:pt x="620763" y="29210"/>
                  </a:lnTo>
                  <a:lnTo>
                    <a:pt x="621055" y="27940"/>
                  </a:lnTo>
                  <a:lnTo>
                    <a:pt x="621334" y="26670"/>
                  </a:lnTo>
                  <a:lnTo>
                    <a:pt x="621741" y="26670"/>
                  </a:lnTo>
                  <a:lnTo>
                    <a:pt x="625881" y="27940"/>
                  </a:lnTo>
                  <a:lnTo>
                    <a:pt x="631812" y="27940"/>
                  </a:lnTo>
                  <a:lnTo>
                    <a:pt x="633222" y="30480"/>
                  </a:lnTo>
                  <a:lnTo>
                    <a:pt x="639064" y="26670"/>
                  </a:lnTo>
                  <a:lnTo>
                    <a:pt x="647725" y="25400"/>
                  </a:lnTo>
                  <a:lnTo>
                    <a:pt x="649389" y="22860"/>
                  </a:lnTo>
                  <a:lnTo>
                    <a:pt x="651040" y="20320"/>
                  </a:lnTo>
                  <a:lnTo>
                    <a:pt x="652818" y="19050"/>
                  </a:lnTo>
                  <a:lnTo>
                    <a:pt x="653427" y="21590"/>
                  </a:lnTo>
                  <a:lnTo>
                    <a:pt x="654253" y="21590"/>
                  </a:lnTo>
                  <a:lnTo>
                    <a:pt x="653237" y="22860"/>
                  </a:lnTo>
                  <a:lnTo>
                    <a:pt x="654977" y="21590"/>
                  </a:lnTo>
                  <a:lnTo>
                    <a:pt x="660628" y="21590"/>
                  </a:lnTo>
                  <a:lnTo>
                    <a:pt x="662406" y="21590"/>
                  </a:lnTo>
                  <a:lnTo>
                    <a:pt x="662457" y="21221"/>
                  </a:lnTo>
                  <a:lnTo>
                    <a:pt x="667105" y="20320"/>
                  </a:lnTo>
                  <a:lnTo>
                    <a:pt x="666305" y="21590"/>
                  </a:lnTo>
                  <a:lnTo>
                    <a:pt x="672896" y="24130"/>
                  </a:lnTo>
                  <a:lnTo>
                    <a:pt x="677837" y="21590"/>
                  </a:lnTo>
                  <a:lnTo>
                    <a:pt x="681469" y="20320"/>
                  </a:lnTo>
                  <a:lnTo>
                    <a:pt x="688733" y="17780"/>
                  </a:lnTo>
                  <a:lnTo>
                    <a:pt x="694702" y="15240"/>
                  </a:lnTo>
                  <a:lnTo>
                    <a:pt x="701560" y="20320"/>
                  </a:lnTo>
                  <a:lnTo>
                    <a:pt x="700163" y="19088"/>
                  </a:lnTo>
                  <a:lnTo>
                    <a:pt x="712254" y="21590"/>
                  </a:lnTo>
                  <a:lnTo>
                    <a:pt x="724877" y="22860"/>
                  </a:lnTo>
                  <a:lnTo>
                    <a:pt x="737196" y="25400"/>
                  </a:lnTo>
                  <a:lnTo>
                    <a:pt x="748525" y="30480"/>
                  </a:lnTo>
                  <a:lnTo>
                    <a:pt x="752563" y="33020"/>
                  </a:lnTo>
                  <a:lnTo>
                    <a:pt x="753719" y="31750"/>
                  </a:lnTo>
                  <a:lnTo>
                    <a:pt x="756983" y="30480"/>
                  </a:lnTo>
                  <a:lnTo>
                    <a:pt x="756958" y="34290"/>
                  </a:lnTo>
                  <a:lnTo>
                    <a:pt x="758850" y="33020"/>
                  </a:lnTo>
                  <a:lnTo>
                    <a:pt x="770039" y="33020"/>
                  </a:lnTo>
                  <a:lnTo>
                    <a:pt x="770902" y="43180"/>
                  </a:lnTo>
                  <a:lnTo>
                    <a:pt x="780503" y="43180"/>
                  </a:lnTo>
                  <a:lnTo>
                    <a:pt x="780326" y="40640"/>
                  </a:lnTo>
                  <a:lnTo>
                    <a:pt x="783005" y="43180"/>
                  </a:lnTo>
                  <a:lnTo>
                    <a:pt x="789711" y="44450"/>
                  </a:lnTo>
                  <a:lnTo>
                    <a:pt x="788225" y="45720"/>
                  </a:lnTo>
                  <a:lnTo>
                    <a:pt x="788657" y="45720"/>
                  </a:lnTo>
                  <a:lnTo>
                    <a:pt x="790054" y="44450"/>
                  </a:lnTo>
                  <a:lnTo>
                    <a:pt x="790663" y="46990"/>
                  </a:lnTo>
                  <a:lnTo>
                    <a:pt x="790054" y="48260"/>
                  </a:lnTo>
                  <a:lnTo>
                    <a:pt x="792721" y="48260"/>
                  </a:lnTo>
                  <a:lnTo>
                    <a:pt x="797991" y="49530"/>
                  </a:lnTo>
                  <a:lnTo>
                    <a:pt x="800315" y="50800"/>
                  </a:lnTo>
                  <a:lnTo>
                    <a:pt x="799363" y="52070"/>
                  </a:lnTo>
                  <a:lnTo>
                    <a:pt x="798474" y="54610"/>
                  </a:lnTo>
                  <a:lnTo>
                    <a:pt x="798258" y="54610"/>
                  </a:lnTo>
                  <a:lnTo>
                    <a:pt x="798563" y="55880"/>
                  </a:lnTo>
                  <a:lnTo>
                    <a:pt x="798906" y="55880"/>
                  </a:lnTo>
                  <a:lnTo>
                    <a:pt x="800404" y="57150"/>
                  </a:lnTo>
                  <a:lnTo>
                    <a:pt x="801662" y="58420"/>
                  </a:lnTo>
                  <a:lnTo>
                    <a:pt x="803325" y="59690"/>
                  </a:lnTo>
                  <a:lnTo>
                    <a:pt x="805700" y="59690"/>
                  </a:lnTo>
                  <a:lnTo>
                    <a:pt x="811276" y="58420"/>
                  </a:lnTo>
                  <a:close/>
                </a:path>
                <a:path w="822960" h="545464">
                  <a:moveTo>
                    <a:pt x="822579" y="70065"/>
                  </a:moveTo>
                  <a:lnTo>
                    <a:pt x="822071" y="69900"/>
                  </a:lnTo>
                  <a:lnTo>
                    <a:pt x="821423" y="70650"/>
                  </a:lnTo>
                  <a:lnTo>
                    <a:pt x="821156" y="71043"/>
                  </a:lnTo>
                  <a:lnTo>
                    <a:pt x="822579" y="700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951164" y="2054675"/>
              <a:ext cx="1673860" cy="508634"/>
            </a:xfrm>
            <a:custGeom>
              <a:avLst/>
              <a:gdLst/>
              <a:ahLst/>
              <a:cxnLst/>
              <a:rect l="l" t="t" r="r" b="b"/>
              <a:pathLst>
                <a:path w="1673860" h="508635">
                  <a:moveTo>
                    <a:pt x="3213" y="387172"/>
                  </a:moveTo>
                  <a:lnTo>
                    <a:pt x="2641" y="387172"/>
                  </a:lnTo>
                  <a:lnTo>
                    <a:pt x="3136" y="388442"/>
                  </a:lnTo>
                  <a:lnTo>
                    <a:pt x="3213" y="387172"/>
                  </a:lnTo>
                  <a:close/>
                </a:path>
                <a:path w="1673860" h="508635">
                  <a:moveTo>
                    <a:pt x="7200" y="388607"/>
                  </a:moveTo>
                  <a:lnTo>
                    <a:pt x="5930" y="385902"/>
                  </a:lnTo>
                  <a:lnTo>
                    <a:pt x="3289" y="385902"/>
                  </a:lnTo>
                  <a:lnTo>
                    <a:pt x="3213" y="387172"/>
                  </a:lnTo>
                  <a:lnTo>
                    <a:pt x="5651" y="387172"/>
                  </a:lnTo>
                  <a:lnTo>
                    <a:pt x="7200" y="388607"/>
                  </a:lnTo>
                  <a:close/>
                </a:path>
                <a:path w="1673860" h="508635">
                  <a:moveTo>
                    <a:pt x="7264" y="391033"/>
                  </a:moveTo>
                  <a:lnTo>
                    <a:pt x="6007" y="392252"/>
                  </a:lnTo>
                  <a:lnTo>
                    <a:pt x="6223" y="392252"/>
                  </a:lnTo>
                  <a:lnTo>
                    <a:pt x="7264" y="391033"/>
                  </a:lnTo>
                  <a:close/>
                </a:path>
                <a:path w="1673860" h="508635">
                  <a:moveTo>
                    <a:pt x="7632" y="385140"/>
                  </a:moveTo>
                  <a:lnTo>
                    <a:pt x="7442" y="384606"/>
                  </a:lnTo>
                  <a:lnTo>
                    <a:pt x="7289" y="383933"/>
                  </a:lnTo>
                  <a:lnTo>
                    <a:pt x="6451" y="383819"/>
                  </a:lnTo>
                  <a:lnTo>
                    <a:pt x="7632" y="385140"/>
                  </a:lnTo>
                  <a:close/>
                </a:path>
                <a:path w="1673860" h="508635">
                  <a:moveTo>
                    <a:pt x="8178" y="385775"/>
                  </a:moveTo>
                  <a:lnTo>
                    <a:pt x="7632" y="385140"/>
                  </a:lnTo>
                  <a:lnTo>
                    <a:pt x="7747" y="385483"/>
                  </a:lnTo>
                  <a:lnTo>
                    <a:pt x="7874" y="385775"/>
                  </a:lnTo>
                  <a:lnTo>
                    <a:pt x="8178" y="385775"/>
                  </a:lnTo>
                  <a:close/>
                </a:path>
                <a:path w="1673860" h="508635">
                  <a:moveTo>
                    <a:pt x="8394" y="389712"/>
                  </a:moveTo>
                  <a:lnTo>
                    <a:pt x="7200" y="388607"/>
                  </a:lnTo>
                  <a:lnTo>
                    <a:pt x="7950" y="390232"/>
                  </a:lnTo>
                  <a:lnTo>
                    <a:pt x="8394" y="389712"/>
                  </a:lnTo>
                  <a:close/>
                </a:path>
                <a:path w="1673860" h="508635">
                  <a:moveTo>
                    <a:pt x="8737" y="386397"/>
                  </a:moveTo>
                  <a:lnTo>
                    <a:pt x="8597" y="385711"/>
                  </a:lnTo>
                  <a:lnTo>
                    <a:pt x="8445" y="385775"/>
                  </a:lnTo>
                  <a:lnTo>
                    <a:pt x="8305" y="385787"/>
                  </a:lnTo>
                  <a:lnTo>
                    <a:pt x="8178" y="385775"/>
                  </a:lnTo>
                  <a:lnTo>
                    <a:pt x="8737" y="386397"/>
                  </a:lnTo>
                  <a:close/>
                </a:path>
                <a:path w="1673860" h="508635">
                  <a:moveTo>
                    <a:pt x="8991" y="400126"/>
                  </a:moveTo>
                  <a:lnTo>
                    <a:pt x="7975" y="397446"/>
                  </a:lnTo>
                  <a:lnTo>
                    <a:pt x="8001" y="401142"/>
                  </a:lnTo>
                  <a:lnTo>
                    <a:pt x="8991" y="400126"/>
                  </a:lnTo>
                  <a:close/>
                </a:path>
                <a:path w="1673860" h="508635">
                  <a:moveTo>
                    <a:pt x="10134" y="393522"/>
                  </a:moveTo>
                  <a:lnTo>
                    <a:pt x="8305" y="390982"/>
                  </a:lnTo>
                  <a:lnTo>
                    <a:pt x="7950" y="390232"/>
                  </a:lnTo>
                  <a:lnTo>
                    <a:pt x="7264" y="391033"/>
                  </a:lnTo>
                  <a:lnTo>
                    <a:pt x="8813" y="392252"/>
                  </a:lnTo>
                  <a:lnTo>
                    <a:pt x="10134" y="393522"/>
                  </a:lnTo>
                  <a:close/>
                </a:path>
                <a:path w="1673860" h="508635">
                  <a:moveTo>
                    <a:pt x="12179" y="397332"/>
                  </a:moveTo>
                  <a:lnTo>
                    <a:pt x="10337" y="396062"/>
                  </a:lnTo>
                  <a:lnTo>
                    <a:pt x="7772" y="394792"/>
                  </a:lnTo>
                  <a:lnTo>
                    <a:pt x="6007" y="392252"/>
                  </a:lnTo>
                  <a:lnTo>
                    <a:pt x="5435" y="392252"/>
                  </a:lnTo>
                  <a:lnTo>
                    <a:pt x="4178" y="390982"/>
                  </a:lnTo>
                  <a:lnTo>
                    <a:pt x="0" y="394792"/>
                  </a:lnTo>
                  <a:lnTo>
                    <a:pt x="7937" y="397332"/>
                  </a:lnTo>
                  <a:lnTo>
                    <a:pt x="12179" y="397332"/>
                  </a:lnTo>
                  <a:close/>
                </a:path>
                <a:path w="1673860" h="508635">
                  <a:moveTo>
                    <a:pt x="13500" y="398983"/>
                  </a:moveTo>
                  <a:lnTo>
                    <a:pt x="12992" y="398272"/>
                  </a:lnTo>
                  <a:lnTo>
                    <a:pt x="12623" y="398373"/>
                  </a:lnTo>
                  <a:lnTo>
                    <a:pt x="12280" y="398513"/>
                  </a:lnTo>
                  <a:lnTo>
                    <a:pt x="12153" y="398780"/>
                  </a:lnTo>
                  <a:lnTo>
                    <a:pt x="12814" y="398627"/>
                  </a:lnTo>
                  <a:lnTo>
                    <a:pt x="13195" y="398691"/>
                  </a:lnTo>
                  <a:lnTo>
                    <a:pt x="13500" y="398983"/>
                  </a:lnTo>
                  <a:close/>
                </a:path>
                <a:path w="1673860" h="508635">
                  <a:moveTo>
                    <a:pt x="16332" y="403631"/>
                  </a:moveTo>
                  <a:lnTo>
                    <a:pt x="16103" y="403631"/>
                  </a:lnTo>
                  <a:lnTo>
                    <a:pt x="15811" y="403707"/>
                  </a:lnTo>
                  <a:lnTo>
                    <a:pt x="15417" y="403910"/>
                  </a:lnTo>
                  <a:lnTo>
                    <a:pt x="16332" y="403631"/>
                  </a:lnTo>
                  <a:close/>
                </a:path>
                <a:path w="1673860" h="508635">
                  <a:moveTo>
                    <a:pt x="17348" y="403644"/>
                  </a:moveTo>
                  <a:lnTo>
                    <a:pt x="17068" y="403402"/>
                  </a:lnTo>
                  <a:lnTo>
                    <a:pt x="16344" y="403631"/>
                  </a:lnTo>
                  <a:lnTo>
                    <a:pt x="17348" y="403644"/>
                  </a:lnTo>
                  <a:close/>
                </a:path>
                <a:path w="1673860" h="508635">
                  <a:moveTo>
                    <a:pt x="17945" y="403656"/>
                  </a:moveTo>
                  <a:lnTo>
                    <a:pt x="17348" y="403644"/>
                  </a:lnTo>
                  <a:lnTo>
                    <a:pt x="17818" y="404063"/>
                  </a:lnTo>
                  <a:lnTo>
                    <a:pt x="17945" y="403656"/>
                  </a:lnTo>
                  <a:close/>
                </a:path>
                <a:path w="1673860" h="508635">
                  <a:moveTo>
                    <a:pt x="18554" y="408482"/>
                  </a:moveTo>
                  <a:lnTo>
                    <a:pt x="18008" y="407250"/>
                  </a:lnTo>
                  <a:lnTo>
                    <a:pt x="18478" y="404672"/>
                  </a:lnTo>
                  <a:lnTo>
                    <a:pt x="17818" y="404063"/>
                  </a:lnTo>
                  <a:lnTo>
                    <a:pt x="16510" y="408292"/>
                  </a:lnTo>
                  <a:lnTo>
                    <a:pt x="18554" y="408482"/>
                  </a:lnTo>
                  <a:close/>
                </a:path>
                <a:path w="1673860" h="508635">
                  <a:moveTo>
                    <a:pt x="24269" y="433425"/>
                  </a:moveTo>
                  <a:lnTo>
                    <a:pt x="24091" y="432054"/>
                  </a:lnTo>
                  <a:lnTo>
                    <a:pt x="23964" y="430898"/>
                  </a:lnTo>
                  <a:lnTo>
                    <a:pt x="22212" y="429526"/>
                  </a:lnTo>
                  <a:lnTo>
                    <a:pt x="23685" y="433070"/>
                  </a:lnTo>
                  <a:lnTo>
                    <a:pt x="24269" y="433425"/>
                  </a:lnTo>
                  <a:close/>
                </a:path>
                <a:path w="1673860" h="508635">
                  <a:moveTo>
                    <a:pt x="26035" y="438683"/>
                  </a:moveTo>
                  <a:lnTo>
                    <a:pt x="23685" y="433070"/>
                  </a:lnTo>
                  <a:lnTo>
                    <a:pt x="22085" y="432054"/>
                  </a:lnTo>
                  <a:lnTo>
                    <a:pt x="26035" y="438683"/>
                  </a:lnTo>
                  <a:close/>
                </a:path>
                <a:path w="1673860" h="508635">
                  <a:moveTo>
                    <a:pt x="27901" y="433971"/>
                  </a:moveTo>
                  <a:lnTo>
                    <a:pt x="26492" y="432777"/>
                  </a:lnTo>
                  <a:lnTo>
                    <a:pt x="23914" y="430212"/>
                  </a:lnTo>
                  <a:lnTo>
                    <a:pt x="23964" y="430898"/>
                  </a:lnTo>
                  <a:lnTo>
                    <a:pt x="27901" y="433971"/>
                  </a:lnTo>
                  <a:close/>
                </a:path>
                <a:path w="1673860" h="508635">
                  <a:moveTo>
                    <a:pt x="33121" y="433844"/>
                  </a:moveTo>
                  <a:lnTo>
                    <a:pt x="30099" y="432892"/>
                  </a:lnTo>
                  <a:lnTo>
                    <a:pt x="32931" y="434543"/>
                  </a:lnTo>
                  <a:lnTo>
                    <a:pt x="33121" y="433844"/>
                  </a:lnTo>
                  <a:close/>
                </a:path>
                <a:path w="1673860" h="508635">
                  <a:moveTo>
                    <a:pt x="35890" y="425272"/>
                  </a:moveTo>
                  <a:lnTo>
                    <a:pt x="35356" y="424688"/>
                  </a:lnTo>
                  <a:lnTo>
                    <a:pt x="34620" y="425272"/>
                  </a:lnTo>
                  <a:lnTo>
                    <a:pt x="35585" y="425818"/>
                  </a:lnTo>
                  <a:lnTo>
                    <a:pt x="35890" y="425272"/>
                  </a:lnTo>
                  <a:close/>
                </a:path>
                <a:path w="1673860" h="508635">
                  <a:moveTo>
                    <a:pt x="36207" y="424002"/>
                  </a:moveTo>
                  <a:lnTo>
                    <a:pt x="33604" y="422732"/>
                  </a:lnTo>
                  <a:lnTo>
                    <a:pt x="35356" y="424688"/>
                  </a:lnTo>
                  <a:lnTo>
                    <a:pt x="36207" y="424002"/>
                  </a:lnTo>
                  <a:close/>
                </a:path>
                <a:path w="1673860" h="508635">
                  <a:moveTo>
                    <a:pt x="38900" y="440436"/>
                  </a:moveTo>
                  <a:lnTo>
                    <a:pt x="36207" y="437972"/>
                  </a:lnTo>
                  <a:lnTo>
                    <a:pt x="38798" y="440512"/>
                  </a:lnTo>
                  <a:close/>
                </a:path>
                <a:path w="1673860" h="508635">
                  <a:moveTo>
                    <a:pt x="39192" y="440207"/>
                  </a:moveTo>
                  <a:lnTo>
                    <a:pt x="38900" y="440436"/>
                  </a:lnTo>
                  <a:lnTo>
                    <a:pt x="39192" y="440207"/>
                  </a:lnTo>
                  <a:close/>
                </a:path>
                <a:path w="1673860" h="508635">
                  <a:moveTo>
                    <a:pt x="40576" y="425272"/>
                  </a:moveTo>
                  <a:lnTo>
                    <a:pt x="36728" y="426478"/>
                  </a:lnTo>
                  <a:lnTo>
                    <a:pt x="35585" y="425818"/>
                  </a:lnTo>
                  <a:lnTo>
                    <a:pt x="35166" y="426542"/>
                  </a:lnTo>
                  <a:lnTo>
                    <a:pt x="29540" y="426542"/>
                  </a:lnTo>
                  <a:lnTo>
                    <a:pt x="29337" y="418922"/>
                  </a:lnTo>
                  <a:lnTo>
                    <a:pt x="29298" y="417652"/>
                  </a:lnTo>
                  <a:lnTo>
                    <a:pt x="22288" y="416382"/>
                  </a:lnTo>
                  <a:lnTo>
                    <a:pt x="17487" y="412572"/>
                  </a:lnTo>
                  <a:lnTo>
                    <a:pt x="14338" y="413842"/>
                  </a:lnTo>
                  <a:lnTo>
                    <a:pt x="10096" y="410032"/>
                  </a:lnTo>
                  <a:lnTo>
                    <a:pt x="10375" y="407492"/>
                  </a:lnTo>
                  <a:lnTo>
                    <a:pt x="13677" y="410032"/>
                  </a:lnTo>
                  <a:lnTo>
                    <a:pt x="13398" y="407492"/>
                  </a:lnTo>
                  <a:lnTo>
                    <a:pt x="13258" y="406222"/>
                  </a:lnTo>
                  <a:lnTo>
                    <a:pt x="12001" y="404952"/>
                  </a:lnTo>
                  <a:lnTo>
                    <a:pt x="9817" y="402412"/>
                  </a:lnTo>
                  <a:lnTo>
                    <a:pt x="11099" y="402412"/>
                  </a:lnTo>
                  <a:lnTo>
                    <a:pt x="11620" y="401142"/>
                  </a:lnTo>
                  <a:lnTo>
                    <a:pt x="10464" y="398602"/>
                  </a:lnTo>
                  <a:lnTo>
                    <a:pt x="8991" y="400126"/>
                  </a:lnTo>
                  <a:lnTo>
                    <a:pt x="9372" y="401142"/>
                  </a:lnTo>
                  <a:lnTo>
                    <a:pt x="8001" y="401142"/>
                  </a:lnTo>
                  <a:lnTo>
                    <a:pt x="5194" y="401142"/>
                  </a:lnTo>
                  <a:lnTo>
                    <a:pt x="6743" y="402412"/>
                  </a:lnTo>
                  <a:lnTo>
                    <a:pt x="8305" y="402412"/>
                  </a:lnTo>
                  <a:lnTo>
                    <a:pt x="9855" y="403682"/>
                  </a:lnTo>
                  <a:lnTo>
                    <a:pt x="9372" y="404952"/>
                  </a:lnTo>
                  <a:lnTo>
                    <a:pt x="7772" y="406222"/>
                  </a:lnTo>
                  <a:lnTo>
                    <a:pt x="6337" y="404952"/>
                  </a:lnTo>
                  <a:lnTo>
                    <a:pt x="6032" y="408762"/>
                  </a:lnTo>
                  <a:lnTo>
                    <a:pt x="8724" y="406222"/>
                  </a:lnTo>
                  <a:lnTo>
                    <a:pt x="8140" y="410032"/>
                  </a:lnTo>
                  <a:lnTo>
                    <a:pt x="7518" y="410032"/>
                  </a:lnTo>
                  <a:lnTo>
                    <a:pt x="9982" y="411302"/>
                  </a:lnTo>
                  <a:lnTo>
                    <a:pt x="9004" y="411302"/>
                  </a:lnTo>
                  <a:lnTo>
                    <a:pt x="7937" y="413842"/>
                  </a:lnTo>
                  <a:lnTo>
                    <a:pt x="7467" y="411302"/>
                  </a:lnTo>
                  <a:lnTo>
                    <a:pt x="7835" y="413842"/>
                  </a:lnTo>
                  <a:lnTo>
                    <a:pt x="8394" y="417652"/>
                  </a:lnTo>
                  <a:lnTo>
                    <a:pt x="14579" y="417652"/>
                  </a:lnTo>
                  <a:lnTo>
                    <a:pt x="13500" y="420192"/>
                  </a:lnTo>
                  <a:lnTo>
                    <a:pt x="13030" y="420192"/>
                  </a:lnTo>
                  <a:lnTo>
                    <a:pt x="18783" y="425272"/>
                  </a:lnTo>
                  <a:lnTo>
                    <a:pt x="15671" y="418922"/>
                  </a:lnTo>
                  <a:lnTo>
                    <a:pt x="21602" y="421462"/>
                  </a:lnTo>
                  <a:lnTo>
                    <a:pt x="20764" y="422732"/>
                  </a:lnTo>
                  <a:lnTo>
                    <a:pt x="19964" y="425272"/>
                  </a:lnTo>
                  <a:lnTo>
                    <a:pt x="19354" y="427812"/>
                  </a:lnTo>
                  <a:lnTo>
                    <a:pt x="21793" y="426542"/>
                  </a:lnTo>
                  <a:lnTo>
                    <a:pt x="22263" y="427812"/>
                  </a:lnTo>
                  <a:lnTo>
                    <a:pt x="23266" y="429082"/>
                  </a:lnTo>
                  <a:lnTo>
                    <a:pt x="25565" y="429082"/>
                  </a:lnTo>
                  <a:lnTo>
                    <a:pt x="22758" y="427812"/>
                  </a:lnTo>
                  <a:lnTo>
                    <a:pt x="25171" y="427812"/>
                  </a:lnTo>
                  <a:lnTo>
                    <a:pt x="25539" y="428993"/>
                  </a:lnTo>
                  <a:lnTo>
                    <a:pt x="40106" y="428993"/>
                  </a:lnTo>
                  <a:lnTo>
                    <a:pt x="40259" y="427812"/>
                  </a:lnTo>
                  <a:lnTo>
                    <a:pt x="40576" y="425272"/>
                  </a:lnTo>
                  <a:close/>
                </a:path>
                <a:path w="1673860" h="508635">
                  <a:moveTo>
                    <a:pt x="42862" y="427812"/>
                  </a:moveTo>
                  <a:lnTo>
                    <a:pt x="40322" y="428993"/>
                  </a:lnTo>
                  <a:lnTo>
                    <a:pt x="42214" y="428980"/>
                  </a:lnTo>
                  <a:lnTo>
                    <a:pt x="42862" y="427812"/>
                  </a:lnTo>
                  <a:close/>
                </a:path>
                <a:path w="1673860" h="508635">
                  <a:moveTo>
                    <a:pt x="44843" y="429361"/>
                  </a:moveTo>
                  <a:lnTo>
                    <a:pt x="44564" y="429768"/>
                  </a:lnTo>
                  <a:lnTo>
                    <a:pt x="44424" y="430072"/>
                  </a:lnTo>
                  <a:lnTo>
                    <a:pt x="44297" y="430364"/>
                  </a:lnTo>
                  <a:lnTo>
                    <a:pt x="44843" y="429361"/>
                  </a:lnTo>
                  <a:close/>
                </a:path>
                <a:path w="1673860" h="508635">
                  <a:moveTo>
                    <a:pt x="45415" y="443534"/>
                  </a:moveTo>
                  <a:lnTo>
                    <a:pt x="43307" y="442226"/>
                  </a:lnTo>
                  <a:lnTo>
                    <a:pt x="40170" y="441858"/>
                  </a:lnTo>
                  <a:lnTo>
                    <a:pt x="42989" y="443636"/>
                  </a:lnTo>
                  <a:lnTo>
                    <a:pt x="42722" y="444157"/>
                  </a:lnTo>
                  <a:lnTo>
                    <a:pt x="44958" y="443699"/>
                  </a:lnTo>
                  <a:lnTo>
                    <a:pt x="45415" y="443534"/>
                  </a:lnTo>
                  <a:close/>
                </a:path>
                <a:path w="1673860" h="508635">
                  <a:moveTo>
                    <a:pt x="47332" y="432892"/>
                  </a:moveTo>
                  <a:lnTo>
                    <a:pt x="47129" y="432993"/>
                  </a:lnTo>
                  <a:lnTo>
                    <a:pt x="47320" y="432930"/>
                  </a:lnTo>
                  <a:close/>
                </a:path>
                <a:path w="1673860" h="508635">
                  <a:moveTo>
                    <a:pt x="57213" y="431647"/>
                  </a:moveTo>
                  <a:lnTo>
                    <a:pt x="56388" y="431444"/>
                  </a:lnTo>
                  <a:lnTo>
                    <a:pt x="55587" y="431177"/>
                  </a:lnTo>
                  <a:lnTo>
                    <a:pt x="54813" y="430923"/>
                  </a:lnTo>
                  <a:lnTo>
                    <a:pt x="55829" y="431368"/>
                  </a:lnTo>
                  <a:lnTo>
                    <a:pt x="56603" y="431584"/>
                  </a:lnTo>
                  <a:lnTo>
                    <a:pt x="57213" y="431647"/>
                  </a:lnTo>
                  <a:close/>
                </a:path>
                <a:path w="1673860" h="508635">
                  <a:moveTo>
                    <a:pt x="73761" y="426529"/>
                  </a:moveTo>
                  <a:lnTo>
                    <a:pt x="73583" y="426364"/>
                  </a:lnTo>
                  <a:lnTo>
                    <a:pt x="73342" y="426237"/>
                  </a:lnTo>
                  <a:lnTo>
                    <a:pt x="72974" y="426212"/>
                  </a:lnTo>
                  <a:lnTo>
                    <a:pt x="73075" y="426351"/>
                  </a:lnTo>
                  <a:lnTo>
                    <a:pt x="73393" y="426440"/>
                  </a:lnTo>
                  <a:lnTo>
                    <a:pt x="73761" y="426529"/>
                  </a:lnTo>
                  <a:close/>
                </a:path>
                <a:path w="1673860" h="508635">
                  <a:moveTo>
                    <a:pt x="93433" y="419557"/>
                  </a:moveTo>
                  <a:lnTo>
                    <a:pt x="93116" y="420192"/>
                  </a:lnTo>
                  <a:lnTo>
                    <a:pt x="93332" y="420192"/>
                  </a:lnTo>
                  <a:lnTo>
                    <a:pt x="93433" y="419557"/>
                  </a:lnTo>
                  <a:close/>
                </a:path>
                <a:path w="1673860" h="508635">
                  <a:moveTo>
                    <a:pt x="93764" y="418922"/>
                  </a:moveTo>
                  <a:lnTo>
                    <a:pt x="93548" y="418922"/>
                  </a:lnTo>
                  <a:lnTo>
                    <a:pt x="93433" y="419557"/>
                  </a:lnTo>
                  <a:lnTo>
                    <a:pt x="93764" y="418922"/>
                  </a:lnTo>
                  <a:close/>
                </a:path>
                <a:path w="1673860" h="508635">
                  <a:moveTo>
                    <a:pt x="94602" y="418922"/>
                  </a:moveTo>
                  <a:lnTo>
                    <a:pt x="94208" y="418922"/>
                  </a:lnTo>
                  <a:lnTo>
                    <a:pt x="94602" y="419100"/>
                  </a:lnTo>
                  <a:lnTo>
                    <a:pt x="94602" y="418922"/>
                  </a:lnTo>
                  <a:close/>
                </a:path>
                <a:path w="1673860" h="508635">
                  <a:moveTo>
                    <a:pt x="110731" y="400443"/>
                  </a:moveTo>
                  <a:lnTo>
                    <a:pt x="110464" y="400583"/>
                  </a:lnTo>
                  <a:lnTo>
                    <a:pt x="110591" y="400570"/>
                  </a:lnTo>
                  <a:lnTo>
                    <a:pt x="110731" y="400443"/>
                  </a:lnTo>
                  <a:close/>
                </a:path>
                <a:path w="1673860" h="508635">
                  <a:moveTo>
                    <a:pt x="120218" y="346684"/>
                  </a:moveTo>
                  <a:lnTo>
                    <a:pt x="120180" y="343636"/>
                  </a:lnTo>
                  <a:lnTo>
                    <a:pt x="118313" y="345274"/>
                  </a:lnTo>
                  <a:lnTo>
                    <a:pt x="120218" y="346684"/>
                  </a:lnTo>
                  <a:close/>
                </a:path>
                <a:path w="1673860" h="508635">
                  <a:moveTo>
                    <a:pt x="120637" y="347802"/>
                  </a:moveTo>
                  <a:lnTo>
                    <a:pt x="117373" y="347802"/>
                  </a:lnTo>
                  <a:lnTo>
                    <a:pt x="116687" y="352869"/>
                  </a:lnTo>
                  <a:lnTo>
                    <a:pt x="120637" y="347802"/>
                  </a:lnTo>
                  <a:close/>
                </a:path>
                <a:path w="1673860" h="508635">
                  <a:moveTo>
                    <a:pt x="127990" y="368312"/>
                  </a:moveTo>
                  <a:lnTo>
                    <a:pt x="126644" y="367715"/>
                  </a:lnTo>
                  <a:lnTo>
                    <a:pt x="127952" y="368388"/>
                  </a:lnTo>
                  <a:close/>
                </a:path>
                <a:path w="1673860" h="508635">
                  <a:moveTo>
                    <a:pt x="128003" y="363880"/>
                  </a:moveTo>
                  <a:lnTo>
                    <a:pt x="127927" y="363626"/>
                  </a:lnTo>
                  <a:lnTo>
                    <a:pt x="127673" y="364312"/>
                  </a:lnTo>
                  <a:lnTo>
                    <a:pt x="128003" y="363880"/>
                  </a:lnTo>
                  <a:close/>
                </a:path>
                <a:path w="1673860" h="508635">
                  <a:moveTo>
                    <a:pt x="128600" y="313893"/>
                  </a:moveTo>
                  <a:lnTo>
                    <a:pt x="128282" y="313055"/>
                  </a:lnTo>
                  <a:lnTo>
                    <a:pt x="127990" y="312229"/>
                  </a:lnTo>
                  <a:lnTo>
                    <a:pt x="127863" y="311391"/>
                  </a:lnTo>
                  <a:lnTo>
                    <a:pt x="127419" y="312597"/>
                  </a:lnTo>
                  <a:lnTo>
                    <a:pt x="127165" y="313563"/>
                  </a:lnTo>
                  <a:lnTo>
                    <a:pt x="128600" y="313893"/>
                  </a:lnTo>
                  <a:close/>
                </a:path>
                <a:path w="1673860" h="508635">
                  <a:moveTo>
                    <a:pt x="128765" y="309245"/>
                  </a:moveTo>
                  <a:lnTo>
                    <a:pt x="128600" y="308127"/>
                  </a:lnTo>
                  <a:lnTo>
                    <a:pt x="127838" y="309270"/>
                  </a:lnTo>
                  <a:lnTo>
                    <a:pt x="127711" y="310337"/>
                  </a:lnTo>
                  <a:lnTo>
                    <a:pt x="127863" y="311391"/>
                  </a:lnTo>
                  <a:lnTo>
                    <a:pt x="128244" y="310388"/>
                  </a:lnTo>
                  <a:lnTo>
                    <a:pt x="128765" y="309245"/>
                  </a:lnTo>
                  <a:close/>
                </a:path>
                <a:path w="1673860" h="508635">
                  <a:moveTo>
                    <a:pt x="129133" y="366483"/>
                  </a:moveTo>
                  <a:lnTo>
                    <a:pt x="127990" y="368312"/>
                  </a:lnTo>
                  <a:lnTo>
                    <a:pt x="128816" y="368668"/>
                  </a:lnTo>
                  <a:lnTo>
                    <a:pt x="129133" y="366483"/>
                  </a:lnTo>
                  <a:close/>
                </a:path>
                <a:path w="1673860" h="508635">
                  <a:moveTo>
                    <a:pt x="136893" y="332562"/>
                  </a:moveTo>
                  <a:lnTo>
                    <a:pt x="136410" y="333387"/>
                  </a:lnTo>
                  <a:lnTo>
                    <a:pt x="136791" y="333832"/>
                  </a:lnTo>
                  <a:lnTo>
                    <a:pt x="136893" y="332562"/>
                  </a:lnTo>
                  <a:close/>
                </a:path>
                <a:path w="1673860" h="508635">
                  <a:moveTo>
                    <a:pt x="139369" y="335419"/>
                  </a:moveTo>
                  <a:lnTo>
                    <a:pt x="139217" y="331800"/>
                  </a:lnTo>
                  <a:lnTo>
                    <a:pt x="139217" y="334441"/>
                  </a:lnTo>
                  <a:lnTo>
                    <a:pt x="139369" y="335419"/>
                  </a:lnTo>
                  <a:close/>
                </a:path>
                <a:path w="1673860" h="508635">
                  <a:moveTo>
                    <a:pt x="148094" y="243662"/>
                  </a:moveTo>
                  <a:lnTo>
                    <a:pt x="147421" y="244932"/>
                  </a:lnTo>
                  <a:lnTo>
                    <a:pt x="145707" y="246202"/>
                  </a:lnTo>
                  <a:lnTo>
                    <a:pt x="147421" y="247472"/>
                  </a:lnTo>
                  <a:lnTo>
                    <a:pt x="147764" y="244932"/>
                  </a:lnTo>
                  <a:lnTo>
                    <a:pt x="147955" y="244932"/>
                  </a:lnTo>
                  <a:lnTo>
                    <a:pt x="148094" y="243662"/>
                  </a:lnTo>
                  <a:close/>
                </a:path>
                <a:path w="1673860" h="508635">
                  <a:moveTo>
                    <a:pt x="148666" y="240753"/>
                  </a:moveTo>
                  <a:lnTo>
                    <a:pt x="148310" y="241706"/>
                  </a:lnTo>
                  <a:lnTo>
                    <a:pt x="148094" y="242862"/>
                  </a:lnTo>
                  <a:lnTo>
                    <a:pt x="148196" y="242671"/>
                  </a:lnTo>
                  <a:lnTo>
                    <a:pt x="148285" y="242468"/>
                  </a:lnTo>
                  <a:lnTo>
                    <a:pt x="148666" y="240753"/>
                  </a:lnTo>
                  <a:close/>
                </a:path>
                <a:path w="1673860" h="508635">
                  <a:moveTo>
                    <a:pt x="163156" y="250012"/>
                  </a:moveTo>
                  <a:lnTo>
                    <a:pt x="163017" y="249389"/>
                  </a:lnTo>
                  <a:lnTo>
                    <a:pt x="162179" y="250012"/>
                  </a:lnTo>
                  <a:lnTo>
                    <a:pt x="163156" y="250012"/>
                  </a:lnTo>
                  <a:close/>
                </a:path>
                <a:path w="1673860" h="508635">
                  <a:moveTo>
                    <a:pt x="163893" y="248742"/>
                  </a:moveTo>
                  <a:lnTo>
                    <a:pt x="162877" y="248742"/>
                  </a:lnTo>
                  <a:lnTo>
                    <a:pt x="163017" y="249389"/>
                  </a:lnTo>
                  <a:lnTo>
                    <a:pt x="163893" y="248742"/>
                  </a:lnTo>
                  <a:close/>
                </a:path>
                <a:path w="1673860" h="508635">
                  <a:moveTo>
                    <a:pt x="163969" y="260172"/>
                  </a:moveTo>
                  <a:lnTo>
                    <a:pt x="162928" y="261442"/>
                  </a:lnTo>
                  <a:lnTo>
                    <a:pt x="163868" y="261442"/>
                  </a:lnTo>
                  <a:lnTo>
                    <a:pt x="163969" y="260172"/>
                  </a:lnTo>
                  <a:close/>
                </a:path>
                <a:path w="1673860" h="508635">
                  <a:moveTo>
                    <a:pt x="169164" y="215125"/>
                  </a:moveTo>
                  <a:lnTo>
                    <a:pt x="167640" y="215722"/>
                  </a:lnTo>
                  <a:lnTo>
                    <a:pt x="168630" y="216623"/>
                  </a:lnTo>
                  <a:lnTo>
                    <a:pt x="168732" y="215722"/>
                  </a:lnTo>
                  <a:lnTo>
                    <a:pt x="169164" y="215125"/>
                  </a:lnTo>
                  <a:close/>
                </a:path>
                <a:path w="1673860" h="508635">
                  <a:moveTo>
                    <a:pt x="172300" y="237312"/>
                  </a:moveTo>
                  <a:lnTo>
                    <a:pt x="172161" y="236753"/>
                  </a:lnTo>
                  <a:lnTo>
                    <a:pt x="171996" y="236804"/>
                  </a:lnTo>
                  <a:lnTo>
                    <a:pt x="171996" y="237312"/>
                  </a:lnTo>
                  <a:lnTo>
                    <a:pt x="172300" y="237312"/>
                  </a:lnTo>
                  <a:close/>
                </a:path>
                <a:path w="1673860" h="508635">
                  <a:moveTo>
                    <a:pt x="174967" y="238721"/>
                  </a:moveTo>
                  <a:lnTo>
                    <a:pt x="174777" y="238582"/>
                  </a:lnTo>
                  <a:lnTo>
                    <a:pt x="174574" y="239661"/>
                  </a:lnTo>
                  <a:lnTo>
                    <a:pt x="174967" y="238721"/>
                  </a:lnTo>
                  <a:close/>
                </a:path>
                <a:path w="1673860" h="508635">
                  <a:moveTo>
                    <a:pt x="179819" y="237312"/>
                  </a:moveTo>
                  <a:lnTo>
                    <a:pt x="177698" y="236232"/>
                  </a:lnTo>
                  <a:lnTo>
                    <a:pt x="177723" y="236042"/>
                  </a:lnTo>
                  <a:lnTo>
                    <a:pt x="178054" y="233502"/>
                  </a:lnTo>
                  <a:lnTo>
                    <a:pt x="176771" y="236042"/>
                  </a:lnTo>
                  <a:lnTo>
                    <a:pt x="175577" y="237312"/>
                  </a:lnTo>
                  <a:lnTo>
                    <a:pt x="174967" y="238721"/>
                  </a:lnTo>
                  <a:lnTo>
                    <a:pt x="178282" y="241122"/>
                  </a:lnTo>
                  <a:lnTo>
                    <a:pt x="179819" y="237312"/>
                  </a:lnTo>
                  <a:close/>
                </a:path>
                <a:path w="1673860" h="508635">
                  <a:moveTo>
                    <a:pt x="208762" y="183159"/>
                  </a:moveTo>
                  <a:lnTo>
                    <a:pt x="208267" y="183349"/>
                  </a:lnTo>
                  <a:lnTo>
                    <a:pt x="208762" y="183159"/>
                  </a:lnTo>
                  <a:close/>
                </a:path>
                <a:path w="1673860" h="508635">
                  <a:moveTo>
                    <a:pt x="213233" y="181330"/>
                  </a:moveTo>
                  <a:lnTo>
                    <a:pt x="211861" y="181711"/>
                  </a:lnTo>
                  <a:lnTo>
                    <a:pt x="210299" y="182384"/>
                  </a:lnTo>
                  <a:lnTo>
                    <a:pt x="208762" y="183159"/>
                  </a:lnTo>
                  <a:lnTo>
                    <a:pt x="213233" y="181330"/>
                  </a:lnTo>
                  <a:close/>
                </a:path>
                <a:path w="1673860" h="508635">
                  <a:moveTo>
                    <a:pt x="220345" y="199212"/>
                  </a:moveTo>
                  <a:lnTo>
                    <a:pt x="220319" y="197942"/>
                  </a:lnTo>
                  <a:lnTo>
                    <a:pt x="219964" y="197954"/>
                  </a:lnTo>
                  <a:lnTo>
                    <a:pt x="220345" y="199212"/>
                  </a:lnTo>
                  <a:close/>
                </a:path>
                <a:path w="1673860" h="508635">
                  <a:moveTo>
                    <a:pt x="231609" y="175971"/>
                  </a:moveTo>
                  <a:lnTo>
                    <a:pt x="230289" y="175806"/>
                  </a:lnTo>
                  <a:lnTo>
                    <a:pt x="229044" y="175768"/>
                  </a:lnTo>
                  <a:lnTo>
                    <a:pt x="227723" y="175666"/>
                  </a:lnTo>
                  <a:lnTo>
                    <a:pt x="228904" y="176326"/>
                  </a:lnTo>
                  <a:lnTo>
                    <a:pt x="229997" y="176606"/>
                  </a:lnTo>
                  <a:lnTo>
                    <a:pt x="231101" y="176745"/>
                  </a:lnTo>
                  <a:lnTo>
                    <a:pt x="231279" y="176504"/>
                  </a:lnTo>
                  <a:lnTo>
                    <a:pt x="231508" y="176301"/>
                  </a:lnTo>
                  <a:lnTo>
                    <a:pt x="231609" y="175971"/>
                  </a:lnTo>
                  <a:close/>
                </a:path>
                <a:path w="1673860" h="508635">
                  <a:moveTo>
                    <a:pt x="236486" y="197027"/>
                  </a:moveTo>
                  <a:lnTo>
                    <a:pt x="235508" y="194259"/>
                  </a:lnTo>
                  <a:lnTo>
                    <a:pt x="234391" y="194983"/>
                  </a:lnTo>
                  <a:lnTo>
                    <a:pt x="234848" y="198208"/>
                  </a:lnTo>
                  <a:lnTo>
                    <a:pt x="236486" y="197027"/>
                  </a:lnTo>
                  <a:close/>
                </a:path>
                <a:path w="1673860" h="508635">
                  <a:moveTo>
                    <a:pt x="267995" y="227152"/>
                  </a:moveTo>
                  <a:lnTo>
                    <a:pt x="266522" y="227152"/>
                  </a:lnTo>
                  <a:lnTo>
                    <a:pt x="267335" y="225882"/>
                  </a:lnTo>
                  <a:lnTo>
                    <a:pt x="265379" y="227152"/>
                  </a:lnTo>
                  <a:lnTo>
                    <a:pt x="266395" y="229692"/>
                  </a:lnTo>
                  <a:lnTo>
                    <a:pt x="267995" y="227152"/>
                  </a:lnTo>
                  <a:close/>
                </a:path>
                <a:path w="1673860" h="508635">
                  <a:moveTo>
                    <a:pt x="269214" y="227152"/>
                  </a:moveTo>
                  <a:lnTo>
                    <a:pt x="268617" y="226174"/>
                  </a:lnTo>
                  <a:lnTo>
                    <a:pt x="267995" y="227152"/>
                  </a:lnTo>
                  <a:lnTo>
                    <a:pt x="269214" y="227152"/>
                  </a:lnTo>
                  <a:close/>
                </a:path>
                <a:path w="1673860" h="508635">
                  <a:moveTo>
                    <a:pt x="274320" y="253974"/>
                  </a:moveTo>
                  <a:lnTo>
                    <a:pt x="273735" y="252133"/>
                  </a:lnTo>
                  <a:lnTo>
                    <a:pt x="274053" y="249961"/>
                  </a:lnTo>
                  <a:lnTo>
                    <a:pt x="273354" y="249212"/>
                  </a:lnTo>
                  <a:lnTo>
                    <a:pt x="272351" y="250596"/>
                  </a:lnTo>
                  <a:lnTo>
                    <a:pt x="272415" y="253187"/>
                  </a:lnTo>
                  <a:lnTo>
                    <a:pt x="274320" y="253974"/>
                  </a:lnTo>
                  <a:close/>
                </a:path>
                <a:path w="1673860" h="508635">
                  <a:moveTo>
                    <a:pt x="281686" y="267792"/>
                  </a:moveTo>
                  <a:lnTo>
                    <a:pt x="280924" y="266522"/>
                  </a:lnTo>
                  <a:lnTo>
                    <a:pt x="279565" y="266522"/>
                  </a:lnTo>
                  <a:lnTo>
                    <a:pt x="279666" y="265252"/>
                  </a:lnTo>
                  <a:lnTo>
                    <a:pt x="281495" y="265861"/>
                  </a:lnTo>
                  <a:lnTo>
                    <a:pt x="281076" y="265252"/>
                  </a:lnTo>
                  <a:lnTo>
                    <a:pt x="278460" y="261442"/>
                  </a:lnTo>
                  <a:lnTo>
                    <a:pt x="275729" y="260172"/>
                  </a:lnTo>
                  <a:lnTo>
                    <a:pt x="276669" y="261442"/>
                  </a:lnTo>
                  <a:lnTo>
                    <a:pt x="279488" y="266522"/>
                  </a:lnTo>
                  <a:lnTo>
                    <a:pt x="281686" y="267792"/>
                  </a:lnTo>
                  <a:close/>
                </a:path>
                <a:path w="1673860" h="508635">
                  <a:moveTo>
                    <a:pt x="283527" y="266522"/>
                  </a:moveTo>
                  <a:lnTo>
                    <a:pt x="281495" y="265861"/>
                  </a:lnTo>
                  <a:lnTo>
                    <a:pt x="281952" y="266522"/>
                  </a:lnTo>
                  <a:lnTo>
                    <a:pt x="283527" y="266522"/>
                  </a:lnTo>
                  <a:close/>
                </a:path>
                <a:path w="1673860" h="508635">
                  <a:moveTo>
                    <a:pt x="311302" y="280492"/>
                  </a:moveTo>
                  <a:lnTo>
                    <a:pt x="310896" y="279882"/>
                  </a:lnTo>
                  <a:lnTo>
                    <a:pt x="310019" y="280492"/>
                  </a:lnTo>
                  <a:lnTo>
                    <a:pt x="311302" y="280492"/>
                  </a:lnTo>
                  <a:close/>
                </a:path>
                <a:path w="1673860" h="508635">
                  <a:moveTo>
                    <a:pt x="311823" y="279222"/>
                  </a:moveTo>
                  <a:lnTo>
                    <a:pt x="311365" y="277952"/>
                  </a:lnTo>
                  <a:lnTo>
                    <a:pt x="310464" y="279222"/>
                  </a:lnTo>
                  <a:lnTo>
                    <a:pt x="310896" y="279882"/>
                  </a:lnTo>
                  <a:lnTo>
                    <a:pt x="311823" y="279222"/>
                  </a:lnTo>
                  <a:close/>
                </a:path>
                <a:path w="1673860" h="508635">
                  <a:moveTo>
                    <a:pt x="374942" y="313512"/>
                  </a:moveTo>
                  <a:lnTo>
                    <a:pt x="374637" y="313512"/>
                  </a:lnTo>
                  <a:lnTo>
                    <a:pt x="374942" y="313512"/>
                  </a:lnTo>
                  <a:close/>
                </a:path>
                <a:path w="1673860" h="508635">
                  <a:moveTo>
                    <a:pt x="393522" y="328625"/>
                  </a:moveTo>
                  <a:lnTo>
                    <a:pt x="393001" y="328752"/>
                  </a:lnTo>
                  <a:lnTo>
                    <a:pt x="393471" y="328752"/>
                  </a:lnTo>
                  <a:lnTo>
                    <a:pt x="393522" y="328625"/>
                  </a:lnTo>
                  <a:close/>
                </a:path>
                <a:path w="1673860" h="508635">
                  <a:moveTo>
                    <a:pt x="425919" y="272872"/>
                  </a:moveTo>
                  <a:lnTo>
                    <a:pt x="424637" y="272872"/>
                  </a:lnTo>
                  <a:lnTo>
                    <a:pt x="425500" y="274142"/>
                  </a:lnTo>
                  <a:lnTo>
                    <a:pt x="425919" y="272872"/>
                  </a:lnTo>
                  <a:close/>
                </a:path>
                <a:path w="1673860" h="508635">
                  <a:moveTo>
                    <a:pt x="427062" y="272872"/>
                  </a:moveTo>
                  <a:lnTo>
                    <a:pt x="426732" y="270332"/>
                  </a:lnTo>
                  <a:lnTo>
                    <a:pt x="425919" y="272872"/>
                  </a:lnTo>
                  <a:lnTo>
                    <a:pt x="427062" y="272872"/>
                  </a:lnTo>
                  <a:close/>
                </a:path>
                <a:path w="1673860" h="508635">
                  <a:moveTo>
                    <a:pt x="439280" y="241122"/>
                  </a:moveTo>
                  <a:lnTo>
                    <a:pt x="438467" y="237312"/>
                  </a:lnTo>
                  <a:lnTo>
                    <a:pt x="438645" y="238582"/>
                  </a:lnTo>
                  <a:lnTo>
                    <a:pt x="438746" y="241122"/>
                  </a:lnTo>
                  <a:lnTo>
                    <a:pt x="439280" y="241122"/>
                  </a:lnTo>
                  <a:close/>
                </a:path>
                <a:path w="1673860" h="508635">
                  <a:moveTo>
                    <a:pt x="444969" y="216700"/>
                  </a:moveTo>
                  <a:lnTo>
                    <a:pt x="444576" y="215874"/>
                  </a:lnTo>
                  <a:lnTo>
                    <a:pt x="444334" y="216547"/>
                  </a:lnTo>
                  <a:lnTo>
                    <a:pt x="444969" y="216700"/>
                  </a:lnTo>
                  <a:close/>
                </a:path>
                <a:path w="1673860" h="508635">
                  <a:moveTo>
                    <a:pt x="461645" y="242379"/>
                  </a:moveTo>
                  <a:lnTo>
                    <a:pt x="461048" y="243789"/>
                  </a:lnTo>
                  <a:lnTo>
                    <a:pt x="461479" y="245745"/>
                  </a:lnTo>
                  <a:lnTo>
                    <a:pt x="461645" y="242379"/>
                  </a:lnTo>
                  <a:close/>
                </a:path>
                <a:path w="1673860" h="508635">
                  <a:moveTo>
                    <a:pt x="472732" y="128092"/>
                  </a:moveTo>
                  <a:lnTo>
                    <a:pt x="471360" y="128092"/>
                  </a:lnTo>
                  <a:lnTo>
                    <a:pt x="471297" y="126822"/>
                  </a:lnTo>
                  <a:lnTo>
                    <a:pt x="468731" y="129362"/>
                  </a:lnTo>
                  <a:lnTo>
                    <a:pt x="472732" y="128092"/>
                  </a:lnTo>
                  <a:close/>
                </a:path>
                <a:path w="1673860" h="508635">
                  <a:moveTo>
                    <a:pt x="485228" y="143332"/>
                  </a:moveTo>
                  <a:lnTo>
                    <a:pt x="484797" y="142976"/>
                  </a:lnTo>
                  <a:lnTo>
                    <a:pt x="484047" y="143332"/>
                  </a:lnTo>
                  <a:lnTo>
                    <a:pt x="485228" y="143332"/>
                  </a:lnTo>
                  <a:close/>
                </a:path>
                <a:path w="1673860" h="508635">
                  <a:moveTo>
                    <a:pt x="510679" y="84772"/>
                  </a:moveTo>
                  <a:lnTo>
                    <a:pt x="509968" y="84302"/>
                  </a:lnTo>
                  <a:lnTo>
                    <a:pt x="509955" y="84912"/>
                  </a:lnTo>
                  <a:lnTo>
                    <a:pt x="510679" y="84772"/>
                  </a:lnTo>
                  <a:close/>
                </a:path>
                <a:path w="1673860" h="508635">
                  <a:moveTo>
                    <a:pt x="511530" y="82372"/>
                  </a:moveTo>
                  <a:lnTo>
                    <a:pt x="507022" y="82372"/>
                  </a:lnTo>
                  <a:lnTo>
                    <a:pt x="509968" y="84302"/>
                  </a:lnTo>
                  <a:lnTo>
                    <a:pt x="509981" y="83642"/>
                  </a:lnTo>
                  <a:lnTo>
                    <a:pt x="511530" y="82372"/>
                  </a:lnTo>
                  <a:close/>
                </a:path>
                <a:path w="1673860" h="508635">
                  <a:moveTo>
                    <a:pt x="512521" y="103759"/>
                  </a:moveTo>
                  <a:lnTo>
                    <a:pt x="512191" y="103771"/>
                  </a:lnTo>
                  <a:lnTo>
                    <a:pt x="511886" y="103784"/>
                  </a:lnTo>
                  <a:lnTo>
                    <a:pt x="511594" y="103847"/>
                  </a:lnTo>
                  <a:lnTo>
                    <a:pt x="511848" y="104724"/>
                  </a:lnTo>
                  <a:lnTo>
                    <a:pt x="512292" y="104241"/>
                  </a:lnTo>
                  <a:lnTo>
                    <a:pt x="512394" y="104076"/>
                  </a:lnTo>
                  <a:lnTo>
                    <a:pt x="512381" y="103936"/>
                  </a:lnTo>
                  <a:lnTo>
                    <a:pt x="512521" y="103759"/>
                  </a:lnTo>
                  <a:close/>
                </a:path>
                <a:path w="1673860" h="508635">
                  <a:moveTo>
                    <a:pt x="512521" y="81813"/>
                  </a:moveTo>
                  <a:lnTo>
                    <a:pt x="512330" y="81724"/>
                  </a:lnTo>
                  <a:lnTo>
                    <a:pt x="511530" y="82372"/>
                  </a:lnTo>
                  <a:lnTo>
                    <a:pt x="512076" y="82372"/>
                  </a:lnTo>
                  <a:lnTo>
                    <a:pt x="512521" y="81813"/>
                  </a:lnTo>
                  <a:close/>
                </a:path>
                <a:path w="1673860" h="508635">
                  <a:moveTo>
                    <a:pt x="555663" y="57226"/>
                  </a:moveTo>
                  <a:lnTo>
                    <a:pt x="550672" y="59118"/>
                  </a:lnTo>
                  <a:lnTo>
                    <a:pt x="551535" y="59588"/>
                  </a:lnTo>
                  <a:lnTo>
                    <a:pt x="552170" y="60198"/>
                  </a:lnTo>
                  <a:lnTo>
                    <a:pt x="552729" y="60858"/>
                  </a:lnTo>
                  <a:lnTo>
                    <a:pt x="551688" y="59270"/>
                  </a:lnTo>
                  <a:lnTo>
                    <a:pt x="555663" y="57226"/>
                  </a:lnTo>
                  <a:close/>
                </a:path>
                <a:path w="1673860" h="508635">
                  <a:moveTo>
                    <a:pt x="572731" y="70942"/>
                  </a:moveTo>
                  <a:lnTo>
                    <a:pt x="572338" y="70802"/>
                  </a:lnTo>
                  <a:lnTo>
                    <a:pt x="571068" y="70942"/>
                  </a:lnTo>
                  <a:lnTo>
                    <a:pt x="572731" y="70942"/>
                  </a:lnTo>
                  <a:close/>
                </a:path>
                <a:path w="1673860" h="508635">
                  <a:moveTo>
                    <a:pt x="580123" y="51549"/>
                  </a:moveTo>
                  <a:lnTo>
                    <a:pt x="578916" y="50469"/>
                  </a:lnTo>
                  <a:lnTo>
                    <a:pt x="578446" y="50622"/>
                  </a:lnTo>
                  <a:lnTo>
                    <a:pt x="580123" y="51549"/>
                  </a:lnTo>
                  <a:close/>
                </a:path>
                <a:path w="1673860" h="508635">
                  <a:moveTo>
                    <a:pt x="582320" y="49352"/>
                  </a:moveTo>
                  <a:lnTo>
                    <a:pt x="577659" y="49352"/>
                  </a:lnTo>
                  <a:lnTo>
                    <a:pt x="578916" y="50469"/>
                  </a:lnTo>
                  <a:lnTo>
                    <a:pt x="582320" y="49352"/>
                  </a:lnTo>
                  <a:close/>
                </a:path>
                <a:path w="1673860" h="508635">
                  <a:moveTo>
                    <a:pt x="585076" y="50622"/>
                  </a:moveTo>
                  <a:lnTo>
                    <a:pt x="581914" y="51549"/>
                  </a:lnTo>
                  <a:lnTo>
                    <a:pt x="583069" y="51549"/>
                  </a:lnTo>
                  <a:lnTo>
                    <a:pt x="585076" y="50622"/>
                  </a:lnTo>
                  <a:close/>
                </a:path>
                <a:path w="1673860" h="508635">
                  <a:moveTo>
                    <a:pt x="659498" y="69469"/>
                  </a:moveTo>
                  <a:lnTo>
                    <a:pt x="658710" y="68478"/>
                  </a:lnTo>
                  <a:lnTo>
                    <a:pt x="658495" y="69672"/>
                  </a:lnTo>
                  <a:lnTo>
                    <a:pt x="659498" y="69469"/>
                  </a:lnTo>
                  <a:close/>
                </a:path>
                <a:path w="1673860" h="508635">
                  <a:moveTo>
                    <a:pt x="661885" y="67132"/>
                  </a:moveTo>
                  <a:lnTo>
                    <a:pt x="659447" y="65862"/>
                  </a:lnTo>
                  <a:lnTo>
                    <a:pt x="656640" y="65862"/>
                  </a:lnTo>
                  <a:lnTo>
                    <a:pt x="658710" y="68478"/>
                  </a:lnTo>
                  <a:lnTo>
                    <a:pt x="661885" y="67132"/>
                  </a:lnTo>
                  <a:close/>
                </a:path>
                <a:path w="1673860" h="508635">
                  <a:moveTo>
                    <a:pt x="670394" y="73482"/>
                  </a:moveTo>
                  <a:lnTo>
                    <a:pt x="669417" y="69672"/>
                  </a:lnTo>
                  <a:lnTo>
                    <a:pt x="667219" y="70942"/>
                  </a:lnTo>
                  <a:lnTo>
                    <a:pt x="666800" y="70942"/>
                  </a:lnTo>
                  <a:lnTo>
                    <a:pt x="670394" y="73482"/>
                  </a:lnTo>
                  <a:close/>
                </a:path>
                <a:path w="1673860" h="508635">
                  <a:moveTo>
                    <a:pt x="683793" y="74269"/>
                  </a:moveTo>
                  <a:lnTo>
                    <a:pt x="683107" y="73761"/>
                  </a:lnTo>
                  <a:lnTo>
                    <a:pt x="683031" y="74752"/>
                  </a:lnTo>
                  <a:lnTo>
                    <a:pt x="683793" y="74269"/>
                  </a:lnTo>
                  <a:close/>
                </a:path>
                <a:path w="1673860" h="508635">
                  <a:moveTo>
                    <a:pt x="687082" y="74930"/>
                  </a:moveTo>
                  <a:lnTo>
                    <a:pt x="686739" y="72390"/>
                  </a:lnTo>
                  <a:lnTo>
                    <a:pt x="683793" y="74269"/>
                  </a:lnTo>
                  <a:lnTo>
                    <a:pt x="684682" y="74930"/>
                  </a:lnTo>
                  <a:lnTo>
                    <a:pt x="684669" y="77470"/>
                  </a:lnTo>
                  <a:lnTo>
                    <a:pt x="687082" y="74930"/>
                  </a:lnTo>
                  <a:close/>
                </a:path>
                <a:path w="1673860" h="508635">
                  <a:moveTo>
                    <a:pt x="689470" y="69850"/>
                  </a:moveTo>
                  <a:lnTo>
                    <a:pt x="689127" y="71120"/>
                  </a:lnTo>
                  <a:lnTo>
                    <a:pt x="689470" y="69850"/>
                  </a:lnTo>
                  <a:close/>
                </a:path>
                <a:path w="1673860" h="508635">
                  <a:moveTo>
                    <a:pt x="730783" y="42913"/>
                  </a:moveTo>
                  <a:lnTo>
                    <a:pt x="730072" y="43180"/>
                  </a:lnTo>
                  <a:lnTo>
                    <a:pt x="730681" y="43180"/>
                  </a:lnTo>
                  <a:lnTo>
                    <a:pt x="730783" y="42913"/>
                  </a:lnTo>
                  <a:close/>
                </a:path>
                <a:path w="1673860" h="508635">
                  <a:moveTo>
                    <a:pt x="767905" y="30480"/>
                  </a:moveTo>
                  <a:lnTo>
                    <a:pt x="765771" y="29502"/>
                  </a:lnTo>
                  <a:lnTo>
                    <a:pt x="767549" y="30708"/>
                  </a:lnTo>
                  <a:lnTo>
                    <a:pt x="767905" y="30480"/>
                  </a:lnTo>
                  <a:close/>
                </a:path>
                <a:path w="1673860" h="508635">
                  <a:moveTo>
                    <a:pt x="769061" y="31750"/>
                  </a:moveTo>
                  <a:lnTo>
                    <a:pt x="767549" y="30708"/>
                  </a:lnTo>
                  <a:lnTo>
                    <a:pt x="764146" y="33020"/>
                  </a:lnTo>
                  <a:lnTo>
                    <a:pt x="769061" y="31750"/>
                  </a:lnTo>
                  <a:close/>
                </a:path>
                <a:path w="1673860" h="508635">
                  <a:moveTo>
                    <a:pt x="775576" y="8890"/>
                  </a:moveTo>
                  <a:lnTo>
                    <a:pt x="773239" y="8890"/>
                  </a:lnTo>
                  <a:lnTo>
                    <a:pt x="774776" y="9093"/>
                  </a:lnTo>
                  <a:lnTo>
                    <a:pt x="775576" y="8890"/>
                  </a:lnTo>
                  <a:close/>
                </a:path>
                <a:path w="1673860" h="508635">
                  <a:moveTo>
                    <a:pt x="796772" y="18313"/>
                  </a:moveTo>
                  <a:lnTo>
                    <a:pt x="796607" y="17780"/>
                  </a:lnTo>
                  <a:lnTo>
                    <a:pt x="796480" y="17894"/>
                  </a:lnTo>
                  <a:lnTo>
                    <a:pt x="796772" y="18313"/>
                  </a:lnTo>
                  <a:close/>
                </a:path>
                <a:path w="1673860" h="508635">
                  <a:moveTo>
                    <a:pt x="797293" y="19050"/>
                  </a:moveTo>
                  <a:lnTo>
                    <a:pt x="796772" y="18313"/>
                  </a:lnTo>
                  <a:lnTo>
                    <a:pt x="796988" y="19050"/>
                  </a:lnTo>
                  <a:lnTo>
                    <a:pt x="797293" y="19050"/>
                  </a:lnTo>
                  <a:close/>
                </a:path>
                <a:path w="1673860" h="508635">
                  <a:moveTo>
                    <a:pt x="799033" y="20561"/>
                  </a:moveTo>
                  <a:lnTo>
                    <a:pt x="798258" y="19875"/>
                  </a:lnTo>
                  <a:lnTo>
                    <a:pt x="797737" y="19113"/>
                  </a:lnTo>
                  <a:lnTo>
                    <a:pt x="797318" y="18338"/>
                  </a:lnTo>
                  <a:lnTo>
                    <a:pt x="797966" y="20142"/>
                  </a:lnTo>
                  <a:lnTo>
                    <a:pt x="793191" y="21120"/>
                  </a:lnTo>
                  <a:lnTo>
                    <a:pt x="799033" y="20561"/>
                  </a:lnTo>
                  <a:close/>
                </a:path>
                <a:path w="1673860" h="508635">
                  <a:moveTo>
                    <a:pt x="799985" y="14897"/>
                  </a:moveTo>
                  <a:lnTo>
                    <a:pt x="799325" y="15240"/>
                  </a:lnTo>
                  <a:lnTo>
                    <a:pt x="799960" y="15240"/>
                  </a:lnTo>
                  <a:lnTo>
                    <a:pt x="799985" y="14897"/>
                  </a:lnTo>
                  <a:close/>
                </a:path>
                <a:path w="1673860" h="508635">
                  <a:moveTo>
                    <a:pt x="801052" y="17094"/>
                  </a:moveTo>
                  <a:lnTo>
                    <a:pt x="798436" y="16510"/>
                  </a:lnTo>
                  <a:lnTo>
                    <a:pt x="798601" y="17780"/>
                  </a:lnTo>
                  <a:lnTo>
                    <a:pt x="801052" y="17094"/>
                  </a:lnTo>
                  <a:close/>
                </a:path>
                <a:path w="1673860" h="508635">
                  <a:moveTo>
                    <a:pt x="804113" y="17780"/>
                  </a:moveTo>
                  <a:lnTo>
                    <a:pt x="803300" y="16446"/>
                  </a:lnTo>
                  <a:lnTo>
                    <a:pt x="803173" y="16510"/>
                  </a:lnTo>
                  <a:lnTo>
                    <a:pt x="801052" y="17094"/>
                  </a:lnTo>
                  <a:lnTo>
                    <a:pt x="804113" y="17780"/>
                  </a:lnTo>
                  <a:close/>
                </a:path>
                <a:path w="1673860" h="508635">
                  <a:moveTo>
                    <a:pt x="849287" y="33020"/>
                  </a:moveTo>
                  <a:lnTo>
                    <a:pt x="848487" y="33020"/>
                  </a:lnTo>
                  <a:lnTo>
                    <a:pt x="845108" y="30581"/>
                  </a:lnTo>
                  <a:lnTo>
                    <a:pt x="845121" y="30708"/>
                  </a:lnTo>
                  <a:lnTo>
                    <a:pt x="845693" y="31750"/>
                  </a:lnTo>
                  <a:lnTo>
                    <a:pt x="848233" y="36830"/>
                  </a:lnTo>
                  <a:lnTo>
                    <a:pt x="849287" y="33020"/>
                  </a:lnTo>
                  <a:close/>
                </a:path>
                <a:path w="1673860" h="508635">
                  <a:moveTo>
                    <a:pt x="850366" y="33020"/>
                  </a:moveTo>
                  <a:lnTo>
                    <a:pt x="849566" y="32016"/>
                  </a:lnTo>
                  <a:lnTo>
                    <a:pt x="849287" y="33020"/>
                  </a:lnTo>
                  <a:lnTo>
                    <a:pt x="850366" y="33020"/>
                  </a:lnTo>
                  <a:close/>
                </a:path>
                <a:path w="1673860" h="508635">
                  <a:moveTo>
                    <a:pt x="887691" y="42075"/>
                  </a:moveTo>
                  <a:lnTo>
                    <a:pt x="887526" y="41910"/>
                  </a:lnTo>
                  <a:lnTo>
                    <a:pt x="887552" y="42049"/>
                  </a:lnTo>
                  <a:lnTo>
                    <a:pt x="887691" y="42075"/>
                  </a:lnTo>
                  <a:close/>
                </a:path>
                <a:path w="1673860" h="508635">
                  <a:moveTo>
                    <a:pt x="906056" y="83820"/>
                  </a:moveTo>
                  <a:lnTo>
                    <a:pt x="904659" y="81280"/>
                  </a:lnTo>
                  <a:lnTo>
                    <a:pt x="903960" y="80010"/>
                  </a:lnTo>
                  <a:lnTo>
                    <a:pt x="904024" y="81280"/>
                  </a:lnTo>
                  <a:lnTo>
                    <a:pt x="902792" y="80010"/>
                  </a:lnTo>
                  <a:lnTo>
                    <a:pt x="906056" y="83820"/>
                  </a:lnTo>
                  <a:close/>
                </a:path>
                <a:path w="1673860" h="508635">
                  <a:moveTo>
                    <a:pt x="923531" y="71120"/>
                  </a:moveTo>
                  <a:lnTo>
                    <a:pt x="922312" y="69850"/>
                  </a:lnTo>
                  <a:lnTo>
                    <a:pt x="922185" y="70015"/>
                  </a:lnTo>
                  <a:lnTo>
                    <a:pt x="923531" y="71120"/>
                  </a:lnTo>
                  <a:close/>
                </a:path>
                <a:path w="1673860" h="508635">
                  <a:moveTo>
                    <a:pt x="1032357" y="55486"/>
                  </a:moveTo>
                  <a:lnTo>
                    <a:pt x="1031582" y="56515"/>
                  </a:lnTo>
                  <a:lnTo>
                    <a:pt x="1032002" y="56261"/>
                  </a:lnTo>
                  <a:lnTo>
                    <a:pt x="1032294" y="55930"/>
                  </a:lnTo>
                  <a:lnTo>
                    <a:pt x="1032357" y="55486"/>
                  </a:lnTo>
                  <a:close/>
                </a:path>
                <a:path w="1673860" h="508635">
                  <a:moveTo>
                    <a:pt x="1046784" y="48056"/>
                  </a:moveTo>
                  <a:lnTo>
                    <a:pt x="1046568" y="48260"/>
                  </a:lnTo>
                  <a:lnTo>
                    <a:pt x="1045730" y="49530"/>
                  </a:lnTo>
                  <a:lnTo>
                    <a:pt x="1046784" y="48056"/>
                  </a:lnTo>
                  <a:close/>
                </a:path>
                <a:path w="1673860" h="508635">
                  <a:moveTo>
                    <a:pt x="1048004" y="46990"/>
                  </a:moveTo>
                  <a:lnTo>
                    <a:pt x="1047902" y="46507"/>
                  </a:lnTo>
                  <a:lnTo>
                    <a:pt x="1046784" y="48056"/>
                  </a:lnTo>
                  <a:lnTo>
                    <a:pt x="1048004" y="46990"/>
                  </a:lnTo>
                  <a:close/>
                </a:path>
                <a:path w="1673860" h="508635">
                  <a:moveTo>
                    <a:pt x="1086040" y="48260"/>
                  </a:moveTo>
                  <a:lnTo>
                    <a:pt x="1083868" y="48260"/>
                  </a:lnTo>
                  <a:lnTo>
                    <a:pt x="1085926" y="48895"/>
                  </a:lnTo>
                  <a:lnTo>
                    <a:pt x="1086040" y="48260"/>
                  </a:lnTo>
                  <a:close/>
                </a:path>
                <a:path w="1673860" h="508635">
                  <a:moveTo>
                    <a:pt x="1087983" y="49530"/>
                  </a:moveTo>
                  <a:lnTo>
                    <a:pt x="1085926" y="48895"/>
                  </a:lnTo>
                  <a:lnTo>
                    <a:pt x="1085583" y="50800"/>
                  </a:lnTo>
                  <a:lnTo>
                    <a:pt x="1087983" y="49530"/>
                  </a:lnTo>
                  <a:close/>
                </a:path>
                <a:path w="1673860" h="508635">
                  <a:moveTo>
                    <a:pt x="1089317" y="54610"/>
                  </a:moveTo>
                  <a:lnTo>
                    <a:pt x="1088326" y="53340"/>
                  </a:lnTo>
                  <a:lnTo>
                    <a:pt x="1087488" y="54610"/>
                  </a:lnTo>
                  <a:lnTo>
                    <a:pt x="1089317" y="54610"/>
                  </a:lnTo>
                  <a:close/>
                </a:path>
                <a:path w="1673860" h="508635">
                  <a:moveTo>
                    <a:pt x="1118374" y="170027"/>
                  </a:moveTo>
                  <a:lnTo>
                    <a:pt x="1117663" y="168910"/>
                  </a:lnTo>
                  <a:lnTo>
                    <a:pt x="1117142" y="168910"/>
                  </a:lnTo>
                  <a:lnTo>
                    <a:pt x="1118247" y="169951"/>
                  </a:lnTo>
                  <a:lnTo>
                    <a:pt x="1118374" y="170027"/>
                  </a:lnTo>
                  <a:close/>
                </a:path>
                <a:path w="1673860" h="508635">
                  <a:moveTo>
                    <a:pt x="1131836" y="185839"/>
                  </a:moveTo>
                  <a:lnTo>
                    <a:pt x="1131633" y="185686"/>
                  </a:lnTo>
                  <a:lnTo>
                    <a:pt x="1131316" y="185496"/>
                  </a:lnTo>
                  <a:lnTo>
                    <a:pt x="1131836" y="185839"/>
                  </a:lnTo>
                  <a:close/>
                </a:path>
                <a:path w="1673860" h="508635">
                  <a:moveTo>
                    <a:pt x="1134656" y="182816"/>
                  </a:moveTo>
                  <a:lnTo>
                    <a:pt x="1126578" y="182130"/>
                  </a:lnTo>
                  <a:lnTo>
                    <a:pt x="1131316" y="185483"/>
                  </a:lnTo>
                  <a:lnTo>
                    <a:pt x="1131112" y="184505"/>
                  </a:lnTo>
                  <a:lnTo>
                    <a:pt x="1134656" y="182816"/>
                  </a:lnTo>
                  <a:close/>
                </a:path>
                <a:path w="1673860" h="508635">
                  <a:moveTo>
                    <a:pt x="1172476" y="195160"/>
                  </a:moveTo>
                  <a:lnTo>
                    <a:pt x="1172184" y="194957"/>
                  </a:lnTo>
                  <a:lnTo>
                    <a:pt x="1171600" y="195580"/>
                  </a:lnTo>
                  <a:lnTo>
                    <a:pt x="1172476" y="195160"/>
                  </a:lnTo>
                  <a:close/>
                </a:path>
                <a:path w="1673860" h="508635">
                  <a:moveTo>
                    <a:pt x="1175080" y="195580"/>
                  </a:moveTo>
                  <a:lnTo>
                    <a:pt x="1174254" y="194310"/>
                  </a:lnTo>
                  <a:lnTo>
                    <a:pt x="1172476" y="195160"/>
                  </a:lnTo>
                  <a:lnTo>
                    <a:pt x="1173073" y="195580"/>
                  </a:lnTo>
                  <a:lnTo>
                    <a:pt x="1175080" y="195580"/>
                  </a:lnTo>
                  <a:close/>
                </a:path>
                <a:path w="1673860" h="508635">
                  <a:moveTo>
                    <a:pt x="1194422" y="156375"/>
                  </a:moveTo>
                  <a:lnTo>
                    <a:pt x="1193088" y="157480"/>
                  </a:lnTo>
                  <a:lnTo>
                    <a:pt x="1192847" y="158750"/>
                  </a:lnTo>
                  <a:lnTo>
                    <a:pt x="1193660" y="158750"/>
                  </a:lnTo>
                  <a:lnTo>
                    <a:pt x="1194422" y="156375"/>
                  </a:lnTo>
                  <a:close/>
                </a:path>
                <a:path w="1673860" h="508635">
                  <a:moveTo>
                    <a:pt x="1194625" y="156210"/>
                  </a:moveTo>
                  <a:lnTo>
                    <a:pt x="1194473" y="156210"/>
                  </a:lnTo>
                  <a:lnTo>
                    <a:pt x="1194422" y="156375"/>
                  </a:lnTo>
                  <a:lnTo>
                    <a:pt x="1194625" y="156210"/>
                  </a:lnTo>
                  <a:close/>
                </a:path>
                <a:path w="1673860" h="508635">
                  <a:moveTo>
                    <a:pt x="1195273" y="158000"/>
                  </a:moveTo>
                  <a:lnTo>
                    <a:pt x="1194587" y="158750"/>
                  </a:lnTo>
                  <a:lnTo>
                    <a:pt x="1194054" y="161531"/>
                  </a:lnTo>
                  <a:lnTo>
                    <a:pt x="1194257" y="161290"/>
                  </a:lnTo>
                  <a:lnTo>
                    <a:pt x="1195273" y="158000"/>
                  </a:lnTo>
                  <a:close/>
                </a:path>
                <a:path w="1673860" h="508635">
                  <a:moveTo>
                    <a:pt x="1202080" y="151130"/>
                  </a:moveTo>
                  <a:lnTo>
                    <a:pt x="1199235" y="152400"/>
                  </a:lnTo>
                  <a:lnTo>
                    <a:pt x="1194625" y="156210"/>
                  </a:lnTo>
                  <a:lnTo>
                    <a:pt x="1195832" y="156210"/>
                  </a:lnTo>
                  <a:lnTo>
                    <a:pt x="1195273" y="158000"/>
                  </a:lnTo>
                  <a:lnTo>
                    <a:pt x="1199273" y="153670"/>
                  </a:lnTo>
                  <a:lnTo>
                    <a:pt x="1202080" y="151130"/>
                  </a:lnTo>
                  <a:close/>
                </a:path>
                <a:path w="1673860" h="508635">
                  <a:moveTo>
                    <a:pt x="1247889" y="142240"/>
                  </a:moveTo>
                  <a:lnTo>
                    <a:pt x="1247419" y="141732"/>
                  </a:lnTo>
                  <a:lnTo>
                    <a:pt x="1246543" y="142240"/>
                  </a:lnTo>
                  <a:lnTo>
                    <a:pt x="1247889" y="142240"/>
                  </a:lnTo>
                  <a:close/>
                </a:path>
                <a:path w="1673860" h="508635">
                  <a:moveTo>
                    <a:pt x="1249705" y="142240"/>
                  </a:moveTo>
                  <a:lnTo>
                    <a:pt x="1249159" y="140970"/>
                  </a:lnTo>
                  <a:lnTo>
                    <a:pt x="1248613" y="139700"/>
                  </a:lnTo>
                  <a:lnTo>
                    <a:pt x="1245514" y="139700"/>
                  </a:lnTo>
                  <a:lnTo>
                    <a:pt x="1247419" y="141732"/>
                  </a:lnTo>
                  <a:lnTo>
                    <a:pt x="1248740" y="140970"/>
                  </a:lnTo>
                  <a:lnTo>
                    <a:pt x="1249705" y="142240"/>
                  </a:lnTo>
                  <a:close/>
                </a:path>
                <a:path w="1673860" h="508635">
                  <a:moveTo>
                    <a:pt x="1262189" y="233540"/>
                  </a:moveTo>
                  <a:lnTo>
                    <a:pt x="1262126" y="234289"/>
                  </a:lnTo>
                  <a:lnTo>
                    <a:pt x="1262189" y="233540"/>
                  </a:lnTo>
                  <a:close/>
                </a:path>
                <a:path w="1673860" h="508635">
                  <a:moveTo>
                    <a:pt x="1263040" y="227088"/>
                  </a:moveTo>
                  <a:lnTo>
                    <a:pt x="1262634" y="228777"/>
                  </a:lnTo>
                  <a:lnTo>
                    <a:pt x="1262303" y="231101"/>
                  </a:lnTo>
                  <a:lnTo>
                    <a:pt x="1262202" y="233540"/>
                  </a:lnTo>
                  <a:lnTo>
                    <a:pt x="1262418" y="231267"/>
                  </a:lnTo>
                  <a:lnTo>
                    <a:pt x="1262722" y="229133"/>
                  </a:lnTo>
                  <a:lnTo>
                    <a:pt x="1263040" y="227088"/>
                  </a:lnTo>
                  <a:close/>
                </a:path>
                <a:path w="1673860" h="508635">
                  <a:moveTo>
                    <a:pt x="1266469" y="206552"/>
                  </a:moveTo>
                  <a:lnTo>
                    <a:pt x="1266291" y="206286"/>
                  </a:lnTo>
                  <a:lnTo>
                    <a:pt x="1266151" y="205994"/>
                  </a:lnTo>
                  <a:lnTo>
                    <a:pt x="1265872" y="205803"/>
                  </a:lnTo>
                  <a:lnTo>
                    <a:pt x="1264361" y="209664"/>
                  </a:lnTo>
                  <a:lnTo>
                    <a:pt x="1265377" y="208711"/>
                  </a:lnTo>
                  <a:lnTo>
                    <a:pt x="1265999" y="207657"/>
                  </a:lnTo>
                  <a:lnTo>
                    <a:pt x="1266469" y="206552"/>
                  </a:lnTo>
                  <a:close/>
                </a:path>
                <a:path w="1673860" h="508635">
                  <a:moveTo>
                    <a:pt x="1267663" y="185026"/>
                  </a:moveTo>
                  <a:lnTo>
                    <a:pt x="1266837" y="182880"/>
                  </a:lnTo>
                  <a:lnTo>
                    <a:pt x="1267244" y="185420"/>
                  </a:lnTo>
                  <a:lnTo>
                    <a:pt x="1267663" y="185026"/>
                  </a:lnTo>
                  <a:close/>
                </a:path>
                <a:path w="1673860" h="508635">
                  <a:moveTo>
                    <a:pt x="1281582" y="218440"/>
                  </a:moveTo>
                  <a:lnTo>
                    <a:pt x="1268018" y="218440"/>
                  </a:lnTo>
                  <a:lnTo>
                    <a:pt x="1263904" y="218440"/>
                  </a:lnTo>
                  <a:lnTo>
                    <a:pt x="1263586" y="228600"/>
                  </a:lnTo>
                  <a:lnTo>
                    <a:pt x="1264729" y="231140"/>
                  </a:lnTo>
                  <a:lnTo>
                    <a:pt x="1280134" y="231140"/>
                  </a:lnTo>
                  <a:lnTo>
                    <a:pt x="1280248" y="229870"/>
                  </a:lnTo>
                  <a:lnTo>
                    <a:pt x="1280287" y="228600"/>
                  </a:lnTo>
                  <a:lnTo>
                    <a:pt x="1280337" y="226060"/>
                  </a:lnTo>
                  <a:lnTo>
                    <a:pt x="1278102" y="228600"/>
                  </a:lnTo>
                  <a:lnTo>
                    <a:pt x="1281150" y="222250"/>
                  </a:lnTo>
                  <a:lnTo>
                    <a:pt x="1281582" y="218440"/>
                  </a:lnTo>
                  <a:close/>
                </a:path>
                <a:path w="1673860" h="508635">
                  <a:moveTo>
                    <a:pt x="1282522" y="234950"/>
                  </a:moveTo>
                  <a:lnTo>
                    <a:pt x="1281798" y="233680"/>
                  </a:lnTo>
                  <a:lnTo>
                    <a:pt x="1279880" y="233680"/>
                  </a:lnTo>
                  <a:lnTo>
                    <a:pt x="1280007" y="232410"/>
                  </a:lnTo>
                  <a:lnTo>
                    <a:pt x="1265313" y="232410"/>
                  </a:lnTo>
                  <a:lnTo>
                    <a:pt x="1264043" y="232410"/>
                  </a:lnTo>
                  <a:lnTo>
                    <a:pt x="1263904" y="234950"/>
                  </a:lnTo>
                  <a:lnTo>
                    <a:pt x="1282522" y="234950"/>
                  </a:lnTo>
                  <a:close/>
                </a:path>
                <a:path w="1673860" h="508635">
                  <a:moveTo>
                    <a:pt x="1282992" y="234797"/>
                  </a:moveTo>
                  <a:lnTo>
                    <a:pt x="1282865" y="233527"/>
                  </a:lnTo>
                  <a:lnTo>
                    <a:pt x="1282725" y="233629"/>
                  </a:lnTo>
                  <a:lnTo>
                    <a:pt x="1282522" y="233870"/>
                  </a:lnTo>
                  <a:lnTo>
                    <a:pt x="1282877" y="234289"/>
                  </a:lnTo>
                  <a:lnTo>
                    <a:pt x="1282992" y="234797"/>
                  </a:lnTo>
                  <a:close/>
                </a:path>
                <a:path w="1673860" h="508635">
                  <a:moveTo>
                    <a:pt x="1282992" y="234797"/>
                  </a:moveTo>
                  <a:lnTo>
                    <a:pt x="1282776" y="234950"/>
                  </a:lnTo>
                  <a:lnTo>
                    <a:pt x="1282573" y="235762"/>
                  </a:lnTo>
                  <a:lnTo>
                    <a:pt x="1282954" y="234950"/>
                  </a:lnTo>
                  <a:lnTo>
                    <a:pt x="1282992" y="234797"/>
                  </a:lnTo>
                  <a:close/>
                </a:path>
                <a:path w="1673860" h="508635">
                  <a:moveTo>
                    <a:pt x="1288122" y="177800"/>
                  </a:moveTo>
                  <a:lnTo>
                    <a:pt x="1281430" y="180340"/>
                  </a:lnTo>
                  <a:lnTo>
                    <a:pt x="1281938" y="176530"/>
                  </a:lnTo>
                  <a:lnTo>
                    <a:pt x="1269568" y="176530"/>
                  </a:lnTo>
                  <a:lnTo>
                    <a:pt x="1267180" y="176530"/>
                  </a:lnTo>
                  <a:lnTo>
                    <a:pt x="1266088" y="179070"/>
                  </a:lnTo>
                  <a:lnTo>
                    <a:pt x="1269974" y="182880"/>
                  </a:lnTo>
                  <a:lnTo>
                    <a:pt x="1267663" y="185026"/>
                  </a:lnTo>
                  <a:lnTo>
                    <a:pt x="1267815" y="185420"/>
                  </a:lnTo>
                  <a:lnTo>
                    <a:pt x="1265669" y="193040"/>
                  </a:lnTo>
                  <a:lnTo>
                    <a:pt x="1268425" y="190500"/>
                  </a:lnTo>
                  <a:lnTo>
                    <a:pt x="1266621" y="196850"/>
                  </a:lnTo>
                  <a:lnTo>
                    <a:pt x="1268437" y="203200"/>
                  </a:lnTo>
                  <a:lnTo>
                    <a:pt x="1266469" y="207010"/>
                  </a:lnTo>
                  <a:lnTo>
                    <a:pt x="1268996" y="210820"/>
                  </a:lnTo>
                  <a:lnTo>
                    <a:pt x="1264094" y="217170"/>
                  </a:lnTo>
                  <a:lnTo>
                    <a:pt x="1281734" y="217170"/>
                  </a:lnTo>
                  <a:lnTo>
                    <a:pt x="1282026" y="214630"/>
                  </a:lnTo>
                  <a:lnTo>
                    <a:pt x="1282738" y="207010"/>
                  </a:lnTo>
                  <a:lnTo>
                    <a:pt x="1285278" y="200660"/>
                  </a:lnTo>
                  <a:lnTo>
                    <a:pt x="1285278" y="200228"/>
                  </a:lnTo>
                  <a:lnTo>
                    <a:pt x="1285303" y="200990"/>
                  </a:lnTo>
                  <a:lnTo>
                    <a:pt x="1285303" y="201371"/>
                  </a:lnTo>
                  <a:lnTo>
                    <a:pt x="1285862" y="199567"/>
                  </a:lnTo>
                  <a:lnTo>
                    <a:pt x="1285646" y="199745"/>
                  </a:lnTo>
                  <a:lnTo>
                    <a:pt x="1285481" y="199986"/>
                  </a:lnTo>
                  <a:lnTo>
                    <a:pt x="1285278" y="200190"/>
                  </a:lnTo>
                  <a:lnTo>
                    <a:pt x="1285303" y="190500"/>
                  </a:lnTo>
                  <a:lnTo>
                    <a:pt x="1285519" y="184150"/>
                  </a:lnTo>
                  <a:lnTo>
                    <a:pt x="1286179" y="184150"/>
                  </a:lnTo>
                  <a:lnTo>
                    <a:pt x="1287348" y="180340"/>
                  </a:lnTo>
                  <a:lnTo>
                    <a:pt x="1288122" y="177800"/>
                  </a:lnTo>
                  <a:close/>
                </a:path>
                <a:path w="1673860" h="508635">
                  <a:moveTo>
                    <a:pt x="1288440" y="172720"/>
                  </a:moveTo>
                  <a:lnTo>
                    <a:pt x="1287995" y="170180"/>
                  </a:lnTo>
                  <a:lnTo>
                    <a:pt x="1285214" y="162560"/>
                  </a:lnTo>
                  <a:lnTo>
                    <a:pt x="1282827" y="160020"/>
                  </a:lnTo>
                  <a:lnTo>
                    <a:pt x="1282471" y="156210"/>
                  </a:lnTo>
                  <a:lnTo>
                    <a:pt x="1283677" y="157480"/>
                  </a:lnTo>
                  <a:lnTo>
                    <a:pt x="1283474" y="156210"/>
                  </a:lnTo>
                  <a:lnTo>
                    <a:pt x="1282661" y="151130"/>
                  </a:lnTo>
                  <a:lnTo>
                    <a:pt x="1274216" y="148590"/>
                  </a:lnTo>
                  <a:lnTo>
                    <a:pt x="1267853" y="144780"/>
                  </a:lnTo>
                  <a:lnTo>
                    <a:pt x="1268437" y="144780"/>
                  </a:lnTo>
                  <a:lnTo>
                    <a:pt x="1268323" y="143510"/>
                  </a:lnTo>
                  <a:lnTo>
                    <a:pt x="1262138" y="143510"/>
                  </a:lnTo>
                  <a:lnTo>
                    <a:pt x="1253197" y="142240"/>
                  </a:lnTo>
                  <a:lnTo>
                    <a:pt x="1249705" y="142240"/>
                  </a:lnTo>
                  <a:lnTo>
                    <a:pt x="1247889" y="142240"/>
                  </a:lnTo>
                  <a:lnTo>
                    <a:pt x="1249083" y="143510"/>
                  </a:lnTo>
                  <a:lnTo>
                    <a:pt x="1243253" y="143510"/>
                  </a:lnTo>
                  <a:lnTo>
                    <a:pt x="1241412" y="142240"/>
                  </a:lnTo>
                  <a:lnTo>
                    <a:pt x="1237030" y="140970"/>
                  </a:lnTo>
                  <a:lnTo>
                    <a:pt x="1236129" y="138430"/>
                  </a:lnTo>
                  <a:lnTo>
                    <a:pt x="1242021" y="138430"/>
                  </a:lnTo>
                  <a:lnTo>
                    <a:pt x="1238808" y="134620"/>
                  </a:lnTo>
                  <a:lnTo>
                    <a:pt x="1234274" y="138430"/>
                  </a:lnTo>
                  <a:lnTo>
                    <a:pt x="1231214" y="138430"/>
                  </a:lnTo>
                  <a:lnTo>
                    <a:pt x="1231353" y="137160"/>
                  </a:lnTo>
                  <a:lnTo>
                    <a:pt x="1222324" y="139700"/>
                  </a:lnTo>
                  <a:lnTo>
                    <a:pt x="1223111" y="143510"/>
                  </a:lnTo>
                  <a:lnTo>
                    <a:pt x="1214805" y="147320"/>
                  </a:lnTo>
                  <a:lnTo>
                    <a:pt x="1216113" y="147320"/>
                  </a:lnTo>
                  <a:lnTo>
                    <a:pt x="1213370" y="153670"/>
                  </a:lnTo>
                  <a:lnTo>
                    <a:pt x="1212977" y="152400"/>
                  </a:lnTo>
                  <a:lnTo>
                    <a:pt x="1211453" y="147320"/>
                  </a:lnTo>
                  <a:lnTo>
                    <a:pt x="1208481" y="152400"/>
                  </a:lnTo>
                  <a:lnTo>
                    <a:pt x="1205331" y="149860"/>
                  </a:lnTo>
                  <a:lnTo>
                    <a:pt x="1202893" y="152400"/>
                  </a:lnTo>
                  <a:lnTo>
                    <a:pt x="1197711" y="158750"/>
                  </a:lnTo>
                  <a:lnTo>
                    <a:pt x="1193609" y="163830"/>
                  </a:lnTo>
                  <a:lnTo>
                    <a:pt x="1194054" y="161531"/>
                  </a:lnTo>
                  <a:lnTo>
                    <a:pt x="1191056" y="165100"/>
                  </a:lnTo>
                  <a:lnTo>
                    <a:pt x="1186040" y="168910"/>
                  </a:lnTo>
                  <a:lnTo>
                    <a:pt x="1182382" y="167640"/>
                  </a:lnTo>
                  <a:lnTo>
                    <a:pt x="1176997" y="170180"/>
                  </a:lnTo>
                  <a:lnTo>
                    <a:pt x="1171003" y="172720"/>
                  </a:lnTo>
                  <a:lnTo>
                    <a:pt x="1165529" y="173990"/>
                  </a:lnTo>
                  <a:lnTo>
                    <a:pt x="1159548" y="177800"/>
                  </a:lnTo>
                  <a:lnTo>
                    <a:pt x="1152677" y="179070"/>
                  </a:lnTo>
                  <a:lnTo>
                    <a:pt x="1145298" y="180340"/>
                  </a:lnTo>
                  <a:lnTo>
                    <a:pt x="1137793" y="180340"/>
                  </a:lnTo>
                  <a:lnTo>
                    <a:pt x="1141603" y="186690"/>
                  </a:lnTo>
                  <a:lnTo>
                    <a:pt x="1135710" y="182321"/>
                  </a:lnTo>
                  <a:lnTo>
                    <a:pt x="1136396" y="181991"/>
                  </a:lnTo>
                  <a:lnTo>
                    <a:pt x="1132484" y="180060"/>
                  </a:lnTo>
                  <a:lnTo>
                    <a:pt x="1134808" y="182232"/>
                  </a:lnTo>
                  <a:lnTo>
                    <a:pt x="1134859" y="182727"/>
                  </a:lnTo>
                  <a:lnTo>
                    <a:pt x="1134656" y="182816"/>
                  </a:lnTo>
                  <a:lnTo>
                    <a:pt x="1134859" y="182841"/>
                  </a:lnTo>
                  <a:lnTo>
                    <a:pt x="1135189" y="186690"/>
                  </a:lnTo>
                  <a:lnTo>
                    <a:pt x="1131328" y="186690"/>
                  </a:lnTo>
                  <a:lnTo>
                    <a:pt x="1128864" y="184150"/>
                  </a:lnTo>
                  <a:lnTo>
                    <a:pt x="1126693" y="182880"/>
                  </a:lnTo>
                  <a:lnTo>
                    <a:pt x="1124991" y="181610"/>
                  </a:lnTo>
                  <a:lnTo>
                    <a:pt x="1124127" y="179070"/>
                  </a:lnTo>
                  <a:lnTo>
                    <a:pt x="1127391" y="180340"/>
                  </a:lnTo>
                  <a:lnTo>
                    <a:pt x="1127556" y="179070"/>
                  </a:lnTo>
                  <a:lnTo>
                    <a:pt x="1123530" y="177800"/>
                  </a:lnTo>
                  <a:lnTo>
                    <a:pt x="1126604" y="176530"/>
                  </a:lnTo>
                  <a:lnTo>
                    <a:pt x="1125042" y="173990"/>
                  </a:lnTo>
                  <a:lnTo>
                    <a:pt x="1124572" y="176530"/>
                  </a:lnTo>
                  <a:lnTo>
                    <a:pt x="1122337" y="176530"/>
                  </a:lnTo>
                  <a:lnTo>
                    <a:pt x="1121143" y="173990"/>
                  </a:lnTo>
                  <a:lnTo>
                    <a:pt x="1121257" y="175260"/>
                  </a:lnTo>
                  <a:lnTo>
                    <a:pt x="1121816" y="176530"/>
                  </a:lnTo>
                  <a:lnTo>
                    <a:pt x="1122299" y="177800"/>
                  </a:lnTo>
                  <a:lnTo>
                    <a:pt x="1118870" y="177800"/>
                  </a:lnTo>
                  <a:lnTo>
                    <a:pt x="1118489" y="175260"/>
                  </a:lnTo>
                  <a:lnTo>
                    <a:pt x="1118514" y="171450"/>
                  </a:lnTo>
                  <a:lnTo>
                    <a:pt x="1118692" y="170180"/>
                  </a:lnTo>
                  <a:lnTo>
                    <a:pt x="1118374" y="170027"/>
                  </a:lnTo>
                  <a:lnTo>
                    <a:pt x="1118476" y="170180"/>
                  </a:lnTo>
                  <a:lnTo>
                    <a:pt x="1118247" y="169951"/>
                  </a:lnTo>
                  <a:lnTo>
                    <a:pt x="1116088" y="168910"/>
                  </a:lnTo>
                  <a:lnTo>
                    <a:pt x="1117142" y="168910"/>
                  </a:lnTo>
                  <a:lnTo>
                    <a:pt x="1115796" y="167640"/>
                  </a:lnTo>
                  <a:lnTo>
                    <a:pt x="1114679" y="160020"/>
                  </a:lnTo>
                  <a:lnTo>
                    <a:pt x="1110500" y="156210"/>
                  </a:lnTo>
                  <a:lnTo>
                    <a:pt x="1111148" y="154940"/>
                  </a:lnTo>
                  <a:lnTo>
                    <a:pt x="1112685" y="154940"/>
                  </a:lnTo>
                  <a:lnTo>
                    <a:pt x="1113091" y="156210"/>
                  </a:lnTo>
                  <a:lnTo>
                    <a:pt x="1113091" y="154940"/>
                  </a:lnTo>
                  <a:lnTo>
                    <a:pt x="1113218" y="142240"/>
                  </a:lnTo>
                  <a:lnTo>
                    <a:pt x="1113243" y="140970"/>
                  </a:lnTo>
                  <a:lnTo>
                    <a:pt x="1114450" y="133350"/>
                  </a:lnTo>
                  <a:lnTo>
                    <a:pt x="1117561" y="127000"/>
                  </a:lnTo>
                  <a:lnTo>
                    <a:pt x="1118577" y="128270"/>
                  </a:lnTo>
                  <a:lnTo>
                    <a:pt x="1118895" y="125730"/>
                  </a:lnTo>
                  <a:lnTo>
                    <a:pt x="1117384" y="124460"/>
                  </a:lnTo>
                  <a:lnTo>
                    <a:pt x="1119593" y="121920"/>
                  </a:lnTo>
                  <a:lnTo>
                    <a:pt x="1120076" y="121920"/>
                  </a:lnTo>
                  <a:lnTo>
                    <a:pt x="1120584" y="123190"/>
                  </a:lnTo>
                  <a:lnTo>
                    <a:pt x="1121003" y="121920"/>
                  </a:lnTo>
                  <a:lnTo>
                    <a:pt x="1120673" y="116840"/>
                  </a:lnTo>
                  <a:lnTo>
                    <a:pt x="1122362" y="114300"/>
                  </a:lnTo>
                  <a:lnTo>
                    <a:pt x="1123022" y="116840"/>
                  </a:lnTo>
                  <a:lnTo>
                    <a:pt x="1123886" y="114300"/>
                  </a:lnTo>
                  <a:lnTo>
                    <a:pt x="1125613" y="109220"/>
                  </a:lnTo>
                  <a:lnTo>
                    <a:pt x="1125740" y="106680"/>
                  </a:lnTo>
                  <a:lnTo>
                    <a:pt x="1125982" y="101600"/>
                  </a:lnTo>
                  <a:lnTo>
                    <a:pt x="1125537" y="97790"/>
                  </a:lnTo>
                  <a:lnTo>
                    <a:pt x="1125245" y="95250"/>
                  </a:lnTo>
                  <a:lnTo>
                    <a:pt x="1124546" y="87630"/>
                  </a:lnTo>
                  <a:lnTo>
                    <a:pt x="1128788" y="88900"/>
                  </a:lnTo>
                  <a:lnTo>
                    <a:pt x="1128903" y="87630"/>
                  </a:lnTo>
                  <a:lnTo>
                    <a:pt x="1129792" y="77470"/>
                  </a:lnTo>
                  <a:lnTo>
                    <a:pt x="1129347" y="74930"/>
                  </a:lnTo>
                  <a:lnTo>
                    <a:pt x="1128890" y="72390"/>
                  </a:lnTo>
                  <a:lnTo>
                    <a:pt x="1129474" y="72390"/>
                  </a:lnTo>
                  <a:lnTo>
                    <a:pt x="1127531" y="63500"/>
                  </a:lnTo>
                  <a:lnTo>
                    <a:pt x="1124839" y="59690"/>
                  </a:lnTo>
                  <a:lnTo>
                    <a:pt x="1123950" y="58420"/>
                  </a:lnTo>
                  <a:lnTo>
                    <a:pt x="1119390" y="53340"/>
                  </a:lnTo>
                  <a:lnTo>
                    <a:pt x="1115009" y="48260"/>
                  </a:lnTo>
                  <a:lnTo>
                    <a:pt x="1111465" y="45720"/>
                  </a:lnTo>
                  <a:lnTo>
                    <a:pt x="1109700" y="44450"/>
                  </a:lnTo>
                  <a:lnTo>
                    <a:pt x="1104379" y="40640"/>
                  </a:lnTo>
                  <a:lnTo>
                    <a:pt x="1102614" y="36830"/>
                  </a:lnTo>
                  <a:lnTo>
                    <a:pt x="1097089" y="31750"/>
                  </a:lnTo>
                  <a:lnTo>
                    <a:pt x="1092238" y="29210"/>
                  </a:lnTo>
                  <a:lnTo>
                    <a:pt x="1087412" y="26670"/>
                  </a:lnTo>
                  <a:lnTo>
                    <a:pt x="1082598" y="24130"/>
                  </a:lnTo>
                  <a:lnTo>
                    <a:pt x="1074102" y="21590"/>
                  </a:lnTo>
                  <a:lnTo>
                    <a:pt x="1066863" y="20320"/>
                  </a:lnTo>
                  <a:lnTo>
                    <a:pt x="1068997" y="21590"/>
                  </a:lnTo>
                  <a:lnTo>
                    <a:pt x="1066241" y="22860"/>
                  </a:lnTo>
                  <a:lnTo>
                    <a:pt x="1063764" y="24130"/>
                  </a:lnTo>
                  <a:lnTo>
                    <a:pt x="1060361" y="22860"/>
                  </a:lnTo>
                  <a:lnTo>
                    <a:pt x="1055001" y="26670"/>
                  </a:lnTo>
                  <a:lnTo>
                    <a:pt x="1055103" y="22860"/>
                  </a:lnTo>
                  <a:lnTo>
                    <a:pt x="1056297" y="22860"/>
                  </a:lnTo>
                  <a:lnTo>
                    <a:pt x="1053401" y="20320"/>
                  </a:lnTo>
                  <a:lnTo>
                    <a:pt x="1046048" y="21590"/>
                  </a:lnTo>
                  <a:lnTo>
                    <a:pt x="1040917" y="24130"/>
                  </a:lnTo>
                  <a:lnTo>
                    <a:pt x="1041920" y="29210"/>
                  </a:lnTo>
                  <a:lnTo>
                    <a:pt x="1034288" y="27940"/>
                  </a:lnTo>
                  <a:lnTo>
                    <a:pt x="1026617" y="33020"/>
                  </a:lnTo>
                  <a:lnTo>
                    <a:pt x="1021283" y="39370"/>
                  </a:lnTo>
                  <a:lnTo>
                    <a:pt x="1015796" y="44450"/>
                  </a:lnTo>
                  <a:lnTo>
                    <a:pt x="1011720" y="49530"/>
                  </a:lnTo>
                  <a:lnTo>
                    <a:pt x="1007160" y="48260"/>
                  </a:lnTo>
                  <a:lnTo>
                    <a:pt x="1005890" y="52070"/>
                  </a:lnTo>
                  <a:lnTo>
                    <a:pt x="1003338" y="54610"/>
                  </a:lnTo>
                  <a:lnTo>
                    <a:pt x="1002182" y="57150"/>
                  </a:lnTo>
                  <a:lnTo>
                    <a:pt x="1000518" y="54610"/>
                  </a:lnTo>
                  <a:lnTo>
                    <a:pt x="994486" y="59690"/>
                  </a:lnTo>
                  <a:lnTo>
                    <a:pt x="991654" y="62230"/>
                  </a:lnTo>
                  <a:lnTo>
                    <a:pt x="985278" y="67310"/>
                  </a:lnTo>
                  <a:lnTo>
                    <a:pt x="985532" y="64770"/>
                  </a:lnTo>
                  <a:lnTo>
                    <a:pt x="981786" y="67310"/>
                  </a:lnTo>
                  <a:lnTo>
                    <a:pt x="985024" y="74930"/>
                  </a:lnTo>
                  <a:lnTo>
                    <a:pt x="981062" y="77470"/>
                  </a:lnTo>
                  <a:lnTo>
                    <a:pt x="978090" y="73660"/>
                  </a:lnTo>
                  <a:lnTo>
                    <a:pt x="970699" y="77470"/>
                  </a:lnTo>
                  <a:lnTo>
                    <a:pt x="963472" y="76200"/>
                  </a:lnTo>
                  <a:lnTo>
                    <a:pt x="955941" y="78740"/>
                  </a:lnTo>
                  <a:lnTo>
                    <a:pt x="956373" y="77470"/>
                  </a:lnTo>
                  <a:lnTo>
                    <a:pt x="953985" y="77470"/>
                  </a:lnTo>
                  <a:lnTo>
                    <a:pt x="949248" y="74930"/>
                  </a:lnTo>
                  <a:lnTo>
                    <a:pt x="944524" y="72390"/>
                  </a:lnTo>
                  <a:lnTo>
                    <a:pt x="944460" y="74930"/>
                  </a:lnTo>
                  <a:lnTo>
                    <a:pt x="931494" y="74930"/>
                  </a:lnTo>
                  <a:lnTo>
                    <a:pt x="933221" y="72390"/>
                  </a:lnTo>
                  <a:lnTo>
                    <a:pt x="928344" y="73660"/>
                  </a:lnTo>
                  <a:lnTo>
                    <a:pt x="927722" y="74930"/>
                  </a:lnTo>
                  <a:lnTo>
                    <a:pt x="922312" y="72390"/>
                  </a:lnTo>
                  <a:lnTo>
                    <a:pt x="921296" y="71120"/>
                  </a:lnTo>
                  <a:lnTo>
                    <a:pt x="922185" y="70015"/>
                  </a:lnTo>
                  <a:lnTo>
                    <a:pt x="920407" y="68580"/>
                  </a:lnTo>
                  <a:lnTo>
                    <a:pt x="919213" y="72390"/>
                  </a:lnTo>
                  <a:lnTo>
                    <a:pt x="915352" y="67310"/>
                  </a:lnTo>
                  <a:lnTo>
                    <a:pt x="917956" y="67310"/>
                  </a:lnTo>
                  <a:lnTo>
                    <a:pt x="916076" y="66040"/>
                  </a:lnTo>
                  <a:lnTo>
                    <a:pt x="914209" y="64770"/>
                  </a:lnTo>
                  <a:lnTo>
                    <a:pt x="914044" y="66040"/>
                  </a:lnTo>
                  <a:lnTo>
                    <a:pt x="910818" y="66040"/>
                  </a:lnTo>
                  <a:lnTo>
                    <a:pt x="907757" y="64770"/>
                  </a:lnTo>
                  <a:lnTo>
                    <a:pt x="904049" y="59690"/>
                  </a:lnTo>
                  <a:lnTo>
                    <a:pt x="904544" y="58420"/>
                  </a:lnTo>
                  <a:lnTo>
                    <a:pt x="905027" y="57150"/>
                  </a:lnTo>
                  <a:lnTo>
                    <a:pt x="903655" y="58420"/>
                  </a:lnTo>
                  <a:lnTo>
                    <a:pt x="900417" y="58420"/>
                  </a:lnTo>
                  <a:lnTo>
                    <a:pt x="899566" y="57150"/>
                  </a:lnTo>
                  <a:lnTo>
                    <a:pt x="898715" y="55880"/>
                  </a:lnTo>
                  <a:lnTo>
                    <a:pt x="898994" y="54610"/>
                  </a:lnTo>
                  <a:lnTo>
                    <a:pt x="900696" y="54610"/>
                  </a:lnTo>
                  <a:lnTo>
                    <a:pt x="898728" y="52070"/>
                  </a:lnTo>
                  <a:lnTo>
                    <a:pt x="896772" y="49530"/>
                  </a:lnTo>
                  <a:lnTo>
                    <a:pt x="896315" y="48945"/>
                  </a:lnTo>
                  <a:lnTo>
                    <a:pt x="897166" y="48260"/>
                  </a:lnTo>
                  <a:lnTo>
                    <a:pt x="896073" y="47104"/>
                  </a:lnTo>
                  <a:lnTo>
                    <a:pt x="896073" y="49530"/>
                  </a:lnTo>
                  <a:lnTo>
                    <a:pt x="895591" y="49530"/>
                  </a:lnTo>
                  <a:lnTo>
                    <a:pt x="895819" y="49352"/>
                  </a:lnTo>
                  <a:lnTo>
                    <a:pt x="896073" y="49530"/>
                  </a:lnTo>
                  <a:lnTo>
                    <a:pt x="896073" y="47104"/>
                  </a:lnTo>
                  <a:lnTo>
                    <a:pt x="893584" y="44450"/>
                  </a:lnTo>
                  <a:lnTo>
                    <a:pt x="898829" y="44450"/>
                  </a:lnTo>
                  <a:lnTo>
                    <a:pt x="894562" y="43180"/>
                  </a:lnTo>
                  <a:lnTo>
                    <a:pt x="887691" y="42075"/>
                  </a:lnTo>
                  <a:lnTo>
                    <a:pt x="892327" y="46990"/>
                  </a:lnTo>
                  <a:lnTo>
                    <a:pt x="894575" y="48514"/>
                  </a:lnTo>
                  <a:lnTo>
                    <a:pt x="889736" y="49530"/>
                  </a:lnTo>
                  <a:lnTo>
                    <a:pt x="889101" y="48260"/>
                  </a:lnTo>
                  <a:lnTo>
                    <a:pt x="887222" y="44450"/>
                  </a:lnTo>
                  <a:lnTo>
                    <a:pt x="887704" y="43180"/>
                  </a:lnTo>
                  <a:lnTo>
                    <a:pt x="887552" y="42049"/>
                  </a:lnTo>
                  <a:lnTo>
                    <a:pt x="886637" y="41910"/>
                  </a:lnTo>
                  <a:lnTo>
                    <a:pt x="883475" y="36830"/>
                  </a:lnTo>
                  <a:lnTo>
                    <a:pt x="883513" y="35560"/>
                  </a:lnTo>
                  <a:lnTo>
                    <a:pt x="883348" y="35560"/>
                  </a:lnTo>
                  <a:lnTo>
                    <a:pt x="882396" y="34290"/>
                  </a:lnTo>
                  <a:lnTo>
                    <a:pt x="882142" y="34290"/>
                  </a:lnTo>
                  <a:lnTo>
                    <a:pt x="882142" y="57150"/>
                  </a:lnTo>
                  <a:lnTo>
                    <a:pt x="881202" y="55880"/>
                  </a:lnTo>
                  <a:lnTo>
                    <a:pt x="879983" y="54610"/>
                  </a:lnTo>
                  <a:lnTo>
                    <a:pt x="878662" y="53340"/>
                  </a:lnTo>
                  <a:lnTo>
                    <a:pt x="878979" y="53340"/>
                  </a:lnTo>
                  <a:lnTo>
                    <a:pt x="879894" y="52070"/>
                  </a:lnTo>
                  <a:lnTo>
                    <a:pt x="880681" y="53340"/>
                  </a:lnTo>
                  <a:lnTo>
                    <a:pt x="879843" y="53340"/>
                  </a:lnTo>
                  <a:lnTo>
                    <a:pt x="881418" y="55880"/>
                  </a:lnTo>
                  <a:lnTo>
                    <a:pt x="882142" y="57150"/>
                  </a:lnTo>
                  <a:lnTo>
                    <a:pt x="882142" y="34290"/>
                  </a:lnTo>
                  <a:lnTo>
                    <a:pt x="881367" y="34290"/>
                  </a:lnTo>
                  <a:lnTo>
                    <a:pt x="880554" y="33020"/>
                  </a:lnTo>
                  <a:lnTo>
                    <a:pt x="879729" y="31750"/>
                  </a:lnTo>
                  <a:lnTo>
                    <a:pt x="878535" y="30480"/>
                  </a:lnTo>
                  <a:lnTo>
                    <a:pt x="879348" y="29210"/>
                  </a:lnTo>
                  <a:lnTo>
                    <a:pt x="878078" y="28232"/>
                  </a:lnTo>
                  <a:lnTo>
                    <a:pt x="878078" y="29502"/>
                  </a:lnTo>
                  <a:lnTo>
                    <a:pt x="877963" y="30480"/>
                  </a:lnTo>
                  <a:lnTo>
                    <a:pt x="877303" y="30480"/>
                  </a:lnTo>
                  <a:lnTo>
                    <a:pt x="876465" y="29210"/>
                  </a:lnTo>
                  <a:lnTo>
                    <a:pt x="874979" y="29210"/>
                  </a:lnTo>
                  <a:lnTo>
                    <a:pt x="875423" y="27940"/>
                  </a:lnTo>
                  <a:lnTo>
                    <a:pt x="876363" y="27940"/>
                  </a:lnTo>
                  <a:lnTo>
                    <a:pt x="878001" y="29210"/>
                  </a:lnTo>
                  <a:lnTo>
                    <a:pt x="878078" y="29502"/>
                  </a:lnTo>
                  <a:lnTo>
                    <a:pt x="878078" y="28232"/>
                  </a:lnTo>
                  <a:lnTo>
                    <a:pt x="877709" y="27940"/>
                  </a:lnTo>
                  <a:lnTo>
                    <a:pt x="874445" y="25400"/>
                  </a:lnTo>
                  <a:lnTo>
                    <a:pt x="872312" y="24130"/>
                  </a:lnTo>
                  <a:lnTo>
                    <a:pt x="870877" y="26670"/>
                  </a:lnTo>
                  <a:lnTo>
                    <a:pt x="868337" y="24130"/>
                  </a:lnTo>
                  <a:lnTo>
                    <a:pt x="869632" y="27940"/>
                  </a:lnTo>
                  <a:lnTo>
                    <a:pt x="869403" y="26670"/>
                  </a:lnTo>
                  <a:lnTo>
                    <a:pt x="870229" y="27940"/>
                  </a:lnTo>
                  <a:lnTo>
                    <a:pt x="871702" y="29210"/>
                  </a:lnTo>
                  <a:lnTo>
                    <a:pt x="872477" y="29210"/>
                  </a:lnTo>
                  <a:lnTo>
                    <a:pt x="875715" y="31750"/>
                  </a:lnTo>
                  <a:lnTo>
                    <a:pt x="877697" y="33020"/>
                  </a:lnTo>
                  <a:lnTo>
                    <a:pt x="873963" y="33020"/>
                  </a:lnTo>
                  <a:lnTo>
                    <a:pt x="873963" y="49530"/>
                  </a:lnTo>
                  <a:lnTo>
                    <a:pt x="871842" y="48260"/>
                  </a:lnTo>
                  <a:lnTo>
                    <a:pt x="873963" y="49530"/>
                  </a:lnTo>
                  <a:lnTo>
                    <a:pt x="873963" y="33020"/>
                  </a:lnTo>
                  <a:lnTo>
                    <a:pt x="872858" y="33020"/>
                  </a:lnTo>
                  <a:lnTo>
                    <a:pt x="872401" y="31750"/>
                  </a:lnTo>
                  <a:lnTo>
                    <a:pt x="871931" y="30480"/>
                  </a:lnTo>
                  <a:lnTo>
                    <a:pt x="871474" y="29210"/>
                  </a:lnTo>
                  <a:lnTo>
                    <a:pt x="867092" y="30480"/>
                  </a:lnTo>
                  <a:lnTo>
                    <a:pt x="865949" y="30480"/>
                  </a:lnTo>
                  <a:lnTo>
                    <a:pt x="865543" y="26670"/>
                  </a:lnTo>
                  <a:lnTo>
                    <a:pt x="865403" y="25400"/>
                  </a:lnTo>
                  <a:lnTo>
                    <a:pt x="863473" y="22860"/>
                  </a:lnTo>
                  <a:lnTo>
                    <a:pt x="860564" y="19050"/>
                  </a:lnTo>
                  <a:lnTo>
                    <a:pt x="860907" y="17780"/>
                  </a:lnTo>
                  <a:lnTo>
                    <a:pt x="854646" y="13970"/>
                  </a:lnTo>
                  <a:lnTo>
                    <a:pt x="847902" y="11430"/>
                  </a:lnTo>
                  <a:lnTo>
                    <a:pt x="841324" y="10160"/>
                  </a:lnTo>
                  <a:lnTo>
                    <a:pt x="833132" y="10160"/>
                  </a:lnTo>
                  <a:lnTo>
                    <a:pt x="833475" y="8890"/>
                  </a:lnTo>
                  <a:lnTo>
                    <a:pt x="832802" y="7620"/>
                  </a:lnTo>
                  <a:lnTo>
                    <a:pt x="836841" y="7620"/>
                  </a:lnTo>
                  <a:lnTo>
                    <a:pt x="831824" y="6350"/>
                  </a:lnTo>
                  <a:lnTo>
                    <a:pt x="827163" y="5080"/>
                  </a:lnTo>
                  <a:lnTo>
                    <a:pt x="822502" y="3810"/>
                  </a:lnTo>
                  <a:lnTo>
                    <a:pt x="822109" y="4686"/>
                  </a:lnTo>
                  <a:lnTo>
                    <a:pt x="821931" y="4660"/>
                  </a:lnTo>
                  <a:lnTo>
                    <a:pt x="821931" y="5080"/>
                  </a:lnTo>
                  <a:lnTo>
                    <a:pt x="820801" y="7620"/>
                  </a:lnTo>
                  <a:lnTo>
                    <a:pt x="815060" y="5080"/>
                  </a:lnTo>
                  <a:lnTo>
                    <a:pt x="821931" y="5080"/>
                  </a:lnTo>
                  <a:lnTo>
                    <a:pt x="821931" y="4660"/>
                  </a:lnTo>
                  <a:lnTo>
                    <a:pt x="816292" y="3810"/>
                  </a:lnTo>
                  <a:lnTo>
                    <a:pt x="817562" y="2540"/>
                  </a:lnTo>
                  <a:lnTo>
                    <a:pt x="809434" y="0"/>
                  </a:lnTo>
                  <a:lnTo>
                    <a:pt x="802157" y="1270"/>
                  </a:lnTo>
                  <a:lnTo>
                    <a:pt x="788885" y="6350"/>
                  </a:lnTo>
                  <a:lnTo>
                    <a:pt x="782650" y="10160"/>
                  </a:lnTo>
                  <a:lnTo>
                    <a:pt x="774776" y="9093"/>
                  </a:lnTo>
                  <a:lnTo>
                    <a:pt x="760666" y="12700"/>
                  </a:lnTo>
                  <a:lnTo>
                    <a:pt x="752221" y="16510"/>
                  </a:lnTo>
                  <a:lnTo>
                    <a:pt x="732777" y="25400"/>
                  </a:lnTo>
                  <a:lnTo>
                    <a:pt x="718642" y="30480"/>
                  </a:lnTo>
                  <a:lnTo>
                    <a:pt x="713270" y="31750"/>
                  </a:lnTo>
                  <a:lnTo>
                    <a:pt x="713714" y="34290"/>
                  </a:lnTo>
                  <a:lnTo>
                    <a:pt x="711466" y="36830"/>
                  </a:lnTo>
                  <a:lnTo>
                    <a:pt x="709091" y="34290"/>
                  </a:lnTo>
                  <a:lnTo>
                    <a:pt x="705523" y="40640"/>
                  </a:lnTo>
                  <a:lnTo>
                    <a:pt x="700481" y="43180"/>
                  </a:lnTo>
                  <a:lnTo>
                    <a:pt x="694524" y="44450"/>
                  </a:lnTo>
                  <a:lnTo>
                    <a:pt x="688555" y="46990"/>
                  </a:lnTo>
                  <a:lnTo>
                    <a:pt x="683463" y="53340"/>
                  </a:lnTo>
                  <a:lnTo>
                    <a:pt x="685761" y="53340"/>
                  </a:lnTo>
                  <a:lnTo>
                    <a:pt x="682485" y="55880"/>
                  </a:lnTo>
                  <a:lnTo>
                    <a:pt x="677773" y="62230"/>
                  </a:lnTo>
                  <a:lnTo>
                    <a:pt x="676668" y="60960"/>
                  </a:lnTo>
                  <a:lnTo>
                    <a:pt x="677354" y="63500"/>
                  </a:lnTo>
                  <a:lnTo>
                    <a:pt x="674382" y="63500"/>
                  </a:lnTo>
                  <a:lnTo>
                    <a:pt x="673011" y="66040"/>
                  </a:lnTo>
                  <a:lnTo>
                    <a:pt x="671220" y="72390"/>
                  </a:lnTo>
                  <a:lnTo>
                    <a:pt x="670623" y="73482"/>
                  </a:lnTo>
                  <a:lnTo>
                    <a:pt x="670394" y="73482"/>
                  </a:lnTo>
                  <a:lnTo>
                    <a:pt x="667105" y="73482"/>
                  </a:lnTo>
                  <a:lnTo>
                    <a:pt x="666800" y="70942"/>
                  </a:lnTo>
                  <a:lnTo>
                    <a:pt x="665238" y="70942"/>
                  </a:lnTo>
                  <a:lnTo>
                    <a:pt x="665454" y="69672"/>
                  </a:lnTo>
                  <a:lnTo>
                    <a:pt x="665238" y="68402"/>
                  </a:lnTo>
                  <a:lnTo>
                    <a:pt x="664578" y="68402"/>
                  </a:lnTo>
                  <a:lnTo>
                    <a:pt x="659498" y="69469"/>
                  </a:lnTo>
                  <a:lnTo>
                    <a:pt x="659663" y="69672"/>
                  </a:lnTo>
                  <a:lnTo>
                    <a:pt x="658495" y="69672"/>
                  </a:lnTo>
                  <a:lnTo>
                    <a:pt x="655891" y="69672"/>
                  </a:lnTo>
                  <a:lnTo>
                    <a:pt x="654672" y="67132"/>
                  </a:lnTo>
                  <a:lnTo>
                    <a:pt x="655891" y="65862"/>
                  </a:lnTo>
                  <a:lnTo>
                    <a:pt x="652767" y="65862"/>
                  </a:lnTo>
                  <a:lnTo>
                    <a:pt x="652868" y="64592"/>
                  </a:lnTo>
                  <a:lnTo>
                    <a:pt x="652132" y="64592"/>
                  </a:lnTo>
                  <a:lnTo>
                    <a:pt x="650443" y="63322"/>
                  </a:lnTo>
                  <a:lnTo>
                    <a:pt x="648754" y="62052"/>
                  </a:lnTo>
                  <a:lnTo>
                    <a:pt x="646772" y="63322"/>
                  </a:lnTo>
                  <a:lnTo>
                    <a:pt x="645414" y="60782"/>
                  </a:lnTo>
                  <a:lnTo>
                    <a:pt x="639013" y="62052"/>
                  </a:lnTo>
                  <a:lnTo>
                    <a:pt x="640003" y="59512"/>
                  </a:lnTo>
                  <a:lnTo>
                    <a:pt x="640486" y="58242"/>
                  </a:lnTo>
                  <a:lnTo>
                    <a:pt x="639470" y="58242"/>
                  </a:lnTo>
                  <a:lnTo>
                    <a:pt x="635520" y="59512"/>
                  </a:lnTo>
                  <a:lnTo>
                    <a:pt x="633387" y="59512"/>
                  </a:lnTo>
                  <a:lnTo>
                    <a:pt x="635101" y="58242"/>
                  </a:lnTo>
                  <a:lnTo>
                    <a:pt x="636816" y="56972"/>
                  </a:lnTo>
                  <a:lnTo>
                    <a:pt x="638543" y="55702"/>
                  </a:lnTo>
                  <a:lnTo>
                    <a:pt x="625513" y="56972"/>
                  </a:lnTo>
                  <a:lnTo>
                    <a:pt x="626059" y="55702"/>
                  </a:lnTo>
                  <a:lnTo>
                    <a:pt x="627659" y="51892"/>
                  </a:lnTo>
                  <a:lnTo>
                    <a:pt x="623824" y="55702"/>
                  </a:lnTo>
                  <a:lnTo>
                    <a:pt x="616546" y="51892"/>
                  </a:lnTo>
                  <a:lnTo>
                    <a:pt x="610971" y="54432"/>
                  </a:lnTo>
                  <a:lnTo>
                    <a:pt x="611962" y="53162"/>
                  </a:lnTo>
                  <a:lnTo>
                    <a:pt x="609485" y="53162"/>
                  </a:lnTo>
                  <a:lnTo>
                    <a:pt x="608736" y="51892"/>
                  </a:lnTo>
                  <a:lnTo>
                    <a:pt x="606844" y="50622"/>
                  </a:lnTo>
                  <a:lnTo>
                    <a:pt x="606183" y="54432"/>
                  </a:lnTo>
                  <a:lnTo>
                    <a:pt x="601548" y="54432"/>
                  </a:lnTo>
                  <a:lnTo>
                    <a:pt x="599084" y="56972"/>
                  </a:lnTo>
                  <a:lnTo>
                    <a:pt x="597903" y="55702"/>
                  </a:lnTo>
                  <a:lnTo>
                    <a:pt x="596722" y="54432"/>
                  </a:lnTo>
                  <a:lnTo>
                    <a:pt x="595541" y="53162"/>
                  </a:lnTo>
                  <a:lnTo>
                    <a:pt x="601345" y="53162"/>
                  </a:lnTo>
                  <a:lnTo>
                    <a:pt x="600329" y="49352"/>
                  </a:lnTo>
                  <a:lnTo>
                    <a:pt x="600405" y="51892"/>
                  </a:lnTo>
                  <a:lnTo>
                    <a:pt x="593877" y="51892"/>
                  </a:lnTo>
                  <a:lnTo>
                    <a:pt x="595147" y="54432"/>
                  </a:lnTo>
                  <a:lnTo>
                    <a:pt x="593750" y="53162"/>
                  </a:lnTo>
                  <a:lnTo>
                    <a:pt x="592353" y="51892"/>
                  </a:lnTo>
                  <a:lnTo>
                    <a:pt x="592759" y="53162"/>
                  </a:lnTo>
                  <a:lnTo>
                    <a:pt x="591210" y="50622"/>
                  </a:lnTo>
                  <a:lnTo>
                    <a:pt x="590905" y="55702"/>
                  </a:lnTo>
                  <a:lnTo>
                    <a:pt x="590130" y="54432"/>
                  </a:lnTo>
                  <a:lnTo>
                    <a:pt x="588606" y="51892"/>
                  </a:lnTo>
                  <a:lnTo>
                    <a:pt x="586486" y="54432"/>
                  </a:lnTo>
                  <a:lnTo>
                    <a:pt x="582307" y="51892"/>
                  </a:lnTo>
                  <a:lnTo>
                    <a:pt x="580758" y="51892"/>
                  </a:lnTo>
                  <a:lnTo>
                    <a:pt x="580517" y="51892"/>
                  </a:lnTo>
                  <a:lnTo>
                    <a:pt x="579780" y="54432"/>
                  </a:lnTo>
                  <a:lnTo>
                    <a:pt x="574598" y="55702"/>
                  </a:lnTo>
                  <a:lnTo>
                    <a:pt x="576973" y="51892"/>
                  </a:lnTo>
                  <a:lnTo>
                    <a:pt x="574852" y="50622"/>
                  </a:lnTo>
                  <a:lnTo>
                    <a:pt x="571538" y="51892"/>
                  </a:lnTo>
                  <a:lnTo>
                    <a:pt x="569607" y="55702"/>
                  </a:lnTo>
                  <a:lnTo>
                    <a:pt x="566305" y="55702"/>
                  </a:lnTo>
                  <a:lnTo>
                    <a:pt x="566724" y="54432"/>
                  </a:lnTo>
                  <a:lnTo>
                    <a:pt x="563841" y="58242"/>
                  </a:lnTo>
                  <a:lnTo>
                    <a:pt x="556374" y="56972"/>
                  </a:lnTo>
                  <a:lnTo>
                    <a:pt x="553529" y="62052"/>
                  </a:lnTo>
                  <a:lnTo>
                    <a:pt x="552742" y="62052"/>
                  </a:lnTo>
                  <a:lnTo>
                    <a:pt x="553923" y="63322"/>
                  </a:lnTo>
                  <a:lnTo>
                    <a:pt x="554570" y="64592"/>
                  </a:lnTo>
                  <a:lnTo>
                    <a:pt x="554837" y="65862"/>
                  </a:lnTo>
                  <a:lnTo>
                    <a:pt x="553008" y="65862"/>
                  </a:lnTo>
                  <a:lnTo>
                    <a:pt x="552208" y="68402"/>
                  </a:lnTo>
                  <a:lnTo>
                    <a:pt x="550760" y="67132"/>
                  </a:lnTo>
                  <a:lnTo>
                    <a:pt x="551891" y="67132"/>
                  </a:lnTo>
                  <a:lnTo>
                    <a:pt x="551700" y="66027"/>
                  </a:lnTo>
                  <a:lnTo>
                    <a:pt x="551713" y="65671"/>
                  </a:lnTo>
                  <a:lnTo>
                    <a:pt x="551954" y="64592"/>
                  </a:lnTo>
                  <a:lnTo>
                    <a:pt x="550379" y="67132"/>
                  </a:lnTo>
                  <a:lnTo>
                    <a:pt x="547954" y="64985"/>
                  </a:lnTo>
                  <a:lnTo>
                    <a:pt x="547370" y="65671"/>
                  </a:lnTo>
                  <a:lnTo>
                    <a:pt x="547065" y="65595"/>
                  </a:lnTo>
                  <a:lnTo>
                    <a:pt x="547065" y="66027"/>
                  </a:lnTo>
                  <a:lnTo>
                    <a:pt x="545439" y="67932"/>
                  </a:lnTo>
                  <a:lnTo>
                    <a:pt x="545439" y="79832"/>
                  </a:lnTo>
                  <a:lnTo>
                    <a:pt x="541655" y="82689"/>
                  </a:lnTo>
                  <a:lnTo>
                    <a:pt x="541058" y="79832"/>
                  </a:lnTo>
                  <a:lnTo>
                    <a:pt x="545439" y="79832"/>
                  </a:lnTo>
                  <a:lnTo>
                    <a:pt x="545439" y="67932"/>
                  </a:lnTo>
                  <a:lnTo>
                    <a:pt x="545033" y="68402"/>
                  </a:lnTo>
                  <a:lnTo>
                    <a:pt x="541896" y="69672"/>
                  </a:lnTo>
                  <a:lnTo>
                    <a:pt x="540004" y="67132"/>
                  </a:lnTo>
                  <a:lnTo>
                    <a:pt x="547065" y="66027"/>
                  </a:lnTo>
                  <a:lnTo>
                    <a:pt x="547065" y="65595"/>
                  </a:lnTo>
                  <a:lnTo>
                    <a:pt x="543217" y="64592"/>
                  </a:lnTo>
                  <a:lnTo>
                    <a:pt x="547522" y="64592"/>
                  </a:lnTo>
                  <a:lnTo>
                    <a:pt x="547954" y="64985"/>
                  </a:lnTo>
                  <a:lnTo>
                    <a:pt x="548297" y="64592"/>
                  </a:lnTo>
                  <a:lnTo>
                    <a:pt x="548157" y="64592"/>
                  </a:lnTo>
                  <a:lnTo>
                    <a:pt x="542861" y="60782"/>
                  </a:lnTo>
                  <a:lnTo>
                    <a:pt x="550367" y="63106"/>
                  </a:lnTo>
                  <a:lnTo>
                    <a:pt x="548297" y="64592"/>
                  </a:lnTo>
                  <a:lnTo>
                    <a:pt x="551954" y="64592"/>
                  </a:lnTo>
                  <a:lnTo>
                    <a:pt x="552615" y="64592"/>
                  </a:lnTo>
                  <a:lnTo>
                    <a:pt x="552221" y="63322"/>
                  </a:lnTo>
                  <a:lnTo>
                    <a:pt x="551827" y="62052"/>
                  </a:lnTo>
                  <a:lnTo>
                    <a:pt x="550583" y="62953"/>
                  </a:lnTo>
                  <a:lnTo>
                    <a:pt x="547649" y="60782"/>
                  </a:lnTo>
                  <a:lnTo>
                    <a:pt x="545934" y="59512"/>
                  </a:lnTo>
                  <a:lnTo>
                    <a:pt x="539483" y="60782"/>
                  </a:lnTo>
                  <a:lnTo>
                    <a:pt x="539750" y="63322"/>
                  </a:lnTo>
                  <a:lnTo>
                    <a:pt x="533552" y="65862"/>
                  </a:lnTo>
                  <a:lnTo>
                    <a:pt x="533031" y="68402"/>
                  </a:lnTo>
                  <a:lnTo>
                    <a:pt x="535127" y="68402"/>
                  </a:lnTo>
                  <a:lnTo>
                    <a:pt x="534644" y="69672"/>
                  </a:lnTo>
                  <a:lnTo>
                    <a:pt x="530326" y="72212"/>
                  </a:lnTo>
                  <a:lnTo>
                    <a:pt x="526707" y="72212"/>
                  </a:lnTo>
                  <a:lnTo>
                    <a:pt x="523595" y="70942"/>
                  </a:lnTo>
                  <a:lnTo>
                    <a:pt x="520801" y="73482"/>
                  </a:lnTo>
                  <a:lnTo>
                    <a:pt x="520407" y="76022"/>
                  </a:lnTo>
                  <a:lnTo>
                    <a:pt x="522122" y="79832"/>
                  </a:lnTo>
                  <a:lnTo>
                    <a:pt x="517093" y="81102"/>
                  </a:lnTo>
                  <a:lnTo>
                    <a:pt x="516382" y="77292"/>
                  </a:lnTo>
                  <a:lnTo>
                    <a:pt x="510997" y="81102"/>
                  </a:lnTo>
                  <a:lnTo>
                    <a:pt x="512330" y="81724"/>
                  </a:lnTo>
                  <a:lnTo>
                    <a:pt x="513080" y="81102"/>
                  </a:lnTo>
                  <a:lnTo>
                    <a:pt x="512521" y="81813"/>
                  </a:lnTo>
                  <a:lnTo>
                    <a:pt x="516534" y="83642"/>
                  </a:lnTo>
                  <a:lnTo>
                    <a:pt x="510679" y="84772"/>
                  </a:lnTo>
                  <a:lnTo>
                    <a:pt x="510908" y="84912"/>
                  </a:lnTo>
                  <a:lnTo>
                    <a:pt x="508495" y="87452"/>
                  </a:lnTo>
                  <a:lnTo>
                    <a:pt x="505955" y="84912"/>
                  </a:lnTo>
                  <a:lnTo>
                    <a:pt x="501091" y="89992"/>
                  </a:lnTo>
                  <a:lnTo>
                    <a:pt x="497509" y="96342"/>
                  </a:lnTo>
                  <a:lnTo>
                    <a:pt x="495058" y="99936"/>
                  </a:lnTo>
                  <a:lnTo>
                    <a:pt x="495058" y="101422"/>
                  </a:lnTo>
                  <a:lnTo>
                    <a:pt x="493826" y="102692"/>
                  </a:lnTo>
                  <a:lnTo>
                    <a:pt x="495058" y="101422"/>
                  </a:lnTo>
                  <a:lnTo>
                    <a:pt x="495058" y="99936"/>
                  </a:lnTo>
                  <a:lnTo>
                    <a:pt x="493179" y="102692"/>
                  </a:lnTo>
                  <a:lnTo>
                    <a:pt x="492734" y="101422"/>
                  </a:lnTo>
                  <a:lnTo>
                    <a:pt x="492823" y="100152"/>
                  </a:lnTo>
                  <a:lnTo>
                    <a:pt x="490982" y="100152"/>
                  </a:lnTo>
                  <a:lnTo>
                    <a:pt x="486841" y="106502"/>
                  </a:lnTo>
                  <a:lnTo>
                    <a:pt x="482104" y="112852"/>
                  </a:lnTo>
                  <a:lnTo>
                    <a:pt x="477164" y="117932"/>
                  </a:lnTo>
                  <a:lnTo>
                    <a:pt x="472401" y="123012"/>
                  </a:lnTo>
                  <a:lnTo>
                    <a:pt x="473151" y="128092"/>
                  </a:lnTo>
                  <a:lnTo>
                    <a:pt x="472732" y="128092"/>
                  </a:lnTo>
                  <a:lnTo>
                    <a:pt x="472897" y="130632"/>
                  </a:lnTo>
                  <a:lnTo>
                    <a:pt x="472224" y="131902"/>
                  </a:lnTo>
                  <a:lnTo>
                    <a:pt x="470395" y="131902"/>
                  </a:lnTo>
                  <a:lnTo>
                    <a:pt x="470192" y="130632"/>
                  </a:lnTo>
                  <a:lnTo>
                    <a:pt x="469379" y="136982"/>
                  </a:lnTo>
                  <a:lnTo>
                    <a:pt x="467791" y="148412"/>
                  </a:lnTo>
                  <a:lnTo>
                    <a:pt x="463067" y="153492"/>
                  </a:lnTo>
                  <a:lnTo>
                    <a:pt x="462699" y="150952"/>
                  </a:lnTo>
                  <a:lnTo>
                    <a:pt x="460121" y="156032"/>
                  </a:lnTo>
                  <a:lnTo>
                    <a:pt x="466178" y="158572"/>
                  </a:lnTo>
                  <a:lnTo>
                    <a:pt x="462495" y="162382"/>
                  </a:lnTo>
                  <a:lnTo>
                    <a:pt x="462280" y="161112"/>
                  </a:lnTo>
                  <a:lnTo>
                    <a:pt x="459701" y="168732"/>
                  </a:lnTo>
                  <a:lnTo>
                    <a:pt x="457746" y="176352"/>
                  </a:lnTo>
                  <a:lnTo>
                    <a:pt x="455498" y="183972"/>
                  </a:lnTo>
                  <a:lnTo>
                    <a:pt x="452081" y="189052"/>
                  </a:lnTo>
                  <a:lnTo>
                    <a:pt x="455549" y="191592"/>
                  </a:lnTo>
                  <a:lnTo>
                    <a:pt x="448144" y="199212"/>
                  </a:lnTo>
                  <a:lnTo>
                    <a:pt x="453301" y="200482"/>
                  </a:lnTo>
                  <a:lnTo>
                    <a:pt x="449402" y="205562"/>
                  </a:lnTo>
                  <a:lnTo>
                    <a:pt x="448818" y="204292"/>
                  </a:lnTo>
                  <a:lnTo>
                    <a:pt x="445249" y="211912"/>
                  </a:lnTo>
                  <a:lnTo>
                    <a:pt x="444512" y="213182"/>
                  </a:lnTo>
                  <a:lnTo>
                    <a:pt x="447814" y="215722"/>
                  </a:lnTo>
                  <a:lnTo>
                    <a:pt x="447738" y="218262"/>
                  </a:lnTo>
                  <a:lnTo>
                    <a:pt x="444969" y="216992"/>
                  </a:lnTo>
                  <a:lnTo>
                    <a:pt x="447001" y="222072"/>
                  </a:lnTo>
                  <a:lnTo>
                    <a:pt x="443242" y="222072"/>
                  </a:lnTo>
                  <a:lnTo>
                    <a:pt x="443318" y="224510"/>
                  </a:lnTo>
                  <a:lnTo>
                    <a:pt x="443191" y="224853"/>
                  </a:lnTo>
                  <a:lnTo>
                    <a:pt x="443179" y="225209"/>
                  </a:lnTo>
                  <a:lnTo>
                    <a:pt x="443395" y="225526"/>
                  </a:lnTo>
                  <a:lnTo>
                    <a:pt x="443331" y="224612"/>
                  </a:lnTo>
                  <a:lnTo>
                    <a:pt x="443738" y="224612"/>
                  </a:lnTo>
                  <a:lnTo>
                    <a:pt x="445084" y="223342"/>
                  </a:lnTo>
                  <a:lnTo>
                    <a:pt x="445846" y="223342"/>
                  </a:lnTo>
                  <a:lnTo>
                    <a:pt x="446163" y="228422"/>
                  </a:lnTo>
                  <a:lnTo>
                    <a:pt x="441464" y="232232"/>
                  </a:lnTo>
                  <a:lnTo>
                    <a:pt x="440080" y="232232"/>
                  </a:lnTo>
                  <a:lnTo>
                    <a:pt x="439762" y="241122"/>
                  </a:lnTo>
                  <a:lnTo>
                    <a:pt x="439280" y="241122"/>
                  </a:lnTo>
                  <a:lnTo>
                    <a:pt x="439826" y="243662"/>
                  </a:lnTo>
                  <a:lnTo>
                    <a:pt x="435381" y="237312"/>
                  </a:lnTo>
                  <a:lnTo>
                    <a:pt x="436537" y="242392"/>
                  </a:lnTo>
                  <a:lnTo>
                    <a:pt x="437337" y="242392"/>
                  </a:lnTo>
                  <a:lnTo>
                    <a:pt x="438048" y="243662"/>
                  </a:lnTo>
                  <a:lnTo>
                    <a:pt x="438543" y="243662"/>
                  </a:lnTo>
                  <a:lnTo>
                    <a:pt x="436308" y="244932"/>
                  </a:lnTo>
                  <a:lnTo>
                    <a:pt x="434517" y="250012"/>
                  </a:lnTo>
                  <a:lnTo>
                    <a:pt x="433832" y="253822"/>
                  </a:lnTo>
                  <a:lnTo>
                    <a:pt x="432282" y="251282"/>
                  </a:lnTo>
                  <a:lnTo>
                    <a:pt x="429272" y="257632"/>
                  </a:lnTo>
                  <a:lnTo>
                    <a:pt x="427583" y="263982"/>
                  </a:lnTo>
                  <a:lnTo>
                    <a:pt x="423735" y="270332"/>
                  </a:lnTo>
                  <a:lnTo>
                    <a:pt x="425818" y="269062"/>
                  </a:lnTo>
                  <a:lnTo>
                    <a:pt x="428459" y="271602"/>
                  </a:lnTo>
                  <a:lnTo>
                    <a:pt x="427621" y="272872"/>
                  </a:lnTo>
                  <a:lnTo>
                    <a:pt x="427062" y="272872"/>
                  </a:lnTo>
                  <a:lnTo>
                    <a:pt x="427215" y="274142"/>
                  </a:lnTo>
                  <a:lnTo>
                    <a:pt x="425411" y="276682"/>
                  </a:lnTo>
                  <a:lnTo>
                    <a:pt x="423329" y="274142"/>
                  </a:lnTo>
                  <a:lnTo>
                    <a:pt x="423367" y="272872"/>
                  </a:lnTo>
                  <a:lnTo>
                    <a:pt x="422427" y="275412"/>
                  </a:lnTo>
                  <a:lnTo>
                    <a:pt x="421576" y="275412"/>
                  </a:lnTo>
                  <a:lnTo>
                    <a:pt x="421601" y="274142"/>
                  </a:lnTo>
                  <a:lnTo>
                    <a:pt x="420763" y="274142"/>
                  </a:lnTo>
                  <a:lnTo>
                    <a:pt x="421538" y="275412"/>
                  </a:lnTo>
                  <a:lnTo>
                    <a:pt x="415264" y="276682"/>
                  </a:lnTo>
                  <a:lnTo>
                    <a:pt x="416687" y="280492"/>
                  </a:lnTo>
                  <a:lnTo>
                    <a:pt x="415874" y="279222"/>
                  </a:lnTo>
                  <a:lnTo>
                    <a:pt x="411670" y="285572"/>
                  </a:lnTo>
                  <a:lnTo>
                    <a:pt x="410286" y="288112"/>
                  </a:lnTo>
                  <a:lnTo>
                    <a:pt x="406438" y="291922"/>
                  </a:lnTo>
                  <a:lnTo>
                    <a:pt x="408165" y="294462"/>
                  </a:lnTo>
                  <a:lnTo>
                    <a:pt x="406209" y="294462"/>
                  </a:lnTo>
                  <a:lnTo>
                    <a:pt x="406260" y="298272"/>
                  </a:lnTo>
                  <a:lnTo>
                    <a:pt x="402488" y="299542"/>
                  </a:lnTo>
                  <a:lnTo>
                    <a:pt x="397675" y="300812"/>
                  </a:lnTo>
                  <a:lnTo>
                    <a:pt x="393674" y="303352"/>
                  </a:lnTo>
                  <a:lnTo>
                    <a:pt x="391375" y="305892"/>
                  </a:lnTo>
                  <a:lnTo>
                    <a:pt x="391972" y="305892"/>
                  </a:lnTo>
                  <a:lnTo>
                    <a:pt x="393903" y="305892"/>
                  </a:lnTo>
                  <a:lnTo>
                    <a:pt x="393293" y="308432"/>
                  </a:lnTo>
                  <a:lnTo>
                    <a:pt x="391972" y="305892"/>
                  </a:lnTo>
                  <a:lnTo>
                    <a:pt x="387667" y="308432"/>
                  </a:lnTo>
                  <a:lnTo>
                    <a:pt x="389204" y="305892"/>
                  </a:lnTo>
                  <a:lnTo>
                    <a:pt x="384162" y="308432"/>
                  </a:lnTo>
                  <a:lnTo>
                    <a:pt x="382917" y="309702"/>
                  </a:lnTo>
                  <a:lnTo>
                    <a:pt x="376199" y="312242"/>
                  </a:lnTo>
                  <a:lnTo>
                    <a:pt x="377164" y="313512"/>
                  </a:lnTo>
                  <a:lnTo>
                    <a:pt x="378167" y="313512"/>
                  </a:lnTo>
                  <a:lnTo>
                    <a:pt x="377875" y="314782"/>
                  </a:lnTo>
                  <a:lnTo>
                    <a:pt x="374611" y="314782"/>
                  </a:lnTo>
                  <a:lnTo>
                    <a:pt x="374637" y="313613"/>
                  </a:lnTo>
                  <a:lnTo>
                    <a:pt x="371119" y="314782"/>
                  </a:lnTo>
                  <a:lnTo>
                    <a:pt x="365925" y="313512"/>
                  </a:lnTo>
                  <a:lnTo>
                    <a:pt x="361721" y="312242"/>
                  </a:lnTo>
                  <a:lnTo>
                    <a:pt x="357403" y="309702"/>
                  </a:lnTo>
                  <a:lnTo>
                    <a:pt x="353949" y="308432"/>
                  </a:lnTo>
                  <a:lnTo>
                    <a:pt x="350164" y="309702"/>
                  </a:lnTo>
                  <a:lnTo>
                    <a:pt x="343268" y="309702"/>
                  </a:lnTo>
                  <a:lnTo>
                    <a:pt x="340474" y="308432"/>
                  </a:lnTo>
                  <a:lnTo>
                    <a:pt x="345719" y="308432"/>
                  </a:lnTo>
                  <a:lnTo>
                    <a:pt x="344919" y="307162"/>
                  </a:lnTo>
                  <a:lnTo>
                    <a:pt x="344106" y="305892"/>
                  </a:lnTo>
                  <a:lnTo>
                    <a:pt x="335635" y="307162"/>
                  </a:lnTo>
                  <a:lnTo>
                    <a:pt x="335000" y="304622"/>
                  </a:lnTo>
                  <a:lnTo>
                    <a:pt x="334035" y="300812"/>
                  </a:lnTo>
                  <a:lnTo>
                    <a:pt x="327596" y="299542"/>
                  </a:lnTo>
                  <a:lnTo>
                    <a:pt x="327698" y="294462"/>
                  </a:lnTo>
                  <a:lnTo>
                    <a:pt x="324459" y="291922"/>
                  </a:lnTo>
                  <a:lnTo>
                    <a:pt x="317385" y="286842"/>
                  </a:lnTo>
                  <a:lnTo>
                    <a:pt x="313702" y="284302"/>
                  </a:lnTo>
                  <a:lnTo>
                    <a:pt x="313486" y="281762"/>
                  </a:lnTo>
                  <a:lnTo>
                    <a:pt x="313372" y="280492"/>
                  </a:lnTo>
                  <a:lnTo>
                    <a:pt x="312331" y="281762"/>
                  </a:lnTo>
                  <a:lnTo>
                    <a:pt x="310019" y="280492"/>
                  </a:lnTo>
                  <a:lnTo>
                    <a:pt x="303212" y="270332"/>
                  </a:lnTo>
                  <a:lnTo>
                    <a:pt x="298437" y="260172"/>
                  </a:lnTo>
                  <a:lnTo>
                    <a:pt x="294855" y="248742"/>
                  </a:lnTo>
                  <a:lnTo>
                    <a:pt x="293471" y="243662"/>
                  </a:lnTo>
                  <a:lnTo>
                    <a:pt x="291731" y="237312"/>
                  </a:lnTo>
                  <a:lnTo>
                    <a:pt x="290055" y="232232"/>
                  </a:lnTo>
                  <a:lnTo>
                    <a:pt x="282600" y="237312"/>
                  </a:lnTo>
                  <a:lnTo>
                    <a:pt x="282778" y="236042"/>
                  </a:lnTo>
                  <a:lnTo>
                    <a:pt x="283705" y="229692"/>
                  </a:lnTo>
                  <a:lnTo>
                    <a:pt x="287286" y="229692"/>
                  </a:lnTo>
                  <a:lnTo>
                    <a:pt x="284480" y="225882"/>
                  </a:lnTo>
                  <a:lnTo>
                    <a:pt x="283540" y="224612"/>
                  </a:lnTo>
                  <a:lnTo>
                    <a:pt x="281584" y="219532"/>
                  </a:lnTo>
                  <a:lnTo>
                    <a:pt x="279692" y="213182"/>
                  </a:lnTo>
                  <a:lnTo>
                    <a:pt x="277761" y="208102"/>
                  </a:lnTo>
                  <a:lnTo>
                    <a:pt x="276326" y="201752"/>
                  </a:lnTo>
                  <a:lnTo>
                    <a:pt x="271310" y="195402"/>
                  </a:lnTo>
                  <a:lnTo>
                    <a:pt x="273202" y="195402"/>
                  </a:lnTo>
                  <a:lnTo>
                    <a:pt x="273837" y="196672"/>
                  </a:lnTo>
                  <a:lnTo>
                    <a:pt x="274002" y="195402"/>
                  </a:lnTo>
                  <a:lnTo>
                    <a:pt x="274167" y="194132"/>
                  </a:lnTo>
                  <a:lnTo>
                    <a:pt x="272681" y="191592"/>
                  </a:lnTo>
                  <a:lnTo>
                    <a:pt x="270548" y="189052"/>
                  </a:lnTo>
                  <a:lnTo>
                    <a:pt x="268452" y="187782"/>
                  </a:lnTo>
                  <a:lnTo>
                    <a:pt x="265823" y="186512"/>
                  </a:lnTo>
                  <a:lnTo>
                    <a:pt x="265188" y="186512"/>
                  </a:lnTo>
                  <a:lnTo>
                    <a:pt x="263334" y="185242"/>
                  </a:lnTo>
                  <a:lnTo>
                    <a:pt x="265887" y="185242"/>
                  </a:lnTo>
                  <a:lnTo>
                    <a:pt x="265176" y="182702"/>
                  </a:lnTo>
                  <a:lnTo>
                    <a:pt x="263537" y="180162"/>
                  </a:lnTo>
                  <a:lnTo>
                    <a:pt x="262712" y="178892"/>
                  </a:lnTo>
                  <a:lnTo>
                    <a:pt x="255295" y="180162"/>
                  </a:lnTo>
                  <a:lnTo>
                    <a:pt x="254330" y="177622"/>
                  </a:lnTo>
                  <a:lnTo>
                    <a:pt x="253568" y="177622"/>
                  </a:lnTo>
                  <a:lnTo>
                    <a:pt x="244995" y="173812"/>
                  </a:lnTo>
                  <a:lnTo>
                    <a:pt x="246926" y="177622"/>
                  </a:lnTo>
                  <a:lnTo>
                    <a:pt x="240665" y="175082"/>
                  </a:lnTo>
                  <a:lnTo>
                    <a:pt x="235546" y="177622"/>
                  </a:lnTo>
                  <a:lnTo>
                    <a:pt x="231101" y="177622"/>
                  </a:lnTo>
                  <a:lnTo>
                    <a:pt x="228955" y="180162"/>
                  </a:lnTo>
                  <a:lnTo>
                    <a:pt x="221818" y="178892"/>
                  </a:lnTo>
                  <a:lnTo>
                    <a:pt x="222326" y="182702"/>
                  </a:lnTo>
                  <a:lnTo>
                    <a:pt x="221335" y="178892"/>
                  </a:lnTo>
                  <a:lnTo>
                    <a:pt x="212420" y="182702"/>
                  </a:lnTo>
                  <a:lnTo>
                    <a:pt x="210959" y="186512"/>
                  </a:lnTo>
                  <a:lnTo>
                    <a:pt x="211315" y="183972"/>
                  </a:lnTo>
                  <a:lnTo>
                    <a:pt x="208026" y="186512"/>
                  </a:lnTo>
                  <a:lnTo>
                    <a:pt x="208267" y="183972"/>
                  </a:lnTo>
                  <a:lnTo>
                    <a:pt x="205130" y="185242"/>
                  </a:lnTo>
                  <a:lnTo>
                    <a:pt x="202793" y="187782"/>
                  </a:lnTo>
                  <a:lnTo>
                    <a:pt x="204368" y="189052"/>
                  </a:lnTo>
                  <a:lnTo>
                    <a:pt x="196138" y="189052"/>
                  </a:lnTo>
                  <a:lnTo>
                    <a:pt x="195745" y="199212"/>
                  </a:lnTo>
                  <a:lnTo>
                    <a:pt x="189230" y="196672"/>
                  </a:lnTo>
                  <a:lnTo>
                    <a:pt x="184073" y="201752"/>
                  </a:lnTo>
                  <a:lnTo>
                    <a:pt x="179260" y="208102"/>
                  </a:lnTo>
                  <a:lnTo>
                    <a:pt x="176618" y="211086"/>
                  </a:lnTo>
                  <a:lnTo>
                    <a:pt x="174129" y="208102"/>
                  </a:lnTo>
                  <a:lnTo>
                    <a:pt x="169164" y="215125"/>
                  </a:lnTo>
                  <a:lnTo>
                    <a:pt x="175094" y="212788"/>
                  </a:lnTo>
                  <a:lnTo>
                    <a:pt x="170446" y="218262"/>
                  </a:lnTo>
                  <a:lnTo>
                    <a:pt x="168630" y="216623"/>
                  </a:lnTo>
                  <a:lnTo>
                    <a:pt x="168008" y="222072"/>
                  </a:lnTo>
                  <a:lnTo>
                    <a:pt x="161734" y="227152"/>
                  </a:lnTo>
                  <a:lnTo>
                    <a:pt x="159893" y="229692"/>
                  </a:lnTo>
                  <a:lnTo>
                    <a:pt x="161061" y="226174"/>
                  </a:lnTo>
                  <a:lnTo>
                    <a:pt x="161099" y="224612"/>
                  </a:lnTo>
                  <a:lnTo>
                    <a:pt x="156756" y="232232"/>
                  </a:lnTo>
                  <a:lnTo>
                    <a:pt x="156654" y="265252"/>
                  </a:lnTo>
                  <a:lnTo>
                    <a:pt x="154216" y="268998"/>
                  </a:lnTo>
                  <a:lnTo>
                    <a:pt x="153784" y="265252"/>
                  </a:lnTo>
                  <a:lnTo>
                    <a:pt x="156654" y="265252"/>
                  </a:lnTo>
                  <a:lnTo>
                    <a:pt x="156654" y="232321"/>
                  </a:lnTo>
                  <a:lnTo>
                    <a:pt x="150368" y="237312"/>
                  </a:lnTo>
                  <a:lnTo>
                    <a:pt x="148196" y="244932"/>
                  </a:lnTo>
                  <a:lnTo>
                    <a:pt x="151295" y="244932"/>
                  </a:lnTo>
                  <a:lnTo>
                    <a:pt x="149644" y="253390"/>
                  </a:lnTo>
                  <a:lnTo>
                    <a:pt x="147307" y="250012"/>
                  </a:lnTo>
                  <a:lnTo>
                    <a:pt x="146037" y="260172"/>
                  </a:lnTo>
                  <a:lnTo>
                    <a:pt x="144399" y="257632"/>
                  </a:lnTo>
                  <a:lnTo>
                    <a:pt x="141935" y="253822"/>
                  </a:lnTo>
                  <a:lnTo>
                    <a:pt x="141757" y="255092"/>
                  </a:lnTo>
                  <a:lnTo>
                    <a:pt x="142011" y="256362"/>
                  </a:lnTo>
                  <a:lnTo>
                    <a:pt x="143230" y="256362"/>
                  </a:lnTo>
                  <a:lnTo>
                    <a:pt x="142252" y="257632"/>
                  </a:lnTo>
                  <a:lnTo>
                    <a:pt x="141376" y="257632"/>
                  </a:lnTo>
                  <a:lnTo>
                    <a:pt x="140766" y="256362"/>
                  </a:lnTo>
                  <a:lnTo>
                    <a:pt x="139306" y="261442"/>
                  </a:lnTo>
                  <a:lnTo>
                    <a:pt x="141833" y="260172"/>
                  </a:lnTo>
                  <a:lnTo>
                    <a:pt x="139852" y="265252"/>
                  </a:lnTo>
                  <a:lnTo>
                    <a:pt x="139014" y="263982"/>
                  </a:lnTo>
                  <a:lnTo>
                    <a:pt x="139090" y="262712"/>
                  </a:lnTo>
                  <a:lnTo>
                    <a:pt x="138315" y="262712"/>
                  </a:lnTo>
                  <a:lnTo>
                    <a:pt x="138976" y="265252"/>
                  </a:lnTo>
                  <a:lnTo>
                    <a:pt x="139496" y="267792"/>
                  </a:lnTo>
                  <a:lnTo>
                    <a:pt x="137350" y="271602"/>
                  </a:lnTo>
                  <a:lnTo>
                    <a:pt x="136080" y="271602"/>
                  </a:lnTo>
                  <a:lnTo>
                    <a:pt x="134213" y="276682"/>
                  </a:lnTo>
                  <a:lnTo>
                    <a:pt x="136931" y="283032"/>
                  </a:lnTo>
                  <a:lnTo>
                    <a:pt x="133235" y="289382"/>
                  </a:lnTo>
                  <a:lnTo>
                    <a:pt x="130022" y="286842"/>
                  </a:lnTo>
                  <a:lnTo>
                    <a:pt x="131267" y="291922"/>
                  </a:lnTo>
                  <a:lnTo>
                    <a:pt x="127876" y="291922"/>
                  </a:lnTo>
                  <a:lnTo>
                    <a:pt x="127825" y="295732"/>
                  </a:lnTo>
                  <a:lnTo>
                    <a:pt x="129844" y="294462"/>
                  </a:lnTo>
                  <a:lnTo>
                    <a:pt x="128917" y="298272"/>
                  </a:lnTo>
                  <a:lnTo>
                    <a:pt x="130619" y="302082"/>
                  </a:lnTo>
                  <a:lnTo>
                    <a:pt x="128866" y="304622"/>
                  </a:lnTo>
                  <a:lnTo>
                    <a:pt x="128066" y="302082"/>
                  </a:lnTo>
                  <a:lnTo>
                    <a:pt x="127254" y="308432"/>
                  </a:lnTo>
                  <a:lnTo>
                    <a:pt x="129336" y="304622"/>
                  </a:lnTo>
                  <a:lnTo>
                    <a:pt x="130276" y="308432"/>
                  </a:lnTo>
                  <a:lnTo>
                    <a:pt x="133642" y="305892"/>
                  </a:lnTo>
                  <a:lnTo>
                    <a:pt x="131724" y="309702"/>
                  </a:lnTo>
                  <a:lnTo>
                    <a:pt x="131584" y="308432"/>
                  </a:lnTo>
                  <a:lnTo>
                    <a:pt x="130949" y="313512"/>
                  </a:lnTo>
                  <a:lnTo>
                    <a:pt x="128600" y="314782"/>
                  </a:lnTo>
                  <a:lnTo>
                    <a:pt x="129324" y="316052"/>
                  </a:lnTo>
                  <a:lnTo>
                    <a:pt x="130098" y="318592"/>
                  </a:lnTo>
                  <a:lnTo>
                    <a:pt x="128752" y="321132"/>
                  </a:lnTo>
                  <a:lnTo>
                    <a:pt x="127546" y="321132"/>
                  </a:lnTo>
                  <a:lnTo>
                    <a:pt x="125133" y="319862"/>
                  </a:lnTo>
                  <a:lnTo>
                    <a:pt x="124333" y="319862"/>
                  </a:lnTo>
                  <a:lnTo>
                    <a:pt x="126809" y="322402"/>
                  </a:lnTo>
                  <a:lnTo>
                    <a:pt x="123532" y="327482"/>
                  </a:lnTo>
                  <a:lnTo>
                    <a:pt x="125260" y="330022"/>
                  </a:lnTo>
                  <a:lnTo>
                    <a:pt x="123380" y="330022"/>
                  </a:lnTo>
                  <a:lnTo>
                    <a:pt x="125399" y="331292"/>
                  </a:lnTo>
                  <a:lnTo>
                    <a:pt x="124345" y="332562"/>
                  </a:lnTo>
                  <a:lnTo>
                    <a:pt x="122593" y="332562"/>
                  </a:lnTo>
                  <a:lnTo>
                    <a:pt x="121221" y="337642"/>
                  </a:lnTo>
                  <a:lnTo>
                    <a:pt x="127177" y="331292"/>
                  </a:lnTo>
                  <a:lnTo>
                    <a:pt x="124193" y="337642"/>
                  </a:lnTo>
                  <a:lnTo>
                    <a:pt x="124091" y="336372"/>
                  </a:lnTo>
                  <a:lnTo>
                    <a:pt x="123558" y="336372"/>
                  </a:lnTo>
                  <a:lnTo>
                    <a:pt x="121450" y="341452"/>
                  </a:lnTo>
                  <a:lnTo>
                    <a:pt x="122758" y="346532"/>
                  </a:lnTo>
                  <a:lnTo>
                    <a:pt x="120408" y="351612"/>
                  </a:lnTo>
                  <a:lnTo>
                    <a:pt x="116687" y="352882"/>
                  </a:lnTo>
                  <a:lnTo>
                    <a:pt x="116344" y="355422"/>
                  </a:lnTo>
                  <a:lnTo>
                    <a:pt x="117652" y="364312"/>
                  </a:lnTo>
                  <a:lnTo>
                    <a:pt x="114541" y="370662"/>
                  </a:lnTo>
                  <a:lnTo>
                    <a:pt x="115341" y="369392"/>
                  </a:lnTo>
                  <a:lnTo>
                    <a:pt x="119634" y="371932"/>
                  </a:lnTo>
                  <a:lnTo>
                    <a:pt x="111340" y="374472"/>
                  </a:lnTo>
                  <a:lnTo>
                    <a:pt x="111874" y="376834"/>
                  </a:lnTo>
                  <a:lnTo>
                    <a:pt x="110070" y="375742"/>
                  </a:lnTo>
                  <a:lnTo>
                    <a:pt x="110490" y="377012"/>
                  </a:lnTo>
                  <a:lnTo>
                    <a:pt x="107988" y="380822"/>
                  </a:lnTo>
                  <a:lnTo>
                    <a:pt x="107975" y="385902"/>
                  </a:lnTo>
                  <a:lnTo>
                    <a:pt x="105841" y="393522"/>
                  </a:lnTo>
                  <a:lnTo>
                    <a:pt x="105143" y="392252"/>
                  </a:lnTo>
                  <a:lnTo>
                    <a:pt x="102857" y="394792"/>
                  </a:lnTo>
                  <a:lnTo>
                    <a:pt x="100914" y="398602"/>
                  </a:lnTo>
                  <a:lnTo>
                    <a:pt x="98755" y="401142"/>
                  </a:lnTo>
                  <a:lnTo>
                    <a:pt x="99352" y="402412"/>
                  </a:lnTo>
                  <a:lnTo>
                    <a:pt x="98120" y="403682"/>
                  </a:lnTo>
                  <a:lnTo>
                    <a:pt x="100266" y="403682"/>
                  </a:lnTo>
                  <a:lnTo>
                    <a:pt x="94627" y="406222"/>
                  </a:lnTo>
                  <a:lnTo>
                    <a:pt x="92748" y="410032"/>
                  </a:lnTo>
                  <a:lnTo>
                    <a:pt x="90589" y="413842"/>
                  </a:lnTo>
                  <a:lnTo>
                    <a:pt x="88468" y="417652"/>
                  </a:lnTo>
                  <a:lnTo>
                    <a:pt x="86017" y="421462"/>
                  </a:lnTo>
                  <a:lnTo>
                    <a:pt x="81635" y="421462"/>
                  </a:lnTo>
                  <a:lnTo>
                    <a:pt x="82042" y="418922"/>
                  </a:lnTo>
                  <a:lnTo>
                    <a:pt x="81419" y="420192"/>
                  </a:lnTo>
                  <a:lnTo>
                    <a:pt x="78244" y="422732"/>
                  </a:lnTo>
                  <a:lnTo>
                    <a:pt x="76504" y="425272"/>
                  </a:lnTo>
                  <a:lnTo>
                    <a:pt x="78143" y="426542"/>
                  </a:lnTo>
                  <a:lnTo>
                    <a:pt x="77978" y="425272"/>
                  </a:lnTo>
                  <a:lnTo>
                    <a:pt x="80048" y="426478"/>
                  </a:lnTo>
                  <a:lnTo>
                    <a:pt x="80137" y="427812"/>
                  </a:lnTo>
                  <a:lnTo>
                    <a:pt x="78930" y="429082"/>
                  </a:lnTo>
                  <a:lnTo>
                    <a:pt x="77317" y="430352"/>
                  </a:lnTo>
                  <a:lnTo>
                    <a:pt x="78371" y="429082"/>
                  </a:lnTo>
                  <a:lnTo>
                    <a:pt x="79425" y="427812"/>
                  </a:lnTo>
                  <a:lnTo>
                    <a:pt x="75476" y="427812"/>
                  </a:lnTo>
                  <a:lnTo>
                    <a:pt x="73761" y="426542"/>
                  </a:lnTo>
                  <a:lnTo>
                    <a:pt x="74282" y="427812"/>
                  </a:lnTo>
                  <a:lnTo>
                    <a:pt x="74282" y="428993"/>
                  </a:lnTo>
                  <a:lnTo>
                    <a:pt x="69608" y="427812"/>
                  </a:lnTo>
                  <a:lnTo>
                    <a:pt x="76136" y="432892"/>
                  </a:lnTo>
                  <a:lnTo>
                    <a:pt x="70231" y="432892"/>
                  </a:lnTo>
                  <a:lnTo>
                    <a:pt x="70027" y="431622"/>
                  </a:lnTo>
                  <a:lnTo>
                    <a:pt x="68516" y="432892"/>
                  </a:lnTo>
                  <a:lnTo>
                    <a:pt x="67310" y="435432"/>
                  </a:lnTo>
                  <a:lnTo>
                    <a:pt x="65138" y="435432"/>
                  </a:lnTo>
                  <a:lnTo>
                    <a:pt x="63601" y="434162"/>
                  </a:lnTo>
                  <a:lnTo>
                    <a:pt x="66776" y="434162"/>
                  </a:lnTo>
                  <a:lnTo>
                    <a:pt x="66217" y="431622"/>
                  </a:lnTo>
                  <a:lnTo>
                    <a:pt x="63766" y="432892"/>
                  </a:lnTo>
                  <a:lnTo>
                    <a:pt x="61899" y="437972"/>
                  </a:lnTo>
                  <a:lnTo>
                    <a:pt x="58762" y="436702"/>
                  </a:lnTo>
                  <a:lnTo>
                    <a:pt x="59880" y="435432"/>
                  </a:lnTo>
                  <a:lnTo>
                    <a:pt x="61607" y="435432"/>
                  </a:lnTo>
                  <a:lnTo>
                    <a:pt x="62611" y="434162"/>
                  </a:lnTo>
                  <a:lnTo>
                    <a:pt x="60934" y="432892"/>
                  </a:lnTo>
                  <a:lnTo>
                    <a:pt x="59258" y="431622"/>
                  </a:lnTo>
                  <a:lnTo>
                    <a:pt x="59232" y="432892"/>
                  </a:lnTo>
                  <a:lnTo>
                    <a:pt x="57404" y="432892"/>
                  </a:lnTo>
                  <a:lnTo>
                    <a:pt x="55880" y="431622"/>
                  </a:lnTo>
                  <a:lnTo>
                    <a:pt x="54114" y="431622"/>
                  </a:lnTo>
                  <a:lnTo>
                    <a:pt x="50584" y="437972"/>
                  </a:lnTo>
                  <a:lnTo>
                    <a:pt x="47358" y="432930"/>
                  </a:lnTo>
                  <a:lnTo>
                    <a:pt x="47129" y="432993"/>
                  </a:lnTo>
                  <a:lnTo>
                    <a:pt x="43103" y="434162"/>
                  </a:lnTo>
                  <a:lnTo>
                    <a:pt x="44297" y="431622"/>
                  </a:lnTo>
                  <a:lnTo>
                    <a:pt x="42151" y="429082"/>
                  </a:lnTo>
                  <a:lnTo>
                    <a:pt x="40106" y="429082"/>
                  </a:lnTo>
                  <a:lnTo>
                    <a:pt x="25755" y="429082"/>
                  </a:lnTo>
                  <a:lnTo>
                    <a:pt x="25565" y="429082"/>
                  </a:lnTo>
                  <a:lnTo>
                    <a:pt x="26365" y="431622"/>
                  </a:lnTo>
                  <a:lnTo>
                    <a:pt x="33743" y="431622"/>
                  </a:lnTo>
                  <a:lnTo>
                    <a:pt x="33121" y="433844"/>
                  </a:lnTo>
                  <a:lnTo>
                    <a:pt x="34150" y="434162"/>
                  </a:lnTo>
                  <a:lnTo>
                    <a:pt x="33870" y="435102"/>
                  </a:lnTo>
                  <a:lnTo>
                    <a:pt x="32931" y="434543"/>
                  </a:lnTo>
                  <a:lnTo>
                    <a:pt x="32334" y="436702"/>
                  </a:lnTo>
                  <a:lnTo>
                    <a:pt x="33629" y="435940"/>
                  </a:lnTo>
                  <a:lnTo>
                    <a:pt x="33007" y="437972"/>
                  </a:lnTo>
                  <a:lnTo>
                    <a:pt x="38430" y="435432"/>
                  </a:lnTo>
                  <a:lnTo>
                    <a:pt x="40703" y="437972"/>
                  </a:lnTo>
                  <a:lnTo>
                    <a:pt x="39192" y="440207"/>
                  </a:lnTo>
                  <a:lnTo>
                    <a:pt x="41998" y="437972"/>
                  </a:lnTo>
                  <a:lnTo>
                    <a:pt x="45173" y="443052"/>
                  </a:lnTo>
                  <a:lnTo>
                    <a:pt x="48590" y="443052"/>
                  </a:lnTo>
                  <a:lnTo>
                    <a:pt x="49047" y="440512"/>
                  </a:lnTo>
                  <a:lnTo>
                    <a:pt x="55232" y="443052"/>
                  </a:lnTo>
                  <a:lnTo>
                    <a:pt x="59982" y="440512"/>
                  </a:lnTo>
                  <a:lnTo>
                    <a:pt x="59855" y="441782"/>
                  </a:lnTo>
                  <a:lnTo>
                    <a:pt x="69430" y="440512"/>
                  </a:lnTo>
                  <a:lnTo>
                    <a:pt x="74104" y="439242"/>
                  </a:lnTo>
                  <a:lnTo>
                    <a:pt x="73660" y="436702"/>
                  </a:lnTo>
                  <a:lnTo>
                    <a:pt x="78041" y="435432"/>
                  </a:lnTo>
                  <a:lnTo>
                    <a:pt x="80467" y="432892"/>
                  </a:lnTo>
                  <a:lnTo>
                    <a:pt x="81445" y="434162"/>
                  </a:lnTo>
                  <a:lnTo>
                    <a:pt x="81343" y="435432"/>
                  </a:lnTo>
                  <a:lnTo>
                    <a:pt x="80187" y="436702"/>
                  </a:lnTo>
                  <a:lnTo>
                    <a:pt x="82969" y="435432"/>
                  </a:lnTo>
                  <a:lnTo>
                    <a:pt x="83019" y="434162"/>
                  </a:lnTo>
                  <a:lnTo>
                    <a:pt x="83566" y="432892"/>
                  </a:lnTo>
                  <a:lnTo>
                    <a:pt x="85001" y="431622"/>
                  </a:lnTo>
                  <a:lnTo>
                    <a:pt x="85801" y="434162"/>
                  </a:lnTo>
                  <a:lnTo>
                    <a:pt x="89281" y="431622"/>
                  </a:lnTo>
                  <a:lnTo>
                    <a:pt x="89674" y="430352"/>
                  </a:lnTo>
                  <a:lnTo>
                    <a:pt x="90830" y="426542"/>
                  </a:lnTo>
                  <a:lnTo>
                    <a:pt x="93319" y="425272"/>
                  </a:lnTo>
                  <a:lnTo>
                    <a:pt x="95808" y="424002"/>
                  </a:lnTo>
                  <a:lnTo>
                    <a:pt x="94284" y="422732"/>
                  </a:lnTo>
                  <a:lnTo>
                    <a:pt x="88366" y="422732"/>
                  </a:lnTo>
                  <a:lnTo>
                    <a:pt x="89027" y="421462"/>
                  </a:lnTo>
                  <a:lnTo>
                    <a:pt x="91008" y="417652"/>
                  </a:lnTo>
                  <a:lnTo>
                    <a:pt x="92062" y="417652"/>
                  </a:lnTo>
                  <a:lnTo>
                    <a:pt x="93764" y="418922"/>
                  </a:lnTo>
                  <a:lnTo>
                    <a:pt x="94208" y="418922"/>
                  </a:lnTo>
                  <a:lnTo>
                    <a:pt x="95631" y="417652"/>
                  </a:lnTo>
                  <a:lnTo>
                    <a:pt x="96939" y="418922"/>
                  </a:lnTo>
                  <a:lnTo>
                    <a:pt x="97523" y="417652"/>
                  </a:lnTo>
                  <a:lnTo>
                    <a:pt x="98412" y="418922"/>
                  </a:lnTo>
                  <a:lnTo>
                    <a:pt x="98209" y="420192"/>
                  </a:lnTo>
                  <a:lnTo>
                    <a:pt x="96951" y="420192"/>
                  </a:lnTo>
                  <a:lnTo>
                    <a:pt x="94602" y="419100"/>
                  </a:lnTo>
                  <a:lnTo>
                    <a:pt x="94576" y="421462"/>
                  </a:lnTo>
                  <a:lnTo>
                    <a:pt x="96761" y="420293"/>
                  </a:lnTo>
                  <a:lnTo>
                    <a:pt x="96735" y="421462"/>
                  </a:lnTo>
                  <a:lnTo>
                    <a:pt x="98475" y="420192"/>
                  </a:lnTo>
                  <a:lnTo>
                    <a:pt x="101015" y="418922"/>
                  </a:lnTo>
                  <a:lnTo>
                    <a:pt x="102692" y="418922"/>
                  </a:lnTo>
                  <a:lnTo>
                    <a:pt x="101777" y="417652"/>
                  </a:lnTo>
                  <a:lnTo>
                    <a:pt x="100850" y="416382"/>
                  </a:lnTo>
                  <a:lnTo>
                    <a:pt x="101650" y="415112"/>
                  </a:lnTo>
                  <a:lnTo>
                    <a:pt x="104114" y="412572"/>
                  </a:lnTo>
                  <a:lnTo>
                    <a:pt x="104241" y="416382"/>
                  </a:lnTo>
                  <a:lnTo>
                    <a:pt x="106514" y="413842"/>
                  </a:lnTo>
                  <a:lnTo>
                    <a:pt x="106146" y="412572"/>
                  </a:lnTo>
                  <a:lnTo>
                    <a:pt x="108724" y="411302"/>
                  </a:lnTo>
                  <a:lnTo>
                    <a:pt x="106553" y="410032"/>
                  </a:lnTo>
                  <a:lnTo>
                    <a:pt x="107264" y="408762"/>
                  </a:lnTo>
                  <a:lnTo>
                    <a:pt x="109321" y="408762"/>
                  </a:lnTo>
                  <a:lnTo>
                    <a:pt x="109601" y="407492"/>
                  </a:lnTo>
                  <a:lnTo>
                    <a:pt x="114350" y="401142"/>
                  </a:lnTo>
                  <a:lnTo>
                    <a:pt x="110210" y="401142"/>
                  </a:lnTo>
                  <a:lnTo>
                    <a:pt x="110286" y="400596"/>
                  </a:lnTo>
                  <a:lnTo>
                    <a:pt x="110413" y="400596"/>
                  </a:lnTo>
                  <a:lnTo>
                    <a:pt x="110286" y="400570"/>
                  </a:lnTo>
                  <a:lnTo>
                    <a:pt x="111302" y="393522"/>
                  </a:lnTo>
                  <a:lnTo>
                    <a:pt x="118249" y="389712"/>
                  </a:lnTo>
                  <a:lnTo>
                    <a:pt x="119710" y="382092"/>
                  </a:lnTo>
                  <a:lnTo>
                    <a:pt x="120548" y="382092"/>
                  </a:lnTo>
                  <a:lnTo>
                    <a:pt x="121056" y="378282"/>
                  </a:lnTo>
                  <a:lnTo>
                    <a:pt x="123113" y="374472"/>
                  </a:lnTo>
                  <a:lnTo>
                    <a:pt x="122110" y="370662"/>
                  </a:lnTo>
                  <a:lnTo>
                    <a:pt x="122466" y="369392"/>
                  </a:lnTo>
                  <a:lnTo>
                    <a:pt x="124523" y="368122"/>
                  </a:lnTo>
                  <a:lnTo>
                    <a:pt x="125412" y="369392"/>
                  </a:lnTo>
                  <a:lnTo>
                    <a:pt x="125514" y="368122"/>
                  </a:lnTo>
                  <a:lnTo>
                    <a:pt x="125704" y="365582"/>
                  </a:lnTo>
                  <a:lnTo>
                    <a:pt x="124752" y="365582"/>
                  </a:lnTo>
                  <a:lnTo>
                    <a:pt x="127431" y="361772"/>
                  </a:lnTo>
                  <a:lnTo>
                    <a:pt x="127927" y="363626"/>
                  </a:lnTo>
                  <a:lnTo>
                    <a:pt x="128016" y="363397"/>
                  </a:lnTo>
                  <a:lnTo>
                    <a:pt x="128003" y="363880"/>
                  </a:lnTo>
                  <a:lnTo>
                    <a:pt x="128168" y="363639"/>
                  </a:lnTo>
                  <a:lnTo>
                    <a:pt x="128117" y="364312"/>
                  </a:lnTo>
                  <a:lnTo>
                    <a:pt x="128346" y="363397"/>
                  </a:lnTo>
                  <a:lnTo>
                    <a:pt x="129540" y="361772"/>
                  </a:lnTo>
                  <a:lnTo>
                    <a:pt x="131152" y="360502"/>
                  </a:lnTo>
                  <a:lnTo>
                    <a:pt x="129819" y="355422"/>
                  </a:lnTo>
                  <a:lnTo>
                    <a:pt x="131737" y="357962"/>
                  </a:lnTo>
                  <a:lnTo>
                    <a:pt x="132829" y="355422"/>
                  </a:lnTo>
                  <a:lnTo>
                    <a:pt x="133362" y="354152"/>
                  </a:lnTo>
                  <a:lnTo>
                    <a:pt x="133121" y="351612"/>
                  </a:lnTo>
                  <a:lnTo>
                    <a:pt x="130848" y="354152"/>
                  </a:lnTo>
                  <a:lnTo>
                    <a:pt x="131025" y="351612"/>
                  </a:lnTo>
                  <a:lnTo>
                    <a:pt x="132232" y="347802"/>
                  </a:lnTo>
                  <a:lnTo>
                    <a:pt x="135013" y="350342"/>
                  </a:lnTo>
                  <a:lnTo>
                    <a:pt x="135775" y="347802"/>
                  </a:lnTo>
                  <a:lnTo>
                    <a:pt x="136918" y="343992"/>
                  </a:lnTo>
                  <a:lnTo>
                    <a:pt x="136359" y="338912"/>
                  </a:lnTo>
                  <a:lnTo>
                    <a:pt x="136309" y="337642"/>
                  </a:lnTo>
                  <a:lnTo>
                    <a:pt x="136156" y="333832"/>
                  </a:lnTo>
                  <a:lnTo>
                    <a:pt x="136410" y="333387"/>
                  </a:lnTo>
                  <a:lnTo>
                    <a:pt x="134696" y="331292"/>
                  </a:lnTo>
                  <a:lnTo>
                    <a:pt x="135077" y="330022"/>
                  </a:lnTo>
                  <a:lnTo>
                    <a:pt x="135826" y="327482"/>
                  </a:lnTo>
                  <a:lnTo>
                    <a:pt x="137388" y="326707"/>
                  </a:lnTo>
                  <a:lnTo>
                    <a:pt x="136893" y="332562"/>
                  </a:lnTo>
                  <a:lnTo>
                    <a:pt x="139115" y="328752"/>
                  </a:lnTo>
                  <a:lnTo>
                    <a:pt x="137655" y="326567"/>
                  </a:lnTo>
                  <a:lnTo>
                    <a:pt x="138353" y="326212"/>
                  </a:lnTo>
                  <a:lnTo>
                    <a:pt x="140881" y="324942"/>
                  </a:lnTo>
                  <a:lnTo>
                    <a:pt x="141109" y="323672"/>
                  </a:lnTo>
                  <a:lnTo>
                    <a:pt x="142443" y="321132"/>
                  </a:lnTo>
                  <a:lnTo>
                    <a:pt x="143776" y="318592"/>
                  </a:lnTo>
                  <a:lnTo>
                    <a:pt x="137642" y="317322"/>
                  </a:lnTo>
                  <a:lnTo>
                    <a:pt x="139852" y="313512"/>
                  </a:lnTo>
                  <a:lnTo>
                    <a:pt x="135661" y="313512"/>
                  </a:lnTo>
                  <a:lnTo>
                    <a:pt x="135483" y="309702"/>
                  </a:lnTo>
                  <a:lnTo>
                    <a:pt x="136677" y="305892"/>
                  </a:lnTo>
                  <a:lnTo>
                    <a:pt x="140944" y="305892"/>
                  </a:lnTo>
                  <a:lnTo>
                    <a:pt x="141122" y="307162"/>
                  </a:lnTo>
                  <a:lnTo>
                    <a:pt x="141185" y="309702"/>
                  </a:lnTo>
                  <a:lnTo>
                    <a:pt x="140398" y="309702"/>
                  </a:lnTo>
                  <a:lnTo>
                    <a:pt x="140677" y="312242"/>
                  </a:lnTo>
                  <a:lnTo>
                    <a:pt x="142138" y="310972"/>
                  </a:lnTo>
                  <a:lnTo>
                    <a:pt x="141160" y="310972"/>
                  </a:lnTo>
                  <a:lnTo>
                    <a:pt x="142646" y="308432"/>
                  </a:lnTo>
                  <a:lnTo>
                    <a:pt x="143344" y="304850"/>
                  </a:lnTo>
                  <a:lnTo>
                    <a:pt x="143979" y="303923"/>
                  </a:lnTo>
                  <a:lnTo>
                    <a:pt x="145135" y="305892"/>
                  </a:lnTo>
                  <a:lnTo>
                    <a:pt x="144805" y="302704"/>
                  </a:lnTo>
                  <a:lnTo>
                    <a:pt x="145224" y="302082"/>
                  </a:lnTo>
                  <a:lnTo>
                    <a:pt x="144386" y="298272"/>
                  </a:lnTo>
                  <a:lnTo>
                    <a:pt x="145884" y="295732"/>
                  </a:lnTo>
                  <a:lnTo>
                    <a:pt x="146634" y="294462"/>
                  </a:lnTo>
                  <a:lnTo>
                    <a:pt x="145859" y="294462"/>
                  </a:lnTo>
                  <a:lnTo>
                    <a:pt x="144437" y="295732"/>
                  </a:lnTo>
                  <a:lnTo>
                    <a:pt x="144640" y="294462"/>
                  </a:lnTo>
                  <a:lnTo>
                    <a:pt x="146570" y="290652"/>
                  </a:lnTo>
                  <a:lnTo>
                    <a:pt x="147866" y="288112"/>
                  </a:lnTo>
                  <a:lnTo>
                    <a:pt x="143446" y="290652"/>
                  </a:lnTo>
                  <a:lnTo>
                    <a:pt x="143764" y="289382"/>
                  </a:lnTo>
                  <a:lnTo>
                    <a:pt x="144386" y="286842"/>
                  </a:lnTo>
                  <a:lnTo>
                    <a:pt x="146799" y="284302"/>
                  </a:lnTo>
                  <a:lnTo>
                    <a:pt x="147891" y="288112"/>
                  </a:lnTo>
                  <a:lnTo>
                    <a:pt x="147980" y="284302"/>
                  </a:lnTo>
                  <a:lnTo>
                    <a:pt x="148018" y="283032"/>
                  </a:lnTo>
                  <a:lnTo>
                    <a:pt x="150025" y="281762"/>
                  </a:lnTo>
                  <a:lnTo>
                    <a:pt x="150939" y="284302"/>
                  </a:lnTo>
                  <a:lnTo>
                    <a:pt x="151434" y="285572"/>
                  </a:lnTo>
                  <a:lnTo>
                    <a:pt x="150952" y="281762"/>
                  </a:lnTo>
                  <a:lnTo>
                    <a:pt x="150787" y="280492"/>
                  </a:lnTo>
                  <a:lnTo>
                    <a:pt x="155384" y="277952"/>
                  </a:lnTo>
                  <a:lnTo>
                    <a:pt x="156591" y="276682"/>
                  </a:lnTo>
                  <a:lnTo>
                    <a:pt x="156603" y="277952"/>
                  </a:lnTo>
                  <a:lnTo>
                    <a:pt x="156997" y="276682"/>
                  </a:lnTo>
                  <a:lnTo>
                    <a:pt x="157441" y="275412"/>
                  </a:lnTo>
                  <a:lnTo>
                    <a:pt x="154940" y="275412"/>
                  </a:lnTo>
                  <a:lnTo>
                    <a:pt x="155790" y="274142"/>
                  </a:lnTo>
                  <a:lnTo>
                    <a:pt x="157060" y="274142"/>
                  </a:lnTo>
                  <a:lnTo>
                    <a:pt x="156273" y="272872"/>
                  </a:lnTo>
                  <a:lnTo>
                    <a:pt x="153301" y="274142"/>
                  </a:lnTo>
                  <a:lnTo>
                    <a:pt x="152577" y="270332"/>
                  </a:lnTo>
                  <a:lnTo>
                    <a:pt x="154101" y="269163"/>
                  </a:lnTo>
                  <a:lnTo>
                    <a:pt x="153352" y="270332"/>
                  </a:lnTo>
                  <a:lnTo>
                    <a:pt x="159512" y="266522"/>
                  </a:lnTo>
                  <a:lnTo>
                    <a:pt x="157962" y="270332"/>
                  </a:lnTo>
                  <a:lnTo>
                    <a:pt x="158470" y="269151"/>
                  </a:lnTo>
                  <a:lnTo>
                    <a:pt x="158559" y="268998"/>
                  </a:lnTo>
                  <a:lnTo>
                    <a:pt x="159410" y="267792"/>
                  </a:lnTo>
                  <a:lnTo>
                    <a:pt x="159867" y="267792"/>
                  </a:lnTo>
                  <a:lnTo>
                    <a:pt x="159867" y="269062"/>
                  </a:lnTo>
                  <a:lnTo>
                    <a:pt x="161391" y="267792"/>
                  </a:lnTo>
                  <a:lnTo>
                    <a:pt x="162915" y="266522"/>
                  </a:lnTo>
                  <a:lnTo>
                    <a:pt x="164439" y="265252"/>
                  </a:lnTo>
                  <a:lnTo>
                    <a:pt x="157886" y="265252"/>
                  </a:lnTo>
                  <a:lnTo>
                    <a:pt x="160553" y="260172"/>
                  </a:lnTo>
                  <a:lnTo>
                    <a:pt x="161671" y="261442"/>
                  </a:lnTo>
                  <a:lnTo>
                    <a:pt x="162928" y="261442"/>
                  </a:lnTo>
                  <a:lnTo>
                    <a:pt x="161086" y="258902"/>
                  </a:lnTo>
                  <a:lnTo>
                    <a:pt x="160997" y="257632"/>
                  </a:lnTo>
                  <a:lnTo>
                    <a:pt x="163918" y="255092"/>
                  </a:lnTo>
                  <a:lnTo>
                    <a:pt x="162166" y="253822"/>
                  </a:lnTo>
                  <a:lnTo>
                    <a:pt x="163271" y="251282"/>
                  </a:lnTo>
                  <a:lnTo>
                    <a:pt x="161658" y="253822"/>
                  </a:lnTo>
                  <a:lnTo>
                    <a:pt x="160667" y="251282"/>
                  </a:lnTo>
                  <a:lnTo>
                    <a:pt x="161721" y="250012"/>
                  </a:lnTo>
                  <a:lnTo>
                    <a:pt x="162712" y="248742"/>
                  </a:lnTo>
                  <a:lnTo>
                    <a:pt x="162877" y="248742"/>
                  </a:lnTo>
                  <a:lnTo>
                    <a:pt x="162331" y="246202"/>
                  </a:lnTo>
                  <a:lnTo>
                    <a:pt x="169024" y="246202"/>
                  </a:lnTo>
                  <a:lnTo>
                    <a:pt x="169748" y="242392"/>
                  </a:lnTo>
                  <a:lnTo>
                    <a:pt x="171691" y="242392"/>
                  </a:lnTo>
                  <a:lnTo>
                    <a:pt x="172300" y="243662"/>
                  </a:lnTo>
                  <a:lnTo>
                    <a:pt x="173786" y="243662"/>
                  </a:lnTo>
                  <a:lnTo>
                    <a:pt x="174040" y="242392"/>
                  </a:lnTo>
                  <a:lnTo>
                    <a:pt x="174536" y="239852"/>
                  </a:lnTo>
                  <a:lnTo>
                    <a:pt x="174574" y="239661"/>
                  </a:lnTo>
                  <a:lnTo>
                    <a:pt x="174485" y="239852"/>
                  </a:lnTo>
                  <a:lnTo>
                    <a:pt x="174637" y="238721"/>
                  </a:lnTo>
                  <a:lnTo>
                    <a:pt x="174790" y="236042"/>
                  </a:lnTo>
                  <a:lnTo>
                    <a:pt x="175056" y="234772"/>
                  </a:lnTo>
                  <a:lnTo>
                    <a:pt x="174371" y="235356"/>
                  </a:lnTo>
                  <a:lnTo>
                    <a:pt x="173482" y="233045"/>
                  </a:lnTo>
                  <a:lnTo>
                    <a:pt x="173482" y="236372"/>
                  </a:lnTo>
                  <a:lnTo>
                    <a:pt x="173113" y="238582"/>
                  </a:lnTo>
                  <a:lnTo>
                    <a:pt x="171970" y="239852"/>
                  </a:lnTo>
                  <a:lnTo>
                    <a:pt x="171996" y="237312"/>
                  </a:lnTo>
                  <a:lnTo>
                    <a:pt x="170192" y="237312"/>
                  </a:lnTo>
                  <a:lnTo>
                    <a:pt x="171996" y="236804"/>
                  </a:lnTo>
                  <a:lnTo>
                    <a:pt x="171996" y="236042"/>
                  </a:lnTo>
                  <a:lnTo>
                    <a:pt x="172161" y="236753"/>
                  </a:lnTo>
                  <a:lnTo>
                    <a:pt x="173482" y="236372"/>
                  </a:lnTo>
                  <a:lnTo>
                    <a:pt x="173482" y="233045"/>
                  </a:lnTo>
                  <a:lnTo>
                    <a:pt x="172681" y="230962"/>
                  </a:lnTo>
                  <a:lnTo>
                    <a:pt x="176771" y="229692"/>
                  </a:lnTo>
                  <a:lnTo>
                    <a:pt x="180695" y="233502"/>
                  </a:lnTo>
                  <a:lnTo>
                    <a:pt x="185940" y="230962"/>
                  </a:lnTo>
                  <a:lnTo>
                    <a:pt x="185102" y="224612"/>
                  </a:lnTo>
                  <a:lnTo>
                    <a:pt x="189166" y="222072"/>
                  </a:lnTo>
                  <a:lnTo>
                    <a:pt x="191211" y="220802"/>
                  </a:lnTo>
                  <a:lnTo>
                    <a:pt x="188925" y="222072"/>
                  </a:lnTo>
                  <a:lnTo>
                    <a:pt x="188175" y="219532"/>
                  </a:lnTo>
                  <a:lnTo>
                    <a:pt x="191947" y="219532"/>
                  </a:lnTo>
                  <a:lnTo>
                    <a:pt x="192519" y="218262"/>
                  </a:lnTo>
                  <a:lnTo>
                    <a:pt x="193078" y="216992"/>
                  </a:lnTo>
                  <a:lnTo>
                    <a:pt x="194056" y="218262"/>
                  </a:lnTo>
                  <a:lnTo>
                    <a:pt x="197002" y="218262"/>
                  </a:lnTo>
                  <a:lnTo>
                    <a:pt x="196100" y="216992"/>
                  </a:lnTo>
                  <a:lnTo>
                    <a:pt x="200926" y="215722"/>
                  </a:lnTo>
                  <a:lnTo>
                    <a:pt x="199326" y="211912"/>
                  </a:lnTo>
                  <a:lnTo>
                    <a:pt x="203200" y="211912"/>
                  </a:lnTo>
                  <a:lnTo>
                    <a:pt x="208216" y="210642"/>
                  </a:lnTo>
                  <a:lnTo>
                    <a:pt x="205574" y="204292"/>
                  </a:lnTo>
                  <a:lnTo>
                    <a:pt x="210604" y="203022"/>
                  </a:lnTo>
                  <a:lnTo>
                    <a:pt x="210197" y="205562"/>
                  </a:lnTo>
                  <a:lnTo>
                    <a:pt x="212928" y="204292"/>
                  </a:lnTo>
                  <a:lnTo>
                    <a:pt x="210604" y="208102"/>
                  </a:lnTo>
                  <a:lnTo>
                    <a:pt x="212115" y="206832"/>
                  </a:lnTo>
                  <a:lnTo>
                    <a:pt x="213639" y="206832"/>
                  </a:lnTo>
                  <a:lnTo>
                    <a:pt x="213042" y="205562"/>
                  </a:lnTo>
                  <a:lnTo>
                    <a:pt x="214452" y="205562"/>
                  </a:lnTo>
                  <a:lnTo>
                    <a:pt x="214871" y="204292"/>
                  </a:lnTo>
                  <a:lnTo>
                    <a:pt x="215290" y="203022"/>
                  </a:lnTo>
                  <a:lnTo>
                    <a:pt x="216141" y="200482"/>
                  </a:lnTo>
                  <a:lnTo>
                    <a:pt x="218427" y="201752"/>
                  </a:lnTo>
                  <a:lnTo>
                    <a:pt x="218719" y="200482"/>
                  </a:lnTo>
                  <a:lnTo>
                    <a:pt x="218097" y="199212"/>
                  </a:lnTo>
                  <a:lnTo>
                    <a:pt x="219964" y="197942"/>
                  </a:lnTo>
                  <a:lnTo>
                    <a:pt x="222631" y="196672"/>
                  </a:lnTo>
                  <a:lnTo>
                    <a:pt x="220205" y="195402"/>
                  </a:lnTo>
                  <a:lnTo>
                    <a:pt x="223901" y="196672"/>
                  </a:lnTo>
                  <a:lnTo>
                    <a:pt x="227215" y="195402"/>
                  </a:lnTo>
                  <a:lnTo>
                    <a:pt x="233972" y="192862"/>
                  </a:lnTo>
                  <a:lnTo>
                    <a:pt x="237515" y="191592"/>
                  </a:lnTo>
                  <a:lnTo>
                    <a:pt x="239483" y="193929"/>
                  </a:lnTo>
                  <a:lnTo>
                    <a:pt x="238975" y="194043"/>
                  </a:lnTo>
                  <a:lnTo>
                    <a:pt x="240106" y="194373"/>
                  </a:lnTo>
                  <a:lnTo>
                    <a:pt x="239979" y="194183"/>
                  </a:lnTo>
                  <a:lnTo>
                    <a:pt x="246849" y="194132"/>
                  </a:lnTo>
                  <a:lnTo>
                    <a:pt x="249364" y="195402"/>
                  </a:lnTo>
                  <a:lnTo>
                    <a:pt x="248602" y="195402"/>
                  </a:lnTo>
                  <a:lnTo>
                    <a:pt x="250748" y="197942"/>
                  </a:lnTo>
                  <a:lnTo>
                    <a:pt x="253517" y="191592"/>
                  </a:lnTo>
                  <a:lnTo>
                    <a:pt x="256120" y="196672"/>
                  </a:lnTo>
                  <a:lnTo>
                    <a:pt x="255524" y="200482"/>
                  </a:lnTo>
                  <a:lnTo>
                    <a:pt x="253288" y="195402"/>
                  </a:lnTo>
                  <a:lnTo>
                    <a:pt x="253479" y="197954"/>
                  </a:lnTo>
                  <a:lnTo>
                    <a:pt x="251625" y="200482"/>
                  </a:lnTo>
                  <a:lnTo>
                    <a:pt x="252437" y="200482"/>
                  </a:lnTo>
                  <a:lnTo>
                    <a:pt x="253720" y="201752"/>
                  </a:lnTo>
                  <a:lnTo>
                    <a:pt x="254990" y="201752"/>
                  </a:lnTo>
                  <a:lnTo>
                    <a:pt x="256755" y="204292"/>
                  </a:lnTo>
                  <a:lnTo>
                    <a:pt x="255816" y="205562"/>
                  </a:lnTo>
                  <a:lnTo>
                    <a:pt x="255168" y="205562"/>
                  </a:lnTo>
                  <a:lnTo>
                    <a:pt x="254317" y="208102"/>
                  </a:lnTo>
                  <a:lnTo>
                    <a:pt x="259613" y="210642"/>
                  </a:lnTo>
                  <a:lnTo>
                    <a:pt x="260794" y="215722"/>
                  </a:lnTo>
                  <a:lnTo>
                    <a:pt x="259930" y="215722"/>
                  </a:lnTo>
                  <a:lnTo>
                    <a:pt x="263880" y="218262"/>
                  </a:lnTo>
                  <a:lnTo>
                    <a:pt x="266865" y="223342"/>
                  </a:lnTo>
                  <a:lnTo>
                    <a:pt x="268617" y="226174"/>
                  </a:lnTo>
                  <a:lnTo>
                    <a:pt x="268795" y="225882"/>
                  </a:lnTo>
                  <a:lnTo>
                    <a:pt x="270802" y="229692"/>
                  </a:lnTo>
                  <a:lnTo>
                    <a:pt x="270040" y="230962"/>
                  </a:lnTo>
                  <a:lnTo>
                    <a:pt x="270027" y="234772"/>
                  </a:lnTo>
                  <a:lnTo>
                    <a:pt x="267779" y="236042"/>
                  </a:lnTo>
                  <a:lnTo>
                    <a:pt x="266293" y="232232"/>
                  </a:lnTo>
                  <a:lnTo>
                    <a:pt x="263893" y="234772"/>
                  </a:lnTo>
                  <a:lnTo>
                    <a:pt x="268135" y="237312"/>
                  </a:lnTo>
                  <a:lnTo>
                    <a:pt x="268351" y="238582"/>
                  </a:lnTo>
                  <a:lnTo>
                    <a:pt x="266915" y="239852"/>
                  </a:lnTo>
                  <a:lnTo>
                    <a:pt x="269519" y="244932"/>
                  </a:lnTo>
                  <a:lnTo>
                    <a:pt x="272897" y="243662"/>
                  </a:lnTo>
                  <a:lnTo>
                    <a:pt x="275145" y="250012"/>
                  </a:lnTo>
                  <a:lnTo>
                    <a:pt x="275894" y="248742"/>
                  </a:lnTo>
                  <a:lnTo>
                    <a:pt x="280555" y="251282"/>
                  </a:lnTo>
                  <a:lnTo>
                    <a:pt x="275209" y="252552"/>
                  </a:lnTo>
                  <a:lnTo>
                    <a:pt x="279069" y="255092"/>
                  </a:lnTo>
                  <a:lnTo>
                    <a:pt x="276186" y="257632"/>
                  </a:lnTo>
                  <a:lnTo>
                    <a:pt x="277990" y="258902"/>
                  </a:lnTo>
                  <a:lnTo>
                    <a:pt x="282867" y="263982"/>
                  </a:lnTo>
                  <a:lnTo>
                    <a:pt x="285483" y="266522"/>
                  </a:lnTo>
                  <a:lnTo>
                    <a:pt x="283527" y="266522"/>
                  </a:lnTo>
                  <a:lnTo>
                    <a:pt x="286524" y="269062"/>
                  </a:lnTo>
                  <a:lnTo>
                    <a:pt x="288785" y="272872"/>
                  </a:lnTo>
                  <a:lnTo>
                    <a:pt x="286727" y="276682"/>
                  </a:lnTo>
                  <a:lnTo>
                    <a:pt x="288467" y="280492"/>
                  </a:lnTo>
                  <a:lnTo>
                    <a:pt x="291045" y="285572"/>
                  </a:lnTo>
                  <a:lnTo>
                    <a:pt x="291477" y="290652"/>
                  </a:lnTo>
                  <a:lnTo>
                    <a:pt x="296329" y="295732"/>
                  </a:lnTo>
                  <a:lnTo>
                    <a:pt x="300469" y="300812"/>
                  </a:lnTo>
                  <a:lnTo>
                    <a:pt x="310286" y="312242"/>
                  </a:lnTo>
                  <a:lnTo>
                    <a:pt x="310997" y="304622"/>
                  </a:lnTo>
                  <a:lnTo>
                    <a:pt x="312750" y="313512"/>
                  </a:lnTo>
                  <a:lnTo>
                    <a:pt x="315823" y="308432"/>
                  </a:lnTo>
                  <a:lnTo>
                    <a:pt x="317855" y="309702"/>
                  </a:lnTo>
                  <a:lnTo>
                    <a:pt x="318516" y="310972"/>
                  </a:lnTo>
                  <a:lnTo>
                    <a:pt x="321017" y="316052"/>
                  </a:lnTo>
                  <a:lnTo>
                    <a:pt x="322529" y="317322"/>
                  </a:lnTo>
                  <a:lnTo>
                    <a:pt x="323138" y="319862"/>
                  </a:lnTo>
                  <a:lnTo>
                    <a:pt x="319887" y="317322"/>
                  </a:lnTo>
                  <a:lnTo>
                    <a:pt x="319366" y="318592"/>
                  </a:lnTo>
                  <a:lnTo>
                    <a:pt x="323773" y="322402"/>
                  </a:lnTo>
                  <a:lnTo>
                    <a:pt x="320001" y="322402"/>
                  </a:lnTo>
                  <a:lnTo>
                    <a:pt x="322427" y="324942"/>
                  </a:lnTo>
                  <a:lnTo>
                    <a:pt x="322783" y="323672"/>
                  </a:lnTo>
                  <a:lnTo>
                    <a:pt x="325564" y="323672"/>
                  </a:lnTo>
                  <a:lnTo>
                    <a:pt x="327990" y="326212"/>
                  </a:lnTo>
                  <a:lnTo>
                    <a:pt x="326669" y="323672"/>
                  </a:lnTo>
                  <a:lnTo>
                    <a:pt x="325348" y="321132"/>
                  </a:lnTo>
                  <a:lnTo>
                    <a:pt x="333349" y="322402"/>
                  </a:lnTo>
                  <a:lnTo>
                    <a:pt x="329069" y="328752"/>
                  </a:lnTo>
                  <a:lnTo>
                    <a:pt x="337667" y="328752"/>
                  </a:lnTo>
                  <a:lnTo>
                    <a:pt x="334657" y="330022"/>
                  </a:lnTo>
                  <a:lnTo>
                    <a:pt x="338658" y="331292"/>
                  </a:lnTo>
                  <a:lnTo>
                    <a:pt x="349465" y="335102"/>
                  </a:lnTo>
                  <a:lnTo>
                    <a:pt x="354203" y="331292"/>
                  </a:lnTo>
                  <a:lnTo>
                    <a:pt x="354787" y="331292"/>
                  </a:lnTo>
                  <a:lnTo>
                    <a:pt x="355536" y="333832"/>
                  </a:lnTo>
                  <a:lnTo>
                    <a:pt x="353669" y="333832"/>
                  </a:lnTo>
                  <a:lnTo>
                    <a:pt x="358533" y="335102"/>
                  </a:lnTo>
                  <a:lnTo>
                    <a:pt x="364286" y="333832"/>
                  </a:lnTo>
                  <a:lnTo>
                    <a:pt x="369366" y="332562"/>
                  </a:lnTo>
                  <a:lnTo>
                    <a:pt x="371906" y="331292"/>
                  </a:lnTo>
                  <a:lnTo>
                    <a:pt x="376593" y="331292"/>
                  </a:lnTo>
                  <a:lnTo>
                    <a:pt x="378828" y="330022"/>
                  </a:lnTo>
                  <a:lnTo>
                    <a:pt x="382955" y="330022"/>
                  </a:lnTo>
                  <a:lnTo>
                    <a:pt x="382549" y="331292"/>
                  </a:lnTo>
                  <a:lnTo>
                    <a:pt x="384302" y="331292"/>
                  </a:lnTo>
                  <a:lnTo>
                    <a:pt x="384644" y="330022"/>
                  </a:lnTo>
                  <a:lnTo>
                    <a:pt x="384987" y="328752"/>
                  </a:lnTo>
                  <a:lnTo>
                    <a:pt x="387502" y="328752"/>
                  </a:lnTo>
                  <a:lnTo>
                    <a:pt x="387565" y="330022"/>
                  </a:lnTo>
                  <a:lnTo>
                    <a:pt x="387210" y="331292"/>
                  </a:lnTo>
                  <a:lnTo>
                    <a:pt x="388035" y="330022"/>
                  </a:lnTo>
                  <a:lnTo>
                    <a:pt x="388835" y="330022"/>
                  </a:lnTo>
                  <a:lnTo>
                    <a:pt x="391909" y="327482"/>
                  </a:lnTo>
                  <a:lnTo>
                    <a:pt x="394296" y="326212"/>
                  </a:lnTo>
                  <a:lnTo>
                    <a:pt x="393522" y="328625"/>
                  </a:lnTo>
                  <a:lnTo>
                    <a:pt x="402628" y="326212"/>
                  </a:lnTo>
                  <a:lnTo>
                    <a:pt x="404139" y="321132"/>
                  </a:lnTo>
                  <a:lnTo>
                    <a:pt x="404520" y="319862"/>
                  </a:lnTo>
                  <a:lnTo>
                    <a:pt x="409752" y="314782"/>
                  </a:lnTo>
                  <a:lnTo>
                    <a:pt x="412178" y="317322"/>
                  </a:lnTo>
                  <a:lnTo>
                    <a:pt x="418693" y="313512"/>
                  </a:lnTo>
                  <a:lnTo>
                    <a:pt x="421868" y="312242"/>
                  </a:lnTo>
                  <a:lnTo>
                    <a:pt x="422160" y="312242"/>
                  </a:lnTo>
                  <a:lnTo>
                    <a:pt x="426034" y="308432"/>
                  </a:lnTo>
                  <a:lnTo>
                    <a:pt x="427329" y="307162"/>
                  </a:lnTo>
                  <a:lnTo>
                    <a:pt x="430872" y="300812"/>
                  </a:lnTo>
                  <a:lnTo>
                    <a:pt x="436422" y="288112"/>
                  </a:lnTo>
                  <a:lnTo>
                    <a:pt x="441452" y="285572"/>
                  </a:lnTo>
                  <a:lnTo>
                    <a:pt x="445046" y="280492"/>
                  </a:lnTo>
                  <a:lnTo>
                    <a:pt x="445947" y="279222"/>
                  </a:lnTo>
                  <a:lnTo>
                    <a:pt x="447370" y="276682"/>
                  </a:lnTo>
                  <a:lnTo>
                    <a:pt x="450215" y="271602"/>
                  </a:lnTo>
                  <a:lnTo>
                    <a:pt x="451942" y="269062"/>
                  </a:lnTo>
                  <a:lnTo>
                    <a:pt x="453669" y="266522"/>
                  </a:lnTo>
                  <a:lnTo>
                    <a:pt x="454533" y="265252"/>
                  </a:lnTo>
                  <a:lnTo>
                    <a:pt x="453250" y="266522"/>
                  </a:lnTo>
                  <a:lnTo>
                    <a:pt x="451739" y="263982"/>
                  </a:lnTo>
                  <a:lnTo>
                    <a:pt x="452056" y="261442"/>
                  </a:lnTo>
                  <a:lnTo>
                    <a:pt x="453694" y="260172"/>
                  </a:lnTo>
                  <a:lnTo>
                    <a:pt x="451713" y="255092"/>
                  </a:lnTo>
                  <a:lnTo>
                    <a:pt x="455053" y="257632"/>
                  </a:lnTo>
                  <a:lnTo>
                    <a:pt x="458762" y="257632"/>
                  </a:lnTo>
                  <a:lnTo>
                    <a:pt x="459117" y="255092"/>
                  </a:lnTo>
                  <a:lnTo>
                    <a:pt x="459295" y="253822"/>
                  </a:lnTo>
                  <a:lnTo>
                    <a:pt x="459473" y="252552"/>
                  </a:lnTo>
                  <a:lnTo>
                    <a:pt x="460679" y="250012"/>
                  </a:lnTo>
                  <a:lnTo>
                    <a:pt x="456247" y="247472"/>
                  </a:lnTo>
                  <a:lnTo>
                    <a:pt x="461073" y="241122"/>
                  </a:lnTo>
                  <a:lnTo>
                    <a:pt x="462762" y="233502"/>
                  </a:lnTo>
                  <a:lnTo>
                    <a:pt x="463981" y="225882"/>
                  </a:lnTo>
                  <a:lnTo>
                    <a:pt x="465683" y="223342"/>
                  </a:lnTo>
                  <a:lnTo>
                    <a:pt x="467398" y="220802"/>
                  </a:lnTo>
                  <a:lnTo>
                    <a:pt x="466699" y="218262"/>
                  </a:lnTo>
                  <a:lnTo>
                    <a:pt x="467347" y="215722"/>
                  </a:lnTo>
                  <a:lnTo>
                    <a:pt x="466610" y="214452"/>
                  </a:lnTo>
                  <a:lnTo>
                    <a:pt x="469125" y="214452"/>
                  </a:lnTo>
                  <a:lnTo>
                    <a:pt x="471093" y="209372"/>
                  </a:lnTo>
                  <a:lnTo>
                    <a:pt x="472033" y="206832"/>
                  </a:lnTo>
                  <a:lnTo>
                    <a:pt x="472198" y="205562"/>
                  </a:lnTo>
                  <a:lnTo>
                    <a:pt x="473011" y="199212"/>
                  </a:lnTo>
                  <a:lnTo>
                    <a:pt x="474510" y="200482"/>
                  </a:lnTo>
                  <a:lnTo>
                    <a:pt x="474853" y="199212"/>
                  </a:lnTo>
                  <a:lnTo>
                    <a:pt x="475564" y="196672"/>
                  </a:lnTo>
                  <a:lnTo>
                    <a:pt x="468274" y="194132"/>
                  </a:lnTo>
                  <a:lnTo>
                    <a:pt x="468985" y="190322"/>
                  </a:lnTo>
                  <a:lnTo>
                    <a:pt x="473024" y="190322"/>
                  </a:lnTo>
                  <a:lnTo>
                    <a:pt x="474560" y="183972"/>
                  </a:lnTo>
                  <a:lnTo>
                    <a:pt x="479564" y="177622"/>
                  </a:lnTo>
                  <a:lnTo>
                    <a:pt x="478028" y="170002"/>
                  </a:lnTo>
                  <a:lnTo>
                    <a:pt x="479564" y="171272"/>
                  </a:lnTo>
                  <a:lnTo>
                    <a:pt x="479412" y="172542"/>
                  </a:lnTo>
                  <a:lnTo>
                    <a:pt x="480034" y="170002"/>
                  </a:lnTo>
                  <a:lnTo>
                    <a:pt x="480352" y="168732"/>
                  </a:lnTo>
                  <a:lnTo>
                    <a:pt x="484644" y="162382"/>
                  </a:lnTo>
                  <a:lnTo>
                    <a:pt x="485495" y="161112"/>
                  </a:lnTo>
                  <a:lnTo>
                    <a:pt x="483260" y="161112"/>
                  </a:lnTo>
                  <a:lnTo>
                    <a:pt x="482676" y="154762"/>
                  </a:lnTo>
                  <a:lnTo>
                    <a:pt x="482650" y="153492"/>
                  </a:lnTo>
                  <a:lnTo>
                    <a:pt x="482600" y="150952"/>
                  </a:lnTo>
                  <a:lnTo>
                    <a:pt x="484771" y="152222"/>
                  </a:lnTo>
                  <a:lnTo>
                    <a:pt x="484149" y="150952"/>
                  </a:lnTo>
                  <a:lnTo>
                    <a:pt x="482904" y="148412"/>
                  </a:lnTo>
                  <a:lnTo>
                    <a:pt x="482092" y="147142"/>
                  </a:lnTo>
                  <a:lnTo>
                    <a:pt x="482968" y="143332"/>
                  </a:lnTo>
                  <a:lnTo>
                    <a:pt x="483717" y="142062"/>
                  </a:lnTo>
                  <a:lnTo>
                    <a:pt x="484797" y="142976"/>
                  </a:lnTo>
                  <a:lnTo>
                    <a:pt x="486714" y="142062"/>
                  </a:lnTo>
                  <a:lnTo>
                    <a:pt x="482981" y="140792"/>
                  </a:lnTo>
                  <a:lnTo>
                    <a:pt x="485990" y="136982"/>
                  </a:lnTo>
                  <a:lnTo>
                    <a:pt x="486803" y="139522"/>
                  </a:lnTo>
                  <a:lnTo>
                    <a:pt x="488442" y="136982"/>
                  </a:lnTo>
                  <a:lnTo>
                    <a:pt x="487654" y="135712"/>
                  </a:lnTo>
                  <a:lnTo>
                    <a:pt x="486841" y="133172"/>
                  </a:lnTo>
                  <a:lnTo>
                    <a:pt x="486892" y="131902"/>
                  </a:lnTo>
                  <a:lnTo>
                    <a:pt x="486930" y="130632"/>
                  </a:lnTo>
                  <a:lnTo>
                    <a:pt x="490677" y="128092"/>
                  </a:lnTo>
                  <a:lnTo>
                    <a:pt x="492950" y="129362"/>
                  </a:lnTo>
                  <a:lnTo>
                    <a:pt x="491998" y="128092"/>
                  </a:lnTo>
                  <a:lnTo>
                    <a:pt x="491337" y="125552"/>
                  </a:lnTo>
                  <a:lnTo>
                    <a:pt x="493077" y="124282"/>
                  </a:lnTo>
                  <a:lnTo>
                    <a:pt x="493966" y="124282"/>
                  </a:lnTo>
                  <a:lnTo>
                    <a:pt x="494004" y="125552"/>
                  </a:lnTo>
                  <a:lnTo>
                    <a:pt x="495541" y="124282"/>
                  </a:lnTo>
                  <a:lnTo>
                    <a:pt x="498157" y="122135"/>
                  </a:lnTo>
                  <a:lnTo>
                    <a:pt x="499452" y="123012"/>
                  </a:lnTo>
                  <a:lnTo>
                    <a:pt x="501980" y="120472"/>
                  </a:lnTo>
                  <a:lnTo>
                    <a:pt x="502881" y="124282"/>
                  </a:lnTo>
                  <a:lnTo>
                    <a:pt x="502983" y="123012"/>
                  </a:lnTo>
                  <a:lnTo>
                    <a:pt x="503110" y="120472"/>
                  </a:lnTo>
                  <a:lnTo>
                    <a:pt x="503174" y="115392"/>
                  </a:lnTo>
                  <a:lnTo>
                    <a:pt x="506437" y="112852"/>
                  </a:lnTo>
                  <a:lnTo>
                    <a:pt x="507352" y="112852"/>
                  </a:lnTo>
                  <a:lnTo>
                    <a:pt x="507314" y="114122"/>
                  </a:lnTo>
                  <a:lnTo>
                    <a:pt x="508000" y="112852"/>
                  </a:lnTo>
                  <a:lnTo>
                    <a:pt x="508355" y="112852"/>
                  </a:lnTo>
                  <a:lnTo>
                    <a:pt x="508533" y="111582"/>
                  </a:lnTo>
                  <a:lnTo>
                    <a:pt x="509600" y="111582"/>
                  </a:lnTo>
                  <a:lnTo>
                    <a:pt x="510298" y="110312"/>
                  </a:lnTo>
                  <a:lnTo>
                    <a:pt x="511073" y="110312"/>
                  </a:lnTo>
                  <a:lnTo>
                    <a:pt x="512711" y="111582"/>
                  </a:lnTo>
                  <a:lnTo>
                    <a:pt x="514718" y="107772"/>
                  </a:lnTo>
                  <a:lnTo>
                    <a:pt x="516102" y="106502"/>
                  </a:lnTo>
                  <a:lnTo>
                    <a:pt x="514197" y="105232"/>
                  </a:lnTo>
                  <a:lnTo>
                    <a:pt x="516229" y="103962"/>
                  </a:lnTo>
                  <a:lnTo>
                    <a:pt x="513105" y="103962"/>
                  </a:lnTo>
                  <a:lnTo>
                    <a:pt x="512292" y="105232"/>
                  </a:lnTo>
                  <a:lnTo>
                    <a:pt x="511848" y="105232"/>
                  </a:lnTo>
                  <a:lnTo>
                    <a:pt x="510997" y="106502"/>
                  </a:lnTo>
                  <a:lnTo>
                    <a:pt x="509930" y="107772"/>
                  </a:lnTo>
                  <a:lnTo>
                    <a:pt x="513016" y="107772"/>
                  </a:lnTo>
                  <a:lnTo>
                    <a:pt x="513092" y="109042"/>
                  </a:lnTo>
                  <a:lnTo>
                    <a:pt x="512508" y="110312"/>
                  </a:lnTo>
                  <a:lnTo>
                    <a:pt x="511886" y="110312"/>
                  </a:lnTo>
                  <a:lnTo>
                    <a:pt x="511378" y="109042"/>
                  </a:lnTo>
                  <a:lnTo>
                    <a:pt x="508749" y="109042"/>
                  </a:lnTo>
                  <a:lnTo>
                    <a:pt x="502691" y="109042"/>
                  </a:lnTo>
                  <a:lnTo>
                    <a:pt x="502691" y="115392"/>
                  </a:lnTo>
                  <a:lnTo>
                    <a:pt x="499795" y="119202"/>
                  </a:lnTo>
                  <a:lnTo>
                    <a:pt x="498284" y="120878"/>
                  </a:lnTo>
                  <a:lnTo>
                    <a:pt x="496595" y="116662"/>
                  </a:lnTo>
                  <a:lnTo>
                    <a:pt x="501065" y="115392"/>
                  </a:lnTo>
                  <a:lnTo>
                    <a:pt x="502691" y="115392"/>
                  </a:lnTo>
                  <a:lnTo>
                    <a:pt x="502691" y="109042"/>
                  </a:lnTo>
                  <a:lnTo>
                    <a:pt x="491578" y="109042"/>
                  </a:lnTo>
                  <a:lnTo>
                    <a:pt x="489762" y="109042"/>
                  </a:lnTo>
                  <a:lnTo>
                    <a:pt x="488365" y="110312"/>
                  </a:lnTo>
                  <a:lnTo>
                    <a:pt x="489089" y="109042"/>
                  </a:lnTo>
                  <a:lnTo>
                    <a:pt x="490740" y="106502"/>
                  </a:lnTo>
                  <a:lnTo>
                    <a:pt x="491642" y="107772"/>
                  </a:lnTo>
                  <a:lnTo>
                    <a:pt x="492125" y="107772"/>
                  </a:lnTo>
                  <a:lnTo>
                    <a:pt x="508762" y="107772"/>
                  </a:lnTo>
                  <a:lnTo>
                    <a:pt x="508774" y="106502"/>
                  </a:lnTo>
                  <a:lnTo>
                    <a:pt x="509079" y="105232"/>
                  </a:lnTo>
                  <a:lnTo>
                    <a:pt x="511594" y="103962"/>
                  </a:lnTo>
                  <a:lnTo>
                    <a:pt x="511124" y="102692"/>
                  </a:lnTo>
                  <a:lnTo>
                    <a:pt x="510933" y="101422"/>
                  </a:lnTo>
                  <a:lnTo>
                    <a:pt x="510730" y="100152"/>
                  </a:lnTo>
                  <a:lnTo>
                    <a:pt x="515010" y="100152"/>
                  </a:lnTo>
                  <a:lnTo>
                    <a:pt x="519963" y="98882"/>
                  </a:lnTo>
                  <a:lnTo>
                    <a:pt x="521868" y="100152"/>
                  </a:lnTo>
                  <a:lnTo>
                    <a:pt x="522719" y="98882"/>
                  </a:lnTo>
                  <a:lnTo>
                    <a:pt x="525259" y="95072"/>
                  </a:lnTo>
                  <a:lnTo>
                    <a:pt x="531672" y="91262"/>
                  </a:lnTo>
                  <a:lnTo>
                    <a:pt x="532104" y="87452"/>
                  </a:lnTo>
                  <a:lnTo>
                    <a:pt x="532257" y="86182"/>
                  </a:lnTo>
                  <a:lnTo>
                    <a:pt x="533311" y="84912"/>
                  </a:lnTo>
                  <a:lnTo>
                    <a:pt x="534555" y="86182"/>
                  </a:lnTo>
                  <a:lnTo>
                    <a:pt x="535470" y="86182"/>
                  </a:lnTo>
                  <a:lnTo>
                    <a:pt x="534885" y="87452"/>
                  </a:lnTo>
                  <a:lnTo>
                    <a:pt x="533946" y="87452"/>
                  </a:lnTo>
                  <a:lnTo>
                    <a:pt x="533882" y="88722"/>
                  </a:lnTo>
                  <a:lnTo>
                    <a:pt x="534924" y="87452"/>
                  </a:lnTo>
                  <a:lnTo>
                    <a:pt x="535952" y="86182"/>
                  </a:lnTo>
                  <a:lnTo>
                    <a:pt x="538899" y="84912"/>
                  </a:lnTo>
                  <a:lnTo>
                    <a:pt x="541858" y="83642"/>
                  </a:lnTo>
                  <a:lnTo>
                    <a:pt x="541705" y="82943"/>
                  </a:lnTo>
                  <a:lnTo>
                    <a:pt x="545172" y="81102"/>
                  </a:lnTo>
                  <a:lnTo>
                    <a:pt x="544957" y="82372"/>
                  </a:lnTo>
                  <a:lnTo>
                    <a:pt x="550989" y="82372"/>
                  </a:lnTo>
                  <a:lnTo>
                    <a:pt x="552018" y="81102"/>
                  </a:lnTo>
                  <a:lnTo>
                    <a:pt x="553046" y="79832"/>
                  </a:lnTo>
                  <a:lnTo>
                    <a:pt x="554075" y="78562"/>
                  </a:lnTo>
                  <a:lnTo>
                    <a:pt x="557847" y="76022"/>
                  </a:lnTo>
                  <a:lnTo>
                    <a:pt x="561555" y="72212"/>
                  </a:lnTo>
                  <a:lnTo>
                    <a:pt x="564515" y="69672"/>
                  </a:lnTo>
                  <a:lnTo>
                    <a:pt x="565988" y="68402"/>
                  </a:lnTo>
                  <a:lnTo>
                    <a:pt x="572338" y="70802"/>
                  </a:lnTo>
                  <a:lnTo>
                    <a:pt x="592467" y="68402"/>
                  </a:lnTo>
                  <a:lnTo>
                    <a:pt x="603161" y="68402"/>
                  </a:lnTo>
                  <a:lnTo>
                    <a:pt x="613486" y="70942"/>
                  </a:lnTo>
                  <a:lnTo>
                    <a:pt x="617181" y="72212"/>
                  </a:lnTo>
                  <a:lnTo>
                    <a:pt x="617918" y="70942"/>
                  </a:lnTo>
                  <a:lnTo>
                    <a:pt x="620623" y="69672"/>
                  </a:lnTo>
                  <a:lnTo>
                    <a:pt x="620928" y="72212"/>
                  </a:lnTo>
                  <a:lnTo>
                    <a:pt x="625627" y="69672"/>
                  </a:lnTo>
                  <a:lnTo>
                    <a:pt x="632117" y="68402"/>
                  </a:lnTo>
                  <a:lnTo>
                    <a:pt x="633501" y="78562"/>
                  </a:lnTo>
                  <a:lnTo>
                    <a:pt x="641692" y="77292"/>
                  </a:lnTo>
                  <a:lnTo>
                    <a:pt x="641464" y="74752"/>
                  </a:lnTo>
                  <a:lnTo>
                    <a:pt x="643851" y="76022"/>
                  </a:lnTo>
                  <a:lnTo>
                    <a:pt x="649757" y="77292"/>
                  </a:lnTo>
                  <a:lnTo>
                    <a:pt x="648462" y="78562"/>
                  </a:lnTo>
                  <a:lnTo>
                    <a:pt x="648843" y="78562"/>
                  </a:lnTo>
                  <a:lnTo>
                    <a:pt x="650062" y="77292"/>
                  </a:lnTo>
                  <a:lnTo>
                    <a:pt x="650621" y="78562"/>
                  </a:lnTo>
                  <a:lnTo>
                    <a:pt x="650074" y="79832"/>
                  </a:lnTo>
                  <a:lnTo>
                    <a:pt x="657047" y="81102"/>
                  </a:lnTo>
                  <a:lnTo>
                    <a:pt x="660971" y="84912"/>
                  </a:lnTo>
                  <a:lnTo>
                    <a:pt x="653656" y="86182"/>
                  </a:lnTo>
                  <a:lnTo>
                    <a:pt x="659714" y="89992"/>
                  </a:lnTo>
                  <a:lnTo>
                    <a:pt x="663409" y="89992"/>
                  </a:lnTo>
                  <a:lnTo>
                    <a:pt x="665619" y="93980"/>
                  </a:lnTo>
                  <a:lnTo>
                    <a:pt x="666508" y="92710"/>
                  </a:lnTo>
                  <a:lnTo>
                    <a:pt x="666534" y="90170"/>
                  </a:lnTo>
                  <a:lnTo>
                    <a:pt x="666584" y="89992"/>
                  </a:lnTo>
                  <a:lnTo>
                    <a:pt x="668439" y="89992"/>
                  </a:lnTo>
                  <a:lnTo>
                    <a:pt x="668159" y="88722"/>
                  </a:lnTo>
                  <a:lnTo>
                    <a:pt x="667385" y="87630"/>
                  </a:lnTo>
                  <a:lnTo>
                    <a:pt x="668782" y="87630"/>
                  </a:lnTo>
                  <a:lnTo>
                    <a:pt x="669493" y="90944"/>
                  </a:lnTo>
                  <a:lnTo>
                    <a:pt x="669124" y="90893"/>
                  </a:lnTo>
                  <a:lnTo>
                    <a:pt x="668642" y="90843"/>
                  </a:lnTo>
                  <a:lnTo>
                    <a:pt x="668172" y="90881"/>
                  </a:lnTo>
                  <a:lnTo>
                    <a:pt x="669772" y="91630"/>
                  </a:lnTo>
                  <a:lnTo>
                    <a:pt x="669734" y="91478"/>
                  </a:lnTo>
                  <a:lnTo>
                    <a:pt x="673963" y="92710"/>
                  </a:lnTo>
                  <a:lnTo>
                    <a:pt x="678205" y="92710"/>
                  </a:lnTo>
                  <a:lnTo>
                    <a:pt x="681329" y="87630"/>
                  </a:lnTo>
                  <a:lnTo>
                    <a:pt x="680554" y="86360"/>
                  </a:lnTo>
                  <a:lnTo>
                    <a:pt x="679919" y="83820"/>
                  </a:lnTo>
                  <a:lnTo>
                    <a:pt x="679526" y="82550"/>
                  </a:lnTo>
                  <a:lnTo>
                    <a:pt x="681583" y="82550"/>
                  </a:lnTo>
                  <a:lnTo>
                    <a:pt x="681380" y="83820"/>
                  </a:lnTo>
                  <a:lnTo>
                    <a:pt x="681126" y="85090"/>
                  </a:lnTo>
                  <a:lnTo>
                    <a:pt x="683552" y="83820"/>
                  </a:lnTo>
                  <a:lnTo>
                    <a:pt x="682015" y="82550"/>
                  </a:lnTo>
                  <a:lnTo>
                    <a:pt x="681558" y="80010"/>
                  </a:lnTo>
                  <a:lnTo>
                    <a:pt x="684314" y="80010"/>
                  </a:lnTo>
                  <a:lnTo>
                    <a:pt x="683806" y="77470"/>
                  </a:lnTo>
                  <a:lnTo>
                    <a:pt x="683120" y="76200"/>
                  </a:lnTo>
                  <a:lnTo>
                    <a:pt x="683044" y="74930"/>
                  </a:lnTo>
                  <a:lnTo>
                    <a:pt x="683031" y="74752"/>
                  </a:lnTo>
                  <a:lnTo>
                    <a:pt x="682764" y="74930"/>
                  </a:lnTo>
                  <a:lnTo>
                    <a:pt x="682955" y="74269"/>
                  </a:lnTo>
                  <a:lnTo>
                    <a:pt x="682967" y="73660"/>
                  </a:lnTo>
                  <a:lnTo>
                    <a:pt x="683107" y="73761"/>
                  </a:lnTo>
                  <a:lnTo>
                    <a:pt x="683895" y="71120"/>
                  </a:lnTo>
                  <a:lnTo>
                    <a:pt x="687044" y="71120"/>
                  </a:lnTo>
                  <a:lnTo>
                    <a:pt x="687616" y="72390"/>
                  </a:lnTo>
                  <a:lnTo>
                    <a:pt x="687844" y="71120"/>
                  </a:lnTo>
                  <a:lnTo>
                    <a:pt x="688301" y="68580"/>
                  </a:lnTo>
                  <a:lnTo>
                    <a:pt x="689406" y="69850"/>
                  </a:lnTo>
                  <a:lnTo>
                    <a:pt x="689711" y="68580"/>
                  </a:lnTo>
                  <a:lnTo>
                    <a:pt x="693293" y="66040"/>
                  </a:lnTo>
                  <a:lnTo>
                    <a:pt x="692835" y="63500"/>
                  </a:lnTo>
                  <a:lnTo>
                    <a:pt x="696328" y="63500"/>
                  </a:lnTo>
                  <a:lnTo>
                    <a:pt x="696988" y="62230"/>
                  </a:lnTo>
                  <a:lnTo>
                    <a:pt x="699617" y="57150"/>
                  </a:lnTo>
                  <a:lnTo>
                    <a:pt x="701814" y="60960"/>
                  </a:lnTo>
                  <a:lnTo>
                    <a:pt x="701827" y="60756"/>
                  </a:lnTo>
                  <a:lnTo>
                    <a:pt x="702094" y="60642"/>
                  </a:lnTo>
                  <a:lnTo>
                    <a:pt x="702005" y="60477"/>
                  </a:lnTo>
                  <a:lnTo>
                    <a:pt x="701865" y="60363"/>
                  </a:lnTo>
                  <a:lnTo>
                    <a:pt x="701941" y="59690"/>
                  </a:lnTo>
                  <a:lnTo>
                    <a:pt x="703262" y="57150"/>
                  </a:lnTo>
                  <a:lnTo>
                    <a:pt x="703922" y="55880"/>
                  </a:lnTo>
                  <a:lnTo>
                    <a:pt x="706081" y="54610"/>
                  </a:lnTo>
                  <a:lnTo>
                    <a:pt x="706805" y="55880"/>
                  </a:lnTo>
                  <a:lnTo>
                    <a:pt x="710209" y="54610"/>
                  </a:lnTo>
                  <a:lnTo>
                    <a:pt x="713600" y="53340"/>
                  </a:lnTo>
                  <a:lnTo>
                    <a:pt x="716038" y="54610"/>
                  </a:lnTo>
                  <a:lnTo>
                    <a:pt x="716800" y="49530"/>
                  </a:lnTo>
                  <a:lnTo>
                    <a:pt x="726465" y="46990"/>
                  </a:lnTo>
                  <a:lnTo>
                    <a:pt x="731164" y="41910"/>
                  </a:lnTo>
                  <a:lnTo>
                    <a:pt x="730783" y="42913"/>
                  </a:lnTo>
                  <a:lnTo>
                    <a:pt x="733475" y="41910"/>
                  </a:lnTo>
                  <a:lnTo>
                    <a:pt x="734999" y="43180"/>
                  </a:lnTo>
                  <a:lnTo>
                    <a:pt x="737438" y="41910"/>
                  </a:lnTo>
                  <a:lnTo>
                    <a:pt x="736282" y="39370"/>
                  </a:lnTo>
                  <a:lnTo>
                    <a:pt x="739419" y="36830"/>
                  </a:lnTo>
                  <a:lnTo>
                    <a:pt x="740994" y="35560"/>
                  </a:lnTo>
                  <a:lnTo>
                    <a:pt x="742861" y="33020"/>
                  </a:lnTo>
                  <a:lnTo>
                    <a:pt x="748296" y="34290"/>
                  </a:lnTo>
                  <a:lnTo>
                    <a:pt x="742149" y="38100"/>
                  </a:lnTo>
                  <a:lnTo>
                    <a:pt x="744816" y="40640"/>
                  </a:lnTo>
                  <a:lnTo>
                    <a:pt x="743394" y="38100"/>
                  </a:lnTo>
                  <a:lnTo>
                    <a:pt x="750531" y="34290"/>
                  </a:lnTo>
                  <a:lnTo>
                    <a:pt x="748207" y="33020"/>
                  </a:lnTo>
                  <a:lnTo>
                    <a:pt x="751268" y="33020"/>
                  </a:lnTo>
                  <a:lnTo>
                    <a:pt x="753999" y="34290"/>
                  </a:lnTo>
                  <a:lnTo>
                    <a:pt x="753605" y="33020"/>
                  </a:lnTo>
                  <a:lnTo>
                    <a:pt x="752817" y="30480"/>
                  </a:lnTo>
                  <a:lnTo>
                    <a:pt x="756551" y="33020"/>
                  </a:lnTo>
                  <a:lnTo>
                    <a:pt x="757580" y="30480"/>
                  </a:lnTo>
                  <a:lnTo>
                    <a:pt x="758088" y="29210"/>
                  </a:lnTo>
                  <a:lnTo>
                    <a:pt x="763358" y="29210"/>
                  </a:lnTo>
                  <a:lnTo>
                    <a:pt x="760717" y="33020"/>
                  </a:lnTo>
                  <a:lnTo>
                    <a:pt x="765136" y="29210"/>
                  </a:lnTo>
                  <a:lnTo>
                    <a:pt x="765771" y="29502"/>
                  </a:lnTo>
                  <a:lnTo>
                    <a:pt x="765352" y="29210"/>
                  </a:lnTo>
                  <a:lnTo>
                    <a:pt x="765759" y="26670"/>
                  </a:lnTo>
                  <a:lnTo>
                    <a:pt x="771461" y="24130"/>
                  </a:lnTo>
                  <a:lnTo>
                    <a:pt x="769327" y="27940"/>
                  </a:lnTo>
                  <a:lnTo>
                    <a:pt x="771855" y="29210"/>
                  </a:lnTo>
                  <a:lnTo>
                    <a:pt x="775246" y="27940"/>
                  </a:lnTo>
                  <a:lnTo>
                    <a:pt x="777290" y="24130"/>
                  </a:lnTo>
                  <a:lnTo>
                    <a:pt x="780161" y="22860"/>
                  </a:lnTo>
                  <a:lnTo>
                    <a:pt x="780503" y="24130"/>
                  </a:lnTo>
                  <a:lnTo>
                    <a:pt x="781761" y="22860"/>
                  </a:lnTo>
                  <a:lnTo>
                    <a:pt x="784034" y="20320"/>
                  </a:lnTo>
                  <a:lnTo>
                    <a:pt x="792289" y="21590"/>
                  </a:lnTo>
                  <a:lnTo>
                    <a:pt x="793724" y="20320"/>
                  </a:lnTo>
                  <a:lnTo>
                    <a:pt x="796480" y="17894"/>
                  </a:lnTo>
                  <a:lnTo>
                    <a:pt x="796086" y="15240"/>
                  </a:lnTo>
                  <a:lnTo>
                    <a:pt x="796137" y="13970"/>
                  </a:lnTo>
                  <a:lnTo>
                    <a:pt x="798525" y="13970"/>
                  </a:lnTo>
                  <a:lnTo>
                    <a:pt x="800519" y="11430"/>
                  </a:lnTo>
                  <a:lnTo>
                    <a:pt x="801522" y="13970"/>
                  </a:lnTo>
                  <a:lnTo>
                    <a:pt x="800036" y="13970"/>
                  </a:lnTo>
                  <a:lnTo>
                    <a:pt x="799985" y="14897"/>
                  </a:lnTo>
                  <a:lnTo>
                    <a:pt x="801776" y="13970"/>
                  </a:lnTo>
                  <a:lnTo>
                    <a:pt x="803300" y="16446"/>
                  </a:lnTo>
                  <a:lnTo>
                    <a:pt x="808913" y="13970"/>
                  </a:lnTo>
                  <a:lnTo>
                    <a:pt x="812558" y="15240"/>
                  </a:lnTo>
                  <a:lnTo>
                    <a:pt x="813041" y="19050"/>
                  </a:lnTo>
                  <a:lnTo>
                    <a:pt x="804049" y="16510"/>
                  </a:lnTo>
                  <a:lnTo>
                    <a:pt x="808710" y="19050"/>
                  </a:lnTo>
                  <a:lnTo>
                    <a:pt x="803186" y="17780"/>
                  </a:lnTo>
                  <a:lnTo>
                    <a:pt x="807427" y="22860"/>
                  </a:lnTo>
                  <a:lnTo>
                    <a:pt x="799909" y="17780"/>
                  </a:lnTo>
                  <a:lnTo>
                    <a:pt x="803795" y="22860"/>
                  </a:lnTo>
                  <a:lnTo>
                    <a:pt x="810615" y="24130"/>
                  </a:lnTo>
                  <a:lnTo>
                    <a:pt x="811123" y="22860"/>
                  </a:lnTo>
                  <a:lnTo>
                    <a:pt x="811644" y="21590"/>
                  </a:lnTo>
                  <a:lnTo>
                    <a:pt x="818299" y="22860"/>
                  </a:lnTo>
                  <a:lnTo>
                    <a:pt x="820140" y="21590"/>
                  </a:lnTo>
                  <a:lnTo>
                    <a:pt x="818222" y="20320"/>
                  </a:lnTo>
                  <a:lnTo>
                    <a:pt x="820115" y="19050"/>
                  </a:lnTo>
                  <a:lnTo>
                    <a:pt x="825715" y="20320"/>
                  </a:lnTo>
                  <a:lnTo>
                    <a:pt x="827951" y="22860"/>
                  </a:lnTo>
                  <a:lnTo>
                    <a:pt x="829627" y="26670"/>
                  </a:lnTo>
                  <a:lnTo>
                    <a:pt x="833551" y="26670"/>
                  </a:lnTo>
                  <a:lnTo>
                    <a:pt x="836053" y="25400"/>
                  </a:lnTo>
                  <a:lnTo>
                    <a:pt x="838555" y="22860"/>
                  </a:lnTo>
                  <a:lnTo>
                    <a:pt x="842467" y="26670"/>
                  </a:lnTo>
                  <a:lnTo>
                    <a:pt x="839190" y="29210"/>
                  </a:lnTo>
                  <a:lnTo>
                    <a:pt x="845007" y="33020"/>
                  </a:lnTo>
                  <a:lnTo>
                    <a:pt x="845108" y="30581"/>
                  </a:lnTo>
                  <a:lnTo>
                    <a:pt x="845273" y="26670"/>
                  </a:lnTo>
                  <a:lnTo>
                    <a:pt x="849566" y="32016"/>
                  </a:lnTo>
                  <a:lnTo>
                    <a:pt x="849642" y="31750"/>
                  </a:lnTo>
                  <a:lnTo>
                    <a:pt x="852805" y="34290"/>
                  </a:lnTo>
                  <a:lnTo>
                    <a:pt x="851623" y="36830"/>
                  </a:lnTo>
                  <a:lnTo>
                    <a:pt x="856754" y="40640"/>
                  </a:lnTo>
                  <a:lnTo>
                    <a:pt x="862253" y="43180"/>
                  </a:lnTo>
                  <a:lnTo>
                    <a:pt x="867879" y="46990"/>
                  </a:lnTo>
                  <a:lnTo>
                    <a:pt x="873379" y="50800"/>
                  </a:lnTo>
                  <a:lnTo>
                    <a:pt x="870585" y="50800"/>
                  </a:lnTo>
                  <a:lnTo>
                    <a:pt x="871524" y="52070"/>
                  </a:lnTo>
                  <a:lnTo>
                    <a:pt x="878471" y="58420"/>
                  </a:lnTo>
                  <a:lnTo>
                    <a:pt x="885063" y="64770"/>
                  </a:lnTo>
                  <a:lnTo>
                    <a:pt x="891463" y="71120"/>
                  </a:lnTo>
                  <a:lnTo>
                    <a:pt x="897851" y="78740"/>
                  </a:lnTo>
                  <a:lnTo>
                    <a:pt x="903135" y="78740"/>
                  </a:lnTo>
                  <a:lnTo>
                    <a:pt x="903960" y="80010"/>
                  </a:lnTo>
                  <a:lnTo>
                    <a:pt x="906399" y="80010"/>
                  </a:lnTo>
                  <a:lnTo>
                    <a:pt x="908685" y="81280"/>
                  </a:lnTo>
                  <a:lnTo>
                    <a:pt x="908443" y="82550"/>
                  </a:lnTo>
                  <a:lnTo>
                    <a:pt x="906602" y="82550"/>
                  </a:lnTo>
                  <a:lnTo>
                    <a:pt x="913663" y="85090"/>
                  </a:lnTo>
                  <a:lnTo>
                    <a:pt x="921842" y="87630"/>
                  </a:lnTo>
                  <a:lnTo>
                    <a:pt x="929957" y="91440"/>
                  </a:lnTo>
                  <a:lnTo>
                    <a:pt x="936815" y="95250"/>
                  </a:lnTo>
                  <a:lnTo>
                    <a:pt x="934885" y="95250"/>
                  </a:lnTo>
                  <a:lnTo>
                    <a:pt x="941527" y="99060"/>
                  </a:lnTo>
                  <a:lnTo>
                    <a:pt x="943813" y="92710"/>
                  </a:lnTo>
                  <a:lnTo>
                    <a:pt x="949642" y="95250"/>
                  </a:lnTo>
                  <a:lnTo>
                    <a:pt x="948347" y="96520"/>
                  </a:lnTo>
                  <a:lnTo>
                    <a:pt x="955802" y="97790"/>
                  </a:lnTo>
                  <a:lnTo>
                    <a:pt x="964247" y="97790"/>
                  </a:lnTo>
                  <a:lnTo>
                    <a:pt x="979449" y="93980"/>
                  </a:lnTo>
                  <a:lnTo>
                    <a:pt x="982853" y="92710"/>
                  </a:lnTo>
                  <a:lnTo>
                    <a:pt x="986256" y="91440"/>
                  </a:lnTo>
                  <a:lnTo>
                    <a:pt x="992289" y="90170"/>
                  </a:lnTo>
                  <a:lnTo>
                    <a:pt x="992263" y="85090"/>
                  </a:lnTo>
                  <a:lnTo>
                    <a:pt x="1005649" y="82550"/>
                  </a:lnTo>
                  <a:lnTo>
                    <a:pt x="1002766" y="77470"/>
                  </a:lnTo>
                  <a:lnTo>
                    <a:pt x="1010653" y="74930"/>
                  </a:lnTo>
                  <a:lnTo>
                    <a:pt x="1009662" y="76200"/>
                  </a:lnTo>
                  <a:lnTo>
                    <a:pt x="1011542" y="74930"/>
                  </a:lnTo>
                  <a:lnTo>
                    <a:pt x="1019035" y="69850"/>
                  </a:lnTo>
                  <a:lnTo>
                    <a:pt x="1021321" y="68580"/>
                  </a:lnTo>
                  <a:lnTo>
                    <a:pt x="1020838" y="67310"/>
                  </a:lnTo>
                  <a:lnTo>
                    <a:pt x="1019886" y="64770"/>
                  </a:lnTo>
                  <a:lnTo>
                    <a:pt x="1022083" y="62230"/>
                  </a:lnTo>
                  <a:lnTo>
                    <a:pt x="1023810" y="64439"/>
                  </a:lnTo>
                  <a:lnTo>
                    <a:pt x="1023772" y="64579"/>
                  </a:lnTo>
                  <a:lnTo>
                    <a:pt x="1024077" y="64770"/>
                  </a:lnTo>
                  <a:lnTo>
                    <a:pt x="1024191" y="64249"/>
                  </a:lnTo>
                  <a:lnTo>
                    <a:pt x="1024521" y="63982"/>
                  </a:lnTo>
                  <a:lnTo>
                    <a:pt x="1024305" y="63779"/>
                  </a:lnTo>
                  <a:lnTo>
                    <a:pt x="1024674" y="62230"/>
                  </a:lnTo>
                  <a:lnTo>
                    <a:pt x="1025575" y="58420"/>
                  </a:lnTo>
                  <a:lnTo>
                    <a:pt x="1029665" y="59690"/>
                  </a:lnTo>
                  <a:lnTo>
                    <a:pt x="1030630" y="58420"/>
                  </a:lnTo>
                  <a:lnTo>
                    <a:pt x="1031595" y="57150"/>
                  </a:lnTo>
                  <a:lnTo>
                    <a:pt x="1030528" y="58420"/>
                  </a:lnTo>
                  <a:lnTo>
                    <a:pt x="1028725" y="58420"/>
                  </a:lnTo>
                  <a:lnTo>
                    <a:pt x="1028344" y="57150"/>
                  </a:lnTo>
                  <a:lnTo>
                    <a:pt x="1031367" y="53340"/>
                  </a:lnTo>
                  <a:lnTo>
                    <a:pt x="1038910" y="50800"/>
                  </a:lnTo>
                  <a:lnTo>
                    <a:pt x="1039749" y="53340"/>
                  </a:lnTo>
                  <a:lnTo>
                    <a:pt x="1041425" y="50800"/>
                  </a:lnTo>
                  <a:lnTo>
                    <a:pt x="1042263" y="49530"/>
                  </a:lnTo>
                  <a:lnTo>
                    <a:pt x="1044879" y="48260"/>
                  </a:lnTo>
                  <a:lnTo>
                    <a:pt x="1047762" y="45720"/>
                  </a:lnTo>
                  <a:lnTo>
                    <a:pt x="1047902" y="46507"/>
                  </a:lnTo>
                  <a:lnTo>
                    <a:pt x="1048486" y="45720"/>
                  </a:lnTo>
                  <a:lnTo>
                    <a:pt x="1049401" y="44450"/>
                  </a:lnTo>
                  <a:lnTo>
                    <a:pt x="1047788" y="50800"/>
                  </a:lnTo>
                  <a:lnTo>
                    <a:pt x="1051140" y="46990"/>
                  </a:lnTo>
                  <a:lnTo>
                    <a:pt x="1050328" y="46990"/>
                  </a:lnTo>
                  <a:lnTo>
                    <a:pt x="1050886" y="45720"/>
                  </a:lnTo>
                  <a:lnTo>
                    <a:pt x="1050810" y="44450"/>
                  </a:lnTo>
                  <a:lnTo>
                    <a:pt x="1053617" y="45720"/>
                  </a:lnTo>
                  <a:lnTo>
                    <a:pt x="1058354" y="44450"/>
                  </a:lnTo>
                  <a:lnTo>
                    <a:pt x="1062380" y="44450"/>
                  </a:lnTo>
                  <a:lnTo>
                    <a:pt x="1061656" y="45720"/>
                  </a:lnTo>
                  <a:lnTo>
                    <a:pt x="1076502" y="46990"/>
                  </a:lnTo>
                  <a:lnTo>
                    <a:pt x="1083792" y="50800"/>
                  </a:lnTo>
                  <a:lnTo>
                    <a:pt x="1081633" y="49530"/>
                  </a:lnTo>
                  <a:lnTo>
                    <a:pt x="1083741" y="45720"/>
                  </a:lnTo>
                  <a:lnTo>
                    <a:pt x="1086269" y="46990"/>
                  </a:lnTo>
                  <a:lnTo>
                    <a:pt x="1086040" y="48260"/>
                  </a:lnTo>
                  <a:lnTo>
                    <a:pt x="1088009" y="48260"/>
                  </a:lnTo>
                  <a:lnTo>
                    <a:pt x="1090726" y="50800"/>
                  </a:lnTo>
                  <a:lnTo>
                    <a:pt x="1087945" y="52070"/>
                  </a:lnTo>
                  <a:lnTo>
                    <a:pt x="1088504" y="52070"/>
                  </a:lnTo>
                  <a:lnTo>
                    <a:pt x="1089698" y="53340"/>
                  </a:lnTo>
                  <a:lnTo>
                    <a:pt x="1089317" y="54610"/>
                  </a:lnTo>
                  <a:lnTo>
                    <a:pt x="1089977" y="54610"/>
                  </a:lnTo>
                  <a:lnTo>
                    <a:pt x="1090422" y="60960"/>
                  </a:lnTo>
                  <a:lnTo>
                    <a:pt x="1094079" y="59690"/>
                  </a:lnTo>
                  <a:lnTo>
                    <a:pt x="1093584" y="60960"/>
                  </a:lnTo>
                  <a:lnTo>
                    <a:pt x="1098880" y="67310"/>
                  </a:lnTo>
                  <a:lnTo>
                    <a:pt x="1101344" y="69850"/>
                  </a:lnTo>
                  <a:lnTo>
                    <a:pt x="1103668" y="76200"/>
                  </a:lnTo>
                  <a:lnTo>
                    <a:pt x="1106208" y="74930"/>
                  </a:lnTo>
                  <a:lnTo>
                    <a:pt x="1106525" y="77470"/>
                  </a:lnTo>
                  <a:lnTo>
                    <a:pt x="1108798" y="78740"/>
                  </a:lnTo>
                  <a:lnTo>
                    <a:pt x="1108989" y="83820"/>
                  </a:lnTo>
                  <a:lnTo>
                    <a:pt x="1106919" y="88900"/>
                  </a:lnTo>
                  <a:lnTo>
                    <a:pt x="1105992" y="93980"/>
                  </a:lnTo>
                  <a:lnTo>
                    <a:pt x="1105890" y="97790"/>
                  </a:lnTo>
                  <a:lnTo>
                    <a:pt x="1106017" y="100330"/>
                  </a:lnTo>
                  <a:lnTo>
                    <a:pt x="1107605" y="97790"/>
                  </a:lnTo>
                  <a:lnTo>
                    <a:pt x="1108621" y="100330"/>
                  </a:lnTo>
                  <a:lnTo>
                    <a:pt x="1106284" y="100330"/>
                  </a:lnTo>
                  <a:lnTo>
                    <a:pt x="1104569" y="106680"/>
                  </a:lnTo>
                  <a:lnTo>
                    <a:pt x="1103960" y="102870"/>
                  </a:lnTo>
                  <a:lnTo>
                    <a:pt x="1101877" y="110490"/>
                  </a:lnTo>
                  <a:lnTo>
                    <a:pt x="1100937" y="113030"/>
                  </a:lnTo>
                  <a:lnTo>
                    <a:pt x="1098816" y="124460"/>
                  </a:lnTo>
                  <a:lnTo>
                    <a:pt x="1100162" y="123190"/>
                  </a:lnTo>
                  <a:lnTo>
                    <a:pt x="1101039" y="121920"/>
                  </a:lnTo>
                  <a:lnTo>
                    <a:pt x="1101547" y="123190"/>
                  </a:lnTo>
                  <a:lnTo>
                    <a:pt x="1101191" y="125730"/>
                  </a:lnTo>
                  <a:lnTo>
                    <a:pt x="1099007" y="127000"/>
                  </a:lnTo>
                  <a:lnTo>
                    <a:pt x="1098029" y="127000"/>
                  </a:lnTo>
                  <a:lnTo>
                    <a:pt x="1097991" y="125730"/>
                  </a:lnTo>
                  <a:lnTo>
                    <a:pt x="1097457" y="133350"/>
                  </a:lnTo>
                  <a:lnTo>
                    <a:pt x="1093609" y="139700"/>
                  </a:lnTo>
                  <a:lnTo>
                    <a:pt x="1091234" y="148590"/>
                  </a:lnTo>
                  <a:lnTo>
                    <a:pt x="1088720" y="156210"/>
                  </a:lnTo>
                  <a:lnTo>
                    <a:pt x="1088097" y="165100"/>
                  </a:lnTo>
                  <a:lnTo>
                    <a:pt x="1092390" y="171450"/>
                  </a:lnTo>
                  <a:lnTo>
                    <a:pt x="1091958" y="170180"/>
                  </a:lnTo>
                  <a:lnTo>
                    <a:pt x="1093965" y="173990"/>
                  </a:lnTo>
                  <a:lnTo>
                    <a:pt x="1096606" y="179070"/>
                  </a:lnTo>
                  <a:lnTo>
                    <a:pt x="1099769" y="181610"/>
                  </a:lnTo>
                  <a:lnTo>
                    <a:pt x="1103071" y="186690"/>
                  </a:lnTo>
                  <a:lnTo>
                    <a:pt x="1096086" y="179070"/>
                  </a:lnTo>
                  <a:lnTo>
                    <a:pt x="1097597" y="184150"/>
                  </a:lnTo>
                  <a:lnTo>
                    <a:pt x="1103731" y="189230"/>
                  </a:lnTo>
                  <a:lnTo>
                    <a:pt x="1108265" y="193040"/>
                  </a:lnTo>
                  <a:lnTo>
                    <a:pt x="1117777" y="199390"/>
                  </a:lnTo>
                  <a:lnTo>
                    <a:pt x="1122832" y="200660"/>
                  </a:lnTo>
                  <a:lnTo>
                    <a:pt x="1128712" y="200660"/>
                  </a:lnTo>
                  <a:lnTo>
                    <a:pt x="1132598" y="204470"/>
                  </a:lnTo>
                  <a:lnTo>
                    <a:pt x="1141145" y="205740"/>
                  </a:lnTo>
                  <a:lnTo>
                    <a:pt x="1148994" y="203200"/>
                  </a:lnTo>
                  <a:lnTo>
                    <a:pt x="1157020" y="201930"/>
                  </a:lnTo>
                  <a:lnTo>
                    <a:pt x="1164386" y="198120"/>
                  </a:lnTo>
                  <a:lnTo>
                    <a:pt x="1170622" y="198120"/>
                  </a:lnTo>
                  <a:lnTo>
                    <a:pt x="1169327" y="196850"/>
                  </a:lnTo>
                  <a:lnTo>
                    <a:pt x="1171257" y="194310"/>
                  </a:lnTo>
                  <a:lnTo>
                    <a:pt x="1172184" y="194957"/>
                  </a:lnTo>
                  <a:lnTo>
                    <a:pt x="1172806" y="194310"/>
                  </a:lnTo>
                  <a:lnTo>
                    <a:pt x="1180249" y="189230"/>
                  </a:lnTo>
                  <a:lnTo>
                    <a:pt x="1183881" y="186690"/>
                  </a:lnTo>
                  <a:lnTo>
                    <a:pt x="1187526" y="184150"/>
                  </a:lnTo>
                  <a:lnTo>
                    <a:pt x="1194701" y="179070"/>
                  </a:lnTo>
                  <a:lnTo>
                    <a:pt x="1208862" y="171450"/>
                  </a:lnTo>
                  <a:lnTo>
                    <a:pt x="1213497" y="168910"/>
                  </a:lnTo>
                  <a:lnTo>
                    <a:pt x="1215821" y="167640"/>
                  </a:lnTo>
                  <a:lnTo>
                    <a:pt x="1222540" y="165100"/>
                  </a:lnTo>
                  <a:lnTo>
                    <a:pt x="1225727" y="163830"/>
                  </a:lnTo>
                  <a:lnTo>
                    <a:pt x="1228915" y="162560"/>
                  </a:lnTo>
                  <a:lnTo>
                    <a:pt x="1234313" y="161290"/>
                  </a:lnTo>
                  <a:lnTo>
                    <a:pt x="1229956" y="153670"/>
                  </a:lnTo>
                  <a:lnTo>
                    <a:pt x="1238885" y="156210"/>
                  </a:lnTo>
                  <a:lnTo>
                    <a:pt x="1236980" y="158750"/>
                  </a:lnTo>
                  <a:lnTo>
                    <a:pt x="1242898" y="156210"/>
                  </a:lnTo>
                  <a:lnTo>
                    <a:pt x="1267777" y="167640"/>
                  </a:lnTo>
                  <a:lnTo>
                    <a:pt x="1265732" y="167640"/>
                  </a:lnTo>
                  <a:lnTo>
                    <a:pt x="1265110" y="168910"/>
                  </a:lnTo>
                  <a:lnTo>
                    <a:pt x="1265872" y="170180"/>
                  </a:lnTo>
                  <a:lnTo>
                    <a:pt x="1266685" y="171450"/>
                  </a:lnTo>
                  <a:lnTo>
                    <a:pt x="1267536" y="172720"/>
                  </a:lnTo>
                  <a:lnTo>
                    <a:pt x="1268691" y="173990"/>
                  </a:lnTo>
                  <a:lnTo>
                    <a:pt x="1269580" y="173990"/>
                  </a:lnTo>
                  <a:lnTo>
                    <a:pt x="1269568" y="175260"/>
                  </a:lnTo>
                  <a:lnTo>
                    <a:pt x="1282115" y="175260"/>
                  </a:lnTo>
                  <a:lnTo>
                    <a:pt x="1282636" y="171450"/>
                  </a:lnTo>
                  <a:lnTo>
                    <a:pt x="1284973" y="167640"/>
                  </a:lnTo>
                  <a:lnTo>
                    <a:pt x="1284782" y="176530"/>
                  </a:lnTo>
                  <a:lnTo>
                    <a:pt x="1285519" y="173990"/>
                  </a:lnTo>
                  <a:lnTo>
                    <a:pt x="1288440" y="172720"/>
                  </a:lnTo>
                  <a:close/>
                </a:path>
                <a:path w="1673860" h="508635">
                  <a:moveTo>
                    <a:pt x="1296479" y="255841"/>
                  </a:moveTo>
                  <a:lnTo>
                    <a:pt x="1296466" y="255473"/>
                  </a:lnTo>
                  <a:lnTo>
                    <a:pt x="1296250" y="254800"/>
                  </a:lnTo>
                  <a:lnTo>
                    <a:pt x="1296174" y="255257"/>
                  </a:lnTo>
                  <a:lnTo>
                    <a:pt x="1296276" y="255676"/>
                  </a:lnTo>
                  <a:lnTo>
                    <a:pt x="1296403" y="256082"/>
                  </a:lnTo>
                  <a:lnTo>
                    <a:pt x="1296479" y="255841"/>
                  </a:lnTo>
                  <a:close/>
                </a:path>
                <a:path w="1673860" h="508635">
                  <a:moveTo>
                    <a:pt x="1313751" y="281762"/>
                  </a:moveTo>
                  <a:lnTo>
                    <a:pt x="1307630" y="279400"/>
                  </a:lnTo>
                  <a:lnTo>
                    <a:pt x="1305560" y="279400"/>
                  </a:lnTo>
                  <a:lnTo>
                    <a:pt x="1304290" y="279400"/>
                  </a:lnTo>
                  <a:lnTo>
                    <a:pt x="1304163" y="281940"/>
                  </a:lnTo>
                  <a:lnTo>
                    <a:pt x="1312748" y="281940"/>
                  </a:lnTo>
                  <a:lnTo>
                    <a:pt x="1313751" y="281762"/>
                  </a:lnTo>
                  <a:close/>
                </a:path>
                <a:path w="1673860" h="508635">
                  <a:moveTo>
                    <a:pt x="1317726" y="281063"/>
                  </a:moveTo>
                  <a:lnTo>
                    <a:pt x="1313751" y="281762"/>
                  </a:lnTo>
                  <a:lnTo>
                    <a:pt x="1317485" y="283210"/>
                  </a:lnTo>
                  <a:lnTo>
                    <a:pt x="1317726" y="281063"/>
                  </a:lnTo>
                  <a:close/>
                </a:path>
                <a:path w="1673860" h="508635">
                  <a:moveTo>
                    <a:pt x="1334008" y="261620"/>
                  </a:moveTo>
                  <a:lnTo>
                    <a:pt x="1333766" y="260350"/>
                  </a:lnTo>
                  <a:lnTo>
                    <a:pt x="1333271" y="257810"/>
                  </a:lnTo>
                  <a:lnTo>
                    <a:pt x="1327467" y="259080"/>
                  </a:lnTo>
                  <a:lnTo>
                    <a:pt x="1328712" y="260858"/>
                  </a:lnTo>
                  <a:lnTo>
                    <a:pt x="1325397" y="262890"/>
                  </a:lnTo>
                  <a:lnTo>
                    <a:pt x="1328661" y="262890"/>
                  </a:lnTo>
                  <a:lnTo>
                    <a:pt x="1331925" y="261620"/>
                  </a:lnTo>
                  <a:lnTo>
                    <a:pt x="1334008" y="261620"/>
                  </a:lnTo>
                  <a:close/>
                </a:path>
                <a:path w="1673860" h="508635">
                  <a:moveTo>
                    <a:pt x="1334846" y="264833"/>
                  </a:moveTo>
                  <a:lnTo>
                    <a:pt x="1334427" y="264160"/>
                  </a:lnTo>
                  <a:lnTo>
                    <a:pt x="1334223" y="265125"/>
                  </a:lnTo>
                  <a:lnTo>
                    <a:pt x="1334363" y="265252"/>
                  </a:lnTo>
                  <a:lnTo>
                    <a:pt x="1334846" y="264833"/>
                  </a:lnTo>
                  <a:close/>
                </a:path>
                <a:path w="1673860" h="508635">
                  <a:moveTo>
                    <a:pt x="1355877" y="263410"/>
                  </a:moveTo>
                  <a:lnTo>
                    <a:pt x="1354429" y="262890"/>
                  </a:lnTo>
                  <a:lnTo>
                    <a:pt x="1354759" y="264160"/>
                  </a:lnTo>
                  <a:lnTo>
                    <a:pt x="1355877" y="263410"/>
                  </a:lnTo>
                  <a:close/>
                </a:path>
                <a:path w="1673860" h="508635">
                  <a:moveTo>
                    <a:pt x="1357922" y="264160"/>
                  </a:moveTo>
                  <a:lnTo>
                    <a:pt x="1356664" y="262890"/>
                  </a:lnTo>
                  <a:lnTo>
                    <a:pt x="1355877" y="263410"/>
                  </a:lnTo>
                  <a:lnTo>
                    <a:pt x="1357922" y="264160"/>
                  </a:lnTo>
                  <a:close/>
                </a:path>
                <a:path w="1673860" h="508635">
                  <a:moveTo>
                    <a:pt x="1358747" y="261251"/>
                  </a:moveTo>
                  <a:lnTo>
                    <a:pt x="1357007" y="260921"/>
                  </a:lnTo>
                  <a:lnTo>
                    <a:pt x="1357706" y="261137"/>
                  </a:lnTo>
                  <a:lnTo>
                    <a:pt x="1358265" y="261226"/>
                  </a:lnTo>
                  <a:lnTo>
                    <a:pt x="1358747" y="261251"/>
                  </a:lnTo>
                  <a:close/>
                </a:path>
                <a:path w="1673860" h="508635">
                  <a:moveTo>
                    <a:pt x="1360284" y="278587"/>
                  </a:moveTo>
                  <a:lnTo>
                    <a:pt x="1360017" y="278599"/>
                  </a:lnTo>
                  <a:lnTo>
                    <a:pt x="1359776" y="278625"/>
                  </a:lnTo>
                  <a:lnTo>
                    <a:pt x="1359547" y="278701"/>
                  </a:lnTo>
                  <a:lnTo>
                    <a:pt x="1357807" y="279196"/>
                  </a:lnTo>
                  <a:lnTo>
                    <a:pt x="1358988" y="279006"/>
                  </a:lnTo>
                  <a:lnTo>
                    <a:pt x="1360284" y="278587"/>
                  </a:lnTo>
                  <a:close/>
                </a:path>
                <a:path w="1673860" h="508635">
                  <a:moveTo>
                    <a:pt x="1384477" y="256654"/>
                  </a:moveTo>
                  <a:lnTo>
                    <a:pt x="1383855" y="256667"/>
                  </a:lnTo>
                  <a:lnTo>
                    <a:pt x="1383182" y="256819"/>
                  </a:lnTo>
                  <a:lnTo>
                    <a:pt x="1383360" y="256882"/>
                  </a:lnTo>
                  <a:lnTo>
                    <a:pt x="1384477" y="256654"/>
                  </a:lnTo>
                  <a:close/>
                </a:path>
                <a:path w="1673860" h="508635">
                  <a:moveTo>
                    <a:pt x="1386979" y="278930"/>
                  </a:moveTo>
                  <a:lnTo>
                    <a:pt x="1385811" y="279400"/>
                  </a:lnTo>
                  <a:lnTo>
                    <a:pt x="1386522" y="279400"/>
                  </a:lnTo>
                  <a:lnTo>
                    <a:pt x="1386979" y="278930"/>
                  </a:lnTo>
                  <a:close/>
                </a:path>
                <a:path w="1673860" h="508635">
                  <a:moveTo>
                    <a:pt x="1392402" y="259080"/>
                  </a:moveTo>
                  <a:lnTo>
                    <a:pt x="1392262" y="259080"/>
                  </a:lnTo>
                  <a:lnTo>
                    <a:pt x="1392402" y="259080"/>
                  </a:lnTo>
                  <a:close/>
                </a:path>
                <a:path w="1673860" h="508635">
                  <a:moveTo>
                    <a:pt x="1399616" y="259118"/>
                  </a:moveTo>
                  <a:lnTo>
                    <a:pt x="1396022" y="259080"/>
                  </a:lnTo>
                  <a:lnTo>
                    <a:pt x="1399425" y="257810"/>
                  </a:lnTo>
                  <a:lnTo>
                    <a:pt x="1394142" y="257810"/>
                  </a:lnTo>
                  <a:lnTo>
                    <a:pt x="1394955" y="259118"/>
                  </a:lnTo>
                  <a:lnTo>
                    <a:pt x="1399616" y="259118"/>
                  </a:lnTo>
                  <a:close/>
                </a:path>
                <a:path w="1673860" h="508635">
                  <a:moveTo>
                    <a:pt x="1410830" y="262890"/>
                  </a:moveTo>
                  <a:lnTo>
                    <a:pt x="1409014" y="262890"/>
                  </a:lnTo>
                  <a:lnTo>
                    <a:pt x="1406880" y="263664"/>
                  </a:lnTo>
                  <a:lnTo>
                    <a:pt x="1410830" y="262890"/>
                  </a:lnTo>
                  <a:close/>
                </a:path>
                <a:path w="1673860" h="508635">
                  <a:moveTo>
                    <a:pt x="1416253" y="266700"/>
                  </a:moveTo>
                  <a:lnTo>
                    <a:pt x="1416100" y="266700"/>
                  </a:lnTo>
                  <a:lnTo>
                    <a:pt x="1416253" y="266700"/>
                  </a:lnTo>
                  <a:close/>
                </a:path>
                <a:path w="1673860" h="508635">
                  <a:moveTo>
                    <a:pt x="1424914" y="267169"/>
                  </a:moveTo>
                  <a:lnTo>
                    <a:pt x="1424482" y="266776"/>
                  </a:lnTo>
                  <a:lnTo>
                    <a:pt x="1424025" y="266509"/>
                  </a:lnTo>
                  <a:lnTo>
                    <a:pt x="1423670" y="266649"/>
                  </a:lnTo>
                  <a:lnTo>
                    <a:pt x="1424127" y="266839"/>
                  </a:lnTo>
                  <a:lnTo>
                    <a:pt x="1424914" y="267169"/>
                  </a:lnTo>
                  <a:close/>
                </a:path>
                <a:path w="1673860" h="508635">
                  <a:moveTo>
                    <a:pt x="1440599" y="270510"/>
                  </a:moveTo>
                  <a:lnTo>
                    <a:pt x="1436547" y="270510"/>
                  </a:lnTo>
                  <a:lnTo>
                    <a:pt x="1438465" y="271780"/>
                  </a:lnTo>
                  <a:lnTo>
                    <a:pt x="1440599" y="270510"/>
                  </a:lnTo>
                  <a:close/>
                </a:path>
                <a:path w="1673860" h="508635">
                  <a:moveTo>
                    <a:pt x="1448193" y="289572"/>
                  </a:moveTo>
                  <a:lnTo>
                    <a:pt x="1447025" y="288874"/>
                  </a:lnTo>
                  <a:lnTo>
                    <a:pt x="1445615" y="288074"/>
                  </a:lnTo>
                  <a:lnTo>
                    <a:pt x="1444193" y="287985"/>
                  </a:lnTo>
                  <a:lnTo>
                    <a:pt x="1445564" y="289026"/>
                  </a:lnTo>
                  <a:lnTo>
                    <a:pt x="1446885" y="289394"/>
                  </a:lnTo>
                  <a:lnTo>
                    <a:pt x="1448193" y="289572"/>
                  </a:lnTo>
                  <a:close/>
                </a:path>
                <a:path w="1673860" h="508635">
                  <a:moveTo>
                    <a:pt x="1449743" y="276860"/>
                  </a:moveTo>
                  <a:lnTo>
                    <a:pt x="1448231" y="275590"/>
                  </a:lnTo>
                  <a:lnTo>
                    <a:pt x="1447228" y="276860"/>
                  </a:lnTo>
                  <a:lnTo>
                    <a:pt x="1449743" y="276860"/>
                  </a:lnTo>
                  <a:close/>
                </a:path>
                <a:path w="1673860" h="508635">
                  <a:moveTo>
                    <a:pt x="1476959" y="289560"/>
                  </a:moveTo>
                  <a:lnTo>
                    <a:pt x="1472222" y="285750"/>
                  </a:lnTo>
                  <a:lnTo>
                    <a:pt x="1468628" y="285750"/>
                  </a:lnTo>
                  <a:lnTo>
                    <a:pt x="1476959" y="289560"/>
                  </a:lnTo>
                  <a:close/>
                </a:path>
                <a:path w="1673860" h="508635">
                  <a:moveTo>
                    <a:pt x="1544383" y="356489"/>
                  </a:moveTo>
                  <a:lnTo>
                    <a:pt x="1543342" y="353009"/>
                  </a:lnTo>
                  <a:lnTo>
                    <a:pt x="1542389" y="353352"/>
                  </a:lnTo>
                  <a:lnTo>
                    <a:pt x="1543672" y="354926"/>
                  </a:lnTo>
                  <a:lnTo>
                    <a:pt x="1544383" y="356489"/>
                  </a:lnTo>
                  <a:close/>
                </a:path>
                <a:path w="1673860" h="508635">
                  <a:moveTo>
                    <a:pt x="1544789" y="357835"/>
                  </a:moveTo>
                  <a:lnTo>
                    <a:pt x="1544777" y="357416"/>
                  </a:lnTo>
                  <a:lnTo>
                    <a:pt x="1544612" y="356958"/>
                  </a:lnTo>
                  <a:lnTo>
                    <a:pt x="1544383" y="356489"/>
                  </a:lnTo>
                  <a:lnTo>
                    <a:pt x="1544789" y="357835"/>
                  </a:lnTo>
                  <a:close/>
                </a:path>
                <a:path w="1673860" h="508635">
                  <a:moveTo>
                    <a:pt x="1557261" y="389572"/>
                  </a:moveTo>
                  <a:lnTo>
                    <a:pt x="1556829" y="388620"/>
                  </a:lnTo>
                  <a:lnTo>
                    <a:pt x="1556473" y="388848"/>
                  </a:lnTo>
                  <a:lnTo>
                    <a:pt x="1557261" y="389572"/>
                  </a:lnTo>
                  <a:close/>
                </a:path>
                <a:path w="1673860" h="508635">
                  <a:moveTo>
                    <a:pt x="1557362" y="388251"/>
                  </a:moveTo>
                  <a:lnTo>
                    <a:pt x="1556854" y="387807"/>
                  </a:lnTo>
                  <a:lnTo>
                    <a:pt x="1557058" y="388620"/>
                  </a:lnTo>
                  <a:lnTo>
                    <a:pt x="1557362" y="388251"/>
                  </a:lnTo>
                  <a:close/>
                </a:path>
                <a:path w="1673860" h="508635">
                  <a:moveTo>
                    <a:pt x="1557972" y="391160"/>
                  </a:moveTo>
                  <a:lnTo>
                    <a:pt x="1557604" y="389890"/>
                  </a:lnTo>
                  <a:lnTo>
                    <a:pt x="1557261" y="389572"/>
                  </a:lnTo>
                  <a:lnTo>
                    <a:pt x="1557972" y="391160"/>
                  </a:lnTo>
                  <a:close/>
                </a:path>
                <a:path w="1673860" h="508635">
                  <a:moveTo>
                    <a:pt x="1559026" y="417309"/>
                  </a:moveTo>
                  <a:lnTo>
                    <a:pt x="1558836" y="417474"/>
                  </a:lnTo>
                  <a:lnTo>
                    <a:pt x="1558671" y="417753"/>
                  </a:lnTo>
                  <a:lnTo>
                    <a:pt x="1558594" y="418249"/>
                  </a:lnTo>
                  <a:lnTo>
                    <a:pt x="1558759" y="418172"/>
                  </a:lnTo>
                  <a:lnTo>
                    <a:pt x="1558886" y="417779"/>
                  </a:lnTo>
                  <a:lnTo>
                    <a:pt x="1559026" y="417309"/>
                  </a:lnTo>
                  <a:close/>
                </a:path>
                <a:path w="1673860" h="508635">
                  <a:moveTo>
                    <a:pt x="1559941" y="377507"/>
                  </a:moveTo>
                  <a:lnTo>
                    <a:pt x="1559636" y="377634"/>
                  </a:lnTo>
                  <a:lnTo>
                    <a:pt x="1559420" y="377901"/>
                  </a:lnTo>
                  <a:lnTo>
                    <a:pt x="1559242" y="378244"/>
                  </a:lnTo>
                  <a:lnTo>
                    <a:pt x="1559572" y="378028"/>
                  </a:lnTo>
                  <a:lnTo>
                    <a:pt x="1559814" y="377748"/>
                  </a:lnTo>
                  <a:lnTo>
                    <a:pt x="1559941" y="377507"/>
                  </a:lnTo>
                  <a:close/>
                </a:path>
                <a:path w="1673860" h="508635">
                  <a:moveTo>
                    <a:pt x="1570532" y="410032"/>
                  </a:moveTo>
                  <a:lnTo>
                    <a:pt x="1568818" y="408533"/>
                  </a:lnTo>
                  <a:lnTo>
                    <a:pt x="1569097" y="409536"/>
                  </a:lnTo>
                  <a:lnTo>
                    <a:pt x="1569516" y="409740"/>
                  </a:lnTo>
                  <a:lnTo>
                    <a:pt x="1569999" y="409892"/>
                  </a:lnTo>
                  <a:lnTo>
                    <a:pt x="1570532" y="410032"/>
                  </a:lnTo>
                  <a:close/>
                </a:path>
                <a:path w="1673860" h="508635">
                  <a:moveTo>
                    <a:pt x="1574876" y="462394"/>
                  </a:moveTo>
                  <a:lnTo>
                    <a:pt x="1573707" y="462622"/>
                  </a:lnTo>
                  <a:lnTo>
                    <a:pt x="1574241" y="462635"/>
                  </a:lnTo>
                  <a:lnTo>
                    <a:pt x="1574876" y="462432"/>
                  </a:lnTo>
                  <a:close/>
                </a:path>
                <a:path w="1673860" h="508635">
                  <a:moveTo>
                    <a:pt x="1575930" y="468630"/>
                  </a:moveTo>
                  <a:lnTo>
                    <a:pt x="1575803" y="467969"/>
                  </a:lnTo>
                  <a:lnTo>
                    <a:pt x="1574850" y="467360"/>
                  </a:lnTo>
                  <a:lnTo>
                    <a:pt x="1575930" y="468630"/>
                  </a:lnTo>
                  <a:close/>
                </a:path>
                <a:path w="1673860" h="508635">
                  <a:moveTo>
                    <a:pt x="1582191" y="448284"/>
                  </a:moveTo>
                  <a:lnTo>
                    <a:pt x="1581937" y="447408"/>
                  </a:lnTo>
                  <a:lnTo>
                    <a:pt x="1579448" y="448157"/>
                  </a:lnTo>
                  <a:lnTo>
                    <a:pt x="1578267" y="448284"/>
                  </a:lnTo>
                  <a:lnTo>
                    <a:pt x="1579448" y="448348"/>
                  </a:lnTo>
                  <a:lnTo>
                    <a:pt x="1580184" y="448767"/>
                  </a:lnTo>
                  <a:lnTo>
                    <a:pt x="1580680" y="449427"/>
                  </a:lnTo>
                  <a:lnTo>
                    <a:pt x="1581137" y="449249"/>
                  </a:lnTo>
                  <a:lnTo>
                    <a:pt x="1581632" y="448881"/>
                  </a:lnTo>
                  <a:lnTo>
                    <a:pt x="1582191" y="448284"/>
                  </a:lnTo>
                  <a:close/>
                </a:path>
                <a:path w="1673860" h="508635">
                  <a:moveTo>
                    <a:pt x="1585391" y="478790"/>
                  </a:moveTo>
                  <a:lnTo>
                    <a:pt x="1583880" y="477520"/>
                  </a:lnTo>
                  <a:lnTo>
                    <a:pt x="1583423" y="477520"/>
                  </a:lnTo>
                  <a:lnTo>
                    <a:pt x="1584731" y="479183"/>
                  </a:lnTo>
                  <a:lnTo>
                    <a:pt x="1585391" y="478790"/>
                  </a:lnTo>
                  <a:close/>
                </a:path>
                <a:path w="1673860" h="508635">
                  <a:moveTo>
                    <a:pt x="1587423" y="482600"/>
                  </a:moveTo>
                  <a:lnTo>
                    <a:pt x="1584731" y="479183"/>
                  </a:lnTo>
                  <a:lnTo>
                    <a:pt x="1583245" y="480060"/>
                  </a:lnTo>
                  <a:lnTo>
                    <a:pt x="1587423" y="482600"/>
                  </a:lnTo>
                  <a:close/>
                </a:path>
                <a:path w="1673860" h="508635">
                  <a:moveTo>
                    <a:pt x="1591462" y="472440"/>
                  </a:moveTo>
                  <a:lnTo>
                    <a:pt x="1588223" y="469607"/>
                  </a:lnTo>
                  <a:lnTo>
                    <a:pt x="1587754" y="470281"/>
                  </a:lnTo>
                  <a:lnTo>
                    <a:pt x="1591462" y="472440"/>
                  </a:lnTo>
                  <a:close/>
                </a:path>
                <a:path w="1673860" h="508635">
                  <a:moveTo>
                    <a:pt x="1600301" y="478790"/>
                  </a:moveTo>
                  <a:lnTo>
                    <a:pt x="1599692" y="478586"/>
                  </a:lnTo>
                  <a:lnTo>
                    <a:pt x="1599552" y="478790"/>
                  </a:lnTo>
                  <a:lnTo>
                    <a:pt x="1600301" y="478790"/>
                  </a:lnTo>
                  <a:close/>
                </a:path>
                <a:path w="1673860" h="508635">
                  <a:moveTo>
                    <a:pt x="1626704" y="485140"/>
                  </a:moveTo>
                  <a:lnTo>
                    <a:pt x="1624507" y="483870"/>
                  </a:lnTo>
                  <a:lnTo>
                    <a:pt x="1624698" y="484314"/>
                  </a:lnTo>
                  <a:lnTo>
                    <a:pt x="1626704" y="485140"/>
                  </a:lnTo>
                  <a:close/>
                </a:path>
                <a:path w="1673860" h="508635">
                  <a:moveTo>
                    <a:pt x="1636090" y="496544"/>
                  </a:moveTo>
                  <a:lnTo>
                    <a:pt x="1634350" y="496404"/>
                  </a:lnTo>
                  <a:lnTo>
                    <a:pt x="1635125" y="496570"/>
                  </a:lnTo>
                  <a:lnTo>
                    <a:pt x="1635658" y="496608"/>
                  </a:lnTo>
                  <a:lnTo>
                    <a:pt x="1636090" y="496544"/>
                  </a:lnTo>
                  <a:close/>
                </a:path>
                <a:path w="1673860" h="508635">
                  <a:moveTo>
                    <a:pt x="1637525" y="495795"/>
                  </a:moveTo>
                  <a:lnTo>
                    <a:pt x="1637296" y="495541"/>
                  </a:lnTo>
                  <a:lnTo>
                    <a:pt x="1637004" y="496176"/>
                  </a:lnTo>
                  <a:lnTo>
                    <a:pt x="1636661" y="496468"/>
                  </a:lnTo>
                  <a:lnTo>
                    <a:pt x="1636102" y="496544"/>
                  </a:lnTo>
                  <a:lnTo>
                    <a:pt x="1637322" y="496531"/>
                  </a:lnTo>
                  <a:lnTo>
                    <a:pt x="1637474" y="496150"/>
                  </a:lnTo>
                  <a:lnTo>
                    <a:pt x="1637525" y="495795"/>
                  </a:lnTo>
                  <a:close/>
                </a:path>
                <a:path w="1673860" h="508635">
                  <a:moveTo>
                    <a:pt x="1639049" y="496366"/>
                  </a:moveTo>
                  <a:lnTo>
                    <a:pt x="1637322" y="496531"/>
                  </a:lnTo>
                  <a:lnTo>
                    <a:pt x="1637169" y="496989"/>
                  </a:lnTo>
                  <a:lnTo>
                    <a:pt x="1637893" y="496900"/>
                  </a:lnTo>
                  <a:lnTo>
                    <a:pt x="1638490" y="496684"/>
                  </a:lnTo>
                  <a:lnTo>
                    <a:pt x="1639049" y="496366"/>
                  </a:lnTo>
                  <a:close/>
                </a:path>
                <a:path w="1673860" h="508635">
                  <a:moveTo>
                    <a:pt x="1639785" y="488950"/>
                  </a:moveTo>
                  <a:lnTo>
                    <a:pt x="1633982" y="491490"/>
                  </a:lnTo>
                  <a:lnTo>
                    <a:pt x="1632902" y="490220"/>
                  </a:lnTo>
                  <a:lnTo>
                    <a:pt x="1632318" y="488950"/>
                  </a:lnTo>
                  <a:lnTo>
                    <a:pt x="1635023" y="487680"/>
                  </a:lnTo>
                  <a:lnTo>
                    <a:pt x="1631365" y="486410"/>
                  </a:lnTo>
                  <a:lnTo>
                    <a:pt x="1631467" y="488950"/>
                  </a:lnTo>
                  <a:lnTo>
                    <a:pt x="1629943" y="487680"/>
                  </a:lnTo>
                  <a:lnTo>
                    <a:pt x="1628406" y="486410"/>
                  </a:lnTo>
                  <a:lnTo>
                    <a:pt x="1625600" y="486410"/>
                  </a:lnTo>
                  <a:lnTo>
                    <a:pt x="1624698" y="484314"/>
                  </a:lnTo>
                  <a:lnTo>
                    <a:pt x="1620520" y="482600"/>
                  </a:lnTo>
                  <a:lnTo>
                    <a:pt x="1615668" y="486410"/>
                  </a:lnTo>
                  <a:lnTo>
                    <a:pt x="1613928" y="482600"/>
                  </a:lnTo>
                  <a:lnTo>
                    <a:pt x="1614500" y="482600"/>
                  </a:lnTo>
                  <a:lnTo>
                    <a:pt x="1605521" y="481330"/>
                  </a:lnTo>
                  <a:lnTo>
                    <a:pt x="1613039" y="485140"/>
                  </a:lnTo>
                  <a:lnTo>
                    <a:pt x="1605165" y="486410"/>
                  </a:lnTo>
                  <a:lnTo>
                    <a:pt x="1604479" y="483870"/>
                  </a:lnTo>
                  <a:lnTo>
                    <a:pt x="1604124" y="480060"/>
                  </a:lnTo>
                  <a:lnTo>
                    <a:pt x="1603895" y="477520"/>
                  </a:lnTo>
                  <a:lnTo>
                    <a:pt x="1601812" y="480060"/>
                  </a:lnTo>
                  <a:lnTo>
                    <a:pt x="1600987" y="480060"/>
                  </a:lnTo>
                  <a:lnTo>
                    <a:pt x="1599552" y="478790"/>
                  </a:lnTo>
                  <a:lnTo>
                    <a:pt x="1597647" y="478790"/>
                  </a:lnTo>
                  <a:lnTo>
                    <a:pt x="1596872" y="477608"/>
                  </a:lnTo>
                  <a:lnTo>
                    <a:pt x="1599692" y="478586"/>
                  </a:lnTo>
                  <a:lnTo>
                    <a:pt x="1600454" y="477520"/>
                  </a:lnTo>
                  <a:lnTo>
                    <a:pt x="1596809" y="477520"/>
                  </a:lnTo>
                  <a:lnTo>
                    <a:pt x="1595145" y="474980"/>
                  </a:lnTo>
                  <a:lnTo>
                    <a:pt x="1587119" y="471170"/>
                  </a:lnTo>
                  <a:lnTo>
                    <a:pt x="1587754" y="470281"/>
                  </a:lnTo>
                  <a:lnTo>
                    <a:pt x="1587106" y="469900"/>
                  </a:lnTo>
                  <a:lnTo>
                    <a:pt x="1587665" y="469112"/>
                  </a:lnTo>
                  <a:lnTo>
                    <a:pt x="1588223" y="469607"/>
                  </a:lnTo>
                  <a:lnTo>
                    <a:pt x="1589811" y="467360"/>
                  </a:lnTo>
                  <a:lnTo>
                    <a:pt x="1588490" y="467982"/>
                  </a:lnTo>
                  <a:lnTo>
                    <a:pt x="1589862" y="466090"/>
                  </a:lnTo>
                  <a:lnTo>
                    <a:pt x="1582902" y="466090"/>
                  </a:lnTo>
                  <a:lnTo>
                    <a:pt x="1582585" y="462280"/>
                  </a:lnTo>
                  <a:lnTo>
                    <a:pt x="1582483" y="461010"/>
                  </a:lnTo>
                  <a:lnTo>
                    <a:pt x="1585201" y="461010"/>
                  </a:lnTo>
                  <a:lnTo>
                    <a:pt x="1586217" y="464820"/>
                  </a:lnTo>
                  <a:lnTo>
                    <a:pt x="1585963" y="461010"/>
                  </a:lnTo>
                  <a:lnTo>
                    <a:pt x="1585887" y="459740"/>
                  </a:lnTo>
                  <a:lnTo>
                    <a:pt x="1580946" y="459740"/>
                  </a:lnTo>
                  <a:lnTo>
                    <a:pt x="1581251" y="458470"/>
                  </a:lnTo>
                  <a:lnTo>
                    <a:pt x="1582762" y="452120"/>
                  </a:lnTo>
                  <a:lnTo>
                    <a:pt x="1581721" y="450850"/>
                  </a:lnTo>
                  <a:lnTo>
                    <a:pt x="1580680" y="449580"/>
                  </a:lnTo>
                  <a:lnTo>
                    <a:pt x="1577568" y="450850"/>
                  </a:lnTo>
                  <a:lnTo>
                    <a:pt x="1577174" y="448310"/>
                  </a:lnTo>
                  <a:lnTo>
                    <a:pt x="1576374" y="443230"/>
                  </a:lnTo>
                  <a:lnTo>
                    <a:pt x="1573441" y="438150"/>
                  </a:lnTo>
                  <a:lnTo>
                    <a:pt x="1574571" y="438150"/>
                  </a:lnTo>
                  <a:lnTo>
                    <a:pt x="1573606" y="434340"/>
                  </a:lnTo>
                  <a:lnTo>
                    <a:pt x="1571675" y="426720"/>
                  </a:lnTo>
                  <a:lnTo>
                    <a:pt x="1571612" y="425450"/>
                  </a:lnTo>
                  <a:lnTo>
                    <a:pt x="1571421" y="421640"/>
                  </a:lnTo>
                  <a:lnTo>
                    <a:pt x="1568450" y="421640"/>
                  </a:lnTo>
                  <a:lnTo>
                    <a:pt x="1567535" y="415290"/>
                  </a:lnTo>
                  <a:lnTo>
                    <a:pt x="1565732" y="411480"/>
                  </a:lnTo>
                  <a:lnTo>
                    <a:pt x="1568704" y="411480"/>
                  </a:lnTo>
                  <a:lnTo>
                    <a:pt x="1570177" y="414020"/>
                  </a:lnTo>
                  <a:lnTo>
                    <a:pt x="1569466" y="411480"/>
                  </a:lnTo>
                  <a:lnTo>
                    <a:pt x="1569097" y="410210"/>
                  </a:lnTo>
                  <a:lnTo>
                    <a:pt x="1567802" y="408940"/>
                  </a:lnTo>
                  <a:lnTo>
                    <a:pt x="1566926" y="408940"/>
                  </a:lnTo>
                  <a:lnTo>
                    <a:pt x="1565859" y="406400"/>
                  </a:lnTo>
                  <a:lnTo>
                    <a:pt x="1568564" y="406400"/>
                  </a:lnTo>
                  <a:lnTo>
                    <a:pt x="1568157" y="405130"/>
                  </a:lnTo>
                  <a:lnTo>
                    <a:pt x="1566951" y="401320"/>
                  </a:lnTo>
                  <a:lnTo>
                    <a:pt x="1562785" y="397510"/>
                  </a:lnTo>
                  <a:lnTo>
                    <a:pt x="1562061" y="389890"/>
                  </a:lnTo>
                  <a:lnTo>
                    <a:pt x="1559712" y="389890"/>
                  </a:lnTo>
                  <a:lnTo>
                    <a:pt x="1557680" y="397510"/>
                  </a:lnTo>
                  <a:lnTo>
                    <a:pt x="1553768" y="391160"/>
                  </a:lnTo>
                  <a:lnTo>
                    <a:pt x="1554873" y="389890"/>
                  </a:lnTo>
                  <a:lnTo>
                    <a:pt x="1556473" y="388848"/>
                  </a:lnTo>
                  <a:lnTo>
                    <a:pt x="1556207" y="388620"/>
                  </a:lnTo>
                  <a:lnTo>
                    <a:pt x="1556296" y="387350"/>
                  </a:lnTo>
                  <a:lnTo>
                    <a:pt x="1556854" y="387807"/>
                  </a:lnTo>
                  <a:lnTo>
                    <a:pt x="1556727" y="387350"/>
                  </a:lnTo>
                  <a:lnTo>
                    <a:pt x="1556397" y="386080"/>
                  </a:lnTo>
                  <a:lnTo>
                    <a:pt x="1558124" y="386080"/>
                  </a:lnTo>
                  <a:lnTo>
                    <a:pt x="1556943" y="383540"/>
                  </a:lnTo>
                  <a:lnTo>
                    <a:pt x="1558404" y="383540"/>
                  </a:lnTo>
                  <a:lnTo>
                    <a:pt x="1558836" y="384810"/>
                  </a:lnTo>
                  <a:lnTo>
                    <a:pt x="1558480" y="386080"/>
                  </a:lnTo>
                  <a:lnTo>
                    <a:pt x="1558798" y="386473"/>
                  </a:lnTo>
                  <a:lnTo>
                    <a:pt x="1557362" y="388251"/>
                  </a:lnTo>
                  <a:lnTo>
                    <a:pt x="1559318" y="389890"/>
                  </a:lnTo>
                  <a:lnTo>
                    <a:pt x="1559153" y="386930"/>
                  </a:lnTo>
                  <a:lnTo>
                    <a:pt x="1559496" y="387350"/>
                  </a:lnTo>
                  <a:lnTo>
                    <a:pt x="1559293" y="386080"/>
                  </a:lnTo>
                  <a:lnTo>
                    <a:pt x="1558886" y="383540"/>
                  </a:lnTo>
                  <a:lnTo>
                    <a:pt x="1558417" y="381000"/>
                  </a:lnTo>
                  <a:lnTo>
                    <a:pt x="1558836" y="379730"/>
                  </a:lnTo>
                  <a:lnTo>
                    <a:pt x="1559255" y="378460"/>
                  </a:lnTo>
                  <a:lnTo>
                    <a:pt x="1558391" y="379730"/>
                  </a:lnTo>
                  <a:lnTo>
                    <a:pt x="1556994" y="379730"/>
                  </a:lnTo>
                  <a:lnTo>
                    <a:pt x="1555965" y="378460"/>
                  </a:lnTo>
                  <a:lnTo>
                    <a:pt x="1553603" y="373380"/>
                  </a:lnTo>
                  <a:lnTo>
                    <a:pt x="1557172" y="375920"/>
                  </a:lnTo>
                  <a:lnTo>
                    <a:pt x="1556816" y="373380"/>
                  </a:lnTo>
                  <a:lnTo>
                    <a:pt x="1556639" y="372110"/>
                  </a:lnTo>
                  <a:lnTo>
                    <a:pt x="1554924" y="370840"/>
                  </a:lnTo>
                  <a:lnTo>
                    <a:pt x="1554543" y="368300"/>
                  </a:lnTo>
                  <a:lnTo>
                    <a:pt x="1552092" y="368300"/>
                  </a:lnTo>
                  <a:lnTo>
                    <a:pt x="1551368" y="367030"/>
                  </a:lnTo>
                  <a:lnTo>
                    <a:pt x="1552321" y="367030"/>
                  </a:lnTo>
                  <a:lnTo>
                    <a:pt x="1552676" y="365760"/>
                  </a:lnTo>
                  <a:lnTo>
                    <a:pt x="1550365" y="363220"/>
                  </a:lnTo>
                  <a:lnTo>
                    <a:pt x="1548371" y="359410"/>
                  </a:lnTo>
                  <a:lnTo>
                    <a:pt x="1545717" y="354330"/>
                  </a:lnTo>
                  <a:lnTo>
                    <a:pt x="1544878" y="358140"/>
                  </a:lnTo>
                  <a:lnTo>
                    <a:pt x="1545082" y="359410"/>
                  </a:lnTo>
                  <a:lnTo>
                    <a:pt x="1544764" y="359410"/>
                  </a:lnTo>
                  <a:lnTo>
                    <a:pt x="1540256" y="354330"/>
                  </a:lnTo>
                  <a:lnTo>
                    <a:pt x="1533017" y="341630"/>
                  </a:lnTo>
                  <a:lnTo>
                    <a:pt x="1528533" y="336550"/>
                  </a:lnTo>
                  <a:lnTo>
                    <a:pt x="1529245" y="335280"/>
                  </a:lnTo>
                  <a:lnTo>
                    <a:pt x="1524952" y="332740"/>
                  </a:lnTo>
                  <a:lnTo>
                    <a:pt x="1521752" y="328930"/>
                  </a:lnTo>
                  <a:lnTo>
                    <a:pt x="1520685" y="327660"/>
                  </a:lnTo>
                  <a:lnTo>
                    <a:pt x="1516545" y="326390"/>
                  </a:lnTo>
                  <a:lnTo>
                    <a:pt x="1515402" y="325120"/>
                  </a:lnTo>
                  <a:lnTo>
                    <a:pt x="1515008" y="322580"/>
                  </a:lnTo>
                  <a:lnTo>
                    <a:pt x="1516240" y="321310"/>
                  </a:lnTo>
                  <a:lnTo>
                    <a:pt x="1514487" y="320040"/>
                  </a:lnTo>
                  <a:lnTo>
                    <a:pt x="1512735" y="318770"/>
                  </a:lnTo>
                  <a:lnTo>
                    <a:pt x="1511719" y="320040"/>
                  </a:lnTo>
                  <a:lnTo>
                    <a:pt x="1510842" y="318770"/>
                  </a:lnTo>
                  <a:lnTo>
                    <a:pt x="1508226" y="314960"/>
                  </a:lnTo>
                  <a:lnTo>
                    <a:pt x="1512100" y="316128"/>
                  </a:lnTo>
                  <a:lnTo>
                    <a:pt x="1512430" y="316230"/>
                  </a:lnTo>
                  <a:lnTo>
                    <a:pt x="1511338" y="315277"/>
                  </a:lnTo>
                  <a:lnTo>
                    <a:pt x="1508734" y="312420"/>
                  </a:lnTo>
                  <a:lnTo>
                    <a:pt x="1508544" y="311150"/>
                  </a:lnTo>
                  <a:lnTo>
                    <a:pt x="1502511" y="308610"/>
                  </a:lnTo>
                  <a:lnTo>
                    <a:pt x="1505546" y="308610"/>
                  </a:lnTo>
                  <a:lnTo>
                    <a:pt x="1503273" y="306070"/>
                  </a:lnTo>
                  <a:lnTo>
                    <a:pt x="1501013" y="303530"/>
                  </a:lnTo>
                  <a:lnTo>
                    <a:pt x="1498511" y="303530"/>
                  </a:lnTo>
                  <a:lnTo>
                    <a:pt x="1500555" y="306070"/>
                  </a:lnTo>
                  <a:lnTo>
                    <a:pt x="1498028" y="304800"/>
                  </a:lnTo>
                  <a:lnTo>
                    <a:pt x="1496161" y="303530"/>
                  </a:lnTo>
                  <a:lnTo>
                    <a:pt x="1494116" y="302260"/>
                  </a:lnTo>
                  <a:lnTo>
                    <a:pt x="1497037" y="299720"/>
                  </a:lnTo>
                  <a:lnTo>
                    <a:pt x="1495463" y="298450"/>
                  </a:lnTo>
                  <a:lnTo>
                    <a:pt x="1490713" y="294640"/>
                  </a:lnTo>
                  <a:lnTo>
                    <a:pt x="1483588" y="292100"/>
                  </a:lnTo>
                  <a:lnTo>
                    <a:pt x="1480286" y="290830"/>
                  </a:lnTo>
                  <a:lnTo>
                    <a:pt x="1476984" y="289560"/>
                  </a:lnTo>
                  <a:lnTo>
                    <a:pt x="1473441" y="290830"/>
                  </a:lnTo>
                  <a:lnTo>
                    <a:pt x="1471282" y="289560"/>
                  </a:lnTo>
                  <a:lnTo>
                    <a:pt x="1469136" y="288290"/>
                  </a:lnTo>
                  <a:lnTo>
                    <a:pt x="1466240" y="281940"/>
                  </a:lnTo>
                  <a:lnTo>
                    <a:pt x="1464703" y="280670"/>
                  </a:lnTo>
                  <a:lnTo>
                    <a:pt x="1458899" y="275590"/>
                  </a:lnTo>
                  <a:lnTo>
                    <a:pt x="1456867" y="281940"/>
                  </a:lnTo>
                  <a:lnTo>
                    <a:pt x="1450555" y="278130"/>
                  </a:lnTo>
                  <a:lnTo>
                    <a:pt x="1450860" y="278930"/>
                  </a:lnTo>
                  <a:lnTo>
                    <a:pt x="1450949" y="280670"/>
                  </a:lnTo>
                  <a:lnTo>
                    <a:pt x="1450771" y="283210"/>
                  </a:lnTo>
                  <a:lnTo>
                    <a:pt x="1445387" y="281940"/>
                  </a:lnTo>
                  <a:lnTo>
                    <a:pt x="1440853" y="279400"/>
                  </a:lnTo>
                  <a:lnTo>
                    <a:pt x="1440992" y="276860"/>
                  </a:lnTo>
                  <a:lnTo>
                    <a:pt x="1441056" y="275590"/>
                  </a:lnTo>
                  <a:lnTo>
                    <a:pt x="1445577" y="275590"/>
                  </a:lnTo>
                  <a:lnTo>
                    <a:pt x="1445768" y="276161"/>
                  </a:lnTo>
                  <a:lnTo>
                    <a:pt x="1444904" y="276034"/>
                  </a:lnTo>
                  <a:lnTo>
                    <a:pt x="1444129" y="275958"/>
                  </a:lnTo>
                  <a:lnTo>
                    <a:pt x="1444244" y="276275"/>
                  </a:lnTo>
                  <a:lnTo>
                    <a:pt x="1445209" y="276555"/>
                  </a:lnTo>
                  <a:lnTo>
                    <a:pt x="1445704" y="276402"/>
                  </a:lnTo>
                  <a:lnTo>
                    <a:pt x="1445793" y="276225"/>
                  </a:lnTo>
                  <a:lnTo>
                    <a:pt x="1446022" y="276860"/>
                  </a:lnTo>
                  <a:lnTo>
                    <a:pt x="1447228" y="276860"/>
                  </a:lnTo>
                  <a:lnTo>
                    <a:pt x="1446237" y="275590"/>
                  </a:lnTo>
                  <a:lnTo>
                    <a:pt x="1445247" y="274320"/>
                  </a:lnTo>
                  <a:lnTo>
                    <a:pt x="1441856" y="273050"/>
                  </a:lnTo>
                  <a:lnTo>
                    <a:pt x="1438503" y="271792"/>
                  </a:lnTo>
                  <a:lnTo>
                    <a:pt x="1441018" y="273050"/>
                  </a:lnTo>
                  <a:lnTo>
                    <a:pt x="1438122" y="271780"/>
                  </a:lnTo>
                  <a:lnTo>
                    <a:pt x="1435227" y="270510"/>
                  </a:lnTo>
                  <a:lnTo>
                    <a:pt x="1431213" y="270510"/>
                  </a:lnTo>
                  <a:lnTo>
                    <a:pt x="1424914" y="267970"/>
                  </a:lnTo>
                  <a:lnTo>
                    <a:pt x="1425816" y="269240"/>
                  </a:lnTo>
                  <a:lnTo>
                    <a:pt x="1426464" y="270510"/>
                  </a:lnTo>
                  <a:lnTo>
                    <a:pt x="1425422" y="269240"/>
                  </a:lnTo>
                  <a:lnTo>
                    <a:pt x="1416164" y="266712"/>
                  </a:lnTo>
                  <a:lnTo>
                    <a:pt x="1420723" y="270510"/>
                  </a:lnTo>
                  <a:lnTo>
                    <a:pt x="1414119" y="269240"/>
                  </a:lnTo>
                  <a:lnTo>
                    <a:pt x="1410754" y="267970"/>
                  </a:lnTo>
                  <a:lnTo>
                    <a:pt x="1416138" y="266725"/>
                  </a:lnTo>
                  <a:lnTo>
                    <a:pt x="1409369" y="266700"/>
                  </a:lnTo>
                  <a:lnTo>
                    <a:pt x="1407439" y="265430"/>
                  </a:lnTo>
                  <a:lnTo>
                    <a:pt x="1405509" y="264160"/>
                  </a:lnTo>
                  <a:lnTo>
                    <a:pt x="1406880" y="263664"/>
                  </a:lnTo>
                  <a:lnTo>
                    <a:pt x="1404340" y="264160"/>
                  </a:lnTo>
                  <a:lnTo>
                    <a:pt x="1400759" y="260350"/>
                  </a:lnTo>
                  <a:lnTo>
                    <a:pt x="1395742" y="260350"/>
                  </a:lnTo>
                  <a:lnTo>
                    <a:pt x="1393888" y="260350"/>
                  </a:lnTo>
                  <a:lnTo>
                    <a:pt x="1390269" y="260350"/>
                  </a:lnTo>
                  <a:lnTo>
                    <a:pt x="1393469" y="262890"/>
                  </a:lnTo>
                  <a:lnTo>
                    <a:pt x="1389405" y="264160"/>
                  </a:lnTo>
                  <a:lnTo>
                    <a:pt x="1386979" y="262890"/>
                  </a:lnTo>
                  <a:lnTo>
                    <a:pt x="1381658" y="264160"/>
                  </a:lnTo>
                  <a:lnTo>
                    <a:pt x="1380998" y="261620"/>
                  </a:lnTo>
                  <a:lnTo>
                    <a:pt x="1388884" y="262890"/>
                  </a:lnTo>
                  <a:lnTo>
                    <a:pt x="1383182" y="260350"/>
                  </a:lnTo>
                  <a:lnTo>
                    <a:pt x="1380324" y="259080"/>
                  </a:lnTo>
                  <a:lnTo>
                    <a:pt x="1384223" y="259080"/>
                  </a:lnTo>
                  <a:lnTo>
                    <a:pt x="1382318" y="257810"/>
                  </a:lnTo>
                  <a:lnTo>
                    <a:pt x="1383182" y="257810"/>
                  </a:lnTo>
                  <a:lnTo>
                    <a:pt x="1375600" y="254000"/>
                  </a:lnTo>
                  <a:lnTo>
                    <a:pt x="1379397" y="260350"/>
                  </a:lnTo>
                  <a:lnTo>
                    <a:pt x="1371473" y="260350"/>
                  </a:lnTo>
                  <a:lnTo>
                    <a:pt x="1372539" y="257810"/>
                  </a:lnTo>
                  <a:lnTo>
                    <a:pt x="1369733" y="256540"/>
                  </a:lnTo>
                  <a:lnTo>
                    <a:pt x="1368399" y="256540"/>
                  </a:lnTo>
                  <a:lnTo>
                    <a:pt x="1371638" y="257810"/>
                  </a:lnTo>
                  <a:lnTo>
                    <a:pt x="1369847" y="260350"/>
                  </a:lnTo>
                  <a:lnTo>
                    <a:pt x="1366913" y="261620"/>
                  </a:lnTo>
                  <a:lnTo>
                    <a:pt x="1361846" y="260350"/>
                  </a:lnTo>
                  <a:lnTo>
                    <a:pt x="1361389" y="261620"/>
                  </a:lnTo>
                  <a:lnTo>
                    <a:pt x="1358747" y="261620"/>
                  </a:lnTo>
                  <a:lnTo>
                    <a:pt x="1361782" y="262890"/>
                  </a:lnTo>
                  <a:lnTo>
                    <a:pt x="1360754" y="264160"/>
                  </a:lnTo>
                  <a:lnTo>
                    <a:pt x="1357922" y="264160"/>
                  </a:lnTo>
                  <a:lnTo>
                    <a:pt x="1354772" y="264160"/>
                  </a:lnTo>
                  <a:lnTo>
                    <a:pt x="1352880" y="265430"/>
                  </a:lnTo>
                  <a:lnTo>
                    <a:pt x="1347736" y="260350"/>
                  </a:lnTo>
                  <a:lnTo>
                    <a:pt x="1342377" y="262890"/>
                  </a:lnTo>
                  <a:lnTo>
                    <a:pt x="1339786" y="261620"/>
                  </a:lnTo>
                  <a:lnTo>
                    <a:pt x="1341869" y="259080"/>
                  </a:lnTo>
                  <a:lnTo>
                    <a:pt x="1339659" y="259080"/>
                  </a:lnTo>
                  <a:lnTo>
                    <a:pt x="1337119" y="260223"/>
                  </a:lnTo>
                  <a:lnTo>
                    <a:pt x="1337119" y="262890"/>
                  </a:lnTo>
                  <a:lnTo>
                    <a:pt x="1334846" y="264833"/>
                  </a:lnTo>
                  <a:lnTo>
                    <a:pt x="1336014" y="266700"/>
                  </a:lnTo>
                  <a:lnTo>
                    <a:pt x="1334566" y="265430"/>
                  </a:lnTo>
                  <a:lnTo>
                    <a:pt x="1334363" y="265252"/>
                  </a:lnTo>
                  <a:lnTo>
                    <a:pt x="1334160" y="265430"/>
                  </a:lnTo>
                  <a:lnTo>
                    <a:pt x="1334223" y="265125"/>
                  </a:lnTo>
                  <a:lnTo>
                    <a:pt x="1333119" y="264160"/>
                  </a:lnTo>
                  <a:lnTo>
                    <a:pt x="1332776" y="263855"/>
                  </a:lnTo>
                  <a:lnTo>
                    <a:pt x="1335278" y="262890"/>
                  </a:lnTo>
                  <a:lnTo>
                    <a:pt x="1337119" y="262890"/>
                  </a:lnTo>
                  <a:lnTo>
                    <a:pt x="1337119" y="260223"/>
                  </a:lnTo>
                  <a:lnTo>
                    <a:pt x="1334008" y="261620"/>
                  </a:lnTo>
                  <a:lnTo>
                    <a:pt x="1335214" y="261620"/>
                  </a:lnTo>
                  <a:lnTo>
                    <a:pt x="1331810" y="263004"/>
                  </a:lnTo>
                  <a:lnTo>
                    <a:pt x="1331671" y="262890"/>
                  </a:lnTo>
                  <a:lnTo>
                    <a:pt x="1331531" y="263118"/>
                  </a:lnTo>
                  <a:lnTo>
                    <a:pt x="1328978" y="264160"/>
                  </a:lnTo>
                  <a:lnTo>
                    <a:pt x="1330896" y="264160"/>
                  </a:lnTo>
                  <a:lnTo>
                    <a:pt x="1327810" y="269240"/>
                  </a:lnTo>
                  <a:lnTo>
                    <a:pt x="1323009" y="266725"/>
                  </a:lnTo>
                  <a:lnTo>
                    <a:pt x="1323022" y="264160"/>
                  </a:lnTo>
                  <a:lnTo>
                    <a:pt x="1323073" y="261620"/>
                  </a:lnTo>
                  <a:lnTo>
                    <a:pt x="1316380" y="259080"/>
                  </a:lnTo>
                  <a:lnTo>
                    <a:pt x="1310640" y="264160"/>
                  </a:lnTo>
                  <a:lnTo>
                    <a:pt x="1302651" y="260350"/>
                  </a:lnTo>
                  <a:lnTo>
                    <a:pt x="1305039" y="261620"/>
                  </a:lnTo>
                  <a:lnTo>
                    <a:pt x="1303451" y="264160"/>
                  </a:lnTo>
                  <a:lnTo>
                    <a:pt x="1299883" y="261620"/>
                  </a:lnTo>
                  <a:lnTo>
                    <a:pt x="1297165" y="261620"/>
                  </a:lnTo>
                  <a:lnTo>
                    <a:pt x="1298003" y="259080"/>
                  </a:lnTo>
                  <a:lnTo>
                    <a:pt x="1296822" y="257810"/>
                  </a:lnTo>
                  <a:lnTo>
                    <a:pt x="1296403" y="256540"/>
                  </a:lnTo>
                  <a:lnTo>
                    <a:pt x="1295692" y="257810"/>
                  </a:lnTo>
                  <a:lnTo>
                    <a:pt x="1294523" y="256540"/>
                  </a:lnTo>
                  <a:lnTo>
                    <a:pt x="1292186" y="254000"/>
                  </a:lnTo>
                  <a:lnTo>
                    <a:pt x="1289545" y="256540"/>
                  </a:lnTo>
                  <a:lnTo>
                    <a:pt x="1289088" y="255270"/>
                  </a:lnTo>
                  <a:lnTo>
                    <a:pt x="1288935" y="252730"/>
                  </a:lnTo>
                  <a:lnTo>
                    <a:pt x="1287640" y="250190"/>
                  </a:lnTo>
                  <a:lnTo>
                    <a:pt x="1285900" y="250190"/>
                  </a:lnTo>
                  <a:lnTo>
                    <a:pt x="1283982" y="248920"/>
                  </a:lnTo>
                  <a:lnTo>
                    <a:pt x="1281963" y="247650"/>
                  </a:lnTo>
                  <a:lnTo>
                    <a:pt x="1280071" y="246380"/>
                  </a:lnTo>
                  <a:lnTo>
                    <a:pt x="1279817" y="243840"/>
                  </a:lnTo>
                  <a:lnTo>
                    <a:pt x="1282090" y="245110"/>
                  </a:lnTo>
                  <a:lnTo>
                    <a:pt x="1282458" y="243840"/>
                  </a:lnTo>
                  <a:lnTo>
                    <a:pt x="1282814" y="242570"/>
                  </a:lnTo>
                  <a:lnTo>
                    <a:pt x="1285011" y="245110"/>
                  </a:lnTo>
                  <a:lnTo>
                    <a:pt x="1284541" y="243840"/>
                  </a:lnTo>
                  <a:lnTo>
                    <a:pt x="1284706" y="242570"/>
                  </a:lnTo>
                  <a:lnTo>
                    <a:pt x="1283436" y="242570"/>
                  </a:lnTo>
                  <a:lnTo>
                    <a:pt x="1284351" y="241300"/>
                  </a:lnTo>
                  <a:lnTo>
                    <a:pt x="1280629" y="236220"/>
                  </a:lnTo>
                  <a:lnTo>
                    <a:pt x="1263840" y="236220"/>
                  </a:lnTo>
                  <a:lnTo>
                    <a:pt x="1262126" y="236220"/>
                  </a:lnTo>
                  <a:lnTo>
                    <a:pt x="1261973" y="240030"/>
                  </a:lnTo>
                  <a:lnTo>
                    <a:pt x="1263434" y="245110"/>
                  </a:lnTo>
                  <a:lnTo>
                    <a:pt x="1265453" y="243840"/>
                  </a:lnTo>
                  <a:lnTo>
                    <a:pt x="1263408" y="248920"/>
                  </a:lnTo>
                  <a:lnTo>
                    <a:pt x="1266405" y="255270"/>
                  </a:lnTo>
                  <a:lnTo>
                    <a:pt x="1269517" y="259118"/>
                  </a:lnTo>
                  <a:lnTo>
                    <a:pt x="1272692" y="262890"/>
                  </a:lnTo>
                  <a:lnTo>
                    <a:pt x="1275867" y="265430"/>
                  </a:lnTo>
                  <a:lnTo>
                    <a:pt x="1276083" y="270510"/>
                  </a:lnTo>
                  <a:lnTo>
                    <a:pt x="1283881" y="275590"/>
                  </a:lnTo>
                  <a:lnTo>
                    <a:pt x="1291704" y="276860"/>
                  </a:lnTo>
                  <a:lnTo>
                    <a:pt x="1304302" y="279171"/>
                  </a:lnTo>
                  <a:lnTo>
                    <a:pt x="1307033" y="279171"/>
                  </a:lnTo>
                  <a:lnTo>
                    <a:pt x="1307630" y="279400"/>
                  </a:lnTo>
                  <a:lnTo>
                    <a:pt x="1311935" y="279400"/>
                  </a:lnTo>
                  <a:lnTo>
                    <a:pt x="1318056" y="278130"/>
                  </a:lnTo>
                  <a:lnTo>
                    <a:pt x="1317726" y="281063"/>
                  </a:lnTo>
                  <a:lnTo>
                    <a:pt x="1326883" y="279400"/>
                  </a:lnTo>
                  <a:lnTo>
                    <a:pt x="1334554" y="278130"/>
                  </a:lnTo>
                  <a:lnTo>
                    <a:pt x="1337462" y="279400"/>
                  </a:lnTo>
                  <a:lnTo>
                    <a:pt x="1333030" y="280670"/>
                  </a:lnTo>
                  <a:lnTo>
                    <a:pt x="1332064" y="281940"/>
                  </a:lnTo>
                  <a:lnTo>
                    <a:pt x="1340294" y="280670"/>
                  </a:lnTo>
                  <a:lnTo>
                    <a:pt x="1355166" y="279400"/>
                  </a:lnTo>
                  <a:lnTo>
                    <a:pt x="1362240" y="278130"/>
                  </a:lnTo>
                  <a:lnTo>
                    <a:pt x="1361236" y="279400"/>
                  </a:lnTo>
                  <a:lnTo>
                    <a:pt x="1364551" y="279400"/>
                  </a:lnTo>
                  <a:lnTo>
                    <a:pt x="1364361" y="278130"/>
                  </a:lnTo>
                  <a:lnTo>
                    <a:pt x="1362570" y="278130"/>
                  </a:lnTo>
                  <a:lnTo>
                    <a:pt x="1359573" y="275590"/>
                  </a:lnTo>
                  <a:lnTo>
                    <a:pt x="1370025" y="273050"/>
                  </a:lnTo>
                  <a:lnTo>
                    <a:pt x="1370444" y="271780"/>
                  </a:lnTo>
                  <a:lnTo>
                    <a:pt x="1370418" y="274320"/>
                  </a:lnTo>
                  <a:lnTo>
                    <a:pt x="1373200" y="275590"/>
                  </a:lnTo>
                  <a:lnTo>
                    <a:pt x="1375613" y="276860"/>
                  </a:lnTo>
                  <a:lnTo>
                    <a:pt x="1374444" y="279400"/>
                  </a:lnTo>
                  <a:lnTo>
                    <a:pt x="1375651" y="279400"/>
                  </a:lnTo>
                  <a:lnTo>
                    <a:pt x="1377226" y="278130"/>
                  </a:lnTo>
                  <a:lnTo>
                    <a:pt x="1377022" y="276860"/>
                  </a:lnTo>
                  <a:lnTo>
                    <a:pt x="1378813" y="278130"/>
                  </a:lnTo>
                  <a:lnTo>
                    <a:pt x="1379321" y="278130"/>
                  </a:lnTo>
                  <a:lnTo>
                    <a:pt x="1377429" y="279400"/>
                  </a:lnTo>
                  <a:lnTo>
                    <a:pt x="1384046" y="279400"/>
                  </a:lnTo>
                  <a:lnTo>
                    <a:pt x="1381899" y="276860"/>
                  </a:lnTo>
                  <a:lnTo>
                    <a:pt x="1387881" y="278130"/>
                  </a:lnTo>
                  <a:lnTo>
                    <a:pt x="1386979" y="278930"/>
                  </a:lnTo>
                  <a:lnTo>
                    <a:pt x="1388986" y="278130"/>
                  </a:lnTo>
                  <a:lnTo>
                    <a:pt x="1392275" y="276860"/>
                  </a:lnTo>
                  <a:lnTo>
                    <a:pt x="1397215" y="278130"/>
                  </a:lnTo>
                  <a:lnTo>
                    <a:pt x="1396834" y="279400"/>
                  </a:lnTo>
                  <a:lnTo>
                    <a:pt x="1414005" y="279400"/>
                  </a:lnTo>
                  <a:lnTo>
                    <a:pt x="1420469" y="280670"/>
                  </a:lnTo>
                  <a:lnTo>
                    <a:pt x="1416761" y="284480"/>
                  </a:lnTo>
                  <a:lnTo>
                    <a:pt x="1423352" y="283210"/>
                  </a:lnTo>
                  <a:lnTo>
                    <a:pt x="1422933" y="287020"/>
                  </a:lnTo>
                  <a:lnTo>
                    <a:pt x="1428115" y="287020"/>
                  </a:lnTo>
                  <a:lnTo>
                    <a:pt x="1426591" y="284480"/>
                  </a:lnTo>
                  <a:lnTo>
                    <a:pt x="1430909" y="285750"/>
                  </a:lnTo>
                  <a:lnTo>
                    <a:pt x="1435455" y="285750"/>
                  </a:lnTo>
                  <a:lnTo>
                    <a:pt x="1438821" y="287020"/>
                  </a:lnTo>
                  <a:lnTo>
                    <a:pt x="1435176" y="288290"/>
                  </a:lnTo>
                  <a:lnTo>
                    <a:pt x="1437944" y="288290"/>
                  </a:lnTo>
                  <a:lnTo>
                    <a:pt x="1440649" y="289560"/>
                  </a:lnTo>
                  <a:lnTo>
                    <a:pt x="1443367" y="289560"/>
                  </a:lnTo>
                  <a:lnTo>
                    <a:pt x="1439291" y="287020"/>
                  </a:lnTo>
                  <a:lnTo>
                    <a:pt x="1444218" y="287020"/>
                  </a:lnTo>
                  <a:lnTo>
                    <a:pt x="1441589" y="284480"/>
                  </a:lnTo>
                  <a:lnTo>
                    <a:pt x="1440268" y="283210"/>
                  </a:lnTo>
                  <a:lnTo>
                    <a:pt x="1445704" y="285750"/>
                  </a:lnTo>
                  <a:lnTo>
                    <a:pt x="1444421" y="285750"/>
                  </a:lnTo>
                  <a:lnTo>
                    <a:pt x="1450022" y="287020"/>
                  </a:lnTo>
                  <a:lnTo>
                    <a:pt x="1450975" y="289598"/>
                  </a:lnTo>
                  <a:lnTo>
                    <a:pt x="1450327" y="289623"/>
                  </a:lnTo>
                  <a:lnTo>
                    <a:pt x="1449260" y="289687"/>
                  </a:lnTo>
                  <a:lnTo>
                    <a:pt x="1448193" y="289572"/>
                  </a:lnTo>
                  <a:lnTo>
                    <a:pt x="1449654" y="290372"/>
                  </a:lnTo>
                  <a:lnTo>
                    <a:pt x="1450809" y="290906"/>
                  </a:lnTo>
                  <a:lnTo>
                    <a:pt x="1451165" y="290118"/>
                  </a:lnTo>
                  <a:lnTo>
                    <a:pt x="1451432" y="290817"/>
                  </a:lnTo>
                  <a:lnTo>
                    <a:pt x="1453934" y="289560"/>
                  </a:lnTo>
                  <a:lnTo>
                    <a:pt x="1456563" y="289560"/>
                  </a:lnTo>
                  <a:lnTo>
                    <a:pt x="1459293" y="292100"/>
                  </a:lnTo>
                  <a:lnTo>
                    <a:pt x="1459623" y="293370"/>
                  </a:lnTo>
                  <a:lnTo>
                    <a:pt x="1457071" y="295910"/>
                  </a:lnTo>
                  <a:lnTo>
                    <a:pt x="1457274" y="295910"/>
                  </a:lnTo>
                  <a:lnTo>
                    <a:pt x="1460538" y="294640"/>
                  </a:lnTo>
                  <a:lnTo>
                    <a:pt x="1467104" y="299720"/>
                  </a:lnTo>
                  <a:lnTo>
                    <a:pt x="1469682" y="298881"/>
                  </a:lnTo>
                  <a:lnTo>
                    <a:pt x="1468945" y="300990"/>
                  </a:lnTo>
                  <a:lnTo>
                    <a:pt x="1471777" y="299720"/>
                  </a:lnTo>
                  <a:lnTo>
                    <a:pt x="1473250" y="300990"/>
                  </a:lnTo>
                  <a:lnTo>
                    <a:pt x="1473339" y="302260"/>
                  </a:lnTo>
                  <a:lnTo>
                    <a:pt x="1472336" y="303530"/>
                  </a:lnTo>
                  <a:lnTo>
                    <a:pt x="1477568" y="306070"/>
                  </a:lnTo>
                  <a:lnTo>
                    <a:pt x="1473606" y="299720"/>
                  </a:lnTo>
                  <a:lnTo>
                    <a:pt x="1472819" y="298450"/>
                  </a:lnTo>
                  <a:lnTo>
                    <a:pt x="1478318" y="303530"/>
                  </a:lnTo>
                  <a:lnTo>
                    <a:pt x="1476552" y="303530"/>
                  </a:lnTo>
                  <a:lnTo>
                    <a:pt x="1482420" y="308610"/>
                  </a:lnTo>
                  <a:lnTo>
                    <a:pt x="1489697" y="309880"/>
                  </a:lnTo>
                  <a:lnTo>
                    <a:pt x="1494523" y="314960"/>
                  </a:lnTo>
                  <a:lnTo>
                    <a:pt x="1494040" y="318770"/>
                  </a:lnTo>
                  <a:lnTo>
                    <a:pt x="1489202" y="312420"/>
                  </a:lnTo>
                  <a:lnTo>
                    <a:pt x="1489329" y="316230"/>
                  </a:lnTo>
                  <a:lnTo>
                    <a:pt x="1495806" y="320040"/>
                  </a:lnTo>
                  <a:lnTo>
                    <a:pt x="1502511" y="323850"/>
                  </a:lnTo>
                  <a:lnTo>
                    <a:pt x="1508836" y="327660"/>
                  </a:lnTo>
                  <a:lnTo>
                    <a:pt x="1514170" y="332740"/>
                  </a:lnTo>
                  <a:lnTo>
                    <a:pt x="1513166" y="331470"/>
                  </a:lnTo>
                  <a:lnTo>
                    <a:pt x="1517675" y="328930"/>
                  </a:lnTo>
                  <a:lnTo>
                    <a:pt x="1516443" y="339090"/>
                  </a:lnTo>
                  <a:lnTo>
                    <a:pt x="1521320" y="340360"/>
                  </a:lnTo>
                  <a:lnTo>
                    <a:pt x="1520266" y="340360"/>
                  </a:lnTo>
                  <a:lnTo>
                    <a:pt x="1518272" y="341630"/>
                  </a:lnTo>
                  <a:lnTo>
                    <a:pt x="1518881" y="341630"/>
                  </a:lnTo>
                  <a:lnTo>
                    <a:pt x="1522501" y="346710"/>
                  </a:lnTo>
                  <a:lnTo>
                    <a:pt x="1528432" y="350520"/>
                  </a:lnTo>
                  <a:lnTo>
                    <a:pt x="1535303" y="358140"/>
                  </a:lnTo>
                  <a:lnTo>
                    <a:pt x="1533537" y="358140"/>
                  </a:lnTo>
                  <a:lnTo>
                    <a:pt x="1534782" y="361950"/>
                  </a:lnTo>
                  <a:lnTo>
                    <a:pt x="1538528" y="367030"/>
                  </a:lnTo>
                  <a:lnTo>
                    <a:pt x="1539976" y="370840"/>
                  </a:lnTo>
                  <a:lnTo>
                    <a:pt x="1541665" y="370840"/>
                  </a:lnTo>
                  <a:lnTo>
                    <a:pt x="1542656" y="373380"/>
                  </a:lnTo>
                  <a:lnTo>
                    <a:pt x="1543558" y="370840"/>
                  </a:lnTo>
                  <a:lnTo>
                    <a:pt x="1543456" y="378460"/>
                  </a:lnTo>
                  <a:lnTo>
                    <a:pt x="1546745" y="383540"/>
                  </a:lnTo>
                  <a:lnTo>
                    <a:pt x="1549984" y="388620"/>
                  </a:lnTo>
                  <a:lnTo>
                    <a:pt x="1556207" y="398780"/>
                  </a:lnTo>
                  <a:lnTo>
                    <a:pt x="1554911" y="405130"/>
                  </a:lnTo>
                  <a:lnTo>
                    <a:pt x="1554505" y="403860"/>
                  </a:lnTo>
                  <a:lnTo>
                    <a:pt x="1552930" y="402590"/>
                  </a:lnTo>
                  <a:lnTo>
                    <a:pt x="1553235" y="403860"/>
                  </a:lnTo>
                  <a:lnTo>
                    <a:pt x="1557083" y="412750"/>
                  </a:lnTo>
                  <a:lnTo>
                    <a:pt x="1558925" y="411480"/>
                  </a:lnTo>
                  <a:lnTo>
                    <a:pt x="1557972" y="411480"/>
                  </a:lnTo>
                  <a:lnTo>
                    <a:pt x="1559013" y="408940"/>
                  </a:lnTo>
                  <a:lnTo>
                    <a:pt x="1560563" y="410210"/>
                  </a:lnTo>
                  <a:lnTo>
                    <a:pt x="1562277" y="412750"/>
                  </a:lnTo>
                  <a:lnTo>
                    <a:pt x="1562938" y="415290"/>
                  </a:lnTo>
                  <a:lnTo>
                    <a:pt x="1560372" y="410210"/>
                  </a:lnTo>
                  <a:lnTo>
                    <a:pt x="1559648" y="415290"/>
                  </a:lnTo>
                  <a:lnTo>
                    <a:pt x="1559026" y="417830"/>
                  </a:lnTo>
                  <a:lnTo>
                    <a:pt x="1561045" y="417830"/>
                  </a:lnTo>
                  <a:lnTo>
                    <a:pt x="1558785" y="424180"/>
                  </a:lnTo>
                  <a:lnTo>
                    <a:pt x="1565389" y="417830"/>
                  </a:lnTo>
                  <a:lnTo>
                    <a:pt x="1564881" y="425450"/>
                  </a:lnTo>
                  <a:lnTo>
                    <a:pt x="1563712" y="424180"/>
                  </a:lnTo>
                  <a:lnTo>
                    <a:pt x="1564982" y="426720"/>
                  </a:lnTo>
                  <a:lnTo>
                    <a:pt x="1567129" y="429260"/>
                  </a:lnTo>
                  <a:lnTo>
                    <a:pt x="1567662" y="431800"/>
                  </a:lnTo>
                  <a:lnTo>
                    <a:pt x="1565643" y="434340"/>
                  </a:lnTo>
                  <a:lnTo>
                    <a:pt x="1565719" y="429260"/>
                  </a:lnTo>
                  <a:lnTo>
                    <a:pt x="1563725" y="430530"/>
                  </a:lnTo>
                  <a:lnTo>
                    <a:pt x="1565021" y="434340"/>
                  </a:lnTo>
                  <a:lnTo>
                    <a:pt x="1570583" y="436880"/>
                  </a:lnTo>
                  <a:lnTo>
                    <a:pt x="1569427" y="440690"/>
                  </a:lnTo>
                  <a:lnTo>
                    <a:pt x="1568208" y="439420"/>
                  </a:lnTo>
                  <a:lnTo>
                    <a:pt x="1567434" y="436880"/>
                  </a:lnTo>
                  <a:lnTo>
                    <a:pt x="1566240" y="435610"/>
                  </a:lnTo>
                  <a:lnTo>
                    <a:pt x="1564792" y="440690"/>
                  </a:lnTo>
                  <a:lnTo>
                    <a:pt x="1565541" y="440690"/>
                  </a:lnTo>
                  <a:lnTo>
                    <a:pt x="1566189" y="443230"/>
                  </a:lnTo>
                  <a:lnTo>
                    <a:pt x="1566430" y="444842"/>
                  </a:lnTo>
                  <a:lnTo>
                    <a:pt x="1566659" y="446722"/>
                  </a:lnTo>
                  <a:lnTo>
                    <a:pt x="1566621" y="445985"/>
                  </a:lnTo>
                  <a:lnTo>
                    <a:pt x="1566900" y="448310"/>
                  </a:lnTo>
                  <a:lnTo>
                    <a:pt x="1567484" y="450850"/>
                  </a:lnTo>
                  <a:lnTo>
                    <a:pt x="1567497" y="448310"/>
                  </a:lnTo>
                  <a:lnTo>
                    <a:pt x="1575460" y="450850"/>
                  </a:lnTo>
                  <a:lnTo>
                    <a:pt x="1572729" y="458470"/>
                  </a:lnTo>
                  <a:lnTo>
                    <a:pt x="1573872" y="459054"/>
                  </a:lnTo>
                  <a:lnTo>
                    <a:pt x="1577543" y="462280"/>
                  </a:lnTo>
                  <a:lnTo>
                    <a:pt x="1574888" y="463550"/>
                  </a:lnTo>
                  <a:lnTo>
                    <a:pt x="1575168" y="464820"/>
                  </a:lnTo>
                  <a:lnTo>
                    <a:pt x="1575803" y="467969"/>
                  </a:lnTo>
                  <a:lnTo>
                    <a:pt x="1578813" y="469900"/>
                  </a:lnTo>
                  <a:lnTo>
                    <a:pt x="1576781" y="473710"/>
                  </a:lnTo>
                  <a:lnTo>
                    <a:pt x="1582864" y="476250"/>
                  </a:lnTo>
                  <a:lnTo>
                    <a:pt x="1582356" y="476250"/>
                  </a:lnTo>
                  <a:lnTo>
                    <a:pt x="1583880" y="477520"/>
                  </a:lnTo>
                  <a:lnTo>
                    <a:pt x="1584667" y="477520"/>
                  </a:lnTo>
                  <a:lnTo>
                    <a:pt x="1588363" y="478790"/>
                  </a:lnTo>
                  <a:lnTo>
                    <a:pt x="1590751" y="482600"/>
                  </a:lnTo>
                  <a:lnTo>
                    <a:pt x="1594396" y="485140"/>
                  </a:lnTo>
                  <a:lnTo>
                    <a:pt x="1597888" y="488950"/>
                  </a:lnTo>
                  <a:lnTo>
                    <a:pt x="1602676" y="491490"/>
                  </a:lnTo>
                  <a:lnTo>
                    <a:pt x="1617243" y="491490"/>
                  </a:lnTo>
                  <a:lnTo>
                    <a:pt x="1619148" y="488950"/>
                  </a:lnTo>
                  <a:lnTo>
                    <a:pt x="1626755" y="487680"/>
                  </a:lnTo>
                  <a:lnTo>
                    <a:pt x="1629105" y="490220"/>
                  </a:lnTo>
                  <a:lnTo>
                    <a:pt x="1624279" y="491490"/>
                  </a:lnTo>
                  <a:lnTo>
                    <a:pt x="1628228" y="492760"/>
                  </a:lnTo>
                  <a:lnTo>
                    <a:pt x="1634426" y="492760"/>
                  </a:lnTo>
                  <a:lnTo>
                    <a:pt x="1635163" y="494030"/>
                  </a:lnTo>
                  <a:lnTo>
                    <a:pt x="1636217" y="495300"/>
                  </a:lnTo>
                  <a:lnTo>
                    <a:pt x="1639303" y="495300"/>
                  </a:lnTo>
                  <a:lnTo>
                    <a:pt x="1638909" y="493179"/>
                  </a:lnTo>
                  <a:lnTo>
                    <a:pt x="1637169" y="492760"/>
                  </a:lnTo>
                  <a:lnTo>
                    <a:pt x="1638046" y="491490"/>
                  </a:lnTo>
                  <a:lnTo>
                    <a:pt x="1639785" y="488950"/>
                  </a:lnTo>
                  <a:close/>
                </a:path>
                <a:path w="1673860" h="508635">
                  <a:moveTo>
                    <a:pt x="1642389" y="493991"/>
                  </a:moveTo>
                  <a:lnTo>
                    <a:pt x="1638592" y="491490"/>
                  </a:lnTo>
                  <a:lnTo>
                    <a:pt x="1638909" y="493179"/>
                  </a:lnTo>
                  <a:lnTo>
                    <a:pt x="1642338" y="494030"/>
                  </a:lnTo>
                  <a:close/>
                </a:path>
                <a:path w="1673860" h="508635">
                  <a:moveTo>
                    <a:pt x="1652905" y="494030"/>
                  </a:moveTo>
                  <a:lnTo>
                    <a:pt x="1651241" y="488950"/>
                  </a:lnTo>
                  <a:lnTo>
                    <a:pt x="1642389" y="493991"/>
                  </a:lnTo>
                  <a:lnTo>
                    <a:pt x="1641640" y="495300"/>
                  </a:lnTo>
                  <a:lnTo>
                    <a:pt x="1640586" y="496570"/>
                  </a:lnTo>
                  <a:lnTo>
                    <a:pt x="1642656" y="496570"/>
                  </a:lnTo>
                  <a:lnTo>
                    <a:pt x="1646288" y="495300"/>
                  </a:lnTo>
                  <a:lnTo>
                    <a:pt x="1649984" y="495300"/>
                  </a:lnTo>
                  <a:lnTo>
                    <a:pt x="1650606" y="496570"/>
                  </a:lnTo>
                  <a:lnTo>
                    <a:pt x="1647482" y="496570"/>
                  </a:lnTo>
                  <a:lnTo>
                    <a:pt x="1646072" y="497840"/>
                  </a:lnTo>
                  <a:lnTo>
                    <a:pt x="1651241" y="497840"/>
                  </a:lnTo>
                  <a:lnTo>
                    <a:pt x="1650288" y="495300"/>
                  </a:lnTo>
                  <a:lnTo>
                    <a:pt x="1650238" y="494030"/>
                  </a:lnTo>
                  <a:lnTo>
                    <a:pt x="1652905" y="494030"/>
                  </a:lnTo>
                  <a:close/>
                </a:path>
                <a:path w="1673860" h="508635">
                  <a:moveTo>
                    <a:pt x="1654606" y="499668"/>
                  </a:moveTo>
                  <a:lnTo>
                    <a:pt x="1653616" y="499745"/>
                  </a:lnTo>
                  <a:lnTo>
                    <a:pt x="1654403" y="500049"/>
                  </a:lnTo>
                  <a:lnTo>
                    <a:pt x="1654429" y="499872"/>
                  </a:lnTo>
                  <a:lnTo>
                    <a:pt x="1654517" y="499745"/>
                  </a:lnTo>
                  <a:close/>
                </a:path>
                <a:path w="1673860" h="508635">
                  <a:moveTo>
                    <a:pt x="1655610" y="499592"/>
                  </a:moveTo>
                  <a:lnTo>
                    <a:pt x="1655191" y="499491"/>
                  </a:lnTo>
                  <a:lnTo>
                    <a:pt x="1654822" y="499427"/>
                  </a:lnTo>
                  <a:lnTo>
                    <a:pt x="1654606" y="499668"/>
                  </a:lnTo>
                  <a:lnTo>
                    <a:pt x="1655610" y="499592"/>
                  </a:lnTo>
                  <a:close/>
                </a:path>
                <a:path w="1673860" h="508635">
                  <a:moveTo>
                    <a:pt x="1657311" y="495300"/>
                  </a:moveTo>
                  <a:lnTo>
                    <a:pt x="1656613" y="495300"/>
                  </a:lnTo>
                  <a:lnTo>
                    <a:pt x="1656981" y="495922"/>
                  </a:lnTo>
                  <a:lnTo>
                    <a:pt x="1657311" y="495300"/>
                  </a:lnTo>
                  <a:close/>
                </a:path>
                <a:path w="1673860" h="508635">
                  <a:moveTo>
                    <a:pt x="1657629" y="499605"/>
                  </a:moveTo>
                  <a:lnTo>
                    <a:pt x="1655610" y="499605"/>
                  </a:lnTo>
                  <a:lnTo>
                    <a:pt x="1656245" y="499821"/>
                  </a:lnTo>
                  <a:lnTo>
                    <a:pt x="1656969" y="500151"/>
                  </a:lnTo>
                  <a:lnTo>
                    <a:pt x="1657629" y="499605"/>
                  </a:lnTo>
                  <a:close/>
                </a:path>
                <a:path w="1673860" h="508635">
                  <a:moveTo>
                    <a:pt x="1658048" y="496570"/>
                  </a:moveTo>
                  <a:lnTo>
                    <a:pt x="1657350" y="496570"/>
                  </a:lnTo>
                  <a:lnTo>
                    <a:pt x="1656981" y="495922"/>
                  </a:lnTo>
                  <a:lnTo>
                    <a:pt x="1655978" y="497840"/>
                  </a:lnTo>
                  <a:lnTo>
                    <a:pt x="1656181" y="497840"/>
                  </a:lnTo>
                  <a:lnTo>
                    <a:pt x="1658048" y="496570"/>
                  </a:lnTo>
                  <a:close/>
                </a:path>
                <a:path w="1673860" h="508635">
                  <a:moveTo>
                    <a:pt x="1671066" y="503224"/>
                  </a:moveTo>
                  <a:lnTo>
                    <a:pt x="1670989" y="499872"/>
                  </a:lnTo>
                  <a:lnTo>
                    <a:pt x="1668030" y="497382"/>
                  </a:lnTo>
                  <a:lnTo>
                    <a:pt x="1664106" y="497649"/>
                  </a:lnTo>
                  <a:lnTo>
                    <a:pt x="1663750" y="496735"/>
                  </a:lnTo>
                  <a:lnTo>
                    <a:pt x="1664754" y="496328"/>
                  </a:lnTo>
                  <a:lnTo>
                    <a:pt x="1665173" y="495896"/>
                  </a:lnTo>
                  <a:lnTo>
                    <a:pt x="1662239" y="496112"/>
                  </a:lnTo>
                  <a:lnTo>
                    <a:pt x="1659026" y="497624"/>
                  </a:lnTo>
                  <a:lnTo>
                    <a:pt x="1659305" y="500735"/>
                  </a:lnTo>
                  <a:lnTo>
                    <a:pt x="1662239" y="498983"/>
                  </a:lnTo>
                  <a:lnTo>
                    <a:pt x="1662277" y="500062"/>
                  </a:lnTo>
                  <a:lnTo>
                    <a:pt x="1665998" y="498297"/>
                  </a:lnTo>
                  <a:lnTo>
                    <a:pt x="1667865" y="499059"/>
                  </a:lnTo>
                  <a:lnTo>
                    <a:pt x="1668310" y="500913"/>
                  </a:lnTo>
                  <a:lnTo>
                    <a:pt x="1667344" y="501650"/>
                  </a:lnTo>
                  <a:lnTo>
                    <a:pt x="1668322" y="501497"/>
                  </a:lnTo>
                  <a:lnTo>
                    <a:pt x="1668995" y="503948"/>
                  </a:lnTo>
                  <a:lnTo>
                    <a:pt x="1671066" y="503224"/>
                  </a:lnTo>
                  <a:close/>
                </a:path>
                <a:path w="1673860" h="508635">
                  <a:moveTo>
                    <a:pt x="1673428" y="506768"/>
                  </a:moveTo>
                  <a:lnTo>
                    <a:pt x="1671955" y="505650"/>
                  </a:lnTo>
                  <a:lnTo>
                    <a:pt x="1670900" y="505955"/>
                  </a:lnTo>
                  <a:lnTo>
                    <a:pt x="1669859" y="506323"/>
                  </a:lnTo>
                  <a:lnTo>
                    <a:pt x="1668868" y="506717"/>
                  </a:lnTo>
                  <a:lnTo>
                    <a:pt x="1671154" y="508114"/>
                  </a:lnTo>
                  <a:lnTo>
                    <a:pt x="1672247" y="508279"/>
                  </a:lnTo>
                  <a:lnTo>
                    <a:pt x="1673428" y="5067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983636" y="2080329"/>
              <a:ext cx="6571615" cy="7976234"/>
            </a:xfrm>
            <a:custGeom>
              <a:avLst/>
              <a:gdLst/>
              <a:ahLst/>
              <a:cxnLst/>
              <a:rect l="l" t="t" r="r" b="b"/>
              <a:pathLst>
                <a:path w="6571615" h="7976234">
                  <a:moveTo>
                    <a:pt x="4000" y="0"/>
                  </a:moveTo>
                  <a:lnTo>
                    <a:pt x="2616" y="952"/>
                  </a:lnTo>
                  <a:lnTo>
                    <a:pt x="1308" y="2019"/>
                  </a:lnTo>
                  <a:lnTo>
                    <a:pt x="0" y="3009"/>
                  </a:lnTo>
                  <a:lnTo>
                    <a:pt x="2095" y="2070"/>
                  </a:lnTo>
                  <a:lnTo>
                    <a:pt x="2730" y="1384"/>
                  </a:lnTo>
                  <a:lnTo>
                    <a:pt x="3314" y="647"/>
                  </a:lnTo>
                  <a:lnTo>
                    <a:pt x="4000" y="0"/>
                  </a:lnTo>
                  <a:close/>
                </a:path>
                <a:path w="6571615" h="7976234">
                  <a:moveTo>
                    <a:pt x="182549" y="118960"/>
                  </a:moveTo>
                  <a:lnTo>
                    <a:pt x="180784" y="118211"/>
                  </a:lnTo>
                  <a:lnTo>
                    <a:pt x="177292" y="118922"/>
                  </a:lnTo>
                  <a:lnTo>
                    <a:pt x="176212" y="121196"/>
                  </a:lnTo>
                  <a:lnTo>
                    <a:pt x="178612" y="120053"/>
                  </a:lnTo>
                  <a:lnTo>
                    <a:pt x="181521" y="119900"/>
                  </a:lnTo>
                  <a:lnTo>
                    <a:pt x="182549" y="118960"/>
                  </a:lnTo>
                  <a:close/>
                </a:path>
                <a:path w="6571615" h="7976234">
                  <a:moveTo>
                    <a:pt x="222034" y="235877"/>
                  </a:moveTo>
                  <a:lnTo>
                    <a:pt x="221830" y="237147"/>
                  </a:lnTo>
                  <a:lnTo>
                    <a:pt x="222034" y="235877"/>
                  </a:lnTo>
                  <a:close/>
                </a:path>
                <a:path w="6571615" h="7976234">
                  <a:moveTo>
                    <a:pt x="222402" y="206413"/>
                  </a:moveTo>
                  <a:lnTo>
                    <a:pt x="222186" y="206171"/>
                  </a:lnTo>
                  <a:lnTo>
                    <a:pt x="222008" y="206082"/>
                  </a:lnTo>
                  <a:lnTo>
                    <a:pt x="221957" y="206349"/>
                  </a:lnTo>
                  <a:lnTo>
                    <a:pt x="222135" y="206400"/>
                  </a:lnTo>
                  <a:lnTo>
                    <a:pt x="222262" y="206375"/>
                  </a:lnTo>
                  <a:lnTo>
                    <a:pt x="222402" y="206413"/>
                  </a:lnTo>
                  <a:close/>
                </a:path>
                <a:path w="6571615" h="7976234">
                  <a:moveTo>
                    <a:pt x="222846" y="248704"/>
                  </a:moveTo>
                  <a:lnTo>
                    <a:pt x="222821" y="248577"/>
                  </a:lnTo>
                  <a:lnTo>
                    <a:pt x="220078" y="249847"/>
                  </a:lnTo>
                  <a:lnTo>
                    <a:pt x="222846" y="248704"/>
                  </a:lnTo>
                  <a:close/>
                </a:path>
                <a:path w="6571615" h="7976234">
                  <a:moveTo>
                    <a:pt x="226491" y="193598"/>
                  </a:moveTo>
                  <a:lnTo>
                    <a:pt x="225831" y="191427"/>
                  </a:lnTo>
                  <a:lnTo>
                    <a:pt x="226085" y="192697"/>
                  </a:lnTo>
                  <a:lnTo>
                    <a:pt x="226491" y="193598"/>
                  </a:lnTo>
                  <a:close/>
                </a:path>
                <a:path w="6571615" h="7976234">
                  <a:moveTo>
                    <a:pt x="227685" y="272275"/>
                  </a:moveTo>
                  <a:lnTo>
                    <a:pt x="224688" y="268897"/>
                  </a:lnTo>
                  <a:lnTo>
                    <a:pt x="226834" y="273977"/>
                  </a:lnTo>
                  <a:lnTo>
                    <a:pt x="227685" y="272275"/>
                  </a:lnTo>
                  <a:close/>
                </a:path>
                <a:path w="6571615" h="7976234">
                  <a:moveTo>
                    <a:pt x="228193" y="271246"/>
                  </a:moveTo>
                  <a:lnTo>
                    <a:pt x="227685" y="272275"/>
                  </a:lnTo>
                  <a:lnTo>
                    <a:pt x="228053" y="272707"/>
                  </a:lnTo>
                  <a:lnTo>
                    <a:pt x="228193" y="271246"/>
                  </a:lnTo>
                  <a:close/>
                </a:path>
                <a:path w="6571615" h="7976234">
                  <a:moveTo>
                    <a:pt x="229222" y="187617"/>
                  </a:moveTo>
                  <a:lnTo>
                    <a:pt x="228638" y="187617"/>
                  </a:lnTo>
                  <a:lnTo>
                    <a:pt x="227634" y="185077"/>
                  </a:lnTo>
                  <a:lnTo>
                    <a:pt x="226009" y="187617"/>
                  </a:lnTo>
                  <a:lnTo>
                    <a:pt x="227368" y="190157"/>
                  </a:lnTo>
                  <a:lnTo>
                    <a:pt x="229222" y="187617"/>
                  </a:lnTo>
                  <a:close/>
                </a:path>
                <a:path w="6571615" h="7976234">
                  <a:moveTo>
                    <a:pt x="230289" y="187617"/>
                  </a:moveTo>
                  <a:lnTo>
                    <a:pt x="230251" y="187286"/>
                  </a:lnTo>
                  <a:lnTo>
                    <a:pt x="229946" y="186626"/>
                  </a:lnTo>
                  <a:lnTo>
                    <a:pt x="229222" y="187617"/>
                  </a:lnTo>
                  <a:lnTo>
                    <a:pt x="230289" y="187617"/>
                  </a:lnTo>
                  <a:close/>
                </a:path>
                <a:path w="6571615" h="7976234">
                  <a:moveTo>
                    <a:pt x="241719" y="195237"/>
                  </a:moveTo>
                  <a:lnTo>
                    <a:pt x="240779" y="194640"/>
                  </a:lnTo>
                  <a:lnTo>
                    <a:pt x="241439" y="195237"/>
                  </a:lnTo>
                  <a:lnTo>
                    <a:pt x="241719" y="195237"/>
                  </a:lnTo>
                  <a:close/>
                </a:path>
                <a:path w="6571615" h="7976234">
                  <a:moveTo>
                    <a:pt x="244475" y="171881"/>
                  </a:moveTo>
                  <a:lnTo>
                    <a:pt x="243116" y="170827"/>
                  </a:lnTo>
                  <a:lnTo>
                    <a:pt x="243116" y="171386"/>
                  </a:lnTo>
                  <a:lnTo>
                    <a:pt x="243560" y="171564"/>
                  </a:lnTo>
                  <a:lnTo>
                    <a:pt x="244017" y="171754"/>
                  </a:lnTo>
                  <a:lnTo>
                    <a:pt x="244475" y="171881"/>
                  </a:lnTo>
                  <a:close/>
                </a:path>
                <a:path w="6571615" h="7976234">
                  <a:moveTo>
                    <a:pt x="249478" y="272707"/>
                  </a:moveTo>
                  <a:lnTo>
                    <a:pt x="249237" y="271437"/>
                  </a:lnTo>
                  <a:lnTo>
                    <a:pt x="249377" y="272707"/>
                  </a:lnTo>
                  <a:close/>
                </a:path>
                <a:path w="6571615" h="7976234">
                  <a:moveTo>
                    <a:pt x="249593" y="177457"/>
                  </a:moveTo>
                  <a:lnTo>
                    <a:pt x="248742" y="174917"/>
                  </a:lnTo>
                  <a:lnTo>
                    <a:pt x="247459" y="171107"/>
                  </a:lnTo>
                  <a:lnTo>
                    <a:pt x="246227" y="172377"/>
                  </a:lnTo>
                  <a:lnTo>
                    <a:pt x="245859" y="173647"/>
                  </a:lnTo>
                  <a:lnTo>
                    <a:pt x="244563" y="174917"/>
                  </a:lnTo>
                  <a:lnTo>
                    <a:pt x="243128" y="174917"/>
                  </a:lnTo>
                  <a:lnTo>
                    <a:pt x="243103" y="172377"/>
                  </a:lnTo>
                  <a:lnTo>
                    <a:pt x="239090" y="169837"/>
                  </a:lnTo>
                  <a:lnTo>
                    <a:pt x="235419" y="167297"/>
                  </a:lnTo>
                  <a:lnTo>
                    <a:pt x="230771" y="172377"/>
                  </a:lnTo>
                  <a:lnTo>
                    <a:pt x="232117" y="177457"/>
                  </a:lnTo>
                  <a:lnTo>
                    <a:pt x="229717" y="178727"/>
                  </a:lnTo>
                  <a:lnTo>
                    <a:pt x="230593" y="174917"/>
                  </a:lnTo>
                  <a:lnTo>
                    <a:pt x="228130" y="176187"/>
                  </a:lnTo>
                  <a:lnTo>
                    <a:pt x="229450" y="178727"/>
                  </a:lnTo>
                  <a:lnTo>
                    <a:pt x="230200" y="179997"/>
                  </a:lnTo>
                  <a:lnTo>
                    <a:pt x="229044" y="179997"/>
                  </a:lnTo>
                  <a:lnTo>
                    <a:pt x="228117" y="181267"/>
                  </a:lnTo>
                  <a:lnTo>
                    <a:pt x="227495" y="181267"/>
                  </a:lnTo>
                  <a:lnTo>
                    <a:pt x="229946" y="186626"/>
                  </a:lnTo>
                  <a:lnTo>
                    <a:pt x="230149" y="186347"/>
                  </a:lnTo>
                  <a:lnTo>
                    <a:pt x="230251" y="187286"/>
                  </a:lnTo>
                  <a:lnTo>
                    <a:pt x="230403" y="187617"/>
                  </a:lnTo>
                  <a:lnTo>
                    <a:pt x="230543" y="190157"/>
                  </a:lnTo>
                  <a:lnTo>
                    <a:pt x="228168" y="191427"/>
                  </a:lnTo>
                  <a:lnTo>
                    <a:pt x="226758" y="190157"/>
                  </a:lnTo>
                  <a:lnTo>
                    <a:pt x="227812" y="193967"/>
                  </a:lnTo>
                  <a:lnTo>
                    <a:pt x="226656" y="193967"/>
                  </a:lnTo>
                  <a:lnTo>
                    <a:pt x="226491" y="193598"/>
                  </a:lnTo>
                  <a:lnTo>
                    <a:pt x="226606" y="193967"/>
                  </a:lnTo>
                  <a:lnTo>
                    <a:pt x="225107" y="197777"/>
                  </a:lnTo>
                  <a:lnTo>
                    <a:pt x="227126" y="200317"/>
                  </a:lnTo>
                  <a:lnTo>
                    <a:pt x="224256" y="201587"/>
                  </a:lnTo>
                  <a:lnTo>
                    <a:pt x="225958" y="206667"/>
                  </a:lnTo>
                  <a:lnTo>
                    <a:pt x="242557" y="206667"/>
                  </a:lnTo>
                  <a:lnTo>
                    <a:pt x="241058" y="202857"/>
                  </a:lnTo>
                  <a:lnTo>
                    <a:pt x="239026" y="202857"/>
                  </a:lnTo>
                  <a:lnTo>
                    <a:pt x="239852" y="200317"/>
                  </a:lnTo>
                  <a:lnTo>
                    <a:pt x="239687" y="193967"/>
                  </a:lnTo>
                  <a:lnTo>
                    <a:pt x="240779" y="194640"/>
                  </a:lnTo>
                  <a:lnTo>
                    <a:pt x="240017" y="193967"/>
                  </a:lnTo>
                  <a:lnTo>
                    <a:pt x="241198" y="192697"/>
                  </a:lnTo>
                  <a:lnTo>
                    <a:pt x="242633" y="192697"/>
                  </a:lnTo>
                  <a:lnTo>
                    <a:pt x="242468" y="191427"/>
                  </a:lnTo>
                  <a:lnTo>
                    <a:pt x="241795" y="186347"/>
                  </a:lnTo>
                  <a:lnTo>
                    <a:pt x="244132" y="181267"/>
                  </a:lnTo>
                  <a:lnTo>
                    <a:pt x="247192" y="187617"/>
                  </a:lnTo>
                  <a:lnTo>
                    <a:pt x="249389" y="181267"/>
                  </a:lnTo>
                  <a:lnTo>
                    <a:pt x="249529" y="178727"/>
                  </a:lnTo>
                  <a:lnTo>
                    <a:pt x="249593" y="177457"/>
                  </a:lnTo>
                  <a:close/>
                </a:path>
                <a:path w="6571615" h="7976234">
                  <a:moveTo>
                    <a:pt x="250139" y="293027"/>
                  </a:moveTo>
                  <a:close/>
                </a:path>
                <a:path w="6571615" h="7976234">
                  <a:moveTo>
                    <a:pt x="254660" y="295351"/>
                  </a:moveTo>
                  <a:lnTo>
                    <a:pt x="254139" y="294297"/>
                  </a:lnTo>
                  <a:lnTo>
                    <a:pt x="252869" y="291757"/>
                  </a:lnTo>
                  <a:lnTo>
                    <a:pt x="251358" y="294297"/>
                  </a:lnTo>
                  <a:lnTo>
                    <a:pt x="252298" y="294601"/>
                  </a:lnTo>
                  <a:lnTo>
                    <a:pt x="252310" y="294297"/>
                  </a:lnTo>
                  <a:lnTo>
                    <a:pt x="252412" y="294640"/>
                  </a:lnTo>
                  <a:lnTo>
                    <a:pt x="254660" y="295351"/>
                  </a:lnTo>
                  <a:close/>
                </a:path>
                <a:path w="6571615" h="7976234">
                  <a:moveTo>
                    <a:pt x="255549" y="295605"/>
                  </a:moveTo>
                  <a:lnTo>
                    <a:pt x="255358" y="295567"/>
                  </a:lnTo>
                  <a:lnTo>
                    <a:pt x="254660" y="295351"/>
                  </a:lnTo>
                  <a:lnTo>
                    <a:pt x="255409" y="296837"/>
                  </a:lnTo>
                  <a:lnTo>
                    <a:pt x="255549" y="295605"/>
                  </a:lnTo>
                  <a:close/>
                </a:path>
                <a:path w="6571615" h="7976234">
                  <a:moveTo>
                    <a:pt x="255600" y="183870"/>
                  </a:moveTo>
                  <a:lnTo>
                    <a:pt x="255028" y="180670"/>
                  </a:lnTo>
                  <a:lnTo>
                    <a:pt x="252056" y="181229"/>
                  </a:lnTo>
                  <a:lnTo>
                    <a:pt x="252399" y="183159"/>
                  </a:lnTo>
                  <a:lnTo>
                    <a:pt x="255600" y="183870"/>
                  </a:lnTo>
                  <a:close/>
                </a:path>
                <a:path w="6571615" h="7976234">
                  <a:moveTo>
                    <a:pt x="296887" y="314617"/>
                  </a:moveTo>
                  <a:lnTo>
                    <a:pt x="296049" y="314617"/>
                  </a:lnTo>
                  <a:lnTo>
                    <a:pt x="296087" y="315341"/>
                  </a:lnTo>
                  <a:lnTo>
                    <a:pt x="296887" y="314617"/>
                  </a:lnTo>
                  <a:close/>
                </a:path>
                <a:path w="6571615" h="7976234">
                  <a:moveTo>
                    <a:pt x="356717" y="322237"/>
                  </a:moveTo>
                  <a:lnTo>
                    <a:pt x="353377" y="319697"/>
                  </a:lnTo>
                  <a:lnTo>
                    <a:pt x="354088" y="320967"/>
                  </a:lnTo>
                  <a:lnTo>
                    <a:pt x="353263" y="322237"/>
                  </a:lnTo>
                  <a:lnTo>
                    <a:pt x="356717" y="322237"/>
                  </a:lnTo>
                  <a:close/>
                </a:path>
                <a:path w="6571615" h="7976234">
                  <a:moveTo>
                    <a:pt x="357543" y="320967"/>
                  </a:moveTo>
                  <a:lnTo>
                    <a:pt x="357428" y="320509"/>
                  </a:lnTo>
                  <a:lnTo>
                    <a:pt x="356387" y="320967"/>
                  </a:lnTo>
                  <a:lnTo>
                    <a:pt x="357543" y="320967"/>
                  </a:lnTo>
                  <a:close/>
                </a:path>
                <a:path w="6571615" h="7976234">
                  <a:moveTo>
                    <a:pt x="362254" y="303187"/>
                  </a:moveTo>
                  <a:lnTo>
                    <a:pt x="360768" y="301917"/>
                  </a:lnTo>
                  <a:lnTo>
                    <a:pt x="360718" y="302666"/>
                  </a:lnTo>
                  <a:lnTo>
                    <a:pt x="362254" y="303187"/>
                  </a:lnTo>
                  <a:close/>
                </a:path>
                <a:path w="6571615" h="7976234">
                  <a:moveTo>
                    <a:pt x="437362" y="333375"/>
                  </a:moveTo>
                  <a:lnTo>
                    <a:pt x="436537" y="333502"/>
                  </a:lnTo>
                  <a:lnTo>
                    <a:pt x="436994" y="333921"/>
                  </a:lnTo>
                  <a:lnTo>
                    <a:pt x="437362" y="333375"/>
                  </a:lnTo>
                  <a:close/>
                </a:path>
                <a:path w="6571615" h="7976234">
                  <a:moveTo>
                    <a:pt x="443865" y="337832"/>
                  </a:moveTo>
                  <a:lnTo>
                    <a:pt x="443039" y="337439"/>
                  </a:lnTo>
                  <a:lnTo>
                    <a:pt x="443230" y="337731"/>
                  </a:lnTo>
                  <a:lnTo>
                    <a:pt x="443496" y="337883"/>
                  </a:lnTo>
                  <a:lnTo>
                    <a:pt x="443865" y="337832"/>
                  </a:lnTo>
                  <a:close/>
                </a:path>
                <a:path w="6571615" h="7976234">
                  <a:moveTo>
                    <a:pt x="448551" y="261988"/>
                  </a:moveTo>
                  <a:lnTo>
                    <a:pt x="443852" y="260324"/>
                  </a:lnTo>
                  <a:lnTo>
                    <a:pt x="447268" y="261632"/>
                  </a:lnTo>
                  <a:lnTo>
                    <a:pt x="448551" y="261988"/>
                  </a:lnTo>
                  <a:close/>
                </a:path>
                <a:path w="6571615" h="7976234">
                  <a:moveTo>
                    <a:pt x="452526" y="348907"/>
                  </a:moveTo>
                  <a:lnTo>
                    <a:pt x="450075" y="347637"/>
                  </a:lnTo>
                  <a:lnTo>
                    <a:pt x="451332" y="348907"/>
                  </a:lnTo>
                  <a:lnTo>
                    <a:pt x="452526" y="348907"/>
                  </a:lnTo>
                  <a:close/>
                </a:path>
                <a:path w="6571615" h="7976234">
                  <a:moveTo>
                    <a:pt x="456704" y="286651"/>
                  </a:moveTo>
                  <a:lnTo>
                    <a:pt x="453097" y="285013"/>
                  </a:lnTo>
                  <a:lnTo>
                    <a:pt x="454431" y="287693"/>
                  </a:lnTo>
                  <a:lnTo>
                    <a:pt x="456704" y="286651"/>
                  </a:lnTo>
                  <a:close/>
                </a:path>
                <a:path w="6571615" h="7976234">
                  <a:moveTo>
                    <a:pt x="468096" y="381927"/>
                  </a:moveTo>
                  <a:lnTo>
                    <a:pt x="467245" y="380022"/>
                  </a:lnTo>
                  <a:lnTo>
                    <a:pt x="465924" y="380657"/>
                  </a:lnTo>
                  <a:lnTo>
                    <a:pt x="468096" y="381927"/>
                  </a:lnTo>
                  <a:close/>
                </a:path>
                <a:path w="6571615" h="7976234">
                  <a:moveTo>
                    <a:pt x="468134" y="379603"/>
                  </a:moveTo>
                  <a:lnTo>
                    <a:pt x="466407" y="378117"/>
                  </a:lnTo>
                  <a:lnTo>
                    <a:pt x="467245" y="380022"/>
                  </a:lnTo>
                  <a:lnTo>
                    <a:pt x="468134" y="379603"/>
                  </a:lnTo>
                  <a:close/>
                </a:path>
                <a:path w="6571615" h="7976234">
                  <a:moveTo>
                    <a:pt x="470903" y="334314"/>
                  </a:moveTo>
                  <a:lnTo>
                    <a:pt x="468045" y="331749"/>
                  </a:lnTo>
                  <a:lnTo>
                    <a:pt x="468934" y="333260"/>
                  </a:lnTo>
                  <a:lnTo>
                    <a:pt x="470903" y="334314"/>
                  </a:lnTo>
                  <a:close/>
                </a:path>
                <a:path w="6571615" h="7976234">
                  <a:moveTo>
                    <a:pt x="484530" y="292811"/>
                  </a:moveTo>
                  <a:lnTo>
                    <a:pt x="483273" y="293624"/>
                  </a:lnTo>
                  <a:lnTo>
                    <a:pt x="484530" y="292811"/>
                  </a:lnTo>
                  <a:close/>
                </a:path>
                <a:path w="6571615" h="7976234">
                  <a:moveTo>
                    <a:pt x="485165" y="292163"/>
                  </a:moveTo>
                  <a:lnTo>
                    <a:pt x="482765" y="290449"/>
                  </a:lnTo>
                  <a:lnTo>
                    <a:pt x="484454" y="292709"/>
                  </a:lnTo>
                  <a:lnTo>
                    <a:pt x="485165" y="292163"/>
                  </a:lnTo>
                  <a:close/>
                </a:path>
                <a:path w="6571615" h="7976234">
                  <a:moveTo>
                    <a:pt x="524522" y="503364"/>
                  </a:moveTo>
                  <a:lnTo>
                    <a:pt x="524522" y="503555"/>
                  </a:lnTo>
                  <a:lnTo>
                    <a:pt x="524522" y="503364"/>
                  </a:lnTo>
                  <a:close/>
                </a:path>
                <a:path w="6571615" h="7976234">
                  <a:moveTo>
                    <a:pt x="524573" y="503910"/>
                  </a:moveTo>
                  <a:lnTo>
                    <a:pt x="524548" y="503682"/>
                  </a:lnTo>
                  <a:lnTo>
                    <a:pt x="524522" y="503555"/>
                  </a:lnTo>
                  <a:lnTo>
                    <a:pt x="524573" y="503910"/>
                  </a:lnTo>
                  <a:close/>
                </a:path>
                <a:path w="6571615" h="7976234">
                  <a:moveTo>
                    <a:pt x="528701" y="503821"/>
                  </a:moveTo>
                  <a:lnTo>
                    <a:pt x="527583" y="502488"/>
                  </a:lnTo>
                  <a:lnTo>
                    <a:pt x="524078" y="498233"/>
                  </a:lnTo>
                  <a:lnTo>
                    <a:pt x="524510" y="503364"/>
                  </a:lnTo>
                  <a:lnTo>
                    <a:pt x="525145" y="502488"/>
                  </a:lnTo>
                  <a:lnTo>
                    <a:pt x="528701" y="503821"/>
                  </a:lnTo>
                  <a:close/>
                </a:path>
                <a:path w="6571615" h="7976234">
                  <a:moveTo>
                    <a:pt x="533590" y="536867"/>
                  </a:moveTo>
                  <a:lnTo>
                    <a:pt x="533057" y="536867"/>
                  </a:lnTo>
                  <a:lnTo>
                    <a:pt x="533463" y="537171"/>
                  </a:lnTo>
                  <a:lnTo>
                    <a:pt x="533590" y="536867"/>
                  </a:lnTo>
                  <a:close/>
                </a:path>
                <a:path w="6571615" h="7976234">
                  <a:moveTo>
                    <a:pt x="534784" y="538137"/>
                  </a:moveTo>
                  <a:lnTo>
                    <a:pt x="533463" y="537171"/>
                  </a:lnTo>
                  <a:lnTo>
                    <a:pt x="533031" y="538137"/>
                  </a:lnTo>
                  <a:lnTo>
                    <a:pt x="534352" y="539407"/>
                  </a:lnTo>
                  <a:lnTo>
                    <a:pt x="534784" y="538137"/>
                  </a:lnTo>
                  <a:close/>
                </a:path>
                <a:path w="6571615" h="7976234">
                  <a:moveTo>
                    <a:pt x="553339" y="431393"/>
                  </a:moveTo>
                  <a:lnTo>
                    <a:pt x="552488" y="428002"/>
                  </a:lnTo>
                  <a:lnTo>
                    <a:pt x="553097" y="427888"/>
                  </a:lnTo>
                  <a:lnTo>
                    <a:pt x="551357" y="426427"/>
                  </a:lnTo>
                  <a:lnTo>
                    <a:pt x="550900" y="426021"/>
                  </a:lnTo>
                  <a:lnTo>
                    <a:pt x="551256" y="428713"/>
                  </a:lnTo>
                  <a:lnTo>
                    <a:pt x="553339" y="431393"/>
                  </a:lnTo>
                  <a:close/>
                </a:path>
                <a:path w="6571615" h="7976234">
                  <a:moveTo>
                    <a:pt x="567690" y="447459"/>
                  </a:moveTo>
                  <a:lnTo>
                    <a:pt x="565823" y="444982"/>
                  </a:lnTo>
                  <a:lnTo>
                    <a:pt x="565289" y="445719"/>
                  </a:lnTo>
                  <a:lnTo>
                    <a:pt x="564438" y="446709"/>
                  </a:lnTo>
                  <a:lnTo>
                    <a:pt x="561619" y="444931"/>
                  </a:lnTo>
                  <a:lnTo>
                    <a:pt x="562991" y="446468"/>
                  </a:lnTo>
                  <a:lnTo>
                    <a:pt x="564324" y="448132"/>
                  </a:lnTo>
                  <a:lnTo>
                    <a:pt x="565962" y="449402"/>
                  </a:lnTo>
                  <a:lnTo>
                    <a:pt x="565619" y="447967"/>
                  </a:lnTo>
                  <a:lnTo>
                    <a:pt x="565353" y="446163"/>
                  </a:lnTo>
                  <a:lnTo>
                    <a:pt x="567690" y="447459"/>
                  </a:lnTo>
                  <a:close/>
                </a:path>
                <a:path w="6571615" h="7976234">
                  <a:moveTo>
                    <a:pt x="568223" y="531787"/>
                  </a:moveTo>
                  <a:lnTo>
                    <a:pt x="567804" y="531787"/>
                  </a:lnTo>
                  <a:lnTo>
                    <a:pt x="566242" y="533209"/>
                  </a:lnTo>
                  <a:lnTo>
                    <a:pt x="566724" y="533057"/>
                  </a:lnTo>
                  <a:lnTo>
                    <a:pt x="568223" y="531787"/>
                  </a:lnTo>
                  <a:close/>
                </a:path>
                <a:path w="6571615" h="7976234">
                  <a:moveTo>
                    <a:pt x="575525" y="529247"/>
                  </a:moveTo>
                  <a:lnTo>
                    <a:pt x="568210" y="529247"/>
                  </a:lnTo>
                  <a:lnTo>
                    <a:pt x="566775" y="530517"/>
                  </a:lnTo>
                  <a:lnTo>
                    <a:pt x="569722" y="530517"/>
                  </a:lnTo>
                  <a:lnTo>
                    <a:pt x="568223" y="531787"/>
                  </a:lnTo>
                  <a:lnTo>
                    <a:pt x="572554" y="531787"/>
                  </a:lnTo>
                  <a:lnTo>
                    <a:pt x="575525" y="529247"/>
                  </a:lnTo>
                  <a:close/>
                </a:path>
                <a:path w="6571615" h="7976234">
                  <a:moveTo>
                    <a:pt x="584885" y="530999"/>
                  </a:moveTo>
                  <a:lnTo>
                    <a:pt x="583933" y="529615"/>
                  </a:lnTo>
                  <a:lnTo>
                    <a:pt x="581736" y="528650"/>
                  </a:lnTo>
                  <a:lnTo>
                    <a:pt x="580351" y="530098"/>
                  </a:lnTo>
                  <a:lnTo>
                    <a:pt x="582142" y="530275"/>
                  </a:lnTo>
                  <a:lnTo>
                    <a:pt x="583958" y="531444"/>
                  </a:lnTo>
                  <a:lnTo>
                    <a:pt x="584885" y="530999"/>
                  </a:lnTo>
                  <a:close/>
                </a:path>
                <a:path w="6571615" h="7976234">
                  <a:moveTo>
                    <a:pt x="593839" y="471297"/>
                  </a:moveTo>
                  <a:lnTo>
                    <a:pt x="589889" y="467512"/>
                  </a:lnTo>
                  <a:lnTo>
                    <a:pt x="587743" y="468731"/>
                  </a:lnTo>
                  <a:lnTo>
                    <a:pt x="589724" y="469290"/>
                  </a:lnTo>
                  <a:lnTo>
                    <a:pt x="592518" y="471411"/>
                  </a:lnTo>
                  <a:lnTo>
                    <a:pt x="593839" y="471297"/>
                  </a:lnTo>
                  <a:close/>
                </a:path>
                <a:path w="6571615" h="7976234">
                  <a:moveTo>
                    <a:pt x="594791" y="471208"/>
                  </a:moveTo>
                  <a:lnTo>
                    <a:pt x="593839" y="471297"/>
                  </a:lnTo>
                  <a:lnTo>
                    <a:pt x="594233" y="471678"/>
                  </a:lnTo>
                  <a:lnTo>
                    <a:pt x="594791" y="471208"/>
                  </a:lnTo>
                  <a:close/>
                </a:path>
                <a:path w="6571615" h="7976234">
                  <a:moveTo>
                    <a:pt x="595706" y="470446"/>
                  </a:moveTo>
                  <a:lnTo>
                    <a:pt x="594791" y="471208"/>
                  </a:lnTo>
                  <a:lnTo>
                    <a:pt x="595376" y="471157"/>
                  </a:lnTo>
                  <a:lnTo>
                    <a:pt x="595706" y="470446"/>
                  </a:lnTo>
                  <a:close/>
                </a:path>
                <a:path w="6571615" h="7976234">
                  <a:moveTo>
                    <a:pt x="596112" y="469531"/>
                  </a:moveTo>
                  <a:lnTo>
                    <a:pt x="595706" y="470433"/>
                  </a:lnTo>
                  <a:lnTo>
                    <a:pt x="595896" y="470255"/>
                  </a:lnTo>
                  <a:lnTo>
                    <a:pt x="596049" y="469976"/>
                  </a:lnTo>
                  <a:lnTo>
                    <a:pt x="596112" y="469531"/>
                  </a:lnTo>
                  <a:close/>
                </a:path>
                <a:path w="6571615" h="7976234">
                  <a:moveTo>
                    <a:pt x="608685" y="533603"/>
                  </a:moveTo>
                  <a:lnTo>
                    <a:pt x="608076" y="532866"/>
                  </a:lnTo>
                  <a:lnTo>
                    <a:pt x="607364" y="534327"/>
                  </a:lnTo>
                  <a:lnTo>
                    <a:pt x="608685" y="533603"/>
                  </a:lnTo>
                  <a:close/>
                </a:path>
                <a:path w="6571615" h="7976234">
                  <a:moveTo>
                    <a:pt x="609422" y="531787"/>
                  </a:moveTo>
                  <a:lnTo>
                    <a:pt x="608253" y="530517"/>
                  </a:lnTo>
                  <a:lnTo>
                    <a:pt x="606145" y="530517"/>
                  </a:lnTo>
                  <a:lnTo>
                    <a:pt x="608076" y="532866"/>
                  </a:lnTo>
                  <a:lnTo>
                    <a:pt x="608609" y="531787"/>
                  </a:lnTo>
                  <a:lnTo>
                    <a:pt x="609422" y="531787"/>
                  </a:lnTo>
                  <a:close/>
                </a:path>
                <a:path w="6571615" h="7976234">
                  <a:moveTo>
                    <a:pt x="625157" y="473951"/>
                  </a:moveTo>
                  <a:lnTo>
                    <a:pt x="623138" y="473951"/>
                  </a:lnTo>
                  <a:lnTo>
                    <a:pt x="623773" y="474167"/>
                  </a:lnTo>
                  <a:lnTo>
                    <a:pt x="624497" y="474497"/>
                  </a:lnTo>
                  <a:lnTo>
                    <a:pt x="625157" y="473951"/>
                  </a:lnTo>
                  <a:close/>
                </a:path>
                <a:path w="6571615" h="7976234">
                  <a:moveTo>
                    <a:pt x="653884" y="530517"/>
                  </a:moveTo>
                  <a:lnTo>
                    <a:pt x="653161" y="529247"/>
                  </a:lnTo>
                  <a:lnTo>
                    <a:pt x="653300" y="530237"/>
                  </a:lnTo>
                  <a:lnTo>
                    <a:pt x="653884" y="530517"/>
                  </a:lnTo>
                  <a:close/>
                </a:path>
                <a:path w="6571615" h="7976234">
                  <a:moveTo>
                    <a:pt x="667766" y="532231"/>
                  </a:moveTo>
                  <a:lnTo>
                    <a:pt x="666432" y="531380"/>
                  </a:lnTo>
                  <a:lnTo>
                    <a:pt x="666521" y="531622"/>
                  </a:lnTo>
                  <a:lnTo>
                    <a:pt x="666686" y="531825"/>
                  </a:lnTo>
                  <a:lnTo>
                    <a:pt x="666800" y="532053"/>
                  </a:lnTo>
                  <a:lnTo>
                    <a:pt x="667105" y="532117"/>
                  </a:lnTo>
                  <a:lnTo>
                    <a:pt x="667461" y="532180"/>
                  </a:lnTo>
                  <a:lnTo>
                    <a:pt x="667766" y="532231"/>
                  </a:lnTo>
                  <a:close/>
                </a:path>
                <a:path w="6571615" h="7976234">
                  <a:moveTo>
                    <a:pt x="675259" y="531291"/>
                  </a:moveTo>
                  <a:lnTo>
                    <a:pt x="672426" y="531114"/>
                  </a:lnTo>
                  <a:lnTo>
                    <a:pt x="672007" y="534073"/>
                  </a:lnTo>
                  <a:lnTo>
                    <a:pt x="673658" y="534162"/>
                  </a:lnTo>
                  <a:lnTo>
                    <a:pt x="675259" y="531291"/>
                  </a:lnTo>
                  <a:close/>
                </a:path>
                <a:path w="6571615" h="7976234">
                  <a:moveTo>
                    <a:pt x="680821" y="561301"/>
                  </a:moveTo>
                  <a:lnTo>
                    <a:pt x="677824" y="558800"/>
                  </a:lnTo>
                  <a:lnTo>
                    <a:pt x="678624" y="559562"/>
                  </a:lnTo>
                  <a:lnTo>
                    <a:pt x="679665" y="560527"/>
                  </a:lnTo>
                  <a:lnTo>
                    <a:pt x="680821" y="561301"/>
                  </a:lnTo>
                  <a:close/>
                </a:path>
                <a:path w="6571615" h="7976234">
                  <a:moveTo>
                    <a:pt x="681177" y="561543"/>
                  </a:moveTo>
                  <a:lnTo>
                    <a:pt x="680821" y="561301"/>
                  </a:lnTo>
                  <a:lnTo>
                    <a:pt x="681139" y="561581"/>
                  </a:lnTo>
                  <a:close/>
                </a:path>
                <a:path w="6571615" h="7976234">
                  <a:moveTo>
                    <a:pt x="688441" y="544487"/>
                  </a:moveTo>
                  <a:lnTo>
                    <a:pt x="687933" y="544487"/>
                  </a:lnTo>
                  <a:lnTo>
                    <a:pt x="687933" y="545757"/>
                  </a:lnTo>
                  <a:lnTo>
                    <a:pt x="688441" y="544487"/>
                  </a:lnTo>
                  <a:close/>
                </a:path>
                <a:path w="6571615" h="7976234">
                  <a:moveTo>
                    <a:pt x="689330" y="730821"/>
                  </a:moveTo>
                  <a:lnTo>
                    <a:pt x="689140" y="730084"/>
                  </a:lnTo>
                  <a:lnTo>
                    <a:pt x="688873" y="731177"/>
                  </a:lnTo>
                  <a:lnTo>
                    <a:pt x="689330" y="730821"/>
                  </a:lnTo>
                  <a:close/>
                </a:path>
                <a:path w="6571615" h="7976234">
                  <a:moveTo>
                    <a:pt x="690486" y="723328"/>
                  </a:moveTo>
                  <a:lnTo>
                    <a:pt x="690156" y="722249"/>
                  </a:lnTo>
                  <a:lnTo>
                    <a:pt x="689825" y="721156"/>
                  </a:lnTo>
                  <a:lnTo>
                    <a:pt x="689610" y="720051"/>
                  </a:lnTo>
                  <a:lnTo>
                    <a:pt x="689127" y="720826"/>
                  </a:lnTo>
                  <a:lnTo>
                    <a:pt x="688657" y="721601"/>
                  </a:lnTo>
                  <a:lnTo>
                    <a:pt x="688238" y="722401"/>
                  </a:lnTo>
                  <a:lnTo>
                    <a:pt x="690486" y="723328"/>
                  </a:lnTo>
                  <a:close/>
                </a:path>
                <a:path w="6571615" h="7976234">
                  <a:moveTo>
                    <a:pt x="690740" y="723557"/>
                  </a:moveTo>
                  <a:lnTo>
                    <a:pt x="688073" y="726097"/>
                  </a:lnTo>
                  <a:lnTo>
                    <a:pt x="689140" y="730084"/>
                  </a:lnTo>
                  <a:lnTo>
                    <a:pt x="690740" y="723557"/>
                  </a:lnTo>
                  <a:close/>
                </a:path>
                <a:path w="6571615" h="7976234">
                  <a:moveTo>
                    <a:pt x="693178" y="544334"/>
                  </a:moveTo>
                  <a:lnTo>
                    <a:pt x="692111" y="544017"/>
                  </a:lnTo>
                  <a:lnTo>
                    <a:pt x="692188" y="544461"/>
                  </a:lnTo>
                  <a:lnTo>
                    <a:pt x="692708" y="544385"/>
                  </a:lnTo>
                  <a:lnTo>
                    <a:pt x="693178" y="544525"/>
                  </a:lnTo>
                  <a:lnTo>
                    <a:pt x="693178" y="544385"/>
                  </a:lnTo>
                  <a:close/>
                </a:path>
                <a:path w="6571615" h="7976234">
                  <a:moveTo>
                    <a:pt x="693699" y="545363"/>
                  </a:moveTo>
                  <a:lnTo>
                    <a:pt x="693229" y="544537"/>
                  </a:lnTo>
                  <a:lnTo>
                    <a:pt x="693191" y="544766"/>
                  </a:lnTo>
                  <a:lnTo>
                    <a:pt x="693699" y="545363"/>
                  </a:lnTo>
                  <a:close/>
                </a:path>
                <a:path w="6571615" h="7976234">
                  <a:moveTo>
                    <a:pt x="698296" y="687362"/>
                  </a:moveTo>
                  <a:lnTo>
                    <a:pt x="698182" y="686422"/>
                  </a:lnTo>
                  <a:lnTo>
                    <a:pt x="698119" y="685507"/>
                  </a:lnTo>
                  <a:lnTo>
                    <a:pt x="698220" y="684606"/>
                  </a:lnTo>
                  <a:lnTo>
                    <a:pt x="697445" y="685761"/>
                  </a:lnTo>
                  <a:lnTo>
                    <a:pt x="696963" y="686727"/>
                  </a:lnTo>
                  <a:lnTo>
                    <a:pt x="698296" y="687362"/>
                  </a:lnTo>
                  <a:close/>
                </a:path>
                <a:path w="6571615" h="7976234">
                  <a:moveTo>
                    <a:pt x="699820" y="681443"/>
                  </a:moveTo>
                  <a:lnTo>
                    <a:pt x="698766" y="682421"/>
                  </a:lnTo>
                  <a:lnTo>
                    <a:pt x="698334" y="683488"/>
                  </a:lnTo>
                  <a:lnTo>
                    <a:pt x="698220" y="684606"/>
                  </a:lnTo>
                  <a:lnTo>
                    <a:pt x="698842" y="683653"/>
                  </a:lnTo>
                  <a:lnTo>
                    <a:pt x="699668" y="682625"/>
                  </a:lnTo>
                  <a:lnTo>
                    <a:pt x="699820" y="681443"/>
                  </a:lnTo>
                  <a:close/>
                </a:path>
                <a:path w="6571615" h="7976234">
                  <a:moveTo>
                    <a:pt x="704761" y="704621"/>
                  </a:moveTo>
                  <a:lnTo>
                    <a:pt x="703084" y="705777"/>
                  </a:lnTo>
                  <a:lnTo>
                    <a:pt x="703135" y="706234"/>
                  </a:lnTo>
                  <a:lnTo>
                    <a:pt x="704494" y="707047"/>
                  </a:lnTo>
                  <a:lnTo>
                    <a:pt x="704761" y="704621"/>
                  </a:lnTo>
                  <a:close/>
                </a:path>
                <a:path w="6571615" h="7976234">
                  <a:moveTo>
                    <a:pt x="706755" y="703237"/>
                  </a:moveTo>
                  <a:lnTo>
                    <a:pt x="705053" y="701967"/>
                  </a:lnTo>
                  <a:lnTo>
                    <a:pt x="704761" y="704621"/>
                  </a:lnTo>
                  <a:lnTo>
                    <a:pt x="706755" y="703237"/>
                  </a:lnTo>
                  <a:close/>
                </a:path>
                <a:path w="6571615" h="7976234">
                  <a:moveTo>
                    <a:pt x="707250" y="709104"/>
                  </a:moveTo>
                  <a:lnTo>
                    <a:pt x="707085" y="708050"/>
                  </a:lnTo>
                  <a:lnTo>
                    <a:pt x="706932" y="706996"/>
                  </a:lnTo>
                  <a:lnTo>
                    <a:pt x="706907" y="705967"/>
                  </a:lnTo>
                  <a:lnTo>
                    <a:pt x="706907" y="706729"/>
                  </a:lnTo>
                  <a:lnTo>
                    <a:pt x="706907" y="707491"/>
                  </a:lnTo>
                  <a:lnTo>
                    <a:pt x="707021" y="708266"/>
                  </a:lnTo>
                  <a:lnTo>
                    <a:pt x="707250" y="709104"/>
                  </a:lnTo>
                  <a:close/>
                </a:path>
                <a:path w="6571615" h="7976234">
                  <a:moveTo>
                    <a:pt x="707478" y="739775"/>
                  </a:moveTo>
                  <a:lnTo>
                    <a:pt x="706589" y="737971"/>
                  </a:lnTo>
                  <a:lnTo>
                    <a:pt x="706577" y="739940"/>
                  </a:lnTo>
                  <a:lnTo>
                    <a:pt x="707478" y="739775"/>
                  </a:lnTo>
                  <a:close/>
                </a:path>
                <a:path w="6571615" h="7976234">
                  <a:moveTo>
                    <a:pt x="707936" y="591921"/>
                  </a:moveTo>
                  <a:lnTo>
                    <a:pt x="707745" y="585127"/>
                  </a:lnTo>
                  <a:lnTo>
                    <a:pt x="703948" y="587667"/>
                  </a:lnTo>
                  <a:lnTo>
                    <a:pt x="707936" y="591921"/>
                  </a:lnTo>
                  <a:close/>
                </a:path>
                <a:path w="6571615" h="7976234">
                  <a:moveTo>
                    <a:pt x="709930" y="593369"/>
                  </a:moveTo>
                  <a:lnTo>
                    <a:pt x="708710" y="592747"/>
                  </a:lnTo>
                  <a:lnTo>
                    <a:pt x="707936" y="591921"/>
                  </a:lnTo>
                  <a:lnTo>
                    <a:pt x="707986" y="594017"/>
                  </a:lnTo>
                  <a:lnTo>
                    <a:pt x="709930" y="593369"/>
                  </a:lnTo>
                  <a:close/>
                </a:path>
                <a:path w="6571615" h="7976234">
                  <a:moveTo>
                    <a:pt x="711301" y="683856"/>
                  </a:moveTo>
                  <a:lnTo>
                    <a:pt x="710984" y="683869"/>
                  </a:lnTo>
                  <a:lnTo>
                    <a:pt x="710717" y="684542"/>
                  </a:lnTo>
                  <a:lnTo>
                    <a:pt x="710857" y="684949"/>
                  </a:lnTo>
                  <a:lnTo>
                    <a:pt x="711073" y="685114"/>
                  </a:lnTo>
                  <a:lnTo>
                    <a:pt x="711301" y="683856"/>
                  </a:lnTo>
                  <a:close/>
                </a:path>
                <a:path w="6571615" h="7976234">
                  <a:moveTo>
                    <a:pt x="715098" y="632396"/>
                  </a:moveTo>
                  <a:lnTo>
                    <a:pt x="714946" y="632117"/>
                  </a:lnTo>
                  <a:lnTo>
                    <a:pt x="714641" y="632117"/>
                  </a:lnTo>
                  <a:lnTo>
                    <a:pt x="715098" y="632396"/>
                  </a:lnTo>
                  <a:close/>
                </a:path>
                <a:path w="6571615" h="7976234">
                  <a:moveTo>
                    <a:pt x="715314" y="620953"/>
                  </a:moveTo>
                  <a:lnTo>
                    <a:pt x="715289" y="620763"/>
                  </a:lnTo>
                  <a:lnTo>
                    <a:pt x="715251" y="620585"/>
                  </a:lnTo>
                  <a:lnTo>
                    <a:pt x="714654" y="619201"/>
                  </a:lnTo>
                  <a:lnTo>
                    <a:pt x="714870" y="620039"/>
                  </a:lnTo>
                  <a:lnTo>
                    <a:pt x="715314" y="620953"/>
                  </a:lnTo>
                  <a:close/>
                </a:path>
                <a:path w="6571615" h="7976234">
                  <a:moveTo>
                    <a:pt x="716483" y="623227"/>
                  </a:moveTo>
                  <a:lnTo>
                    <a:pt x="716394" y="622985"/>
                  </a:lnTo>
                  <a:lnTo>
                    <a:pt x="716127" y="623227"/>
                  </a:lnTo>
                  <a:lnTo>
                    <a:pt x="716483" y="623227"/>
                  </a:lnTo>
                  <a:close/>
                </a:path>
                <a:path w="6571615" h="7976234">
                  <a:moveTo>
                    <a:pt x="716610" y="624497"/>
                  </a:moveTo>
                  <a:lnTo>
                    <a:pt x="716127" y="623227"/>
                  </a:lnTo>
                  <a:lnTo>
                    <a:pt x="715645" y="621957"/>
                  </a:lnTo>
                  <a:lnTo>
                    <a:pt x="715314" y="621957"/>
                  </a:lnTo>
                  <a:lnTo>
                    <a:pt x="715518" y="623227"/>
                  </a:lnTo>
                  <a:lnTo>
                    <a:pt x="714717" y="624497"/>
                  </a:lnTo>
                  <a:lnTo>
                    <a:pt x="716610" y="624497"/>
                  </a:lnTo>
                  <a:close/>
                </a:path>
                <a:path w="6571615" h="7976234">
                  <a:moveTo>
                    <a:pt x="716800" y="633387"/>
                  </a:moveTo>
                  <a:lnTo>
                    <a:pt x="715098" y="632396"/>
                  </a:lnTo>
                  <a:lnTo>
                    <a:pt x="715657" y="633387"/>
                  </a:lnTo>
                  <a:lnTo>
                    <a:pt x="716800" y="633387"/>
                  </a:lnTo>
                  <a:close/>
                </a:path>
                <a:path w="6571615" h="7976234">
                  <a:moveTo>
                    <a:pt x="716940" y="633387"/>
                  </a:moveTo>
                  <a:lnTo>
                    <a:pt x="716800" y="633387"/>
                  </a:lnTo>
                  <a:lnTo>
                    <a:pt x="716940" y="633387"/>
                  </a:lnTo>
                  <a:close/>
                </a:path>
                <a:path w="6571615" h="7976234">
                  <a:moveTo>
                    <a:pt x="717156" y="680377"/>
                  </a:moveTo>
                  <a:lnTo>
                    <a:pt x="715721" y="681647"/>
                  </a:lnTo>
                  <a:lnTo>
                    <a:pt x="716699" y="682917"/>
                  </a:lnTo>
                  <a:lnTo>
                    <a:pt x="717156" y="680377"/>
                  </a:lnTo>
                  <a:close/>
                </a:path>
                <a:path w="6571615" h="7976234">
                  <a:moveTo>
                    <a:pt x="717524" y="564032"/>
                  </a:moveTo>
                  <a:lnTo>
                    <a:pt x="717257" y="564438"/>
                  </a:lnTo>
                  <a:lnTo>
                    <a:pt x="717156" y="564908"/>
                  </a:lnTo>
                  <a:lnTo>
                    <a:pt x="717080" y="565353"/>
                  </a:lnTo>
                  <a:lnTo>
                    <a:pt x="717270" y="565175"/>
                  </a:lnTo>
                  <a:lnTo>
                    <a:pt x="717435" y="564845"/>
                  </a:lnTo>
                  <a:lnTo>
                    <a:pt x="717524" y="564032"/>
                  </a:lnTo>
                  <a:close/>
                </a:path>
                <a:path w="6571615" h="7976234">
                  <a:moveTo>
                    <a:pt x="717677" y="771525"/>
                  </a:moveTo>
                  <a:lnTo>
                    <a:pt x="717169" y="768870"/>
                  </a:lnTo>
                  <a:lnTo>
                    <a:pt x="716229" y="769239"/>
                  </a:lnTo>
                  <a:lnTo>
                    <a:pt x="717219" y="770356"/>
                  </a:lnTo>
                  <a:lnTo>
                    <a:pt x="717677" y="771525"/>
                  </a:lnTo>
                  <a:close/>
                </a:path>
                <a:path w="6571615" h="7976234">
                  <a:moveTo>
                    <a:pt x="717918" y="772223"/>
                  </a:moveTo>
                  <a:lnTo>
                    <a:pt x="717842" y="771880"/>
                  </a:lnTo>
                  <a:lnTo>
                    <a:pt x="717677" y="771525"/>
                  </a:lnTo>
                  <a:lnTo>
                    <a:pt x="717892" y="772566"/>
                  </a:lnTo>
                  <a:lnTo>
                    <a:pt x="717918" y="772223"/>
                  </a:lnTo>
                  <a:close/>
                </a:path>
                <a:path w="6571615" h="7976234">
                  <a:moveTo>
                    <a:pt x="720344" y="574509"/>
                  </a:moveTo>
                  <a:lnTo>
                    <a:pt x="720217" y="573697"/>
                  </a:lnTo>
                  <a:lnTo>
                    <a:pt x="720039" y="573697"/>
                  </a:lnTo>
                  <a:lnTo>
                    <a:pt x="720344" y="574509"/>
                  </a:lnTo>
                  <a:close/>
                </a:path>
                <a:path w="6571615" h="7976234">
                  <a:moveTo>
                    <a:pt x="722172" y="671118"/>
                  </a:moveTo>
                  <a:lnTo>
                    <a:pt x="722071" y="670788"/>
                  </a:lnTo>
                  <a:lnTo>
                    <a:pt x="721817" y="671093"/>
                  </a:lnTo>
                  <a:lnTo>
                    <a:pt x="721626" y="671347"/>
                  </a:lnTo>
                  <a:lnTo>
                    <a:pt x="721398" y="671614"/>
                  </a:lnTo>
                  <a:lnTo>
                    <a:pt x="721829" y="671398"/>
                  </a:lnTo>
                  <a:lnTo>
                    <a:pt x="722172" y="671118"/>
                  </a:lnTo>
                  <a:close/>
                </a:path>
                <a:path w="6571615" h="7976234">
                  <a:moveTo>
                    <a:pt x="728548" y="600367"/>
                  </a:moveTo>
                  <a:lnTo>
                    <a:pt x="728014" y="600367"/>
                  </a:lnTo>
                  <a:lnTo>
                    <a:pt x="728243" y="600621"/>
                  </a:lnTo>
                  <a:lnTo>
                    <a:pt x="728548" y="600367"/>
                  </a:lnTo>
                  <a:close/>
                </a:path>
                <a:path w="6571615" h="7976234">
                  <a:moveTo>
                    <a:pt x="730796" y="793940"/>
                  </a:moveTo>
                  <a:lnTo>
                    <a:pt x="729945" y="793584"/>
                  </a:lnTo>
                  <a:lnTo>
                    <a:pt x="730389" y="794677"/>
                  </a:lnTo>
                  <a:lnTo>
                    <a:pt x="730796" y="793940"/>
                  </a:lnTo>
                  <a:close/>
                </a:path>
                <a:path w="6571615" h="7976234">
                  <a:moveTo>
                    <a:pt x="731215" y="616877"/>
                  </a:moveTo>
                  <a:lnTo>
                    <a:pt x="729957" y="616877"/>
                  </a:lnTo>
                  <a:lnTo>
                    <a:pt x="731113" y="617855"/>
                  </a:lnTo>
                  <a:lnTo>
                    <a:pt x="731215" y="616877"/>
                  </a:lnTo>
                  <a:close/>
                </a:path>
                <a:path w="6571615" h="7976234">
                  <a:moveTo>
                    <a:pt x="731469" y="618147"/>
                  </a:moveTo>
                  <a:lnTo>
                    <a:pt x="731113" y="617855"/>
                  </a:lnTo>
                  <a:lnTo>
                    <a:pt x="730948" y="619417"/>
                  </a:lnTo>
                  <a:lnTo>
                    <a:pt x="731469" y="618147"/>
                  </a:lnTo>
                  <a:close/>
                </a:path>
                <a:path w="6571615" h="7976234">
                  <a:moveTo>
                    <a:pt x="731545" y="795947"/>
                  </a:moveTo>
                  <a:lnTo>
                    <a:pt x="731126" y="794677"/>
                  </a:lnTo>
                  <a:lnTo>
                    <a:pt x="730389" y="794677"/>
                  </a:lnTo>
                  <a:lnTo>
                    <a:pt x="730250" y="794677"/>
                  </a:lnTo>
                  <a:lnTo>
                    <a:pt x="731545" y="795947"/>
                  </a:lnTo>
                  <a:close/>
                </a:path>
                <a:path w="6571615" h="7976234">
                  <a:moveTo>
                    <a:pt x="731608" y="784504"/>
                  </a:moveTo>
                  <a:lnTo>
                    <a:pt x="731354" y="784694"/>
                  </a:lnTo>
                  <a:lnTo>
                    <a:pt x="731177" y="784974"/>
                  </a:lnTo>
                  <a:lnTo>
                    <a:pt x="731062" y="785304"/>
                  </a:lnTo>
                  <a:lnTo>
                    <a:pt x="731329" y="785025"/>
                  </a:lnTo>
                  <a:lnTo>
                    <a:pt x="731532" y="784733"/>
                  </a:lnTo>
                  <a:lnTo>
                    <a:pt x="731608" y="784504"/>
                  </a:lnTo>
                  <a:close/>
                </a:path>
                <a:path w="6571615" h="7976234">
                  <a:moveTo>
                    <a:pt x="732548" y="794677"/>
                  </a:moveTo>
                  <a:lnTo>
                    <a:pt x="731824" y="792137"/>
                  </a:lnTo>
                  <a:lnTo>
                    <a:pt x="730796" y="793940"/>
                  </a:lnTo>
                  <a:lnTo>
                    <a:pt x="732548" y="794677"/>
                  </a:lnTo>
                  <a:close/>
                </a:path>
                <a:path w="6571615" h="7976234">
                  <a:moveTo>
                    <a:pt x="732904" y="618020"/>
                  </a:moveTo>
                  <a:lnTo>
                    <a:pt x="732688" y="618591"/>
                  </a:lnTo>
                  <a:lnTo>
                    <a:pt x="732624" y="619048"/>
                  </a:lnTo>
                  <a:lnTo>
                    <a:pt x="732612" y="619442"/>
                  </a:lnTo>
                  <a:lnTo>
                    <a:pt x="732904" y="618020"/>
                  </a:lnTo>
                  <a:close/>
                </a:path>
                <a:path w="6571615" h="7976234">
                  <a:moveTo>
                    <a:pt x="735393" y="640715"/>
                  </a:moveTo>
                  <a:lnTo>
                    <a:pt x="735253" y="641007"/>
                  </a:lnTo>
                  <a:lnTo>
                    <a:pt x="734910" y="642277"/>
                  </a:lnTo>
                  <a:lnTo>
                    <a:pt x="735050" y="643547"/>
                  </a:lnTo>
                  <a:lnTo>
                    <a:pt x="735393" y="640715"/>
                  </a:lnTo>
                  <a:close/>
                </a:path>
                <a:path w="6571615" h="7976234">
                  <a:moveTo>
                    <a:pt x="737247" y="629907"/>
                  </a:moveTo>
                  <a:lnTo>
                    <a:pt x="736460" y="630491"/>
                  </a:lnTo>
                  <a:lnTo>
                    <a:pt x="737196" y="630847"/>
                  </a:lnTo>
                  <a:lnTo>
                    <a:pt x="737247" y="629907"/>
                  </a:lnTo>
                  <a:close/>
                </a:path>
                <a:path w="6571615" h="7976234">
                  <a:moveTo>
                    <a:pt x="737692" y="629577"/>
                  </a:moveTo>
                  <a:lnTo>
                    <a:pt x="737336" y="628307"/>
                  </a:lnTo>
                  <a:lnTo>
                    <a:pt x="737247" y="629907"/>
                  </a:lnTo>
                  <a:lnTo>
                    <a:pt x="737692" y="629577"/>
                  </a:lnTo>
                  <a:close/>
                </a:path>
                <a:path w="6571615" h="7976234">
                  <a:moveTo>
                    <a:pt x="739978" y="634657"/>
                  </a:moveTo>
                  <a:lnTo>
                    <a:pt x="733806" y="637197"/>
                  </a:lnTo>
                  <a:lnTo>
                    <a:pt x="733933" y="635927"/>
                  </a:lnTo>
                  <a:lnTo>
                    <a:pt x="734441" y="630847"/>
                  </a:lnTo>
                  <a:lnTo>
                    <a:pt x="735977" y="630847"/>
                  </a:lnTo>
                  <a:lnTo>
                    <a:pt x="736460" y="630491"/>
                  </a:lnTo>
                  <a:lnTo>
                    <a:pt x="734580" y="629577"/>
                  </a:lnTo>
                  <a:lnTo>
                    <a:pt x="733399" y="627037"/>
                  </a:lnTo>
                  <a:lnTo>
                    <a:pt x="734822" y="621957"/>
                  </a:lnTo>
                  <a:lnTo>
                    <a:pt x="732497" y="621957"/>
                  </a:lnTo>
                  <a:lnTo>
                    <a:pt x="732612" y="620687"/>
                  </a:lnTo>
                  <a:lnTo>
                    <a:pt x="732066" y="621957"/>
                  </a:lnTo>
                  <a:lnTo>
                    <a:pt x="730402" y="621957"/>
                  </a:lnTo>
                  <a:lnTo>
                    <a:pt x="730516" y="620687"/>
                  </a:lnTo>
                  <a:lnTo>
                    <a:pt x="730631" y="619417"/>
                  </a:lnTo>
                  <a:lnTo>
                    <a:pt x="729932" y="616877"/>
                  </a:lnTo>
                  <a:lnTo>
                    <a:pt x="728433" y="615607"/>
                  </a:lnTo>
                  <a:lnTo>
                    <a:pt x="733882" y="610527"/>
                  </a:lnTo>
                  <a:lnTo>
                    <a:pt x="731266" y="606717"/>
                  </a:lnTo>
                  <a:lnTo>
                    <a:pt x="731621" y="605447"/>
                  </a:lnTo>
                  <a:lnTo>
                    <a:pt x="731977" y="604177"/>
                  </a:lnTo>
                  <a:lnTo>
                    <a:pt x="734263" y="606717"/>
                  </a:lnTo>
                  <a:lnTo>
                    <a:pt x="734631" y="604177"/>
                  </a:lnTo>
                  <a:lnTo>
                    <a:pt x="733869" y="602907"/>
                  </a:lnTo>
                  <a:lnTo>
                    <a:pt x="732345" y="600367"/>
                  </a:lnTo>
                  <a:lnTo>
                    <a:pt x="731583" y="599097"/>
                  </a:lnTo>
                  <a:lnTo>
                    <a:pt x="735660" y="597827"/>
                  </a:lnTo>
                  <a:lnTo>
                    <a:pt x="734072" y="595287"/>
                  </a:lnTo>
                  <a:lnTo>
                    <a:pt x="732485" y="592747"/>
                  </a:lnTo>
                  <a:lnTo>
                    <a:pt x="731062" y="594982"/>
                  </a:lnTo>
                  <a:lnTo>
                    <a:pt x="728256" y="592747"/>
                  </a:lnTo>
                  <a:lnTo>
                    <a:pt x="729691" y="595287"/>
                  </a:lnTo>
                  <a:lnTo>
                    <a:pt x="730961" y="598017"/>
                  </a:lnTo>
                  <a:lnTo>
                    <a:pt x="732116" y="600367"/>
                  </a:lnTo>
                  <a:lnTo>
                    <a:pt x="730402" y="598919"/>
                  </a:lnTo>
                  <a:lnTo>
                    <a:pt x="730402" y="600367"/>
                  </a:lnTo>
                  <a:lnTo>
                    <a:pt x="730288" y="602907"/>
                  </a:lnTo>
                  <a:lnTo>
                    <a:pt x="729145" y="601637"/>
                  </a:lnTo>
                  <a:lnTo>
                    <a:pt x="728243" y="600621"/>
                  </a:lnTo>
                  <a:lnTo>
                    <a:pt x="727062" y="601637"/>
                  </a:lnTo>
                  <a:lnTo>
                    <a:pt x="728535" y="599287"/>
                  </a:lnTo>
                  <a:lnTo>
                    <a:pt x="730402" y="600367"/>
                  </a:lnTo>
                  <a:lnTo>
                    <a:pt x="730402" y="598919"/>
                  </a:lnTo>
                  <a:lnTo>
                    <a:pt x="729335" y="598017"/>
                  </a:lnTo>
                  <a:lnTo>
                    <a:pt x="729449" y="597827"/>
                  </a:lnTo>
                  <a:lnTo>
                    <a:pt x="729005" y="597725"/>
                  </a:lnTo>
                  <a:lnTo>
                    <a:pt x="727621" y="596557"/>
                  </a:lnTo>
                  <a:lnTo>
                    <a:pt x="727837" y="597484"/>
                  </a:lnTo>
                  <a:lnTo>
                    <a:pt x="723531" y="596557"/>
                  </a:lnTo>
                  <a:lnTo>
                    <a:pt x="724382" y="591477"/>
                  </a:lnTo>
                  <a:lnTo>
                    <a:pt x="729551" y="590207"/>
                  </a:lnTo>
                  <a:lnTo>
                    <a:pt x="729576" y="582587"/>
                  </a:lnTo>
                  <a:lnTo>
                    <a:pt x="722896" y="581317"/>
                  </a:lnTo>
                  <a:lnTo>
                    <a:pt x="720991" y="576237"/>
                  </a:lnTo>
                  <a:lnTo>
                    <a:pt x="720344" y="574509"/>
                  </a:lnTo>
                  <a:lnTo>
                    <a:pt x="720420" y="574967"/>
                  </a:lnTo>
                  <a:lnTo>
                    <a:pt x="720534" y="576237"/>
                  </a:lnTo>
                  <a:lnTo>
                    <a:pt x="718172" y="576237"/>
                  </a:lnTo>
                  <a:lnTo>
                    <a:pt x="717753" y="571157"/>
                  </a:lnTo>
                  <a:lnTo>
                    <a:pt x="715568" y="569887"/>
                  </a:lnTo>
                  <a:lnTo>
                    <a:pt x="717219" y="569887"/>
                  </a:lnTo>
                  <a:lnTo>
                    <a:pt x="716813" y="567347"/>
                  </a:lnTo>
                  <a:lnTo>
                    <a:pt x="717080" y="566077"/>
                  </a:lnTo>
                  <a:lnTo>
                    <a:pt x="716140" y="567347"/>
                  </a:lnTo>
                  <a:lnTo>
                    <a:pt x="713524" y="560997"/>
                  </a:lnTo>
                  <a:lnTo>
                    <a:pt x="710234" y="562267"/>
                  </a:lnTo>
                  <a:lnTo>
                    <a:pt x="710133" y="560997"/>
                  </a:lnTo>
                  <a:lnTo>
                    <a:pt x="709701" y="558457"/>
                  </a:lnTo>
                  <a:lnTo>
                    <a:pt x="708748" y="557187"/>
                  </a:lnTo>
                  <a:lnTo>
                    <a:pt x="705916" y="553377"/>
                  </a:lnTo>
                  <a:lnTo>
                    <a:pt x="700925" y="557187"/>
                  </a:lnTo>
                  <a:lnTo>
                    <a:pt x="696887" y="552107"/>
                  </a:lnTo>
                  <a:lnTo>
                    <a:pt x="699554" y="552107"/>
                  </a:lnTo>
                  <a:lnTo>
                    <a:pt x="698258" y="549567"/>
                  </a:lnTo>
                  <a:lnTo>
                    <a:pt x="702348" y="550837"/>
                  </a:lnTo>
                  <a:lnTo>
                    <a:pt x="700786" y="549567"/>
                  </a:lnTo>
                  <a:lnTo>
                    <a:pt x="699554" y="548297"/>
                  </a:lnTo>
                  <a:lnTo>
                    <a:pt x="698728" y="549567"/>
                  </a:lnTo>
                  <a:lnTo>
                    <a:pt x="698588" y="548297"/>
                  </a:lnTo>
                  <a:lnTo>
                    <a:pt x="698449" y="547027"/>
                  </a:lnTo>
                  <a:lnTo>
                    <a:pt x="692759" y="547027"/>
                  </a:lnTo>
                  <a:lnTo>
                    <a:pt x="692200" y="544487"/>
                  </a:lnTo>
                  <a:lnTo>
                    <a:pt x="691019" y="545757"/>
                  </a:lnTo>
                  <a:lnTo>
                    <a:pt x="689711" y="547027"/>
                  </a:lnTo>
                  <a:lnTo>
                    <a:pt x="687933" y="545757"/>
                  </a:lnTo>
                  <a:lnTo>
                    <a:pt x="684771" y="543217"/>
                  </a:lnTo>
                  <a:lnTo>
                    <a:pt x="685368" y="547027"/>
                  </a:lnTo>
                  <a:lnTo>
                    <a:pt x="685038" y="545757"/>
                  </a:lnTo>
                  <a:lnTo>
                    <a:pt x="684707" y="544487"/>
                  </a:lnTo>
                  <a:lnTo>
                    <a:pt x="683056" y="538137"/>
                  </a:lnTo>
                  <a:lnTo>
                    <a:pt x="670242" y="538137"/>
                  </a:lnTo>
                  <a:lnTo>
                    <a:pt x="667664" y="534327"/>
                  </a:lnTo>
                  <a:lnTo>
                    <a:pt x="666813" y="533057"/>
                  </a:lnTo>
                  <a:lnTo>
                    <a:pt x="662368" y="531787"/>
                  </a:lnTo>
                  <a:lnTo>
                    <a:pt x="656971" y="530517"/>
                  </a:lnTo>
                  <a:lnTo>
                    <a:pt x="653884" y="530517"/>
                  </a:lnTo>
                  <a:lnTo>
                    <a:pt x="653338" y="530517"/>
                  </a:lnTo>
                  <a:lnTo>
                    <a:pt x="653300" y="530237"/>
                  </a:lnTo>
                  <a:lnTo>
                    <a:pt x="648550" y="527977"/>
                  </a:lnTo>
                  <a:lnTo>
                    <a:pt x="649744" y="534327"/>
                  </a:lnTo>
                  <a:lnTo>
                    <a:pt x="643902" y="531787"/>
                  </a:lnTo>
                  <a:lnTo>
                    <a:pt x="640943" y="529247"/>
                  </a:lnTo>
                  <a:lnTo>
                    <a:pt x="647319" y="530517"/>
                  </a:lnTo>
                  <a:lnTo>
                    <a:pt x="645439" y="529247"/>
                  </a:lnTo>
                  <a:lnTo>
                    <a:pt x="644982" y="522897"/>
                  </a:lnTo>
                  <a:lnTo>
                    <a:pt x="637768" y="529247"/>
                  </a:lnTo>
                  <a:lnTo>
                    <a:pt x="633666" y="526707"/>
                  </a:lnTo>
                  <a:lnTo>
                    <a:pt x="634695" y="525437"/>
                  </a:lnTo>
                  <a:lnTo>
                    <a:pt x="631367" y="524167"/>
                  </a:lnTo>
                  <a:lnTo>
                    <a:pt x="626859" y="527977"/>
                  </a:lnTo>
                  <a:lnTo>
                    <a:pt x="621715" y="527977"/>
                  </a:lnTo>
                  <a:lnTo>
                    <a:pt x="618426" y="530517"/>
                  </a:lnTo>
                  <a:lnTo>
                    <a:pt x="612051" y="531787"/>
                  </a:lnTo>
                  <a:lnTo>
                    <a:pt x="608685" y="533603"/>
                  </a:lnTo>
                  <a:lnTo>
                    <a:pt x="609282" y="534327"/>
                  </a:lnTo>
                  <a:lnTo>
                    <a:pt x="607364" y="534327"/>
                  </a:lnTo>
                  <a:lnTo>
                    <a:pt x="603542" y="534327"/>
                  </a:lnTo>
                  <a:lnTo>
                    <a:pt x="600354" y="533057"/>
                  </a:lnTo>
                  <a:lnTo>
                    <a:pt x="599719" y="530517"/>
                  </a:lnTo>
                  <a:lnTo>
                    <a:pt x="603694" y="530517"/>
                  </a:lnTo>
                  <a:lnTo>
                    <a:pt x="601306" y="526707"/>
                  </a:lnTo>
                  <a:lnTo>
                    <a:pt x="598563" y="530517"/>
                  </a:lnTo>
                  <a:lnTo>
                    <a:pt x="596392" y="530517"/>
                  </a:lnTo>
                  <a:lnTo>
                    <a:pt x="596531" y="529247"/>
                  </a:lnTo>
                  <a:lnTo>
                    <a:pt x="590562" y="529247"/>
                  </a:lnTo>
                  <a:lnTo>
                    <a:pt x="590727" y="533057"/>
                  </a:lnTo>
                  <a:lnTo>
                    <a:pt x="584212" y="533057"/>
                  </a:lnTo>
                  <a:lnTo>
                    <a:pt x="584911" y="534327"/>
                  </a:lnTo>
                  <a:lnTo>
                    <a:pt x="581418" y="538137"/>
                  </a:lnTo>
                  <a:lnTo>
                    <a:pt x="581926" y="531787"/>
                  </a:lnTo>
                  <a:lnTo>
                    <a:pt x="578396" y="535597"/>
                  </a:lnTo>
                  <a:lnTo>
                    <a:pt x="578078" y="534327"/>
                  </a:lnTo>
                  <a:lnTo>
                    <a:pt x="577430" y="531787"/>
                  </a:lnTo>
                  <a:lnTo>
                    <a:pt x="575195" y="531787"/>
                  </a:lnTo>
                  <a:lnTo>
                    <a:pt x="569277" y="534327"/>
                  </a:lnTo>
                  <a:lnTo>
                    <a:pt x="565023" y="534327"/>
                  </a:lnTo>
                  <a:lnTo>
                    <a:pt x="566242" y="533209"/>
                  </a:lnTo>
                  <a:lnTo>
                    <a:pt x="562724" y="534327"/>
                  </a:lnTo>
                  <a:lnTo>
                    <a:pt x="558355" y="533057"/>
                  </a:lnTo>
                  <a:lnTo>
                    <a:pt x="561035" y="526707"/>
                  </a:lnTo>
                  <a:lnTo>
                    <a:pt x="547992" y="526707"/>
                  </a:lnTo>
                  <a:lnTo>
                    <a:pt x="548284" y="520357"/>
                  </a:lnTo>
                  <a:lnTo>
                    <a:pt x="540689" y="519087"/>
                  </a:lnTo>
                  <a:lnTo>
                    <a:pt x="537629" y="511467"/>
                  </a:lnTo>
                  <a:lnTo>
                    <a:pt x="536536" y="510197"/>
                  </a:lnTo>
                  <a:lnTo>
                    <a:pt x="532155" y="505117"/>
                  </a:lnTo>
                  <a:lnTo>
                    <a:pt x="529729" y="510197"/>
                  </a:lnTo>
                  <a:lnTo>
                    <a:pt x="530098" y="506387"/>
                  </a:lnTo>
                  <a:lnTo>
                    <a:pt x="530466" y="502577"/>
                  </a:lnTo>
                  <a:lnTo>
                    <a:pt x="529844" y="503148"/>
                  </a:lnTo>
                  <a:lnTo>
                    <a:pt x="529272" y="500507"/>
                  </a:lnTo>
                  <a:lnTo>
                    <a:pt x="529069" y="503847"/>
                  </a:lnTo>
                  <a:lnTo>
                    <a:pt x="528701" y="503821"/>
                  </a:lnTo>
                  <a:lnTo>
                    <a:pt x="528866" y="504037"/>
                  </a:lnTo>
                  <a:lnTo>
                    <a:pt x="526275" y="506387"/>
                  </a:lnTo>
                  <a:lnTo>
                    <a:pt x="524687" y="505117"/>
                  </a:lnTo>
                  <a:lnTo>
                    <a:pt x="524332" y="503847"/>
                  </a:lnTo>
                  <a:lnTo>
                    <a:pt x="524497" y="503847"/>
                  </a:lnTo>
                  <a:lnTo>
                    <a:pt x="524141" y="501307"/>
                  </a:lnTo>
                  <a:lnTo>
                    <a:pt x="523760" y="496227"/>
                  </a:lnTo>
                  <a:lnTo>
                    <a:pt x="524383" y="494957"/>
                  </a:lnTo>
                  <a:lnTo>
                    <a:pt x="525894" y="497497"/>
                  </a:lnTo>
                  <a:lnTo>
                    <a:pt x="526859" y="497497"/>
                  </a:lnTo>
                  <a:lnTo>
                    <a:pt x="524827" y="492417"/>
                  </a:lnTo>
                  <a:lnTo>
                    <a:pt x="527913" y="493687"/>
                  </a:lnTo>
                  <a:lnTo>
                    <a:pt x="527685" y="491147"/>
                  </a:lnTo>
                  <a:lnTo>
                    <a:pt x="526237" y="492417"/>
                  </a:lnTo>
                  <a:lnTo>
                    <a:pt x="524383" y="491147"/>
                  </a:lnTo>
                  <a:lnTo>
                    <a:pt x="523824" y="488607"/>
                  </a:lnTo>
                  <a:lnTo>
                    <a:pt x="523328" y="492417"/>
                  </a:lnTo>
                  <a:lnTo>
                    <a:pt x="517550" y="488607"/>
                  </a:lnTo>
                  <a:lnTo>
                    <a:pt x="524814" y="486067"/>
                  </a:lnTo>
                  <a:lnTo>
                    <a:pt x="519315" y="480987"/>
                  </a:lnTo>
                  <a:lnTo>
                    <a:pt x="521804" y="482257"/>
                  </a:lnTo>
                  <a:lnTo>
                    <a:pt x="520573" y="480987"/>
                  </a:lnTo>
                  <a:lnTo>
                    <a:pt x="519341" y="479717"/>
                  </a:lnTo>
                  <a:lnTo>
                    <a:pt x="516712" y="470827"/>
                  </a:lnTo>
                  <a:lnTo>
                    <a:pt x="511238" y="469557"/>
                  </a:lnTo>
                  <a:lnTo>
                    <a:pt x="511619" y="468287"/>
                  </a:lnTo>
                  <a:lnTo>
                    <a:pt x="512749" y="467017"/>
                  </a:lnTo>
                  <a:lnTo>
                    <a:pt x="513689" y="468287"/>
                  </a:lnTo>
                  <a:lnTo>
                    <a:pt x="513130" y="467017"/>
                  </a:lnTo>
                  <a:lnTo>
                    <a:pt x="510908" y="461937"/>
                  </a:lnTo>
                  <a:lnTo>
                    <a:pt x="507250" y="456857"/>
                  </a:lnTo>
                  <a:lnTo>
                    <a:pt x="504786" y="451777"/>
                  </a:lnTo>
                  <a:lnTo>
                    <a:pt x="504164" y="450507"/>
                  </a:lnTo>
                  <a:lnTo>
                    <a:pt x="503123" y="445427"/>
                  </a:lnTo>
                  <a:lnTo>
                    <a:pt x="504634" y="445427"/>
                  </a:lnTo>
                  <a:lnTo>
                    <a:pt x="503770" y="444157"/>
                  </a:lnTo>
                  <a:lnTo>
                    <a:pt x="501319" y="444157"/>
                  </a:lnTo>
                  <a:lnTo>
                    <a:pt x="502043" y="441617"/>
                  </a:lnTo>
                  <a:lnTo>
                    <a:pt x="503529" y="441617"/>
                  </a:lnTo>
                  <a:lnTo>
                    <a:pt x="503402" y="440347"/>
                  </a:lnTo>
                  <a:lnTo>
                    <a:pt x="501624" y="439077"/>
                  </a:lnTo>
                  <a:lnTo>
                    <a:pt x="499846" y="437807"/>
                  </a:lnTo>
                  <a:lnTo>
                    <a:pt x="500024" y="435267"/>
                  </a:lnTo>
                  <a:lnTo>
                    <a:pt x="502018" y="436537"/>
                  </a:lnTo>
                  <a:lnTo>
                    <a:pt x="501929" y="435267"/>
                  </a:lnTo>
                  <a:lnTo>
                    <a:pt x="501662" y="431457"/>
                  </a:lnTo>
                  <a:lnTo>
                    <a:pt x="501396" y="427647"/>
                  </a:lnTo>
                  <a:lnTo>
                    <a:pt x="494880" y="425107"/>
                  </a:lnTo>
                  <a:lnTo>
                    <a:pt x="492252" y="418757"/>
                  </a:lnTo>
                  <a:lnTo>
                    <a:pt x="496176" y="417487"/>
                  </a:lnTo>
                  <a:lnTo>
                    <a:pt x="495935" y="411137"/>
                  </a:lnTo>
                  <a:lnTo>
                    <a:pt x="495884" y="408597"/>
                  </a:lnTo>
                  <a:lnTo>
                    <a:pt x="496468" y="408597"/>
                  </a:lnTo>
                  <a:lnTo>
                    <a:pt x="494677" y="400977"/>
                  </a:lnTo>
                  <a:lnTo>
                    <a:pt x="492023" y="395897"/>
                  </a:lnTo>
                  <a:lnTo>
                    <a:pt x="488988" y="389547"/>
                  </a:lnTo>
                  <a:lnTo>
                    <a:pt x="486613" y="384467"/>
                  </a:lnTo>
                  <a:lnTo>
                    <a:pt x="486016" y="383197"/>
                  </a:lnTo>
                  <a:lnTo>
                    <a:pt x="486765" y="378117"/>
                  </a:lnTo>
                  <a:lnTo>
                    <a:pt x="485394" y="370497"/>
                  </a:lnTo>
                  <a:lnTo>
                    <a:pt x="483146" y="361607"/>
                  </a:lnTo>
                  <a:lnTo>
                    <a:pt x="481584" y="355257"/>
                  </a:lnTo>
                  <a:lnTo>
                    <a:pt x="481571" y="432727"/>
                  </a:lnTo>
                  <a:lnTo>
                    <a:pt x="479539" y="433895"/>
                  </a:lnTo>
                  <a:lnTo>
                    <a:pt x="479602" y="431457"/>
                  </a:lnTo>
                  <a:lnTo>
                    <a:pt x="481571" y="432727"/>
                  </a:lnTo>
                  <a:lnTo>
                    <a:pt x="481571" y="355206"/>
                  </a:lnTo>
                  <a:lnTo>
                    <a:pt x="481279" y="353987"/>
                  </a:lnTo>
                  <a:lnTo>
                    <a:pt x="481164" y="355257"/>
                  </a:lnTo>
                  <a:lnTo>
                    <a:pt x="478243" y="355257"/>
                  </a:lnTo>
                  <a:lnTo>
                    <a:pt x="477227" y="353987"/>
                  </a:lnTo>
                  <a:lnTo>
                    <a:pt x="476999" y="351447"/>
                  </a:lnTo>
                  <a:lnTo>
                    <a:pt x="472008" y="348907"/>
                  </a:lnTo>
                  <a:lnTo>
                    <a:pt x="475488" y="347637"/>
                  </a:lnTo>
                  <a:lnTo>
                    <a:pt x="475792" y="348907"/>
                  </a:lnTo>
                  <a:lnTo>
                    <a:pt x="476618" y="347637"/>
                  </a:lnTo>
                  <a:lnTo>
                    <a:pt x="478269" y="345097"/>
                  </a:lnTo>
                  <a:lnTo>
                    <a:pt x="475145" y="341287"/>
                  </a:lnTo>
                  <a:lnTo>
                    <a:pt x="474446" y="340017"/>
                  </a:lnTo>
                  <a:lnTo>
                    <a:pt x="473049" y="337477"/>
                  </a:lnTo>
                  <a:lnTo>
                    <a:pt x="468604" y="340017"/>
                  </a:lnTo>
                  <a:lnTo>
                    <a:pt x="468896" y="334937"/>
                  </a:lnTo>
                  <a:lnTo>
                    <a:pt x="468972" y="333667"/>
                  </a:lnTo>
                  <a:lnTo>
                    <a:pt x="466572" y="331127"/>
                  </a:lnTo>
                  <a:lnTo>
                    <a:pt x="464185" y="328587"/>
                  </a:lnTo>
                  <a:lnTo>
                    <a:pt x="455955" y="322237"/>
                  </a:lnTo>
                  <a:lnTo>
                    <a:pt x="454317" y="320967"/>
                  </a:lnTo>
                  <a:lnTo>
                    <a:pt x="451891" y="319697"/>
                  </a:lnTo>
                  <a:lnTo>
                    <a:pt x="449465" y="318427"/>
                  </a:lnTo>
                  <a:lnTo>
                    <a:pt x="448843" y="314617"/>
                  </a:lnTo>
                  <a:lnTo>
                    <a:pt x="443433" y="312077"/>
                  </a:lnTo>
                  <a:lnTo>
                    <a:pt x="440740" y="312077"/>
                  </a:lnTo>
                  <a:lnTo>
                    <a:pt x="441413" y="310807"/>
                  </a:lnTo>
                  <a:lnTo>
                    <a:pt x="442087" y="309537"/>
                  </a:lnTo>
                  <a:lnTo>
                    <a:pt x="439153" y="308267"/>
                  </a:lnTo>
                  <a:lnTo>
                    <a:pt x="436232" y="306997"/>
                  </a:lnTo>
                  <a:lnTo>
                    <a:pt x="433044" y="304457"/>
                  </a:lnTo>
                  <a:lnTo>
                    <a:pt x="424878" y="303187"/>
                  </a:lnTo>
                  <a:lnTo>
                    <a:pt x="427050" y="301917"/>
                  </a:lnTo>
                  <a:lnTo>
                    <a:pt x="422452" y="299377"/>
                  </a:lnTo>
                  <a:lnTo>
                    <a:pt x="419354" y="306997"/>
                  </a:lnTo>
                  <a:lnTo>
                    <a:pt x="415417" y="305727"/>
                  </a:lnTo>
                  <a:lnTo>
                    <a:pt x="415277" y="304457"/>
                  </a:lnTo>
                  <a:lnTo>
                    <a:pt x="414997" y="301917"/>
                  </a:lnTo>
                  <a:lnTo>
                    <a:pt x="407339" y="300647"/>
                  </a:lnTo>
                  <a:lnTo>
                    <a:pt x="404787" y="299377"/>
                  </a:lnTo>
                  <a:lnTo>
                    <a:pt x="399694" y="296837"/>
                  </a:lnTo>
                  <a:lnTo>
                    <a:pt x="391883" y="299377"/>
                  </a:lnTo>
                  <a:lnTo>
                    <a:pt x="392328" y="298107"/>
                  </a:lnTo>
                  <a:lnTo>
                    <a:pt x="393585" y="298107"/>
                  </a:lnTo>
                  <a:lnTo>
                    <a:pt x="389978" y="296837"/>
                  </a:lnTo>
                  <a:lnTo>
                    <a:pt x="379679" y="294297"/>
                  </a:lnTo>
                  <a:lnTo>
                    <a:pt x="380225" y="297053"/>
                  </a:lnTo>
                  <a:lnTo>
                    <a:pt x="373176" y="299377"/>
                  </a:lnTo>
                  <a:lnTo>
                    <a:pt x="369252" y="301917"/>
                  </a:lnTo>
                  <a:lnTo>
                    <a:pt x="369824" y="299377"/>
                  </a:lnTo>
                  <a:lnTo>
                    <a:pt x="366496" y="301917"/>
                  </a:lnTo>
                  <a:lnTo>
                    <a:pt x="366445" y="303187"/>
                  </a:lnTo>
                  <a:lnTo>
                    <a:pt x="361797" y="304457"/>
                  </a:lnTo>
                  <a:lnTo>
                    <a:pt x="360692" y="303187"/>
                  </a:lnTo>
                  <a:lnTo>
                    <a:pt x="360718" y="302666"/>
                  </a:lnTo>
                  <a:lnTo>
                    <a:pt x="358521" y="301917"/>
                  </a:lnTo>
                  <a:lnTo>
                    <a:pt x="359473" y="305727"/>
                  </a:lnTo>
                  <a:lnTo>
                    <a:pt x="354990" y="304457"/>
                  </a:lnTo>
                  <a:lnTo>
                    <a:pt x="356577" y="301917"/>
                  </a:lnTo>
                  <a:lnTo>
                    <a:pt x="352806" y="301917"/>
                  </a:lnTo>
                  <a:lnTo>
                    <a:pt x="353187" y="303187"/>
                  </a:lnTo>
                  <a:lnTo>
                    <a:pt x="351180" y="304457"/>
                  </a:lnTo>
                  <a:lnTo>
                    <a:pt x="348869" y="305727"/>
                  </a:lnTo>
                  <a:lnTo>
                    <a:pt x="344119" y="304457"/>
                  </a:lnTo>
                  <a:lnTo>
                    <a:pt x="343560" y="301917"/>
                  </a:lnTo>
                  <a:lnTo>
                    <a:pt x="343090" y="303187"/>
                  </a:lnTo>
                  <a:lnTo>
                    <a:pt x="341058" y="305727"/>
                  </a:lnTo>
                  <a:lnTo>
                    <a:pt x="338874" y="304457"/>
                  </a:lnTo>
                  <a:lnTo>
                    <a:pt x="338582" y="304457"/>
                  </a:lnTo>
                  <a:lnTo>
                    <a:pt x="339775" y="303187"/>
                  </a:lnTo>
                  <a:lnTo>
                    <a:pt x="333679" y="301917"/>
                  </a:lnTo>
                  <a:lnTo>
                    <a:pt x="330542" y="305727"/>
                  </a:lnTo>
                  <a:lnTo>
                    <a:pt x="329742" y="305244"/>
                  </a:lnTo>
                  <a:lnTo>
                    <a:pt x="329742" y="317157"/>
                  </a:lnTo>
                  <a:lnTo>
                    <a:pt x="328688" y="317157"/>
                  </a:lnTo>
                  <a:lnTo>
                    <a:pt x="327367" y="315887"/>
                  </a:lnTo>
                  <a:lnTo>
                    <a:pt x="328472" y="315887"/>
                  </a:lnTo>
                  <a:lnTo>
                    <a:pt x="329742" y="317157"/>
                  </a:lnTo>
                  <a:lnTo>
                    <a:pt x="329742" y="305244"/>
                  </a:lnTo>
                  <a:lnTo>
                    <a:pt x="326948" y="303517"/>
                  </a:lnTo>
                  <a:lnTo>
                    <a:pt x="326948" y="314617"/>
                  </a:lnTo>
                  <a:lnTo>
                    <a:pt x="326466" y="315887"/>
                  </a:lnTo>
                  <a:lnTo>
                    <a:pt x="325716" y="315887"/>
                  </a:lnTo>
                  <a:lnTo>
                    <a:pt x="326097" y="314617"/>
                  </a:lnTo>
                  <a:lnTo>
                    <a:pt x="326948" y="314617"/>
                  </a:lnTo>
                  <a:lnTo>
                    <a:pt x="326948" y="303517"/>
                  </a:lnTo>
                  <a:lnTo>
                    <a:pt x="326415" y="303187"/>
                  </a:lnTo>
                  <a:lnTo>
                    <a:pt x="326364" y="301917"/>
                  </a:lnTo>
                  <a:lnTo>
                    <a:pt x="333679" y="301917"/>
                  </a:lnTo>
                  <a:lnTo>
                    <a:pt x="334162" y="301917"/>
                  </a:lnTo>
                  <a:lnTo>
                    <a:pt x="334187" y="300647"/>
                  </a:lnTo>
                  <a:lnTo>
                    <a:pt x="330339" y="299377"/>
                  </a:lnTo>
                  <a:lnTo>
                    <a:pt x="333502" y="296837"/>
                  </a:lnTo>
                  <a:lnTo>
                    <a:pt x="330403" y="298107"/>
                  </a:lnTo>
                  <a:lnTo>
                    <a:pt x="324853" y="301917"/>
                  </a:lnTo>
                  <a:lnTo>
                    <a:pt x="321157" y="300647"/>
                  </a:lnTo>
                  <a:lnTo>
                    <a:pt x="320827" y="299377"/>
                  </a:lnTo>
                  <a:lnTo>
                    <a:pt x="317563" y="299377"/>
                  </a:lnTo>
                  <a:lnTo>
                    <a:pt x="316839" y="298107"/>
                  </a:lnTo>
                  <a:lnTo>
                    <a:pt x="315709" y="298107"/>
                  </a:lnTo>
                  <a:lnTo>
                    <a:pt x="315480" y="296837"/>
                  </a:lnTo>
                  <a:lnTo>
                    <a:pt x="314718" y="296837"/>
                  </a:lnTo>
                  <a:lnTo>
                    <a:pt x="315074" y="298107"/>
                  </a:lnTo>
                  <a:lnTo>
                    <a:pt x="313423" y="298107"/>
                  </a:lnTo>
                  <a:lnTo>
                    <a:pt x="314718" y="296837"/>
                  </a:lnTo>
                  <a:lnTo>
                    <a:pt x="309638" y="296837"/>
                  </a:lnTo>
                  <a:lnTo>
                    <a:pt x="309448" y="299377"/>
                  </a:lnTo>
                  <a:lnTo>
                    <a:pt x="307022" y="298107"/>
                  </a:lnTo>
                  <a:lnTo>
                    <a:pt x="309054" y="300647"/>
                  </a:lnTo>
                  <a:lnTo>
                    <a:pt x="310680" y="300647"/>
                  </a:lnTo>
                  <a:lnTo>
                    <a:pt x="310883" y="300812"/>
                  </a:lnTo>
                  <a:lnTo>
                    <a:pt x="310997" y="300647"/>
                  </a:lnTo>
                  <a:lnTo>
                    <a:pt x="316217" y="300647"/>
                  </a:lnTo>
                  <a:lnTo>
                    <a:pt x="314579" y="301917"/>
                  </a:lnTo>
                  <a:lnTo>
                    <a:pt x="312839" y="303187"/>
                  </a:lnTo>
                  <a:lnTo>
                    <a:pt x="310883" y="301917"/>
                  </a:lnTo>
                  <a:lnTo>
                    <a:pt x="309689" y="303187"/>
                  </a:lnTo>
                  <a:lnTo>
                    <a:pt x="308343" y="304457"/>
                  </a:lnTo>
                  <a:lnTo>
                    <a:pt x="307619" y="305727"/>
                  </a:lnTo>
                  <a:lnTo>
                    <a:pt x="307073" y="304457"/>
                  </a:lnTo>
                  <a:lnTo>
                    <a:pt x="306527" y="303187"/>
                  </a:lnTo>
                  <a:lnTo>
                    <a:pt x="305981" y="301917"/>
                  </a:lnTo>
                  <a:lnTo>
                    <a:pt x="305435" y="300647"/>
                  </a:lnTo>
                  <a:lnTo>
                    <a:pt x="300812" y="298107"/>
                  </a:lnTo>
                  <a:lnTo>
                    <a:pt x="300723" y="296837"/>
                  </a:lnTo>
                  <a:lnTo>
                    <a:pt x="300634" y="295567"/>
                  </a:lnTo>
                  <a:lnTo>
                    <a:pt x="294665" y="296837"/>
                  </a:lnTo>
                  <a:lnTo>
                    <a:pt x="287578" y="294297"/>
                  </a:lnTo>
                  <a:lnTo>
                    <a:pt x="282511" y="296837"/>
                  </a:lnTo>
                  <a:lnTo>
                    <a:pt x="280708" y="296837"/>
                  </a:lnTo>
                  <a:lnTo>
                    <a:pt x="281203" y="295567"/>
                  </a:lnTo>
                  <a:lnTo>
                    <a:pt x="280911" y="294297"/>
                  </a:lnTo>
                  <a:lnTo>
                    <a:pt x="280174" y="294297"/>
                  </a:lnTo>
                  <a:lnTo>
                    <a:pt x="276593" y="291757"/>
                  </a:lnTo>
                  <a:lnTo>
                    <a:pt x="274802" y="290487"/>
                  </a:lnTo>
                  <a:lnTo>
                    <a:pt x="274383" y="290957"/>
                  </a:lnTo>
                  <a:lnTo>
                    <a:pt x="274027" y="290791"/>
                  </a:lnTo>
                  <a:lnTo>
                    <a:pt x="274027" y="291363"/>
                  </a:lnTo>
                  <a:lnTo>
                    <a:pt x="272567" y="293027"/>
                  </a:lnTo>
                  <a:lnTo>
                    <a:pt x="269671" y="290487"/>
                  </a:lnTo>
                  <a:lnTo>
                    <a:pt x="274027" y="291363"/>
                  </a:lnTo>
                  <a:lnTo>
                    <a:pt x="274027" y="290791"/>
                  </a:lnTo>
                  <a:lnTo>
                    <a:pt x="270865" y="289217"/>
                  </a:lnTo>
                  <a:lnTo>
                    <a:pt x="272008" y="289217"/>
                  </a:lnTo>
                  <a:lnTo>
                    <a:pt x="268655" y="284137"/>
                  </a:lnTo>
                  <a:lnTo>
                    <a:pt x="264299" y="284137"/>
                  </a:lnTo>
                  <a:lnTo>
                    <a:pt x="263220" y="283565"/>
                  </a:lnTo>
                  <a:lnTo>
                    <a:pt x="263220" y="299377"/>
                  </a:lnTo>
                  <a:lnTo>
                    <a:pt x="262140" y="301917"/>
                  </a:lnTo>
                  <a:lnTo>
                    <a:pt x="260959" y="300647"/>
                  </a:lnTo>
                  <a:lnTo>
                    <a:pt x="256451" y="295808"/>
                  </a:lnTo>
                  <a:lnTo>
                    <a:pt x="261023" y="296837"/>
                  </a:lnTo>
                  <a:lnTo>
                    <a:pt x="263220" y="299377"/>
                  </a:lnTo>
                  <a:lnTo>
                    <a:pt x="263220" y="283565"/>
                  </a:lnTo>
                  <a:lnTo>
                    <a:pt x="259511" y="281597"/>
                  </a:lnTo>
                  <a:lnTo>
                    <a:pt x="254825" y="280327"/>
                  </a:lnTo>
                  <a:lnTo>
                    <a:pt x="249923" y="277787"/>
                  </a:lnTo>
                  <a:lnTo>
                    <a:pt x="249643" y="275247"/>
                  </a:lnTo>
                  <a:lnTo>
                    <a:pt x="249377" y="272707"/>
                  </a:lnTo>
                  <a:lnTo>
                    <a:pt x="249110" y="272707"/>
                  </a:lnTo>
                  <a:lnTo>
                    <a:pt x="248005" y="270167"/>
                  </a:lnTo>
                  <a:lnTo>
                    <a:pt x="246913" y="267627"/>
                  </a:lnTo>
                  <a:lnTo>
                    <a:pt x="246354" y="266357"/>
                  </a:lnTo>
                  <a:lnTo>
                    <a:pt x="242760" y="260007"/>
                  </a:lnTo>
                  <a:lnTo>
                    <a:pt x="241769" y="257467"/>
                  </a:lnTo>
                  <a:lnTo>
                    <a:pt x="241274" y="256197"/>
                  </a:lnTo>
                  <a:lnTo>
                    <a:pt x="237807" y="247307"/>
                  </a:lnTo>
                  <a:lnTo>
                    <a:pt x="236626" y="239687"/>
                  </a:lnTo>
                  <a:lnTo>
                    <a:pt x="239014" y="232067"/>
                  </a:lnTo>
                  <a:lnTo>
                    <a:pt x="239928" y="228257"/>
                  </a:lnTo>
                  <a:lnTo>
                    <a:pt x="237883" y="228257"/>
                  </a:lnTo>
                  <a:lnTo>
                    <a:pt x="236270" y="225717"/>
                  </a:lnTo>
                  <a:lnTo>
                    <a:pt x="239064" y="224447"/>
                  </a:lnTo>
                  <a:lnTo>
                    <a:pt x="237147" y="221907"/>
                  </a:lnTo>
                  <a:lnTo>
                    <a:pt x="236181" y="220637"/>
                  </a:lnTo>
                  <a:lnTo>
                    <a:pt x="234378" y="214287"/>
                  </a:lnTo>
                  <a:lnTo>
                    <a:pt x="244043" y="210477"/>
                  </a:lnTo>
                  <a:lnTo>
                    <a:pt x="243052" y="207937"/>
                  </a:lnTo>
                  <a:lnTo>
                    <a:pt x="226390" y="207937"/>
                  </a:lnTo>
                  <a:lnTo>
                    <a:pt x="223215" y="207937"/>
                  </a:lnTo>
                  <a:lnTo>
                    <a:pt x="224942" y="211747"/>
                  </a:lnTo>
                  <a:lnTo>
                    <a:pt x="224878" y="214287"/>
                  </a:lnTo>
                  <a:lnTo>
                    <a:pt x="220446" y="209207"/>
                  </a:lnTo>
                  <a:lnTo>
                    <a:pt x="223710" y="221907"/>
                  </a:lnTo>
                  <a:lnTo>
                    <a:pt x="218719" y="220637"/>
                  </a:lnTo>
                  <a:lnTo>
                    <a:pt x="222732" y="224447"/>
                  </a:lnTo>
                  <a:lnTo>
                    <a:pt x="220179" y="232067"/>
                  </a:lnTo>
                  <a:lnTo>
                    <a:pt x="222910" y="237147"/>
                  </a:lnTo>
                  <a:lnTo>
                    <a:pt x="221932" y="237147"/>
                  </a:lnTo>
                  <a:lnTo>
                    <a:pt x="221729" y="239687"/>
                  </a:lnTo>
                  <a:lnTo>
                    <a:pt x="220675" y="240957"/>
                  </a:lnTo>
                  <a:lnTo>
                    <a:pt x="220002" y="242227"/>
                  </a:lnTo>
                  <a:lnTo>
                    <a:pt x="223558" y="242227"/>
                  </a:lnTo>
                  <a:lnTo>
                    <a:pt x="225005" y="247307"/>
                  </a:lnTo>
                  <a:lnTo>
                    <a:pt x="227736" y="249847"/>
                  </a:lnTo>
                  <a:lnTo>
                    <a:pt x="224980" y="253657"/>
                  </a:lnTo>
                  <a:lnTo>
                    <a:pt x="223164" y="248577"/>
                  </a:lnTo>
                  <a:lnTo>
                    <a:pt x="222846" y="248704"/>
                  </a:lnTo>
                  <a:lnTo>
                    <a:pt x="224282" y="256197"/>
                  </a:lnTo>
                  <a:lnTo>
                    <a:pt x="226428" y="253657"/>
                  </a:lnTo>
                  <a:lnTo>
                    <a:pt x="225247" y="257035"/>
                  </a:lnTo>
                  <a:lnTo>
                    <a:pt x="223583" y="258737"/>
                  </a:lnTo>
                  <a:lnTo>
                    <a:pt x="227977" y="258737"/>
                  </a:lnTo>
                  <a:lnTo>
                    <a:pt x="225183" y="261277"/>
                  </a:lnTo>
                  <a:lnTo>
                    <a:pt x="228650" y="262547"/>
                  </a:lnTo>
                  <a:lnTo>
                    <a:pt x="228092" y="267627"/>
                  </a:lnTo>
                  <a:lnTo>
                    <a:pt x="224967" y="266357"/>
                  </a:lnTo>
                  <a:lnTo>
                    <a:pt x="228295" y="270167"/>
                  </a:lnTo>
                  <a:lnTo>
                    <a:pt x="228193" y="271246"/>
                  </a:lnTo>
                  <a:lnTo>
                    <a:pt x="228739" y="270167"/>
                  </a:lnTo>
                  <a:lnTo>
                    <a:pt x="230962" y="270167"/>
                  </a:lnTo>
                  <a:lnTo>
                    <a:pt x="234327" y="275247"/>
                  </a:lnTo>
                  <a:lnTo>
                    <a:pt x="229971" y="273977"/>
                  </a:lnTo>
                  <a:lnTo>
                    <a:pt x="229412" y="276517"/>
                  </a:lnTo>
                  <a:lnTo>
                    <a:pt x="232168" y="279057"/>
                  </a:lnTo>
                  <a:lnTo>
                    <a:pt x="236245" y="280327"/>
                  </a:lnTo>
                  <a:lnTo>
                    <a:pt x="237845" y="281597"/>
                  </a:lnTo>
                  <a:lnTo>
                    <a:pt x="237528" y="282867"/>
                  </a:lnTo>
                  <a:lnTo>
                    <a:pt x="236740" y="282867"/>
                  </a:lnTo>
                  <a:lnTo>
                    <a:pt x="241046" y="284137"/>
                  </a:lnTo>
                  <a:lnTo>
                    <a:pt x="244386" y="291757"/>
                  </a:lnTo>
                  <a:lnTo>
                    <a:pt x="249986" y="293001"/>
                  </a:lnTo>
                  <a:lnTo>
                    <a:pt x="249212" y="294690"/>
                  </a:lnTo>
                  <a:lnTo>
                    <a:pt x="245059" y="292049"/>
                  </a:lnTo>
                  <a:lnTo>
                    <a:pt x="249656" y="295706"/>
                  </a:lnTo>
                  <a:lnTo>
                    <a:pt x="249567" y="294678"/>
                  </a:lnTo>
                  <a:lnTo>
                    <a:pt x="249745" y="293776"/>
                  </a:lnTo>
                  <a:lnTo>
                    <a:pt x="249999" y="293001"/>
                  </a:lnTo>
                  <a:lnTo>
                    <a:pt x="250583" y="291757"/>
                  </a:lnTo>
                  <a:lnTo>
                    <a:pt x="251663" y="290487"/>
                  </a:lnTo>
                  <a:lnTo>
                    <a:pt x="252590" y="289217"/>
                  </a:lnTo>
                  <a:lnTo>
                    <a:pt x="254215" y="290487"/>
                  </a:lnTo>
                  <a:lnTo>
                    <a:pt x="256819" y="290487"/>
                  </a:lnTo>
                  <a:lnTo>
                    <a:pt x="256032" y="293027"/>
                  </a:lnTo>
                  <a:lnTo>
                    <a:pt x="255117" y="291757"/>
                  </a:lnTo>
                  <a:lnTo>
                    <a:pt x="254469" y="293027"/>
                  </a:lnTo>
                  <a:lnTo>
                    <a:pt x="255841" y="293027"/>
                  </a:lnTo>
                  <a:lnTo>
                    <a:pt x="255549" y="295605"/>
                  </a:lnTo>
                  <a:lnTo>
                    <a:pt x="256311" y="295783"/>
                  </a:lnTo>
                  <a:lnTo>
                    <a:pt x="258394" y="300647"/>
                  </a:lnTo>
                  <a:lnTo>
                    <a:pt x="254762" y="296837"/>
                  </a:lnTo>
                  <a:lnTo>
                    <a:pt x="255168" y="303187"/>
                  </a:lnTo>
                  <a:lnTo>
                    <a:pt x="252412" y="294640"/>
                  </a:lnTo>
                  <a:lnTo>
                    <a:pt x="252234" y="300647"/>
                  </a:lnTo>
                  <a:lnTo>
                    <a:pt x="257708" y="305727"/>
                  </a:lnTo>
                  <a:lnTo>
                    <a:pt x="259753" y="304457"/>
                  </a:lnTo>
                  <a:lnTo>
                    <a:pt x="265493" y="308267"/>
                  </a:lnTo>
                  <a:lnTo>
                    <a:pt x="267652" y="306997"/>
                  </a:lnTo>
                  <a:lnTo>
                    <a:pt x="266204" y="305727"/>
                  </a:lnTo>
                  <a:lnTo>
                    <a:pt x="268325" y="304457"/>
                  </a:lnTo>
                  <a:lnTo>
                    <a:pt x="273189" y="306997"/>
                  </a:lnTo>
                  <a:lnTo>
                    <a:pt x="274993" y="309537"/>
                  </a:lnTo>
                  <a:lnTo>
                    <a:pt x="276491" y="313347"/>
                  </a:lnTo>
                  <a:lnTo>
                    <a:pt x="280479" y="313347"/>
                  </a:lnTo>
                  <a:lnTo>
                    <a:pt x="282892" y="312077"/>
                  </a:lnTo>
                  <a:lnTo>
                    <a:pt x="284657" y="308267"/>
                  </a:lnTo>
                  <a:lnTo>
                    <a:pt x="288734" y="312077"/>
                  </a:lnTo>
                  <a:lnTo>
                    <a:pt x="286194" y="314617"/>
                  </a:lnTo>
                  <a:lnTo>
                    <a:pt x="292404" y="317157"/>
                  </a:lnTo>
                  <a:lnTo>
                    <a:pt x="291858" y="314782"/>
                  </a:lnTo>
                  <a:lnTo>
                    <a:pt x="292620" y="315887"/>
                  </a:lnTo>
                  <a:lnTo>
                    <a:pt x="296278" y="318427"/>
                  </a:lnTo>
                  <a:lnTo>
                    <a:pt x="296125" y="315887"/>
                  </a:lnTo>
                  <a:lnTo>
                    <a:pt x="296087" y="315341"/>
                  </a:lnTo>
                  <a:lnTo>
                    <a:pt x="295465" y="315887"/>
                  </a:lnTo>
                  <a:lnTo>
                    <a:pt x="291833" y="314642"/>
                  </a:lnTo>
                  <a:lnTo>
                    <a:pt x="290957" y="310807"/>
                  </a:lnTo>
                  <a:lnTo>
                    <a:pt x="296887" y="314617"/>
                  </a:lnTo>
                  <a:lnTo>
                    <a:pt x="299237" y="314617"/>
                  </a:lnTo>
                  <a:lnTo>
                    <a:pt x="299339" y="318427"/>
                  </a:lnTo>
                  <a:lnTo>
                    <a:pt x="306146" y="318427"/>
                  </a:lnTo>
                  <a:lnTo>
                    <a:pt x="313728" y="317157"/>
                  </a:lnTo>
                  <a:lnTo>
                    <a:pt x="320979" y="317157"/>
                  </a:lnTo>
                  <a:lnTo>
                    <a:pt x="320522" y="318427"/>
                  </a:lnTo>
                  <a:lnTo>
                    <a:pt x="319189" y="318427"/>
                  </a:lnTo>
                  <a:lnTo>
                    <a:pt x="320840" y="319697"/>
                  </a:lnTo>
                  <a:lnTo>
                    <a:pt x="327977" y="319697"/>
                  </a:lnTo>
                  <a:lnTo>
                    <a:pt x="335254" y="320967"/>
                  </a:lnTo>
                  <a:lnTo>
                    <a:pt x="342442" y="320967"/>
                  </a:lnTo>
                  <a:lnTo>
                    <a:pt x="349326" y="322237"/>
                  </a:lnTo>
                  <a:lnTo>
                    <a:pt x="352602" y="319697"/>
                  </a:lnTo>
                  <a:lnTo>
                    <a:pt x="353377" y="319697"/>
                  </a:lnTo>
                  <a:lnTo>
                    <a:pt x="354990" y="318427"/>
                  </a:lnTo>
                  <a:lnTo>
                    <a:pt x="356895" y="318427"/>
                  </a:lnTo>
                  <a:lnTo>
                    <a:pt x="357428" y="320509"/>
                  </a:lnTo>
                  <a:lnTo>
                    <a:pt x="362140" y="318427"/>
                  </a:lnTo>
                  <a:lnTo>
                    <a:pt x="372833" y="315887"/>
                  </a:lnTo>
                  <a:lnTo>
                    <a:pt x="378853" y="318427"/>
                  </a:lnTo>
                  <a:lnTo>
                    <a:pt x="377659" y="319697"/>
                  </a:lnTo>
                  <a:lnTo>
                    <a:pt x="382308" y="320967"/>
                  </a:lnTo>
                  <a:lnTo>
                    <a:pt x="383019" y="314617"/>
                  </a:lnTo>
                  <a:lnTo>
                    <a:pt x="387324" y="317157"/>
                  </a:lnTo>
                  <a:lnTo>
                    <a:pt x="386473" y="317157"/>
                  </a:lnTo>
                  <a:lnTo>
                    <a:pt x="394106" y="318427"/>
                  </a:lnTo>
                  <a:lnTo>
                    <a:pt x="401662" y="318427"/>
                  </a:lnTo>
                  <a:lnTo>
                    <a:pt x="408520" y="319697"/>
                  </a:lnTo>
                  <a:lnTo>
                    <a:pt x="414032" y="323507"/>
                  </a:lnTo>
                  <a:lnTo>
                    <a:pt x="416483" y="319697"/>
                  </a:lnTo>
                  <a:lnTo>
                    <a:pt x="422389" y="327317"/>
                  </a:lnTo>
                  <a:lnTo>
                    <a:pt x="424675" y="322237"/>
                  </a:lnTo>
                  <a:lnTo>
                    <a:pt x="428726" y="327317"/>
                  </a:lnTo>
                  <a:lnTo>
                    <a:pt x="427075" y="327317"/>
                  </a:lnTo>
                  <a:lnTo>
                    <a:pt x="432422" y="332397"/>
                  </a:lnTo>
                  <a:lnTo>
                    <a:pt x="433946" y="333667"/>
                  </a:lnTo>
                  <a:lnTo>
                    <a:pt x="436562" y="331127"/>
                  </a:lnTo>
                  <a:lnTo>
                    <a:pt x="438937" y="331127"/>
                  </a:lnTo>
                  <a:lnTo>
                    <a:pt x="437362" y="333667"/>
                  </a:lnTo>
                  <a:lnTo>
                    <a:pt x="441731" y="333667"/>
                  </a:lnTo>
                  <a:lnTo>
                    <a:pt x="440893" y="337477"/>
                  </a:lnTo>
                  <a:lnTo>
                    <a:pt x="442506" y="337477"/>
                  </a:lnTo>
                  <a:lnTo>
                    <a:pt x="442442" y="336207"/>
                  </a:lnTo>
                  <a:lnTo>
                    <a:pt x="443090" y="334937"/>
                  </a:lnTo>
                  <a:lnTo>
                    <a:pt x="446760" y="336207"/>
                  </a:lnTo>
                  <a:lnTo>
                    <a:pt x="447802" y="342557"/>
                  </a:lnTo>
                  <a:lnTo>
                    <a:pt x="446633" y="343827"/>
                  </a:lnTo>
                  <a:lnTo>
                    <a:pt x="449008" y="345097"/>
                  </a:lnTo>
                  <a:lnTo>
                    <a:pt x="451218" y="346367"/>
                  </a:lnTo>
                  <a:lnTo>
                    <a:pt x="453453" y="348907"/>
                  </a:lnTo>
                  <a:lnTo>
                    <a:pt x="452526" y="348907"/>
                  </a:lnTo>
                  <a:lnTo>
                    <a:pt x="454977" y="350177"/>
                  </a:lnTo>
                  <a:lnTo>
                    <a:pt x="448043" y="350177"/>
                  </a:lnTo>
                  <a:lnTo>
                    <a:pt x="452412" y="352717"/>
                  </a:lnTo>
                  <a:lnTo>
                    <a:pt x="452678" y="351447"/>
                  </a:lnTo>
                  <a:lnTo>
                    <a:pt x="454558" y="351447"/>
                  </a:lnTo>
                  <a:lnTo>
                    <a:pt x="454190" y="353987"/>
                  </a:lnTo>
                  <a:lnTo>
                    <a:pt x="456285" y="357797"/>
                  </a:lnTo>
                  <a:lnTo>
                    <a:pt x="458393" y="360337"/>
                  </a:lnTo>
                  <a:lnTo>
                    <a:pt x="456323" y="361607"/>
                  </a:lnTo>
                  <a:lnTo>
                    <a:pt x="458431" y="366687"/>
                  </a:lnTo>
                  <a:lnTo>
                    <a:pt x="462114" y="373037"/>
                  </a:lnTo>
                  <a:lnTo>
                    <a:pt x="464070" y="380657"/>
                  </a:lnTo>
                  <a:lnTo>
                    <a:pt x="464210" y="378117"/>
                  </a:lnTo>
                  <a:lnTo>
                    <a:pt x="466407" y="378117"/>
                  </a:lnTo>
                  <a:lnTo>
                    <a:pt x="467652" y="378117"/>
                  </a:lnTo>
                  <a:lnTo>
                    <a:pt x="468579" y="379387"/>
                  </a:lnTo>
                  <a:lnTo>
                    <a:pt x="468134" y="379603"/>
                  </a:lnTo>
                  <a:lnTo>
                    <a:pt x="469366" y="380657"/>
                  </a:lnTo>
                  <a:lnTo>
                    <a:pt x="469760" y="384467"/>
                  </a:lnTo>
                  <a:lnTo>
                    <a:pt x="466547" y="383197"/>
                  </a:lnTo>
                  <a:lnTo>
                    <a:pt x="465201" y="381927"/>
                  </a:lnTo>
                  <a:lnTo>
                    <a:pt x="467080" y="385737"/>
                  </a:lnTo>
                  <a:lnTo>
                    <a:pt x="466610" y="385737"/>
                  </a:lnTo>
                  <a:lnTo>
                    <a:pt x="462915" y="392087"/>
                  </a:lnTo>
                  <a:lnTo>
                    <a:pt x="466547" y="393357"/>
                  </a:lnTo>
                  <a:lnTo>
                    <a:pt x="465709" y="393357"/>
                  </a:lnTo>
                  <a:lnTo>
                    <a:pt x="467423" y="400977"/>
                  </a:lnTo>
                  <a:lnTo>
                    <a:pt x="469150" y="404787"/>
                  </a:lnTo>
                  <a:lnTo>
                    <a:pt x="470712" y="411137"/>
                  </a:lnTo>
                  <a:lnTo>
                    <a:pt x="473278" y="411137"/>
                  </a:lnTo>
                  <a:lnTo>
                    <a:pt x="473278" y="413677"/>
                  </a:lnTo>
                  <a:lnTo>
                    <a:pt x="475767" y="414947"/>
                  </a:lnTo>
                  <a:lnTo>
                    <a:pt x="476046" y="420027"/>
                  </a:lnTo>
                  <a:lnTo>
                    <a:pt x="475373" y="425107"/>
                  </a:lnTo>
                  <a:lnTo>
                    <a:pt x="477151" y="431457"/>
                  </a:lnTo>
                  <a:lnTo>
                    <a:pt x="479513" y="435267"/>
                  </a:lnTo>
                  <a:lnTo>
                    <a:pt x="479526" y="434441"/>
                  </a:lnTo>
                  <a:lnTo>
                    <a:pt x="481228" y="439077"/>
                  </a:lnTo>
                  <a:lnTo>
                    <a:pt x="478751" y="437807"/>
                  </a:lnTo>
                  <a:lnTo>
                    <a:pt x="481126" y="444157"/>
                  </a:lnTo>
                  <a:lnTo>
                    <a:pt x="481761" y="445427"/>
                  </a:lnTo>
                  <a:lnTo>
                    <a:pt x="486410" y="454317"/>
                  </a:lnTo>
                  <a:lnTo>
                    <a:pt x="487019" y="453047"/>
                  </a:lnTo>
                  <a:lnTo>
                    <a:pt x="487070" y="451777"/>
                  </a:lnTo>
                  <a:lnTo>
                    <a:pt x="488022" y="451777"/>
                  </a:lnTo>
                  <a:lnTo>
                    <a:pt x="488911" y="453047"/>
                  </a:lnTo>
                  <a:lnTo>
                    <a:pt x="488251" y="455587"/>
                  </a:lnTo>
                  <a:lnTo>
                    <a:pt x="486740" y="455587"/>
                  </a:lnTo>
                  <a:lnTo>
                    <a:pt x="489851" y="463207"/>
                  </a:lnTo>
                  <a:lnTo>
                    <a:pt x="490956" y="470827"/>
                  </a:lnTo>
                  <a:lnTo>
                    <a:pt x="492302" y="479717"/>
                  </a:lnTo>
                  <a:lnTo>
                    <a:pt x="496189" y="484797"/>
                  </a:lnTo>
                  <a:lnTo>
                    <a:pt x="495782" y="484797"/>
                  </a:lnTo>
                  <a:lnTo>
                    <a:pt x="501662" y="491147"/>
                  </a:lnTo>
                  <a:lnTo>
                    <a:pt x="502983" y="494957"/>
                  </a:lnTo>
                  <a:lnTo>
                    <a:pt x="499059" y="489877"/>
                  </a:lnTo>
                  <a:lnTo>
                    <a:pt x="498995" y="493687"/>
                  </a:lnTo>
                  <a:lnTo>
                    <a:pt x="506577" y="500037"/>
                  </a:lnTo>
                  <a:lnTo>
                    <a:pt x="505383" y="507657"/>
                  </a:lnTo>
                  <a:lnTo>
                    <a:pt x="512051" y="512737"/>
                  </a:lnTo>
                  <a:lnTo>
                    <a:pt x="510844" y="516547"/>
                  </a:lnTo>
                  <a:lnTo>
                    <a:pt x="514388" y="521627"/>
                  </a:lnTo>
                  <a:lnTo>
                    <a:pt x="523100" y="529247"/>
                  </a:lnTo>
                  <a:lnTo>
                    <a:pt x="528370" y="533057"/>
                  </a:lnTo>
                  <a:lnTo>
                    <a:pt x="530796" y="538137"/>
                  </a:lnTo>
                  <a:lnTo>
                    <a:pt x="531329" y="535597"/>
                  </a:lnTo>
                  <a:lnTo>
                    <a:pt x="534162" y="535597"/>
                  </a:lnTo>
                  <a:lnTo>
                    <a:pt x="533590" y="536867"/>
                  </a:lnTo>
                  <a:lnTo>
                    <a:pt x="534733" y="536867"/>
                  </a:lnTo>
                  <a:lnTo>
                    <a:pt x="548106" y="543217"/>
                  </a:lnTo>
                  <a:lnTo>
                    <a:pt x="562279" y="548297"/>
                  </a:lnTo>
                  <a:lnTo>
                    <a:pt x="576694" y="552107"/>
                  </a:lnTo>
                  <a:lnTo>
                    <a:pt x="590816" y="553377"/>
                  </a:lnTo>
                  <a:lnTo>
                    <a:pt x="597420" y="553377"/>
                  </a:lnTo>
                  <a:lnTo>
                    <a:pt x="593928" y="544487"/>
                  </a:lnTo>
                  <a:lnTo>
                    <a:pt x="602208" y="547027"/>
                  </a:lnTo>
                  <a:lnTo>
                    <a:pt x="600240" y="550837"/>
                  </a:lnTo>
                  <a:lnTo>
                    <a:pt x="609638" y="548297"/>
                  </a:lnTo>
                  <a:lnTo>
                    <a:pt x="618947" y="547027"/>
                  </a:lnTo>
                  <a:lnTo>
                    <a:pt x="627989" y="547027"/>
                  </a:lnTo>
                  <a:lnTo>
                    <a:pt x="636562" y="544487"/>
                  </a:lnTo>
                  <a:lnTo>
                    <a:pt x="635901" y="545757"/>
                  </a:lnTo>
                  <a:lnTo>
                    <a:pt x="635876" y="547027"/>
                  </a:lnTo>
                  <a:lnTo>
                    <a:pt x="634796" y="547027"/>
                  </a:lnTo>
                  <a:lnTo>
                    <a:pt x="637146" y="548297"/>
                  </a:lnTo>
                  <a:lnTo>
                    <a:pt x="643255" y="547027"/>
                  </a:lnTo>
                  <a:lnTo>
                    <a:pt x="643483" y="545757"/>
                  </a:lnTo>
                  <a:lnTo>
                    <a:pt x="645160" y="545757"/>
                  </a:lnTo>
                  <a:lnTo>
                    <a:pt x="643737" y="547027"/>
                  </a:lnTo>
                  <a:lnTo>
                    <a:pt x="644677" y="548297"/>
                  </a:lnTo>
                  <a:lnTo>
                    <a:pt x="646658" y="549567"/>
                  </a:lnTo>
                  <a:lnTo>
                    <a:pt x="650608" y="545757"/>
                  </a:lnTo>
                  <a:lnTo>
                    <a:pt x="651535" y="548297"/>
                  </a:lnTo>
                  <a:lnTo>
                    <a:pt x="650240" y="549567"/>
                  </a:lnTo>
                  <a:lnTo>
                    <a:pt x="651878" y="548297"/>
                  </a:lnTo>
                  <a:lnTo>
                    <a:pt x="656704" y="550837"/>
                  </a:lnTo>
                  <a:lnTo>
                    <a:pt x="655993" y="548297"/>
                  </a:lnTo>
                  <a:lnTo>
                    <a:pt x="659511" y="549567"/>
                  </a:lnTo>
                  <a:lnTo>
                    <a:pt x="663740" y="549567"/>
                  </a:lnTo>
                  <a:lnTo>
                    <a:pt x="665594" y="551497"/>
                  </a:lnTo>
                  <a:lnTo>
                    <a:pt x="666203" y="552246"/>
                  </a:lnTo>
                  <a:lnTo>
                    <a:pt x="666877" y="552932"/>
                  </a:lnTo>
                  <a:lnTo>
                    <a:pt x="667499" y="553656"/>
                  </a:lnTo>
                  <a:lnTo>
                    <a:pt x="667258" y="552526"/>
                  </a:lnTo>
                  <a:lnTo>
                    <a:pt x="666788" y="551726"/>
                  </a:lnTo>
                  <a:lnTo>
                    <a:pt x="669328" y="549567"/>
                  </a:lnTo>
                  <a:lnTo>
                    <a:pt x="671855" y="555917"/>
                  </a:lnTo>
                  <a:lnTo>
                    <a:pt x="674268" y="552107"/>
                  </a:lnTo>
                  <a:lnTo>
                    <a:pt x="672122" y="555917"/>
                  </a:lnTo>
                  <a:lnTo>
                    <a:pt x="678764" y="558457"/>
                  </a:lnTo>
                  <a:lnTo>
                    <a:pt x="681939" y="558457"/>
                  </a:lnTo>
                  <a:lnTo>
                    <a:pt x="680516" y="559727"/>
                  </a:lnTo>
                  <a:lnTo>
                    <a:pt x="683018" y="560997"/>
                  </a:lnTo>
                  <a:lnTo>
                    <a:pt x="681177" y="562267"/>
                  </a:lnTo>
                  <a:lnTo>
                    <a:pt x="683488" y="563537"/>
                  </a:lnTo>
                  <a:lnTo>
                    <a:pt x="686015" y="564807"/>
                  </a:lnTo>
                  <a:lnTo>
                    <a:pt x="686993" y="562267"/>
                  </a:lnTo>
                  <a:lnTo>
                    <a:pt x="687755" y="569887"/>
                  </a:lnTo>
                  <a:lnTo>
                    <a:pt x="697826" y="567347"/>
                  </a:lnTo>
                  <a:lnTo>
                    <a:pt x="695147" y="573697"/>
                  </a:lnTo>
                  <a:lnTo>
                    <a:pt x="702271" y="578777"/>
                  </a:lnTo>
                  <a:lnTo>
                    <a:pt x="707936" y="585127"/>
                  </a:lnTo>
                  <a:lnTo>
                    <a:pt x="711771" y="592747"/>
                  </a:lnTo>
                  <a:lnTo>
                    <a:pt x="709930" y="593369"/>
                  </a:lnTo>
                  <a:lnTo>
                    <a:pt x="713701" y="595287"/>
                  </a:lnTo>
                  <a:lnTo>
                    <a:pt x="714514" y="601637"/>
                  </a:lnTo>
                  <a:lnTo>
                    <a:pt x="714616" y="605447"/>
                  </a:lnTo>
                  <a:lnTo>
                    <a:pt x="712647" y="602907"/>
                  </a:lnTo>
                  <a:lnTo>
                    <a:pt x="711796" y="602907"/>
                  </a:lnTo>
                  <a:lnTo>
                    <a:pt x="715403" y="609257"/>
                  </a:lnTo>
                  <a:lnTo>
                    <a:pt x="714184" y="616877"/>
                  </a:lnTo>
                  <a:lnTo>
                    <a:pt x="716394" y="622985"/>
                  </a:lnTo>
                  <a:lnTo>
                    <a:pt x="718896" y="620687"/>
                  </a:lnTo>
                  <a:lnTo>
                    <a:pt x="721753" y="628307"/>
                  </a:lnTo>
                  <a:lnTo>
                    <a:pt x="723087" y="629577"/>
                  </a:lnTo>
                  <a:lnTo>
                    <a:pt x="717880" y="627037"/>
                  </a:lnTo>
                  <a:lnTo>
                    <a:pt x="721131" y="635927"/>
                  </a:lnTo>
                  <a:lnTo>
                    <a:pt x="718972" y="634657"/>
                  </a:lnTo>
                  <a:lnTo>
                    <a:pt x="716915" y="633450"/>
                  </a:lnTo>
                  <a:lnTo>
                    <a:pt x="716381" y="634657"/>
                  </a:lnTo>
                  <a:lnTo>
                    <a:pt x="715594" y="634657"/>
                  </a:lnTo>
                  <a:lnTo>
                    <a:pt x="714349" y="633387"/>
                  </a:lnTo>
                  <a:lnTo>
                    <a:pt x="714717" y="638467"/>
                  </a:lnTo>
                  <a:lnTo>
                    <a:pt x="716915" y="637197"/>
                  </a:lnTo>
                  <a:lnTo>
                    <a:pt x="716026" y="641007"/>
                  </a:lnTo>
                  <a:lnTo>
                    <a:pt x="714959" y="641007"/>
                  </a:lnTo>
                  <a:lnTo>
                    <a:pt x="713994" y="639737"/>
                  </a:lnTo>
                  <a:lnTo>
                    <a:pt x="715352" y="642277"/>
                  </a:lnTo>
                  <a:lnTo>
                    <a:pt x="716495" y="644817"/>
                  </a:lnTo>
                  <a:lnTo>
                    <a:pt x="714654" y="648627"/>
                  </a:lnTo>
                  <a:lnTo>
                    <a:pt x="714197" y="647357"/>
                  </a:lnTo>
                  <a:lnTo>
                    <a:pt x="713384" y="648627"/>
                  </a:lnTo>
                  <a:lnTo>
                    <a:pt x="713740" y="647357"/>
                  </a:lnTo>
                  <a:lnTo>
                    <a:pt x="713346" y="648627"/>
                  </a:lnTo>
                  <a:lnTo>
                    <a:pt x="712190" y="652437"/>
                  </a:lnTo>
                  <a:lnTo>
                    <a:pt x="714400" y="658787"/>
                  </a:lnTo>
                  <a:lnTo>
                    <a:pt x="709358" y="665137"/>
                  </a:lnTo>
                  <a:lnTo>
                    <a:pt x="706882" y="661327"/>
                  </a:lnTo>
                  <a:lnTo>
                    <a:pt x="707021" y="666407"/>
                  </a:lnTo>
                  <a:lnTo>
                    <a:pt x="703795" y="665137"/>
                  </a:lnTo>
                  <a:lnTo>
                    <a:pt x="702729" y="668947"/>
                  </a:lnTo>
                  <a:lnTo>
                    <a:pt x="704989" y="668947"/>
                  </a:lnTo>
                  <a:lnTo>
                    <a:pt x="703199" y="671487"/>
                  </a:lnTo>
                  <a:lnTo>
                    <a:pt x="703795" y="675297"/>
                  </a:lnTo>
                  <a:lnTo>
                    <a:pt x="701306" y="677837"/>
                  </a:lnTo>
                  <a:lnTo>
                    <a:pt x="701382" y="675297"/>
                  </a:lnTo>
                  <a:lnTo>
                    <a:pt x="698665" y="681647"/>
                  </a:lnTo>
                  <a:lnTo>
                    <a:pt x="701649" y="677837"/>
                  </a:lnTo>
                  <a:lnTo>
                    <a:pt x="701471" y="682917"/>
                  </a:lnTo>
                  <a:lnTo>
                    <a:pt x="705662" y="680377"/>
                  </a:lnTo>
                  <a:lnTo>
                    <a:pt x="702589" y="684187"/>
                  </a:lnTo>
                  <a:lnTo>
                    <a:pt x="702703" y="682917"/>
                  </a:lnTo>
                  <a:lnTo>
                    <a:pt x="700925" y="686727"/>
                  </a:lnTo>
                  <a:lnTo>
                    <a:pt x="698309" y="687997"/>
                  </a:lnTo>
                  <a:lnTo>
                    <a:pt x="698550" y="690537"/>
                  </a:lnTo>
                  <a:lnTo>
                    <a:pt x="698893" y="691807"/>
                  </a:lnTo>
                  <a:lnTo>
                    <a:pt x="697179" y="694347"/>
                  </a:lnTo>
                  <a:lnTo>
                    <a:pt x="695896" y="694347"/>
                  </a:lnTo>
                  <a:lnTo>
                    <a:pt x="693788" y="693077"/>
                  </a:lnTo>
                  <a:lnTo>
                    <a:pt x="692937" y="693077"/>
                  </a:lnTo>
                  <a:lnTo>
                    <a:pt x="694944" y="695617"/>
                  </a:lnTo>
                  <a:lnTo>
                    <a:pt x="691095" y="701967"/>
                  </a:lnTo>
                  <a:lnTo>
                    <a:pt x="692429" y="703237"/>
                  </a:lnTo>
                  <a:lnTo>
                    <a:pt x="703059" y="703237"/>
                  </a:lnTo>
                  <a:lnTo>
                    <a:pt x="703402" y="701967"/>
                  </a:lnTo>
                  <a:lnTo>
                    <a:pt x="708812" y="699427"/>
                  </a:lnTo>
                  <a:lnTo>
                    <a:pt x="709066" y="699427"/>
                  </a:lnTo>
                  <a:lnTo>
                    <a:pt x="712203" y="695617"/>
                  </a:lnTo>
                  <a:lnTo>
                    <a:pt x="709282" y="694347"/>
                  </a:lnTo>
                  <a:lnTo>
                    <a:pt x="706374" y="693077"/>
                  </a:lnTo>
                  <a:lnTo>
                    <a:pt x="709650" y="689267"/>
                  </a:lnTo>
                  <a:lnTo>
                    <a:pt x="708393" y="689267"/>
                  </a:lnTo>
                  <a:lnTo>
                    <a:pt x="705434" y="687997"/>
                  </a:lnTo>
                  <a:lnTo>
                    <a:pt x="706348" y="684187"/>
                  </a:lnTo>
                  <a:lnTo>
                    <a:pt x="708469" y="681647"/>
                  </a:lnTo>
                  <a:lnTo>
                    <a:pt x="712558" y="682917"/>
                  </a:lnTo>
                  <a:lnTo>
                    <a:pt x="712216" y="685457"/>
                  </a:lnTo>
                  <a:lnTo>
                    <a:pt x="711073" y="685457"/>
                  </a:lnTo>
                  <a:lnTo>
                    <a:pt x="710590" y="687997"/>
                  </a:lnTo>
                  <a:lnTo>
                    <a:pt x="712304" y="687997"/>
                  </a:lnTo>
                  <a:lnTo>
                    <a:pt x="711555" y="686727"/>
                  </a:lnTo>
                  <a:lnTo>
                    <a:pt x="713333" y="685457"/>
                  </a:lnTo>
                  <a:lnTo>
                    <a:pt x="714908" y="682917"/>
                  </a:lnTo>
                  <a:lnTo>
                    <a:pt x="715695" y="681659"/>
                  </a:lnTo>
                  <a:lnTo>
                    <a:pt x="714209" y="682917"/>
                  </a:lnTo>
                  <a:lnTo>
                    <a:pt x="715441" y="681647"/>
                  </a:lnTo>
                  <a:lnTo>
                    <a:pt x="716686" y="680377"/>
                  </a:lnTo>
                  <a:lnTo>
                    <a:pt x="717918" y="679107"/>
                  </a:lnTo>
                  <a:lnTo>
                    <a:pt x="717969" y="676567"/>
                  </a:lnTo>
                  <a:lnTo>
                    <a:pt x="721398" y="672757"/>
                  </a:lnTo>
                  <a:lnTo>
                    <a:pt x="718985" y="672757"/>
                  </a:lnTo>
                  <a:lnTo>
                    <a:pt x="719391" y="671487"/>
                  </a:lnTo>
                  <a:lnTo>
                    <a:pt x="722985" y="667677"/>
                  </a:lnTo>
                  <a:lnTo>
                    <a:pt x="724192" y="666407"/>
                  </a:lnTo>
                  <a:lnTo>
                    <a:pt x="719175" y="667677"/>
                  </a:lnTo>
                  <a:lnTo>
                    <a:pt x="719645" y="666407"/>
                  </a:lnTo>
                  <a:lnTo>
                    <a:pt x="720115" y="665137"/>
                  </a:lnTo>
                  <a:lnTo>
                    <a:pt x="721042" y="662597"/>
                  </a:lnTo>
                  <a:lnTo>
                    <a:pt x="723798" y="661327"/>
                  </a:lnTo>
                  <a:lnTo>
                    <a:pt x="724255" y="666407"/>
                  </a:lnTo>
                  <a:lnTo>
                    <a:pt x="724966" y="661327"/>
                  </a:lnTo>
                  <a:lnTo>
                    <a:pt x="725144" y="660057"/>
                  </a:lnTo>
                  <a:lnTo>
                    <a:pt x="727443" y="657517"/>
                  </a:lnTo>
                  <a:lnTo>
                    <a:pt x="728103" y="661327"/>
                  </a:lnTo>
                  <a:lnTo>
                    <a:pt x="728383" y="662597"/>
                  </a:lnTo>
                  <a:lnTo>
                    <a:pt x="728433" y="657517"/>
                  </a:lnTo>
                  <a:lnTo>
                    <a:pt x="733120" y="653707"/>
                  </a:lnTo>
                  <a:lnTo>
                    <a:pt x="734301" y="651167"/>
                  </a:lnTo>
                  <a:lnTo>
                    <a:pt x="734364" y="653707"/>
                  </a:lnTo>
                  <a:lnTo>
                    <a:pt x="734415" y="652437"/>
                  </a:lnTo>
                  <a:lnTo>
                    <a:pt x="734695" y="651167"/>
                  </a:lnTo>
                  <a:lnTo>
                    <a:pt x="735101" y="649897"/>
                  </a:lnTo>
                  <a:lnTo>
                    <a:pt x="732574" y="649897"/>
                  </a:lnTo>
                  <a:lnTo>
                    <a:pt x="733361" y="648627"/>
                  </a:lnTo>
                  <a:lnTo>
                    <a:pt x="733717" y="647357"/>
                  </a:lnTo>
                  <a:lnTo>
                    <a:pt x="734593" y="647357"/>
                  </a:lnTo>
                  <a:lnTo>
                    <a:pt x="733602" y="646087"/>
                  </a:lnTo>
                  <a:lnTo>
                    <a:pt x="730796" y="648627"/>
                  </a:lnTo>
                  <a:lnTo>
                    <a:pt x="729615" y="644817"/>
                  </a:lnTo>
                  <a:lnTo>
                    <a:pt x="731139" y="642277"/>
                  </a:lnTo>
                  <a:lnTo>
                    <a:pt x="730656" y="641007"/>
                  </a:lnTo>
                  <a:lnTo>
                    <a:pt x="729678" y="638467"/>
                  </a:lnTo>
                  <a:lnTo>
                    <a:pt x="732574" y="638467"/>
                  </a:lnTo>
                  <a:lnTo>
                    <a:pt x="730529" y="644817"/>
                  </a:lnTo>
                  <a:lnTo>
                    <a:pt x="735660" y="638467"/>
                  </a:lnTo>
                  <a:lnTo>
                    <a:pt x="735393" y="640715"/>
                  </a:lnTo>
                  <a:lnTo>
                    <a:pt x="735838" y="639737"/>
                  </a:lnTo>
                  <a:lnTo>
                    <a:pt x="736485" y="639737"/>
                  </a:lnTo>
                  <a:lnTo>
                    <a:pt x="736422" y="639876"/>
                  </a:lnTo>
                  <a:lnTo>
                    <a:pt x="736587" y="640829"/>
                  </a:lnTo>
                  <a:lnTo>
                    <a:pt x="736600" y="640321"/>
                  </a:lnTo>
                  <a:lnTo>
                    <a:pt x="736498" y="639737"/>
                  </a:lnTo>
                  <a:lnTo>
                    <a:pt x="737374" y="638467"/>
                  </a:lnTo>
                  <a:lnTo>
                    <a:pt x="739978" y="634657"/>
                  </a:lnTo>
                  <a:close/>
                </a:path>
                <a:path w="6571615" h="7976234">
                  <a:moveTo>
                    <a:pt x="747344" y="804037"/>
                  </a:moveTo>
                  <a:lnTo>
                    <a:pt x="745451" y="803744"/>
                  </a:lnTo>
                  <a:lnTo>
                    <a:pt x="745972" y="804354"/>
                  </a:lnTo>
                  <a:lnTo>
                    <a:pt x="746391" y="804303"/>
                  </a:lnTo>
                  <a:lnTo>
                    <a:pt x="746848" y="804189"/>
                  </a:lnTo>
                  <a:lnTo>
                    <a:pt x="747344" y="804037"/>
                  </a:lnTo>
                  <a:close/>
                </a:path>
                <a:path w="6571615" h="7976234">
                  <a:moveTo>
                    <a:pt x="749439" y="823887"/>
                  </a:moveTo>
                  <a:lnTo>
                    <a:pt x="748423" y="821347"/>
                  </a:lnTo>
                  <a:lnTo>
                    <a:pt x="746798" y="822617"/>
                  </a:lnTo>
                  <a:lnTo>
                    <a:pt x="748919" y="823887"/>
                  </a:lnTo>
                  <a:lnTo>
                    <a:pt x="749439" y="823887"/>
                  </a:lnTo>
                  <a:close/>
                </a:path>
                <a:path w="6571615" h="7976234">
                  <a:moveTo>
                    <a:pt x="751700" y="812457"/>
                  </a:moveTo>
                  <a:lnTo>
                    <a:pt x="751205" y="812457"/>
                  </a:lnTo>
                  <a:lnTo>
                    <a:pt x="751293" y="812622"/>
                  </a:lnTo>
                  <a:lnTo>
                    <a:pt x="751700" y="812457"/>
                  </a:lnTo>
                  <a:close/>
                </a:path>
                <a:path w="6571615" h="7976234">
                  <a:moveTo>
                    <a:pt x="761428" y="842657"/>
                  </a:moveTo>
                  <a:lnTo>
                    <a:pt x="760361" y="843140"/>
                  </a:lnTo>
                  <a:lnTo>
                    <a:pt x="760844" y="843013"/>
                  </a:lnTo>
                  <a:lnTo>
                    <a:pt x="761149" y="842848"/>
                  </a:lnTo>
                  <a:lnTo>
                    <a:pt x="761428" y="842695"/>
                  </a:lnTo>
                  <a:close/>
                </a:path>
                <a:path w="6571615" h="7976234">
                  <a:moveTo>
                    <a:pt x="766711" y="909853"/>
                  </a:moveTo>
                  <a:lnTo>
                    <a:pt x="766508" y="908799"/>
                  </a:lnTo>
                  <a:lnTo>
                    <a:pt x="766267" y="907770"/>
                  </a:lnTo>
                  <a:lnTo>
                    <a:pt x="765975" y="906780"/>
                  </a:lnTo>
                  <a:lnTo>
                    <a:pt x="764730" y="908392"/>
                  </a:lnTo>
                  <a:lnTo>
                    <a:pt x="764527" y="909370"/>
                  </a:lnTo>
                  <a:lnTo>
                    <a:pt x="765695" y="910818"/>
                  </a:lnTo>
                  <a:lnTo>
                    <a:pt x="766711" y="909853"/>
                  </a:lnTo>
                  <a:close/>
                </a:path>
                <a:path w="6571615" h="7976234">
                  <a:moveTo>
                    <a:pt x="767346" y="829081"/>
                  </a:moveTo>
                  <a:lnTo>
                    <a:pt x="766965" y="828408"/>
                  </a:lnTo>
                  <a:lnTo>
                    <a:pt x="764768" y="829805"/>
                  </a:lnTo>
                  <a:lnTo>
                    <a:pt x="763701" y="830287"/>
                  </a:lnTo>
                  <a:lnTo>
                    <a:pt x="764806" y="829957"/>
                  </a:lnTo>
                  <a:lnTo>
                    <a:pt x="765543" y="830084"/>
                  </a:lnTo>
                  <a:lnTo>
                    <a:pt x="766127" y="830478"/>
                  </a:lnTo>
                  <a:lnTo>
                    <a:pt x="766508" y="830186"/>
                  </a:lnTo>
                  <a:lnTo>
                    <a:pt x="766914" y="829754"/>
                  </a:lnTo>
                  <a:lnTo>
                    <a:pt x="767346" y="829081"/>
                  </a:lnTo>
                  <a:close/>
                </a:path>
                <a:path w="6571615" h="7976234">
                  <a:moveTo>
                    <a:pt x="767829" y="856907"/>
                  </a:moveTo>
                  <a:lnTo>
                    <a:pt x="767143" y="854773"/>
                  </a:lnTo>
                  <a:lnTo>
                    <a:pt x="765644" y="855637"/>
                  </a:lnTo>
                  <a:lnTo>
                    <a:pt x="767829" y="856907"/>
                  </a:lnTo>
                  <a:close/>
                </a:path>
                <a:path w="6571615" h="7976234">
                  <a:moveTo>
                    <a:pt x="767842" y="854367"/>
                  </a:moveTo>
                  <a:lnTo>
                    <a:pt x="766787" y="853681"/>
                  </a:lnTo>
                  <a:lnTo>
                    <a:pt x="767143" y="854773"/>
                  </a:lnTo>
                  <a:lnTo>
                    <a:pt x="767842" y="854367"/>
                  </a:lnTo>
                  <a:close/>
                </a:path>
                <a:path w="6571615" h="7976234">
                  <a:moveTo>
                    <a:pt x="771601" y="835964"/>
                  </a:moveTo>
                  <a:lnTo>
                    <a:pt x="770636" y="833069"/>
                  </a:lnTo>
                  <a:lnTo>
                    <a:pt x="771169" y="832840"/>
                  </a:lnTo>
                  <a:lnTo>
                    <a:pt x="769340" y="831938"/>
                  </a:lnTo>
                  <a:lnTo>
                    <a:pt x="768896" y="831735"/>
                  </a:lnTo>
                  <a:lnTo>
                    <a:pt x="769493" y="833970"/>
                  </a:lnTo>
                  <a:lnTo>
                    <a:pt x="771601" y="835964"/>
                  </a:lnTo>
                  <a:close/>
                </a:path>
                <a:path w="6571615" h="7976234">
                  <a:moveTo>
                    <a:pt x="771893" y="842937"/>
                  </a:moveTo>
                  <a:lnTo>
                    <a:pt x="771702" y="839127"/>
                  </a:lnTo>
                  <a:lnTo>
                    <a:pt x="771080" y="839127"/>
                  </a:lnTo>
                  <a:lnTo>
                    <a:pt x="771893" y="842937"/>
                  </a:lnTo>
                  <a:close/>
                </a:path>
                <a:path w="6571615" h="7976234">
                  <a:moveTo>
                    <a:pt x="773176" y="898398"/>
                  </a:moveTo>
                  <a:lnTo>
                    <a:pt x="772934" y="898804"/>
                  </a:lnTo>
                  <a:lnTo>
                    <a:pt x="772579" y="899248"/>
                  </a:lnTo>
                  <a:lnTo>
                    <a:pt x="773036" y="899922"/>
                  </a:lnTo>
                  <a:lnTo>
                    <a:pt x="773176" y="898398"/>
                  </a:lnTo>
                  <a:close/>
                </a:path>
                <a:path w="6571615" h="7976234">
                  <a:moveTo>
                    <a:pt x="773252" y="896975"/>
                  </a:moveTo>
                  <a:lnTo>
                    <a:pt x="772896" y="897445"/>
                  </a:lnTo>
                  <a:lnTo>
                    <a:pt x="773061" y="897521"/>
                  </a:lnTo>
                  <a:lnTo>
                    <a:pt x="773239" y="897699"/>
                  </a:lnTo>
                  <a:lnTo>
                    <a:pt x="773252" y="896975"/>
                  </a:lnTo>
                  <a:close/>
                </a:path>
                <a:path w="6571615" h="7976234">
                  <a:moveTo>
                    <a:pt x="773442" y="897915"/>
                  </a:moveTo>
                  <a:lnTo>
                    <a:pt x="773239" y="897699"/>
                  </a:lnTo>
                  <a:lnTo>
                    <a:pt x="773176" y="898398"/>
                  </a:lnTo>
                  <a:lnTo>
                    <a:pt x="773315" y="898144"/>
                  </a:lnTo>
                  <a:lnTo>
                    <a:pt x="773442" y="897915"/>
                  </a:lnTo>
                  <a:close/>
                </a:path>
                <a:path w="6571615" h="7976234">
                  <a:moveTo>
                    <a:pt x="775208" y="849287"/>
                  </a:moveTo>
                  <a:lnTo>
                    <a:pt x="773366" y="846988"/>
                  </a:lnTo>
                  <a:lnTo>
                    <a:pt x="772896" y="847547"/>
                  </a:lnTo>
                  <a:lnTo>
                    <a:pt x="775208" y="849287"/>
                  </a:lnTo>
                  <a:close/>
                </a:path>
                <a:path w="6571615" h="7976234">
                  <a:moveTo>
                    <a:pt x="775792" y="904557"/>
                  </a:moveTo>
                  <a:lnTo>
                    <a:pt x="774636" y="901534"/>
                  </a:lnTo>
                  <a:lnTo>
                    <a:pt x="771779" y="900747"/>
                  </a:lnTo>
                  <a:lnTo>
                    <a:pt x="773214" y="903732"/>
                  </a:lnTo>
                  <a:lnTo>
                    <a:pt x="772096" y="903211"/>
                  </a:lnTo>
                  <a:lnTo>
                    <a:pt x="773391" y="906894"/>
                  </a:lnTo>
                  <a:lnTo>
                    <a:pt x="772579" y="908265"/>
                  </a:lnTo>
                  <a:lnTo>
                    <a:pt x="770826" y="907935"/>
                  </a:lnTo>
                  <a:lnTo>
                    <a:pt x="770305" y="906919"/>
                  </a:lnTo>
                  <a:lnTo>
                    <a:pt x="770432" y="907884"/>
                  </a:lnTo>
                  <a:lnTo>
                    <a:pt x="768286" y="907694"/>
                  </a:lnTo>
                  <a:lnTo>
                    <a:pt x="768705" y="909675"/>
                  </a:lnTo>
                  <a:lnTo>
                    <a:pt x="771613" y="910704"/>
                  </a:lnTo>
                  <a:lnTo>
                    <a:pt x="773925" y="908761"/>
                  </a:lnTo>
                  <a:lnTo>
                    <a:pt x="774141" y="905573"/>
                  </a:lnTo>
                  <a:lnTo>
                    <a:pt x="775004" y="905573"/>
                  </a:lnTo>
                  <a:lnTo>
                    <a:pt x="775271" y="906513"/>
                  </a:lnTo>
                  <a:lnTo>
                    <a:pt x="775601" y="906995"/>
                  </a:lnTo>
                  <a:lnTo>
                    <a:pt x="775792" y="904557"/>
                  </a:lnTo>
                  <a:close/>
                </a:path>
                <a:path w="6571615" h="7976234">
                  <a:moveTo>
                    <a:pt x="775931" y="880643"/>
                  </a:moveTo>
                  <a:lnTo>
                    <a:pt x="775690" y="880110"/>
                  </a:lnTo>
                  <a:lnTo>
                    <a:pt x="775385" y="880414"/>
                  </a:lnTo>
                  <a:lnTo>
                    <a:pt x="775931" y="880643"/>
                  </a:lnTo>
                  <a:close/>
                </a:path>
                <a:path w="6571615" h="7976234">
                  <a:moveTo>
                    <a:pt x="776097" y="896277"/>
                  </a:moveTo>
                  <a:lnTo>
                    <a:pt x="775233" y="896277"/>
                  </a:lnTo>
                  <a:lnTo>
                    <a:pt x="775614" y="897712"/>
                  </a:lnTo>
                  <a:lnTo>
                    <a:pt x="776097" y="896277"/>
                  </a:lnTo>
                  <a:close/>
                </a:path>
                <a:path w="6571615" h="7976234">
                  <a:moveTo>
                    <a:pt x="776808" y="880986"/>
                  </a:moveTo>
                  <a:lnTo>
                    <a:pt x="775931" y="880643"/>
                  </a:lnTo>
                  <a:lnTo>
                    <a:pt x="776046" y="880884"/>
                  </a:lnTo>
                  <a:lnTo>
                    <a:pt x="776808" y="880986"/>
                  </a:lnTo>
                  <a:close/>
                </a:path>
                <a:path w="6571615" h="7976234">
                  <a:moveTo>
                    <a:pt x="776871" y="893737"/>
                  </a:moveTo>
                  <a:lnTo>
                    <a:pt x="776109" y="892467"/>
                  </a:lnTo>
                  <a:lnTo>
                    <a:pt x="776097" y="896277"/>
                  </a:lnTo>
                  <a:lnTo>
                    <a:pt x="776871" y="896277"/>
                  </a:lnTo>
                  <a:lnTo>
                    <a:pt x="776871" y="893737"/>
                  </a:lnTo>
                  <a:close/>
                </a:path>
                <a:path w="6571615" h="7976234">
                  <a:moveTo>
                    <a:pt x="777062" y="884809"/>
                  </a:moveTo>
                  <a:lnTo>
                    <a:pt x="776960" y="885304"/>
                  </a:lnTo>
                  <a:lnTo>
                    <a:pt x="776947" y="885634"/>
                  </a:lnTo>
                  <a:lnTo>
                    <a:pt x="776998" y="885913"/>
                  </a:lnTo>
                  <a:lnTo>
                    <a:pt x="777062" y="884809"/>
                  </a:lnTo>
                  <a:close/>
                </a:path>
                <a:path w="6571615" h="7976234">
                  <a:moveTo>
                    <a:pt x="777633" y="901357"/>
                  </a:moveTo>
                  <a:lnTo>
                    <a:pt x="775982" y="900087"/>
                  </a:lnTo>
                  <a:lnTo>
                    <a:pt x="775906" y="898817"/>
                  </a:lnTo>
                  <a:lnTo>
                    <a:pt x="775614" y="897712"/>
                  </a:lnTo>
                  <a:lnTo>
                    <a:pt x="774801" y="900087"/>
                  </a:lnTo>
                  <a:lnTo>
                    <a:pt x="776351" y="901357"/>
                  </a:lnTo>
                  <a:lnTo>
                    <a:pt x="777633" y="901357"/>
                  </a:lnTo>
                  <a:close/>
                </a:path>
                <a:path w="6571615" h="7976234">
                  <a:moveTo>
                    <a:pt x="777760" y="881126"/>
                  </a:moveTo>
                  <a:lnTo>
                    <a:pt x="776808" y="880986"/>
                  </a:lnTo>
                  <a:lnTo>
                    <a:pt x="777011" y="881075"/>
                  </a:lnTo>
                  <a:lnTo>
                    <a:pt x="777316" y="881126"/>
                  </a:lnTo>
                  <a:lnTo>
                    <a:pt x="777760" y="881126"/>
                  </a:lnTo>
                  <a:close/>
                </a:path>
                <a:path w="6571615" h="7976234">
                  <a:moveTo>
                    <a:pt x="778027" y="886739"/>
                  </a:moveTo>
                  <a:lnTo>
                    <a:pt x="777392" y="886510"/>
                  </a:lnTo>
                  <a:lnTo>
                    <a:pt x="777087" y="886282"/>
                  </a:lnTo>
                  <a:lnTo>
                    <a:pt x="776998" y="885913"/>
                  </a:lnTo>
                  <a:lnTo>
                    <a:pt x="777024" y="886701"/>
                  </a:lnTo>
                  <a:lnTo>
                    <a:pt x="776579" y="886574"/>
                  </a:lnTo>
                  <a:lnTo>
                    <a:pt x="776668" y="887031"/>
                  </a:lnTo>
                  <a:lnTo>
                    <a:pt x="776922" y="887437"/>
                  </a:lnTo>
                  <a:lnTo>
                    <a:pt x="777227" y="887844"/>
                  </a:lnTo>
                  <a:lnTo>
                    <a:pt x="777049" y="886714"/>
                  </a:lnTo>
                  <a:lnTo>
                    <a:pt x="777417" y="886802"/>
                  </a:lnTo>
                  <a:lnTo>
                    <a:pt x="777786" y="886866"/>
                  </a:lnTo>
                  <a:lnTo>
                    <a:pt x="778027" y="886739"/>
                  </a:lnTo>
                  <a:close/>
                </a:path>
                <a:path w="6571615" h="7976234">
                  <a:moveTo>
                    <a:pt x="778713" y="876985"/>
                  </a:moveTo>
                  <a:lnTo>
                    <a:pt x="776859" y="875957"/>
                  </a:lnTo>
                  <a:lnTo>
                    <a:pt x="776909" y="877277"/>
                  </a:lnTo>
                  <a:lnTo>
                    <a:pt x="775360" y="879373"/>
                  </a:lnTo>
                  <a:lnTo>
                    <a:pt x="775690" y="880110"/>
                  </a:lnTo>
                  <a:lnTo>
                    <a:pt x="778713" y="876985"/>
                  </a:lnTo>
                  <a:close/>
                </a:path>
                <a:path w="6571615" h="7976234">
                  <a:moveTo>
                    <a:pt x="780135" y="852881"/>
                  </a:moveTo>
                  <a:lnTo>
                    <a:pt x="777836" y="848461"/>
                  </a:lnTo>
                  <a:lnTo>
                    <a:pt x="779919" y="853516"/>
                  </a:lnTo>
                  <a:lnTo>
                    <a:pt x="780135" y="852881"/>
                  </a:lnTo>
                  <a:close/>
                </a:path>
                <a:path w="6571615" h="7976234">
                  <a:moveTo>
                    <a:pt x="780707" y="856907"/>
                  </a:moveTo>
                  <a:lnTo>
                    <a:pt x="777760" y="854443"/>
                  </a:lnTo>
                  <a:lnTo>
                    <a:pt x="779856" y="856907"/>
                  </a:lnTo>
                  <a:lnTo>
                    <a:pt x="780707" y="856907"/>
                  </a:lnTo>
                  <a:close/>
                </a:path>
                <a:path w="6571615" h="7976234">
                  <a:moveTo>
                    <a:pt x="781253" y="850963"/>
                  </a:moveTo>
                  <a:lnTo>
                    <a:pt x="780884" y="850430"/>
                  </a:lnTo>
                  <a:lnTo>
                    <a:pt x="780135" y="852881"/>
                  </a:lnTo>
                  <a:lnTo>
                    <a:pt x="781126" y="854798"/>
                  </a:lnTo>
                  <a:lnTo>
                    <a:pt x="781253" y="850963"/>
                  </a:lnTo>
                  <a:close/>
                </a:path>
                <a:path w="6571615" h="7976234">
                  <a:moveTo>
                    <a:pt x="782243" y="888657"/>
                  </a:moveTo>
                  <a:lnTo>
                    <a:pt x="781138" y="888657"/>
                  </a:lnTo>
                  <a:lnTo>
                    <a:pt x="780923" y="890485"/>
                  </a:lnTo>
                  <a:lnTo>
                    <a:pt x="782243" y="888657"/>
                  </a:lnTo>
                  <a:close/>
                </a:path>
                <a:path w="6571615" h="7976234">
                  <a:moveTo>
                    <a:pt x="782320" y="852512"/>
                  </a:moveTo>
                  <a:lnTo>
                    <a:pt x="781456" y="844956"/>
                  </a:lnTo>
                  <a:lnTo>
                    <a:pt x="781253" y="850963"/>
                  </a:lnTo>
                  <a:lnTo>
                    <a:pt x="782320" y="852512"/>
                  </a:lnTo>
                  <a:close/>
                </a:path>
                <a:path w="6571615" h="7976234">
                  <a:moveTo>
                    <a:pt x="784682" y="898817"/>
                  </a:moveTo>
                  <a:lnTo>
                    <a:pt x="780834" y="891197"/>
                  </a:lnTo>
                  <a:lnTo>
                    <a:pt x="780923" y="890485"/>
                  </a:lnTo>
                  <a:lnTo>
                    <a:pt x="780402" y="891197"/>
                  </a:lnTo>
                  <a:lnTo>
                    <a:pt x="779513" y="889927"/>
                  </a:lnTo>
                  <a:lnTo>
                    <a:pt x="778052" y="889927"/>
                  </a:lnTo>
                  <a:lnTo>
                    <a:pt x="777227" y="888657"/>
                  </a:lnTo>
                  <a:lnTo>
                    <a:pt x="777684" y="891197"/>
                  </a:lnTo>
                  <a:lnTo>
                    <a:pt x="778725" y="893737"/>
                  </a:lnTo>
                  <a:lnTo>
                    <a:pt x="778548" y="896277"/>
                  </a:lnTo>
                  <a:lnTo>
                    <a:pt x="779030" y="896277"/>
                  </a:lnTo>
                  <a:lnTo>
                    <a:pt x="778840" y="898817"/>
                  </a:lnTo>
                  <a:lnTo>
                    <a:pt x="784682" y="898817"/>
                  </a:lnTo>
                  <a:close/>
                </a:path>
                <a:path w="6571615" h="7976234">
                  <a:moveTo>
                    <a:pt x="787222" y="881037"/>
                  </a:moveTo>
                  <a:lnTo>
                    <a:pt x="787057" y="879767"/>
                  </a:lnTo>
                  <a:lnTo>
                    <a:pt x="786853" y="879767"/>
                  </a:lnTo>
                  <a:lnTo>
                    <a:pt x="786828" y="879906"/>
                  </a:lnTo>
                  <a:lnTo>
                    <a:pt x="787222" y="881037"/>
                  </a:lnTo>
                  <a:close/>
                </a:path>
                <a:path w="6571615" h="7976234">
                  <a:moveTo>
                    <a:pt x="787641" y="880884"/>
                  </a:moveTo>
                  <a:lnTo>
                    <a:pt x="787539" y="880630"/>
                  </a:lnTo>
                  <a:lnTo>
                    <a:pt x="787387" y="880198"/>
                  </a:lnTo>
                  <a:lnTo>
                    <a:pt x="787222" y="879906"/>
                  </a:lnTo>
                  <a:lnTo>
                    <a:pt x="787641" y="880884"/>
                  </a:lnTo>
                  <a:close/>
                </a:path>
                <a:path w="6571615" h="7976234">
                  <a:moveTo>
                    <a:pt x="788428" y="877227"/>
                  </a:moveTo>
                  <a:lnTo>
                    <a:pt x="788098" y="878497"/>
                  </a:lnTo>
                  <a:lnTo>
                    <a:pt x="788428" y="877227"/>
                  </a:lnTo>
                  <a:close/>
                </a:path>
                <a:path w="6571615" h="7976234">
                  <a:moveTo>
                    <a:pt x="789609" y="872147"/>
                  </a:moveTo>
                  <a:lnTo>
                    <a:pt x="783615" y="870877"/>
                  </a:lnTo>
                  <a:lnTo>
                    <a:pt x="785850" y="868337"/>
                  </a:lnTo>
                  <a:lnTo>
                    <a:pt x="786206" y="868337"/>
                  </a:lnTo>
                  <a:lnTo>
                    <a:pt x="782548" y="861987"/>
                  </a:lnTo>
                  <a:lnTo>
                    <a:pt x="783336" y="868337"/>
                  </a:lnTo>
                  <a:lnTo>
                    <a:pt x="778370" y="864527"/>
                  </a:lnTo>
                  <a:lnTo>
                    <a:pt x="780021" y="861987"/>
                  </a:lnTo>
                  <a:lnTo>
                    <a:pt x="781672" y="860717"/>
                  </a:lnTo>
                  <a:lnTo>
                    <a:pt x="783196" y="858177"/>
                  </a:lnTo>
                  <a:lnTo>
                    <a:pt x="780097" y="858177"/>
                  </a:lnTo>
                  <a:lnTo>
                    <a:pt x="779576" y="856907"/>
                  </a:lnTo>
                  <a:lnTo>
                    <a:pt x="777481" y="856907"/>
                  </a:lnTo>
                  <a:lnTo>
                    <a:pt x="777760" y="854443"/>
                  </a:lnTo>
                  <a:lnTo>
                    <a:pt x="777913" y="853097"/>
                  </a:lnTo>
                  <a:lnTo>
                    <a:pt x="778065" y="851827"/>
                  </a:lnTo>
                  <a:lnTo>
                    <a:pt x="771385" y="849287"/>
                  </a:lnTo>
                  <a:lnTo>
                    <a:pt x="772896" y="847547"/>
                  </a:lnTo>
                  <a:lnTo>
                    <a:pt x="771842" y="846747"/>
                  </a:lnTo>
                  <a:lnTo>
                    <a:pt x="772541" y="845947"/>
                  </a:lnTo>
                  <a:lnTo>
                    <a:pt x="773366" y="846988"/>
                  </a:lnTo>
                  <a:lnTo>
                    <a:pt x="774661" y="845477"/>
                  </a:lnTo>
                  <a:lnTo>
                    <a:pt x="772960" y="845477"/>
                  </a:lnTo>
                  <a:lnTo>
                    <a:pt x="774077" y="844207"/>
                  </a:lnTo>
                  <a:lnTo>
                    <a:pt x="775195" y="842937"/>
                  </a:lnTo>
                  <a:lnTo>
                    <a:pt x="768642" y="844207"/>
                  </a:lnTo>
                  <a:lnTo>
                    <a:pt x="768527" y="841667"/>
                  </a:lnTo>
                  <a:lnTo>
                    <a:pt x="768464" y="840397"/>
                  </a:lnTo>
                  <a:lnTo>
                    <a:pt x="771080" y="839127"/>
                  </a:lnTo>
                  <a:lnTo>
                    <a:pt x="767130" y="839127"/>
                  </a:lnTo>
                  <a:lnTo>
                    <a:pt x="768540" y="832777"/>
                  </a:lnTo>
                  <a:lnTo>
                    <a:pt x="766127" y="831507"/>
                  </a:lnTo>
                  <a:lnTo>
                    <a:pt x="763422" y="832777"/>
                  </a:lnTo>
                  <a:lnTo>
                    <a:pt x="761238" y="827697"/>
                  </a:lnTo>
                  <a:lnTo>
                    <a:pt x="757364" y="823887"/>
                  </a:lnTo>
                  <a:lnTo>
                    <a:pt x="758444" y="823887"/>
                  </a:lnTo>
                  <a:lnTo>
                    <a:pt x="753110" y="816267"/>
                  </a:lnTo>
                  <a:lnTo>
                    <a:pt x="751840" y="813727"/>
                  </a:lnTo>
                  <a:lnTo>
                    <a:pt x="751293" y="812622"/>
                  </a:lnTo>
                  <a:lnTo>
                    <a:pt x="748601" y="813727"/>
                  </a:lnTo>
                  <a:lnTo>
                    <a:pt x="747788" y="812457"/>
                  </a:lnTo>
                  <a:lnTo>
                    <a:pt x="746975" y="811187"/>
                  </a:lnTo>
                  <a:lnTo>
                    <a:pt x="746163" y="809917"/>
                  </a:lnTo>
                  <a:lnTo>
                    <a:pt x="743521" y="807377"/>
                  </a:lnTo>
                  <a:lnTo>
                    <a:pt x="745147" y="806107"/>
                  </a:lnTo>
                  <a:lnTo>
                    <a:pt x="746137" y="806107"/>
                  </a:lnTo>
                  <a:lnTo>
                    <a:pt x="747966" y="807377"/>
                  </a:lnTo>
                  <a:lnTo>
                    <a:pt x="746975" y="806107"/>
                  </a:lnTo>
                  <a:lnTo>
                    <a:pt x="745972" y="804837"/>
                  </a:lnTo>
                  <a:lnTo>
                    <a:pt x="743635" y="804837"/>
                  </a:lnTo>
                  <a:lnTo>
                    <a:pt x="742061" y="803567"/>
                  </a:lnTo>
                  <a:lnTo>
                    <a:pt x="744486" y="802297"/>
                  </a:lnTo>
                  <a:lnTo>
                    <a:pt x="743115" y="801027"/>
                  </a:lnTo>
                  <a:lnTo>
                    <a:pt x="741756" y="799757"/>
                  </a:lnTo>
                  <a:lnTo>
                    <a:pt x="736955" y="798487"/>
                  </a:lnTo>
                  <a:lnTo>
                    <a:pt x="734999" y="793407"/>
                  </a:lnTo>
                  <a:lnTo>
                    <a:pt x="732967" y="794677"/>
                  </a:lnTo>
                  <a:lnTo>
                    <a:pt x="732536" y="801027"/>
                  </a:lnTo>
                  <a:lnTo>
                    <a:pt x="727811" y="797217"/>
                  </a:lnTo>
                  <a:lnTo>
                    <a:pt x="728675" y="795947"/>
                  </a:lnTo>
                  <a:lnTo>
                    <a:pt x="730250" y="794677"/>
                  </a:lnTo>
                  <a:lnTo>
                    <a:pt x="729678" y="794677"/>
                  </a:lnTo>
                  <a:lnTo>
                    <a:pt x="729500" y="793407"/>
                  </a:lnTo>
                  <a:lnTo>
                    <a:pt x="729945" y="793584"/>
                  </a:lnTo>
                  <a:lnTo>
                    <a:pt x="729869" y="793407"/>
                  </a:lnTo>
                  <a:lnTo>
                    <a:pt x="729361" y="792137"/>
                  </a:lnTo>
                  <a:lnTo>
                    <a:pt x="730808" y="792137"/>
                  </a:lnTo>
                  <a:lnTo>
                    <a:pt x="729500" y="790867"/>
                  </a:lnTo>
                  <a:lnTo>
                    <a:pt x="730821" y="789597"/>
                  </a:lnTo>
                  <a:lnTo>
                    <a:pt x="731240" y="790867"/>
                  </a:lnTo>
                  <a:lnTo>
                    <a:pt x="731240" y="792137"/>
                  </a:lnTo>
                  <a:lnTo>
                    <a:pt x="731824" y="792137"/>
                  </a:lnTo>
                  <a:lnTo>
                    <a:pt x="732256" y="792137"/>
                  </a:lnTo>
                  <a:lnTo>
                    <a:pt x="731177" y="789597"/>
                  </a:lnTo>
                  <a:lnTo>
                    <a:pt x="730465" y="787057"/>
                  </a:lnTo>
                  <a:lnTo>
                    <a:pt x="731062" y="785787"/>
                  </a:lnTo>
                  <a:lnTo>
                    <a:pt x="730338" y="787057"/>
                  </a:lnTo>
                  <a:lnTo>
                    <a:pt x="729119" y="787057"/>
                  </a:lnTo>
                  <a:lnTo>
                    <a:pt x="727989" y="785787"/>
                  </a:lnTo>
                  <a:lnTo>
                    <a:pt x="725487" y="783247"/>
                  </a:lnTo>
                  <a:lnTo>
                    <a:pt x="728916" y="784517"/>
                  </a:lnTo>
                  <a:lnTo>
                    <a:pt x="728599" y="783247"/>
                  </a:lnTo>
                  <a:lnTo>
                    <a:pt x="728294" y="781977"/>
                  </a:lnTo>
                  <a:lnTo>
                    <a:pt x="726706" y="781977"/>
                  </a:lnTo>
                  <a:lnTo>
                    <a:pt x="726567" y="780707"/>
                  </a:lnTo>
                  <a:lnTo>
                    <a:pt x="726287" y="778167"/>
                  </a:lnTo>
                  <a:lnTo>
                    <a:pt x="724052" y="780707"/>
                  </a:lnTo>
                  <a:lnTo>
                    <a:pt x="723392" y="779437"/>
                  </a:lnTo>
                  <a:lnTo>
                    <a:pt x="724319" y="778167"/>
                  </a:lnTo>
                  <a:lnTo>
                    <a:pt x="724662" y="778167"/>
                  </a:lnTo>
                  <a:lnTo>
                    <a:pt x="722452" y="776897"/>
                  </a:lnTo>
                  <a:lnTo>
                    <a:pt x="721347" y="774357"/>
                  </a:lnTo>
                  <a:lnTo>
                    <a:pt x="719124" y="769277"/>
                  </a:lnTo>
                  <a:lnTo>
                    <a:pt x="717931" y="773087"/>
                  </a:lnTo>
                  <a:lnTo>
                    <a:pt x="718058" y="774357"/>
                  </a:lnTo>
                  <a:lnTo>
                    <a:pt x="717765" y="773087"/>
                  </a:lnTo>
                  <a:lnTo>
                    <a:pt x="717778" y="774357"/>
                  </a:lnTo>
                  <a:lnTo>
                    <a:pt x="711784" y="769277"/>
                  </a:lnTo>
                  <a:lnTo>
                    <a:pt x="712000" y="760387"/>
                  </a:lnTo>
                  <a:lnTo>
                    <a:pt x="709256" y="756577"/>
                  </a:lnTo>
                  <a:lnTo>
                    <a:pt x="708329" y="755307"/>
                  </a:lnTo>
                  <a:lnTo>
                    <a:pt x="709168" y="755307"/>
                  </a:lnTo>
                  <a:lnTo>
                    <a:pt x="706653" y="751497"/>
                  </a:lnTo>
                  <a:lnTo>
                    <a:pt x="705332" y="747687"/>
                  </a:lnTo>
                  <a:lnTo>
                    <a:pt x="702640" y="745147"/>
                  </a:lnTo>
                  <a:lnTo>
                    <a:pt x="702284" y="743877"/>
                  </a:lnTo>
                  <a:lnTo>
                    <a:pt x="703402" y="742607"/>
                  </a:lnTo>
                  <a:lnTo>
                    <a:pt x="704583" y="742607"/>
                  </a:lnTo>
                  <a:lnTo>
                    <a:pt x="703084" y="740067"/>
                  </a:lnTo>
                  <a:lnTo>
                    <a:pt x="702005" y="738797"/>
                  </a:lnTo>
                  <a:lnTo>
                    <a:pt x="702487" y="734987"/>
                  </a:lnTo>
                  <a:lnTo>
                    <a:pt x="704227" y="737019"/>
                  </a:lnTo>
                  <a:lnTo>
                    <a:pt x="704659" y="737527"/>
                  </a:lnTo>
                  <a:lnTo>
                    <a:pt x="704265" y="736155"/>
                  </a:lnTo>
                  <a:lnTo>
                    <a:pt x="704176" y="733717"/>
                  </a:lnTo>
                  <a:lnTo>
                    <a:pt x="705459" y="732447"/>
                  </a:lnTo>
                  <a:lnTo>
                    <a:pt x="702373" y="728637"/>
                  </a:lnTo>
                  <a:lnTo>
                    <a:pt x="704926" y="729907"/>
                  </a:lnTo>
                  <a:lnTo>
                    <a:pt x="704875" y="728637"/>
                  </a:lnTo>
                  <a:lnTo>
                    <a:pt x="704837" y="727367"/>
                  </a:lnTo>
                  <a:lnTo>
                    <a:pt x="704799" y="726097"/>
                  </a:lnTo>
                  <a:lnTo>
                    <a:pt x="704062" y="724827"/>
                  </a:lnTo>
                  <a:lnTo>
                    <a:pt x="703072" y="726097"/>
                  </a:lnTo>
                  <a:lnTo>
                    <a:pt x="702665" y="727367"/>
                  </a:lnTo>
                  <a:lnTo>
                    <a:pt x="702056" y="724827"/>
                  </a:lnTo>
                  <a:lnTo>
                    <a:pt x="702208" y="723557"/>
                  </a:lnTo>
                  <a:lnTo>
                    <a:pt x="702246" y="721017"/>
                  </a:lnTo>
                  <a:lnTo>
                    <a:pt x="705370" y="722287"/>
                  </a:lnTo>
                  <a:lnTo>
                    <a:pt x="705916" y="721017"/>
                  </a:lnTo>
                  <a:lnTo>
                    <a:pt x="706996" y="718477"/>
                  </a:lnTo>
                  <a:lnTo>
                    <a:pt x="705535" y="715937"/>
                  </a:lnTo>
                  <a:lnTo>
                    <a:pt x="704481" y="712127"/>
                  </a:lnTo>
                  <a:lnTo>
                    <a:pt x="703516" y="709587"/>
                  </a:lnTo>
                  <a:lnTo>
                    <a:pt x="703135" y="706234"/>
                  </a:lnTo>
                  <a:lnTo>
                    <a:pt x="702373" y="705777"/>
                  </a:lnTo>
                  <a:lnTo>
                    <a:pt x="702716" y="704507"/>
                  </a:lnTo>
                  <a:lnTo>
                    <a:pt x="693775" y="704507"/>
                  </a:lnTo>
                  <a:lnTo>
                    <a:pt x="693216" y="704507"/>
                  </a:lnTo>
                  <a:lnTo>
                    <a:pt x="691032" y="704507"/>
                  </a:lnTo>
                  <a:lnTo>
                    <a:pt x="693039" y="705777"/>
                  </a:lnTo>
                  <a:lnTo>
                    <a:pt x="692073" y="707047"/>
                  </a:lnTo>
                  <a:lnTo>
                    <a:pt x="691680" y="708317"/>
                  </a:lnTo>
                  <a:lnTo>
                    <a:pt x="690295" y="707047"/>
                  </a:lnTo>
                  <a:lnTo>
                    <a:pt x="689216" y="712127"/>
                  </a:lnTo>
                  <a:lnTo>
                    <a:pt x="692543" y="708317"/>
                  </a:lnTo>
                  <a:lnTo>
                    <a:pt x="694753" y="705777"/>
                  </a:lnTo>
                  <a:lnTo>
                    <a:pt x="692238" y="712127"/>
                  </a:lnTo>
                  <a:lnTo>
                    <a:pt x="691705" y="712127"/>
                  </a:lnTo>
                  <a:lnTo>
                    <a:pt x="691451" y="710857"/>
                  </a:lnTo>
                  <a:lnTo>
                    <a:pt x="689914" y="717207"/>
                  </a:lnTo>
                  <a:lnTo>
                    <a:pt x="692607" y="722287"/>
                  </a:lnTo>
                  <a:lnTo>
                    <a:pt x="692162" y="728637"/>
                  </a:lnTo>
                  <a:lnTo>
                    <a:pt x="689330" y="730821"/>
                  </a:lnTo>
                  <a:lnTo>
                    <a:pt x="689775" y="732447"/>
                  </a:lnTo>
                  <a:lnTo>
                    <a:pt x="692302" y="738797"/>
                  </a:lnTo>
                  <a:lnTo>
                    <a:pt x="694918" y="743877"/>
                  </a:lnTo>
                  <a:lnTo>
                    <a:pt x="696887" y="750227"/>
                  </a:lnTo>
                  <a:lnTo>
                    <a:pt x="696747" y="748957"/>
                  </a:lnTo>
                  <a:lnTo>
                    <a:pt x="701713" y="747687"/>
                  </a:lnTo>
                  <a:lnTo>
                    <a:pt x="696442" y="755307"/>
                  </a:lnTo>
                  <a:lnTo>
                    <a:pt x="698868" y="756932"/>
                  </a:lnTo>
                  <a:lnTo>
                    <a:pt x="697230" y="757847"/>
                  </a:lnTo>
                  <a:lnTo>
                    <a:pt x="697826" y="757847"/>
                  </a:lnTo>
                  <a:lnTo>
                    <a:pt x="699274" y="762927"/>
                  </a:lnTo>
                  <a:lnTo>
                    <a:pt x="703541" y="768007"/>
                  </a:lnTo>
                  <a:lnTo>
                    <a:pt x="709028" y="774357"/>
                  </a:lnTo>
                  <a:lnTo>
                    <a:pt x="707428" y="773087"/>
                  </a:lnTo>
                  <a:lnTo>
                    <a:pt x="708088" y="776897"/>
                  </a:lnTo>
                  <a:lnTo>
                    <a:pt x="711314" y="780707"/>
                  </a:lnTo>
                  <a:lnTo>
                    <a:pt x="712800" y="784517"/>
                  </a:lnTo>
                  <a:lnTo>
                    <a:pt x="714413" y="784517"/>
                  </a:lnTo>
                  <a:lnTo>
                    <a:pt x="715365" y="785787"/>
                  </a:lnTo>
                  <a:lnTo>
                    <a:pt x="716178" y="784517"/>
                  </a:lnTo>
                  <a:lnTo>
                    <a:pt x="718667" y="792137"/>
                  </a:lnTo>
                  <a:lnTo>
                    <a:pt x="723950" y="797217"/>
                  </a:lnTo>
                  <a:lnTo>
                    <a:pt x="729399" y="802297"/>
                  </a:lnTo>
                  <a:lnTo>
                    <a:pt x="732421" y="808647"/>
                  </a:lnTo>
                  <a:lnTo>
                    <a:pt x="731710" y="807377"/>
                  </a:lnTo>
                  <a:lnTo>
                    <a:pt x="730453" y="807377"/>
                  </a:lnTo>
                  <a:lnTo>
                    <a:pt x="736384" y="812457"/>
                  </a:lnTo>
                  <a:lnTo>
                    <a:pt x="737603" y="811187"/>
                  </a:lnTo>
                  <a:lnTo>
                    <a:pt x="736701" y="811187"/>
                  </a:lnTo>
                  <a:lnTo>
                    <a:pt x="736904" y="808647"/>
                  </a:lnTo>
                  <a:lnTo>
                    <a:pt x="738505" y="808647"/>
                  </a:lnTo>
                  <a:lnTo>
                    <a:pt x="740664" y="809917"/>
                  </a:lnTo>
                  <a:lnTo>
                    <a:pt x="741921" y="811187"/>
                  </a:lnTo>
                  <a:lnTo>
                    <a:pt x="738568" y="809917"/>
                  </a:lnTo>
                  <a:lnTo>
                    <a:pt x="739355" y="813727"/>
                  </a:lnTo>
                  <a:lnTo>
                    <a:pt x="739419" y="814844"/>
                  </a:lnTo>
                  <a:lnTo>
                    <a:pt x="739317" y="815047"/>
                  </a:lnTo>
                  <a:lnTo>
                    <a:pt x="739254" y="815327"/>
                  </a:lnTo>
                  <a:lnTo>
                    <a:pt x="739330" y="815721"/>
                  </a:lnTo>
                  <a:lnTo>
                    <a:pt x="739444" y="815594"/>
                  </a:lnTo>
                  <a:lnTo>
                    <a:pt x="739444" y="815238"/>
                  </a:lnTo>
                  <a:lnTo>
                    <a:pt x="739432" y="814997"/>
                  </a:lnTo>
                  <a:lnTo>
                    <a:pt x="740638" y="814997"/>
                  </a:lnTo>
                  <a:lnTo>
                    <a:pt x="741070" y="813727"/>
                  </a:lnTo>
                  <a:lnTo>
                    <a:pt x="740829" y="820077"/>
                  </a:lnTo>
                  <a:lnTo>
                    <a:pt x="744093" y="813727"/>
                  </a:lnTo>
                  <a:lnTo>
                    <a:pt x="744753" y="812457"/>
                  </a:lnTo>
                  <a:lnTo>
                    <a:pt x="746429" y="817537"/>
                  </a:lnTo>
                  <a:lnTo>
                    <a:pt x="745375" y="818807"/>
                  </a:lnTo>
                  <a:lnTo>
                    <a:pt x="747166" y="820077"/>
                  </a:lnTo>
                  <a:lnTo>
                    <a:pt x="749528" y="820077"/>
                  </a:lnTo>
                  <a:lnTo>
                    <a:pt x="750735" y="821347"/>
                  </a:lnTo>
                  <a:lnTo>
                    <a:pt x="749439" y="823887"/>
                  </a:lnTo>
                  <a:lnTo>
                    <a:pt x="754354" y="823887"/>
                  </a:lnTo>
                  <a:lnTo>
                    <a:pt x="754278" y="827697"/>
                  </a:lnTo>
                  <a:lnTo>
                    <a:pt x="752906" y="827697"/>
                  </a:lnTo>
                  <a:lnTo>
                    <a:pt x="751674" y="825157"/>
                  </a:lnTo>
                  <a:lnTo>
                    <a:pt x="750290" y="825157"/>
                  </a:lnTo>
                  <a:lnTo>
                    <a:pt x="750074" y="828967"/>
                  </a:lnTo>
                  <a:lnTo>
                    <a:pt x="750836" y="828967"/>
                  </a:lnTo>
                  <a:lnTo>
                    <a:pt x="751941" y="831507"/>
                  </a:lnTo>
                  <a:lnTo>
                    <a:pt x="754151" y="835317"/>
                  </a:lnTo>
                  <a:lnTo>
                    <a:pt x="753922" y="834047"/>
                  </a:lnTo>
                  <a:lnTo>
                    <a:pt x="761390" y="832777"/>
                  </a:lnTo>
                  <a:lnTo>
                    <a:pt x="759752" y="839127"/>
                  </a:lnTo>
                  <a:lnTo>
                    <a:pt x="760323" y="839355"/>
                  </a:lnTo>
                  <a:lnTo>
                    <a:pt x="763905" y="841667"/>
                  </a:lnTo>
                  <a:lnTo>
                    <a:pt x="761428" y="842937"/>
                  </a:lnTo>
                  <a:lnTo>
                    <a:pt x="761619" y="845477"/>
                  </a:lnTo>
                  <a:lnTo>
                    <a:pt x="762063" y="846747"/>
                  </a:lnTo>
                  <a:lnTo>
                    <a:pt x="761111" y="846747"/>
                  </a:lnTo>
                  <a:lnTo>
                    <a:pt x="764349" y="848017"/>
                  </a:lnTo>
                  <a:lnTo>
                    <a:pt x="761974" y="850557"/>
                  </a:lnTo>
                  <a:lnTo>
                    <a:pt x="766533" y="851827"/>
                  </a:lnTo>
                  <a:lnTo>
                    <a:pt x="765886" y="853097"/>
                  </a:lnTo>
                  <a:lnTo>
                    <a:pt x="766787" y="853681"/>
                  </a:lnTo>
                  <a:lnTo>
                    <a:pt x="766597" y="853097"/>
                  </a:lnTo>
                  <a:lnTo>
                    <a:pt x="767664" y="853097"/>
                  </a:lnTo>
                  <a:lnTo>
                    <a:pt x="772934" y="855637"/>
                  </a:lnTo>
                  <a:lnTo>
                    <a:pt x="770051" y="864527"/>
                  </a:lnTo>
                  <a:lnTo>
                    <a:pt x="776033" y="868337"/>
                  </a:lnTo>
                  <a:lnTo>
                    <a:pt x="779386" y="873417"/>
                  </a:lnTo>
                  <a:lnTo>
                    <a:pt x="782662" y="873417"/>
                  </a:lnTo>
                  <a:lnTo>
                    <a:pt x="784872" y="879767"/>
                  </a:lnTo>
                  <a:lnTo>
                    <a:pt x="783602" y="881037"/>
                  </a:lnTo>
                  <a:lnTo>
                    <a:pt x="781507" y="878497"/>
                  </a:lnTo>
                  <a:lnTo>
                    <a:pt x="780478" y="881037"/>
                  </a:lnTo>
                  <a:lnTo>
                    <a:pt x="780821" y="883577"/>
                  </a:lnTo>
                  <a:lnTo>
                    <a:pt x="781634" y="886117"/>
                  </a:lnTo>
                  <a:lnTo>
                    <a:pt x="780872" y="884847"/>
                  </a:lnTo>
                  <a:lnTo>
                    <a:pt x="780211" y="886117"/>
                  </a:lnTo>
                  <a:lnTo>
                    <a:pt x="779119" y="886117"/>
                  </a:lnTo>
                  <a:lnTo>
                    <a:pt x="779106" y="888657"/>
                  </a:lnTo>
                  <a:lnTo>
                    <a:pt x="781138" y="888657"/>
                  </a:lnTo>
                  <a:lnTo>
                    <a:pt x="781291" y="887387"/>
                  </a:lnTo>
                  <a:lnTo>
                    <a:pt x="782510" y="888657"/>
                  </a:lnTo>
                  <a:lnTo>
                    <a:pt x="783717" y="888657"/>
                  </a:lnTo>
                  <a:lnTo>
                    <a:pt x="784898" y="889927"/>
                  </a:lnTo>
                  <a:lnTo>
                    <a:pt x="784034" y="887387"/>
                  </a:lnTo>
                  <a:lnTo>
                    <a:pt x="783158" y="886117"/>
                  </a:lnTo>
                  <a:lnTo>
                    <a:pt x="782129" y="884847"/>
                  </a:lnTo>
                  <a:lnTo>
                    <a:pt x="783183" y="884847"/>
                  </a:lnTo>
                  <a:lnTo>
                    <a:pt x="785355" y="883577"/>
                  </a:lnTo>
                  <a:lnTo>
                    <a:pt x="785825" y="886117"/>
                  </a:lnTo>
                  <a:lnTo>
                    <a:pt x="787869" y="882307"/>
                  </a:lnTo>
                  <a:lnTo>
                    <a:pt x="784542" y="883577"/>
                  </a:lnTo>
                  <a:lnTo>
                    <a:pt x="786549" y="881037"/>
                  </a:lnTo>
                  <a:lnTo>
                    <a:pt x="786828" y="879906"/>
                  </a:lnTo>
                  <a:lnTo>
                    <a:pt x="786333" y="878497"/>
                  </a:lnTo>
                  <a:lnTo>
                    <a:pt x="785787" y="877227"/>
                  </a:lnTo>
                  <a:lnTo>
                    <a:pt x="786663" y="878497"/>
                  </a:lnTo>
                  <a:lnTo>
                    <a:pt x="788403" y="877252"/>
                  </a:lnTo>
                  <a:lnTo>
                    <a:pt x="789609" y="872147"/>
                  </a:lnTo>
                  <a:close/>
                </a:path>
                <a:path w="6571615" h="7976234">
                  <a:moveTo>
                    <a:pt x="6207836" y="7889176"/>
                  </a:moveTo>
                  <a:lnTo>
                    <a:pt x="6207620" y="7888541"/>
                  </a:lnTo>
                  <a:lnTo>
                    <a:pt x="6207315" y="7888008"/>
                  </a:lnTo>
                  <a:lnTo>
                    <a:pt x="6206883" y="7887894"/>
                  </a:lnTo>
                  <a:lnTo>
                    <a:pt x="6207226" y="7888364"/>
                  </a:lnTo>
                  <a:lnTo>
                    <a:pt x="6207518" y="7888757"/>
                  </a:lnTo>
                  <a:lnTo>
                    <a:pt x="6207836" y="7889176"/>
                  </a:lnTo>
                  <a:close/>
                </a:path>
                <a:path w="6571615" h="7976234">
                  <a:moveTo>
                    <a:pt x="6225921" y="7909268"/>
                  </a:moveTo>
                  <a:lnTo>
                    <a:pt x="6224943" y="7908709"/>
                  </a:lnTo>
                  <a:lnTo>
                    <a:pt x="6224117" y="7908252"/>
                  </a:lnTo>
                  <a:lnTo>
                    <a:pt x="6224143" y="7908633"/>
                  </a:lnTo>
                  <a:lnTo>
                    <a:pt x="6225108" y="7909344"/>
                  </a:lnTo>
                  <a:lnTo>
                    <a:pt x="6225692" y="7909433"/>
                  </a:lnTo>
                  <a:lnTo>
                    <a:pt x="6225921" y="7909268"/>
                  </a:lnTo>
                  <a:close/>
                </a:path>
                <a:path w="6571615" h="7976234">
                  <a:moveTo>
                    <a:pt x="6364135" y="7975371"/>
                  </a:moveTo>
                  <a:lnTo>
                    <a:pt x="6360096" y="7973885"/>
                  </a:lnTo>
                  <a:lnTo>
                    <a:pt x="6359677" y="7974825"/>
                  </a:lnTo>
                  <a:lnTo>
                    <a:pt x="6362128" y="7974889"/>
                  </a:lnTo>
                  <a:lnTo>
                    <a:pt x="6364135" y="7975371"/>
                  </a:lnTo>
                  <a:close/>
                </a:path>
                <a:path w="6571615" h="7976234">
                  <a:moveTo>
                    <a:pt x="6365710" y="7975930"/>
                  </a:moveTo>
                  <a:lnTo>
                    <a:pt x="6365291" y="7975676"/>
                  </a:lnTo>
                  <a:lnTo>
                    <a:pt x="6364745" y="7975498"/>
                  </a:lnTo>
                  <a:lnTo>
                    <a:pt x="6364135" y="7975371"/>
                  </a:lnTo>
                  <a:lnTo>
                    <a:pt x="6365710" y="7975930"/>
                  </a:lnTo>
                  <a:close/>
                </a:path>
                <a:path w="6571615" h="7976234">
                  <a:moveTo>
                    <a:pt x="6433553" y="7965757"/>
                  </a:moveTo>
                  <a:lnTo>
                    <a:pt x="6431775" y="7967662"/>
                  </a:lnTo>
                  <a:lnTo>
                    <a:pt x="6432956" y="7967269"/>
                  </a:lnTo>
                  <a:lnTo>
                    <a:pt x="6433198" y="7966824"/>
                  </a:lnTo>
                  <a:lnTo>
                    <a:pt x="6433388" y="7966316"/>
                  </a:lnTo>
                  <a:lnTo>
                    <a:pt x="6433553" y="7965757"/>
                  </a:lnTo>
                  <a:close/>
                </a:path>
                <a:path w="6571615" h="7976234">
                  <a:moveTo>
                    <a:pt x="6478727" y="7944764"/>
                  </a:moveTo>
                  <a:lnTo>
                    <a:pt x="6478435" y="7944371"/>
                  </a:lnTo>
                  <a:lnTo>
                    <a:pt x="6477952" y="7944015"/>
                  </a:lnTo>
                  <a:lnTo>
                    <a:pt x="6477190" y="7943672"/>
                  </a:lnTo>
                  <a:lnTo>
                    <a:pt x="6476200" y="7944294"/>
                  </a:lnTo>
                  <a:lnTo>
                    <a:pt x="6477419" y="7946555"/>
                  </a:lnTo>
                  <a:lnTo>
                    <a:pt x="6477749" y="7947736"/>
                  </a:lnTo>
                  <a:lnTo>
                    <a:pt x="6477635" y="7946479"/>
                  </a:lnTo>
                  <a:lnTo>
                    <a:pt x="6478067" y="7945628"/>
                  </a:lnTo>
                  <a:lnTo>
                    <a:pt x="6478727" y="7944764"/>
                  </a:lnTo>
                  <a:close/>
                </a:path>
                <a:path w="6571615" h="7976234">
                  <a:moveTo>
                    <a:pt x="6549149" y="7873898"/>
                  </a:moveTo>
                  <a:lnTo>
                    <a:pt x="6548399" y="7876006"/>
                  </a:lnTo>
                  <a:lnTo>
                    <a:pt x="6548755" y="7876362"/>
                  </a:lnTo>
                  <a:lnTo>
                    <a:pt x="6549047" y="7875498"/>
                  </a:lnTo>
                  <a:lnTo>
                    <a:pt x="6549149" y="7874686"/>
                  </a:lnTo>
                  <a:lnTo>
                    <a:pt x="6549149" y="7873898"/>
                  </a:lnTo>
                  <a:close/>
                </a:path>
                <a:path w="6571615" h="7976234">
                  <a:moveTo>
                    <a:pt x="6566992" y="7833093"/>
                  </a:moveTo>
                  <a:lnTo>
                    <a:pt x="6565849" y="7830998"/>
                  </a:lnTo>
                  <a:lnTo>
                    <a:pt x="6562268" y="7833131"/>
                  </a:lnTo>
                  <a:lnTo>
                    <a:pt x="6560325" y="7837030"/>
                  </a:lnTo>
                  <a:lnTo>
                    <a:pt x="6560109" y="7841996"/>
                  </a:lnTo>
                  <a:lnTo>
                    <a:pt x="6559080" y="7842593"/>
                  </a:lnTo>
                  <a:lnTo>
                    <a:pt x="6558775" y="7841386"/>
                  </a:lnTo>
                  <a:lnTo>
                    <a:pt x="6558356" y="7840954"/>
                  </a:lnTo>
                  <a:lnTo>
                    <a:pt x="6558369" y="7844409"/>
                  </a:lnTo>
                  <a:lnTo>
                    <a:pt x="6559131" y="7848790"/>
                  </a:lnTo>
                  <a:lnTo>
                    <a:pt x="6562534" y="7848168"/>
                  </a:lnTo>
                  <a:lnTo>
                    <a:pt x="6561239" y="7844104"/>
                  </a:lnTo>
                  <a:lnTo>
                    <a:pt x="6562649" y="7843952"/>
                  </a:lnTo>
                  <a:lnTo>
                    <a:pt x="6560934" y="7839443"/>
                  </a:lnTo>
                  <a:lnTo>
                    <a:pt x="6561760" y="7836890"/>
                  </a:lnTo>
                  <a:lnTo>
                    <a:pt x="6563817" y="7835671"/>
                  </a:lnTo>
                  <a:lnTo>
                    <a:pt x="6564630" y="7836560"/>
                  </a:lnTo>
                  <a:lnTo>
                    <a:pt x="6564325" y="7835366"/>
                  </a:lnTo>
                  <a:lnTo>
                    <a:pt x="6566992" y="7833093"/>
                  </a:lnTo>
                  <a:close/>
                </a:path>
                <a:path w="6571615" h="7976234">
                  <a:moveTo>
                    <a:pt x="6571056" y="7827200"/>
                  </a:moveTo>
                  <a:lnTo>
                    <a:pt x="6570751" y="7825994"/>
                  </a:lnTo>
                  <a:lnTo>
                    <a:pt x="6568884" y="7825714"/>
                  </a:lnTo>
                  <a:lnTo>
                    <a:pt x="6568084" y="7828280"/>
                  </a:lnTo>
                  <a:lnTo>
                    <a:pt x="6570053" y="7831277"/>
                  </a:lnTo>
                  <a:lnTo>
                    <a:pt x="6571056" y="78272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9047722" y="8656707"/>
              <a:ext cx="497205" cy="1410970"/>
            </a:xfrm>
            <a:custGeom>
              <a:avLst/>
              <a:gdLst/>
              <a:ahLst/>
              <a:cxnLst/>
              <a:rect l="l" t="t" r="r" b="b"/>
              <a:pathLst>
                <a:path w="497204" h="1410970">
                  <a:moveTo>
                    <a:pt x="21463" y="940727"/>
                  </a:moveTo>
                  <a:lnTo>
                    <a:pt x="19291" y="929589"/>
                  </a:lnTo>
                  <a:lnTo>
                    <a:pt x="20332" y="940727"/>
                  </a:lnTo>
                  <a:lnTo>
                    <a:pt x="21463" y="940727"/>
                  </a:lnTo>
                  <a:close/>
                </a:path>
                <a:path w="497204" h="1410970">
                  <a:moveTo>
                    <a:pt x="24142" y="940727"/>
                  </a:moveTo>
                  <a:lnTo>
                    <a:pt x="22415" y="940727"/>
                  </a:lnTo>
                  <a:lnTo>
                    <a:pt x="23901" y="953427"/>
                  </a:lnTo>
                  <a:lnTo>
                    <a:pt x="24142" y="940727"/>
                  </a:lnTo>
                  <a:close/>
                </a:path>
                <a:path w="497204" h="1410970">
                  <a:moveTo>
                    <a:pt x="24155" y="956284"/>
                  </a:moveTo>
                  <a:lnTo>
                    <a:pt x="22834" y="953871"/>
                  </a:lnTo>
                  <a:lnTo>
                    <a:pt x="22529" y="956957"/>
                  </a:lnTo>
                  <a:lnTo>
                    <a:pt x="21399" y="960018"/>
                  </a:lnTo>
                  <a:lnTo>
                    <a:pt x="21742" y="961593"/>
                  </a:lnTo>
                  <a:lnTo>
                    <a:pt x="23228" y="960120"/>
                  </a:lnTo>
                  <a:lnTo>
                    <a:pt x="24155" y="956284"/>
                  </a:lnTo>
                  <a:close/>
                </a:path>
                <a:path w="497204" h="1410970">
                  <a:moveTo>
                    <a:pt x="24917" y="1055027"/>
                  </a:moveTo>
                  <a:lnTo>
                    <a:pt x="24549" y="1056957"/>
                  </a:lnTo>
                  <a:lnTo>
                    <a:pt x="24866" y="1057478"/>
                  </a:lnTo>
                  <a:lnTo>
                    <a:pt x="24917" y="1055027"/>
                  </a:lnTo>
                  <a:close/>
                </a:path>
                <a:path w="497204" h="1410970">
                  <a:moveTo>
                    <a:pt x="31940" y="1089787"/>
                  </a:moveTo>
                  <a:lnTo>
                    <a:pt x="31788" y="1090053"/>
                  </a:lnTo>
                  <a:lnTo>
                    <a:pt x="31699" y="1090409"/>
                  </a:lnTo>
                  <a:lnTo>
                    <a:pt x="31559" y="1090714"/>
                  </a:lnTo>
                  <a:lnTo>
                    <a:pt x="31686" y="1091158"/>
                  </a:lnTo>
                  <a:lnTo>
                    <a:pt x="31940" y="1092123"/>
                  </a:lnTo>
                  <a:lnTo>
                    <a:pt x="31940" y="1089787"/>
                  </a:lnTo>
                  <a:close/>
                </a:path>
                <a:path w="497204" h="1410970">
                  <a:moveTo>
                    <a:pt x="37338" y="1101001"/>
                  </a:moveTo>
                  <a:lnTo>
                    <a:pt x="35712" y="1097368"/>
                  </a:lnTo>
                  <a:lnTo>
                    <a:pt x="33070" y="1098956"/>
                  </a:lnTo>
                  <a:lnTo>
                    <a:pt x="34048" y="1101166"/>
                  </a:lnTo>
                  <a:lnTo>
                    <a:pt x="37338" y="1101001"/>
                  </a:lnTo>
                  <a:close/>
                </a:path>
                <a:path w="497204" h="1410970">
                  <a:moveTo>
                    <a:pt x="42087" y="826427"/>
                  </a:moveTo>
                  <a:lnTo>
                    <a:pt x="38582" y="826427"/>
                  </a:lnTo>
                  <a:lnTo>
                    <a:pt x="39789" y="839127"/>
                  </a:lnTo>
                  <a:lnTo>
                    <a:pt x="42087" y="826427"/>
                  </a:lnTo>
                  <a:close/>
                </a:path>
                <a:path w="497204" h="1410970">
                  <a:moveTo>
                    <a:pt x="42151" y="1132878"/>
                  </a:moveTo>
                  <a:lnTo>
                    <a:pt x="41402" y="1131468"/>
                  </a:lnTo>
                  <a:lnTo>
                    <a:pt x="41275" y="1131798"/>
                  </a:lnTo>
                  <a:lnTo>
                    <a:pt x="41224" y="1132014"/>
                  </a:lnTo>
                  <a:lnTo>
                    <a:pt x="41719" y="1132459"/>
                  </a:lnTo>
                  <a:lnTo>
                    <a:pt x="42049" y="1133081"/>
                  </a:lnTo>
                  <a:lnTo>
                    <a:pt x="42151" y="1132878"/>
                  </a:lnTo>
                  <a:close/>
                </a:path>
                <a:path w="497204" h="1410970">
                  <a:moveTo>
                    <a:pt x="46482" y="1152410"/>
                  </a:moveTo>
                  <a:lnTo>
                    <a:pt x="46151" y="1143927"/>
                  </a:lnTo>
                  <a:lnTo>
                    <a:pt x="44361" y="1143927"/>
                  </a:lnTo>
                  <a:lnTo>
                    <a:pt x="46482" y="1152410"/>
                  </a:lnTo>
                  <a:close/>
                </a:path>
                <a:path w="497204" h="1410970">
                  <a:moveTo>
                    <a:pt x="50990" y="1220127"/>
                  </a:moveTo>
                  <a:lnTo>
                    <a:pt x="48133" y="1207427"/>
                  </a:lnTo>
                  <a:lnTo>
                    <a:pt x="44348" y="1207427"/>
                  </a:lnTo>
                  <a:lnTo>
                    <a:pt x="49657" y="1220127"/>
                  </a:lnTo>
                  <a:lnTo>
                    <a:pt x="50990" y="1220127"/>
                  </a:lnTo>
                  <a:close/>
                </a:path>
                <a:path w="497204" h="1410970">
                  <a:moveTo>
                    <a:pt x="54521" y="634860"/>
                  </a:moveTo>
                  <a:lnTo>
                    <a:pt x="54381" y="623227"/>
                  </a:lnTo>
                  <a:lnTo>
                    <a:pt x="53352" y="623227"/>
                  </a:lnTo>
                  <a:lnTo>
                    <a:pt x="54521" y="634860"/>
                  </a:lnTo>
                  <a:close/>
                </a:path>
                <a:path w="497204" h="1410970">
                  <a:moveTo>
                    <a:pt x="57835" y="610654"/>
                  </a:moveTo>
                  <a:lnTo>
                    <a:pt x="57810" y="610527"/>
                  </a:lnTo>
                  <a:lnTo>
                    <a:pt x="55880" y="623227"/>
                  </a:lnTo>
                  <a:lnTo>
                    <a:pt x="57835" y="610654"/>
                  </a:lnTo>
                  <a:close/>
                </a:path>
                <a:path w="497204" h="1410970">
                  <a:moveTo>
                    <a:pt x="58864" y="1175080"/>
                  </a:moveTo>
                  <a:lnTo>
                    <a:pt x="58521" y="1175448"/>
                  </a:lnTo>
                  <a:lnTo>
                    <a:pt x="58369" y="1175981"/>
                  </a:lnTo>
                  <a:lnTo>
                    <a:pt x="58216" y="1176540"/>
                  </a:lnTo>
                  <a:lnTo>
                    <a:pt x="58458" y="1176413"/>
                  </a:lnTo>
                  <a:lnTo>
                    <a:pt x="58674" y="1176058"/>
                  </a:lnTo>
                  <a:lnTo>
                    <a:pt x="58864" y="1175080"/>
                  </a:lnTo>
                  <a:close/>
                </a:path>
                <a:path w="497204" h="1410970">
                  <a:moveTo>
                    <a:pt x="58928" y="1019873"/>
                  </a:moveTo>
                  <a:lnTo>
                    <a:pt x="58381" y="1021143"/>
                  </a:lnTo>
                  <a:lnTo>
                    <a:pt x="58928" y="1019873"/>
                  </a:lnTo>
                  <a:close/>
                </a:path>
                <a:path w="497204" h="1410970">
                  <a:moveTo>
                    <a:pt x="63525" y="1057389"/>
                  </a:moveTo>
                  <a:lnTo>
                    <a:pt x="62674" y="1057173"/>
                  </a:lnTo>
                  <a:lnTo>
                    <a:pt x="62788" y="1057694"/>
                  </a:lnTo>
                  <a:lnTo>
                    <a:pt x="62992" y="1057871"/>
                  </a:lnTo>
                  <a:lnTo>
                    <a:pt x="63042" y="1058049"/>
                  </a:lnTo>
                  <a:lnTo>
                    <a:pt x="63233" y="1057821"/>
                  </a:lnTo>
                  <a:lnTo>
                    <a:pt x="63398" y="1057605"/>
                  </a:lnTo>
                  <a:lnTo>
                    <a:pt x="63525" y="1057389"/>
                  </a:lnTo>
                  <a:close/>
                </a:path>
                <a:path w="497204" h="1410970">
                  <a:moveTo>
                    <a:pt x="65062" y="1245527"/>
                  </a:moveTo>
                  <a:lnTo>
                    <a:pt x="64909" y="1243850"/>
                  </a:lnTo>
                  <a:lnTo>
                    <a:pt x="63855" y="1241463"/>
                  </a:lnTo>
                  <a:lnTo>
                    <a:pt x="65062" y="1245527"/>
                  </a:lnTo>
                  <a:close/>
                </a:path>
                <a:path w="497204" h="1410970">
                  <a:moveTo>
                    <a:pt x="65468" y="812977"/>
                  </a:moveTo>
                  <a:close/>
                </a:path>
                <a:path w="497204" h="1410970">
                  <a:moveTo>
                    <a:pt x="66929" y="1080833"/>
                  </a:moveTo>
                  <a:lnTo>
                    <a:pt x="66840" y="1079563"/>
                  </a:lnTo>
                  <a:lnTo>
                    <a:pt x="66078" y="1079563"/>
                  </a:lnTo>
                  <a:lnTo>
                    <a:pt x="66929" y="1080833"/>
                  </a:lnTo>
                  <a:close/>
                </a:path>
                <a:path w="497204" h="1410970">
                  <a:moveTo>
                    <a:pt x="71907" y="914463"/>
                  </a:moveTo>
                  <a:lnTo>
                    <a:pt x="71577" y="913193"/>
                  </a:lnTo>
                  <a:lnTo>
                    <a:pt x="70789" y="913193"/>
                  </a:lnTo>
                  <a:lnTo>
                    <a:pt x="71907" y="914463"/>
                  </a:lnTo>
                  <a:close/>
                </a:path>
                <a:path w="497204" h="1410970">
                  <a:moveTo>
                    <a:pt x="73025" y="951636"/>
                  </a:moveTo>
                  <a:lnTo>
                    <a:pt x="72936" y="951369"/>
                  </a:lnTo>
                  <a:lnTo>
                    <a:pt x="72644" y="951179"/>
                  </a:lnTo>
                  <a:lnTo>
                    <a:pt x="72961" y="951915"/>
                  </a:lnTo>
                  <a:lnTo>
                    <a:pt x="73025" y="951636"/>
                  </a:lnTo>
                  <a:close/>
                </a:path>
                <a:path w="497204" h="1410970">
                  <a:moveTo>
                    <a:pt x="73075" y="913193"/>
                  </a:moveTo>
                  <a:lnTo>
                    <a:pt x="71247" y="911923"/>
                  </a:lnTo>
                  <a:lnTo>
                    <a:pt x="71577" y="913193"/>
                  </a:lnTo>
                  <a:lnTo>
                    <a:pt x="73075" y="913193"/>
                  </a:lnTo>
                  <a:close/>
                </a:path>
                <a:path w="497204" h="1410970">
                  <a:moveTo>
                    <a:pt x="74142" y="909612"/>
                  </a:moveTo>
                  <a:lnTo>
                    <a:pt x="74066" y="909383"/>
                  </a:lnTo>
                  <a:lnTo>
                    <a:pt x="73825" y="909383"/>
                  </a:lnTo>
                  <a:lnTo>
                    <a:pt x="74142" y="909612"/>
                  </a:lnTo>
                  <a:close/>
                </a:path>
                <a:path w="497204" h="1410970">
                  <a:moveTo>
                    <a:pt x="74155" y="942403"/>
                  </a:moveTo>
                  <a:lnTo>
                    <a:pt x="73418" y="941133"/>
                  </a:lnTo>
                  <a:lnTo>
                    <a:pt x="73037" y="939863"/>
                  </a:lnTo>
                  <a:lnTo>
                    <a:pt x="72224" y="939863"/>
                  </a:lnTo>
                  <a:lnTo>
                    <a:pt x="74155" y="942403"/>
                  </a:lnTo>
                  <a:close/>
                </a:path>
                <a:path w="497204" h="1410970">
                  <a:moveTo>
                    <a:pt x="75641" y="910653"/>
                  </a:moveTo>
                  <a:lnTo>
                    <a:pt x="74142" y="909612"/>
                  </a:lnTo>
                  <a:lnTo>
                    <a:pt x="74510" y="910653"/>
                  </a:lnTo>
                  <a:lnTo>
                    <a:pt x="75641" y="910653"/>
                  </a:lnTo>
                  <a:close/>
                </a:path>
                <a:path w="497204" h="1410970">
                  <a:moveTo>
                    <a:pt x="76669" y="527799"/>
                  </a:moveTo>
                  <a:lnTo>
                    <a:pt x="76479" y="528434"/>
                  </a:lnTo>
                  <a:lnTo>
                    <a:pt x="76415" y="529043"/>
                  </a:lnTo>
                  <a:lnTo>
                    <a:pt x="76606" y="529526"/>
                  </a:lnTo>
                  <a:lnTo>
                    <a:pt x="76669" y="527799"/>
                  </a:lnTo>
                  <a:close/>
                </a:path>
                <a:path w="497204" h="1410970">
                  <a:moveTo>
                    <a:pt x="77584" y="742556"/>
                  </a:moveTo>
                  <a:lnTo>
                    <a:pt x="76238" y="741743"/>
                  </a:lnTo>
                  <a:lnTo>
                    <a:pt x="74955" y="741743"/>
                  </a:lnTo>
                  <a:lnTo>
                    <a:pt x="75018" y="744283"/>
                  </a:lnTo>
                  <a:lnTo>
                    <a:pt x="77584" y="742556"/>
                  </a:lnTo>
                  <a:close/>
                </a:path>
                <a:path w="497204" h="1410970">
                  <a:moveTo>
                    <a:pt x="78359" y="743013"/>
                  </a:moveTo>
                  <a:lnTo>
                    <a:pt x="78270" y="742099"/>
                  </a:lnTo>
                  <a:lnTo>
                    <a:pt x="77584" y="742556"/>
                  </a:lnTo>
                  <a:lnTo>
                    <a:pt x="78359" y="743013"/>
                  </a:lnTo>
                  <a:close/>
                </a:path>
                <a:path w="497204" h="1410970">
                  <a:moveTo>
                    <a:pt x="79057" y="1022413"/>
                  </a:moveTo>
                  <a:lnTo>
                    <a:pt x="76555" y="1024953"/>
                  </a:lnTo>
                  <a:lnTo>
                    <a:pt x="78270" y="1024953"/>
                  </a:lnTo>
                  <a:lnTo>
                    <a:pt x="79057" y="1022413"/>
                  </a:lnTo>
                  <a:close/>
                </a:path>
                <a:path w="497204" h="1410970">
                  <a:moveTo>
                    <a:pt x="79286" y="514375"/>
                  </a:moveTo>
                  <a:lnTo>
                    <a:pt x="78968" y="513092"/>
                  </a:lnTo>
                  <a:lnTo>
                    <a:pt x="78638" y="514261"/>
                  </a:lnTo>
                  <a:lnTo>
                    <a:pt x="79286" y="514375"/>
                  </a:lnTo>
                  <a:close/>
                </a:path>
                <a:path w="497204" h="1410970">
                  <a:moveTo>
                    <a:pt x="79667" y="842073"/>
                  </a:moveTo>
                  <a:lnTo>
                    <a:pt x="78879" y="836993"/>
                  </a:lnTo>
                  <a:lnTo>
                    <a:pt x="79082" y="836993"/>
                  </a:lnTo>
                  <a:lnTo>
                    <a:pt x="77177" y="830643"/>
                  </a:lnTo>
                  <a:lnTo>
                    <a:pt x="56591" y="830643"/>
                  </a:lnTo>
                  <a:lnTo>
                    <a:pt x="55702" y="830643"/>
                  </a:lnTo>
                  <a:lnTo>
                    <a:pt x="53962" y="838263"/>
                  </a:lnTo>
                  <a:lnTo>
                    <a:pt x="58191" y="840803"/>
                  </a:lnTo>
                  <a:lnTo>
                    <a:pt x="57492" y="842073"/>
                  </a:lnTo>
                  <a:lnTo>
                    <a:pt x="55905" y="842073"/>
                  </a:lnTo>
                  <a:lnTo>
                    <a:pt x="55613" y="840803"/>
                  </a:lnTo>
                  <a:lnTo>
                    <a:pt x="54279" y="847153"/>
                  </a:lnTo>
                  <a:lnTo>
                    <a:pt x="59016" y="854773"/>
                  </a:lnTo>
                  <a:lnTo>
                    <a:pt x="55880" y="859853"/>
                  </a:lnTo>
                  <a:lnTo>
                    <a:pt x="54546" y="859853"/>
                  </a:lnTo>
                  <a:lnTo>
                    <a:pt x="54838" y="861123"/>
                  </a:lnTo>
                  <a:lnTo>
                    <a:pt x="56946" y="861123"/>
                  </a:lnTo>
                  <a:lnTo>
                    <a:pt x="55460" y="862393"/>
                  </a:lnTo>
                  <a:lnTo>
                    <a:pt x="53987" y="862393"/>
                  </a:lnTo>
                  <a:lnTo>
                    <a:pt x="56134" y="866203"/>
                  </a:lnTo>
                  <a:lnTo>
                    <a:pt x="55219" y="867473"/>
                  </a:lnTo>
                  <a:lnTo>
                    <a:pt x="53784" y="866203"/>
                  </a:lnTo>
                  <a:lnTo>
                    <a:pt x="51435" y="872553"/>
                  </a:lnTo>
                  <a:lnTo>
                    <a:pt x="56845" y="876363"/>
                  </a:lnTo>
                  <a:lnTo>
                    <a:pt x="57442" y="881443"/>
                  </a:lnTo>
                  <a:lnTo>
                    <a:pt x="53403" y="880173"/>
                  </a:lnTo>
                  <a:lnTo>
                    <a:pt x="50977" y="887793"/>
                  </a:lnTo>
                  <a:lnTo>
                    <a:pt x="50406" y="887793"/>
                  </a:lnTo>
                  <a:lnTo>
                    <a:pt x="49428" y="895413"/>
                  </a:lnTo>
                  <a:lnTo>
                    <a:pt x="53187" y="900493"/>
                  </a:lnTo>
                  <a:lnTo>
                    <a:pt x="54457" y="906843"/>
                  </a:lnTo>
                  <a:lnTo>
                    <a:pt x="49796" y="910653"/>
                  </a:lnTo>
                  <a:lnTo>
                    <a:pt x="52209" y="920813"/>
                  </a:lnTo>
                  <a:lnTo>
                    <a:pt x="49580" y="927163"/>
                  </a:lnTo>
                  <a:lnTo>
                    <a:pt x="50330" y="925893"/>
                  </a:lnTo>
                  <a:lnTo>
                    <a:pt x="52743" y="927163"/>
                  </a:lnTo>
                  <a:lnTo>
                    <a:pt x="53124" y="928433"/>
                  </a:lnTo>
                  <a:lnTo>
                    <a:pt x="52247" y="929703"/>
                  </a:lnTo>
                  <a:lnTo>
                    <a:pt x="54648" y="932256"/>
                  </a:lnTo>
                  <a:lnTo>
                    <a:pt x="73914" y="932256"/>
                  </a:lnTo>
                  <a:lnTo>
                    <a:pt x="73291" y="929703"/>
                  </a:lnTo>
                  <a:lnTo>
                    <a:pt x="75234" y="929703"/>
                  </a:lnTo>
                  <a:lnTo>
                    <a:pt x="75692" y="925893"/>
                  </a:lnTo>
                  <a:lnTo>
                    <a:pt x="75844" y="924623"/>
                  </a:lnTo>
                  <a:lnTo>
                    <a:pt x="74536" y="919543"/>
                  </a:lnTo>
                  <a:lnTo>
                    <a:pt x="74625" y="915733"/>
                  </a:lnTo>
                  <a:lnTo>
                    <a:pt x="74688" y="913193"/>
                  </a:lnTo>
                  <a:lnTo>
                    <a:pt x="73736" y="915733"/>
                  </a:lnTo>
                  <a:lnTo>
                    <a:pt x="70358" y="915733"/>
                  </a:lnTo>
                  <a:lnTo>
                    <a:pt x="70065" y="913193"/>
                  </a:lnTo>
                  <a:lnTo>
                    <a:pt x="70789" y="913193"/>
                  </a:lnTo>
                  <a:lnTo>
                    <a:pt x="69684" y="911923"/>
                  </a:lnTo>
                  <a:lnTo>
                    <a:pt x="70129" y="910653"/>
                  </a:lnTo>
                  <a:lnTo>
                    <a:pt x="73164" y="910653"/>
                  </a:lnTo>
                  <a:lnTo>
                    <a:pt x="74079" y="911923"/>
                  </a:lnTo>
                  <a:lnTo>
                    <a:pt x="73621" y="910653"/>
                  </a:lnTo>
                  <a:lnTo>
                    <a:pt x="73164" y="909383"/>
                  </a:lnTo>
                  <a:lnTo>
                    <a:pt x="73825" y="909383"/>
                  </a:lnTo>
                  <a:lnTo>
                    <a:pt x="78841" y="905573"/>
                  </a:lnTo>
                  <a:lnTo>
                    <a:pt x="75679" y="904303"/>
                  </a:lnTo>
                  <a:lnTo>
                    <a:pt x="76581" y="904303"/>
                  </a:lnTo>
                  <a:lnTo>
                    <a:pt x="76873" y="897953"/>
                  </a:lnTo>
                  <a:lnTo>
                    <a:pt x="75895" y="895413"/>
                  </a:lnTo>
                  <a:lnTo>
                    <a:pt x="76022" y="891603"/>
                  </a:lnTo>
                  <a:lnTo>
                    <a:pt x="73431" y="890333"/>
                  </a:lnTo>
                  <a:lnTo>
                    <a:pt x="74129" y="889063"/>
                  </a:lnTo>
                  <a:lnTo>
                    <a:pt x="72123" y="887793"/>
                  </a:lnTo>
                  <a:lnTo>
                    <a:pt x="73177" y="883983"/>
                  </a:lnTo>
                  <a:lnTo>
                    <a:pt x="74688" y="881443"/>
                  </a:lnTo>
                  <a:lnTo>
                    <a:pt x="75438" y="880173"/>
                  </a:lnTo>
                  <a:lnTo>
                    <a:pt x="75488" y="876363"/>
                  </a:lnTo>
                  <a:lnTo>
                    <a:pt x="74930" y="875093"/>
                  </a:lnTo>
                  <a:lnTo>
                    <a:pt x="74383" y="873823"/>
                  </a:lnTo>
                  <a:lnTo>
                    <a:pt x="73355" y="875093"/>
                  </a:lnTo>
                  <a:lnTo>
                    <a:pt x="71907" y="873823"/>
                  </a:lnTo>
                  <a:lnTo>
                    <a:pt x="74244" y="873823"/>
                  </a:lnTo>
                  <a:lnTo>
                    <a:pt x="74371" y="870013"/>
                  </a:lnTo>
                  <a:lnTo>
                    <a:pt x="75882" y="872553"/>
                  </a:lnTo>
                  <a:lnTo>
                    <a:pt x="75895" y="870013"/>
                  </a:lnTo>
                  <a:lnTo>
                    <a:pt x="75920" y="867473"/>
                  </a:lnTo>
                  <a:lnTo>
                    <a:pt x="75946" y="866203"/>
                  </a:lnTo>
                  <a:lnTo>
                    <a:pt x="74549" y="859853"/>
                  </a:lnTo>
                  <a:lnTo>
                    <a:pt x="73533" y="859853"/>
                  </a:lnTo>
                  <a:lnTo>
                    <a:pt x="73050" y="861123"/>
                  </a:lnTo>
                  <a:lnTo>
                    <a:pt x="72275" y="859853"/>
                  </a:lnTo>
                  <a:lnTo>
                    <a:pt x="71983" y="858583"/>
                  </a:lnTo>
                  <a:lnTo>
                    <a:pt x="73482" y="857313"/>
                  </a:lnTo>
                  <a:lnTo>
                    <a:pt x="74599" y="858583"/>
                  </a:lnTo>
                  <a:lnTo>
                    <a:pt x="74815" y="858583"/>
                  </a:lnTo>
                  <a:lnTo>
                    <a:pt x="74815" y="857313"/>
                  </a:lnTo>
                  <a:lnTo>
                    <a:pt x="74815" y="852233"/>
                  </a:lnTo>
                  <a:lnTo>
                    <a:pt x="77368" y="847153"/>
                  </a:lnTo>
                  <a:lnTo>
                    <a:pt x="79667" y="842073"/>
                  </a:lnTo>
                  <a:close/>
                </a:path>
                <a:path w="497204" h="1410970">
                  <a:moveTo>
                    <a:pt x="82003" y="701357"/>
                  </a:moveTo>
                  <a:lnTo>
                    <a:pt x="81991" y="700697"/>
                  </a:lnTo>
                  <a:lnTo>
                    <a:pt x="81407" y="701636"/>
                  </a:lnTo>
                  <a:lnTo>
                    <a:pt x="81635" y="701573"/>
                  </a:lnTo>
                  <a:lnTo>
                    <a:pt x="81800" y="701459"/>
                  </a:lnTo>
                  <a:lnTo>
                    <a:pt x="82003" y="701357"/>
                  </a:lnTo>
                  <a:close/>
                </a:path>
                <a:path w="497204" h="1410970">
                  <a:moveTo>
                    <a:pt x="84785" y="1093533"/>
                  </a:moveTo>
                  <a:lnTo>
                    <a:pt x="84277" y="1093762"/>
                  </a:lnTo>
                  <a:lnTo>
                    <a:pt x="84556" y="1094193"/>
                  </a:lnTo>
                  <a:lnTo>
                    <a:pt x="84785" y="1093533"/>
                  </a:lnTo>
                  <a:close/>
                </a:path>
                <a:path w="497204" h="1410970">
                  <a:moveTo>
                    <a:pt x="85191" y="795083"/>
                  </a:moveTo>
                  <a:lnTo>
                    <a:pt x="84239" y="795083"/>
                  </a:lnTo>
                  <a:lnTo>
                    <a:pt x="84988" y="796353"/>
                  </a:lnTo>
                  <a:lnTo>
                    <a:pt x="85191" y="795083"/>
                  </a:lnTo>
                  <a:close/>
                </a:path>
                <a:path w="497204" h="1410970">
                  <a:moveTo>
                    <a:pt x="85344" y="682625"/>
                  </a:moveTo>
                  <a:lnTo>
                    <a:pt x="85051" y="682294"/>
                  </a:lnTo>
                  <a:lnTo>
                    <a:pt x="84963" y="681964"/>
                  </a:lnTo>
                  <a:lnTo>
                    <a:pt x="84874" y="682294"/>
                  </a:lnTo>
                  <a:lnTo>
                    <a:pt x="85001" y="682752"/>
                  </a:lnTo>
                  <a:lnTo>
                    <a:pt x="85242" y="682688"/>
                  </a:lnTo>
                  <a:close/>
                </a:path>
                <a:path w="497204" h="1410970">
                  <a:moveTo>
                    <a:pt x="85471" y="681443"/>
                  </a:moveTo>
                  <a:lnTo>
                    <a:pt x="84975" y="681913"/>
                  </a:lnTo>
                  <a:lnTo>
                    <a:pt x="85178" y="681913"/>
                  </a:lnTo>
                  <a:lnTo>
                    <a:pt x="85471" y="681443"/>
                  </a:lnTo>
                  <a:close/>
                </a:path>
                <a:path w="497204" h="1410970">
                  <a:moveTo>
                    <a:pt x="86474" y="1097343"/>
                  </a:moveTo>
                  <a:lnTo>
                    <a:pt x="85725" y="1097343"/>
                  </a:lnTo>
                  <a:lnTo>
                    <a:pt x="86144" y="1097610"/>
                  </a:lnTo>
                  <a:lnTo>
                    <a:pt x="86474" y="1097343"/>
                  </a:lnTo>
                  <a:close/>
                </a:path>
                <a:path w="497204" h="1410970">
                  <a:moveTo>
                    <a:pt x="86664" y="795083"/>
                  </a:moveTo>
                  <a:lnTo>
                    <a:pt x="85394" y="793813"/>
                  </a:lnTo>
                  <a:lnTo>
                    <a:pt x="85191" y="795083"/>
                  </a:lnTo>
                  <a:lnTo>
                    <a:pt x="86664" y="795083"/>
                  </a:lnTo>
                  <a:close/>
                </a:path>
                <a:path w="497204" h="1410970">
                  <a:moveTo>
                    <a:pt x="87198" y="661060"/>
                  </a:moveTo>
                  <a:lnTo>
                    <a:pt x="86931" y="661009"/>
                  </a:lnTo>
                  <a:lnTo>
                    <a:pt x="86601" y="661060"/>
                  </a:lnTo>
                  <a:lnTo>
                    <a:pt x="85979" y="661327"/>
                  </a:lnTo>
                  <a:lnTo>
                    <a:pt x="86436" y="661327"/>
                  </a:lnTo>
                  <a:lnTo>
                    <a:pt x="86829" y="661187"/>
                  </a:lnTo>
                  <a:lnTo>
                    <a:pt x="87198" y="661060"/>
                  </a:lnTo>
                  <a:close/>
                </a:path>
                <a:path w="497204" h="1410970">
                  <a:moveTo>
                    <a:pt x="89496" y="1098600"/>
                  </a:moveTo>
                  <a:lnTo>
                    <a:pt x="88569" y="1095133"/>
                  </a:lnTo>
                  <a:lnTo>
                    <a:pt x="87947" y="1095717"/>
                  </a:lnTo>
                  <a:lnTo>
                    <a:pt x="87223" y="1096162"/>
                  </a:lnTo>
                  <a:lnTo>
                    <a:pt x="86499" y="1096543"/>
                  </a:lnTo>
                  <a:lnTo>
                    <a:pt x="88226" y="1095844"/>
                  </a:lnTo>
                  <a:lnTo>
                    <a:pt x="89496" y="1098600"/>
                  </a:lnTo>
                  <a:close/>
                </a:path>
                <a:path w="497204" h="1410970">
                  <a:moveTo>
                    <a:pt x="93002" y="1251915"/>
                  </a:moveTo>
                  <a:lnTo>
                    <a:pt x="92163" y="1249959"/>
                  </a:lnTo>
                  <a:lnTo>
                    <a:pt x="92379" y="1250810"/>
                  </a:lnTo>
                  <a:lnTo>
                    <a:pt x="92697" y="1251407"/>
                  </a:lnTo>
                  <a:lnTo>
                    <a:pt x="93002" y="1251915"/>
                  </a:lnTo>
                  <a:close/>
                </a:path>
                <a:path w="497204" h="1410970">
                  <a:moveTo>
                    <a:pt x="93205" y="638873"/>
                  </a:moveTo>
                  <a:lnTo>
                    <a:pt x="93052" y="638441"/>
                  </a:lnTo>
                  <a:lnTo>
                    <a:pt x="93065" y="638835"/>
                  </a:lnTo>
                  <a:lnTo>
                    <a:pt x="93205" y="638873"/>
                  </a:lnTo>
                  <a:close/>
                </a:path>
                <a:path w="497204" h="1410970">
                  <a:moveTo>
                    <a:pt x="93281" y="643953"/>
                  </a:moveTo>
                  <a:lnTo>
                    <a:pt x="93129" y="640143"/>
                  </a:lnTo>
                  <a:lnTo>
                    <a:pt x="93065" y="638835"/>
                  </a:lnTo>
                  <a:lnTo>
                    <a:pt x="88900" y="637603"/>
                  </a:lnTo>
                  <a:lnTo>
                    <a:pt x="89852" y="641413"/>
                  </a:lnTo>
                  <a:lnTo>
                    <a:pt x="92214" y="641413"/>
                  </a:lnTo>
                  <a:lnTo>
                    <a:pt x="91732" y="640143"/>
                  </a:lnTo>
                  <a:lnTo>
                    <a:pt x="93281" y="643953"/>
                  </a:lnTo>
                  <a:close/>
                </a:path>
                <a:path w="497204" h="1410970">
                  <a:moveTo>
                    <a:pt x="94538" y="618236"/>
                  </a:moveTo>
                  <a:lnTo>
                    <a:pt x="94081" y="618553"/>
                  </a:lnTo>
                  <a:lnTo>
                    <a:pt x="94272" y="619823"/>
                  </a:lnTo>
                  <a:lnTo>
                    <a:pt x="94538" y="618236"/>
                  </a:lnTo>
                  <a:close/>
                </a:path>
                <a:path w="497204" h="1410970">
                  <a:moveTo>
                    <a:pt x="95161" y="617778"/>
                  </a:moveTo>
                  <a:lnTo>
                    <a:pt x="94691" y="617283"/>
                  </a:lnTo>
                  <a:lnTo>
                    <a:pt x="94538" y="618236"/>
                  </a:lnTo>
                  <a:lnTo>
                    <a:pt x="95161" y="617778"/>
                  </a:lnTo>
                  <a:close/>
                </a:path>
                <a:path w="497204" h="1410970">
                  <a:moveTo>
                    <a:pt x="95529" y="1114348"/>
                  </a:moveTo>
                  <a:lnTo>
                    <a:pt x="95110" y="1113853"/>
                  </a:lnTo>
                  <a:lnTo>
                    <a:pt x="94792" y="1114666"/>
                  </a:lnTo>
                  <a:lnTo>
                    <a:pt x="95529" y="1114348"/>
                  </a:lnTo>
                  <a:close/>
                </a:path>
                <a:path w="497204" h="1410970">
                  <a:moveTo>
                    <a:pt x="95643" y="610971"/>
                  </a:moveTo>
                  <a:lnTo>
                    <a:pt x="95491" y="610336"/>
                  </a:lnTo>
                  <a:lnTo>
                    <a:pt x="95465" y="610666"/>
                  </a:lnTo>
                  <a:lnTo>
                    <a:pt x="95580" y="611060"/>
                  </a:lnTo>
                  <a:close/>
                </a:path>
                <a:path w="497204" h="1410970">
                  <a:moveTo>
                    <a:pt x="97040" y="610933"/>
                  </a:moveTo>
                  <a:lnTo>
                    <a:pt x="96862" y="609663"/>
                  </a:lnTo>
                  <a:lnTo>
                    <a:pt x="96723" y="611174"/>
                  </a:lnTo>
                  <a:lnTo>
                    <a:pt x="96837" y="610933"/>
                  </a:lnTo>
                  <a:lnTo>
                    <a:pt x="97040" y="610933"/>
                  </a:lnTo>
                  <a:close/>
                </a:path>
                <a:path w="497204" h="1410970">
                  <a:moveTo>
                    <a:pt x="97307" y="1116393"/>
                  </a:moveTo>
                  <a:lnTo>
                    <a:pt x="96634" y="1113853"/>
                  </a:lnTo>
                  <a:lnTo>
                    <a:pt x="95529" y="1114348"/>
                  </a:lnTo>
                  <a:lnTo>
                    <a:pt x="97307" y="1116393"/>
                  </a:lnTo>
                  <a:close/>
                </a:path>
                <a:path w="497204" h="1410970">
                  <a:moveTo>
                    <a:pt x="97790" y="624928"/>
                  </a:moveTo>
                  <a:lnTo>
                    <a:pt x="97243" y="625779"/>
                  </a:lnTo>
                  <a:lnTo>
                    <a:pt x="97561" y="625462"/>
                  </a:lnTo>
                  <a:lnTo>
                    <a:pt x="97713" y="625182"/>
                  </a:lnTo>
                  <a:lnTo>
                    <a:pt x="97790" y="624928"/>
                  </a:lnTo>
                  <a:close/>
                </a:path>
                <a:path w="497204" h="1410970">
                  <a:moveTo>
                    <a:pt x="99301" y="626173"/>
                  </a:moveTo>
                  <a:lnTo>
                    <a:pt x="98615" y="627443"/>
                  </a:lnTo>
                  <a:lnTo>
                    <a:pt x="98831" y="627684"/>
                  </a:lnTo>
                  <a:lnTo>
                    <a:pt x="99301" y="626173"/>
                  </a:lnTo>
                  <a:close/>
                </a:path>
                <a:path w="497204" h="1410970">
                  <a:moveTo>
                    <a:pt x="99352" y="1127823"/>
                  </a:moveTo>
                  <a:lnTo>
                    <a:pt x="96545" y="1129004"/>
                  </a:lnTo>
                  <a:lnTo>
                    <a:pt x="99352" y="1127823"/>
                  </a:lnTo>
                  <a:close/>
                </a:path>
                <a:path w="497204" h="1410970">
                  <a:moveTo>
                    <a:pt x="99783" y="628713"/>
                  </a:moveTo>
                  <a:lnTo>
                    <a:pt x="98831" y="627684"/>
                  </a:lnTo>
                  <a:lnTo>
                    <a:pt x="98501" y="628713"/>
                  </a:lnTo>
                  <a:lnTo>
                    <a:pt x="99783" y="628713"/>
                  </a:lnTo>
                  <a:close/>
                </a:path>
                <a:path w="497204" h="1410970">
                  <a:moveTo>
                    <a:pt x="99910" y="715073"/>
                  </a:moveTo>
                  <a:lnTo>
                    <a:pt x="99593" y="713803"/>
                  </a:lnTo>
                  <a:lnTo>
                    <a:pt x="99085" y="713803"/>
                  </a:lnTo>
                  <a:lnTo>
                    <a:pt x="99910" y="715073"/>
                  </a:lnTo>
                  <a:close/>
                </a:path>
                <a:path w="497204" h="1410970">
                  <a:moveTo>
                    <a:pt x="102743" y="698995"/>
                  </a:moveTo>
                  <a:lnTo>
                    <a:pt x="101727" y="699389"/>
                  </a:lnTo>
                  <a:lnTo>
                    <a:pt x="101092" y="699884"/>
                  </a:lnTo>
                  <a:lnTo>
                    <a:pt x="100634" y="700443"/>
                  </a:lnTo>
                  <a:lnTo>
                    <a:pt x="100799" y="700608"/>
                  </a:lnTo>
                  <a:lnTo>
                    <a:pt x="100939" y="700786"/>
                  </a:lnTo>
                  <a:lnTo>
                    <a:pt x="101206" y="700951"/>
                  </a:lnTo>
                  <a:lnTo>
                    <a:pt x="102743" y="698995"/>
                  </a:lnTo>
                  <a:close/>
                </a:path>
                <a:path w="497204" h="1410970">
                  <a:moveTo>
                    <a:pt x="104190" y="589572"/>
                  </a:moveTo>
                  <a:lnTo>
                    <a:pt x="103847" y="589762"/>
                  </a:lnTo>
                  <a:lnTo>
                    <a:pt x="103632" y="589991"/>
                  </a:lnTo>
                  <a:lnTo>
                    <a:pt x="103822" y="590219"/>
                  </a:lnTo>
                  <a:lnTo>
                    <a:pt x="103962" y="589978"/>
                  </a:lnTo>
                  <a:lnTo>
                    <a:pt x="104063" y="589775"/>
                  </a:lnTo>
                  <a:lnTo>
                    <a:pt x="104190" y="589572"/>
                  </a:lnTo>
                  <a:close/>
                </a:path>
                <a:path w="497204" h="1410970">
                  <a:moveTo>
                    <a:pt x="105816" y="1153985"/>
                  </a:moveTo>
                  <a:lnTo>
                    <a:pt x="105778" y="1153807"/>
                  </a:lnTo>
                  <a:lnTo>
                    <a:pt x="105600" y="1153871"/>
                  </a:lnTo>
                  <a:lnTo>
                    <a:pt x="105333" y="1153960"/>
                  </a:lnTo>
                  <a:lnTo>
                    <a:pt x="105638" y="1154010"/>
                  </a:lnTo>
                  <a:lnTo>
                    <a:pt x="105816" y="1153985"/>
                  </a:lnTo>
                  <a:close/>
                </a:path>
                <a:path w="497204" h="1410970">
                  <a:moveTo>
                    <a:pt x="107073" y="1168984"/>
                  </a:moveTo>
                  <a:lnTo>
                    <a:pt x="106502" y="1169479"/>
                  </a:lnTo>
                  <a:lnTo>
                    <a:pt x="106921" y="1169733"/>
                  </a:lnTo>
                  <a:lnTo>
                    <a:pt x="107073" y="1168984"/>
                  </a:lnTo>
                  <a:close/>
                </a:path>
                <a:path w="497204" h="1410970">
                  <a:moveTo>
                    <a:pt x="109905" y="578650"/>
                  </a:moveTo>
                  <a:lnTo>
                    <a:pt x="109664" y="578370"/>
                  </a:lnTo>
                  <a:lnTo>
                    <a:pt x="109410" y="578281"/>
                  </a:lnTo>
                  <a:lnTo>
                    <a:pt x="109486" y="578815"/>
                  </a:lnTo>
                  <a:lnTo>
                    <a:pt x="109575" y="579247"/>
                  </a:lnTo>
                  <a:lnTo>
                    <a:pt x="109855" y="579196"/>
                  </a:lnTo>
                  <a:lnTo>
                    <a:pt x="109905" y="578650"/>
                  </a:lnTo>
                  <a:close/>
                </a:path>
                <a:path w="497204" h="1410970">
                  <a:moveTo>
                    <a:pt x="109969" y="1167193"/>
                  </a:moveTo>
                  <a:lnTo>
                    <a:pt x="107657" y="1165923"/>
                  </a:lnTo>
                  <a:lnTo>
                    <a:pt x="107073" y="1168984"/>
                  </a:lnTo>
                  <a:lnTo>
                    <a:pt x="107657" y="1168463"/>
                  </a:lnTo>
                  <a:lnTo>
                    <a:pt x="109829" y="1169733"/>
                  </a:lnTo>
                  <a:lnTo>
                    <a:pt x="109893" y="1168463"/>
                  </a:lnTo>
                  <a:lnTo>
                    <a:pt x="109969" y="1167193"/>
                  </a:lnTo>
                  <a:close/>
                </a:path>
                <a:path w="497204" h="1410970">
                  <a:moveTo>
                    <a:pt x="111594" y="651573"/>
                  </a:moveTo>
                  <a:lnTo>
                    <a:pt x="109359" y="650875"/>
                  </a:lnTo>
                  <a:lnTo>
                    <a:pt x="110426" y="652843"/>
                  </a:lnTo>
                  <a:lnTo>
                    <a:pt x="110439" y="653008"/>
                  </a:lnTo>
                  <a:lnTo>
                    <a:pt x="111594" y="651573"/>
                  </a:lnTo>
                  <a:close/>
                </a:path>
                <a:path w="497204" h="1410970">
                  <a:moveTo>
                    <a:pt x="112547" y="1177353"/>
                  </a:moveTo>
                  <a:lnTo>
                    <a:pt x="108966" y="1174813"/>
                  </a:lnTo>
                  <a:lnTo>
                    <a:pt x="110553" y="1173543"/>
                  </a:lnTo>
                  <a:lnTo>
                    <a:pt x="109461" y="1173543"/>
                  </a:lnTo>
                  <a:lnTo>
                    <a:pt x="110413" y="1172273"/>
                  </a:lnTo>
                  <a:lnTo>
                    <a:pt x="110985" y="1172273"/>
                  </a:lnTo>
                  <a:lnTo>
                    <a:pt x="111150" y="1171003"/>
                  </a:lnTo>
                  <a:lnTo>
                    <a:pt x="106197" y="1169733"/>
                  </a:lnTo>
                  <a:lnTo>
                    <a:pt x="106502" y="1169479"/>
                  </a:lnTo>
                  <a:lnTo>
                    <a:pt x="104889" y="1168463"/>
                  </a:lnTo>
                  <a:lnTo>
                    <a:pt x="106184" y="1165923"/>
                  </a:lnTo>
                  <a:lnTo>
                    <a:pt x="107657" y="1165923"/>
                  </a:lnTo>
                  <a:lnTo>
                    <a:pt x="107835" y="1165923"/>
                  </a:lnTo>
                  <a:lnTo>
                    <a:pt x="105638" y="1164653"/>
                  </a:lnTo>
                  <a:lnTo>
                    <a:pt x="108102" y="1164653"/>
                  </a:lnTo>
                  <a:lnTo>
                    <a:pt x="106273" y="1163383"/>
                  </a:lnTo>
                  <a:lnTo>
                    <a:pt x="106133" y="1160843"/>
                  </a:lnTo>
                  <a:lnTo>
                    <a:pt x="103733" y="1160843"/>
                  </a:lnTo>
                  <a:lnTo>
                    <a:pt x="105511" y="1158303"/>
                  </a:lnTo>
                  <a:lnTo>
                    <a:pt x="101447" y="1155763"/>
                  </a:lnTo>
                  <a:lnTo>
                    <a:pt x="105346" y="1154493"/>
                  </a:lnTo>
                  <a:lnTo>
                    <a:pt x="104267" y="1154493"/>
                  </a:lnTo>
                  <a:lnTo>
                    <a:pt x="101434" y="1153223"/>
                  </a:lnTo>
                  <a:lnTo>
                    <a:pt x="100799" y="1151953"/>
                  </a:lnTo>
                  <a:lnTo>
                    <a:pt x="106286" y="1153223"/>
                  </a:lnTo>
                  <a:lnTo>
                    <a:pt x="105117" y="1151953"/>
                  </a:lnTo>
                  <a:lnTo>
                    <a:pt x="99339" y="1145603"/>
                  </a:lnTo>
                  <a:lnTo>
                    <a:pt x="104546" y="1145603"/>
                  </a:lnTo>
                  <a:lnTo>
                    <a:pt x="99669" y="1144333"/>
                  </a:lnTo>
                  <a:lnTo>
                    <a:pt x="100622" y="1139253"/>
                  </a:lnTo>
                  <a:lnTo>
                    <a:pt x="97282" y="1136713"/>
                  </a:lnTo>
                  <a:lnTo>
                    <a:pt x="98323" y="1136713"/>
                  </a:lnTo>
                  <a:lnTo>
                    <a:pt x="98120" y="1134173"/>
                  </a:lnTo>
                  <a:lnTo>
                    <a:pt x="99225" y="1134173"/>
                  </a:lnTo>
                  <a:lnTo>
                    <a:pt x="99656" y="1132903"/>
                  </a:lnTo>
                  <a:lnTo>
                    <a:pt x="96113" y="1132903"/>
                  </a:lnTo>
                  <a:lnTo>
                    <a:pt x="94462" y="1130363"/>
                  </a:lnTo>
                  <a:lnTo>
                    <a:pt x="91846" y="1129093"/>
                  </a:lnTo>
                  <a:lnTo>
                    <a:pt x="93624" y="1126553"/>
                  </a:lnTo>
                  <a:lnTo>
                    <a:pt x="94513" y="1125283"/>
                  </a:lnTo>
                  <a:lnTo>
                    <a:pt x="96329" y="1129093"/>
                  </a:lnTo>
                  <a:lnTo>
                    <a:pt x="96545" y="1129004"/>
                  </a:lnTo>
                  <a:lnTo>
                    <a:pt x="95656" y="1125283"/>
                  </a:lnTo>
                  <a:lnTo>
                    <a:pt x="95351" y="1124013"/>
                  </a:lnTo>
                  <a:lnTo>
                    <a:pt x="93218" y="1126553"/>
                  </a:lnTo>
                  <a:lnTo>
                    <a:pt x="94830" y="1124013"/>
                  </a:lnTo>
                  <a:lnTo>
                    <a:pt x="93840" y="1124013"/>
                  </a:lnTo>
                  <a:lnTo>
                    <a:pt x="96481" y="1122743"/>
                  </a:lnTo>
                  <a:lnTo>
                    <a:pt x="92036" y="1122743"/>
                  </a:lnTo>
                  <a:lnTo>
                    <a:pt x="95313" y="1121473"/>
                  </a:lnTo>
                  <a:lnTo>
                    <a:pt x="92252" y="1120203"/>
                  </a:lnTo>
                  <a:lnTo>
                    <a:pt x="93738" y="1116393"/>
                  </a:lnTo>
                  <a:lnTo>
                    <a:pt x="96177" y="1118933"/>
                  </a:lnTo>
                  <a:lnTo>
                    <a:pt x="94119" y="1116393"/>
                  </a:lnTo>
                  <a:lnTo>
                    <a:pt x="94615" y="1115123"/>
                  </a:lnTo>
                  <a:lnTo>
                    <a:pt x="94792" y="1114666"/>
                  </a:lnTo>
                  <a:lnTo>
                    <a:pt x="93726" y="1115123"/>
                  </a:lnTo>
                  <a:lnTo>
                    <a:pt x="91668" y="1115123"/>
                  </a:lnTo>
                  <a:lnTo>
                    <a:pt x="89839" y="1112583"/>
                  </a:lnTo>
                  <a:lnTo>
                    <a:pt x="93700" y="1113853"/>
                  </a:lnTo>
                  <a:lnTo>
                    <a:pt x="94386" y="1112583"/>
                  </a:lnTo>
                  <a:lnTo>
                    <a:pt x="95072" y="1111313"/>
                  </a:lnTo>
                  <a:lnTo>
                    <a:pt x="93649" y="1110043"/>
                  </a:lnTo>
                  <a:lnTo>
                    <a:pt x="90182" y="1108773"/>
                  </a:lnTo>
                  <a:lnTo>
                    <a:pt x="89890" y="1107503"/>
                  </a:lnTo>
                  <a:lnTo>
                    <a:pt x="90411" y="1106233"/>
                  </a:lnTo>
                  <a:lnTo>
                    <a:pt x="91313" y="1106233"/>
                  </a:lnTo>
                  <a:lnTo>
                    <a:pt x="88138" y="1104963"/>
                  </a:lnTo>
                  <a:lnTo>
                    <a:pt x="89649" y="1099883"/>
                  </a:lnTo>
                  <a:lnTo>
                    <a:pt x="87693" y="1098613"/>
                  </a:lnTo>
                  <a:lnTo>
                    <a:pt x="86144" y="1097610"/>
                  </a:lnTo>
                  <a:lnTo>
                    <a:pt x="84899" y="1098613"/>
                  </a:lnTo>
                  <a:lnTo>
                    <a:pt x="82003" y="1098613"/>
                  </a:lnTo>
                  <a:lnTo>
                    <a:pt x="81648" y="1097343"/>
                  </a:lnTo>
                  <a:lnTo>
                    <a:pt x="79349" y="1096073"/>
                  </a:lnTo>
                  <a:lnTo>
                    <a:pt x="83185" y="1096073"/>
                  </a:lnTo>
                  <a:lnTo>
                    <a:pt x="81927" y="1094803"/>
                  </a:lnTo>
                  <a:lnTo>
                    <a:pt x="84277" y="1093762"/>
                  </a:lnTo>
                  <a:lnTo>
                    <a:pt x="84137" y="1093533"/>
                  </a:lnTo>
                  <a:lnTo>
                    <a:pt x="83667" y="1093177"/>
                  </a:lnTo>
                  <a:lnTo>
                    <a:pt x="85483" y="1090993"/>
                  </a:lnTo>
                  <a:lnTo>
                    <a:pt x="85026" y="1093533"/>
                  </a:lnTo>
                  <a:lnTo>
                    <a:pt x="89306" y="1090993"/>
                  </a:lnTo>
                  <a:lnTo>
                    <a:pt x="85471" y="1095654"/>
                  </a:lnTo>
                  <a:lnTo>
                    <a:pt x="84556" y="1094193"/>
                  </a:lnTo>
                  <a:lnTo>
                    <a:pt x="83439" y="1097343"/>
                  </a:lnTo>
                  <a:lnTo>
                    <a:pt x="85750" y="1096073"/>
                  </a:lnTo>
                  <a:lnTo>
                    <a:pt x="85534" y="1095743"/>
                  </a:lnTo>
                  <a:lnTo>
                    <a:pt x="89789" y="1092263"/>
                  </a:lnTo>
                  <a:lnTo>
                    <a:pt x="89776" y="1090993"/>
                  </a:lnTo>
                  <a:lnTo>
                    <a:pt x="89750" y="1088453"/>
                  </a:lnTo>
                  <a:lnTo>
                    <a:pt x="87134" y="1088453"/>
                  </a:lnTo>
                  <a:lnTo>
                    <a:pt x="87198" y="1085913"/>
                  </a:lnTo>
                  <a:lnTo>
                    <a:pt x="87223" y="1084643"/>
                  </a:lnTo>
                  <a:lnTo>
                    <a:pt x="87249" y="1083373"/>
                  </a:lnTo>
                  <a:lnTo>
                    <a:pt x="85369" y="1083373"/>
                  </a:lnTo>
                  <a:lnTo>
                    <a:pt x="84797" y="1084643"/>
                  </a:lnTo>
                  <a:lnTo>
                    <a:pt x="84226" y="1084262"/>
                  </a:lnTo>
                  <a:lnTo>
                    <a:pt x="84226" y="1088453"/>
                  </a:lnTo>
                  <a:lnTo>
                    <a:pt x="83464" y="1093012"/>
                  </a:lnTo>
                  <a:lnTo>
                    <a:pt x="80835" y="1090993"/>
                  </a:lnTo>
                  <a:lnTo>
                    <a:pt x="81254" y="1088453"/>
                  </a:lnTo>
                  <a:lnTo>
                    <a:pt x="84226" y="1088453"/>
                  </a:lnTo>
                  <a:lnTo>
                    <a:pt x="84226" y="1084262"/>
                  </a:lnTo>
                  <a:lnTo>
                    <a:pt x="82905" y="1083373"/>
                  </a:lnTo>
                  <a:lnTo>
                    <a:pt x="78689" y="1078293"/>
                  </a:lnTo>
                  <a:lnTo>
                    <a:pt x="89738" y="1077023"/>
                  </a:lnTo>
                  <a:lnTo>
                    <a:pt x="84810" y="1074483"/>
                  </a:lnTo>
                  <a:lnTo>
                    <a:pt x="82537" y="1073213"/>
                  </a:lnTo>
                  <a:lnTo>
                    <a:pt x="78549" y="1073213"/>
                  </a:lnTo>
                  <a:lnTo>
                    <a:pt x="80022" y="1069403"/>
                  </a:lnTo>
                  <a:lnTo>
                    <a:pt x="83718" y="1070673"/>
                  </a:lnTo>
                  <a:lnTo>
                    <a:pt x="83616" y="1069403"/>
                  </a:lnTo>
                  <a:lnTo>
                    <a:pt x="83502" y="1068133"/>
                  </a:lnTo>
                  <a:lnTo>
                    <a:pt x="83400" y="1066863"/>
                  </a:lnTo>
                  <a:lnTo>
                    <a:pt x="83299" y="1065593"/>
                  </a:lnTo>
                  <a:lnTo>
                    <a:pt x="82410" y="1066050"/>
                  </a:lnTo>
                  <a:lnTo>
                    <a:pt x="84226" y="1063053"/>
                  </a:lnTo>
                  <a:lnTo>
                    <a:pt x="81572" y="1063790"/>
                  </a:lnTo>
                  <a:lnTo>
                    <a:pt x="81572" y="1066469"/>
                  </a:lnTo>
                  <a:lnTo>
                    <a:pt x="78295" y="1068133"/>
                  </a:lnTo>
                  <a:lnTo>
                    <a:pt x="79921" y="1064323"/>
                  </a:lnTo>
                  <a:lnTo>
                    <a:pt x="81419" y="1064323"/>
                  </a:lnTo>
                  <a:lnTo>
                    <a:pt x="81572" y="1066469"/>
                  </a:lnTo>
                  <a:lnTo>
                    <a:pt x="81572" y="1063790"/>
                  </a:lnTo>
                  <a:lnTo>
                    <a:pt x="79616" y="1064323"/>
                  </a:lnTo>
                  <a:lnTo>
                    <a:pt x="79273" y="1063053"/>
                  </a:lnTo>
                  <a:lnTo>
                    <a:pt x="82296" y="1061783"/>
                  </a:lnTo>
                  <a:lnTo>
                    <a:pt x="81153" y="1056703"/>
                  </a:lnTo>
                  <a:lnTo>
                    <a:pt x="78066" y="1052893"/>
                  </a:lnTo>
                  <a:lnTo>
                    <a:pt x="77139" y="1049083"/>
                  </a:lnTo>
                  <a:lnTo>
                    <a:pt x="76835" y="1047813"/>
                  </a:lnTo>
                  <a:lnTo>
                    <a:pt x="77787" y="1047813"/>
                  </a:lnTo>
                  <a:lnTo>
                    <a:pt x="78867" y="1049083"/>
                  </a:lnTo>
                  <a:lnTo>
                    <a:pt x="79679" y="1047813"/>
                  </a:lnTo>
                  <a:lnTo>
                    <a:pt x="79209" y="1046543"/>
                  </a:lnTo>
                  <a:lnTo>
                    <a:pt x="78740" y="1045273"/>
                  </a:lnTo>
                  <a:lnTo>
                    <a:pt x="77355" y="1041463"/>
                  </a:lnTo>
                  <a:lnTo>
                    <a:pt x="77508" y="1040193"/>
                  </a:lnTo>
                  <a:lnTo>
                    <a:pt x="77825" y="1037653"/>
                  </a:lnTo>
                  <a:lnTo>
                    <a:pt x="78308" y="1033843"/>
                  </a:lnTo>
                  <a:lnTo>
                    <a:pt x="79502" y="1027493"/>
                  </a:lnTo>
                  <a:lnTo>
                    <a:pt x="76581" y="1026223"/>
                  </a:lnTo>
                  <a:lnTo>
                    <a:pt x="76555" y="1024953"/>
                  </a:lnTo>
                  <a:lnTo>
                    <a:pt x="76352" y="1024737"/>
                  </a:lnTo>
                  <a:lnTo>
                    <a:pt x="76352" y="1049083"/>
                  </a:lnTo>
                  <a:lnTo>
                    <a:pt x="75971" y="1047813"/>
                  </a:lnTo>
                  <a:lnTo>
                    <a:pt x="76352" y="1049083"/>
                  </a:lnTo>
                  <a:lnTo>
                    <a:pt x="76352" y="1024737"/>
                  </a:lnTo>
                  <a:lnTo>
                    <a:pt x="75399" y="1023708"/>
                  </a:lnTo>
                  <a:lnTo>
                    <a:pt x="75399" y="1044003"/>
                  </a:lnTo>
                  <a:lnTo>
                    <a:pt x="74549" y="1045273"/>
                  </a:lnTo>
                  <a:lnTo>
                    <a:pt x="73596" y="1044003"/>
                  </a:lnTo>
                  <a:lnTo>
                    <a:pt x="74206" y="1044003"/>
                  </a:lnTo>
                  <a:lnTo>
                    <a:pt x="74549" y="1042733"/>
                  </a:lnTo>
                  <a:lnTo>
                    <a:pt x="75171" y="1041463"/>
                  </a:lnTo>
                  <a:lnTo>
                    <a:pt x="75260" y="1044003"/>
                  </a:lnTo>
                  <a:lnTo>
                    <a:pt x="75399" y="1044003"/>
                  </a:lnTo>
                  <a:lnTo>
                    <a:pt x="75399" y="1023708"/>
                  </a:lnTo>
                  <a:lnTo>
                    <a:pt x="75069" y="1022413"/>
                  </a:lnTo>
                  <a:lnTo>
                    <a:pt x="77647" y="1022413"/>
                  </a:lnTo>
                  <a:lnTo>
                    <a:pt x="75006" y="1018603"/>
                  </a:lnTo>
                  <a:lnTo>
                    <a:pt x="71450" y="1010983"/>
                  </a:lnTo>
                  <a:lnTo>
                    <a:pt x="74104" y="1007173"/>
                  </a:lnTo>
                  <a:lnTo>
                    <a:pt x="74968" y="1007173"/>
                  </a:lnTo>
                  <a:lnTo>
                    <a:pt x="75806" y="1004633"/>
                  </a:lnTo>
                  <a:lnTo>
                    <a:pt x="71386" y="1004633"/>
                  </a:lnTo>
                  <a:lnTo>
                    <a:pt x="71386" y="1087183"/>
                  </a:lnTo>
                  <a:lnTo>
                    <a:pt x="70485" y="1090993"/>
                  </a:lnTo>
                  <a:lnTo>
                    <a:pt x="68605" y="1087183"/>
                  </a:lnTo>
                  <a:lnTo>
                    <a:pt x="71386" y="1087183"/>
                  </a:lnTo>
                  <a:lnTo>
                    <a:pt x="71386" y="1004633"/>
                  </a:lnTo>
                  <a:lnTo>
                    <a:pt x="69164" y="1004633"/>
                  </a:lnTo>
                  <a:lnTo>
                    <a:pt x="71437" y="1000823"/>
                  </a:lnTo>
                  <a:lnTo>
                    <a:pt x="71958" y="1000823"/>
                  </a:lnTo>
                  <a:lnTo>
                    <a:pt x="72047" y="999553"/>
                  </a:lnTo>
                  <a:lnTo>
                    <a:pt x="72517" y="993203"/>
                  </a:lnTo>
                  <a:lnTo>
                    <a:pt x="69608" y="985583"/>
                  </a:lnTo>
                  <a:lnTo>
                    <a:pt x="73469" y="979233"/>
                  </a:lnTo>
                  <a:lnTo>
                    <a:pt x="69519" y="979233"/>
                  </a:lnTo>
                  <a:lnTo>
                    <a:pt x="74841" y="972883"/>
                  </a:lnTo>
                  <a:lnTo>
                    <a:pt x="69392" y="971613"/>
                  </a:lnTo>
                  <a:lnTo>
                    <a:pt x="71958" y="967803"/>
                  </a:lnTo>
                  <a:lnTo>
                    <a:pt x="72974" y="969073"/>
                  </a:lnTo>
                  <a:lnTo>
                    <a:pt x="73304" y="967803"/>
                  </a:lnTo>
                  <a:lnTo>
                    <a:pt x="74650" y="962723"/>
                  </a:lnTo>
                  <a:lnTo>
                    <a:pt x="74853" y="961453"/>
                  </a:lnTo>
                  <a:lnTo>
                    <a:pt x="71196" y="960183"/>
                  </a:lnTo>
                  <a:lnTo>
                    <a:pt x="70586" y="958913"/>
                  </a:lnTo>
                  <a:lnTo>
                    <a:pt x="73418" y="958913"/>
                  </a:lnTo>
                  <a:lnTo>
                    <a:pt x="70370" y="956373"/>
                  </a:lnTo>
                  <a:lnTo>
                    <a:pt x="73748" y="953833"/>
                  </a:lnTo>
                  <a:lnTo>
                    <a:pt x="72961" y="952563"/>
                  </a:lnTo>
                  <a:lnTo>
                    <a:pt x="72821" y="953833"/>
                  </a:lnTo>
                  <a:lnTo>
                    <a:pt x="70904" y="953833"/>
                  </a:lnTo>
                  <a:lnTo>
                    <a:pt x="69519" y="951293"/>
                  </a:lnTo>
                  <a:lnTo>
                    <a:pt x="72859" y="947483"/>
                  </a:lnTo>
                  <a:lnTo>
                    <a:pt x="74295" y="947483"/>
                  </a:lnTo>
                  <a:lnTo>
                    <a:pt x="71882" y="939863"/>
                  </a:lnTo>
                  <a:lnTo>
                    <a:pt x="72224" y="939863"/>
                  </a:lnTo>
                  <a:lnTo>
                    <a:pt x="71259" y="938593"/>
                  </a:lnTo>
                  <a:lnTo>
                    <a:pt x="77139" y="941133"/>
                  </a:lnTo>
                  <a:lnTo>
                    <a:pt x="74485" y="938593"/>
                  </a:lnTo>
                  <a:lnTo>
                    <a:pt x="73837" y="938593"/>
                  </a:lnTo>
                  <a:lnTo>
                    <a:pt x="72796" y="937323"/>
                  </a:lnTo>
                  <a:lnTo>
                    <a:pt x="72224" y="937323"/>
                  </a:lnTo>
                  <a:lnTo>
                    <a:pt x="73952" y="936053"/>
                  </a:lnTo>
                  <a:lnTo>
                    <a:pt x="73926" y="933513"/>
                  </a:lnTo>
                  <a:lnTo>
                    <a:pt x="64516" y="933513"/>
                  </a:lnTo>
                  <a:lnTo>
                    <a:pt x="64516" y="1042733"/>
                  </a:lnTo>
                  <a:lnTo>
                    <a:pt x="62407" y="1046543"/>
                  </a:lnTo>
                  <a:lnTo>
                    <a:pt x="60947" y="1046543"/>
                  </a:lnTo>
                  <a:lnTo>
                    <a:pt x="60553" y="1044003"/>
                  </a:lnTo>
                  <a:lnTo>
                    <a:pt x="60413" y="1041692"/>
                  </a:lnTo>
                  <a:lnTo>
                    <a:pt x="64516" y="1042733"/>
                  </a:lnTo>
                  <a:lnTo>
                    <a:pt x="64516" y="933513"/>
                  </a:lnTo>
                  <a:lnTo>
                    <a:pt x="55841" y="933513"/>
                  </a:lnTo>
                  <a:lnTo>
                    <a:pt x="48564" y="933513"/>
                  </a:lnTo>
                  <a:lnTo>
                    <a:pt x="49542" y="936053"/>
                  </a:lnTo>
                  <a:lnTo>
                    <a:pt x="49428" y="938593"/>
                  </a:lnTo>
                  <a:lnTo>
                    <a:pt x="54305" y="939863"/>
                  </a:lnTo>
                  <a:lnTo>
                    <a:pt x="51612" y="944943"/>
                  </a:lnTo>
                  <a:lnTo>
                    <a:pt x="52171" y="951293"/>
                  </a:lnTo>
                  <a:lnTo>
                    <a:pt x="52908" y="956373"/>
                  </a:lnTo>
                  <a:lnTo>
                    <a:pt x="50749" y="960183"/>
                  </a:lnTo>
                  <a:lnTo>
                    <a:pt x="51993" y="961453"/>
                  </a:lnTo>
                  <a:lnTo>
                    <a:pt x="52031" y="963993"/>
                  </a:lnTo>
                  <a:lnTo>
                    <a:pt x="53289" y="965263"/>
                  </a:lnTo>
                  <a:lnTo>
                    <a:pt x="50673" y="965263"/>
                  </a:lnTo>
                  <a:lnTo>
                    <a:pt x="50126" y="969073"/>
                  </a:lnTo>
                  <a:lnTo>
                    <a:pt x="49784" y="971613"/>
                  </a:lnTo>
                  <a:lnTo>
                    <a:pt x="50698" y="976693"/>
                  </a:lnTo>
                  <a:lnTo>
                    <a:pt x="48780" y="976693"/>
                  </a:lnTo>
                  <a:lnTo>
                    <a:pt x="48755" y="979233"/>
                  </a:lnTo>
                  <a:lnTo>
                    <a:pt x="56476" y="979233"/>
                  </a:lnTo>
                  <a:lnTo>
                    <a:pt x="56769" y="981773"/>
                  </a:lnTo>
                  <a:lnTo>
                    <a:pt x="52920" y="983043"/>
                  </a:lnTo>
                  <a:lnTo>
                    <a:pt x="53200" y="988123"/>
                  </a:lnTo>
                  <a:lnTo>
                    <a:pt x="50076" y="994473"/>
                  </a:lnTo>
                  <a:lnTo>
                    <a:pt x="54025" y="999553"/>
                  </a:lnTo>
                  <a:lnTo>
                    <a:pt x="52324" y="999553"/>
                  </a:lnTo>
                  <a:lnTo>
                    <a:pt x="52095" y="998283"/>
                  </a:lnTo>
                  <a:lnTo>
                    <a:pt x="52171" y="1000823"/>
                  </a:lnTo>
                  <a:lnTo>
                    <a:pt x="50177" y="1008443"/>
                  </a:lnTo>
                  <a:lnTo>
                    <a:pt x="52476" y="1007897"/>
                  </a:lnTo>
                  <a:lnTo>
                    <a:pt x="55460" y="1012253"/>
                  </a:lnTo>
                  <a:lnTo>
                    <a:pt x="57302" y="1014793"/>
                  </a:lnTo>
                  <a:lnTo>
                    <a:pt x="54711" y="1014793"/>
                  </a:lnTo>
                  <a:lnTo>
                    <a:pt x="58216" y="1017333"/>
                  </a:lnTo>
                  <a:lnTo>
                    <a:pt x="59118" y="1017333"/>
                  </a:lnTo>
                  <a:lnTo>
                    <a:pt x="60350" y="1019873"/>
                  </a:lnTo>
                  <a:lnTo>
                    <a:pt x="60109" y="1021143"/>
                  </a:lnTo>
                  <a:lnTo>
                    <a:pt x="58394" y="1021143"/>
                  </a:lnTo>
                  <a:lnTo>
                    <a:pt x="57848" y="1022413"/>
                  </a:lnTo>
                  <a:lnTo>
                    <a:pt x="61556" y="1022413"/>
                  </a:lnTo>
                  <a:lnTo>
                    <a:pt x="60515" y="1024953"/>
                  </a:lnTo>
                  <a:lnTo>
                    <a:pt x="58750" y="1023683"/>
                  </a:lnTo>
                  <a:lnTo>
                    <a:pt x="58839" y="1027493"/>
                  </a:lnTo>
                  <a:lnTo>
                    <a:pt x="59690" y="1026223"/>
                  </a:lnTo>
                  <a:lnTo>
                    <a:pt x="61734" y="1027493"/>
                  </a:lnTo>
                  <a:lnTo>
                    <a:pt x="62915" y="1030033"/>
                  </a:lnTo>
                  <a:lnTo>
                    <a:pt x="61607" y="1032573"/>
                  </a:lnTo>
                  <a:lnTo>
                    <a:pt x="59385" y="1033843"/>
                  </a:lnTo>
                  <a:lnTo>
                    <a:pt x="60845" y="1033843"/>
                  </a:lnTo>
                  <a:lnTo>
                    <a:pt x="62915" y="1035113"/>
                  </a:lnTo>
                  <a:lnTo>
                    <a:pt x="62445" y="1036383"/>
                  </a:lnTo>
                  <a:lnTo>
                    <a:pt x="61595" y="1037653"/>
                  </a:lnTo>
                  <a:lnTo>
                    <a:pt x="60693" y="1036383"/>
                  </a:lnTo>
                  <a:lnTo>
                    <a:pt x="60540" y="1037056"/>
                  </a:lnTo>
                  <a:lnTo>
                    <a:pt x="60540" y="1040193"/>
                  </a:lnTo>
                  <a:lnTo>
                    <a:pt x="60325" y="1040307"/>
                  </a:lnTo>
                  <a:lnTo>
                    <a:pt x="60540" y="1040193"/>
                  </a:lnTo>
                  <a:lnTo>
                    <a:pt x="60540" y="1037056"/>
                  </a:lnTo>
                  <a:lnTo>
                    <a:pt x="59715" y="1040650"/>
                  </a:lnTo>
                  <a:lnTo>
                    <a:pt x="58204" y="1041463"/>
                  </a:lnTo>
                  <a:lnTo>
                    <a:pt x="58153" y="1044003"/>
                  </a:lnTo>
                  <a:lnTo>
                    <a:pt x="54622" y="1041463"/>
                  </a:lnTo>
                  <a:lnTo>
                    <a:pt x="56692" y="1044003"/>
                  </a:lnTo>
                  <a:lnTo>
                    <a:pt x="61048" y="1047813"/>
                  </a:lnTo>
                  <a:lnTo>
                    <a:pt x="60299" y="1050353"/>
                  </a:lnTo>
                  <a:lnTo>
                    <a:pt x="59880" y="1051623"/>
                  </a:lnTo>
                  <a:lnTo>
                    <a:pt x="59537" y="1051623"/>
                  </a:lnTo>
                  <a:lnTo>
                    <a:pt x="59232" y="1050353"/>
                  </a:lnTo>
                  <a:lnTo>
                    <a:pt x="59093" y="1051623"/>
                  </a:lnTo>
                  <a:lnTo>
                    <a:pt x="59385" y="1051623"/>
                  </a:lnTo>
                  <a:lnTo>
                    <a:pt x="59867" y="1052893"/>
                  </a:lnTo>
                  <a:lnTo>
                    <a:pt x="59613" y="1054163"/>
                  </a:lnTo>
                  <a:lnTo>
                    <a:pt x="59423" y="1054163"/>
                  </a:lnTo>
                  <a:lnTo>
                    <a:pt x="59524" y="1055433"/>
                  </a:lnTo>
                  <a:lnTo>
                    <a:pt x="59893" y="1056703"/>
                  </a:lnTo>
                  <a:lnTo>
                    <a:pt x="58648" y="1056703"/>
                  </a:lnTo>
                  <a:lnTo>
                    <a:pt x="59093" y="1055433"/>
                  </a:lnTo>
                  <a:lnTo>
                    <a:pt x="57632" y="1055433"/>
                  </a:lnTo>
                  <a:lnTo>
                    <a:pt x="59004" y="1059243"/>
                  </a:lnTo>
                  <a:lnTo>
                    <a:pt x="59143" y="1060513"/>
                  </a:lnTo>
                  <a:lnTo>
                    <a:pt x="61671" y="1059243"/>
                  </a:lnTo>
                  <a:lnTo>
                    <a:pt x="61556" y="1061783"/>
                  </a:lnTo>
                  <a:lnTo>
                    <a:pt x="63385" y="1059243"/>
                  </a:lnTo>
                  <a:lnTo>
                    <a:pt x="63055" y="1059243"/>
                  </a:lnTo>
                  <a:lnTo>
                    <a:pt x="62788" y="1057973"/>
                  </a:lnTo>
                  <a:lnTo>
                    <a:pt x="62420" y="1056703"/>
                  </a:lnTo>
                  <a:lnTo>
                    <a:pt x="61937" y="1054163"/>
                  </a:lnTo>
                  <a:lnTo>
                    <a:pt x="63423" y="1055433"/>
                  </a:lnTo>
                  <a:lnTo>
                    <a:pt x="64706" y="1056703"/>
                  </a:lnTo>
                  <a:lnTo>
                    <a:pt x="63525" y="1057973"/>
                  </a:lnTo>
                  <a:lnTo>
                    <a:pt x="65290" y="1057973"/>
                  </a:lnTo>
                  <a:lnTo>
                    <a:pt x="67106" y="1059243"/>
                  </a:lnTo>
                  <a:lnTo>
                    <a:pt x="67983" y="1059243"/>
                  </a:lnTo>
                  <a:lnTo>
                    <a:pt x="64706" y="1061783"/>
                  </a:lnTo>
                  <a:lnTo>
                    <a:pt x="63385" y="1065593"/>
                  </a:lnTo>
                  <a:lnTo>
                    <a:pt x="61264" y="1066863"/>
                  </a:lnTo>
                  <a:lnTo>
                    <a:pt x="63334" y="1070673"/>
                  </a:lnTo>
                  <a:lnTo>
                    <a:pt x="64020" y="1077023"/>
                  </a:lnTo>
                  <a:lnTo>
                    <a:pt x="69303" y="1079563"/>
                  </a:lnTo>
                  <a:lnTo>
                    <a:pt x="70154" y="1080833"/>
                  </a:lnTo>
                  <a:lnTo>
                    <a:pt x="66929" y="1080833"/>
                  </a:lnTo>
                  <a:lnTo>
                    <a:pt x="67779" y="1082103"/>
                  </a:lnTo>
                  <a:lnTo>
                    <a:pt x="67945" y="1087183"/>
                  </a:lnTo>
                  <a:lnTo>
                    <a:pt x="68440" y="1087183"/>
                  </a:lnTo>
                  <a:lnTo>
                    <a:pt x="69354" y="1089723"/>
                  </a:lnTo>
                  <a:lnTo>
                    <a:pt x="68224" y="1089723"/>
                  </a:lnTo>
                  <a:lnTo>
                    <a:pt x="68440" y="1096073"/>
                  </a:lnTo>
                  <a:lnTo>
                    <a:pt x="72021" y="1101153"/>
                  </a:lnTo>
                  <a:lnTo>
                    <a:pt x="75374" y="1106233"/>
                  </a:lnTo>
                  <a:lnTo>
                    <a:pt x="74968" y="1112583"/>
                  </a:lnTo>
                  <a:lnTo>
                    <a:pt x="75323" y="1111313"/>
                  </a:lnTo>
                  <a:lnTo>
                    <a:pt x="75857" y="1111313"/>
                  </a:lnTo>
                  <a:lnTo>
                    <a:pt x="76974" y="1118933"/>
                  </a:lnTo>
                  <a:lnTo>
                    <a:pt x="79667" y="1127823"/>
                  </a:lnTo>
                  <a:lnTo>
                    <a:pt x="82130" y="1135443"/>
                  </a:lnTo>
                  <a:lnTo>
                    <a:pt x="82575" y="1144333"/>
                  </a:lnTo>
                  <a:lnTo>
                    <a:pt x="82486" y="1146873"/>
                  </a:lnTo>
                  <a:lnTo>
                    <a:pt x="84658" y="1146873"/>
                  </a:lnTo>
                  <a:lnTo>
                    <a:pt x="86753" y="1148143"/>
                  </a:lnTo>
                  <a:lnTo>
                    <a:pt x="84289" y="1149413"/>
                  </a:lnTo>
                  <a:lnTo>
                    <a:pt x="88353" y="1151953"/>
                  </a:lnTo>
                  <a:lnTo>
                    <a:pt x="91986" y="1155763"/>
                  </a:lnTo>
                  <a:lnTo>
                    <a:pt x="84302" y="1160843"/>
                  </a:lnTo>
                  <a:lnTo>
                    <a:pt x="90309" y="1165923"/>
                  </a:lnTo>
                  <a:lnTo>
                    <a:pt x="91846" y="1163383"/>
                  </a:lnTo>
                  <a:lnTo>
                    <a:pt x="92113" y="1165923"/>
                  </a:lnTo>
                  <a:lnTo>
                    <a:pt x="95008" y="1169733"/>
                  </a:lnTo>
                  <a:lnTo>
                    <a:pt x="94297" y="1171003"/>
                  </a:lnTo>
                  <a:lnTo>
                    <a:pt x="92951" y="1172273"/>
                  </a:lnTo>
                  <a:lnTo>
                    <a:pt x="97040" y="1176083"/>
                  </a:lnTo>
                  <a:lnTo>
                    <a:pt x="97396" y="1179893"/>
                  </a:lnTo>
                  <a:lnTo>
                    <a:pt x="91401" y="1177353"/>
                  </a:lnTo>
                  <a:lnTo>
                    <a:pt x="93116" y="1182433"/>
                  </a:lnTo>
                  <a:lnTo>
                    <a:pt x="94386" y="1184973"/>
                  </a:lnTo>
                  <a:lnTo>
                    <a:pt x="99187" y="1186243"/>
                  </a:lnTo>
                  <a:lnTo>
                    <a:pt x="99809" y="1186243"/>
                  </a:lnTo>
                  <a:lnTo>
                    <a:pt x="99580" y="1184973"/>
                  </a:lnTo>
                  <a:lnTo>
                    <a:pt x="99898" y="1183703"/>
                  </a:lnTo>
                  <a:lnTo>
                    <a:pt x="101244" y="1182433"/>
                  </a:lnTo>
                  <a:lnTo>
                    <a:pt x="102031" y="1183906"/>
                  </a:lnTo>
                  <a:lnTo>
                    <a:pt x="101231" y="1184160"/>
                  </a:lnTo>
                  <a:lnTo>
                    <a:pt x="102133" y="1184097"/>
                  </a:lnTo>
                  <a:lnTo>
                    <a:pt x="102616" y="1184973"/>
                  </a:lnTo>
                  <a:lnTo>
                    <a:pt x="106743" y="1183703"/>
                  </a:lnTo>
                  <a:lnTo>
                    <a:pt x="111340" y="1182433"/>
                  </a:lnTo>
                  <a:lnTo>
                    <a:pt x="111937" y="1179893"/>
                  </a:lnTo>
                  <a:lnTo>
                    <a:pt x="112547" y="1177353"/>
                  </a:lnTo>
                  <a:close/>
                </a:path>
                <a:path w="497204" h="1410970">
                  <a:moveTo>
                    <a:pt x="112763" y="561632"/>
                  </a:moveTo>
                  <a:lnTo>
                    <a:pt x="112395" y="561403"/>
                  </a:lnTo>
                  <a:lnTo>
                    <a:pt x="112331" y="562013"/>
                  </a:lnTo>
                  <a:lnTo>
                    <a:pt x="112763" y="561632"/>
                  </a:lnTo>
                  <a:close/>
                </a:path>
                <a:path w="497204" h="1410970">
                  <a:moveTo>
                    <a:pt x="112915" y="1173543"/>
                  </a:moveTo>
                  <a:lnTo>
                    <a:pt x="110553" y="1173543"/>
                  </a:lnTo>
                  <a:lnTo>
                    <a:pt x="111620" y="1176083"/>
                  </a:lnTo>
                  <a:lnTo>
                    <a:pt x="112915" y="1173543"/>
                  </a:lnTo>
                  <a:close/>
                </a:path>
                <a:path w="497204" h="1410970">
                  <a:moveTo>
                    <a:pt x="113385" y="635063"/>
                  </a:moveTo>
                  <a:lnTo>
                    <a:pt x="98209" y="635063"/>
                  </a:lnTo>
                  <a:lnTo>
                    <a:pt x="98209" y="638873"/>
                  </a:lnTo>
                  <a:lnTo>
                    <a:pt x="95605" y="639762"/>
                  </a:lnTo>
                  <a:lnTo>
                    <a:pt x="94767" y="637603"/>
                  </a:lnTo>
                  <a:lnTo>
                    <a:pt x="95364" y="637603"/>
                  </a:lnTo>
                  <a:lnTo>
                    <a:pt x="96735" y="638873"/>
                  </a:lnTo>
                  <a:lnTo>
                    <a:pt x="98209" y="638873"/>
                  </a:lnTo>
                  <a:lnTo>
                    <a:pt x="98209" y="635063"/>
                  </a:lnTo>
                  <a:lnTo>
                    <a:pt x="94500" y="635063"/>
                  </a:lnTo>
                  <a:lnTo>
                    <a:pt x="91859" y="635063"/>
                  </a:lnTo>
                  <a:lnTo>
                    <a:pt x="93052" y="638441"/>
                  </a:lnTo>
                  <a:lnTo>
                    <a:pt x="93014" y="637603"/>
                  </a:lnTo>
                  <a:lnTo>
                    <a:pt x="94551" y="640118"/>
                  </a:lnTo>
                  <a:lnTo>
                    <a:pt x="94665" y="640295"/>
                  </a:lnTo>
                  <a:lnTo>
                    <a:pt x="95351" y="641413"/>
                  </a:lnTo>
                  <a:lnTo>
                    <a:pt x="95491" y="640981"/>
                  </a:lnTo>
                  <a:lnTo>
                    <a:pt x="99072" y="643953"/>
                  </a:lnTo>
                  <a:lnTo>
                    <a:pt x="96316" y="645223"/>
                  </a:lnTo>
                  <a:lnTo>
                    <a:pt x="91008" y="643953"/>
                  </a:lnTo>
                  <a:lnTo>
                    <a:pt x="87757" y="647763"/>
                  </a:lnTo>
                  <a:lnTo>
                    <a:pt x="92151" y="651573"/>
                  </a:lnTo>
                  <a:lnTo>
                    <a:pt x="89687" y="656653"/>
                  </a:lnTo>
                  <a:lnTo>
                    <a:pt x="90970" y="655383"/>
                  </a:lnTo>
                  <a:lnTo>
                    <a:pt x="92925" y="656653"/>
                  </a:lnTo>
                  <a:lnTo>
                    <a:pt x="90576" y="659193"/>
                  </a:lnTo>
                  <a:lnTo>
                    <a:pt x="91071" y="660463"/>
                  </a:lnTo>
                  <a:lnTo>
                    <a:pt x="89331" y="660463"/>
                  </a:lnTo>
                  <a:lnTo>
                    <a:pt x="88455" y="661733"/>
                  </a:lnTo>
                  <a:lnTo>
                    <a:pt x="86258" y="665543"/>
                  </a:lnTo>
                  <a:lnTo>
                    <a:pt x="89700" y="666813"/>
                  </a:lnTo>
                  <a:lnTo>
                    <a:pt x="86868" y="668083"/>
                  </a:lnTo>
                  <a:lnTo>
                    <a:pt x="85013" y="673163"/>
                  </a:lnTo>
                  <a:lnTo>
                    <a:pt x="90893" y="674433"/>
                  </a:lnTo>
                  <a:lnTo>
                    <a:pt x="89458" y="678243"/>
                  </a:lnTo>
                  <a:lnTo>
                    <a:pt x="87769" y="676973"/>
                  </a:lnTo>
                  <a:lnTo>
                    <a:pt x="86131" y="678243"/>
                  </a:lnTo>
                  <a:lnTo>
                    <a:pt x="85305" y="675703"/>
                  </a:lnTo>
                  <a:lnTo>
                    <a:pt x="85013" y="676973"/>
                  </a:lnTo>
                  <a:lnTo>
                    <a:pt x="84442" y="678243"/>
                  </a:lnTo>
                  <a:lnTo>
                    <a:pt x="87299" y="682053"/>
                  </a:lnTo>
                  <a:lnTo>
                    <a:pt x="85344" y="683323"/>
                  </a:lnTo>
                  <a:lnTo>
                    <a:pt x="86004" y="684593"/>
                  </a:lnTo>
                  <a:lnTo>
                    <a:pt x="87845" y="684593"/>
                  </a:lnTo>
                  <a:lnTo>
                    <a:pt x="87376" y="685863"/>
                  </a:lnTo>
                  <a:lnTo>
                    <a:pt x="87210" y="688403"/>
                  </a:lnTo>
                  <a:lnTo>
                    <a:pt x="89458" y="687133"/>
                  </a:lnTo>
                  <a:lnTo>
                    <a:pt x="83019" y="690943"/>
                  </a:lnTo>
                  <a:lnTo>
                    <a:pt x="87477" y="699833"/>
                  </a:lnTo>
                  <a:lnTo>
                    <a:pt x="82003" y="702373"/>
                  </a:lnTo>
                  <a:lnTo>
                    <a:pt x="81978" y="706183"/>
                  </a:lnTo>
                  <a:lnTo>
                    <a:pt x="81889" y="708723"/>
                  </a:lnTo>
                  <a:lnTo>
                    <a:pt x="81483" y="711263"/>
                  </a:lnTo>
                  <a:lnTo>
                    <a:pt x="80886" y="711263"/>
                  </a:lnTo>
                  <a:lnTo>
                    <a:pt x="78498" y="713803"/>
                  </a:lnTo>
                  <a:lnTo>
                    <a:pt x="85547" y="713803"/>
                  </a:lnTo>
                  <a:lnTo>
                    <a:pt x="82918" y="717613"/>
                  </a:lnTo>
                  <a:lnTo>
                    <a:pt x="79616" y="720153"/>
                  </a:lnTo>
                  <a:lnTo>
                    <a:pt x="81762" y="715073"/>
                  </a:lnTo>
                  <a:lnTo>
                    <a:pt x="80429" y="716343"/>
                  </a:lnTo>
                  <a:lnTo>
                    <a:pt x="74422" y="716343"/>
                  </a:lnTo>
                  <a:lnTo>
                    <a:pt x="80276" y="721423"/>
                  </a:lnTo>
                  <a:lnTo>
                    <a:pt x="76314" y="723963"/>
                  </a:lnTo>
                  <a:lnTo>
                    <a:pt x="76098" y="722693"/>
                  </a:lnTo>
                  <a:lnTo>
                    <a:pt x="73685" y="725233"/>
                  </a:lnTo>
                  <a:lnTo>
                    <a:pt x="77343" y="729043"/>
                  </a:lnTo>
                  <a:lnTo>
                    <a:pt x="76250" y="732853"/>
                  </a:lnTo>
                  <a:lnTo>
                    <a:pt x="75374" y="732853"/>
                  </a:lnTo>
                  <a:lnTo>
                    <a:pt x="77914" y="735393"/>
                  </a:lnTo>
                  <a:lnTo>
                    <a:pt x="78130" y="740473"/>
                  </a:lnTo>
                  <a:lnTo>
                    <a:pt x="78270" y="742099"/>
                  </a:lnTo>
                  <a:lnTo>
                    <a:pt x="78790" y="741743"/>
                  </a:lnTo>
                  <a:lnTo>
                    <a:pt x="78917" y="745553"/>
                  </a:lnTo>
                  <a:lnTo>
                    <a:pt x="77470" y="746823"/>
                  </a:lnTo>
                  <a:lnTo>
                    <a:pt x="75984" y="748093"/>
                  </a:lnTo>
                  <a:lnTo>
                    <a:pt x="73431" y="748093"/>
                  </a:lnTo>
                  <a:lnTo>
                    <a:pt x="73799" y="745553"/>
                  </a:lnTo>
                  <a:lnTo>
                    <a:pt x="70307" y="745553"/>
                  </a:lnTo>
                  <a:lnTo>
                    <a:pt x="73266" y="749363"/>
                  </a:lnTo>
                  <a:lnTo>
                    <a:pt x="72428" y="750633"/>
                  </a:lnTo>
                  <a:lnTo>
                    <a:pt x="71043" y="750633"/>
                  </a:lnTo>
                  <a:lnTo>
                    <a:pt x="70726" y="754443"/>
                  </a:lnTo>
                  <a:lnTo>
                    <a:pt x="74307" y="755713"/>
                  </a:lnTo>
                  <a:lnTo>
                    <a:pt x="73279" y="759523"/>
                  </a:lnTo>
                  <a:lnTo>
                    <a:pt x="74422" y="759523"/>
                  </a:lnTo>
                  <a:lnTo>
                    <a:pt x="77546" y="763333"/>
                  </a:lnTo>
                  <a:lnTo>
                    <a:pt x="72085" y="762063"/>
                  </a:lnTo>
                  <a:lnTo>
                    <a:pt x="74295" y="764603"/>
                  </a:lnTo>
                  <a:lnTo>
                    <a:pt x="70573" y="764603"/>
                  </a:lnTo>
                  <a:lnTo>
                    <a:pt x="71158" y="767143"/>
                  </a:lnTo>
                  <a:lnTo>
                    <a:pt x="73063" y="770953"/>
                  </a:lnTo>
                  <a:lnTo>
                    <a:pt x="73253" y="774763"/>
                  </a:lnTo>
                  <a:lnTo>
                    <a:pt x="70853" y="772223"/>
                  </a:lnTo>
                  <a:lnTo>
                    <a:pt x="70599" y="770953"/>
                  </a:lnTo>
                  <a:lnTo>
                    <a:pt x="70091" y="768413"/>
                  </a:lnTo>
                  <a:lnTo>
                    <a:pt x="68872" y="765873"/>
                  </a:lnTo>
                  <a:lnTo>
                    <a:pt x="68567" y="767143"/>
                  </a:lnTo>
                  <a:lnTo>
                    <a:pt x="68199" y="772223"/>
                  </a:lnTo>
                  <a:lnTo>
                    <a:pt x="69837" y="773493"/>
                  </a:lnTo>
                  <a:lnTo>
                    <a:pt x="69596" y="772223"/>
                  </a:lnTo>
                  <a:lnTo>
                    <a:pt x="68846" y="770953"/>
                  </a:lnTo>
                  <a:lnTo>
                    <a:pt x="69519" y="770953"/>
                  </a:lnTo>
                  <a:lnTo>
                    <a:pt x="71983" y="773493"/>
                  </a:lnTo>
                  <a:lnTo>
                    <a:pt x="72974" y="776033"/>
                  </a:lnTo>
                  <a:lnTo>
                    <a:pt x="72402" y="779843"/>
                  </a:lnTo>
                  <a:lnTo>
                    <a:pt x="65519" y="778573"/>
                  </a:lnTo>
                  <a:lnTo>
                    <a:pt x="69329" y="788733"/>
                  </a:lnTo>
                  <a:lnTo>
                    <a:pt x="63538" y="790003"/>
                  </a:lnTo>
                  <a:lnTo>
                    <a:pt x="65239" y="796353"/>
                  </a:lnTo>
                  <a:lnTo>
                    <a:pt x="60820" y="801433"/>
                  </a:lnTo>
                  <a:lnTo>
                    <a:pt x="60261" y="809053"/>
                  </a:lnTo>
                  <a:lnTo>
                    <a:pt x="66040" y="806513"/>
                  </a:lnTo>
                  <a:lnTo>
                    <a:pt x="62064" y="809942"/>
                  </a:lnTo>
                  <a:lnTo>
                    <a:pt x="61747" y="809447"/>
                  </a:lnTo>
                  <a:lnTo>
                    <a:pt x="60426" y="811352"/>
                  </a:lnTo>
                  <a:lnTo>
                    <a:pt x="60147" y="811593"/>
                  </a:lnTo>
                  <a:lnTo>
                    <a:pt x="59893" y="812126"/>
                  </a:lnTo>
                  <a:lnTo>
                    <a:pt x="60566" y="811593"/>
                  </a:lnTo>
                  <a:lnTo>
                    <a:pt x="62445" y="811593"/>
                  </a:lnTo>
                  <a:lnTo>
                    <a:pt x="62407" y="816241"/>
                  </a:lnTo>
                  <a:lnTo>
                    <a:pt x="65176" y="813295"/>
                  </a:lnTo>
                  <a:lnTo>
                    <a:pt x="65354" y="813092"/>
                  </a:lnTo>
                  <a:lnTo>
                    <a:pt x="64312" y="813295"/>
                  </a:lnTo>
                  <a:lnTo>
                    <a:pt x="63169" y="811593"/>
                  </a:lnTo>
                  <a:lnTo>
                    <a:pt x="65786" y="811593"/>
                  </a:lnTo>
                  <a:lnTo>
                    <a:pt x="65925" y="812863"/>
                  </a:lnTo>
                  <a:lnTo>
                    <a:pt x="65760" y="814133"/>
                  </a:lnTo>
                  <a:lnTo>
                    <a:pt x="65379" y="814133"/>
                  </a:lnTo>
                  <a:lnTo>
                    <a:pt x="61455" y="817943"/>
                  </a:lnTo>
                  <a:lnTo>
                    <a:pt x="59690" y="819213"/>
                  </a:lnTo>
                  <a:lnTo>
                    <a:pt x="60413" y="816673"/>
                  </a:lnTo>
                  <a:lnTo>
                    <a:pt x="59143" y="816673"/>
                  </a:lnTo>
                  <a:lnTo>
                    <a:pt x="58280" y="820483"/>
                  </a:lnTo>
                  <a:lnTo>
                    <a:pt x="57429" y="819213"/>
                  </a:lnTo>
                  <a:lnTo>
                    <a:pt x="56591" y="817943"/>
                  </a:lnTo>
                  <a:lnTo>
                    <a:pt x="54813" y="820483"/>
                  </a:lnTo>
                  <a:lnTo>
                    <a:pt x="56883" y="819213"/>
                  </a:lnTo>
                  <a:lnTo>
                    <a:pt x="57543" y="821753"/>
                  </a:lnTo>
                  <a:lnTo>
                    <a:pt x="56527" y="823023"/>
                  </a:lnTo>
                  <a:lnTo>
                    <a:pt x="59448" y="820483"/>
                  </a:lnTo>
                  <a:lnTo>
                    <a:pt x="61836" y="826833"/>
                  </a:lnTo>
                  <a:lnTo>
                    <a:pt x="54241" y="824293"/>
                  </a:lnTo>
                  <a:lnTo>
                    <a:pt x="55651" y="828103"/>
                  </a:lnTo>
                  <a:lnTo>
                    <a:pt x="77901" y="828103"/>
                  </a:lnTo>
                  <a:lnTo>
                    <a:pt x="78752" y="833183"/>
                  </a:lnTo>
                  <a:lnTo>
                    <a:pt x="80441" y="830643"/>
                  </a:lnTo>
                  <a:lnTo>
                    <a:pt x="79171" y="828103"/>
                  </a:lnTo>
                  <a:lnTo>
                    <a:pt x="78536" y="826833"/>
                  </a:lnTo>
                  <a:lnTo>
                    <a:pt x="77266" y="824293"/>
                  </a:lnTo>
                  <a:lnTo>
                    <a:pt x="82169" y="821753"/>
                  </a:lnTo>
                  <a:lnTo>
                    <a:pt x="81368" y="819213"/>
                  </a:lnTo>
                  <a:lnTo>
                    <a:pt x="80162" y="815403"/>
                  </a:lnTo>
                  <a:lnTo>
                    <a:pt x="83591" y="811593"/>
                  </a:lnTo>
                  <a:lnTo>
                    <a:pt x="84277" y="806513"/>
                  </a:lnTo>
                  <a:lnTo>
                    <a:pt x="84531" y="801433"/>
                  </a:lnTo>
                  <a:lnTo>
                    <a:pt x="86652" y="796353"/>
                  </a:lnTo>
                  <a:lnTo>
                    <a:pt x="84988" y="796353"/>
                  </a:lnTo>
                  <a:lnTo>
                    <a:pt x="83578" y="795083"/>
                  </a:lnTo>
                  <a:lnTo>
                    <a:pt x="84239" y="795083"/>
                  </a:lnTo>
                  <a:lnTo>
                    <a:pt x="85115" y="786193"/>
                  </a:lnTo>
                  <a:lnTo>
                    <a:pt x="86855" y="779843"/>
                  </a:lnTo>
                  <a:lnTo>
                    <a:pt x="87553" y="777303"/>
                  </a:lnTo>
                  <a:lnTo>
                    <a:pt x="88455" y="774763"/>
                  </a:lnTo>
                  <a:lnTo>
                    <a:pt x="90690" y="768413"/>
                  </a:lnTo>
                  <a:lnTo>
                    <a:pt x="92379" y="763333"/>
                  </a:lnTo>
                  <a:lnTo>
                    <a:pt x="93649" y="759523"/>
                  </a:lnTo>
                  <a:lnTo>
                    <a:pt x="94513" y="755713"/>
                  </a:lnTo>
                  <a:lnTo>
                    <a:pt x="94805" y="754443"/>
                  </a:lnTo>
                  <a:lnTo>
                    <a:pt x="85712" y="755713"/>
                  </a:lnTo>
                  <a:lnTo>
                    <a:pt x="90525" y="750633"/>
                  </a:lnTo>
                  <a:lnTo>
                    <a:pt x="93243" y="753173"/>
                  </a:lnTo>
                  <a:lnTo>
                    <a:pt x="92989" y="748093"/>
                  </a:lnTo>
                  <a:lnTo>
                    <a:pt x="92862" y="745553"/>
                  </a:lnTo>
                  <a:lnTo>
                    <a:pt x="93497" y="741743"/>
                  </a:lnTo>
                  <a:lnTo>
                    <a:pt x="93929" y="739203"/>
                  </a:lnTo>
                  <a:lnTo>
                    <a:pt x="95123" y="731583"/>
                  </a:lnTo>
                  <a:lnTo>
                    <a:pt x="95110" y="725233"/>
                  </a:lnTo>
                  <a:lnTo>
                    <a:pt x="95707" y="726503"/>
                  </a:lnTo>
                  <a:lnTo>
                    <a:pt x="96443" y="726503"/>
                  </a:lnTo>
                  <a:lnTo>
                    <a:pt x="98945" y="725233"/>
                  </a:lnTo>
                  <a:lnTo>
                    <a:pt x="98653" y="723963"/>
                  </a:lnTo>
                  <a:lnTo>
                    <a:pt x="97790" y="720153"/>
                  </a:lnTo>
                  <a:lnTo>
                    <a:pt x="96024" y="720153"/>
                  </a:lnTo>
                  <a:lnTo>
                    <a:pt x="96469" y="718883"/>
                  </a:lnTo>
                  <a:lnTo>
                    <a:pt x="97688" y="720153"/>
                  </a:lnTo>
                  <a:lnTo>
                    <a:pt x="98742" y="718883"/>
                  </a:lnTo>
                  <a:lnTo>
                    <a:pt x="100368" y="717613"/>
                  </a:lnTo>
                  <a:lnTo>
                    <a:pt x="96862" y="713803"/>
                  </a:lnTo>
                  <a:lnTo>
                    <a:pt x="99085" y="713803"/>
                  </a:lnTo>
                  <a:lnTo>
                    <a:pt x="100723" y="709993"/>
                  </a:lnTo>
                  <a:lnTo>
                    <a:pt x="101269" y="708723"/>
                  </a:lnTo>
                  <a:lnTo>
                    <a:pt x="98539" y="709993"/>
                  </a:lnTo>
                  <a:lnTo>
                    <a:pt x="100380" y="706183"/>
                  </a:lnTo>
                  <a:lnTo>
                    <a:pt x="98653" y="703643"/>
                  </a:lnTo>
                  <a:lnTo>
                    <a:pt x="100622" y="701103"/>
                  </a:lnTo>
                  <a:lnTo>
                    <a:pt x="98158" y="698563"/>
                  </a:lnTo>
                  <a:lnTo>
                    <a:pt x="103085" y="696023"/>
                  </a:lnTo>
                  <a:lnTo>
                    <a:pt x="99237" y="694753"/>
                  </a:lnTo>
                  <a:lnTo>
                    <a:pt x="103289" y="696023"/>
                  </a:lnTo>
                  <a:lnTo>
                    <a:pt x="103365" y="694753"/>
                  </a:lnTo>
                  <a:lnTo>
                    <a:pt x="103708" y="689673"/>
                  </a:lnTo>
                  <a:lnTo>
                    <a:pt x="102209" y="687133"/>
                  </a:lnTo>
                  <a:lnTo>
                    <a:pt x="103301" y="688403"/>
                  </a:lnTo>
                  <a:lnTo>
                    <a:pt x="103568" y="687133"/>
                  </a:lnTo>
                  <a:lnTo>
                    <a:pt x="103847" y="685863"/>
                  </a:lnTo>
                  <a:lnTo>
                    <a:pt x="105130" y="686943"/>
                  </a:lnTo>
                  <a:lnTo>
                    <a:pt x="104292" y="689495"/>
                  </a:lnTo>
                  <a:lnTo>
                    <a:pt x="104724" y="688657"/>
                  </a:lnTo>
                  <a:lnTo>
                    <a:pt x="105092" y="687527"/>
                  </a:lnTo>
                  <a:lnTo>
                    <a:pt x="105194" y="686993"/>
                  </a:lnTo>
                  <a:lnTo>
                    <a:pt x="105384" y="687133"/>
                  </a:lnTo>
                  <a:lnTo>
                    <a:pt x="105600" y="685863"/>
                  </a:lnTo>
                  <a:lnTo>
                    <a:pt x="105816" y="684593"/>
                  </a:lnTo>
                  <a:lnTo>
                    <a:pt x="105498" y="682053"/>
                  </a:lnTo>
                  <a:lnTo>
                    <a:pt x="103314" y="682053"/>
                  </a:lnTo>
                  <a:lnTo>
                    <a:pt x="109067" y="678243"/>
                  </a:lnTo>
                  <a:lnTo>
                    <a:pt x="101219" y="673163"/>
                  </a:lnTo>
                  <a:lnTo>
                    <a:pt x="107975" y="671893"/>
                  </a:lnTo>
                  <a:lnTo>
                    <a:pt x="107251" y="664273"/>
                  </a:lnTo>
                  <a:lnTo>
                    <a:pt x="107149" y="657923"/>
                  </a:lnTo>
                  <a:lnTo>
                    <a:pt x="110794" y="657923"/>
                  </a:lnTo>
                  <a:lnTo>
                    <a:pt x="110439" y="653008"/>
                  </a:lnTo>
                  <a:lnTo>
                    <a:pt x="107200" y="657021"/>
                  </a:lnTo>
                  <a:lnTo>
                    <a:pt x="107302" y="655383"/>
                  </a:lnTo>
                  <a:lnTo>
                    <a:pt x="107594" y="650303"/>
                  </a:lnTo>
                  <a:lnTo>
                    <a:pt x="109359" y="650875"/>
                  </a:lnTo>
                  <a:lnTo>
                    <a:pt x="109054" y="650303"/>
                  </a:lnTo>
                  <a:lnTo>
                    <a:pt x="107696" y="647763"/>
                  </a:lnTo>
                  <a:lnTo>
                    <a:pt x="108826" y="645223"/>
                  </a:lnTo>
                  <a:lnTo>
                    <a:pt x="109969" y="642683"/>
                  </a:lnTo>
                  <a:lnTo>
                    <a:pt x="110845" y="641413"/>
                  </a:lnTo>
                  <a:lnTo>
                    <a:pt x="111531" y="643953"/>
                  </a:lnTo>
                  <a:lnTo>
                    <a:pt x="112115" y="643953"/>
                  </a:lnTo>
                  <a:lnTo>
                    <a:pt x="111963" y="641413"/>
                  </a:lnTo>
                  <a:lnTo>
                    <a:pt x="111734" y="637603"/>
                  </a:lnTo>
                  <a:lnTo>
                    <a:pt x="113385" y="635063"/>
                  </a:lnTo>
                  <a:close/>
                </a:path>
                <a:path w="497204" h="1410970">
                  <a:moveTo>
                    <a:pt x="114401" y="627443"/>
                  </a:moveTo>
                  <a:lnTo>
                    <a:pt x="114020" y="627443"/>
                  </a:lnTo>
                  <a:lnTo>
                    <a:pt x="114046" y="627595"/>
                  </a:lnTo>
                  <a:lnTo>
                    <a:pt x="114401" y="627443"/>
                  </a:lnTo>
                  <a:close/>
                </a:path>
                <a:path w="497204" h="1410970">
                  <a:moveTo>
                    <a:pt x="114719" y="1273581"/>
                  </a:moveTo>
                  <a:lnTo>
                    <a:pt x="114249" y="1273022"/>
                  </a:lnTo>
                  <a:lnTo>
                    <a:pt x="113639" y="1272527"/>
                  </a:lnTo>
                  <a:lnTo>
                    <a:pt x="113690" y="1272654"/>
                  </a:lnTo>
                  <a:lnTo>
                    <a:pt x="114719" y="1273581"/>
                  </a:lnTo>
                  <a:close/>
                </a:path>
                <a:path w="497204" h="1410970">
                  <a:moveTo>
                    <a:pt x="116001" y="626173"/>
                  </a:moveTo>
                  <a:lnTo>
                    <a:pt x="114134" y="626173"/>
                  </a:lnTo>
                  <a:lnTo>
                    <a:pt x="114401" y="627443"/>
                  </a:lnTo>
                  <a:lnTo>
                    <a:pt x="114681" y="627443"/>
                  </a:lnTo>
                  <a:lnTo>
                    <a:pt x="114871" y="628713"/>
                  </a:lnTo>
                  <a:lnTo>
                    <a:pt x="114960" y="627443"/>
                  </a:lnTo>
                  <a:lnTo>
                    <a:pt x="116001" y="626173"/>
                  </a:lnTo>
                  <a:close/>
                </a:path>
                <a:path w="497204" h="1410970">
                  <a:moveTo>
                    <a:pt x="118211" y="604583"/>
                  </a:moveTo>
                  <a:lnTo>
                    <a:pt x="96926" y="604583"/>
                  </a:lnTo>
                  <a:lnTo>
                    <a:pt x="96735" y="604583"/>
                  </a:lnTo>
                  <a:lnTo>
                    <a:pt x="96316" y="605853"/>
                  </a:lnTo>
                  <a:lnTo>
                    <a:pt x="98082" y="605853"/>
                  </a:lnTo>
                  <a:lnTo>
                    <a:pt x="97866" y="607123"/>
                  </a:lnTo>
                  <a:lnTo>
                    <a:pt x="96989" y="607123"/>
                  </a:lnTo>
                  <a:lnTo>
                    <a:pt x="98158" y="608393"/>
                  </a:lnTo>
                  <a:lnTo>
                    <a:pt x="100723" y="607123"/>
                  </a:lnTo>
                  <a:lnTo>
                    <a:pt x="102158" y="609663"/>
                  </a:lnTo>
                  <a:lnTo>
                    <a:pt x="100774" y="610933"/>
                  </a:lnTo>
                  <a:lnTo>
                    <a:pt x="102387" y="613473"/>
                  </a:lnTo>
                  <a:lnTo>
                    <a:pt x="99453" y="613473"/>
                  </a:lnTo>
                  <a:lnTo>
                    <a:pt x="101384" y="609663"/>
                  </a:lnTo>
                  <a:lnTo>
                    <a:pt x="96494" y="613473"/>
                  </a:lnTo>
                  <a:lnTo>
                    <a:pt x="96723" y="611174"/>
                  </a:lnTo>
                  <a:lnTo>
                    <a:pt x="96227" y="612203"/>
                  </a:lnTo>
                  <a:lnTo>
                    <a:pt x="95580" y="612203"/>
                  </a:lnTo>
                  <a:lnTo>
                    <a:pt x="92125" y="614743"/>
                  </a:lnTo>
                  <a:lnTo>
                    <a:pt x="98348" y="614743"/>
                  </a:lnTo>
                  <a:lnTo>
                    <a:pt x="97332" y="618553"/>
                  </a:lnTo>
                  <a:lnTo>
                    <a:pt x="95846" y="617283"/>
                  </a:lnTo>
                  <a:lnTo>
                    <a:pt x="95161" y="617778"/>
                  </a:lnTo>
                  <a:lnTo>
                    <a:pt x="97116" y="619823"/>
                  </a:lnTo>
                  <a:lnTo>
                    <a:pt x="97993" y="621093"/>
                  </a:lnTo>
                  <a:lnTo>
                    <a:pt x="96139" y="623633"/>
                  </a:lnTo>
                  <a:lnTo>
                    <a:pt x="98247" y="623633"/>
                  </a:lnTo>
                  <a:lnTo>
                    <a:pt x="97790" y="626173"/>
                  </a:lnTo>
                  <a:lnTo>
                    <a:pt x="98742" y="623633"/>
                  </a:lnTo>
                  <a:lnTo>
                    <a:pt x="100203" y="624903"/>
                  </a:lnTo>
                  <a:lnTo>
                    <a:pt x="99707" y="626173"/>
                  </a:lnTo>
                  <a:lnTo>
                    <a:pt x="99783" y="628713"/>
                  </a:lnTo>
                  <a:lnTo>
                    <a:pt x="100952" y="629983"/>
                  </a:lnTo>
                  <a:lnTo>
                    <a:pt x="94653" y="631253"/>
                  </a:lnTo>
                  <a:lnTo>
                    <a:pt x="95885" y="633793"/>
                  </a:lnTo>
                  <a:lnTo>
                    <a:pt x="114223" y="633793"/>
                  </a:lnTo>
                  <a:lnTo>
                    <a:pt x="115049" y="632523"/>
                  </a:lnTo>
                  <a:lnTo>
                    <a:pt x="114274" y="628713"/>
                  </a:lnTo>
                  <a:lnTo>
                    <a:pt x="114046" y="627595"/>
                  </a:lnTo>
                  <a:lnTo>
                    <a:pt x="111353" y="628713"/>
                  </a:lnTo>
                  <a:lnTo>
                    <a:pt x="109753" y="622363"/>
                  </a:lnTo>
                  <a:lnTo>
                    <a:pt x="108381" y="621093"/>
                  </a:lnTo>
                  <a:lnTo>
                    <a:pt x="113258" y="623633"/>
                  </a:lnTo>
                  <a:lnTo>
                    <a:pt x="112471" y="621093"/>
                  </a:lnTo>
                  <a:lnTo>
                    <a:pt x="111671" y="618553"/>
                  </a:lnTo>
                  <a:lnTo>
                    <a:pt x="110883" y="616013"/>
                  </a:lnTo>
                  <a:lnTo>
                    <a:pt x="116928" y="621093"/>
                  </a:lnTo>
                  <a:lnTo>
                    <a:pt x="116725" y="619823"/>
                  </a:lnTo>
                  <a:lnTo>
                    <a:pt x="116065" y="618553"/>
                  </a:lnTo>
                  <a:lnTo>
                    <a:pt x="114782" y="618553"/>
                  </a:lnTo>
                  <a:lnTo>
                    <a:pt x="115379" y="617283"/>
                  </a:lnTo>
                  <a:lnTo>
                    <a:pt x="116179" y="617283"/>
                  </a:lnTo>
                  <a:lnTo>
                    <a:pt x="117335" y="618553"/>
                  </a:lnTo>
                  <a:lnTo>
                    <a:pt x="117284" y="617283"/>
                  </a:lnTo>
                  <a:lnTo>
                    <a:pt x="117195" y="614743"/>
                  </a:lnTo>
                  <a:lnTo>
                    <a:pt x="114935" y="616013"/>
                  </a:lnTo>
                  <a:lnTo>
                    <a:pt x="115468" y="613473"/>
                  </a:lnTo>
                  <a:lnTo>
                    <a:pt x="115747" y="612203"/>
                  </a:lnTo>
                  <a:lnTo>
                    <a:pt x="116636" y="613473"/>
                  </a:lnTo>
                  <a:lnTo>
                    <a:pt x="116827" y="613473"/>
                  </a:lnTo>
                  <a:lnTo>
                    <a:pt x="117792" y="614743"/>
                  </a:lnTo>
                  <a:lnTo>
                    <a:pt x="116446" y="612203"/>
                  </a:lnTo>
                  <a:lnTo>
                    <a:pt x="115100" y="609663"/>
                  </a:lnTo>
                  <a:lnTo>
                    <a:pt x="116509" y="607123"/>
                  </a:lnTo>
                  <a:lnTo>
                    <a:pt x="117779" y="607123"/>
                  </a:lnTo>
                  <a:lnTo>
                    <a:pt x="118211" y="604583"/>
                  </a:lnTo>
                  <a:close/>
                </a:path>
                <a:path w="497204" h="1410970">
                  <a:moveTo>
                    <a:pt x="121145" y="161404"/>
                  </a:moveTo>
                  <a:lnTo>
                    <a:pt x="120472" y="153327"/>
                  </a:lnTo>
                  <a:lnTo>
                    <a:pt x="119786" y="166027"/>
                  </a:lnTo>
                  <a:lnTo>
                    <a:pt x="121145" y="161404"/>
                  </a:lnTo>
                  <a:close/>
                </a:path>
                <a:path w="497204" h="1410970">
                  <a:moveTo>
                    <a:pt x="122923" y="593153"/>
                  </a:moveTo>
                  <a:lnTo>
                    <a:pt x="122809" y="591883"/>
                  </a:lnTo>
                  <a:lnTo>
                    <a:pt x="122707" y="590613"/>
                  </a:lnTo>
                  <a:lnTo>
                    <a:pt x="122593" y="589343"/>
                  </a:lnTo>
                  <a:lnTo>
                    <a:pt x="120700" y="590613"/>
                  </a:lnTo>
                  <a:lnTo>
                    <a:pt x="121018" y="589343"/>
                  </a:lnTo>
                  <a:lnTo>
                    <a:pt x="121348" y="588073"/>
                  </a:lnTo>
                  <a:lnTo>
                    <a:pt x="119430" y="585533"/>
                  </a:lnTo>
                  <a:lnTo>
                    <a:pt x="120230" y="584263"/>
                  </a:lnTo>
                  <a:lnTo>
                    <a:pt x="105448" y="584263"/>
                  </a:lnTo>
                  <a:lnTo>
                    <a:pt x="105016" y="584263"/>
                  </a:lnTo>
                  <a:lnTo>
                    <a:pt x="106057" y="586803"/>
                  </a:lnTo>
                  <a:lnTo>
                    <a:pt x="104190" y="590613"/>
                  </a:lnTo>
                  <a:lnTo>
                    <a:pt x="104914" y="589343"/>
                  </a:lnTo>
                  <a:lnTo>
                    <a:pt x="106286" y="589343"/>
                  </a:lnTo>
                  <a:lnTo>
                    <a:pt x="106133" y="590613"/>
                  </a:lnTo>
                  <a:lnTo>
                    <a:pt x="103593" y="594423"/>
                  </a:lnTo>
                  <a:lnTo>
                    <a:pt x="107619" y="593153"/>
                  </a:lnTo>
                  <a:lnTo>
                    <a:pt x="107251" y="596963"/>
                  </a:lnTo>
                  <a:lnTo>
                    <a:pt x="105168" y="598233"/>
                  </a:lnTo>
                  <a:lnTo>
                    <a:pt x="103543" y="594423"/>
                  </a:lnTo>
                  <a:lnTo>
                    <a:pt x="104076" y="598233"/>
                  </a:lnTo>
                  <a:lnTo>
                    <a:pt x="102476" y="600773"/>
                  </a:lnTo>
                  <a:lnTo>
                    <a:pt x="100482" y="596963"/>
                  </a:lnTo>
                  <a:lnTo>
                    <a:pt x="101790" y="600773"/>
                  </a:lnTo>
                  <a:lnTo>
                    <a:pt x="97739" y="603313"/>
                  </a:lnTo>
                  <a:lnTo>
                    <a:pt x="118427" y="603313"/>
                  </a:lnTo>
                  <a:lnTo>
                    <a:pt x="116052" y="600773"/>
                  </a:lnTo>
                  <a:lnTo>
                    <a:pt x="114871" y="599503"/>
                  </a:lnTo>
                  <a:lnTo>
                    <a:pt x="115608" y="598233"/>
                  </a:lnTo>
                  <a:lnTo>
                    <a:pt x="117805" y="594423"/>
                  </a:lnTo>
                  <a:lnTo>
                    <a:pt x="121310" y="596963"/>
                  </a:lnTo>
                  <a:lnTo>
                    <a:pt x="120408" y="594423"/>
                  </a:lnTo>
                  <a:lnTo>
                    <a:pt x="119951" y="593153"/>
                  </a:lnTo>
                  <a:lnTo>
                    <a:pt x="119507" y="591883"/>
                  </a:lnTo>
                  <a:lnTo>
                    <a:pt x="122923" y="593153"/>
                  </a:lnTo>
                  <a:close/>
                </a:path>
                <a:path w="497204" h="1410970">
                  <a:moveTo>
                    <a:pt x="122936" y="155270"/>
                  </a:moveTo>
                  <a:lnTo>
                    <a:pt x="121145" y="161404"/>
                  </a:lnTo>
                  <a:lnTo>
                    <a:pt x="121526" y="166027"/>
                  </a:lnTo>
                  <a:lnTo>
                    <a:pt x="122936" y="155270"/>
                  </a:lnTo>
                  <a:close/>
                </a:path>
                <a:path w="497204" h="1410970">
                  <a:moveTo>
                    <a:pt x="123507" y="153327"/>
                  </a:moveTo>
                  <a:lnTo>
                    <a:pt x="123190" y="153327"/>
                  </a:lnTo>
                  <a:lnTo>
                    <a:pt x="122936" y="155270"/>
                  </a:lnTo>
                  <a:lnTo>
                    <a:pt x="123507" y="153327"/>
                  </a:lnTo>
                  <a:close/>
                </a:path>
                <a:path w="497204" h="1410970">
                  <a:moveTo>
                    <a:pt x="123647" y="407327"/>
                  </a:moveTo>
                  <a:lnTo>
                    <a:pt x="121259" y="394627"/>
                  </a:lnTo>
                  <a:lnTo>
                    <a:pt x="121272" y="394919"/>
                  </a:lnTo>
                  <a:lnTo>
                    <a:pt x="123647" y="407327"/>
                  </a:lnTo>
                  <a:close/>
                </a:path>
                <a:path w="497204" h="1410970">
                  <a:moveTo>
                    <a:pt x="128485" y="496341"/>
                  </a:moveTo>
                  <a:lnTo>
                    <a:pt x="128092" y="496290"/>
                  </a:lnTo>
                  <a:lnTo>
                    <a:pt x="127749" y="496303"/>
                  </a:lnTo>
                  <a:lnTo>
                    <a:pt x="127533" y="496341"/>
                  </a:lnTo>
                  <a:lnTo>
                    <a:pt x="127850" y="496417"/>
                  </a:lnTo>
                  <a:lnTo>
                    <a:pt x="128168" y="496404"/>
                  </a:lnTo>
                  <a:lnTo>
                    <a:pt x="128485" y="496341"/>
                  </a:lnTo>
                  <a:close/>
                </a:path>
                <a:path w="497204" h="1410970">
                  <a:moveTo>
                    <a:pt x="131889" y="546163"/>
                  </a:moveTo>
                  <a:lnTo>
                    <a:pt x="131559" y="544893"/>
                  </a:lnTo>
                  <a:lnTo>
                    <a:pt x="129908" y="538543"/>
                  </a:lnTo>
                  <a:lnTo>
                    <a:pt x="130949" y="536003"/>
                  </a:lnTo>
                  <a:lnTo>
                    <a:pt x="122555" y="536003"/>
                  </a:lnTo>
                  <a:lnTo>
                    <a:pt x="121640" y="536003"/>
                  </a:lnTo>
                  <a:lnTo>
                    <a:pt x="121716" y="537273"/>
                  </a:lnTo>
                  <a:lnTo>
                    <a:pt x="122643" y="538543"/>
                  </a:lnTo>
                  <a:lnTo>
                    <a:pt x="120421" y="541083"/>
                  </a:lnTo>
                  <a:lnTo>
                    <a:pt x="119634" y="539102"/>
                  </a:lnTo>
                  <a:lnTo>
                    <a:pt x="119837" y="538543"/>
                  </a:lnTo>
                  <a:lnTo>
                    <a:pt x="119583" y="538988"/>
                  </a:lnTo>
                  <a:lnTo>
                    <a:pt x="119405" y="538543"/>
                  </a:lnTo>
                  <a:lnTo>
                    <a:pt x="119151" y="539750"/>
                  </a:lnTo>
                  <a:lnTo>
                    <a:pt x="118389" y="541083"/>
                  </a:lnTo>
                  <a:lnTo>
                    <a:pt x="116814" y="541083"/>
                  </a:lnTo>
                  <a:lnTo>
                    <a:pt x="118491" y="544893"/>
                  </a:lnTo>
                  <a:lnTo>
                    <a:pt x="116471" y="543623"/>
                  </a:lnTo>
                  <a:lnTo>
                    <a:pt x="115112" y="546163"/>
                  </a:lnTo>
                  <a:lnTo>
                    <a:pt x="115455" y="547433"/>
                  </a:lnTo>
                  <a:lnTo>
                    <a:pt x="117563" y="546163"/>
                  </a:lnTo>
                  <a:lnTo>
                    <a:pt x="117525" y="547433"/>
                  </a:lnTo>
                  <a:lnTo>
                    <a:pt x="116484" y="549973"/>
                  </a:lnTo>
                  <a:lnTo>
                    <a:pt x="113677" y="548703"/>
                  </a:lnTo>
                  <a:lnTo>
                    <a:pt x="112001" y="552513"/>
                  </a:lnTo>
                  <a:lnTo>
                    <a:pt x="112699" y="557593"/>
                  </a:lnTo>
                  <a:lnTo>
                    <a:pt x="113017" y="561403"/>
                  </a:lnTo>
                  <a:lnTo>
                    <a:pt x="112763" y="561632"/>
                  </a:lnTo>
                  <a:lnTo>
                    <a:pt x="114515" y="562673"/>
                  </a:lnTo>
                  <a:lnTo>
                    <a:pt x="113474" y="565213"/>
                  </a:lnTo>
                  <a:lnTo>
                    <a:pt x="111937" y="566000"/>
                  </a:lnTo>
                  <a:lnTo>
                    <a:pt x="112331" y="562013"/>
                  </a:lnTo>
                  <a:lnTo>
                    <a:pt x="110172" y="563943"/>
                  </a:lnTo>
                  <a:lnTo>
                    <a:pt x="111658" y="566153"/>
                  </a:lnTo>
                  <a:lnTo>
                    <a:pt x="108521" y="567753"/>
                  </a:lnTo>
                  <a:lnTo>
                    <a:pt x="108305" y="567753"/>
                  </a:lnTo>
                  <a:lnTo>
                    <a:pt x="105803" y="571563"/>
                  </a:lnTo>
                  <a:lnTo>
                    <a:pt x="111861" y="572833"/>
                  </a:lnTo>
                  <a:lnTo>
                    <a:pt x="109816" y="576643"/>
                  </a:lnTo>
                  <a:lnTo>
                    <a:pt x="113957" y="576643"/>
                  </a:lnTo>
                  <a:lnTo>
                    <a:pt x="114274" y="579183"/>
                  </a:lnTo>
                  <a:lnTo>
                    <a:pt x="113258" y="581723"/>
                  </a:lnTo>
                  <a:lnTo>
                    <a:pt x="109029" y="581723"/>
                  </a:lnTo>
                  <a:lnTo>
                    <a:pt x="108585" y="579183"/>
                  </a:lnTo>
                  <a:lnTo>
                    <a:pt x="109397" y="579183"/>
                  </a:lnTo>
                  <a:lnTo>
                    <a:pt x="109029" y="576643"/>
                  </a:lnTo>
                  <a:lnTo>
                    <a:pt x="107632" y="577913"/>
                  </a:lnTo>
                  <a:lnTo>
                    <a:pt x="108610" y="577913"/>
                  </a:lnTo>
                  <a:lnTo>
                    <a:pt x="107213" y="579183"/>
                  </a:lnTo>
                  <a:lnTo>
                    <a:pt x="106527" y="582637"/>
                  </a:lnTo>
                  <a:lnTo>
                    <a:pt x="106311" y="582879"/>
                  </a:lnTo>
                  <a:lnTo>
                    <a:pt x="104914" y="581723"/>
                  </a:lnTo>
                  <a:lnTo>
                    <a:pt x="105371" y="583882"/>
                  </a:lnTo>
                  <a:lnTo>
                    <a:pt x="105752" y="583882"/>
                  </a:lnTo>
                  <a:lnTo>
                    <a:pt x="120472" y="583882"/>
                  </a:lnTo>
                  <a:lnTo>
                    <a:pt x="121031" y="582993"/>
                  </a:lnTo>
                  <a:lnTo>
                    <a:pt x="121970" y="585533"/>
                  </a:lnTo>
                  <a:lnTo>
                    <a:pt x="122453" y="580453"/>
                  </a:lnTo>
                  <a:lnTo>
                    <a:pt x="120535" y="582993"/>
                  </a:lnTo>
                  <a:lnTo>
                    <a:pt x="119418" y="580453"/>
                  </a:lnTo>
                  <a:lnTo>
                    <a:pt x="116243" y="582993"/>
                  </a:lnTo>
                  <a:lnTo>
                    <a:pt x="117970" y="579183"/>
                  </a:lnTo>
                  <a:lnTo>
                    <a:pt x="118148" y="580453"/>
                  </a:lnTo>
                  <a:lnTo>
                    <a:pt x="118300" y="579183"/>
                  </a:lnTo>
                  <a:lnTo>
                    <a:pt x="118605" y="576643"/>
                  </a:lnTo>
                  <a:lnTo>
                    <a:pt x="120904" y="575373"/>
                  </a:lnTo>
                  <a:lnTo>
                    <a:pt x="119303" y="572833"/>
                  </a:lnTo>
                  <a:lnTo>
                    <a:pt x="120586" y="571563"/>
                  </a:lnTo>
                  <a:lnTo>
                    <a:pt x="121767" y="571563"/>
                  </a:lnTo>
                  <a:lnTo>
                    <a:pt x="124180" y="572833"/>
                  </a:lnTo>
                  <a:lnTo>
                    <a:pt x="124980" y="572833"/>
                  </a:lnTo>
                  <a:lnTo>
                    <a:pt x="123723" y="571563"/>
                  </a:lnTo>
                  <a:lnTo>
                    <a:pt x="122466" y="570293"/>
                  </a:lnTo>
                  <a:lnTo>
                    <a:pt x="125603" y="566483"/>
                  </a:lnTo>
                  <a:lnTo>
                    <a:pt x="124294" y="565213"/>
                  </a:lnTo>
                  <a:lnTo>
                    <a:pt x="125704" y="565213"/>
                  </a:lnTo>
                  <a:lnTo>
                    <a:pt x="123685" y="563943"/>
                  </a:lnTo>
                  <a:lnTo>
                    <a:pt x="124688" y="562673"/>
                  </a:lnTo>
                  <a:lnTo>
                    <a:pt x="126441" y="562673"/>
                  </a:lnTo>
                  <a:lnTo>
                    <a:pt x="127698" y="560133"/>
                  </a:lnTo>
                  <a:lnTo>
                    <a:pt x="121907" y="562673"/>
                  </a:lnTo>
                  <a:lnTo>
                    <a:pt x="124764" y="558863"/>
                  </a:lnTo>
                  <a:lnTo>
                    <a:pt x="124853" y="560133"/>
                  </a:lnTo>
                  <a:lnTo>
                    <a:pt x="125425" y="560133"/>
                  </a:lnTo>
                  <a:lnTo>
                    <a:pt x="126072" y="558863"/>
                  </a:lnTo>
                  <a:lnTo>
                    <a:pt x="127393" y="556323"/>
                  </a:lnTo>
                  <a:lnTo>
                    <a:pt x="125933" y="552513"/>
                  </a:lnTo>
                  <a:lnTo>
                    <a:pt x="127304" y="549973"/>
                  </a:lnTo>
                  <a:lnTo>
                    <a:pt x="127990" y="548703"/>
                  </a:lnTo>
                  <a:lnTo>
                    <a:pt x="131635" y="547433"/>
                  </a:lnTo>
                  <a:lnTo>
                    <a:pt x="128003" y="552513"/>
                  </a:lnTo>
                  <a:lnTo>
                    <a:pt x="131152" y="551243"/>
                  </a:lnTo>
                  <a:lnTo>
                    <a:pt x="131711" y="547433"/>
                  </a:lnTo>
                  <a:lnTo>
                    <a:pt x="131889" y="546163"/>
                  </a:lnTo>
                  <a:close/>
                </a:path>
                <a:path w="497204" h="1410970">
                  <a:moveTo>
                    <a:pt x="131991" y="533463"/>
                  </a:moveTo>
                  <a:lnTo>
                    <a:pt x="131381" y="534733"/>
                  </a:lnTo>
                  <a:lnTo>
                    <a:pt x="131991" y="533463"/>
                  </a:lnTo>
                  <a:close/>
                </a:path>
                <a:path w="497204" h="1410970">
                  <a:moveTo>
                    <a:pt x="132499" y="304342"/>
                  </a:moveTo>
                  <a:lnTo>
                    <a:pt x="132448" y="293027"/>
                  </a:lnTo>
                  <a:lnTo>
                    <a:pt x="132397" y="295935"/>
                  </a:lnTo>
                  <a:lnTo>
                    <a:pt x="132295" y="295744"/>
                  </a:lnTo>
                  <a:lnTo>
                    <a:pt x="132308" y="295338"/>
                  </a:lnTo>
                  <a:lnTo>
                    <a:pt x="132041" y="295757"/>
                  </a:lnTo>
                  <a:lnTo>
                    <a:pt x="131813" y="296164"/>
                  </a:lnTo>
                  <a:lnTo>
                    <a:pt x="131610" y="296583"/>
                  </a:lnTo>
                  <a:lnTo>
                    <a:pt x="132359" y="297421"/>
                  </a:lnTo>
                  <a:lnTo>
                    <a:pt x="132232" y="305727"/>
                  </a:lnTo>
                  <a:lnTo>
                    <a:pt x="132499" y="304342"/>
                  </a:lnTo>
                  <a:close/>
                </a:path>
                <a:path w="497204" h="1410970">
                  <a:moveTo>
                    <a:pt x="133172" y="1309027"/>
                  </a:moveTo>
                  <a:lnTo>
                    <a:pt x="127330" y="1296327"/>
                  </a:lnTo>
                  <a:lnTo>
                    <a:pt x="127685" y="1298194"/>
                  </a:lnTo>
                  <a:lnTo>
                    <a:pt x="133172" y="1309027"/>
                  </a:lnTo>
                  <a:close/>
                </a:path>
                <a:path w="497204" h="1410970">
                  <a:moveTo>
                    <a:pt x="133210" y="479234"/>
                  </a:moveTo>
                  <a:lnTo>
                    <a:pt x="132918" y="479005"/>
                  </a:lnTo>
                  <a:lnTo>
                    <a:pt x="132549" y="478751"/>
                  </a:lnTo>
                  <a:lnTo>
                    <a:pt x="132118" y="478485"/>
                  </a:lnTo>
                  <a:lnTo>
                    <a:pt x="133083" y="479806"/>
                  </a:lnTo>
                  <a:lnTo>
                    <a:pt x="133210" y="479234"/>
                  </a:lnTo>
                  <a:close/>
                </a:path>
                <a:path w="497204" h="1410970">
                  <a:moveTo>
                    <a:pt x="134658" y="343827"/>
                  </a:moveTo>
                  <a:lnTo>
                    <a:pt x="133413" y="331127"/>
                  </a:lnTo>
                  <a:lnTo>
                    <a:pt x="131940" y="331127"/>
                  </a:lnTo>
                  <a:lnTo>
                    <a:pt x="134658" y="343827"/>
                  </a:lnTo>
                  <a:close/>
                </a:path>
                <a:path w="497204" h="1410970">
                  <a:moveTo>
                    <a:pt x="135013" y="59093"/>
                  </a:moveTo>
                  <a:lnTo>
                    <a:pt x="134810" y="58737"/>
                  </a:lnTo>
                  <a:lnTo>
                    <a:pt x="134658" y="58610"/>
                  </a:lnTo>
                  <a:lnTo>
                    <a:pt x="134569" y="59016"/>
                  </a:lnTo>
                  <a:lnTo>
                    <a:pt x="134747" y="59093"/>
                  </a:lnTo>
                  <a:lnTo>
                    <a:pt x="135013" y="59093"/>
                  </a:lnTo>
                  <a:close/>
                </a:path>
                <a:path w="497204" h="1410970">
                  <a:moveTo>
                    <a:pt x="135547" y="529653"/>
                  </a:moveTo>
                  <a:lnTo>
                    <a:pt x="135166" y="529437"/>
                  </a:lnTo>
                  <a:lnTo>
                    <a:pt x="135064" y="529653"/>
                  </a:lnTo>
                  <a:lnTo>
                    <a:pt x="135547" y="529653"/>
                  </a:lnTo>
                  <a:close/>
                </a:path>
                <a:path w="497204" h="1410970">
                  <a:moveTo>
                    <a:pt x="136702" y="525843"/>
                  </a:moveTo>
                  <a:lnTo>
                    <a:pt x="125069" y="525843"/>
                  </a:lnTo>
                  <a:lnTo>
                    <a:pt x="124294" y="525843"/>
                  </a:lnTo>
                  <a:lnTo>
                    <a:pt x="124510" y="528383"/>
                  </a:lnTo>
                  <a:lnTo>
                    <a:pt x="123240" y="532193"/>
                  </a:lnTo>
                  <a:lnTo>
                    <a:pt x="124650" y="534733"/>
                  </a:lnTo>
                  <a:lnTo>
                    <a:pt x="131381" y="534733"/>
                  </a:lnTo>
                  <a:lnTo>
                    <a:pt x="126809" y="532193"/>
                  </a:lnTo>
                  <a:lnTo>
                    <a:pt x="134696" y="530923"/>
                  </a:lnTo>
                  <a:lnTo>
                    <a:pt x="133121" y="528383"/>
                  </a:lnTo>
                  <a:lnTo>
                    <a:pt x="133311" y="528383"/>
                  </a:lnTo>
                  <a:lnTo>
                    <a:pt x="135166" y="529437"/>
                  </a:lnTo>
                  <a:lnTo>
                    <a:pt x="135610" y="528383"/>
                  </a:lnTo>
                  <a:lnTo>
                    <a:pt x="136702" y="525843"/>
                  </a:lnTo>
                  <a:close/>
                </a:path>
                <a:path w="497204" h="1410970">
                  <a:moveTo>
                    <a:pt x="145529" y="26327"/>
                  </a:moveTo>
                  <a:lnTo>
                    <a:pt x="143294" y="26327"/>
                  </a:lnTo>
                  <a:lnTo>
                    <a:pt x="144221" y="31330"/>
                  </a:lnTo>
                  <a:lnTo>
                    <a:pt x="145529" y="26327"/>
                  </a:lnTo>
                  <a:close/>
                </a:path>
                <a:path w="497204" h="1410970">
                  <a:moveTo>
                    <a:pt x="145694" y="469963"/>
                  </a:moveTo>
                  <a:lnTo>
                    <a:pt x="144919" y="469963"/>
                  </a:lnTo>
                  <a:lnTo>
                    <a:pt x="145376" y="470408"/>
                  </a:lnTo>
                  <a:lnTo>
                    <a:pt x="145694" y="469963"/>
                  </a:lnTo>
                  <a:close/>
                </a:path>
                <a:path w="497204" h="1410970">
                  <a:moveTo>
                    <a:pt x="146215" y="471233"/>
                  </a:moveTo>
                  <a:lnTo>
                    <a:pt x="145376" y="470408"/>
                  </a:lnTo>
                  <a:lnTo>
                    <a:pt x="143878" y="472503"/>
                  </a:lnTo>
                  <a:lnTo>
                    <a:pt x="145821" y="472503"/>
                  </a:lnTo>
                  <a:lnTo>
                    <a:pt x="146215" y="471233"/>
                  </a:lnTo>
                  <a:close/>
                </a:path>
                <a:path w="497204" h="1410970">
                  <a:moveTo>
                    <a:pt x="146240" y="25234"/>
                  </a:moveTo>
                  <a:lnTo>
                    <a:pt x="146215" y="24599"/>
                  </a:lnTo>
                  <a:lnTo>
                    <a:pt x="146011" y="26327"/>
                  </a:lnTo>
                  <a:lnTo>
                    <a:pt x="146240" y="25234"/>
                  </a:lnTo>
                  <a:close/>
                </a:path>
                <a:path w="497204" h="1410970">
                  <a:moveTo>
                    <a:pt x="146532" y="446366"/>
                  </a:moveTo>
                  <a:lnTo>
                    <a:pt x="144640" y="445833"/>
                  </a:lnTo>
                  <a:lnTo>
                    <a:pt x="146494" y="447103"/>
                  </a:lnTo>
                  <a:lnTo>
                    <a:pt x="146532" y="446366"/>
                  </a:lnTo>
                  <a:close/>
                </a:path>
                <a:path w="497204" h="1410970">
                  <a:moveTo>
                    <a:pt x="147472" y="446633"/>
                  </a:moveTo>
                  <a:lnTo>
                    <a:pt x="146837" y="444563"/>
                  </a:lnTo>
                  <a:lnTo>
                    <a:pt x="146596" y="446392"/>
                  </a:lnTo>
                  <a:lnTo>
                    <a:pt x="147472" y="446633"/>
                  </a:lnTo>
                  <a:close/>
                </a:path>
                <a:path w="497204" h="1410970">
                  <a:moveTo>
                    <a:pt x="147510" y="13627"/>
                  </a:moveTo>
                  <a:lnTo>
                    <a:pt x="145783" y="13627"/>
                  </a:lnTo>
                  <a:lnTo>
                    <a:pt x="146215" y="24599"/>
                  </a:lnTo>
                  <a:lnTo>
                    <a:pt x="147510" y="13627"/>
                  </a:lnTo>
                  <a:close/>
                </a:path>
                <a:path w="497204" h="1410970">
                  <a:moveTo>
                    <a:pt x="156248" y="446366"/>
                  </a:moveTo>
                  <a:lnTo>
                    <a:pt x="155371" y="445833"/>
                  </a:lnTo>
                  <a:lnTo>
                    <a:pt x="155549" y="447103"/>
                  </a:lnTo>
                  <a:lnTo>
                    <a:pt x="155803" y="447103"/>
                  </a:lnTo>
                  <a:lnTo>
                    <a:pt x="156248" y="446366"/>
                  </a:lnTo>
                  <a:close/>
                </a:path>
                <a:path w="497204" h="1410970">
                  <a:moveTo>
                    <a:pt x="157416" y="450913"/>
                  </a:moveTo>
                  <a:lnTo>
                    <a:pt x="154825" y="448373"/>
                  </a:lnTo>
                  <a:lnTo>
                    <a:pt x="155727" y="448373"/>
                  </a:lnTo>
                  <a:lnTo>
                    <a:pt x="155549" y="447103"/>
                  </a:lnTo>
                  <a:lnTo>
                    <a:pt x="154762" y="447103"/>
                  </a:lnTo>
                  <a:lnTo>
                    <a:pt x="152641" y="442023"/>
                  </a:lnTo>
                  <a:lnTo>
                    <a:pt x="156514" y="440753"/>
                  </a:lnTo>
                  <a:lnTo>
                    <a:pt x="148297" y="440753"/>
                  </a:lnTo>
                  <a:lnTo>
                    <a:pt x="146558" y="440753"/>
                  </a:lnTo>
                  <a:lnTo>
                    <a:pt x="149136" y="447103"/>
                  </a:lnTo>
                  <a:lnTo>
                    <a:pt x="147472" y="446633"/>
                  </a:lnTo>
                  <a:lnTo>
                    <a:pt x="147624" y="447103"/>
                  </a:lnTo>
                  <a:lnTo>
                    <a:pt x="146494" y="447103"/>
                  </a:lnTo>
                  <a:lnTo>
                    <a:pt x="142748" y="447103"/>
                  </a:lnTo>
                  <a:lnTo>
                    <a:pt x="147675" y="450913"/>
                  </a:lnTo>
                  <a:lnTo>
                    <a:pt x="144957" y="452183"/>
                  </a:lnTo>
                  <a:lnTo>
                    <a:pt x="142709" y="450913"/>
                  </a:lnTo>
                  <a:lnTo>
                    <a:pt x="144526" y="449643"/>
                  </a:lnTo>
                  <a:lnTo>
                    <a:pt x="141808" y="450913"/>
                  </a:lnTo>
                  <a:lnTo>
                    <a:pt x="145554" y="453453"/>
                  </a:lnTo>
                  <a:lnTo>
                    <a:pt x="139827" y="454723"/>
                  </a:lnTo>
                  <a:lnTo>
                    <a:pt x="140042" y="456590"/>
                  </a:lnTo>
                  <a:lnTo>
                    <a:pt x="139661" y="456488"/>
                  </a:lnTo>
                  <a:lnTo>
                    <a:pt x="139065" y="456412"/>
                  </a:lnTo>
                  <a:lnTo>
                    <a:pt x="138290" y="456412"/>
                  </a:lnTo>
                  <a:lnTo>
                    <a:pt x="138061" y="456907"/>
                  </a:lnTo>
                  <a:lnTo>
                    <a:pt x="140525" y="457708"/>
                  </a:lnTo>
                  <a:lnTo>
                    <a:pt x="141579" y="458165"/>
                  </a:lnTo>
                  <a:lnTo>
                    <a:pt x="140627" y="457619"/>
                  </a:lnTo>
                  <a:lnTo>
                    <a:pt x="140423" y="457390"/>
                  </a:lnTo>
                  <a:lnTo>
                    <a:pt x="143370" y="458533"/>
                  </a:lnTo>
                  <a:lnTo>
                    <a:pt x="140462" y="462343"/>
                  </a:lnTo>
                  <a:lnTo>
                    <a:pt x="140754" y="464883"/>
                  </a:lnTo>
                  <a:lnTo>
                    <a:pt x="139712" y="464883"/>
                  </a:lnTo>
                  <a:lnTo>
                    <a:pt x="137477" y="471233"/>
                  </a:lnTo>
                  <a:lnTo>
                    <a:pt x="135559" y="473773"/>
                  </a:lnTo>
                  <a:lnTo>
                    <a:pt x="135039" y="473773"/>
                  </a:lnTo>
                  <a:lnTo>
                    <a:pt x="138188" y="475043"/>
                  </a:lnTo>
                  <a:lnTo>
                    <a:pt x="136804" y="477583"/>
                  </a:lnTo>
                  <a:lnTo>
                    <a:pt x="136931" y="480123"/>
                  </a:lnTo>
                  <a:lnTo>
                    <a:pt x="134975" y="480123"/>
                  </a:lnTo>
                  <a:lnTo>
                    <a:pt x="134302" y="478853"/>
                  </a:lnTo>
                  <a:lnTo>
                    <a:pt x="133731" y="477583"/>
                  </a:lnTo>
                  <a:lnTo>
                    <a:pt x="133210" y="480123"/>
                  </a:lnTo>
                  <a:lnTo>
                    <a:pt x="134150" y="480123"/>
                  </a:lnTo>
                  <a:lnTo>
                    <a:pt x="134543" y="481393"/>
                  </a:lnTo>
                  <a:lnTo>
                    <a:pt x="134581" y="482663"/>
                  </a:lnTo>
                  <a:lnTo>
                    <a:pt x="132245" y="481393"/>
                  </a:lnTo>
                  <a:lnTo>
                    <a:pt x="131699" y="485203"/>
                  </a:lnTo>
                  <a:lnTo>
                    <a:pt x="133756" y="487743"/>
                  </a:lnTo>
                  <a:lnTo>
                    <a:pt x="131216" y="491553"/>
                  </a:lnTo>
                  <a:lnTo>
                    <a:pt x="133464" y="492823"/>
                  </a:lnTo>
                  <a:lnTo>
                    <a:pt x="138315" y="490283"/>
                  </a:lnTo>
                  <a:lnTo>
                    <a:pt x="138899" y="494093"/>
                  </a:lnTo>
                  <a:lnTo>
                    <a:pt x="135940" y="494093"/>
                  </a:lnTo>
                  <a:lnTo>
                    <a:pt x="135293" y="492823"/>
                  </a:lnTo>
                  <a:lnTo>
                    <a:pt x="135470" y="494093"/>
                  </a:lnTo>
                  <a:lnTo>
                    <a:pt x="135267" y="494093"/>
                  </a:lnTo>
                  <a:lnTo>
                    <a:pt x="135077" y="493953"/>
                  </a:lnTo>
                  <a:lnTo>
                    <a:pt x="135077" y="494093"/>
                  </a:lnTo>
                  <a:lnTo>
                    <a:pt x="134556" y="495363"/>
                  </a:lnTo>
                  <a:lnTo>
                    <a:pt x="131610" y="495363"/>
                  </a:lnTo>
                  <a:lnTo>
                    <a:pt x="132715" y="494093"/>
                  </a:lnTo>
                  <a:lnTo>
                    <a:pt x="135077" y="494093"/>
                  </a:lnTo>
                  <a:lnTo>
                    <a:pt x="135077" y="493953"/>
                  </a:lnTo>
                  <a:lnTo>
                    <a:pt x="133540" y="492823"/>
                  </a:lnTo>
                  <a:lnTo>
                    <a:pt x="132232" y="494093"/>
                  </a:lnTo>
                  <a:lnTo>
                    <a:pt x="131457" y="495363"/>
                  </a:lnTo>
                  <a:lnTo>
                    <a:pt x="129971" y="496633"/>
                  </a:lnTo>
                  <a:lnTo>
                    <a:pt x="129527" y="496633"/>
                  </a:lnTo>
                  <a:lnTo>
                    <a:pt x="130860" y="497903"/>
                  </a:lnTo>
                  <a:lnTo>
                    <a:pt x="130835" y="499173"/>
                  </a:lnTo>
                  <a:lnTo>
                    <a:pt x="130263" y="501713"/>
                  </a:lnTo>
                  <a:lnTo>
                    <a:pt x="128473" y="499173"/>
                  </a:lnTo>
                  <a:lnTo>
                    <a:pt x="127152" y="500443"/>
                  </a:lnTo>
                  <a:lnTo>
                    <a:pt x="128219" y="501713"/>
                  </a:lnTo>
                  <a:lnTo>
                    <a:pt x="126504" y="502983"/>
                  </a:lnTo>
                  <a:lnTo>
                    <a:pt x="129133" y="504253"/>
                  </a:lnTo>
                  <a:lnTo>
                    <a:pt x="126847" y="504253"/>
                  </a:lnTo>
                  <a:lnTo>
                    <a:pt x="127660" y="506793"/>
                  </a:lnTo>
                  <a:lnTo>
                    <a:pt x="125501" y="511873"/>
                  </a:lnTo>
                  <a:lnTo>
                    <a:pt x="127952" y="510908"/>
                  </a:lnTo>
                  <a:lnTo>
                    <a:pt x="126733" y="512343"/>
                  </a:lnTo>
                  <a:lnTo>
                    <a:pt x="127660" y="512711"/>
                  </a:lnTo>
                  <a:lnTo>
                    <a:pt x="127673" y="511581"/>
                  </a:lnTo>
                  <a:lnTo>
                    <a:pt x="128028" y="510882"/>
                  </a:lnTo>
                  <a:lnTo>
                    <a:pt x="128714" y="510603"/>
                  </a:lnTo>
                  <a:lnTo>
                    <a:pt x="129057" y="510603"/>
                  </a:lnTo>
                  <a:lnTo>
                    <a:pt x="130505" y="515683"/>
                  </a:lnTo>
                  <a:lnTo>
                    <a:pt x="125120" y="520763"/>
                  </a:lnTo>
                  <a:lnTo>
                    <a:pt x="125082" y="524573"/>
                  </a:lnTo>
                  <a:lnTo>
                    <a:pt x="136461" y="524573"/>
                  </a:lnTo>
                  <a:lnTo>
                    <a:pt x="135712" y="520763"/>
                  </a:lnTo>
                  <a:lnTo>
                    <a:pt x="135572" y="515683"/>
                  </a:lnTo>
                  <a:lnTo>
                    <a:pt x="136626" y="516953"/>
                  </a:lnTo>
                  <a:lnTo>
                    <a:pt x="137426" y="515683"/>
                  </a:lnTo>
                  <a:lnTo>
                    <a:pt x="138239" y="514413"/>
                  </a:lnTo>
                  <a:lnTo>
                    <a:pt x="138633" y="510603"/>
                  </a:lnTo>
                  <a:lnTo>
                    <a:pt x="139750" y="509333"/>
                  </a:lnTo>
                  <a:lnTo>
                    <a:pt x="138709" y="508063"/>
                  </a:lnTo>
                  <a:lnTo>
                    <a:pt x="139217" y="506793"/>
                  </a:lnTo>
                  <a:lnTo>
                    <a:pt x="137248" y="506793"/>
                  </a:lnTo>
                  <a:lnTo>
                    <a:pt x="140982" y="501713"/>
                  </a:lnTo>
                  <a:lnTo>
                    <a:pt x="141173" y="497903"/>
                  </a:lnTo>
                  <a:lnTo>
                    <a:pt x="141249" y="495363"/>
                  </a:lnTo>
                  <a:lnTo>
                    <a:pt x="141249" y="491553"/>
                  </a:lnTo>
                  <a:lnTo>
                    <a:pt x="142240" y="490283"/>
                  </a:lnTo>
                  <a:lnTo>
                    <a:pt x="144119" y="487870"/>
                  </a:lnTo>
                  <a:lnTo>
                    <a:pt x="144830" y="489013"/>
                  </a:lnTo>
                  <a:lnTo>
                    <a:pt x="144983" y="489013"/>
                  </a:lnTo>
                  <a:lnTo>
                    <a:pt x="145021" y="487743"/>
                  </a:lnTo>
                  <a:lnTo>
                    <a:pt x="145148" y="483933"/>
                  </a:lnTo>
                  <a:lnTo>
                    <a:pt x="145186" y="482663"/>
                  </a:lnTo>
                  <a:lnTo>
                    <a:pt x="143014" y="482663"/>
                  </a:lnTo>
                  <a:lnTo>
                    <a:pt x="143764" y="483933"/>
                  </a:lnTo>
                  <a:lnTo>
                    <a:pt x="141871" y="483933"/>
                  </a:lnTo>
                  <a:lnTo>
                    <a:pt x="140817" y="482663"/>
                  </a:lnTo>
                  <a:lnTo>
                    <a:pt x="140233" y="481393"/>
                  </a:lnTo>
                  <a:lnTo>
                    <a:pt x="140563" y="480123"/>
                  </a:lnTo>
                  <a:lnTo>
                    <a:pt x="141338" y="482663"/>
                  </a:lnTo>
                  <a:lnTo>
                    <a:pt x="143891" y="481393"/>
                  </a:lnTo>
                  <a:lnTo>
                    <a:pt x="145300" y="480123"/>
                  </a:lnTo>
                  <a:lnTo>
                    <a:pt x="143344" y="480123"/>
                  </a:lnTo>
                  <a:lnTo>
                    <a:pt x="147726" y="477583"/>
                  </a:lnTo>
                  <a:lnTo>
                    <a:pt x="139293" y="477583"/>
                  </a:lnTo>
                  <a:lnTo>
                    <a:pt x="142722" y="475043"/>
                  </a:lnTo>
                  <a:lnTo>
                    <a:pt x="143751" y="475043"/>
                  </a:lnTo>
                  <a:lnTo>
                    <a:pt x="143560" y="473773"/>
                  </a:lnTo>
                  <a:lnTo>
                    <a:pt x="142443" y="472503"/>
                  </a:lnTo>
                  <a:lnTo>
                    <a:pt x="143141" y="469963"/>
                  </a:lnTo>
                  <a:lnTo>
                    <a:pt x="144919" y="469963"/>
                  </a:lnTo>
                  <a:lnTo>
                    <a:pt x="142341" y="467423"/>
                  </a:lnTo>
                  <a:lnTo>
                    <a:pt x="145211" y="466153"/>
                  </a:lnTo>
                  <a:lnTo>
                    <a:pt x="145656" y="467423"/>
                  </a:lnTo>
                  <a:lnTo>
                    <a:pt x="145338" y="468693"/>
                  </a:lnTo>
                  <a:lnTo>
                    <a:pt x="145770" y="469963"/>
                  </a:lnTo>
                  <a:lnTo>
                    <a:pt x="149110" y="467423"/>
                  </a:lnTo>
                  <a:lnTo>
                    <a:pt x="148463" y="467423"/>
                  </a:lnTo>
                  <a:lnTo>
                    <a:pt x="149301" y="466153"/>
                  </a:lnTo>
                  <a:lnTo>
                    <a:pt x="150647" y="463613"/>
                  </a:lnTo>
                  <a:lnTo>
                    <a:pt x="151371" y="462343"/>
                  </a:lnTo>
                  <a:lnTo>
                    <a:pt x="150368" y="463613"/>
                  </a:lnTo>
                  <a:lnTo>
                    <a:pt x="144818" y="459803"/>
                  </a:lnTo>
                  <a:lnTo>
                    <a:pt x="150596" y="457263"/>
                  </a:lnTo>
                  <a:lnTo>
                    <a:pt x="150266" y="456882"/>
                  </a:lnTo>
                  <a:lnTo>
                    <a:pt x="149504" y="454723"/>
                  </a:lnTo>
                  <a:lnTo>
                    <a:pt x="153136" y="454723"/>
                  </a:lnTo>
                  <a:lnTo>
                    <a:pt x="154330" y="453453"/>
                  </a:lnTo>
                  <a:lnTo>
                    <a:pt x="154990" y="453453"/>
                  </a:lnTo>
                  <a:lnTo>
                    <a:pt x="154101" y="452183"/>
                  </a:lnTo>
                  <a:lnTo>
                    <a:pt x="153225" y="450913"/>
                  </a:lnTo>
                  <a:lnTo>
                    <a:pt x="157416" y="450913"/>
                  </a:lnTo>
                  <a:close/>
                </a:path>
                <a:path w="497204" h="1410970">
                  <a:moveTo>
                    <a:pt x="157467" y="447103"/>
                  </a:moveTo>
                  <a:lnTo>
                    <a:pt x="157327" y="444563"/>
                  </a:lnTo>
                  <a:lnTo>
                    <a:pt x="156248" y="446366"/>
                  </a:lnTo>
                  <a:lnTo>
                    <a:pt x="157467" y="447103"/>
                  </a:lnTo>
                  <a:close/>
                </a:path>
                <a:path w="497204" h="1410970">
                  <a:moveTo>
                    <a:pt x="159524" y="415353"/>
                  </a:moveTo>
                  <a:lnTo>
                    <a:pt x="157708" y="416623"/>
                  </a:lnTo>
                  <a:lnTo>
                    <a:pt x="159016" y="416623"/>
                  </a:lnTo>
                  <a:lnTo>
                    <a:pt x="159524" y="415353"/>
                  </a:lnTo>
                  <a:close/>
                </a:path>
                <a:path w="497204" h="1410970">
                  <a:moveTo>
                    <a:pt x="160794" y="416623"/>
                  </a:moveTo>
                  <a:lnTo>
                    <a:pt x="159016" y="416623"/>
                  </a:lnTo>
                  <a:lnTo>
                    <a:pt x="158521" y="417893"/>
                  </a:lnTo>
                  <a:lnTo>
                    <a:pt x="155092" y="415353"/>
                  </a:lnTo>
                  <a:lnTo>
                    <a:pt x="157454" y="419163"/>
                  </a:lnTo>
                  <a:lnTo>
                    <a:pt x="154139" y="419163"/>
                  </a:lnTo>
                  <a:lnTo>
                    <a:pt x="153949" y="417893"/>
                  </a:lnTo>
                  <a:lnTo>
                    <a:pt x="151599" y="419163"/>
                  </a:lnTo>
                  <a:lnTo>
                    <a:pt x="154813" y="420433"/>
                  </a:lnTo>
                  <a:lnTo>
                    <a:pt x="152323" y="421703"/>
                  </a:lnTo>
                  <a:lnTo>
                    <a:pt x="151701" y="421703"/>
                  </a:lnTo>
                  <a:lnTo>
                    <a:pt x="152311" y="422973"/>
                  </a:lnTo>
                  <a:lnTo>
                    <a:pt x="149593" y="422973"/>
                  </a:lnTo>
                  <a:lnTo>
                    <a:pt x="150444" y="421703"/>
                  </a:lnTo>
                  <a:lnTo>
                    <a:pt x="147408" y="425513"/>
                  </a:lnTo>
                  <a:lnTo>
                    <a:pt x="151803" y="428053"/>
                  </a:lnTo>
                  <a:lnTo>
                    <a:pt x="148640" y="429323"/>
                  </a:lnTo>
                  <a:lnTo>
                    <a:pt x="148513" y="434403"/>
                  </a:lnTo>
                  <a:lnTo>
                    <a:pt x="151104" y="430593"/>
                  </a:lnTo>
                  <a:lnTo>
                    <a:pt x="153390" y="434403"/>
                  </a:lnTo>
                  <a:lnTo>
                    <a:pt x="149656" y="435051"/>
                  </a:lnTo>
                  <a:lnTo>
                    <a:pt x="149656" y="439483"/>
                  </a:lnTo>
                  <a:lnTo>
                    <a:pt x="148259" y="440055"/>
                  </a:lnTo>
                  <a:lnTo>
                    <a:pt x="148170" y="438213"/>
                  </a:lnTo>
                  <a:lnTo>
                    <a:pt x="149656" y="439483"/>
                  </a:lnTo>
                  <a:lnTo>
                    <a:pt x="149656" y="435051"/>
                  </a:lnTo>
                  <a:lnTo>
                    <a:pt x="146011" y="435673"/>
                  </a:lnTo>
                  <a:lnTo>
                    <a:pt x="148640" y="436943"/>
                  </a:lnTo>
                  <a:lnTo>
                    <a:pt x="147942" y="438213"/>
                  </a:lnTo>
                  <a:lnTo>
                    <a:pt x="146913" y="438213"/>
                  </a:lnTo>
                  <a:lnTo>
                    <a:pt x="147980" y="440182"/>
                  </a:lnTo>
                  <a:lnTo>
                    <a:pt x="148259" y="440182"/>
                  </a:lnTo>
                  <a:lnTo>
                    <a:pt x="158280" y="440182"/>
                  </a:lnTo>
                  <a:lnTo>
                    <a:pt x="160388" y="439483"/>
                  </a:lnTo>
                  <a:lnTo>
                    <a:pt x="157530" y="433133"/>
                  </a:lnTo>
                  <a:lnTo>
                    <a:pt x="157213" y="430593"/>
                  </a:lnTo>
                  <a:lnTo>
                    <a:pt x="156895" y="428053"/>
                  </a:lnTo>
                  <a:lnTo>
                    <a:pt x="154152" y="426783"/>
                  </a:lnTo>
                  <a:lnTo>
                    <a:pt x="153670" y="422973"/>
                  </a:lnTo>
                  <a:lnTo>
                    <a:pt x="155397" y="421703"/>
                  </a:lnTo>
                  <a:lnTo>
                    <a:pt x="156578" y="424243"/>
                  </a:lnTo>
                  <a:lnTo>
                    <a:pt x="158394" y="422973"/>
                  </a:lnTo>
                  <a:lnTo>
                    <a:pt x="158559" y="420433"/>
                  </a:lnTo>
                  <a:lnTo>
                    <a:pt x="158064" y="419163"/>
                  </a:lnTo>
                  <a:lnTo>
                    <a:pt x="160604" y="419163"/>
                  </a:lnTo>
                  <a:lnTo>
                    <a:pt x="160693" y="417893"/>
                  </a:lnTo>
                  <a:lnTo>
                    <a:pt x="160794" y="416623"/>
                  </a:lnTo>
                  <a:close/>
                </a:path>
                <a:path w="497204" h="1410970">
                  <a:moveTo>
                    <a:pt x="162344" y="1447"/>
                  </a:moveTo>
                  <a:lnTo>
                    <a:pt x="161074" y="0"/>
                  </a:lnTo>
                  <a:lnTo>
                    <a:pt x="160997" y="876"/>
                  </a:lnTo>
                  <a:lnTo>
                    <a:pt x="161442" y="1092"/>
                  </a:lnTo>
                  <a:lnTo>
                    <a:pt x="161886" y="1320"/>
                  </a:lnTo>
                  <a:lnTo>
                    <a:pt x="162344" y="1447"/>
                  </a:lnTo>
                  <a:close/>
                </a:path>
                <a:path w="497204" h="1410970">
                  <a:moveTo>
                    <a:pt x="162712" y="417703"/>
                  </a:moveTo>
                  <a:lnTo>
                    <a:pt x="162585" y="417652"/>
                  </a:lnTo>
                  <a:lnTo>
                    <a:pt x="162306" y="415353"/>
                  </a:lnTo>
                  <a:lnTo>
                    <a:pt x="161137" y="412813"/>
                  </a:lnTo>
                  <a:lnTo>
                    <a:pt x="160845" y="410273"/>
                  </a:lnTo>
                  <a:lnTo>
                    <a:pt x="160324" y="410273"/>
                  </a:lnTo>
                  <a:lnTo>
                    <a:pt x="160108" y="409003"/>
                  </a:lnTo>
                  <a:lnTo>
                    <a:pt x="154635" y="409003"/>
                  </a:lnTo>
                  <a:lnTo>
                    <a:pt x="159524" y="415353"/>
                  </a:lnTo>
                  <a:lnTo>
                    <a:pt x="160401" y="415353"/>
                  </a:lnTo>
                  <a:lnTo>
                    <a:pt x="161848" y="416623"/>
                  </a:lnTo>
                  <a:lnTo>
                    <a:pt x="162420" y="417588"/>
                  </a:lnTo>
                  <a:lnTo>
                    <a:pt x="161988" y="417449"/>
                  </a:lnTo>
                  <a:lnTo>
                    <a:pt x="161747" y="417537"/>
                  </a:lnTo>
                  <a:lnTo>
                    <a:pt x="162344" y="417804"/>
                  </a:lnTo>
                  <a:lnTo>
                    <a:pt x="162623" y="418058"/>
                  </a:lnTo>
                  <a:lnTo>
                    <a:pt x="162687" y="418401"/>
                  </a:lnTo>
                  <a:lnTo>
                    <a:pt x="162712" y="417703"/>
                  </a:lnTo>
                  <a:close/>
                </a:path>
                <a:path w="497204" h="1410970">
                  <a:moveTo>
                    <a:pt x="162725" y="418642"/>
                  </a:moveTo>
                  <a:lnTo>
                    <a:pt x="162687" y="418401"/>
                  </a:lnTo>
                  <a:lnTo>
                    <a:pt x="162636" y="418706"/>
                  </a:lnTo>
                  <a:lnTo>
                    <a:pt x="162585" y="419049"/>
                  </a:lnTo>
                  <a:lnTo>
                    <a:pt x="162471" y="419354"/>
                  </a:lnTo>
                  <a:lnTo>
                    <a:pt x="162661" y="418934"/>
                  </a:lnTo>
                  <a:lnTo>
                    <a:pt x="162725" y="418642"/>
                  </a:lnTo>
                  <a:close/>
                </a:path>
                <a:path w="497204" h="1410970">
                  <a:moveTo>
                    <a:pt x="163156" y="417880"/>
                  </a:moveTo>
                  <a:lnTo>
                    <a:pt x="163106" y="417449"/>
                  </a:lnTo>
                  <a:lnTo>
                    <a:pt x="162902" y="417068"/>
                  </a:lnTo>
                  <a:lnTo>
                    <a:pt x="162623" y="416687"/>
                  </a:lnTo>
                  <a:lnTo>
                    <a:pt x="162674" y="417029"/>
                  </a:lnTo>
                  <a:lnTo>
                    <a:pt x="162712" y="417360"/>
                  </a:lnTo>
                  <a:lnTo>
                    <a:pt x="162712" y="417703"/>
                  </a:lnTo>
                  <a:lnTo>
                    <a:pt x="163156" y="417880"/>
                  </a:lnTo>
                  <a:close/>
                </a:path>
                <a:path w="497204" h="1410970">
                  <a:moveTo>
                    <a:pt x="163677" y="412813"/>
                  </a:moveTo>
                  <a:lnTo>
                    <a:pt x="163550" y="410273"/>
                  </a:lnTo>
                  <a:lnTo>
                    <a:pt x="162496" y="410273"/>
                  </a:lnTo>
                  <a:lnTo>
                    <a:pt x="162852" y="412813"/>
                  </a:lnTo>
                  <a:lnTo>
                    <a:pt x="163677" y="412813"/>
                  </a:lnTo>
                  <a:close/>
                </a:path>
                <a:path w="497204" h="1410970">
                  <a:moveTo>
                    <a:pt x="163728" y="407733"/>
                  </a:moveTo>
                  <a:lnTo>
                    <a:pt x="161493" y="405193"/>
                  </a:lnTo>
                  <a:lnTo>
                    <a:pt x="160274" y="406463"/>
                  </a:lnTo>
                  <a:lnTo>
                    <a:pt x="162458" y="407733"/>
                  </a:lnTo>
                  <a:lnTo>
                    <a:pt x="162750" y="407733"/>
                  </a:lnTo>
                  <a:lnTo>
                    <a:pt x="163614" y="409308"/>
                  </a:lnTo>
                  <a:lnTo>
                    <a:pt x="163728" y="407733"/>
                  </a:lnTo>
                  <a:close/>
                </a:path>
                <a:path w="497204" h="1410970">
                  <a:moveTo>
                    <a:pt x="164147" y="410273"/>
                  </a:moveTo>
                  <a:lnTo>
                    <a:pt x="163614" y="409308"/>
                  </a:lnTo>
                  <a:lnTo>
                    <a:pt x="163550" y="410273"/>
                  </a:lnTo>
                  <a:lnTo>
                    <a:pt x="164147" y="410273"/>
                  </a:lnTo>
                  <a:close/>
                </a:path>
                <a:path w="497204" h="1410970">
                  <a:moveTo>
                    <a:pt x="165887" y="1347127"/>
                  </a:moveTo>
                  <a:lnTo>
                    <a:pt x="164807" y="1334427"/>
                  </a:lnTo>
                  <a:lnTo>
                    <a:pt x="163614" y="1334427"/>
                  </a:lnTo>
                  <a:lnTo>
                    <a:pt x="165887" y="1347127"/>
                  </a:lnTo>
                  <a:close/>
                </a:path>
                <a:path w="497204" h="1410970">
                  <a:moveTo>
                    <a:pt x="165925" y="404456"/>
                  </a:moveTo>
                  <a:lnTo>
                    <a:pt x="163398" y="402437"/>
                  </a:lnTo>
                  <a:lnTo>
                    <a:pt x="164668" y="402412"/>
                  </a:lnTo>
                  <a:lnTo>
                    <a:pt x="161632" y="400138"/>
                  </a:lnTo>
                  <a:lnTo>
                    <a:pt x="161556" y="398919"/>
                  </a:lnTo>
                  <a:lnTo>
                    <a:pt x="163055" y="398399"/>
                  </a:lnTo>
                  <a:lnTo>
                    <a:pt x="164109" y="398856"/>
                  </a:lnTo>
                  <a:lnTo>
                    <a:pt x="163449" y="398272"/>
                  </a:lnTo>
                  <a:lnTo>
                    <a:pt x="165188" y="397256"/>
                  </a:lnTo>
                  <a:lnTo>
                    <a:pt x="163461" y="396189"/>
                  </a:lnTo>
                  <a:lnTo>
                    <a:pt x="160832" y="397090"/>
                  </a:lnTo>
                  <a:lnTo>
                    <a:pt x="160274" y="398945"/>
                  </a:lnTo>
                  <a:lnTo>
                    <a:pt x="161696" y="401370"/>
                  </a:lnTo>
                  <a:lnTo>
                    <a:pt x="160947" y="401637"/>
                  </a:lnTo>
                  <a:lnTo>
                    <a:pt x="160261" y="401027"/>
                  </a:lnTo>
                  <a:lnTo>
                    <a:pt x="159740" y="400799"/>
                  </a:lnTo>
                  <a:lnTo>
                    <a:pt x="160845" y="402488"/>
                  </a:lnTo>
                  <a:lnTo>
                    <a:pt x="163004" y="404660"/>
                  </a:lnTo>
                  <a:lnTo>
                    <a:pt x="165925" y="404456"/>
                  </a:lnTo>
                  <a:close/>
                </a:path>
                <a:path w="497204" h="1410970">
                  <a:moveTo>
                    <a:pt x="166890" y="13627"/>
                  </a:moveTo>
                  <a:lnTo>
                    <a:pt x="165569" y="927"/>
                  </a:lnTo>
                  <a:lnTo>
                    <a:pt x="164185" y="13627"/>
                  </a:lnTo>
                  <a:lnTo>
                    <a:pt x="160616" y="13627"/>
                  </a:lnTo>
                  <a:lnTo>
                    <a:pt x="160997" y="927"/>
                  </a:lnTo>
                  <a:lnTo>
                    <a:pt x="153720" y="927"/>
                  </a:lnTo>
                  <a:lnTo>
                    <a:pt x="148043" y="13627"/>
                  </a:lnTo>
                  <a:lnTo>
                    <a:pt x="148640" y="13627"/>
                  </a:lnTo>
                  <a:lnTo>
                    <a:pt x="146367" y="24599"/>
                  </a:lnTo>
                  <a:lnTo>
                    <a:pt x="146278" y="26327"/>
                  </a:lnTo>
                  <a:lnTo>
                    <a:pt x="146011" y="26327"/>
                  </a:lnTo>
                  <a:lnTo>
                    <a:pt x="145529" y="26327"/>
                  </a:lnTo>
                  <a:lnTo>
                    <a:pt x="145491" y="38201"/>
                  </a:lnTo>
                  <a:lnTo>
                    <a:pt x="145643" y="39027"/>
                  </a:lnTo>
                  <a:lnTo>
                    <a:pt x="145478" y="39027"/>
                  </a:lnTo>
                  <a:lnTo>
                    <a:pt x="145491" y="38201"/>
                  </a:lnTo>
                  <a:lnTo>
                    <a:pt x="144221" y="31330"/>
                  </a:lnTo>
                  <a:lnTo>
                    <a:pt x="143535" y="33959"/>
                  </a:lnTo>
                  <a:lnTo>
                    <a:pt x="143802" y="39027"/>
                  </a:lnTo>
                  <a:lnTo>
                    <a:pt x="142201" y="39027"/>
                  </a:lnTo>
                  <a:lnTo>
                    <a:pt x="143535" y="33959"/>
                  </a:lnTo>
                  <a:lnTo>
                    <a:pt x="143129" y="26327"/>
                  </a:lnTo>
                  <a:lnTo>
                    <a:pt x="141122" y="39027"/>
                  </a:lnTo>
                  <a:lnTo>
                    <a:pt x="140347" y="39027"/>
                  </a:lnTo>
                  <a:lnTo>
                    <a:pt x="140716" y="51727"/>
                  </a:lnTo>
                  <a:lnTo>
                    <a:pt x="137668" y="51727"/>
                  </a:lnTo>
                  <a:lnTo>
                    <a:pt x="138950" y="64427"/>
                  </a:lnTo>
                  <a:lnTo>
                    <a:pt x="135750" y="64427"/>
                  </a:lnTo>
                  <a:lnTo>
                    <a:pt x="137071" y="77127"/>
                  </a:lnTo>
                  <a:lnTo>
                    <a:pt x="134632" y="77127"/>
                  </a:lnTo>
                  <a:lnTo>
                    <a:pt x="132080" y="89827"/>
                  </a:lnTo>
                  <a:lnTo>
                    <a:pt x="130911" y="89827"/>
                  </a:lnTo>
                  <a:lnTo>
                    <a:pt x="130721" y="102527"/>
                  </a:lnTo>
                  <a:lnTo>
                    <a:pt x="130111" y="102527"/>
                  </a:lnTo>
                  <a:lnTo>
                    <a:pt x="130327" y="115227"/>
                  </a:lnTo>
                  <a:lnTo>
                    <a:pt x="129730" y="115227"/>
                  </a:lnTo>
                  <a:lnTo>
                    <a:pt x="129679" y="127927"/>
                  </a:lnTo>
                  <a:lnTo>
                    <a:pt x="131470" y="127927"/>
                  </a:lnTo>
                  <a:lnTo>
                    <a:pt x="129324" y="134683"/>
                  </a:lnTo>
                  <a:lnTo>
                    <a:pt x="129324" y="216827"/>
                  </a:lnTo>
                  <a:lnTo>
                    <a:pt x="127025" y="216827"/>
                  </a:lnTo>
                  <a:lnTo>
                    <a:pt x="127228" y="204127"/>
                  </a:lnTo>
                  <a:lnTo>
                    <a:pt x="127419" y="204127"/>
                  </a:lnTo>
                  <a:lnTo>
                    <a:pt x="129324" y="216827"/>
                  </a:lnTo>
                  <a:lnTo>
                    <a:pt x="129324" y="134683"/>
                  </a:lnTo>
                  <a:lnTo>
                    <a:pt x="127431" y="140627"/>
                  </a:lnTo>
                  <a:lnTo>
                    <a:pt x="127609" y="127927"/>
                  </a:lnTo>
                  <a:lnTo>
                    <a:pt x="127012" y="127927"/>
                  </a:lnTo>
                  <a:lnTo>
                    <a:pt x="126022" y="140627"/>
                  </a:lnTo>
                  <a:lnTo>
                    <a:pt x="124371" y="140627"/>
                  </a:lnTo>
                  <a:lnTo>
                    <a:pt x="126771" y="153327"/>
                  </a:lnTo>
                  <a:lnTo>
                    <a:pt x="123507" y="153327"/>
                  </a:lnTo>
                  <a:lnTo>
                    <a:pt x="125323" y="166027"/>
                  </a:lnTo>
                  <a:lnTo>
                    <a:pt x="121526" y="166027"/>
                  </a:lnTo>
                  <a:lnTo>
                    <a:pt x="120510" y="166027"/>
                  </a:lnTo>
                  <a:lnTo>
                    <a:pt x="120942" y="178727"/>
                  </a:lnTo>
                  <a:lnTo>
                    <a:pt x="121881" y="178727"/>
                  </a:lnTo>
                  <a:lnTo>
                    <a:pt x="124142" y="191427"/>
                  </a:lnTo>
                  <a:lnTo>
                    <a:pt x="120777" y="191427"/>
                  </a:lnTo>
                  <a:lnTo>
                    <a:pt x="122529" y="198945"/>
                  </a:lnTo>
                  <a:lnTo>
                    <a:pt x="120942" y="199440"/>
                  </a:lnTo>
                  <a:lnTo>
                    <a:pt x="120751" y="192557"/>
                  </a:lnTo>
                  <a:lnTo>
                    <a:pt x="120357" y="200850"/>
                  </a:lnTo>
                  <a:lnTo>
                    <a:pt x="121145" y="199872"/>
                  </a:lnTo>
                  <a:lnTo>
                    <a:pt x="121996" y="199301"/>
                  </a:lnTo>
                  <a:lnTo>
                    <a:pt x="122542" y="199009"/>
                  </a:lnTo>
                  <a:lnTo>
                    <a:pt x="123748" y="204127"/>
                  </a:lnTo>
                  <a:lnTo>
                    <a:pt x="123291" y="204127"/>
                  </a:lnTo>
                  <a:lnTo>
                    <a:pt x="123723" y="213537"/>
                  </a:lnTo>
                  <a:lnTo>
                    <a:pt x="125653" y="204127"/>
                  </a:lnTo>
                  <a:lnTo>
                    <a:pt x="126453" y="216827"/>
                  </a:lnTo>
                  <a:lnTo>
                    <a:pt x="126034" y="216827"/>
                  </a:lnTo>
                  <a:lnTo>
                    <a:pt x="124802" y="229527"/>
                  </a:lnTo>
                  <a:lnTo>
                    <a:pt x="121615" y="229527"/>
                  </a:lnTo>
                  <a:lnTo>
                    <a:pt x="124510" y="216827"/>
                  </a:lnTo>
                  <a:lnTo>
                    <a:pt x="123875" y="216827"/>
                  </a:lnTo>
                  <a:lnTo>
                    <a:pt x="123723" y="213537"/>
                  </a:lnTo>
                  <a:lnTo>
                    <a:pt x="123050" y="216827"/>
                  </a:lnTo>
                  <a:lnTo>
                    <a:pt x="118021" y="216827"/>
                  </a:lnTo>
                  <a:lnTo>
                    <a:pt x="116459" y="229527"/>
                  </a:lnTo>
                  <a:lnTo>
                    <a:pt x="117322" y="229527"/>
                  </a:lnTo>
                  <a:lnTo>
                    <a:pt x="118910" y="242227"/>
                  </a:lnTo>
                  <a:lnTo>
                    <a:pt x="119938" y="229527"/>
                  </a:lnTo>
                  <a:lnTo>
                    <a:pt x="121526" y="242227"/>
                  </a:lnTo>
                  <a:lnTo>
                    <a:pt x="121158" y="242227"/>
                  </a:lnTo>
                  <a:lnTo>
                    <a:pt x="118491" y="254927"/>
                  </a:lnTo>
                  <a:lnTo>
                    <a:pt x="118313" y="254927"/>
                  </a:lnTo>
                  <a:lnTo>
                    <a:pt x="122186" y="267627"/>
                  </a:lnTo>
                  <a:lnTo>
                    <a:pt x="116484" y="267627"/>
                  </a:lnTo>
                  <a:lnTo>
                    <a:pt x="117817" y="280327"/>
                  </a:lnTo>
                  <a:lnTo>
                    <a:pt x="117970" y="280327"/>
                  </a:lnTo>
                  <a:lnTo>
                    <a:pt x="114757" y="293027"/>
                  </a:lnTo>
                  <a:lnTo>
                    <a:pt x="115125" y="305727"/>
                  </a:lnTo>
                  <a:lnTo>
                    <a:pt x="115404" y="305727"/>
                  </a:lnTo>
                  <a:lnTo>
                    <a:pt x="115354" y="318427"/>
                  </a:lnTo>
                  <a:lnTo>
                    <a:pt x="112483" y="318427"/>
                  </a:lnTo>
                  <a:lnTo>
                    <a:pt x="111975" y="331127"/>
                  </a:lnTo>
                  <a:lnTo>
                    <a:pt x="110337" y="343827"/>
                  </a:lnTo>
                  <a:lnTo>
                    <a:pt x="107962" y="356527"/>
                  </a:lnTo>
                  <a:lnTo>
                    <a:pt x="105270" y="369227"/>
                  </a:lnTo>
                  <a:lnTo>
                    <a:pt x="105448" y="369227"/>
                  </a:lnTo>
                  <a:lnTo>
                    <a:pt x="103759" y="381927"/>
                  </a:lnTo>
                  <a:lnTo>
                    <a:pt x="107111" y="369227"/>
                  </a:lnTo>
                  <a:lnTo>
                    <a:pt x="107835" y="369227"/>
                  </a:lnTo>
                  <a:lnTo>
                    <a:pt x="107657" y="381927"/>
                  </a:lnTo>
                  <a:lnTo>
                    <a:pt x="105702" y="381927"/>
                  </a:lnTo>
                  <a:lnTo>
                    <a:pt x="105473" y="394627"/>
                  </a:lnTo>
                  <a:lnTo>
                    <a:pt x="104254" y="407327"/>
                  </a:lnTo>
                  <a:lnTo>
                    <a:pt x="101231" y="407327"/>
                  </a:lnTo>
                  <a:lnTo>
                    <a:pt x="98907" y="420027"/>
                  </a:lnTo>
                  <a:lnTo>
                    <a:pt x="101269" y="420027"/>
                  </a:lnTo>
                  <a:lnTo>
                    <a:pt x="105219" y="420027"/>
                  </a:lnTo>
                  <a:lnTo>
                    <a:pt x="101498" y="432727"/>
                  </a:lnTo>
                  <a:lnTo>
                    <a:pt x="101269" y="420027"/>
                  </a:lnTo>
                  <a:lnTo>
                    <a:pt x="98717" y="432727"/>
                  </a:lnTo>
                  <a:lnTo>
                    <a:pt x="96456" y="445427"/>
                  </a:lnTo>
                  <a:lnTo>
                    <a:pt x="93713" y="458127"/>
                  </a:lnTo>
                  <a:lnTo>
                    <a:pt x="89700" y="470827"/>
                  </a:lnTo>
                  <a:lnTo>
                    <a:pt x="93103" y="470827"/>
                  </a:lnTo>
                  <a:lnTo>
                    <a:pt x="84772" y="483527"/>
                  </a:lnTo>
                  <a:lnTo>
                    <a:pt x="89827" y="496227"/>
                  </a:lnTo>
                  <a:lnTo>
                    <a:pt x="85013" y="496227"/>
                  </a:lnTo>
                  <a:lnTo>
                    <a:pt x="83032" y="508927"/>
                  </a:lnTo>
                  <a:lnTo>
                    <a:pt x="79260" y="508927"/>
                  </a:lnTo>
                  <a:lnTo>
                    <a:pt x="82486" y="521627"/>
                  </a:lnTo>
                  <a:lnTo>
                    <a:pt x="80873" y="521627"/>
                  </a:lnTo>
                  <a:lnTo>
                    <a:pt x="76860" y="534327"/>
                  </a:lnTo>
                  <a:lnTo>
                    <a:pt x="79260" y="534327"/>
                  </a:lnTo>
                  <a:lnTo>
                    <a:pt x="74041" y="547027"/>
                  </a:lnTo>
                  <a:lnTo>
                    <a:pt x="72580" y="547027"/>
                  </a:lnTo>
                  <a:lnTo>
                    <a:pt x="71526" y="559727"/>
                  </a:lnTo>
                  <a:lnTo>
                    <a:pt x="68935" y="559727"/>
                  </a:lnTo>
                  <a:lnTo>
                    <a:pt x="69608" y="572427"/>
                  </a:lnTo>
                  <a:lnTo>
                    <a:pt x="67627" y="572427"/>
                  </a:lnTo>
                  <a:lnTo>
                    <a:pt x="65684" y="585127"/>
                  </a:lnTo>
                  <a:lnTo>
                    <a:pt x="63334" y="585127"/>
                  </a:lnTo>
                  <a:lnTo>
                    <a:pt x="61302" y="597827"/>
                  </a:lnTo>
                  <a:lnTo>
                    <a:pt x="59575" y="597827"/>
                  </a:lnTo>
                  <a:lnTo>
                    <a:pt x="57835" y="610654"/>
                  </a:lnTo>
                  <a:lnTo>
                    <a:pt x="60883" y="623227"/>
                  </a:lnTo>
                  <a:lnTo>
                    <a:pt x="55880" y="623227"/>
                  </a:lnTo>
                  <a:lnTo>
                    <a:pt x="55486" y="635927"/>
                  </a:lnTo>
                  <a:lnTo>
                    <a:pt x="54622" y="635927"/>
                  </a:lnTo>
                  <a:lnTo>
                    <a:pt x="54521" y="634860"/>
                  </a:lnTo>
                  <a:lnTo>
                    <a:pt x="54533" y="635927"/>
                  </a:lnTo>
                  <a:lnTo>
                    <a:pt x="49593" y="635927"/>
                  </a:lnTo>
                  <a:lnTo>
                    <a:pt x="47828" y="648627"/>
                  </a:lnTo>
                  <a:lnTo>
                    <a:pt x="46634" y="661327"/>
                  </a:lnTo>
                  <a:lnTo>
                    <a:pt x="45580" y="661327"/>
                  </a:lnTo>
                  <a:lnTo>
                    <a:pt x="44259" y="674027"/>
                  </a:lnTo>
                  <a:lnTo>
                    <a:pt x="46659" y="674027"/>
                  </a:lnTo>
                  <a:lnTo>
                    <a:pt x="44589" y="686727"/>
                  </a:lnTo>
                  <a:lnTo>
                    <a:pt x="42329" y="686727"/>
                  </a:lnTo>
                  <a:lnTo>
                    <a:pt x="40220" y="699427"/>
                  </a:lnTo>
                  <a:lnTo>
                    <a:pt x="38595" y="699427"/>
                  </a:lnTo>
                  <a:lnTo>
                    <a:pt x="38506" y="712127"/>
                  </a:lnTo>
                  <a:lnTo>
                    <a:pt x="38836" y="712127"/>
                  </a:lnTo>
                  <a:lnTo>
                    <a:pt x="37122" y="724827"/>
                  </a:lnTo>
                  <a:lnTo>
                    <a:pt x="36461" y="712127"/>
                  </a:lnTo>
                  <a:lnTo>
                    <a:pt x="35229" y="724827"/>
                  </a:lnTo>
                  <a:lnTo>
                    <a:pt x="34353" y="724827"/>
                  </a:lnTo>
                  <a:lnTo>
                    <a:pt x="33680" y="737527"/>
                  </a:lnTo>
                  <a:lnTo>
                    <a:pt x="35687" y="737527"/>
                  </a:lnTo>
                  <a:lnTo>
                    <a:pt x="35572" y="750227"/>
                  </a:lnTo>
                  <a:lnTo>
                    <a:pt x="32435" y="750227"/>
                  </a:lnTo>
                  <a:lnTo>
                    <a:pt x="30467" y="762927"/>
                  </a:lnTo>
                  <a:lnTo>
                    <a:pt x="26073" y="775627"/>
                  </a:lnTo>
                  <a:lnTo>
                    <a:pt x="22110" y="788327"/>
                  </a:lnTo>
                  <a:lnTo>
                    <a:pt x="21348" y="788327"/>
                  </a:lnTo>
                  <a:lnTo>
                    <a:pt x="21399" y="801027"/>
                  </a:lnTo>
                  <a:lnTo>
                    <a:pt x="21717" y="813727"/>
                  </a:lnTo>
                  <a:lnTo>
                    <a:pt x="20383" y="813727"/>
                  </a:lnTo>
                  <a:lnTo>
                    <a:pt x="20510" y="801027"/>
                  </a:lnTo>
                  <a:lnTo>
                    <a:pt x="18389" y="813727"/>
                  </a:lnTo>
                  <a:lnTo>
                    <a:pt x="17106" y="826427"/>
                  </a:lnTo>
                  <a:lnTo>
                    <a:pt x="15582" y="839127"/>
                  </a:lnTo>
                  <a:lnTo>
                    <a:pt x="15316" y="839127"/>
                  </a:lnTo>
                  <a:lnTo>
                    <a:pt x="11264" y="851827"/>
                  </a:lnTo>
                  <a:lnTo>
                    <a:pt x="9753" y="864527"/>
                  </a:lnTo>
                  <a:lnTo>
                    <a:pt x="8737" y="877227"/>
                  </a:lnTo>
                  <a:lnTo>
                    <a:pt x="6172" y="889927"/>
                  </a:lnTo>
                  <a:lnTo>
                    <a:pt x="8458" y="889927"/>
                  </a:lnTo>
                  <a:lnTo>
                    <a:pt x="7010" y="915327"/>
                  </a:lnTo>
                  <a:lnTo>
                    <a:pt x="4546" y="928027"/>
                  </a:lnTo>
                  <a:lnTo>
                    <a:pt x="1930" y="953427"/>
                  </a:lnTo>
                  <a:lnTo>
                    <a:pt x="0" y="978827"/>
                  </a:lnTo>
                  <a:lnTo>
                    <a:pt x="3594" y="978827"/>
                  </a:lnTo>
                  <a:lnTo>
                    <a:pt x="5486" y="991527"/>
                  </a:lnTo>
                  <a:lnTo>
                    <a:pt x="1587" y="991527"/>
                  </a:lnTo>
                  <a:lnTo>
                    <a:pt x="3530" y="1004227"/>
                  </a:lnTo>
                  <a:lnTo>
                    <a:pt x="4356" y="1016927"/>
                  </a:lnTo>
                  <a:lnTo>
                    <a:pt x="5410" y="1042327"/>
                  </a:lnTo>
                  <a:lnTo>
                    <a:pt x="8039" y="1055027"/>
                  </a:lnTo>
                  <a:lnTo>
                    <a:pt x="4356" y="1055027"/>
                  </a:lnTo>
                  <a:lnTo>
                    <a:pt x="7708" y="1067727"/>
                  </a:lnTo>
                  <a:lnTo>
                    <a:pt x="6616" y="1067727"/>
                  </a:lnTo>
                  <a:lnTo>
                    <a:pt x="11595" y="1080427"/>
                  </a:lnTo>
                  <a:lnTo>
                    <a:pt x="9931" y="1080427"/>
                  </a:lnTo>
                  <a:lnTo>
                    <a:pt x="10363" y="1093127"/>
                  </a:lnTo>
                  <a:lnTo>
                    <a:pt x="12446" y="1093127"/>
                  </a:lnTo>
                  <a:lnTo>
                    <a:pt x="15405" y="1103858"/>
                  </a:lnTo>
                  <a:lnTo>
                    <a:pt x="15265" y="1103642"/>
                  </a:lnTo>
                  <a:lnTo>
                    <a:pt x="14922" y="1103503"/>
                  </a:lnTo>
                  <a:lnTo>
                    <a:pt x="14833" y="1108760"/>
                  </a:lnTo>
                  <a:lnTo>
                    <a:pt x="15468" y="1107249"/>
                  </a:lnTo>
                  <a:lnTo>
                    <a:pt x="15697" y="1105738"/>
                  </a:lnTo>
                  <a:lnTo>
                    <a:pt x="15722" y="1104988"/>
                  </a:lnTo>
                  <a:lnTo>
                    <a:pt x="15963" y="1105827"/>
                  </a:lnTo>
                  <a:lnTo>
                    <a:pt x="15760" y="1105827"/>
                  </a:lnTo>
                  <a:lnTo>
                    <a:pt x="19265" y="1118527"/>
                  </a:lnTo>
                  <a:lnTo>
                    <a:pt x="17195" y="1118527"/>
                  </a:lnTo>
                  <a:lnTo>
                    <a:pt x="21043" y="1143927"/>
                  </a:lnTo>
                  <a:lnTo>
                    <a:pt x="22009" y="1143927"/>
                  </a:lnTo>
                  <a:lnTo>
                    <a:pt x="23507" y="1156627"/>
                  </a:lnTo>
                  <a:lnTo>
                    <a:pt x="28130" y="1156627"/>
                  </a:lnTo>
                  <a:lnTo>
                    <a:pt x="31153" y="1169327"/>
                  </a:lnTo>
                  <a:lnTo>
                    <a:pt x="33756" y="1169327"/>
                  </a:lnTo>
                  <a:lnTo>
                    <a:pt x="33210" y="1182027"/>
                  </a:lnTo>
                  <a:lnTo>
                    <a:pt x="38785" y="1194727"/>
                  </a:lnTo>
                  <a:lnTo>
                    <a:pt x="44323" y="1194727"/>
                  </a:lnTo>
                  <a:lnTo>
                    <a:pt x="49784" y="1207427"/>
                  </a:lnTo>
                  <a:lnTo>
                    <a:pt x="55168" y="1220127"/>
                  </a:lnTo>
                  <a:lnTo>
                    <a:pt x="54711" y="1220127"/>
                  </a:lnTo>
                  <a:lnTo>
                    <a:pt x="59474" y="1232827"/>
                  </a:lnTo>
                  <a:lnTo>
                    <a:pt x="60058" y="1232827"/>
                  </a:lnTo>
                  <a:lnTo>
                    <a:pt x="63855" y="1241463"/>
                  </a:lnTo>
                  <a:lnTo>
                    <a:pt x="61290" y="1232827"/>
                  </a:lnTo>
                  <a:lnTo>
                    <a:pt x="63855" y="1232827"/>
                  </a:lnTo>
                  <a:lnTo>
                    <a:pt x="64909" y="1243850"/>
                  </a:lnTo>
                  <a:lnTo>
                    <a:pt x="65646" y="1245527"/>
                  </a:lnTo>
                  <a:lnTo>
                    <a:pt x="70662" y="1258227"/>
                  </a:lnTo>
                  <a:lnTo>
                    <a:pt x="75819" y="1258227"/>
                  </a:lnTo>
                  <a:lnTo>
                    <a:pt x="81775" y="1270927"/>
                  </a:lnTo>
                  <a:lnTo>
                    <a:pt x="91122" y="1270927"/>
                  </a:lnTo>
                  <a:lnTo>
                    <a:pt x="92481" y="1283627"/>
                  </a:lnTo>
                  <a:lnTo>
                    <a:pt x="92151" y="1283627"/>
                  </a:lnTo>
                  <a:lnTo>
                    <a:pt x="98272" y="1296327"/>
                  </a:lnTo>
                  <a:lnTo>
                    <a:pt x="107238" y="1296327"/>
                  </a:lnTo>
                  <a:lnTo>
                    <a:pt x="110832" y="1309027"/>
                  </a:lnTo>
                  <a:lnTo>
                    <a:pt x="114808" y="1309027"/>
                  </a:lnTo>
                  <a:lnTo>
                    <a:pt x="120891" y="1321727"/>
                  </a:lnTo>
                  <a:lnTo>
                    <a:pt x="126949" y="1321727"/>
                  </a:lnTo>
                  <a:lnTo>
                    <a:pt x="132829" y="1334427"/>
                  </a:lnTo>
                  <a:lnTo>
                    <a:pt x="142201" y="1334427"/>
                  </a:lnTo>
                  <a:lnTo>
                    <a:pt x="147637" y="1347127"/>
                  </a:lnTo>
                  <a:lnTo>
                    <a:pt x="159905" y="1347127"/>
                  </a:lnTo>
                  <a:lnTo>
                    <a:pt x="159804" y="1346847"/>
                  </a:lnTo>
                  <a:lnTo>
                    <a:pt x="161036" y="1347508"/>
                  </a:lnTo>
                  <a:lnTo>
                    <a:pt x="159791" y="1346225"/>
                  </a:lnTo>
                  <a:lnTo>
                    <a:pt x="159448" y="1345869"/>
                  </a:lnTo>
                  <a:lnTo>
                    <a:pt x="155384" y="1334427"/>
                  </a:lnTo>
                  <a:lnTo>
                    <a:pt x="157657" y="1334427"/>
                  </a:lnTo>
                  <a:lnTo>
                    <a:pt x="153073" y="1321727"/>
                  </a:lnTo>
                  <a:lnTo>
                    <a:pt x="135382" y="1321727"/>
                  </a:lnTo>
                  <a:lnTo>
                    <a:pt x="132143" y="1309027"/>
                  </a:lnTo>
                  <a:lnTo>
                    <a:pt x="129743" y="1309027"/>
                  </a:lnTo>
                  <a:lnTo>
                    <a:pt x="127685" y="1298194"/>
                  </a:lnTo>
                  <a:lnTo>
                    <a:pt x="126746" y="1296327"/>
                  </a:lnTo>
                  <a:lnTo>
                    <a:pt x="124244" y="1296327"/>
                  </a:lnTo>
                  <a:lnTo>
                    <a:pt x="121894" y="1283627"/>
                  </a:lnTo>
                  <a:lnTo>
                    <a:pt x="121564" y="1296327"/>
                  </a:lnTo>
                  <a:lnTo>
                    <a:pt x="120434" y="1283627"/>
                  </a:lnTo>
                  <a:lnTo>
                    <a:pt x="117411" y="1283627"/>
                  </a:lnTo>
                  <a:lnTo>
                    <a:pt x="118275" y="1296327"/>
                  </a:lnTo>
                  <a:lnTo>
                    <a:pt x="113817" y="1283627"/>
                  </a:lnTo>
                  <a:lnTo>
                    <a:pt x="113639" y="1283627"/>
                  </a:lnTo>
                  <a:lnTo>
                    <a:pt x="111404" y="1270927"/>
                  </a:lnTo>
                  <a:lnTo>
                    <a:pt x="99072" y="1270927"/>
                  </a:lnTo>
                  <a:lnTo>
                    <a:pt x="96786" y="1258227"/>
                  </a:lnTo>
                  <a:lnTo>
                    <a:pt x="85839" y="1258227"/>
                  </a:lnTo>
                  <a:lnTo>
                    <a:pt x="87706" y="1245527"/>
                  </a:lnTo>
                  <a:lnTo>
                    <a:pt x="85293" y="1245527"/>
                  </a:lnTo>
                  <a:lnTo>
                    <a:pt x="82778" y="1245527"/>
                  </a:lnTo>
                  <a:lnTo>
                    <a:pt x="82283" y="1232827"/>
                  </a:lnTo>
                  <a:lnTo>
                    <a:pt x="85293" y="1245527"/>
                  </a:lnTo>
                  <a:lnTo>
                    <a:pt x="84696" y="1232827"/>
                  </a:lnTo>
                  <a:lnTo>
                    <a:pt x="82778" y="1232827"/>
                  </a:lnTo>
                  <a:lnTo>
                    <a:pt x="77787" y="1220127"/>
                  </a:lnTo>
                  <a:lnTo>
                    <a:pt x="75425" y="1220127"/>
                  </a:lnTo>
                  <a:lnTo>
                    <a:pt x="77876" y="1232827"/>
                  </a:lnTo>
                  <a:lnTo>
                    <a:pt x="69367" y="1232827"/>
                  </a:lnTo>
                  <a:lnTo>
                    <a:pt x="68694" y="1220127"/>
                  </a:lnTo>
                  <a:lnTo>
                    <a:pt x="73660" y="1220127"/>
                  </a:lnTo>
                  <a:lnTo>
                    <a:pt x="71335" y="1207427"/>
                  </a:lnTo>
                  <a:lnTo>
                    <a:pt x="64020" y="1207427"/>
                  </a:lnTo>
                  <a:lnTo>
                    <a:pt x="60858" y="1194727"/>
                  </a:lnTo>
                  <a:lnTo>
                    <a:pt x="58445" y="1194727"/>
                  </a:lnTo>
                  <a:lnTo>
                    <a:pt x="56197" y="1182027"/>
                  </a:lnTo>
                  <a:lnTo>
                    <a:pt x="56959" y="1182027"/>
                  </a:lnTo>
                  <a:lnTo>
                    <a:pt x="55333" y="1169327"/>
                  </a:lnTo>
                  <a:lnTo>
                    <a:pt x="52120" y="1169327"/>
                  </a:lnTo>
                  <a:lnTo>
                    <a:pt x="49872" y="1156627"/>
                  </a:lnTo>
                  <a:lnTo>
                    <a:pt x="47523" y="1156627"/>
                  </a:lnTo>
                  <a:lnTo>
                    <a:pt x="46482" y="1152410"/>
                  </a:lnTo>
                  <a:lnTo>
                    <a:pt x="46634" y="1156627"/>
                  </a:lnTo>
                  <a:lnTo>
                    <a:pt x="44361" y="1156627"/>
                  </a:lnTo>
                  <a:lnTo>
                    <a:pt x="44361" y="1143927"/>
                  </a:lnTo>
                  <a:lnTo>
                    <a:pt x="41224" y="1143927"/>
                  </a:lnTo>
                  <a:lnTo>
                    <a:pt x="40119" y="1131227"/>
                  </a:lnTo>
                  <a:lnTo>
                    <a:pt x="34531" y="1131227"/>
                  </a:lnTo>
                  <a:lnTo>
                    <a:pt x="34950" y="1118527"/>
                  </a:lnTo>
                  <a:lnTo>
                    <a:pt x="32994" y="1118527"/>
                  </a:lnTo>
                  <a:lnTo>
                    <a:pt x="31064" y="1105827"/>
                  </a:lnTo>
                  <a:lnTo>
                    <a:pt x="31572" y="1093127"/>
                  </a:lnTo>
                  <a:lnTo>
                    <a:pt x="29908" y="1093127"/>
                  </a:lnTo>
                  <a:lnTo>
                    <a:pt x="27800" y="1080427"/>
                  </a:lnTo>
                  <a:lnTo>
                    <a:pt x="28359" y="1067727"/>
                  </a:lnTo>
                  <a:lnTo>
                    <a:pt x="31242" y="1067727"/>
                  </a:lnTo>
                  <a:lnTo>
                    <a:pt x="24866" y="1057478"/>
                  </a:lnTo>
                  <a:lnTo>
                    <a:pt x="24688" y="1067727"/>
                  </a:lnTo>
                  <a:lnTo>
                    <a:pt x="22529" y="1067727"/>
                  </a:lnTo>
                  <a:lnTo>
                    <a:pt x="24549" y="1056957"/>
                  </a:lnTo>
                  <a:lnTo>
                    <a:pt x="23355" y="1055027"/>
                  </a:lnTo>
                  <a:lnTo>
                    <a:pt x="26174" y="1042327"/>
                  </a:lnTo>
                  <a:lnTo>
                    <a:pt x="23368" y="1042327"/>
                  </a:lnTo>
                  <a:lnTo>
                    <a:pt x="23241" y="1029627"/>
                  </a:lnTo>
                  <a:lnTo>
                    <a:pt x="24142" y="1029627"/>
                  </a:lnTo>
                  <a:lnTo>
                    <a:pt x="20802" y="1016927"/>
                  </a:lnTo>
                  <a:lnTo>
                    <a:pt x="19113" y="1016927"/>
                  </a:lnTo>
                  <a:lnTo>
                    <a:pt x="18110" y="1004227"/>
                  </a:lnTo>
                  <a:lnTo>
                    <a:pt x="18300" y="1004227"/>
                  </a:lnTo>
                  <a:lnTo>
                    <a:pt x="19316" y="991527"/>
                  </a:lnTo>
                  <a:lnTo>
                    <a:pt x="21882" y="991527"/>
                  </a:lnTo>
                  <a:lnTo>
                    <a:pt x="22161" y="1004227"/>
                  </a:lnTo>
                  <a:lnTo>
                    <a:pt x="25285" y="991527"/>
                  </a:lnTo>
                  <a:lnTo>
                    <a:pt x="23876" y="991527"/>
                  </a:lnTo>
                  <a:lnTo>
                    <a:pt x="23291" y="978827"/>
                  </a:lnTo>
                  <a:lnTo>
                    <a:pt x="19723" y="978827"/>
                  </a:lnTo>
                  <a:lnTo>
                    <a:pt x="20116" y="966127"/>
                  </a:lnTo>
                  <a:lnTo>
                    <a:pt x="21069" y="966127"/>
                  </a:lnTo>
                  <a:lnTo>
                    <a:pt x="18605" y="953427"/>
                  </a:lnTo>
                  <a:lnTo>
                    <a:pt x="21526" y="953427"/>
                  </a:lnTo>
                  <a:lnTo>
                    <a:pt x="19240" y="940727"/>
                  </a:lnTo>
                  <a:lnTo>
                    <a:pt x="18986" y="928027"/>
                  </a:lnTo>
                  <a:lnTo>
                    <a:pt x="19291" y="929589"/>
                  </a:lnTo>
                  <a:lnTo>
                    <a:pt x="19138" y="928027"/>
                  </a:lnTo>
                  <a:lnTo>
                    <a:pt x="19773" y="928027"/>
                  </a:lnTo>
                  <a:lnTo>
                    <a:pt x="23266" y="915327"/>
                  </a:lnTo>
                  <a:lnTo>
                    <a:pt x="24726" y="915327"/>
                  </a:lnTo>
                  <a:lnTo>
                    <a:pt x="26047" y="902627"/>
                  </a:lnTo>
                  <a:lnTo>
                    <a:pt x="29146" y="902627"/>
                  </a:lnTo>
                  <a:lnTo>
                    <a:pt x="29171" y="889927"/>
                  </a:lnTo>
                  <a:lnTo>
                    <a:pt x="30683" y="877227"/>
                  </a:lnTo>
                  <a:lnTo>
                    <a:pt x="32778" y="864527"/>
                  </a:lnTo>
                  <a:lnTo>
                    <a:pt x="34391" y="852957"/>
                  </a:lnTo>
                  <a:lnTo>
                    <a:pt x="34975" y="851827"/>
                  </a:lnTo>
                  <a:lnTo>
                    <a:pt x="34544" y="851827"/>
                  </a:lnTo>
                  <a:lnTo>
                    <a:pt x="29375" y="851827"/>
                  </a:lnTo>
                  <a:lnTo>
                    <a:pt x="29641" y="839127"/>
                  </a:lnTo>
                  <a:lnTo>
                    <a:pt x="31407" y="839127"/>
                  </a:lnTo>
                  <a:lnTo>
                    <a:pt x="33185" y="846226"/>
                  </a:lnTo>
                  <a:lnTo>
                    <a:pt x="35483" y="840028"/>
                  </a:lnTo>
                  <a:lnTo>
                    <a:pt x="33896" y="840816"/>
                  </a:lnTo>
                  <a:lnTo>
                    <a:pt x="33261" y="839127"/>
                  </a:lnTo>
                  <a:lnTo>
                    <a:pt x="34912" y="839127"/>
                  </a:lnTo>
                  <a:lnTo>
                    <a:pt x="36944" y="826427"/>
                  </a:lnTo>
                  <a:lnTo>
                    <a:pt x="35610" y="839127"/>
                  </a:lnTo>
                  <a:lnTo>
                    <a:pt x="36906" y="839127"/>
                  </a:lnTo>
                  <a:lnTo>
                    <a:pt x="38582" y="826427"/>
                  </a:lnTo>
                  <a:lnTo>
                    <a:pt x="37973" y="826427"/>
                  </a:lnTo>
                  <a:lnTo>
                    <a:pt x="42075" y="813727"/>
                  </a:lnTo>
                  <a:lnTo>
                    <a:pt x="42519" y="801027"/>
                  </a:lnTo>
                  <a:lnTo>
                    <a:pt x="43713" y="813727"/>
                  </a:lnTo>
                  <a:lnTo>
                    <a:pt x="44119" y="801027"/>
                  </a:lnTo>
                  <a:lnTo>
                    <a:pt x="45008" y="801027"/>
                  </a:lnTo>
                  <a:lnTo>
                    <a:pt x="45300" y="788327"/>
                  </a:lnTo>
                  <a:lnTo>
                    <a:pt x="44716" y="788327"/>
                  </a:lnTo>
                  <a:lnTo>
                    <a:pt x="46456" y="775627"/>
                  </a:lnTo>
                  <a:lnTo>
                    <a:pt x="46418" y="788327"/>
                  </a:lnTo>
                  <a:lnTo>
                    <a:pt x="47904" y="775627"/>
                  </a:lnTo>
                  <a:lnTo>
                    <a:pt x="48628" y="762927"/>
                  </a:lnTo>
                  <a:lnTo>
                    <a:pt x="49695" y="750227"/>
                  </a:lnTo>
                  <a:lnTo>
                    <a:pt x="52197" y="737527"/>
                  </a:lnTo>
                  <a:lnTo>
                    <a:pt x="54889" y="737527"/>
                  </a:lnTo>
                  <a:lnTo>
                    <a:pt x="54165" y="724827"/>
                  </a:lnTo>
                  <a:lnTo>
                    <a:pt x="58610" y="724827"/>
                  </a:lnTo>
                  <a:lnTo>
                    <a:pt x="58762" y="712127"/>
                  </a:lnTo>
                  <a:lnTo>
                    <a:pt x="58331" y="699427"/>
                  </a:lnTo>
                  <a:lnTo>
                    <a:pt x="62598" y="699427"/>
                  </a:lnTo>
                  <a:lnTo>
                    <a:pt x="67995" y="686727"/>
                  </a:lnTo>
                  <a:lnTo>
                    <a:pt x="68503" y="686727"/>
                  </a:lnTo>
                  <a:lnTo>
                    <a:pt x="70573" y="674027"/>
                  </a:lnTo>
                  <a:lnTo>
                    <a:pt x="71475" y="661327"/>
                  </a:lnTo>
                  <a:lnTo>
                    <a:pt x="71958" y="648627"/>
                  </a:lnTo>
                  <a:lnTo>
                    <a:pt x="72809" y="635927"/>
                  </a:lnTo>
                  <a:lnTo>
                    <a:pt x="76911" y="635927"/>
                  </a:lnTo>
                  <a:lnTo>
                    <a:pt x="80225" y="623227"/>
                  </a:lnTo>
                  <a:lnTo>
                    <a:pt x="83439" y="610527"/>
                  </a:lnTo>
                  <a:lnTo>
                    <a:pt x="87198" y="597827"/>
                  </a:lnTo>
                  <a:lnTo>
                    <a:pt x="84188" y="597827"/>
                  </a:lnTo>
                  <a:lnTo>
                    <a:pt x="84366" y="585127"/>
                  </a:lnTo>
                  <a:lnTo>
                    <a:pt x="91033" y="585127"/>
                  </a:lnTo>
                  <a:lnTo>
                    <a:pt x="91668" y="572427"/>
                  </a:lnTo>
                  <a:lnTo>
                    <a:pt x="88442" y="572427"/>
                  </a:lnTo>
                  <a:lnTo>
                    <a:pt x="93726" y="559727"/>
                  </a:lnTo>
                  <a:lnTo>
                    <a:pt x="96062" y="547027"/>
                  </a:lnTo>
                  <a:lnTo>
                    <a:pt x="97993" y="534327"/>
                  </a:lnTo>
                  <a:lnTo>
                    <a:pt x="102031" y="521627"/>
                  </a:lnTo>
                  <a:lnTo>
                    <a:pt x="101561" y="521627"/>
                  </a:lnTo>
                  <a:lnTo>
                    <a:pt x="102463" y="508927"/>
                  </a:lnTo>
                  <a:lnTo>
                    <a:pt x="106260" y="508927"/>
                  </a:lnTo>
                  <a:lnTo>
                    <a:pt x="107708" y="496227"/>
                  </a:lnTo>
                  <a:lnTo>
                    <a:pt x="108991" y="496227"/>
                  </a:lnTo>
                  <a:lnTo>
                    <a:pt x="110286" y="483527"/>
                  </a:lnTo>
                  <a:lnTo>
                    <a:pt x="105905" y="483527"/>
                  </a:lnTo>
                  <a:lnTo>
                    <a:pt x="106946" y="470827"/>
                  </a:lnTo>
                  <a:lnTo>
                    <a:pt x="111125" y="470827"/>
                  </a:lnTo>
                  <a:lnTo>
                    <a:pt x="113284" y="458127"/>
                  </a:lnTo>
                  <a:lnTo>
                    <a:pt x="115709" y="458127"/>
                  </a:lnTo>
                  <a:lnTo>
                    <a:pt x="117436" y="445427"/>
                  </a:lnTo>
                  <a:lnTo>
                    <a:pt x="117462" y="432727"/>
                  </a:lnTo>
                  <a:lnTo>
                    <a:pt x="119926" y="432727"/>
                  </a:lnTo>
                  <a:lnTo>
                    <a:pt x="125196" y="420027"/>
                  </a:lnTo>
                  <a:lnTo>
                    <a:pt x="123113" y="420027"/>
                  </a:lnTo>
                  <a:lnTo>
                    <a:pt x="121805" y="407327"/>
                  </a:lnTo>
                  <a:lnTo>
                    <a:pt x="121272" y="394919"/>
                  </a:lnTo>
                  <a:lnTo>
                    <a:pt x="121221" y="394627"/>
                  </a:lnTo>
                  <a:lnTo>
                    <a:pt x="120370" y="394627"/>
                  </a:lnTo>
                  <a:lnTo>
                    <a:pt x="120599" y="381927"/>
                  </a:lnTo>
                  <a:lnTo>
                    <a:pt x="122872" y="381927"/>
                  </a:lnTo>
                  <a:lnTo>
                    <a:pt x="121856" y="394627"/>
                  </a:lnTo>
                  <a:lnTo>
                    <a:pt x="124053" y="381927"/>
                  </a:lnTo>
                  <a:lnTo>
                    <a:pt x="123799" y="381927"/>
                  </a:lnTo>
                  <a:lnTo>
                    <a:pt x="124764" y="369227"/>
                  </a:lnTo>
                  <a:lnTo>
                    <a:pt x="121805" y="369227"/>
                  </a:lnTo>
                  <a:lnTo>
                    <a:pt x="124434" y="356527"/>
                  </a:lnTo>
                  <a:lnTo>
                    <a:pt x="124091" y="356527"/>
                  </a:lnTo>
                  <a:lnTo>
                    <a:pt x="125209" y="343827"/>
                  </a:lnTo>
                  <a:lnTo>
                    <a:pt x="126149" y="343827"/>
                  </a:lnTo>
                  <a:lnTo>
                    <a:pt x="126695" y="356527"/>
                  </a:lnTo>
                  <a:lnTo>
                    <a:pt x="129794" y="343827"/>
                  </a:lnTo>
                  <a:lnTo>
                    <a:pt x="130860" y="343827"/>
                  </a:lnTo>
                  <a:lnTo>
                    <a:pt x="131940" y="331127"/>
                  </a:lnTo>
                  <a:lnTo>
                    <a:pt x="130517" y="331127"/>
                  </a:lnTo>
                  <a:lnTo>
                    <a:pt x="132207" y="318427"/>
                  </a:lnTo>
                  <a:lnTo>
                    <a:pt x="134251" y="318427"/>
                  </a:lnTo>
                  <a:lnTo>
                    <a:pt x="134442" y="305727"/>
                  </a:lnTo>
                  <a:lnTo>
                    <a:pt x="133921" y="305727"/>
                  </a:lnTo>
                  <a:lnTo>
                    <a:pt x="134670" y="293027"/>
                  </a:lnTo>
                  <a:lnTo>
                    <a:pt x="132499" y="304342"/>
                  </a:lnTo>
                  <a:lnTo>
                    <a:pt x="132499" y="305727"/>
                  </a:lnTo>
                  <a:lnTo>
                    <a:pt x="132232" y="305727"/>
                  </a:lnTo>
                  <a:lnTo>
                    <a:pt x="130111" y="305727"/>
                  </a:lnTo>
                  <a:lnTo>
                    <a:pt x="129438" y="300304"/>
                  </a:lnTo>
                  <a:lnTo>
                    <a:pt x="129438" y="331127"/>
                  </a:lnTo>
                  <a:lnTo>
                    <a:pt x="128803" y="340995"/>
                  </a:lnTo>
                  <a:lnTo>
                    <a:pt x="125399" y="331127"/>
                  </a:lnTo>
                  <a:lnTo>
                    <a:pt x="129438" y="331127"/>
                  </a:lnTo>
                  <a:lnTo>
                    <a:pt x="129438" y="300304"/>
                  </a:lnTo>
                  <a:lnTo>
                    <a:pt x="128536" y="293027"/>
                  </a:lnTo>
                  <a:lnTo>
                    <a:pt x="131762" y="293027"/>
                  </a:lnTo>
                  <a:lnTo>
                    <a:pt x="134378" y="280327"/>
                  </a:lnTo>
                  <a:lnTo>
                    <a:pt x="136423" y="280327"/>
                  </a:lnTo>
                  <a:lnTo>
                    <a:pt x="136207" y="267627"/>
                  </a:lnTo>
                  <a:lnTo>
                    <a:pt x="135305" y="254927"/>
                  </a:lnTo>
                  <a:lnTo>
                    <a:pt x="136194" y="254927"/>
                  </a:lnTo>
                  <a:lnTo>
                    <a:pt x="135331" y="242227"/>
                  </a:lnTo>
                  <a:lnTo>
                    <a:pt x="136817" y="242227"/>
                  </a:lnTo>
                  <a:lnTo>
                    <a:pt x="133515" y="229527"/>
                  </a:lnTo>
                  <a:lnTo>
                    <a:pt x="137414" y="229527"/>
                  </a:lnTo>
                  <a:lnTo>
                    <a:pt x="139331" y="216827"/>
                  </a:lnTo>
                  <a:lnTo>
                    <a:pt x="137680" y="204127"/>
                  </a:lnTo>
                  <a:lnTo>
                    <a:pt x="136398" y="191427"/>
                  </a:lnTo>
                  <a:lnTo>
                    <a:pt x="139395" y="178727"/>
                  </a:lnTo>
                  <a:lnTo>
                    <a:pt x="138010" y="178727"/>
                  </a:lnTo>
                  <a:lnTo>
                    <a:pt x="140436" y="166027"/>
                  </a:lnTo>
                  <a:lnTo>
                    <a:pt x="141566" y="140627"/>
                  </a:lnTo>
                  <a:lnTo>
                    <a:pt x="143281" y="127927"/>
                  </a:lnTo>
                  <a:lnTo>
                    <a:pt x="147421" y="102527"/>
                  </a:lnTo>
                  <a:lnTo>
                    <a:pt x="147269" y="102527"/>
                  </a:lnTo>
                  <a:lnTo>
                    <a:pt x="146215" y="89827"/>
                  </a:lnTo>
                  <a:lnTo>
                    <a:pt x="147053" y="89827"/>
                  </a:lnTo>
                  <a:lnTo>
                    <a:pt x="148221" y="77127"/>
                  </a:lnTo>
                  <a:lnTo>
                    <a:pt x="151295" y="77127"/>
                  </a:lnTo>
                  <a:lnTo>
                    <a:pt x="154152" y="64427"/>
                  </a:lnTo>
                  <a:lnTo>
                    <a:pt x="154660" y="51727"/>
                  </a:lnTo>
                  <a:lnTo>
                    <a:pt x="153657" y="51727"/>
                  </a:lnTo>
                  <a:lnTo>
                    <a:pt x="154254" y="39027"/>
                  </a:lnTo>
                  <a:lnTo>
                    <a:pt x="157492" y="39027"/>
                  </a:lnTo>
                  <a:lnTo>
                    <a:pt x="157543" y="26327"/>
                  </a:lnTo>
                  <a:lnTo>
                    <a:pt x="166243" y="26327"/>
                  </a:lnTo>
                  <a:lnTo>
                    <a:pt x="166890" y="13627"/>
                  </a:lnTo>
                  <a:close/>
                </a:path>
                <a:path w="497204" h="1410970">
                  <a:moveTo>
                    <a:pt x="167449" y="396468"/>
                  </a:moveTo>
                  <a:lnTo>
                    <a:pt x="167081" y="394512"/>
                  </a:lnTo>
                  <a:lnTo>
                    <a:pt x="166420" y="393915"/>
                  </a:lnTo>
                  <a:lnTo>
                    <a:pt x="164604" y="393712"/>
                  </a:lnTo>
                  <a:lnTo>
                    <a:pt x="164680" y="394931"/>
                  </a:lnTo>
                  <a:lnTo>
                    <a:pt x="167449" y="396468"/>
                  </a:lnTo>
                  <a:close/>
                </a:path>
                <a:path w="497204" h="1410970">
                  <a:moveTo>
                    <a:pt x="199085" y="1355153"/>
                  </a:moveTo>
                  <a:lnTo>
                    <a:pt x="193890" y="1352715"/>
                  </a:lnTo>
                  <a:lnTo>
                    <a:pt x="197662" y="1354620"/>
                  </a:lnTo>
                  <a:lnTo>
                    <a:pt x="199085" y="1355153"/>
                  </a:lnTo>
                  <a:close/>
                </a:path>
                <a:path w="497204" h="1410970">
                  <a:moveTo>
                    <a:pt x="241350" y="1397927"/>
                  </a:moveTo>
                  <a:lnTo>
                    <a:pt x="235267" y="1385227"/>
                  </a:lnTo>
                  <a:lnTo>
                    <a:pt x="229806" y="1385227"/>
                  </a:lnTo>
                  <a:lnTo>
                    <a:pt x="223647" y="1372527"/>
                  </a:lnTo>
                  <a:lnTo>
                    <a:pt x="220611" y="1372527"/>
                  </a:lnTo>
                  <a:lnTo>
                    <a:pt x="223901" y="1385227"/>
                  </a:lnTo>
                  <a:lnTo>
                    <a:pt x="220662" y="1385227"/>
                  </a:lnTo>
                  <a:lnTo>
                    <a:pt x="215404" y="1372527"/>
                  </a:lnTo>
                  <a:lnTo>
                    <a:pt x="210413" y="1372527"/>
                  </a:lnTo>
                  <a:lnTo>
                    <a:pt x="202082" y="1359827"/>
                  </a:lnTo>
                  <a:lnTo>
                    <a:pt x="185572" y="1359827"/>
                  </a:lnTo>
                  <a:lnTo>
                    <a:pt x="182968" y="1347127"/>
                  </a:lnTo>
                  <a:lnTo>
                    <a:pt x="165887" y="1347127"/>
                  </a:lnTo>
                  <a:lnTo>
                    <a:pt x="163652" y="1347127"/>
                  </a:lnTo>
                  <a:lnTo>
                    <a:pt x="163791" y="1348701"/>
                  </a:lnTo>
                  <a:lnTo>
                    <a:pt x="163499" y="1348613"/>
                  </a:lnTo>
                  <a:lnTo>
                    <a:pt x="162255" y="1348130"/>
                  </a:lnTo>
                  <a:lnTo>
                    <a:pt x="161036" y="1347508"/>
                  </a:lnTo>
                  <a:lnTo>
                    <a:pt x="162547" y="1349070"/>
                  </a:lnTo>
                  <a:lnTo>
                    <a:pt x="163868" y="1350111"/>
                  </a:lnTo>
                  <a:lnTo>
                    <a:pt x="164858" y="1359827"/>
                  </a:lnTo>
                  <a:lnTo>
                    <a:pt x="175018" y="1359827"/>
                  </a:lnTo>
                  <a:lnTo>
                    <a:pt x="183019" y="1372527"/>
                  </a:lnTo>
                  <a:lnTo>
                    <a:pt x="194945" y="1372527"/>
                  </a:lnTo>
                  <a:lnTo>
                    <a:pt x="198958" y="1385227"/>
                  </a:lnTo>
                  <a:lnTo>
                    <a:pt x="212344" y="1385227"/>
                  </a:lnTo>
                  <a:lnTo>
                    <a:pt x="220700" y="1397927"/>
                  </a:lnTo>
                  <a:lnTo>
                    <a:pt x="220433" y="1394218"/>
                  </a:lnTo>
                  <a:lnTo>
                    <a:pt x="213779" y="1385227"/>
                  </a:lnTo>
                  <a:lnTo>
                    <a:pt x="219811" y="1385227"/>
                  </a:lnTo>
                  <a:lnTo>
                    <a:pt x="220433" y="1394218"/>
                  </a:lnTo>
                  <a:lnTo>
                    <a:pt x="223189" y="1397927"/>
                  </a:lnTo>
                  <a:lnTo>
                    <a:pt x="241350" y="1397927"/>
                  </a:lnTo>
                  <a:close/>
                </a:path>
                <a:path w="497204" h="1410970">
                  <a:moveTo>
                    <a:pt x="246659" y="1382915"/>
                  </a:moveTo>
                  <a:lnTo>
                    <a:pt x="245783" y="1384122"/>
                  </a:lnTo>
                  <a:lnTo>
                    <a:pt x="246659" y="1382915"/>
                  </a:lnTo>
                  <a:close/>
                </a:path>
                <a:path w="497204" h="1410970">
                  <a:moveTo>
                    <a:pt x="247027" y="1382077"/>
                  </a:moveTo>
                  <a:lnTo>
                    <a:pt x="243725" y="1381150"/>
                  </a:lnTo>
                  <a:lnTo>
                    <a:pt x="246557" y="1382852"/>
                  </a:lnTo>
                  <a:lnTo>
                    <a:pt x="247027" y="1382077"/>
                  </a:lnTo>
                  <a:close/>
                </a:path>
                <a:path w="497204" h="1410970">
                  <a:moveTo>
                    <a:pt x="247205" y="1397927"/>
                  </a:moveTo>
                  <a:lnTo>
                    <a:pt x="242341" y="1385227"/>
                  </a:lnTo>
                  <a:lnTo>
                    <a:pt x="241350" y="1397927"/>
                  </a:lnTo>
                  <a:lnTo>
                    <a:pt x="247205" y="1397927"/>
                  </a:lnTo>
                  <a:close/>
                </a:path>
                <a:path w="497204" h="1410970">
                  <a:moveTo>
                    <a:pt x="293674" y="1410627"/>
                  </a:moveTo>
                  <a:lnTo>
                    <a:pt x="285280" y="1397927"/>
                  </a:lnTo>
                  <a:lnTo>
                    <a:pt x="253060" y="1397927"/>
                  </a:lnTo>
                  <a:lnTo>
                    <a:pt x="258178" y="1410627"/>
                  </a:lnTo>
                  <a:lnTo>
                    <a:pt x="293674" y="1410627"/>
                  </a:lnTo>
                  <a:close/>
                </a:path>
                <a:path w="497204" h="1410970">
                  <a:moveTo>
                    <a:pt x="302018" y="1399781"/>
                  </a:moveTo>
                  <a:lnTo>
                    <a:pt x="301904" y="1399654"/>
                  </a:lnTo>
                  <a:lnTo>
                    <a:pt x="301637" y="1399565"/>
                  </a:lnTo>
                  <a:lnTo>
                    <a:pt x="302018" y="1399781"/>
                  </a:lnTo>
                  <a:close/>
                </a:path>
                <a:path w="497204" h="1410970">
                  <a:moveTo>
                    <a:pt x="302196" y="1399984"/>
                  </a:moveTo>
                  <a:lnTo>
                    <a:pt x="302069" y="1399806"/>
                  </a:lnTo>
                  <a:lnTo>
                    <a:pt x="302196" y="1399984"/>
                  </a:lnTo>
                  <a:close/>
                </a:path>
                <a:path w="497204" h="1410970">
                  <a:moveTo>
                    <a:pt x="310603" y="1410627"/>
                  </a:moveTo>
                  <a:lnTo>
                    <a:pt x="298437" y="1397927"/>
                  </a:lnTo>
                  <a:lnTo>
                    <a:pt x="301904" y="1410627"/>
                  </a:lnTo>
                  <a:lnTo>
                    <a:pt x="310603" y="1410627"/>
                  </a:lnTo>
                  <a:close/>
                </a:path>
                <a:path w="497204" h="1410970">
                  <a:moveTo>
                    <a:pt x="314655" y="1410627"/>
                  </a:moveTo>
                  <a:lnTo>
                    <a:pt x="313956" y="1397927"/>
                  </a:lnTo>
                  <a:lnTo>
                    <a:pt x="310603" y="1410627"/>
                  </a:lnTo>
                  <a:lnTo>
                    <a:pt x="314655" y="1410627"/>
                  </a:lnTo>
                  <a:close/>
                </a:path>
                <a:path w="497204" h="1410970">
                  <a:moveTo>
                    <a:pt x="321106" y="1410627"/>
                  </a:moveTo>
                  <a:lnTo>
                    <a:pt x="317030" y="1397927"/>
                  </a:lnTo>
                  <a:lnTo>
                    <a:pt x="316865" y="1410627"/>
                  </a:lnTo>
                  <a:lnTo>
                    <a:pt x="321106" y="1410627"/>
                  </a:lnTo>
                  <a:close/>
                </a:path>
                <a:path w="497204" h="1410970">
                  <a:moveTo>
                    <a:pt x="326377" y="1397927"/>
                  </a:moveTo>
                  <a:lnTo>
                    <a:pt x="322643" y="1397927"/>
                  </a:lnTo>
                  <a:lnTo>
                    <a:pt x="321106" y="1410627"/>
                  </a:lnTo>
                  <a:lnTo>
                    <a:pt x="322186" y="1410627"/>
                  </a:lnTo>
                  <a:lnTo>
                    <a:pt x="326377" y="1397927"/>
                  </a:lnTo>
                  <a:close/>
                </a:path>
                <a:path w="497204" h="1410970">
                  <a:moveTo>
                    <a:pt x="331012" y="1396885"/>
                  </a:moveTo>
                  <a:lnTo>
                    <a:pt x="330911" y="1396517"/>
                  </a:lnTo>
                  <a:lnTo>
                    <a:pt x="330695" y="1396174"/>
                  </a:lnTo>
                  <a:lnTo>
                    <a:pt x="330492" y="1395984"/>
                  </a:lnTo>
                  <a:lnTo>
                    <a:pt x="330504" y="1396314"/>
                  </a:lnTo>
                  <a:lnTo>
                    <a:pt x="330708" y="1396606"/>
                  </a:lnTo>
                  <a:lnTo>
                    <a:pt x="331012" y="1396885"/>
                  </a:lnTo>
                  <a:close/>
                </a:path>
                <a:path w="497204" h="1410970">
                  <a:moveTo>
                    <a:pt x="331355" y="1397927"/>
                  </a:moveTo>
                  <a:lnTo>
                    <a:pt x="331012" y="1397927"/>
                  </a:lnTo>
                  <a:lnTo>
                    <a:pt x="331304" y="1400619"/>
                  </a:lnTo>
                  <a:lnTo>
                    <a:pt x="331355" y="1397927"/>
                  </a:lnTo>
                  <a:close/>
                </a:path>
                <a:path w="497204" h="1410970">
                  <a:moveTo>
                    <a:pt x="332435" y="1410627"/>
                  </a:moveTo>
                  <a:lnTo>
                    <a:pt x="331304" y="1400619"/>
                  </a:lnTo>
                  <a:lnTo>
                    <a:pt x="331139" y="1410627"/>
                  </a:lnTo>
                  <a:lnTo>
                    <a:pt x="332435" y="1410627"/>
                  </a:lnTo>
                  <a:close/>
                </a:path>
                <a:path w="497204" h="1410970">
                  <a:moveTo>
                    <a:pt x="371348" y="1397927"/>
                  </a:moveTo>
                  <a:lnTo>
                    <a:pt x="344081" y="1397927"/>
                  </a:lnTo>
                  <a:lnTo>
                    <a:pt x="343839" y="1410627"/>
                  </a:lnTo>
                  <a:lnTo>
                    <a:pt x="368236" y="1410627"/>
                  </a:lnTo>
                  <a:lnTo>
                    <a:pt x="371348" y="1397927"/>
                  </a:lnTo>
                  <a:close/>
                </a:path>
                <a:path w="497204" h="1410970">
                  <a:moveTo>
                    <a:pt x="381647" y="1397927"/>
                  </a:moveTo>
                  <a:lnTo>
                    <a:pt x="374319" y="1397927"/>
                  </a:lnTo>
                  <a:lnTo>
                    <a:pt x="369316" y="1410627"/>
                  </a:lnTo>
                  <a:lnTo>
                    <a:pt x="381139" y="1410627"/>
                  </a:lnTo>
                  <a:lnTo>
                    <a:pt x="381647" y="1397927"/>
                  </a:lnTo>
                  <a:close/>
                </a:path>
                <a:path w="497204" h="1410970">
                  <a:moveTo>
                    <a:pt x="399745" y="1387475"/>
                  </a:moveTo>
                  <a:lnTo>
                    <a:pt x="389216" y="1397927"/>
                  </a:lnTo>
                  <a:lnTo>
                    <a:pt x="397916" y="1397927"/>
                  </a:lnTo>
                  <a:lnTo>
                    <a:pt x="399745" y="1387475"/>
                  </a:lnTo>
                  <a:close/>
                </a:path>
                <a:path w="497204" h="1410970">
                  <a:moveTo>
                    <a:pt x="402005" y="1385227"/>
                  </a:moveTo>
                  <a:lnTo>
                    <a:pt x="400138" y="1385227"/>
                  </a:lnTo>
                  <a:lnTo>
                    <a:pt x="399745" y="1387475"/>
                  </a:lnTo>
                  <a:lnTo>
                    <a:pt x="402005" y="1385227"/>
                  </a:lnTo>
                  <a:close/>
                </a:path>
                <a:path w="497204" h="1410970">
                  <a:moveTo>
                    <a:pt x="423113" y="1360043"/>
                  </a:moveTo>
                  <a:lnTo>
                    <a:pt x="419023" y="1362151"/>
                  </a:lnTo>
                  <a:lnTo>
                    <a:pt x="418846" y="1361567"/>
                  </a:lnTo>
                  <a:lnTo>
                    <a:pt x="416928" y="1364653"/>
                  </a:lnTo>
                  <a:lnTo>
                    <a:pt x="420027" y="1363205"/>
                  </a:lnTo>
                  <a:lnTo>
                    <a:pt x="423113" y="1360043"/>
                  </a:lnTo>
                  <a:close/>
                </a:path>
                <a:path w="497204" h="1410970">
                  <a:moveTo>
                    <a:pt x="428434" y="1372527"/>
                  </a:moveTo>
                  <a:lnTo>
                    <a:pt x="426999" y="1372527"/>
                  </a:lnTo>
                  <a:lnTo>
                    <a:pt x="426478" y="1359827"/>
                  </a:lnTo>
                  <a:lnTo>
                    <a:pt x="425640" y="1359827"/>
                  </a:lnTo>
                  <a:lnTo>
                    <a:pt x="426288" y="1372527"/>
                  </a:lnTo>
                  <a:lnTo>
                    <a:pt x="416496" y="1372527"/>
                  </a:lnTo>
                  <a:lnTo>
                    <a:pt x="407974" y="1385227"/>
                  </a:lnTo>
                  <a:lnTo>
                    <a:pt x="403733" y="1385227"/>
                  </a:lnTo>
                  <a:lnTo>
                    <a:pt x="401142" y="1397927"/>
                  </a:lnTo>
                  <a:lnTo>
                    <a:pt x="408711" y="1397927"/>
                  </a:lnTo>
                  <a:lnTo>
                    <a:pt x="411543" y="1385227"/>
                  </a:lnTo>
                  <a:lnTo>
                    <a:pt x="424764" y="1385227"/>
                  </a:lnTo>
                  <a:lnTo>
                    <a:pt x="428434" y="1372527"/>
                  </a:lnTo>
                  <a:close/>
                </a:path>
                <a:path w="497204" h="1410970">
                  <a:moveTo>
                    <a:pt x="428967" y="1372527"/>
                  </a:moveTo>
                  <a:lnTo>
                    <a:pt x="428434" y="1372527"/>
                  </a:lnTo>
                  <a:lnTo>
                    <a:pt x="424891" y="1385227"/>
                  </a:lnTo>
                  <a:lnTo>
                    <a:pt x="428967" y="1372527"/>
                  </a:lnTo>
                  <a:close/>
                </a:path>
                <a:path w="497204" h="1410970">
                  <a:moveTo>
                    <a:pt x="430745" y="1370888"/>
                  </a:moveTo>
                  <a:lnTo>
                    <a:pt x="430682" y="1370330"/>
                  </a:lnTo>
                  <a:lnTo>
                    <a:pt x="430377" y="1369720"/>
                  </a:lnTo>
                  <a:lnTo>
                    <a:pt x="430745" y="1370888"/>
                  </a:lnTo>
                  <a:close/>
                </a:path>
                <a:path w="497204" h="1410970">
                  <a:moveTo>
                    <a:pt x="445046" y="1340078"/>
                  </a:moveTo>
                  <a:lnTo>
                    <a:pt x="443357" y="1340624"/>
                  </a:lnTo>
                  <a:lnTo>
                    <a:pt x="441109" y="1341234"/>
                  </a:lnTo>
                  <a:lnTo>
                    <a:pt x="443280" y="1338148"/>
                  </a:lnTo>
                  <a:lnTo>
                    <a:pt x="439877" y="1340827"/>
                  </a:lnTo>
                  <a:lnTo>
                    <a:pt x="440588" y="1341348"/>
                  </a:lnTo>
                  <a:lnTo>
                    <a:pt x="441591" y="1342237"/>
                  </a:lnTo>
                  <a:lnTo>
                    <a:pt x="439115" y="1346022"/>
                  </a:lnTo>
                  <a:lnTo>
                    <a:pt x="445046" y="1340078"/>
                  </a:lnTo>
                  <a:close/>
                </a:path>
                <a:path w="497204" h="1410970">
                  <a:moveTo>
                    <a:pt x="468503" y="1321727"/>
                  </a:moveTo>
                  <a:lnTo>
                    <a:pt x="468109" y="1321727"/>
                  </a:lnTo>
                  <a:lnTo>
                    <a:pt x="466915" y="1321727"/>
                  </a:lnTo>
                  <a:lnTo>
                    <a:pt x="468033" y="1317701"/>
                  </a:lnTo>
                  <a:lnTo>
                    <a:pt x="467893" y="1309027"/>
                  </a:lnTo>
                  <a:lnTo>
                    <a:pt x="465378" y="1321727"/>
                  </a:lnTo>
                  <a:lnTo>
                    <a:pt x="467334" y="1309027"/>
                  </a:lnTo>
                  <a:lnTo>
                    <a:pt x="461187" y="1321727"/>
                  </a:lnTo>
                  <a:lnTo>
                    <a:pt x="458635" y="1321727"/>
                  </a:lnTo>
                  <a:lnTo>
                    <a:pt x="456590" y="1334427"/>
                  </a:lnTo>
                  <a:lnTo>
                    <a:pt x="448970" y="1334427"/>
                  </a:lnTo>
                  <a:lnTo>
                    <a:pt x="450532" y="1347127"/>
                  </a:lnTo>
                  <a:lnTo>
                    <a:pt x="443217" y="1347127"/>
                  </a:lnTo>
                  <a:lnTo>
                    <a:pt x="439280" y="1359827"/>
                  </a:lnTo>
                  <a:lnTo>
                    <a:pt x="432168" y="1359827"/>
                  </a:lnTo>
                  <a:lnTo>
                    <a:pt x="432511" y="1372527"/>
                  </a:lnTo>
                  <a:lnTo>
                    <a:pt x="441896" y="1372527"/>
                  </a:lnTo>
                  <a:lnTo>
                    <a:pt x="443585" y="1359827"/>
                  </a:lnTo>
                  <a:lnTo>
                    <a:pt x="448995" y="1359827"/>
                  </a:lnTo>
                  <a:lnTo>
                    <a:pt x="454621" y="1347127"/>
                  </a:lnTo>
                  <a:lnTo>
                    <a:pt x="460286" y="1347127"/>
                  </a:lnTo>
                  <a:lnTo>
                    <a:pt x="464223" y="1334427"/>
                  </a:lnTo>
                  <a:lnTo>
                    <a:pt x="468503" y="1321727"/>
                  </a:lnTo>
                  <a:close/>
                </a:path>
                <a:path w="497204" h="1410970">
                  <a:moveTo>
                    <a:pt x="468922" y="1314488"/>
                  </a:moveTo>
                  <a:lnTo>
                    <a:pt x="468033" y="1317701"/>
                  </a:lnTo>
                  <a:lnTo>
                    <a:pt x="468109" y="1321727"/>
                  </a:lnTo>
                  <a:lnTo>
                    <a:pt x="468922" y="1314488"/>
                  </a:lnTo>
                  <a:close/>
                </a:path>
                <a:path w="497204" h="1410970">
                  <a:moveTo>
                    <a:pt x="470433" y="1309027"/>
                  </a:moveTo>
                  <a:lnTo>
                    <a:pt x="469544" y="1309027"/>
                  </a:lnTo>
                  <a:lnTo>
                    <a:pt x="468922" y="1314488"/>
                  </a:lnTo>
                  <a:lnTo>
                    <a:pt x="470433" y="1309027"/>
                  </a:lnTo>
                  <a:close/>
                </a:path>
                <a:path w="497204" h="1410970">
                  <a:moveTo>
                    <a:pt x="478853" y="1312481"/>
                  </a:moveTo>
                  <a:lnTo>
                    <a:pt x="473938" y="1315046"/>
                  </a:lnTo>
                  <a:lnTo>
                    <a:pt x="475754" y="1309027"/>
                  </a:lnTo>
                  <a:lnTo>
                    <a:pt x="473316" y="1309027"/>
                  </a:lnTo>
                  <a:lnTo>
                    <a:pt x="471919" y="1321727"/>
                  </a:lnTo>
                  <a:lnTo>
                    <a:pt x="473290" y="1317193"/>
                  </a:lnTo>
                  <a:lnTo>
                    <a:pt x="473354" y="1318272"/>
                  </a:lnTo>
                  <a:lnTo>
                    <a:pt x="474802" y="1316253"/>
                  </a:lnTo>
                  <a:lnTo>
                    <a:pt x="478294" y="1313980"/>
                  </a:lnTo>
                  <a:lnTo>
                    <a:pt x="478853" y="1312481"/>
                  </a:lnTo>
                  <a:close/>
                </a:path>
                <a:path w="497204" h="1410970">
                  <a:moveTo>
                    <a:pt x="479031" y="1310030"/>
                  </a:moveTo>
                  <a:lnTo>
                    <a:pt x="478980" y="1309738"/>
                  </a:lnTo>
                  <a:lnTo>
                    <a:pt x="478777" y="1309471"/>
                  </a:lnTo>
                  <a:lnTo>
                    <a:pt x="478421" y="1309217"/>
                  </a:lnTo>
                  <a:lnTo>
                    <a:pt x="479031" y="1310030"/>
                  </a:lnTo>
                  <a:close/>
                </a:path>
                <a:path w="497204" h="1410970">
                  <a:moveTo>
                    <a:pt x="479463" y="1312164"/>
                  </a:moveTo>
                  <a:lnTo>
                    <a:pt x="479285" y="1311300"/>
                  </a:lnTo>
                  <a:lnTo>
                    <a:pt x="478853" y="1312481"/>
                  </a:lnTo>
                  <a:lnTo>
                    <a:pt x="479463" y="1312164"/>
                  </a:lnTo>
                  <a:close/>
                </a:path>
                <a:path w="497204" h="1410970">
                  <a:moveTo>
                    <a:pt x="479526" y="1310678"/>
                  </a:moveTo>
                  <a:lnTo>
                    <a:pt x="479031" y="1310030"/>
                  </a:lnTo>
                  <a:lnTo>
                    <a:pt x="479285" y="1311300"/>
                  </a:lnTo>
                  <a:lnTo>
                    <a:pt x="479526" y="1310678"/>
                  </a:lnTo>
                  <a:close/>
                </a:path>
                <a:path w="497204" h="1410970">
                  <a:moveTo>
                    <a:pt x="480250" y="1309027"/>
                  </a:moveTo>
                  <a:lnTo>
                    <a:pt x="478193" y="1296327"/>
                  </a:lnTo>
                  <a:lnTo>
                    <a:pt x="477647" y="1309027"/>
                  </a:lnTo>
                  <a:lnTo>
                    <a:pt x="480250" y="1309027"/>
                  </a:lnTo>
                  <a:close/>
                </a:path>
                <a:path w="497204" h="1410970">
                  <a:moveTo>
                    <a:pt x="483425" y="1309027"/>
                  </a:moveTo>
                  <a:lnTo>
                    <a:pt x="481901" y="1303134"/>
                  </a:lnTo>
                  <a:lnTo>
                    <a:pt x="480250" y="1309027"/>
                  </a:lnTo>
                  <a:lnTo>
                    <a:pt x="483425" y="1309027"/>
                  </a:lnTo>
                  <a:close/>
                </a:path>
                <a:path w="497204" h="1410970">
                  <a:moveTo>
                    <a:pt x="483692" y="1301089"/>
                  </a:moveTo>
                  <a:lnTo>
                    <a:pt x="482612" y="1303070"/>
                  </a:lnTo>
                  <a:lnTo>
                    <a:pt x="483196" y="1302219"/>
                  </a:lnTo>
                  <a:lnTo>
                    <a:pt x="483514" y="1301597"/>
                  </a:lnTo>
                  <a:lnTo>
                    <a:pt x="483692" y="1301089"/>
                  </a:lnTo>
                  <a:close/>
                </a:path>
                <a:path w="497204" h="1410970">
                  <a:moveTo>
                    <a:pt x="483793" y="1296327"/>
                  </a:moveTo>
                  <a:lnTo>
                    <a:pt x="480136" y="1296327"/>
                  </a:lnTo>
                  <a:lnTo>
                    <a:pt x="481901" y="1303134"/>
                  </a:lnTo>
                  <a:lnTo>
                    <a:pt x="483793" y="1296327"/>
                  </a:lnTo>
                  <a:close/>
                </a:path>
                <a:path w="497204" h="1410970">
                  <a:moveTo>
                    <a:pt x="484301" y="1299629"/>
                  </a:moveTo>
                  <a:lnTo>
                    <a:pt x="484035" y="1299324"/>
                  </a:lnTo>
                  <a:lnTo>
                    <a:pt x="483730" y="1299133"/>
                  </a:lnTo>
                  <a:lnTo>
                    <a:pt x="483374" y="1299311"/>
                  </a:lnTo>
                  <a:lnTo>
                    <a:pt x="483819" y="1299870"/>
                  </a:lnTo>
                  <a:lnTo>
                    <a:pt x="483920" y="1300378"/>
                  </a:lnTo>
                  <a:lnTo>
                    <a:pt x="483704" y="1301089"/>
                  </a:lnTo>
                  <a:lnTo>
                    <a:pt x="484301" y="1299629"/>
                  </a:lnTo>
                  <a:close/>
                </a:path>
                <a:path w="497204" h="1410970">
                  <a:moveTo>
                    <a:pt x="488569" y="1283627"/>
                  </a:moveTo>
                  <a:lnTo>
                    <a:pt x="482930" y="1283627"/>
                  </a:lnTo>
                  <a:lnTo>
                    <a:pt x="483793" y="1296327"/>
                  </a:lnTo>
                  <a:lnTo>
                    <a:pt x="485076" y="1296327"/>
                  </a:lnTo>
                  <a:lnTo>
                    <a:pt x="485063" y="1309027"/>
                  </a:lnTo>
                  <a:lnTo>
                    <a:pt x="486537" y="1296327"/>
                  </a:lnTo>
                  <a:lnTo>
                    <a:pt x="487159" y="1296327"/>
                  </a:lnTo>
                  <a:lnTo>
                    <a:pt x="488569" y="1283627"/>
                  </a:lnTo>
                  <a:close/>
                </a:path>
                <a:path w="497204" h="1410970">
                  <a:moveTo>
                    <a:pt x="494525" y="1283627"/>
                  </a:moveTo>
                  <a:lnTo>
                    <a:pt x="490537" y="1283627"/>
                  </a:lnTo>
                  <a:lnTo>
                    <a:pt x="489381" y="1296327"/>
                  </a:lnTo>
                  <a:lnTo>
                    <a:pt x="491375" y="1296327"/>
                  </a:lnTo>
                  <a:lnTo>
                    <a:pt x="494525" y="1283627"/>
                  </a:lnTo>
                  <a:close/>
                </a:path>
                <a:path w="497204" h="1410970">
                  <a:moveTo>
                    <a:pt x="495985" y="1278737"/>
                  </a:moveTo>
                  <a:lnTo>
                    <a:pt x="495820" y="1278686"/>
                  </a:lnTo>
                  <a:lnTo>
                    <a:pt x="495731" y="1278559"/>
                  </a:lnTo>
                  <a:lnTo>
                    <a:pt x="495668" y="1278420"/>
                  </a:lnTo>
                  <a:lnTo>
                    <a:pt x="495338" y="1279791"/>
                  </a:lnTo>
                  <a:lnTo>
                    <a:pt x="495985" y="1278737"/>
                  </a:lnTo>
                  <a:close/>
                </a:path>
                <a:path w="497204" h="1410970">
                  <a:moveTo>
                    <a:pt x="495998" y="1277061"/>
                  </a:moveTo>
                  <a:lnTo>
                    <a:pt x="495719" y="1277632"/>
                  </a:lnTo>
                  <a:lnTo>
                    <a:pt x="495503" y="1278128"/>
                  </a:lnTo>
                  <a:lnTo>
                    <a:pt x="495668" y="1278420"/>
                  </a:lnTo>
                  <a:lnTo>
                    <a:pt x="495998" y="1277061"/>
                  </a:lnTo>
                  <a:close/>
                </a:path>
                <a:path w="497204" h="1410970">
                  <a:moveTo>
                    <a:pt x="497052" y="1275105"/>
                  </a:moveTo>
                  <a:lnTo>
                    <a:pt x="496671" y="1274203"/>
                  </a:lnTo>
                  <a:lnTo>
                    <a:pt x="495998" y="1277061"/>
                  </a:lnTo>
                  <a:lnTo>
                    <a:pt x="496443" y="1276172"/>
                  </a:lnTo>
                  <a:lnTo>
                    <a:pt x="497052" y="127510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9097378" y="9062281"/>
              <a:ext cx="391795" cy="796925"/>
            </a:xfrm>
            <a:custGeom>
              <a:avLst/>
              <a:gdLst/>
              <a:ahLst/>
              <a:cxnLst/>
              <a:rect l="l" t="t" r="r" b="b"/>
              <a:pathLst>
                <a:path w="391795" h="796925">
                  <a:moveTo>
                    <a:pt x="977" y="536321"/>
                  </a:moveTo>
                  <a:lnTo>
                    <a:pt x="0" y="535076"/>
                  </a:lnTo>
                  <a:lnTo>
                    <a:pt x="812" y="537425"/>
                  </a:lnTo>
                  <a:lnTo>
                    <a:pt x="977" y="536321"/>
                  </a:lnTo>
                  <a:close/>
                </a:path>
                <a:path w="391795" h="796925">
                  <a:moveTo>
                    <a:pt x="13868" y="651814"/>
                  </a:moveTo>
                  <a:lnTo>
                    <a:pt x="13017" y="651598"/>
                  </a:lnTo>
                  <a:lnTo>
                    <a:pt x="13131" y="652119"/>
                  </a:lnTo>
                  <a:lnTo>
                    <a:pt x="13335" y="652297"/>
                  </a:lnTo>
                  <a:lnTo>
                    <a:pt x="13385" y="652475"/>
                  </a:lnTo>
                  <a:lnTo>
                    <a:pt x="13576" y="652246"/>
                  </a:lnTo>
                  <a:lnTo>
                    <a:pt x="13741" y="652030"/>
                  </a:lnTo>
                  <a:lnTo>
                    <a:pt x="13868" y="651814"/>
                  </a:lnTo>
                  <a:close/>
                </a:path>
                <a:path w="391795" h="796925">
                  <a:moveTo>
                    <a:pt x="22352" y="353669"/>
                  </a:moveTo>
                  <a:lnTo>
                    <a:pt x="22098" y="352920"/>
                  </a:lnTo>
                  <a:lnTo>
                    <a:pt x="20561" y="353339"/>
                  </a:lnTo>
                  <a:lnTo>
                    <a:pt x="19367" y="354901"/>
                  </a:lnTo>
                  <a:lnTo>
                    <a:pt x="20599" y="356184"/>
                  </a:lnTo>
                  <a:lnTo>
                    <a:pt x="21018" y="354850"/>
                  </a:lnTo>
                  <a:lnTo>
                    <a:pt x="22352" y="353669"/>
                  </a:lnTo>
                  <a:close/>
                </a:path>
                <a:path w="391795" h="796925">
                  <a:moveTo>
                    <a:pt x="24409" y="552284"/>
                  </a:moveTo>
                  <a:lnTo>
                    <a:pt x="23761" y="552310"/>
                  </a:lnTo>
                  <a:lnTo>
                    <a:pt x="24345" y="552818"/>
                  </a:lnTo>
                  <a:lnTo>
                    <a:pt x="24409" y="552284"/>
                  </a:lnTo>
                  <a:close/>
                </a:path>
                <a:path w="391795" h="796925">
                  <a:moveTo>
                    <a:pt x="33159" y="292125"/>
                  </a:moveTo>
                  <a:lnTo>
                    <a:pt x="32842" y="290982"/>
                  </a:lnTo>
                  <a:lnTo>
                    <a:pt x="29692" y="290118"/>
                  </a:lnTo>
                  <a:lnTo>
                    <a:pt x="30213" y="292023"/>
                  </a:lnTo>
                  <a:lnTo>
                    <a:pt x="33159" y="292125"/>
                  </a:lnTo>
                  <a:close/>
                </a:path>
                <a:path w="391795" h="796925">
                  <a:moveTo>
                    <a:pt x="55778" y="280479"/>
                  </a:moveTo>
                  <a:lnTo>
                    <a:pt x="55664" y="280822"/>
                  </a:lnTo>
                  <a:lnTo>
                    <a:pt x="55778" y="280479"/>
                  </a:lnTo>
                  <a:close/>
                </a:path>
                <a:path w="391795" h="796925">
                  <a:moveTo>
                    <a:pt x="60363" y="155333"/>
                  </a:moveTo>
                  <a:lnTo>
                    <a:pt x="60299" y="153352"/>
                  </a:lnTo>
                  <a:lnTo>
                    <a:pt x="60134" y="152603"/>
                  </a:lnTo>
                  <a:lnTo>
                    <a:pt x="60363" y="155333"/>
                  </a:lnTo>
                  <a:close/>
                </a:path>
                <a:path w="391795" h="796925">
                  <a:moveTo>
                    <a:pt x="65493" y="223977"/>
                  </a:moveTo>
                  <a:lnTo>
                    <a:pt x="65443" y="223266"/>
                  </a:lnTo>
                  <a:lnTo>
                    <a:pt x="65201" y="222440"/>
                  </a:lnTo>
                  <a:lnTo>
                    <a:pt x="65189" y="222580"/>
                  </a:lnTo>
                  <a:lnTo>
                    <a:pt x="65189" y="222745"/>
                  </a:lnTo>
                  <a:lnTo>
                    <a:pt x="65227" y="222885"/>
                  </a:lnTo>
                  <a:lnTo>
                    <a:pt x="65493" y="223977"/>
                  </a:lnTo>
                  <a:close/>
                </a:path>
                <a:path w="391795" h="796925">
                  <a:moveTo>
                    <a:pt x="69430" y="129044"/>
                  </a:moveTo>
                  <a:lnTo>
                    <a:pt x="68592" y="128765"/>
                  </a:lnTo>
                  <a:lnTo>
                    <a:pt x="68554" y="130352"/>
                  </a:lnTo>
                  <a:lnTo>
                    <a:pt x="69430" y="129044"/>
                  </a:lnTo>
                  <a:close/>
                </a:path>
                <a:path w="391795" h="796925">
                  <a:moveTo>
                    <a:pt x="70840" y="129501"/>
                  </a:moveTo>
                  <a:lnTo>
                    <a:pt x="69481" y="128981"/>
                  </a:lnTo>
                  <a:lnTo>
                    <a:pt x="70840" y="129501"/>
                  </a:lnTo>
                  <a:close/>
                </a:path>
                <a:path w="391795" h="796925">
                  <a:moveTo>
                    <a:pt x="72224" y="172440"/>
                  </a:moveTo>
                  <a:lnTo>
                    <a:pt x="72047" y="171653"/>
                  </a:lnTo>
                  <a:lnTo>
                    <a:pt x="71691" y="172364"/>
                  </a:lnTo>
                  <a:lnTo>
                    <a:pt x="71221" y="173177"/>
                  </a:lnTo>
                  <a:lnTo>
                    <a:pt x="71424" y="174028"/>
                  </a:lnTo>
                  <a:lnTo>
                    <a:pt x="72148" y="173228"/>
                  </a:lnTo>
                  <a:lnTo>
                    <a:pt x="72224" y="172440"/>
                  </a:lnTo>
                  <a:close/>
                </a:path>
                <a:path w="391795" h="796925">
                  <a:moveTo>
                    <a:pt x="72669" y="170078"/>
                  </a:moveTo>
                  <a:lnTo>
                    <a:pt x="71247" y="169722"/>
                  </a:lnTo>
                  <a:lnTo>
                    <a:pt x="71894" y="171018"/>
                  </a:lnTo>
                  <a:lnTo>
                    <a:pt x="72047" y="171653"/>
                  </a:lnTo>
                  <a:lnTo>
                    <a:pt x="72453" y="170789"/>
                  </a:lnTo>
                  <a:lnTo>
                    <a:pt x="72669" y="170078"/>
                  </a:lnTo>
                  <a:close/>
                </a:path>
                <a:path w="391795" h="796925">
                  <a:moveTo>
                    <a:pt x="79171" y="104381"/>
                  </a:moveTo>
                  <a:lnTo>
                    <a:pt x="78981" y="104521"/>
                  </a:lnTo>
                  <a:lnTo>
                    <a:pt x="79159" y="104406"/>
                  </a:lnTo>
                  <a:close/>
                </a:path>
                <a:path w="391795" h="796925">
                  <a:moveTo>
                    <a:pt x="79400" y="104343"/>
                  </a:moveTo>
                  <a:lnTo>
                    <a:pt x="79235" y="104368"/>
                  </a:lnTo>
                  <a:lnTo>
                    <a:pt x="79400" y="104343"/>
                  </a:lnTo>
                  <a:close/>
                </a:path>
                <a:path w="391795" h="796925">
                  <a:moveTo>
                    <a:pt x="80657" y="146862"/>
                  </a:moveTo>
                  <a:lnTo>
                    <a:pt x="78727" y="145656"/>
                  </a:lnTo>
                  <a:lnTo>
                    <a:pt x="78879" y="147993"/>
                  </a:lnTo>
                  <a:lnTo>
                    <a:pt x="80657" y="146862"/>
                  </a:lnTo>
                  <a:close/>
                </a:path>
                <a:path w="391795" h="796925">
                  <a:moveTo>
                    <a:pt x="90792" y="45516"/>
                  </a:moveTo>
                  <a:lnTo>
                    <a:pt x="89357" y="47269"/>
                  </a:lnTo>
                  <a:lnTo>
                    <a:pt x="88823" y="47028"/>
                  </a:lnTo>
                  <a:lnTo>
                    <a:pt x="89560" y="48844"/>
                  </a:lnTo>
                  <a:lnTo>
                    <a:pt x="90766" y="47599"/>
                  </a:lnTo>
                  <a:lnTo>
                    <a:pt x="90792" y="45516"/>
                  </a:lnTo>
                  <a:close/>
                </a:path>
                <a:path w="391795" h="796925">
                  <a:moveTo>
                    <a:pt x="94081" y="32334"/>
                  </a:moveTo>
                  <a:lnTo>
                    <a:pt x="90068" y="36220"/>
                  </a:lnTo>
                  <a:lnTo>
                    <a:pt x="93954" y="33604"/>
                  </a:lnTo>
                  <a:lnTo>
                    <a:pt x="94081" y="32334"/>
                  </a:lnTo>
                  <a:close/>
                </a:path>
                <a:path w="391795" h="796925">
                  <a:moveTo>
                    <a:pt x="96393" y="73596"/>
                  </a:moveTo>
                  <a:lnTo>
                    <a:pt x="96215" y="73571"/>
                  </a:lnTo>
                  <a:lnTo>
                    <a:pt x="95948" y="73698"/>
                  </a:lnTo>
                  <a:lnTo>
                    <a:pt x="95643" y="73863"/>
                  </a:lnTo>
                  <a:lnTo>
                    <a:pt x="95872" y="73863"/>
                  </a:lnTo>
                  <a:lnTo>
                    <a:pt x="96139" y="73799"/>
                  </a:lnTo>
                  <a:lnTo>
                    <a:pt x="96393" y="73596"/>
                  </a:lnTo>
                  <a:close/>
                </a:path>
                <a:path w="391795" h="796925">
                  <a:moveTo>
                    <a:pt x="96494" y="31915"/>
                  </a:moveTo>
                  <a:lnTo>
                    <a:pt x="93954" y="33604"/>
                  </a:lnTo>
                  <a:lnTo>
                    <a:pt x="93916" y="34048"/>
                  </a:lnTo>
                  <a:lnTo>
                    <a:pt x="96024" y="33312"/>
                  </a:lnTo>
                  <a:lnTo>
                    <a:pt x="96494" y="31915"/>
                  </a:lnTo>
                  <a:close/>
                </a:path>
                <a:path w="391795" h="796925">
                  <a:moveTo>
                    <a:pt x="96558" y="33121"/>
                  </a:moveTo>
                  <a:lnTo>
                    <a:pt x="96024" y="33312"/>
                  </a:lnTo>
                  <a:lnTo>
                    <a:pt x="94932" y="36601"/>
                  </a:lnTo>
                  <a:lnTo>
                    <a:pt x="96558" y="33121"/>
                  </a:lnTo>
                  <a:close/>
                </a:path>
                <a:path w="391795" h="796925">
                  <a:moveTo>
                    <a:pt x="101015" y="58140"/>
                  </a:moveTo>
                  <a:lnTo>
                    <a:pt x="100291" y="58877"/>
                  </a:lnTo>
                  <a:lnTo>
                    <a:pt x="99898" y="59436"/>
                  </a:lnTo>
                  <a:lnTo>
                    <a:pt x="99631" y="59905"/>
                  </a:lnTo>
                  <a:lnTo>
                    <a:pt x="101015" y="58140"/>
                  </a:lnTo>
                  <a:close/>
                </a:path>
                <a:path w="391795" h="796925">
                  <a:moveTo>
                    <a:pt x="103517" y="49377"/>
                  </a:moveTo>
                  <a:lnTo>
                    <a:pt x="103111" y="49136"/>
                  </a:lnTo>
                  <a:lnTo>
                    <a:pt x="102793" y="49009"/>
                  </a:lnTo>
                  <a:lnTo>
                    <a:pt x="102501" y="48907"/>
                  </a:lnTo>
                  <a:lnTo>
                    <a:pt x="103517" y="49377"/>
                  </a:lnTo>
                  <a:close/>
                </a:path>
                <a:path w="391795" h="796925">
                  <a:moveTo>
                    <a:pt x="112306" y="17145"/>
                  </a:moveTo>
                  <a:lnTo>
                    <a:pt x="112128" y="17005"/>
                  </a:lnTo>
                  <a:lnTo>
                    <a:pt x="111861" y="16878"/>
                  </a:lnTo>
                  <a:lnTo>
                    <a:pt x="111429" y="16751"/>
                  </a:lnTo>
                  <a:lnTo>
                    <a:pt x="112306" y="17145"/>
                  </a:lnTo>
                  <a:close/>
                </a:path>
                <a:path w="391795" h="796925">
                  <a:moveTo>
                    <a:pt x="113042" y="17780"/>
                  </a:moveTo>
                  <a:lnTo>
                    <a:pt x="113004" y="17462"/>
                  </a:lnTo>
                  <a:lnTo>
                    <a:pt x="112306" y="17145"/>
                  </a:lnTo>
                  <a:lnTo>
                    <a:pt x="113042" y="17780"/>
                  </a:lnTo>
                  <a:close/>
                </a:path>
                <a:path w="391795" h="796925">
                  <a:moveTo>
                    <a:pt x="113220" y="19050"/>
                  </a:moveTo>
                  <a:lnTo>
                    <a:pt x="113118" y="18313"/>
                  </a:lnTo>
                  <a:lnTo>
                    <a:pt x="109334" y="19812"/>
                  </a:lnTo>
                  <a:lnTo>
                    <a:pt x="110629" y="21170"/>
                  </a:lnTo>
                  <a:lnTo>
                    <a:pt x="111099" y="20193"/>
                  </a:lnTo>
                  <a:lnTo>
                    <a:pt x="113220" y="19050"/>
                  </a:lnTo>
                  <a:close/>
                </a:path>
                <a:path w="391795" h="796925">
                  <a:moveTo>
                    <a:pt x="113487" y="18161"/>
                  </a:moveTo>
                  <a:lnTo>
                    <a:pt x="113042" y="17780"/>
                  </a:lnTo>
                  <a:lnTo>
                    <a:pt x="113118" y="18313"/>
                  </a:lnTo>
                  <a:lnTo>
                    <a:pt x="113487" y="18161"/>
                  </a:lnTo>
                  <a:close/>
                </a:path>
                <a:path w="391795" h="796925">
                  <a:moveTo>
                    <a:pt x="115925" y="2032"/>
                  </a:moveTo>
                  <a:lnTo>
                    <a:pt x="115773" y="1384"/>
                  </a:lnTo>
                  <a:lnTo>
                    <a:pt x="115709" y="1651"/>
                  </a:lnTo>
                  <a:lnTo>
                    <a:pt x="115671" y="1892"/>
                  </a:lnTo>
                  <a:lnTo>
                    <a:pt x="115925" y="2032"/>
                  </a:lnTo>
                  <a:close/>
                </a:path>
                <a:path w="391795" h="796925">
                  <a:moveTo>
                    <a:pt x="116090" y="457"/>
                  </a:moveTo>
                  <a:lnTo>
                    <a:pt x="115430" y="0"/>
                  </a:lnTo>
                  <a:lnTo>
                    <a:pt x="115773" y="1384"/>
                  </a:lnTo>
                  <a:lnTo>
                    <a:pt x="115874" y="952"/>
                  </a:lnTo>
                  <a:lnTo>
                    <a:pt x="116090" y="457"/>
                  </a:lnTo>
                  <a:close/>
                </a:path>
                <a:path w="391795" h="796925">
                  <a:moveTo>
                    <a:pt x="116319" y="2197"/>
                  </a:moveTo>
                  <a:lnTo>
                    <a:pt x="116141" y="2171"/>
                  </a:lnTo>
                  <a:lnTo>
                    <a:pt x="115925" y="2032"/>
                  </a:lnTo>
                  <a:lnTo>
                    <a:pt x="116090" y="2692"/>
                  </a:lnTo>
                  <a:lnTo>
                    <a:pt x="116319" y="2197"/>
                  </a:lnTo>
                  <a:close/>
                </a:path>
                <a:path w="391795" h="796925">
                  <a:moveTo>
                    <a:pt x="210642" y="778979"/>
                  </a:moveTo>
                  <a:lnTo>
                    <a:pt x="209804" y="780415"/>
                  </a:lnTo>
                  <a:lnTo>
                    <a:pt x="210172" y="780364"/>
                  </a:lnTo>
                  <a:lnTo>
                    <a:pt x="210642" y="778979"/>
                  </a:lnTo>
                  <a:close/>
                </a:path>
                <a:path w="391795" h="796925">
                  <a:moveTo>
                    <a:pt x="220383" y="792454"/>
                  </a:moveTo>
                  <a:lnTo>
                    <a:pt x="220230" y="791591"/>
                  </a:lnTo>
                  <a:lnTo>
                    <a:pt x="219862" y="791972"/>
                  </a:lnTo>
                  <a:lnTo>
                    <a:pt x="220383" y="792454"/>
                  </a:lnTo>
                  <a:close/>
                </a:path>
                <a:path w="391795" h="796925">
                  <a:moveTo>
                    <a:pt x="222211" y="794131"/>
                  </a:moveTo>
                  <a:lnTo>
                    <a:pt x="220383" y="792454"/>
                  </a:lnTo>
                  <a:lnTo>
                    <a:pt x="220459" y="792861"/>
                  </a:lnTo>
                  <a:lnTo>
                    <a:pt x="218376" y="794131"/>
                  </a:lnTo>
                  <a:lnTo>
                    <a:pt x="220497" y="795401"/>
                  </a:lnTo>
                  <a:lnTo>
                    <a:pt x="222211" y="794131"/>
                  </a:lnTo>
                  <a:close/>
                </a:path>
                <a:path w="391795" h="796925">
                  <a:moveTo>
                    <a:pt x="224866" y="794651"/>
                  </a:moveTo>
                  <a:lnTo>
                    <a:pt x="223824" y="795401"/>
                  </a:lnTo>
                  <a:lnTo>
                    <a:pt x="224612" y="795401"/>
                  </a:lnTo>
                  <a:lnTo>
                    <a:pt x="224866" y="794651"/>
                  </a:lnTo>
                  <a:close/>
                </a:path>
                <a:path w="391795" h="796925">
                  <a:moveTo>
                    <a:pt x="234746" y="795756"/>
                  </a:moveTo>
                  <a:lnTo>
                    <a:pt x="234734" y="795566"/>
                  </a:lnTo>
                  <a:lnTo>
                    <a:pt x="234708" y="795286"/>
                  </a:lnTo>
                  <a:lnTo>
                    <a:pt x="234594" y="795553"/>
                  </a:lnTo>
                  <a:lnTo>
                    <a:pt x="234556" y="795756"/>
                  </a:lnTo>
                  <a:lnTo>
                    <a:pt x="234746" y="795756"/>
                  </a:lnTo>
                  <a:close/>
                </a:path>
                <a:path w="391795" h="796925">
                  <a:moveTo>
                    <a:pt x="276098" y="785241"/>
                  </a:moveTo>
                  <a:lnTo>
                    <a:pt x="275704" y="785241"/>
                  </a:lnTo>
                  <a:lnTo>
                    <a:pt x="275958" y="785456"/>
                  </a:lnTo>
                  <a:lnTo>
                    <a:pt x="276098" y="785241"/>
                  </a:lnTo>
                  <a:close/>
                </a:path>
                <a:path w="391795" h="796925">
                  <a:moveTo>
                    <a:pt x="277228" y="786511"/>
                  </a:moveTo>
                  <a:lnTo>
                    <a:pt x="275958" y="785456"/>
                  </a:lnTo>
                  <a:lnTo>
                    <a:pt x="274383" y="787781"/>
                  </a:lnTo>
                  <a:lnTo>
                    <a:pt x="277228" y="786511"/>
                  </a:lnTo>
                  <a:close/>
                </a:path>
                <a:path w="391795" h="796925">
                  <a:moveTo>
                    <a:pt x="288569" y="752068"/>
                  </a:moveTo>
                  <a:lnTo>
                    <a:pt x="288518" y="751636"/>
                  </a:lnTo>
                  <a:lnTo>
                    <a:pt x="287972" y="752221"/>
                  </a:lnTo>
                  <a:lnTo>
                    <a:pt x="288480" y="752221"/>
                  </a:lnTo>
                  <a:lnTo>
                    <a:pt x="288569" y="752068"/>
                  </a:lnTo>
                  <a:close/>
                </a:path>
                <a:path w="391795" h="796925">
                  <a:moveTo>
                    <a:pt x="292011" y="748309"/>
                  </a:moveTo>
                  <a:close/>
                </a:path>
                <a:path w="391795" h="796925">
                  <a:moveTo>
                    <a:pt x="292493" y="747141"/>
                  </a:moveTo>
                  <a:lnTo>
                    <a:pt x="292214" y="747141"/>
                  </a:lnTo>
                  <a:lnTo>
                    <a:pt x="292011" y="748309"/>
                  </a:lnTo>
                  <a:lnTo>
                    <a:pt x="292493" y="747141"/>
                  </a:lnTo>
                  <a:close/>
                </a:path>
                <a:path w="391795" h="796925">
                  <a:moveTo>
                    <a:pt x="312521" y="749020"/>
                  </a:moveTo>
                  <a:lnTo>
                    <a:pt x="312204" y="748411"/>
                  </a:lnTo>
                  <a:lnTo>
                    <a:pt x="311835" y="748614"/>
                  </a:lnTo>
                  <a:lnTo>
                    <a:pt x="312521" y="749020"/>
                  </a:lnTo>
                  <a:close/>
                </a:path>
                <a:path w="391795" h="796925">
                  <a:moveTo>
                    <a:pt x="335026" y="716661"/>
                  </a:moveTo>
                  <a:lnTo>
                    <a:pt x="334911" y="715391"/>
                  </a:lnTo>
                  <a:lnTo>
                    <a:pt x="334784" y="714121"/>
                  </a:lnTo>
                  <a:lnTo>
                    <a:pt x="334911" y="707771"/>
                  </a:lnTo>
                  <a:lnTo>
                    <a:pt x="334975" y="706501"/>
                  </a:lnTo>
                  <a:lnTo>
                    <a:pt x="322389" y="706501"/>
                  </a:lnTo>
                  <a:lnTo>
                    <a:pt x="322389" y="730631"/>
                  </a:lnTo>
                  <a:lnTo>
                    <a:pt x="321983" y="731901"/>
                  </a:lnTo>
                  <a:lnTo>
                    <a:pt x="320662" y="731901"/>
                  </a:lnTo>
                  <a:lnTo>
                    <a:pt x="319976" y="730631"/>
                  </a:lnTo>
                  <a:lnTo>
                    <a:pt x="319976" y="734441"/>
                  </a:lnTo>
                  <a:lnTo>
                    <a:pt x="319379" y="735711"/>
                  </a:lnTo>
                  <a:lnTo>
                    <a:pt x="319938" y="734441"/>
                  </a:lnTo>
                  <a:lnTo>
                    <a:pt x="319976" y="730631"/>
                  </a:lnTo>
                  <a:lnTo>
                    <a:pt x="320306" y="730631"/>
                  </a:lnTo>
                  <a:lnTo>
                    <a:pt x="320662" y="731901"/>
                  </a:lnTo>
                  <a:lnTo>
                    <a:pt x="321767" y="730631"/>
                  </a:lnTo>
                  <a:lnTo>
                    <a:pt x="322389" y="730631"/>
                  </a:lnTo>
                  <a:lnTo>
                    <a:pt x="322389" y="706501"/>
                  </a:lnTo>
                  <a:lnTo>
                    <a:pt x="321233" y="706501"/>
                  </a:lnTo>
                  <a:lnTo>
                    <a:pt x="319112" y="706501"/>
                  </a:lnTo>
                  <a:lnTo>
                    <a:pt x="317919" y="706501"/>
                  </a:lnTo>
                  <a:lnTo>
                    <a:pt x="321602" y="707771"/>
                  </a:lnTo>
                  <a:lnTo>
                    <a:pt x="319176" y="710311"/>
                  </a:lnTo>
                  <a:lnTo>
                    <a:pt x="318135" y="707771"/>
                  </a:lnTo>
                  <a:lnTo>
                    <a:pt x="316941" y="710311"/>
                  </a:lnTo>
                  <a:lnTo>
                    <a:pt x="317830" y="710311"/>
                  </a:lnTo>
                  <a:lnTo>
                    <a:pt x="318985" y="712851"/>
                  </a:lnTo>
                  <a:lnTo>
                    <a:pt x="319290" y="714121"/>
                  </a:lnTo>
                  <a:lnTo>
                    <a:pt x="316433" y="716661"/>
                  </a:lnTo>
                  <a:lnTo>
                    <a:pt x="314198" y="715391"/>
                  </a:lnTo>
                  <a:lnTo>
                    <a:pt x="316395" y="717931"/>
                  </a:lnTo>
                  <a:lnTo>
                    <a:pt x="315150" y="719201"/>
                  </a:lnTo>
                  <a:lnTo>
                    <a:pt x="314299" y="719201"/>
                  </a:lnTo>
                  <a:lnTo>
                    <a:pt x="313931" y="717931"/>
                  </a:lnTo>
                  <a:lnTo>
                    <a:pt x="313702" y="718108"/>
                  </a:lnTo>
                  <a:lnTo>
                    <a:pt x="313702" y="724281"/>
                  </a:lnTo>
                  <a:lnTo>
                    <a:pt x="310184" y="725551"/>
                  </a:lnTo>
                  <a:lnTo>
                    <a:pt x="308635" y="725551"/>
                  </a:lnTo>
                  <a:lnTo>
                    <a:pt x="310273" y="723011"/>
                  </a:lnTo>
                  <a:lnTo>
                    <a:pt x="310921" y="721741"/>
                  </a:lnTo>
                  <a:lnTo>
                    <a:pt x="311200" y="721207"/>
                  </a:lnTo>
                  <a:lnTo>
                    <a:pt x="313702" y="724281"/>
                  </a:lnTo>
                  <a:lnTo>
                    <a:pt x="313702" y="718108"/>
                  </a:lnTo>
                  <a:lnTo>
                    <a:pt x="311061" y="720115"/>
                  </a:lnTo>
                  <a:lnTo>
                    <a:pt x="309562" y="719201"/>
                  </a:lnTo>
                  <a:lnTo>
                    <a:pt x="308013" y="721741"/>
                  </a:lnTo>
                  <a:lnTo>
                    <a:pt x="306120" y="717931"/>
                  </a:lnTo>
                  <a:lnTo>
                    <a:pt x="306781" y="720471"/>
                  </a:lnTo>
                  <a:lnTo>
                    <a:pt x="308381" y="725551"/>
                  </a:lnTo>
                  <a:lnTo>
                    <a:pt x="306133" y="726821"/>
                  </a:lnTo>
                  <a:lnTo>
                    <a:pt x="304622" y="726821"/>
                  </a:lnTo>
                  <a:lnTo>
                    <a:pt x="304698" y="728091"/>
                  </a:lnTo>
                  <a:lnTo>
                    <a:pt x="303453" y="728091"/>
                  </a:lnTo>
                  <a:lnTo>
                    <a:pt x="303034" y="729361"/>
                  </a:lnTo>
                  <a:lnTo>
                    <a:pt x="302856" y="729246"/>
                  </a:lnTo>
                  <a:lnTo>
                    <a:pt x="302514" y="730631"/>
                  </a:lnTo>
                  <a:lnTo>
                    <a:pt x="301650" y="730631"/>
                  </a:lnTo>
                  <a:lnTo>
                    <a:pt x="301790" y="729361"/>
                  </a:lnTo>
                  <a:lnTo>
                    <a:pt x="302856" y="729361"/>
                  </a:lnTo>
                  <a:lnTo>
                    <a:pt x="301244" y="728091"/>
                  </a:lnTo>
                  <a:lnTo>
                    <a:pt x="300609" y="730631"/>
                  </a:lnTo>
                  <a:lnTo>
                    <a:pt x="299872" y="731901"/>
                  </a:lnTo>
                  <a:lnTo>
                    <a:pt x="302031" y="733171"/>
                  </a:lnTo>
                  <a:lnTo>
                    <a:pt x="300774" y="734441"/>
                  </a:lnTo>
                  <a:lnTo>
                    <a:pt x="303250" y="734441"/>
                  </a:lnTo>
                  <a:lnTo>
                    <a:pt x="303618" y="733171"/>
                  </a:lnTo>
                  <a:lnTo>
                    <a:pt x="303834" y="733171"/>
                  </a:lnTo>
                  <a:lnTo>
                    <a:pt x="303987" y="732917"/>
                  </a:lnTo>
                  <a:lnTo>
                    <a:pt x="304114" y="732904"/>
                  </a:lnTo>
                  <a:lnTo>
                    <a:pt x="304330" y="732866"/>
                  </a:lnTo>
                  <a:lnTo>
                    <a:pt x="304165" y="732637"/>
                  </a:lnTo>
                  <a:lnTo>
                    <a:pt x="305409" y="730631"/>
                  </a:lnTo>
                  <a:lnTo>
                    <a:pt x="305955" y="731901"/>
                  </a:lnTo>
                  <a:lnTo>
                    <a:pt x="306285" y="733171"/>
                  </a:lnTo>
                  <a:lnTo>
                    <a:pt x="304342" y="733171"/>
                  </a:lnTo>
                  <a:lnTo>
                    <a:pt x="305358" y="734441"/>
                  </a:lnTo>
                  <a:lnTo>
                    <a:pt x="306336" y="736981"/>
                  </a:lnTo>
                  <a:lnTo>
                    <a:pt x="302780" y="736981"/>
                  </a:lnTo>
                  <a:lnTo>
                    <a:pt x="299313" y="738251"/>
                  </a:lnTo>
                  <a:lnTo>
                    <a:pt x="297307" y="736981"/>
                  </a:lnTo>
                  <a:lnTo>
                    <a:pt x="296189" y="740791"/>
                  </a:lnTo>
                  <a:lnTo>
                    <a:pt x="296100" y="766191"/>
                  </a:lnTo>
                  <a:lnTo>
                    <a:pt x="291134" y="767372"/>
                  </a:lnTo>
                  <a:lnTo>
                    <a:pt x="291287" y="766191"/>
                  </a:lnTo>
                  <a:lnTo>
                    <a:pt x="291439" y="764921"/>
                  </a:lnTo>
                  <a:lnTo>
                    <a:pt x="291604" y="763651"/>
                  </a:lnTo>
                  <a:lnTo>
                    <a:pt x="293712" y="763651"/>
                  </a:lnTo>
                  <a:lnTo>
                    <a:pt x="296100" y="766191"/>
                  </a:lnTo>
                  <a:lnTo>
                    <a:pt x="296100" y="740892"/>
                  </a:lnTo>
                  <a:lnTo>
                    <a:pt x="292646" y="744601"/>
                  </a:lnTo>
                  <a:lnTo>
                    <a:pt x="294551" y="749681"/>
                  </a:lnTo>
                  <a:lnTo>
                    <a:pt x="294259" y="749681"/>
                  </a:lnTo>
                  <a:lnTo>
                    <a:pt x="292709" y="748411"/>
                  </a:lnTo>
                  <a:lnTo>
                    <a:pt x="291985" y="748411"/>
                  </a:lnTo>
                  <a:lnTo>
                    <a:pt x="291757" y="749681"/>
                  </a:lnTo>
                  <a:lnTo>
                    <a:pt x="288175" y="750951"/>
                  </a:lnTo>
                  <a:lnTo>
                    <a:pt x="288518" y="751636"/>
                  </a:lnTo>
                  <a:lnTo>
                    <a:pt x="288658" y="751890"/>
                  </a:lnTo>
                  <a:lnTo>
                    <a:pt x="288772" y="751649"/>
                  </a:lnTo>
                  <a:lnTo>
                    <a:pt x="288747" y="752068"/>
                  </a:lnTo>
                  <a:lnTo>
                    <a:pt x="290144" y="754761"/>
                  </a:lnTo>
                  <a:lnTo>
                    <a:pt x="287159" y="754761"/>
                  </a:lnTo>
                  <a:lnTo>
                    <a:pt x="287820" y="753491"/>
                  </a:lnTo>
                  <a:lnTo>
                    <a:pt x="286804" y="753491"/>
                  </a:lnTo>
                  <a:lnTo>
                    <a:pt x="282028" y="753491"/>
                  </a:lnTo>
                  <a:lnTo>
                    <a:pt x="281343" y="756031"/>
                  </a:lnTo>
                  <a:lnTo>
                    <a:pt x="280060" y="759841"/>
                  </a:lnTo>
                  <a:lnTo>
                    <a:pt x="278892" y="763651"/>
                  </a:lnTo>
                  <a:lnTo>
                    <a:pt x="277050" y="766191"/>
                  </a:lnTo>
                  <a:lnTo>
                    <a:pt x="273265" y="766191"/>
                  </a:lnTo>
                  <a:lnTo>
                    <a:pt x="266801" y="768731"/>
                  </a:lnTo>
                  <a:lnTo>
                    <a:pt x="260667" y="772541"/>
                  </a:lnTo>
                  <a:lnTo>
                    <a:pt x="254317" y="775081"/>
                  </a:lnTo>
                  <a:lnTo>
                    <a:pt x="244640" y="775081"/>
                  </a:lnTo>
                  <a:lnTo>
                    <a:pt x="244868" y="777621"/>
                  </a:lnTo>
                  <a:lnTo>
                    <a:pt x="243662" y="778891"/>
                  </a:lnTo>
                  <a:lnTo>
                    <a:pt x="242595" y="776351"/>
                  </a:lnTo>
                  <a:lnTo>
                    <a:pt x="240550" y="780161"/>
                  </a:lnTo>
                  <a:lnTo>
                    <a:pt x="236867" y="782701"/>
                  </a:lnTo>
                  <a:lnTo>
                    <a:pt x="236385" y="781431"/>
                  </a:lnTo>
                  <a:lnTo>
                    <a:pt x="233514" y="773811"/>
                  </a:lnTo>
                  <a:lnTo>
                    <a:pt x="229171" y="778891"/>
                  </a:lnTo>
                  <a:lnTo>
                    <a:pt x="229781" y="780161"/>
                  </a:lnTo>
                  <a:lnTo>
                    <a:pt x="228104" y="780161"/>
                  </a:lnTo>
                  <a:lnTo>
                    <a:pt x="224294" y="781431"/>
                  </a:lnTo>
                  <a:lnTo>
                    <a:pt x="224713" y="778891"/>
                  </a:lnTo>
                  <a:lnTo>
                    <a:pt x="224523" y="778891"/>
                  </a:lnTo>
                  <a:lnTo>
                    <a:pt x="224028" y="781431"/>
                  </a:lnTo>
                  <a:lnTo>
                    <a:pt x="223431" y="780161"/>
                  </a:lnTo>
                  <a:lnTo>
                    <a:pt x="223507" y="778891"/>
                  </a:lnTo>
                  <a:lnTo>
                    <a:pt x="222059" y="778891"/>
                  </a:lnTo>
                  <a:lnTo>
                    <a:pt x="220599" y="780161"/>
                  </a:lnTo>
                  <a:lnTo>
                    <a:pt x="219062" y="780161"/>
                  </a:lnTo>
                  <a:lnTo>
                    <a:pt x="216052" y="778891"/>
                  </a:lnTo>
                  <a:lnTo>
                    <a:pt x="220383" y="775081"/>
                  </a:lnTo>
                  <a:lnTo>
                    <a:pt x="216128" y="773811"/>
                  </a:lnTo>
                  <a:lnTo>
                    <a:pt x="214503" y="773811"/>
                  </a:lnTo>
                  <a:lnTo>
                    <a:pt x="210451" y="776351"/>
                  </a:lnTo>
                  <a:lnTo>
                    <a:pt x="210769" y="777621"/>
                  </a:lnTo>
                  <a:lnTo>
                    <a:pt x="211442" y="777621"/>
                  </a:lnTo>
                  <a:lnTo>
                    <a:pt x="212305" y="778891"/>
                  </a:lnTo>
                  <a:lnTo>
                    <a:pt x="212001" y="780161"/>
                  </a:lnTo>
                  <a:lnTo>
                    <a:pt x="210172" y="781431"/>
                  </a:lnTo>
                  <a:lnTo>
                    <a:pt x="208775" y="785241"/>
                  </a:lnTo>
                  <a:lnTo>
                    <a:pt x="205892" y="789051"/>
                  </a:lnTo>
                  <a:lnTo>
                    <a:pt x="209854" y="792861"/>
                  </a:lnTo>
                  <a:lnTo>
                    <a:pt x="213690" y="791591"/>
                  </a:lnTo>
                  <a:lnTo>
                    <a:pt x="214350" y="792861"/>
                  </a:lnTo>
                  <a:lnTo>
                    <a:pt x="211543" y="792861"/>
                  </a:lnTo>
                  <a:lnTo>
                    <a:pt x="212712" y="795401"/>
                  </a:lnTo>
                  <a:lnTo>
                    <a:pt x="214096" y="794131"/>
                  </a:lnTo>
                  <a:lnTo>
                    <a:pt x="215404" y="792861"/>
                  </a:lnTo>
                  <a:lnTo>
                    <a:pt x="215480" y="794131"/>
                  </a:lnTo>
                  <a:lnTo>
                    <a:pt x="215836" y="794131"/>
                  </a:lnTo>
                  <a:lnTo>
                    <a:pt x="216446" y="795401"/>
                  </a:lnTo>
                  <a:lnTo>
                    <a:pt x="219862" y="791972"/>
                  </a:lnTo>
                  <a:lnTo>
                    <a:pt x="219456" y="791591"/>
                  </a:lnTo>
                  <a:lnTo>
                    <a:pt x="220230" y="791591"/>
                  </a:lnTo>
                  <a:lnTo>
                    <a:pt x="222046" y="791591"/>
                  </a:lnTo>
                  <a:lnTo>
                    <a:pt x="223405" y="792861"/>
                  </a:lnTo>
                  <a:lnTo>
                    <a:pt x="222897" y="794131"/>
                  </a:lnTo>
                  <a:lnTo>
                    <a:pt x="224840" y="792861"/>
                  </a:lnTo>
                  <a:lnTo>
                    <a:pt x="225044" y="794131"/>
                  </a:lnTo>
                  <a:lnTo>
                    <a:pt x="224866" y="794651"/>
                  </a:lnTo>
                  <a:lnTo>
                    <a:pt x="225577" y="794131"/>
                  </a:lnTo>
                  <a:lnTo>
                    <a:pt x="228320" y="795401"/>
                  </a:lnTo>
                  <a:lnTo>
                    <a:pt x="228739" y="794131"/>
                  </a:lnTo>
                  <a:lnTo>
                    <a:pt x="229171" y="792861"/>
                  </a:lnTo>
                  <a:lnTo>
                    <a:pt x="230847" y="795401"/>
                  </a:lnTo>
                  <a:lnTo>
                    <a:pt x="233375" y="792861"/>
                  </a:lnTo>
                  <a:lnTo>
                    <a:pt x="234632" y="791591"/>
                  </a:lnTo>
                  <a:lnTo>
                    <a:pt x="234708" y="795286"/>
                  </a:lnTo>
                  <a:lnTo>
                    <a:pt x="235216" y="795401"/>
                  </a:lnTo>
                  <a:lnTo>
                    <a:pt x="237375" y="792861"/>
                  </a:lnTo>
                  <a:lnTo>
                    <a:pt x="238823" y="791591"/>
                  </a:lnTo>
                  <a:lnTo>
                    <a:pt x="236639" y="796671"/>
                  </a:lnTo>
                  <a:lnTo>
                    <a:pt x="244449" y="791591"/>
                  </a:lnTo>
                  <a:lnTo>
                    <a:pt x="244538" y="796671"/>
                  </a:lnTo>
                  <a:lnTo>
                    <a:pt x="245846" y="792861"/>
                  </a:lnTo>
                  <a:lnTo>
                    <a:pt x="251587" y="794131"/>
                  </a:lnTo>
                  <a:lnTo>
                    <a:pt x="252526" y="792861"/>
                  </a:lnTo>
                  <a:lnTo>
                    <a:pt x="253466" y="791591"/>
                  </a:lnTo>
                  <a:lnTo>
                    <a:pt x="254406" y="790321"/>
                  </a:lnTo>
                  <a:lnTo>
                    <a:pt x="254114" y="791591"/>
                  </a:lnTo>
                  <a:lnTo>
                    <a:pt x="256768" y="791591"/>
                  </a:lnTo>
                  <a:lnTo>
                    <a:pt x="258267" y="792861"/>
                  </a:lnTo>
                  <a:lnTo>
                    <a:pt x="257695" y="790321"/>
                  </a:lnTo>
                  <a:lnTo>
                    <a:pt x="257416" y="789051"/>
                  </a:lnTo>
                  <a:lnTo>
                    <a:pt x="260083" y="786511"/>
                  </a:lnTo>
                  <a:lnTo>
                    <a:pt x="260832" y="783971"/>
                  </a:lnTo>
                  <a:lnTo>
                    <a:pt x="264350" y="786511"/>
                  </a:lnTo>
                  <a:lnTo>
                    <a:pt x="260946" y="789051"/>
                  </a:lnTo>
                  <a:lnTo>
                    <a:pt x="262813" y="791591"/>
                  </a:lnTo>
                  <a:lnTo>
                    <a:pt x="261734" y="789051"/>
                  </a:lnTo>
                  <a:lnTo>
                    <a:pt x="265798" y="787781"/>
                  </a:lnTo>
                  <a:lnTo>
                    <a:pt x="264096" y="785241"/>
                  </a:lnTo>
                  <a:lnTo>
                    <a:pt x="266636" y="786511"/>
                  </a:lnTo>
                  <a:lnTo>
                    <a:pt x="265963" y="786511"/>
                  </a:lnTo>
                  <a:lnTo>
                    <a:pt x="268058" y="787781"/>
                  </a:lnTo>
                  <a:lnTo>
                    <a:pt x="267042" y="785241"/>
                  </a:lnTo>
                  <a:lnTo>
                    <a:pt x="266522" y="783971"/>
                  </a:lnTo>
                  <a:lnTo>
                    <a:pt x="269392" y="786511"/>
                  </a:lnTo>
                  <a:lnTo>
                    <a:pt x="269621" y="783971"/>
                  </a:lnTo>
                  <a:lnTo>
                    <a:pt x="272973" y="783971"/>
                  </a:lnTo>
                  <a:lnTo>
                    <a:pt x="272084" y="787781"/>
                  </a:lnTo>
                  <a:lnTo>
                    <a:pt x="274154" y="785241"/>
                  </a:lnTo>
                  <a:lnTo>
                    <a:pt x="275704" y="785241"/>
                  </a:lnTo>
                  <a:lnTo>
                    <a:pt x="274167" y="783971"/>
                  </a:lnTo>
                  <a:lnTo>
                    <a:pt x="273862" y="782701"/>
                  </a:lnTo>
                  <a:lnTo>
                    <a:pt x="276593" y="780161"/>
                  </a:lnTo>
                  <a:lnTo>
                    <a:pt x="276504" y="783971"/>
                  </a:lnTo>
                  <a:lnTo>
                    <a:pt x="278447" y="783971"/>
                  </a:lnTo>
                  <a:lnTo>
                    <a:pt x="280035" y="782701"/>
                  </a:lnTo>
                  <a:lnTo>
                    <a:pt x="279958" y="780161"/>
                  </a:lnTo>
                  <a:lnTo>
                    <a:pt x="279933" y="778891"/>
                  </a:lnTo>
                  <a:lnTo>
                    <a:pt x="282219" y="778891"/>
                  </a:lnTo>
                  <a:lnTo>
                    <a:pt x="282257" y="780161"/>
                  </a:lnTo>
                  <a:lnTo>
                    <a:pt x="282765" y="776351"/>
                  </a:lnTo>
                  <a:lnTo>
                    <a:pt x="288188" y="775081"/>
                  </a:lnTo>
                  <a:lnTo>
                    <a:pt x="288315" y="771271"/>
                  </a:lnTo>
                  <a:lnTo>
                    <a:pt x="289102" y="771271"/>
                  </a:lnTo>
                  <a:lnTo>
                    <a:pt x="287718" y="770001"/>
                  </a:lnTo>
                  <a:lnTo>
                    <a:pt x="286639" y="768731"/>
                  </a:lnTo>
                  <a:lnTo>
                    <a:pt x="285978" y="767461"/>
                  </a:lnTo>
                  <a:lnTo>
                    <a:pt x="286981" y="767461"/>
                  </a:lnTo>
                  <a:lnTo>
                    <a:pt x="286562" y="764921"/>
                  </a:lnTo>
                  <a:lnTo>
                    <a:pt x="288302" y="766191"/>
                  </a:lnTo>
                  <a:lnTo>
                    <a:pt x="287642" y="767461"/>
                  </a:lnTo>
                  <a:lnTo>
                    <a:pt x="288124" y="767461"/>
                  </a:lnTo>
                  <a:lnTo>
                    <a:pt x="288264" y="768731"/>
                  </a:lnTo>
                  <a:lnTo>
                    <a:pt x="288747" y="766191"/>
                  </a:lnTo>
                  <a:lnTo>
                    <a:pt x="291033" y="768159"/>
                  </a:lnTo>
                  <a:lnTo>
                    <a:pt x="291122" y="767461"/>
                  </a:lnTo>
                  <a:lnTo>
                    <a:pt x="294627" y="767461"/>
                  </a:lnTo>
                  <a:lnTo>
                    <a:pt x="293547" y="768731"/>
                  </a:lnTo>
                  <a:lnTo>
                    <a:pt x="291693" y="768731"/>
                  </a:lnTo>
                  <a:lnTo>
                    <a:pt x="291033" y="768159"/>
                  </a:lnTo>
                  <a:lnTo>
                    <a:pt x="290969" y="768731"/>
                  </a:lnTo>
                  <a:lnTo>
                    <a:pt x="291401" y="768731"/>
                  </a:lnTo>
                  <a:lnTo>
                    <a:pt x="296456" y="771271"/>
                  </a:lnTo>
                  <a:lnTo>
                    <a:pt x="290106" y="770102"/>
                  </a:lnTo>
                  <a:lnTo>
                    <a:pt x="290969" y="768731"/>
                  </a:lnTo>
                  <a:lnTo>
                    <a:pt x="288264" y="768731"/>
                  </a:lnTo>
                  <a:lnTo>
                    <a:pt x="287947" y="768731"/>
                  </a:lnTo>
                  <a:lnTo>
                    <a:pt x="289267" y="771105"/>
                  </a:lnTo>
                  <a:lnTo>
                    <a:pt x="289115" y="770978"/>
                  </a:lnTo>
                  <a:lnTo>
                    <a:pt x="289306" y="771169"/>
                  </a:lnTo>
                  <a:lnTo>
                    <a:pt x="290474" y="772261"/>
                  </a:lnTo>
                  <a:lnTo>
                    <a:pt x="288518" y="774560"/>
                  </a:lnTo>
                  <a:lnTo>
                    <a:pt x="291249" y="772287"/>
                  </a:lnTo>
                  <a:lnTo>
                    <a:pt x="290461" y="771969"/>
                  </a:lnTo>
                  <a:lnTo>
                    <a:pt x="289763" y="771486"/>
                  </a:lnTo>
                  <a:lnTo>
                    <a:pt x="289407" y="771220"/>
                  </a:lnTo>
                  <a:lnTo>
                    <a:pt x="290029" y="770216"/>
                  </a:lnTo>
                  <a:lnTo>
                    <a:pt x="294716" y="772541"/>
                  </a:lnTo>
                  <a:lnTo>
                    <a:pt x="296684" y="771271"/>
                  </a:lnTo>
                  <a:lnTo>
                    <a:pt x="298665" y="770001"/>
                  </a:lnTo>
                  <a:lnTo>
                    <a:pt x="297484" y="768731"/>
                  </a:lnTo>
                  <a:lnTo>
                    <a:pt x="301269" y="766191"/>
                  </a:lnTo>
                  <a:lnTo>
                    <a:pt x="301028" y="764921"/>
                  </a:lnTo>
                  <a:lnTo>
                    <a:pt x="300786" y="763651"/>
                  </a:lnTo>
                  <a:lnTo>
                    <a:pt x="299288" y="764921"/>
                  </a:lnTo>
                  <a:lnTo>
                    <a:pt x="299046" y="763651"/>
                  </a:lnTo>
                  <a:lnTo>
                    <a:pt x="298792" y="762381"/>
                  </a:lnTo>
                  <a:lnTo>
                    <a:pt x="300875" y="756031"/>
                  </a:lnTo>
                  <a:lnTo>
                    <a:pt x="307809" y="764921"/>
                  </a:lnTo>
                  <a:lnTo>
                    <a:pt x="307924" y="758571"/>
                  </a:lnTo>
                  <a:lnTo>
                    <a:pt x="307149" y="756031"/>
                  </a:lnTo>
                  <a:lnTo>
                    <a:pt x="305854" y="754761"/>
                  </a:lnTo>
                  <a:lnTo>
                    <a:pt x="304571" y="753491"/>
                  </a:lnTo>
                  <a:lnTo>
                    <a:pt x="308089" y="752221"/>
                  </a:lnTo>
                  <a:lnTo>
                    <a:pt x="310095" y="756031"/>
                  </a:lnTo>
                  <a:lnTo>
                    <a:pt x="312991" y="752221"/>
                  </a:lnTo>
                  <a:lnTo>
                    <a:pt x="312331" y="752068"/>
                  </a:lnTo>
                  <a:lnTo>
                    <a:pt x="315798" y="750951"/>
                  </a:lnTo>
                  <a:lnTo>
                    <a:pt x="312521" y="749020"/>
                  </a:lnTo>
                  <a:lnTo>
                    <a:pt x="312877" y="749681"/>
                  </a:lnTo>
                  <a:lnTo>
                    <a:pt x="311365" y="751827"/>
                  </a:lnTo>
                  <a:lnTo>
                    <a:pt x="307695" y="750951"/>
                  </a:lnTo>
                  <a:lnTo>
                    <a:pt x="309956" y="749681"/>
                  </a:lnTo>
                  <a:lnTo>
                    <a:pt x="311835" y="748614"/>
                  </a:lnTo>
                  <a:lnTo>
                    <a:pt x="311492" y="748411"/>
                  </a:lnTo>
                  <a:lnTo>
                    <a:pt x="312762" y="747141"/>
                  </a:lnTo>
                  <a:lnTo>
                    <a:pt x="315518" y="748411"/>
                  </a:lnTo>
                  <a:lnTo>
                    <a:pt x="316280" y="747141"/>
                  </a:lnTo>
                  <a:lnTo>
                    <a:pt x="317804" y="744601"/>
                  </a:lnTo>
                  <a:lnTo>
                    <a:pt x="318668" y="739521"/>
                  </a:lnTo>
                  <a:lnTo>
                    <a:pt x="319341" y="738251"/>
                  </a:lnTo>
                  <a:lnTo>
                    <a:pt x="320662" y="735711"/>
                  </a:lnTo>
                  <a:lnTo>
                    <a:pt x="321322" y="735711"/>
                  </a:lnTo>
                  <a:lnTo>
                    <a:pt x="321703" y="736981"/>
                  </a:lnTo>
                  <a:lnTo>
                    <a:pt x="323113" y="736981"/>
                  </a:lnTo>
                  <a:lnTo>
                    <a:pt x="323888" y="734441"/>
                  </a:lnTo>
                  <a:lnTo>
                    <a:pt x="324662" y="731901"/>
                  </a:lnTo>
                  <a:lnTo>
                    <a:pt x="325043" y="730631"/>
                  </a:lnTo>
                  <a:lnTo>
                    <a:pt x="329933" y="725551"/>
                  </a:lnTo>
                  <a:lnTo>
                    <a:pt x="334225" y="721741"/>
                  </a:lnTo>
                  <a:lnTo>
                    <a:pt x="333248" y="719201"/>
                  </a:lnTo>
                  <a:lnTo>
                    <a:pt x="332752" y="717931"/>
                  </a:lnTo>
                  <a:lnTo>
                    <a:pt x="332994" y="717931"/>
                  </a:lnTo>
                  <a:lnTo>
                    <a:pt x="332498" y="716661"/>
                  </a:lnTo>
                  <a:lnTo>
                    <a:pt x="332892" y="715391"/>
                  </a:lnTo>
                  <a:lnTo>
                    <a:pt x="334645" y="715391"/>
                  </a:lnTo>
                  <a:lnTo>
                    <a:pt x="335026" y="716661"/>
                  </a:lnTo>
                  <a:close/>
                </a:path>
                <a:path w="391795" h="796925">
                  <a:moveTo>
                    <a:pt x="336397" y="717931"/>
                  </a:moveTo>
                  <a:lnTo>
                    <a:pt x="334264" y="717931"/>
                  </a:lnTo>
                  <a:lnTo>
                    <a:pt x="334492" y="719201"/>
                  </a:lnTo>
                  <a:lnTo>
                    <a:pt x="336397" y="717931"/>
                  </a:lnTo>
                  <a:close/>
                </a:path>
                <a:path w="391795" h="796925">
                  <a:moveTo>
                    <a:pt x="339166" y="626516"/>
                  </a:moveTo>
                  <a:lnTo>
                    <a:pt x="338201" y="627761"/>
                  </a:lnTo>
                  <a:lnTo>
                    <a:pt x="339166" y="626516"/>
                  </a:lnTo>
                  <a:close/>
                </a:path>
                <a:path w="391795" h="796925">
                  <a:moveTo>
                    <a:pt x="346163" y="196342"/>
                  </a:moveTo>
                  <a:lnTo>
                    <a:pt x="345744" y="195287"/>
                  </a:lnTo>
                  <a:lnTo>
                    <a:pt x="343750" y="200025"/>
                  </a:lnTo>
                  <a:lnTo>
                    <a:pt x="346163" y="196342"/>
                  </a:lnTo>
                  <a:close/>
                </a:path>
                <a:path w="391795" h="796925">
                  <a:moveTo>
                    <a:pt x="346494" y="186880"/>
                  </a:moveTo>
                  <a:lnTo>
                    <a:pt x="346011" y="185801"/>
                  </a:lnTo>
                  <a:lnTo>
                    <a:pt x="346303" y="187071"/>
                  </a:lnTo>
                  <a:lnTo>
                    <a:pt x="346494" y="186880"/>
                  </a:lnTo>
                  <a:close/>
                </a:path>
                <a:path w="391795" h="796925">
                  <a:moveTo>
                    <a:pt x="347205" y="162941"/>
                  </a:moveTo>
                  <a:lnTo>
                    <a:pt x="346379" y="162941"/>
                  </a:lnTo>
                  <a:lnTo>
                    <a:pt x="346697" y="164211"/>
                  </a:lnTo>
                  <a:lnTo>
                    <a:pt x="347205" y="162941"/>
                  </a:lnTo>
                  <a:close/>
                </a:path>
                <a:path w="391795" h="796925">
                  <a:moveTo>
                    <a:pt x="347840" y="195287"/>
                  </a:moveTo>
                  <a:lnTo>
                    <a:pt x="347738" y="193941"/>
                  </a:lnTo>
                  <a:lnTo>
                    <a:pt x="346163" y="196342"/>
                  </a:lnTo>
                  <a:lnTo>
                    <a:pt x="346316" y="196697"/>
                  </a:lnTo>
                  <a:lnTo>
                    <a:pt x="347840" y="195287"/>
                  </a:lnTo>
                  <a:close/>
                </a:path>
                <a:path w="391795" h="796925">
                  <a:moveTo>
                    <a:pt x="348297" y="194868"/>
                  </a:moveTo>
                  <a:lnTo>
                    <a:pt x="347903" y="195224"/>
                  </a:lnTo>
                  <a:lnTo>
                    <a:pt x="348297" y="198272"/>
                  </a:lnTo>
                  <a:lnTo>
                    <a:pt x="348297" y="194868"/>
                  </a:lnTo>
                  <a:close/>
                </a:path>
                <a:path w="391795" h="796925">
                  <a:moveTo>
                    <a:pt x="348551" y="152565"/>
                  </a:moveTo>
                  <a:lnTo>
                    <a:pt x="347357" y="151218"/>
                  </a:lnTo>
                  <a:lnTo>
                    <a:pt x="346494" y="151066"/>
                  </a:lnTo>
                  <a:lnTo>
                    <a:pt x="344830" y="151752"/>
                  </a:lnTo>
                  <a:lnTo>
                    <a:pt x="345427" y="152666"/>
                  </a:lnTo>
                  <a:lnTo>
                    <a:pt x="348551" y="152565"/>
                  </a:lnTo>
                  <a:close/>
                </a:path>
                <a:path w="391795" h="796925">
                  <a:moveTo>
                    <a:pt x="349161" y="208610"/>
                  </a:moveTo>
                  <a:lnTo>
                    <a:pt x="348310" y="206971"/>
                  </a:lnTo>
                  <a:lnTo>
                    <a:pt x="347751" y="208927"/>
                  </a:lnTo>
                  <a:lnTo>
                    <a:pt x="347167" y="208965"/>
                  </a:lnTo>
                  <a:lnTo>
                    <a:pt x="348310" y="209867"/>
                  </a:lnTo>
                  <a:lnTo>
                    <a:pt x="348589" y="210096"/>
                  </a:lnTo>
                  <a:lnTo>
                    <a:pt x="349161" y="208610"/>
                  </a:lnTo>
                  <a:close/>
                </a:path>
                <a:path w="391795" h="796925">
                  <a:moveTo>
                    <a:pt x="349796" y="172618"/>
                  </a:moveTo>
                  <a:lnTo>
                    <a:pt x="349478" y="170586"/>
                  </a:lnTo>
                  <a:lnTo>
                    <a:pt x="348716" y="173101"/>
                  </a:lnTo>
                  <a:lnTo>
                    <a:pt x="349796" y="172618"/>
                  </a:lnTo>
                  <a:close/>
                </a:path>
                <a:path w="391795" h="796925">
                  <a:moveTo>
                    <a:pt x="350520" y="195859"/>
                  </a:moveTo>
                  <a:lnTo>
                    <a:pt x="349427" y="193421"/>
                  </a:lnTo>
                  <a:lnTo>
                    <a:pt x="348310" y="193421"/>
                  </a:lnTo>
                  <a:lnTo>
                    <a:pt x="350494" y="195884"/>
                  </a:lnTo>
                  <a:close/>
                </a:path>
                <a:path w="391795" h="796925">
                  <a:moveTo>
                    <a:pt x="350621" y="165963"/>
                  </a:moveTo>
                  <a:lnTo>
                    <a:pt x="350164" y="165481"/>
                  </a:lnTo>
                  <a:lnTo>
                    <a:pt x="348780" y="166751"/>
                  </a:lnTo>
                  <a:lnTo>
                    <a:pt x="349059" y="166751"/>
                  </a:lnTo>
                  <a:lnTo>
                    <a:pt x="350621" y="165963"/>
                  </a:lnTo>
                  <a:close/>
                </a:path>
                <a:path w="391795" h="796925">
                  <a:moveTo>
                    <a:pt x="350799" y="159473"/>
                  </a:moveTo>
                  <a:lnTo>
                    <a:pt x="347662" y="159054"/>
                  </a:lnTo>
                  <a:lnTo>
                    <a:pt x="348767" y="158445"/>
                  </a:lnTo>
                  <a:lnTo>
                    <a:pt x="345071" y="158115"/>
                  </a:lnTo>
                  <a:lnTo>
                    <a:pt x="344462" y="157200"/>
                  </a:lnTo>
                  <a:lnTo>
                    <a:pt x="345554" y="156095"/>
                  </a:lnTo>
                  <a:lnTo>
                    <a:pt x="346671" y="155968"/>
                  </a:lnTo>
                  <a:lnTo>
                    <a:pt x="345833" y="155816"/>
                  </a:lnTo>
                  <a:lnTo>
                    <a:pt x="346913" y="154228"/>
                  </a:lnTo>
                  <a:lnTo>
                    <a:pt x="344932" y="154203"/>
                  </a:lnTo>
                  <a:lnTo>
                    <a:pt x="343001" y="156146"/>
                  </a:lnTo>
                  <a:lnTo>
                    <a:pt x="343331" y="157822"/>
                  </a:lnTo>
                  <a:lnTo>
                    <a:pt x="345668" y="159029"/>
                  </a:lnTo>
                  <a:lnTo>
                    <a:pt x="345122" y="159575"/>
                  </a:lnTo>
                  <a:lnTo>
                    <a:pt x="344258" y="159423"/>
                  </a:lnTo>
                  <a:lnTo>
                    <a:pt x="343687" y="159486"/>
                  </a:lnTo>
                  <a:lnTo>
                    <a:pt x="345427" y="160274"/>
                  </a:lnTo>
                  <a:lnTo>
                    <a:pt x="348297" y="160972"/>
                  </a:lnTo>
                  <a:lnTo>
                    <a:pt x="350799" y="159473"/>
                  </a:lnTo>
                  <a:close/>
                </a:path>
                <a:path w="391795" h="796925">
                  <a:moveTo>
                    <a:pt x="350875" y="203581"/>
                  </a:moveTo>
                  <a:lnTo>
                    <a:pt x="349161" y="206121"/>
                  </a:lnTo>
                  <a:lnTo>
                    <a:pt x="350024" y="206121"/>
                  </a:lnTo>
                  <a:lnTo>
                    <a:pt x="350875" y="203581"/>
                  </a:lnTo>
                  <a:close/>
                </a:path>
                <a:path w="391795" h="796925">
                  <a:moveTo>
                    <a:pt x="351167" y="165265"/>
                  </a:moveTo>
                  <a:lnTo>
                    <a:pt x="349758" y="162941"/>
                  </a:lnTo>
                  <a:lnTo>
                    <a:pt x="348653" y="162941"/>
                  </a:lnTo>
                  <a:lnTo>
                    <a:pt x="349224" y="164211"/>
                  </a:lnTo>
                  <a:lnTo>
                    <a:pt x="351167" y="165265"/>
                  </a:lnTo>
                  <a:close/>
                </a:path>
                <a:path w="391795" h="796925">
                  <a:moveTo>
                    <a:pt x="351472" y="161632"/>
                  </a:moveTo>
                  <a:lnTo>
                    <a:pt x="351396" y="161251"/>
                  </a:lnTo>
                  <a:lnTo>
                    <a:pt x="351345" y="160769"/>
                  </a:lnTo>
                  <a:lnTo>
                    <a:pt x="350558" y="160718"/>
                  </a:lnTo>
                  <a:lnTo>
                    <a:pt x="351472" y="161632"/>
                  </a:lnTo>
                  <a:close/>
                </a:path>
                <a:path w="391795" h="796925">
                  <a:moveTo>
                    <a:pt x="351561" y="165481"/>
                  </a:moveTo>
                  <a:lnTo>
                    <a:pt x="351167" y="165265"/>
                  </a:lnTo>
                  <a:lnTo>
                    <a:pt x="351345" y="165595"/>
                  </a:lnTo>
                  <a:lnTo>
                    <a:pt x="351561" y="165481"/>
                  </a:lnTo>
                  <a:close/>
                </a:path>
                <a:path w="391795" h="796925">
                  <a:moveTo>
                    <a:pt x="351904" y="162077"/>
                  </a:moveTo>
                  <a:lnTo>
                    <a:pt x="351485" y="161632"/>
                  </a:lnTo>
                  <a:lnTo>
                    <a:pt x="351548" y="161874"/>
                  </a:lnTo>
                  <a:lnTo>
                    <a:pt x="351612" y="162077"/>
                  </a:lnTo>
                  <a:lnTo>
                    <a:pt x="351904" y="162077"/>
                  </a:lnTo>
                  <a:close/>
                </a:path>
                <a:path w="391795" h="796925">
                  <a:moveTo>
                    <a:pt x="352272" y="200291"/>
                  </a:moveTo>
                  <a:lnTo>
                    <a:pt x="350862" y="198501"/>
                  </a:lnTo>
                  <a:lnTo>
                    <a:pt x="351472" y="200533"/>
                  </a:lnTo>
                  <a:lnTo>
                    <a:pt x="352272" y="200291"/>
                  </a:lnTo>
                  <a:close/>
                </a:path>
                <a:path w="391795" h="796925">
                  <a:moveTo>
                    <a:pt x="352348" y="162509"/>
                  </a:moveTo>
                  <a:lnTo>
                    <a:pt x="352336" y="162026"/>
                  </a:lnTo>
                  <a:lnTo>
                    <a:pt x="352171" y="162077"/>
                  </a:lnTo>
                  <a:lnTo>
                    <a:pt x="351904" y="162077"/>
                  </a:lnTo>
                  <a:lnTo>
                    <a:pt x="352348" y="162509"/>
                  </a:lnTo>
                  <a:close/>
                </a:path>
                <a:path w="391795" h="796925">
                  <a:moveTo>
                    <a:pt x="352513" y="168021"/>
                  </a:moveTo>
                  <a:lnTo>
                    <a:pt x="351345" y="165595"/>
                  </a:lnTo>
                  <a:lnTo>
                    <a:pt x="350621" y="165963"/>
                  </a:lnTo>
                  <a:lnTo>
                    <a:pt x="352513" y="168021"/>
                  </a:lnTo>
                  <a:close/>
                </a:path>
                <a:path w="391795" h="796925">
                  <a:moveTo>
                    <a:pt x="353364" y="170561"/>
                  </a:moveTo>
                  <a:lnTo>
                    <a:pt x="352107" y="169291"/>
                  </a:lnTo>
                  <a:lnTo>
                    <a:pt x="350037" y="168021"/>
                  </a:lnTo>
                  <a:lnTo>
                    <a:pt x="348780" y="166751"/>
                  </a:lnTo>
                  <a:lnTo>
                    <a:pt x="348208" y="166751"/>
                  </a:lnTo>
                  <a:lnTo>
                    <a:pt x="347306" y="165481"/>
                  </a:lnTo>
                  <a:lnTo>
                    <a:pt x="342569" y="168021"/>
                  </a:lnTo>
                  <a:lnTo>
                    <a:pt x="349478" y="170561"/>
                  </a:lnTo>
                  <a:lnTo>
                    <a:pt x="353364" y="170561"/>
                  </a:lnTo>
                  <a:close/>
                </a:path>
                <a:path w="391795" h="796925">
                  <a:moveTo>
                    <a:pt x="354190" y="171792"/>
                  </a:moveTo>
                  <a:lnTo>
                    <a:pt x="353898" y="171234"/>
                  </a:lnTo>
                  <a:lnTo>
                    <a:pt x="353517" y="171284"/>
                  </a:lnTo>
                  <a:lnTo>
                    <a:pt x="353161" y="171348"/>
                  </a:lnTo>
                  <a:lnTo>
                    <a:pt x="352971" y="171538"/>
                  </a:lnTo>
                  <a:lnTo>
                    <a:pt x="353631" y="171475"/>
                  </a:lnTo>
                  <a:lnTo>
                    <a:pt x="353987" y="171551"/>
                  </a:lnTo>
                  <a:lnTo>
                    <a:pt x="354190" y="171792"/>
                  </a:lnTo>
                  <a:close/>
                </a:path>
                <a:path w="391795" h="796925">
                  <a:moveTo>
                    <a:pt x="354380" y="171170"/>
                  </a:moveTo>
                  <a:lnTo>
                    <a:pt x="354152" y="170865"/>
                  </a:lnTo>
                  <a:lnTo>
                    <a:pt x="353796" y="170649"/>
                  </a:lnTo>
                  <a:lnTo>
                    <a:pt x="353364" y="170484"/>
                  </a:lnTo>
                  <a:lnTo>
                    <a:pt x="353568" y="170726"/>
                  </a:lnTo>
                  <a:lnTo>
                    <a:pt x="353745" y="170967"/>
                  </a:lnTo>
                  <a:lnTo>
                    <a:pt x="353898" y="171234"/>
                  </a:lnTo>
                  <a:lnTo>
                    <a:pt x="354380" y="171170"/>
                  </a:lnTo>
                  <a:close/>
                </a:path>
                <a:path w="391795" h="796925">
                  <a:moveTo>
                    <a:pt x="354444" y="172631"/>
                  </a:moveTo>
                  <a:lnTo>
                    <a:pt x="354418" y="172237"/>
                  </a:lnTo>
                  <a:lnTo>
                    <a:pt x="354330" y="171970"/>
                  </a:lnTo>
                  <a:lnTo>
                    <a:pt x="354190" y="171792"/>
                  </a:lnTo>
                  <a:lnTo>
                    <a:pt x="354291" y="172059"/>
                  </a:lnTo>
                  <a:lnTo>
                    <a:pt x="354393" y="172339"/>
                  </a:lnTo>
                  <a:lnTo>
                    <a:pt x="354444" y="172631"/>
                  </a:lnTo>
                  <a:close/>
                </a:path>
                <a:path w="391795" h="796925">
                  <a:moveTo>
                    <a:pt x="355053" y="659714"/>
                  </a:moveTo>
                  <a:lnTo>
                    <a:pt x="354431" y="659549"/>
                  </a:lnTo>
                  <a:lnTo>
                    <a:pt x="354850" y="660158"/>
                  </a:lnTo>
                  <a:lnTo>
                    <a:pt x="355053" y="659714"/>
                  </a:lnTo>
                  <a:close/>
                </a:path>
                <a:path w="391795" h="796925">
                  <a:moveTo>
                    <a:pt x="355422" y="247497"/>
                  </a:moveTo>
                  <a:lnTo>
                    <a:pt x="355053" y="247611"/>
                  </a:lnTo>
                  <a:lnTo>
                    <a:pt x="354736" y="247726"/>
                  </a:lnTo>
                  <a:lnTo>
                    <a:pt x="354545" y="247853"/>
                  </a:lnTo>
                  <a:lnTo>
                    <a:pt x="354863" y="247789"/>
                  </a:lnTo>
                  <a:lnTo>
                    <a:pt x="355168" y="247675"/>
                  </a:lnTo>
                  <a:lnTo>
                    <a:pt x="355422" y="247497"/>
                  </a:lnTo>
                  <a:close/>
                </a:path>
                <a:path w="391795" h="796925">
                  <a:moveTo>
                    <a:pt x="355587" y="653719"/>
                  </a:moveTo>
                  <a:lnTo>
                    <a:pt x="355346" y="653478"/>
                  </a:lnTo>
                  <a:lnTo>
                    <a:pt x="355473" y="654202"/>
                  </a:lnTo>
                  <a:lnTo>
                    <a:pt x="355587" y="653961"/>
                  </a:lnTo>
                  <a:lnTo>
                    <a:pt x="355587" y="653719"/>
                  </a:lnTo>
                  <a:close/>
                </a:path>
                <a:path w="391795" h="796925">
                  <a:moveTo>
                    <a:pt x="356425" y="175653"/>
                  </a:moveTo>
                  <a:lnTo>
                    <a:pt x="356260" y="175437"/>
                  </a:lnTo>
                  <a:lnTo>
                    <a:pt x="355498" y="175488"/>
                  </a:lnTo>
                  <a:lnTo>
                    <a:pt x="355282" y="175450"/>
                  </a:lnTo>
                  <a:lnTo>
                    <a:pt x="354977" y="175475"/>
                  </a:lnTo>
                  <a:lnTo>
                    <a:pt x="354545" y="175564"/>
                  </a:lnTo>
                  <a:lnTo>
                    <a:pt x="355485" y="175501"/>
                  </a:lnTo>
                  <a:lnTo>
                    <a:pt x="356425" y="175653"/>
                  </a:lnTo>
                  <a:close/>
                </a:path>
                <a:path w="391795" h="796925">
                  <a:moveTo>
                    <a:pt x="357009" y="175755"/>
                  </a:moveTo>
                  <a:lnTo>
                    <a:pt x="356425" y="175653"/>
                  </a:lnTo>
                  <a:lnTo>
                    <a:pt x="356743" y="176047"/>
                  </a:lnTo>
                  <a:lnTo>
                    <a:pt x="357009" y="175755"/>
                  </a:lnTo>
                  <a:close/>
                </a:path>
                <a:path w="391795" h="796925">
                  <a:moveTo>
                    <a:pt x="357162" y="176568"/>
                  </a:moveTo>
                  <a:lnTo>
                    <a:pt x="356743" y="176047"/>
                  </a:lnTo>
                  <a:lnTo>
                    <a:pt x="354063" y="178892"/>
                  </a:lnTo>
                  <a:lnTo>
                    <a:pt x="355828" y="179374"/>
                  </a:lnTo>
                  <a:lnTo>
                    <a:pt x="355790" y="178409"/>
                  </a:lnTo>
                  <a:lnTo>
                    <a:pt x="357162" y="176568"/>
                  </a:lnTo>
                  <a:close/>
                </a:path>
                <a:path w="391795" h="796925">
                  <a:moveTo>
                    <a:pt x="358940" y="645541"/>
                  </a:moveTo>
                  <a:lnTo>
                    <a:pt x="358317" y="644359"/>
                  </a:lnTo>
                  <a:lnTo>
                    <a:pt x="358444" y="645541"/>
                  </a:lnTo>
                  <a:lnTo>
                    <a:pt x="358940" y="645541"/>
                  </a:lnTo>
                  <a:close/>
                </a:path>
                <a:path w="391795" h="796925">
                  <a:moveTo>
                    <a:pt x="359295" y="243446"/>
                  </a:moveTo>
                  <a:lnTo>
                    <a:pt x="358381" y="242951"/>
                  </a:lnTo>
                  <a:lnTo>
                    <a:pt x="357733" y="244221"/>
                  </a:lnTo>
                  <a:lnTo>
                    <a:pt x="359295" y="243446"/>
                  </a:lnTo>
                  <a:close/>
                </a:path>
                <a:path w="391795" h="796925">
                  <a:moveTo>
                    <a:pt x="360324" y="243992"/>
                  </a:moveTo>
                  <a:lnTo>
                    <a:pt x="360299" y="242951"/>
                  </a:lnTo>
                  <a:lnTo>
                    <a:pt x="359295" y="243446"/>
                  </a:lnTo>
                  <a:lnTo>
                    <a:pt x="360324" y="243992"/>
                  </a:lnTo>
                  <a:close/>
                </a:path>
                <a:path w="391795" h="796925">
                  <a:moveTo>
                    <a:pt x="360578" y="281749"/>
                  </a:moveTo>
                  <a:lnTo>
                    <a:pt x="359702" y="281800"/>
                  </a:lnTo>
                  <a:lnTo>
                    <a:pt x="360197" y="283121"/>
                  </a:lnTo>
                  <a:lnTo>
                    <a:pt x="360578" y="281749"/>
                  </a:lnTo>
                  <a:close/>
                </a:path>
                <a:path w="391795" h="796925">
                  <a:moveTo>
                    <a:pt x="360616" y="242951"/>
                  </a:moveTo>
                  <a:lnTo>
                    <a:pt x="359930" y="241681"/>
                  </a:lnTo>
                  <a:lnTo>
                    <a:pt x="360146" y="242951"/>
                  </a:lnTo>
                  <a:lnTo>
                    <a:pt x="360299" y="242951"/>
                  </a:lnTo>
                  <a:lnTo>
                    <a:pt x="360616" y="242951"/>
                  </a:lnTo>
                  <a:close/>
                </a:path>
                <a:path w="391795" h="796925">
                  <a:moveTo>
                    <a:pt x="360934" y="306184"/>
                  </a:moveTo>
                  <a:lnTo>
                    <a:pt x="360222" y="304571"/>
                  </a:lnTo>
                  <a:lnTo>
                    <a:pt x="359803" y="304012"/>
                  </a:lnTo>
                  <a:lnTo>
                    <a:pt x="360934" y="306184"/>
                  </a:lnTo>
                  <a:close/>
                </a:path>
                <a:path w="391795" h="796925">
                  <a:moveTo>
                    <a:pt x="361073" y="189611"/>
                  </a:moveTo>
                  <a:lnTo>
                    <a:pt x="355942" y="185801"/>
                  </a:lnTo>
                  <a:lnTo>
                    <a:pt x="353390" y="181991"/>
                  </a:lnTo>
                  <a:lnTo>
                    <a:pt x="350189" y="181991"/>
                  </a:lnTo>
                  <a:lnTo>
                    <a:pt x="347814" y="179451"/>
                  </a:lnTo>
                  <a:lnTo>
                    <a:pt x="348894" y="178181"/>
                  </a:lnTo>
                  <a:lnTo>
                    <a:pt x="351243" y="179451"/>
                  </a:lnTo>
                  <a:lnTo>
                    <a:pt x="351637" y="178181"/>
                  </a:lnTo>
                  <a:lnTo>
                    <a:pt x="352018" y="176911"/>
                  </a:lnTo>
                  <a:lnTo>
                    <a:pt x="351396" y="175641"/>
                  </a:lnTo>
                  <a:lnTo>
                    <a:pt x="349910" y="174371"/>
                  </a:lnTo>
                  <a:lnTo>
                    <a:pt x="350761" y="174371"/>
                  </a:lnTo>
                  <a:lnTo>
                    <a:pt x="352132" y="173101"/>
                  </a:lnTo>
                  <a:lnTo>
                    <a:pt x="351536" y="171831"/>
                  </a:lnTo>
                  <a:lnTo>
                    <a:pt x="349796" y="172618"/>
                  </a:lnTo>
                  <a:lnTo>
                    <a:pt x="349859" y="173101"/>
                  </a:lnTo>
                  <a:lnTo>
                    <a:pt x="348716" y="173101"/>
                  </a:lnTo>
                  <a:lnTo>
                    <a:pt x="345871" y="173101"/>
                  </a:lnTo>
                  <a:lnTo>
                    <a:pt x="349643" y="174371"/>
                  </a:lnTo>
                  <a:lnTo>
                    <a:pt x="348830" y="175641"/>
                  </a:lnTo>
                  <a:lnTo>
                    <a:pt x="346849" y="176911"/>
                  </a:lnTo>
                  <a:lnTo>
                    <a:pt x="345960" y="175641"/>
                  </a:lnTo>
                  <a:lnTo>
                    <a:pt x="344614" y="178181"/>
                  </a:lnTo>
                  <a:lnTo>
                    <a:pt x="345033" y="178015"/>
                  </a:lnTo>
                  <a:lnTo>
                    <a:pt x="345173" y="178130"/>
                  </a:lnTo>
                  <a:lnTo>
                    <a:pt x="347713" y="176911"/>
                  </a:lnTo>
                  <a:lnTo>
                    <a:pt x="346087" y="179451"/>
                  </a:lnTo>
                  <a:lnTo>
                    <a:pt x="345427" y="179451"/>
                  </a:lnTo>
                  <a:lnTo>
                    <a:pt x="347002" y="180721"/>
                  </a:lnTo>
                  <a:lnTo>
                    <a:pt x="346125" y="180721"/>
                  </a:lnTo>
                  <a:lnTo>
                    <a:pt x="344449" y="181991"/>
                  </a:lnTo>
                  <a:lnTo>
                    <a:pt x="344703" y="180721"/>
                  </a:lnTo>
                  <a:lnTo>
                    <a:pt x="343395" y="184531"/>
                  </a:lnTo>
                  <a:lnTo>
                    <a:pt x="348881" y="184531"/>
                  </a:lnTo>
                  <a:lnTo>
                    <a:pt x="346494" y="186880"/>
                  </a:lnTo>
                  <a:lnTo>
                    <a:pt x="348297" y="190881"/>
                  </a:lnTo>
                  <a:lnTo>
                    <a:pt x="348843" y="185801"/>
                  </a:lnTo>
                  <a:lnTo>
                    <a:pt x="352831" y="188341"/>
                  </a:lnTo>
                  <a:lnTo>
                    <a:pt x="346583" y="192151"/>
                  </a:lnTo>
                  <a:lnTo>
                    <a:pt x="349427" y="192151"/>
                  </a:lnTo>
                  <a:lnTo>
                    <a:pt x="349427" y="193421"/>
                  </a:lnTo>
                  <a:lnTo>
                    <a:pt x="351421" y="194691"/>
                  </a:lnTo>
                  <a:lnTo>
                    <a:pt x="350520" y="195859"/>
                  </a:lnTo>
                  <a:lnTo>
                    <a:pt x="357149" y="195884"/>
                  </a:lnTo>
                  <a:lnTo>
                    <a:pt x="355409" y="194691"/>
                  </a:lnTo>
                  <a:lnTo>
                    <a:pt x="361073" y="189611"/>
                  </a:lnTo>
                  <a:close/>
                </a:path>
                <a:path w="391795" h="796925">
                  <a:moveTo>
                    <a:pt x="361226" y="346075"/>
                  </a:moveTo>
                  <a:lnTo>
                    <a:pt x="361213" y="345821"/>
                  </a:lnTo>
                  <a:lnTo>
                    <a:pt x="360654" y="344551"/>
                  </a:lnTo>
                  <a:lnTo>
                    <a:pt x="361226" y="346075"/>
                  </a:lnTo>
                  <a:close/>
                </a:path>
                <a:path w="391795" h="796925">
                  <a:moveTo>
                    <a:pt x="361556" y="346925"/>
                  </a:moveTo>
                  <a:lnTo>
                    <a:pt x="361226" y="346075"/>
                  </a:lnTo>
                  <a:lnTo>
                    <a:pt x="361276" y="347091"/>
                  </a:lnTo>
                  <a:lnTo>
                    <a:pt x="361556" y="346925"/>
                  </a:lnTo>
                  <a:close/>
                </a:path>
                <a:path w="391795" h="796925">
                  <a:moveTo>
                    <a:pt x="361670" y="197231"/>
                  </a:moveTo>
                  <a:lnTo>
                    <a:pt x="360527" y="194691"/>
                  </a:lnTo>
                  <a:lnTo>
                    <a:pt x="360260" y="197231"/>
                  </a:lnTo>
                  <a:lnTo>
                    <a:pt x="361670" y="197231"/>
                  </a:lnTo>
                  <a:close/>
                </a:path>
                <a:path w="391795" h="796925">
                  <a:moveTo>
                    <a:pt x="362165" y="351713"/>
                  </a:moveTo>
                  <a:lnTo>
                    <a:pt x="361848" y="351231"/>
                  </a:lnTo>
                  <a:lnTo>
                    <a:pt x="361911" y="351510"/>
                  </a:lnTo>
                  <a:lnTo>
                    <a:pt x="362127" y="351802"/>
                  </a:lnTo>
                  <a:close/>
                </a:path>
                <a:path w="391795" h="796925">
                  <a:moveTo>
                    <a:pt x="362242" y="285127"/>
                  </a:moveTo>
                  <a:lnTo>
                    <a:pt x="361873" y="284861"/>
                  </a:lnTo>
                  <a:lnTo>
                    <a:pt x="362089" y="285953"/>
                  </a:lnTo>
                  <a:lnTo>
                    <a:pt x="362242" y="285127"/>
                  </a:lnTo>
                  <a:close/>
                </a:path>
                <a:path w="391795" h="796925">
                  <a:moveTo>
                    <a:pt x="362292" y="621411"/>
                  </a:moveTo>
                  <a:lnTo>
                    <a:pt x="362216" y="620141"/>
                  </a:lnTo>
                  <a:lnTo>
                    <a:pt x="361403" y="620141"/>
                  </a:lnTo>
                  <a:lnTo>
                    <a:pt x="362292" y="621411"/>
                  </a:lnTo>
                  <a:close/>
                </a:path>
                <a:path w="391795" h="796925">
                  <a:moveTo>
                    <a:pt x="362966" y="359791"/>
                  </a:moveTo>
                  <a:lnTo>
                    <a:pt x="362927" y="358203"/>
                  </a:lnTo>
                  <a:lnTo>
                    <a:pt x="362572" y="358521"/>
                  </a:lnTo>
                  <a:lnTo>
                    <a:pt x="362966" y="359791"/>
                  </a:lnTo>
                  <a:close/>
                </a:path>
                <a:path w="391795" h="796925">
                  <a:moveTo>
                    <a:pt x="363245" y="352171"/>
                  </a:moveTo>
                  <a:lnTo>
                    <a:pt x="363220" y="350901"/>
                  </a:lnTo>
                  <a:lnTo>
                    <a:pt x="362839" y="350901"/>
                  </a:lnTo>
                  <a:lnTo>
                    <a:pt x="363169" y="352171"/>
                  </a:lnTo>
                  <a:close/>
                </a:path>
                <a:path w="391795" h="796925">
                  <a:moveTo>
                    <a:pt x="363397" y="199771"/>
                  </a:moveTo>
                  <a:lnTo>
                    <a:pt x="359689" y="198501"/>
                  </a:lnTo>
                  <a:lnTo>
                    <a:pt x="360540" y="198501"/>
                  </a:lnTo>
                  <a:lnTo>
                    <a:pt x="359397" y="197231"/>
                  </a:lnTo>
                  <a:lnTo>
                    <a:pt x="359117" y="197231"/>
                  </a:lnTo>
                  <a:lnTo>
                    <a:pt x="357263" y="195961"/>
                  </a:lnTo>
                  <a:lnTo>
                    <a:pt x="350570" y="195961"/>
                  </a:lnTo>
                  <a:lnTo>
                    <a:pt x="350431" y="195961"/>
                  </a:lnTo>
                  <a:lnTo>
                    <a:pt x="349440" y="197231"/>
                  </a:lnTo>
                  <a:lnTo>
                    <a:pt x="353999" y="199771"/>
                  </a:lnTo>
                  <a:lnTo>
                    <a:pt x="352272" y="200291"/>
                  </a:lnTo>
                  <a:lnTo>
                    <a:pt x="352856" y="201041"/>
                  </a:lnTo>
                  <a:lnTo>
                    <a:pt x="351726" y="201358"/>
                  </a:lnTo>
                  <a:lnTo>
                    <a:pt x="351472" y="200533"/>
                  </a:lnTo>
                  <a:lnTo>
                    <a:pt x="349745" y="201041"/>
                  </a:lnTo>
                  <a:lnTo>
                    <a:pt x="350774" y="201625"/>
                  </a:lnTo>
                  <a:lnTo>
                    <a:pt x="351802" y="201625"/>
                  </a:lnTo>
                  <a:lnTo>
                    <a:pt x="360705" y="201625"/>
                  </a:lnTo>
                  <a:lnTo>
                    <a:pt x="363397" y="199771"/>
                  </a:lnTo>
                  <a:close/>
                </a:path>
                <a:path w="391795" h="796925">
                  <a:moveTo>
                    <a:pt x="363613" y="357581"/>
                  </a:moveTo>
                  <a:lnTo>
                    <a:pt x="362915" y="357251"/>
                  </a:lnTo>
                  <a:lnTo>
                    <a:pt x="362927" y="358203"/>
                  </a:lnTo>
                  <a:lnTo>
                    <a:pt x="363613" y="357581"/>
                  </a:lnTo>
                  <a:close/>
                </a:path>
                <a:path w="391795" h="796925">
                  <a:moveTo>
                    <a:pt x="363740" y="620141"/>
                  </a:moveTo>
                  <a:lnTo>
                    <a:pt x="362140" y="618871"/>
                  </a:lnTo>
                  <a:lnTo>
                    <a:pt x="362216" y="620141"/>
                  </a:lnTo>
                  <a:lnTo>
                    <a:pt x="363740" y="620141"/>
                  </a:lnTo>
                  <a:close/>
                </a:path>
                <a:path w="391795" h="796925">
                  <a:moveTo>
                    <a:pt x="363893" y="529983"/>
                  </a:moveTo>
                  <a:lnTo>
                    <a:pt x="363702" y="530161"/>
                  </a:lnTo>
                  <a:lnTo>
                    <a:pt x="363893" y="529983"/>
                  </a:lnTo>
                  <a:close/>
                </a:path>
                <a:path w="391795" h="796925">
                  <a:moveTo>
                    <a:pt x="364185" y="227711"/>
                  </a:moveTo>
                  <a:lnTo>
                    <a:pt x="363410" y="228714"/>
                  </a:lnTo>
                  <a:lnTo>
                    <a:pt x="363575" y="228981"/>
                  </a:lnTo>
                  <a:lnTo>
                    <a:pt x="364185" y="227711"/>
                  </a:lnTo>
                  <a:close/>
                </a:path>
                <a:path w="391795" h="796925">
                  <a:moveTo>
                    <a:pt x="364236" y="331597"/>
                  </a:moveTo>
                  <a:lnTo>
                    <a:pt x="363969" y="331863"/>
                  </a:lnTo>
                  <a:lnTo>
                    <a:pt x="363829" y="332117"/>
                  </a:lnTo>
                  <a:lnTo>
                    <a:pt x="364070" y="332244"/>
                  </a:lnTo>
                  <a:lnTo>
                    <a:pt x="364121" y="332003"/>
                  </a:lnTo>
                  <a:lnTo>
                    <a:pt x="364172" y="331812"/>
                  </a:lnTo>
                  <a:lnTo>
                    <a:pt x="364236" y="331597"/>
                  </a:lnTo>
                  <a:close/>
                </a:path>
                <a:path w="391795" h="796925">
                  <a:moveTo>
                    <a:pt x="364769" y="227037"/>
                  </a:moveTo>
                  <a:lnTo>
                    <a:pt x="364604" y="227088"/>
                  </a:lnTo>
                  <a:lnTo>
                    <a:pt x="364401" y="227304"/>
                  </a:lnTo>
                  <a:lnTo>
                    <a:pt x="364185" y="227558"/>
                  </a:lnTo>
                  <a:lnTo>
                    <a:pt x="364401" y="227444"/>
                  </a:lnTo>
                  <a:lnTo>
                    <a:pt x="364617" y="227304"/>
                  </a:lnTo>
                  <a:lnTo>
                    <a:pt x="364769" y="227037"/>
                  </a:lnTo>
                  <a:close/>
                </a:path>
                <a:path w="391795" h="796925">
                  <a:moveTo>
                    <a:pt x="365048" y="306158"/>
                  </a:moveTo>
                  <a:lnTo>
                    <a:pt x="363016" y="305181"/>
                  </a:lnTo>
                  <a:lnTo>
                    <a:pt x="363537" y="307505"/>
                  </a:lnTo>
                  <a:lnTo>
                    <a:pt x="365048" y="306158"/>
                  </a:lnTo>
                  <a:close/>
                </a:path>
                <a:path w="391795" h="796925">
                  <a:moveTo>
                    <a:pt x="365264" y="616521"/>
                  </a:moveTo>
                  <a:lnTo>
                    <a:pt x="365213" y="616331"/>
                  </a:lnTo>
                  <a:lnTo>
                    <a:pt x="365023" y="616331"/>
                  </a:lnTo>
                  <a:lnTo>
                    <a:pt x="365264" y="616521"/>
                  </a:lnTo>
                  <a:close/>
                </a:path>
                <a:path w="391795" h="796925">
                  <a:moveTo>
                    <a:pt x="366458" y="395859"/>
                  </a:moveTo>
                  <a:lnTo>
                    <a:pt x="366204" y="395884"/>
                  </a:lnTo>
                  <a:lnTo>
                    <a:pt x="365874" y="395986"/>
                  </a:lnTo>
                  <a:lnTo>
                    <a:pt x="365340" y="396328"/>
                  </a:lnTo>
                  <a:lnTo>
                    <a:pt x="365785" y="396240"/>
                  </a:lnTo>
                  <a:lnTo>
                    <a:pt x="366141" y="396049"/>
                  </a:lnTo>
                  <a:lnTo>
                    <a:pt x="366458" y="395859"/>
                  </a:lnTo>
                  <a:close/>
                </a:path>
                <a:path w="391795" h="796925">
                  <a:moveTo>
                    <a:pt x="366483" y="321360"/>
                  </a:moveTo>
                  <a:lnTo>
                    <a:pt x="366369" y="320903"/>
                  </a:lnTo>
                  <a:lnTo>
                    <a:pt x="366039" y="320725"/>
                  </a:lnTo>
                  <a:lnTo>
                    <a:pt x="365772" y="320725"/>
                  </a:lnTo>
                  <a:lnTo>
                    <a:pt x="366014" y="321144"/>
                  </a:lnTo>
                  <a:lnTo>
                    <a:pt x="366229" y="321500"/>
                  </a:lnTo>
                  <a:lnTo>
                    <a:pt x="366483" y="321360"/>
                  </a:lnTo>
                  <a:close/>
                </a:path>
                <a:path w="391795" h="796925">
                  <a:moveTo>
                    <a:pt x="366649" y="617601"/>
                  </a:moveTo>
                  <a:lnTo>
                    <a:pt x="365264" y="616521"/>
                  </a:lnTo>
                  <a:lnTo>
                    <a:pt x="365556" y="617601"/>
                  </a:lnTo>
                  <a:lnTo>
                    <a:pt x="366649" y="617601"/>
                  </a:lnTo>
                  <a:close/>
                </a:path>
                <a:path w="391795" h="796925">
                  <a:moveTo>
                    <a:pt x="367982" y="362902"/>
                  </a:moveTo>
                  <a:lnTo>
                    <a:pt x="367677" y="363740"/>
                  </a:lnTo>
                  <a:lnTo>
                    <a:pt x="367906" y="363410"/>
                  </a:lnTo>
                  <a:lnTo>
                    <a:pt x="367969" y="363131"/>
                  </a:lnTo>
                  <a:lnTo>
                    <a:pt x="367982" y="362902"/>
                  </a:lnTo>
                  <a:close/>
                </a:path>
                <a:path w="391795" h="796925">
                  <a:moveTo>
                    <a:pt x="368211" y="380111"/>
                  </a:moveTo>
                  <a:lnTo>
                    <a:pt x="367385" y="377571"/>
                  </a:lnTo>
                  <a:lnTo>
                    <a:pt x="366585" y="375132"/>
                  </a:lnTo>
                  <a:lnTo>
                    <a:pt x="362559" y="376301"/>
                  </a:lnTo>
                  <a:lnTo>
                    <a:pt x="364388" y="378841"/>
                  </a:lnTo>
                  <a:lnTo>
                    <a:pt x="366204" y="377786"/>
                  </a:lnTo>
                  <a:lnTo>
                    <a:pt x="368211" y="380111"/>
                  </a:lnTo>
                  <a:close/>
                </a:path>
                <a:path w="391795" h="796925">
                  <a:moveTo>
                    <a:pt x="369062" y="413626"/>
                  </a:moveTo>
                  <a:lnTo>
                    <a:pt x="368693" y="414058"/>
                  </a:lnTo>
                  <a:lnTo>
                    <a:pt x="368846" y="414058"/>
                  </a:lnTo>
                  <a:lnTo>
                    <a:pt x="369062" y="413626"/>
                  </a:lnTo>
                  <a:close/>
                </a:path>
                <a:path w="391795" h="796925">
                  <a:moveTo>
                    <a:pt x="369150" y="414642"/>
                  </a:moveTo>
                  <a:lnTo>
                    <a:pt x="368808" y="414426"/>
                  </a:lnTo>
                  <a:lnTo>
                    <a:pt x="368655" y="414147"/>
                  </a:lnTo>
                  <a:lnTo>
                    <a:pt x="368604" y="414426"/>
                  </a:lnTo>
                  <a:lnTo>
                    <a:pt x="368833" y="414832"/>
                  </a:lnTo>
                  <a:lnTo>
                    <a:pt x="369062" y="414718"/>
                  </a:lnTo>
                  <a:close/>
                </a:path>
                <a:path w="391795" h="796925">
                  <a:moveTo>
                    <a:pt x="369379" y="431342"/>
                  </a:moveTo>
                  <a:lnTo>
                    <a:pt x="369252" y="430771"/>
                  </a:lnTo>
                  <a:lnTo>
                    <a:pt x="368858" y="431673"/>
                  </a:lnTo>
                  <a:lnTo>
                    <a:pt x="369379" y="431342"/>
                  </a:lnTo>
                  <a:close/>
                </a:path>
                <a:path w="391795" h="796925">
                  <a:moveTo>
                    <a:pt x="369671" y="363601"/>
                  </a:moveTo>
                  <a:lnTo>
                    <a:pt x="369125" y="364871"/>
                  </a:lnTo>
                  <a:lnTo>
                    <a:pt x="369493" y="365023"/>
                  </a:lnTo>
                  <a:lnTo>
                    <a:pt x="369671" y="363601"/>
                  </a:lnTo>
                  <a:close/>
                </a:path>
                <a:path w="391795" h="796925">
                  <a:moveTo>
                    <a:pt x="370179" y="365315"/>
                  </a:moveTo>
                  <a:lnTo>
                    <a:pt x="369493" y="365023"/>
                  </a:lnTo>
                  <a:lnTo>
                    <a:pt x="369366" y="366141"/>
                  </a:lnTo>
                  <a:lnTo>
                    <a:pt x="370179" y="365315"/>
                  </a:lnTo>
                  <a:close/>
                </a:path>
                <a:path w="391795" h="796925">
                  <a:moveTo>
                    <a:pt x="370636" y="468299"/>
                  </a:moveTo>
                  <a:lnTo>
                    <a:pt x="369658" y="467741"/>
                  </a:lnTo>
                  <a:lnTo>
                    <a:pt x="368350" y="467741"/>
                  </a:lnTo>
                  <a:lnTo>
                    <a:pt x="368617" y="469011"/>
                  </a:lnTo>
                  <a:lnTo>
                    <a:pt x="370636" y="468299"/>
                  </a:lnTo>
                  <a:close/>
                </a:path>
                <a:path w="391795" h="796925">
                  <a:moveTo>
                    <a:pt x="371919" y="469011"/>
                  </a:moveTo>
                  <a:lnTo>
                    <a:pt x="371716" y="467918"/>
                  </a:lnTo>
                  <a:lnTo>
                    <a:pt x="370636" y="468299"/>
                  </a:lnTo>
                  <a:lnTo>
                    <a:pt x="371919" y="469011"/>
                  </a:lnTo>
                  <a:close/>
                </a:path>
                <a:path w="391795" h="796925">
                  <a:moveTo>
                    <a:pt x="376974" y="552831"/>
                  </a:moveTo>
                  <a:lnTo>
                    <a:pt x="376770" y="551561"/>
                  </a:lnTo>
                  <a:lnTo>
                    <a:pt x="376897" y="552551"/>
                  </a:lnTo>
                  <a:lnTo>
                    <a:pt x="376974" y="552831"/>
                  </a:lnTo>
                  <a:close/>
                </a:path>
                <a:path w="391795" h="796925">
                  <a:moveTo>
                    <a:pt x="377266" y="315366"/>
                  </a:moveTo>
                  <a:lnTo>
                    <a:pt x="377253" y="314706"/>
                  </a:lnTo>
                  <a:lnTo>
                    <a:pt x="375793" y="314833"/>
                  </a:lnTo>
                  <a:lnTo>
                    <a:pt x="376809" y="315722"/>
                  </a:lnTo>
                  <a:lnTo>
                    <a:pt x="377139" y="316217"/>
                  </a:lnTo>
                  <a:lnTo>
                    <a:pt x="377266" y="315366"/>
                  </a:lnTo>
                  <a:close/>
                </a:path>
                <a:path w="391795" h="796925">
                  <a:moveTo>
                    <a:pt x="377393" y="556641"/>
                  </a:moveTo>
                  <a:lnTo>
                    <a:pt x="377240" y="555371"/>
                  </a:lnTo>
                  <a:lnTo>
                    <a:pt x="376897" y="552551"/>
                  </a:lnTo>
                  <a:lnTo>
                    <a:pt x="375208" y="546481"/>
                  </a:lnTo>
                  <a:lnTo>
                    <a:pt x="375577" y="545211"/>
                  </a:lnTo>
                  <a:lnTo>
                    <a:pt x="354685" y="545211"/>
                  </a:lnTo>
                  <a:lnTo>
                    <a:pt x="353834" y="545211"/>
                  </a:lnTo>
                  <a:lnTo>
                    <a:pt x="351878" y="551561"/>
                  </a:lnTo>
                  <a:lnTo>
                    <a:pt x="356019" y="554101"/>
                  </a:lnTo>
                  <a:lnTo>
                    <a:pt x="355320" y="555371"/>
                  </a:lnTo>
                  <a:lnTo>
                    <a:pt x="353720" y="555371"/>
                  </a:lnTo>
                  <a:lnTo>
                    <a:pt x="353466" y="554101"/>
                  </a:lnTo>
                  <a:lnTo>
                    <a:pt x="352082" y="559181"/>
                  </a:lnTo>
                  <a:lnTo>
                    <a:pt x="356311" y="566801"/>
                  </a:lnTo>
                  <a:lnTo>
                    <a:pt x="352780" y="570611"/>
                  </a:lnTo>
                  <a:lnTo>
                    <a:pt x="351713" y="570611"/>
                  </a:lnTo>
                  <a:lnTo>
                    <a:pt x="353733" y="571881"/>
                  </a:lnTo>
                  <a:lnTo>
                    <a:pt x="352132" y="573151"/>
                  </a:lnTo>
                  <a:lnTo>
                    <a:pt x="350697" y="573151"/>
                  </a:lnTo>
                  <a:lnTo>
                    <a:pt x="352590" y="575691"/>
                  </a:lnTo>
                  <a:lnTo>
                    <a:pt x="351548" y="576961"/>
                  </a:lnTo>
                  <a:lnTo>
                    <a:pt x="350227" y="575691"/>
                  </a:lnTo>
                  <a:lnTo>
                    <a:pt x="347510" y="580771"/>
                  </a:lnTo>
                  <a:lnTo>
                    <a:pt x="352488" y="584581"/>
                  </a:lnTo>
                  <a:lnTo>
                    <a:pt x="352602" y="589661"/>
                  </a:lnTo>
                  <a:lnTo>
                    <a:pt x="348602" y="588391"/>
                  </a:lnTo>
                  <a:lnTo>
                    <a:pt x="346633" y="592201"/>
                  </a:lnTo>
                  <a:lnTo>
                    <a:pt x="345490" y="594741"/>
                  </a:lnTo>
                  <a:lnTo>
                    <a:pt x="344944" y="593471"/>
                  </a:lnTo>
                  <a:lnTo>
                    <a:pt x="343141" y="599821"/>
                  </a:lnTo>
                  <a:lnTo>
                    <a:pt x="345998" y="604901"/>
                  </a:lnTo>
                  <a:lnTo>
                    <a:pt x="346341" y="611251"/>
                  </a:lnTo>
                  <a:lnTo>
                    <a:pt x="341210" y="613791"/>
                  </a:lnTo>
                  <a:lnTo>
                    <a:pt x="342125" y="622681"/>
                  </a:lnTo>
                  <a:lnTo>
                    <a:pt x="339166" y="626516"/>
                  </a:lnTo>
                  <a:lnTo>
                    <a:pt x="341236" y="627761"/>
                  </a:lnTo>
                  <a:lnTo>
                    <a:pt x="341388" y="629031"/>
                  </a:lnTo>
                  <a:lnTo>
                    <a:pt x="340258" y="630301"/>
                  </a:lnTo>
                  <a:lnTo>
                    <a:pt x="343192" y="634111"/>
                  </a:lnTo>
                  <a:lnTo>
                    <a:pt x="339636" y="632841"/>
                  </a:lnTo>
                  <a:lnTo>
                    <a:pt x="339826" y="631571"/>
                  </a:lnTo>
                  <a:lnTo>
                    <a:pt x="336029" y="632841"/>
                  </a:lnTo>
                  <a:lnTo>
                    <a:pt x="336296" y="635381"/>
                  </a:lnTo>
                  <a:lnTo>
                    <a:pt x="335673" y="636651"/>
                  </a:lnTo>
                  <a:lnTo>
                    <a:pt x="340309" y="639191"/>
                  </a:lnTo>
                  <a:lnTo>
                    <a:pt x="336537" y="643001"/>
                  </a:lnTo>
                  <a:lnTo>
                    <a:pt x="335788" y="648081"/>
                  </a:lnTo>
                  <a:lnTo>
                    <a:pt x="335292" y="653161"/>
                  </a:lnTo>
                  <a:lnTo>
                    <a:pt x="332257" y="655701"/>
                  </a:lnTo>
                  <a:lnTo>
                    <a:pt x="333070" y="656971"/>
                  </a:lnTo>
                  <a:lnTo>
                    <a:pt x="332625" y="658241"/>
                  </a:lnTo>
                  <a:lnTo>
                    <a:pt x="333425" y="659511"/>
                  </a:lnTo>
                  <a:lnTo>
                    <a:pt x="330936" y="659511"/>
                  </a:lnTo>
                  <a:lnTo>
                    <a:pt x="329260" y="663321"/>
                  </a:lnTo>
                  <a:lnTo>
                    <a:pt x="328460" y="664591"/>
                  </a:lnTo>
                  <a:lnTo>
                    <a:pt x="327723" y="668401"/>
                  </a:lnTo>
                  <a:lnTo>
                    <a:pt x="326199" y="667131"/>
                  </a:lnTo>
                  <a:lnTo>
                    <a:pt x="325285" y="669671"/>
                  </a:lnTo>
                  <a:lnTo>
                    <a:pt x="332460" y="673481"/>
                  </a:lnTo>
                  <a:lnTo>
                    <a:pt x="331863" y="674751"/>
                  </a:lnTo>
                  <a:lnTo>
                    <a:pt x="327939" y="674751"/>
                  </a:lnTo>
                  <a:lnTo>
                    <a:pt x="326631" y="678561"/>
                  </a:lnTo>
                  <a:lnTo>
                    <a:pt x="321957" y="682371"/>
                  </a:lnTo>
                  <a:lnTo>
                    <a:pt x="323773" y="687451"/>
                  </a:lnTo>
                  <a:lnTo>
                    <a:pt x="322237" y="687451"/>
                  </a:lnTo>
                  <a:lnTo>
                    <a:pt x="322351" y="686181"/>
                  </a:lnTo>
                  <a:lnTo>
                    <a:pt x="321576" y="688721"/>
                  </a:lnTo>
                  <a:lnTo>
                    <a:pt x="317055" y="692531"/>
                  </a:lnTo>
                  <a:lnTo>
                    <a:pt x="319201" y="693051"/>
                  </a:lnTo>
                  <a:lnTo>
                    <a:pt x="320319" y="697611"/>
                  </a:lnTo>
                  <a:lnTo>
                    <a:pt x="320763" y="701421"/>
                  </a:lnTo>
                  <a:lnTo>
                    <a:pt x="318541" y="700151"/>
                  </a:lnTo>
                  <a:lnTo>
                    <a:pt x="320802" y="702691"/>
                  </a:lnTo>
                  <a:lnTo>
                    <a:pt x="321576" y="702691"/>
                  </a:lnTo>
                  <a:lnTo>
                    <a:pt x="321348" y="705231"/>
                  </a:lnTo>
                  <a:lnTo>
                    <a:pt x="335038" y="705231"/>
                  </a:lnTo>
                  <a:lnTo>
                    <a:pt x="339191" y="701421"/>
                  </a:lnTo>
                  <a:lnTo>
                    <a:pt x="339661" y="702691"/>
                  </a:lnTo>
                  <a:lnTo>
                    <a:pt x="341833" y="700151"/>
                  </a:lnTo>
                  <a:lnTo>
                    <a:pt x="335775" y="697611"/>
                  </a:lnTo>
                  <a:lnTo>
                    <a:pt x="339178" y="696341"/>
                  </a:lnTo>
                  <a:lnTo>
                    <a:pt x="339432" y="696341"/>
                  </a:lnTo>
                  <a:lnTo>
                    <a:pt x="340829" y="693801"/>
                  </a:lnTo>
                  <a:lnTo>
                    <a:pt x="341528" y="692531"/>
                  </a:lnTo>
                  <a:lnTo>
                    <a:pt x="342938" y="689991"/>
                  </a:lnTo>
                  <a:lnTo>
                    <a:pt x="342938" y="687451"/>
                  </a:lnTo>
                  <a:lnTo>
                    <a:pt x="342938" y="682371"/>
                  </a:lnTo>
                  <a:lnTo>
                    <a:pt x="348373" y="678561"/>
                  </a:lnTo>
                  <a:lnTo>
                    <a:pt x="344957" y="676021"/>
                  </a:lnTo>
                  <a:lnTo>
                    <a:pt x="352005" y="672211"/>
                  </a:lnTo>
                  <a:lnTo>
                    <a:pt x="346913" y="670941"/>
                  </a:lnTo>
                  <a:lnTo>
                    <a:pt x="350570" y="668401"/>
                  </a:lnTo>
                  <a:lnTo>
                    <a:pt x="351218" y="669671"/>
                  </a:lnTo>
                  <a:lnTo>
                    <a:pt x="354444" y="664591"/>
                  </a:lnTo>
                  <a:lnTo>
                    <a:pt x="355066" y="663321"/>
                  </a:lnTo>
                  <a:lnTo>
                    <a:pt x="351751" y="660781"/>
                  </a:lnTo>
                  <a:lnTo>
                    <a:pt x="351675" y="659511"/>
                  </a:lnTo>
                  <a:lnTo>
                    <a:pt x="354431" y="660781"/>
                  </a:lnTo>
                  <a:lnTo>
                    <a:pt x="352171" y="656971"/>
                  </a:lnTo>
                  <a:lnTo>
                    <a:pt x="355765" y="656971"/>
                  </a:lnTo>
                  <a:lnTo>
                    <a:pt x="355612" y="655701"/>
                  </a:lnTo>
                  <a:lnTo>
                    <a:pt x="355473" y="654431"/>
                  </a:lnTo>
                  <a:lnTo>
                    <a:pt x="355142" y="655701"/>
                  </a:lnTo>
                  <a:lnTo>
                    <a:pt x="353136" y="655701"/>
                  </a:lnTo>
                  <a:lnTo>
                    <a:pt x="352526" y="653161"/>
                  </a:lnTo>
                  <a:lnTo>
                    <a:pt x="356616" y="649351"/>
                  </a:lnTo>
                  <a:lnTo>
                    <a:pt x="358038" y="650621"/>
                  </a:lnTo>
                  <a:lnTo>
                    <a:pt x="357911" y="649351"/>
                  </a:lnTo>
                  <a:lnTo>
                    <a:pt x="357251" y="643001"/>
                  </a:lnTo>
                  <a:lnTo>
                    <a:pt x="358228" y="644169"/>
                  </a:lnTo>
                  <a:lnTo>
                    <a:pt x="357619" y="643001"/>
                  </a:lnTo>
                  <a:lnTo>
                    <a:pt x="356958" y="641731"/>
                  </a:lnTo>
                  <a:lnTo>
                    <a:pt x="361988" y="646811"/>
                  </a:lnTo>
                  <a:lnTo>
                    <a:pt x="360172" y="643001"/>
                  </a:lnTo>
                  <a:lnTo>
                    <a:pt x="359448" y="643001"/>
                  </a:lnTo>
                  <a:lnTo>
                    <a:pt x="358571" y="641731"/>
                  </a:lnTo>
                  <a:lnTo>
                    <a:pt x="358038" y="641731"/>
                  </a:lnTo>
                  <a:lnTo>
                    <a:pt x="360070" y="640461"/>
                  </a:lnTo>
                  <a:lnTo>
                    <a:pt x="360946" y="637921"/>
                  </a:lnTo>
                  <a:lnTo>
                    <a:pt x="360870" y="634111"/>
                  </a:lnTo>
                  <a:lnTo>
                    <a:pt x="362648" y="635381"/>
                  </a:lnTo>
                  <a:lnTo>
                    <a:pt x="364324" y="631571"/>
                  </a:lnTo>
                  <a:lnTo>
                    <a:pt x="364096" y="626491"/>
                  </a:lnTo>
                  <a:lnTo>
                    <a:pt x="364909" y="622681"/>
                  </a:lnTo>
                  <a:lnTo>
                    <a:pt x="365175" y="621411"/>
                  </a:lnTo>
                  <a:lnTo>
                    <a:pt x="363893" y="622681"/>
                  </a:lnTo>
                  <a:lnTo>
                    <a:pt x="360680" y="621411"/>
                  </a:lnTo>
                  <a:lnTo>
                    <a:pt x="360680" y="620141"/>
                  </a:lnTo>
                  <a:lnTo>
                    <a:pt x="361403" y="620141"/>
                  </a:lnTo>
                  <a:lnTo>
                    <a:pt x="360502" y="618871"/>
                  </a:lnTo>
                  <a:lnTo>
                    <a:pt x="361251" y="616331"/>
                  </a:lnTo>
                  <a:lnTo>
                    <a:pt x="364121" y="617601"/>
                  </a:lnTo>
                  <a:lnTo>
                    <a:pt x="364832" y="618871"/>
                  </a:lnTo>
                  <a:lnTo>
                    <a:pt x="364312" y="616331"/>
                  </a:lnTo>
                  <a:lnTo>
                    <a:pt x="365023" y="616331"/>
                  </a:lnTo>
                  <a:lnTo>
                    <a:pt x="370446" y="615061"/>
                  </a:lnTo>
                  <a:lnTo>
                    <a:pt x="367576" y="612521"/>
                  </a:lnTo>
                  <a:lnTo>
                    <a:pt x="368490" y="612521"/>
                  </a:lnTo>
                  <a:lnTo>
                    <a:pt x="369608" y="607441"/>
                  </a:lnTo>
                  <a:lnTo>
                    <a:pt x="369100" y="604901"/>
                  </a:lnTo>
                  <a:lnTo>
                    <a:pt x="369849" y="601091"/>
                  </a:lnTo>
                  <a:lnTo>
                    <a:pt x="367334" y="599821"/>
                  </a:lnTo>
                  <a:lnTo>
                    <a:pt x="368236" y="598551"/>
                  </a:lnTo>
                  <a:lnTo>
                    <a:pt x="366445" y="597281"/>
                  </a:lnTo>
                  <a:lnTo>
                    <a:pt x="367880" y="594741"/>
                  </a:lnTo>
                  <a:lnTo>
                    <a:pt x="370446" y="590931"/>
                  </a:lnTo>
                  <a:lnTo>
                    <a:pt x="370611" y="589661"/>
                  </a:lnTo>
                  <a:lnTo>
                    <a:pt x="370916" y="587121"/>
                  </a:lnTo>
                  <a:lnTo>
                    <a:pt x="370522" y="585851"/>
                  </a:lnTo>
                  <a:lnTo>
                    <a:pt x="370128" y="584581"/>
                  </a:lnTo>
                  <a:lnTo>
                    <a:pt x="368896" y="585851"/>
                  </a:lnTo>
                  <a:lnTo>
                    <a:pt x="367601" y="584581"/>
                  </a:lnTo>
                  <a:lnTo>
                    <a:pt x="369951" y="584581"/>
                  </a:lnTo>
                  <a:lnTo>
                    <a:pt x="370395" y="582041"/>
                  </a:lnTo>
                  <a:lnTo>
                    <a:pt x="371716" y="583311"/>
                  </a:lnTo>
                  <a:lnTo>
                    <a:pt x="371856" y="582041"/>
                  </a:lnTo>
                  <a:lnTo>
                    <a:pt x="372287" y="578231"/>
                  </a:lnTo>
                  <a:lnTo>
                    <a:pt x="372110" y="576961"/>
                  </a:lnTo>
                  <a:lnTo>
                    <a:pt x="371411" y="571881"/>
                  </a:lnTo>
                  <a:lnTo>
                    <a:pt x="370344" y="571881"/>
                  </a:lnTo>
                  <a:lnTo>
                    <a:pt x="369811" y="573151"/>
                  </a:lnTo>
                  <a:lnTo>
                    <a:pt x="369074" y="573151"/>
                  </a:lnTo>
                  <a:lnTo>
                    <a:pt x="368884" y="571881"/>
                  </a:lnTo>
                  <a:lnTo>
                    <a:pt x="370471" y="570611"/>
                  </a:lnTo>
                  <a:lnTo>
                    <a:pt x="371754" y="570611"/>
                  </a:lnTo>
                  <a:lnTo>
                    <a:pt x="372160" y="565531"/>
                  </a:lnTo>
                  <a:lnTo>
                    <a:pt x="374954" y="561721"/>
                  </a:lnTo>
                  <a:lnTo>
                    <a:pt x="377393" y="556641"/>
                  </a:lnTo>
                  <a:close/>
                </a:path>
                <a:path w="391795" h="796925">
                  <a:moveTo>
                    <a:pt x="377723" y="317525"/>
                  </a:moveTo>
                  <a:lnTo>
                    <a:pt x="377558" y="316839"/>
                  </a:lnTo>
                  <a:lnTo>
                    <a:pt x="377139" y="316230"/>
                  </a:lnTo>
                  <a:lnTo>
                    <a:pt x="377024" y="316915"/>
                  </a:lnTo>
                  <a:lnTo>
                    <a:pt x="376834" y="317754"/>
                  </a:lnTo>
                  <a:lnTo>
                    <a:pt x="377291" y="318401"/>
                  </a:lnTo>
                  <a:lnTo>
                    <a:pt x="377723" y="317525"/>
                  </a:lnTo>
                  <a:close/>
                </a:path>
                <a:path w="391795" h="796925">
                  <a:moveTo>
                    <a:pt x="379996" y="326631"/>
                  </a:moveTo>
                  <a:lnTo>
                    <a:pt x="379933" y="325501"/>
                  </a:lnTo>
                  <a:lnTo>
                    <a:pt x="377253" y="324231"/>
                  </a:lnTo>
                  <a:lnTo>
                    <a:pt x="378206" y="321691"/>
                  </a:lnTo>
                  <a:lnTo>
                    <a:pt x="379768" y="322961"/>
                  </a:lnTo>
                  <a:lnTo>
                    <a:pt x="378739" y="319151"/>
                  </a:lnTo>
                  <a:lnTo>
                    <a:pt x="377659" y="321691"/>
                  </a:lnTo>
                  <a:lnTo>
                    <a:pt x="375691" y="319151"/>
                  </a:lnTo>
                  <a:lnTo>
                    <a:pt x="373341" y="321691"/>
                  </a:lnTo>
                  <a:lnTo>
                    <a:pt x="374027" y="319151"/>
                  </a:lnTo>
                  <a:lnTo>
                    <a:pt x="374434" y="319151"/>
                  </a:lnTo>
                  <a:lnTo>
                    <a:pt x="374142" y="317881"/>
                  </a:lnTo>
                  <a:lnTo>
                    <a:pt x="373862" y="316611"/>
                  </a:lnTo>
                  <a:lnTo>
                    <a:pt x="375780" y="315341"/>
                  </a:lnTo>
                  <a:lnTo>
                    <a:pt x="373354" y="312801"/>
                  </a:lnTo>
                  <a:lnTo>
                    <a:pt x="374053" y="311531"/>
                  </a:lnTo>
                  <a:lnTo>
                    <a:pt x="378561" y="311531"/>
                  </a:lnTo>
                  <a:lnTo>
                    <a:pt x="375653" y="310261"/>
                  </a:lnTo>
                  <a:lnTo>
                    <a:pt x="377202" y="306451"/>
                  </a:lnTo>
                  <a:lnTo>
                    <a:pt x="373976" y="305181"/>
                  </a:lnTo>
                  <a:lnTo>
                    <a:pt x="376897" y="305181"/>
                  </a:lnTo>
                  <a:lnTo>
                    <a:pt x="374459" y="303911"/>
                  </a:lnTo>
                  <a:lnTo>
                    <a:pt x="375081" y="302641"/>
                  </a:lnTo>
                  <a:lnTo>
                    <a:pt x="376872" y="302641"/>
                  </a:lnTo>
                  <a:lnTo>
                    <a:pt x="376897" y="300101"/>
                  </a:lnTo>
                  <a:lnTo>
                    <a:pt x="372643" y="303911"/>
                  </a:lnTo>
                  <a:lnTo>
                    <a:pt x="374065" y="300101"/>
                  </a:lnTo>
                  <a:lnTo>
                    <a:pt x="374611" y="300101"/>
                  </a:lnTo>
                  <a:lnTo>
                    <a:pt x="375043" y="301371"/>
                  </a:lnTo>
                  <a:lnTo>
                    <a:pt x="375208" y="300101"/>
                  </a:lnTo>
                  <a:lnTo>
                    <a:pt x="375551" y="297561"/>
                  </a:lnTo>
                  <a:lnTo>
                    <a:pt x="372668" y="293751"/>
                  </a:lnTo>
                  <a:lnTo>
                    <a:pt x="373151" y="291211"/>
                  </a:lnTo>
                  <a:lnTo>
                    <a:pt x="373392" y="289941"/>
                  </a:lnTo>
                  <a:lnTo>
                    <a:pt x="376694" y="288671"/>
                  </a:lnTo>
                  <a:lnTo>
                    <a:pt x="375145" y="292430"/>
                  </a:lnTo>
                  <a:lnTo>
                    <a:pt x="374942" y="292392"/>
                  </a:lnTo>
                  <a:lnTo>
                    <a:pt x="375056" y="292646"/>
                  </a:lnTo>
                  <a:lnTo>
                    <a:pt x="374611" y="293751"/>
                  </a:lnTo>
                  <a:lnTo>
                    <a:pt x="375297" y="293116"/>
                  </a:lnTo>
                  <a:lnTo>
                    <a:pt x="375881" y="294284"/>
                  </a:lnTo>
                  <a:lnTo>
                    <a:pt x="377164" y="292773"/>
                  </a:lnTo>
                  <a:lnTo>
                    <a:pt x="375894" y="292557"/>
                  </a:lnTo>
                  <a:lnTo>
                    <a:pt x="377355" y="291211"/>
                  </a:lnTo>
                  <a:lnTo>
                    <a:pt x="376732" y="288671"/>
                  </a:lnTo>
                  <a:lnTo>
                    <a:pt x="376110" y="286131"/>
                  </a:lnTo>
                  <a:lnTo>
                    <a:pt x="371983" y="282321"/>
                  </a:lnTo>
                  <a:lnTo>
                    <a:pt x="372160" y="277241"/>
                  </a:lnTo>
                  <a:lnTo>
                    <a:pt x="366979" y="277241"/>
                  </a:lnTo>
                  <a:lnTo>
                    <a:pt x="373735" y="273431"/>
                  </a:lnTo>
                  <a:lnTo>
                    <a:pt x="371081" y="272161"/>
                  </a:lnTo>
                  <a:lnTo>
                    <a:pt x="373329" y="272161"/>
                  </a:lnTo>
                  <a:lnTo>
                    <a:pt x="373583" y="268351"/>
                  </a:lnTo>
                  <a:lnTo>
                    <a:pt x="371068" y="265811"/>
                  </a:lnTo>
                  <a:lnTo>
                    <a:pt x="368769" y="260731"/>
                  </a:lnTo>
                  <a:lnTo>
                    <a:pt x="370103" y="260731"/>
                  </a:lnTo>
                  <a:lnTo>
                    <a:pt x="370916" y="259461"/>
                  </a:lnTo>
                  <a:lnTo>
                    <a:pt x="370586" y="258191"/>
                  </a:lnTo>
                  <a:lnTo>
                    <a:pt x="369938" y="255651"/>
                  </a:lnTo>
                  <a:lnTo>
                    <a:pt x="370166" y="253111"/>
                  </a:lnTo>
                  <a:lnTo>
                    <a:pt x="368833" y="253111"/>
                  </a:lnTo>
                  <a:lnTo>
                    <a:pt x="368846" y="251841"/>
                  </a:lnTo>
                  <a:lnTo>
                    <a:pt x="367157" y="253111"/>
                  </a:lnTo>
                  <a:lnTo>
                    <a:pt x="368020" y="250571"/>
                  </a:lnTo>
                  <a:lnTo>
                    <a:pt x="368884" y="248031"/>
                  </a:lnTo>
                  <a:lnTo>
                    <a:pt x="367093" y="242951"/>
                  </a:lnTo>
                  <a:lnTo>
                    <a:pt x="365048" y="239141"/>
                  </a:lnTo>
                  <a:lnTo>
                    <a:pt x="366026" y="234061"/>
                  </a:lnTo>
                  <a:lnTo>
                    <a:pt x="366166" y="235331"/>
                  </a:lnTo>
                  <a:lnTo>
                    <a:pt x="367309" y="235331"/>
                  </a:lnTo>
                  <a:lnTo>
                    <a:pt x="365239" y="230251"/>
                  </a:lnTo>
                  <a:lnTo>
                    <a:pt x="363220" y="231521"/>
                  </a:lnTo>
                  <a:lnTo>
                    <a:pt x="364096" y="231521"/>
                  </a:lnTo>
                  <a:lnTo>
                    <a:pt x="362661" y="232791"/>
                  </a:lnTo>
                  <a:lnTo>
                    <a:pt x="361315" y="232791"/>
                  </a:lnTo>
                  <a:lnTo>
                    <a:pt x="360083" y="231521"/>
                  </a:lnTo>
                  <a:lnTo>
                    <a:pt x="359854" y="230251"/>
                  </a:lnTo>
                  <a:lnTo>
                    <a:pt x="361657" y="231521"/>
                  </a:lnTo>
                  <a:lnTo>
                    <a:pt x="362432" y="230251"/>
                  </a:lnTo>
                  <a:lnTo>
                    <a:pt x="363207" y="228981"/>
                  </a:lnTo>
                  <a:lnTo>
                    <a:pt x="363410" y="228714"/>
                  </a:lnTo>
                  <a:lnTo>
                    <a:pt x="362991" y="228015"/>
                  </a:lnTo>
                  <a:lnTo>
                    <a:pt x="363258" y="227711"/>
                  </a:lnTo>
                  <a:lnTo>
                    <a:pt x="365404" y="225171"/>
                  </a:lnTo>
                  <a:lnTo>
                    <a:pt x="357886" y="228981"/>
                  </a:lnTo>
                  <a:lnTo>
                    <a:pt x="359727" y="225171"/>
                  </a:lnTo>
                  <a:lnTo>
                    <a:pt x="360857" y="225171"/>
                  </a:lnTo>
                  <a:lnTo>
                    <a:pt x="360057" y="223901"/>
                  </a:lnTo>
                  <a:lnTo>
                    <a:pt x="358368" y="222631"/>
                  </a:lnTo>
                  <a:lnTo>
                    <a:pt x="358406" y="221361"/>
                  </a:lnTo>
                  <a:lnTo>
                    <a:pt x="360718" y="220091"/>
                  </a:lnTo>
                  <a:lnTo>
                    <a:pt x="359803" y="222631"/>
                  </a:lnTo>
                  <a:lnTo>
                    <a:pt x="361810" y="222631"/>
                  </a:lnTo>
                  <a:lnTo>
                    <a:pt x="361289" y="220091"/>
                  </a:lnTo>
                  <a:lnTo>
                    <a:pt x="360629" y="219913"/>
                  </a:lnTo>
                  <a:lnTo>
                    <a:pt x="362927" y="217551"/>
                  </a:lnTo>
                  <a:lnTo>
                    <a:pt x="362153" y="216281"/>
                  </a:lnTo>
                  <a:lnTo>
                    <a:pt x="362331" y="215011"/>
                  </a:lnTo>
                  <a:lnTo>
                    <a:pt x="362521" y="213995"/>
                  </a:lnTo>
                  <a:lnTo>
                    <a:pt x="362864" y="212750"/>
                  </a:lnTo>
                  <a:lnTo>
                    <a:pt x="362686" y="213233"/>
                  </a:lnTo>
                  <a:lnTo>
                    <a:pt x="362864" y="212471"/>
                  </a:lnTo>
                  <a:lnTo>
                    <a:pt x="362292" y="212471"/>
                  </a:lnTo>
                  <a:lnTo>
                    <a:pt x="360286" y="212102"/>
                  </a:lnTo>
                  <a:lnTo>
                    <a:pt x="360286" y="219824"/>
                  </a:lnTo>
                  <a:lnTo>
                    <a:pt x="356489" y="218821"/>
                  </a:lnTo>
                  <a:lnTo>
                    <a:pt x="358559" y="216281"/>
                  </a:lnTo>
                  <a:lnTo>
                    <a:pt x="359397" y="217551"/>
                  </a:lnTo>
                  <a:lnTo>
                    <a:pt x="359638" y="218821"/>
                  </a:lnTo>
                  <a:lnTo>
                    <a:pt x="360286" y="219824"/>
                  </a:lnTo>
                  <a:lnTo>
                    <a:pt x="360286" y="212102"/>
                  </a:lnTo>
                  <a:lnTo>
                    <a:pt x="355447" y="211201"/>
                  </a:lnTo>
                  <a:lnTo>
                    <a:pt x="360006" y="208661"/>
                  </a:lnTo>
                  <a:lnTo>
                    <a:pt x="359549" y="208432"/>
                  </a:lnTo>
                  <a:lnTo>
                    <a:pt x="357505" y="206121"/>
                  </a:lnTo>
                  <a:lnTo>
                    <a:pt x="360299" y="204851"/>
                  </a:lnTo>
                  <a:lnTo>
                    <a:pt x="360857" y="204851"/>
                  </a:lnTo>
                  <a:lnTo>
                    <a:pt x="361429" y="204749"/>
                  </a:lnTo>
                  <a:lnTo>
                    <a:pt x="360946" y="204724"/>
                  </a:lnTo>
                  <a:lnTo>
                    <a:pt x="361416" y="203581"/>
                  </a:lnTo>
                  <a:lnTo>
                    <a:pt x="362267" y="203581"/>
                  </a:lnTo>
                  <a:lnTo>
                    <a:pt x="359702" y="202311"/>
                  </a:lnTo>
                  <a:lnTo>
                    <a:pt x="352005" y="202311"/>
                  </a:lnTo>
                  <a:lnTo>
                    <a:pt x="348310" y="202311"/>
                  </a:lnTo>
                  <a:lnTo>
                    <a:pt x="354279" y="203581"/>
                  </a:lnTo>
                  <a:lnTo>
                    <a:pt x="352602" y="206121"/>
                  </a:lnTo>
                  <a:lnTo>
                    <a:pt x="353555" y="206121"/>
                  </a:lnTo>
                  <a:lnTo>
                    <a:pt x="349161" y="209931"/>
                  </a:lnTo>
                  <a:lnTo>
                    <a:pt x="349885" y="211518"/>
                  </a:lnTo>
                  <a:lnTo>
                    <a:pt x="349288" y="211696"/>
                  </a:lnTo>
                  <a:lnTo>
                    <a:pt x="348589" y="212013"/>
                  </a:lnTo>
                  <a:lnTo>
                    <a:pt x="348589" y="212496"/>
                  </a:lnTo>
                  <a:lnTo>
                    <a:pt x="350227" y="212255"/>
                  </a:lnTo>
                  <a:lnTo>
                    <a:pt x="350342" y="212471"/>
                  </a:lnTo>
                  <a:lnTo>
                    <a:pt x="351256" y="212115"/>
                  </a:lnTo>
                  <a:lnTo>
                    <a:pt x="352310" y="212064"/>
                  </a:lnTo>
                  <a:lnTo>
                    <a:pt x="351447" y="212039"/>
                  </a:lnTo>
                  <a:lnTo>
                    <a:pt x="353593" y="211201"/>
                  </a:lnTo>
                  <a:lnTo>
                    <a:pt x="352628" y="215011"/>
                  </a:lnTo>
                  <a:lnTo>
                    <a:pt x="354215" y="217551"/>
                  </a:lnTo>
                  <a:lnTo>
                    <a:pt x="353085" y="218821"/>
                  </a:lnTo>
                  <a:lnTo>
                    <a:pt x="353466" y="223901"/>
                  </a:lnTo>
                  <a:lnTo>
                    <a:pt x="352793" y="226441"/>
                  </a:lnTo>
                  <a:lnTo>
                    <a:pt x="355650" y="226441"/>
                  </a:lnTo>
                  <a:lnTo>
                    <a:pt x="355561" y="230251"/>
                  </a:lnTo>
                  <a:lnTo>
                    <a:pt x="356641" y="231521"/>
                  </a:lnTo>
                  <a:lnTo>
                    <a:pt x="353783" y="231521"/>
                  </a:lnTo>
                  <a:lnTo>
                    <a:pt x="352679" y="230251"/>
                  </a:lnTo>
                  <a:lnTo>
                    <a:pt x="352945" y="232079"/>
                  </a:lnTo>
                  <a:lnTo>
                    <a:pt x="352691" y="232016"/>
                  </a:lnTo>
                  <a:lnTo>
                    <a:pt x="352247" y="231952"/>
                  </a:lnTo>
                  <a:lnTo>
                    <a:pt x="351764" y="231914"/>
                  </a:lnTo>
                  <a:lnTo>
                    <a:pt x="353009" y="232524"/>
                  </a:lnTo>
                  <a:lnTo>
                    <a:pt x="353060" y="232791"/>
                  </a:lnTo>
                  <a:lnTo>
                    <a:pt x="354215" y="232791"/>
                  </a:lnTo>
                  <a:lnTo>
                    <a:pt x="354876" y="234061"/>
                  </a:lnTo>
                  <a:lnTo>
                    <a:pt x="352920" y="234061"/>
                  </a:lnTo>
                  <a:lnTo>
                    <a:pt x="353542" y="236601"/>
                  </a:lnTo>
                  <a:lnTo>
                    <a:pt x="356831" y="239141"/>
                  </a:lnTo>
                  <a:lnTo>
                    <a:pt x="355790" y="242951"/>
                  </a:lnTo>
                  <a:lnTo>
                    <a:pt x="358152" y="242951"/>
                  </a:lnTo>
                  <a:lnTo>
                    <a:pt x="361759" y="239141"/>
                  </a:lnTo>
                  <a:lnTo>
                    <a:pt x="363982" y="241681"/>
                  </a:lnTo>
                  <a:lnTo>
                    <a:pt x="362750" y="242951"/>
                  </a:lnTo>
                  <a:lnTo>
                    <a:pt x="361188" y="242951"/>
                  </a:lnTo>
                  <a:lnTo>
                    <a:pt x="360756" y="244221"/>
                  </a:lnTo>
                  <a:lnTo>
                    <a:pt x="360324" y="243992"/>
                  </a:lnTo>
                  <a:lnTo>
                    <a:pt x="360324" y="244221"/>
                  </a:lnTo>
                  <a:lnTo>
                    <a:pt x="358533" y="244221"/>
                  </a:lnTo>
                  <a:lnTo>
                    <a:pt x="359219" y="245491"/>
                  </a:lnTo>
                  <a:lnTo>
                    <a:pt x="357530" y="245491"/>
                  </a:lnTo>
                  <a:lnTo>
                    <a:pt x="358305" y="244221"/>
                  </a:lnTo>
                  <a:lnTo>
                    <a:pt x="357733" y="244221"/>
                  </a:lnTo>
                  <a:lnTo>
                    <a:pt x="357505" y="244221"/>
                  </a:lnTo>
                  <a:lnTo>
                    <a:pt x="357441" y="245491"/>
                  </a:lnTo>
                  <a:lnTo>
                    <a:pt x="356704" y="246761"/>
                  </a:lnTo>
                  <a:lnTo>
                    <a:pt x="355422" y="248031"/>
                  </a:lnTo>
                  <a:lnTo>
                    <a:pt x="358228" y="248031"/>
                  </a:lnTo>
                  <a:lnTo>
                    <a:pt x="358762" y="250571"/>
                  </a:lnTo>
                  <a:lnTo>
                    <a:pt x="356209" y="249301"/>
                  </a:lnTo>
                  <a:lnTo>
                    <a:pt x="355523" y="251841"/>
                  </a:lnTo>
                  <a:lnTo>
                    <a:pt x="356857" y="251841"/>
                  </a:lnTo>
                  <a:lnTo>
                    <a:pt x="355828" y="254381"/>
                  </a:lnTo>
                  <a:lnTo>
                    <a:pt x="358508" y="253111"/>
                  </a:lnTo>
                  <a:lnTo>
                    <a:pt x="358622" y="254381"/>
                  </a:lnTo>
                  <a:lnTo>
                    <a:pt x="356704" y="254381"/>
                  </a:lnTo>
                  <a:lnTo>
                    <a:pt x="358089" y="255651"/>
                  </a:lnTo>
                  <a:lnTo>
                    <a:pt x="358013" y="260731"/>
                  </a:lnTo>
                  <a:lnTo>
                    <a:pt x="360159" y="259689"/>
                  </a:lnTo>
                  <a:lnTo>
                    <a:pt x="359638" y="261048"/>
                  </a:lnTo>
                  <a:lnTo>
                    <a:pt x="360654" y="261010"/>
                  </a:lnTo>
                  <a:lnTo>
                    <a:pt x="360235" y="260083"/>
                  </a:lnTo>
                  <a:lnTo>
                    <a:pt x="360286" y="259626"/>
                  </a:lnTo>
                  <a:lnTo>
                    <a:pt x="360629" y="259461"/>
                  </a:lnTo>
                  <a:lnTo>
                    <a:pt x="360743" y="258368"/>
                  </a:lnTo>
                  <a:lnTo>
                    <a:pt x="360768" y="258191"/>
                  </a:lnTo>
                  <a:lnTo>
                    <a:pt x="360781" y="258343"/>
                  </a:lnTo>
                  <a:lnTo>
                    <a:pt x="360921" y="259461"/>
                  </a:lnTo>
                  <a:lnTo>
                    <a:pt x="364274" y="263271"/>
                  </a:lnTo>
                  <a:lnTo>
                    <a:pt x="360807" y="268351"/>
                  </a:lnTo>
                  <a:lnTo>
                    <a:pt x="362623" y="272161"/>
                  </a:lnTo>
                  <a:lnTo>
                    <a:pt x="361734" y="272161"/>
                  </a:lnTo>
                  <a:lnTo>
                    <a:pt x="363143" y="274701"/>
                  </a:lnTo>
                  <a:lnTo>
                    <a:pt x="363283" y="278511"/>
                  </a:lnTo>
                  <a:lnTo>
                    <a:pt x="365417" y="279781"/>
                  </a:lnTo>
                  <a:lnTo>
                    <a:pt x="363994" y="281051"/>
                  </a:lnTo>
                  <a:lnTo>
                    <a:pt x="362877" y="281051"/>
                  </a:lnTo>
                  <a:lnTo>
                    <a:pt x="363804" y="283591"/>
                  </a:lnTo>
                  <a:lnTo>
                    <a:pt x="364832" y="283591"/>
                  </a:lnTo>
                  <a:lnTo>
                    <a:pt x="363702" y="286131"/>
                  </a:lnTo>
                  <a:lnTo>
                    <a:pt x="362305" y="285165"/>
                  </a:lnTo>
                  <a:lnTo>
                    <a:pt x="362127" y="286131"/>
                  </a:lnTo>
                  <a:lnTo>
                    <a:pt x="362381" y="287401"/>
                  </a:lnTo>
                  <a:lnTo>
                    <a:pt x="362089" y="285953"/>
                  </a:lnTo>
                  <a:lnTo>
                    <a:pt x="361835" y="287401"/>
                  </a:lnTo>
                  <a:lnTo>
                    <a:pt x="360451" y="287401"/>
                  </a:lnTo>
                  <a:lnTo>
                    <a:pt x="363258" y="289941"/>
                  </a:lnTo>
                  <a:lnTo>
                    <a:pt x="360832" y="289941"/>
                  </a:lnTo>
                  <a:lnTo>
                    <a:pt x="360578" y="292481"/>
                  </a:lnTo>
                  <a:lnTo>
                    <a:pt x="361416" y="293751"/>
                  </a:lnTo>
                  <a:lnTo>
                    <a:pt x="362864" y="291211"/>
                  </a:lnTo>
                  <a:lnTo>
                    <a:pt x="363359" y="293751"/>
                  </a:lnTo>
                  <a:lnTo>
                    <a:pt x="363258" y="295021"/>
                  </a:lnTo>
                  <a:lnTo>
                    <a:pt x="360121" y="295021"/>
                  </a:lnTo>
                  <a:lnTo>
                    <a:pt x="357060" y="301371"/>
                  </a:lnTo>
                  <a:lnTo>
                    <a:pt x="367576" y="303911"/>
                  </a:lnTo>
                  <a:lnTo>
                    <a:pt x="365048" y="306158"/>
                  </a:lnTo>
                  <a:lnTo>
                    <a:pt x="365671" y="306451"/>
                  </a:lnTo>
                  <a:lnTo>
                    <a:pt x="365569" y="308991"/>
                  </a:lnTo>
                  <a:lnTo>
                    <a:pt x="364083" y="309905"/>
                  </a:lnTo>
                  <a:lnTo>
                    <a:pt x="363537" y="307505"/>
                  </a:lnTo>
                  <a:lnTo>
                    <a:pt x="361861" y="308991"/>
                  </a:lnTo>
                  <a:lnTo>
                    <a:pt x="363816" y="310070"/>
                  </a:lnTo>
                  <a:lnTo>
                    <a:pt x="361454" y="311531"/>
                  </a:lnTo>
                  <a:lnTo>
                    <a:pt x="361492" y="312801"/>
                  </a:lnTo>
                  <a:lnTo>
                    <a:pt x="360095" y="316611"/>
                  </a:lnTo>
                  <a:lnTo>
                    <a:pt x="366217" y="315341"/>
                  </a:lnTo>
                  <a:lnTo>
                    <a:pt x="365366" y="319151"/>
                  </a:lnTo>
                  <a:lnTo>
                    <a:pt x="366420" y="317881"/>
                  </a:lnTo>
                  <a:lnTo>
                    <a:pt x="369277" y="317881"/>
                  </a:lnTo>
                  <a:lnTo>
                    <a:pt x="370547" y="320421"/>
                  </a:lnTo>
                  <a:lnTo>
                    <a:pt x="370357" y="322961"/>
                  </a:lnTo>
                  <a:lnTo>
                    <a:pt x="366229" y="324231"/>
                  </a:lnTo>
                  <a:lnTo>
                    <a:pt x="365226" y="321691"/>
                  </a:lnTo>
                  <a:lnTo>
                    <a:pt x="365785" y="321691"/>
                  </a:lnTo>
                  <a:lnTo>
                    <a:pt x="365315" y="320421"/>
                  </a:lnTo>
                  <a:lnTo>
                    <a:pt x="364756" y="319151"/>
                  </a:lnTo>
                  <a:lnTo>
                    <a:pt x="363651" y="320421"/>
                  </a:lnTo>
                  <a:lnTo>
                    <a:pt x="364769" y="320421"/>
                  </a:lnTo>
                  <a:lnTo>
                    <a:pt x="363766" y="321691"/>
                  </a:lnTo>
                  <a:lnTo>
                    <a:pt x="364147" y="325170"/>
                  </a:lnTo>
                  <a:lnTo>
                    <a:pt x="363969" y="325501"/>
                  </a:lnTo>
                  <a:lnTo>
                    <a:pt x="362318" y="325501"/>
                  </a:lnTo>
                  <a:lnTo>
                    <a:pt x="363385" y="326631"/>
                  </a:lnTo>
                  <a:lnTo>
                    <a:pt x="363588" y="326631"/>
                  </a:lnTo>
                  <a:lnTo>
                    <a:pt x="379996" y="326631"/>
                  </a:lnTo>
                  <a:close/>
                </a:path>
                <a:path w="391795" h="796925">
                  <a:moveTo>
                    <a:pt x="382905" y="329311"/>
                  </a:moveTo>
                  <a:lnTo>
                    <a:pt x="382282" y="328041"/>
                  </a:lnTo>
                  <a:lnTo>
                    <a:pt x="381660" y="326771"/>
                  </a:lnTo>
                  <a:lnTo>
                    <a:pt x="380085" y="328041"/>
                  </a:lnTo>
                  <a:lnTo>
                    <a:pt x="380009" y="326771"/>
                  </a:lnTo>
                  <a:lnTo>
                    <a:pt x="363524" y="326771"/>
                  </a:lnTo>
                  <a:lnTo>
                    <a:pt x="363321" y="326771"/>
                  </a:lnTo>
                  <a:lnTo>
                    <a:pt x="365010" y="329311"/>
                  </a:lnTo>
                  <a:lnTo>
                    <a:pt x="364236" y="331851"/>
                  </a:lnTo>
                  <a:lnTo>
                    <a:pt x="364769" y="331851"/>
                  </a:lnTo>
                  <a:lnTo>
                    <a:pt x="366026" y="330581"/>
                  </a:lnTo>
                  <a:lnTo>
                    <a:pt x="366052" y="331851"/>
                  </a:lnTo>
                  <a:lnTo>
                    <a:pt x="365125" y="336931"/>
                  </a:lnTo>
                  <a:lnTo>
                    <a:pt x="368300" y="333121"/>
                  </a:lnTo>
                  <a:lnTo>
                    <a:pt x="369062" y="336931"/>
                  </a:lnTo>
                  <a:lnTo>
                    <a:pt x="367563" y="338201"/>
                  </a:lnTo>
                  <a:lnTo>
                    <a:pt x="365036" y="336931"/>
                  </a:lnTo>
                  <a:lnTo>
                    <a:pt x="366712" y="339471"/>
                  </a:lnTo>
                  <a:lnTo>
                    <a:pt x="381901" y="339471"/>
                  </a:lnTo>
                  <a:lnTo>
                    <a:pt x="379450" y="338201"/>
                  </a:lnTo>
                  <a:lnTo>
                    <a:pt x="376999" y="336931"/>
                  </a:lnTo>
                  <a:lnTo>
                    <a:pt x="378015" y="333121"/>
                  </a:lnTo>
                  <a:lnTo>
                    <a:pt x="378345" y="331851"/>
                  </a:lnTo>
                  <a:lnTo>
                    <a:pt x="382435" y="333121"/>
                  </a:lnTo>
                  <a:lnTo>
                    <a:pt x="381457" y="331851"/>
                  </a:lnTo>
                  <a:lnTo>
                    <a:pt x="380479" y="330581"/>
                  </a:lnTo>
                  <a:lnTo>
                    <a:pt x="379514" y="329311"/>
                  </a:lnTo>
                  <a:lnTo>
                    <a:pt x="382905" y="329311"/>
                  </a:lnTo>
                  <a:close/>
                </a:path>
                <a:path w="391795" h="796925">
                  <a:moveTo>
                    <a:pt x="384225" y="513461"/>
                  </a:moveTo>
                  <a:lnTo>
                    <a:pt x="382955" y="513461"/>
                  </a:lnTo>
                  <a:lnTo>
                    <a:pt x="382612" y="514731"/>
                  </a:lnTo>
                  <a:lnTo>
                    <a:pt x="383755" y="514731"/>
                  </a:lnTo>
                  <a:lnTo>
                    <a:pt x="384225" y="513461"/>
                  </a:lnTo>
                  <a:close/>
                </a:path>
                <a:path w="391795" h="796925">
                  <a:moveTo>
                    <a:pt x="384429" y="361061"/>
                  </a:moveTo>
                  <a:lnTo>
                    <a:pt x="384086" y="361061"/>
                  </a:lnTo>
                  <a:lnTo>
                    <a:pt x="384149" y="361200"/>
                  </a:lnTo>
                  <a:lnTo>
                    <a:pt x="384429" y="361061"/>
                  </a:lnTo>
                  <a:close/>
                </a:path>
                <a:path w="391795" h="796925">
                  <a:moveTo>
                    <a:pt x="385749" y="359791"/>
                  </a:moveTo>
                  <a:lnTo>
                    <a:pt x="383870" y="359791"/>
                  </a:lnTo>
                  <a:lnTo>
                    <a:pt x="384429" y="361061"/>
                  </a:lnTo>
                  <a:lnTo>
                    <a:pt x="384924" y="361061"/>
                  </a:lnTo>
                  <a:lnTo>
                    <a:pt x="385254" y="362331"/>
                  </a:lnTo>
                  <a:lnTo>
                    <a:pt x="385064" y="361061"/>
                  </a:lnTo>
                  <a:lnTo>
                    <a:pt x="385749" y="359791"/>
                  </a:lnTo>
                  <a:close/>
                </a:path>
                <a:path w="391795" h="796925">
                  <a:moveTo>
                    <a:pt x="385953" y="362635"/>
                  </a:moveTo>
                  <a:lnTo>
                    <a:pt x="385711" y="362026"/>
                  </a:lnTo>
                  <a:lnTo>
                    <a:pt x="385254" y="361378"/>
                  </a:lnTo>
                  <a:lnTo>
                    <a:pt x="385279" y="361518"/>
                  </a:lnTo>
                  <a:lnTo>
                    <a:pt x="385318" y="361645"/>
                  </a:lnTo>
                  <a:lnTo>
                    <a:pt x="385953" y="362635"/>
                  </a:lnTo>
                  <a:close/>
                </a:path>
                <a:path w="391795" h="796925">
                  <a:moveTo>
                    <a:pt x="386549" y="366141"/>
                  </a:moveTo>
                  <a:lnTo>
                    <a:pt x="384149" y="361200"/>
                  </a:lnTo>
                  <a:lnTo>
                    <a:pt x="381774" y="362331"/>
                  </a:lnTo>
                  <a:lnTo>
                    <a:pt x="378752" y="357644"/>
                  </a:lnTo>
                  <a:lnTo>
                    <a:pt x="382549" y="358521"/>
                  </a:lnTo>
                  <a:lnTo>
                    <a:pt x="378142" y="352171"/>
                  </a:lnTo>
                  <a:lnTo>
                    <a:pt x="385114" y="354711"/>
                  </a:lnTo>
                  <a:lnTo>
                    <a:pt x="384733" y="353441"/>
                  </a:lnTo>
                  <a:lnTo>
                    <a:pt x="382536" y="353441"/>
                  </a:lnTo>
                  <a:lnTo>
                    <a:pt x="382854" y="352171"/>
                  </a:lnTo>
                  <a:lnTo>
                    <a:pt x="383565" y="352171"/>
                  </a:lnTo>
                  <a:lnTo>
                    <a:pt x="385051" y="353441"/>
                  </a:lnTo>
                  <a:lnTo>
                    <a:pt x="384657" y="352171"/>
                  </a:lnTo>
                  <a:lnTo>
                    <a:pt x="384251" y="350901"/>
                  </a:lnTo>
                  <a:lnTo>
                    <a:pt x="383857" y="349631"/>
                  </a:lnTo>
                  <a:lnTo>
                    <a:pt x="381914" y="350901"/>
                  </a:lnTo>
                  <a:lnTo>
                    <a:pt x="381850" y="349631"/>
                  </a:lnTo>
                  <a:lnTo>
                    <a:pt x="381774" y="348361"/>
                  </a:lnTo>
                  <a:lnTo>
                    <a:pt x="384175" y="348361"/>
                  </a:lnTo>
                  <a:lnTo>
                    <a:pt x="382308" y="347091"/>
                  </a:lnTo>
                  <a:lnTo>
                    <a:pt x="380441" y="345821"/>
                  </a:lnTo>
                  <a:lnTo>
                    <a:pt x="381063" y="343281"/>
                  </a:lnTo>
                  <a:lnTo>
                    <a:pt x="382358" y="343281"/>
                  </a:lnTo>
                  <a:lnTo>
                    <a:pt x="382206" y="342011"/>
                  </a:lnTo>
                  <a:lnTo>
                    <a:pt x="365760" y="342011"/>
                  </a:lnTo>
                  <a:lnTo>
                    <a:pt x="365302" y="342011"/>
                  </a:lnTo>
                  <a:lnTo>
                    <a:pt x="361899" y="344551"/>
                  </a:lnTo>
                  <a:lnTo>
                    <a:pt x="361632" y="346875"/>
                  </a:lnTo>
                  <a:lnTo>
                    <a:pt x="363410" y="345821"/>
                  </a:lnTo>
                  <a:lnTo>
                    <a:pt x="363143" y="346875"/>
                  </a:lnTo>
                  <a:lnTo>
                    <a:pt x="363118" y="348361"/>
                  </a:lnTo>
                  <a:lnTo>
                    <a:pt x="363689" y="348361"/>
                  </a:lnTo>
                  <a:lnTo>
                    <a:pt x="365798" y="347091"/>
                  </a:lnTo>
                  <a:lnTo>
                    <a:pt x="367855" y="348361"/>
                  </a:lnTo>
                  <a:lnTo>
                    <a:pt x="366814" y="349631"/>
                  </a:lnTo>
                  <a:lnTo>
                    <a:pt x="366979" y="349808"/>
                  </a:lnTo>
                  <a:lnTo>
                    <a:pt x="367157" y="349631"/>
                  </a:lnTo>
                  <a:lnTo>
                    <a:pt x="367093" y="349923"/>
                  </a:lnTo>
                  <a:lnTo>
                    <a:pt x="369252" y="352171"/>
                  </a:lnTo>
                  <a:lnTo>
                    <a:pt x="366382" y="353441"/>
                  </a:lnTo>
                  <a:lnTo>
                    <a:pt x="367093" y="349923"/>
                  </a:lnTo>
                  <a:lnTo>
                    <a:pt x="363486" y="353441"/>
                  </a:lnTo>
                  <a:lnTo>
                    <a:pt x="363169" y="352171"/>
                  </a:lnTo>
                  <a:lnTo>
                    <a:pt x="362915" y="352171"/>
                  </a:lnTo>
                  <a:lnTo>
                    <a:pt x="362597" y="353441"/>
                  </a:lnTo>
                  <a:lnTo>
                    <a:pt x="362305" y="352171"/>
                  </a:lnTo>
                  <a:lnTo>
                    <a:pt x="362127" y="352171"/>
                  </a:lnTo>
                  <a:lnTo>
                    <a:pt x="359740" y="355981"/>
                  </a:lnTo>
                  <a:lnTo>
                    <a:pt x="365493" y="353441"/>
                  </a:lnTo>
                  <a:lnTo>
                    <a:pt x="365633" y="357251"/>
                  </a:lnTo>
                  <a:lnTo>
                    <a:pt x="363969" y="357251"/>
                  </a:lnTo>
                  <a:lnTo>
                    <a:pt x="363613" y="357581"/>
                  </a:lnTo>
                  <a:lnTo>
                    <a:pt x="365645" y="358521"/>
                  </a:lnTo>
                  <a:lnTo>
                    <a:pt x="366979" y="359791"/>
                  </a:lnTo>
                  <a:lnTo>
                    <a:pt x="365836" y="362331"/>
                  </a:lnTo>
                  <a:lnTo>
                    <a:pt x="368058" y="362331"/>
                  </a:lnTo>
                  <a:lnTo>
                    <a:pt x="367982" y="363601"/>
                  </a:lnTo>
                  <a:lnTo>
                    <a:pt x="368503" y="362331"/>
                  </a:lnTo>
                  <a:lnTo>
                    <a:pt x="370166" y="362331"/>
                  </a:lnTo>
                  <a:lnTo>
                    <a:pt x="370027" y="363601"/>
                  </a:lnTo>
                  <a:lnTo>
                    <a:pt x="370624" y="364871"/>
                  </a:lnTo>
                  <a:lnTo>
                    <a:pt x="370179" y="365315"/>
                  </a:lnTo>
                  <a:lnTo>
                    <a:pt x="372110" y="366141"/>
                  </a:lnTo>
                  <a:lnTo>
                    <a:pt x="366395" y="368681"/>
                  </a:lnTo>
                  <a:lnTo>
                    <a:pt x="368477" y="371221"/>
                  </a:lnTo>
                  <a:lnTo>
                    <a:pt x="384911" y="371221"/>
                  </a:lnTo>
                  <a:lnTo>
                    <a:pt x="386549" y="366141"/>
                  </a:lnTo>
                  <a:close/>
                </a:path>
                <a:path w="391795" h="796925">
                  <a:moveTo>
                    <a:pt x="387972" y="382651"/>
                  </a:moveTo>
                  <a:lnTo>
                    <a:pt x="385673" y="382651"/>
                  </a:lnTo>
                  <a:lnTo>
                    <a:pt x="386892" y="383921"/>
                  </a:lnTo>
                  <a:lnTo>
                    <a:pt x="387032" y="384302"/>
                  </a:lnTo>
                  <a:lnTo>
                    <a:pt x="387972" y="382651"/>
                  </a:lnTo>
                  <a:close/>
                </a:path>
                <a:path w="391795" h="796925">
                  <a:moveTo>
                    <a:pt x="389178" y="441071"/>
                  </a:moveTo>
                  <a:lnTo>
                    <a:pt x="388696" y="439801"/>
                  </a:lnTo>
                  <a:lnTo>
                    <a:pt x="388315" y="439978"/>
                  </a:lnTo>
                  <a:lnTo>
                    <a:pt x="389178" y="441071"/>
                  </a:lnTo>
                  <a:close/>
                </a:path>
                <a:path w="391795" h="796925">
                  <a:moveTo>
                    <a:pt x="389343" y="426097"/>
                  </a:moveTo>
                  <a:lnTo>
                    <a:pt x="388429" y="426593"/>
                  </a:lnTo>
                  <a:lnTo>
                    <a:pt x="387896" y="427139"/>
                  </a:lnTo>
                  <a:lnTo>
                    <a:pt x="387527" y="427710"/>
                  </a:lnTo>
                  <a:lnTo>
                    <a:pt x="387731" y="427837"/>
                  </a:lnTo>
                  <a:lnTo>
                    <a:pt x="387896" y="427977"/>
                  </a:lnTo>
                  <a:lnTo>
                    <a:pt x="388200" y="428066"/>
                  </a:lnTo>
                  <a:lnTo>
                    <a:pt x="389343" y="426097"/>
                  </a:lnTo>
                  <a:close/>
                </a:path>
                <a:path w="391795" h="796925">
                  <a:moveTo>
                    <a:pt x="389483" y="414477"/>
                  </a:moveTo>
                  <a:lnTo>
                    <a:pt x="389064" y="417398"/>
                  </a:lnTo>
                  <a:lnTo>
                    <a:pt x="389331" y="416572"/>
                  </a:lnTo>
                  <a:lnTo>
                    <a:pt x="389470" y="415518"/>
                  </a:lnTo>
                  <a:lnTo>
                    <a:pt x="389483" y="414477"/>
                  </a:lnTo>
                  <a:close/>
                </a:path>
                <a:path w="391795" h="796925">
                  <a:moveTo>
                    <a:pt x="389534" y="414147"/>
                  </a:moveTo>
                  <a:lnTo>
                    <a:pt x="389483" y="414401"/>
                  </a:lnTo>
                  <a:lnTo>
                    <a:pt x="389534" y="414147"/>
                  </a:lnTo>
                  <a:close/>
                </a:path>
                <a:path w="391795" h="796925">
                  <a:moveTo>
                    <a:pt x="391617" y="406781"/>
                  </a:moveTo>
                  <a:lnTo>
                    <a:pt x="382612" y="402971"/>
                  </a:lnTo>
                  <a:lnTo>
                    <a:pt x="388924" y="400431"/>
                  </a:lnTo>
                  <a:lnTo>
                    <a:pt x="386549" y="394081"/>
                  </a:lnTo>
                  <a:lnTo>
                    <a:pt x="385318" y="390271"/>
                  </a:lnTo>
                  <a:lnTo>
                    <a:pt x="384911" y="389001"/>
                  </a:lnTo>
                  <a:lnTo>
                    <a:pt x="388708" y="389001"/>
                  </a:lnTo>
                  <a:lnTo>
                    <a:pt x="387032" y="384302"/>
                  </a:lnTo>
                  <a:lnTo>
                    <a:pt x="384784" y="388251"/>
                  </a:lnTo>
                  <a:lnTo>
                    <a:pt x="383806" y="382651"/>
                  </a:lnTo>
                  <a:lnTo>
                    <a:pt x="385673" y="382651"/>
                  </a:lnTo>
                  <a:lnTo>
                    <a:pt x="383247" y="380111"/>
                  </a:lnTo>
                  <a:lnTo>
                    <a:pt x="384136" y="375031"/>
                  </a:lnTo>
                  <a:lnTo>
                    <a:pt x="384683" y="373761"/>
                  </a:lnTo>
                  <a:lnTo>
                    <a:pt x="385953" y="376301"/>
                  </a:lnTo>
                  <a:lnTo>
                    <a:pt x="386676" y="376301"/>
                  </a:lnTo>
                  <a:lnTo>
                    <a:pt x="385800" y="373761"/>
                  </a:lnTo>
                  <a:lnTo>
                    <a:pt x="385356" y="372491"/>
                  </a:lnTo>
                  <a:lnTo>
                    <a:pt x="371817" y="372491"/>
                  </a:lnTo>
                  <a:lnTo>
                    <a:pt x="371817" y="375031"/>
                  </a:lnTo>
                  <a:lnTo>
                    <a:pt x="369430" y="375958"/>
                  </a:lnTo>
                  <a:lnTo>
                    <a:pt x="368376" y="375031"/>
                  </a:lnTo>
                  <a:lnTo>
                    <a:pt x="368719" y="373761"/>
                  </a:lnTo>
                  <a:lnTo>
                    <a:pt x="370560" y="375031"/>
                  </a:lnTo>
                  <a:lnTo>
                    <a:pt x="371817" y="375031"/>
                  </a:lnTo>
                  <a:lnTo>
                    <a:pt x="371817" y="372491"/>
                  </a:lnTo>
                  <a:lnTo>
                    <a:pt x="367423" y="372491"/>
                  </a:lnTo>
                  <a:lnTo>
                    <a:pt x="364718" y="372491"/>
                  </a:lnTo>
                  <a:lnTo>
                    <a:pt x="366953" y="375031"/>
                  </a:lnTo>
                  <a:lnTo>
                    <a:pt x="366661" y="375119"/>
                  </a:lnTo>
                  <a:lnTo>
                    <a:pt x="369824" y="377571"/>
                  </a:lnTo>
                  <a:lnTo>
                    <a:pt x="369824" y="376910"/>
                  </a:lnTo>
                  <a:lnTo>
                    <a:pt x="373824" y="378841"/>
                  </a:lnTo>
                  <a:lnTo>
                    <a:pt x="371640" y="381381"/>
                  </a:lnTo>
                  <a:lnTo>
                    <a:pt x="366204" y="381381"/>
                  </a:lnTo>
                  <a:lnTo>
                    <a:pt x="363855" y="385191"/>
                  </a:lnTo>
                  <a:lnTo>
                    <a:pt x="369125" y="387731"/>
                  </a:lnTo>
                  <a:lnTo>
                    <a:pt x="367868" y="391541"/>
                  </a:lnTo>
                  <a:lnTo>
                    <a:pt x="368769" y="390271"/>
                  </a:lnTo>
                  <a:lnTo>
                    <a:pt x="370954" y="391541"/>
                  </a:lnTo>
                  <a:lnTo>
                    <a:pt x="369138" y="394081"/>
                  </a:lnTo>
                  <a:lnTo>
                    <a:pt x="370052" y="395351"/>
                  </a:lnTo>
                  <a:lnTo>
                    <a:pt x="367576" y="395351"/>
                  </a:lnTo>
                  <a:lnTo>
                    <a:pt x="366458" y="396621"/>
                  </a:lnTo>
                  <a:lnTo>
                    <a:pt x="367817" y="396621"/>
                  </a:lnTo>
                  <a:lnTo>
                    <a:pt x="366420" y="400431"/>
                  </a:lnTo>
                  <a:lnTo>
                    <a:pt x="370065" y="400431"/>
                  </a:lnTo>
                  <a:lnTo>
                    <a:pt x="367703" y="402971"/>
                  </a:lnTo>
                  <a:lnTo>
                    <a:pt x="366839" y="406781"/>
                  </a:lnTo>
                  <a:lnTo>
                    <a:pt x="372897" y="406781"/>
                  </a:lnTo>
                  <a:lnTo>
                    <a:pt x="372262" y="410591"/>
                  </a:lnTo>
                  <a:lnTo>
                    <a:pt x="370293" y="409321"/>
                  </a:lnTo>
                  <a:lnTo>
                    <a:pt x="368985" y="410591"/>
                  </a:lnTo>
                  <a:lnTo>
                    <a:pt x="367601" y="408051"/>
                  </a:lnTo>
                  <a:lnTo>
                    <a:pt x="367576" y="409321"/>
                  </a:lnTo>
                  <a:lnTo>
                    <a:pt x="367220" y="410591"/>
                  </a:lnTo>
                  <a:lnTo>
                    <a:pt x="368477" y="410591"/>
                  </a:lnTo>
                  <a:lnTo>
                    <a:pt x="367334" y="411861"/>
                  </a:lnTo>
                  <a:lnTo>
                    <a:pt x="370890" y="414401"/>
                  </a:lnTo>
                  <a:lnTo>
                    <a:pt x="369150" y="415671"/>
                  </a:lnTo>
                  <a:lnTo>
                    <a:pt x="371856" y="415671"/>
                  </a:lnTo>
                  <a:lnTo>
                    <a:pt x="371678" y="416941"/>
                  </a:lnTo>
                  <a:lnTo>
                    <a:pt x="371983" y="419481"/>
                  </a:lnTo>
                  <a:lnTo>
                    <a:pt x="374015" y="418211"/>
                  </a:lnTo>
                  <a:lnTo>
                    <a:pt x="368287" y="422021"/>
                  </a:lnTo>
                  <a:lnTo>
                    <a:pt x="374294" y="428371"/>
                  </a:lnTo>
                  <a:lnTo>
                    <a:pt x="369379" y="432181"/>
                  </a:lnTo>
                  <a:lnTo>
                    <a:pt x="369989" y="434721"/>
                  </a:lnTo>
                  <a:lnTo>
                    <a:pt x="370497" y="437261"/>
                  </a:lnTo>
                  <a:lnTo>
                    <a:pt x="370497" y="439801"/>
                  </a:lnTo>
                  <a:lnTo>
                    <a:pt x="369785" y="439801"/>
                  </a:lnTo>
                  <a:lnTo>
                    <a:pt x="367957" y="443611"/>
                  </a:lnTo>
                  <a:lnTo>
                    <a:pt x="374916" y="442341"/>
                  </a:lnTo>
                  <a:lnTo>
                    <a:pt x="372859" y="446151"/>
                  </a:lnTo>
                  <a:lnTo>
                    <a:pt x="369836" y="447421"/>
                  </a:lnTo>
                  <a:lnTo>
                    <a:pt x="371360" y="443611"/>
                  </a:lnTo>
                  <a:lnTo>
                    <a:pt x="370205" y="444881"/>
                  </a:lnTo>
                  <a:lnTo>
                    <a:pt x="364185" y="444881"/>
                  </a:lnTo>
                  <a:lnTo>
                    <a:pt x="370801" y="449961"/>
                  </a:lnTo>
                  <a:lnTo>
                    <a:pt x="367195" y="451231"/>
                  </a:lnTo>
                  <a:lnTo>
                    <a:pt x="366864" y="451231"/>
                  </a:lnTo>
                  <a:lnTo>
                    <a:pt x="364756" y="452501"/>
                  </a:lnTo>
                  <a:lnTo>
                    <a:pt x="368922" y="456311"/>
                  </a:lnTo>
                  <a:lnTo>
                    <a:pt x="368350" y="458851"/>
                  </a:lnTo>
                  <a:lnTo>
                    <a:pt x="367461" y="458851"/>
                  </a:lnTo>
                  <a:lnTo>
                    <a:pt x="370395" y="461391"/>
                  </a:lnTo>
                  <a:lnTo>
                    <a:pt x="371233" y="465201"/>
                  </a:lnTo>
                  <a:lnTo>
                    <a:pt x="371716" y="467918"/>
                  </a:lnTo>
                  <a:lnTo>
                    <a:pt x="372211" y="467741"/>
                  </a:lnTo>
                  <a:lnTo>
                    <a:pt x="372668" y="470281"/>
                  </a:lnTo>
                  <a:lnTo>
                    <a:pt x="371322" y="471551"/>
                  </a:lnTo>
                  <a:lnTo>
                    <a:pt x="370039" y="472821"/>
                  </a:lnTo>
                  <a:lnTo>
                    <a:pt x="367487" y="472821"/>
                  </a:lnTo>
                  <a:lnTo>
                    <a:pt x="367550" y="470281"/>
                  </a:lnTo>
                  <a:lnTo>
                    <a:pt x="364172" y="471551"/>
                  </a:lnTo>
                  <a:lnTo>
                    <a:pt x="367398" y="474091"/>
                  </a:lnTo>
                  <a:lnTo>
                    <a:pt x="366725" y="475361"/>
                  </a:lnTo>
                  <a:lnTo>
                    <a:pt x="365315" y="475361"/>
                  </a:lnTo>
                  <a:lnTo>
                    <a:pt x="365467" y="479171"/>
                  </a:lnTo>
                  <a:lnTo>
                    <a:pt x="369074" y="479171"/>
                  </a:lnTo>
                  <a:lnTo>
                    <a:pt x="368477" y="482981"/>
                  </a:lnTo>
                  <a:lnTo>
                    <a:pt x="369595" y="482981"/>
                  </a:lnTo>
                  <a:lnTo>
                    <a:pt x="372986" y="485521"/>
                  </a:lnTo>
                  <a:lnTo>
                    <a:pt x="367436" y="484251"/>
                  </a:lnTo>
                  <a:lnTo>
                    <a:pt x="369900" y="486791"/>
                  </a:lnTo>
                  <a:lnTo>
                    <a:pt x="366217" y="488061"/>
                  </a:lnTo>
                  <a:lnTo>
                    <a:pt x="366979" y="489331"/>
                  </a:lnTo>
                  <a:lnTo>
                    <a:pt x="369303" y="493141"/>
                  </a:lnTo>
                  <a:lnTo>
                    <a:pt x="369773" y="495681"/>
                  </a:lnTo>
                  <a:lnTo>
                    <a:pt x="367207" y="494411"/>
                  </a:lnTo>
                  <a:lnTo>
                    <a:pt x="366826" y="493141"/>
                  </a:lnTo>
                  <a:lnTo>
                    <a:pt x="366090" y="490601"/>
                  </a:lnTo>
                  <a:lnTo>
                    <a:pt x="364655" y="489331"/>
                  </a:lnTo>
                  <a:lnTo>
                    <a:pt x="364502" y="490601"/>
                  </a:lnTo>
                  <a:lnTo>
                    <a:pt x="364502" y="494411"/>
                  </a:lnTo>
                  <a:lnTo>
                    <a:pt x="366229" y="495681"/>
                  </a:lnTo>
                  <a:lnTo>
                    <a:pt x="365937" y="494411"/>
                  </a:lnTo>
                  <a:lnTo>
                    <a:pt x="365112" y="493141"/>
                  </a:lnTo>
                  <a:lnTo>
                    <a:pt x="365709" y="493141"/>
                  </a:lnTo>
                  <a:lnTo>
                    <a:pt x="368401" y="495681"/>
                  </a:lnTo>
                  <a:lnTo>
                    <a:pt x="369646" y="498221"/>
                  </a:lnTo>
                  <a:lnTo>
                    <a:pt x="369290" y="500761"/>
                  </a:lnTo>
                  <a:lnTo>
                    <a:pt x="362331" y="499491"/>
                  </a:lnTo>
                  <a:lnTo>
                    <a:pt x="366636" y="508381"/>
                  </a:lnTo>
                  <a:lnTo>
                    <a:pt x="360946" y="509651"/>
                  </a:lnTo>
                  <a:lnTo>
                    <a:pt x="362940" y="516001"/>
                  </a:lnTo>
                  <a:lnTo>
                    <a:pt x="358648" y="519811"/>
                  </a:lnTo>
                  <a:lnTo>
                    <a:pt x="358381" y="526161"/>
                  </a:lnTo>
                  <a:lnTo>
                    <a:pt x="364058" y="524891"/>
                  </a:lnTo>
                  <a:lnTo>
                    <a:pt x="360235" y="527431"/>
                  </a:lnTo>
                  <a:lnTo>
                    <a:pt x="359905" y="526986"/>
                  </a:lnTo>
                  <a:lnTo>
                    <a:pt x="358863" y="528345"/>
                  </a:lnTo>
                  <a:lnTo>
                    <a:pt x="358330" y="528701"/>
                  </a:lnTo>
                  <a:lnTo>
                    <a:pt x="358584" y="528701"/>
                  </a:lnTo>
                  <a:lnTo>
                    <a:pt x="358127" y="529310"/>
                  </a:lnTo>
                  <a:lnTo>
                    <a:pt x="359029" y="528701"/>
                  </a:lnTo>
                  <a:lnTo>
                    <a:pt x="360667" y="528701"/>
                  </a:lnTo>
                  <a:lnTo>
                    <a:pt x="360667" y="532955"/>
                  </a:lnTo>
                  <a:lnTo>
                    <a:pt x="363435" y="530402"/>
                  </a:lnTo>
                  <a:lnTo>
                    <a:pt x="363601" y="530263"/>
                  </a:lnTo>
                  <a:lnTo>
                    <a:pt x="362572" y="530402"/>
                  </a:lnTo>
                  <a:lnTo>
                    <a:pt x="361226" y="528701"/>
                  </a:lnTo>
                  <a:lnTo>
                    <a:pt x="363956" y="528701"/>
                  </a:lnTo>
                  <a:lnTo>
                    <a:pt x="364159" y="529971"/>
                  </a:lnTo>
                  <a:lnTo>
                    <a:pt x="363994" y="531241"/>
                  </a:lnTo>
                  <a:lnTo>
                    <a:pt x="363626" y="531241"/>
                  </a:lnTo>
                  <a:lnTo>
                    <a:pt x="359664" y="535051"/>
                  </a:lnTo>
                  <a:lnTo>
                    <a:pt x="357886" y="535051"/>
                  </a:lnTo>
                  <a:lnTo>
                    <a:pt x="358635" y="533781"/>
                  </a:lnTo>
                  <a:lnTo>
                    <a:pt x="357352" y="533781"/>
                  </a:lnTo>
                  <a:lnTo>
                    <a:pt x="356476" y="536321"/>
                  </a:lnTo>
                  <a:lnTo>
                    <a:pt x="354799" y="533781"/>
                  </a:lnTo>
                  <a:lnTo>
                    <a:pt x="353009" y="536321"/>
                  </a:lnTo>
                  <a:lnTo>
                    <a:pt x="355066" y="536321"/>
                  </a:lnTo>
                  <a:lnTo>
                    <a:pt x="355701" y="537591"/>
                  </a:lnTo>
                  <a:lnTo>
                    <a:pt x="354685" y="538861"/>
                  </a:lnTo>
                  <a:lnTo>
                    <a:pt x="357632" y="537591"/>
                  </a:lnTo>
                  <a:lnTo>
                    <a:pt x="359943" y="541401"/>
                  </a:lnTo>
                  <a:lnTo>
                    <a:pt x="352386" y="540131"/>
                  </a:lnTo>
                  <a:lnTo>
                    <a:pt x="354101" y="543941"/>
                  </a:lnTo>
                  <a:lnTo>
                    <a:pt x="375958" y="543941"/>
                  </a:lnTo>
                  <a:lnTo>
                    <a:pt x="376745" y="547751"/>
                  </a:lnTo>
                  <a:lnTo>
                    <a:pt x="378447" y="546481"/>
                  </a:lnTo>
                  <a:lnTo>
                    <a:pt x="377228" y="543941"/>
                  </a:lnTo>
                  <a:lnTo>
                    <a:pt x="375996" y="541401"/>
                  </a:lnTo>
                  <a:lnTo>
                    <a:pt x="375386" y="540131"/>
                  </a:lnTo>
                  <a:lnTo>
                    <a:pt x="380339" y="537591"/>
                  </a:lnTo>
                  <a:lnTo>
                    <a:pt x="379361" y="535051"/>
                  </a:lnTo>
                  <a:lnTo>
                    <a:pt x="378396" y="532511"/>
                  </a:lnTo>
                  <a:lnTo>
                    <a:pt x="385711" y="529971"/>
                  </a:lnTo>
                  <a:lnTo>
                    <a:pt x="382524" y="524891"/>
                  </a:lnTo>
                  <a:lnTo>
                    <a:pt x="379349" y="519811"/>
                  </a:lnTo>
                  <a:lnTo>
                    <a:pt x="384314" y="516001"/>
                  </a:lnTo>
                  <a:lnTo>
                    <a:pt x="382651" y="516001"/>
                  </a:lnTo>
                  <a:lnTo>
                    <a:pt x="381190" y="514731"/>
                  </a:lnTo>
                  <a:lnTo>
                    <a:pt x="382612" y="514731"/>
                  </a:lnTo>
                  <a:lnTo>
                    <a:pt x="381812" y="513461"/>
                  </a:lnTo>
                  <a:lnTo>
                    <a:pt x="382295" y="505841"/>
                  </a:lnTo>
                  <a:lnTo>
                    <a:pt x="383540" y="500761"/>
                  </a:lnTo>
                  <a:lnTo>
                    <a:pt x="384149" y="498221"/>
                  </a:lnTo>
                  <a:lnTo>
                    <a:pt x="384835" y="495681"/>
                  </a:lnTo>
                  <a:lnTo>
                    <a:pt x="386562" y="489331"/>
                  </a:lnTo>
                  <a:lnTo>
                    <a:pt x="387629" y="485521"/>
                  </a:lnTo>
                  <a:lnTo>
                    <a:pt x="388696" y="481711"/>
                  </a:lnTo>
                  <a:lnTo>
                    <a:pt x="389458" y="477901"/>
                  </a:lnTo>
                  <a:lnTo>
                    <a:pt x="380415" y="477901"/>
                  </a:lnTo>
                  <a:lnTo>
                    <a:pt x="384721" y="474091"/>
                  </a:lnTo>
                  <a:lnTo>
                    <a:pt x="387642" y="475361"/>
                  </a:lnTo>
                  <a:lnTo>
                    <a:pt x="387426" y="474091"/>
                  </a:lnTo>
                  <a:lnTo>
                    <a:pt x="387197" y="472821"/>
                  </a:lnTo>
                  <a:lnTo>
                    <a:pt x="386537" y="469011"/>
                  </a:lnTo>
                  <a:lnTo>
                    <a:pt x="386575" y="467741"/>
                  </a:lnTo>
                  <a:lnTo>
                    <a:pt x="386956" y="456311"/>
                  </a:lnTo>
                  <a:lnTo>
                    <a:pt x="385991" y="451231"/>
                  </a:lnTo>
                  <a:lnTo>
                    <a:pt x="387578" y="451231"/>
                  </a:lnTo>
                  <a:lnTo>
                    <a:pt x="387540" y="452501"/>
                  </a:lnTo>
                  <a:lnTo>
                    <a:pt x="389826" y="449961"/>
                  </a:lnTo>
                  <a:lnTo>
                    <a:pt x="388556" y="447421"/>
                  </a:lnTo>
                  <a:lnTo>
                    <a:pt x="387921" y="446151"/>
                  </a:lnTo>
                  <a:lnTo>
                    <a:pt x="387769" y="446151"/>
                  </a:lnTo>
                  <a:lnTo>
                    <a:pt x="386118" y="446151"/>
                  </a:lnTo>
                  <a:lnTo>
                    <a:pt x="386384" y="444881"/>
                  </a:lnTo>
                  <a:lnTo>
                    <a:pt x="387769" y="446151"/>
                  </a:lnTo>
                  <a:lnTo>
                    <a:pt x="388708" y="444881"/>
                  </a:lnTo>
                  <a:lnTo>
                    <a:pt x="390093" y="443611"/>
                  </a:lnTo>
                  <a:lnTo>
                    <a:pt x="388086" y="442341"/>
                  </a:lnTo>
                  <a:lnTo>
                    <a:pt x="386080" y="441071"/>
                  </a:lnTo>
                  <a:lnTo>
                    <a:pt x="388315" y="439978"/>
                  </a:lnTo>
                  <a:lnTo>
                    <a:pt x="388175" y="439801"/>
                  </a:lnTo>
                  <a:lnTo>
                    <a:pt x="389648" y="435991"/>
                  </a:lnTo>
                  <a:lnTo>
                    <a:pt x="387057" y="435991"/>
                  </a:lnTo>
                  <a:lnTo>
                    <a:pt x="388315" y="433451"/>
                  </a:lnTo>
                  <a:lnTo>
                    <a:pt x="386003" y="430911"/>
                  </a:lnTo>
                  <a:lnTo>
                    <a:pt x="387540" y="428371"/>
                  </a:lnTo>
                  <a:lnTo>
                    <a:pt x="384695" y="427101"/>
                  </a:lnTo>
                  <a:lnTo>
                    <a:pt x="388975" y="423291"/>
                  </a:lnTo>
                  <a:lnTo>
                    <a:pt x="389115" y="423291"/>
                  </a:lnTo>
                  <a:lnTo>
                    <a:pt x="388518" y="418211"/>
                  </a:lnTo>
                  <a:lnTo>
                    <a:pt x="388366" y="416941"/>
                  </a:lnTo>
                  <a:lnTo>
                    <a:pt x="386422" y="415671"/>
                  </a:lnTo>
                  <a:lnTo>
                    <a:pt x="387680" y="415671"/>
                  </a:lnTo>
                  <a:lnTo>
                    <a:pt x="387743" y="414401"/>
                  </a:lnTo>
                  <a:lnTo>
                    <a:pt x="389483" y="414401"/>
                  </a:lnTo>
                  <a:lnTo>
                    <a:pt x="389458" y="413131"/>
                  </a:lnTo>
                  <a:lnTo>
                    <a:pt x="388696" y="410591"/>
                  </a:lnTo>
                  <a:lnTo>
                    <a:pt x="386549" y="410591"/>
                  </a:lnTo>
                  <a:lnTo>
                    <a:pt x="391617" y="4067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7286193" y="7591761"/>
              <a:ext cx="2181225" cy="2111375"/>
            </a:xfrm>
            <a:custGeom>
              <a:avLst/>
              <a:gdLst/>
              <a:ahLst/>
              <a:cxnLst/>
              <a:rect l="l" t="t" r="r" b="b"/>
              <a:pathLst>
                <a:path w="2181225" h="2111375">
                  <a:moveTo>
                    <a:pt x="3759" y="66281"/>
                  </a:moveTo>
                  <a:lnTo>
                    <a:pt x="3670" y="65811"/>
                  </a:lnTo>
                  <a:lnTo>
                    <a:pt x="2743" y="67614"/>
                  </a:lnTo>
                  <a:lnTo>
                    <a:pt x="3733" y="67271"/>
                  </a:lnTo>
                  <a:lnTo>
                    <a:pt x="3746" y="66776"/>
                  </a:lnTo>
                  <a:lnTo>
                    <a:pt x="3759" y="66281"/>
                  </a:lnTo>
                  <a:close/>
                </a:path>
                <a:path w="2181225" h="2111375">
                  <a:moveTo>
                    <a:pt x="24625" y="75031"/>
                  </a:moveTo>
                  <a:lnTo>
                    <a:pt x="17856" y="76200"/>
                  </a:lnTo>
                  <a:lnTo>
                    <a:pt x="22415" y="77470"/>
                  </a:lnTo>
                  <a:lnTo>
                    <a:pt x="24625" y="75031"/>
                  </a:lnTo>
                  <a:close/>
                </a:path>
                <a:path w="2181225" h="2111375">
                  <a:moveTo>
                    <a:pt x="25184" y="74930"/>
                  </a:moveTo>
                  <a:lnTo>
                    <a:pt x="24930" y="74828"/>
                  </a:lnTo>
                  <a:lnTo>
                    <a:pt x="24701" y="74930"/>
                  </a:lnTo>
                  <a:lnTo>
                    <a:pt x="25184" y="74930"/>
                  </a:lnTo>
                  <a:close/>
                </a:path>
                <a:path w="2181225" h="2111375">
                  <a:moveTo>
                    <a:pt x="39687" y="70192"/>
                  </a:moveTo>
                  <a:lnTo>
                    <a:pt x="39319" y="69850"/>
                  </a:lnTo>
                  <a:lnTo>
                    <a:pt x="38963" y="70091"/>
                  </a:lnTo>
                  <a:lnTo>
                    <a:pt x="39687" y="70192"/>
                  </a:lnTo>
                  <a:close/>
                </a:path>
                <a:path w="2181225" h="2111375">
                  <a:moveTo>
                    <a:pt x="45707" y="71120"/>
                  </a:moveTo>
                  <a:lnTo>
                    <a:pt x="39687" y="70192"/>
                  </a:lnTo>
                  <a:lnTo>
                    <a:pt x="40678" y="71120"/>
                  </a:lnTo>
                  <a:lnTo>
                    <a:pt x="36118" y="73660"/>
                  </a:lnTo>
                  <a:lnTo>
                    <a:pt x="42062" y="73660"/>
                  </a:lnTo>
                  <a:lnTo>
                    <a:pt x="45707" y="71120"/>
                  </a:lnTo>
                  <a:close/>
                </a:path>
                <a:path w="2181225" h="2111375">
                  <a:moveTo>
                    <a:pt x="191427" y="46990"/>
                  </a:moveTo>
                  <a:lnTo>
                    <a:pt x="190284" y="46990"/>
                  </a:lnTo>
                  <a:lnTo>
                    <a:pt x="190754" y="47244"/>
                  </a:lnTo>
                  <a:lnTo>
                    <a:pt x="191427" y="46990"/>
                  </a:lnTo>
                  <a:close/>
                </a:path>
                <a:path w="2181225" h="2111375">
                  <a:moveTo>
                    <a:pt x="192722" y="48260"/>
                  </a:moveTo>
                  <a:lnTo>
                    <a:pt x="190754" y="47244"/>
                  </a:lnTo>
                  <a:lnTo>
                    <a:pt x="184492" y="49530"/>
                  </a:lnTo>
                  <a:lnTo>
                    <a:pt x="192722" y="48260"/>
                  </a:lnTo>
                  <a:close/>
                </a:path>
                <a:path w="2181225" h="2111375">
                  <a:moveTo>
                    <a:pt x="239687" y="34823"/>
                  </a:moveTo>
                  <a:lnTo>
                    <a:pt x="239445" y="34290"/>
                  </a:lnTo>
                  <a:lnTo>
                    <a:pt x="239204" y="34391"/>
                  </a:lnTo>
                  <a:lnTo>
                    <a:pt x="239687" y="34823"/>
                  </a:lnTo>
                  <a:close/>
                </a:path>
                <a:path w="2181225" h="2111375">
                  <a:moveTo>
                    <a:pt x="240538" y="35560"/>
                  </a:moveTo>
                  <a:lnTo>
                    <a:pt x="239687" y="34823"/>
                  </a:lnTo>
                  <a:lnTo>
                    <a:pt x="240042" y="35560"/>
                  </a:lnTo>
                  <a:lnTo>
                    <a:pt x="240538" y="35560"/>
                  </a:lnTo>
                  <a:close/>
                </a:path>
                <a:path w="2181225" h="2111375">
                  <a:moveTo>
                    <a:pt x="243382" y="36779"/>
                  </a:moveTo>
                  <a:lnTo>
                    <a:pt x="242100" y="36195"/>
                  </a:lnTo>
                  <a:lnTo>
                    <a:pt x="241249" y="35509"/>
                  </a:lnTo>
                  <a:lnTo>
                    <a:pt x="240563" y="34810"/>
                  </a:lnTo>
                  <a:lnTo>
                    <a:pt x="241642" y="36525"/>
                  </a:lnTo>
                  <a:lnTo>
                    <a:pt x="233730" y="38265"/>
                  </a:lnTo>
                  <a:lnTo>
                    <a:pt x="243382" y="36779"/>
                  </a:lnTo>
                  <a:close/>
                </a:path>
                <a:path w="2181225" h="2111375">
                  <a:moveTo>
                    <a:pt x="250380" y="32880"/>
                  </a:moveTo>
                  <a:lnTo>
                    <a:pt x="242328" y="31750"/>
                  </a:lnTo>
                  <a:lnTo>
                    <a:pt x="242633" y="34290"/>
                  </a:lnTo>
                  <a:lnTo>
                    <a:pt x="250012" y="33032"/>
                  </a:lnTo>
                  <a:lnTo>
                    <a:pt x="250380" y="32880"/>
                  </a:lnTo>
                  <a:close/>
                </a:path>
                <a:path w="2181225" h="2111375">
                  <a:moveTo>
                    <a:pt x="251396" y="33020"/>
                  </a:moveTo>
                  <a:lnTo>
                    <a:pt x="250863" y="32664"/>
                  </a:lnTo>
                  <a:lnTo>
                    <a:pt x="250380" y="32880"/>
                  </a:lnTo>
                  <a:lnTo>
                    <a:pt x="251396" y="33020"/>
                  </a:lnTo>
                  <a:close/>
                </a:path>
                <a:path w="2181225" h="2111375">
                  <a:moveTo>
                    <a:pt x="295376" y="12700"/>
                  </a:moveTo>
                  <a:lnTo>
                    <a:pt x="294386" y="12700"/>
                  </a:lnTo>
                  <a:lnTo>
                    <a:pt x="293852" y="12992"/>
                  </a:lnTo>
                  <a:lnTo>
                    <a:pt x="295376" y="12700"/>
                  </a:lnTo>
                  <a:close/>
                </a:path>
                <a:path w="2181225" h="2111375">
                  <a:moveTo>
                    <a:pt x="332905" y="30480"/>
                  </a:moveTo>
                  <a:lnTo>
                    <a:pt x="330708" y="26250"/>
                  </a:lnTo>
                  <a:lnTo>
                    <a:pt x="330034" y="26670"/>
                  </a:lnTo>
                  <a:lnTo>
                    <a:pt x="323151" y="27940"/>
                  </a:lnTo>
                  <a:lnTo>
                    <a:pt x="324916" y="27940"/>
                  </a:lnTo>
                  <a:lnTo>
                    <a:pt x="332905" y="30480"/>
                  </a:lnTo>
                  <a:close/>
                </a:path>
                <a:path w="2181225" h="2111375">
                  <a:moveTo>
                    <a:pt x="400596" y="6350"/>
                  </a:moveTo>
                  <a:lnTo>
                    <a:pt x="400570" y="3810"/>
                  </a:lnTo>
                  <a:lnTo>
                    <a:pt x="392633" y="3810"/>
                  </a:lnTo>
                  <a:lnTo>
                    <a:pt x="398868" y="0"/>
                  </a:lnTo>
                  <a:lnTo>
                    <a:pt x="393395" y="2540"/>
                  </a:lnTo>
                  <a:lnTo>
                    <a:pt x="380314" y="5080"/>
                  </a:lnTo>
                  <a:lnTo>
                    <a:pt x="374078" y="6350"/>
                  </a:lnTo>
                  <a:lnTo>
                    <a:pt x="373329" y="5080"/>
                  </a:lnTo>
                  <a:lnTo>
                    <a:pt x="362546" y="5080"/>
                  </a:lnTo>
                  <a:lnTo>
                    <a:pt x="362038" y="3810"/>
                  </a:lnTo>
                  <a:lnTo>
                    <a:pt x="361530" y="2540"/>
                  </a:lnTo>
                  <a:lnTo>
                    <a:pt x="361099" y="2679"/>
                  </a:lnTo>
                  <a:lnTo>
                    <a:pt x="361099" y="5080"/>
                  </a:lnTo>
                  <a:lnTo>
                    <a:pt x="357593" y="5080"/>
                  </a:lnTo>
                  <a:lnTo>
                    <a:pt x="360197" y="3810"/>
                  </a:lnTo>
                  <a:lnTo>
                    <a:pt x="361099" y="5080"/>
                  </a:lnTo>
                  <a:lnTo>
                    <a:pt x="361099" y="2679"/>
                  </a:lnTo>
                  <a:lnTo>
                    <a:pt x="356933" y="3987"/>
                  </a:lnTo>
                  <a:lnTo>
                    <a:pt x="356933" y="5080"/>
                  </a:lnTo>
                  <a:lnTo>
                    <a:pt x="356628" y="6350"/>
                  </a:lnTo>
                  <a:lnTo>
                    <a:pt x="356857" y="5080"/>
                  </a:lnTo>
                  <a:lnTo>
                    <a:pt x="356933" y="3987"/>
                  </a:lnTo>
                  <a:lnTo>
                    <a:pt x="353441" y="5080"/>
                  </a:lnTo>
                  <a:lnTo>
                    <a:pt x="349504" y="5080"/>
                  </a:lnTo>
                  <a:lnTo>
                    <a:pt x="349973" y="7620"/>
                  </a:lnTo>
                  <a:lnTo>
                    <a:pt x="344817" y="7620"/>
                  </a:lnTo>
                  <a:lnTo>
                    <a:pt x="349758" y="8890"/>
                  </a:lnTo>
                  <a:lnTo>
                    <a:pt x="353085" y="8890"/>
                  </a:lnTo>
                  <a:lnTo>
                    <a:pt x="353352" y="8318"/>
                  </a:lnTo>
                  <a:lnTo>
                    <a:pt x="353606" y="8369"/>
                  </a:lnTo>
                  <a:lnTo>
                    <a:pt x="354355" y="7620"/>
                  </a:lnTo>
                  <a:lnTo>
                    <a:pt x="364248" y="7620"/>
                  </a:lnTo>
                  <a:lnTo>
                    <a:pt x="361200" y="8890"/>
                  </a:lnTo>
                  <a:lnTo>
                    <a:pt x="391185" y="8890"/>
                  </a:lnTo>
                  <a:lnTo>
                    <a:pt x="385165" y="7620"/>
                  </a:lnTo>
                  <a:lnTo>
                    <a:pt x="384975" y="7620"/>
                  </a:lnTo>
                  <a:lnTo>
                    <a:pt x="384403" y="6350"/>
                  </a:lnTo>
                  <a:lnTo>
                    <a:pt x="400596" y="6350"/>
                  </a:lnTo>
                  <a:close/>
                </a:path>
                <a:path w="2181225" h="2111375">
                  <a:moveTo>
                    <a:pt x="410108" y="8890"/>
                  </a:moveTo>
                  <a:lnTo>
                    <a:pt x="409511" y="7620"/>
                  </a:lnTo>
                  <a:lnTo>
                    <a:pt x="403694" y="7620"/>
                  </a:lnTo>
                  <a:lnTo>
                    <a:pt x="391185" y="8890"/>
                  </a:lnTo>
                  <a:lnTo>
                    <a:pt x="410108" y="8890"/>
                  </a:lnTo>
                  <a:close/>
                </a:path>
                <a:path w="2181225" h="2111375">
                  <a:moveTo>
                    <a:pt x="420535" y="8890"/>
                  </a:moveTo>
                  <a:lnTo>
                    <a:pt x="419442" y="6350"/>
                  </a:lnTo>
                  <a:lnTo>
                    <a:pt x="418452" y="7620"/>
                  </a:lnTo>
                  <a:lnTo>
                    <a:pt x="414439" y="8890"/>
                  </a:lnTo>
                  <a:lnTo>
                    <a:pt x="420535" y="8890"/>
                  </a:lnTo>
                  <a:close/>
                </a:path>
                <a:path w="2181225" h="2111375">
                  <a:moveTo>
                    <a:pt x="443636" y="26670"/>
                  </a:moveTo>
                  <a:lnTo>
                    <a:pt x="437603" y="24130"/>
                  </a:lnTo>
                  <a:lnTo>
                    <a:pt x="438835" y="25400"/>
                  </a:lnTo>
                  <a:lnTo>
                    <a:pt x="437248" y="26670"/>
                  </a:lnTo>
                  <a:lnTo>
                    <a:pt x="443636" y="26670"/>
                  </a:lnTo>
                  <a:close/>
                </a:path>
                <a:path w="2181225" h="2111375">
                  <a:moveTo>
                    <a:pt x="445312" y="6350"/>
                  </a:moveTo>
                  <a:lnTo>
                    <a:pt x="437959" y="6350"/>
                  </a:lnTo>
                  <a:lnTo>
                    <a:pt x="438531" y="7620"/>
                  </a:lnTo>
                  <a:lnTo>
                    <a:pt x="434454" y="8890"/>
                  </a:lnTo>
                  <a:lnTo>
                    <a:pt x="442048" y="8890"/>
                  </a:lnTo>
                  <a:lnTo>
                    <a:pt x="445312" y="6350"/>
                  </a:lnTo>
                  <a:close/>
                </a:path>
                <a:path w="2181225" h="2111375">
                  <a:moveTo>
                    <a:pt x="445503" y="25400"/>
                  </a:moveTo>
                  <a:lnTo>
                    <a:pt x="445376" y="25120"/>
                  </a:lnTo>
                  <a:lnTo>
                    <a:pt x="443166" y="25400"/>
                  </a:lnTo>
                  <a:lnTo>
                    <a:pt x="445503" y="25400"/>
                  </a:lnTo>
                  <a:close/>
                </a:path>
                <a:path w="2181225" h="2111375">
                  <a:moveTo>
                    <a:pt x="453390" y="7099"/>
                  </a:moveTo>
                  <a:lnTo>
                    <a:pt x="449199" y="6350"/>
                  </a:lnTo>
                  <a:lnTo>
                    <a:pt x="450176" y="8890"/>
                  </a:lnTo>
                  <a:lnTo>
                    <a:pt x="453161" y="8890"/>
                  </a:lnTo>
                  <a:lnTo>
                    <a:pt x="453390" y="7099"/>
                  </a:lnTo>
                  <a:close/>
                </a:path>
                <a:path w="2181225" h="2111375">
                  <a:moveTo>
                    <a:pt x="456311" y="7620"/>
                  </a:moveTo>
                  <a:lnTo>
                    <a:pt x="453478" y="6350"/>
                  </a:lnTo>
                  <a:lnTo>
                    <a:pt x="453390" y="7099"/>
                  </a:lnTo>
                  <a:lnTo>
                    <a:pt x="456311" y="7620"/>
                  </a:lnTo>
                  <a:close/>
                </a:path>
                <a:path w="2181225" h="2111375">
                  <a:moveTo>
                    <a:pt x="534276" y="8890"/>
                  </a:moveTo>
                  <a:lnTo>
                    <a:pt x="523659" y="7620"/>
                  </a:lnTo>
                  <a:lnTo>
                    <a:pt x="512927" y="7620"/>
                  </a:lnTo>
                  <a:lnTo>
                    <a:pt x="513740" y="6350"/>
                  </a:lnTo>
                  <a:lnTo>
                    <a:pt x="516051" y="6350"/>
                  </a:lnTo>
                  <a:lnTo>
                    <a:pt x="509244" y="5080"/>
                  </a:lnTo>
                  <a:lnTo>
                    <a:pt x="500938" y="3810"/>
                  </a:lnTo>
                  <a:lnTo>
                    <a:pt x="494258" y="5080"/>
                  </a:lnTo>
                  <a:lnTo>
                    <a:pt x="492366" y="7620"/>
                  </a:lnTo>
                  <a:lnTo>
                    <a:pt x="492442" y="3810"/>
                  </a:lnTo>
                  <a:lnTo>
                    <a:pt x="469925" y="7620"/>
                  </a:lnTo>
                  <a:lnTo>
                    <a:pt x="471246" y="5080"/>
                  </a:lnTo>
                  <a:lnTo>
                    <a:pt x="464604" y="7620"/>
                  </a:lnTo>
                  <a:lnTo>
                    <a:pt x="464375" y="8890"/>
                  </a:lnTo>
                  <a:lnTo>
                    <a:pt x="534276" y="8890"/>
                  </a:lnTo>
                  <a:close/>
                </a:path>
                <a:path w="2181225" h="2111375">
                  <a:moveTo>
                    <a:pt x="616966" y="42011"/>
                  </a:moveTo>
                  <a:lnTo>
                    <a:pt x="615454" y="42354"/>
                  </a:lnTo>
                  <a:lnTo>
                    <a:pt x="616877" y="42659"/>
                  </a:lnTo>
                  <a:lnTo>
                    <a:pt x="616966" y="42011"/>
                  </a:lnTo>
                  <a:close/>
                </a:path>
                <a:path w="2181225" h="2111375">
                  <a:moveTo>
                    <a:pt x="635063" y="44386"/>
                  </a:moveTo>
                  <a:lnTo>
                    <a:pt x="633031" y="44348"/>
                  </a:lnTo>
                  <a:lnTo>
                    <a:pt x="633780" y="44526"/>
                  </a:lnTo>
                  <a:lnTo>
                    <a:pt x="634492" y="44577"/>
                  </a:lnTo>
                  <a:lnTo>
                    <a:pt x="635063" y="44386"/>
                  </a:lnTo>
                  <a:close/>
                </a:path>
                <a:path w="2181225" h="2111375">
                  <a:moveTo>
                    <a:pt x="667258" y="26682"/>
                  </a:moveTo>
                  <a:lnTo>
                    <a:pt x="660946" y="26390"/>
                  </a:lnTo>
                  <a:lnTo>
                    <a:pt x="663816" y="27063"/>
                  </a:lnTo>
                  <a:lnTo>
                    <a:pt x="667258" y="26682"/>
                  </a:lnTo>
                  <a:close/>
                </a:path>
                <a:path w="2181225" h="2111375">
                  <a:moveTo>
                    <a:pt x="738695" y="62230"/>
                  </a:moveTo>
                  <a:lnTo>
                    <a:pt x="738352" y="61531"/>
                  </a:lnTo>
                  <a:lnTo>
                    <a:pt x="734847" y="62230"/>
                  </a:lnTo>
                  <a:lnTo>
                    <a:pt x="738695" y="62230"/>
                  </a:lnTo>
                  <a:close/>
                </a:path>
                <a:path w="2181225" h="2111375">
                  <a:moveTo>
                    <a:pt x="742569" y="62230"/>
                  </a:moveTo>
                  <a:lnTo>
                    <a:pt x="738695" y="62230"/>
                  </a:lnTo>
                  <a:lnTo>
                    <a:pt x="739330" y="63500"/>
                  </a:lnTo>
                  <a:lnTo>
                    <a:pt x="742569" y="62230"/>
                  </a:lnTo>
                  <a:close/>
                </a:path>
                <a:path w="2181225" h="2111375">
                  <a:moveTo>
                    <a:pt x="747369" y="66776"/>
                  </a:moveTo>
                  <a:lnTo>
                    <a:pt x="746010" y="67310"/>
                  </a:lnTo>
                  <a:lnTo>
                    <a:pt x="746633" y="67310"/>
                  </a:lnTo>
                  <a:lnTo>
                    <a:pt x="747369" y="66776"/>
                  </a:lnTo>
                  <a:close/>
                </a:path>
                <a:path w="2181225" h="2111375">
                  <a:moveTo>
                    <a:pt x="930490" y="80010"/>
                  </a:moveTo>
                  <a:lnTo>
                    <a:pt x="927366" y="78740"/>
                  </a:lnTo>
                  <a:lnTo>
                    <a:pt x="927735" y="79476"/>
                  </a:lnTo>
                  <a:lnTo>
                    <a:pt x="930490" y="80010"/>
                  </a:lnTo>
                  <a:close/>
                </a:path>
                <a:path w="2181225" h="2111375">
                  <a:moveTo>
                    <a:pt x="1003096" y="103111"/>
                  </a:moveTo>
                  <a:lnTo>
                    <a:pt x="1002741" y="102895"/>
                  </a:lnTo>
                  <a:lnTo>
                    <a:pt x="1002525" y="102793"/>
                  </a:lnTo>
                  <a:lnTo>
                    <a:pt x="1002220" y="102616"/>
                  </a:lnTo>
                  <a:lnTo>
                    <a:pt x="1003096" y="103111"/>
                  </a:lnTo>
                  <a:close/>
                </a:path>
                <a:path w="2181225" h="2111375">
                  <a:moveTo>
                    <a:pt x="1011466" y="100787"/>
                  </a:moveTo>
                  <a:lnTo>
                    <a:pt x="1004316" y="97434"/>
                  </a:lnTo>
                  <a:lnTo>
                    <a:pt x="1005103" y="99161"/>
                  </a:lnTo>
                  <a:lnTo>
                    <a:pt x="1002144" y="99644"/>
                  </a:lnTo>
                  <a:lnTo>
                    <a:pt x="999744" y="100317"/>
                  </a:lnTo>
                  <a:lnTo>
                    <a:pt x="1002220" y="102616"/>
                  </a:lnTo>
                  <a:lnTo>
                    <a:pt x="1001623" y="101422"/>
                  </a:lnTo>
                  <a:lnTo>
                    <a:pt x="1011466" y="100787"/>
                  </a:lnTo>
                  <a:close/>
                </a:path>
                <a:path w="2181225" h="2111375">
                  <a:moveTo>
                    <a:pt x="1051953" y="133692"/>
                  </a:moveTo>
                  <a:lnTo>
                    <a:pt x="1051941" y="133350"/>
                  </a:lnTo>
                  <a:lnTo>
                    <a:pt x="1051026" y="133350"/>
                  </a:lnTo>
                  <a:lnTo>
                    <a:pt x="1051953" y="133692"/>
                  </a:lnTo>
                  <a:close/>
                </a:path>
                <a:path w="2181225" h="2111375">
                  <a:moveTo>
                    <a:pt x="1054569" y="135890"/>
                  </a:moveTo>
                  <a:lnTo>
                    <a:pt x="1054544" y="134620"/>
                  </a:lnTo>
                  <a:lnTo>
                    <a:pt x="1051953" y="133692"/>
                  </a:lnTo>
                  <a:lnTo>
                    <a:pt x="1051991" y="135890"/>
                  </a:lnTo>
                  <a:lnTo>
                    <a:pt x="1054569" y="135890"/>
                  </a:lnTo>
                  <a:close/>
                </a:path>
                <a:path w="2181225" h="2111375">
                  <a:moveTo>
                    <a:pt x="1126591" y="135890"/>
                  </a:moveTo>
                  <a:lnTo>
                    <a:pt x="1122146" y="133350"/>
                  </a:lnTo>
                  <a:lnTo>
                    <a:pt x="1111427" y="130810"/>
                  </a:lnTo>
                  <a:lnTo>
                    <a:pt x="1108544" y="132080"/>
                  </a:lnTo>
                  <a:lnTo>
                    <a:pt x="1112989" y="132080"/>
                  </a:lnTo>
                  <a:lnTo>
                    <a:pt x="1114577" y="133350"/>
                  </a:lnTo>
                  <a:lnTo>
                    <a:pt x="1110475" y="133350"/>
                  </a:lnTo>
                  <a:lnTo>
                    <a:pt x="1120279" y="134620"/>
                  </a:lnTo>
                  <a:lnTo>
                    <a:pt x="1126591" y="135890"/>
                  </a:lnTo>
                  <a:close/>
                </a:path>
                <a:path w="2181225" h="2111375">
                  <a:moveTo>
                    <a:pt x="1144600" y="142582"/>
                  </a:moveTo>
                  <a:lnTo>
                    <a:pt x="1143368" y="140614"/>
                  </a:lnTo>
                  <a:lnTo>
                    <a:pt x="1139266" y="138214"/>
                  </a:lnTo>
                  <a:lnTo>
                    <a:pt x="1136078" y="138709"/>
                  </a:lnTo>
                  <a:lnTo>
                    <a:pt x="1139558" y="140017"/>
                  </a:lnTo>
                  <a:lnTo>
                    <a:pt x="1142695" y="142316"/>
                  </a:lnTo>
                  <a:lnTo>
                    <a:pt x="1144600" y="142582"/>
                  </a:lnTo>
                  <a:close/>
                </a:path>
                <a:path w="2181225" h="2111375">
                  <a:moveTo>
                    <a:pt x="1188199" y="162458"/>
                  </a:moveTo>
                  <a:lnTo>
                    <a:pt x="1186776" y="160604"/>
                  </a:lnTo>
                  <a:lnTo>
                    <a:pt x="1184871" y="161290"/>
                  </a:lnTo>
                  <a:lnTo>
                    <a:pt x="1188199" y="162458"/>
                  </a:lnTo>
                  <a:close/>
                </a:path>
                <a:path w="2181225" h="2111375">
                  <a:moveTo>
                    <a:pt x="1189304" y="161290"/>
                  </a:moveTo>
                  <a:lnTo>
                    <a:pt x="1188872" y="160020"/>
                  </a:lnTo>
                  <a:lnTo>
                    <a:pt x="1188453" y="158750"/>
                  </a:lnTo>
                  <a:lnTo>
                    <a:pt x="1184376" y="157480"/>
                  </a:lnTo>
                  <a:lnTo>
                    <a:pt x="1186776" y="160604"/>
                  </a:lnTo>
                  <a:lnTo>
                    <a:pt x="1188415" y="160020"/>
                  </a:lnTo>
                  <a:lnTo>
                    <a:pt x="1189304" y="161290"/>
                  </a:lnTo>
                  <a:close/>
                </a:path>
                <a:path w="2181225" h="2111375">
                  <a:moveTo>
                    <a:pt x="1263103" y="209550"/>
                  </a:moveTo>
                  <a:lnTo>
                    <a:pt x="1262811" y="208280"/>
                  </a:lnTo>
                  <a:lnTo>
                    <a:pt x="1260322" y="208280"/>
                  </a:lnTo>
                  <a:lnTo>
                    <a:pt x="1263103" y="209550"/>
                  </a:lnTo>
                  <a:close/>
                </a:path>
                <a:path w="2181225" h="2111375">
                  <a:moveTo>
                    <a:pt x="1292047" y="199593"/>
                  </a:moveTo>
                  <a:lnTo>
                    <a:pt x="1289646" y="198120"/>
                  </a:lnTo>
                  <a:lnTo>
                    <a:pt x="1289837" y="198412"/>
                  </a:lnTo>
                  <a:lnTo>
                    <a:pt x="1290129" y="198704"/>
                  </a:lnTo>
                  <a:lnTo>
                    <a:pt x="1290383" y="199009"/>
                  </a:lnTo>
                  <a:lnTo>
                    <a:pt x="1290904" y="199186"/>
                  </a:lnTo>
                  <a:lnTo>
                    <a:pt x="1292047" y="199593"/>
                  </a:lnTo>
                  <a:close/>
                </a:path>
                <a:path w="2181225" h="2111375">
                  <a:moveTo>
                    <a:pt x="1304315" y="201053"/>
                  </a:moveTo>
                  <a:lnTo>
                    <a:pt x="1299629" y="199974"/>
                  </a:lnTo>
                  <a:lnTo>
                    <a:pt x="1299616" y="203136"/>
                  </a:lnTo>
                  <a:lnTo>
                    <a:pt x="1302448" y="203796"/>
                  </a:lnTo>
                  <a:lnTo>
                    <a:pt x="1304315" y="201053"/>
                  </a:lnTo>
                  <a:close/>
                </a:path>
                <a:path w="2181225" h="2111375">
                  <a:moveTo>
                    <a:pt x="1329524" y="238531"/>
                  </a:moveTo>
                  <a:lnTo>
                    <a:pt x="1321777" y="234480"/>
                  </a:lnTo>
                  <a:lnTo>
                    <a:pt x="1323886" y="235737"/>
                  </a:lnTo>
                  <a:lnTo>
                    <a:pt x="1326705" y="237210"/>
                  </a:lnTo>
                  <a:lnTo>
                    <a:pt x="1329524" y="238531"/>
                  </a:lnTo>
                  <a:close/>
                </a:path>
                <a:path w="2181225" h="2111375">
                  <a:moveTo>
                    <a:pt x="1330413" y="238950"/>
                  </a:moveTo>
                  <a:lnTo>
                    <a:pt x="1329524" y="238531"/>
                  </a:lnTo>
                  <a:lnTo>
                    <a:pt x="1330375" y="238975"/>
                  </a:lnTo>
                  <a:close/>
                </a:path>
                <a:path w="2181225" h="2111375">
                  <a:moveTo>
                    <a:pt x="1338897" y="219913"/>
                  </a:moveTo>
                  <a:lnTo>
                    <a:pt x="1338783" y="219697"/>
                  </a:lnTo>
                  <a:lnTo>
                    <a:pt x="1336916" y="219202"/>
                  </a:lnTo>
                  <a:lnTo>
                    <a:pt x="1337030" y="219392"/>
                  </a:lnTo>
                  <a:lnTo>
                    <a:pt x="1337310" y="219722"/>
                  </a:lnTo>
                  <a:lnTo>
                    <a:pt x="1338072" y="219697"/>
                  </a:lnTo>
                  <a:lnTo>
                    <a:pt x="1338897" y="219913"/>
                  </a:lnTo>
                  <a:close/>
                </a:path>
                <a:path w="2181225" h="2111375">
                  <a:moveTo>
                    <a:pt x="1340218" y="220967"/>
                  </a:moveTo>
                  <a:lnTo>
                    <a:pt x="1338961" y="219938"/>
                  </a:lnTo>
                  <a:lnTo>
                    <a:pt x="1339049" y="220205"/>
                  </a:lnTo>
                  <a:lnTo>
                    <a:pt x="1340218" y="220967"/>
                  </a:lnTo>
                  <a:close/>
                </a:path>
                <a:path w="2181225" h="2111375">
                  <a:moveTo>
                    <a:pt x="1390662" y="242277"/>
                  </a:moveTo>
                  <a:lnTo>
                    <a:pt x="1390535" y="241846"/>
                  </a:lnTo>
                  <a:lnTo>
                    <a:pt x="1389837" y="240893"/>
                  </a:lnTo>
                  <a:lnTo>
                    <a:pt x="1389888" y="241427"/>
                  </a:lnTo>
                  <a:lnTo>
                    <a:pt x="1390230" y="241985"/>
                  </a:lnTo>
                  <a:lnTo>
                    <a:pt x="1390586" y="242531"/>
                  </a:lnTo>
                  <a:lnTo>
                    <a:pt x="1390662" y="242277"/>
                  </a:lnTo>
                  <a:close/>
                </a:path>
                <a:path w="2181225" h="2111375">
                  <a:moveTo>
                    <a:pt x="1472488" y="308076"/>
                  </a:moveTo>
                  <a:lnTo>
                    <a:pt x="1471764" y="307721"/>
                  </a:lnTo>
                  <a:lnTo>
                    <a:pt x="1471422" y="307619"/>
                  </a:lnTo>
                  <a:lnTo>
                    <a:pt x="1468793" y="306768"/>
                  </a:lnTo>
                  <a:lnTo>
                    <a:pt x="1470507" y="307467"/>
                  </a:lnTo>
                  <a:lnTo>
                    <a:pt x="1472488" y="308076"/>
                  </a:lnTo>
                  <a:close/>
                </a:path>
                <a:path w="2181225" h="2111375">
                  <a:moveTo>
                    <a:pt x="1475003" y="292100"/>
                  </a:moveTo>
                  <a:lnTo>
                    <a:pt x="1472857" y="290830"/>
                  </a:lnTo>
                  <a:lnTo>
                    <a:pt x="1472628" y="292100"/>
                  </a:lnTo>
                  <a:lnTo>
                    <a:pt x="1475003" y="292100"/>
                  </a:lnTo>
                  <a:close/>
                </a:path>
                <a:path w="2181225" h="2111375">
                  <a:moveTo>
                    <a:pt x="1475727" y="308610"/>
                  </a:moveTo>
                  <a:lnTo>
                    <a:pt x="1475181" y="308406"/>
                  </a:lnTo>
                  <a:lnTo>
                    <a:pt x="1475613" y="309245"/>
                  </a:lnTo>
                  <a:lnTo>
                    <a:pt x="1475727" y="308610"/>
                  </a:lnTo>
                  <a:close/>
                </a:path>
                <a:path w="2181225" h="2111375">
                  <a:moveTo>
                    <a:pt x="1478622" y="311150"/>
                  </a:moveTo>
                  <a:lnTo>
                    <a:pt x="1475955" y="309880"/>
                  </a:lnTo>
                  <a:lnTo>
                    <a:pt x="1475613" y="309245"/>
                  </a:lnTo>
                  <a:lnTo>
                    <a:pt x="1475498" y="309880"/>
                  </a:lnTo>
                  <a:lnTo>
                    <a:pt x="1473936" y="308610"/>
                  </a:lnTo>
                  <a:lnTo>
                    <a:pt x="1472488" y="308610"/>
                  </a:lnTo>
                  <a:lnTo>
                    <a:pt x="1475066" y="309880"/>
                  </a:lnTo>
                  <a:lnTo>
                    <a:pt x="1477987" y="312420"/>
                  </a:lnTo>
                  <a:lnTo>
                    <a:pt x="1478622" y="311150"/>
                  </a:lnTo>
                  <a:close/>
                </a:path>
                <a:path w="2181225" h="2111375">
                  <a:moveTo>
                    <a:pt x="1479054" y="291909"/>
                  </a:moveTo>
                  <a:lnTo>
                    <a:pt x="1476984" y="290385"/>
                  </a:lnTo>
                  <a:lnTo>
                    <a:pt x="1477746" y="291071"/>
                  </a:lnTo>
                  <a:lnTo>
                    <a:pt x="1478432" y="291541"/>
                  </a:lnTo>
                  <a:lnTo>
                    <a:pt x="1479054" y="291909"/>
                  </a:lnTo>
                  <a:close/>
                </a:path>
                <a:path w="2181225" h="2111375">
                  <a:moveTo>
                    <a:pt x="1482496" y="294551"/>
                  </a:moveTo>
                  <a:lnTo>
                    <a:pt x="1479054" y="292100"/>
                  </a:lnTo>
                  <a:lnTo>
                    <a:pt x="1482382" y="294640"/>
                  </a:lnTo>
                  <a:close/>
                </a:path>
                <a:path w="2181225" h="2111375">
                  <a:moveTo>
                    <a:pt x="1497609" y="297180"/>
                  </a:moveTo>
                  <a:lnTo>
                    <a:pt x="1493558" y="294640"/>
                  </a:lnTo>
                  <a:lnTo>
                    <a:pt x="1495374" y="295910"/>
                  </a:lnTo>
                  <a:lnTo>
                    <a:pt x="1497050" y="297383"/>
                  </a:lnTo>
                  <a:lnTo>
                    <a:pt x="1497609" y="297180"/>
                  </a:lnTo>
                  <a:close/>
                </a:path>
                <a:path w="2181225" h="2111375">
                  <a:moveTo>
                    <a:pt x="1514005" y="305231"/>
                  </a:moveTo>
                  <a:lnTo>
                    <a:pt x="1513205" y="304825"/>
                  </a:lnTo>
                  <a:lnTo>
                    <a:pt x="1512290" y="304520"/>
                  </a:lnTo>
                  <a:lnTo>
                    <a:pt x="1512493" y="304698"/>
                  </a:lnTo>
                  <a:lnTo>
                    <a:pt x="1514005" y="305231"/>
                  </a:lnTo>
                  <a:close/>
                </a:path>
                <a:path w="2181225" h="2111375">
                  <a:moveTo>
                    <a:pt x="1516951" y="308610"/>
                  </a:moveTo>
                  <a:lnTo>
                    <a:pt x="1513179" y="307340"/>
                  </a:lnTo>
                  <a:lnTo>
                    <a:pt x="1515135" y="308610"/>
                  </a:lnTo>
                  <a:lnTo>
                    <a:pt x="1516951" y="308610"/>
                  </a:lnTo>
                  <a:close/>
                </a:path>
                <a:path w="2181225" h="2111375">
                  <a:moveTo>
                    <a:pt x="1523250" y="335280"/>
                  </a:moveTo>
                  <a:lnTo>
                    <a:pt x="1523098" y="334848"/>
                  </a:lnTo>
                  <a:lnTo>
                    <a:pt x="1521231" y="334010"/>
                  </a:lnTo>
                  <a:lnTo>
                    <a:pt x="1523250" y="335280"/>
                  </a:lnTo>
                  <a:close/>
                </a:path>
                <a:path w="2181225" h="2111375">
                  <a:moveTo>
                    <a:pt x="1532928" y="316230"/>
                  </a:moveTo>
                  <a:lnTo>
                    <a:pt x="1528394" y="313690"/>
                  </a:lnTo>
                  <a:lnTo>
                    <a:pt x="1528851" y="314109"/>
                  </a:lnTo>
                  <a:lnTo>
                    <a:pt x="1530210" y="314960"/>
                  </a:lnTo>
                  <a:lnTo>
                    <a:pt x="1532928" y="316230"/>
                  </a:lnTo>
                  <a:close/>
                </a:path>
                <a:path w="2181225" h="2111375">
                  <a:moveTo>
                    <a:pt x="1563839" y="338810"/>
                  </a:moveTo>
                  <a:lnTo>
                    <a:pt x="1563357" y="338188"/>
                  </a:lnTo>
                  <a:lnTo>
                    <a:pt x="1562798" y="337680"/>
                  </a:lnTo>
                  <a:lnTo>
                    <a:pt x="1562290" y="337642"/>
                  </a:lnTo>
                  <a:lnTo>
                    <a:pt x="1562862" y="338074"/>
                  </a:lnTo>
                  <a:lnTo>
                    <a:pt x="1563331" y="338416"/>
                  </a:lnTo>
                  <a:lnTo>
                    <a:pt x="1563839" y="338810"/>
                  </a:lnTo>
                  <a:close/>
                </a:path>
                <a:path w="2181225" h="2111375">
                  <a:moveTo>
                    <a:pt x="1584109" y="350520"/>
                  </a:moveTo>
                  <a:lnTo>
                    <a:pt x="1578749" y="347980"/>
                  </a:lnTo>
                  <a:lnTo>
                    <a:pt x="1579791" y="349097"/>
                  </a:lnTo>
                  <a:lnTo>
                    <a:pt x="1581429" y="350520"/>
                  </a:lnTo>
                  <a:lnTo>
                    <a:pt x="1584109" y="350520"/>
                  </a:lnTo>
                  <a:close/>
                </a:path>
                <a:path w="2181225" h="2111375">
                  <a:moveTo>
                    <a:pt x="1590522" y="358267"/>
                  </a:moveTo>
                  <a:lnTo>
                    <a:pt x="1589265" y="357720"/>
                  </a:lnTo>
                  <a:lnTo>
                    <a:pt x="1588223" y="357289"/>
                  </a:lnTo>
                  <a:lnTo>
                    <a:pt x="1588350" y="357695"/>
                  </a:lnTo>
                  <a:lnTo>
                    <a:pt x="1589633" y="358394"/>
                  </a:lnTo>
                  <a:lnTo>
                    <a:pt x="1590319" y="358470"/>
                  </a:lnTo>
                  <a:lnTo>
                    <a:pt x="1590522" y="358267"/>
                  </a:lnTo>
                  <a:close/>
                </a:path>
                <a:path w="2181225" h="2111375">
                  <a:moveTo>
                    <a:pt x="1592999" y="373722"/>
                  </a:moveTo>
                  <a:lnTo>
                    <a:pt x="1591360" y="372440"/>
                  </a:lnTo>
                  <a:lnTo>
                    <a:pt x="1589468" y="370865"/>
                  </a:lnTo>
                  <a:lnTo>
                    <a:pt x="1587487" y="370116"/>
                  </a:lnTo>
                  <a:lnTo>
                    <a:pt x="1589366" y="371868"/>
                  </a:lnTo>
                  <a:lnTo>
                    <a:pt x="1591170" y="372948"/>
                  </a:lnTo>
                  <a:lnTo>
                    <a:pt x="1592999" y="373722"/>
                  </a:lnTo>
                  <a:close/>
                </a:path>
                <a:path w="2181225" h="2111375">
                  <a:moveTo>
                    <a:pt x="1595716" y="360680"/>
                  </a:moveTo>
                  <a:lnTo>
                    <a:pt x="1593837" y="358140"/>
                  </a:lnTo>
                  <a:lnTo>
                    <a:pt x="1592440" y="359410"/>
                  </a:lnTo>
                  <a:lnTo>
                    <a:pt x="1592770" y="359410"/>
                  </a:lnTo>
                  <a:lnTo>
                    <a:pt x="1595716" y="360680"/>
                  </a:lnTo>
                  <a:close/>
                </a:path>
                <a:path w="2181225" h="2111375">
                  <a:moveTo>
                    <a:pt x="1637347" y="383857"/>
                  </a:moveTo>
                  <a:lnTo>
                    <a:pt x="1631048" y="380555"/>
                  </a:lnTo>
                  <a:lnTo>
                    <a:pt x="1635633" y="383070"/>
                  </a:lnTo>
                  <a:lnTo>
                    <a:pt x="1637347" y="383857"/>
                  </a:lnTo>
                  <a:close/>
                </a:path>
                <a:path w="2181225" h="2111375">
                  <a:moveTo>
                    <a:pt x="1660118" y="423316"/>
                  </a:moveTo>
                  <a:lnTo>
                    <a:pt x="1652397" y="414020"/>
                  </a:lnTo>
                  <a:lnTo>
                    <a:pt x="1652460" y="414324"/>
                  </a:lnTo>
                  <a:lnTo>
                    <a:pt x="1647215" y="411454"/>
                  </a:lnTo>
                  <a:lnTo>
                    <a:pt x="1649704" y="414959"/>
                  </a:lnTo>
                  <a:lnTo>
                    <a:pt x="1652473" y="414362"/>
                  </a:lnTo>
                  <a:lnTo>
                    <a:pt x="1653578" y="419100"/>
                  </a:lnTo>
                  <a:lnTo>
                    <a:pt x="1660118" y="423316"/>
                  </a:lnTo>
                  <a:close/>
                </a:path>
                <a:path w="2181225" h="2111375">
                  <a:moveTo>
                    <a:pt x="1660842" y="424180"/>
                  </a:moveTo>
                  <a:lnTo>
                    <a:pt x="1660804" y="423748"/>
                  </a:lnTo>
                  <a:lnTo>
                    <a:pt x="1660118" y="423316"/>
                  </a:lnTo>
                  <a:lnTo>
                    <a:pt x="1660842" y="424180"/>
                  </a:lnTo>
                  <a:close/>
                </a:path>
                <a:path w="2181225" h="2111375">
                  <a:moveTo>
                    <a:pt x="1690712" y="426427"/>
                  </a:moveTo>
                  <a:lnTo>
                    <a:pt x="1690598" y="426300"/>
                  </a:lnTo>
                  <a:lnTo>
                    <a:pt x="1689430" y="427266"/>
                  </a:lnTo>
                  <a:lnTo>
                    <a:pt x="1690712" y="426427"/>
                  </a:lnTo>
                  <a:close/>
                </a:path>
                <a:path w="2181225" h="2111375">
                  <a:moveTo>
                    <a:pt x="1691297" y="425729"/>
                  </a:moveTo>
                  <a:lnTo>
                    <a:pt x="1687753" y="423392"/>
                  </a:lnTo>
                  <a:lnTo>
                    <a:pt x="1690598" y="426300"/>
                  </a:lnTo>
                  <a:lnTo>
                    <a:pt x="1691297" y="425729"/>
                  </a:lnTo>
                  <a:close/>
                </a:path>
                <a:path w="2181225" h="2111375">
                  <a:moveTo>
                    <a:pt x="1741830" y="471995"/>
                  </a:moveTo>
                  <a:lnTo>
                    <a:pt x="1738553" y="467969"/>
                  </a:lnTo>
                  <a:lnTo>
                    <a:pt x="1737626" y="468490"/>
                  </a:lnTo>
                  <a:lnTo>
                    <a:pt x="1740065" y="470217"/>
                  </a:lnTo>
                  <a:lnTo>
                    <a:pt x="1741830" y="471995"/>
                  </a:lnTo>
                  <a:close/>
                </a:path>
                <a:path w="2181225" h="2111375">
                  <a:moveTo>
                    <a:pt x="1772348" y="494665"/>
                  </a:moveTo>
                  <a:lnTo>
                    <a:pt x="1772297" y="494347"/>
                  </a:lnTo>
                  <a:lnTo>
                    <a:pt x="1772081" y="494576"/>
                  </a:lnTo>
                  <a:lnTo>
                    <a:pt x="1772043" y="494957"/>
                  </a:lnTo>
                  <a:lnTo>
                    <a:pt x="1772107" y="495414"/>
                  </a:lnTo>
                  <a:lnTo>
                    <a:pt x="1772285" y="495071"/>
                  </a:lnTo>
                  <a:lnTo>
                    <a:pt x="1772348" y="494665"/>
                  </a:lnTo>
                  <a:close/>
                </a:path>
                <a:path w="2181225" h="2111375">
                  <a:moveTo>
                    <a:pt x="1775650" y="503326"/>
                  </a:moveTo>
                  <a:lnTo>
                    <a:pt x="1775498" y="502920"/>
                  </a:lnTo>
                  <a:lnTo>
                    <a:pt x="1775218" y="502920"/>
                  </a:lnTo>
                  <a:lnTo>
                    <a:pt x="1775650" y="503326"/>
                  </a:lnTo>
                  <a:close/>
                </a:path>
                <a:path w="2181225" h="2111375">
                  <a:moveTo>
                    <a:pt x="1776920" y="508469"/>
                  </a:moveTo>
                  <a:lnTo>
                    <a:pt x="1776183" y="508254"/>
                  </a:lnTo>
                  <a:lnTo>
                    <a:pt x="1776844" y="509270"/>
                  </a:lnTo>
                  <a:lnTo>
                    <a:pt x="1776920" y="508469"/>
                  </a:lnTo>
                  <a:close/>
                </a:path>
                <a:path w="2181225" h="2111375">
                  <a:moveTo>
                    <a:pt x="1777987" y="505460"/>
                  </a:moveTo>
                  <a:lnTo>
                    <a:pt x="1775650" y="503326"/>
                  </a:lnTo>
                  <a:lnTo>
                    <a:pt x="1776476" y="505460"/>
                  </a:lnTo>
                  <a:lnTo>
                    <a:pt x="1777199" y="505460"/>
                  </a:lnTo>
                  <a:lnTo>
                    <a:pt x="1777987" y="505460"/>
                  </a:lnTo>
                  <a:close/>
                </a:path>
                <a:path w="2181225" h="2111375">
                  <a:moveTo>
                    <a:pt x="1779270" y="510540"/>
                  </a:moveTo>
                  <a:lnTo>
                    <a:pt x="1776920" y="509270"/>
                  </a:lnTo>
                  <a:lnTo>
                    <a:pt x="1776666" y="509524"/>
                  </a:lnTo>
                  <a:lnTo>
                    <a:pt x="1778508" y="510540"/>
                  </a:lnTo>
                  <a:lnTo>
                    <a:pt x="1779270" y="510540"/>
                  </a:lnTo>
                  <a:close/>
                </a:path>
                <a:path w="2181225" h="2111375">
                  <a:moveTo>
                    <a:pt x="1779828" y="509270"/>
                  </a:moveTo>
                  <a:lnTo>
                    <a:pt x="1777199" y="505460"/>
                  </a:lnTo>
                  <a:lnTo>
                    <a:pt x="1776920" y="508469"/>
                  </a:lnTo>
                  <a:lnTo>
                    <a:pt x="1779828" y="509270"/>
                  </a:lnTo>
                  <a:close/>
                </a:path>
                <a:path w="2181225" h="2111375">
                  <a:moveTo>
                    <a:pt x="1807286" y="530250"/>
                  </a:moveTo>
                  <a:lnTo>
                    <a:pt x="1804454" y="528967"/>
                  </a:lnTo>
                  <a:lnTo>
                    <a:pt x="1805508" y="530123"/>
                  </a:lnTo>
                  <a:lnTo>
                    <a:pt x="1806067" y="530225"/>
                  </a:lnTo>
                  <a:lnTo>
                    <a:pt x="1806663" y="530263"/>
                  </a:lnTo>
                  <a:lnTo>
                    <a:pt x="1807286" y="530250"/>
                  </a:lnTo>
                  <a:close/>
                </a:path>
                <a:path w="2181225" h="2111375">
                  <a:moveTo>
                    <a:pt x="1844941" y="597306"/>
                  </a:moveTo>
                  <a:lnTo>
                    <a:pt x="1843697" y="597496"/>
                  </a:lnTo>
                  <a:lnTo>
                    <a:pt x="1844294" y="597522"/>
                  </a:lnTo>
                  <a:lnTo>
                    <a:pt x="1844624" y="597420"/>
                  </a:lnTo>
                  <a:lnTo>
                    <a:pt x="1844941" y="597306"/>
                  </a:lnTo>
                  <a:close/>
                </a:path>
                <a:path w="2181225" h="2111375">
                  <a:moveTo>
                    <a:pt x="1847164" y="578205"/>
                  </a:moveTo>
                  <a:lnTo>
                    <a:pt x="1846313" y="576999"/>
                  </a:lnTo>
                  <a:lnTo>
                    <a:pt x="1843951" y="578192"/>
                  </a:lnTo>
                  <a:lnTo>
                    <a:pt x="1842693" y="578434"/>
                  </a:lnTo>
                  <a:lnTo>
                    <a:pt x="1844052" y="578434"/>
                  </a:lnTo>
                  <a:lnTo>
                    <a:pt x="1845170" y="578942"/>
                  </a:lnTo>
                  <a:lnTo>
                    <a:pt x="1846110" y="579856"/>
                  </a:lnTo>
                  <a:lnTo>
                    <a:pt x="1846503" y="579577"/>
                  </a:lnTo>
                  <a:lnTo>
                    <a:pt x="1846872" y="579056"/>
                  </a:lnTo>
                  <a:lnTo>
                    <a:pt x="1847164" y="578205"/>
                  </a:lnTo>
                  <a:close/>
                </a:path>
                <a:path w="2181225" h="2111375">
                  <a:moveTo>
                    <a:pt x="1847443" y="604520"/>
                  </a:moveTo>
                  <a:lnTo>
                    <a:pt x="1847126" y="603796"/>
                  </a:lnTo>
                  <a:lnTo>
                    <a:pt x="1846148" y="603250"/>
                  </a:lnTo>
                  <a:lnTo>
                    <a:pt x="1847443" y="604520"/>
                  </a:lnTo>
                  <a:close/>
                </a:path>
                <a:path w="2181225" h="2111375">
                  <a:moveTo>
                    <a:pt x="1855558" y="591223"/>
                  </a:moveTo>
                  <a:lnTo>
                    <a:pt x="1853095" y="586143"/>
                  </a:lnTo>
                  <a:lnTo>
                    <a:pt x="1853704" y="586028"/>
                  </a:lnTo>
                  <a:lnTo>
                    <a:pt x="1850936" y="583742"/>
                  </a:lnTo>
                  <a:lnTo>
                    <a:pt x="1850250" y="583196"/>
                  </a:lnTo>
                  <a:lnTo>
                    <a:pt x="1851964" y="587044"/>
                  </a:lnTo>
                  <a:lnTo>
                    <a:pt x="1855558" y="591223"/>
                  </a:lnTo>
                  <a:close/>
                </a:path>
                <a:path w="2181225" h="2111375">
                  <a:moveTo>
                    <a:pt x="1858835" y="619760"/>
                  </a:moveTo>
                  <a:lnTo>
                    <a:pt x="1857108" y="617753"/>
                  </a:lnTo>
                  <a:lnTo>
                    <a:pt x="1857997" y="619760"/>
                  </a:lnTo>
                  <a:lnTo>
                    <a:pt x="1858835" y="619760"/>
                  </a:lnTo>
                  <a:close/>
                </a:path>
                <a:path w="2181225" h="2111375">
                  <a:moveTo>
                    <a:pt x="1860270" y="624840"/>
                  </a:moveTo>
                  <a:lnTo>
                    <a:pt x="1857997" y="619760"/>
                  </a:lnTo>
                  <a:lnTo>
                    <a:pt x="1856359" y="619760"/>
                  </a:lnTo>
                  <a:lnTo>
                    <a:pt x="1860270" y="624840"/>
                  </a:lnTo>
                  <a:close/>
                </a:path>
                <a:path w="2181225" h="2111375">
                  <a:moveTo>
                    <a:pt x="1866125" y="613410"/>
                  </a:moveTo>
                  <a:lnTo>
                    <a:pt x="1862188" y="609104"/>
                  </a:lnTo>
                  <a:lnTo>
                    <a:pt x="1861883" y="609561"/>
                  </a:lnTo>
                  <a:lnTo>
                    <a:pt x="1866125" y="613410"/>
                  </a:lnTo>
                  <a:close/>
                </a:path>
                <a:path w="2181225" h="2111375">
                  <a:moveTo>
                    <a:pt x="1875942" y="627380"/>
                  </a:moveTo>
                  <a:lnTo>
                    <a:pt x="1871421" y="623570"/>
                  </a:lnTo>
                  <a:lnTo>
                    <a:pt x="1875370" y="628624"/>
                  </a:lnTo>
                  <a:lnTo>
                    <a:pt x="1874697" y="627380"/>
                  </a:lnTo>
                  <a:lnTo>
                    <a:pt x="1875942" y="627380"/>
                  </a:lnTo>
                  <a:close/>
                </a:path>
                <a:path w="2181225" h="2111375">
                  <a:moveTo>
                    <a:pt x="1876348" y="621830"/>
                  </a:moveTo>
                  <a:lnTo>
                    <a:pt x="1874316" y="616889"/>
                  </a:lnTo>
                  <a:lnTo>
                    <a:pt x="1873618" y="617410"/>
                  </a:lnTo>
                  <a:lnTo>
                    <a:pt x="1872475" y="618109"/>
                  </a:lnTo>
                  <a:lnTo>
                    <a:pt x="1869071" y="613740"/>
                  </a:lnTo>
                  <a:lnTo>
                    <a:pt x="1873897" y="622782"/>
                  </a:lnTo>
                  <a:lnTo>
                    <a:pt x="1873669" y="618020"/>
                  </a:lnTo>
                  <a:lnTo>
                    <a:pt x="1876348" y="621830"/>
                  </a:lnTo>
                  <a:close/>
                </a:path>
                <a:path w="2181225" h="2111375">
                  <a:moveTo>
                    <a:pt x="1887639" y="671601"/>
                  </a:moveTo>
                  <a:lnTo>
                    <a:pt x="1887588" y="664565"/>
                  </a:lnTo>
                  <a:lnTo>
                    <a:pt x="1884895" y="662927"/>
                  </a:lnTo>
                  <a:lnTo>
                    <a:pt x="1886051" y="665530"/>
                  </a:lnTo>
                  <a:lnTo>
                    <a:pt x="1886521" y="670115"/>
                  </a:lnTo>
                  <a:lnTo>
                    <a:pt x="1887639" y="671601"/>
                  </a:lnTo>
                  <a:close/>
                </a:path>
                <a:path w="2181225" h="2111375">
                  <a:moveTo>
                    <a:pt x="1888451" y="672706"/>
                  </a:moveTo>
                  <a:lnTo>
                    <a:pt x="1887639" y="671601"/>
                  </a:lnTo>
                  <a:lnTo>
                    <a:pt x="1887639" y="672325"/>
                  </a:lnTo>
                  <a:lnTo>
                    <a:pt x="1888451" y="672706"/>
                  </a:lnTo>
                  <a:close/>
                </a:path>
                <a:path w="2181225" h="2111375">
                  <a:moveTo>
                    <a:pt x="1889760" y="673303"/>
                  </a:moveTo>
                  <a:lnTo>
                    <a:pt x="1888451" y="672706"/>
                  </a:lnTo>
                  <a:lnTo>
                    <a:pt x="1888921" y="673328"/>
                  </a:lnTo>
                  <a:lnTo>
                    <a:pt x="1889760" y="673303"/>
                  </a:lnTo>
                  <a:close/>
                </a:path>
                <a:path w="2181225" h="2111375">
                  <a:moveTo>
                    <a:pt x="1890826" y="673277"/>
                  </a:moveTo>
                  <a:lnTo>
                    <a:pt x="1889760" y="673315"/>
                  </a:lnTo>
                  <a:lnTo>
                    <a:pt x="1890052" y="673442"/>
                  </a:lnTo>
                  <a:lnTo>
                    <a:pt x="1890407" y="673442"/>
                  </a:lnTo>
                  <a:lnTo>
                    <a:pt x="1890826" y="673277"/>
                  </a:lnTo>
                  <a:close/>
                </a:path>
                <a:path w="2181225" h="2111375">
                  <a:moveTo>
                    <a:pt x="1895132" y="683577"/>
                  </a:moveTo>
                  <a:lnTo>
                    <a:pt x="1894039" y="681228"/>
                  </a:lnTo>
                  <a:lnTo>
                    <a:pt x="1894459" y="682332"/>
                  </a:lnTo>
                  <a:lnTo>
                    <a:pt x="1894789" y="683069"/>
                  </a:lnTo>
                  <a:lnTo>
                    <a:pt x="1895132" y="683577"/>
                  </a:lnTo>
                  <a:close/>
                </a:path>
                <a:path w="2181225" h="2111375">
                  <a:moveTo>
                    <a:pt x="1896808" y="684580"/>
                  </a:moveTo>
                  <a:lnTo>
                    <a:pt x="1896084" y="684568"/>
                  </a:lnTo>
                  <a:lnTo>
                    <a:pt x="1895614" y="684288"/>
                  </a:lnTo>
                  <a:lnTo>
                    <a:pt x="1895132" y="683590"/>
                  </a:lnTo>
                  <a:lnTo>
                    <a:pt x="1895436" y="684136"/>
                  </a:lnTo>
                  <a:lnTo>
                    <a:pt x="1895729" y="684669"/>
                  </a:lnTo>
                  <a:lnTo>
                    <a:pt x="1896008" y="685177"/>
                  </a:lnTo>
                  <a:lnTo>
                    <a:pt x="1896427" y="685152"/>
                  </a:lnTo>
                  <a:lnTo>
                    <a:pt x="1896770" y="685025"/>
                  </a:lnTo>
                  <a:lnTo>
                    <a:pt x="1896808" y="684580"/>
                  </a:lnTo>
                  <a:close/>
                </a:path>
                <a:path w="2181225" h="2111375">
                  <a:moveTo>
                    <a:pt x="1897367" y="687374"/>
                  </a:moveTo>
                  <a:lnTo>
                    <a:pt x="1896008" y="685177"/>
                  </a:lnTo>
                  <a:lnTo>
                    <a:pt x="1895830" y="685203"/>
                  </a:lnTo>
                  <a:lnTo>
                    <a:pt x="1895703" y="685203"/>
                  </a:lnTo>
                  <a:lnTo>
                    <a:pt x="1895513" y="685228"/>
                  </a:lnTo>
                  <a:lnTo>
                    <a:pt x="1896071" y="686117"/>
                  </a:lnTo>
                  <a:lnTo>
                    <a:pt x="1896694" y="686803"/>
                  </a:lnTo>
                  <a:lnTo>
                    <a:pt x="1897367" y="687374"/>
                  </a:lnTo>
                  <a:close/>
                </a:path>
                <a:path w="2181225" h="2111375">
                  <a:moveTo>
                    <a:pt x="1901634" y="686523"/>
                  </a:moveTo>
                  <a:lnTo>
                    <a:pt x="1901228" y="684530"/>
                  </a:lnTo>
                  <a:lnTo>
                    <a:pt x="1900720" y="685139"/>
                  </a:lnTo>
                  <a:lnTo>
                    <a:pt x="1901634" y="686523"/>
                  </a:lnTo>
                  <a:close/>
                </a:path>
                <a:path w="2181225" h="2111375">
                  <a:moveTo>
                    <a:pt x="1901812" y="678180"/>
                  </a:moveTo>
                  <a:lnTo>
                    <a:pt x="1901151" y="671830"/>
                  </a:lnTo>
                  <a:lnTo>
                    <a:pt x="1898370" y="674370"/>
                  </a:lnTo>
                  <a:lnTo>
                    <a:pt x="1898103" y="670560"/>
                  </a:lnTo>
                  <a:lnTo>
                    <a:pt x="1897926" y="668020"/>
                  </a:lnTo>
                  <a:lnTo>
                    <a:pt x="1898624" y="668020"/>
                  </a:lnTo>
                  <a:lnTo>
                    <a:pt x="1894903" y="664210"/>
                  </a:lnTo>
                  <a:lnTo>
                    <a:pt x="1896148" y="664210"/>
                  </a:lnTo>
                  <a:lnTo>
                    <a:pt x="1896833" y="661670"/>
                  </a:lnTo>
                  <a:lnTo>
                    <a:pt x="1898027" y="665480"/>
                  </a:lnTo>
                  <a:lnTo>
                    <a:pt x="1896922" y="661670"/>
                  </a:lnTo>
                  <a:lnTo>
                    <a:pt x="1895094" y="655320"/>
                  </a:lnTo>
                  <a:lnTo>
                    <a:pt x="1887651" y="651510"/>
                  </a:lnTo>
                  <a:lnTo>
                    <a:pt x="1888363" y="647700"/>
                  </a:lnTo>
                  <a:lnTo>
                    <a:pt x="1888972" y="647700"/>
                  </a:lnTo>
                  <a:lnTo>
                    <a:pt x="1885035" y="642620"/>
                  </a:lnTo>
                  <a:lnTo>
                    <a:pt x="1881911" y="642620"/>
                  </a:lnTo>
                  <a:lnTo>
                    <a:pt x="1877758" y="640080"/>
                  </a:lnTo>
                  <a:lnTo>
                    <a:pt x="1879892" y="631190"/>
                  </a:lnTo>
                  <a:lnTo>
                    <a:pt x="1876755" y="631190"/>
                  </a:lnTo>
                  <a:lnTo>
                    <a:pt x="1875383" y="628650"/>
                  </a:lnTo>
                  <a:lnTo>
                    <a:pt x="1872183" y="627380"/>
                  </a:lnTo>
                  <a:lnTo>
                    <a:pt x="1870544" y="619760"/>
                  </a:lnTo>
                  <a:lnTo>
                    <a:pt x="1867814" y="617220"/>
                  </a:lnTo>
                  <a:lnTo>
                    <a:pt x="1860994" y="610870"/>
                  </a:lnTo>
                  <a:lnTo>
                    <a:pt x="1861883" y="609561"/>
                  </a:lnTo>
                  <a:lnTo>
                    <a:pt x="1860524" y="608330"/>
                  </a:lnTo>
                  <a:lnTo>
                    <a:pt x="1860943" y="607745"/>
                  </a:lnTo>
                  <a:lnTo>
                    <a:pt x="1862188" y="609104"/>
                  </a:lnTo>
                  <a:lnTo>
                    <a:pt x="1863559" y="607060"/>
                  </a:lnTo>
                  <a:lnTo>
                    <a:pt x="1861426" y="607060"/>
                  </a:lnTo>
                  <a:lnTo>
                    <a:pt x="1863229" y="604520"/>
                  </a:lnTo>
                  <a:lnTo>
                    <a:pt x="1854771" y="601980"/>
                  </a:lnTo>
                  <a:lnTo>
                    <a:pt x="1853222" y="596900"/>
                  </a:lnTo>
                  <a:lnTo>
                    <a:pt x="1852841" y="595630"/>
                  </a:lnTo>
                  <a:lnTo>
                    <a:pt x="1856016" y="595630"/>
                  </a:lnTo>
                  <a:lnTo>
                    <a:pt x="1858518" y="601980"/>
                  </a:lnTo>
                  <a:lnTo>
                    <a:pt x="1856549" y="595630"/>
                  </a:lnTo>
                  <a:lnTo>
                    <a:pt x="1850872" y="594360"/>
                  </a:lnTo>
                  <a:lnTo>
                    <a:pt x="1849945" y="584200"/>
                  </a:lnTo>
                  <a:lnTo>
                    <a:pt x="1847392" y="581660"/>
                  </a:lnTo>
                  <a:lnTo>
                    <a:pt x="1846110" y="580390"/>
                  </a:lnTo>
                  <a:lnTo>
                    <a:pt x="1843328" y="581660"/>
                  </a:lnTo>
                  <a:lnTo>
                    <a:pt x="1841690" y="579120"/>
                  </a:lnTo>
                  <a:lnTo>
                    <a:pt x="1837575" y="572770"/>
                  </a:lnTo>
                  <a:lnTo>
                    <a:pt x="1833613" y="568960"/>
                  </a:lnTo>
                  <a:lnTo>
                    <a:pt x="1830971" y="566420"/>
                  </a:lnTo>
                  <a:lnTo>
                    <a:pt x="1829955" y="563880"/>
                  </a:lnTo>
                  <a:lnTo>
                    <a:pt x="1828444" y="561340"/>
                  </a:lnTo>
                  <a:lnTo>
                    <a:pt x="1826196" y="557530"/>
                  </a:lnTo>
                  <a:lnTo>
                    <a:pt x="1821268" y="551180"/>
                  </a:lnTo>
                  <a:lnTo>
                    <a:pt x="1816760" y="544830"/>
                  </a:lnTo>
                  <a:lnTo>
                    <a:pt x="1817344" y="543560"/>
                  </a:lnTo>
                  <a:lnTo>
                    <a:pt x="1813699" y="544830"/>
                  </a:lnTo>
                  <a:lnTo>
                    <a:pt x="1811553" y="542290"/>
                  </a:lnTo>
                  <a:lnTo>
                    <a:pt x="1808327" y="538480"/>
                  </a:lnTo>
                  <a:lnTo>
                    <a:pt x="1803539" y="534670"/>
                  </a:lnTo>
                  <a:lnTo>
                    <a:pt x="1805203" y="533400"/>
                  </a:lnTo>
                  <a:lnTo>
                    <a:pt x="1806549" y="533400"/>
                  </a:lnTo>
                  <a:lnTo>
                    <a:pt x="1809546" y="534670"/>
                  </a:lnTo>
                  <a:lnTo>
                    <a:pt x="1808200" y="533400"/>
                  </a:lnTo>
                  <a:lnTo>
                    <a:pt x="1805495" y="530860"/>
                  </a:lnTo>
                  <a:lnTo>
                    <a:pt x="1803768" y="530860"/>
                  </a:lnTo>
                  <a:lnTo>
                    <a:pt x="1802091" y="529590"/>
                  </a:lnTo>
                  <a:lnTo>
                    <a:pt x="1799209" y="527050"/>
                  </a:lnTo>
                  <a:lnTo>
                    <a:pt x="1802053" y="525780"/>
                  </a:lnTo>
                  <a:lnTo>
                    <a:pt x="1797545" y="521970"/>
                  </a:lnTo>
                  <a:lnTo>
                    <a:pt x="1792541" y="518160"/>
                  </a:lnTo>
                  <a:lnTo>
                    <a:pt x="1787448" y="514350"/>
                  </a:lnTo>
                  <a:lnTo>
                    <a:pt x="1782660" y="508000"/>
                  </a:lnTo>
                  <a:lnTo>
                    <a:pt x="1780616" y="509270"/>
                  </a:lnTo>
                  <a:lnTo>
                    <a:pt x="1783753" y="518160"/>
                  </a:lnTo>
                  <a:lnTo>
                    <a:pt x="1775066" y="511810"/>
                  </a:lnTo>
                  <a:lnTo>
                    <a:pt x="1775675" y="510540"/>
                  </a:lnTo>
                  <a:lnTo>
                    <a:pt x="1776666" y="509524"/>
                  </a:lnTo>
                  <a:lnTo>
                    <a:pt x="1776209" y="509270"/>
                  </a:lnTo>
                  <a:lnTo>
                    <a:pt x="1775269" y="508000"/>
                  </a:lnTo>
                  <a:lnTo>
                    <a:pt x="1776183" y="508254"/>
                  </a:lnTo>
                  <a:lnTo>
                    <a:pt x="1776018" y="508000"/>
                  </a:lnTo>
                  <a:lnTo>
                    <a:pt x="1774355" y="505460"/>
                  </a:lnTo>
                  <a:lnTo>
                    <a:pt x="1775688" y="504190"/>
                  </a:lnTo>
                  <a:lnTo>
                    <a:pt x="1773326" y="502920"/>
                  </a:lnTo>
                  <a:lnTo>
                    <a:pt x="1775218" y="502920"/>
                  </a:lnTo>
                  <a:lnTo>
                    <a:pt x="1772450" y="497840"/>
                  </a:lnTo>
                  <a:lnTo>
                    <a:pt x="1772094" y="496570"/>
                  </a:lnTo>
                  <a:lnTo>
                    <a:pt x="1771662" y="496570"/>
                  </a:lnTo>
                  <a:lnTo>
                    <a:pt x="1770418" y="497840"/>
                  </a:lnTo>
                  <a:lnTo>
                    <a:pt x="1767979" y="495300"/>
                  </a:lnTo>
                  <a:lnTo>
                    <a:pt x="1762036" y="490220"/>
                  </a:lnTo>
                  <a:lnTo>
                    <a:pt x="1767471" y="492760"/>
                  </a:lnTo>
                  <a:lnTo>
                    <a:pt x="1764690" y="488950"/>
                  </a:lnTo>
                  <a:lnTo>
                    <a:pt x="1762404" y="487680"/>
                  </a:lnTo>
                  <a:lnTo>
                    <a:pt x="1761451" y="486410"/>
                  </a:lnTo>
                  <a:lnTo>
                    <a:pt x="1759546" y="483870"/>
                  </a:lnTo>
                  <a:lnTo>
                    <a:pt x="1757603" y="486410"/>
                  </a:lnTo>
                  <a:lnTo>
                    <a:pt x="1755902" y="483870"/>
                  </a:lnTo>
                  <a:lnTo>
                    <a:pt x="1756448" y="482600"/>
                  </a:lnTo>
                  <a:lnTo>
                    <a:pt x="1756283" y="481330"/>
                  </a:lnTo>
                  <a:lnTo>
                    <a:pt x="1752447" y="480060"/>
                  </a:lnTo>
                  <a:lnTo>
                    <a:pt x="1741805" y="468630"/>
                  </a:lnTo>
                  <a:lnTo>
                    <a:pt x="1742897" y="473189"/>
                  </a:lnTo>
                  <a:lnTo>
                    <a:pt x="1742833" y="473049"/>
                  </a:lnTo>
                  <a:lnTo>
                    <a:pt x="1742389" y="472528"/>
                  </a:lnTo>
                  <a:lnTo>
                    <a:pt x="1741830" y="471995"/>
                  </a:lnTo>
                  <a:lnTo>
                    <a:pt x="1742948" y="473367"/>
                  </a:lnTo>
                  <a:lnTo>
                    <a:pt x="1743316" y="474878"/>
                  </a:lnTo>
                  <a:lnTo>
                    <a:pt x="1734997" y="468630"/>
                  </a:lnTo>
                  <a:lnTo>
                    <a:pt x="1727377" y="462280"/>
                  </a:lnTo>
                  <a:lnTo>
                    <a:pt x="1719935" y="454660"/>
                  </a:lnTo>
                  <a:lnTo>
                    <a:pt x="1718348" y="453390"/>
                  </a:lnTo>
                  <a:lnTo>
                    <a:pt x="1716773" y="452120"/>
                  </a:lnTo>
                  <a:lnTo>
                    <a:pt x="1712023" y="448310"/>
                  </a:lnTo>
                  <a:lnTo>
                    <a:pt x="1712607" y="447040"/>
                  </a:lnTo>
                  <a:lnTo>
                    <a:pt x="1705686" y="443230"/>
                  </a:lnTo>
                  <a:lnTo>
                    <a:pt x="1701228" y="439420"/>
                  </a:lnTo>
                  <a:lnTo>
                    <a:pt x="1698256" y="436880"/>
                  </a:lnTo>
                  <a:lnTo>
                    <a:pt x="1692592" y="435610"/>
                  </a:lnTo>
                  <a:lnTo>
                    <a:pt x="1690738" y="433070"/>
                  </a:lnTo>
                  <a:lnTo>
                    <a:pt x="1689227" y="430530"/>
                  </a:lnTo>
                  <a:lnTo>
                    <a:pt x="1690674" y="430530"/>
                  </a:lnTo>
                  <a:lnTo>
                    <a:pt x="1685480" y="426720"/>
                  </a:lnTo>
                  <a:lnTo>
                    <a:pt x="1684274" y="426720"/>
                  </a:lnTo>
                  <a:lnTo>
                    <a:pt x="1678089" y="420370"/>
                  </a:lnTo>
                  <a:lnTo>
                    <a:pt x="1679892" y="421157"/>
                  </a:lnTo>
                  <a:lnTo>
                    <a:pt x="1683854" y="424180"/>
                  </a:lnTo>
                  <a:lnTo>
                    <a:pt x="1681784" y="421970"/>
                  </a:lnTo>
                  <a:lnTo>
                    <a:pt x="1683981" y="422910"/>
                  </a:lnTo>
                  <a:lnTo>
                    <a:pt x="1681213" y="421360"/>
                  </a:lnTo>
                  <a:lnTo>
                    <a:pt x="1679117" y="419100"/>
                  </a:lnTo>
                  <a:lnTo>
                    <a:pt x="1677936" y="417830"/>
                  </a:lnTo>
                  <a:lnTo>
                    <a:pt x="1677339" y="416560"/>
                  </a:lnTo>
                  <a:lnTo>
                    <a:pt x="1669008" y="412750"/>
                  </a:lnTo>
                  <a:lnTo>
                    <a:pt x="1672717" y="412750"/>
                  </a:lnTo>
                  <a:lnTo>
                    <a:pt x="1669313" y="410210"/>
                  </a:lnTo>
                  <a:lnTo>
                    <a:pt x="1662468" y="405130"/>
                  </a:lnTo>
                  <a:lnTo>
                    <a:pt x="1665973" y="410210"/>
                  </a:lnTo>
                  <a:lnTo>
                    <a:pt x="1662341" y="407670"/>
                  </a:lnTo>
                  <a:lnTo>
                    <a:pt x="1659521" y="405130"/>
                  </a:lnTo>
                  <a:lnTo>
                    <a:pt x="1656549" y="402590"/>
                  </a:lnTo>
                  <a:lnTo>
                    <a:pt x="1659991" y="401320"/>
                  </a:lnTo>
                  <a:lnTo>
                    <a:pt x="1656321" y="398780"/>
                  </a:lnTo>
                  <a:lnTo>
                    <a:pt x="1650822" y="394970"/>
                  </a:lnTo>
                  <a:lnTo>
                    <a:pt x="1641106" y="389890"/>
                  </a:lnTo>
                  <a:lnTo>
                    <a:pt x="1632242" y="384810"/>
                  </a:lnTo>
                  <a:lnTo>
                    <a:pt x="1625600" y="378460"/>
                  </a:lnTo>
                  <a:lnTo>
                    <a:pt x="1620850" y="377190"/>
                  </a:lnTo>
                  <a:lnTo>
                    <a:pt x="1632102" y="384810"/>
                  </a:lnTo>
                  <a:lnTo>
                    <a:pt x="1627505" y="384810"/>
                  </a:lnTo>
                  <a:lnTo>
                    <a:pt x="1621548" y="379730"/>
                  </a:lnTo>
                  <a:lnTo>
                    <a:pt x="1617433" y="372110"/>
                  </a:lnTo>
                  <a:lnTo>
                    <a:pt x="1615490" y="370840"/>
                  </a:lnTo>
                  <a:lnTo>
                    <a:pt x="1610499" y="367030"/>
                  </a:lnTo>
                  <a:lnTo>
                    <a:pt x="1606359" y="367030"/>
                  </a:lnTo>
                  <a:lnTo>
                    <a:pt x="1602105" y="365760"/>
                  </a:lnTo>
                  <a:lnTo>
                    <a:pt x="1596745" y="361950"/>
                  </a:lnTo>
                  <a:lnTo>
                    <a:pt x="1597279" y="364490"/>
                  </a:lnTo>
                  <a:lnTo>
                    <a:pt x="1596859" y="367030"/>
                  </a:lnTo>
                  <a:lnTo>
                    <a:pt x="1589544" y="364490"/>
                  </a:lnTo>
                  <a:lnTo>
                    <a:pt x="1588008" y="363220"/>
                  </a:lnTo>
                  <a:lnTo>
                    <a:pt x="1583436" y="359410"/>
                  </a:lnTo>
                  <a:lnTo>
                    <a:pt x="1583690" y="358140"/>
                  </a:lnTo>
                  <a:lnTo>
                    <a:pt x="1584198" y="355600"/>
                  </a:lnTo>
                  <a:lnTo>
                    <a:pt x="1588668" y="356870"/>
                  </a:lnTo>
                  <a:lnTo>
                    <a:pt x="1590243" y="358140"/>
                  </a:lnTo>
                  <a:lnTo>
                    <a:pt x="1590789" y="358140"/>
                  </a:lnTo>
                  <a:lnTo>
                    <a:pt x="1590522" y="359410"/>
                  </a:lnTo>
                  <a:lnTo>
                    <a:pt x="1592440" y="359410"/>
                  </a:lnTo>
                  <a:lnTo>
                    <a:pt x="1589900" y="355600"/>
                  </a:lnTo>
                  <a:lnTo>
                    <a:pt x="1585493" y="353060"/>
                  </a:lnTo>
                  <a:lnTo>
                    <a:pt x="1582077" y="351091"/>
                  </a:lnTo>
                  <a:lnTo>
                    <a:pt x="1579791" y="349097"/>
                  </a:lnTo>
                  <a:lnTo>
                    <a:pt x="1577047" y="346710"/>
                  </a:lnTo>
                  <a:lnTo>
                    <a:pt x="1571688" y="345440"/>
                  </a:lnTo>
                  <a:lnTo>
                    <a:pt x="1568551" y="342900"/>
                  </a:lnTo>
                  <a:lnTo>
                    <a:pt x="1563839" y="339090"/>
                  </a:lnTo>
                  <a:lnTo>
                    <a:pt x="1564881" y="340360"/>
                  </a:lnTo>
                  <a:lnTo>
                    <a:pt x="1565440" y="342900"/>
                  </a:lnTo>
                  <a:lnTo>
                    <a:pt x="1564119" y="341630"/>
                  </a:lnTo>
                  <a:lnTo>
                    <a:pt x="1558023" y="337820"/>
                  </a:lnTo>
                  <a:lnTo>
                    <a:pt x="1553311" y="337820"/>
                  </a:lnTo>
                  <a:lnTo>
                    <a:pt x="1548930" y="335280"/>
                  </a:lnTo>
                  <a:lnTo>
                    <a:pt x="1545018" y="331470"/>
                  </a:lnTo>
                  <a:lnTo>
                    <a:pt x="1552676" y="332740"/>
                  </a:lnTo>
                  <a:lnTo>
                    <a:pt x="1549628" y="331470"/>
                  </a:lnTo>
                  <a:lnTo>
                    <a:pt x="1543507" y="328930"/>
                  </a:lnTo>
                  <a:lnTo>
                    <a:pt x="1538909" y="325120"/>
                  </a:lnTo>
                  <a:lnTo>
                    <a:pt x="1546402" y="326390"/>
                  </a:lnTo>
                  <a:lnTo>
                    <a:pt x="1542008" y="325120"/>
                  </a:lnTo>
                  <a:lnTo>
                    <a:pt x="1537614" y="323850"/>
                  </a:lnTo>
                  <a:lnTo>
                    <a:pt x="1533652" y="318770"/>
                  </a:lnTo>
                  <a:lnTo>
                    <a:pt x="1532661" y="317500"/>
                  </a:lnTo>
                  <a:lnTo>
                    <a:pt x="1531239" y="316230"/>
                  </a:lnTo>
                  <a:lnTo>
                    <a:pt x="1528851" y="314109"/>
                  </a:lnTo>
                  <a:lnTo>
                    <a:pt x="1526184" y="312420"/>
                  </a:lnTo>
                  <a:lnTo>
                    <a:pt x="1527429" y="316230"/>
                  </a:lnTo>
                  <a:lnTo>
                    <a:pt x="1525206" y="313690"/>
                  </a:lnTo>
                  <a:lnTo>
                    <a:pt x="1523174" y="312420"/>
                  </a:lnTo>
                  <a:lnTo>
                    <a:pt x="1520482" y="312420"/>
                  </a:lnTo>
                  <a:lnTo>
                    <a:pt x="1523746" y="316230"/>
                  </a:lnTo>
                  <a:lnTo>
                    <a:pt x="1517865" y="314960"/>
                  </a:lnTo>
                  <a:lnTo>
                    <a:pt x="1515211" y="312420"/>
                  </a:lnTo>
                  <a:lnTo>
                    <a:pt x="1507528" y="311150"/>
                  </a:lnTo>
                  <a:lnTo>
                    <a:pt x="1507858" y="307340"/>
                  </a:lnTo>
                  <a:lnTo>
                    <a:pt x="1512087" y="309880"/>
                  </a:lnTo>
                  <a:lnTo>
                    <a:pt x="1512709" y="308610"/>
                  </a:lnTo>
                  <a:lnTo>
                    <a:pt x="1513166" y="307378"/>
                  </a:lnTo>
                  <a:lnTo>
                    <a:pt x="1510906" y="304800"/>
                  </a:lnTo>
                  <a:lnTo>
                    <a:pt x="1512290" y="304800"/>
                  </a:lnTo>
                  <a:lnTo>
                    <a:pt x="1507629" y="302260"/>
                  </a:lnTo>
                  <a:lnTo>
                    <a:pt x="1501749" y="302260"/>
                  </a:lnTo>
                  <a:lnTo>
                    <a:pt x="1496187" y="299720"/>
                  </a:lnTo>
                  <a:lnTo>
                    <a:pt x="1498269" y="298450"/>
                  </a:lnTo>
                  <a:lnTo>
                    <a:pt x="1497050" y="297383"/>
                  </a:lnTo>
                  <a:lnTo>
                    <a:pt x="1494155" y="298450"/>
                  </a:lnTo>
                  <a:lnTo>
                    <a:pt x="1489837" y="297180"/>
                  </a:lnTo>
                  <a:lnTo>
                    <a:pt x="1487893" y="295910"/>
                  </a:lnTo>
                  <a:lnTo>
                    <a:pt x="1484020" y="293370"/>
                  </a:lnTo>
                  <a:lnTo>
                    <a:pt x="1482496" y="294551"/>
                  </a:lnTo>
                  <a:lnTo>
                    <a:pt x="1482636" y="294640"/>
                  </a:lnTo>
                  <a:lnTo>
                    <a:pt x="1480540" y="295910"/>
                  </a:lnTo>
                  <a:lnTo>
                    <a:pt x="1477391" y="293370"/>
                  </a:lnTo>
                  <a:lnTo>
                    <a:pt x="1477060" y="293281"/>
                  </a:lnTo>
                  <a:lnTo>
                    <a:pt x="1475816" y="292100"/>
                  </a:lnTo>
                  <a:lnTo>
                    <a:pt x="1475003" y="292100"/>
                  </a:lnTo>
                  <a:lnTo>
                    <a:pt x="1476959" y="293255"/>
                  </a:lnTo>
                  <a:lnTo>
                    <a:pt x="1472628" y="292100"/>
                  </a:lnTo>
                  <a:lnTo>
                    <a:pt x="1469415" y="292100"/>
                  </a:lnTo>
                  <a:lnTo>
                    <a:pt x="1468920" y="290830"/>
                  </a:lnTo>
                  <a:lnTo>
                    <a:pt x="1465910" y="283210"/>
                  </a:lnTo>
                  <a:lnTo>
                    <a:pt x="1457985" y="280670"/>
                  </a:lnTo>
                  <a:lnTo>
                    <a:pt x="1456613" y="279400"/>
                  </a:lnTo>
                  <a:lnTo>
                    <a:pt x="1455254" y="278130"/>
                  </a:lnTo>
                  <a:lnTo>
                    <a:pt x="1459128" y="278130"/>
                  </a:lnTo>
                  <a:lnTo>
                    <a:pt x="1456613" y="275590"/>
                  </a:lnTo>
                  <a:lnTo>
                    <a:pt x="1452156" y="274320"/>
                  </a:lnTo>
                  <a:lnTo>
                    <a:pt x="1450911" y="273964"/>
                  </a:lnTo>
                  <a:lnTo>
                    <a:pt x="1450911" y="276860"/>
                  </a:lnTo>
                  <a:lnTo>
                    <a:pt x="1446568" y="276860"/>
                  </a:lnTo>
                  <a:lnTo>
                    <a:pt x="1447685" y="279400"/>
                  </a:lnTo>
                  <a:lnTo>
                    <a:pt x="1446047" y="276860"/>
                  </a:lnTo>
                  <a:lnTo>
                    <a:pt x="1445234" y="275590"/>
                  </a:lnTo>
                  <a:lnTo>
                    <a:pt x="1444612" y="274624"/>
                  </a:lnTo>
                  <a:lnTo>
                    <a:pt x="1448612" y="275590"/>
                  </a:lnTo>
                  <a:lnTo>
                    <a:pt x="1450911" y="276860"/>
                  </a:lnTo>
                  <a:lnTo>
                    <a:pt x="1450911" y="273964"/>
                  </a:lnTo>
                  <a:lnTo>
                    <a:pt x="1447711" y="273050"/>
                  </a:lnTo>
                  <a:lnTo>
                    <a:pt x="1449120" y="269240"/>
                  </a:lnTo>
                  <a:lnTo>
                    <a:pt x="1439976" y="266700"/>
                  </a:lnTo>
                  <a:lnTo>
                    <a:pt x="1441272" y="269113"/>
                  </a:lnTo>
                  <a:lnTo>
                    <a:pt x="1435163" y="267970"/>
                  </a:lnTo>
                  <a:lnTo>
                    <a:pt x="1449527" y="274320"/>
                  </a:lnTo>
                  <a:lnTo>
                    <a:pt x="1443977" y="273634"/>
                  </a:lnTo>
                  <a:lnTo>
                    <a:pt x="1443609" y="273050"/>
                  </a:lnTo>
                  <a:lnTo>
                    <a:pt x="1442402" y="273443"/>
                  </a:lnTo>
                  <a:lnTo>
                    <a:pt x="1439278" y="273050"/>
                  </a:lnTo>
                  <a:lnTo>
                    <a:pt x="1441475" y="273735"/>
                  </a:lnTo>
                  <a:lnTo>
                    <a:pt x="1435633" y="275590"/>
                  </a:lnTo>
                  <a:lnTo>
                    <a:pt x="1430172" y="269240"/>
                  </a:lnTo>
                  <a:lnTo>
                    <a:pt x="1432902" y="265430"/>
                  </a:lnTo>
                  <a:lnTo>
                    <a:pt x="1426083" y="260350"/>
                  </a:lnTo>
                  <a:lnTo>
                    <a:pt x="1418704" y="257810"/>
                  </a:lnTo>
                  <a:lnTo>
                    <a:pt x="1410677" y="255270"/>
                  </a:lnTo>
                  <a:lnTo>
                    <a:pt x="1408480" y="254000"/>
                  </a:lnTo>
                  <a:lnTo>
                    <a:pt x="1401914" y="250190"/>
                  </a:lnTo>
                  <a:lnTo>
                    <a:pt x="1405623" y="254000"/>
                  </a:lnTo>
                  <a:lnTo>
                    <a:pt x="1402918" y="254000"/>
                  </a:lnTo>
                  <a:lnTo>
                    <a:pt x="1397533" y="250190"/>
                  </a:lnTo>
                  <a:lnTo>
                    <a:pt x="1392974" y="248920"/>
                  </a:lnTo>
                  <a:lnTo>
                    <a:pt x="1394180" y="246380"/>
                  </a:lnTo>
                  <a:lnTo>
                    <a:pt x="1391869" y="245110"/>
                  </a:lnTo>
                  <a:lnTo>
                    <a:pt x="1390599" y="242570"/>
                  </a:lnTo>
                  <a:lnTo>
                    <a:pt x="1390205" y="245110"/>
                  </a:lnTo>
                  <a:lnTo>
                    <a:pt x="1381226" y="238760"/>
                  </a:lnTo>
                  <a:lnTo>
                    <a:pt x="1378432" y="241300"/>
                  </a:lnTo>
                  <a:lnTo>
                    <a:pt x="1373708" y="236220"/>
                  </a:lnTo>
                  <a:lnTo>
                    <a:pt x="1367091" y="233680"/>
                  </a:lnTo>
                  <a:lnTo>
                    <a:pt x="1361617" y="232410"/>
                  </a:lnTo>
                  <a:lnTo>
                    <a:pt x="1356182" y="232410"/>
                  </a:lnTo>
                  <a:lnTo>
                    <a:pt x="1349717" y="229870"/>
                  </a:lnTo>
                  <a:lnTo>
                    <a:pt x="1353604" y="228600"/>
                  </a:lnTo>
                  <a:lnTo>
                    <a:pt x="1349578" y="226060"/>
                  </a:lnTo>
                  <a:lnTo>
                    <a:pt x="1356944" y="227330"/>
                  </a:lnTo>
                  <a:lnTo>
                    <a:pt x="1353604" y="226060"/>
                  </a:lnTo>
                  <a:lnTo>
                    <a:pt x="1350683" y="224790"/>
                  </a:lnTo>
                  <a:lnTo>
                    <a:pt x="1350086" y="226060"/>
                  </a:lnTo>
                  <a:lnTo>
                    <a:pt x="1348600" y="223520"/>
                  </a:lnTo>
                  <a:lnTo>
                    <a:pt x="1339684" y="223520"/>
                  </a:lnTo>
                  <a:lnTo>
                    <a:pt x="1338491" y="222250"/>
                  </a:lnTo>
                  <a:lnTo>
                    <a:pt x="1337310" y="220980"/>
                  </a:lnTo>
                  <a:lnTo>
                    <a:pt x="1335544" y="220980"/>
                  </a:lnTo>
                  <a:lnTo>
                    <a:pt x="1334274" y="222250"/>
                  </a:lnTo>
                  <a:lnTo>
                    <a:pt x="1330553" y="219710"/>
                  </a:lnTo>
                  <a:lnTo>
                    <a:pt x="1324495" y="217170"/>
                  </a:lnTo>
                  <a:lnTo>
                    <a:pt x="1326972" y="220980"/>
                  </a:lnTo>
                  <a:lnTo>
                    <a:pt x="1318856" y="214630"/>
                  </a:lnTo>
                  <a:lnTo>
                    <a:pt x="1310982" y="210820"/>
                  </a:lnTo>
                  <a:lnTo>
                    <a:pt x="1300594" y="205740"/>
                  </a:lnTo>
                  <a:lnTo>
                    <a:pt x="1298016" y="204470"/>
                  </a:lnTo>
                  <a:lnTo>
                    <a:pt x="1290370" y="199390"/>
                  </a:lnTo>
                  <a:lnTo>
                    <a:pt x="1282674" y="196850"/>
                  </a:lnTo>
                  <a:lnTo>
                    <a:pt x="1279601" y="195580"/>
                  </a:lnTo>
                  <a:lnTo>
                    <a:pt x="1273467" y="193040"/>
                  </a:lnTo>
                  <a:lnTo>
                    <a:pt x="1266571" y="190500"/>
                  </a:lnTo>
                  <a:lnTo>
                    <a:pt x="1268158" y="190500"/>
                  </a:lnTo>
                  <a:lnTo>
                    <a:pt x="1263091" y="189230"/>
                  </a:lnTo>
                  <a:lnTo>
                    <a:pt x="1256144" y="189230"/>
                  </a:lnTo>
                  <a:lnTo>
                    <a:pt x="1250403" y="186690"/>
                  </a:lnTo>
                  <a:lnTo>
                    <a:pt x="1246047" y="181610"/>
                  </a:lnTo>
                  <a:lnTo>
                    <a:pt x="1256677" y="187960"/>
                  </a:lnTo>
                  <a:lnTo>
                    <a:pt x="1253705" y="185420"/>
                  </a:lnTo>
                  <a:lnTo>
                    <a:pt x="1254188" y="181610"/>
                  </a:lnTo>
                  <a:lnTo>
                    <a:pt x="1254353" y="180340"/>
                  </a:lnTo>
                  <a:lnTo>
                    <a:pt x="1254518" y="179070"/>
                  </a:lnTo>
                  <a:lnTo>
                    <a:pt x="1240434" y="180340"/>
                  </a:lnTo>
                  <a:lnTo>
                    <a:pt x="1234478" y="175260"/>
                  </a:lnTo>
                  <a:lnTo>
                    <a:pt x="1236370" y="175260"/>
                  </a:lnTo>
                  <a:lnTo>
                    <a:pt x="1231557" y="171450"/>
                  </a:lnTo>
                  <a:lnTo>
                    <a:pt x="1222019" y="171450"/>
                  </a:lnTo>
                  <a:lnTo>
                    <a:pt x="1213053" y="167640"/>
                  </a:lnTo>
                  <a:lnTo>
                    <a:pt x="1213421" y="167640"/>
                  </a:lnTo>
                  <a:lnTo>
                    <a:pt x="1207147" y="166370"/>
                  </a:lnTo>
                  <a:lnTo>
                    <a:pt x="1192149" y="163830"/>
                  </a:lnTo>
                  <a:lnTo>
                    <a:pt x="1188504" y="162560"/>
                  </a:lnTo>
                  <a:lnTo>
                    <a:pt x="1188199" y="162458"/>
                  </a:lnTo>
                  <a:lnTo>
                    <a:pt x="1180185" y="161290"/>
                  </a:lnTo>
                  <a:lnTo>
                    <a:pt x="1178052" y="158750"/>
                  </a:lnTo>
                  <a:lnTo>
                    <a:pt x="1172756" y="154940"/>
                  </a:lnTo>
                  <a:lnTo>
                    <a:pt x="1172845" y="152400"/>
                  </a:lnTo>
                  <a:lnTo>
                    <a:pt x="1180350" y="154940"/>
                  </a:lnTo>
                  <a:lnTo>
                    <a:pt x="1177645" y="151130"/>
                  </a:lnTo>
                  <a:lnTo>
                    <a:pt x="1170660" y="152400"/>
                  </a:lnTo>
                  <a:lnTo>
                    <a:pt x="1166926" y="149860"/>
                  </a:lnTo>
                  <a:lnTo>
                    <a:pt x="1167917" y="148590"/>
                  </a:lnTo>
                  <a:lnTo>
                    <a:pt x="1160780" y="147320"/>
                  </a:lnTo>
                  <a:lnTo>
                    <a:pt x="1155509" y="147320"/>
                  </a:lnTo>
                  <a:lnTo>
                    <a:pt x="1150150" y="146050"/>
                  </a:lnTo>
                  <a:lnTo>
                    <a:pt x="1142682" y="144780"/>
                  </a:lnTo>
                  <a:lnTo>
                    <a:pt x="1143609" y="146050"/>
                  </a:lnTo>
                  <a:lnTo>
                    <a:pt x="1135735" y="147320"/>
                  </a:lnTo>
                  <a:lnTo>
                    <a:pt x="1138593" y="142240"/>
                  </a:lnTo>
                  <a:lnTo>
                    <a:pt x="1130998" y="142240"/>
                  </a:lnTo>
                  <a:lnTo>
                    <a:pt x="1130084" y="138430"/>
                  </a:lnTo>
                  <a:lnTo>
                    <a:pt x="1125308" y="137160"/>
                  </a:lnTo>
                  <a:lnTo>
                    <a:pt x="1113370" y="135890"/>
                  </a:lnTo>
                  <a:lnTo>
                    <a:pt x="1105103" y="134620"/>
                  </a:lnTo>
                  <a:lnTo>
                    <a:pt x="1110475" y="133350"/>
                  </a:lnTo>
                  <a:lnTo>
                    <a:pt x="1100658" y="133350"/>
                  </a:lnTo>
                  <a:lnTo>
                    <a:pt x="1096238" y="132080"/>
                  </a:lnTo>
                  <a:lnTo>
                    <a:pt x="1091819" y="130810"/>
                  </a:lnTo>
                  <a:lnTo>
                    <a:pt x="1089723" y="125730"/>
                  </a:lnTo>
                  <a:lnTo>
                    <a:pt x="1081214" y="123190"/>
                  </a:lnTo>
                  <a:lnTo>
                    <a:pt x="1071079" y="119380"/>
                  </a:lnTo>
                  <a:lnTo>
                    <a:pt x="1064158" y="114300"/>
                  </a:lnTo>
                  <a:lnTo>
                    <a:pt x="1052004" y="111760"/>
                  </a:lnTo>
                  <a:lnTo>
                    <a:pt x="1044016" y="109220"/>
                  </a:lnTo>
                  <a:lnTo>
                    <a:pt x="1040015" y="107950"/>
                  </a:lnTo>
                  <a:lnTo>
                    <a:pt x="1027633" y="104140"/>
                  </a:lnTo>
                  <a:lnTo>
                    <a:pt x="1014285" y="100330"/>
                  </a:lnTo>
                  <a:lnTo>
                    <a:pt x="1015631" y="102870"/>
                  </a:lnTo>
                  <a:lnTo>
                    <a:pt x="1010297" y="102870"/>
                  </a:lnTo>
                  <a:lnTo>
                    <a:pt x="1008557" y="105410"/>
                  </a:lnTo>
                  <a:lnTo>
                    <a:pt x="1004150" y="104140"/>
                  </a:lnTo>
                  <a:lnTo>
                    <a:pt x="1002525" y="104140"/>
                  </a:lnTo>
                  <a:lnTo>
                    <a:pt x="1002233" y="102870"/>
                  </a:lnTo>
                  <a:lnTo>
                    <a:pt x="989939" y="96520"/>
                  </a:lnTo>
                  <a:lnTo>
                    <a:pt x="987209" y="93980"/>
                  </a:lnTo>
                  <a:lnTo>
                    <a:pt x="994359" y="96520"/>
                  </a:lnTo>
                  <a:lnTo>
                    <a:pt x="994270" y="95250"/>
                  </a:lnTo>
                  <a:lnTo>
                    <a:pt x="989571" y="93980"/>
                  </a:lnTo>
                  <a:lnTo>
                    <a:pt x="984872" y="92710"/>
                  </a:lnTo>
                  <a:lnTo>
                    <a:pt x="990854" y="91440"/>
                  </a:lnTo>
                  <a:lnTo>
                    <a:pt x="984910" y="88900"/>
                  </a:lnTo>
                  <a:lnTo>
                    <a:pt x="985723" y="91440"/>
                  </a:lnTo>
                  <a:lnTo>
                    <a:pt x="980922" y="91440"/>
                  </a:lnTo>
                  <a:lnTo>
                    <a:pt x="975690" y="88900"/>
                  </a:lnTo>
                  <a:lnTo>
                    <a:pt x="982713" y="92710"/>
                  </a:lnTo>
                  <a:lnTo>
                    <a:pt x="974979" y="91440"/>
                  </a:lnTo>
                  <a:lnTo>
                    <a:pt x="966038" y="86360"/>
                  </a:lnTo>
                  <a:lnTo>
                    <a:pt x="958227" y="85090"/>
                  </a:lnTo>
                  <a:lnTo>
                    <a:pt x="962875" y="85090"/>
                  </a:lnTo>
                  <a:lnTo>
                    <a:pt x="955776" y="83820"/>
                  </a:lnTo>
                  <a:lnTo>
                    <a:pt x="946480" y="82550"/>
                  </a:lnTo>
                  <a:lnTo>
                    <a:pt x="937171" y="81280"/>
                  </a:lnTo>
                  <a:lnTo>
                    <a:pt x="929728" y="82550"/>
                  </a:lnTo>
                  <a:lnTo>
                    <a:pt x="928649" y="81280"/>
                  </a:lnTo>
                  <a:lnTo>
                    <a:pt x="927735" y="79476"/>
                  </a:lnTo>
                  <a:lnTo>
                    <a:pt x="903986" y="74930"/>
                  </a:lnTo>
                  <a:lnTo>
                    <a:pt x="891222" y="73660"/>
                  </a:lnTo>
                  <a:lnTo>
                    <a:pt x="880541" y="71120"/>
                  </a:lnTo>
                  <a:lnTo>
                    <a:pt x="882078" y="69850"/>
                  </a:lnTo>
                  <a:lnTo>
                    <a:pt x="878916" y="69850"/>
                  </a:lnTo>
                  <a:lnTo>
                    <a:pt x="876198" y="71120"/>
                  </a:lnTo>
                  <a:lnTo>
                    <a:pt x="872617" y="68580"/>
                  </a:lnTo>
                  <a:lnTo>
                    <a:pt x="872934" y="68580"/>
                  </a:lnTo>
                  <a:lnTo>
                    <a:pt x="874141" y="67310"/>
                  </a:lnTo>
                  <a:lnTo>
                    <a:pt x="872718" y="67310"/>
                  </a:lnTo>
                  <a:lnTo>
                    <a:pt x="864069" y="68580"/>
                  </a:lnTo>
                  <a:lnTo>
                    <a:pt x="860132" y="66040"/>
                  </a:lnTo>
                  <a:lnTo>
                    <a:pt x="863942" y="66040"/>
                  </a:lnTo>
                  <a:lnTo>
                    <a:pt x="853097" y="63500"/>
                  </a:lnTo>
                  <a:lnTo>
                    <a:pt x="834453" y="63500"/>
                  </a:lnTo>
                  <a:lnTo>
                    <a:pt x="824776" y="62230"/>
                  </a:lnTo>
                  <a:lnTo>
                    <a:pt x="825055" y="60960"/>
                  </a:lnTo>
                  <a:lnTo>
                    <a:pt x="825322" y="59690"/>
                  </a:lnTo>
                  <a:lnTo>
                    <a:pt x="825588" y="58420"/>
                  </a:lnTo>
                  <a:lnTo>
                    <a:pt x="806958" y="53340"/>
                  </a:lnTo>
                  <a:lnTo>
                    <a:pt x="807275" y="53340"/>
                  </a:lnTo>
                  <a:lnTo>
                    <a:pt x="794042" y="50800"/>
                  </a:lnTo>
                  <a:lnTo>
                    <a:pt x="781799" y="49530"/>
                  </a:lnTo>
                  <a:lnTo>
                    <a:pt x="769747" y="49530"/>
                  </a:lnTo>
                  <a:lnTo>
                    <a:pt x="757072" y="48260"/>
                  </a:lnTo>
                  <a:lnTo>
                    <a:pt x="746937" y="44450"/>
                  </a:lnTo>
                  <a:lnTo>
                    <a:pt x="737730" y="41910"/>
                  </a:lnTo>
                  <a:lnTo>
                    <a:pt x="733120" y="40640"/>
                  </a:lnTo>
                  <a:lnTo>
                    <a:pt x="725551" y="39370"/>
                  </a:lnTo>
                  <a:lnTo>
                    <a:pt x="717994" y="38100"/>
                  </a:lnTo>
                  <a:lnTo>
                    <a:pt x="713320" y="36830"/>
                  </a:lnTo>
                  <a:lnTo>
                    <a:pt x="703961" y="34290"/>
                  </a:lnTo>
                  <a:lnTo>
                    <a:pt x="706475" y="35560"/>
                  </a:lnTo>
                  <a:lnTo>
                    <a:pt x="702945" y="36830"/>
                  </a:lnTo>
                  <a:lnTo>
                    <a:pt x="699782" y="36830"/>
                  </a:lnTo>
                  <a:lnTo>
                    <a:pt x="695871" y="35560"/>
                  </a:lnTo>
                  <a:lnTo>
                    <a:pt x="688009" y="36830"/>
                  </a:lnTo>
                  <a:lnTo>
                    <a:pt x="689330" y="34290"/>
                  </a:lnTo>
                  <a:lnTo>
                    <a:pt x="690765" y="34290"/>
                  </a:lnTo>
                  <a:lnTo>
                    <a:pt x="688365" y="30480"/>
                  </a:lnTo>
                  <a:lnTo>
                    <a:pt x="679792" y="29210"/>
                  </a:lnTo>
                  <a:lnTo>
                    <a:pt x="673252" y="27940"/>
                  </a:lnTo>
                  <a:lnTo>
                    <a:pt x="671322" y="33020"/>
                  </a:lnTo>
                  <a:lnTo>
                    <a:pt x="657377" y="27940"/>
                  </a:lnTo>
                  <a:lnTo>
                    <a:pt x="641604" y="25400"/>
                  </a:lnTo>
                  <a:lnTo>
                    <a:pt x="627240" y="24130"/>
                  </a:lnTo>
                  <a:lnTo>
                    <a:pt x="617537" y="20320"/>
                  </a:lnTo>
                  <a:lnTo>
                    <a:pt x="613181" y="20320"/>
                  </a:lnTo>
                  <a:lnTo>
                    <a:pt x="608025" y="19050"/>
                  </a:lnTo>
                  <a:lnTo>
                    <a:pt x="603719" y="20320"/>
                  </a:lnTo>
                  <a:lnTo>
                    <a:pt x="604329" y="17780"/>
                  </a:lnTo>
                  <a:lnTo>
                    <a:pt x="596595" y="15240"/>
                  </a:lnTo>
                  <a:lnTo>
                    <a:pt x="589635" y="13970"/>
                  </a:lnTo>
                  <a:lnTo>
                    <a:pt x="582129" y="13970"/>
                  </a:lnTo>
                  <a:lnTo>
                    <a:pt x="572706" y="12700"/>
                  </a:lnTo>
                  <a:lnTo>
                    <a:pt x="575894" y="11430"/>
                  </a:lnTo>
                  <a:lnTo>
                    <a:pt x="567804" y="10160"/>
                  </a:lnTo>
                  <a:lnTo>
                    <a:pt x="564692" y="17780"/>
                  </a:lnTo>
                  <a:lnTo>
                    <a:pt x="557225" y="16510"/>
                  </a:lnTo>
                  <a:lnTo>
                    <a:pt x="556044" y="13970"/>
                  </a:lnTo>
                  <a:lnTo>
                    <a:pt x="555459" y="12700"/>
                  </a:lnTo>
                  <a:lnTo>
                    <a:pt x="544880" y="10160"/>
                  </a:lnTo>
                  <a:lnTo>
                    <a:pt x="450672" y="10160"/>
                  </a:lnTo>
                  <a:lnTo>
                    <a:pt x="429831" y="10160"/>
                  </a:lnTo>
                  <a:lnTo>
                    <a:pt x="393077" y="10160"/>
                  </a:lnTo>
                  <a:lnTo>
                    <a:pt x="393077" y="21590"/>
                  </a:lnTo>
                  <a:lnTo>
                    <a:pt x="385991" y="21590"/>
                  </a:lnTo>
                  <a:lnTo>
                    <a:pt x="385394" y="20320"/>
                  </a:lnTo>
                  <a:lnTo>
                    <a:pt x="385978" y="19050"/>
                  </a:lnTo>
                  <a:lnTo>
                    <a:pt x="387642" y="19050"/>
                  </a:lnTo>
                  <a:lnTo>
                    <a:pt x="386765" y="20320"/>
                  </a:lnTo>
                  <a:lnTo>
                    <a:pt x="390639" y="20320"/>
                  </a:lnTo>
                  <a:lnTo>
                    <a:pt x="393077" y="21590"/>
                  </a:lnTo>
                  <a:lnTo>
                    <a:pt x="393077" y="10160"/>
                  </a:lnTo>
                  <a:lnTo>
                    <a:pt x="358025" y="10160"/>
                  </a:lnTo>
                  <a:lnTo>
                    <a:pt x="351688" y="10160"/>
                  </a:lnTo>
                  <a:lnTo>
                    <a:pt x="349580" y="12700"/>
                  </a:lnTo>
                  <a:lnTo>
                    <a:pt x="348386" y="13970"/>
                  </a:lnTo>
                  <a:lnTo>
                    <a:pt x="342811" y="10160"/>
                  </a:lnTo>
                  <a:lnTo>
                    <a:pt x="332320" y="8890"/>
                  </a:lnTo>
                  <a:lnTo>
                    <a:pt x="330708" y="6350"/>
                  </a:lnTo>
                  <a:lnTo>
                    <a:pt x="321195" y="8890"/>
                  </a:lnTo>
                  <a:lnTo>
                    <a:pt x="311289" y="10160"/>
                  </a:lnTo>
                  <a:lnTo>
                    <a:pt x="302310" y="12700"/>
                  </a:lnTo>
                  <a:lnTo>
                    <a:pt x="292201" y="16510"/>
                  </a:lnTo>
                  <a:lnTo>
                    <a:pt x="291490" y="15240"/>
                  </a:lnTo>
                  <a:lnTo>
                    <a:pt x="290144" y="13970"/>
                  </a:lnTo>
                  <a:lnTo>
                    <a:pt x="292049" y="13970"/>
                  </a:lnTo>
                  <a:lnTo>
                    <a:pt x="293852" y="12992"/>
                  </a:lnTo>
                  <a:lnTo>
                    <a:pt x="288721" y="13970"/>
                  </a:lnTo>
                  <a:lnTo>
                    <a:pt x="275323" y="15240"/>
                  </a:lnTo>
                  <a:lnTo>
                    <a:pt x="274091" y="19050"/>
                  </a:lnTo>
                  <a:lnTo>
                    <a:pt x="270929" y="17780"/>
                  </a:lnTo>
                  <a:lnTo>
                    <a:pt x="271589" y="16510"/>
                  </a:lnTo>
                  <a:lnTo>
                    <a:pt x="266877" y="16510"/>
                  </a:lnTo>
                  <a:lnTo>
                    <a:pt x="268338" y="15240"/>
                  </a:lnTo>
                  <a:lnTo>
                    <a:pt x="266090" y="15417"/>
                  </a:lnTo>
                  <a:lnTo>
                    <a:pt x="266090" y="31750"/>
                  </a:lnTo>
                  <a:lnTo>
                    <a:pt x="252907" y="31750"/>
                  </a:lnTo>
                  <a:lnTo>
                    <a:pt x="258597" y="29210"/>
                  </a:lnTo>
                  <a:lnTo>
                    <a:pt x="264528" y="29210"/>
                  </a:lnTo>
                  <a:lnTo>
                    <a:pt x="266090" y="31750"/>
                  </a:lnTo>
                  <a:lnTo>
                    <a:pt x="266090" y="15417"/>
                  </a:lnTo>
                  <a:lnTo>
                    <a:pt x="252222" y="16510"/>
                  </a:lnTo>
                  <a:lnTo>
                    <a:pt x="237959" y="20320"/>
                  </a:lnTo>
                  <a:lnTo>
                    <a:pt x="223227" y="25400"/>
                  </a:lnTo>
                  <a:lnTo>
                    <a:pt x="208381" y="25400"/>
                  </a:lnTo>
                  <a:lnTo>
                    <a:pt x="208826" y="26670"/>
                  </a:lnTo>
                  <a:lnTo>
                    <a:pt x="186690" y="29210"/>
                  </a:lnTo>
                  <a:lnTo>
                    <a:pt x="142443" y="36830"/>
                  </a:lnTo>
                  <a:lnTo>
                    <a:pt x="120434" y="39370"/>
                  </a:lnTo>
                  <a:lnTo>
                    <a:pt x="112179" y="39370"/>
                  </a:lnTo>
                  <a:lnTo>
                    <a:pt x="111696" y="41910"/>
                  </a:lnTo>
                  <a:lnTo>
                    <a:pt x="107073" y="44450"/>
                  </a:lnTo>
                  <a:lnTo>
                    <a:pt x="104825" y="41910"/>
                  </a:lnTo>
                  <a:lnTo>
                    <a:pt x="96989" y="46990"/>
                  </a:lnTo>
                  <a:lnTo>
                    <a:pt x="88493" y="48260"/>
                  </a:lnTo>
                  <a:lnTo>
                    <a:pt x="70840" y="48260"/>
                  </a:lnTo>
                  <a:lnTo>
                    <a:pt x="60794" y="50800"/>
                  </a:lnTo>
                  <a:lnTo>
                    <a:pt x="63093" y="53340"/>
                  </a:lnTo>
                  <a:lnTo>
                    <a:pt x="57607" y="53340"/>
                  </a:lnTo>
                  <a:lnTo>
                    <a:pt x="46164" y="57150"/>
                  </a:lnTo>
                  <a:lnTo>
                    <a:pt x="46647" y="54610"/>
                  </a:lnTo>
                  <a:lnTo>
                    <a:pt x="46164" y="55880"/>
                  </a:lnTo>
                  <a:lnTo>
                    <a:pt x="45250" y="57150"/>
                  </a:lnTo>
                  <a:lnTo>
                    <a:pt x="42951" y="57150"/>
                  </a:lnTo>
                  <a:lnTo>
                    <a:pt x="42494" y="54610"/>
                  </a:lnTo>
                  <a:lnTo>
                    <a:pt x="29692" y="60960"/>
                  </a:lnTo>
                  <a:lnTo>
                    <a:pt x="25095" y="59690"/>
                  </a:lnTo>
                  <a:lnTo>
                    <a:pt x="24104" y="58420"/>
                  </a:lnTo>
                  <a:lnTo>
                    <a:pt x="22250" y="57150"/>
                  </a:lnTo>
                  <a:lnTo>
                    <a:pt x="15074" y="57150"/>
                  </a:lnTo>
                  <a:lnTo>
                    <a:pt x="9588" y="58420"/>
                  </a:lnTo>
                  <a:lnTo>
                    <a:pt x="0" y="64770"/>
                  </a:lnTo>
                  <a:lnTo>
                    <a:pt x="8242" y="64770"/>
                  </a:lnTo>
                  <a:lnTo>
                    <a:pt x="8699" y="66040"/>
                  </a:lnTo>
                  <a:lnTo>
                    <a:pt x="3733" y="67310"/>
                  </a:lnTo>
                  <a:lnTo>
                    <a:pt x="3657" y="72390"/>
                  </a:lnTo>
                  <a:lnTo>
                    <a:pt x="622" y="77470"/>
                  </a:lnTo>
                  <a:lnTo>
                    <a:pt x="13741" y="77470"/>
                  </a:lnTo>
                  <a:lnTo>
                    <a:pt x="21958" y="73660"/>
                  </a:lnTo>
                  <a:lnTo>
                    <a:pt x="24930" y="74828"/>
                  </a:lnTo>
                  <a:lnTo>
                    <a:pt x="27444" y="73660"/>
                  </a:lnTo>
                  <a:lnTo>
                    <a:pt x="28346" y="74930"/>
                  </a:lnTo>
                  <a:lnTo>
                    <a:pt x="31546" y="74930"/>
                  </a:lnTo>
                  <a:lnTo>
                    <a:pt x="33489" y="73660"/>
                  </a:lnTo>
                  <a:lnTo>
                    <a:pt x="38963" y="70091"/>
                  </a:lnTo>
                  <a:lnTo>
                    <a:pt x="37465" y="69850"/>
                  </a:lnTo>
                  <a:lnTo>
                    <a:pt x="43865" y="67310"/>
                  </a:lnTo>
                  <a:lnTo>
                    <a:pt x="48425" y="68580"/>
                  </a:lnTo>
                  <a:lnTo>
                    <a:pt x="47510" y="71120"/>
                  </a:lnTo>
                  <a:lnTo>
                    <a:pt x="52095" y="68580"/>
                  </a:lnTo>
                  <a:lnTo>
                    <a:pt x="52997" y="68580"/>
                  </a:lnTo>
                  <a:lnTo>
                    <a:pt x="52095" y="69850"/>
                  </a:lnTo>
                  <a:lnTo>
                    <a:pt x="50241" y="71120"/>
                  </a:lnTo>
                  <a:lnTo>
                    <a:pt x="54356" y="68580"/>
                  </a:lnTo>
                  <a:lnTo>
                    <a:pt x="61696" y="67310"/>
                  </a:lnTo>
                  <a:lnTo>
                    <a:pt x="63500" y="64770"/>
                  </a:lnTo>
                  <a:lnTo>
                    <a:pt x="68313" y="67310"/>
                  </a:lnTo>
                  <a:lnTo>
                    <a:pt x="78130" y="62230"/>
                  </a:lnTo>
                  <a:lnTo>
                    <a:pt x="78384" y="65214"/>
                  </a:lnTo>
                  <a:lnTo>
                    <a:pt x="78155" y="65455"/>
                  </a:lnTo>
                  <a:lnTo>
                    <a:pt x="78066" y="65659"/>
                  </a:lnTo>
                  <a:lnTo>
                    <a:pt x="78422" y="65608"/>
                  </a:lnTo>
                  <a:lnTo>
                    <a:pt x="78460" y="66040"/>
                  </a:lnTo>
                  <a:lnTo>
                    <a:pt x="79654" y="64770"/>
                  </a:lnTo>
                  <a:lnTo>
                    <a:pt x="83591" y="62230"/>
                  </a:lnTo>
                  <a:lnTo>
                    <a:pt x="85559" y="60960"/>
                  </a:lnTo>
                  <a:lnTo>
                    <a:pt x="89535" y="59690"/>
                  </a:lnTo>
                  <a:lnTo>
                    <a:pt x="89166" y="62230"/>
                  </a:lnTo>
                  <a:lnTo>
                    <a:pt x="100939" y="60960"/>
                  </a:lnTo>
                  <a:lnTo>
                    <a:pt x="103632" y="63500"/>
                  </a:lnTo>
                  <a:lnTo>
                    <a:pt x="107035" y="60960"/>
                  </a:lnTo>
                  <a:lnTo>
                    <a:pt x="108737" y="59690"/>
                  </a:lnTo>
                  <a:lnTo>
                    <a:pt x="116128" y="58420"/>
                  </a:lnTo>
                  <a:lnTo>
                    <a:pt x="120256" y="57150"/>
                  </a:lnTo>
                  <a:lnTo>
                    <a:pt x="124371" y="55880"/>
                  </a:lnTo>
                  <a:lnTo>
                    <a:pt x="132041" y="53340"/>
                  </a:lnTo>
                  <a:lnTo>
                    <a:pt x="130644" y="54610"/>
                  </a:lnTo>
                  <a:lnTo>
                    <a:pt x="137033" y="54610"/>
                  </a:lnTo>
                  <a:lnTo>
                    <a:pt x="140652" y="55880"/>
                  </a:lnTo>
                  <a:lnTo>
                    <a:pt x="140716" y="52070"/>
                  </a:lnTo>
                  <a:lnTo>
                    <a:pt x="149009" y="49530"/>
                  </a:lnTo>
                  <a:lnTo>
                    <a:pt x="153187" y="45720"/>
                  </a:lnTo>
                  <a:lnTo>
                    <a:pt x="160426" y="48260"/>
                  </a:lnTo>
                  <a:lnTo>
                    <a:pt x="149860" y="50800"/>
                  </a:lnTo>
                  <a:lnTo>
                    <a:pt x="152527" y="54610"/>
                  </a:lnTo>
                  <a:lnTo>
                    <a:pt x="151688" y="50800"/>
                  </a:lnTo>
                  <a:lnTo>
                    <a:pt x="163563" y="49530"/>
                  </a:lnTo>
                  <a:lnTo>
                    <a:pt x="160896" y="46990"/>
                  </a:lnTo>
                  <a:lnTo>
                    <a:pt x="166344" y="48260"/>
                  </a:lnTo>
                  <a:lnTo>
                    <a:pt x="165455" y="48260"/>
                  </a:lnTo>
                  <a:lnTo>
                    <a:pt x="168567" y="49530"/>
                  </a:lnTo>
                  <a:lnTo>
                    <a:pt x="168668" y="46990"/>
                  </a:lnTo>
                  <a:lnTo>
                    <a:pt x="168719" y="45720"/>
                  </a:lnTo>
                  <a:lnTo>
                    <a:pt x="173164" y="48260"/>
                  </a:lnTo>
                  <a:lnTo>
                    <a:pt x="176936" y="45720"/>
                  </a:lnTo>
                  <a:lnTo>
                    <a:pt x="184645" y="45720"/>
                  </a:lnTo>
                  <a:lnTo>
                    <a:pt x="179501" y="49530"/>
                  </a:lnTo>
                  <a:lnTo>
                    <a:pt x="187363" y="46990"/>
                  </a:lnTo>
                  <a:lnTo>
                    <a:pt x="190284" y="46990"/>
                  </a:lnTo>
                  <a:lnTo>
                    <a:pt x="187833" y="45720"/>
                  </a:lnTo>
                  <a:lnTo>
                    <a:pt x="188556" y="44450"/>
                  </a:lnTo>
                  <a:lnTo>
                    <a:pt x="189280" y="43180"/>
                  </a:lnTo>
                  <a:lnTo>
                    <a:pt x="198958" y="41910"/>
                  </a:lnTo>
                  <a:lnTo>
                    <a:pt x="194208" y="45720"/>
                  </a:lnTo>
                  <a:lnTo>
                    <a:pt x="197815" y="46990"/>
                  </a:lnTo>
                  <a:lnTo>
                    <a:pt x="203809" y="44450"/>
                  </a:lnTo>
                  <a:lnTo>
                    <a:pt x="206641" y="41910"/>
                  </a:lnTo>
                  <a:lnTo>
                    <a:pt x="208051" y="40640"/>
                  </a:lnTo>
                  <a:lnTo>
                    <a:pt x="213995" y="40640"/>
                  </a:lnTo>
                  <a:lnTo>
                    <a:pt x="213055" y="41910"/>
                  </a:lnTo>
                  <a:lnTo>
                    <a:pt x="215912" y="40640"/>
                  </a:lnTo>
                  <a:lnTo>
                    <a:pt x="218757" y="39370"/>
                  </a:lnTo>
                  <a:lnTo>
                    <a:pt x="233172" y="36830"/>
                  </a:lnTo>
                  <a:lnTo>
                    <a:pt x="239204" y="34391"/>
                  </a:lnTo>
                  <a:lnTo>
                    <a:pt x="238709" y="31965"/>
                  </a:lnTo>
                  <a:lnTo>
                    <a:pt x="238760" y="30480"/>
                  </a:lnTo>
                  <a:lnTo>
                    <a:pt x="242455" y="30480"/>
                  </a:lnTo>
                  <a:lnTo>
                    <a:pt x="245376" y="27940"/>
                  </a:lnTo>
                  <a:lnTo>
                    <a:pt x="247065" y="30480"/>
                  </a:lnTo>
                  <a:lnTo>
                    <a:pt x="244703" y="30480"/>
                  </a:lnTo>
                  <a:lnTo>
                    <a:pt x="243725" y="31750"/>
                  </a:lnTo>
                  <a:lnTo>
                    <a:pt x="247497" y="30480"/>
                  </a:lnTo>
                  <a:lnTo>
                    <a:pt x="250863" y="32664"/>
                  </a:lnTo>
                  <a:lnTo>
                    <a:pt x="252425" y="31965"/>
                  </a:lnTo>
                  <a:lnTo>
                    <a:pt x="259143" y="33020"/>
                  </a:lnTo>
                  <a:lnTo>
                    <a:pt x="250012" y="33032"/>
                  </a:lnTo>
                  <a:lnTo>
                    <a:pt x="252412" y="35560"/>
                  </a:lnTo>
                  <a:lnTo>
                    <a:pt x="250939" y="35560"/>
                  </a:lnTo>
                  <a:lnTo>
                    <a:pt x="249364" y="36830"/>
                  </a:lnTo>
                  <a:lnTo>
                    <a:pt x="251472" y="38100"/>
                  </a:lnTo>
                  <a:lnTo>
                    <a:pt x="263385" y="38100"/>
                  </a:lnTo>
                  <a:lnTo>
                    <a:pt x="264464" y="35560"/>
                  </a:lnTo>
                  <a:lnTo>
                    <a:pt x="276352" y="34290"/>
                  </a:lnTo>
                  <a:lnTo>
                    <a:pt x="278815" y="33020"/>
                  </a:lnTo>
                  <a:lnTo>
                    <a:pt x="275196" y="31750"/>
                  </a:lnTo>
                  <a:lnTo>
                    <a:pt x="277660" y="30480"/>
                  </a:lnTo>
                  <a:lnTo>
                    <a:pt x="286981" y="29210"/>
                  </a:lnTo>
                  <a:lnTo>
                    <a:pt x="292328" y="30480"/>
                  </a:lnTo>
                  <a:lnTo>
                    <a:pt x="296811" y="33020"/>
                  </a:lnTo>
                  <a:lnTo>
                    <a:pt x="303568" y="31750"/>
                  </a:lnTo>
                  <a:lnTo>
                    <a:pt x="306552" y="29210"/>
                  </a:lnTo>
                  <a:lnTo>
                    <a:pt x="306857" y="27940"/>
                  </a:lnTo>
                  <a:lnTo>
                    <a:pt x="307454" y="25400"/>
                  </a:lnTo>
                  <a:lnTo>
                    <a:pt x="316433" y="26670"/>
                  </a:lnTo>
                  <a:lnTo>
                    <a:pt x="313740" y="30480"/>
                  </a:lnTo>
                  <a:lnTo>
                    <a:pt x="319735" y="29210"/>
                  </a:lnTo>
                  <a:lnTo>
                    <a:pt x="322643" y="26670"/>
                  </a:lnTo>
                  <a:lnTo>
                    <a:pt x="325678" y="25400"/>
                  </a:lnTo>
                  <a:lnTo>
                    <a:pt x="330263" y="25400"/>
                  </a:lnTo>
                  <a:lnTo>
                    <a:pt x="330708" y="26250"/>
                  </a:lnTo>
                  <a:lnTo>
                    <a:pt x="332079" y="25400"/>
                  </a:lnTo>
                  <a:lnTo>
                    <a:pt x="336257" y="25400"/>
                  </a:lnTo>
                  <a:lnTo>
                    <a:pt x="337718" y="27940"/>
                  </a:lnTo>
                  <a:lnTo>
                    <a:pt x="376770" y="22860"/>
                  </a:lnTo>
                  <a:lnTo>
                    <a:pt x="376047" y="24130"/>
                  </a:lnTo>
                  <a:lnTo>
                    <a:pt x="373773" y="24130"/>
                  </a:lnTo>
                  <a:lnTo>
                    <a:pt x="376974" y="25400"/>
                  </a:lnTo>
                  <a:lnTo>
                    <a:pt x="390105" y="24130"/>
                  </a:lnTo>
                  <a:lnTo>
                    <a:pt x="403644" y="24130"/>
                  </a:lnTo>
                  <a:lnTo>
                    <a:pt x="429831" y="26670"/>
                  </a:lnTo>
                  <a:lnTo>
                    <a:pt x="436143" y="24130"/>
                  </a:lnTo>
                  <a:lnTo>
                    <a:pt x="437603" y="24130"/>
                  </a:lnTo>
                  <a:lnTo>
                    <a:pt x="440702" y="22860"/>
                  </a:lnTo>
                  <a:lnTo>
                    <a:pt x="444373" y="22860"/>
                  </a:lnTo>
                  <a:lnTo>
                    <a:pt x="445376" y="25120"/>
                  </a:lnTo>
                  <a:lnTo>
                    <a:pt x="453199" y="24130"/>
                  </a:lnTo>
                  <a:lnTo>
                    <a:pt x="465099" y="22860"/>
                  </a:lnTo>
                  <a:lnTo>
                    <a:pt x="477088" y="24130"/>
                  </a:lnTo>
                  <a:lnTo>
                    <a:pt x="487337" y="25400"/>
                  </a:lnTo>
                  <a:lnTo>
                    <a:pt x="484974" y="26670"/>
                  </a:lnTo>
                  <a:lnTo>
                    <a:pt x="494144" y="27940"/>
                  </a:lnTo>
                  <a:lnTo>
                    <a:pt x="495490" y="22860"/>
                  </a:lnTo>
                  <a:lnTo>
                    <a:pt x="495820" y="21590"/>
                  </a:lnTo>
                  <a:lnTo>
                    <a:pt x="504253" y="24130"/>
                  </a:lnTo>
                  <a:lnTo>
                    <a:pt x="502551" y="25400"/>
                  </a:lnTo>
                  <a:lnTo>
                    <a:pt x="533184" y="27940"/>
                  </a:lnTo>
                  <a:lnTo>
                    <a:pt x="547497" y="30480"/>
                  </a:lnTo>
                  <a:lnTo>
                    <a:pt x="559879" y="33020"/>
                  </a:lnTo>
                  <a:lnTo>
                    <a:pt x="564413" y="33020"/>
                  </a:lnTo>
                  <a:lnTo>
                    <a:pt x="571207" y="34290"/>
                  </a:lnTo>
                  <a:lnTo>
                    <a:pt x="577748" y="34290"/>
                  </a:lnTo>
                  <a:lnTo>
                    <a:pt x="581507" y="33020"/>
                  </a:lnTo>
                  <a:lnTo>
                    <a:pt x="587616" y="35560"/>
                  </a:lnTo>
                  <a:lnTo>
                    <a:pt x="591451" y="36830"/>
                  </a:lnTo>
                  <a:lnTo>
                    <a:pt x="596176" y="39370"/>
                  </a:lnTo>
                  <a:lnTo>
                    <a:pt x="609206" y="43180"/>
                  </a:lnTo>
                  <a:lnTo>
                    <a:pt x="611886" y="39370"/>
                  </a:lnTo>
                  <a:lnTo>
                    <a:pt x="617283" y="39370"/>
                  </a:lnTo>
                  <a:lnTo>
                    <a:pt x="616966" y="43180"/>
                  </a:lnTo>
                  <a:lnTo>
                    <a:pt x="624649" y="40640"/>
                  </a:lnTo>
                  <a:lnTo>
                    <a:pt x="627938" y="44450"/>
                  </a:lnTo>
                  <a:lnTo>
                    <a:pt x="631075" y="44450"/>
                  </a:lnTo>
                  <a:lnTo>
                    <a:pt x="629018" y="43180"/>
                  </a:lnTo>
                  <a:lnTo>
                    <a:pt x="629462" y="41910"/>
                  </a:lnTo>
                  <a:lnTo>
                    <a:pt x="637463" y="41910"/>
                  </a:lnTo>
                  <a:lnTo>
                    <a:pt x="648081" y="46990"/>
                  </a:lnTo>
                  <a:lnTo>
                    <a:pt x="648017" y="49530"/>
                  </a:lnTo>
                  <a:lnTo>
                    <a:pt x="666826" y="49530"/>
                  </a:lnTo>
                  <a:lnTo>
                    <a:pt x="666216" y="50800"/>
                  </a:lnTo>
                  <a:lnTo>
                    <a:pt x="665200" y="50800"/>
                  </a:lnTo>
                  <a:lnTo>
                    <a:pt x="666178" y="52070"/>
                  </a:lnTo>
                  <a:lnTo>
                    <a:pt x="667004" y="53340"/>
                  </a:lnTo>
                  <a:lnTo>
                    <a:pt x="671207" y="53340"/>
                  </a:lnTo>
                  <a:lnTo>
                    <a:pt x="670128" y="52070"/>
                  </a:lnTo>
                  <a:lnTo>
                    <a:pt x="672160" y="52070"/>
                  </a:lnTo>
                  <a:lnTo>
                    <a:pt x="672477" y="50800"/>
                  </a:lnTo>
                  <a:lnTo>
                    <a:pt x="676643" y="53340"/>
                  </a:lnTo>
                  <a:lnTo>
                    <a:pt x="686841" y="55880"/>
                  </a:lnTo>
                  <a:lnTo>
                    <a:pt x="694524" y="55880"/>
                  </a:lnTo>
                  <a:lnTo>
                    <a:pt x="692721" y="58420"/>
                  </a:lnTo>
                  <a:lnTo>
                    <a:pt x="703199" y="59690"/>
                  </a:lnTo>
                  <a:lnTo>
                    <a:pt x="714184" y="62230"/>
                  </a:lnTo>
                  <a:lnTo>
                    <a:pt x="736968" y="64770"/>
                  </a:lnTo>
                  <a:lnTo>
                    <a:pt x="731634" y="63500"/>
                  </a:lnTo>
                  <a:lnTo>
                    <a:pt x="733526" y="59690"/>
                  </a:lnTo>
                  <a:lnTo>
                    <a:pt x="738073" y="60960"/>
                  </a:lnTo>
                  <a:lnTo>
                    <a:pt x="738352" y="61531"/>
                  </a:lnTo>
                  <a:lnTo>
                    <a:pt x="741210" y="60960"/>
                  </a:lnTo>
                  <a:lnTo>
                    <a:pt x="746874" y="62230"/>
                  </a:lnTo>
                  <a:lnTo>
                    <a:pt x="744435" y="64770"/>
                  </a:lnTo>
                  <a:lnTo>
                    <a:pt x="740968" y="64770"/>
                  </a:lnTo>
                  <a:lnTo>
                    <a:pt x="748106" y="66040"/>
                  </a:lnTo>
                  <a:lnTo>
                    <a:pt x="748360" y="66040"/>
                  </a:lnTo>
                  <a:lnTo>
                    <a:pt x="747369" y="66776"/>
                  </a:lnTo>
                  <a:lnTo>
                    <a:pt x="749198" y="66040"/>
                  </a:lnTo>
                  <a:lnTo>
                    <a:pt x="757440" y="73660"/>
                  </a:lnTo>
                  <a:lnTo>
                    <a:pt x="762165" y="71120"/>
                  </a:lnTo>
                  <a:lnTo>
                    <a:pt x="762381" y="71120"/>
                  </a:lnTo>
                  <a:lnTo>
                    <a:pt x="772541" y="73660"/>
                  </a:lnTo>
                  <a:lnTo>
                    <a:pt x="780897" y="74930"/>
                  </a:lnTo>
                  <a:lnTo>
                    <a:pt x="788720" y="76200"/>
                  </a:lnTo>
                  <a:lnTo>
                    <a:pt x="797293" y="77470"/>
                  </a:lnTo>
                  <a:lnTo>
                    <a:pt x="798029" y="74930"/>
                  </a:lnTo>
                  <a:lnTo>
                    <a:pt x="802779" y="76200"/>
                  </a:lnTo>
                  <a:lnTo>
                    <a:pt x="806881" y="74930"/>
                  </a:lnTo>
                  <a:lnTo>
                    <a:pt x="813777" y="77470"/>
                  </a:lnTo>
                  <a:lnTo>
                    <a:pt x="821016" y="78740"/>
                  </a:lnTo>
                  <a:lnTo>
                    <a:pt x="828636" y="81280"/>
                  </a:lnTo>
                  <a:lnTo>
                    <a:pt x="836688" y="83820"/>
                  </a:lnTo>
                  <a:lnTo>
                    <a:pt x="844677" y="83820"/>
                  </a:lnTo>
                  <a:lnTo>
                    <a:pt x="839368" y="81280"/>
                  </a:lnTo>
                  <a:lnTo>
                    <a:pt x="843140" y="81280"/>
                  </a:lnTo>
                  <a:lnTo>
                    <a:pt x="843254" y="82550"/>
                  </a:lnTo>
                  <a:lnTo>
                    <a:pt x="854290" y="85090"/>
                  </a:lnTo>
                  <a:lnTo>
                    <a:pt x="848258" y="85090"/>
                  </a:lnTo>
                  <a:lnTo>
                    <a:pt x="856767" y="87630"/>
                  </a:lnTo>
                  <a:lnTo>
                    <a:pt x="863841" y="87630"/>
                  </a:lnTo>
                  <a:lnTo>
                    <a:pt x="871613" y="88900"/>
                  </a:lnTo>
                  <a:lnTo>
                    <a:pt x="882256" y="90170"/>
                  </a:lnTo>
                  <a:lnTo>
                    <a:pt x="880643" y="88900"/>
                  </a:lnTo>
                  <a:lnTo>
                    <a:pt x="878687" y="87630"/>
                  </a:lnTo>
                  <a:lnTo>
                    <a:pt x="883018" y="87630"/>
                  </a:lnTo>
                  <a:lnTo>
                    <a:pt x="886599" y="90170"/>
                  </a:lnTo>
                  <a:lnTo>
                    <a:pt x="885926" y="91440"/>
                  </a:lnTo>
                  <a:lnTo>
                    <a:pt x="885075" y="91440"/>
                  </a:lnTo>
                  <a:lnTo>
                    <a:pt x="900049" y="93980"/>
                  </a:lnTo>
                  <a:lnTo>
                    <a:pt x="915187" y="99060"/>
                  </a:lnTo>
                  <a:lnTo>
                    <a:pt x="929640" y="104140"/>
                  </a:lnTo>
                  <a:lnTo>
                    <a:pt x="942581" y="105410"/>
                  </a:lnTo>
                  <a:lnTo>
                    <a:pt x="941692" y="105410"/>
                  </a:lnTo>
                  <a:lnTo>
                    <a:pt x="957618" y="106680"/>
                  </a:lnTo>
                  <a:lnTo>
                    <a:pt x="964590" y="109220"/>
                  </a:lnTo>
                  <a:lnTo>
                    <a:pt x="952982" y="107950"/>
                  </a:lnTo>
                  <a:lnTo>
                    <a:pt x="957872" y="110490"/>
                  </a:lnTo>
                  <a:lnTo>
                    <a:pt x="969518" y="110490"/>
                  </a:lnTo>
                  <a:lnTo>
                    <a:pt x="979182" y="113030"/>
                  </a:lnTo>
                  <a:lnTo>
                    <a:pt x="988237" y="115570"/>
                  </a:lnTo>
                  <a:lnTo>
                    <a:pt x="998042" y="118110"/>
                  </a:lnTo>
                  <a:lnTo>
                    <a:pt x="1007770" y="123190"/>
                  </a:lnTo>
                  <a:lnTo>
                    <a:pt x="1021600" y="127000"/>
                  </a:lnTo>
                  <a:lnTo>
                    <a:pt x="1036193" y="129540"/>
                  </a:lnTo>
                  <a:lnTo>
                    <a:pt x="1048232" y="134620"/>
                  </a:lnTo>
                  <a:lnTo>
                    <a:pt x="1047864" y="133350"/>
                  </a:lnTo>
                  <a:lnTo>
                    <a:pt x="1051928" y="132080"/>
                  </a:lnTo>
                  <a:lnTo>
                    <a:pt x="1051941" y="133350"/>
                  </a:lnTo>
                  <a:lnTo>
                    <a:pt x="1053528" y="133350"/>
                  </a:lnTo>
                  <a:lnTo>
                    <a:pt x="1076998" y="139700"/>
                  </a:lnTo>
                  <a:lnTo>
                    <a:pt x="1146416" y="166370"/>
                  </a:lnTo>
                  <a:lnTo>
                    <a:pt x="1152753" y="167640"/>
                  </a:lnTo>
                  <a:lnTo>
                    <a:pt x="1156817" y="166370"/>
                  </a:lnTo>
                  <a:lnTo>
                    <a:pt x="1161224" y="166370"/>
                  </a:lnTo>
                  <a:lnTo>
                    <a:pt x="1168552" y="170180"/>
                  </a:lnTo>
                  <a:lnTo>
                    <a:pt x="1163510" y="171450"/>
                  </a:lnTo>
                  <a:lnTo>
                    <a:pt x="1181214" y="175260"/>
                  </a:lnTo>
                  <a:lnTo>
                    <a:pt x="1198524" y="181610"/>
                  </a:lnTo>
                  <a:lnTo>
                    <a:pt x="1215656" y="189230"/>
                  </a:lnTo>
                  <a:lnTo>
                    <a:pt x="1232839" y="194310"/>
                  </a:lnTo>
                  <a:lnTo>
                    <a:pt x="1231265" y="194310"/>
                  </a:lnTo>
                  <a:lnTo>
                    <a:pt x="1230896" y="195580"/>
                  </a:lnTo>
                  <a:lnTo>
                    <a:pt x="1228750" y="194310"/>
                  </a:lnTo>
                  <a:lnTo>
                    <a:pt x="1232573" y="198120"/>
                  </a:lnTo>
                  <a:lnTo>
                    <a:pt x="1245857" y="201930"/>
                  </a:lnTo>
                  <a:lnTo>
                    <a:pt x="1246593" y="199390"/>
                  </a:lnTo>
                  <a:lnTo>
                    <a:pt x="1249921" y="201930"/>
                  </a:lnTo>
                  <a:lnTo>
                    <a:pt x="1246759" y="201930"/>
                  </a:lnTo>
                  <a:lnTo>
                    <a:pt x="1248511" y="203200"/>
                  </a:lnTo>
                  <a:lnTo>
                    <a:pt x="1252626" y="207010"/>
                  </a:lnTo>
                  <a:lnTo>
                    <a:pt x="1261198" y="205740"/>
                  </a:lnTo>
                  <a:lnTo>
                    <a:pt x="1262811" y="208280"/>
                  </a:lnTo>
                  <a:lnTo>
                    <a:pt x="1263764" y="208280"/>
                  </a:lnTo>
                  <a:lnTo>
                    <a:pt x="1274216" y="214630"/>
                  </a:lnTo>
                  <a:lnTo>
                    <a:pt x="1272349" y="210820"/>
                  </a:lnTo>
                  <a:lnTo>
                    <a:pt x="1280007" y="215900"/>
                  </a:lnTo>
                  <a:lnTo>
                    <a:pt x="1288402" y="217170"/>
                  </a:lnTo>
                  <a:lnTo>
                    <a:pt x="1293520" y="220497"/>
                  </a:lnTo>
                  <a:lnTo>
                    <a:pt x="1293075" y="220662"/>
                  </a:lnTo>
                  <a:lnTo>
                    <a:pt x="1298028" y="224116"/>
                  </a:lnTo>
                  <a:lnTo>
                    <a:pt x="1296987" y="222643"/>
                  </a:lnTo>
                  <a:lnTo>
                    <a:pt x="1295692" y="221475"/>
                  </a:lnTo>
                  <a:lnTo>
                    <a:pt x="1295006" y="220980"/>
                  </a:lnTo>
                  <a:lnTo>
                    <a:pt x="1299654" y="220980"/>
                  </a:lnTo>
                  <a:lnTo>
                    <a:pt x="1307579" y="228600"/>
                  </a:lnTo>
                  <a:lnTo>
                    <a:pt x="1310576" y="226060"/>
                  </a:lnTo>
                  <a:lnTo>
                    <a:pt x="1308277" y="228600"/>
                  </a:lnTo>
                  <a:lnTo>
                    <a:pt x="1323378" y="234950"/>
                  </a:lnTo>
                  <a:lnTo>
                    <a:pt x="1329270" y="236220"/>
                  </a:lnTo>
                  <a:lnTo>
                    <a:pt x="1327035" y="236220"/>
                  </a:lnTo>
                  <a:lnTo>
                    <a:pt x="1333144" y="238760"/>
                  </a:lnTo>
                  <a:lnTo>
                    <a:pt x="1330401" y="240030"/>
                  </a:lnTo>
                  <a:lnTo>
                    <a:pt x="1336243" y="242570"/>
                  </a:lnTo>
                  <a:lnTo>
                    <a:pt x="1341882" y="243840"/>
                  </a:lnTo>
                  <a:lnTo>
                    <a:pt x="1341793" y="241300"/>
                  </a:lnTo>
                  <a:lnTo>
                    <a:pt x="1349057" y="246380"/>
                  </a:lnTo>
                  <a:lnTo>
                    <a:pt x="1356969" y="250190"/>
                  </a:lnTo>
                  <a:lnTo>
                    <a:pt x="1363878" y="252730"/>
                  </a:lnTo>
                  <a:lnTo>
                    <a:pt x="1368145" y="256540"/>
                  </a:lnTo>
                  <a:lnTo>
                    <a:pt x="1381404" y="261620"/>
                  </a:lnTo>
                  <a:lnTo>
                    <a:pt x="1394142" y="266700"/>
                  </a:lnTo>
                  <a:lnTo>
                    <a:pt x="1406423" y="271780"/>
                  </a:lnTo>
                  <a:lnTo>
                    <a:pt x="1418336" y="276860"/>
                  </a:lnTo>
                  <a:lnTo>
                    <a:pt x="1414614" y="276860"/>
                  </a:lnTo>
                  <a:lnTo>
                    <a:pt x="1408722" y="274320"/>
                  </a:lnTo>
                  <a:lnTo>
                    <a:pt x="1403045" y="271780"/>
                  </a:lnTo>
                  <a:lnTo>
                    <a:pt x="1399959" y="273050"/>
                  </a:lnTo>
                  <a:lnTo>
                    <a:pt x="1410538" y="276860"/>
                  </a:lnTo>
                  <a:lnTo>
                    <a:pt x="1419999" y="279400"/>
                  </a:lnTo>
                  <a:lnTo>
                    <a:pt x="1429207" y="283210"/>
                  </a:lnTo>
                  <a:lnTo>
                    <a:pt x="1438973" y="288290"/>
                  </a:lnTo>
                  <a:lnTo>
                    <a:pt x="1442402" y="290830"/>
                  </a:lnTo>
                  <a:lnTo>
                    <a:pt x="1436039" y="289560"/>
                  </a:lnTo>
                  <a:lnTo>
                    <a:pt x="1434452" y="289560"/>
                  </a:lnTo>
                  <a:lnTo>
                    <a:pt x="1445374" y="293370"/>
                  </a:lnTo>
                  <a:lnTo>
                    <a:pt x="1455623" y="299720"/>
                  </a:lnTo>
                  <a:lnTo>
                    <a:pt x="1465605" y="304800"/>
                  </a:lnTo>
                  <a:lnTo>
                    <a:pt x="1475181" y="308406"/>
                  </a:lnTo>
                  <a:lnTo>
                    <a:pt x="1473301" y="304800"/>
                  </a:lnTo>
                  <a:lnTo>
                    <a:pt x="1488617" y="309880"/>
                  </a:lnTo>
                  <a:lnTo>
                    <a:pt x="1489786" y="309880"/>
                  </a:lnTo>
                  <a:lnTo>
                    <a:pt x="1488567" y="311150"/>
                  </a:lnTo>
                  <a:lnTo>
                    <a:pt x="1491856" y="314960"/>
                  </a:lnTo>
                  <a:lnTo>
                    <a:pt x="1494548" y="317500"/>
                  </a:lnTo>
                  <a:lnTo>
                    <a:pt x="1491526" y="320040"/>
                  </a:lnTo>
                  <a:lnTo>
                    <a:pt x="1495844" y="320040"/>
                  </a:lnTo>
                  <a:lnTo>
                    <a:pt x="1496085" y="318770"/>
                  </a:lnTo>
                  <a:lnTo>
                    <a:pt x="1498333" y="321310"/>
                  </a:lnTo>
                  <a:lnTo>
                    <a:pt x="1498752" y="322580"/>
                  </a:lnTo>
                  <a:lnTo>
                    <a:pt x="1495577" y="322580"/>
                  </a:lnTo>
                  <a:lnTo>
                    <a:pt x="1504975" y="326390"/>
                  </a:lnTo>
                  <a:lnTo>
                    <a:pt x="1502803" y="322580"/>
                  </a:lnTo>
                  <a:lnTo>
                    <a:pt x="1510817" y="327660"/>
                  </a:lnTo>
                  <a:lnTo>
                    <a:pt x="1507172" y="327660"/>
                  </a:lnTo>
                  <a:lnTo>
                    <a:pt x="1517103" y="328930"/>
                  </a:lnTo>
                  <a:lnTo>
                    <a:pt x="1523504" y="334010"/>
                  </a:lnTo>
                  <a:lnTo>
                    <a:pt x="1522818" y="334010"/>
                  </a:lnTo>
                  <a:lnTo>
                    <a:pt x="1523098" y="334848"/>
                  </a:lnTo>
                  <a:lnTo>
                    <a:pt x="1529829" y="337820"/>
                  </a:lnTo>
                  <a:lnTo>
                    <a:pt x="1546542" y="345440"/>
                  </a:lnTo>
                  <a:lnTo>
                    <a:pt x="1555191" y="350520"/>
                  </a:lnTo>
                  <a:lnTo>
                    <a:pt x="1549400" y="351790"/>
                  </a:lnTo>
                  <a:lnTo>
                    <a:pt x="1558836" y="354330"/>
                  </a:lnTo>
                  <a:lnTo>
                    <a:pt x="1557693" y="358140"/>
                  </a:lnTo>
                  <a:lnTo>
                    <a:pt x="1564944" y="360680"/>
                  </a:lnTo>
                  <a:lnTo>
                    <a:pt x="1563116" y="358140"/>
                  </a:lnTo>
                  <a:lnTo>
                    <a:pt x="1568970" y="361950"/>
                  </a:lnTo>
                  <a:lnTo>
                    <a:pt x="1575523" y="363220"/>
                  </a:lnTo>
                  <a:lnTo>
                    <a:pt x="1580007" y="367030"/>
                  </a:lnTo>
                  <a:lnTo>
                    <a:pt x="1574863" y="365760"/>
                  </a:lnTo>
                  <a:lnTo>
                    <a:pt x="1586268" y="372110"/>
                  </a:lnTo>
                  <a:lnTo>
                    <a:pt x="1580705" y="367030"/>
                  </a:lnTo>
                  <a:lnTo>
                    <a:pt x="1587627" y="368300"/>
                  </a:lnTo>
                  <a:lnTo>
                    <a:pt x="1582381" y="363220"/>
                  </a:lnTo>
                  <a:lnTo>
                    <a:pt x="1589735" y="368300"/>
                  </a:lnTo>
                  <a:lnTo>
                    <a:pt x="1587982" y="367030"/>
                  </a:lnTo>
                  <a:lnTo>
                    <a:pt x="1595577" y="372110"/>
                  </a:lnTo>
                  <a:lnTo>
                    <a:pt x="1597063" y="375056"/>
                  </a:lnTo>
                  <a:lnTo>
                    <a:pt x="1594472" y="374319"/>
                  </a:lnTo>
                  <a:lnTo>
                    <a:pt x="1592999" y="373722"/>
                  </a:lnTo>
                  <a:lnTo>
                    <a:pt x="1595005" y="375259"/>
                  </a:lnTo>
                  <a:lnTo>
                    <a:pt x="1596618" y="376377"/>
                  </a:lnTo>
                  <a:lnTo>
                    <a:pt x="1597266" y="375462"/>
                  </a:lnTo>
                  <a:lnTo>
                    <a:pt x="1597507" y="375920"/>
                  </a:lnTo>
                  <a:lnTo>
                    <a:pt x="1604556" y="377190"/>
                  </a:lnTo>
                  <a:lnTo>
                    <a:pt x="1608391" y="381000"/>
                  </a:lnTo>
                  <a:lnTo>
                    <a:pt x="1608912" y="383540"/>
                  </a:lnTo>
                  <a:lnTo>
                    <a:pt x="1605419" y="383540"/>
                  </a:lnTo>
                  <a:lnTo>
                    <a:pt x="1605737" y="384810"/>
                  </a:lnTo>
                  <a:lnTo>
                    <a:pt x="1610131" y="384810"/>
                  </a:lnTo>
                  <a:lnTo>
                    <a:pt x="1619846" y="392430"/>
                  </a:lnTo>
                  <a:lnTo>
                    <a:pt x="1623453" y="392430"/>
                  </a:lnTo>
                  <a:lnTo>
                    <a:pt x="1622386" y="393700"/>
                  </a:lnTo>
                  <a:lnTo>
                    <a:pt x="1622564" y="394970"/>
                  </a:lnTo>
                  <a:lnTo>
                    <a:pt x="1626222" y="394970"/>
                  </a:lnTo>
                  <a:lnTo>
                    <a:pt x="1628444" y="397510"/>
                  </a:lnTo>
                  <a:lnTo>
                    <a:pt x="1628622" y="397510"/>
                  </a:lnTo>
                  <a:lnTo>
                    <a:pt x="1627390" y="398780"/>
                  </a:lnTo>
                  <a:lnTo>
                    <a:pt x="1630768" y="400050"/>
                  </a:lnTo>
                  <a:lnTo>
                    <a:pt x="1631302" y="398780"/>
                  </a:lnTo>
                  <a:lnTo>
                    <a:pt x="1631962" y="398780"/>
                  </a:lnTo>
                  <a:lnTo>
                    <a:pt x="1635721" y="401320"/>
                  </a:lnTo>
                  <a:lnTo>
                    <a:pt x="1635023" y="401320"/>
                  </a:lnTo>
                  <a:lnTo>
                    <a:pt x="1640179" y="405130"/>
                  </a:lnTo>
                  <a:lnTo>
                    <a:pt x="1647240" y="410210"/>
                  </a:lnTo>
                  <a:lnTo>
                    <a:pt x="1654086" y="414020"/>
                  </a:lnTo>
                  <a:lnTo>
                    <a:pt x="1660359" y="419100"/>
                  </a:lnTo>
                  <a:lnTo>
                    <a:pt x="1660804" y="423748"/>
                  </a:lnTo>
                  <a:lnTo>
                    <a:pt x="1663458" y="425450"/>
                  </a:lnTo>
                  <a:lnTo>
                    <a:pt x="1673720" y="430530"/>
                  </a:lnTo>
                  <a:lnTo>
                    <a:pt x="1683689" y="436880"/>
                  </a:lnTo>
                  <a:lnTo>
                    <a:pt x="1692656" y="444500"/>
                  </a:lnTo>
                  <a:lnTo>
                    <a:pt x="1690725" y="441960"/>
                  </a:lnTo>
                  <a:lnTo>
                    <a:pt x="1695348" y="439420"/>
                  </a:lnTo>
                  <a:lnTo>
                    <a:pt x="1697901" y="450850"/>
                  </a:lnTo>
                  <a:lnTo>
                    <a:pt x="1703120" y="452666"/>
                  </a:lnTo>
                  <a:lnTo>
                    <a:pt x="1701622" y="454660"/>
                  </a:lnTo>
                  <a:lnTo>
                    <a:pt x="1702358" y="454660"/>
                  </a:lnTo>
                  <a:lnTo>
                    <a:pt x="1708340" y="458470"/>
                  </a:lnTo>
                  <a:lnTo>
                    <a:pt x="1715109" y="463550"/>
                  </a:lnTo>
                  <a:lnTo>
                    <a:pt x="1722856" y="468630"/>
                  </a:lnTo>
                  <a:lnTo>
                    <a:pt x="1731784" y="474980"/>
                  </a:lnTo>
                  <a:lnTo>
                    <a:pt x="1729511" y="474980"/>
                  </a:lnTo>
                  <a:lnTo>
                    <a:pt x="1733423" y="478790"/>
                  </a:lnTo>
                  <a:lnTo>
                    <a:pt x="1741030" y="485140"/>
                  </a:lnTo>
                  <a:lnTo>
                    <a:pt x="1745310" y="490220"/>
                  </a:lnTo>
                  <a:lnTo>
                    <a:pt x="1747558" y="490220"/>
                  </a:lnTo>
                  <a:lnTo>
                    <a:pt x="1750136" y="492760"/>
                  </a:lnTo>
                  <a:lnTo>
                    <a:pt x="1749717" y="490220"/>
                  </a:lnTo>
                  <a:lnTo>
                    <a:pt x="1758746" y="501650"/>
                  </a:lnTo>
                  <a:lnTo>
                    <a:pt x="1769554" y="510540"/>
                  </a:lnTo>
                  <a:lnTo>
                    <a:pt x="1780032" y="519430"/>
                  </a:lnTo>
                  <a:lnTo>
                    <a:pt x="1786178" y="528129"/>
                  </a:lnTo>
                  <a:lnTo>
                    <a:pt x="1783791" y="527050"/>
                  </a:lnTo>
                  <a:lnTo>
                    <a:pt x="1784972" y="528320"/>
                  </a:lnTo>
                  <a:lnTo>
                    <a:pt x="1788833" y="532130"/>
                  </a:lnTo>
                  <a:lnTo>
                    <a:pt x="1796072" y="538480"/>
                  </a:lnTo>
                  <a:lnTo>
                    <a:pt x="1796834" y="535940"/>
                  </a:lnTo>
                  <a:lnTo>
                    <a:pt x="1795691" y="535940"/>
                  </a:lnTo>
                  <a:lnTo>
                    <a:pt x="1794776" y="533400"/>
                  </a:lnTo>
                  <a:lnTo>
                    <a:pt x="1796973" y="533400"/>
                  </a:lnTo>
                  <a:lnTo>
                    <a:pt x="1800555" y="535940"/>
                  </a:lnTo>
                  <a:lnTo>
                    <a:pt x="1803057" y="538480"/>
                  </a:lnTo>
                  <a:lnTo>
                    <a:pt x="1797469" y="534670"/>
                  </a:lnTo>
                  <a:lnTo>
                    <a:pt x="1800593" y="541020"/>
                  </a:lnTo>
                  <a:lnTo>
                    <a:pt x="1801634" y="543521"/>
                  </a:lnTo>
                  <a:lnTo>
                    <a:pt x="1801609" y="543712"/>
                  </a:lnTo>
                  <a:lnTo>
                    <a:pt x="1801660" y="544118"/>
                  </a:lnTo>
                  <a:lnTo>
                    <a:pt x="1801964" y="544741"/>
                  </a:lnTo>
                  <a:lnTo>
                    <a:pt x="1802053" y="544588"/>
                  </a:lnTo>
                  <a:lnTo>
                    <a:pt x="1801888" y="544055"/>
                  </a:lnTo>
                  <a:lnTo>
                    <a:pt x="1801698" y="543560"/>
                  </a:lnTo>
                  <a:lnTo>
                    <a:pt x="1803019" y="543560"/>
                  </a:lnTo>
                  <a:lnTo>
                    <a:pt x="1803349" y="542290"/>
                  </a:lnTo>
                  <a:lnTo>
                    <a:pt x="1805101" y="546100"/>
                  </a:lnTo>
                  <a:lnTo>
                    <a:pt x="1809369" y="546100"/>
                  </a:lnTo>
                  <a:lnTo>
                    <a:pt x="1812721" y="551180"/>
                  </a:lnTo>
                  <a:lnTo>
                    <a:pt x="1811502" y="551180"/>
                  </a:lnTo>
                  <a:lnTo>
                    <a:pt x="1814601" y="553720"/>
                  </a:lnTo>
                  <a:lnTo>
                    <a:pt x="1818322" y="554990"/>
                  </a:lnTo>
                  <a:lnTo>
                    <a:pt x="1820748" y="558800"/>
                  </a:lnTo>
                  <a:lnTo>
                    <a:pt x="1819998" y="561340"/>
                  </a:lnTo>
                  <a:lnTo>
                    <a:pt x="1817192" y="556260"/>
                  </a:lnTo>
                  <a:lnTo>
                    <a:pt x="1815439" y="557530"/>
                  </a:lnTo>
                  <a:lnTo>
                    <a:pt x="1819402" y="562610"/>
                  </a:lnTo>
                  <a:lnTo>
                    <a:pt x="1826590" y="563880"/>
                  </a:lnTo>
                  <a:lnTo>
                    <a:pt x="1828190" y="568960"/>
                  </a:lnTo>
                  <a:lnTo>
                    <a:pt x="1826018" y="567690"/>
                  </a:lnTo>
                  <a:lnTo>
                    <a:pt x="1823681" y="565150"/>
                  </a:lnTo>
                  <a:lnTo>
                    <a:pt x="1821535" y="563880"/>
                  </a:lnTo>
                  <a:lnTo>
                    <a:pt x="1823085" y="570230"/>
                  </a:lnTo>
                  <a:lnTo>
                    <a:pt x="1824075" y="570230"/>
                  </a:lnTo>
                  <a:lnTo>
                    <a:pt x="1826514" y="574040"/>
                  </a:lnTo>
                  <a:lnTo>
                    <a:pt x="1826298" y="574040"/>
                  </a:lnTo>
                  <a:lnTo>
                    <a:pt x="1831733" y="581660"/>
                  </a:lnTo>
                  <a:lnTo>
                    <a:pt x="1830705" y="579120"/>
                  </a:lnTo>
                  <a:lnTo>
                    <a:pt x="1836686" y="582930"/>
                  </a:lnTo>
                  <a:lnTo>
                    <a:pt x="1840826" y="586740"/>
                  </a:lnTo>
                  <a:lnTo>
                    <a:pt x="1844840" y="591820"/>
                  </a:lnTo>
                  <a:lnTo>
                    <a:pt x="1850466" y="596900"/>
                  </a:lnTo>
                  <a:lnTo>
                    <a:pt x="1841411" y="590550"/>
                  </a:lnTo>
                  <a:lnTo>
                    <a:pt x="1847646" y="596900"/>
                  </a:lnTo>
                  <a:lnTo>
                    <a:pt x="1844929" y="598170"/>
                  </a:lnTo>
                  <a:lnTo>
                    <a:pt x="1845830" y="600710"/>
                  </a:lnTo>
                  <a:lnTo>
                    <a:pt x="1847126" y="603796"/>
                  </a:lnTo>
                  <a:lnTo>
                    <a:pt x="1850783" y="605790"/>
                  </a:lnTo>
                  <a:lnTo>
                    <a:pt x="1849374" y="610870"/>
                  </a:lnTo>
                  <a:lnTo>
                    <a:pt x="1856041" y="614680"/>
                  </a:lnTo>
                  <a:lnTo>
                    <a:pt x="1855558" y="615950"/>
                  </a:lnTo>
                  <a:lnTo>
                    <a:pt x="1857108" y="617753"/>
                  </a:lnTo>
                  <a:lnTo>
                    <a:pt x="1856867" y="617220"/>
                  </a:lnTo>
                  <a:lnTo>
                    <a:pt x="1858086" y="617220"/>
                  </a:lnTo>
                  <a:lnTo>
                    <a:pt x="1862899" y="623570"/>
                  </a:lnTo>
                  <a:lnTo>
                    <a:pt x="1866823" y="631190"/>
                  </a:lnTo>
                  <a:lnTo>
                    <a:pt x="1871319" y="640080"/>
                  </a:lnTo>
                  <a:lnTo>
                    <a:pt x="1877847" y="647700"/>
                  </a:lnTo>
                  <a:lnTo>
                    <a:pt x="1882686" y="654050"/>
                  </a:lnTo>
                  <a:lnTo>
                    <a:pt x="1890890" y="661670"/>
                  </a:lnTo>
                  <a:lnTo>
                    <a:pt x="1895449" y="666750"/>
                  </a:lnTo>
                  <a:lnTo>
                    <a:pt x="1895957" y="670560"/>
                  </a:lnTo>
                  <a:lnTo>
                    <a:pt x="1891068" y="665480"/>
                  </a:lnTo>
                  <a:lnTo>
                    <a:pt x="1892731" y="671830"/>
                  </a:lnTo>
                  <a:lnTo>
                    <a:pt x="1895348" y="675640"/>
                  </a:lnTo>
                  <a:lnTo>
                    <a:pt x="1897697" y="679450"/>
                  </a:lnTo>
                  <a:lnTo>
                    <a:pt x="1899310" y="679450"/>
                  </a:lnTo>
                  <a:lnTo>
                    <a:pt x="1898053" y="678180"/>
                  </a:lnTo>
                  <a:lnTo>
                    <a:pt x="1898230" y="676910"/>
                  </a:lnTo>
                  <a:lnTo>
                    <a:pt x="1899640" y="674370"/>
                  </a:lnTo>
                  <a:lnTo>
                    <a:pt x="1901812" y="678180"/>
                  </a:lnTo>
                  <a:close/>
                </a:path>
                <a:path w="2181225" h="2111375">
                  <a:moveTo>
                    <a:pt x="1904339" y="684530"/>
                  </a:moveTo>
                  <a:lnTo>
                    <a:pt x="1903082" y="683260"/>
                  </a:lnTo>
                  <a:lnTo>
                    <a:pt x="1900567" y="680720"/>
                  </a:lnTo>
                  <a:lnTo>
                    <a:pt x="1898484" y="680720"/>
                  </a:lnTo>
                  <a:lnTo>
                    <a:pt x="1897202" y="680720"/>
                  </a:lnTo>
                  <a:lnTo>
                    <a:pt x="1897011" y="683260"/>
                  </a:lnTo>
                  <a:lnTo>
                    <a:pt x="1899107" y="687070"/>
                  </a:lnTo>
                  <a:lnTo>
                    <a:pt x="1900720" y="685139"/>
                  </a:lnTo>
                  <a:lnTo>
                    <a:pt x="1899488" y="683260"/>
                  </a:lnTo>
                  <a:lnTo>
                    <a:pt x="1904339" y="684530"/>
                  </a:lnTo>
                  <a:close/>
                </a:path>
                <a:path w="2181225" h="2111375">
                  <a:moveTo>
                    <a:pt x="1906231" y="703580"/>
                  </a:moveTo>
                  <a:lnTo>
                    <a:pt x="1906168" y="703440"/>
                  </a:lnTo>
                  <a:lnTo>
                    <a:pt x="1903526" y="699770"/>
                  </a:lnTo>
                  <a:lnTo>
                    <a:pt x="1901786" y="698500"/>
                  </a:lnTo>
                  <a:lnTo>
                    <a:pt x="1905050" y="703580"/>
                  </a:lnTo>
                  <a:lnTo>
                    <a:pt x="1905596" y="704608"/>
                  </a:lnTo>
                  <a:lnTo>
                    <a:pt x="1906231" y="703580"/>
                  </a:lnTo>
                  <a:close/>
                </a:path>
                <a:path w="2181225" h="2111375">
                  <a:moveTo>
                    <a:pt x="1906333" y="705980"/>
                  </a:moveTo>
                  <a:lnTo>
                    <a:pt x="1905596" y="704608"/>
                  </a:lnTo>
                  <a:lnTo>
                    <a:pt x="1905444" y="704850"/>
                  </a:lnTo>
                  <a:lnTo>
                    <a:pt x="1906333" y="705980"/>
                  </a:lnTo>
                  <a:close/>
                </a:path>
                <a:path w="2181225" h="2111375">
                  <a:moveTo>
                    <a:pt x="1907057" y="710704"/>
                  </a:moveTo>
                  <a:lnTo>
                    <a:pt x="1906765" y="710247"/>
                  </a:lnTo>
                  <a:lnTo>
                    <a:pt x="1906524" y="709777"/>
                  </a:lnTo>
                  <a:lnTo>
                    <a:pt x="1906193" y="709345"/>
                  </a:lnTo>
                  <a:lnTo>
                    <a:pt x="1906371" y="709777"/>
                  </a:lnTo>
                  <a:lnTo>
                    <a:pt x="1906473" y="710247"/>
                  </a:lnTo>
                  <a:lnTo>
                    <a:pt x="1906612" y="710704"/>
                  </a:lnTo>
                  <a:lnTo>
                    <a:pt x="1906765" y="710615"/>
                  </a:lnTo>
                  <a:lnTo>
                    <a:pt x="1906917" y="710653"/>
                  </a:lnTo>
                  <a:lnTo>
                    <a:pt x="1907057" y="710704"/>
                  </a:lnTo>
                  <a:close/>
                </a:path>
                <a:path w="2181225" h="2111375">
                  <a:moveTo>
                    <a:pt x="1907882" y="712076"/>
                  </a:moveTo>
                  <a:lnTo>
                    <a:pt x="1907628" y="711390"/>
                  </a:lnTo>
                  <a:lnTo>
                    <a:pt x="1907400" y="710806"/>
                  </a:lnTo>
                  <a:lnTo>
                    <a:pt x="1907057" y="710704"/>
                  </a:lnTo>
                  <a:lnTo>
                    <a:pt x="1907882" y="712076"/>
                  </a:lnTo>
                  <a:close/>
                </a:path>
                <a:path w="2181225" h="2111375">
                  <a:moveTo>
                    <a:pt x="1909635" y="714959"/>
                  </a:moveTo>
                  <a:lnTo>
                    <a:pt x="1907882" y="712076"/>
                  </a:lnTo>
                  <a:lnTo>
                    <a:pt x="1908276" y="713168"/>
                  </a:lnTo>
                  <a:lnTo>
                    <a:pt x="1908683" y="714527"/>
                  </a:lnTo>
                  <a:lnTo>
                    <a:pt x="1909635" y="714959"/>
                  </a:lnTo>
                  <a:close/>
                </a:path>
                <a:path w="2181225" h="2111375">
                  <a:moveTo>
                    <a:pt x="1910029" y="699770"/>
                  </a:moveTo>
                  <a:lnTo>
                    <a:pt x="1907006" y="694690"/>
                  </a:lnTo>
                  <a:lnTo>
                    <a:pt x="1904504" y="690880"/>
                  </a:lnTo>
                  <a:lnTo>
                    <a:pt x="1901634" y="686523"/>
                  </a:lnTo>
                  <a:lnTo>
                    <a:pt x="1902510" y="690880"/>
                  </a:lnTo>
                  <a:lnTo>
                    <a:pt x="1901190" y="689610"/>
                  </a:lnTo>
                  <a:lnTo>
                    <a:pt x="1899170" y="689610"/>
                  </a:lnTo>
                  <a:lnTo>
                    <a:pt x="1897367" y="688340"/>
                  </a:lnTo>
                  <a:lnTo>
                    <a:pt x="1900313" y="692150"/>
                  </a:lnTo>
                  <a:lnTo>
                    <a:pt x="1904047" y="697230"/>
                  </a:lnTo>
                  <a:lnTo>
                    <a:pt x="1907095" y="701040"/>
                  </a:lnTo>
                  <a:lnTo>
                    <a:pt x="1906320" y="703440"/>
                  </a:lnTo>
                  <a:lnTo>
                    <a:pt x="1907019" y="702310"/>
                  </a:lnTo>
                  <a:lnTo>
                    <a:pt x="1907730" y="701040"/>
                  </a:lnTo>
                  <a:lnTo>
                    <a:pt x="1909902" y="704850"/>
                  </a:lnTo>
                  <a:lnTo>
                    <a:pt x="1910003" y="701040"/>
                  </a:lnTo>
                  <a:lnTo>
                    <a:pt x="1910029" y="699770"/>
                  </a:lnTo>
                  <a:close/>
                </a:path>
                <a:path w="2181225" h="2111375">
                  <a:moveTo>
                    <a:pt x="1912543" y="712470"/>
                  </a:moveTo>
                  <a:lnTo>
                    <a:pt x="1912353" y="711200"/>
                  </a:lnTo>
                  <a:lnTo>
                    <a:pt x="1910410" y="711200"/>
                  </a:lnTo>
                  <a:lnTo>
                    <a:pt x="1906333" y="705980"/>
                  </a:lnTo>
                  <a:lnTo>
                    <a:pt x="1909787" y="712470"/>
                  </a:lnTo>
                  <a:lnTo>
                    <a:pt x="1912543" y="712470"/>
                  </a:lnTo>
                  <a:close/>
                </a:path>
                <a:path w="2181225" h="2111375">
                  <a:moveTo>
                    <a:pt x="1912886" y="711200"/>
                  </a:moveTo>
                  <a:lnTo>
                    <a:pt x="1911985" y="708660"/>
                  </a:lnTo>
                  <a:lnTo>
                    <a:pt x="1912353" y="711200"/>
                  </a:lnTo>
                  <a:lnTo>
                    <a:pt x="1912886" y="711200"/>
                  </a:lnTo>
                  <a:close/>
                </a:path>
                <a:path w="2181225" h="2111375">
                  <a:moveTo>
                    <a:pt x="1922043" y="730948"/>
                  </a:moveTo>
                  <a:lnTo>
                    <a:pt x="1920341" y="726008"/>
                  </a:lnTo>
                  <a:lnTo>
                    <a:pt x="1916645" y="721614"/>
                  </a:lnTo>
                  <a:lnTo>
                    <a:pt x="1916874" y="720293"/>
                  </a:lnTo>
                  <a:lnTo>
                    <a:pt x="1918017" y="721067"/>
                  </a:lnTo>
                  <a:lnTo>
                    <a:pt x="1918627" y="721131"/>
                  </a:lnTo>
                  <a:lnTo>
                    <a:pt x="1915972" y="718159"/>
                  </a:lnTo>
                  <a:lnTo>
                    <a:pt x="1912099" y="715137"/>
                  </a:lnTo>
                  <a:lnTo>
                    <a:pt x="1910308" y="718375"/>
                  </a:lnTo>
                  <a:lnTo>
                    <a:pt x="1914283" y="720712"/>
                  </a:lnTo>
                  <a:lnTo>
                    <a:pt x="1913432" y="721969"/>
                  </a:lnTo>
                  <a:lnTo>
                    <a:pt x="1918068" y="724446"/>
                  </a:lnTo>
                  <a:lnTo>
                    <a:pt x="1919478" y="727278"/>
                  </a:lnTo>
                  <a:lnTo>
                    <a:pt x="1919020" y="729919"/>
                  </a:lnTo>
                  <a:lnTo>
                    <a:pt x="1917776" y="729792"/>
                  </a:lnTo>
                  <a:lnTo>
                    <a:pt x="1918906" y="730567"/>
                  </a:lnTo>
                  <a:lnTo>
                    <a:pt x="1918817" y="734568"/>
                  </a:lnTo>
                  <a:lnTo>
                    <a:pt x="1921217" y="735520"/>
                  </a:lnTo>
                  <a:lnTo>
                    <a:pt x="1922043" y="730948"/>
                  </a:lnTo>
                  <a:close/>
                </a:path>
                <a:path w="2181225" h="2111375">
                  <a:moveTo>
                    <a:pt x="1923199" y="742391"/>
                  </a:moveTo>
                  <a:lnTo>
                    <a:pt x="1921776" y="739571"/>
                  </a:lnTo>
                  <a:lnTo>
                    <a:pt x="1918106" y="738466"/>
                  </a:lnTo>
                  <a:lnTo>
                    <a:pt x="1920544" y="742734"/>
                  </a:lnTo>
                  <a:lnTo>
                    <a:pt x="1921649" y="743585"/>
                  </a:lnTo>
                  <a:lnTo>
                    <a:pt x="1923199" y="742391"/>
                  </a:lnTo>
                  <a:close/>
                </a:path>
                <a:path w="2181225" h="2111375">
                  <a:moveTo>
                    <a:pt x="2147278" y="2110359"/>
                  </a:moveTo>
                  <a:lnTo>
                    <a:pt x="2146592" y="2109089"/>
                  </a:lnTo>
                  <a:lnTo>
                    <a:pt x="2146884" y="2111248"/>
                  </a:lnTo>
                  <a:lnTo>
                    <a:pt x="2147278" y="2110359"/>
                  </a:lnTo>
                  <a:close/>
                </a:path>
                <a:path w="2181225" h="2111375">
                  <a:moveTo>
                    <a:pt x="2172119" y="1776704"/>
                  </a:moveTo>
                  <a:lnTo>
                    <a:pt x="2171408" y="1775091"/>
                  </a:lnTo>
                  <a:lnTo>
                    <a:pt x="2170988" y="1774532"/>
                  </a:lnTo>
                  <a:lnTo>
                    <a:pt x="2172119" y="1776704"/>
                  </a:lnTo>
                  <a:close/>
                </a:path>
                <a:path w="2181225" h="2111375">
                  <a:moveTo>
                    <a:pt x="2178393" y="1953310"/>
                  </a:moveTo>
                  <a:lnTo>
                    <a:pt x="2178075" y="1952675"/>
                  </a:lnTo>
                  <a:lnTo>
                    <a:pt x="2176576" y="1953145"/>
                  </a:lnTo>
                  <a:lnTo>
                    <a:pt x="2175522" y="1954568"/>
                  </a:lnTo>
                  <a:lnTo>
                    <a:pt x="2176881" y="1955622"/>
                  </a:lnTo>
                  <a:lnTo>
                    <a:pt x="2177173" y="1954428"/>
                  </a:lnTo>
                  <a:lnTo>
                    <a:pt x="2178393" y="1953310"/>
                  </a:lnTo>
                  <a:close/>
                </a:path>
                <a:path w="2181225" h="2111375">
                  <a:moveTo>
                    <a:pt x="2180691" y="1898573"/>
                  </a:moveTo>
                  <a:lnTo>
                    <a:pt x="2180196" y="1897634"/>
                  </a:lnTo>
                  <a:lnTo>
                    <a:pt x="2176919" y="1897392"/>
                  </a:lnTo>
                  <a:lnTo>
                    <a:pt x="2177796" y="1898929"/>
                  </a:lnTo>
                  <a:lnTo>
                    <a:pt x="2180691" y="18985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8002322" y="7558542"/>
              <a:ext cx="999723" cy="139268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9138814" y="7509753"/>
              <a:ext cx="155298" cy="182601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9388838" y="7577792"/>
              <a:ext cx="136770" cy="107442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1128717" y="3135403"/>
              <a:ext cx="1177259" cy="137000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2430640" y="3135403"/>
              <a:ext cx="749290" cy="144598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3288010" y="3207109"/>
              <a:ext cx="77207" cy="25884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1118742" y="3363197"/>
              <a:ext cx="648460" cy="139536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1892016" y="3380724"/>
              <a:ext cx="211801" cy="116078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2196022" y="3372854"/>
              <a:ext cx="1084096" cy="137000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5468368" y="3162841"/>
              <a:ext cx="840561" cy="145080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6416566" y="3170921"/>
              <a:ext cx="644848" cy="137000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7178966" y="3242627"/>
              <a:ext cx="77207" cy="25884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7361492" y="3168653"/>
              <a:ext cx="691941" cy="139039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5480563" y="3400293"/>
              <a:ext cx="2656533" cy="145080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5230966" y="6289531"/>
              <a:ext cx="852431" cy="199230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2876499" y="6274438"/>
              <a:ext cx="235300" cy="68595"/>
            </a:xfrm>
            <a:prstGeom prst="rect">
              <a:avLst/>
            </a:prstGeom>
          </p:spPr>
        </p:pic>
        <p:sp>
          <p:nvSpPr>
            <p:cNvPr id="141" name="object 141"/>
            <p:cNvSpPr/>
            <p:nvPr/>
          </p:nvSpPr>
          <p:spPr>
            <a:xfrm>
              <a:off x="13184124" y="6289541"/>
              <a:ext cx="3953510" cy="435609"/>
            </a:xfrm>
            <a:custGeom>
              <a:avLst/>
              <a:gdLst/>
              <a:ahLst/>
              <a:cxnLst/>
              <a:rect l="l" t="t" r="r" b="b"/>
              <a:pathLst>
                <a:path w="3953509" h="435609">
                  <a:moveTo>
                    <a:pt x="44729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32854" y="10756"/>
                  </a:lnTo>
                  <a:lnTo>
                    <a:pt x="32854" y="52247"/>
                  </a:lnTo>
                  <a:lnTo>
                    <a:pt x="44729" y="52247"/>
                  </a:lnTo>
                  <a:lnTo>
                    <a:pt x="44729" y="1244"/>
                  </a:lnTo>
                  <a:close/>
                </a:path>
                <a:path w="3953509" h="435609">
                  <a:moveTo>
                    <a:pt x="109347" y="26822"/>
                  </a:moveTo>
                  <a:lnTo>
                    <a:pt x="107251" y="15430"/>
                  </a:lnTo>
                  <a:lnTo>
                    <a:pt x="103517" y="9804"/>
                  </a:lnTo>
                  <a:lnTo>
                    <a:pt x="101663" y="7010"/>
                  </a:lnTo>
                  <a:lnTo>
                    <a:pt x="97180" y="4127"/>
                  </a:lnTo>
                  <a:lnTo>
                    <a:pt x="97180" y="16560"/>
                  </a:lnTo>
                  <a:lnTo>
                    <a:pt x="97180" y="37007"/>
                  </a:lnTo>
                  <a:lnTo>
                    <a:pt x="92227" y="43700"/>
                  </a:lnTo>
                  <a:lnTo>
                    <a:pt x="75768" y="43700"/>
                  </a:lnTo>
                  <a:lnTo>
                    <a:pt x="70827" y="37007"/>
                  </a:lnTo>
                  <a:lnTo>
                    <a:pt x="70827" y="16560"/>
                  </a:lnTo>
                  <a:lnTo>
                    <a:pt x="75768" y="9804"/>
                  </a:lnTo>
                  <a:lnTo>
                    <a:pt x="92227" y="9804"/>
                  </a:lnTo>
                  <a:lnTo>
                    <a:pt x="97180" y="16560"/>
                  </a:lnTo>
                  <a:lnTo>
                    <a:pt x="97180" y="4127"/>
                  </a:lnTo>
                  <a:lnTo>
                    <a:pt x="93573" y="1790"/>
                  </a:lnTo>
                  <a:lnTo>
                    <a:pt x="83997" y="0"/>
                  </a:lnTo>
                  <a:lnTo>
                    <a:pt x="74434" y="1790"/>
                  </a:lnTo>
                  <a:lnTo>
                    <a:pt x="66344" y="7010"/>
                  </a:lnTo>
                  <a:lnTo>
                    <a:pt x="60756" y="15430"/>
                  </a:lnTo>
                  <a:lnTo>
                    <a:pt x="58661" y="26822"/>
                  </a:lnTo>
                  <a:lnTo>
                    <a:pt x="60756" y="38125"/>
                  </a:lnTo>
                  <a:lnTo>
                    <a:pt x="66344" y="46494"/>
                  </a:lnTo>
                  <a:lnTo>
                    <a:pt x="74434" y="51701"/>
                  </a:lnTo>
                  <a:lnTo>
                    <a:pt x="83997" y="53492"/>
                  </a:lnTo>
                  <a:lnTo>
                    <a:pt x="93573" y="51701"/>
                  </a:lnTo>
                  <a:lnTo>
                    <a:pt x="101663" y="46494"/>
                  </a:lnTo>
                  <a:lnTo>
                    <a:pt x="103530" y="43700"/>
                  </a:lnTo>
                  <a:lnTo>
                    <a:pt x="107251" y="38125"/>
                  </a:lnTo>
                  <a:lnTo>
                    <a:pt x="109347" y="26822"/>
                  </a:lnTo>
                  <a:close/>
                </a:path>
                <a:path w="3953509" h="435609">
                  <a:moveTo>
                    <a:pt x="167297" y="1244"/>
                  </a:moveTo>
                  <a:lnTo>
                    <a:pt x="131241" y="1244"/>
                  </a:lnTo>
                  <a:lnTo>
                    <a:pt x="126784" y="39357"/>
                  </a:lnTo>
                  <a:lnTo>
                    <a:pt x="124637" y="41998"/>
                  </a:lnTo>
                  <a:lnTo>
                    <a:pt x="120561" y="41998"/>
                  </a:lnTo>
                  <a:lnTo>
                    <a:pt x="119113" y="41579"/>
                  </a:lnTo>
                  <a:lnTo>
                    <a:pt x="117017" y="52514"/>
                  </a:lnTo>
                  <a:lnTo>
                    <a:pt x="118681" y="53149"/>
                  </a:lnTo>
                  <a:lnTo>
                    <a:pt x="120281" y="53492"/>
                  </a:lnTo>
                  <a:lnTo>
                    <a:pt x="130962" y="53492"/>
                  </a:lnTo>
                  <a:lnTo>
                    <a:pt x="136055" y="47510"/>
                  </a:lnTo>
                  <a:lnTo>
                    <a:pt x="137604" y="36144"/>
                  </a:lnTo>
                  <a:lnTo>
                    <a:pt x="140665" y="10756"/>
                  </a:lnTo>
                  <a:lnTo>
                    <a:pt x="155409" y="10756"/>
                  </a:lnTo>
                  <a:lnTo>
                    <a:pt x="155409" y="52247"/>
                  </a:lnTo>
                  <a:lnTo>
                    <a:pt x="167297" y="52247"/>
                  </a:lnTo>
                  <a:lnTo>
                    <a:pt x="167297" y="1244"/>
                  </a:lnTo>
                  <a:close/>
                </a:path>
                <a:path w="3953509" h="435609">
                  <a:moveTo>
                    <a:pt x="229222" y="1244"/>
                  </a:moveTo>
                  <a:lnTo>
                    <a:pt x="218401" y="1244"/>
                  </a:lnTo>
                  <a:lnTo>
                    <a:pt x="202361" y="26466"/>
                  </a:lnTo>
                  <a:lnTo>
                    <a:pt x="200672" y="29552"/>
                  </a:lnTo>
                  <a:lnTo>
                    <a:pt x="197866" y="34163"/>
                  </a:lnTo>
                  <a:lnTo>
                    <a:pt x="196126" y="37261"/>
                  </a:lnTo>
                  <a:lnTo>
                    <a:pt x="195757" y="37261"/>
                  </a:lnTo>
                  <a:lnTo>
                    <a:pt x="196176" y="30911"/>
                  </a:lnTo>
                  <a:lnTo>
                    <a:pt x="196799" y="24117"/>
                  </a:lnTo>
                  <a:lnTo>
                    <a:pt x="196799" y="1244"/>
                  </a:lnTo>
                  <a:lnTo>
                    <a:pt x="185343" y="1244"/>
                  </a:lnTo>
                  <a:lnTo>
                    <a:pt x="185343" y="52247"/>
                  </a:lnTo>
                  <a:lnTo>
                    <a:pt x="196164" y="52247"/>
                  </a:lnTo>
                  <a:lnTo>
                    <a:pt x="212242" y="26962"/>
                  </a:lnTo>
                  <a:lnTo>
                    <a:pt x="218440" y="16154"/>
                  </a:lnTo>
                  <a:lnTo>
                    <a:pt x="218846" y="16154"/>
                  </a:lnTo>
                  <a:lnTo>
                    <a:pt x="218389" y="22631"/>
                  </a:lnTo>
                  <a:lnTo>
                    <a:pt x="217766" y="29387"/>
                  </a:lnTo>
                  <a:lnTo>
                    <a:pt x="217766" y="52247"/>
                  </a:lnTo>
                  <a:lnTo>
                    <a:pt x="229222" y="52247"/>
                  </a:lnTo>
                  <a:lnTo>
                    <a:pt x="229222" y="1244"/>
                  </a:lnTo>
                  <a:close/>
                </a:path>
                <a:path w="3953509" h="435609">
                  <a:moveTo>
                    <a:pt x="292201" y="26822"/>
                  </a:moveTo>
                  <a:lnTo>
                    <a:pt x="264426" y="0"/>
                  </a:lnTo>
                  <a:lnTo>
                    <a:pt x="255943" y="0"/>
                  </a:lnTo>
                  <a:lnTo>
                    <a:pt x="249110" y="2959"/>
                  </a:lnTo>
                  <a:lnTo>
                    <a:pt x="244830" y="6819"/>
                  </a:lnTo>
                  <a:lnTo>
                    <a:pt x="250088" y="13843"/>
                  </a:lnTo>
                  <a:lnTo>
                    <a:pt x="253707" y="10972"/>
                  </a:lnTo>
                  <a:lnTo>
                    <a:pt x="258013" y="9220"/>
                  </a:lnTo>
                  <a:lnTo>
                    <a:pt x="274218" y="9220"/>
                  </a:lnTo>
                  <a:lnTo>
                    <a:pt x="281025" y="14592"/>
                  </a:lnTo>
                  <a:lnTo>
                    <a:pt x="281025" y="21767"/>
                  </a:lnTo>
                  <a:lnTo>
                    <a:pt x="257327" y="21767"/>
                  </a:lnTo>
                  <a:lnTo>
                    <a:pt x="257327" y="30251"/>
                  </a:lnTo>
                  <a:lnTo>
                    <a:pt x="281025" y="30251"/>
                  </a:lnTo>
                  <a:lnTo>
                    <a:pt x="281025" y="38912"/>
                  </a:lnTo>
                  <a:lnTo>
                    <a:pt x="274002" y="44208"/>
                  </a:lnTo>
                  <a:lnTo>
                    <a:pt x="257429" y="44208"/>
                  </a:lnTo>
                  <a:lnTo>
                    <a:pt x="252069" y="42303"/>
                  </a:lnTo>
                  <a:lnTo>
                    <a:pt x="248564" y="39243"/>
                  </a:lnTo>
                  <a:lnTo>
                    <a:pt x="243954" y="46405"/>
                  </a:lnTo>
                  <a:lnTo>
                    <a:pt x="249212" y="51257"/>
                  </a:lnTo>
                  <a:lnTo>
                    <a:pt x="256781" y="53492"/>
                  </a:lnTo>
                  <a:lnTo>
                    <a:pt x="264248" y="53492"/>
                  </a:lnTo>
                  <a:lnTo>
                    <a:pt x="275386" y="51828"/>
                  </a:lnTo>
                  <a:lnTo>
                    <a:pt x="284238" y="46837"/>
                  </a:lnTo>
                  <a:lnTo>
                    <a:pt x="286080" y="44208"/>
                  </a:lnTo>
                  <a:lnTo>
                    <a:pt x="290093" y="38493"/>
                  </a:lnTo>
                  <a:lnTo>
                    <a:pt x="291579" y="30251"/>
                  </a:lnTo>
                  <a:lnTo>
                    <a:pt x="292201" y="26822"/>
                  </a:lnTo>
                  <a:close/>
                </a:path>
                <a:path w="3953509" h="435609">
                  <a:moveTo>
                    <a:pt x="355523" y="45758"/>
                  </a:moveTo>
                  <a:lnTo>
                    <a:pt x="350570" y="38100"/>
                  </a:lnTo>
                  <a:lnTo>
                    <a:pt x="346684" y="41135"/>
                  </a:lnTo>
                  <a:lnTo>
                    <a:pt x="341922" y="43700"/>
                  </a:lnTo>
                  <a:lnTo>
                    <a:pt x="326301" y="43700"/>
                  </a:lnTo>
                  <a:lnTo>
                    <a:pt x="319443" y="37007"/>
                  </a:lnTo>
                  <a:lnTo>
                    <a:pt x="319443" y="16560"/>
                  </a:lnTo>
                  <a:lnTo>
                    <a:pt x="326415" y="9804"/>
                  </a:lnTo>
                  <a:lnTo>
                    <a:pt x="341045" y="9804"/>
                  </a:lnTo>
                  <a:lnTo>
                    <a:pt x="344995" y="11518"/>
                  </a:lnTo>
                  <a:lnTo>
                    <a:pt x="348970" y="14706"/>
                  </a:lnTo>
                  <a:lnTo>
                    <a:pt x="354596" y="7188"/>
                  </a:lnTo>
                  <a:lnTo>
                    <a:pt x="350405" y="3086"/>
                  </a:lnTo>
                  <a:lnTo>
                    <a:pt x="344030" y="0"/>
                  </a:lnTo>
                  <a:lnTo>
                    <a:pt x="335953" y="0"/>
                  </a:lnTo>
                  <a:lnTo>
                    <a:pt x="324980" y="1790"/>
                  </a:lnTo>
                  <a:lnTo>
                    <a:pt x="315836" y="7010"/>
                  </a:lnTo>
                  <a:lnTo>
                    <a:pt x="309587" y="15430"/>
                  </a:lnTo>
                  <a:lnTo>
                    <a:pt x="307276" y="26822"/>
                  </a:lnTo>
                  <a:lnTo>
                    <a:pt x="309397" y="38125"/>
                  </a:lnTo>
                  <a:lnTo>
                    <a:pt x="315264" y="46494"/>
                  </a:lnTo>
                  <a:lnTo>
                    <a:pt x="324091" y="51701"/>
                  </a:lnTo>
                  <a:lnTo>
                    <a:pt x="335127" y="53492"/>
                  </a:lnTo>
                  <a:lnTo>
                    <a:pt x="342315" y="53492"/>
                  </a:lnTo>
                  <a:lnTo>
                    <a:pt x="349681" y="50863"/>
                  </a:lnTo>
                  <a:lnTo>
                    <a:pt x="355523" y="45758"/>
                  </a:lnTo>
                  <a:close/>
                </a:path>
                <a:path w="3953509" h="435609">
                  <a:moveTo>
                    <a:pt x="417068" y="1244"/>
                  </a:moveTo>
                  <a:lnTo>
                    <a:pt x="367334" y="1244"/>
                  </a:lnTo>
                  <a:lnTo>
                    <a:pt x="367334" y="10756"/>
                  </a:lnTo>
                  <a:lnTo>
                    <a:pt x="386232" y="10756"/>
                  </a:lnTo>
                  <a:lnTo>
                    <a:pt x="386232" y="52247"/>
                  </a:lnTo>
                  <a:lnTo>
                    <a:pt x="398170" y="52247"/>
                  </a:lnTo>
                  <a:lnTo>
                    <a:pt x="398170" y="10756"/>
                  </a:lnTo>
                  <a:lnTo>
                    <a:pt x="417068" y="10756"/>
                  </a:lnTo>
                  <a:lnTo>
                    <a:pt x="417068" y="1244"/>
                  </a:lnTo>
                  <a:close/>
                </a:path>
                <a:path w="3953509" h="435609">
                  <a:moveTo>
                    <a:pt x="478739" y="24218"/>
                  </a:moveTo>
                  <a:lnTo>
                    <a:pt x="478358" y="21767"/>
                  </a:lnTo>
                  <a:lnTo>
                    <a:pt x="477202" y="14478"/>
                  </a:lnTo>
                  <a:lnTo>
                    <a:pt x="474103" y="9232"/>
                  </a:lnTo>
                  <a:lnTo>
                    <a:pt x="472681" y="6819"/>
                  </a:lnTo>
                  <a:lnTo>
                    <a:pt x="468287" y="3822"/>
                  </a:lnTo>
                  <a:lnTo>
                    <a:pt x="468287" y="14351"/>
                  </a:lnTo>
                  <a:lnTo>
                    <a:pt x="468287" y="21767"/>
                  </a:lnTo>
                  <a:lnTo>
                    <a:pt x="440905" y="21767"/>
                  </a:lnTo>
                  <a:lnTo>
                    <a:pt x="440905" y="15303"/>
                  </a:lnTo>
                  <a:lnTo>
                    <a:pt x="447344" y="9232"/>
                  </a:lnTo>
                  <a:lnTo>
                    <a:pt x="463575" y="9232"/>
                  </a:lnTo>
                  <a:lnTo>
                    <a:pt x="468287" y="14351"/>
                  </a:lnTo>
                  <a:lnTo>
                    <a:pt x="468287" y="3822"/>
                  </a:lnTo>
                  <a:lnTo>
                    <a:pt x="465340" y="1803"/>
                  </a:lnTo>
                  <a:lnTo>
                    <a:pt x="455333" y="0"/>
                  </a:lnTo>
                  <a:lnTo>
                    <a:pt x="445566" y="1828"/>
                  </a:lnTo>
                  <a:lnTo>
                    <a:pt x="437261" y="7099"/>
                  </a:lnTo>
                  <a:lnTo>
                    <a:pt x="431495" y="15494"/>
                  </a:lnTo>
                  <a:lnTo>
                    <a:pt x="429323" y="26682"/>
                  </a:lnTo>
                  <a:lnTo>
                    <a:pt x="431469" y="38036"/>
                  </a:lnTo>
                  <a:lnTo>
                    <a:pt x="437324" y="46456"/>
                  </a:lnTo>
                  <a:lnTo>
                    <a:pt x="446087" y="51701"/>
                  </a:lnTo>
                  <a:lnTo>
                    <a:pt x="456920" y="53505"/>
                  </a:lnTo>
                  <a:lnTo>
                    <a:pt x="464337" y="53505"/>
                  </a:lnTo>
                  <a:lnTo>
                    <a:pt x="471309" y="51028"/>
                  </a:lnTo>
                  <a:lnTo>
                    <a:pt x="476694" y="47485"/>
                  </a:lnTo>
                  <a:lnTo>
                    <a:pt x="474903" y="44196"/>
                  </a:lnTo>
                  <a:lnTo>
                    <a:pt x="472630" y="40030"/>
                  </a:lnTo>
                  <a:lnTo>
                    <a:pt x="468109" y="42646"/>
                  </a:lnTo>
                  <a:lnTo>
                    <a:pt x="463753" y="44196"/>
                  </a:lnTo>
                  <a:lnTo>
                    <a:pt x="447979" y="44196"/>
                  </a:lnTo>
                  <a:lnTo>
                    <a:pt x="440905" y="38544"/>
                  </a:lnTo>
                  <a:lnTo>
                    <a:pt x="440905" y="30238"/>
                  </a:lnTo>
                  <a:lnTo>
                    <a:pt x="478218" y="30238"/>
                  </a:lnTo>
                  <a:lnTo>
                    <a:pt x="478726" y="26682"/>
                  </a:lnTo>
                  <a:lnTo>
                    <a:pt x="478739" y="24422"/>
                  </a:lnTo>
                  <a:lnTo>
                    <a:pt x="478739" y="24218"/>
                  </a:lnTo>
                  <a:close/>
                </a:path>
                <a:path w="3953509" h="435609">
                  <a:moveTo>
                    <a:pt x="540816" y="25984"/>
                  </a:moveTo>
                  <a:lnTo>
                    <a:pt x="528650" y="1778"/>
                  </a:lnTo>
                  <a:lnTo>
                    <a:pt x="528650" y="15900"/>
                  </a:lnTo>
                  <a:lnTo>
                    <a:pt x="528637" y="37630"/>
                  </a:lnTo>
                  <a:lnTo>
                    <a:pt x="523125" y="43561"/>
                  </a:lnTo>
                  <a:lnTo>
                    <a:pt x="512940" y="43561"/>
                  </a:lnTo>
                  <a:lnTo>
                    <a:pt x="508723" y="42341"/>
                  </a:lnTo>
                  <a:lnTo>
                    <a:pt x="504990" y="38963"/>
                  </a:lnTo>
                  <a:lnTo>
                    <a:pt x="504990" y="16040"/>
                  </a:lnTo>
                  <a:lnTo>
                    <a:pt x="509104" y="11772"/>
                  </a:lnTo>
                  <a:lnTo>
                    <a:pt x="513143" y="9931"/>
                  </a:lnTo>
                  <a:lnTo>
                    <a:pt x="525106" y="9931"/>
                  </a:lnTo>
                  <a:lnTo>
                    <a:pt x="528650" y="15900"/>
                  </a:lnTo>
                  <a:lnTo>
                    <a:pt x="528650" y="1778"/>
                  </a:lnTo>
                  <a:lnTo>
                    <a:pt x="520268" y="0"/>
                  </a:lnTo>
                  <a:lnTo>
                    <a:pt x="514515" y="0"/>
                  </a:lnTo>
                  <a:lnTo>
                    <a:pt x="508431" y="2946"/>
                  </a:lnTo>
                  <a:lnTo>
                    <a:pt x="504088" y="7073"/>
                  </a:lnTo>
                  <a:lnTo>
                    <a:pt x="503732" y="7061"/>
                  </a:lnTo>
                  <a:lnTo>
                    <a:pt x="502818" y="1244"/>
                  </a:lnTo>
                  <a:lnTo>
                    <a:pt x="493115" y="1244"/>
                  </a:lnTo>
                  <a:lnTo>
                    <a:pt x="493115" y="72440"/>
                  </a:lnTo>
                  <a:lnTo>
                    <a:pt x="504990" y="72440"/>
                  </a:lnTo>
                  <a:lnTo>
                    <a:pt x="504990" y="56388"/>
                  </a:lnTo>
                  <a:lnTo>
                    <a:pt x="504444" y="47447"/>
                  </a:lnTo>
                  <a:lnTo>
                    <a:pt x="504723" y="47447"/>
                  </a:lnTo>
                  <a:lnTo>
                    <a:pt x="508800" y="51308"/>
                  </a:lnTo>
                  <a:lnTo>
                    <a:pt x="513867" y="53505"/>
                  </a:lnTo>
                  <a:lnTo>
                    <a:pt x="518414" y="53505"/>
                  </a:lnTo>
                  <a:lnTo>
                    <a:pt x="538962" y="37604"/>
                  </a:lnTo>
                  <a:lnTo>
                    <a:pt x="540816" y="25984"/>
                  </a:lnTo>
                  <a:close/>
                </a:path>
                <a:path w="3953509" h="435609">
                  <a:moveTo>
                    <a:pt x="3953078" y="325564"/>
                  </a:moveTo>
                  <a:lnTo>
                    <a:pt x="3944442" y="282752"/>
                  </a:lnTo>
                  <a:lnTo>
                    <a:pt x="3920871" y="247789"/>
                  </a:lnTo>
                  <a:lnTo>
                    <a:pt x="3885908" y="224218"/>
                  </a:lnTo>
                  <a:lnTo>
                    <a:pt x="3843096" y="215582"/>
                  </a:lnTo>
                  <a:lnTo>
                    <a:pt x="3110839" y="215582"/>
                  </a:lnTo>
                  <a:lnTo>
                    <a:pt x="3068028" y="224218"/>
                  </a:lnTo>
                  <a:lnTo>
                    <a:pt x="3033077" y="247789"/>
                  </a:lnTo>
                  <a:lnTo>
                    <a:pt x="3009506" y="282752"/>
                  </a:lnTo>
                  <a:lnTo>
                    <a:pt x="3000857" y="325564"/>
                  </a:lnTo>
                  <a:lnTo>
                    <a:pt x="3009506" y="368376"/>
                  </a:lnTo>
                  <a:lnTo>
                    <a:pt x="3033077" y="403339"/>
                  </a:lnTo>
                  <a:lnTo>
                    <a:pt x="3068028" y="426910"/>
                  </a:lnTo>
                  <a:lnTo>
                    <a:pt x="3110839" y="435546"/>
                  </a:lnTo>
                  <a:lnTo>
                    <a:pt x="3843096" y="435546"/>
                  </a:lnTo>
                  <a:lnTo>
                    <a:pt x="3885908" y="426910"/>
                  </a:lnTo>
                  <a:lnTo>
                    <a:pt x="3920871" y="403339"/>
                  </a:lnTo>
                  <a:lnTo>
                    <a:pt x="3944442" y="368376"/>
                  </a:lnTo>
                  <a:lnTo>
                    <a:pt x="3953078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2" name="object 142"/>
          <p:cNvSpPr txBox="1"/>
          <p:nvPr/>
        </p:nvSpPr>
        <p:spPr>
          <a:xfrm>
            <a:off x="16340083" y="6526951"/>
            <a:ext cx="642620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20" dirty="0">
                <a:solidFill>
                  <a:srgbClr val="FFFFFF"/>
                </a:solidFill>
                <a:latin typeface="Courier New"/>
                <a:cs typeface="Courier New"/>
                <a:hlinkClick r:id="rId57"/>
              </a:rPr>
              <a:t>7254</a:t>
            </a:r>
            <a:endParaRPr sz="900" dirty="0">
              <a:latin typeface="Courier New"/>
              <a:cs typeface="Courier New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15200883" y="5756324"/>
            <a:ext cx="112458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Термокружка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CAN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144" name="object 144"/>
          <p:cNvGrpSpPr/>
          <p:nvPr/>
        </p:nvGrpSpPr>
        <p:grpSpPr>
          <a:xfrm>
            <a:off x="10735904" y="4020847"/>
            <a:ext cx="8736330" cy="5602605"/>
            <a:chOff x="10735904" y="4020847"/>
            <a:chExt cx="8736330" cy="5602605"/>
          </a:xfrm>
        </p:grpSpPr>
        <p:pic>
          <p:nvPicPr>
            <p:cNvPr id="145" name="object 145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5245608" y="4094116"/>
              <a:ext cx="1685812" cy="1685812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6579251" y="4020847"/>
              <a:ext cx="497924" cy="324951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2557286" y="8312374"/>
              <a:ext cx="57945" cy="64385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0735904" y="8143442"/>
              <a:ext cx="2328219" cy="1479456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17566894" y="6289541"/>
              <a:ext cx="1905635" cy="435609"/>
            </a:xfrm>
            <a:custGeom>
              <a:avLst/>
              <a:gdLst/>
              <a:ahLst/>
              <a:cxnLst/>
              <a:rect l="l" t="t" r="r" b="b"/>
              <a:pathLst>
                <a:path w="1905634" h="435609">
                  <a:moveTo>
                    <a:pt x="44716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74" y="52247"/>
                  </a:lnTo>
                  <a:lnTo>
                    <a:pt x="11874" y="10756"/>
                  </a:lnTo>
                  <a:lnTo>
                    <a:pt x="32842" y="10756"/>
                  </a:lnTo>
                  <a:lnTo>
                    <a:pt x="32842" y="52247"/>
                  </a:lnTo>
                  <a:lnTo>
                    <a:pt x="44716" y="52247"/>
                  </a:lnTo>
                  <a:lnTo>
                    <a:pt x="44716" y="1244"/>
                  </a:lnTo>
                  <a:close/>
                </a:path>
                <a:path w="1905634" h="435609">
                  <a:moveTo>
                    <a:pt x="105651" y="1244"/>
                  </a:moveTo>
                  <a:lnTo>
                    <a:pt x="69596" y="1244"/>
                  </a:lnTo>
                  <a:lnTo>
                    <a:pt x="65138" y="39357"/>
                  </a:lnTo>
                  <a:lnTo>
                    <a:pt x="62992" y="41998"/>
                  </a:lnTo>
                  <a:lnTo>
                    <a:pt x="58915" y="41998"/>
                  </a:lnTo>
                  <a:lnTo>
                    <a:pt x="57454" y="41579"/>
                  </a:lnTo>
                  <a:lnTo>
                    <a:pt x="55359" y="52514"/>
                  </a:lnTo>
                  <a:lnTo>
                    <a:pt x="57023" y="53149"/>
                  </a:lnTo>
                  <a:lnTo>
                    <a:pt x="58635" y="53492"/>
                  </a:lnTo>
                  <a:lnTo>
                    <a:pt x="69316" y="53492"/>
                  </a:lnTo>
                  <a:lnTo>
                    <a:pt x="74396" y="47510"/>
                  </a:lnTo>
                  <a:lnTo>
                    <a:pt x="75958" y="36144"/>
                  </a:lnTo>
                  <a:lnTo>
                    <a:pt x="79019" y="10756"/>
                  </a:lnTo>
                  <a:lnTo>
                    <a:pt x="93764" y="10756"/>
                  </a:lnTo>
                  <a:lnTo>
                    <a:pt x="93764" y="52247"/>
                  </a:lnTo>
                  <a:lnTo>
                    <a:pt x="105651" y="52247"/>
                  </a:lnTo>
                  <a:lnTo>
                    <a:pt x="105651" y="1244"/>
                  </a:lnTo>
                  <a:close/>
                </a:path>
                <a:path w="1905634" h="435609">
                  <a:moveTo>
                    <a:pt x="168808" y="27152"/>
                  </a:moveTo>
                  <a:lnTo>
                    <a:pt x="147116" y="0"/>
                  </a:lnTo>
                  <a:lnTo>
                    <a:pt x="138417" y="0"/>
                  </a:lnTo>
                  <a:lnTo>
                    <a:pt x="130136" y="3416"/>
                  </a:lnTo>
                  <a:lnTo>
                    <a:pt x="124015" y="7112"/>
                  </a:lnTo>
                  <a:lnTo>
                    <a:pt x="128435" y="15062"/>
                  </a:lnTo>
                  <a:lnTo>
                    <a:pt x="133616" y="12153"/>
                  </a:lnTo>
                  <a:lnTo>
                    <a:pt x="139242" y="9652"/>
                  </a:lnTo>
                  <a:lnTo>
                    <a:pt x="153149" y="9652"/>
                  </a:lnTo>
                  <a:lnTo>
                    <a:pt x="156502" y="13944"/>
                  </a:lnTo>
                  <a:lnTo>
                    <a:pt x="156921" y="19646"/>
                  </a:lnTo>
                  <a:lnTo>
                    <a:pt x="156921" y="27152"/>
                  </a:lnTo>
                  <a:lnTo>
                    <a:pt x="156921" y="37884"/>
                  </a:lnTo>
                  <a:lnTo>
                    <a:pt x="152260" y="41668"/>
                  </a:lnTo>
                  <a:lnTo>
                    <a:pt x="147586" y="44056"/>
                  </a:lnTo>
                  <a:lnTo>
                    <a:pt x="137502" y="44056"/>
                  </a:lnTo>
                  <a:lnTo>
                    <a:pt x="133578" y="42125"/>
                  </a:lnTo>
                  <a:lnTo>
                    <a:pt x="133578" y="37630"/>
                  </a:lnTo>
                  <a:lnTo>
                    <a:pt x="134670" y="33832"/>
                  </a:lnTo>
                  <a:lnTo>
                    <a:pt x="138455" y="30784"/>
                  </a:lnTo>
                  <a:lnTo>
                    <a:pt x="145630" y="28524"/>
                  </a:lnTo>
                  <a:lnTo>
                    <a:pt x="156921" y="27152"/>
                  </a:lnTo>
                  <a:lnTo>
                    <a:pt x="156921" y="19646"/>
                  </a:lnTo>
                  <a:lnTo>
                    <a:pt x="140957" y="21742"/>
                  </a:lnTo>
                  <a:lnTo>
                    <a:pt x="130149" y="25488"/>
                  </a:lnTo>
                  <a:lnTo>
                    <a:pt x="124002" y="31026"/>
                  </a:lnTo>
                  <a:lnTo>
                    <a:pt x="122059" y="38544"/>
                  </a:lnTo>
                  <a:lnTo>
                    <a:pt x="122059" y="47396"/>
                  </a:lnTo>
                  <a:lnTo>
                    <a:pt x="129120" y="53505"/>
                  </a:lnTo>
                  <a:lnTo>
                    <a:pt x="145719" y="53505"/>
                  </a:lnTo>
                  <a:lnTo>
                    <a:pt x="152501" y="50063"/>
                  </a:lnTo>
                  <a:lnTo>
                    <a:pt x="157784" y="45935"/>
                  </a:lnTo>
                  <a:lnTo>
                    <a:pt x="158127" y="45935"/>
                  </a:lnTo>
                  <a:lnTo>
                    <a:pt x="159042" y="52260"/>
                  </a:lnTo>
                  <a:lnTo>
                    <a:pt x="168808" y="52260"/>
                  </a:lnTo>
                  <a:lnTo>
                    <a:pt x="168808" y="45935"/>
                  </a:lnTo>
                  <a:lnTo>
                    <a:pt x="168808" y="44056"/>
                  </a:lnTo>
                  <a:lnTo>
                    <a:pt x="168808" y="27152"/>
                  </a:lnTo>
                  <a:close/>
                </a:path>
                <a:path w="1905634" h="435609">
                  <a:moveTo>
                    <a:pt x="232244" y="45758"/>
                  </a:moveTo>
                  <a:lnTo>
                    <a:pt x="227279" y="38100"/>
                  </a:lnTo>
                  <a:lnTo>
                    <a:pt x="223393" y="41135"/>
                  </a:lnTo>
                  <a:lnTo>
                    <a:pt x="218643" y="43700"/>
                  </a:lnTo>
                  <a:lnTo>
                    <a:pt x="203022" y="43700"/>
                  </a:lnTo>
                  <a:lnTo>
                    <a:pt x="196151" y="37007"/>
                  </a:lnTo>
                  <a:lnTo>
                    <a:pt x="196151" y="16560"/>
                  </a:lnTo>
                  <a:lnTo>
                    <a:pt x="203123" y="9804"/>
                  </a:lnTo>
                  <a:lnTo>
                    <a:pt x="217754" y="9804"/>
                  </a:lnTo>
                  <a:lnTo>
                    <a:pt x="221703" y="11518"/>
                  </a:lnTo>
                  <a:lnTo>
                    <a:pt x="225691" y="14706"/>
                  </a:lnTo>
                  <a:lnTo>
                    <a:pt x="231305" y="7188"/>
                  </a:lnTo>
                  <a:lnTo>
                    <a:pt x="227114" y="3086"/>
                  </a:lnTo>
                  <a:lnTo>
                    <a:pt x="220738" y="0"/>
                  </a:lnTo>
                  <a:lnTo>
                    <a:pt x="212661" y="0"/>
                  </a:lnTo>
                  <a:lnTo>
                    <a:pt x="201688" y="1790"/>
                  </a:lnTo>
                  <a:lnTo>
                    <a:pt x="192557" y="7010"/>
                  </a:lnTo>
                  <a:lnTo>
                    <a:pt x="186309" y="15430"/>
                  </a:lnTo>
                  <a:lnTo>
                    <a:pt x="183984" y="26822"/>
                  </a:lnTo>
                  <a:lnTo>
                    <a:pt x="186118" y="38125"/>
                  </a:lnTo>
                  <a:lnTo>
                    <a:pt x="191973" y="46494"/>
                  </a:lnTo>
                  <a:lnTo>
                    <a:pt x="200812" y="51701"/>
                  </a:lnTo>
                  <a:lnTo>
                    <a:pt x="211848" y="53492"/>
                  </a:lnTo>
                  <a:lnTo>
                    <a:pt x="219024" y="53492"/>
                  </a:lnTo>
                  <a:lnTo>
                    <a:pt x="226402" y="50863"/>
                  </a:lnTo>
                  <a:lnTo>
                    <a:pt x="232244" y="45758"/>
                  </a:lnTo>
                  <a:close/>
                </a:path>
                <a:path w="1905634" h="435609">
                  <a:moveTo>
                    <a:pt x="293776" y="1244"/>
                  </a:moveTo>
                  <a:lnTo>
                    <a:pt x="244043" y="1244"/>
                  </a:lnTo>
                  <a:lnTo>
                    <a:pt x="244043" y="10756"/>
                  </a:lnTo>
                  <a:lnTo>
                    <a:pt x="262940" y="10756"/>
                  </a:lnTo>
                  <a:lnTo>
                    <a:pt x="262940" y="52247"/>
                  </a:lnTo>
                  <a:lnTo>
                    <a:pt x="274891" y="52247"/>
                  </a:lnTo>
                  <a:lnTo>
                    <a:pt x="274891" y="10756"/>
                  </a:lnTo>
                  <a:lnTo>
                    <a:pt x="293776" y="10756"/>
                  </a:lnTo>
                  <a:lnTo>
                    <a:pt x="293776" y="1244"/>
                  </a:lnTo>
                  <a:close/>
                </a:path>
                <a:path w="1905634" h="435609">
                  <a:moveTo>
                    <a:pt x="352488" y="1244"/>
                  </a:moveTo>
                  <a:lnTo>
                    <a:pt x="341668" y="1244"/>
                  </a:lnTo>
                  <a:lnTo>
                    <a:pt x="325640" y="26466"/>
                  </a:lnTo>
                  <a:lnTo>
                    <a:pt x="323938" y="29552"/>
                  </a:lnTo>
                  <a:lnTo>
                    <a:pt x="321132" y="34163"/>
                  </a:lnTo>
                  <a:lnTo>
                    <a:pt x="319392" y="37261"/>
                  </a:lnTo>
                  <a:lnTo>
                    <a:pt x="319024" y="37261"/>
                  </a:lnTo>
                  <a:lnTo>
                    <a:pt x="319443" y="30911"/>
                  </a:lnTo>
                  <a:lnTo>
                    <a:pt x="320078" y="24117"/>
                  </a:lnTo>
                  <a:lnTo>
                    <a:pt x="320078" y="1244"/>
                  </a:lnTo>
                  <a:lnTo>
                    <a:pt x="308610" y="1244"/>
                  </a:lnTo>
                  <a:lnTo>
                    <a:pt x="308610" y="52247"/>
                  </a:lnTo>
                  <a:lnTo>
                    <a:pt x="319430" y="52247"/>
                  </a:lnTo>
                  <a:lnTo>
                    <a:pt x="335508" y="26962"/>
                  </a:lnTo>
                  <a:lnTo>
                    <a:pt x="341706" y="16154"/>
                  </a:lnTo>
                  <a:lnTo>
                    <a:pt x="342112" y="16154"/>
                  </a:lnTo>
                  <a:lnTo>
                    <a:pt x="341655" y="22631"/>
                  </a:lnTo>
                  <a:lnTo>
                    <a:pt x="341033" y="29387"/>
                  </a:lnTo>
                  <a:lnTo>
                    <a:pt x="341033" y="52247"/>
                  </a:lnTo>
                  <a:lnTo>
                    <a:pt x="352488" y="52247"/>
                  </a:lnTo>
                  <a:lnTo>
                    <a:pt x="352488" y="1244"/>
                  </a:lnTo>
                  <a:close/>
                </a:path>
                <a:path w="1905634" h="435609">
                  <a:moveTo>
                    <a:pt x="420027" y="52260"/>
                  </a:moveTo>
                  <a:lnTo>
                    <a:pt x="405587" y="30619"/>
                  </a:lnTo>
                  <a:lnTo>
                    <a:pt x="403733" y="27825"/>
                  </a:lnTo>
                  <a:lnTo>
                    <a:pt x="402209" y="25539"/>
                  </a:lnTo>
                  <a:lnTo>
                    <a:pt x="404520" y="21107"/>
                  </a:lnTo>
                  <a:lnTo>
                    <a:pt x="406400" y="17513"/>
                  </a:lnTo>
                  <a:lnTo>
                    <a:pt x="408990" y="12446"/>
                  </a:lnTo>
                  <a:lnTo>
                    <a:pt x="410667" y="11430"/>
                  </a:lnTo>
                  <a:lnTo>
                    <a:pt x="414134" y="11430"/>
                  </a:lnTo>
                  <a:lnTo>
                    <a:pt x="414832" y="11684"/>
                  </a:lnTo>
                  <a:lnTo>
                    <a:pt x="415632" y="11925"/>
                  </a:lnTo>
                  <a:lnTo>
                    <a:pt x="415721" y="11430"/>
                  </a:lnTo>
                  <a:lnTo>
                    <a:pt x="417525" y="787"/>
                  </a:lnTo>
                  <a:lnTo>
                    <a:pt x="416369" y="254"/>
                  </a:lnTo>
                  <a:lnTo>
                    <a:pt x="414947" y="0"/>
                  </a:lnTo>
                  <a:lnTo>
                    <a:pt x="406958" y="0"/>
                  </a:lnTo>
                  <a:lnTo>
                    <a:pt x="403059" y="2146"/>
                  </a:lnTo>
                  <a:lnTo>
                    <a:pt x="398106" y="11925"/>
                  </a:lnTo>
                  <a:lnTo>
                    <a:pt x="393344" y="21107"/>
                  </a:lnTo>
                  <a:lnTo>
                    <a:pt x="382752" y="21107"/>
                  </a:lnTo>
                  <a:lnTo>
                    <a:pt x="382752" y="1257"/>
                  </a:lnTo>
                  <a:lnTo>
                    <a:pt x="370865" y="1257"/>
                  </a:lnTo>
                  <a:lnTo>
                    <a:pt x="370865" y="52260"/>
                  </a:lnTo>
                  <a:lnTo>
                    <a:pt x="382752" y="52260"/>
                  </a:lnTo>
                  <a:lnTo>
                    <a:pt x="382752" y="30619"/>
                  </a:lnTo>
                  <a:lnTo>
                    <a:pt x="393357" y="30619"/>
                  </a:lnTo>
                  <a:lnTo>
                    <a:pt x="406958" y="52260"/>
                  </a:lnTo>
                  <a:lnTo>
                    <a:pt x="420027" y="52260"/>
                  </a:lnTo>
                  <a:close/>
                </a:path>
                <a:path w="1905634" h="435609">
                  <a:moveTo>
                    <a:pt x="1905317" y="325564"/>
                  </a:moveTo>
                  <a:lnTo>
                    <a:pt x="1896668" y="282752"/>
                  </a:lnTo>
                  <a:lnTo>
                    <a:pt x="1873097" y="247789"/>
                  </a:lnTo>
                  <a:lnTo>
                    <a:pt x="1838147" y="224218"/>
                  </a:lnTo>
                  <a:lnTo>
                    <a:pt x="1795335" y="215582"/>
                  </a:lnTo>
                  <a:lnTo>
                    <a:pt x="1063078" y="215582"/>
                  </a:lnTo>
                  <a:lnTo>
                    <a:pt x="1020267" y="224218"/>
                  </a:lnTo>
                  <a:lnTo>
                    <a:pt x="985304" y="247789"/>
                  </a:lnTo>
                  <a:lnTo>
                    <a:pt x="961732" y="282752"/>
                  </a:lnTo>
                  <a:lnTo>
                    <a:pt x="953096" y="325564"/>
                  </a:lnTo>
                  <a:lnTo>
                    <a:pt x="961732" y="368376"/>
                  </a:lnTo>
                  <a:lnTo>
                    <a:pt x="985304" y="403339"/>
                  </a:lnTo>
                  <a:lnTo>
                    <a:pt x="1020267" y="426910"/>
                  </a:lnTo>
                  <a:lnTo>
                    <a:pt x="1063078" y="435546"/>
                  </a:lnTo>
                  <a:lnTo>
                    <a:pt x="1795335" y="435546"/>
                  </a:lnTo>
                  <a:lnTo>
                    <a:pt x="1838147" y="426910"/>
                  </a:lnTo>
                  <a:lnTo>
                    <a:pt x="1873097" y="403339"/>
                  </a:lnTo>
                  <a:lnTo>
                    <a:pt x="1896668" y="368376"/>
                  </a:lnTo>
                  <a:lnTo>
                    <a:pt x="1905317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0" name="object 150"/>
          <p:cNvSpPr txBox="1"/>
          <p:nvPr/>
        </p:nvSpPr>
        <p:spPr>
          <a:xfrm>
            <a:off x="18640834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62"/>
              </a:rPr>
              <a:t>39001</a:t>
            </a:r>
            <a:endParaRPr sz="900" dirty="0">
              <a:latin typeface="Courier New"/>
              <a:cs typeface="Courier New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17535890" y="5756324"/>
            <a:ext cx="172275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Мышь 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беспроводная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0" dirty="0">
                <a:solidFill>
                  <a:srgbClr val="522E48"/>
                </a:solidFill>
                <a:latin typeface="Montserrat"/>
                <a:cs typeface="Montserrat"/>
              </a:rPr>
              <a:t>PULSE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152" name="object 152"/>
          <p:cNvGrpSpPr/>
          <p:nvPr/>
        </p:nvGrpSpPr>
        <p:grpSpPr>
          <a:xfrm>
            <a:off x="17253959" y="4089361"/>
            <a:ext cx="2142490" cy="3528060"/>
            <a:chOff x="17253959" y="4089361"/>
            <a:chExt cx="2142490" cy="3528060"/>
          </a:xfrm>
        </p:grpSpPr>
        <p:pic>
          <p:nvPicPr>
            <p:cNvPr id="153" name="object 153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8803596" y="4131284"/>
              <a:ext cx="82447" cy="106698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18913412" y="4131628"/>
              <a:ext cx="19050" cy="107314"/>
            </a:xfrm>
            <a:custGeom>
              <a:avLst/>
              <a:gdLst/>
              <a:ahLst/>
              <a:cxnLst/>
              <a:rect l="l" t="t" r="r" b="b"/>
              <a:pathLst>
                <a:path w="19050" h="107314">
                  <a:moveTo>
                    <a:pt x="12114" y="0"/>
                  </a:moveTo>
                  <a:lnTo>
                    <a:pt x="9696" y="0"/>
                  </a:lnTo>
                  <a:lnTo>
                    <a:pt x="6921" y="0"/>
                  </a:lnTo>
                  <a:lnTo>
                    <a:pt x="4502" y="1047"/>
                  </a:lnTo>
                  <a:lnTo>
                    <a:pt x="1036" y="4502"/>
                  </a:lnTo>
                  <a:lnTo>
                    <a:pt x="0" y="6931"/>
                  </a:lnTo>
                  <a:lnTo>
                    <a:pt x="0" y="100122"/>
                  </a:lnTo>
                  <a:lnTo>
                    <a:pt x="691" y="102195"/>
                  </a:lnTo>
                  <a:lnTo>
                    <a:pt x="4156" y="105661"/>
                  </a:lnTo>
                  <a:lnTo>
                    <a:pt x="6575" y="106698"/>
                  </a:lnTo>
                  <a:lnTo>
                    <a:pt x="11779" y="106698"/>
                  </a:lnTo>
                  <a:lnTo>
                    <a:pt x="14198" y="105661"/>
                  </a:lnTo>
                  <a:lnTo>
                    <a:pt x="15936" y="103923"/>
                  </a:lnTo>
                  <a:lnTo>
                    <a:pt x="18009" y="102195"/>
                  </a:lnTo>
                  <a:lnTo>
                    <a:pt x="18701" y="99766"/>
                  </a:lnTo>
                  <a:lnTo>
                    <a:pt x="18701" y="6586"/>
                  </a:lnTo>
                  <a:lnTo>
                    <a:pt x="17664" y="4502"/>
                  </a:lnTo>
                  <a:lnTo>
                    <a:pt x="15936" y="2774"/>
                  </a:lnTo>
                  <a:lnTo>
                    <a:pt x="14544" y="691"/>
                  </a:lnTo>
                  <a:lnTo>
                    <a:pt x="12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5" name="object 155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8956720" y="4131628"/>
              <a:ext cx="87986" cy="106698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19065150" y="4089361"/>
              <a:ext cx="330822" cy="155199"/>
            </a:xfrm>
            <a:prstGeom prst="rect">
              <a:avLst/>
            </a:prstGeom>
          </p:spPr>
        </p:pic>
        <p:sp>
          <p:nvSpPr>
            <p:cNvPr id="157" name="object 157"/>
            <p:cNvSpPr/>
            <p:nvPr/>
          </p:nvSpPr>
          <p:spPr>
            <a:xfrm>
              <a:off x="17333595" y="6691534"/>
              <a:ext cx="572770" cy="925830"/>
            </a:xfrm>
            <a:custGeom>
              <a:avLst/>
              <a:gdLst/>
              <a:ahLst/>
              <a:cxnLst/>
              <a:rect l="l" t="t" r="r" b="b"/>
              <a:pathLst>
                <a:path w="572769" h="925829">
                  <a:moveTo>
                    <a:pt x="9639" y="379730"/>
                  </a:moveTo>
                  <a:lnTo>
                    <a:pt x="9588" y="376555"/>
                  </a:lnTo>
                  <a:lnTo>
                    <a:pt x="7835" y="377190"/>
                  </a:lnTo>
                  <a:lnTo>
                    <a:pt x="9639" y="379730"/>
                  </a:lnTo>
                  <a:close/>
                </a:path>
                <a:path w="572769" h="925829">
                  <a:moveTo>
                    <a:pt x="10401" y="376275"/>
                  </a:moveTo>
                  <a:lnTo>
                    <a:pt x="9563" y="374650"/>
                  </a:lnTo>
                  <a:lnTo>
                    <a:pt x="9588" y="376555"/>
                  </a:lnTo>
                  <a:lnTo>
                    <a:pt x="10401" y="376275"/>
                  </a:lnTo>
                  <a:close/>
                </a:path>
                <a:path w="572769" h="925829">
                  <a:moveTo>
                    <a:pt x="16611" y="330200"/>
                  </a:moveTo>
                  <a:lnTo>
                    <a:pt x="16192" y="328930"/>
                  </a:lnTo>
                  <a:lnTo>
                    <a:pt x="16598" y="330492"/>
                  </a:lnTo>
                  <a:lnTo>
                    <a:pt x="16611" y="330200"/>
                  </a:lnTo>
                  <a:close/>
                </a:path>
                <a:path w="572769" h="925829">
                  <a:moveTo>
                    <a:pt x="17195" y="332740"/>
                  </a:moveTo>
                  <a:lnTo>
                    <a:pt x="16598" y="330492"/>
                  </a:lnTo>
                  <a:lnTo>
                    <a:pt x="16573" y="332740"/>
                  </a:lnTo>
                  <a:lnTo>
                    <a:pt x="17195" y="332740"/>
                  </a:lnTo>
                  <a:close/>
                </a:path>
                <a:path w="572769" h="925829">
                  <a:moveTo>
                    <a:pt x="22199" y="311518"/>
                  </a:moveTo>
                  <a:lnTo>
                    <a:pt x="21996" y="311962"/>
                  </a:lnTo>
                  <a:lnTo>
                    <a:pt x="21958" y="312394"/>
                  </a:lnTo>
                  <a:lnTo>
                    <a:pt x="22186" y="312813"/>
                  </a:lnTo>
                  <a:lnTo>
                    <a:pt x="22199" y="311518"/>
                  </a:lnTo>
                  <a:close/>
                </a:path>
                <a:path w="572769" h="925829">
                  <a:moveTo>
                    <a:pt x="24739" y="301828"/>
                  </a:moveTo>
                  <a:lnTo>
                    <a:pt x="24371" y="300786"/>
                  </a:lnTo>
                  <a:lnTo>
                    <a:pt x="24028" y="301625"/>
                  </a:lnTo>
                  <a:lnTo>
                    <a:pt x="24739" y="301828"/>
                  </a:lnTo>
                  <a:close/>
                </a:path>
                <a:path w="572769" h="925829">
                  <a:moveTo>
                    <a:pt x="29984" y="573290"/>
                  </a:moveTo>
                  <a:lnTo>
                    <a:pt x="29362" y="572770"/>
                  </a:lnTo>
                  <a:lnTo>
                    <a:pt x="29552" y="573506"/>
                  </a:lnTo>
                  <a:lnTo>
                    <a:pt x="29984" y="573290"/>
                  </a:lnTo>
                  <a:close/>
                </a:path>
                <a:path w="572769" h="925829">
                  <a:moveTo>
                    <a:pt x="30022" y="575310"/>
                  </a:moveTo>
                  <a:lnTo>
                    <a:pt x="29552" y="573506"/>
                  </a:lnTo>
                  <a:lnTo>
                    <a:pt x="28511" y="574040"/>
                  </a:lnTo>
                  <a:lnTo>
                    <a:pt x="28790" y="575310"/>
                  </a:lnTo>
                  <a:lnTo>
                    <a:pt x="30022" y="575310"/>
                  </a:lnTo>
                  <a:close/>
                </a:path>
                <a:path w="572769" h="925829">
                  <a:moveTo>
                    <a:pt x="42786" y="332447"/>
                  </a:moveTo>
                  <a:lnTo>
                    <a:pt x="42176" y="334060"/>
                  </a:lnTo>
                  <a:lnTo>
                    <a:pt x="42773" y="336219"/>
                  </a:lnTo>
                  <a:lnTo>
                    <a:pt x="42786" y="332447"/>
                  </a:lnTo>
                  <a:close/>
                </a:path>
                <a:path w="572769" h="925829">
                  <a:moveTo>
                    <a:pt x="62090" y="596290"/>
                  </a:moveTo>
                  <a:lnTo>
                    <a:pt x="61582" y="595630"/>
                  </a:lnTo>
                  <a:lnTo>
                    <a:pt x="59131" y="594842"/>
                  </a:lnTo>
                  <a:lnTo>
                    <a:pt x="59817" y="595630"/>
                  </a:lnTo>
                  <a:lnTo>
                    <a:pt x="62090" y="596290"/>
                  </a:lnTo>
                  <a:close/>
                </a:path>
                <a:path w="572769" h="925829">
                  <a:moveTo>
                    <a:pt x="68834" y="200660"/>
                  </a:moveTo>
                  <a:lnTo>
                    <a:pt x="67271" y="200660"/>
                  </a:lnTo>
                  <a:lnTo>
                    <a:pt x="67221" y="199390"/>
                  </a:lnTo>
                  <a:lnTo>
                    <a:pt x="64274" y="201930"/>
                  </a:lnTo>
                  <a:lnTo>
                    <a:pt x="68834" y="200660"/>
                  </a:lnTo>
                  <a:close/>
                </a:path>
                <a:path w="572769" h="925829">
                  <a:moveTo>
                    <a:pt x="68910" y="603250"/>
                  </a:moveTo>
                  <a:lnTo>
                    <a:pt x="67487" y="600710"/>
                  </a:lnTo>
                  <a:lnTo>
                    <a:pt x="65595" y="596900"/>
                  </a:lnTo>
                  <a:lnTo>
                    <a:pt x="64338" y="594360"/>
                  </a:lnTo>
                  <a:lnTo>
                    <a:pt x="61912" y="594360"/>
                  </a:lnTo>
                  <a:lnTo>
                    <a:pt x="62750" y="595630"/>
                  </a:lnTo>
                  <a:lnTo>
                    <a:pt x="64262" y="595630"/>
                  </a:lnTo>
                  <a:lnTo>
                    <a:pt x="64173" y="596900"/>
                  </a:lnTo>
                  <a:lnTo>
                    <a:pt x="62090" y="596290"/>
                  </a:lnTo>
                  <a:lnTo>
                    <a:pt x="65443" y="600710"/>
                  </a:lnTo>
                  <a:lnTo>
                    <a:pt x="68910" y="603250"/>
                  </a:lnTo>
                  <a:close/>
                </a:path>
                <a:path w="572769" h="925829">
                  <a:moveTo>
                    <a:pt x="73672" y="611352"/>
                  </a:moveTo>
                  <a:lnTo>
                    <a:pt x="73266" y="608469"/>
                  </a:lnTo>
                  <a:lnTo>
                    <a:pt x="71031" y="607796"/>
                  </a:lnTo>
                  <a:lnTo>
                    <a:pt x="71894" y="609803"/>
                  </a:lnTo>
                  <a:lnTo>
                    <a:pt x="71831" y="612330"/>
                  </a:lnTo>
                  <a:lnTo>
                    <a:pt x="72745" y="613105"/>
                  </a:lnTo>
                  <a:lnTo>
                    <a:pt x="73672" y="611352"/>
                  </a:lnTo>
                  <a:close/>
                </a:path>
                <a:path w="572769" h="925829">
                  <a:moveTo>
                    <a:pt x="83908" y="638810"/>
                  </a:moveTo>
                  <a:lnTo>
                    <a:pt x="82511" y="638810"/>
                  </a:lnTo>
                  <a:lnTo>
                    <a:pt x="83566" y="639902"/>
                  </a:lnTo>
                  <a:lnTo>
                    <a:pt x="83908" y="638810"/>
                  </a:lnTo>
                  <a:close/>
                </a:path>
                <a:path w="572769" h="925829">
                  <a:moveTo>
                    <a:pt x="86741" y="637540"/>
                  </a:moveTo>
                  <a:lnTo>
                    <a:pt x="85102" y="635000"/>
                  </a:lnTo>
                  <a:lnTo>
                    <a:pt x="83908" y="638810"/>
                  </a:lnTo>
                  <a:lnTo>
                    <a:pt x="85674" y="638810"/>
                  </a:lnTo>
                  <a:lnTo>
                    <a:pt x="85051" y="640080"/>
                  </a:lnTo>
                  <a:lnTo>
                    <a:pt x="86741" y="637540"/>
                  </a:lnTo>
                  <a:close/>
                </a:path>
                <a:path w="572769" h="925829">
                  <a:moveTo>
                    <a:pt x="101015" y="693115"/>
                  </a:moveTo>
                  <a:lnTo>
                    <a:pt x="99390" y="692150"/>
                  </a:lnTo>
                  <a:lnTo>
                    <a:pt x="100926" y="693420"/>
                  </a:lnTo>
                  <a:lnTo>
                    <a:pt x="101015" y="693115"/>
                  </a:lnTo>
                  <a:close/>
                </a:path>
                <a:path w="572769" h="925829">
                  <a:moveTo>
                    <a:pt x="105410" y="144780"/>
                  </a:moveTo>
                  <a:lnTo>
                    <a:pt x="104063" y="144449"/>
                  </a:lnTo>
                  <a:lnTo>
                    <a:pt x="104419" y="146050"/>
                  </a:lnTo>
                  <a:lnTo>
                    <a:pt x="104965" y="145605"/>
                  </a:lnTo>
                  <a:lnTo>
                    <a:pt x="105410" y="144780"/>
                  </a:lnTo>
                  <a:close/>
                </a:path>
                <a:path w="572769" h="925829">
                  <a:moveTo>
                    <a:pt x="112395" y="165569"/>
                  </a:moveTo>
                  <a:lnTo>
                    <a:pt x="112001" y="165696"/>
                  </a:lnTo>
                  <a:lnTo>
                    <a:pt x="111645" y="165823"/>
                  </a:lnTo>
                  <a:lnTo>
                    <a:pt x="111328" y="165976"/>
                  </a:lnTo>
                  <a:lnTo>
                    <a:pt x="111798" y="166928"/>
                  </a:lnTo>
                  <a:lnTo>
                    <a:pt x="112217" y="166217"/>
                  </a:lnTo>
                  <a:lnTo>
                    <a:pt x="112293" y="166001"/>
                  </a:lnTo>
                  <a:lnTo>
                    <a:pt x="112255" y="165823"/>
                  </a:lnTo>
                  <a:lnTo>
                    <a:pt x="112395" y="165569"/>
                  </a:lnTo>
                  <a:close/>
                </a:path>
                <a:path w="572769" h="925829">
                  <a:moveTo>
                    <a:pt x="116547" y="678180"/>
                  </a:moveTo>
                  <a:lnTo>
                    <a:pt x="116192" y="676910"/>
                  </a:lnTo>
                  <a:lnTo>
                    <a:pt x="116166" y="677125"/>
                  </a:lnTo>
                  <a:lnTo>
                    <a:pt x="116547" y="678180"/>
                  </a:lnTo>
                  <a:close/>
                </a:path>
                <a:path w="572769" h="925829">
                  <a:moveTo>
                    <a:pt x="127038" y="688454"/>
                  </a:moveTo>
                  <a:lnTo>
                    <a:pt x="126288" y="686943"/>
                  </a:lnTo>
                  <a:lnTo>
                    <a:pt x="126225" y="687209"/>
                  </a:lnTo>
                  <a:lnTo>
                    <a:pt x="126250" y="687501"/>
                  </a:lnTo>
                  <a:lnTo>
                    <a:pt x="126225" y="687781"/>
                  </a:lnTo>
                  <a:lnTo>
                    <a:pt x="127038" y="688454"/>
                  </a:lnTo>
                  <a:close/>
                </a:path>
                <a:path w="572769" h="925829">
                  <a:moveTo>
                    <a:pt x="131051" y="726211"/>
                  </a:moveTo>
                  <a:lnTo>
                    <a:pt x="127571" y="722020"/>
                  </a:lnTo>
                  <a:lnTo>
                    <a:pt x="128435" y="723303"/>
                  </a:lnTo>
                  <a:lnTo>
                    <a:pt x="129705" y="724814"/>
                  </a:lnTo>
                  <a:lnTo>
                    <a:pt x="131051" y="726211"/>
                  </a:lnTo>
                  <a:close/>
                </a:path>
                <a:path w="572769" h="925829">
                  <a:moveTo>
                    <a:pt x="131470" y="726643"/>
                  </a:moveTo>
                  <a:lnTo>
                    <a:pt x="131051" y="726211"/>
                  </a:lnTo>
                  <a:lnTo>
                    <a:pt x="131432" y="726668"/>
                  </a:lnTo>
                  <a:close/>
                </a:path>
                <a:path w="572769" h="925829">
                  <a:moveTo>
                    <a:pt x="132511" y="137223"/>
                  </a:moveTo>
                  <a:lnTo>
                    <a:pt x="131673" y="138430"/>
                  </a:lnTo>
                  <a:lnTo>
                    <a:pt x="131940" y="139700"/>
                  </a:lnTo>
                  <a:lnTo>
                    <a:pt x="132511" y="137223"/>
                  </a:lnTo>
                  <a:close/>
                </a:path>
                <a:path w="572769" h="925829">
                  <a:moveTo>
                    <a:pt x="132715" y="136309"/>
                  </a:moveTo>
                  <a:lnTo>
                    <a:pt x="132511" y="137223"/>
                  </a:lnTo>
                  <a:lnTo>
                    <a:pt x="132715" y="136309"/>
                  </a:lnTo>
                  <a:close/>
                </a:path>
                <a:path w="572769" h="925829">
                  <a:moveTo>
                    <a:pt x="134632" y="690968"/>
                  </a:moveTo>
                  <a:lnTo>
                    <a:pt x="132067" y="689571"/>
                  </a:lnTo>
                  <a:lnTo>
                    <a:pt x="130098" y="692315"/>
                  </a:lnTo>
                  <a:lnTo>
                    <a:pt x="131648" y="693191"/>
                  </a:lnTo>
                  <a:lnTo>
                    <a:pt x="134632" y="690968"/>
                  </a:lnTo>
                  <a:close/>
                </a:path>
                <a:path w="572769" h="925829">
                  <a:moveTo>
                    <a:pt x="136182" y="106006"/>
                  </a:moveTo>
                  <a:lnTo>
                    <a:pt x="134823" y="106680"/>
                  </a:lnTo>
                  <a:lnTo>
                    <a:pt x="135915" y="106680"/>
                  </a:lnTo>
                  <a:lnTo>
                    <a:pt x="136182" y="106006"/>
                  </a:lnTo>
                  <a:close/>
                </a:path>
                <a:path w="572769" h="925829">
                  <a:moveTo>
                    <a:pt x="139077" y="94665"/>
                  </a:moveTo>
                  <a:lnTo>
                    <a:pt x="135280" y="99339"/>
                  </a:lnTo>
                  <a:lnTo>
                    <a:pt x="136410" y="99314"/>
                  </a:lnTo>
                  <a:lnTo>
                    <a:pt x="137414" y="99555"/>
                  </a:lnTo>
                  <a:lnTo>
                    <a:pt x="138341" y="99860"/>
                  </a:lnTo>
                  <a:lnTo>
                    <a:pt x="136385" y="98907"/>
                  </a:lnTo>
                  <a:lnTo>
                    <a:pt x="139077" y="94665"/>
                  </a:lnTo>
                  <a:close/>
                </a:path>
                <a:path w="572769" h="925829">
                  <a:moveTo>
                    <a:pt x="143205" y="708660"/>
                  </a:moveTo>
                  <a:lnTo>
                    <a:pt x="142570" y="708660"/>
                  </a:lnTo>
                  <a:lnTo>
                    <a:pt x="142468" y="709930"/>
                  </a:lnTo>
                  <a:lnTo>
                    <a:pt x="143205" y="708660"/>
                  </a:lnTo>
                  <a:close/>
                </a:path>
                <a:path w="572769" h="925829">
                  <a:moveTo>
                    <a:pt x="148158" y="709612"/>
                  </a:moveTo>
                  <a:lnTo>
                    <a:pt x="147142" y="709104"/>
                  </a:lnTo>
                  <a:lnTo>
                    <a:pt x="147129" y="709612"/>
                  </a:lnTo>
                  <a:lnTo>
                    <a:pt x="147688" y="709612"/>
                  </a:lnTo>
                  <a:lnTo>
                    <a:pt x="148158" y="709841"/>
                  </a:lnTo>
                  <a:lnTo>
                    <a:pt x="148158" y="709612"/>
                  </a:lnTo>
                  <a:close/>
                </a:path>
                <a:path w="572769" h="925829">
                  <a:moveTo>
                    <a:pt x="148513" y="710857"/>
                  </a:moveTo>
                  <a:lnTo>
                    <a:pt x="148272" y="710107"/>
                  </a:lnTo>
                  <a:lnTo>
                    <a:pt x="148158" y="709841"/>
                  </a:lnTo>
                  <a:lnTo>
                    <a:pt x="148094" y="710107"/>
                  </a:lnTo>
                  <a:lnTo>
                    <a:pt x="148513" y="710857"/>
                  </a:lnTo>
                  <a:close/>
                </a:path>
                <a:path w="572769" h="925829">
                  <a:moveTo>
                    <a:pt x="156819" y="69850"/>
                  </a:moveTo>
                  <a:lnTo>
                    <a:pt x="153200" y="73660"/>
                  </a:lnTo>
                  <a:lnTo>
                    <a:pt x="155041" y="73660"/>
                  </a:lnTo>
                  <a:lnTo>
                    <a:pt x="156819" y="69850"/>
                  </a:lnTo>
                  <a:close/>
                </a:path>
                <a:path w="572769" h="925829">
                  <a:moveTo>
                    <a:pt x="173405" y="203593"/>
                  </a:moveTo>
                  <a:lnTo>
                    <a:pt x="173189" y="203657"/>
                  </a:lnTo>
                  <a:lnTo>
                    <a:pt x="173012" y="203708"/>
                  </a:lnTo>
                  <a:lnTo>
                    <a:pt x="172808" y="203758"/>
                  </a:lnTo>
                  <a:lnTo>
                    <a:pt x="172974" y="204025"/>
                  </a:lnTo>
                  <a:lnTo>
                    <a:pt x="173405" y="203593"/>
                  </a:lnTo>
                  <a:close/>
                </a:path>
                <a:path w="572769" h="925829">
                  <a:moveTo>
                    <a:pt x="174002" y="730300"/>
                  </a:moveTo>
                  <a:lnTo>
                    <a:pt x="173977" y="729424"/>
                  </a:lnTo>
                  <a:lnTo>
                    <a:pt x="173748" y="729932"/>
                  </a:lnTo>
                  <a:lnTo>
                    <a:pt x="173723" y="730440"/>
                  </a:lnTo>
                  <a:lnTo>
                    <a:pt x="173723" y="730948"/>
                  </a:lnTo>
                  <a:lnTo>
                    <a:pt x="173901" y="730707"/>
                  </a:lnTo>
                  <a:lnTo>
                    <a:pt x="174002" y="730300"/>
                  </a:lnTo>
                  <a:close/>
                </a:path>
                <a:path w="572769" h="925829">
                  <a:moveTo>
                    <a:pt x="174028" y="212153"/>
                  </a:moveTo>
                  <a:lnTo>
                    <a:pt x="173799" y="212204"/>
                  </a:lnTo>
                  <a:lnTo>
                    <a:pt x="173596" y="212445"/>
                  </a:lnTo>
                  <a:lnTo>
                    <a:pt x="173977" y="212204"/>
                  </a:lnTo>
                  <a:close/>
                </a:path>
                <a:path w="572769" h="925829">
                  <a:moveTo>
                    <a:pt x="174078" y="212026"/>
                  </a:moveTo>
                  <a:lnTo>
                    <a:pt x="173786" y="211836"/>
                  </a:lnTo>
                  <a:lnTo>
                    <a:pt x="173431" y="211937"/>
                  </a:lnTo>
                  <a:lnTo>
                    <a:pt x="173837" y="212026"/>
                  </a:lnTo>
                  <a:lnTo>
                    <a:pt x="174028" y="212153"/>
                  </a:lnTo>
                  <a:lnTo>
                    <a:pt x="174078" y="212026"/>
                  </a:lnTo>
                  <a:close/>
                </a:path>
                <a:path w="572769" h="925829">
                  <a:moveTo>
                    <a:pt x="176390" y="236740"/>
                  </a:moveTo>
                  <a:lnTo>
                    <a:pt x="176149" y="236943"/>
                  </a:lnTo>
                  <a:lnTo>
                    <a:pt x="176072" y="237083"/>
                  </a:lnTo>
                  <a:lnTo>
                    <a:pt x="176390" y="236740"/>
                  </a:lnTo>
                  <a:close/>
                </a:path>
                <a:path w="572769" h="925829">
                  <a:moveTo>
                    <a:pt x="176415" y="155105"/>
                  </a:moveTo>
                  <a:close/>
                </a:path>
                <a:path w="572769" h="925829">
                  <a:moveTo>
                    <a:pt x="177558" y="763803"/>
                  </a:moveTo>
                  <a:lnTo>
                    <a:pt x="173672" y="762114"/>
                  </a:lnTo>
                  <a:lnTo>
                    <a:pt x="175831" y="765810"/>
                  </a:lnTo>
                  <a:lnTo>
                    <a:pt x="177558" y="763803"/>
                  </a:lnTo>
                  <a:close/>
                </a:path>
                <a:path w="572769" h="925829">
                  <a:moveTo>
                    <a:pt x="178231" y="220599"/>
                  </a:moveTo>
                  <a:lnTo>
                    <a:pt x="177711" y="220675"/>
                  </a:lnTo>
                  <a:lnTo>
                    <a:pt x="177330" y="220802"/>
                  </a:lnTo>
                  <a:lnTo>
                    <a:pt x="176961" y="220916"/>
                  </a:lnTo>
                  <a:lnTo>
                    <a:pt x="177253" y="220891"/>
                  </a:lnTo>
                  <a:lnTo>
                    <a:pt x="177622" y="220814"/>
                  </a:lnTo>
                  <a:lnTo>
                    <a:pt x="178231" y="220599"/>
                  </a:lnTo>
                  <a:close/>
                </a:path>
                <a:path w="572769" h="925829">
                  <a:moveTo>
                    <a:pt x="179387" y="257708"/>
                  </a:moveTo>
                  <a:lnTo>
                    <a:pt x="179120" y="257568"/>
                  </a:lnTo>
                  <a:lnTo>
                    <a:pt x="178866" y="257441"/>
                  </a:lnTo>
                  <a:lnTo>
                    <a:pt x="178587" y="257568"/>
                  </a:lnTo>
                  <a:lnTo>
                    <a:pt x="178727" y="257771"/>
                  </a:lnTo>
                  <a:lnTo>
                    <a:pt x="179082" y="257784"/>
                  </a:lnTo>
                  <a:lnTo>
                    <a:pt x="179387" y="257708"/>
                  </a:lnTo>
                  <a:close/>
                </a:path>
                <a:path w="572769" h="925829">
                  <a:moveTo>
                    <a:pt x="179705" y="156832"/>
                  </a:moveTo>
                  <a:lnTo>
                    <a:pt x="179641" y="154330"/>
                  </a:lnTo>
                  <a:lnTo>
                    <a:pt x="176415" y="155105"/>
                  </a:lnTo>
                  <a:lnTo>
                    <a:pt x="177571" y="155244"/>
                  </a:lnTo>
                  <a:lnTo>
                    <a:pt x="179705" y="156832"/>
                  </a:lnTo>
                  <a:close/>
                </a:path>
                <a:path w="572769" h="925829">
                  <a:moveTo>
                    <a:pt x="179920" y="156997"/>
                  </a:moveTo>
                  <a:lnTo>
                    <a:pt x="179705" y="156832"/>
                  </a:lnTo>
                  <a:lnTo>
                    <a:pt x="179717" y="157022"/>
                  </a:lnTo>
                  <a:lnTo>
                    <a:pt x="179920" y="156997"/>
                  </a:lnTo>
                  <a:close/>
                </a:path>
                <a:path w="572769" h="925829">
                  <a:moveTo>
                    <a:pt x="181305" y="251612"/>
                  </a:moveTo>
                  <a:lnTo>
                    <a:pt x="181051" y="251599"/>
                  </a:lnTo>
                  <a:lnTo>
                    <a:pt x="180924" y="251841"/>
                  </a:lnTo>
                  <a:lnTo>
                    <a:pt x="181165" y="251777"/>
                  </a:lnTo>
                  <a:lnTo>
                    <a:pt x="181305" y="251612"/>
                  </a:lnTo>
                  <a:close/>
                </a:path>
                <a:path w="572769" h="925829">
                  <a:moveTo>
                    <a:pt x="182511" y="156667"/>
                  </a:moveTo>
                  <a:lnTo>
                    <a:pt x="179920" y="156997"/>
                  </a:lnTo>
                  <a:lnTo>
                    <a:pt x="180543" y="157467"/>
                  </a:lnTo>
                  <a:lnTo>
                    <a:pt x="182511" y="156667"/>
                  </a:lnTo>
                  <a:close/>
                </a:path>
                <a:path w="572769" h="925829">
                  <a:moveTo>
                    <a:pt x="183134" y="241896"/>
                  </a:moveTo>
                  <a:lnTo>
                    <a:pt x="183045" y="241769"/>
                  </a:lnTo>
                  <a:lnTo>
                    <a:pt x="182803" y="241668"/>
                  </a:lnTo>
                  <a:lnTo>
                    <a:pt x="183134" y="241896"/>
                  </a:lnTo>
                  <a:close/>
                </a:path>
                <a:path w="572769" h="925829">
                  <a:moveTo>
                    <a:pt x="186461" y="287502"/>
                  </a:moveTo>
                  <a:lnTo>
                    <a:pt x="186220" y="287959"/>
                  </a:lnTo>
                  <a:lnTo>
                    <a:pt x="186397" y="287794"/>
                  </a:lnTo>
                  <a:lnTo>
                    <a:pt x="186461" y="287642"/>
                  </a:lnTo>
                  <a:lnTo>
                    <a:pt x="186461" y="287502"/>
                  </a:lnTo>
                  <a:close/>
                </a:path>
                <a:path w="572769" h="925829">
                  <a:moveTo>
                    <a:pt x="187147" y="286334"/>
                  </a:moveTo>
                  <a:lnTo>
                    <a:pt x="186080" y="286715"/>
                  </a:lnTo>
                  <a:lnTo>
                    <a:pt x="186537" y="287045"/>
                  </a:lnTo>
                  <a:lnTo>
                    <a:pt x="186461" y="287502"/>
                  </a:lnTo>
                  <a:lnTo>
                    <a:pt x="187147" y="286334"/>
                  </a:lnTo>
                  <a:close/>
                </a:path>
                <a:path w="572769" h="925829">
                  <a:moveTo>
                    <a:pt x="192976" y="291261"/>
                  </a:moveTo>
                  <a:lnTo>
                    <a:pt x="192646" y="291414"/>
                  </a:lnTo>
                  <a:lnTo>
                    <a:pt x="192341" y="291592"/>
                  </a:lnTo>
                  <a:lnTo>
                    <a:pt x="192062" y="291769"/>
                  </a:lnTo>
                  <a:lnTo>
                    <a:pt x="192443" y="291566"/>
                  </a:lnTo>
                  <a:lnTo>
                    <a:pt x="192773" y="291376"/>
                  </a:lnTo>
                  <a:lnTo>
                    <a:pt x="192976" y="291261"/>
                  </a:lnTo>
                  <a:close/>
                </a:path>
                <a:path w="572769" h="925829">
                  <a:moveTo>
                    <a:pt x="195414" y="332790"/>
                  </a:moveTo>
                  <a:lnTo>
                    <a:pt x="195199" y="332574"/>
                  </a:lnTo>
                  <a:lnTo>
                    <a:pt x="195135" y="332435"/>
                  </a:lnTo>
                  <a:lnTo>
                    <a:pt x="195160" y="332663"/>
                  </a:lnTo>
                  <a:lnTo>
                    <a:pt x="195414" y="332790"/>
                  </a:lnTo>
                  <a:close/>
                </a:path>
                <a:path w="572769" h="925829">
                  <a:moveTo>
                    <a:pt x="196088" y="298551"/>
                  </a:moveTo>
                  <a:lnTo>
                    <a:pt x="194614" y="298754"/>
                  </a:lnTo>
                  <a:lnTo>
                    <a:pt x="194729" y="298983"/>
                  </a:lnTo>
                  <a:lnTo>
                    <a:pt x="195097" y="298869"/>
                  </a:lnTo>
                  <a:lnTo>
                    <a:pt x="196088" y="298551"/>
                  </a:lnTo>
                  <a:close/>
                </a:path>
                <a:path w="572769" h="925829">
                  <a:moveTo>
                    <a:pt x="196291" y="333133"/>
                  </a:moveTo>
                  <a:lnTo>
                    <a:pt x="196075" y="333082"/>
                  </a:lnTo>
                  <a:lnTo>
                    <a:pt x="195897" y="333032"/>
                  </a:lnTo>
                  <a:lnTo>
                    <a:pt x="195719" y="332968"/>
                  </a:lnTo>
                  <a:lnTo>
                    <a:pt x="195262" y="333248"/>
                  </a:lnTo>
                  <a:lnTo>
                    <a:pt x="195503" y="333298"/>
                  </a:lnTo>
                  <a:lnTo>
                    <a:pt x="195872" y="333248"/>
                  </a:lnTo>
                  <a:lnTo>
                    <a:pt x="196291" y="333133"/>
                  </a:lnTo>
                  <a:close/>
                </a:path>
                <a:path w="572769" h="925829">
                  <a:moveTo>
                    <a:pt x="199821" y="307454"/>
                  </a:moveTo>
                  <a:lnTo>
                    <a:pt x="197192" y="308800"/>
                  </a:lnTo>
                  <a:lnTo>
                    <a:pt x="196024" y="309333"/>
                  </a:lnTo>
                  <a:lnTo>
                    <a:pt x="197154" y="308851"/>
                  </a:lnTo>
                  <a:lnTo>
                    <a:pt x="197751" y="308737"/>
                  </a:lnTo>
                  <a:lnTo>
                    <a:pt x="198043" y="308800"/>
                  </a:lnTo>
                  <a:lnTo>
                    <a:pt x="198539" y="308546"/>
                  </a:lnTo>
                  <a:lnTo>
                    <a:pt x="199110" y="308203"/>
                  </a:lnTo>
                  <a:lnTo>
                    <a:pt x="199821" y="307721"/>
                  </a:lnTo>
                  <a:lnTo>
                    <a:pt x="199821" y="307454"/>
                  </a:lnTo>
                  <a:close/>
                </a:path>
                <a:path w="572769" h="925829">
                  <a:moveTo>
                    <a:pt x="203530" y="756920"/>
                  </a:moveTo>
                  <a:lnTo>
                    <a:pt x="202641" y="756500"/>
                  </a:lnTo>
                  <a:lnTo>
                    <a:pt x="202526" y="756729"/>
                  </a:lnTo>
                  <a:lnTo>
                    <a:pt x="203530" y="756920"/>
                  </a:lnTo>
                  <a:close/>
                </a:path>
                <a:path w="572769" h="925829">
                  <a:moveTo>
                    <a:pt x="204381" y="324650"/>
                  </a:moveTo>
                  <a:lnTo>
                    <a:pt x="204241" y="324637"/>
                  </a:lnTo>
                  <a:lnTo>
                    <a:pt x="204063" y="324624"/>
                  </a:lnTo>
                  <a:lnTo>
                    <a:pt x="203873" y="324624"/>
                  </a:lnTo>
                  <a:lnTo>
                    <a:pt x="204381" y="324650"/>
                  </a:lnTo>
                  <a:close/>
                </a:path>
                <a:path w="572769" h="925829">
                  <a:moveTo>
                    <a:pt x="205092" y="751840"/>
                  </a:moveTo>
                  <a:lnTo>
                    <a:pt x="199529" y="750570"/>
                  </a:lnTo>
                  <a:lnTo>
                    <a:pt x="199237" y="753110"/>
                  </a:lnTo>
                  <a:lnTo>
                    <a:pt x="195262" y="753110"/>
                  </a:lnTo>
                  <a:lnTo>
                    <a:pt x="202641" y="756500"/>
                  </a:lnTo>
                  <a:lnTo>
                    <a:pt x="205092" y="751840"/>
                  </a:lnTo>
                  <a:close/>
                </a:path>
                <a:path w="572769" h="925829">
                  <a:moveTo>
                    <a:pt x="205574" y="339420"/>
                  </a:moveTo>
                  <a:lnTo>
                    <a:pt x="204952" y="339217"/>
                  </a:lnTo>
                  <a:lnTo>
                    <a:pt x="201942" y="340969"/>
                  </a:lnTo>
                  <a:lnTo>
                    <a:pt x="203174" y="341109"/>
                  </a:lnTo>
                  <a:lnTo>
                    <a:pt x="204000" y="340715"/>
                  </a:lnTo>
                  <a:lnTo>
                    <a:pt x="205574" y="339420"/>
                  </a:lnTo>
                  <a:close/>
                </a:path>
                <a:path w="572769" h="925829">
                  <a:moveTo>
                    <a:pt x="207111" y="335915"/>
                  </a:moveTo>
                  <a:lnTo>
                    <a:pt x="206717" y="335153"/>
                  </a:lnTo>
                  <a:lnTo>
                    <a:pt x="204393" y="335699"/>
                  </a:lnTo>
                  <a:lnTo>
                    <a:pt x="204889" y="335102"/>
                  </a:lnTo>
                  <a:lnTo>
                    <a:pt x="205740" y="334721"/>
                  </a:lnTo>
                  <a:lnTo>
                    <a:pt x="206286" y="334378"/>
                  </a:lnTo>
                  <a:lnTo>
                    <a:pt x="204571" y="334860"/>
                  </a:lnTo>
                  <a:lnTo>
                    <a:pt x="201739" y="335978"/>
                  </a:lnTo>
                  <a:lnTo>
                    <a:pt x="199390" y="338150"/>
                  </a:lnTo>
                  <a:lnTo>
                    <a:pt x="202450" y="336740"/>
                  </a:lnTo>
                  <a:lnTo>
                    <a:pt x="201422" y="337667"/>
                  </a:lnTo>
                  <a:lnTo>
                    <a:pt x="205016" y="335902"/>
                  </a:lnTo>
                  <a:lnTo>
                    <a:pt x="205651" y="336105"/>
                  </a:lnTo>
                  <a:lnTo>
                    <a:pt x="204660" y="337312"/>
                  </a:lnTo>
                  <a:lnTo>
                    <a:pt x="203568" y="337997"/>
                  </a:lnTo>
                  <a:lnTo>
                    <a:pt x="204393" y="337616"/>
                  </a:lnTo>
                  <a:lnTo>
                    <a:pt x="203441" y="339128"/>
                  </a:lnTo>
                  <a:lnTo>
                    <a:pt x="205359" y="338074"/>
                  </a:lnTo>
                  <a:lnTo>
                    <a:pt x="207111" y="335915"/>
                  </a:lnTo>
                  <a:close/>
                </a:path>
                <a:path w="572769" h="925829">
                  <a:moveTo>
                    <a:pt x="207251" y="25577"/>
                  </a:moveTo>
                  <a:lnTo>
                    <a:pt x="207238" y="25196"/>
                  </a:lnTo>
                  <a:lnTo>
                    <a:pt x="207162" y="24993"/>
                  </a:lnTo>
                  <a:lnTo>
                    <a:pt x="206908" y="25171"/>
                  </a:lnTo>
                  <a:lnTo>
                    <a:pt x="207022" y="25349"/>
                  </a:lnTo>
                  <a:lnTo>
                    <a:pt x="207251" y="25577"/>
                  </a:lnTo>
                  <a:close/>
                </a:path>
                <a:path w="572769" h="925829">
                  <a:moveTo>
                    <a:pt x="208343" y="786828"/>
                  </a:moveTo>
                  <a:lnTo>
                    <a:pt x="208140" y="786701"/>
                  </a:lnTo>
                  <a:lnTo>
                    <a:pt x="207911" y="786587"/>
                  </a:lnTo>
                  <a:lnTo>
                    <a:pt x="206006" y="786041"/>
                  </a:lnTo>
                  <a:lnTo>
                    <a:pt x="207048" y="786498"/>
                  </a:lnTo>
                  <a:lnTo>
                    <a:pt x="208343" y="786828"/>
                  </a:lnTo>
                  <a:close/>
                </a:path>
                <a:path w="572769" h="925829">
                  <a:moveTo>
                    <a:pt x="212356" y="788670"/>
                  </a:moveTo>
                  <a:lnTo>
                    <a:pt x="210629" y="787400"/>
                  </a:lnTo>
                  <a:lnTo>
                    <a:pt x="208356" y="787400"/>
                  </a:lnTo>
                  <a:lnTo>
                    <a:pt x="209880" y="788670"/>
                  </a:lnTo>
                  <a:lnTo>
                    <a:pt x="211289" y="789940"/>
                  </a:lnTo>
                  <a:lnTo>
                    <a:pt x="212356" y="788670"/>
                  </a:lnTo>
                  <a:close/>
                </a:path>
                <a:path w="572769" h="925829">
                  <a:moveTo>
                    <a:pt x="215849" y="770890"/>
                  </a:moveTo>
                  <a:lnTo>
                    <a:pt x="214731" y="769620"/>
                  </a:lnTo>
                  <a:lnTo>
                    <a:pt x="214109" y="770890"/>
                  </a:lnTo>
                  <a:lnTo>
                    <a:pt x="215849" y="770890"/>
                  </a:lnTo>
                  <a:close/>
                </a:path>
                <a:path w="572769" h="925829">
                  <a:moveTo>
                    <a:pt x="216954" y="772160"/>
                  </a:moveTo>
                  <a:lnTo>
                    <a:pt x="216433" y="770890"/>
                  </a:lnTo>
                  <a:lnTo>
                    <a:pt x="215849" y="770890"/>
                  </a:lnTo>
                  <a:lnTo>
                    <a:pt x="216954" y="772160"/>
                  </a:lnTo>
                  <a:close/>
                </a:path>
                <a:path w="572769" h="925829">
                  <a:moveTo>
                    <a:pt x="218655" y="770001"/>
                  </a:moveTo>
                  <a:lnTo>
                    <a:pt x="217639" y="768807"/>
                  </a:lnTo>
                  <a:lnTo>
                    <a:pt x="217982" y="769378"/>
                  </a:lnTo>
                  <a:lnTo>
                    <a:pt x="218325" y="769734"/>
                  </a:lnTo>
                  <a:lnTo>
                    <a:pt x="218655" y="770001"/>
                  </a:lnTo>
                  <a:close/>
                </a:path>
                <a:path w="572769" h="925829">
                  <a:moveTo>
                    <a:pt x="221310" y="15240"/>
                  </a:moveTo>
                  <a:lnTo>
                    <a:pt x="220713" y="16510"/>
                  </a:lnTo>
                  <a:lnTo>
                    <a:pt x="220713" y="17170"/>
                  </a:lnTo>
                  <a:lnTo>
                    <a:pt x="221310" y="15240"/>
                  </a:lnTo>
                  <a:close/>
                </a:path>
                <a:path w="572769" h="925829">
                  <a:moveTo>
                    <a:pt x="228358" y="10160"/>
                  </a:moveTo>
                  <a:lnTo>
                    <a:pt x="224828" y="11430"/>
                  </a:lnTo>
                  <a:lnTo>
                    <a:pt x="224142" y="15240"/>
                  </a:lnTo>
                  <a:lnTo>
                    <a:pt x="227622" y="14389"/>
                  </a:lnTo>
                  <a:lnTo>
                    <a:pt x="227063" y="13970"/>
                  </a:lnTo>
                  <a:lnTo>
                    <a:pt x="228358" y="10160"/>
                  </a:lnTo>
                  <a:close/>
                </a:path>
                <a:path w="572769" h="925829">
                  <a:moveTo>
                    <a:pt x="228968" y="14071"/>
                  </a:moveTo>
                  <a:lnTo>
                    <a:pt x="227622" y="14389"/>
                  </a:lnTo>
                  <a:lnTo>
                    <a:pt x="228409" y="14973"/>
                  </a:lnTo>
                  <a:lnTo>
                    <a:pt x="228892" y="14465"/>
                  </a:lnTo>
                  <a:lnTo>
                    <a:pt x="228968" y="14071"/>
                  </a:lnTo>
                  <a:close/>
                </a:path>
                <a:path w="572769" h="925829">
                  <a:moveTo>
                    <a:pt x="229933" y="771740"/>
                  </a:moveTo>
                  <a:lnTo>
                    <a:pt x="229590" y="770890"/>
                  </a:lnTo>
                  <a:lnTo>
                    <a:pt x="228473" y="770890"/>
                  </a:lnTo>
                  <a:lnTo>
                    <a:pt x="229933" y="771740"/>
                  </a:lnTo>
                  <a:close/>
                </a:path>
                <a:path w="572769" h="925829">
                  <a:moveTo>
                    <a:pt x="230670" y="772160"/>
                  </a:moveTo>
                  <a:lnTo>
                    <a:pt x="229933" y="771740"/>
                  </a:lnTo>
                  <a:lnTo>
                    <a:pt x="230263" y="772515"/>
                  </a:lnTo>
                  <a:lnTo>
                    <a:pt x="230670" y="772160"/>
                  </a:lnTo>
                  <a:close/>
                </a:path>
                <a:path w="572769" h="925829">
                  <a:moveTo>
                    <a:pt x="237845" y="3810"/>
                  </a:moveTo>
                  <a:lnTo>
                    <a:pt x="234429" y="3810"/>
                  </a:lnTo>
                  <a:lnTo>
                    <a:pt x="234264" y="6337"/>
                  </a:lnTo>
                  <a:lnTo>
                    <a:pt x="237845" y="3810"/>
                  </a:lnTo>
                  <a:close/>
                </a:path>
                <a:path w="572769" h="925829">
                  <a:moveTo>
                    <a:pt x="238772" y="805180"/>
                  </a:moveTo>
                  <a:lnTo>
                    <a:pt x="238760" y="804748"/>
                  </a:lnTo>
                  <a:lnTo>
                    <a:pt x="237591" y="803910"/>
                  </a:lnTo>
                  <a:lnTo>
                    <a:pt x="238772" y="805180"/>
                  </a:lnTo>
                  <a:close/>
                </a:path>
                <a:path w="572769" h="925829">
                  <a:moveTo>
                    <a:pt x="240118" y="777036"/>
                  </a:moveTo>
                  <a:lnTo>
                    <a:pt x="239649" y="776808"/>
                  </a:lnTo>
                  <a:lnTo>
                    <a:pt x="239064" y="776681"/>
                  </a:lnTo>
                  <a:lnTo>
                    <a:pt x="239153" y="776808"/>
                  </a:lnTo>
                  <a:lnTo>
                    <a:pt x="240118" y="777036"/>
                  </a:lnTo>
                  <a:close/>
                </a:path>
                <a:path w="572769" h="925829">
                  <a:moveTo>
                    <a:pt x="241439" y="779780"/>
                  </a:moveTo>
                  <a:lnTo>
                    <a:pt x="239382" y="778764"/>
                  </a:lnTo>
                  <a:lnTo>
                    <a:pt x="240284" y="779780"/>
                  </a:lnTo>
                  <a:lnTo>
                    <a:pt x="241439" y="779780"/>
                  </a:lnTo>
                  <a:close/>
                </a:path>
                <a:path w="572769" h="925829">
                  <a:moveTo>
                    <a:pt x="252120" y="10617"/>
                  </a:moveTo>
                  <a:lnTo>
                    <a:pt x="251663" y="8686"/>
                  </a:lnTo>
                  <a:lnTo>
                    <a:pt x="251256" y="9194"/>
                  </a:lnTo>
                  <a:lnTo>
                    <a:pt x="251536" y="9677"/>
                  </a:lnTo>
                  <a:lnTo>
                    <a:pt x="251802" y="10160"/>
                  </a:lnTo>
                  <a:lnTo>
                    <a:pt x="252120" y="10617"/>
                  </a:lnTo>
                  <a:close/>
                </a:path>
                <a:path w="572769" h="925829">
                  <a:moveTo>
                    <a:pt x="255384" y="12700"/>
                  </a:moveTo>
                  <a:lnTo>
                    <a:pt x="252590" y="12700"/>
                  </a:lnTo>
                  <a:lnTo>
                    <a:pt x="250329" y="13970"/>
                  </a:lnTo>
                  <a:lnTo>
                    <a:pt x="249275" y="12700"/>
                  </a:lnTo>
                  <a:lnTo>
                    <a:pt x="251256" y="10160"/>
                  </a:lnTo>
                  <a:lnTo>
                    <a:pt x="250659" y="8890"/>
                  </a:lnTo>
                  <a:lnTo>
                    <a:pt x="250063" y="7620"/>
                  </a:lnTo>
                  <a:lnTo>
                    <a:pt x="248869" y="5080"/>
                  </a:lnTo>
                  <a:lnTo>
                    <a:pt x="247954" y="0"/>
                  </a:lnTo>
                  <a:lnTo>
                    <a:pt x="239674" y="2540"/>
                  </a:lnTo>
                  <a:lnTo>
                    <a:pt x="237070" y="7620"/>
                  </a:lnTo>
                  <a:lnTo>
                    <a:pt x="234264" y="6350"/>
                  </a:lnTo>
                  <a:lnTo>
                    <a:pt x="233603" y="8890"/>
                  </a:lnTo>
                  <a:lnTo>
                    <a:pt x="232498" y="7620"/>
                  </a:lnTo>
                  <a:lnTo>
                    <a:pt x="230200" y="7620"/>
                  </a:lnTo>
                  <a:lnTo>
                    <a:pt x="228968" y="14071"/>
                  </a:lnTo>
                  <a:lnTo>
                    <a:pt x="229374" y="13970"/>
                  </a:lnTo>
                  <a:lnTo>
                    <a:pt x="228892" y="14465"/>
                  </a:lnTo>
                  <a:lnTo>
                    <a:pt x="228752" y="15240"/>
                  </a:lnTo>
                  <a:lnTo>
                    <a:pt x="228409" y="14973"/>
                  </a:lnTo>
                  <a:lnTo>
                    <a:pt x="226936" y="16510"/>
                  </a:lnTo>
                  <a:lnTo>
                    <a:pt x="223558" y="16510"/>
                  </a:lnTo>
                  <a:lnTo>
                    <a:pt x="223012" y="15240"/>
                  </a:lnTo>
                  <a:lnTo>
                    <a:pt x="221830" y="19050"/>
                  </a:lnTo>
                  <a:lnTo>
                    <a:pt x="220713" y="17780"/>
                  </a:lnTo>
                  <a:lnTo>
                    <a:pt x="220713" y="17170"/>
                  </a:lnTo>
                  <a:lnTo>
                    <a:pt x="220129" y="19050"/>
                  </a:lnTo>
                  <a:lnTo>
                    <a:pt x="216115" y="20320"/>
                  </a:lnTo>
                  <a:lnTo>
                    <a:pt x="216662" y="24130"/>
                  </a:lnTo>
                  <a:lnTo>
                    <a:pt x="212826" y="22860"/>
                  </a:lnTo>
                  <a:lnTo>
                    <a:pt x="210019" y="30480"/>
                  </a:lnTo>
                  <a:lnTo>
                    <a:pt x="207251" y="26670"/>
                  </a:lnTo>
                  <a:lnTo>
                    <a:pt x="207289" y="27940"/>
                  </a:lnTo>
                  <a:lnTo>
                    <a:pt x="205854" y="31750"/>
                  </a:lnTo>
                  <a:lnTo>
                    <a:pt x="204177" y="34290"/>
                  </a:lnTo>
                  <a:lnTo>
                    <a:pt x="202907" y="31750"/>
                  </a:lnTo>
                  <a:lnTo>
                    <a:pt x="196786" y="35560"/>
                  </a:lnTo>
                  <a:lnTo>
                    <a:pt x="193941" y="34290"/>
                  </a:lnTo>
                  <a:lnTo>
                    <a:pt x="194767" y="40640"/>
                  </a:lnTo>
                  <a:lnTo>
                    <a:pt x="186118" y="44450"/>
                  </a:lnTo>
                  <a:lnTo>
                    <a:pt x="183794" y="50800"/>
                  </a:lnTo>
                  <a:lnTo>
                    <a:pt x="183692" y="49530"/>
                  </a:lnTo>
                  <a:lnTo>
                    <a:pt x="184238" y="48260"/>
                  </a:lnTo>
                  <a:lnTo>
                    <a:pt x="181546" y="50800"/>
                  </a:lnTo>
                  <a:lnTo>
                    <a:pt x="177584" y="50800"/>
                  </a:lnTo>
                  <a:lnTo>
                    <a:pt x="180124" y="54610"/>
                  </a:lnTo>
                  <a:lnTo>
                    <a:pt x="177012" y="58420"/>
                  </a:lnTo>
                  <a:lnTo>
                    <a:pt x="176784" y="62230"/>
                  </a:lnTo>
                  <a:lnTo>
                    <a:pt x="171030" y="62230"/>
                  </a:lnTo>
                  <a:lnTo>
                    <a:pt x="175183" y="57150"/>
                  </a:lnTo>
                  <a:lnTo>
                    <a:pt x="171577" y="55880"/>
                  </a:lnTo>
                  <a:lnTo>
                    <a:pt x="174066" y="58420"/>
                  </a:lnTo>
                  <a:lnTo>
                    <a:pt x="168757" y="63500"/>
                  </a:lnTo>
                  <a:lnTo>
                    <a:pt x="171742" y="64770"/>
                  </a:lnTo>
                  <a:lnTo>
                    <a:pt x="168986" y="64770"/>
                  </a:lnTo>
                  <a:lnTo>
                    <a:pt x="165417" y="63500"/>
                  </a:lnTo>
                  <a:lnTo>
                    <a:pt x="168694" y="68580"/>
                  </a:lnTo>
                  <a:lnTo>
                    <a:pt x="163995" y="67310"/>
                  </a:lnTo>
                  <a:lnTo>
                    <a:pt x="164465" y="71120"/>
                  </a:lnTo>
                  <a:lnTo>
                    <a:pt x="159512" y="72390"/>
                  </a:lnTo>
                  <a:lnTo>
                    <a:pt x="160172" y="68580"/>
                  </a:lnTo>
                  <a:lnTo>
                    <a:pt x="157848" y="73660"/>
                  </a:lnTo>
                  <a:lnTo>
                    <a:pt x="158788" y="76200"/>
                  </a:lnTo>
                  <a:lnTo>
                    <a:pt x="155397" y="81280"/>
                  </a:lnTo>
                  <a:lnTo>
                    <a:pt x="154762" y="76200"/>
                  </a:lnTo>
                  <a:lnTo>
                    <a:pt x="151866" y="76200"/>
                  </a:lnTo>
                  <a:lnTo>
                    <a:pt x="149948" y="80010"/>
                  </a:lnTo>
                  <a:lnTo>
                    <a:pt x="150672" y="83820"/>
                  </a:lnTo>
                  <a:lnTo>
                    <a:pt x="149682" y="85090"/>
                  </a:lnTo>
                  <a:lnTo>
                    <a:pt x="173672" y="85090"/>
                  </a:lnTo>
                  <a:lnTo>
                    <a:pt x="175869" y="82550"/>
                  </a:lnTo>
                  <a:lnTo>
                    <a:pt x="176936" y="81280"/>
                  </a:lnTo>
                  <a:lnTo>
                    <a:pt x="180149" y="77470"/>
                  </a:lnTo>
                  <a:lnTo>
                    <a:pt x="184658" y="72390"/>
                  </a:lnTo>
                  <a:lnTo>
                    <a:pt x="188226" y="68580"/>
                  </a:lnTo>
                  <a:lnTo>
                    <a:pt x="189420" y="67310"/>
                  </a:lnTo>
                  <a:lnTo>
                    <a:pt x="192874" y="64770"/>
                  </a:lnTo>
                  <a:lnTo>
                    <a:pt x="194602" y="63500"/>
                  </a:lnTo>
                  <a:lnTo>
                    <a:pt x="197459" y="62230"/>
                  </a:lnTo>
                  <a:lnTo>
                    <a:pt x="200317" y="60960"/>
                  </a:lnTo>
                  <a:lnTo>
                    <a:pt x="204685" y="58420"/>
                  </a:lnTo>
                  <a:lnTo>
                    <a:pt x="203403" y="55880"/>
                  </a:lnTo>
                  <a:lnTo>
                    <a:pt x="204368" y="52070"/>
                  </a:lnTo>
                  <a:lnTo>
                    <a:pt x="207276" y="54610"/>
                  </a:lnTo>
                  <a:lnTo>
                    <a:pt x="207822" y="52070"/>
                  </a:lnTo>
                  <a:lnTo>
                    <a:pt x="208635" y="48260"/>
                  </a:lnTo>
                  <a:lnTo>
                    <a:pt x="212471" y="44450"/>
                  </a:lnTo>
                  <a:lnTo>
                    <a:pt x="217678" y="43180"/>
                  </a:lnTo>
                  <a:lnTo>
                    <a:pt x="222910" y="40640"/>
                  </a:lnTo>
                  <a:lnTo>
                    <a:pt x="226860" y="35560"/>
                  </a:lnTo>
                  <a:lnTo>
                    <a:pt x="224599" y="35560"/>
                  </a:lnTo>
                  <a:lnTo>
                    <a:pt x="225996" y="34290"/>
                  </a:lnTo>
                  <a:lnTo>
                    <a:pt x="227393" y="33020"/>
                  </a:lnTo>
                  <a:lnTo>
                    <a:pt x="229628" y="30480"/>
                  </a:lnTo>
                  <a:lnTo>
                    <a:pt x="231863" y="27940"/>
                  </a:lnTo>
                  <a:lnTo>
                    <a:pt x="232968" y="29210"/>
                  </a:lnTo>
                  <a:lnTo>
                    <a:pt x="232422" y="27940"/>
                  </a:lnTo>
                  <a:lnTo>
                    <a:pt x="234111" y="27940"/>
                  </a:lnTo>
                  <a:lnTo>
                    <a:pt x="235216" y="29210"/>
                  </a:lnTo>
                  <a:lnTo>
                    <a:pt x="235991" y="27940"/>
                  </a:lnTo>
                  <a:lnTo>
                    <a:pt x="238340" y="24130"/>
                  </a:lnTo>
                  <a:lnTo>
                    <a:pt x="239915" y="21590"/>
                  </a:lnTo>
                  <a:lnTo>
                    <a:pt x="245643" y="19050"/>
                  </a:lnTo>
                  <a:lnTo>
                    <a:pt x="243116" y="27940"/>
                  </a:lnTo>
                  <a:lnTo>
                    <a:pt x="250545" y="21590"/>
                  </a:lnTo>
                  <a:lnTo>
                    <a:pt x="252831" y="20320"/>
                  </a:lnTo>
                  <a:lnTo>
                    <a:pt x="254114" y="16510"/>
                  </a:lnTo>
                  <a:lnTo>
                    <a:pt x="254533" y="15240"/>
                  </a:lnTo>
                  <a:lnTo>
                    <a:pt x="255384" y="12700"/>
                  </a:lnTo>
                  <a:close/>
                </a:path>
                <a:path w="572769" h="925829">
                  <a:moveTo>
                    <a:pt x="265899" y="21158"/>
                  </a:moveTo>
                  <a:lnTo>
                    <a:pt x="265074" y="19532"/>
                  </a:lnTo>
                  <a:lnTo>
                    <a:pt x="265010" y="19773"/>
                  </a:lnTo>
                  <a:lnTo>
                    <a:pt x="265899" y="21158"/>
                  </a:lnTo>
                  <a:close/>
                </a:path>
                <a:path w="572769" h="925829">
                  <a:moveTo>
                    <a:pt x="267855" y="799071"/>
                  </a:moveTo>
                  <a:lnTo>
                    <a:pt x="267639" y="798576"/>
                  </a:lnTo>
                  <a:lnTo>
                    <a:pt x="267347" y="798195"/>
                  </a:lnTo>
                  <a:lnTo>
                    <a:pt x="266992" y="798296"/>
                  </a:lnTo>
                  <a:lnTo>
                    <a:pt x="267309" y="798576"/>
                  </a:lnTo>
                  <a:lnTo>
                    <a:pt x="267576" y="798817"/>
                  </a:lnTo>
                  <a:lnTo>
                    <a:pt x="267855" y="799071"/>
                  </a:lnTo>
                  <a:close/>
                </a:path>
                <a:path w="572769" h="925829">
                  <a:moveTo>
                    <a:pt x="282651" y="825715"/>
                  </a:moveTo>
                  <a:lnTo>
                    <a:pt x="281635" y="824941"/>
                  </a:lnTo>
                  <a:lnTo>
                    <a:pt x="280492" y="823963"/>
                  </a:lnTo>
                  <a:lnTo>
                    <a:pt x="279158" y="823760"/>
                  </a:lnTo>
                  <a:lnTo>
                    <a:pt x="280238" y="825004"/>
                  </a:lnTo>
                  <a:lnTo>
                    <a:pt x="281419" y="825500"/>
                  </a:lnTo>
                  <a:lnTo>
                    <a:pt x="282651" y="825715"/>
                  </a:lnTo>
                  <a:close/>
                </a:path>
                <a:path w="572769" h="925829">
                  <a:moveTo>
                    <a:pt x="283451" y="810996"/>
                  </a:moveTo>
                  <a:lnTo>
                    <a:pt x="282638" y="810818"/>
                  </a:lnTo>
                  <a:lnTo>
                    <a:pt x="281965" y="810691"/>
                  </a:lnTo>
                  <a:lnTo>
                    <a:pt x="281990" y="811047"/>
                  </a:lnTo>
                  <a:lnTo>
                    <a:pt x="282790" y="811390"/>
                  </a:lnTo>
                  <a:lnTo>
                    <a:pt x="283273" y="811263"/>
                  </a:lnTo>
                  <a:lnTo>
                    <a:pt x="283451" y="810996"/>
                  </a:lnTo>
                  <a:close/>
                </a:path>
                <a:path w="572769" h="925829">
                  <a:moveTo>
                    <a:pt x="286816" y="812800"/>
                  </a:moveTo>
                  <a:lnTo>
                    <a:pt x="285915" y="810260"/>
                  </a:lnTo>
                  <a:lnTo>
                    <a:pt x="284835" y="811530"/>
                  </a:lnTo>
                  <a:lnTo>
                    <a:pt x="286816" y="812800"/>
                  </a:lnTo>
                  <a:close/>
                </a:path>
                <a:path w="572769" h="925829">
                  <a:moveTo>
                    <a:pt x="313537" y="821004"/>
                  </a:moveTo>
                  <a:lnTo>
                    <a:pt x="309410" y="820026"/>
                  </a:lnTo>
                  <a:lnTo>
                    <a:pt x="312407" y="820864"/>
                  </a:lnTo>
                  <a:lnTo>
                    <a:pt x="313537" y="821004"/>
                  </a:lnTo>
                  <a:close/>
                </a:path>
                <a:path w="572769" h="925829">
                  <a:moveTo>
                    <a:pt x="321729" y="845464"/>
                  </a:moveTo>
                  <a:lnTo>
                    <a:pt x="318084" y="844651"/>
                  </a:lnTo>
                  <a:lnTo>
                    <a:pt x="319633" y="847204"/>
                  </a:lnTo>
                  <a:lnTo>
                    <a:pt x="321729" y="845464"/>
                  </a:lnTo>
                  <a:close/>
                </a:path>
                <a:path w="572769" h="925829">
                  <a:moveTo>
                    <a:pt x="348462" y="841197"/>
                  </a:moveTo>
                  <a:lnTo>
                    <a:pt x="347535" y="842594"/>
                  </a:lnTo>
                  <a:lnTo>
                    <a:pt x="348462" y="841197"/>
                  </a:lnTo>
                  <a:close/>
                </a:path>
                <a:path w="572769" h="925829">
                  <a:moveTo>
                    <a:pt x="348881" y="840257"/>
                  </a:moveTo>
                  <a:lnTo>
                    <a:pt x="346443" y="839635"/>
                  </a:lnTo>
                  <a:lnTo>
                    <a:pt x="348373" y="841146"/>
                  </a:lnTo>
                  <a:lnTo>
                    <a:pt x="348881" y="840257"/>
                  </a:lnTo>
                  <a:close/>
                </a:path>
                <a:path w="572769" h="925829">
                  <a:moveTo>
                    <a:pt x="356704" y="862406"/>
                  </a:moveTo>
                  <a:lnTo>
                    <a:pt x="356069" y="863600"/>
                  </a:lnTo>
                  <a:lnTo>
                    <a:pt x="356704" y="862406"/>
                  </a:lnTo>
                  <a:close/>
                </a:path>
                <a:path w="572769" h="925829">
                  <a:moveTo>
                    <a:pt x="384810" y="859561"/>
                  </a:moveTo>
                  <a:lnTo>
                    <a:pt x="382346" y="857491"/>
                  </a:lnTo>
                  <a:lnTo>
                    <a:pt x="381736" y="858481"/>
                  </a:lnTo>
                  <a:lnTo>
                    <a:pt x="383501" y="858824"/>
                  </a:lnTo>
                  <a:lnTo>
                    <a:pt x="384810" y="859561"/>
                  </a:lnTo>
                  <a:close/>
                </a:path>
                <a:path w="572769" h="925829">
                  <a:moveTo>
                    <a:pt x="407327" y="863206"/>
                  </a:moveTo>
                  <a:lnTo>
                    <a:pt x="407263" y="862939"/>
                  </a:lnTo>
                  <a:lnTo>
                    <a:pt x="407149" y="863282"/>
                  </a:lnTo>
                  <a:lnTo>
                    <a:pt x="407149" y="863663"/>
                  </a:lnTo>
                  <a:lnTo>
                    <a:pt x="407250" y="864044"/>
                  </a:lnTo>
                  <a:lnTo>
                    <a:pt x="407327" y="863612"/>
                  </a:lnTo>
                  <a:lnTo>
                    <a:pt x="407327" y="863206"/>
                  </a:lnTo>
                  <a:close/>
                </a:path>
                <a:path w="572769" h="925829">
                  <a:moveTo>
                    <a:pt x="410527" y="868908"/>
                  </a:moveTo>
                  <a:lnTo>
                    <a:pt x="410362" y="868680"/>
                  </a:lnTo>
                  <a:lnTo>
                    <a:pt x="410121" y="868680"/>
                  </a:lnTo>
                  <a:lnTo>
                    <a:pt x="410527" y="868908"/>
                  </a:lnTo>
                  <a:close/>
                </a:path>
                <a:path w="572769" h="925829">
                  <a:moveTo>
                    <a:pt x="412013" y="872490"/>
                  </a:moveTo>
                  <a:lnTo>
                    <a:pt x="411962" y="872032"/>
                  </a:lnTo>
                  <a:lnTo>
                    <a:pt x="410819" y="872490"/>
                  </a:lnTo>
                  <a:lnTo>
                    <a:pt x="412013" y="872490"/>
                  </a:lnTo>
                  <a:close/>
                </a:path>
                <a:path w="572769" h="925829">
                  <a:moveTo>
                    <a:pt x="412369" y="869950"/>
                  </a:moveTo>
                  <a:lnTo>
                    <a:pt x="410527" y="868908"/>
                  </a:lnTo>
                  <a:lnTo>
                    <a:pt x="411302" y="869950"/>
                  </a:lnTo>
                  <a:lnTo>
                    <a:pt x="411772" y="869950"/>
                  </a:lnTo>
                  <a:lnTo>
                    <a:pt x="412369" y="869950"/>
                  </a:lnTo>
                  <a:close/>
                </a:path>
                <a:path w="572769" h="925829">
                  <a:moveTo>
                    <a:pt x="414058" y="871220"/>
                  </a:moveTo>
                  <a:lnTo>
                    <a:pt x="411772" y="869950"/>
                  </a:lnTo>
                  <a:lnTo>
                    <a:pt x="411962" y="872032"/>
                  </a:lnTo>
                  <a:lnTo>
                    <a:pt x="414058" y="871220"/>
                  </a:lnTo>
                  <a:close/>
                </a:path>
                <a:path w="572769" h="925829">
                  <a:moveTo>
                    <a:pt x="434086" y="887730"/>
                  </a:moveTo>
                  <a:close/>
                </a:path>
                <a:path w="572769" h="925829">
                  <a:moveTo>
                    <a:pt x="434568" y="888453"/>
                  </a:moveTo>
                  <a:lnTo>
                    <a:pt x="434352" y="888098"/>
                  </a:lnTo>
                  <a:lnTo>
                    <a:pt x="434086" y="887730"/>
                  </a:lnTo>
                  <a:lnTo>
                    <a:pt x="434111" y="887984"/>
                  </a:lnTo>
                  <a:lnTo>
                    <a:pt x="434225" y="888314"/>
                  </a:lnTo>
                  <a:lnTo>
                    <a:pt x="434530" y="888644"/>
                  </a:lnTo>
                  <a:lnTo>
                    <a:pt x="434568" y="888453"/>
                  </a:lnTo>
                  <a:close/>
                </a:path>
                <a:path w="572769" h="925829">
                  <a:moveTo>
                    <a:pt x="435216" y="872553"/>
                  </a:moveTo>
                  <a:lnTo>
                    <a:pt x="433171" y="873391"/>
                  </a:lnTo>
                  <a:lnTo>
                    <a:pt x="434047" y="873658"/>
                  </a:lnTo>
                  <a:lnTo>
                    <a:pt x="434441" y="873366"/>
                  </a:lnTo>
                  <a:lnTo>
                    <a:pt x="434822" y="872998"/>
                  </a:lnTo>
                  <a:lnTo>
                    <a:pt x="435216" y="872553"/>
                  </a:lnTo>
                  <a:close/>
                </a:path>
                <a:path w="572769" h="925829">
                  <a:moveTo>
                    <a:pt x="450773" y="890270"/>
                  </a:moveTo>
                  <a:lnTo>
                    <a:pt x="449478" y="890270"/>
                  </a:lnTo>
                  <a:lnTo>
                    <a:pt x="445579" y="890270"/>
                  </a:lnTo>
                  <a:lnTo>
                    <a:pt x="449135" y="891540"/>
                  </a:lnTo>
                  <a:lnTo>
                    <a:pt x="450773" y="890270"/>
                  </a:lnTo>
                  <a:close/>
                </a:path>
                <a:path w="572769" h="925829">
                  <a:moveTo>
                    <a:pt x="470217" y="885012"/>
                  </a:moveTo>
                  <a:lnTo>
                    <a:pt x="470179" y="884110"/>
                  </a:lnTo>
                  <a:lnTo>
                    <a:pt x="469366" y="883754"/>
                  </a:lnTo>
                  <a:lnTo>
                    <a:pt x="468261" y="886498"/>
                  </a:lnTo>
                  <a:lnTo>
                    <a:pt x="467575" y="887628"/>
                  </a:lnTo>
                  <a:lnTo>
                    <a:pt x="468401" y="886612"/>
                  </a:lnTo>
                  <a:lnTo>
                    <a:pt x="469176" y="886231"/>
                  </a:lnTo>
                  <a:lnTo>
                    <a:pt x="469963" y="886231"/>
                  </a:lnTo>
                  <a:lnTo>
                    <a:pt x="470141" y="885698"/>
                  </a:lnTo>
                  <a:lnTo>
                    <a:pt x="470217" y="885012"/>
                  </a:lnTo>
                  <a:close/>
                </a:path>
                <a:path w="572769" h="925829">
                  <a:moveTo>
                    <a:pt x="474116" y="900684"/>
                  </a:moveTo>
                  <a:lnTo>
                    <a:pt x="473443" y="901788"/>
                  </a:lnTo>
                  <a:lnTo>
                    <a:pt x="473798" y="901357"/>
                  </a:lnTo>
                  <a:lnTo>
                    <a:pt x="473976" y="901001"/>
                  </a:lnTo>
                  <a:lnTo>
                    <a:pt x="474116" y="900684"/>
                  </a:lnTo>
                  <a:close/>
                </a:path>
                <a:path w="572769" h="925829">
                  <a:moveTo>
                    <a:pt x="477469" y="904240"/>
                  </a:moveTo>
                  <a:lnTo>
                    <a:pt x="477139" y="904036"/>
                  </a:lnTo>
                  <a:lnTo>
                    <a:pt x="476567" y="904240"/>
                  </a:lnTo>
                  <a:lnTo>
                    <a:pt x="477469" y="904240"/>
                  </a:lnTo>
                  <a:close/>
                </a:path>
                <a:path w="572769" h="925829">
                  <a:moveTo>
                    <a:pt x="478675" y="887603"/>
                  </a:moveTo>
                  <a:lnTo>
                    <a:pt x="475830" y="885596"/>
                  </a:lnTo>
                  <a:lnTo>
                    <a:pt x="476161" y="885024"/>
                  </a:lnTo>
                  <a:lnTo>
                    <a:pt x="473341" y="885545"/>
                  </a:lnTo>
                  <a:lnTo>
                    <a:pt x="475411" y="887196"/>
                  </a:lnTo>
                  <a:lnTo>
                    <a:pt x="478675" y="887603"/>
                  </a:lnTo>
                  <a:close/>
                </a:path>
                <a:path w="572769" h="925829">
                  <a:moveTo>
                    <a:pt x="488734" y="906780"/>
                  </a:moveTo>
                  <a:lnTo>
                    <a:pt x="487019" y="906780"/>
                  </a:lnTo>
                  <a:lnTo>
                    <a:pt x="488327" y="907554"/>
                  </a:lnTo>
                  <a:lnTo>
                    <a:pt x="488734" y="906780"/>
                  </a:lnTo>
                  <a:close/>
                </a:path>
                <a:path w="572769" h="925829">
                  <a:moveTo>
                    <a:pt x="491223" y="896620"/>
                  </a:moveTo>
                  <a:lnTo>
                    <a:pt x="487705" y="895794"/>
                  </a:lnTo>
                  <a:lnTo>
                    <a:pt x="487553" y="897597"/>
                  </a:lnTo>
                  <a:lnTo>
                    <a:pt x="491223" y="896620"/>
                  </a:lnTo>
                  <a:close/>
                </a:path>
                <a:path w="572769" h="925829">
                  <a:moveTo>
                    <a:pt x="491312" y="909320"/>
                  </a:moveTo>
                  <a:lnTo>
                    <a:pt x="488327" y="907554"/>
                  </a:lnTo>
                  <a:lnTo>
                    <a:pt x="487426" y="909320"/>
                  </a:lnTo>
                  <a:lnTo>
                    <a:pt x="491312" y="909320"/>
                  </a:lnTo>
                  <a:close/>
                </a:path>
                <a:path w="572769" h="925829">
                  <a:moveTo>
                    <a:pt x="499757" y="893470"/>
                  </a:moveTo>
                  <a:lnTo>
                    <a:pt x="497039" y="891641"/>
                  </a:lnTo>
                  <a:lnTo>
                    <a:pt x="496811" y="892594"/>
                  </a:lnTo>
                  <a:lnTo>
                    <a:pt x="496392" y="894067"/>
                  </a:lnTo>
                  <a:lnTo>
                    <a:pt x="493077" y="893800"/>
                  </a:lnTo>
                  <a:lnTo>
                    <a:pt x="498703" y="896226"/>
                  </a:lnTo>
                  <a:lnTo>
                    <a:pt x="497979" y="894854"/>
                  </a:lnTo>
                  <a:lnTo>
                    <a:pt x="497039" y="893000"/>
                  </a:lnTo>
                  <a:lnTo>
                    <a:pt x="499757" y="893470"/>
                  </a:lnTo>
                  <a:close/>
                </a:path>
                <a:path w="572769" h="925829">
                  <a:moveTo>
                    <a:pt x="501281" y="899160"/>
                  </a:moveTo>
                  <a:lnTo>
                    <a:pt x="500468" y="899160"/>
                  </a:lnTo>
                  <a:lnTo>
                    <a:pt x="500875" y="899375"/>
                  </a:lnTo>
                  <a:lnTo>
                    <a:pt x="501281" y="899160"/>
                  </a:lnTo>
                  <a:close/>
                </a:path>
                <a:path w="572769" h="925829">
                  <a:moveTo>
                    <a:pt x="523925" y="917524"/>
                  </a:moveTo>
                  <a:lnTo>
                    <a:pt x="521106" y="912952"/>
                  </a:lnTo>
                  <a:lnTo>
                    <a:pt x="519074" y="914260"/>
                  </a:lnTo>
                  <a:lnTo>
                    <a:pt x="520700" y="914946"/>
                  </a:lnTo>
                  <a:lnTo>
                    <a:pt x="522744" y="917562"/>
                  </a:lnTo>
                  <a:lnTo>
                    <a:pt x="523925" y="917524"/>
                  </a:lnTo>
                  <a:close/>
                </a:path>
                <a:path w="572769" h="925829">
                  <a:moveTo>
                    <a:pt x="524776" y="917498"/>
                  </a:moveTo>
                  <a:lnTo>
                    <a:pt x="523925" y="917524"/>
                  </a:lnTo>
                  <a:lnTo>
                    <a:pt x="524205" y="917981"/>
                  </a:lnTo>
                  <a:lnTo>
                    <a:pt x="524776" y="917498"/>
                  </a:lnTo>
                  <a:close/>
                </a:path>
                <a:path w="572769" h="925829">
                  <a:moveTo>
                    <a:pt x="525703" y="916711"/>
                  </a:moveTo>
                  <a:lnTo>
                    <a:pt x="524776" y="917498"/>
                  </a:lnTo>
                  <a:lnTo>
                    <a:pt x="525272" y="917486"/>
                  </a:lnTo>
                  <a:lnTo>
                    <a:pt x="525703" y="916711"/>
                  </a:lnTo>
                  <a:close/>
                </a:path>
                <a:path w="572769" h="925829">
                  <a:moveTo>
                    <a:pt x="526224" y="915733"/>
                  </a:moveTo>
                  <a:lnTo>
                    <a:pt x="525703" y="916711"/>
                  </a:lnTo>
                  <a:lnTo>
                    <a:pt x="525894" y="916533"/>
                  </a:lnTo>
                  <a:lnTo>
                    <a:pt x="526072" y="916216"/>
                  </a:lnTo>
                  <a:lnTo>
                    <a:pt x="526224" y="915733"/>
                  </a:lnTo>
                  <a:close/>
                </a:path>
                <a:path w="572769" h="925829">
                  <a:moveTo>
                    <a:pt x="532688" y="918032"/>
                  </a:moveTo>
                  <a:lnTo>
                    <a:pt x="532168" y="917943"/>
                  </a:lnTo>
                  <a:lnTo>
                    <a:pt x="531634" y="917841"/>
                  </a:lnTo>
                  <a:lnTo>
                    <a:pt x="531139" y="917689"/>
                  </a:lnTo>
                  <a:lnTo>
                    <a:pt x="531812" y="917956"/>
                  </a:lnTo>
                  <a:lnTo>
                    <a:pt x="532282" y="918057"/>
                  </a:lnTo>
                  <a:lnTo>
                    <a:pt x="532688" y="918032"/>
                  </a:lnTo>
                  <a:close/>
                </a:path>
                <a:path w="572769" h="925829">
                  <a:moveTo>
                    <a:pt x="533349" y="908050"/>
                  </a:moveTo>
                  <a:lnTo>
                    <a:pt x="530504" y="905510"/>
                  </a:lnTo>
                  <a:lnTo>
                    <a:pt x="529996" y="909320"/>
                  </a:lnTo>
                  <a:lnTo>
                    <a:pt x="528840" y="908050"/>
                  </a:lnTo>
                  <a:lnTo>
                    <a:pt x="527672" y="906780"/>
                  </a:lnTo>
                  <a:lnTo>
                    <a:pt x="527443" y="905510"/>
                  </a:lnTo>
                  <a:lnTo>
                    <a:pt x="525233" y="905510"/>
                  </a:lnTo>
                  <a:lnTo>
                    <a:pt x="524903" y="904240"/>
                  </a:lnTo>
                  <a:lnTo>
                    <a:pt x="524573" y="902970"/>
                  </a:lnTo>
                  <a:lnTo>
                    <a:pt x="526440" y="904240"/>
                  </a:lnTo>
                  <a:lnTo>
                    <a:pt x="524687" y="902970"/>
                  </a:lnTo>
                  <a:lnTo>
                    <a:pt x="521169" y="900430"/>
                  </a:lnTo>
                  <a:lnTo>
                    <a:pt x="516140" y="904240"/>
                  </a:lnTo>
                  <a:lnTo>
                    <a:pt x="514743" y="900430"/>
                  </a:lnTo>
                  <a:lnTo>
                    <a:pt x="506768" y="900430"/>
                  </a:lnTo>
                  <a:lnTo>
                    <a:pt x="513715" y="904240"/>
                  </a:lnTo>
                  <a:lnTo>
                    <a:pt x="506628" y="905510"/>
                  </a:lnTo>
                  <a:lnTo>
                    <a:pt x="506018" y="902970"/>
                  </a:lnTo>
                  <a:lnTo>
                    <a:pt x="505409" y="900430"/>
                  </a:lnTo>
                  <a:lnTo>
                    <a:pt x="504494" y="896620"/>
                  </a:lnTo>
                  <a:lnTo>
                    <a:pt x="502881" y="900430"/>
                  </a:lnTo>
                  <a:lnTo>
                    <a:pt x="500875" y="899375"/>
                  </a:lnTo>
                  <a:lnTo>
                    <a:pt x="498932" y="900430"/>
                  </a:lnTo>
                  <a:lnTo>
                    <a:pt x="497840" y="899160"/>
                  </a:lnTo>
                  <a:lnTo>
                    <a:pt x="500468" y="899160"/>
                  </a:lnTo>
                  <a:lnTo>
                    <a:pt x="501103" y="897890"/>
                  </a:lnTo>
                  <a:lnTo>
                    <a:pt x="497738" y="899045"/>
                  </a:lnTo>
                  <a:lnTo>
                    <a:pt x="495642" y="896620"/>
                  </a:lnTo>
                  <a:lnTo>
                    <a:pt x="487413" y="899160"/>
                  </a:lnTo>
                  <a:lnTo>
                    <a:pt x="487553" y="897597"/>
                  </a:lnTo>
                  <a:lnTo>
                    <a:pt x="486460" y="897890"/>
                  </a:lnTo>
                  <a:lnTo>
                    <a:pt x="486549" y="895527"/>
                  </a:lnTo>
                  <a:lnTo>
                    <a:pt x="487705" y="895794"/>
                  </a:lnTo>
                  <a:lnTo>
                    <a:pt x="487857" y="894080"/>
                  </a:lnTo>
                  <a:lnTo>
                    <a:pt x="486575" y="894854"/>
                  </a:lnTo>
                  <a:lnTo>
                    <a:pt x="486689" y="891540"/>
                  </a:lnTo>
                  <a:lnTo>
                    <a:pt x="481215" y="896620"/>
                  </a:lnTo>
                  <a:lnTo>
                    <a:pt x="479209" y="894080"/>
                  </a:lnTo>
                  <a:lnTo>
                    <a:pt x="478193" y="892810"/>
                  </a:lnTo>
                  <a:lnTo>
                    <a:pt x="480098" y="891540"/>
                  </a:lnTo>
                  <a:lnTo>
                    <a:pt x="483184" y="892810"/>
                  </a:lnTo>
                  <a:lnTo>
                    <a:pt x="481685" y="891540"/>
                  </a:lnTo>
                  <a:lnTo>
                    <a:pt x="480174" y="890270"/>
                  </a:lnTo>
                  <a:lnTo>
                    <a:pt x="476643" y="894080"/>
                  </a:lnTo>
                  <a:lnTo>
                    <a:pt x="474967" y="890270"/>
                  </a:lnTo>
                  <a:lnTo>
                    <a:pt x="473303" y="886460"/>
                  </a:lnTo>
                  <a:lnTo>
                    <a:pt x="469963" y="886460"/>
                  </a:lnTo>
                  <a:lnTo>
                    <a:pt x="468769" y="890270"/>
                  </a:lnTo>
                  <a:lnTo>
                    <a:pt x="464794" y="887730"/>
                  </a:lnTo>
                  <a:lnTo>
                    <a:pt x="462800" y="886460"/>
                  </a:lnTo>
                  <a:lnTo>
                    <a:pt x="457250" y="886460"/>
                  </a:lnTo>
                  <a:lnTo>
                    <a:pt x="457923" y="885190"/>
                  </a:lnTo>
                  <a:lnTo>
                    <a:pt x="448106" y="881380"/>
                  </a:lnTo>
                  <a:lnTo>
                    <a:pt x="443738" y="878840"/>
                  </a:lnTo>
                  <a:lnTo>
                    <a:pt x="444068" y="877570"/>
                  </a:lnTo>
                  <a:lnTo>
                    <a:pt x="441998" y="881380"/>
                  </a:lnTo>
                  <a:lnTo>
                    <a:pt x="437261" y="878840"/>
                  </a:lnTo>
                  <a:lnTo>
                    <a:pt x="433400" y="878840"/>
                  </a:lnTo>
                  <a:lnTo>
                    <a:pt x="433832" y="877570"/>
                  </a:lnTo>
                  <a:lnTo>
                    <a:pt x="434251" y="876300"/>
                  </a:lnTo>
                  <a:lnTo>
                    <a:pt x="435178" y="876300"/>
                  </a:lnTo>
                  <a:lnTo>
                    <a:pt x="437438" y="875030"/>
                  </a:lnTo>
                  <a:lnTo>
                    <a:pt x="434047" y="873760"/>
                  </a:lnTo>
                  <a:lnTo>
                    <a:pt x="432879" y="875030"/>
                  </a:lnTo>
                  <a:lnTo>
                    <a:pt x="429285" y="875030"/>
                  </a:lnTo>
                  <a:lnTo>
                    <a:pt x="431025" y="872490"/>
                  </a:lnTo>
                  <a:lnTo>
                    <a:pt x="426529" y="871220"/>
                  </a:lnTo>
                  <a:lnTo>
                    <a:pt x="420966" y="872490"/>
                  </a:lnTo>
                  <a:lnTo>
                    <a:pt x="415823" y="868680"/>
                  </a:lnTo>
                  <a:lnTo>
                    <a:pt x="414629" y="871220"/>
                  </a:lnTo>
                  <a:lnTo>
                    <a:pt x="418020" y="877570"/>
                  </a:lnTo>
                  <a:lnTo>
                    <a:pt x="411314" y="877570"/>
                  </a:lnTo>
                  <a:lnTo>
                    <a:pt x="411556" y="876300"/>
                  </a:lnTo>
                  <a:lnTo>
                    <a:pt x="412140" y="873760"/>
                  </a:lnTo>
                  <a:lnTo>
                    <a:pt x="411670" y="873760"/>
                  </a:lnTo>
                  <a:lnTo>
                    <a:pt x="410819" y="872490"/>
                  </a:lnTo>
                  <a:lnTo>
                    <a:pt x="409994" y="872490"/>
                  </a:lnTo>
                  <a:lnTo>
                    <a:pt x="410705" y="869950"/>
                  </a:lnTo>
                  <a:lnTo>
                    <a:pt x="408914" y="869950"/>
                  </a:lnTo>
                  <a:lnTo>
                    <a:pt x="409752" y="868680"/>
                  </a:lnTo>
                  <a:lnTo>
                    <a:pt x="410121" y="868680"/>
                  </a:lnTo>
                  <a:lnTo>
                    <a:pt x="408901" y="867410"/>
                  </a:lnTo>
                  <a:lnTo>
                    <a:pt x="407670" y="866140"/>
                  </a:lnTo>
                  <a:lnTo>
                    <a:pt x="407250" y="864870"/>
                  </a:lnTo>
                  <a:lnTo>
                    <a:pt x="407073" y="866140"/>
                  </a:lnTo>
                  <a:lnTo>
                    <a:pt x="406323" y="867410"/>
                  </a:lnTo>
                  <a:lnTo>
                    <a:pt x="404520" y="867410"/>
                  </a:lnTo>
                  <a:lnTo>
                    <a:pt x="400037" y="864870"/>
                  </a:lnTo>
                  <a:lnTo>
                    <a:pt x="403834" y="863600"/>
                  </a:lnTo>
                  <a:lnTo>
                    <a:pt x="401599" y="862330"/>
                  </a:lnTo>
                  <a:lnTo>
                    <a:pt x="400050" y="863600"/>
                  </a:lnTo>
                  <a:lnTo>
                    <a:pt x="397725" y="861060"/>
                  </a:lnTo>
                  <a:lnTo>
                    <a:pt x="396608" y="863600"/>
                  </a:lnTo>
                  <a:lnTo>
                    <a:pt x="395325" y="863600"/>
                  </a:lnTo>
                  <a:lnTo>
                    <a:pt x="395566" y="861060"/>
                  </a:lnTo>
                  <a:lnTo>
                    <a:pt x="392595" y="861060"/>
                  </a:lnTo>
                  <a:lnTo>
                    <a:pt x="384517" y="857250"/>
                  </a:lnTo>
                  <a:lnTo>
                    <a:pt x="385559" y="860018"/>
                  </a:lnTo>
                  <a:lnTo>
                    <a:pt x="385216" y="859764"/>
                  </a:lnTo>
                  <a:lnTo>
                    <a:pt x="384810" y="859561"/>
                  </a:lnTo>
                  <a:lnTo>
                    <a:pt x="385648" y="860259"/>
                  </a:lnTo>
                  <a:lnTo>
                    <a:pt x="385953" y="861060"/>
                  </a:lnTo>
                  <a:lnTo>
                    <a:pt x="377418" y="861060"/>
                  </a:lnTo>
                  <a:lnTo>
                    <a:pt x="371157" y="853440"/>
                  </a:lnTo>
                  <a:lnTo>
                    <a:pt x="363270" y="852170"/>
                  </a:lnTo>
                  <a:lnTo>
                    <a:pt x="363664" y="850900"/>
                  </a:lnTo>
                  <a:lnTo>
                    <a:pt x="358775" y="850900"/>
                  </a:lnTo>
                  <a:lnTo>
                    <a:pt x="353656" y="848360"/>
                  </a:lnTo>
                  <a:lnTo>
                    <a:pt x="348373" y="848360"/>
                  </a:lnTo>
                  <a:lnTo>
                    <a:pt x="347345" y="845820"/>
                  </a:lnTo>
                  <a:lnTo>
                    <a:pt x="348373" y="844550"/>
                  </a:lnTo>
                  <a:lnTo>
                    <a:pt x="343903" y="844550"/>
                  </a:lnTo>
                  <a:lnTo>
                    <a:pt x="339763" y="840740"/>
                  </a:lnTo>
                  <a:lnTo>
                    <a:pt x="341490" y="840740"/>
                  </a:lnTo>
                  <a:lnTo>
                    <a:pt x="343725" y="842010"/>
                  </a:lnTo>
                  <a:lnTo>
                    <a:pt x="341744" y="840740"/>
                  </a:lnTo>
                  <a:lnTo>
                    <a:pt x="343839" y="840740"/>
                  </a:lnTo>
                  <a:lnTo>
                    <a:pt x="340144" y="839711"/>
                  </a:lnTo>
                  <a:lnTo>
                    <a:pt x="339763" y="839470"/>
                  </a:lnTo>
                  <a:lnTo>
                    <a:pt x="339432" y="836930"/>
                  </a:lnTo>
                  <a:lnTo>
                    <a:pt x="333705" y="836930"/>
                  </a:lnTo>
                  <a:lnTo>
                    <a:pt x="336346" y="835660"/>
                  </a:lnTo>
                  <a:lnTo>
                    <a:pt x="331876" y="833120"/>
                  </a:lnTo>
                  <a:lnTo>
                    <a:pt x="329526" y="833120"/>
                  </a:lnTo>
                  <a:lnTo>
                    <a:pt x="331736" y="835660"/>
                  </a:lnTo>
                  <a:lnTo>
                    <a:pt x="329285" y="835660"/>
                  </a:lnTo>
                  <a:lnTo>
                    <a:pt x="327380" y="834390"/>
                  </a:lnTo>
                  <a:lnTo>
                    <a:pt x="325475" y="833120"/>
                  </a:lnTo>
                  <a:lnTo>
                    <a:pt x="328015" y="830580"/>
                  </a:lnTo>
                  <a:lnTo>
                    <a:pt x="322122" y="826770"/>
                  </a:lnTo>
                  <a:lnTo>
                    <a:pt x="315620" y="825500"/>
                  </a:lnTo>
                  <a:lnTo>
                    <a:pt x="309778" y="824230"/>
                  </a:lnTo>
                  <a:lnTo>
                    <a:pt x="305854" y="819150"/>
                  </a:lnTo>
                  <a:lnTo>
                    <a:pt x="302501" y="820420"/>
                  </a:lnTo>
                  <a:lnTo>
                    <a:pt x="309740" y="824230"/>
                  </a:lnTo>
                  <a:lnTo>
                    <a:pt x="306451" y="825500"/>
                  </a:lnTo>
                  <a:lnTo>
                    <a:pt x="302691" y="822960"/>
                  </a:lnTo>
                  <a:lnTo>
                    <a:pt x="300837" y="816610"/>
                  </a:lnTo>
                  <a:lnTo>
                    <a:pt x="299631" y="815340"/>
                  </a:lnTo>
                  <a:lnTo>
                    <a:pt x="295122" y="811530"/>
                  </a:lnTo>
                  <a:lnTo>
                    <a:pt x="292277" y="817880"/>
                  </a:lnTo>
                  <a:lnTo>
                    <a:pt x="287324" y="814070"/>
                  </a:lnTo>
                  <a:lnTo>
                    <a:pt x="287439" y="815340"/>
                  </a:lnTo>
                  <a:lnTo>
                    <a:pt x="286575" y="817880"/>
                  </a:lnTo>
                  <a:lnTo>
                    <a:pt x="281838" y="816610"/>
                  </a:lnTo>
                  <a:lnTo>
                    <a:pt x="278130" y="814070"/>
                  </a:lnTo>
                  <a:lnTo>
                    <a:pt x="279539" y="810260"/>
                  </a:lnTo>
                  <a:lnTo>
                    <a:pt x="283425" y="810260"/>
                  </a:lnTo>
                  <a:lnTo>
                    <a:pt x="283705" y="811530"/>
                  </a:lnTo>
                  <a:lnTo>
                    <a:pt x="284835" y="811530"/>
                  </a:lnTo>
                  <a:lnTo>
                    <a:pt x="284175" y="810260"/>
                  </a:lnTo>
                  <a:lnTo>
                    <a:pt x="283514" y="808990"/>
                  </a:lnTo>
                  <a:lnTo>
                    <a:pt x="280822" y="807720"/>
                  </a:lnTo>
                  <a:lnTo>
                    <a:pt x="279120" y="806919"/>
                  </a:lnTo>
                  <a:lnTo>
                    <a:pt x="278434" y="806272"/>
                  </a:lnTo>
                  <a:lnTo>
                    <a:pt x="280365" y="805180"/>
                  </a:lnTo>
                  <a:lnTo>
                    <a:pt x="277253" y="805180"/>
                  </a:lnTo>
                  <a:lnTo>
                    <a:pt x="275894" y="803910"/>
                  </a:lnTo>
                  <a:lnTo>
                    <a:pt x="272224" y="803910"/>
                  </a:lnTo>
                  <a:lnTo>
                    <a:pt x="270764" y="802640"/>
                  </a:lnTo>
                  <a:lnTo>
                    <a:pt x="267855" y="800100"/>
                  </a:lnTo>
                  <a:lnTo>
                    <a:pt x="268312" y="801370"/>
                  </a:lnTo>
                  <a:lnTo>
                    <a:pt x="268325" y="802640"/>
                  </a:lnTo>
                  <a:lnTo>
                    <a:pt x="267525" y="801370"/>
                  </a:lnTo>
                  <a:lnTo>
                    <a:pt x="260959" y="796290"/>
                  </a:lnTo>
                  <a:lnTo>
                    <a:pt x="263118" y="802640"/>
                  </a:lnTo>
                  <a:lnTo>
                    <a:pt x="257822" y="800100"/>
                  </a:lnTo>
                  <a:lnTo>
                    <a:pt x="255955" y="796290"/>
                  </a:lnTo>
                  <a:lnTo>
                    <a:pt x="260959" y="796290"/>
                  </a:lnTo>
                  <a:lnTo>
                    <a:pt x="261162" y="796290"/>
                  </a:lnTo>
                  <a:lnTo>
                    <a:pt x="255320" y="795020"/>
                  </a:lnTo>
                  <a:lnTo>
                    <a:pt x="254127" y="793750"/>
                  </a:lnTo>
                  <a:lnTo>
                    <a:pt x="252933" y="792480"/>
                  </a:lnTo>
                  <a:lnTo>
                    <a:pt x="258114" y="791210"/>
                  </a:lnTo>
                  <a:lnTo>
                    <a:pt x="252285" y="791210"/>
                  </a:lnTo>
                  <a:lnTo>
                    <a:pt x="250888" y="786130"/>
                  </a:lnTo>
                  <a:lnTo>
                    <a:pt x="250545" y="784860"/>
                  </a:lnTo>
                  <a:lnTo>
                    <a:pt x="248272" y="783590"/>
                  </a:lnTo>
                  <a:lnTo>
                    <a:pt x="249415" y="783590"/>
                  </a:lnTo>
                  <a:lnTo>
                    <a:pt x="247142" y="782320"/>
                  </a:lnTo>
                  <a:lnTo>
                    <a:pt x="247142" y="784860"/>
                  </a:lnTo>
                  <a:lnTo>
                    <a:pt x="244843" y="782320"/>
                  </a:lnTo>
                  <a:lnTo>
                    <a:pt x="243141" y="782320"/>
                  </a:lnTo>
                  <a:lnTo>
                    <a:pt x="244297" y="786130"/>
                  </a:lnTo>
                  <a:lnTo>
                    <a:pt x="240284" y="786130"/>
                  </a:lnTo>
                  <a:lnTo>
                    <a:pt x="239699" y="784860"/>
                  </a:lnTo>
                  <a:lnTo>
                    <a:pt x="239420" y="784237"/>
                  </a:lnTo>
                  <a:lnTo>
                    <a:pt x="240258" y="784860"/>
                  </a:lnTo>
                  <a:lnTo>
                    <a:pt x="239598" y="783590"/>
                  </a:lnTo>
                  <a:lnTo>
                    <a:pt x="238531" y="781545"/>
                  </a:lnTo>
                  <a:lnTo>
                    <a:pt x="238531" y="783590"/>
                  </a:lnTo>
                  <a:lnTo>
                    <a:pt x="233921" y="783590"/>
                  </a:lnTo>
                  <a:lnTo>
                    <a:pt x="235102" y="781050"/>
                  </a:lnTo>
                  <a:lnTo>
                    <a:pt x="238531" y="783590"/>
                  </a:lnTo>
                  <a:lnTo>
                    <a:pt x="238531" y="781545"/>
                  </a:lnTo>
                  <a:lnTo>
                    <a:pt x="238277" y="781050"/>
                  </a:lnTo>
                  <a:lnTo>
                    <a:pt x="236956" y="778510"/>
                  </a:lnTo>
                  <a:lnTo>
                    <a:pt x="236283" y="777240"/>
                  </a:lnTo>
                  <a:lnTo>
                    <a:pt x="239382" y="778764"/>
                  </a:lnTo>
                  <a:lnTo>
                    <a:pt x="238010" y="777240"/>
                  </a:lnTo>
                  <a:lnTo>
                    <a:pt x="239064" y="777240"/>
                  </a:lnTo>
                  <a:lnTo>
                    <a:pt x="235242" y="770890"/>
                  </a:lnTo>
                  <a:lnTo>
                    <a:pt x="234416" y="778510"/>
                  </a:lnTo>
                  <a:lnTo>
                    <a:pt x="228892" y="774700"/>
                  </a:lnTo>
                  <a:lnTo>
                    <a:pt x="230632" y="773430"/>
                  </a:lnTo>
                  <a:lnTo>
                    <a:pt x="230263" y="772515"/>
                  </a:lnTo>
                  <a:lnTo>
                    <a:pt x="227799" y="774700"/>
                  </a:lnTo>
                  <a:lnTo>
                    <a:pt x="224929" y="773430"/>
                  </a:lnTo>
                  <a:lnTo>
                    <a:pt x="222173" y="769620"/>
                  </a:lnTo>
                  <a:lnTo>
                    <a:pt x="220421" y="772160"/>
                  </a:lnTo>
                  <a:lnTo>
                    <a:pt x="218617" y="773430"/>
                  </a:lnTo>
                  <a:lnTo>
                    <a:pt x="216954" y="772160"/>
                  </a:lnTo>
                  <a:lnTo>
                    <a:pt x="214109" y="770890"/>
                  </a:lnTo>
                  <a:lnTo>
                    <a:pt x="211772" y="770890"/>
                  </a:lnTo>
                  <a:lnTo>
                    <a:pt x="212064" y="763270"/>
                  </a:lnTo>
                  <a:lnTo>
                    <a:pt x="207111" y="762000"/>
                  </a:lnTo>
                  <a:lnTo>
                    <a:pt x="206146" y="760730"/>
                  </a:lnTo>
                  <a:lnTo>
                    <a:pt x="209016" y="759460"/>
                  </a:lnTo>
                  <a:lnTo>
                    <a:pt x="208026" y="758190"/>
                  </a:lnTo>
                  <a:lnTo>
                    <a:pt x="203301" y="757123"/>
                  </a:lnTo>
                  <a:lnTo>
                    <a:pt x="203301" y="759460"/>
                  </a:lnTo>
                  <a:lnTo>
                    <a:pt x="200456" y="759460"/>
                  </a:lnTo>
                  <a:lnTo>
                    <a:pt x="200253" y="762000"/>
                  </a:lnTo>
                  <a:lnTo>
                    <a:pt x="199898" y="759460"/>
                  </a:lnTo>
                  <a:lnTo>
                    <a:pt x="199720" y="758190"/>
                  </a:lnTo>
                  <a:lnTo>
                    <a:pt x="202260" y="758190"/>
                  </a:lnTo>
                  <a:lnTo>
                    <a:pt x="203301" y="759460"/>
                  </a:lnTo>
                  <a:lnTo>
                    <a:pt x="203301" y="757123"/>
                  </a:lnTo>
                  <a:lnTo>
                    <a:pt x="202425" y="756920"/>
                  </a:lnTo>
                  <a:lnTo>
                    <a:pt x="202526" y="756729"/>
                  </a:lnTo>
                  <a:lnTo>
                    <a:pt x="196684" y="755650"/>
                  </a:lnTo>
                  <a:lnTo>
                    <a:pt x="198208" y="757428"/>
                  </a:lnTo>
                  <a:lnTo>
                    <a:pt x="192963" y="759460"/>
                  </a:lnTo>
                  <a:lnTo>
                    <a:pt x="191528" y="755650"/>
                  </a:lnTo>
                  <a:lnTo>
                    <a:pt x="191046" y="754380"/>
                  </a:lnTo>
                  <a:lnTo>
                    <a:pt x="195008" y="749300"/>
                  </a:lnTo>
                  <a:lnTo>
                    <a:pt x="192278" y="744220"/>
                  </a:lnTo>
                  <a:lnTo>
                    <a:pt x="191604" y="742950"/>
                  </a:lnTo>
                  <a:lnTo>
                    <a:pt x="184124" y="744220"/>
                  </a:lnTo>
                  <a:lnTo>
                    <a:pt x="181914" y="741680"/>
                  </a:lnTo>
                  <a:lnTo>
                    <a:pt x="178600" y="737870"/>
                  </a:lnTo>
                  <a:lnTo>
                    <a:pt x="179971" y="740410"/>
                  </a:lnTo>
                  <a:lnTo>
                    <a:pt x="177520" y="741680"/>
                  </a:lnTo>
                  <a:lnTo>
                    <a:pt x="175755" y="737870"/>
                  </a:lnTo>
                  <a:lnTo>
                    <a:pt x="172999" y="736600"/>
                  </a:lnTo>
                  <a:lnTo>
                    <a:pt x="174561" y="735330"/>
                  </a:lnTo>
                  <a:lnTo>
                    <a:pt x="173736" y="732790"/>
                  </a:lnTo>
                  <a:lnTo>
                    <a:pt x="173710" y="731520"/>
                  </a:lnTo>
                  <a:lnTo>
                    <a:pt x="172808" y="732790"/>
                  </a:lnTo>
                  <a:lnTo>
                    <a:pt x="169303" y="727710"/>
                  </a:lnTo>
                  <a:lnTo>
                    <a:pt x="165950" y="730250"/>
                  </a:lnTo>
                  <a:lnTo>
                    <a:pt x="165023" y="725170"/>
                  </a:lnTo>
                  <a:lnTo>
                    <a:pt x="160820" y="720090"/>
                  </a:lnTo>
                  <a:lnTo>
                    <a:pt x="155257" y="723900"/>
                  </a:lnTo>
                  <a:lnTo>
                    <a:pt x="150914" y="718820"/>
                  </a:lnTo>
                  <a:lnTo>
                    <a:pt x="153898" y="718820"/>
                  </a:lnTo>
                  <a:lnTo>
                    <a:pt x="152768" y="716280"/>
                  </a:lnTo>
                  <a:lnTo>
                    <a:pt x="157111" y="717550"/>
                  </a:lnTo>
                  <a:lnTo>
                    <a:pt x="155486" y="716280"/>
                  </a:lnTo>
                  <a:lnTo>
                    <a:pt x="154381" y="715010"/>
                  </a:lnTo>
                  <a:lnTo>
                    <a:pt x="153365" y="715010"/>
                  </a:lnTo>
                  <a:lnTo>
                    <a:pt x="153377" y="713740"/>
                  </a:lnTo>
                  <a:lnTo>
                    <a:pt x="147142" y="712470"/>
                  </a:lnTo>
                  <a:lnTo>
                    <a:pt x="147129" y="711200"/>
                  </a:lnTo>
                  <a:lnTo>
                    <a:pt x="147116" y="709930"/>
                  </a:lnTo>
                  <a:lnTo>
                    <a:pt x="145834" y="709930"/>
                  </a:lnTo>
                  <a:lnTo>
                    <a:pt x="144068" y="711200"/>
                  </a:lnTo>
                  <a:lnTo>
                    <a:pt x="142455" y="709930"/>
                  </a:lnTo>
                  <a:lnTo>
                    <a:pt x="140906" y="709930"/>
                  </a:lnTo>
                  <a:lnTo>
                    <a:pt x="142455" y="709917"/>
                  </a:lnTo>
                  <a:lnTo>
                    <a:pt x="139484" y="707390"/>
                  </a:lnTo>
                  <a:lnTo>
                    <a:pt x="139357" y="709917"/>
                  </a:lnTo>
                  <a:lnTo>
                    <a:pt x="137172" y="703580"/>
                  </a:lnTo>
                  <a:lnTo>
                    <a:pt x="132613" y="698500"/>
                  </a:lnTo>
                  <a:lnTo>
                    <a:pt x="130378" y="695960"/>
                  </a:lnTo>
                  <a:lnTo>
                    <a:pt x="128143" y="693420"/>
                  </a:lnTo>
                  <a:lnTo>
                    <a:pt x="126225" y="688340"/>
                  </a:lnTo>
                  <a:lnTo>
                    <a:pt x="122542" y="685800"/>
                  </a:lnTo>
                  <a:lnTo>
                    <a:pt x="121069" y="684530"/>
                  </a:lnTo>
                  <a:lnTo>
                    <a:pt x="118135" y="681990"/>
                  </a:lnTo>
                  <a:lnTo>
                    <a:pt x="116306" y="679450"/>
                  </a:lnTo>
                  <a:lnTo>
                    <a:pt x="115392" y="678180"/>
                  </a:lnTo>
                  <a:lnTo>
                    <a:pt x="116039" y="678180"/>
                  </a:lnTo>
                  <a:lnTo>
                    <a:pt x="116090" y="676910"/>
                  </a:lnTo>
                  <a:lnTo>
                    <a:pt x="114300" y="671830"/>
                  </a:lnTo>
                  <a:lnTo>
                    <a:pt x="109639" y="679450"/>
                  </a:lnTo>
                  <a:lnTo>
                    <a:pt x="108318" y="675640"/>
                  </a:lnTo>
                  <a:lnTo>
                    <a:pt x="107010" y="671830"/>
                  </a:lnTo>
                  <a:lnTo>
                    <a:pt x="107442" y="668020"/>
                  </a:lnTo>
                  <a:lnTo>
                    <a:pt x="110705" y="674370"/>
                  </a:lnTo>
                  <a:lnTo>
                    <a:pt x="110337" y="671830"/>
                  </a:lnTo>
                  <a:lnTo>
                    <a:pt x="113919" y="668020"/>
                  </a:lnTo>
                  <a:lnTo>
                    <a:pt x="115125" y="666750"/>
                  </a:lnTo>
                  <a:lnTo>
                    <a:pt x="104381" y="665480"/>
                  </a:lnTo>
                  <a:lnTo>
                    <a:pt x="104800" y="659130"/>
                  </a:lnTo>
                  <a:lnTo>
                    <a:pt x="105778" y="660400"/>
                  </a:lnTo>
                  <a:lnTo>
                    <a:pt x="105727" y="659130"/>
                  </a:lnTo>
                  <a:lnTo>
                    <a:pt x="105613" y="656590"/>
                  </a:lnTo>
                  <a:lnTo>
                    <a:pt x="98755" y="655320"/>
                  </a:lnTo>
                  <a:lnTo>
                    <a:pt x="95796" y="650240"/>
                  </a:lnTo>
                  <a:lnTo>
                    <a:pt x="96456" y="650240"/>
                  </a:lnTo>
                  <a:lnTo>
                    <a:pt x="96659" y="648970"/>
                  </a:lnTo>
                  <a:lnTo>
                    <a:pt x="91541" y="647700"/>
                  </a:lnTo>
                  <a:lnTo>
                    <a:pt x="86182" y="642620"/>
                  </a:lnTo>
                  <a:lnTo>
                    <a:pt x="83566" y="639902"/>
                  </a:lnTo>
                  <a:lnTo>
                    <a:pt x="83502" y="640080"/>
                  </a:lnTo>
                  <a:lnTo>
                    <a:pt x="80187" y="636270"/>
                  </a:lnTo>
                  <a:lnTo>
                    <a:pt x="80543" y="633730"/>
                  </a:lnTo>
                  <a:lnTo>
                    <a:pt x="79692" y="631190"/>
                  </a:lnTo>
                  <a:lnTo>
                    <a:pt x="81889" y="628650"/>
                  </a:lnTo>
                  <a:lnTo>
                    <a:pt x="84518" y="632460"/>
                  </a:lnTo>
                  <a:lnTo>
                    <a:pt x="86410" y="628650"/>
                  </a:lnTo>
                  <a:lnTo>
                    <a:pt x="81203" y="627380"/>
                  </a:lnTo>
                  <a:lnTo>
                    <a:pt x="80429" y="624840"/>
                  </a:lnTo>
                  <a:lnTo>
                    <a:pt x="81991" y="624840"/>
                  </a:lnTo>
                  <a:lnTo>
                    <a:pt x="79413" y="621030"/>
                  </a:lnTo>
                  <a:lnTo>
                    <a:pt x="77685" y="618490"/>
                  </a:lnTo>
                  <a:lnTo>
                    <a:pt x="74244" y="621030"/>
                  </a:lnTo>
                  <a:lnTo>
                    <a:pt x="71297" y="614680"/>
                  </a:lnTo>
                  <a:lnTo>
                    <a:pt x="70713" y="613410"/>
                  </a:lnTo>
                  <a:lnTo>
                    <a:pt x="70027" y="614680"/>
                  </a:lnTo>
                  <a:lnTo>
                    <a:pt x="64414" y="613410"/>
                  </a:lnTo>
                  <a:lnTo>
                    <a:pt x="70307" y="610870"/>
                  </a:lnTo>
                  <a:lnTo>
                    <a:pt x="65608" y="608330"/>
                  </a:lnTo>
                  <a:lnTo>
                    <a:pt x="68618" y="605790"/>
                  </a:lnTo>
                  <a:lnTo>
                    <a:pt x="66319" y="603250"/>
                  </a:lnTo>
                  <a:lnTo>
                    <a:pt x="60363" y="599440"/>
                  </a:lnTo>
                  <a:lnTo>
                    <a:pt x="57619" y="594360"/>
                  </a:lnTo>
                  <a:lnTo>
                    <a:pt x="59131" y="594842"/>
                  </a:lnTo>
                  <a:lnTo>
                    <a:pt x="58699" y="594360"/>
                  </a:lnTo>
                  <a:lnTo>
                    <a:pt x="56438" y="591820"/>
                  </a:lnTo>
                  <a:lnTo>
                    <a:pt x="54089" y="586740"/>
                  </a:lnTo>
                  <a:lnTo>
                    <a:pt x="57924" y="585470"/>
                  </a:lnTo>
                  <a:lnTo>
                    <a:pt x="56845" y="582930"/>
                  </a:lnTo>
                  <a:lnTo>
                    <a:pt x="55283" y="579120"/>
                  </a:lnTo>
                  <a:lnTo>
                    <a:pt x="53809" y="575310"/>
                  </a:lnTo>
                  <a:lnTo>
                    <a:pt x="52578" y="571500"/>
                  </a:lnTo>
                  <a:lnTo>
                    <a:pt x="52158" y="570230"/>
                  </a:lnTo>
                  <a:lnTo>
                    <a:pt x="54254" y="567690"/>
                  </a:lnTo>
                  <a:lnTo>
                    <a:pt x="51079" y="563880"/>
                  </a:lnTo>
                  <a:lnTo>
                    <a:pt x="49555" y="558800"/>
                  </a:lnTo>
                  <a:lnTo>
                    <a:pt x="48260" y="553720"/>
                  </a:lnTo>
                  <a:lnTo>
                    <a:pt x="47269" y="549910"/>
                  </a:lnTo>
                  <a:lnTo>
                    <a:pt x="46672" y="544830"/>
                  </a:lnTo>
                  <a:lnTo>
                    <a:pt x="46520" y="543560"/>
                  </a:lnTo>
                  <a:lnTo>
                    <a:pt x="44538" y="538480"/>
                  </a:lnTo>
                  <a:lnTo>
                    <a:pt x="39878" y="544830"/>
                  </a:lnTo>
                  <a:lnTo>
                    <a:pt x="42341" y="538480"/>
                  </a:lnTo>
                  <a:lnTo>
                    <a:pt x="43319" y="535940"/>
                  </a:lnTo>
                  <a:lnTo>
                    <a:pt x="42341" y="536371"/>
                  </a:lnTo>
                  <a:lnTo>
                    <a:pt x="42494" y="532752"/>
                  </a:lnTo>
                  <a:lnTo>
                    <a:pt x="41249" y="536663"/>
                  </a:lnTo>
                  <a:lnTo>
                    <a:pt x="41376" y="536778"/>
                  </a:lnTo>
                  <a:lnTo>
                    <a:pt x="41186" y="536867"/>
                  </a:lnTo>
                  <a:lnTo>
                    <a:pt x="41249" y="536663"/>
                  </a:lnTo>
                  <a:lnTo>
                    <a:pt x="40906" y="536371"/>
                  </a:lnTo>
                  <a:lnTo>
                    <a:pt x="41122" y="536892"/>
                  </a:lnTo>
                  <a:lnTo>
                    <a:pt x="37452" y="538480"/>
                  </a:lnTo>
                  <a:lnTo>
                    <a:pt x="36220" y="535940"/>
                  </a:lnTo>
                  <a:lnTo>
                    <a:pt x="35991" y="534670"/>
                  </a:lnTo>
                  <a:lnTo>
                    <a:pt x="36245" y="534670"/>
                  </a:lnTo>
                  <a:lnTo>
                    <a:pt x="36372" y="534162"/>
                  </a:lnTo>
                  <a:lnTo>
                    <a:pt x="37274" y="533387"/>
                  </a:lnTo>
                  <a:lnTo>
                    <a:pt x="40906" y="536371"/>
                  </a:lnTo>
                  <a:lnTo>
                    <a:pt x="39624" y="533387"/>
                  </a:lnTo>
                  <a:lnTo>
                    <a:pt x="37477" y="528396"/>
                  </a:lnTo>
                  <a:lnTo>
                    <a:pt x="37833" y="525780"/>
                  </a:lnTo>
                  <a:lnTo>
                    <a:pt x="39154" y="523240"/>
                  </a:lnTo>
                  <a:lnTo>
                    <a:pt x="39814" y="528320"/>
                  </a:lnTo>
                  <a:lnTo>
                    <a:pt x="41135" y="527050"/>
                  </a:lnTo>
                  <a:lnTo>
                    <a:pt x="40411" y="523240"/>
                  </a:lnTo>
                  <a:lnTo>
                    <a:pt x="40170" y="521970"/>
                  </a:lnTo>
                  <a:lnTo>
                    <a:pt x="43141" y="524510"/>
                  </a:lnTo>
                  <a:lnTo>
                    <a:pt x="43840" y="520700"/>
                  </a:lnTo>
                  <a:lnTo>
                    <a:pt x="41821" y="521970"/>
                  </a:lnTo>
                  <a:lnTo>
                    <a:pt x="40995" y="520700"/>
                  </a:lnTo>
                  <a:lnTo>
                    <a:pt x="40182" y="519430"/>
                  </a:lnTo>
                  <a:lnTo>
                    <a:pt x="40195" y="515620"/>
                  </a:lnTo>
                  <a:lnTo>
                    <a:pt x="38506" y="520700"/>
                  </a:lnTo>
                  <a:lnTo>
                    <a:pt x="36817" y="518680"/>
                  </a:lnTo>
                  <a:lnTo>
                    <a:pt x="36817" y="531368"/>
                  </a:lnTo>
                  <a:lnTo>
                    <a:pt x="36436" y="533539"/>
                  </a:lnTo>
                  <a:lnTo>
                    <a:pt x="36601" y="532130"/>
                  </a:lnTo>
                  <a:lnTo>
                    <a:pt x="36817" y="531368"/>
                  </a:lnTo>
                  <a:lnTo>
                    <a:pt x="36817" y="518680"/>
                  </a:lnTo>
                  <a:lnTo>
                    <a:pt x="36385" y="518160"/>
                  </a:lnTo>
                  <a:lnTo>
                    <a:pt x="33210" y="514350"/>
                  </a:lnTo>
                  <a:lnTo>
                    <a:pt x="41871" y="513080"/>
                  </a:lnTo>
                  <a:lnTo>
                    <a:pt x="36753" y="506730"/>
                  </a:lnTo>
                  <a:lnTo>
                    <a:pt x="38379" y="508000"/>
                  </a:lnTo>
                  <a:lnTo>
                    <a:pt x="39268" y="508000"/>
                  </a:lnTo>
                  <a:lnTo>
                    <a:pt x="38582" y="506730"/>
                  </a:lnTo>
                  <a:lnTo>
                    <a:pt x="37198" y="504190"/>
                  </a:lnTo>
                  <a:lnTo>
                    <a:pt x="36487" y="494030"/>
                  </a:lnTo>
                  <a:lnTo>
                    <a:pt x="30619" y="490220"/>
                  </a:lnTo>
                  <a:lnTo>
                    <a:pt x="31216" y="490220"/>
                  </a:lnTo>
                  <a:lnTo>
                    <a:pt x="32753" y="488950"/>
                  </a:lnTo>
                  <a:lnTo>
                    <a:pt x="33553" y="490220"/>
                  </a:lnTo>
                  <a:lnTo>
                    <a:pt x="33261" y="488950"/>
                  </a:lnTo>
                  <a:lnTo>
                    <a:pt x="31788" y="482600"/>
                  </a:lnTo>
                  <a:lnTo>
                    <a:pt x="29260" y="474980"/>
                  </a:lnTo>
                  <a:lnTo>
                    <a:pt x="27724" y="469900"/>
                  </a:lnTo>
                  <a:lnTo>
                    <a:pt x="27343" y="468630"/>
                  </a:lnTo>
                  <a:lnTo>
                    <a:pt x="27381" y="464820"/>
                  </a:lnTo>
                  <a:lnTo>
                    <a:pt x="27419" y="462280"/>
                  </a:lnTo>
                  <a:lnTo>
                    <a:pt x="29057" y="462280"/>
                  </a:lnTo>
                  <a:lnTo>
                    <a:pt x="28333" y="461010"/>
                  </a:lnTo>
                  <a:lnTo>
                    <a:pt x="25946" y="459740"/>
                  </a:lnTo>
                  <a:lnTo>
                    <a:pt x="27368" y="457200"/>
                  </a:lnTo>
                  <a:lnTo>
                    <a:pt x="29032" y="457200"/>
                  </a:lnTo>
                  <a:lnTo>
                    <a:pt x="26073" y="452120"/>
                  </a:lnTo>
                  <a:lnTo>
                    <a:pt x="26885" y="449580"/>
                  </a:lnTo>
                  <a:lnTo>
                    <a:pt x="28740" y="452120"/>
                  </a:lnTo>
                  <a:lnTo>
                    <a:pt x="30403" y="441960"/>
                  </a:lnTo>
                  <a:lnTo>
                    <a:pt x="27038" y="439420"/>
                  </a:lnTo>
                  <a:lnTo>
                    <a:pt x="23672" y="436880"/>
                  </a:lnTo>
                  <a:lnTo>
                    <a:pt x="22809" y="429260"/>
                  </a:lnTo>
                  <a:lnTo>
                    <a:pt x="27419" y="429260"/>
                  </a:lnTo>
                  <a:lnTo>
                    <a:pt x="29095" y="421640"/>
                  </a:lnTo>
                  <a:lnTo>
                    <a:pt x="30073" y="417830"/>
                  </a:lnTo>
                  <a:lnTo>
                    <a:pt x="30721" y="417830"/>
                  </a:lnTo>
                  <a:lnTo>
                    <a:pt x="30822" y="410210"/>
                  </a:lnTo>
                  <a:lnTo>
                    <a:pt x="29870" y="403860"/>
                  </a:lnTo>
                  <a:lnTo>
                    <a:pt x="28625" y="396240"/>
                  </a:lnTo>
                  <a:lnTo>
                    <a:pt x="27800" y="388620"/>
                  </a:lnTo>
                  <a:lnTo>
                    <a:pt x="31127" y="383540"/>
                  </a:lnTo>
                  <a:lnTo>
                    <a:pt x="31419" y="382270"/>
                  </a:lnTo>
                  <a:lnTo>
                    <a:pt x="33223" y="374650"/>
                  </a:lnTo>
                  <a:lnTo>
                    <a:pt x="33782" y="372110"/>
                  </a:lnTo>
                  <a:lnTo>
                    <a:pt x="35166" y="365760"/>
                  </a:lnTo>
                  <a:lnTo>
                    <a:pt x="37579" y="359410"/>
                  </a:lnTo>
                  <a:lnTo>
                    <a:pt x="38049" y="358140"/>
                  </a:lnTo>
                  <a:lnTo>
                    <a:pt x="36918" y="359410"/>
                  </a:lnTo>
                  <a:lnTo>
                    <a:pt x="34582" y="356870"/>
                  </a:lnTo>
                  <a:lnTo>
                    <a:pt x="34518" y="355600"/>
                  </a:lnTo>
                  <a:lnTo>
                    <a:pt x="35915" y="353060"/>
                  </a:lnTo>
                  <a:lnTo>
                    <a:pt x="33629" y="349250"/>
                  </a:lnTo>
                  <a:lnTo>
                    <a:pt x="32854" y="347980"/>
                  </a:lnTo>
                  <a:lnTo>
                    <a:pt x="36893" y="349250"/>
                  </a:lnTo>
                  <a:lnTo>
                    <a:pt x="36614" y="350520"/>
                  </a:lnTo>
                  <a:lnTo>
                    <a:pt x="41046" y="349250"/>
                  </a:lnTo>
                  <a:lnTo>
                    <a:pt x="41071" y="347980"/>
                  </a:lnTo>
                  <a:lnTo>
                    <a:pt x="41122" y="344170"/>
                  </a:lnTo>
                  <a:lnTo>
                    <a:pt x="42164" y="340360"/>
                  </a:lnTo>
                  <a:lnTo>
                    <a:pt x="36944" y="337820"/>
                  </a:lnTo>
                  <a:lnTo>
                    <a:pt x="38646" y="335280"/>
                  </a:lnTo>
                  <a:lnTo>
                    <a:pt x="42037" y="330200"/>
                  </a:lnTo>
                  <a:lnTo>
                    <a:pt x="45707" y="313690"/>
                  </a:lnTo>
                  <a:lnTo>
                    <a:pt x="48844" y="309880"/>
                  </a:lnTo>
                  <a:lnTo>
                    <a:pt x="49885" y="308610"/>
                  </a:lnTo>
                  <a:lnTo>
                    <a:pt x="49250" y="306070"/>
                  </a:lnTo>
                  <a:lnTo>
                    <a:pt x="49860" y="303530"/>
                  </a:lnTo>
                  <a:lnTo>
                    <a:pt x="50152" y="302260"/>
                  </a:lnTo>
                  <a:lnTo>
                    <a:pt x="49695" y="299720"/>
                  </a:lnTo>
                  <a:lnTo>
                    <a:pt x="52476" y="300990"/>
                  </a:lnTo>
                  <a:lnTo>
                    <a:pt x="53098" y="299720"/>
                  </a:lnTo>
                  <a:lnTo>
                    <a:pt x="56896" y="292100"/>
                  </a:lnTo>
                  <a:lnTo>
                    <a:pt x="57785" y="288290"/>
                  </a:lnTo>
                  <a:lnTo>
                    <a:pt x="58978" y="283210"/>
                  </a:lnTo>
                  <a:lnTo>
                    <a:pt x="60413" y="285750"/>
                  </a:lnTo>
                  <a:lnTo>
                    <a:pt x="61531" y="283210"/>
                  </a:lnTo>
                  <a:lnTo>
                    <a:pt x="62090" y="281940"/>
                  </a:lnTo>
                  <a:lnTo>
                    <a:pt x="54495" y="276860"/>
                  </a:lnTo>
                  <a:lnTo>
                    <a:pt x="55930" y="273050"/>
                  </a:lnTo>
                  <a:lnTo>
                    <a:pt x="60540" y="273050"/>
                  </a:lnTo>
                  <a:lnTo>
                    <a:pt x="63576" y="265430"/>
                  </a:lnTo>
                  <a:lnTo>
                    <a:pt x="70116" y="259080"/>
                  </a:lnTo>
                  <a:lnTo>
                    <a:pt x="69913" y="250190"/>
                  </a:lnTo>
                  <a:lnTo>
                    <a:pt x="71526" y="251460"/>
                  </a:lnTo>
                  <a:lnTo>
                    <a:pt x="71158" y="252730"/>
                  </a:lnTo>
                  <a:lnTo>
                    <a:pt x="72288" y="250190"/>
                  </a:lnTo>
                  <a:lnTo>
                    <a:pt x="72847" y="248920"/>
                  </a:lnTo>
                  <a:lnTo>
                    <a:pt x="80010" y="240030"/>
                  </a:lnTo>
                  <a:lnTo>
                    <a:pt x="77482" y="239496"/>
                  </a:lnTo>
                  <a:lnTo>
                    <a:pt x="77965" y="231140"/>
                  </a:lnTo>
                  <a:lnTo>
                    <a:pt x="78333" y="227330"/>
                  </a:lnTo>
                  <a:lnTo>
                    <a:pt x="78447" y="226060"/>
                  </a:lnTo>
                  <a:lnTo>
                    <a:pt x="80759" y="228600"/>
                  </a:lnTo>
                  <a:lnTo>
                    <a:pt x="79933" y="226060"/>
                  </a:lnTo>
                  <a:lnTo>
                    <a:pt x="79108" y="223520"/>
                  </a:lnTo>
                  <a:lnTo>
                    <a:pt x="78257" y="222250"/>
                  </a:lnTo>
                  <a:lnTo>
                    <a:pt x="79717" y="217170"/>
                  </a:lnTo>
                  <a:lnTo>
                    <a:pt x="82296" y="217170"/>
                  </a:lnTo>
                  <a:lnTo>
                    <a:pt x="80886" y="218440"/>
                  </a:lnTo>
                  <a:lnTo>
                    <a:pt x="82524" y="217170"/>
                  </a:lnTo>
                  <a:lnTo>
                    <a:pt x="84162" y="215900"/>
                  </a:lnTo>
                  <a:lnTo>
                    <a:pt x="79794" y="214630"/>
                  </a:lnTo>
                  <a:lnTo>
                    <a:pt x="83642" y="210820"/>
                  </a:lnTo>
                  <a:lnTo>
                    <a:pt x="84366" y="213360"/>
                  </a:lnTo>
                  <a:lnTo>
                    <a:pt x="85890" y="210820"/>
                  </a:lnTo>
                  <a:lnTo>
                    <a:pt x="86664" y="209550"/>
                  </a:lnTo>
                  <a:lnTo>
                    <a:pt x="85610" y="209550"/>
                  </a:lnTo>
                  <a:lnTo>
                    <a:pt x="84861" y="207010"/>
                  </a:lnTo>
                  <a:lnTo>
                    <a:pt x="85051" y="204470"/>
                  </a:lnTo>
                  <a:lnTo>
                    <a:pt x="85153" y="203200"/>
                  </a:lnTo>
                  <a:lnTo>
                    <a:pt x="89496" y="199390"/>
                  </a:lnTo>
                  <a:lnTo>
                    <a:pt x="92100" y="200660"/>
                  </a:lnTo>
                  <a:lnTo>
                    <a:pt x="90970" y="199390"/>
                  </a:lnTo>
                  <a:lnTo>
                    <a:pt x="90246" y="195580"/>
                  </a:lnTo>
                  <a:lnTo>
                    <a:pt x="92151" y="194310"/>
                  </a:lnTo>
                  <a:lnTo>
                    <a:pt x="93179" y="194310"/>
                  </a:lnTo>
                  <a:lnTo>
                    <a:pt x="93306" y="195580"/>
                  </a:lnTo>
                  <a:lnTo>
                    <a:pt x="94602" y="194310"/>
                  </a:lnTo>
                  <a:lnTo>
                    <a:pt x="98069" y="190919"/>
                  </a:lnTo>
                  <a:lnTo>
                    <a:pt x="99606" y="191770"/>
                  </a:lnTo>
                  <a:lnTo>
                    <a:pt x="102412" y="187960"/>
                  </a:lnTo>
                  <a:lnTo>
                    <a:pt x="103708" y="193040"/>
                  </a:lnTo>
                  <a:lnTo>
                    <a:pt x="103809" y="190500"/>
                  </a:lnTo>
                  <a:lnTo>
                    <a:pt x="103784" y="187960"/>
                  </a:lnTo>
                  <a:lnTo>
                    <a:pt x="103479" y="182880"/>
                  </a:lnTo>
                  <a:lnTo>
                    <a:pt x="103403" y="181610"/>
                  </a:lnTo>
                  <a:lnTo>
                    <a:pt x="106832" y="177800"/>
                  </a:lnTo>
                  <a:lnTo>
                    <a:pt x="107924" y="177800"/>
                  </a:lnTo>
                  <a:lnTo>
                    <a:pt x="107937" y="179070"/>
                  </a:lnTo>
                  <a:lnTo>
                    <a:pt x="108699" y="177800"/>
                  </a:lnTo>
                  <a:lnTo>
                    <a:pt x="108978" y="176530"/>
                  </a:lnTo>
                  <a:lnTo>
                    <a:pt x="110883" y="173990"/>
                  </a:lnTo>
                  <a:lnTo>
                    <a:pt x="111709" y="172720"/>
                  </a:lnTo>
                  <a:lnTo>
                    <a:pt x="113868" y="173990"/>
                  </a:lnTo>
                  <a:lnTo>
                    <a:pt x="115201" y="170180"/>
                  </a:lnTo>
                  <a:lnTo>
                    <a:pt x="115646" y="168910"/>
                  </a:lnTo>
                  <a:lnTo>
                    <a:pt x="117017" y="167640"/>
                  </a:lnTo>
                  <a:lnTo>
                    <a:pt x="114439" y="166370"/>
                  </a:lnTo>
                  <a:lnTo>
                    <a:pt x="116522" y="163830"/>
                  </a:lnTo>
                  <a:lnTo>
                    <a:pt x="113931" y="164744"/>
                  </a:lnTo>
                  <a:lnTo>
                    <a:pt x="113931" y="171450"/>
                  </a:lnTo>
                  <a:lnTo>
                    <a:pt x="113423" y="172720"/>
                  </a:lnTo>
                  <a:lnTo>
                    <a:pt x="112395" y="172720"/>
                  </a:lnTo>
                  <a:lnTo>
                    <a:pt x="112776" y="171450"/>
                  </a:lnTo>
                  <a:lnTo>
                    <a:pt x="113220" y="170180"/>
                  </a:lnTo>
                  <a:lnTo>
                    <a:pt x="113753" y="170180"/>
                  </a:lnTo>
                  <a:lnTo>
                    <a:pt x="113931" y="171450"/>
                  </a:lnTo>
                  <a:lnTo>
                    <a:pt x="113931" y="164744"/>
                  </a:lnTo>
                  <a:lnTo>
                    <a:pt x="112915" y="165100"/>
                  </a:lnTo>
                  <a:lnTo>
                    <a:pt x="112217" y="166370"/>
                  </a:lnTo>
                  <a:lnTo>
                    <a:pt x="112090" y="167640"/>
                  </a:lnTo>
                  <a:lnTo>
                    <a:pt x="111798" y="167640"/>
                  </a:lnTo>
                  <a:lnTo>
                    <a:pt x="108775" y="172720"/>
                  </a:lnTo>
                  <a:lnTo>
                    <a:pt x="108521" y="170180"/>
                  </a:lnTo>
                  <a:lnTo>
                    <a:pt x="108534" y="167640"/>
                  </a:lnTo>
                  <a:lnTo>
                    <a:pt x="111328" y="166370"/>
                  </a:lnTo>
                  <a:lnTo>
                    <a:pt x="110413" y="165100"/>
                  </a:lnTo>
                  <a:lnTo>
                    <a:pt x="109512" y="162560"/>
                  </a:lnTo>
                  <a:lnTo>
                    <a:pt x="109156" y="161290"/>
                  </a:lnTo>
                  <a:lnTo>
                    <a:pt x="114363" y="161290"/>
                  </a:lnTo>
                  <a:lnTo>
                    <a:pt x="119583" y="157480"/>
                  </a:lnTo>
                  <a:lnTo>
                    <a:pt x="122123" y="157480"/>
                  </a:lnTo>
                  <a:lnTo>
                    <a:pt x="124612" y="151130"/>
                  </a:lnTo>
                  <a:lnTo>
                    <a:pt x="126707" y="148590"/>
                  </a:lnTo>
                  <a:lnTo>
                    <a:pt x="130898" y="143510"/>
                  </a:lnTo>
                  <a:lnTo>
                    <a:pt x="129768" y="139700"/>
                  </a:lnTo>
                  <a:lnTo>
                    <a:pt x="129387" y="138430"/>
                  </a:lnTo>
                  <a:lnTo>
                    <a:pt x="129019" y="137160"/>
                  </a:lnTo>
                  <a:lnTo>
                    <a:pt x="129628" y="134620"/>
                  </a:lnTo>
                  <a:lnTo>
                    <a:pt x="131648" y="135890"/>
                  </a:lnTo>
                  <a:lnTo>
                    <a:pt x="132791" y="135890"/>
                  </a:lnTo>
                  <a:lnTo>
                    <a:pt x="132715" y="136309"/>
                  </a:lnTo>
                  <a:lnTo>
                    <a:pt x="133096" y="134620"/>
                  </a:lnTo>
                  <a:lnTo>
                    <a:pt x="137248" y="130784"/>
                  </a:lnTo>
                  <a:lnTo>
                    <a:pt x="138595" y="129540"/>
                  </a:lnTo>
                  <a:lnTo>
                    <a:pt x="138290" y="129057"/>
                  </a:lnTo>
                  <a:lnTo>
                    <a:pt x="141071" y="124460"/>
                  </a:lnTo>
                  <a:lnTo>
                    <a:pt x="141427" y="125730"/>
                  </a:lnTo>
                  <a:lnTo>
                    <a:pt x="142786" y="124460"/>
                  </a:lnTo>
                  <a:lnTo>
                    <a:pt x="144145" y="123190"/>
                  </a:lnTo>
                  <a:lnTo>
                    <a:pt x="148221" y="119380"/>
                  </a:lnTo>
                  <a:lnTo>
                    <a:pt x="149174" y="116840"/>
                  </a:lnTo>
                  <a:lnTo>
                    <a:pt x="150139" y="114300"/>
                  </a:lnTo>
                  <a:lnTo>
                    <a:pt x="151587" y="110490"/>
                  </a:lnTo>
                  <a:lnTo>
                    <a:pt x="152895" y="107950"/>
                  </a:lnTo>
                  <a:lnTo>
                    <a:pt x="155524" y="102870"/>
                  </a:lnTo>
                  <a:lnTo>
                    <a:pt x="163969" y="96520"/>
                  </a:lnTo>
                  <a:lnTo>
                    <a:pt x="161772" y="96520"/>
                  </a:lnTo>
                  <a:lnTo>
                    <a:pt x="166814" y="92710"/>
                  </a:lnTo>
                  <a:lnTo>
                    <a:pt x="171462" y="87630"/>
                  </a:lnTo>
                  <a:lnTo>
                    <a:pt x="172567" y="86360"/>
                  </a:lnTo>
                  <a:lnTo>
                    <a:pt x="148704" y="86360"/>
                  </a:lnTo>
                  <a:lnTo>
                    <a:pt x="147561" y="86360"/>
                  </a:lnTo>
                  <a:lnTo>
                    <a:pt x="147294" y="86360"/>
                  </a:lnTo>
                  <a:lnTo>
                    <a:pt x="147040" y="90170"/>
                  </a:lnTo>
                  <a:lnTo>
                    <a:pt x="139636" y="93980"/>
                  </a:lnTo>
                  <a:lnTo>
                    <a:pt x="139509" y="100330"/>
                  </a:lnTo>
                  <a:lnTo>
                    <a:pt x="138366" y="100330"/>
                  </a:lnTo>
                  <a:lnTo>
                    <a:pt x="140360" y="101600"/>
                  </a:lnTo>
                  <a:lnTo>
                    <a:pt x="141935" y="102870"/>
                  </a:lnTo>
                  <a:lnTo>
                    <a:pt x="142913" y="102870"/>
                  </a:lnTo>
                  <a:lnTo>
                    <a:pt x="141452" y="105410"/>
                  </a:lnTo>
                  <a:lnTo>
                    <a:pt x="142062" y="107950"/>
                  </a:lnTo>
                  <a:lnTo>
                    <a:pt x="140754" y="107289"/>
                  </a:lnTo>
                  <a:lnTo>
                    <a:pt x="140754" y="123190"/>
                  </a:lnTo>
                  <a:lnTo>
                    <a:pt x="138150" y="128828"/>
                  </a:lnTo>
                  <a:lnTo>
                    <a:pt x="136207" y="125730"/>
                  </a:lnTo>
                  <a:lnTo>
                    <a:pt x="140754" y="123190"/>
                  </a:lnTo>
                  <a:lnTo>
                    <a:pt x="140754" y="107289"/>
                  </a:lnTo>
                  <a:lnTo>
                    <a:pt x="139585" y="106680"/>
                  </a:lnTo>
                  <a:lnTo>
                    <a:pt x="140525" y="106680"/>
                  </a:lnTo>
                  <a:lnTo>
                    <a:pt x="139801" y="105410"/>
                  </a:lnTo>
                  <a:lnTo>
                    <a:pt x="139636" y="104317"/>
                  </a:lnTo>
                  <a:lnTo>
                    <a:pt x="138963" y="106680"/>
                  </a:lnTo>
                  <a:lnTo>
                    <a:pt x="136169" y="106680"/>
                  </a:lnTo>
                  <a:lnTo>
                    <a:pt x="135915" y="106680"/>
                  </a:lnTo>
                  <a:lnTo>
                    <a:pt x="135890" y="106807"/>
                  </a:lnTo>
                  <a:lnTo>
                    <a:pt x="134924" y="113030"/>
                  </a:lnTo>
                  <a:lnTo>
                    <a:pt x="131889" y="114300"/>
                  </a:lnTo>
                  <a:lnTo>
                    <a:pt x="128651" y="113030"/>
                  </a:lnTo>
                  <a:lnTo>
                    <a:pt x="133159" y="109220"/>
                  </a:lnTo>
                  <a:lnTo>
                    <a:pt x="135877" y="106921"/>
                  </a:lnTo>
                  <a:lnTo>
                    <a:pt x="130721" y="109220"/>
                  </a:lnTo>
                  <a:lnTo>
                    <a:pt x="135229" y="105410"/>
                  </a:lnTo>
                  <a:lnTo>
                    <a:pt x="128244" y="105410"/>
                  </a:lnTo>
                  <a:lnTo>
                    <a:pt x="137452" y="102920"/>
                  </a:lnTo>
                  <a:lnTo>
                    <a:pt x="136182" y="106006"/>
                  </a:lnTo>
                  <a:lnTo>
                    <a:pt x="139560" y="104355"/>
                  </a:lnTo>
                  <a:lnTo>
                    <a:pt x="139611" y="104140"/>
                  </a:lnTo>
                  <a:lnTo>
                    <a:pt x="139636" y="104317"/>
                  </a:lnTo>
                  <a:lnTo>
                    <a:pt x="140004" y="104140"/>
                  </a:lnTo>
                  <a:lnTo>
                    <a:pt x="139001" y="102870"/>
                  </a:lnTo>
                  <a:lnTo>
                    <a:pt x="137985" y="101600"/>
                  </a:lnTo>
                  <a:lnTo>
                    <a:pt x="137464" y="102870"/>
                  </a:lnTo>
                  <a:lnTo>
                    <a:pt x="130568" y="102870"/>
                  </a:lnTo>
                  <a:lnTo>
                    <a:pt x="125183" y="107950"/>
                  </a:lnTo>
                  <a:lnTo>
                    <a:pt x="126860" y="110490"/>
                  </a:lnTo>
                  <a:lnTo>
                    <a:pt x="121488" y="115570"/>
                  </a:lnTo>
                  <a:lnTo>
                    <a:pt x="122021" y="118110"/>
                  </a:lnTo>
                  <a:lnTo>
                    <a:pt x="124129" y="116840"/>
                  </a:lnTo>
                  <a:lnTo>
                    <a:pt x="124663" y="119380"/>
                  </a:lnTo>
                  <a:lnTo>
                    <a:pt x="121285" y="123190"/>
                  </a:lnTo>
                  <a:lnTo>
                    <a:pt x="117233" y="124460"/>
                  </a:lnTo>
                  <a:lnTo>
                    <a:pt x="113690" y="125730"/>
                  </a:lnTo>
                  <a:lnTo>
                    <a:pt x="111861" y="129540"/>
                  </a:lnTo>
                  <a:lnTo>
                    <a:pt x="112610" y="132080"/>
                  </a:lnTo>
                  <a:lnTo>
                    <a:pt x="115811" y="135890"/>
                  </a:lnTo>
                  <a:lnTo>
                    <a:pt x="110693" y="138430"/>
                  </a:lnTo>
                  <a:lnTo>
                    <a:pt x="108496" y="134620"/>
                  </a:lnTo>
                  <a:lnTo>
                    <a:pt x="104038" y="139700"/>
                  </a:lnTo>
                  <a:lnTo>
                    <a:pt x="106108" y="140093"/>
                  </a:lnTo>
                  <a:lnTo>
                    <a:pt x="105422" y="140970"/>
                  </a:lnTo>
                  <a:lnTo>
                    <a:pt x="100152" y="143510"/>
                  </a:lnTo>
                  <a:lnTo>
                    <a:pt x="104063" y="144449"/>
                  </a:lnTo>
                  <a:lnTo>
                    <a:pt x="103847" y="143510"/>
                  </a:lnTo>
                  <a:lnTo>
                    <a:pt x="106146" y="140093"/>
                  </a:lnTo>
                  <a:lnTo>
                    <a:pt x="110744" y="140970"/>
                  </a:lnTo>
                  <a:lnTo>
                    <a:pt x="104965" y="145605"/>
                  </a:lnTo>
                  <a:lnTo>
                    <a:pt x="103365" y="148590"/>
                  </a:lnTo>
                  <a:lnTo>
                    <a:pt x="102069" y="148107"/>
                  </a:lnTo>
                  <a:lnTo>
                    <a:pt x="102069" y="182880"/>
                  </a:lnTo>
                  <a:lnTo>
                    <a:pt x="99783" y="186690"/>
                  </a:lnTo>
                  <a:lnTo>
                    <a:pt x="97955" y="189433"/>
                  </a:lnTo>
                  <a:lnTo>
                    <a:pt x="95910" y="185420"/>
                  </a:lnTo>
                  <a:lnTo>
                    <a:pt x="100901" y="181610"/>
                  </a:lnTo>
                  <a:lnTo>
                    <a:pt x="101777" y="182880"/>
                  </a:lnTo>
                  <a:lnTo>
                    <a:pt x="102069" y="182880"/>
                  </a:lnTo>
                  <a:lnTo>
                    <a:pt x="102069" y="148107"/>
                  </a:lnTo>
                  <a:lnTo>
                    <a:pt x="99999" y="147320"/>
                  </a:lnTo>
                  <a:lnTo>
                    <a:pt x="96329" y="153670"/>
                  </a:lnTo>
                  <a:lnTo>
                    <a:pt x="93624" y="161290"/>
                  </a:lnTo>
                  <a:lnTo>
                    <a:pt x="91909" y="164896"/>
                  </a:lnTo>
                  <a:lnTo>
                    <a:pt x="91909" y="167640"/>
                  </a:lnTo>
                  <a:lnTo>
                    <a:pt x="90817" y="170180"/>
                  </a:lnTo>
                  <a:lnTo>
                    <a:pt x="91338" y="168910"/>
                  </a:lnTo>
                  <a:lnTo>
                    <a:pt x="91909" y="167640"/>
                  </a:lnTo>
                  <a:lnTo>
                    <a:pt x="91909" y="164896"/>
                  </a:lnTo>
                  <a:lnTo>
                    <a:pt x="89992" y="168910"/>
                  </a:lnTo>
                  <a:lnTo>
                    <a:pt x="89763" y="168478"/>
                  </a:lnTo>
                  <a:lnTo>
                    <a:pt x="89763" y="175260"/>
                  </a:lnTo>
                  <a:lnTo>
                    <a:pt x="89192" y="176530"/>
                  </a:lnTo>
                  <a:lnTo>
                    <a:pt x="88900" y="175260"/>
                  </a:lnTo>
                  <a:lnTo>
                    <a:pt x="87172" y="177800"/>
                  </a:lnTo>
                  <a:lnTo>
                    <a:pt x="86398" y="177800"/>
                  </a:lnTo>
                  <a:lnTo>
                    <a:pt x="87198" y="175260"/>
                  </a:lnTo>
                  <a:lnTo>
                    <a:pt x="88011" y="173990"/>
                  </a:lnTo>
                  <a:lnTo>
                    <a:pt x="89065" y="175260"/>
                  </a:lnTo>
                  <a:lnTo>
                    <a:pt x="89763" y="175260"/>
                  </a:lnTo>
                  <a:lnTo>
                    <a:pt x="89763" y="168478"/>
                  </a:lnTo>
                  <a:lnTo>
                    <a:pt x="89331" y="167640"/>
                  </a:lnTo>
                  <a:lnTo>
                    <a:pt x="89128" y="166370"/>
                  </a:lnTo>
                  <a:lnTo>
                    <a:pt x="87185" y="167640"/>
                  </a:lnTo>
                  <a:lnTo>
                    <a:pt x="83489" y="175260"/>
                  </a:lnTo>
                  <a:lnTo>
                    <a:pt x="78816" y="181610"/>
                  </a:lnTo>
                  <a:lnTo>
                    <a:pt x="68491" y="194310"/>
                  </a:lnTo>
                  <a:lnTo>
                    <a:pt x="69303" y="199390"/>
                  </a:lnTo>
                  <a:lnTo>
                    <a:pt x="68834" y="200660"/>
                  </a:lnTo>
                  <a:lnTo>
                    <a:pt x="68986" y="201930"/>
                  </a:lnTo>
                  <a:lnTo>
                    <a:pt x="68084" y="204470"/>
                  </a:lnTo>
                  <a:lnTo>
                    <a:pt x="65976" y="204470"/>
                  </a:lnTo>
                  <a:lnTo>
                    <a:pt x="65862" y="201930"/>
                  </a:lnTo>
                  <a:lnTo>
                    <a:pt x="64744" y="208280"/>
                  </a:lnTo>
                  <a:lnTo>
                    <a:pt x="62750" y="215900"/>
                  </a:lnTo>
                  <a:lnTo>
                    <a:pt x="59778" y="222250"/>
                  </a:lnTo>
                  <a:lnTo>
                    <a:pt x="55702" y="227330"/>
                  </a:lnTo>
                  <a:lnTo>
                    <a:pt x="55486" y="226060"/>
                  </a:lnTo>
                  <a:lnTo>
                    <a:pt x="51943" y="231140"/>
                  </a:lnTo>
                  <a:lnTo>
                    <a:pt x="58559" y="234950"/>
                  </a:lnTo>
                  <a:lnTo>
                    <a:pt x="53771" y="238760"/>
                  </a:lnTo>
                  <a:lnTo>
                    <a:pt x="53695" y="237490"/>
                  </a:lnTo>
                  <a:lnTo>
                    <a:pt x="49453" y="245110"/>
                  </a:lnTo>
                  <a:lnTo>
                    <a:pt x="45859" y="254000"/>
                  </a:lnTo>
                  <a:lnTo>
                    <a:pt x="42024" y="262890"/>
                  </a:lnTo>
                  <a:lnTo>
                    <a:pt x="37045" y="269240"/>
                  </a:lnTo>
                  <a:lnTo>
                    <a:pt x="40398" y="271780"/>
                  </a:lnTo>
                  <a:lnTo>
                    <a:pt x="30962" y="279400"/>
                  </a:lnTo>
                  <a:lnTo>
                    <a:pt x="36512" y="283210"/>
                  </a:lnTo>
                  <a:lnTo>
                    <a:pt x="31305" y="288290"/>
                  </a:lnTo>
                  <a:lnTo>
                    <a:pt x="30937" y="285750"/>
                  </a:lnTo>
                  <a:lnTo>
                    <a:pt x="25679" y="294640"/>
                  </a:lnTo>
                  <a:lnTo>
                    <a:pt x="24561" y="297180"/>
                  </a:lnTo>
                  <a:lnTo>
                    <a:pt x="28194" y="299720"/>
                  </a:lnTo>
                  <a:lnTo>
                    <a:pt x="27851" y="303530"/>
                  </a:lnTo>
                  <a:lnTo>
                    <a:pt x="24739" y="302260"/>
                  </a:lnTo>
                  <a:lnTo>
                    <a:pt x="26682" y="307340"/>
                  </a:lnTo>
                  <a:lnTo>
                    <a:pt x="22301" y="308610"/>
                  </a:lnTo>
                  <a:lnTo>
                    <a:pt x="22199" y="312420"/>
                  </a:lnTo>
                  <a:lnTo>
                    <a:pt x="22745" y="311150"/>
                  </a:lnTo>
                  <a:lnTo>
                    <a:pt x="24345" y="309880"/>
                  </a:lnTo>
                  <a:lnTo>
                    <a:pt x="25184" y="309880"/>
                  </a:lnTo>
                  <a:lnTo>
                    <a:pt x="25222" y="314960"/>
                  </a:lnTo>
                  <a:lnTo>
                    <a:pt x="19608" y="321310"/>
                  </a:lnTo>
                  <a:lnTo>
                    <a:pt x="18046" y="321310"/>
                  </a:lnTo>
                  <a:lnTo>
                    <a:pt x="17767" y="332740"/>
                  </a:lnTo>
                  <a:lnTo>
                    <a:pt x="17195" y="332740"/>
                  </a:lnTo>
                  <a:lnTo>
                    <a:pt x="17868" y="335280"/>
                  </a:lnTo>
                  <a:lnTo>
                    <a:pt x="16814" y="334010"/>
                  </a:lnTo>
                  <a:lnTo>
                    <a:pt x="12598" y="328930"/>
                  </a:lnTo>
                  <a:lnTo>
                    <a:pt x="14160" y="335280"/>
                  </a:lnTo>
                  <a:lnTo>
                    <a:pt x="15049" y="334010"/>
                  </a:lnTo>
                  <a:lnTo>
                    <a:pt x="15938" y="335280"/>
                  </a:lnTo>
                  <a:lnTo>
                    <a:pt x="16535" y="336550"/>
                  </a:lnTo>
                  <a:lnTo>
                    <a:pt x="13970" y="337820"/>
                  </a:lnTo>
                  <a:lnTo>
                    <a:pt x="12484" y="344170"/>
                  </a:lnTo>
                  <a:lnTo>
                    <a:pt x="12293" y="349250"/>
                  </a:lnTo>
                  <a:lnTo>
                    <a:pt x="10312" y="347980"/>
                  </a:lnTo>
                  <a:lnTo>
                    <a:pt x="8877" y="354330"/>
                  </a:lnTo>
                  <a:lnTo>
                    <a:pt x="6197" y="375920"/>
                  </a:lnTo>
                  <a:lnTo>
                    <a:pt x="7772" y="372110"/>
                  </a:lnTo>
                  <a:lnTo>
                    <a:pt x="11442" y="373380"/>
                  </a:lnTo>
                  <a:lnTo>
                    <a:pt x="11379" y="375920"/>
                  </a:lnTo>
                  <a:lnTo>
                    <a:pt x="10401" y="376275"/>
                  </a:lnTo>
                  <a:lnTo>
                    <a:pt x="11531" y="378460"/>
                  </a:lnTo>
                  <a:lnTo>
                    <a:pt x="10629" y="382270"/>
                  </a:lnTo>
                  <a:lnTo>
                    <a:pt x="7353" y="379730"/>
                  </a:lnTo>
                  <a:lnTo>
                    <a:pt x="6553" y="378460"/>
                  </a:lnTo>
                  <a:lnTo>
                    <a:pt x="7099" y="382270"/>
                  </a:lnTo>
                  <a:lnTo>
                    <a:pt x="7061" y="441960"/>
                  </a:lnTo>
                  <a:lnTo>
                    <a:pt x="4635" y="441960"/>
                  </a:lnTo>
                  <a:lnTo>
                    <a:pt x="5219" y="439420"/>
                  </a:lnTo>
                  <a:lnTo>
                    <a:pt x="7061" y="441960"/>
                  </a:lnTo>
                  <a:lnTo>
                    <a:pt x="7061" y="382270"/>
                  </a:lnTo>
                  <a:lnTo>
                    <a:pt x="6057" y="382270"/>
                  </a:lnTo>
                  <a:lnTo>
                    <a:pt x="5664" y="381000"/>
                  </a:lnTo>
                  <a:lnTo>
                    <a:pt x="4419" y="381000"/>
                  </a:lnTo>
                  <a:lnTo>
                    <a:pt x="6235" y="383540"/>
                  </a:lnTo>
                  <a:lnTo>
                    <a:pt x="0" y="388620"/>
                  </a:lnTo>
                  <a:lnTo>
                    <a:pt x="3340" y="391160"/>
                  </a:lnTo>
                  <a:lnTo>
                    <a:pt x="2311" y="391160"/>
                  </a:lnTo>
                  <a:lnTo>
                    <a:pt x="1193" y="401320"/>
                  </a:lnTo>
                  <a:lnTo>
                    <a:pt x="1981" y="405130"/>
                  </a:lnTo>
                  <a:lnTo>
                    <a:pt x="1651" y="414020"/>
                  </a:lnTo>
                  <a:lnTo>
                    <a:pt x="4559" y="414020"/>
                  </a:lnTo>
                  <a:lnTo>
                    <a:pt x="3746" y="416560"/>
                  </a:lnTo>
                  <a:lnTo>
                    <a:pt x="6007" y="419100"/>
                  </a:lnTo>
                  <a:lnTo>
                    <a:pt x="4800" y="425450"/>
                  </a:lnTo>
                  <a:lnTo>
                    <a:pt x="2324" y="431800"/>
                  </a:lnTo>
                  <a:lnTo>
                    <a:pt x="2667" y="438150"/>
                  </a:lnTo>
                  <a:lnTo>
                    <a:pt x="4343" y="443230"/>
                  </a:lnTo>
                  <a:lnTo>
                    <a:pt x="4406" y="441960"/>
                  </a:lnTo>
                  <a:lnTo>
                    <a:pt x="4457" y="442722"/>
                  </a:lnTo>
                  <a:lnTo>
                    <a:pt x="4940" y="449580"/>
                  </a:lnTo>
                  <a:lnTo>
                    <a:pt x="2857" y="445770"/>
                  </a:lnTo>
                  <a:lnTo>
                    <a:pt x="3784" y="454660"/>
                  </a:lnTo>
                  <a:lnTo>
                    <a:pt x="3568" y="457200"/>
                  </a:lnTo>
                  <a:lnTo>
                    <a:pt x="6781" y="467360"/>
                  </a:lnTo>
                  <a:lnTo>
                    <a:pt x="7747" y="466090"/>
                  </a:lnTo>
                  <a:lnTo>
                    <a:pt x="8077" y="464820"/>
                  </a:lnTo>
                  <a:lnTo>
                    <a:pt x="9055" y="464820"/>
                  </a:lnTo>
                  <a:lnTo>
                    <a:pt x="9715" y="467360"/>
                  </a:lnTo>
                  <a:lnTo>
                    <a:pt x="8445" y="469900"/>
                  </a:lnTo>
                  <a:lnTo>
                    <a:pt x="7137" y="468630"/>
                  </a:lnTo>
                  <a:lnTo>
                    <a:pt x="6794" y="468630"/>
                  </a:lnTo>
                  <a:lnTo>
                    <a:pt x="9486" y="474980"/>
                  </a:lnTo>
                  <a:lnTo>
                    <a:pt x="8343" y="481330"/>
                  </a:lnTo>
                  <a:lnTo>
                    <a:pt x="7378" y="487680"/>
                  </a:lnTo>
                  <a:lnTo>
                    <a:pt x="6819" y="495300"/>
                  </a:lnTo>
                  <a:lnTo>
                    <a:pt x="6515" y="501650"/>
                  </a:lnTo>
                  <a:lnTo>
                    <a:pt x="10134" y="505460"/>
                  </a:lnTo>
                  <a:lnTo>
                    <a:pt x="9766" y="505460"/>
                  </a:lnTo>
                  <a:lnTo>
                    <a:pt x="11379" y="508000"/>
                  </a:lnTo>
                  <a:lnTo>
                    <a:pt x="12839" y="510540"/>
                  </a:lnTo>
                  <a:lnTo>
                    <a:pt x="14541" y="514350"/>
                  </a:lnTo>
                  <a:lnTo>
                    <a:pt x="15240" y="518160"/>
                  </a:lnTo>
                  <a:lnTo>
                    <a:pt x="11887" y="511810"/>
                  </a:lnTo>
                  <a:lnTo>
                    <a:pt x="11125" y="515620"/>
                  </a:lnTo>
                  <a:lnTo>
                    <a:pt x="14757" y="521970"/>
                  </a:lnTo>
                  <a:lnTo>
                    <a:pt x="16217" y="528320"/>
                  </a:lnTo>
                  <a:lnTo>
                    <a:pt x="17360" y="533400"/>
                  </a:lnTo>
                  <a:lnTo>
                    <a:pt x="19989" y="539750"/>
                  </a:lnTo>
                  <a:lnTo>
                    <a:pt x="18986" y="547370"/>
                  </a:lnTo>
                  <a:lnTo>
                    <a:pt x="21818" y="554990"/>
                  </a:lnTo>
                  <a:lnTo>
                    <a:pt x="25450" y="563880"/>
                  </a:lnTo>
                  <a:lnTo>
                    <a:pt x="26885" y="572770"/>
                  </a:lnTo>
                  <a:lnTo>
                    <a:pt x="28422" y="571500"/>
                  </a:lnTo>
                  <a:lnTo>
                    <a:pt x="31013" y="572770"/>
                  </a:lnTo>
                  <a:lnTo>
                    <a:pt x="29984" y="573290"/>
                  </a:lnTo>
                  <a:lnTo>
                    <a:pt x="30848" y="574040"/>
                  </a:lnTo>
                  <a:lnTo>
                    <a:pt x="37172" y="588010"/>
                  </a:lnTo>
                  <a:lnTo>
                    <a:pt x="42722" y="601980"/>
                  </a:lnTo>
                  <a:lnTo>
                    <a:pt x="48183" y="617220"/>
                  </a:lnTo>
                  <a:lnTo>
                    <a:pt x="54216" y="631190"/>
                  </a:lnTo>
                  <a:lnTo>
                    <a:pt x="57277" y="633730"/>
                  </a:lnTo>
                  <a:lnTo>
                    <a:pt x="60833" y="633730"/>
                  </a:lnTo>
                  <a:lnTo>
                    <a:pt x="63995" y="635000"/>
                  </a:lnTo>
                  <a:lnTo>
                    <a:pt x="65824" y="640080"/>
                  </a:lnTo>
                  <a:lnTo>
                    <a:pt x="61468" y="640080"/>
                  </a:lnTo>
                  <a:lnTo>
                    <a:pt x="69049" y="647700"/>
                  </a:lnTo>
                  <a:lnTo>
                    <a:pt x="75590" y="657860"/>
                  </a:lnTo>
                  <a:lnTo>
                    <a:pt x="82169" y="666750"/>
                  </a:lnTo>
                  <a:lnTo>
                    <a:pt x="89903" y="675640"/>
                  </a:lnTo>
                  <a:lnTo>
                    <a:pt x="88734" y="674370"/>
                  </a:lnTo>
                  <a:lnTo>
                    <a:pt x="87871" y="675640"/>
                  </a:lnTo>
                  <a:lnTo>
                    <a:pt x="87020" y="674370"/>
                  </a:lnTo>
                  <a:lnTo>
                    <a:pt x="86906" y="678180"/>
                  </a:lnTo>
                  <a:lnTo>
                    <a:pt x="94068" y="683260"/>
                  </a:lnTo>
                  <a:lnTo>
                    <a:pt x="95681" y="681990"/>
                  </a:lnTo>
                  <a:lnTo>
                    <a:pt x="96926" y="684530"/>
                  </a:lnTo>
                  <a:lnTo>
                    <a:pt x="94564" y="683260"/>
                  </a:lnTo>
                  <a:lnTo>
                    <a:pt x="94627" y="685800"/>
                  </a:lnTo>
                  <a:lnTo>
                    <a:pt x="95415" y="688340"/>
                  </a:lnTo>
                  <a:lnTo>
                    <a:pt x="101981" y="689610"/>
                  </a:lnTo>
                  <a:lnTo>
                    <a:pt x="101015" y="693115"/>
                  </a:lnTo>
                  <a:lnTo>
                    <a:pt x="101523" y="693420"/>
                  </a:lnTo>
                  <a:lnTo>
                    <a:pt x="105194" y="699770"/>
                  </a:lnTo>
                  <a:lnTo>
                    <a:pt x="106172" y="695960"/>
                  </a:lnTo>
                  <a:lnTo>
                    <a:pt x="108750" y="701040"/>
                  </a:lnTo>
                  <a:lnTo>
                    <a:pt x="114096" y="703580"/>
                  </a:lnTo>
                  <a:lnTo>
                    <a:pt x="115506" y="706945"/>
                  </a:lnTo>
                  <a:lnTo>
                    <a:pt x="115379" y="706932"/>
                  </a:lnTo>
                  <a:lnTo>
                    <a:pt x="115074" y="706869"/>
                  </a:lnTo>
                  <a:lnTo>
                    <a:pt x="114719" y="706983"/>
                  </a:lnTo>
                  <a:lnTo>
                    <a:pt x="116205" y="710603"/>
                  </a:lnTo>
                  <a:lnTo>
                    <a:pt x="116332" y="709180"/>
                  </a:lnTo>
                  <a:lnTo>
                    <a:pt x="116103" y="707999"/>
                  </a:lnTo>
                  <a:lnTo>
                    <a:pt x="115862" y="707390"/>
                  </a:lnTo>
                  <a:lnTo>
                    <a:pt x="120002" y="707390"/>
                  </a:lnTo>
                  <a:lnTo>
                    <a:pt x="120751" y="716280"/>
                  </a:lnTo>
                  <a:lnTo>
                    <a:pt x="124828" y="713740"/>
                  </a:lnTo>
                  <a:lnTo>
                    <a:pt x="121081" y="716280"/>
                  </a:lnTo>
                  <a:lnTo>
                    <a:pt x="128778" y="722630"/>
                  </a:lnTo>
                  <a:lnTo>
                    <a:pt x="132778" y="723900"/>
                  </a:lnTo>
                  <a:lnTo>
                    <a:pt x="130949" y="723900"/>
                  </a:lnTo>
                  <a:lnTo>
                    <a:pt x="133832" y="726440"/>
                  </a:lnTo>
                  <a:lnTo>
                    <a:pt x="131470" y="727710"/>
                  </a:lnTo>
                  <a:lnTo>
                    <a:pt x="134302" y="730250"/>
                  </a:lnTo>
                  <a:lnTo>
                    <a:pt x="137464" y="731520"/>
                  </a:lnTo>
                  <a:lnTo>
                    <a:pt x="138684" y="730250"/>
                  </a:lnTo>
                  <a:lnTo>
                    <a:pt x="139992" y="739140"/>
                  </a:lnTo>
                  <a:lnTo>
                    <a:pt x="152501" y="736600"/>
                  </a:lnTo>
                  <a:lnTo>
                    <a:pt x="150520" y="744220"/>
                  </a:lnTo>
                  <a:lnTo>
                    <a:pt x="158076" y="749300"/>
                  </a:lnTo>
                  <a:lnTo>
                    <a:pt x="165404" y="753110"/>
                  </a:lnTo>
                  <a:lnTo>
                    <a:pt x="169570" y="756107"/>
                  </a:lnTo>
                  <a:lnTo>
                    <a:pt x="167068" y="759460"/>
                  </a:lnTo>
                  <a:lnTo>
                    <a:pt x="173672" y="762114"/>
                  </a:lnTo>
                  <a:lnTo>
                    <a:pt x="170637" y="756881"/>
                  </a:lnTo>
                  <a:lnTo>
                    <a:pt x="172440" y="758190"/>
                  </a:lnTo>
                  <a:lnTo>
                    <a:pt x="179108" y="762000"/>
                  </a:lnTo>
                  <a:lnTo>
                    <a:pt x="177558" y="763803"/>
                  </a:lnTo>
                  <a:lnTo>
                    <a:pt x="179260" y="764540"/>
                  </a:lnTo>
                  <a:lnTo>
                    <a:pt x="184785" y="767080"/>
                  </a:lnTo>
                  <a:lnTo>
                    <a:pt x="190182" y="772160"/>
                  </a:lnTo>
                  <a:lnTo>
                    <a:pt x="191846" y="773430"/>
                  </a:lnTo>
                  <a:lnTo>
                    <a:pt x="187782" y="772160"/>
                  </a:lnTo>
                  <a:lnTo>
                    <a:pt x="186601" y="772160"/>
                  </a:lnTo>
                  <a:lnTo>
                    <a:pt x="192938" y="775970"/>
                  </a:lnTo>
                  <a:lnTo>
                    <a:pt x="198704" y="781050"/>
                  </a:lnTo>
                  <a:lnTo>
                    <a:pt x="204419" y="784860"/>
                  </a:lnTo>
                  <a:lnTo>
                    <a:pt x="210629" y="787387"/>
                  </a:lnTo>
                  <a:lnTo>
                    <a:pt x="210134" y="783590"/>
                  </a:lnTo>
                  <a:lnTo>
                    <a:pt x="220002" y="786130"/>
                  </a:lnTo>
                  <a:lnTo>
                    <a:pt x="221157" y="784860"/>
                  </a:lnTo>
                  <a:lnTo>
                    <a:pt x="219532" y="787400"/>
                  </a:lnTo>
                  <a:lnTo>
                    <a:pt x="221068" y="789940"/>
                  </a:lnTo>
                  <a:lnTo>
                    <a:pt x="222186" y="792480"/>
                  </a:lnTo>
                  <a:lnTo>
                    <a:pt x="219252" y="795020"/>
                  </a:lnTo>
                  <a:lnTo>
                    <a:pt x="220446" y="796290"/>
                  </a:lnTo>
                  <a:lnTo>
                    <a:pt x="222224" y="795020"/>
                  </a:lnTo>
                  <a:lnTo>
                    <a:pt x="222796" y="793750"/>
                  </a:lnTo>
                  <a:lnTo>
                    <a:pt x="223989" y="795020"/>
                  </a:lnTo>
                  <a:lnTo>
                    <a:pt x="223989" y="796290"/>
                  </a:lnTo>
                  <a:lnTo>
                    <a:pt x="221627" y="797560"/>
                  </a:lnTo>
                  <a:lnTo>
                    <a:pt x="227558" y="798830"/>
                  </a:lnTo>
                  <a:lnTo>
                    <a:pt x="226923" y="796290"/>
                  </a:lnTo>
                  <a:lnTo>
                    <a:pt x="231660" y="798830"/>
                  </a:lnTo>
                  <a:lnTo>
                    <a:pt x="231076" y="800100"/>
                  </a:lnTo>
                  <a:lnTo>
                    <a:pt x="235762" y="800100"/>
                  </a:lnTo>
                  <a:lnTo>
                    <a:pt x="239318" y="803910"/>
                  </a:lnTo>
                  <a:lnTo>
                    <a:pt x="238734" y="803910"/>
                  </a:lnTo>
                  <a:lnTo>
                    <a:pt x="238760" y="804748"/>
                  </a:lnTo>
                  <a:lnTo>
                    <a:pt x="244640" y="808990"/>
                  </a:lnTo>
                  <a:lnTo>
                    <a:pt x="252349" y="806450"/>
                  </a:lnTo>
                  <a:lnTo>
                    <a:pt x="259016" y="812800"/>
                  </a:lnTo>
                  <a:lnTo>
                    <a:pt x="254482" y="815340"/>
                  </a:lnTo>
                  <a:lnTo>
                    <a:pt x="260921" y="815340"/>
                  </a:lnTo>
                  <a:lnTo>
                    <a:pt x="259384" y="819150"/>
                  </a:lnTo>
                  <a:lnTo>
                    <a:pt x="264160" y="820420"/>
                  </a:lnTo>
                  <a:lnTo>
                    <a:pt x="263398" y="817880"/>
                  </a:lnTo>
                  <a:lnTo>
                    <a:pt x="267068" y="820420"/>
                  </a:lnTo>
                  <a:lnTo>
                    <a:pt x="271754" y="820420"/>
                  </a:lnTo>
                  <a:lnTo>
                    <a:pt x="274320" y="822960"/>
                  </a:lnTo>
                  <a:lnTo>
                    <a:pt x="270776" y="822960"/>
                  </a:lnTo>
                  <a:lnTo>
                    <a:pt x="278104" y="825500"/>
                  </a:lnTo>
                  <a:lnTo>
                    <a:pt x="274878" y="821690"/>
                  </a:lnTo>
                  <a:lnTo>
                    <a:pt x="279590" y="822960"/>
                  </a:lnTo>
                  <a:lnTo>
                    <a:pt x="278892" y="821690"/>
                  </a:lnTo>
                  <a:lnTo>
                    <a:pt x="276834" y="817880"/>
                  </a:lnTo>
                  <a:lnTo>
                    <a:pt x="281228" y="821690"/>
                  </a:lnTo>
                  <a:lnTo>
                    <a:pt x="280047" y="821690"/>
                  </a:lnTo>
                  <a:lnTo>
                    <a:pt x="284899" y="822960"/>
                  </a:lnTo>
                  <a:lnTo>
                    <a:pt x="285521" y="825804"/>
                  </a:lnTo>
                  <a:lnTo>
                    <a:pt x="284683" y="825830"/>
                  </a:lnTo>
                  <a:lnTo>
                    <a:pt x="283654" y="825868"/>
                  </a:lnTo>
                  <a:lnTo>
                    <a:pt x="282663" y="825715"/>
                  </a:lnTo>
                  <a:lnTo>
                    <a:pt x="283908" y="826630"/>
                  </a:lnTo>
                  <a:lnTo>
                    <a:pt x="284924" y="827265"/>
                  </a:lnTo>
                  <a:lnTo>
                    <a:pt x="285584" y="826058"/>
                  </a:lnTo>
                  <a:lnTo>
                    <a:pt x="285750" y="826770"/>
                  </a:lnTo>
                  <a:lnTo>
                    <a:pt x="288137" y="826770"/>
                  </a:lnTo>
                  <a:lnTo>
                    <a:pt x="290652" y="825500"/>
                  </a:lnTo>
                  <a:lnTo>
                    <a:pt x="292989" y="828040"/>
                  </a:lnTo>
                  <a:lnTo>
                    <a:pt x="293141" y="829310"/>
                  </a:lnTo>
                  <a:lnTo>
                    <a:pt x="290449" y="831850"/>
                  </a:lnTo>
                  <a:lnTo>
                    <a:pt x="290537" y="833120"/>
                  </a:lnTo>
                  <a:lnTo>
                    <a:pt x="293852" y="830580"/>
                  </a:lnTo>
                  <a:lnTo>
                    <a:pt x="299808" y="836930"/>
                  </a:lnTo>
                  <a:lnTo>
                    <a:pt x="302171" y="835380"/>
                  </a:lnTo>
                  <a:lnTo>
                    <a:pt x="301586" y="836930"/>
                  </a:lnTo>
                  <a:lnTo>
                    <a:pt x="304368" y="835660"/>
                  </a:lnTo>
                  <a:lnTo>
                    <a:pt x="305752" y="836930"/>
                  </a:lnTo>
                  <a:lnTo>
                    <a:pt x="305828" y="838200"/>
                  </a:lnTo>
                  <a:lnTo>
                    <a:pt x="304825" y="839470"/>
                  </a:lnTo>
                  <a:lnTo>
                    <a:pt x="309880" y="842010"/>
                  </a:lnTo>
                  <a:lnTo>
                    <a:pt x="306070" y="835660"/>
                  </a:lnTo>
                  <a:lnTo>
                    <a:pt x="305308" y="834390"/>
                  </a:lnTo>
                  <a:lnTo>
                    <a:pt x="310629" y="838200"/>
                  </a:lnTo>
                  <a:lnTo>
                    <a:pt x="310032" y="838200"/>
                  </a:lnTo>
                  <a:lnTo>
                    <a:pt x="310108" y="839470"/>
                  </a:lnTo>
                  <a:lnTo>
                    <a:pt x="308914" y="839470"/>
                  </a:lnTo>
                  <a:lnTo>
                    <a:pt x="314782" y="843280"/>
                  </a:lnTo>
                  <a:lnTo>
                    <a:pt x="321894" y="843280"/>
                  </a:lnTo>
                  <a:lnTo>
                    <a:pt x="327190" y="847090"/>
                  </a:lnTo>
                  <a:lnTo>
                    <a:pt x="327291" y="850900"/>
                  </a:lnTo>
                  <a:lnTo>
                    <a:pt x="321665" y="845820"/>
                  </a:lnTo>
                  <a:lnTo>
                    <a:pt x="322275" y="849630"/>
                  </a:lnTo>
                  <a:lnTo>
                    <a:pt x="329133" y="852170"/>
                  </a:lnTo>
                  <a:lnTo>
                    <a:pt x="343293" y="854710"/>
                  </a:lnTo>
                  <a:lnTo>
                    <a:pt x="349669" y="857250"/>
                  </a:lnTo>
                  <a:lnTo>
                    <a:pt x="348297" y="855980"/>
                  </a:lnTo>
                  <a:lnTo>
                    <a:pt x="351574" y="852170"/>
                  </a:lnTo>
                  <a:lnTo>
                    <a:pt x="353352" y="861060"/>
                  </a:lnTo>
                  <a:lnTo>
                    <a:pt x="357403" y="861060"/>
                  </a:lnTo>
                  <a:lnTo>
                    <a:pt x="356704" y="862406"/>
                  </a:lnTo>
                  <a:lnTo>
                    <a:pt x="361988" y="866140"/>
                  </a:lnTo>
                  <a:lnTo>
                    <a:pt x="368820" y="866140"/>
                  </a:lnTo>
                  <a:lnTo>
                    <a:pt x="378091" y="867410"/>
                  </a:lnTo>
                  <a:lnTo>
                    <a:pt x="376516" y="868680"/>
                  </a:lnTo>
                  <a:lnTo>
                    <a:pt x="379412" y="871220"/>
                  </a:lnTo>
                  <a:lnTo>
                    <a:pt x="385191" y="872490"/>
                  </a:lnTo>
                  <a:lnTo>
                    <a:pt x="388645" y="875030"/>
                  </a:lnTo>
                  <a:lnTo>
                    <a:pt x="390220" y="873760"/>
                  </a:lnTo>
                  <a:lnTo>
                    <a:pt x="392239" y="875030"/>
                  </a:lnTo>
                  <a:lnTo>
                    <a:pt x="391960" y="873760"/>
                  </a:lnTo>
                  <a:lnTo>
                    <a:pt x="391680" y="872490"/>
                  </a:lnTo>
                  <a:lnTo>
                    <a:pt x="399021" y="877570"/>
                  </a:lnTo>
                  <a:lnTo>
                    <a:pt x="407428" y="880110"/>
                  </a:lnTo>
                  <a:lnTo>
                    <a:pt x="415696" y="881380"/>
                  </a:lnTo>
                  <a:lnTo>
                    <a:pt x="422681" y="885190"/>
                  </a:lnTo>
                  <a:lnTo>
                    <a:pt x="419392" y="885190"/>
                  </a:lnTo>
                  <a:lnTo>
                    <a:pt x="420370" y="886460"/>
                  </a:lnTo>
                  <a:lnTo>
                    <a:pt x="429425" y="887730"/>
                  </a:lnTo>
                  <a:lnTo>
                    <a:pt x="429450" y="886460"/>
                  </a:lnTo>
                  <a:lnTo>
                    <a:pt x="429475" y="885190"/>
                  </a:lnTo>
                  <a:lnTo>
                    <a:pt x="428739" y="886460"/>
                  </a:lnTo>
                  <a:lnTo>
                    <a:pt x="427494" y="883920"/>
                  </a:lnTo>
                  <a:lnTo>
                    <a:pt x="429031" y="882650"/>
                  </a:lnTo>
                  <a:lnTo>
                    <a:pt x="429577" y="882650"/>
                  </a:lnTo>
                  <a:lnTo>
                    <a:pt x="432803" y="886460"/>
                  </a:lnTo>
                  <a:lnTo>
                    <a:pt x="434047" y="887691"/>
                  </a:lnTo>
                  <a:lnTo>
                    <a:pt x="434848" y="886460"/>
                  </a:lnTo>
                  <a:lnTo>
                    <a:pt x="438162" y="891540"/>
                  </a:lnTo>
                  <a:lnTo>
                    <a:pt x="437667" y="886460"/>
                  </a:lnTo>
                  <a:lnTo>
                    <a:pt x="437286" y="882650"/>
                  </a:lnTo>
                  <a:lnTo>
                    <a:pt x="437159" y="881380"/>
                  </a:lnTo>
                  <a:lnTo>
                    <a:pt x="442455" y="886460"/>
                  </a:lnTo>
                  <a:lnTo>
                    <a:pt x="441756" y="887730"/>
                  </a:lnTo>
                  <a:lnTo>
                    <a:pt x="444258" y="887730"/>
                  </a:lnTo>
                  <a:lnTo>
                    <a:pt x="446874" y="886460"/>
                  </a:lnTo>
                  <a:lnTo>
                    <a:pt x="449262" y="887730"/>
                  </a:lnTo>
                  <a:lnTo>
                    <a:pt x="449364" y="889000"/>
                  </a:lnTo>
                  <a:lnTo>
                    <a:pt x="452399" y="889000"/>
                  </a:lnTo>
                  <a:lnTo>
                    <a:pt x="454025" y="887730"/>
                  </a:lnTo>
                  <a:lnTo>
                    <a:pt x="456412" y="891540"/>
                  </a:lnTo>
                  <a:lnTo>
                    <a:pt x="454698" y="891540"/>
                  </a:lnTo>
                  <a:lnTo>
                    <a:pt x="452539" y="890270"/>
                  </a:lnTo>
                  <a:lnTo>
                    <a:pt x="450824" y="891540"/>
                  </a:lnTo>
                  <a:lnTo>
                    <a:pt x="453351" y="895350"/>
                  </a:lnTo>
                  <a:lnTo>
                    <a:pt x="453999" y="894080"/>
                  </a:lnTo>
                  <a:lnTo>
                    <a:pt x="456425" y="895350"/>
                  </a:lnTo>
                  <a:lnTo>
                    <a:pt x="456196" y="895350"/>
                  </a:lnTo>
                  <a:lnTo>
                    <a:pt x="461759" y="899160"/>
                  </a:lnTo>
                  <a:lnTo>
                    <a:pt x="460476" y="897890"/>
                  </a:lnTo>
                  <a:lnTo>
                    <a:pt x="464362" y="894080"/>
                  </a:lnTo>
                  <a:lnTo>
                    <a:pt x="466953" y="891540"/>
                  </a:lnTo>
                  <a:lnTo>
                    <a:pt x="469836" y="899160"/>
                  </a:lnTo>
                  <a:lnTo>
                    <a:pt x="477113" y="896620"/>
                  </a:lnTo>
                  <a:lnTo>
                    <a:pt x="470090" y="899160"/>
                  </a:lnTo>
                  <a:lnTo>
                    <a:pt x="475437" y="897890"/>
                  </a:lnTo>
                  <a:lnTo>
                    <a:pt x="474129" y="901700"/>
                  </a:lnTo>
                  <a:lnTo>
                    <a:pt x="475411" y="902970"/>
                  </a:lnTo>
                  <a:lnTo>
                    <a:pt x="477139" y="904036"/>
                  </a:lnTo>
                  <a:lnTo>
                    <a:pt x="480085" y="902970"/>
                  </a:lnTo>
                  <a:lnTo>
                    <a:pt x="480758" y="908050"/>
                  </a:lnTo>
                  <a:lnTo>
                    <a:pt x="485736" y="905510"/>
                  </a:lnTo>
                  <a:lnTo>
                    <a:pt x="485648" y="906780"/>
                  </a:lnTo>
                  <a:lnTo>
                    <a:pt x="487019" y="906780"/>
                  </a:lnTo>
                  <a:lnTo>
                    <a:pt x="487667" y="905510"/>
                  </a:lnTo>
                  <a:lnTo>
                    <a:pt x="492480" y="905510"/>
                  </a:lnTo>
                  <a:lnTo>
                    <a:pt x="497408" y="908050"/>
                  </a:lnTo>
                  <a:lnTo>
                    <a:pt x="502869" y="910590"/>
                  </a:lnTo>
                  <a:lnTo>
                    <a:pt x="516851" y="910590"/>
                  </a:lnTo>
                  <a:lnTo>
                    <a:pt x="518998" y="908050"/>
                  </a:lnTo>
                  <a:lnTo>
                    <a:pt x="525919" y="908050"/>
                  </a:lnTo>
                  <a:lnTo>
                    <a:pt x="527748" y="909320"/>
                  </a:lnTo>
                  <a:lnTo>
                    <a:pt x="523214" y="910590"/>
                  </a:lnTo>
                  <a:lnTo>
                    <a:pt x="526415" y="913130"/>
                  </a:lnTo>
                  <a:lnTo>
                    <a:pt x="531749" y="913130"/>
                  </a:lnTo>
                  <a:lnTo>
                    <a:pt x="530987" y="910590"/>
                  </a:lnTo>
                  <a:lnTo>
                    <a:pt x="530936" y="909320"/>
                  </a:lnTo>
                  <a:lnTo>
                    <a:pt x="530872" y="908050"/>
                  </a:lnTo>
                  <a:lnTo>
                    <a:pt x="533349" y="908050"/>
                  </a:lnTo>
                  <a:close/>
                </a:path>
                <a:path w="572769" h="925829">
                  <a:moveTo>
                    <a:pt x="534123" y="917346"/>
                  </a:moveTo>
                  <a:lnTo>
                    <a:pt x="533946" y="917041"/>
                  </a:lnTo>
                  <a:lnTo>
                    <a:pt x="533590" y="917714"/>
                  </a:lnTo>
                  <a:lnTo>
                    <a:pt x="533222" y="917994"/>
                  </a:lnTo>
                  <a:lnTo>
                    <a:pt x="532688" y="918032"/>
                  </a:lnTo>
                  <a:lnTo>
                    <a:pt x="533806" y="918146"/>
                  </a:lnTo>
                  <a:lnTo>
                    <a:pt x="533996" y="917740"/>
                  </a:lnTo>
                  <a:lnTo>
                    <a:pt x="534123" y="917346"/>
                  </a:lnTo>
                  <a:close/>
                </a:path>
                <a:path w="572769" h="925829">
                  <a:moveTo>
                    <a:pt x="535406" y="918159"/>
                  </a:moveTo>
                  <a:lnTo>
                    <a:pt x="534860" y="918184"/>
                  </a:lnTo>
                  <a:lnTo>
                    <a:pt x="534339" y="918184"/>
                  </a:lnTo>
                  <a:lnTo>
                    <a:pt x="533806" y="918146"/>
                  </a:lnTo>
                  <a:lnTo>
                    <a:pt x="533577" y="918654"/>
                  </a:lnTo>
                  <a:lnTo>
                    <a:pt x="534238" y="918641"/>
                  </a:lnTo>
                  <a:lnTo>
                    <a:pt x="534835" y="918451"/>
                  </a:lnTo>
                  <a:lnTo>
                    <a:pt x="535406" y="918159"/>
                  </a:lnTo>
                  <a:close/>
                </a:path>
                <a:path w="572769" h="925829">
                  <a:moveTo>
                    <a:pt x="537438" y="910590"/>
                  </a:moveTo>
                  <a:lnTo>
                    <a:pt x="531749" y="913130"/>
                  </a:lnTo>
                  <a:lnTo>
                    <a:pt x="532803" y="913130"/>
                  </a:lnTo>
                  <a:lnTo>
                    <a:pt x="531914" y="914400"/>
                  </a:lnTo>
                  <a:lnTo>
                    <a:pt x="532434" y="914400"/>
                  </a:lnTo>
                  <a:lnTo>
                    <a:pt x="533196" y="916940"/>
                  </a:lnTo>
                  <a:lnTo>
                    <a:pt x="535952" y="916940"/>
                  </a:lnTo>
                  <a:lnTo>
                    <a:pt x="535901" y="914793"/>
                  </a:lnTo>
                  <a:lnTo>
                    <a:pt x="534441" y="914400"/>
                  </a:lnTo>
                  <a:lnTo>
                    <a:pt x="537438" y="910590"/>
                  </a:lnTo>
                  <a:close/>
                </a:path>
                <a:path w="572769" h="925829">
                  <a:moveTo>
                    <a:pt x="539064" y="915657"/>
                  </a:moveTo>
                  <a:lnTo>
                    <a:pt x="535876" y="913130"/>
                  </a:lnTo>
                  <a:lnTo>
                    <a:pt x="535901" y="914793"/>
                  </a:lnTo>
                  <a:lnTo>
                    <a:pt x="539064" y="915657"/>
                  </a:lnTo>
                  <a:close/>
                </a:path>
                <a:path w="572769" h="925829">
                  <a:moveTo>
                    <a:pt x="548703" y="916940"/>
                  </a:moveTo>
                  <a:lnTo>
                    <a:pt x="547687" y="910590"/>
                  </a:lnTo>
                  <a:lnTo>
                    <a:pt x="539089" y="915670"/>
                  </a:lnTo>
                  <a:lnTo>
                    <a:pt x="538200" y="916940"/>
                  </a:lnTo>
                  <a:lnTo>
                    <a:pt x="536981" y="918210"/>
                  </a:lnTo>
                  <a:lnTo>
                    <a:pt x="538822" y="918210"/>
                  </a:lnTo>
                  <a:lnTo>
                    <a:pt x="542404" y="916940"/>
                  </a:lnTo>
                  <a:lnTo>
                    <a:pt x="545909" y="916940"/>
                  </a:lnTo>
                  <a:lnTo>
                    <a:pt x="546379" y="919480"/>
                  </a:lnTo>
                  <a:lnTo>
                    <a:pt x="543293" y="919480"/>
                  </a:lnTo>
                  <a:lnTo>
                    <a:pt x="541870" y="920750"/>
                  </a:lnTo>
                  <a:lnTo>
                    <a:pt x="546823" y="920750"/>
                  </a:lnTo>
                  <a:lnTo>
                    <a:pt x="546493" y="919480"/>
                  </a:lnTo>
                  <a:lnTo>
                    <a:pt x="546150" y="918210"/>
                  </a:lnTo>
                  <a:lnTo>
                    <a:pt x="546214" y="916940"/>
                  </a:lnTo>
                  <a:lnTo>
                    <a:pt x="548703" y="916940"/>
                  </a:lnTo>
                  <a:close/>
                </a:path>
                <a:path w="572769" h="925829">
                  <a:moveTo>
                    <a:pt x="550265" y="922591"/>
                  </a:moveTo>
                  <a:lnTo>
                    <a:pt x="549224" y="922705"/>
                  </a:lnTo>
                  <a:lnTo>
                    <a:pt x="550049" y="923023"/>
                  </a:lnTo>
                  <a:lnTo>
                    <a:pt x="550087" y="922832"/>
                  </a:lnTo>
                  <a:lnTo>
                    <a:pt x="550164" y="922693"/>
                  </a:lnTo>
                  <a:close/>
                </a:path>
                <a:path w="572769" h="925829">
                  <a:moveTo>
                    <a:pt x="551281" y="922477"/>
                  </a:moveTo>
                  <a:lnTo>
                    <a:pt x="550837" y="922375"/>
                  </a:lnTo>
                  <a:lnTo>
                    <a:pt x="550468" y="922312"/>
                  </a:lnTo>
                  <a:lnTo>
                    <a:pt x="550252" y="922591"/>
                  </a:lnTo>
                  <a:lnTo>
                    <a:pt x="551281" y="922477"/>
                  </a:lnTo>
                  <a:close/>
                </a:path>
                <a:path w="572769" h="925829">
                  <a:moveTo>
                    <a:pt x="552869" y="916940"/>
                  </a:moveTo>
                  <a:lnTo>
                    <a:pt x="551497" y="916940"/>
                  </a:lnTo>
                  <a:lnTo>
                    <a:pt x="552564" y="917562"/>
                  </a:lnTo>
                  <a:lnTo>
                    <a:pt x="552869" y="916940"/>
                  </a:lnTo>
                  <a:close/>
                </a:path>
                <a:path w="572769" h="925829">
                  <a:moveTo>
                    <a:pt x="553440" y="922210"/>
                  </a:moveTo>
                  <a:lnTo>
                    <a:pt x="551281" y="922477"/>
                  </a:lnTo>
                  <a:lnTo>
                    <a:pt x="551967" y="922642"/>
                  </a:lnTo>
                  <a:lnTo>
                    <a:pt x="552792" y="922921"/>
                  </a:lnTo>
                  <a:lnTo>
                    <a:pt x="553440" y="922210"/>
                  </a:lnTo>
                  <a:close/>
                </a:path>
                <a:path w="572769" h="925829">
                  <a:moveTo>
                    <a:pt x="553643" y="918210"/>
                  </a:moveTo>
                  <a:lnTo>
                    <a:pt x="552564" y="917562"/>
                  </a:lnTo>
                  <a:lnTo>
                    <a:pt x="551624" y="919480"/>
                  </a:lnTo>
                  <a:lnTo>
                    <a:pt x="550506" y="919480"/>
                  </a:lnTo>
                  <a:lnTo>
                    <a:pt x="546823" y="920750"/>
                  </a:lnTo>
                  <a:lnTo>
                    <a:pt x="551853" y="920750"/>
                  </a:lnTo>
                  <a:lnTo>
                    <a:pt x="553643" y="918210"/>
                  </a:lnTo>
                  <a:close/>
                </a:path>
                <a:path w="572769" h="925829">
                  <a:moveTo>
                    <a:pt x="568223" y="921207"/>
                  </a:moveTo>
                  <a:lnTo>
                    <a:pt x="566407" y="918032"/>
                  </a:lnTo>
                  <a:lnTo>
                    <a:pt x="563397" y="917232"/>
                  </a:lnTo>
                  <a:lnTo>
                    <a:pt x="559714" y="918641"/>
                  </a:lnTo>
                  <a:lnTo>
                    <a:pt x="559219" y="917740"/>
                  </a:lnTo>
                  <a:lnTo>
                    <a:pt x="560070" y="917016"/>
                  </a:lnTo>
                  <a:lnTo>
                    <a:pt x="560374" y="916432"/>
                  </a:lnTo>
                  <a:lnTo>
                    <a:pt x="557834" y="917562"/>
                  </a:lnTo>
                  <a:lnTo>
                    <a:pt x="554647" y="919873"/>
                  </a:lnTo>
                  <a:lnTo>
                    <a:pt x="555332" y="923290"/>
                  </a:lnTo>
                  <a:lnTo>
                    <a:pt x="558241" y="920546"/>
                  </a:lnTo>
                  <a:lnTo>
                    <a:pt x="558444" y="922020"/>
                  </a:lnTo>
                  <a:lnTo>
                    <a:pt x="561657" y="918692"/>
                  </a:lnTo>
                  <a:lnTo>
                    <a:pt x="563600" y="918730"/>
                  </a:lnTo>
                  <a:lnTo>
                    <a:pt x="564629" y="920534"/>
                  </a:lnTo>
                  <a:lnTo>
                    <a:pt x="564045" y="921689"/>
                  </a:lnTo>
                  <a:lnTo>
                    <a:pt x="564883" y="920978"/>
                  </a:lnTo>
                  <a:lnTo>
                    <a:pt x="566737" y="923099"/>
                  </a:lnTo>
                  <a:lnTo>
                    <a:pt x="568223" y="921207"/>
                  </a:lnTo>
                  <a:close/>
                </a:path>
                <a:path w="572769" h="925829">
                  <a:moveTo>
                    <a:pt x="572300" y="922769"/>
                  </a:moveTo>
                  <a:lnTo>
                    <a:pt x="570357" y="922731"/>
                  </a:lnTo>
                  <a:lnTo>
                    <a:pt x="568286" y="925804"/>
                  </a:lnTo>
                  <a:lnTo>
                    <a:pt x="571360" y="925576"/>
                  </a:lnTo>
                  <a:lnTo>
                    <a:pt x="572223" y="924839"/>
                  </a:lnTo>
                  <a:lnTo>
                    <a:pt x="572300" y="92276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17253953" y="6684016"/>
              <a:ext cx="348615" cy="345440"/>
            </a:xfrm>
            <a:custGeom>
              <a:avLst/>
              <a:gdLst/>
              <a:ahLst/>
              <a:cxnLst/>
              <a:rect l="l" t="t" r="r" b="b"/>
              <a:pathLst>
                <a:path w="348615" h="345440">
                  <a:moveTo>
                    <a:pt x="1879" y="295046"/>
                  </a:moveTo>
                  <a:lnTo>
                    <a:pt x="1701" y="294589"/>
                  </a:lnTo>
                  <a:lnTo>
                    <a:pt x="1460" y="294805"/>
                  </a:lnTo>
                  <a:lnTo>
                    <a:pt x="1638" y="294881"/>
                  </a:lnTo>
                  <a:lnTo>
                    <a:pt x="1778" y="294982"/>
                  </a:lnTo>
                  <a:close/>
                </a:path>
                <a:path w="348615" h="345440">
                  <a:moveTo>
                    <a:pt x="2146" y="295224"/>
                  </a:moveTo>
                  <a:lnTo>
                    <a:pt x="1879" y="295046"/>
                  </a:lnTo>
                  <a:lnTo>
                    <a:pt x="2044" y="295478"/>
                  </a:lnTo>
                  <a:lnTo>
                    <a:pt x="2108" y="295351"/>
                  </a:lnTo>
                  <a:lnTo>
                    <a:pt x="2146" y="295224"/>
                  </a:lnTo>
                  <a:close/>
                </a:path>
                <a:path w="348615" h="345440">
                  <a:moveTo>
                    <a:pt x="3035" y="303707"/>
                  </a:moveTo>
                  <a:lnTo>
                    <a:pt x="2946" y="302958"/>
                  </a:lnTo>
                  <a:lnTo>
                    <a:pt x="0" y="301104"/>
                  </a:lnTo>
                  <a:lnTo>
                    <a:pt x="393" y="302399"/>
                  </a:lnTo>
                  <a:lnTo>
                    <a:pt x="1117" y="302983"/>
                  </a:lnTo>
                  <a:lnTo>
                    <a:pt x="3035" y="303707"/>
                  </a:lnTo>
                  <a:close/>
                </a:path>
                <a:path w="348615" h="345440">
                  <a:moveTo>
                    <a:pt x="3987" y="294894"/>
                  </a:moveTo>
                  <a:lnTo>
                    <a:pt x="3365" y="294640"/>
                  </a:lnTo>
                  <a:lnTo>
                    <a:pt x="3949" y="295605"/>
                  </a:lnTo>
                  <a:lnTo>
                    <a:pt x="3987" y="294894"/>
                  </a:lnTo>
                  <a:close/>
                </a:path>
                <a:path w="348615" h="345440">
                  <a:moveTo>
                    <a:pt x="4914" y="295275"/>
                  </a:moveTo>
                  <a:lnTo>
                    <a:pt x="4724" y="294640"/>
                  </a:lnTo>
                  <a:lnTo>
                    <a:pt x="3860" y="293370"/>
                  </a:lnTo>
                  <a:lnTo>
                    <a:pt x="4013" y="294640"/>
                  </a:lnTo>
                  <a:lnTo>
                    <a:pt x="3987" y="294894"/>
                  </a:lnTo>
                  <a:lnTo>
                    <a:pt x="4914" y="295275"/>
                  </a:lnTo>
                  <a:close/>
                </a:path>
                <a:path w="348615" h="345440">
                  <a:moveTo>
                    <a:pt x="4940" y="290614"/>
                  </a:moveTo>
                  <a:lnTo>
                    <a:pt x="4876" y="290372"/>
                  </a:lnTo>
                  <a:lnTo>
                    <a:pt x="4838" y="290169"/>
                  </a:lnTo>
                  <a:lnTo>
                    <a:pt x="4826" y="289966"/>
                  </a:lnTo>
                  <a:lnTo>
                    <a:pt x="4356" y="289699"/>
                  </a:lnTo>
                  <a:lnTo>
                    <a:pt x="4419" y="289966"/>
                  </a:lnTo>
                  <a:lnTo>
                    <a:pt x="4635" y="290283"/>
                  </a:lnTo>
                  <a:lnTo>
                    <a:pt x="4940" y="290614"/>
                  </a:lnTo>
                  <a:close/>
                </a:path>
                <a:path w="348615" h="345440">
                  <a:moveTo>
                    <a:pt x="5067" y="289052"/>
                  </a:moveTo>
                  <a:lnTo>
                    <a:pt x="4876" y="289229"/>
                  </a:lnTo>
                  <a:lnTo>
                    <a:pt x="4813" y="289382"/>
                  </a:lnTo>
                  <a:lnTo>
                    <a:pt x="4864" y="289547"/>
                  </a:lnTo>
                  <a:lnTo>
                    <a:pt x="4902" y="289369"/>
                  </a:lnTo>
                  <a:lnTo>
                    <a:pt x="4965" y="289191"/>
                  </a:lnTo>
                  <a:lnTo>
                    <a:pt x="5067" y="289052"/>
                  </a:lnTo>
                  <a:close/>
                </a:path>
                <a:path w="348615" h="345440">
                  <a:moveTo>
                    <a:pt x="5854" y="290410"/>
                  </a:moveTo>
                  <a:lnTo>
                    <a:pt x="5219" y="290029"/>
                  </a:lnTo>
                  <a:lnTo>
                    <a:pt x="4927" y="289788"/>
                  </a:lnTo>
                  <a:lnTo>
                    <a:pt x="4864" y="289547"/>
                  </a:lnTo>
                  <a:lnTo>
                    <a:pt x="4838" y="289687"/>
                  </a:lnTo>
                  <a:lnTo>
                    <a:pt x="4826" y="289826"/>
                  </a:lnTo>
                  <a:lnTo>
                    <a:pt x="4826" y="289966"/>
                  </a:lnTo>
                  <a:lnTo>
                    <a:pt x="5219" y="290195"/>
                  </a:lnTo>
                  <a:lnTo>
                    <a:pt x="5588" y="290372"/>
                  </a:lnTo>
                  <a:lnTo>
                    <a:pt x="5854" y="290410"/>
                  </a:lnTo>
                  <a:close/>
                </a:path>
                <a:path w="348615" h="345440">
                  <a:moveTo>
                    <a:pt x="6464" y="295910"/>
                  </a:moveTo>
                  <a:lnTo>
                    <a:pt x="4914" y="295275"/>
                  </a:lnTo>
                  <a:lnTo>
                    <a:pt x="5118" y="295910"/>
                  </a:lnTo>
                  <a:lnTo>
                    <a:pt x="6464" y="295910"/>
                  </a:lnTo>
                  <a:close/>
                </a:path>
                <a:path w="348615" h="345440">
                  <a:moveTo>
                    <a:pt x="7416" y="298450"/>
                  </a:moveTo>
                  <a:lnTo>
                    <a:pt x="5194" y="297180"/>
                  </a:lnTo>
                  <a:lnTo>
                    <a:pt x="4876" y="297180"/>
                  </a:lnTo>
                  <a:lnTo>
                    <a:pt x="3949" y="295605"/>
                  </a:lnTo>
                  <a:lnTo>
                    <a:pt x="3835" y="297180"/>
                  </a:lnTo>
                  <a:lnTo>
                    <a:pt x="6223" y="298450"/>
                  </a:lnTo>
                  <a:lnTo>
                    <a:pt x="7416" y="298450"/>
                  </a:lnTo>
                  <a:close/>
                </a:path>
                <a:path w="348615" h="345440">
                  <a:moveTo>
                    <a:pt x="8128" y="301155"/>
                  </a:moveTo>
                  <a:lnTo>
                    <a:pt x="6934" y="299770"/>
                  </a:lnTo>
                  <a:lnTo>
                    <a:pt x="4635" y="297726"/>
                  </a:lnTo>
                  <a:lnTo>
                    <a:pt x="1536" y="296824"/>
                  </a:lnTo>
                  <a:lnTo>
                    <a:pt x="4229" y="298907"/>
                  </a:lnTo>
                  <a:lnTo>
                    <a:pt x="2882" y="298500"/>
                  </a:lnTo>
                  <a:lnTo>
                    <a:pt x="6134" y="300888"/>
                  </a:lnTo>
                  <a:lnTo>
                    <a:pt x="6223" y="301637"/>
                  </a:lnTo>
                  <a:lnTo>
                    <a:pt x="4635" y="301434"/>
                  </a:lnTo>
                  <a:lnTo>
                    <a:pt x="3530" y="300812"/>
                  </a:lnTo>
                  <a:lnTo>
                    <a:pt x="4229" y="301383"/>
                  </a:lnTo>
                  <a:lnTo>
                    <a:pt x="2387" y="301396"/>
                  </a:lnTo>
                  <a:lnTo>
                    <a:pt x="4216" y="302615"/>
                  </a:lnTo>
                  <a:lnTo>
                    <a:pt x="7023" y="302971"/>
                  </a:lnTo>
                  <a:lnTo>
                    <a:pt x="7581" y="302069"/>
                  </a:lnTo>
                  <a:lnTo>
                    <a:pt x="6045" y="300139"/>
                  </a:lnTo>
                  <a:lnTo>
                    <a:pt x="6845" y="300240"/>
                  </a:lnTo>
                  <a:lnTo>
                    <a:pt x="7569" y="300824"/>
                  </a:lnTo>
                  <a:lnTo>
                    <a:pt x="8128" y="301155"/>
                  </a:lnTo>
                  <a:close/>
                </a:path>
                <a:path w="348615" h="345440">
                  <a:moveTo>
                    <a:pt x="9245" y="292100"/>
                  </a:moveTo>
                  <a:lnTo>
                    <a:pt x="9017" y="292100"/>
                  </a:lnTo>
                  <a:lnTo>
                    <a:pt x="7048" y="290830"/>
                  </a:lnTo>
                  <a:lnTo>
                    <a:pt x="6870" y="292100"/>
                  </a:lnTo>
                  <a:lnTo>
                    <a:pt x="8674" y="292811"/>
                  </a:lnTo>
                  <a:lnTo>
                    <a:pt x="9245" y="292100"/>
                  </a:lnTo>
                  <a:close/>
                </a:path>
                <a:path w="348615" h="345440">
                  <a:moveTo>
                    <a:pt x="10109" y="293370"/>
                  </a:moveTo>
                  <a:lnTo>
                    <a:pt x="8674" y="292811"/>
                  </a:lnTo>
                  <a:lnTo>
                    <a:pt x="8204" y="293370"/>
                  </a:lnTo>
                  <a:lnTo>
                    <a:pt x="10109" y="293370"/>
                  </a:lnTo>
                  <a:close/>
                </a:path>
                <a:path w="348615" h="345440">
                  <a:moveTo>
                    <a:pt x="11379" y="276174"/>
                  </a:moveTo>
                  <a:lnTo>
                    <a:pt x="10401" y="275590"/>
                  </a:lnTo>
                  <a:lnTo>
                    <a:pt x="10490" y="276860"/>
                  </a:lnTo>
                  <a:lnTo>
                    <a:pt x="11379" y="276174"/>
                  </a:lnTo>
                  <a:close/>
                </a:path>
                <a:path w="348615" h="345440">
                  <a:moveTo>
                    <a:pt x="12560" y="276860"/>
                  </a:moveTo>
                  <a:lnTo>
                    <a:pt x="12268" y="275767"/>
                  </a:lnTo>
                  <a:lnTo>
                    <a:pt x="12128" y="275590"/>
                  </a:lnTo>
                  <a:lnTo>
                    <a:pt x="11379" y="276174"/>
                  </a:lnTo>
                  <a:lnTo>
                    <a:pt x="12560" y="276860"/>
                  </a:lnTo>
                  <a:close/>
                </a:path>
                <a:path w="348615" h="345440">
                  <a:moveTo>
                    <a:pt x="13423" y="298450"/>
                  </a:moveTo>
                  <a:lnTo>
                    <a:pt x="8204" y="293370"/>
                  </a:lnTo>
                  <a:lnTo>
                    <a:pt x="7289" y="293370"/>
                  </a:lnTo>
                  <a:lnTo>
                    <a:pt x="5753" y="292100"/>
                  </a:lnTo>
                  <a:lnTo>
                    <a:pt x="4927" y="290830"/>
                  </a:lnTo>
                  <a:lnTo>
                    <a:pt x="5295" y="292100"/>
                  </a:lnTo>
                  <a:lnTo>
                    <a:pt x="6527" y="294640"/>
                  </a:lnTo>
                  <a:lnTo>
                    <a:pt x="6858" y="295910"/>
                  </a:lnTo>
                  <a:lnTo>
                    <a:pt x="7416" y="295910"/>
                  </a:lnTo>
                  <a:lnTo>
                    <a:pt x="7658" y="297180"/>
                  </a:lnTo>
                  <a:lnTo>
                    <a:pt x="13423" y="298450"/>
                  </a:lnTo>
                  <a:close/>
                </a:path>
                <a:path w="348615" h="345440">
                  <a:moveTo>
                    <a:pt x="14008" y="273050"/>
                  </a:moveTo>
                  <a:lnTo>
                    <a:pt x="13106" y="271780"/>
                  </a:lnTo>
                  <a:lnTo>
                    <a:pt x="13792" y="273050"/>
                  </a:lnTo>
                  <a:lnTo>
                    <a:pt x="14008" y="273050"/>
                  </a:lnTo>
                  <a:close/>
                </a:path>
                <a:path w="348615" h="345440">
                  <a:moveTo>
                    <a:pt x="16357" y="293319"/>
                  </a:moveTo>
                  <a:lnTo>
                    <a:pt x="16256" y="292100"/>
                  </a:lnTo>
                  <a:lnTo>
                    <a:pt x="16040" y="292100"/>
                  </a:lnTo>
                  <a:lnTo>
                    <a:pt x="16357" y="293319"/>
                  </a:lnTo>
                  <a:close/>
                </a:path>
                <a:path w="348615" h="345440">
                  <a:moveTo>
                    <a:pt x="16497" y="293370"/>
                  </a:moveTo>
                  <a:lnTo>
                    <a:pt x="16370" y="293319"/>
                  </a:lnTo>
                  <a:lnTo>
                    <a:pt x="16497" y="293370"/>
                  </a:lnTo>
                  <a:close/>
                </a:path>
                <a:path w="348615" h="345440">
                  <a:moveTo>
                    <a:pt x="16573" y="292760"/>
                  </a:moveTo>
                  <a:lnTo>
                    <a:pt x="16522" y="292608"/>
                  </a:lnTo>
                  <a:lnTo>
                    <a:pt x="16446" y="292430"/>
                  </a:lnTo>
                  <a:lnTo>
                    <a:pt x="16370" y="292252"/>
                  </a:lnTo>
                  <a:lnTo>
                    <a:pt x="16573" y="292760"/>
                  </a:lnTo>
                  <a:close/>
                </a:path>
                <a:path w="348615" h="345440">
                  <a:moveTo>
                    <a:pt x="19253" y="266293"/>
                  </a:moveTo>
                  <a:lnTo>
                    <a:pt x="17792" y="266788"/>
                  </a:lnTo>
                  <a:lnTo>
                    <a:pt x="18554" y="266649"/>
                  </a:lnTo>
                  <a:lnTo>
                    <a:pt x="18973" y="266471"/>
                  </a:lnTo>
                  <a:lnTo>
                    <a:pt x="19253" y="266293"/>
                  </a:lnTo>
                  <a:close/>
                </a:path>
                <a:path w="348615" h="345440">
                  <a:moveTo>
                    <a:pt x="21259" y="284480"/>
                  </a:moveTo>
                  <a:lnTo>
                    <a:pt x="19837" y="283210"/>
                  </a:lnTo>
                  <a:lnTo>
                    <a:pt x="19939" y="284480"/>
                  </a:lnTo>
                  <a:lnTo>
                    <a:pt x="21259" y="284480"/>
                  </a:lnTo>
                  <a:close/>
                </a:path>
                <a:path w="348615" h="345440">
                  <a:moveTo>
                    <a:pt x="21729" y="279679"/>
                  </a:moveTo>
                  <a:lnTo>
                    <a:pt x="20650" y="279400"/>
                  </a:lnTo>
                  <a:lnTo>
                    <a:pt x="21424" y="280670"/>
                  </a:lnTo>
                  <a:lnTo>
                    <a:pt x="21729" y="279679"/>
                  </a:lnTo>
                  <a:close/>
                </a:path>
                <a:path w="348615" h="345440">
                  <a:moveTo>
                    <a:pt x="23647" y="259511"/>
                  </a:moveTo>
                  <a:lnTo>
                    <a:pt x="23406" y="259422"/>
                  </a:lnTo>
                  <a:lnTo>
                    <a:pt x="23152" y="259346"/>
                  </a:lnTo>
                  <a:lnTo>
                    <a:pt x="22872" y="259359"/>
                  </a:lnTo>
                  <a:lnTo>
                    <a:pt x="23050" y="259448"/>
                  </a:lnTo>
                  <a:lnTo>
                    <a:pt x="23342" y="259486"/>
                  </a:lnTo>
                  <a:lnTo>
                    <a:pt x="23647" y="259511"/>
                  </a:lnTo>
                  <a:close/>
                </a:path>
                <a:path w="348615" h="345440">
                  <a:moveTo>
                    <a:pt x="25793" y="278130"/>
                  </a:moveTo>
                  <a:lnTo>
                    <a:pt x="25019" y="277698"/>
                  </a:lnTo>
                  <a:lnTo>
                    <a:pt x="25590" y="278269"/>
                  </a:lnTo>
                  <a:lnTo>
                    <a:pt x="25793" y="278130"/>
                  </a:lnTo>
                  <a:close/>
                </a:path>
                <a:path w="348615" h="345440">
                  <a:moveTo>
                    <a:pt x="30695" y="276059"/>
                  </a:moveTo>
                  <a:lnTo>
                    <a:pt x="28168" y="274574"/>
                  </a:lnTo>
                  <a:lnTo>
                    <a:pt x="27089" y="273862"/>
                  </a:lnTo>
                  <a:lnTo>
                    <a:pt x="28067" y="274586"/>
                  </a:lnTo>
                  <a:lnTo>
                    <a:pt x="28473" y="275043"/>
                  </a:lnTo>
                  <a:lnTo>
                    <a:pt x="28549" y="275386"/>
                  </a:lnTo>
                  <a:lnTo>
                    <a:pt x="29044" y="275653"/>
                  </a:lnTo>
                  <a:lnTo>
                    <a:pt x="29654" y="275932"/>
                  </a:lnTo>
                  <a:lnTo>
                    <a:pt x="30441" y="276263"/>
                  </a:lnTo>
                  <a:lnTo>
                    <a:pt x="30695" y="276059"/>
                  </a:lnTo>
                  <a:close/>
                </a:path>
                <a:path w="348615" h="345440">
                  <a:moveTo>
                    <a:pt x="35636" y="256959"/>
                  </a:moveTo>
                  <a:lnTo>
                    <a:pt x="34975" y="255930"/>
                  </a:lnTo>
                  <a:lnTo>
                    <a:pt x="34683" y="256540"/>
                  </a:lnTo>
                  <a:lnTo>
                    <a:pt x="35636" y="256959"/>
                  </a:lnTo>
                  <a:close/>
                </a:path>
                <a:path w="348615" h="345440">
                  <a:moveTo>
                    <a:pt x="36474" y="234950"/>
                  </a:moveTo>
                  <a:lnTo>
                    <a:pt x="36004" y="234950"/>
                  </a:lnTo>
                  <a:lnTo>
                    <a:pt x="36258" y="235102"/>
                  </a:lnTo>
                  <a:lnTo>
                    <a:pt x="36474" y="234950"/>
                  </a:lnTo>
                  <a:close/>
                </a:path>
                <a:path w="348615" h="345440">
                  <a:moveTo>
                    <a:pt x="37134" y="265798"/>
                  </a:moveTo>
                  <a:lnTo>
                    <a:pt x="36195" y="264617"/>
                  </a:lnTo>
                  <a:lnTo>
                    <a:pt x="36042" y="264871"/>
                  </a:lnTo>
                  <a:lnTo>
                    <a:pt x="36360" y="265137"/>
                  </a:lnTo>
                  <a:lnTo>
                    <a:pt x="36715" y="265455"/>
                  </a:lnTo>
                  <a:lnTo>
                    <a:pt x="37134" y="265798"/>
                  </a:lnTo>
                  <a:close/>
                </a:path>
                <a:path w="348615" h="345440">
                  <a:moveTo>
                    <a:pt x="41516" y="257810"/>
                  </a:moveTo>
                  <a:lnTo>
                    <a:pt x="40462" y="256540"/>
                  </a:lnTo>
                  <a:lnTo>
                    <a:pt x="39992" y="256540"/>
                  </a:lnTo>
                  <a:lnTo>
                    <a:pt x="41516" y="257810"/>
                  </a:lnTo>
                  <a:close/>
                </a:path>
                <a:path w="348615" h="345440">
                  <a:moveTo>
                    <a:pt x="41922" y="248754"/>
                  </a:moveTo>
                  <a:lnTo>
                    <a:pt x="41668" y="248729"/>
                  </a:lnTo>
                  <a:lnTo>
                    <a:pt x="41821" y="248767"/>
                  </a:lnTo>
                  <a:close/>
                </a:path>
                <a:path w="348615" h="345440">
                  <a:moveTo>
                    <a:pt x="42468" y="257390"/>
                  </a:moveTo>
                  <a:lnTo>
                    <a:pt x="42164" y="257200"/>
                  </a:lnTo>
                  <a:lnTo>
                    <a:pt x="41833" y="257073"/>
                  </a:lnTo>
                  <a:lnTo>
                    <a:pt x="41503" y="256959"/>
                  </a:lnTo>
                  <a:lnTo>
                    <a:pt x="41897" y="257162"/>
                  </a:lnTo>
                  <a:lnTo>
                    <a:pt x="42252" y="257327"/>
                  </a:lnTo>
                  <a:lnTo>
                    <a:pt x="42468" y="257390"/>
                  </a:lnTo>
                  <a:close/>
                </a:path>
                <a:path w="348615" h="345440">
                  <a:moveTo>
                    <a:pt x="42481" y="248615"/>
                  </a:moveTo>
                  <a:lnTo>
                    <a:pt x="41922" y="248742"/>
                  </a:lnTo>
                  <a:lnTo>
                    <a:pt x="42176" y="248767"/>
                  </a:lnTo>
                  <a:lnTo>
                    <a:pt x="42354" y="248716"/>
                  </a:lnTo>
                  <a:lnTo>
                    <a:pt x="42481" y="248615"/>
                  </a:lnTo>
                  <a:close/>
                </a:path>
                <a:path w="348615" h="345440">
                  <a:moveTo>
                    <a:pt x="43929" y="248297"/>
                  </a:moveTo>
                  <a:lnTo>
                    <a:pt x="43014" y="247650"/>
                  </a:lnTo>
                  <a:lnTo>
                    <a:pt x="42951" y="248323"/>
                  </a:lnTo>
                  <a:lnTo>
                    <a:pt x="42481" y="248615"/>
                  </a:lnTo>
                  <a:lnTo>
                    <a:pt x="43929" y="248297"/>
                  </a:lnTo>
                  <a:close/>
                </a:path>
                <a:path w="348615" h="345440">
                  <a:moveTo>
                    <a:pt x="48818" y="220980"/>
                  </a:moveTo>
                  <a:lnTo>
                    <a:pt x="47523" y="219710"/>
                  </a:lnTo>
                  <a:lnTo>
                    <a:pt x="46024" y="220980"/>
                  </a:lnTo>
                  <a:lnTo>
                    <a:pt x="48336" y="220980"/>
                  </a:lnTo>
                  <a:lnTo>
                    <a:pt x="48818" y="220980"/>
                  </a:lnTo>
                  <a:close/>
                </a:path>
                <a:path w="348615" h="345440">
                  <a:moveTo>
                    <a:pt x="54229" y="213944"/>
                  </a:moveTo>
                  <a:lnTo>
                    <a:pt x="53721" y="212826"/>
                  </a:lnTo>
                  <a:lnTo>
                    <a:pt x="53644" y="212382"/>
                  </a:lnTo>
                  <a:lnTo>
                    <a:pt x="53162" y="212661"/>
                  </a:lnTo>
                  <a:lnTo>
                    <a:pt x="52882" y="212966"/>
                  </a:lnTo>
                  <a:lnTo>
                    <a:pt x="54229" y="213944"/>
                  </a:lnTo>
                  <a:close/>
                </a:path>
                <a:path w="348615" h="345440">
                  <a:moveTo>
                    <a:pt x="54597" y="211899"/>
                  </a:moveTo>
                  <a:lnTo>
                    <a:pt x="54495" y="211302"/>
                  </a:lnTo>
                  <a:lnTo>
                    <a:pt x="53708" y="211378"/>
                  </a:lnTo>
                  <a:lnTo>
                    <a:pt x="53543" y="211810"/>
                  </a:lnTo>
                  <a:lnTo>
                    <a:pt x="53644" y="212382"/>
                  </a:lnTo>
                  <a:lnTo>
                    <a:pt x="54063" y="212140"/>
                  </a:lnTo>
                  <a:lnTo>
                    <a:pt x="54597" y="211899"/>
                  </a:lnTo>
                  <a:close/>
                </a:path>
                <a:path w="348615" h="345440">
                  <a:moveTo>
                    <a:pt x="61417" y="226580"/>
                  </a:moveTo>
                  <a:lnTo>
                    <a:pt x="59423" y="225882"/>
                  </a:lnTo>
                  <a:lnTo>
                    <a:pt x="59245" y="226060"/>
                  </a:lnTo>
                  <a:lnTo>
                    <a:pt x="61137" y="227330"/>
                  </a:lnTo>
                  <a:lnTo>
                    <a:pt x="61417" y="226580"/>
                  </a:lnTo>
                  <a:close/>
                </a:path>
                <a:path w="348615" h="345440">
                  <a:moveTo>
                    <a:pt x="62445" y="195351"/>
                  </a:moveTo>
                  <a:lnTo>
                    <a:pt x="62382" y="194310"/>
                  </a:lnTo>
                  <a:lnTo>
                    <a:pt x="61531" y="193040"/>
                  </a:lnTo>
                  <a:lnTo>
                    <a:pt x="62445" y="195351"/>
                  </a:lnTo>
                  <a:close/>
                </a:path>
                <a:path w="348615" h="345440">
                  <a:moveTo>
                    <a:pt x="62534" y="195580"/>
                  </a:moveTo>
                  <a:lnTo>
                    <a:pt x="62445" y="195351"/>
                  </a:lnTo>
                  <a:lnTo>
                    <a:pt x="62458" y="195580"/>
                  </a:lnTo>
                  <a:close/>
                </a:path>
                <a:path w="348615" h="345440">
                  <a:moveTo>
                    <a:pt x="63411" y="190677"/>
                  </a:moveTo>
                  <a:lnTo>
                    <a:pt x="63334" y="190500"/>
                  </a:lnTo>
                  <a:lnTo>
                    <a:pt x="63411" y="190677"/>
                  </a:lnTo>
                  <a:close/>
                </a:path>
                <a:path w="348615" h="345440">
                  <a:moveTo>
                    <a:pt x="65735" y="218376"/>
                  </a:moveTo>
                  <a:lnTo>
                    <a:pt x="65709" y="218033"/>
                  </a:lnTo>
                  <a:lnTo>
                    <a:pt x="65671" y="217728"/>
                  </a:lnTo>
                  <a:lnTo>
                    <a:pt x="65392" y="217601"/>
                  </a:lnTo>
                  <a:lnTo>
                    <a:pt x="65278" y="217881"/>
                  </a:lnTo>
                  <a:lnTo>
                    <a:pt x="65493" y="218186"/>
                  </a:lnTo>
                  <a:lnTo>
                    <a:pt x="65735" y="218376"/>
                  </a:lnTo>
                  <a:close/>
                </a:path>
                <a:path w="348615" h="345440">
                  <a:moveTo>
                    <a:pt x="66395" y="186093"/>
                  </a:moveTo>
                  <a:lnTo>
                    <a:pt x="66281" y="185191"/>
                  </a:lnTo>
                  <a:lnTo>
                    <a:pt x="66217" y="185635"/>
                  </a:lnTo>
                  <a:lnTo>
                    <a:pt x="66332" y="186270"/>
                  </a:lnTo>
                  <a:lnTo>
                    <a:pt x="66395" y="186093"/>
                  </a:lnTo>
                  <a:close/>
                </a:path>
                <a:path w="348615" h="345440">
                  <a:moveTo>
                    <a:pt x="66662" y="189230"/>
                  </a:moveTo>
                  <a:lnTo>
                    <a:pt x="66573" y="187960"/>
                  </a:lnTo>
                  <a:lnTo>
                    <a:pt x="66421" y="187960"/>
                  </a:lnTo>
                  <a:lnTo>
                    <a:pt x="66344" y="186690"/>
                  </a:lnTo>
                  <a:lnTo>
                    <a:pt x="66090" y="187960"/>
                  </a:lnTo>
                  <a:lnTo>
                    <a:pt x="64935" y="187960"/>
                  </a:lnTo>
                  <a:lnTo>
                    <a:pt x="66662" y="189230"/>
                  </a:lnTo>
                  <a:close/>
                </a:path>
                <a:path w="348615" h="345440">
                  <a:moveTo>
                    <a:pt x="67322" y="220980"/>
                  </a:moveTo>
                  <a:lnTo>
                    <a:pt x="66421" y="219710"/>
                  </a:lnTo>
                  <a:lnTo>
                    <a:pt x="66065" y="219710"/>
                  </a:lnTo>
                  <a:lnTo>
                    <a:pt x="65735" y="218440"/>
                  </a:lnTo>
                  <a:lnTo>
                    <a:pt x="65874" y="220980"/>
                  </a:lnTo>
                  <a:lnTo>
                    <a:pt x="67322" y="220980"/>
                  </a:lnTo>
                  <a:close/>
                </a:path>
                <a:path w="348615" h="345440">
                  <a:moveTo>
                    <a:pt x="68567" y="224790"/>
                  </a:moveTo>
                  <a:lnTo>
                    <a:pt x="64681" y="222250"/>
                  </a:lnTo>
                  <a:lnTo>
                    <a:pt x="48907" y="222250"/>
                  </a:lnTo>
                  <a:lnTo>
                    <a:pt x="48463" y="222250"/>
                  </a:lnTo>
                  <a:lnTo>
                    <a:pt x="46101" y="222250"/>
                  </a:lnTo>
                  <a:lnTo>
                    <a:pt x="47193" y="226060"/>
                  </a:lnTo>
                  <a:lnTo>
                    <a:pt x="44907" y="227330"/>
                  </a:lnTo>
                  <a:lnTo>
                    <a:pt x="41275" y="226060"/>
                  </a:lnTo>
                  <a:lnTo>
                    <a:pt x="45161" y="224790"/>
                  </a:lnTo>
                  <a:lnTo>
                    <a:pt x="41986" y="223520"/>
                  </a:lnTo>
                  <a:lnTo>
                    <a:pt x="40830" y="227330"/>
                  </a:lnTo>
                  <a:lnTo>
                    <a:pt x="42316" y="232410"/>
                  </a:lnTo>
                  <a:lnTo>
                    <a:pt x="39865" y="233680"/>
                  </a:lnTo>
                  <a:lnTo>
                    <a:pt x="40538" y="233680"/>
                  </a:lnTo>
                  <a:lnTo>
                    <a:pt x="44983" y="237490"/>
                  </a:lnTo>
                  <a:lnTo>
                    <a:pt x="36982" y="233680"/>
                  </a:lnTo>
                  <a:lnTo>
                    <a:pt x="37795" y="235991"/>
                  </a:lnTo>
                  <a:lnTo>
                    <a:pt x="36258" y="235102"/>
                  </a:lnTo>
                  <a:lnTo>
                    <a:pt x="34544" y="236220"/>
                  </a:lnTo>
                  <a:lnTo>
                    <a:pt x="35267" y="240030"/>
                  </a:lnTo>
                  <a:lnTo>
                    <a:pt x="35153" y="243840"/>
                  </a:lnTo>
                  <a:lnTo>
                    <a:pt x="34137" y="242570"/>
                  </a:lnTo>
                  <a:lnTo>
                    <a:pt x="32423" y="242570"/>
                  </a:lnTo>
                  <a:lnTo>
                    <a:pt x="31851" y="245110"/>
                  </a:lnTo>
                  <a:lnTo>
                    <a:pt x="30619" y="245110"/>
                  </a:lnTo>
                  <a:lnTo>
                    <a:pt x="31623" y="246380"/>
                  </a:lnTo>
                  <a:lnTo>
                    <a:pt x="31038" y="247650"/>
                  </a:lnTo>
                  <a:lnTo>
                    <a:pt x="33045" y="247650"/>
                  </a:lnTo>
                  <a:lnTo>
                    <a:pt x="29057" y="248920"/>
                  </a:lnTo>
                  <a:lnTo>
                    <a:pt x="28549" y="251460"/>
                  </a:lnTo>
                  <a:lnTo>
                    <a:pt x="28308" y="255270"/>
                  </a:lnTo>
                  <a:lnTo>
                    <a:pt x="25260" y="256476"/>
                  </a:lnTo>
                  <a:lnTo>
                    <a:pt x="24536" y="255270"/>
                  </a:lnTo>
                  <a:lnTo>
                    <a:pt x="24358" y="255270"/>
                  </a:lnTo>
                  <a:lnTo>
                    <a:pt x="23888" y="259080"/>
                  </a:lnTo>
                  <a:lnTo>
                    <a:pt x="27343" y="259080"/>
                  </a:lnTo>
                  <a:lnTo>
                    <a:pt x="28397" y="260350"/>
                  </a:lnTo>
                  <a:lnTo>
                    <a:pt x="28905" y="261620"/>
                  </a:lnTo>
                  <a:lnTo>
                    <a:pt x="28524" y="261620"/>
                  </a:lnTo>
                  <a:lnTo>
                    <a:pt x="27838" y="260350"/>
                  </a:lnTo>
                  <a:lnTo>
                    <a:pt x="24345" y="260350"/>
                  </a:lnTo>
                  <a:lnTo>
                    <a:pt x="24853" y="261404"/>
                  </a:lnTo>
                  <a:lnTo>
                    <a:pt x="21132" y="260350"/>
                  </a:lnTo>
                  <a:lnTo>
                    <a:pt x="29743" y="264160"/>
                  </a:lnTo>
                  <a:lnTo>
                    <a:pt x="25133" y="264160"/>
                  </a:lnTo>
                  <a:lnTo>
                    <a:pt x="25311" y="265430"/>
                  </a:lnTo>
                  <a:lnTo>
                    <a:pt x="26416" y="266700"/>
                  </a:lnTo>
                  <a:lnTo>
                    <a:pt x="25666" y="266700"/>
                  </a:lnTo>
                  <a:lnTo>
                    <a:pt x="23050" y="265430"/>
                  </a:lnTo>
                  <a:lnTo>
                    <a:pt x="24955" y="265430"/>
                  </a:lnTo>
                  <a:lnTo>
                    <a:pt x="22961" y="264160"/>
                  </a:lnTo>
                  <a:lnTo>
                    <a:pt x="22504" y="265430"/>
                  </a:lnTo>
                  <a:lnTo>
                    <a:pt x="26441" y="269240"/>
                  </a:lnTo>
                  <a:lnTo>
                    <a:pt x="23456" y="269240"/>
                  </a:lnTo>
                  <a:lnTo>
                    <a:pt x="23025" y="267970"/>
                  </a:lnTo>
                  <a:lnTo>
                    <a:pt x="23380" y="266700"/>
                  </a:lnTo>
                  <a:lnTo>
                    <a:pt x="22948" y="266700"/>
                  </a:lnTo>
                  <a:lnTo>
                    <a:pt x="19481" y="265430"/>
                  </a:lnTo>
                  <a:lnTo>
                    <a:pt x="20142" y="266700"/>
                  </a:lnTo>
                  <a:lnTo>
                    <a:pt x="19354" y="266700"/>
                  </a:lnTo>
                  <a:lnTo>
                    <a:pt x="17043" y="267970"/>
                  </a:lnTo>
                  <a:lnTo>
                    <a:pt x="18084" y="267970"/>
                  </a:lnTo>
                  <a:lnTo>
                    <a:pt x="23761" y="273050"/>
                  </a:lnTo>
                  <a:lnTo>
                    <a:pt x="17970" y="271830"/>
                  </a:lnTo>
                  <a:lnTo>
                    <a:pt x="17729" y="271780"/>
                  </a:lnTo>
                  <a:lnTo>
                    <a:pt x="18072" y="272173"/>
                  </a:lnTo>
                  <a:lnTo>
                    <a:pt x="18808" y="274320"/>
                  </a:lnTo>
                  <a:lnTo>
                    <a:pt x="16078" y="271780"/>
                  </a:lnTo>
                  <a:lnTo>
                    <a:pt x="15049" y="273050"/>
                  </a:lnTo>
                  <a:lnTo>
                    <a:pt x="14008" y="273050"/>
                  </a:lnTo>
                  <a:lnTo>
                    <a:pt x="14897" y="274320"/>
                  </a:lnTo>
                  <a:lnTo>
                    <a:pt x="10528" y="273050"/>
                  </a:lnTo>
                  <a:lnTo>
                    <a:pt x="13157" y="275590"/>
                  </a:lnTo>
                  <a:lnTo>
                    <a:pt x="12230" y="275590"/>
                  </a:lnTo>
                  <a:lnTo>
                    <a:pt x="12268" y="275767"/>
                  </a:lnTo>
                  <a:lnTo>
                    <a:pt x="15379" y="279400"/>
                  </a:lnTo>
                  <a:lnTo>
                    <a:pt x="7124" y="278130"/>
                  </a:lnTo>
                  <a:lnTo>
                    <a:pt x="10185" y="283210"/>
                  </a:lnTo>
                  <a:lnTo>
                    <a:pt x="10871" y="287020"/>
                  </a:lnTo>
                  <a:lnTo>
                    <a:pt x="13741" y="288290"/>
                  </a:lnTo>
                  <a:lnTo>
                    <a:pt x="14287" y="290830"/>
                  </a:lnTo>
                  <a:lnTo>
                    <a:pt x="12496" y="290830"/>
                  </a:lnTo>
                  <a:lnTo>
                    <a:pt x="11226" y="289560"/>
                  </a:lnTo>
                  <a:lnTo>
                    <a:pt x="9334" y="289560"/>
                  </a:lnTo>
                  <a:lnTo>
                    <a:pt x="9182" y="290830"/>
                  </a:lnTo>
                  <a:lnTo>
                    <a:pt x="9715" y="292100"/>
                  </a:lnTo>
                  <a:lnTo>
                    <a:pt x="9245" y="292100"/>
                  </a:lnTo>
                  <a:lnTo>
                    <a:pt x="12877" y="294640"/>
                  </a:lnTo>
                  <a:lnTo>
                    <a:pt x="10350" y="292100"/>
                  </a:lnTo>
                  <a:lnTo>
                    <a:pt x="11531" y="292100"/>
                  </a:lnTo>
                  <a:lnTo>
                    <a:pt x="13817" y="293370"/>
                  </a:lnTo>
                  <a:lnTo>
                    <a:pt x="16370" y="293370"/>
                  </a:lnTo>
                  <a:lnTo>
                    <a:pt x="13119" y="292100"/>
                  </a:lnTo>
                  <a:lnTo>
                    <a:pt x="16040" y="292100"/>
                  </a:lnTo>
                  <a:lnTo>
                    <a:pt x="15709" y="290830"/>
                  </a:lnTo>
                  <a:lnTo>
                    <a:pt x="16421" y="292100"/>
                  </a:lnTo>
                  <a:lnTo>
                    <a:pt x="18554" y="292100"/>
                  </a:lnTo>
                  <a:lnTo>
                    <a:pt x="17678" y="293370"/>
                  </a:lnTo>
                  <a:lnTo>
                    <a:pt x="20815" y="292100"/>
                  </a:lnTo>
                  <a:lnTo>
                    <a:pt x="16192" y="288290"/>
                  </a:lnTo>
                  <a:lnTo>
                    <a:pt x="19481" y="289560"/>
                  </a:lnTo>
                  <a:lnTo>
                    <a:pt x="19646" y="289560"/>
                  </a:lnTo>
                  <a:lnTo>
                    <a:pt x="19570" y="286169"/>
                  </a:lnTo>
                  <a:lnTo>
                    <a:pt x="22161" y="287020"/>
                  </a:lnTo>
                  <a:lnTo>
                    <a:pt x="20802" y="285750"/>
                  </a:lnTo>
                  <a:lnTo>
                    <a:pt x="19456" y="284480"/>
                  </a:lnTo>
                  <a:lnTo>
                    <a:pt x="19939" y="284480"/>
                  </a:lnTo>
                  <a:lnTo>
                    <a:pt x="19253" y="283921"/>
                  </a:lnTo>
                  <a:lnTo>
                    <a:pt x="19253" y="286054"/>
                  </a:lnTo>
                  <a:lnTo>
                    <a:pt x="16903" y="288290"/>
                  </a:lnTo>
                  <a:lnTo>
                    <a:pt x="14490" y="284480"/>
                  </a:lnTo>
                  <a:lnTo>
                    <a:pt x="19253" y="286054"/>
                  </a:lnTo>
                  <a:lnTo>
                    <a:pt x="19253" y="283921"/>
                  </a:lnTo>
                  <a:lnTo>
                    <a:pt x="18402" y="283210"/>
                  </a:lnTo>
                  <a:lnTo>
                    <a:pt x="19837" y="283210"/>
                  </a:lnTo>
                  <a:lnTo>
                    <a:pt x="21666" y="283210"/>
                  </a:lnTo>
                  <a:lnTo>
                    <a:pt x="19710" y="279400"/>
                  </a:lnTo>
                  <a:lnTo>
                    <a:pt x="19050" y="278130"/>
                  </a:lnTo>
                  <a:lnTo>
                    <a:pt x="21755" y="279603"/>
                  </a:lnTo>
                  <a:lnTo>
                    <a:pt x="22034" y="279755"/>
                  </a:lnTo>
                  <a:lnTo>
                    <a:pt x="23723" y="280670"/>
                  </a:lnTo>
                  <a:lnTo>
                    <a:pt x="22529" y="279869"/>
                  </a:lnTo>
                  <a:lnTo>
                    <a:pt x="25692" y="280670"/>
                  </a:lnTo>
                  <a:lnTo>
                    <a:pt x="24015" y="279400"/>
                  </a:lnTo>
                  <a:lnTo>
                    <a:pt x="26733" y="279400"/>
                  </a:lnTo>
                  <a:lnTo>
                    <a:pt x="25590" y="278269"/>
                  </a:lnTo>
                  <a:lnTo>
                    <a:pt x="23952" y="279361"/>
                  </a:lnTo>
                  <a:lnTo>
                    <a:pt x="22326" y="278130"/>
                  </a:lnTo>
                  <a:lnTo>
                    <a:pt x="20650" y="276860"/>
                  </a:lnTo>
                  <a:lnTo>
                    <a:pt x="23482" y="276860"/>
                  </a:lnTo>
                  <a:lnTo>
                    <a:pt x="25019" y="277698"/>
                  </a:lnTo>
                  <a:lnTo>
                    <a:pt x="24168" y="276860"/>
                  </a:lnTo>
                  <a:lnTo>
                    <a:pt x="22885" y="275590"/>
                  </a:lnTo>
                  <a:lnTo>
                    <a:pt x="28841" y="276860"/>
                  </a:lnTo>
                  <a:lnTo>
                    <a:pt x="28549" y="275590"/>
                  </a:lnTo>
                  <a:lnTo>
                    <a:pt x="25222" y="274320"/>
                  </a:lnTo>
                  <a:lnTo>
                    <a:pt x="28282" y="273050"/>
                  </a:lnTo>
                  <a:lnTo>
                    <a:pt x="28041" y="270510"/>
                  </a:lnTo>
                  <a:lnTo>
                    <a:pt x="29095" y="271780"/>
                  </a:lnTo>
                  <a:lnTo>
                    <a:pt x="30289" y="270510"/>
                  </a:lnTo>
                  <a:lnTo>
                    <a:pt x="31496" y="269240"/>
                  </a:lnTo>
                  <a:lnTo>
                    <a:pt x="33489" y="267970"/>
                  </a:lnTo>
                  <a:lnTo>
                    <a:pt x="34023" y="267970"/>
                  </a:lnTo>
                  <a:lnTo>
                    <a:pt x="30848" y="266700"/>
                  </a:lnTo>
                  <a:lnTo>
                    <a:pt x="32270" y="265430"/>
                  </a:lnTo>
                  <a:lnTo>
                    <a:pt x="32258" y="264160"/>
                  </a:lnTo>
                  <a:lnTo>
                    <a:pt x="34239" y="265430"/>
                  </a:lnTo>
                  <a:lnTo>
                    <a:pt x="34912" y="265430"/>
                  </a:lnTo>
                  <a:lnTo>
                    <a:pt x="35445" y="266700"/>
                  </a:lnTo>
                  <a:lnTo>
                    <a:pt x="36055" y="265430"/>
                  </a:lnTo>
                  <a:lnTo>
                    <a:pt x="35115" y="264160"/>
                  </a:lnTo>
                  <a:lnTo>
                    <a:pt x="34747" y="264160"/>
                  </a:lnTo>
                  <a:lnTo>
                    <a:pt x="34759" y="262890"/>
                  </a:lnTo>
                  <a:lnTo>
                    <a:pt x="37109" y="265430"/>
                  </a:lnTo>
                  <a:lnTo>
                    <a:pt x="37782" y="262890"/>
                  </a:lnTo>
                  <a:lnTo>
                    <a:pt x="36791" y="261620"/>
                  </a:lnTo>
                  <a:lnTo>
                    <a:pt x="35814" y="260350"/>
                  </a:lnTo>
                  <a:lnTo>
                    <a:pt x="38519" y="259080"/>
                  </a:lnTo>
                  <a:lnTo>
                    <a:pt x="36283" y="257810"/>
                  </a:lnTo>
                  <a:lnTo>
                    <a:pt x="37604" y="257810"/>
                  </a:lnTo>
                  <a:lnTo>
                    <a:pt x="35636" y="256959"/>
                  </a:lnTo>
                  <a:lnTo>
                    <a:pt x="36195" y="257810"/>
                  </a:lnTo>
                  <a:lnTo>
                    <a:pt x="31242" y="257810"/>
                  </a:lnTo>
                  <a:lnTo>
                    <a:pt x="31102" y="256540"/>
                  </a:lnTo>
                  <a:lnTo>
                    <a:pt x="30822" y="254000"/>
                  </a:lnTo>
                  <a:lnTo>
                    <a:pt x="32118" y="255270"/>
                  </a:lnTo>
                  <a:lnTo>
                    <a:pt x="34290" y="256540"/>
                  </a:lnTo>
                  <a:lnTo>
                    <a:pt x="34442" y="256540"/>
                  </a:lnTo>
                  <a:lnTo>
                    <a:pt x="33820" y="255270"/>
                  </a:lnTo>
                  <a:lnTo>
                    <a:pt x="34544" y="255270"/>
                  </a:lnTo>
                  <a:lnTo>
                    <a:pt x="34975" y="255930"/>
                  </a:lnTo>
                  <a:lnTo>
                    <a:pt x="35267" y="255270"/>
                  </a:lnTo>
                  <a:lnTo>
                    <a:pt x="37045" y="256540"/>
                  </a:lnTo>
                  <a:lnTo>
                    <a:pt x="38188" y="256540"/>
                  </a:lnTo>
                  <a:lnTo>
                    <a:pt x="38252" y="257810"/>
                  </a:lnTo>
                  <a:lnTo>
                    <a:pt x="38417" y="257810"/>
                  </a:lnTo>
                  <a:lnTo>
                    <a:pt x="39992" y="256540"/>
                  </a:lnTo>
                  <a:lnTo>
                    <a:pt x="39116" y="256540"/>
                  </a:lnTo>
                  <a:lnTo>
                    <a:pt x="39204" y="255270"/>
                  </a:lnTo>
                  <a:lnTo>
                    <a:pt x="39890" y="254000"/>
                  </a:lnTo>
                  <a:lnTo>
                    <a:pt x="41617" y="256540"/>
                  </a:lnTo>
                  <a:lnTo>
                    <a:pt x="43002" y="256540"/>
                  </a:lnTo>
                  <a:lnTo>
                    <a:pt x="41960" y="255270"/>
                  </a:lnTo>
                  <a:lnTo>
                    <a:pt x="43764" y="255270"/>
                  </a:lnTo>
                  <a:lnTo>
                    <a:pt x="42443" y="254000"/>
                  </a:lnTo>
                  <a:lnTo>
                    <a:pt x="41122" y="252730"/>
                  </a:lnTo>
                  <a:lnTo>
                    <a:pt x="41389" y="252730"/>
                  </a:lnTo>
                  <a:lnTo>
                    <a:pt x="42672" y="254000"/>
                  </a:lnTo>
                  <a:lnTo>
                    <a:pt x="43472" y="254000"/>
                  </a:lnTo>
                  <a:lnTo>
                    <a:pt x="42735" y="252730"/>
                  </a:lnTo>
                  <a:lnTo>
                    <a:pt x="45110" y="250190"/>
                  </a:lnTo>
                  <a:lnTo>
                    <a:pt x="41833" y="248920"/>
                  </a:lnTo>
                  <a:lnTo>
                    <a:pt x="41490" y="248920"/>
                  </a:lnTo>
                  <a:lnTo>
                    <a:pt x="40284" y="245110"/>
                  </a:lnTo>
                  <a:lnTo>
                    <a:pt x="45821" y="245110"/>
                  </a:lnTo>
                  <a:lnTo>
                    <a:pt x="46012" y="243840"/>
                  </a:lnTo>
                  <a:lnTo>
                    <a:pt x="46215" y="242570"/>
                  </a:lnTo>
                  <a:lnTo>
                    <a:pt x="47091" y="242570"/>
                  </a:lnTo>
                  <a:lnTo>
                    <a:pt x="46964" y="241300"/>
                  </a:lnTo>
                  <a:lnTo>
                    <a:pt x="48463" y="240030"/>
                  </a:lnTo>
                  <a:lnTo>
                    <a:pt x="47218" y="237490"/>
                  </a:lnTo>
                  <a:lnTo>
                    <a:pt x="49428" y="237490"/>
                  </a:lnTo>
                  <a:lnTo>
                    <a:pt x="50355" y="238760"/>
                  </a:lnTo>
                  <a:lnTo>
                    <a:pt x="50368" y="237490"/>
                  </a:lnTo>
                  <a:lnTo>
                    <a:pt x="49466" y="236220"/>
                  </a:lnTo>
                  <a:lnTo>
                    <a:pt x="51879" y="236220"/>
                  </a:lnTo>
                  <a:lnTo>
                    <a:pt x="52539" y="237223"/>
                  </a:lnTo>
                  <a:lnTo>
                    <a:pt x="52285" y="237490"/>
                  </a:lnTo>
                  <a:lnTo>
                    <a:pt x="52565" y="237274"/>
                  </a:lnTo>
                  <a:lnTo>
                    <a:pt x="52705" y="237490"/>
                  </a:lnTo>
                  <a:lnTo>
                    <a:pt x="53060" y="236893"/>
                  </a:lnTo>
                  <a:lnTo>
                    <a:pt x="53911" y="236220"/>
                  </a:lnTo>
                  <a:lnTo>
                    <a:pt x="55486" y="237490"/>
                  </a:lnTo>
                  <a:lnTo>
                    <a:pt x="55016" y="236220"/>
                  </a:lnTo>
                  <a:lnTo>
                    <a:pt x="54063" y="233680"/>
                  </a:lnTo>
                  <a:lnTo>
                    <a:pt x="55956" y="236220"/>
                  </a:lnTo>
                  <a:lnTo>
                    <a:pt x="57505" y="234950"/>
                  </a:lnTo>
                  <a:lnTo>
                    <a:pt x="57251" y="233680"/>
                  </a:lnTo>
                  <a:lnTo>
                    <a:pt x="55067" y="233680"/>
                  </a:lnTo>
                  <a:lnTo>
                    <a:pt x="55206" y="232410"/>
                  </a:lnTo>
                  <a:lnTo>
                    <a:pt x="56413" y="232410"/>
                  </a:lnTo>
                  <a:lnTo>
                    <a:pt x="59080" y="233680"/>
                  </a:lnTo>
                  <a:lnTo>
                    <a:pt x="64389" y="233680"/>
                  </a:lnTo>
                  <a:lnTo>
                    <a:pt x="63233" y="232410"/>
                  </a:lnTo>
                  <a:lnTo>
                    <a:pt x="58610" y="227330"/>
                  </a:lnTo>
                  <a:lnTo>
                    <a:pt x="56299" y="224790"/>
                  </a:lnTo>
                  <a:lnTo>
                    <a:pt x="59423" y="225882"/>
                  </a:lnTo>
                  <a:lnTo>
                    <a:pt x="60502" y="224790"/>
                  </a:lnTo>
                  <a:lnTo>
                    <a:pt x="61937" y="225158"/>
                  </a:lnTo>
                  <a:lnTo>
                    <a:pt x="61417" y="226580"/>
                  </a:lnTo>
                  <a:lnTo>
                    <a:pt x="63576" y="227330"/>
                  </a:lnTo>
                  <a:lnTo>
                    <a:pt x="62344" y="225259"/>
                  </a:lnTo>
                  <a:lnTo>
                    <a:pt x="65519" y="226060"/>
                  </a:lnTo>
                  <a:lnTo>
                    <a:pt x="65798" y="226060"/>
                  </a:lnTo>
                  <a:lnTo>
                    <a:pt x="68567" y="224790"/>
                  </a:lnTo>
                  <a:close/>
                </a:path>
                <a:path w="348615" h="345440">
                  <a:moveTo>
                    <a:pt x="72466" y="214757"/>
                  </a:moveTo>
                  <a:lnTo>
                    <a:pt x="72313" y="214541"/>
                  </a:lnTo>
                  <a:lnTo>
                    <a:pt x="72136" y="214604"/>
                  </a:lnTo>
                  <a:lnTo>
                    <a:pt x="71894" y="214718"/>
                  </a:lnTo>
                  <a:lnTo>
                    <a:pt x="72237" y="214782"/>
                  </a:lnTo>
                  <a:lnTo>
                    <a:pt x="72466" y="214757"/>
                  </a:lnTo>
                  <a:close/>
                </a:path>
                <a:path w="348615" h="345440">
                  <a:moveTo>
                    <a:pt x="74383" y="176339"/>
                  </a:moveTo>
                  <a:lnTo>
                    <a:pt x="73964" y="175260"/>
                  </a:lnTo>
                  <a:lnTo>
                    <a:pt x="72859" y="175260"/>
                  </a:lnTo>
                  <a:lnTo>
                    <a:pt x="74383" y="176339"/>
                  </a:lnTo>
                  <a:close/>
                </a:path>
                <a:path w="348615" h="345440">
                  <a:moveTo>
                    <a:pt x="78054" y="174688"/>
                  </a:moveTo>
                  <a:lnTo>
                    <a:pt x="74739" y="171450"/>
                  </a:lnTo>
                  <a:lnTo>
                    <a:pt x="73964" y="175260"/>
                  </a:lnTo>
                  <a:lnTo>
                    <a:pt x="77889" y="175260"/>
                  </a:lnTo>
                  <a:lnTo>
                    <a:pt x="78054" y="174688"/>
                  </a:lnTo>
                  <a:close/>
                </a:path>
                <a:path w="348615" h="345440">
                  <a:moveTo>
                    <a:pt x="81470" y="198120"/>
                  </a:moveTo>
                  <a:lnTo>
                    <a:pt x="80860" y="196850"/>
                  </a:lnTo>
                  <a:lnTo>
                    <a:pt x="81470" y="198120"/>
                  </a:lnTo>
                  <a:close/>
                </a:path>
                <a:path w="348615" h="345440">
                  <a:moveTo>
                    <a:pt x="81737" y="196850"/>
                  </a:moveTo>
                  <a:lnTo>
                    <a:pt x="80556" y="195580"/>
                  </a:lnTo>
                  <a:lnTo>
                    <a:pt x="80479" y="196062"/>
                  </a:lnTo>
                  <a:lnTo>
                    <a:pt x="80860" y="196850"/>
                  </a:lnTo>
                  <a:lnTo>
                    <a:pt x="81737" y="196850"/>
                  </a:lnTo>
                  <a:close/>
                </a:path>
                <a:path w="348615" h="345440">
                  <a:moveTo>
                    <a:pt x="81762" y="207010"/>
                  </a:moveTo>
                  <a:lnTo>
                    <a:pt x="81191" y="207010"/>
                  </a:lnTo>
                  <a:lnTo>
                    <a:pt x="80899" y="208280"/>
                  </a:lnTo>
                  <a:lnTo>
                    <a:pt x="81762" y="207010"/>
                  </a:lnTo>
                  <a:close/>
                </a:path>
                <a:path w="348615" h="345440">
                  <a:moveTo>
                    <a:pt x="82702" y="197967"/>
                  </a:moveTo>
                  <a:lnTo>
                    <a:pt x="82359" y="197954"/>
                  </a:lnTo>
                  <a:lnTo>
                    <a:pt x="82181" y="198031"/>
                  </a:lnTo>
                  <a:lnTo>
                    <a:pt x="82702" y="197967"/>
                  </a:lnTo>
                  <a:close/>
                </a:path>
                <a:path w="348615" h="345440">
                  <a:moveTo>
                    <a:pt x="85001" y="158407"/>
                  </a:moveTo>
                  <a:lnTo>
                    <a:pt x="84836" y="158521"/>
                  </a:lnTo>
                  <a:lnTo>
                    <a:pt x="85001" y="158407"/>
                  </a:lnTo>
                  <a:close/>
                </a:path>
                <a:path w="348615" h="345440">
                  <a:moveTo>
                    <a:pt x="86131" y="208280"/>
                  </a:moveTo>
                  <a:lnTo>
                    <a:pt x="82105" y="205740"/>
                  </a:lnTo>
                  <a:lnTo>
                    <a:pt x="77330" y="205740"/>
                  </a:lnTo>
                  <a:lnTo>
                    <a:pt x="76644" y="205740"/>
                  </a:lnTo>
                  <a:lnTo>
                    <a:pt x="81762" y="207010"/>
                  </a:lnTo>
                  <a:lnTo>
                    <a:pt x="82219" y="207010"/>
                  </a:lnTo>
                  <a:lnTo>
                    <a:pt x="82372" y="208280"/>
                  </a:lnTo>
                  <a:lnTo>
                    <a:pt x="86131" y="208280"/>
                  </a:lnTo>
                  <a:close/>
                </a:path>
                <a:path w="348615" h="345440">
                  <a:moveTo>
                    <a:pt x="86537" y="157302"/>
                  </a:moveTo>
                  <a:lnTo>
                    <a:pt x="85979" y="157505"/>
                  </a:lnTo>
                  <a:lnTo>
                    <a:pt x="85432" y="157911"/>
                  </a:lnTo>
                  <a:lnTo>
                    <a:pt x="85001" y="158407"/>
                  </a:lnTo>
                  <a:lnTo>
                    <a:pt x="86537" y="157302"/>
                  </a:lnTo>
                  <a:close/>
                </a:path>
                <a:path w="348615" h="345440">
                  <a:moveTo>
                    <a:pt x="92062" y="153568"/>
                  </a:moveTo>
                  <a:lnTo>
                    <a:pt x="91948" y="153352"/>
                  </a:lnTo>
                  <a:lnTo>
                    <a:pt x="91859" y="153162"/>
                  </a:lnTo>
                  <a:lnTo>
                    <a:pt x="91655" y="152895"/>
                  </a:lnTo>
                  <a:lnTo>
                    <a:pt x="89852" y="152946"/>
                  </a:lnTo>
                  <a:lnTo>
                    <a:pt x="90843" y="153403"/>
                  </a:lnTo>
                  <a:lnTo>
                    <a:pt x="91528" y="153568"/>
                  </a:lnTo>
                  <a:lnTo>
                    <a:pt x="92062" y="153568"/>
                  </a:lnTo>
                  <a:close/>
                </a:path>
                <a:path w="348615" h="345440">
                  <a:moveTo>
                    <a:pt x="96100" y="148590"/>
                  </a:moveTo>
                  <a:lnTo>
                    <a:pt x="95694" y="147320"/>
                  </a:lnTo>
                  <a:lnTo>
                    <a:pt x="95719" y="148590"/>
                  </a:lnTo>
                  <a:lnTo>
                    <a:pt x="95897" y="148678"/>
                  </a:lnTo>
                  <a:lnTo>
                    <a:pt x="96100" y="148590"/>
                  </a:lnTo>
                  <a:close/>
                </a:path>
                <a:path w="348615" h="345440">
                  <a:moveTo>
                    <a:pt x="98272" y="184912"/>
                  </a:moveTo>
                  <a:lnTo>
                    <a:pt x="97853" y="184619"/>
                  </a:lnTo>
                  <a:lnTo>
                    <a:pt x="97116" y="184302"/>
                  </a:lnTo>
                  <a:lnTo>
                    <a:pt x="97358" y="184480"/>
                  </a:lnTo>
                  <a:lnTo>
                    <a:pt x="97663" y="184670"/>
                  </a:lnTo>
                  <a:lnTo>
                    <a:pt x="98272" y="184912"/>
                  </a:lnTo>
                  <a:close/>
                </a:path>
                <a:path w="348615" h="345440">
                  <a:moveTo>
                    <a:pt x="100888" y="180340"/>
                  </a:moveTo>
                  <a:lnTo>
                    <a:pt x="98348" y="177800"/>
                  </a:lnTo>
                  <a:lnTo>
                    <a:pt x="95821" y="175260"/>
                  </a:lnTo>
                  <a:lnTo>
                    <a:pt x="78638" y="175260"/>
                  </a:lnTo>
                  <a:lnTo>
                    <a:pt x="77889" y="175260"/>
                  </a:lnTo>
                  <a:lnTo>
                    <a:pt x="76441" y="177800"/>
                  </a:lnTo>
                  <a:lnTo>
                    <a:pt x="74383" y="176339"/>
                  </a:lnTo>
                  <a:lnTo>
                    <a:pt x="75907" y="180340"/>
                  </a:lnTo>
                  <a:lnTo>
                    <a:pt x="72948" y="181610"/>
                  </a:lnTo>
                  <a:lnTo>
                    <a:pt x="71907" y="181610"/>
                  </a:lnTo>
                  <a:lnTo>
                    <a:pt x="71666" y="180340"/>
                  </a:lnTo>
                  <a:lnTo>
                    <a:pt x="71221" y="179070"/>
                  </a:lnTo>
                  <a:lnTo>
                    <a:pt x="70624" y="182880"/>
                  </a:lnTo>
                  <a:lnTo>
                    <a:pt x="66802" y="184150"/>
                  </a:lnTo>
                  <a:lnTo>
                    <a:pt x="66954" y="187960"/>
                  </a:lnTo>
                  <a:lnTo>
                    <a:pt x="66573" y="187960"/>
                  </a:lnTo>
                  <a:lnTo>
                    <a:pt x="69596" y="189230"/>
                  </a:lnTo>
                  <a:lnTo>
                    <a:pt x="70205" y="194056"/>
                  </a:lnTo>
                  <a:lnTo>
                    <a:pt x="67246" y="190500"/>
                  </a:lnTo>
                  <a:lnTo>
                    <a:pt x="68414" y="196850"/>
                  </a:lnTo>
                  <a:lnTo>
                    <a:pt x="65328" y="193040"/>
                  </a:lnTo>
                  <a:lnTo>
                    <a:pt x="63411" y="190677"/>
                  </a:lnTo>
                  <a:lnTo>
                    <a:pt x="63842" y="191770"/>
                  </a:lnTo>
                  <a:lnTo>
                    <a:pt x="65036" y="193040"/>
                  </a:lnTo>
                  <a:lnTo>
                    <a:pt x="63550" y="193040"/>
                  </a:lnTo>
                  <a:lnTo>
                    <a:pt x="62636" y="190500"/>
                  </a:lnTo>
                  <a:lnTo>
                    <a:pt x="62242" y="193040"/>
                  </a:lnTo>
                  <a:lnTo>
                    <a:pt x="64503" y="194310"/>
                  </a:lnTo>
                  <a:lnTo>
                    <a:pt x="63284" y="195580"/>
                  </a:lnTo>
                  <a:lnTo>
                    <a:pt x="62534" y="195580"/>
                  </a:lnTo>
                  <a:lnTo>
                    <a:pt x="63538" y="198120"/>
                  </a:lnTo>
                  <a:lnTo>
                    <a:pt x="60655" y="198120"/>
                  </a:lnTo>
                  <a:lnTo>
                    <a:pt x="60947" y="196850"/>
                  </a:lnTo>
                  <a:lnTo>
                    <a:pt x="59563" y="199390"/>
                  </a:lnTo>
                  <a:lnTo>
                    <a:pt x="62496" y="204470"/>
                  </a:lnTo>
                  <a:lnTo>
                    <a:pt x="59131" y="205740"/>
                  </a:lnTo>
                  <a:lnTo>
                    <a:pt x="56032" y="201930"/>
                  </a:lnTo>
                  <a:lnTo>
                    <a:pt x="57340" y="205740"/>
                  </a:lnTo>
                  <a:lnTo>
                    <a:pt x="54076" y="203200"/>
                  </a:lnTo>
                  <a:lnTo>
                    <a:pt x="54051" y="205740"/>
                  </a:lnTo>
                  <a:lnTo>
                    <a:pt x="55968" y="205740"/>
                  </a:lnTo>
                  <a:lnTo>
                    <a:pt x="55079" y="207010"/>
                  </a:lnTo>
                  <a:lnTo>
                    <a:pt x="56629" y="209550"/>
                  </a:lnTo>
                  <a:lnTo>
                    <a:pt x="54876" y="209550"/>
                  </a:lnTo>
                  <a:lnTo>
                    <a:pt x="54190" y="208280"/>
                  </a:lnTo>
                  <a:lnTo>
                    <a:pt x="53225" y="210820"/>
                  </a:lnTo>
                  <a:lnTo>
                    <a:pt x="55321" y="210820"/>
                  </a:lnTo>
                  <a:lnTo>
                    <a:pt x="56108" y="213360"/>
                  </a:lnTo>
                  <a:lnTo>
                    <a:pt x="57340" y="213360"/>
                  </a:lnTo>
                  <a:lnTo>
                    <a:pt x="59436" y="213360"/>
                  </a:lnTo>
                  <a:lnTo>
                    <a:pt x="57429" y="214630"/>
                  </a:lnTo>
                  <a:lnTo>
                    <a:pt x="57340" y="213360"/>
                  </a:lnTo>
                  <a:lnTo>
                    <a:pt x="56565" y="215900"/>
                  </a:lnTo>
                  <a:lnTo>
                    <a:pt x="54229" y="214630"/>
                  </a:lnTo>
                  <a:lnTo>
                    <a:pt x="55486" y="217170"/>
                  </a:lnTo>
                  <a:lnTo>
                    <a:pt x="52882" y="217170"/>
                  </a:lnTo>
                  <a:lnTo>
                    <a:pt x="50660" y="214630"/>
                  </a:lnTo>
                  <a:lnTo>
                    <a:pt x="49872" y="214630"/>
                  </a:lnTo>
                  <a:lnTo>
                    <a:pt x="52146" y="217170"/>
                  </a:lnTo>
                  <a:lnTo>
                    <a:pt x="48615" y="217170"/>
                  </a:lnTo>
                  <a:lnTo>
                    <a:pt x="49949" y="219303"/>
                  </a:lnTo>
                  <a:lnTo>
                    <a:pt x="48818" y="218440"/>
                  </a:lnTo>
                  <a:lnTo>
                    <a:pt x="48412" y="218440"/>
                  </a:lnTo>
                  <a:lnTo>
                    <a:pt x="50279" y="220980"/>
                  </a:lnTo>
                  <a:lnTo>
                    <a:pt x="51003" y="220980"/>
                  </a:lnTo>
                  <a:lnTo>
                    <a:pt x="51981" y="220980"/>
                  </a:lnTo>
                  <a:lnTo>
                    <a:pt x="62738" y="220980"/>
                  </a:lnTo>
                  <a:lnTo>
                    <a:pt x="65074" y="219710"/>
                  </a:lnTo>
                  <a:lnTo>
                    <a:pt x="63906" y="219710"/>
                  </a:lnTo>
                  <a:lnTo>
                    <a:pt x="61048" y="218440"/>
                  </a:lnTo>
                  <a:lnTo>
                    <a:pt x="61048" y="215900"/>
                  </a:lnTo>
                  <a:lnTo>
                    <a:pt x="62293" y="214630"/>
                  </a:lnTo>
                  <a:lnTo>
                    <a:pt x="66357" y="217170"/>
                  </a:lnTo>
                  <a:lnTo>
                    <a:pt x="66484" y="219710"/>
                  </a:lnTo>
                  <a:lnTo>
                    <a:pt x="67906" y="219710"/>
                  </a:lnTo>
                  <a:lnTo>
                    <a:pt x="68986" y="218440"/>
                  </a:lnTo>
                  <a:lnTo>
                    <a:pt x="70358" y="219710"/>
                  </a:lnTo>
                  <a:lnTo>
                    <a:pt x="70053" y="218440"/>
                  </a:lnTo>
                  <a:lnTo>
                    <a:pt x="70548" y="218440"/>
                  </a:lnTo>
                  <a:lnTo>
                    <a:pt x="69761" y="215900"/>
                  </a:lnTo>
                  <a:lnTo>
                    <a:pt x="71894" y="215900"/>
                  </a:lnTo>
                  <a:lnTo>
                    <a:pt x="71158" y="214630"/>
                  </a:lnTo>
                  <a:lnTo>
                    <a:pt x="70002" y="214630"/>
                  </a:lnTo>
                  <a:lnTo>
                    <a:pt x="72936" y="213360"/>
                  </a:lnTo>
                  <a:lnTo>
                    <a:pt x="68846" y="212090"/>
                  </a:lnTo>
                  <a:lnTo>
                    <a:pt x="69570" y="209550"/>
                  </a:lnTo>
                  <a:lnTo>
                    <a:pt x="71742" y="210820"/>
                  </a:lnTo>
                  <a:lnTo>
                    <a:pt x="72961" y="213360"/>
                  </a:lnTo>
                  <a:lnTo>
                    <a:pt x="72847" y="210820"/>
                  </a:lnTo>
                  <a:lnTo>
                    <a:pt x="74574" y="210820"/>
                  </a:lnTo>
                  <a:lnTo>
                    <a:pt x="76174" y="213360"/>
                  </a:lnTo>
                  <a:lnTo>
                    <a:pt x="75298" y="210820"/>
                  </a:lnTo>
                  <a:lnTo>
                    <a:pt x="80340" y="210820"/>
                  </a:lnTo>
                  <a:lnTo>
                    <a:pt x="80568" y="212090"/>
                  </a:lnTo>
                  <a:lnTo>
                    <a:pt x="80416" y="210820"/>
                  </a:lnTo>
                  <a:lnTo>
                    <a:pt x="81026" y="210820"/>
                  </a:lnTo>
                  <a:lnTo>
                    <a:pt x="78701" y="209550"/>
                  </a:lnTo>
                  <a:lnTo>
                    <a:pt x="80505" y="209550"/>
                  </a:lnTo>
                  <a:lnTo>
                    <a:pt x="79565" y="208280"/>
                  </a:lnTo>
                  <a:lnTo>
                    <a:pt x="76949" y="207010"/>
                  </a:lnTo>
                  <a:lnTo>
                    <a:pt x="75882" y="205740"/>
                  </a:lnTo>
                  <a:lnTo>
                    <a:pt x="76644" y="205740"/>
                  </a:lnTo>
                  <a:lnTo>
                    <a:pt x="77203" y="205435"/>
                  </a:lnTo>
                  <a:lnTo>
                    <a:pt x="76200" y="203200"/>
                  </a:lnTo>
                  <a:lnTo>
                    <a:pt x="78981" y="204470"/>
                  </a:lnTo>
                  <a:lnTo>
                    <a:pt x="77203" y="205435"/>
                  </a:lnTo>
                  <a:lnTo>
                    <a:pt x="81635" y="205435"/>
                  </a:lnTo>
                  <a:lnTo>
                    <a:pt x="80098" y="204470"/>
                  </a:lnTo>
                  <a:lnTo>
                    <a:pt x="81597" y="203200"/>
                  </a:lnTo>
                  <a:lnTo>
                    <a:pt x="82880" y="204470"/>
                  </a:lnTo>
                  <a:lnTo>
                    <a:pt x="84023" y="204470"/>
                  </a:lnTo>
                  <a:lnTo>
                    <a:pt x="81902" y="203200"/>
                  </a:lnTo>
                  <a:lnTo>
                    <a:pt x="81305" y="200660"/>
                  </a:lnTo>
                  <a:lnTo>
                    <a:pt x="83362" y="200660"/>
                  </a:lnTo>
                  <a:lnTo>
                    <a:pt x="81445" y="199390"/>
                  </a:lnTo>
                  <a:lnTo>
                    <a:pt x="82067" y="198120"/>
                  </a:lnTo>
                  <a:lnTo>
                    <a:pt x="80987" y="199390"/>
                  </a:lnTo>
                  <a:lnTo>
                    <a:pt x="79717" y="198120"/>
                  </a:lnTo>
                  <a:lnTo>
                    <a:pt x="80365" y="196850"/>
                  </a:lnTo>
                  <a:lnTo>
                    <a:pt x="80479" y="196062"/>
                  </a:lnTo>
                  <a:lnTo>
                    <a:pt x="80238" y="195580"/>
                  </a:lnTo>
                  <a:lnTo>
                    <a:pt x="79629" y="194310"/>
                  </a:lnTo>
                  <a:lnTo>
                    <a:pt x="85737" y="198120"/>
                  </a:lnTo>
                  <a:lnTo>
                    <a:pt x="85001" y="194310"/>
                  </a:lnTo>
                  <a:lnTo>
                    <a:pt x="86448" y="195580"/>
                  </a:lnTo>
                  <a:lnTo>
                    <a:pt x="87769" y="196850"/>
                  </a:lnTo>
                  <a:lnTo>
                    <a:pt x="88836" y="196850"/>
                  </a:lnTo>
                  <a:lnTo>
                    <a:pt x="88061" y="194310"/>
                  </a:lnTo>
                  <a:lnTo>
                    <a:pt x="92011" y="196850"/>
                  </a:lnTo>
                  <a:lnTo>
                    <a:pt x="91617" y="194310"/>
                  </a:lnTo>
                  <a:lnTo>
                    <a:pt x="89344" y="193040"/>
                  </a:lnTo>
                  <a:lnTo>
                    <a:pt x="89750" y="194310"/>
                  </a:lnTo>
                  <a:lnTo>
                    <a:pt x="88684" y="191770"/>
                  </a:lnTo>
                  <a:lnTo>
                    <a:pt x="88138" y="194310"/>
                  </a:lnTo>
                  <a:lnTo>
                    <a:pt x="87617" y="193040"/>
                  </a:lnTo>
                  <a:lnTo>
                    <a:pt x="86550" y="190500"/>
                  </a:lnTo>
                  <a:lnTo>
                    <a:pt x="86550" y="193040"/>
                  </a:lnTo>
                  <a:lnTo>
                    <a:pt x="85864" y="193040"/>
                  </a:lnTo>
                  <a:lnTo>
                    <a:pt x="84874" y="191770"/>
                  </a:lnTo>
                  <a:lnTo>
                    <a:pt x="85255" y="191770"/>
                  </a:lnTo>
                  <a:lnTo>
                    <a:pt x="86283" y="192481"/>
                  </a:lnTo>
                  <a:lnTo>
                    <a:pt x="86550" y="193040"/>
                  </a:lnTo>
                  <a:lnTo>
                    <a:pt x="86550" y="190500"/>
                  </a:lnTo>
                  <a:lnTo>
                    <a:pt x="86029" y="191604"/>
                  </a:lnTo>
                  <a:lnTo>
                    <a:pt x="85204" y="190500"/>
                  </a:lnTo>
                  <a:lnTo>
                    <a:pt x="83299" y="187960"/>
                  </a:lnTo>
                  <a:lnTo>
                    <a:pt x="86182" y="187960"/>
                  </a:lnTo>
                  <a:lnTo>
                    <a:pt x="90932" y="191770"/>
                  </a:lnTo>
                  <a:lnTo>
                    <a:pt x="94399" y="191770"/>
                  </a:lnTo>
                  <a:lnTo>
                    <a:pt x="91020" y="186690"/>
                  </a:lnTo>
                  <a:lnTo>
                    <a:pt x="94081" y="185420"/>
                  </a:lnTo>
                  <a:lnTo>
                    <a:pt x="92646" y="185420"/>
                  </a:lnTo>
                  <a:lnTo>
                    <a:pt x="91020" y="184150"/>
                  </a:lnTo>
                  <a:lnTo>
                    <a:pt x="93560" y="184150"/>
                  </a:lnTo>
                  <a:lnTo>
                    <a:pt x="93395" y="182880"/>
                  </a:lnTo>
                  <a:lnTo>
                    <a:pt x="94932" y="184150"/>
                  </a:lnTo>
                  <a:lnTo>
                    <a:pt x="95872" y="184150"/>
                  </a:lnTo>
                  <a:lnTo>
                    <a:pt x="97116" y="185420"/>
                  </a:lnTo>
                  <a:lnTo>
                    <a:pt x="95910" y="184150"/>
                  </a:lnTo>
                  <a:lnTo>
                    <a:pt x="98590" y="182880"/>
                  </a:lnTo>
                  <a:lnTo>
                    <a:pt x="97104" y="181610"/>
                  </a:lnTo>
                  <a:lnTo>
                    <a:pt x="95631" y="180340"/>
                  </a:lnTo>
                  <a:lnTo>
                    <a:pt x="98526" y="181610"/>
                  </a:lnTo>
                  <a:lnTo>
                    <a:pt x="100888" y="180340"/>
                  </a:lnTo>
                  <a:close/>
                </a:path>
                <a:path w="348615" h="345440">
                  <a:moveTo>
                    <a:pt x="102641" y="174205"/>
                  </a:moveTo>
                  <a:lnTo>
                    <a:pt x="102438" y="174091"/>
                  </a:lnTo>
                  <a:lnTo>
                    <a:pt x="102095" y="174142"/>
                  </a:lnTo>
                  <a:lnTo>
                    <a:pt x="102641" y="174205"/>
                  </a:lnTo>
                  <a:close/>
                </a:path>
                <a:path w="348615" h="345440">
                  <a:moveTo>
                    <a:pt x="102806" y="174269"/>
                  </a:moveTo>
                  <a:lnTo>
                    <a:pt x="102755" y="173736"/>
                  </a:lnTo>
                  <a:lnTo>
                    <a:pt x="102412" y="173583"/>
                  </a:lnTo>
                  <a:lnTo>
                    <a:pt x="102628" y="173951"/>
                  </a:lnTo>
                  <a:lnTo>
                    <a:pt x="102679" y="174205"/>
                  </a:lnTo>
                  <a:lnTo>
                    <a:pt x="102806" y="174269"/>
                  </a:lnTo>
                  <a:close/>
                </a:path>
                <a:path w="348615" h="345440">
                  <a:moveTo>
                    <a:pt x="121119" y="154940"/>
                  </a:moveTo>
                  <a:lnTo>
                    <a:pt x="119519" y="151130"/>
                  </a:lnTo>
                  <a:lnTo>
                    <a:pt x="120053" y="149860"/>
                  </a:lnTo>
                  <a:lnTo>
                    <a:pt x="98298" y="149860"/>
                  </a:lnTo>
                  <a:lnTo>
                    <a:pt x="93256" y="149860"/>
                  </a:lnTo>
                  <a:lnTo>
                    <a:pt x="95834" y="151130"/>
                  </a:lnTo>
                  <a:lnTo>
                    <a:pt x="93548" y="151130"/>
                  </a:lnTo>
                  <a:lnTo>
                    <a:pt x="94348" y="153670"/>
                  </a:lnTo>
                  <a:lnTo>
                    <a:pt x="92062" y="153670"/>
                  </a:lnTo>
                  <a:lnTo>
                    <a:pt x="93802" y="157480"/>
                  </a:lnTo>
                  <a:lnTo>
                    <a:pt x="88722" y="154940"/>
                  </a:lnTo>
                  <a:lnTo>
                    <a:pt x="91909" y="158750"/>
                  </a:lnTo>
                  <a:lnTo>
                    <a:pt x="88480" y="154940"/>
                  </a:lnTo>
                  <a:lnTo>
                    <a:pt x="86931" y="158750"/>
                  </a:lnTo>
                  <a:lnTo>
                    <a:pt x="87833" y="161290"/>
                  </a:lnTo>
                  <a:lnTo>
                    <a:pt x="87020" y="160020"/>
                  </a:lnTo>
                  <a:lnTo>
                    <a:pt x="86042" y="161290"/>
                  </a:lnTo>
                  <a:lnTo>
                    <a:pt x="84874" y="158750"/>
                  </a:lnTo>
                  <a:lnTo>
                    <a:pt x="84035" y="160020"/>
                  </a:lnTo>
                  <a:lnTo>
                    <a:pt x="83896" y="161290"/>
                  </a:lnTo>
                  <a:lnTo>
                    <a:pt x="85864" y="163830"/>
                  </a:lnTo>
                  <a:lnTo>
                    <a:pt x="79971" y="161290"/>
                  </a:lnTo>
                  <a:lnTo>
                    <a:pt x="86067" y="170180"/>
                  </a:lnTo>
                  <a:lnTo>
                    <a:pt x="79667" y="166370"/>
                  </a:lnTo>
                  <a:lnTo>
                    <a:pt x="78994" y="171450"/>
                  </a:lnTo>
                  <a:lnTo>
                    <a:pt x="78054" y="174688"/>
                  </a:lnTo>
                  <a:lnTo>
                    <a:pt x="96723" y="174688"/>
                  </a:lnTo>
                  <a:lnTo>
                    <a:pt x="97815" y="173990"/>
                  </a:lnTo>
                  <a:lnTo>
                    <a:pt x="99072" y="176530"/>
                  </a:lnTo>
                  <a:lnTo>
                    <a:pt x="100838" y="176530"/>
                  </a:lnTo>
                  <a:lnTo>
                    <a:pt x="101079" y="179070"/>
                  </a:lnTo>
                  <a:lnTo>
                    <a:pt x="101574" y="177800"/>
                  </a:lnTo>
                  <a:lnTo>
                    <a:pt x="102298" y="177800"/>
                  </a:lnTo>
                  <a:lnTo>
                    <a:pt x="101231" y="176530"/>
                  </a:lnTo>
                  <a:lnTo>
                    <a:pt x="102476" y="177800"/>
                  </a:lnTo>
                  <a:lnTo>
                    <a:pt x="100482" y="173990"/>
                  </a:lnTo>
                  <a:lnTo>
                    <a:pt x="101942" y="173990"/>
                  </a:lnTo>
                  <a:lnTo>
                    <a:pt x="100380" y="171450"/>
                  </a:lnTo>
                  <a:lnTo>
                    <a:pt x="101066" y="171450"/>
                  </a:lnTo>
                  <a:lnTo>
                    <a:pt x="101650" y="170180"/>
                  </a:lnTo>
                  <a:lnTo>
                    <a:pt x="99466" y="168910"/>
                  </a:lnTo>
                  <a:lnTo>
                    <a:pt x="105727" y="171450"/>
                  </a:lnTo>
                  <a:lnTo>
                    <a:pt x="104978" y="168910"/>
                  </a:lnTo>
                  <a:lnTo>
                    <a:pt x="103505" y="163830"/>
                  </a:lnTo>
                  <a:lnTo>
                    <a:pt x="108953" y="166370"/>
                  </a:lnTo>
                  <a:lnTo>
                    <a:pt x="109143" y="165950"/>
                  </a:lnTo>
                  <a:lnTo>
                    <a:pt x="109524" y="165887"/>
                  </a:lnTo>
                  <a:lnTo>
                    <a:pt x="109308" y="165798"/>
                  </a:lnTo>
                  <a:lnTo>
                    <a:pt x="109562" y="165100"/>
                  </a:lnTo>
                  <a:lnTo>
                    <a:pt x="110426" y="162560"/>
                  </a:lnTo>
                  <a:lnTo>
                    <a:pt x="111340" y="161290"/>
                  </a:lnTo>
                  <a:lnTo>
                    <a:pt x="111721" y="162560"/>
                  </a:lnTo>
                  <a:lnTo>
                    <a:pt x="114541" y="162560"/>
                  </a:lnTo>
                  <a:lnTo>
                    <a:pt x="109842" y="158750"/>
                  </a:lnTo>
                  <a:lnTo>
                    <a:pt x="108280" y="157480"/>
                  </a:lnTo>
                  <a:lnTo>
                    <a:pt x="111442" y="157480"/>
                  </a:lnTo>
                  <a:lnTo>
                    <a:pt x="114681" y="158750"/>
                  </a:lnTo>
                  <a:lnTo>
                    <a:pt x="111912" y="158750"/>
                  </a:lnTo>
                  <a:lnTo>
                    <a:pt x="113334" y="160020"/>
                  </a:lnTo>
                  <a:lnTo>
                    <a:pt x="118491" y="163830"/>
                  </a:lnTo>
                  <a:lnTo>
                    <a:pt x="114592" y="157480"/>
                  </a:lnTo>
                  <a:lnTo>
                    <a:pt x="118529" y="158750"/>
                  </a:lnTo>
                  <a:lnTo>
                    <a:pt x="121043" y="160020"/>
                  </a:lnTo>
                  <a:lnTo>
                    <a:pt x="118706" y="154940"/>
                  </a:lnTo>
                  <a:lnTo>
                    <a:pt x="120396" y="153670"/>
                  </a:lnTo>
                  <a:lnTo>
                    <a:pt x="120764" y="154940"/>
                  </a:lnTo>
                  <a:lnTo>
                    <a:pt x="121119" y="154940"/>
                  </a:lnTo>
                  <a:close/>
                </a:path>
                <a:path w="348615" h="345440">
                  <a:moveTo>
                    <a:pt x="121729" y="147739"/>
                  </a:moveTo>
                  <a:lnTo>
                    <a:pt x="121234" y="147320"/>
                  </a:lnTo>
                  <a:lnTo>
                    <a:pt x="121132" y="147535"/>
                  </a:lnTo>
                  <a:lnTo>
                    <a:pt x="121729" y="147739"/>
                  </a:lnTo>
                  <a:close/>
                </a:path>
                <a:path w="348615" h="345440">
                  <a:moveTo>
                    <a:pt x="124129" y="148590"/>
                  </a:moveTo>
                  <a:lnTo>
                    <a:pt x="121729" y="147739"/>
                  </a:lnTo>
                  <a:lnTo>
                    <a:pt x="122707" y="148590"/>
                  </a:lnTo>
                  <a:lnTo>
                    <a:pt x="121627" y="148590"/>
                  </a:lnTo>
                  <a:lnTo>
                    <a:pt x="123799" y="149860"/>
                  </a:lnTo>
                  <a:lnTo>
                    <a:pt x="124129" y="148590"/>
                  </a:lnTo>
                  <a:close/>
                </a:path>
                <a:path w="348615" h="345440">
                  <a:moveTo>
                    <a:pt x="130009" y="115570"/>
                  </a:moveTo>
                  <a:lnTo>
                    <a:pt x="128968" y="114300"/>
                  </a:lnTo>
                  <a:lnTo>
                    <a:pt x="128244" y="114300"/>
                  </a:lnTo>
                  <a:lnTo>
                    <a:pt x="129286" y="115570"/>
                  </a:lnTo>
                  <a:lnTo>
                    <a:pt x="130009" y="115570"/>
                  </a:lnTo>
                  <a:close/>
                </a:path>
                <a:path w="348615" h="345440">
                  <a:moveTo>
                    <a:pt x="134848" y="137160"/>
                  </a:moveTo>
                  <a:lnTo>
                    <a:pt x="134162" y="135915"/>
                  </a:lnTo>
                  <a:lnTo>
                    <a:pt x="134785" y="137629"/>
                  </a:lnTo>
                  <a:lnTo>
                    <a:pt x="134848" y="137160"/>
                  </a:lnTo>
                  <a:close/>
                </a:path>
                <a:path w="348615" h="345440">
                  <a:moveTo>
                    <a:pt x="136956" y="139700"/>
                  </a:moveTo>
                  <a:lnTo>
                    <a:pt x="135902" y="138430"/>
                  </a:lnTo>
                  <a:lnTo>
                    <a:pt x="136271" y="139700"/>
                  </a:lnTo>
                  <a:lnTo>
                    <a:pt x="135559" y="139700"/>
                  </a:lnTo>
                  <a:lnTo>
                    <a:pt x="134785" y="137629"/>
                  </a:lnTo>
                  <a:lnTo>
                    <a:pt x="134505" y="139700"/>
                  </a:lnTo>
                  <a:lnTo>
                    <a:pt x="134899" y="142240"/>
                  </a:lnTo>
                  <a:lnTo>
                    <a:pt x="135585" y="142240"/>
                  </a:lnTo>
                  <a:lnTo>
                    <a:pt x="136956" y="139700"/>
                  </a:lnTo>
                  <a:close/>
                </a:path>
                <a:path w="348615" h="345440">
                  <a:moveTo>
                    <a:pt x="152933" y="125399"/>
                  </a:moveTo>
                  <a:lnTo>
                    <a:pt x="152869" y="125133"/>
                  </a:lnTo>
                  <a:lnTo>
                    <a:pt x="152742" y="125323"/>
                  </a:lnTo>
                  <a:lnTo>
                    <a:pt x="152933" y="125399"/>
                  </a:lnTo>
                  <a:close/>
                </a:path>
                <a:path w="348615" h="345440">
                  <a:moveTo>
                    <a:pt x="155384" y="126466"/>
                  </a:moveTo>
                  <a:lnTo>
                    <a:pt x="152933" y="125399"/>
                  </a:lnTo>
                  <a:lnTo>
                    <a:pt x="153111" y="126225"/>
                  </a:lnTo>
                  <a:lnTo>
                    <a:pt x="155384" y="126466"/>
                  </a:lnTo>
                  <a:close/>
                </a:path>
                <a:path w="348615" h="345440">
                  <a:moveTo>
                    <a:pt x="167944" y="118110"/>
                  </a:moveTo>
                  <a:lnTo>
                    <a:pt x="167767" y="118110"/>
                  </a:lnTo>
                  <a:lnTo>
                    <a:pt x="167944" y="118110"/>
                  </a:lnTo>
                  <a:close/>
                </a:path>
                <a:path w="348615" h="345440">
                  <a:moveTo>
                    <a:pt x="168122" y="120650"/>
                  </a:moveTo>
                  <a:lnTo>
                    <a:pt x="167563" y="119380"/>
                  </a:lnTo>
                  <a:lnTo>
                    <a:pt x="166458" y="116840"/>
                  </a:lnTo>
                  <a:lnTo>
                    <a:pt x="131038" y="116840"/>
                  </a:lnTo>
                  <a:lnTo>
                    <a:pt x="130327" y="116840"/>
                  </a:lnTo>
                  <a:lnTo>
                    <a:pt x="126784" y="121920"/>
                  </a:lnTo>
                  <a:lnTo>
                    <a:pt x="118325" y="123190"/>
                  </a:lnTo>
                  <a:lnTo>
                    <a:pt x="112191" y="127000"/>
                  </a:lnTo>
                  <a:lnTo>
                    <a:pt x="110020" y="128270"/>
                  </a:lnTo>
                  <a:lnTo>
                    <a:pt x="117919" y="135890"/>
                  </a:lnTo>
                  <a:lnTo>
                    <a:pt x="112534" y="134620"/>
                  </a:lnTo>
                  <a:lnTo>
                    <a:pt x="110744" y="130810"/>
                  </a:lnTo>
                  <a:lnTo>
                    <a:pt x="110020" y="137160"/>
                  </a:lnTo>
                  <a:lnTo>
                    <a:pt x="103200" y="138430"/>
                  </a:lnTo>
                  <a:lnTo>
                    <a:pt x="102387" y="144780"/>
                  </a:lnTo>
                  <a:lnTo>
                    <a:pt x="102006" y="143510"/>
                  </a:lnTo>
                  <a:lnTo>
                    <a:pt x="101257" y="143510"/>
                  </a:lnTo>
                  <a:lnTo>
                    <a:pt x="101600" y="142240"/>
                  </a:lnTo>
                  <a:lnTo>
                    <a:pt x="99060" y="142240"/>
                  </a:lnTo>
                  <a:lnTo>
                    <a:pt x="98869" y="146075"/>
                  </a:lnTo>
                  <a:lnTo>
                    <a:pt x="100330" y="147320"/>
                  </a:lnTo>
                  <a:lnTo>
                    <a:pt x="99631" y="147320"/>
                  </a:lnTo>
                  <a:lnTo>
                    <a:pt x="98844" y="146037"/>
                  </a:lnTo>
                  <a:lnTo>
                    <a:pt x="97777" y="144780"/>
                  </a:lnTo>
                  <a:lnTo>
                    <a:pt x="95961" y="144780"/>
                  </a:lnTo>
                  <a:lnTo>
                    <a:pt x="97751" y="148678"/>
                  </a:lnTo>
                  <a:lnTo>
                    <a:pt x="120548" y="148678"/>
                  </a:lnTo>
                  <a:lnTo>
                    <a:pt x="121132" y="147535"/>
                  </a:lnTo>
                  <a:lnTo>
                    <a:pt x="120535" y="147320"/>
                  </a:lnTo>
                  <a:lnTo>
                    <a:pt x="121221" y="144780"/>
                  </a:lnTo>
                  <a:lnTo>
                    <a:pt x="122656" y="146050"/>
                  </a:lnTo>
                  <a:lnTo>
                    <a:pt x="124421" y="146050"/>
                  </a:lnTo>
                  <a:lnTo>
                    <a:pt x="126568" y="148590"/>
                  </a:lnTo>
                  <a:lnTo>
                    <a:pt x="125539" y="149860"/>
                  </a:lnTo>
                  <a:lnTo>
                    <a:pt x="128752" y="151130"/>
                  </a:lnTo>
                  <a:lnTo>
                    <a:pt x="126923" y="147320"/>
                  </a:lnTo>
                  <a:lnTo>
                    <a:pt x="127977" y="147320"/>
                  </a:lnTo>
                  <a:lnTo>
                    <a:pt x="129057" y="148590"/>
                  </a:lnTo>
                  <a:lnTo>
                    <a:pt x="130416" y="147320"/>
                  </a:lnTo>
                  <a:lnTo>
                    <a:pt x="127558" y="143510"/>
                  </a:lnTo>
                  <a:lnTo>
                    <a:pt x="129654" y="142240"/>
                  </a:lnTo>
                  <a:lnTo>
                    <a:pt x="128587" y="140970"/>
                  </a:lnTo>
                  <a:lnTo>
                    <a:pt x="126784" y="137160"/>
                  </a:lnTo>
                  <a:lnTo>
                    <a:pt x="131038" y="142240"/>
                  </a:lnTo>
                  <a:lnTo>
                    <a:pt x="129959" y="139700"/>
                  </a:lnTo>
                  <a:lnTo>
                    <a:pt x="133134" y="142240"/>
                  </a:lnTo>
                  <a:lnTo>
                    <a:pt x="133121" y="140970"/>
                  </a:lnTo>
                  <a:lnTo>
                    <a:pt x="132994" y="139700"/>
                  </a:lnTo>
                  <a:lnTo>
                    <a:pt x="132753" y="137160"/>
                  </a:lnTo>
                  <a:lnTo>
                    <a:pt x="133096" y="135890"/>
                  </a:lnTo>
                  <a:lnTo>
                    <a:pt x="133438" y="134620"/>
                  </a:lnTo>
                  <a:lnTo>
                    <a:pt x="134162" y="135915"/>
                  </a:lnTo>
                  <a:lnTo>
                    <a:pt x="134124" y="134620"/>
                  </a:lnTo>
                  <a:lnTo>
                    <a:pt x="135547" y="133350"/>
                  </a:lnTo>
                  <a:lnTo>
                    <a:pt x="140766" y="138430"/>
                  </a:lnTo>
                  <a:lnTo>
                    <a:pt x="140627" y="133350"/>
                  </a:lnTo>
                  <a:lnTo>
                    <a:pt x="140563" y="130810"/>
                  </a:lnTo>
                  <a:lnTo>
                    <a:pt x="145770" y="134620"/>
                  </a:lnTo>
                  <a:lnTo>
                    <a:pt x="146227" y="130810"/>
                  </a:lnTo>
                  <a:lnTo>
                    <a:pt x="151460" y="132080"/>
                  </a:lnTo>
                  <a:lnTo>
                    <a:pt x="152298" y="130810"/>
                  </a:lnTo>
                  <a:lnTo>
                    <a:pt x="153962" y="128270"/>
                  </a:lnTo>
                  <a:lnTo>
                    <a:pt x="148844" y="124460"/>
                  </a:lnTo>
                  <a:lnTo>
                    <a:pt x="154686" y="128270"/>
                  </a:lnTo>
                  <a:lnTo>
                    <a:pt x="151384" y="124460"/>
                  </a:lnTo>
                  <a:lnTo>
                    <a:pt x="150291" y="123190"/>
                  </a:lnTo>
                  <a:lnTo>
                    <a:pt x="150685" y="121920"/>
                  </a:lnTo>
                  <a:lnTo>
                    <a:pt x="151345" y="121920"/>
                  </a:lnTo>
                  <a:lnTo>
                    <a:pt x="151879" y="122072"/>
                  </a:lnTo>
                  <a:lnTo>
                    <a:pt x="152247" y="122377"/>
                  </a:lnTo>
                  <a:lnTo>
                    <a:pt x="152869" y="125133"/>
                  </a:lnTo>
                  <a:lnTo>
                    <a:pt x="154495" y="122809"/>
                  </a:lnTo>
                  <a:lnTo>
                    <a:pt x="155867" y="123190"/>
                  </a:lnTo>
                  <a:lnTo>
                    <a:pt x="157568" y="124460"/>
                  </a:lnTo>
                  <a:lnTo>
                    <a:pt x="156159" y="124460"/>
                  </a:lnTo>
                  <a:lnTo>
                    <a:pt x="157149" y="125730"/>
                  </a:lnTo>
                  <a:lnTo>
                    <a:pt x="158927" y="124460"/>
                  </a:lnTo>
                  <a:lnTo>
                    <a:pt x="159537" y="127000"/>
                  </a:lnTo>
                  <a:lnTo>
                    <a:pt x="161594" y="128270"/>
                  </a:lnTo>
                  <a:lnTo>
                    <a:pt x="159905" y="125730"/>
                  </a:lnTo>
                  <a:lnTo>
                    <a:pt x="159956" y="124460"/>
                  </a:lnTo>
                  <a:lnTo>
                    <a:pt x="161391" y="124460"/>
                  </a:lnTo>
                  <a:lnTo>
                    <a:pt x="158280" y="123190"/>
                  </a:lnTo>
                  <a:lnTo>
                    <a:pt x="158242" y="121920"/>
                  </a:lnTo>
                  <a:lnTo>
                    <a:pt x="158165" y="119380"/>
                  </a:lnTo>
                  <a:lnTo>
                    <a:pt x="163576" y="125730"/>
                  </a:lnTo>
                  <a:lnTo>
                    <a:pt x="163487" y="121920"/>
                  </a:lnTo>
                  <a:lnTo>
                    <a:pt x="164122" y="124460"/>
                  </a:lnTo>
                  <a:lnTo>
                    <a:pt x="164439" y="121920"/>
                  </a:lnTo>
                  <a:lnTo>
                    <a:pt x="168122" y="120650"/>
                  </a:lnTo>
                  <a:close/>
                </a:path>
                <a:path w="348615" h="345440">
                  <a:moveTo>
                    <a:pt x="180822" y="74879"/>
                  </a:moveTo>
                  <a:lnTo>
                    <a:pt x="180771" y="73660"/>
                  </a:lnTo>
                  <a:lnTo>
                    <a:pt x="180098" y="73660"/>
                  </a:lnTo>
                  <a:lnTo>
                    <a:pt x="180822" y="74879"/>
                  </a:lnTo>
                  <a:close/>
                </a:path>
                <a:path w="348615" h="345440">
                  <a:moveTo>
                    <a:pt x="183870" y="75920"/>
                  </a:moveTo>
                  <a:lnTo>
                    <a:pt x="182981" y="74930"/>
                  </a:lnTo>
                  <a:lnTo>
                    <a:pt x="183692" y="76200"/>
                  </a:lnTo>
                  <a:lnTo>
                    <a:pt x="183870" y="75920"/>
                  </a:lnTo>
                  <a:close/>
                </a:path>
                <a:path w="348615" h="345440">
                  <a:moveTo>
                    <a:pt x="184924" y="77089"/>
                  </a:moveTo>
                  <a:lnTo>
                    <a:pt x="184531" y="74930"/>
                  </a:lnTo>
                  <a:lnTo>
                    <a:pt x="183870" y="75920"/>
                  </a:lnTo>
                  <a:lnTo>
                    <a:pt x="184924" y="77089"/>
                  </a:lnTo>
                  <a:close/>
                </a:path>
                <a:path w="348615" h="345440">
                  <a:moveTo>
                    <a:pt x="195427" y="66040"/>
                  </a:moveTo>
                  <a:lnTo>
                    <a:pt x="193560" y="60960"/>
                  </a:lnTo>
                  <a:lnTo>
                    <a:pt x="193662" y="64770"/>
                  </a:lnTo>
                  <a:lnTo>
                    <a:pt x="194297" y="64770"/>
                  </a:lnTo>
                  <a:lnTo>
                    <a:pt x="194627" y="66040"/>
                  </a:lnTo>
                  <a:lnTo>
                    <a:pt x="195427" y="66040"/>
                  </a:lnTo>
                  <a:close/>
                </a:path>
                <a:path w="348615" h="345440">
                  <a:moveTo>
                    <a:pt x="195834" y="65379"/>
                  </a:moveTo>
                  <a:lnTo>
                    <a:pt x="195808" y="64770"/>
                  </a:lnTo>
                  <a:lnTo>
                    <a:pt x="195516" y="64770"/>
                  </a:lnTo>
                  <a:lnTo>
                    <a:pt x="195834" y="65379"/>
                  </a:lnTo>
                  <a:close/>
                </a:path>
                <a:path w="348615" h="345440">
                  <a:moveTo>
                    <a:pt x="196176" y="66040"/>
                  </a:moveTo>
                  <a:lnTo>
                    <a:pt x="195834" y="65379"/>
                  </a:lnTo>
                  <a:lnTo>
                    <a:pt x="195846" y="66040"/>
                  </a:lnTo>
                  <a:lnTo>
                    <a:pt x="196176" y="66040"/>
                  </a:lnTo>
                  <a:close/>
                </a:path>
                <a:path w="348615" h="345440">
                  <a:moveTo>
                    <a:pt x="201396" y="60794"/>
                  </a:moveTo>
                  <a:lnTo>
                    <a:pt x="201231" y="60833"/>
                  </a:lnTo>
                  <a:lnTo>
                    <a:pt x="201142" y="60985"/>
                  </a:lnTo>
                  <a:lnTo>
                    <a:pt x="201231" y="61328"/>
                  </a:lnTo>
                  <a:lnTo>
                    <a:pt x="201396" y="60794"/>
                  </a:lnTo>
                  <a:close/>
                </a:path>
                <a:path w="348615" h="345440">
                  <a:moveTo>
                    <a:pt x="204076" y="58674"/>
                  </a:moveTo>
                  <a:lnTo>
                    <a:pt x="203974" y="57975"/>
                  </a:lnTo>
                  <a:lnTo>
                    <a:pt x="203669" y="58051"/>
                  </a:lnTo>
                  <a:lnTo>
                    <a:pt x="204076" y="58674"/>
                  </a:lnTo>
                  <a:close/>
                </a:path>
                <a:path w="348615" h="345440">
                  <a:moveTo>
                    <a:pt x="230352" y="218973"/>
                  </a:moveTo>
                  <a:lnTo>
                    <a:pt x="230098" y="219417"/>
                  </a:lnTo>
                  <a:lnTo>
                    <a:pt x="229984" y="219989"/>
                  </a:lnTo>
                  <a:lnTo>
                    <a:pt x="229997" y="220548"/>
                  </a:lnTo>
                  <a:lnTo>
                    <a:pt x="229971" y="220713"/>
                  </a:lnTo>
                  <a:lnTo>
                    <a:pt x="230009" y="220548"/>
                  </a:lnTo>
                  <a:lnTo>
                    <a:pt x="230352" y="218973"/>
                  </a:lnTo>
                  <a:close/>
                </a:path>
                <a:path w="348615" h="345440">
                  <a:moveTo>
                    <a:pt x="231889" y="213461"/>
                  </a:moveTo>
                  <a:lnTo>
                    <a:pt x="231660" y="213398"/>
                  </a:lnTo>
                  <a:lnTo>
                    <a:pt x="231470" y="213321"/>
                  </a:lnTo>
                  <a:lnTo>
                    <a:pt x="231140" y="213283"/>
                  </a:lnTo>
                  <a:lnTo>
                    <a:pt x="229870" y="214363"/>
                  </a:lnTo>
                  <a:lnTo>
                    <a:pt x="230911" y="214071"/>
                  </a:lnTo>
                  <a:lnTo>
                    <a:pt x="231508" y="213766"/>
                  </a:lnTo>
                  <a:lnTo>
                    <a:pt x="231889" y="213461"/>
                  </a:lnTo>
                  <a:close/>
                </a:path>
                <a:path w="348615" h="345440">
                  <a:moveTo>
                    <a:pt x="233883" y="238239"/>
                  </a:moveTo>
                  <a:lnTo>
                    <a:pt x="233438" y="237490"/>
                  </a:lnTo>
                  <a:lnTo>
                    <a:pt x="232676" y="238239"/>
                  </a:lnTo>
                  <a:lnTo>
                    <a:pt x="233883" y="238239"/>
                  </a:lnTo>
                  <a:close/>
                </a:path>
                <a:path w="348615" h="345440">
                  <a:moveTo>
                    <a:pt x="237223" y="40640"/>
                  </a:moveTo>
                  <a:lnTo>
                    <a:pt x="236334" y="39370"/>
                  </a:lnTo>
                  <a:lnTo>
                    <a:pt x="234581" y="38100"/>
                  </a:lnTo>
                  <a:lnTo>
                    <a:pt x="237223" y="40640"/>
                  </a:lnTo>
                  <a:close/>
                </a:path>
                <a:path w="348615" h="345440">
                  <a:moveTo>
                    <a:pt x="237655" y="249669"/>
                  </a:moveTo>
                  <a:lnTo>
                    <a:pt x="237528" y="249567"/>
                  </a:lnTo>
                  <a:lnTo>
                    <a:pt x="237274" y="249669"/>
                  </a:lnTo>
                  <a:lnTo>
                    <a:pt x="237655" y="249669"/>
                  </a:lnTo>
                  <a:close/>
                </a:path>
                <a:path w="348615" h="345440">
                  <a:moveTo>
                    <a:pt x="240411" y="258203"/>
                  </a:moveTo>
                  <a:lnTo>
                    <a:pt x="240131" y="257289"/>
                  </a:lnTo>
                  <a:lnTo>
                    <a:pt x="240195" y="258559"/>
                  </a:lnTo>
                  <a:lnTo>
                    <a:pt x="240411" y="258203"/>
                  </a:lnTo>
                  <a:close/>
                </a:path>
                <a:path w="348615" h="345440">
                  <a:moveTo>
                    <a:pt x="246875" y="269379"/>
                  </a:moveTo>
                  <a:lnTo>
                    <a:pt x="246354" y="269151"/>
                  </a:lnTo>
                  <a:lnTo>
                    <a:pt x="245884" y="269709"/>
                  </a:lnTo>
                  <a:lnTo>
                    <a:pt x="246113" y="270027"/>
                  </a:lnTo>
                  <a:lnTo>
                    <a:pt x="246583" y="270243"/>
                  </a:lnTo>
                  <a:lnTo>
                    <a:pt x="246684" y="269862"/>
                  </a:lnTo>
                  <a:lnTo>
                    <a:pt x="246875" y="269379"/>
                  </a:lnTo>
                  <a:close/>
                </a:path>
                <a:path w="348615" h="345440">
                  <a:moveTo>
                    <a:pt x="248132" y="270649"/>
                  </a:moveTo>
                  <a:lnTo>
                    <a:pt x="247548" y="270535"/>
                  </a:lnTo>
                  <a:lnTo>
                    <a:pt x="246976" y="270421"/>
                  </a:lnTo>
                  <a:lnTo>
                    <a:pt x="246595" y="270243"/>
                  </a:lnTo>
                  <a:lnTo>
                    <a:pt x="246481" y="270725"/>
                  </a:lnTo>
                  <a:lnTo>
                    <a:pt x="246507" y="271081"/>
                  </a:lnTo>
                  <a:lnTo>
                    <a:pt x="248132" y="270649"/>
                  </a:lnTo>
                  <a:close/>
                </a:path>
                <a:path w="348615" h="345440">
                  <a:moveTo>
                    <a:pt x="249567" y="282257"/>
                  </a:moveTo>
                  <a:lnTo>
                    <a:pt x="248500" y="281508"/>
                  </a:lnTo>
                  <a:lnTo>
                    <a:pt x="247129" y="282689"/>
                  </a:lnTo>
                  <a:lnTo>
                    <a:pt x="249567" y="282257"/>
                  </a:lnTo>
                  <a:close/>
                </a:path>
                <a:path w="348615" h="345440">
                  <a:moveTo>
                    <a:pt x="253047" y="211112"/>
                  </a:moveTo>
                  <a:lnTo>
                    <a:pt x="252831" y="211175"/>
                  </a:lnTo>
                  <a:lnTo>
                    <a:pt x="252653" y="211226"/>
                  </a:lnTo>
                  <a:lnTo>
                    <a:pt x="252450" y="211277"/>
                  </a:lnTo>
                  <a:lnTo>
                    <a:pt x="252615" y="211543"/>
                  </a:lnTo>
                  <a:lnTo>
                    <a:pt x="253047" y="211112"/>
                  </a:lnTo>
                  <a:close/>
                </a:path>
                <a:path w="348615" h="345440">
                  <a:moveTo>
                    <a:pt x="254114" y="182079"/>
                  </a:moveTo>
                  <a:lnTo>
                    <a:pt x="253085" y="181089"/>
                  </a:lnTo>
                  <a:lnTo>
                    <a:pt x="251282" y="180314"/>
                  </a:lnTo>
                  <a:lnTo>
                    <a:pt x="251714" y="181089"/>
                  </a:lnTo>
                  <a:lnTo>
                    <a:pt x="254114" y="182079"/>
                  </a:lnTo>
                  <a:close/>
                </a:path>
                <a:path w="348615" h="345440">
                  <a:moveTo>
                    <a:pt x="254393" y="244589"/>
                  </a:moveTo>
                  <a:lnTo>
                    <a:pt x="254127" y="244589"/>
                  </a:lnTo>
                  <a:lnTo>
                    <a:pt x="253809" y="245859"/>
                  </a:lnTo>
                  <a:lnTo>
                    <a:pt x="254393" y="244589"/>
                  </a:lnTo>
                  <a:close/>
                </a:path>
                <a:path w="348615" h="345440">
                  <a:moveTo>
                    <a:pt x="255536" y="116319"/>
                  </a:moveTo>
                  <a:lnTo>
                    <a:pt x="255447" y="115684"/>
                  </a:lnTo>
                  <a:lnTo>
                    <a:pt x="253847" y="115049"/>
                  </a:lnTo>
                  <a:lnTo>
                    <a:pt x="255536" y="116319"/>
                  </a:lnTo>
                  <a:close/>
                </a:path>
                <a:path w="348615" h="345440">
                  <a:moveTo>
                    <a:pt x="256006" y="115900"/>
                  </a:moveTo>
                  <a:lnTo>
                    <a:pt x="255371" y="115049"/>
                  </a:lnTo>
                  <a:lnTo>
                    <a:pt x="255447" y="115684"/>
                  </a:lnTo>
                  <a:lnTo>
                    <a:pt x="256006" y="115900"/>
                  </a:lnTo>
                  <a:close/>
                </a:path>
                <a:path w="348615" h="345440">
                  <a:moveTo>
                    <a:pt x="256159" y="182079"/>
                  </a:moveTo>
                  <a:lnTo>
                    <a:pt x="256133" y="181089"/>
                  </a:lnTo>
                  <a:lnTo>
                    <a:pt x="254520" y="181089"/>
                  </a:lnTo>
                  <a:lnTo>
                    <a:pt x="255244" y="182079"/>
                  </a:lnTo>
                  <a:lnTo>
                    <a:pt x="256159" y="182079"/>
                  </a:lnTo>
                  <a:close/>
                </a:path>
                <a:path w="348615" h="345440">
                  <a:moveTo>
                    <a:pt x="256197" y="183629"/>
                  </a:moveTo>
                  <a:lnTo>
                    <a:pt x="256171" y="182359"/>
                  </a:lnTo>
                  <a:lnTo>
                    <a:pt x="255460" y="182359"/>
                  </a:lnTo>
                  <a:lnTo>
                    <a:pt x="254787" y="182359"/>
                  </a:lnTo>
                  <a:lnTo>
                    <a:pt x="254406" y="182359"/>
                  </a:lnTo>
                  <a:lnTo>
                    <a:pt x="256057" y="183629"/>
                  </a:lnTo>
                  <a:lnTo>
                    <a:pt x="256197" y="183629"/>
                  </a:lnTo>
                  <a:close/>
                </a:path>
                <a:path w="348615" h="345440">
                  <a:moveTo>
                    <a:pt x="256463" y="185623"/>
                  </a:moveTo>
                  <a:lnTo>
                    <a:pt x="254939" y="184975"/>
                  </a:lnTo>
                  <a:lnTo>
                    <a:pt x="254609" y="185521"/>
                  </a:lnTo>
                  <a:lnTo>
                    <a:pt x="253276" y="185966"/>
                  </a:lnTo>
                  <a:lnTo>
                    <a:pt x="253682" y="186321"/>
                  </a:lnTo>
                  <a:lnTo>
                    <a:pt x="255346" y="186220"/>
                  </a:lnTo>
                  <a:lnTo>
                    <a:pt x="256463" y="185623"/>
                  </a:lnTo>
                  <a:close/>
                </a:path>
                <a:path w="348615" h="345440">
                  <a:moveTo>
                    <a:pt x="256667" y="213398"/>
                  </a:moveTo>
                  <a:lnTo>
                    <a:pt x="255663" y="212661"/>
                  </a:lnTo>
                  <a:lnTo>
                    <a:pt x="252361" y="212890"/>
                  </a:lnTo>
                  <a:lnTo>
                    <a:pt x="252958" y="213347"/>
                  </a:lnTo>
                  <a:lnTo>
                    <a:pt x="256667" y="213398"/>
                  </a:lnTo>
                  <a:close/>
                </a:path>
                <a:path w="348615" h="345440">
                  <a:moveTo>
                    <a:pt x="257098" y="239509"/>
                  </a:moveTo>
                  <a:lnTo>
                    <a:pt x="256908" y="239445"/>
                  </a:lnTo>
                  <a:lnTo>
                    <a:pt x="257098" y="239509"/>
                  </a:lnTo>
                  <a:close/>
                </a:path>
                <a:path w="348615" h="345440">
                  <a:moveTo>
                    <a:pt x="257276" y="252209"/>
                  </a:moveTo>
                  <a:lnTo>
                    <a:pt x="257060" y="252120"/>
                  </a:lnTo>
                  <a:lnTo>
                    <a:pt x="256908" y="252209"/>
                  </a:lnTo>
                  <a:lnTo>
                    <a:pt x="257276" y="252209"/>
                  </a:lnTo>
                  <a:close/>
                </a:path>
                <a:path w="348615" h="345440">
                  <a:moveTo>
                    <a:pt x="259207" y="103073"/>
                  </a:moveTo>
                  <a:lnTo>
                    <a:pt x="259130" y="102349"/>
                  </a:lnTo>
                  <a:lnTo>
                    <a:pt x="258622" y="102349"/>
                  </a:lnTo>
                  <a:lnTo>
                    <a:pt x="259207" y="103073"/>
                  </a:lnTo>
                  <a:close/>
                </a:path>
                <a:path w="348615" h="345440">
                  <a:moveTo>
                    <a:pt x="259651" y="103619"/>
                  </a:moveTo>
                  <a:lnTo>
                    <a:pt x="259207" y="103073"/>
                  </a:lnTo>
                  <a:lnTo>
                    <a:pt x="259257" y="103619"/>
                  </a:lnTo>
                  <a:lnTo>
                    <a:pt x="259651" y="103619"/>
                  </a:lnTo>
                  <a:close/>
                </a:path>
                <a:path w="348615" h="345440">
                  <a:moveTo>
                    <a:pt x="261594" y="238239"/>
                  </a:moveTo>
                  <a:lnTo>
                    <a:pt x="259448" y="236969"/>
                  </a:lnTo>
                  <a:lnTo>
                    <a:pt x="257314" y="238086"/>
                  </a:lnTo>
                  <a:lnTo>
                    <a:pt x="255092" y="236969"/>
                  </a:lnTo>
                  <a:lnTo>
                    <a:pt x="257022" y="239420"/>
                  </a:lnTo>
                  <a:lnTo>
                    <a:pt x="261594" y="238239"/>
                  </a:lnTo>
                  <a:close/>
                </a:path>
                <a:path w="348615" h="345440">
                  <a:moveTo>
                    <a:pt x="261708" y="250939"/>
                  </a:moveTo>
                  <a:lnTo>
                    <a:pt x="261353" y="250393"/>
                  </a:lnTo>
                  <a:lnTo>
                    <a:pt x="261200" y="250939"/>
                  </a:lnTo>
                  <a:lnTo>
                    <a:pt x="261708" y="250939"/>
                  </a:lnTo>
                  <a:close/>
                </a:path>
                <a:path w="348615" h="345440">
                  <a:moveTo>
                    <a:pt x="262102" y="49695"/>
                  </a:moveTo>
                  <a:lnTo>
                    <a:pt x="261886" y="49530"/>
                  </a:lnTo>
                  <a:lnTo>
                    <a:pt x="261683" y="49377"/>
                  </a:lnTo>
                  <a:lnTo>
                    <a:pt x="261531" y="49250"/>
                  </a:lnTo>
                  <a:lnTo>
                    <a:pt x="261772" y="50152"/>
                  </a:lnTo>
                  <a:lnTo>
                    <a:pt x="262001" y="49987"/>
                  </a:lnTo>
                  <a:lnTo>
                    <a:pt x="262013" y="49771"/>
                  </a:lnTo>
                  <a:close/>
                </a:path>
                <a:path w="348615" h="345440">
                  <a:moveTo>
                    <a:pt x="262356" y="272529"/>
                  </a:moveTo>
                  <a:lnTo>
                    <a:pt x="262051" y="272224"/>
                  </a:lnTo>
                  <a:lnTo>
                    <a:pt x="259473" y="273799"/>
                  </a:lnTo>
                  <a:lnTo>
                    <a:pt x="262356" y="272529"/>
                  </a:lnTo>
                  <a:close/>
                </a:path>
                <a:path w="348615" h="345440">
                  <a:moveTo>
                    <a:pt x="262597" y="49530"/>
                  </a:moveTo>
                  <a:lnTo>
                    <a:pt x="262382" y="49530"/>
                  </a:lnTo>
                  <a:lnTo>
                    <a:pt x="262559" y="49758"/>
                  </a:lnTo>
                  <a:lnTo>
                    <a:pt x="262597" y="49530"/>
                  </a:lnTo>
                  <a:close/>
                </a:path>
                <a:path w="348615" h="345440">
                  <a:moveTo>
                    <a:pt x="262864" y="313461"/>
                  </a:moveTo>
                  <a:lnTo>
                    <a:pt x="262648" y="313601"/>
                  </a:lnTo>
                  <a:lnTo>
                    <a:pt x="262420" y="313778"/>
                  </a:lnTo>
                  <a:lnTo>
                    <a:pt x="262280" y="313982"/>
                  </a:lnTo>
                  <a:lnTo>
                    <a:pt x="262445" y="313880"/>
                  </a:lnTo>
                  <a:lnTo>
                    <a:pt x="262864" y="313461"/>
                  </a:lnTo>
                  <a:close/>
                </a:path>
                <a:path w="348615" h="345440">
                  <a:moveTo>
                    <a:pt x="263309" y="94881"/>
                  </a:moveTo>
                  <a:lnTo>
                    <a:pt x="262864" y="94335"/>
                  </a:lnTo>
                  <a:lnTo>
                    <a:pt x="262661" y="94513"/>
                  </a:lnTo>
                  <a:lnTo>
                    <a:pt x="263309" y="94881"/>
                  </a:lnTo>
                  <a:close/>
                </a:path>
                <a:path w="348615" h="345440">
                  <a:moveTo>
                    <a:pt x="263855" y="313169"/>
                  </a:moveTo>
                  <a:lnTo>
                    <a:pt x="263486" y="313169"/>
                  </a:lnTo>
                  <a:lnTo>
                    <a:pt x="262864" y="314439"/>
                  </a:lnTo>
                  <a:lnTo>
                    <a:pt x="263855" y="313169"/>
                  </a:lnTo>
                  <a:close/>
                </a:path>
                <a:path w="348615" h="345440">
                  <a:moveTo>
                    <a:pt x="264375" y="253479"/>
                  </a:moveTo>
                  <a:lnTo>
                    <a:pt x="263715" y="252209"/>
                  </a:lnTo>
                  <a:lnTo>
                    <a:pt x="263588" y="252209"/>
                  </a:lnTo>
                  <a:lnTo>
                    <a:pt x="263359" y="252336"/>
                  </a:lnTo>
                  <a:lnTo>
                    <a:pt x="264375" y="253479"/>
                  </a:lnTo>
                  <a:close/>
                </a:path>
                <a:path w="348615" h="345440">
                  <a:moveTo>
                    <a:pt x="265277" y="319735"/>
                  </a:moveTo>
                  <a:lnTo>
                    <a:pt x="264820" y="321056"/>
                  </a:lnTo>
                  <a:lnTo>
                    <a:pt x="265137" y="320408"/>
                  </a:lnTo>
                  <a:lnTo>
                    <a:pt x="265252" y="320014"/>
                  </a:lnTo>
                  <a:lnTo>
                    <a:pt x="265277" y="319735"/>
                  </a:lnTo>
                  <a:close/>
                </a:path>
                <a:path w="348615" h="345440">
                  <a:moveTo>
                    <a:pt x="265480" y="283476"/>
                  </a:moveTo>
                  <a:lnTo>
                    <a:pt x="263969" y="283946"/>
                  </a:lnTo>
                  <a:lnTo>
                    <a:pt x="265468" y="283502"/>
                  </a:lnTo>
                  <a:close/>
                </a:path>
                <a:path w="348615" h="345440">
                  <a:moveTo>
                    <a:pt x="265849" y="295478"/>
                  </a:moveTo>
                  <a:lnTo>
                    <a:pt x="265696" y="295630"/>
                  </a:lnTo>
                  <a:lnTo>
                    <a:pt x="265849" y="295478"/>
                  </a:lnTo>
                  <a:close/>
                </a:path>
                <a:path w="348615" h="345440">
                  <a:moveTo>
                    <a:pt x="265912" y="272059"/>
                  </a:moveTo>
                  <a:lnTo>
                    <a:pt x="264655" y="271272"/>
                  </a:lnTo>
                  <a:lnTo>
                    <a:pt x="265468" y="271894"/>
                  </a:lnTo>
                  <a:lnTo>
                    <a:pt x="265912" y="272059"/>
                  </a:lnTo>
                  <a:close/>
                </a:path>
                <a:path w="348615" h="345440">
                  <a:moveTo>
                    <a:pt x="266446" y="283171"/>
                  </a:moveTo>
                  <a:lnTo>
                    <a:pt x="265849" y="282663"/>
                  </a:lnTo>
                  <a:lnTo>
                    <a:pt x="265480" y="283476"/>
                  </a:lnTo>
                  <a:lnTo>
                    <a:pt x="266446" y="283171"/>
                  </a:lnTo>
                  <a:close/>
                </a:path>
                <a:path w="348615" h="345440">
                  <a:moveTo>
                    <a:pt x="267246" y="316699"/>
                  </a:moveTo>
                  <a:lnTo>
                    <a:pt x="266852" y="316801"/>
                  </a:lnTo>
                  <a:lnTo>
                    <a:pt x="266725" y="316979"/>
                  </a:lnTo>
                  <a:lnTo>
                    <a:pt x="267246" y="316699"/>
                  </a:lnTo>
                  <a:close/>
                </a:path>
                <a:path w="348615" h="345440">
                  <a:moveTo>
                    <a:pt x="267601" y="315709"/>
                  </a:moveTo>
                  <a:lnTo>
                    <a:pt x="265531" y="316979"/>
                  </a:lnTo>
                  <a:lnTo>
                    <a:pt x="266153" y="316979"/>
                  </a:lnTo>
                  <a:lnTo>
                    <a:pt x="266852" y="316801"/>
                  </a:lnTo>
                  <a:lnTo>
                    <a:pt x="267601" y="315709"/>
                  </a:lnTo>
                  <a:close/>
                </a:path>
                <a:path w="348615" h="345440">
                  <a:moveTo>
                    <a:pt x="267677" y="324383"/>
                  </a:moveTo>
                  <a:lnTo>
                    <a:pt x="266509" y="324942"/>
                  </a:lnTo>
                  <a:lnTo>
                    <a:pt x="267335" y="324561"/>
                  </a:lnTo>
                  <a:lnTo>
                    <a:pt x="267665" y="324408"/>
                  </a:lnTo>
                  <a:close/>
                </a:path>
                <a:path w="348615" h="345440">
                  <a:moveTo>
                    <a:pt x="267855" y="330225"/>
                  </a:moveTo>
                  <a:lnTo>
                    <a:pt x="266522" y="330949"/>
                  </a:lnTo>
                  <a:lnTo>
                    <a:pt x="267754" y="330949"/>
                  </a:lnTo>
                  <a:lnTo>
                    <a:pt x="267855" y="330225"/>
                  </a:lnTo>
                  <a:close/>
                </a:path>
                <a:path w="348615" h="345440">
                  <a:moveTo>
                    <a:pt x="268833" y="329679"/>
                  </a:moveTo>
                  <a:lnTo>
                    <a:pt x="267931" y="329679"/>
                  </a:lnTo>
                  <a:lnTo>
                    <a:pt x="267855" y="330225"/>
                  </a:lnTo>
                  <a:lnTo>
                    <a:pt x="268833" y="329679"/>
                  </a:lnTo>
                  <a:close/>
                </a:path>
                <a:path w="348615" h="345440">
                  <a:moveTo>
                    <a:pt x="269265" y="303009"/>
                  </a:moveTo>
                  <a:lnTo>
                    <a:pt x="266585" y="304279"/>
                  </a:lnTo>
                  <a:lnTo>
                    <a:pt x="268605" y="304279"/>
                  </a:lnTo>
                  <a:lnTo>
                    <a:pt x="269265" y="303009"/>
                  </a:lnTo>
                  <a:close/>
                </a:path>
                <a:path w="348615" h="345440">
                  <a:moveTo>
                    <a:pt x="272719" y="339166"/>
                  </a:moveTo>
                  <a:lnTo>
                    <a:pt x="272402" y="339090"/>
                  </a:lnTo>
                  <a:lnTo>
                    <a:pt x="272135" y="339382"/>
                  </a:lnTo>
                  <a:lnTo>
                    <a:pt x="272719" y="339166"/>
                  </a:lnTo>
                  <a:close/>
                </a:path>
                <a:path w="348615" h="345440">
                  <a:moveTo>
                    <a:pt x="273646" y="338797"/>
                  </a:moveTo>
                  <a:lnTo>
                    <a:pt x="272719" y="339166"/>
                  </a:lnTo>
                  <a:lnTo>
                    <a:pt x="272910" y="339204"/>
                  </a:lnTo>
                  <a:lnTo>
                    <a:pt x="273646" y="338797"/>
                  </a:lnTo>
                  <a:close/>
                </a:path>
                <a:path w="348615" h="345440">
                  <a:moveTo>
                    <a:pt x="274142" y="25831"/>
                  </a:moveTo>
                  <a:lnTo>
                    <a:pt x="273240" y="25400"/>
                  </a:lnTo>
                  <a:lnTo>
                    <a:pt x="273977" y="26263"/>
                  </a:lnTo>
                  <a:lnTo>
                    <a:pt x="274142" y="25831"/>
                  </a:lnTo>
                  <a:close/>
                </a:path>
                <a:path w="348615" h="345440">
                  <a:moveTo>
                    <a:pt x="274281" y="26619"/>
                  </a:moveTo>
                  <a:lnTo>
                    <a:pt x="273977" y="26263"/>
                  </a:lnTo>
                  <a:lnTo>
                    <a:pt x="273964" y="26619"/>
                  </a:lnTo>
                  <a:lnTo>
                    <a:pt x="274281" y="26619"/>
                  </a:lnTo>
                  <a:close/>
                </a:path>
                <a:path w="348615" h="345440">
                  <a:moveTo>
                    <a:pt x="274586" y="338277"/>
                  </a:moveTo>
                  <a:lnTo>
                    <a:pt x="273646" y="338797"/>
                  </a:lnTo>
                  <a:lnTo>
                    <a:pt x="273862" y="338721"/>
                  </a:lnTo>
                  <a:lnTo>
                    <a:pt x="274586" y="338277"/>
                  </a:lnTo>
                  <a:close/>
                </a:path>
                <a:path w="348615" h="345440">
                  <a:moveTo>
                    <a:pt x="274802" y="308089"/>
                  </a:moveTo>
                  <a:lnTo>
                    <a:pt x="274358" y="306819"/>
                  </a:lnTo>
                  <a:lnTo>
                    <a:pt x="273151" y="308089"/>
                  </a:lnTo>
                  <a:lnTo>
                    <a:pt x="274802" y="308089"/>
                  </a:lnTo>
                  <a:close/>
                </a:path>
                <a:path w="348615" h="345440">
                  <a:moveTo>
                    <a:pt x="274980" y="336105"/>
                  </a:moveTo>
                  <a:lnTo>
                    <a:pt x="273215" y="336677"/>
                  </a:lnTo>
                  <a:lnTo>
                    <a:pt x="273265" y="337235"/>
                  </a:lnTo>
                  <a:lnTo>
                    <a:pt x="271970" y="338988"/>
                  </a:lnTo>
                  <a:lnTo>
                    <a:pt x="272402" y="339090"/>
                  </a:lnTo>
                  <a:lnTo>
                    <a:pt x="274980" y="336105"/>
                  </a:lnTo>
                  <a:close/>
                </a:path>
                <a:path w="348615" h="345440">
                  <a:moveTo>
                    <a:pt x="275043" y="19812"/>
                  </a:moveTo>
                  <a:lnTo>
                    <a:pt x="273291" y="20840"/>
                  </a:lnTo>
                  <a:lnTo>
                    <a:pt x="273862" y="21488"/>
                  </a:lnTo>
                  <a:lnTo>
                    <a:pt x="274383" y="22263"/>
                  </a:lnTo>
                  <a:lnTo>
                    <a:pt x="274878" y="23025"/>
                  </a:lnTo>
                  <a:lnTo>
                    <a:pt x="273837" y="21196"/>
                  </a:lnTo>
                  <a:lnTo>
                    <a:pt x="275043" y="19812"/>
                  </a:lnTo>
                  <a:close/>
                </a:path>
                <a:path w="348615" h="345440">
                  <a:moveTo>
                    <a:pt x="275209" y="25146"/>
                  </a:moveTo>
                  <a:lnTo>
                    <a:pt x="274751" y="24130"/>
                  </a:lnTo>
                  <a:lnTo>
                    <a:pt x="274408" y="25095"/>
                  </a:lnTo>
                  <a:lnTo>
                    <a:pt x="270903" y="20320"/>
                  </a:lnTo>
                  <a:lnTo>
                    <a:pt x="269760" y="20320"/>
                  </a:lnTo>
                  <a:lnTo>
                    <a:pt x="274383" y="25146"/>
                  </a:lnTo>
                  <a:lnTo>
                    <a:pt x="275209" y="25146"/>
                  </a:lnTo>
                  <a:close/>
                </a:path>
                <a:path w="348615" h="345440">
                  <a:moveTo>
                    <a:pt x="275894" y="26670"/>
                  </a:moveTo>
                  <a:lnTo>
                    <a:pt x="275323" y="25400"/>
                  </a:lnTo>
                  <a:lnTo>
                    <a:pt x="274624" y="25400"/>
                  </a:lnTo>
                  <a:lnTo>
                    <a:pt x="274294" y="25400"/>
                  </a:lnTo>
                  <a:lnTo>
                    <a:pt x="274142" y="25831"/>
                  </a:lnTo>
                  <a:lnTo>
                    <a:pt x="275894" y="26670"/>
                  </a:lnTo>
                  <a:close/>
                </a:path>
                <a:path w="348615" h="345440">
                  <a:moveTo>
                    <a:pt x="276275" y="339839"/>
                  </a:moveTo>
                  <a:lnTo>
                    <a:pt x="275628" y="340207"/>
                  </a:lnTo>
                  <a:lnTo>
                    <a:pt x="275272" y="340334"/>
                  </a:lnTo>
                  <a:lnTo>
                    <a:pt x="275056" y="340309"/>
                  </a:lnTo>
                  <a:lnTo>
                    <a:pt x="275374" y="340487"/>
                  </a:lnTo>
                  <a:lnTo>
                    <a:pt x="275755" y="340271"/>
                  </a:lnTo>
                  <a:lnTo>
                    <a:pt x="276098" y="340042"/>
                  </a:lnTo>
                  <a:lnTo>
                    <a:pt x="276275" y="339839"/>
                  </a:lnTo>
                  <a:close/>
                </a:path>
                <a:path w="348615" h="345440">
                  <a:moveTo>
                    <a:pt x="277393" y="324599"/>
                  </a:moveTo>
                  <a:lnTo>
                    <a:pt x="276580" y="323761"/>
                  </a:lnTo>
                  <a:lnTo>
                    <a:pt x="275628" y="324599"/>
                  </a:lnTo>
                  <a:lnTo>
                    <a:pt x="277393" y="324599"/>
                  </a:lnTo>
                  <a:close/>
                </a:path>
                <a:path w="348615" h="345440">
                  <a:moveTo>
                    <a:pt x="277799" y="344741"/>
                  </a:moveTo>
                  <a:lnTo>
                    <a:pt x="277355" y="344716"/>
                  </a:lnTo>
                  <a:lnTo>
                    <a:pt x="277393" y="344995"/>
                  </a:lnTo>
                  <a:lnTo>
                    <a:pt x="277558" y="344893"/>
                  </a:lnTo>
                  <a:lnTo>
                    <a:pt x="277698" y="344817"/>
                  </a:lnTo>
                  <a:close/>
                </a:path>
                <a:path w="348615" h="345440">
                  <a:moveTo>
                    <a:pt x="278104" y="319519"/>
                  </a:moveTo>
                  <a:lnTo>
                    <a:pt x="276885" y="320116"/>
                  </a:lnTo>
                  <a:lnTo>
                    <a:pt x="278015" y="319798"/>
                  </a:lnTo>
                  <a:lnTo>
                    <a:pt x="278104" y="319519"/>
                  </a:lnTo>
                  <a:close/>
                </a:path>
                <a:path w="348615" h="345440">
                  <a:moveTo>
                    <a:pt x="278244" y="344779"/>
                  </a:moveTo>
                  <a:lnTo>
                    <a:pt x="278091" y="344589"/>
                  </a:lnTo>
                  <a:lnTo>
                    <a:pt x="277799" y="344741"/>
                  </a:lnTo>
                  <a:lnTo>
                    <a:pt x="278244" y="344779"/>
                  </a:lnTo>
                  <a:close/>
                </a:path>
                <a:path w="348615" h="345440">
                  <a:moveTo>
                    <a:pt x="278244" y="343649"/>
                  </a:moveTo>
                  <a:lnTo>
                    <a:pt x="278028" y="343649"/>
                  </a:lnTo>
                  <a:lnTo>
                    <a:pt x="278244" y="343649"/>
                  </a:lnTo>
                  <a:close/>
                </a:path>
                <a:path w="348615" h="345440">
                  <a:moveTo>
                    <a:pt x="279184" y="344830"/>
                  </a:moveTo>
                  <a:lnTo>
                    <a:pt x="278244" y="344779"/>
                  </a:lnTo>
                  <a:lnTo>
                    <a:pt x="278358" y="344944"/>
                  </a:lnTo>
                  <a:lnTo>
                    <a:pt x="278422" y="345198"/>
                  </a:lnTo>
                  <a:lnTo>
                    <a:pt x="279184" y="344830"/>
                  </a:lnTo>
                  <a:close/>
                </a:path>
                <a:path w="348615" h="345440">
                  <a:moveTo>
                    <a:pt x="279590" y="20320"/>
                  </a:moveTo>
                  <a:lnTo>
                    <a:pt x="279273" y="19050"/>
                  </a:lnTo>
                  <a:lnTo>
                    <a:pt x="278853" y="19050"/>
                  </a:lnTo>
                  <a:lnTo>
                    <a:pt x="278892" y="20320"/>
                  </a:lnTo>
                  <a:lnTo>
                    <a:pt x="279590" y="20320"/>
                  </a:lnTo>
                  <a:close/>
                </a:path>
                <a:path w="348615" h="345440">
                  <a:moveTo>
                    <a:pt x="280441" y="338569"/>
                  </a:moveTo>
                  <a:lnTo>
                    <a:pt x="279476" y="339026"/>
                  </a:lnTo>
                  <a:lnTo>
                    <a:pt x="279793" y="339839"/>
                  </a:lnTo>
                  <a:lnTo>
                    <a:pt x="280441" y="338569"/>
                  </a:lnTo>
                  <a:close/>
                </a:path>
                <a:path w="348615" h="345440">
                  <a:moveTo>
                    <a:pt x="280479" y="324065"/>
                  </a:moveTo>
                  <a:lnTo>
                    <a:pt x="279984" y="322592"/>
                  </a:lnTo>
                  <a:lnTo>
                    <a:pt x="280098" y="324434"/>
                  </a:lnTo>
                  <a:lnTo>
                    <a:pt x="280479" y="324065"/>
                  </a:lnTo>
                  <a:close/>
                </a:path>
                <a:path w="348615" h="345440">
                  <a:moveTo>
                    <a:pt x="280631" y="68795"/>
                  </a:moveTo>
                  <a:lnTo>
                    <a:pt x="280454" y="68059"/>
                  </a:lnTo>
                  <a:lnTo>
                    <a:pt x="278828" y="68059"/>
                  </a:lnTo>
                  <a:lnTo>
                    <a:pt x="280631" y="68795"/>
                  </a:lnTo>
                  <a:close/>
                </a:path>
                <a:path w="348615" h="345440">
                  <a:moveTo>
                    <a:pt x="280962" y="316242"/>
                  </a:moveTo>
                  <a:lnTo>
                    <a:pt x="279793" y="316268"/>
                  </a:lnTo>
                  <a:lnTo>
                    <a:pt x="279488" y="316268"/>
                  </a:lnTo>
                  <a:lnTo>
                    <a:pt x="278942" y="317334"/>
                  </a:lnTo>
                  <a:lnTo>
                    <a:pt x="279819" y="317842"/>
                  </a:lnTo>
                  <a:lnTo>
                    <a:pt x="280377" y="316509"/>
                  </a:lnTo>
                  <a:lnTo>
                    <a:pt x="280962" y="316242"/>
                  </a:lnTo>
                  <a:close/>
                </a:path>
                <a:path w="348615" h="345440">
                  <a:moveTo>
                    <a:pt x="281965" y="69329"/>
                  </a:moveTo>
                  <a:lnTo>
                    <a:pt x="280631" y="68795"/>
                  </a:lnTo>
                  <a:lnTo>
                    <a:pt x="280758" y="69329"/>
                  </a:lnTo>
                  <a:lnTo>
                    <a:pt x="281965" y="69329"/>
                  </a:lnTo>
                  <a:close/>
                </a:path>
                <a:path w="348615" h="345440">
                  <a:moveTo>
                    <a:pt x="282194" y="322643"/>
                  </a:moveTo>
                  <a:lnTo>
                    <a:pt x="282041" y="322516"/>
                  </a:lnTo>
                  <a:lnTo>
                    <a:pt x="280479" y="324065"/>
                  </a:lnTo>
                  <a:lnTo>
                    <a:pt x="280682" y="324675"/>
                  </a:lnTo>
                  <a:lnTo>
                    <a:pt x="282194" y="322643"/>
                  </a:lnTo>
                  <a:close/>
                </a:path>
                <a:path w="348615" h="345440">
                  <a:moveTo>
                    <a:pt x="282613" y="12700"/>
                  </a:moveTo>
                  <a:lnTo>
                    <a:pt x="281063" y="12700"/>
                  </a:lnTo>
                  <a:lnTo>
                    <a:pt x="282219" y="14503"/>
                  </a:lnTo>
                  <a:lnTo>
                    <a:pt x="282613" y="12700"/>
                  </a:lnTo>
                  <a:close/>
                </a:path>
                <a:path w="348615" h="345440">
                  <a:moveTo>
                    <a:pt x="282689" y="15240"/>
                  </a:moveTo>
                  <a:lnTo>
                    <a:pt x="282219" y="14503"/>
                  </a:lnTo>
                  <a:lnTo>
                    <a:pt x="282067" y="15240"/>
                  </a:lnTo>
                  <a:lnTo>
                    <a:pt x="282689" y="15240"/>
                  </a:lnTo>
                  <a:close/>
                </a:path>
                <a:path w="348615" h="345440">
                  <a:moveTo>
                    <a:pt x="282765" y="20320"/>
                  </a:moveTo>
                  <a:lnTo>
                    <a:pt x="282067" y="16510"/>
                  </a:lnTo>
                  <a:lnTo>
                    <a:pt x="280619" y="15240"/>
                  </a:lnTo>
                  <a:lnTo>
                    <a:pt x="279908" y="16510"/>
                  </a:lnTo>
                  <a:lnTo>
                    <a:pt x="280517" y="20320"/>
                  </a:lnTo>
                  <a:lnTo>
                    <a:pt x="282765" y="20320"/>
                  </a:lnTo>
                  <a:close/>
                </a:path>
                <a:path w="348615" h="345440">
                  <a:moveTo>
                    <a:pt x="282968" y="114706"/>
                  </a:moveTo>
                  <a:lnTo>
                    <a:pt x="282625" y="113423"/>
                  </a:lnTo>
                  <a:lnTo>
                    <a:pt x="282244" y="113728"/>
                  </a:lnTo>
                  <a:lnTo>
                    <a:pt x="282968" y="114706"/>
                  </a:lnTo>
                  <a:close/>
                </a:path>
                <a:path w="348615" h="345440">
                  <a:moveTo>
                    <a:pt x="283159" y="342379"/>
                  </a:moveTo>
                  <a:lnTo>
                    <a:pt x="282397" y="342379"/>
                  </a:lnTo>
                  <a:lnTo>
                    <a:pt x="279908" y="343649"/>
                  </a:lnTo>
                  <a:lnTo>
                    <a:pt x="280949" y="343649"/>
                  </a:lnTo>
                  <a:lnTo>
                    <a:pt x="283159" y="342379"/>
                  </a:lnTo>
                  <a:close/>
                </a:path>
                <a:path w="348615" h="345440">
                  <a:moveTo>
                    <a:pt x="284492" y="319519"/>
                  </a:moveTo>
                  <a:lnTo>
                    <a:pt x="282194" y="322643"/>
                  </a:lnTo>
                  <a:lnTo>
                    <a:pt x="282663" y="323011"/>
                  </a:lnTo>
                  <a:lnTo>
                    <a:pt x="284492" y="319519"/>
                  </a:lnTo>
                  <a:close/>
                </a:path>
                <a:path w="348615" h="345440">
                  <a:moveTo>
                    <a:pt x="286677" y="337299"/>
                  </a:moveTo>
                  <a:lnTo>
                    <a:pt x="279806" y="339839"/>
                  </a:lnTo>
                  <a:lnTo>
                    <a:pt x="278752" y="339839"/>
                  </a:lnTo>
                  <a:lnTo>
                    <a:pt x="277101" y="341109"/>
                  </a:lnTo>
                  <a:lnTo>
                    <a:pt x="280670" y="341109"/>
                  </a:lnTo>
                  <a:lnTo>
                    <a:pt x="279349" y="342379"/>
                  </a:lnTo>
                  <a:lnTo>
                    <a:pt x="276961" y="342379"/>
                  </a:lnTo>
                  <a:lnTo>
                    <a:pt x="278168" y="343573"/>
                  </a:lnTo>
                  <a:lnTo>
                    <a:pt x="280403" y="342379"/>
                  </a:lnTo>
                  <a:lnTo>
                    <a:pt x="281216" y="341109"/>
                  </a:lnTo>
                  <a:lnTo>
                    <a:pt x="282143" y="341109"/>
                  </a:lnTo>
                  <a:lnTo>
                    <a:pt x="286677" y="337299"/>
                  </a:lnTo>
                  <a:close/>
                </a:path>
                <a:path w="348615" h="345440">
                  <a:moveTo>
                    <a:pt x="294652" y="12649"/>
                  </a:moveTo>
                  <a:lnTo>
                    <a:pt x="294398" y="11430"/>
                  </a:lnTo>
                  <a:lnTo>
                    <a:pt x="294640" y="12700"/>
                  </a:lnTo>
                  <a:close/>
                </a:path>
                <a:path w="348615" h="345440">
                  <a:moveTo>
                    <a:pt x="294767" y="94729"/>
                  </a:moveTo>
                  <a:close/>
                </a:path>
                <a:path w="348615" h="345440">
                  <a:moveTo>
                    <a:pt x="295948" y="56629"/>
                  </a:moveTo>
                  <a:lnTo>
                    <a:pt x="294970" y="56057"/>
                  </a:lnTo>
                  <a:lnTo>
                    <a:pt x="295389" y="56629"/>
                  </a:lnTo>
                  <a:lnTo>
                    <a:pt x="295948" y="56629"/>
                  </a:lnTo>
                  <a:close/>
                </a:path>
                <a:path w="348615" h="345440">
                  <a:moveTo>
                    <a:pt x="303072" y="5435"/>
                  </a:moveTo>
                  <a:lnTo>
                    <a:pt x="303009" y="5143"/>
                  </a:lnTo>
                  <a:lnTo>
                    <a:pt x="302920" y="4953"/>
                  </a:lnTo>
                  <a:lnTo>
                    <a:pt x="302920" y="5168"/>
                  </a:lnTo>
                  <a:lnTo>
                    <a:pt x="303072" y="5435"/>
                  </a:lnTo>
                  <a:close/>
                </a:path>
                <a:path w="348615" h="345440">
                  <a:moveTo>
                    <a:pt x="306412" y="44437"/>
                  </a:moveTo>
                  <a:lnTo>
                    <a:pt x="304850" y="43027"/>
                  </a:lnTo>
                  <a:lnTo>
                    <a:pt x="305371" y="41516"/>
                  </a:lnTo>
                  <a:lnTo>
                    <a:pt x="304253" y="42849"/>
                  </a:lnTo>
                  <a:lnTo>
                    <a:pt x="304977" y="43281"/>
                  </a:lnTo>
                  <a:lnTo>
                    <a:pt x="305714" y="43865"/>
                  </a:lnTo>
                  <a:lnTo>
                    <a:pt x="306412" y="44437"/>
                  </a:lnTo>
                  <a:close/>
                </a:path>
                <a:path w="348615" h="345440">
                  <a:moveTo>
                    <a:pt x="306514" y="46837"/>
                  </a:moveTo>
                  <a:lnTo>
                    <a:pt x="305714" y="46469"/>
                  </a:lnTo>
                  <a:lnTo>
                    <a:pt x="306501" y="47142"/>
                  </a:lnTo>
                  <a:lnTo>
                    <a:pt x="306514" y="46837"/>
                  </a:lnTo>
                  <a:close/>
                </a:path>
                <a:path w="348615" h="345440">
                  <a:moveTo>
                    <a:pt x="306603" y="70916"/>
                  </a:moveTo>
                  <a:lnTo>
                    <a:pt x="306552" y="70726"/>
                  </a:lnTo>
                  <a:lnTo>
                    <a:pt x="306082" y="70548"/>
                  </a:lnTo>
                  <a:lnTo>
                    <a:pt x="305892" y="70485"/>
                  </a:lnTo>
                  <a:lnTo>
                    <a:pt x="306489" y="71208"/>
                  </a:lnTo>
                  <a:lnTo>
                    <a:pt x="306603" y="71005"/>
                  </a:lnTo>
                  <a:close/>
                </a:path>
                <a:path w="348615" h="345440">
                  <a:moveTo>
                    <a:pt x="306819" y="70599"/>
                  </a:moveTo>
                  <a:lnTo>
                    <a:pt x="306603" y="70599"/>
                  </a:lnTo>
                  <a:lnTo>
                    <a:pt x="306819" y="70726"/>
                  </a:lnTo>
                  <a:lnTo>
                    <a:pt x="306819" y="70599"/>
                  </a:lnTo>
                  <a:close/>
                </a:path>
                <a:path w="348615" h="345440">
                  <a:moveTo>
                    <a:pt x="307771" y="21590"/>
                  </a:moveTo>
                  <a:lnTo>
                    <a:pt x="278930" y="21590"/>
                  </a:lnTo>
                  <a:lnTo>
                    <a:pt x="275361" y="21590"/>
                  </a:lnTo>
                  <a:lnTo>
                    <a:pt x="275488" y="24130"/>
                  </a:lnTo>
                  <a:lnTo>
                    <a:pt x="274904" y="24130"/>
                  </a:lnTo>
                  <a:lnTo>
                    <a:pt x="275945" y="25400"/>
                  </a:lnTo>
                  <a:lnTo>
                    <a:pt x="276821" y="26670"/>
                  </a:lnTo>
                  <a:lnTo>
                    <a:pt x="277355" y="27940"/>
                  </a:lnTo>
                  <a:lnTo>
                    <a:pt x="276682" y="29210"/>
                  </a:lnTo>
                  <a:lnTo>
                    <a:pt x="277101" y="31750"/>
                  </a:lnTo>
                  <a:lnTo>
                    <a:pt x="276771" y="31127"/>
                  </a:lnTo>
                  <a:lnTo>
                    <a:pt x="276771" y="40640"/>
                  </a:lnTo>
                  <a:lnTo>
                    <a:pt x="275564" y="42481"/>
                  </a:lnTo>
                  <a:lnTo>
                    <a:pt x="275361" y="41910"/>
                  </a:lnTo>
                  <a:lnTo>
                    <a:pt x="274459" y="39370"/>
                  </a:lnTo>
                  <a:lnTo>
                    <a:pt x="276771" y="40640"/>
                  </a:lnTo>
                  <a:lnTo>
                    <a:pt x="276771" y="31127"/>
                  </a:lnTo>
                  <a:lnTo>
                    <a:pt x="275767" y="29210"/>
                  </a:lnTo>
                  <a:lnTo>
                    <a:pt x="276225" y="29210"/>
                  </a:lnTo>
                  <a:lnTo>
                    <a:pt x="275818" y="27940"/>
                  </a:lnTo>
                  <a:lnTo>
                    <a:pt x="275691" y="26670"/>
                  </a:lnTo>
                  <a:lnTo>
                    <a:pt x="275424" y="27940"/>
                  </a:lnTo>
                  <a:lnTo>
                    <a:pt x="274332" y="26670"/>
                  </a:lnTo>
                  <a:lnTo>
                    <a:pt x="273964" y="26670"/>
                  </a:lnTo>
                  <a:lnTo>
                    <a:pt x="273837" y="26670"/>
                  </a:lnTo>
                  <a:lnTo>
                    <a:pt x="273443" y="29210"/>
                  </a:lnTo>
                  <a:lnTo>
                    <a:pt x="271919" y="29210"/>
                  </a:lnTo>
                  <a:lnTo>
                    <a:pt x="270167" y="26670"/>
                  </a:lnTo>
                  <a:lnTo>
                    <a:pt x="273837" y="26670"/>
                  </a:lnTo>
                  <a:lnTo>
                    <a:pt x="271157" y="25400"/>
                  </a:lnTo>
                  <a:lnTo>
                    <a:pt x="273240" y="25400"/>
                  </a:lnTo>
                  <a:lnTo>
                    <a:pt x="273431" y="25400"/>
                  </a:lnTo>
                  <a:lnTo>
                    <a:pt x="269760" y="20320"/>
                  </a:lnTo>
                  <a:lnTo>
                    <a:pt x="268211" y="20320"/>
                  </a:lnTo>
                  <a:lnTo>
                    <a:pt x="269151" y="22860"/>
                  </a:lnTo>
                  <a:lnTo>
                    <a:pt x="266458" y="22860"/>
                  </a:lnTo>
                  <a:lnTo>
                    <a:pt x="266814" y="25400"/>
                  </a:lnTo>
                  <a:lnTo>
                    <a:pt x="267893" y="25400"/>
                  </a:lnTo>
                  <a:lnTo>
                    <a:pt x="268236" y="27940"/>
                  </a:lnTo>
                  <a:lnTo>
                    <a:pt x="266636" y="33020"/>
                  </a:lnTo>
                  <a:lnTo>
                    <a:pt x="261861" y="21590"/>
                  </a:lnTo>
                  <a:lnTo>
                    <a:pt x="261607" y="26670"/>
                  </a:lnTo>
                  <a:lnTo>
                    <a:pt x="262039" y="29210"/>
                  </a:lnTo>
                  <a:lnTo>
                    <a:pt x="263804" y="33020"/>
                  </a:lnTo>
                  <a:lnTo>
                    <a:pt x="261099" y="31750"/>
                  </a:lnTo>
                  <a:lnTo>
                    <a:pt x="259880" y="27940"/>
                  </a:lnTo>
                  <a:lnTo>
                    <a:pt x="257543" y="27940"/>
                  </a:lnTo>
                  <a:lnTo>
                    <a:pt x="261226" y="33020"/>
                  </a:lnTo>
                  <a:lnTo>
                    <a:pt x="257771" y="31750"/>
                  </a:lnTo>
                  <a:lnTo>
                    <a:pt x="257467" y="30480"/>
                  </a:lnTo>
                  <a:lnTo>
                    <a:pt x="258330" y="30480"/>
                  </a:lnTo>
                  <a:lnTo>
                    <a:pt x="255447" y="27940"/>
                  </a:lnTo>
                  <a:lnTo>
                    <a:pt x="258318" y="33020"/>
                  </a:lnTo>
                  <a:lnTo>
                    <a:pt x="257200" y="33020"/>
                  </a:lnTo>
                  <a:lnTo>
                    <a:pt x="256654" y="32283"/>
                  </a:lnTo>
                  <a:lnTo>
                    <a:pt x="256654" y="53340"/>
                  </a:lnTo>
                  <a:lnTo>
                    <a:pt x="254876" y="54610"/>
                  </a:lnTo>
                  <a:lnTo>
                    <a:pt x="253834" y="54610"/>
                  </a:lnTo>
                  <a:lnTo>
                    <a:pt x="253466" y="53340"/>
                  </a:lnTo>
                  <a:lnTo>
                    <a:pt x="253098" y="52070"/>
                  </a:lnTo>
                  <a:lnTo>
                    <a:pt x="252717" y="50800"/>
                  </a:lnTo>
                  <a:lnTo>
                    <a:pt x="255587" y="52070"/>
                  </a:lnTo>
                  <a:lnTo>
                    <a:pt x="256070" y="53340"/>
                  </a:lnTo>
                  <a:lnTo>
                    <a:pt x="256654" y="53340"/>
                  </a:lnTo>
                  <a:lnTo>
                    <a:pt x="256654" y="32283"/>
                  </a:lnTo>
                  <a:lnTo>
                    <a:pt x="255346" y="30480"/>
                  </a:lnTo>
                  <a:lnTo>
                    <a:pt x="253314" y="31750"/>
                  </a:lnTo>
                  <a:lnTo>
                    <a:pt x="251955" y="35560"/>
                  </a:lnTo>
                  <a:lnTo>
                    <a:pt x="250825" y="36207"/>
                  </a:lnTo>
                  <a:lnTo>
                    <a:pt x="250825" y="36830"/>
                  </a:lnTo>
                  <a:lnTo>
                    <a:pt x="250190" y="38100"/>
                  </a:lnTo>
                  <a:lnTo>
                    <a:pt x="250825" y="36830"/>
                  </a:lnTo>
                  <a:lnTo>
                    <a:pt x="250825" y="36207"/>
                  </a:lnTo>
                  <a:lnTo>
                    <a:pt x="249732" y="36830"/>
                  </a:lnTo>
                  <a:lnTo>
                    <a:pt x="249504" y="36017"/>
                  </a:lnTo>
                  <a:lnTo>
                    <a:pt x="249504" y="40640"/>
                  </a:lnTo>
                  <a:lnTo>
                    <a:pt x="248031" y="40640"/>
                  </a:lnTo>
                  <a:lnTo>
                    <a:pt x="247167" y="39370"/>
                  </a:lnTo>
                  <a:lnTo>
                    <a:pt x="249135" y="39370"/>
                  </a:lnTo>
                  <a:lnTo>
                    <a:pt x="249504" y="40640"/>
                  </a:lnTo>
                  <a:lnTo>
                    <a:pt x="249504" y="36017"/>
                  </a:lnTo>
                  <a:lnTo>
                    <a:pt x="249377" y="35560"/>
                  </a:lnTo>
                  <a:lnTo>
                    <a:pt x="249301" y="34290"/>
                  </a:lnTo>
                  <a:lnTo>
                    <a:pt x="248196" y="34290"/>
                  </a:lnTo>
                  <a:lnTo>
                    <a:pt x="245795" y="36830"/>
                  </a:lnTo>
                  <a:lnTo>
                    <a:pt x="237185" y="36830"/>
                  </a:lnTo>
                  <a:lnTo>
                    <a:pt x="237502" y="40640"/>
                  </a:lnTo>
                  <a:lnTo>
                    <a:pt x="237223" y="40640"/>
                  </a:lnTo>
                  <a:lnTo>
                    <a:pt x="237248" y="41910"/>
                  </a:lnTo>
                  <a:lnTo>
                    <a:pt x="236677" y="43180"/>
                  </a:lnTo>
                  <a:lnTo>
                    <a:pt x="235496" y="40640"/>
                  </a:lnTo>
                  <a:lnTo>
                    <a:pt x="234645" y="43180"/>
                  </a:lnTo>
                  <a:lnTo>
                    <a:pt x="232346" y="48260"/>
                  </a:lnTo>
                  <a:lnTo>
                    <a:pt x="228511" y="46990"/>
                  </a:lnTo>
                  <a:lnTo>
                    <a:pt x="228485" y="45720"/>
                  </a:lnTo>
                  <a:lnTo>
                    <a:pt x="226161" y="45720"/>
                  </a:lnTo>
                  <a:lnTo>
                    <a:pt x="229743" y="52070"/>
                  </a:lnTo>
                  <a:lnTo>
                    <a:pt x="226720" y="50800"/>
                  </a:lnTo>
                  <a:lnTo>
                    <a:pt x="226758" y="49530"/>
                  </a:lnTo>
                  <a:lnTo>
                    <a:pt x="222364" y="50800"/>
                  </a:lnTo>
                  <a:lnTo>
                    <a:pt x="219964" y="55880"/>
                  </a:lnTo>
                  <a:lnTo>
                    <a:pt x="214769" y="53340"/>
                  </a:lnTo>
                  <a:lnTo>
                    <a:pt x="216573" y="57150"/>
                  </a:lnTo>
                  <a:lnTo>
                    <a:pt x="210159" y="54610"/>
                  </a:lnTo>
                  <a:lnTo>
                    <a:pt x="213207" y="59690"/>
                  </a:lnTo>
                  <a:lnTo>
                    <a:pt x="209524" y="58420"/>
                  </a:lnTo>
                  <a:lnTo>
                    <a:pt x="209524" y="57150"/>
                  </a:lnTo>
                  <a:lnTo>
                    <a:pt x="204584" y="57150"/>
                  </a:lnTo>
                  <a:lnTo>
                    <a:pt x="206438" y="60960"/>
                  </a:lnTo>
                  <a:lnTo>
                    <a:pt x="205841" y="62230"/>
                  </a:lnTo>
                  <a:lnTo>
                    <a:pt x="204076" y="59690"/>
                  </a:lnTo>
                  <a:lnTo>
                    <a:pt x="204622" y="63500"/>
                  </a:lnTo>
                  <a:lnTo>
                    <a:pt x="201828" y="59690"/>
                  </a:lnTo>
                  <a:lnTo>
                    <a:pt x="201396" y="60960"/>
                  </a:lnTo>
                  <a:lnTo>
                    <a:pt x="201841" y="60960"/>
                  </a:lnTo>
                  <a:lnTo>
                    <a:pt x="202933" y="62230"/>
                  </a:lnTo>
                  <a:lnTo>
                    <a:pt x="203390" y="63500"/>
                  </a:lnTo>
                  <a:lnTo>
                    <a:pt x="202819" y="64770"/>
                  </a:lnTo>
                  <a:lnTo>
                    <a:pt x="198831" y="63500"/>
                  </a:lnTo>
                  <a:lnTo>
                    <a:pt x="197891" y="62230"/>
                  </a:lnTo>
                  <a:lnTo>
                    <a:pt x="196176" y="66040"/>
                  </a:lnTo>
                  <a:lnTo>
                    <a:pt x="239128" y="66040"/>
                  </a:lnTo>
                  <a:lnTo>
                    <a:pt x="239801" y="67310"/>
                  </a:lnTo>
                  <a:lnTo>
                    <a:pt x="195897" y="67310"/>
                  </a:lnTo>
                  <a:lnTo>
                    <a:pt x="194970" y="67310"/>
                  </a:lnTo>
                  <a:lnTo>
                    <a:pt x="191274" y="67310"/>
                  </a:lnTo>
                  <a:lnTo>
                    <a:pt x="190423" y="68580"/>
                  </a:lnTo>
                  <a:lnTo>
                    <a:pt x="189420" y="66040"/>
                  </a:lnTo>
                  <a:lnTo>
                    <a:pt x="186677" y="67310"/>
                  </a:lnTo>
                  <a:lnTo>
                    <a:pt x="184962" y="71120"/>
                  </a:lnTo>
                  <a:lnTo>
                    <a:pt x="182257" y="72390"/>
                  </a:lnTo>
                  <a:lnTo>
                    <a:pt x="183819" y="72390"/>
                  </a:lnTo>
                  <a:lnTo>
                    <a:pt x="185826" y="76200"/>
                  </a:lnTo>
                  <a:lnTo>
                    <a:pt x="185267" y="77470"/>
                  </a:lnTo>
                  <a:lnTo>
                    <a:pt x="184924" y="77089"/>
                  </a:lnTo>
                  <a:lnTo>
                    <a:pt x="185000" y="77470"/>
                  </a:lnTo>
                  <a:lnTo>
                    <a:pt x="183769" y="78740"/>
                  </a:lnTo>
                  <a:lnTo>
                    <a:pt x="182638" y="76200"/>
                  </a:lnTo>
                  <a:lnTo>
                    <a:pt x="182067" y="74930"/>
                  </a:lnTo>
                  <a:lnTo>
                    <a:pt x="182003" y="73660"/>
                  </a:lnTo>
                  <a:lnTo>
                    <a:pt x="181483" y="76200"/>
                  </a:lnTo>
                  <a:lnTo>
                    <a:pt x="180822" y="74930"/>
                  </a:lnTo>
                  <a:lnTo>
                    <a:pt x="176047" y="72390"/>
                  </a:lnTo>
                  <a:lnTo>
                    <a:pt x="177495" y="74930"/>
                  </a:lnTo>
                  <a:lnTo>
                    <a:pt x="176834" y="74930"/>
                  </a:lnTo>
                  <a:lnTo>
                    <a:pt x="174205" y="76200"/>
                  </a:lnTo>
                  <a:lnTo>
                    <a:pt x="173710" y="78740"/>
                  </a:lnTo>
                  <a:lnTo>
                    <a:pt x="171691" y="80010"/>
                  </a:lnTo>
                  <a:lnTo>
                    <a:pt x="173418" y="82550"/>
                  </a:lnTo>
                  <a:lnTo>
                    <a:pt x="172186" y="82550"/>
                  </a:lnTo>
                  <a:lnTo>
                    <a:pt x="172999" y="85090"/>
                  </a:lnTo>
                  <a:lnTo>
                    <a:pt x="167767" y="85090"/>
                  </a:lnTo>
                  <a:lnTo>
                    <a:pt x="166039" y="86360"/>
                  </a:lnTo>
                  <a:lnTo>
                    <a:pt x="165620" y="88900"/>
                  </a:lnTo>
                  <a:lnTo>
                    <a:pt x="165912" y="88900"/>
                  </a:lnTo>
                  <a:lnTo>
                    <a:pt x="167170" y="88900"/>
                  </a:lnTo>
                  <a:lnTo>
                    <a:pt x="167652" y="90170"/>
                  </a:lnTo>
                  <a:lnTo>
                    <a:pt x="165912" y="88900"/>
                  </a:lnTo>
                  <a:lnTo>
                    <a:pt x="164198" y="90170"/>
                  </a:lnTo>
                  <a:lnTo>
                    <a:pt x="163982" y="87630"/>
                  </a:lnTo>
                  <a:lnTo>
                    <a:pt x="161988" y="90170"/>
                  </a:lnTo>
                  <a:lnTo>
                    <a:pt x="161442" y="90170"/>
                  </a:lnTo>
                  <a:lnTo>
                    <a:pt x="160070" y="93980"/>
                  </a:lnTo>
                  <a:lnTo>
                    <a:pt x="161048" y="95250"/>
                  </a:lnTo>
                  <a:lnTo>
                    <a:pt x="161683" y="95250"/>
                  </a:lnTo>
                  <a:lnTo>
                    <a:pt x="162077" y="96520"/>
                  </a:lnTo>
                  <a:lnTo>
                    <a:pt x="160248" y="96520"/>
                  </a:lnTo>
                  <a:lnTo>
                    <a:pt x="159524" y="95250"/>
                  </a:lnTo>
                  <a:lnTo>
                    <a:pt x="159473" y="93980"/>
                  </a:lnTo>
                  <a:lnTo>
                    <a:pt x="158940" y="100330"/>
                  </a:lnTo>
                  <a:lnTo>
                    <a:pt x="147408" y="93980"/>
                  </a:lnTo>
                  <a:lnTo>
                    <a:pt x="148501" y="100330"/>
                  </a:lnTo>
                  <a:lnTo>
                    <a:pt x="147789" y="104140"/>
                  </a:lnTo>
                  <a:lnTo>
                    <a:pt x="146316" y="105410"/>
                  </a:lnTo>
                  <a:lnTo>
                    <a:pt x="147193" y="102870"/>
                  </a:lnTo>
                  <a:lnTo>
                    <a:pt x="145249" y="101600"/>
                  </a:lnTo>
                  <a:lnTo>
                    <a:pt x="145376" y="107950"/>
                  </a:lnTo>
                  <a:lnTo>
                    <a:pt x="140512" y="105410"/>
                  </a:lnTo>
                  <a:lnTo>
                    <a:pt x="140284" y="109220"/>
                  </a:lnTo>
                  <a:lnTo>
                    <a:pt x="133375" y="105410"/>
                  </a:lnTo>
                  <a:lnTo>
                    <a:pt x="134658" y="115570"/>
                  </a:lnTo>
                  <a:lnTo>
                    <a:pt x="129006" y="113030"/>
                  </a:lnTo>
                  <a:lnTo>
                    <a:pt x="130403" y="114300"/>
                  </a:lnTo>
                  <a:lnTo>
                    <a:pt x="130721" y="115595"/>
                  </a:lnTo>
                  <a:lnTo>
                    <a:pt x="165912" y="115595"/>
                  </a:lnTo>
                  <a:lnTo>
                    <a:pt x="166573" y="116840"/>
                  </a:lnTo>
                  <a:lnTo>
                    <a:pt x="167881" y="118059"/>
                  </a:lnTo>
                  <a:lnTo>
                    <a:pt x="170815" y="116840"/>
                  </a:lnTo>
                  <a:lnTo>
                    <a:pt x="170091" y="109220"/>
                  </a:lnTo>
                  <a:lnTo>
                    <a:pt x="174091" y="110490"/>
                  </a:lnTo>
                  <a:lnTo>
                    <a:pt x="174866" y="111760"/>
                  </a:lnTo>
                  <a:lnTo>
                    <a:pt x="175069" y="110490"/>
                  </a:lnTo>
                  <a:lnTo>
                    <a:pt x="173888" y="107950"/>
                  </a:lnTo>
                  <a:lnTo>
                    <a:pt x="175463" y="109220"/>
                  </a:lnTo>
                  <a:lnTo>
                    <a:pt x="175844" y="109220"/>
                  </a:lnTo>
                  <a:lnTo>
                    <a:pt x="176237" y="110490"/>
                  </a:lnTo>
                  <a:lnTo>
                    <a:pt x="176530" y="110490"/>
                  </a:lnTo>
                  <a:lnTo>
                    <a:pt x="176110" y="107950"/>
                  </a:lnTo>
                  <a:lnTo>
                    <a:pt x="177355" y="107950"/>
                  </a:lnTo>
                  <a:lnTo>
                    <a:pt x="177863" y="109220"/>
                  </a:lnTo>
                  <a:lnTo>
                    <a:pt x="181737" y="109220"/>
                  </a:lnTo>
                  <a:lnTo>
                    <a:pt x="180251" y="105410"/>
                  </a:lnTo>
                  <a:lnTo>
                    <a:pt x="179260" y="102870"/>
                  </a:lnTo>
                  <a:lnTo>
                    <a:pt x="180835" y="100330"/>
                  </a:lnTo>
                  <a:lnTo>
                    <a:pt x="183616" y="104140"/>
                  </a:lnTo>
                  <a:lnTo>
                    <a:pt x="188404" y="104140"/>
                  </a:lnTo>
                  <a:lnTo>
                    <a:pt x="191770" y="102870"/>
                  </a:lnTo>
                  <a:lnTo>
                    <a:pt x="191274" y="97790"/>
                  </a:lnTo>
                  <a:lnTo>
                    <a:pt x="191871" y="96520"/>
                  </a:lnTo>
                  <a:lnTo>
                    <a:pt x="193065" y="93980"/>
                  </a:lnTo>
                  <a:lnTo>
                    <a:pt x="197713" y="96520"/>
                  </a:lnTo>
                  <a:lnTo>
                    <a:pt x="199059" y="93980"/>
                  </a:lnTo>
                  <a:lnTo>
                    <a:pt x="200406" y="91440"/>
                  </a:lnTo>
                  <a:lnTo>
                    <a:pt x="203974" y="91440"/>
                  </a:lnTo>
                  <a:lnTo>
                    <a:pt x="202907" y="88900"/>
                  </a:lnTo>
                  <a:lnTo>
                    <a:pt x="203161" y="87630"/>
                  </a:lnTo>
                  <a:lnTo>
                    <a:pt x="204381" y="87630"/>
                  </a:lnTo>
                  <a:lnTo>
                    <a:pt x="203250" y="83820"/>
                  </a:lnTo>
                  <a:lnTo>
                    <a:pt x="205536" y="87630"/>
                  </a:lnTo>
                  <a:lnTo>
                    <a:pt x="205232" y="87630"/>
                  </a:lnTo>
                  <a:lnTo>
                    <a:pt x="208102" y="90170"/>
                  </a:lnTo>
                  <a:lnTo>
                    <a:pt x="208864" y="88900"/>
                  </a:lnTo>
                  <a:lnTo>
                    <a:pt x="210019" y="87630"/>
                  </a:lnTo>
                  <a:lnTo>
                    <a:pt x="207098" y="83820"/>
                  </a:lnTo>
                  <a:lnTo>
                    <a:pt x="211201" y="83820"/>
                  </a:lnTo>
                  <a:lnTo>
                    <a:pt x="213499" y="81280"/>
                  </a:lnTo>
                  <a:lnTo>
                    <a:pt x="215468" y="80010"/>
                  </a:lnTo>
                  <a:lnTo>
                    <a:pt x="218592" y="81280"/>
                  </a:lnTo>
                  <a:lnTo>
                    <a:pt x="218579" y="80010"/>
                  </a:lnTo>
                  <a:lnTo>
                    <a:pt x="218554" y="78740"/>
                  </a:lnTo>
                  <a:lnTo>
                    <a:pt x="219443" y="78740"/>
                  </a:lnTo>
                  <a:lnTo>
                    <a:pt x="219417" y="77470"/>
                  </a:lnTo>
                  <a:lnTo>
                    <a:pt x="220967" y="80010"/>
                  </a:lnTo>
                  <a:lnTo>
                    <a:pt x="224510" y="78740"/>
                  </a:lnTo>
                  <a:lnTo>
                    <a:pt x="226555" y="76200"/>
                  </a:lnTo>
                  <a:lnTo>
                    <a:pt x="227190" y="78740"/>
                  </a:lnTo>
                  <a:lnTo>
                    <a:pt x="228650" y="77470"/>
                  </a:lnTo>
                  <a:lnTo>
                    <a:pt x="227939" y="76200"/>
                  </a:lnTo>
                  <a:lnTo>
                    <a:pt x="224409" y="69850"/>
                  </a:lnTo>
                  <a:lnTo>
                    <a:pt x="225602" y="69850"/>
                  </a:lnTo>
                  <a:lnTo>
                    <a:pt x="228295" y="72390"/>
                  </a:lnTo>
                  <a:lnTo>
                    <a:pt x="230670" y="71120"/>
                  </a:lnTo>
                  <a:lnTo>
                    <a:pt x="235064" y="73660"/>
                  </a:lnTo>
                  <a:lnTo>
                    <a:pt x="235229" y="71120"/>
                  </a:lnTo>
                  <a:lnTo>
                    <a:pt x="235318" y="69850"/>
                  </a:lnTo>
                  <a:lnTo>
                    <a:pt x="235407" y="68580"/>
                  </a:lnTo>
                  <a:lnTo>
                    <a:pt x="236258" y="69850"/>
                  </a:lnTo>
                  <a:lnTo>
                    <a:pt x="241922" y="69850"/>
                  </a:lnTo>
                  <a:lnTo>
                    <a:pt x="240601" y="67906"/>
                  </a:lnTo>
                  <a:lnTo>
                    <a:pt x="241427" y="63500"/>
                  </a:lnTo>
                  <a:lnTo>
                    <a:pt x="241668" y="62230"/>
                  </a:lnTo>
                  <a:lnTo>
                    <a:pt x="242900" y="64770"/>
                  </a:lnTo>
                  <a:lnTo>
                    <a:pt x="242176" y="60960"/>
                  </a:lnTo>
                  <a:lnTo>
                    <a:pt x="241719" y="59690"/>
                  </a:lnTo>
                  <a:lnTo>
                    <a:pt x="242785" y="58420"/>
                  </a:lnTo>
                  <a:lnTo>
                    <a:pt x="243344" y="58420"/>
                  </a:lnTo>
                  <a:lnTo>
                    <a:pt x="244259" y="59690"/>
                  </a:lnTo>
                  <a:lnTo>
                    <a:pt x="245389" y="59690"/>
                  </a:lnTo>
                  <a:lnTo>
                    <a:pt x="244208" y="58420"/>
                  </a:lnTo>
                  <a:lnTo>
                    <a:pt x="243014" y="57150"/>
                  </a:lnTo>
                  <a:lnTo>
                    <a:pt x="245287" y="57150"/>
                  </a:lnTo>
                  <a:lnTo>
                    <a:pt x="245630" y="58420"/>
                  </a:lnTo>
                  <a:lnTo>
                    <a:pt x="247015" y="58420"/>
                  </a:lnTo>
                  <a:lnTo>
                    <a:pt x="246430" y="57150"/>
                  </a:lnTo>
                  <a:lnTo>
                    <a:pt x="246100" y="55880"/>
                  </a:lnTo>
                  <a:lnTo>
                    <a:pt x="246341" y="53340"/>
                  </a:lnTo>
                  <a:lnTo>
                    <a:pt x="248894" y="54610"/>
                  </a:lnTo>
                  <a:lnTo>
                    <a:pt x="250329" y="57150"/>
                  </a:lnTo>
                  <a:lnTo>
                    <a:pt x="249732" y="55880"/>
                  </a:lnTo>
                  <a:lnTo>
                    <a:pt x="249415" y="53340"/>
                  </a:lnTo>
                  <a:lnTo>
                    <a:pt x="250532" y="53340"/>
                  </a:lnTo>
                  <a:lnTo>
                    <a:pt x="251104" y="54610"/>
                  </a:lnTo>
                  <a:lnTo>
                    <a:pt x="254076" y="55829"/>
                  </a:lnTo>
                  <a:lnTo>
                    <a:pt x="254736" y="57150"/>
                  </a:lnTo>
                  <a:lnTo>
                    <a:pt x="256311" y="57150"/>
                  </a:lnTo>
                  <a:lnTo>
                    <a:pt x="256984" y="60960"/>
                  </a:lnTo>
                  <a:lnTo>
                    <a:pt x="257048" y="59690"/>
                  </a:lnTo>
                  <a:lnTo>
                    <a:pt x="256997" y="53340"/>
                  </a:lnTo>
                  <a:lnTo>
                    <a:pt x="258953" y="53340"/>
                  </a:lnTo>
                  <a:lnTo>
                    <a:pt x="259321" y="54610"/>
                  </a:lnTo>
                  <a:lnTo>
                    <a:pt x="261734" y="54610"/>
                  </a:lnTo>
                  <a:lnTo>
                    <a:pt x="262915" y="55880"/>
                  </a:lnTo>
                  <a:lnTo>
                    <a:pt x="263880" y="54610"/>
                  </a:lnTo>
                  <a:lnTo>
                    <a:pt x="264617" y="54610"/>
                  </a:lnTo>
                  <a:lnTo>
                    <a:pt x="263220" y="52070"/>
                  </a:lnTo>
                  <a:lnTo>
                    <a:pt x="264350" y="52070"/>
                  </a:lnTo>
                  <a:lnTo>
                    <a:pt x="262851" y="50139"/>
                  </a:lnTo>
                  <a:lnTo>
                    <a:pt x="262851" y="54610"/>
                  </a:lnTo>
                  <a:lnTo>
                    <a:pt x="262089" y="54610"/>
                  </a:lnTo>
                  <a:lnTo>
                    <a:pt x="262305" y="53340"/>
                  </a:lnTo>
                  <a:lnTo>
                    <a:pt x="262445" y="53340"/>
                  </a:lnTo>
                  <a:lnTo>
                    <a:pt x="262851" y="54610"/>
                  </a:lnTo>
                  <a:lnTo>
                    <a:pt x="262851" y="50139"/>
                  </a:lnTo>
                  <a:lnTo>
                    <a:pt x="262559" y="49758"/>
                  </a:lnTo>
                  <a:lnTo>
                    <a:pt x="262420" y="50800"/>
                  </a:lnTo>
                  <a:lnTo>
                    <a:pt x="261353" y="50800"/>
                  </a:lnTo>
                  <a:lnTo>
                    <a:pt x="260121" y="52070"/>
                  </a:lnTo>
                  <a:lnTo>
                    <a:pt x="259994" y="50800"/>
                  </a:lnTo>
                  <a:lnTo>
                    <a:pt x="259994" y="48260"/>
                  </a:lnTo>
                  <a:lnTo>
                    <a:pt x="261518" y="49530"/>
                  </a:lnTo>
                  <a:lnTo>
                    <a:pt x="260337" y="45720"/>
                  </a:lnTo>
                  <a:lnTo>
                    <a:pt x="263169" y="48260"/>
                  </a:lnTo>
                  <a:lnTo>
                    <a:pt x="266026" y="49530"/>
                  </a:lnTo>
                  <a:lnTo>
                    <a:pt x="267411" y="52070"/>
                  </a:lnTo>
                  <a:lnTo>
                    <a:pt x="268808" y="49530"/>
                  </a:lnTo>
                  <a:lnTo>
                    <a:pt x="271932" y="48260"/>
                  </a:lnTo>
                  <a:lnTo>
                    <a:pt x="271500" y="45720"/>
                  </a:lnTo>
                  <a:lnTo>
                    <a:pt x="271081" y="43180"/>
                  </a:lnTo>
                  <a:lnTo>
                    <a:pt x="270865" y="41910"/>
                  </a:lnTo>
                  <a:lnTo>
                    <a:pt x="271170" y="41910"/>
                  </a:lnTo>
                  <a:lnTo>
                    <a:pt x="272262" y="43180"/>
                  </a:lnTo>
                  <a:lnTo>
                    <a:pt x="272872" y="44450"/>
                  </a:lnTo>
                  <a:lnTo>
                    <a:pt x="272300" y="44450"/>
                  </a:lnTo>
                  <a:lnTo>
                    <a:pt x="272465" y="45720"/>
                  </a:lnTo>
                  <a:lnTo>
                    <a:pt x="273062" y="44450"/>
                  </a:lnTo>
                  <a:lnTo>
                    <a:pt x="275805" y="43180"/>
                  </a:lnTo>
                  <a:lnTo>
                    <a:pt x="275678" y="42799"/>
                  </a:lnTo>
                  <a:lnTo>
                    <a:pt x="276987" y="41910"/>
                  </a:lnTo>
                  <a:lnTo>
                    <a:pt x="277202" y="43180"/>
                  </a:lnTo>
                  <a:lnTo>
                    <a:pt x="280631" y="43180"/>
                  </a:lnTo>
                  <a:lnTo>
                    <a:pt x="281127" y="41910"/>
                  </a:lnTo>
                  <a:lnTo>
                    <a:pt x="282130" y="39370"/>
                  </a:lnTo>
                  <a:lnTo>
                    <a:pt x="282714" y="38100"/>
                  </a:lnTo>
                  <a:lnTo>
                    <a:pt x="283870" y="35560"/>
                  </a:lnTo>
                  <a:lnTo>
                    <a:pt x="287223" y="35560"/>
                  </a:lnTo>
                  <a:lnTo>
                    <a:pt x="286893" y="34290"/>
                  </a:lnTo>
                  <a:lnTo>
                    <a:pt x="293801" y="35560"/>
                  </a:lnTo>
                  <a:lnTo>
                    <a:pt x="294208" y="34290"/>
                  </a:lnTo>
                  <a:lnTo>
                    <a:pt x="294614" y="33020"/>
                  </a:lnTo>
                  <a:lnTo>
                    <a:pt x="295021" y="31750"/>
                  </a:lnTo>
                  <a:lnTo>
                    <a:pt x="296646" y="26670"/>
                  </a:lnTo>
                  <a:lnTo>
                    <a:pt x="304444" y="29210"/>
                  </a:lnTo>
                  <a:lnTo>
                    <a:pt x="306476" y="29210"/>
                  </a:lnTo>
                  <a:lnTo>
                    <a:pt x="305536" y="26670"/>
                  </a:lnTo>
                  <a:lnTo>
                    <a:pt x="305612" y="25400"/>
                  </a:lnTo>
                  <a:lnTo>
                    <a:pt x="307378" y="27940"/>
                  </a:lnTo>
                  <a:lnTo>
                    <a:pt x="307340" y="25400"/>
                  </a:lnTo>
                  <a:lnTo>
                    <a:pt x="307289" y="22860"/>
                  </a:lnTo>
                  <a:lnTo>
                    <a:pt x="307771" y="21590"/>
                  </a:lnTo>
                  <a:close/>
                </a:path>
                <a:path w="348615" h="345440">
                  <a:moveTo>
                    <a:pt x="308229" y="6350"/>
                  </a:moveTo>
                  <a:lnTo>
                    <a:pt x="306565" y="5080"/>
                  </a:lnTo>
                  <a:lnTo>
                    <a:pt x="306997" y="6350"/>
                  </a:lnTo>
                  <a:lnTo>
                    <a:pt x="308229" y="6350"/>
                  </a:lnTo>
                  <a:close/>
                </a:path>
                <a:path w="348615" h="345440">
                  <a:moveTo>
                    <a:pt x="308229" y="5080"/>
                  </a:moveTo>
                  <a:lnTo>
                    <a:pt x="308216" y="3810"/>
                  </a:lnTo>
                  <a:lnTo>
                    <a:pt x="308165" y="5080"/>
                  </a:lnTo>
                  <a:close/>
                </a:path>
                <a:path w="348615" h="345440">
                  <a:moveTo>
                    <a:pt x="309092" y="75679"/>
                  </a:moveTo>
                  <a:lnTo>
                    <a:pt x="309067" y="75196"/>
                  </a:lnTo>
                  <a:lnTo>
                    <a:pt x="308114" y="74510"/>
                  </a:lnTo>
                  <a:lnTo>
                    <a:pt x="308571" y="75679"/>
                  </a:lnTo>
                  <a:lnTo>
                    <a:pt x="309092" y="75679"/>
                  </a:lnTo>
                  <a:close/>
                </a:path>
                <a:path w="348615" h="345440">
                  <a:moveTo>
                    <a:pt x="309118" y="6350"/>
                  </a:moveTo>
                  <a:lnTo>
                    <a:pt x="308381" y="5080"/>
                  </a:lnTo>
                  <a:lnTo>
                    <a:pt x="308229" y="5080"/>
                  </a:lnTo>
                  <a:lnTo>
                    <a:pt x="308229" y="6350"/>
                  </a:lnTo>
                  <a:lnTo>
                    <a:pt x="309118" y="6350"/>
                  </a:lnTo>
                  <a:close/>
                </a:path>
                <a:path w="348615" h="345440">
                  <a:moveTo>
                    <a:pt x="309397" y="34886"/>
                  </a:moveTo>
                  <a:lnTo>
                    <a:pt x="309181" y="32499"/>
                  </a:lnTo>
                  <a:lnTo>
                    <a:pt x="308000" y="33769"/>
                  </a:lnTo>
                  <a:lnTo>
                    <a:pt x="309397" y="34886"/>
                  </a:lnTo>
                  <a:close/>
                </a:path>
                <a:path w="348615" h="345440">
                  <a:moveTo>
                    <a:pt x="309702" y="6350"/>
                  </a:moveTo>
                  <a:lnTo>
                    <a:pt x="309029" y="3810"/>
                  </a:lnTo>
                  <a:lnTo>
                    <a:pt x="309118" y="6350"/>
                  </a:lnTo>
                  <a:lnTo>
                    <a:pt x="309702" y="6350"/>
                  </a:lnTo>
                  <a:close/>
                </a:path>
                <a:path w="348615" h="345440">
                  <a:moveTo>
                    <a:pt x="310769" y="5080"/>
                  </a:moveTo>
                  <a:lnTo>
                    <a:pt x="310642" y="2540"/>
                  </a:lnTo>
                  <a:lnTo>
                    <a:pt x="309156" y="2540"/>
                  </a:lnTo>
                  <a:lnTo>
                    <a:pt x="309549" y="5080"/>
                  </a:lnTo>
                  <a:lnTo>
                    <a:pt x="310769" y="5080"/>
                  </a:lnTo>
                  <a:close/>
                </a:path>
                <a:path w="348615" h="345440">
                  <a:moveTo>
                    <a:pt x="310984" y="36169"/>
                  </a:moveTo>
                  <a:lnTo>
                    <a:pt x="309397" y="34886"/>
                  </a:lnTo>
                  <a:lnTo>
                    <a:pt x="309410" y="35039"/>
                  </a:lnTo>
                  <a:lnTo>
                    <a:pt x="310984" y="36309"/>
                  </a:lnTo>
                  <a:lnTo>
                    <a:pt x="310984" y="36169"/>
                  </a:lnTo>
                  <a:close/>
                </a:path>
                <a:path w="348615" h="345440">
                  <a:moveTo>
                    <a:pt x="311835" y="5892"/>
                  </a:moveTo>
                  <a:lnTo>
                    <a:pt x="311683" y="5080"/>
                  </a:lnTo>
                  <a:lnTo>
                    <a:pt x="310769" y="5080"/>
                  </a:lnTo>
                  <a:lnTo>
                    <a:pt x="311772" y="6197"/>
                  </a:lnTo>
                  <a:lnTo>
                    <a:pt x="311835" y="5892"/>
                  </a:lnTo>
                  <a:close/>
                </a:path>
                <a:path w="348615" h="345440">
                  <a:moveTo>
                    <a:pt x="313055" y="65519"/>
                  </a:moveTo>
                  <a:lnTo>
                    <a:pt x="312915" y="64249"/>
                  </a:lnTo>
                  <a:lnTo>
                    <a:pt x="312597" y="64249"/>
                  </a:lnTo>
                  <a:lnTo>
                    <a:pt x="313055" y="65519"/>
                  </a:lnTo>
                  <a:close/>
                </a:path>
                <a:path w="348615" h="345440">
                  <a:moveTo>
                    <a:pt x="319849" y="29959"/>
                  </a:moveTo>
                  <a:lnTo>
                    <a:pt x="319557" y="29959"/>
                  </a:lnTo>
                  <a:lnTo>
                    <a:pt x="319659" y="30200"/>
                  </a:lnTo>
                  <a:lnTo>
                    <a:pt x="319849" y="29959"/>
                  </a:lnTo>
                  <a:close/>
                </a:path>
                <a:path w="348615" h="345440">
                  <a:moveTo>
                    <a:pt x="320306" y="6197"/>
                  </a:moveTo>
                  <a:lnTo>
                    <a:pt x="318998" y="3810"/>
                  </a:lnTo>
                  <a:lnTo>
                    <a:pt x="318287" y="2540"/>
                  </a:lnTo>
                  <a:lnTo>
                    <a:pt x="314413" y="0"/>
                  </a:lnTo>
                  <a:lnTo>
                    <a:pt x="314553" y="3810"/>
                  </a:lnTo>
                  <a:lnTo>
                    <a:pt x="312851" y="2540"/>
                  </a:lnTo>
                  <a:lnTo>
                    <a:pt x="313982" y="1270"/>
                  </a:lnTo>
                  <a:lnTo>
                    <a:pt x="312127" y="0"/>
                  </a:lnTo>
                  <a:lnTo>
                    <a:pt x="312737" y="1270"/>
                  </a:lnTo>
                  <a:lnTo>
                    <a:pt x="312928" y="3810"/>
                  </a:lnTo>
                  <a:lnTo>
                    <a:pt x="312166" y="2540"/>
                  </a:lnTo>
                  <a:lnTo>
                    <a:pt x="311505" y="1270"/>
                  </a:lnTo>
                  <a:lnTo>
                    <a:pt x="310972" y="1270"/>
                  </a:lnTo>
                  <a:lnTo>
                    <a:pt x="311683" y="5080"/>
                  </a:lnTo>
                  <a:lnTo>
                    <a:pt x="311962" y="5080"/>
                  </a:lnTo>
                  <a:lnTo>
                    <a:pt x="311912" y="6197"/>
                  </a:lnTo>
                  <a:lnTo>
                    <a:pt x="320306" y="6197"/>
                  </a:lnTo>
                  <a:close/>
                </a:path>
                <a:path w="348615" h="345440">
                  <a:moveTo>
                    <a:pt x="323710" y="11709"/>
                  </a:moveTo>
                  <a:lnTo>
                    <a:pt x="322948" y="10045"/>
                  </a:lnTo>
                  <a:lnTo>
                    <a:pt x="322859" y="10287"/>
                  </a:lnTo>
                  <a:lnTo>
                    <a:pt x="323710" y="11709"/>
                  </a:lnTo>
                  <a:close/>
                </a:path>
                <a:path w="348615" h="345440">
                  <a:moveTo>
                    <a:pt x="326288" y="19050"/>
                  </a:moveTo>
                  <a:lnTo>
                    <a:pt x="326110" y="16510"/>
                  </a:lnTo>
                  <a:lnTo>
                    <a:pt x="325920" y="13970"/>
                  </a:lnTo>
                  <a:lnTo>
                    <a:pt x="323342" y="13970"/>
                  </a:lnTo>
                  <a:lnTo>
                    <a:pt x="322414" y="12700"/>
                  </a:lnTo>
                  <a:lnTo>
                    <a:pt x="322859" y="11430"/>
                  </a:lnTo>
                  <a:lnTo>
                    <a:pt x="322237" y="10160"/>
                  </a:lnTo>
                  <a:lnTo>
                    <a:pt x="321017" y="7620"/>
                  </a:lnTo>
                  <a:lnTo>
                    <a:pt x="311543" y="7620"/>
                  </a:lnTo>
                  <a:lnTo>
                    <a:pt x="307428" y="7620"/>
                  </a:lnTo>
                  <a:lnTo>
                    <a:pt x="305308" y="7620"/>
                  </a:lnTo>
                  <a:lnTo>
                    <a:pt x="305206" y="10160"/>
                  </a:lnTo>
                  <a:lnTo>
                    <a:pt x="303072" y="6350"/>
                  </a:lnTo>
                  <a:lnTo>
                    <a:pt x="303364" y="7620"/>
                  </a:lnTo>
                  <a:lnTo>
                    <a:pt x="303441" y="10160"/>
                  </a:lnTo>
                  <a:lnTo>
                    <a:pt x="302818" y="10160"/>
                  </a:lnTo>
                  <a:lnTo>
                    <a:pt x="301548" y="5080"/>
                  </a:lnTo>
                  <a:lnTo>
                    <a:pt x="299999" y="11430"/>
                  </a:lnTo>
                  <a:lnTo>
                    <a:pt x="297624" y="6350"/>
                  </a:lnTo>
                  <a:lnTo>
                    <a:pt x="298945" y="11430"/>
                  </a:lnTo>
                  <a:lnTo>
                    <a:pt x="295160" y="10160"/>
                  </a:lnTo>
                  <a:lnTo>
                    <a:pt x="294652" y="12649"/>
                  </a:lnTo>
                  <a:lnTo>
                    <a:pt x="293497" y="12700"/>
                  </a:lnTo>
                  <a:lnTo>
                    <a:pt x="292557" y="11430"/>
                  </a:lnTo>
                  <a:lnTo>
                    <a:pt x="291515" y="10160"/>
                  </a:lnTo>
                  <a:lnTo>
                    <a:pt x="293192" y="13970"/>
                  </a:lnTo>
                  <a:lnTo>
                    <a:pt x="292049" y="16510"/>
                  </a:lnTo>
                  <a:lnTo>
                    <a:pt x="292303" y="19050"/>
                  </a:lnTo>
                  <a:lnTo>
                    <a:pt x="291325" y="17780"/>
                  </a:lnTo>
                  <a:lnTo>
                    <a:pt x="290360" y="16510"/>
                  </a:lnTo>
                  <a:lnTo>
                    <a:pt x="289382" y="15240"/>
                  </a:lnTo>
                  <a:lnTo>
                    <a:pt x="290969" y="13970"/>
                  </a:lnTo>
                  <a:lnTo>
                    <a:pt x="288937" y="10160"/>
                  </a:lnTo>
                  <a:lnTo>
                    <a:pt x="290436" y="13970"/>
                  </a:lnTo>
                  <a:lnTo>
                    <a:pt x="288264" y="15240"/>
                  </a:lnTo>
                  <a:lnTo>
                    <a:pt x="289864" y="16510"/>
                  </a:lnTo>
                  <a:lnTo>
                    <a:pt x="287870" y="15240"/>
                  </a:lnTo>
                  <a:lnTo>
                    <a:pt x="288544" y="16510"/>
                  </a:lnTo>
                  <a:lnTo>
                    <a:pt x="286600" y="13970"/>
                  </a:lnTo>
                  <a:lnTo>
                    <a:pt x="288632" y="17780"/>
                  </a:lnTo>
                  <a:lnTo>
                    <a:pt x="286105" y="13970"/>
                  </a:lnTo>
                  <a:lnTo>
                    <a:pt x="286664" y="17780"/>
                  </a:lnTo>
                  <a:lnTo>
                    <a:pt x="284226" y="16510"/>
                  </a:lnTo>
                  <a:lnTo>
                    <a:pt x="284276" y="13970"/>
                  </a:lnTo>
                  <a:lnTo>
                    <a:pt x="283438" y="15240"/>
                  </a:lnTo>
                  <a:lnTo>
                    <a:pt x="282689" y="15240"/>
                  </a:lnTo>
                  <a:lnTo>
                    <a:pt x="283502" y="16510"/>
                  </a:lnTo>
                  <a:lnTo>
                    <a:pt x="284124" y="17780"/>
                  </a:lnTo>
                  <a:lnTo>
                    <a:pt x="282765" y="20320"/>
                  </a:lnTo>
                  <a:lnTo>
                    <a:pt x="308254" y="20320"/>
                  </a:lnTo>
                  <a:lnTo>
                    <a:pt x="314820" y="27940"/>
                  </a:lnTo>
                  <a:lnTo>
                    <a:pt x="315252" y="21590"/>
                  </a:lnTo>
                  <a:lnTo>
                    <a:pt x="313867" y="20320"/>
                  </a:lnTo>
                  <a:lnTo>
                    <a:pt x="315061" y="20320"/>
                  </a:lnTo>
                  <a:lnTo>
                    <a:pt x="315734" y="19050"/>
                  </a:lnTo>
                  <a:lnTo>
                    <a:pt x="316407" y="17780"/>
                  </a:lnTo>
                  <a:lnTo>
                    <a:pt x="317461" y="20320"/>
                  </a:lnTo>
                  <a:lnTo>
                    <a:pt x="317373" y="19050"/>
                  </a:lnTo>
                  <a:lnTo>
                    <a:pt x="316674" y="17780"/>
                  </a:lnTo>
                  <a:lnTo>
                    <a:pt x="317627" y="19050"/>
                  </a:lnTo>
                  <a:lnTo>
                    <a:pt x="318490" y="20320"/>
                  </a:lnTo>
                  <a:lnTo>
                    <a:pt x="319163" y="17780"/>
                  </a:lnTo>
                  <a:lnTo>
                    <a:pt x="319493" y="16510"/>
                  </a:lnTo>
                  <a:lnTo>
                    <a:pt x="321995" y="16510"/>
                  </a:lnTo>
                  <a:lnTo>
                    <a:pt x="322580" y="21590"/>
                  </a:lnTo>
                  <a:lnTo>
                    <a:pt x="325564" y="20320"/>
                  </a:lnTo>
                  <a:lnTo>
                    <a:pt x="326288" y="19050"/>
                  </a:lnTo>
                  <a:close/>
                </a:path>
                <a:path w="348615" h="345440">
                  <a:moveTo>
                    <a:pt x="333070" y="21640"/>
                  </a:moveTo>
                  <a:lnTo>
                    <a:pt x="332816" y="19799"/>
                  </a:lnTo>
                  <a:lnTo>
                    <a:pt x="331368" y="19799"/>
                  </a:lnTo>
                  <a:lnTo>
                    <a:pt x="332016" y="21069"/>
                  </a:lnTo>
                  <a:lnTo>
                    <a:pt x="333070" y="21640"/>
                  </a:lnTo>
                  <a:close/>
                </a:path>
                <a:path w="348615" h="345440">
                  <a:moveTo>
                    <a:pt x="334327" y="23266"/>
                  </a:moveTo>
                  <a:lnTo>
                    <a:pt x="334010" y="22148"/>
                  </a:lnTo>
                  <a:lnTo>
                    <a:pt x="333070" y="21640"/>
                  </a:lnTo>
                  <a:lnTo>
                    <a:pt x="333159" y="22339"/>
                  </a:lnTo>
                  <a:lnTo>
                    <a:pt x="334314" y="23507"/>
                  </a:lnTo>
                  <a:lnTo>
                    <a:pt x="334327" y="23266"/>
                  </a:lnTo>
                  <a:close/>
                </a:path>
                <a:path w="348615" h="345440">
                  <a:moveTo>
                    <a:pt x="335026" y="19799"/>
                  </a:moveTo>
                  <a:lnTo>
                    <a:pt x="334987" y="19634"/>
                  </a:lnTo>
                  <a:lnTo>
                    <a:pt x="334848" y="19799"/>
                  </a:lnTo>
                  <a:lnTo>
                    <a:pt x="335026" y="19799"/>
                  </a:lnTo>
                  <a:close/>
                </a:path>
                <a:path w="348615" h="345440">
                  <a:moveTo>
                    <a:pt x="335851" y="18529"/>
                  </a:moveTo>
                  <a:lnTo>
                    <a:pt x="333984" y="17259"/>
                  </a:lnTo>
                  <a:lnTo>
                    <a:pt x="334695" y="18529"/>
                  </a:lnTo>
                  <a:lnTo>
                    <a:pt x="334987" y="19634"/>
                  </a:lnTo>
                  <a:lnTo>
                    <a:pt x="335851" y="18529"/>
                  </a:lnTo>
                  <a:close/>
                </a:path>
                <a:path w="348615" h="345440">
                  <a:moveTo>
                    <a:pt x="341414" y="36309"/>
                  </a:moveTo>
                  <a:lnTo>
                    <a:pt x="340944" y="35407"/>
                  </a:lnTo>
                  <a:lnTo>
                    <a:pt x="341261" y="36309"/>
                  </a:lnTo>
                  <a:lnTo>
                    <a:pt x="341414" y="36309"/>
                  </a:lnTo>
                  <a:close/>
                </a:path>
                <a:path w="348615" h="345440">
                  <a:moveTo>
                    <a:pt x="348526" y="36309"/>
                  </a:moveTo>
                  <a:lnTo>
                    <a:pt x="347840" y="32499"/>
                  </a:lnTo>
                  <a:lnTo>
                    <a:pt x="347611" y="31229"/>
                  </a:lnTo>
                  <a:lnTo>
                    <a:pt x="346367" y="31229"/>
                  </a:lnTo>
                  <a:lnTo>
                    <a:pt x="345376" y="29959"/>
                  </a:lnTo>
                  <a:lnTo>
                    <a:pt x="344424" y="28689"/>
                  </a:lnTo>
                  <a:lnTo>
                    <a:pt x="344652" y="27419"/>
                  </a:lnTo>
                  <a:lnTo>
                    <a:pt x="342938" y="24879"/>
                  </a:lnTo>
                  <a:lnTo>
                    <a:pt x="342023" y="23507"/>
                  </a:lnTo>
                  <a:lnTo>
                    <a:pt x="340652" y="21069"/>
                  </a:lnTo>
                  <a:lnTo>
                    <a:pt x="339940" y="19799"/>
                  </a:lnTo>
                  <a:lnTo>
                    <a:pt x="336207" y="17259"/>
                  </a:lnTo>
                  <a:lnTo>
                    <a:pt x="336588" y="21069"/>
                  </a:lnTo>
                  <a:lnTo>
                    <a:pt x="334848" y="19799"/>
                  </a:lnTo>
                  <a:lnTo>
                    <a:pt x="334213" y="19799"/>
                  </a:lnTo>
                  <a:lnTo>
                    <a:pt x="333540" y="18529"/>
                  </a:lnTo>
                  <a:lnTo>
                    <a:pt x="333019" y="18529"/>
                  </a:lnTo>
                  <a:lnTo>
                    <a:pt x="334010" y="22148"/>
                  </a:lnTo>
                  <a:lnTo>
                    <a:pt x="334378" y="22339"/>
                  </a:lnTo>
                  <a:lnTo>
                    <a:pt x="334416" y="23609"/>
                  </a:lnTo>
                  <a:lnTo>
                    <a:pt x="334225" y="24879"/>
                  </a:lnTo>
                  <a:lnTo>
                    <a:pt x="332346" y="23609"/>
                  </a:lnTo>
                  <a:lnTo>
                    <a:pt x="331482" y="21069"/>
                  </a:lnTo>
                  <a:lnTo>
                    <a:pt x="331851" y="23609"/>
                  </a:lnTo>
                  <a:lnTo>
                    <a:pt x="331025" y="22339"/>
                  </a:lnTo>
                  <a:lnTo>
                    <a:pt x="330669" y="21069"/>
                  </a:lnTo>
                  <a:lnTo>
                    <a:pt x="330708" y="22339"/>
                  </a:lnTo>
                  <a:lnTo>
                    <a:pt x="329336" y="22339"/>
                  </a:lnTo>
                  <a:lnTo>
                    <a:pt x="330542" y="24879"/>
                  </a:lnTo>
                  <a:lnTo>
                    <a:pt x="328269" y="23609"/>
                  </a:lnTo>
                  <a:lnTo>
                    <a:pt x="328853" y="27419"/>
                  </a:lnTo>
                  <a:lnTo>
                    <a:pt x="326174" y="23609"/>
                  </a:lnTo>
                  <a:lnTo>
                    <a:pt x="326631" y="24879"/>
                  </a:lnTo>
                  <a:lnTo>
                    <a:pt x="327253" y="27419"/>
                  </a:lnTo>
                  <a:lnTo>
                    <a:pt x="326821" y="27419"/>
                  </a:lnTo>
                  <a:lnTo>
                    <a:pt x="324510" y="22339"/>
                  </a:lnTo>
                  <a:lnTo>
                    <a:pt x="324510" y="28689"/>
                  </a:lnTo>
                  <a:lnTo>
                    <a:pt x="321157" y="24879"/>
                  </a:lnTo>
                  <a:lnTo>
                    <a:pt x="323430" y="28689"/>
                  </a:lnTo>
                  <a:lnTo>
                    <a:pt x="319722" y="28689"/>
                  </a:lnTo>
                  <a:lnTo>
                    <a:pt x="320090" y="31229"/>
                  </a:lnTo>
                  <a:lnTo>
                    <a:pt x="319659" y="30200"/>
                  </a:lnTo>
                  <a:lnTo>
                    <a:pt x="318833" y="31229"/>
                  </a:lnTo>
                  <a:lnTo>
                    <a:pt x="317639" y="29959"/>
                  </a:lnTo>
                  <a:lnTo>
                    <a:pt x="316572" y="29959"/>
                  </a:lnTo>
                  <a:lnTo>
                    <a:pt x="319074" y="32499"/>
                  </a:lnTo>
                  <a:lnTo>
                    <a:pt x="318554" y="35039"/>
                  </a:lnTo>
                  <a:lnTo>
                    <a:pt x="319582" y="36309"/>
                  </a:lnTo>
                  <a:lnTo>
                    <a:pt x="316141" y="35039"/>
                  </a:lnTo>
                  <a:lnTo>
                    <a:pt x="317017" y="32499"/>
                  </a:lnTo>
                  <a:lnTo>
                    <a:pt x="314299" y="29959"/>
                  </a:lnTo>
                  <a:lnTo>
                    <a:pt x="316471" y="32499"/>
                  </a:lnTo>
                  <a:lnTo>
                    <a:pt x="314871" y="33769"/>
                  </a:lnTo>
                  <a:lnTo>
                    <a:pt x="316979" y="36309"/>
                  </a:lnTo>
                  <a:lnTo>
                    <a:pt x="314706" y="35039"/>
                  </a:lnTo>
                  <a:lnTo>
                    <a:pt x="315620" y="35039"/>
                  </a:lnTo>
                  <a:lnTo>
                    <a:pt x="313042" y="33769"/>
                  </a:lnTo>
                  <a:lnTo>
                    <a:pt x="316268" y="37579"/>
                  </a:lnTo>
                  <a:lnTo>
                    <a:pt x="314490" y="35534"/>
                  </a:lnTo>
                  <a:lnTo>
                    <a:pt x="314490" y="59169"/>
                  </a:lnTo>
                  <a:lnTo>
                    <a:pt x="314325" y="62179"/>
                  </a:lnTo>
                  <a:lnTo>
                    <a:pt x="314007" y="61709"/>
                  </a:lnTo>
                  <a:lnTo>
                    <a:pt x="312293" y="59169"/>
                  </a:lnTo>
                  <a:lnTo>
                    <a:pt x="314490" y="59169"/>
                  </a:lnTo>
                  <a:lnTo>
                    <a:pt x="314490" y="35534"/>
                  </a:lnTo>
                  <a:lnTo>
                    <a:pt x="312966" y="33769"/>
                  </a:lnTo>
                  <a:lnTo>
                    <a:pt x="314477" y="37579"/>
                  </a:lnTo>
                  <a:lnTo>
                    <a:pt x="311810" y="36309"/>
                  </a:lnTo>
                  <a:lnTo>
                    <a:pt x="311035" y="33769"/>
                  </a:lnTo>
                  <a:lnTo>
                    <a:pt x="310984" y="36169"/>
                  </a:lnTo>
                  <a:lnTo>
                    <a:pt x="311175" y="36309"/>
                  </a:lnTo>
                  <a:lnTo>
                    <a:pt x="312407" y="37579"/>
                  </a:lnTo>
                  <a:lnTo>
                    <a:pt x="311835" y="40119"/>
                  </a:lnTo>
                  <a:lnTo>
                    <a:pt x="311124" y="38735"/>
                  </a:lnTo>
                  <a:lnTo>
                    <a:pt x="311124" y="51549"/>
                  </a:lnTo>
                  <a:lnTo>
                    <a:pt x="309181" y="50279"/>
                  </a:lnTo>
                  <a:lnTo>
                    <a:pt x="309524" y="49009"/>
                  </a:lnTo>
                  <a:lnTo>
                    <a:pt x="308825" y="49009"/>
                  </a:lnTo>
                  <a:lnTo>
                    <a:pt x="308406" y="47739"/>
                  </a:lnTo>
                  <a:lnTo>
                    <a:pt x="308698" y="49009"/>
                  </a:lnTo>
                  <a:lnTo>
                    <a:pt x="307492" y="47993"/>
                  </a:lnTo>
                  <a:lnTo>
                    <a:pt x="307492" y="50279"/>
                  </a:lnTo>
                  <a:lnTo>
                    <a:pt x="306044" y="50279"/>
                  </a:lnTo>
                  <a:lnTo>
                    <a:pt x="303377" y="49009"/>
                  </a:lnTo>
                  <a:lnTo>
                    <a:pt x="306514" y="47879"/>
                  </a:lnTo>
                  <a:lnTo>
                    <a:pt x="307492" y="50279"/>
                  </a:lnTo>
                  <a:lnTo>
                    <a:pt x="307492" y="47993"/>
                  </a:lnTo>
                  <a:lnTo>
                    <a:pt x="306501" y="47142"/>
                  </a:lnTo>
                  <a:lnTo>
                    <a:pt x="306476" y="47574"/>
                  </a:lnTo>
                  <a:lnTo>
                    <a:pt x="303695" y="46469"/>
                  </a:lnTo>
                  <a:lnTo>
                    <a:pt x="305714" y="46469"/>
                  </a:lnTo>
                  <a:lnTo>
                    <a:pt x="300990" y="43929"/>
                  </a:lnTo>
                  <a:lnTo>
                    <a:pt x="306539" y="46380"/>
                  </a:lnTo>
                  <a:lnTo>
                    <a:pt x="306514" y="46837"/>
                  </a:lnTo>
                  <a:lnTo>
                    <a:pt x="308483" y="47739"/>
                  </a:lnTo>
                  <a:lnTo>
                    <a:pt x="307543" y="46469"/>
                  </a:lnTo>
                  <a:lnTo>
                    <a:pt x="306895" y="45580"/>
                  </a:lnTo>
                  <a:lnTo>
                    <a:pt x="307936" y="46469"/>
                  </a:lnTo>
                  <a:lnTo>
                    <a:pt x="309333" y="47739"/>
                  </a:lnTo>
                  <a:lnTo>
                    <a:pt x="310273" y="49009"/>
                  </a:lnTo>
                  <a:lnTo>
                    <a:pt x="309854" y="49009"/>
                  </a:lnTo>
                  <a:lnTo>
                    <a:pt x="311124" y="51549"/>
                  </a:lnTo>
                  <a:lnTo>
                    <a:pt x="311124" y="38735"/>
                  </a:lnTo>
                  <a:lnTo>
                    <a:pt x="309892" y="36309"/>
                  </a:lnTo>
                  <a:lnTo>
                    <a:pt x="308127" y="35039"/>
                  </a:lnTo>
                  <a:lnTo>
                    <a:pt x="307949" y="37579"/>
                  </a:lnTo>
                  <a:lnTo>
                    <a:pt x="309740" y="40119"/>
                  </a:lnTo>
                  <a:lnTo>
                    <a:pt x="308330" y="40119"/>
                  </a:lnTo>
                  <a:lnTo>
                    <a:pt x="309168" y="42659"/>
                  </a:lnTo>
                  <a:lnTo>
                    <a:pt x="305523" y="41389"/>
                  </a:lnTo>
                  <a:lnTo>
                    <a:pt x="307238" y="45199"/>
                  </a:lnTo>
                  <a:lnTo>
                    <a:pt x="306603" y="45199"/>
                  </a:lnTo>
                  <a:lnTo>
                    <a:pt x="306438" y="45199"/>
                  </a:lnTo>
                  <a:lnTo>
                    <a:pt x="306603" y="45339"/>
                  </a:lnTo>
                  <a:lnTo>
                    <a:pt x="306628" y="46380"/>
                  </a:lnTo>
                  <a:lnTo>
                    <a:pt x="303428" y="43929"/>
                  </a:lnTo>
                  <a:lnTo>
                    <a:pt x="301752" y="42659"/>
                  </a:lnTo>
                  <a:lnTo>
                    <a:pt x="299504" y="43929"/>
                  </a:lnTo>
                  <a:lnTo>
                    <a:pt x="301294" y="45199"/>
                  </a:lnTo>
                  <a:lnTo>
                    <a:pt x="299097" y="46469"/>
                  </a:lnTo>
                  <a:lnTo>
                    <a:pt x="302387" y="50279"/>
                  </a:lnTo>
                  <a:lnTo>
                    <a:pt x="302933" y="55359"/>
                  </a:lnTo>
                  <a:lnTo>
                    <a:pt x="294347" y="45199"/>
                  </a:lnTo>
                  <a:lnTo>
                    <a:pt x="296265" y="50279"/>
                  </a:lnTo>
                  <a:lnTo>
                    <a:pt x="297599" y="52819"/>
                  </a:lnTo>
                  <a:lnTo>
                    <a:pt x="300748" y="55359"/>
                  </a:lnTo>
                  <a:lnTo>
                    <a:pt x="297954" y="55359"/>
                  </a:lnTo>
                  <a:lnTo>
                    <a:pt x="296659" y="54089"/>
                  </a:lnTo>
                  <a:lnTo>
                    <a:pt x="295363" y="52819"/>
                  </a:lnTo>
                  <a:lnTo>
                    <a:pt x="293662" y="54089"/>
                  </a:lnTo>
                  <a:lnTo>
                    <a:pt x="291630" y="54089"/>
                  </a:lnTo>
                  <a:lnTo>
                    <a:pt x="294970" y="56057"/>
                  </a:lnTo>
                  <a:lnTo>
                    <a:pt x="294474" y="55359"/>
                  </a:lnTo>
                  <a:lnTo>
                    <a:pt x="294970" y="54737"/>
                  </a:lnTo>
                  <a:lnTo>
                    <a:pt x="298831" y="56629"/>
                  </a:lnTo>
                  <a:lnTo>
                    <a:pt x="295948" y="56629"/>
                  </a:lnTo>
                  <a:lnTo>
                    <a:pt x="295236" y="57899"/>
                  </a:lnTo>
                  <a:lnTo>
                    <a:pt x="292430" y="55359"/>
                  </a:lnTo>
                  <a:lnTo>
                    <a:pt x="292227" y="55880"/>
                  </a:lnTo>
                  <a:lnTo>
                    <a:pt x="292227" y="66789"/>
                  </a:lnTo>
                  <a:lnTo>
                    <a:pt x="291998" y="66789"/>
                  </a:lnTo>
                  <a:lnTo>
                    <a:pt x="291706" y="65900"/>
                  </a:lnTo>
                  <a:lnTo>
                    <a:pt x="292227" y="66789"/>
                  </a:lnTo>
                  <a:lnTo>
                    <a:pt x="292227" y="55880"/>
                  </a:lnTo>
                  <a:lnTo>
                    <a:pt x="291426" y="57899"/>
                  </a:lnTo>
                  <a:lnTo>
                    <a:pt x="291833" y="60439"/>
                  </a:lnTo>
                  <a:lnTo>
                    <a:pt x="291833" y="62979"/>
                  </a:lnTo>
                  <a:lnTo>
                    <a:pt x="291566" y="64249"/>
                  </a:lnTo>
                  <a:lnTo>
                    <a:pt x="291833" y="62979"/>
                  </a:lnTo>
                  <a:lnTo>
                    <a:pt x="291833" y="60439"/>
                  </a:lnTo>
                  <a:lnTo>
                    <a:pt x="290804" y="62979"/>
                  </a:lnTo>
                  <a:lnTo>
                    <a:pt x="290080" y="61709"/>
                  </a:lnTo>
                  <a:lnTo>
                    <a:pt x="289496" y="61709"/>
                  </a:lnTo>
                  <a:lnTo>
                    <a:pt x="288302" y="60439"/>
                  </a:lnTo>
                  <a:lnTo>
                    <a:pt x="287693" y="64249"/>
                  </a:lnTo>
                  <a:lnTo>
                    <a:pt x="280403" y="66789"/>
                  </a:lnTo>
                  <a:lnTo>
                    <a:pt x="282143" y="69329"/>
                  </a:lnTo>
                  <a:lnTo>
                    <a:pt x="281965" y="69329"/>
                  </a:lnTo>
                  <a:lnTo>
                    <a:pt x="282587" y="70599"/>
                  </a:lnTo>
                  <a:lnTo>
                    <a:pt x="282371" y="71869"/>
                  </a:lnTo>
                  <a:lnTo>
                    <a:pt x="280670" y="70599"/>
                  </a:lnTo>
                  <a:lnTo>
                    <a:pt x="280174" y="69329"/>
                  </a:lnTo>
                  <a:lnTo>
                    <a:pt x="281012" y="73139"/>
                  </a:lnTo>
                  <a:lnTo>
                    <a:pt x="281203" y="76949"/>
                  </a:lnTo>
                  <a:lnTo>
                    <a:pt x="277393" y="76949"/>
                  </a:lnTo>
                  <a:lnTo>
                    <a:pt x="276885" y="75679"/>
                  </a:lnTo>
                  <a:lnTo>
                    <a:pt x="274929" y="76949"/>
                  </a:lnTo>
                  <a:lnTo>
                    <a:pt x="280974" y="82029"/>
                  </a:lnTo>
                  <a:lnTo>
                    <a:pt x="277787" y="80759"/>
                  </a:lnTo>
                  <a:lnTo>
                    <a:pt x="277495" y="80759"/>
                  </a:lnTo>
                  <a:lnTo>
                    <a:pt x="274383" y="82029"/>
                  </a:lnTo>
                  <a:lnTo>
                    <a:pt x="274523" y="87109"/>
                  </a:lnTo>
                  <a:lnTo>
                    <a:pt x="269240" y="87109"/>
                  </a:lnTo>
                  <a:lnTo>
                    <a:pt x="272719" y="89649"/>
                  </a:lnTo>
                  <a:lnTo>
                    <a:pt x="265696" y="89649"/>
                  </a:lnTo>
                  <a:lnTo>
                    <a:pt x="270840" y="92189"/>
                  </a:lnTo>
                  <a:lnTo>
                    <a:pt x="266522" y="92189"/>
                  </a:lnTo>
                  <a:lnTo>
                    <a:pt x="263232" y="93459"/>
                  </a:lnTo>
                  <a:lnTo>
                    <a:pt x="262597" y="93459"/>
                  </a:lnTo>
                  <a:lnTo>
                    <a:pt x="266001" y="95999"/>
                  </a:lnTo>
                  <a:lnTo>
                    <a:pt x="266103" y="97269"/>
                  </a:lnTo>
                  <a:lnTo>
                    <a:pt x="263296" y="95999"/>
                  </a:lnTo>
                  <a:lnTo>
                    <a:pt x="265620" y="98539"/>
                  </a:lnTo>
                  <a:lnTo>
                    <a:pt x="261924" y="97269"/>
                  </a:lnTo>
                  <a:lnTo>
                    <a:pt x="262216" y="98539"/>
                  </a:lnTo>
                  <a:lnTo>
                    <a:pt x="264629" y="98539"/>
                  </a:lnTo>
                  <a:lnTo>
                    <a:pt x="265239" y="101079"/>
                  </a:lnTo>
                  <a:lnTo>
                    <a:pt x="261035" y="101079"/>
                  </a:lnTo>
                  <a:lnTo>
                    <a:pt x="259562" y="99809"/>
                  </a:lnTo>
                  <a:lnTo>
                    <a:pt x="260375" y="103619"/>
                  </a:lnTo>
                  <a:lnTo>
                    <a:pt x="259651" y="103619"/>
                  </a:lnTo>
                  <a:lnTo>
                    <a:pt x="260667" y="104889"/>
                  </a:lnTo>
                  <a:lnTo>
                    <a:pt x="255460" y="101079"/>
                  </a:lnTo>
                  <a:lnTo>
                    <a:pt x="257340" y="103619"/>
                  </a:lnTo>
                  <a:lnTo>
                    <a:pt x="258089" y="103619"/>
                  </a:lnTo>
                  <a:lnTo>
                    <a:pt x="258991" y="104889"/>
                  </a:lnTo>
                  <a:lnTo>
                    <a:pt x="257454" y="104889"/>
                  </a:lnTo>
                  <a:lnTo>
                    <a:pt x="256628" y="106159"/>
                  </a:lnTo>
                  <a:lnTo>
                    <a:pt x="256768" y="107429"/>
                  </a:lnTo>
                  <a:lnTo>
                    <a:pt x="254889" y="106159"/>
                  </a:lnTo>
                  <a:lnTo>
                    <a:pt x="253288" y="108699"/>
                  </a:lnTo>
                  <a:lnTo>
                    <a:pt x="253568" y="111239"/>
                  </a:lnTo>
                  <a:lnTo>
                    <a:pt x="252323" y="113779"/>
                  </a:lnTo>
                  <a:lnTo>
                    <a:pt x="253695" y="113779"/>
                  </a:lnTo>
                  <a:lnTo>
                    <a:pt x="257086" y="115049"/>
                  </a:lnTo>
                  <a:lnTo>
                    <a:pt x="257073" y="116319"/>
                  </a:lnTo>
                  <a:lnTo>
                    <a:pt x="256006" y="115900"/>
                  </a:lnTo>
                  <a:lnTo>
                    <a:pt x="257263" y="117589"/>
                  </a:lnTo>
                  <a:lnTo>
                    <a:pt x="256501" y="117589"/>
                  </a:lnTo>
                  <a:lnTo>
                    <a:pt x="253453" y="116319"/>
                  </a:lnTo>
                  <a:lnTo>
                    <a:pt x="252679" y="115049"/>
                  </a:lnTo>
                  <a:lnTo>
                    <a:pt x="253276" y="116319"/>
                  </a:lnTo>
                  <a:lnTo>
                    <a:pt x="252514" y="116319"/>
                  </a:lnTo>
                  <a:lnTo>
                    <a:pt x="250786" y="115049"/>
                  </a:lnTo>
                  <a:lnTo>
                    <a:pt x="251942" y="116319"/>
                  </a:lnTo>
                  <a:lnTo>
                    <a:pt x="246799" y="116319"/>
                  </a:lnTo>
                  <a:lnTo>
                    <a:pt x="249872" y="117589"/>
                  </a:lnTo>
                  <a:lnTo>
                    <a:pt x="248920" y="117589"/>
                  </a:lnTo>
                  <a:lnTo>
                    <a:pt x="247789" y="120129"/>
                  </a:lnTo>
                  <a:lnTo>
                    <a:pt x="248373" y="121399"/>
                  </a:lnTo>
                  <a:lnTo>
                    <a:pt x="247650" y="123939"/>
                  </a:lnTo>
                  <a:lnTo>
                    <a:pt x="250355" y="125209"/>
                  </a:lnTo>
                  <a:lnTo>
                    <a:pt x="249402" y="125209"/>
                  </a:lnTo>
                  <a:lnTo>
                    <a:pt x="251358" y="127749"/>
                  </a:lnTo>
                  <a:lnTo>
                    <a:pt x="249923" y="127749"/>
                  </a:lnTo>
                  <a:lnTo>
                    <a:pt x="247129" y="129019"/>
                  </a:lnTo>
                  <a:lnTo>
                    <a:pt x="246659" y="131559"/>
                  </a:lnTo>
                  <a:lnTo>
                    <a:pt x="247548" y="132829"/>
                  </a:lnTo>
                  <a:lnTo>
                    <a:pt x="247738" y="132829"/>
                  </a:lnTo>
                  <a:lnTo>
                    <a:pt x="248856" y="132829"/>
                  </a:lnTo>
                  <a:lnTo>
                    <a:pt x="250291" y="134099"/>
                  </a:lnTo>
                  <a:lnTo>
                    <a:pt x="247738" y="132829"/>
                  </a:lnTo>
                  <a:lnTo>
                    <a:pt x="247294" y="134099"/>
                  </a:lnTo>
                  <a:lnTo>
                    <a:pt x="245821" y="132829"/>
                  </a:lnTo>
                  <a:lnTo>
                    <a:pt x="245452" y="135369"/>
                  </a:lnTo>
                  <a:lnTo>
                    <a:pt x="245198" y="136639"/>
                  </a:lnTo>
                  <a:lnTo>
                    <a:pt x="246380" y="139179"/>
                  </a:lnTo>
                  <a:lnTo>
                    <a:pt x="248081" y="139179"/>
                  </a:lnTo>
                  <a:lnTo>
                    <a:pt x="248881" y="140449"/>
                  </a:lnTo>
                  <a:lnTo>
                    <a:pt x="246037" y="140449"/>
                  </a:lnTo>
                  <a:lnTo>
                    <a:pt x="248894" y="144259"/>
                  </a:lnTo>
                  <a:lnTo>
                    <a:pt x="236207" y="145529"/>
                  </a:lnTo>
                  <a:lnTo>
                    <a:pt x="240817" y="149339"/>
                  </a:lnTo>
                  <a:lnTo>
                    <a:pt x="240588" y="149339"/>
                  </a:lnTo>
                  <a:lnTo>
                    <a:pt x="242709" y="151879"/>
                  </a:lnTo>
                  <a:lnTo>
                    <a:pt x="241935" y="153149"/>
                  </a:lnTo>
                  <a:lnTo>
                    <a:pt x="240944" y="150609"/>
                  </a:lnTo>
                  <a:lnTo>
                    <a:pt x="239115" y="151879"/>
                  </a:lnTo>
                  <a:lnTo>
                    <a:pt x="242684" y="155689"/>
                  </a:lnTo>
                  <a:lnTo>
                    <a:pt x="237286" y="155689"/>
                  </a:lnTo>
                  <a:lnTo>
                    <a:pt x="239560" y="159499"/>
                  </a:lnTo>
                  <a:lnTo>
                    <a:pt x="231343" y="159499"/>
                  </a:lnTo>
                  <a:lnTo>
                    <a:pt x="238721" y="165849"/>
                  </a:lnTo>
                  <a:lnTo>
                    <a:pt x="233235" y="167119"/>
                  </a:lnTo>
                  <a:lnTo>
                    <a:pt x="235089" y="167119"/>
                  </a:lnTo>
                  <a:lnTo>
                    <a:pt x="236753" y="168389"/>
                  </a:lnTo>
                  <a:lnTo>
                    <a:pt x="236067" y="168389"/>
                  </a:lnTo>
                  <a:lnTo>
                    <a:pt x="237197" y="174739"/>
                  </a:lnTo>
                  <a:lnTo>
                    <a:pt x="231444" y="179819"/>
                  </a:lnTo>
                  <a:lnTo>
                    <a:pt x="229095" y="186169"/>
                  </a:lnTo>
                  <a:lnTo>
                    <a:pt x="228396" y="187439"/>
                  </a:lnTo>
                  <a:lnTo>
                    <a:pt x="238569" y="187439"/>
                  </a:lnTo>
                  <a:lnTo>
                    <a:pt x="233883" y="189979"/>
                  </a:lnTo>
                  <a:lnTo>
                    <a:pt x="230517" y="188709"/>
                  </a:lnTo>
                  <a:lnTo>
                    <a:pt x="234175" y="193789"/>
                  </a:lnTo>
                  <a:lnTo>
                    <a:pt x="229603" y="197599"/>
                  </a:lnTo>
                  <a:lnTo>
                    <a:pt x="232143" y="201409"/>
                  </a:lnTo>
                  <a:lnTo>
                    <a:pt x="231203" y="201409"/>
                  </a:lnTo>
                  <a:lnTo>
                    <a:pt x="228663" y="202679"/>
                  </a:lnTo>
                  <a:lnTo>
                    <a:pt x="230949" y="205219"/>
                  </a:lnTo>
                  <a:lnTo>
                    <a:pt x="230073" y="205219"/>
                  </a:lnTo>
                  <a:lnTo>
                    <a:pt x="228561" y="206489"/>
                  </a:lnTo>
                  <a:lnTo>
                    <a:pt x="233172" y="207759"/>
                  </a:lnTo>
                  <a:lnTo>
                    <a:pt x="230911" y="207759"/>
                  </a:lnTo>
                  <a:lnTo>
                    <a:pt x="229400" y="210299"/>
                  </a:lnTo>
                  <a:lnTo>
                    <a:pt x="232283" y="210299"/>
                  </a:lnTo>
                  <a:lnTo>
                    <a:pt x="230924" y="211569"/>
                  </a:lnTo>
                  <a:lnTo>
                    <a:pt x="233603" y="212839"/>
                  </a:lnTo>
                  <a:lnTo>
                    <a:pt x="231902" y="214109"/>
                  </a:lnTo>
                  <a:lnTo>
                    <a:pt x="235140" y="215379"/>
                  </a:lnTo>
                  <a:lnTo>
                    <a:pt x="230365" y="216649"/>
                  </a:lnTo>
                  <a:lnTo>
                    <a:pt x="230225" y="216649"/>
                  </a:lnTo>
                  <a:lnTo>
                    <a:pt x="231127" y="220459"/>
                  </a:lnTo>
                  <a:lnTo>
                    <a:pt x="232003" y="220459"/>
                  </a:lnTo>
                  <a:lnTo>
                    <a:pt x="232029" y="221729"/>
                  </a:lnTo>
                  <a:lnTo>
                    <a:pt x="230022" y="221729"/>
                  </a:lnTo>
                  <a:lnTo>
                    <a:pt x="230149" y="222999"/>
                  </a:lnTo>
                  <a:lnTo>
                    <a:pt x="233514" y="222999"/>
                  </a:lnTo>
                  <a:lnTo>
                    <a:pt x="227977" y="225539"/>
                  </a:lnTo>
                  <a:lnTo>
                    <a:pt x="238302" y="226809"/>
                  </a:lnTo>
                  <a:lnTo>
                    <a:pt x="231140" y="228079"/>
                  </a:lnTo>
                  <a:lnTo>
                    <a:pt x="233794" y="231889"/>
                  </a:lnTo>
                  <a:lnTo>
                    <a:pt x="235978" y="234429"/>
                  </a:lnTo>
                  <a:lnTo>
                    <a:pt x="231622" y="234429"/>
                  </a:lnTo>
                  <a:lnTo>
                    <a:pt x="233438" y="237490"/>
                  </a:lnTo>
                  <a:lnTo>
                    <a:pt x="236131" y="234848"/>
                  </a:lnTo>
                  <a:lnTo>
                    <a:pt x="237375" y="238239"/>
                  </a:lnTo>
                  <a:lnTo>
                    <a:pt x="238086" y="238239"/>
                  </a:lnTo>
                  <a:lnTo>
                    <a:pt x="237261" y="242049"/>
                  </a:lnTo>
                  <a:lnTo>
                    <a:pt x="234353" y="242049"/>
                  </a:lnTo>
                  <a:lnTo>
                    <a:pt x="236575" y="244589"/>
                  </a:lnTo>
                  <a:lnTo>
                    <a:pt x="234759" y="247129"/>
                  </a:lnTo>
                  <a:lnTo>
                    <a:pt x="236321" y="248513"/>
                  </a:lnTo>
                  <a:lnTo>
                    <a:pt x="236550" y="249669"/>
                  </a:lnTo>
                  <a:lnTo>
                    <a:pt x="237223" y="249669"/>
                  </a:lnTo>
                  <a:lnTo>
                    <a:pt x="236982" y="249085"/>
                  </a:lnTo>
                  <a:lnTo>
                    <a:pt x="237528" y="249567"/>
                  </a:lnTo>
                  <a:lnTo>
                    <a:pt x="240220" y="248399"/>
                  </a:lnTo>
                  <a:lnTo>
                    <a:pt x="244005" y="249669"/>
                  </a:lnTo>
                  <a:lnTo>
                    <a:pt x="239433" y="249669"/>
                  </a:lnTo>
                  <a:lnTo>
                    <a:pt x="244500" y="252209"/>
                  </a:lnTo>
                  <a:lnTo>
                    <a:pt x="239560" y="252209"/>
                  </a:lnTo>
                  <a:lnTo>
                    <a:pt x="239217" y="253479"/>
                  </a:lnTo>
                  <a:lnTo>
                    <a:pt x="238137" y="253479"/>
                  </a:lnTo>
                  <a:lnTo>
                    <a:pt x="239560" y="252209"/>
                  </a:lnTo>
                  <a:lnTo>
                    <a:pt x="236626" y="252209"/>
                  </a:lnTo>
                  <a:lnTo>
                    <a:pt x="237083" y="253479"/>
                  </a:lnTo>
                  <a:lnTo>
                    <a:pt x="236728" y="253479"/>
                  </a:lnTo>
                  <a:lnTo>
                    <a:pt x="238163" y="254749"/>
                  </a:lnTo>
                  <a:lnTo>
                    <a:pt x="240309" y="253479"/>
                  </a:lnTo>
                  <a:lnTo>
                    <a:pt x="240576" y="256019"/>
                  </a:lnTo>
                  <a:lnTo>
                    <a:pt x="242176" y="256019"/>
                  </a:lnTo>
                  <a:lnTo>
                    <a:pt x="241592" y="257289"/>
                  </a:lnTo>
                  <a:lnTo>
                    <a:pt x="240969" y="257289"/>
                  </a:lnTo>
                  <a:lnTo>
                    <a:pt x="240411" y="258203"/>
                  </a:lnTo>
                  <a:lnTo>
                    <a:pt x="240931" y="259829"/>
                  </a:lnTo>
                  <a:lnTo>
                    <a:pt x="246227" y="261099"/>
                  </a:lnTo>
                  <a:lnTo>
                    <a:pt x="244830" y="263639"/>
                  </a:lnTo>
                  <a:lnTo>
                    <a:pt x="240271" y="263639"/>
                  </a:lnTo>
                  <a:lnTo>
                    <a:pt x="243560" y="264909"/>
                  </a:lnTo>
                  <a:lnTo>
                    <a:pt x="239788" y="266179"/>
                  </a:lnTo>
                  <a:lnTo>
                    <a:pt x="242951" y="266179"/>
                  </a:lnTo>
                  <a:lnTo>
                    <a:pt x="243192" y="267449"/>
                  </a:lnTo>
                  <a:lnTo>
                    <a:pt x="246214" y="267449"/>
                  </a:lnTo>
                  <a:lnTo>
                    <a:pt x="245237" y="268719"/>
                  </a:lnTo>
                  <a:lnTo>
                    <a:pt x="243446" y="268719"/>
                  </a:lnTo>
                  <a:lnTo>
                    <a:pt x="244741" y="269989"/>
                  </a:lnTo>
                  <a:lnTo>
                    <a:pt x="245859" y="268719"/>
                  </a:lnTo>
                  <a:lnTo>
                    <a:pt x="248107" y="268719"/>
                  </a:lnTo>
                  <a:lnTo>
                    <a:pt x="250609" y="267449"/>
                  </a:lnTo>
                  <a:lnTo>
                    <a:pt x="249961" y="268719"/>
                  </a:lnTo>
                  <a:lnTo>
                    <a:pt x="249491" y="268719"/>
                  </a:lnTo>
                  <a:lnTo>
                    <a:pt x="250215" y="269989"/>
                  </a:lnTo>
                  <a:lnTo>
                    <a:pt x="248145" y="271259"/>
                  </a:lnTo>
                  <a:lnTo>
                    <a:pt x="250888" y="271259"/>
                  </a:lnTo>
                  <a:lnTo>
                    <a:pt x="250177" y="272529"/>
                  </a:lnTo>
                  <a:lnTo>
                    <a:pt x="249034" y="273799"/>
                  </a:lnTo>
                  <a:lnTo>
                    <a:pt x="248513" y="273799"/>
                  </a:lnTo>
                  <a:lnTo>
                    <a:pt x="246761" y="276339"/>
                  </a:lnTo>
                  <a:lnTo>
                    <a:pt x="247523" y="276339"/>
                  </a:lnTo>
                  <a:lnTo>
                    <a:pt x="247154" y="277609"/>
                  </a:lnTo>
                  <a:lnTo>
                    <a:pt x="249847" y="276339"/>
                  </a:lnTo>
                  <a:lnTo>
                    <a:pt x="249199" y="277609"/>
                  </a:lnTo>
                  <a:lnTo>
                    <a:pt x="247243" y="277609"/>
                  </a:lnTo>
                  <a:lnTo>
                    <a:pt x="247269" y="280149"/>
                  </a:lnTo>
                  <a:lnTo>
                    <a:pt x="251828" y="276339"/>
                  </a:lnTo>
                  <a:lnTo>
                    <a:pt x="250367" y="278879"/>
                  </a:lnTo>
                  <a:lnTo>
                    <a:pt x="249275" y="278879"/>
                  </a:lnTo>
                  <a:lnTo>
                    <a:pt x="248805" y="281419"/>
                  </a:lnTo>
                  <a:lnTo>
                    <a:pt x="252031" y="281419"/>
                  </a:lnTo>
                  <a:lnTo>
                    <a:pt x="251333" y="283959"/>
                  </a:lnTo>
                  <a:lnTo>
                    <a:pt x="247764" y="285229"/>
                  </a:lnTo>
                  <a:lnTo>
                    <a:pt x="249936" y="282689"/>
                  </a:lnTo>
                  <a:lnTo>
                    <a:pt x="246964" y="283959"/>
                  </a:lnTo>
                  <a:lnTo>
                    <a:pt x="247700" y="285229"/>
                  </a:lnTo>
                  <a:lnTo>
                    <a:pt x="248424" y="286499"/>
                  </a:lnTo>
                  <a:lnTo>
                    <a:pt x="253098" y="287769"/>
                  </a:lnTo>
                  <a:lnTo>
                    <a:pt x="253161" y="290309"/>
                  </a:lnTo>
                  <a:lnTo>
                    <a:pt x="253390" y="290309"/>
                  </a:lnTo>
                  <a:lnTo>
                    <a:pt x="258737" y="289039"/>
                  </a:lnTo>
                  <a:lnTo>
                    <a:pt x="251472" y="292849"/>
                  </a:lnTo>
                  <a:lnTo>
                    <a:pt x="253885" y="292849"/>
                  </a:lnTo>
                  <a:lnTo>
                    <a:pt x="251358" y="294119"/>
                  </a:lnTo>
                  <a:lnTo>
                    <a:pt x="251968" y="294119"/>
                  </a:lnTo>
                  <a:lnTo>
                    <a:pt x="251752" y="295389"/>
                  </a:lnTo>
                  <a:lnTo>
                    <a:pt x="254457" y="296659"/>
                  </a:lnTo>
                  <a:lnTo>
                    <a:pt x="257048" y="297929"/>
                  </a:lnTo>
                  <a:lnTo>
                    <a:pt x="255600" y="297929"/>
                  </a:lnTo>
                  <a:lnTo>
                    <a:pt x="254825" y="300469"/>
                  </a:lnTo>
                  <a:lnTo>
                    <a:pt x="255993" y="301739"/>
                  </a:lnTo>
                  <a:lnTo>
                    <a:pt x="255828" y="303009"/>
                  </a:lnTo>
                  <a:lnTo>
                    <a:pt x="257276" y="301739"/>
                  </a:lnTo>
                  <a:lnTo>
                    <a:pt x="257314" y="303009"/>
                  </a:lnTo>
                  <a:lnTo>
                    <a:pt x="259067" y="301739"/>
                  </a:lnTo>
                  <a:lnTo>
                    <a:pt x="257441" y="305549"/>
                  </a:lnTo>
                  <a:lnTo>
                    <a:pt x="259422" y="306819"/>
                  </a:lnTo>
                  <a:lnTo>
                    <a:pt x="261632" y="308089"/>
                  </a:lnTo>
                  <a:lnTo>
                    <a:pt x="260743" y="311899"/>
                  </a:lnTo>
                  <a:lnTo>
                    <a:pt x="260565" y="310629"/>
                  </a:lnTo>
                  <a:lnTo>
                    <a:pt x="259245" y="310629"/>
                  </a:lnTo>
                  <a:lnTo>
                    <a:pt x="259359" y="311899"/>
                  </a:lnTo>
                  <a:lnTo>
                    <a:pt x="261683" y="313169"/>
                  </a:lnTo>
                  <a:lnTo>
                    <a:pt x="263779" y="311899"/>
                  </a:lnTo>
                  <a:lnTo>
                    <a:pt x="262851" y="311899"/>
                  </a:lnTo>
                  <a:lnTo>
                    <a:pt x="264312" y="310629"/>
                  </a:lnTo>
                  <a:lnTo>
                    <a:pt x="265391" y="310629"/>
                  </a:lnTo>
                  <a:lnTo>
                    <a:pt x="267055" y="310629"/>
                  </a:lnTo>
                  <a:lnTo>
                    <a:pt x="267347" y="311899"/>
                  </a:lnTo>
                  <a:lnTo>
                    <a:pt x="265391" y="310629"/>
                  </a:lnTo>
                  <a:lnTo>
                    <a:pt x="263855" y="313169"/>
                  </a:lnTo>
                  <a:lnTo>
                    <a:pt x="264960" y="313169"/>
                  </a:lnTo>
                  <a:lnTo>
                    <a:pt x="261683" y="315709"/>
                  </a:lnTo>
                  <a:lnTo>
                    <a:pt x="267487" y="311899"/>
                  </a:lnTo>
                  <a:lnTo>
                    <a:pt x="269417" y="310629"/>
                  </a:lnTo>
                  <a:lnTo>
                    <a:pt x="267614" y="314439"/>
                  </a:lnTo>
                  <a:lnTo>
                    <a:pt x="269087" y="314439"/>
                  </a:lnTo>
                  <a:lnTo>
                    <a:pt x="269087" y="315709"/>
                  </a:lnTo>
                  <a:lnTo>
                    <a:pt x="267246" y="316699"/>
                  </a:lnTo>
                  <a:lnTo>
                    <a:pt x="271106" y="315709"/>
                  </a:lnTo>
                  <a:lnTo>
                    <a:pt x="269100" y="318249"/>
                  </a:lnTo>
                  <a:lnTo>
                    <a:pt x="268185" y="318249"/>
                  </a:lnTo>
                  <a:lnTo>
                    <a:pt x="267893" y="316979"/>
                  </a:lnTo>
                  <a:lnTo>
                    <a:pt x="267017" y="316979"/>
                  </a:lnTo>
                  <a:lnTo>
                    <a:pt x="264553" y="319519"/>
                  </a:lnTo>
                  <a:lnTo>
                    <a:pt x="265379" y="319519"/>
                  </a:lnTo>
                  <a:lnTo>
                    <a:pt x="265277" y="320789"/>
                  </a:lnTo>
                  <a:lnTo>
                    <a:pt x="264858" y="322059"/>
                  </a:lnTo>
                  <a:lnTo>
                    <a:pt x="265417" y="322059"/>
                  </a:lnTo>
                  <a:lnTo>
                    <a:pt x="272478" y="319519"/>
                  </a:lnTo>
                  <a:lnTo>
                    <a:pt x="267893" y="323329"/>
                  </a:lnTo>
                  <a:lnTo>
                    <a:pt x="272897" y="322059"/>
                  </a:lnTo>
                  <a:lnTo>
                    <a:pt x="268135" y="323329"/>
                  </a:lnTo>
                  <a:lnTo>
                    <a:pt x="270484" y="323329"/>
                  </a:lnTo>
                  <a:lnTo>
                    <a:pt x="267652" y="324599"/>
                  </a:lnTo>
                  <a:lnTo>
                    <a:pt x="266585" y="327139"/>
                  </a:lnTo>
                  <a:lnTo>
                    <a:pt x="268351" y="327139"/>
                  </a:lnTo>
                  <a:lnTo>
                    <a:pt x="264668" y="329679"/>
                  </a:lnTo>
                  <a:lnTo>
                    <a:pt x="268478" y="328409"/>
                  </a:lnTo>
                  <a:lnTo>
                    <a:pt x="267614" y="329679"/>
                  </a:lnTo>
                  <a:lnTo>
                    <a:pt x="267931" y="329679"/>
                  </a:lnTo>
                  <a:lnTo>
                    <a:pt x="269087" y="328409"/>
                  </a:lnTo>
                  <a:lnTo>
                    <a:pt x="272846" y="328409"/>
                  </a:lnTo>
                  <a:lnTo>
                    <a:pt x="267525" y="334759"/>
                  </a:lnTo>
                  <a:lnTo>
                    <a:pt x="272859" y="333489"/>
                  </a:lnTo>
                  <a:lnTo>
                    <a:pt x="275640" y="334759"/>
                  </a:lnTo>
                  <a:lnTo>
                    <a:pt x="278739" y="333489"/>
                  </a:lnTo>
                  <a:lnTo>
                    <a:pt x="281165" y="333489"/>
                  </a:lnTo>
                  <a:lnTo>
                    <a:pt x="280123" y="334759"/>
                  </a:lnTo>
                  <a:lnTo>
                    <a:pt x="277774" y="336029"/>
                  </a:lnTo>
                  <a:lnTo>
                    <a:pt x="277063" y="337299"/>
                  </a:lnTo>
                  <a:lnTo>
                    <a:pt x="279196" y="337299"/>
                  </a:lnTo>
                  <a:lnTo>
                    <a:pt x="278345" y="338569"/>
                  </a:lnTo>
                  <a:lnTo>
                    <a:pt x="277063" y="339839"/>
                  </a:lnTo>
                  <a:lnTo>
                    <a:pt x="277749" y="339839"/>
                  </a:lnTo>
                  <a:lnTo>
                    <a:pt x="279476" y="339026"/>
                  </a:lnTo>
                  <a:lnTo>
                    <a:pt x="279285" y="338569"/>
                  </a:lnTo>
                  <a:lnTo>
                    <a:pt x="283235" y="336029"/>
                  </a:lnTo>
                  <a:lnTo>
                    <a:pt x="279438" y="337299"/>
                  </a:lnTo>
                  <a:lnTo>
                    <a:pt x="280238" y="336029"/>
                  </a:lnTo>
                  <a:lnTo>
                    <a:pt x="282155" y="334759"/>
                  </a:lnTo>
                  <a:lnTo>
                    <a:pt x="283044" y="334759"/>
                  </a:lnTo>
                  <a:lnTo>
                    <a:pt x="284340" y="333489"/>
                  </a:lnTo>
                  <a:lnTo>
                    <a:pt x="281305" y="334759"/>
                  </a:lnTo>
                  <a:lnTo>
                    <a:pt x="282867" y="333489"/>
                  </a:lnTo>
                  <a:lnTo>
                    <a:pt x="283133" y="333489"/>
                  </a:lnTo>
                  <a:lnTo>
                    <a:pt x="283337" y="332219"/>
                  </a:lnTo>
                  <a:lnTo>
                    <a:pt x="282803" y="332219"/>
                  </a:lnTo>
                  <a:lnTo>
                    <a:pt x="284441" y="330949"/>
                  </a:lnTo>
                  <a:lnTo>
                    <a:pt x="284213" y="332219"/>
                  </a:lnTo>
                  <a:lnTo>
                    <a:pt x="285457" y="328409"/>
                  </a:lnTo>
                  <a:lnTo>
                    <a:pt x="280035" y="330949"/>
                  </a:lnTo>
                  <a:lnTo>
                    <a:pt x="282498" y="328409"/>
                  </a:lnTo>
                  <a:lnTo>
                    <a:pt x="282803" y="328409"/>
                  </a:lnTo>
                  <a:lnTo>
                    <a:pt x="280377" y="327177"/>
                  </a:lnTo>
                  <a:lnTo>
                    <a:pt x="279971" y="330949"/>
                  </a:lnTo>
                  <a:lnTo>
                    <a:pt x="275844" y="330949"/>
                  </a:lnTo>
                  <a:lnTo>
                    <a:pt x="278892" y="328409"/>
                  </a:lnTo>
                  <a:lnTo>
                    <a:pt x="280314" y="327240"/>
                  </a:lnTo>
                  <a:lnTo>
                    <a:pt x="281952" y="325869"/>
                  </a:lnTo>
                  <a:lnTo>
                    <a:pt x="279095" y="327139"/>
                  </a:lnTo>
                  <a:lnTo>
                    <a:pt x="279044" y="326301"/>
                  </a:lnTo>
                  <a:lnTo>
                    <a:pt x="279044" y="327139"/>
                  </a:lnTo>
                  <a:lnTo>
                    <a:pt x="277012" y="327139"/>
                  </a:lnTo>
                  <a:lnTo>
                    <a:pt x="277888" y="325945"/>
                  </a:lnTo>
                  <a:lnTo>
                    <a:pt x="279044" y="327139"/>
                  </a:lnTo>
                  <a:lnTo>
                    <a:pt x="279044" y="326301"/>
                  </a:lnTo>
                  <a:lnTo>
                    <a:pt x="279019" y="325869"/>
                  </a:lnTo>
                  <a:lnTo>
                    <a:pt x="277939" y="325869"/>
                  </a:lnTo>
                  <a:lnTo>
                    <a:pt x="278866" y="324599"/>
                  </a:lnTo>
                  <a:lnTo>
                    <a:pt x="274205" y="325869"/>
                  </a:lnTo>
                  <a:lnTo>
                    <a:pt x="275628" y="324599"/>
                  </a:lnTo>
                  <a:lnTo>
                    <a:pt x="275336" y="324599"/>
                  </a:lnTo>
                  <a:lnTo>
                    <a:pt x="276479" y="323646"/>
                  </a:lnTo>
                  <a:lnTo>
                    <a:pt x="278485" y="322059"/>
                  </a:lnTo>
                  <a:lnTo>
                    <a:pt x="278180" y="322224"/>
                  </a:lnTo>
                  <a:lnTo>
                    <a:pt x="278384" y="322059"/>
                  </a:lnTo>
                  <a:lnTo>
                    <a:pt x="279908" y="320789"/>
                  </a:lnTo>
                  <a:lnTo>
                    <a:pt x="277456" y="321818"/>
                  </a:lnTo>
                  <a:lnTo>
                    <a:pt x="278980" y="319519"/>
                  </a:lnTo>
                  <a:lnTo>
                    <a:pt x="278015" y="319798"/>
                  </a:lnTo>
                  <a:lnTo>
                    <a:pt x="277355" y="321856"/>
                  </a:lnTo>
                  <a:lnTo>
                    <a:pt x="273824" y="323329"/>
                  </a:lnTo>
                  <a:lnTo>
                    <a:pt x="274662" y="322059"/>
                  </a:lnTo>
                  <a:lnTo>
                    <a:pt x="275488" y="320789"/>
                  </a:lnTo>
                  <a:lnTo>
                    <a:pt x="276885" y="320116"/>
                  </a:lnTo>
                  <a:lnTo>
                    <a:pt x="274510" y="320789"/>
                  </a:lnTo>
                  <a:lnTo>
                    <a:pt x="277444" y="318249"/>
                  </a:lnTo>
                  <a:lnTo>
                    <a:pt x="278917" y="316979"/>
                  </a:lnTo>
                  <a:lnTo>
                    <a:pt x="277685" y="316979"/>
                  </a:lnTo>
                  <a:lnTo>
                    <a:pt x="274332" y="318249"/>
                  </a:lnTo>
                  <a:lnTo>
                    <a:pt x="275361" y="315709"/>
                  </a:lnTo>
                  <a:lnTo>
                    <a:pt x="273532" y="315709"/>
                  </a:lnTo>
                  <a:lnTo>
                    <a:pt x="274662" y="314439"/>
                  </a:lnTo>
                  <a:lnTo>
                    <a:pt x="274142" y="311899"/>
                  </a:lnTo>
                  <a:lnTo>
                    <a:pt x="274764" y="310629"/>
                  </a:lnTo>
                  <a:lnTo>
                    <a:pt x="275348" y="309359"/>
                  </a:lnTo>
                  <a:lnTo>
                    <a:pt x="271805" y="311899"/>
                  </a:lnTo>
                  <a:lnTo>
                    <a:pt x="271818" y="310629"/>
                  </a:lnTo>
                  <a:lnTo>
                    <a:pt x="271830" y="309359"/>
                  </a:lnTo>
                  <a:lnTo>
                    <a:pt x="270649" y="309359"/>
                  </a:lnTo>
                  <a:lnTo>
                    <a:pt x="272732" y="308089"/>
                  </a:lnTo>
                  <a:lnTo>
                    <a:pt x="272440" y="308089"/>
                  </a:lnTo>
                  <a:lnTo>
                    <a:pt x="271767" y="306819"/>
                  </a:lnTo>
                  <a:lnTo>
                    <a:pt x="274459" y="305549"/>
                  </a:lnTo>
                  <a:lnTo>
                    <a:pt x="270243" y="305549"/>
                  </a:lnTo>
                  <a:lnTo>
                    <a:pt x="271310" y="303009"/>
                  </a:lnTo>
                  <a:lnTo>
                    <a:pt x="268833" y="304279"/>
                  </a:lnTo>
                  <a:lnTo>
                    <a:pt x="265061" y="306819"/>
                  </a:lnTo>
                  <a:lnTo>
                    <a:pt x="262712" y="306819"/>
                  </a:lnTo>
                  <a:lnTo>
                    <a:pt x="264007" y="305549"/>
                  </a:lnTo>
                  <a:lnTo>
                    <a:pt x="266242" y="304279"/>
                  </a:lnTo>
                  <a:lnTo>
                    <a:pt x="266547" y="304279"/>
                  </a:lnTo>
                  <a:lnTo>
                    <a:pt x="268439" y="303009"/>
                  </a:lnTo>
                  <a:lnTo>
                    <a:pt x="267716" y="303009"/>
                  </a:lnTo>
                  <a:lnTo>
                    <a:pt x="269252" y="301739"/>
                  </a:lnTo>
                  <a:lnTo>
                    <a:pt x="269494" y="301739"/>
                  </a:lnTo>
                  <a:lnTo>
                    <a:pt x="268681" y="303009"/>
                  </a:lnTo>
                  <a:lnTo>
                    <a:pt x="269265" y="303009"/>
                  </a:lnTo>
                  <a:lnTo>
                    <a:pt x="269506" y="303009"/>
                  </a:lnTo>
                  <a:lnTo>
                    <a:pt x="269570" y="301739"/>
                  </a:lnTo>
                  <a:lnTo>
                    <a:pt x="270383" y="300469"/>
                  </a:lnTo>
                  <a:lnTo>
                    <a:pt x="268719" y="300469"/>
                  </a:lnTo>
                  <a:lnTo>
                    <a:pt x="268071" y="299199"/>
                  </a:lnTo>
                  <a:lnTo>
                    <a:pt x="270814" y="299199"/>
                  </a:lnTo>
                  <a:lnTo>
                    <a:pt x="271500" y="297929"/>
                  </a:lnTo>
                  <a:lnTo>
                    <a:pt x="270052" y="297929"/>
                  </a:lnTo>
                  <a:lnTo>
                    <a:pt x="271106" y="296659"/>
                  </a:lnTo>
                  <a:lnTo>
                    <a:pt x="269811" y="297243"/>
                  </a:lnTo>
                  <a:lnTo>
                    <a:pt x="270141" y="296659"/>
                  </a:lnTo>
                  <a:lnTo>
                    <a:pt x="268617" y="296659"/>
                  </a:lnTo>
                  <a:lnTo>
                    <a:pt x="268554" y="294119"/>
                  </a:lnTo>
                  <a:lnTo>
                    <a:pt x="265811" y="296659"/>
                  </a:lnTo>
                  <a:lnTo>
                    <a:pt x="265684" y="296659"/>
                  </a:lnTo>
                  <a:lnTo>
                    <a:pt x="261747" y="295389"/>
                  </a:lnTo>
                  <a:lnTo>
                    <a:pt x="265468" y="291579"/>
                  </a:lnTo>
                  <a:lnTo>
                    <a:pt x="263474" y="290309"/>
                  </a:lnTo>
                  <a:lnTo>
                    <a:pt x="264426" y="289039"/>
                  </a:lnTo>
                  <a:lnTo>
                    <a:pt x="262877" y="289039"/>
                  </a:lnTo>
                  <a:lnTo>
                    <a:pt x="262775" y="287769"/>
                  </a:lnTo>
                  <a:lnTo>
                    <a:pt x="260362" y="286499"/>
                  </a:lnTo>
                  <a:lnTo>
                    <a:pt x="260223" y="286499"/>
                  </a:lnTo>
                  <a:lnTo>
                    <a:pt x="261823" y="285229"/>
                  </a:lnTo>
                  <a:lnTo>
                    <a:pt x="260794" y="285229"/>
                  </a:lnTo>
                  <a:lnTo>
                    <a:pt x="261975" y="282689"/>
                  </a:lnTo>
                  <a:lnTo>
                    <a:pt x="263499" y="283654"/>
                  </a:lnTo>
                  <a:lnTo>
                    <a:pt x="263956" y="283959"/>
                  </a:lnTo>
                  <a:lnTo>
                    <a:pt x="263652" y="283286"/>
                  </a:lnTo>
                  <a:lnTo>
                    <a:pt x="263753" y="282689"/>
                  </a:lnTo>
                  <a:lnTo>
                    <a:pt x="263956" y="281419"/>
                  </a:lnTo>
                  <a:lnTo>
                    <a:pt x="262382" y="281419"/>
                  </a:lnTo>
                  <a:lnTo>
                    <a:pt x="265023" y="280149"/>
                  </a:lnTo>
                  <a:lnTo>
                    <a:pt x="265264" y="278879"/>
                  </a:lnTo>
                  <a:lnTo>
                    <a:pt x="264312" y="278879"/>
                  </a:lnTo>
                  <a:lnTo>
                    <a:pt x="262788" y="280149"/>
                  </a:lnTo>
                  <a:lnTo>
                    <a:pt x="262216" y="278879"/>
                  </a:lnTo>
                  <a:lnTo>
                    <a:pt x="262293" y="277609"/>
                  </a:lnTo>
                  <a:lnTo>
                    <a:pt x="265709" y="277609"/>
                  </a:lnTo>
                  <a:lnTo>
                    <a:pt x="267906" y="275069"/>
                  </a:lnTo>
                  <a:lnTo>
                    <a:pt x="269011" y="273799"/>
                  </a:lnTo>
                  <a:lnTo>
                    <a:pt x="257378" y="275069"/>
                  </a:lnTo>
                  <a:lnTo>
                    <a:pt x="259461" y="273799"/>
                  </a:lnTo>
                  <a:lnTo>
                    <a:pt x="259575" y="272529"/>
                  </a:lnTo>
                  <a:lnTo>
                    <a:pt x="261366" y="271526"/>
                  </a:lnTo>
                  <a:lnTo>
                    <a:pt x="262051" y="272224"/>
                  </a:lnTo>
                  <a:lnTo>
                    <a:pt x="263639" y="271259"/>
                  </a:lnTo>
                  <a:lnTo>
                    <a:pt x="261835" y="271259"/>
                  </a:lnTo>
                  <a:lnTo>
                    <a:pt x="264096" y="269989"/>
                  </a:lnTo>
                  <a:lnTo>
                    <a:pt x="264007" y="268719"/>
                  </a:lnTo>
                  <a:lnTo>
                    <a:pt x="265455" y="267449"/>
                  </a:lnTo>
                  <a:lnTo>
                    <a:pt x="258711" y="268719"/>
                  </a:lnTo>
                  <a:lnTo>
                    <a:pt x="259549" y="267449"/>
                  </a:lnTo>
                  <a:lnTo>
                    <a:pt x="258406" y="267449"/>
                  </a:lnTo>
                  <a:lnTo>
                    <a:pt x="255257" y="268719"/>
                  </a:lnTo>
                  <a:lnTo>
                    <a:pt x="253796" y="267449"/>
                  </a:lnTo>
                  <a:lnTo>
                    <a:pt x="253923" y="266179"/>
                  </a:lnTo>
                  <a:lnTo>
                    <a:pt x="258457" y="264909"/>
                  </a:lnTo>
                  <a:lnTo>
                    <a:pt x="259791" y="264909"/>
                  </a:lnTo>
                  <a:lnTo>
                    <a:pt x="259448" y="266179"/>
                  </a:lnTo>
                  <a:lnTo>
                    <a:pt x="260159" y="266179"/>
                  </a:lnTo>
                  <a:lnTo>
                    <a:pt x="261239" y="264909"/>
                  </a:lnTo>
                  <a:lnTo>
                    <a:pt x="260692" y="263639"/>
                  </a:lnTo>
                  <a:lnTo>
                    <a:pt x="262763" y="263639"/>
                  </a:lnTo>
                  <a:lnTo>
                    <a:pt x="261505" y="262470"/>
                  </a:lnTo>
                  <a:lnTo>
                    <a:pt x="261162" y="262369"/>
                  </a:lnTo>
                  <a:lnTo>
                    <a:pt x="261162" y="262788"/>
                  </a:lnTo>
                  <a:lnTo>
                    <a:pt x="260680" y="263639"/>
                  </a:lnTo>
                  <a:lnTo>
                    <a:pt x="260235" y="263639"/>
                  </a:lnTo>
                  <a:lnTo>
                    <a:pt x="261162" y="262788"/>
                  </a:lnTo>
                  <a:lnTo>
                    <a:pt x="261162" y="262369"/>
                  </a:lnTo>
                  <a:lnTo>
                    <a:pt x="259638" y="262369"/>
                  </a:lnTo>
                  <a:lnTo>
                    <a:pt x="260070" y="261099"/>
                  </a:lnTo>
                  <a:lnTo>
                    <a:pt x="260515" y="259829"/>
                  </a:lnTo>
                  <a:lnTo>
                    <a:pt x="259892" y="261099"/>
                  </a:lnTo>
                  <a:lnTo>
                    <a:pt x="258483" y="261099"/>
                  </a:lnTo>
                  <a:lnTo>
                    <a:pt x="259003" y="259829"/>
                  </a:lnTo>
                  <a:lnTo>
                    <a:pt x="259524" y="258559"/>
                  </a:lnTo>
                  <a:lnTo>
                    <a:pt x="255981" y="259829"/>
                  </a:lnTo>
                  <a:lnTo>
                    <a:pt x="255130" y="258559"/>
                  </a:lnTo>
                  <a:lnTo>
                    <a:pt x="256794" y="257289"/>
                  </a:lnTo>
                  <a:lnTo>
                    <a:pt x="259600" y="258559"/>
                  </a:lnTo>
                  <a:lnTo>
                    <a:pt x="257733" y="257289"/>
                  </a:lnTo>
                  <a:lnTo>
                    <a:pt x="258787" y="256019"/>
                  </a:lnTo>
                  <a:lnTo>
                    <a:pt x="259346" y="256019"/>
                  </a:lnTo>
                  <a:lnTo>
                    <a:pt x="262978" y="253479"/>
                  </a:lnTo>
                  <a:lnTo>
                    <a:pt x="263207" y="252412"/>
                  </a:lnTo>
                  <a:lnTo>
                    <a:pt x="261226" y="253479"/>
                  </a:lnTo>
                  <a:lnTo>
                    <a:pt x="261569" y="252209"/>
                  </a:lnTo>
                  <a:lnTo>
                    <a:pt x="260832" y="252209"/>
                  </a:lnTo>
                  <a:lnTo>
                    <a:pt x="258521" y="253479"/>
                  </a:lnTo>
                  <a:lnTo>
                    <a:pt x="256159" y="252209"/>
                  </a:lnTo>
                  <a:lnTo>
                    <a:pt x="256908" y="252209"/>
                  </a:lnTo>
                  <a:lnTo>
                    <a:pt x="256946" y="252069"/>
                  </a:lnTo>
                  <a:lnTo>
                    <a:pt x="254457" y="250939"/>
                  </a:lnTo>
                  <a:lnTo>
                    <a:pt x="257695" y="249669"/>
                  </a:lnTo>
                  <a:lnTo>
                    <a:pt x="256946" y="252069"/>
                  </a:lnTo>
                  <a:lnTo>
                    <a:pt x="260883" y="249669"/>
                  </a:lnTo>
                  <a:lnTo>
                    <a:pt x="261353" y="250393"/>
                  </a:lnTo>
                  <a:lnTo>
                    <a:pt x="261569" y="249669"/>
                  </a:lnTo>
                  <a:lnTo>
                    <a:pt x="262445" y="249669"/>
                  </a:lnTo>
                  <a:lnTo>
                    <a:pt x="265087" y="247129"/>
                  </a:lnTo>
                  <a:lnTo>
                    <a:pt x="258648" y="249669"/>
                  </a:lnTo>
                  <a:lnTo>
                    <a:pt x="258445" y="248399"/>
                  </a:lnTo>
                  <a:lnTo>
                    <a:pt x="260311" y="248399"/>
                  </a:lnTo>
                  <a:lnTo>
                    <a:pt x="261861" y="247129"/>
                  </a:lnTo>
                  <a:lnTo>
                    <a:pt x="256908" y="247129"/>
                  </a:lnTo>
                  <a:lnTo>
                    <a:pt x="258152" y="245859"/>
                  </a:lnTo>
                  <a:lnTo>
                    <a:pt x="253809" y="245859"/>
                  </a:lnTo>
                  <a:lnTo>
                    <a:pt x="253415" y="245859"/>
                  </a:lnTo>
                  <a:lnTo>
                    <a:pt x="252704" y="244589"/>
                  </a:lnTo>
                  <a:lnTo>
                    <a:pt x="251015" y="244589"/>
                  </a:lnTo>
                  <a:lnTo>
                    <a:pt x="257403" y="242049"/>
                  </a:lnTo>
                  <a:lnTo>
                    <a:pt x="255028" y="242049"/>
                  </a:lnTo>
                  <a:lnTo>
                    <a:pt x="256197" y="240779"/>
                  </a:lnTo>
                  <a:lnTo>
                    <a:pt x="259245" y="240779"/>
                  </a:lnTo>
                  <a:lnTo>
                    <a:pt x="256641" y="239509"/>
                  </a:lnTo>
                  <a:lnTo>
                    <a:pt x="256908" y="239445"/>
                  </a:lnTo>
                  <a:lnTo>
                    <a:pt x="255066" y="238823"/>
                  </a:lnTo>
                  <a:lnTo>
                    <a:pt x="255066" y="239509"/>
                  </a:lnTo>
                  <a:lnTo>
                    <a:pt x="254685" y="240779"/>
                  </a:lnTo>
                  <a:lnTo>
                    <a:pt x="253403" y="240004"/>
                  </a:lnTo>
                  <a:lnTo>
                    <a:pt x="254800" y="239509"/>
                  </a:lnTo>
                  <a:lnTo>
                    <a:pt x="255066" y="239509"/>
                  </a:lnTo>
                  <a:lnTo>
                    <a:pt x="255066" y="238823"/>
                  </a:lnTo>
                  <a:lnTo>
                    <a:pt x="253339" y="238239"/>
                  </a:lnTo>
                  <a:lnTo>
                    <a:pt x="253365" y="239217"/>
                  </a:lnTo>
                  <a:lnTo>
                    <a:pt x="253212" y="239191"/>
                  </a:lnTo>
                  <a:lnTo>
                    <a:pt x="253212" y="239509"/>
                  </a:lnTo>
                  <a:lnTo>
                    <a:pt x="252895" y="239712"/>
                  </a:lnTo>
                  <a:lnTo>
                    <a:pt x="252577" y="239509"/>
                  </a:lnTo>
                  <a:lnTo>
                    <a:pt x="253212" y="239509"/>
                  </a:lnTo>
                  <a:lnTo>
                    <a:pt x="253212" y="239191"/>
                  </a:lnTo>
                  <a:lnTo>
                    <a:pt x="248805" y="238239"/>
                  </a:lnTo>
                  <a:lnTo>
                    <a:pt x="251193" y="236969"/>
                  </a:lnTo>
                  <a:lnTo>
                    <a:pt x="255092" y="236969"/>
                  </a:lnTo>
                  <a:lnTo>
                    <a:pt x="257327" y="236969"/>
                  </a:lnTo>
                  <a:lnTo>
                    <a:pt x="259892" y="234429"/>
                  </a:lnTo>
                  <a:lnTo>
                    <a:pt x="253834" y="233159"/>
                  </a:lnTo>
                  <a:lnTo>
                    <a:pt x="255130" y="231889"/>
                  </a:lnTo>
                  <a:lnTo>
                    <a:pt x="251663" y="231889"/>
                  </a:lnTo>
                  <a:lnTo>
                    <a:pt x="253644" y="230619"/>
                  </a:lnTo>
                  <a:lnTo>
                    <a:pt x="254647" y="230619"/>
                  </a:lnTo>
                  <a:lnTo>
                    <a:pt x="255320" y="229349"/>
                  </a:lnTo>
                  <a:lnTo>
                    <a:pt x="255066" y="229349"/>
                  </a:lnTo>
                  <a:lnTo>
                    <a:pt x="255854" y="228079"/>
                  </a:lnTo>
                  <a:lnTo>
                    <a:pt x="256641" y="226809"/>
                  </a:lnTo>
                  <a:lnTo>
                    <a:pt x="252514" y="228079"/>
                  </a:lnTo>
                  <a:lnTo>
                    <a:pt x="255168" y="226809"/>
                  </a:lnTo>
                  <a:lnTo>
                    <a:pt x="256184" y="224269"/>
                  </a:lnTo>
                  <a:lnTo>
                    <a:pt x="249161" y="224269"/>
                  </a:lnTo>
                  <a:lnTo>
                    <a:pt x="249758" y="222999"/>
                  </a:lnTo>
                  <a:lnTo>
                    <a:pt x="252044" y="222999"/>
                  </a:lnTo>
                  <a:lnTo>
                    <a:pt x="253453" y="221729"/>
                  </a:lnTo>
                  <a:lnTo>
                    <a:pt x="255117" y="222986"/>
                  </a:lnTo>
                  <a:lnTo>
                    <a:pt x="255460" y="221729"/>
                  </a:lnTo>
                  <a:lnTo>
                    <a:pt x="255308" y="221729"/>
                  </a:lnTo>
                  <a:lnTo>
                    <a:pt x="251155" y="220459"/>
                  </a:lnTo>
                  <a:lnTo>
                    <a:pt x="249999" y="220459"/>
                  </a:lnTo>
                  <a:lnTo>
                    <a:pt x="250113" y="219189"/>
                  </a:lnTo>
                  <a:lnTo>
                    <a:pt x="249809" y="218262"/>
                  </a:lnTo>
                  <a:lnTo>
                    <a:pt x="250659" y="217919"/>
                  </a:lnTo>
                  <a:lnTo>
                    <a:pt x="253873" y="216649"/>
                  </a:lnTo>
                  <a:lnTo>
                    <a:pt x="246938" y="214109"/>
                  </a:lnTo>
                  <a:lnTo>
                    <a:pt x="252450" y="211569"/>
                  </a:lnTo>
                  <a:lnTo>
                    <a:pt x="251066" y="209029"/>
                  </a:lnTo>
                  <a:lnTo>
                    <a:pt x="250913" y="207759"/>
                  </a:lnTo>
                  <a:lnTo>
                    <a:pt x="251726" y="207759"/>
                  </a:lnTo>
                  <a:lnTo>
                    <a:pt x="253695" y="206489"/>
                  </a:lnTo>
                  <a:lnTo>
                    <a:pt x="249809" y="206489"/>
                  </a:lnTo>
                  <a:lnTo>
                    <a:pt x="245833" y="206489"/>
                  </a:lnTo>
                  <a:lnTo>
                    <a:pt x="248056" y="205219"/>
                  </a:lnTo>
                  <a:lnTo>
                    <a:pt x="251434" y="203949"/>
                  </a:lnTo>
                  <a:lnTo>
                    <a:pt x="249809" y="206489"/>
                  </a:lnTo>
                  <a:lnTo>
                    <a:pt x="251117" y="205219"/>
                  </a:lnTo>
                  <a:lnTo>
                    <a:pt x="257924" y="205219"/>
                  </a:lnTo>
                  <a:lnTo>
                    <a:pt x="254101" y="203949"/>
                  </a:lnTo>
                  <a:lnTo>
                    <a:pt x="250278" y="202679"/>
                  </a:lnTo>
                  <a:lnTo>
                    <a:pt x="254698" y="202679"/>
                  </a:lnTo>
                  <a:lnTo>
                    <a:pt x="257035" y="201409"/>
                  </a:lnTo>
                  <a:lnTo>
                    <a:pt x="252209" y="200139"/>
                  </a:lnTo>
                  <a:lnTo>
                    <a:pt x="252755" y="198869"/>
                  </a:lnTo>
                  <a:lnTo>
                    <a:pt x="253796" y="198869"/>
                  </a:lnTo>
                  <a:lnTo>
                    <a:pt x="250342" y="197599"/>
                  </a:lnTo>
                  <a:lnTo>
                    <a:pt x="249389" y="195059"/>
                  </a:lnTo>
                  <a:lnTo>
                    <a:pt x="248577" y="193789"/>
                  </a:lnTo>
                  <a:lnTo>
                    <a:pt x="248297" y="193789"/>
                  </a:lnTo>
                  <a:lnTo>
                    <a:pt x="247662" y="192519"/>
                  </a:lnTo>
                  <a:lnTo>
                    <a:pt x="249161" y="192519"/>
                  </a:lnTo>
                  <a:lnTo>
                    <a:pt x="250532" y="191249"/>
                  </a:lnTo>
                  <a:lnTo>
                    <a:pt x="253415" y="191249"/>
                  </a:lnTo>
                  <a:lnTo>
                    <a:pt x="253453" y="192519"/>
                  </a:lnTo>
                  <a:lnTo>
                    <a:pt x="257225" y="192519"/>
                  </a:lnTo>
                  <a:lnTo>
                    <a:pt x="253466" y="191249"/>
                  </a:lnTo>
                  <a:lnTo>
                    <a:pt x="255803" y="191249"/>
                  </a:lnTo>
                  <a:lnTo>
                    <a:pt x="255625" y="189979"/>
                  </a:lnTo>
                  <a:lnTo>
                    <a:pt x="255447" y="188709"/>
                  </a:lnTo>
                  <a:lnTo>
                    <a:pt x="251371" y="188709"/>
                  </a:lnTo>
                  <a:lnTo>
                    <a:pt x="251853" y="186169"/>
                  </a:lnTo>
                  <a:lnTo>
                    <a:pt x="250609" y="186169"/>
                  </a:lnTo>
                  <a:lnTo>
                    <a:pt x="246659" y="184899"/>
                  </a:lnTo>
                  <a:lnTo>
                    <a:pt x="252984" y="186169"/>
                  </a:lnTo>
                  <a:lnTo>
                    <a:pt x="250139" y="184899"/>
                  </a:lnTo>
                  <a:lnTo>
                    <a:pt x="254292" y="184899"/>
                  </a:lnTo>
                  <a:lnTo>
                    <a:pt x="253415" y="183629"/>
                  </a:lnTo>
                  <a:lnTo>
                    <a:pt x="250723" y="181089"/>
                  </a:lnTo>
                  <a:lnTo>
                    <a:pt x="250164" y="179819"/>
                  </a:lnTo>
                  <a:lnTo>
                    <a:pt x="251282" y="180314"/>
                  </a:lnTo>
                  <a:lnTo>
                    <a:pt x="251002" y="179819"/>
                  </a:lnTo>
                  <a:lnTo>
                    <a:pt x="250304" y="178549"/>
                  </a:lnTo>
                  <a:lnTo>
                    <a:pt x="250596" y="177279"/>
                  </a:lnTo>
                  <a:lnTo>
                    <a:pt x="258470" y="179819"/>
                  </a:lnTo>
                  <a:lnTo>
                    <a:pt x="255816" y="177279"/>
                  </a:lnTo>
                  <a:lnTo>
                    <a:pt x="253149" y="174739"/>
                  </a:lnTo>
                  <a:lnTo>
                    <a:pt x="259549" y="174739"/>
                  </a:lnTo>
                  <a:lnTo>
                    <a:pt x="257149" y="170929"/>
                  </a:lnTo>
                  <a:lnTo>
                    <a:pt x="261810" y="169659"/>
                  </a:lnTo>
                  <a:lnTo>
                    <a:pt x="261924" y="165849"/>
                  </a:lnTo>
                  <a:lnTo>
                    <a:pt x="255663" y="164579"/>
                  </a:lnTo>
                  <a:lnTo>
                    <a:pt x="255447" y="163309"/>
                  </a:lnTo>
                  <a:lnTo>
                    <a:pt x="256032" y="163309"/>
                  </a:lnTo>
                  <a:lnTo>
                    <a:pt x="260299" y="162039"/>
                  </a:lnTo>
                  <a:lnTo>
                    <a:pt x="262229" y="162039"/>
                  </a:lnTo>
                  <a:lnTo>
                    <a:pt x="261505" y="163309"/>
                  </a:lnTo>
                  <a:lnTo>
                    <a:pt x="262915" y="163309"/>
                  </a:lnTo>
                  <a:lnTo>
                    <a:pt x="263779" y="162039"/>
                  </a:lnTo>
                  <a:lnTo>
                    <a:pt x="265696" y="163309"/>
                  </a:lnTo>
                  <a:lnTo>
                    <a:pt x="267601" y="163309"/>
                  </a:lnTo>
                  <a:lnTo>
                    <a:pt x="265328" y="162039"/>
                  </a:lnTo>
                  <a:lnTo>
                    <a:pt x="264553" y="162039"/>
                  </a:lnTo>
                  <a:lnTo>
                    <a:pt x="265620" y="160769"/>
                  </a:lnTo>
                  <a:lnTo>
                    <a:pt x="262458" y="160769"/>
                  </a:lnTo>
                  <a:lnTo>
                    <a:pt x="259702" y="158229"/>
                  </a:lnTo>
                  <a:lnTo>
                    <a:pt x="268109" y="160769"/>
                  </a:lnTo>
                  <a:lnTo>
                    <a:pt x="265379" y="158229"/>
                  </a:lnTo>
                  <a:lnTo>
                    <a:pt x="267157" y="159499"/>
                  </a:lnTo>
                  <a:lnTo>
                    <a:pt x="266268" y="158229"/>
                  </a:lnTo>
                  <a:lnTo>
                    <a:pt x="268198" y="155689"/>
                  </a:lnTo>
                  <a:lnTo>
                    <a:pt x="263652" y="153149"/>
                  </a:lnTo>
                  <a:lnTo>
                    <a:pt x="266471" y="153149"/>
                  </a:lnTo>
                  <a:lnTo>
                    <a:pt x="267982" y="151879"/>
                  </a:lnTo>
                  <a:lnTo>
                    <a:pt x="263017" y="146799"/>
                  </a:lnTo>
                  <a:lnTo>
                    <a:pt x="266649" y="145529"/>
                  </a:lnTo>
                  <a:lnTo>
                    <a:pt x="267779" y="145529"/>
                  </a:lnTo>
                  <a:lnTo>
                    <a:pt x="265544" y="144259"/>
                  </a:lnTo>
                  <a:lnTo>
                    <a:pt x="267855" y="144259"/>
                  </a:lnTo>
                  <a:lnTo>
                    <a:pt x="268668" y="145529"/>
                  </a:lnTo>
                  <a:lnTo>
                    <a:pt x="268833" y="144259"/>
                  </a:lnTo>
                  <a:lnTo>
                    <a:pt x="266700" y="142989"/>
                  </a:lnTo>
                  <a:lnTo>
                    <a:pt x="267792" y="141719"/>
                  </a:lnTo>
                  <a:lnTo>
                    <a:pt x="269265" y="142989"/>
                  </a:lnTo>
                  <a:lnTo>
                    <a:pt x="272072" y="141719"/>
                  </a:lnTo>
                  <a:lnTo>
                    <a:pt x="266611" y="137909"/>
                  </a:lnTo>
                  <a:lnTo>
                    <a:pt x="266382" y="135369"/>
                  </a:lnTo>
                  <a:lnTo>
                    <a:pt x="270700" y="137909"/>
                  </a:lnTo>
                  <a:lnTo>
                    <a:pt x="272745" y="136639"/>
                  </a:lnTo>
                  <a:lnTo>
                    <a:pt x="273850" y="135369"/>
                  </a:lnTo>
                  <a:lnTo>
                    <a:pt x="274447" y="135369"/>
                  </a:lnTo>
                  <a:lnTo>
                    <a:pt x="275285" y="134099"/>
                  </a:lnTo>
                  <a:lnTo>
                    <a:pt x="276136" y="132829"/>
                  </a:lnTo>
                  <a:lnTo>
                    <a:pt x="272910" y="129019"/>
                  </a:lnTo>
                  <a:lnTo>
                    <a:pt x="272376" y="126479"/>
                  </a:lnTo>
                  <a:lnTo>
                    <a:pt x="277558" y="126479"/>
                  </a:lnTo>
                  <a:lnTo>
                    <a:pt x="276796" y="121399"/>
                  </a:lnTo>
                  <a:lnTo>
                    <a:pt x="280530" y="120129"/>
                  </a:lnTo>
                  <a:lnTo>
                    <a:pt x="279577" y="120129"/>
                  </a:lnTo>
                  <a:lnTo>
                    <a:pt x="277342" y="118859"/>
                  </a:lnTo>
                  <a:lnTo>
                    <a:pt x="277139" y="118859"/>
                  </a:lnTo>
                  <a:lnTo>
                    <a:pt x="278269" y="117589"/>
                  </a:lnTo>
                  <a:lnTo>
                    <a:pt x="276682" y="116319"/>
                  </a:lnTo>
                  <a:lnTo>
                    <a:pt x="275094" y="115049"/>
                  </a:lnTo>
                  <a:lnTo>
                    <a:pt x="278815" y="117589"/>
                  </a:lnTo>
                  <a:lnTo>
                    <a:pt x="278638" y="117589"/>
                  </a:lnTo>
                  <a:lnTo>
                    <a:pt x="282562" y="118859"/>
                  </a:lnTo>
                  <a:lnTo>
                    <a:pt x="282117" y="117589"/>
                  </a:lnTo>
                  <a:lnTo>
                    <a:pt x="282740" y="116319"/>
                  </a:lnTo>
                  <a:lnTo>
                    <a:pt x="280327" y="115049"/>
                  </a:lnTo>
                  <a:lnTo>
                    <a:pt x="277926" y="113779"/>
                  </a:lnTo>
                  <a:lnTo>
                    <a:pt x="281736" y="112509"/>
                  </a:lnTo>
                  <a:lnTo>
                    <a:pt x="282435" y="109969"/>
                  </a:lnTo>
                  <a:lnTo>
                    <a:pt x="282867" y="108699"/>
                  </a:lnTo>
                  <a:lnTo>
                    <a:pt x="285877" y="107429"/>
                  </a:lnTo>
                  <a:lnTo>
                    <a:pt x="284988" y="106159"/>
                  </a:lnTo>
                  <a:lnTo>
                    <a:pt x="285407" y="106159"/>
                  </a:lnTo>
                  <a:lnTo>
                    <a:pt x="284581" y="104889"/>
                  </a:lnTo>
                  <a:lnTo>
                    <a:pt x="287108" y="106159"/>
                  </a:lnTo>
                  <a:lnTo>
                    <a:pt x="289521" y="104889"/>
                  </a:lnTo>
                  <a:lnTo>
                    <a:pt x="290093" y="102349"/>
                  </a:lnTo>
                  <a:lnTo>
                    <a:pt x="291655" y="103619"/>
                  </a:lnTo>
                  <a:lnTo>
                    <a:pt x="292468" y="102349"/>
                  </a:lnTo>
                  <a:lnTo>
                    <a:pt x="290664" y="101079"/>
                  </a:lnTo>
                  <a:lnTo>
                    <a:pt x="285254" y="97269"/>
                  </a:lnTo>
                  <a:lnTo>
                    <a:pt x="285750" y="97269"/>
                  </a:lnTo>
                  <a:lnTo>
                    <a:pt x="289661" y="98539"/>
                  </a:lnTo>
                  <a:lnTo>
                    <a:pt x="290753" y="97269"/>
                  </a:lnTo>
                  <a:lnTo>
                    <a:pt x="295313" y="97269"/>
                  </a:lnTo>
                  <a:lnTo>
                    <a:pt x="293243" y="93459"/>
                  </a:lnTo>
                  <a:lnTo>
                    <a:pt x="294728" y="94703"/>
                  </a:lnTo>
                  <a:lnTo>
                    <a:pt x="295402" y="93459"/>
                  </a:lnTo>
                  <a:lnTo>
                    <a:pt x="299453" y="93459"/>
                  </a:lnTo>
                  <a:lnTo>
                    <a:pt x="297434" y="91986"/>
                  </a:lnTo>
                  <a:lnTo>
                    <a:pt x="295871" y="88379"/>
                  </a:lnTo>
                  <a:lnTo>
                    <a:pt x="295211" y="85839"/>
                  </a:lnTo>
                  <a:lnTo>
                    <a:pt x="297459" y="88379"/>
                  </a:lnTo>
                  <a:lnTo>
                    <a:pt x="295871" y="85839"/>
                  </a:lnTo>
                  <a:lnTo>
                    <a:pt x="295071" y="84569"/>
                  </a:lnTo>
                  <a:lnTo>
                    <a:pt x="294271" y="84569"/>
                  </a:lnTo>
                  <a:lnTo>
                    <a:pt x="294335" y="83299"/>
                  </a:lnTo>
                  <a:lnTo>
                    <a:pt x="297103" y="83299"/>
                  </a:lnTo>
                  <a:lnTo>
                    <a:pt x="297421" y="83299"/>
                  </a:lnTo>
                  <a:lnTo>
                    <a:pt x="297167" y="83210"/>
                  </a:lnTo>
                  <a:lnTo>
                    <a:pt x="297992" y="82029"/>
                  </a:lnTo>
                  <a:lnTo>
                    <a:pt x="297141" y="82029"/>
                  </a:lnTo>
                  <a:lnTo>
                    <a:pt x="297040" y="81838"/>
                  </a:lnTo>
                  <a:lnTo>
                    <a:pt x="297040" y="83172"/>
                  </a:lnTo>
                  <a:lnTo>
                    <a:pt x="293839" y="82029"/>
                  </a:lnTo>
                  <a:lnTo>
                    <a:pt x="295935" y="80759"/>
                  </a:lnTo>
                  <a:lnTo>
                    <a:pt x="297040" y="83172"/>
                  </a:lnTo>
                  <a:lnTo>
                    <a:pt x="297040" y="81838"/>
                  </a:lnTo>
                  <a:lnTo>
                    <a:pt x="296481" y="80759"/>
                  </a:lnTo>
                  <a:lnTo>
                    <a:pt x="295821" y="79489"/>
                  </a:lnTo>
                  <a:lnTo>
                    <a:pt x="295351" y="78219"/>
                  </a:lnTo>
                  <a:lnTo>
                    <a:pt x="297776" y="78219"/>
                  </a:lnTo>
                  <a:lnTo>
                    <a:pt x="299935" y="79489"/>
                  </a:lnTo>
                  <a:lnTo>
                    <a:pt x="298780" y="78219"/>
                  </a:lnTo>
                  <a:lnTo>
                    <a:pt x="297484" y="76949"/>
                  </a:lnTo>
                  <a:lnTo>
                    <a:pt x="299339" y="76949"/>
                  </a:lnTo>
                  <a:lnTo>
                    <a:pt x="299834" y="78219"/>
                  </a:lnTo>
                  <a:lnTo>
                    <a:pt x="302552" y="78219"/>
                  </a:lnTo>
                  <a:lnTo>
                    <a:pt x="299085" y="74409"/>
                  </a:lnTo>
                  <a:lnTo>
                    <a:pt x="302158" y="74409"/>
                  </a:lnTo>
                  <a:lnTo>
                    <a:pt x="302920" y="75679"/>
                  </a:lnTo>
                  <a:lnTo>
                    <a:pt x="303631" y="75679"/>
                  </a:lnTo>
                  <a:lnTo>
                    <a:pt x="302577" y="76949"/>
                  </a:lnTo>
                  <a:lnTo>
                    <a:pt x="301561" y="76949"/>
                  </a:lnTo>
                  <a:lnTo>
                    <a:pt x="303644" y="79489"/>
                  </a:lnTo>
                  <a:lnTo>
                    <a:pt x="304812" y="78219"/>
                  </a:lnTo>
                  <a:lnTo>
                    <a:pt x="307047" y="82029"/>
                  </a:lnTo>
                  <a:lnTo>
                    <a:pt x="306108" y="79489"/>
                  </a:lnTo>
                  <a:lnTo>
                    <a:pt x="305346" y="78219"/>
                  </a:lnTo>
                  <a:lnTo>
                    <a:pt x="303822" y="75679"/>
                  </a:lnTo>
                  <a:lnTo>
                    <a:pt x="307708" y="75679"/>
                  </a:lnTo>
                  <a:lnTo>
                    <a:pt x="307975" y="74409"/>
                  </a:lnTo>
                  <a:lnTo>
                    <a:pt x="308114" y="74510"/>
                  </a:lnTo>
                  <a:lnTo>
                    <a:pt x="308279" y="74409"/>
                  </a:lnTo>
                  <a:lnTo>
                    <a:pt x="308038" y="73139"/>
                  </a:lnTo>
                  <a:lnTo>
                    <a:pt x="308800" y="74409"/>
                  </a:lnTo>
                  <a:lnTo>
                    <a:pt x="309041" y="74409"/>
                  </a:lnTo>
                  <a:lnTo>
                    <a:pt x="309067" y="75196"/>
                  </a:lnTo>
                  <a:lnTo>
                    <a:pt x="309765" y="75679"/>
                  </a:lnTo>
                  <a:lnTo>
                    <a:pt x="309803" y="74409"/>
                  </a:lnTo>
                  <a:lnTo>
                    <a:pt x="310286" y="74409"/>
                  </a:lnTo>
                  <a:lnTo>
                    <a:pt x="308038" y="71869"/>
                  </a:lnTo>
                  <a:lnTo>
                    <a:pt x="308927" y="71869"/>
                  </a:lnTo>
                  <a:lnTo>
                    <a:pt x="306819" y="70726"/>
                  </a:lnTo>
                  <a:lnTo>
                    <a:pt x="306781" y="71869"/>
                  </a:lnTo>
                  <a:lnTo>
                    <a:pt x="306298" y="71869"/>
                  </a:lnTo>
                  <a:lnTo>
                    <a:pt x="306006" y="73139"/>
                  </a:lnTo>
                  <a:lnTo>
                    <a:pt x="305638" y="73139"/>
                  </a:lnTo>
                  <a:lnTo>
                    <a:pt x="304825" y="71869"/>
                  </a:lnTo>
                  <a:lnTo>
                    <a:pt x="304215" y="70599"/>
                  </a:lnTo>
                  <a:lnTo>
                    <a:pt x="305892" y="70599"/>
                  </a:lnTo>
                  <a:lnTo>
                    <a:pt x="302907" y="66789"/>
                  </a:lnTo>
                  <a:lnTo>
                    <a:pt x="306552" y="69329"/>
                  </a:lnTo>
                  <a:lnTo>
                    <a:pt x="309283" y="69329"/>
                  </a:lnTo>
                  <a:lnTo>
                    <a:pt x="311327" y="70599"/>
                  </a:lnTo>
                  <a:lnTo>
                    <a:pt x="311404" y="68059"/>
                  </a:lnTo>
                  <a:lnTo>
                    <a:pt x="313563" y="66789"/>
                  </a:lnTo>
                  <a:lnTo>
                    <a:pt x="312508" y="65519"/>
                  </a:lnTo>
                  <a:lnTo>
                    <a:pt x="311442" y="64249"/>
                  </a:lnTo>
                  <a:lnTo>
                    <a:pt x="310388" y="62979"/>
                  </a:lnTo>
                  <a:lnTo>
                    <a:pt x="310248" y="61709"/>
                  </a:lnTo>
                  <a:lnTo>
                    <a:pt x="311975" y="62979"/>
                  </a:lnTo>
                  <a:lnTo>
                    <a:pt x="312737" y="62979"/>
                  </a:lnTo>
                  <a:lnTo>
                    <a:pt x="312902" y="64109"/>
                  </a:lnTo>
                  <a:lnTo>
                    <a:pt x="312775" y="62979"/>
                  </a:lnTo>
                  <a:lnTo>
                    <a:pt x="314274" y="62979"/>
                  </a:lnTo>
                  <a:lnTo>
                    <a:pt x="314858" y="62979"/>
                  </a:lnTo>
                  <a:lnTo>
                    <a:pt x="314477" y="62407"/>
                  </a:lnTo>
                  <a:lnTo>
                    <a:pt x="315150" y="60439"/>
                  </a:lnTo>
                  <a:lnTo>
                    <a:pt x="315798" y="61709"/>
                  </a:lnTo>
                  <a:lnTo>
                    <a:pt x="318477" y="60439"/>
                  </a:lnTo>
                  <a:lnTo>
                    <a:pt x="318401" y="59169"/>
                  </a:lnTo>
                  <a:lnTo>
                    <a:pt x="318312" y="57899"/>
                  </a:lnTo>
                  <a:lnTo>
                    <a:pt x="318249" y="55359"/>
                  </a:lnTo>
                  <a:lnTo>
                    <a:pt x="318262" y="54089"/>
                  </a:lnTo>
                  <a:lnTo>
                    <a:pt x="321792" y="52819"/>
                  </a:lnTo>
                  <a:lnTo>
                    <a:pt x="320509" y="52819"/>
                  </a:lnTo>
                  <a:lnTo>
                    <a:pt x="326351" y="51549"/>
                  </a:lnTo>
                  <a:lnTo>
                    <a:pt x="325704" y="43929"/>
                  </a:lnTo>
                  <a:lnTo>
                    <a:pt x="332905" y="45199"/>
                  </a:lnTo>
                  <a:lnTo>
                    <a:pt x="334632" y="45199"/>
                  </a:lnTo>
                  <a:lnTo>
                    <a:pt x="333921" y="43929"/>
                  </a:lnTo>
                  <a:lnTo>
                    <a:pt x="333209" y="42659"/>
                  </a:lnTo>
                  <a:lnTo>
                    <a:pt x="332689" y="41389"/>
                  </a:lnTo>
                  <a:lnTo>
                    <a:pt x="334873" y="43929"/>
                  </a:lnTo>
                  <a:lnTo>
                    <a:pt x="334098" y="41389"/>
                  </a:lnTo>
                  <a:lnTo>
                    <a:pt x="333717" y="40119"/>
                  </a:lnTo>
                  <a:lnTo>
                    <a:pt x="333705" y="37579"/>
                  </a:lnTo>
                  <a:lnTo>
                    <a:pt x="333705" y="36309"/>
                  </a:lnTo>
                  <a:lnTo>
                    <a:pt x="341033" y="43929"/>
                  </a:lnTo>
                  <a:lnTo>
                    <a:pt x="340029" y="38849"/>
                  </a:lnTo>
                  <a:lnTo>
                    <a:pt x="338518" y="36309"/>
                  </a:lnTo>
                  <a:lnTo>
                    <a:pt x="339483" y="36309"/>
                  </a:lnTo>
                  <a:lnTo>
                    <a:pt x="340118" y="33769"/>
                  </a:lnTo>
                  <a:lnTo>
                    <a:pt x="340944" y="35407"/>
                  </a:lnTo>
                  <a:lnTo>
                    <a:pt x="340372" y="33769"/>
                  </a:lnTo>
                  <a:lnTo>
                    <a:pt x="341312" y="35039"/>
                  </a:lnTo>
                  <a:lnTo>
                    <a:pt x="342277" y="36309"/>
                  </a:lnTo>
                  <a:lnTo>
                    <a:pt x="342404" y="33769"/>
                  </a:lnTo>
                  <a:lnTo>
                    <a:pt x="342455" y="32499"/>
                  </a:lnTo>
                  <a:lnTo>
                    <a:pt x="344551" y="32499"/>
                  </a:lnTo>
                  <a:lnTo>
                    <a:pt x="345986" y="37579"/>
                  </a:lnTo>
                  <a:lnTo>
                    <a:pt x="348157" y="37579"/>
                  </a:lnTo>
                  <a:lnTo>
                    <a:pt x="348526" y="3630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17255681" y="6768928"/>
              <a:ext cx="210185" cy="212090"/>
            </a:xfrm>
            <a:custGeom>
              <a:avLst/>
              <a:gdLst/>
              <a:ahLst/>
              <a:cxnLst/>
              <a:rect l="l" t="t" r="r" b="b"/>
              <a:pathLst>
                <a:path w="210184" h="212090">
                  <a:moveTo>
                    <a:pt x="419" y="210312"/>
                  </a:moveTo>
                  <a:lnTo>
                    <a:pt x="152" y="210134"/>
                  </a:lnTo>
                  <a:lnTo>
                    <a:pt x="317" y="210566"/>
                  </a:lnTo>
                  <a:lnTo>
                    <a:pt x="381" y="210439"/>
                  </a:lnTo>
                  <a:lnTo>
                    <a:pt x="419" y="210312"/>
                  </a:lnTo>
                  <a:close/>
                </a:path>
                <a:path w="210184" h="212090">
                  <a:moveTo>
                    <a:pt x="685" y="211531"/>
                  </a:moveTo>
                  <a:lnTo>
                    <a:pt x="317" y="210578"/>
                  </a:lnTo>
                  <a:lnTo>
                    <a:pt x="203" y="210794"/>
                  </a:lnTo>
                  <a:lnTo>
                    <a:pt x="0" y="211023"/>
                  </a:lnTo>
                  <a:lnTo>
                    <a:pt x="685" y="211531"/>
                  </a:lnTo>
                  <a:close/>
                </a:path>
                <a:path w="210184" h="212090">
                  <a:moveTo>
                    <a:pt x="3086" y="201637"/>
                  </a:moveTo>
                  <a:lnTo>
                    <a:pt x="3009" y="201282"/>
                  </a:lnTo>
                  <a:lnTo>
                    <a:pt x="2603" y="201231"/>
                  </a:lnTo>
                  <a:lnTo>
                    <a:pt x="3086" y="201637"/>
                  </a:lnTo>
                  <a:close/>
                </a:path>
                <a:path w="210184" h="212090">
                  <a:moveTo>
                    <a:pt x="3860" y="202285"/>
                  </a:moveTo>
                  <a:lnTo>
                    <a:pt x="3086" y="201637"/>
                  </a:lnTo>
                  <a:lnTo>
                    <a:pt x="3136" y="201841"/>
                  </a:lnTo>
                  <a:lnTo>
                    <a:pt x="3860" y="202285"/>
                  </a:lnTo>
                  <a:close/>
                </a:path>
                <a:path w="210184" h="212090">
                  <a:moveTo>
                    <a:pt x="4787" y="202831"/>
                  </a:moveTo>
                  <a:lnTo>
                    <a:pt x="3860" y="202285"/>
                  </a:lnTo>
                  <a:lnTo>
                    <a:pt x="4038" y="202425"/>
                  </a:lnTo>
                  <a:lnTo>
                    <a:pt x="4330" y="202603"/>
                  </a:lnTo>
                  <a:lnTo>
                    <a:pt x="4787" y="202831"/>
                  </a:lnTo>
                  <a:close/>
                </a:path>
                <a:path w="210184" h="212090">
                  <a:moveTo>
                    <a:pt x="6959" y="201752"/>
                  </a:moveTo>
                  <a:lnTo>
                    <a:pt x="6045" y="200875"/>
                  </a:lnTo>
                  <a:lnTo>
                    <a:pt x="5588" y="200444"/>
                  </a:lnTo>
                  <a:lnTo>
                    <a:pt x="5118" y="200875"/>
                  </a:lnTo>
                  <a:lnTo>
                    <a:pt x="2895" y="200787"/>
                  </a:lnTo>
                  <a:lnTo>
                    <a:pt x="3009" y="201282"/>
                  </a:lnTo>
                  <a:lnTo>
                    <a:pt x="6959" y="201752"/>
                  </a:lnTo>
                  <a:close/>
                </a:path>
                <a:path w="210184" h="212090">
                  <a:moveTo>
                    <a:pt x="22009" y="197205"/>
                  </a:moveTo>
                  <a:lnTo>
                    <a:pt x="20281" y="198615"/>
                  </a:lnTo>
                  <a:lnTo>
                    <a:pt x="20840" y="198716"/>
                  </a:lnTo>
                  <a:lnTo>
                    <a:pt x="22009" y="197205"/>
                  </a:lnTo>
                  <a:close/>
                </a:path>
                <a:path w="210184" h="212090">
                  <a:moveTo>
                    <a:pt x="23050" y="199110"/>
                  </a:moveTo>
                  <a:lnTo>
                    <a:pt x="20840" y="198716"/>
                  </a:lnTo>
                  <a:lnTo>
                    <a:pt x="20332" y="199364"/>
                  </a:lnTo>
                  <a:lnTo>
                    <a:pt x="22999" y="199351"/>
                  </a:lnTo>
                  <a:lnTo>
                    <a:pt x="23050" y="199110"/>
                  </a:lnTo>
                  <a:close/>
                </a:path>
                <a:path w="210184" h="212090">
                  <a:moveTo>
                    <a:pt x="27076" y="199351"/>
                  </a:moveTo>
                  <a:lnTo>
                    <a:pt x="22999" y="199364"/>
                  </a:lnTo>
                  <a:lnTo>
                    <a:pt x="22847" y="200050"/>
                  </a:lnTo>
                  <a:lnTo>
                    <a:pt x="27076" y="199351"/>
                  </a:lnTo>
                  <a:close/>
                </a:path>
                <a:path w="210184" h="212090">
                  <a:moveTo>
                    <a:pt x="28473" y="193509"/>
                  </a:moveTo>
                  <a:lnTo>
                    <a:pt x="27736" y="192138"/>
                  </a:lnTo>
                  <a:lnTo>
                    <a:pt x="26479" y="192392"/>
                  </a:lnTo>
                  <a:lnTo>
                    <a:pt x="26416" y="193598"/>
                  </a:lnTo>
                  <a:lnTo>
                    <a:pt x="27940" y="193154"/>
                  </a:lnTo>
                  <a:lnTo>
                    <a:pt x="28473" y="193509"/>
                  </a:lnTo>
                  <a:close/>
                </a:path>
                <a:path w="210184" h="212090">
                  <a:moveTo>
                    <a:pt x="43065" y="137985"/>
                  </a:moveTo>
                  <a:lnTo>
                    <a:pt x="41224" y="137756"/>
                  </a:lnTo>
                  <a:lnTo>
                    <a:pt x="43040" y="139471"/>
                  </a:lnTo>
                  <a:lnTo>
                    <a:pt x="43065" y="137985"/>
                  </a:lnTo>
                  <a:close/>
                </a:path>
                <a:path w="210184" h="212090">
                  <a:moveTo>
                    <a:pt x="51104" y="153974"/>
                  </a:moveTo>
                  <a:lnTo>
                    <a:pt x="49745" y="153022"/>
                  </a:lnTo>
                  <a:lnTo>
                    <a:pt x="51066" y="153987"/>
                  </a:lnTo>
                  <a:close/>
                </a:path>
                <a:path w="210184" h="212090">
                  <a:moveTo>
                    <a:pt x="52070" y="153657"/>
                  </a:moveTo>
                  <a:lnTo>
                    <a:pt x="51104" y="153974"/>
                  </a:lnTo>
                  <a:lnTo>
                    <a:pt x="51930" y="154571"/>
                  </a:lnTo>
                  <a:lnTo>
                    <a:pt x="52070" y="153657"/>
                  </a:lnTo>
                  <a:close/>
                </a:path>
                <a:path w="210184" h="212090">
                  <a:moveTo>
                    <a:pt x="61823" y="144881"/>
                  </a:moveTo>
                  <a:lnTo>
                    <a:pt x="61798" y="143167"/>
                  </a:lnTo>
                  <a:lnTo>
                    <a:pt x="61709" y="144360"/>
                  </a:lnTo>
                  <a:lnTo>
                    <a:pt x="61823" y="144881"/>
                  </a:lnTo>
                  <a:close/>
                </a:path>
                <a:path w="210184" h="212090">
                  <a:moveTo>
                    <a:pt x="108458" y="85534"/>
                  </a:moveTo>
                  <a:lnTo>
                    <a:pt x="108369" y="84175"/>
                  </a:lnTo>
                  <a:lnTo>
                    <a:pt x="105752" y="82130"/>
                  </a:lnTo>
                  <a:lnTo>
                    <a:pt x="105803" y="82943"/>
                  </a:lnTo>
                  <a:lnTo>
                    <a:pt x="108458" y="85534"/>
                  </a:lnTo>
                  <a:close/>
                </a:path>
                <a:path w="210184" h="212090">
                  <a:moveTo>
                    <a:pt x="131800" y="59220"/>
                  </a:moveTo>
                  <a:lnTo>
                    <a:pt x="131089" y="57645"/>
                  </a:lnTo>
                  <a:lnTo>
                    <a:pt x="130403" y="58000"/>
                  </a:lnTo>
                  <a:lnTo>
                    <a:pt x="128968" y="57594"/>
                  </a:lnTo>
                  <a:lnTo>
                    <a:pt x="128993" y="58166"/>
                  </a:lnTo>
                  <a:lnTo>
                    <a:pt x="130403" y="59105"/>
                  </a:lnTo>
                  <a:lnTo>
                    <a:pt x="131800" y="59220"/>
                  </a:lnTo>
                  <a:close/>
                </a:path>
                <a:path w="210184" h="212090">
                  <a:moveTo>
                    <a:pt x="209651" y="0"/>
                  </a:moveTo>
                  <a:lnTo>
                    <a:pt x="209067" y="177"/>
                  </a:lnTo>
                  <a:lnTo>
                    <a:pt x="209143" y="1460"/>
                  </a:lnTo>
                  <a:lnTo>
                    <a:pt x="209651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0" name="object 160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7821446" y="4303544"/>
              <a:ext cx="1382156" cy="1382146"/>
            </a:xfrm>
            <a:prstGeom prst="rect">
              <a:avLst/>
            </a:prstGeom>
          </p:spPr>
        </p:pic>
      </p:grpSp>
      <p:sp>
        <p:nvSpPr>
          <p:cNvPr id="161" name="object 161"/>
          <p:cNvSpPr txBox="1"/>
          <p:nvPr/>
        </p:nvSpPr>
        <p:spPr>
          <a:xfrm>
            <a:off x="11138792" y="1428891"/>
            <a:ext cx="5088255" cy="3498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2100" b="1" dirty="0">
                <a:solidFill>
                  <a:srgbClr val="522E48"/>
                </a:solidFill>
                <a:latin typeface="Montserrat"/>
                <a:cs typeface="Montserrat"/>
              </a:rPr>
              <a:t>Стильный</a:t>
            </a:r>
            <a:r>
              <a:rPr sz="2100" b="1" spc="6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100" b="1" dirty="0">
                <a:solidFill>
                  <a:srgbClr val="522E48"/>
                </a:solidFill>
                <a:latin typeface="Montserrat"/>
                <a:cs typeface="Montserrat"/>
              </a:rPr>
              <a:t>мерч</a:t>
            </a:r>
            <a:r>
              <a:rPr sz="2100" b="1" spc="6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100" b="1" dirty="0">
                <a:solidFill>
                  <a:srgbClr val="522E48"/>
                </a:solidFill>
                <a:latin typeface="Montserrat"/>
                <a:cs typeface="Montserrat"/>
              </a:rPr>
              <a:t>объединяет</a:t>
            </a:r>
            <a:r>
              <a:rPr sz="2100" b="1" spc="6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100" b="1" spc="-10" dirty="0">
                <a:solidFill>
                  <a:srgbClr val="522E48"/>
                </a:solidFill>
                <a:latin typeface="Montserrat"/>
                <a:cs typeface="Montserrat"/>
              </a:rPr>
              <a:t>актив</a:t>
            </a:r>
            <a:endParaRPr sz="2100">
              <a:latin typeface="Montserrat"/>
              <a:cs typeface="Montserrat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233766" y="420369"/>
            <a:ext cx="11188700" cy="10888345"/>
            <a:chOff x="4233766" y="420369"/>
            <a:chExt cx="11188700" cy="10888345"/>
          </a:xfrm>
        </p:grpSpPr>
        <p:sp>
          <p:nvSpPr>
            <p:cNvPr id="3" name="object 3"/>
            <p:cNvSpPr/>
            <p:nvPr/>
          </p:nvSpPr>
          <p:spPr>
            <a:xfrm>
              <a:off x="4743315" y="420369"/>
              <a:ext cx="10679430" cy="10888345"/>
            </a:xfrm>
            <a:custGeom>
              <a:avLst/>
              <a:gdLst/>
              <a:ahLst/>
              <a:cxnLst/>
              <a:rect l="l" t="t" r="r" b="b"/>
              <a:pathLst>
                <a:path w="10679430" h="10888345">
                  <a:moveTo>
                    <a:pt x="8331034" y="0"/>
                  </a:moveTo>
                  <a:lnTo>
                    <a:pt x="1918842" y="0"/>
                  </a:lnTo>
                  <a:lnTo>
                    <a:pt x="1925318" y="2177051"/>
                  </a:lnTo>
                  <a:lnTo>
                    <a:pt x="1924595" y="3037619"/>
                  </a:lnTo>
                  <a:lnTo>
                    <a:pt x="1921729" y="3683159"/>
                  </a:lnTo>
                  <a:lnTo>
                    <a:pt x="1917639" y="4186811"/>
                  </a:lnTo>
                  <a:lnTo>
                    <a:pt x="1912546" y="4616723"/>
                  </a:lnTo>
                  <a:lnTo>
                    <a:pt x="1906925" y="4976296"/>
                  </a:lnTo>
                  <a:lnTo>
                    <a:pt x="1900040" y="5326868"/>
                  </a:lnTo>
                  <a:lnTo>
                    <a:pt x="1893262" y="5611615"/>
                  </a:lnTo>
                  <a:lnTo>
                    <a:pt x="1885476" y="5889192"/>
                  </a:lnTo>
                  <a:lnTo>
                    <a:pt x="1878483" y="6105809"/>
                  </a:lnTo>
                  <a:lnTo>
                    <a:pt x="1870776" y="6317356"/>
                  </a:lnTo>
                  <a:lnTo>
                    <a:pt x="1862327" y="6523618"/>
                  </a:lnTo>
                  <a:lnTo>
                    <a:pt x="1853105" y="6724380"/>
                  </a:lnTo>
                  <a:lnTo>
                    <a:pt x="1843079" y="6919429"/>
                  </a:lnTo>
                  <a:lnTo>
                    <a:pt x="1835015" y="7061837"/>
                  </a:lnTo>
                  <a:lnTo>
                    <a:pt x="1826470" y="7200821"/>
                  </a:lnTo>
                  <a:lnTo>
                    <a:pt x="1817430" y="7336289"/>
                  </a:lnTo>
                  <a:lnTo>
                    <a:pt x="1807884" y="7468153"/>
                  </a:lnTo>
                  <a:lnTo>
                    <a:pt x="1797818" y="7596321"/>
                  </a:lnTo>
                  <a:lnTo>
                    <a:pt x="1787220" y="7720702"/>
                  </a:lnTo>
                  <a:lnTo>
                    <a:pt x="1776077" y="7841207"/>
                  </a:lnTo>
                  <a:lnTo>
                    <a:pt x="1768339" y="7919346"/>
                  </a:lnTo>
                  <a:lnTo>
                    <a:pt x="1760350" y="7995695"/>
                  </a:lnTo>
                  <a:lnTo>
                    <a:pt x="1752106" y="8070227"/>
                  </a:lnTo>
                  <a:lnTo>
                    <a:pt x="1743602" y="8142916"/>
                  </a:lnTo>
                  <a:lnTo>
                    <a:pt x="1734835" y="8213735"/>
                  </a:lnTo>
                  <a:lnTo>
                    <a:pt x="1725802" y="8282658"/>
                  </a:lnTo>
                  <a:lnTo>
                    <a:pt x="1716499" y="8349656"/>
                  </a:lnTo>
                  <a:lnTo>
                    <a:pt x="1706921" y="8414704"/>
                  </a:lnTo>
                  <a:lnTo>
                    <a:pt x="1697066" y="8477775"/>
                  </a:lnTo>
                  <a:lnTo>
                    <a:pt x="1686928" y="8538842"/>
                  </a:lnTo>
                  <a:lnTo>
                    <a:pt x="1676506" y="8597878"/>
                  </a:lnTo>
                  <a:lnTo>
                    <a:pt x="1665794" y="8654857"/>
                  </a:lnTo>
                  <a:lnTo>
                    <a:pt x="1654789" y="8709752"/>
                  </a:lnTo>
                  <a:lnTo>
                    <a:pt x="1643487" y="8762535"/>
                  </a:lnTo>
                  <a:lnTo>
                    <a:pt x="1631885" y="8813181"/>
                  </a:lnTo>
                  <a:lnTo>
                    <a:pt x="1619979" y="8861662"/>
                  </a:lnTo>
                  <a:lnTo>
                    <a:pt x="1607764" y="8907952"/>
                  </a:lnTo>
                  <a:lnTo>
                    <a:pt x="1595238" y="8952024"/>
                  </a:lnTo>
                  <a:lnTo>
                    <a:pt x="1582396" y="8993850"/>
                  </a:lnTo>
                  <a:lnTo>
                    <a:pt x="1569235" y="9033406"/>
                  </a:lnTo>
                  <a:lnTo>
                    <a:pt x="1555751" y="9070662"/>
                  </a:lnTo>
                  <a:lnTo>
                    <a:pt x="1534911" y="9122179"/>
                  </a:lnTo>
                  <a:lnTo>
                    <a:pt x="1513323" y="9168374"/>
                  </a:lnTo>
                  <a:lnTo>
                    <a:pt x="1403791" y="9363997"/>
                  </a:lnTo>
                  <a:lnTo>
                    <a:pt x="1373707" y="9415646"/>
                  </a:lnTo>
                  <a:lnTo>
                    <a:pt x="1343169" y="9466480"/>
                  </a:lnTo>
                  <a:lnTo>
                    <a:pt x="1312201" y="9516504"/>
                  </a:lnTo>
                  <a:lnTo>
                    <a:pt x="1280823" y="9565722"/>
                  </a:lnTo>
                  <a:lnTo>
                    <a:pt x="1249057" y="9614140"/>
                  </a:lnTo>
                  <a:lnTo>
                    <a:pt x="1216925" y="9661762"/>
                  </a:lnTo>
                  <a:lnTo>
                    <a:pt x="1184449" y="9708593"/>
                  </a:lnTo>
                  <a:lnTo>
                    <a:pt x="1151651" y="9754640"/>
                  </a:lnTo>
                  <a:lnTo>
                    <a:pt x="1118551" y="9799905"/>
                  </a:lnTo>
                  <a:lnTo>
                    <a:pt x="1085173" y="9844395"/>
                  </a:lnTo>
                  <a:lnTo>
                    <a:pt x="1051538" y="9888114"/>
                  </a:lnTo>
                  <a:lnTo>
                    <a:pt x="1017667" y="9931067"/>
                  </a:lnTo>
                  <a:lnTo>
                    <a:pt x="983583" y="9973260"/>
                  </a:lnTo>
                  <a:lnTo>
                    <a:pt x="949307" y="10014696"/>
                  </a:lnTo>
                  <a:lnTo>
                    <a:pt x="914860" y="10055382"/>
                  </a:lnTo>
                  <a:lnTo>
                    <a:pt x="880265" y="10095322"/>
                  </a:lnTo>
                  <a:lnTo>
                    <a:pt x="845544" y="10134521"/>
                  </a:lnTo>
                  <a:lnTo>
                    <a:pt x="810718" y="10172984"/>
                  </a:lnTo>
                  <a:lnTo>
                    <a:pt x="775808" y="10210716"/>
                  </a:lnTo>
                  <a:lnTo>
                    <a:pt x="740838" y="10247722"/>
                  </a:lnTo>
                  <a:lnTo>
                    <a:pt x="705827" y="10284006"/>
                  </a:lnTo>
                  <a:lnTo>
                    <a:pt x="670799" y="10319575"/>
                  </a:lnTo>
                  <a:lnTo>
                    <a:pt x="635775" y="10354432"/>
                  </a:lnTo>
                  <a:lnTo>
                    <a:pt x="600776" y="10388584"/>
                  </a:lnTo>
                  <a:lnTo>
                    <a:pt x="565825" y="10422034"/>
                  </a:lnTo>
                  <a:lnTo>
                    <a:pt x="530943" y="10454787"/>
                  </a:lnTo>
                  <a:lnTo>
                    <a:pt x="496152" y="10486849"/>
                  </a:lnTo>
                  <a:lnTo>
                    <a:pt x="461474" y="10518225"/>
                  </a:lnTo>
                  <a:lnTo>
                    <a:pt x="426931" y="10548919"/>
                  </a:lnTo>
                  <a:lnTo>
                    <a:pt x="392543" y="10578937"/>
                  </a:lnTo>
                  <a:lnTo>
                    <a:pt x="358334" y="10608284"/>
                  </a:lnTo>
                  <a:lnTo>
                    <a:pt x="324324" y="10636963"/>
                  </a:lnTo>
                  <a:lnTo>
                    <a:pt x="290536" y="10664982"/>
                  </a:lnTo>
                  <a:lnTo>
                    <a:pt x="256991" y="10692343"/>
                  </a:lnTo>
                  <a:lnTo>
                    <a:pt x="223711" y="10719053"/>
                  </a:lnTo>
                  <a:lnTo>
                    <a:pt x="190717" y="10745116"/>
                  </a:lnTo>
                  <a:lnTo>
                    <a:pt x="158033" y="10770538"/>
                  </a:lnTo>
                  <a:lnTo>
                    <a:pt x="125679" y="10795322"/>
                  </a:lnTo>
                  <a:lnTo>
                    <a:pt x="93676" y="10819475"/>
                  </a:lnTo>
                  <a:lnTo>
                    <a:pt x="62048" y="10843001"/>
                  </a:lnTo>
                  <a:lnTo>
                    <a:pt x="30815" y="10865905"/>
                  </a:lnTo>
                  <a:lnTo>
                    <a:pt x="0" y="10888192"/>
                  </a:lnTo>
                  <a:lnTo>
                    <a:pt x="10678868" y="10888192"/>
                  </a:lnTo>
                  <a:lnTo>
                    <a:pt x="10644203" y="10862008"/>
                  </a:lnTo>
                  <a:lnTo>
                    <a:pt x="10609901" y="10835651"/>
                  </a:lnTo>
                  <a:lnTo>
                    <a:pt x="10575958" y="10809119"/>
                  </a:lnTo>
                  <a:lnTo>
                    <a:pt x="10542374" y="10782412"/>
                  </a:lnTo>
                  <a:lnTo>
                    <a:pt x="10509146" y="10755526"/>
                  </a:lnTo>
                  <a:lnTo>
                    <a:pt x="10476272" y="10728460"/>
                  </a:lnTo>
                  <a:lnTo>
                    <a:pt x="10443750" y="10701213"/>
                  </a:lnTo>
                  <a:lnTo>
                    <a:pt x="10411579" y="10673782"/>
                  </a:lnTo>
                  <a:lnTo>
                    <a:pt x="10379756" y="10646167"/>
                  </a:lnTo>
                  <a:lnTo>
                    <a:pt x="10348279" y="10618365"/>
                  </a:lnTo>
                  <a:lnTo>
                    <a:pt x="10317146" y="10590376"/>
                  </a:lnTo>
                  <a:lnTo>
                    <a:pt x="10286355" y="10562196"/>
                  </a:lnTo>
                  <a:lnTo>
                    <a:pt x="10255905" y="10533825"/>
                  </a:lnTo>
                  <a:lnTo>
                    <a:pt x="10225792" y="10505260"/>
                  </a:lnTo>
                  <a:lnTo>
                    <a:pt x="10196016" y="10476501"/>
                  </a:lnTo>
                  <a:lnTo>
                    <a:pt x="10166575" y="10447545"/>
                  </a:lnTo>
                  <a:lnTo>
                    <a:pt x="10137465" y="10418391"/>
                  </a:lnTo>
                  <a:lnTo>
                    <a:pt x="10108686" y="10389037"/>
                  </a:lnTo>
                  <a:lnTo>
                    <a:pt x="10080235" y="10359481"/>
                  </a:lnTo>
                  <a:lnTo>
                    <a:pt x="10052110" y="10329722"/>
                  </a:lnTo>
                  <a:lnTo>
                    <a:pt x="10024309" y="10299758"/>
                  </a:lnTo>
                  <a:lnTo>
                    <a:pt x="9996831" y="10269587"/>
                  </a:lnTo>
                  <a:lnTo>
                    <a:pt x="9969673" y="10239208"/>
                  </a:lnTo>
                  <a:lnTo>
                    <a:pt x="9942833" y="10208619"/>
                  </a:lnTo>
                  <a:lnTo>
                    <a:pt x="9916309" y="10177819"/>
                  </a:lnTo>
                  <a:lnTo>
                    <a:pt x="9890100" y="10146805"/>
                  </a:lnTo>
                  <a:lnTo>
                    <a:pt x="9864203" y="10115575"/>
                  </a:lnTo>
                  <a:lnTo>
                    <a:pt x="9838616" y="10084129"/>
                  </a:lnTo>
                  <a:lnTo>
                    <a:pt x="9813338" y="10052465"/>
                  </a:lnTo>
                  <a:lnTo>
                    <a:pt x="9788365" y="10020581"/>
                  </a:lnTo>
                  <a:lnTo>
                    <a:pt x="9763697" y="9988474"/>
                  </a:lnTo>
                  <a:lnTo>
                    <a:pt x="9739332" y="9956145"/>
                  </a:lnTo>
                  <a:lnTo>
                    <a:pt x="9715266" y="9923590"/>
                  </a:lnTo>
                  <a:lnTo>
                    <a:pt x="9691499" y="9890808"/>
                  </a:lnTo>
                  <a:lnTo>
                    <a:pt x="9668028" y="9857798"/>
                  </a:lnTo>
                  <a:lnTo>
                    <a:pt x="9644852" y="9824557"/>
                  </a:lnTo>
                  <a:lnTo>
                    <a:pt x="9621967" y="9791085"/>
                  </a:lnTo>
                  <a:lnTo>
                    <a:pt x="9599373" y="9757379"/>
                  </a:lnTo>
                  <a:lnTo>
                    <a:pt x="9577068" y="9723438"/>
                  </a:lnTo>
                  <a:lnTo>
                    <a:pt x="9555048" y="9689260"/>
                  </a:lnTo>
                  <a:lnTo>
                    <a:pt x="9533313" y="9654843"/>
                  </a:lnTo>
                  <a:lnTo>
                    <a:pt x="9511861" y="9620186"/>
                  </a:lnTo>
                  <a:lnTo>
                    <a:pt x="9490688" y="9585287"/>
                  </a:lnTo>
                  <a:lnTo>
                    <a:pt x="9469794" y="9550145"/>
                  </a:lnTo>
                  <a:lnTo>
                    <a:pt x="9449177" y="9514757"/>
                  </a:lnTo>
                  <a:lnTo>
                    <a:pt x="9428833" y="9479122"/>
                  </a:lnTo>
                  <a:lnTo>
                    <a:pt x="9408762" y="9443239"/>
                  </a:lnTo>
                  <a:lnTo>
                    <a:pt x="9388961" y="9407105"/>
                  </a:lnTo>
                  <a:lnTo>
                    <a:pt x="9369429" y="9370719"/>
                  </a:lnTo>
                  <a:lnTo>
                    <a:pt x="9350163" y="9334079"/>
                  </a:lnTo>
                  <a:lnTo>
                    <a:pt x="9331161" y="9297184"/>
                  </a:lnTo>
                  <a:lnTo>
                    <a:pt x="9312422" y="9260031"/>
                  </a:lnTo>
                  <a:lnTo>
                    <a:pt x="9293943" y="9222620"/>
                  </a:lnTo>
                  <a:lnTo>
                    <a:pt x="9275722" y="9184949"/>
                  </a:lnTo>
                  <a:lnTo>
                    <a:pt x="9257758" y="9147015"/>
                  </a:lnTo>
                  <a:lnTo>
                    <a:pt x="9240048" y="9108818"/>
                  </a:lnTo>
                  <a:lnTo>
                    <a:pt x="9222591" y="9070355"/>
                  </a:lnTo>
                  <a:lnTo>
                    <a:pt x="9205383" y="9031625"/>
                  </a:lnTo>
                  <a:lnTo>
                    <a:pt x="9188425" y="8992626"/>
                  </a:lnTo>
                  <a:lnTo>
                    <a:pt x="9171712" y="8953356"/>
                  </a:lnTo>
                  <a:lnTo>
                    <a:pt x="9155244" y="8913815"/>
                  </a:lnTo>
                  <a:lnTo>
                    <a:pt x="9139019" y="8873999"/>
                  </a:lnTo>
                  <a:lnTo>
                    <a:pt x="9123033" y="8833908"/>
                  </a:lnTo>
                  <a:lnTo>
                    <a:pt x="9107286" y="8793539"/>
                  </a:lnTo>
                  <a:lnTo>
                    <a:pt x="9091776" y="8752892"/>
                  </a:lnTo>
                  <a:lnTo>
                    <a:pt x="9076500" y="8711964"/>
                  </a:lnTo>
                  <a:lnTo>
                    <a:pt x="9061456" y="8670753"/>
                  </a:lnTo>
                  <a:lnTo>
                    <a:pt x="9046643" y="8629259"/>
                  </a:lnTo>
                  <a:lnTo>
                    <a:pt x="9032058" y="8587479"/>
                  </a:lnTo>
                  <a:lnTo>
                    <a:pt x="9017700" y="8545411"/>
                  </a:lnTo>
                  <a:lnTo>
                    <a:pt x="9003566" y="8503055"/>
                  </a:lnTo>
                  <a:lnTo>
                    <a:pt x="8989654" y="8460408"/>
                  </a:lnTo>
                  <a:lnTo>
                    <a:pt x="8975963" y="8417468"/>
                  </a:lnTo>
                  <a:lnTo>
                    <a:pt x="8962490" y="8374235"/>
                  </a:lnTo>
                  <a:lnTo>
                    <a:pt x="8949234" y="8330705"/>
                  </a:lnTo>
                  <a:lnTo>
                    <a:pt x="8936192" y="8286878"/>
                  </a:lnTo>
                  <a:lnTo>
                    <a:pt x="8923363" y="8242752"/>
                  </a:lnTo>
                  <a:lnTo>
                    <a:pt x="8910744" y="8198326"/>
                  </a:lnTo>
                  <a:lnTo>
                    <a:pt x="8898333" y="8153596"/>
                  </a:lnTo>
                  <a:lnTo>
                    <a:pt x="8886129" y="8108563"/>
                  </a:lnTo>
                  <a:lnTo>
                    <a:pt x="8874130" y="8063224"/>
                  </a:lnTo>
                  <a:lnTo>
                    <a:pt x="8862333" y="8017577"/>
                  </a:lnTo>
                  <a:lnTo>
                    <a:pt x="8850736" y="7971621"/>
                  </a:lnTo>
                  <a:lnTo>
                    <a:pt x="8839338" y="7925354"/>
                  </a:lnTo>
                  <a:lnTo>
                    <a:pt x="8828136" y="7878775"/>
                  </a:lnTo>
                  <a:lnTo>
                    <a:pt x="8817129" y="7831881"/>
                  </a:lnTo>
                  <a:lnTo>
                    <a:pt x="8806314" y="7784671"/>
                  </a:lnTo>
                  <a:lnTo>
                    <a:pt x="8795689" y="7737144"/>
                  </a:lnTo>
                  <a:lnTo>
                    <a:pt x="8785254" y="7689297"/>
                  </a:lnTo>
                  <a:lnTo>
                    <a:pt x="8775004" y="7641130"/>
                  </a:lnTo>
                  <a:lnTo>
                    <a:pt x="8764939" y="7592640"/>
                  </a:lnTo>
                  <a:lnTo>
                    <a:pt x="8755057" y="7543825"/>
                  </a:lnTo>
                  <a:lnTo>
                    <a:pt x="8745355" y="7494685"/>
                  </a:lnTo>
                  <a:lnTo>
                    <a:pt x="8735832" y="7445216"/>
                  </a:lnTo>
                  <a:lnTo>
                    <a:pt x="8726485" y="7395419"/>
                  </a:lnTo>
                  <a:lnTo>
                    <a:pt x="8717312" y="7345290"/>
                  </a:lnTo>
                  <a:lnTo>
                    <a:pt x="8708313" y="7294829"/>
                  </a:lnTo>
                  <a:lnTo>
                    <a:pt x="8699483" y="7244033"/>
                  </a:lnTo>
                  <a:lnTo>
                    <a:pt x="8690822" y="7192901"/>
                  </a:lnTo>
                  <a:lnTo>
                    <a:pt x="8682328" y="7141431"/>
                  </a:lnTo>
                  <a:lnTo>
                    <a:pt x="8673998" y="7089622"/>
                  </a:lnTo>
                  <a:lnTo>
                    <a:pt x="8665831" y="7037472"/>
                  </a:lnTo>
                  <a:lnTo>
                    <a:pt x="8649976" y="6932141"/>
                  </a:lnTo>
                  <a:lnTo>
                    <a:pt x="8634747" y="6825425"/>
                  </a:lnTo>
                  <a:lnTo>
                    <a:pt x="8620129" y="6717311"/>
                  </a:lnTo>
                  <a:lnTo>
                    <a:pt x="8606104" y="6607786"/>
                  </a:lnTo>
                  <a:lnTo>
                    <a:pt x="8592658" y="6496835"/>
                  </a:lnTo>
                  <a:lnTo>
                    <a:pt x="8579774" y="6384446"/>
                  </a:lnTo>
                  <a:lnTo>
                    <a:pt x="8567437" y="6270605"/>
                  </a:lnTo>
                  <a:lnTo>
                    <a:pt x="8555630" y="6155298"/>
                  </a:lnTo>
                  <a:lnTo>
                    <a:pt x="8544337" y="6038513"/>
                  </a:lnTo>
                  <a:lnTo>
                    <a:pt x="8533542" y="5920235"/>
                  </a:lnTo>
                  <a:lnTo>
                    <a:pt x="8523230" y="5800451"/>
                  </a:lnTo>
                  <a:lnTo>
                    <a:pt x="8513384" y="5679148"/>
                  </a:lnTo>
                  <a:lnTo>
                    <a:pt x="8503989" y="5556312"/>
                  </a:lnTo>
                  <a:lnTo>
                    <a:pt x="8495028" y="5431931"/>
                  </a:lnTo>
                  <a:lnTo>
                    <a:pt x="8486486" y="5305989"/>
                  </a:lnTo>
                  <a:lnTo>
                    <a:pt x="8478347" y="5178475"/>
                  </a:lnTo>
                  <a:lnTo>
                    <a:pt x="8470594" y="5049374"/>
                  </a:lnTo>
                  <a:lnTo>
                    <a:pt x="8463211" y="4918673"/>
                  </a:lnTo>
                  <a:lnTo>
                    <a:pt x="8456183" y="4786359"/>
                  </a:lnTo>
                  <a:lnTo>
                    <a:pt x="8446271" y="4584833"/>
                  </a:lnTo>
                  <a:lnTo>
                    <a:pt x="8437068" y="4379601"/>
                  </a:lnTo>
                  <a:lnTo>
                    <a:pt x="8428518" y="4170618"/>
                  </a:lnTo>
                  <a:lnTo>
                    <a:pt x="8420569" y="3957839"/>
                  </a:lnTo>
                  <a:lnTo>
                    <a:pt x="8413166" y="3741217"/>
                  </a:lnTo>
                  <a:lnTo>
                    <a:pt x="8404053" y="3446334"/>
                  </a:lnTo>
                  <a:lnTo>
                    <a:pt x="8395687" y="3144432"/>
                  </a:lnTo>
                  <a:lnTo>
                    <a:pt x="8386086" y="2757022"/>
                  </a:lnTo>
                  <a:lnTo>
                    <a:pt x="8375493" y="2277136"/>
                  </a:lnTo>
                  <a:lnTo>
                    <a:pt x="8331034" y="0"/>
                  </a:lnTo>
                  <a:close/>
                </a:path>
              </a:pathLst>
            </a:custGeom>
            <a:solidFill>
              <a:srgbClr val="FFCE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822717" y="1130855"/>
              <a:ext cx="3011070" cy="301107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233766" y="4502763"/>
              <a:ext cx="3349604" cy="3636098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046441" y="6983433"/>
            <a:ext cx="2942590" cy="3947795"/>
            <a:chOff x="1046441" y="6983433"/>
            <a:chExt cx="2942590" cy="3947795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46441" y="6983433"/>
              <a:ext cx="2942316" cy="394752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214619" y="7048430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1480117" y="9347837"/>
            <a:ext cx="1572895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Конференц-</a:t>
            </a: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сумка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BALDONY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513227" y="9899737"/>
            <a:ext cx="2207260" cy="523240"/>
            <a:chOff x="1513227" y="9899737"/>
            <a:chExt cx="2207260" cy="52324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13227" y="9899737"/>
              <a:ext cx="235311" cy="6860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820849" y="9914845"/>
              <a:ext cx="1899920" cy="508000"/>
            </a:xfrm>
            <a:custGeom>
              <a:avLst/>
              <a:gdLst/>
              <a:ahLst/>
              <a:cxnLst/>
              <a:rect l="l" t="t" r="r" b="b"/>
              <a:pathLst>
                <a:path w="1899920" h="508000">
                  <a:moveTo>
                    <a:pt x="44729" y="1257"/>
                  </a:moveTo>
                  <a:lnTo>
                    <a:pt x="0" y="1257"/>
                  </a:lnTo>
                  <a:lnTo>
                    <a:pt x="0" y="52260"/>
                  </a:lnTo>
                  <a:lnTo>
                    <a:pt x="11899" y="52260"/>
                  </a:lnTo>
                  <a:lnTo>
                    <a:pt x="11899" y="10756"/>
                  </a:lnTo>
                  <a:lnTo>
                    <a:pt x="32854" y="10756"/>
                  </a:lnTo>
                  <a:lnTo>
                    <a:pt x="32854" y="52260"/>
                  </a:lnTo>
                  <a:lnTo>
                    <a:pt x="44729" y="52260"/>
                  </a:lnTo>
                  <a:lnTo>
                    <a:pt x="44729" y="1257"/>
                  </a:lnTo>
                  <a:close/>
                </a:path>
                <a:path w="1899920" h="508000">
                  <a:moveTo>
                    <a:pt x="109347" y="26822"/>
                  </a:moveTo>
                  <a:lnTo>
                    <a:pt x="107251" y="15443"/>
                  </a:lnTo>
                  <a:lnTo>
                    <a:pt x="103517" y="9804"/>
                  </a:lnTo>
                  <a:lnTo>
                    <a:pt x="101663" y="7023"/>
                  </a:lnTo>
                  <a:lnTo>
                    <a:pt x="97180" y="4127"/>
                  </a:lnTo>
                  <a:lnTo>
                    <a:pt x="97180" y="16560"/>
                  </a:lnTo>
                  <a:lnTo>
                    <a:pt x="97180" y="37020"/>
                  </a:lnTo>
                  <a:lnTo>
                    <a:pt x="92240" y="43700"/>
                  </a:lnTo>
                  <a:lnTo>
                    <a:pt x="75768" y="43700"/>
                  </a:lnTo>
                  <a:lnTo>
                    <a:pt x="70827" y="37020"/>
                  </a:lnTo>
                  <a:lnTo>
                    <a:pt x="70827" y="16560"/>
                  </a:lnTo>
                  <a:lnTo>
                    <a:pt x="75768" y="9804"/>
                  </a:lnTo>
                  <a:lnTo>
                    <a:pt x="92240" y="9804"/>
                  </a:lnTo>
                  <a:lnTo>
                    <a:pt x="97180" y="16560"/>
                  </a:lnTo>
                  <a:lnTo>
                    <a:pt x="97180" y="4127"/>
                  </a:lnTo>
                  <a:lnTo>
                    <a:pt x="93573" y="1790"/>
                  </a:lnTo>
                  <a:lnTo>
                    <a:pt x="84010" y="0"/>
                  </a:lnTo>
                  <a:lnTo>
                    <a:pt x="74434" y="1790"/>
                  </a:lnTo>
                  <a:lnTo>
                    <a:pt x="66344" y="7023"/>
                  </a:lnTo>
                  <a:lnTo>
                    <a:pt x="60756" y="15443"/>
                  </a:lnTo>
                  <a:lnTo>
                    <a:pt x="58661" y="26822"/>
                  </a:lnTo>
                  <a:lnTo>
                    <a:pt x="60756" y="38125"/>
                  </a:lnTo>
                  <a:lnTo>
                    <a:pt x="66344" y="46507"/>
                  </a:lnTo>
                  <a:lnTo>
                    <a:pt x="74434" y="51714"/>
                  </a:lnTo>
                  <a:lnTo>
                    <a:pt x="84010" y="53505"/>
                  </a:lnTo>
                  <a:lnTo>
                    <a:pt x="93573" y="51714"/>
                  </a:lnTo>
                  <a:lnTo>
                    <a:pt x="101663" y="46507"/>
                  </a:lnTo>
                  <a:lnTo>
                    <a:pt x="103530" y="43700"/>
                  </a:lnTo>
                  <a:lnTo>
                    <a:pt x="107251" y="38125"/>
                  </a:lnTo>
                  <a:lnTo>
                    <a:pt x="109347" y="26822"/>
                  </a:lnTo>
                  <a:close/>
                </a:path>
                <a:path w="1899920" h="508000">
                  <a:moveTo>
                    <a:pt x="167297" y="1257"/>
                  </a:moveTo>
                  <a:lnTo>
                    <a:pt x="131241" y="1257"/>
                  </a:lnTo>
                  <a:lnTo>
                    <a:pt x="129476" y="17094"/>
                  </a:lnTo>
                  <a:lnTo>
                    <a:pt x="126784" y="39357"/>
                  </a:lnTo>
                  <a:lnTo>
                    <a:pt x="124637" y="41998"/>
                  </a:lnTo>
                  <a:lnTo>
                    <a:pt x="120561" y="41998"/>
                  </a:lnTo>
                  <a:lnTo>
                    <a:pt x="119113" y="41592"/>
                  </a:lnTo>
                  <a:lnTo>
                    <a:pt x="117017" y="52527"/>
                  </a:lnTo>
                  <a:lnTo>
                    <a:pt x="118681" y="53162"/>
                  </a:lnTo>
                  <a:lnTo>
                    <a:pt x="120281" y="53505"/>
                  </a:lnTo>
                  <a:lnTo>
                    <a:pt x="130962" y="53505"/>
                  </a:lnTo>
                  <a:lnTo>
                    <a:pt x="136055" y="47510"/>
                  </a:lnTo>
                  <a:lnTo>
                    <a:pt x="137617" y="36144"/>
                  </a:lnTo>
                  <a:lnTo>
                    <a:pt x="140665" y="10769"/>
                  </a:lnTo>
                  <a:lnTo>
                    <a:pt x="155409" y="10769"/>
                  </a:lnTo>
                  <a:lnTo>
                    <a:pt x="155409" y="52260"/>
                  </a:lnTo>
                  <a:lnTo>
                    <a:pt x="167297" y="52260"/>
                  </a:lnTo>
                  <a:lnTo>
                    <a:pt x="167297" y="1257"/>
                  </a:lnTo>
                  <a:close/>
                </a:path>
                <a:path w="1899920" h="508000">
                  <a:moveTo>
                    <a:pt x="229222" y="1257"/>
                  </a:moveTo>
                  <a:lnTo>
                    <a:pt x="218401" y="1257"/>
                  </a:lnTo>
                  <a:lnTo>
                    <a:pt x="202361" y="26466"/>
                  </a:lnTo>
                  <a:lnTo>
                    <a:pt x="200672" y="29540"/>
                  </a:lnTo>
                  <a:lnTo>
                    <a:pt x="197866" y="34163"/>
                  </a:lnTo>
                  <a:lnTo>
                    <a:pt x="196126" y="37274"/>
                  </a:lnTo>
                  <a:lnTo>
                    <a:pt x="195757" y="37274"/>
                  </a:lnTo>
                  <a:lnTo>
                    <a:pt x="196176" y="30911"/>
                  </a:lnTo>
                  <a:lnTo>
                    <a:pt x="196811" y="24130"/>
                  </a:lnTo>
                  <a:lnTo>
                    <a:pt x="196811" y="1257"/>
                  </a:lnTo>
                  <a:lnTo>
                    <a:pt x="185343" y="1257"/>
                  </a:lnTo>
                  <a:lnTo>
                    <a:pt x="185343" y="52260"/>
                  </a:lnTo>
                  <a:lnTo>
                    <a:pt x="196164" y="52260"/>
                  </a:lnTo>
                  <a:lnTo>
                    <a:pt x="212242" y="26974"/>
                  </a:lnTo>
                  <a:lnTo>
                    <a:pt x="218440" y="16179"/>
                  </a:lnTo>
                  <a:lnTo>
                    <a:pt x="218846" y="16179"/>
                  </a:lnTo>
                  <a:lnTo>
                    <a:pt x="218389" y="22631"/>
                  </a:lnTo>
                  <a:lnTo>
                    <a:pt x="217766" y="29387"/>
                  </a:lnTo>
                  <a:lnTo>
                    <a:pt x="217766" y="52260"/>
                  </a:lnTo>
                  <a:lnTo>
                    <a:pt x="229222" y="52260"/>
                  </a:lnTo>
                  <a:lnTo>
                    <a:pt x="229222" y="1257"/>
                  </a:lnTo>
                  <a:close/>
                </a:path>
                <a:path w="1899920" h="508000">
                  <a:moveTo>
                    <a:pt x="292214" y="26822"/>
                  </a:moveTo>
                  <a:lnTo>
                    <a:pt x="291274" y="21780"/>
                  </a:lnTo>
                  <a:lnTo>
                    <a:pt x="290017" y="14973"/>
                  </a:lnTo>
                  <a:lnTo>
                    <a:pt x="285927" y="9220"/>
                  </a:lnTo>
                  <a:lnTo>
                    <a:pt x="284060" y="6604"/>
                  </a:lnTo>
                  <a:lnTo>
                    <a:pt x="275221" y="1638"/>
                  </a:lnTo>
                  <a:lnTo>
                    <a:pt x="264426" y="0"/>
                  </a:lnTo>
                  <a:lnTo>
                    <a:pt x="255955" y="0"/>
                  </a:lnTo>
                  <a:lnTo>
                    <a:pt x="249097" y="2959"/>
                  </a:lnTo>
                  <a:lnTo>
                    <a:pt x="244830" y="6832"/>
                  </a:lnTo>
                  <a:lnTo>
                    <a:pt x="250088" y="13855"/>
                  </a:lnTo>
                  <a:lnTo>
                    <a:pt x="253695" y="10985"/>
                  </a:lnTo>
                  <a:lnTo>
                    <a:pt x="258013" y="9220"/>
                  </a:lnTo>
                  <a:lnTo>
                    <a:pt x="274205" y="9220"/>
                  </a:lnTo>
                  <a:lnTo>
                    <a:pt x="281025" y="14592"/>
                  </a:lnTo>
                  <a:lnTo>
                    <a:pt x="281025" y="21780"/>
                  </a:lnTo>
                  <a:lnTo>
                    <a:pt x="257327" y="21780"/>
                  </a:lnTo>
                  <a:lnTo>
                    <a:pt x="257327" y="30264"/>
                  </a:lnTo>
                  <a:lnTo>
                    <a:pt x="281025" y="30264"/>
                  </a:lnTo>
                  <a:lnTo>
                    <a:pt x="281025" y="38912"/>
                  </a:lnTo>
                  <a:lnTo>
                    <a:pt x="274002" y="44208"/>
                  </a:lnTo>
                  <a:lnTo>
                    <a:pt x="257429" y="44208"/>
                  </a:lnTo>
                  <a:lnTo>
                    <a:pt x="252069" y="42316"/>
                  </a:lnTo>
                  <a:lnTo>
                    <a:pt x="248577" y="39243"/>
                  </a:lnTo>
                  <a:lnTo>
                    <a:pt x="243954" y="46405"/>
                  </a:lnTo>
                  <a:lnTo>
                    <a:pt x="249212" y="51269"/>
                  </a:lnTo>
                  <a:lnTo>
                    <a:pt x="256781" y="53505"/>
                  </a:lnTo>
                  <a:lnTo>
                    <a:pt x="264248" y="53505"/>
                  </a:lnTo>
                  <a:lnTo>
                    <a:pt x="291592" y="30264"/>
                  </a:lnTo>
                  <a:lnTo>
                    <a:pt x="292214" y="26822"/>
                  </a:lnTo>
                  <a:close/>
                </a:path>
                <a:path w="1899920" h="508000">
                  <a:moveTo>
                    <a:pt x="355523" y="45770"/>
                  </a:moveTo>
                  <a:lnTo>
                    <a:pt x="350570" y="38087"/>
                  </a:lnTo>
                  <a:lnTo>
                    <a:pt x="346684" y="41135"/>
                  </a:lnTo>
                  <a:lnTo>
                    <a:pt x="341922" y="43700"/>
                  </a:lnTo>
                  <a:lnTo>
                    <a:pt x="326301" y="43700"/>
                  </a:lnTo>
                  <a:lnTo>
                    <a:pt x="319443" y="37020"/>
                  </a:lnTo>
                  <a:lnTo>
                    <a:pt x="319443" y="16560"/>
                  </a:lnTo>
                  <a:lnTo>
                    <a:pt x="326415" y="9804"/>
                  </a:lnTo>
                  <a:lnTo>
                    <a:pt x="341045" y="9804"/>
                  </a:lnTo>
                  <a:lnTo>
                    <a:pt x="344995" y="11531"/>
                  </a:lnTo>
                  <a:lnTo>
                    <a:pt x="348970" y="14706"/>
                  </a:lnTo>
                  <a:lnTo>
                    <a:pt x="354596" y="7188"/>
                  </a:lnTo>
                  <a:lnTo>
                    <a:pt x="350393" y="3098"/>
                  </a:lnTo>
                  <a:lnTo>
                    <a:pt x="344030" y="0"/>
                  </a:lnTo>
                  <a:lnTo>
                    <a:pt x="335953" y="0"/>
                  </a:lnTo>
                  <a:lnTo>
                    <a:pt x="324980" y="1790"/>
                  </a:lnTo>
                  <a:lnTo>
                    <a:pt x="315849" y="7023"/>
                  </a:lnTo>
                  <a:lnTo>
                    <a:pt x="309600" y="15443"/>
                  </a:lnTo>
                  <a:lnTo>
                    <a:pt x="307276" y="26822"/>
                  </a:lnTo>
                  <a:lnTo>
                    <a:pt x="309410" y="38125"/>
                  </a:lnTo>
                  <a:lnTo>
                    <a:pt x="315264" y="46507"/>
                  </a:lnTo>
                  <a:lnTo>
                    <a:pt x="324091" y="51714"/>
                  </a:lnTo>
                  <a:lnTo>
                    <a:pt x="335127" y="53505"/>
                  </a:lnTo>
                  <a:lnTo>
                    <a:pt x="342315" y="53505"/>
                  </a:lnTo>
                  <a:lnTo>
                    <a:pt x="349681" y="50863"/>
                  </a:lnTo>
                  <a:lnTo>
                    <a:pt x="355523" y="45770"/>
                  </a:lnTo>
                  <a:close/>
                </a:path>
                <a:path w="1899920" h="508000">
                  <a:moveTo>
                    <a:pt x="417068" y="1257"/>
                  </a:moveTo>
                  <a:lnTo>
                    <a:pt x="367334" y="1257"/>
                  </a:lnTo>
                  <a:lnTo>
                    <a:pt x="367334" y="10756"/>
                  </a:lnTo>
                  <a:lnTo>
                    <a:pt x="386232" y="10756"/>
                  </a:lnTo>
                  <a:lnTo>
                    <a:pt x="386232" y="52260"/>
                  </a:lnTo>
                  <a:lnTo>
                    <a:pt x="398183" y="52260"/>
                  </a:lnTo>
                  <a:lnTo>
                    <a:pt x="398183" y="10756"/>
                  </a:lnTo>
                  <a:lnTo>
                    <a:pt x="417068" y="10756"/>
                  </a:lnTo>
                  <a:lnTo>
                    <a:pt x="417068" y="1257"/>
                  </a:lnTo>
                  <a:close/>
                </a:path>
                <a:path w="1899920" h="508000">
                  <a:moveTo>
                    <a:pt x="478739" y="24218"/>
                  </a:moveTo>
                  <a:lnTo>
                    <a:pt x="478358" y="21767"/>
                  </a:lnTo>
                  <a:lnTo>
                    <a:pt x="477202" y="14478"/>
                  </a:lnTo>
                  <a:lnTo>
                    <a:pt x="474103" y="9232"/>
                  </a:lnTo>
                  <a:lnTo>
                    <a:pt x="472681" y="6819"/>
                  </a:lnTo>
                  <a:lnTo>
                    <a:pt x="468287" y="3822"/>
                  </a:lnTo>
                  <a:lnTo>
                    <a:pt x="468287" y="14351"/>
                  </a:lnTo>
                  <a:lnTo>
                    <a:pt x="468287" y="21767"/>
                  </a:lnTo>
                  <a:lnTo>
                    <a:pt x="440905" y="21767"/>
                  </a:lnTo>
                  <a:lnTo>
                    <a:pt x="440905" y="15303"/>
                  </a:lnTo>
                  <a:lnTo>
                    <a:pt x="447357" y="9232"/>
                  </a:lnTo>
                  <a:lnTo>
                    <a:pt x="463575" y="9232"/>
                  </a:lnTo>
                  <a:lnTo>
                    <a:pt x="468287" y="14351"/>
                  </a:lnTo>
                  <a:lnTo>
                    <a:pt x="468287" y="3822"/>
                  </a:lnTo>
                  <a:lnTo>
                    <a:pt x="465340" y="1803"/>
                  </a:lnTo>
                  <a:lnTo>
                    <a:pt x="455333" y="0"/>
                  </a:lnTo>
                  <a:lnTo>
                    <a:pt x="445566" y="1828"/>
                  </a:lnTo>
                  <a:lnTo>
                    <a:pt x="437261" y="7099"/>
                  </a:lnTo>
                  <a:lnTo>
                    <a:pt x="431495" y="15494"/>
                  </a:lnTo>
                  <a:lnTo>
                    <a:pt x="429336" y="26695"/>
                  </a:lnTo>
                  <a:lnTo>
                    <a:pt x="431469" y="38049"/>
                  </a:lnTo>
                  <a:lnTo>
                    <a:pt x="437324" y="46469"/>
                  </a:lnTo>
                  <a:lnTo>
                    <a:pt x="446087" y="51701"/>
                  </a:lnTo>
                  <a:lnTo>
                    <a:pt x="456920" y="53505"/>
                  </a:lnTo>
                  <a:lnTo>
                    <a:pt x="464337" y="53505"/>
                  </a:lnTo>
                  <a:lnTo>
                    <a:pt x="471309" y="51028"/>
                  </a:lnTo>
                  <a:lnTo>
                    <a:pt x="476694" y="47472"/>
                  </a:lnTo>
                  <a:lnTo>
                    <a:pt x="474903" y="44208"/>
                  </a:lnTo>
                  <a:lnTo>
                    <a:pt x="472630" y="40030"/>
                  </a:lnTo>
                  <a:lnTo>
                    <a:pt x="468109" y="42646"/>
                  </a:lnTo>
                  <a:lnTo>
                    <a:pt x="463753" y="44208"/>
                  </a:lnTo>
                  <a:lnTo>
                    <a:pt x="447992" y="44208"/>
                  </a:lnTo>
                  <a:lnTo>
                    <a:pt x="440905" y="38557"/>
                  </a:lnTo>
                  <a:lnTo>
                    <a:pt x="440905" y="30251"/>
                  </a:lnTo>
                  <a:lnTo>
                    <a:pt x="478218" y="30251"/>
                  </a:lnTo>
                  <a:lnTo>
                    <a:pt x="478726" y="26695"/>
                  </a:lnTo>
                  <a:lnTo>
                    <a:pt x="478739" y="24422"/>
                  </a:lnTo>
                  <a:lnTo>
                    <a:pt x="478739" y="24218"/>
                  </a:lnTo>
                  <a:close/>
                </a:path>
                <a:path w="1899920" h="508000">
                  <a:moveTo>
                    <a:pt x="540816" y="25984"/>
                  </a:moveTo>
                  <a:lnTo>
                    <a:pt x="528650" y="1778"/>
                  </a:lnTo>
                  <a:lnTo>
                    <a:pt x="528650" y="15900"/>
                  </a:lnTo>
                  <a:lnTo>
                    <a:pt x="528637" y="37630"/>
                  </a:lnTo>
                  <a:lnTo>
                    <a:pt x="523138" y="43561"/>
                  </a:lnTo>
                  <a:lnTo>
                    <a:pt x="512940" y="43561"/>
                  </a:lnTo>
                  <a:lnTo>
                    <a:pt x="508723" y="42354"/>
                  </a:lnTo>
                  <a:lnTo>
                    <a:pt x="505002" y="38963"/>
                  </a:lnTo>
                  <a:lnTo>
                    <a:pt x="505002" y="16052"/>
                  </a:lnTo>
                  <a:lnTo>
                    <a:pt x="509104" y="11772"/>
                  </a:lnTo>
                  <a:lnTo>
                    <a:pt x="513143" y="9944"/>
                  </a:lnTo>
                  <a:lnTo>
                    <a:pt x="525106" y="9944"/>
                  </a:lnTo>
                  <a:lnTo>
                    <a:pt x="528650" y="15900"/>
                  </a:lnTo>
                  <a:lnTo>
                    <a:pt x="528650" y="1778"/>
                  </a:lnTo>
                  <a:lnTo>
                    <a:pt x="520280" y="12"/>
                  </a:lnTo>
                  <a:lnTo>
                    <a:pt x="514515" y="12"/>
                  </a:lnTo>
                  <a:lnTo>
                    <a:pt x="508431" y="2959"/>
                  </a:lnTo>
                  <a:lnTo>
                    <a:pt x="504075" y="7086"/>
                  </a:lnTo>
                  <a:lnTo>
                    <a:pt x="503732" y="7086"/>
                  </a:lnTo>
                  <a:lnTo>
                    <a:pt x="502818" y="1257"/>
                  </a:lnTo>
                  <a:lnTo>
                    <a:pt x="493115" y="1257"/>
                  </a:lnTo>
                  <a:lnTo>
                    <a:pt x="493115" y="72440"/>
                  </a:lnTo>
                  <a:lnTo>
                    <a:pt x="505002" y="72440"/>
                  </a:lnTo>
                  <a:lnTo>
                    <a:pt x="505002" y="56388"/>
                  </a:lnTo>
                  <a:lnTo>
                    <a:pt x="504444" y="47447"/>
                  </a:lnTo>
                  <a:lnTo>
                    <a:pt x="504723" y="47447"/>
                  </a:lnTo>
                  <a:lnTo>
                    <a:pt x="508800" y="51308"/>
                  </a:lnTo>
                  <a:lnTo>
                    <a:pt x="513867" y="53505"/>
                  </a:lnTo>
                  <a:lnTo>
                    <a:pt x="518414" y="53505"/>
                  </a:lnTo>
                  <a:lnTo>
                    <a:pt x="538962" y="37617"/>
                  </a:lnTo>
                  <a:lnTo>
                    <a:pt x="540816" y="25984"/>
                  </a:lnTo>
                  <a:close/>
                </a:path>
                <a:path w="1899920" h="508000">
                  <a:moveTo>
                    <a:pt x="1899564" y="380352"/>
                  </a:moveTo>
                  <a:lnTo>
                    <a:pt x="1889556" y="330771"/>
                  </a:lnTo>
                  <a:lnTo>
                    <a:pt x="1862264" y="290296"/>
                  </a:lnTo>
                  <a:lnTo>
                    <a:pt x="1821776" y="262991"/>
                  </a:lnTo>
                  <a:lnTo>
                    <a:pt x="1772196" y="252984"/>
                  </a:lnTo>
                  <a:lnTo>
                    <a:pt x="1007999" y="252984"/>
                  </a:lnTo>
                  <a:lnTo>
                    <a:pt x="958418" y="262991"/>
                  </a:lnTo>
                  <a:lnTo>
                    <a:pt x="917943" y="290296"/>
                  </a:lnTo>
                  <a:lnTo>
                    <a:pt x="890638" y="330771"/>
                  </a:lnTo>
                  <a:lnTo>
                    <a:pt x="880630" y="380352"/>
                  </a:lnTo>
                  <a:lnTo>
                    <a:pt x="890638" y="429933"/>
                  </a:lnTo>
                  <a:lnTo>
                    <a:pt x="917943" y="470420"/>
                  </a:lnTo>
                  <a:lnTo>
                    <a:pt x="958418" y="497713"/>
                  </a:lnTo>
                  <a:lnTo>
                    <a:pt x="1007999" y="507720"/>
                  </a:lnTo>
                  <a:lnTo>
                    <a:pt x="1772196" y="507720"/>
                  </a:lnTo>
                  <a:lnTo>
                    <a:pt x="1821776" y="497713"/>
                  </a:lnTo>
                  <a:lnTo>
                    <a:pt x="1862264" y="470420"/>
                  </a:lnTo>
                  <a:lnTo>
                    <a:pt x="1889556" y="429933"/>
                  </a:lnTo>
                  <a:lnTo>
                    <a:pt x="1899564" y="3803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2761875" y="10195124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6"/>
              </a:rPr>
              <a:t>345591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2258308" y="201123"/>
            <a:ext cx="9542780" cy="9693910"/>
            <a:chOff x="2258308" y="201123"/>
            <a:chExt cx="9542780" cy="9693910"/>
          </a:xfrm>
        </p:grpSpPr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58308" y="6732827"/>
              <a:ext cx="549826" cy="68833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388228" y="7122348"/>
              <a:ext cx="115286" cy="2641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12994" y="7075658"/>
              <a:ext cx="254180" cy="145943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104465" y="701549"/>
              <a:ext cx="3696222" cy="9193437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356842" y="201123"/>
              <a:ext cx="1255029" cy="102997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481509" y="764249"/>
              <a:ext cx="254201" cy="417276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704340" y="743370"/>
              <a:ext cx="452756" cy="186072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663252" y="806781"/>
              <a:ext cx="82625" cy="117493"/>
            </a:xfrm>
            <a:prstGeom prst="rect">
              <a:avLst/>
            </a:prstGeom>
          </p:spPr>
        </p:pic>
      </p:grpSp>
      <p:sp>
        <p:nvSpPr>
          <p:cNvPr id="23" name="object 23"/>
          <p:cNvSpPr txBox="1">
            <a:spLocks noGrp="1"/>
          </p:cNvSpPr>
          <p:nvPr>
            <p:ph type="title"/>
          </p:nvPr>
        </p:nvSpPr>
        <p:spPr>
          <a:xfrm>
            <a:off x="448632" y="147856"/>
            <a:ext cx="5556250" cy="1301115"/>
          </a:xfrm>
          <a:prstGeom prst="rect">
            <a:avLst/>
          </a:prstGeom>
        </p:spPr>
        <p:txBody>
          <a:bodyPr vert="horz" wrap="square" lIns="0" tIns="1758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85"/>
              </a:spcBef>
            </a:pPr>
            <a:r>
              <a:rPr sz="4500" dirty="0"/>
              <a:t>ЛИЦО </a:t>
            </a:r>
            <a:r>
              <a:rPr sz="4500" spc="-10" dirty="0"/>
              <a:t>ПРОЕКТА</a:t>
            </a:r>
            <a:endParaRPr sz="4500"/>
          </a:p>
          <a:p>
            <a:pPr marL="2923540">
              <a:lnSpc>
                <a:spcPct val="100000"/>
              </a:lnSpc>
              <a:spcBef>
                <a:spcPts val="655"/>
              </a:spcBef>
            </a:pPr>
            <a:r>
              <a:rPr sz="2250" dirty="0"/>
              <a:t>Статус</a:t>
            </a:r>
            <a:r>
              <a:rPr sz="2250" spc="-30" dirty="0"/>
              <a:t> </a:t>
            </a:r>
            <a:r>
              <a:rPr sz="2250" dirty="0"/>
              <a:t>в</a:t>
            </a:r>
            <a:r>
              <a:rPr sz="2250" spc="-30" dirty="0"/>
              <a:t> </a:t>
            </a:r>
            <a:r>
              <a:rPr sz="2250" spc="-10" dirty="0"/>
              <a:t>деталях</a:t>
            </a:r>
            <a:endParaRPr sz="2250"/>
          </a:p>
        </p:txBody>
      </p:sp>
      <p:grpSp>
        <p:nvGrpSpPr>
          <p:cNvPr id="24" name="object 24"/>
          <p:cNvGrpSpPr/>
          <p:nvPr/>
        </p:nvGrpSpPr>
        <p:grpSpPr>
          <a:xfrm>
            <a:off x="10276692" y="235114"/>
            <a:ext cx="4178300" cy="5193665"/>
            <a:chOff x="10276692" y="235114"/>
            <a:chExt cx="4178300" cy="5193665"/>
          </a:xfrm>
        </p:grpSpPr>
        <p:pic>
          <p:nvPicPr>
            <p:cNvPr id="25" name="object 2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276692" y="235114"/>
              <a:ext cx="4177840" cy="5193557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657285" y="657589"/>
              <a:ext cx="3423962" cy="4450126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10707962" y="701552"/>
              <a:ext cx="3216910" cy="4241800"/>
            </a:xfrm>
            <a:custGeom>
              <a:avLst/>
              <a:gdLst/>
              <a:ahLst/>
              <a:cxnLst/>
              <a:rect l="l" t="t" r="r" b="b"/>
              <a:pathLst>
                <a:path w="3216909" h="4241800">
                  <a:moveTo>
                    <a:pt x="483116" y="0"/>
                  </a:moveTo>
                  <a:lnTo>
                    <a:pt x="0" y="3902917"/>
                  </a:lnTo>
                  <a:lnTo>
                    <a:pt x="2733278" y="4241242"/>
                  </a:lnTo>
                  <a:lnTo>
                    <a:pt x="2858218" y="3231891"/>
                  </a:lnTo>
                  <a:lnTo>
                    <a:pt x="2708503" y="3231891"/>
                  </a:lnTo>
                  <a:lnTo>
                    <a:pt x="270148" y="2930067"/>
                  </a:lnTo>
                  <a:lnTo>
                    <a:pt x="571972" y="491723"/>
                  </a:lnTo>
                  <a:lnTo>
                    <a:pt x="3197406" y="491723"/>
                  </a:lnTo>
                  <a:lnTo>
                    <a:pt x="3216394" y="338324"/>
                  </a:lnTo>
                  <a:lnTo>
                    <a:pt x="483116" y="0"/>
                  </a:lnTo>
                  <a:close/>
                </a:path>
                <a:path w="3216909" h="4241800">
                  <a:moveTo>
                    <a:pt x="3197406" y="491723"/>
                  </a:moveTo>
                  <a:lnTo>
                    <a:pt x="571972" y="491723"/>
                  </a:lnTo>
                  <a:lnTo>
                    <a:pt x="3010316" y="793546"/>
                  </a:lnTo>
                  <a:lnTo>
                    <a:pt x="2708503" y="3231891"/>
                  </a:lnTo>
                  <a:lnTo>
                    <a:pt x="2858218" y="3231891"/>
                  </a:lnTo>
                  <a:lnTo>
                    <a:pt x="3197406" y="491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 rot="420000">
            <a:off x="11695472" y="1003683"/>
            <a:ext cx="684308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5"/>
              </a:lnSpc>
            </a:pPr>
            <a:r>
              <a:rPr sz="90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900">
              <a:latin typeface="Montserrat"/>
              <a:cs typeface="Montserrat"/>
            </a:endParaRPr>
          </a:p>
        </p:txBody>
      </p:sp>
      <p:sp>
        <p:nvSpPr>
          <p:cNvPr id="29" name="object 29"/>
          <p:cNvSpPr txBox="1"/>
          <p:nvPr/>
        </p:nvSpPr>
        <p:spPr>
          <a:xfrm rot="420000">
            <a:off x="11162199" y="4100453"/>
            <a:ext cx="394118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dirty="0">
                <a:solidFill>
                  <a:srgbClr val="3B3B3A"/>
                </a:solidFill>
                <a:latin typeface="Trebuchet MS"/>
                <a:cs typeface="Trebuchet MS"/>
              </a:rPr>
              <a:t>1667</a:t>
            </a:r>
            <a:r>
              <a:rPr sz="70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00" spc="-3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0" name="object 30"/>
          <p:cNvSpPr txBox="1"/>
          <p:nvPr/>
        </p:nvSpPr>
        <p:spPr>
          <a:xfrm rot="420000">
            <a:off x="11001296" y="4311949"/>
            <a:ext cx="111089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0"/>
              </a:lnSpc>
            </a:pPr>
            <a:r>
              <a:rPr sz="750" spc="-50" dirty="0">
                <a:solidFill>
                  <a:srgbClr val="3B3B3A"/>
                </a:solidFill>
                <a:latin typeface="Trebuchet MS"/>
                <a:cs typeface="Trebuchet MS"/>
              </a:rPr>
              <a:t>Лицо,</a:t>
            </a:r>
            <a:r>
              <a:rPr sz="750" spc="-1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открывающее</a:t>
            </a:r>
            <a:r>
              <a:rPr sz="750" spc="-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20" dirty="0">
                <a:solidFill>
                  <a:srgbClr val="3B3B3A"/>
                </a:solidFill>
                <a:latin typeface="Trebuchet MS"/>
                <a:cs typeface="Trebuchet MS"/>
              </a:rPr>
              <a:t>двери</a:t>
            </a:r>
            <a:endParaRPr sz="750">
              <a:latin typeface="Trebuchet MS"/>
              <a:cs typeface="Trebuchet M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3195286" y="862939"/>
            <a:ext cx="10510520" cy="9312275"/>
            <a:chOff x="3195286" y="862939"/>
            <a:chExt cx="10510520" cy="9312275"/>
          </a:xfrm>
        </p:grpSpPr>
        <p:sp>
          <p:nvSpPr>
            <p:cNvPr id="32" name="object 32"/>
            <p:cNvSpPr/>
            <p:nvPr/>
          </p:nvSpPr>
          <p:spPr>
            <a:xfrm>
              <a:off x="3717137" y="9210909"/>
              <a:ext cx="2943225" cy="964565"/>
            </a:xfrm>
            <a:custGeom>
              <a:avLst/>
              <a:gdLst/>
              <a:ahLst/>
              <a:cxnLst/>
              <a:rect l="l" t="t" r="r" b="b"/>
              <a:pathLst>
                <a:path w="2943225" h="964565">
                  <a:moveTo>
                    <a:pt x="2603" y="556679"/>
                  </a:moveTo>
                  <a:lnTo>
                    <a:pt x="1917" y="555891"/>
                  </a:lnTo>
                  <a:lnTo>
                    <a:pt x="0" y="558723"/>
                  </a:lnTo>
                  <a:lnTo>
                    <a:pt x="2603" y="556679"/>
                  </a:lnTo>
                  <a:close/>
                </a:path>
                <a:path w="2943225" h="964565">
                  <a:moveTo>
                    <a:pt x="2819" y="556933"/>
                  </a:moveTo>
                  <a:lnTo>
                    <a:pt x="2794" y="556526"/>
                  </a:lnTo>
                  <a:lnTo>
                    <a:pt x="2603" y="556679"/>
                  </a:lnTo>
                  <a:lnTo>
                    <a:pt x="2819" y="556933"/>
                  </a:lnTo>
                  <a:close/>
                </a:path>
                <a:path w="2943225" h="964565">
                  <a:moveTo>
                    <a:pt x="6273" y="559320"/>
                  </a:moveTo>
                  <a:lnTo>
                    <a:pt x="5092" y="559600"/>
                  </a:lnTo>
                  <a:lnTo>
                    <a:pt x="2819" y="556933"/>
                  </a:lnTo>
                  <a:lnTo>
                    <a:pt x="3098" y="562660"/>
                  </a:lnTo>
                  <a:lnTo>
                    <a:pt x="6007" y="559600"/>
                  </a:lnTo>
                  <a:lnTo>
                    <a:pt x="6273" y="559320"/>
                  </a:lnTo>
                  <a:close/>
                </a:path>
                <a:path w="2943225" h="964565">
                  <a:moveTo>
                    <a:pt x="6604" y="558977"/>
                  </a:moveTo>
                  <a:lnTo>
                    <a:pt x="6388" y="559193"/>
                  </a:lnTo>
                  <a:lnTo>
                    <a:pt x="6273" y="559320"/>
                  </a:lnTo>
                  <a:lnTo>
                    <a:pt x="6604" y="558977"/>
                  </a:lnTo>
                  <a:close/>
                </a:path>
                <a:path w="2943225" h="964565">
                  <a:moveTo>
                    <a:pt x="21374" y="523697"/>
                  </a:moveTo>
                  <a:lnTo>
                    <a:pt x="18783" y="522986"/>
                  </a:lnTo>
                  <a:lnTo>
                    <a:pt x="19773" y="524256"/>
                  </a:lnTo>
                  <a:lnTo>
                    <a:pt x="20345" y="524116"/>
                  </a:lnTo>
                  <a:lnTo>
                    <a:pt x="20916" y="523976"/>
                  </a:lnTo>
                  <a:lnTo>
                    <a:pt x="21374" y="523697"/>
                  </a:lnTo>
                  <a:close/>
                </a:path>
                <a:path w="2943225" h="964565">
                  <a:moveTo>
                    <a:pt x="24828" y="556539"/>
                  </a:moveTo>
                  <a:lnTo>
                    <a:pt x="19100" y="547598"/>
                  </a:lnTo>
                  <a:lnTo>
                    <a:pt x="20878" y="553948"/>
                  </a:lnTo>
                  <a:lnTo>
                    <a:pt x="24828" y="556539"/>
                  </a:lnTo>
                  <a:close/>
                </a:path>
                <a:path w="2943225" h="964565">
                  <a:moveTo>
                    <a:pt x="25603" y="557758"/>
                  </a:moveTo>
                  <a:lnTo>
                    <a:pt x="25565" y="557288"/>
                  </a:lnTo>
                  <a:lnTo>
                    <a:pt x="24828" y="556539"/>
                  </a:lnTo>
                  <a:lnTo>
                    <a:pt x="25603" y="557758"/>
                  </a:lnTo>
                  <a:close/>
                </a:path>
                <a:path w="2943225" h="964565">
                  <a:moveTo>
                    <a:pt x="47193" y="498551"/>
                  </a:moveTo>
                  <a:lnTo>
                    <a:pt x="46469" y="497014"/>
                  </a:lnTo>
                  <a:lnTo>
                    <a:pt x="46507" y="497979"/>
                  </a:lnTo>
                  <a:lnTo>
                    <a:pt x="47193" y="498551"/>
                  </a:lnTo>
                  <a:close/>
                </a:path>
                <a:path w="2943225" h="964565">
                  <a:moveTo>
                    <a:pt x="61658" y="514146"/>
                  </a:moveTo>
                  <a:lnTo>
                    <a:pt x="61582" y="513410"/>
                  </a:lnTo>
                  <a:lnTo>
                    <a:pt x="61480" y="513638"/>
                  </a:lnTo>
                  <a:lnTo>
                    <a:pt x="61658" y="514146"/>
                  </a:lnTo>
                  <a:close/>
                </a:path>
                <a:path w="2943225" h="964565">
                  <a:moveTo>
                    <a:pt x="61658" y="513232"/>
                  </a:moveTo>
                  <a:lnTo>
                    <a:pt x="60909" y="513041"/>
                  </a:lnTo>
                  <a:lnTo>
                    <a:pt x="60794" y="513422"/>
                  </a:lnTo>
                  <a:lnTo>
                    <a:pt x="61239" y="513321"/>
                  </a:lnTo>
                  <a:lnTo>
                    <a:pt x="61582" y="513410"/>
                  </a:lnTo>
                  <a:lnTo>
                    <a:pt x="61658" y="513232"/>
                  </a:lnTo>
                  <a:close/>
                </a:path>
                <a:path w="2943225" h="964565">
                  <a:moveTo>
                    <a:pt x="76695" y="625119"/>
                  </a:moveTo>
                  <a:lnTo>
                    <a:pt x="76073" y="624878"/>
                  </a:lnTo>
                  <a:lnTo>
                    <a:pt x="75793" y="624878"/>
                  </a:lnTo>
                  <a:lnTo>
                    <a:pt x="76301" y="625475"/>
                  </a:lnTo>
                  <a:lnTo>
                    <a:pt x="76517" y="625386"/>
                  </a:lnTo>
                  <a:lnTo>
                    <a:pt x="76530" y="625221"/>
                  </a:lnTo>
                  <a:lnTo>
                    <a:pt x="76695" y="625119"/>
                  </a:lnTo>
                  <a:close/>
                </a:path>
                <a:path w="2943225" h="964565">
                  <a:moveTo>
                    <a:pt x="78041" y="524370"/>
                  </a:moveTo>
                  <a:lnTo>
                    <a:pt x="77762" y="524814"/>
                  </a:lnTo>
                  <a:lnTo>
                    <a:pt x="77635" y="525246"/>
                  </a:lnTo>
                  <a:lnTo>
                    <a:pt x="77546" y="525653"/>
                  </a:lnTo>
                  <a:lnTo>
                    <a:pt x="77736" y="525424"/>
                  </a:lnTo>
                  <a:lnTo>
                    <a:pt x="77889" y="525068"/>
                  </a:lnTo>
                  <a:lnTo>
                    <a:pt x="78041" y="524370"/>
                  </a:lnTo>
                  <a:close/>
                </a:path>
                <a:path w="2943225" h="964565">
                  <a:moveTo>
                    <a:pt x="103619" y="550557"/>
                  </a:moveTo>
                  <a:lnTo>
                    <a:pt x="103124" y="549694"/>
                  </a:lnTo>
                  <a:lnTo>
                    <a:pt x="103251" y="550125"/>
                  </a:lnTo>
                  <a:lnTo>
                    <a:pt x="103416" y="550392"/>
                  </a:lnTo>
                  <a:lnTo>
                    <a:pt x="103619" y="550557"/>
                  </a:lnTo>
                  <a:close/>
                </a:path>
                <a:path w="2943225" h="964565">
                  <a:moveTo>
                    <a:pt x="118033" y="552602"/>
                  </a:moveTo>
                  <a:lnTo>
                    <a:pt x="117729" y="552475"/>
                  </a:lnTo>
                  <a:lnTo>
                    <a:pt x="117335" y="552475"/>
                  </a:lnTo>
                  <a:lnTo>
                    <a:pt x="118033" y="552602"/>
                  </a:lnTo>
                  <a:close/>
                </a:path>
                <a:path w="2943225" h="964565">
                  <a:moveTo>
                    <a:pt x="131292" y="869315"/>
                  </a:moveTo>
                  <a:lnTo>
                    <a:pt x="131191" y="869162"/>
                  </a:lnTo>
                  <a:lnTo>
                    <a:pt x="131038" y="869315"/>
                  </a:lnTo>
                  <a:lnTo>
                    <a:pt x="130797" y="869505"/>
                  </a:lnTo>
                  <a:lnTo>
                    <a:pt x="131114" y="869403"/>
                  </a:lnTo>
                  <a:lnTo>
                    <a:pt x="131292" y="869315"/>
                  </a:lnTo>
                  <a:close/>
                </a:path>
                <a:path w="2943225" h="964565">
                  <a:moveTo>
                    <a:pt x="133934" y="567118"/>
                  </a:moveTo>
                  <a:lnTo>
                    <a:pt x="133858" y="566712"/>
                  </a:lnTo>
                  <a:lnTo>
                    <a:pt x="133705" y="566420"/>
                  </a:lnTo>
                  <a:lnTo>
                    <a:pt x="133451" y="566572"/>
                  </a:lnTo>
                  <a:lnTo>
                    <a:pt x="133629" y="566775"/>
                  </a:lnTo>
                  <a:lnTo>
                    <a:pt x="133769" y="566940"/>
                  </a:lnTo>
                  <a:lnTo>
                    <a:pt x="133934" y="567118"/>
                  </a:lnTo>
                  <a:close/>
                </a:path>
                <a:path w="2943225" h="964565">
                  <a:moveTo>
                    <a:pt x="137287" y="684758"/>
                  </a:moveTo>
                  <a:lnTo>
                    <a:pt x="136055" y="683488"/>
                  </a:lnTo>
                  <a:lnTo>
                    <a:pt x="136893" y="684758"/>
                  </a:lnTo>
                  <a:lnTo>
                    <a:pt x="137287" y="684758"/>
                  </a:lnTo>
                  <a:close/>
                </a:path>
                <a:path w="2943225" h="964565">
                  <a:moveTo>
                    <a:pt x="138874" y="898982"/>
                  </a:moveTo>
                  <a:lnTo>
                    <a:pt x="138506" y="898817"/>
                  </a:lnTo>
                  <a:lnTo>
                    <a:pt x="137274" y="899909"/>
                  </a:lnTo>
                  <a:lnTo>
                    <a:pt x="138874" y="898982"/>
                  </a:lnTo>
                  <a:close/>
                </a:path>
                <a:path w="2943225" h="964565">
                  <a:moveTo>
                    <a:pt x="142951" y="575144"/>
                  </a:moveTo>
                  <a:lnTo>
                    <a:pt x="142405" y="575144"/>
                  </a:lnTo>
                  <a:lnTo>
                    <a:pt x="141947" y="575157"/>
                  </a:lnTo>
                  <a:lnTo>
                    <a:pt x="141922" y="575475"/>
                  </a:lnTo>
                  <a:lnTo>
                    <a:pt x="142430" y="575640"/>
                  </a:lnTo>
                  <a:lnTo>
                    <a:pt x="142773" y="575411"/>
                  </a:lnTo>
                  <a:lnTo>
                    <a:pt x="142951" y="575144"/>
                  </a:lnTo>
                  <a:close/>
                </a:path>
                <a:path w="2943225" h="964565">
                  <a:moveTo>
                    <a:pt x="192544" y="707618"/>
                  </a:moveTo>
                  <a:lnTo>
                    <a:pt x="175133" y="693648"/>
                  </a:lnTo>
                  <a:lnTo>
                    <a:pt x="165633" y="686028"/>
                  </a:lnTo>
                  <a:lnTo>
                    <a:pt x="141859" y="661898"/>
                  </a:lnTo>
                  <a:lnTo>
                    <a:pt x="134531" y="654278"/>
                  </a:lnTo>
                  <a:lnTo>
                    <a:pt x="133311" y="653008"/>
                  </a:lnTo>
                  <a:lnTo>
                    <a:pt x="130670" y="654278"/>
                  </a:lnTo>
                  <a:lnTo>
                    <a:pt x="123977" y="649198"/>
                  </a:lnTo>
                  <a:lnTo>
                    <a:pt x="124269" y="645388"/>
                  </a:lnTo>
                  <a:lnTo>
                    <a:pt x="112420" y="639038"/>
                  </a:lnTo>
                  <a:lnTo>
                    <a:pt x="109867" y="636498"/>
                  </a:lnTo>
                  <a:lnTo>
                    <a:pt x="107315" y="633958"/>
                  </a:lnTo>
                  <a:lnTo>
                    <a:pt x="103200" y="628878"/>
                  </a:lnTo>
                  <a:lnTo>
                    <a:pt x="99656" y="623798"/>
                  </a:lnTo>
                  <a:lnTo>
                    <a:pt x="96278" y="618718"/>
                  </a:lnTo>
                  <a:lnTo>
                    <a:pt x="92671" y="612368"/>
                  </a:lnTo>
                  <a:lnTo>
                    <a:pt x="88480" y="607288"/>
                  </a:lnTo>
                  <a:lnTo>
                    <a:pt x="83426" y="600938"/>
                  </a:lnTo>
                  <a:lnTo>
                    <a:pt x="81864" y="599668"/>
                  </a:lnTo>
                  <a:lnTo>
                    <a:pt x="77216" y="595858"/>
                  </a:lnTo>
                  <a:lnTo>
                    <a:pt x="77495" y="599668"/>
                  </a:lnTo>
                  <a:lnTo>
                    <a:pt x="72631" y="593318"/>
                  </a:lnTo>
                  <a:lnTo>
                    <a:pt x="67030" y="586968"/>
                  </a:lnTo>
                  <a:lnTo>
                    <a:pt x="62903" y="580618"/>
                  </a:lnTo>
                  <a:lnTo>
                    <a:pt x="62445" y="579348"/>
                  </a:lnTo>
                  <a:lnTo>
                    <a:pt x="61569" y="578078"/>
                  </a:lnTo>
                  <a:lnTo>
                    <a:pt x="59055" y="578078"/>
                  </a:lnTo>
                  <a:lnTo>
                    <a:pt x="58686" y="576808"/>
                  </a:lnTo>
                  <a:lnTo>
                    <a:pt x="57975" y="574268"/>
                  </a:lnTo>
                  <a:lnTo>
                    <a:pt x="59143" y="572998"/>
                  </a:lnTo>
                  <a:lnTo>
                    <a:pt x="44678" y="557758"/>
                  </a:lnTo>
                  <a:lnTo>
                    <a:pt x="41986" y="551408"/>
                  </a:lnTo>
                  <a:lnTo>
                    <a:pt x="43243" y="550138"/>
                  </a:lnTo>
                  <a:lnTo>
                    <a:pt x="43726" y="546328"/>
                  </a:lnTo>
                  <a:lnTo>
                    <a:pt x="38735" y="537438"/>
                  </a:lnTo>
                  <a:lnTo>
                    <a:pt x="33845" y="531088"/>
                  </a:lnTo>
                  <a:lnTo>
                    <a:pt x="28194" y="526008"/>
                  </a:lnTo>
                  <a:lnTo>
                    <a:pt x="23660" y="522198"/>
                  </a:lnTo>
                  <a:lnTo>
                    <a:pt x="22136" y="522198"/>
                  </a:lnTo>
                  <a:lnTo>
                    <a:pt x="23952" y="524738"/>
                  </a:lnTo>
                  <a:lnTo>
                    <a:pt x="26111" y="529818"/>
                  </a:lnTo>
                  <a:lnTo>
                    <a:pt x="24841" y="531088"/>
                  </a:lnTo>
                  <a:lnTo>
                    <a:pt x="19773" y="524738"/>
                  </a:lnTo>
                  <a:lnTo>
                    <a:pt x="15836" y="526008"/>
                  </a:lnTo>
                  <a:lnTo>
                    <a:pt x="12585" y="527278"/>
                  </a:lnTo>
                  <a:lnTo>
                    <a:pt x="11747" y="531088"/>
                  </a:lnTo>
                  <a:lnTo>
                    <a:pt x="15074" y="542518"/>
                  </a:lnTo>
                  <a:lnTo>
                    <a:pt x="25133" y="552678"/>
                  </a:lnTo>
                  <a:lnTo>
                    <a:pt x="25565" y="557288"/>
                  </a:lnTo>
                  <a:lnTo>
                    <a:pt x="28524" y="560298"/>
                  </a:lnTo>
                  <a:lnTo>
                    <a:pt x="28143" y="561568"/>
                  </a:lnTo>
                  <a:lnTo>
                    <a:pt x="28575" y="564108"/>
                  </a:lnTo>
                  <a:lnTo>
                    <a:pt x="29819" y="566648"/>
                  </a:lnTo>
                  <a:lnTo>
                    <a:pt x="41681" y="575538"/>
                  </a:lnTo>
                  <a:lnTo>
                    <a:pt x="41109" y="576808"/>
                  </a:lnTo>
                  <a:lnTo>
                    <a:pt x="34988" y="571728"/>
                  </a:lnTo>
                  <a:lnTo>
                    <a:pt x="39573" y="580618"/>
                  </a:lnTo>
                  <a:lnTo>
                    <a:pt x="41986" y="580618"/>
                  </a:lnTo>
                  <a:lnTo>
                    <a:pt x="42481" y="579348"/>
                  </a:lnTo>
                  <a:lnTo>
                    <a:pt x="43319" y="578078"/>
                  </a:lnTo>
                  <a:lnTo>
                    <a:pt x="46774" y="580618"/>
                  </a:lnTo>
                  <a:lnTo>
                    <a:pt x="48971" y="586968"/>
                  </a:lnTo>
                  <a:lnTo>
                    <a:pt x="46215" y="586968"/>
                  </a:lnTo>
                  <a:lnTo>
                    <a:pt x="52679" y="592048"/>
                  </a:lnTo>
                  <a:lnTo>
                    <a:pt x="52387" y="593318"/>
                  </a:lnTo>
                  <a:lnTo>
                    <a:pt x="50711" y="592048"/>
                  </a:lnTo>
                  <a:lnTo>
                    <a:pt x="48298" y="590778"/>
                  </a:lnTo>
                  <a:lnTo>
                    <a:pt x="53898" y="594588"/>
                  </a:lnTo>
                  <a:lnTo>
                    <a:pt x="60490" y="604748"/>
                  </a:lnTo>
                  <a:lnTo>
                    <a:pt x="64757" y="606018"/>
                  </a:lnTo>
                  <a:lnTo>
                    <a:pt x="68059" y="611098"/>
                  </a:lnTo>
                  <a:lnTo>
                    <a:pt x="72961" y="617448"/>
                  </a:lnTo>
                  <a:lnTo>
                    <a:pt x="76746" y="622528"/>
                  </a:lnTo>
                  <a:lnTo>
                    <a:pt x="76695" y="626338"/>
                  </a:lnTo>
                  <a:lnTo>
                    <a:pt x="78994" y="626338"/>
                  </a:lnTo>
                  <a:lnTo>
                    <a:pt x="87642" y="632688"/>
                  </a:lnTo>
                  <a:lnTo>
                    <a:pt x="92062" y="636498"/>
                  </a:lnTo>
                  <a:lnTo>
                    <a:pt x="86156" y="635228"/>
                  </a:lnTo>
                  <a:lnTo>
                    <a:pt x="90030" y="639038"/>
                  </a:lnTo>
                  <a:lnTo>
                    <a:pt x="94818" y="644118"/>
                  </a:lnTo>
                  <a:lnTo>
                    <a:pt x="105384" y="655548"/>
                  </a:lnTo>
                  <a:lnTo>
                    <a:pt x="102184" y="656818"/>
                  </a:lnTo>
                  <a:lnTo>
                    <a:pt x="107035" y="658088"/>
                  </a:lnTo>
                  <a:lnTo>
                    <a:pt x="112928" y="663168"/>
                  </a:lnTo>
                  <a:lnTo>
                    <a:pt x="119316" y="669518"/>
                  </a:lnTo>
                  <a:lnTo>
                    <a:pt x="124345" y="673328"/>
                  </a:lnTo>
                  <a:lnTo>
                    <a:pt x="129451" y="677138"/>
                  </a:lnTo>
                  <a:lnTo>
                    <a:pt x="134556" y="682218"/>
                  </a:lnTo>
                  <a:lnTo>
                    <a:pt x="139560" y="684758"/>
                  </a:lnTo>
                  <a:lnTo>
                    <a:pt x="137287" y="684758"/>
                  </a:lnTo>
                  <a:lnTo>
                    <a:pt x="142201" y="689838"/>
                  </a:lnTo>
                  <a:lnTo>
                    <a:pt x="142963" y="692378"/>
                  </a:lnTo>
                  <a:lnTo>
                    <a:pt x="146697" y="696188"/>
                  </a:lnTo>
                  <a:lnTo>
                    <a:pt x="150228" y="693648"/>
                  </a:lnTo>
                  <a:lnTo>
                    <a:pt x="161175" y="702538"/>
                  </a:lnTo>
                  <a:lnTo>
                    <a:pt x="168325" y="705078"/>
                  </a:lnTo>
                  <a:lnTo>
                    <a:pt x="169075" y="707618"/>
                  </a:lnTo>
                  <a:lnTo>
                    <a:pt x="192544" y="707618"/>
                  </a:lnTo>
                  <a:close/>
                </a:path>
                <a:path w="2943225" h="964565">
                  <a:moveTo>
                    <a:pt x="205689" y="601357"/>
                  </a:moveTo>
                  <a:lnTo>
                    <a:pt x="204165" y="599859"/>
                  </a:lnTo>
                  <a:lnTo>
                    <a:pt x="203758" y="600925"/>
                  </a:lnTo>
                  <a:lnTo>
                    <a:pt x="204863" y="600900"/>
                  </a:lnTo>
                  <a:lnTo>
                    <a:pt x="205689" y="601357"/>
                  </a:lnTo>
                  <a:close/>
                </a:path>
                <a:path w="2943225" h="964565">
                  <a:moveTo>
                    <a:pt x="206286" y="601929"/>
                  </a:moveTo>
                  <a:lnTo>
                    <a:pt x="206146" y="601662"/>
                  </a:lnTo>
                  <a:lnTo>
                    <a:pt x="205930" y="601484"/>
                  </a:lnTo>
                  <a:lnTo>
                    <a:pt x="205689" y="601357"/>
                  </a:lnTo>
                  <a:lnTo>
                    <a:pt x="206286" y="601929"/>
                  </a:lnTo>
                  <a:close/>
                </a:path>
                <a:path w="2943225" h="964565">
                  <a:moveTo>
                    <a:pt x="210654" y="746988"/>
                  </a:moveTo>
                  <a:lnTo>
                    <a:pt x="208597" y="744474"/>
                  </a:lnTo>
                  <a:lnTo>
                    <a:pt x="209499" y="746429"/>
                  </a:lnTo>
                  <a:lnTo>
                    <a:pt x="210654" y="746988"/>
                  </a:lnTo>
                  <a:close/>
                </a:path>
                <a:path w="2943225" h="964565">
                  <a:moveTo>
                    <a:pt x="210908" y="749528"/>
                  </a:moveTo>
                  <a:lnTo>
                    <a:pt x="209499" y="746429"/>
                  </a:lnTo>
                  <a:lnTo>
                    <a:pt x="200164" y="741908"/>
                  </a:lnTo>
                  <a:lnTo>
                    <a:pt x="210908" y="749528"/>
                  </a:lnTo>
                  <a:close/>
                </a:path>
                <a:path w="2943225" h="964565">
                  <a:moveTo>
                    <a:pt x="219786" y="600760"/>
                  </a:moveTo>
                  <a:lnTo>
                    <a:pt x="219773" y="600379"/>
                  </a:lnTo>
                  <a:lnTo>
                    <a:pt x="219735" y="600125"/>
                  </a:lnTo>
                  <a:lnTo>
                    <a:pt x="219671" y="600506"/>
                  </a:lnTo>
                  <a:lnTo>
                    <a:pt x="219684" y="600862"/>
                  </a:lnTo>
                  <a:lnTo>
                    <a:pt x="219735" y="601205"/>
                  </a:lnTo>
                  <a:lnTo>
                    <a:pt x="219786" y="600760"/>
                  </a:lnTo>
                  <a:close/>
                </a:path>
                <a:path w="2943225" h="964565">
                  <a:moveTo>
                    <a:pt x="237147" y="603440"/>
                  </a:moveTo>
                  <a:lnTo>
                    <a:pt x="235953" y="604672"/>
                  </a:lnTo>
                  <a:lnTo>
                    <a:pt x="236486" y="604761"/>
                  </a:lnTo>
                  <a:lnTo>
                    <a:pt x="236715" y="604405"/>
                  </a:lnTo>
                  <a:lnTo>
                    <a:pt x="236931" y="603961"/>
                  </a:lnTo>
                  <a:lnTo>
                    <a:pt x="237147" y="603440"/>
                  </a:lnTo>
                  <a:close/>
                </a:path>
                <a:path w="2943225" h="964565">
                  <a:moveTo>
                    <a:pt x="248170" y="747356"/>
                  </a:moveTo>
                  <a:lnTo>
                    <a:pt x="248132" y="746988"/>
                  </a:lnTo>
                  <a:lnTo>
                    <a:pt x="245084" y="744448"/>
                  </a:lnTo>
                  <a:lnTo>
                    <a:pt x="248170" y="747356"/>
                  </a:lnTo>
                  <a:close/>
                </a:path>
                <a:path w="2943225" h="964565">
                  <a:moveTo>
                    <a:pt x="259130" y="608266"/>
                  </a:moveTo>
                  <a:lnTo>
                    <a:pt x="259105" y="607593"/>
                  </a:lnTo>
                  <a:lnTo>
                    <a:pt x="258991" y="606742"/>
                  </a:lnTo>
                  <a:lnTo>
                    <a:pt x="258483" y="606552"/>
                  </a:lnTo>
                  <a:lnTo>
                    <a:pt x="258089" y="609473"/>
                  </a:lnTo>
                  <a:lnTo>
                    <a:pt x="257784" y="610730"/>
                  </a:lnTo>
                  <a:lnTo>
                    <a:pt x="258178" y="609549"/>
                  </a:lnTo>
                  <a:lnTo>
                    <a:pt x="258597" y="609015"/>
                  </a:lnTo>
                  <a:lnTo>
                    <a:pt x="259080" y="608838"/>
                  </a:lnTo>
                  <a:lnTo>
                    <a:pt x="259130" y="608266"/>
                  </a:lnTo>
                  <a:close/>
                </a:path>
                <a:path w="2943225" h="964565">
                  <a:moveTo>
                    <a:pt x="279857" y="784567"/>
                  </a:moveTo>
                  <a:lnTo>
                    <a:pt x="279730" y="783818"/>
                  </a:lnTo>
                  <a:lnTo>
                    <a:pt x="279857" y="784567"/>
                  </a:lnTo>
                  <a:close/>
                </a:path>
                <a:path w="2943225" h="964565">
                  <a:moveTo>
                    <a:pt x="282105" y="788936"/>
                  </a:moveTo>
                  <a:lnTo>
                    <a:pt x="280885" y="787260"/>
                  </a:lnTo>
                  <a:lnTo>
                    <a:pt x="280339" y="785863"/>
                  </a:lnTo>
                  <a:lnTo>
                    <a:pt x="280009" y="784618"/>
                  </a:lnTo>
                  <a:lnTo>
                    <a:pt x="279882" y="784682"/>
                  </a:lnTo>
                  <a:lnTo>
                    <a:pt x="278498" y="785266"/>
                  </a:lnTo>
                  <a:lnTo>
                    <a:pt x="276098" y="784834"/>
                  </a:lnTo>
                  <a:lnTo>
                    <a:pt x="276174" y="785380"/>
                  </a:lnTo>
                  <a:lnTo>
                    <a:pt x="282105" y="788936"/>
                  </a:lnTo>
                  <a:close/>
                </a:path>
                <a:path w="2943225" h="964565">
                  <a:moveTo>
                    <a:pt x="292862" y="790638"/>
                  </a:moveTo>
                  <a:lnTo>
                    <a:pt x="284619" y="783818"/>
                  </a:lnTo>
                  <a:lnTo>
                    <a:pt x="283260" y="786358"/>
                  </a:lnTo>
                  <a:lnTo>
                    <a:pt x="292862" y="790638"/>
                  </a:lnTo>
                  <a:close/>
                </a:path>
                <a:path w="2943225" h="964565">
                  <a:moveTo>
                    <a:pt x="295363" y="792708"/>
                  </a:moveTo>
                  <a:lnTo>
                    <a:pt x="294601" y="791400"/>
                  </a:lnTo>
                  <a:lnTo>
                    <a:pt x="292862" y="790638"/>
                  </a:lnTo>
                  <a:lnTo>
                    <a:pt x="295363" y="792708"/>
                  </a:lnTo>
                  <a:close/>
                </a:path>
                <a:path w="2943225" h="964565">
                  <a:moveTo>
                    <a:pt x="301409" y="623303"/>
                  </a:moveTo>
                  <a:lnTo>
                    <a:pt x="301078" y="623354"/>
                  </a:lnTo>
                  <a:lnTo>
                    <a:pt x="300748" y="623392"/>
                  </a:lnTo>
                  <a:lnTo>
                    <a:pt x="300405" y="623392"/>
                  </a:lnTo>
                  <a:lnTo>
                    <a:pt x="300875" y="623455"/>
                  </a:lnTo>
                  <a:lnTo>
                    <a:pt x="301180" y="623430"/>
                  </a:lnTo>
                  <a:lnTo>
                    <a:pt x="301409" y="623303"/>
                  </a:lnTo>
                  <a:close/>
                </a:path>
                <a:path w="2943225" h="964565">
                  <a:moveTo>
                    <a:pt x="303034" y="622693"/>
                  </a:moveTo>
                  <a:lnTo>
                    <a:pt x="302729" y="622858"/>
                  </a:lnTo>
                  <a:lnTo>
                    <a:pt x="302412" y="623011"/>
                  </a:lnTo>
                  <a:lnTo>
                    <a:pt x="302082" y="623100"/>
                  </a:lnTo>
                  <a:lnTo>
                    <a:pt x="302069" y="623658"/>
                  </a:lnTo>
                  <a:lnTo>
                    <a:pt x="302463" y="623455"/>
                  </a:lnTo>
                  <a:lnTo>
                    <a:pt x="302768" y="623138"/>
                  </a:lnTo>
                  <a:lnTo>
                    <a:pt x="303034" y="622693"/>
                  </a:lnTo>
                  <a:close/>
                </a:path>
                <a:path w="2943225" h="964565">
                  <a:moveTo>
                    <a:pt x="322719" y="615746"/>
                  </a:moveTo>
                  <a:lnTo>
                    <a:pt x="320802" y="613283"/>
                  </a:lnTo>
                  <a:lnTo>
                    <a:pt x="318909" y="613397"/>
                  </a:lnTo>
                  <a:lnTo>
                    <a:pt x="317195" y="615848"/>
                  </a:lnTo>
                  <a:lnTo>
                    <a:pt x="316674" y="615137"/>
                  </a:lnTo>
                  <a:lnTo>
                    <a:pt x="316966" y="614197"/>
                  </a:lnTo>
                  <a:lnTo>
                    <a:pt x="316979" y="613549"/>
                  </a:lnTo>
                  <a:lnTo>
                    <a:pt x="315861" y="615378"/>
                  </a:lnTo>
                  <a:lnTo>
                    <a:pt x="314617" y="618515"/>
                  </a:lnTo>
                  <a:lnTo>
                    <a:pt x="315912" y="621563"/>
                  </a:lnTo>
                  <a:lnTo>
                    <a:pt x="316865" y="618096"/>
                  </a:lnTo>
                  <a:lnTo>
                    <a:pt x="317385" y="619417"/>
                  </a:lnTo>
                  <a:lnTo>
                    <a:pt x="318312" y="615302"/>
                  </a:lnTo>
                  <a:lnTo>
                    <a:pt x="319417" y="614768"/>
                  </a:lnTo>
                  <a:lnTo>
                    <a:pt x="320497" y="616165"/>
                  </a:lnTo>
                  <a:lnTo>
                    <a:pt x="320484" y="617448"/>
                  </a:lnTo>
                  <a:lnTo>
                    <a:pt x="320763" y="616508"/>
                  </a:lnTo>
                  <a:lnTo>
                    <a:pt x="322427" y="617982"/>
                  </a:lnTo>
                  <a:lnTo>
                    <a:pt x="322719" y="615746"/>
                  </a:lnTo>
                  <a:close/>
                </a:path>
                <a:path w="2943225" h="964565">
                  <a:moveTo>
                    <a:pt x="326034" y="617969"/>
                  </a:moveTo>
                  <a:lnTo>
                    <a:pt x="325488" y="616013"/>
                  </a:lnTo>
                  <a:lnTo>
                    <a:pt x="324370" y="616546"/>
                  </a:lnTo>
                  <a:lnTo>
                    <a:pt x="324078" y="620064"/>
                  </a:lnTo>
                  <a:lnTo>
                    <a:pt x="325767" y="618934"/>
                  </a:lnTo>
                  <a:lnTo>
                    <a:pt x="326034" y="617969"/>
                  </a:lnTo>
                  <a:close/>
                </a:path>
                <a:path w="2943225" h="964565">
                  <a:moveTo>
                    <a:pt x="572439" y="913358"/>
                  </a:moveTo>
                  <a:lnTo>
                    <a:pt x="564210" y="907008"/>
                  </a:lnTo>
                  <a:lnTo>
                    <a:pt x="565696" y="908278"/>
                  </a:lnTo>
                  <a:lnTo>
                    <a:pt x="563143" y="908278"/>
                  </a:lnTo>
                  <a:lnTo>
                    <a:pt x="572439" y="913358"/>
                  </a:lnTo>
                  <a:close/>
                </a:path>
                <a:path w="2943225" h="964565">
                  <a:moveTo>
                    <a:pt x="596925" y="896848"/>
                  </a:moveTo>
                  <a:lnTo>
                    <a:pt x="592937" y="894308"/>
                  </a:lnTo>
                  <a:lnTo>
                    <a:pt x="592683" y="895007"/>
                  </a:lnTo>
                  <a:lnTo>
                    <a:pt x="596925" y="896848"/>
                  </a:lnTo>
                  <a:close/>
                </a:path>
                <a:path w="2943225" h="964565">
                  <a:moveTo>
                    <a:pt x="685965" y="914628"/>
                  </a:moveTo>
                  <a:lnTo>
                    <a:pt x="682523" y="913358"/>
                  </a:lnTo>
                  <a:lnTo>
                    <a:pt x="682345" y="913599"/>
                  </a:lnTo>
                  <a:lnTo>
                    <a:pt x="685965" y="914628"/>
                  </a:lnTo>
                  <a:close/>
                </a:path>
                <a:path w="2943225" h="964565">
                  <a:moveTo>
                    <a:pt x="871054" y="959586"/>
                  </a:moveTo>
                  <a:lnTo>
                    <a:pt x="867918" y="959815"/>
                  </a:lnTo>
                  <a:lnTo>
                    <a:pt x="869124" y="959929"/>
                  </a:lnTo>
                  <a:lnTo>
                    <a:pt x="870229" y="959891"/>
                  </a:lnTo>
                  <a:lnTo>
                    <a:pt x="871054" y="959586"/>
                  </a:lnTo>
                  <a:close/>
                </a:path>
                <a:path w="2943225" h="964565">
                  <a:moveTo>
                    <a:pt x="916025" y="934643"/>
                  </a:moveTo>
                  <a:lnTo>
                    <a:pt x="906411" y="935393"/>
                  </a:lnTo>
                  <a:lnTo>
                    <a:pt x="910920" y="935647"/>
                  </a:lnTo>
                  <a:lnTo>
                    <a:pt x="916025" y="934643"/>
                  </a:lnTo>
                  <a:close/>
                </a:path>
                <a:path w="2943225" h="964565">
                  <a:moveTo>
                    <a:pt x="1444383" y="906411"/>
                  </a:moveTo>
                  <a:lnTo>
                    <a:pt x="1443761" y="906399"/>
                  </a:lnTo>
                  <a:lnTo>
                    <a:pt x="1443405" y="906386"/>
                  </a:lnTo>
                  <a:lnTo>
                    <a:pt x="1442872" y="906360"/>
                  </a:lnTo>
                  <a:lnTo>
                    <a:pt x="1444383" y="906411"/>
                  </a:lnTo>
                  <a:close/>
                </a:path>
                <a:path w="2943225" h="964565">
                  <a:moveTo>
                    <a:pt x="1447774" y="900671"/>
                  </a:moveTo>
                  <a:lnTo>
                    <a:pt x="1442935" y="899960"/>
                  </a:lnTo>
                  <a:lnTo>
                    <a:pt x="1445018" y="901306"/>
                  </a:lnTo>
                  <a:lnTo>
                    <a:pt x="1441107" y="903376"/>
                  </a:lnTo>
                  <a:lnTo>
                    <a:pt x="1438097" y="905332"/>
                  </a:lnTo>
                  <a:lnTo>
                    <a:pt x="1442872" y="906360"/>
                  </a:lnTo>
                  <a:lnTo>
                    <a:pt x="1443939" y="904925"/>
                  </a:lnTo>
                  <a:lnTo>
                    <a:pt x="1446834" y="902677"/>
                  </a:lnTo>
                  <a:lnTo>
                    <a:pt x="1447774" y="900671"/>
                  </a:lnTo>
                  <a:close/>
                </a:path>
                <a:path w="2943225" h="964565">
                  <a:moveTo>
                    <a:pt x="1532305" y="909116"/>
                  </a:moveTo>
                  <a:lnTo>
                    <a:pt x="1531823" y="908443"/>
                  </a:lnTo>
                  <a:lnTo>
                    <a:pt x="1530362" y="909548"/>
                  </a:lnTo>
                  <a:lnTo>
                    <a:pt x="1532305" y="909116"/>
                  </a:lnTo>
                  <a:close/>
                </a:path>
                <a:path w="2943225" h="964565">
                  <a:moveTo>
                    <a:pt x="1536928" y="909548"/>
                  </a:moveTo>
                  <a:lnTo>
                    <a:pt x="1536014" y="908278"/>
                  </a:lnTo>
                  <a:lnTo>
                    <a:pt x="1532305" y="909116"/>
                  </a:lnTo>
                  <a:lnTo>
                    <a:pt x="1532623" y="909548"/>
                  </a:lnTo>
                  <a:lnTo>
                    <a:pt x="1536928" y="909548"/>
                  </a:lnTo>
                  <a:close/>
                </a:path>
                <a:path w="2943225" h="964565">
                  <a:moveTo>
                    <a:pt x="1663534" y="852563"/>
                  </a:moveTo>
                  <a:lnTo>
                    <a:pt x="1660410" y="851662"/>
                  </a:lnTo>
                  <a:lnTo>
                    <a:pt x="1653209" y="852385"/>
                  </a:lnTo>
                  <a:lnTo>
                    <a:pt x="1649387" y="855040"/>
                  </a:lnTo>
                  <a:lnTo>
                    <a:pt x="1654962" y="853859"/>
                  </a:lnTo>
                  <a:lnTo>
                    <a:pt x="1660829" y="853694"/>
                  </a:lnTo>
                  <a:lnTo>
                    <a:pt x="1663534" y="852563"/>
                  </a:lnTo>
                  <a:close/>
                </a:path>
                <a:path w="2943225" h="964565">
                  <a:moveTo>
                    <a:pt x="1893481" y="774966"/>
                  </a:moveTo>
                  <a:lnTo>
                    <a:pt x="1889340" y="776097"/>
                  </a:lnTo>
                  <a:lnTo>
                    <a:pt x="1889836" y="776147"/>
                  </a:lnTo>
                  <a:lnTo>
                    <a:pt x="1890458" y="776084"/>
                  </a:lnTo>
                  <a:lnTo>
                    <a:pt x="1891017" y="776084"/>
                  </a:lnTo>
                  <a:lnTo>
                    <a:pt x="1893481" y="774966"/>
                  </a:lnTo>
                  <a:close/>
                </a:path>
                <a:path w="2943225" h="964565">
                  <a:moveTo>
                    <a:pt x="1909432" y="768489"/>
                  </a:moveTo>
                  <a:lnTo>
                    <a:pt x="1908924" y="764717"/>
                  </a:lnTo>
                  <a:lnTo>
                    <a:pt x="1902536" y="768235"/>
                  </a:lnTo>
                  <a:lnTo>
                    <a:pt x="1905571" y="770610"/>
                  </a:lnTo>
                  <a:lnTo>
                    <a:pt x="1909432" y="768489"/>
                  </a:lnTo>
                  <a:close/>
                </a:path>
                <a:path w="2943225" h="964565">
                  <a:moveTo>
                    <a:pt x="1966214" y="745744"/>
                  </a:moveTo>
                  <a:lnTo>
                    <a:pt x="1965858" y="745705"/>
                  </a:lnTo>
                  <a:lnTo>
                    <a:pt x="1963369" y="747255"/>
                  </a:lnTo>
                  <a:lnTo>
                    <a:pt x="1963674" y="747280"/>
                  </a:lnTo>
                  <a:lnTo>
                    <a:pt x="1963953" y="747280"/>
                  </a:lnTo>
                  <a:lnTo>
                    <a:pt x="1964309" y="747229"/>
                  </a:lnTo>
                  <a:lnTo>
                    <a:pt x="1965109" y="746429"/>
                  </a:lnTo>
                  <a:lnTo>
                    <a:pt x="1966214" y="745744"/>
                  </a:lnTo>
                  <a:close/>
                </a:path>
                <a:path w="2943225" h="964565">
                  <a:moveTo>
                    <a:pt x="1968690" y="745121"/>
                  </a:moveTo>
                  <a:lnTo>
                    <a:pt x="1966302" y="745680"/>
                  </a:lnTo>
                  <a:lnTo>
                    <a:pt x="1966671" y="745782"/>
                  </a:lnTo>
                  <a:lnTo>
                    <a:pt x="1968690" y="745121"/>
                  </a:lnTo>
                  <a:close/>
                </a:path>
                <a:path w="2943225" h="964565">
                  <a:moveTo>
                    <a:pt x="1974519" y="767956"/>
                  </a:moveTo>
                  <a:lnTo>
                    <a:pt x="1970366" y="769797"/>
                  </a:lnTo>
                  <a:lnTo>
                    <a:pt x="1966010" y="771207"/>
                  </a:lnTo>
                  <a:lnTo>
                    <a:pt x="1961718" y="772706"/>
                  </a:lnTo>
                  <a:lnTo>
                    <a:pt x="1965375" y="771575"/>
                  </a:lnTo>
                  <a:lnTo>
                    <a:pt x="1970125" y="770064"/>
                  </a:lnTo>
                  <a:lnTo>
                    <a:pt x="1974519" y="767956"/>
                  </a:lnTo>
                  <a:close/>
                </a:path>
                <a:path w="2943225" h="964565">
                  <a:moveTo>
                    <a:pt x="1975904" y="767321"/>
                  </a:moveTo>
                  <a:lnTo>
                    <a:pt x="1975434" y="767549"/>
                  </a:lnTo>
                  <a:lnTo>
                    <a:pt x="1975002" y="767727"/>
                  </a:lnTo>
                  <a:lnTo>
                    <a:pt x="1974519" y="767956"/>
                  </a:lnTo>
                  <a:lnTo>
                    <a:pt x="1975904" y="767384"/>
                  </a:lnTo>
                  <a:close/>
                </a:path>
                <a:path w="2943225" h="964565">
                  <a:moveTo>
                    <a:pt x="2044052" y="707961"/>
                  </a:moveTo>
                  <a:lnTo>
                    <a:pt x="2043861" y="707720"/>
                  </a:lnTo>
                  <a:lnTo>
                    <a:pt x="2043264" y="707580"/>
                  </a:lnTo>
                  <a:lnTo>
                    <a:pt x="2041550" y="707682"/>
                  </a:lnTo>
                  <a:lnTo>
                    <a:pt x="2042160" y="707961"/>
                  </a:lnTo>
                  <a:lnTo>
                    <a:pt x="2043087" y="707986"/>
                  </a:lnTo>
                  <a:lnTo>
                    <a:pt x="2044052" y="707961"/>
                  </a:lnTo>
                  <a:close/>
                </a:path>
                <a:path w="2943225" h="964565">
                  <a:moveTo>
                    <a:pt x="2179040" y="646506"/>
                  </a:moveTo>
                  <a:lnTo>
                    <a:pt x="2176348" y="647928"/>
                  </a:lnTo>
                  <a:lnTo>
                    <a:pt x="2176564" y="648144"/>
                  </a:lnTo>
                  <a:lnTo>
                    <a:pt x="2179040" y="646506"/>
                  </a:lnTo>
                  <a:close/>
                </a:path>
                <a:path w="2943225" h="964565">
                  <a:moveTo>
                    <a:pt x="2183536" y="644118"/>
                  </a:moveTo>
                  <a:lnTo>
                    <a:pt x="2180742" y="645388"/>
                  </a:lnTo>
                  <a:lnTo>
                    <a:pt x="2179040" y="646506"/>
                  </a:lnTo>
                  <a:lnTo>
                    <a:pt x="2183536" y="644118"/>
                  </a:lnTo>
                  <a:close/>
                </a:path>
                <a:path w="2943225" h="964565">
                  <a:moveTo>
                    <a:pt x="2184349" y="641261"/>
                  </a:moveTo>
                  <a:lnTo>
                    <a:pt x="2180704" y="642708"/>
                  </a:lnTo>
                  <a:lnTo>
                    <a:pt x="2182203" y="642239"/>
                  </a:lnTo>
                  <a:lnTo>
                    <a:pt x="2183346" y="641743"/>
                  </a:lnTo>
                  <a:lnTo>
                    <a:pt x="2184349" y="641261"/>
                  </a:lnTo>
                  <a:close/>
                </a:path>
                <a:path w="2943225" h="964565">
                  <a:moveTo>
                    <a:pt x="2196579" y="657085"/>
                  </a:moveTo>
                  <a:lnTo>
                    <a:pt x="2196046" y="657390"/>
                  </a:lnTo>
                  <a:lnTo>
                    <a:pt x="2195512" y="657720"/>
                  </a:lnTo>
                  <a:lnTo>
                    <a:pt x="2195055" y="658037"/>
                  </a:lnTo>
                  <a:lnTo>
                    <a:pt x="2191575" y="660488"/>
                  </a:lnTo>
                  <a:lnTo>
                    <a:pt x="2194014" y="658977"/>
                  </a:lnTo>
                  <a:lnTo>
                    <a:pt x="2196579" y="657085"/>
                  </a:lnTo>
                  <a:close/>
                </a:path>
                <a:path w="2943225" h="964565">
                  <a:moveTo>
                    <a:pt x="2205837" y="624522"/>
                  </a:moveTo>
                  <a:lnTo>
                    <a:pt x="2203107" y="625068"/>
                  </a:lnTo>
                  <a:lnTo>
                    <a:pt x="2200706" y="627608"/>
                  </a:lnTo>
                  <a:lnTo>
                    <a:pt x="2205837" y="624522"/>
                  </a:lnTo>
                  <a:close/>
                </a:path>
                <a:path w="2943225" h="964565">
                  <a:moveTo>
                    <a:pt x="2206091" y="653008"/>
                  </a:moveTo>
                  <a:lnTo>
                    <a:pt x="2204605" y="651738"/>
                  </a:lnTo>
                  <a:lnTo>
                    <a:pt x="2201049" y="654278"/>
                  </a:lnTo>
                  <a:lnTo>
                    <a:pt x="2199716" y="653008"/>
                  </a:lnTo>
                  <a:lnTo>
                    <a:pt x="2203208" y="649198"/>
                  </a:lnTo>
                  <a:lnTo>
                    <a:pt x="2177631" y="649198"/>
                  </a:lnTo>
                  <a:lnTo>
                    <a:pt x="2174938" y="649198"/>
                  </a:lnTo>
                  <a:lnTo>
                    <a:pt x="2167559" y="651738"/>
                  </a:lnTo>
                  <a:lnTo>
                    <a:pt x="2159508" y="654278"/>
                  </a:lnTo>
                  <a:lnTo>
                    <a:pt x="2151697" y="659358"/>
                  </a:lnTo>
                  <a:lnTo>
                    <a:pt x="2146084" y="660628"/>
                  </a:lnTo>
                  <a:lnTo>
                    <a:pt x="2149602" y="655548"/>
                  </a:lnTo>
                  <a:lnTo>
                    <a:pt x="2137702" y="661898"/>
                  </a:lnTo>
                  <a:lnTo>
                    <a:pt x="2131999" y="664438"/>
                  </a:lnTo>
                  <a:lnTo>
                    <a:pt x="2126145" y="665708"/>
                  </a:lnTo>
                  <a:lnTo>
                    <a:pt x="2118601" y="670788"/>
                  </a:lnTo>
                  <a:lnTo>
                    <a:pt x="2122462" y="670788"/>
                  </a:lnTo>
                  <a:lnTo>
                    <a:pt x="2115883" y="677138"/>
                  </a:lnTo>
                  <a:lnTo>
                    <a:pt x="2125992" y="670788"/>
                  </a:lnTo>
                  <a:lnTo>
                    <a:pt x="2128012" y="669518"/>
                  </a:lnTo>
                  <a:lnTo>
                    <a:pt x="2136114" y="664438"/>
                  </a:lnTo>
                  <a:lnTo>
                    <a:pt x="2124252" y="674598"/>
                  </a:lnTo>
                  <a:lnTo>
                    <a:pt x="2130628" y="672058"/>
                  </a:lnTo>
                  <a:lnTo>
                    <a:pt x="2136952" y="666978"/>
                  </a:lnTo>
                  <a:lnTo>
                    <a:pt x="2140940" y="664438"/>
                  </a:lnTo>
                  <a:lnTo>
                    <a:pt x="2135441" y="669518"/>
                  </a:lnTo>
                  <a:lnTo>
                    <a:pt x="2139810" y="669518"/>
                  </a:lnTo>
                  <a:lnTo>
                    <a:pt x="2132698" y="672058"/>
                  </a:lnTo>
                  <a:lnTo>
                    <a:pt x="2126373" y="675868"/>
                  </a:lnTo>
                  <a:lnTo>
                    <a:pt x="2119896" y="679678"/>
                  </a:lnTo>
                  <a:lnTo>
                    <a:pt x="2112340" y="683488"/>
                  </a:lnTo>
                  <a:lnTo>
                    <a:pt x="2109876" y="677138"/>
                  </a:lnTo>
                  <a:lnTo>
                    <a:pt x="2101735" y="679678"/>
                  </a:lnTo>
                  <a:lnTo>
                    <a:pt x="2095398" y="684758"/>
                  </a:lnTo>
                  <a:lnTo>
                    <a:pt x="2088540" y="688568"/>
                  </a:lnTo>
                  <a:lnTo>
                    <a:pt x="2083117" y="692378"/>
                  </a:lnTo>
                  <a:lnTo>
                    <a:pt x="2077275" y="694918"/>
                  </a:lnTo>
                  <a:lnTo>
                    <a:pt x="2070811" y="698728"/>
                  </a:lnTo>
                  <a:lnTo>
                    <a:pt x="2063508" y="701268"/>
                  </a:lnTo>
                  <a:lnTo>
                    <a:pt x="2070430" y="699998"/>
                  </a:lnTo>
                  <a:lnTo>
                    <a:pt x="2068791" y="702538"/>
                  </a:lnTo>
                  <a:lnTo>
                    <a:pt x="2058136" y="705078"/>
                  </a:lnTo>
                  <a:lnTo>
                    <a:pt x="2052027" y="708888"/>
                  </a:lnTo>
                  <a:lnTo>
                    <a:pt x="2051761" y="707618"/>
                  </a:lnTo>
                  <a:lnTo>
                    <a:pt x="2047367" y="708888"/>
                  </a:lnTo>
                  <a:lnTo>
                    <a:pt x="2044052" y="708888"/>
                  </a:lnTo>
                  <a:lnTo>
                    <a:pt x="2045030" y="710158"/>
                  </a:lnTo>
                  <a:lnTo>
                    <a:pt x="2029269" y="715238"/>
                  </a:lnTo>
                  <a:lnTo>
                    <a:pt x="2029129" y="720318"/>
                  </a:lnTo>
                  <a:lnTo>
                    <a:pt x="2019020" y="721588"/>
                  </a:lnTo>
                  <a:lnTo>
                    <a:pt x="2009190" y="726668"/>
                  </a:lnTo>
                  <a:lnTo>
                    <a:pt x="2002663" y="731748"/>
                  </a:lnTo>
                  <a:lnTo>
                    <a:pt x="1996287" y="736828"/>
                  </a:lnTo>
                  <a:lnTo>
                    <a:pt x="1986876" y="741908"/>
                  </a:lnTo>
                  <a:lnTo>
                    <a:pt x="1988794" y="739368"/>
                  </a:lnTo>
                  <a:lnTo>
                    <a:pt x="1990712" y="736828"/>
                  </a:lnTo>
                  <a:lnTo>
                    <a:pt x="1983028" y="739368"/>
                  </a:lnTo>
                  <a:lnTo>
                    <a:pt x="1992858" y="733018"/>
                  </a:lnTo>
                  <a:lnTo>
                    <a:pt x="1987626" y="735558"/>
                  </a:lnTo>
                  <a:lnTo>
                    <a:pt x="1982787" y="736828"/>
                  </a:lnTo>
                  <a:lnTo>
                    <a:pt x="1983270" y="738098"/>
                  </a:lnTo>
                  <a:lnTo>
                    <a:pt x="1979714" y="738098"/>
                  </a:lnTo>
                  <a:lnTo>
                    <a:pt x="1969871" y="746988"/>
                  </a:lnTo>
                  <a:lnTo>
                    <a:pt x="1964309" y="748258"/>
                  </a:lnTo>
                  <a:lnTo>
                    <a:pt x="1962454" y="749528"/>
                  </a:lnTo>
                  <a:lnTo>
                    <a:pt x="1962594" y="752068"/>
                  </a:lnTo>
                  <a:lnTo>
                    <a:pt x="1956485" y="754595"/>
                  </a:lnTo>
                  <a:lnTo>
                    <a:pt x="1956130" y="753338"/>
                  </a:lnTo>
                  <a:lnTo>
                    <a:pt x="1955685" y="754608"/>
                  </a:lnTo>
                  <a:lnTo>
                    <a:pt x="1956447" y="754608"/>
                  </a:lnTo>
                  <a:lnTo>
                    <a:pt x="1947240" y="758418"/>
                  </a:lnTo>
                  <a:lnTo>
                    <a:pt x="1953387" y="758418"/>
                  </a:lnTo>
                  <a:lnTo>
                    <a:pt x="1937943" y="760958"/>
                  </a:lnTo>
                  <a:lnTo>
                    <a:pt x="1921243" y="767308"/>
                  </a:lnTo>
                  <a:lnTo>
                    <a:pt x="1905012" y="773658"/>
                  </a:lnTo>
                  <a:lnTo>
                    <a:pt x="1891017" y="776198"/>
                  </a:lnTo>
                  <a:lnTo>
                    <a:pt x="1882089" y="781278"/>
                  </a:lnTo>
                  <a:lnTo>
                    <a:pt x="1863636" y="788898"/>
                  </a:lnTo>
                  <a:lnTo>
                    <a:pt x="1855190" y="792708"/>
                  </a:lnTo>
                  <a:lnTo>
                    <a:pt x="1855660" y="791438"/>
                  </a:lnTo>
                  <a:lnTo>
                    <a:pt x="1854860" y="791438"/>
                  </a:lnTo>
                  <a:lnTo>
                    <a:pt x="1856943" y="790168"/>
                  </a:lnTo>
                  <a:lnTo>
                    <a:pt x="1849132" y="793978"/>
                  </a:lnTo>
                  <a:lnTo>
                    <a:pt x="1845551" y="796518"/>
                  </a:lnTo>
                  <a:lnTo>
                    <a:pt x="1841576" y="800328"/>
                  </a:lnTo>
                  <a:lnTo>
                    <a:pt x="1832571" y="804138"/>
                  </a:lnTo>
                  <a:lnTo>
                    <a:pt x="1829714" y="802868"/>
                  </a:lnTo>
                  <a:lnTo>
                    <a:pt x="1832368" y="801598"/>
                  </a:lnTo>
                  <a:lnTo>
                    <a:pt x="1835759" y="800328"/>
                  </a:lnTo>
                  <a:lnTo>
                    <a:pt x="1835086" y="799058"/>
                  </a:lnTo>
                  <a:lnTo>
                    <a:pt x="1832787" y="796518"/>
                  </a:lnTo>
                  <a:lnTo>
                    <a:pt x="1827847" y="799058"/>
                  </a:lnTo>
                  <a:lnTo>
                    <a:pt x="1815858" y="804138"/>
                  </a:lnTo>
                  <a:lnTo>
                    <a:pt x="1808772" y="807948"/>
                  </a:lnTo>
                  <a:lnTo>
                    <a:pt x="1802409" y="807948"/>
                  </a:lnTo>
                  <a:lnTo>
                    <a:pt x="1805038" y="806678"/>
                  </a:lnTo>
                  <a:lnTo>
                    <a:pt x="1797621" y="807948"/>
                  </a:lnTo>
                  <a:lnTo>
                    <a:pt x="1789455" y="811758"/>
                  </a:lnTo>
                  <a:lnTo>
                    <a:pt x="1780336" y="815568"/>
                  </a:lnTo>
                  <a:lnTo>
                    <a:pt x="1770532" y="819226"/>
                  </a:lnTo>
                  <a:lnTo>
                    <a:pt x="1769884" y="818108"/>
                  </a:lnTo>
                  <a:lnTo>
                    <a:pt x="1761820" y="823188"/>
                  </a:lnTo>
                  <a:lnTo>
                    <a:pt x="1751533" y="828268"/>
                  </a:lnTo>
                  <a:lnTo>
                    <a:pt x="1740331" y="833348"/>
                  </a:lnTo>
                  <a:lnTo>
                    <a:pt x="1729574" y="837158"/>
                  </a:lnTo>
                  <a:lnTo>
                    <a:pt x="1733067" y="833348"/>
                  </a:lnTo>
                  <a:lnTo>
                    <a:pt x="1735404" y="834618"/>
                  </a:lnTo>
                  <a:lnTo>
                    <a:pt x="1733689" y="833348"/>
                  </a:lnTo>
                  <a:lnTo>
                    <a:pt x="1731987" y="832078"/>
                  </a:lnTo>
                  <a:lnTo>
                    <a:pt x="1729727" y="833348"/>
                  </a:lnTo>
                  <a:lnTo>
                    <a:pt x="1729752" y="835888"/>
                  </a:lnTo>
                  <a:lnTo>
                    <a:pt x="1728647" y="837158"/>
                  </a:lnTo>
                  <a:lnTo>
                    <a:pt x="1722996" y="840968"/>
                  </a:lnTo>
                  <a:lnTo>
                    <a:pt x="1718564" y="840968"/>
                  </a:lnTo>
                  <a:lnTo>
                    <a:pt x="1709318" y="842238"/>
                  </a:lnTo>
                  <a:lnTo>
                    <a:pt x="1707311" y="839698"/>
                  </a:lnTo>
                  <a:lnTo>
                    <a:pt x="1718856" y="835888"/>
                  </a:lnTo>
                  <a:lnTo>
                    <a:pt x="1711833" y="834618"/>
                  </a:lnTo>
                  <a:lnTo>
                    <a:pt x="1703895" y="840968"/>
                  </a:lnTo>
                  <a:lnTo>
                    <a:pt x="1697583" y="842238"/>
                  </a:lnTo>
                  <a:lnTo>
                    <a:pt x="1697913" y="839698"/>
                  </a:lnTo>
                  <a:lnTo>
                    <a:pt x="1689112" y="843508"/>
                  </a:lnTo>
                  <a:lnTo>
                    <a:pt x="1684934" y="846048"/>
                  </a:lnTo>
                  <a:lnTo>
                    <a:pt x="1676209" y="851128"/>
                  </a:lnTo>
                  <a:lnTo>
                    <a:pt x="1671637" y="853668"/>
                  </a:lnTo>
                  <a:lnTo>
                    <a:pt x="1661833" y="854938"/>
                  </a:lnTo>
                  <a:lnTo>
                    <a:pt x="1664169" y="856208"/>
                  </a:lnTo>
                  <a:lnTo>
                    <a:pt x="1658518" y="858748"/>
                  </a:lnTo>
                  <a:lnTo>
                    <a:pt x="1654619" y="860018"/>
                  </a:lnTo>
                  <a:lnTo>
                    <a:pt x="1650669" y="860018"/>
                  </a:lnTo>
                  <a:lnTo>
                    <a:pt x="1644865" y="861288"/>
                  </a:lnTo>
                  <a:lnTo>
                    <a:pt x="1640560" y="858748"/>
                  </a:lnTo>
                  <a:lnTo>
                    <a:pt x="1624736" y="865098"/>
                  </a:lnTo>
                  <a:lnTo>
                    <a:pt x="1614563" y="868908"/>
                  </a:lnTo>
                  <a:lnTo>
                    <a:pt x="1604670" y="872718"/>
                  </a:lnTo>
                  <a:lnTo>
                    <a:pt x="1610715" y="868908"/>
                  </a:lnTo>
                  <a:lnTo>
                    <a:pt x="1618462" y="865098"/>
                  </a:lnTo>
                  <a:lnTo>
                    <a:pt x="1626628" y="862558"/>
                  </a:lnTo>
                  <a:lnTo>
                    <a:pt x="1633931" y="858748"/>
                  </a:lnTo>
                  <a:lnTo>
                    <a:pt x="1627289" y="860018"/>
                  </a:lnTo>
                  <a:lnTo>
                    <a:pt x="1619199" y="862558"/>
                  </a:lnTo>
                  <a:lnTo>
                    <a:pt x="1611833" y="865098"/>
                  </a:lnTo>
                  <a:lnTo>
                    <a:pt x="1607337" y="867638"/>
                  </a:lnTo>
                  <a:lnTo>
                    <a:pt x="1610042" y="866368"/>
                  </a:lnTo>
                  <a:lnTo>
                    <a:pt x="1613306" y="865098"/>
                  </a:lnTo>
                  <a:lnTo>
                    <a:pt x="1616227" y="865098"/>
                  </a:lnTo>
                  <a:lnTo>
                    <a:pt x="1609877" y="868908"/>
                  </a:lnTo>
                  <a:lnTo>
                    <a:pt x="1602359" y="872718"/>
                  </a:lnTo>
                  <a:lnTo>
                    <a:pt x="1593672" y="875258"/>
                  </a:lnTo>
                  <a:lnTo>
                    <a:pt x="1583842" y="877798"/>
                  </a:lnTo>
                  <a:lnTo>
                    <a:pt x="1578165" y="875258"/>
                  </a:lnTo>
                  <a:lnTo>
                    <a:pt x="1564309" y="877798"/>
                  </a:lnTo>
                  <a:lnTo>
                    <a:pt x="1548218" y="881608"/>
                  </a:lnTo>
                  <a:lnTo>
                    <a:pt x="1535798" y="881608"/>
                  </a:lnTo>
                  <a:lnTo>
                    <a:pt x="1517700" y="887958"/>
                  </a:lnTo>
                  <a:lnTo>
                    <a:pt x="1498904" y="890498"/>
                  </a:lnTo>
                  <a:lnTo>
                    <a:pt x="1479181" y="894308"/>
                  </a:lnTo>
                  <a:lnTo>
                    <a:pt x="1458328" y="898118"/>
                  </a:lnTo>
                  <a:lnTo>
                    <a:pt x="1461858" y="899388"/>
                  </a:lnTo>
                  <a:lnTo>
                    <a:pt x="1458760" y="900658"/>
                  </a:lnTo>
                  <a:lnTo>
                    <a:pt x="1454073" y="901928"/>
                  </a:lnTo>
                  <a:lnTo>
                    <a:pt x="1452841" y="905738"/>
                  </a:lnTo>
                  <a:lnTo>
                    <a:pt x="1446174" y="907008"/>
                  </a:lnTo>
                  <a:lnTo>
                    <a:pt x="1421841" y="907008"/>
                  </a:lnTo>
                  <a:lnTo>
                    <a:pt x="1416685" y="905738"/>
                  </a:lnTo>
                  <a:lnTo>
                    <a:pt x="1428038" y="904468"/>
                  </a:lnTo>
                  <a:lnTo>
                    <a:pt x="1427187" y="903198"/>
                  </a:lnTo>
                  <a:lnTo>
                    <a:pt x="1417040" y="903198"/>
                  </a:lnTo>
                  <a:lnTo>
                    <a:pt x="1415275" y="901928"/>
                  </a:lnTo>
                  <a:lnTo>
                    <a:pt x="1410525" y="900658"/>
                  </a:lnTo>
                  <a:lnTo>
                    <a:pt x="1412887" y="903198"/>
                  </a:lnTo>
                  <a:lnTo>
                    <a:pt x="1405890" y="904468"/>
                  </a:lnTo>
                  <a:lnTo>
                    <a:pt x="1397342" y="905738"/>
                  </a:lnTo>
                  <a:lnTo>
                    <a:pt x="1409649" y="907008"/>
                  </a:lnTo>
                  <a:lnTo>
                    <a:pt x="1397901" y="909548"/>
                  </a:lnTo>
                  <a:lnTo>
                    <a:pt x="1390230" y="908278"/>
                  </a:lnTo>
                  <a:lnTo>
                    <a:pt x="1382509" y="908278"/>
                  </a:lnTo>
                  <a:lnTo>
                    <a:pt x="1370634" y="910818"/>
                  </a:lnTo>
                  <a:lnTo>
                    <a:pt x="1376972" y="907008"/>
                  </a:lnTo>
                  <a:lnTo>
                    <a:pt x="1366189" y="909548"/>
                  </a:lnTo>
                  <a:lnTo>
                    <a:pt x="1337970" y="914628"/>
                  </a:lnTo>
                  <a:lnTo>
                    <a:pt x="1327518" y="918438"/>
                  </a:lnTo>
                  <a:lnTo>
                    <a:pt x="1325524" y="918438"/>
                  </a:lnTo>
                  <a:lnTo>
                    <a:pt x="1322819" y="917168"/>
                  </a:lnTo>
                  <a:lnTo>
                    <a:pt x="1327492" y="915898"/>
                  </a:lnTo>
                  <a:lnTo>
                    <a:pt x="1307452" y="918438"/>
                  </a:lnTo>
                  <a:lnTo>
                    <a:pt x="1297178" y="920978"/>
                  </a:lnTo>
                  <a:lnTo>
                    <a:pt x="1276985" y="923518"/>
                  </a:lnTo>
                  <a:lnTo>
                    <a:pt x="1258519" y="926058"/>
                  </a:lnTo>
                  <a:lnTo>
                    <a:pt x="1250429" y="926058"/>
                  </a:lnTo>
                  <a:lnTo>
                    <a:pt x="1252245" y="924788"/>
                  </a:lnTo>
                  <a:lnTo>
                    <a:pt x="1247482" y="924788"/>
                  </a:lnTo>
                  <a:lnTo>
                    <a:pt x="1244130" y="928598"/>
                  </a:lnTo>
                  <a:lnTo>
                    <a:pt x="1237970" y="927328"/>
                  </a:lnTo>
                  <a:lnTo>
                    <a:pt x="1238224" y="926058"/>
                  </a:lnTo>
                  <a:lnTo>
                    <a:pt x="1239786" y="924788"/>
                  </a:lnTo>
                  <a:lnTo>
                    <a:pt x="1237538" y="924788"/>
                  </a:lnTo>
                  <a:lnTo>
                    <a:pt x="1224978" y="928598"/>
                  </a:lnTo>
                  <a:lnTo>
                    <a:pt x="1218514" y="928598"/>
                  </a:lnTo>
                  <a:lnTo>
                    <a:pt x="1223835" y="926058"/>
                  </a:lnTo>
                  <a:lnTo>
                    <a:pt x="1206830" y="927328"/>
                  </a:lnTo>
                  <a:lnTo>
                    <a:pt x="1192542" y="929868"/>
                  </a:lnTo>
                  <a:lnTo>
                    <a:pt x="1179029" y="933678"/>
                  </a:lnTo>
                  <a:lnTo>
                    <a:pt x="1164386" y="936218"/>
                  </a:lnTo>
                  <a:lnTo>
                    <a:pt x="1160995" y="933678"/>
                  </a:lnTo>
                  <a:lnTo>
                    <a:pt x="1152994" y="932408"/>
                  </a:lnTo>
                  <a:lnTo>
                    <a:pt x="1143165" y="931138"/>
                  </a:lnTo>
                  <a:lnTo>
                    <a:pt x="1134313" y="931138"/>
                  </a:lnTo>
                  <a:lnTo>
                    <a:pt x="1134618" y="929868"/>
                  </a:lnTo>
                  <a:lnTo>
                    <a:pt x="1114044" y="931138"/>
                  </a:lnTo>
                  <a:lnTo>
                    <a:pt x="1057719" y="938758"/>
                  </a:lnTo>
                  <a:lnTo>
                    <a:pt x="1041158" y="937488"/>
                  </a:lnTo>
                  <a:lnTo>
                    <a:pt x="1019276" y="936218"/>
                  </a:lnTo>
                  <a:lnTo>
                    <a:pt x="995502" y="936218"/>
                  </a:lnTo>
                  <a:lnTo>
                    <a:pt x="973239" y="934948"/>
                  </a:lnTo>
                  <a:lnTo>
                    <a:pt x="977392" y="936218"/>
                  </a:lnTo>
                  <a:lnTo>
                    <a:pt x="972578" y="938758"/>
                  </a:lnTo>
                  <a:lnTo>
                    <a:pt x="967740" y="940028"/>
                  </a:lnTo>
                  <a:lnTo>
                    <a:pt x="961364" y="938758"/>
                  </a:lnTo>
                  <a:lnTo>
                    <a:pt x="950099" y="942568"/>
                  </a:lnTo>
                  <a:lnTo>
                    <a:pt x="950442" y="941298"/>
                  </a:lnTo>
                  <a:lnTo>
                    <a:pt x="951128" y="938758"/>
                  </a:lnTo>
                  <a:lnTo>
                    <a:pt x="953401" y="938758"/>
                  </a:lnTo>
                  <a:lnTo>
                    <a:pt x="948436" y="936218"/>
                  </a:lnTo>
                  <a:lnTo>
                    <a:pt x="941400" y="934948"/>
                  </a:lnTo>
                  <a:lnTo>
                    <a:pt x="925322" y="934948"/>
                  </a:lnTo>
                  <a:lnTo>
                    <a:pt x="923544" y="941298"/>
                  </a:lnTo>
                  <a:lnTo>
                    <a:pt x="901153" y="937488"/>
                  </a:lnTo>
                  <a:lnTo>
                    <a:pt x="854570" y="937488"/>
                  </a:lnTo>
                  <a:lnTo>
                    <a:pt x="844245" y="934948"/>
                  </a:lnTo>
                  <a:lnTo>
                    <a:pt x="839089" y="933678"/>
                  </a:lnTo>
                  <a:lnTo>
                    <a:pt x="832586" y="934948"/>
                  </a:lnTo>
                  <a:lnTo>
                    <a:pt x="818172" y="934948"/>
                  </a:lnTo>
                  <a:lnTo>
                    <a:pt x="818692" y="932408"/>
                  </a:lnTo>
                  <a:lnTo>
                    <a:pt x="784504" y="928598"/>
                  </a:lnTo>
                  <a:lnTo>
                    <a:pt x="770140" y="928598"/>
                  </a:lnTo>
                  <a:lnTo>
                    <a:pt x="774788" y="926058"/>
                  </a:lnTo>
                  <a:lnTo>
                    <a:pt x="766838" y="927328"/>
                  </a:lnTo>
                  <a:lnTo>
                    <a:pt x="760552" y="929868"/>
                  </a:lnTo>
                  <a:lnTo>
                    <a:pt x="754481" y="932408"/>
                  </a:lnTo>
                  <a:lnTo>
                    <a:pt x="747153" y="932408"/>
                  </a:lnTo>
                  <a:lnTo>
                    <a:pt x="746467" y="931138"/>
                  </a:lnTo>
                  <a:lnTo>
                    <a:pt x="744410" y="927328"/>
                  </a:lnTo>
                  <a:lnTo>
                    <a:pt x="728662" y="924788"/>
                  </a:lnTo>
                  <a:lnTo>
                    <a:pt x="697179" y="917168"/>
                  </a:lnTo>
                  <a:lnTo>
                    <a:pt x="681113" y="915898"/>
                  </a:lnTo>
                  <a:lnTo>
                    <a:pt x="681609" y="914628"/>
                  </a:lnTo>
                  <a:lnTo>
                    <a:pt x="682345" y="913599"/>
                  </a:lnTo>
                  <a:lnTo>
                    <a:pt x="663765" y="908278"/>
                  </a:lnTo>
                  <a:lnTo>
                    <a:pt x="653821" y="907008"/>
                  </a:lnTo>
                  <a:lnTo>
                    <a:pt x="650544" y="908278"/>
                  </a:lnTo>
                  <a:lnTo>
                    <a:pt x="647319" y="905738"/>
                  </a:lnTo>
                  <a:lnTo>
                    <a:pt x="638594" y="904468"/>
                  </a:lnTo>
                  <a:lnTo>
                    <a:pt x="627519" y="901928"/>
                  </a:lnTo>
                  <a:lnTo>
                    <a:pt x="617232" y="900658"/>
                  </a:lnTo>
                  <a:lnTo>
                    <a:pt x="619772" y="899388"/>
                  </a:lnTo>
                  <a:lnTo>
                    <a:pt x="609231" y="899388"/>
                  </a:lnTo>
                  <a:lnTo>
                    <a:pt x="608634" y="900658"/>
                  </a:lnTo>
                  <a:lnTo>
                    <a:pt x="595045" y="898118"/>
                  </a:lnTo>
                  <a:lnTo>
                    <a:pt x="591997" y="896848"/>
                  </a:lnTo>
                  <a:lnTo>
                    <a:pt x="592683" y="895007"/>
                  </a:lnTo>
                  <a:lnTo>
                    <a:pt x="591083" y="894308"/>
                  </a:lnTo>
                  <a:lnTo>
                    <a:pt x="582764" y="894308"/>
                  </a:lnTo>
                  <a:lnTo>
                    <a:pt x="575691" y="891768"/>
                  </a:lnTo>
                  <a:lnTo>
                    <a:pt x="580948" y="891768"/>
                  </a:lnTo>
                  <a:lnTo>
                    <a:pt x="573811" y="889228"/>
                  </a:lnTo>
                  <a:lnTo>
                    <a:pt x="570242" y="887958"/>
                  </a:lnTo>
                  <a:lnTo>
                    <a:pt x="570814" y="889228"/>
                  </a:lnTo>
                  <a:lnTo>
                    <a:pt x="564235" y="889228"/>
                  </a:lnTo>
                  <a:lnTo>
                    <a:pt x="557136" y="887958"/>
                  </a:lnTo>
                  <a:lnTo>
                    <a:pt x="544042" y="881608"/>
                  </a:lnTo>
                  <a:lnTo>
                    <a:pt x="543661" y="880338"/>
                  </a:lnTo>
                  <a:lnTo>
                    <a:pt x="543280" y="879068"/>
                  </a:lnTo>
                  <a:lnTo>
                    <a:pt x="541350" y="880338"/>
                  </a:lnTo>
                  <a:lnTo>
                    <a:pt x="534822" y="880338"/>
                  </a:lnTo>
                  <a:lnTo>
                    <a:pt x="528739" y="877798"/>
                  </a:lnTo>
                  <a:lnTo>
                    <a:pt x="528193" y="876528"/>
                  </a:lnTo>
                  <a:lnTo>
                    <a:pt x="531939" y="876528"/>
                  </a:lnTo>
                  <a:lnTo>
                    <a:pt x="524078" y="873988"/>
                  </a:lnTo>
                  <a:lnTo>
                    <a:pt x="520153" y="872718"/>
                  </a:lnTo>
                  <a:lnTo>
                    <a:pt x="515188" y="871448"/>
                  </a:lnTo>
                  <a:lnTo>
                    <a:pt x="510222" y="870178"/>
                  </a:lnTo>
                  <a:lnTo>
                    <a:pt x="501396" y="867638"/>
                  </a:lnTo>
                  <a:lnTo>
                    <a:pt x="494499" y="864527"/>
                  </a:lnTo>
                  <a:lnTo>
                    <a:pt x="494499" y="879741"/>
                  </a:lnTo>
                  <a:lnTo>
                    <a:pt x="492556" y="879068"/>
                  </a:lnTo>
                  <a:lnTo>
                    <a:pt x="488683" y="877798"/>
                  </a:lnTo>
                  <a:lnTo>
                    <a:pt x="488175" y="876528"/>
                  </a:lnTo>
                  <a:lnTo>
                    <a:pt x="489432" y="876528"/>
                  </a:lnTo>
                  <a:lnTo>
                    <a:pt x="491832" y="877798"/>
                  </a:lnTo>
                  <a:lnTo>
                    <a:pt x="490308" y="877798"/>
                  </a:lnTo>
                  <a:lnTo>
                    <a:pt x="494499" y="879741"/>
                  </a:lnTo>
                  <a:lnTo>
                    <a:pt x="494499" y="864527"/>
                  </a:lnTo>
                  <a:lnTo>
                    <a:pt x="492963" y="863828"/>
                  </a:lnTo>
                  <a:lnTo>
                    <a:pt x="493026" y="862558"/>
                  </a:lnTo>
                  <a:lnTo>
                    <a:pt x="492404" y="862558"/>
                  </a:lnTo>
                  <a:lnTo>
                    <a:pt x="491477" y="861288"/>
                  </a:lnTo>
                  <a:lnTo>
                    <a:pt x="509346" y="867638"/>
                  </a:lnTo>
                  <a:lnTo>
                    <a:pt x="514451" y="870178"/>
                  </a:lnTo>
                  <a:lnTo>
                    <a:pt x="515797" y="870178"/>
                  </a:lnTo>
                  <a:lnTo>
                    <a:pt x="516636" y="867638"/>
                  </a:lnTo>
                  <a:lnTo>
                    <a:pt x="505371" y="863828"/>
                  </a:lnTo>
                  <a:lnTo>
                    <a:pt x="515632" y="862558"/>
                  </a:lnTo>
                  <a:lnTo>
                    <a:pt x="507136" y="862558"/>
                  </a:lnTo>
                  <a:lnTo>
                    <a:pt x="497192" y="861288"/>
                  </a:lnTo>
                  <a:lnTo>
                    <a:pt x="487095" y="858748"/>
                  </a:lnTo>
                  <a:lnTo>
                    <a:pt x="478142" y="854938"/>
                  </a:lnTo>
                  <a:lnTo>
                    <a:pt x="477253" y="854938"/>
                  </a:lnTo>
                  <a:lnTo>
                    <a:pt x="476999" y="853668"/>
                  </a:lnTo>
                  <a:lnTo>
                    <a:pt x="475767" y="853668"/>
                  </a:lnTo>
                  <a:lnTo>
                    <a:pt x="473417" y="852398"/>
                  </a:lnTo>
                  <a:lnTo>
                    <a:pt x="471131" y="852398"/>
                  </a:lnTo>
                  <a:lnTo>
                    <a:pt x="469468" y="851128"/>
                  </a:lnTo>
                  <a:lnTo>
                    <a:pt x="467791" y="849858"/>
                  </a:lnTo>
                  <a:lnTo>
                    <a:pt x="465683" y="849858"/>
                  </a:lnTo>
                  <a:lnTo>
                    <a:pt x="462343" y="848588"/>
                  </a:lnTo>
                  <a:lnTo>
                    <a:pt x="462076" y="847318"/>
                  </a:lnTo>
                  <a:lnTo>
                    <a:pt x="461810" y="846048"/>
                  </a:lnTo>
                  <a:lnTo>
                    <a:pt x="460375" y="845591"/>
                  </a:lnTo>
                  <a:lnTo>
                    <a:pt x="460375" y="847153"/>
                  </a:lnTo>
                  <a:lnTo>
                    <a:pt x="454215" y="844778"/>
                  </a:lnTo>
                  <a:lnTo>
                    <a:pt x="455637" y="844778"/>
                  </a:lnTo>
                  <a:lnTo>
                    <a:pt x="459486" y="846048"/>
                  </a:lnTo>
                  <a:lnTo>
                    <a:pt x="460375" y="847153"/>
                  </a:lnTo>
                  <a:lnTo>
                    <a:pt x="460375" y="845591"/>
                  </a:lnTo>
                  <a:lnTo>
                    <a:pt x="457873" y="844778"/>
                  </a:lnTo>
                  <a:lnTo>
                    <a:pt x="449973" y="842238"/>
                  </a:lnTo>
                  <a:lnTo>
                    <a:pt x="444449" y="839698"/>
                  </a:lnTo>
                  <a:lnTo>
                    <a:pt x="443826" y="842238"/>
                  </a:lnTo>
                  <a:lnTo>
                    <a:pt x="436689" y="839698"/>
                  </a:lnTo>
                  <a:lnTo>
                    <a:pt x="442645" y="843508"/>
                  </a:lnTo>
                  <a:lnTo>
                    <a:pt x="441820" y="843508"/>
                  </a:lnTo>
                  <a:lnTo>
                    <a:pt x="443826" y="844778"/>
                  </a:lnTo>
                  <a:lnTo>
                    <a:pt x="447573" y="846048"/>
                  </a:lnTo>
                  <a:lnTo>
                    <a:pt x="447941" y="846048"/>
                  </a:lnTo>
                  <a:lnTo>
                    <a:pt x="449592" y="846048"/>
                  </a:lnTo>
                  <a:lnTo>
                    <a:pt x="463562" y="851128"/>
                  </a:lnTo>
                  <a:lnTo>
                    <a:pt x="453529" y="851128"/>
                  </a:lnTo>
                  <a:lnTo>
                    <a:pt x="450735" y="848588"/>
                  </a:lnTo>
                  <a:lnTo>
                    <a:pt x="447941" y="846048"/>
                  </a:lnTo>
                  <a:lnTo>
                    <a:pt x="444385" y="847318"/>
                  </a:lnTo>
                  <a:lnTo>
                    <a:pt x="440512" y="847318"/>
                  </a:lnTo>
                  <a:lnTo>
                    <a:pt x="438391" y="848588"/>
                  </a:lnTo>
                  <a:lnTo>
                    <a:pt x="432638" y="842238"/>
                  </a:lnTo>
                  <a:lnTo>
                    <a:pt x="425970" y="837158"/>
                  </a:lnTo>
                  <a:lnTo>
                    <a:pt x="420268" y="833348"/>
                  </a:lnTo>
                  <a:lnTo>
                    <a:pt x="418401" y="830808"/>
                  </a:lnTo>
                  <a:lnTo>
                    <a:pt x="376047" y="815568"/>
                  </a:lnTo>
                  <a:lnTo>
                    <a:pt x="364883" y="813028"/>
                  </a:lnTo>
                  <a:lnTo>
                    <a:pt x="359816" y="811758"/>
                  </a:lnTo>
                  <a:lnTo>
                    <a:pt x="360159" y="809218"/>
                  </a:lnTo>
                  <a:lnTo>
                    <a:pt x="358800" y="807948"/>
                  </a:lnTo>
                  <a:lnTo>
                    <a:pt x="361708" y="809218"/>
                  </a:lnTo>
                  <a:lnTo>
                    <a:pt x="364921" y="810488"/>
                  </a:lnTo>
                  <a:lnTo>
                    <a:pt x="366737" y="810488"/>
                  </a:lnTo>
                  <a:lnTo>
                    <a:pt x="360984" y="807948"/>
                  </a:lnTo>
                  <a:lnTo>
                    <a:pt x="358101" y="806678"/>
                  </a:lnTo>
                  <a:lnTo>
                    <a:pt x="348576" y="802868"/>
                  </a:lnTo>
                  <a:lnTo>
                    <a:pt x="345770" y="801598"/>
                  </a:lnTo>
                  <a:lnTo>
                    <a:pt x="340169" y="799058"/>
                  </a:lnTo>
                  <a:lnTo>
                    <a:pt x="334911" y="799058"/>
                  </a:lnTo>
                  <a:lnTo>
                    <a:pt x="331330" y="796518"/>
                  </a:lnTo>
                  <a:lnTo>
                    <a:pt x="332867" y="795248"/>
                  </a:lnTo>
                  <a:lnTo>
                    <a:pt x="333400" y="795248"/>
                  </a:lnTo>
                  <a:lnTo>
                    <a:pt x="326809" y="791438"/>
                  </a:lnTo>
                  <a:lnTo>
                    <a:pt x="329488" y="791438"/>
                  </a:lnTo>
                  <a:lnTo>
                    <a:pt x="322478" y="786358"/>
                  </a:lnTo>
                  <a:lnTo>
                    <a:pt x="318973" y="783818"/>
                  </a:lnTo>
                  <a:lnTo>
                    <a:pt x="311124" y="780008"/>
                  </a:lnTo>
                  <a:lnTo>
                    <a:pt x="308508" y="778738"/>
                  </a:lnTo>
                  <a:lnTo>
                    <a:pt x="298069" y="774928"/>
                  </a:lnTo>
                  <a:lnTo>
                    <a:pt x="280708" y="767308"/>
                  </a:lnTo>
                  <a:lnTo>
                    <a:pt x="273558" y="764768"/>
                  </a:lnTo>
                  <a:lnTo>
                    <a:pt x="266446" y="760958"/>
                  </a:lnTo>
                  <a:lnTo>
                    <a:pt x="250469" y="749528"/>
                  </a:lnTo>
                  <a:lnTo>
                    <a:pt x="249123" y="748258"/>
                  </a:lnTo>
                  <a:lnTo>
                    <a:pt x="248170" y="747356"/>
                  </a:lnTo>
                  <a:lnTo>
                    <a:pt x="248246" y="748258"/>
                  </a:lnTo>
                  <a:lnTo>
                    <a:pt x="239649" y="741908"/>
                  </a:lnTo>
                  <a:lnTo>
                    <a:pt x="220713" y="727938"/>
                  </a:lnTo>
                  <a:lnTo>
                    <a:pt x="211912" y="721588"/>
                  </a:lnTo>
                  <a:lnTo>
                    <a:pt x="208394" y="719048"/>
                  </a:lnTo>
                  <a:lnTo>
                    <a:pt x="201345" y="713968"/>
                  </a:lnTo>
                  <a:lnTo>
                    <a:pt x="194310" y="708888"/>
                  </a:lnTo>
                  <a:lnTo>
                    <a:pt x="169456" y="708888"/>
                  </a:lnTo>
                  <a:lnTo>
                    <a:pt x="166458" y="708888"/>
                  </a:lnTo>
                  <a:lnTo>
                    <a:pt x="160477" y="708888"/>
                  </a:lnTo>
                  <a:lnTo>
                    <a:pt x="163715" y="710158"/>
                  </a:lnTo>
                  <a:lnTo>
                    <a:pt x="169138" y="712698"/>
                  </a:lnTo>
                  <a:lnTo>
                    <a:pt x="174040" y="715238"/>
                  </a:lnTo>
                  <a:lnTo>
                    <a:pt x="175755" y="713968"/>
                  </a:lnTo>
                  <a:lnTo>
                    <a:pt x="180682" y="720318"/>
                  </a:lnTo>
                  <a:lnTo>
                    <a:pt x="180568" y="719048"/>
                  </a:lnTo>
                  <a:lnTo>
                    <a:pt x="181813" y="724128"/>
                  </a:lnTo>
                  <a:lnTo>
                    <a:pt x="186067" y="721588"/>
                  </a:lnTo>
                  <a:lnTo>
                    <a:pt x="188353" y="727938"/>
                  </a:lnTo>
                  <a:lnTo>
                    <a:pt x="195592" y="730478"/>
                  </a:lnTo>
                  <a:lnTo>
                    <a:pt x="198996" y="734288"/>
                  </a:lnTo>
                  <a:lnTo>
                    <a:pt x="199694" y="736828"/>
                  </a:lnTo>
                  <a:lnTo>
                    <a:pt x="201079" y="738098"/>
                  </a:lnTo>
                  <a:lnTo>
                    <a:pt x="206527" y="741908"/>
                  </a:lnTo>
                  <a:lnTo>
                    <a:pt x="208597" y="744474"/>
                  </a:lnTo>
                  <a:lnTo>
                    <a:pt x="207429" y="741908"/>
                  </a:lnTo>
                  <a:lnTo>
                    <a:pt x="211010" y="741908"/>
                  </a:lnTo>
                  <a:lnTo>
                    <a:pt x="217398" y="745718"/>
                  </a:lnTo>
                  <a:lnTo>
                    <a:pt x="218592" y="748258"/>
                  </a:lnTo>
                  <a:lnTo>
                    <a:pt x="217881" y="750798"/>
                  </a:lnTo>
                  <a:lnTo>
                    <a:pt x="218541" y="753338"/>
                  </a:lnTo>
                  <a:lnTo>
                    <a:pt x="227114" y="758418"/>
                  </a:lnTo>
                  <a:lnTo>
                    <a:pt x="235407" y="758418"/>
                  </a:lnTo>
                  <a:lnTo>
                    <a:pt x="241439" y="763498"/>
                  </a:lnTo>
                  <a:lnTo>
                    <a:pt x="242620" y="764768"/>
                  </a:lnTo>
                  <a:lnTo>
                    <a:pt x="240779" y="764768"/>
                  </a:lnTo>
                  <a:lnTo>
                    <a:pt x="245973" y="766038"/>
                  </a:lnTo>
                  <a:lnTo>
                    <a:pt x="252412" y="769848"/>
                  </a:lnTo>
                  <a:lnTo>
                    <a:pt x="259105" y="774928"/>
                  </a:lnTo>
                  <a:lnTo>
                    <a:pt x="265899" y="778738"/>
                  </a:lnTo>
                  <a:lnTo>
                    <a:pt x="273011" y="782548"/>
                  </a:lnTo>
                  <a:lnTo>
                    <a:pt x="279133" y="783818"/>
                  </a:lnTo>
                  <a:lnTo>
                    <a:pt x="279654" y="783818"/>
                  </a:lnTo>
                  <a:lnTo>
                    <a:pt x="279311" y="782548"/>
                  </a:lnTo>
                  <a:lnTo>
                    <a:pt x="280047" y="781278"/>
                  </a:lnTo>
                  <a:lnTo>
                    <a:pt x="281101" y="780008"/>
                  </a:lnTo>
                  <a:lnTo>
                    <a:pt x="286156" y="782548"/>
                  </a:lnTo>
                  <a:lnTo>
                    <a:pt x="291617" y="782548"/>
                  </a:lnTo>
                  <a:lnTo>
                    <a:pt x="292252" y="786358"/>
                  </a:lnTo>
                  <a:lnTo>
                    <a:pt x="289217" y="785088"/>
                  </a:lnTo>
                  <a:lnTo>
                    <a:pt x="286613" y="785088"/>
                  </a:lnTo>
                  <a:lnTo>
                    <a:pt x="292417" y="787628"/>
                  </a:lnTo>
                  <a:lnTo>
                    <a:pt x="294601" y="791400"/>
                  </a:lnTo>
                  <a:lnTo>
                    <a:pt x="300545" y="793978"/>
                  </a:lnTo>
                  <a:lnTo>
                    <a:pt x="308698" y="796518"/>
                  </a:lnTo>
                  <a:lnTo>
                    <a:pt x="315353" y="800328"/>
                  </a:lnTo>
                  <a:lnTo>
                    <a:pt x="312458" y="801598"/>
                  </a:lnTo>
                  <a:lnTo>
                    <a:pt x="309638" y="800328"/>
                  </a:lnTo>
                  <a:lnTo>
                    <a:pt x="306819" y="799058"/>
                  </a:lnTo>
                  <a:lnTo>
                    <a:pt x="302895" y="797788"/>
                  </a:lnTo>
                  <a:lnTo>
                    <a:pt x="305193" y="800328"/>
                  </a:lnTo>
                  <a:lnTo>
                    <a:pt x="297332" y="795248"/>
                  </a:lnTo>
                  <a:lnTo>
                    <a:pt x="293408" y="792708"/>
                  </a:lnTo>
                  <a:lnTo>
                    <a:pt x="295198" y="795248"/>
                  </a:lnTo>
                  <a:lnTo>
                    <a:pt x="292976" y="795248"/>
                  </a:lnTo>
                  <a:lnTo>
                    <a:pt x="290576" y="793978"/>
                  </a:lnTo>
                  <a:lnTo>
                    <a:pt x="291833" y="797788"/>
                  </a:lnTo>
                  <a:lnTo>
                    <a:pt x="327101" y="815568"/>
                  </a:lnTo>
                  <a:lnTo>
                    <a:pt x="331762" y="815568"/>
                  </a:lnTo>
                  <a:lnTo>
                    <a:pt x="327202" y="813028"/>
                  </a:lnTo>
                  <a:lnTo>
                    <a:pt x="331851" y="813028"/>
                  </a:lnTo>
                  <a:lnTo>
                    <a:pt x="345059" y="819378"/>
                  </a:lnTo>
                  <a:lnTo>
                    <a:pt x="351040" y="825728"/>
                  </a:lnTo>
                  <a:lnTo>
                    <a:pt x="356019" y="830808"/>
                  </a:lnTo>
                  <a:lnTo>
                    <a:pt x="366179" y="834618"/>
                  </a:lnTo>
                  <a:lnTo>
                    <a:pt x="371767" y="834618"/>
                  </a:lnTo>
                  <a:lnTo>
                    <a:pt x="375399" y="830808"/>
                  </a:lnTo>
                  <a:lnTo>
                    <a:pt x="386943" y="838428"/>
                  </a:lnTo>
                  <a:lnTo>
                    <a:pt x="381012" y="840968"/>
                  </a:lnTo>
                  <a:lnTo>
                    <a:pt x="390004" y="843508"/>
                  </a:lnTo>
                  <a:lnTo>
                    <a:pt x="395058" y="844778"/>
                  </a:lnTo>
                  <a:lnTo>
                    <a:pt x="395478" y="844778"/>
                  </a:lnTo>
                  <a:lnTo>
                    <a:pt x="400100" y="844778"/>
                  </a:lnTo>
                  <a:lnTo>
                    <a:pt x="409041" y="849858"/>
                  </a:lnTo>
                  <a:lnTo>
                    <a:pt x="405345" y="849858"/>
                  </a:lnTo>
                  <a:lnTo>
                    <a:pt x="395478" y="844778"/>
                  </a:lnTo>
                  <a:lnTo>
                    <a:pt x="397802" y="847318"/>
                  </a:lnTo>
                  <a:lnTo>
                    <a:pt x="403555" y="849858"/>
                  </a:lnTo>
                  <a:lnTo>
                    <a:pt x="407073" y="851128"/>
                  </a:lnTo>
                  <a:lnTo>
                    <a:pt x="410337" y="849858"/>
                  </a:lnTo>
                  <a:lnTo>
                    <a:pt x="415302" y="851128"/>
                  </a:lnTo>
                  <a:lnTo>
                    <a:pt x="415721" y="856208"/>
                  </a:lnTo>
                  <a:lnTo>
                    <a:pt x="429704" y="860018"/>
                  </a:lnTo>
                  <a:lnTo>
                    <a:pt x="459422" y="870178"/>
                  </a:lnTo>
                  <a:lnTo>
                    <a:pt x="474637" y="873988"/>
                  </a:lnTo>
                  <a:lnTo>
                    <a:pt x="473176" y="875258"/>
                  </a:lnTo>
                  <a:lnTo>
                    <a:pt x="469366" y="875258"/>
                  </a:lnTo>
                  <a:lnTo>
                    <a:pt x="473671" y="877798"/>
                  </a:lnTo>
                  <a:lnTo>
                    <a:pt x="513359" y="890498"/>
                  </a:lnTo>
                  <a:lnTo>
                    <a:pt x="532993" y="899388"/>
                  </a:lnTo>
                  <a:lnTo>
                    <a:pt x="551700" y="905738"/>
                  </a:lnTo>
                  <a:lnTo>
                    <a:pt x="562025" y="905738"/>
                  </a:lnTo>
                  <a:lnTo>
                    <a:pt x="564210" y="907008"/>
                  </a:lnTo>
                  <a:lnTo>
                    <a:pt x="569188" y="907008"/>
                  </a:lnTo>
                  <a:lnTo>
                    <a:pt x="574725" y="908278"/>
                  </a:lnTo>
                  <a:lnTo>
                    <a:pt x="575919" y="910818"/>
                  </a:lnTo>
                  <a:lnTo>
                    <a:pt x="572173" y="910818"/>
                  </a:lnTo>
                  <a:lnTo>
                    <a:pt x="587768" y="913358"/>
                  </a:lnTo>
                  <a:lnTo>
                    <a:pt x="606018" y="917168"/>
                  </a:lnTo>
                  <a:lnTo>
                    <a:pt x="624192" y="922248"/>
                  </a:lnTo>
                  <a:lnTo>
                    <a:pt x="639508" y="927328"/>
                  </a:lnTo>
                  <a:lnTo>
                    <a:pt x="635736" y="927328"/>
                  </a:lnTo>
                  <a:lnTo>
                    <a:pt x="644486" y="929868"/>
                  </a:lnTo>
                  <a:lnTo>
                    <a:pt x="657682" y="929868"/>
                  </a:lnTo>
                  <a:lnTo>
                    <a:pt x="665632" y="932408"/>
                  </a:lnTo>
                  <a:lnTo>
                    <a:pt x="662978" y="931138"/>
                  </a:lnTo>
                  <a:lnTo>
                    <a:pt x="686396" y="937488"/>
                  </a:lnTo>
                  <a:lnTo>
                    <a:pt x="710006" y="942568"/>
                  </a:lnTo>
                  <a:lnTo>
                    <a:pt x="732396" y="947648"/>
                  </a:lnTo>
                  <a:lnTo>
                    <a:pt x="752195" y="952728"/>
                  </a:lnTo>
                  <a:lnTo>
                    <a:pt x="759320" y="951458"/>
                  </a:lnTo>
                  <a:lnTo>
                    <a:pt x="780326" y="953998"/>
                  </a:lnTo>
                  <a:lnTo>
                    <a:pt x="785952" y="951458"/>
                  </a:lnTo>
                  <a:lnTo>
                    <a:pt x="795807" y="953998"/>
                  </a:lnTo>
                  <a:lnTo>
                    <a:pt x="802043" y="956538"/>
                  </a:lnTo>
                  <a:lnTo>
                    <a:pt x="809701" y="957808"/>
                  </a:lnTo>
                  <a:lnTo>
                    <a:pt x="823785" y="960348"/>
                  </a:lnTo>
                  <a:lnTo>
                    <a:pt x="830567" y="960348"/>
                  </a:lnTo>
                  <a:lnTo>
                    <a:pt x="834123" y="956538"/>
                  </a:lnTo>
                  <a:lnTo>
                    <a:pt x="842530" y="956538"/>
                  </a:lnTo>
                  <a:lnTo>
                    <a:pt x="842556" y="959243"/>
                  </a:lnTo>
                  <a:lnTo>
                    <a:pt x="840308" y="959751"/>
                  </a:lnTo>
                  <a:lnTo>
                    <a:pt x="842568" y="959967"/>
                  </a:lnTo>
                  <a:lnTo>
                    <a:pt x="842581" y="960348"/>
                  </a:lnTo>
                  <a:lnTo>
                    <a:pt x="854113" y="956538"/>
                  </a:lnTo>
                  <a:lnTo>
                    <a:pt x="860005" y="961618"/>
                  </a:lnTo>
                  <a:lnTo>
                    <a:pt x="867918" y="960348"/>
                  </a:lnTo>
                  <a:lnTo>
                    <a:pt x="864781" y="960348"/>
                  </a:lnTo>
                  <a:lnTo>
                    <a:pt x="861314" y="959078"/>
                  </a:lnTo>
                  <a:lnTo>
                    <a:pt x="861822" y="957808"/>
                  </a:lnTo>
                  <a:lnTo>
                    <a:pt x="871689" y="957808"/>
                  </a:lnTo>
                  <a:lnTo>
                    <a:pt x="881405" y="959078"/>
                  </a:lnTo>
                  <a:lnTo>
                    <a:pt x="888873" y="961618"/>
                  </a:lnTo>
                  <a:lnTo>
                    <a:pt x="891959" y="962888"/>
                  </a:lnTo>
                  <a:lnTo>
                    <a:pt x="921092" y="960348"/>
                  </a:lnTo>
                  <a:lnTo>
                    <a:pt x="920432" y="961618"/>
                  </a:lnTo>
                  <a:lnTo>
                    <a:pt x="915555" y="962888"/>
                  </a:lnTo>
                  <a:lnTo>
                    <a:pt x="920699" y="962888"/>
                  </a:lnTo>
                  <a:lnTo>
                    <a:pt x="922235" y="964158"/>
                  </a:lnTo>
                  <a:lnTo>
                    <a:pt x="928738" y="964158"/>
                  </a:lnTo>
                  <a:lnTo>
                    <a:pt x="926820" y="962888"/>
                  </a:lnTo>
                  <a:lnTo>
                    <a:pt x="929792" y="961618"/>
                  </a:lnTo>
                  <a:lnTo>
                    <a:pt x="930109" y="961618"/>
                  </a:lnTo>
                  <a:lnTo>
                    <a:pt x="936904" y="962888"/>
                  </a:lnTo>
                  <a:lnTo>
                    <a:pt x="965263" y="962888"/>
                  </a:lnTo>
                  <a:lnTo>
                    <a:pt x="962977" y="964158"/>
                  </a:lnTo>
                  <a:lnTo>
                    <a:pt x="996835" y="964158"/>
                  </a:lnTo>
                  <a:lnTo>
                    <a:pt x="1014590" y="962888"/>
                  </a:lnTo>
                  <a:lnTo>
                    <a:pt x="1032649" y="962888"/>
                  </a:lnTo>
                  <a:lnTo>
                    <a:pt x="1023950" y="961618"/>
                  </a:lnTo>
                  <a:lnTo>
                    <a:pt x="1024585" y="960348"/>
                  </a:lnTo>
                  <a:lnTo>
                    <a:pt x="1025867" y="957808"/>
                  </a:lnTo>
                  <a:lnTo>
                    <a:pt x="1032941" y="957808"/>
                  </a:lnTo>
                  <a:lnTo>
                    <a:pt x="1035862" y="961618"/>
                  </a:lnTo>
                  <a:lnTo>
                    <a:pt x="1036751" y="960348"/>
                  </a:lnTo>
                  <a:lnTo>
                    <a:pt x="1034999" y="959078"/>
                  </a:lnTo>
                  <a:lnTo>
                    <a:pt x="1034161" y="959078"/>
                  </a:lnTo>
                  <a:lnTo>
                    <a:pt x="1035951" y="957808"/>
                  </a:lnTo>
                  <a:lnTo>
                    <a:pt x="1037755" y="956538"/>
                  </a:lnTo>
                  <a:lnTo>
                    <a:pt x="1046784" y="957808"/>
                  </a:lnTo>
                  <a:lnTo>
                    <a:pt x="1043927" y="960348"/>
                  </a:lnTo>
                  <a:lnTo>
                    <a:pt x="1038758" y="961618"/>
                  </a:lnTo>
                  <a:lnTo>
                    <a:pt x="1049705" y="960348"/>
                  </a:lnTo>
                  <a:lnTo>
                    <a:pt x="1050378" y="961618"/>
                  </a:lnTo>
                  <a:lnTo>
                    <a:pt x="1047813" y="961618"/>
                  </a:lnTo>
                  <a:lnTo>
                    <a:pt x="1047191" y="964158"/>
                  </a:lnTo>
                  <a:lnTo>
                    <a:pt x="1052144" y="962888"/>
                  </a:lnTo>
                  <a:lnTo>
                    <a:pt x="1059192" y="964158"/>
                  </a:lnTo>
                  <a:lnTo>
                    <a:pt x="1066596" y="964158"/>
                  </a:lnTo>
                  <a:lnTo>
                    <a:pt x="1072642" y="962888"/>
                  </a:lnTo>
                  <a:lnTo>
                    <a:pt x="1089304" y="962888"/>
                  </a:lnTo>
                  <a:lnTo>
                    <a:pt x="1114615" y="960348"/>
                  </a:lnTo>
                  <a:lnTo>
                    <a:pt x="1128077" y="960348"/>
                  </a:lnTo>
                  <a:lnTo>
                    <a:pt x="1128306" y="956538"/>
                  </a:lnTo>
                  <a:lnTo>
                    <a:pt x="1136040" y="957808"/>
                  </a:lnTo>
                  <a:lnTo>
                    <a:pt x="1137945" y="956538"/>
                  </a:lnTo>
                  <a:lnTo>
                    <a:pt x="1141768" y="953998"/>
                  </a:lnTo>
                  <a:lnTo>
                    <a:pt x="1152944" y="955268"/>
                  </a:lnTo>
                  <a:lnTo>
                    <a:pt x="1177010" y="955268"/>
                  </a:lnTo>
                  <a:lnTo>
                    <a:pt x="1189824" y="953998"/>
                  </a:lnTo>
                  <a:lnTo>
                    <a:pt x="1195552" y="952728"/>
                  </a:lnTo>
                  <a:lnTo>
                    <a:pt x="1196733" y="951458"/>
                  </a:lnTo>
                  <a:lnTo>
                    <a:pt x="1198587" y="950188"/>
                  </a:lnTo>
                  <a:lnTo>
                    <a:pt x="1201788" y="951458"/>
                  </a:lnTo>
                  <a:lnTo>
                    <a:pt x="1210551" y="951458"/>
                  </a:lnTo>
                  <a:lnTo>
                    <a:pt x="1208163" y="952728"/>
                  </a:lnTo>
                  <a:lnTo>
                    <a:pt x="1221524" y="951458"/>
                  </a:lnTo>
                  <a:lnTo>
                    <a:pt x="1232560" y="950188"/>
                  </a:lnTo>
                  <a:lnTo>
                    <a:pt x="1244600" y="948918"/>
                  </a:lnTo>
                  <a:lnTo>
                    <a:pt x="1260957" y="946378"/>
                  </a:lnTo>
                  <a:lnTo>
                    <a:pt x="1257985" y="945108"/>
                  </a:lnTo>
                  <a:lnTo>
                    <a:pt x="1254734" y="945108"/>
                  </a:lnTo>
                  <a:lnTo>
                    <a:pt x="1256322" y="943838"/>
                  </a:lnTo>
                  <a:lnTo>
                    <a:pt x="1267294" y="943838"/>
                  </a:lnTo>
                  <a:lnTo>
                    <a:pt x="1266736" y="945108"/>
                  </a:lnTo>
                  <a:lnTo>
                    <a:pt x="1265491" y="946378"/>
                  </a:lnTo>
                  <a:lnTo>
                    <a:pt x="1276883" y="943838"/>
                  </a:lnTo>
                  <a:lnTo>
                    <a:pt x="1288948" y="943838"/>
                  </a:lnTo>
                  <a:lnTo>
                    <a:pt x="1301356" y="942568"/>
                  </a:lnTo>
                  <a:lnTo>
                    <a:pt x="1337551" y="942568"/>
                  </a:lnTo>
                  <a:lnTo>
                    <a:pt x="1348155" y="941298"/>
                  </a:lnTo>
                  <a:lnTo>
                    <a:pt x="1352816" y="940028"/>
                  </a:lnTo>
                  <a:lnTo>
                    <a:pt x="1357464" y="938758"/>
                  </a:lnTo>
                  <a:lnTo>
                    <a:pt x="1356182" y="938758"/>
                  </a:lnTo>
                  <a:lnTo>
                    <a:pt x="1365770" y="936218"/>
                  </a:lnTo>
                  <a:lnTo>
                    <a:pt x="1380159" y="932408"/>
                  </a:lnTo>
                  <a:lnTo>
                    <a:pt x="1384046" y="932408"/>
                  </a:lnTo>
                  <a:lnTo>
                    <a:pt x="1379905" y="934948"/>
                  </a:lnTo>
                  <a:lnTo>
                    <a:pt x="1382242" y="936218"/>
                  </a:lnTo>
                  <a:lnTo>
                    <a:pt x="1395450" y="932408"/>
                  </a:lnTo>
                  <a:lnTo>
                    <a:pt x="1399857" y="931138"/>
                  </a:lnTo>
                  <a:lnTo>
                    <a:pt x="1415262" y="929868"/>
                  </a:lnTo>
                  <a:lnTo>
                    <a:pt x="1422539" y="928598"/>
                  </a:lnTo>
                  <a:lnTo>
                    <a:pt x="1429829" y="927328"/>
                  </a:lnTo>
                  <a:lnTo>
                    <a:pt x="1434846" y="926058"/>
                  </a:lnTo>
                  <a:lnTo>
                    <a:pt x="1444904" y="923518"/>
                  </a:lnTo>
                  <a:lnTo>
                    <a:pt x="1462125" y="924788"/>
                  </a:lnTo>
                  <a:lnTo>
                    <a:pt x="1467624" y="923518"/>
                  </a:lnTo>
                  <a:lnTo>
                    <a:pt x="1489875" y="918438"/>
                  </a:lnTo>
                  <a:lnTo>
                    <a:pt x="1507096" y="914628"/>
                  </a:lnTo>
                  <a:lnTo>
                    <a:pt x="1527162" y="912088"/>
                  </a:lnTo>
                  <a:lnTo>
                    <a:pt x="1525473" y="910818"/>
                  </a:lnTo>
                  <a:lnTo>
                    <a:pt x="1527251" y="909548"/>
                  </a:lnTo>
                  <a:lnTo>
                    <a:pt x="1530781" y="907008"/>
                  </a:lnTo>
                  <a:lnTo>
                    <a:pt x="1531823" y="908443"/>
                  </a:lnTo>
                  <a:lnTo>
                    <a:pt x="1533690" y="907008"/>
                  </a:lnTo>
                  <a:lnTo>
                    <a:pt x="1570329" y="896848"/>
                  </a:lnTo>
                  <a:lnTo>
                    <a:pt x="1646313" y="881608"/>
                  </a:lnTo>
                  <a:lnTo>
                    <a:pt x="1662557" y="877798"/>
                  </a:lnTo>
                  <a:lnTo>
                    <a:pt x="1684210" y="872718"/>
                  </a:lnTo>
                  <a:lnTo>
                    <a:pt x="1693329" y="868908"/>
                  </a:lnTo>
                  <a:lnTo>
                    <a:pt x="1697634" y="863828"/>
                  </a:lnTo>
                  <a:lnTo>
                    <a:pt x="1701215" y="861288"/>
                  </a:lnTo>
                  <a:lnTo>
                    <a:pt x="1703006" y="860018"/>
                  </a:lnTo>
                  <a:lnTo>
                    <a:pt x="1715363" y="857478"/>
                  </a:lnTo>
                  <a:lnTo>
                    <a:pt x="1709966" y="862558"/>
                  </a:lnTo>
                  <a:lnTo>
                    <a:pt x="1723326" y="857478"/>
                  </a:lnTo>
                  <a:lnTo>
                    <a:pt x="1736699" y="852398"/>
                  </a:lnTo>
                  <a:lnTo>
                    <a:pt x="1768030" y="842238"/>
                  </a:lnTo>
                  <a:lnTo>
                    <a:pt x="1783638" y="837158"/>
                  </a:lnTo>
                  <a:lnTo>
                    <a:pt x="1791449" y="834618"/>
                  </a:lnTo>
                  <a:lnTo>
                    <a:pt x="1817789" y="825728"/>
                  </a:lnTo>
                  <a:lnTo>
                    <a:pt x="1815960" y="826998"/>
                  </a:lnTo>
                  <a:lnTo>
                    <a:pt x="1816239" y="826998"/>
                  </a:lnTo>
                  <a:lnTo>
                    <a:pt x="1812785" y="828268"/>
                  </a:lnTo>
                  <a:lnTo>
                    <a:pt x="1816925" y="828268"/>
                  </a:lnTo>
                  <a:lnTo>
                    <a:pt x="1823821" y="826998"/>
                  </a:lnTo>
                  <a:lnTo>
                    <a:pt x="1826717" y="825728"/>
                  </a:lnTo>
                  <a:lnTo>
                    <a:pt x="1835277" y="821918"/>
                  </a:lnTo>
                  <a:lnTo>
                    <a:pt x="1838325" y="819378"/>
                  </a:lnTo>
                  <a:lnTo>
                    <a:pt x="1839861" y="818108"/>
                  </a:lnTo>
                  <a:lnTo>
                    <a:pt x="1839569" y="816838"/>
                  </a:lnTo>
                  <a:lnTo>
                    <a:pt x="1845030" y="815568"/>
                  </a:lnTo>
                  <a:lnTo>
                    <a:pt x="1841449" y="818108"/>
                  </a:lnTo>
                  <a:lnTo>
                    <a:pt x="1845106" y="818108"/>
                  </a:lnTo>
                  <a:lnTo>
                    <a:pt x="1852942" y="816838"/>
                  </a:lnTo>
                  <a:lnTo>
                    <a:pt x="1854288" y="815568"/>
                  </a:lnTo>
                  <a:lnTo>
                    <a:pt x="1862391" y="807948"/>
                  </a:lnTo>
                  <a:lnTo>
                    <a:pt x="1867928" y="809218"/>
                  </a:lnTo>
                  <a:lnTo>
                    <a:pt x="1864080" y="811758"/>
                  </a:lnTo>
                  <a:lnTo>
                    <a:pt x="1869325" y="809218"/>
                  </a:lnTo>
                  <a:lnTo>
                    <a:pt x="1876183" y="806678"/>
                  </a:lnTo>
                  <a:lnTo>
                    <a:pt x="1881187" y="804138"/>
                  </a:lnTo>
                  <a:lnTo>
                    <a:pt x="1880844" y="801598"/>
                  </a:lnTo>
                  <a:lnTo>
                    <a:pt x="1890483" y="799058"/>
                  </a:lnTo>
                  <a:lnTo>
                    <a:pt x="1899412" y="795248"/>
                  </a:lnTo>
                  <a:lnTo>
                    <a:pt x="1905050" y="792708"/>
                  </a:lnTo>
                  <a:lnTo>
                    <a:pt x="1907870" y="791438"/>
                  </a:lnTo>
                  <a:lnTo>
                    <a:pt x="1915375" y="789127"/>
                  </a:lnTo>
                  <a:lnTo>
                    <a:pt x="1915134" y="789317"/>
                  </a:lnTo>
                  <a:lnTo>
                    <a:pt x="1914906" y="789762"/>
                  </a:lnTo>
                  <a:lnTo>
                    <a:pt x="1924037" y="787628"/>
                  </a:lnTo>
                  <a:lnTo>
                    <a:pt x="1921383" y="787527"/>
                  </a:lnTo>
                  <a:lnTo>
                    <a:pt x="1918741" y="787895"/>
                  </a:lnTo>
                  <a:lnTo>
                    <a:pt x="1917090" y="788263"/>
                  </a:lnTo>
                  <a:lnTo>
                    <a:pt x="1922018" y="785088"/>
                  </a:lnTo>
                  <a:lnTo>
                    <a:pt x="1929625" y="782548"/>
                  </a:lnTo>
                  <a:lnTo>
                    <a:pt x="1936280" y="780008"/>
                  </a:lnTo>
                  <a:lnTo>
                    <a:pt x="1939302" y="777468"/>
                  </a:lnTo>
                  <a:lnTo>
                    <a:pt x="1943544" y="777468"/>
                  </a:lnTo>
                  <a:lnTo>
                    <a:pt x="1952625" y="774928"/>
                  </a:lnTo>
                  <a:lnTo>
                    <a:pt x="1962899" y="771118"/>
                  </a:lnTo>
                  <a:lnTo>
                    <a:pt x="1970747" y="766038"/>
                  </a:lnTo>
                  <a:lnTo>
                    <a:pt x="1968627" y="768578"/>
                  </a:lnTo>
                  <a:lnTo>
                    <a:pt x="1975065" y="766038"/>
                  </a:lnTo>
                  <a:lnTo>
                    <a:pt x="1978279" y="764768"/>
                  </a:lnTo>
                  <a:lnTo>
                    <a:pt x="1975904" y="768578"/>
                  </a:lnTo>
                  <a:lnTo>
                    <a:pt x="1982749" y="764768"/>
                  </a:lnTo>
                  <a:lnTo>
                    <a:pt x="1985022" y="763498"/>
                  </a:lnTo>
                  <a:lnTo>
                    <a:pt x="1993061" y="759688"/>
                  </a:lnTo>
                  <a:lnTo>
                    <a:pt x="1990496" y="757148"/>
                  </a:lnTo>
                  <a:lnTo>
                    <a:pt x="2003729" y="753338"/>
                  </a:lnTo>
                  <a:lnTo>
                    <a:pt x="2015185" y="746988"/>
                  </a:lnTo>
                  <a:lnTo>
                    <a:pt x="2025370" y="741908"/>
                  </a:lnTo>
                  <a:lnTo>
                    <a:pt x="2034870" y="740638"/>
                  </a:lnTo>
                  <a:lnTo>
                    <a:pt x="2054123" y="730478"/>
                  </a:lnTo>
                  <a:lnTo>
                    <a:pt x="2082038" y="715238"/>
                  </a:lnTo>
                  <a:lnTo>
                    <a:pt x="2100110" y="705078"/>
                  </a:lnTo>
                  <a:lnTo>
                    <a:pt x="2108835" y="699998"/>
                  </a:lnTo>
                  <a:lnTo>
                    <a:pt x="2109432" y="702538"/>
                  </a:lnTo>
                  <a:lnTo>
                    <a:pt x="2096630" y="710158"/>
                  </a:lnTo>
                  <a:lnTo>
                    <a:pt x="2090204" y="712698"/>
                  </a:lnTo>
                  <a:lnTo>
                    <a:pt x="2084031" y="715238"/>
                  </a:lnTo>
                  <a:lnTo>
                    <a:pt x="2085619" y="717778"/>
                  </a:lnTo>
                  <a:lnTo>
                    <a:pt x="2093544" y="713968"/>
                  </a:lnTo>
                  <a:lnTo>
                    <a:pt x="2100618" y="708888"/>
                  </a:lnTo>
                  <a:lnTo>
                    <a:pt x="2107146" y="705078"/>
                  </a:lnTo>
                  <a:lnTo>
                    <a:pt x="2113419" y="699998"/>
                  </a:lnTo>
                  <a:lnTo>
                    <a:pt x="2119757" y="696188"/>
                  </a:lnTo>
                  <a:lnTo>
                    <a:pt x="2126399" y="692378"/>
                  </a:lnTo>
                  <a:lnTo>
                    <a:pt x="2133612" y="688568"/>
                  </a:lnTo>
                  <a:lnTo>
                    <a:pt x="2141664" y="683488"/>
                  </a:lnTo>
                  <a:lnTo>
                    <a:pt x="2147747" y="682218"/>
                  </a:lnTo>
                  <a:lnTo>
                    <a:pt x="2139327" y="687298"/>
                  </a:lnTo>
                  <a:lnTo>
                    <a:pt x="2137727" y="689838"/>
                  </a:lnTo>
                  <a:lnTo>
                    <a:pt x="2149906" y="682218"/>
                  </a:lnTo>
                  <a:lnTo>
                    <a:pt x="2153970" y="679678"/>
                  </a:lnTo>
                  <a:lnTo>
                    <a:pt x="2170036" y="672058"/>
                  </a:lnTo>
                  <a:lnTo>
                    <a:pt x="2183346" y="664438"/>
                  </a:lnTo>
                  <a:lnTo>
                    <a:pt x="2185568" y="663168"/>
                  </a:lnTo>
                  <a:lnTo>
                    <a:pt x="2189759" y="660628"/>
                  </a:lnTo>
                  <a:lnTo>
                    <a:pt x="2200224" y="654278"/>
                  </a:lnTo>
                  <a:lnTo>
                    <a:pt x="2200376" y="654278"/>
                  </a:lnTo>
                  <a:lnTo>
                    <a:pt x="2198459" y="656818"/>
                  </a:lnTo>
                  <a:lnTo>
                    <a:pt x="2196592" y="658088"/>
                  </a:lnTo>
                  <a:lnTo>
                    <a:pt x="2200452" y="655548"/>
                  </a:lnTo>
                  <a:lnTo>
                    <a:pt x="2206091" y="653008"/>
                  </a:lnTo>
                  <a:close/>
                </a:path>
                <a:path w="2943225" h="964565">
                  <a:moveTo>
                    <a:pt x="2207044" y="623798"/>
                  </a:moveTo>
                  <a:lnTo>
                    <a:pt x="2205837" y="624522"/>
                  </a:lnTo>
                  <a:lnTo>
                    <a:pt x="2206853" y="624319"/>
                  </a:lnTo>
                  <a:lnTo>
                    <a:pt x="2207044" y="623798"/>
                  </a:lnTo>
                  <a:close/>
                </a:path>
                <a:path w="2943225" h="964565">
                  <a:moveTo>
                    <a:pt x="2228519" y="611098"/>
                  </a:moveTo>
                  <a:lnTo>
                    <a:pt x="2227630" y="611098"/>
                  </a:lnTo>
                  <a:lnTo>
                    <a:pt x="2227135" y="611784"/>
                  </a:lnTo>
                  <a:lnTo>
                    <a:pt x="2228519" y="611098"/>
                  </a:lnTo>
                  <a:close/>
                </a:path>
                <a:path w="2943225" h="964565">
                  <a:moveTo>
                    <a:pt x="2230805" y="608215"/>
                  </a:moveTo>
                  <a:lnTo>
                    <a:pt x="2229675" y="608965"/>
                  </a:lnTo>
                  <a:lnTo>
                    <a:pt x="2228532" y="609892"/>
                  </a:lnTo>
                  <a:lnTo>
                    <a:pt x="2228697" y="609828"/>
                  </a:lnTo>
                  <a:lnTo>
                    <a:pt x="2228900" y="609727"/>
                  </a:lnTo>
                  <a:lnTo>
                    <a:pt x="2230805" y="608215"/>
                  </a:lnTo>
                  <a:close/>
                </a:path>
                <a:path w="2943225" h="964565">
                  <a:moveTo>
                    <a:pt x="2258428" y="590778"/>
                  </a:moveTo>
                  <a:lnTo>
                    <a:pt x="2253386" y="595261"/>
                  </a:lnTo>
                  <a:lnTo>
                    <a:pt x="2255012" y="594588"/>
                  </a:lnTo>
                  <a:lnTo>
                    <a:pt x="2258428" y="590778"/>
                  </a:lnTo>
                  <a:close/>
                </a:path>
                <a:path w="2943225" h="964565">
                  <a:moveTo>
                    <a:pt x="2311984" y="565099"/>
                  </a:moveTo>
                  <a:lnTo>
                    <a:pt x="2310841" y="565404"/>
                  </a:lnTo>
                  <a:lnTo>
                    <a:pt x="2309774" y="565835"/>
                  </a:lnTo>
                  <a:lnTo>
                    <a:pt x="2309317" y="566407"/>
                  </a:lnTo>
                  <a:lnTo>
                    <a:pt x="2310295" y="565924"/>
                  </a:lnTo>
                  <a:lnTo>
                    <a:pt x="2311984" y="565099"/>
                  </a:lnTo>
                  <a:close/>
                </a:path>
                <a:path w="2943225" h="964565">
                  <a:moveTo>
                    <a:pt x="2340711" y="545058"/>
                  </a:moveTo>
                  <a:lnTo>
                    <a:pt x="2334171" y="551408"/>
                  </a:lnTo>
                  <a:lnTo>
                    <a:pt x="2338755" y="548855"/>
                  </a:lnTo>
                  <a:lnTo>
                    <a:pt x="2340711" y="545058"/>
                  </a:lnTo>
                  <a:close/>
                </a:path>
                <a:path w="2943225" h="964565">
                  <a:moveTo>
                    <a:pt x="2366543" y="545058"/>
                  </a:moveTo>
                  <a:lnTo>
                    <a:pt x="2365502" y="545541"/>
                  </a:lnTo>
                  <a:lnTo>
                    <a:pt x="2364333" y="546328"/>
                  </a:lnTo>
                  <a:lnTo>
                    <a:pt x="2366543" y="545058"/>
                  </a:lnTo>
                  <a:close/>
                </a:path>
                <a:path w="2943225" h="964565">
                  <a:moveTo>
                    <a:pt x="2376360" y="541947"/>
                  </a:moveTo>
                  <a:lnTo>
                    <a:pt x="2373579" y="543560"/>
                  </a:lnTo>
                  <a:lnTo>
                    <a:pt x="2370251" y="545414"/>
                  </a:lnTo>
                  <a:lnTo>
                    <a:pt x="2367800" y="547585"/>
                  </a:lnTo>
                  <a:lnTo>
                    <a:pt x="2371394" y="545896"/>
                  </a:lnTo>
                  <a:lnTo>
                    <a:pt x="2374061" y="543966"/>
                  </a:lnTo>
                  <a:lnTo>
                    <a:pt x="2376360" y="541947"/>
                  </a:lnTo>
                  <a:close/>
                </a:path>
                <a:path w="2943225" h="964565">
                  <a:moveTo>
                    <a:pt x="2414917" y="495338"/>
                  </a:moveTo>
                  <a:lnTo>
                    <a:pt x="2412276" y="497357"/>
                  </a:lnTo>
                  <a:lnTo>
                    <a:pt x="2414409" y="495782"/>
                  </a:lnTo>
                  <a:lnTo>
                    <a:pt x="2414917" y="495338"/>
                  </a:lnTo>
                  <a:close/>
                </a:path>
                <a:path w="2943225" h="964565">
                  <a:moveTo>
                    <a:pt x="2415375" y="494944"/>
                  </a:moveTo>
                  <a:lnTo>
                    <a:pt x="2414917" y="495338"/>
                  </a:lnTo>
                  <a:lnTo>
                    <a:pt x="2415133" y="495173"/>
                  </a:lnTo>
                  <a:lnTo>
                    <a:pt x="2415375" y="494944"/>
                  </a:lnTo>
                  <a:close/>
                </a:path>
                <a:path w="2943225" h="964565">
                  <a:moveTo>
                    <a:pt x="2420455" y="490308"/>
                  </a:moveTo>
                  <a:lnTo>
                    <a:pt x="2417749" y="492671"/>
                  </a:lnTo>
                  <a:lnTo>
                    <a:pt x="2415375" y="494944"/>
                  </a:lnTo>
                  <a:lnTo>
                    <a:pt x="2418423" y="492290"/>
                  </a:lnTo>
                  <a:lnTo>
                    <a:pt x="2420455" y="490308"/>
                  </a:lnTo>
                  <a:close/>
                </a:path>
                <a:path w="2943225" h="964565">
                  <a:moveTo>
                    <a:pt x="2468397" y="477977"/>
                  </a:moveTo>
                  <a:lnTo>
                    <a:pt x="2461361" y="484174"/>
                  </a:lnTo>
                  <a:lnTo>
                    <a:pt x="2467432" y="481749"/>
                  </a:lnTo>
                  <a:lnTo>
                    <a:pt x="2468397" y="477977"/>
                  </a:lnTo>
                  <a:close/>
                </a:path>
                <a:path w="2943225" h="964565">
                  <a:moveTo>
                    <a:pt x="2506281" y="431546"/>
                  </a:moveTo>
                  <a:lnTo>
                    <a:pt x="2505913" y="430555"/>
                  </a:lnTo>
                  <a:lnTo>
                    <a:pt x="2500960" y="434695"/>
                  </a:lnTo>
                  <a:lnTo>
                    <a:pt x="2506281" y="431546"/>
                  </a:lnTo>
                  <a:close/>
                </a:path>
                <a:path w="2943225" h="964565">
                  <a:moveTo>
                    <a:pt x="2506891" y="433171"/>
                  </a:moveTo>
                  <a:lnTo>
                    <a:pt x="2506510" y="431406"/>
                  </a:lnTo>
                  <a:lnTo>
                    <a:pt x="2506281" y="431546"/>
                  </a:lnTo>
                  <a:lnTo>
                    <a:pt x="2506891" y="433171"/>
                  </a:lnTo>
                  <a:close/>
                </a:path>
                <a:path w="2943225" h="964565">
                  <a:moveTo>
                    <a:pt x="2589873" y="367677"/>
                  </a:moveTo>
                  <a:lnTo>
                    <a:pt x="2583078" y="371830"/>
                  </a:lnTo>
                  <a:lnTo>
                    <a:pt x="2583383" y="373049"/>
                  </a:lnTo>
                  <a:lnTo>
                    <a:pt x="2586736" y="369912"/>
                  </a:lnTo>
                  <a:lnTo>
                    <a:pt x="2589873" y="367677"/>
                  </a:lnTo>
                  <a:close/>
                </a:path>
                <a:path w="2943225" h="964565">
                  <a:moveTo>
                    <a:pt x="2592438" y="365963"/>
                  </a:moveTo>
                  <a:lnTo>
                    <a:pt x="2591651" y="366344"/>
                  </a:lnTo>
                  <a:lnTo>
                    <a:pt x="2590825" y="366991"/>
                  </a:lnTo>
                  <a:lnTo>
                    <a:pt x="2589873" y="367677"/>
                  </a:lnTo>
                  <a:lnTo>
                    <a:pt x="2592438" y="365963"/>
                  </a:lnTo>
                  <a:close/>
                </a:path>
                <a:path w="2943225" h="964565">
                  <a:moveTo>
                    <a:pt x="2631059" y="326085"/>
                  </a:moveTo>
                  <a:lnTo>
                    <a:pt x="2630640" y="325856"/>
                  </a:lnTo>
                  <a:lnTo>
                    <a:pt x="2630119" y="325831"/>
                  </a:lnTo>
                  <a:lnTo>
                    <a:pt x="2629674" y="325907"/>
                  </a:lnTo>
                  <a:lnTo>
                    <a:pt x="2629928" y="326174"/>
                  </a:lnTo>
                  <a:lnTo>
                    <a:pt x="2630424" y="326199"/>
                  </a:lnTo>
                  <a:lnTo>
                    <a:pt x="2631059" y="326085"/>
                  </a:lnTo>
                  <a:close/>
                </a:path>
                <a:path w="2943225" h="964565">
                  <a:moveTo>
                    <a:pt x="2642717" y="336778"/>
                  </a:moveTo>
                  <a:lnTo>
                    <a:pt x="2623108" y="336778"/>
                  </a:lnTo>
                  <a:lnTo>
                    <a:pt x="2618854" y="336778"/>
                  </a:lnTo>
                  <a:lnTo>
                    <a:pt x="2617609" y="340588"/>
                  </a:lnTo>
                  <a:lnTo>
                    <a:pt x="2610853" y="344398"/>
                  </a:lnTo>
                  <a:lnTo>
                    <a:pt x="2612758" y="346938"/>
                  </a:lnTo>
                  <a:lnTo>
                    <a:pt x="2610078" y="349478"/>
                  </a:lnTo>
                  <a:lnTo>
                    <a:pt x="2608656" y="348208"/>
                  </a:lnTo>
                  <a:lnTo>
                    <a:pt x="2607068" y="348208"/>
                  </a:lnTo>
                  <a:lnTo>
                    <a:pt x="2602217" y="353288"/>
                  </a:lnTo>
                  <a:lnTo>
                    <a:pt x="2595765" y="359638"/>
                  </a:lnTo>
                  <a:lnTo>
                    <a:pt x="2591422" y="364718"/>
                  </a:lnTo>
                  <a:lnTo>
                    <a:pt x="2592654" y="365810"/>
                  </a:lnTo>
                  <a:lnTo>
                    <a:pt x="2592438" y="365963"/>
                  </a:lnTo>
                  <a:lnTo>
                    <a:pt x="2592692" y="365836"/>
                  </a:lnTo>
                  <a:lnTo>
                    <a:pt x="2592870" y="365988"/>
                  </a:lnTo>
                  <a:lnTo>
                    <a:pt x="2593568" y="365988"/>
                  </a:lnTo>
                  <a:lnTo>
                    <a:pt x="2582126" y="377418"/>
                  </a:lnTo>
                  <a:lnTo>
                    <a:pt x="2569349" y="386308"/>
                  </a:lnTo>
                  <a:lnTo>
                    <a:pt x="2556345" y="396468"/>
                  </a:lnTo>
                  <a:lnTo>
                    <a:pt x="2544280" y="406628"/>
                  </a:lnTo>
                  <a:lnTo>
                    <a:pt x="2543657" y="405358"/>
                  </a:lnTo>
                  <a:lnTo>
                    <a:pt x="2536672" y="411708"/>
                  </a:lnTo>
                  <a:lnTo>
                    <a:pt x="2529395" y="418058"/>
                  </a:lnTo>
                  <a:lnTo>
                    <a:pt x="2522740" y="424408"/>
                  </a:lnTo>
                  <a:lnTo>
                    <a:pt x="2517635" y="430758"/>
                  </a:lnTo>
                  <a:lnTo>
                    <a:pt x="2514828" y="433298"/>
                  </a:lnTo>
                  <a:lnTo>
                    <a:pt x="2509863" y="434568"/>
                  </a:lnTo>
                  <a:lnTo>
                    <a:pt x="2510294" y="432028"/>
                  </a:lnTo>
                  <a:lnTo>
                    <a:pt x="2503398" y="438378"/>
                  </a:lnTo>
                  <a:lnTo>
                    <a:pt x="2503157" y="439648"/>
                  </a:lnTo>
                  <a:lnTo>
                    <a:pt x="2491295" y="447268"/>
                  </a:lnTo>
                  <a:lnTo>
                    <a:pt x="2493619" y="443458"/>
                  </a:lnTo>
                  <a:lnTo>
                    <a:pt x="2498229" y="439648"/>
                  </a:lnTo>
                  <a:lnTo>
                    <a:pt x="2491625" y="444728"/>
                  </a:lnTo>
                  <a:lnTo>
                    <a:pt x="2486520" y="447268"/>
                  </a:lnTo>
                  <a:lnTo>
                    <a:pt x="2481681" y="451078"/>
                  </a:lnTo>
                  <a:lnTo>
                    <a:pt x="2475954" y="457428"/>
                  </a:lnTo>
                  <a:lnTo>
                    <a:pt x="2477922" y="452348"/>
                  </a:lnTo>
                  <a:lnTo>
                    <a:pt x="2466606" y="459968"/>
                  </a:lnTo>
                  <a:lnTo>
                    <a:pt x="2462441" y="463778"/>
                  </a:lnTo>
                  <a:lnTo>
                    <a:pt x="2470416" y="459968"/>
                  </a:lnTo>
                  <a:lnTo>
                    <a:pt x="2465425" y="465048"/>
                  </a:lnTo>
                  <a:lnTo>
                    <a:pt x="2455964" y="471398"/>
                  </a:lnTo>
                  <a:lnTo>
                    <a:pt x="2456408" y="466318"/>
                  </a:lnTo>
                  <a:lnTo>
                    <a:pt x="2448560" y="471398"/>
                  </a:lnTo>
                  <a:lnTo>
                    <a:pt x="2441689" y="476478"/>
                  </a:lnTo>
                  <a:lnTo>
                    <a:pt x="2435491" y="481558"/>
                  </a:lnTo>
                  <a:lnTo>
                    <a:pt x="2429713" y="487908"/>
                  </a:lnTo>
                  <a:lnTo>
                    <a:pt x="2424087" y="492988"/>
                  </a:lnTo>
                  <a:lnTo>
                    <a:pt x="2418283" y="498068"/>
                  </a:lnTo>
                  <a:lnTo>
                    <a:pt x="2412009" y="501878"/>
                  </a:lnTo>
                  <a:lnTo>
                    <a:pt x="2404986" y="504418"/>
                  </a:lnTo>
                  <a:lnTo>
                    <a:pt x="2405113" y="505688"/>
                  </a:lnTo>
                  <a:lnTo>
                    <a:pt x="2409152" y="503148"/>
                  </a:lnTo>
                  <a:lnTo>
                    <a:pt x="2413330" y="501878"/>
                  </a:lnTo>
                  <a:lnTo>
                    <a:pt x="2413927" y="503148"/>
                  </a:lnTo>
                  <a:lnTo>
                    <a:pt x="2406231" y="506958"/>
                  </a:lnTo>
                  <a:lnTo>
                    <a:pt x="2398611" y="509498"/>
                  </a:lnTo>
                  <a:lnTo>
                    <a:pt x="2392273" y="512038"/>
                  </a:lnTo>
                  <a:lnTo>
                    <a:pt x="2388412" y="513308"/>
                  </a:lnTo>
                  <a:lnTo>
                    <a:pt x="2380792" y="518388"/>
                  </a:lnTo>
                  <a:lnTo>
                    <a:pt x="2376690" y="523468"/>
                  </a:lnTo>
                  <a:lnTo>
                    <a:pt x="2372537" y="528548"/>
                  </a:lnTo>
                  <a:lnTo>
                    <a:pt x="2364752" y="533628"/>
                  </a:lnTo>
                  <a:lnTo>
                    <a:pt x="2367178" y="533628"/>
                  </a:lnTo>
                  <a:lnTo>
                    <a:pt x="2370683" y="536168"/>
                  </a:lnTo>
                  <a:lnTo>
                    <a:pt x="2361107" y="543788"/>
                  </a:lnTo>
                  <a:lnTo>
                    <a:pt x="2351290" y="548868"/>
                  </a:lnTo>
                  <a:lnTo>
                    <a:pt x="2346528" y="546328"/>
                  </a:lnTo>
                  <a:lnTo>
                    <a:pt x="2351989" y="542518"/>
                  </a:lnTo>
                  <a:lnTo>
                    <a:pt x="2354211" y="539978"/>
                  </a:lnTo>
                  <a:lnTo>
                    <a:pt x="2355380" y="539978"/>
                  </a:lnTo>
                  <a:lnTo>
                    <a:pt x="2354059" y="541070"/>
                  </a:lnTo>
                  <a:lnTo>
                    <a:pt x="2352764" y="542201"/>
                  </a:lnTo>
                  <a:lnTo>
                    <a:pt x="2353335" y="542175"/>
                  </a:lnTo>
                  <a:lnTo>
                    <a:pt x="2355164" y="540867"/>
                  </a:lnTo>
                  <a:lnTo>
                    <a:pt x="2355748" y="540054"/>
                  </a:lnTo>
                  <a:lnTo>
                    <a:pt x="2358504" y="537438"/>
                  </a:lnTo>
                  <a:lnTo>
                    <a:pt x="2362238" y="534898"/>
                  </a:lnTo>
                  <a:lnTo>
                    <a:pt x="2357729" y="536168"/>
                  </a:lnTo>
                  <a:lnTo>
                    <a:pt x="2357183" y="537438"/>
                  </a:lnTo>
                  <a:lnTo>
                    <a:pt x="2351760" y="539978"/>
                  </a:lnTo>
                  <a:lnTo>
                    <a:pt x="2338768" y="548855"/>
                  </a:lnTo>
                  <a:lnTo>
                    <a:pt x="2344432" y="546328"/>
                  </a:lnTo>
                  <a:lnTo>
                    <a:pt x="2335669" y="551408"/>
                  </a:lnTo>
                  <a:lnTo>
                    <a:pt x="2328303" y="555218"/>
                  </a:lnTo>
                  <a:lnTo>
                    <a:pt x="2320887" y="560298"/>
                  </a:lnTo>
                  <a:lnTo>
                    <a:pt x="2311984" y="565378"/>
                  </a:lnTo>
                  <a:lnTo>
                    <a:pt x="2317089" y="565378"/>
                  </a:lnTo>
                  <a:lnTo>
                    <a:pt x="2315019" y="566648"/>
                  </a:lnTo>
                  <a:lnTo>
                    <a:pt x="2305329" y="571728"/>
                  </a:lnTo>
                  <a:lnTo>
                    <a:pt x="2302421" y="574268"/>
                  </a:lnTo>
                  <a:lnTo>
                    <a:pt x="2300871" y="576808"/>
                  </a:lnTo>
                  <a:lnTo>
                    <a:pt x="2295233" y="581888"/>
                  </a:lnTo>
                  <a:lnTo>
                    <a:pt x="2291575" y="581888"/>
                  </a:lnTo>
                  <a:lnTo>
                    <a:pt x="2290724" y="580618"/>
                  </a:lnTo>
                  <a:lnTo>
                    <a:pt x="2289162" y="580618"/>
                  </a:lnTo>
                  <a:lnTo>
                    <a:pt x="2283345" y="585698"/>
                  </a:lnTo>
                  <a:lnTo>
                    <a:pt x="2274735" y="588238"/>
                  </a:lnTo>
                  <a:lnTo>
                    <a:pt x="2282571" y="580618"/>
                  </a:lnTo>
                  <a:lnTo>
                    <a:pt x="2266289" y="590778"/>
                  </a:lnTo>
                  <a:lnTo>
                    <a:pt x="2258822" y="593318"/>
                  </a:lnTo>
                  <a:lnTo>
                    <a:pt x="2252713" y="595858"/>
                  </a:lnTo>
                  <a:lnTo>
                    <a:pt x="2253386" y="595261"/>
                  </a:lnTo>
                  <a:lnTo>
                    <a:pt x="2248852" y="597128"/>
                  </a:lnTo>
                  <a:lnTo>
                    <a:pt x="2253665" y="597128"/>
                  </a:lnTo>
                  <a:lnTo>
                    <a:pt x="2249792" y="599668"/>
                  </a:lnTo>
                  <a:lnTo>
                    <a:pt x="2246693" y="600938"/>
                  </a:lnTo>
                  <a:lnTo>
                    <a:pt x="2246236" y="600938"/>
                  </a:lnTo>
                  <a:lnTo>
                    <a:pt x="2243290" y="603478"/>
                  </a:lnTo>
                  <a:lnTo>
                    <a:pt x="2251202" y="602208"/>
                  </a:lnTo>
                  <a:lnTo>
                    <a:pt x="2244839" y="608558"/>
                  </a:lnTo>
                  <a:lnTo>
                    <a:pt x="2239327" y="611098"/>
                  </a:lnTo>
                  <a:lnTo>
                    <a:pt x="2230640" y="618718"/>
                  </a:lnTo>
                  <a:lnTo>
                    <a:pt x="2227326" y="616178"/>
                  </a:lnTo>
                  <a:lnTo>
                    <a:pt x="2233701" y="612368"/>
                  </a:lnTo>
                  <a:lnTo>
                    <a:pt x="2233206" y="612368"/>
                  </a:lnTo>
                  <a:lnTo>
                    <a:pt x="2232101" y="611098"/>
                  </a:lnTo>
                  <a:lnTo>
                    <a:pt x="2236698" y="607288"/>
                  </a:lnTo>
                  <a:lnTo>
                    <a:pt x="2234387" y="608558"/>
                  </a:lnTo>
                  <a:lnTo>
                    <a:pt x="2231326" y="609828"/>
                  </a:lnTo>
                  <a:lnTo>
                    <a:pt x="2227453" y="612368"/>
                  </a:lnTo>
                  <a:lnTo>
                    <a:pt x="2226716" y="612368"/>
                  </a:lnTo>
                  <a:lnTo>
                    <a:pt x="2227135" y="611784"/>
                  </a:lnTo>
                  <a:lnTo>
                    <a:pt x="2220734" y="614908"/>
                  </a:lnTo>
                  <a:lnTo>
                    <a:pt x="2218131" y="617448"/>
                  </a:lnTo>
                  <a:lnTo>
                    <a:pt x="2215705" y="621258"/>
                  </a:lnTo>
                  <a:lnTo>
                    <a:pt x="2208390" y="626338"/>
                  </a:lnTo>
                  <a:lnTo>
                    <a:pt x="2209444" y="623798"/>
                  </a:lnTo>
                  <a:lnTo>
                    <a:pt x="2206853" y="624319"/>
                  </a:lnTo>
                  <a:lnTo>
                    <a:pt x="2205240" y="628878"/>
                  </a:lnTo>
                  <a:lnTo>
                    <a:pt x="2200122" y="632688"/>
                  </a:lnTo>
                  <a:lnTo>
                    <a:pt x="2189365" y="636498"/>
                  </a:lnTo>
                  <a:lnTo>
                    <a:pt x="2189696" y="639038"/>
                  </a:lnTo>
                  <a:lnTo>
                    <a:pt x="2184349" y="641578"/>
                  </a:lnTo>
                  <a:lnTo>
                    <a:pt x="2190699" y="639038"/>
                  </a:lnTo>
                  <a:lnTo>
                    <a:pt x="2189543" y="641578"/>
                  </a:lnTo>
                  <a:lnTo>
                    <a:pt x="2184387" y="644118"/>
                  </a:lnTo>
                  <a:lnTo>
                    <a:pt x="2179028" y="648144"/>
                  </a:lnTo>
                  <a:lnTo>
                    <a:pt x="2204174" y="648144"/>
                  </a:lnTo>
                  <a:lnTo>
                    <a:pt x="2210460" y="641578"/>
                  </a:lnTo>
                  <a:lnTo>
                    <a:pt x="2213432" y="639038"/>
                  </a:lnTo>
                  <a:lnTo>
                    <a:pt x="2214981" y="641578"/>
                  </a:lnTo>
                  <a:lnTo>
                    <a:pt x="2221268" y="639038"/>
                  </a:lnTo>
                  <a:lnTo>
                    <a:pt x="2226995" y="636498"/>
                  </a:lnTo>
                  <a:lnTo>
                    <a:pt x="2226856" y="641578"/>
                  </a:lnTo>
                  <a:lnTo>
                    <a:pt x="2229167" y="640308"/>
                  </a:lnTo>
                  <a:lnTo>
                    <a:pt x="2231821" y="636498"/>
                  </a:lnTo>
                  <a:lnTo>
                    <a:pt x="2230539" y="636498"/>
                  </a:lnTo>
                  <a:lnTo>
                    <a:pt x="2234476" y="633958"/>
                  </a:lnTo>
                  <a:lnTo>
                    <a:pt x="2236089" y="633958"/>
                  </a:lnTo>
                  <a:lnTo>
                    <a:pt x="2233091" y="637768"/>
                  </a:lnTo>
                  <a:lnTo>
                    <a:pt x="2238222" y="633958"/>
                  </a:lnTo>
                  <a:lnTo>
                    <a:pt x="2239937" y="632688"/>
                  </a:lnTo>
                  <a:lnTo>
                    <a:pt x="2243137" y="630148"/>
                  </a:lnTo>
                  <a:lnTo>
                    <a:pt x="2246198" y="626338"/>
                  </a:lnTo>
                  <a:lnTo>
                    <a:pt x="2252649" y="622528"/>
                  </a:lnTo>
                  <a:lnTo>
                    <a:pt x="2253119" y="623798"/>
                  </a:lnTo>
                  <a:lnTo>
                    <a:pt x="2250821" y="625068"/>
                  </a:lnTo>
                  <a:lnTo>
                    <a:pt x="2250148" y="627608"/>
                  </a:lnTo>
                  <a:lnTo>
                    <a:pt x="2254199" y="622528"/>
                  </a:lnTo>
                  <a:lnTo>
                    <a:pt x="2258771" y="618718"/>
                  </a:lnTo>
                  <a:lnTo>
                    <a:pt x="2264397" y="614908"/>
                  </a:lnTo>
                  <a:lnTo>
                    <a:pt x="2271623" y="611098"/>
                  </a:lnTo>
                  <a:lnTo>
                    <a:pt x="2272944" y="611098"/>
                  </a:lnTo>
                  <a:lnTo>
                    <a:pt x="2269807" y="613638"/>
                  </a:lnTo>
                  <a:lnTo>
                    <a:pt x="2273287" y="611098"/>
                  </a:lnTo>
                  <a:lnTo>
                    <a:pt x="2282012" y="604748"/>
                  </a:lnTo>
                  <a:lnTo>
                    <a:pt x="2285682" y="602208"/>
                  </a:lnTo>
                  <a:lnTo>
                    <a:pt x="2293035" y="597128"/>
                  </a:lnTo>
                  <a:lnTo>
                    <a:pt x="2294674" y="595858"/>
                  </a:lnTo>
                  <a:lnTo>
                    <a:pt x="2304580" y="588238"/>
                  </a:lnTo>
                  <a:lnTo>
                    <a:pt x="2316111" y="581888"/>
                  </a:lnTo>
                  <a:lnTo>
                    <a:pt x="2318423" y="580618"/>
                  </a:lnTo>
                  <a:lnTo>
                    <a:pt x="2318194" y="583158"/>
                  </a:lnTo>
                  <a:lnTo>
                    <a:pt x="2321280" y="581888"/>
                  </a:lnTo>
                  <a:lnTo>
                    <a:pt x="2325586" y="580618"/>
                  </a:lnTo>
                  <a:lnTo>
                    <a:pt x="2329015" y="580618"/>
                  </a:lnTo>
                  <a:lnTo>
                    <a:pt x="2337054" y="574268"/>
                  </a:lnTo>
                  <a:lnTo>
                    <a:pt x="2338667" y="572998"/>
                  </a:lnTo>
                  <a:lnTo>
                    <a:pt x="2333523" y="574268"/>
                  </a:lnTo>
                  <a:lnTo>
                    <a:pt x="2339886" y="569188"/>
                  </a:lnTo>
                  <a:lnTo>
                    <a:pt x="2345690" y="564108"/>
                  </a:lnTo>
                  <a:lnTo>
                    <a:pt x="2351379" y="560298"/>
                  </a:lnTo>
                  <a:lnTo>
                    <a:pt x="2357386" y="556488"/>
                  </a:lnTo>
                  <a:lnTo>
                    <a:pt x="2351582" y="561568"/>
                  </a:lnTo>
                  <a:lnTo>
                    <a:pt x="2358898" y="556488"/>
                  </a:lnTo>
                  <a:lnTo>
                    <a:pt x="2360726" y="555218"/>
                  </a:lnTo>
                  <a:lnTo>
                    <a:pt x="2368042" y="550138"/>
                  </a:lnTo>
                  <a:lnTo>
                    <a:pt x="2357678" y="555218"/>
                  </a:lnTo>
                  <a:lnTo>
                    <a:pt x="2360676" y="551408"/>
                  </a:lnTo>
                  <a:lnTo>
                    <a:pt x="2360409" y="550138"/>
                  </a:lnTo>
                  <a:lnTo>
                    <a:pt x="2360701" y="548868"/>
                  </a:lnTo>
                  <a:lnTo>
                    <a:pt x="2360993" y="547598"/>
                  </a:lnTo>
                  <a:lnTo>
                    <a:pt x="2365502" y="545541"/>
                  </a:lnTo>
                  <a:lnTo>
                    <a:pt x="2375535" y="538708"/>
                  </a:lnTo>
                  <a:lnTo>
                    <a:pt x="2380792" y="537591"/>
                  </a:lnTo>
                  <a:lnTo>
                    <a:pt x="2378214" y="540308"/>
                  </a:lnTo>
                  <a:lnTo>
                    <a:pt x="2376360" y="541947"/>
                  </a:lnTo>
                  <a:lnTo>
                    <a:pt x="2379751" y="539953"/>
                  </a:lnTo>
                  <a:lnTo>
                    <a:pt x="2382316" y="538327"/>
                  </a:lnTo>
                  <a:lnTo>
                    <a:pt x="2381681" y="537235"/>
                  </a:lnTo>
                  <a:lnTo>
                    <a:pt x="2385237" y="533628"/>
                  </a:lnTo>
                  <a:lnTo>
                    <a:pt x="2389060" y="529818"/>
                  </a:lnTo>
                  <a:lnTo>
                    <a:pt x="2396236" y="526008"/>
                  </a:lnTo>
                  <a:lnTo>
                    <a:pt x="2398674" y="526008"/>
                  </a:lnTo>
                  <a:lnTo>
                    <a:pt x="2397290" y="529818"/>
                  </a:lnTo>
                  <a:lnTo>
                    <a:pt x="2398890" y="529818"/>
                  </a:lnTo>
                  <a:lnTo>
                    <a:pt x="2403221" y="526008"/>
                  </a:lnTo>
                  <a:lnTo>
                    <a:pt x="2410561" y="519658"/>
                  </a:lnTo>
                  <a:lnTo>
                    <a:pt x="2418080" y="514578"/>
                  </a:lnTo>
                  <a:lnTo>
                    <a:pt x="2422995" y="508228"/>
                  </a:lnTo>
                  <a:lnTo>
                    <a:pt x="2421610" y="510768"/>
                  </a:lnTo>
                  <a:lnTo>
                    <a:pt x="2422690" y="512038"/>
                  </a:lnTo>
                  <a:lnTo>
                    <a:pt x="2423541" y="512038"/>
                  </a:lnTo>
                  <a:lnTo>
                    <a:pt x="2424976" y="509498"/>
                  </a:lnTo>
                  <a:lnTo>
                    <a:pt x="2425636" y="508228"/>
                  </a:lnTo>
                  <a:lnTo>
                    <a:pt x="2430145" y="505688"/>
                  </a:lnTo>
                  <a:lnTo>
                    <a:pt x="2430970" y="505688"/>
                  </a:lnTo>
                  <a:lnTo>
                    <a:pt x="2431262" y="506958"/>
                  </a:lnTo>
                  <a:lnTo>
                    <a:pt x="2432735" y="505688"/>
                  </a:lnTo>
                  <a:lnTo>
                    <a:pt x="2435669" y="503148"/>
                  </a:lnTo>
                  <a:lnTo>
                    <a:pt x="2434488" y="501878"/>
                  </a:lnTo>
                  <a:lnTo>
                    <a:pt x="2433917" y="500608"/>
                  </a:lnTo>
                  <a:lnTo>
                    <a:pt x="2440127" y="496798"/>
                  </a:lnTo>
                  <a:lnTo>
                    <a:pt x="2439124" y="498068"/>
                  </a:lnTo>
                  <a:lnTo>
                    <a:pt x="2439886" y="498068"/>
                  </a:lnTo>
                  <a:lnTo>
                    <a:pt x="2437790" y="500608"/>
                  </a:lnTo>
                  <a:lnTo>
                    <a:pt x="2443175" y="496798"/>
                  </a:lnTo>
                  <a:lnTo>
                    <a:pt x="2448560" y="492988"/>
                  </a:lnTo>
                  <a:lnTo>
                    <a:pt x="2468461" y="476478"/>
                  </a:lnTo>
                  <a:lnTo>
                    <a:pt x="2475230" y="471398"/>
                  </a:lnTo>
                  <a:lnTo>
                    <a:pt x="2478621" y="468858"/>
                  </a:lnTo>
                  <a:lnTo>
                    <a:pt x="2479649" y="471398"/>
                  </a:lnTo>
                  <a:lnTo>
                    <a:pt x="2472956" y="476478"/>
                  </a:lnTo>
                  <a:lnTo>
                    <a:pt x="2474087" y="477748"/>
                  </a:lnTo>
                  <a:lnTo>
                    <a:pt x="2481072" y="472668"/>
                  </a:lnTo>
                  <a:lnTo>
                    <a:pt x="2485237" y="468858"/>
                  </a:lnTo>
                  <a:lnTo>
                    <a:pt x="2488006" y="466318"/>
                  </a:lnTo>
                  <a:lnTo>
                    <a:pt x="2495092" y="459968"/>
                  </a:lnTo>
                  <a:lnTo>
                    <a:pt x="2497925" y="457428"/>
                  </a:lnTo>
                  <a:lnTo>
                    <a:pt x="2506434" y="449808"/>
                  </a:lnTo>
                  <a:lnTo>
                    <a:pt x="2509520" y="447268"/>
                  </a:lnTo>
                  <a:lnTo>
                    <a:pt x="2515705" y="442188"/>
                  </a:lnTo>
                  <a:lnTo>
                    <a:pt x="2524696" y="434568"/>
                  </a:lnTo>
                  <a:lnTo>
                    <a:pt x="2526220" y="433298"/>
                  </a:lnTo>
                  <a:lnTo>
                    <a:pt x="2529281" y="430758"/>
                  </a:lnTo>
                  <a:lnTo>
                    <a:pt x="2525699" y="433298"/>
                  </a:lnTo>
                  <a:lnTo>
                    <a:pt x="2527731" y="429488"/>
                  </a:lnTo>
                  <a:lnTo>
                    <a:pt x="2533726" y="425678"/>
                  </a:lnTo>
                  <a:lnTo>
                    <a:pt x="2541282" y="421868"/>
                  </a:lnTo>
                  <a:lnTo>
                    <a:pt x="2548013" y="415518"/>
                  </a:lnTo>
                  <a:lnTo>
                    <a:pt x="2546070" y="418058"/>
                  </a:lnTo>
                  <a:lnTo>
                    <a:pt x="2547061" y="420598"/>
                  </a:lnTo>
                  <a:lnTo>
                    <a:pt x="2547264" y="419328"/>
                  </a:lnTo>
                  <a:lnTo>
                    <a:pt x="2551976" y="415518"/>
                  </a:lnTo>
                  <a:lnTo>
                    <a:pt x="2556687" y="411708"/>
                  </a:lnTo>
                  <a:lnTo>
                    <a:pt x="2562148" y="406628"/>
                  </a:lnTo>
                  <a:lnTo>
                    <a:pt x="2566251" y="402818"/>
                  </a:lnTo>
                  <a:lnTo>
                    <a:pt x="2588653" y="381228"/>
                  </a:lnTo>
                  <a:lnTo>
                    <a:pt x="2587294" y="383768"/>
                  </a:lnTo>
                  <a:lnTo>
                    <a:pt x="2591651" y="381228"/>
                  </a:lnTo>
                  <a:lnTo>
                    <a:pt x="2593835" y="379958"/>
                  </a:lnTo>
                  <a:lnTo>
                    <a:pt x="2600883" y="373608"/>
                  </a:lnTo>
                  <a:lnTo>
                    <a:pt x="2607856" y="368528"/>
                  </a:lnTo>
                  <a:lnTo>
                    <a:pt x="2614231" y="362178"/>
                  </a:lnTo>
                  <a:lnTo>
                    <a:pt x="2615514" y="359638"/>
                  </a:lnTo>
                  <a:lnTo>
                    <a:pt x="2618448" y="357098"/>
                  </a:lnTo>
                  <a:lnTo>
                    <a:pt x="2619921" y="355828"/>
                  </a:lnTo>
                  <a:lnTo>
                    <a:pt x="2615971" y="357098"/>
                  </a:lnTo>
                  <a:lnTo>
                    <a:pt x="2625928" y="350748"/>
                  </a:lnTo>
                  <a:lnTo>
                    <a:pt x="2627680" y="349478"/>
                  </a:lnTo>
                  <a:lnTo>
                    <a:pt x="2634729" y="344398"/>
                  </a:lnTo>
                  <a:lnTo>
                    <a:pt x="2642717" y="336778"/>
                  </a:lnTo>
                  <a:close/>
                </a:path>
                <a:path w="2943225" h="964565">
                  <a:moveTo>
                    <a:pt x="2649347" y="318998"/>
                  </a:moveTo>
                  <a:lnTo>
                    <a:pt x="2648788" y="318998"/>
                  </a:lnTo>
                  <a:lnTo>
                    <a:pt x="2648331" y="319874"/>
                  </a:lnTo>
                  <a:lnTo>
                    <a:pt x="2649347" y="318998"/>
                  </a:lnTo>
                  <a:close/>
                </a:path>
                <a:path w="2943225" h="964565">
                  <a:moveTo>
                    <a:pt x="2652979" y="315188"/>
                  </a:moveTo>
                  <a:lnTo>
                    <a:pt x="2650159" y="318998"/>
                  </a:lnTo>
                  <a:lnTo>
                    <a:pt x="2650566" y="319239"/>
                  </a:lnTo>
                  <a:lnTo>
                    <a:pt x="2652052" y="316458"/>
                  </a:lnTo>
                  <a:lnTo>
                    <a:pt x="2652979" y="315188"/>
                  </a:lnTo>
                  <a:close/>
                </a:path>
                <a:path w="2943225" h="964565">
                  <a:moveTo>
                    <a:pt x="2685643" y="273951"/>
                  </a:moveTo>
                  <a:lnTo>
                    <a:pt x="2683497" y="278015"/>
                  </a:lnTo>
                  <a:lnTo>
                    <a:pt x="2685211" y="276339"/>
                  </a:lnTo>
                  <a:lnTo>
                    <a:pt x="2685427" y="275577"/>
                  </a:lnTo>
                  <a:lnTo>
                    <a:pt x="2685567" y="274764"/>
                  </a:lnTo>
                  <a:lnTo>
                    <a:pt x="2685643" y="273951"/>
                  </a:lnTo>
                  <a:close/>
                </a:path>
                <a:path w="2943225" h="964565">
                  <a:moveTo>
                    <a:pt x="2704312" y="277444"/>
                  </a:moveTo>
                  <a:lnTo>
                    <a:pt x="2704134" y="277355"/>
                  </a:lnTo>
                  <a:lnTo>
                    <a:pt x="2703360" y="277710"/>
                  </a:lnTo>
                  <a:lnTo>
                    <a:pt x="2702471" y="278180"/>
                  </a:lnTo>
                  <a:lnTo>
                    <a:pt x="2702852" y="278180"/>
                  </a:lnTo>
                  <a:lnTo>
                    <a:pt x="2703411" y="278003"/>
                  </a:lnTo>
                  <a:lnTo>
                    <a:pt x="2704312" y="277444"/>
                  </a:lnTo>
                  <a:close/>
                </a:path>
                <a:path w="2943225" h="964565">
                  <a:moveTo>
                    <a:pt x="2728328" y="249961"/>
                  </a:moveTo>
                  <a:lnTo>
                    <a:pt x="2721521" y="255498"/>
                  </a:lnTo>
                  <a:lnTo>
                    <a:pt x="2722854" y="256768"/>
                  </a:lnTo>
                  <a:lnTo>
                    <a:pt x="2727287" y="251688"/>
                  </a:lnTo>
                  <a:lnTo>
                    <a:pt x="2728328" y="249961"/>
                  </a:lnTo>
                  <a:close/>
                </a:path>
                <a:path w="2943225" h="964565">
                  <a:moveTo>
                    <a:pt x="2729319" y="249148"/>
                  </a:moveTo>
                  <a:lnTo>
                    <a:pt x="2728811" y="249148"/>
                  </a:lnTo>
                  <a:lnTo>
                    <a:pt x="2728328" y="249961"/>
                  </a:lnTo>
                  <a:lnTo>
                    <a:pt x="2729319" y="249148"/>
                  </a:lnTo>
                  <a:close/>
                </a:path>
                <a:path w="2943225" h="964565">
                  <a:moveTo>
                    <a:pt x="2755214" y="207670"/>
                  </a:moveTo>
                  <a:lnTo>
                    <a:pt x="2754820" y="207264"/>
                  </a:lnTo>
                  <a:lnTo>
                    <a:pt x="2754134" y="207022"/>
                  </a:lnTo>
                  <a:lnTo>
                    <a:pt x="2753004" y="206984"/>
                  </a:lnTo>
                  <a:lnTo>
                    <a:pt x="2751366" y="208521"/>
                  </a:lnTo>
                  <a:lnTo>
                    <a:pt x="2752979" y="211124"/>
                  </a:lnTo>
                  <a:lnTo>
                    <a:pt x="2753309" y="212623"/>
                  </a:lnTo>
                  <a:lnTo>
                    <a:pt x="2753296" y="210883"/>
                  </a:lnTo>
                  <a:lnTo>
                    <a:pt x="2754020" y="209270"/>
                  </a:lnTo>
                  <a:lnTo>
                    <a:pt x="2755214" y="207670"/>
                  </a:lnTo>
                  <a:close/>
                </a:path>
                <a:path w="2943225" h="964565">
                  <a:moveTo>
                    <a:pt x="2769857" y="190525"/>
                  </a:moveTo>
                  <a:lnTo>
                    <a:pt x="2763215" y="195910"/>
                  </a:lnTo>
                  <a:lnTo>
                    <a:pt x="2763037" y="195160"/>
                  </a:lnTo>
                  <a:lnTo>
                    <a:pt x="2759456" y="200850"/>
                  </a:lnTo>
                  <a:lnTo>
                    <a:pt x="2764485" y="196977"/>
                  </a:lnTo>
                  <a:lnTo>
                    <a:pt x="2769857" y="190525"/>
                  </a:lnTo>
                  <a:close/>
                </a:path>
                <a:path w="2943225" h="964565">
                  <a:moveTo>
                    <a:pt x="2806509" y="174650"/>
                  </a:moveTo>
                  <a:lnTo>
                    <a:pt x="2806154" y="172948"/>
                  </a:lnTo>
                  <a:lnTo>
                    <a:pt x="2803918" y="176237"/>
                  </a:lnTo>
                  <a:lnTo>
                    <a:pt x="2804083" y="176758"/>
                  </a:lnTo>
                  <a:lnTo>
                    <a:pt x="2806509" y="174650"/>
                  </a:lnTo>
                  <a:close/>
                </a:path>
                <a:path w="2943225" h="964565">
                  <a:moveTo>
                    <a:pt x="2809290" y="151130"/>
                  </a:moveTo>
                  <a:lnTo>
                    <a:pt x="2806636" y="152438"/>
                  </a:lnTo>
                  <a:lnTo>
                    <a:pt x="2803118" y="154114"/>
                  </a:lnTo>
                  <a:lnTo>
                    <a:pt x="2807589" y="148602"/>
                  </a:lnTo>
                  <a:lnTo>
                    <a:pt x="2801543" y="153924"/>
                  </a:lnTo>
                  <a:lnTo>
                    <a:pt x="2802344" y="154508"/>
                  </a:lnTo>
                  <a:lnTo>
                    <a:pt x="2803448" y="155575"/>
                  </a:lnTo>
                  <a:lnTo>
                    <a:pt x="2798343" y="162306"/>
                  </a:lnTo>
                  <a:lnTo>
                    <a:pt x="2809290" y="151130"/>
                  </a:lnTo>
                  <a:close/>
                </a:path>
                <a:path w="2943225" h="964565">
                  <a:moveTo>
                    <a:pt x="2812808" y="169138"/>
                  </a:moveTo>
                  <a:lnTo>
                    <a:pt x="2806509" y="174650"/>
                  </a:lnTo>
                  <a:lnTo>
                    <a:pt x="2806941" y="176758"/>
                  </a:lnTo>
                  <a:lnTo>
                    <a:pt x="2812808" y="169138"/>
                  </a:lnTo>
                  <a:close/>
                </a:path>
                <a:path w="2943225" h="964565">
                  <a:moveTo>
                    <a:pt x="2814332" y="148717"/>
                  </a:moveTo>
                  <a:lnTo>
                    <a:pt x="2813951" y="147548"/>
                  </a:lnTo>
                  <a:lnTo>
                    <a:pt x="2810103" y="155168"/>
                  </a:lnTo>
                  <a:lnTo>
                    <a:pt x="2814332" y="148717"/>
                  </a:lnTo>
                  <a:close/>
                </a:path>
                <a:path w="2943225" h="964565">
                  <a:moveTo>
                    <a:pt x="2815945" y="146278"/>
                  </a:moveTo>
                  <a:lnTo>
                    <a:pt x="2814332" y="148717"/>
                  </a:lnTo>
                  <a:lnTo>
                    <a:pt x="2815526" y="147548"/>
                  </a:lnTo>
                  <a:lnTo>
                    <a:pt x="2815945" y="146278"/>
                  </a:lnTo>
                  <a:close/>
                </a:path>
                <a:path w="2943225" h="964565">
                  <a:moveTo>
                    <a:pt x="2857042" y="95478"/>
                  </a:moveTo>
                  <a:lnTo>
                    <a:pt x="2853144" y="99288"/>
                  </a:lnTo>
                  <a:lnTo>
                    <a:pt x="2853563" y="99148"/>
                  </a:lnTo>
                  <a:lnTo>
                    <a:pt x="2857042" y="95478"/>
                  </a:lnTo>
                  <a:close/>
                </a:path>
                <a:path w="2943225" h="964565">
                  <a:moveTo>
                    <a:pt x="2860992" y="92938"/>
                  </a:moveTo>
                  <a:lnTo>
                    <a:pt x="2860624" y="92938"/>
                  </a:lnTo>
                  <a:lnTo>
                    <a:pt x="2860573" y="93637"/>
                  </a:lnTo>
                  <a:lnTo>
                    <a:pt x="2860992" y="92938"/>
                  </a:lnTo>
                  <a:close/>
                </a:path>
                <a:path w="2943225" h="964565">
                  <a:moveTo>
                    <a:pt x="2869679" y="101968"/>
                  </a:moveTo>
                  <a:lnTo>
                    <a:pt x="2860484" y="107226"/>
                  </a:lnTo>
                  <a:lnTo>
                    <a:pt x="2859176" y="111645"/>
                  </a:lnTo>
                  <a:lnTo>
                    <a:pt x="2862199" y="108356"/>
                  </a:lnTo>
                  <a:lnTo>
                    <a:pt x="2868066" y="104432"/>
                  </a:lnTo>
                  <a:lnTo>
                    <a:pt x="2869679" y="101968"/>
                  </a:lnTo>
                  <a:close/>
                </a:path>
                <a:path w="2943225" h="964565">
                  <a:moveTo>
                    <a:pt x="2870835" y="100215"/>
                  </a:moveTo>
                  <a:lnTo>
                    <a:pt x="2869679" y="101968"/>
                  </a:lnTo>
                  <a:lnTo>
                    <a:pt x="2870593" y="101447"/>
                  </a:lnTo>
                  <a:lnTo>
                    <a:pt x="2870835" y="100215"/>
                  </a:lnTo>
                  <a:close/>
                </a:path>
                <a:path w="2943225" h="964565">
                  <a:moveTo>
                    <a:pt x="2871292" y="97739"/>
                  </a:moveTo>
                  <a:lnTo>
                    <a:pt x="2871190" y="97332"/>
                  </a:lnTo>
                  <a:lnTo>
                    <a:pt x="2870847" y="96951"/>
                  </a:lnTo>
                  <a:lnTo>
                    <a:pt x="2871228" y="98183"/>
                  </a:lnTo>
                  <a:lnTo>
                    <a:pt x="2871292" y="97739"/>
                  </a:lnTo>
                  <a:close/>
                </a:path>
                <a:path w="2943225" h="964565">
                  <a:moveTo>
                    <a:pt x="2871520" y="99174"/>
                  </a:moveTo>
                  <a:lnTo>
                    <a:pt x="2871228" y="98183"/>
                  </a:lnTo>
                  <a:lnTo>
                    <a:pt x="2870835" y="100215"/>
                  </a:lnTo>
                  <a:lnTo>
                    <a:pt x="2871520" y="99174"/>
                  </a:lnTo>
                  <a:close/>
                </a:path>
                <a:path w="2943225" h="964565">
                  <a:moveTo>
                    <a:pt x="2882544" y="83832"/>
                  </a:moveTo>
                  <a:lnTo>
                    <a:pt x="2879953" y="87020"/>
                  </a:lnTo>
                  <a:lnTo>
                    <a:pt x="2881223" y="85636"/>
                  </a:lnTo>
                  <a:lnTo>
                    <a:pt x="2882011" y="84658"/>
                  </a:lnTo>
                  <a:lnTo>
                    <a:pt x="2882544" y="83832"/>
                  </a:lnTo>
                  <a:close/>
                </a:path>
                <a:path w="2943225" h="964565">
                  <a:moveTo>
                    <a:pt x="2884043" y="73266"/>
                  </a:moveTo>
                  <a:lnTo>
                    <a:pt x="2880563" y="76428"/>
                  </a:lnTo>
                  <a:lnTo>
                    <a:pt x="2881795" y="76809"/>
                  </a:lnTo>
                  <a:lnTo>
                    <a:pt x="2884043" y="73266"/>
                  </a:lnTo>
                  <a:close/>
                </a:path>
                <a:path w="2943225" h="964565">
                  <a:moveTo>
                    <a:pt x="2884195" y="81495"/>
                  </a:moveTo>
                  <a:lnTo>
                    <a:pt x="2884005" y="81026"/>
                  </a:lnTo>
                  <a:lnTo>
                    <a:pt x="2883712" y="80733"/>
                  </a:lnTo>
                  <a:lnTo>
                    <a:pt x="2883141" y="81051"/>
                  </a:lnTo>
                  <a:lnTo>
                    <a:pt x="2883408" y="81902"/>
                  </a:lnTo>
                  <a:lnTo>
                    <a:pt x="2883268" y="82715"/>
                  </a:lnTo>
                  <a:lnTo>
                    <a:pt x="2882544" y="83832"/>
                  </a:lnTo>
                  <a:lnTo>
                    <a:pt x="2883154" y="83058"/>
                  </a:lnTo>
                  <a:lnTo>
                    <a:pt x="2883687" y="82270"/>
                  </a:lnTo>
                  <a:lnTo>
                    <a:pt x="2884195" y="81495"/>
                  </a:lnTo>
                  <a:close/>
                </a:path>
                <a:path w="2943225" h="964565">
                  <a:moveTo>
                    <a:pt x="2884767" y="77698"/>
                  </a:moveTo>
                  <a:lnTo>
                    <a:pt x="2881795" y="76809"/>
                  </a:lnTo>
                  <a:lnTo>
                    <a:pt x="2879610" y="80238"/>
                  </a:lnTo>
                  <a:lnTo>
                    <a:pt x="2879394" y="73888"/>
                  </a:lnTo>
                  <a:lnTo>
                    <a:pt x="2877756" y="77698"/>
                  </a:lnTo>
                  <a:lnTo>
                    <a:pt x="2874213" y="85318"/>
                  </a:lnTo>
                  <a:lnTo>
                    <a:pt x="2871597" y="86588"/>
                  </a:lnTo>
                  <a:lnTo>
                    <a:pt x="2868511" y="86588"/>
                  </a:lnTo>
                  <a:lnTo>
                    <a:pt x="2871914" y="81508"/>
                  </a:lnTo>
                  <a:lnTo>
                    <a:pt x="2864574" y="87858"/>
                  </a:lnTo>
                  <a:lnTo>
                    <a:pt x="2868091" y="89128"/>
                  </a:lnTo>
                  <a:lnTo>
                    <a:pt x="2861360" y="92938"/>
                  </a:lnTo>
                  <a:lnTo>
                    <a:pt x="2860535" y="94208"/>
                  </a:lnTo>
                  <a:lnTo>
                    <a:pt x="2860573" y="93637"/>
                  </a:lnTo>
                  <a:lnTo>
                    <a:pt x="2856458" y="100558"/>
                  </a:lnTo>
                  <a:lnTo>
                    <a:pt x="2856827" y="98018"/>
                  </a:lnTo>
                  <a:lnTo>
                    <a:pt x="2853563" y="99148"/>
                  </a:lnTo>
                  <a:lnTo>
                    <a:pt x="2849816" y="103098"/>
                  </a:lnTo>
                  <a:lnTo>
                    <a:pt x="2845041" y="110718"/>
                  </a:lnTo>
                  <a:lnTo>
                    <a:pt x="2841320" y="115798"/>
                  </a:lnTo>
                  <a:lnTo>
                    <a:pt x="2837256" y="119608"/>
                  </a:lnTo>
                  <a:lnTo>
                    <a:pt x="2837878" y="118338"/>
                  </a:lnTo>
                  <a:lnTo>
                    <a:pt x="2832557" y="127228"/>
                  </a:lnTo>
                  <a:lnTo>
                    <a:pt x="2832709" y="128498"/>
                  </a:lnTo>
                  <a:lnTo>
                    <a:pt x="2833789" y="129768"/>
                  </a:lnTo>
                  <a:lnTo>
                    <a:pt x="2831249" y="137388"/>
                  </a:lnTo>
                  <a:lnTo>
                    <a:pt x="2818041" y="139928"/>
                  </a:lnTo>
                  <a:lnTo>
                    <a:pt x="2819044" y="143738"/>
                  </a:lnTo>
                  <a:lnTo>
                    <a:pt x="2815526" y="147548"/>
                  </a:lnTo>
                  <a:lnTo>
                    <a:pt x="2814294" y="151358"/>
                  </a:lnTo>
                  <a:lnTo>
                    <a:pt x="2807373" y="157708"/>
                  </a:lnTo>
                  <a:lnTo>
                    <a:pt x="2800820" y="165328"/>
                  </a:lnTo>
                  <a:lnTo>
                    <a:pt x="2795003" y="171678"/>
                  </a:lnTo>
                  <a:lnTo>
                    <a:pt x="2790279" y="172948"/>
                  </a:lnTo>
                  <a:lnTo>
                    <a:pt x="2791142" y="174218"/>
                  </a:lnTo>
                  <a:lnTo>
                    <a:pt x="2793314" y="172948"/>
                  </a:lnTo>
                  <a:lnTo>
                    <a:pt x="2794419" y="172948"/>
                  </a:lnTo>
                  <a:lnTo>
                    <a:pt x="2792145" y="176758"/>
                  </a:lnTo>
                  <a:lnTo>
                    <a:pt x="2785986" y="175488"/>
                  </a:lnTo>
                  <a:lnTo>
                    <a:pt x="2783979" y="186918"/>
                  </a:lnTo>
                  <a:lnTo>
                    <a:pt x="2775280" y="193268"/>
                  </a:lnTo>
                  <a:lnTo>
                    <a:pt x="2775267" y="188188"/>
                  </a:lnTo>
                  <a:lnTo>
                    <a:pt x="2782786" y="183108"/>
                  </a:lnTo>
                  <a:lnTo>
                    <a:pt x="2774150" y="188188"/>
                  </a:lnTo>
                  <a:lnTo>
                    <a:pt x="2771660" y="193268"/>
                  </a:lnTo>
                  <a:lnTo>
                    <a:pt x="2766364" y="198348"/>
                  </a:lnTo>
                  <a:lnTo>
                    <a:pt x="2760218" y="203428"/>
                  </a:lnTo>
                  <a:lnTo>
                    <a:pt x="2755214" y="208508"/>
                  </a:lnTo>
                  <a:lnTo>
                    <a:pt x="2754376" y="212318"/>
                  </a:lnTo>
                  <a:lnTo>
                    <a:pt x="2749448" y="217398"/>
                  </a:lnTo>
                  <a:lnTo>
                    <a:pt x="2742425" y="225018"/>
                  </a:lnTo>
                  <a:lnTo>
                    <a:pt x="2735313" y="233908"/>
                  </a:lnTo>
                  <a:lnTo>
                    <a:pt x="2732011" y="236448"/>
                  </a:lnTo>
                  <a:lnTo>
                    <a:pt x="2724061" y="242798"/>
                  </a:lnTo>
                  <a:lnTo>
                    <a:pt x="2714180" y="251688"/>
                  </a:lnTo>
                  <a:lnTo>
                    <a:pt x="2705125" y="259308"/>
                  </a:lnTo>
                  <a:lnTo>
                    <a:pt x="2704947" y="258038"/>
                  </a:lnTo>
                  <a:lnTo>
                    <a:pt x="2703804" y="261848"/>
                  </a:lnTo>
                  <a:lnTo>
                    <a:pt x="2699918" y="266928"/>
                  </a:lnTo>
                  <a:lnTo>
                    <a:pt x="2689390" y="278358"/>
                  </a:lnTo>
                  <a:lnTo>
                    <a:pt x="2688056" y="277088"/>
                  </a:lnTo>
                  <a:lnTo>
                    <a:pt x="2688679" y="274548"/>
                  </a:lnTo>
                  <a:lnTo>
                    <a:pt x="2691727" y="270738"/>
                  </a:lnTo>
                  <a:lnTo>
                    <a:pt x="2685199" y="277088"/>
                  </a:lnTo>
                  <a:lnTo>
                    <a:pt x="2684526" y="279628"/>
                  </a:lnTo>
                  <a:lnTo>
                    <a:pt x="2682925" y="282168"/>
                  </a:lnTo>
                  <a:lnTo>
                    <a:pt x="2678988" y="285978"/>
                  </a:lnTo>
                  <a:lnTo>
                    <a:pt x="2678646" y="282168"/>
                  </a:lnTo>
                  <a:lnTo>
                    <a:pt x="2666276" y="297408"/>
                  </a:lnTo>
                  <a:lnTo>
                    <a:pt x="2659240" y="303758"/>
                  </a:lnTo>
                  <a:lnTo>
                    <a:pt x="2650515" y="311378"/>
                  </a:lnTo>
                  <a:lnTo>
                    <a:pt x="2653068" y="312648"/>
                  </a:lnTo>
                  <a:lnTo>
                    <a:pt x="2656738" y="312648"/>
                  </a:lnTo>
                  <a:lnTo>
                    <a:pt x="2658097" y="313918"/>
                  </a:lnTo>
                  <a:lnTo>
                    <a:pt x="2653728" y="320268"/>
                  </a:lnTo>
                  <a:lnTo>
                    <a:pt x="2652293" y="320268"/>
                  </a:lnTo>
                  <a:lnTo>
                    <a:pt x="2650566" y="319239"/>
                  </a:lnTo>
                  <a:lnTo>
                    <a:pt x="2650020" y="320268"/>
                  </a:lnTo>
                  <a:lnTo>
                    <a:pt x="2647480" y="321538"/>
                  </a:lnTo>
                  <a:lnTo>
                    <a:pt x="2648331" y="319874"/>
                  </a:lnTo>
                  <a:lnTo>
                    <a:pt x="2644940" y="322808"/>
                  </a:lnTo>
                  <a:lnTo>
                    <a:pt x="2643632" y="321538"/>
                  </a:lnTo>
                  <a:lnTo>
                    <a:pt x="2640800" y="324078"/>
                  </a:lnTo>
                  <a:lnTo>
                    <a:pt x="2640317" y="322808"/>
                  </a:lnTo>
                  <a:lnTo>
                    <a:pt x="2641257" y="321538"/>
                  </a:lnTo>
                  <a:lnTo>
                    <a:pt x="2644584" y="320268"/>
                  </a:lnTo>
                  <a:lnTo>
                    <a:pt x="2645130" y="318998"/>
                  </a:lnTo>
                  <a:lnTo>
                    <a:pt x="2648788" y="318998"/>
                  </a:lnTo>
                  <a:lnTo>
                    <a:pt x="2650756" y="315188"/>
                  </a:lnTo>
                  <a:lnTo>
                    <a:pt x="2645270" y="318643"/>
                  </a:lnTo>
                  <a:lnTo>
                    <a:pt x="2645664" y="317728"/>
                  </a:lnTo>
                  <a:lnTo>
                    <a:pt x="2640622" y="321538"/>
                  </a:lnTo>
                  <a:lnTo>
                    <a:pt x="2634018" y="326618"/>
                  </a:lnTo>
                  <a:lnTo>
                    <a:pt x="2632265" y="326618"/>
                  </a:lnTo>
                  <a:lnTo>
                    <a:pt x="2632926" y="329158"/>
                  </a:lnTo>
                  <a:lnTo>
                    <a:pt x="2629598" y="331698"/>
                  </a:lnTo>
                  <a:lnTo>
                    <a:pt x="2624988" y="335508"/>
                  </a:lnTo>
                  <a:lnTo>
                    <a:pt x="2643797" y="335508"/>
                  </a:lnTo>
                  <a:lnTo>
                    <a:pt x="2650210" y="327888"/>
                  </a:lnTo>
                  <a:lnTo>
                    <a:pt x="2653868" y="324078"/>
                  </a:lnTo>
                  <a:lnTo>
                    <a:pt x="2655087" y="322808"/>
                  </a:lnTo>
                  <a:lnTo>
                    <a:pt x="2656306" y="321538"/>
                  </a:lnTo>
                  <a:lnTo>
                    <a:pt x="2657525" y="320268"/>
                  </a:lnTo>
                  <a:lnTo>
                    <a:pt x="2664993" y="312648"/>
                  </a:lnTo>
                  <a:lnTo>
                    <a:pt x="2672867" y="306298"/>
                  </a:lnTo>
                  <a:lnTo>
                    <a:pt x="2681427" y="299948"/>
                  </a:lnTo>
                  <a:lnTo>
                    <a:pt x="2679090" y="302488"/>
                  </a:lnTo>
                  <a:lnTo>
                    <a:pt x="2676690" y="306298"/>
                  </a:lnTo>
                  <a:lnTo>
                    <a:pt x="2678557" y="305028"/>
                  </a:lnTo>
                  <a:lnTo>
                    <a:pt x="2683065" y="299948"/>
                  </a:lnTo>
                  <a:lnTo>
                    <a:pt x="2690965" y="291058"/>
                  </a:lnTo>
                  <a:lnTo>
                    <a:pt x="2694355" y="287248"/>
                  </a:lnTo>
                  <a:lnTo>
                    <a:pt x="2691358" y="287248"/>
                  </a:lnTo>
                  <a:lnTo>
                    <a:pt x="2691155" y="288518"/>
                  </a:lnTo>
                  <a:lnTo>
                    <a:pt x="2686342" y="291058"/>
                  </a:lnTo>
                  <a:lnTo>
                    <a:pt x="2687459" y="287248"/>
                  </a:lnTo>
                  <a:lnTo>
                    <a:pt x="2688437" y="285978"/>
                  </a:lnTo>
                  <a:lnTo>
                    <a:pt x="2691396" y="282168"/>
                  </a:lnTo>
                  <a:lnTo>
                    <a:pt x="2695511" y="278358"/>
                  </a:lnTo>
                  <a:lnTo>
                    <a:pt x="2693327" y="282168"/>
                  </a:lnTo>
                  <a:lnTo>
                    <a:pt x="2695029" y="282168"/>
                  </a:lnTo>
                  <a:lnTo>
                    <a:pt x="2698724" y="280898"/>
                  </a:lnTo>
                  <a:lnTo>
                    <a:pt x="2702483" y="278358"/>
                  </a:lnTo>
                  <a:lnTo>
                    <a:pt x="2701417" y="278358"/>
                  </a:lnTo>
                  <a:lnTo>
                    <a:pt x="2701950" y="277088"/>
                  </a:lnTo>
                  <a:lnTo>
                    <a:pt x="2701150" y="277088"/>
                  </a:lnTo>
                  <a:lnTo>
                    <a:pt x="2706014" y="273278"/>
                  </a:lnTo>
                  <a:lnTo>
                    <a:pt x="2706319" y="270738"/>
                  </a:lnTo>
                  <a:lnTo>
                    <a:pt x="2707030" y="268198"/>
                  </a:lnTo>
                  <a:lnTo>
                    <a:pt x="2713113" y="261848"/>
                  </a:lnTo>
                  <a:lnTo>
                    <a:pt x="2713393" y="264388"/>
                  </a:lnTo>
                  <a:lnTo>
                    <a:pt x="2715387" y="261848"/>
                  </a:lnTo>
                  <a:lnTo>
                    <a:pt x="2717381" y="259308"/>
                  </a:lnTo>
                  <a:lnTo>
                    <a:pt x="2720276" y="254228"/>
                  </a:lnTo>
                  <a:lnTo>
                    <a:pt x="2725343" y="249148"/>
                  </a:lnTo>
                  <a:lnTo>
                    <a:pt x="2728811" y="249148"/>
                  </a:lnTo>
                  <a:lnTo>
                    <a:pt x="2731097" y="245338"/>
                  </a:lnTo>
                  <a:lnTo>
                    <a:pt x="2735110" y="240258"/>
                  </a:lnTo>
                  <a:lnTo>
                    <a:pt x="2740139" y="236448"/>
                  </a:lnTo>
                  <a:lnTo>
                    <a:pt x="2737929" y="238988"/>
                  </a:lnTo>
                  <a:lnTo>
                    <a:pt x="2734068" y="244068"/>
                  </a:lnTo>
                  <a:lnTo>
                    <a:pt x="2731744" y="246608"/>
                  </a:lnTo>
                  <a:lnTo>
                    <a:pt x="2740609" y="242798"/>
                  </a:lnTo>
                  <a:lnTo>
                    <a:pt x="2740672" y="241528"/>
                  </a:lnTo>
                  <a:lnTo>
                    <a:pt x="2745816" y="236448"/>
                  </a:lnTo>
                  <a:lnTo>
                    <a:pt x="2745295" y="236448"/>
                  </a:lnTo>
                  <a:lnTo>
                    <a:pt x="2754338" y="228828"/>
                  </a:lnTo>
                  <a:lnTo>
                    <a:pt x="2757360" y="226288"/>
                  </a:lnTo>
                  <a:lnTo>
                    <a:pt x="2753918" y="228828"/>
                  </a:lnTo>
                  <a:lnTo>
                    <a:pt x="2757652" y="219938"/>
                  </a:lnTo>
                  <a:lnTo>
                    <a:pt x="2763685" y="212318"/>
                  </a:lnTo>
                  <a:lnTo>
                    <a:pt x="2770568" y="204698"/>
                  </a:lnTo>
                  <a:lnTo>
                    <a:pt x="2776880" y="195808"/>
                  </a:lnTo>
                  <a:lnTo>
                    <a:pt x="2773857" y="202158"/>
                  </a:lnTo>
                  <a:lnTo>
                    <a:pt x="2774429" y="203428"/>
                  </a:lnTo>
                  <a:lnTo>
                    <a:pt x="2776639" y="202158"/>
                  </a:lnTo>
                  <a:lnTo>
                    <a:pt x="2778569" y="202158"/>
                  </a:lnTo>
                  <a:lnTo>
                    <a:pt x="2778874" y="202946"/>
                  </a:lnTo>
                  <a:lnTo>
                    <a:pt x="2778887" y="202171"/>
                  </a:lnTo>
                  <a:lnTo>
                    <a:pt x="2778798" y="201993"/>
                  </a:lnTo>
                  <a:lnTo>
                    <a:pt x="2782011" y="199618"/>
                  </a:lnTo>
                  <a:lnTo>
                    <a:pt x="2786977" y="195808"/>
                  </a:lnTo>
                  <a:lnTo>
                    <a:pt x="2786430" y="198348"/>
                  </a:lnTo>
                  <a:lnTo>
                    <a:pt x="2787535" y="195808"/>
                  </a:lnTo>
                  <a:lnTo>
                    <a:pt x="2788653" y="193268"/>
                  </a:lnTo>
                  <a:lnTo>
                    <a:pt x="2789758" y="190728"/>
                  </a:lnTo>
                  <a:lnTo>
                    <a:pt x="2796578" y="189458"/>
                  </a:lnTo>
                  <a:lnTo>
                    <a:pt x="2800756" y="179298"/>
                  </a:lnTo>
                  <a:lnTo>
                    <a:pt x="2801836" y="179298"/>
                  </a:lnTo>
                  <a:lnTo>
                    <a:pt x="2803563" y="176758"/>
                  </a:lnTo>
                  <a:lnTo>
                    <a:pt x="2803918" y="176237"/>
                  </a:lnTo>
                  <a:lnTo>
                    <a:pt x="2803677" y="175488"/>
                  </a:lnTo>
                  <a:lnTo>
                    <a:pt x="2805531" y="172948"/>
                  </a:lnTo>
                  <a:lnTo>
                    <a:pt x="2811094" y="165328"/>
                  </a:lnTo>
                  <a:lnTo>
                    <a:pt x="2840964" y="132308"/>
                  </a:lnTo>
                  <a:lnTo>
                    <a:pt x="2854883" y="106908"/>
                  </a:lnTo>
                  <a:lnTo>
                    <a:pt x="2858427" y="100558"/>
                  </a:lnTo>
                  <a:lnTo>
                    <a:pt x="2860560" y="96748"/>
                  </a:lnTo>
                  <a:lnTo>
                    <a:pt x="2865526" y="94208"/>
                  </a:lnTo>
                  <a:lnTo>
                    <a:pt x="2860395" y="103098"/>
                  </a:lnTo>
                  <a:lnTo>
                    <a:pt x="2865285" y="98018"/>
                  </a:lnTo>
                  <a:lnTo>
                    <a:pt x="2869400" y="94208"/>
                  </a:lnTo>
                  <a:lnTo>
                    <a:pt x="2873070" y="89128"/>
                  </a:lnTo>
                  <a:lnTo>
                    <a:pt x="2874835" y="86588"/>
                  </a:lnTo>
                  <a:lnTo>
                    <a:pt x="2876600" y="84048"/>
                  </a:lnTo>
                  <a:lnTo>
                    <a:pt x="2876143" y="85318"/>
                  </a:lnTo>
                  <a:lnTo>
                    <a:pt x="2877909" y="84048"/>
                  </a:lnTo>
                  <a:lnTo>
                    <a:pt x="2880537" y="82778"/>
                  </a:lnTo>
                  <a:lnTo>
                    <a:pt x="2882646" y="80238"/>
                  </a:lnTo>
                  <a:lnTo>
                    <a:pt x="2884767" y="77698"/>
                  </a:lnTo>
                  <a:close/>
                </a:path>
                <a:path w="2943225" h="964565">
                  <a:moveTo>
                    <a:pt x="2886379" y="78079"/>
                  </a:moveTo>
                  <a:lnTo>
                    <a:pt x="2884195" y="81495"/>
                  </a:lnTo>
                  <a:lnTo>
                    <a:pt x="2884297" y="81686"/>
                  </a:lnTo>
                  <a:lnTo>
                    <a:pt x="2884386" y="81826"/>
                  </a:lnTo>
                  <a:lnTo>
                    <a:pt x="2884462" y="82042"/>
                  </a:lnTo>
                  <a:lnTo>
                    <a:pt x="2885338" y="80619"/>
                  </a:lnTo>
                  <a:lnTo>
                    <a:pt x="2885935" y="79349"/>
                  </a:lnTo>
                  <a:lnTo>
                    <a:pt x="2886379" y="78079"/>
                  </a:lnTo>
                  <a:close/>
                </a:path>
                <a:path w="2943225" h="964565">
                  <a:moveTo>
                    <a:pt x="2902077" y="49758"/>
                  </a:moveTo>
                  <a:lnTo>
                    <a:pt x="2896031" y="53568"/>
                  </a:lnTo>
                  <a:lnTo>
                    <a:pt x="2890583" y="62458"/>
                  </a:lnTo>
                  <a:lnTo>
                    <a:pt x="2885262" y="71348"/>
                  </a:lnTo>
                  <a:lnTo>
                    <a:pt x="2884043" y="73266"/>
                  </a:lnTo>
                  <a:lnTo>
                    <a:pt x="2887548" y="70078"/>
                  </a:lnTo>
                  <a:lnTo>
                    <a:pt x="2887484" y="73266"/>
                  </a:lnTo>
                  <a:lnTo>
                    <a:pt x="2887599" y="75158"/>
                  </a:lnTo>
                  <a:lnTo>
                    <a:pt x="2886379" y="78968"/>
                  </a:lnTo>
                  <a:lnTo>
                    <a:pt x="2889580" y="72618"/>
                  </a:lnTo>
                  <a:lnTo>
                    <a:pt x="2891117" y="70078"/>
                  </a:lnTo>
                  <a:lnTo>
                    <a:pt x="2895739" y="62458"/>
                  </a:lnTo>
                  <a:lnTo>
                    <a:pt x="2899041" y="56108"/>
                  </a:lnTo>
                  <a:lnTo>
                    <a:pt x="2898787" y="56108"/>
                  </a:lnTo>
                  <a:lnTo>
                    <a:pt x="2902077" y="49758"/>
                  </a:lnTo>
                  <a:close/>
                </a:path>
                <a:path w="2943225" h="964565">
                  <a:moveTo>
                    <a:pt x="2903613" y="55130"/>
                  </a:moveTo>
                  <a:lnTo>
                    <a:pt x="2899892" y="56108"/>
                  </a:lnTo>
                  <a:lnTo>
                    <a:pt x="2901861" y="56108"/>
                  </a:lnTo>
                  <a:lnTo>
                    <a:pt x="2897949" y="62458"/>
                  </a:lnTo>
                  <a:lnTo>
                    <a:pt x="2896971" y="64998"/>
                  </a:lnTo>
                  <a:lnTo>
                    <a:pt x="2901480" y="58648"/>
                  </a:lnTo>
                  <a:lnTo>
                    <a:pt x="2903613" y="55130"/>
                  </a:lnTo>
                  <a:close/>
                </a:path>
                <a:path w="2943225" h="964565">
                  <a:moveTo>
                    <a:pt x="2907525" y="48488"/>
                  </a:moveTo>
                  <a:lnTo>
                    <a:pt x="2906103" y="51028"/>
                  </a:lnTo>
                  <a:lnTo>
                    <a:pt x="2903613" y="55130"/>
                  </a:lnTo>
                  <a:lnTo>
                    <a:pt x="2904693" y="54838"/>
                  </a:lnTo>
                  <a:lnTo>
                    <a:pt x="2907525" y="48488"/>
                  </a:lnTo>
                  <a:close/>
                </a:path>
                <a:path w="2943225" h="964565">
                  <a:moveTo>
                    <a:pt x="2908401" y="42341"/>
                  </a:moveTo>
                  <a:lnTo>
                    <a:pt x="2908325" y="42138"/>
                  </a:lnTo>
                  <a:lnTo>
                    <a:pt x="2906255" y="44678"/>
                  </a:lnTo>
                  <a:lnTo>
                    <a:pt x="2908401" y="42341"/>
                  </a:lnTo>
                  <a:close/>
                </a:path>
                <a:path w="2943225" h="964565">
                  <a:moveTo>
                    <a:pt x="2910903" y="39598"/>
                  </a:moveTo>
                  <a:lnTo>
                    <a:pt x="2908401" y="42341"/>
                  </a:lnTo>
                  <a:lnTo>
                    <a:pt x="2909303" y="44678"/>
                  </a:lnTo>
                  <a:lnTo>
                    <a:pt x="2908084" y="47218"/>
                  </a:lnTo>
                  <a:lnTo>
                    <a:pt x="2907525" y="48488"/>
                  </a:lnTo>
                  <a:lnTo>
                    <a:pt x="2909646" y="44678"/>
                  </a:lnTo>
                  <a:lnTo>
                    <a:pt x="2910903" y="39598"/>
                  </a:lnTo>
                  <a:close/>
                </a:path>
                <a:path w="2943225" h="964565">
                  <a:moveTo>
                    <a:pt x="2911665" y="47675"/>
                  </a:moveTo>
                  <a:lnTo>
                    <a:pt x="2911487" y="47574"/>
                  </a:lnTo>
                  <a:lnTo>
                    <a:pt x="2911437" y="47383"/>
                  </a:lnTo>
                  <a:lnTo>
                    <a:pt x="2911449" y="47167"/>
                  </a:lnTo>
                  <a:lnTo>
                    <a:pt x="2910179" y="49364"/>
                  </a:lnTo>
                  <a:lnTo>
                    <a:pt x="2911665" y="47675"/>
                  </a:lnTo>
                  <a:close/>
                </a:path>
                <a:path w="2943225" h="964565">
                  <a:moveTo>
                    <a:pt x="2912707" y="44983"/>
                  </a:moveTo>
                  <a:lnTo>
                    <a:pt x="2911995" y="45897"/>
                  </a:lnTo>
                  <a:lnTo>
                    <a:pt x="2911411" y="46685"/>
                  </a:lnTo>
                  <a:lnTo>
                    <a:pt x="2911449" y="47167"/>
                  </a:lnTo>
                  <a:lnTo>
                    <a:pt x="2912707" y="44983"/>
                  </a:lnTo>
                  <a:close/>
                </a:path>
                <a:path w="2943225" h="964565">
                  <a:moveTo>
                    <a:pt x="2915335" y="40386"/>
                  </a:moveTo>
                  <a:lnTo>
                    <a:pt x="2912707" y="44970"/>
                  </a:lnTo>
                  <a:lnTo>
                    <a:pt x="2913824" y="43548"/>
                  </a:lnTo>
                  <a:lnTo>
                    <a:pt x="2915272" y="41846"/>
                  </a:lnTo>
                  <a:lnTo>
                    <a:pt x="2915335" y="40386"/>
                  </a:lnTo>
                  <a:close/>
                </a:path>
                <a:path w="2943225" h="964565">
                  <a:moveTo>
                    <a:pt x="2933865" y="11976"/>
                  </a:moveTo>
                  <a:lnTo>
                    <a:pt x="2933687" y="8585"/>
                  </a:lnTo>
                  <a:lnTo>
                    <a:pt x="2927731" y="12077"/>
                  </a:lnTo>
                  <a:lnTo>
                    <a:pt x="2922854" y="18453"/>
                  </a:lnTo>
                  <a:lnTo>
                    <a:pt x="2919615" y="26517"/>
                  </a:lnTo>
                  <a:lnTo>
                    <a:pt x="2917939" y="27508"/>
                  </a:lnTo>
                  <a:lnTo>
                    <a:pt x="2918244" y="25552"/>
                  </a:lnTo>
                  <a:lnTo>
                    <a:pt x="2917990" y="24841"/>
                  </a:lnTo>
                  <a:lnTo>
                    <a:pt x="2915920" y="30441"/>
                  </a:lnTo>
                  <a:lnTo>
                    <a:pt x="2914319" y="37541"/>
                  </a:lnTo>
                  <a:lnTo>
                    <a:pt x="2919082" y="36474"/>
                  </a:lnTo>
                  <a:lnTo>
                    <a:pt x="2919806" y="29895"/>
                  </a:lnTo>
                  <a:lnTo>
                    <a:pt x="2921749" y="29629"/>
                  </a:lnTo>
                  <a:lnTo>
                    <a:pt x="2922219" y="22352"/>
                  </a:lnTo>
                  <a:lnTo>
                    <a:pt x="2924797" y="18199"/>
                  </a:lnTo>
                  <a:lnTo>
                    <a:pt x="2928201" y="16192"/>
                  </a:lnTo>
                  <a:lnTo>
                    <a:pt x="2928721" y="17627"/>
                  </a:lnTo>
                  <a:lnTo>
                    <a:pt x="2929039" y="15709"/>
                  </a:lnTo>
                  <a:lnTo>
                    <a:pt x="2933865" y="11976"/>
                  </a:lnTo>
                  <a:close/>
                </a:path>
                <a:path w="2943225" h="964565">
                  <a:moveTo>
                    <a:pt x="2943034" y="406"/>
                  </a:moveTo>
                  <a:lnTo>
                    <a:pt x="2940812" y="0"/>
                  </a:lnTo>
                  <a:lnTo>
                    <a:pt x="2938221" y="4152"/>
                  </a:lnTo>
                  <a:lnTo>
                    <a:pt x="2938945" y="8991"/>
                  </a:lnTo>
                  <a:lnTo>
                    <a:pt x="2942717" y="2362"/>
                  </a:lnTo>
                  <a:lnTo>
                    <a:pt x="2943034" y="40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711943" y="9671882"/>
              <a:ext cx="320040" cy="441959"/>
            </a:xfrm>
            <a:custGeom>
              <a:avLst/>
              <a:gdLst/>
              <a:ahLst/>
              <a:cxnLst/>
              <a:rect l="l" t="t" r="r" b="b"/>
              <a:pathLst>
                <a:path w="320039" h="441959">
                  <a:moveTo>
                    <a:pt x="15011" y="57061"/>
                  </a:moveTo>
                  <a:lnTo>
                    <a:pt x="14846" y="55880"/>
                  </a:lnTo>
                  <a:lnTo>
                    <a:pt x="14351" y="52070"/>
                  </a:lnTo>
                  <a:lnTo>
                    <a:pt x="13119" y="48260"/>
                  </a:lnTo>
                  <a:lnTo>
                    <a:pt x="12738" y="50800"/>
                  </a:lnTo>
                  <a:lnTo>
                    <a:pt x="12103" y="57150"/>
                  </a:lnTo>
                  <a:lnTo>
                    <a:pt x="14109" y="58420"/>
                  </a:lnTo>
                  <a:lnTo>
                    <a:pt x="13804" y="57150"/>
                  </a:lnTo>
                  <a:lnTo>
                    <a:pt x="12915" y="55880"/>
                  </a:lnTo>
                  <a:lnTo>
                    <a:pt x="13703" y="55880"/>
                  </a:lnTo>
                  <a:lnTo>
                    <a:pt x="15011" y="57061"/>
                  </a:lnTo>
                  <a:close/>
                </a:path>
                <a:path w="320039" h="441959">
                  <a:moveTo>
                    <a:pt x="16459" y="229222"/>
                  </a:moveTo>
                  <a:lnTo>
                    <a:pt x="16370" y="228104"/>
                  </a:lnTo>
                  <a:lnTo>
                    <a:pt x="14998" y="227139"/>
                  </a:lnTo>
                  <a:lnTo>
                    <a:pt x="16459" y="229222"/>
                  </a:lnTo>
                  <a:close/>
                </a:path>
                <a:path w="320039" h="441959">
                  <a:moveTo>
                    <a:pt x="16903" y="59182"/>
                  </a:moveTo>
                  <a:lnTo>
                    <a:pt x="16510" y="58420"/>
                  </a:lnTo>
                  <a:lnTo>
                    <a:pt x="15011" y="57061"/>
                  </a:lnTo>
                  <a:lnTo>
                    <a:pt x="15189" y="58420"/>
                  </a:lnTo>
                  <a:lnTo>
                    <a:pt x="16903" y="59182"/>
                  </a:lnTo>
                  <a:close/>
                </a:path>
                <a:path w="320039" h="441959">
                  <a:moveTo>
                    <a:pt x="17056" y="39624"/>
                  </a:moveTo>
                  <a:lnTo>
                    <a:pt x="16878" y="38341"/>
                  </a:lnTo>
                  <a:lnTo>
                    <a:pt x="15316" y="37807"/>
                  </a:lnTo>
                  <a:lnTo>
                    <a:pt x="13792" y="39814"/>
                  </a:lnTo>
                  <a:lnTo>
                    <a:pt x="14960" y="42405"/>
                  </a:lnTo>
                  <a:lnTo>
                    <a:pt x="15519" y="40551"/>
                  </a:lnTo>
                  <a:lnTo>
                    <a:pt x="17056" y="39624"/>
                  </a:lnTo>
                  <a:close/>
                </a:path>
                <a:path w="320039" h="441959">
                  <a:moveTo>
                    <a:pt x="24015" y="19050"/>
                  </a:moveTo>
                  <a:lnTo>
                    <a:pt x="23368" y="17780"/>
                  </a:lnTo>
                  <a:lnTo>
                    <a:pt x="22072" y="15240"/>
                  </a:lnTo>
                  <a:lnTo>
                    <a:pt x="21907" y="17780"/>
                  </a:lnTo>
                  <a:lnTo>
                    <a:pt x="23749" y="20802"/>
                  </a:lnTo>
                  <a:lnTo>
                    <a:pt x="23037" y="17780"/>
                  </a:lnTo>
                  <a:lnTo>
                    <a:pt x="24015" y="19050"/>
                  </a:lnTo>
                  <a:close/>
                </a:path>
                <a:path w="320039" h="441959">
                  <a:moveTo>
                    <a:pt x="24599" y="22212"/>
                  </a:moveTo>
                  <a:lnTo>
                    <a:pt x="23749" y="20802"/>
                  </a:lnTo>
                  <a:lnTo>
                    <a:pt x="24523" y="24130"/>
                  </a:lnTo>
                  <a:lnTo>
                    <a:pt x="24599" y="22212"/>
                  </a:lnTo>
                  <a:close/>
                </a:path>
                <a:path w="320039" h="441959">
                  <a:moveTo>
                    <a:pt x="34036" y="196850"/>
                  </a:moveTo>
                  <a:lnTo>
                    <a:pt x="33108" y="195046"/>
                  </a:lnTo>
                  <a:lnTo>
                    <a:pt x="32321" y="195364"/>
                  </a:lnTo>
                  <a:lnTo>
                    <a:pt x="34036" y="196850"/>
                  </a:lnTo>
                  <a:close/>
                </a:path>
                <a:path w="320039" h="441959">
                  <a:moveTo>
                    <a:pt x="34048" y="78740"/>
                  </a:moveTo>
                  <a:lnTo>
                    <a:pt x="32600" y="78740"/>
                  </a:lnTo>
                  <a:lnTo>
                    <a:pt x="32270" y="80010"/>
                  </a:lnTo>
                  <a:lnTo>
                    <a:pt x="33553" y="80010"/>
                  </a:lnTo>
                  <a:lnTo>
                    <a:pt x="34048" y="78740"/>
                  </a:lnTo>
                  <a:close/>
                </a:path>
                <a:path w="320039" h="441959">
                  <a:moveTo>
                    <a:pt x="34988" y="194310"/>
                  </a:moveTo>
                  <a:lnTo>
                    <a:pt x="32727" y="194310"/>
                  </a:lnTo>
                  <a:lnTo>
                    <a:pt x="33108" y="195046"/>
                  </a:lnTo>
                  <a:lnTo>
                    <a:pt x="34988" y="194310"/>
                  </a:lnTo>
                  <a:close/>
                </a:path>
                <a:path w="320039" h="441959">
                  <a:moveTo>
                    <a:pt x="38595" y="60960"/>
                  </a:moveTo>
                  <a:lnTo>
                    <a:pt x="38265" y="59690"/>
                  </a:lnTo>
                  <a:lnTo>
                    <a:pt x="37795" y="59690"/>
                  </a:lnTo>
                  <a:lnTo>
                    <a:pt x="38595" y="60960"/>
                  </a:lnTo>
                  <a:close/>
                </a:path>
                <a:path w="320039" h="441959">
                  <a:moveTo>
                    <a:pt x="38976" y="56222"/>
                  </a:moveTo>
                  <a:lnTo>
                    <a:pt x="38684" y="57150"/>
                  </a:lnTo>
                  <a:lnTo>
                    <a:pt x="38912" y="57150"/>
                  </a:lnTo>
                  <a:lnTo>
                    <a:pt x="38976" y="56222"/>
                  </a:lnTo>
                  <a:close/>
                </a:path>
                <a:path w="320039" h="441959">
                  <a:moveTo>
                    <a:pt x="40576" y="57696"/>
                  </a:moveTo>
                  <a:lnTo>
                    <a:pt x="40068" y="57619"/>
                  </a:lnTo>
                  <a:lnTo>
                    <a:pt x="40398" y="58661"/>
                  </a:lnTo>
                  <a:lnTo>
                    <a:pt x="40576" y="57696"/>
                  </a:lnTo>
                  <a:close/>
                </a:path>
                <a:path w="320039" h="441959">
                  <a:moveTo>
                    <a:pt x="40741" y="57315"/>
                  </a:moveTo>
                  <a:lnTo>
                    <a:pt x="40576" y="57696"/>
                  </a:lnTo>
                  <a:lnTo>
                    <a:pt x="40716" y="57708"/>
                  </a:lnTo>
                  <a:lnTo>
                    <a:pt x="40741" y="57315"/>
                  </a:lnTo>
                  <a:close/>
                </a:path>
                <a:path w="320039" h="441959">
                  <a:moveTo>
                    <a:pt x="40754" y="221284"/>
                  </a:moveTo>
                  <a:lnTo>
                    <a:pt x="40601" y="220980"/>
                  </a:lnTo>
                  <a:lnTo>
                    <a:pt x="40284" y="220980"/>
                  </a:lnTo>
                  <a:lnTo>
                    <a:pt x="40754" y="221284"/>
                  </a:lnTo>
                  <a:close/>
                </a:path>
                <a:path w="320039" h="441959">
                  <a:moveTo>
                    <a:pt x="41363" y="56654"/>
                  </a:moveTo>
                  <a:lnTo>
                    <a:pt x="40767" y="57124"/>
                  </a:lnTo>
                  <a:lnTo>
                    <a:pt x="40741" y="57315"/>
                  </a:lnTo>
                  <a:lnTo>
                    <a:pt x="41262" y="57150"/>
                  </a:lnTo>
                  <a:lnTo>
                    <a:pt x="41363" y="56654"/>
                  </a:lnTo>
                  <a:close/>
                </a:path>
                <a:path w="320039" h="441959">
                  <a:moveTo>
                    <a:pt x="42316" y="222250"/>
                  </a:moveTo>
                  <a:lnTo>
                    <a:pt x="40754" y="221284"/>
                  </a:lnTo>
                  <a:lnTo>
                    <a:pt x="41300" y="222250"/>
                  </a:lnTo>
                  <a:lnTo>
                    <a:pt x="42316" y="222250"/>
                  </a:lnTo>
                  <a:close/>
                </a:path>
                <a:path w="320039" h="441959">
                  <a:moveTo>
                    <a:pt x="43395" y="231546"/>
                  </a:moveTo>
                  <a:lnTo>
                    <a:pt x="43243" y="231330"/>
                  </a:lnTo>
                  <a:lnTo>
                    <a:pt x="42875" y="231216"/>
                  </a:lnTo>
                  <a:lnTo>
                    <a:pt x="43395" y="231838"/>
                  </a:lnTo>
                  <a:lnTo>
                    <a:pt x="43395" y="231546"/>
                  </a:lnTo>
                  <a:close/>
                </a:path>
                <a:path w="320039" h="441959">
                  <a:moveTo>
                    <a:pt x="43395" y="27940"/>
                  </a:moveTo>
                  <a:lnTo>
                    <a:pt x="42989" y="26670"/>
                  </a:lnTo>
                  <a:lnTo>
                    <a:pt x="43014" y="27381"/>
                  </a:lnTo>
                  <a:lnTo>
                    <a:pt x="43395" y="27940"/>
                  </a:lnTo>
                  <a:close/>
                </a:path>
                <a:path w="320039" h="441959">
                  <a:moveTo>
                    <a:pt x="45199" y="300990"/>
                  </a:moveTo>
                  <a:lnTo>
                    <a:pt x="44945" y="302260"/>
                  </a:lnTo>
                  <a:lnTo>
                    <a:pt x="45097" y="302260"/>
                  </a:lnTo>
                  <a:lnTo>
                    <a:pt x="45199" y="300990"/>
                  </a:lnTo>
                  <a:close/>
                </a:path>
                <a:path w="320039" h="441959">
                  <a:moveTo>
                    <a:pt x="45872" y="237744"/>
                  </a:moveTo>
                  <a:lnTo>
                    <a:pt x="45834" y="237223"/>
                  </a:lnTo>
                  <a:lnTo>
                    <a:pt x="45123" y="237426"/>
                  </a:lnTo>
                  <a:lnTo>
                    <a:pt x="45872" y="237744"/>
                  </a:lnTo>
                  <a:close/>
                </a:path>
                <a:path w="320039" h="441959">
                  <a:moveTo>
                    <a:pt x="49491" y="68618"/>
                  </a:moveTo>
                  <a:lnTo>
                    <a:pt x="47434" y="65887"/>
                  </a:lnTo>
                  <a:lnTo>
                    <a:pt x="47891" y="66751"/>
                  </a:lnTo>
                  <a:lnTo>
                    <a:pt x="48641" y="67741"/>
                  </a:lnTo>
                  <a:lnTo>
                    <a:pt x="49491" y="68618"/>
                  </a:lnTo>
                  <a:close/>
                </a:path>
                <a:path w="320039" h="441959">
                  <a:moveTo>
                    <a:pt x="49758" y="68884"/>
                  </a:moveTo>
                  <a:lnTo>
                    <a:pt x="49491" y="68618"/>
                  </a:lnTo>
                  <a:lnTo>
                    <a:pt x="49707" y="68910"/>
                  </a:lnTo>
                  <a:close/>
                </a:path>
                <a:path w="320039" h="441959">
                  <a:moveTo>
                    <a:pt x="52387" y="37579"/>
                  </a:moveTo>
                  <a:lnTo>
                    <a:pt x="51663" y="36042"/>
                  </a:lnTo>
                  <a:lnTo>
                    <a:pt x="51701" y="37007"/>
                  </a:lnTo>
                  <a:lnTo>
                    <a:pt x="52387" y="37579"/>
                  </a:lnTo>
                  <a:close/>
                </a:path>
                <a:path w="320039" h="441959">
                  <a:moveTo>
                    <a:pt x="54241" y="323850"/>
                  </a:moveTo>
                  <a:lnTo>
                    <a:pt x="53771" y="322580"/>
                  </a:lnTo>
                  <a:lnTo>
                    <a:pt x="53238" y="321310"/>
                  </a:lnTo>
                  <a:lnTo>
                    <a:pt x="52082" y="321310"/>
                  </a:lnTo>
                  <a:lnTo>
                    <a:pt x="50584" y="321310"/>
                  </a:lnTo>
                  <a:lnTo>
                    <a:pt x="51117" y="323850"/>
                  </a:lnTo>
                  <a:lnTo>
                    <a:pt x="54241" y="323850"/>
                  </a:lnTo>
                  <a:close/>
                </a:path>
                <a:path w="320039" h="441959">
                  <a:moveTo>
                    <a:pt x="56286" y="335280"/>
                  </a:moveTo>
                  <a:lnTo>
                    <a:pt x="56007" y="335280"/>
                  </a:lnTo>
                  <a:lnTo>
                    <a:pt x="55943" y="335521"/>
                  </a:lnTo>
                  <a:lnTo>
                    <a:pt x="56286" y="335280"/>
                  </a:lnTo>
                  <a:close/>
                </a:path>
                <a:path w="320039" h="441959">
                  <a:moveTo>
                    <a:pt x="59385" y="39611"/>
                  </a:moveTo>
                  <a:lnTo>
                    <a:pt x="56832" y="38138"/>
                  </a:lnTo>
                  <a:lnTo>
                    <a:pt x="55092" y="41173"/>
                  </a:lnTo>
                  <a:lnTo>
                    <a:pt x="56438" y="41871"/>
                  </a:lnTo>
                  <a:lnTo>
                    <a:pt x="59385" y="39611"/>
                  </a:lnTo>
                  <a:close/>
                </a:path>
                <a:path w="320039" h="441959">
                  <a:moveTo>
                    <a:pt x="61429" y="335318"/>
                  </a:moveTo>
                  <a:lnTo>
                    <a:pt x="60452" y="335445"/>
                  </a:lnTo>
                  <a:lnTo>
                    <a:pt x="60731" y="335902"/>
                  </a:lnTo>
                  <a:lnTo>
                    <a:pt x="60858" y="335991"/>
                  </a:lnTo>
                  <a:lnTo>
                    <a:pt x="60998" y="336003"/>
                  </a:lnTo>
                  <a:lnTo>
                    <a:pt x="61112" y="336143"/>
                  </a:lnTo>
                  <a:lnTo>
                    <a:pt x="61252" y="335851"/>
                  </a:lnTo>
                  <a:lnTo>
                    <a:pt x="61366" y="335584"/>
                  </a:lnTo>
                  <a:lnTo>
                    <a:pt x="61429" y="335318"/>
                  </a:lnTo>
                  <a:close/>
                </a:path>
                <a:path w="320039" h="441959">
                  <a:moveTo>
                    <a:pt x="67741" y="297180"/>
                  </a:moveTo>
                  <a:lnTo>
                    <a:pt x="65773" y="299720"/>
                  </a:lnTo>
                  <a:lnTo>
                    <a:pt x="66840" y="298450"/>
                  </a:lnTo>
                  <a:lnTo>
                    <a:pt x="67614" y="299720"/>
                  </a:lnTo>
                  <a:lnTo>
                    <a:pt x="67678" y="298450"/>
                  </a:lnTo>
                  <a:lnTo>
                    <a:pt x="67741" y="297180"/>
                  </a:lnTo>
                  <a:close/>
                </a:path>
                <a:path w="320039" h="441959">
                  <a:moveTo>
                    <a:pt x="71780" y="356133"/>
                  </a:moveTo>
                  <a:lnTo>
                    <a:pt x="71615" y="355600"/>
                  </a:lnTo>
                  <a:lnTo>
                    <a:pt x="70726" y="355600"/>
                  </a:lnTo>
                  <a:lnTo>
                    <a:pt x="71780" y="356133"/>
                  </a:lnTo>
                  <a:close/>
                </a:path>
                <a:path w="320039" h="441959">
                  <a:moveTo>
                    <a:pt x="72936" y="356704"/>
                  </a:moveTo>
                  <a:lnTo>
                    <a:pt x="71780" y="356133"/>
                  </a:lnTo>
                  <a:lnTo>
                    <a:pt x="72009" y="356870"/>
                  </a:lnTo>
                  <a:lnTo>
                    <a:pt x="72872" y="356870"/>
                  </a:lnTo>
                  <a:lnTo>
                    <a:pt x="72936" y="356704"/>
                  </a:lnTo>
                  <a:close/>
                </a:path>
                <a:path w="320039" h="441959">
                  <a:moveTo>
                    <a:pt x="76860" y="92303"/>
                  </a:moveTo>
                  <a:lnTo>
                    <a:pt x="74904" y="86360"/>
                  </a:lnTo>
                  <a:lnTo>
                    <a:pt x="71869" y="90170"/>
                  </a:lnTo>
                  <a:lnTo>
                    <a:pt x="76860" y="92303"/>
                  </a:lnTo>
                  <a:close/>
                </a:path>
                <a:path w="320039" h="441959">
                  <a:moveTo>
                    <a:pt x="78663" y="92519"/>
                  </a:moveTo>
                  <a:lnTo>
                    <a:pt x="77825" y="92710"/>
                  </a:lnTo>
                  <a:lnTo>
                    <a:pt x="76860" y="92303"/>
                  </a:lnTo>
                  <a:lnTo>
                    <a:pt x="77419" y="93980"/>
                  </a:lnTo>
                  <a:lnTo>
                    <a:pt x="78486" y="92710"/>
                  </a:lnTo>
                  <a:lnTo>
                    <a:pt x="78663" y="92519"/>
                  </a:lnTo>
                  <a:close/>
                </a:path>
                <a:path w="320039" h="441959">
                  <a:moveTo>
                    <a:pt x="80568" y="336537"/>
                  </a:moveTo>
                  <a:close/>
                </a:path>
                <a:path w="320039" h="441959">
                  <a:moveTo>
                    <a:pt x="82016" y="335280"/>
                  </a:moveTo>
                  <a:lnTo>
                    <a:pt x="80657" y="335280"/>
                  </a:lnTo>
                  <a:lnTo>
                    <a:pt x="80568" y="336537"/>
                  </a:lnTo>
                  <a:lnTo>
                    <a:pt x="82016" y="335280"/>
                  </a:lnTo>
                  <a:close/>
                </a:path>
                <a:path w="320039" h="441959">
                  <a:moveTo>
                    <a:pt x="94818" y="360680"/>
                  </a:moveTo>
                  <a:lnTo>
                    <a:pt x="94068" y="361873"/>
                  </a:lnTo>
                  <a:lnTo>
                    <a:pt x="94335" y="361950"/>
                  </a:lnTo>
                  <a:lnTo>
                    <a:pt x="94703" y="362140"/>
                  </a:lnTo>
                  <a:lnTo>
                    <a:pt x="94818" y="360680"/>
                  </a:lnTo>
                  <a:close/>
                </a:path>
                <a:path w="320039" h="441959">
                  <a:moveTo>
                    <a:pt x="100914" y="106680"/>
                  </a:moveTo>
                  <a:lnTo>
                    <a:pt x="99771" y="106680"/>
                  </a:lnTo>
                  <a:lnTo>
                    <a:pt x="99060" y="106680"/>
                  </a:lnTo>
                  <a:lnTo>
                    <a:pt x="99783" y="109220"/>
                  </a:lnTo>
                  <a:lnTo>
                    <a:pt x="100914" y="106680"/>
                  </a:lnTo>
                  <a:close/>
                </a:path>
                <a:path w="320039" h="441959">
                  <a:moveTo>
                    <a:pt x="101473" y="363829"/>
                  </a:moveTo>
                  <a:lnTo>
                    <a:pt x="99479" y="360934"/>
                  </a:lnTo>
                  <a:lnTo>
                    <a:pt x="99009" y="361746"/>
                  </a:lnTo>
                  <a:lnTo>
                    <a:pt x="98399" y="362483"/>
                  </a:lnTo>
                  <a:lnTo>
                    <a:pt x="97739" y="363143"/>
                  </a:lnTo>
                  <a:lnTo>
                    <a:pt x="99339" y="361759"/>
                  </a:lnTo>
                  <a:lnTo>
                    <a:pt x="101473" y="363829"/>
                  </a:lnTo>
                  <a:close/>
                </a:path>
                <a:path w="320039" h="441959">
                  <a:moveTo>
                    <a:pt x="102438" y="76200"/>
                  </a:moveTo>
                  <a:lnTo>
                    <a:pt x="98577" y="76200"/>
                  </a:lnTo>
                  <a:lnTo>
                    <a:pt x="97790" y="78740"/>
                  </a:lnTo>
                  <a:lnTo>
                    <a:pt x="94919" y="78740"/>
                  </a:lnTo>
                  <a:lnTo>
                    <a:pt x="99758" y="81000"/>
                  </a:lnTo>
                  <a:lnTo>
                    <a:pt x="102438" y="76200"/>
                  </a:lnTo>
                  <a:close/>
                </a:path>
                <a:path w="320039" h="441959">
                  <a:moveTo>
                    <a:pt x="106426" y="90449"/>
                  </a:moveTo>
                  <a:lnTo>
                    <a:pt x="106159" y="90170"/>
                  </a:lnTo>
                  <a:lnTo>
                    <a:pt x="105905" y="90639"/>
                  </a:lnTo>
                  <a:lnTo>
                    <a:pt x="106426" y="90449"/>
                  </a:lnTo>
                  <a:close/>
                </a:path>
                <a:path w="320039" h="441959">
                  <a:moveTo>
                    <a:pt x="107353" y="91440"/>
                  </a:moveTo>
                  <a:lnTo>
                    <a:pt x="107200" y="90170"/>
                  </a:lnTo>
                  <a:lnTo>
                    <a:pt x="106426" y="90449"/>
                  </a:lnTo>
                  <a:lnTo>
                    <a:pt x="107353" y="91440"/>
                  </a:lnTo>
                  <a:close/>
                </a:path>
                <a:path w="320039" h="441959">
                  <a:moveTo>
                    <a:pt x="112687" y="376123"/>
                  </a:moveTo>
                  <a:lnTo>
                    <a:pt x="112217" y="375920"/>
                  </a:lnTo>
                  <a:lnTo>
                    <a:pt x="111937" y="377393"/>
                  </a:lnTo>
                  <a:lnTo>
                    <a:pt x="112687" y="376123"/>
                  </a:lnTo>
                  <a:close/>
                </a:path>
                <a:path w="320039" h="441959">
                  <a:moveTo>
                    <a:pt x="115189" y="377190"/>
                  </a:moveTo>
                  <a:lnTo>
                    <a:pt x="113550" y="374650"/>
                  </a:lnTo>
                  <a:lnTo>
                    <a:pt x="112687" y="376123"/>
                  </a:lnTo>
                  <a:lnTo>
                    <a:pt x="115189" y="377190"/>
                  </a:lnTo>
                  <a:close/>
                </a:path>
                <a:path w="320039" h="441959">
                  <a:moveTo>
                    <a:pt x="117373" y="88900"/>
                  </a:moveTo>
                  <a:lnTo>
                    <a:pt x="116814" y="88900"/>
                  </a:lnTo>
                  <a:lnTo>
                    <a:pt x="116916" y="89382"/>
                  </a:lnTo>
                  <a:lnTo>
                    <a:pt x="117373" y="88900"/>
                  </a:lnTo>
                  <a:close/>
                </a:path>
                <a:path w="320039" h="441959">
                  <a:moveTo>
                    <a:pt x="123736" y="93980"/>
                  </a:moveTo>
                  <a:lnTo>
                    <a:pt x="121970" y="93281"/>
                  </a:lnTo>
                  <a:lnTo>
                    <a:pt x="122301" y="93980"/>
                  </a:lnTo>
                  <a:lnTo>
                    <a:pt x="123736" y="93980"/>
                  </a:lnTo>
                  <a:close/>
                </a:path>
                <a:path w="320039" h="441959">
                  <a:moveTo>
                    <a:pt x="143002" y="422719"/>
                  </a:moveTo>
                  <a:lnTo>
                    <a:pt x="142849" y="421309"/>
                  </a:lnTo>
                  <a:lnTo>
                    <a:pt x="142290" y="422567"/>
                  </a:lnTo>
                  <a:lnTo>
                    <a:pt x="142735" y="422770"/>
                  </a:lnTo>
                  <a:lnTo>
                    <a:pt x="143002" y="422719"/>
                  </a:lnTo>
                  <a:close/>
                </a:path>
                <a:path w="320039" h="441959">
                  <a:moveTo>
                    <a:pt x="145643" y="127749"/>
                  </a:moveTo>
                  <a:lnTo>
                    <a:pt x="145034" y="127241"/>
                  </a:lnTo>
                  <a:lnTo>
                    <a:pt x="144348" y="126555"/>
                  </a:lnTo>
                  <a:lnTo>
                    <a:pt x="143433" y="126619"/>
                  </a:lnTo>
                  <a:lnTo>
                    <a:pt x="144030" y="127571"/>
                  </a:lnTo>
                  <a:lnTo>
                    <a:pt x="144805" y="127787"/>
                  </a:lnTo>
                  <a:lnTo>
                    <a:pt x="145643" y="127749"/>
                  </a:lnTo>
                  <a:close/>
                </a:path>
                <a:path w="320039" h="441959">
                  <a:moveTo>
                    <a:pt x="145846" y="420370"/>
                  </a:moveTo>
                  <a:lnTo>
                    <a:pt x="145211" y="419100"/>
                  </a:lnTo>
                  <a:lnTo>
                    <a:pt x="142621" y="419100"/>
                  </a:lnTo>
                  <a:lnTo>
                    <a:pt x="142849" y="421309"/>
                  </a:lnTo>
                  <a:lnTo>
                    <a:pt x="143268" y="420370"/>
                  </a:lnTo>
                  <a:lnTo>
                    <a:pt x="145846" y="420370"/>
                  </a:lnTo>
                  <a:close/>
                </a:path>
                <a:path w="320039" h="441959">
                  <a:moveTo>
                    <a:pt x="150368" y="114300"/>
                  </a:moveTo>
                  <a:lnTo>
                    <a:pt x="150025" y="113030"/>
                  </a:lnTo>
                  <a:lnTo>
                    <a:pt x="149161" y="114300"/>
                  </a:lnTo>
                  <a:lnTo>
                    <a:pt x="150368" y="114300"/>
                  </a:lnTo>
                  <a:close/>
                </a:path>
                <a:path w="320039" h="441959">
                  <a:moveTo>
                    <a:pt x="150456" y="424180"/>
                  </a:moveTo>
                  <a:lnTo>
                    <a:pt x="147955" y="424180"/>
                  </a:lnTo>
                  <a:lnTo>
                    <a:pt x="149885" y="426720"/>
                  </a:lnTo>
                  <a:lnTo>
                    <a:pt x="150456" y="424180"/>
                  </a:lnTo>
                  <a:close/>
                </a:path>
                <a:path w="320039" h="441959">
                  <a:moveTo>
                    <a:pt x="151917" y="433070"/>
                  </a:moveTo>
                  <a:lnTo>
                    <a:pt x="151257" y="426720"/>
                  </a:lnTo>
                  <a:lnTo>
                    <a:pt x="149885" y="426720"/>
                  </a:lnTo>
                  <a:lnTo>
                    <a:pt x="146951" y="426720"/>
                  </a:lnTo>
                  <a:lnTo>
                    <a:pt x="147955" y="424180"/>
                  </a:lnTo>
                  <a:lnTo>
                    <a:pt x="146659" y="424180"/>
                  </a:lnTo>
                  <a:lnTo>
                    <a:pt x="147408" y="422910"/>
                  </a:lnTo>
                  <a:lnTo>
                    <a:pt x="147739" y="422910"/>
                  </a:lnTo>
                  <a:lnTo>
                    <a:pt x="147662" y="421640"/>
                  </a:lnTo>
                  <a:lnTo>
                    <a:pt x="143002" y="422719"/>
                  </a:lnTo>
                  <a:lnTo>
                    <a:pt x="143027" y="422910"/>
                  </a:lnTo>
                  <a:lnTo>
                    <a:pt x="142735" y="422770"/>
                  </a:lnTo>
                  <a:lnTo>
                    <a:pt x="142125" y="422910"/>
                  </a:lnTo>
                  <a:lnTo>
                    <a:pt x="142290" y="422567"/>
                  </a:lnTo>
                  <a:lnTo>
                    <a:pt x="140322" y="421640"/>
                  </a:lnTo>
                  <a:lnTo>
                    <a:pt x="140906" y="419100"/>
                  </a:lnTo>
                  <a:lnTo>
                    <a:pt x="142544" y="417830"/>
                  </a:lnTo>
                  <a:lnTo>
                    <a:pt x="140690" y="417830"/>
                  </a:lnTo>
                  <a:lnTo>
                    <a:pt x="141541" y="416560"/>
                  </a:lnTo>
                  <a:lnTo>
                    <a:pt x="140233" y="416560"/>
                  </a:lnTo>
                  <a:lnTo>
                    <a:pt x="139674" y="415290"/>
                  </a:lnTo>
                  <a:lnTo>
                    <a:pt x="139103" y="414020"/>
                  </a:lnTo>
                  <a:lnTo>
                    <a:pt x="136601" y="415290"/>
                  </a:lnTo>
                  <a:lnTo>
                    <a:pt x="137579" y="412750"/>
                  </a:lnTo>
                  <a:lnTo>
                    <a:pt x="132397" y="411480"/>
                  </a:lnTo>
                  <a:lnTo>
                    <a:pt x="135991" y="408940"/>
                  </a:lnTo>
                  <a:lnTo>
                    <a:pt x="130378" y="408940"/>
                  </a:lnTo>
                  <a:lnTo>
                    <a:pt x="136271" y="406400"/>
                  </a:lnTo>
                  <a:lnTo>
                    <a:pt x="127165" y="403860"/>
                  </a:lnTo>
                  <a:lnTo>
                    <a:pt x="128841" y="402590"/>
                  </a:lnTo>
                  <a:lnTo>
                    <a:pt x="132168" y="400050"/>
                  </a:lnTo>
                  <a:lnTo>
                    <a:pt x="127101" y="402590"/>
                  </a:lnTo>
                  <a:lnTo>
                    <a:pt x="126009" y="396240"/>
                  </a:lnTo>
                  <a:lnTo>
                    <a:pt x="121653" y="394970"/>
                  </a:lnTo>
                  <a:lnTo>
                    <a:pt x="122948" y="394970"/>
                  </a:lnTo>
                  <a:lnTo>
                    <a:pt x="122021" y="393700"/>
                  </a:lnTo>
                  <a:lnTo>
                    <a:pt x="122847" y="392430"/>
                  </a:lnTo>
                  <a:lnTo>
                    <a:pt x="122796" y="391160"/>
                  </a:lnTo>
                  <a:lnTo>
                    <a:pt x="119405" y="393700"/>
                  </a:lnTo>
                  <a:lnTo>
                    <a:pt x="116713" y="391160"/>
                  </a:lnTo>
                  <a:lnTo>
                    <a:pt x="113639" y="391160"/>
                  </a:lnTo>
                  <a:lnTo>
                    <a:pt x="115303" y="387350"/>
                  </a:lnTo>
                  <a:lnTo>
                    <a:pt x="118402" y="389890"/>
                  </a:lnTo>
                  <a:lnTo>
                    <a:pt x="119684" y="388620"/>
                  </a:lnTo>
                  <a:lnTo>
                    <a:pt x="120967" y="387350"/>
                  </a:lnTo>
                  <a:lnTo>
                    <a:pt x="118325" y="388620"/>
                  </a:lnTo>
                  <a:lnTo>
                    <a:pt x="115824" y="386080"/>
                  </a:lnTo>
                  <a:lnTo>
                    <a:pt x="114096" y="387350"/>
                  </a:lnTo>
                  <a:lnTo>
                    <a:pt x="114541" y="386080"/>
                  </a:lnTo>
                  <a:lnTo>
                    <a:pt x="114820" y="385279"/>
                  </a:lnTo>
                  <a:lnTo>
                    <a:pt x="115214" y="384810"/>
                  </a:lnTo>
                  <a:lnTo>
                    <a:pt x="116306" y="383540"/>
                  </a:lnTo>
                  <a:lnTo>
                    <a:pt x="111988" y="386080"/>
                  </a:lnTo>
                  <a:lnTo>
                    <a:pt x="114630" y="382270"/>
                  </a:lnTo>
                  <a:lnTo>
                    <a:pt x="111188" y="382270"/>
                  </a:lnTo>
                  <a:lnTo>
                    <a:pt x="111353" y="381000"/>
                  </a:lnTo>
                  <a:lnTo>
                    <a:pt x="111696" y="378460"/>
                  </a:lnTo>
                  <a:lnTo>
                    <a:pt x="114693" y="379730"/>
                  </a:lnTo>
                  <a:lnTo>
                    <a:pt x="111734" y="378460"/>
                  </a:lnTo>
                  <a:lnTo>
                    <a:pt x="111937" y="377393"/>
                  </a:lnTo>
                  <a:lnTo>
                    <a:pt x="111302" y="378460"/>
                  </a:lnTo>
                  <a:lnTo>
                    <a:pt x="109131" y="378460"/>
                  </a:lnTo>
                  <a:lnTo>
                    <a:pt x="106159" y="375920"/>
                  </a:lnTo>
                  <a:lnTo>
                    <a:pt x="110515" y="375920"/>
                  </a:lnTo>
                  <a:lnTo>
                    <a:pt x="111429" y="373380"/>
                  </a:lnTo>
                  <a:lnTo>
                    <a:pt x="109321" y="372110"/>
                  </a:lnTo>
                  <a:lnTo>
                    <a:pt x="105397" y="373380"/>
                  </a:lnTo>
                  <a:lnTo>
                    <a:pt x="104559" y="372110"/>
                  </a:lnTo>
                  <a:lnTo>
                    <a:pt x="105029" y="370840"/>
                  </a:lnTo>
                  <a:lnTo>
                    <a:pt x="102019" y="370840"/>
                  </a:lnTo>
                  <a:lnTo>
                    <a:pt x="101815" y="367030"/>
                  </a:lnTo>
                  <a:lnTo>
                    <a:pt x="101688" y="364490"/>
                  </a:lnTo>
                  <a:lnTo>
                    <a:pt x="97497" y="364490"/>
                  </a:lnTo>
                  <a:lnTo>
                    <a:pt x="97713" y="363220"/>
                  </a:lnTo>
                  <a:lnTo>
                    <a:pt x="96316" y="365760"/>
                  </a:lnTo>
                  <a:lnTo>
                    <a:pt x="94703" y="365760"/>
                  </a:lnTo>
                  <a:lnTo>
                    <a:pt x="93472" y="367030"/>
                  </a:lnTo>
                  <a:lnTo>
                    <a:pt x="92710" y="365760"/>
                  </a:lnTo>
                  <a:lnTo>
                    <a:pt x="92329" y="365760"/>
                  </a:lnTo>
                  <a:lnTo>
                    <a:pt x="90093" y="365760"/>
                  </a:lnTo>
                  <a:lnTo>
                    <a:pt x="91960" y="364490"/>
                  </a:lnTo>
                  <a:lnTo>
                    <a:pt x="92329" y="365760"/>
                  </a:lnTo>
                  <a:lnTo>
                    <a:pt x="93218" y="364490"/>
                  </a:lnTo>
                  <a:lnTo>
                    <a:pt x="92430" y="364490"/>
                  </a:lnTo>
                  <a:lnTo>
                    <a:pt x="94030" y="361950"/>
                  </a:lnTo>
                  <a:lnTo>
                    <a:pt x="93535" y="361708"/>
                  </a:lnTo>
                  <a:lnTo>
                    <a:pt x="93446" y="361950"/>
                  </a:lnTo>
                  <a:lnTo>
                    <a:pt x="93421" y="361683"/>
                  </a:lnTo>
                  <a:lnTo>
                    <a:pt x="90093" y="360680"/>
                  </a:lnTo>
                  <a:lnTo>
                    <a:pt x="89852" y="358140"/>
                  </a:lnTo>
                  <a:lnTo>
                    <a:pt x="92646" y="355600"/>
                  </a:lnTo>
                  <a:lnTo>
                    <a:pt x="93421" y="361683"/>
                  </a:lnTo>
                  <a:lnTo>
                    <a:pt x="94665" y="358140"/>
                  </a:lnTo>
                  <a:lnTo>
                    <a:pt x="95224" y="360680"/>
                  </a:lnTo>
                  <a:lnTo>
                    <a:pt x="96939" y="358140"/>
                  </a:lnTo>
                  <a:lnTo>
                    <a:pt x="98666" y="355600"/>
                  </a:lnTo>
                  <a:lnTo>
                    <a:pt x="96062" y="362851"/>
                  </a:lnTo>
                  <a:lnTo>
                    <a:pt x="94703" y="362140"/>
                  </a:lnTo>
                  <a:lnTo>
                    <a:pt x="94500" y="364490"/>
                  </a:lnTo>
                  <a:lnTo>
                    <a:pt x="96774" y="363220"/>
                  </a:lnTo>
                  <a:lnTo>
                    <a:pt x="96164" y="362902"/>
                  </a:lnTo>
                  <a:lnTo>
                    <a:pt x="99796" y="358140"/>
                  </a:lnTo>
                  <a:lnTo>
                    <a:pt x="98907" y="355600"/>
                  </a:lnTo>
                  <a:lnTo>
                    <a:pt x="98463" y="354330"/>
                  </a:lnTo>
                  <a:lnTo>
                    <a:pt x="95783" y="354330"/>
                  </a:lnTo>
                  <a:lnTo>
                    <a:pt x="95326" y="353060"/>
                  </a:lnTo>
                  <a:lnTo>
                    <a:pt x="94437" y="350520"/>
                  </a:lnTo>
                  <a:lnTo>
                    <a:pt x="92252" y="350520"/>
                  </a:lnTo>
                  <a:lnTo>
                    <a:pt x="92100" y="353060"/>
                  </a:lnTo>
                  <a:lnTo>
                    <a:pt x="89903" y="353060"/>
                  </a:lnTo>
                  <a:lnTo>
                    <a:pt x="87972" y="349250"/>
                  </a:lnTo>
                  <a:lnTo>
                    <a:pt x="89357" y="346710"/>
                  </a:lnTo>
                  <a:lnTo>
                    <a:pt x="90703" y="344170"/>
                  </a:lnTo>
                  <a:lnTo>
                    <a:pt x="88684" y="342900"/>
                  </a:lnTo>
                  <a:lnTo>
                    <a:pt x="86017" y="342900"/>
                  </a:lnTo>
                  <a:lnTo>
                    <a:pt x="81889" y="344170"/>
                  </a:lnTo>
                  <a:lnTo>
                    <a:pt x="82473" y="340360"/>
                  </a:lnTo>
                  <a:lnTo>
                    <a:pt x="86487" y="339090"/>
                  </a:lnTo>
                  <a:lnTo>
                    <a:pt x="85966" y="337820"/>
                  </a:lnTo>
                  <a:lnTo>
                    <a:pt x="84912" y="335280"/>
                  </a:lnTo>
                  <a:lnTo>
                    <a:pt x="83451" y="336892"/>
                  </a:lnTo>
                  <a:lnTo>
                    <a:pt x="83489" y="336537"/>
                  </a:lnTo>
                  <a:lnTo>
                    <a:pt x="84963" y="332740"/>
                  </a:lnTo>
                  <a:lnTo>
                    <a:pt x="82016" y="335280"/>
                  </a:lnTo>
                  <a:lnTo>
                    <a:pt x="82410" y="335280"/>
                  </a:lnTo>
                  <a:lnTo>
                    <a:pt x="83146" y="337235"/>
                  </a:lnTo>
                  <a:lnTo>
                    <a:pt x="80327" y="340360"/>
                  </a:lnTo>
                  <a:lnTo>
                    <a:pt x="80530" y="337235"/>
                  </a:lnTo>
                  <a:lnTo>
                    <a:pt x="80543" y="336537"/>
                  </a:lnTo>
                  <a:lnTo>
                    <a:pt x="80048" y="335280"/>
                  </a:lnTo>
                  <a:lnTo>
                    <a:pt x="79540" y="334010"/>
                  </a:lnTo>
                  <a:lnTo>
                    <a:pt x="82461" y="331470"/>
                  </a:lnTo>
                  <a:lnTo>
                    <a:pt x="79908" y="328930"/>
                  </a:lnTo>
                  <a:lnTo>
                    <a:pt x="76873" y="326390"/>
                  </a:lnTo>
                  <a:lnTo>
                    <a:pt x="75349" y="325120"/>
                  </a:lnTo>
                  <a:lnTo>
                    <a:pt x="73418" y="322580"/>
                  </a:lnTo>
                  <a:lnTo>
                    <a:pt x="72453" y="321310"/>
                  </a:lnTo>
                  <a:lnTo>
                    <a:pt x="72453" y="322580"/>
                  </a:lnTo>
                  <a:lnTo>
                    <a:pt x="71564" y="321310"/>
                  </a:lnTo>
                  <a:lnTo>
                    <a:pt x="72453" y="322580"/>
                  </a:lnTo>
                  <a:lnTo>
                    <a:pt x="72453" y="321310"/>
                  </a:lnTo>
                  <a:lnTo>
                    <a:pt x="74917" y="321310"/>
                  </a:lnTo>
                  <a:lnTo>
                    <a:pt x="75374" y="320040"/>
                  </a:lnTo>
                  <a:lnTo>
                    <a:pt x="70980" y="314960"/>
                  </a:lnTo>
                  <a:lnTo>
                    <a:pt x="70154" y="306070"/>
                  </a:lnTo>
                  <a:lnTo>
                    <a:pt x="69913" y="303314"/>
                  </a:lnTo>
                  <a:lnTo>
                    <a:pt x="69913" y="318770"/>
                  </a:lnTo>
                  <a:lnTo>
                    <a:pt x="69088" y="318770"/>
                  </a:lnTo>
                  <a:lnTo>
                    <a:pt x="68046" y="320040"/>
                  </a:lnTo>
                  <a:lnTo>
                    <a:pt x="67856" y="318770"/>
                  </a:lnTo>
                  <a:lnTo>
                    <a:pt x="68605" y="318770"/>
                  </a:lnTo>
                  <a:lnTo>
                    <a:pt x="68554" y="317500"/>
                  </a:lnTo>
                  <a:lnTo>
                    <a:pt x="68961" y="316230"/>
                  </a:lnTo>
                  <a:lnTo>
                    <a:pt x="69151" y="317500"/>
                  </a:lnTo>
                  <a:lnTo>
                    <a:pt x="69507" y="317500"/>
                  </a:lnTo>
                  <a:lnTo>
                    <a:pt x="69913" y="318770"/>
                  </a:lnTo>
                  <a:lnTo>
                    <a:pt x="69913" y="303314"/>
                  </a:lnTo>
                  <a:lnTo>
                    <a:pt x="69710" y="300990"/>
                  </a:lnTo>
                  <a:lnTo>
                    <a:pt x="65963" y="300990"/>
                  </a:lnTo>
                  <a:lnTo>
                    <a:pt x="65773" y="299720"/>
                  </a:lnTo>
                  <a:lnTo>
                    <a:pt x="64211" y="299720"/>
                  </a:lnTo>
                  <a:lnTo>
                    <a:pt x="63461" y="298450"/>
                  </a:lnTo>
                  <a:lnTo>
                    <a:pt x="65112" y="297180"/>
                  </a:lnTo>
                  <a:lnTo>
                    <a:pt x="66306" y="297180"/>
                  </a:lnTo>
                  <a:lnTo>
                    <a:pt x="62090" y="294640"/>
                  </a:lnTo>
                  <a:lnTo>
                    <a:pt x="57721" y="289560"/>
                  </a:lnTo>
                  <a:lnTo>
                    <a:pt x="56629" y="288290"/>
                  </a:lnTo>
                  <a:lnTo>
                    <a:pt x="58178" y="283210"/>
                  </a:lnTo>
                  <a:lnTo>
                    <a:pt x="59321" y="284480"/>
                  </a:lnTo>
                  <a:lnTo>
                    <a:pt x="59296" y="280670"/>
                  </a:lnTo>
                  <a:lnTo>
                    <a:pt x="52095" y="283210"/>
                  </a:lnTo>
                  <a:lnTo>
                    <a:pt x="53657" y="278130"/>
                  </a:lnTo>
                  <a:lnTo>
                    <a:pt x="54381" y="279400"/>
                  </a:lnTo>
                  <a:lnTo>
                    <a:pt x="54127" y="278130"/>
                  </a:lnTo>
                  <a:lnTo>
                    <a:pt x="52920" y="271780"/>
                  </a:lnTo>
                  <a:lnTo>
                    <a:pt x="47536" y="265430"/>
                  </a:lnTo>
                  <a:lnTo>
                    <a:pt x="49961" y="259080"/>
                  </a:lnTo>
                  <a:lnTo>
                    <a:pt x="50444" y="257810"/>
                  </a:lnTo>
                  <a:lnTo>
                    <a:pt x="45910" y="259080"/>
                  </a:lnTo>
                  <a:lnTo>
                    <a:pt x="49580" y="251460"/>
                  </a:lnTo>
                  <a:lnTo>
                    <a:pt x="50190" y="250190"/>
                  </a:lnTo>
                  <a:lnTo>
                    <a:pt x="44145" y="251460"/>
                  </a:lnTo>
                  <a:lnTo>
                    <a:pt x="45834" y="247650"/>
                  </a:lnTo>
                  <a:lnTo>
                    <a:pt x="47244" y="247650"/>
                  </a:lnTo>
                  <a:lnTo>
                    <a:pt x="47485" y="241300"/>
                  </a:lnTo>
                  <a:lnTo>
                    <a:pt x="47282" y="240030"/>
                  </a:lnTo>
                  <a:lnTo>
                    <a:pt x="43078" y="241300"/>
                  </a:lnTo>
                  <a:lnTo>
                    <a:pt x="42024" y="238760"/>
                  </a:lnTo>
                  <a:lnTo>
                    <a:pt x="45123" y="237490"/>
                  </a:lnTo>
                  <a:lnTo>
                    <a:pt x="41224" y="236220"/>
                  </a:lnTo>
                  <a:lnTo>
                    <a:pt x="42926" y="234950"/>
                  </a:lnTo>
                  <a:lnTo>
                    <a:pt x="44627" y="233680"/>
                  </a:lnTo>
                  <a:lnTo>
                    <a:pt x="43395" y="232410"/>
                  </a:lnTo>
                  <a:lnTo>
                    <a:pt x="43383" y="233680"/>
                  </a:lnTo>
                  <a:lnTo>
                    <a:pt x="42354" y="234950"/>
                  </a:lnTo>
                  <a:lnTo>
                    <a:pt x="41427" y="234950"/>
                  </a:lnTo>
                  <a:lnTo>
                    <a:pt x="39344" y="232410"/>
                  </a:lnTo>
                  <a:lnTo>
                    <a:pt x="41960" y="227330"/>
                  </a:lnTo>
                  <a:lnTo>
                    <a:pt x="43548" y="227330"/>
                  </a:lnTo>
                  <a:lnTo>
                    <a:pt x="41846" y="224790"/>
                  </a:lnTo>
                  <a:lnTo>
                    <a:pt x="39293" y="220980"/>
                  </a:lnTo>
                  <a:lnTo>
                    <a:pt x="40284" y="220980"/>
                  </a:lnTo>
                  <a:lnTo>
                    <a:pt x="38265" y="219710"/>
                  </a:lnTo>
                  <a:lnTo>
                    <a:pt x="45478" y="220980"/>
                  </a:lnTo>
                  <a:lnTo>
                    <a:pt x="43611" y="219710"/>
                  </a:lnTo>
                  <a:lnTo>
                    <a:pt x="41757" y="218440"/>
                  </a:lnTo>
                  <a:lnTo>
                    <a:pt x="39166" y="218440"/>
                  </a:lnTo>
                  <a:lnTo>
                    <a:pt x="40703" y="217170"/>
                  </a:lnTo>
                  <a:lnTo>
                    <a:pt x="39751" y="213360"/>
                  </a:lnTo>
                  <a:lnTo>
                    <a:pt x="38544" y="210820"/>
                  </a:lnTo>
                  <a:lnTo>
                    <a:pt x="40817" y="210820"/>
                  </a:lnTo>
                  <a:lnTo>
                    <a:pt x="40500" y="205740"/>
                  </a:lnTo>
                  <a:lnTo>
                    <a:pt x="37909" y="200660"/>
                  </a:lnTo>
                  <a:lnTo>
                    <a:pt x="37198" y="196850"/>
                  </a:lnTo>
                  <a:lnTo>
                    <a:pt x="36957" y="195580"/>
                  </a:lnTo>
                  <a:lnTo>
                    <a:pt x="36296" y="196850"/>
                  </a:lnTo>
                  <a:lnTo>
                    <a:pt x="34036" y="196850"/>
                  </a:lnTo>
                  <a:lnTo>
                    <a:pt x="32423" y="196850"/>
                  </a:lnTo>
                  <a:lnTo>
                    <a:pt x="31762" y="195580"/>
                  </a:lnTo>
                  <a:lnTo>
                    <a:pt x="32321" y="195364"/>
                  </a:lnTo>
                  <a:lnTo>
                    <a:pt x="31115" y="194310"/>
                  </a:lnTo>
                  <a:lnTo>
                    <a:pt x="31115" y="193040"/>
                  </a:lnTo>
                  <a:lnTo>
                    <a:pt x="34683" y="193040"/>
                  </a:lnTo>
                  <a:lnTo>
                    <a:pt x="35991" y="194310"/>
                  </a:lnTo>
                  <a:lnTo>
                    <a:pt x="35179" y="193040"/>
                  </a:lnTo>
                  <a:lnTo>
                    <a:pt x="34366" y="191770"/>
                  </a:lnTo>
                  <a:lnTo>
                    <a:pt x="37287" y="191770"/>
                  </a:lnTo>
                  <a:lnTo>
                    <a:pt x="35026" y="190500"/>
                  </a:lnTo>
                  <a:lnTo>
                    <a:pt x="39878" y="186690"/>
                  </a:lnTo>
                  <a:lnTo>
                    <a:pt x="36004" y="185420"/>
                  </a:lnTo>
                  <a:lnTo>
                    <a:pt x="37007" y="185420"/>
                  </a:lnTo>
                  <a:lnTo>
                    <a:pt x="36385" y="180340"/>
                  </a:lnTo>
                  <a:lnTo>
                    <a:pt x="34925" y="177800"/>
                  </a:lnTo>
                  <a:lnTo>
                    <a:pt x="34404" y="173990"/>
                  </a:lnTo>
                  <a:lnTo>
                    <a:pt x="34226" y="172720"/>
                  </a:lnTo>
                  <a:lnTo>
                    <a:pt x="31292" y="173990"/>
                  </a:lnTo>
                  <a:lnTo>
                    <a:pt x="31737" y="171450"/>
                  </a:lnTo>
                  <a:lnTo>
                    <a:pt x="29210" y="170180"/>
                  </a:lnTo>
                  <a:lnTo>
                    <a:pt x="29743" y="167640"/>
                  </a:lnTo>
                  <a:lnTo>
                    <a:pt x="31610" y="163830"/>
                  </a:lnTo>
                  <a:lnTo>
                    <a:pt x="30886" y="158750"/>
                  </a:lnTo>
                  <a:lnTo>
                    <a:pt x="30073" y="157480"/>
                  </a:lnTo>
                  <a:lnTo>
                    <a:pt x="29260" y="156210"/>
                  </a:lnTo>
                  <a:lnTo>
                    <a:pt x="29197" y="157480"/>
                  </a:lnTo>
                  <a:lnTo>
                    <a:pt x="29108" y="156667"/>
                  </a:lnTo>
                  <a:lnTo>
                    <a:pt x="28803" y="154279"/>
                  </a:lnTo>
                  <a:lnTo>
                    <a:pt x="28803" y="157480"/>
                  </a:lnTo>
                  <a:lnTo>
                    <a:pt x="28359" y="158750"/>
                  </a:lnTo>
                  <a:lnTo>
                    <a:pt x="26543" y="157480"/>
                  </a:lnTo>
                  <a:lnTo>
                    <a:pt x="28803" y="157480"/>
                  </a:lnTo>
                  <a:lnTo>
                    <a:pt x="28803" y="154279"/>
                  </a:lnTo>
                  <a:lnTo>
                    <a:pt x="28727" y="153670"/>
                  </a:lnTo>
                  <a:lnTo>
                    <a:pt x="30759" y="154940"/>
                  </a:lnTo>
                  <a:lnTo>
                    <a:pt x="29895" y="148590"/>
                  </a:lnTo>
                  <a:lnTo>
                    <a:pt x="28003" y="144780"/>
                  </a:lnTo>
                  <a:lnTo>
                    <a:pt x="27381" y="143510"/>
                  </a:lnTo>
                  <a:lnTo>
                    <a:pt x="26327" y="143510"/>
                  </a:lnTo>
                  <a:lnTo>
                    <a:pt x="25882" y="144780"/>
                  </a:lnTo>
                  <a:lnTo>
                    <a:pt x="24955" y="143510"/>
                  </a:lnTo>
                  <a:lnTo>
                    <a:pt x="24447" y="143510"/>
                  </a:lnTo>
                  <a:lnTo>
                    <a:pt x="25933" y="140970"/>
                  </a:lnTo>
                  <a:lnTo>
                    <a:pt x="27228" y="140970"/>
                  </a:lnTo>
                  <a:lnTo>
                    <a:pt x="27520" y="142240"/>
                  </a:lnTo>
                  <a:lnTo>
                    <a:pt x="27343" y="140970"/>
                  </a:lnTo>
                  <a:lnTo>
                    <a:pt x="26619" y="135890"/>
                  </a:lnTo>
                  <a:lnTo>
                    <a:pt x="28714" y="130810"/>
                  </a:lnTo>
                  <a:lnTo>
                    <a:pt x="29679" y="128270"/>
                  </a:lnTo>
                  <a:lnTo>
                    <a:pt x="30657" y="125730"/>
                  </a:lnTo>
                  <a:lnTo>
                    <a:pt x="29273" y="120650"/>
                  </a:lnTo>
                  <a:lnTo>
                    <a:pt x="29552" y="120650"/>
                  </a:lnTo>
                  <a:lnTo>
                    <a:pt x="27393" y="116840"/>
                  </a:lnTo>
                  <a:lnTo>
                    <a:pt x="26682" y="115570"/>
                  </a:lnTo>
                  <a:lnTo>
                    <a:pt x="27178" y="113030"/>
                  </a:lnTo>
                  <a:lnTo>
                    <a:pt x="28689" y="116840"/>
                  </a:lnTo>
                  <a:lnTo>
                    <a:pt x="30353" y="114300"/>
                  </a:lnTo>
                  <a:lnTo>
                    <a:pt x="29489" y="113030"/>
                  </a:lnTo>
                  <a:lnTo>
                    <a:pt x="28613" y="111760"/>
                  </a:lnTo>
                  <a:lnTo>
                    <a:pt x="25996" y="107950"/>
                  </a:lnTo>
                  <a:lnTo>
                    <a:pt x="28448" y="106680"/>
                  </a:lnTo>
                  <a:lnTo>
                    <a:pt x="30886" y="105410"/>
                  </a:lnTo>
                  <a:lnTo>
                    <a:pt x="28409" y="100330"/>
                  </a:lnTo>
                  <a:lnTo>
                    <a:pt x="32016" y="96520"/>
                  </a:lnTo>
                  <a:lnTo>
                    <a:pt x="32283" y="92710"/>
                  </a:lnTo>
                  <a:lnTo>
                    <a:pt x="32207" y="86360"/>
                  </a:lnTo>
                  <a:lnTo>
                    <a:pt x="34251" y="81280"/>
                  </a:lnTo>
                  <a:lnTo>
                    <a:pt x="32372" y="81280"/>
                  </a:lnTo>
                  <a:lnTo>
                    <a:pt x="30645" y="80010"/>
                  </a:lnTo>
                  <a:lnTo>
                    <a:pt x="31330" y="80010"/>
                  </a:lnTo>
                  <a:lnTo>
                    <a:pt x="30670" y="73660"/>
                  </a:lnTo>
                  <a:lnTo>
                    <a:pt x="32410" y="67310"/>
                  </a:lnTo>
                  <a:lnTo>
                    <a:pt x="33350" y="64770"/>
                  </a:lnTo>
                  <a:lnTo>
                    <a:pt x="34302" y="62230"/>
                  </a:lnTo>
                  <a:lnTo>
                    <a:pt x="35064" y="59690"/>
                  </a:lnTo>
                  <a:lnTo>
                    <a:pt x="37795" y="59690"/>
                  </a:lnTo>
                  <a:lnTo>
                    <a:pt x="30581" y="48260"/>
                  </a:lnTo>
                  <a:lnTo>
                    <a:pt x="34417" y="52070"/>
                  </a:lnTo>
                  <a:lnTo>
                    <a:pt x="35242" y="54610"/>
                  </a:lnTo>
                  <a:lnTo>
                    <a:pt x="36957" y="57150"/>
                  </a:lnTo>
                  <a:lnTo>
                    <a:pt x="35483" y="54610"/>
                  </a:lnTo>
                  <a:lnTo>
                    <a:pt x="35839" y="52070"/>
                  </a:lnTo>
                  <a:lnTo>
                    <a:pt x="36080" y="52070"/>
                  </a:lnTo>
                  <a:lnTo>
                    <a:pt x="36144" y="50800"/>
                  </a:lnTo>
                  <a:lnTo>
                    <a:pt x="36512" y="52070"/>
                  </a:lnTo>
                  <a:lnTo>
                    <a:pt x="37071" y="52070"/>
                  </a:lnTo>
                  <a:lnTo>
                    <a:pt x="37287" y="50800"/>
                  </a:lnTo>
                  <a:lnTo>
                    <a:pt x="37363" y="52070"/>
                  </a:lnTo>
                  <a:lnTo>
                    <a:pt x="37579" y="53340"/>
                  </a:lnTo>
                  <a:lnTo>
                    <a:pt x="38163" y="58420"/>
                  </a:lnTo>
                  <a:lnTo>
                    <a:pt x="38265" y="52070"/>
                  </a:lnTo>
                  <a:lnTo>
                    <a:pt x="38493" y="52070"/>
                  </a:lnTo>
                  <a:lnTo>
                    <a:pt x="38303" y="54610"/>
                  </a:lnTo>
                  <a:lnTo>
                    <a:pt x="38239" y="58420"/>
                  </a:lnTo>
                  <a:lnTo>
                    <a:pt x="39281" y="53340"/>
                  </a:lnTo>
                  <a:lnTo>
                    <a:pt x="38989" y="55880"/>
                  </a:lnTo>
                  <a:lnTo>
                    <a:pt x="38976" y="56222"/>
                  </a:lnTo>
                  <a:lnTo>
                    <a:pt x="39077" y="55880"/>
                  </a:lnTo>
                  <a:lnTo>
                    <a:pt x="39039" y="58420"/>
                  </a:lnTo>
                  <a:lnTo>
                    <a:pt x="39687" y="55880"/>
                  </a:lnTo>
                  <a:lnTo>
                    <a:pt x="40005" y="54610"/>
                  </a:lnTo>
                  <a:lnTo>
                    <a:pt x="39827" y="57150"/>
                  </a:lnTo>
                  <a:lnTo>
                    <a:pt x="41922" y="55880"/>
                  </a:lnTo>
                  <a:lnTo>
                    <a:pt x="41363" y="57150"/>
                  </a:lnTo>
                  <a:lnTo>
                    <a:pt x="43167" y="57150"/>
                  </a:lnTo>
                  <a:lnTo>
                    <a:pt x="43497" y="58420"/>
                  </a:lnTo>
                  <a:lnTo>
                    <a:pt x="44513" y="59690"/>
                  </a:lnTo>
                  <a:lnTo>
                    <a:pt x="45212" y="60960"/>
                  </a:lnTo>
                  <a:lnTo>
                    <a:pt x="43319" y="62230"/>
                  </a:lnTo>
                  <a:lnTo>
                    <a:pt x="48412" y="66040"/>
                  </a:lnTo>
                  <a:lnTo>
                    <a:pt x="51536" y="66040"/>
                  </a:lnTo>
                  <a:lnTo>
                    <a:pt x="49987" y="67310"/>
                  </a:lnTo>
                  <a:lnTo>
                    <a:pt x="51777" y="68580"/>
                  </a:lnTo>
                  <a:lnTo>
                    <a:pt x="49745" y="69850"/>
                  </a:lnTo>
                  <a:lnTo>
                    <a:pt x="51549" y="71120"/>
                  </a:lnTo>
                  <a:lnTo>
                    <a:pt x="53771" y="72390"/>
                  </a:lnTo>
                  <a:lnTo>
                    <a:pt x="55194" y="69850"/>
                  </a:lnTo>
                  <a:lnTo>
                    <a:pt x="54432" y="77470"/>
                  </a:lnTo>
                  <a:lnTo>
                    <a:pt x="64693" y="73660"/>
                  </a:lnTo>
                  <a:lnTo>
                    <a:pt x="61582" y="80010"/>
                  </a:lnTo>
                  <a:lnTo>
                    <a:pt x="68846" y="83820"/>
                  </a:lnTo>
                  <a:lnTo>
                    <a:pt x="75018" y="86360"/>
                  </a:lnTo>
                  <a:lnTo>
                    <a:pt x="80632" y="90170"/>
                  </a:lnTo>
                  <a:lnTo>
                    <a:pt x="78663" y="92519"/>
                  </a:lnTo>
                  <a:lnTo>
                    <a:pt x="83159" y="91440"/>
                  </a:lnTo>
                  <a:lnTo>
                    <a:pt x="87363" y="96520"/>
                  </a:lnTo>
                  <a:lnTo>
                    <a:pt x="88239" y="97790"/>
                  </a:lnTo>
                  <a:lnTo>
                    <a:pt x="84442" y="97790"/>
                  </a:lnTo>
                  <a:lnTo>
                    <a:pt x="90627" y="99060"/>
                  </a:lnTo>
                  <a:lnTo>
                    <a:pt x="93726" y="105410"/>
                  </a:lnTo>
                  <a:lnTo>
                    <a:pt x="99695" y="106667"/>
                  </a:lnTo>
                  <a:lnTo>
                    <a:pt x="100063" y="102870"/>
                  </a:lnTo>
                  <a:lnTo>
                    <a:pt x="106502" y="104051"/>
                  </a:lnTo>
                  <a:lnTo>
                    <a:pt x="107048" y="104051"/>
                  </a:lnTo>
                  <a:lnTo>
                    <a:pt x="131013" y="104051"/>
                  </a:lnTo>
                  <a:lnTo>
                    <a:pt x="129882" y="102870"/>
                  </a:lnTo>
                  <a:lnTo>
                    <a:pt x="132384" y="101600"/>
                  </a:lnTo>
                  <a:lnTo>
                    <a:pt x="129667" y="101600"/>
                  </a:lnTo>
                  <a:lnTo>
                    <a:pt x="129552" y="100330"/>
                  </a:lnTo>
                  <a:lnTo>
                    <a:pt x="129349" y="97790"/>
                  </a:lnTo>
                  <a:lnTo>
                    <a:pt x="129247" y="96520"/>
                  </a:lnTo>
                  <a:lnTo>
                    <a:pt x="128041" y="95250"/>
                  </a:lnTo>
                  <a:lnTo>
                    <a:pt x="127457" y="95250"/>
                  </a:lnTo>
                  <a:lnTo>
                    <a:pt x="126936" y="97790"/>
                  </a:lnTo>
                  <a:lnTo>
                    <a:pt x="126339" y="96520"/>
                  </a:lnTo>
                  <a:lnTo>
                    <a:pt x="125666" y="95250"/>
                  </a:lnTo>
                  <a:lnTo>
                    <a:pt x="124523" y="95250"/>
                  </a:lnTo>
                  <a:lnTo>
                    <a:pt x="124688" y="99060"/>
                  </a:lnTo>
                  <a:lnTo>
                    <a:pt x="121805" y="100330"/>
                  </a:lnTo>
                  <a:lnTo>
                    <a:pt x="121602" y="99060"/>
                  </a:lnTo>
                  <a:lnTo>
                    <a:pt x="121500" y="98450"/>
                  </a:lnTo>
                  <a:lnTo>
                    <a:pt x="121958" y="99060"/>
                  </a:lnTo>
                  <a:lnTo>
                    <a:pt x="121678" y="97790"/>
                  </a:lnTo>
                  <a:lnTo>
                    <a:pt x="121119" y="95250"/>
                  </a:lnTo>
                  <a:lnTo>
                    <a:pt x="121094" y="97891"/>
                  </a:lnTo>
                  <a:lnTo>
                    <a:pt x="117703" y="99060"/>
                  </a:lnTo>
                  <a:lnTo>
                    <a:pt x="119126" y="95250"/>
                  </a:lnTo>
                  <a:lnTo>
                    <a:pt x="121094" y="97891"/>
                  </a:lnTo>
                  <a:lnTo>
                    <a:pt x="121094" y="95135"/>
                  </a:lnTo>
                  <a:lnTo>
                    <a:pt x="120840" y="93980"/>
                  </a:lnTo>
                  <a:lnTo>
                    <a:pt x="120561" y="92710"/>
                  </a:lnTo>
                  <a:lnTo>
                    <a:pt x="121970" y="93281"/>
                  </a:lnTo>
                  <a:lnTo>
                    <a:pt x="121716" y="92710"/>
                  </a:lnTo>
                  <a:lnTo>
                    <a:pt x="122529" y="92710"/>
                  </a:lnTo>
                  <a:lnTo>
                    <a:pt x="120904" y="87630"/>
                  </a:lnTo>
                  <a:lnTo>
                    <a:pt x="118986" y="93980"/>
                  </a:lnTo>
                  <a:lnTo>
                    <a:pt x="117309" y="92710"/>
                  </a:lnTo>
                  <a:lnTo>
                    <a:pt x="115620" y="91440"/>
                  </a:lnTo>
                  <a:lnTo>
                    <a:pt x="117094" y="90170"/>
                  </a:lnTo>
                  <a:lnTo>
                    <a:pt x="116916" y="89382"/>
                  </a:lnTo>
                  <a:lnTo>
                    <a:pt x="114947" y="91440"/>
                  </a:lnTo>
                  <a:lnTo>
                    <a:pt x="112877" y="91440"/>
                  </a:lnTo>
                  <a:lnTo>
                    <a:pt x="111506" y="88900"/>
                  </a:lnTo>
                  <a:lnTo>
                    <a:pt x="109867" y="91440"/>
                  </a:lnTo>
                  <a:lnTo>
                    <a:pt x="108813" y="90170"/>
                  </a:lnTo>
                  <a:lnTo>
                    <a:pt x="109740" y="91440"/>
                  </a:lnTo>
                  <a:lnTo>
                    <a:pt x="108216" y="92710"/>
                  </a:lnTo>
                  <a:lnTo>
                    <a:pt x="107238" y="91440"/>
                  </a:lnTo>
                  <a:lnTo>
                    <a:pt x="105448" y="91440"/>
                  </a:lnTo>
                  <a:lnTo>
                    <a:pt x="105905" y="90639"/>
                  </a:lnTo>
                  <a:lnTo>
                    <a:pt x="103644" y="91440"/>
                  </a:lnTo>
                  <a:lnTo>
                    <a:pt x="105143" y="86360"/>
                  </a:lnTo>
                  <a:lnTo>
                    <a:pt x="105524" y="85090"/>
                  </a:lnTo>
                  <a:lnTo>
                    <a:pt x="101968" y="85090"/>
                  </a:lnTo>
                  <a:lnTo>
                    <a:pt x="101688" y="83820"/>
                  </a:lnTo>
                  <a:lnTo>
                    <a:pt x="103962" y="82550"/>
                  </a:lnTo>
                  <a:lnTo>
                    <a:pt x="103581" y="81280"/>
                  </a:lnTo>
                  <a:lnTo>
                    <a:pt x="100368" y="81280"/>
                  </a:lnTo>
                  <a:lnTo>
                    <a:pt x="99758" y="81000"/>
                  </a:lnTo>
                  <a:lnTo>
                    <a:pt x="99618" y="81241"/>
                  </a:lnTo>
                  <a:lnTo>
                    <a:pt x="99618" y="83820"/>
                  </a:lnTo>
                  <a:lnTo>
                    <a:pt x="97536" y="83820"/>
                  </a:lnTo>
                  <a:lnTo>
                    <a:pt x="96913" y="86360"/>
                  </a:lnTo>
                  <a:lnTo>
                    <a:pt x="97028" y="85090"/>
                  </a:lnTo>
                  <a:lnTo>
                    <a:pt x="97282" y="82550"/>
                  </a:lnTo>
                  <a:lnTo>
                    <a:pt x="99085" y="82550"/>
                  </a:lnTo>
                  <a:lnTo>
                    <a:pt x="99618" y="83820"/>
                  </a:lnTo>
                  <a:lnTo>
                    <a:pt x="99618" y="81241"/>
                  </a:lnTo>
                  <a:lnTo>
                    <a:pt x="97396" y="81280"/>
                  </a:lnTo>
                  <a:lnTo>
                    <a:pt x="95313" y="81280"/>
                  </a:lnTo>
                  <a:lnTo>
                    <a:pt x="96189" y="82130"/>
                  </a:lnTo>
                  <a:lnTo>
                    <a:pt x="91935" y="85090"/>
                  </a:lnTo>
                  <a:lnTo>
                    <a:pt x="91376" y="81280"/>
                  </a:lnTo>
                  <a:lnTo>
                    <a:pt x="95351" y="76200"/>
                  </a:lnTo>
                  <a:lnTo>
                    <a:pt x="93992" y="72390"/>
                  </a:lnTo>
                  <a:lnTo>
                    <a:pt x="88049" y="73660"/>
                  </a:lnTo>
                  <a:lnTo>
                    <a:pt x="87083" y="72390"/>
                  </a:lnTo>
                  <a:lnTo>
                    <a:pt x="85166" y="69850"/>
                  </a:lnTo>
                  <a:lnTo>
                    <a:pt x="85686" y="71120"/>
                  </a:lnTo>
                  <a:lnTo>
                    <a:pt x="83553" y="72390"/>
                  </a:lnTo>
                  <a:lnTo>
                    <a:pt x="83083" y="69850"/>
                  </a:lnTo>
                  <a:lnTo>
                    <a:pt x="81165" y="69850"/>
                  </a:lnTo>
                  <a:lnTo>
                    <a:pt x="82664" y="68580"/>
                  </a:lnTo>
                  <a:lnTo>
                    <a:pt x="82397" y="67310"/>
                  </a:lnTo>
                  <a:lnTo>
                    <a:pt x="82727" y="64770"/>
                  </a:lnTo>
                  <a:lnTo>
                    <a:pt x="81762" y="66040"/>
                  </a:lnTo>
                  <a:lnTo>
                    <a:pt x="80035" y="62230"/>
                  </a:lnTo>
                  <a:lnTo>
                    <a:pt x="76873" y="66040"/>
                  </a:lnTo>
                  <a:lnTo>
                    <a:pt x="77038" y="62230"/>
                  </a:lnTo>
                  <a:lnTo>
                    <a:pt x="74955" y="58420"/>
                  </a:lnTo>
                  <a:lnTo>
                    <a:pt x="69634" y="62230"/>
                  </a:lnTo>
                  <a:lnTo>
                    <a:pt x="67297" y="59690"/>
                  </a:lnTo>
                  <a:lnTo>
                    <a:pt x="69735" y="58420"/>
                  </a:lnTo>
                  <a:lnTo>
                    <a:pt x="69519" y="55880"/>
                  </a:lnTo>
                  <a:lnTo>
                    <a:pt x="72517" y="57150"/>
                  </a:lnTo>
                  <a:lnTo>
                    <a:pt x="71602" y="55880"/>
                  </a:lnTo>
                  <a:lnTo>
                    <a:pt x="71043" y="54610"/>
                  </a:lnTo>
                  <a:lnTo>
                    <a:pt x="70002" y="55880"/>
                  </a:lnTo>
                  <a:lnTo>
                    <a:pt x="70396" y="54610"/>
                  </a:lnTo>
                  <a:lnTo>
                    <a:pt x="65417" y="55880"/>
                  </a:lnTo>
                  <a:lnTo>
                    <a:pt x="65989" y="53340"/>
                  </a:lnTo>
                  <a:lnTo>
                    <a:pt x="64935" y="53340"/>
                  </a:lnTo>
                  <a:lnTo>
                    <a:pt x="63233" y="54610"/>
                  </a:lnTo>
                  <a:lnTo>
                    <a:pt x="62306" y="53340"/>
                  </a:lnTo>
                  <a:lnTo>
                    <a:pt x="60388" y="52070"/>
                  </a:lnTo>
                  <a:lnTo>
                    <a:pt x="59626" y="54610"/>
                  </a:lnTo>
                  <a:lnTo>
                    <a:pt x="59918" y="53340"/>
                  </a:lnTo>
                  <a:lnTo>
                    <a:pt x="60198" y="52070"/>
                  </a:lnTo>
                  <a:lnTo>
                    <a:pt x="60477" y="50800"/>
                  </a:lnTo>
                  <a:lnTo>
                    <a:pt x="56540" y="46990"/>
                  </a:lnTo>
                  <a:lnTo>
                    <a:pt x="55664" y="45720"/>
                  </a:lnTo>
                  <a:lnTo>
                    <a:pt x="54317" y="44450"/>
                  </a:lnTo>
                  <a:lnTo>
                    <a:pt x="52412" y="41910"/>
                  </a:lnTo>
                  <a:lnTo>
                    <a:pt x="51816" y="39370"/>
                  </a:lnTo>
                  <a:lnTo>
                    <a:pt x="51701" y="38100"/>
                  </a:lnTo>
                  <a:lnTo>
                    <a:pt x="48526" y="35560"/>
                  </a:lnTo>
                  <a:lnTo>
                    <a:pt x="45148" y="31750"/>
                  </a:lnTo>
                  <a:lnTo>
                    <a:pt x="42760" y="29210"/>
                  </a:lnTo>
                  <a:lnTo>
                    <a:pt x="43040" y="27940"/>
                  </a:lnTo>
                  <a:lnTo>
                    <a:pt x="43014" y="27381"/>
                  </a:lnTo>
                  <a:lnTo>
                    <a:pt x="41668" y="25400"/>
                  </a:lnTo>
                  <a:lnTo>
                    <a:pt x="40576" y="27940"/>
                  </a:lnTo>
                  <a:lnTo>
                    <a:pt x="39522" y="29210"/>
                  </a:lnTo>
                  <a:lnTo>
                    <a:pt x="38735" y="27940"/>
                  </a:lnTo>
                  <a:lnTo>
                    <a:pt x="37934" y="26670"/>
                  </a:lnTo>
                  <a:lnTo>
                    <a:pt x="36258" y="19050"/>
                  </a:lnTo>
                  <a:lnTo>
                    <a:pt x="39662" y="26670"/>
                  </a:lnTo>
                  <a:lnTo>
                    <a:pt x="38646" y="22860"/>
                  </a:lnTo>
                  <a:lnTo>
                    <a:pt x="38557" y="19050"/>
                  </a:lnTo>
                  <a:lnTo>
                    <a:pt x="38519" y="17780"/>
                  </a:lnTo>
                  <a:lnTo>
                    <a:pt x="37261" y="16510"/>
                  </a:lnTo>
                  <a:lnTo>
                    <a:pt x="35915" y="15240"/>
                  </a:lnTo>
                  <a:lnTo>
                    <a:pt x="34518" y="13970"/>
                  </a:lnTo>
                  <a:lnTo>
                    <a:pt x="33235" y="13970"/>
                  </a:lnTo>
                  <a:lnTo>
                    <a:pt x="31483" y="8890"/>
                  </a:lnTo>
                  <a:lnTo>
                    <a:pt x="32016" y="8890"/>
                  </a:lnTo>
                  <a:lnTo>
                    <a:pt x="31559" y="7620"/>
                  </a:lnTo>
                  <a:lnTo>
                    <a:pt x="29260" y="1270"/>
                  </a:lnTo>
                  <a:lnTo>
                    <a:pt x="27901" y="7620"/>
                  </a:lnTo>
                  <a:lnTo>
                    <a:pt x="24904" y="2540"/>
                  </a:lnTo>
                  <a:lnTo>
                    <a:pt x="24752" y="1270"/>
                  </a:lnTo>
                  <a:lnTo>
                    <a:pt x="24396" y="0"/>
                  </a:lnTo>
                  <a:lnTo>
                    <a:pt x="24130" y="1270"/>
                  </a:lnTo>
                  <a:lnTo>
                    <a:pt x="24561" y="5080"/>
                  </a:lnTo>
                  <a:lnTo>
                    <a:pt x="24663" y="20802"/>
                  </a:lnTo>
                  <a:lnTo>
                    <a:pt x="24599" y="22212"/>
                  </a:lnTo>
                  <a:lnTo>
                    <a:pt x="24993" y="22860"/>
                  </a:lnTo>
                  <a:lnTo>
                    <a:pt x="24790" y="27940"/>
                  </a:lnTo>
                  <a:lnTo>
                    <a:pt x="23571" y="26670"/>
                  </a:lnTo>
                  <a:lnTo>
                    <a:pt x="22110" y="26670"/>
                  </a:lnTo>
                  <a:lnTo>
                    <a:pt x="21386" y="25400"/>
                  </a:lnTo>
                  <a:lnTo>
                    <a:pt x="19939" y="22860"/>
                  </a:lnTo>
                  <a:lnTo>
                    <a:pt x="20675" y="19050"/>
                  </a:lnTo>
                  <a:lnTo>
                    <a:pt x="17627" y="15240"/>
                  </a:lnTo>
                  <a:lnTo>
                    <a:pt x="19608" y="24130"/>
                  </a:lnTo>
                  <a:lnTo>
                    <a:pt x="18732" y="25400"/>
                  </a:lnTo>
                  <a:lnTo>
                    <a:pt x="17564" y="22860"/>
                  </a:lnTo>
                  <a:lnTo>
                    <a:pt x="16510" y="30480"/>
                  </a:lnTo>
                  <a:lnTo>
                    <a:pt x="19812" y="35560"/>
                  </a:lnTo>
                  <a:lnTo>
                    <a:pt x="18300" y="40640"/>
                  </a:lnTo>
                  <a:lnTo>
                    <a:pt x="19481" y="41910"/>
                  </a:lnTo>
                  <a:lnTo>
                    <a:pt x="22352" y="48260"/>
                  </a:lnTo>
                  <a:lnTo>
                    <a:pt x="16916" y="43180"/>
                  </a:lnTo>
                  <a:lnTo>
                    <a:pt x="19062" y="48260"/>
                  </a:lnTo>
                  <a:lnTo>
                    <a:pt x="17754" y="46990"/>
                  </a:lnTo>
                  <a:lnTo>
                    <a:pt x="15087" y="46990"/>
                  </a:lnTo>
                  <a:lnTo>
                    <a:pt x="15506" y="49530"/>
                  </a:lnTo>
                  <a:lnTo>
                    <a:pt x="17653" y="57150"/>
                  </a:lnTo>
                  <a:lnTo>
                    <a:pt x="18046" y="59690"/>
                  </a:lnTo>
                  <a:lnTo>
                    <a:pt x="16903" y="59182"/>
                  </a:lnTo>
                  <a:lnTo>
                    <a:pt x="17805" y="60960"/>
                  </a:lnTo>
                  <a:lnTo>
                    <a:pt x="17221" y="64770"/>
                  </a:lnTo>
                  <a:lnTo>
                    <a:pt x="9398" y="63500"/>
                  </a:lnTo>
                  <a:lnTo>
                    <a:pt x="13944" y="73660"/>
                  </a:lnTo>
                  <a:lnTo>
                    <a:pt x="7518" y="74930"/>
                  </a:lnTo>
                  <a:lnTo>
                    <a:pt x="10020" y="81280"/>
                  </a:lnTo>
                  <a:lnTo>
                    <a:pt x="5372" y="87630"/>
                  </a:lnTo>
                  <a:lnTo>
                    <a:pt x="5334" y="93980"/>
                  </a:lnTo>
                  <a:lnTo>
                    <a:pt x="11722" y="92710"/>
                  </a:lnTo>
                  <a:lnTo>
                    <a:pt x="5346" y="96520"/>
                  </a:lnTo>
                  <a:lnTo>
                    <a:pt x="11785" y="96520"/>
                  </a:lnTo>
                  <a:lnTo>
                    <a:pt x="12065" y="97790"/>
                  </a:lnTo>
                  <a:lnTo>
                    <a:pt x="11912" y="99060"/>
                  </a:lnTo>
                  <a:lnTo>
                    <a:pt x="11493" y="99060"/>
                  </a:lnTo>
                  <a:lnTo>
                    <a:pt x="7340" y="104140"/>
                  </a:lnTo>
                  <a:lnTo>
                    <a:pt x="5448" y="105410"/>
                  </a:lnTo>
                  <a:lnTo>
                    <a:pt x="5969" y="101600"/>
                  </a:lnTo>
                  <a:lnTo>
                    <a:pt x="4559" y="102870"/>
                  </a:lnTo>
                  <a:lnTo>
                    <a:pt x="3924" y="105410"/>
                  </a:lnTo>
                  <a:lnTo>
                    <a:pt x="1816" y="104140"/>
                  </a:lnTo>
                  <a:lnTo>
                    <a:pt x="63" y="106680"/>
                  </a:lnTo>
                  <a:lnTo>
                    <a:pt x="2362" y="105410"/>
                  </a:lnTo>
                  <a:lnTo>
                    <a:pt x="3327" y="107950"/>
                  </a:lnTo>
                  <a:lnTo>
                    <a:pt x="2438" y="109220"/>
                  </a:lnTo>
                  <a:lnTo>
                    <a:pt x="5410" y="106680"/>
                  </a:lnTo>
                  <a:lnTo>
                    <a:pt x="8775" y="111760"/>
                  </a:lnTo>
                  <a:lnTo>
                    <a:pt x="0" y="110490"/>
                  </a:lnTo>
                  <a:lnTo>
                    <a:pt x="3340" y="116840"/>
                  </a:lnTo>
                  <a:lnTo>
                    <a:pt x="1346" y="114300"/>
                  </a:lnTo>
                  <a:lnTo>
                    <a:pt x="2501" y="116840"/>
                  </a:lnTo>
                  <a:lnTo>
                    <a:pt x="1219" y="124460"/>
                  </a:lnTo>
                  <a:lnTo>
                    <a:pt x="6350" y="127000"/>
                  </a:lnTo>
                  <a:lnTo>
                    <a:pt x="5600" y="127000"/>
                  </a:lnTo>
                  <a:lnTo>
                    <a:pt x="3848" y="128270"/>
                  </a:lnTo>
                  <a:lnTo>
                    <a:pt x="3390" y="127000"/>
                  </a:lnTo>
                  <a:lnTo>
                    <a:pt x="2362" y="133350"/>
                  </a:lnTo>
                  <a:lnTo>
                    <a:pt x="9436" y="140970"/>
                  </a:lnTo>
                  <a:lnTo>
                    <a:pt x="6413" y="146050"/>
                  </a:lnTo>
                  <a:lnTo>
                    <a:pt x="4826" y="146050"/>
                  </a:lnTo>
                  <a:lnTo>
                    <a:pt x="5346" y="147320"/>
                  </a:lnTo>
                  <a:lnTo>
                    <a:pt x="7886" y="147320"/>
                  </a:lnTo>
                  <a:lnTo>
                    <a:pt x="6388" y="148590"/>
                  </a:lnTo>
                  <a:lnTo>
                    <a:pt x="4800" y="148590"/>
                  </a:lnTo>
                  <a:lnTo>
                    <a:pt x="4749" y="149860"/>
                  </a:lnTo>
                  <a:lnTo>
                    <a:pt x="7658" y="152400"/>
                  </a:lnTo>
                  <a:lnTo>
                    <a:pt x="6832" y="153670"/>
                  </a:lnTo>
                  <a:lnTo>
                    <a:pt x="4991" y="152400"/>
                  </a:lnTo>
                  <a:lnTo>
                    <a:pt x="3263" y="158750"/>
                  </a:lnTo>
                  <a:lnTo>
                    <a:pt x="9766" y="161290"/>
                  </a:lnTo>
                  <a:lnTo>
                    <a:pt x="11531" y="166370"/>
                  </a:lnTo>
                  <a:lnTo>
                    <a:pt x="6946" y="167640"/>
                  </a:lnTo>
                  <a:lnTo>
                    <a:pt x="5562" y="175260"/>
                  </a:lnTo>
                  <a:lnTo>
                    <a:pt x="4914" y="175260"/>
                  </a:lnTo>
                  <a:lnTo>
                    <a:pt x="5283" y="181610"/>
                  </a:lnTo>
                  <a:lnTo>
                    <a:pt x="9956" y="186690"/>
                  </a:lnTo>
                  <a:lnTo>
                    <a:pt x="12903" y="193040"/>
                  </a:lnTo>
                  <a:lnTo>
                    <a:pt x="8686" y="198120"/>
                  </a:lnTo>
                  <a:lnTo>
                    <a:pt x="13322" y="207010"/>
                  </a:lnTo>
                  <a:lnTo>
                    <a:pt x="11760" y="214630"/>
                  </a:lnTo>
                  <a:lnTo>
                    <a:pt x="12395" y="213360"/>
                  </a:lnTo>
                  <a:lnTo>
                    <a:pt x="15303" y="213360"/>
                  </a:lnTo>
                  <a:lnTo>
                    <a:pt x="15963" y="214630"/>
                  </a:lnTo>
                  <a:lnTo>
                    <a:pt x="15341" y="215900"/>
                  </a:lnTo>
                  <a:lnTo>
                    <a:pt x="19850" y="218440"/>
                  </a:lnTo>
                  <a:lnTo>
                    <a:pt x="15671" y="218440"/>
                  </a:lnTo>
                  <a:lnTo>
                    <a:pt x="11849" y="219710"/>
                  </a:lnTo>
                  <a:lnTo>
                    <a:pt x="13728" y="223520"/>
                  </a:lnTo>
                  <a:lnTo>
                    <a:pt x="14198" y="226060"/>
                  </a:lnTo>
                  <a:lnTo>
                    <a:pt x="19697" y="224790"/>
                  </a:lnTo>
                  <a:lnTo>
                    <a:pt x="18034" y="231140"/>
                  </a:lnTo>
                  <a:lnTo>
                    <a:pt x="20040" y="236220"/>
                  </a:lnTo>
                  <a:lnTo>
                    <a:pt x="22072" y="241300"/>
                  </a:lnTo>
                  <a:lnTo>
                    <a:pt x="20497" y="246380"/>
                  </a:lnTo>
                  <a:lnTo>
                    <a:pt x="22161" y="247650"/>
                  </a:lnTo>
                  <a:lnTo>
                    <a:pt x="22821" y="248920"/>
                  </a:lnTo>
                  <a:lnTo>
                    <a:pt x="24587" y="250190"/>
                  </a:lnTo>
                  <a:lnTo>
                    <a:pt x="21717" y="251460"/>
                  </a:lnTo>
                  <a:lnTo>
                    <a:pt x="22288" y="255270"/>
                  </a:lnTo>
                  <a:lnTo>
                    <a:pt x="22580" y="257810"/>
                  </a:lnTo>
                  <a:lnTo>
                    <a:pt x="24866" y="262890"/>
                  </a:lnTo>
                  <a:lnTo>
                    <a:pt x="22517" y="261620"/>
                  </a:lnTo>
                  <a:lnTo>
                    <a:pt x="23253" y="265430"/>
                  </a:lnTo>
                  <a:lnTo>
                    <a:pt x="31826" y="262890"/>
                  </a:lnTo>
                  <a:lnTo>
                    <a:pt x="32816" y="265430"/>
                  </a:lnTo>
                  <a:lnTo>
                    <a:pt x="28854" y="267970"/>
                  </a:lnTo>
                  <a:lnTo>
                    <a:pt x="30378" y="273050"/>
                  </a:lnTo>
                  <a:lnTo>
                    <a:pt x="28613" y="279400"/>
                  </a:lnTo>
                  <a:lnTo>
                    <a:pt x="34315" y="283210"/>
                  </a:lnTo>
                  <a:lnTo>
                    <a:pt x="31940" y="283210"/>
                  </a:lnTo>
                  <a:lnTo>
                    <a:pt x="32715" y="284480"/>
                  </a:lnTo>
                  <a:lnTo>
                    <a:pt x="32600" y="293370"/>
                  </a:lnTo>
                  <a:lnTo>
                    <a:pt x="35204" y="291515"/>
                  </a:lnTo>
                  <a:lnTo>
                    <a:pt x="39522" y="294640"/>
                  </a:lnTo>
                  <a:lnTo>
                    <a:pt x="42151" y="297180"/>
                  </a:lnTo>
                  <a:lnTo>
                    <a:pt x="39293" y="297180"/>
                  </a:lnTo>
                  <a:lnTo>
                    <a:pt x="43649" y="298450"/>
                  </a:lnTo>
                  <a:lnTo>
                    <a:pt x="44488" y="298450"/>
                  </a:lnTo>
                  <a:lnTo>
                    <a:pt x="46812" y="300990"/>
                  </a:lnTo>
                  <a:lnTo>
                    <a:pt x="46799" y="302260"/>
                  </a:lnTo>
                  <a:lnTo>
                    <a:pt x="45097" y="302260"/>
                  </a:lnTo>
                  <a:lnTo>
                    <a:pt x="44894" y="304800"/>
                  </a:lnTo>
                  <a:lnTo>
                    <a:pt x="48590" y="302260"/>
                  </a:lnTo>
                  <a:lnTo>
                    <a:pt x="48475" y="306070"/>
                  </a:lnTo>
                  <a:lnTo>
                    <a:pt x="46278" y="304800"/>
                  </a:lnTo>
                  <a:lnTo>
                    <a:pt x="47205" y="307340"/>
                  </a:lnTo>
                  <a:lnTo>
                    <a:pt x="50634" y="307340"/>
                  </a:lnTo>
                  <a:lnTo>
                    <a:pt x="52412" y="308610"/>
                  </a:lnTo>
                  <a:lnTo>
                    <a:pt x="52082" y="312420"/>
                  </a:lnTo>
                  <a:lnTo>
                    <a:pt x="49847" y="313690"/>
                  </a:lnTo>
                  <a:lnTo>
                    <a:pt x="51460" y="313690"/>
                  </a:lnTo>
                  <a:lnTo>
                    <a:pt x="54038" y="314960"/>
                  </a:lnTo>
                  <a:lnTo>
                    <a:pt x="54013" y="316230"/>
                  </a:lnTo>
                  <a:lnTo>
                    <a:pt x="53009" y="316230"/>
                  </a:lnTo>
                  <a:lnTo>
                    <a:pt x="53009" y="320040"/>
                  </a:lnTo>
                  <a:lnTo>
                    <a:pt x="52768" y="320179"/>
                  </a:lnTo>
                  <a:lnTo>
                    <a:pt x="52705" y="320040"/>
                  </a:lnTo>
                  <a:lnTo>
                    <a:pt x="53009" y="320040"/>
                  </a:lnTo>
                  <a:lnTo>
                    <a:pt x="53009" y="316230"/>
                  </a:lnTo>
                  <a:lnTo>
                    <a:pt x="51993" y="316230"/>
                  </a:lnTo>
                  <a:lnTo>
                    <a:pt x="52070" y="320535"/>
                  </a:lnTo>
                  <a:lnTo>
                    <a:pt x="52908" y="320535"/>
                  </a:lnTo>
                  <a:lnTo>
                    <a:pt x="53238" y="321310"/>
                  </a:lnTo>
                  <a:lnTo>
                    <a:pt x="57848" y="321310"/>
                  </a:lnTo>
                  <a:lnTo>
                    <a:pt x="56553" y="325120"/>
                  </a:lnTo>
                  <a:lnTo>
                    <a:pt x="55714" y="325120"/>
                  </a:lnTo>
                  <a:lnTo>
                    <a:pt x="55359" y="326390"/>
                  </a:lnTo>
                  <a:lnTo>
                    <a:pt x="55206" y="326390"/>
                  </a:lnTo>
                  <a:lnTo>
                    <a:pt x="54724" y="325120"/>
                  </a:lnTo>
                  <a:lnTo>
                    <a:pt x="51384" y="325120"/>
                  </a:lnTo>
                  <a:lnTo>
                    <a:pt x="49898" y="325120"/>
                  </a:lnTo>
                  <a:lnTo>
                    <a:pt x="55422" y="327660"/>
                  </a:lnTo>
                  <a:lnTo>
                    <a:pt x="55714" y="330200"/>
                  </a:lnTo>
                  <a:lnTo>
                    <a:pt x="55384" y="330200"/>
                  </a:lnTo>
                  <a:lnTo>
                    <a:pt x="55054" y="331470"/>
                  </a:lnTo>
                  <a:lnTo>
                    <a:pt x="55219" y="331470"/>
                  </a:lnTo>
                  <a:lnTo>
                    <a:pt x="55880" y="332740"/>
                  </a:lnTo>
                  <a:lnTo>
                    <a:pt x="55905" y="334010"/>
                  </a:lnTo>
                  <a:lnTo>
                    <a:pt x="56286" y="335280"/>
                  </a:lnTo>
                  <a:lnTo>
                    <a:pt x="56743" y="335280"/>
                  </a:lnTo>
                  <a:lnTo>
                    <a:pt x="57086" y="336550"/>
                  </a:lnTo>
                  <a:lnTo>
                    <a:pt x="55651" y="336550"/>
                  </a:lnTo>
                  <a:lnTo>
                    <a:pt x="55943" y="335521"/>
                  </a:lnTo>
                  <a:lnTo>
                    <a:pt x="54457" y="336550"/>
                  </a:lnTo>
                  <a:lnTo>
                    <a:pt x="56794" y="337820"/>
                  </a:lnTo>
                  <a:lnTo>
                    <a:pt x="57391" y="339090"/>
                  </a:lnTo>
                  <a:lnTo>
                    <a:pt x="59944" y="337820"/>
                  </a:lnTo>
                  <a:lnTo>
                    <a:pt x="60413" y="340360"/>
                  </a:lnTo>
                  <a:lnTo>
                    <a:pt x="61734" y="337820"/>
                  </a:lnTo>
                  <a:lnTo>
                    <a:pt x="61302" y="337820"/>
                  </a:lnTo>
                  <a:lnTo>
                    <a:pt x="60731" y="336550"/>
                  </a:lnTo>
                  <a:lnTo>
                    <a:pt x="60452" y="336550"/>
                  </a:lnTo>
                  <a:lnTo>
                    <a:pt x="58572" y="332740"/>
                  </a:lnTo>
                  <a:lnTo>
                    <a:pt x="60439" y="332740"/>
                  </a:lnTo>
                  <a:lnTo>
                    <a:pt x="62128" y="334010"/>
                  </a:lnTo>
                  <a:lnTo>
                    <a:pt x="61429" y="336550"/>
                  </a:lnTo>
                  <a:lnTo>
                    <a:pt x="63461" y="335280"/>
                  </a:lnTo>
                  <a:lnTo>
                    <a:pt x="66586" y="335280"/>
                  </a:lnTo>
                  <a:lnTo>
                    <a:pt x="63868" y="339090"/>
                  </a:lnTo>
                  <a:lnTo>
                    <a:pt x="63728" y="344170"/>
                  </a:lnTo>
                  <a:lnTo>
                    <a:pt x="61760" y="345440"/>
                  </a:lnTo>
                  <a:lnTo>
                    <a:pt x="65316" y="347980"/>
                  </a:lnTo>
                  <a:lnTo>
                    <a:pt x="67614" y="354330"/>
                  </a:lnTo>
                  <a:lnTo>
                    <a:pt x="75260" y="354330"/>
                  </a:lnTo>
                  <a:lnTo>
                    <a:pt x="73367" y="355600"/>
                  </a:lnTo>
                  <a:lnTo>
                    <a:pt x="72936" y="356704"/>
                  </a:lnTo>
                  <a:lnTo>
                    <a:pt x="73279" y="356870"/>
                  </a:lnTo>
                  <a:lnTo>
                    <a:pt x="75133" y="361950"/>
                  </a:lnTo>
                  <a:lnTo>
                    <a:pt x="75603" y="361784"/>
                  </a:lnTo>
                  <a:lnTo>
                    <a:pt x="75819" y="361708"/>
                  </a:lnTo>
                  <a:lnTo>
                    <a:pt x="78765" y="360680"/>
                  </a:lnTo>
                  <a:lnTo>
                    <a:pt x="78943" y="364490"/>
                  </a:lnTo>
                  <a:lnTo>
                    <a:pt x="75882" y="361696"/>
                  </a:lnTo>
                  <a:lnTo>
                    <a:pt x="75730" y="361950"/>
                  </a:lnTo>
                  <a:lnTo>
                    <a:pt x="77622" y="364490"/>
                  </a:lnTo>
                  <a:lnTo>
                    <a:pt x="76301" y="364490"/>
                  </a:lnTo>
                  <a:lnTo>
                    <a:pt x="78435" y="369570"/>
                  </a:lnTo>
                  <a:lnTo>
                    <a:pt x="83667" y="373380"/>
                  </a:lnTo>
                  <a:lnTo>
                    <a:pt x="88811" y="375920"/>
                  </a:lnTo>
                  <a:lnTo>
                    <a:pt x="90741" y="383540"/>
                  </a:lnTo>
                  <a:lnTo>
                    <a:pt x="90766" y="382270"/>
                  </a:lnTo>
                  <a:lnTo>
                    <a:pt x="91211" y="381000"/>
                  </a:lnTo>
                  <a:lnTo>
                    <a:pt x="95110" y="388620"/>
                  </a:lnTo>
                  <a:lnTo>
                    <a:pt x="100507" y="394970"/>
                  </a:lnTo>
                  <a:lnTo>
                    <a:pt x="105752" y="401320"/>
                  </a:lnTo>
                  <a:lnTo>
                    <a:pt x="109181" y="408940"/>
                  </a:lnTo>
                  <a:lnTo>
                    <a:pt x="110236" y="412750"/>
                  </a:lnTo>
                  <a:lnTo>
                    <a:pt x="112369" y="411480"/>
                  </a:lnTo>
                  <a:lnTo>
                    <a:pt x="114985" y="411480"/>
                  </a:lnTo>
                  <a:lnTo>
                    <a:pt x="112966" y="414020"/>
                  </a:lnTo>
                  <a:lnTo>
                    <a:pt x="117779" y="414020"/>
                  </a:lnTo>
                  <a:lnTo>
                    <a:pt x="122605" y="416560"/>
                  </a:lnTo>
                  <a:lnTo>
                    <a:pt x="116751" y="425450"/>
                  </a:lnTo>
                  <a:lnTo>
                    <a:pt x="124536" y="426720"/>
                  </a:lnTo>
                  <a:lnTo>
                    <a:pt x="125641" y="424180"/>
                  </a:lnTo>
                  <a:lnTo>
                    <a:pt x="126733" y="426720"/>
                  </a:lnTo>
                  <a:lnTo>
                    <a:pt x="130975" y="427990"/>
                  </a:lnTo>
                  <a:lnTo>
                    <a:pt x="128943" y="429260"/>
                  </a:lnTo>
                  <a:lnTo>
                    <a:pt x="131038" y="429260"/>
                  </a:lnTo>
                  <a:lnTo>
                    <a:pt x="130746" y="430530"/>
                  </a:lnTo>
                  <a:lnTo>
                    <a:pt x="129578" y="430530"/>
                  </a:lnTo>
                  <a:lnTo>
                    <a:pt x="135077" y="433070"/>
                  </a:lnTo>
                  <a:lnTo>
                    <a:pt x="136855" y="436880"/>
                  </a:lnTo>
                  <a:lnTo>
                    <a:pt x="129870" y="436880"/>
                  </a:lnTo>
                  <a:lnTo>
                    <a:pt x="133553" y="441960"/>
                  </a:lnTo>
                  <a:lnTo>
                    <a:pt x="141135" y="441960"/>
                  </a:lnTo>
                  <a:lnTo>
                    <a:pt x="141376" y="440690"/>
                  </a:lnTo>
                  <a:lnTo>
                    <a:pt x="140855" y="440690"/>
                  </a:lnTo>
                  <a:lnTo>
                    <a:pt x="140639" y="439420"/>
                  </a:lnTo>
                  <a:lnTo>
                    <a:pt x="141770" y="438150"/>
                  </a:lnTo>
                  <a:lnTo>
                    <a:pt x="143700" y="438150"/>
                  </a:lnTo>
                  <a:lnTo>
                    <a:pt x="147421" y="435610"/>
                  </a:lnTo>
                  <a:lnTo>
                    <a:pt x="151917" y="433070"/>
                  </a:lnTo>
                  <a:close/>
                </a:path>
                <a:path w="320039" h="441959">
                  <a:moveTo>
                    <a:pt x="163576" y="120408"/>
                  </a:moveTo>
                  <a:lnTo>
                    <a:pt x="162306" y="118110"/>
                  </a:lnTo>
                  <a:lnTo>
                    <a:pt x="159943" y="119380"/>
                  </a:lnTo>
                  <a:lnTo>
                    <a:pt x="163576" y="120408"/>
                  </a:lnTo>
                  <a:close/>
                </a:path>
                <a:path w="320039" h="441959">
                  <a:moveTo>
                    <a:pt x="164439" y="120650"/>
                  </a:moveTo>
                  <a:lnTo>
                    <a:pt x="163576" y="120408"/>
                  </a:lnTo>
                  <a:lnTo>
                    <a:pt x="163982" y="121145"/>
                  </a:lnTo>
                  <a:lnTo>
                    <a:pt x="164439" y="120650"/>
                  </a:lnTo>
                  <a:close/>
                </a:path>
                <a:path w="320039" h="441959">
                  <a:moveTo>
                    <a:pt x="167259" y="117805"/>
                  </a:moveTo>
                  <a:lnTo>
                    <a:pt x="164579" y="117754"/>
                  </a:lnTo>
                  <a:lnTo>
                    <a:pt x="166497" y="117906"/>
                  </a:lnTo>
                  <a:lnTo>
                    <a:pt x="167259" y="117805"/>
                  </a:lnTo>
                  <a:close/>
                </a:path>
                <a:path w="320039" h="441959">
                  <a:moveTo>
                    <a:pt x="170294" y="139103"/>
                  </a:moveTo>
                  <a:lnTo>
                    <a:pt x="167894" y="139001"/>
                  </a:lnTo>
                  <a:lnTo>
                    <a:pt x="168719" y="141122"/>
                  </a:lnTo>
                  <a:lnTo>
                    <a:pt x="170294" y="139103"/>
                  </a:lnTo>
                  <a:close/>
                </a:path>
                <a:path w="320039" h="441959">
                  <a:moveTo>
                    <a:pt x="188163" y="144780"/>
                  </a:moveTo>
                  <a:lnTo>
                    <a:pt x="187477" y="144437"/>
                  </a:lnTo>
                  <a:lnTo>
                    <a:pt x="187299" y="144780"/>
                  </a:lnTo>
                  <a:lnTo>
                    <a:pt x="188163" y="144780"/>
                  </a:lnTo>
                  <a:close/>
                </a:path>
                <a:path w="320039" h="441959">
                  <a:moveTo>
                    <a:pt x="188353" y="130086"/>
                  </a:moveTo>
                  <a:lnTo>
                    <a:pt x="187655" y="131597"/>
                  </a:lnTo>
                  <a:lnTo>
                    <a:pt x="188353" y="130086"/>
                  </a:lnTo>
                  <a:close/>
                </a:path>
                <a:path w="320039" h="441959">
                  <a:moveTo>
                    <a:pt x="188709" y="129120"/>
                  </a:moveTo>
                  <a:lnTo>
                    <a:pt x="187159" y="129019"/>
                  </a:lnTo>
                  <a:lnTo>
                    <a:pt x="188315" y="130048"/>
                  </a:lnTo>
                  <a:lnTo>
                    <a:pt x="188709" y="129120"/>
                  </a:lnTo>
                  <a:close/>
                </a:path>
                <a:path w="320039" h="441959">
                  <a:moveTo>
                    <a:pt x="192582" y="148666"/>
                  </a:moveTo>
                  <a:lnTo>
                    <a:pt x="192112" y="149860"/>
                  </a:lnTo>
                  <a:lnTo>
                    <a:pt x="192582" y="148666"/>
                  </a:lnTo>
                  <a:close/>
                </a:path>
                <a:path w="320039" h="441959">
                  <a:moveTo>
                    <a:pt x="247967" y="146050"/>
                  </a:moveTo>
                  <a:lnTo>
                    <a:pt x="247789" y="146050"/>
                  </a:lnTo>
                  <a:lnTo>
                    <a:pt x="247942" y="146126"/>
                  </a:lnTo>
                  <a:close/>
                </a:path>
                <a:path w="320039" h="441959">
                  <a:moveTo>
                    <a:pt x="252031" y="157480"/>
                  </a:moveTo>
                  <a:lnTo>
                    <a:pt x="251993" y="157264"/>
                  </a:lnTo>
                  <a:lnTo>
                    <a:pt x="250101" y="154940"/>
                  </a:lnTo>
                  <a:lnTo>
                    <a:pt x="249732" y="157480"/>
                  </a:lnTo>
                  <a:lnTo>
                    <a:pt x="252031" y="157480"/>
                  </a:lnTo>
                  <a:close/>
                </a:path>
                <a:path w="320039" h="441959">
                  <a:moveTo>
                    <a:pt x="268376" y="160769"/>
                  </a:moveTo>
                  <a:lnTo>
                    <a:pt x="268084" y="162013"/>
                  </a:lnTo>
                  <a:lnTo>
                    <a:pt x="268262" y="161505"/>
                  </a:lnTo>
                  <a:lnTo>
                    <a:pt x="268312" y="161124"/>
                  </a:lnTo>
                  <a:lnTo>
                    <a:pt x="268376" y="160769"/>
                  </a:lnTo>
                  <a:close/>
                </a:path>
                <a:path w="320039" h="441959">
                  <a:moveTo>
                    <a:pt x="269595" y="146977"/>
                  </a:moveTo>
                  <a:lnTo>
                    <a:pt x="267677" y="145796"/>
                  </a:lnTo>
                  <a:lnTo>
                    <a:pt x="267830" y="145148"/>
                  </a:lnTo>
                  <a:lnTo>
                    <a:pt x="266217" y="146405"/>
                  </a:lnTo>
                  <a:lnTo>
                    <a:pt x="267614" y="147447"/>
                  </a:lnTo>
                  <a:lnTo>
                    <a:pt x="269595" y="146977"/>
                  </a:lnTo>
                  <a:close/>
                </a:path>
                <a:path w="320039" h="441959">
                  <a:moveTo>
                    <a:pt x="270776" y="163830"/>
                  </a:moveTo>
                  <a:lnTo>
                    <a:pt x="270497" y="163588"/>
                  </a:lnTo>
                  <a:lnTo>
                    <a:pt x="270306" y="163830"/>
                  </a:lnTo>
                  <a:lnTo>
                    <a:pt x="270776" y="163830"/>
                  </a:lnTo>
                  <a:close/>
                </a:path>
                <a:path w="320039" h="441959">
                  <a:moveTo>
                    <a:pt x="275907" y="153238"/>
                  </a:moveTo>
                  <a:lnTo>
                    <a:pt x="275729" y="151130"/>
                  </a:lnTo>
                  <a:lnTo>
                    <a:pt x="275234" y="152400"/>
                  </a:lnTo>
                  <a:lnTo>
                    <a:pt x="275209" y="153504"/>
                  </a:lnTo>
                  <a:lnTo>
                    <a:pt x="275907" y="153238"/>
                  </a:lnTo>
                  <a:close/>
                </a:path>
                <a:path w="320039" h="441959">
                  <a:moveTo>
                    <a:pt x="278003" y="162560"/>
                  </a:moveTo>
                  <a:lnTo>
                    <a:pt x="277126" y="163156"/>
                  </a:lnTo>
                  <a:lnTo>
                    <a:pt x="276999" y="163830"/>
                  </a:lnTo>
                  <a:lnTo>
                    <a:pt x="277698" y="164134"/>
                  </a:lnTo>
                  <a:lnTo>
                    <a:pt x="278003" y="162560"/>
                  </a:lnTo>
                  <a:close/>
                </a:path>
                <a:path w="320039" h="441959">
                  <a:moveTo>
                    <a:pt x="278130" y="152400"/>
                  </a:moveTo>
                  <a:lnTo>
                    <a:pt x="275907" y="153238"/>
                  </a:lnTo>
                  <a:lnTo>
                    <a:pt x="276009" y="154343"/>
                  </a:lnTo>
                  <a:lnTo>
                    <a:pt x="278130" y="152400"/>
                  </a:lnTo>
                  <a:close/>
                </a:path>
                <a:path w="320039" h="441959">
                  <a:moveTo>
                    <a:pt x="279933" y="165100"/>
                  </a:moveTo>
                  <a:lnTo>
                    <a:pt x="277698" y="164134"/>
                  </a:lnTo>
                  <a:lnTo>
                    <a:pt x="277520" y="165100"/>
                  </a:lnTo>
                  <a:lnTo>
                    <a:pt x="279933" y="165100"/>
                  </a:lnTo>
                  <a:close/>
                </a:path>
                <a:path w="320039" h="441959">
                  <a:moveTo>
                    <a:pt x="282549" y="150380"/>
                  </a:moveTo>
                  <a:lnTo>
                    <a:pt x="282257" y="149847"/>
                  </a:lnTo>
                  <a:lnTo>
                    <a:pt x="278879" y="149415"/>
                  </a:lnTo>
                  <a:lnTo>
                    <a:pt x="282549" y="150380"/>
                  </a:lnTo>
                  <a:close/>
                </a:path>
                <a:path w="320039" h="441959">
                  <a:moveTo>
                    <a:pt x="282740" y="147447"/>
                  </a:moveTo>
                  <a:lnTo>
                    <a:pt x="278193" y="143916"/>
                  </a:lnTo>
                  <a:lnTo>
                    <a:pt x="281508" y="147612"/>
                  </a:lnTo>
                  <a:lnTo>
                    <a:pt x="282740" y="147447"/>
                  </a:lnTo>
                  <a:close/>
                </a:path>
                <a:path w="320039" h="441959">
                  <a:moveTo>
                    <a:pt x="283679" y="150025"/>
                  </a:moveTo>
                  <a:lnTo>
                    <a:pt x="281508" y="147612"/>
                  </a:lnTo>
                  <a:lnTo>
                    <a:pt x="281076" y="147662"/>
                  </a:lnTo>
                  <a:lnTo>
                    <a:pt x="282257" y="149847"/>
                  </a:lnTo>
                  <a:lnTo>
                    <a:pt x="283679" y="150025"/>
                  </a:lnTo>
                  <a:close/>
                </a:path>
                <a:path w="320039" h="441959">
                  <a:moveTo>
                    <a:pt x="284124" y="152577"/>
                  </a:moveTo>
                  <a:lnTo>
                    <a:pt x="283908" y="152400"/>
                  </a:lnTo>
                  <a:lnTo>
                    <a:pt x="284099" y="151130"/>
                  </a:lnTo>
                  <a:lnTo>
                    <a:pt x="282130" y="153670"/>
                  </a:lnTo>
                  <a:lnTo>
                    <a:pt x="284124" y="152577"/>
                  </a:lnTo>
                  <a:close/>
                </a:path>
                <a:path w="320039" h="441959">
                  <a:moveTo>
                    <a:pt x="284441" y="152400"/>
                  </a:moveTo>
                  <a:lnTo>
                    <a:pt x="284124" y="152577"/>
                  </a:lnTo>
                  <a:lnTo>
                    <a:pt x="284302" y="152717"/>
                  </a:lnTo>
                  <a:lnTo>
                    <a:pt x="284441" y="152400"/>
                  </a:lnTo>
                  <a:close/>
                </a:path>
                <a:path w="320039" h="441959">
                  <a:moveTo>
                    <a:pt x="292874" y="151130"/>
                  </a:moveTo>
                  <a:lnTo>
                    <a:pt x="292569" y="151130"/>
                  </a:lnTo>
                  <a:lnTo>
                    <a:pt x="292874" y="151130"/>
                  </a:lnTo>
                  <a:close/>
                </a:path>
                <a:path w="320039" h="441959">
                  <a:moveTo>
                    <a:pt x="299872" y="151130"/>
                  </a:moveTo>
                  <a:lnTo>
                    <a:pt x="298589" y="149860"/>
                  </a:lnTo>
                  <a:lnTo>
                    <a:pt x="298767" y="150380"/>
                  </a:lnTo>
                  <a:lnTo>
                    <a:pt x="299872" y="151130"/>
                  </a:lnTo>
                  <a:close/>
                </a:path>
                <a:path w="320039" h="441959">
                  <a:moveTo>
                    <a:pt x="301269" y="164160"/>
                  </a:moveTo>
                  <a:lnTo>
                    <a:pt x="298665" y="160502"/>
                  </a:lnTo>
                  <a:lnTo>
                    <a:pt x="297726" y="162344"/>
                  </a:lnTo>
                  <a:lnTo>
                    <a:pt x="298805" y="162534"/>
                  </a:lnTo>
                  <a:lnTo>
                    <a:pt x="300583" y="164503"/>
                  </a:lnTo>
                  <a:lnTo>
                    <a:pt x="301269" y="164160"/>
                  </a:lnTo>
                  <a:close/>
                </a:path>
                <a:path w="320039" h="441959">
                  <a:moveTo>
                    <a:pt x="301764" y="163906"/>
                  </a:moveTo>
                  <a:lnTo>
                    <a:pt x="301269" y="164160"/>
                  </a:lnTo>
                  <a:lnTo>
                    <a:pt x="301536" y="164515"/>
                  </a:lnTo>
                  <a:lnTo>
                    <a:pt x="301764" y="163906"/>
                  </a:lnTo>
                  <a:close/>
                </a:path>
                <a:path w="320039" h="441959">
                  <a:moveTo>
                    <a:pt x="302158" y="162902"/>
                  </a:moveTo>
                  <a:lnTo>
                    <a:pt x="301764" y="163906"/>
                  </a:lnTo>
                  <a:lnTo>
                    <a:pt x="302069" y="163753"/>
                  </a:lnTo>
                  <a:lnTo>
                    <a:pt x="302158" y="162902"/>
                  </a:lnTo>
                  <a:close/>
                </a:path>
                <a:path w="320039" h="441959">
                  <a:moveTo>
                    <a:pt x="302285" y="162331"/>
                  </a:moveTo>
                  <a:lnTo>
                    <a:pt x="302272" y="161836"/>
                  </a:lnTo>
                  <a:lnTo>
                    <a:pt x="302171" y="162902"/>
                  </a:lnTo>
                  <a:lnTo>
                    <a:pt x="302247" y="162674"/>
                  </a:lnTo>
                  <a:lnTo>
                    <a:pt x="302285" y="162331"/>
                  </a:lnTo>
                  <a:close/>
                </a:path>
                <a:path w="320039" h="441959">
                  <a:moveTo>
                    <a:pt x="307314" y="161696"/>
                  </a:moveTo>
                  <a:lnTo>
                    <a:pt x="307289" y="161290"/>
                  </a:lnTo>
                  <a:lnTo>
                    <a:pt x="307124" y="161048"/>
                  </a:lnTo>
                  <a:lnTo>
                    <a:pt x="307060" y="161772"/>
                  </a:lnTo>
                  <a:lnTo>
                    <a:pt x="306895" y="162153"/>
                  </a:lnTo>
                  <a:lnTo>
                    <a:pt x="306603" y="162331"/>
                  </a:lnTo>
                  <a:lnTo>
                    <a:pt x="307289" y="162128"/>
                  </a:lnTo>
                  <a:lnTo>
                    <a:pt x="307314" y="161696"/>
                  </a:lnTo>
                  <a:close/>
                </a:path>
                <a:path w="320039" h="441959">
                  <a:moveTo>
                    <a:pt x="308089" y="160020"/>
                  </a:moveTo>
                  <a:lnTo>
                    <a:pt x="307340" y="157797"/>
                  </a:lnTo>
                  <a:lnTo>
                    <a:pt x="306590" y="157480"/>
                  </a:lnTo>
                  <a:lnTo>
                    <a:pt x="307492" y="153670"/>
                  </a:lnTo>
                  <a:lnTo>
                    <a:pt x="304711" y="157480"/>
                  </a:lnTo>
                  <a:lnTo>
                    <a:pt x="303974" y="156210"/>
                  </a:lnTo>
                  <a:lnTo>
                    <a:pt x="303682" y="154940"/>
                  </a:lnTo>
                  <a:lnTo>
                    <a:pt x="303377" y="153670"/>
                  </a:lnTo>
                  <a:lnTo>
                    <a:pt x="304787" y="153670"/>
                  </a:lnTo>
                  <a:lnTo>
                    <a:pt x="302539" y="151130"/>
                  </a:lnTo>
                  <a:lnTo>
                    <a:pt x="303009" y="154940"/>
                  </a:lnTo>
                  <a:lnTo>
                    <a:pt x="301053" y="152400"/>
                  </a:lnTo>
                  <a:lnTo>
                    <a:pt x="300901" y="152400"/>
                  </a:lnTo>
                  <a:lnTo>
                    <a:pt x="301078" y="151130"/>
                  </a:lnTo>
                  <a:lnTo>
                    <a:pt x="299085" y="153670"/>
                  </a:lnTo>
                  <a:lnTo>
                    <a:pt x="299440" y="152400"/>
                  </a:lnTo>
                  <a:lnTo>
                    <a:pt x="298767" y="150380"/>
                  </a:lnTo>
                  <a:lnTo>
                    <a:pt x="296100" y="148590"/>
                  </a:lnTo>
                  <a:lnTo>
                    <a:pt x="294068" y="153670"/>
                  </a:lnTo>
                  <a:lnTo>
                    <a:pt x="292608" y="151193"/>
                  </a:lnTo>
                  <a:lnTo>
                    <a:pt x="287782" y="152400"/>
                  </a:lnTo>
                  <a:lnTo>
                    <a:pt x="292468" y="153670"/>
                  </a:lnTo>
                  <a:lnTo>
                    <a:pt x="288645" y="157480"/>
                  </a:lnTo>
                  <a:lnTo>
                    <a:pt x="287756" y="154940"/>
                  </a:lnTo>
                  <a:lnTo>
                    <a:pt x="287312" y="153670"/>
                  </a:lnTo>
                  <a:lnTo>
                    <a:pt x="285965" y="149860"/>
                  </a:lnTo>
                  <a:lnTo>
                    <a:pt x="285483" y="153670"/>
                  </a:lnTo>
                  <a:lnTo>
                    <a:pt x="284302" y="152717"/>
                  </a:lnTo>
                  <a:lnTo>
                    <a:pt x="283286" y="154940"/>
                  </a:lnTo>
                  <a:lnTo>
                    <a:pt x="280758" y="152400"/>
                  </a:lnTo>
                  <a:lnTo>
                    <a:pt x="276174" y="156210"/>
                  </a:lnTo>
                  <a:lnTo>
                    <a:pt x="276059" y="154940"/>
                  </a:lnTo>
                  <a:lnTo>
                    <a:pt x="276009" y="154343"/>
                  </a:lnTo>
                  <a:lnTo>
                    <a:pt x="275348" y="154940"/>
                  </a:lnTo>
                  <a:lnTo>
                    <a:pt x="275221" y="153670"/>
                  </a:lnTo>
                  <a:lnTo>
                    <a:pt x="275209" y="153504"/>
                  </a:lnTo>
                  <a:lnTo>
                    <a:pt x="275132" y="152679"/>
                  </a:lnTo>
                  <a:lnTo>
                    <a:pt x="274751" y="148590"/>
                  </a:lnTo>
                  <a:lnTo>
                    <a:pt x="272148" y="154940"/>
                  </a:lnTo>
                  <a:lnTo>
                    <a:pt x="269913" y="152400"/>
                  </a:lnTo>
                  <a:lnTo>
                    <a:pt x="270764" y="149860"/>
                  </a:lnTo>
                  <a:lnTo>
                    <a:pt x="272884" y="151130"/>
                  </a:lnTo>
                  <a:lnTo>
                    <a:pt x="271780" y="149860"/>
                  </a:lnTo>
                  <a:lnTo>
                    <a:pt x="270687" y="148590"/>
                  </a:lnTo>
                  <a:lnTo>
                    <a:pt x="269049" y="153670"/>
                  </a:lnTo>
                  <a:lnTo>
                    <a:pt x="266230" y="147320"/>
                  </a:lnTo>
                  <a:lnTo>
                    <a:pt x="264274" y="148590"/>
                  </a:lnTo>
                  <a:lnTo>
                    <a:pt x="263918" y="152400"/>
                  </a:lnTo>
                  <a:lnTo>
                    <a:pt x="259943" y="149860"/>
                  </a:lnTo>
                  <a:lnTo>
                    <a:pt x="256552" y="151130"/>
                  </a:lnTo>
                  <a:lnTo>
                    <a:pt x="256882" y="149860"/>
                  </a:lnTo>
                  <a:lnTo>
                    <a:pt x="250621" y="147320"/>
                  </a:lnTo>
                  <a:lnTo>
                    <a:pt x="247942" y="146126"/>
                  </a:lnTo>
                  <a:lnTo>
                    <a:pt x="246900" y="149860"/>
                  </a:lnTo>
                  <a:lnTo>
                    <a:pt x="243840" y="148590"/>
                  </a:lnTo>
                  <a:lnTo>
                    <a:pt x="241465" y="148590"/>
                  </a:lnTo>
                  <a:lnTo>
                    <a:pt x="241896" y="146050"/>
                  </a:lnTo>
                  <a:lnTo>
                    <a:pt x="242430" y="146050"/>
                  </a:lnTo>
                  <a:lnTo>
                    <a:pt x="243789" y="144780"/>
                  </a:lnTo>
                  <a:lnTo>
                    <a:pt x="241693" y="144780"/>
                  </a:lnTo>
                  <a:lnTo>
                    <a:pt x="241020" y="146050"/>
                  </a:lnTo>
                  <a:lnTo>
                    <a:pt x="238823" y="146050"/>
                  </a:lnTo>
                  <a:lnTo>
                    <a:pt x="239788" y="143510"/>
                  </a:lnTo>
                  <a:lnTo>
                    <a:pt x="236994" y="143510"/>
                  </a:lnTo>
                  <a:lnTo>
                    <a:pt x="233591" y="146050"/>
                  </a:lnTo>
                  <a:lnTo>
                    <a:pt x="230314" y="143510"/>
                  </a:lnTo>
                  <a:lnTo>
                    <a:pt x="229590" y="146050"/>
                  </a:lnTo>
                  <a:lnTo>
                    <a:pt x="231889" y="151130"/>
                  </a:lnTo>
                  <a:lnTo>
                    <a:pt x="227647" y="152400"/>
                  </a:lnTo>
                  <a:lnTo>
                    <a:pt x="227761" y="151130"/>
                  </a:lnTo>
                  <a:lnTo>
                    <a:pt x="227926" y="149860"/>
                  </a:lnTo>
                  <a:lnTo>
                    <a:pt x="228092" y="148590"/>
                  </a:lnTo>
                  <a:lnTo>
                    <a:pt x="227253" y="148590"/>
                  </a:lnTo>
                  <a:lnTo>
                    <a:pt x="228244" y="147320"/>
                  </a:lnTo>
                  <a:lnTo>
                    <a:pt x="229247" y="146050"/>
                  </a:lnTo>
                  <a:lnTo>
                    <a:pt x="227799" y="144780"/>
                  </a:lnTo>
                  <a:lnTo>
                    <a:pt x="228003" y="147320"/>
                  </a:lnTo>
                  <a:lnTo>
                    <a:pt x="226707" y="147320"/>
                  </a:lnTo>
                  <a:lnTo>
                    <a:pt x="227139" y="146050"/>
                  </a:lnTo>
                  <a:lnTo>
                    <a:pt x="226009" y="146050"/>
                  </a:lnTo>
                  <a:lnTo>
                    <a:pt x="226529" y="144780"/>
                  </a:lnTo>
                  <a:lnTo>
                    <a:pt x="227799" y="144780"/>
                  </a:lnTo>
                  <a:lnTo>
                    <a:pt x="228168" y="144780"/>
                  </a:lnTo>
                  <a:lnTo>
                    <a:pt x="226758" y="143510"/>
                  </a:lnTo>
                  <a:lnTo>
                    <a:pt x="225196" y="142240"/>
                  </a:lnTo>
                  <a:lnTo>
                    <a:pt x="224929" y="140970"/>
                  </a:lnTo>
                  <a:lnTo>
                    <a:pt x="224815" y="142240"/>
                  </a:lnTo>
                  <a:lnTo>
                    <a:pt x="224370" y="143510"/>
                  </a:lnTo>
                  <a:lnTo>
                    <a:pt x="220408" y="143510"/>
                  </a:lnTo>
                  <a:lnTo>
                    <a:pt x="222783" y="140970"/>
                  </a:lnTo>
                  <a:lnTo>
                    <a:pt x="221411" y="139700"/>
                  </a:lnTo>
                  <a:lnTo>
                    <a:pt x="220446" y="140970"/>
                  </a:lnTo>
                  <a:lnTo>
                    <a:pt x="219011" y="138430"/>
                  </a:lnTo>
                  <a:lnTo>
                    <a:pt x="218274" y="142240"/>
                  </a:lnTo>
                  <a:lnTo>
                    <a:pt x="217474" y="142240"/>
                  </a:lnTo>
                  <a:lnTo>
                    <a:pt x="217563" y="140970"/>
                  </a:lnTo>
                  <a:lnTo>
                    <a:pt x="217652" y="139700"/>
                  </a:lnTo>
                  <a:lnTo>
                    <a:pt x="217525" y="139700"/>
                  </a:lnTo>
                  <a:lnTo>
                    <a:pt x="215785" y="140970"/>
                  </a:lnTo>
                  <a:lnTo>
                    <a:pt x="210769" y="138430"/>
                  </a:lnTo>
                  <a:lnTo>
                    <a:pt x="211582" y="142240"/>
                  </a:lnTo>
                  <a:lnTo>
                    <a:pt x="206121" y="143510"/>
                  </a:lnTo>
                  <a:lnTo>
                    <a:pt x="203200" y="139700"/>
                  </a:lnTo>
                  <a:lnTo>
                    <a:pt x="202222" y="138430"/>
                  </a:lnTo>
                  <a:lnTo>
                    <a:pt x="197345" y="137160"/>
                  </a:lnTo>
                  <a:lnTo>
                    <a:pt x="194564" y="137160"/>
                  </a:lnTo>
                  <a:lnTo>
                    <a:pt x="191350" y="135890"/>
                  </a:lnTo>
                  <a:lnTo>
                    <a:pt x="188683" y="137160"/>
                  </a:lnTo>
                  <a:lnTo>
                    <a:pt x="187871" y="137160"/>
                  </a:lnTo>
                  <a:lnTo>
                    <a:pt x="187375" y="134607"/>
                  </a:lnTo>
                  <a:lnTo>
                    <a:pt x="188112" y="133350"/>
                  </a:lnTo>
                  <a:lnTo>
                    <a:pt x="185775" y="133350"/>
                  </a:lnTo>
                  <a:lnTo>
                    <a:pt x="185140" y="134620"/>
                  </a:lnTo>
                  <a:lnTo>
                    <a:pt x="182702" y="132080"/>
                  </a:lnTo>
                  <a:lnTo>
                    <a:pt x="185394" y="130810"/>
                  </a:lnTo>
                  <a:lnTo>
                    <a:pt x="182854" y="129540"/>
                  </a:lnTo>
                  <a:lnTo>
                    <a:pt x="182867" y="128270"/>
                  </a:lnTo>
                  <a:lnTo>
                    <a:pt x="179057" y="129540"/>
                  </a:lnTo>
                  <a:lnTo>
                    <a:pt x="179997" y="128270"/>
                  </a:lnTo>
                  <a:lnTo>
                    <a:pt x="180936" y="127000"/>
                  </a:lnTo>
                  <a:lnTo>
                    <a:pt x="178244" y="125730"/>
                  </a:lnTo>
                  <a:lnTo>
                    <a:pt x="176733" y="125730"/>
                  </a:lnTo>
                  <a:lnTo>
                    <a:pt x="177888" y="128270"/>
                  </a:lnTo>
                  <a:lnTo>
                    <a:pt x="176339" y="128270"/>
                  </a:lnTo>
                  <a:lnTo>
                    <a:pt x="174028" y="127000"/>
                  </a:lnTo>
                  <a:lnTo>
                    <a:pt x="175971" y="123190"/>
                  </a:lnTo>
                  <a:lnTo>
                    <a:pt x="172466" y="121920"/>
                  </a:lnTo>
                  <a:lnTo>
                    <a:pt x="164414" y="121920"/>
                  </a:lnTo>
                  <a:lnTo>
                    <a:pt x="163982" y="121145"/>
                  </a:lnTo>
                  <a:lnTo>
                    <a:pt x="162052" y="123190"/>
                  </a:lnTo>
                  <a:lnTo>
                    <a:pt x="159816" y="121920"/>
                  </a:lnTo>
                  <a:lnTo>
                    <a:pt x="159740" y="120650"/>
                  </a:lnTo>
                  <a:lnTo>
                    <a:pt x="159575" y="118110"/>
                  </a:lnTo>
                  <a:lnTo>
                    <a:pt x="159410" y="115570"/>
                  </a:lnTo>
                  <a:lnTo>
                    <a:pt x="158673" y="115570"/>
                  </a:lnTo>
                  <a:lnTo>
                    <a:pt x="156260" y="111760"/>
                  </a:lnTo>
                  <a:lnTo>
                    <a:pt x="153454" y="118110"/>
                  </a:lnTo>
                  <a:lnTo>
                    <a:pt x="150571" y="115570"/>
                  </a:lnTo>
                  <a:lnTo>
                    <a:pt x="150456" y="116840"/>
                  </a:lnTo>
                  <a:lnTo>
                    <a:pt x="149428" y="120650"/>
                  </a:lnTo>
                  <a:lnTo>
                    <a:pt x="146291" y="120650"/>
                  </a:lnTo>
                  <a:lnTo>
                    <a:pt x="144030" y="118110"/>
                  </a:lnTo>
                  <a:lnTo>
                    <a:pt x="145656" y="114300"/>
                  </a:lnTo>
                  <a:lnTo>
                    <a:pt x="149161" y="114300"/>
                  </a:lnTo>
                  <a:lnTo>
                    <a:pt x="148844" y="113030"/>
                  </a:lnTo>
                  <a:lnTo>
                    <a:pt x="148539" y="111760"/>
                  </a:lnTo>
                  <a:lnTo>
                    <a:pt x="145199" y="110490"/>
                  </a:lnTo>
                  <a:lnTo>
                    <a:pt x="146900" y="109220"/>
                  </a:lnTo>
                  <a:lnTo>
                    <a:pt x="144576" y="109220"/>
                  </a:lnTo>
                  <a:lnTo>
                    <a:pt x="145186" y="110490"/>
                  </a:lnTo>
                  <a:lnTo>
                    <a:pt x="146240" y="111760"/>
                  </a:lnTo>
                  <a:lnTo>
                    <a:pt x="145122" y="110490"/>
                  </a:lnTo>
                  <a:lnTo>
                    <a:pt x="144018" y="109220"/>
                  </a:lnTo>
                  <a:lnTo>
                    <a:pt x="141605" y="109220"/>
                  </a:lnTo>
                  <a:lnTo>
                    <a:pt x="139128" y="106680"/>
                  </a:lnTo>
                  <a:lnTo>
                    <a:pt x="139268" y="107950"/>
                  </a:lnTo>
                  <a:lnTo>
                    <a:pt x="139026" y="109220"/>
                  </a:lnTo>
                  <a:lnTo>
                    <a:pt x="138544" y="109220"/>
                  </a:lnTo>
                  <a:lnTo>
                    <a:pt x="134797" y="105410"/>
                  </a:lnTo>
                  <a:lnTo>
                    <a:pt x="135420" y="109220"/>
                  </a:lnTo>
                  <a:lnTo>
                    <a:pt x="132080" y="107950"/>
                  </a:lnTo>
                  <a:lnTo>
                    <a:pt x="131279" y="105410"/>
                  </a:lnTo>
                  <a:lnTo>
                    <a:pt x="134797" y="105410"/>
                  </a:lnTo>
                  <a:lnTo>
                    <a:pt x="134962" y="105410"/>
                  </a:lnTo>
                  <a:lnTo>
                    <a:pt x="131089" y="104140"/>
                  </a:lnTo>
                  <a:lnTo>
                    <a:pt x="106984" y="104140"/>
                  </a:lnTo>
                  <a:lnTo>
                    <a:pt x="106387" y="104140"/>
                  </a:lnTo>
                  <a:lnTo>
                    <a:pt x="103060" y="106680"/>
                  </a:lnTo>
                  <a:lnTo>
                    <a:pt x="111671" y="106680"/>
                  </a:lnTo>
                  <a:lnTo>
                    <a:pt x="104914" y="111760"/>
                  </a:lnTo>
                  <a:lnTo>
                    <a:pt x="107048" y="111760"/>
                  </a:lnTo>
                  <a:lnTo>
                    <a:pt x="107708" y="110490"/>
                  </a:lnTo>
                  <a:lnTo>
                    <a:pt x="108369" y="110490"/>
                  </a:lnTo>
                  <a:lnTo>
                    <a:pt x="108191" y="111760"/>
                  </a:lnTo>
                  <a:lnTo>
                    <a:pt x="106387" y="113030"/>
                  </a:lnTo>
                  <a:lnTo>
                    <a:pt x="110299" y="114300"/>
                  </a:lnTo>
                  <a:lnTo>
                    <a:pt x="110375" y="110490"/>
                  </a:lnTo>
                  <a:lnTo>
                    <a:pt x="113271" y="113030"/>
                  </a:lnTo>
                  <a:lnTo>
                    <a:pt x="112712" y="114300"/>
                  </a:lnTo>
                  <a:lnTo>
                    <a:pt x="113538" y="114300"/>
                  </a:lnTo>
                  <a:lnTo>
                    <a:pt x="116065" y="113030"/>
                  </a:lnTo>
                  <a:lnTo>
                    <a:pt x="118097" y="115570"/>
                  </a:lnTo>
                  <a:lnTo>
                    <a:pt x="117627" y="115570"/>
                  </a:lnTo>
                  <a:lnTo>
                    <a:pt x="117487" y="116840"/>
                  </a:lnTo>
                  <a:lnTo>
                    <a:pt x="116738" y="116840"/>
                  </a:lnTo>
                  <a:lnTo>
                    <a:pt x="121348" y="119380"/>
                  </a:lnTo>
                  <a:lnTo>
                    <a:pt x="127012" y="115570"/>
                  </a:lnTo>
                  <a:lnTo>
                    <a:pt x="130860" y="120650"/>
                  </a:lnTo>
                  <a:lnTo>
                    <a:pt x="127228" y="123190"/>
                  </a:lnTo>
                  <a:lnTo>
                    <a:pt x="131775" y="123190"/>
                  </a:lnTo>
                  <a:lnTo>
                    <a:pt x="130162" y="125730"/>
                  </a:lnTo>
                  <a:lnTo>
                    <a:pt x="133350" y="127000"/>
                  </a:lnTo>
                  <a:lnTo>
                    <a:pt x="133197" y="124460"/>
                  </a:lnTo>
                  <a:lnTo>
                    <a:pt x="135458" y="125730"/>
                  </a:lnTo>
                  <a:lnTo>
                    <a:pt x="138785" y="124460"/>
                  </a:lnTo>
                  <a:lnTo>
                    <a:pt x="140246" y="127000"/>
                  </a:lnTo>
                  <a:lnTo>
                    <a:pt x="137756" y="127000"/>
                  </a:lnTo>
                  <a:lnTo>
                    <a:pt x="142532" y="128270"/>
                  </a:lnTo>
                  <a:lnTo>
                    <a:pt x="140690" y="125730"/>
                  </a:lnTo>
                  <a:lnTo>
                    <a:pt x="143979" y="125730"/>
                  </a:lnTo>
                  <a:lnTo>
                    <a:pt x="143548" y="124460"/>
                  </a:lnTo>
                  <a:lnTo>
                    <a:pt x="142671" y="121920"/>
                  </a:lnTo>
                  <a:lnTo>
                    <a:pt x="145288" y="124460"/>
                  </a:lnTo>
                  <a:lnTo>
                    <a:pt x="144487" y="124460"/>
                  </a:lnTo>
                  <a:lnTo>
                    <a:pt x="147599" y="125730"/>
                  </a:lnTo>
                  <a:lnTo>
                    <a:pt x="147713" y="127266"/>
                  </a:lnTo>
                  <a:lnTo>
                    <a:pt x="147066" y="127469"/>
                  </a:lnTo>
                  <a:lnTo>
                    <a:pt x="146329" y="127711"/>
                  </a:lnTo>
                  <a:lnTo>
                    <a:pt x="145643" y="127749"/>
                  </a:lnTo>
                  <a:lnTo>
                    <a:pt x="146405" y="128358"/>
                  </a:lnTo>
                  <a:lnTo>
                    <a:pt x="147053" y="128739"/>
                  </a:lnTo>
                  <a:lnTo>
                    <a:pt x="147726" y="127393"/>
                  </a:lnTo>
                  <a:lnTo>
                    <a:pt x="147802" y="128270"/>
                  </a:lnTo>
                  <a:lnTo>
                    <a:pt x="151257" y="127000"/>
                  </a:lnTo>
                  <a:lnTo>
                    <a:pt x="152565" y="128270"/>
                  </a:lnTo>
                  <a:lnTo>
                    <a:pt x="152476" y="129540"/>
                  </a:lnTo>
                  <a:lnTo>
                    <a:pt x="150368" y="132080"/>
                  </a:lnTo>
                  <a:lnTo>
                    <a:pt x="150304" y="133350"/>
                  </a:lnTo>
                  <a:lnTo>
                    <a:pt x="152844" y="130810"/>
                  </a:lnTo>
                  <a:lnTo>
                    <a:pt x="156235" y="134620"/>
                  </a:lnTo>
                  <a:lnTo>
                    <a:pt x="159105" y="132080"/>
                  </a:lnTo>
                  <a:lnTo>
                    <a:pt x="157441" y="134607"/>
                  </a:lnTo>
                  <a:lnTo>
                    <a:pt x="159473" y="133350"/>
                  </a:lnTo>
                  <a:lnTo>
                    <a:pt x="160261" y="134620"/>
                  </a:lnTo>
                  <a:lnTo>
                    <a:pt x="159435" y="135890"/>
                  </a:lnTo>
                  <a:lnTo>
                    <a:pt x="162636" y="138430"/>
                  </a:lnTo>
                  <a:lnTo>
                    <a:pt x="161086" y="133350"/>
                  </a:lnTo>
                  <a:lnTo>
                    <a:pt x="160693" y="132080"/>
                  </a:lnTo>
                  <a:lnTo>
                    <a:pt x="160312" y="130810"/>
                  </a:lnTo>
                  <a:lnTo>
                    <a:pt x="163474" y="134620"/>
                  </a:lnTo>
                  <a:lnTo>
                    <a:pt x="163068" y="134620"/>
                  </a:lnTo>
                  <a:lnTo>
                    <a:pt x="163068" y="135890"/>
                  </a:lnTo>
                  <a:lnTo>
                    <a:pt x="162267" y="135890"/>
                  </a:lnTo>
                  <a:lnTo>
                    <a:pt x="165874" y="138430"/>
                  </a:lnTo>
                  <a:lnTo>
                    <a:pt x="170649" y="137160"/>
                  </a:lnTo>
                  <a:lnTo>
                    <a:pt x="173863" y="139700"/>
                  </a:lnTo>
                  <a:lnTo>
                    <a:pt x="173570" y="143510"/>
                  </a:lnTo>
                  <a:lnTo>
                    <a:pt x="170294" y="139700"/>
                  </a:lnTo>
                  <a:lnTo>
                    <a:pt x="170345" y="143510"/>
                  </a:lnTo>
                  <a:lnTo>
                    <a:pt x="175983" y="144780"/>
                  </a:lnTo>
                  <a:lnTo>
                    <a:pt x="179578" y="143510"/>
                  </a:lnTo>
                  <a:lnTo>
                    <a:pt x="183172" y="142240"/>
                  </a:lnTo>
                  <a:lnTo>
                    <a:pt x="187477" y="144437"/>
                  </a:lnTo>
                  <a:lnTo>
                    <a:pt x="188518" y="142240"/>
                  </a:lnTo>
                  <a:lnTo>
                    <a:pt x="189738" y="139700"/>
                  </a:lnTo>
                  <a:lnTo>
                    <a:pt x="190398" y="148590"/>
                  </a:lnTo>
                  <a:lnTo>
                    <a:pt x="193878" y="146050"/>
                  </a:lnTo>
                  <a:lnTo>
                    <a:pt x="193103" y="147320"/>
                  </a:lnTo>
                  <a:lnTo>
                    <a:pt x="192582" y="148666"/>
                  </a:lnTo>
                  <a:lnTo>
                    <a:pt x="195859" y="151130"/>
                  </a:lnTo>
                  <a:lnTo>
                    <a:pt x="200329" y="149860"/>
                  </a:lnTo>
                  <a:lnTo>
                    <a:pt x="206375" y="149860"/>
                  </a:lnTo>
                  <a:lnTo>
                    <a:pt x="205308" y="151130"/>
                  </a:lnTo>
                  <a:lnTo>
                    <a:pt x="207175" y="152400"/>
                  </a:lnTo>
                  <a:lnTo>
                    <a:pt x="210896" y="152400"/>
                  </a:lnTo>
                  <a:lnTo>
                    <a:pt x="213106" y="153670"/>
                  </a:lnTo>
                  <a:lnTo>
                    <a:pt x="214134" y="152400"/>
                  </a:lnTo>
                  <a:lnTo>
                    <a:pt x="215417" y="153670"/>
                  </a:lnTo>
                  <a:lnTo>
                    <a:pt x="215074" y="151130"/>
                  </a:lnTo>
                  <a:lnTo>
                    <a:pt x="219786" y="154940"/>
                  </a:lnTo>
                  <a:lnTo>
                    <a:pt x="230505" y="154940"/>
                  </a:lnTo>
                  <a:lnTo>
                    <a:pt x="235077" y="157480"/>
                  </a:lnTo>
                  <a:lnTo>
                    <a:pt x="234289" y="157480"/>
                  </a:lnTo>
                  <a:lnTo>
                    <a:pt x="232994" y="158750"/>
                  </a:lnTo>
                  <a:lnTo>
                    <a:pt x="239433" y="158750"/>
                  </a:lnTo>
                  <a:lnTo>
                    <a:pt x="239344" y="156210"/>
                  </a:lnTo>
                  <a:lnTo>
                    <a:pt x="238899" y="156210"/>
                  </a:lnTo>
                  <a:lnTo>
                    <a:pt x="238036" y="154940"/>
                  </a:lnTo>
                  <a:lnTo>
                    <a:pt x="238950" y="153670"/>
                  </a:lnTo>
                  <a:lnTo>
                    <a:pt x="240665" y="152400"/>
                  </a:lnTo>
                  <a:lnTo>
                    <a:pt x="242011" y="152400"/>
                  </a:lnTo>
                  <a:lnTo>
                    <a:pt x="239318" y="153670"/>
                  </a:lnTo>
                  <a:lnTo>
                    <a:pt x="241465" y="156210"/>
                  </a:lnTo>
                  <a:lnTo>
                    <a:pt x="242379" y="158750"/>
                  </a:lnTo>
                  <a:lnTo>
                    <a:pt x="242379" y="157619"/>
                  </a:lnTo>
                  <a:lnTo>
                    <a:pt x="242404" y="157772"/>
                  </a:lnTo>
                  <a:lnTo>
                    <a:pt x="242493" y="158064"/>
                  </a:lnTo>
                  <a:lnTo>
                    <a:pt x="242709" y="158318"/>
                  </a:lnTo>
                  <a:lnTo>
                    <a:pt x="242722" y="158127"/>
                  </a:lnTo>
                  <a:lnTo>
                    <a:pt x="242582" y="157835"/>
                  </a:lnTo>
                  <a:lnTo>
                    <a:pt x="242379" y="157530"/>
                  </a:lnTo>
                  <a:lnTo>
                    <a:pt x="242392" y="157264"/>
                  </a:lnTo>
                  <a:lnTo>
                    <a:pt x="242773" y="156210"/>
                  </a:lnTo>
                  <a:lnTo>
                    <a:pt x="245148" y="160020"/>
                  </a:lnTo>
                  <a:lnTo>
                    <a:pt x="244627" y="156210"/>
                  </a:lnTo>
                  <a:lnTo>
                    <a:pt x="243928" y="151130"/>
                  </a:lnTo>
                  <a:lnTo>
                    <a:pt x="247510" y="154940"/>
                  </a:lnTo>
                  <a:lnTo>
                    <a:pt x="247129" y="156210"/>
                  </a:lnTo>
                  <a:lnTo>
                    <a:pt x="250266" y="153670"/>
                  </a:lnTo>
                  <a:lnTo>
                    <a:pt x="251815" y="153670"/>
                  </a:lnTo>
                  <a:lnTo>
                    <a:pt x="252145" y="157264"/>
                  </a:lnTo>
                  <a:lnTo>
                    <a:pt x="254050" y="153670"/>
                  </a:lnTo>
                  <a:lnTo>
                    <a:pt x="254723" y="152400"/>
                  </a:lnTo>
                  <a:lnTo>
                    <a:pt x="256489" y="156210"/>
                  </a:lnTo>
                  <a:lnTo>
                    <a:pt x="254076" y="156210"/>
                  </a:lnTo>
                  <a:lnTo>
                    <a:pt x="253034" y="157480"/>
                  </a:lnTo>
                  <a:lnTo>
                    <a:pt x="254939" y="160020"/>
                  </a:lnTo>
                  <a:lnTo>
                    <a:pt x="256743" y="160020"/>
                  </a:lnTo>
                  <a:lnTo>
                    <a:pt x="260489" y="162560"/>
                  </a:lnTo>
                  <a:lnTo>
                    <a:pt x="259575" y="161290"/>
                  </a:lnTo>
                  <a:lnTo>
                    <a:pt x="262978" y="153670"/>
                  </a:lnTo>
                  <a:lnTo>
                    <a:pt x="265480" y="160020"/>
                  </a:lnTo>
                  <a:lnTo>
                    <a:pt x="269570" y="156210"/>
                  </a:lnTo>
                  <a:lnTo>
                    <a:pt x="265633" y="160020"/>
                  </a:lnTo>
                  <a:lnTo>
                    <a:pt x="268820" y="158750"/>
                  </a:lnTo>
                  <a:lnTo>
                    <a:pt x="268376" y="161290"/>
                  </a:lnTo>
                  <a:lnTo>
                    <a:pt x="269316" y="162560"/>
                  </a:lnTo>
                  <a:lnTo>
                    <a:pt x="270497" y="163588"/>
                  </a:lnTo>
                  <a:lnTo>
                    <a:pt x="272249" y="161290"/>
                  </a:lnTo>
                  <a:lnTo>
                    <a:pt x="273316" y="166370"/>
                  </a:lnTo>
                  <a:lnTo>
                    <a:pt x="276034" y="162560"/>
                  </a:lnTo>
                  <a:lnTo>
                    <a:pt x="276123" y="163830"/>
                  </a:lnTo>
                  <a:lnTo>
                    <a:pt x="277126" y="163156"/>
                  </a:lnTo>
                  <a:lnTo>
                    <a:pt x="277241" y="162560"/>
                  </a:lnTo>
                  <a:lnTo>
                    <a:pt x="278460" y="161290"/>
                  </a:lnTo>
                  <a:lnTo>
                    <a:pt x="280911" y="158750"/>
                  </a:lnTo>
                  <a:lnTo>
                    <a:pt x="285877" y="167640"/>
                  </a:lnTo>
                  <a:lnTo>
                    <a:pt x="291122" y="161290"/>
                  </a:lnTo>
                  <a:lnTo>
                    <a:pt x="295617" y="160020"/>
                  </a:lnTo>
                  <a:lnTo>
                    <a:pt x="295846" y="158750"/>
                  </a:lnTo>
                  <a:lnTo>
                    <a:pt x="296075" y="157480"/>
                  </a:lnTo>
                  <a:lnTo>
                    <a:pt x="296303" y="156210"/>
                  </a:lnTo>
                  <a:lnTo>
                    <a:pt x="300329" y="153670"/>
                  </a:lnTo>
                  <a:lnTo>
                    <a:pt x="301815" y="156210"/>
                  </a:lnTo>
                  <a:lnTo>
                    <a:pt x="299389" y="157480"/>
                  </a:lnTo>
                  <a:lnTo>
                    <a:pt x="301726" y="160020"/>
                  </a:lnTo>
                  <a:lnTo>
                    <a:pt x="303441" y="158750"/>
                  </a:lnTo>
                  <a:lnTo>
                    <a:pt x="305498" y="157480"/>
                  </a:lnTo>
                  <a:lnTo>
                    <a:pt x="305130" y="158750"/>
                  </a:lnTo>
                  <a:lnTo>
                    <a:pt x="306362" y="160020"/>
                  </a:lnTo>
                  <a:lnTo>
                    <a:pt x="308089" y="160020"/>
                  </a:lnTo>
                  <a:close/>
                </a:path>
                <a:path w="320039" h="441959">
                  <a:moveTo>
                    <a:pt x="309613" y="157480"/>
                  </a:moveTo>
                  <a:lnTo>
                    <a:pt x="307238" y="157480"/>
                  </a:lnTo>
                  <a:lnTo>
                    <a:pt x="307340" y="157797"/>
                  </a:lnTo>
                  <a:lnTo>
                    <a:pt x="309359" y="158623"/>
                  </a:lnTo>
                  <a:lnTo>
                    <a:pt x="309613" y="157480"/>
                  </a:lnTo>
                  <a:close/>
                </a:path>
                <a:path w="320039" h="441959">
                  <a:moveTo>
                    <a:pt x="314591" y="159372"/>
                  </a:moveTo>
                  <a:lnTo>
                    <a:pt x="314109" y="157746"/>
                  </a:lnTo>
                  <a:lnTo>
                    <a:pt x="314286" y="158750"/>
                  </a:lnTo>
                  <a:lnTo>
                    <a:pt x="314591" y="159372"/>
                  </a:lnTo>
                  <a:close/>
                </a:path>
                <a:path w="320039" h="441959">
                  <a:moveTo>
                    <a:pt x="315404" y="161048"/>
                  </a:moveTo>
                  <a:lnTo>
                    <a:pt x="314591" y="159372"/>
                  </a:lnTo>
                  <a:lnTo>
                    <a:pt x="314782" y="160020"/>
                  </a:lnTo>
                  <a:lnTo>
                    <a:pt x="313042" y="161290"/>
                  </a:lnTo>
                  <a:lnTo>
                    <a:pt x="312394" y="162560"/>
                  </a:lnTo>
                  <a:lnTo>
                    <a:pt x="314718" y="161290"/>
                  </a:lnTo>
                  <a:lnTo>
                    <a:pt x="315404" y="161048"/>
                  </a:lnTo>
                  <a:close/>
                </a:path>
                <a:path w="320039" h="441959">
                  <a:moveTo>
                    <a:pt x="315480" y="156210"/>
                  </a:moveTo>
                  <a:lnTo>
                    <a:pt x="313347" y="151130"/>
                  </a:lnTo>
                  <a:lnTo>
                    <a:pt x="309676" y="158750"/>
                  </a:lnTo>
                  <a:lnTo>
                    <a:pt x="309359" y="158623"/>
                  </a:lnTo>
                  <a:lnTo>
                    <a:pt x="308991" y="161290"/>
                  </a:lnTo>
                  <a:lnTo>
                    <a:pt x="308229" y="162560"/>
                  </a:lnTo>
                  <a:lnTo>
                    <a:pt x="310210" y="161290"/>
                  </a:lnTo>
                  <a:lnTo>
                    <a:pt x="312039" y="158750"/>
                  </a:lnTo>
                  <a:lnTo>
                    <a:pt x="314032" y="157480"/>
                  </a:lnTo>
                  <a:lnTo>
                    <a:pt x="314109" y="157746"/>
                  </a:lnTo>
                  <a:lnTo>
                    <a:pt x="314058" y="157480"/>
                  </a:lnTo>
                  <a:lnTo>
                    <a:pt x="315480" y="156210"/>
                  </a:lnTo>
                  <a:close/>
                </a:path>
                <a:path w="320039" h="441959">
                  <a:moveTo>
                    <a:pt x="315772" y="160921"/>
                  </a:moveTo>
                  <a:lnTo>
                    <a:pt x="315404" y="161048"/>
                  </a:lnTo>
                  <a:lnTo>
                    <a:pt x="315518" y="161290"/>
                  </a:lnTo>
                  <a:lnTo>
                    <a:pt x="315772" y="160921"/>
                  </a:lnTo>
                  <a:close/>
                </a:path>
                <a:path w="320039" h="441959">
                  <a:moveTo>
                    <a:pt x="317982" y="161429"/>
                  </a:moveTo>
                  <a:lnTo>
                    <a:pt x="317411" y="161861"/>
                  </a:lnTo>
                  <a:lnTo>
                    <a:pt x="317969" y="161912"/>
                  </a:lnTo>
                  <a:lnTo>
                    <a:pt x="317931" y="161709"/>
                  </a:lnTo>
                  <a:lnTo>
                    <a:pt x="317957" y="161556"/>
                  </a:lnTo>
                  <a:lnTo>
                    <a:pt x="317982" y="161429"/>
                  </a:lnTo>
                  <a:close/>
                </a:path>
                <a:path w="320039" h="441959">
                  <a:moveTo>
                    <a:pt x="318541" y="161023"/>
                  </a:moveTo>
                  <a:lnTo>
                    <a:pt x="318262" y="161048"/>
                  </a:lnTo>
                  <a:lnTo>
                    <a:pt x="318020" y="161112"/>
                  </a:lnTo>
                  <a:lnTo>
                    <a:pt x="317982" y="161429"/>
                  </a:lnTo>
                  <a:lnTo>
                    <a:pt x="318541" y="161023"/>
                  </a:lnTo>
                  <a:close/>
                </a:path>
                <a:path w="320039" h="441959">
                  <a:moveTo>
                    <a:pt x="318770" y="156210"/>
                  </a:moveTo>
                  <a:lnTo>
                    <a:pt x="317995" y="156210"/>
                  </a:lnTo>
                  <a:lnTo>
                    <a:pt x="317881" y="158750"/>
                  </a:lnTo>
                  <a:lnTo>
                    <a:pt x="317296" y="158750"/>
                  </a:lnTo>
                  <a:lnTo>
                    <a:pt x="315772" y="160921"/>
                  </a:lnTo>
                  <a:lnTo>
                    <a:pt x="318389" y="160020"/>
                  </a:lnTo>
                  <a:lnTo>
                    <a:pt x="318770" y="156210"/>
                  </a:lnTo>
                  <a:close/>
                </a:path>
                <a:path w="320039" h="441959">
                  <a:moveTo>
                    <a:pt x="319735" y="160121"/>
                  </a:moveTo>
                  <a:lnTo>
                    <a:pt x="318541" y="161023"/>
                  </a:lnTo>
                  <a:lnTo>
                    <a:pt x="318985" y="160972"/>
                  </a:lnTo>
                  <a:lnTo>
                    <a:pt x="319544" y="160997"/>
                  </a:lnTo>
                  <a:lnTo>
                    <a:pt x="319735" y="16012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3195286" y="7318453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70" h="283845">
                  <a:moveTo>
                    <a:pt x="354219" y="0"/>
                  </a:moveTo>
                  <a:lnTo>
                    <a:pt x="0" y="0"/>
                  </a:lnTo>
                  <a:lnTo>
                    <a:pt x="0" y="205082"/>
                  </a:lnTo>
                  <a:lnTo>
                    <a:pt x="5759" y="234597"/>
                  </a:lnTo>
                  <a:lnTo>
                    <a:pt x="21962" y="259600"/>
                  </a:lnTo>
                  <a:lnTo>
                    <a:pt x="46992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240975" y="7358609"/>
              <a:ext cx="354379" cy="191001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13601002" y="1231448"/>
              <a:ext cx="104775" cy="36830"/>
            </a:xfrm>
            <a:custGeom>
              <a:avLst/>
              <a:gdLst/>
              <a:ahLst/>
              <a:cxnLst/>
              <a:rect l="l" t="t" r="r" b="b"/>
              <a:pathLst>
                <a:path w="104775" h="36830">
                  <a:moveTo>
                    <a:pt x="27165" y="8128"/>
                  </a:moveTo>
                  <a:lnTo>
                    <a:pt x="22174" y="1739"/>
                  </a:lnTo>
                  <a:lnTo>
                    <a:pt x="8140" y="0"/>
                  </a:lnTo>
                  <a:lnTo>
                    <a:pt x="1727" y="4978"/>
                  </a:lnTo>
                  <a:lnTo>
                    <a:pt x="0" y="19037"/>
                  </a:lnTo>
                  <a:lnTo>
                    <a:pt x="4991" y="25425"/>
                  </a:lnTo>
                  <a:lnTo>
                    <a:pt x="19037" y="27165"/>
                  </a:lnTo>
                  <a:lnTo>
                    <a:pt x="25425" y="22186"/>
                  </a:lnTo>
                  <a:lnTo>
                    <a:pt x="26301" y="15151"/>
                  </a:lnTo>
                  <a:lnTo>
                    <a:pt x="27165" y="8128"/>
                  </a:lnTo>
                  <a:close/>
                </a:path>
                <a:path w="104775" h="36830">
                  <a:moveTo>
                    <a:pt x="65786" y="12915"/>
                  </a:moveTo>
                  <a:lnTo>
                    <a:pt x="60794" y="6515"/>
                  </a:lnTo>
                  <a:lnTo>
                    <a:pt x="46748" y="4775"/>
                  </a:lnTo>
                  <a:lnTo>
                    <a:pt x="40347" y="9766"/>
                  </a:lnTo>
                  <a:lnTo>
                    <a:pt x="38608" y="23812"/>
                  </a:lnTo>
                  <a:lnTo>
                    <a:pt x="43599" y="30213"/>
                  </a:lnTo>
                  <a:lnTo>
                    <a:pt x="57658" y="31953"/>
                  </a:lnTo>
                  <a:lnTo>
                    <a:pt x="64046" y="26962"/>
                  </a:lnTo>
                  <a:lnTo>
                    <a:pt x="64922" y="19939"/>
                  </a:lnTo>
                  <a:lnTo>
                    <a:pt x="65786" y="12915"/>
                  </a:lnTo>
                  <a:close/>
                </a:path>
                <a:path w="104775" h="36830">
                  <a:moveTo>
                    <a:pt x="104394" y="17691"/>
                  </a:moveTo>
                  <a:lnTo>
                    <a:pt x="99402" y="11290"/>
                  </a:lnTo>
                  <a:lnTo>
                    <a:pt x="85356" y="9550"/>
                  </a:lnTo>
                  <a:lnTo>
                    <a:pt x="78955" y="14541"/>
                  </a:lnTo>
                  <a:lnTo>
                    <a:pt x="77216" y="28587"/>
                  </a:lnTo>
                  <a:lnTo>
                    <a:pt x="82207" y="34988"/>
                  </a:lnTo>
                  <a:lnTo>
                    <a:pt x="96266" y="36728"/>
                  </a:lnTo>
                  <a:lnTo>
                    <a:pt x="102666" y="31737"/>
                  </a:lnTo>
                  <a:lnTo>
                    <a:pt x="103530" y="24714"/>
                  </a:lnTo>
                  <a:lnTo>
                    <a:pt x="104394" y="17691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1015888" y="3769327"/>
              <a:ext cx="194868" cy="172284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027015" y="4057946"/>
              <a:ext cx="108596" cy="94873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1342998" y="3803076"/>
              <a:ext cx="175511" cy="184711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3190468" y="4030153"/>
              <a:ext cx="151513" cy="167188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3046232" y="1154397"/>
              <a:ext cx="366789" cy="95229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2910300" y="1090730"/>
              <a:ext cx="638810" cy="224790"/>
            </a:xfrm>
            <a:custGeom>
              <a:avLst/>
              <a:gdLst/>
              <a:ahLst/>
              <a:cxnLst/>
              <a:rect l="l" t="t" r="r" b="b"/>
              <a:pathLst>
                <a:path w="638809" h="224790">
                  <a:moveTo>
                    <a:pt x="589217" y="224715"/>
                  </a:moveTo>
                  <a:lnTo>
                    <a:pt x="30166" y="155513"/>
                  </a:lnTo>
                  <a:lnTo>
                    <a:pt x="1041" y="130542"/>
                  </a:lnTo>
                  <a:lnTo>
                    <a:pt x="0" y="116792"/>
                  </a:lnTo>
                  <a:lnTo>
                    <a:pt x="10711" y="30187"/>
                  </a:lnTo>
                  <a:lnTo>
                    <a:pt x="15078" y="17108"/>
                  </a:lnTo>
                  <a:lnTo>
                    <a:pt x="23816" y="7071"/>
                  </a:lnTo>
                  <a:lnTo>
                    <a:pt x="35678" y="1045"/>
                  </a:lnTo>
                  <a:lnTo>
                    <a:pt x="49422" y="0"/>
                  </a:lnTo>
                  <a:lnTo>
                    <a:pt x="608473" y="69191"/>
                  </a:lnTo>
                  <a:lnTo>
                    <a:pt x="621542" y="73564"/>
                  </a:lnTo>
                  <a:lnTo>
                    <a:pt x="631577" y="82305"/>
                  </a:lnTo>
                  <a:lnTo>
                    <a:pt x="637607" y="94169"/>
                  </a:lnTo>
                  <a:lnTo>
                    <a:pt x="638661" y="107912"/>
                  </a:lnTo>
                  <a:lnTo>
                    <a:pt x="627928" y="194528"/>
                  </a:lnTo>
                  <a:lnTo>
                    <a:pt x="623565" y="207602"/>
                  </a:lnTo>
                  <a:lnTo>
                    <a:pt x="614828" y="217639"/>
                  </a:lnTo>
                  <a:lnTo>
                    <a:pt x="602962" y="223668"/>
                  </a:lnTo>
                  <a:lnTo>
                    <a:pt x="589217" y="224715"/>
                  </a:lnTo>
                  <a:close/>
                </a:path>
              </a:pathLst>
            </a:custGeom>
            <a:ln w="10701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1669771" y="3847548"/>
              <a:ext cx="187325" cy="168275"/>
            </a:xfrm>
            <a:custGeom>
              <a:avLst/>
              <a:gdLst/>
              <a:ahLst/>
              <a:cxnLst/>
              <a:rect l="l" t="t" r="r" b="b"/>
              <a:pathLst>
                <a:path w="187325" h="168275">
                  <a:moveTo>
                    <a:pt x="0" y="0"/>
                  </a:moveTo>
                  <a:lnTo>
                    <a:pt x="186884" y="23130"/>
                  </a:lnTo>
                  <a:lnTo>
                    <a:pt x="47757" y="167795"/>
                  </a:lnTo>
                  <a:lnTo>
                    <a:pt x="60218" y="65997"/>
                  </a:lnTo>
                  <a:lnTo>
                    <a:pt x="0" y="0"/>
                  </a:lnTo>
                  <a:close/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1729988" y="3870676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0" y="42867"/>
                  </a:moveTo>
                  <a:lnTo>
                    <a:pt x="126666" y="0"/>
                  </a:lnTo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1337138" y="862939"/>
              <a:ext cx="253824" cy="253824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500228" y="3510699"/>
              <a:ext cx="5046963" cy="6240645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947995" y="4021290"/>
              <a:ext cx="4135995" cy="5329676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3999872" y="4073174"/>
              <a:ext cx="3901440" cy="5095875"/>
            </a:xfrm>
            <a:custGeom>
              <a:avLst/>
              <a:gdLst/>
              <a:ahLst/>
              <a:cxnLst/>
              <a:rect l="l" t="t" r="r" b="b"/>
              <a:pathLst>
                <a:path w="3901440" h="5095875">
                  <a:moveTo>
                    <a:pt x="3248204" y="0"/>
                  </a:moveTo>
                  <a:lnTo>
                    <a:pt x="0" y="457462"/>
                  </a:lnTo>
                  <a:lnTo>
                    <a:pt x="653236" y="5095656"/>
                  </a:lnTo>
                  <a:lnTo>
                    <a:pt x="3901441" y="4638193"/>
                  </a:lnTo>
                  <a:lnTo>
                    <a:pt x="3796513" y="3893169"/>
                  </a:lnTo>
                  <a:lnTo>
                    <a:pt x="662597" y="3893169"/>
                  </a:lnTo>
                  <a:lnTo>
                    <a:pt x="254494" y="995446"/>
                  </a:lnTo>
                  <a:lnTo>
                    <a:pt x="3152207" y="587353"/>
                  </a:lnTo>
                  <a:lnTo>
                    <a:pt x="3330926" y="587353"/>
                  </a:lnTo>
                  <a:lnTo>
                    <a:pt x="3248204" y="0"/>
                  </a:lnTo>
                  <a:close/>
                </a:path>
                <a:path w="3901440" h="5095875">
                  <a:moveTo>
                    <a:pt x="3330926" y="587353"/>
                  </a:moveTo>
                  <a:lnTo>
                    <a:pt x="3152207" y="587353"/>
                  </a:lnTo>
                  <a:lnTo>
                    <a:pt x="3560310" y="3485056"/>
                  </a:lnTo>
                  <a:lnTo>
                    <a:pt x="662597" y="3893169"/>
                  </a:lnTo>
                  <a:lnTo>
                    <a:pt x="3796513" y="3893169"/>
                  </a:lnTo>
                  <a:lnTo>
                    <a:pt x="3330926" y="5873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 rot="21120000">
            <a:off x="4676733" y="4614587"/>
            <a:ext cx="814489" cy="137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5"/>
              </a:lnSpc>
            </a:pPr>
            <a:r>
              <a:rPr sz="105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1050">
              <a:latin typeface="Montserrat"/>
              <a:cs typeface="Montserrat"/>
            </a:endParaRPr>
          </a:p>
        </p:txBody>
      </p:sp>
      <p:sp>
        <p:nvSpPr>
          <p:cNvPr id="50" name="object 50"/>
          <p:cNvSpPr txBox="1"/>
          <p:nvPr/>
        </p:nvSpPr>
        <p:spPr>
          <a:xfrm rot="21120000">
            <a:off x="5024821" y="8386566"/>
            <a:ext cx="469427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1030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1" name="object 51"/>
          <p:cNvSpPr txBox="1"/>
          <p:nvPr/>
        </p:nvSpPr>
        <p:spPr>
          <a:xfrm rot="21120000">
            <a:off x="4886857" y="8492751"/>
            <a:ext cx="2439056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60" dirty="0">
                <a:solidFill>
                  <a:srgbClr val="3B3B3A"/>
                </a:solidFill>
                <a:latin typeface="Trebuchet MS"/>
                <a:cs typeface="Trebuchet MS"/>
              </a:rPr>
              <a:t>Голос,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который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слышат</a:t>
            </a:r>
            <a:r>
              <a:rPr sz="850" spc="240" dirty="0">
                <a:solidFill>
                  <a:srgbClr val="3B3B3A"/>
                </a:solidFill>
                <a:latin typeface="Trebuchet MS"/>
                <a:cs typeface="Trebuchet MS"/>
              </a:rPr>
              <a:t>  </a:t>
            </a:r>
            <a:r>
              <a:rPr sz="850" dirty="0">
                <a:solidFill>
                  <a:srgbClr val="36A9C2"/>
                </a:solidFill>
                <a:latin typeface="Trebuchet MS"/>
                <a:cs typeface="Trebuchet MS"/>
              </a:rPr>
              <a:t>#доверие</a:t>
            </a:r>
            <a:r>
              <a:rPr sz="850" spc="225" dirty="0">
                <a:solidFill>
                  <a:srgbClr val="36A9C2"/>
                </a:solidFill>
                <a:latin typeface="Trebuchet MS"/>
                <a:cs typeface="Trebuchet MS"/>
              </a:rPr>
              <a:t>  </a:t>
            </a:r>
            <a:r>
              <a:rPr sz="850" spc="-10" dirty="0">
                <a:solidFill>
                  <a:srgbClr val="36A9C2"/>
                </a:solidFill>
                <a:latin typeface="Trebuchet MS"/>
                <a:cs typeface="Trebuchet MS"/>
              </a:rPr>
              <a:t>#community</a:t>
            </a:r>
            <a:endParaRPr sz="850">
              <a:latin typeface="Trebuchet MS"/>
              <a:cs typeface="Trebuchet MS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983616" y="2120574"/>
            <a:ext cx="6551295" cy="6416040"/>
            <a:chOff x="983616" y="2120574"/>
            <a:chExt cx="6551295" cy="6416040"/>
          </a:xfrm>
        </p:grpSpPr>
        <p:sp>
          <p:nvSpPr>
            <p:cNvPr id="53" name="object 53"/>
            <p:cNvSpPr/>
            <p:nvPr/>
          </p:nvSpPr>
          <p:spPr>
            <a:xfrm>
              <a:off x="6939077" y="4375829"/>
              <a:ext cx="124460" cy="45720"/>
            </a:xfrm>
            <a:custGeom>
              <a:avLst/>
              <a:gdLst/>
              <a:ahLst/>
              <a:cxnLst/>
              <a:rect l="l" t="t" r="r" b="b"/>
              <a:pathLst>
                <a:path w="124459" h="45720">
                  <a:moveTo>
                    <a:pt x="32575" y="35445"/>
                  </a:moveTo>
                  <a:lnTo>
                    <a:pt x="31407" y="27089"/>
                  </a:lnTo>
                  <a:lnTo>
                    <a:pt x="30238" y="18745"/>
                  </a:lnTo>
                  <a:lnTo>
                    <a:pt x="22504" y="12941"/>
                  </a:lnTo>
                  <a:lnTo>
                    <a:pt x="5816" y="15278"/>
                  </a:lnTo>
                  <a:lnTo>
                    <a:pt x="0" y="22999"/>
                  </a:lnTo>
                  <a:lnTo>
                    <a:pt x="2349" y="39700"/>
                  </a:lnTo>
                  <a:lnTo>
                    <a:pt x="10071" y="45516"/>
                  </a:lnTo>
                  <a:lnTo>
                    <a:pt x="26771" y="43167"/>
                  </a:lnTo>
                  <a:lnTo>
                    <a:pt x="32575" y="35445"/>
                  </a:lnTo>
                  <a:close/>
                </a:path>
                <a:path w="124459" h="45720">
                  <a:moveTo>
                    <a:pt x="78473" y="28981"/>
                  </a:moveTo>
                  <a:lnTo>
                    <a:pt x="77292" y="20624"/>
                  </a:lnTo>
                  <a:lnTo>
                    <a:pt x="76123" y="12280"/>
                  </a:lnTo>
                  <a:lnTo>
                    <a:pt x="68389" y="6464"/>
                  </a:lnTo>
                  <a:lnTo>
                    <a:pt x="51701" y="8813"/>
                  </a:lnTo>
                  <a:lnTo>
                    <a:pt x="45885" y="16535"/>
                  </a:lnTo>
                  <a:lnTo>
                    <a:pt x="48234" y="33235"/>
                  </a:lnTo>
                  <a:lnTo>
                    <a:pt x="55956" y="39052"/>
                  </a:lnTo>
                  <a:lnTo>
                    <a:pt x="72656" y="36703"/>
                  </a:lnTo>
                  <a:lnTo>
                    <a:pt x="78473" y="28981"/>
                  </a:lnTo>
                  <a:close/>
                </a:path>
                <a:path w="124459" h="45720">
                  <a:moveTo>
                    <a:pt x="124358" y="22517"/>
                  </a:moveTo>
                  <a:lnTo>
                    <a:pt x="123177" y="14160"/>
                  </a:lnTo>
                  <a:lnTo>
                    <a:pt x="122008" y="5816"/>
                  </a:lnTo>
                  <a:lnTo>
                    <a:pt x="114287" y="0"/>
                  </a:lnTo>
                  <a:lnTo>
                    <a:pt x="97586" y="2349"/>
                  </a:lnTo>
                  <a:lnTo>
                    <a:pt x="91770" y="10071"/>
                  </a:lnTo>
                  <a:lnTo>
                    <a:pt x="94119" y="26771"/>
                  </a:lnTo>
                  <a:lnTo>
                    <a:pt x="101841" y="32600"/>
                  </a:lnTo>
                  <a:lnTo>
                    <a:pt x="118541" y="30238"/>
                  </a:lnTo>
                  <a:lnTo>
                    <a:pt x="124358" y="22517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764446" y="8079324"/>
              <a:ext cx="232225" cy="205813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859095" y="8422738"/>
              <a:ext cx="129418" cy="113374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159746" y="8018225"/>
              <a:ext cx="214786" cy="209134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352132" y="7711600"/>
              <a:ext cx="182758" cy="200957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281175" y="4414531"/>
              <a:ext cx="428122" cy="123033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119285" y="4336862"/>
              <a:ext cx="760730" cy="278765"/>
            </a:xfrm>
            <a:custGeom>
              <a:avLst/>
              <a:gdLst/>
              <a:ahLst/>
              <a:cxnLst/>
              <a:rect l="l" t="t" r="r" b="b"/>
              <a:pathLst>
                <a:path w="760729" h="278764">
                  <a:moveTo>
                    <a:pt x="725559" y="184800"/>
                  </a:moveTo>
                  <a:lnTo>
                    <a:pt x="61191" y="278378"/>
                  </a:lnTo>
                  <a:lnTo>
                    <a:pt x="44805" y="277399"/>
                  </a:lnTo>
                  <a:lnTo>
                    <a:pt x="30557" y="270455"/>
                  </a:lnTo>
                  <a:lnTo>
                    <a:pt x="19952" y="258677"/>
                  </a:lnTo>
                  <a:lnTo>
                    <a:pt x="14491" y="243196"/>
                  </a:lnTo>
                  <a:lnTo>
                    <a:pt x="0" y="140267"/>
                  </a:lnTo>
                  <a:lnTo>
                    <a:pt x="967" y="123881"/>
                  </a:lnTo>
                  <a:lnTo>
                    <a:pt x="7905" y="109634"/>
                  </a:lnTo>
                  <a:lnTo>
                    <a:pt x="19681" y="99028"/>
                  </a:lnTo>
                  <a:lnTo>
                    <a:pt x="35161" y="93567"/>
                  </a:lnTo>
                  <a:lnTo>
                    <a:pt x="699538" y="0"/>
                  </a:lnTo>
                  <a:lnTo>
                    <a:pt x="715925" y="973"/>
                  </a:lnTo>
                  <a:lnTo>
                    <a:pt x="730172" y="7914"/>
                  </a:lnTo>
                  <a:lnTo>
                    <a:pt x="740778" y="19691"/>
                  </a:lnTo>
                  <a:lnTo>
                    <a:pt x="746239" y="35171"/>
                  </a:lnTo>
                  <a:lnTo>
                    <a:pt x="760730" y="138100"/>
                  </a:lnTo>
                  <a:lnTo>
                    <a:pt x="759763" y="154486"/>
                  </a:lnTo>
                  <a:lnTo>
                    <a:pt x="752823" y="168734"/>
                  </a:lnTo>
                  <a:lnTo>
                    <a:pt x="741045" y="179339"/>
                  </a:lnTo>
                  <a:lnTo>
                    <a:pt x="725559" y="184800"/>
                  </a:lnTo>
                  <a:close/>
                </a:path>
              </a:pathLst>
            </a:custGeom>
            <a:ln w="12743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524793" y="7969164"/>
              <a:ext cx="222250" cy="209550"/>
            </a:xfrm>
            <a:custGeom>
              <a:avLst/>
              <a:gdLst/>
              <a:ahLst/>
              <a:cxnLst/>
              <a:rect l="l" t="t" r="r" b="b"/>
              <a:pathLst>
                <a:path w="222250" h="209550">
                  <a:moveTo>
                    <a:pt x="0" y="31276"/>
                  </a:moveTo>
                  <a:lnTo>
                    <a:pt x="222087" y="0"/>
                  </a:lnTo>
                  <a:lnTo>
                    <a:pt x="106886" y="209470"/>
                  </a:lnTo>
                  <a:lnTo>
                    <a:pt x="89683" y="88520"/>
                  </a:lnTo>
                  <a:lnTo>
                    <a:pt x="0" y="31276"/>
                  </a:lnTo>
                  <a:close/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614480" y="7969162"/>
              <a:ext cx="132715" cy="88900"/>
            </a:xfrm>
            <a:custGeom>
              <a:avLst/>
              <a:gdLst/>
              <a:ahLst/>
              <a:cxnLst/>
              <a:rect l="l" t="t" r="r" b="b"/>
              <a:pathLst>
                <a:path w="132714" h="88900">
                  <a:moveTo>
                    <a:pt x="0" y="88520"/>
                  </a:moveTo>
                  <a:lnTo>
                    <a:pt x="132404" y="0"/>
                  </a:lnTo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4308024" y="4641020"/>
              <a:ext cx="257810" cy="257810"/>
            </a:xfrm>
            <a:custGeom>
              <a:avLst/>
              <a:gdLst/>
              <a:ahLst/>
              <a:cxnLst/>
              <a:rect l="l" t="t" r="r" b="b"/>
              <a:pathLst>
                <a:path w="257810" h="257810">
                  <a:moveTo>
                    <a:pt x="110635" y="0"/>
                  </a:moveTo>
                  <a:lnTo>
                    <a:pt x="61936" y="17180"/>
                  </a:lnTo>
                  <a:lnTo>
                    <a:pt x="24890" y="50541"/>
                  </a:lnTo>
                  <a:lnTo>
                    <a:pt x="3058" y="95358"/>
                  </a:lnTo>
                  <a:lnTo>
                    <a:pt x="0" y="146906"/>
                  </a:lnTo>
                  <a:lnTo>
                    <a:pt x="17180" y="195605"/>
                  </a:lnTo>
                  <a:lnTo>
                    <a:pt x="50542" y="232651"/>
                  </a:lnTo>
                  <a:lnTo>
                    <a:pt x="95362" y="254483"/>
                  </a:lnTo>
                  <a:lnTo>
                    <a:pt x="146916" y="257541"/>
                  </a:lnTo>
                  <a:lnTo>
                    <a:pt x="195615" y="240365"/>
                  </a:lnTo>
                  <a:lnTo>
                    <a:pt x="232661" y="207004"/>
                  </a:lnTo>
                  <a:lnTo>
                    <a:pt x="254494" y="162184"/>
                  </a:lnTo>
                  <a:lnTo>
                    <a:pt x="257552" y="110635"/>
                  </a:lnTo>
                  <a:lnTo>
                    <a:pt x="240371" y="61936"/>
                  </a:lnTo>
                  <a:lnTo>
                    <a:pt x="207009" y="24890"/>
                  </a:lnTo>
                  <a:lnTo>
                    <a:pt x="162189" y="3058"/>
                  </a:lnTo>
                  <a:lnTo>
                    <a:pt x="110635" y="0"/>
                  </a:lnTo>
                  <a:close/>
                </a:path>
              </a:pathLst>
            </a:custGeom>
            <a:solidFill>
              <a:srgbClr val="FFE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358372" y="4686843"/>
              <a:ext cx="156410" cy="161638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983616" y="2198238"/>
              <a:ext cx="2984200" cy="4020818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1172736" y="2305119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198781" y="2120574"/>
              <a:ext cx="557742" cy="492372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293071" y="2367519"/>
              <a:ext cx="77128" cy="225312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343740" y="2390356"/>
              <a:ext cx="228464" cy="83461"/>
            </a:xfrm>
            <a:prstGeom prst="rect">
              <a:avLst/>
            </a:prstGeom>
          </p:spPr>
        </p:pic>
      </p:grpSp>
      <p:sp>
        <p:nvSpPr>
          <p:cNvPr id="69" name="object 69"/>
          <p:cNvSpPr txBox="1"/>
          <p:nvPr/>
        </p:nvSpPr>
        <p:spPr>
          <a:xfrm>
            <a:off x="1438233" y="4604527"/>
            <a:ext cx="146558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Рубашка-</a:t>
            </a: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поло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BERN </a:t>
            </a: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210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1471343" y="5156426"/>
            <a:ext cx="2207260" cy="523240"/>
            <a:chOff x="1471343" y="5156426"/>
            <a:chExt cx="2207260" cy="523240"/>
          </a:xfrm>
        </p:grpSpPr>
        <p:pic>
          <p:nvPicPr>
            <p:cNvPr id="71" name="object 7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71343" y="5156426"/>
              <a:ext cx="235311" cy="68609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1775701" y="5171535"/>
              <a:ext cx="1903095" cy="508000"/>
            </a:xfrm>
            <a:custGeom>
              <a:avLst/>
              <a:gdLst/>
              <a:ahLst/>
              <a:cxnLst/>
              <a:rect l="l" t="t" r="r" b="b"/>
              <a:pathLst>
                <a:path w="1903095" h="508000">
                  <a:moveTo>
                    <a:pt x="51231" y="52247"/>
                  </a:moveTo>
                  <a:lnTo>
                    <a:pt x="32842" y="27000"/>
                  </a:lnTo>
                  <a:lnTo>
                    <a:pt x="49987" y="1244"/>
                  </a:lnTo>
                  <a:lnTo>
                    <a:pt x="37515" y="1244"/>
                  </a:lnTo>
                  <a:lnTo>
                    <a:pt x="31584" y="10820"/>
                  </a:lnTo>
                  <a:lnTo>
                    <a:pt x="30073" y="13665"/>
                  </a:lnTo>
                  <a:lnTo>
                    <a:pt x="26657" y="19558"/>
                  </a:lnTo>
                  <a:lnTo>
                    <a:pt x="26250" y="19558"/>
                  </a:lnTo>
                  <a:lnTo>
                    <a:pt x="22326" y="13728"/>
                  </a:lnTo>
                  <a:lnTo>
                    <a:pt x="20688" y="10883"/>
                  </a:lnTo>
                  <a:lnTo>
                    <a:pt x="14135" y="1244"/>
                  </a:lnTo>
                  <a:lnTo>
                    <a:pt x="1270" y="1244"/>
                  </a:lnTo>
                  <a:lnTo>
                    <a:pt x="18249" y="25781"/>
                  </a:lnTo>
                  <a:lnTo>
                    <a:pt x="0" y="52247"/>
                  </a:lnTo>
                  <a:lnTo>
                    <a:pt x="12458" y="52247"/>
                  </a:lnTo>
                  <a:lnTo>
                    <a:pt x="19050" y="42291"/>
                  </a:lnTo>
                  <a:lnTo>
                    <a:pt x="20853" y="39141"/>
                  </a:lnTo>
                  <a:lnTo>
                    <a:pt x="24511" y="33159"/>
                  </a:lnTo>
                  <a:lnTo>
                    <a:pt x="24917" y="33159"/>
                  </a:lnTo>
                  <a:lnTo>
                    <a:pt x="29108" y="39382"/>
                  </a:lnTo>
                  <a:lnTo>
                    <a:pt x="38315" y="52247"/>
                  </a:lnTo>
                  <a:lnTo>
                    <a:pt x="51231" y="52247"/>
                  </a:lnTo>
                  <a:close/>
                </a:path>
                <a:path w="1903095" h="508000">
                  <a:moveTo>
                    <a:pt x="108915" y="1257"/>
                  </a:moveTo>
                  <a:lnTo>
                    <a:pt x="72872" y="1257"/>
                  </a:lnTo>
                  <a:lnTo>
                    <a:pt x="71094" y="17094"/>
                  </a:lnTo>
                  <a:lnTo>
                    <a:pt x="68414" y="39344"/>
                  </a:lnTo>
                  <a:lnTo>
                    <a:pt x="66268" y="41998"/>
                  </a:lnTo>
                  <a:lnTo>
                    <a:pt x="62191" y="41998"/>
                  </a:lnTo>
                  <a:lnTo>
                    <a:pt x="60731" y="41592"/>
                  </a:lnTo>
                  <a:lnTo>
                    <a:pt x="58635" y="52527"/>
                  </a:lnTo>
                  <a:lnTo>
                    <a:pt x="60299" y="53162"/>
                  </a:lnTo>
                  <a:lnTo>
                    <a:pt x="61912" y="53505"/>
                  </a:lnTo>
                  <a:lnTo>
                    <a:pt x="72593" y="53505"/>
                  </a:lnTo>
                  <a:lnTo>
                    <a:pt x="77673" y="47510"/>
                  </a:lnTo>
                  <a:lnTo>
                    <a:pt x="79235" y="36144"/>
                  </a:lnTo>
                  <a:lnTo>
                    <a:pt x="82296" y="10769"/>
                  </a:lnTo>
                  <a:lnTo>
                    <a:pt x="97040" y="10769"/>
                  </a:lnTo>
                  <a:lnTo>
                    <a:pt x="97040" y="52260"/>
                  </a:lnTo>
                  <a:lnTo>
                    <a:pt x="108915" y="52260"/>
                  </a:lnTo>
                  <a:lnTo>
                    <a:pt x="108915" y="1257"/>
                  </a:lnTo>
                  <a:close/>
                </a:path>
                <a:path w="1903095" h="508000">
                  <a:moveTo>
                    <a:pt x="174244" y="26809"/>
                  </a:moveTo>
                  <a:lnTo>
                    <a:pt x="172161" y="15443"/>
                  </a:lnTo>
                  <a:lnTo>
                    <a:pt x="168414" y="9804"/>
                  </a:lnTo>
                  <a:lnTo>
                    <a:pt x="166573" y="7023"/>
                  </a:lnTo>
                  <a:lnTo>
                    <a:pt x="162077" y="4127"/>
                  </a:lnTo>
                  <a:lnTo>
                    <a:pt x="162077" y="16560"/>
                  </a:lnTo>
                  <a:lnTo>
                    <a:pt x="162077" y="37007"/>
                  </a:lnTo>
                  <a:lnTo>
                    <a:pt x="157137" y="43700"/>
                  </a:lnTo>
                  <a:lnTo>
                    <a:pt x="140677" y="43700"/>
                  </a:lnTo>
                  <a:lnTo>
                    <a:pt x="135737" y="37007"/>
                  </a:lnTo>
                  <a:lnTo>
                    <a:pt x="135737" y="16560"/>
                  </a:lnTo>
                  <a:lnTo>
                    <a:pt x="140677" y="9804"/>
                  </a:lnTo>
                  <a:lnTo>
                    <a:pt x="157137" y="9804"/>
                  </a:lnTo>
                  <a:lnTo>
                    <a:pt x="162077" y="16560"/>
                  </a:lnTo>
                  <a:lnTo>
                    <a:pt x="162077" y="4127"/>
                  </a:lnTo>
                  <a:lnTo>
                    <a:pt x="158483" y="1790"/>
                  </a:lnTo>
                  <a:lnTo>
                    <a:pt x="148907" y="0"/>
                  </a:lnTo>
                  <a:lnTo>
                    <a:pt x="139344" y="1790"/>
                  </a:lnTo>
                  <a:lnTo>
                    <a:pt x="131254" y="7023"/>
                  </a:lnTo>
                  <a:lnTo>
                    <a:pt x="125653" y="15443"/>
                  </a:lnTo>
                  <a:lnTo>
                    <a:pt x="123571" y="26809"/>
                  </a:lnTo>
                  <a:lnTo>
                    <a:pt x="125653" y="38125"/>
                  </a:lnTo>
                  <a:lnTo>
                    <a:pt x="131254" y="46507"/>
                  </a:lnTo>
                  <a:lnTo>
                    <a:pt x="139344" y="51714"/>
                  </a:lnTo>
                  <a:lnTo>
                    <a:pt x="148907" y="53505"/>
                  </a:lnTo>
                  <a:lnTo>
                    <a:pt x="158483" y="51714"/>
                  </a:lnTo>
                  <a:lnTo>
                    <a:pt x="166573" y="46507"/>
                  </a:lnTo>
                  <a:lnTo>
                    <a:pt x="168440" y="43700"/>
                  </a:lnTo>
                  <a:lnTo>
                    <a:pt x="172161" y="38125"/>
                  </a:lnTo>
                  <a:lnTo>
                    <a:pt x="174244" y="26809"/>
                  </a:lnTo>
                  <a:close/>
                </a:path>
                <a:path w="1903095" h="508000">
                  <a:moveTo>
                    <a:pt x="232905" y="1257"/>
                  </a:moveTo>
                  <a:lnTo>
                    <a:pt x="188188" y="1257"/>
                  </a:lnTo>
                  <a:lnTo>
                    <a:pt x="188188" y="52260"/>
                  </a:lnTo>
                  <a:lnTo>
                    <a:pt x="200075" y="52260"/>
                  </a:lnTo>
                  <a:lnTo>
                    <a:pt x="200075" y="10756"/>
                  </a:lnTo>
                  <a:lnTo>
                    <a:pt x="221030" y="10756"/>
                  </a:lnTo>
                  <a:lnTo>
                    <a:pt x="221030" y="52260"/>
                  </a:lnTo>
                  <a:lnTo>
                    <a:pt x="232905" y="52260"/>
                  </a:lnTo>
                  <a:lnTo>
                    <a:pt x="232905" y="1257"/>
                  </a:lnTo>
                  <a:close/>
                </a:path>
                <a:path w="1903095" h="508000">
                  <a:moveTo>
                    <a:pt x="297522" y="26809"/>
                  </a:moveTo>
                  <a:lnTo>
                    <a:pt x="295440" y="15443"/>
                  </a:lnTo>
                  <a:lnTo>
                    <a:pt x="291693" y="9804"/>
                  </a:lnTo>
                  <a:lnTo>
                    <a:pt x="289852" y="7023"/>
                  </a:lnTo>
                  <a:lnTo>
                    <a:pt x="285356" y="4127"/>
                  </a:lnTo>
                  <a:lnTo>
                    <a:pt x="285356" y="16560"/>
                  </a:lnTo>
                  <a:lnTo>
                    <a:pt x="285356" y="37007"/>
                  </a:lnTo>
                  <a:lnTo>
                    <a:pt x="280416" y="43700"/>
                  </a:lnTo>
                  <a:lnTo>
                    <a:pt x="263956" y="43700"/>
                  </a:lnTo>
                  <a:lnTo>
                    <a:pt x="259016" y="37007"/>
                  </a:lnTo>
                  <a:lnTo>
                    <a:pt x="259016" y="16560"/>
                  </a:lnTo>
                  <a:lnTo>
                    <a:pt x="263956" y="9804"/>
                  </a:lnTo>
                  <a:lnTo>
                    <a:pt x="280416" y="9804"/>
                  </a:lnTo>
                  <a:lnTo>
                    <a:pt x="285356" y="16560"/>
                  </a:lnTo>
                  <a:lnTo>
                    <a:pt x="285356" y="4127"/>
                  </a:lnTo>
                  <a:lnTo>
                    <a:pt x="281762" y="1790"/>
                  </a:lnTo>
                  <a:lnTo>
                    <a:pt x="272186" y="0"/>
                  </a:lnTo>
                  <a:lnTo>
                    <a:pt x="262623" y="1790"/>
                  </a:lnTo>
                  <a:lnTo>
                    <a:pt x="254533" y="7023"/>
                  </a:lnTo>
                  <a:lnTo>
                    <a:pt x="248932" y="15443"/>
                  </a:lnTo>
                  <a:lnTo>
                    <a:pt x="246849" y="26809"/>
                  </a:lnTo>
                  <a:lnTo>
                    <a:pt x="248932" y="38125"/>
                  </a:lnTo>
                  <a:lnTo>
                    <a:pt x="254533" y="46507"/>
                  </a:lnTo>
                  <a:lnTo>
                    <a:pt x="262623" y="51714"/>
                  </a:lnTo>
                  <a:lnTo>
                    <a:pt x="272186" y="53505"/>
                  </a:lnTo>
                  <a:lnTo>
                    <a:pt x="281762" y="51714"/>
                  </a:lnTo>
                  <a:lnTo>
                    <a:pt x="289852" y="46507"/>
                  </a:lnTo>
                  <a:lnTo>
                    <a:pt x="291719" y="43700"/>
                  </a:lnTo>
                  <a:lnTo>
                    <a:pt x="295440" y="38125"/>
                  </a:lnTo>
                  <a:lnTo>
                    <a:pt x="297522" y="26809"/>
                  </a:lnTo>
                  <a:close/>
                </a:path>
                <a:path w="1903095" h="508000">
                  <a:moveTo>
                    <a:pt x="361670" y="52260"/>
                  </a:moveTo>
                  <a:lnTo>
                    <a:pt x="347230" y="30619"/>
                  </a:lnTo>
                  <a:lnTo>
                    <a:pt x="345376" y="27838"/>
                  </a:lnTo>
                  <a:lnTo>
                    <a:pt x="343839" y="25552"/>
                  </a:lnTo>
                  <a:lnTo>
                    <a:pt x="346163" y="21120"/>
                  </a:lnTo>
                  <a:lnTo>
                    <a:pt x="348030" y="17526"/>
                  </a:lnTo>
                  <a:lnTo>
                    <a:pt x="350621" y="12458"/>
                  </a:lnTo>
                  <a:lnTo>
                    <a:pt x="352310" y="11442"/>
                  </a:lnTo>
                  <a:lnTo>
                    <a:pt x="355777" y="11442"/>
                  </a:lnTo>
                  <a:lnTo>
                    <a:pt x="357276" y="11938"/>
                  </a:lnTo>
                  <a:lnTo>
                    <a:pt x="357352" y="11442"/>
                  </a:lnTo>
                  <a:lnTo>
                    <a:pt x="359168" y="774"/>
                  </a:lnTo>
                  <a:lnTo>
                    <a:pt x="358000" y="241"/>
                  </a:lnTo>
                  <a:lnTo>
                    <a:pt x="356577" y="0"/>
                  </a:lnTo>
                  <a:lnTo>
                    <a:pt x="348589" y="0"/>
                  </a:lnTo>
                  <a:lnTo>
                    <a:pt x="344690" y="2146"/>
                  </a:lnTo>
                  <a:lnTo>
                    <a:pt x="340321" y="10795"/>
                  </a:lnTo>
                  <a:lnTo>
                    <a:pt x="334975" y="21120"/>
                  </a:lnTo>
                  <a:lnTo>
                    <a:pt x="324396" y="21120"/>
                  </a:lnTo>
                  <a:lnTo>
                    <a:pt x="324396" y="1257"/>
                  </a:lnTo>
                  <a:lnTo>
                    <a:pt x="312508" y="1257"/>
                  </a:lnTo>
                  <a:lnTo>
                    <a:pt x="312508" y="52260"/>
                  </a:lnTo>
                  <a:lnTo>
                    <a:pt x="324396" y="52260"/>
                  </a:lnTo>
                  <a:lnTo>
                    <a:pt x="324396" y="30619"/>
                  </a:lnTo>
                  <a:lnTo>
                    <a:pt x="334975" y="30619"/>
                  </a:lnTo>
                  <a:lnTo>
                    <a:pt x="348602" y="52260"/>
                  </a:lnTo>
                  <a:lnTo>
                    <a:pt x="361670" y="52260"/>
                  </a:lnTo>
                  <a:close/>
                </a:path>
                <a:path w="1903095" h="508000">
                  <a:moveTo>
                    <a:pt x="1902828" y="380352"/>
                  </a:moveTo>
                  <a:lnTo>
                    <a:pt x="1892820" y="330771"/>
                  </a:lnTo>
                  <a:lnTo>
                    <a:pt x="1865528" y="290283"/>
                  </a:lnTo>
                  <a:lnTo>
                    <a:pt x="1825040" y="262991"/>
                  </a:lnTo>
                  <a:lnTo>
                    <a:pt x="1775460" y="252984"/>
                  </a:lnTo>
                  <a:lnTo>
                    <a:pt x="1011262" y="252984"/>
                  </a:lnTo>
                  <a:lnTo>
                    <a:pt x="961682" y="262991"/>
                  </a:lnTo>
                  <a:lnTo>
                    <a:pt x="921207" y="290283"/>
                  </a:lnTo>
                  <a:lnTo>
                    <a:pt x="893902" y="330771"/>
                  </a:lnTo>
                  <a:lnTo>
                    <a:pt x="883894" y="380352"/>
                  </a:lnTo>
                  <a:lnTo>
                    <a:pt x="893902" y="429933"/>
                  </a:lnTo>
                  <a:lnTo>
                    <a:pt x="921207" y="470420"/>
                  </a:lnTo>
                  <a:lnTo>
                    <a:pt x="961682" y="497713"/>
                  </a:lnTo>
                  <a:lnTo>
                    <a:pt x="1011262" y="507720"/>
                  </a:lnTo>
                  <a:lnTo>
                    <a:pt x="1775460" y="507720"/>
                  </a:lnTo>
                  <a:lnTo>
                    <a:pt x="1825040" y="497713"/>
                  </a:lnTo>
                  <a:lnTo>
                    <a:pt x="1865528" y="470420"/>
                  </a:lnTo>
                  <a:lnTo>
                    <a:pt x="1892820" y="429933"/>
                  </a:lnTo>
                  <a:lnTo>
                    <a:pt x="1902828" y="3803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2719991" y="5451814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36"/>
              </a:rPr>
              <a:t>353006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16313010" y="5545436"/>
            <a:ext cx="2942590" cy="4066540"/>
            <a:chOff x="16313010" y="5545436"/>
            <a:chExt cx="2942590" cy="4066540"/>
          </a:xfrm>
        </p:grpSpPr>
        <p:pic>
          <p:nvPicPr>
            <p:cNvPr id="75" name="object 7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313010" y="5664101"/>
              <a:ext cx="2942299" cy="3947522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16481170" y="5729099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7507205" y="5545436"/>
              <a:ext cx="557752" cy="491489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7601506" y="5791509"/>
              <a:ext cx="77118" cy="225302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7652174" y="5814336"/>
              <a:ext cx="228474" cy="83455"/>
            </a:xfrm>
            <a:prstGeom prst="rect">
              <a:avLst/>
            </a:prstGeom>
          </p:spPr>
        </p:pic>
      </p:grpSp>
      <p:grpSp>
        <p:nvGrpSpPr>
          <p:cNvPr id="80" name="object 80"/>
          <p:cNvGrpSpPr/>
          <p:nvPr/>
        </p:nvGrpSpPr>
        <p:grpSpPr>
          <a:xfrm>
            <a:off x="1605931" y="805629"/>
            <a:ext cx="16948150" cy="8430260"/>
            <a:chOff x="1605931" y="805629"/>
            <a:chExt cx="16948150" cy="8430260"/>
          </a:xfrm>
        </p:grpSpPr>
        <p:sp>
          <p:nvSpPr>
            <p:cNvPr id="81" name="object 81"/>
            <p:cNvSpPr/>
            <p:nvPr/>
          </p:nvSpPr>
          <p:spPr>
            <a:xfrm>
              <a:off x="3144342" y="2575286"/>
              <a:ext cx="476884" cy="252095"/>
            </a:xfrm>
            <a:custGeom>
              <a:avLst/>
              <a:gdLst/>
              <a:ahLst/>
              <a:cxnLst/>
              <a:rect l="l" t="t" r="r" b="b"/>
              <a:pathLst>
                <a:path w="476885" h="252094">
                  <a:moveTo>
                    <a:pt x="100736" y="266"/>
                  </a:moveTo>
                  <a:lnTo>
                    <a:pt x="75653" y="4597"/>
                  </a:lnTo>
                  <a:lnTo>
                    <a:pt x="57111" y="16459"/>
                  </a:lnTo>
                  <a:lnTo>
                    <a:pt x="45605" y="35318"/>
                  </a:lnTo>
                  <a:lnTo>
                    <a:pt x="41656" y="60693"/>
                  </a:lnTo>
                  <a:lnTo>
                    <a:pt x="41656" y="105600"/>
                  </a:lnTo>
                  <a:lnTo>
                    <a:pt x="40068" y="123202"/>
                  </a:lnTo>
                  <a:lnTo>
                    <a:pt x="33947" y="136118"/>
                  </a:lnTo>
                  <a:lnTo>
                    <a:pt x="21259" y="144132"/>
                  </a:lnTo>
                  <a:lnTo>
                    <a:pt x="0" y="147027"/>
                  </a:lnTo>
                  <a:lnTo>
                    <a:pt x="0" y="164490"/>
                  </a:lnTo>
                  <a:lnTo>
                    <a:pt x="39331" y="155562"/>
                  </a:lnTo>
                  <a:lnTo>
                    <a:pt x="58737" y="115379"/>
                  </a:lnTo>
                  <a:lnTo>
                    <a:pt x="59080" y="105600"/>
                  </a:lnTo>
                  <a:lnTo>
                    <a:pt x="59080" y="60693"/>
                  </a:lnTo>
                  <a:lnTo>
                    <a:pt x="61645" y="42024"/>
                  </a:lnTo>
                  <a:lnTo>
                    <a:pt x="69392" y="28676"/>
                  </a:lnTo>
                  <a:lnTo>
                    <a:pt x="82397" y="20586"/>
                  </a:lnTo>
                  <a:lnTo>
                    <a:pt x="100736" y="17678"/>
                  </a:lnTo>
                  <a:lnTo>
                    <a:pt x="100736" y="266"/>
                  </a:lnTo>
                  <a:close/>
                </a:path>
                <a:path w="476885" h="252094">
                  <a:moveTo>
                    <a:pt x="230035" y="217043"/>
                  </a:moveTo>
                  <a:lnTo>
                    <a:pt x="226060" y="217043"/>
                  </a:lnTo>
                  <a:lnTo>
                    <a:pt x="226060" y="209016"/>
                  </a:lnTo>
                  <a:lnTo>
                    <a:pt x="222275" y="209016"/>
                  </a:lnTo>
                  <a:lnTo>
                    <a:pt x="222275" y="217043"/>
                  </a:lnTo>
                  <a:lnTo>
                    <a:pt x="219938" y="217043"/>
                  </a:lnTo>
                  <a:lnTo>
                    <a:pt x="219938" y="220560"/>
                  </a:lnTo>
                  <a:lnTo>
                    <a:pt x="222275" y="220560"/>
                  </a:lnTo>
                  <a:lnTo>
                    <a:pt x="222275" y="239331"/>
                  </a:lnTo>
                  <a:lnTo>
                    <a:pt x="226060" y="239331"/>
                  </a:lnTo>
                  <a:lnTo>
                    <a:pt x="226060" y="220560"/>
                  </a:lnTo>
                  <a:lnTo>
                    <a:pt x="230035" y="220560"/>
                  </a:lnTo>
                  <a:lnTo>
                    <a:pt x="230035" y="217043"/>
                  </a:lnTo>
                  <a:close/>
                </a:path>
                <a:path w="476885" h="252094">
                  <a:moveTo>
                    <a:pt x="244182" y="87515"/>
                  </a:moveTo>
                  <a:lnTo>
                    <a:pt x="238874" y="56603"/>
                  </a:lnTo>
                  <a:lnTo>
                    <a:pt x="227926" y="38506"/>
                  </a:lnTo>
                  <a:lnTo>
                    <a:pt x="227926" y="87566"/>
                  </a:lnTo>
                  <a:lnTo>
                    <a:pt x="223850" y="111366"/>
                  </a:lnTo>
                  <a:lnTo>
                    <a:pt x="212483" y="130175"/>
                  </a:lnTo>
                  <a:lnTo>
                    <a:pt x="195186" y="142519"/>
                  </a:lnTo>
                  <a:lnTo>
                    <a:pt x="173291" y="146964"/>
                  </a:lnTo>
                  <a:lnTo>
                    <a:pt x="151384" y="142519"/>
                  </a:lnTo>
                  <a:lnTo>
                    <a:pt x="134086" y="130175"/>
                  </a:lnTo>
                  <a:lnTo>
                    <a:pt x="122720" y="111366"/>
                  </a:lnTo>
                  <a:lnTo>
                    <a:pt x="118643" y="87566"/>
                  </a:lnTo>
                  <a:lnTo>
                    <a:pt x="122720" y="63766"/>
                  </a:lnTo>
                  <a:lnTo>
                    <a:pt x="134086" y="44970"/>
                  </a:lnTo>
                  <a:lnTo>
                    <a:pt x="151384" y="32613"/>
                  </a:lnTo>
                  <a:lnTo>
                    <a:pt x="173291" y="28168"/>
                  </a:lnTo>
                  <a:lnTo>
                    <a:pt x="195186" y="32613"/>
                  </a:lnTo>
                  <a:lnTo>
                    <a:pt x="212483" y="44970"/>
                  </a:lnTo>
                  <a:lnTo>
                    <a:pt x="223850" y="63766"/>
                  </a:lnTo>
                  <a:lnTo>
                    <a:pt x="227926" y="87566"/>
                  </a:lnTo>
                  <a:lnTo>
                    <a:pt x="227926" y="38506"/>
                  </a:lnTo>
                  <a:lnTo>
                    <a:pt x="224116" y="32194"/>
                  </a:lnTo>
                  <a:lnTo>
                    <a:pt x="218503" y="28168"/>
                  </a:lnTo>
                  <a:lnTo>
                    <a:pt x="201663" y="16154"/>
                  </a:lnTo>
                  <a:lnTo>
                    <a:pt x="173228" y="10388"/>
                  </a:lnTo>
                  <a:lnTo>
                    <a:pt x="144780" y="16154"/>
                  </a:lnTo>
                  <a:lnTo>
                    <a:pt x="122313" y="32194"/>
                  </a:lnTo>
                  <a:lnTo>
                    <a:pt x="107556" y="56603"/>
                  </a:lnTo>
                  <a:lnTo>
                    <a:pt x="102247" y="87515"/>
                  </a:lnTo>
                  <a:lnTo>
                    <a:pt x="107556" y="118427"/>
                  </a:lnTo>
                  <a:lnTo>
                    <a:pt x="122313" y="142849"/>
                  </a:lnTo>
                  <a:lnTo>
                    <a:pt x="144780" y="158889"/>
                  </a:lnTo>
                  <a:lnTo>
                    <a:pt x="173228" y="164655"/>
                  </a:lnTo>
                  <a:lnTo>
                    <a:pt x="201663" y="158889"/>
                  </a:lnTo>
                  <a:lnTo>
                    <a:pt x="218351" y="146964"/>
                  </a:lnTo>
                  <a:lnTo>
                    <a:pt x="224116" y="142849"/>
                  </a:lnTo>
                  <a:lnTo>
                    <a:pt x="238874" y="118427"/>
                  </a:lnTo>
                  <a:lnTo>
                    <a:pt x="244182" y="87515"/>
                  </a:lnTo>
                  <a:close/>
                </a:path>
                <a:path w="476885" h="252094">
                  <a:moveTo>
                    <a:pt x="251294" y="220891"/>
                  </a:moveTo>
                  <a:lnTo>
                    <a:pt x="249872" y="216433"/>
                  </a:lnTo>
                  <a:lnTo>
                    <a:pt x="240957" y="216433"/>
                  </a:lnTo>
                  <a:lnTo>
                    <a:pt x="238912" y="217614"/>
                  </a:lnTo>
                  <a:lnTo>
                    <a:pt x="237350" y="219748"/>
                  </a:lnTo>
                  <a:lnTo>
                    <a:pt x="237261" y="200215"/>
                  </a:lnTo>
                  <a:lnTo>
                    <a:pt x="233464" y="200215"/>
                  </a:lnTo>
                  <a:lnTo>
                    <a:pt x="233464" y="239331"/>
                  </a:lnTo>
                  <a:lnTo>
                    <a:pt x="237261" y="239331"/>
                  </a:lnTo>
                  <a:lnTo>
                    <a:pt x="237261" y="224777"/>
                  </a:lnTo>
                  <a:lnTo>
                    <a:pt x="237591" y="219938"/>
                  </a:lnTo>
                  <a:lnTo>
                    <a:pt x="247218" y="219938"/>
                  </a:lnTo>
                  <a:lnTo>
                    <a:pt x="247497" y="223164"/>
                  </a:lnTo>
                  <a:lnTo>
                    <a:pt x="247497" y="239331"/>
                  </a:lnTo>
                  <a:lnTo>
                    <a:pt x="251294" y="239331"/>
                  </a:lnTo>
                  <a:lnTo>
                    <a:pt x="251294" y="220891"/>
                  </a:lnTo>
                  <a:close/>
                </a:path>
                <a:path w="476885" h="252094">
                  <a:moveTo>
                    <a:pt x="278282" y="222364"/>
                  </a:moveTo>
                  <a:lnTo>
                    <a:pt x="276733" y="219925"/>
                  </a:lnTo>
                  <a:lnTo>
                    <a:pt x="274485" y="216420"/>
                  </a:lnTo>
                  <a:lnTo>
                    <a:pt x="273926" y="216420"/>
                  </a:lnTo>
                  <a:lnTo>
                    <a:pt x="273926" y="225767"/>
                  </a:lnTo>
                  <a:lnTo>
                    <a:pt x="260591" y="225767"/>
                  </a:lnTo>
                  <a:lnTo>
                    <a:pt x="261061" y="222542"/>
                  </a:lnTo>
                  <a:lnTo>
                    <a:pt x="264096" y="219925"/>
                  </a:lnTo>
                  <a:lnTo>
                    <a:pt x="270700" y="219925"/>
                  </a:lnTo>
                  <a:lnTo>
                    <a:pt x="273392" y="222542"/>
                  </a:lnTo>
                  <a:lnTo>
                    <a:pt x="273926" y="225767"/>
                  </a:lnTo>
                  <a:lnTo>
                    <a:pt x="273926" y="216420"/>
                  </a:lnTo>
                  <a:lnTo>
                    <a:pt x="260362" y="216420"/>
                  </a:lnTo>
                  <a:lnTo>
                    <a:pt x="256501" y="221881"/>
                  </a:lnTo>
                  <a:lnTo>
                    <a:pt x="256501" y="234873"/>
                  </a:lnTo>
                  <a:lnTo>
                    <a:pt x="260781" y="239953"/>
                  </a:lnTo>
                  <a:lnTo>
                    <a:pt x="271970" y="239953"/>
                  </a:lnTo>
                  <a:lnTo>
                    <a:pt x="275590" y="237680"/>
                  </a:lnTo>
                  <a:lnTo>
                    <a:pt x="276237" y="236448"/>
                  </a:lnTo>
                  <a:lnTo>
                    <a:pt x="277710" y="233692"/>
                  </a:lnTo>
                  <a:lnTo>
                    <a:pt x="274485" y="231838"/>
                  </a:lnTo>
                  <a:lnTo>
                    <a:pt x="273024" y="234492"/>
                  </a:lnTo>
                  <a:lnTo>
                    <a:pt x="270941" y="236448"/>
                  </a:lnTo>
                  <a:lnTo>
                    <a:pt x="263385" y="236448"/>
                  </a:lnTo>
                  <a:lnTo>
                    <a:pt x="260438" y="233121"/>
                  </a:lnTo>
                  <a:lnTo>
                    <a:pt x="260400" y="228993"/>
                  </a:lnTo>
                  <a:lnTo>
                    <a:pt x="277901" y="228993"/>
                  </a:lnTo>
                  <a:lnTo>
                    <a:pt x="278091" y="225767"/>
                  </a:lnTo>
                  <a:lnTo>
                    <a:pt x="278282" y="222364"/>
                  </a:lnTo>
                  <a:close/>
                </a:path>
                <a:path w="476885" h="252094">
                  <a:moveTo>
                    <a:pt x="307505" y="200063"/>
                  </a:moveTo>
                  <a:lnTo>
                    <a:pt x="306603" y="199783"/>
                  </a:lnTo>
                  <a:lnTo>
                    <a:pt x="305701" y="199580"/>
                  </a:lnTo>
                  <a:lnTo>
                    <a:pt x="302514" y="199580"/>
                  </a:lnTo>
                  <a:lnTo>
                    <a:pt x="300291" y="200393"/>
                  </a:lnTo>
                  <a:lnTo>
                    <a:pt x="298069" y="204000"/>
                  </a:lnTo>
                  <a:lnTo>
                    <a:pt x="298069" y="217043"/>
                  </a:lnTo>
                  <a:lnTo>
                    <a:pt x="295973" y="217043"/>
                  </a:lnTo>
                  <a:lnTo>
                    <a:pt x="295973" y="220560"/>
                  </a:lnTo>
                  <a:lnTo>
                    <a:pt x="298069" y="220560"/>
                  </a:lnTo>
                  <a:lnTo>
                    <a:pt x="298069" y="239331"/>
                  </a:lnTo>
                  <a:lnTo>
                    <a:pt x="301853" y="239331"/>
                  </a:lnTo>
                  <a:lnTo>
                    <a:pt x="301853" y="220560"/>
                  </a:lnTo>
                  <a:lnTo>
                    <a:pt x="307505" y="220560"/>
                  </a:lnTo>
                  <a:lnTo>
                    <a:pt x="307505" y="217043"/>
                  </a:lnTo>
                  <a:lnTo>
                    <a:pt x="301853" y="217043"/>
                  </a:lnTo>
                  <a:lnTo>
                    <a:pt x="301853" y="203377"/>
                  </a:lnTo>
                  <a:lnTo>
                    <a:pt x="305892" y="203377"/>
                  </a:lnTo>
                  <a:lnTo>
                    <a:pt x="307505" y="203898"/>
                  </a:lnTo>
                  <a:lnTo>
                    <a:pt x="307505" y="200063"/>
                  </a:lnTo>
                  <a:close/>
                </a:path>
                <a:path w="476885" h="252094">
                  <a:moveTo>
                    <a:pt x="331076" y="217043"/>
                  </a:moveTo>
                  <a:lnTo>
                    <a:pt x="327469" y="217043"/>
                  </a:lnTo>
                  <a:lnTo>
                    <a:pt x="327469" y="223545"/>
                  </a:lnTo>
                  <a:lnTo>
                    <a:pt x="327469" y="232511"/>
                  </a:lnTo>
                  <a:lnTo>
                    <a:pt x="324904" y="236448"/>
                  </a:lnTo>
                  <a:lnTo>
                    <a:pt x="315290" y="236448"/>
                  </a:lnTo>
                  <a:lnTo>
                    <a:pt x="312839" y="232511"/>
                  </a:lnTo>
                  <a:lnTo>
                    <a:pt x="312724" y="223786"/>
                  </a:lnTo>
                  <a:lnTo>
                    <a:pt x="315556" y="219925"/>
                  </a:lnTo>
                  <a:lnTo>
                    <a:pt x="324662" y="219925"/>
                  </a:lnTo>
                  <a:lnTo>
                    <a:pt x="327469" y="223545"/>
                  </a:lnTo>
                  <a:lnTo>
                    <a:pt x="327469" y="217043"/>
                  </a:lnTo>
                  <a:lnTo>
                    <a:pt x="327291" y="217043"/>
                  </a:lnTo>
                  <a:lnTo>
                    <a:pt x="327291" y="220218"/>
                  </a:lnTo>
                  <a:lnTo>
                    <a:pt x="326948" y="219925"/>
                  </a:lnTo>
                  <a:lnTo>
                    <a:pt x="325335" y="217843"/>
                  </a:lnTo>
                  <a:lnTo>
                    <a:pt x="322580" y="216420"/>
                  </a:lnTo>
                  <a:lnTo>
                    <a:pt x="312851" y="216420"/>
                  </a:lnTo>
                  <a:lnTo>
                    <a:pt x="308825" y="221881"/>
                  </a:lnTo>
                  <a:lnTo>
                    <a:pt x="308825" y="234403"/>
                  </a:lnTo>
                  <a:lnTo>
                    <a:pt x="312953" y="239953"/>
                  </a:lnTo>
                  <a:lnTo>
                    <a:pt x="322630" y="239953"/>
                  </a:lnTo>
                  <a:lnTo>
                    <a:pt x="325247" y="238709"/>
                  </a:lnTo>
                  <a:lnTo>
                    <a:pt x="327037" y="236448"/>
                  </a:lnTo>
                  <a:lnTo>
                    <a:pt x="327177" y="236258"/>
                  </a:lnTo>
                  <a:lnTo>
                    <a:pt x="327291" y="239331"/>
                  </a:lnTo>
                  <a:lnTo>
                    <a:pt x="331076" y="239331"/>
                  </a:lnTo>
                  <a:lnTo>
                    <a:pt x="331076" y="236258"/>
                  </a:lnTo>
                  <a:lnTo>
                    <a:pt x="331076" y="220218"/>
                  </a:lnTo>
                  <a:lnTo>
                    <a:pt x="331076" y="217043"/>
                  </a:lnTo>
                  <a:close/>
                </a:path>
                <a:path w="476885" h="252094">
                  <a:moveTo>
                    <a:pt x="342607" y="217043"/>
                  </a:moveTo>
                  <a:lnTo>
                    <a:pt x="338810" y="217043"/>
                  </a:lnTo>
                  <a:lnTo>
                    <a:pt x="338810" y="239331"/>
                  </a:lnTo>
                  <a:lnTo>
                    <a:pt x="342607" y="239331"/>
                  </a:lnTo>
                  <a:lnTo>
                    <a:pt x="342607" y="217043"/>
                  </a:lnTo>
                  <a:close/>
                </a:path>
                <a:path w="476885" h="252094">
                  <a:moveTo>
                    <a:pt x="343408" y="207162"/>
                  </a:moveTo>
                  <a:lnTo>
                    <a:pt x="342176" y="205943"/>
                  </a:lnTo>
                  <a:lnTo>
                    <a:pt x="339229" y="205943"/>
                  </a:lnTo>
                  <a:lnTo>
                    <a:pt x="337997" y="207162"/>
                  </a:lnTo>
                  <a:lnTo>
                    <a:pt x="337997" y="210172"/>
                  </a:lnTo>
                  <a:lnTo>
                    <a:pt x="339229" y="211353"/>
                  </a:lnTo>
                  <a:lnTo>
                    <a:pt x="342176" y="211353"/>
                  </a:lnTo>
                  <a:lnTo>
                    <a:pt x="343408" y="210172"/>
                  </a:lnTo>
                  <a:lnTo>
                    <a:pt x="343408" y="207162"/>
                  </a:lnTo>
                  <a:close/>
                </a:path>
                <a:path w="476885" h="252094">
                  <a:moveTo>
                    <a:pt x="351612" y="146050"/>
                  </a:moveTo>
                  <a:lnTo>
                    <a:pt x="287807" y="146050"/>
                  </a:lnTo>
                  <a:lnTo>
                    <a:pt x="287807" y="0"/>
                  </a:lnTo>
                  <a:lnTo>
                    <a:pt x="270319" y="0"/>
                  </a:lnTo>
                  <a:lnTo>
                    <a:pt x="270319" y="146050"/>
                  </a:lnTo>
                  <a:lnTo>
                    <a:pt x="270319" y="163830"/>
                  </a:lnTo>
                  <a:lnTo>
                    <a:pt x="351612" y="163830"/>
                  </a:lnTo>
                  <a:lnTo>
                    <a:pt x="351612" y="146050"/>
                  </a:lnTo>
                  <a:close/>
                </a:path>
                <a:path w="476885" h="252094">
                  <a:moveTo>
                    <a:pt x="362559" y="217474"/>
                  </a:moveTo>
                  <a:lnTo>
                    <a:pt x="361480" y="216852"/>
                  </a:lnTo>
                  <a:lnTo>
                    <a:pt x="360438" y="216433"/>
                  </a:lnTo>
                  <a:lnTo>
                    <a:pt x="356692" y="216433"/>
                  </a:lnTo>
                  <a:lnTo>
                    <a:pt x="355549" y="217703"/>
                  </a:lnTo>
                  <a:lnTo>
                    <a:pt x="354215" y="219468"/>
                  </a:lnTo>
                  <a:lnTo>
                    <a:pt x="354126" y="217043"/>
                  </a:lnTo>
                  <a:lnTo>
                    <a:pt x="350329" y="217043"/>
                  </a:lnTo>
                  <a:lnTo>
                    <a:pt x="350329" y="239331"/>
                  </a:lnTo>
                  <a:lnTo>
                    <a:pt x="354126" y="239331"/>
                  </a:lnTo>
                  <a:lnTo>
                    <a:pt x="354126" y="225298"/>
                  </a:lnTo>
                  <a:lnTo>
                    <a:pt x="354317" y="219938"/>
                  </a:lnTo>
                  <a:lnTo>
                    <a:pt x="359486" y="219938"/>
                  </a:lnTo>
                  <a:lnTo>
                    <a:pt x="360006" y="220421"/>
                  </a:lnTo>
                  <a:lnTo>
                    <a:pt x="360756" y="220941"/>
                  </a:lnTo>
                  <a:lnTo>
                    <a:pt x="362559" y="217474"/>
                  </a:lnTo>
                  <a:close/>
                </a:path>
                <a:path w="476885" h="252094">
                  <a:moveTo>
                    <a:pt x="377405" y="266"/>
                  </a:moveTo>
                  <a:lnTo>
                    <a:pt x="359791" y="266"/>
                  </a:lnTo>
                  <a:lnTo>
                    <a:pt x="357492" y="9829"/>
                  </a:lnTo>
                  <a:lnTo>
                    <a:pt x="353542" y="17780"/>
                  </a:lnTo>
                  <a:lnTo>
                    <a:pt x="347967" y="24104"/>
                  </a:lnTo>
                  <a:lnTo>
                    <a:pt x="340766" y="28778"/>
                  </a:lnTo>
                  <a:lnTo>
                    <a:pt x="346125" y="45478"/>
                  </a:lnTo>
                  <a:lnTo>
                    <a:pt x="358267" y="38315"/>
                  </a:lnTo>
                  <a:lnTo>
                    <a:pt x="367601" y="28295"/>
                  </a:lnTo>
                  <a:lnTo>
                    <a:pt x="374015" y="15557"/>
                  </a:lnTo>
                  <a:lnTo>
                    <a:pt x="377405" y="266"/>
                  </a:lnTo>
                  <a:close/>
                </a:path>
                <a:path w="476885" h="252094">
                  <a:moveTo>
                    <a:pt x="394589" y="228955"/>
                  </a:moveTo>
                  <a:lnTo>
                    <a:pt x="392023" y="227380"/>
                  </a:lnTo>
                  <a:lnTo>
                    <a:pt x="386803" y="225196"/>
                  </a:lnTo>
                  <a:lnTo>
                    <a:pt x="384238" y="224447"/>
                  </a:lnTo>
                  <a:lnTo>
                    <a:pt x="384238" y="220980"/>
                  </a:lnTo>
                  <a:lnTo>
                    <a:pt x="385660" y="219925"/>
                  </a:lnTo>
                  <a:lnTo>
                    <a:pt x="388366" y="219925"/>
                  </a:lnTo>
                  <a:lnTo>
                    <a:pt x="389509" y="221030"/>
                  </a:lnTo>
                  <a:lnTo>
                    <a:pt x="390029" y="222211"/>
                  </a:lnTo>
                  <a:lnTo>
                    <a:pt x="393217" y="220560"/>
                  </a:lnTo>
                  <a:lnTo>
                    <a:pt x="392214" y="218224"/>
                  </a:lnTo>
                  <a:lnTo>
                    <a:pt x="389839" y="216420"/>
                  </a:lnTo>
                  <a:lnTo>
                    <a:pt x="383679" y="216420"/>
                  </a:lnTo>
                  <a:lnTo>
                    <a:pt x="380644" y="218986"/>
                  </a:lnTo>
                  <a:lnTo>
                    <a:pt x="380644" y="229755"/>
                  </a:lnTo>
                  <a:lnTo>
                    <a:pt x="390690" y="228041"/>
                  </a:lnTo>
                  <a:lnTo>
                    <a:pt x="390690" y="235077"/>
                  </a:lnTo>
                  <a:lnTo>
                    <a:pt x="389128" y="236435"/>
                  </a:lnTo>
                  <a:lnTo>
                    <a:pt x="384581" y="236435"/>
                  </a:lnTo>
                  <a:lnTo>
                    <a:pt x="383489" y="234975"/>
                  </a:lnTo>
                  <a:lnTo>
                    <a:pt x="382536" y="232892"/>
                  </a:lnTo>
                  <a:lnTo>
                    <a:pt x="379171" y="234302"/>
                  </a:lnTo>
                  <a:lnTo>
                    <a:pt x="380352" y="237820"/>
                  </a:lnTo>
                  <a:lnTo>
                    <a:pt x="383298" y="239953"/>
                  </a:lnTo>
                  <a:lnTo>
                    <a:pt x="391172" y="239953"/>
                  </a:lnTo>
                  <a:lnTo>
                    <a:pt x="394589" y="236918"/>
                  </a:lnTo>
                  <a:lnTo>
                    <a:pt x="394589" y="228955"/>
                  </a:lnTo>
                  <a:close/>
                </a:path>
                <a:path w="476885" h="252094">
                  <a:moveTo>
                    <a:pt x="421995" y="222072"/>
                  </a:moveTo>
                  <a:lnTo>
                    <a:pt x="420433" y="219925"/>
                  </a:lnTo>
                  <a:lnTo>
                    <a:pt x="418109" y="216750"/>
                  </a:lnTo>
                  <a:lnTo>
                    <a:pt x="418109" y="223545"/>
                  </a:lnTo>
                  <a:lnTo>
                    <a:pt x="418109" y="232511"/>
                  </a:lnTo>
                  <a:lnTo>
                    <a:pt x="415544" y="236448"/>
                  </a:lnTo>
                  <a:lnTo>
                    <a:pt x="405930" y="236448"/>
                  </a:lnTo>
                  <a:lnTo>
                    <a:pt x="405777" y="236207"/>
                  </a:lnTo>
                  <a:lnTo>
                    <a:pt x="403479" y="232511"/>
                  </a:lnTo>
                  <a:lnTo>
                    <a:pt x="403364" y="223786"/>
                  </a:lnTo>
                  <a:lnTo>
                    <a:pt x="405993" y="220218"/>
                  </a:lnTo>
                  <a:lnTo>
                    <a:pt x="406209" y="219925"/>
                  </a:lnTo>
                  <a:lnTo>
                    <a:pt x="415315" y="219925"/>
                  </a:lnTo>
                  <a:lnTo>
                    <a:pt x="418109" y="223545"/>
                  </a:lnTo>
                  <a:lnTo>
                    <a:pt x="418109" y="216750"/>
                  </a:lnTo>
                  <a:lnTo>
                    <a:pt x="417868" y="216420"/>
                  </a:lnTo>
                  <a:lnTo>
                    <a:pt x="408241" y="216420"/>
                  </a:lnTo>
                  <a:lnTo>
                    <a:pt x="405498" y="217754"/>
                  </a:lnTo>
                  <a:lnTo>
                    <a:pt x="403644" y="220218"/>
                  </a:lnTo>
                  <a:lnTo>
                    <a:pt x="403542" y="217043"/>
                  </a:lnTo>
                  <a:lnTo>
                    <a:pt x="399757" y="217043"/>
                  </a:lnTo>
                  <a:lnTo>
                    <a:pt x="399757" y="251853"/>
                  </a:lnTo>
                  <a:lnTo>
                    <a:pt x="403542" y="251853"/>
                  </a:lnTo>
                  <a:lnTo>
                    <a:pt x="403542" y="236207"/>
                  </a:lnTo>
                  <a:lnTo>
                    <a:pt x="405447" y="238633"/>
                  </a:lnTo>
                  <a:lnTo>
                    <a:pt x="408241" y="239953"/>
                  </a:lnTo>
                  <a:lnTo>
                    <a:pt x="417969" y="239953"/>
                  </a:lnTo>
                  <a:lnTo>
                    <a:pt x="420611" y="236448"/>
                  </a:lnTo>
                  <a:lnTo>
                    <a:pt x="421995" y="234594"/>
                  </a:lnTo>
                  <a:lnTo>
                    <a:pt x="421995" y="222072"/>
                  </a:lnTo>
                  <a:close/>
                </a:path>
                <a:path w="476885" h="252094">
                  <a:moveTo>
                    <a:pt x="431812" y="217043"/>
                  </a:moveTo>
                  <a:lnTo>
                    <a:pt x="428028" y="217043"/>
                  </a:lnTo>
                  <a:lnTo>
                    <a:pt x="428028" y="239331"/>
                  </a:lnTo>
                  <a:lnTo>
                    <a:pt x="431812" y="239331"/>
                  </a:lnTo>
                  <a:lnTo>
                    <a:pt x="431812" y="217043"/>
                  </a:lnTo>
                  <a:close/>
                </a:path>
                <a:path w="476885" h="252094">
                  <a:moveTo>
                    <a:pt x="432625" y="207162"/>
                  </a:moveTo>
                  <a:lnTo>
                    <a:pt x="431393" y="205943"/>
                  </a:lnTo>
                  <a:lnTo>
                    <a:pt x="428447" y="205943"/>
                  </a:lnTo>
                  <a:lnTo>
                    <a:pt x="427215" y="207162"/>
                  </a:lnTo>
                  <a:lnTo>
                    <a:pt x="427215" y="210172"/>
                  </a:lnTo>
                  <a:lnTo>
                    <a:pt x="428447" y="211353"/>
                  </a:lnTo>
                  <a:lnTo>
                    <a:pt x="431393" y="211353"/>
                  </a:lnTo>
                  <a:lnTo>
                    <a:pt x="432625" y="210172"/>
                  </a:lnTo>
                  <a:lnTo>
                    <a:pt x="432625" y="207162"/>
                  </a:lnTo>
                  <a:close/>
                </a:path>
                <a:path w="476885" h="252094">
                  <a:moveTo>
                    <a:pt x="451789" y="217474"/>
                  </a:moveTo>
                  <a:lnTo>
                    <a:pt x="450697" y="216852"/>
                  </a:lnTo>
                  <a:lnTo>
                    <a:pt x="449656" y="216433"/>
                  </a:lnTo>
                  <a:lnTo>
                    <a:pt x="445897" y="216433"/>
                  </a:lnTo>
                  <a:lnTo>
                    <a:pt x="444766" y="217703"/>
                  </a:lnTo>
                  <a:lnTo>
                    <a:pt x="443445" y="219468"/>
                  </a:lnTo>
                  <a:lnTo>
                    <a:pt x="443344" y="217043"/>
                  </a:lnTo>
                  <a:lnTo>
                    <a:pt x="439547" y="217043"/>
                  </a:lnTo>
                  <a:lnTo>
                    <a:pt x="439547" y="239331"/>
                  </a:lnTo>
                  <a:lnTo>
                    <a:pt x="443344" y="239331"/>
                  </a:lnTo>
                  <a:lnTo>
                    <a:pt x="443344" y="225298"/>
                  </a:lnTo>
                  <a:lnTo>
                    <a:pt x="443534" y="219938"/>
                  </a:lnTo>
                  <a:lnTo>
                    <a:pt x="448703" y="219938"/>
                  </a:lnTo>
                  <a:lnTo>
                    <a:pt x="449237" y="220421"/>
                  </a:lnTo>
                  <a:lnTo>
                    <a:pt x="449986" y="220941"/>
                  </a:lnTo>
                  <a:lnTo>
                    <a:pt x="451789" y="217474"/>
                  </a:lnTo>
                  <a:close/>
                </a:path>
                <a:path w="476885" h="252094">
                  <a:moveTo>
                    <a:pt x="460133" y="217043"/>
                  </a:moveTo>
                  <a:lnTo>
                    <a:pt x="456336" y="217043"/>
                  </a:lnTo>
                  <a:lnTo>
                    <a:pt x="456336" y="239331"/>
                  </a:lnTo>
                  <a:lnTo>
                    <a:pt x="460133" y="239331"/>
                  </a:lnTo>
                  <a:lnTo>
                    <a:pt x="460133" y="217043"/>
                  </a:lnTo>
                  <a:close/>
                </a:path>
                <a:path w="476885" h="252094">
                  <a:moveTo>
                    <a:pt x="460933" y="207162"/>
                  </a:moveTo>
                  <a:lnTo>
                    <a:pt x="459714" y="205943"/>
                  </a:lnTo>
                  <a:lnTo>
                    <a:pt x="456768" y="205943"/>
                  </a:lnTo>
                  <a:lnTo>
                    <a:pt x="455536" y="207162"/>
                  </a:lnTo>
                  <a:lnTo>
                    <a:pt x="455536" y="210172"/>
                  </a:lnTo>
                  <a:lnTo>
                    <a:pt x="456768" y="211353"/>
                  </a:lnTo>
                  <a:lnTo>
                    <a:pt x="459714" y="211353"/>
                  </a:lnTo>
                  <a:lnTo>
                    <a:pt x="460933" y="210172"/>
                  </a:lnTo>
                  <a:lnTo>
                    <a:pt x="460933" y="207162"/>
                  </a:lnTo>
                  <a:close/>
                </a:path>
                <a:path w="476885" h="252094">
                  <a:moveTo>
                    <a:pt x="470954" y="55816"/>
                  </a:moveTo>
                  <a:lnTo>
                    <a:pt x="470700" y="55422"/>
                  </a:lnTo>
                  <a:lnTo>
                    <a:pt x="470560" y="54952"/>
                  </a:lnTo>
                  <a:lnTo>
                    <a:pt x="470433" y="54419"/>
                  </a:lnTo>
                  <a:lnTo>
                    <a:pt x="470166" y="53086"/>
                  </a:lnTo>
                  <a:lnTo>
                    <a:pt x="469823" y="51612"/>
                  </a:lnTo>
                  <a:lnTo>
                    <a:pt x="469684" y="51409"/>
                  </a:lnTo>
                  <a:lnTo>
                    <a:pt x="469226" y="50800"/>
                  </a:lnTo>
                  <a:lnTo>
                    <a:pt x="468160" y="50419"/>
                  </a:lnTo>
                  <a:lnTo>
                    <a:pt x="468160" y="50279"/>
                  </a:lnTo>
                  <a:lnTo>
                    <a:pt x="469493" y="49872"/>
                  </a:lnTo>
                  <a:lnTo>
                    <a:pt x="469760" y="49606"/>
                  </a:lnTo>
                  <a:lnTo>
                    <a:pt x="470420" y="48933"/>
                  </a:lnTo>
                  <a:lnTo>
                    <a:pt x="470319" y="46469"/>
                  </a:lnTo>
                  <a:lnTo>
                    <a:pt x="467677" y="44564"/>
                  </a:lnTo>
                  <a:lnTo>
                    <a:pt x="467677" y="47002"/>
                  </a:lnTo>
                  <a:lnTo>
                    <a:pt x="467677" y="49136"/>
                  </a:lnTo>
                  <a:lnTo>
                    <a:pt x="466547" y="49606"/>
                  </a:lnTo>
                  <a:lnTo>
                    <a:pt x="463956" y="49606"/>
                  </a:lnTo>
                  <a:lnTo>
                    <a:pt x="463956" y="46469"/>
                  </a:lnTo>
                  <a:lnTo>
                    <a:pt x="464223" y="46393"/>
                  </a:lnTo>
                  <a:lnTo>
                    <a:pt x="464693" y="46342"/>
                  </a:lnTo>
                  <a:lnTo>
                    <a:pt x="466966" y="46342"/>
                  </a:lnTo>
                  <a:lnTo>
                    <a:pt x="467677" y="47002"/>
                  </a:lnTo>
                  <a:lnTo>
                    <a:pt x="467677" y="44564"/>
                  </a:lnTo>
                  <a:lnTo>
                    <a:pt x="463740" y="44538"/>
                  </a:lnTo>
                  <a:lnTo>
                    <a:pt x="462343" y="44665"/>
                  </a:lnTo>
                  <a:lnTo>
                    <a:pt x="461352" y="44869"/>
                  </a:lnTo>
                  <a:lnTo>
                    <a:pt x="461352" y="55816"/>
                  </a:lnTo>
                  <a:lnTo>
                    <a:pt x="463892" y="55816"/>
                  </a:lnTo>
                  <a:lnTo>
                    <a:pt x="463892" y="51409"/>
                  </a:lnTo>
                  <a:lnTo>
                    <a:pt x="466483" y="51409"/>
                  </a:lnTo>
                  <a:lnTo>
                    <a:pt x="467156" y="51943"/>
                  </a:lnTo>
                  <a:lnTo>
                    <a:pt x="467360" y="53149"/>
                  </a:lnTo>
                  <a:lnTo>
                    <a:pt x="467677" y="54419"/>
                  </a:lnTo>
                  <a:lnTo>
                    <a:pt x="467893" y="55422"/>
                  </a:lnTo>
                  <a:lnTo>
                    <a:pt x="468223" y="55816"/>
                  </a:lnTo>
                  <a:lnTo>
                    <a:pt x="470954" y="55816"/>
                  </a:lnTo>
                  <a:close/>
                </a:path>
                <a:path w="476885" h="252094">
                  <a:moveTo>
                    <a:pt x="476021" y="217043"/>
                  </a:moveTo>
                  <a:lnTo>
                    <a:pt x="472033" y="217043"/>
                  </a:lnTo>
                  <a:lnTo>
                    <a:pt x="472033" y="209016"/>
                  </a:lnTo>
                  <a:lnTo>
                    <a:pt x="468249" y="209016"/>
                  </a:lnTo>
                  <a:lnTo>
                    <a:pt x="468249" y="217043"/>
                  </a:lnTo>
                  <a:lnTo>
                    <a:pt x="465924" y="217043"/>
                  </a:lnTo>
                  <a:lnTo>
                    <a:pt x="465924" y="220560"/>
                  </a:lnTo>
                  <a:lnTo>
                    <a:pt x="468249" y="220560"/>
                  </a:lnTo>
                  <a:lnTo>
                    <a:pt x="468249" y="239331"/>
                  </a:lnTo>
                  <a:lnTo>
                    <a:pt x="472033" y="239331"/>
                  </a:lnTo>
                  <a:lnTo>
                    <a:pt x="472033" y="220560"/>
                  </a:lnTo>
                  <a:lnTo>
                    <a:pt x="476021" y="220560"/>
                  </a:lnTo>
                  <a:lnTo>
                    <a:pt x="476021" y="217043"/>
                  </a:lnTo>
                  <a:close/>
                </a:path>
                <a:path w="476885" h="252094">
                  <a:moveTo>
                    <a:pt x="476834" y="43992"/>
                  </a:moveTo>
                  <a:lnTo>
                    <a:pt x="474167" y="41325"/>
                  </a:lnTo>
                  <a:lnTo>
                    <a:pt x="474040" y="41198"/>
                  </a:lnTo>
                  <a:lnTo>
                    <a:pt x="474040" y="45262"/>
                  </a:lnTo>
                  <a:lnTo>
                    <a:pt x="474040" y="54952"/>
                  </a:lnTo>
                  <a:lnTo>
                    <a:pt x="470496" y="58826"/>
                  </a:lnTo>
                  <a:lnTo>
                    <a:pt x="460743" y="58826"/>
                  </a:lnTo>
                  <a:lnTo>
                    <a:pt x="457136" y="54952"/>
                  </a:lnTo>
                  <a:lnTo>
                    <a:pt x="457136" y="45262"/>
                  </a:lnTo>
                  <a:lnTo>
                    <a:pt x="460743" y="41325"/>
                  </a:lnTo>
                  <a:lnTo>
                    <a:pt x="470496" y="41325"/>
                  </a:lnTo>
                  <a:lnTo>
                    <a:pt x="474040" y="45262"/>
                  </a:lnTo>
                  <a:lnTo>
                    <a:pt x="474040" y="41198"/>
                  </a:lnTo>
                  <a:lnTo>
                    <a:pt x="471970" y="39128"/>
                  </a:lnTo>
                  <a:lnTo>
                    <a:pt x="459346" y="39128"/>
                  </a:lnTo>
                  <a:lnTo>
                    <a:pt x="454329" y="43992"/>
                  </a:lnTo>
                  <a:lnTo>
                    <a:pt x="454329" y="56286"/>
                  </a:lnTo>
                  <a:lnTo>
                    <a:pt x="459346" y="61163"/>
                  </a:lnTo>
                  <a:lnTo>
                    <a:pt x="471970" y="61163"/>
                  </a:lnTo>
                  <a:lnTo>
                    <a:pt x="474306" y="58826"/>
                  </a:lnTo>
                  <a:lnTo>
                    <a:pt x="476834" y="56286"/>
                  </a:lnTo>
                  <a:lnTo>
                    <a:pt x="476834" y="43992"/>
                  </a:lnTo>
                  <a:close/>
                </a:path>
                <a:path w="476885" h="252094">
                  <a:moveTo>
                    <a:pt x="476834" y="266"/>
                  </a:moveTo>
                  <a:lnTo>
                    <a:pt x="451764" y="4597"/>
                  </a:lnTo>
                  <a:lnTo>
                    <a:pt x="433222" y="16459"/>
                  </a:lnTo>
                  <a:lnTo>
                    <a:pt x="421716" y="35318"/>
                  </a:lnTo>
                  <a:lnTo>
                    <a:pt x="417766" y="60693"/>
                  </a:lnTo>
                  <a:lnTo>
                    <a:pt x="417766" y="105600"/>
                  </a:lnTo>
                  <a:lnTo>
                    <a:pt x="416179" y="123202"/>
                  </a:lnTo>
                  <a:lnTo>
                    <a:pt x="410057" y="136118"/>
                  </a:lnTo>
                  <a:lnTo>
                    <a:pt x="397370" y="144132"/>
                  </a:lnTo>
                  <a:lnTo>
                    <a:pt x="376123" y="147027"/>
                  </a:lnTo>
                  <a:lnTo>
                    <a:pt x="376123" y="164490"/>
                  </a:lnTo>
                  <a:lnTo>
                    <a:pt x="415442" y="155562"/>
                  </a:lnTo>
                  <a:lnTo>
                    <a:pt x="434848" y="115379"/>
                  </a:lnTo>
                  <a:lnTo>
                    <a:pt x="435190" y="105600"/>
                  </a:lnTo>
                  <a:lnTo>
                    <a:pt x="435190" y="60693"/>
                  </a:lnTo>
                  <a:lnTo>
                    <a:pt x="437756" y="42024"/>
                  </a:lnTo>
                  <a:lnTo>
                    <a:pt x="445503" y="28676"/>
                  </a:lnTo>
                  <a:lnTo>
                    <a:pt x="458508" y="20586"/>
                  </a:lnTo>
                  <a:lnTo>
                    <a:pt x="476834" y="17678"/>
                  </a:lnTo>
                  <a:lnTo>
                    <a:pt x="476834" y="266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639275" y="2738625"/>
              <a:ext cx="1582872" cy="1774815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605931" y="7806440"/>
              <a:ext cx="1869797" cy="1429113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11460" y="805629"/>
              <a:ext cx="2942299" cy="3947503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15779621" y="870608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 txBox="1"/>
          <p:nvPr/>
        </p:nvSpPr>
        <p:spPr>
          <a:xfrm>
            <a:off x="16746667" y="8028506"/>
            <a:ext cx="1118235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Термокружка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20" dirty="0">
                <a:solidFill>
                  <a:srgbClr val="522E48"/>
                </a:solidFill>
                <a:latin typeface="Montserrat"/>
                <a:cs typeface="Montserrat"/>
              </a:rPr>
              <a:t>ERGO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87" name="object 87"/>
          <p:cNvGrpSpPr/>
          <p:nvPr/>
        </p:nvGrpSpPr>
        <p:grpSpPr>
          <a:xfrm>
            <a:off x="16778295" y="8595507"/>
            <a:ext cx="2209165" cy="508000"/>
            <a:chOff x="16778295" y="8595507"/>
            <a:chExt cx="2209165" cy="508000"/>
          </a:xfrm>
        </p:grpSpPr>
        <p:pic>
          <p:nvPicPr>
            <p:cNvPr id="88" name="object 88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6778295" y="8595507"/>
              <a:ext cx="852431" cy="199232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7968044" y="8848492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0" y="244726"/>
                  </a:lnTo>
                  <a:lnTo>
                    <a:pt x="981621" y="217430"/>
                  </a:lnTo>
                  <a:lnTo>
                    <a:pt x="1008914" y="176945"/>
                  </a:lnTo>
                  <a:lnTo>
                    <a:pt x="1018921" y="127367"/>
                  </a:lnTo>
                  <a:lnTo>
                    <a:pt x="1008918" y="77790"/>
                  </a:lnTo>
                  <a:lnTo>
                    <a:pt x="981625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 txBox="1"/>
          <p:nvPr/>
        </p:nvSpPr>
        <p:spPr>
          <a:xfrm>
            <a:off x="18068095" y="8875793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3"/>
              </a:rPr>
              <a:t>32905</a:t>
            </a:r>
            <a:endParaRPr sz="1050" dirty="0">
              <a:latin typeface="Courier New"/>
              <a:cs typeface="Courier New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6045118" y="3170015"/>
            <a:ext cx="1039494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Ежедневник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BLISS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92" name="object 92"/>
          <p:cNvGrpSpPr/>
          <p:nvPr/>
        </p:nvGrpSpPr>
        <p:grpSpPr>
          <a:xfrm>
            <a:off x="16078254" y="3715942"/>
            <a:ext cx="2207260" cy="528955"/>
            <a:chOff x="16078254" y="3715942"/>
            <a:chExt cx="2207260" cy="528955"/>
          </a:xfrm>
        </p:grpSpPr>
        <p:pic>
          <p:nvPicPr>
            <p:cNvPr id="93" name="object 93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6078254" y="3721373"/>
              <a:ext cx="106908" cy="69150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6257010" y="3715942"/>
              <a:ext cx="361638" cy="74584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17266494" y="3990002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0" y="244726"/>
                  </a:lnTo>
                  <a:lnTo>
                    <a:pt x="981621" y="217430"/>
                  </a:lnTo>
                  <a:lnTo>
                    <a:pt x="1008914" y="176945"/>
                  </a:lnTo>
                  <a:lnTo>
                    <a:pt x="1018921" y="127367"/>
                  </a:lnTo>
                  <a:lnTo>
                    <a:pt x="1008918" y="77790"/>
                  </a:lnTo>
                  <a:lnTo>
                    <a:pt x="981625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" name="object 96"/>
          <p:cNvSpPr txBox="1"/>
          <p:nvPr/>
        </p:nvSpPr>
        <p:spPr>
          <a:xfrm>
            <a:off x="17366546" y="4017302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6"/>
              </a:rPr>
              <a:t>24601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97" name="object 97"/>
          <p:cNvGrpSpPr/>
          <p:nvPr/>
        </p:nvGrpSpPr>
        <p:grpSpPr>
          <a:xfrm>
            <a:off x="459043" y="897836"/>
            <a:ext cx="19645630" cy="9809480"/>
            <a:chOff x="459043" y="897836"/>
            <a:chExt cx="19645630" cy="9809480"/>
          </a:xfrm>
        </p:grpSpPr>
        <p:pic>
          <p:nvPicPr>
            <p:cNvPr id="98" name="object 98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6953235" y="944526"/>
              <a:ext cx="115292" cy="264168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459043" y="897836"/>
              <a:ext cx="19645056" cy="151764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4582544" y="3329111"/>
              <a:ext cx="1861262" cy="503829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3501464" y="4586934"/>
              <a:ext cx="892341" cy="815243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4094493" y="10217566"/>
              <a:ext cx="1480764" cy="489253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5492068" y="9847474"/>
              <a:ext cx="799637" cy="690031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11631062" y="7708320"/>
              <a:ext cx="3810" cy="9525"/>
            </a:xfrm>
            <a:custGeom>
              <a:avLst/>
              <a:gdLst/>
              <a:ahLst/>
              <a:cxnLst/>
              <a:rect l="l" t="t" r="r" b="b"/>
              <a:pathLst>
                <a:path w="3809" h="9525">
                  <a:moveTo>
                    <a:pt x="3727" y="0"/>
                  </a:moveTo>
                  <a:lnTo>
                    <a:pt x="1518" y="5245"/>
                  </a:lnTo>
                  <a:lnTo>
                    <a:pt x="701" y="7476"/>
                  </a:lnTo>
                  <a:lnTo>
                    <a:pt x="0" y="9340"/>
                  </a:lnTo>
                  <a:lnTo>
                    <a:pt x="3088" y="3800"/>
                  </a:lnTo>
                  <a:lnTo>
                    <a:pt x="3319" y="2492"/>
                  </a:lnTo>
                  <a:lnTo>
                    <a:pt x="3518" y="1162"/>
                  </a:lnTo>
                  <a:lnTo>
                    <a:pt x="3727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27" name="Рисунок 126"/>
          <p:cNvPicPr>
            <a:picLocks noChangeAspect="1"/>
          </p:cNvPicPr>
          <p:nvPr/>
        </p:nvPicPr>
        <p:blipFill>
          <a:blip r:embed="rId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8" y="0"/>
            <a:ext cx="20101604" cy="11309350"/>
          </a:xfrm>
          <a:prstGeom prst="rect">
            <a:avLst/>
          </a:prstGeom>
        </p:spPr>
      </p:pic>
      <p:grpSp>
        <p:nvGrpSpPr>
          <p:cNvPr id="105" name="object 105"/>
          <p:cNvGrpSpPr/>
          <p:nvPr/>
        </p:nvGrpSpPr>
        <p:grpSpPr>
          <a:xfrm>
            <a:off x="3657556" y="555004"/>
            <a:ext cx="15241905" cy="10753725"/>
            <a:chOff x="3657556" y="555004"/>
            <a:chExt cx="15241905" cy="10753725"/>
          </a:xfrm>
        </p:grpSpPr>
        <p:pic>
          <p:nvPicPr>
            <p:cNvPr id="106" name="object 106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6826712" y="6167351"/>
              <a:ext cx="1853336" cy="1853346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8401189" y="5989372"/>
              <a:ext cx="497919" cy="324953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16282441" y="7361192"/>
              <a:ext cx="700405" cy="422909"/>
            </a:xfrm>
            <a:custGeom>
              <a:avLst/>
              <a:gdLst/>
              <a:ahLst/>
              <a:cxnLst/>
              <a:rect l="l" t="t" r="r" b="b"/>
              <a:pathLst>
                <a:path w="700405" h="422909">
                  <a:moveTo>
                    <a:pt x="7289" y="233337"/>
                  </a:moveTo>
                  <a:lnTo>
                    <a:pt x="0" y="236461"/>
                  </a:lnTo>
                  <a:lnTo>
                    <a:pt x="4152" y="235496"/>
                  </a:lnTo>
                  <a:lnTo>
                    <a:pt x="5308" y="234835"/>
                  </a:lnTo>
                  <a:lnTo>
                    <a:pt x="6324" y="234099"/>
                  </a:lnTo>
                  <a:lnTo>
                    <a:pt x="7289" y="233337"/>
                  </a:lnTo>
                  <a:close/>
                </a:path>
                <a:path w="700405" h="422909">
                  <a:moveTo>
                    <a:pt x="25476" y="149606"/>
                  </a:moveTo>
                  <a:lnTo>
                    <a:pt x="22720" y="151180"/>
                  </a:lnTo>
                  <a:lnTo>
                    <a:pt x="22237" y="152234"/>
                  </a:lnTo>
                  <a:lnTo>
                    <a:pt x="23075" y="154127"/>
                  </a:lnTo>
                  <a:lnTo>
                    <a:pt x="24892" y="153289"/>
                  </a:lnTo>
                  <a:lnTo>
                    <a:pt x="25476" y="149606"/>
                  </a:lnTo>
                  <a:close/>
                </a:path>
                <a:path w="700405" h="422909">
                  <a:moveTo>
                    <a:pt x="40754" y="148869"/>
                  </a:moveTo>
                  <a:lnTo>
                    <a:pt x="38595" y="146100"/>
                  </a:lnTo>
                  <a:lnTo>
                    <a:pt x="37122" y="149872"/>
                  </a:lnTo>
                  <a:lnTo>
                    <a:pt x="36283" y="148615"/>
                  </a:lnTo>
                  <a:lnTo>
                    <a:pt x="34772" y="153035"/>
                  </a:lnTo>
                  <a:lnTo>
                    <a:pt x="32956" y="153873"/>
                  </a:lnTo>
                  <a:lnTo>
                    <a:pt x="31203" y="152717"/>
                  </a:lnTo>
                  <a:lnTo>
                    <a:pt x="31229" y="151409"/>
                  </a:lnTo>
                  <a:lnTo>
                    <a:pt x="30759" y="152438"/>
                  </a:lnTo>
                  <a:lnTo>
                    <a:pt x="28105" y="151345"/>
                  </a:lnTo>
                  <a:lnTo>
                    <a:pt x="27571" y="153695"/>
                  </a:lnTo>
                  <a:lnTo>
                    <a:pt x="30657" y="155740"/>
                  </a:lnTo>
                  <a:lnTo>
                    <a:pt x="33807" y="155130"/>
                  </a:lnTo>
                  <a:lnTo>
                    <a:pt x="36601" y="152209"/>
                  </a:lnTo>
                  <a:lnTo>
                    <a:pt x="37465" y="152793"/>
                  </a:lnTo>
                  <a:lnTo>
                    <a:pt x="36995" y="153835"/>
                  </a:lnTo>
                  <a:lnTo>
                    <a:pt x="36982" y="154495"/>
                  </a:lnTo>
                  <a:lnTo>
                    <a:pt x="38836" y="152349"/>
                  </a:lnTo>
                  <a:lnTo>
                    <a:pt x="40754" y="148869"/>
                  </a:lnTo>
                  <a:close/>
                </a:path>
                <a:path w="700405" h="422909">
                  <a:moveTo>
                    <a:pt x="42722" y="145034"/>
                  </a:moveTo>
                  <a:lnTo>
                    <a:pt x="42011" y="145186"/>
                  </a:lnTo>
                  <a:lnTo>
                    <a:pt x="41109" y="145300"/>
                  </a:lnTo>
                  <a:lnTo>
                    <a:pt x="40843" y="146227"/>
                  </a:lnTo>
                  <a:lnTo>
                    <a:pt x="42722" y="145034"/>
                  </a:lnTo>
                  <a:close/>
                </a:path>
                <a:path w="700405" h="422909">
                  <a:moveTo>
                    <a:pt x="43599" y="144475"/>
                  </a:moveTo>
                  <a:lnTo>
                    <a:pt x="42722" y="145034"/>
                  </a:lnTo>
                  <a:lnTo>
                    <a:pt x="43167" y="144932"/>
                  </a:lnTo>
                  <a:lnTo>
                    <a:pt x="43548" y="144818"/>
                  </a:lnTo>
                  <a:lnTo>
                    <a:pt x="43599" y="144475"/>
                  </a:lnTo>
                  <a:close/>
                </a:path>
                <a:path w="700405" h="422909">
                  <a:moveTo>
                    <a:pt x="44513" y="143903"/>
                  </a:moveTo>
                  <a:lnTo>
                    <a:pt x="43599" y="143979"/>
                  </a:lnTo>
                  <a:lnTo>
                    <a:pt x="43662" y="144170"/>
                  </a:lnTo>
                  <a:lnTo>
                    <a:pt x="43649" y="144348"/>
                  </a:lnTo>
                  <a:lnTo>
                    <a:pt x="43599" y="144475"/>
                  </a:lnTo>
                  <a:lnTo>
                    <a:pt x="44513" y="143903"/>
                  </a:lnTo>
                  <a:close/>
                </a:path>
                <a:path w="700405" h="422909">
                  <a:moveTo>
                    <a:pt x="46278" y="146634"/>
                  </a:moveTo>
                  <a:lnTo>
                    <a:pt x="43053" y="147320"/>
                  </a:lnTo>
                  <a:lnTo>
                    <a:pt x="42494" y="151130"/>
                  </a:lnTo>
                  <a:lnTo>
                    <a:pt x="43827" y="151130"/>
                  </a:lnTo>
                  <a:lnTo>
                    <a:pt x="43929" y="148590"/>
                  </a:lnTo>
                  <a:lnTo>
                    <a:pt x="44843" y="148590"/>
                  </a:lnTo>
                  <a:lnTo>
                    <a:pt x="46278" y="146634"/>
                  </a:lnTo>
                  <a:close/>
                </a:path>
                <a:path w="700405" h="422909">
                  <a:moveTo>
                    <a:pt x="48412" y="146177"/>
                  </a:moveTo>
                  <a:lnTo>
                    <a:pt x="47625" y="144780"/>
                  </a:lnTo>
                  <a:lnTo>
                    <a:pt x="46278" y="146634"/>
                  </a:lnTo>
                  <a:lnTo>
                    <a:pt x="48412" y="146177"/>
                  </a:lnTo>
                  <a:close/>
                </a:path>
                <a:path w="700405" h="422909">
                  <a:moveTo>
                    <a:pt x="49237" y="147624"/>
                  </a:moveTo>
                  <a:lnTo>
                    <a:pt x="49009" y="147243"/>
                  </a:lnTo>
                  <a:lnTo>
                    <a:pt x="49237" y="147624"/>
                  </a:lnTo>
                  <a:close/>
                </a:path>
                <a:path w="700405" h="422909">
                  <a:moveTo>
                    <a:pt x="50215" y="148590"/>
                  </a:moveTo>
                  <a:lnTo>
                    <a:pt x="49237" y="147624"/>
                  </a:lnTo>
                  <a:lnTo>
                    <a:pt x="49771" y="148590"/>
                  </a:lnTo>
                  <a:lnTo>
                    <a:pt x="50215" y="148590"/>
                  </a:lnTo>
                  <a:close/>
                </a:path>
                <a:path w="700405" h="422909">
                  <a:moveTo>
                    <a:pt x="52603" y="143510"/>
                  </a:moveTo>
                  <a:lnTo>
                    <a:pt x="48958" y="146050"/>
                  </a:lnTo>
                  <a:lnTo>
                    <a:pt x="48412" y="146177"/>
                  </a:lnTo>
                  <a:lnTo>
                    <a:pt x="49009" y="147243"/>
                  </a:lnTo>
                  <a:lnTo>
                    <a:pt x="51663" y="144780"/>
                  </a:lnTo>
                  <a:lnTo>
                    <a:pt x="52603" y="143510"/>
                  </a:lnTo>
                  <a:close/>
                </a:path>
                <a:path w="700405" h="422909">
                  <a:moveTo>
                    <a:pt x="59321" y="142240"/>
                  </a:moveTo>
                  <a:lnTo>
                    <a:pt x="56235" y="143510"/>
                  </a:lnTo>
                  <a:lnTo>
                    <a:pt x="53416" y="146050"/>
                  </a:lnTo>
                  <a:lnTo>
                    <a:pt x="50215" y="148590"/>
                  </a:lnTo>
                  <a:lnTo>
                    <a:pt x="47929" y="149860"/>
                  </a:lnTo>
                  <a:lnTo>
                    <a:pt x="51752" y="154940"/>
                  </a:lnTo>
                  <a:lnTo>
                    <a:pt x="57454" y="147320"/>
                  </a:lnTo>
                  <a:lnTo>
                    <a:pt x="57823" y="146050"/>
                  </a:lnTo>
                  <a:lnTo>
                    <a:pt x="58229" y="143510"/>
                  </a:lnTo>
                  <a:lnTo>
                    <a:pt x="59321" y="142240"/>
                  </a:lnTo>
                  <a:close/>
                </a:path>
                <a:path w="700405" h="422909">
                  <a:moveTo>
                    <a:pt x="60807" y="140995"/>
                  </a:moveTo>
                  <a:lnTo>
                    <a:pt x="60782" y="140449"/>
                  </a:lnTo>
                  <a:lnTo>
                    <a:pt x="60172" y="140754"/>
                  </a:lnTo>
                  <a:lnTo>
                    <a:pt x="59702" y="141198"/>
                  </a:lnTo>
                  <a:lnTo>
                    <a:pt x="59309" y="141706"/>
                  </a:lnTo>
                  <a:lnTo>
                    <a:pt x="60807" y="140995"/>
                  </a:lnTo>
                  <a:close/>
                </a:path>
                <a:path w="700405" h="422909">
                  <a:moveTo>
                    <a:pt x="61468" y="147320"/>
                  </a:moveTo>
                  <a:lnTo>
                    <a:pt x="60871" y="146443"/>
                  </a:lnTo>
                  <a:lnTo>
                    <a:pt x="57454" y="147320"/>
                  </a:lnTo>
                  <a:lnTo>
                    <a:pt x="61468" y="147320"/>
                  </a:lnTo>
                  <a:close/>
                </a:path>
                <a:path w="700405" h="422909">
                  <a:moveTo>
                    <a:pt x="61874" y="140589"/>
                  </a:moveTo>
                  <a:lnTo>
                    <a:pt x="60807" y="140995"/>
                  </a:lnTo>
                  <a:lnTo>
                    <a:pt x="60807" y="141439"/>
                  </a:lnTo>
                  <a:lnTo>
                    <a:pt x="60883" y="141859"/>
                  </a:lnTo>
                  <a:lnTo>
                    <a:pt x="61175" y="142049"/>
                  </a:lnTo>
                  <a:lnTo>
                    <a:pt x="61188" y="141287"/>
                  </a:lnTo>
                  <a:lnTo>
                    <a:pt x="61391" y="140868"/>
                  </a:lnTo>
                  <a:lnTo>
                    <a:pt x="61874" y="140589"/>
                  </a:lnTo>
                  <a:close/>
                </a:path>
                <a:path w="700405" h="422909">
                  <a:moveTo>
                    <a:pt x="63474" y="140195"/>
                  </a:moveTo>
                  <a:lnTo>
                    <a:pt x="62725" y="140258"/>
                  </a:lnTo>
                  <a:lnTo>
                    <a:pt x="62230" y="140385"/>
                  </a:lnTo>
                  <a:lnTo>
                    <a:pt x="61874" y="140589"/>
                  </a:lnTo>
                  <a:lnTo>
                    <a:pt x="62407" y="140436"/>
                  </a:lnTo>
                  <a:lnTo>
                    <a:pt x="62941" y="140296"/>
                  </a:lnTo>
                  <a:lnTo>
                    <a:pt x="63474" y="140195"/>
                  </a:lnTo>
                  <a:close/>
                </a:path>
                <a:path w="700405" h="422909">
                  <a:moveTo>
                    <a:pt x="68922" y="138595"/>
                  </a:moveTo>
                  <a:lnTo>
                    <a:pt x="68821" y="138849"/>
                  </a:lnTo>
                  <a:lnTo>
                    <a:pt x="68795" y="139204"/>
                  </a:lnTo>
                  <a:lnTo>
                    <a:pt x="68884" y="139700"/>
                  </a:lnTo>
                  <a:lnTo>
                    <a:pt x="68922" y="138595"/>
                  </a:lnTo>
                  <a:close/>
                </a:path>
                <a:path w="700405" h="422909">
                  <a:moveTo>
                    <a:pt x="69405" y="137477"/>
                  </a:moveTo>
                  <a:lnTo>
                    <a:pt x="68948" y="137718"/>
                  </a:lnTo>
                  <a:lnTo>
                    <a:pt x="68922" y="138595"/>
                  </a:lnTo>
                  <a:lnTo>
                    <a:pt x="69405" y="137477"/>
                  </a:lnTo>
                  <a:close/>
                </a:path>
                <a:path w="700405" h="422909">
                  <a:moveTo>
                    <a:pt x="70180" y="137071"/>
                  </a:moveTo>
                  <a:lnTo>
                    <a:pt x="69697" y="136779"/>
                  </a:lnTo>
                  <a:lnTo>
                    <a:pt x="69405" y="137477"/>
                  </a:lnTo>
                  <a:lnTo>
                    <a:pt x="70180" y="137071"/>
                  </a:lnTo>
                  <a:close/>
                </a:path>
                <a:path w="700405" h="422909">
                  <a:moveTo>
                    <a:pt x="76123" y="137731"/>
                  </a:moveTo>
                  <a:lnTo>
                    <a:pt x="74320" y="137896"/>
                  </a:lnTo>
                  <a:lnTo>
                    <a:pt x="71234" y="136512"/>
                  </a:lnTo>
                  <a:lnTo>
                    <a:pt x="70180" y="137071"/>
                  </a:lnTo>
                  <a:lnTo>
                    <a:pt x="74879" y="139852"/>
                  </a:lnTo>
                  <a:lnTo>
                    <a:pt x="76022" y="137896"/>
                  </a:lnTo>
                  <a:lnTo>
                    <a:pt x="76123" y="137731"/>
                  </a:lnTo>
                  <a:close/>
                </a:path>
                <a:path w="700405" h="422909">
                  <a:moveTo>
                    <a:pt x="86550" y="148590"/>
                  </a:moveTo>
                  <a:lnTo>
                    <a:pt x="86423" y="148488"/>
                  </a:lnTo>
                  <a:lnTo>
                    <a:pt x="86106" y="148590"/>
                  </a:lnTo>
                  <a:lnTo>
                    <a:pt x="86550" y="148590"/>
                  </a:lnTo>
                  <a:close/>
                </a:path>
                <a:path w="700405" h="422909">
                  <a:moveTo>
                    <a:pt x="103378" y="142240"/>
                  </a:moveTo>
                  <a:lnTo>
                    <a:pt x="99720" y="143510"/>
                  </a:lnTo>
                  <a:lnTo>
                    <a:pt x="100634" y="143510"/>
                  </a:lnTo>
                  <a:lnTo>
                    <a:pt x="100609" y="144780"/>
                  </a:lnTo>
                  <a:lnTo>
                    <a:pt x="103378" y="142240"/>
                  </a:lnTo>
                  <a:close/>
                </a:path>
                <a:path w="700405" h="422909">
                  <a:moveTo>
                    <a:pt x="107861" y="128270"/>
                  </a:moveTo>
                  <a:lnTo>
                    <a:pt x="104228" y="130810"/>
                  </a:lnTo>
                  <a:lnTo>
                    <a:pt x="107797" y="130810"/>
                  </a:lnTo>
                  <a:lnTo>
                    <a:pt x="107861" y="128270"/>
                  </a:lnTo>
                  <a:close/>
                </a:path>
                <a:path w="700405" h="422909">
                  <a:moveTo>
                    <a:pt x="109143" y="130810"/>
                  </a:moveTo>
                  <a:lnTo>
                    <a:pt x="107797" y="130810"/>
                  </a:lnTo>
                  <a:lnTo>
                    <a:pt x="107759" y="132080"/>
                  </a:lnTo>
                  <a:lnTo>
                    <a:pt x="109143" y="130810"/>
                  </a:lnTo>
                  <a:close/>
                </a:path>
                <a:path w="700405" h="422909">
                  <a:moveTo>
                    <a:pt x="109601" y="143560"/>
                  </a:moveTo>
                  <a:lnTo>
                    <a:pt x="103276" y="144145"/>
                  </a:lnTo>
                  <a:lnTo>
                    <a:pt x="106362" y="146177"/>
                  </a:lnTo>
                  <a:lnTo>
                    <a:pt x="103632" y="147078"/>
                  </a:lnTo>
                  <a:lnTo>
                    <a:pt x="106997" y="147370"/>
                  </a:lnTo>
                  <a:lnTo>
                    <a:pt x="106756" y="146418"/>
                  </a:lnTo>
                  <a:lnTo>
                    <a:pt x="106438" y="144919"/>
                  </a:lnTo>
                  <a:lnTo>
                    <a:pt x="109601" y="143560"/>
                  </a:lnTo>
                  <a:close/>
                </a:path>
                <a:path w="700405" h="422909">
                  <a:moveTo>
                    <a:pt x="113741" y="140131"/>
                  </a:moveTo>
                  <a:lnTo>
                    <a:pt x="113284" y="139052"/>
                  </a:lnTo>
                  <a:lnTo>
                    <a:pt x="110147" y="140970"/>
                  </a:lnTo>
                  <a:lnTo>
                    <a:pt x="113741" y="140131"/>
                  </a:lnTo>
                  <a:close/>
                </a:path>
                <a:path w="700405" h="422909">
                  <a:moveTo>
                    <a:pt x="123596" y="127101"/>
                  </a:moveTo>
                  <a:lnTo>
                    <a:pt x="123482" y="127673"/>
                  </a:lnTo>
                  <a:lnTo>
                    <a:pt x="123520" y="128409"/>
                  </a:lnTo>
                  <a:lnTo>
                    <a:pt x="123596" y="127101"/>
                  </a:lnTo>
                  <a:close/>
                </a:path>
                <a:path w="700405" h="422909">
                  <a:moveTo>
                    <a:pt x="131660" y="141211"/>
                  </a:moveTo>
                  <a:lnTo>
                    <a:pt x="128968" y="140804"/>
                  </a:lnTo>
                  <a:lnTo>
                    <a:pt x="125793" y="142074"/>
                  </a:lnTo>
                  <a:lnTo>
                    <a:pt x="129374" y="142405"/>
                  </a:lnTo>
                  <a:lnTo>
                    <a:pt x="129349" y="143078"/>
                  </a:lnTo>
                  <a:lnTo>
                    <a:pt x="131660" y="141211"/>
                  </a:lnTo>
                  <a:close/>
                </a:path>
                <a:path w="700405" h="422909">
                  <a:moveTo>
                    <a:pt x="136169" y="140804"/>
                  </a:moveTo>
                  <a:lnTo>
                    <a:pt x="135826" y="137871"/>
                  </a:lnTo>
                  <a:lnTo>
                    <a:pt x="135864" y="136537"/>
                  </a:lnTo>
                  <a:lnTo>
                    <a:pt x="135636" y="137833"/>
                  </a:lnTo>
                  <a:lnTo>
                    <a:pt x="135115" y="138544"/>
                  </a:lnTo>
                  <a:lnTo>
                    <a:pt x="134391" y="138938"/>
                  </a:lnTo>
                  <a:lnTo>
                    <a:pt x="134518" y="139496"/>
                  </a:lnTo>
                  <a:lnTo>
                    <a:pt x="134772" y="140119"/>
                  </a:lnTo>
                  <a:lnTo>
                    <a:pt x="135255" y="140881"/>
                  </a:lnTo>
                  <a:lnTo>
                    <a:pt x="136169" y="140804"/>
                  </a:lnTo>
                  <a:close/>
                </a:path>
                <a:path w="700405" h="422909">
                  <a:moveTo>
                    <a:pt x="142100" y="124345"/>
                  </a:moveTo>
                  <a:lnTo>
                    <a:pt x="138518" y="124104"/>
                  </a:lnTo>
                  <a:lnTo>
                    <a:pt x="140106" y="124345"/>
                  </a:lnTo>
                  <a:lnTo>
                    <a:pt x="141224" y="124371"/>
                  </a:lnTo>
                  <a:lnTo>
                    <a:pt x="142100" y="124345"/>
                  </a:lnTo>
                  <a:close/>
                </a:path>
                <a:path w="700405" h="422909">
                  <a:moveTo>
                    <a:pt x="154889" y="127000"/>
                  </a:moveTo>
                  <a:lnTo>
                    <a:pt x="154533" y="124460"/>
                  </a:lnTo>
                  <a:lnTo>
                    <a:pt x="150888" y="125730"/>
                  </a:lnTo>
                  <a:lnTo>
                    <a:pt x="154889" y="127000"/>
                  </a:lnTo>
                  <a:close/>
                </a:path>
                <a:path w="700405" h="422909">
                  <a:moveTo>
                    <a:pt x="165887" y="119557"/>
                  </a:moveTo>
                  <a:lnTo>
                    <a:pt x="165735" y="119329"/>
                  </a:lnTo>
                  <a:lnTo>
                    <a:pt x="165468" y="119113"/>
                  </a:lnTo>
                  <a:lnTo>
                    <a:pt x="164998" y="118986"/>
                  </a:lnTo>
                  <a:lnTo>
                    <a:pt x="165087" y="119164"/>
                  </a:lnTo>
                  <a:lnTo>
                    <a:pt x="165455" y="119354"/>
                  </a:lnTo>
                  <a:lnTo>
                    <a:pt x="165887" y="119557"/>
                  </a:lnTo>
                  <a:close/>
                </a:path>
                <a:path w="700405" h="422909">
                  <a:moveTo>
                    <a:pt x="174713" y="194652"/>
                  </a:moveTo>
                  <a:lnTo>
                    <a:pt x="174625" y="194094"/>
                  </a:lnTo>
                  <a:lnTo>
                    <a:pt x="173939" y="193586"/>
                  </a:lnTo>
                  <a:lnTo>
                    <a:pt x="172427" y="193128"/>
                  </a:lnTo>
                  <a:lnTo>
                    <a:pt x="168529" y="194106"/>
                  </a:lnTo>
                  <a:lnTo>
                    <a:pt x="167932" y="197294"/>
                  </a:lnTo>
                  <a:lnTo>
                    <a:pt x="166776" y="198920"/>
                  </a:lnTo>
                  <a:lnTo>
                    <a:pt x="168668" y="197218"/>
                  </a:lnTo>
                  <a:lnTo>
                    <a:pt x="171361" y="195821"/>
                  </a:lnTo>
                  <a:lnTo>
                    <a:pt x="174713" y="194652"/>
                  </a:lnTo>
                  <a:close/>
                </a:path>
                <a:path w="700405" h="422909">
                  <a:moveTo>
                    <a:pt x="193814" y="121920"/>
                  </a:moveTo>
                  <a:lnTo>
                    <a:pt x="193459" y="121920"/>
                  </a:lnTo>
                  <a:lnTo>
                    <a:pt x="193675" y="122186"/>
                  </a:lnTo>
                  <a:lnTo>
                    <a:pt x="193814" y="121920"/>
                  </a:lnTo>
                  <a:close/>
                </a:path>
                <a:path w="700405" h="422909">
                  <a:moveTo>
                    <a:pt x="194246" y="419074"/>
                  </a:moveTo>
                  <a:lnTo>
                    <a:pt x="193725" y="420370"/>
                  </a:lnTo>
                  <a:lnTo>
                    <a:pt x="194221" y="419303"/>
                  </a:lnTo>
                  <a:lnTo>
                    <a:pt x="194246" y="419074"/>
                  </a:lnTo>
                  <a:close/>
                </a:path>
                <a:path w="700405" h="422909">
                  <a:moveTo>
                    <a:pt x="197243" y="124460"/>
                  </a:moveTo>
                  <a:lnTo>
                    <a:pt x="195630" y="123190"/>
                  </a:lnTo>
                  <a:lnTo>
                    <a:pt x="195173" y="124066"/>
                  </a:lnTo>
                  <a:lnTo>
                    <a:pt x="193675" y="122186"/>
                  </a:lnTo>
                  <a:lnTo>
                    <a:pt x="192443" y="124460"/>
                  </a:lnTo>
                  <a:lnTo>
                    <a:pt x="194970" y="124460"/>
                  </a:lnTo>
                  <a:lnTo>
                    <a:pt x="195491" y="124460"/>
                  </a:lnTo>
                  <a:lnTo>
                    <a:pt x="197243" y="124460"/>
                  </a:lnTo>
                  <a:close/>
                </a:path>
                <a:path w="700405" h="422909">
                  <a:moveTo>
                    <a:pt x="202260" y="125730"/>
                  </a:moveTo>
                  <a:lnTo>
                    <a:pt x="201739" y="125260"/>
                  </a:lnTo>
                  <a:lnTo>
                    <a:pt x="201777" y="125730"/>
                  </a:lnTo>
                  <a:lnTo>
                    <a:pt x="202260" y="125730"/>
                  </a:lnTo>
                  <a:close/>
                </a:path>
                <a:path w="700405" h="422909">
                  <a:moveTo>
                    <a:pt x="202844" y="126542"/>
                  </a:moveTo>
                  <a:lnTo>
                    <a:pt x="202755" y="126187"/>
                  </a:lnTo>
                  <a:lnTo>
                    <a:pt x="202552" y="125857"/>
                  </a:lnTo>
                  <a:lnTo>
                    <a:pt x="202247" y="125603"/>
                  </a:lnTo>
                  <a:lnTo>
                    <a:pt x="202425" y="126009"/>
                  </a:lnTo>
                  <a:lnTo>
                    <a:pt x="202641" y="126339"/>
                  </a:lnTo>
                  <a:lnTo>
                    <a:pt x="202844" y="126542"/>
                  </a:lnTo>
                  <a:close/>
                </a:path>
                <a:path w="700405" h="422909">
                  <a:moveTo>
                    <a:pt x="224409" y="116967"/>
                  </a:moveTo>
                  <a:lnTo>
                    <a:pt x="223113" y="116852"/>
                  </a:lnTo>
                  <a:lnTo>
                    <a:pt x="223494" y="116992"/>
                  </a:lnTo>
                  <a:lnTo>
                    <a:pt x="223926" y="117017"/>
                  </a:lnTo>
                  <a:lnTo>
                    <a:pt x="224409" y="116967"/>
                  </a:lnTo>
                  <a:close/>
                </a:path>
                <a:path w="700405" h="422909">
                  <a:moveTo>
                    <a:pt x="227723" y="117309"/>
                  </a:moveTo>
                  <a:lnTo>
                    <a:pt x="227685" y="116166"/>
                  </a:lnTo>
                  <a:lnTo>
                    <a:pt x="225958" y="116865"/>
                  </a:lnTo>
                  <a:lnTo>
                    <a:pt x="224409" y="116967"/>
                  </a:lnTo>
                  <a:lnTo>
                    <a:pt x="227723" y="117309"/>
                  </a:lnTo>
                  <a:close/>
                </a:path>
                <a:path w="700405" h="422909">
                  <a:moveTo>
                    <a:pt x="237490" y="402336"/>
                  </a:moveTo>
                  <a:lnTo>
                    <a:pt x="236829" y="402590"/>
                  </a:lnTo>
                  <a:lnTo>
                    <a:pt x="237413" y="402590"/>
                  </a:lnTo>
                  <a:lnTo>
                    <a:pt x="237490" y="402336"/>
                  </a:lnTo>
                  <a:close/>
                </a:path>
                <a:path w="700405" h="422909">
                  <a:moveTo>
                    <a:pt x="266446" y="110934"/>
                  </a:moveTo>
                  <a:lnTo>
                    <a:pt x="266280" y="109258"/>
                  </a:lnTo>
                  <a:lnTo>
                    <a:pt x="266344" y="110934"/>
                  </a:lnTo>
                  <a:close/>
                </a:path>
                <a:path w="700405" h="422909">
                  <a:moveTo>
                    <a:pt x="269011" y="110998"/>
                  </a:moveTo>
                  <a:lnTo>
                    <a:pt x="266446" y="110934"/>
                  </a:lnTo>
                  <a:lnTo>
                    <a:pt x="266547" y="111950"/>
                  </a:lnTo>
                  <a:lnTo>
                    <a:pt x="269011" y="110998"/>
                  </a:lnTo>
                  <a:close/>
                </a:path>
                <a:path w="700405" h="422909">
                  <a:moveTo>
                    <a:pt x="272770" y="387350"/>
                  </a:moveTo>
                  <a:lnTo>
                    <a:pt x="272122" y="387350"/>
                  </a:lnTo>
                  <a:lnTo>
                    <a:pt x="272554" y="387604"/>
                  </a:lnTo>
                  <a:lnTo>
                    <a:pt x="272770" y="387350"/>
                  </a:lnTo>
                  <a:close/>
                </a:path>
                <a:path w="700405" h="422909">
                  <a:moveTo>
                    <a:pt x="274269" y="388620"/>
                  </a:moveTo>
                  <a:lnTo>
                    <a:pt x="272554" y="387604"/>
                  </a:lnTo>
                  <a:lnTo>
                    <a:pt x="269646" y="391160"/>
                  </a:lnTo>
                  <a:lnTo>
                    <a:pt x="274269" y="388620"/>
                  </a:lnTo>
                  <a:close/>
                </a:path>
                <a:path w="700405" h="422909">
                  <a:moveTo>
                    <a:pt x="279425" y="91643"/>
                  </a:moveTo>
                  <a:lnTo>
                    <a:pt x="278117" y="91440"/>
                  </a:lnTo>
                  <a:lnTo>
                    <a:pt x="278650" y="91935"/>
                  </a:lnTo>
                  <a:lnTo>
                    <a:pt x="279425" y="91643"/>
                  </a:lnTo>
                  <a:close/>
                </a:path>
                <a:path w="700405" h="422909">
                  <a:moveTo>
                    <a:pt x="286308" y="92710"/>
                  </a:moveTo>
                  <a:lnTo>
                    <a:pt x="283387" y="90170"/>
                  </a:lnTo>
                  <a:lnTo>
                    <a:pt x="279425" y="91643"/>
                  </a:lnTo>
                  <a:lnTo>
                    <a:pt x="286308" y="92710"/>
                  </a:lnTo>
                  <a:close/>
                </a:path>
                <a:path w="700405" h="422909">
                  <a:moveTo>
                    <a:pt x="289420" y="89738"/>
                  </a:moveTo>
                  <a:lnTo>
                    <a:pt x="286588" y="88684"/>
                  </a:lnTo>
                  <a:lnTo>
                    <a:pt x="285965" y="91338"/>
                  </a:lnTo>
                  <a:lnTo>
                    <a:pt x="289420" y="89738"/>
                  </a:lnTo>
                  <a:close/>
                </a:path>
                <a:path w="700405" h="422909">
                  <a:moveTo>
                    <a:pt x="300494" y="368084"/>
                  </a:moveTo>
                  <a:lnTo>
                    <a:pt x="299402" y="367753"/>
                  </a:lnTo>
                  <a:lnTo>
                    <a:pt x="298526" y="367182"/>
                  </a:lnTo>
                  <a:lnTo>
                    <a:pt x="297764" y="366598"/>
                  </a:lnTo>
                  <a:lnTo>
                    <a:pt x="299288" y="368134"/>
                  </a:lnTo>
                  <a:lnTo>
                    <a:pt x="295236" y="371297"/>
                  </a:lnTo>
                  <a:lnTo>
                    <a:pt x="300494" y="368084"/>
                  </a:lnTo>
                  <a:close/>
                </a:path>
                <a:path w="700405" h="422909">
                  <a:moveTo>
                    <a:pt x="303060" y="363105"/>
                  </a:moveTo>
                  <a:lnTo>
                    <a:pt x="301853" y="362292"/>
                  </a:lnTo>
                  <a:lnTo>
                    <a:pt x="300977" y="363220"/>
                  </a:lnTo>
                  <a:lnTo>
                    <a:pt x="302539" y="363220"/>
                  </a:lnTo>
                  <a:lnTo>
                    <a:pt x="303060" y="363105"/>
                  </a:lnTo>
                  <a:close/>
                </a:path>
                <a:path w="700405" h="422909">
                  <a:moveTo>
                    <a:pt x="312204" y="103466"/>
                  </a:moveTo>
                  <a:lnTo>
                    <a:pt x="309206" y="104775"/>
                  </a:lnTo>
                  <a:lnTo>
                    <a:pt x="308190" y="105397"/>
                  </a:lnTo>
                  <a:lnTo>
                    <a:pt x="312204" y="103466"/>
                  </a:lnTo>
                  <a:close/>
                </a:path>
                <a:path w="700405" h="422909">
                  <a:moveTo>
                    <a:pt x="317474" y="334010"/>
                  </a:moveTo>
                  <a:lnTo>
                    <a:pt x="317004" y="334010"/>
                  </a:lnTo>
                  <a:lnTo>
                    <a:pt x="316255" y="335280"/>
                  </a:lnTo>
                  <a:lnTo>
                    <a:pt x="316407" y="335445"/>
                  </a:lnTo>
                  <a:lnTo>
                    <a:pt x="317474" y="334010"/>
                  </a:lnTo>
                  <a:close/>
                </a:path>
                <a:path w="700405" h="422909">
                  <a:moveTo>
                    <a:pt x="318427" y="332740"/>
                  </a:moveTo>
                  <a:lnTo>
                    <a:pt x="317474" y="334010"/>
                  </a:lnTo>
                  <a:lnTo>
                    <a:pt x="318287" y="334010"/>
                  </a:lnTo>
                  <a:lnTo>
                    <a:pt x="318427" y="332740"/>
                  </a:lnTo>
                  <a:close/>
                </a:path>
                <a:path w="700405" h="422909">
                  <a:moveTo>
                    <a:pt x="329831" y="81800"/>
                  </a:moveTo>
                  <a:lnTo>
                    <a:pt x="328256" y="81915"/>
                  </a:lnTo>
                  <a:lnTo>
                    <a:pt x="327050" y="82143"/>
                  </a:lnTo>
                  <a:lnTo>
                    <a:pt x="327380" y="83781"/>
                  </a:lnTo>
                  <a:lnTo>
                    <a:pt x="328955" y="82334"/>
                  </a:lnTo>
                  <a:lnTo>
                    <a:pt x="329831" y="81800"/>
                  </a:lnTo>
                  <a:close/>
                </a:path>
                <a:path w="700405" h="422909">
                  <a:moveTo>
                    <a:pt x="333844" y="80924"/>
                  </a:moveTo>
                  <a:lnTo>
                    <a:pt x="332181" y="80708"/>
                  </a:lnTo>
                  <a:lnTo>
                    <a:pt x="330923" y="81127"/>
                  </a:lnTo>
                  <a:lnTo>
                    <a:pt x="329831" y="81788"/>
                  </a:lnTo>
                  <a:lnTo>
                    <a:pt x="331127" y="81686"/>
                  </a:lnTo>
                  <a:lnTo>
                    <a:pt x="332689" y="81648"/>
                  </a:lnTo>
                  <a:lnTo>
                    <a:pt x="333844" y="80924"/>
                  </a:lnTo>
                  <a:close/>
                </a:path>
                <a:path w="700405" h="422909">
                  <a:moveTo>
                    <a:pt x="340461" y="92544"/>
                  </a:moveTo>
                  <a:lnTo>
                    <a:pt x="340207" y="92303"/>
                  </a:lnTo>
                  <a:lnTo>
                    <a:pt x="339344" y="92583"/>
                  </a:lnTo>
                  <a:lnTo>
                    <a:pt x="339064" y="93002"/>
                  </a:lnTo>
                  <a:lnTo>
                    <a:pt x="339090" y="93332"/>
                  </a:lnTo>
                  <a:lnTo>
                    <a:pt x="339864" y="92925"/>
                  </a:lnTo>
                  <a:lnTo>
                    <a:pt x="340461" y="92544"/>
                  </a:lnTo>
                  <a:close/>
                </a:path>
                <a:path w="700405" h="422909">
                  <a:moveTo>
                    <a:pt x="346913" y="336550"/>
                  </a:moveTo>
                  <a:lnTo>
                    <a:pt x="346024" y="336842"/>
                  </a:lnTo>
                  <a:lnTo>
                    <a:pt x="346798" y="337553"/>
                  </a:lnTo>
                  <a:lnTo>
                    <a:pt x="346913" y="336550"/>
                  </a:lnTo>
                  <a:close/>
                </a:path>
                <a:path w="700405" h="422909">
                  <a:moveTo>
                    <a:pt x="349859" y="340360"/>
                  </a:moveTo>
                  <a:lnTo>
                    <a:pt x="346798" y="337553"/>
                  </a:lnTo>
                  <a:lnTo>
                    <a:pt x="346621" y="339090"/>
                  </a:lnTo>
                  <a:lnTo>
                    <a:pt x="342849" y="340360"/>
                  </a:lnTo>
                  <a:lnTo>
                    <a:pt x="349859" y="340360"/>
                  </a:lnTo>
                  <a:close/>
                </a:path>
                <a:path w="700405" h="422909">
                  <a:moveTo>
                    <a:pt x="360756" y="91503"/>
                  </a:moveTo>
                  <a:lnTo>
                    <a:pt x="359549" y="91541"/>
                  </a:lnTo>
                  <a:lnTo>
                    <a:pt x="360070" y="91744"/>
                  </a:lnTo>
                  <a:lnTo>
                    <a:pt x="360553" y="91808"/>
                  </a:lnTo>
                  <a:lnTo>
                    <a:pt x="360756" y="91503"/>
                  </a:lnTo>
                  <a:close/>
                </a:path>
                <a:path w="700405" h="422909">
                  <a:moveTo>
                    <a:pt x="367245" y="90170"/>
                  </a:moveTo>
                  <a:lnTo>
                    <a:pt x="367093" y="90170"/>
                  </a:lnTo>
                  <a:lnTo>
                    <a:pt x="367245" y="90170"/>
                  </a:lnTo>
                  <a:close/>
                </a:path>
                <a:path w="700405" h="422909">
                  <a:moveTo>
                    <a:pt x="396836" y="86360"/>
                  </a:moveTo>
                  <a:lnTo>
                    <a:pt x="394982" y="86360"/>
                  </a:lnTo>
                  <a:lnTo>
                    <a:pt x="393928" y="87630"/>
                  </a:lnTo>
                  <a:lnTo>
                    <a:pt x="396836" y="86360"/>
                  </a:lnTo>
                  <a:close/>
                </a:path>
                <a:path w="700405" h="422909">
                  <a:moveTo>
                    <a:pt x="397662" y="86893"/>
                  </a:moveTo>
                  <a:lnTo>
                    <a:pt x="397484" y="86880"/>
                  </a:lnTo>
                  <a:lnTo>
                    <a:pt x="396608" y="87414"/>
                  </a:lnTo>
                  <a:lnTo>
                    <a:pt x="397141" y="87236"/>
                  </a:lnTo>
                  <a:lnTo>
                    <a:pt x="397662" y="86893"/>
                  </a:lnTo>
                  <a:close/>
                </a:path>
                <a:path w="700405" h="422909">
                  <a:moveTo>
                    <a:pt x="401231" y="279400"/>
                  </a:moveTo>
                  <a:lnTo>
                    <a:pt x="399389" y="279400"/>
                  </a:lnTo>
                  <a:lnTo>
                    <a:pt x="399732" y="279831"/>
                  </a:lnTo>
                  <a:lnTo>
                    <a:pt x="401231" y="279400"/>
                  </a:lnTo>
                  <a:close/>
                </a:path>
                <a:path w="700405" h="422909">
                  <a:moveTo>
                    <a:pt x="408203" y="302260"/>
                  </a:moveTo>
                  <a:lnTo>
                    <a:pt x="403301" y="300990"/>
                  </a:lnTo>
                  <a:lnTo>
                    <a:pt x="404723" y="302260"/>
                  </a:lnTo>
                  <a:lnTo>
                    <a:pt x="404253" y="303530"/>
                  </a:lnTo>
                  <a:lnTo>
                    <a:pt x="408203" y="302260"/>
                  </a:lnTo>
                  <a:close/>
                </a:path>
                <a:path w="700405" h="422909">
                  <a:moveTo>
                    <a:pt x="408381" y="84696"/>
                  </a:moveTo>
                  <a:lnTo>
                    <a:pt x="407657" y="84378"/>
                  </a:lnTo>
                  <a:lnTo>
                    <a:pt x="407504" y="85090"/>
                  </a:lnTo>
                  <a:lnTo>
                    <a:pt x="408381" y="84696"/>
                  </a:lnTo>
                  <a:close/>
                </a:path>
                <a:path w="700405" h="422909">
                  <a:moveTo>
                    <a:pt x="410324" y="83820"/>
                  </a:moveTo>
                  <a:lnTo>
                    <a:pt x="408381" y="84696"/>
                  </a:lnTo>
                  <a:lnTo>
                    <a:pt x="409270" y="85090"/>
                  </a:lnTo>
                  <a:lnTo>
                    <a:pt x="410324" y="83820"/>
                  </a:lnTo>
                  <a:close/>
                </a:path>
                <a:path w="700405" h="422909">
                  <a:moveTo>
                    <a:pt x="413067" y="293370"/>
                  </a:moveTo>
                  <a:lnTo>
                    <a:pt x="384238" y="293370"/>
                  </a:lnTo>
                  <a:lnTo>
                    <a:pt x="382600" y="293370"/>
                  </a:lnTo>
                  <a:lnTo>
                    <a:pt x="381774" y="295910"/>
                  </a:lnTo>
                  <a:lnTo>
                    <a:pt x="379145" y="297180"/>
                  </a:lnTo>
                  <a:lnTo>
                    <a:pt x="378282" y="295910"/>
                  </a:lnTo>
                  <a:lnTo>
                    <a:pt x="378968" y="294640"/>
                  </a:lnTo>
                  <a:lnTo>
                    <a:pt x="378040" y="294970"/>
                  </a:lnTo>
                  <a:lnTo>
                    <a:pt x="378040" y="313690"/>
                  </a:lnTo>
                  <a:lnTo>
                    <a:pt x="376948" y="314960"/>
                  </a:lnTo>
                  <a:lnTo>
                    <a:pt x="375653" y="316230"/>
                  </a:lnTo>
                  <a:lnTo>
                    <a:pt x="373443" y="316230"/>
                  </a:lnTo>
                  <a:lnTo>
                    <a:pt x="373176" y="314960"/>
                  </a:lnTo>
                  <a:lnTo>
                    <a:pt x="376288" y="314960"/>
                  </a:lnTo>
                  <a:lnTo>
                    <a:pt x="378040" y="313690"/>
                  </a:lnTo>
                  <a:lnTo>
                    <a:pt x="378040" y="294970"/>
                  </a:lnTo>
                  <a:lnTo>
                    <a:pt x="373087" y="296697"/>
                  </a:lnTo>
                  <a:lnTo>
                    <a:pt x="373087" y="297180"/>
                  </a:lnTo>
                  <a:lnTo>
                    <a:pt x="372833" y="298450"/>
                  </a:lnTo>
                  <a:lnTo>
                    <a:pt x="372351" y="297649"/>
                  </a:lnTo>
                  <a:lnTo>
                    <a:pt x="373087" y="297180"/>
                  </a:lnTo>
                  <a:lnTo>
                    <a:pt x="373087" y="296697"/>
                  </a:lnTo>
                  <a:lnTo>
                    <a:pt x="371995" y="297065"/>
                  </a:lnTo>
                  <a:lnTo>
                    <a:pt x="371640" y="296468"/>
                  </a:lnTo>
                  <a:lnTo>
                    <a:pt x="371640" y="298081"/>
                  </a:lnTo>
                  <a:lnTo>
                    <a:pt x="371640" y="303530"/>
                  </a:lnTo>
                  <a:lnTo>
                    <a:pt x="369633" y="303974"/>
                  </a:lnTo>
                  <a:lnTo>
                    <a:pt x="369633" y="320040"/>
                  </a:lnTo>
                  <a:lnTo>
                    <a:pt x="367652" y="321310"/>
                  </a:lnTo>
                  <a:lnTo>
                    <a:pt x="369608" y="320040"/>
                  </a:lnTo>
                  <a:lnTo>
                    <a:pt x="369633" y="303974"/>
                  </a:lnTo>
                  <a:lnTo>
                    <a:pt x="365747" y="304800"/>
                  </a:lnTo>
                  <a:lnTo>
                    <a:pt x="365125" y="303530"/>
                  </a:lnTo>
                  <a:lnTo>
                    <a:pt x="364045" y="303530"/>
                  </a:lnTo>
                  <a:lnTo>
                    <a:pt x="369023" y="299720"/>
                  </a:lnTo>
                  <a:lnTo>
                    <a:pt x="371055" y="298450"/>
                  </a:lnTo>
                  <a:lnTo>
                    <a:pt x="371640" y="298081"/>
                  </a:lnTo>
                  <a:lnTo>
                    <a:pt x="371640" y="296468"/>
                  </a:lnTo>
                  <a:lnTo>
                    <a:pt x="371309" y="295910"/>
                  </a:lnTo>
                  <a:lnTo>
                    <a:pt x="367080" y="298450"/>
                  </a:lnTo>
                  <a:lnTo>
                    <a:pt x="368147" y="293370"/>
                  </a:lnTo>
                  <a:lnTo>
                    <a:pt x="366102" y="297180"/>
                  </a:lnTo>
                  <a:lnTo>
                    <a:pt x="363093" y="303530"/>
                  </a:lnTo>
                  <a:lnTo>
                    <a:pt x="358508" y="306070"/>
                  </a:lnTo>
                  <a:lnTo>
                    <a:pt x="357847" y="306070"/>
                  </a:lnTo>
                  <a:lnTo>
                    <a:pt x="357479" y="304800"/>
                  </a:lnTo>
                  <a:lnTo>
                    <a:pt x="356679" y="304800"/>
                  </a:lnTo>
                  <a:lnTo>
                    <a:pt x="355993" y="306070"/>
                  </a:lnTo>
                  <a:lnTo>
                    <a:pt x="355473" y="307340"/>
                  </a:lnTo>
                  <a:lnTo>
                    <a:pt x="352983" y="307340"/>
                  </a:lnTo>
                  <a:lnTo>
                    <a:pt x="351751" y="308610"/>
                  </a:lnTo>
                  <a:lnTo>
                    <a:pt x="350621" y="306920"/>
                  </a:lnTo>
                  <a:lnTo>
                    <a:pt x="350621" y="308610"/>
                  </a:lnTo>
                  <a:lnTo>
                    <a:pt x="349910" y="309880"/>
                  </a:lnTo>
                  <a:lnTo>
                    <a:pt x="349059" y="309880"/>
                  </a:lnTo>
                  <a:lnTo>
                    <a:pt x="349097" y="311150"/>
                  </a:lnTo>
                  <a:lnTo>
                    <a:pt x="348919" y="309880"/>
                  </a:lnTo>
                  <a:lnTo>
                    <a:pt x="348767" y="309880"/>
                  </a:lnTo>
                  <a:lnTo>
                    <a:pt x="348818" y="308610"/>
                  </a:lnTo>
                  <a:lnTo>
                    <a:pt x="350621" y="308610"/>
                  </a:lnTo>
                  <a:lnTo>
                    <a:pt x="350621" y="306920"/>
                  </a:lnTo>
                  <a:lnTo>
                    <a:pt x="350062" y="306070"/>
                  </a:lnTo>
                  <a:lnTo>
                    <a:pt x="346443" y="309880"/>
                  </a:lnTo>
                  <a:lnTo>
                    <a:pt x="344360" y="311150"/>
                  </a:lnTo>
                  <a:lnTo>
                    <a:pt x="346151" y="313690"/>
                  </a:lnTo>
                  <a:lnTo>
                    <a:pt x="343230" y="314960"/>
                  </a:lnTo>
                  <a:lnTo>
                    <a:pt x="347243" y="314960"/>
                  </a:lnTo>
                  <a:lnTo>
                    <a:pt x="348259" y="313944"/>
                  </a:lnTo>
                  <a:lnTo>
                    <a:pt x="348488" y="313956"/>
                  </a:lnTo>
                  <a:lnTo>
                    <a:pt x="348869" y="313982"/>
                  </a:lnTo>
                  <a:lnTo>
                    <a:pt x="349237" y="313956"/>
                  </a:lnTo>
                  <a:lnTo>
                    <a:pt x="349224" y="313677"/>
                  </a:lnTo>
                  <a:lnTo>
                    <a:pt x="352501" y="311150"/>
                  </a:lnTo>
                  <a:lnTo>
                    <a:pt x="354139" y="309880"/>
                  </a:lnTo>
                  <a:lnTo>
                    <a:pt x="353377" y="312420"/>
                  </a:lnTo>
                  <a:lnTo>
                    <a:pt x="352374" y="314960"/>
                  </a:lnTo>
                  <a:lnTo>
                    <a:pt x="349250" y="314960"/>
                  </a:lnTo>
                  <a:lnTo>
                    <a:pt x="349148" y="318770"/>
                  </a:lnTo>
                  <a:lnTo>
                    <a:pt x="349008" y="320040"/>
                  </a:lnTo>
                  <a:lnTo>
                    <a:pt x="343979" y="318770"/>
                  </a:lnTo>
                  <a:lnTo>
                    <a:pt x="337439" y="320040"/>
                  </a:lnTo>
                  <a:lnTo>
                    <a:pt x="335343" y="318770"/>
                  </a:lnTo>
                  <a:lnTo>
                    <a:pt x="330060" y="323850"/>
                  </a:lnTo>
                  <a:lnTo>
                    <a:pt x="321386" y="328930"/>
                  </a:lnTo>
                  <a:lnTo>
                    <a:pt x="320281" y="336550"/>
                  </a:lnTo>
                  <a:lnTo>
                    <a:pt x="318858" y="337820"/>
                  </a:lnTo>
                  <a:lnTo>
                    <a:pt x="317385" y="336550"/>
                  </a:lnTo>
                  <a:lnTo>
                    <a:pt x="316407" y="335445"/>
                  </a:lnTo>
                  <a:lnTo>
                    <a:pt x="315582" y="336550"/>
                  </a:lnTo>
                  <a:lnTo>
                    <a:pt x="308089" y="339090"/>
                  </a:lnTo>
                  <a:lnTo>
                    <a:pt x="308394" y="340093"/>
                  </a:lnTo>
                  <a:lnTo>
                    <a:pt x="308470" y="340321"/>
                  </a:lnTo>
                  <a:lnTo>
                    <a:pt x="309245" y="342900"/>
                  </a:lnTo>
                  <a:lnTo>
                    <a:pt x="303822" y="344170"/>
                  </a:lnTo>
                  <a:lnTo>
                    <a:pt x="305346" y="342900"/>
                  </a:lnTo>
                  <a:lnTo>
                    <a:pt x="308406" y="340360"/>
                  </a:lnTo>
                  <a:lnTo>
                    <a:pt x="308394" y="340093"/>
                  </a:lnTo>
                  <a:lnTo>
                    <a:pt x="304076" y="342900"/>
                  </a:lnTo>
                  <a:lnTo>
                    <a:pt x="304292" y="341630"/>
                  </a:lnTo>
                  <a:lnTo>
                    <a:pt x="295249" y="345440"/>
                  </a:lnTo>
                  <a:lnTo>
                    <a:pt x="288861" y="353060"/>
                  </a:lnTo>
                  <a:lnTo>
                    <a:pt x="282016" y="359410"/>
                  </a:lnTo>
                  <a:lnTo>
                    <a:pt x="271551" y="363220"/>
                  </a:lnTo>
                  <a:lnTo>
                    <a:pt x="273850" y="363220"/>
                  </a:lnTo>
                  <a:lnTo>
                    <a:pt x="261416" y="369570"/>
                  </a:lnTo>
                  <a:lnTo>
                    <a:pt x="249516" y="375920"/>
                  </a:lnTo>
                  <a:lnTo>
                    <a:pt x="237426" y="383540"/>
                  </a:lnTo>
                  <a:lnTo>
                    <a:pt x="224409" y="387350"/>
                  </a:lnTo>
                  <a:lnTo>
                    <a:pt x="219443" y="388620"/>
                  </a:lnTo>
                  <a:lnTo>
                    <a:pt x="220014" y="391160"/>
                  </a:lnTo>
                  <a:lnTo>
                    <a:pt x="218122" y="393700"/>
                  </a:lnTo>
                  <a:lnTo>
                    <a:pt x="215696" y="392430"/>
                  </a:lnTo>
                  <a:lnTo>
                    <a:pt x="212585" y="397510"/>
                  </a:lnTo>
                  <a:lnTo>
                    <a:pt x="210197" y="398780"/>
                  </a:lnTo>
                  <a:lnTo>
                    <a:pt x="210007" y="398780"/>
                  </a:lnTo>
                  <a:lnTo>
                    <a:pt x="208318" y="399783"/>
                  </a:lnTo>
                  <a:lnTo>
                    <a:pt x="206438" y="398780"/>
                  </a:lnTo>
                  <a:lnTo>
                    <a:pt x="206413" y="400050"/>
                  </a:lnTo>
                  <a:lnTo>
                    <a:pt x="206387" y="401320"/>
                  </a:lnTo>
                  <a:lnTo>
                    <a:pt x="206273" y="401497"/>
                  </a:lnTo>
                  <a:lnTo>
                    <a:pt x="206197" y="401320"/>
                  </a:lnTo>
                  <a:lnTo>
                    <a:pt x="206387" y="401320"/>
                  </a:lnTo>
                  <a:lnTo>
                    <a:pt x="206387" y="400050"/>
                  </a:lnTo>
                  <a:lnTo>
                    <a:pt x="202196" y="400050"/>
                  </a:lnTo>
                  <a:lnTo>
                    <a:pt x="201180" y="400278"/>
                  </a:lnTo>
                  <a:lnTo>
                    <a:pt x="201180" y="405015"/>
                  </a:lnTo>
                  <a:lnTo>
                    <a:pt x="201066" y="405244"/>
                  </a:lnTo>
                  <a:lnTo>
                    <a:pt x="200342" y="405549"/>
                  </a:lnTo>
                  <a:lnTo>
                    <a:pt x="200113" y="404228"/>
                  </a:lnTo>
                  <a:lnTo>
                    <a:pt x="201180" y="405015"/>
                  </a:lnTo>
                  <a:lnTo>
                    <a:pt x="201180" y="400278"/>
                  </a:lnTo>
                  <a:lnTo>
                    <a:pt x="196469" y="401320"/>
                  </a:lnTo>
                  <a:lnTo>
                    <a:pt x="194716" y="402590"/>
                  </a:lnTo>
                  <a:lnTo>
                    <a:pt x="193725" y="402590"/>
                  </a:lnTo>
                  <a:lnTo>
                    <a:pt x="193776" y="403288"/>
                  </a:lnTo>
                  <a:lnTo>
                    <a:pt x="191249" y="405130"/>
                  </a:lnTo>
                  <a:lnTo>
                    <a:pt x="193268" y="406400"/>
                  </a:lnTo>
                  <a:lnTo>
                    <a:pt x="191871" y="406400"/>
                  </a:lnTo>
                  <a:lnTo>
                    <a:pt x="189992" y="407670"/>
                  </a:lnTo>
                  <a:lnTo>
                    <a:pt x="178498" y="414020"/>
                  </a:lnTo>
                  <a:lnTo>
                    <a:pt x="191757" y="417830"/>
                  </a:lnTo>
                  <a:lnTo>
                    <a:pt x="194246" y="419074"/>
                  </a:lnTo>
                  <a:lnTo>
                    <a:pt x="194818" y="418414"/>
                  </a:lnTo>
                  <a:lnTo>
                    <a:pt x="195122" y="422910"/>
                  </a:lnTo>
                  <a:lnTo>
                    <a:pt x="196710" y="422910"/>
                  </a:lnTo>
                  <a:lnTo>
                    <a:pt x="198120" y="421640"/>
                  </a:lnTo>
                  <a:lnTo>
                    <a:pt x="198170" y="420370"/>
                  </a:lnTo>
                  <a:lnTo>
                    <a:pt x="200152" y="420370"/>
                  </a:lnTo>
                  <a:lnTo>
                    <a:pt x="200964" y="420052"/>
                  </a:lnTo>
                  <a:lnTo>
                    <a:pt x="201904" y="420370"/>
                  </a:lnTo>
                  <a:lnTo>
                    <a:pt x="202831" y="419303"/>
                  </a:lnTo>
                  <a:lnTo>
                    <a:pt x="203403" y="419074"/>
                  </a:lnTo>
                  <a:lnTo>
                    <a:pt x="206209" y="417830"/>
                  </a:lnTo>
                  <a:lnTo>
                    <a:pt x="207505" y="417830"/>
                  </a:lnTo>
                  <a:lnTo>
                    <a:pt x="208038" y="418985"/>
                  </a:lnTo>
                  <a:lnTo>
                    <a:pt x="208343" y="418973"/>
                  </a:lnTo>
                  <a:lnTo>
                    <a:pt x="208280" y="418757"/>
                  </a:lnTo>
                  <a:lnTo>
                    <a:pt x="208419" y="417830"/>
                  </a:lnTo>
                  <a:lnTo>
                    <a:pt x="209854" y="417830"/>
                  </a:lnTo>
                  <a:lnTo>
                    <a:pt x="210070" y="419074"/>
                  </a:lnTo>
                  <a:lnTo>
                    <a:pt x="211162" y="421640"/>
                  </a:lnTo>
                  <a:lnTo>
                    <a:pt x="212267" y="422910"/>
                  </a:lnTo>
                  <a:lnTo>
                    <a:pt x="218122" y="420370"/>
                  </a:lnTo>
                  <a:lnTo>
                    <a:pt x="222529" y="417830"/>
                  </a:lnTo>
                  <a:lnTo>
                    <a:pt x="223520" y="415290"/>
                  </a:lnTo>
                  <a:lnTo>
                    <a:pt x="224015" y="414020"/>
                  </a:lnTo>
                  <a:lnTo>
                    <a:pt x="225996" y="408940"/>
                  </a:lnTo>
                  <a:lnTo>
                    <a:pt x="224091" y="410070"/>
                  </a:lnTo>
                  <a:lnTo>
                    <a:pt x="224282" y="408940"/>
                  </a:lnTo>
                  <a:lnTo>
                    <a:pt x="233654" y="406400"/>
                  </a:lnTo>
                  <a:lnTo>
                    <a:pt x="237769" y="401320"/>
                  </a:lnTo>
                  <a:lnTo>
                    <a:pt x="237490" y="402336"/>
                  </a:lnTo>
                  <a:lnTo>
                    <a:pt x="240068" y="401320"/>
                  </a:lnTo>
                  <a:lnTo>
                    <a:pt x="241655" y="402590"/>
                  </a:lnTo>
                  <a:lnTo>
                    <a:pt x="244043" y="402590"/>
                  </a:lnTo>
                  <a:lnTo>
                    <a:pt x="243535" y="401320"/>
                  </a:lnTo>
                  <a:lnTo>
                    <a:pt x="242531" y="398780"/>
                  </a:lnTo>
                  <a:lnTo>
                    <a:pt x="246849" y="394970"/>
                  </a:lnTo>
                  <a:lnTo>
                    <a:pt x="247307" y="393700"/>
                  </a:lnTo>
                  <a:lnTo>
                    <a:pt x="248208" y="391160"/>
                  </a:lnTo>
                  <a:lnTo>
                    <a:pt x="253796" y="393700"/>
                  </a:lnTo>
                  <a:lnTo>
                    <a:pt x="248196" y="397510"/>
                  </a:lnTo>
                  <a:lnTo>
                    <a:pt x="251167" y="400050"/>
                  </a:lnTo>
                  <a:lnTo>
                    <a:pt x="249415" y="397510"/>
                  </a:lnTo>
                  <a:lnTo>
                    <a:pt x="256095" y="393700"/>
                  </a:lnTo>
                  <a:lnTo>
                    <a:pt x="253504" y="391160"/>
                  </a:lnTo>
                  <a:lnTo>
                    <a:pt x="257530" y="392430"/>
                  </a:lnTo>
                  <a:lnTo>
                    <a:pt x="256540" y="391160"/>
                  </a:lnTo>
                  <a:lnTo>
                    <a:pt x="259626" y="393700"/>
                  </a:lnTo>
                  <a:lnTo>
                    <a:pt x="258660" y="391160"/>
                  </a:lnTo>
                  <a:lnTo>
                    <a:pt x="257683" y="388620"/>
                  </a:lnTo>
                  <a:lnTo>
                    <a:pt x="261874" y="391160"/>
                  </a:lnTo>
                  <a:lnTo>
                    <a:pt x="262445" y="388620"/>
                  </a:lnTo>
                  <a:lnTo>
                    <a:pt x="262737" y="387350"/>
                  </a:lnTo>
                  <a:lnTo>
                    <a:pt x="268071" y="387350"/>
                  </a:lnTo>
                  <a:lnTo>
                    <a:pt x="266153" y="391160"/>
                  </a:lnTo>
                  <a:lnTo>
                    <a:pt x="269875" y="387350"/>
                  </a:lnTo>
                  <a:lnTo>
                    <a:pt x="272122" y="387350"/>
                  </a:lnTo>
                  <a:lnTo>
                    <a:pt x="269976" y="386080"/>
                  </a:lnTo>
                  <a:lnTo>
                    <a:pt x="269862" y="383540"/>
                  </a:lnTo>
                  <a:lnTo>
                    <a:pt x="274764" y="379730"/>
                  </a:lnTo>
                  <a:lnTo>
                    <a:pt x="273761" y="384810"/>
                  </a:lnTo>
                  <a:lnTo>
                    <a:pt x="276593" y="386080"/>
                  </a:lnTo>
                  <a:lnTo>
                    <a:pt x="279488" y="383540"/>
                  </a:lnTo>
                  <a:lnTo>
                    <a:pt x="280136" y="379730"/>
                  </a:lnTo>
                  <a:lnTo>
                    <a:pt x="280352" y="378460"/>
                  </a:lnTo>
                  <a:lnTo>
                    <a:pt x="282956" y="377190"/>
                  </a:lnTo>
                  <a:lnTo>
                    <a:pt x="284060" y="377190"/>
                  </a:lnTo>
                  <a:lnTo>
                    <a:pt x="283883" y="378460"/>
                  </a:lnTo>
                  <a:lnTo>
                    <a:pt x="284403" y="377190"/>
                  </a:lnTo>
                  <a:lnTo>
                    <a:pt x="285953" y="373380"/>
                  </a:lnTo>
                  <a:lnTo>
                    <a:pt x="294474" y="372110"/>
                  </a:lnTo>
                  <a:lnTo>
                    <a:pt x="296697" y="367030"/>
                  </a:lnTo>
                  <a:lnTo>
                    <a:pt x="297726" y="367030"/>
                  </a:lnTo>
                  <a:lnTo>
                    <a:pt x="296075" y="365760"/>
                  </a:lnTo>
                  <a:lnTo>
                    <a:pt x="294982" y="364490"/>
                  </a:lnTo>
                  <a:lnTo>
                    <a:pt x="294424" y="363220"/>
                  </a:lnTo>
                  <a:lnTo>
                    <a:pt x="296418" y="361950"/>
                  </a:lnTo>
                  <a:lnTo>
                    <a:pt x="296951" y="358140"/>
                  </a:lnTo>
                  <a:lnTo>
                    <a:pt x="298970" y="360680"/>
                  </a:lnTo>
                  <a:lnTo>
                    <a:pt x="297713" y="360680"/>
                  </a:lnTo>
                  <a:lnTo>
                    <a:pt x="298119" y="361950"/>
                  </a:lnTo>
                  <a:lnTo>
                    <a:pt x="297942" y="363220"/>
                  </a:lnTo>
                  <a:lnTo>
                    <a:pt x="299491" y="360680"/>
                  </a:lnTo>
                  <a:lnTo>
                    <a:pt x="301853" y="362292"/>
                  </a:lnTo>
                  <a:lnTo>
                    <a:pt x="302171" y="361950"/>
                  </a:lnTo>
                  <a:lnTo>
                    <a:pt x="304546" y="358140"/>
                  </a:lnTo>
                  <a:lnTo>
                    <a:pt x="305346" y="356870"/>
                  </a:lnTo>
                  <a:lnTo>
                    <a:pt x="309016" y="355600"/>
                  </a:lnTo>
                  <a:lnTo>
                    <a:pt x="311492" y="358140"/>
                  </a:lnTo>
                  <a:lnTo>
                    <a:pt x="302298" y="361950"/>
                  </a:lnTo>
                  <a:lnTo>
                    <a:pt x="308089" y="361950"/>
                  </a:lnTo>
                  <a:lnTo>
                    <a:pt x="303060" y="363105"/>
                  </a:lnTo>
                  <a:lnTo>
                    <a:pt x="303225" y="363220"/>
                  </a:lnTo>
                  <a:lnTo>
                    <a:pt x="302539" y="363220"/>
                  </a:lnTo>
                  <a:lnTo>
                    <a:pt x="309118" y="365760"/>
                  </a:lnTo>
                  <a:lnTo>
                    <a:pt x="299745" y="364540"/>
                  </a:lnTo>
                  <a:lnTo>
                    <a:pt x="300977" y="363220"/>
                  </a:lnTo>
                  <a:lnTo>
                    <a:pt x="297942" y="363220"/>
                  </a:lnTo>
                  <a:lnTo>
                    <a:pt x="297256" y="363220"/>
                  </a:lnTo>
                  <a:lnTo>
                    <a:pt x="298602" y="365760"/>
                  </a:lnTo>
                  <a:lnTo>
                    <a:pt x="299643" y="364655"/>
                  </a:lnTo>
                  <a:lnTo>
                    <a:pt x="305854" y="368300"/>
                  </a:lnTo>
                  <a:lnTo>
                    <a:pt x="310489" y="365760"/>
                  </a:lnTo>
                  <a:lnTo>
                    <a:pt x="312801" y="364490"/>
                  </a:lnTo>
                  <a:lnTo>
                    <a:pt x="312102" y="361950"/>
                  </a:lnTo>
                  <a:lnTo>
                    <a:pt x="319024" y="359410"/>
                  </a:lnTo>
                  <a:lnTo>
                    <a:pt x="319443" y="356870"/>
                  </a:lnTo>
                  <a:lnTo>
                    <a:pt x="317030" y="356870"/>
                  </a:lnTo>
                  <a:lnTo>
                    <a:pt x="317246" y="355600"/>
                  </a:lnTo>
                  <a:lnTo>
                    <a:pt x="317449" y="354330"/>
                  </a:lnTo>
                  <a:lnTo>
                    <a:pt x="322402" y="350520"/>
                  </a:lnTo>
                  <a:lnTo>
                    <a:pt x="326580" y="351790"/>
                  </a:lnTo>
                  <a:lnTo>
                    <a:pt x="330200" y="353060"/>
                  </a:lnTo>
                  <a:lnTo>
                    <a:pt x="332371" y="350520"/>
                  </a:lnTo>
                  <a:lnTo>
                    <a:pt x="333463" y="349250"/>
                  </a:lnTo>
                  <a:lnTo>
                    <a:pt x="333933" y="346710"/>
                  </a:lnTo>
                  <a:lnTo>
                    <a:pt x="332816" y="344170"/>
                  </a:lnTo>
                  <a:lnTo>
                    <a:pt x="332244" y="342900"/>
                  </a:lnTo>
                  <a:lnTo>
                    <a:pt x="338150" y="341630"/>
                  </a:lnTo>
                  <a:lnTo>
                    <a:pt x="338709" y="345440"/>
                  </a:lnTo>
                  <a:lnTo>
                    <a:pt x="345020" y="341630"/>
                  </a:lnTo>
                  <a:lnTo>
                    <a:pt x="339090" y="339090"/>
                  </a:lnTo>
                  <a:lnTo>
                    <a:pt x="343001" y="337820"/>
                  </a:lnTo>
                  <a:lnTo>
                    <a:pt x="346024" y="336842"/>
                  </a:lnTo>
                  <a:lnTo>
                    <a:pt x="345719" y="336550"/>
                  </a:lnTo>
                  <a:lnTo>
                    <a:pt x="348894" y="335280"/>
                  </a:lnTo>
                  <a:lnTo>
                    <a:pt x="351472" y="337820"/>
                  </a:lnTo>
                  <a:lnTo>
                    <a:pt x="354558" y="335280"/>
                  </a:lnTo>
                  <a:lnTo>
                    <a:pt x="357644" y="332740"/>
                  </a:lnTo>
                  <a:lnTo>
                    <a:pt x="363423" y="326390"/>
                  </a:lnTo>
                  <a:lnTo>
                    <a:pt x="370141" y="321310"/>
                  </a:lnTo>
                  <a:lnTo>
                    <a:pt x="370357" y="322580"/>
                  </a:lnTo>
                  <a:lnTo>
                    <a:pt x="369760" y="323850"/>
                  </a:lnTo>
                  <a:lnTo>
                    <a:pt x="372008" y="323850"/>
                  </a:lnTo>
                  <a:lnTo>
                    <a:pt x="401027" y="307340"/>
                  </a:lnTo>
                  <a:lnTo>
                    <a:pt x="401396" y="306070"/>
                  </a:lnTo>
                  <a:lnTo>
                    <a:pt x="401777" y="304800"/>
                  </a:lnTo>
                  <a:lnTo>
                    <a:pt x="402526" y="302260"/>
                  </a:lnTo>
                  <a:lnTo>
                    <a:pt x="403301" y="300990"/>
                  </a:lnTo>
                  <a:lnTo>
                    <a:pt x="405028" y="298450"/>
                  </a:lnTo>
                  <a:lnTo>
                    <a:pt x="405904" y="297180"/>
                  </a:lnTo>
                  <a:lnTo>
                    <a:pt x="407657" y="298450"/>
                  </a:lnTo>
                  <a:lnTo>
                    <a:pt x="407009" y="300990"/>
                  </a:lnTo>
                  <a:lnTo>
                    <a:pt x="410997" y="295910"/>
                  </a:lnTo>
                  <a:lnTo>
                    <a:pt x="413067" y="293370"/>
                  </a:lnTo>
                  <a:close/>
                </a:path>
                <a:path w="700405" h="422909">
                  <a:moveTo>
                    <a:pt x="414032" y="56083"/>
                  </a:moveTo>
                  <a:lnTo>
                    <a:pt x="412965" y="56565"/>
                  </a:lnTo>
                  <a:lnTo>
                    <a:pt x="411848" y="57315"/>
                  </a:lnTo>
                  <a:lnTo>
                    <a:pt x="412089" y="57238"/>
                  </a:lnTo>
                  <a:lnTo>
                    <a:pt x="412318" y="57150"/>
                  </a:lnTo>
                  <a:lnTo>
                    <a:pt x="412521" y="57035"/>
                  </a:lnTo>
                  <a:lnTo>
                    <a:pt x="414032" y="56083"/>
                  </a:lnTo>
                  <a:close/>
                </a:path>
                <a:path w="700405" h="422909">
                  <a:moveTo>
                    <a:pt x="419125" y="76250"/>
                  </a:moveTo>
                  <a:lnTo>
                    <a:pt x="418465" y="76123"/>
                  </a:lnTo>
                  <a:lnTo>
                    <a:pt x="417944" y="76149"/>
                  </a:lnTo>
                  <a:lnTo>
                    <a:pt x="417512" y="76225"/>
                  </a:lnTo>
                  <a:lnTo>
                    <a:pt x="419125" y="76250"/>
                  </a:lnTo>
                  <a:close/>
                </a:path>
                <a:path w="700405" h="422909">
                  <a:moveTo>
                    <a:pt x="421017" y="74930"/>
                  </a:moveTo>
                  <a:lnTo>
                    <a:pt x="420433" y="73660"/>
                  </a:lnTo>
                  <a:lnTo>
                    <a:pt x="419811" y="73939"/>
                  </a:lnTo>
                  <a:lnTo>
                    <a:pt x="419100" y="74930"/>
                  </a:lnTo>
                  <a:lnTo>
                    <a:pt x="421017" y="74930"/>
                  </a:lnTo>
                  <a:close/>
                </a:path>
                <a:path w="700405" h="422909">
                  <a:moveTo>
                    <a:pt x="433019" y="281940"/>
                  </a:moveTo>
                  <a:lnTo>
                    <a:pt x="432257" y="280670"/>
                  </a:lnTo>
                  <a:lnTo>
                    <a:pt x="401688" y="280670"/>
                  </a:lnTo>
                  <a:lnTo>
                    <a:pt x="400392" y="280670"/>
                  </a:lnTo>
                  <a:lnTo>
                    <a:pt x="396798" y="280670"/>
                  </a:lnTo>
                  <a:lnTo>
                    <a:pt x="400075" y="283210"/>
                  </a:lnTo>
                  <a:lnTo>
                    <a:pt x="394881" y="284480"/>
                  </a:lnTo>
                  <a:lnTo>
                    <a:pt x="395401" y="281940"/>
                  </a:lnTo>
                  <a:lnTo>
                    <a:pt x="391617" y="284480"/>
                  </a:lnTo>
                  <a:lnTo>
                    <a:pt x="392518" y="285750"/>
                  </a:lnTo>
                  <a:lnTo>
                    <a:pt x="391731" y="288290"/>
                  </a:lnTo>
                  <a:lnTo>
                    <a:pt x="390055" y="290830"/>
                  </a:lnTo>
                  <a:lnTo>
                    <a:pt x="415150" y="290830"/>
                  </a:lnTo>
                  <a:lnTo>
                    <a:pt x="416191" y="289560"/>
                  </a:lnTo>
                  <a:lnTo>
                    <a:pt x="422084" y="284480"/>
                  </a:lnTo>
                  <a:lnTo>
                    <a:pt x="428180" y="281940"/>
                  </a:lnTo>
                  <a:lnTo>
                    <a:pt x="427558" y="283210"/>
                  </a:lnTo>
                  <a:lnTo>
                    <a:pt x="433019" y="281940"/>
                  </a:lnTo>
                  <a:close/>
                </a:path>
                <a:path w="700405" h="422909">
                  <a:moveTo>
                    <a:pt x="453390" y="47371"/>
                  </a:moveTo>
                  <a:lnTo>
                    <a:pt x="449770" y="46990"/>
                  </a:lnTo>
                  <a:lnTo>
                    <a:pt x="450126" y="49606"/>
                  </a:lnTo>
                  <a:lnTo>
                    <a:pt x="453390" y="47371"/>
                  </a:lnTo>
                  <a:close/>
                </a:path>
                <a:path w="700405" h="422909">
                  <a:moveTo>
                    <a:pt x="480339" y="66078"/>
                  </a:moveTo>
                  <a:lnTo>
                    <a:pt x="480047" y="65620"/>
                  </a:lnTo>
                  <a:lnTo>
                    <a:pt x="479628" y="65316"/>
                  </a:lnTo>
                  <a:lnTo>
                    <a:pt x="479196" y="65024"/>
                  </a:lnTo>
                  <a:lnTo>
                    <a:pt x="479285" y="65316"/>
                  </a:lnTo>
                  <a:lnTo>
                    <a:pt x="479564" y="65620"/>
                  </a:lnTo>
                  <a:lnTo>
                    <a:pt x="480339" y="66078"/>
                  </a:lnTo>
                  <a:close/>
                </a:path>
                <a:path w="700405" h="422909">
                  <a:moveTo>
                    <a:pt x="480542" y="114134"/>
                  </a:moveTo>
                  <a:lnTo>
                    <a:pt x="478307" y="115062"/>
                  </a:lnTo>
                  <a:lnTo>
                    <a:pt x="475970" y="115811"/>
                  </a:lnTo>
                  <a:lnTo>
                    <a:pt x="473659" y="116611"/>
                  </a:lnTo>
                  <a:lnTo>
                    <a:pt x="478967" y="114909"/>
                  </a:lnTo>
                  <a:lnTo>
                    <a:pt x="480542" y="114134"/>
                  </a:lnTo>
                  <a:close/>
                </a:path>
                <a:path w="700405" h="422909">
                  <a:moveTo>
                    <a:pt x="485482" y="111544"/>
                  </a:moveTo>
                  <a:lnTo>
                    <a:pt x="485419" y="111125"/>
                  </a:lnTo>
                  <a:lnTo>
                    <a:pt x="484339" y="111277"/>
                  </a:lnTo>
                  <a:lnTo>
                    <a:pt x="483755" y="112306"/>
                  </a:lnTo>
                  <a:lnTo>
                    <a:pt x="482663" y="113131"/>
                  </a:lnTo>
                  <a:lnTo>
                    <a:pt x="480542" y="114134"/>
                  </a:lnTo>
                  <a:lnTo>
                    <a:pt x="483704" y="112776"/>
                  </a:lnTo>
                  <a:lnTo>
                    <a:pt x="485216" y="112128"/>
                  </a:lnTo>
                  <a:lnTo>
                    <a:pt x="485482" y="111544"/>
                  </a:lnTo>
                  <a:close/>
                </a:path>
                <a:path w="700405" h="422909">
                  <a:moveTo>
                    <a:pt x="491794" y="109143"/>
                  </a:moveTo>
                  <a:lnTo>
                    <a:pt x="485216" y="112128"/>
                  </a:lnTo>
                  <a:lnTo>
                    <a:pt x="485178" y="112344"/>
                  </a:lnTo>
                  <a:lnTo>
                    <a:pt x="485127" y="112547"/>
                  </a:lnTo>
                  <a:lnTo>
                    <a:pt x="484974" y="112801"/>
                  </a:lnTo>
                  <a:lnTo>
                    <a:pt x="487680" y="111556"/>
                  </a:lnTo>
                  <a:lnTo>
                    <a:pt x="489851" y="110363"/>
                  </a:lnTo>
                  <a:lnTo>
                    <a:pt x="491794" y="109143"/>
                  </a:lnTo>
                  <a:close/>
                </a:path>
                <a:path w="700405" h="422909">
                  <a:moveTo>
                    <a:pt x="498843" y="192747"/>
                  </a:moveTo>
                  <a:lnTo>
                    <a:pt x="496544" y="195961"/>
                  </a:lnTo>
                  <a:lnTo>
                    <a:pt x="498043" y="194919"/>
                  </a:lnTo>
                  <a:lnTo>
                    <a:pt x="498843" y="192747"/>
                  </a:lnTo>
                  <a:close/>
                </a:path>
                <a:path w="700405" h="422909">
                  <a:moveTo>
                    <a:pt x="502462" y="224180"/>
                  </a:moveTo>
                  <a:lnTo>
                    <a:pt x="501726" y="225272"/>
                  </a:lnTo>
                  <a:lnTo>
                    <a:pt x="502132" y="225005"/>
                  </a:lnTo>
                  <a:lnTo>
                    <a:pt x="502424" y="224650"/>
                  </a:lnTo>
                  <a:lnTo>
                    <a:pt x="502462" y="224180"/>
                  </a:lnTo>
                  <a:close/>
                </a:path>
                <a:path w="700405" h="422909">
                  <a:moveTo>
                    <a:pt x="505574" y="58420"/>
                  </a:moveTo>
                  <a:lnTo>
                    <a:pt x="505294" y="57200"/>
                  </a:lnTo>
                  <a:lnTo>
                    <a:pt x="501218" y="59690"/>
                  </a:lnTo>
                  <a:lnTo>
                    <a:pt x="503466" y="58420"/>
                  </a:lnTo>
                  <a:lnTo>
                    <a:pt x="505574" y="58420"/>
                  </a:lnTo>
                  <a:close/>
                </a:path>
                <a:path w="700405" h="422909">
                  <a:moveTo>
                    <a:pt x="507707" y="31711"/>
                  </a:moveTo>
                  <a:lnTo>
                    <a:pt x="507098" y="31788"/>
                  </a:lnTo>
                  <a:lnTo>
                    <a:pt x="507707" y="31711"/>
                  </a:lnTo>
                  <a:close/>
                </a:path>
                <a:path w="700405" h="422909">
                  <a:moveTo>
                    <a:pt x="512622" y="54851"/>
                  </a:moveTo>
                  <a:lnTo>
                    <a:pt x="512419" y="54673"/>
                  </a:lnTo>
                  <a:lnTo>
                    <a:pt x="511530" y="54648"/>
                  </a:lnTo>
                  <a:lnTo>
                    <a:pt x="512584" y="54876"/>
                  </a:lnTo>
                  <a:close/>
                </a:path>
                <a:path w="700405" h="422909">
                  <a:moveTo>
                    <a:pt x="513105" y="30911"/>
                  </a:moveTo>
                  <a:lnTo>
                    <a:pt x="511556" y="30975"/>
                  </a:lnTo>
                  <a:lnTo>
                    <a:pt x="509600" y="31267"/>
                  </a:lnTo>
                  <a:lnTo>
                    <a:pt x="507707" y="31711"/>
                  </a:lnTo>
                  <a:lnTo>
                    <a:pt x="513105" y="30911"/>
                  </a:lnTo>
                  <a:close/>
                </a:path>
                <a:path w="700405" h="422909">
                  <a:moveTo>
                    <a:pt x="516928" y="50800"/>
                  </a:moveTo>
                  <a:lnTo>
                    <a:pt x="516547" y="50800"/>
                  </a:lnTo>
                  <a:lnTo>
                    <a:pt x="516763" y="52070"/>
                  </a:lnTo>
                  <a:lnTo>
                    <a:pt x="516928" y="50800"/>
                  </a:lnTo>
                  <a:close/>
                </a:path>
                <a:path w="700405" h="422909">
                  <a:moveTo>
                    <a:pt x="516940" y="212991"/>
                  </a:moveTo>
                  <a:lnTo>
                    <a:pt x="516585" y="213360"/>
                  </a:lnTo>
                  <a:lnTo>
                    <a:pt x="515962" y="215900"/>
                  </a:lnTo>
                  <a:lnTo>
                    <a:pt x="516940" y="212991"/>
                  </a:lnTo>
                  <a:close/>
                </a:path>
                <a:path w="700405" h="422909">
                  <a:moveTo>
                    <a:pt x="517779" y="212090"/>
                  </a:moveTo>
                  <a:lnTo>
                    <a:pt x="517461" y="211467"/>
                  </a:lnTo>
                  <a:lnTo>
                    <a:pt x="516940" y="212991"/>
                  </a:lnTo>
                  <a:lnTo>
                    <a:pt x="517779" y="212090"/>
                  </a:lnTo>
                  <a:close/>
                </a:path>
                <a:path w="700405" h="422909">
                  <a:moveTo>
                    <a:pt x="532663" y="27266"/>
                  </a:moveTo>
                  <a:lnTo>
                    <a:pt x="528777" y="26860"/>
                  </a:lnTo>
                  <a:lnTo>
                    <a:pt x="529945" y="27647"/>
                  </a:lnTo>
                  <a:lnTo>
                    <a:pt x="531101" y="28003"/>
                  </a:lnTo>
                  <a:lnTo>
                    <a:pt x="532218" y="28155"/>
                  </a:lnTo>
                  <a:lnTo>
                    <a:pt x="532384" y="27889"/>
                  </a:lnTo>
                  <a:lnTo>
                    <a:pt x="532599" y="27635"/>
                  </a:lnTo>
                  <a:lnTo>
                    <a:pt x="532663" y="27266"/>
                  </a:lnTo>
                  <a:close/>
                </a:path>
                <a:path w="700405" h="422909">
                  <a:moveTo>
                    <a:pt x="539597" y="50850"/>
                  </a:moveTo>
                  <a:lnTo>
                    <a:pt x="538099" y="47802"/>
                  </a:lnTo>
                  <a:lnTo>
                    <a:pt x="536511" y="48780"/>
                  </a:lnTo>
                  <a:lnTo>
                    <a:pt x="536981" y="52476"/>
                  </a:lnTo>
                  <a:lnTo>
                    <a:pt x="539597" y="50850"/>
                  </a:lnTo>
                  <a:close/>
                </a:path>
                <a:path w="700405" h="422909">
                  <a:moveTo>
                    <a:pt x="550481" y="179717"/>
                  </a:moveTo>
                  <a:lnTo>
                    <a:pt x="549592" y="179362"/>
                  </a:lnTo>
                  <a:lnTo>
                    <a:pt x="548982" y="181610"/>
                  </a:lnTo>
                  <a:lnTo>
                    <a:pt x="550481" y="179717"/>
                  </a:lnTo>
                  <a:close/>
                </a:path>
                <a:path w="700405" h="422909">
                  <a:moveTo>
                    <a:pt x="552056" y="180340"/>
                  </a:moveTo>
                  <a:lnTo>
                    <a:pt x="551967" y="177800"/>
                  </a:lnTo>
                  <a:lnTo>
                    <a:pt x="550481" y="179717"/>
                  </a:lnTo>
                  <a:lnTo>
                    <a:pt x="552056" y="180340"/>
                  </a:lnTo>
                  <a:close/>
                </a:path>
                <a:path w="700405" h="422909">
                  <a:moveTo>
                    <a:pt x="610793" y="26771"/>
                  </a:moveTo>
                  <a:lnTo>
                    <a:pt x="608533" y="27940"/>
                  </a:lnTo>
                  <a:lnTo>
                    <a:pt x="610133" y="28917"/>
                  </a:lnTo>
                  <a:lnTo>
                    <a:pt x="610793" y="26771"/>
                  </a:lnTo>
                  <a:close/>
                </a:path>
                <a:path w="700405" h="422909">
                  <a:moveTo>
                    <a:pt x="612686" y="30480"/>
                  </a:moveTo>
                  <a:lnTo>
                    <a:pt x="610133" y="28917"/>
                  </a:lnTo>
                  <a:lnTo>
                    <a:pt x="609663" y="30480"/>
                  </a:lnTo>
                  <a:lnTo>
                    <a:pt x="608571" y="29210"/>
                  </a:lnTo>
                  <a:lnTo>
                    <a:pt x="610247" y="31750"/>
                  </a:lnTo>
                  <a:lnTo>
                    <a:pt x="612686" y="30480"/>
                  </a:lnTo>
                  <a:close/>
                </a:path>
                <a:path w="700405" h="422909">
                  <a:moveTo>
                    <a:pt x="627570" y="102870"/>
                  </a:moveTo>
                  <a:lnTo>
                    <a:pt x="597395" y="102870"/>
                  </a:lnTo>
                  <a:lnTo>
                    <a:pt x="595782" y="102870"/>
                  </a:lnTo>
                  <a:lnTo>
                    <a:pt x="596595" y="105410"/>
                  </a:lnTo>
                  <a:lnTo>
                    <a:pt x="593775" y="106680"/>
                  </a:lnTo>
                  <a:lnTo>
                    <a:pt x="593382" y="105410"/>
                  </a:lnTo>
                  <a:lnTo>
                    <a:pt x="592480" y="105410"/>
                  </a:lnTo>
                  <a:lnTo>
                    <a:pt x="590892" y="110490"/>
                  </a:lnTo>
                  <a:lnTo>
                    <a:pt x="588467" y="111760"/>
                  </a:lnTo>
                  <a:lnTo>
                    <a:pt x="588708" y="109220"/>
                  </a:lnTo>
                  <a:lnTo>
                    <a:pt x="583844" y="114300"/>
                  </a:lnTo>
                  <a:lnTo>
                    <a:pt x="581025" y="119380"/>
                  </a:lnTo>
                  <a:lnTo>
                    <a:pt x="578840" y="124460"/>
                  </a:lnTo>
                  <a:lnTo>
                    <a:pt x="575843" y="130810"/>
                  </a:lnTo>
                  <a:lnTo>
                    <a:pt x="572617" y="127000"/>
                  </a:lnTo>
                  <a:lnTo>
                    <a:pt x="565937" y="132080"/>
                  </a:lnTo>
                  <a:lnTo>
                    <a:pt x="562546" y="133350"/>
                  </a:lnTo>
                  <a:lnTo>
                    <a:pt x="562190" y="133350"/>
                  </a:lnTo>
                  <a:lnTo>
                    <a:pt x="556564" y="139700"/>
                  </a:lnTo>
                  <a:lnTo>
                    <a:pt x="552196" y="146177"/>
                  </a:lnTo>
                  <a:lnTo>
                    <a:pt x="548386" y="152400"/>
                  </a:lnTo>
                  <a:lnTo>
                    <a:pt x="544004" y="158750"/>
                  </a:lnTo>
                  <a:lnTo>
                    <a:pt x="537464" y="161290"/>
                  </a:lnTo>
                  <a:lnTo>
                    <a:pt x="530491" y="166370"/>
                  </a:lnTo>
                  <a:lnTo>
                    <a:pt x="523240" y="172720"/>
                  </a:lnTo>
                  <a:lnTo>
                    <a:pt x="515848" y="177800"/>
                  </a:lnTo>
                  <a:lnTo>
                    <a:pt x="517626" y="177800"/>
                  </a:lnTo>
                  <a:lnTo>
                    <a:pt x="518045" y="180340"/>
                  </a:lnTo>
                  <a:lnTo>
                    <a:pt x="516940" y="182880"/>
                  </a:lnTo>
                  <a:lnTo>
                    <a:pt x="514464" y="184150"/>
                  </a:lnTo>
                  <a:lnTo>
                    <a:pt x="513842" y="189230"/>
                  </a:lnTo>
                  <a:lnTo>
                    <a:pt x="511327" y="186690"/>
                  </a:lnTo>
                  <a:lnTo>
                    <a:pt x="512051" y="185420"/>
                  </a:lnTo>
                  <a:lnTo>
                    <a:pt x="507847" y="184150"/>
                  </a:lnTo>
                  <a:lnTo>
                    <a:pt x="504647" y="187960"/>
                  </a:lnTo>
                  <a:lnTo>
                    <a:pt x="501484" y="190500"/>
                  </a:lnTo>
                  <a:lnTo>
                    <a:pt x="504609" y="195580"/>
                  </a:lnTo>
                  <a:lnTo>
                    <a:pt x="495833" y="199390"/>
                  </a:lnTo>
                  <a:lnTo>
                    <a:pt x="488848" y="205740"/>
                  </a:lnTo>
                  <a:lnTo>
                    <a:pt x="482625" y="212090"/>
                  </a:lnTo>
                  <a:lnTo>
                    <a:pt x="476135" y="214630"/>
                  </a:lnTo>
                  <a:lnTo>
                    <a:pt x="475018" y="217170"/>
                  </a:lnTo>
                  <a:lnTo>
                    <a:pt x="472541" y="218440"/>
                  </a:lnTo>
                  <a:lnTo>
                    <a:pt x="471436" y="220980"/>
                  </a:lnTo>
                  <a:lnTo>
                    <a:pt x="469658" y="219710"/>
                  </a:lnTo>
                  <a:lnTo>
                    <a:pt x="460667" y="224790"/>
                  </a:lnTo>
                  <a:lnTo>
                    <a:pt x="454279" y="231140"/>
                  </a:lnTo>
                  <a:lnTo>
                    <a:pt x="454355" y="228600"/>
                  </a:lnTo>
                  <a:lnTo>
                    <a:pt x="450392" y="231140"/>
                  </a:lnTo>
                  <a:lnTo>
                    <a:pt x="454837" y="238760"/>
                  </a:lnTo>
                  <a:lnTo>
                    <a:pt x="451269" y="242570"/>
                  </a:lnTo>
                  <a:lnTo>
                    <a:pt x="447433" y="240030"/>
                  </a:lnTo>
                  <a:lnTo>
                    <a:pt x="441947" y="242570"/>
                  </a:lnTo>
                  <a:lnTo>
                    <a:pt x="436232" y="246380"/>
                  </a:lnTo>
                  <a:lnTo>
                    <a:pt x="430987" y="250190"/>
                  </a:lnTo>
                  <a:lnTo>
                    <a:pt x="426910" y="255270"/>
                  </a:lnTo>
                  <a:lnTo>
                    <a:pt x="426631" y="255270"/>
                  </a:lnTo>
                  <a:lnTo>
                    <a:pt x="426059" y="254000"/>
                  </a:lnTo>
                  <a:lnTo>
                    <a:pt x="427062" y="252730"/>
                  </a:lnTo>
                  <a:lnTo>
                    <a:pt x="423811" y="255270"/>
                  </a:lnTo>
                  <a:lnTo>
                    <a:pt x="412686" y="260350"/>
                  </a:lnTo>
                  <a:lnTo>
                    <a:pt x="414299" y="261632"/>
                  </a:lnTo>
                  <a:lnTo>
                    <a:pt x="409994" y="269240"/>
                  </a:lnTo>
                  <a:lnTo>
                    <a:pt x="407212" y="273050"/>
                  </a:lnTo>
                  <a:lnTo>
                    <a:pt x="406082" y="270510"/>
                  </a:lnTo>
                  <a:lnTo>
                    <a:pt x="405079" y="275590"/>
                  </a:lnTo>
                  <a:lnTo>
                    <a:pt x="405561" y="276860"/>
                  </a:lnTo>
                  <a:lnTo>
                    <a:pt x="402539" y="279831"/>
                  </a:lnTo>
                  <a:lnTo>
                    <a:pt x="431736" y="279831"/>
                  </a:lnTo>
                  <a:lnTo>
                    <a:pt x="429171" y="275590"/>
                  </a:lnTo>
                  <a:lnTo>
                    <a:pt x="435178" y="274320"/>
                  </a:lnTo>
                  <a:lnTo>
                    <a:pt x="434682" y="275590"/>
                  </a:lnTo>
                  <a:lnTo>
                    <a:pt x="436270" y="274320"/>
                  </a:lnTo>
                  <a:lnTo>
                    <a:pt x="437857" y="273050"/>
                  </a:lnTo>
                  <a:lnTo>
                    <a:pt x="442595" y="269240"/>
                  </a:lnTo>
                  <a:lnTo>
                    <a:pt x="448678" y="264160"/>
                  </a:lnTo>
                  <a:lnTo>
                    <a:pt x="450202" y="262890"/>
                  </a:lnTo>
                  <a:lnTo>
                    <a:pt x="453974" y="260350"/>
                  </a:lnTo>
                  <a:lnTo>
                    <a:pt x="457746" y="257810"/>
                  </a:lnTo>
                  <a:lnTo>
                    <a:pt x="465480" y="255270"/>
                  </a:lnTo>
                  <a:lnTo>
                    <a:pt x="464210" y="250190"/>
                  </a:lnTo>
                  <a:lnTo>
                    <a:pt x="476491" y="248920"/>
                  </a:lnTo>
                  <a:lnTo>
                    <a:pt x="473265" y="243840"/>
                  </a:lnTo>
                  <a:lnTo>
                    <a:pt x="477024" y="242570"/>
                  </a:lnTo>
                  <a:lnTo>
                    <a:pt x="480796" y="241300"/>
                  </a:lnTo>
                  <a:lnTo>
                    <a:pt x="479894" y="243840"/>
                  </a:lnTo>
                  <a:lnTo>
                    <a:pt x="484505" y="241300"/>
                  </a:lnTo>
                  <a:lnTo>
                    <a:pt x="491413" y="237490"/>
                  </a:lnTo>
                  <a:lnTo>
                    <a:pt x="489813" y="232410"/>
                  </a:lnTo>
                  <a:lnTo>
                    <a:pt x="490918" y="231140"/>
                  </a:lnTo>
                  <a:lnTo>
                    <a:pt x="492010" y="229870"/>
                  </a:lnTo>
                  <a:lnTo>
                    <a:pt x="494080" y="232346"/>
                  </a:lnTo>
                  <a:lnTo>
                    <a:pt x="493877" y="233197"/>
                  </a:lnTo>
                  <a:lnTo>
                    <a:pt x="494626" y="232676"/>
                  </a:lnTo>
                  <a:lnTo>
                    <a:pt x="494195" y="232194"/>
                  </a:lnTo>
                  <a:lnTo>
                    <a:pt x="494830" y="229870"/>
                  </a:lnTo>
                  <a:lnTo>
                    <a:pt x="495515" y="227330"/>
                  </a:lnTo>
                  <a:lnTo>
                    <a:pt x="499872" y="228600"/>
                  </a:lnTo>
                  <a:lnTo>
                    <a:pt x="500799" y="227330"/>
                  </a:lnTo>
                  <a:lnTo>
                    <a:pt x="501726" y="226060"/>
                  </a:lnTo>
                  <a:lnTo>
                    <a:pt x="498309" y="226060"/>
                  </a:lnTo>
                  <a:lnTo>
                    <a:pt x="501091" y="220980"/>
                  </a:lnTo>
                  <a:lnTo>
                    <a:pt x="508889" y="219710"/>
                  </a:lnTo>
                  <a:lnTo>
                    <a:pt x="510057" y="220980"/>
                  </a:lnTo>
                  <a:lnTo>
                    <a:pt x="510946" y="219710"/>
                  </a:lnTo>
                  <a:lnTo>
                    <a:pt x="517118" y="210820"/>
                  </a:lnTo>
                  <a:lnTo>
                    <a:pt x="517461" y="211467"/>
                  </a:lnTo>
                  <a:lnTo>
                    <a:pt x="517677" y="210820"/>
                  </a:lnTo>
                  <a:lnTo>
                    <a:pt x="518528" y="208280"/>
                  </a:lnTo>
                  <a:lnTo>
                    <a:pt x="519074" y="217170"/>
                  </a:lnTo>
                  <a:lnTo>
                    <a:pt x="521411" y="210820"/>
                  </a:lnTo>
                  <a:lnTo>
                    <a:pt x="520344" y="210820"/>
                  </a:lnTo>
                  <a:lnTo>
                    <a:pt x="520458" y="209550"/>
                  </a:lnTo>
                  <a:lnTo>
                    <a:pt x="520115" y="208280"/>
                  </a:lnTo>
                  <a:lnTo>
                    <a:pt x="523544" y="208280"/>
                  </a:lnTo>
                  <a:lnTo>
                    <a:pt x="528574" y="204470"/>
                  </a:lnTo>
                  <a:lnTo>
                    <a:pt x="531520" y="200660"/>
                  </a:lnTo>
                  <a:lnTo>
                    <a:pt x="532333" y="203200"/>
                  </a:lnTo>
                  <a:lnTo>
                    <a:pt x="534822" y="200660"/>
                  </a:lnTo>
                  <a:lnTo>
                    <a:pt x="537311" y="198120"/>
                  </a:lnTo>
                  <a:lnTo>
                    <a:pt x="542188" y="193040"/>
                  </a:lnTo>
                  <a:lnTo>
                    <a:pt x="545909" y="189230"/>
                  </a:lnTo>
                  <a:lnTo>
                    <a:pt x="547141" y="187960"/>
                  </a:lnTo>
                  <a:lnTo>
                    <a:pt x="551053" y="184150"/>
                  </a:lnTo>
                  <a:lnTo>
                    <a:pt x="552361" y="182880"/>
                  </a:lnTo>
                  <a:lnTo>
                    <a:pt x="549071" y="184150"/>
                  </a:lnTo>
                  <a:lnTo>
                    <a:pt x="547052" y="181610"/>
                  </a:lnTo>
                  <a:lnTo>
                    <a:pt x="548881" y="179070"/>
                  </a:lnTo>
                  <a:lnTo>
                    <a:pt x="549592" y="179362"/>
                  </a:lnTo>
                  <a:lnTo>
                    <a:pt x="549668" y="179070"/>
                  </a:lnTo>
                  <a:lnTo>
                    <a:pt x="550011" y="177800"/>
                  </a:lnTo>
                  <a:lnTo>
                    <a:pt x="552958" y="175260"/>
                  </a:lnTo>
                  <a:lnTo>
                    <a:pt x="554469" y="177800"/>
                  </a:lnTo>
                  <a:lnTo>
                    <a:pt x="553669" y="180340"/>
                  </a:lnTo>
                  <a:lnTo>
                    <a:pt x="556133" y="176530"/>
                  </a:lnTo>
                  <a:lnTo>
                    <a:pt x="557034" y="177800"/>
                  </a:lnTo>
                  <a:lnTo>
                    <a:pt x="556628" y="177800"/>
                  </a:lnTo>
                  <a:lnTo>
                    <a:pt x="557314" y="179070"/>
                  </a:lnTo>
                  <a:lnTo>
                    <a:pt x="557225" y="176530"/>
                  </a:lnTo>
                  <a:lnTo>
                    <a:pt x="565251" y="176530"/>
                  </a:lnTo>
                  <a:lnTo>
                    <a:pt x="565023" y="175260"/>
                  </a:lnTo>
                  <a:lnTo>
                    <a:pt x="564591" y="172720"/>
                  </a:lnTo>
                  <a:lnTo>
                    <a:pt x="565467" y="172720"/>
                  </a:lnTo>
                  <a:lnTo>
                    <a:pt x="572503" y="166370"/>
                  </a:lnTo>
                  <a:lnTo>
                    <a:pt x="574865" y="162560"/>
                  </a:lnTo>
                  <a:lnTo>
                    <a:pt x="580453" y="156210"/>
                  </a:lnTo>
                  <a:lnTo>
                    <a:pt x="578510" y="153670"/>
                  </a:lnTo>
                  <a:lnTo>
                    <a:pt x="581177" y="152400"/>
                  </a:lnTo>
                  <a:lnTo>
                    <a:pt x="581190" y="148590"/>
                  </a:lnTo>
                  <a:lnTo>
                    <a:pt x="586092" y="146050"/>
                  </a:lnTo>
                  <a:lnTo>
                    <a:pt x="592175" y="142240"/>
                  </a:lnTo>
                  <a:lnTo>
                    <a:pt x="596925" y="137160"/>
                  </a:lnTo>
                  <a:lnTo>
                    <a:pt x="598525" y="134620"/>
                  </a:lnTo>
                  <a:lnTo>
                    <a:pt x="599325" y="133350"/>
                  </a:lnTo>
                  <a:lnTo>
                    <a:pt x="596150" y="134620"/>
                  </a:lnTo>
                  <a:lnTo>
                    <a:pt x="596442" y="132080"/>
                  </a:lnTo>
                  <a:lnTo>
                    <a:pt x="598614" y="133350"/>
                  </a:lnTo>
                  <a:lnTo>
                    <a:pt x="599795" y="132080"/>
                  </a:lnTo>
                  <a:lnTo>
                    <a:pt x="600976" y="130810"/>
                  </a:lnTo>
                  <a:lnTo>
                    <a:pt x="603326" y="128270"/>
                  </a:lnTo>
                  <a:lnTo>
                    <a:pt x="602183" y="132080"/>
                  </a:lnTo>
                  <a:lnTo>
                    <a:pt x="605510" y="128270"/>
                  </a:lnTo>
                  <a:lnTo>
                    <a:pt x="607733" y="125730"/>
                  </a:lnTo>
                  <a:lnTo>
                    <a:pt x="609371" y="124460"/>
                  </a:lnTo>
                  <a:lnTo>
                    <a:pt x="615124" y="115570"/>
                  </a:lnTo>
                  <a:lnTo>
                    <a:pt x="612305" y="115570"/>
                  </a:lnTo>
                  <a:lnTo>
                    <a:pt x="612101" y="114300"/>
                  </a:lnTo>
                  <a:lnTo>
                    <a:pt x="613079" y="113030"/>
                  </a:lnTo>
                  <a:lnTo>
                    <a:pt x="615886" y="111760"/>
                  </a:lnTo>
                  <a:lnTo>
                    <a:pt x="616635" y="113030"/>
                  </a:lnTo>
                  <a:lnTo>
                    <a:pt x="616496" y="114300"/>
                  </a:lnTo>
                  <a:lnTo>
                    <a:pt x="622515" y="106680"/>
                  </a:lnTo>
                  <a:lnTo>
                    <a:pt x="627570" y="102870"/>
                  </a:lnTo>
                  <a:close/>
                </a:path>
                <a:path w="700405" h="422909">
                  <a:moveTo>
                    <a:pt x="628319" y="47142"/>
                  </a:moveTo>
                  <a:lnTo>
                    <a:pt x="619442" y="49441"/>
                  </a:lnTo>
                  <a:lnTo>
                    <a:pt x="610133" y="52971"/>
                  </a:lnTo>
                  <a:lnTo>
                    <a:pt x="600570" y="57607"/>
                  </a:lnTo>
                  <a:lnTo>
                    <a:pt x="590956" y="63258"/>
                  </a:lnTo>
                  <a:lnTo>
                    <a:pt x="587705" y="63881"/>
                  </a:lnTo>
                  <a:lnTo>
                    <a:pt x="590194" y="61772"/>
                  </a:lnTo>
                  <a:lnTo>
                    <a:pt x="590613" y="60883"/>
                  </a:lnTo>
                  <a:lnTo>
                    <a:pt x="584212" y="65366"/>
                  </a:lnTo>
                  <a:lnTo>
                    <a:pt x="579132" y="69684"/>
                  </a:lnTo>
                  <a:lnTo>
                    <a:pt x="577049" y="72961"/>
                  </a:lnTo>
                  <a:lnTo>
                    <a:pt x="579628" y="74358"/>
                  </a:lnTo>
                  <a:lnTo>
                    <a:pt x="587603" y="67157"/>
                  </a:lnTo>
                  <a:lnTo>
                    <a:pt x="590397" y="67411"/>
                  </a:lnTo>
                  <a:lnTo>
                    <a:pt x="598754" y="59334"/>
                  </a:lnTo>
                  <a:lnTo>
                    <a:pt x="606539" y="55410"/>
                  </a:lnTo>
                  <a:lnTo>
                    <a:pt x="613079" y="54127"/>
                  </a:lnTo>
                  <a:lnTo>
                    <a:pt x="612267" y="55892"/>
                  </a:lnTo>
                  <a:lnTo>
                    <a:pt x="614718" y="53822"/>
                  </a:lnTo>
                  <a:lnTo>
                    <a:pt x="624967" y="51054"/>
                  </a:lnTo>
                  <a:lnTo>
                    <a:pt x="628319" y="47142"/>
                  </a:lnTo>
                  <a:close/>
                </a:path>
                <a:path w="700405" h="422909">
                  <a:moveTo>
                    <a:pt x="644093" y="24561"/>
                  </a:moveTo>
                  <a:lnTo>
                    <a:pt x="641896" y="24803"/>
                  </a:lnTo>
                  <a:lnTo>
                    <a:pt x="639432" y="24028"/>
                  </a:lnTo>
                  <a:lnTo>
                    <a:pt x="638403" y="24688"/>
                  </a:lnTo>
                  <a:lnTo>
                    <a:pt x="639851" y="26060"/>
                  </a:lnTo>
                  <a:lnTo>
                    <a:pt x="642772" y="26492"/>
                  </a:lnTo>
                  <a:lnTo>
                    <a:pt x="644093" y="24561"/>
                  </a:lnTo>
                  <a:close/>
                </a:path>
                <a:path w="700405" h="422909">
                  <a:moveTo>
                    <a:pt x="649198" y="40589"/>
                  </a:moveTo>
                  <a:lnTo>
                    <a:pt x="646747" y="39585"/>
                  </a:lnTo>
                  <a:lnTo>
                    <a:pt x="638949" y="43484"/>
                  </a:lnTo>
                  <a:lnTo>
                    <a:pt x="634784" y="49136"/>
                  </a:lnTo>
                  <a:lnTo>
                    <a:pt x="646760" y="42773"/>
                  </a:lnTo>
                  <a:lnTo>
                    <a:pt x="649198" y="40589"/>
                  </a:lnTo>
                  <a:close/>
                </a:path>
                <a:path w="700405" h="422909">
                  <a:moveTo>
                    <a:pt x="656158" y="19989"/>
                  </a:moveTo>
                  <a:lnTo>
                    <a:pt x="655650" y="20320"/>
                  </a:lnTo>
                  <a:lnTo>
                    <a:pt x="653313" y="21590"/>
                  </a:lnTo>
                  <a:lnTo>
                    <a:pt x="652068" y="22860"/>
                  </a:lnTo>
                  <a:lnTo>
                    <a:pt x="651637" y="24130"/>
                  </a:lnTo>
                  <a:lnTo>
                    <a:pt x="651078" y="24130"/>
                  </a:lnTo>
                  <a:lnTo>
                    <a:pt x="650113" y="25400"/>
                  </a:lnTo>
                  <a:lnTo>
                    <a:pt x="651929" y="24130"/>
                  </a:lnTo>
                  <a:lnTo>
                    <a:pt x="654519" y="24130"/>
                  </a:lnTo>
                  <a:lnTo>
                    <a:pt x="655739" y="22860"/>
                  </a:lnTo>
                  <a:lnTo>
                    <a:pt x="654329" y="22860"/>
                  </a:lnTo>
                  <a:lnTo>
                    <a:pt x="656158" y="19989"/>
                  </a:lnTo>
                  <a:close/>
                </a:path>
                <a:path w="700405" h="422909">
                  <a:moveTo>
                    <a:pt x="658202" y="18694"/>
                  </a:moveTo>
                  <a:lnTo>
                    <a:pt x="656767" y="19050"/>
                  </a:lnTo>
                  <a:lnTo>
                    <a:pt x="656158" y="19989"/>
                  </a:lnTo>
                  <a:lnTo>
                    <a:pt x="658202" y="18694"/>
                  </a:lnTo>
                  <a:close/>
                </a:path>
                <a:path w="700405" h="422909">
                  <a:moveTo>
                    <a:pt x="696849" y="22098"/>
                  </a:moveTo>
                  <a:lnTo>
                    <a:pt x="696175" y="22313"/>
                  </a:lnTo>
                  <a:lnTo>
                    <a:pt x="696391" y="22860"/>
                  </a:lnTo>
                  <a:lnTo>
                    <a:pt x="696849" y="22098"/>
                  </a:lnTo>
                  <a:close/>
                </a:path>
                <a:path w="700405" h="422909">
                  <a:moveTo>
                    <a:pt x="699223" y="13970"/>
                  </a:moveTo>
                  <a:lnTo>
                    <a:pt x="697941" y="13970"/>
                  </a:lnTo>
                  <a:lnTo>
                    <a:pt x="690956" y="10160"/>
                  </a:lnTo>
                  <a:lnTo>
                    <a:pt x="688632" y="8890"/>
                  </a:lnTo>
                  <a:lnTo>
                    <a:pt x="682967" y="5080"/>
                  </a:lnTo>
                  <a:lnTo>
                    <a:pt x="676338" y="2540"/>
                  </a:lnTo>
                  <a:lnTo>
                    <a:pt x="668172" y="1270"/>
                  </a:lnTo>
                  <a:lnTo>
                    <a:pt x="664057" y="0"/>
                  </a:lnTo>
                  <a:lnTo>
                    <a:pt x="650214" y="0"/>
                  </a:lnTo>
                  <a:lnTo>
                    <a:pt x="647788" y="1270"/>
                  </a:lnTo>
                  <a:lnTo>
                    <a:pt x="637641" y="1270"/>
                  </a:lnTo>
                  <a:lnTo>
                    <a:pt x="632256" y="2540"/>
                  </a:lnTo>
                  <a:lnTo>
                    <a:pt x="627253" y="2540"/>
                  </a:lnTo>
                  <a:lnTo>
                    <a:pt x="623671" y="5080"/>
                  </a:lnTo>
                  <a:lnTo>
                    <a:pt x="622223" y="7620"/>
                  </a:lnTo>
                  <a:lnTo>
                    <a:pt x="620255" y="10160"/>
                  </a:lnTo>
                  <a:lnTo>
                    <a:pt x="615099" y="10160"/>
                  </a:lnTo>
                  <a:lnTo>
                    <a:pt x="616927" y="6350"/>
                  </a:lnTo>
                  <a:lnTo>
                    <a:pt x="606196" y="11430"/>
                  </a:lnTo>
                  <a:lnTo>
                    <a:pt x="583844" y="16510"/>
                  </a:lnTo>
                  <a:lnTo>
                    <a:pt x="573201" y="20320"/>
                  </a:lnTo>
                  <a:lnTo>
                    <a:pt x="573887" y="19050"/>
                  </a:lnTo>
                  <a:lnTo>
                    <a:pt x="573684" y="17780"/>
                  </a:lnTo>
                  <a:lnTo>
                    <a:pt x="575081" y="17780"/>
                  </a:lnTo>
                  <a:lnTo>
                    <a:pt x="571487" y="16510"/>
                  </a:lnTo>
                  <a:lnTo>
                    <a:pt x="563816" y="20320"/>
                  </a:lnTo>
                  <a:lnTo>
                    <a:pt x="564222" y="22860"/>
                  </a:lnTo>
                  <a:lnTo>
                    <a:pt x="561936" y="22860"/>
                  </a:lnTo>
                  <a:lnTo>
                    <a:pt x="563283" y="20320"/>
                  </a:lnTo>
                  <a:lnTo>
                    <a:pt x="561670" y="20320"/>
                  </a:lnTo>
                  <a:lnTo>
                    <a:pt x="558292" y="19050"/>
                  </a:lnTo>
                  <a:lnTo>
                    <a:pt x="554736" y="25400"/>
                  </a:lnTo>
                  <a:lnTo>
                    <a:pt x="552196" y="22860"/>
                  </a:lnTo>
                  <a:lnTo>
                    <a:pt x="553745" y="21590"/>
                  </a:lnTo>
                  <a:lnTo>
                    <a:pt x="552018" y="22860"/>
                  </a:lnTo>
                  <a:lnTo>
                    <a:pt x="544410" y="22860"/>
                  </a:lnTo>
                  <a:lnTo>
                    <a:pt x="546963" y="25400"/>
                  </a:lnTo>
                  <a:lnTo>
                    <a:pt x="541261" y="25400"/>
                  </a:lnTo>
                  <a:lnTo>
                    <a:pt x="536930" y="29210"/>
                  </a:lnTo>
                  <a:lnTo>
                    <a:pt x="532218" y="29210"/>
                  </a:lnTo>
                  <a:lnTo>
                    <a:pt x="530123" y="33020"/>
                  </a:lnTo>
                  <a:lnTo>
                    <a:pt x="522630" y="29210"/>
                  </a:lnTo>
                  <a:lnTo>
                    <a:pt x="522744" y="34290"/>
                  </a:lnTo>
                  <a:lnTo>
                    <a:pt x="522071" y="29210"/>
                  </a:lnTo>
                  <a:lnTo>
                    <a:pt x="512419" y="33020"/>
                  </a:lnTo>
                  <a:lnTo>
                    <a:pt x="509511" y="35560"/>
                  </a:lnTo>
                  <a:lnTo>
                    <a:pt x="510336" y="34290"/>
                  </a:lnTo>
                  <a:lnTo>
                    <a:pt x="506209" y="34290"/>
                  </a:lnTo>
                  <a:lnTo>
                    <a:pt x="507098" y="33020"/>
                  </a:lnTo>
                  <a:lnTo>
                    <a:pt x="503224" y="33020"/>
                  </a:lnTo>
                  <a:lnTo>
                    <a:pt x="499846" y="35560"/>
                  </a:lnTo>
                  <a:lnTo>
                    <a:pt x="501065" y="36830"/>
                  </a:lnTo>
                  <a:lnTo>
                    <a:pt x="495312" y="36830"/>
                  </a:lnTo>
                  <a:lnTo>
                    <a:pt x="490474" y="39370"/>
                  </a:lnTo>
                  <a:lnTo>
                    <a:pt x="486156" y="40640"/>
                  </a:lnTo>
                  <a:lnTo>
                    <a:pt x="481977" y="39370"/>
                  </a:lnTo>
                  <a:lnTo>
                    <a:pt x="473837" y="43180"/>
                  </a:lnTo>
                  <a:lnTo>
                    <a:pt x="465899" y="45720"/>
                  </a:lnTo>
                  <a:lnTo>
                    <a:pt x="461670" y="47790"/>
                  </a:lnTo>
                  <a:lnTo>
                    <a:pt x="460311" y="44450"/>
                  </a:lnTo>
                  <a:lnTo>
                    <a:pt x="453936" y="46990"/>
                  </a:lnTo>
                  <a:lnTo>
                    <a:pt x="453390" y="47371"/>
                  </a:lnTo>
                  <a:lnTo>
                    <a:pt x="460921" y="48158"/>
                  </a:lnTo>
                  <a:lnTo>
                    <a:pt x="458127" y="49530"/>
                  </a:lnTo>
                  <a:lnTo>
                    <a:pt x="450456" y="52070"/>
                  </a:lnTo>
                  <a:lnTo>
                    <a:pt x="450126" y="49606"/>
                  </a:lnTo>
                  <a:lnTo>
                    <a:pt x="448386" y="50800"/>
                  </a:lnTo>
                  <a:lnTo>
                    <a:pt x="442722" y="53340"/>
                  </a:lnTo>
                  <a:lnTo>
                    <a:pt x="440601" y="53746"/>
                  </a:lnTo>
                  <a:lnTo>
                    <a:pt x="440601" y="70459"/>
                  </a:lnTo>
                  <a:lnTo>
                    <a:pt x="438492" y="72390"/>
                  </a:lnTo>
                  <a:lnTo>
                    <a:pt x="436727" y="72390"/>
                  </a:lnTo>
                  <a:lnTo>
                    <a:pt x="437921" y="71120"/>
                  </a:lnTo>
                  <a:lnTo>
                    <a:pt x="439102" y="69850"/>
                  </a:lnTo>
                  <a:lnTo>
                    <a:pt x="438962" y="69850"/>
                  </a:lnTo>
                  <a:lnTo>
                    <a:pt x="437146" y="68580"/>
                  </a:lnTo>
                  <a:lnTo>
                    <a:pt x="440601" y="70459"/>
                  </a:lnTo>
                  <a:lnTo>
                    <a:pt x="440601" y="53746"/>
                  </a:lnTo>
                  <a:lnTo>
                    <a:pt x="436003" y="54610"/>
                  </a:lnTo>
                  <a:lnTo>
                    <a:pt x="433324" y="54610"/>
                  </a:lnTo>
                  <a:lnTo>
                    <a:pt x="436994" y="52070"/>
                  </a:lnTo>
                  <a:lnTo>
                    <a:pt x="437667" y="50800"/>
                  </a:lnTo>
                  <a:lnTo>
                    <a:pt x="430555" y="53340"/>
                  </a:lnTo>
                  <a:lnTo>
                    <a:pt x="423506" y="54610"/>
                  </a:lnTo>
                  <a:lnTo>
                    <a:pt x="416572" y="57200"/>
                  </a:lnTo>
                  <a:lnTo>
                    <a:pt x="410273" y="59690"/>
                  </a:lnTo>
                  <a:lnTo>
                    <a:pt x="411022" y="58420"/>
                  </a:lnTo>
                  <a:lnTo>
                    <a:pt x="407657" y="58420"/>
                  </a:lnTo>
                  <a:lnTo>
                    <a:pt x="408355" y="59690"/>
                  </a:lnTo>
                  <a:lnTo>
                    <a:pt x="409905" y="59690"/>
                  </a:lnTo>
                  <a:lnTo>
                    <a:pt x="413359" y="62230"/>
                  </a:lnTo>
                  <a:lnTo>
                    <a:pt x="404482" y="67310"/>
                  </a:lnTo>
                  <a:lnTo>
                    <a:pt x="404545" y="68580"/>
                  </a:lnTo>
                  <a:lnTo>
                    <a:pt x="404190" y="67310"/>
                  </a:lnTo>
                  <a:lnTo>
                    <a:pt x="403834" y="66040"/>
                  </a:lnTo>
                  <a:lnTo>
                    <a:pt x="400977" y="66040"/>
                  </a:lnTo>
                  <a:lnTo>
                    <a:pt x="398373" y="64770"/>
                  </a:lnTo>
                  <a:lnTo>
                    <a:pt x="398399" y="63500"/>
                  </a:lnTo>
                  <a:lnTo>
                    <a:pt x="398437" y="60960"/>
                  </a:lnTo>
                  <a:lnTo>
                    <a:pt x="398233" y="60960"/>
                  </a:lnTo>
                  <a:lnTo>
                    <a:pt x="398233" y="82550"/>
                  </a:lnTo>
                  <a:lnTo>
                    <a:pt x="392734" y="82550"/>
                  </a:lnTo>
                  <a:lnTo>
                    <a:pt x="396709" y="80010"/>
                  </a:lnTo>
                  <a:lnTo>
                    <a:pt x="398233" y="82550"/>
                  </a:lnTo>
                  <a:lnTo>
                    <a:pt x="398233" y="60960"/>
                  </a:lnTo>
                  <a:lnTo>
                    <a:pt x="397395" y="60960"/>
                  </a:lnTo>
                  <a:lnTo>
                    <a:pt x="396189" y="62230"/>
                  </a:lnTo>
                  <a:lnTo>
                    <a:pt x="396773" y="63500"/>
                  </a:lnTo>
                  <a:lnTo>
                    <a:pt x="394258" y="63500"/>
                  </a:lnTo>
                  <a:lnTo>
                    <a:pt x="395605" y="60960"/>
                  </a:lnTo>
                  <a:lnTo>
                    <a:pt x="389674" y="63500"/>
                  </a:lnTo>
                  <a:lnTo>
                    <a:pt x="392379" y="66040"/>
                  </a:lnTo>
                  <a:lnTo>
                    <a:pt x="386753" y="67310"/>
                  </a:lnTo>
                  <a:lnTo>
                    <a:pt x="386549" y="66040"/>
                  </a:lnTo>
                  <a:lnTo>
                    <a:pt x="387591" y="64770"/>
                  </a:lnTo>
                  <a:lnTo>
                    <a:pt x="387896" y="63500"/>
                  </a:lnTo>
                  <a:lnTo>
                    <a:pt x="383082" y="68580"/>
                  </a:lnTo>
                  <a:lnTo>
                    <a:pt x="378155" y="69850"/>
                  </a:lnTo>
                  <a:lnTo>
                    <a:pt x="378294" y="68580"/>
                  </a:lnTo>
                  <a:lnTo>
                    <a:pt x="377571" y="68580"/>
                  </a:lnTo>
                  <a:lnTo>
                    <a:pt x="378980" y="67310"/>
                  </a:lnTo>
                  <a:lnTo>
                    <a:pt x="370903" y="69850"/>
                  </a:lnTo>
                  <a:lnTo>
                    <a:pt x="366280" y="76200"/>
                  </a:lnTo>
                  <a:lnTo>
                    <a:pt x="356882" y="76200"/>
                  </a:lnTo>
                  <a:lnTo>
                    <a:pt x="358533" y="71120"/>
                  </a:lnTo>
                  <a:lnTo>
                    <a:pt x="353517" y="76200"/>
                  </a:lnTo>
                  <a:lnTo>
                    <a:pt x="352171" y="72390"/>
                  </a:lnTo>
                  <a:lnTo>
                    <a:pt x="347637" y="73660"/>
                  </a:lnTo>
                  <a:lnTo>
                    <a:pt x="349973" y="74930"/>
                  </a:lnTo>
                  <a:lnTo>
                    <a:pt x="345744" y="76200"/>
                  </a:lnTo>
                  <a:lnTo>
                    <a:pt x="342658" y="80010"/>
                  </a:lnTo>
                  <a:lnTo>
                    <a:pt x="338747" y="80010"/>
                  </a:lnTo>
                  <a:lnTo>
                    <a:pt x="341528" y="77470"/>
                  </a:lnTo>
                  <a:lnTo>
                    <a:pt x="333794" y="80010"/>
                  </a:lnTo>
                  <a:lnTo>
                    <a:pt x="338582" y="80010"/>
                  </a:lnTo>
                  <a:lnTo>
                    <a:pt x="334784" y="83820"/>
                  </a:lnTo>
                  <a:lnTo>
                    <a:pt x="340169" y="85090"/>
                  </a:lnTo>
                  <a:lnTo>
                    <a:pt x="335356" y="85090"/>
                  </a:lnTo>
                  <a:lnTo>
                    <a:pt x="330085" y="86360"/>
                  </a:lnTo>
                  <a:lnTo>
                    <a:pt x="327367" y="83832"/>
                  </a:lnTo>
                  <a:lnTo>
                    <a:pt x="325564" y="86360"/>
                  </a:lnTo>
                  <a:lnTo>
                    <a:pt x="323723" y="87630"/>
                  </a:lnTo>
                  <a:lnTo>
                    <a:pt x="320382" y="87630"/>
                  </a:lnTo>
                  <a:lnTo>
                    <a:pt x="319303" y="86360"/>
                  </a:lnTo>
                  <a:lnTo>
                    <a:pt x="320065" y="83820"/>
                  </a:lnTo>
                  <a:lnTo>
                    <a:pt x="319366" y="82550"/>
                  </a:lnTo>
                  <a:lnTo>
                    <a:pt x="318046" y="86360"/>
                  </a:lnTo>
                  <a:lnTo>
                    <a:pt x="309702" y="86360"/>
                  </a:lnTo>
                  <a:lnTo>
                    <a:pt x="308521" y="88798"/>
                  </a:lnTo>
                  <a:lnTo>
                    <a:pt x="308140" y="86360"/>
                  </a:lnTo>
                  <a:lnTo>
                    <a:pt x="307746" y="86360"/>
                  </a:lnTo>
                  <a:lnTo>
                    <a:pt x="306628" y="88900"/>
                  </a:lnTo>
                  <a:lnTo>
                    <a:pt x="304088" y="88900"/>
                  </a:lnTo>
                  <a:lnTo>
                    <a:pt x="304050" y="86360"/>
                  </a:lnTo>
                  <a:lnTo>
                    <a:pt x="298069" y="87630"/>
                  </a:lnTo>
                  <a:lnTo>
                    <a:pt x="307035" y="91440"/>
                  </a:lnTo>
                  <a:lnTo>
                    <a:pt x="299580" y="91440"/>
                  </a:lnTo>
                  <a:lnTo>
                    <a:pt x="300088" y="90170"/>
                  </a:lnTo>
                  <a:lnTo>
                    <a:pt x="293535" y="90170"/>
                  </a:lnTo>
                  <a:lnTo>
                    <a:pt x="287629" y="93980"/>
                  </a:lnTo>
                  <a:lnTo>
                    <a:pt x="280898" y="93980"/>
                  </a:lnTo>
                  <a:lnTo>
                    <a:pt x="278650" y="91935"/>
                  </a:lnTo>
                  <a:lnTo>
                    <a:pt x="256070" y="100330"/>
                  </a:lnTo>
                  <a:lnTo>
                    <a:pt x="257835" y="100330"/>
                  </a:lnTo>
                  <a:lnTo>
                    <a:pt x="257835" y="105410"/>
                  </a:lnTo>
                  <a:lnTo>
                    <a:pt x="254914" y="102870"/>
                  </a:lnTo>
                  <a:lnTo>
                    <a:pt x="250520" y="99060"/>
                  </a:lnTo>
                  <a:lnTo>
                    <a:pt x="246583" y="102870"/>
                  </a:lnTo>
                  <a:lnTo>
                    <a:pt x="247599" y="101600"/>
                  </a:lnTo>
                  <a:lnTo>
                    <a:pt x="247345" y="99060"/>
                  </a:lnTo>
                  <a:lnTo>
                    <a:pt x="247180" y="99060"/>
                  </a:lnTo>
                  <a:lnTo>
                    <a:pt x="240830" y="100330"/>
                  </a:lnTo>
                  <a:lnTo>
                    <a:pt x="234924" y="104140"/>
                  </a:lnTo>
                  <a:lnTo>
                    <a:pt x="225996" y="107950"/>
                  </a:lnTo>
                  <a:lnTo>
                    <a:pt x="226834" y="105410"/>
                  </a:lnTo>
                  <a:lnTo>
                    <a:pt x="222923" y="105410"/>
                  </a:lnTo>
                  <a:lnTo>
                    <a:pt x="217131" y="107950"/>
                  </a:lnTo>
                  <a:lnTo>
                    <a:pt x="213055" y="107950"/>
                  </a:lnTo>
                  <a:lnTo>
                    <a:pt x="212217" y="109220"/>
                  </a:lnTo>
                  <a:lnTo>
                    <a:pt x="209931" y="109220"/>
                  </a:lnTo>
                  <a:lnTo>
                    <a:pt x="211759" y="111760"/>
                  </a:lnTo>
                  <a:lnTo>
                    <a:pt x="202272" y="110490"/>
                  </a:lnTo>
                  <a:lnTo>
                    <a:pt x="194005" y="114300"/>
                  </a:lnTo>
                  <a:lnTo>
                    <a:pt x="186067" y="116840"/>
                  </a:lnTo>
                  <a:lnTo>
                    <a:pt x="178777" y="116840"/>
                  </a:lnTo>
                  <a:lnTo>
                    <a:pt x="180276" y="114300"/>
                  </a:lnTo>
                  <a:lnTo>
                    <a:pt x="179260" y="115570"/>
                  </a:lnTo>
                  <a:lnTo>
                    <a:pt x="170434" y="118110"/>
                  </a:lnTo>
                  <a:lnTo>
                    <a:pt x="171691" y="120650"/>
                  </a:lnTo>
                  <a:lnTo>
                    <a:pt x="171958" y="119380"/>
                  </a:lnTo>
                  <a:lnTo>
                    <a:pt x="174282" y="120650"/>
                  </a:lnTo>
                  <a:lnTo>
                    <a:pt x="173456" y="123190"/>
                  </a:lnTo>
                  <a:lnTo>
                    <a:pt x="171132" y="124460"/>
                  </a:lnTo>
                  <a:lnTo>
                    <a:pt x="168859" y="124460"/>
                  </a:lnTo>
                  <a:lnTo>
                    <a:pt x="172605" y="121920"/>
                  </a:lnTo>
                  <a:lnTo>
                    <a:pt x="167970" y="120650"/>
                  </a:lnTo>
                  <a:lnTo>
                    <a:pt x="166344" y="120650"/>
                  </a:lnTo>
                  <a:lnTo>
                    <a:pt x="165976" y="121805"/>
                  </a:lnTo>
                  <a:lnTo>
                    <a:pt x="160528" y="119380"/>
                  </a:lnTo>
                  <a:lnTo>
                    <a:pt x="166547" y="127000"/>
                  </a:lnTo>
                  <a:lnTo>
                    <a:pt x="159499" y="125755"/>
                  </a:lnTo>
                  <a:lnTo>
                    <a:pt x="159448" y="124460"/>
                  </a:lnTo>
                  <a:lnTo>
                    <a:pt x="157149" y="125755"/>
                  </a:lnTo>
                  <a:lnTo>
                    <a:pt x="155308" y="128270"/>
                  </a:lnTo>
                  <a:lnTo>
                    <a:pt x="152590" y="128270"/>
                  </a:lnTo>
                  <a:lnTo>
                    <a:pt x="150888" y="125755"/>
                  </a:lnTo>
                  <a:lnTo>
                    <a:pt x="148450" y="130810"/>
                  </a:lnTo>
                  <a:lnTo>
                    <a:pt x="144487" y="129540"/>
                  </a:lnTo>
                  <a:lnTo>
                    <a:pt x="145884" y="128270"/>
                  </a:lnTo>
                  <a:lnTo>
                    <a:pt x="148132" y="127000"/>
                  </a:lnTo>
                  <a:lnTo>
                    <a:pt x="149517" y="125730"/>
                  </a:lnTo>
                  <a:lnTo>
                    <a:pt x="145161" y="124460"/>
                  </a:lnTo>
                  <a:lnTo>
                    <a:pt x="135813" y="124460"/>
                  </a:lnTo>
                  <a:lnTo>
                    <a:pt x="137591" y="125730"/>
                  </a:lnTo>
                  <a:lnTo>
                    <a:pt x="134620" y="133350"/>
                  </a:lnTo>
                  <a:lnTo>
                    <a:pt x="128511" y="129540"/>
                  </a:lnTo>
                  <a:lnTo>
                    <a:pt x="123367" y="134620"/>
                  </a:lnTo>
                  <a:lnTo>
                    <a:pt x="125882" y="132080"/>
                  </a:lnTo>
                  <a:lnTo>
                    <a:pt x="128397" y="129540"/>
                  </a:lnTo>
                  <a:lnTo>
                    <a:pt x="123774" y="132080"/>
                  </a:lnTo>
                  <a:lnTo>
                    <a:pt x="123520" y="129540"/>
                  </a:lnTo>
                  <a:lnTo>
                    <a:pt x="121742" y="128270"/>
                  </a:lnTo>
                  <a:lnTo>
                    <a:pt x="119113" y="128270"/>
                  </a:lnTo>
                  <a:lnTo>
                    <a:pt x="119595" y="127000"/>
                  </a:lnTo>
                  <a:lnTo>
                    <a:pt x="117233" y="130810"/>
                  </a:lnTo>
                  <a:lnTo>
                    <a:pt x="114249" y="125730"/>
                  </a:lnTo>
                  <a:lnTo>
                    <a:pt x="110921" y="130810"/>
                  </a:lnTo>
                  <a:lnTo>
                    <a:pt x="110515" y="129540"/>
                  </a:lnTo>
                  <a:lnTo>
                    <a:pt x="109156" y="130810"/>
                  </a:lnTo>
                  <a:lnTo>
                    <a:pt x="109131" y="132080"/>
                  </a:lnTo>
                  <a:lnTo>
                    <a:pt x="104546" y="133350"/>
                  </a:lnTo>
                  <a:lnTo>
                    <a:pt x="98894" y="133350"/>
                  </a:lnTo>
                  <a:lnTo>
                    <a:pt x="92811" y="134620"/>
                  </a:lnTo>
                  <a:lnTo>
                    <a:pt x="86944" y="137160"/>
                  </a:lnTo>
                  <a:lnTo>
                    <a:pt x="80086" y="140970"/>
                  </a:lnTo>
                  <a:lnTo>
                    <a:pt x="79502" y="144780"/>
                  </a:lnTo>
                  <a:lnTo>
                    <a:pt x="73113" y="147320"/>
                  </a:lnTo>
                  <a:lnTo>
                    <a:pt x="70459" y="147320"/>
                  </a:lnTo>
                  <a:lnTo>
                    <a:pt x="74168" y="143510"/>
                  </a:lnTo>
                  <a:lnTo>
                    <a:pt x="67411" y="143510"/>
                  </a:lnTo>
                  <a:lnTo>
                    <a:pt x="64198" y="146050"/>
                  </a:lnTo>
                  <a:lnTo>
                    <a:pt x="64706" y="144780"/>
                  </a:lnTo>
                  <a:lnTo>
                    <a:pt x="63804" y="144780"/>
                  </a:lnTo>
                  <a:lnTo>
                    <a:pt x="62496" y="143510"/>
                  </a:lnTo>
                  <a:lnTo>
                    <a:pt x="59766" y="144780"/>
                  </a:lnTo>
                  <a:lnTo>
                    <a:pt x="60871" y="146443"/>
                  </a:lnTo>
                  <a:lnTo>
                    <a:pt x="62395" y="146050"/>
                  </a:lnTo>
                  <a:lnTo>
                    <a:pt x="61341" y="151130"/>
                  </a:lnTo>
                  <a:lnTo>
                    <a:pt x="65532" y="146050"/>
                  </a:lnTo>
                  <a:lnTo>
                    <a:pt x="66852" y="147320"/>
                  </a:lnTo>
                  <a:lnTo>
                    <a:pt x="68122" y="149860"/>
                  </a:lnTo>
                  <a:lnTo>
                    <a:pt x="65874" y="151130"/>
                  </a:lnTo>
                  <a:lnTo>
                    <a:pt x="69837" y="152400"/>
                  </a:lnTo>
                  <a:lnTo>
                    <a:pt x="68618" y="148590"/>
                  </a:lnTo>
                  <a:lnTo>
                    <a:pt x="72148" y="149860"/>
                  </a:lnTo>
                  <a:lnTo>
                    <a:pt x="72466" y="149860"/>
                  </a:lnTo>
                  <a:lnTo>
                    <a:pt x="72199" y="151130"/>
                  </a:lnTo>
                  <a:lnTo>
                    <a:pt x="75323" y="148590"/>
                  </a:lnTo>
                  <a:lnTo>
                    <a:pt x="74866" y="149860"/>
                  </a:lnTo>
                  <a:lnTo>
                    <a:pt x="76593" y="151130"/>
                  </a:lnTo>
                  <a:lnTo>
                    <a:pt x="74345" y="151130"/>
                  </a:lnTo>
                  <a:lnTo>
                    <a:pt x="81051" y="152400"/>
                  </a:lnTo>
                  <a:lnTo>
                    <a:pt x="82524" y="148590"/>
                  </a:lnTo>
                  <a:lnTo>
                    <a:pt x="83019" y="147320"/>
                  </a:lnTo>
                  <a:lnTo>
                    <a:pt x="83502" y="146050"/>
                  </a:lnTo>
                  <a:lnTo>
                    <a:pt x="86423" y="148488"/>
                  </a:lnTo>
                  <a:lnTo>
                    <a:pt x="94284" y="146050"/>
                  </a:lnTo>
                  <a:lnTo>
                    <a:pt x="86207" y="146050"/>
                  </a:lnTo>
                  <a:lnTo>
                    <a:pt x="91744" y="140970"/>
                  </a:lnTo>
                  <a:lnTo>
                    <a:pt x="97815" y="147320"/>
                  </a:lnTo>
                  <a:lnTo>
                    <a:pt x="97942" y="143510"/>
                  </a:lnTo>
                  <a:lnTo>
                    <a:pt x="99720" y="143510"/>
                  </a:lnTo>
                  <a:lnTo>
                    <a:pt x="101168" y="140970"/>
                  </a:lnTo>
                  <a:lnTo>
                    <a:pt x="106032" y="143510"/>
                  </a:lnTo>
                  <a:lnTo>
                    <a:pt x="108623" y="140970"/>
                  </a:lnTo>
                  <a:lnTo>
                    <a:pt x="112509" y="137160"/>
                  </a:lnTo>
                  <a:lnTo>
                    <a:pt x="113284" y="139052"/>
                  </a:lnTo>
                  <a:lnTo>
                    <a:pt x="114287" y="138430"/>
                  </a:lnTo>
                  <a:lnTo>
                    <a:pt x="114985" y="139839"/>
                  </a:lnTo>
                  <a:lnTo>
                    <a:pt x="113741" y="140131"/>
                  </a:lnTo>
                  <a:lnTo>
                    <a:pt x="114617" y="142240"/>
                  </a:lnTo>
                  <a:lnTo>
                    <a:pt x="115290" y="140462"/>
                  </a:lnTo>
                  <a:lnTo>
                    <a:pt x="116789" y="143510"/>
                  </a:lnTo>
                  <a:lnTo>
                    <a:pt x="118033" y="139700"/>
                  </a:lnTo>
                  <a:lnTo>
                    <a:pt x="118452" y="138430"/>
                  </a:lnTo>
                  <a:lnTo>
                    <a:pt x="118872" y="137160"/>
                  </a:lnTo>
                  <a:lnTo>
                    <a:pt x="119278" y="135890"/>
                  </a:lnTo>
                  <a:lnTo>
                    <a:pt x="123710" y="138430"/>
                  </a:lnTo>
                  <a:lnTo>
                    <a:pt x="123151" y="140970"/>
                  </a:lnTo>
                  <a:lnTo>
                    <a:pt x="119151" y="140970"/>
                  </a:lnTo>
                  <a:lnTo>
                    <a:pt x="123583" y="142240"/>
                  </a:lnTo>
                  <a:lnTo>
                    <a:pt x="124841" y="137160"/>
                  </a:lnTo>
                  <a:lnTo>
                    <a:pt x="131330" y="140970"/>
                  </a:lnTo>
                  <a:lnTo>
                    <a:pt x="134378" y="139700"/>
                  </a:lnTo>
                  <a:lnTo>
                    <a:pt x="133921" y="137160"/>
                  </a:lnTo>
                  <a:lnTo>
                    <a:pt x="133692" y="135890"/>
                  </a:lnTo>
                  <a:lnTo>
                    <a:pt x="141109" y="135890"/>
                  </a:lnTo>
                  <a:lnTo>
                    <a:pt x="143700" y="134620"/>
                  </a:lnTo>
                  <a:lnTo>
                    <a:pt x="146304" y="133350"/>
                  </a:lnTo>
                  <a:lnTo>
                    <a:pt x="146240" y="134620"/>
                  </a:lnTo>
                  <a:lnTo>
                    <a:pt x="157048" y="133350"/>
                  </a:lnTo>
                  <a:lnTo>
                    <a:pt x="162445" y="133350"/>
                  </a:lnTo>
                  <a:lnTo>
                    <a:pt x="162433" y="134620"/>
                  </a:lnTo>
                  <a:lnTo>
                    <a:pt x="162560" y="130810"/>
                  </a:lnTo>
                  <a:lnTo>
                    <a:pt x="167970" y="129540"/>
                  </a:lnTo>
                  <a:lnTo>
                    <a:pt x="171602" y="128270"/>
                  </a:lnTo>
                  <a:lnTo>
                    <a:pt x="171970" y="130810"/>
                  </a:lnTo>
                  <a:lnTo>
                    <a:pt x="171475" y="132080"/>
                  </a:lnTo>
                  <a:lnTo>
                    <a:pt x="169646" y="133350"/>
                  </a:lnTo>
                  <a:lnTo>
                    <a:pt x="173012" y="132156"/>
                  </a:lnTo>
                  <a:lnTo>
                    <a:pt x="172897" y="132575"/>
                  </a:lnTo>
                  <a:lnTo>
                    <a:pt x="172770" y="133172"/>
                  </a:lnTo>
                  <a:lnTo>
                    <a:pt x="174180" y="131394"/>
                  </a:lnTo>
                  <a:lnTo>
                    <a:pt x="173456" y="131572"/>
                  </a:lnTo>
                  <a:lnTo>
                    <a:pt x="173799" y="130810"/>
                  </a:lnTo>
                  <a:lnTo>
                    <a:pt x="174777" y="129540"/>
                  </a:lnTo>
                  <a:lnTo>
                    <a:pt x="177012" y="129540"/>
                  </a:lnTo>
                  <a:lnTo>
                    <a:pt x="176745" y="132080"/>
                  </a:lnTo>
                  <a:lnTo>
                    <a:pt x="181495" y="130810"/>
                  </a:lnTo>
                  <a:lnTo>
                    <a:pt x="182867" y="129540"/>
                  </a:lnTo>
                  <a:lnTo>
                    <a:pt x="185610" y="127000"/>
                  </a:lnTo>
                  <a:lnTo>
                    <a:pt x="192189" y="127000"/>
                  </a:lnTo>
                  <a:lnTo>
                    <a:pt x="191935" y="124460"/>
                  </a:lnTo>
                  <a:lnTo>
                    <a:pt x="185635" y="120650"/>
                  </a:lnTo>
                  <a:lnTo>
                    <a:pt x="188683" y="119380"/>
                  </a:lnTo>
                  <a:lnTo>
                    <a:pt x="191731" y="118110"/>
                  </a:lnTo>
                  <a:lnTo>
                    <a:pt x="192290" y="119380"/>
                  </a:lnTo>
                  <a:lnTo>
                    <a:pt x="193090" y="120650"/>
                  </a:lnTo>
                  <a:lnTo>
                    <a:pt x="191528" y="121920"/>
                  </a:lnTo>
                  <a:lnTo>
                    <a:pt x="192036" y="121920"/>
                  </a:lnTo>
                  <a:lnTo>
                    <a:pt x="193255" y="120650"/>
                  </a:lnTo>
                  <a:lnTo>
                    <a:pt x="194500" y="120650"/>
                  </a:lnTo>
                  <a:lnTo>
                    <a:pt x="193814" y="121920"/>
                  </a:lnTo>
                  <a:lnTo>
                    <a:pt x="195757" y="121920"/>
                  </a:lnTo>
                  <a:lnTo>
                    <a:pt x="196176" y="123190"/>
                  </a:lnTo>
                  <a:lnTo>
                    <a:pt x="197726" y="121920"/>
                  </a:lnTo>
                  <a:lnTo>
                    <a:pt x="197789" y="124460"/>
                  </a:lnTo>
                  <a:lnTo>
                    <a:pt x="200888" y="124460"/>
                  </a:lnTo>
                  <a:lnTo>
                    <a:pt x="201739" y="125260"/>
                  </a:lnTo>
                  <a:lnTo>
                    <a:pt x="201625" y="123190"/>
                  </a:lnTo>
                  <a:lnTo>
                    <a:pt x="203415" y="123190"/>
                  </a:lnTo>
                  <a:lnTo>
                    <a:pt x="208165" y="121920"/>
                  </a:lnTo>
                  <a:lnTo>
                    <a:pt x="205613" y="124460"/>
                  </a:lnTo>
                  <a:lnTo>
                    <a:pt x="208635" y="125730"/>
                  </a:lnTo>
                  <a:lnTo>
                    <a:pt x="209473" y="123190"/>
                  </a:lnTo>
                  <a:lnTo>
                    <a:pt x="212864" y="124460"/>
                  </a:lnTo>
                  <a:lnTo>
                    <a:pt x="212547" y="123190"/>
                  </a:lnTo>
                  <a:lnTo>
                    <a:pt x="212242" y="121920"/>
                  </a:lnTo>
                  <a:lnTo>
                    <a:pt x="213639" y="120650"/>
                  </a:lnTo>
                  <a:lnTo>
                    <a:pt x="214223" y="121920"/>
                  </a:lnTo>
                  <a:lnTo>
                    <a:pt x="214947" y="123190"/>
                  </a:lnTo>
                  <a:lnTo>
                    <a:pt x="217106" y="120650"/>
                  </a:lnTo>
                  <a:lnTo>
                    <a:pt x="226415" y="120650"/>
                  </a:lnTo>
                  <a:lnTo>
                    <a:pt x="224066" y="118110"/>
                  </a:lnTo>
                  <a:lnTo>
                    <a:pt x="222897" y="116840"/>
                  </a:lnTo>
                  <a:lnTo>
                    <a:pt x="222554" y="116840"/>
                  </a:lnTo>
                  <a:lnTo>
                    <a:pt x="222783" y="116738"/>
                  </a:lnTo>
                  <a:lnTo>
                    <a:pt x="223113" y="116852"/>
                  </a:lnTo>
                  <a:lnTo>
                    <a:pt x="222808" y="116738"/>
                  </a:lnTo>
                  <a:lnTo>
                    <a:pt x="228523" y="114300"/>
                  </a:lnTo>
                  <a:lnTo>
                    <a:pt x="234937" y="114300"/>
                  </a:lnTo>
                  <a:lnTo>
                    <a:pt x="241427" y="113030"/>
                  </a:lnTo>
                  <a:lnTo>
                    <a:pt x="247548" y="111760"/>
                  </a:lnTo>
                  <a:lnTo>
                    <a:pt x="247777" y="113030"/>
                  </a:lnTo>
                  <a:lnTo>
                    <a:pt x="252310" y="110490"/>
                  </a:lnTo>
                  <a:lnTo>
                    <a:pt x="258292" y="109220"/>
                  </a:lnTo>
                  <a:lnTo>
                    <a:pt x="261226" y="106680"/>
                  </a:lnTo>
                  <a:lnTo>
                    <a:pt x="262648" y="106680"/>
                  </a:lnTo>
                  <a:lnTo>
                    <a:pt x="265010" y="107950"/>
                  </a:lnTo>
                  <a:lnTo>
                    <a:pt x="264668" y="109220"/>
                  </a:lnTo>
                  <a:lnTo>
                    <a:pt x="268173" y="107950"/>
                  </a:lnTo>
                  <a:lnTo>
                    <a:pt x="268325" y="106680"/>
                  </a:lnTo>
                  <a:lnTo>
                    <a:pt x="274002" y="106680"/>
                  </a:lnTo>
                  <a:lnTo>
                    <a:pt x="270814" y="109143"/>
                  </a:lnTo>
                  <a:lnTo>
                    <a:pt x="270510" y="109220"/>
                  </a:lnTo>
                  <a:lnTo>
                    <a:pt x="270713" y="109220"/>
                  </a:lnTo>
                  <a:lnTo>
                    <a:pt x="275475" y="109220"/>
                  </a:lnTo>
                  <a:lnTo>
                    <a:pt x="276936" y="110490"/>
                  </a:lnTo>
                  <a:lnTo>
                    <a:pt x="279920" y="107950"/>
                  </a:lnTo>
                  <a:lnTo>
                    <a:pt x="281419" y="106680"/>
                  </a:lnTo>
                  <a:lnTo>
                    <a:pt x="280263" y="109220"/>
                  </a:lnTo>
                  <a:lnTo>
                    <a:pt x="285762" y="109220"/>
                  </a:lnTo>
                  <a:lnTo>
                    <a:pt x="287858" y="106680"/>
                  </a:lnTo>
                  <a:lnTo>
                    <a:pt x="284073" y="106680"/>
                  </a:lnTo>
                  <a:lnTo>
                    <a:pt x="286550" y="105410"/>
                  </a:lnTo>
                  <a:lnTo>
                    <a:pt x="288823" y="105410"/>
                  </a:lnTo>
                  <a:lnTo>
                    <a:pt x="291134" y="104140"/>
                  </a:lnTo>
                  <a:lnTo>
                    <a:pt x="290690" y="107950"/>
                  </a:lnTo>
                  <a:lnTo>
                    <a:pt x="297853" y="107950"/>
                  </a:lnTo>
                  <a:lnTo>
                    <a:pt x="303822" y="104140"/>
                  </a:lnTo>
                  <a:lnTo>
                    <a:pt x="309486" y="101600"/>
                  </a:lnTo>
                  <a:lnTo>
                    <a:pt x="315683" y="102870"/>
                  </a:lnTo>
                  <a:lnTo>
                    <a:pt x="317728" y="99060"/>
                  </a:lnTo>
                  <a:lnTo>
                    <a:pt x="309994" y="101600"/>
                  </a:lnTo>
                  <a:lnTo>
                    <a:pt x="311670" y="99060"/>
                  </a:lnTo>
                  <a:lnTo>
                    <a:pt x="316268" y="97790"/>
                  </a:lnTo>
                  <a:lnTo>
                    <a:pt x="322059" y="101600"/>
                  </a:lnTo>
                  <a:lnTo>
                    <a:pt x="330047" y="101600"/>
                  </a:lnTo>
                  <a:lnTo>
                    <a:pt x="328866" y="97790"/>
                  </a:lnTo>
                  <a:lnTo>
                    <a:pt x="328066" y="95250"/>
                  </a:lnTo>
                  <a:lnTo>
                    <a:pt x="334797" y="95250"/>
                  </a:lnTo>
                  <a:lnTo>
                    <a:pt x="333705" y="93980"/>
                  </a:lnTo>
                  <a:lnTo>
                    <a:pt x="332168" y="91440"/>
                  </a:lnTo>
                  <a:lnTo>
                    <a:pt x="334441" y="90170"/>
                  </a:lnTo>
                  <a:lnTo>
                    <a:pt x="336727" y="88900"/>
                  </a:lnTo>
                  <a:lnTo>
                    <a:pt x="341312" y="88900"/>
                  </a:lnTo>
                  <a:lnTo>
                    <a:pt x="343408" y="92710"/>
                  </a:lnTo>
                  <a:lnTo>
                    <a:pt x="340791" y="93980"/>
                  </a:lnTo>
                  <a:lnTo>
                    <a:pt x="339750" y="95250"/>
                  </a:lnTo>
                  <a:lnTo>
                    <a:pt x="339140" y="93980"/>
                  </a:lnTo>
                  <a:lnTo>
                    <a:pt x="337731" y="95250"/>
                  </a:lnTo>
                  <a:lnTo>
                    <a:pt x="335953" y="95250"/>
                  </a:lnTo>
                  <a:lnTo>
                    <a:pt x="338035" y="96520"/>
                  </a:lnTo>
                  <a:lnTo>
                    <a:pt x="338328" y="95250"/>
                  </a:lnTo>
                  <a:lnTo>
                    <a:pt x="340842" y="96520"/>
                  </a:lnTo>
                  <a:lnTo>
                    <a:pt x="346113" y="94348"/>
                  </a:lnTo>
                  <a:lnTo>
                    <a:pt x="346798" y="94488"/>
                  </a:lnTo>
                  <a:lnTo>
                    <a:pt x="345998" y="96520"/>
                  </a:lnTo>
                  <a:lnTo>
                    <a:pt x="349135" y="95250"/>
                  </a:lnTo>
                  <a:lnTo>
                    <a:pt x="348399" y="94818"/>
                  </a:lnTo>
                  <a:lnTo>
                    <a:pt x="350507" y="95250"/>
                  </a:lnTo>
                  <a:lnTo>
                    <a:pt x="351929" y="93980"/>
                  </a:lnTo>
                  <a:lnTo>
                    <a:pt x="353364" y="92710"/>
                  </a:lnTo>
                  <a:lnTo>
                    <a:pt x="359549" y="92710"/>
                  </a:lnTo>
                  <a:lnTo>
                    <a:pt x="358444" y="91440"/>
                  </a:lnTo>
                  <a:lnTo>
                    <a:pt x="357263" y="90170"/>
                  </a:lnTo>
                  <a:lnTo>
                    <a:pt x="367093" y="90170"/>
                  </a:lnTo>
                  <a:lnTo>
                    <a:pt x="364375" y="88900"/>
                  </a:lnTo>
                  <a:lnTo>
                    <a:pt x="361492" y="87630"/>
                  </a:lnTo>
                  <a:lnTo>
                    <a:pt x="364388" y="86360"/>
                  </a:lnTo>
                  <a:lnTo>
                    <a:pt x="367271" y="85090"/>
                  </a:lnTo>
                  <a:lnTo>
                    <a:pt x="371043" y="86360"/>
                  </a:lnTo>
                  <a:lnTo>
                    <a:pt x="367131" y="90131"/>
                  </a:lnTo>
                  <a:lnTo>
                    <a:pt x="372656" y="87630"/>
                  </a:lnTo>
                  <a:lnTo>
                    <a:pt x="376567" y="87630"/>
                  </a:lnTo>
                  <a:lnTo>
                    <a:pt x="372948" y="91440"/>
                  </a:lnTo>
                  <a:lnTo>
                    <a:pt x="377825" y="87630"/>
                  </a:lnTo>
                  <a:lnTo>
                    <a:pt x="383413" y="90170"/>
                  </a:lnTo>
                  <a:lnTo>
                    <a:pt x="386588" y="90170"/>
                  </a:lnTo>
                  <a:lnTo>
                    <a:pt x="383971" y="91440"/>
                  </a:lnTo>
                  <a:lnTo>
                    <a:pt x="385533" y="91440"/>
                  </a:lnTo>
                  <a:lnTo>
                    <a:pt x="388353" y="90170"/>
                  </a:lnTo>
                  <a:lnTo>
                    <a:pt x="386181" y="88900"/>
                  </a:lnTo>
                  <a:lnTo>
                    <a:pt x="387934" y="88900"/>
                  </a:lnTo>
                  <a:lnTo>
                    <a:pt x="389356" y="87630"/>
                  </a:lnTo>
                  <a:lnTo>
                    <a:pt x="389559" y="88900"/>
                  </a:lnTo>
                  <a:lnTo>
                    <a:pt x="390918" y="87630"/>
                  </a:lnTo>
                  <a:lnTo>
                    <a:pt x="387311" y="85090"/>
                  </a:lnTo>
                  <a:lnTo>
                    <a:pt x="390232" y="82550"/>
                  </a:lnTo>
                  <a:lnTo>
                    <a:pt x="390956" y="82550"/>
                  </a:lnTo>
                  <a:lnTo>
                    <a:pt x="399732" y="85090"/>
                  </a:lnTo>
                  <a:lnTo>
                    <a:pt x="396836" y="86360"/>
                  </a:lnTo>
                  <a:lnTo>
                    <a:pt x="398487" y="86360"/>
                  </a:lnTo>
                  <a:lnTo>
                    <a:pt x="398081" y="87630"/>
                  </a:lnTo>
                  <a:lnTo>
                    <a:pt x="397662" y="87630"/>
                  </a:lnTo>
                  <a:lnTo>
                    <a:pt x="405028" y="88900"/>
                  </a:lnTo>
                  <a:lnTo>
                    <a:pt x="399897" y="82550"/>
                  </a:lnTo>
                  <a:lnTo>
                    <a:pt x="406882" y="81280"/>
                  </a:lnTo>
                  <a:lnTo>
                    <a:pt x="406400" y="83820"/>
                  </a:lnTo>
                  <a:lnTo>
                    <a:pt x="407657" y="84378"/>
                  </a:lnTo>
                  <a:lnTo>
                    <a:pt x="408292" y="81280"/>
                  </a:lnTo>
                  <a:lnTo>
                    <a:pt x="410540" y="80010"/>
                  </a:lnTo>
                  <a:lnTo>
                    <a:pt x="415328" y="80010"/>
                  </a:lnTo>
                  <a:lnTo>
                    <a:pt x="415137" y="77470"/>
                  </a:lnTo>
                  <a:lnTo>
                    <a:pt x="417512" y="77470"/>
                  </a:lnTo>
                  <a:lnTo>
                    <a:pt x="414693" y="76200"/>
                  </a:lnTo>
                  <a:lnTo>
                    <a:pt x="415175" y="74930"/>
                  </a:lnTo>
                  <a:lnTo>
                    <a:pt x="417474" y="74930"/>
                  </a:lnTo>
                  <a:lnTo>
                    <a:pt x="419811" y="73939"/>
                  </a:lnTo>
                  <a:lnTo>
                    <a:pt x="421805" y="71120"/>
                  </a:lnTo>
                  <a:lnTo>
                    <a:pt x="427634" y="76200"/>
                  </a:lnTo>
                  <a:lnTo>
                    <a:pt x="431952" y="73660"/>
                  </a:lnTo>
                  <a:lnTo>
                    <a:pt x="434467" y="73660"/>
                  </a:lnTo>
                  <a:lnTo>
                    <a:pt x="432943" y="76200"/>
                  </a:lnTo>
                  <a:lnTo>
                    <a:pt x="435102" y="77470"/>
                  </a:lnTo>
                  <a:lnTo>
                    <a:pt x="439953" y="73660"/>
                  </a:lnTo>
                  <a:lnTo>
                    <a:pt x="441528" y="78740"/>
                  </a:lnTo>
                  <a:lnTo>
                    <a:pt x="446735" y="74930"/>
                  </a:lnTo>
                  <a:lnTo>
                    <a:pt x="444550" y="73660"/>
                  </a:lnTo>
                  <a:lnTo>
                    <a:pt x="444398" y="73660"/>
                  </a:lnTo>
                  <a:lnTo>
                    <a:pt x="447840" y="69850"/>
                  </a:lnTo>
                  <a:lnTo>
                    <a:pt x="438912" y="73660"/>
                  </a:lnTo>
                  <a:lnTo>
                    <a:pt x="440639" y="72390"/>
                  </a:lnTo>
                  <a:lnTo>
                    <a:pt x="442353" y="71120"/>
                  </a:lnTo>
                  <a:lnTo>
                    <a:pt x="444080" y="69850"/>
                  </a:lnTo>
                  <a:lnTo>
                    <a:pt x="442328" y="69850"/>
                  </a:lnTo>
                  <a:lnTo>
                    <a:pt x="444284" y="64770"/>
                  </a:lnTo>
                  <a:lnTo>
                    <a:pt x="449300" y="66040"/>
                  </a:lnTo>
                  <a:lnTo>
                    <a:pt x="450545" y="72390"/>
                  </a:lnTo>
                  <a:lnTo>
                    <a:pt x="457847" y="73660"/>
                  </a:lnTo>
                  <a:lnTo>
                    <a:pt x="461708" y="66040"/>
                  </a:lnTo>
                  <a:lnTo>
                    <a:pt x="467715" y="66040"/>
                  </a:lnTo>
                  <a:lnTo>
                    <a:pt x="467918" y="64770"/>
                  </a:lnTo>
                  <a:lnTo>
                    <a:pt x="468325" y="62230"/>
                  </a:lnTo>
                  <a:lnTo>
                    <a:pt x="472986" y="63500"/>
                  </a:lnTo>
                  <a:lnTo>
                    <a:pt x="475576" y="62230"/>
                  </a:lnTo>
                  <a:lnTo>
                    <a:pt x="475780" y="64770"/>
                  </a:lnTo>
                  <a:lnTo>
                    <a:pt x="477710" y="64770"/>
                  </a:lnTo>
                  <a:lnTo>
                    <a:pt x="479183" y="66040"/>
                  </a:lnTo>
                  <a:lnTo>
                    <a:pt x="478701" y="64770"/>
                  </a:lnTo>
                  <a:lnTo>
                    <a:pt x="485584" y="64770"/>
                  </a:lnTo>
                  <a:lnTo>
                    <a:pt x="485521" y="62230"/>
                  </a:lnTo>
                  <a:lnTo>
                    <a:pt x="485444" y="59690"/>
                  </a:lnTo>
                  <a:lnTo>
                    <a:pt x="489927" y="62230"/>
                  </a:lnTo>
                  <a:lnTo>
                    <a:pt x="497192" y="60960"/>
                  </a:lnTo>
                  <a:lnTo>
                    <a:pt x="496608" y="54610"/>
                  </a:lnTo>
                  <a:lnTo>
                    <a:pt x="503504" y="53340"/>
                  </a:lnTo>
                  <a:lnTo>
                    <a:pt x="501967" y="55880"/>
                  </a:lnTo>
                  <a:lnTo>
                    <a:pt x="505371" y="57150"/>
                  </a:lnTo>
                  <a:lnTo>
                    <a:pt x="506907" y="58420"/>
                  </a:lnTo>
                  <a:lnTo>
                    <a:pt x="510908" y="53340"/>
                  </a:lnTo>
                  <a:lnTo>
                    <a:pt x="513143" y="54483"/>
                  </a:lnTo>
                  <a:lnTo>
                    <a:pt x="512622" y="54851"/>
                  </a:lnTo>
                  <a:lnTo>
                    <a:pt x="512787" y="55003"/>
                  </a:lnTo>
                  <a:lnTo>
                    <a:pt x="513842" y="54356"/>
                  </a:lnTo>
                  <a:lnTo>
                    <a:pt x="513702" y="54241"/>
                  </a:lnTo>
                  <a:lnTo>
                    <a:pt x="514159" y="53340"/>
                  </a:lnTo>
                  <a:lnTo>
                    <a:pt x="513969" y="52070"/>
                  </a:lnTo>
                  <a:lnTo>
                    <a:pt x="516547" y="50800"/>
                  </a:lnTo>
                  <a:lnTo>
                    <a:pt x="520407" y="49530"/>
                  </a:lnTo>
                  <a:lnTo>
                    <a:pt x="517690" y="48260"/>
                  </a:lnTo>
                  <a:lnTo>
                    <a:pt x="524344" y="49530"/>
                  </a:lnTo>
                  <a:lnTo>
                    <a:pt x="531368" y="48260"/>
                  </a:lnTo>
                  <a:lnTo>
                    <a:pt x="538187" y="45720"/>
                  </a:lnTo>
                  <a:lnTo>
                    <a:pt x="543407" y="46824"/>
                  </a:lnTo>
                  <a:lnTo>
                    <a:pt x="543204" y="46901"/>
                  </a:lnTo>
                  <a:lnTo>
                    <a:pt x="543864" y="46926"/>
                  </a:lnTo>
                  <a:lnTo>
                    <a:pt x="544220" y="46990"/>
                  </a:lnTo>
                  <a:lnTo>
                    <a:pt x="544449" y="46939"/>
                  </a:lnTo>
                  <a:lnTo>
                    <a:pt x="544969" y="46939"/>
                  </a:lnTo>
                  <a:lnTo>
                    <a:pt x="544830" y="46837"/>
                  </a:lnTo>
                  <a:lnTo>
                    <a:pt x="548970" y="45720"/>
                  </a:lnTo>
                  <a:lnTo>
                    <a:pt x="554736" y="43180"/>
                  </a:lnTo>
                  <a:lnTo>
                    <a:pt x="559168" y="41910"/>
                  </a:lnTo>
                  <a:lnTo>
                    <a:pt x="559003" y="43180"/>
                  </a:lnTo>
                  <a:lnTo>
                    <a:pt x="565061" y="43180"/>
                  </a:lnTo>
                  <a:lnTo>
                    <a:pt x="564235" y="41910"/>
                  </a:lnTo>
                  <a:lnTo>
                    <a:pt x="563410" y="40640"/>
                  </a:lnTo>
                  <a:lnTo>
                    <a:pt x="560946" y="36830"/>
                  </a:lnTo>
                  <a:lnTo>
                    <a:pt x="568426" y="36830"/>
                  </a:lnTo>
                  <a:lnTo>
                    <a:pt x="572731" y="39370"/>
                  </a:lnTo>
                  <a:lnTo>
                    <a:pt x="565099" y="39370"/>
                  </a:lnTo>
                  <a:lnTo>
                    <a:pt x="567613" y="40640"/>
                  </a:lnTo>
                  <a:lnTo>
                    <a:pt x="570115" y="46990"/>
                  </a:lnTo>
                  <a:lnTo>
                    <a:pt x="575856" y="38100"/>
                  </a:lnTo>
                  <a:lnTo>
                    <a:pt x="581444" y="40640"/>
                  </a:lnTo>
                  <a:lnTo>
                    <a:pt x="580402" y="40640"/>
                  </a:lnTo>
                  <a:lnTo>
                    <a:pt x="584517" y="41910"/>
                  </a:lnTo>
                  <a:lnTo>
                    <a:pt x="587578" y="38100"/>
                  </a:lnTo>
                  <a:lnTo>
                    <a:pt x="588594" y="36830"/>
                  </a:lnTo>
                  <a:lnTo>
                    <a:pt x="594436" y="35598"/>
                  </a:lnTo>
                  <a:lnTo>
                    <a:pt x="594779" y="36830"/>
                  </a:lnTo>
                  <a:lnTo>
                    <a:pt x="596404" y="34290"/>
                  </a:lnTo>
                  <a:lnTo>
                    <a:pt x="597217" y="33020"/>
                  </a:lnTo>
                  <a:lnTo>
                    <a:pt x="598030" y="31750"/>
                  </a:lnTo>
                  <a:lnTo>
                    <a:pt x="605383" y="29210"/>
                  </a:lnTo>
                  <a:lnTo>
                    <a:pt x="610819" y="26670"/>
                  </a:lnTo>
                  <a:lnTo>
                    <a:pt x="610984" y="26670"/>
                  </a:lnTo>
                  <a:lnTo>
                    <a:pt x="613422" y="25400"/>
                  </a:lnTo>
                  <a:lnTo>
                    <a:pt x="615391" y="26670"/>
                  </a:lnTo>
                  <a:lnTo>
                    <a:pt x="619328" y="26670"/>
                  </a:lnTo>
                  <a:lnTo>
                    <a:pt x="620458" y="29210"/>
                  </a:lnTo>
                  <a:lnTo>
                    <a:pt x="615721" y="30480"/>
                  </a:lnTo>
                  <a:lnTo>
                    <a:pt x="619010" y="34290"/>
                  </a:lnTo>
                  <a:lnTo>
                    <a:pt x="621880" y="29210"/>
                  </a:lnTo>
                  <a:lnTo>
                    <a:pt x="624535" y="29210"/>
                  </a:lnTo>
                  <a:lnTo>
                    <a:pt x="624573" y="30480"/>
                  </a:lnTo>
                  <a:lnTo>
                    <a:pt x="631774" y="29210"/>
                  </a:lnTo>
                  <a:lnTo>
                    <a:pt x="630974" y="25400"/>
                  </a:lnTo>
                  <a:lnTo>
                    <a:pt x="638873" y="22860"/>
                  </a:lnTo>
                  <a:lnTo>
                    <a:pt x="637794" y="22860"/>
                  </a:lnTo>
                  <a:lnTo>
                    <a:pt x="639483" y="20320"/>
                  </a:lnTo>
                  <a:lnTo>
                    <a:pt x="641172" y="17780"/>
                  </a:lnTo>
                  <a:lnTo>
                    <a:pt x="641819" y="24130"/>
                  </a:lnTo>
                  <a:lnTo>
                    <a:pt x="645414" y="20320"/>
                  </a:lnTo>
                  <a:lnTo>
                    <a:pt x="647458" y="24130"/>
                  </a:lnTo>
                  <a:lnTo>
                    <a:pt x="651116" y="21590"/>
                  </a:lnTo>
                  <a:lnTo>
                    <a:pt x="652665" y="20320"/>
                  </a:lnTo>
                  <a:lnTo>
                    <a:pt x="654558" y="19050"/>
                  </a:lnTo>
                  <a:lnTo>
                    <a:pt x="657301" y="17780"/>
                  </a:lnTo>
                  <a:lnTo>
                    <a:pt x="659638" y="17780"/>
                  </a:lnTo>
                  <a:lnTo>
                    <a:pt x="658202" y="18694"/>
                  </a:lnTo>
                  <a:lnTo>
                    <a:pt x="661911" y="17780"/>
                  </a:lnTo>
                  <a:lnTo>
                    <a:pt x="666521" y="17780"/>
                  </a:lnTo>
                  <a:lnTo>
                    <a:pt x="662216" y="21590"/>
                  </a:lnTo>
                  <a:lnTo>
                    <a:pt x="663752" y="22860"/>
                  </a:lnTo>
                  <a:lnTo>
                    <a:pt x="665454" y="24130"/>
                  </a:lnTo>
                  <a:lnTo>
                    <a:pt x="666330" y="24130"/>
                  </a:lnTo>
                  <a:lnTo>
                    <a:pt x="667334" y="25400"/>
                  </a:lnTo>
                  <a:lnTo>
                    <a:pt x="667702" y="26670"/>
                  </a:lnTo>
                  <a:lnTo>
                    <a:pt x="664578" y="27940"/>
                  </a:lnTo>
                  <a:lnTo>
                    <a:pt x="663371" y="27940"/>
                  </a:lnTo>
                  <a:lnTo>
                    <a:pt x="661911" y="29210"/>
                  </a:lnTo>
                  <a:lnTo>
                    <a:pt x="663409" y="29210"/>
                  </a:lnTo>
                  <a:lnTo>
                    <a:pt x="661263" y="31750"/>
                  </a:lnTo>
                  <a:lnTo>
                    <a:pt x="659447" y="33020"/>
                  </a:lnTo>
                  <a:lnTo>
                    <a:pt x="657313" y="34290"/>
                  </a:lnTo>
                  <a:lnTo>
                    <a:pt x="656932" y="33020"/>
                  </a:lnTo>
                  <a:lnTo>
                    <a:pt x="652297" y="39370"/>
                  </a:lnTo>
                  <a:lnTo>
                    <a:pt x="659714" y="40640"/>
                  </a:lnTo>
                  <a:lnTo>
                    <a:pt x="652767" y="41579"/>
                  </a:lnTo>
                  <a:lnTo>
                    <a:pt x="652818" y="41300"/>
                  </a:lnTo>
                  <a:lnTo>
                    <a:pt x="652183" y="41656"/>
                  </a:lnTo>
                  <a:lnTo>
                    <a:pt x="650265" y="41910"/>
                  </a:lnTo>
                  <a:lnTo>
                    <a:pt x="650913" y="42379"/>
                  </a:lnTo>
                  <a:lnTo>
                    <a:pt x="648385" y="43789"/>
                  </a:lnTo>
                  <a:lnTo>
                    <a:pt x="651687" y="42938"/>
                  </a:lnTo>
                  <a:lnTo>
                    <a:pt x="652322" y="43383"/>
                  </a:lnTo>
                  <a:lnTo>
                    <a:pt x="646887" y="50673"/>
                  </a:lnTo>
                  <a:lnTo>
                    <a:pt x="652894" y="48221"/>
                  </a:lnTo>
                  <a:lnTo>
                    <a:pt x="653122" y="48133"/>
                  </a:lnTo>
                  <a:lnTo>
                    <a:pt x="652907" y="48209"/>
                  </a:lnTo>
                  <a:lnTo>
                    <a:pt x="651662" y="47879"/>
                  </a:lnTo>
                  <a:lnTo>
                    <a:pt x="652437" y="43459"/>
                  </a:lnTo>
                  <a:lnTo>
                    <a:pt x="655637" y="45720"/>
                  </a:lnTo>
                  <a:lnTo>
                    <a:pt x="654202" y="48260"/>
                  </a:lnTo>
                  <a:lnTo>
                    <a:pt x="653389" y="49530"/>
                  </a:lnTo>
                  <a:lnTo>
                    <a:pt x="652919" y="48260"/>
                  </a:lnTo>
                  <a:lnTo>
                    <a:pt x="644575" y="52070"/>
                  </a:lnTo>
                  <a:lnTo>
                    <a:pt x="641858" y="53340"/>
                  </a:lnTo>
                  <a:lnTo>
                    <a:pt x="645210" y="49530"/>
                  </a:lnTo>
                  <a:lnTo>
                    <a:pt x="643953" y="49530"/>
                  </a:lnTo>
                  <a:lnTo>
                    <a:pt x="639648" y="53340"/>
                  </a:lnTo>
                  <a:lnTo>
                    <a:pt x="640245" y="49530"/>
                  </a:lnTo>
                  <a:lnTo>
                    <a:pt x="636358" y="50800"/>
                  </a:lnTo>
                  <a:lnTo>
                    <a:pt x="638632" y="52070"/>
                  </a:lnTo>
                  <a:lnTo>
                    <a:pt x="637476" y="54610"/>
                  </a:lnTo>
                  <a:lnTo>
                    <a:pt x="634593" y="57150"/>
                  </a:lnTo>
                  <a:lnTo>
                    <a:pt x="639978" y="54610"/>
                  </a:lnTo>
                  <a:lnTo>
                    <a:pt x="637324" y="59690"/>
                  </a:lnTo>
                  <a:lnTo>
                    <a:pt x="630897" y="60960"/>
                  </a:lnTo>
                  <a:lnTo>
                    <a:pt x="628218" y="66040"/>
                  </a:lnTo>
                  <a:lnTo>
                    <a:pt x="628446" y="62230"/>
                  </a:lnTo>
                  <a:lnTo>
                    <a:pt x="626554" y="66040"/>
                  </a:lnTo>
                  <a:lnTo>
                    <a:pt x="617943" y="73660"/>
                  </a:lnTo>
                  <a:lnTo>
                    <a:pt x="618832" y="81280"/>
                  </a:lnTo>
                  <a:lnTo>
                    <a:pt x="617766" y="81280"/>
                  </a:lnTo>
                  <a:lnTo>
                    <a:pt x="615784" y="80010"/>
                  </a:lnTo>
                  <a:lnTo>
                    <a:pt x="616724" y="78740"/>
                  </a:lnTo>
                  <a:lnTo>
                    <a:pt x="611619" y="85090"/>
                  </a:lnTo>
                  <a:lnTo>
                    <a:pt x="607148" y="92710"/>
                  </a:lnTo>
                  <a:lnTo>
                    <a:pt x="602640" y="99060"/>
                  </a:lnTo>
                  <a:lnTo>
                    <a:pt x="599135" y="101600"/>
                  </a:lnTo>
                  <a:lnTo>
                    <a:pt x="629259" y="101600"/>
                  </a:lnTo>
                  <a:lnTo>
                    <a:pt x="630948" y="100330"/>
                  </a:lnTo>
                  <a:lnTo>
                    <a:pt x="638848" y="95250"/>
                  </a:lnTo>
                  <a:lnTo>
                    <a:pt x="643267" y="87630"/>
                  </a:lnTo>
                  <a:lnTo>
                    <a:pt x="643115" y="88900"/>
                  </a:lnTo>
                  <a:lnTo>
                    <a:pt x="643661" y="87630"/>
                  </a:lnTo>
                  <a:lnTo>
                    <a:pt x="646353" y="81280"/>
                  </a:lnTo>
                  <a:lnTo>
                    <a:pt x="647420" y="78740"/>
                  </a:lnTo>
                  <a:lnTo>
                    <a:pt x="650748" y="76200"/>
                  </a:lnTo>
                  <a:lnTo>
                    <a:pt x="647141" y="82550"/>
                  </a:lnTo>
                  <a:lnTo>
                    <a:pt x="650582" y="81280"/>
                  </a:lnTo>
                  <a:lnTo>
                    <a:pt x="652843" y="76200"/>
                  </a:lnTo>
                  <a:lnTo>
                    <a:pt x="653973" y="73660"/>
                  </a:lnTo>
                  <a:lnTo>
                    <a:pt x="662330" y="66040"/>
                  </a:lnTo>
                  <a:lnTo>
                    <a:pt x="665645" y="59690"/>
                  </a:lnTo>
                  <a:lnTo>
                    <a:pt x="668286" y="59690"/>
                  </a:lnTo>
                  <a:lnTo>
                    <a:pt x="670547" y="58420"/>
                  </a:lnTo>
                  <a:lnTo>
                    <a:pt x="672553" y="57150"/>
                  </a:lnTo>
                  <a:lnTo>
                    <a:pt x="673582" y="55880"/>
                  </a:lnTo>
                  <a:lnTo>
                    <a:pt x="674522" y="54610"/>
                  </a:lnTo>
                  <a:lnTo>
                    <a:pt x="675474" y="53340"/>
                  </a:lnTo>
                  <a:lnTo>
                    <a:pt x="678522" y="49530"/>
                  </a:lnTo>
                  <a:lnTo>
                    <a:pt x="684682" y="41910"/>
                  </a:lnTo>
                  <a:lnTo>
                    <a:pt x="689902" y="35560"/>
                  </a:lnTo>
                  <a:lnTo>
                    <a:pt x="690841" y="34290"/>
                  </a:lnTo>
                  <a:lnTo>
                    <a:pt x="694626" y="29210"/>
                  </a:lnTo>
                  <a:lnTo>
                    <a:pt x="698258" y="24130"/>
                  </a:lnTo>
                  <a:lnTo>
                    <a:pt x="695579" y="25400"/>
                  </a:lnTo>
                  <a:lnTo>
                    <a:pt x="694461" y="22860"/>
                  </a:lnTo>
                  <a:lnTo>
                    <a:pt x="696175" y="22313"/>
                  </a:lnTo>
                  <a:lnTo>
                    <a:pt x="695871" y="21590"/>
                  </a:lnTo>
                  <a:lnTo>
                    <a:pt x="697420" y="17780"/>
                  </a:lnTo>
                  <a:lnTo>
                    <a:pt x="698563" y="15240"/>
                  </a:lnTo>
                  <a:lnTo>
                    <a:pt x="699223" y="13970"/>
                  </a:lnTo>
                  <a:close/>
                </a:path>
                <a:path w="700405" h="422909">
                  <a:moveTo>
                    <a:pt x="699808" y="19050"/>
                  </a:moveTo>
                  <a:lnTo>
                    <a:pt x="697877" y="20320"/>
                  </a:lnTo>
                  <a:lnTo>
                    <a:pt x="696849" y="22098"/>
                  </a:lnTo>
                  <a:lnTo>
                    <a:pt x="698423" y="21590"/>
                  </a:lnTo>
                  <a:lnTo>
                    <a:pt x="699808" y="1905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659911" y="3546265"/>
              <a:ext cx="3406140" cy="1225550"/>
            </a:xfrm>
            <a:custGeom>
              <a:avLst/>
              <a:gdLst/>
              <a:ahLst/>
              <a:cxnLst/>
              <a:rect l="l" t="t" r="r" b="b"/>
              <a:pathLst>
                <a:path w="3406140" h="1225550">
                  <a:moveTo>
                    <a:pt x="762" y="367055"/>
                  </a:moveTo>
                  <a:lnTo>
                    <a:pt x="0" y="366141"/>
                  </a:lnTo>
                  <a:lnTo>
                    <a:pt x="558" y="367385"/>
                  </a:lnTo>
                  <a:lnTo>
                    <a:pt x="762" y="367055"/>
                  </a:lnTo>
                  <a:close/>
                </a:path>
                <a:path w="3406140" h="1225550">
                  <a:moveTo>
                    <a:pt x="27724" y="356209"/>
                  </a:moveTo>
                  <a:lnTo>
                    <a:pt x="27559" y="356019"/>
                  </a:lnTo>
                  <a:lnTo>
                    <a:pt x="27495" y="356184"/>
                  </a:lnTo>
                  <a:lnTo>
                    <a:pt x="27571" y="356323"/>
                  </a:lnTo>
                  <a:lnTo>
                    <a:pt x="27724" y="356209"/>
                  </a:lnTo>
                  <a:close/>
                </a:path>
                <a:path w="3406140" h="1225550">
                  <a:moveTo>
                    <a:pt x="30797" y="341934"/>
                  </a:moveTo>
                  <a:lnTo>
                    <a:pt x="23012" y="344678"/>
                  </a:lnTo>
                  <a:lnTo>
                    <a:pt x="21348" y="345821"/>
                  </a:lnTo>
                  <a:lnTo>
                    <a:pt x="22783" y="346913"/>
                  </a:lnTo>
                  <a:lnTo>
                    <a:pt x="27838" y="345300"/>
                  </a:lnTo>
                  <a:lnTo>
                    <a:pt x="30797" y="341934"/>
                  </a:lnTo>
                  <a:close/>
                </a:path>
                <a:path w="3406140" h="1225550">
                  <a:moveTo>
                    <a:pt x="70866" y="333387"/>
                  </a:moveTo>
                  <a:lnTo>
                    <a:pt x="66357" y="332219"/>
                  </a:lnTo>
                  <a:lnTo>
                    <a:pt x="61010" y="336092"/>
                  </a:lnTo>
                  <a:lnTo>
                    <a:pt x="59296" y="335508"/>
                  </a:lnTo>
                  <a:lnTo>
                    <a:pt x="53619" y="339953"/>
                  </a:lnTo>
                  <a:lnTo>
                    <a:pt x="48552" y="341579"/>
                  </a:lnTo>
                  <a:lnTo>
                    <a:pt x="44450" y="341541"/>
                  </a:lnTo>
                  <a:lnTo>
                    <a:pt x="45072" y="340436"/>
                  </a:lnTo>
                  <a:lnTo>
                    <a:pt x="43421" y="341528"/>
                  </a:lnTo>
                  <a:lnTo>
                    <a:pt x="36957" y="341998"/>
                  </a:lnTo>
                  <a:lnTo>
                    <a:pt x="34607" y="344233"/>
                  </a:lnTo>
                  <a:lnTo>
                    <a:pt x="41808" y="344322"/>
                  </a:lnTo>
                  <a:lnTo>
                    <a:pt x="50266" y="342176"/>
                  </a:lnTo>
                  <a:lnTo>
                    <a:pt x="58686" y="338328"/>
                  </a:lnTo>
                  <a:lnTo>
                    <a:pt x="60718" y="338366"/>
                  </a:lnTo>
                  <a:lnTo>
                    <a:pt x="59042" y="339458"/>
                  </a:lnTo>
                  <a:lnTo>
                    <a:pt x="58737" y="340017"/>
                  </a:lnTo>
                  <a:lnTo>
                    <a:pt x="64439" y="337273"/>
                  </a:lnTo>
                  <a:lnTo>
                    <a:pt x="70866" y="333387"/>
                  </a:lnTo>
                  <a:close/>
                </a:path>
                <a:path w="3406140" h="1225550">
                  <a:moveTo>
                    <a:pt x="72631" y="314566"/>
                  </a:moveTo>
                  <a:lnTo>
                    <a:pt x="71907" y="314401"/>
                  </a:lnTo>
                  <a:lnTo>
                    <a:pt x="71285" y="314083"/>
                  </a:lnTo>
                  <a:lnTo>
                    <a:pt x="70688" y="313740"/>
                  </a:lnTo>
                  <a:lnTo>
                    <a:pt x="71907" y="314667"/>
                  </a:lnTo>
                  <a:lnTo>
                    <a:pt x="70027" y="317017"/>
                  </a:lnTo>
                  <a:lnTo>
                    <a:pt x="72631" y="314566"/>
                  </a:lnTo>
                  <a:close/>
                </a:path>
                <a:path w="3406140" h="1225550">
                  <a:moveTo>
                    <a:pt x="77508" y="329196"/>
                  </a:moveTo>
                  <a:lnTo>
                    <a:pt x="75603" y="329679"/>
                  </a:lnTo>
                  <a:lnTo>
                    <a:pt x="73228" y="330250"/>
                  </a:lnTo>
                  <a:lnTo>
                    <a:pt x="72136" y="331165"/>
                  </a:lnTo>
                  <a:lnTo>
                    <a:pt x="77508" y="329196"/>
                  </a:lnTo>
                  <a:close/>
                </a:path>
                <a:path w="3406140" h="1225550">
                  <a:moveTo>
                    <a:pt x="80073" y="328256"/>
                  </a:moveTo>
                  <a:lnTo>
                    <a:pt x="77520" y="329196"/>
                  </a:lnTo>
                  <a:lnTo>
                    <a:pt x="78714" y="328866"/>
                  </a:lnTo>
                  <a:lnTo>
                    <a:pt x="79756" y="328574"/>
                  </a:lnTo>
                  <a:lnTo>
                    <a:pt x="80073" y="328256"/>
                  </a:lnTo>
                  <a:close/>
                </a:path>
                <a:path w="3406140" h="1225550">
                  <a:moveTo>
                    <a:pt x="81699" y="332587"/>
                  </a:moveTo>
                  <a:lnTo>
                    <a:pt x="78320" y="333222"/>
                  </a:lnTo>
                  <a:lnTo>
                    <a:pt x="77978" y="333857"/>
                  </a:lnTo>
                  <a:lnTo>
                    <a:pt x="81699" y="332587"/>
                  </a:lnTo>
                  <a:close/>
                </a:path>
                <a:path w="3406140" h="1225550">
                  <a:moveTo>
                    <a:pt x="82651" y="327329"/>
                  </a:moveTo>
                  <a:lnTo>
                    <a:pt x="80264" y="327863"/>
                  </a:lnTo>
                  <a:lnTo>
                    <a:pt x="80340" y="327990"/>
                  </a:lnTo>
                  <a:lnTo>
                    <a:pt x="80225" y="328129"/>
                  </a:lnTo>
                  <a:lnTo>
                    <a:pt x="80073" y="328256"/>
                  </a:lnTo>
                  <a:lnTo>
                    <a:pt x="82651" y="327329"/>
                  </a:lnTo>
                  <a:close/>
                </a:path>
                <a:path w="3406140" h="1225550">
                  <a:moveTo>
                    <a:pt x="89344" y="328015"/>
                  </a:moveTo>
                  <a:lnTo>
                    <a:pt x="86639" y="328777"/>
                  </a:lnTo>
                  <a:lnTo>
                    <a:pt x="79159" y="331317"/>
                  </a:lnTo>
                  <a:lnTo>
                    <a:pt x="74917" y="333857"/>
                  </a:lnTo>
                  <a:lnTo>
                    <a:pt x="78320" y="333222"/>
                  </a:lnTo>
                  <a:lnTo>
                    <a:pt x="79336" y="331317"/>
                  </a:lnTo>
                  <a:lnTo>
                    <a:pt x="82016" y="331317"/>
                  </a:lnTo>
                  <a:lnTo>
                    <a:pt x="89344" y="328015"/>
                  </a:lnTo>
                  <a:close/>
                </a:path>
                <a:path w="3406140" h="1225550">
                  <a:moveTo>
                    <a:pt x="91084" y="327507"/>
                  </a:moveTo>
                  <a:lnTo>
                    <a:pt x="90449" y="327507"/>
                  </a:lnTo>
                  <a:lnTo>
                    <a:pt x="89344" y="328015"/>
                  </a:lnTo>
                  <a:lnTo>
                    <a:pt x="91084" y="327507"/>
                  </a:lnTo>
                  <a:close/>
                </a:path>
                <a:path w="3406140" h="1225550">
                  <a:moveTo>
                    <a:pt x="104000" y="323697"/>
                  </a:moveTo>
                  <a:lnTo>
                    <a:pt x="95542" y="326237"/>
                  </a:lnTo>
                  <a:lnTo>
                    <a:pt x="91084" y="327507"/>
                  </a:lnTo>
                  <a:lnTo>
                    <a:pt x="93167" y="327507"/>
                  </a:lnTo>
                  <a:lnTo>
                    <a:pt x="100965" y="324967"/>
                  </a:lnTo>
                  <a:lnTo>
                    <a:pt x="104000" y="323697"/>
                  </a:lnTo>
                  <a:close/>
                </a:path>
                <a:path w="3406140" h="1225550">
                  <a:moveTo>
                    <a:pt x="122021" y="318617"/>
                  </a:moveTo>
                  <a:lnTo>
                    <a:pt x="118592" y="319887"/>
                  </a:lnTo>
                  <a:lnTo>
                    <a:pt x="122021" y="318617"/>
                  </a:lnTo>
                  <a:close/>
                </a:path>
                <a:path w="3406140" h="1225550">
                  <a:moveTo>
                    <a:pt x="123710" y="321576"/>
                  </a:moveTo>
                  <a:lnTo>
                    <a:pt x="115214" y="323697"/>
                  </a:lnTo>
                  <a:lnTo>
                    <a:pt x="116725" y="322427"/>
                  </a:lnTo>
                  <a:lnTo>
                    <a:pt x="118516" y="320001"/>
                  </a:lnTo>
                  <a:lnTo>
                    <a:pt x="102565" y="326237"/>
                  </a:lnTo>
                  <a:lnTo>
                    <a:pt x="95910" y="327507"/>
                  </a:lnTo>
                  <a:lnTo>
                    <a:pt x="94919" y="327507"/>
                  </a:lnTo>
                  <a:lnTo>
                    <a:pt x="95592" y="328777"/>
                  </a:lnTo>
                  <a:lnTo>
                    <a:pt x="89192" y="331317"/>
                  </a:lnTo>
                  <a:lnTo>
                    <a:pt x="96735" y="330047"/>
                  </a:lnTo>
                  <a:lnTo>
                    <a:pt x="106768" y="327507"/>
                  </a:lnTo>
                  <a:lnTo>
                    <a:pt x="117805" y="323697"/>
                  </a:lnTo>
                  <a:lnTo>
                    <a:pt x="123710" y="321576"/>
                  </a:lnTo>
                  <a:close/>
                </a:path>
                <a:path w="3406140" h="1225550">
                  <a:moveTo>
                    <a:pt x="125387" y="321157"/>
                  </a:moveTo>
                  <a:lnTo>
                    <a:pt x="125145" y="321068"/>
                  </a:lnTo>
                  <a:lnTo>
                    <a:pt x="123710" y="321576"/>
                  </a:lnTo>
                  <a:lnTo>
                    <a:pt x="125387" y="321157"/>
                  </a:lnTo>
                  <a:close/>
                </a:path>
                <a:path w="3406140" h="1225550">
                  <a:moveTo>
                    <a:pt x="126377" y="315988"/>
                  </a:moveTo>
                  <a:lnTo>
                    <a:pt x="124663" y="316585"/>
                  </a:lnTo>
                  <a:lnTo>
                    <a:pt x="123266" y="317182"/>
                  </a:lnTo>
                  <a:lnTo>
                    <a:pt x="122021" y="317830"/>
                  </a:lnTo>
                  <a:lnTo>
                    <a:pt x="126187" y="316458"/>
                  </a:lnTo>
                  <a:lnTo>
                    <a:pt x="126250" y="316293"/>
                  </a:lnTo>
                  <a:lnTo>
                    <a:pt x="126276" y="316166"/>
                  </a:lnTo>
                  <a:lnTo>
                    <a:pt x="126377" y="315988"/>
                  </a:lnTo>
                  <a:close/>
                </a:path>
                <a:path w="3406140" h="1225550">
                  <a:moveTo>
                    <a:pt x="129171" y="315569"/>
                  </a:moveTo>
                  <a:lnTo>
                    <a:pt x="127152" y="316166"/>
                  </a:lnTo>
                  <a:lnTo>
                    <a:pt x="126199" y="316458"/>
                  </a:lnTo>
                  <a:lnTo>
                    <a:pt x="126022" y="316826"/>
                  </a:lnTo>
                  <a:lnTo>
                    <a:pt x="126022" y="317131"/>
                  </a:lnTo>
                  <a:lnTo>
                    <a:pt x="126707" y="317144"/>
                  </a:lnTo>
                  <a:lnTo>
                    <a:pt x="127101" y="316484"/>
                  </a:lnTo>
                  <a:lnTo>
                    <a:pt x="127812" y="316014"/>
                  </a:lnTo>
                  <a:lnTo>
                    <a:pt x="129171" y="315569"/>
                  </a:lnTo>
                  <a:close/>
                </a:path>
                <a:path w="3406140" h="1225550">
                  <a:moveTo>
                    <a:pt x="133515" y="314566"/>
                  </a:moveTo>
                  <a:lnTo>
                    <a:pt x="131533" y="314947"/>
                  </a:lnTo>
                  <a:lnTo>
                    <a:pt x="130187" y="315264"/>
                  </a:lnTo>
                  <a:lnTo>
                    <a:pt x="129171" y="315569"/>
                  </a:lnTo>
                  <a:lnTo>
                    <a:pt x="133515" y="314566"/>
                  </a:lnTo>
                  <a:close/>
                </a:path>
                <a:path w="3406140" h="1225550">
                  <a:moveTo>
                    <a:pt x="148475" y="310997"/>
                  </a:moveTo>
                  <a:lnTo>
                    <a:pt x="148107" y="311238"/>
                  </a:lnTo>
                  <a:lnTo>
                    <a:pt x="147904" y="311543"/>
                  </a:lnTo>
                  <a:lnTo>
                    <a:pt x="147904" y="311899"/>
                  </a:lnTo>
                  <a:lnTo>
                    <a:pt x="148475" y="310997"/>
                  </a:lnTo>
                  <a:close/>
                </a:path>
                <a:path w="3406140" h="1225550">
                  <a:moveTo>
                    <a:pt x="150241" y="309880"/>
                  </a:moveTo>
                  <a:lnTo>
                    <a:pt x="148958" y="310261"/>
                  </a:lnTo>
                  <a:lnTo>
                    <a:pt x="148475" y="310984"/>
                  </a:lnTo>
                  <a:lnTo>
                    <a:pt x="150241" y="309880"/>
                  </a:lnTo>
                  <a:close/>
                </a:path>
                <a:path w="3406140" h="1225550">
                  <a:moveTo>
                    <a:pt x="152107" y="318922"/>
                  </a:moveTo>
                  <a:lnTo>
                    <a:pt x="151231" y="319201"/>
                  </a:lnTo>
                  <a:lnTo>
                    <a:pt x="149199" y="319874"/>
                  </a:lnTo>
                  <a:lnTo>
                    <a:pt x="152107" y="318922"/>
                  </a:lnTo>
                  <a:close/>
                </a:path>
                <a:path w="3406140" h="1225550">
                  <a:moveTo>
                    <a:pt x="152450" y="309219"/>
                  </a:moveTo>
                  <a:lnTo>
                    <a:pt x="151333" y="309194"/>
                  </a:lnTo>
                  <a:lnTo>
                    <a:pt x="150241" y="309880"/>
                  </a:lnTo>
                  <a:lnTo>
                    <a:pt x="152450" y="309219"/>
                  </a:lnTo>
                  <a:close/>
                </a:path>
                <a:path w="3406140" h="1225550">
                  <a:moveTo>
                    <a:pt x="163207" y="318617"/>
                  </a:moveTo>
                  <a:lnTo>
                    <a:pt x="161785" y="318135"/>
                  </a:lnTo>
                  <a:lnTo>
                    <a:pt x="157403" y="318617"/>
                  </a:lnTo>
                  <a:lnTo>
                    <a:pt x="163207" y="318617"/>
                  </a:lnTo>
                  <a:close/>
                </a:path>
                <a:path w="3406140" h="1225550">
                  <a:moveTo>
                    <a:pt x="167741" y="307251"/>
                  </a:moveTo>
                  <a:lnTo>
                    <a:pt x="162966" y="308127"/>
                  </a:lnTo>
                  <a:lnTo>
                    <a:pt x="155460" y="308317"/>
                  </a:lnTo>
                  <a:lnTo>
                    <a:pt x="152450" y="309219"/>
                  </a:lnTo>
                  <a:lnTo>
                    <a:pt x="163525" y="309511"/>
                  </a:lnTo>
                  <a:lnTo>
                    <a:pt x="167741" y="307251"/>
                  </a:lnTo>
                  <a:close/>
                </a:path>
                <a:path w="3406140" h="1225550">
                  <a:moveTo>
                    <a:pt x="187071" y="226187"/>
                  </a:moveTo>
                  <a:lnTo>
                    <a:pt x="186613" y="226822"/>
                  </a:lnTo>
                  <a:lnTo>
                    <a:pt x="186880" y="226695"/>
                  </a:lnTo>
                  <a:lnTo>
                    <a:pt x="187058" y="226491"/>
                  </a:lnTo>
                  <a:lnTo>
                    <a:pt x="187071" y="226187"/>
                  </a:lnTo>
                  <a:close/>
                </a:path>
                <a:path w="3406140" h="1225550">
                  <a:moveTo>
                    <a:pt x="252691" y="298564"/>
                  </a:moveTo>
                  <a:lnTo>
                    <a:pt x="235851" y="301091"/>
                  </a:lnTo>
                  <a:lnTo>
                    <a:pt x="238925" y="301294"/>
                  </a:lnTo>
                  <a:lnTo>
                    <a:pt x="242976" y="301612"/>
                  </a:lnTo>
                  <a:lnTo>
                    <a:pt x="235445" y="303339"/>
                  </a:lnTo>
                  <a:lnTo>
                    <a:pt x="244132" y="302425"/>
                  </a:lnTo>
                  <a:lnTo>
                    <a:pt x="243903" y="301739"/>
                  </a:lnTo>
                  <a:lnTo>
                    <a:pt x="243751" y="300659"/>
                  </a:lnTo>
                  <a:lnTo>
                    <a:pt x="252691" y="298564"/>
                  </a:lnTo>
                  <a:close/>
                </a:path>
                <a:path w="3406140" h="1225550">
                  <a:moveTo>
                    <a:pt x="255193" y="288137"/>
                  </a:moveTo>
                  <a:lnTo>
                    <a:pt x="244843" y="289407"/>
                  </a:lnTo>
                  <a:lnTo>
                    <a:pt x="254850" y="288442"/>
                  </a:lnTo>
                  <a:lnTo>
                    <a:pt x="255193" y="288137"/>
                  </a:lnTo>
                  <a:close/>
                </a:path>
                <a:path w="3406140" h="1225550">
                  <a:moveTo>
                    <a:pt x="257911" y="288137"/>
                  </a:moveTo>
                  <a:lnTo>
                    <a:pt x="254850" y="288442"/>
                  </a:lnTo>
                  <a:lnTo>
                    <a:pt x="253733" y="289407"/>
                  </a:lnTo>
                  <a:lnTo>
                    <a:pt x="257543" y="288798"/>
                  </a:lnTo>
                  <a:lnTo>
                    <a:pt x="257911" y="288137"/>
                  </a:lnTo>
                  <a:close/>
                </a:path>
                <a:path w="3406140" h="1225550">
                  <a:moveTo>
                    <a:pt x="297167" y="280936"/>
                  </a:moveTo>
                  <a:lnTo>
                    <a:pt x="296595" y="281406"/>
                  </a:lnTo>
                  <a:lnTo>
                    <a:pt x="296468" y="281711"/>
                  </a:lnTo>
                  <a:lnTo>
                    <a:pt x="296341" y="282003"/>
                  </a:lnTo>
                  <a:lnTo>
                    <a:pt x="297167" y="280936"/>
                  </a:lnTo>
                  <a:close/>
                </a:path>
                <a:path w="3406140" h="1225550">
                  <a:moveTo>
                    <a:pt x="311632" y="289585"/>
                  </a:moveTo>
                  <a:lnTo>
                    <a:pt x="304800" y="290118"/>
                  </a:lnTo>
                  <a:lnTo>
                    <a:pt x="295884" y="292150"/>
                  </a:lnTo>
                  <a:lnTo>
                    <a:pt x="305117" y="291261"/>
                  </a:lnTo>
                  <a:lnTo>
                    <a:pt x="304723" y="291807"/>
                  </a:lnTo>
                  <a:lnTo>
                    <a:pt x="311632" y="289585"/>
                  </a:lnTo>
                  <a:close/>
                </a:path>
                <a:path w="3406140" h="1225550">
                  <a:moveTo>
                    <a:pt x="347154" y="272897"/>
                  </a:moveTo>
                  <a:lnTo>
                    <a:pt x="344030" y="273062"/>
                  </a:lnTo>
                  <a:lnTo>
                    <a:pt x="340944" y="273380"/>
                  </a:lnTo>
                  <a:lnTo>
                    <a:pt x="337845" y="273710"/>
                  </a:lnTo>
                  <a:lnTo>
                    <a:pt x="347154" y="272897"/>
                  </a:lnTo>
                  <a:close/>
                </a:path>
                <a:path w="3406140" h="1225550">
                  <a:moveTo>
                    <a:pt x="372922" y="271627"/>
                  </a:moveTo>
                  <a:lnTo>
                    <a:pt x="369887" y="271627"/>
                  </a:lnTo>
                  <a:lnTo>
                    <a:pt x="370840" y="272364"/>
                  </a:lnTo>
                  <a:lnTo>
                    <a:pt x="372922" y="271627"/>
                  </a:lnTo>
                  <a:close/>
                </a:path>
                <a:path w="3406140" h="1225550">
                  <a:moveTo>
                    <a:pt x="380390" y="270357"/>
                  </a:moveTo>
                  <a:lnTo>
                    <a:pt x="372922" y="271627"/>
                  </a:lnTo>
                  <a:lnTo>
                    <a:pt x="380174" y="271627"/>
                  </a:lnTo>
                  <a:lnTo>
                    <a:pt x="380390" y="270357"/>
                  </a:lnTo>
                  <a:close/>
                </a:path>
                <a:path w="3406140" h="1225550">
                  <a:moveTo>
                    <a:pt x="412356" y="263715"/>
                  </a:moveTo>
                  <a:lnTo>
                    <a:pt x="412038" y="263563"/>
                  </a:lnTo>
                  <a:lnTo>
                    <a:pt x="411454" y="263474"/>
                  </a:lnTo>
                  <a:lnTo>
                    <a:pt x="410298" y="263474"/>
                  </a:lnTo>
                  <a:lnTo>
                    <a:pt x="411289" y="263664"/>
                  </a:lnTo>
                  <a:lnTo>
                    <a:pt x="412356" y="263715"/>
                  </a:lnTo>
                  <a:close/>
                </a:path>
                <a:path w="3406140" h="1225550">
                  <a:moveTo>
                    <a:pt x="417791" y="270357"/>
                  </a:moveTo>
                  <a:lnTo>
                    <a:pt x="392264" y="270357"/>
                  </a:lnTo>
                  <a:lnTo>
                    <a:pt x="386435" y="270357"/>
                  </a:lnTo>
                  <a:lnTo>
                    <a:pt x="380453" y="272897"/>
                  </a:lnTo>
                  <a:lnTo>
                    <a:pt x="373189" y="274167"/>
                  </a:lnTo>
                  <a:lnTo>
                    <a:pt x="370840" y="272364"/>
                  </a:lnTo>
                  <a:lnTo>
                    <a:pt x="365683" y="274167"/>
                  </a:lnTo>
                  <a:lnTo>
                    <a:pt x="351459" y="276707"/>
                  </a:lnTo>
                  <a:lnTo>
                    <a:pt x="355676" y="275437"/>
                  </a:lnTo>
                  <a:lnTo>
                    <a:pt x="361873" y="274167"/>
                  </a:lnTo>
                  <a:lnTo>
                    <a:pt x="366090" y="272897"/>
                  </a:lnTo>
                  <a:lnTo>
                    <a:pt x="355727" y="271627"/>
                  </a:lnTo>
                  <a:lnTo>
                    <a:pt x="354647" y="272897"/>
                  </a:lnTo>
                  <a:lnTo>
                    <a:pt x="347891" y="272897"/>
                  </a:lnTo>
                  <a:lnTo>
                    <a:pt x="342087" y="274167"/>
                  </a:lnTo>
                  <a:lnTo>
                    <a:pt x="336359" y="274167"/>
                  </a:lnTo>
                  <a:lnTo>
                    <a:pt x="330593" y="275437"/>
                  </a:lnTo>
                  <a:lnTo>
                    <a:pt x="335051" y="275437"/>
                  </a:lnTo>
                  <a:lnTo>
                    <a:pt x="325856" y="279247"/>
                  </a:lnTo>
                  <a:lnTo>
                    <a:pt x="324015" y="279717"/>
                  </a:lnTo>
                  <a:lnTo>
                    <a:pt x="324015" y="285318"/>
                  </a:lnTo>
                  <a:lnTo>
                    <a:pt x="323697" y="285610"/>
                  </a:lnTo>
                  <a:lnTo>
                    <a:pt x="322364" y="286181"/>
                  </a:lnTo>
                  <a:lnTo>
                    <a:pt x="323100" y="285597"/>
                  </a:lnTo>
                  <a:lnTo>
                    <a:pt x="324015" y="285318"/>
                  </a:lnTo>
                  <a:lnTo>
                    <a:pt x="324015" y="279717"/>
                  </a:lnTo>
                  <a:lnTo>
                    <a:pt x="315823" y="281787"/>
                  </a:lnTo>
                  <a:lnTo>
                    <a:pt x="304927" y="284327"/>
                  </a:lnTo>
                  <a:lnTo>
                    <a:pt x="293103" y="286867"/>
                  </a:lnTo>
                  <a:lnTo>
                    <a:pt x="300215" y="284327"/>
                  </a:lnTo>
                  <a:lnTo>
                    <a:pt x="300380" y="283057"/>
                  </a:lnTo>
                  <a:lnTo>
                    <a:pt x="285153" y="283057"/>
                  </a:lnTo>
                  <a:lnTo>
                    <a:pt x="286905" y="281787"/>
                  </a:lnTo>
                  <a:lnTo>
                    <a:pt x="281355" y="284327"/>
                  </a:lnTo>
                  <a:lnTo>
                    <a:pt x="275818" y="284327"/>
                  </a:lnTo>
                  <a:lnTo>
                    <a:pt x="269684" y="285597"/>
                  </a:lnTo>
                  <a:lnTo>
                    <a:pt x="262356" y="288137"/>
                  </a:lnTo>
                  <a:lnTo>
                    <a:pt x="261708" y="288137"/>
                  </a:lnTo>
                  <a:lnTo>
                    <a:pt x="257543" y="288798"/>
                  </a:lnTo>
                  <a:lnTo>
                    <a:pt x="257200" y="289407"/>
                  </a:lnTo>
                  <a:lnTo>
                    <a:pt x="244246" y="291947"/>
                  </a:lnTo>
                  <a:lnTo>
                    <a:pt x="229336" y="294487"/>
                  </a:lnTo>
                  <a:lnTo>
                    <a:pt x="213182" y="297027"/>
                  </a:lnTo>
                  <a:lnTo>
                    <a:pt x="196494" y="302107"/>
                  </a:lnTo>
                  <a:lnTo>
                    <a:pt x="184429" y="305917"/>
                  </a:lnTo>
                  <a:lnTo>
                    <a:pt x="166979" y="313537"/>
                  </a:lnTo>
                  <a:lnTo>
                    <a:pt x="155727" y="317347"/>
                  </a:lnTo>
                  <a:lnTo>
                    <a:pt x="149237" y="317347"/>
                  </a:lnTo>
                  <a:lnTo>
                    <a:pt x="160197" y="313537"/>
                  </a:lnTo>
                  <a:lnTo>
                    <a:pt x="152946" y="313537"/>
                  </a:lnTo>
                  <a:lnTo>
                    <a:pt x="146316" y="316077"/>
                  </a:lnTo>
                  <a:lnTo>
                    <a:pt x="134175" y="318427"/>
                  </a:lnTo>
                  <a:lnTo>
                    <a:pt x="129781" y="317347"/>
                  </a:lnTo>
                  <a:lnTo>
                    <a:pt x="122301" y="319887"/>
                  </a:lnTo>
                  <a:lnTo>
                    <a:pt x="125145" y="321068"/>
                  </a:lnTo>
                  <a:lnTo>
                    <a:pt x="128409" y="319887"/>
                  </a:lnTo>
                  <a:lnTo>
                    <a:pt x="123685" y="324967"/>
                  </a:lnTo>
                  <a:lnTo>
                    <a:pt x="127952" y="322427"/>
                  </a:lnTo>
                  <a:lnTo>
                    <a:pt x="132257" y="321157"/>
                  </a:lnTo>
                  <a:lnTo>
                    <a:pt x="134429" y="319887"/>
                  </a:lnTo>
                  <a:lnTo>
                    <a:pt x="136601" y="318617"/>
                  </a:lnTo>
                  <a:lnTo>
                    <a:pt x="139674" y="318617"/>
                  </a:lnTo>
                  <a:lnTo>
                    <a:pt x="142062" y="319887"/>
                  </a:lnTo>
                  <a:lnTo>
                    <a:pt x="135623" y="322427"/>
                  </a:lnTo>
                  <a:lnTo>
                    <a:pt x="145478" y="321157"/>
                  </a:lnTo>
                  <a:lnTo>
                    <a:pt x="143776" y="318617"/>
                  </a:lnTo>
                  <a:lnTo>
                    <a:pt x="152920" y="318617"/>
                  </a:lnTo>
                  <a:lnTo>
                    <a:pt x="152107" y="319887"/>
                  </a:lnTo>
                  <a:lnTo>
                    <a:pt x="158153" y="317347"/>
                  </a:lnTo>
                  <a:lnTo>
                    <a:pt x="161163" y="316077"/>
                  </a:lnTo>
                  <a:lnTo>
                    <a:pt x="159499" y="317347"/>
                  </a:lnTo>
                  <a:lnTo>
                    <a:pt x="161785" y="318135"/>
                  </a:lnTo>
                  <a:lnTo>
                    <a:pt x="168808" y="317347"/>
                  </a:lnTo>
                  <a:lnTo>
                    <a:pt x="173304" y="316077"/>
                  </a:lnTo>
                  <a:lnTo>
                    <a:pt x="177800" y="314807"/>
                  </a:lnTo>
                  <a:lnTo>
                    <a:pt x="184861" y="312267"/>
                  </a:lnTo>
                  <a:lnTo>
                    <a:pt x="189141" y="312267"/>
                  </a:lnTo>
                  <a:lnTo>
                    <a:pt x="199326" y="309727"/>
                  </a:lnTo>
                  <a:lnTo>
                    <a:pt x="200685" y="308457"/>
                  </a:lnTo>
                  <a:lnTo>
                    <a:pt x="200901" y="305917"/>
                  </a:lnTo>
                  <a:lnTo>
                    <a:pt x="207645" y="303377"/>
                  </a:lnTo>
                  <a:lnTo>
                    <a:pt x="220472" y="305917"/>
                  </a:lnTo>
                  <a:lnTo>
                    <a:pt x="222275" y="303377"/>
                  </a:lnTo>
                  <a:lnTo>
                    <a:pt x="229425" y="302107"/>
                  </a:lnTo>
                  <a:lnTo>
                    <a:pt x="228739" y="303377"/>
                  </a:lnTo>
                  <a:lnTo>
                    <a:pt x="237274" y="299567"/>
                  </a:lnTo>
                  <a:lnTo>
                    <a:pt x="227012" y="302107"/>
                  </a:lnTo>
                  <a:lnTo>
                    <a:pt x="231863" y="299567"/>
                  </a:lnTo>
                  <a:lnTo>
                    <a:pt x="252564" y="297027"/>
                  </a:lnTo>
                  <a:lnTo>
                    <a:pt x="261632" y="295757"/>
                  </a:lnTo>
                  <a:lnTo>
                    <a:pt x="266801" y="295757"/>
                  </a:lnTo>
                  <a:lnTo>
                    <a:pt x="266839" y="294487"/>
                  </a:lnTo>
                  <a:lnTo>
                    <a:pt x="262915" y="294487"/>
                  </a:lnTo>
                  <a:lnTo>
                    <a:pt x="267614" y="293217"/>
                  </a:lnTo>
                  <a:lnTo>
                    <a:pt x="271780" y="294487"/>
                  </a:lnTo>
                  <a:lnTo>
                    <a:pt x="277634" y="293217"/>
                  </a:lnTo>
                  <a:lnTo>
                    <a:pt x="284721" y="290677"/>
                  </a:lnTo>
                  <a:lnTo>
                    <a:pt x="292633" y="289407"/>
                  </a:lnTo>
                  <a:lnTo>
                    <a:pt x="289763" y="291947"/>
                  </a:lnTo>
                  <a:lnTo>
                    <a:pt x="279577" y="293217"/>
                  </a:lnTo>
                  <a:lnTo>
                    <a:pt x="290449" y="293217"/>
                  </a:lnTo>
                  <a:lnTo>
                    <a:pt x="296240" y="290677"/>
                  </a:lnTo>
                  <a:lnTo>
                    <a:pt x="304038" y="289407"/>
                  </a:lnTo>
                  <a:lnTo>
                    <a:pt x="312407" y="288137"/>
                  </a:lnTo>
                  <a:lnTo>
                    <a:pt x="319900" y="288137"/>
                  </a:lnTo>
                  <a:lnTo>
                    <a:pt x="320382" y="287756"/>
                  </a:lnTo>
                  <a:lnTo>
                    <a:pt x="321233" y="288175"/>
                  </a:lnTo>
                  <a:lnTo>
                    <a:pt x="323646" y="287820"/>
                  </a:lnTo>
                  <a:lnTo>
                    <a:pt x="324129" y="285572"/>
                  </a:lnTo>
                  <a:lnTo>
                    <a:pt x="324396" y="285203"/>
                  </a:lnTo>
                  <a:lnTo>
                    <a:pt x="331292" y="283057"/>
                  </a:lnTo>
                  <a:lnTo>
                    <a:pt x="353872" y="279247"/>
                  </a:lnTo>
                  <a:lnTo>
                    <a:pt x="358216" y="279247"/>
                  </a:lnTo>
                  <a:lnTo>
                    <a:pt x="369595" y="277977"/>
                  </a:lnTo>
                  <a:lnTo>
                    <a:pt x="383768" y="276707"/>
                  </a:lnTo>
                  <a:lnTo>
                    <a:pt x="396481" y="275437"/>
                  </a:lnTo>
                  <a:lnTo>
                    <a:pt x="396138" y="276707"/>
                  </a:lnTo>
                  <a:lnTo>
                    <a:pt x="398018" y="275437"/>
                  </a:lnTo>
                  <a:lnTo>
                    <a:pt x="399897" y="274167"/>
                  </a:lnTo>
                  <a:lnTo>
                    <a:pt x="406692" y="272897"/>
                  </a:lnTo>
                  <a:lnTo>
                    <a:pt x="417791" y="270357"/>
                  </a:lnTo>
                  <a:close/>
                </a:path>
                <a:path w="3406140" h="1225550">
                  <a:moveTo>
                    <a:pt x="430580" y="73406"/>
                  </a:moveTo>
                  <a:lnTo>
                    <a:pt x="430479" y="73215"/>
                  </a:lnTo>
                  <a:lnTo>
                    <a:pt x="430263" y="72999"/>
                  </a:lnTo>
                  <a:lnTo>
                    <a:pt x="429742" y="72745"/>
                  </a:lnTo>
                  <a:lnTo>
                    <a:pt x="429983" y="73050"/>
                  </a:lnTo>
                  <a:lnTo>
                    <a:pt x="430288" y="73228"/>
                  </a:lnTo>
                  <a:lnTo>
                    <a:pt x="430580" y="73406"/>
                  </a:lnTo>
                  <a:close/>
                </a:path>
                <a:path w="3406140" h="1225550">
                  <a:moveTo>
                    <a:pt x="465785" y="61163"/>
                  </a:moveTo>
                  <a:lnTo>
                    <a:pt x="464807" y="61239"/>
                  </a:lnTo>
                  <a:lnTo>
                    <a:pt x="465226" y="61290"/>
                  </a:lnTo>
                  <a:lnTo>
                    <a:pt x="465531" y="61239"/>
                  </a:lnTo>
                  <a:lnTo>
                    <a:pt x="465785" y="61163"/>
                  </a:lnTo>
                  <a:close/>
                </a:path>
                <a:path w="3406140" h="1225550">
                  <a:moveTo>
                    <a:pt x="476859" y="52120"/>
                  </a:moveTo>
                  <a:lnTo>
                    <a:pt x="476567" y="52298"/>
                  </a:lnTo>
                  <a:lnTo>
                    <a:pt x="476300" y="52552"/>
                  </a:lnTo>
                  <a:lnTo>
                    <a:pt x="476859" y="52120"/>
                  </a:lnTo>
                  <a:close/>
                </a:path>
                <a:path w="3406140" h="1225550">
                  <a:moveTo>
                    <a:pt x="483603" y="260197"/>
                  </a:moveTo>
                  <a:lnTo>
                    <a:pt x="483031" y="259359"/>
                  </a:lnTo>
                  <a:lnTo>
                    <a:pt x="480479" y="260197"/>
                  </a:lnTo>
                  <a:lnTo>
                    <a:pt x="478955" y="261467"/>
                  </a:lnTo>
                  <a:lnTo>
                    <a:pt x="483603" y="260197"/>
                  </a:lnTo>
                  <a:close/>
                </a:path>
                <a:path w="3406140" h="1225550">
                  <a:moveTo>
                    <a:pt x="487489" y="260197"/>
                  </a:moveTo>
                  <a:lnTo>
                    <a:pt x="484403" y="260197"/>
                  </a:lnTo>
                  <a:lnTo>
                    <a:pt x="486041" y="260731"/>
                  </a:lnTo>
                  <a:lnTo>
                    <a:pt x="487489" y="260197"/>
                  </a:lnTo>
                  <a:close/>
                </a:path>
                <a:path w="3406140" h="1225550">
                  <a:moveTo>
                    <a:pt x="488353" y="261467"/>
                  </a:moveTo>
                  <a:lnTo>
                    <a:pt x="486041" y="260731"/>
                  </a:lnTo>
                  <a:lnTo>
                    <a:pt x="480542" y="262737"/>
                  </a:lnTo>
                  <a:lnTo>
                    <a:pt x="488353" y="261467"/>
                  </a:lnTo>
                  <a:close/>
                </a:path>
                <a:path w="3406140" h="1225550">
                  <a:moveTo>
                    <a:pt x="493801" y="261467"/>
                  </a:moveTo>
                  <a:lnTo>
                    <a:pt x="490651" y="261467"/>
                  </a:lnTo>
                  <a:lnTo>
                    <a:pt x="489089" y="261467"/>
                  </a:lnTo>
                  <a:lnTo>
                    <a:pt x="486791" y="262737"/>
                  </a:lnTo>
                  <a:lnTo>
                    <a:pt x="493801" y="261467"/>
                  </a:lnTo>
                  <a:close/>
                </a:path>
                <a:path w="3406140" h="1225550">
                  <a:moveTo>
                    <a:pt x="498525" y="47117"/>
                  </a:moveTo>
                  <a:lnTo>
                    <a:pt x="498195" y="47002"/>
                  </a:lnTo>
                  <a:lnTo>
                    <a:pt x="497903" y="46977"/>
                  </a:lnTo>
                  <a:lnTo>
                    <a:pt x="497801" y="47218"/>
                  </a:lnTo>
                  <a:lnTo>
                    <a:pt x="498284" y="47142"/>
                  </a:lnTo>
                  <a:lnTo>
                    <a:pt x="498525" y="47117"/>
                  </a:lnTo>
                  <a:close/>
                </a:path>
                <a:path w="3406140" h="1225550">
                  <a:moveTo>
                    <a:pt x="506285" y="262585"/>
                  </a:moveTo>
                  <a:lnTo>
                    <a:pt x="506260" y="262318"/>
                  </a:lnTo>
                  <a:lnTo>
                    <a:pt x="505841" y="262115"/>
                  </a:lnTo>
                  <a:lnTo>
                    <a:pt x="505218" y="261937"/>
                  </a:lnTo>
                  <a:lnTo>
                    <a:pt x="505434" y="262229"/>
                  </a:lnTo>
                  <a:lnTo>
                    <a:pt x="505853" y="262470"/>
                  </a:lnTo>
                  <a:lnTo>
                    <a:pt x="506285" y="262585"/>
                  </a:lnTo>
                  <a:close/>
                </a:path>
                <a:path w="3406140" h="1225550">
                  <a:moveTo>
                    <a:pt x="510667" y="45237"/>
                  </a:moveTo>
                  <a:lnTo>
                    <a:pt x="510616" y="45008"/>
                  </a:lnTo>
                  <a:lnTo>
                    <a:pt x="510197" y="45326"/>
                  </a:lnTo>
                  <a:lnTo>
                    <a:pt x="509866" y="45593"/>
                  </a:lnTo>
                  <a:lnTo>
                    <a:pt x="510044" y="45770"/>
                  </a:lnTo>
                  <a:lnTo>
                    <a:pt x="510527" y="45542"/>
                  </a:lnTo>
                  <a:lnTo>
                    <a:pt x="510667" y="45237"/>
                  </a:lnTo>
                  <a:close/>
                </a:path>
                <a:path w="3406140" h="1225550">
                  <a:moveTo>
                    <a:pt x="568236" y="252590"/>
                  </a:moveTo>
                  <a:lnTo>
                    <a:pt x="564883" y="252539"/>
                  </a:lnTo>
                  <a:lnTo>
                    <a:pt x="565810" y="252653"/>
                  </a:lnTo>
                  <a:lnTo>
                    <a:pt x="566953" y="252641"/>
                  </a:lnTo>
                  <a:lnTo>
                    <a:pt x="568236" y="252590"/>
                  </a:lnTo>
                  <a:close/>
                </a:path>
                <a:path w="3406140" h="1225550">
                  <a:moveTo>
                    <a:pt x="577202" y="25234"/>
                  </a:moveTo>
                  <a:lnTo>
                    <a:pt x="575170" y="25019"/>
                  </a:lnTo>
                  <a:lnTo>
                    <a:pt x="575284" y="25857"/>
                  </a:lnTo>
                  <a:lnTo>
                    <a:pt x="576275" y="25323"/>
                  </a:lnTo>
                  <a:lnTo>
                    <a:pt x="577202" y="25234"/>
                  </a:lnTo>
                  <a:close/>
                </a:path>
                <a:path w="3406140" h="1225550">
                  <a:moveTo>
                    <a:pt x="577367" y="251828"/>
                  </a:moveTo>
                  <a:lnTo>
                    <a:pt x="572414" y="252425"/>
                  </a:lnTo>
                  <a:lnTo>
                    <a:pt x="568236" y="252590"/>
                  </a:lnTo>
                  <a:lnTo>
                    <a:pt x="576846" y="252679"/>
                  </a:lnTo>
                  <a:lnTo>
                    <a:pt x="577367" y="251828"/>
                  </a:lnTo>
                  <a:close/>
                </a:path>
                <a:path w="3406140" h="1225550">
                  <a:moveTo>
                    <a:pt x="577977" y="25311"/>
                  </a:moveTo>
                  <a:lnTo>
                    <a:pt x="577735" y="25196"/>
                  </a:lnTo>
                  <a:lnTo>
                    <a:pt x="577481" y="25196"/>
                  </a:lnTo>
                  <a:lnTo>
                    <a:pt x="577202" y="25234"/>
                  </a:lnTo>
                  <a:lnTo>
                    <a:pt x="577977" y="25311"/>
                  </a:lnTo>
                  <a:close/>
                </a:path>
                <a:path w="3406140" h="1225550">
                  <a:moveTo>
                    <a:pt x="589851" y="18808"/>
                  </a:moveTo>
                  <a:lnTo>
                    <a:pt x="589724" y="18516"/>
                  </a:lnTo>
                  <a:lnTo>
                    <a:pt x="589572" y="18275"/>
                  </a:lnTo>
                  <a:lnTo>
                    <a:pt x="589432" y="18148"/>
                  </a:lnTo>
                  <a:lnTo>
                    <a:pt x="589508" y="18402"/>
                  </a:lnTo>
                  <a:lnTo>
                    <a:pt x="589648" y="18618"/>
                  </a:lnTo>
                  <a:lnTo>
                    <a:pt x="589851" y="18808"/>
                  </a:lnTo>
                  <a:close/>
                </a:path>
                <a:path w="3406140" h="1225550">
                  <a:moveTo>
                    <a:pt x="607098" y="13385"/>
                  </a:moveTo>
                  <a:lnTo>
                    <a:pt x="606348" y="14630"/>
                  </a:lnTo>
                  <a:lnTo>
                    <a:pt x="606907" y="14478"/>
                  </a:lnTo>
                  <a:lnTo>
                    <a:pt x="606996" y="14160"/>
                  </a:lnTo>
                  <a:lnTo>
                    <a:pt x="607060" y="13792"/>
                  </a:lnTo>
                  <a:lnTo>
                    <a:pt x="607098" y="13385"/>
                  </a:lnTo>
                  <a:close/>
                </a:path>
                <a:path w="3406140" h="1225550">
                  <a:moveTo>
                    <a:pt x="629843" y="9550"/>
                  </a:moveTo>
                  <a:lnTo>
                    <a:pt x="629754" y="9156"/>
                  </a:lnTo>
                  <a:lnTo>
                    <a:pt x="629564" y="8712"/>
                  </a:lnTo>
                  <a:lnTo>
                    <a:pt x="629234" y="8153"/>
                  </a:lnTo>
                  <a:lnTo>
                    <a:pt x="628700" y="8204"/>
                  </a:lnTo>
                  <a:lnTo>
                    <a:pt x="629043" y="10287"/>
                  </a:lnTo>
                  <a:lnTo>
                    <a:pt x="629081" y="11239"/>
                  </a:lnTo>
                  <a:lnTo>
                    <a:pt x="629158" y="10325"/>
                  </a:lnTo>
                  <a:lnTo>
                    <a:pt x="629437" y="9817"/>
                  </a:lnTo>
                  <a:lnTo>
                    <a:pt x="629843" y="9550"/>
                  </a:lnTo>
                  <a:close/>
                </a:path>
                <a:path w="3406140" h="1225550">
                  <a:moveTo>
                    <a:pt x="673112" y="9867"/>
                  </a:moveTo>
                  <a:lnTo>
                    <a:pt x="672807" y="9956"/>
                  </a:lnTo>
                  <a:lnTo>
                    <a:pt x="672503" y="10058"/>
                  </a:lnTo>
                  <a:lnTo>
                    <a:pt x="672185" y="10096"/>
                  </a:lnTo>
                  <a:lnTo>
                    <a:pt x="672630" y="10071"/>
                  </a:lnTo>
                  <a:lnTo>
                    <a:pt x="672909" y="9994"/>
                  </a:lnTo>
                  <a:lnTo>
                    <a:pt x="673112" y="9867"/>
                  </a:lnTo>
                  <a:close/>
                </a:path>
                <a:path w="3406140" h="1225550">
                  <a:moveTo>
                    <a:pt x="673747" y="9601"/>
                  </a:moveTo>
                  <a:lnTo>
                    <a:pt x="673735" y="9283"/>
                  </a:lnTo>
                  <a:lnTo>
                    <a:pt x="673684" y="9004"/>
                  </a:lnTo>
                  <a:lnTo>
                    <a:pt x="673506" y="8839"/>
                  </a:lnTo>
                  <a:lnTo>
                    <a:pt x="673506" y="9398"/>
                  </a:lnTo>
                  <a:lnTo>
                    <a:pt x="673392" y="9690"/>
                  </a:lnTo>
                  <a:lnTo>
                    <a:pt x="673112" y="9867"/>
                  </a:lnTo>
                  <a:lnTo>
                    <a:pt x="673747" y="9601"/>
                  </a:lnTo>
                  <a:close/>
                </a:path>
                <a:path w="3406140" h="1225550">
                  <a:moveTo>
                    <a:pt x="674624" y="9144"/>
                  </a:moveTo>
                  <a:lnTo>
                    <a:pt x="673760" y="9613"/>
                  </a:lnTo>
                  <a:lnTo>
                    <a:pt x="673773" y="9994"/>
                  </a:lnTo>
                  <a:lnTo>
                    <a:pt x="674128" y="9791"/>
                  </a:lnTo>
                  <a:lnTo>
                    <a:pt x="674395" y="9499"/>
                  </a:lnTo>
                  <a:lnTo>
                    <a:pt x="674624" y="9144"/>
                  </a:lnTo>
                  <a:close/>
                </a:path>
                <a:path w="3406140" h="1225550">
                  <a:moveTo>
                    <a:pt x="683158" y="245198"/>
                  </a:moveTo>
                  <a:lnTo>
                    <a:pt x="682371" y="246405"/>
                  </a:lnTo>
                  <a:lnTo>
                    <a:pt x="682663" y="246405"/>
                  </a:lnTo>
                  <a:lnTo>
                    <a:pt x="683158" y="245198"/>
                  </a:lnTo>
                  <a:close/>
                </a:path>
                <a:path w="3406140" h="1225550">
                  <a:moveTo>
                    <a:pt x="689381" y="246557"/>
                  </a:moveTo>
                  <a:lnTo>
                    <a:pt x="682663" y="246418"/>
                  </a:lnTo>
                  <a:lnTo>
                    <a:pt x="682358" y="247167"/>
                  </a:lnTo>
                  <a:lnTo>
                    <a:pt x="689381" y="246557"/>
                  </a:lnTo>
                  <a:close/>
                </a:path>
                <a:path w="3406140" h="1225550">
                  <a:moveTo>
                    <a:pt x="693254" y="1549"/>
                  </a:moveTo>
                  <a:lnTo>
                    <a:pt x="691388" y="0"/>
                  </a:lnTo>
                  <a:lnTo>
                    <a:pt x="689521" y="342"/>
                  </a:lnTo>
                  <a:lnTo>
                    <a:pt x="687908" y="2336"/>
                  </a:lnTo>
                  <a:lnTo>
                    <a:pt x="687374" y="1892"/>
                  </a:lnTo>
                  <a:lnTo>
                    <a:pt x="687641" y="1168"/>
                  </a:lnTo>
                  <a:lnTo>
                    <a:pt x="687641" y="698"/>
                  </a:lnTo>
                  <a:lnTo>
                    <a:pt x="686562" y="2184"/>
                  </a:lnTo>
                  <a:lnTo>
                    <a:pt x="685495" y="4597"/>
                  </a:lnTo>
                  <a:lnTo>
                    <a:pt x="686828" y="6629"/>
                  </a:lnTo>
                  <a:lnTo>
                    <a:pt x="687641" y="4000"/>
                  </a:lnTo>
                  <a:lnTo>
                    <a:pt x="688149" y="4902"/>
                  </a:lnTo>
                  <a:lnTo>
                    <a:pt x="688975" y="1803"/>
                  </a:lnTo>
                  <a:lnTo>
                    <a:pt x="690041" y="1270"/>
                  </a:lnTo>
                  <a:lnTo>
                    <a:pt x="691108" y="2146"/>
                  </a:lnTo>
                  <a:lnTo>
                    <a:pt x="691108" y="3073"/>
                  </a:lnTo>
                  <a:lnTo>
                    <a:pt x="691375" y="2362"/>
                  </a:lnTo>
                  <a:lnTo>
                    <a:pt x="692975" y="3200"/>
                  </a:lnTo>
                  <a:lnTo>
                    <a:pt x="693254" y="1549"/>
                  </a:lnTo>
                  <a:close/>
                </a:path>
                <a:path w="3406140" h="1225550">
                  <a:moveTo>
                    <a:pt x="696442" y="2768"/>
                  </a:moveTo>
                  <a:lnTo>
                    <a:pt x="695909" y="1384"/>
                  </a:lnTo>
                  <a:lnTo>
                    <a:pt x="694855" y="1917"/>
                  </a:lnTo>
                  <a:lnTo>
                    <a:pt x="694563" y="4546"/>
                  </a:lnTo>
                  <a:lnTo>
                    <a:pt x="696163" y="3479"/>
                  </a:lnTo>
                  <a:lnTo>
                    <a:pt x="696442" y="2768"/>
                  </a:lnTo>
                  <a:close/>
                </a:path>
                <a:path w="3406140" h="1225550">
                  <a:moveTo>
                    <a:pt x="755586" y="231813"/>
                  </a:moveTo>
                  <a:lnTo>
                    <a:pt x="748665" y="230949"/>
                  </a:lnTo>
                  <a:lnTo>
                    <a:pt x="745464" y="232867"/>
                  </a:lnTo>
                  <a:lnTo>
                    <a:pt x="755586" y="231813"/>
                  </a:lnTo>
                  <a:close/>
                </a:path>
                <a:path w="3406140" h="1225550">
                  <a:moveTo>
                    <a:pt x="807758" y="243484"/>
                  </a:moveTo>
                  <a:lnTo>
                    <a:pt x="799096" y="244055"/>
                  </a:lnTo>
                  <a:lnTo>
                    <a:pt x="796023" y="244386"/>
                  </a:lnTo>
                  <a:lnTo>
                    <a:pt x="807758" y="243484"/>
                  </a:lnTo>
                  <a:close/>
                </a:path>
                <a:path w="3406140" h="1225550">
                  <a:moveTo>
                    <a:pt x="867244" y="230162"/>
                  </a:moveTo>
                  <a:lnTo>
                    <a:pt x="862977" y="230085"/>
                  </a:lnTo>
                  <a:lnTo>
                    <a:pt x="859663" y="230098"/>
                  </a:lnTo>
                  <a:lnTo>
                    <a:pt x="859548" y="231292"/>
                  </a:lnTo>
                  <a:lnTo>
                    <a:pt x="864590" y="230454"/>
                  </a:lnTo>
                  <a:lnTo>
                    <a:pt x="867244" y="230162"/>
                  </a:lnTo>
                  <a:close/>
                </a:path>
                <a:path w="3406140" h="1225550">
                  <a:moveTo>
                    <a:pt x="878370" y="230009"/>
                  </a:moveTo>
                  <a:lnTo>
                    <a:pt x="874115" y="229666"/>
                  </a:lnTo>
                  <a:lnTo>
                    <a:pt x="870534" y="229806"/>
                  </a:lnTo>
                  <a:lnTo>
                    <a:pt x="867244" y="230162"/>
                  </a:lnTo>
                  <a:lnTo>
                    <a:pt x="870737" y="230251"/>
                  </a:lnTo>
                  <a:lnTo>
                    <a:pt x="874852" y="230390"/>
                  </a:lnTo>
                  <a:lnTo>
                    <a:pt x="878370" y="230009"/>
                  </a:lnTo>
                  <a:close/>
                </a:path>
                <a:path w="3406140" h="1225550">
                  <a:moveTo>
                    <a:pt x="886040" y="241147"/>
                  </a:moveTo>
                  <a:lnTo>
                    <a:pt x="884605" y="239877"/>
                  </a:lnTo>
                  <a:lnTo>
                    <a:pt x="880694" y="239877"/>
                  </a:lnTo>
                  <a:lnTo>
                    <a:pt x="875423" y="241147"/>
                  </a:lnTo>
                  <a:lnTo>
                    <a:pt x="880364" y="242417"/>
                  </a:lnTo>
                  <a:lnTo>
                    <a:pt x="881976" y="241147"/>
                  </a:lnTo>
                  <a:lnTo>
                    <a:pt x="886040" y="241147"/>
                  </a:lnTo>
                  <a:close/>
                </a:path>
                <a:path w="3406140" h="1225550">
                  <a:moveTo>
                    <a:pt x="888860" y="239052"/>
                  </a:moveTo>
                  <a:lnTo>
                    <a:pt x="888314" y="238848"/>
                  </a:lnTo>
                  <a:lnTo>
                    <a:pt x="885875" y="238912"/>
                  </a:lnTo>
                  <a:lnTo>
                    <a:pt x="884847" y="239191"/>
                  </a:lnTo>
                  <a:lnTo>
                    <a:pt x="884732" y="239420"/>
                  </a:lnTo>
                  <a:lnTo>
                    <a:pt x="886993" y="239191"/>
                  </a:lnTo>
                  <a:lnTo>
                    <a:pt x="888860" y="239052"/>
                  </a:lnTo>
                  <a:close/>
                </a:path>
                <a:path w="3406140" h="1225550">
                  <a:moveTo>
                    <a:pt x="942987" y="242265"/>
                  </a:moveTo>
                  <a:lnTo>
                    <a:pt x="941806" y="242189"/>
                  </a:lnTo>
                  <a:lnTo>
                    <a:pt x="939761" y="242049"/>
                  </a:lnTo>
                  <a:lnTo>
                    <a:pt x="940981" y="242303"/>
                  </a:lnTo>
                  <a:lnTo>
                    <a:pt x="942213" y="242443"/>
                  </a:lnTo>
                  <a:lnTo>
                    <a:pt x="942987" y="242265"/>
                  </a:lnTo>
                  <a:close/>
                </a:path>
                <a:path w="3406140" h="1225550">
                  <a:moveTo>
                    <a:pt x="1075156" y="248767"/>
                  </a:moveTo>
                  <a:lnTo>
                    <a:pt x="1072286" y="248234"/>
                  </a:lnTo>
                  <a:lnTo>
                    <a:pt x="1070559" y="248767"/>
                  </a:lnTo>
                  <a:lnTo>
                    <a:pt x="1075156" y="248767"/>
                  </a:lnTo>
                  <a:close/>
                </a:path>
                <a:path w="3406140" h="1225550">
                  <a:moveTo>
                    <a:pt x="1105649" y="231216"/>
                  </a:moveTo>
                  <a:lnTo>
                    <a:pt x="1102525" y="231254"/>
                  </a:lnTo>
                  <a:lnTo>
                    <a:pt x="1099096" y="231444"/>
                  </a:lnTo>
                  <a:lnTo>
                    <a:pt x="1101051" y="231444"/>
                  </a:lnTo>
                  <a:lnTo>
                    <a:pt x="1105649" y="231216"/>
                  </a:lnTo>
                  <a:close/>
                </a:path>
                <a:path w="3406140" h="1225550">
                  <a:moveTo>
                    <a:pt x="1106055" y="246138"/>
                  </a:moveTo>
                  <a:lnTo>
                    <a:pt x="1104379" y="245884"/>
                  </a:lnTo>
                  <a:lnTo>
                    <a:pt x="1103020" y="245757"/>
                  </a:lnTo>
                  <a:lnTo>
                    <a:pt x="1101826" y="245681"/>
                  </a:lnTo>
                  <a:lnTo>
                    <a:pt x="1106055" y="246138"/>
                  </a:lnTo>
                  <a:close/>
                </a:path>
                <a:path w="3406140" h="1225550">
                  <a:moveTo>
                    <a:pt x="1109624" y="245795"/>
                  </a:moveTo>
                  <a:lnTo>
                    <a:pt x="1103985" y="244957"/>
                  </a:lnTo>
                  <a:lnTo>
                    <a:pt x="1107033" y="246227"/>
                  </a:lnTo>
                  <a:lnTo>
                    <a:pt x="1109624" y="245795"/>
                  </a:lnTo>
                  <a:close/>
                </a:path>
                <a:path w="3406140" h="1225550">
                  <a:moveTo>
                    <a:pt x="1112532" y="246227"/>
                  </a:moveTo>
                  <a:lnTo>
                    <a:pt x="1112075" y="245389"/>
                  </a:lnTo>
                  <a:lnTo>
                    <a:pt x="1109624" y="245795"/>
                  </a:lnTo>
                  <a:lnTo>
                    <a:pt x="1112532" y="246227"/>
                  </a:lnTo>
                  <a:close/>
                </a:path>
                <a:path w="3406140" h="1225550">
                  <a:moveTo>
                    <a:pt x="1272857" y="261785"/>
                  </a:moveTo>
                  <a:lnTo>
                    <a:pt x="1272425" y="261378"/>
                  </a:lnTo>
                  <a:lnTo>
                    <a:pt x="1271536" y="261010"/>
                  </a:lnTo>
                  <a:lnTo>
                    <a:pt x="1270609" y="260654"/>
                  </a:lnTo>
                  <a:lnTo>
                    <a:pt x="1270673" y="260870"/>
                  </a:lnTo>
                  <a:lnTo>
                    <a:pt x="1271168" y="261188"/>
                  </a:lnTo>
                  <a:lnTo>
                    <a:pt x="1272857" y="261785"/>
                  </a:lnTo>
                  <a:close/>
                </a:path>
                <a:path w="3406140" h="1225550">
                  <a:moveTo>
                    <a:pt x="1364576" y="268846"/>
                  </a:moveTo>
                  <a:lnTo>
                    <a:pt x="1364145" y="268630"/>
                  </a:lnTo>
                  <a:lnTo>
                    <a:pt x="1361871" y="268185"/>
                  </a:lnTo>
                  <a:lnTo>
                    <a:pt x="1364449" y="268833"/>
                  </a:lnTo>
                  <a:lnTo>
                    <a:pt x="1364576" y="268846"/>
                  </a:lnTo>
                  <a:close/>
                </a:path>
                <a:path w="3406140" h="1225550">
                  <a:moveTo>
                    <a:pt x="1367561" y="252107"/>
                  </a:moveTo>
                  <a:lnTo>
                    <a:pt x="1365948" y="251891"/>
                  </a:lnTo>
                  <a:lnTo>
                    <a:pt x="1366481" y="251993"/>
                  </a:lnTo>
                  <a:lnTo>
                    <a:pt x="1366989" y="252056"/>
                  </a:lnTo>
                  <a:lnTo>
                    <a:pt x="1367561" y="252107"/>
                  </a:lnTo>
                  <a:close/>
                </a:path>
                <a:path w="3406140" h="1225550">
                  <a:moveTo>
                    <a:pt x="1382229" y="254203"/>
                  </a:moveTo>
                  <a:lnTo>
                    <a:pt x="1378127" y="253504"/>
                  </a:lnTo>
                  <a:lnTo>
                    <a:pt x="1372806" y="252755"/>
                  </a:lnTo>
                  <a:lnTo>
                    <a:pt x="1367548" y="252120"/>
                  </a:lnTo>
                  <a:lnTo>
                    <a:pt x="1382229" y="254203"/>
                  </a:lnTo>
                  <a:close/>
                </a:path>
                <a:path w="3406140" h="1225550">
                  <a:moveTo>
                    <a:pt x="1435760" y="261251"/>
                  </a:moveTo>
                  <a:lnTo>
                    <a:pt x="1425892" y="259143"/>
                  </a:lnTo>
                  <a:lnTo>
                    <a:pt x="1428432" y="260197"/>
                  </a:lnTo>
                  <a:lnTo>
                    <a:pt x="1431150" y="260946"/>
                  </a:lnTo>
                  <a:lnTo>
                    <a:pt x="1433995" y="261581"/>
                  </a:lnTo>
                  <a:lnTo>
                    <a:pt x="1434617" y="261493"/>
                  </a:lnTo>
                  <a:lnTo>
                    <a:pt x="1435328" y="261442"/>
                  </a:lnTo>
                  <a:lnTo>
                    <a:pt x="1435760" y="261251"/>
                  </a:lnTo>
                  <a:close/>
                </a:path>
                <a:path w="3406140" h="1225550">
                  <a:moveTo>
                    <a:pt x="1437424" y="279247"/>
                  </a:moveTo>
                  <a:lnTo>
                    <a:pt x="1435633" y="276593"/>
                  </a:lnTo>
                  <a:lnTo>
                    <a:pt x="1430845" y="276402"/>
                  </a:lnTo>
                  <a:lnTo>
                    <a:pt x="1429512" y="278841"/>
                  </a:lnTo>
                  <a:lnTo>
                    <a:pt x="1437424" y="279247"/>
                  </a:lnTo>
                  <a:close/>
                </a:path>
                <a:path w="3406140" h="1225550">
                  <a:moveTo>
                    <a:pt x="1552816" y="279247"/>
                  </a:moveTo>
                  <a:lnTo>
                    <a:pt x="1548968" y="277977"/>
                  </a:lnTo>
                  <a:lnTo>
                    <a:pt x="1552816" y="279247"/>
                  </a:lnTo>
                  <a:close/>
                </a:path>
                <a:path w="3406140" h="1225550">
                  <a:moveTo>
                    <a:pt x="1725688" y="325539"/>
                  </a:moveTo>
                  <a:lnTo>
                    <a:pt x="1719618" y="324205"/>
                  </a:lnTo>
                  <a:lnTo>
                    <a:pt x="1713699" y="322122"/>
                  </a:lnTo>
                  <a:lnTo>
                    <a:pt x="1710537" y="321830"/>
                  </a:lnTo>
                  <a:lnTo>
                    <a:pt x="1713280" y="323545"/>
                  </a:lnTo>
                  <a:lnTo>
                    <a:pt x="1720773" y="325767"/>
                  </a:lnTo>
                  <a:lnTo>
                    <a:pt x="1725688" y="325539"/>
                  </a:lnTo>
                  <a:close/>
                </a:path>
                <a:path w="3406140" h="1225550">
                  <a:moveTo>
                    <a:pt x="1767230" y="333857"/>
                  </a:moveTo>
                  <a:lnTo>
                    <a:pt x="1764614" y="333463"/>
                  </a:lnTo>
                  <a:lnTo>
                    <a:pt x="1765528" y="333857"/>
                  </a:lnTo>
                  <a:lnTo>
                    <a:pt x="1767230" y="333857"/>
                  </a:lnTo>
                  <a:close/>
                </a:path>
                <a:path w="3406140" h="1225550">
                  <a:moveTo>
                    <a:pt x="1769833" y="332587"/>
                  </a:moveTo>
                  <a:lnTo>
                    <a:pt x="1751025" y="330047"/>
                  </a:lnTo>
                  <a:lnTo>
                    <a:pt x="1742363" y="330047"/>
                  </a:lnTo>
                  <a:lnTo>
                    <a:pt x="1749742" y="331317"/>
                  </a:lnTo>
                  <a:lnTo>
                    <a:pt x="1758810" y="332587"/>
                  </a:lnTo>
                  <a:lnTo>
                    <a:pt x="1764614" y="333463"/>
                  </a:lnTo>
                  <a:lnTo>
                    <a:pt x="1762582" y="332587"/>
                  </a:lnTo>
                  <a:lnTo>
                    <a:pt x="1769833" y="332587"/>
                  </a:lnTo>
                  <a:close/>
                </a:path>
                <a:path w="3406140" h="1225550">
                  <a:moveTo>
                    <a:pt x="1864106" y="339559"/>
                  </a:moveTo>
                  <a:lnTo>
                    <a:pt x="1863699" y="338937"/>
                  </a:lnTo>
                  <a:lnTo>
                    <a:pt x="1859191" y="336397"/>
                  </a:lnTo>
                  <a:lnTo>
                    <a:pt x="1859610" y="337667"/>
                  </a:lnTo>
                  <a:lnTo>
                    <a:pt x="1864106" y="339559"/>
                  </a:lnTo>
                  <a:close/>
                </a:path>
                <a:path w="3406140" h="1225550">
                  <a:moveTo>
                    <a:pt x="1865655" y="340207"/>
                  </a:moveTo>
                  <a:lnTo>
                    <a:pt x="1864106" y="339559"/>
                  </a:lnTo>
                  <a:lnTo>
                    <a:pt x="1864245" y="339763"/>
                  </a:lnTo>
                  <a:lnTo>
                    <a:pt x="1865655" y="340207"/>
                  </a:lnTo>
                  <a:close/>
                </a:path>
                <a:path w="3406140" h="1225550">
                  <a:moveTo>
                    <a:pt x="2144255" y="421487"/>
                  </a:moveTo>
                  <a:lnTo>
                    <a:pt x="2142883" y="420217"/>
                  </a:lnTo>
                  <a:lnTo>
                    <a:pt x="2142413" y="420814"/>
                  </a:lnTo>
                  <a:lnTo>
                    <a:pt x="2144255" y="421487"/>
                  </a:lnTo>
                  <a:close/>
                </a:path>
                <a:path w="3406140" h="1225550">
                  <a:moveTo>
                    <a:pt x="2498839" y="583488"/>
                  </a:moveTo>
                  <a:lnTo>
                    <a:pt x="2494457" y="581279"/>
                  </a:lnTo>
                  <a:lnTo>
                    <a:pt x="2489085" y="579640"/>
                  </a:lnTo>
                  <a:lnTo>
                    <a:pt x="2498839" y="583488"/>
                  </a:lnTo>
                  <a:close/>
                </a:path>
                <a:path w="3406140" h="1225550">
                  <a:moveTo>
                    <a:pt x="2543581" y="585901"/>
                  </a:moveTo>
                  <a:lnTo>
                    <a:pt x="2542438" y="585254"/>
                  </a:lnTo>
                  <a:lnTo>
                    <a:pt x="2541333" y="584771"/>
                  </a:lnTo>
                  <a:lnTo>
                    <a:pt x="2540444" y="584568"/>
                  </a:lnTo>
                  <a:lnTo>
                    <a:pt x="2543581" y="585901"/>
                  </a:lnTo>
                  <a:close/>
                </a:path>
                <a:path w="3406140" h="1225550">
                  <a:moveTo>
                    <a:pt x="2547010" y="588251"/>
                  </a:moveTo>
                  <a:lnTo>
                    <a:pt x="2546553" y="587857"/>
                  </a:lnTo>
                  <a:lnTo>
                    <a:pt x="2543581" y="586587"/>
                  </a:lnTo>
                  <a:lnTo>
                    <a:pt x="2547010" y="588251"/>
                  </a:lnTo>
                  <a:close/>
                </a:path>
                <a:path w="3406140" h="1225550">
                  <a:moveTo>
                    <a:pt x="2570492" y="599008"/>
                  </a:moveTo>
                  <a:lnTo>
                    <a:pt x="2568346" y="597814"/>
                  </a:lnTo>
                  <a:lnTo>
                    <a:pt x="2568130" y="598309"/>
                  </a:lnTo>
                  <a:lnTo>
                    <a:pt x="2570492" y="599008"/>
                  </a:lnTo>
                  <a:close/>
                </a:path>
                <a:path w="3406140" h="1225550">
                  <a:moveTo>
                    <a:pt x="2803664" y="752170"/>
                  </a:moveTo>
                  <a:lnTo>
                    <a:pt x="2799207" y="749147"/>
                  </a:lnTo>
                  <a:lnTo>
                    <a:pt x="2802966" y="752957"/>
                  </a:lnTo>
                  <a:lnTo>
                    <a:pt x="2803664" y="752170"/>
                  </a:lnTo>
                  <a:close/>
                </a:path>
                <a:path w="3406140" h="1225550">
                  <a:moveTo>
                    <a:pt x="2864802" y="792327"/>
                  </a:moveTo>
                  <a:lnTo>
                    <a:pt x="2861157" y="789787"/>
                  </a:lnTo>
                  <a:lnTo>
                    <a:pt x="2864802" y="792327"/>
                  </a:lnTo>
                  <a:close/>
                </a:path>
                <a:path w="3406140" h="1225550">
                  <a:moveTo>
                    <a:pt x="3093110" y="945476"/>
                  </a:moveTo>
                  <a:lnTo>
                    <a:pt x="3088348" y="940917"/>
                  </a:lnTo>
                  <a:lnTo>
                    <a:pt x="3089579" y="942975"/>
                  </a:lnTo>
                  <a:lnTo>
                    <a:pt x="3091904" y="944727"/>
                  </a:lnTo>
                  <a:lnTo>
                    <a:pt x="3093110" y="945476"/>
                  </a:lnTo>
                  <a:close/>
                </a:path>
                <a:path w="3406140" h="1225550">
                  <a:moveTo>
                    <a:pt x="3100197" y="949807"/>
                  </a:moveTo>
                  <a:lnTo>
                    <a:pt x="3093110" y="945476"/>
                  </a:lnTo>
                  <a:lnTo>
                    <a:pt x="3098990" y="951077"/>
                  </a:lnTo>
                  <a:lnTo>
                    <a:pt x="3100197" y="949807"/>
                  </a:lnTo>
                  <a:close/>
                </a:path>
                <a:path w="3406140" h="1225550">
                  <a:moveTo>
                    <a:pt x="3107080" y="952296"/>
                  </a:moveTo>
                  <a:lnTo>
                    <a:pt x="3106978" y="951826"/>
                  </a:lnTo>
                  <a:lnTo>
                    <a:pt x="3101175" y="947153"/>
                  </a:lnTo>
                  <a:lnTo>
                    <a:pt x="3102406" y="948893"/>
                  </a:lnTo>
                  <a:lnTo>
                    <a:pt x="3102991" y="950201"/>
                  </a:lnTo>
                  <a:lnTo>
                    <a:pt x="3103359" y="951318"/>
                  </a:lnTo>
                  <a:lnTo>
                    <a:pt x="3104769" y="951230"/>
                  </a:lnTo>
                  <a:lnTo>
                    <a:pt x="3107080" y="952296"/>
                  </a:lnTo>
                  <a:close/>
                </a:path>
                <a:path w="3406140" h="1225550">
                  <a:moveTo>
                    <a:pt x="3139541" y="995527"/>
                  </a:moveTo>
                  <a:lnTo>
                    <a:pt x="3136328" y="992746"/>
                  </a:lnTo>
                  <a:lnTo>
                    <a:pt x="3136366" y="992987"/>
                  </a:lnTo>
                  <a:lnTo>
                    <a:pt x="3139541" y="995527"/>
                  </a:lnTo>
                  <a:close/>
                </a:path>
                <a:path w="3406140" h="1225550">
                  <a:moveTo>
                    <a:pt x="3173361" y="1003185"/>
                  </a:moveTo>
                  <a:lnTo>
                    <a:pt x="3172815" y="1002296"/>
                  </a:lnTo>
                  <a:lnTo>
                    <a:pt x="3172269" y="1001877"/>
                  </a:lnTo>
                  <a:lnTo>
                    <a:pt x="3173361" y="1003185"/>
                  </a:lnTo>
                  <a:close/>
                </a:path>
                <a:path w="3406140" h="1225550">
                  <a:moveTo>
                    <a:pt x="3182429" y="1009497"/>
                  </a:moveTo>
                  <a:lnTo>
                    <a:pt x="3171787" y="1000607"/>
                  </a:lnTo>
                  <a:lnTo>
                    <a:pt x="3172815" y="1002296"/>
                  </a:lnTo>
                  <a:lnTo>
                    <a:pt x="3182429" y="1009497"/>
                  </a:lnTo>
                  <a:close/>
                </a:path>
                <a:path w="3406140" h="1225550">
                  <a:moveTo>
                    <a:pt x="3250260" y="1072997"/>
                  </a:moveTo>
                  <a:lnTo>
                    <a:pt x="3249269" y="1071727"/>
                  </a:lnTo>
                  <a:lnTo>
                    <a:pt x="3248469" y="1071346"/>
                  </a:lnTo>
                  <a:lnTo>
                    <a:pt x="3250260" y="1072997"/>
                  </a:lnTo>
                  <a:close/>
                </a:path>
                <a:path w="3406140" h="1225550">
                  <a:moveTo>
                    <a:pt x="3317964" y="1130681"/>
                  </a:moveTo>
                  <a:lnTo>
                    <a:pt x="3317354" y="1130096"/>
                  </a:lnTo>
                  <a:lnTo>
                    <a:pt x="3317189" y="1130147"/>
                  </a:lnTo>
                  <a:lnTo>
                    <a:pt x="3317227" y="1130300"/>
                  </a:lnTo>
                  <a:lnTo>
                    <a:pt x="3317710" y="1130655"/>
                  </a:lnTo>
                  <a:lnTo>
                    <a:pt x="3317964" y="1130681"/>
                  </a:lnTo>
                  <a:close/>
                </a:path>
                <a:path w="3406140" h="1225550">
                  <a:moveTo>
                    <a:pt x="3352152" y="1164437"/>
                  </a:moveTo>
                  <a:lnTo>
                    <a:pt x="3349434" y="1161897"/>
                  </a:lnTo>
                  <a:lnTo>
                    <a:pt x="3347999" y="1161897"/>
                  </a:lnTo>
                  <a:lnTo>
                    <a:pt x="3352152" y="1164437"/>
                  </a:lnTo>
                  <a:close/>
                </a:path>
                <a:path w="3406140" h="1225550">
                  <a:moveTo>
                    <a:pt x="3384613" y="1195120"/>
                  </a:moveTo>
                  <a:lnTo>
                    <a:pt x="3383076" y="1193647"/>
                  </a:lnTo>
                  <a:lnTo>
                    <a:pt x="3383483" y="1194511"/>
                  </a:lnTo>
                  <a:lnTo>
                    <a:pt x="3383953" y="1194917"/>
                  </a:lnTo>
                  <a:lnTo>
                    <a:pt x="3384613" y="1195120"/>
                  </a:lnTo>
                  <a:close/>
                </a:path>
                <a:path w="3406140" h="1225550">
                  <a:moveTo>
                    <a:pt x="3392398" y="1202537"/>
                  </a:moveTo>
                  <a:lnTo>
                    <a:pt x="3388245" y="1196187"/>
                  </a:lnTo>
                  <a:lnTo>
                    <a:pt x="3384613" y="1195120"/>
                  </a:lnTo>
                  <a:lnTo>
                    <a:pt x="3392398" y="1202537"/>
                  </a:lnTo>
                  <a:close/>
                </a:path>
                <a:path w="3406140" h="1225550">
                  <a:moveTo>
                    <a:pt x="3406051" y="1220317"/>
                  </a:moveTo>
                  <a:lnTo>
                    <a:pt x="3405238" y="1217777"/>
                  </a:lnTo>
                  <a:lnTo>
                    <a:pt x="3404819" y="1216507"/>
                  </a:lnTo>
                  <a:lnTo>
                    <a:pt x="3397910" y="1207617"/>
                  </a:lnTo>
                  <a:lnTo>
                    <a:pt x="3385451" y="1198727"/>
                  </a:lnTo>
                  <a:lnTo>
                    <a:pt x="3383483" y="1194511"/>
                  </a:lnTo>
                  <a:lnTo>
                    <a:pt x="3379559" y="1191107"/>
                  </a:lnTo>
                  <a:lnTo>
                    <a:pt x="3379305" y="1189837"/>
                  </a:lnTo>
                  <a:lnTo>
                    <a:pt x="3378187" y="1188567"/>
                  </a:lnTo>
                  <a:lnTo>
                    <a:pt x="3376244" y="1186027"/>
                  </a:lnTo>
                  <a:lnTo>
                    <a:pt x="3363176" y="1178407"/>
                  </a:lnTo>
                  <a:lnTo>
                    <a:pt x="3362795" y="1175867"/>
                  </a:lnTo>
                  <a:lnTo>
                    <a:pt x="3369881" y="1180947"/>
                  </a:lnTo>
                  <a:lnTo>
                    <a:pt x="3363137" y="1173327"/>
                  </a:lnTo>
                  <a:lnTo>
                    <a:pt x="3360851" y="1173327"/>
                  </a:lnTo>
                  <a:lnTo>
                    <a:pt x="3361093" y="1174597"/>
                  </a:lnTo>
                  <a:lnTo>
                    <a:pt x="3360775" y="1175867"/>
                  </a:lnTo>
                  <a:lnTo>
                    <a:pt x="3356826" y="1173327"/>
                  </a:lnTo>
                  <a:lnTo>
                    <a:pt x="3352660" y="1166977"/>
                  </a:lnTo>
                  <a:lnTo>
                    <a:pt x="3355086" y="1168247"/>
                  </a:lnTo>
                  <a:lnTo>
                    <a:pt x="3353308" y="1166977"/>
                  </a:lnTo>
                  <a:lnTo>
                    <a:pt x="3347986" y="1163167"/>
                  </a:lnTo>
                  <a:lnTo>
                    <a:pt x="3347745" y="1161897"/>
                  </a:lnTo>
                  <a:lnTo>
                    <a:pt x="3347999" y="1161897"/>
                  </a:lnTo>
                  <a:lnTo>
                    <a:pt x="3345916" y="1160627"/>
                  </a:lnTo>
                  <a:lnTo>
                    <a:pt x="3341001" y="1155547"/>
                  </a:lnTo>
                  <a:lnTo>
                    <a:pt x="3337306" y="1151737"/>
                  </a:lnTo>
                  <a:lnTo>
                    <a:pt x="3333216" y="1150467"/>
                  </a:lnTo>
                  <a:lnTo>
                    <a:pt x="3328555" y="1144117"/>
                  </a:lnTo>
                  <a:lnTo>
                    <a:pt x="3322574" y="1139037"/>
                  </a:lnTo>
                  <a:lnTo>
                    <a:pt x="3317875" y="1133957"/>
                  </a:lnTo>
                  <a:lnTo>
                    <a:pt x="3317113" y="1131417"/>
                  </a:lnTo>
                  <a:lnTo>
                    <a:pt x="3314852" y="1130147"/>
                  </a:lnTo>
                  <a:lnTo>
                    <a:pt x="3305683" y="1123797"/>
                  </a:lnTo>
                  <a:lnTo>
                    <a:pt x="3300552" y="1118717"/>
                  </a:lnTo>
                  <a:lnTo>
                    <a:pt x="3302724" y="1118717"/>
                  </a:lnTo>
                  <a:lnTo>
                    <a:pt x="3288614" y="1104747"/>
                  </a:lnTo>
                  <a:lnTo>
                    <a:pt x="3286963" y="1100937"/>
                  </a:lnTo>
                  <a:lnTo>
                    <a:pt x="3278632" y="1095857"/>
                  </a:lnTo>
                  <a:lnTo>
                    <a:pt x="3268446" y="1088237"/>
                  </a:lnTo>
                  <a:lnTo>
                    <a:pt x="3257435" y="1079347"/>
                  </a:lnTo>
                  <a:lnTo>
                    <a:pt x="3246640" y="1070457"/>
                  </a:lnTo>
                  <a:lnTo>
                    <a:pt x="3248469" y="1071346"/>
                  </a:lnTo>
                  <a:lnTo>
                    <a:pt x="3247517" y="1070457"/>
                  </a:lnTo>
                  <a:lnTo>
                    <a:pt x="3243415" y="1066647"/>
                  </a:lnTo>
                  <a:lnTo>
                    <a:pt x="3242081" y="1064107"/>
                  </a:lnTo>
                  <a:lnTo>
                    <a:pt x="3238004" y="1059027"/>
                  </a:lnTo>
                  <a:lnTo>
                    <a:pt x="3234474" y="1059027"/>
                  </a:lnTo>
                  <a:lnTo>
                    <a:pt x="3228949" y="1055217"/>
                  </a:lnTo>
                  <a:lnTo>
                    <a:pt x="3222625" y="1051407"/>
                  </a:lnTo>
                  <a:lnTo>
                    <a:pt x="3216706" y="1048867"/>
                  </a:lnTo>
                  <a:lnTo>
                    <a:pt x="3215005" y="1045057"/>
                  </a:lnTo>
                  <a:lnTo>
                    <a:pt x="3217799" y="1045057"/>
                  </a:lnTo>
                  <a:lnTo>
                    <a:pt x="3221672" y="1046327"/>
                  </a:lnTo>
                  <a:lnTo>
                    <a:pt x="3223260" y="1046327"/>
                  </a:lnTo>
                  <a:lnTo>
                    <a:pt x="3220237" y="1045057"/>
                  </a:lnTo>
                  <a:lnTo>
                    <a:pt x="3209848" y="1038707"/>
                  </a:lnTo>
                  <a:lnTo>
                    <a:pt x="3208388" y="1038707"/>
                  </a:lnTo>
                  <a:lnTo>
                    <a:pt x="3204743" y="1033627"/>
                  </a:lnTo>
                  <a:lnTo>
                    <a:pt x="3202927" y="1031087"/>
                  </a:lnTo>
                  <a:lnTo>
                    <a:pt x="3203257" y="1033627"/>
                  </a:lnTo>
                  <a:lnTo>
                    <a:pt x="3201898" y="1029817"/>
                  </a:lnTo>
                  <a:lnTo>
                    <a:pt x="3201441" y="1028547"/>
                  </a:lnTo>
                  <a:lnTo>
                    <a:pt x="3197898" y="1029817"/>
                  </a:lnTo>
                  <a:lnTo>
                    <a:pt x="3194901" y="1023467"/>
                  </a:lnTo>
                  <a:lnTo>
                    <a:pt x="3187979" y="1020927"/>
                  </a:lnTo>
                  <a:lnTo>
                    <a:pt x="3184233" y="1015847"/>
                  </a:lnTo>
                  <a:lnTo>
                    <a:pt x="3183318" y="1013307"/>
                  </a:lnTo>
                  <a:lnTo>
                    <a:pt x="3181870" y="1012037"/>
                  </a:lnTo>
                  <a:lnTo>
                    <a:pt x="3176536" y="1006957"/>
                  </a:lnTo>
                  <a:lnTo>
                    <a:pt x="3173361" y="1003185"/>
                  </a:lnTo>
                  <a:lnTo>
                    <a:pt x="3175673" y="1006957"/>
                  </a:lnTo>
                  <a:lnTo>
                    <a:pt x="3172396" y="1006957"/>
                  </a:lnTo>
                  <a:lnTo>
                    <a:pt x="3165856" y="1000607"/>
                  </a:lnTo>
                  <a:lnTo>
                    <a:pt x="3164471" y="999337"/>
                  </a:lnTo>
                  <a:lnTo>
                    <a:pt x="3164967" y="998067"/>
                  </a:lnTo>
                  <a:lnTo>
                    <a:pt x="3164065" y="995527"/>
                  </a:lnTo>
                  <a:lnTo>
                    <a:pt x="3157715" y="991717"/>
                  </a:lnTo>
                  <a:lnTo>
                    <a:pt x="3151759" y="987907"/>
                  </a:lnTo>
                  <a:lnTo>
                    <a:pt x="3146298" y="984097"/>
                  </a:lnTo>
                  <a:lnTo>
                    <a:pt x="3141421" y="981557"/>
                  </a:lnTo>
                  <a:lnTo>
                    <a:pt x="3141256" y="980287"/>
                  </a:lnTo>
                  <a:lnTo>
                    <a:pt x="3140176" y="979017"/>
                  </a:lnTo>
                  <a:lnTo>
                    <a:pt x="3141929" y="980287"/>
                  </a:lnTo>
                  <a:lnTo>
                    <a:pt x="3140240" y="979017"/>
                  </a:lnTo>
                  <a:lnTo>
                    <a:pt x="3133458" y="973937"/>
                  </a:lnTo>
                  <a:lnTo>
                    <a:pt x="3123755" y="967587"/>
                  </a:lnTo>
                  <a:lnTo>
                    <a:pt x="3113722" y="959967"/>
                  </a:lnTo>
                  <a:lnTo>
                    <a:pt x="3108045" y="956157"/>
                  </a:lnTo>
                  <a:lnTo>
                    <a:pt x="3104261" y="953617"/>
                  </a:lnTo>
                  <a:lnTo>
                    <a:pt x="3103664" y="952347"/>
                  </a:lnTo>
                  <a:lnTo>
                    <a:pt x="3103359" y="952347"/>
                  </a:lnTo>
                  <a:lnTo>
                    <a:pt x="3104134" y="954887"/>
                  </a:lnTo>
                  <a:lnTo>
                    <a:pt x="3103511" y="956157"/>
                  </a:lnTo>
                  <a:lnTo>
                    <a:pt x="3102559" y="956157"/>
                  </a:lnTo>
                  <a:lnTo>
                    <a:pt x="3097593" y="952347"/>
                  </a:lnTo>
                  <a:lnTo>
                    <a:pt x="3092310" y="949807"/>
                  </a:lnTo>
                  <a:lnTo>
                    <a:pt x="3091586" y="947267"/>
                  </a:lnTo>
                  <a:lnTo>
                    <a:pt x="3094571" y="949807"/>
                  </a:lnTo>
                  <a:lnTo>
                    <a:pt x="3097034" y="949807"/>
                  </a:lnTo>
                  <a:lnTo>
                    <a:pt x="3093262" y="947267"/>
                  </a:lnTo>
                  <a:lnTo>
                    <a:pt x="3091383" y="945997"/>
                  </a:lnTo>
                  <a:lnTo>
                    <a:pt x="3089579" y="942975"/>
                  </a:lnTo>
                  <a:lnTo>
                    <a:pt x="3083471" y="938377"/>
                  </a:lnTo>
                  <a:lnTo>
                    <a:pt x="3075660" y="933297"/>
                  </a:lnTo>
                  <a:lnTo>
                    <a:pt x="3074047" y="932027"/>
                  </a:lnTo>
                  <a:lnTo>
                    <a:pt x="3069247" y="928217"/>
                  </a:lnTo>
                  <a:lnTo>
                    <a:pt x="3071990" y="928217"/>
                  </a:lnTo>
                  <a:lnTo>
                    <a:pt x="3077400" y="932027"/>
                  </a:lnTo>
                  <a:lnTo>
                    <a:pt x="3081159" y="934567"/>
                  </a:lnTo>
                  <a:lnTo>
                    <a:pt x="3078924" y="932027"/>
                  </a:lnTo>
                  <a:lnTo>
                    <a:pt x="3090265" y="942187"/>
                  </a:lnTo>
                  <a:lnTo>
                    <a:pt x="3088487" y="938377"/>
                  </a:lnTo>
                  <a:lnTo>
                    <a:pt x="3090608" y="939647"/>
                  </a:lnTo>
                  <a:lnTo>
                    <a:pt x="3092907" y="942187"/>
                  </a:lnTo>
                  <a:lnTo>
                    <a:pt x="3091637" y="938377"/>
                  </a:lnTo>
                  <a:lnTo>
                    <a:pt x="3083661" y="932027"/>
                  </a:lnTo>
                  <a:lnTo>
                    <a:pt x="3078835" y="928217"/>
                  </a:lnTo>
                  <a:lnTo>
                    <a:pt x="3067520" y="919327"/>
                  </a:lnTo>
                  <a:lnTo>
                    <a:pt x="3061144" y="914247"/>
                  </a:lnTo>
                  <a:lnTo>
                    <a:pt x="3057969" y="911707"/>
                  </a:lnTo>
                  <a:lnTo>
                    <a:pt x="3053499" y="910437"/>
                  </a:lnTo>
                  <a:lnTo>
                    <a:pt x="3057906" y="914247"/>
                  </a:lnTo>
                  <a:lnTo>
                    <a:pt x="3053397" y="912977"/>
                  </a:lnTo>
                  <a:lnTo>
                    <a:pt x="3046057" y="907897"/>
                  </a:lnTo>
                  <a:lnTo>
                    <a:pt x="3040545" y="904087"/>
                  </a:lnTo>
                  <a:lnTo>
                    <a:pt x="3034728" y="896467"/>
                  </a:lnTo>
                  <a:lnTo>
                    <a:pt x="3029953" y="891387"/>
                  </a:lnTo>
                  <a:lnTo>
                    <a:pt x="3020212" y="885037"/>
                  </a:lnTo>
                  <a:lnTo>
                    <a:pt x="3017520" y="883767"/>
                  </a:lnTo>
                  <a:lnTo>
                    <a:pt x="3014815" y="882497"/>
                  </a:lnTo>
                  <a:lnTo>
                    <a:pt x="3011208" y="883767"/>
                  </a:lnTo>
                  <a:lnTo>
                    <a:pt x="3000184" y="873607"/>
                  </a:lnTo>
                  <a:lnTo>
                    <a:pt x="3006001" y="874877"/>
                  </a:lnTo>
                  <a:lnTo>
                    <a:pt x="3004286" y="873607"/>
                  </a:lnTo>
                  <a:lnTo>
                    <a:pt x="2997428" y="868527"/>
                  </a:lnTo>
                  <a:lnTo>
                    <a:pt x="2992551" y="867257"/>
                  </a:lnTo>
                  <a:lnTo>
                    <a:pt x="2987725" y="864717"/>
                  </a:lnTo>
                  <a:lnTo>
                    <a:pt x="2979280" y="857097"/>
                  </a:lnTo>
                  <a:lnTo>
                    <a:pt x="2982874" y="858367"/>
                  </a:lnTo>
                  <a:lnTo>
                    <a:pt x="2992196" y="865987"/>
                  </a:lnTo>
                  <a:lnTo>
                    <a:pt x="2990011" y="863447"/>
                  </a:lnTo>
                  <a:lnTo>
                    <a:pt x="2984627" y="859637"/>
                  </a:lnTo>
                  <a:lnTo>
                    <a:pt x="2981248" y="857097"/>
                  </a:lnTo>
                  <a:lnTo>
                    <a:pt x="2978073" y="855827"/>
                  </a:lnTo>
                  <a:lnTo>
                    <a:pt x="2973324" y="853287"/>
                  </a:lnTo>
                  <a:lnTo>
                    <a:pt x="2973120" y="850747"/>
                  </a:lnTo>
                  <a:lnTo>
                    <a:pt x="2966656" y="845667"/>
                  </a:lnTo>
                  <a:lnTo>
                    <a:pt x="2959989" y="840587"/>
                  </a:lnTo>
                  <a:lnTo>
                    <a:pt x="2953156" y="836777"/>
                  </a:lnTo>
                  <a:lnTo>
                    <a:pt x="2951416" y="835507"/>
                  </a:lnTo>
                  <a:lnTo>
                    <a:pt x="2946196" y="831697"/>
                  </a:lnTo>
                  <a:lnTo>
                    <a:pt x="2941459" y="828802"/>
                  </a:lnTo>
                  <a:lnTo>
                    <a:pt x="2941459" y="845667"/>
                  </a:lnTo>
                  <a:lnTo>
                    <a:pt x="2940913" y="845667"/>
                  </a:lnTo>
                  <a:lnTo>
                    <a:pt x="2939948" y="844397"/>
                  </a:lnTo>
                  <a:lnTo>
                    <a:pt x="2936367" y="841857"/>
                  </a:lnTo>
                  <a:lnTo>
                    <a:pt x="2935821" y="841565"/>
                  </a:lnTo>
                  <a:lnTo>
                    <a:pt x="2935821" y="844397"/>
                  </a:lnTo>
                  <a:lnTo>
                    <a:pt x="2934665" y="844397"/>
                  </a:lnTo>
                  <a:lnTo>
                    <a:pt x="2933827" y="843127"/>
                  </a:lnTo>
                  <a:lnTo>
                    <a:pt x="2930106" y="841857"/>
                  </a:lnTo>
                  <a:lnTo>
                    <a:pt x="2929090" y="840587"/>
                  </a:lnTo>
                  <a:lnTo>
                    <a:pt x="2928861" y="839317"/>
                  </a:lnTo>
                  <a:lnTo>
                    <a:pt x="2935262" y="843127"/>
                  </a:lnTo>
                  <a:lnTo>
                    <a:pt x="2935821" y="844397"/>
                  </a:lnTo>
                  <a:lnTo>
                    <a:pt x="2935821" y="841565"/>
                  </a:lnTo>
                  <a:lnTo>
                    <a:pt x="2931744" y="839317"/>
                  </a:lnTo>
                  <a:lnTo>
                    <a:pt x="2926410" y="835507"/>
                  </a:lnTo>
                  <a:lnTo>
                    <a:pt x="2931337" y="838047"/>
                  </a:lnTo>
                  <a:lnTo>
                    <a:pt x="2936354" y="839317"/>
                  </a:lnTo>
                  <a:lnTo>
                    <a:pt x="2940266" y="844194"/>
                  </a:lnTo>
                  <a:lnTo>
                    <a:pt x="2939834" y="844092"/>
                  </a:lnTo>
                  <a:lnTo>
                    <a:pt x="2940685" y="844715"/>
                  </a:lnTo>
                  <a:lnTo>
                    <a:pt x="2941459" y="845667"/>
                  </a:lnTo>
                  <a:lnTo>
                    <a:pt x="2941459" y="828802"/>
                  </a:lnTo>
                  <a:lnTo>
                    <a:pt x="2923438" y="817727"/>
                  </a:lnTo>
                  <a:lnTo>
                    <a:pt x="2917228" y="813917"/>
                  </a:lnTo>
                  <a:lnTo>
                    <a:pt x="2918714" y="813917"/>
                  </a:lnTo>
                  <a:lnTo>
                    <a:pt x="2922447" y="815187"/>
                  </a:lnTo>
                  <a:lnTo>
                    <a:pt x="2921101" y="813917"/>
                  </a:lnTo>
                  <a:lnTo>
                    <a:pt x="2918422" y="811377"/>
                  </a:lnTo>
                  <a:lnTo>
                    <a:pt x="2910078" y="806297"/>
                  </a:lnTo>
                  <a:lnTo>
                    <a:pt x="2904159" y="802703"/>
                  </a:lnTo>
                  <a:lnTo>
                    <a:pt x="2904159" y="806297"/>
                  </a:lnTo>
                  <a:lnTo>
                    <a:pt x="2902864" y="806297"/>
                  </a:lnTo>
                  <a:lnTo>
                    <a:pt x="2900578" y="805027"/>
                  </a:lnTo>
                  <a:lnTo>
                    <a:pt x="2902115" y="805027"/>
                  </a:lnTo>
                  <a:lnTo>
                    <a:pt x="2896946" y="801217"/>
                  </a:lnTo>
                  <a:lnTo>
                    <a:pt x="2893885" y="798677"/>
                  </a:lnTo>
                  <a:lnTo>
                    <a:pt x="2903766" y="805027"/>
                  </a:lnTo>
                  <a:lnTo>
                    <a:pt x="2904159" y="806297"/>
                  </a:lnTo>
                  <a:lnTo>
                    <a:pt x="2904159" y="802703"/>
                  </a:lnTo>
                  <a:lnTo>
                    <a:pt x="2899651" y="799947"/>
                  </a:lnTo>
                  <a:lnTo>
                    <a:pt x="2897936" y="798677"/>
                  </a:lnTo>
                  <a:lnTo>
                    <a:pt x="2880804" y="785977"/>
                  </a:lnTo>
                  <a:lnTo>
                    <a:pt x="2862389" y="773277"/>
                  </a:lnTo>
                  <a:lnTo>
                    <a:pt x="2851302" y="764387"/>
                  </a:lnTo>
                  <a:lnTo>
                    <a:pt x="2846540" y="760577"/>
                  </a:lnTo>
                  <a:lnTo>
                    <a:pt x="2844965" y="759307"/>
                  </a:lnTo>
                  <a:lnTo>
                    <a:pt x="2834894" y="755497"/>
                  </a:lnTo>
                  <a:lnTo>
                    <a:pt x="2832849" y="754227"/>
                  </a:lnTo>
                  <a:lnTo>
                    <a:pt x="2831617" y="751687"/>
                  </a:lnTo>
                  <a:lnTo>
                    <a:pt x="2834094" y="752957"/>
                  </a:lnTo>
                  <a:lnTo>
                    <a:pt x="2830157" y="750417"/>
                  </a:lnTo>
                  <a:lnTo>
                    <a:pt x="2829610" y="750417"/>
                  </a:lnTo>
                  <a:lnTo>
                    <a:pt x="2829776" y="751687"/>
                  </a:lnTo>
                  <a:lnTo>
                    <a:pt x="2827972" y="751687"/>
                  </a:lnTo>
                  <a:lnTo>
                    <a:pt x="2822625" y="749147"/>
                  </a:lnTo>
                  <a:lnTo>
                    <a:pt x="2821698" y="746607"/>
                  </a:lnTo>
                  <a:lnTo>
                    <a:pt x="2825394" y="747877"/>
                  </a:lnTo>
                  <a:lnTo>
                    <a:pt x="2822867" y="746607"/>
                  </a:lnTo>
                  <a:lnTo>
                    <a:pt x="2810192" y="740257"/>
                  </a:lnTo>
                  <a:lnTo>
                    <a:pt x="2775089" y="719937"/>
                  </a:lnTo>
                  <a:lnTo>
                    <a:pt x="2773286" y="718667"/>
                  </a:lnTo>
                  <a:lnTo>
                    <a:pt x="2760675" y="709777"/>
                  </a:lnTo>
                  <a:lnTo>
                    <a:pt x="2764371" y="711047"/>
                  </a:lnTo>
                  <a:lnTo>
                    <a:pt x="2762288" y="709777"/>
                  </a:lnTo>
                  <a:lnTo>
                    <a:pt x="2756001" y="705967"/>
                  </a:lnTo>
                  <a:lnTo>
                    <a:pt x="2749359" y="703427"/>
                  </a:lnTo>
                  <a:lnTo>
                    <a:pt x="2746184" y="702157"/>
                  </a:lnTo>
                  <a:lnTo>
                    <a:pt x="2742996" y="700887"/>
                  </a:lnTo>
                  <a:lnTo>
                    <a:pt x="2735516" y="695807"/>
                  </a:lnTo>
                  <a:lnTo>
                    <a:pt x="2738107" y="697077"/>
                  </a:lnTo>
                  <a:lnTo>
                    <a:pt x="2735923" y="695807"/>
                  </a:lnTo>
                  <a:lnTo>
                    <a:pt x="2727210" y="690727"/>
                  </a:lnTo>
                  <a:lnTo>
                    <a:pt x="2715920" y="683107"/>
                  </a:lnTo>
                  <a:lnTo>
                    <a:pt x="2693251" y="670407"/>
                  </a:lnTo>
                  <a:lnTo>
                    <a:pt x="2682379" y="664057"/>
                  </a:lnTo>
                  <a:lnTo>
                    <a:pt x="2672105" y="657707"/>
                  </a:lnTo>
                  <a:lnTo>
                    <a:pt x="2664993" y="653897"/>
                  </a:lnTo>
                  <a:lnTo>
                    <a:pt x="2662631" y="652627"/>
                  </a:lnTo>
                  <a:lnTo>
                    <a:pt x="2654135" y="646277"/>
                  </a:lnTo>
                  <a:lnTo>
                    <a:pt x="2647086" y="643737"/>
                  </a:lnTo>
                  <a:lnTo>
                    <a:pt x="2637002" y="637387"/>
                  </a:lnTo>
                  <a:lnTo>
                    <a:pt x="2627261" y="632307"/>
                  </a:lnTo>
                  <a:lnTo>
                    <a:pt x="2621254" y="631037"/>
                  </a:lnTo>
                  <a:lnTo>
                    <a:pt x="2606840" y="619607"/>
                  </a:lnTo>
                  <a:lnTo>
                    <a:pt x="2599791" y="615797"/>
                  </a:lnTo>
                  <a:lnTo>
                    <a:pt x="2586609" y="606907"/>
                  </a:lnTo>
                  <a:lnTo>
                    <a:pt x="2580157" y="604367"/>
                  </a:lnTo>
                  <a:lnTo>
                    <a:pt x="2575560" y="604367"/>
                  </a:lnTo>
                  <a:lnTo>
                    <a:pt x="2567267" y="600557"/>
                  </a:lnTo>
                  <a:lnTo>
                    <a:pt x="2568130" y="599287"/>
                  </a:lnTo>
                  <a:lnTo>
                    <a:pt x="2556027" y="595477"/>
                  </a:lnTo>
                  <a:lnTo>
                    <a:pt x="2552598" y="591667"/>
                  </a:lnTo>
                  <a:lnTo>
                    <a:pt x="2551455" y="590397"/>
                  </a:lnTo>
                  <a:lnTo>
                    <a:pt x="2547010" y="588251"/>
                  </a:lnTo>
                  <a:lnTo>
                    <a:pt x="2549550" y="590397"/>
                  </a:lnTo>
                  <a:lnTo>
                    <a:pt x="2548775" y="591667"/>
                  </a:lnTo>
                  <a:lnTo>
                    <a:pt x="2539187" y="586587"/>
                  </a:lnTo>
                  <a:lnTo>
                    <a:pt x="2530094" y="580237"/>
                  </a:lnTo>
                  <a:lnTo>
                    <a:pt x="2523375" y="576427"/>
                  </a:lnTo>
                  <a:lnTo>
                    <a:pt x="2520835" y="573887"/>
                  </a:lnTo>
                  <a:lnTo>
                    <a:pt x="2513609" y="570077"/>
                  </a:lnTo>
                  <a:lnTo>
                    <a:pt x="2506307" y="567537"/>
                  </a:lnTo>
                  <a:lnTo>
                    <a:pt x="2498953" y="563727"/>
                  </a:lnTo>
                  <a:lnTo>
                    <a:pt x="2495270" y="562457"/>
                  </a:lnTo>
                  <a:lnTo>
                    <a:pt x="2491575" y="561187"/>
                  </a:lnTo>
                  <a:lnTo>
                    <a:pt x="2492616" y="561187"/>
                  </a:lnTo>
                  <a:lnTo>
                    <a:pt x="2497544" y="562457"/>
                  </a:lnTo>
                  <a:lnTo>
                    <a:pt x="2501595" y="563727"/>
                  </a:lnTo>
                  <a:lnTo>
                    <a:pt x="2494216" y="561187"/>
                  </a:lnTo>
                  <a:lnTo>
                    <a:pt x="2492756" y="559917"/>
                  </a:lnTo>
                  <a:lnTo>
                    <a:pt x="2491562" y="558647"/>
                  </a:lnTo>
                  <a:lnTo>
                    <a:pt x="2488247" y="557377"/>
                  </a:lnTo>
                  <a:lnTo>
                    <a:pt x="2484932" y="556107"/>
                  </a:lnTo>
                  <a:lnTo>
                    <a:pt x="2486596" y="557377"/>
                  </a:lnTo>
                  <a:lnTo>
                    <a:pt x="2482812" y="557377"/>
                  </a:lnTo>
                  <a:lnTo>
                    <a:pt x="2476462" y="553567"/>
                  </a:lnTo>
                  <a:lnTo>
                    <a:pt x="2472131" y="551027"/>
                  </a:lnTo>
                  <a:lnTo>
                    <a:pt x="2467800" y="548487"/>
                  </a:lnTo>
                  <a:lnTo>
                    <a:pt x="2458085" y="544677"/>
                  </a:lnTo>
                  <a:lnTo>
                    <a:pt x="2448560" y="539597"/>
                  </a:lnTo>
                  <a:lnTo>
                    <a:pt x="2451493" y="539597"/>
                  </a:lnTo>
                  <a:lnTo>
                    <a:pt x="2435187" y="531977"/>
                  </a:lnTo>
                  <a:lnTo>
                    <a:pt x="2418080" y="524357"/>
                  </a:lnTo>
                  <a:lnTo>
                    <a:pt x="2397315" y="515467"/>
                  </a:lnTo>
                  <a:lnTo>
                    <a:pt x="2382189" y="509117"/>
                  </a:lnTo>
                  <a:lnTo>
                    <a:pt x="2390584" y="512927"/>
                  </a:lnTo>
                  <a:lnTo>
                    <a:pt x="2387473" y="515467"/>
                  </a:lnTo>
                  <a:lnTo>
                    <a:pt x="2380272" y="512927"/>
                  </a:lnTo>
                  <a:lnTo>
                    <a:pt x="2379649" y="511657"/>
                  </a:lnTo>
                  <a:lnTo>
                    <a:pt x="2378405" y="509117"/>
                  </a:lnTo>
                  <a:lnTo>
                    <a:pt x="2377160" y="509117"/>
                  </a:lnTo>
                  <a:lnTo>
                    <a:pt x="2378722" y="510387"/>
                  </a:lnTo>
                  <a:lnTo>
                    <a:pt x="2379345" y="511657"/>
                  </a:lnTo>
                  <a:lnTo>
                    <a:pt x="2375319" y="510387"/>
                  </a:lnTo>
                  <a:lnTo>
                    <a:pt x="2366391" y="506577"/>
                  </a:lnTo>
                  <a:lnTo>
                    <a:pt x="2370340" y="505307"/>
                  </a:lnTo>
                  <a:lnTo>
                    <a:pt x="2375839" y="506577"/>
                  </a:lnTo>
                  <a:lnTo>
                    <a:pt x="2372068" y="505307"/>
                  </a:lnTo>
                  <a:lnTo>
                    <a:pt x="2364498" y="502767"/>
                  </a:lnTo>
                  <a:lnTo>
                    <a:pt x="2367915" y="502767"/>
                  </a:lnTo>
                  <a:lnTo>
                    <a:pt x="2362822" y="500227"/>
                  </a:lnTo>
                  <a:lnTo>
                    <a:pt x="2356027" y="496417"/>
                  </a:lnTo>
                  <a:lnTo>
                    <a:pt x="2348788" y="493877"/>
                  </a:lnTo>
                  <a:lnTo>
                    <a:pt x="2342324" y="491337"/>
                  </a:lnTo>
                  <a:lnTo>
                    <a:pt x="2341994" y="491337"/>
                  </a:lnTo>
                  <a:lnTo>
                    <a:pt x="2325916" y="483717"/>
                  </a:lnTo>
                  <a:lnTo>
                    <a:pt x="2312657" y="478637"/>
                  </a:lnTo>
                  <a:lnTo>
                    <a:pt x="2300160" y="474827"/>
                  </a:lnTo>
                  <a:lnTo>
                    <a:pt x="2289822" y="471017"/>
                  </a:lnTo>
                  <a:lnTo>
                    <a:pt x="2286381" y="469747"/>
                  </a:lnTo>
                  <a:lnTo>
                    <a:pt x="2285212" y="471017"/>
                  </a:lnTo>
                  <a:lnTo>
                    <a:pt x="2277554" y="467207"/>
                  </a:lnTo>
                  <a:lnTo>
                    <a:pt x="2270976" y="467207"/>
                  </a:lnTo>
                  <a:lnTo>
                    <a:pt x="2259876" y="462127"/>
                  </a:lnTo>
                  <a:lnTo>
                    <a:pt x="2248230" y="457047"/>
                  </a:lnTo>
                  <a:lnTo>
                    <a:pt x="2235949" y="451967"/>
                  </a:lnTo>
                  <a:lnTo>
                    <a:pt x="2222982" y="446887"/>
                  </a:lnTo>
                  <a:lnTo>
                    <a:pt x="2219896" y="445617"/>
                  </a:lnTo>
                  <a:lnTo>
                    <a:pt x="2216823" y="444347"/>
                  </a:lnTo>
                  <a:lnTo>
                    <a:pt x="2215299" y="445617"/>
                  </a:lnTo>
                  <a:lnTo>
                    <a:pt x="2212708" y="445617"/>
                  </a:lnTo>
                  <a:lnTo>
                    <a:pt x="2209939" y="443077"/>
                  </a:lnTo>
                  <a:lnTo>
                    <a:pt x="2204758" y="440537"/>
                  </a:lnTo>
                  <a:lnTo>
                    <a:pt x="2201456" y="439267"/>
                  </a:lnTo>
                  <a:lnTo>
                    <a:pt x="2204275" y="439267"/>
                  </a:lnTo>
                  <a:lnTo>
                    <a:pt x="2190394" y="435457"/>
                  </a:lnTo>
                  <a:lnTo>
                    <a:pt x="2178862" y="431647"/>
                  </a:lnTo>
                  <a:lnTo>
                    <a:pt x="2157539" y="425297"/>
                  </a:lnTo>
                  <a:lnTo>
                    <a:pt x="2148890" y="422757"/>
                  </a:lnTo>
                  <a:lnTo>
                    <a:pt x="2151583" y="424027"/>
                  </a:lnTo>
                  <a:lnTo>
                    <a:pt x="2154796" y="425297"/>
                  </a:lnTo>
                  <a:lnTo>
                    <a:pt x="2152878" y="425297"/>
                  </a:lnTo>
                  <a:lnTo>
                    <a:pt x="2147836" y="424027"/>
                  </a:lnTo>
                  <a:lnTo>
                    <a:pt x="2141893" y="421487"/>
                  </a:lnTo>
                  <a:lnTo>
                    <a:pt x="2142413" y="420814"/>
                  </a:lnTo>
                  <a:lnTo>
                    <a:pt x="2130298" y="416407"/>
                  </a:lnTo>
                  <a:lnTo>
                    <a:pt x="2119833" y="412597"/>
                  </a:lnTo>
                  <a:lnTo>
                    <a:pt x="2094636" y="403707"/>
                  </a:lnTo>
                  <a:lnTo>
                    <a:pt x="2070468" y="394817"/>
                  </a:lnTo>
                  <a:lnTo>
                    <a:pt x="2049132" y="389737"/>
                  </a:lnTo>
                  <a:lnTo>
                    <a:pt x="2050567" y="389737"/>
                  </a:lnTo>
                  <a:lnTo>
                    <a:pt x="2045347" y="388467"/>
                  </a:lnTo>
                  <a:lnTo>
                    <a:pt x="2040128" y="387197"/>
                  </a:lnTo>
                  <a:lnTo>
                    <a:pt x="2024456" y="383387"/>
                  </a:lnTo>
                  <a:lnTo>
                    <a:pt x="2020582" y="382117"/>
                  </a:lnTo>
                  <a:lnTo>
                    <a:pt x="2025573" y="382117"/>
                  </a:lnTo>
                  <a:lnTo>
                    <a:pt x="2023541" y="380847"/>
                  </a:lnTo>
                  <a:lnTo>
                    <a:pt x="2004275" y="377037"/>
                  </a:lnTo>
                  <a:lnTo>
                    <a:pt x="1992071" y="373227"/>
                  </a:lnTo>
                  <a:lnTo>
                    <a:pt x="1988007" y="371957"/>
                  </a:lnTo>
                  <a:lnTo>
                    <a:pt x="1972716" y="368147"/>
                  </a:lnTo>
                  <a:lnTo>
                    <a:pt x="1956358" y="364337"/>
                  </a:lnTo>
                  <a:lnTo>
                    <a:pt x="1939302" y="356717"/>
                  </a:lnTo>
                  <a:lnTo>
                    <a:pt x="1915795" y="351637"/>
                  </a:lnTo>
                  <a:lnTo>
                    <a:pt x="1890979" y="345287"/>
                  </a:lnTo>
                  <a:lnTo>
                    <a:pt x="1878368" y="341477"/>
                  </a:lnTo>
                  <a:lnTo>
                    <a:pt x="1869960" y="338937"/>
                  </a:lnTo>
                  <a:lnTo>
                    <a:pt x="1871052" y="341477"/>
                  </a:lnTo>
                  <a:lnTo>
                    <a:pt x="1864537" y="340207"/>
                  </a:lnTo>
                  <a:lnTo>
                    <a:pt x="1864245" y="339763"/>
                  </a:lnTo>
                  <a:lnTo>
                    <a:pt x="1861642" y="338937"/>
                  </a:lnTo>
                  <a:lnTo>
                    <a:pt x="1821370" y="331317"/>
                  </a:lnTo>
                  <a:lnTo>
                    <a:pt x="1775371" y="319887"/>
                  </a:lnTo>
                  <a:lnTo>
                    <a:pt x="1739404" y="310997"/>
                  </a:lnTo>
                  <a:lnTo>
                    <a:pt x="1715985" y="305917"/>
                  </a:lnTo>
                  <a:lnTo>
                    <a:pt x="1698434" y="302107"/>
                  </a:lnTo>
                  <a:lnTo>
                    <a:pt x="1687690" y="300837"/>
                  </a:lnTo>
                  <a:lnTo>
                    <a:pt x="1681607" y="302107"/>
                  </a:lnTo>
                  <a:lnTo>
                    <a:pt x="1674660" y="302107"/>
                  </a:lnTo>
                  <a:lnTo>
                    <a:pt x="1661287" y="298297"/>
                  </a:lnTo>
                  <a:lnTo>
                    <a:pt x="1668868" y="298297"/>
                  </a:lnTo>
                  <a:lnTo>
                    <a:pt x="1576590" y="283057"/>
                  </a:lnTo>
                  <a:lnTo>
                    <a:pt x="1546326" y="279247"/>
                  </a:lnTo>
                  <a:lnTo>
                    <a:pt x="1548777" y="279247"/>
                  </a:lnTo>
                  <a:lnTo>
                    <a:pt x="1548955" y="278053"/>
                  </a:lnTo>
                  <a:lnTo>
                    <a:pt x="1544574" y="276707"/>
                  </a:lnTo>
                  <a:lnTo>
                    <a:pt x="1534261" y="275437"/>
                  </a:lnTo>
                  <a:lnTo>
                    <a:pt x="1521498" y="275437"/>
                  </a:lnTo>
                  <a:lnTo>
                    <a:pt x="1515338" y="274167"/>
                  </a:lnTo>
                  <a:lnTo>
                    <a:pt x="1520253" y="274167"/>
                  </a:lnTo>
                  <a:lnTo>
                    <a:pt x="1516545" y="272897"/>
                  </a:lnTo>
                  <a:lnTo>
                    <a:pt x="1509649" y="271627"/>
                  </a:lnTo>
                  <a:lnTo>
                    <a:pt x="1502206" y="271627"/>
                  </a:lnTo>
                  <a:lnTo>
                    <a:pt x="1495513" y="270357"/>
                  </a:lnTo>
                  <a:lnTo>
                    <a:pt x="1490891" y="269087"/>
                  </a:lnTo>
                  <a:lnTo>
                    <a:pt x="1488630" y="269087"/>
                  </a:lnTo>
                  <a:lnTo>
                    <a:pt x="1480667" y="267817"/>
                  </a:lnTo>
                  <a:lnTo>
                    <a:pt x="1474343" y="267817"/>
                  </a:lnTo>
                  <a:lnTo>
                    <a:pt x="1443164" y="264007"/>
                  </a:lnTo>
                  <a:lnTo>
                    <a:pt x="1433982" y="262737"/>
                  </a:lnTo>
                  <a:lnTo>
                    <a:pt x="1426552" y="262737"/>
                  </a:lnTo>
                  <a:lnTo>
                    <a:pt x="1417866" y="261467"/>
                  </a:lnTo>
                  <a:lnTo>
                    <a:pt x="1410157" y="260197"/>
                  </a:lnTo>
                  <a:lnTo>
                    <a:pt x="1405648" y="261467"/>
                  </a:lnTo>
                  <a:lnTo>
                    <a:pt x="1403870" y="260197"/>
                  </a:lnTo>
                  <a:lnTo>
                    <a:pt x="1402092" y="258927"/>
                  </a:lnTo>
                  <a:lnTo>
                    <a:pt x="1392072" y="256387"/>
                  </a:lnTo>
                  <a:lnTo>
                    <a:pt x="1379956" y="256387"/>
                  </a:lnTo>
                  <a:lnTo>
                    <a:pt x="1370139" y="255117"/>
                  </a:lnTo>
                  <a:lnTo>
                    <a:pt x="1373428" y="255117"/>
                  </a:lnTo>
                  <a:lnTo>
                    <a:pt x="1362036" y="253847"/>
                  </a:lnTo>
                  <a:lnTo>
                    <a:pt x="1365910" y="252577"/>
                  </a:lnTo>
                  <a:lnTo>
                    <a:pt x="1355115" y="251307"/>
                  </a:lnTo>
                  <a:lnTo>
                    <a:pt x="1345145" y="251307"/>
                  </a:lnTo>
                  <a:lnTo>
                    <a:pt x="1346835" y="252577"/>
                  </a:lnTo>
                  <a:lnTo>
                    <a:pt x="1332179" y="250037"/>
                  </a:lnTo>
                  <a:lnTo>
                    <a:pt x="1305572" y="248767"/>
                  </a:lnTo>
                  <a:lnTo>
                    <a:pt x="1302321" y="247497"/>
                  </a:lnTo>
                  <a:lnTo>
                    <a:pt x="1295819" y="244957"/>
                  </a:lnTo>
                  <a:lnTo>
                    <a:pt x="1272019" y="244957"/>
                  </a:lnTo>
                  <a:lnTo>
                    <a:pt x="1226616" y="242417"/>
                  </a:lnTo>
                  <a:lnTo>
                    <a:pt x="1204683" y="241147"/>
                  </a:lnTo>
                  <a:lnTo>
                    <a:pt x="1210233" y="239877"/>
                  </a:lnTo>
                  <a:lnTo>
                    <a:pt x="1231480" y="241147"/>
                  </a:lnTo>
                  <a:lnTo>
                    <a:pt x="1235735" y="239877"/>
                  </a:lnTo>
                  <a:lnTo>
                    <a:pt x="1216888" y="238607"/>
                  </a:lnTo>
                  <a:lnTo>
                    <a:pt x="1200200" y="239877"/>
                  </a:lnTo>
                  <a:lnTo>
                    <a:pt x="1164932" y="237337"/>
                  </a:lnTo>
                  <a:lnTo>
                    <a:pt x="1157909" y="237337"/>
                  </a:lnTo>
                  <a:lnTo>
                    <a:pt x="1169047" y="236067"/>
                  </a:lnTo>
                  <a:lnTo>
                    <a:pt x="1171460" y="236067"/>
                  </a:lnTo>
                  <a:lnTo>
                    <a:pt x="1131531" y="233527"/>
                  </a:lnTo>
                  <a:lnTo>
                    <a:pt x="1112456" y="233527"/>
                  </a:lnTo>
                  <a:lnTo>
                    <a:pt x="1093838" y="232257"/>
                  </a:lnTo>
                  <a:lnTo>
                    <a:pt x="1094257" y="232257"/>
                  </a:lnTo>
                  <a:lnTo>
                    <a:pt x="1087907" y="230987"/>
                  </a:lnTo>
                  <a:lnTo>
                    <a:pt x="1088377" y="232257"/>
                  </a:lnTo>
                  <a:lnTo>
                    <a:pt x="1093101" y="232257"/>
                  </a:lnTo>
                  <a:lnTo>
                    <a:pt x="1093254" y="233527"/>
                  </a:lnTo>
                  <a:lnTo>
                    <a:pt x="1086142" y="236067"/>
                  </a:lnTo>
                  <a:lnTo>
                    <a:pt x="1077429" y="236067"/>
                  </a:lnTo>
                  <a:lnTo>
                    <a:pt x="1072819" y="237337"/>
                  </a:lnTo>
                  <a:lnTo>
                    <a:pt x="1072807" y="236067"/>
                  </a:lnTo>
                  <a:lnTo>
                    <a:pt x="1072794" y="234797"/>
                  </a:lnTo>
                  <a:lnTo>
                    <a:pt x="1065568" y="234797"/>
                  </a:lnTo>
                  <a:lnTo>
                    <a:pt x="1059243" y="233527"/>
                  </a:lnTo>
                  <a:lnTo>
                    <a:pt x="1060145" y="232257"/>
                  </a:lnTo>
                  <a:lnTo>
                    <a:pt x="1061961" y="229717"/>
                  </a:lnTo>
                  <a:lnTo>
                    <a:pt x="1058773" y="230987"/>
                  </a:lnTo>
                  <a:lnTo>
                    <a:pt x="1054760" y="230987"/>
                  </a:lnTo>
                  <a:lnTo>
                    <a:pt x="1055446" y="232257"/>
                  </a:lnTo>
                  <a:lnTo>
                    <a:pt x="1050747" y="232257"/>
                  </a:lnTo>
                  <a:lnTo>
                    <a:pt x="1049286" y="230987"/>
                  </a:lnTo>
                  <a:lnTo>
                    <a:pt x="1054100" y="229717"/>
                  </a:lnTo>
                  <a:lnTo>
                    <a:pt x="1044803" y="230987"/>
                  </a:lnTo>
                  <a:lnTo>
                    <a:pt x="1030478" y="230987"/>
                  </a:lnTo>
                  <a:lnTo>
                    <a:pt x="1032129" y="229717"/>
                  </a:lnTo>
                  <a:lnTo>
                    <a:pt x="1026071" y="230987"/>
                  </a:lnTo>
                  <a:lnTo>
                    <a:pt x="1002957" y="230987"/>
                  </a:lnTo>
                  <a:lnTo>
                    <a:pt x="1003769" y="229717"/>
                  </a:lnTo>
                  <a:lnTo>
                    <a:pt x="990168" y="229717"/>
                  </a:lnTo>
                  <a:lnTo>
                    <a:pt x="959777" y="232257"/>
                  </a:lnTo>
                  <a:lnTo>
                    <a:pt x="942530" y="230987"/>
                  </a:lnTo>
                  <a:lnTo>
                    <a:pt x="944295" y="229717"/>
                  </a:lnTo>
                  <a:lnTo>
                    <a:pt x="940904" y="229717"/>
                  </a:lnTo>
                  <a:lnTo>
                    <a:pt x="935888" y="228447"/>
                  </a:lnTo>
                  <a:lnTo>
                    <a:pt x="932776" y="227177"/>
                  </a:lnTo>
                  <a:lnTo>
                    <a:pt x="919353" y="228447"/>
                  </a:lnTo>
                  <a:lnTo>
                    <a:pt x="924725" y="229717"/>
                  </a:lnTo>
                  <a:lnTo>
                    <a:pt x="909231" y="229717"/>
                  </a:lnTo>
                  <a:lnTo>
                    <a:pt x="909231" y="242417"/>
                  </a:lnTo>
                  <a:lnTo>
                    <a:pt x="905306" y="242417"/>
                  </a:lnTo>
                  <a:lnTo>
                    <a:pt x="898321" y="241147"/>
                  </a:lnTo>
                  <a:lnTo>
                    <a:pt x="909231" y="242417"/>
                  </a:lnTo>
                  <a:lnTo>
                    <a:pt x="909231" y="229717"/>
                  </a:lnTo>
                  <a:lnTo>
                    <a:pt x="892530" y="229717"/>
                  </a:lnTo>
                  <a:lnTo>
                    <a:pt x="901242" y="228447"/>
                  </a:lnTo>
                  <a:lnTo>
                    <a:pt x="886574" y="228447"/>
                  </a:lnTo>
                  <a:lnTo>
                    <a:pt x="879246" y="229717"/>
                  </a:lnTo>
                  <a:lnTo>
                    <a:pt x="887552" y="229717"/>
                  </a:lnTo>
                  <a:lnTo>
                    <a:pt x="891705" y="230987"/>
                  </a:lnTo>
                  <a:lnTo>
                    <a:pt x="886650" y="230987"/>
                  </a:lnTo>
                  <a:lnTo>
                    <a:pt x="885939" y="232270"/>
                  </a:lnTo>
                  <a:lnTo>
                    <a:pt x="884529" y="233527"/>
                  </a:lnTo>
                  <a:lnTo>
                    <a:pt x="865632" y="233527"/>
                  </a:lnTo>
                  <a:lnTo>
                    <a:pt x="859536" y="232270"/>
                  </a:lnTo>
                  <a:lnTo>
                    <a:pt x="853757" y="233527"/>
                  </a:lnTo>
                  <a:lnTo>
                    <a:pt x="839127" y="233527"/>
                  </a:lnTo>
                  <a:lnTo>
                    <a:pt x="836853" y="232257"/>
                  </a:lnTo>
                  <a:lnTo>
                    <a:pt x="840892" y="229717"/>
                  </a:lnTo>
                  <a:lnTo>
                    <a:pt x="839419" y="229717"/>
                  </a:lnTo>
                  <a:lnTo>
                    <a:pt x="832612" y="230987"/>
                  </a:lnTo>
                  <a:lnTo>
                    <a:pt x="812380" y="232270"/>
                  </a:lnTo>
                  <a:lnTo>
                    <a:pt x="804748" y="233527"/>
                  </a:lnTo>
                  <a:lnTo>
                    <a:pt x="807135" y="232270"/>
                  </a:lnTo>
                  <a:lnTo>
                    <a:pt x="807237" y="230987"/>
                  </a:lnTo>
                  <a:lnTo>
                    <a:pt x="806450" y="230987"/>
                  </a:lnTo>
                  <a:lnTo>
                    <a:pt x="801687" y="233527"/>
                  </a:lnTo>
                  <a:lnTo>
                    <a:pt x="796239" y="232257"/>
                  </a:lnTo>
                  <a:lnTo>
                    <a:pt x="795426" y="232257"/>
                  </a:lnTo>
                  <a:lnTo>
                    <a:pt x="796277" y="230987"/>
                  </a:lnTo>
                  <a:lnTo>
                    <a:pt x="789901" y="230987"/>
                  </a:lnTo>
                  <a:lnTo>
                    <a:pt x="790359" y="232257"/>
                  </a:lnTo>
                  <a:lnTo>
                    <a:pt x="790244" y="233527"/>
                  </a:lnTo>
                  <a:lnTo>
                    <a:pt x="783640" y="233527"/>
                  </a:lnTo>
                  <a:lnTo>
                    <a:pt x="782904" y="232257"/>
                  </a:lnTo>
                  <a:lnTo>
                    <a:pt x="771639" y="232270"/>
                  </a:lnTo>
                  <a:lnTo>
                    <a:pt x="744067" y="234797"/>
                  </a:lnTo>
                  <a:lnTo>
                    <a:pt x="730567" y="234797"/>
                  </a:lnTo>
                  <a:lnTo>
                    <a:pt x="730631" y="233527"/>
                  </a:lnTo>
                  <a:lnTo>
                    <a:pt x="735584" y="233527"/>
                  </a:lnTo>
                  <a:lnTo>
                    <a:pt x="740384" y="232257"/>
                  </a:lnTo>
                  <a:lnTo>
                    <a:pt x="739965" y="232270"/>
                  </a:lnTo>
                  <a:lnTo>
                    <a:pt x="700608" y="234797"/>
                  </a:lnTo>
                  <a:lnTo>
                    <a:pt x="680923" y="237337"/>
                  </a:lnTo>
                  <a:lnTo>
                    <a:pt x="661797" y="238607"/>
                  </a:lnTo>
                  <a:lnTo>
                    <a:pt x="666457" y="238607"/>
                  </a:lnTo>
                  <a:lnTo>
                    <a:pt x="662000" y="239877"/>
                  </a:lnTo>
                  <a:lnTo>
                    <a:pt x="644994" y="239877"/>
                  </a:lnTo>
                  <a:lnTo>
                    <a:pt x="635304" y="241147"/>
                  </a:lnTo>
                  <a:lnTo>
                    <a:pt x="638365" y="239877"/>
                  </a:lnTo>
                  <a:lnTo>
                    <a:pt x="639178" y="238607"/>
                  </a:lnTo>
                  <a:lnTo>
                    <a:pt x="638390" y="238607"/>
                  </a:lnTo>
                  <a:lnTo>
                    <a:pt x="611339" y="241147"/>
                  </a:lnTo>
                  <a:lnTo>
                    <a:pt x="577837" y="246227"/>
                  </a:lnTo>
                  <a:lnTo>
                    <a:pt x="580948" y="244957"/>
                  </a:lnTo>
                  <a:lnTo>
                    <a:pt x="562521" y="244957"/>
                  </a:lnTo>
                  <a:lnTo>
                    <a:pt x="552564" y="246227"/>
                  </a:lnTo>
                  <a:lnTo>
                    <a:pt x="543560" y="247497"/>
                  </a:lnTo>
                  <a:lnTo>
                    <a:pt x="540448" y="248767"/>
                  </a:lnTo>
                  <a:lnTo>
                    <a:pt x="534250" y="248767"/>
                  </a:lnTo>
                  <a:lnTo>
                    <a:pt x="538162" y="250037"/>
                  </a:lnTo>
                  <a:lnTo>
                    <a:pt x="513448" y="251307"/>
                  </a:lnTo>
                  <a:lnTo>
                    <a:pt x="489978" y="253847"/>
                  </a:lnTo>
                  <a:lnTo>
                    <a:pt x="467233" y="257657"/>
                  </a:lnTo>
                  <a:lnTo>
                    <a:pt x="448640" y="258711"/>
                  </a:lnTo>
                  <a:lnTo>
                    <a:pt x="452996" y="256387"/>
                  </a:lnTo>
                  <a:lnTo>
                    <a:pt x="450189" y="257657"/>
                  </a:lnTo>
                  <a:lnTo>
                    <a:pt x="425196" y="261467"/>
                  </a:lnTo>
                  <a:lnTo>
                    <a:pt x="427405" y="264007"/>
                  </a:lnTo>
                  <a:lnTo>
                    <a:pt x="428625" y="262737"/>
                  </a:lnTo>
                  <a:lnTo>
                    <a:pt x="434086" y="262737"/>
                  </a:lnTo>
                  <a:lnTo>
                    <a:pt x="431038" y="264007"/>
                  </a:lnTo>
                  <a:lnTo>
                    <a:pt x="424065" y="266547"/>
                  </a:lnTo>
                  <a:lnTo>
                    <a:pt x="417855" y="267817"/>
                  </a:lnTo>
                  <a:lnTo>
                    <a:pt x="422389" y="265277"/>
                  </a:lnTo>
                  <a:lnTo>
                    <a:pt x="421157" y="265277"/>
                  </a:lnTo>
                  <a:lnTo>
                    <a:pt x="416890" y="264007"/>
                  </a:lnTo>
                  <a:lnTo>
                    <a:pt x="412356" y="264007"/>
                  </a:lnTo>
                  <a:lnTo>
                    <a:pt x="413245" y="265277"/>
                  </a:lnTo>
                  <a:lnTo>
                    <a:pt x="411645" y="265277"/>
                  </a:lnTo>
                  <a:lnTo>
                    <a:pt x="412140" y="266547"/>
                  </a:lnTo>
                  <a:lnTo>
                    <a:pt x="405879" y="266547"/>
                  </a:lnTo>
                  <a:lnTo>
                    <a:pt x="403936" y="267817"/>
                  </a:lnTo>
                  <a:lnTo>
                    <a:pt x="401129" y="269087"/>
                  </a:lnTo>
                  <a:lnTo>
                    <a:pt x="423341" y="269087"/>
                  </a:lnTo>
                  <a:lnTo>
                    <a:pt x="423164" y="271627"/>
                  </a:lnTo>
                  <a:lnTo>
                    <a:pt x="421360" y="271627"/>
                  </a:lnTo>
                  <a:lnTo>
                    <a:pt x="415785" y="274167"/>
                  </a:lnTo>
                  <a:lnTo>
                    <a:pt x="424929" y="271830"/>
                  </a:lnTo>
                  <a:lnTo>
                    <a:pt x="424268" y="272275"/>
                  </a:lnTo>
                  <a:lnTo>
                    <a:pt x="423633" y="272757"/>
                  </a:lnTo>
                  <a:lnTo>
                    <a:pt x="428205" y="271056"/>
                  </a:lnTo>
                  <a:lnTo>
                    <a:pt x="426072" y="271373"/>
                  </a:lnTo>
                  <a:lnTo>
                    <a:pt x="427837" y="270357"/>
                  </a:lnTo>
                  <a:lnTo>
                    <a:pt x="430860" y="270357"/>
                  </a:lnTo>
                  <a:lnTo>
                    <a:pt x="437210" y="269087"/>
                  </a:lnTo>
                  <a:lnTo>
                    <a:pt x="435000" y="271627"/>
                  </a:lnTo>
                  <a:lnTo>
                    <a:pt x="444868" y="269087"/>
                  </a:lnTo>
                  <a:lnTo>
                    <a:pt x="449999" y="267817"/>
                  </a:lnTo>
                  <a:lnTo>
                    <a:pt x="455117" y="266547"/>
                  </a:lnTo>
                  <a:lnTo>
                    <a:pt x="466128" y="265277"/>
                  </a:lnTo>
                  <a:lnTo>
                    <a:pt x="478282" y="264007"/>
                  </a:lnTo>
                  <a:lnTo>
                    <a:pt x="476656" y="262737"/>
                  </a:lnTo>
                  <a:lnTo>
                    <a:pt x="473710" y="261467"/>
                  </a:lnTo>
                  <a:lnTo>
                    <a:pt x="473951" y="260197"/>
                  </a:lnTo>
                  <a:lnTo>
                    <a:pt x="477939" y="258927"/>
                  </a:lnTo>
                  <a:lnTo>
                    <a:pt x="481926" y="257657"/>
                  </a:lnTo>
                  <a:lnTo>
                    <a:pt x="482727" y="258927"/>
                  </a:lnTo>
                  <a:lnTo>
                    <a:pt x="483031" y="259359"/>
                  </a:lnTo>
                  <a:lnTo>
                    <a:pt x="484339" y="258927"/>
                  </a:lnTo>
                  <a:lnTo>
                    <a:pt x="487489" y="260197"/>
                  </a:lnTo>
                  <a:lnTo>
                    <a:pt x="490601" y="260197"/>
                  </a:lnTo>
                  <a:lnTo>
                    <a:pt x="490651" y="261467"/>
                  </a:lnTo>
                  <a:lnTo>
                    <a:pt x="495300" y="260197"/>
                  </a:lnTo>
                  <a:lnTo>
                    <a:pt x="494550" y="261467"/>
                  </a:lnTo>
                  <a:lnTo>
                    <a:pt x="502310" y="261467"/>
                  </a:lnTo>
                  <a:lnTo>
                    <a:pt x="505218" y="262737"/>
                  </a:lnTo>
                  <a:lnTo>
                    <a:pt x="504520" y="261467"/>
                  </a:lnTo>
                  <a:lnTo>
                    <a:pt x="505002" y="260197"/>
                  </a:lnTo>
                  <a:lnTo>
                    <a:pt x="510070" y="260197"/>
                  </a:lnTo>
                  <a:lnTo>
                    <a:pt x="516483" y="258927"/>
                  </a:lnTo>
                  <a:lnTo>
                    <a:pt x="518337" y="260197"/>
                  </a:lnTo>
                  <a:lnTo>
                    <a:pt x="519176" y="260197"/>
                  </a:lnTo>
                  <a:lnTo>
                    <a:pt x="522554" y="261467"/>
                  </a:lnTo>
                  <a:lnTo>
                    <a:pt x="525627" y="260197"/>
                  </a:lnTo>
                  <a:lnTo>
                    <a:pt x="534149" y="260197"/>
                  </a:lnTo>
                  <a:lnTo>
                    <a:pt x="534149" y="258927"/>
                  </a:lnTo>
                  <a:lnTo>
                    <a:pt x="534136" y="257657"/>
                  </a:lnTo>
                  <a:lnTo>
                    <a:pt x="538822" y="257657"/>
                  </a:lnTo>
                  <a:lnTo>
                    <a:pt x="540372" y="258927"/>
                  </a:lnTo>
                  <a:lnTo>
                    <a:pt x="548055" y="257657"/>
                  </a:lnTo>
                  <a:lnTo>
                    <a:pt x="557822" y="255117"/>
                  </a:lnTo>
                  <a:lnTo>
                    <a:pt x="564845" y="253847"/>
                  </a:lnTo>
                  <a:lnTo>
                    <a:pt x="564311" y="252577"/>
                  </a:lnTo>
                  <a:lnTo>
                    <a:pt x="563587" y="252577"/>
                  </a:lnTo>
                  <a:lnTo>
                    <a:pt x="564248" y="252539"/>
                  </a:lnTo>
                  <a:lnTo>
                    <a:pt x="564883" y="252539"/>
                  </a:lnTo>
                  <a:lnTo>
                    <a:pt x="564489" y="252514"/>
                  </a:lnTo>
                  <a:lnTo>
                    <a:pt x="632561" y="247497"/>
                  </a:lnTo>
                  <a:lnTo>
                    <a:pt x="632587" y="248767"/>
                  </a:lnTo>
                  <a:lnTo>
                    <a:pt x="642924" y="247497"/>
                  </a:lnTo>
                  <a:lnTo>
                    <a:pt x="653491" y="246227"/>
                  </a:lnTo>
                  <a:lnTo>
                    <a:pt x="663333" y="244957"/>
                  </a:lnTo>
                  <a:lnTo>
                    <a:pt x="671525" y="243687"/>
                  </a:lnTo>
                  <a:lnTo>
                    <a:pt x="680910" y="243687"/>
                  </a:lnTo>
                  <a:lnTo>
                    <a:pt x="679284" y="244957"/>
                  </a:lnTo>
                  <a:lnTo>
                    <a:pt x="685546" y="244957"/>
                  </a:lnTo>
                  <a:lnTo>
                    <a:pt x="690549" y="243687"/>
                  </a:lnTo>
                  <a:lnTo>
                    <a:pt x="705294" y="243687"/>
                  </a:lnTo>
                  <a:lnTo>
                    <a:pt x="701344" y="244957"/>
                  </a:lnTo>
                  <a:lnTo>
                    <a:pt x="716432" y="244957"/>
                  </a:lnTo>
                  <a:lnTo>
                    <a:pt x="725271" y="243687"/>
                  </a:lnTo>
                  <a:lnTo>
                    <a:pt x="724941" y="244957"/>
                  </a:lnTo>
                  <a:lnTo>
                    <a:pt x="741591" y="244957"/>
                  </a:lnTo>
                  <a:lnTo>
                    <a:pt x="732269" y="243687"/>
                  </a:lnTo>
                  <a:lnTo>
                    <a:pt x="745515" y="243687"/>
                  </a:lnTo>
                  <a:lnTo>
                    <a:pt x="751801" y="242417"/>
                  </a:lnTo>
                  <a:lnTo>
                    <a:pt x="748499" y="244957"/>
                  </a:lnTo>
                  <a:lnTo>
                    <a:pt x="767867" y="244957"/>
                  </a:lnTo>
                  <a:lnTo>
                    <a:pt x="802106" y="242417"/>
                  </a:lnTo>
                  <a:lnTo>
                    <a:pt x="817892" y="243687"/>
                  </a:lnTo>
                  <a:lnTo>
                    <a:pt x="818692" y="242417"/>
                  </a:lnTo>
                  <a:lnTo>
                    <a:pt x="813993" y="242417"/>
                  </a:lnTo>
                  <a:lnTo>
                    <a:pt x="809155" y="241147"/>
                  </a:lnTo>
                  <a:lnTo>
                    <a:pt x="809523" y="239877"/>
                  </a:lnTo>
                  <a:lnTo>
                    <a:pt x="818832" y="241147"/>
                  </a:lnTo>
                  <a:lnTo>
                    <a:pt x="827443" y="242417"/>
                  </a:lnTo>
                  <a:lnTo>
                    <a:pt x="834453" y="243687"/>
                  </a:lnTo>
                  <a:lnTo>
                    <a:pt x="848893" y="243687"/>
                  </a:lnTo>
                  <a:lnTo>
                    <a:pt x="862266" y="241147"/>
                  </a:lnTo>
                  <a:lnTo>
                    <a:pt x="872667" y="239877"/>
                  </a:lnTo>
                  <a:lnTo>
                    <a:pt x="870394" y="239877"/>
                  </a:lnTo>
                  <a:lnTo>
                    <a:pt x="868210" y="237337"/>
                  </a:lnTo>
                  <a:lnTo>
                    <a:pt x="881557" y="236067"/>
                  </a:lnTo>
                  <a:lnTo>
                    <a:pt x="894054" y="236067"/>
                  </a:lnTo>
                  <a:lnTo>
                    <a:pt x="896899" y="239877"/>
                  </a:lnTo>
                  <a:lnTo>
                    <a:pt x="889038" y="241147"/>
                  </a:lnTo>
                  <a:lnTo>
                    <a:pt x="888161" y="241147"/>
                  </a:lnTo>
                  <a:lnTo>
                    <a:pt x="895464" y="242417"/>
                  </a:lnTo>
                  <a:lnTo>
                    <a:pt x="900836" y="242417"/>
                  </a:lnTo>
                  <a:lnTo>
                    <a:pt x="901280" y="243687"/>
                  </a:lnTo>
                  <a:lnTo>
                    <a:pt x="910691" y="242417"/>
                  </a:lnTo>
                  <a:lnTo>
                    <a:pt x="937158" y="242417"/>
                  </a:lnTo>
                  <a:lnTo>
                    <a:pt x="934758" y="241147"/>
                  </a:lnTo>
                  <a:lnTo>
                    <a:pt x="953782" y="241147"/>
                  </a:lnTo>
                  <a:lnTo>
                    <a:pt x="956652" y="239877"/>
                  </a:lnTo>
                  <a:lnTo>
                    <a:pt x="968019" y="239877"/>
                  </a:lnTo>
                  <a:lnTo>
                    <a:pt x="968222" y="241147"/>
                  </a:lnTo>
                  <a:lnTo>
                    <a:pt x="969784" y="242417"/>
                  </a:lnTo>
                  <a:lnTo>
                    <a:pt x="977493" y="241147"/>
                  </a:lnTo>
                  <a:lnTo>
                    <a:pt x="987513" y="242417"/>
                  </a:lnTo>
                  <a:lnTo>
                    <a:pt x="975550" y="244957"/>
                  </a:lnTo>
                  <a:lnTo>
                    <a:pt x="986396" y="243687"/>
                  </a:lnTo>
                  <a:lnTo>
                    <a:pt x="996251" y="244957"/>
                  </a:lnTo>
                  <a:lnTo>
                    <a:pt x="1004874" y="246227"/>
                  </a:lnTo>
                  <a:lnTo>
                    <a:pt x="1012075" y="247497"/>
                  </a:lnTo>
                  <a:lnTo>
                    <a:pt x="1016685" y="247497"/>
                  </a:lnTo>
                  <a:lnTo>
                    <a:pt x="1012240" y="244957"/>
                  </a:lnTo>
                  <a:lnTo>
                    <a:pt x="1016863" y="246227"/>
                  </a:lnTo>
                  <a:lnTo>
                    <a:pt x="1020787" y="246227"/>
                  </a:lnTo>
                  <a:lnTo>
                    <a:pt x="1020673" y="247497"/>
                  </a:lnTo>
                  <a:lnTo>
                    <a:pt x="1025486" y="246227"/>
                  </a:lnTo>
                  <a:lnTo>
                    <a:pt x="1021295" y="244957"/>
                  </a:lnTo>
                  <a:lnTo>
                    <a:pt x="1017104" y="243687"/>
                  </a:lnTo>
                  <a:lnTo>
                    <a:pt x="1026642" y="242417"/>
                  </a:lnTo>
                  <a:lnTo>
                    <a:pt x="1032789" y="243687"/>
                  </a:lnTo>
                  <a:lnTo>
                    <a:pt x="1045514" y="242417"/>
                  </a:lnTo>
                  <a:lnTo>
                    <a:pt x="1047559" y="244957"/>
                  </a:lnTo>
                  <a:lnTo>
                    <a:pt x="1039253" y="244957"/>
                  </a:lnTo>
                  <a:lnTo>
                    <a:pt x="1039622" y="246227"/>
                  </a:lnTo>
                  <a:lnTo>
                    <a:pt x="1033145" y="247497"/>
                  </a:lnTo>
                  <a:lnTo>
                    <a:pt x="1042009" y="247497"/>
                  </a:lnTo>
                  <a:lnTo>
                    <a:pt x="1039812" y="247624"/>
                  </a:lnTo>
                  <a:lnTo>
                    <a:pt x="1041298" y="247637"/>
                  </a:lnTo>
                  <a:lnTo>
                    <a:pt x="1042885" y="247535"/>
                  </a:lnTo>
                  <a:lnTo>
                    <a:pt x="1042631" y="247497"/>
                  </a:lnTo>
                  <a:lnTo>
                    <a:pt x="1044155" y="247497"/>
                  </a:lnTo>
                  <a:lnTo>
                    <a:pt x="1042885" y="248767"/>
                  </a:lnTo>
                  <a:lnTo>
                    <a:pt x="1056551" y="248767"/>
                  </a:lnTo>
                  <a:lnTo>
                    <a:pt x="1060919" y="247497"/>
                  </a:lnTo>
                  <a:lnTo>
                    <a:pt x="1070813" y="246227"/>
                  </a:lnTo>
                  <a:lnTo>
                    <a:pt x="1068298" y="247497"/>
                  </a:lnTo>
                  <a:lnTo>
                    <a:pt x="1072286" y="248234"/>
                  </a:lnTo>
                  <a:lnTo>
                    <a:pt x="1074699" y="247497"/>
                  </a:lnTo>
                  <a:lnTo>
                    <a:pt x="1081887" y="246227"/>
                  </a:lnTo>
                  <a:lnTo>
                    <a:pt x="1094193" y="247497"/>
                  </a:lnTo>
                  <a:lnTo>
                    <a:pt x="1095362" y="246227"/>
                  </a:lnTo>
                  <a:lnTo>
                    <a:pt x="1101826" y="246227"/>
                  </a:lnTo>
                  <a:lnTo>
                    <a:pt x="1094460" y="244957"/>
                  </a:lnTo>
                  <a:lnTo>
                    <a:pt x="1103985" y="244957"/>
                  </a:lnTo>
                  <a:lnTo>
                    <a:pt x="1111846" y="244957"/>
                  </a:lnTo>
                  <a:lnTo>
                    <a:pt x="1112075" y="245389"/>
                  </a:lnTo>
                  <a:lnTo>
                    <a:pt x="1114691" y="244957"/>
                  </a:lnTo>
                  <a:lnTo>
                    <a:pt x="1123073" y="247497"/>
                  </a:lnTo>
                  <a:lnTo>
                    <a:pt x="1132154" y="248767"/>
                  </a:lnTo>
                  <a:lnTo>
                    <a:pt x="1141907" y="248767"/>
                  </a:lnTo>
                  <a:lnTo>
                    <a:pt x="1148016" y="250037"/>
                  </a:lnTo>
                  <a:lnTo>
                    <a:pt x="1142339" y="251307"/>
                  </a:lnTo>
                  <a:lnTo>
                    <a:pt x="1147724" y="252577"/>
                  </a:lnTo>
                  <a:lnTo>
                    <a:pt x="1156817" y="252577"/>
                  </a:lnTo>
                  <a:lnTo>
                    <a:pt x="1170025" y="255117"/>
                  </a:lnTo>
                  <a:lnTo>
                    <a:pt x="1179537" y="255117"/>
                  </a:lnTo>
                  <a:lnTo>
                    <a:pt x="1177340" y="253847"/>
                  </a:lnTo>
                  <a:lnTo>
                    <a:pt x="1176845" y="253568"/>
                  </a:lnTo>
                  <a:lnTo>
                    <a:pt x="1185494" y="252577"/>
                  </a:lnTo>
                  <a:lnTo>
                    <a:pt x="1159611" y="251307"/>
                  </a:lnTo>
                  <a:lnTo>
                    <a:pt x="1176350" y="250037"/>
                  </a:lnTo>
                  <a:lnTo>
                    <a:pt x="1155192" y="250037"/>
                  </a:lnTo>
                  <a:lnTo>
                    <a:pt x="1163180" y="248767"/>
                  </a:lnTo>
                  <a:lnTo>
                    <a:pt x="1162342" y="248767"/>
                  </a:lnTo>
                  <a:lnTo>
                    <a:pt x="1158722" y="247497"/>
                  </a:lnTo>
                  <a:lnTo>
                    <a:pt x="1166647" y="248767"/>
                  </a:lnTo>
                  <a:lnTo>
                    <a:pt x="1183259" y="248767"/>
                  </a:lnTo>
                  <a:lnTo>
                    <a:pt x="1192161" y="250037"/>
                  </a:lnTo>
                  <a:lnTo>
                    <a:pt x="1191450" y="253847"/>
                  </a:lnTo>
                  <a:lnTo>
                    <a:pt x="1217853" y="256387"/>
                  </a:lnTo>
                  <a:lnTo>
                    <a:pt x="1232001" y="256387"/>
                  </a:lnTo>
                  <a:lnTo>
                    <a:pt x="1248397" y="257657"/>
                  </a:lnTo>
                  <a:lnTo>
                    <a:pt x="1240751" y="256387"/>
                  </a:lnTo>
                  <a:lnTo>
                    <a:pt x="1244130" y="255117"/>
                  </a:lnTo>
                  <a:lnTo>
                    <a:pt x="1255598" y="257657"/>
                  </a:lnTo>
                  <a:lnTo>
                    <a:pt x="1263434" y="257657"/>
                  </a:lnTo>
                  <a:lnTo>
                    <a:pt x="1262583" y="258927"/>
                  </a:lnTo>
                  <a:lnTo>
                    <a:pt x="1267383" y="260197"/>
                  </a:lnTo>
                  <a:lnTo>
                    <a:pt x="1270609" y="261467"/>
                  </a:lnTo>
                  <a:lnTo>
                    <a:pt x="1270304" y="260197"/>
                  </a:lnTo>
                  <a:lnTo>
                    <a:pt x="1288148" y="262737"/>
                  </a:lnTo>
                  <a:lnTo>
                    <a:pt x="1290624" y="260197"/>
                  </a:lnTo>
                  <a:lnTo>
                    <a:pt x="1301140" y="262737"/>
                  </a:lnTo>
                  <a:lnTo>
                    <a:pt x="1313091" y="264007"/>
                  </a:lnTo>
                  <a:lnTo>
                    <a:pt x="1321968" y="264007"/>
                  </a:lnTo>
                  <a:lnTo>
                    <a:pt x="1330706" y="262737"/>
                  </a:lnTo>
                  <a:lnTo>
                    <a:pt x="1342224" y="264007"/>
                  </a:lnTo>
                  <a:lnTo>
                    <a:pt x="1340002" y="265277"/>
                  </a:lnTo>
                  <a:lnTo>
                    <a:pt x="1339773" y="265277"/>
                  </a:lnTo>
                  <a:lnTo>
                    <a:pt x="1338275" y="266547"/>
                  </a:lnTo>
                  <a:lnTo>
                    <a:pt x="1332217" y="266547"/>
                  </a:lnTo>
                  <a:lnTo>
                    <a:pt x="1338414" y="267817"/>
                  </a:lnTo>
                  <a:lnTo>
                    <a:pt x="1344180" y="267817"/>
                  </a:lnTo>
                  <a:lnTo>
                    <a:pt x="1347685" y="269087"/>
                  </a:lnTo>
                  <a:lnTo>
                    <a:pt x="1361605" y="267817"/>
                  </a:lnTo>
                  <a:lnTo>
                    <a:pt x="1366139" y="268871"/>
                  </a:lnTo>
                  <a:lnTo>
                    <a:pt x="1365973" y="268884"/>
                  </a:lnTo>
                  <a:lnTo>
                    <a:pt x="1364576" y="268846"/>
                  </a:lnTo>
                  <a:lnTo>
                    <a:pt x="1364894" y="269011"/>
                  </a:lnTo>
                  <a:lnTo>
                    <a:pt x="1367104" y="269087"/>
                  </a:lnTo>
                  <a:lnTo>
                    <a:pt x="1367256" y="269087"/>
                  </a:lnTo>
                  <a:lnTo>
                    <a:pt x="1368056" y="269113"/>
                  </a:lnTo>
                  <a:lnTo>
                    <a:pt x="1369834" y="269087"/>
                  </a:lnTo>
                  <a:lnTo>
                    <a:pt x="1370863" y="267817"/>
                  </a:lnTo>
                  <a:lnTo>
                    <a:pt x="1377810" y="269087"/>
                  </a:lnTo>
                  <a:lnTo>
                    <a:pt x="1388313" y="269087"/>
                  </a:lnTo>
                  <a:lnTo>
                    <a:pt x="1399273" y="271627"/>
                  </a:lnTo>
                  <a:lnTo>
                    <a:pt x="1437360" y="275437"/>
                  </a:lnTo>
                  <a:lnTo>
                    <a:pt x="1451406" y="279006"/>
                  </a:lnTo>
                  <a:lnTo>
                    <a:pt x="1450390" y="278892"/>
                  </a:lnTo>
                  <a:lnTo>
                    <a:pt x="1449451" y="278790"/>
                  </a:lnTo>
                  <a:lnTo>
                    <a:pt x="1454010" y="279768"/>
                  </a:lnTo>
                  <a:lnTo>
                    <a:pt x="1452867" y="279311"/>
                  </a:lnTo>
                  <a:lnTo>
                    <a:pt x="1484680" y="283057"/>
                  </a:lnTo>
                  <a:lnTo>
                    <a:pt x="1494523" y="284327"/>
                  </a:lnTo>
                  <a:lnTo>
                    <a:pt x="1493685" y="285597"/>
                  </a:lnTo>
                  <a:lnTo>
                    <a:pt x="1492097" y="285597"/>
                  </a:lnTo>
                  <a:lnTo>
                    <a:pt x="1501152" y="286867"/>
                  </a:lnTo>
                  <a:lnTo>
                    <a:pt x="1506232" y="285597"/>
                  </a:lnTo>
                  <a:lnTo>
                    <a:pt x="1511757" y="285597"/>
                  </a:lnTo>
                  <a:lnTo>
                    <a:pt x="1522120" y="286867"/>
                  </a:lnTo>
                  <a:lnTo>
                    <a:pt x="1524584" y="288137"/>
                  </a:lnTo>
                  <a:lnTo>
                    <a:pt x="1517700" y="288137"/>
                  </a:lnTo>
                  <a:lnTo>
                    <a:pt x="1522349" y="290677"/>
                  </a:lnTo>
                  <a:lnTo>
                    <a:pt x="1531645" y="291947"/>
                  </a:lnTo>
                  <a:lnTo>
                    <a:pt x="1542910" y="293217"/>
                  </a:lnTo>
                  <a:lnTo>
                    <a:pt x="1553464" y="295757"/>
                  </a:lnTo>
                  <a:lnTo>
                    <a:pt x="1550301" y="295757"/>
                  </a:lnTo>
                  <a:lnTo>
                    <a:pt x="1558404" y="297027"/>
                  </a:lnTo>
                  <a:lnTo>
                    <a:pt x="1568081" y="298297"/>
                  </a:lnTo>
                  <a:lnTo>
                    <a:pt x="1590700" y="300837"/>
                  </a:lnTo>
                  <a:lnTo>
                    <a:pt x="1589836" y="300837"/>
                  </a:lnTo>
                  <a:lnTo>
                    <a:pt x="1590471" y="302107"/>
                  </a:lnTo>
                  <a:lnTo>
                    <a:pt x="1612925" y="302107"/>
                  </a:lnTo>
                  <a:lnTo>
                    <a:pt x="1626019" y="304647"/>
                  </a:lnTo>
                  <a:lnTo>
                    <a:pt x="1638515" y="305917"/>
                  </a:lnTo>
                  <a:lnTo>
                    <a:pt x="1633359" y="307187"/>
                  </a:lnTo>
                  <a:lnTo>
                    <a:pt x="1631302" y="305917"/>
                  </a:lnTo>
                  <a:lnTo>
                    <a:pt x="1633905" y="308457"/>
                  </a:lnTo>
                  <a:lnTo>
                    <a:pt x="1636839" y="307187"/>
                  </a:lnTo>
                  <a:lnTo>
                    <a:pt x="1637525" y="307187"/>
                  </a:lnTo>
                  <a:lnTo>
                    <a:pt x="1639519" y="305917"/>
                  </a:lnTo>
                  <a:lnTo>
                    <a:pt x="1646377" y="305917"/>
                  </a:lnTo>
                  <a:lnTo>
                    <a:pt x="1650707" y="308457"/>
                  </a:lnTo>
                  <a:lnTo>
                    <a:pt x="1660499" y="310997"/>
                  </a:lnTo>
                  <a:lnTo>
                    <a:pt x="1661452" y="313537"/>
                  </a:lnTo>
                  <a:lnTo>
                    <a:pt x="1648396" y="310997"/>
                  </a:lnTo>
                  <a:lnTo>
                    <a:pt x="1654606" y="314807"/>
                  </a:lnTo>
                  <a:lnTo>
                    <a:pt x="1665274" y="313537"/>
                  </a:lnTo>
                  <a:lnTo>
                    <a:pt x="1672069" y="316077"/>
                  </a:lnTo>
                  <a:lnTo>
                    <a:pt x="1670977" y="316077"/>
                  </a:lnTo>
                  <a:lnTo>
                    <a:pt x="1683004" y="318617"/>
                  </a:lnTo>
                  <a:lnTo>
                    <a:pt x="1691576" y="318617"/>
                  </a:lnTo>
                  <a:lnTo>
                    <a:pt x="1700403" y="319887"/>
                  </a:lnTo>
                  <a:lnTo>
                    <a:pt x="1713230" y="321157"/>
                  </a:lnTo>
                  <a:lnTo>
                    <a:pt x="1711185" y="319887"/>
                  </a:lnTo>
                  <a:lnTo>
                    <a:pt x="1718043" y="321157"/>
                  </a:lnTo>
                  <a:lnTo>
                    <a:pt x="1726057" y="323697"/>
                  </a:lnTo>
                  <a:lnTo>
                    <a:pt x="1732813" y="323697"/>
                  </a:lnTo>
                  <a:lnTo>
                    <a:pt x="1735772" y="327507"/>
                  </a:lnTo>
                  <a:lnTo>
                    <a:pt x="1743646" y="328777"/>
                  </a:lnTo>
                  <a:lnTo>
                    <a:pt x="1754301" y="328777"/>
                  </a:lnTo>
                  <a:lnTo>
                    <a:pt x="1766087" y="331317"/>
                  </a:lnTo>
                  <a:lnTo>
                    <a:pt x="1777339" y="332587"/>
                  </a:lnTo>
                  <a:lnTo>
                    <a:pt x="1770468" y="332587"/>
                  </a:lnTo>
                  <a:lnTo>
                    <a:pt x="1779358" y="333857"/>
                  </a:lnTo>
                  <a:lnTo>
                    <a:pt x="1789264" y="335127"/>
                  </a:lnTo>
                  <a:lnTo>
                    <a:pt x="1800174" y="337667"/>
                  </a:lnTo>
                  <a:lnTo>
                    <a:pt x="1804822" y="341477"/>
                  </a:lnTo>
                  <a:lnTo>
                    <a:pt x="1819630" y="345287"/>
                  </a:lnTo>
                  <a:lnTo>
                    <a:pt x="1837042" y="349097"/>
                  </a:lnTo>
                  <a:lnTo>
                    <a:pt x="1849488" y="354177"/>
                  </a:lnTo>
                  <a:lnTo>
                    <a:pt x="1869706" y="357987"/>
                  </a:lnTo>
                  <a:lnTo>
                    <a:pt x="1890001" y="363067"/>
                  </a:lnTo>
                  <a:lnTo>
                    <a:pt x="1911032" y="369417"/>
                  </a:lnTo>
                  <a:lnTo>
                    <a:pt x="1933435" y="375767"/>
                  </a:lnTo>
                  <a:lnTo>
                    <a:pt x="1930692" y="371957"/>
                  </a:lnTo>
                  <a:lnTo>
                    <a:pt x="1934184" y="373227"/>
                  </a:lnTo>
                  <a:lnTo>
                    <a:pt x="1939378" y="374497"/>
                  </a:lnTo>
                  <a:lnTo>
                    <a:pt x="1941753" y="373227"/>
                  </a:lnTo>
                  <a:lnTo>
                    <a:pt x="1949030" y="374497"/>
                  </a:lnTo>
                  <a:lnTo>
                    <a:pt x="1950999" y="375424"/>
                  </a:lnTo>
                  <a:lnTo>
                    <a:pt x="1950770" y="375488"/>
                  </a:lnTo>
                  <a:lnTo>
                    <a:pt x="1947037" y="375754"/>
                  </a:lnTo>
                  <a:lnTo>
                    <a:pt x="1945373" y="376643"/>
                  </a:lnTo>
                  <a:lnTo>
                    <a:pt x="1949983" y="379031"/>
                  </a:lnTo>
                  <a:lnTo>
                    <a:pt x="1948370" y="377342"/>
                  </a:lnTo>
                  <a:lnTo>
                    <a:pt x="1953056" y="377609"/>
                  </a:lnTo>
                  <a:lnTo>
                    <a:pt x="1956612" y="377583"/>
                  </a:lnTo>
                  <a:lnTo>
                    <a:pt x="1973453" y="384657"/>
                  </a:lnTo>
                  <a:lnTo>
                    <a:pt x="1978279" y="387197"/>
                  </a:lnTo>
                  <a:lnTo>
                    <a:pt x="1966353" y="383387"/>
                  </a:lnTo>
                  <a:lnTo>
                    <a:pt x="1966734" y="384657"/>
                  </a:lnTo>
                  <a:lnTo>
                    <a:pt x="1974456" y="387197"/>
                  </a:lnTo>
                  <a:lnTo>
                    <a:pt x="1976920" y="388467"/>
                  </a:lnTo>
                  <a:lnTo>
                    <a:pt x="1978342" y="389737"/>
                  </a:lnTo>
                  <a:lnTo>
                    <a:pt x="1982927" y="392277"/>
                  </a:lnTo>
                  <a:lnTo>
                    <a:pt x="1981238" y="389737"/>
                  </a:lnTo>
                  <a:lnTo>
                    <a:pt x="1989035" y="391007"/>
                  </a:lnTo>
                  <a:lnTo>
                    <a:pt x="1997849" y="394817"/>
                  </a:lnTo>
                  <a:lnTo>
                    <a:pt x="1988185" y="389737"/>
                  </a:lnTo>
                  <a:lnTo>
                    <a:pt x="1985772" y="388467"/>
                  </a:lnTo>
                  <a:lnTo>
                    <a:pt x="1998497" y="392277"/>
                  </a:lnTo>
                  <a:lnTo>
                    <a:pt x="2006130" y="394817"/>
                  </a:lnTo>
                  <a:lnTo>
                    <a:pt x="2013762" y="398627"/>
                  </a:lnTo>
                  <a:lnTo>
                    <a:pt x="2026500" y="401167"/>
                  </a:lnTo>
                  <a:lnTo>
                    <a:pt x="2019147" y="401167"/>
                  </a:lnTo>
                  <a:lnTo>
                    <a:pt x="2030704" y="403707"/>
                  </a:lnTo>
                  <a:lnTo>
                    <a:pt x="2045779" y="408787"/>
                  </a:lnTo>
                  <a:lnTo>
                    <a:pt x="2060994" y="412597"/>
                  </a:lnTo>
                  <a:lnTo>
                    <a:pt x="2072894" y="413867"/>
                  </a:lnTo>
                  <a:lnTo>
                    <a:pt x="2074735" y="415137"/>
                  </a:lnTo>
                  <a:lnTo>
                    <a:pt x="2076996" y="416407"/>
                  </a:lnTo>
                  <a:lnTo>
                    <a:pt x="2071941" y="415137"/>
                  </a:lnTo>
                  <a:lnTo>
                    <a:pt x="2082304" y="418947"/>
                  </a:lnTo>
                  <a:lnTo>
                    <a:pt x="2104161" y="424027"/>
                  </a:lnTo>
                  <a:lnTo>
                    <a:pt x="2115070" y="427837"/>
                  </a:lnTo>
                  <a:lnTo>
                    <a:pt x="2125637" y="430377"/>
                  </a:lnTo>
                  <a:lnTo>
                    <a:pt x="2135644" y="432917"/>
                  </a:lnTo>
                  <a:lnTo>
                    <a:pt x="2144852" y="436727"/>
                  </a:lnTo>
                  <a:lnTo>
                    <a:pt x="2152980" y="440537"/>
                  </a:lnTo>
                  <a:lnTo>
                    <a:pt x="2150592" y="440537"/>
                  </a:lnTo>
                  <a:lnTo>
                    <a:pt x="2155672" y="441807"/>
                  </a:lnTo>
                  <a:lnTo>
                    <a:pt x="2159939" y="441807"/>
                  </a:lnTo>
                  <a:lnTo>
                    <a:pt x="2165807" y="444347"/>
                  </a:lnTo>
                  <a:lnTo>
                    <a:pt x="2163445" y="444347"/>
                  </a:lnTo>
                  <a:lnTo>
                    <a:pt x="2165718" y="445617"/>
                  </a:lnTo>
                  <a:lnTo>
                    <a:pt x="2179599" y="448157"/>
                  </a:lnTo>
                  <a:lnTo>
                    <a:pt x="2185987" y="450697"/>
                  </a:lnTo>
                  <a:lnTo>
                    <a:pt x="2179917" y="450697"/>
                  </a:lnTo>
                  <a:lnTo>
                    <a:pt x="2197443" y="457047"/>
                  </a:lnTo>
                  <a:lnTo>
                    <a:pt x="2212632" y="460857"/>
                  </a:lnTo>
                  <a:lnTo>
                    <a:pt x="2227122" y="464667"/>
                  </a:lnTo>
                  <a:lnTo>
                    <a:pt x="2242553" y="469747"/>
                  </a:lnTo>
                  <a:lnTo>
                    <a:pt x="2245106" y="472287"/>
                  </a:lnTo>
                  <a:lnTo>
                    <a:pt x="2252649" y="477367"/>
                  </a:lnTo>
                  <a:lnTo>
                    <a:pt x="2262263" y="481177"/>
                  </a:lnTo>
                  <a:lnTo>
                    <a:pt x="2271077" y="484987"/>
                  </a:lnTo>
                  <a:lnTo>
                    <a:pt x="2270544" y="486257"/>
                  </a:lnTo>
                  <a:lnTo>
                    <a:pt x="2291638" y="493877"/>
                  </a:lnTo>
                  <a:lnTo>
                    <a:pt x="2329929" y="506577"/>
                  </a:lnTo>
                  <a:lnTo>
                    <a:pt x="2349881" y="514197"/>
                  </a:lnTo>
                  <a:lnTo>
                    <a:pt x="2432558" y="553567"/>
                  </a:lnTo>
                  <a:lnTo>
                    <a:pt x="2428722" y="551027"/>
                  </a:lnTo>
                  <a:lnTo>
                    <a:pt x="2434298" y="552297"/>
                  </a:lnTo>
                  <a:lnTo>
                    <a:pt x="2439212" y="553567"/>
                  </a:lnTo>
                  <a:lnTo>
                    <a:pt x="2445207" y="557377"/>
                  </a:lnTo>
                  <a:lnTo>
                    <a:pt x="2457564" y="559917"/>
                  </a:lnTo>
                  <a:lnTo>
                    <a:pt x="2455291" y="562457"/>
                  </a:lnTo>
                  <a:lnTo>
                    <a:pt x="2453068" y="561187"/>
                  </a:lnTo>
                  <a:lnTo>
                    <a:pt x="2457297" y="564997"/>
                  </a:lnTo>
                  <a:lnTo>
                    <a:pt x="2463990" y="568807"/>
                  </a:lnTo>
                  <a:lnTo>
                    <a:pt x="2479840" y="576427"/>
                  </a:lnTo>
                  <a:lnTo>
                    <a:pt x="2483218" y="573887"/>
                  </a:lnTo>
                  <a:lnTo>
                    <a:pt x="2489174" y="577697"/>
                  </a:lnTo>
                  <a:lnTo>
                    <a:pt x="2510256" y="589127"/>
                  </a:lnTo>
                  <a:lnTo>
                    <a:pt x="2522258" y="594207"/>
                  </a:lnTo>
                  <a:lnTo>
                    <a:pt x="2539657" y="603097"/>
                  </a:lnTo>
                  <a:lnTo>
                    <a:pt x="2549906" y="608177"/>
                  </a:lnTo>
                  <a:lnTo>
                    <a:pt x="2558313" y="613257"/>
                  </a:lnTo>
                  <a:lnTo>
                    <a:pt x="2564193" y="618337"/>
                  </a:lnTo>
                  <a:lnTo>
                    <a:pt x="2570899" y="619607"/>
                  </a:lnTo>
                  <a:lnTo>
                    <a:pt x="2578633" y="624687"/>
                  </a:lnTo>
                  <a:lnTo>
                    <a:pt x="2585275" y="625957"/>
                  </a:lnTo>
                  <a:lnTo>
                    <a:pt x="2583954" y="628497"/>
                  </a:lnTo>
                  <a:lnTo>
                    <a:pt x="2630589" y="653897"/>
                  </a:lnTo>
                  <a:lnTo>
                    <a:pt x="2625585" y="652627"/>
                  </a:lnTo>
                  <a:lnTo>
                    <a:pt x="2633497" y="656437"/>
                  </a:lnTo>
                  <a:lnTo>
                    <a:pt x="2646946" y="658977"/>
                  </a:lnTo>
                  <a:lnTo>
                    <a:pt x="2654439" y="661517"/>
                  </a:lnTo>
                  <a:lnTo>
                    <a:pt x="2656154" y="666597"/>
                  </a:lnTo>
                  <a:lnTo>
                    <a:pt x="2671470" y="675487"/>
                  </a:lnTo>
                  <a:lnTo>
                    <a:pt x="2686672" y="685647"/>
                  </a:lnTo>
                  <a:lnTo>
                    <a:pt x="2702077" y="694537"/>
                  </a:lnTo>
                  <a:lnTo>
                    <a:pt x="2717952" y="702157"/>
                  </a:lnTo>
                  <a:lnTo>
                    <a:pt x="2716326" y="702157"/>
                  </a:lnTo>
                  <a:lnTo>
                    <a:pt x="2712999" y="700887"/>
                  </a:lnTo>
                  <a:lnTo>
                    <a:pt x="2722499" y="707237"/>
                  </a:lnTo>
                  <a:lnTo>
                    <a:pt x="2734145" y="714857"/>
                  </a:lnTo>
                  <a:lnTo>
                    <a:pt x="2743784" y="719937"/>
                  </a:lnTo>
                  <a:lnTo>
                    <a:pt x="2747340" y="718667"/>
                  </a:lnTo>
                  <a:lnTo>
                    <a:pt x="2750210" y="722477"/>
                  </a:lnTo>
                  <a:lnTo>
                    <a:pt x="2758617" y="727557"/>
                  </a:lnTo>
                  <a:lnTo>
                    <a:pt x="2769425" y="732637"/>
                  </a:lnTo>
                  <a:lnTo>
                    <a:pt x="2779496" y="737717"/>
                  </a:lnTo>
                  <a:lnTo>
                    <a:pt x="2776702" y="738987"/>
                  </a:lnTo>
                  <a:lnTo>
                    <a:pt x="2783128" y="741527"/>
                  </a:lnTo>
                  <a:lnTo>
                    <a:pt x="2787954" y="742797"/>
                  </a:lnTo>
                  <a:lnTo>
                    <a:pt x="2801188" y="749147"/>
                  </a:lnTo>
                  <a:lnTo>
                    <a:pt x="2804096" y="751687"/>
                  </a:lnTo>
                  <a:lnTo>
                    <a:pt x="2803664" y="752170"/>
                  </a:lnTo>
                  <a:lnTo>
                    <a:pt x="2804820" y="752957"/>
                  </a:lnTo>
                  <a:lnTo>
                    <a:pt x="2808732" y="754227"/>
                  </a:lnTo>
                  <a:lnTo>
                    <a:pt x="2813037" y="756767"/>
                  </a:lnTo>
                  <a:lnTo>
                    <a:pt x="2819844" y="760577"/>
                  </a:lnTo>
                  <a:lnTo>
                    <a:pt x="2814548" y="759307"/>
                  </a:lnTo>
                  <a:lnTo>
                    <a:pt x="2824911" y="765657"/>
                  </a:lnTo>
                  <a:lnTo>
                    <a:pt x="2824403" y="764387"/>
                  </a:lnTo>
                  <a:lnTo>
                    <a:pt x="2830868" y="766927"/>
                  </a:lnTo>
                  <a:lnTo>
                    <a:pt x="2837700" y="770737"/>
                  </a:lnTo>
                  <a:lnTo>
                    <a:pt x="2849842" y="780897"/>
                  </a:lnTo>
                  <a:lnTo>
                    <a:pt x="2850286" y="783437"/>
                  </a:lnTo>
                  <a:lnTo>
                    <a:pt x="2852293" y="783437"/>
                  </a:lnTo>
                  <a:lnTo>
                    <a:pt x="2858706" y="785977"/>
                  </a:lnTo>
                  <a:lnTo>
                    <a:pt x="2864396" y="791057"/>
                  </a:lnTo>
                  <a:lnTo>
                    <a:pt x="2864777" y="792264"/>
                  </a:lnTo>
                  <a:lnTo>
                    <a:pt x="2872308" y="797407"/>
                  </a:lnTo>
                  <a:lnTo>
                    <a:pt x="2881846" y="803757"/>
                  </a:lnTo>
                  <a:lnTo>
                    <a:pt x="2890329" y="808837"/>
                  </a:lnTo>
                  <a:lnTo>
                    <a:pt x="2898292" y="815187"/>
                  </a:lnTo>
                  <a:lnTo>
                    <a:pt x="2898140" y="815187"/>
                  </a:lnTo>
                  <a:lnTo>
                    <a:pt x="2898711" y="816457"/>
                  </a:lnTo>
                  <a:lnTo>
                    <a:pt x="2899549" y="817727"/>
                  </a:lnTo>
                  <a:lnTo>
                    <a:pt x="2890101" y="810107"/>
                  </a:lnTo>
                  <a:lnTo>
                    <a:pt x="2886316" y="807567"/>
                  </a:lnTo>
                  <a:lnTo>
                    <a:pt x="2882519" y="805027"/>
                  </a:lnTo>
                  <a:lnTo>
                    <a:pt x="2877667" y="802487"/>
                  </a:lnTo>
                  <a:lnTo>
                    <a:pt x="2876410" y="801217"/>
                  </a:lnTo>
                  <a:lnTo>
                    <a:pt x="2877299" y="803757"/>
                  </a:lnTo>
                  <a:lnTo>
                    <a:pt x="2879547" y="806297"/>
                  </a:lnTo>
                  <a:lnTo>
                    <a:pt x="2880080" y="807567"/>
                  </a:lnTo>
                  <a:lnTo>
                    <a:pt x="2875864" y="806297"/>
                  </a:lnTo>
                  <a:lnTo>
                    <a:pt x="2884157" y="810107"/>
                  </a:lnTo>
                  <a:lnTo>
                    <a:pt x="2893847" y="815187"/>
                  </a:lnTo>
                  <a:lnTo>
                    <a:pt x="2903639" y="821537"/>
                  </a:lnTo>
                  <a:lnTo>
                    <a:pt x="2912249" y="826617"/>
                  </a:lnTo>
                  <a:lnTo>
                    <a:pt x="2913049" y="827887"/>
                  </a:lnTo>
                  <a:lnTo>
                    <a:pt x="2912046" y="827887"/>
                  </a:lnTo>
                  <a:lnTo>
                    <a:pt x="2916669" y="830427"/>
                  </a:lnTo>
                  <a:lnTo>
                    <a:pt x="2918930" y="831697"/>
                  </a:lnTo>
                  <a:lnTo>
                    <a:pt x="2924149" y="836777"/>
                  </a:lnTo>
                  <a:lnTo>
                    <a:pt x="2927388" y="838047"/>
                  </a:lnTo>
                  <a:lnTo>
                    <a:pt x="2927807" y="840587"/>
                  </a:lnTo>
                  <a:lnTo>
                    <a:pt x="2939224" y="848207"/>
                  </a:lnTo>
                  <a:lnTo>
                    <a:pt x="2944406" y="852017"/>
                  </a:lnTo>
                  <a:lnTo>
                    <a:pt x="2945193" y="849477"/>
                  </a:lnTo>
                  <a:lnTo>
                    <a:pt x="2951924" y="855827"/>
                  </a:lnTo>
                  <a:lnTo>
                    <a:pt x="2946450" y="849477"/>
                  </a:lnTo>
                  <a:lnTo>
                    <a:pt x="2947200" y="849477"/>
                  </a:lnTo>
                  <a:lnTo>
                    <a:pt x="2945307" y="848207"/>
                  </a:lnTo>
                  <a:lnTo>
                    <a:pt x="2941739" y="845667"/>
                  </a:lnTo>
                  <a:lnTo>
                    <a:pt x="2942056" y="845667"/>
                  </a:lnTo>
                  <a:lnTo>
                    <a:pt x="2942272" y="845794"/>
                  </a:lnTo>
                  <a:lnTo>
                    <a:pt x="2942602" y="845934"/>
                  </a:lnTo>
                  <a:lnTo>
                    <a:pt x="2943275" y="846404"/>
                  </a:lnTo>
                  <a:lnTo>
                    <a:pt x="2942577" y="845667"/>
                  </a:lnTo>
                  <a:lnTo>
                    <a:pt x="2944952" y="845667"/>
                  </a:lnTo>
                  <a:lnTo>
                    <a:pt x="2948749" y="846937"/>
                  </a:lnTo>
                  <a:lnTo>
                    <a:pt x="2950819" y="848207"/>
                  </a:lnTo>
                  <a:lnTo>
                    <a:pt x="2956052" y="854557"/>
                  </a:lnTo>
                  <a:lnTo>
                    <a:pt x="2967583" y="865987"/>
                  </a:lnTo>
                  <a:lnTo>
                    <a:pt x="2970199" y="869797"/>
                  </a:lnTo>
                  <a:lnTo>
                    <a:pt x="2983496" y="878687"/>
                  </a:lnTo>
                  <a:lnTo>
                    <a:pt x="2997289" y="888847"/>
                  </a:lnTo>
                  <a:lnTo>
                    <a:pt x="3010268" y="896467"/>
                  </a:lnTo>
                  <a:lnTo>
                    <a:pt x="3021152" y="901547"/>
                  </a:lnTo>
                  <a:lnTo>
                    <a:pt x="3026054" y="904087"/>
                  </a:lnTo>
                  <a:lnTo>
                    <a:pt x="3025737" y="906627"/>
                  </a:lnTo>
                  <a:lnTo>
                    <a:pt x="3027083" y="907897"/>
                  </a:lnTo>
                  <a:lnTo>
                    <a:pt x="3024187" y="906627"/>
                  </a:lnTo>
                  <a:lnTo>
                    <a:pt x="3021076" y="904087"/>
                  </a:lnTo>
                  <a:lnTo>
                    <a:pt x="3019310" y="904087"/>
                  </a:lnTo>
                  <a:lnTo>
                    <a:pt x="3027769" y="909167"/>
                  </a:lnTo>
                  <a:lnTo>
                    <a:pt x="3037167" y="915517"/>
                  </a:lnTo>
                  <a:lnTo>
                    <a:pt x="3045434" y="920597"/>
                  </a:lnTo>
                  <a:lnTo>
                    <a:pt x="3050540" y="923137"/>
                  </a:lnTo>
                  <a:lnTo>
                    <a:pt x="3053969" y="926947"/>
                  </a:lnTo>
                  <a:lnTo>
                    <a:pt x="3052000" y="926947"/>
                  </a:lnTo>
                  <a:lnTo>
                    <a:pt x="3058376" y="932027"/>
                  </a:lnTo>
                  <a:lnTo>
                    <a:pt x="3055772" y="930757"/>
                  </a:lnTo>
                  <a:lnTo>
                    <a:pt x="3076257" y="948537"/>
                  </a:lnTo>
                  <a:lnTo>
                    <a:pt x="3096717" y="962507"/>
                  </a:lnTo>
                  <a:lnTo>
                    <a:pt x="3117634" y="976477"/>
                  </a:lnTo>
                  <a:lnTo>
                    <a:pt x="3136328" y="992746"/>
                  </a:lnTo>
                  <a:lnTo>
                    <a:pt x="3136188" y="991717"/>
                  </a:lnTo>
                  <a:lnTo>
                    <a:pt x="3143148" y="998067"/>
                  </a:lnTo>
                  <a:lnTo>
                    <a:pt x="3150273" y="1004417"/>
                  </a:lnTo>
                  <a:lnTo>
                    <a:pt x="3157486" y="1010767"/>
                  </a:lnTo>
                  <a:lnTo>
                    <a:pt x="3164776" y="1015847"/>
                  </a:lnTo>
                  <a:lnTo>
                    <a:pt x="3208096" y="1052677"/>
                  </a:lnTo>
                  <a:lnTo>
                    <a:pt x="3222294" y="1065377"/>
                  </a:lnTo>
                  <a:lnTo>
                    <a:pt x="3236049" y="1078077"/>
                  </a:lnTo>
                  <a:lnTo>
                    <a:pt x="3249180" y="1090777"/>
                  </a:lnTo>
                  <a:lnTo>
                    <a:pt x="3259061" y="1099667"/>
                  </a:lnTo>
                  <a:lnTo>
                    <a:pt x="3261360" y="1099667"/>
                  </a:lnTo>
                  <a:lnTo>
                    <a:pt x="3268611" y="1103477"/>
                  </a:lnTo>
                  <a:lnTo>
                    <a:pt x="3269361" y="1107287"/>
                  </a:lnTo>
                  <a:lnTo>
                    <a:pt x="3281972" y="1114907"/>
                  </a:lnTo>
                  <a:lnTo>
                    <a:pt x="3292589" y="1125067"/>
                  </a:lnTo>
                  <a:lnTo>
                    <a:pt x="3301746" y="1135227"/>
                  </a:lnTo>
                  <a:lnTo>
                    <a:pt x="3311855" y="1146657"/>
                  </a:lnTo>
                  <a:lnTo>
                    <a:pt x="3325355" y="1158087"/>
                  </a:lnTo>
                  <a:lnTo>
                    <a:pt x="3343706" y="1174597"/>
                  </a:lnTo>
                  <a:lnTo>
                    <a:pt x="3344583" y="1174597"/>
                  </a:lnTo>
                  <a:lnTo>
                    <a:pt x="3347021" y="1175867"/>
                  </a:lnTo>
                  <a:lnTo>
                    <a:pt x="3349117" y="1178407"/>
                  </a:lnTo>
                  <a:lnTo>
                    <a:pt x="3348520" y="1179677"/>
                  </a:lnTo>
                  <a:lnTo>
                    <a:pt x="3366566" y="1193647"/>
                  </a:lnTo>
                  <a:lnTo>
                    <a:pt x="3371227" y="1199997"/>
                  </a:lnTo>
                  <a:lnTo>
                    <a:pt x="3370884" y="1201267"/>
                  </a:lnTo>
                  <a:lnTo>
                    <a:pt x="3371735" y="1203807"/>
                  </a:lnTo>
                  <a:lnTo>
                    <a:pt x="3379965" y="1212697"/>
                  </a:lnTo>
                  <a:lnTo>
                    <a:pt x="3386518" y="1217777"/>
                  </a:lnTo>
                  <a:lnTo>
                    <a:pt x="3393617" y="1222857"/>
                  </a:lnTo>
                  <a:lnTo>
                    <a:pt x="3398964" y="1225397"/>
                  </a:lnTo>
                  <a:lnTo>
                    <a:pt x="3400221" y="1225397"/>
                  </a:lnTo>
                  <a:lnTo>
                    <a:pt x="3397440" y="1222857"/>
                  </a:lnTo>
                  <a:lnTo>
                    <a:pt x="3393503" y="1219047"/>
                  </a:lnTo>
                  <a:lnTo>
                    <a:pt x="3394125" y="1217777"/>
                  </a:lnTo>
                  <a:lnTo>
                    <a:pt x="3400653" y="1222641"/>
                  </a:lnTo>
                  <a:lnTo>
                    <a:pt x="3400133" y="1222819"/>
                  </a:lnTo>
                  <a:lnTo>
                    <a:pt x="3399866" y="1223098"/>
                  </a:lnTo>
                  <a:lnTo>
                    <a:pt x="3402317" y="1223619"/>
                  </a:lnTo>
                  <a:lnTo>
                    <a:pt x="3401377" y="1222857"/>
                  </a:lnTo>
                  <a:lnTo>
                    <a:pt x="3403981" y="1222857"/>
                  </a:lnTo>
                  <a:lnTo>
                    <a:pt x="3406051" y="122031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657549" y="3547509"/>
              <a:ext cx="688340" cy="441959"/>
            </a:xfrm>
            <a:custGeom>
              <a:avLst/>
              <a:gdLst/>
              <a:ahLst/>
              <a:cxnLst/>
              <a:rect l="l" t="t" r="r" b="b"/>
              <a:pathLst>
                <a:path w="688339" h="441960">
                  <a:moveTo>
                    <a:pt x="12763" y="353187"/>
                  </a:moveTo>
                  <a:lnTo>
                    <a:pt x="12700" y="353060"/>
                  </a:lnTo>
                  <a:lnTo>
                    <a:pt x="12763" y="353187"/>
                  </a:lnTo>
                  <a:close/>
                </a:path>
                <a:path w="688339" h="441960">
                  <a:moveTo>
                    <a:pt x="24015" y="371233"/>
                  </a:moveTo>
                  <a:lnTo>
                    <a:pt x="23571" y="370535"/>
                  </a:lnTo>
                  <a:lnTo>
                    <a:pt x="23291" y="371043"/>
                  </a:lnTo>
                  <a:lnTo>
                    <a:pt x="24015" y="371233"/>
                  </a:lnTo>
                  <a:close/>
                </a:path>
                <a:path w="688339" h="441960">
                  <a:moveTo>
                    <a:pt x="25920" y="371741"/>
                  </a:moveTo>
                  <a:lnTo>
                    <a:pt x="24015" y="371233"/>
                  </a:lnTo>
                  <a:lnTo>
                    <a:pt x="24104" y="371373"/>
                  </a:lnTo>
                  <a:lnTo>
                    <a:pt x="24180" y="371741"/>
                  </a:lnTo>
                  <a:lnTo>
                    <a:pt x="23126" y="373392"/>
                  </a:lnTo>
                  <a:lnTo>
                    <a:pt x="25120" y="373519"/>
                  </a:lnTo>
                  <a:lnTo>
                    <a:pt x="25920" y="371741"/>
                  </a:lnTo>
                  <a:close/>
                </a:path>
                <a:path w="688339" h="441960">
                  <a:moveTo>
                    <a:pt x="28054" y="371398"/>
                  </a:moveTo>
                  <a:lnTo>
                    <a:pt x="27520" y="372122"/>
                  </a:lnTo>
                  <a:lnTo>
                    <a:pt x="28003" y="371614"/>
                  </a:lnTo>
                  <a:lnTo>
                    <a:pt x="28054" y="371398"/>
                  </a:lnTo>
                  <a:close/>
                </a:path>
                <a:path w="688339" h="441960">
                  <a:moveTo>
                    <a:pt x="43370" y="341630"/>
                  </a:moveTo>
                  <a:lnTo>
                    <a:pt x="43345" y="341376"/>
                  </a:lnTo>
                  <a:lnTo>
                    <a:pt x="43027" y="341630"/>
                  </a:lnTo>
                  <a:lnTo>
                    <a:pt x="43370" y="341630"/>
                  </a:lnTo>
                  <a:close/>
                </a:path>
                <a:path w="688339" h="441960">
                  <a:moveTo>
                    <a:pt x="52311" y="364451"/>
                  </a:moveTo>
                  <a:lnTo>
                    <a:pt x="51993" y="364502"/>
                  </a:lnTo>
                  <a:lnTo>
                    <a:pt x="52298" y="364502"/>
                  </a:lnTo>
                  <a:close/>
                </a:path>
                <a:path w="688339" h="441960">
                  <a:moveTo>
                    <a:pt x="61595" y="327660"/>
                  </a:moveTo>
                  <a:lnTo>
                    <a:pt x="59766" y="327660"/>
                  </a:lnTo>
                  <a:lnTo>
                    <a:pt x="61290" y="328307"/>
                  </a:lnTo>
                  <a:lnTo>
                    <a:pt x="61595" y="327660"/>
                  </a:lnTo>
                  <a:close/>
                </a:path>
                <a:path w="688339" h="441960">
                  <a:moveTo>
                    <a:pt x="62776" y="328930"/>
                  </a:moveTo>
                  <a:lnTo>
                    <a:pt x="61290" y="328307"/>
                  </a:lnTo>
                  <a:lnTo>
                    <a:pt x="60439" y="330200"/>
                  </a:lnTo>
                  <a:lnTo>
                    <a:pt x="62776" y="328930"/>
                  </a:lnTo>
                  <a:close/>
                </a:path>
                <a:path w="688339" h="441960">
                  <a:moveTo>
                    <a:pt x="71653" y="362089"/>
                  </a:moveTo>
                  <a:lnTo>
                    <a:pt x="70929" y="361708"/>
                  </a:lnTo>
                  <a:lnTo>
                    <a:pt x="71424" y="362305"/>
                  </a:lnTo>
                  <a:lnTo>
                    <a:pt x="71653" y="362089"/>
                  </a:lnTo>
                  <a:close/>
                </a:path>
                <a:path w="688339" h="441960">
                  <a:moveTo>
                    <a:pt x="72186" y="363385"/>
                  </a:moveTo>
                  <a:lnTo>
                    <a:pt x="72085" y="363105"/>
                  </a:lnTo>
                  <a:lnTo>
                    <a:pt x="71424" y="362305"/>
                  </a:lnTo>
                  <a:lnTo>
                    <a:pt x="69723" y="363867"/>
                  </a:lnTo>
                  <a:lnTo>
                    <a:pt x="72186" y="363385"/>
                  </a:lnTo>
                  <a:close/>
                </a:path>
                <a:path w="688339" h="441960">
                  <a:moveTo>
                    <a:pt x="73037" y="313690"/>
                  </a:moveTo>
                  <a:lnTo>
                    <a:pt x="72859" y="312420"/>
                  </a:lnTo>
                  <a:lnTo>
                    <a:pt x="72313" y="312420"/>
                  </a:lnTo>
                  <a:lnTo>
                    <a:pt x="72275" y="312902"/>
                  </a:lnTo>
                  <a:lnTo>
                    <a:pt x="73037" y="313690"/>
                  </a:lnTo>
                  <a:close/>
                </a:path>
                <a:path w="688339" h="441960">
                  <a:moveTo>
                    <a:pt x="75501" y="309803"/>
                  </a:moveTo>
                  <a:lnTo>
                    <a:pt x="74993" y="309562"/>
                  </a:lnTo>
                  <a:lnTo>
                    <a:pt x="74866" y="309918"/>
                  </a:lnTo>
                  <a:lnTo>
                    <a:pt x="74688" y="310210"/>
                  </a:lnTo>
                  <a:lnTo>
                    <a:pt x="75501" y="309918"/>
                  </a:lnTo>
                  <a:lnTo>
                    <a:pt x="75323" y="309880"/>
                  </a:lnTo>
                  <a:lnTo>
                    <a:pt x="75501" y="309803"/>
                  </a:lnTo>
                  <a:close/>
                </a:path>
                <a:path w="688339" h="441960">
                  <a:moveTo>
                    <a:pt x="80416" y="289560"/>
                  </a:moveTo>
                  <a:lnTo>
                    <a:pt x="79705" y="290830"/>
                  </a:lnTo>
                  <a:lnTo>
                    <a:pt x="80416" y="289560"/>
                  </a:lnTo>
                  <a:close/>
                </a:path>
                <a:path w="688339" h="441960">
                  <a:moveTo>
                    <a:pt x="87579" y="356527"/>
                  </a:moveTo>
                  <a:lnTo>
                    <a:pt x="87083" y="356044"/>
                  </a:lnTo>
                  <a:lnTo>
                    <a:pt x="86715" y="355447"/>
                  </a:lnTo>
                  <a:lnTo>
                    <a:pt x="86398" y="354863"/>
                  </a:lnTo>
                  <a:lnTo>
                    <a:pt x="86969" y="356273"/>
                  </a:lnTo>
                  <a:lnTo>
                    <a:pt x="84582" y="357365"/>
                  </a:lnTo>
                  <a:lnTo>
                    <a:pt x="87579" y="356527"/>
                  </a:lnTo>
                  <a:close/>
                </a:path>
                <a:path w="688339" h="441960">
                  <a:moveTo>
                    <a:pt x="88747" y="353148"/>
                  </a:moveTo>
                  <a:lnTo>
                    <a:pt x="86563" y="352437"/>
                  </a:lnTo>
                  <a:lnTo>
                    <a:pt x="86969" y="354342"/>
                  </a:lnTo>
                  <a:lnTo>
                    <a:pt x="87553" y="353961"/>
                  </a:lnTo>
                  <a:lnTo>
                    <a:pt x="87490" y="353834"/>
                  </a:lnTo>
                  <a:lnTo>
                    <a:pt x="87617" y="353923"/>
                  </a:lnTo>
                  <a:lnTo>
                    <a:pt x="87757" y="353834"/>
                  </a:lnTo>
                  <a:lnTo>
                    <a:pt x="88747" y="353199"/>
                  </a:lnTo>
                  <a:close/>
                </a:path>
                <a:path w="688339" h="441960">
                  <a:moveTo>
                    <a:pt x="89662" y="353453"/>
                  </a:moveTo>
                  <a:lnTo>
                    <a:pt x="89230" y="352844"/>
                  </a:lnTo>
                  <a:lnTo>
                    <a:pt x="88950" y="353072"/>
                  </a:lnTo>
                  <a:lnTo>
                    <a:pt x="88887" y="353199"/>
                  </a:lnTo>
                  <a:lnTo>
                    <a:pt x="89662" y="353453"/>
                  </a:lnTo>
                  <a:close/>
                </a:path>
                <a:path w="688339" h="441960">
                  <a:moveTo>
                    <a:pt x="98983" y="292747"/>
                  </a:moveTo>
                  <a:lnTo>
                    <a:pt x="98920" y="291007"/>
                  </a:lnTo>
                  <a:lnTo>
                    <a:pt x="98183" y="292100"/>
                  </a:lnTo>
                  <a:lnTo>
                    <a:pt x="98983" y="292747"/>
                  </a:lnTo>
                  <a:close/>
                </a:path>
                <a:path w="688339" h="441960">
                  <a:moveTo>
                    <a:pt x="101523" y="338086"/>
                  </a:moveTo>
                  <a:lnTo>
                    <a:pt x="100545" y="338721"/>
                  </a:lnTo>
                  <a:lnTo>
                    <a:pt x="101295" y="338721"/>
                  </a:lnTo>
                  <a:lnTo>
                    <a:pt x="101523" y="338086"/>
                  </a:lnTo>
                  <a:close/>
                </a:path>
                <a:path w="688339" h="441960">
                  <a:moveTo>
                    <a:pt x="115087" y="349135"/>
                  </a:moveTo>
                  <a:lnTo>
                    <a:pt x="114503" y="348970"/>
                  </a:lnTo>
                  <a:lnTo>
                    <a:pt x="114833" y="349846"/>
                  </a:lnTo>
                  <a:lnTo>
                    <a:pt x="115087" y="349135"/>
                  </a:lnTo>
                  <a:close/>
                </a:path>
                <a:path w="688339" h="441960">
                  <a:moveTo>
                    <a:pt x="115874" y="352691"/>
                  </a:moveTo>
                  <a:lnTo>
                    <a:pt x="114833" y="349846"/>
                  </a:lnTo>
                  <a:lnTo>
                    <a:pt x="114617" y="350405"/>
                  </a:lnTo>
                  <a:lnTo>
                    <a:pt x="112496" y="350647"/>
                  </a:lnTo>
                  <a:lnTo>
                    <a:pt x="113030" y="350786"/>
                  </a:lnTo>
                  <a:lnTo>
                    <a:pt x="115874" y="352691"/>
                  </a:lnTo>
                  <a:close/>
                </a:path>
                <a:path w="688339" h="441960">
                  <a:moveTo>
                    <a:pt x="118770" y="335546"/>
                  </a:moveTo>
                  <a:lnTo>
                    <a:pt x="118592" y="335407"/>
                  </a:lnTo>
                  <a:lnTo>
                    <a:pt x="118770" y="335546"/>
                  </a:lnTo>
                  <a:close/>
                </a:path>
                <a:path w="688339" h="441960">
                  <a:moveTo>
                    <a:pt x="133375" y="269240"/>
                  </a:moveTo>
                  <a:lnTo>
                    <a:pt x="130225" y="267970"/>
                  </a:lnTo>
                  <a:lnTo>
                    <a:pt x="131191" y="269240"/>
                  </a:lnTo>
                  <a:lnTo>
                    <a:pt x="133375" y="269240"/>
                  </a:lnTo>
                  <a:close/>
                </a:path>
                <a:path w="688339" h="441960">
                  <a:moveTo>
                    <a:pt x="136652" y="261620"/>
                  </a:moveTo>
                  <a:lnTo>
                    <a:pt x="120942" y="261620"/>
                  </a:lnTo>
                  <a:lnTo>
                    <a:pt x="117386" y="261620"/>
                  </a:lnTo>
                  <a:lnTo>
                    <a:pt x="116319" y="261620"/>
                  </a:lnTo>
                  <a:lnTo>
                    <a:pt x="116205" y="262890"/>
                  </a:lnTo>
                  <a:lnTo>
                    <a:pt x="135674" y="262890"/>
                  </a:lnTo>
                  <a:lnTo>
                    <a:pt x="136652" y="261620"/>
                  </a:lnTo>
                  <a:close/>
                </a:path>
                <a:path w="688339" h="441960">
                  <a:moveTo>
                    <a:pt x="142074" y="237490"/>
                  </a:moveTo>
                  <a:lnTo>
                    <a:pt x="141478" y="237490"/>
                  </a:lnTo>
                  <a:lnTo>
                    <a:pt x="141579" y="237794"/>
                  </a:lnTo>
                  <a:lnTo>
                    <a:pt x="142074" y="237490"/>
                  </a:lnTo>
                  <a:close/>
                </a:path>
                <a:path w="688339" h="441960">
                  <a:moveTo>
                    <a:pt x="150736" y="347230"/>
                  </a:moveTo>
                  <a:lnTo>
                    <a:pt x="148513" y="345325"/>
                  </a:lnTo>
                  <a:lnTo>
                    <a:pt x="148818" y="345833"/>
                  </a:lnTo>
                  <a:lnTo>
                    <a:pt x="148932" y="346341"/>
                  </a:lnTo>
                  <a:lnTo>
                    <a:pt x="148602" y="346722"/>
                  </a:lnTo>
                  <a:lnTo>
                    <a:pt x="150736" y="347230"/>
                  </a:lnTo>
                  <a:close/>
                </a:path>
                <a:path w="688339" h="441960">
                  <a:moveTo>
                    <a:pt x="152463" y="330847"/>
                  </a:moveTo>
                  <a:lnTo>
                    <a:pt x="151498" y="330466"/>
                  </a:lnTo>
                  <a:lnTo>
                    <a:pt x="152463" y="330847"/>
                  </a:lnTo>
                  <a:close/>
                </a:path>
                <a:path w="688339" h="441960">
                  <a:moveTo>
                    <a:pt x="187490" y="203466"/>
                  </a:moveTo>
                  <a:lnTo>
                    <a:pt x="185966" y="205333"/>
                  </a:lnTo>
                  <a:lnTo>
                    <a:pt x="186931" y="204812"/>
                  </a:lnTo>
                  <a:lnTo>
                    <a:pt x="187490" y="203466"/>
                  </a:lnTo>
                  <a:close/>
                </a:path>
                <a:path w="688339" h="441960">
                  <a:moveTo>
                    <a:pt x="198501" y="219710"/>
                  </a:moveTo>
                  <a:lnTo>
                    <a:pt x="198361" y="219710"/>
                  </a:lnTo>
                  <a:lnTo>
                    <a:pt x="197954" y="220980"/>
                  </a:lnTo>
                  <a:lnTo>
                    <a:pt x="198501" y="219710"/>
                  </a:lnTo>
                  <a:close/>
                </a:path>
                <a:path w="688339" h="441960">
                  <a:moveTo>
                    <a:pt x="199110" y="219710"/>
                  </a:moveTo>
                  <a:lnTo>
                    <a:pt x="198856" y="218884"/>
                  </a:lnTo>
                  <a:lnTo>
                    <a:pt x="198501" y="219710"/>
                  </a:lnTo>
                  <a:lnTo>
                    <a:pt x="199110" y="219710"/>
                  </a:lnTo>
                  <a:close/>
                </a:path>
                <a:path w="688339" h="441960">
                  <a:moveTo>
                    <a:pt x="205790" y="340779"/>
                  </a:moveTo>
                  <a:lnTo>
                    <a:pt x="205740" y="340245"/>
                  </a:lnTo>
                  <a:lnTo>
                    <a:pt x="205320" y="340728"/>
                  </a:lnTo>
                  <a:lnTo>
                    <a:pt x="205790" y="340779"/>
                  </a:lnTo>
                  <a:close/>
                </a:path>
                <a:path w="688339" h="441960">
                  <a:moveTo>
                    <a:pt x="211480" y="339318"/>
                  </a:moveTo>
                  <a:lnTo>
                    <a:pt x="210870" y="339610"/>
                  </a:lnTo>
                  <a:lnTo>
                    <a:pt x="211099" y="339648"/>
                  </a:lnTo>
                  <a:lnTo>
                    <a:pt x="211328" y="339559"/>
                  </a:lnTo>
                  <a:lnTo>
                    <a:pt x="211480" y="339318"/>
                  </a:lnTo>
                  <a:close/>
                </a:path>
                <a:path w="688339" h="441960">
                  <a:moveTo>
                    <a:pt x="220687" y="203200"/>
                  </a:moveTo>
                  <a:lnTo>
                    <a:pt x="220281" y="202641"/>
                  </a:lnTo>
                  <a:lnTo>
                    <a:pt x="219671" y="204470"/>
                  </a:lnTo>
                  <a:lnTo>
                    <a:pt x="220687" y="203200"/>
                  </a:lnTo>
                  <a:close/>
                </a:path>
                <a:path w="688339" h="441960">
                  <a:moveTo>
                    <a:pt x="221564" y="338505"/>
                  </a:moveTo>
                  <a:lnTo>
                    <a:pt x="220548" y="339356"/>
                  </a:lnTo>
                  <a:lnTo>
                    <a:pt x="221513" y="338975"/>
                  </a:lnTo>
                  <a:lnTo>
                    <a:pt x="221564" y="338505"/>
                  </a:lnTo>
                  <a:close/>
                </a:path>
                <a:path w="688339" h="441960">
                  <a:moveTo>
                    <a:pt x="221716" y="201930"/>
                  </a:moveTo>
                  <a:lnTo>
                    <a:pt x="220687" y="203200"/>
                  </a:lnTo>
                  <a:lnTo>
                    <a:pt x="221640" y="204470"/>
                  </a:lnTo>
                  <a:lnTo>
                    <a:pt x="221716" y="201930"/>
                  </a:lnTo>
                  <a:close/>
                </a:path>
                <a:path w="688339" h="441960">
                  <a:moveTo>
                    <a:pt x="244652" y="336880"/>
                  </a:moveTo>
                  <a:lnTo>
                    <a:pt x="244475" y="336156"/>
                  </a:lnTo>
                  <a:lnTo>
                    <a:pt x="243446" y="337197"/>
                  </a:lnTo>
                  <a:lnTo>
                    <a:pt x="244652" y="336880"/>
                  </a:lnTo>
                  <a:close/>
                </a:path>
                <a:path w="688339" h="441960">
                  <a:moveTo>
                    <a:pt x="245872" y="336562"/>
                  </a:moveTo>
                  <a:lnTo>
                    <a:pt x="244652" y="336880"/>
                  </a:lnTo>
                  <a:lnTo>
                    <a:pt x="244970" y="338086"/>
                  </a:lnTo>
                  <a:lnTo>
                    <a:pt x="245872" y="336562"/>
                  </a:lnTo>
                  <a:close/>
                </a:path>
                <a:path w="688339" h="441960">
                  <a:moveTo>
                    <a:pt x="255549" y="165100"/>
                  </a:moveTo>
                  <a:lnTo>
                    <a:pt x="253733" y="163830"/>
                  </a:lnTo>
                  <a:lnTo>
                    <a:pt x="253555" y="163830"/>
                  </a:lnTo>
                  <a:lnTo>
                    <a:pt x="253555" y="162560"/>
                  </a:lnTo>
                  <a:lnTo>
                    <a:pt x="253060" y="163830"/>
                  </a:lnTo>
                  <a:lnTo>
                    <a:pt x="252247" y="165100"/>
                  </a:lnTo>
                  <a:lnTo>
                    <a:pt x="255549" y="165100"/>
                  </a:lnTo>
                  <a:close/>
                </a:path>
                <a:path w="688339" h="441960">
                  <a:moveTo>
                    <a:pt x="267055" y="173990"/>
                  </a:moveTo>
                  <a:lnTo>
                    <a:pt x="267004" y="173824"/>
                  </a:lnTo>
                  <a:lnTo>
                    <a:pt x="266890" y="173990"/>
                  </a:lnTo>
                  <a:lnTo>
                    <a:pt x="267055" y="173990"/>
                  </a:lnTo>
                  <a:close/>
                </a:path>
                <a:path w="688339" h="441960">
                  <a:moveTo>
                    <a:pt x="271513" y="152400"/>
                  </a:moveTo>
                  <a:lnTo>
                    <a:pt x="270700" y="152400"/>
                  </a:lnTo>
                  <a:lnTo>
                    <a:pt x="270929" y="152654"/>
                  </a:lnTo>
                  <a:lnTo>
                    <a:pt x="271513" y="152400"/>
                  </a:lnTo>
                  <a:close/>
                </a:path>
                <a:path w="688339" h="441960">
                  <a:moveTo>
                    <a:pt x="285013" y="144780"/>
                  </a:moveTo>
                  <a:lnTo>
                    <a:pt x="283756" y="142240"/>
                  </a:lnTo>
                  <a:lnTo>
                    <a:pt x="281597" y="144780"/>
                  </a:lnTo>
                  <a:lnTo>
                    <a:pt x="285013" y="144780"/>
                  </a:lnTo>
                  <a:close/>
                </a:path>
                <a:path w="688339" h="441960">
                  <a:moveTo>
                    <a:pt x="285623" y="166370"/>
                  </a:moveTo>
                  <a:lnTo>
                    <a:pt x="251434" y="166370"/>
                  </a:lnTo>
                  <a:lnTo>
                    <a:pt x="249783" y="166370"/>
                  </a:lnTo>
                  <a:lnTo>
                    <a:pt x="244297" y="166370"/>
                  </a:lnTo>
                  <a:lnTo>
                    <a:pt x="243890" y="172720"/>
                  </a:lnTo>
                  <a:lnTo>
                    <a:pt x="239966" y="175260"/>
                  </a:lnTo>
                  <a:lnTo>
                    <a:pt x="238239" y="172720"/>
                  </a:lnTo>
                  <a:lnTo>
                    <a:pt x="233553" y="173990"/>
                  </a:lnTo>
                  <a:lnTo>
                    <a:pt x="231279" y="175260"/>
                  </a:lnTo>
                  <a:lnTo>
                    <a:pt x="231101" y="175260"/>
                  </a:lnTo>
                  <a:lnTo>
                    <a:pt x="224967" y="177800"/>
                  </a:lnTo>
                  <a:lnTo>
                    <a:pt x="222516" y="184150"/>
                  </a:lnTo>
                  <a:lnTo>
                    <a:pt x="217754" y="187960"/>
                  </a:lnTo>
                  <a:lnTo>
                    <a:pt x="212407" y="187960"/>
                  </a:lnTo>
                  <a:lnTo>
                    <a:pt x="205435" y="194310"/>
                  </a:lnTo>
                  <a:lnTo>
                    <a:pt x="198869" y="196850"/>
                  </a:lnTo>
                  <a:lnTo>
                    <a:pt x="200025" y="196850"/>
                  </a:lnTo>
                  <a:lnTo>
                    <a:pt x="200152" y="198120"/>
                  </a:lnTo>
                  <a:lnTo>
                    <a:pt x="199351" y="199390"/>
                  </a:lnTo>
                  <a:lnTo>
                    <a:pt x="197713" y="199390"/>
                  </a:lnTo>
                  <a:lnTo>
                    <a:pt x="197104" y="203200"/>
                  </a:lnTo>
                  <a:lnTo>
                    <a:pt x="195618" y="200660"/>
                  </a:lnTo>
                  <a:lnTo>
                    <a:pt x="196100" y="200660"/>
                  </a:lnTo>
                  <a:lnTo>
                    <a:pt x="193497" y="199390"/>
                  </a:lnTo>
                  <a:lnTo>
                    <a:pt x="191249" y="201930"/>
                  </a:lnTo>
                  <a:lnTo>
                    <a:pt x="189204" y="203200"/>
                  </a:lnTo>
                  <a:lnTo>
                    <a:pt x="191109" y="205740"/>
                  </a:lnTo>
                  <a:lnTo>
                    <a:pt x="182600" y="205740"/>
                  </a:lnTo>
                  <a:lnTo>
                    <a:pt x="178562" y="217170"/>
                  </a:lnTo>
                  <a:lnTo>
                    <a:pt x="172745" y="215900"/>
                  </a:lnTo>
                  <a:lnTo>
                    <a:pt x="172046" y="217170"/>
                  </a:lnTo>
                  <a:lnTo>
                    <a:pt x="170472" y="218440"/>
                  </a:lnTo>
                  <a:lnTo>
                    <a:pt x="169799" y="219710"/>
                  </a:lnTo>
                  <a:lnTo>
                    <a:pt x="168630" y="218440"/>
                  </a:lnTo>
                  <a:lnTo>
                    <a:pt x="162902" y="220980"/>
                  </a:lnTo>
                  <a:lnTo>
                    <a:pt x="158838" y="224790"/>
                  </a:lnTo>
                  <a:lnTo>
                    <a:pt x="158851" y="222250"/>
                  </a:lnTo>
                  <a:lnTo>
                    <a:pt x="156324" y="224790"/>
                  </a:lnTo>
                  <a:lnTo>
                    <a:pt x="159321" y="229870"/>
                  </a:lnTo>
                  <a:lnTo>
                    <a:pt x="157149" y="231140"/>
                  </a:lnTo>
                  <a:lnTo>
                    <a:pt x="154609" y="229870"/>
                  </a:lnTo>
                  <a:lnTo>
                    <a:pt x="150329" y="232410"/>
                  </a:lnTo>
                  <a:lnTo>
                    <a:pt x="144526" y="233680"/>
                  </a:lnTo>
                  <a:lnTo>
                    <a:pt x="142100" y="238760"/>
                  </a:lnTo>
                  <a:lnTo>
                    <a:pt x="141897" y="238760"/>
                  </a:lnTo>
                  <a:lnTo>
                    <a:pt x="141579" y="237794"/>
                  </a:lnTo>
                  <a:lnTo>
                    <a:pt x="140055" y="238760"/>
                  </a:lnTo>
                  <a:lnTo>
                    <a:pt x="133197" y="241300"/>
                  </a:lnTo>
                  <a:lnTo>
                    <a:pt x="134315" y="242150"/>
                  </a:lnTo>
                  <a:lnTo>
                    <a:pt x="132054" y="246380"/>
                  </a:lnTo>
                  <a:lnTo>
                    <a:pt x="130568" y="250190"/>
                  </a:lnTo>
                  <a:lnTo>
                    <a:pt x="129654" y="247650"/>
                  </a:lnTo>
                  <a:lnTo>
                    <a:pt x="129374" y="251460"/>
                  </a:lnTo>
                  <a:lnTo>
                    <a:pt x="129743" y="251460"/>
                  </a:lnTo>
                  <a:lnTo>
                    <a:pt x="127558" y="254000"/>
                  </a:lnTo>
                  <a:lnTo>
                    <a:pt x="126758" y="255270"/>
                  </a:lnTo>
                  <a:lnTo>
                    <a:pt x="125996" y="254000"/>
                  </a:lnTo>
                  <a:lnTo>
                    <a:pt x="127152" y="252730"/>
                  </a:lnTo>
                  <a:lnTo>
                    <a:pt x="124396" y="254000"/>
                  </a:lnTo>
                  <a:lnTo>
                    <a:pt x="126720" y="256540"/>
                  </a:lnTo>
                  <a:lnTo>
                    <a:pt x="123520" y="256540"/>
                  </a:lnTo>
                  <a:lnTo>
                    <a:pt x="123647" y="255270"/>
                  </a:lnTo>
                  <a:lnTo>
                    <a:pt x="121399" y="256540"/>
                  </a:lnTo>
                  <a:lnTo>
                    <a:pt x="122008" y="257810"/>
                  </a:lnTo>
                  <a:lnTo>
                    <a:pt x="121780" y="259080"/>
                  </a:lnTo>
                  <a:lnTo>
                    <a:pt x="121361" y="260350"/>
                  </a:lnTo>
                  <a:lnTo>
                    <a:pt x="137617" y="260350"/>
                  </a:lnTo>
                  <a:lnTo>
                    <a:pt x="139573" y="257810"/>
                  </a:lnTo>
                  <a:lnTo>
                    <a:pt x="144487" y="256540"/>
                  </a:lnTo>
                  <a:lnTo>
                    <a:pt x="144195" y="257810"/>
                  </a:lnTo>
                  <a:lnTo>
                    <a:pt x="147459" y="256540"/>
                  </a:lnTo>
                  <a:lnTo>
                    <a:pt x="146748" y="255270"/>
                  </a:lnTo>
                  <a:lnTo>
                    <a:pt x="144589" y="251460"/>
                  </a:lnTo>
                  <a:lnTo>
                    <a:pt x="148336" y="251460"/>
                  </a:lnTo>
                  <a:lnTo>
                    <a:pt x="148094" y="252730"/>
                  </a:lnTo>
                  <a:lnTo>
                    <a:pt x="152412" y="250190"/>
                  </a:lnTo>
                  <a:lnTo>
                    <a:pt x="154584" y="248920"/>
                  </a:lnTo>
                  <a:lnTo>
                    <a:pt x="158864" y="243840"/>
                  </a:lnTo>
                  <a:lnTo>
                    <a:pt x="159931" y="242570"/>
                  </a:lnTo>
                  <a:lnTo>
                    <a:pt x="166585" y="241300"/>
                  </a:lnTo>
                  <a:lnTo>
                    <a:pt x="165620" y="238760"/>
                  </a:lnTo>
                  <a:lnTo>
                    <a:pt x="173418" y="238760"/>
                  </a:lnTo>
                  <a:lnTo>
                    <a:pt x="171246" y="234950"/>
                  </a:lnTo>
                  <a:lnTo>
                    <a:pt x="175983" y="233680"/>
                  </a:lnTo>
                  <a:lnTo>
                    <a:pt x="175450" y="234950"/>
                  </a:lnTo>
                  <a:lnTo>
                    <a:pt x="181178" y="233680"/>
                  </a:lnTo>
                  <a:lnTo>
                    <a:pt x="182600" y="232410"/>
                  </a:lnTo>
                  <a:lnTo>
                    <a:pt x="182079" y="231140"/>
                  </a:lnTo>
                  <a:lnTo>
                    <a:pt x="181546" y="229870"/>
                  </a:lnTo>
                  <a:lnTo>
                    <a:pt x="182892" y="228600"/>
                  </a:lnTo>
                  <a:lnTo>
                    <a:pt x="184124" y="229755"/>
                  </a:lnTo>
                  <a:lnTo>
                    <a:pt x="184251" y="229870"/>
                  </a:lnTo>
                  <a:lnTo>
                    <a:pt x="184569" y="229628"/>
                  </a:lnTo>
                  <a:lnTo>
                    <a:pt x="184365" y="229349"/>
                  </a:lnTo>
                  <a:lnTo>
                    <a:pt x="184531" y="228600"/>
                  </a:lnTo>
                  <a:lnTo>
                    <a:pt x="185064" y="226060"/>
                  </a:lnTo>
                  <a:lnTo>
                    <a:pt x="187807" y="227330"/>
                  </a:lnTo>
                  <a:lnTo>
                    <a:pt x="188976" y="226060"/>
                  </a:lnTo>
                  <a:lnTo>
                    <a:pt x="186817" y="226060"/>
                  </a:lnTo>
                  <a:lnTo>
                    <a:pt x="187706" y="224790"/>
                  </a:lnTo>
                  <a:lnTo>
                    <a:pt x="188595" y="223520"/>
                  </a:lnTo>
                  <a:lnTo>
                    <a:pt x="194221" y="223520"/>
                  </a:lnTo>
                  <a:lnTo>
                    <a:pt x="197599" y="219710"/>
                  </a:lnTo>
                  <a:lnTo>
                    <a:pt x="198716" y="218440"/>
                  </a:lnTo>
                  <a:lnTo>
                    <a:pt x="198856" y="218884"/>
                  </a:lnTo>
                  <a:lnTo>
                    <a:pt x="199059" y="218440"/>
                  </a:lnTo>
                  <a:lnTo>
                    <a:pt x="199605" y="217170"/>
                  </a:lnTo>
                  <a:lnTo>
                    <a:pt x="199859" y="222250"/>
                  </a:lnTo>
                  <a:lnTo>
                    <a:pt x="201371" y="218440"/>
                  </a:lnTo>
                  <a:lnTo>
                    <a:pt x="200723" y="218440"/>
                  </a:lnTo>
                  <a:lnTo>
                    <a:pt x="200799" y="217170"/>
                  </a:lnTo>
                  <a:lnTo>
                    <a:pt x="202768" y="217170"/>
                  </a:lnTo>
                  <a:lnTo>
                    <a:pt x="205968" y="215900"/>
                  </a:lnTo>
                  <a:lnTo>
                    <a:pt x="207987" y="213360"/>
                  </a:lnTo>
                  <a:lnTo>
                    <a:pt x="208419" y="214630"/>
                  </a:lnTo>
                  <a:lnTo>
                    <a:pt x="210654" y="213360"/>
                  </a:lnTo>
                  <a:lnTo>
                    <a:pt x="212890" y="212090"/>
                  </a:lnTo>
                  <a:lnTo>
                    <a:pt x="216941" y="208280"/>
                  </a:lnTo>
                  <a:lnTo>
                    <a:pt x="221716" y="205740"/>
                  </a:lnTo>
                  <a:lnTo>
                    <a:pt x="219608" y="205740"/>
                  </a:lnTo>
                  <a:lnTo>
                    <a:pt x="218490" y="203200"/>
                  </a:lnTo>
                  <a:lnTo>
                    <a:pt x="219748" y="201930"/>
                  </a:lnTo>
                  <a:lnTo>
                    <a:pt x="220281" y="202641"/>
                  </a:lnTo>
                  <a:lnTo>
                    <a:pt x="220522" y="201930"/>
                  </a:lnTo>
                  <a:lnTo>
                    <a:pt x="222453" y="200660"/>
                  </a:lnTo>
                  <a:lnTo>
                    <a:pt x="223227" y="203200"/>
                  </a:lnTo>
                  <a:lnTo>
                    <a:pt x="222643" y="204470"/>
                  </a:lnTo>
                  <a:lnTo>
                    <a:pt x="224345" y="201930"/>
                  </a:lnTo>
                  <a:lnTo>
                    <a:pt x="224866" y="203200"/>
                  </a:lnTo>
                  <a:lnTo>
                    <a:pt x="224574" y="203200"/>
                  </a:lnTo>
                  <a:lnTo>
                    <a:pt x="224942" y="204470"/>
                  </a:lnTo>
                  <a:lnTo>
                    <a:pt x="224980" y="203200"/>
                  </a:lnTo>
                  <a:lnTo>
                    <a:pt x="225005" y="201930"/>
                  </a:lnTo>
                  <a:lnTo>
                    <a:pt x="230009" y="204470"/>
                  </a:lnTo>
                  <a:lnTo>
                    <a:pt x="229908" y="201930"/>
                  </a:lnTo>
                  <a:lnTo>
                    <a:pt x="229857" y="200660"/>
                  </a:lnTo>
                  <a:lnTo>
                    <a:pt x="230365" y="201930"/>
                  </a:lnTo>
                  <a:lnTo>
                    <a:pt x="231965" y="200660"/>
                  </a:lnTo>
                  <a:lnTo>
                    <a:pt x="235140" y="198120"/>
                  </a:lnTo>
                  <a:lnTo>
                    <a:pt x="236842" y="196850"/>
                  </a:lnTo>
                  <a:lnTo>
                    <a:pt x="240665" y="193040"/>
                  </a:lnTo>
                  <a:lnTo>
                    <a:pt x="239610" y="191770"/>
                  </a:lnTo>
                  <a:lnTo>
                    <a:pt x="241388" y="191770"/>
                  </a:lnTo>
                  <a:lnTo>
                    <a:pt x="241642" y="189230"/>
                  </a:lnTo>
                  <a:lnTo>
                    <a:pt x="244919" y="187960"/>
                  </a:lnTo>
                  <a:lnTo>
                    <a:pt x="249021" y="186690"/>
                  </a:lnTo>
                  <a:lnTo>
                    <a:pt x="252437" y="185420"/>
                  </a:lnTo>
                  <a:lnTo>
                    <a:pt x="254355" y="182880"/>
                  </a:lnTo>
                  <a:lnTo>
                    <a:pt x="253873" y="182880"/>
                  </a:lnTo>
                  <a:lnTo>
                    <a:pt x="252222" y="182880"/>
                  </a:lnTo>
                  <a:lnTo>
                    <a:pt x="252679" y="181610"/>
                  </a:lnTo>
                  <a:lnTo>
                    <a:pt x="253873" y="182880"/>
                  </a:lnTo>
                  <a:lnTo>
                    <a:pt x="255574" y="181610"/>
                  </a:lnTo>
                  <a:lnTo>
                    <a:pt x="257289" y="180340"/>
                  </a:lnTo>
                  <a:lnTo>
                    <a:pt x="256184" y="182880"/>
                  </a:lnTo>
                  <a:lnTo>
                    <a:pt x="259638" y="180340"/>
                  </a:lnTo>
                  <a:lnTo>
                    <a:pt x="261366" y="179070"/>
                  </a:lnTo>
                  <a:lnTo>
                    <a:pt x="265899" y="175260"/>
                  </a:lnTo>
                  <a:lnTo>
                    <a:pt x="264922" y="173990"/>
                  </a:lnTo>
                  <a:lnTo>
                    <a:pt x="264096" y="173990"/>
                  </a:lnTo>
                  <a:lnTo>
                    <a:pt x="264909" y="172720"/>
                  </a:lnTo>
                  <a:lnTo>
                    <a:pt x="266712" y="172720"/>
                  </a:lnTo>
                  <a:lnTo>
                    <a:pt x="267004" y="173824"/>
                  </a:lnTo>
                  <a:lnTo>
                    <a:pt x="267804" y="172720"/>
                  </a:lnTo>
                  <a:lnTo>
                    <a:pt x="271449" y="167640"/>
                  </a:lnTo>
                  <a:lnTo>
                    <a:pt x="283527" y="170180"/>
                  </a:lnTo>
                  <a:lnTo>
                    <a:pt x="284924" y="167640"/>
                  </a:lnTo>
                  <a:lnTo>
                    <a:pt x="285623" y="166370"/>
                  </a:lnTo>
                  <a:close/>
                </a:path>
                <a:path w="688339" h="441960">
                  <a:moveTo>
                    <a:pt x="288150" y="162560"/>
                  </a:moveTo>
                  <a:lnTo>
                    <a:pt x="261670" y="162560"/>
                  </a:lnTo>
                  <a:lnTo>
                    <a:pt x="256374" y="162560"/>
                  </a:lnTo>
                  <a:lnTo>
                    <a:pt x="255371" y="162560"/>
                  </a:lnTo>
                  <a:lnTo>
                    <a:pt x="255549" y="165100"/>
                  </a:lnTo>
                  <a:lnTo>
                    <a:pt x="286143" y="165100"/>
                  </a:lnTo>
                  <a:lnTo>
                    <a:pt x="288150" y="162560"/>
                  </a:lnTo>
                  <a:close/>
                </a:path>
                <a:path w="688339" h="441960">
                  <a:moveTo>
                    <a:pt x="298716" y="142328"/>
                  </a:moveTo>
                  <a:lnTo>
                    <a:pt x="298538" y="142316"/>
                  </a:lnTo>
                  <a:lnTo>
                    <a:pt x="298310" y="142316"/>
                  </a:lnTo>
                  <a:lnTo>
                    <a:pt x="298716" y="142328"/>
                  </a:lnTo>
                  <a:close/>
                </a:path>
                <a:path w="688339" h="441960">
                  <a:moveTo>
                    <a:pt x="331762" y="325107"/>
                  </a:moveTo>
                  <a:lnTo>
                    <a:pt x="326859" y="325208"/>
                  </a:lnTo>
                  <a:lnTo>
                    <a:pt x="329692" y="327545"/>
                  </a:lnTo>
                  <a:lnTo>
                    <a:pt x="329476" y="326694"/>
                  </a:lnTo>
                  <a:lnTo>
                    <a:pt x="331762" y="325107"/>
                  </a:lnTo>
                  <a:close/>
                </a:path>
                <a:path w="688339" h="441960">
                  <a:moveTo>
                    <a:pt x="334822" y="122847"/>
                  </a:moveTo>
                  <a:lnTo>
                    <a:pt x="334467" y="123190"/>
                  </a:lnTo>
                  <a:lnTo>
                    <a:pt x="334149" y="124688"/>
                  </a:lnTo>
                  <a:lnTo>
                    <a:pt x="334327" y="124460"/>
                  </a:lnTo>
                  <a:lnTo>
                    <a:pt x="334822" y="122847"/>
                  </a:lnTo>
                  <a:close/>
                </a:path>
                <a:path w="688339" h="441960">
                  <a:moveTo>
                    <a:pt x="338582" y="118110"/>
                  </a:moveTo>
                  <a:lnTo>
                    <a:pt x="337058" y="119380"/>
                  </a:lnTo>
                  <a:lnTo>
                    <a:pt x="333502" y="120650"/>
                  </a:lnTo>
                  <a:lnTo>
                    <a:pt x="333387" y="123190"/>
                  </a:lnTo>
                  <a:lnTo>
                    <a:pt x="333870" y="121920"/>
                  </a:lnTo>
                  <a:lnTo>
                    <a:pt x="334302" y="120650"/>
                  </a:lnTo>
                  <a:lnTo>
                    <a:pt x="335127" y="121920"/>
                  </a:lnTo>
                  <a:lnTo>
                    <a:pt x="334822" y="122847"/>
                  </a:lnTo>
                  <a:lnTo>
                    <a:pt x="337185" y="120650"/>
                  </a:lnTo>
                  <a:lnTo>
                    <a:pt x="338582" y="118110"/>
                  </a:lnTo>
                  <a:close/>
                </a:path>
                <a:path w="688339" h="441960">
                  <a:moveTo>
                    <a:pt x="345630" y="115684"/>
                  </a:moveTo>
                  <a:lnTo>
                    <a:pt x="344500" y="114935"/>
                  </a:lnTo>
                  <a:lnTo>
                    <a:pt x="342633" y="115036"/>
                  </a:lnTo>
                  <a:lnTo>
                    <a:pt x="342226" y="116547"/>
                  </a:lnTo>
                  <a:lnTo>
                    <a:pt x="343522" y="116078"/>
                  </a:lnTo>
                  <a:lnTo>
                    <a:pt x="345147" y="116281"/>
                  </a:lnTo>
                  <a:lnTo>
                    <a:pt x="345630" y="115684"/>
                  </a:lnTo>
                  <a:close/>
                </a:path>
                <a:path w="688339" h="441960">
                  <a:moveTo>
                    <a:pt x="346265" y="342633"/>
                  </a:moveTo>
                  <a:lnTo>
                    <a:pt x="345960" y="342912"/>
                  </a:lnTo>
                  <a:lnTo>
                    <a:pt x="346265" y="342976"/>
                  </a:lnTo>
                  <a:lnTo>
                    <a:pt x="346265" y="342633"/>
                  </a:lnTo>
                  <a:close/>
                </a:path>
                <a:path w="688339" h="441960">
                  <a:moveTo>
                    <a:pt x="347141" y="344182"/>
                  </a:moveTo>
                  <a:lnTo>
                    <a:pt x="347116" y="343166"/>
                  </a:lnTo>
                  <a:lnTo>
                    <a:pt x="346265" y="342976"/>
                  </a:lnTo>
                  <a:lnTo>
                    <a:pt x="346290" y="343801"/>
                  </a:lnTo>
                  <a:lnTo>
                    <a:pt x="347141" y="344182"/>
                  </a:lnTo>
                  <a:close/>
                </a:path>
                <a:path w="688339" h="441960">
                  <a:moveTo>
                    <a:pt x="361556" y="109728"/>
                  </a:moveTo>
                  <a:lnTo>
                    <a:pt x="360972" y="109220"/>
                  </a:lnTo>
                  <a:lnTo>
                    <a:pt x="359714" y="109220"/>
                  </a:lnTo>
                  <a:lnTo>
                    <a:pt x="361518" y="110718"/>
                  </a:lnTo>
                  <a:lnTo>
                    <a:pt x="361556" y="109728"/>
                  </a:lnTo>
                  <a:close/>
                </a:path>
                <a:path w="688339" h="441960">
                  <a:moveTo>
                    <a:pt x="362077" y="111188"/>
                  </a:moveTo>
                  <a:lnTo>
                    <a:pt x="361518" y="110718"/>
                  </a:lnTo>
                  <a:lnTo>
                    <a:pt x="361467" y="111760"/>
                  </a:lnTo>
                  <a:lnTo>
                    <a:pt x="362077" y="111188"/>
                  </a:lnTo>
                  <a:close/>
                </a:path>
                <a:path w="688339" h="441960">
                  <a:moveTo>
                    <a:pt x="362419" y="110490"/>
                  </a:moveTo>
                  <a:lnTo>
                    <a:pt x="361581" y="109220"/>
                  </a:lnTo>
                  <a:lnTo>
                    <a:pt x="361556" y="109728"/>
                  </a:lnTo>
                  <a:lnTo>
                    <a:pt x="362419" y="110490"/>
                  </a:lnTo>
                  <a:close/>
                </a:path>
                <a:path w="688339" h="441960">
                  <a:moveTo>
                    <a:pt x="365861" y="330644"/>
                  </a:moveTo>
                  <a:lnTo>
                    <a:pt x="365455" y="330720"/>
                  </a:lnTo>
                  <a:lnTo>
                    <a:pt x="364515" y="331800"/>
                  </a:lnTo>
                  <a:lnTo>
                    <a:pt x="364731" y="331736"/>
                  </a:lnTo>
                  <a:lnTo>
                    <a:pt x="365861" y="330644"/>
                  </a:lnTo>
                  <a:close/>
                </a:path>
                <a:path w="688339" h="441960">
                  <a:moveTo>
                    <a:pt x="370827" y="329069"/>
                  </a:moveTo>
                  <a:lnTo>
                    <a:pt x="369341" y="328815"/>
                  </a:lnTo>
                  <a:lnTo>
                    <a:pt x="365760" y="328561"/>
                  </a:lnTo>
                  <a:lnTo>
                    <a:pt x="364820" y="329958"/>
                  </a:lnTo>
                  <a:lnTo>
                    <a:pt x="365455" y="329704"/>
                  </a:lnTo>
                  <a:lnTo>
                    <a:pt x="366293" y="329069"/>
                  </a:lnTo>
                  <a:lnTo>
                    <a:pt x="366826" y="329704"/>
                  </a:lnTo>
                  <a:lnTo>
                    <a:pt x="365861" y="330644"/>
                  </a:lnTo>
                  <a:lnTo>
                    <a:pt x="368731" y="330085"/>
                  </a:lnTo>
                  <a:lnTo>
                    <a:pt x="370827" y="329069"/>
                  </a:lnTo>
                  <a:close/>
                </a:path>
                <a:path w="688339" h="441960">
                  <a:moveTo>
                    <a:pt x="391325" y="336105"/>
                  </a:moveTo>
                  <a:lnTo>
                    <a:pt x="390982" y="335292"/>
                  </a:lnTo>
                  <a:lnTo>
                    <a:pt x="390385" y="336181"/>
                  </a:lnTo>
                  <a:lnTo>
                    <a:pt x="391325" y="336105"/>
                  </a:lnTo>
                  <a:close/>
                </a:path>
                <a:path w="688339" h="441960">
                  <a:moveTo>
                    <a:pt x="391883" y="335419"/>
                  </a:moveTo>
                  <a:lnTo>
                    <a:pt x="391731" y="334403"/>
                  </a:lnTo>
                  <a:lnTo>
                    <a:pt x="391591" y="333387"/>
                  </a:lnTo>
                  <a:lnTo>
                    <a:pt x="390220" y="333514"/>
                  </a:lnTo>
                  <a:lnTo>
                    <a:pt x="390982" y="335292"/>
                  </a:lnTo>
                  <a:lnTo>
                    <a:pt x="391579" y="334403"/>
                  </a:lnTo>
                  <a:lnTo>
                    <a:pt x="391883" y="335419"/>
                  </a:lnTo>
                  <a:close/>
                </a:path>
                <a:path w="688339" h="441960">
                  <a:moveTo>
                    <a:pt x="396798" y="109220"/>
                  </a:moveTo>
                  <a:lnTo>
                    <a:pt x="396252" y="108851"/>
                  </a:lnTo>
                  <a:lnTo>
                    <a:pt x="396049" y="109220"/>
                  </a:lnTo>
                  <a:lnTo>
                    <a:pt x="396798" y="109220"/>
                  </a:lnTo>
                  <a:close/>
                </a:path>
                <a:path w="688339" h="441960">
                  <a:moveTo>
                    <a:pt x="397776" y="90220"/>
                  </a:moveTo>
                  <a:lnTo>
                    <a:pt x="396722" y="90385"/>
                  </a:lnTo>
                  <a:lnTo>
                    <a:pt x="396887" y="90487"/>
                  </a:lnTo>
                  <a:lnTo>
                    <a:pt x="397065" y="90538"/>
                  </a:lnTo>
                  <a:lnTo>
                    <a:pt x="397230" y="90601"/>
                  </a:lnTo>
                  <a:lnTo>
                    <a:pt x="397776" y="90220"/>
                  </a:lnTo>
                  <a:close/>
                </a:path>
                <a:path w="688339" h="441960">
                  <a:moveTo>
                    <a:pt x="401408" y="88277"/>
                  </a:moveTo>
                  <a:lnTo>
                    <a:pt x="400507" y="85763"/>
                  </a:lnTo>
                  <a:lnTo>
                    <a:pt x="399237" y="87147"/>
                  </a:lnTo>
                  <a:lnTo>
                    <a:pt x="400634" y="89103"/>
                  </a:lnTo>
                  <a:lnTo>
                    <a:pt x="401408" y="88277"/>
                  </a:lnTo>
                  <a:close/>
                </a:path>
                <a:path w="688339" h="441960">
                  <a:moveTo>
                    <a:pt x="411010" y="350913"/>
                  </a:moveTo>
                  <a:lnTo>
                    <a:pt x="405765" y="350913"/>
                  </a:lnTo>
                  <a:lnTo>
                    <a:pt x="405130" y="350913"/>
                  </a:lnTo>
                  <a:lnTo>
                    <a:pt x="406311" y="352818"/>
                  </a:lnTo>
                  <a:lnTo>
                    <a:pt x="410794" y="351929"/>
                  </a:lnTo>
                  <a:lnTo>
                    <a:pt x="411010" y="350913"/>
                  </a:lnTo>
                  <a:close/>
                </a:path>
                <a:path w="688339" h="441960">
                  <a:moveTo>
                    <a:pt x="412915" y="86360"/>
                  </a:moveTo>
                  <a:lnTo>
                    <a:pt x="412661" y="85090"/>
                  </a:lnTo>
                  <a:lnTo>
                    <a:pt x="412915" y="86360"/>
                  </a:lnTo>
                  <a:close/>
                </a:path>
                <a:path w="688339" h="441960">
                  <a:moveTo>
                    <a:pt x="414451" y="81953"/>
                  </a:moveTo>
                  <a:lnTo>
                    <a:pt x="414439" y="81737"/>
                  </a:lnTo>
                  <a:lnTo>
                    <a:pt x="413918" y="82270"/>
                  </a:lnTo>
                  <a:lnTo>
                    <a:pt x="414108" y="82397"/>
                  </a:lnTo>
                  <a:lnTo>
                    <a:pt x="414324" y="82080"/>
                  </a:lnTo>
                  <a:lnTo>
                    <a:pt x="414451" y="81953"/>
                  </a:lnTo>
                  <a:close/>
                </a:path>
                <a:path w="688339" h="441960">
                  <a:moveTo>
                    <a:pt x="415251" y="81889"/>
                  </a:moveTo>
                  <a:lnTo>
                    <a:pt x="414591" y="81813"/>
                  </a:lnTo>
                  <a:lnTo>
                    <a:pt x="414705" y="81953"/>
                  </a:lnTo>
                  <a:lnTo>
                    <a:pt x="415251" y="81889"/>
                  </a:lnTo>
                  <a:close/>
                </a:path>
                <a:path w="688339" h="441960">
                  <a:moveTo>
                    <a:pt x="416636" y="353453"/>
                  </a:moveTo>
                  <a:lnTo>
                    <a:pt x="416547" y="353148"/>
                  </a:lnTo>
                  <a:lnTo>
                    <a:pt x="415696" y="353707"/>
                  </a:lnTo>
                  <a:lnTo>
                    <a:pt x="416636" y="353453"/>
                  </a:lnTo>
                  <a:close/>
                </a:path>
                <a:path w="688339" h="441960">
                  <a:moveTo>
                    <a:pt x="421208" y="97434"/>
                  </a:moveTo>
                  <a:lnTo>
                    <a:pt x="418147" y="98399"/>
                  </a:lnTo>
                  <a:lnTo>
                    <a:pt x="419049" y="98234"/>
                  </a:lnTo>
                  <a:lnTo>
                    <a:pt x="420154" y="97878"/>
                  </a:lnTo>
                  <a:lnTo>
                    <a:pt x="421208" y="97434"/>
                  </a:lnTo>
                  <a:close/>
                </a:path>
                <a:path w="688339" h="441960">
                  <a:moveTo>
                    <a:pt x="421551" y="97320"/>
                  </a:moveTo>
                  <a:lnTo>
                    <a:pt x="421208" y="97447"/>
                  </a:lnTo>
                  <a:lnTo>
                    <a:pt x="421551" y="97320"/>
                  </a:lnTo>
                  <a:close/>
                </a:path>
                <a:path w="688339" h="441960">
                  <a:moveTo>
                    <a:pt x="426808" y="338950"/>
                  </a:moveTo>
                  <a:lnTo>
                    <a:pt x="425996" y="338493"/>
                  </a:lnTo>
                  <a:lnTo>
                    <a:pt x="426237" y="338963"/>
                  </a:lnTo>
                  <a:lnTo>
                    <a:pt x="426808" y="338950"/>
                  </a:lnTo>
                  <a:close/>
                </a:path>
                <a:path w="688339" h="441960">
                  <a:moveTo>
                    <a:pt x="430415" y="92710"/>
                  </a:moveTo>
                  <a:lnTo>
                    <a:pt x="402209" y="92710"/>
                  </a:lnTo>
                  <a:lnTo>
                    <a:pt x="394728" y="92710"/>
                  </a:lnTo>
                  <a:lnTo>
                    <a:pt x="391680" y="95250"/>
                  </a:lnTo>
                  <a:lnTo>
                    <a:pt x="389255" y="96520"/>
                  </a:lnTo>
                  <a:lnTo>
                    <a:pt x="389229" y="95250"/>
                  </a:lnTo>
                  <a:lnTo>
                    <a:pt x="385508" y="95250"/>
                  </a:lnTo>
                  <a:lnTo>
                    <a:pt x="389204" y="100330"/>
                  </a:lnTo>
                  <a:lnTo>
                    <a:pt x="384695" y="100330"/>
                  </a:lnTo>
                  <a:lnTo>
                    <a:pt x="381711" y="99060"/>
                  </a:lnTo>
                  <a:lnTo>
                    <a:pt x="386194" y="99060"/>
                  </a:lnTo>
                  <a:lnTo>
                    <a:pt x="384581" y="97790"/>
                  </a:lnTo>
                  <a:lnTo>
                    <a:pt x="381952" y="93980"/>
                  </a:lnTo>
                  <a:lnTo>
                    <a:pt x="380199" y="101600"/>
                  </a:lnTo>
                  <a:lnTo>
                    <a:pt x="376389" y="99060"/>
                  </a:lnTo>
                  <a:lnTo>
                    <a:pt x="374192" y="99060"/>
                  </a:lnTo>
                  <a:lnTo>
                    <a:pt x="372833" y="102870"/>
                  </a:lnTo>
                  <a:lnTo>
                    <a:pt x="369443" y="104140"/>
                  </a:lnTo>
                  <a:lnTo>
                    <a:pt x="369138" y="104140"/>
                  </a:lnTo>
                  <a:lnTo>
                    <a:pt x="367982" y="106680"/>
                  </a:lnTo>
                  <a:lnTo>
                    <a:pt x="364223" y="109220"/>
                  </a:lnTo>
                  <a:lnTo>
                    <a:pt x="362077" y="111188"/>
                  </a:lnTo>
                  <a:lnTo>
                    <a:pt x="362750" y="111760"/>
                  </a:lnTo>
                  <a:lnTo>
                    <a:pt x="360248" y="113030"/>
                  </a:lnTo>
                  <a:lnTo>
                    <a:pt x="356514" y="113030"/>
                  </a:lnTo>
                  <a:lnTo>
                    <a:pt x="355333" y="111760"/>
                  </a:lnTo>
                  <a:lnTo>
                    <a:pt x="357873" y="109220"/>
                  </a:lnTo>
                  <a:lnTo>
                    <a:pt x="355346" y="107950"/>
                  </a:lnTo>
                  <a:lnTo>
                    <a:pt x="354558" y="111760"/>
                  </a:lnTo>
                  <a:lnTo>
                    <a:pt x="352983" y="111760"/>
                  </a:lnTo>
                  <a:lnTo>
                    <a:pt x="352640" y="110490"/>
                  </a:lnTo>
                  <a:lnTo>
                    <a:pt x="348830" y="113030"/>
                  </a:lnTo>
                  <a:lnTo>
                    <a:pt x="350100" y="115570"/>
                  </a:lnTo>
                  <a:lnTo>
                    <a:pt x="345744" y="118110"/>
                  </a:lnTo>
                  <a:lnTo>
                    <a:pt x="346583" y="118110"/>
                  </a:lnTo>
                  <a:lnTo>
                    <a:pt x="345579" y="121920"/>
                  </a:lnTo>
                  <a:lnTo>
                    <a:pt x="345020" y="120650"/>
                  </a:lnTo>
                  <a:lnTo>
                    <a:pt x="343890" y="118110"/>
                  </a:lnTo>
                  <a:lnTo>
                    <a:pt x="342557" y="120650"/>
                  </a:lnTo>
                  <a:lnTo>
                    <a:pt x="340499" y="118110"/>
                  </a:lnTo>
                  <a:lnTo>
                    <a:pt x="339293" y="120650"/>
                  </a:lnTo>
                  <a:lnTo>
                    <a:pt x="336423" y="124460"/>
                  </a:lnTo>
                  <a:lnTo>
                    <a:pt x="333933" y="125730"/>
                  </a:lnTo>
                  <a:lnTo>
                    <a:pt x="334149" y="124688"/>
                  </a:lnTo>
                  <a:lnTo>
                    <a:pt x="332397" y="127000"/>
                  </a:lnTo>
                  <a:lnTo>
                    <a:pt x="329336" y="128270"/>
                  </a:lnTo>
                  <a:lnTo>
                    <a:pt x="327202" y="123190"/>
                  </a:lnTo>
                  <a:lnTo>
                    <a:pt x="320738" y="130810"/>
                  </a:lnTo>
                  <a:lnTo>
                    <a:pt x="316509" y="128270"/>
                  </a:lnTo>
                  <a:lnTo>
                    <a:pt x="312242" y="133350"/>
                  </a:lnTo>
                  <a:lnTo>
                    <a:pt x="305600" y="133350"/>
                  </a:lnTo>
                  <a:lnTo>
                    <a:pt x="299593" y="137160"/>
                  </a:lnTo>
                  <a:lnTo>
                    <a:pt x="303936" y="139700"/>
                  </a:lnTo>
                  <a:lnTo>
                    <a:pt x="299072" y="138696"/>
                  </a:lnTo>
                  <a:lnTo>
                    <a:pt x="299440" y="137922"/>
                  </a:lnTo>
                  <a:lnTo>
                    <a:pt x="296354" y="138226"/>
                  </a:lnTo>
                  <a:lnTo>
                    <a:pt x="297903" y="138531"/>
                  </a:lnTo>
                  <a:lnTo>
                    <a:pt x="298462" y="139319"/>
                  </a:lnTo>
                  <a:lnTo>
                    <a:pt x="294284" y="142138"/>
                  </a:lnTo>
                  <a:lnTo>
                    <a:pt x="298297" y="142316"/>
                  </a:lnTo>
                  <a:lnTo>
                    <a:pt x="297624" y="141744"/>
                  </a:lnTo>
                  <a:lnTo>
                    <a:pt x="298640" y="139598"/>
                  </a:lnTo>
                  <a:lnTo>
                    <a:pt x="300469" y="142240"/>
                  </a:lnTo>
                  <a:lnTo>
                    <a:pt x="299173" y="143510"/>
                  </a:lnTo>
                  <a:lnTo>
                    <a:pt x="292646" y="143510"/>
                  </a:lnTo>
                  <a:lnTo>
                    <a:pt x="290957" y="142240"/>
                  </a:lnTo>
                  <a:lnTo>
                    <a:pt x="293509" y="140970"/>
                  </a:lnTo>
                  <a:lnTo>
                    <a:pt x="292887" y="140970"/>
                  </a:lnTo>
                  <a:lnTo>
                    <a:pt x="289560" y="142240"/>
                  </a:lnTo>
                  <a:lnTo>
                    <a:pt x="290614" y="139700"/>
                  </a:lnTo>
                  <a:lnTo>
                    <a:pt x="287921" y="139700"/>
                  </a:lnTo>
                  <a:lnTo>
                    <a:pt x="289153" y="140970"/>
                  </a:lnTo>
                  <a:lnTo>
                    <a:pt x="287985" y="142240"/>
                  </a:lnTo>
                  <a:lnTo>
                    <a:pt x="285889" y="142240"/>
                  </a:lnTo>
                  <a:lnTo>
                    <a:pt x="289445" y="143510"/>
                  </a:lnTo>
                  <a:lnTo>
                    <a:pt x="286270" y="147320"/>
                  </a:lnTo>
                  <a:lnTo>
                    <a:pt x="285635" y="146050"/>
                  </a:lnTo>
                  <a:lnTo>
                    <a:pt x="280517" y="146050"/>
                  </a:lnTo>
                  <a:lnTo>
                    <a:pt x="279336" y="146050"/>
                  </a:lnTo>
                  <a:lnTo>
                    <a:pt x="272796" y="148590"/>
                  </a:lnTo>
                  <a:lnTo>
                    <a:pt x="272503" y="153670"/>
                  </a:lnTo>
                  <a:lnTo>
                    <a:pt x="271843" y="153670"/>
                  </a:lnTo>
                  <a:lnTo>
                    <a:pt x="270929" y="152654"/>
                  </a:lnTo>
                  <a:lnTo>
                    <a:pt x="265899" y="154940"/>
                  </a:lnTo>
                  <a:lnTo>
                    <a:pt x="262369" y="161290"/>
                  </a:lnTo>
                  <a:lnTo>
                    <a:pt x="289140" y="161290"/>
                  </a:lnTo>
                  <a:lnTo>
                    <a:pt x="290144" y="160020"/>
                  </a:lnTo>
                  <a:lnTo>
                    <a:pt x="292646" y="158750"/>
                  </a:lnTo>
                  <a:lnTo>
                    <a:pt x="289483" y="162560"/>
                  </a:lnTo>
                  <a:lnTo>
                    <a:pt x="291782" y="162560"/>
                  </a:lnTo>
                  <a:lnTo>
                    <a:pt x="294106" y="158750"/>
                  </a:lnTo>
                  <a:lnTo>
                    <a:pt x="295643" y="156210"/>
                  </a:lnTo>
                  <a:lnTo>
                    <a:pt x="300609" y="157480"/>
                  </a:lnTo>
                  <a:lnTo>
                    <a:pt x="301752" y="156210"/>
                  </a:lnTo>
                  <a:lnTo>
                    <a:pt x="304038" y="153670"/>
                  </a:lnTo>
                  <a:lnTo>
                    <a:pt x="310248" y="156210"/>
                  </a:lnTo>
                  <a:lnTo>
                    <a:pt x="315417" y="147320"/>
                  </a:lnTo>
                  <a:lnTo>
                    <a:pt x="316153" y="146050"/>
                  </a:lnTo>
                  <a:lnTo>
                    <a:pt x="322567" y="147320"/>
                  </a:lnTo>
                  <a:lnTo>
                    <a:pt x="321665" y="146050"/>
                  </a:lnTo>
                  <a:lnTo>
                    <a:pt x="322249" y="144780"/>
                  </a:lnTo>
                  <a:lnTo>
                    <a:pt x="323494" y="146050"/>
                  </a:lnTo>
                  <a:lnTo>
                    <a:pt x="324523" y="146050"/>
                  </a:lnTo>
                  <a:lnTo>
                    <a:pt x="323913" y="144780"/>
                  </a:lnTo>
                  <a:lnTo>
                    <a:pt x="323049" y="144780"/>
                  </a:lnTo>
                  <a:lnTo>
                    <a:pt x="324967" y="143510"/>
                  </a:lnTo>
                  <a:lnTo>
                    <a:pt x="330733" y="139700"/>
                  </a:lnTo>
                  <a:lnTo>
                    <a:pt x="339217" y="135890"/>
                  </a:lnTo>
                  <a:lnTo>
                    <a:pt x="356628" y="130810"/>
                  </a:lnTo>
                  <a:lnTo>
                    <a:pt x="360705" y="128270"/>
                  </a:lnTo>
                  <a:lnTo>
                    <a:pt x="358228" y="125730"/>
                  </a:lnTo>
                  <a:lnTo>
                    <a:pt x="355752" y="123190"/>
                  </a:lnTo>
                  <a:lnTo>
                    <a:pt x="362115" y="123190"/>
                  </a:lnTo>
                  <a:lnTo>
                    <a:pt x="361823" y="127000"/>
                  </a:lnTo>
                  <a:lnTo>
                    <a:pt x="365861" y="123190"/>
                  </a:lnTo>
                  <a:lnTo>
                    <a:pt x="367220" y="121920"/>
                  </a:lnTo>
                  <a:lnTo>
                    <a:pt x="379298" y="116840"/>
                  </a:lnTo>
                  <a:lnTo>
                    <a:pt x="384657" y="113157"/>
                  </a:lnTo>
                  <a:lnTo>
                    <a:pt x="384937" y="114300"/>
                  </a:lnTo>
                  <a:lnTo>
                    <a:pt x="384162" y="114300"/>
                  </a:lnTo>
                  <a:lnTo>
                    <a:pt x="386600" y="115570"/>
                  </a:lnTo>
                  <a:lnTo>
                    <a:pt x="390347" y="111760"/>
                  </a:lnTo>
                  <a:lnTo>
                    <a:pt x="389750" y="110490"/>
                  </a:lnTo>
                  <a:lnTo>
                    <a:pt x="391045" y="109220"/>
                  </a:lnTo>
                  <a:lnTo>
                    <a:pt x="390601" y="111760"/>
                  </a:lnTo>
                  <a:lnTo>
                    <a:pt x="393776" y="111760"/>
                  </a:lnTo>
                  <a:lnTo>
                    <a:pt x="394512" y="109220"/>
                  </a:lnTo>
                  <a:lnTo>
                    <a:pt x="394881" y="107950"/>
                  </a:lnTo>
                  <a:lnTo>
                    <a:pt x="396252" y="108851"/>
                  </a:lnTo>
                  <a:lnTo>
                    <a:pt x="396760" y="107950"/>
                  </a:lnTo>
                  <a:lnTo>
                    <a:pt x="401205" y="107950"/>
                  </a:lnTo>
                  <a:lnTo>
                    <a:pt x="399288" y="106680"/>
                  </a:lnTo>
                  <a:lnTo>
                    <a:pt x="402653" y="105410"/>
                  </a:lnTo>
                  <a:lnTo>
                    <a:pt x="404558" y="102870"/>
                  </a:lnTo>
                  <a:lnTo>
                    <a:pt x="407428" y="102870"/>
                  </a:lnTo>
                  <a:lnTo>
                    <a:pt x="409663" y="102692"/>
                  </a:lnTo>
                  <a:lnTo>
                    <a:pt x="408825" y="102260"/>
                  </a:lnTo>
                  <a:lnTo>
                    <a:pt x="408101" y="102108"/>
                  </a:lnTo>
                  <a:lnTo>
                    <a:pt x="407593" y="102120"/>
                  </a:lnTo>
                  <a:lnTo>
                    <a:pt x="407708" y="101600"/>
                  </a:lnTo>
                  <a:lnTo>
                    <a:pt x="408000" y="100330"/>
                  </a:lnTo>
                  <a:lnTo>
                    <a:pt x="412927" y="101600"/>
                  </a:lnTo>
                  <a:lnTo>
                    <a:pt x="412076" y="97790"/>
                  </a:lnTo>
                  <a:lnTo>
                    <a:pt x="413270" y="101600"/>
                  </a:lnTo>
                  <a:lnTo>
                    <a:pt x="418350" y="97790"/>
                  </a:lnTo>
                  <a:lnTo>
                    <a:pt x="419633" y="96520"/>
                  </a:lnTo>
                  <a:lnTo>
                    <a:pt x="419417" y="97790"/>
                  </a:lnTo>
                  <a:lnTo>
                    <a:pt x="421703" y="96520"/>
                  </a:lnTo>
                  <a:lnTo>
                    <a:pt x="421538" y="97790"/>
                  </a:lnTo>
                  <a:lnTo>
                    <a:pt x="423684" y="96520"/>
                  </a:lnTo>
                  <a:lnTo>
                    <a:pt x="425411" y="95250"/>
                  </a:lnTo>
                  <a:lnTo>
                    <a:pt x="424332" y="93980"/>
                  </a:lnTo>
                  <a:lnTo>
                    <a:pt x="429933" y="96520"/>
                  </a:lnTo>
                  <a:lnTo>
                    <a:pt x="430250" y="93980"/>
                  </a:lnTo>
                  <a:lnTo>
                    <a:pt x="430415" y="92710"/>
                  </a:lnTo>
                  <a:close/>
                </a:path>
                <a:path w="688339" h="441960">
                  <a:moveTo>
                    <a:pt x="439305" y="357936"/>
                  </a:moveTo>
                  <a:lnTo>
                    <a:pt x="436676" y="357009"/>
                  </a:lnTo>
                  <a:lnTo>
                    <a:pt x="437388" y="357378"/>
                  </a:lnTo>
                  <a:lnTo>
                    <a:pt x="438340" y="357720"/>
                  </a:lnTo>
                  <a:lnTo>
                    <a:pt x="439305" y="357936"/>
                  </a:lnTo>
                  <a:close/>
                </a:path>
                <a:path w="688339" h="441960">
                  <a:moveTo>
                    <a:pt x="439597" y="358013"/>
                  </a:moveTo>
                  <a:lnTo>
                    <a:pt x="439305" y="357936"/>
                  </a:lnTo>
                  <a:lnTo>
                    <a:pt x="439597" y="358038"/>
                  </a:lnTo>
                  <a:close/>
                </a:path>
                <a:path w="688339" h="441960">
                  <a:moveTo>
                    <a:pt x="440207" y="342658"/>
                  </a:moveTo>
                  <a:lnTo>
                    <a:pt x="440118" y="342785"/>
                  </a:lnTo>
                  <a:lnTo>
                    <a:pt x="440055" y="343293"/>
                  </a:lnTo>
                  <a:lnTo>
                    <a:pt x="440207" y="342658"/>
                  </a:lnTo>
                  <a:close/>
                </a:path>
                <a:path w="688339" h="441960">
                  <a:moveTo>
                    <a:pt x="442988" y="341388"/>
                  </a:moveTo>
                  <a:lnTo>
                    <a:pt x="442950" y="341236"/>
                  </a:lnTo>
                  <a:lnTo>
                    <a:pt x="442302" y="341388"/>
                  </a:lnTo>
                  <a:lnTo>
                    <a:pt x="442429" y="341680"/>
                  </a:lnTo>
                  <a:lnTo>
                    <a:pt x="442709" y="341452"/>
                  </a:lnTo>
                  <a:lnTo>
                    <a:pt x="442988" y="341388"/>
                  </a:lnTo>
                  <a:close/>
                </a:path>
                <a:path w="688339" h="441960">
                  <a:moveTo>
                    <a:pt x="443433" y="341833"/>
                  </a:moveTo>
                  <a:lnTo>
                    <a:pt x="443001" y="341388"/>
                  </a:lnTo>
                  <a:lnTo>
                    <a:pt x="443077" y="341591"/>
                  </a:lnTo>
                  <a:lnTo>
                    <a:pt x="443433" y="341833"/>
                  </a:lnTo>
                  <a:close/>
                </a:path>
                <a:path w="688339" h="441960">
                  <a:moveTo>
                    <a:pt x="453123" y="83820"/>
                  </a:moveTo>
                  <a:lnTo>
                    <a:pt x="452615" y="82016"/>
                  </a:lnTo>
                  <a:lnTo>
                    <a:pt x="452335" y="82550"/>
                  </a:lnTo>
                  <a:lnTo>
                    <a:pt x="450684" y="83820"/>
                  </a:lnTo>
                  <a:lnTo>
                    <a:pt x="453123" y="83820"/>
                  </a:lnTo>
                  <a:close/>
                </a:path>
                <a:path w="688339" h="441960">
                  <a:moveTo>
                    <a:pt x="454863" y="64135"/>
                  </a:moveTo>
                  <a:lnTo>
                    <a:pt x="453555" y="60960"/>
                  </a:lnTo>
                  <a:lnTo>
                    <a:pt x="450900" y="63500"/>
                  </a:lnTo>
                  <a:lnTo>
                    <a:pt x="452488" y="64770"/>
                  </a:lnTo>
                  <a:lnTo>
                    <a:pt x="450913" y="67310"/>
                  </a:lnTo>
                  <a:lnTo>
                    <a:pt x="454863" y="64135"/>
                  </a:lnTo>
                  <a:close/>
                </a:path>
                <a:path w="688339" h="441960">
                  <a:moveTo>
                    <a:pt x="455663" y="63500"/>
                  </a:moveTo>
                  <a:lnTo>
                    <a:pt x="454863" y="64135"/>
                  </a:lnTo>
                  <a:lnTo>
                    <a:pt x="455015" y="64528"/>
                  </a:lnTo>
                  <a:lnTo>
                    <a:pt x="455663" y="63500"/>
                  </a:lnTo>
                  <a:close/>
                </a:path>
                <a:path w="688339" h="441960">
                  <a:moveTo>
                    <a:pt x="456552" y="66421"/>
                  </a:moveTo>
                  <a:lnTo>
                    <a:pt x="456196" y="66040"/>
                  </a:lnTo>
                  <a:lnTo>
                    <a:pt x="456196" y="66776"/>
                  </a:lnTo>
                  <a:lnTo>
                    <a:pt x="456387" y="66852"/>
                  </a:lnTo>
                  <a:lnTo>
                    <a:pt x="456552" y="66421"/>
                  </a:lnTo>
                  <a:close/>
                </a:path>
                <a:path w="688339" h="441960">
                  <a:moveTo>
                    <a:pt x="460984" y="343598"/>
                  </a:moveTo>
                  <a:lnTo>
                    <a:pt x="460946" y="343306"/>
                  </a:lnTo>
                  <a:lnTo>
                    <a:pt x="460730" y="342798"/>
                  </a:lnTo>
                  <a:lnTo>
                    <a:pt x="460730" y="343192"/>
                  </a:lnTo>
                  <a:lnTo>
                    <a:pt x="460844" y="343496"/>
                  </a:lnTo>
                  <a:lnTo>
                    <a:pt x="460959" y="343801"/>
                  </a:lnTo>
                  <a:lnTo>
                    <a:pt x="460984" y="343598"/>
                  </a:lnTo>
                  <a:close/>
                </a:path>
                <a:path w="688339" h="441960">
                  <a:moveTo>
                    <a:pt x="467410" y="62230"/>
                  </a:moveTo>
                  <a:lnTo>
                    <a:pt x="466331" y="62230"/>
                  </a:lnTo>
                  <a:lnTo>
                    <a:pt x="466864" y="63500"/>
                  </a:lnTo>
                  <a:lnTo>
                    <a:pt x="467410" y="62230"/>
                  </a:lnTo>
                  <a:close/>
                </a:path>
                <a:path w="688339" h="441960">
                  <a:moveTo>
                    <a:pt x="468147" y="59918"/>
                  </a:moveTo>
                  <a:lnTo>
                    <a:pt x="467169" y="59994"/>
                  </a:lnTo>
                  <a:lnTo>
                    <a:pt x="467588" y="60045"/>
                  </a:lnTo>
                  <a:lnTo>
                    <a:pt x="467893" y="59994"/>
                  </a:lnTo>
                  <a:lnTo>
                    <a:pt x="468147" y="59918"/>
                  </a:lnTo>
                  <a:close/>
                </a:path>
                <a:path w="688339" h="441960">
                  <a:moveTo>
                    <a:pt x="469493" y="362597"/>
                  </a:moveTo>
                  <a:lnTo>
                    <a:pt x="468845" y="362978"/>
                  </a:lnTo>
                  <a:lnTo>
                    <a:pt x="467956" y="363016"/>
                  </a:lnTo>
                  <a:lnTo>
                    <a:pt x="469074" y="363994"/>
                  </a:lnTo>
                  <a:lnTo>
                    <a:pt x="469493" y="362597"/>
                  </a:lnTo>
                  <a:close/>
                </a:path>
                <a:path w="688339" h="441960">
                  <a:moveTo>
                    <a:pt x="476478" y="72390"/>
                  </a:moveTo>
                  <a:lnTo>
                    <a:pt x="475792" y="71120"/>
                  </a:lnTo>
                  <a:lnTo>
                    <a:pt x="475005" y="72390"/>
                  </a:lnTo>
                  <a:lnTo>
                    <a:pt x="476478" y="72390"/>
                  </a:lnTo>
                  <a:close/>
                </a:path>
                <a:path w="688339" h="441960">
                  <a:moveTo>
                    <a:pt x="480479" y="351802"/>
                  </a:moveTo>
                  <a:lnTo>
                    <a:pt x="480288" y="352145"/>
                  </a:lnTo>
                  <a:lnTo>
                    <a:pt x="480428" y="352056"/>
                  </a:lnTo>
                  <a:lnTo>
                    <a:pt x="480479" y="351802"/>
                  </a:lnTo>
                  <a:close/>
                </a:path>
                <a:path w="688339" h="441960">
                  <a:moveTo>
                    <a:pt x="481444" y="349135"/>
                  </a:moveTo>
                  <a:lnTo>
                    <a:pt x="481025" y="349148"/>
                  </a:lnTo>
                  <a:lnTo>
                    <a:pt x="481444" y="349135"/>
                  </a:lnTo>
                  <a:close/>
                </a:path>
                <a:path w="688339" h="441960">
                  <a:moveTo>
                    <a:pt x="481647" y="345833"/>
                  </a:moveTo>
                  <a:lnTo>
                    <a:pt x="478345" y="346468"/>
                  </a:lnTo>
                  <a:lnTo>
                    <a:pt x="478688" y="348145"/>
                  </a:lnTo>
                  <a:lnTo>
                    <a:pt x="478764" y="348500"/>
                  </a:lnTo>
                  <a:lnTo>
                    <a:pt x="478688" y="348145"/>
                  </a:lnTo>
                  <a:lnTo>
                    <a:pt x="476529" y="349262"/>
                  </a:lnTo>
                  <a:lnTo>
                    <a:pt x="481025" y="349148"/>
                  </a:lnTo>
                  <a:lnTo>
                    <a:pt x="481152" y="348500"/>
                  </a:lnTo>
                  <a:lnTo>
                    <a:pt x="481241" y="347992"/>
                  </a:lnTo>
                  <a:lnTo>
                    <a:pt x="481647" y="345833"/>
                  </a:lnTo>
                  <a:close/>
                </a:path>
                <a:path w="688339" h="441960">
                  <a:moveTo>
                    <a:pt x="488848" y="367487"/>
                  </a:moveTo>
                  <a:lnTo>
                    <a:pt x="488721" y="367461"/>
                  </a:lnTo>
                  <a:lnTo>
                    <a:pt x="488594" y="367449"/>
                  </a:lnTo>
                  <a:lnTo>
                    <a:pt x="487540" y="367626"/>
                  </a:lnTo>
                  <a:lnTo>
                    <a:pt x="488137" y="367639"/>
                  </a:lnTo>
                  <a:lnTo>
                    <a:pt x="488848" y="367487"/>
                  </a:lnTo>
                  <a:close/>
                </a:path>
                <a:path w="688339" h="441960">
                  <a:moveTo>
                    <a:pt x="490423" y="354584"/>
                  </a:moveTo>
                  <a:lnTo>
                    <a:pt x="489699" y="354215"/>
                  </a:lnTo>
                  <a:lnTo>
                    <a:pt x="489559" y="355231"/>
                  </a:lnTo>
                  <a:lnTo>
                    <a:pt x="490423" y="354584"/>
                  </a:lnTo>
                  <a:close/>
                </a:path>
                <a:path w="688339" h="441960">
                  <a:moveTo>
                    <a:pt x="491045" y="367042"/>
                  </a:moveTo>
                  <a:lnTo>
                    <a:pt x="490080" y="367296"/>
                  </a:lnTo>
                  <a:lnTo>
                    <a:pt x="489991" y="367017"/>
                  </a:lnTo>
                  <a:lnTo>
                    <a:pt x="489927" y="367296"/>
                  </a:lnTo>
                  <a:lnTo>
                    <a:pt x="488835" y="367550"/>
                  </a:lnTo>
                  <a:lnTo>
                    <a:pt x="489737" y="367677"/>
                  </a:lnTo>
                  <a:lnTo>
                    <a:pt x="490728" y="368566"/>
                  </a:lnTo>
                  <a:lnTo>
                    <a:pt x="490994" y="367296"/>
                  </a:lnTo>
                  <a:lnTo>
                    <a:pt x="491045" y="367042"/>
                  </a:lnTo>
                  <a:close/>
                </a:path>
                <a:path w="688339" h="441960">
                  <a:moveTo>
                    <a:pt x="491197" y="354977"/>
                  </a:moveTo>
                  <a:lnTo>
                    <a:pt x="490740" y="354342"/>
                  </a:lnTo>
                  <a:lnTo>
                    <a:pt x="490423" y="354584"/>
                  </a:lnTo>
                  <a:lnTo>
                    <a:pt x="491197" y="354977"/>
                  </a:lnTo>
                  <a:close/>
                </a:path>
                <a:path w="688339" h="441960">
                  <a:moveTo>
                    <a:pt x="491921" y="353682"/>
                  </a:moveTo>
                  <a:lnTo>
                    <a:pt x="491223" y="353187"/>
                  </a:lnTo>
                  <a:lnTo>
                    <a:pt x="491490" y="353466"/>
                  </a:lnTo>
                  <a:lnTo>
                    <a:pt x="491718" y="353606"/>
                  </a:lnTo>
                  <a:lnTo>
                    <a:pt x="491921" y="353682"/>
                  </a:lnTo>
                  <a:close/>
                </a:path>
                <a:path w="688339" h="441960">
                  <a:moveTo>
                    <a:pt x="493064" y="64770"/>
                  </a:moveTo>
                  <a:lnTo>
                    <a:pt x="492912" y="64401"/>
                  </a:lnTo>
                  <a:lnTo>
                    <a:pt x="492264" y="64770"/>
                  </a:lnTo>
                  <a:lnTo>
                    <a:pt x="493064" y="64770"/>
                  </a:lnTo>
                  <a:close/>
                </a:path>
                <a:path w="688339" h="441960">
                  <a:moveTo>
                    <a:pt x="498157" y="351536"/>
                  </a:moveTo>
                  <a:lnTo>
                    <a:pt x="497928" y="351167"/>
                  </a:lnTo>
                  <a:lnTo>
                    <a:pt x="497268" y="351294"/>
                  </a:lnTo>
                  <a:lnTo>
                    <a:pt x="498157" y="351536"/>
                  </a:lnTo>
                  <a:close/>
                </a:path>
                <a:path w="688339" h="441960">
                  <a:moveTo>
                    <a:pt x="498690" y="351675"/>
                  </a:moveTo>
                  <a:lnTo>
                    <a:pt x="498157" y="351536"/>
                  </a:lnTo>
                  <a:lnTo>
                    <a:pt x="498449" y="352005"/>
                  </a:lnTo>
                  <a:lnTo>
                    <a:pt x="498690" y="351675"/>
                  </a:lnTo>
                  <a:close/>
                </a:path>
                <a:path w="688339" h="441960">
                  <a:moveTo>
                    <a:pt x="504545" y="352666"/>
                  </a:moveTo>
                  <a:lnTo>
                    <a:pt x="504253" y="352628"/>
                  </a:lnTo>
                  <a:lnTo>
                    <a:pt x="503923" y="352691"/>
                  </a:lnTo>
                  <a:lnTo>
                    <a:pt x="504545" y="352666"/>
                  </a:lnTo>
                  <a:close/>
                </a:path>
                <a:path w="688339" h="441960">
                  <a:moveTo>
                    <a:pt x="505536" y="353961"/>
                  </a:moveTo>
                  <a:lnTo>
                    <a:pt x="504024" y="353720"/>
                  </a:lnTo>
                  <a:lnTo>
                    <a:pt x="504164" y="353834"/>
                  </a:lnTo>
                  <a:lnTo>
                    <a:pt x="504875" y="353961"/>
                  </a:lnTo>
                  <a:lnTo>
                    <a:pt x="505536" y="353961"/>
                  </a:lnTo>
                  <a:close/>
                </a:path>
                <a:path w="688339" h="441960">
                  <a:moveTo>
                    <a:pt x="506730" y="371106"/>
                  </a:moveTo>
                  <a:lnTo>
                    <a:pt x="506031" y="370852"/>
                  </a:lnTo>
                  <a:lnTo>
                    <a:pt x="506730" y="371106"/>
                  </a:lnTo>
                  <a:close/>
                </a:path>
                <a:path w="688339" h="441960">
                  <a:moveTo>
                    <a:pt x="519772" y="51523"/>
                  </a:moveTo>
                  <a:lnTo>
                    <a:pt x="518998" y="51638"/>
                  </a:lnTo>
                  <a:lnTo>
                    <a:pt x="518083" y="51727"/>
                  </a:lnTo>
                  <a:lnTo>
                    <a:pt x="517461" y="52273"/>
                  </a:lnTo>
                  <a:lnTo>
                    <a:pt x="518477" y="52374"/>
                  </a:lnTo>
                  <a:lnTo>
                    <a:pt x="519176" y="52044"/>
                  </a:lnTo>
                  <a:lnTo>
                    <a:pt x="519772" y="51523"/>
                  </a:lnTo>
                  <a:close/>
                </a:path>
                <a:path w="688339" h="441960">
                  <a:moveTo>
                    <a:pt x="522160" y="360921"/>
                  </a:moveTo>
                  <a:lnTo>
                    <a:pt x="521995" y="360641"/>
                  </a:lnTo>
                  <a:lnTo>
                    <a:pt x="521804" y="360451"/>
                  </a:lnTo>
                  <a:lnTo>
                    <a:pt x="521614" y="360591"/>
                  </a:lnTo>
                  <a:lnTo>
                    <a:pt x="521982" y="360807"/>
                  </a:lnTo>
                  <a:lnTo>
                    <a:pt x="522160" y="360921"/>
                  </a:lnTo>
                  <a:close/>
                </a:path>
                <a:path w="688339" h="441960">
                  <a:moveTo>
                    <a:pt x="527532" y="38696"/>
                  </a:moveTo>
                  <a:lnTo>
                    <a:pt x="526135" y="38100"/>
                  </a:lnTo>
                  <a:lnTo>
                    <a:pt x="525221" y="39370"/>
                  </a:lnTo>
                  <a:lnTo>
                    <a:pt x="527532" y="38696"/>
                  </a:lnTo>
                  <a:close/>
                </a:path>
                <a:path w="688339" h="441960">
                  <a:moveTo>
                    <a:pt x="529488" y="362343"/>
                  </a:moveTo>
                  <a:lnTo>
                    <a:pt x="527507" y="362470"/>
                  </a:lnTo>
                  <a:lnTo>
                    <a:pt x="527799" y="362851"/>
                  </a:lnTo>
                  <a:lnTo>
                    <a:pt x="528307" y="363486"/>
                  </a:lnTo>
                  <a:lnTo>
                    <a:pt x="529488" y="362343"/>
                  </a:lnTo>
                  <a:close/>
                </a:path>
                <a:path w="688339" h="441960">
                  <a:moveTo>
                    <a:pt x="529590" y="38100"/>
                  </a:moveTo>
                  <a:lnTo>
                    <a:pt x="527532" y="38696"/>
                  </a:lnTo>
                  <a:lnTo>
                    <a:pt x="529234" y="39420"/>
                  </a:lnTo>
                  <a:lnTo>
                    <a:pt x="529590" y="38100"/>
                  </a:lnTo>
                  <a:close/>
                </a:path>
                <a:path w="688339" h="441960">
                  <a:moveTo>
                    <a:pt x="530288" y="34150"/>
                  </a:moveTo>
                  <a:lnTo>
                    <a:pt x="528066" y="35661"/>
                  </a:lnTo>
                  <a:lnTo>
                    <a:pt x="529729" y="34645"/>
                  </a:lnTo>
                  <a:lnTo>
                    <a:pt x="530288" y="34150"/>
                  </a:lnTo>
                  <a:close/>
                </a:path>
                <a:path w="688339" h="441960">
                  <a:moveTo>
                    <a:pt x="531698" y="376301"/>
                  </a:moveTo>
                  <a:lnTo>
                    <a:pt x="531114" y="375958"/>
                  </a:lnTo>
                  <a:lnTo>
                    <a:pt x="530453" y="375500"/>
                  </a:lnTo>
                  <a:lnTo>
                    <a:pt x="529729" y="375589"/>
                  </a:lnTo>
                  <a:lnTo>
                    <a:pt x="530352" y="376250"/>
                  </a:lnTo>
                  <a:lnTo>
                    <a:pt x="531025" y="376377"/>
                  </a:lnTo>
                  <a:lnTo>
                    <a:pt x="531698" y="376301"/>
                  </a:lnTo>
                  <a:close/>
                </a:path>
                <a:path w="688339" h="441960">
                  <a:moveTo>
                    <a:pt x="544906" y="369976"/>
                  </a:moveTo>
                  <a:lnTo>
                    <a:pt x="544347" y="368312"/>
                  </a:lnTo>
                  <a:lnTo>
                    <a:pt x="542480" y="369455"/>
                  </a:lnTo>
                  <a:lnTo>
                    <a:pt x="544906" y="369976"/>
                  </a:lnTo>
                  <a:close/>
                </a:path>
                <a:path w="688339" h="441960">
                  <a:moveTo>
                    <a:pt x="546620" y="370344"/>
                  </a:moveTo>
                  <a:lnTo>
                    <a:pt x="544906" y="369976"/>
                  </a:lnTo>
                  <a:lnTo>
                    <a:pt x="545388" y="371373"/>
                  </a:lnTo>
                  <a:lnTo>
                    <a:pt x="546620" y="370344"/>
                  </a:lnTo>
                  <a:close/>
                </a:path>
                <a:path w="688339" h="441960">
                  <a:moveTo>
                    <a:pt x="549363" y="44373"/>
                  </a:moveTo>
                  <a:lnTo>
                    <a:pt x="544677" y="43180"/>
                  </a:lnTo>
                  <a:lnTo>
                    <a:pt x="544804" y="43345"/>
                  </a:lnTo>
                  <a:lnTo>
                    <a:pt x="543013" y="44526"/>
                  </a:lnTo>
                  <a:lnTo>
                    <a:pt x="544791" y="45186"/>
                  </a:lnTo>
                  <a:lnTo>
                    <a:pt x="544893" y="43472"/>
                  </a:lnTo>
                  <a:lnTo>
                    <a:pt x="546671" y="45720"/>
                  </a:lnTo>
                  <a:lnTo>
                    <a:pt x="549363" y="44373"/>
                  </a:lnTo>
                  <a:close/>
                </a:path>
                <a:path w="688339" h="441960">
                  <a:moveTo>
                    <a:pt x="549643" y="44450"/>
                  </a:moveTo>
                  <a:lnTo>
                    <a:pt x="549529" y="44297"/>
                  </a:lnTo>
                  <a:lnTo>
                    <a:pt x="549363" y="44373"/>
                  </a:lnTo>
                  <a:lnTo>
                    <a:pt x="549643" y="44450"/>
                  </a:lnTo>
                  <a:close/>
                </a:path>
                <a:path w="688339" h="441960">
                  <a:moveTo>
                    <a:pt x="552386" y="30480"/>
                  </a:moveTo>
                  <a:lnTo>
                    <a:pt x="549592" y="31737"/>
                  </a:lnTo>
                  <a:lnTo>
                    <a:pt x="551535" y="31737"/>
                  </a:lnTo>
                  <a:lnTo>
                    <a:pt x="552386" y="30480"/>
                  </a:lnTo>
                  <a:close/>
                </a:path>
                <a:path w="688339" h="441960">
                  <a:moveTo>
                    <a:pt x="554774" y="28879"/>
                  </a:moveTo>
                  <a:lnTo>
                    <a:pt x="554621" y="28155"/>
                  </a:lnTo>
                  <a:lnTo>
                    <a:pt x="553237" y="28879"/>
                  </a:lnTo>
                  <a:lnTo>
                    <a:pt x="554774" y="28879"/>
                  </a:lnTo>
                  <a:close/>
                </a:path>
                <a:path w="688339" h="441960">
                  <a:moveTo>
                    <a:pt x="556209" y="387045"/>
                  </a:moveTo>
                  <a:lnTo>
                    <a:pt x="553262" y="383806"/>
                  </a:lnTo>
                  <a:lnTo>
                    <a:pt x="553542" y="386473"/>
                  </a:lnTo>
                  <a:lnTo>
                    <a:pt x="556209" y="387045"/>
                  </a:lnTo>
                  <a:close/>
                </a:path>
                <a:path w="688339" h="441960">
                  <a:moveTo>
                    <a:pt x="587641" y="388810"/>
                  </a:moveTo>
                  <a:lnTo>
                    <a:pt x="586422" y="387477"/>
                  </a:lnTo>
                  <a:lnTo>
                    <a:pt x="586016" y="388175"/>
                  </a:lnTo>
                  <a:lnTo>
                    <a:pt x="586981" y="388340"/>
                  </a:lnTo>
                  <a:lnTo>
                    <a:pt x="587641" y="388810"/>
                  </a:lnTo>
                  <a:close/>
                </a:path>
                <a:path w="688339" h="441960">
                  <a:moveTo>
                    <a:pt x="588124" y="389331"/>
                  </a:moveTo>
                  <a:lnTo>
                    <a:pt x="588022" y="389089"/>
                  </a:lnTo>
                  <a:lnTo>
                    <a:pt x="587857" y="388937"/>
                  </a:lnTo>
                  <a:lnTo>
                    <a:pt x="587641" y="388810"/>
                  </a:lnTo>
                  <a:lnTo>
                    <a:pt x="588124" y="389331"/>
                  </a:lnTo>
                  <a:close/>
                </a:path>
                <a:path w="688339" h="441960">
                  <a:moveTo>
                    <a:pt x="598220" y="20320"/>
                  </a:moveTo>
                  <a:lnTo>
                    <a:pt x="596633" y="19215"/>
                  </a:lnTo>
                  <a:lnTo>
                    <a:pt x="596671" y="19050"/>
                  </a:lnTo>
                  <a:lnTo>
                    <a:pt x="596379" y="19050"/>
                  </a:lnTo>
                  <a:lnTo>
                    <a:pt x="595325" y="19050"/>
                  </a:lnTo>
                  <a:lnTo>
                    <a:pt x="596341" y="20320"/>
                  </a:lnTo>
                  <a:lnTo>
                    <a:pt x="596582" y="19405"/>
                  </a:lnTo>
                  <a:lnTo>
                    <a:pt x="597535" y="21158"/>
                  </a:lnTo>
                  <a:lnTo>
                    <a:pt x="598220" y="20320"/>
                  </a:lnTo>
                  <a:close/>
                </a:path>
                <a:path w="688339" h="441960">
                  <a:moveTo>
                    <a:pt x="598881" y="20320"/>
                  </a:moveTo>
                  <a:lnTo>
                    <a:pt x="598017" y="21590"/>
                  </a:lnTo>
                  <a:lnTo>
                    <a:pt x="598601" y="21590"/>
                  </a:lnTo>
                  <a:lnTo>
                    <a:pt x="598881" y="20320"/>
                  </a:lnTo>
                  <a:close/>
                </a:path>
                <a:path w="688339" h="441960">
                  <a:moveTo>
                    <a:pt x="599998" y="390486"/>
                  </a:moveTo>
                  <a:lnTo>
                    <a:pt x="599986" y="390309"/>
                  </a:lnTo>
                  <a:lnTo>
                    <a:pt x="599884" y="390550"/>
                  </a:lnTo>
                  <a:lnTo>
                    <a:pt x="599871" y="390817"/>
                  </a:lnTo>
                  <a:lnTo>
                    <a:pt x="599871" y="391071"/>
                  </a:lnTo>
                  <a:lnTo>
                    <a:pt x="599960" y="390766"/>
                  </a:lnTo>
                  <a:lnTo>
                    <a:pt x="599998" y="390486"/>
                  </a:lnTo>
                  <a:close/>
                </a:path>
                <a:path w="688339" h="441960">
                  <a:moveTo>
                    <a:pt x="601700" y="396481"/>
                  </a:moveTo>
                  <a:lnTo>
                    <a:pt x="601345" y="396684"/>
                  </a:lnTo>
                  <a:lnTo>
                    <a:pt x="601662" y="396887"/>
                  </a:lnTo>
                  <a:lnTo>
                    <a:pt x="601700" y="396481"/>
                  </a:lnTo>
                  <a:close/>
                </a:path>
                <a:path w="688339" h="441960">
                  <a:moveTo>
                    <a:pt x="602361" y="397141"/>
                  </a:moveTo>
                  <a:lnTo>
                    <a:pt x="601687" y="397141"/>
                  </a:lnTo>
                  <a:lnTo>
                    <a:pt x="601573" y="397446"/>
                  </a:lnTo>
                  <a:lnTo>
                    <a:pt x="602361" y="397141"/>
                  </a:lnTo>
                  <a:close/>
                </a:path>
                <a:path w="688339" h="441960">
                  <a:moveTo>
                    <a:pt x="607631" y="25400"/>
                  </a:moveTo>
                  <a:lnTo>
                    <a:pt x="607148" y="25273"/>
                  </a:lnTo>
                  <a:lnTo>
                    <a:pt x="606679" y="25400"/>
                  </a:lnTo>
                  <a:lnTo>
                    <a:pt x="606082" y="26670"/>
                  </a:lnTo>
                  <a:lnTo>
                    <a:pt x="606869" y="25400"/>
                  </a:lnTo>
                  <a:lnTo>
                    <a:pt x="607631" y="25400"/>
                  </a:lnTo>
                  <a:close/>
                </a:path>
                <a:path w="688339" h="441960">
                  <a:moveTo>
                    <a:pt x="614514" y="396887"/>
                  </a:moveTo>
                  <a:lnTo>
                    <a:pt x="613283" y="397433"/>
                  </a:lnTo>
                  <a:lnTo>
                    <a:pt x="613727" y="397649"/>
                  </a:lnTo>
                  <a:lnTo>
                    <a:pt x="613981" y="397446"/>
                  </a:lnTo>
                  <a:lnTo>
                    <a:pt x="614248" y="397205"/>
                  </a:lnTo>
                  <a:lnTo>
                    <a:pt x="614514" y="396887"/>
                  </a:lnTo>
                  <a:close/>
                </a:path>
                <a:path w="688339" h="441960">
                  <a:moveTo>
                    <a:pt x="614934" y="22225"/>
                  </a:moveTo>
                  <a:lnTo>
                    <a:pt x="614870" y="22085"/>
                  </a:lnTo>
                  <a:lnTo>
                    <a:pt x="614641" y="21958"/>
                  </a:lnTo>
                  <a:lnTo>
                    <a:pt x="614362" y="21805"/>
                  </a:lnTo>
                  <a:lnTo>
                    <a:pt x="614476" y="21983"/>
                  </a:lnTo>
                  <a:lnTo>
                    <a:pt x="614654" y="22123"/>
                  </a:lnTo>
                  <a:lnTo>
                    <a:pt x="614934" y="22225"/>
                  </a:lnTo>
                  <a:close/>
                </a:path>
                <a:path w="688339" h="441960">
                  <a:moveTo>
                    <a:pt x="631685" y="417233"/>
                  </a:moveTo>
                  <a:lnTo>
                    <a:pt x="631139" y="417982"/>
                  </a:lnTo>
                  <a:lnTo>
                    <a:pt x="631393" y="417703"/>
                  </a:lnTo>
                  <a:lnTo>
                    <a:pt x="631685" y="417258"/>
                  </a:lnTo>
                  <a:close/>
                </a:path>
                <a:path w="688339" h="441960">
                  <a:moveTo>
                    <a:pt x="632244" y="405828"/>
                  </a:moveTo>
                  <a:lnTo>
                    <a:pt x="631850" y="405549"/>
                  </a:lnTo>
                  <a:lnTo>
                    <a:pt x="630809" y="407377"/>
                  </a:lnTo>
                  <a:lnTo>
                    <a:pt x="630250" y="408139"/>
                  </a:lnTo>
                  <a:lnTo>
                    <a:pt x="630859" y="407466"/>
                  </a:lnTo>
                  <a:lnTo>
                    <a:pt x="631355" y="407238"/>
                  </a:lnTo>
                  <a:lnTo>
                    <a:pt x="631786" y="407263"/>
                  </a:lnTo>
                  <a:lnTo>
                    <a:pt x="631964" y="406908"/>
                  </a:lnTo>
                  <a:lnTo>
                    <a:pt x="632117" y="406450"/>
                  </a:lnTo>
                  <a:lnTo>
                    <a:pt x="632244" y="405828"/>
                  </a:lnTo>
                  <a:close/>
                </a:path>
                <a:path w="688339" h="441960">
                  <a:moveTo>
                    <a:pt x="637209" y="6134"/>
                  </a:moveTo>
                  <a:lnTo>
                    <a:pt x="635050" y="5867"/>
                  </a:lnTo>
                  <a:lnTo>
                    <a:pt x="635050" y="5397"/>
                  </a:lnTo>
                  <a:lnTo>
                    <a:pt x="633996" y="6438"/>
                  </a:lnTo>
                  <a:lnTo>
                    <a:pt x="633742" y="6705"/>
                  </a:lnTo>
                  <a:lnTo>
                    <a:pt x="635368" y="7010"/>
                  </a:lnTo>
                  <a:lnTo>
                    <a:pt x="637209" y="6134"/>
                  </a:lnTo>
                  <a:close/>
                </a:path>
                <a:path w="688339" h="441960">
                  <a:moveTo>
                    <a:pt x="638708" y="421525"/>
                  </a:moveTo>
                  <a:lnTo>
                    <a:pt x="637857" y="421462"/>
                  </a:lnTo>
                  <a:lnTo>
                    <a:pt x="637717" y="421652"/>
                  </a:lnTo>
                  <a:lnTo>
                    <a:pt x="638238" y="422097"/>
                  </a:lnTo>
                  <a:lnTo>
                    <a:pt x="638708" y="421525"/>
                  </a:lnTo>
                  <a:close/>
                </a:path>
                <a:path w="688339" h="441960">
                  <a:moveTo>
                    <a:pt x="639635" y="423303"/>
                  </a:moveTo>
                  <a:lnTo>
                    <a:pt x="638238" y="422097"/>
                  </a:lnTo>
                  <a:lnTo>
                    <a:pt x="637578" y="422922"/>
                  </a:lnTo>
                  <a:lnTo>
                    <a:pt x="639635" y="423303"/>
                  </a:lnTo>
                  <a:close/>
                </a:path>
                <a:path w="688339" h="441960">
                  <a:moveTo>
                    <a:pt x="641286" y="8890"/>
                  </a:moveTo>
                  <a:lnTo>
                    <a:pt x="638873" y="7620"/>
                  </a:lnTo>
                  <a:lnTo>
                    <a:pt x="638860" y="7747"/>
                  </a:lnTo>
                  <a:lnTo>
                    <a:pt x="641286" y="8890"/>
                  </a:lnTo>
                  <a:close/>
                </a:path>
                <a:path w="688339" h="441960">
                  <a:moveTo>
                    <a:pt x="641794" y="415048"/>
                  </a:moveTo>
                  <a:lnTo>
                    <a:pt x="639940" y="414464"/>
                  </a:lnTo>
                  <a:lnTo>
                    <a:pt x="639724" y="415150"/>
                  </a:lnTo>
                  <a:lnTo>
                    <a:pt x="641794" y="415048"/>
                  </a:lnTo>
                  <a:close/>
                </a:path>
                <a:path w="688339" h="441960">
                  <a:moveTo>
                    <a:pt x="641845" y="17780"/>
                  </a:moveTo>
                  <a:lnTo>
                    <a:pt x="641667" y="17640"/>
                  </a:lnTo>
                  <a:lnTo>
                    <a:pt x="641604" y="17780"/>
                  </a:lnTo>
                  <a:lnTo>
                    <a:pt x="641845" y="17780"/>
                  </a:lnTo>
                  <a:close/>
                </a:path>
                <a:path w="688339" h="441960">
                  <a:moveTo>
                    <a:pt x="644436" y="8496"/>
                  </a:moveTo>
                  <a:lnTo>
                    <a:pt x="643928" y="7620"/>
                  </a:lnTo>
                  <a:lnTo>
                    <a:pt x="643610" y="8496"/>
                  </a:lnTo>
                  <a:lnTo>
                    <a:pt x="643674" y="8801"/>
                  </a:lnTo>
                  <a:lnTo>
                    <a:pt x="644436" y="8496"/>
                  </a:lnTo>
                  <a:close/>
                </a:path>
                <a:path w="688339" h="441960">
                  <a:moveTo>
                    <a:pt x="646633" y="7620"/>
                  </a:moveTo>
                  <a:lnTo>
                    <a:pt x="644436" y="8496"/>
                  </a:lnTo>
                  <a:lnTo>
                    <a:pt x="644956" y="9423"/>
                  </a:lnTo>
                  <a:lnTo>
                    <a:pt x="646633" y="7620"/>
                  </a:lnTo>
                  <a:close/>
                </a:path>
                <a:path w="688339" h="441960">
                  <a:moveTo>
                    <a:pt x="650290" y="2832"/>
                  </a:moveTo>
                  <a:lnTo>
                    <a:pt x="645121" y="1524"/>
                  </a:lnTo>
                  <a:lnTo>
                    <a:pt x="649109" y="3238"/>
                  </a:lnTo>
                  <a:lnTo>
                    <a:pt x="650290" y="2832"/>
                  </a:lnTo>
                  <a:close/>
                </a:path>
                <a:path w="688339" h="441960">
                  <a:moveTo>
                    <a:pt x="650582" y="15240"/>
                  </a:moveTo>
                  <a:lnTo>
                    <a:pt x="648436" y="15240"/>
                  </a:lnTo>
                  <a:lnTo>
                    <a:pt x="648487" y="16510"/>
                  </a:lnTo>
                  <a:lnTo>
                    <a:pt x="650582" y="15240"/>
                  </a:lnTo>
                  <a:close/>
                </a:path>
                <a:path w="688339" h="441960">
                  <a:moveTo>
                    <a:pt x="650608" y="4927"/>
                  </a:moveTo>
                  <a:lnTo>
                    <a:pt x="650189" y="4597"/>
                  </a:lnTo>
                  <a:lnTo>
                    <a:pt x="646836" y="5194"/>
                  </a:lnTo>
                  <a:lnTo>
                    <a:pt x="650608" y="4927"/>
                  </a:lnTo>
                  <a:close/>
                </a:path>
                <a:path w="688339" h="441960">
                  <a:moveTo>
                    <a:pt x="651649" y="4330"/>
                  </a:moveTo>
                  <a:lnTo>
                    <a:pt x="649109" y="3238"/>
                  </a:lnTo>
                  <a:lnTo>
                    <a:pt x="648677" y="3390"/>
                  </a:lnTo>
                  <a:lnTo>
                    <a:pt x="650189" y="4597"/>
                  </a:lnTo>
                  <a:lnTo>
                    <a:pt x="651649" y="4330"/>
                  </a:lnTo>
                  <a:close/>
                </a:path>
                <a:path w="688339" h="441960">
                  <a:moveTo>
                    <a:pt x="655104" y="431939"/>
                  </a:moveTo>
                  <a:lnTo>
                    <a:pt x="654570" y="428599"/>
                  </a:lnTo>
                  <a:lnTo>
                    <a:pt x="653211" y="429336"/>
                  </a:lnTo>
                  <a:lnTo>
                    <a:pt x="653935" y="429920"/>
                  </a:lnTo>
                  <a:lnTo>
                    <a:pt x="654469" y="431863"/>
                  </a:lnTo>
                  <a:lnTo>
                    <a:pt x="655104" y="431939"/>
                  </a:lnTo>
                  <a:close/>
                </a:path>
                <a:path w="688339" h="441960">
                  <a:moveTo>
                    <a:pt x="655561" y="431990"/>
                  </a:moveTo>
                  <a:lnTo>
                    <a:pt x="655104" y="431939"/>
                  </a:lnTo>
                  <a:lnTo>
                    <a:pt x="655154" y="432269"/>
                  </a:lnTo>
                  <a:lnTo>
                    <a:pt x="655561" y="431990"/>
                  </a:lnTo>
                  <a:close/>
                </a:path>
                <a:path w="688339" h="441960">
                  <a:moveTo>
                    <a:pt x="656209" y="431558"/>
                  </a:moveTo>
                  <a:lnTo>
                    <a:pt x="655561" y="431990"/>
                  </a:lnTo>
                  <a:lnTo>
                    <a:pt x="655828" y="432028"/>
                  </a:lnTo>
                  <a:lnTo>
                    <a:pt x="656209" y="431558"/>
                  </a:lnTo>
                  <a:close/>
                </a:path>
                <a:path w="688339" h="441960">
                  <a:moveTo>
                    <a:pt x="656691" y="430936"/>
                  </a:moveTo>
                  <a:lnTo>
                    <a:pt x="656209" y="431558"/>
                  </a:lnTo>
                  <a:lnTo>
                    <a:pt x="656348" y="431444"/>
                  </a:lnTo>
                  <a:lnTo>
                    <a:pt x="656513" y="431241"/>
                  </a:lnTo>
                  <a:lnTo>
                    <a:pt x="656691" y="430936"/>
                  </a:lnTo>
                  <a:close/>
                </a:path>
                <a:path w="688339" h="441960">
                  <a:moveTo>
                    <a:pt x="659612" y="433070"/>
                  </a:moveTo>
                  <a:lnTo>
                    <a:pt x="659371" y="432955"/>
                  </a:lnTo>
                  <a:lnTo>
                    <a:pt x="659104" y="432854"/>
                  </a:lnTo>
                  <a:lnTo>
                    <a:pt x="658876" y="432689"/>
                  </a:lnTo>
                  <a:lnTo>
                    <a:pt x="659180" y="432917"/>
                  </a:lnTo>
                  <a:lnTo>
                    <a:pt x="659396" y="433044"/>
                  </a:lnTo>
                  <a:lnTo>
                    <a:pt x="659612" y="433070"/>
                  </a:lnTo>
                  <a:close/>
                </a:path>
                <a:path w="688339" h="441960">
                  <a:moveTo>
                    <a:pt x="660527" y="432727"/>
                  </a:moveTo>
                  <a:lnTo>
                    <a:pt x="660514" y="432511"/>
                  </a:lnTo>
                  <a:lnTo>
                    <a:pt x="660158" y="432930"/>
                  </a:lnTo>
                  <a:lnTo>
                    <a:pt x="659917" y="433095"/>
                  </a:lnTo>
                  <a:lnTo>
                    <a:pt x="659612" y="433070"/>
                  </a:lnTo>
                  <a:lnTo>
                    <a:pt x="660184" y="433235"/>
                  </a:lnTo>
                  <a:lnTo>
                    <a:pt x="660387" y="432993"/>
                  </a:lnTo>
                  <a:lnTo>
                    <a:pt x="660527" y="432727"/>
                  </a:lnTo>
                  <a:close/>
                </a:path>
                <a:path w="688339" h="441960">
                  <a:moveTo>
                    <a:pt x="661047" y="433387"/>
                  </a:moveTo>
                  <a:lnTo>
                    <a:pt x="660184" y="433247"/>
                  </a:lnTo>
                  <a:lnTo>
                    <a:pt x="659955" y="433565"/>
                  </a:lnTo>
                  <a:lnTo>
                    <a:pt x="660311" y="433616"/>
                  </a:lnTo>
                  <a:lnTo>
                    <a:pt x="660666" y="433539"/>
                  </a:lnTo>
                  <a:lnTo>
                    <a:pt x="661047" y="433387"/>
                  </a:lnTo>
                  <a:close/>
                </a:path>
                <a:path w="688339" h="441960">
                  <a:moveTo>
                    <a:pt x="663727" y="431558"/>
                  </a:moveTo>
                  <a:lnTo>
                    <a:pt x="662520" y="429653"/>
                  </a:lnTo>
                  <a:lnTo>
                    <a:pt x="662228" y="430593"/>
                  </a:lnTo>
                  <a:lnTo>
                    <a:pt x="663727" y="431558"/>
                  </a:lnTo>
                  <a:close/>
                </a:path>
                <a:path w="688339" h="441960">
                  <a:moveTo>
                    <a:pt x="663981" y="427875"/>
                  </a:moveTo>
                  <a:lnTo>
                    <a:pt x="660450" y="428891"/>
                  </a:lnTo>
                  <a:lnTo>
                    <a:pt x="660349" y="427875"/>
                  </a:lnTo>
                  <a:lnTo>
                    <a:pt x="660704" y="426605"/>
                  </a:lnTo>
                  <a:lnTo>
                    <a:pt x="660806" y="426224"/>
                  </a:lnTo>
                  <a:lnTo>
                    <a:pt x="662139" y="426478"/>
                  </a:lnTo>
                  <a:lnTo>
                    <a:pt x="662038" y="426224"/>
                  </a:lnTo>
                  <a:lnTo>
                    <a:pt x="661225" y="424192"/>
                  </a:lnTo>
                  <a:lnTo>
                    <a:pt x="660184" y="426605"/>
                  </a:lnTo>
                  <a:lnTo>
                    <a:pt x="659650" y="424573"/>
                  </a:lnTo>
                  <a:lnTo>
                    <a:pt x="659561" y="424065"/>
                  </a:lnTo>
                  <a:lnTo>
                    <a:pt x="659688" y="423938"/>
                  </a:lnTo>
                  <a:lnTo>
                    <a:pt x="657872" y="423938"/>
                  </a:lnTo>
                  <a:lnTo>
                    <a:pt x="658482" y="423430"/>
                  </a:lnTo>
                  <a:lnTo>
                    <a:pt x="658583" y="422287"/>
                  </a:lnTo>
                  <a:lnTo>
                    <a:pt x="658622" y="421779"/>
                  </a:lnTo>
                  <a:lnTo>
                    <a:pt x="659396" y="422668"/>
                  </a:lnTo>
                  <a:lnTo>
                    <a:pt x="658799" y="421779"/>
                  </a:lnTo>
                  <a:lnTo>
                    <a:pt x="657352" y="419620"/>
                  </a:lnTo>
                  <a:lnTo>
                    <a:pt x="653694" y="422287"/>
                  </a:lnTo>
                  <a:lnTo>
                    <a:pt x="653707" y="419620"/>
                  </a:lnTo>
                  <a:lnTo>
                    <a:pt x="654024" y="419620"/>
                  </a:lnTo>
                  <a:lnTo>
                    <a:pt x="649566" y="418477"/>
                  </a:lnTo>
                  <a:lnTo>
                    <a:pt x="652589" y="421398"/>
                  </a:lnTo>
                  <a:lnTo>
                    <a:pt x="648398" y="422287"/>
                  </a:lnTo>
                  <a:lnTo>
                    <a:pt x="648614" y="419874"/>
                  </a:lnTo>
                  <a:lnTo>
                    <a:pt x="648703" y="418858"/>
                  </a:lnTo>
                  <a:lnTo>
                    <a:pt x="648766" y="418223"/>
                  </a:lnTo>
                  <a:lnTo>
                    <a:pt x="648792" y="417969"/>
                  </a:lnTo>
                  <a:lnTo>
                    <a:pt x="648944" y="416191"/>
                  </a:lnTo>
                  <a:lnTo>
                    <a:pt x="647522" y="417969"/>
                  </a:lnTo>
                  <a:lnTo>
                    <a:pt x="646798" y="417385"/>
                  </a:lnTo>
                  <a:lnTo>
                    <a:pt x="645236" y="418223"/>
                  </a:lnTo>
                  <a:lnTo>
                    <a:pt x="644804" y="416979"/>
                  </a:lnTo>
                  <a:lnTo>
                    <a:pt x="646798" y="417461"/>
                  </a:lnTo>
                  <a:lnTo>
                    <a:pt x="646430" y="417080"/>
                  </a:lnTo>
                  <a:lnTo>
                    <a:pt x="646976" y="416445"/>
                  </a:lnTo>
                  <a:lnTo>
                    <a:pt x="644804" y="416941"/>
                  </a:lnTo>
                  <a:lnTo>
                    <a:pt x="644626" y="416445"/>
                  </a:lnTo>
                  <a:lnTo>
                    <a:pt x="644232" y="415302"/>
                  </a:lnTo>
                  <a:lnTo>
                    <a:pt x="639305" y="416445"/>
                  </a:lnTo>
                  <a:lnTo>
                    <a:pt x="639711" y="415175"/>
                  </a:lnTo>
                  <a:lnTo>
                    <a:pt x="639102" y="415175"/>
                  </a:lnTo>
                  <a:lnTo>
                    <a:pt x="639292" y="414540"/>
                  </a:lnTo>
                  <a:lnTo>
                    <a:pt x="639368" y="414286"/>
                  </a:lnTo>
                  <a:lnTo>
                    <a:pt x="639940" y="414464"/>
                  </a:lnTo>
                  <a:lnTo>
                    <a:pt x="640461" y="412889"/>
                  </a:lnTo>
                  <a:lnTo>
                    <a:pt x="639546" y="413664"/>
                  </a:lnTo>
                  <a:lnTo>
                    <a:pt x="640219" y="411365"/>
                  </a:lnTo>
                  <a:lnTo>
                    <a:pt x="636308" y="414540"/>
                  </a:lnTo>
                  <a:lnTo>
                    <a:pt x="636028" y="413905"/>
                  </a:lnTo>
                  <a:lnTo>
                    <a:pt x="635368" y="412381"/>
                  </a:lnTo>
                  <a:lnTo>
                    <a:pt x="635254" y="412127"/>
                  </a:lnTo>
                  <a:lnTo>
                    <a:pt x="636714" y="410476"/>
                  </a:lnTo>
                  <a:lnTo>
                    <a:pt x="637997" y="412254"/>
                  </a:lnTo>
                  <a:lnTo>
                    <a:pt x="637209" y="410476"/>
                  </a:lnTo>
                  <a:lnTo>
                    <a:pt x="636930" y="409841"/>
                  </a:lnTo>
                  <a:lnTo>
                    <a:pt x="634326" y="412381"/>
                  </a:lnTo>
                  <a:lnTo>
                    <a:pt x="634098" y="410730"/>
                  </a:lnTo>
                  <a:lnTo>
                    <a:pt x="633984" y="409968"/>
                  </a:lnTo>
                  <a:lnTo>
                    <a:pt x="633958" y="409714"/>
                  </a:lnTo>
                  <a:lnTo>
                    <a:pt x="633641" y="407428"/>
                  </a:lnTo>
                  <a:lnTo>
                    <a:pt x="631786" y="407301"/>
                  </a:lnTo>
                  <a:lnTo>
                    <a:pt x="630542" y="409714"/>
                  </a:lnTo>
                  <a:lnTo>
                    <a:pt x="628357" y="407301"/>
                  </a:lnTo>
                  <a:lnTo>
                    <a:pt x="627900" y="406793"/>
                  </a:lnTo>
                  <a:lnTo>
                    <a:pt x="625894" y="406539"/>
                  </a:lnTo>
                  <a:lnTo>
                    <a:pt x="624903" y="406412"/>
                  </a:lnTo>
                  <a:lnTo>
                    <a:pt x="625436" y="405650"/>
                  </a:lnTo>
                  <a:lnTo>
                    <a:pt x="621004" y="402983"/>
                  </a:lnTo>
                  <a:lnTo>
                    <a:pt x="620585" y="402729"/>
                  </a:lnTo>
                  <a:lnTo>
                    <a:pt x="620458" y="402602"/>
                  </a:lnTo>
                  <a:lnTo>
                    <a:pt x="618553" y="400697"/>
                  </a:lnTo>
                  <a:lnTo>
                    <a:pt x="618807" y="400316"/>
                  </a:lnTo>
                  <a:lnTo>
                    <a:pt x="617207" y="402602"/>
                  </a:lnTo>
                  <a:lnTo>
                    <a:pt x="614895" y="400951"/>
                  </a:lnTo>
                  <a:lnTo>
                    <a:pt x="612825" y="400570"/>
                  </a:lnTo>
                  <a:lnTo>
                    <a:pt x="613168" y="399935"/>
                  </a:lnTo>
                  <a:lnTo>
                    <a:pt x="613575" y="399173"/>
                  </a:lnTo>
                  <a:lnTo>
                    <a:pt x="614172" y="398665"/>
                  </a:lnTo>
                  <a:lnTo>
                    <a:pt x="615467" y="398538"/>
                  </a:lnTo>
                  <a:lnTo>
                    <a:pt x="613740" y="397776"/>
                  </a:lnTo>
                  <a:lnTo>
                    <a:pt x="612965" y="398284"/>
                  </a:lnTo>
                  <a:lnTo>
                    <a:pt x="612241" y="398538"/>
                  </a:lnTo>
                  <a:lnTo>
                    <a:pt x="610997" y="398284"/>
                  </a:lnTo>
                  <a:lnTo>
                    <a:pt x="612254" y="396633"/>
                  </a:lnTo>
                  <a:lnTo>
                    <a:pt x="609892" y="395617"/>
                  </a:lnTo>
                  <a:lnTo>
                    <a:pt x="606679" y="396633"/>
                  </a:lnTo>
                  <a:lnTo>
                    <a:pt x="604215" y="394093"/>
                  </a:lnTo>
                  <a:lnTo>
                    <a:pt x="603300" y="395744"/>
                  </a:lnTo>
                  <a:lnTo>
                    <a:pt x="604494" y="399935"/>
                  </a:lnTo>
                  <a:lnTo>
                    <a:pt x="600811" y="399808"/>
                  </a:lnTo>
                  <a:lnTo>
                    <a:pt x="601548" y="397522"/>
                  </a:lnTo>
                  <a:lnTo>
                    <a:pt x="601370" y="397522"/>
                  </a:lnTo>
                  <a:lnTo>
                    <a:pt x="601002" y="396887"/>
                  </a:lnTo>
                  <a:lnTo>
                    <a:pt x="601345" y="396684"/>
                  </a:lnTo>
                  <a:lnTo>
                    <a:pt x="600633" y="396252"/>
                  </a:lnTo>
                  <a:lnTo>
                    <a:pt x="601192" y="394982"/>
                  </a:lnTo>
                  <a:lnTo>
                    <a:pt x="601243" y="394855"/>
                  </a:lnTo>
                  <a:lnTo>
                    <a:pt x="600240" y="394982"/>
                  </a:lnTo>
                  <a:lnTo>
                    <a:pt x="600862" y="393966"/>
                  </a:lnTo>
                  <a:lnTo>
                    <a:pt x="601192" y="393966"/>
                  </a:lnTo>
                  <a:lnTo>
                    <a:pt x="601573" y="394855"/>
                  </a:lnTo>
                  <a:lnTo>
                    <a:pt x="601891" y="394677"/>
                  </a:lnTo>
                  <a:lnTo>
                    <a:pt x="601700" y="396481"/>
                  </a:lnTo>
                  <a:lnTo>
                    <a:pt x="602957" y="395744"/>
                  </a:lnTo>
                  <a:lnTo>
                    <a:pt x="601929" y="394652"/>
                  </a:lnTo>
                  <a:lnTo>
                    <a:pt x="602234" y="394474"/>
                  </a:lnTo>
                  <a:lnTo>
                    <a:pt x="601319" y="393966"/>
                  </a:lnTo>
                  <a:lnTo>
                    <a:pt x="601091" y="393839"/>
                  </a:lnTo>
                  <a:lnTo>
                    <a:pt x="600989" y="393712"/>
                  </a:lnTo>
                  <a:lnTo>
                    <a:pt x="600417" y="392950"/>
                  </a:lnTo>
                  <a:lnTo>
                    <a:pt x="600036" y="392442"/>
                  </a:lnTo>
                  <a:lnTo>
                    <a:pt x="599909" y="391934"/>
                  </a:lnTo>
                  <a:lnTo>
                    <a:pt x="599871" y="391172"/>
                  </a:lnTo>
                  <a:lnTo>
                    <a:pt x="599655" y="391934"/>
                  </a:lnTo>
                  <a:lnTo>
                    <a:pt x="599097" y="392950"/>
                  </a:lnTo>
                  <a:lnTo>
                    <a:pt x="598106" y="392823"/>
                  </a:lnTo>
                  <a:lnTo>
                    <a:pt x="596404" y="392188"/>
                  </a:lnTo>
                  <a:lnTo>
                    <a:pt x="595718" y="391934"/>
                  </a:lnTo>
                  <a:lnTo>
                    <a:pt x="597992" y="390791"/>
                  </a:lnTo>
                  <a:lnTo>
                    <a:pt x="597560" y="390283"/>
                  </a:lnTo>
                  <a:lnTo>
                    <a:pt x="596925" y="389521"/>
                  </a:lnTo>
                  <a:lnTo>
                    <a:pt x="595960" y="390283"/>
                  </a:lnTo>
                  <a:lnTo>
                    <a:pt x="594868" y="388632"/>
                  </a:lnTo>
                  <a:lnTo>
                    <a:pt x="593966" y="390664"/>
                  </a:lnTo>
                  <a:lnTo>
                    <a:pt x="593293" y="390410"/>
                  </a:lnTo>
                  <a:lnTo>
                    <a:pt x="593356" y="390156"/>
                  </a:lnTo>
                  <a:lnTo>
                    <a:pt x="593458" y="389775"/>
                  </a:lnTo>
                  <a:lnTo>
                    <a:pt x="593547" y="389140"/>
                  </a:lnTo>
                  <a:lnTo>
                    <a:pt x="593521" y="388759"/>
                  </a:lnTo>
                  <a:lnTo>
                    <a:pt x="591934" y="389140"/>
                  </a:lnTo>
                  <a:lnTo>
                    <a:pt x="587730" y="386727"/>
                  </a:lnTo>
                  <a:lnTo>
                    <a:pt x="588213" y="389521"/>
                  </a:lnTo>
                  <a:lnTo>
                    <a:pt x="588467" y="389775"/>
                  </a:lnTo>
                  <a:lnTo>
                    <a:pt x="588238" y="389775"/>
                  </a:lnTo>
                  <a:lnTo>
                    <a:pt x="583438" y="390156"/>
                  </a:lnTo>
                  <a:lnTo>
                    <a:pt x="580428" y="385203"/>
                  </a:lnTo>
                  <a:lnTo>
                    <a:pt x="578700" y="384949"/>
                  </a:lnTo>
                  <a:lnTo>
                    <a:pt x="576122" y="384568"/>
                  </a:lnTo>
                  <a:lnTo>
                    <a:pt x="576402" y="383806"/>
                  </a:lnTo>
                  <a:lnTo>
                    <a:pt x="573735" y="383679"/>
                  </a:lnTo>
                  <a:lnTo>
                    <a:pt x="572579" y="383044"/>
                  </a:lnTo>
                  <a:lnTo>
                    <a:pt x="570966" y="382155"/>
                  </a:lnTo>
                  <a:lnTo>
                    <a:pt x="568718" y="383044"/>
                  </a:lnTo>
                  <a:lnTo>
                    <a:pt x="568020" y="382790"/>
                  </a:lnTo>
                  <a:lnTo>
                    <a:pt x="567842" y="382155"/>
                  </a:lnTo>
                  <a:lnTo>
                    <a:pt x="567563" y="381139"/>
                  </a:lnTo>
                  <a:lnTo>
                    <a:pt x="567766" y="380885"/>
                  </a:lnTo>
                  <a:lnTo>
                    <a:pt x="568159" y="380377"/>
                  </a:lnTo>
                  <a:lnTo>
                    <a:pt x="566153" y="380250"/>
                  </a:lnTo>
                  <a:lnTo>
                    <a:pt x="565696" y="380885"/>
                  </a:lnTo>
                  <a:lnTo>
                    <a:pt x="563473" y="378726"/>
                  </a:lnTo>
                  <a:lnTo>
                    <a:pt x="565162" y="378345"/>
                  </a:lnTo>
                  <a:lnTo>
                    <a:pt x="565683" y="378599"/>
                  </a:lnTo>
                  <a:lnTo>
                    <a:pt x="565302" y="378320"/>
                  </a:lnTo>
                  <a:lnTo>
                    <a:pt x="565772" y="378218"/>
                  </a:lnTo>
                  <a:lnTo>
                    <a:pt x="564692" y="377888"/>
                  </a:lnTo>
                  <a:lnTo>
                    <a:pt x="564083" y="377456"/>
                  </a:lnTo>
                  <a:lnTo>
                    <a:pt x="563549" y="377075"/>
                  </a:lnTo>
                  <a:lnTo>
                    <a:pt x="563511" y="376821"/>
                  </a:lnTo>
                  <a:lnTo>
                    <a:pt x="563397" y="375805"/>
                  </a:lnTo>
                  <a:lnTo>
                    <a:pt x="560133" y="376821"/>
                  </a:lnTo>
                  <a:lnTo>
                    <a:pt x="561022" y="375932"/>
                  </a:lnTo>
                  <a:lnTo>
                    <a:pt x="561657" y="375297"/>
                  </a:lnTo>
                  <a:lnTo>
                    <a:pt x="559142" y="373900"/>
                  </a:lnTo>
                  <a:lnTo>
                    <a:pt x="557809" y="374154"/>
                  </a:lnTo>
                  <a:lnTo>
                    <a:pt x="559028" y="375932"/>
                  </a:lnTo>
                  <a:lnTo>
                    <a:pt x="557657" y="375805"/>
                  </a:lnTo>
                  <a:lnTo>
                    <a:pt x="556590" y="375170"/>
                  </a:lnTo>
                  <a:lnTo>
                    <a:pt x="556056" y="374916"/>
                  </a:lnTo>
                  <a:lnTo>
                    <a:pt x="555523" y="374662"/>
                  </a:lnTo>
                  <a:lnTo>
                    <a:pt x="555688" y="374408"/>
                  </a:lnTo>
                  <a:lnTo>
                    <a:pt x="556971" y="372503"/>
                  </a:lnTo>
                  <a:lnTo>
                    <a:pt x="553059" y="367931"/>
                  </a:lnTo>
                  <a:lnTo>
                    <a:pt x="546417" y="374408"/>
                  </a:lnTo>
                  <a:lnTo>
                    <a:pt x="545553" y="371868"/>
                  </a:lnTo>
                  <a:lnTo>
                    <a:pt x="545388" y="371373"/>
                  </a:lnTo>
                  <a:lnTo>
                    <a:pt x="544779" y="371868"/>
                  </a:lnTo>
                  <a:lnTo>
                    <a:pt x="543991" y="371487"/>
                  </a:lnTo>
                  <a:lnTo>
                    <a:pt x="542658" y="370852"/>
                  </a:lnTo>
                  <a:lnTo>
                    <a:pt x="542480" y="370217"/>
                  </a:lnTo>
                  <a:lnTo>
                    <a:pt x="542074" y="368820"/>
                  </a:lnTo>
                  <a:lnTo>
                    <a:pt x="541451" y="366661"/>
                  </a:lnTo>
                  <a:lnTo>
                    <a:pt x="540740" y="366407"/>
                  </a:lnTo>
                  <a:lnTo>
                    <a:pt x="538086" y="363994"/>
                  </a:lnTo>
                  <a:lnTo>
                    <a:pt x="536702" y="368820"/>
                  </a:lnTo>
                  <a:lnTo>
                    <a:pt x="533768" y="366788"/>
                  </a:lnTo>
                  <a:lnTo>
                    <a:pt x="533882" y="367931"/>
                  </a:lnTo>
                  <a:lnTo>
                    <a:pt x="533552" y="370217"/>
                  </a:lnTo>
                  <a:lnTo>
                    <a:pt x="530885" y="370217"/>
                  </a:lnTo>
                  <a:lnTo>
                    <a:pt x="528980" y="369201"/>
                  </a:lnTo>
                  <a:lnTo>
                    <a:pt x="528739" y="369074"/>
                  </a:lnTo>
                  <a:lnTo>
                    <a:pt x="528777" y="368820"/>
                  </a:lnTo>
                  <a:lnTo>
                    <a:pt x="528866" y="368312"/>
                  </a:lnTo>
                  <a:lnTo>
                    <a:pt x="528904" y="368058"/>
                  </a:lnTo>
                  <a:lnTo>
                    <a:pt x="529272" y="365645"/>
                  </a:lnTo>
                  <a:lnTo>
                    <a:pt x="530923" y="365518"/>
                  </a:lnTo>
                  <a:lnTo>
                    <a:pt x="531482" y="365645"/>
                  </a:lnTo>
                  <a:lnTo>
                    <a:pt x="531520" y="366179"/>
                  </a:lnTo>
                  <a:lnTo>
                    <a:pt x="531088" y="366191"/>
                  </a:lnTo>
                  <a:lnTo>
                    <a:pt x="530694" y="366217"/>
                  </a:lnTo>
                  <a:lnTo>
                    <a:pt x="530733" y="366445"/>
                  </a:lnTo>
                  <a:lnTo>
                    <a:pt x="531190" y="366547"/>
                  </a:lnTo>
                  <a:lnTo>
                    <a:pt x="531444" y="366382"/>
                  </a:lnTo>
                  <a:lnTo>
                    <a:pt x="531520" y="366217"/>
                  </a:lnTo>
                  <a:lnTo>
                    <a:pt x="533450" y="366153"/>
                  </a:lnTo>
                  <a:lnTo>
                    <a:pt x="533209" y="365645"/>
                  </a:lnTo>
                  <a:lnTo>
                    <a:pt x="532853" y="364883"/>
                  </a:lnTo>
                  <a:lnTo>
                    <a:pt x="532282" y="365645"/>
                  </a:lnTo>
                  <a:lnTo>
                    <a:pt x="532193" y="365518"/>
                  </a:lnTo>
                  <a:lnTo>
                    <a:pt x="531863" y="365010"/>
                  </a:lnTo>
                  <a:lnTo>
                    <a:pt x="531444" y="364375"/>
                  </a:lnTo>
                  <a:lnTo>
                    <a:pt x="530999" y="364248"/>
                  </a:lnTo>
                  <a:lnTo>
                    <a:pt x="528650" y="363588"/>
                  </a:lnTo>
                  <a:lnTo>
                    <a:pt x="528408" y="363385"/>
                  </a:lnTo>
                  <a:lnTo>
                    <a:pt x="527799" y="362851"/>
                  </a:lnTo>
                  <a:lnTo>
                    <a:pt x="527646" y="362724"/>
                  </a:lnTo>
                  <a:lnTo>
                    <a:pt x="527507" y="362597"/>
                  </a:lnTo>
                  <a:lnTo>
                    <a:pt x="526910" y="362089"/>
                  </a:lnTo>
                  <a:lnTo>
                    <a:pt x="524941" y="362597"/>
                  </a:lnTo>
                  <a:lnTo>
                    <a:pt x="522160" y="360946"/>
                  </a:lnTo>
                  <a:lnTo>
                    <a:pt x="522490" y="361581"/>
                  </a:lnTo>
                  <a:lnTo>
                    <a:pt x="522617" y="362724"/>
                  </a:lnTo>
                  <a:lnTo>
                    <a:pt x="522135" y="362597"/>
                  </a:lnTo>
                  <a:lnTo>
                    <a:pt x="518071" y="360210"/>
                  </a:lnTo>
                  <a:lnTo>
                    <a:pt x="519684" y="363613"/>
                  </a:lnTo>
                  <a:lnTo>
                    <a:pt x="516572" y="363105"/>
                  </a:lnTo>
                  <a:lnTo>
                    <a:pt x="516293" y="362724"/>
                  </a:lnTo>
                  <a:lnTo>
                    <a:pt x="515264" y="361327"/>
                  </a:lnTo>
                  <a:lnTo>
                    <a:pt x="516547" y="360819"/>
                  </a:lnTo>
                  <a:lnTo>
                    <a:pt x="517499" y="360438"/>
                  </a:lnTo>
                  <a:lnTo>
                    <a:pt x="518045" y="360222"/>
                  </a:lnTo>
                  <a:lnTo>
                    <a:pt x="514769" y="360438"/>
                  </a:lnTo>
                  <a:lnTo>
                    <a:pt x="513918" y="359676"/>
                  </a:lnTo>
                  <a:lnTo>
                    <a:pt x="513194" y="359041"/>
                  </a:lnTo>
                  <a:lnTo>
                    <a:pt x="514477" y="358406"/>
                  </a:lnTo>
                  <a:lnTo>
                    <a:pt x="516013" y="357644"/>
                  </a:lnTo>
                  <a:lnTo>
                    <a:pt x="512749" y="358406"/>
                  </a:lnTo>
                  <a:lnTo>
                    <a:pt x="512699" y="358279"/>
                  </a:lnTo>
                  <a:lnTo>
                    <a:pt x="511454" y="355612"/>
                  </a:lnTo>
                  <a:lnTo>
                    <a:pt x="511162" y="354977"/>
                  </a:lnTo>
                  <a:lnTo>
                    <a:pt x="509663" y="354215"/>
                  </a:lnTo>
                  <a:lnTo>
                    <a:pt x="510501" y="354088"/>
                  </a:lnTo>
                  <a:lnTo>
                    <a:pt x="511327" y="353961"/>
                  </a:lnTo>
                  <a:lnTo>
                    <a:pt x="510336" y="354088"/>
                  </a:lnTo>
                  <a:lnTo>
                    <a:pt x="508901" y="353707"/>
                  </a:lnTo>
                  <a:lnTo>
                    <a:pt x="509219" y="355612"/>
                  </a:lnTo>
                  <a:lnTo>
                    <a:pt x="508457" y="355104"/>
                  </a:lnTo>
                  <a:lnTo>
                    <a:pt x="507733" y="354850"/>
                  </a:lnTo>
                  <a:lnTo>
                    <a:pt x="507961" y="354215"/>
                  </a:lnTo>
                  <a:lnTo>
                    <a:pt x="506920" y="354977"/>
                  </a:lnTo>
                  <a:lnTo>
                    <a:pt x="506818" y="355231"/>
                  </a:lnTo>
                  <a:lnTo>
                    <a:pt x="507796" y="357263"/>
                  </a:lnTo>
                  <a:lnTo>
                    <a:pt x="505612" y="358279"/>
                  </a:lnTo>
                  <a:lnTo>
                    <a:pt x="505523" y="358152"/>
                  </a:lnTo>
                  <a:lnTo>
                    <a:pt x="504990" y="357378"/>
                  </a:lnTo>
                  <a:lnTo>
                    <a:pt x="505498" y="357644"/>
                  </a:lnTo>
                  <a:lnTo>
                    <a:pt x="505028" y="357009"/>
                  </a:lnTo>
                  <a:lnTo>
                    <a:pt x="504482" y="356285"/>
                  </a:lnTo>
                  <a:lnTo>
                    <a:pt x="504482" y="357111"/>
                  </a:lnTo>
                  <a:lnTo>
                    <a:pt x="501891" y="358152"/>
                  </a:lnTo>
                  <a:lnTo>
                    <a:pt x="502107" y="356120"/>
                  </a:lnTo>
                  <a:lnTo>
                    <a:pt x="502132" y="355866"/>
                  </a:lnTo>
                  <a:lnTo>
                    <a:pt x="504482" y="357111"/>
                  </a:lnTo>
                  <a:lnTo>
                    <a:pt x="504482" y="356285"/>
                  </a:lnTo>
                  <a:lnTo>
                    <a:pt x="504177" y="355866"/>
                  </a:lnTo>
                  <a:lnTo>
                    <a:pt x="504088" y="355739"/>
                  </a:lnTo>
                  <a:lnTo>
                    <a:pt x="503428" y="354850"/>
                  </a:lnTo>
                  <a:lnTo>
                    <a:pt x="502399" y="353453"/>
                  </a:lnTo>
                  <a:lnTo>
                    <a:pt x="504024" y="353720"/>
                  </a:lnTo>
                  <a:lnTo>
                    <a:pt x="503707" y="353453"/>
                  </a:lnTo>
                  <a:lnTo>
                    <a:pt x="503389" y="353199"/>
                  </a:lnTo>
                  <a:lnTo>
                    <a:pt x="503326" y="352945"/>
                  </a:lnTo>
                  <a:lnTo>
                    <a:pt x="503643" y="352818"/>
                  </a:lnTo>
                  <a:lnTo>
                    <a:pt x="503910" y="352818"/>
                  </a:lnTo>
                  <a:lnTo>
                    <a:pt x="501053" y="349770"/>
                  </a:lnTo>
                  <a:lnTo>
                    <a:pt x="501599" y="354850"/>
                  </a:lnTo>
                  <a:lnTo>
                    <a:pt x="499389" y="354215"/>
                  </a:lnTo>
                  <a:lnTo>
                    <a:pt x="498068" y="353834"/>
                  </a:lnTo>
                  <a:lnTo>
                    <a:pt x="498792" y="352818"/>
                  </a:lnTo>
                  <a:lnTo>
                    <a:pt x="498716" y="352425"/>
                  </a:lnTo>
                  <a:lnTo>
                    <a:pt x="498449" y="352005"/>
                  </a:lnTo>
                  <a:lnTo>
                    <a:pt x="497357" y="353580"/>
                  </a:lnTo>
                  <a:lnTo>
                    <a:pt x="495769" y="354215"/>
                  </a:lnTo>
                  <a:lnTo>
                    <a:pt x="493776" y="352564"/>
                  </a:lnTo>
                  <a:lnTo>
                    <a:pt x="493090" y="354215"/>
                  </a:lnTo>
                  <a:lnTo>
                    <a:pt x="491921" y="353707"/>
                  </a:lnTo>
                  <a:lnTo>
                    <a:pt x="492988" y="354469"/>
                  </a:lnTo>
                  <a:lnTo>
                    <a:pt x="493077" y="354723"/>
                  </a:lnTo>
                  <a:lnTo>
                    <a:pt x="492340" y="355739"/>
                  </a:lnTo>
                  <a:lnTo>
                    <a:pt x="491261" y="355231"/>
                  </a:lnTo>
                  <a:lnTo>
                    <a:pt x="489559" y="355231"/>
                  </a:lnTo>
                  <a:lnTo>
                    <a:pt x="488378" y="356120"/>
                  </a:lnTo>
                  <a:lnTo>
                    <a:pt x="488162" y="354977"/>
                  </a:lnTo>
                  <a:lnTo>
                    <a:pt x="487972" y="353961"/>
                  </a:lnTo>
                  <a:lnTo>
                    <a:pt x="487845" y="353326"/>
                  </a:lnTo>
                  <a:lnTo>
                    <a:pt x="487540" y="351675"/>
                  </a:lnTo>
                  <a:lnTo>
                    <a:pt x="487387" y="350913"/>
                  </a:lnTo>
                  <a:lnTo>
                    <a:pt x="484530" y="351675"/>
                  </a:lnTo>
                  <a:lnTo>
                    <a:pt x="483730" y="350659"/>
                  </a:lnTo>
                  <a:lnTo>
                    <a:pt x="483628" y="350532"/>
                  </a:lnTo>
                  <a:lnTo>
                    <a:pt x="483908" y="350278"/>
                  </a:lnTo>
                  <a:lnTo>
                    <a:pt x="485063" y="349262"/>
                  </a:lnTo>
                  <a:lnTo>
                    <a:pt x="484936" y="349135"/>
                  </a:lnTo>
                  <a:lnTo>
                    <a:pt x="484212" y="348373"/>
                  </a:lnTo>
                  <a:lnTo>
                    <a:pt x="482053" y="348970"/>
                  </a:lnTo>
                  <a:lnTo>
                    <a:pt x="482053" y="351040"/>
                  </a:lnTo>
                  <a:lnTo>
                    <a:pt x="480631" y="351929"/>
                  </a:lnTo>
                  <a:lnTo>
                    <a:pt x="480593" y="352310"/>
                  </a:lnTo>
                  <a:lnTo>
                    <a:pt x="480796" y="353326"/>
                  </a:lnTo>
                  <a:lnTo>
                    <a:pt x="480301" y="352183"/>
                  </a:lnTo>
                  <a:lnTo>
                    <a:pt x="480148" y="351802"/>
                  </a:lnTo>
                  <a:lnTo>
                    <a:pt x="479920" y="351294"/>
                  </a:lnTo>
                  <a:lnTo>
                    <a:pt x="479856" y="351129"/>
                  </a:lnTo>
                  <a:lnTo>
                    <a:pt x="479653" y="350672"/>
                  </a:lnTo>
                  <a:lnTo>
                    <a:pt x="479856" y="351129"/>
                  </a:lnTo>
                  <a:lnTo>
                    <a:pt x="481253" y="350659"/>
                  </a:lnTo>
                  <a:lnTo>
                    <a:pt x="482053" y="351040"/>
                  </a:lnTo>
                  <a:lnTo>
                    <a:pt x="482053" y="348970"/>
                  </a:lnTo>
                  <a:lnTo>
                    <a:pt x="481444" y="349135"/>
                  </a:lnTo>
                  <a:lnTo>
                    <a:pt x="481660" y="349135"/>
                  </a:lnTo>
                  <a:lnTo>
                    <a:pt x="477901" y="350913"/>
                  </a:lnTo>
                  <a:lnTo>
                    <a:pt x="478777" y="351142"/>
                  </a:lnTo>
                  <a:lnTo>
                    <a:pt x="478967" y="350913"/>
                  </a:lnTo>
                  <a:lnTo>
                    <a:pt x="478878" y="351167"/>
                  </a:lnTo>
                  <a:lnTo>
                    <a:pt x="479361" y="351294"/>
                  </a:lnTo>
                  <a:lnTo>
                    <a:pt x="478777" y="351142"/>
                  </a:lnTo>
                  <a:lnTo>
                    <a:pt x="476478" y="353961"/>
                  </a:lnTo>
                  <a:lnTo>
                    <a:pt x="475767" y="353072"/>
                  </a:lnTo>
                  <a:lnTo>
                    <a:pt x="475043" y="352183"/>
                  </a:lnTo>
                  <a:lnTo>
                    <a:pt x="474738" y="351802"/>
                  </a:lnTo>
                  <a:lnTo>
                    <a:pt x="474776" y="351167"/>
                  </a:lnTo>
                  <a:lnTo>
                    <a:pt x="474941" y="350532"/>
                  </a:lnTo>
                  <a:lnTo>
                    <a:pt x="475145" y="349770"/>
                  </a:lnTo>
                  <a:lnTo>
                    <a:pt x="475449" y="348627"/>
                  </a:lnTo>
                  <a:lnTo>
                    <a:pt x="475589" y="348119"/>
                  </a:lnTo>
                  <a:lnTo>
                    <a:pt x="475792" y="347357"/>
                  </a:lnTo>
                  <a:lnTo>
                    <a:pt x="472795" y="344690"/>
                  </a:lnTo>
                  <a:lnTo>
                    <a:pt x="469087" y="348119"/>
                  </a:lnTo>
                  <a:lnTo>
                    <a:pt x="464858" y="345960"/>
                  </a:lnTo>
                  <a:lnTo>
                    <a:pt x="465988" y="346976"/>
                  </a:lnTo>
                  <a:lnTo>
                    <a:pt x="466039" y="347230"/>
                  </a:lnTo>
                  <a:lnTo>
                    <a:pt x="465112" y="348627"/>
                  </a:lnTo>
                  <a:lnTo>
                    <a:pt x="463664" y="347103"/>
                  </a:lnTo>
                  <a:lnTo>
                    <a:pt x="463296" y="346722"/>
                  </a:lnTo>
                  <a:lnTo>
                    <a:pt x="461683" y="347103"/>
                  </a:lnTo>
                  <a:lnTo>
                    <a:pt x="461860" y="346595"/>
                  </a:lnTo>
                  <a:lnTo>
                    <a:pt x="462114" y="345833"/>
                  </a:lnTo>
                  <a:lnTo>
                    <a:pt x="462153" y="345706"/>
                  </a:lnTo>
                  <a:lnTo>
                    <a:pt x="461378" y="344944"/>
                  </a:lnTo>
                  <a:lnTo>
                    <a:pt x="460959" y="343928"/>
                  </a:lnTo>
                  <a:lnTo>
                    <a:pt x="460781" y="344944"/>
                  </a:lnTo>
                  <a:lnTo>
                    <a:pt x="457682" y="343039"/>
                  </a:lnTo>
                  <a:lnTo>
                    <a:pt x="456615" y="345833"/>
                  </a:lnTo>
                  <a:lnTo>
                    <a:pt x="455053" y="343420"/>
                  </a:lnTo>
                  <a:lnTo>
                    <a:pt x="451586" y="341769"/>
                  </a:lnTo>
                  <a:lnTo>
                    <a:pt x="449986" y="346595"/>
                  </a:lnTo>
                  <a:lnTo>
                    <a:pt x="449656" y="346468"/>
                  </a:lnTo>
                  <a:lnTo>
                    <a:pt x="446633" y="345325"/>
                  </a:lnTo>
                  <a:lnTo>
                    <a:pt x="447001" y="344944"/>
                  </a:lnTo>
                  <a:lnTo>
                    <a:pt x="447890" y="344055"/>
                  </a:lnTo>
                  <a:lnTo>
                    <a:pt x="447890" y="343801"/>
                  </a:lnTo>
                  <a:lnTo>
                    <a:pt x="447522" y="343420"/>
                  </a:lnTo>
                  <a:lnTo>
                    <a:pt x="446659" y="342531"/>
                  </a:lnTo>
                  <a:lnTo>
                    <a:pt x="448589" y="342150"/>
                  </a:lnTo>
                  <a:lnTo>
                    <a:pt x="449237" y="342023"/>
                  </a:lnTo>
                  <a:lnTo>
                    <a:pt x="448081" y="341642"/>
                  </a:lnTo>
                  <a:lnTo>
                    <a:pt x="447078" y="341134"/>
                  </a:lnTo>
                  <a:lnTo>
                    <a:pt x="446849" y="342150"/>
                  </a:lnTo>
                  <a:lnTo>
                    <a:pt x="446354" y="341134"/>
                  </a:lnTo>
                  <a:lnTo>
                    <a:pt x="443204" y="343420"/>
                  </a:lnTo>
                  <a:lnTo>
                    <a:pt x="442429" y="341769"/>
                  </a:lnTo>
                  <a:lnTo>
                    <a:pt x="441807" y="342277"/>
                  </a:lnTo>
                  <a:lnTo>
                    <a:pt x="441325" y="343801"/>
                  </a:lnTo>
                  <a:lnTo>
                    <a:pt x="440055" y="343293"/>
                  </a:lnTo>
                  <a:lnTo>
                    <a:pt x="437946" y="343166"/>
                  </a:lnTo>
                  <a:lnTo>
                    <a:pt x="438772" y="344944"/>
                  </a:lnTo>
                  <a:lnTo>
                    <a:pt x="438023" y="343547"/>
                  </a:lnTo>
                  <a:lnTo>
                    <a:pt x="436079" y="339864"/>
                  </a:lnTo>
                  <a:lnTo>
                    <a:pt x="428625" y="343547"/>
                  </a:lnTo>
                  <a:lnTo>
                    <a:pt x="428091" y="342531"/>
                  </a:lnTo>
                  <a:lnTo>
                    <a:pt x="427888" y="342150"/>
                  </a:lnTo>
                  <a:lnTo>
                    <a:pt x="427824" y="342023"/>
                  </a:lnTo>
                  <a:lnTo>
                    <a:pt x="426300" y="339102"/>
                  </a:lnTo>
                  <a:lnTo>
                    <a:pt x="426237" y="338975"/>
                  </a:lnTo>
                  <a:lnTo>
                    <a:pt x="423583" y="339102"/>
                  </a:lnTo>
                  <a:lnTo>
                    <a:pt x="420395" y="338975"/>
                  </a:lnTo>
                  <a:lnTo>
                    <a:pt x="418071" y="338594"/>
                  </a:lnTo>
                  <a:lnTo>
                    <a:pt x="418211" y="338340"/>
                  </a:lnTo>
                  <a:lnTo>
                    <a:pt x="418223" y="337985"/>
                  </a:lnTo>
                  <a:lnTo>
                    <a:pt x="418604" y="338213"/>
                  </a:lnTo>
                  <a:lnTo>
                    <a:pt x="418236" y="337959"/>
                  </a:lnTo>
                  <a:lnTo>
                    <a:pt x="415645" y="336181"/>
                  </a:lnTo>
                  <a:lnTo>
                    <a:pt x="415886" y="342023"/>
                  </a:lnTo>
                  <a:lnTo>
                    <a:pt x="415290" y="341642"/>
                  </a:lnTo>
                  <a:lnTo>
                    <a:pt x="413105" y="340245"/>
                  </a:lnTo>
                  <a:lnTo>
                    <a:pt x="412521" y="339864"/>
                  </a:lnTo>
                  <a:lnTo>
                    <a:pt x="412445" y="339737"/>
                  </a:lnTo>
                  <a:lnTo>
                    <a:pt x="411403" y="337705"/>
                  </a:lnTo>
                  <a:lnTo>
                    <a:pt x="411073" y="337070"/>
                  </a:lnTo>
                  <a:lnTo>
                    <a:pt x="414667" y="338848"/>
                  </a:lnTo>
                  <a:lnTo>
                    <a:pt x="413804" y="337959"/>
                  </a:lnTo>
                  <a:lnTo>
                    <a:pt x="413727" y="337070"/>
                  </a:lnTo>
                  <a:lnTo>
                    <a:pt x="414007" y="332879"/>
                  </a:lnTo>
                  <a:lnTo>
                    <a:pt x="409155" y="337705"/>
                  </a:lnTo>
                  <a:lnTo>
                    <a:pt x="409079" y="337578"/>
                  </a:lnTo>
                  <a:lnTo>
                    <a:pt x="408546" y="336689"/>
                  </a:lnTo>
                  <a:lnTo>
                    <a:pt x="407631" y="335165"/>
                  </a:lnTo>
                  <a:lnTo>
                    <a:pt x="407174" y="334403"/>
                  </a:lnTo>
                  <a:lnTo>
                    <a:pt x="407809" y="334149"/>
                  </a:lnTo>
                  <a:lnTo>
                    <a:pt x="406196" y="332244"/>
                  </a:lnTo>
                  <a:lnTo>
                    <a:pt x="402920" y="335165"/>
                  </a:lnTo>
                  <a:lnTo>
                    <a:pt x="399910" y="334276"/>
                  </a:lnTo>
                  <a:lnTo>
                    <a:pt x="400050" y="334022"/>
                  </a:lnTo>
                  <a:lnTo>
                    <a:pt x="400050" y="333641"/>
                  </a:lnTo>
                  <a:lnTo>
                    <a:pt x="397560" y="335546"/>
                  </a:lnTo>
                  <a:lnTo>
                    <a:pt x="391325" y="336105"/>
                  </a:lnTo>
                  <a:lnTo>
                    <a:pt x="391528" y="336562"/>
                  </a:lnTo>
                  <a:lnTo>
                    <a:pt x="388785" y="336689"/>
                  </a:lnTo>
                  <a:lnTo>
                    <a:pt x="388391" y="336054"/>
                  </a:lnTo>
                  <a:lnTo>
                    <a:pt x="388073" y="335546"/>
                  </a:lnTo>
                  <a:lnTo>
                    <a:pt x="386295" y="334403"/>
                  </a:lnTo>
                  <a:lnTo>
                    <a:pt x="386308" y="333260"/>
                  </a:lnTo>
                  <a:lnTo>
                    <a:pt x="386334" y="332371"/>
                  </a:lnTo>
                  <a:lnTo>
                    <a:pt x="388861" y="332498"/>
                  </a:lnTo>
                  <a:lnTo>
                    <a:pt x="388823" y="332371"/>
                  </a:lnTo>
                  <a:lnTo>
                    <a:pt x="388785" y="332244"/>
                  </a:lnTo>
                  <a:lnTo>
                    <a:pt x="387959" y="329704"/>
                  </a:lnTo>
                  <a:lnTo>
                    <a:pt x="385597" y="332244"/>
                  </a:lnTo>
                  <a:lnTo>
                    <a:pt x="384340" y="331609"/>
                  </a:lnTo>
                  <a:lnTo>
                    <a:pt x="384657" y="330466"/>
                  </a:lnTo>
                  <a:lnTo>
                    <a:pt x="380758" y="330339"/>
                  </a:lnTo>
                  <a:lnTo>
                    <a:pt x="380314" y="333260"/>
                  </a:lnTo>
                  <a:lnTo>
                    <a:pt x="376199" y="332498"/>
                  </a:lnTo>
                  <a:lnTo>
                    <a:pt x="376288" y="332752"/>
                  </a:lnTo>
                  <a:lnTo>
                    <a:pt x="376389" y="333514"/>
                  </a:lnTo>
                  <a:lnTo>
                    <a:pt x="373875" y="336054"/>
                  </a:lnTo>
                  <a:lnTo>
                    <a:pt x="374256" y="334276"/>
                  </a:lnTo>
                  <a:lnTo>
                    <a:pt x="374446" y="333387"/>
                  </a:lnTo>
                  <a:lnTo>
                    <a:pt x="374827" y="331609"/>
                  </a:lnTo>
                  <a:lnTo>
                    <a:pt x="372313" y="333387"/>
                  </a:lnTo>
                  <a:lnTo>
                    <a:pt x="372275" y="333006"/>
                  </a:lnTo>
                  <a:lnTo>
                    <a:pt x="372237" y="332752"/>
                  </a:lnTo>
                  <a:lnTo>
                    <a:pt x="371995" y="330339"/>
                  </a:lnTo>
                  <a:lnTo>
                    <a:pt x="370408" y="330847"/>
                  </a:lnTo>
                  <a:lnTo>
                    <a:pt x="366420" y="332498"/>
                  </a:lnTo>
                  <a:lnTo>
                    <a:pt x="363689" y="332752"/>
                  </a:lnTo>
                  <a:lnTo>
                    <a:pt x="363905" y="332498"/>
                  </a:lnTo>
                  <a:lnTo>
                    <a:pt x="364515" y="331800"/>
                  </a:lnTo>
                  <a:lnTo>
                    <a:pt x="362229" y="332498"/>
                  </a:lnTo>
                  <a:lnTo>
                    <a:pt x="359295" y="332117"/>
                  </a:lnTo>
                  <a:lnTo>
                    <a:pt x="359321" y="331990"/>
                  </a:lnTo>
                  <a:lnTo>
                    <a:pt x="359816" y="329577"/>
                  </a:lnTo>
                  <a:lnTo>
                    <a:pt x="360438" y="326529"/>
                  </a:lnTo>
                  <a:lnTo>
                    <a:pt x="351790" y="329577"/>
                  </a:lnTo>
                  <a:lnTo>
                    <a:pt x="351751" y="329450"/>
                  </a:lnTo>
                  <a:lnTo>
                    <a:pt x="351205" y="328053"/>
                  </a:lnTo>
                  <a:lnTo>
                    <a:pt x="351155" y="327926"/>
                  </a:lnTo>
                  <a:lnTo>
                    <a:pt x="350761" y="326910"/>
                  </a:lnTo>
                  <a:lnTo>
                    <a:pt x="350062" y="325132"/>
                  </a:lnTo>
                  <a:lnTo>
                    <a:pt x="344614" y="326910"/>
                  </a:lnTo>
                  <a:lnTo>
                    <a:pt x="339737" y="323481"/>
                  </a:lnTo>
                  <a:lnTo>
                    <a:pt x="333565" y="323227"/>
                  </a:lnTo>
                  <a:lnTo>
                    <a:pt x="335381" y="327926"/>
                  </a:lnTo>
                  <a:lnTo>
                    <a:pt x="331762" y="323227"/>
                  </a:lnTo>
                  <a:lnTo>
                    <a:pt x="331762" y="323951"/>
                  </a:lnTo>
                  <a:lnTo>
                    <a:pt x="330276" y="323062"/>
                  </a:lnTo>
                  <a:lnTo>
                    <a:pt x="331762" y="324700"/>
                  </a:lnTo>
                  <a:lnTo>
                    <a:pt x="331762" y="325107"/>
                  </a:lnTo>
                  <a:lnTo>
                    <a:pt x="331774" y="327926"/>
                  </a:lnTo>
                  <a:lnTo>
                    <a:pt x="330327" y="328053"/>
                  </a:lnTo>
                  <a:lnTo>
                    <a:pt x="329793" y="327926"/>
                  </a:lnTo>
                  <a:lnTo>
                    <a:pt x="329692" y="327672"/>
                  </a:lnTo>
                  <a:lnTo>
                    <a:pt x="329526" y="327545"/>
                  </a:lnTo>
                  <a:lnTo>
                    <a:pt x="326402" y="325132"/>
                  </a:lnTo>
                  <a:lnTo>
                    <a:pt x="325589" y="324497"/>
                  </a:lnTo>
                  <a:lnTo>
                    <a:pt x="324650" y="323100"/>
                  </a:lnTo>
                  <a:lnTo>
                    <a:pt x="327012" y="323608"/>
                  </a:lnTo>
                  <a:lnTo>
                    <a:pt x="326986" y="323100"/>
                  </a:lnTo>
                  <a:lnTo>
                    <a:pt x="326961" y="322592"/>
                  </a:lnTo>
                  <a:lnTo>
                    <a:pt x="323862" y="321957"/>
                  </a:lnTo>
                  <a:lnTo>
                    <a:pt x="324561" y="321449"/>
                  </a:lnTo>
                  <a:lnTo>
                    <a:pt x="325780" y="320560"/>
                  </a:lnTo>
                  <a:lnTo>
                    <a:pt x="323799" y="319163"/>
                  </a:lnTo>
                  <a:lnTo>
                    <a:pt x="324116" y="320814"/>
                  </a:lnTo>
                  <a:lnTo>
                    <a:pt x="322554" y="321449"/>
                  </a:lnTo>
                  <a:lnTo>
                    <a:pt x="320802" y="320687"/>
                  </a:lnTo>
                  <a:lnTo>
                    <a:pt x="323164" y="322973"/>
                  </a:lnTo>
                  <a:lnTo>
                    <a:pt x="318655" y="325132"/>
                  </a:lnTo>
                  <a:lnTo>
                    <a:pt x="318719" y="324751"/>
                  </a:lnTo>
                  <a:lnTo>
                    <a:pt x="318820" y="324116"/>
                  </a:lnTo>
                  <a:lnTo>
                    <a:pt x="319049" y="322592"/>
                  </a:lnTo>
                  <a:lnTo>
                    <a:pt x="319316" y="320941"/>
                  </a:lnTo>
                  <a:lnTo>
                    <a:pt x="319646" y="318782"/>
                  </a:lnTo>
                  <a:lnTo>
                    <a:pt x="315087" y="320941"/>
                  </a:lnTo>
                  <a:lnTo>
                    <a:pt x="315887" y="320179"/>
                  </a:lnTo>
                  <a:lnTo>
                    <a:pt x="316560" y="319544"/>
                  </a:lnTo>
                  <a:lnTo>
                    <a:pt x="314261" y="320179"/>
                  </a:lnTo>
                  <a:lnTo>
                    <a:pt x="308190" y="318909"/>
                  </a:lnTo>
                  <a:lnTo>
                    <a:pt x="305790" y="322592"/>
                  </a:lnTo>
                  <a:lnTo>
                    <a:pt x="305422" y="322084"/>
                  </a:lnTo>
                  <a:lnTo>
                    <a:pt x="304952" y="320814"/>
                  </a:lnTo>
                  <a:lnTo>
                    <a:pt x="305968" y="320560"/>
                  </a:lnTo>
                  <a:lnTo>
                    <a:pt x="300545" y="319798"/>
                  </a:lnTo>
                  <a:lnTo>
                    <a:pt x="293751" y="324116"/>
                  </a:lnTo>
                  <a:lnTo>
                    <a:pt x="293103" y="323735"/>
                  </a:lnTo>
                  <a:lnTo>
                    <a:pt x="291160" y="322592"/>
                  </a:lnTo>
                  <a:lnTo>
                    <a:pt x="289636" y="321703"/>
                  </a:lnTo>
                  <a:lnTo>
                    <a:pt x="290080" y="320560"/>
                  </a:lnTo>
                  <a:lnTo>
                    <a:pt x="289052" y="320941"/>
                  </a:lnTo>
                  <a:lnTo>
                    <a:pt x="288264" y="322592"/>
                  </a:lnTo>
                  <a:lnTo>
                    <a:pt x="287845" y="322211"/>
                  </a:lnTo>
                  <a:lnTo>
                    <a:pt x="287020" y="321449"/>
                  </a:lnTo>
                  <a:lnTo>
                    <a:pt x="287108" y="321068"/>
                  </a:lnTo>
                  <a:lnTo>
                    <a:pt x="287464" y="320306"/>
                  </a:lnTo>
                  <a:lnTo>
                    <a:pt x="287007" y="320306"/>
                  </a:lnTo>
                  <a:lnTo>
                    <a:pt x="284264" y="322211"/>
                  </a:lnTo>
                  <a:lnTo>
                    <a:pt x="282943" y="321449"/>
                  </a:lnTo>
                  <a:lnTo>
                    <a:pt x="284124" y="320306"/>
                  </a:lnTo>
                  <a:lnTo>
                    <a:pt x="278853" y="318655"/>
                  </a:lnTo>
                  <a:lnTo>
                    <a:pt x="278384" y="319379"/>
                  </a:lnTo>
                  <a:lnTo>
                    <a:pt x="278384" y="337121"/>
                  </a:lnTo>
                  <a:lnTo>
                    <a:pt x="278257" y="337070"/>
                  </a:lnTo>
                  <a:lnTo>
                    <a:pt x="277088" y="336562"/>
                  </a:lnTo>
                  <a:lnTo>
                    <a:pt x="277774" y="335800"/>
                  </a:lnTo>
                  <a:lnTo>
                    <a:pt x="278231" y="335292"/>
                  </a:lnTo>
                  <a:lnTo>
                    <a:pt x="278384" y="337121"/>
                  </a:lnTo>
                  <a:lnTo>
                    <a:pt x="278384" y="319379"/>
                  </a:lnTo>
                  <a:lnTo>
                    <a:pt x="275945" y="323100"/>
                  </a:lnTo>
                  <a:lnTo>
                    <a:pt x="271538" y="323735"/>
                  </a:lnTo>
                  <a:lnTo>
                    <a:pt x="271551" y="322592"/>
                  </a:lnTo>
                  <a:lnTo>
                    <a:pt x="271589" y="320433"/>
                  </a:lnTo>
                  <a:lnTo>
                    <a:pt x="267436" y="319163"/>
                  </a:lnTo>
                  <a:lnTo>
                    <a:pt x="265353" y="318655"/>
                  </a:lnTo>
                  <a:lnTo>
                    <a:pt x="265430" y="318274"/>
                  </a:lnTo>
                  <a:lnTo>
                    <a:pt x="259257" y="317893"/>
                  </a:lnTo>
                  <a:lnTo>
                    <a:pt x="254965" y="321195"/>
                  </a:lnTo>
                  <a:lnTo>
                    <a:pt x="249301" y="322592"/>
                  </a:lnTo>
                  <a:lnTo>
                    <a:pt x="249034" y="322338"/>
                  </a:lnTo>
                  <a:lnTo>
                    <a:pt x="247980" y="321322"/>
                  </a:lnTo>
                  <a:lnTo>
                    <a:pt x="245719" y="319163"/>
                  </a:lnTo>
                  <a:lnTo>
                    <a:pt x="237312" y="321322"/>
                  </a:lnTo>
                  <a:lnTo>
                    <a:pt x="231559" y="319417"/>
                  </a:lnTo>
                  <a:lnTo>
                    <a:pt x="232448" y="320052"/>
                  </a:lnTo>
                  <a:lnTo>
                    <a:pt x="231508" y="322084"/>
                  </a:lnTo>
                  <a:lnTo>
                    <a:pt x="230517" y="322338"/>
                  </a:lnTo>
                  <a:lnTo>
                    <a:pt x="229158" y="321703"/>
                  </a:lnTo>
                  <a:lnTo>
                    <a:pt x="226936" y="324751"/>
                  </a:lnTo>
                  <a:lnTo>
                    <a:pt x="226949" y="324243"/>
                  </a:lnTo>
                  <a:lnTo>
                    <a:pt x="226961" y="323735"/>
                  </a:lnTo>
                  <a:lnTo>
                    <a:pt x="227012" y="321703"/>
                  </a:lnTo>
                  <a:lnTo>
                    <a:pt x="227482" y="321830"/>
                  </a:lnTo>
                  <a:lnTo>
                    <a:pt x="227431" y="321703"/>
                  </a:lnTo>
                  <a:lnTo>
                    <a:pt x="226364" y="318909"/>
                  </a:lnTo>
                  <a:lnTo>
                    <a:pt x="223647" y="319671"/>
                  </a:lnTo>
                  <a:lnTo>
                    <a:pt x="221500" y="319671"/>
                  </a:lnTo>
                  <a:lnTo>
                    <a:pt x="221348" y="323735"/>
                  </a:lnTo>
                  <a:lnTo>
                    <a:pt x="220713" y="323481"/>
                  </a:lnTo>
                  <a:lnTo>
                    <a:pt x="216547" y="321830"/>
                  </a:lnTo>
                  <a:lnTo>
                    <a:pt x="206883" y="323481"/>
                  </a:lnTo>
                  <a:lnTo>
                    <a:pt x="203492" y="321957"/>
                  </a:lnTo>
                  <a:lnTo>
                    <a:pt x="202222" y="322973"/>
                  </a:lnTo>
                  <a:lnTo>
                    <a:pt x="200558" y="323100"/>
                  </a:lnTo>
                  <a:lnTo>
                    <a:pt x="199288" y="324243"/>
                  </a:lnTo>
                  <a:lnTo>
                    <a:pt x="199212" y="322465"/>
                  </a:lnTo>
                  <a:lnTo>
                    <a:pt x="199199" y="322084"/>
                  </a:lnTo>
                  <a:lnTo>
                    <a:pt x="193522" y="321703"/>
                  </a:lnTo>
                  <a:lnTo>
                    <a:pt x="188950" y="322465"/>
                  </a:lnTo>
                  <a:lnTo>
                    <a:pt x="189763" y="320941"/>
                  </a:lnTo>
                  <a:lnTo>
                    <a:pt x="187147" y="320941"/>
                  </a:lnTo>
                  <a:lnTo>
                    <a:pt x="187007" y="327291"/>
                  </a:lnTo>
                  <a:lnTo>
                    <a:pt x="184632" y="327545"/>
                  </a:lnTo>
                  <a:lnTo>
                    <a:pt x="184124" y="326021"/>
                  </a:lnTo>
                  <a:lnTo>
                    <a:pt x="183705" y="324751"/>
                  </a:lnTo>
                  <a:lnTo>
                    <a:pt x="183616" y="324497"/>
                  </a:lnTo>
                  <a:lnTo>
                    <a:pt x="179082" y="324751"/>
                  </a:lnTo>
                  <a:lnTo>
                    <a:pt x="174231" y="322719"/>
                  </a:lnTo>
                  <a:lnTo>
                    <a:pt x="170065" y="326021"/>
                  </a:lnTo>
                  <a:lnTo>
                    <a:pt x="170116" y="324751"/>
                  </a:lnTo>
                  <a:lnTo>
                    <a:pt x="170116" y="324624"/>
                  </a:lnTo>
                  <a:lnTo>
                    <a:pt x="170840" y="324497"/>
                  </a:lnTo>
                  <a:lnTo>
                    <a:pt x="168706" y="324624"/>
                  </a:lnTo>
                  <a:lnTo>
                    <a:pt x="162344" y="323354"/>
                  </a:lnTo>
                  <a:lnTo>
                    <a:pt x="162864" y="325031"/>
                  </a:lnTo>
                  <a:lnTo>
                    <a:pt x="158927" y="327926"/>
                  </a:lnTo>
                  <a:lnTo>
                    <a:pt x="156654" y="329450"/>
                  </a:lnTo>
                  <a:lnTo>
                    <a:pt x="156781" y="327291"/>
                  </a:lnTo>
                  <a:lnTo>
                    <a:pt x="155117" y="330085"/>
                  </a:lnTo>
                  <a:lnTo>
                    <a:pt x="155067" y="330974"/>
                  </a:lnTo>
                  <a:lnTo>
                    <a:pt x="152298" y="331990"/>
                  </a:lnTo>
                  <a:lnTo>
                    <a:pt x="151587" y="331863"/>
                  </a:lnTo>
                  <a:lnTo>
                    <a:pt x="151498" y="330542"/>
                  </a:lnTo>
                  <a:lnTo>
                    <a:pt x="150050" y="330085"/>
                  </a:lnTo>
                  <a:lnTo>
                    <a:pt x="150964" y="333006"/>
                  </a:lnTo>
                  <a:lnTo>
                    <a:pt x="148069" y="332244"/>
                  </a:lnTo>
                  <a:lnTo>
                    <a:pt x="148920" y="330847"/>
                  </a:lnTo>
                  <a:lnTo>
                    <a:pt x="146570" y="330974"/>
                  </a:lnTo>
                  <a:lnTo>
                    <a:pt x="146786" y="331482"/>
                  </a:lnTo>
                  <a:lnTo>
                    <a:pt x="146735" y="331800"/>
                  </a:lnTo>
                  <a:lnTo>
                    <a:pt x="145783" y="333387"/>
                  </a:lnTo>
                  <a:lnTo>
                    <a:pt x="144424" y="334276"/>
                  </a:lnTo>
                  <a:lnTo>
                    <a:pt x="141300" y="333387"/>
                  </a:lnTo>
                  <a:lnTo>
                    <a:pt x="140677" y="331482"/>
                  </a:lnTo>
                  <a:lnTo>
                    <a:pt x="140563" y="332409"/>
                  </a:lnTo>
                  <a:lnTo>
                    <a:pt x="140449" y="332879"/>
                  </a:lnTo>
                  <a:lnTo>
                    <a:pt x="139471" y="334403"/>
                  </a:lnTo>
                  <a:lnTo>
                    <a:pt x="138036" y="334022"/>
                  </a:lnTo>
                  <a:lnTo>
                    <a:pt x="137858" y="333641"/>
                  </a:lnTo>
                  <a:lnTo>
                    <a:pt x="137960" y="333133"/>
                  </a:lnTo>
                  <a:lnTo>
                    <a:pt x="138404" y="332625"/>
                  </a:lnTo>
                  <a:lnTo>
                    <a:pt x="137883" y="332498"/>
                  </a:lnTo>
                  <a:lnTo>
                    <a:pt x="134759" y="332498"/>
                  </a:lnTo>
                  <a:lnTo>
                    <a:pt x="134137" y="332498"/>
                  </a:lnTo>
                  <a:lnTo>
                    <a:pt x="134747" y="332409"/>
                  </a:lnTo>
                  <a:lnTo>
                    <a:pt x="134962" y="332371"/>
                  </a:lnTo>
                  <a:lnTo>
                    <a:pt x="137502" y="332409"/>
                  </a:lnTo>
                  <a:lnTo>
                    <a:pt x="137375" y="332371"/>
                  </a:lnTo>
                  <a:lnTo>
                    <a:pt x="134632" y="331698"/>
                  </a:lnTo>
                  <a:lnTo>
                    <a:pt x="134493" y="330720"/>
                  </a:lnTo>
                  <a:lnTo>
                    <a:pt x="134467" y="330593"/>
                  </a:lnTo>
                  <a:lnTo>
                    <a:pt x="134073" y="330619"/>
                  </a:lnTo>
                  <a:lnTo>
                    <a:pt x="134073" y="344563"/>
                  </a:lnTo>
                  <a:lnTo>
                    <a:pt x="133438" y="344563"/>
                  </a:lnTo>
                  <a:lnTo>
                    <a:pt x="132651" y="344690"/>
                  </a:lnTo>
                  <a:lnTo>
                    <a:pt x="131838" y="344944"/>
                  </a:lnTo>
                  <a:lnTo>
                    <a:pt x="131635" y="344436"/>
                  </a:lnTo>
                  <a:lnTo>
                    <a:pt x="131610" y="343420"/>
                  </a:lnTo>
                  <a:lnTo>
                    <a:pt x="132143" y="343420"/>
                  </a:lnTo>
                  <a:lnTo>
                    <a:pt x="131927" y="343928"/>
                  </a:lnTo>
                  <a:lnTo>
                    <a:pt x="133210" y="344055"/>
                  </a:lnTo>
                  <a:lnTo>
                    <a:pt x="134073" y="344563"/>
                  </a:lnTo>
                  <a:lnTo>
                    <a:pt x="134073" y="330619"/>
                  </a:lnTo>
                  <a:lnTo>
                    <a:pt x="134010" y="332511"/>
                  </a:lnTo>
                  <a:lnTo>
                    <a:pt x="133007" y="335927"/>
                  </a:lnTo>
                  <a:lnTo>
                    <a:pt x="130035" y="334276"/>
                  </a:lnTo>
                  <a:lnTo>
                    <a:pt x="129870" y="333641"/>
                  </a:lnTo>
                  <a:lnTo>
                    <a:pt x="129514" y="333260"/>
                  </a:lnTo>
                  <a:lnTo>
                    <a:pt x="129387" y="333133"/>
                  </a:lnTo>
                  <a:lnTo>
                    <a:pt x="132473" y="332752"/>
                  </a:lnTo>
                  <a:lnTo>
                    <a:pt x="134010" y="332511"/>
                  </a:lnTo>
                  <a:lnTo>
                    <a:pt x="134010" y="330619"/>
                  </a:lnTo>
                  <a:lnTo>
                    <a:pt x="131914" y="330720"/>
                  </a:lnTo>
                  <a:lnTo>
                    <a:pt x="133502" y="327799"/>
                  </a:lnTo>
                  <a:lnTo>
                    <a:pt x="131711" y="329577"/>
                  </a:lnTo>
                  <a:lnTo>
                    <a:pt x="128955" y="333070"/>
                  </a:lnTo>
                  <a:lnTo>
                    <a:pt x="128955" y="345579"/>
                  </a:lnTo>
                  <a:lnTo>
                    <a:pt x="127723" y="345833"/>
                  </a:lnTo>
                  <a:lnTo>
                    <a:pt x="128943" y="345452"/>
                  </a:lnTo>
                  <a:lnTo>
                    <a:pt x="128955" y="345579"/>
                  </a:lnTo>
                  <a:lnTo>
                    <a:pt x="128955" y="333070"/>
                  </a:lnTo>
                  <a:lnTo>
                    <a:pt x="128803" y="333260"/>
                  </a:lnTo>
                  <a:lnTo>
                    <a:pt x="127939" y="333133"/>
                  </a:lnTo>
                  <a:lnTo>
                    <a:pt x="126238" y="332879"/>
                  </a:lnTo>
                  <a:lnTo>
                    <a:pt x="125933" y="332498"/>
                  </a:lnTo>
                  <a:lnTo>
                    <a:pt x="125869" y="332371"/>
                  </a:lnTo>
                  <a:lnTo>
                    <a:pt x="125907" y="332117"/>
                  </a:lnTo>
                  <a:lnTo>
                    <a:pt x="126022" y="331990"/>
                  </a:lnTo>
                  <a:lnTo>
                    <a:pt x="125425" y="331863"/>
                  </a:lnTo>
                  <a:lnTo>
                    <a:pt x="124955" y="332117"/>
                  </a:lnTo>
                  <a:lnTo>
                    <a:pt x="124536" y="332498"/>
                  </a:lnTo>
                  <a:lnTo>
                    <a:pt x="123710" y="332371"/>
                  </a:lnTo>
                  <a:lnTo>
                    <a:pt x="123190" y="332244"/>
                  </a:lnTo>
                  <a:lnTo>
                    <a:pt x="122428" y="332371"/>
                  </a:lnTo>
                  <a:lnTo>
                    <a:pt x="122161" y="331609"/>
                  </a:lnTo>
                  <a:lnTo>
                    <a:pt x="121996" y="331165"/>
                  </a:lnTo>
                  <a:lnTo>
                    <a:pt x="121996" y="332409"/>
                  </a:lnTo>
                  <a:lnTo>
                    <a:pt x="121272" y="332625"/>
                  </a:lnTo>
                  <a:lnTo>
                    <a:pt x="120700" y="332879"/>
                  </a:lnTo>
                  <a:lnTo>
                    <a:pt x="120637" y="333133"/>
                  </a:lnTo>
                  <a:lnTo>
                    <a:pt x="120738" y="332244"/>
                  </a:lnTo>
                  <a:lnTo>
                    <a:pt x="120802" y="332117"/>
                  </a:lnTo>
                  <a:lnTo>
                    <a:pt x="121577" y="331609"/>
                  </a:lnTo>
                  <a:lnTo>
                    <a:pt x="121920" y="331990"/>
                  </a:lnTo>
                  <a:lnTo>
                    <a:pt x="121996" y="332409"/>
                  </a:lnTo>
                  <a:lnTo>
                    <a:pt x="121996" y="331165"/>
                  </a:lnTo>
                  <a:lnTo>
                    <a:pt x="121881" y="330847"/>
                  </a:lnTo>
                  <a:lnTo>
                    <a:pt x="120269" y="331609"/>
                  </a:lnTo>
                  <a:lnTo>
                    <a:pt x="120269" y="334784"/>
                  </a:lnTo>
                  <a:lnTo>
                    <a:pt x="120154" y="334911"/>
                  </a:lnTo>
                  <a:lnTo>
                    <a:pt x="120269" y="334784"/>
                  </a:lnTo>
                  <a:lnTo>
                    <a:pt x="120269" y="331609"/>
                  </a:lnTo>
                  <a:lnTo>
                    <a:pt x="120116" y="331673"/>
                  </a:lnTo>
                  <a:lnTo>
                    <a:pt x="120116" y="334911"/>
                  </a:lnTo>
                  <a:lnTo>
                    <a:pt x="119849" y="334987"/>
                  </a:lnTo>
                  <a:lnTo>
                    <a:pt x="120116" y="334911"/>
                  </a:lnTo>
                  <a:lnTo>
                    <a:pt x="120116" y="331673"/>
                  </a:lnTo>
                  <a:lnTo>
                    <a:pt x="119430" y="331990"/>
                  </a:lnTo>
                  <a:lnTo>
                    <a:pt x="118173" y="332117"/>
                  </a:lnTo>
                  <a:lnTo>
                    <a:pt x="118643" y="334149"/>
                  </a:lnTo>
                  <a:lnTo>
                    <a:pt x="116967" y="334149"/>
                  </a:lnTo>
                  <a:lnTo>
                    <a:pt x="118592" y="335407"/>
                  </a:lnTo>
                  <a:lnTo>
                    <a:pt x="119646" y="335076"/>
                  </a:lnTo>
                  <a:lnTo>
                    <a:pt x="119456" y="335216"/>
                  </a:lnTo>
                  <a:lnTo>
                    <a:pt x="119659" y="335356"/>
                  </a:lnTo>
                  <a:lnTo>
                    <a:pt x="119849" y="335483"/>
                  </a:lnTo>
                  <a:lnTo>
                    <a:pt x="120027" y="335597"/>
                  </a:lnTo>
                  <a:lnTo>
                    <a:pt x="120205" y="334911"/>
                  </a:lnTo>
                  <a:lnTo>
                    <a:pt x="120827" y="334784"/>
                  </a:lnTo>
                  <a:lnTo>
                    <a:pt x="123266" y="334276"/>
                  </a:lnTo>
                  <a:lnTo>
                    <a:pt x="122466" y="335546"/>
                  </a:lnTo>
                  <a:lnTo>
                    <a:pt x="121589" y="336562"/>
                  </a:lnTo>
                  <a:lnTo>
                    <a:pt x="120027" y="335673"/>
                  </a:lnTo>
                  <a:lnTo>
                    <a:pt x="119189" y="338505"/>
                  </a:lnTo>
                  <a:lnTo>
                    <a:pt x="118884" y="339356"/>
                  </a:lnTo>
                  <a:lnTo>
                    <a:pt x="116700" y="336689"/>
                  </a:lnTo>
                  <a:lnTo>
                    <a:pt x="113157" y="335673"/>
                  </a:lnTo>
                  <a:lnTo>
                    <a:pt x="112382" y="334022"/>
                  </a:lnTo>
                  <a:lnTo>
                    <a:pt x="108800" y="335800"/>
                  </a:lnTo>
                  <a:lnTo>
                    <a:pt x="103581" y="336308"/>
                  </a:lnTo>
                  <a:lnTo>
                    <a:pt x="101968" y="340626"/>
                  </a:lnTo>
                  <a:lnTo>
                    <a:pt x="101003" y="341388"/>
                  </a:lnTo>
                  <a:lnTo>
                    <a:pt x="100520" y="339737"/>
                  </a:lnTo>
                  <a:lnTo>
                    <a:pt x="100380" y="339610"/>
                  </a:lnTo>
                  <a:lnTo>
                    <a:pt x="99999" y="339229"/>
                  </a:lnTo>
                  <a:lnTo>
                    <a:pt x="100520" y="338734"/>
                  </a:lnTo>
                  <a:lnTo>
                    <a:pt x="99568" y="339356"/>
                  </a:lnTo>
                  <a:lnTo>
                    <a:pt x="95288" y="339610"/>
                  </a:lnTo>
                  <a:lnTo>
                    <a:pt x="95288" y="340118"/>
                  </a:lnTo>
                  <a:lnTo>
                    <a:pt x="95275" y="342404"/>
                  </a:lnTo>
                  <a:lnTo>
                    <a:pt x="92316" y="341642"/>
                  </a:lnTo>
                  <a:lnTo>
                    <a:pt x="94043" y="340753"/>
                  </a:lnTo>
                  <a:lnTo>
                    <a:pt x="95237" y="340144"/>
                  </a:lnTo>
                  <a:lnTo>
                    <a:pt x="95288" y="339610"/>
                  </a:lnTo>
                  <a:lnTo>
                    <a:pt x="95237" y="339940"/>
                  </a:lnTo>
                  <a:lnTo>
                    <a:pt x="92659" y="340753"/>
                  </a:lnTo>
                  <a:lnTo>
                    <a:pt x="92989" y="339737"/>
                  </a:lnTo>
                  <a:lnTo>
                    <a:pt x="87795" y="340118"/>
                  </a:lnTo>
                  <a:lnTo>
                    <a:pt x="83629" y="343166"/>
                  </a:lnTo>
                  <a:lnTo>
                    <a:pt x="79286" y="345960"/>
                  </a:lnTo>
                  <a:lnTo>
                    <a:pt x="73494" y="345706"/>
                  </a:lnTo>
                  <a:lnTo>
                    <a:pt x="74447" y="345960"/>
                  </a:lnTo>
                  <a:lnTo>
                    <a:pt x="74663" y="346468"/>
                  </a:lnTo>
                  <a:lnTo>
                    <a:pt x="67551" y="347357"/>
                  </a:lnTo>
                  <a:lnTo>
                    <a:pt x="60642" y="349389"/>
                  </a:lnTo>
                  <a:lnTo>
                    <a:pt x="53695" y="351294"/>
                  </a:lnTo>
                  <a:lnTo>
                    <a:pt x="46482" y="351548"/>
                  </a:lnTo>
                  <a:lnTo>
                    <a:pt x="43751" y="351548"/>
                  </a:lnTo>
                  <a:lnTo>
                    <a:pt x="43840" y="353453"/>
                  </a:lnTo>
                  <a:lnTo>
                    <a:pt x="42735" y="354977"/>
                  </a:lnTo>
                  <a:lnTo>
                    <a:pt x="41605" y="352945"/>
                  </a:lnTo>
                  <a:lnTo>
                    <a:pt x="39649" y="356247"/>
                  </a:lnTo>
                  <a:lnTo>
                    <a:pt x="36449" y="359168"/>
                  </a:lnTo>
                  <a:lnTo>
                    <a:pt x="32499" y="353936"/>
                  </a:lnTo>
                  <a:lnTo>
                    <a:pt x="33858" y="350520"/>
                  </a:lnTo>
                  <a:lnTo>
                    <a:pt x="35356" y="346710"/>
                  </a:lnTo>
                  <a:lnTo>
                    <a:pt x="37719" y="350520"/>
                  </a:lnTo>
                  <a:lnTo>
                    <a:pt x="36779" y="346710"/>
                  </a:lnTo>
                  <a:lnTo>
                    <a:pt x="39370" y="345440"/>
                  </a:lnTo>
                  <a:lnTo>
                    <a:pt x="41960" y="344170"/>
                  </a:lnTo>
                  <a:lnTo>
                    <a:pt x="43230" y="340360"/>
                  </a:lnTo>
                  <a:lnTo>
                    <a:pt x="43345" y="341376"/>
                  </a:lnTo>
                  <a:lnTo>
                    <a:pt x="44691" y="340360"/>
                  </a:lnTo>
                  <a:lnTo>
                    <a:pt x="47244" y="340360"/>
                  </a:lnTo>
                  <a:lnTo>
                    <a:pt x="45466" y="337820"/>
                  </a:lnTo>
                  <a:lnTo>
                    <a:pt x="47383" y="335280"/>
                  </a:lnTo>
                  <a:lnTo>
                    <a:pt x="47447" y="332740"/>
                  </a:lnTo>
                  <a:lnTo>
                    <a:pt x="51206" y="332740"/>
                  </a:lnTo>
                  <a:lnTo>
                    <a:pt x="48615" y="336550"/>
                  </a:lnTo>
                  <a:lnTo>
                    <a:pt x="51028" y="337820"/>
                  </a:lnTo>
                  <a:lnTo>
                    <a:pt x="49339" y="336550"/>
                  </a:lnTo>
                  <a:lnTo>
                    <a:pt x="52654" y="332740"/>
                  </a:lnTo>
                  <a:lnTo>
                    <a:pt x="53301" y="332740"/>
                  </a:lnTo>
                  <a:lnTo>
                    <a:pt x="52501" y="331470"/>
                  </a:lnTo>
                  <a:lnTo>
                    <a:pt x="54864" y="332740"/>
                  </a:lnTo>
                  <a:lnTo>
                    <a:pt x="53759" y="331470"/>
                  </a:lnTo>
                  <a:lnTo>
                    <a:pt x="52654" y="330200"/>
                  </a:lnTo>
                  <a:lnTo>
                    <a:pt x="55765" y="331470"/>
                  </a:lnTo>
                  <a:lnTo>
                    <a:pt x="55600" y="330200"/>
                  </a:lnTo>
                  <a:lnTo>
                    <a:pt x="55448" y="328930"/>
                  </a:lnTo>
                  <a:lnTo>
                    <a:pt x="58699" y="328930"/>
                  </a:lnTo>
                  <a:lnTo>
                    <a:pt x="58254" y="331470"/>
                  </a:lnTo>
                  <a:lnTo>
                    <a:pt x="59258" y="328930"/>
                  </a:lnTo>
                  <a:lnTo>
                    <a:pt x="59766" y="327672"/>
                  </a:lnTo>
                  <a:lnTo>
                    <a:pt x="59156" y="326390"/>
                  </a:lnTo>
                  <a:lnTo>
                    <a:pt x="61391" y="322580"/>
                  </a:lnTo>
                  <a:lnTo>
                    <a:pt x="61785" y="326390"/>
                  </a:lnTo>
                  <a:lnTo>
                    <a:pt x="63639" y="326390"/>
                  </a:lnTo>
                  <a:lnTo>
                    <a:pt x="64884" y="325120"/>
                  </a:lnTo>
                  <a:lnTo>
                    <a:pt x="64630" y="322580"/>
                  </a:lnTo>
                  <a:lnTo>
                    <a:pt x="64516" y="321310"/>
                  </a:lnTo>
                  <a:lnTo>
                    <a:pt x="66700" y="321310"/>
                  </a:lnTo>
                  <a:lnTo>
                    <a:pt x="67068" y="318770"/>
                  </a:lnTo>
                  <a:lnTo>
                    <a:pt x="72009" y="316230"/>
                  </a:lnTo>
                  <a:lnTo>
                    <a:pt x="72275" y="312902"/>
                  </a:lnTo>
                  <a:lnTo>
                    <a:pt x="71793" y="312420"/>
                  </a:lnTo>
                  <a:lnTo>
                    <a:pt x="70827" y="311150"/>
                  </a:lnTo>
                  <a:lnTo>
                    <a:pt x="70243" y="311150"/>
                  </a:lnTo>
                  <a:lnTo>
                    <a:pt x="71208" y="309918"/>
                  </a:lnTo>
                  <a:lnTo>
                    <a:pt x="71120" y="308495"/>
                  </a:lnTo>
                  <a:lnTo>
                    <a:pt x="71031" y="307340"/>
                  </a:lnTo>
                  <a:lnTo>
                    <a:pt x="72580" y="308610"/>
                  </a:lnTo>
                  <a:lnTo>
                    <a:pt x="71920" y="308610"/>
                  </a:lnTo>
                  <a:lnTo>
                    <a:pt x="72339" y="309880"/>
                  </a:lnTo>
                  <a:lnTo>
                    <a:pt x="72986" y="308610"/>
                  </a:lnTo>
                  <a:lnTo>
                    <a:pt x="74993" y="309562"/>
                  </a:lnTo>
                  <a:lnTo>
                    <a:pt x="75285" y="308495"/>
                  </a:lnTo>
                  <a:lnTo>
                    <a:pt x="75615" y="307340"/>
                  </a:lnTo>
                  <a:lnTo>
                    <a:pt x="75971" y="306070"/>
                  </a:lnTo>
                  <a:lnTo>
                    <a:pt x="78066" y="304800"/>
                  </a:lnTo>
                  <a:lnTo>
                    <a:pt x="80035" y="307340"/>
                  </a:lnTo>
                  <a:lnTo>
                    <a:pt x="75285" y="308495"/>
                  </a:lnTo>
                  <a:lnTo>
                    <a:pt x="78460" y="308610"/>
                  </a:lnTo>
                  <a:lnTo>
                    <a:pt x="75501" y="309803"/>
                  </a:lnTo>
                  <a:lnTo>
                    <a:pt x="75641" y="309880"/>
                  </a:lnTo>
                  <a:lnTo>
                    <a:pt x="75501" y="309918"/>
                  </a:lnTo>
                  <a:lnTo>
                    <a:pt x="79844" y="311150"/>
                  </a:lnTo>
                  <a:lnTo>
                    <a:pt x="74117" y="311150"/>
                  </a:lnTo>
                  <a:lnTo>
                    <a:pt x="74688" y="310210"/>
                  </a:lnTo>
                  <a:lnTo>
                    <a:pt x="72097" y="311150"/>
                  </a:lnTo>
                  <a:lnTo>
                    <a:pt x="73342" y="312420"/>
                  </a:lnTo>
                  <a:lnTo>
                    <a:pt x="73990" y="311340"/>
                  </a:lnTo>
                  <a:lnTo>
                    <a:pt x="78168" y="313690"/>
                  </a:lnTo>
                  <a:lnTo>
                    <a:pt x="81940" y="311150"/>
                  </a:lnTo>
                  <a:lnTo>
                    <a:pt x="80962" y="308610"/>
                  </a:lnTo>
                  <a:lnTo>
                    <a:pt x="84797" y="307340"/>
                  </a:lnTo>
                  <a:lnTo>
                    <a:pt x="84645" y="304800"/>
                  </a:lnTo>
                  <a:lnTo>
                    <a:pt x="83197" y="304800"/>
                  </a:lnTo>
                  <a:lnTo>
                    <a:pt x="83045" y="303530"/>
                  </a:lnTo>
                  <a:lnTo>
                    <a:pt x="85598" y="298450"/>
                  </a:lnTo>
                  <a:lnTo>
                    <a:pt x="86233" y="297180"/>
                  </a:lnTo>
                  <a:lnTo>
                    <a:pt x="90932" y="306070"/>
                  </a:lnTo>
                  <a:lnTo>
                    <a:pt x="92290" y="299720"/>
                  </a:lnTo>
                  <a:lnTo>
                    <a:pt x="92125" y="298450"/>
                  </a:lnTo>
                  <a:lnTo>
                    <a:pt x="91554" y="297180"/>
                  </a:lnTo>
                  <a:lnTo>
                    <a:pt x="90424" y="294640"/>
                  </a:lnTo>
                  <a:lnTo>
                    <a:pt x="94030" y="294640"/>
                  </a:lnTo>
                  <a:lnTo>
                    <a:pt x="95008" y="297180"/>
                  </a:lnTo>
                  <a:lnTo>
                    <a:pt x="98437" y="294652"/>
                  </a:lnTo>
                  <a:lnTo>
                    <a:pt x="101320" y="294640"/>
                  </a:lnTo>
                  <a:lnTo>
                    <a:pt x="98983" y="292747"/>
                  </a:lnTo>
                  <a:lnTo>
                    <a:pt x="99009" y="293370"/>
                  </a:lnTo>
                  <a:lnTo>
                    <a:pt x="97688" y="294170"/>
                  </a:lnTo>
                  <a:lnTo>
                    <a:pt x="94246" y="292100"/>
                  </a:lnTo>
                  <a:lnTo>
                    <a:pt x="98907" y="290830"/>
                  </a:lnTo>
                  <a:lnTo>
                    <a:pt x="98920" y="291007"/>
                  </a:lnTo>
                  <a:lnTo>
                    <a:pt x="99047" y="290830"/>
                  </a:lnTo>
                  <a:lnTo>
                    <a:pt x="99898" y="289560"/>
                  </a:lnTo>
                  <a:lnTo>
                    <a:pt x="101866" y="292100"/>
                  </a:lnTo>
                  <a:lnTo>
                    <a:pt x="104013" y="289560"/>
                  </a:lnTo>
                  <a:lnTo>
                    <a:pt x="105092" y="288290"/>
                  </a:lnTo>
                  <a:lnTo>
                    <a:pt x="107784" y="284480"/>
                  </a:lnTo>
                  <a:lnTo>
                    <a:pt x="111379" y="280670"/>
                  </a:lnTo>
                  <a:lnTo>
                    <a:pt x="111633" y="281940"/>
                  </a:lnTo>
                  <a:lnTo>
                    <a:pt x="112864" y="281940"/>
                  </a:lnTo>
                  <a:lnTo>
                    <a:pt x="115900" y="278130"/>
                  </a:lnTo>
                  <a:lnTo>
                    <a:pt x="116903" y="276860"/>
                  </a:lnTo>
                  <a:lnTo>
                    <a:pt x="123469" y="274320"/>
                  </a:lnTo>
                  <a:lnTo>
                    <a:pt x="129286" y="271780"/>
                  </a:lnTo>
                  <a:lnTo>
                    <a:pt x="129794" y="269240"/>
                  </a:lnTo>
                  <a:lnTo>
                    <a:pt x="130225" y="267970"/>
                  </a:lnTo>
                  <a:lnTo>
                    <a:pt x="130606" y="266700"/>
                  </a:lnTo>
                  <a:lnTo>
                    <a:pt x="132791" y="266700"/>
                  </a:lnTo>
                  <a:lnTo>
                    <a:pt x="132524" y="267970"/>
                  </a:lnTo>
                  <a:lnTo>
                    <a:pt x="133248" y="266700"/>
                  </a:lnTo>
                  <a:lnTo>
                    <a:pt x="134696" y="264160"/>
                  </a:lnTo>
                  <a:lnTo>
                    <a:pt x="116090" y="264160"/>
                  </a:lnTo>
                  <a:lnTo>
                    <a:pt x="114249" y="264160"/>
                  </a:lnTo>
                  <a:lnTo>
                    <a:pt x="114249" y="276860"/>
                  </a:lnTo>
                  <a:lnTo>
                    <a:pt x="113512" y="278130"/>
                  </a:lnTo>
                  <a:lnTo>
                    <a:pt x="112903" y="276860"/>
                  </a:lnTo>
                  <a:lnTo>
                    <a:pt x="114249" y="276860"/>
                  </a:lnTo>
                  <a:lnTo>
                    <a:pt x="114249" y="264160"/>
                  </a:lnTo>
                  <a:lnTo>
                    <a:pt x="113880" y="264160"/>
                  </a:lnTo>
                  <a:lnTo>
                    <a:pt x="110451" y="264160"/>
                  </a:lnTo>
                  <a:lnTo>
                    <a:pt x="110451" y="269240"/>
                  </a:lnTo>
                  <a:lnTo>
                    <a:pt x="105562" y="269240"/>
                  </a:lnTo>
                  <a:lnTo>
                    <a:pt x="108369" y="266700"/>
                  </a:lnTo>
                  <a:lnTo>
                    <a:pt x="109943" y="265836"/>
                  </a:lnTo>
                  <a:lnTo>
                    <a:pt x="110451" y="269240"/>
                  </a:lnTo>
                  <a:lnTo>
                    <a:pt x="110451" y="264160"/>
                  </a:lnTo>
                  <a:lnTo>
                    <a:pt x="109689" y="264160"/>
                  </a:lnTo>
                  <a:lnTo>
                    <a:pt x="109753" y="264541"/>
                  </a:lnTo>
                  <a:lnTo>
                    <a:pt x="109385" y="264160"/>
                  </a:lnTo>
                  <a:lnTo>
                    <a:pt x="106934" y="265430"/>
                  </a:lnTo>
                  <a:lnTo>
                    <a:pt x="107061" y="261620"/>
                  </a:lnTo>
                  <a:lnTo>
                    <a:pt x="106159" y="264160"/>
                  </a:lnTo>
                  <a:lnTo>
                    <a:pt x="105029" y="269240"/>
                  </a:lnTo>
                  <a:lnTo>
                    <a:pt x="102285" y="270510"/>
                  </a:lnTo>
                  <a:lnTo>
                    <a:pt x="101574" y="270510"/>
                  </a:lnTo>
                  <a:lnTo>
                    <a:pt x="101676" y="269240"/>
                  </a:lnTo>
                  <a:lnTo>
                    <a:pt x="101041" y="270510"/>
                  </a:lnTo>
                  <a:lnTo>
                    <a:pt x="100482" y="270510"/>
                  </a:lnTo>
                  <a:lnTo>
                    <a:pt x="99593" y="271780"/>
                  </a:lnTo>
                  <a:lnTo>
                    <a:pt x="98310" y="271780"/>
                  </a:lnTo>
                  <a:lnTo>
                    <a:pt x="98005" y="271475"/>
                  </a:lnTo>
                  <a:lnTo>
                    <a:pt x="98005" y="271780"/>
                  </a:lnTo>
                  <a:lnTo>
                    <a:pt x="97320" y="273050"/>
                  </a:lnTo>
                  <a:lnTo>
                    <a:pt x="96862" y="273050"/>
                  </a:lnTo>
                  <a:lnTo>
                    <a:pt x="96939" y="274320"/>
                  </a:lnTo>
                  <a:lnTo>
                    <a:pt x="96608" y="273050"/>
                  </a:lnTo>
                  <a:lnTo>
                    <a:pt x="97129" y="271780"/>
                  </a:lnTo>
                  <a:lnTo>
                    <a:pt x="98005" y="271780"/>
                  </a:lnTo>
                  <a:lnTo>
                    <a:pt x="98005" y="271475"/>
                  </a:lnTo>
                  <a:lnTo>
                    <a:pt x="97040" y="270510"/>
                  </a:lnTo>
                  <a:lnTo>
                    <a:pt x="95186" y="273050"/>
                  </a:lnTo>
                  <a:lnTo>
                    <a:pt x="94018" y="274320"/>
                  </a:lnTo>
                  <a:lnTo>
                    <a:pt x="95440" y="275590"/>
                  </a:lnTo>
                  <a:lnTo>
                    <a:pt x="93751" y="276860"/>
                  </a:lnTo>
                  <a:lnTo>
                    <a:pt x="96278" y="276860"/>
                  </a:lnTo>
                  <a:lnTo>
                    <a:pt x="96837" y="275844"/>
                  </a:lnTo>
                  <a:lnTo>
                    <a:pt x="97015" y="275856"/>
                  </a:lnTo>
                  <a:lnTo>
                    <a:pt x="97269" y="275856"/>
                  </a:lnTo>
                  <a:lnTo>
                    <a:pt x="97497" y="275844"/>
                  </a:lnTo>
                  <a:lnTo>
                    <a:pt x="97421" y="275513"/>
                  </a:lnTo>
                  <a:lnTo>
                    <a:pt x="98691" y="274320"/>
                  </a:lnTo>
                  <a:lnTo>
                    <a:pt x="100037" y="273050"/>
                  </a:lnTo>
                  <a:lnTo>
                    <a:pt x="99834" y="274320"/>
                  </a:lnTo>
                  <a:lnTo>
                    <a:pt x="99466" y="276860"/>
                  </a:lnTo>
                  <a:lnTo>
                    <a:pt x="97497" y="276860"/>
                  </a:lnTo>
                  <a:lnTo>
                    <a:pt x="97777" y="278130"/>
                  </a:lnTo>
                  <a:lnTo>
                    <a:pt x="98018" y="279400"/>
                  </a:lnTo>
                  <a:lnTo>
                    <a:pt x="98082" y="280670"/>
                  </a:lnTo>
                  <a:lnTo>
                    <a:pt x="94703" y="279400"/>
                  </a:lnTo>
                  <a:lnTo>
                    <a:pt x="90741" y="280670"/>
                  </a:lnTo>
                  <a:lnTo>
                    <a:pt x="89179" y="279400"/>
                  </a:lnTo>
                  <a:lnTo>
                    <a:pt x="86525" y="283210"/>
                  </a:lnTo>
                  <a:lnTo>
                    <a:pt x="81622" y="287020"/>
                  </a:lnTo>
                  <a:lnTo>
                    <a:pt x="81876" y="289560"/>
                  </a:lnTo>
                  <a:lnTo>
                    <a:pt x="81915" y="291007"/>
                  </a:lnTo>
                  <a:lnTo>
                    <a:pt x="81356" y="292100"/>
                  </a:lnTo>
                  <a:lnTo>
                    <a:pt x="80162" y="290830"/>
                  </a:lnTo>
                  <a:lnTo>
                    <a:pt x="79705" y="290830"/>
                  </a:lnTo>
                  <a:lnTo>
                    <a:pt x="79070" y="292100"/>
                  </a:lnTo>
                  <a:lnTo>
                    <a:pt x="76174" y="293839"/>
                  </a:lnTo>
                  <a:lnTo>
                    <a:pt x="76174" y="297180"/>
                  </a:lnTo>
                  <a:lnTo>
                    <a:pt x="72936" y="298450"/>
                  </a:lnTo>
                  <a:lnTo>
                    <a:pt x="73672" y="297180"/>
                  </a:lnTo>
                  <a:lnTo>
                    <a:pt x="74993" y="294894"/>
                  </a:lnTo>
                  <a:lnTo>
                    <a:pt x="76174" y="297180"/>
                  </a:lnTo>
                  <a:lnTo>
                    <a:pt x="76174" y="293839"/>
                  </a:lnTo>
                  <a:lnTo>
                    <a:pt x="75298" y="294360"/>
                  </a:lnTo>
                  <a:lnTo>
                    <a:pt x="75882" y="293370"/>
                  </a:lnTo>
                  <a:lnTo>
                    <a:pt x="74891" y="294614"/>
                  </a:lnTo>
                  <a:lnTo>
                    <a:pt x="72859" y="297180"/>
                  </a:lnTo>
                  <a:lnTo>
                    <a:pt x="72758" y="295910"/>
                  </a:lnTo>
                  <a:lnTo>
                    <a:pt x="67754" y="298450"/>
                  </a:lnTo>
                  <a:lnTo>
                    <a:pt x="64998" y="303530"/>
                  </a:lnTo>
                  <a:lnTo>
                    <a:pt x="61963" y="308610"/>
                  </a:lnTo>
                  <a:lnTo>
                    <a:pt x="56108" y="312420"/>
                  </a:lnTo>
                  <a:lnTo>
                    <a:pt x="57594" y="312420"/>
                  </a:lnTo>
                  <a:lnTo>
                    <a:pt x="50952" y="317500"/>
                  </a:lnTo>
                  <a:lnTo>
                    <a:pt x="45021" y="322580"/>
                  </a:lnTo>
                  <a:lnTo>
                    <a:pt x="38963" y="328930"/>
                  </a:lnTo>
                  <a:lnTo>
                    <a:pt x="31940" y="332740"/>
                  </a:lnTo>
                  <a:lnTo>
                    <a:pt x="31483" y="332955"/>
                  </a:lnTo>
                  <a:lnTo>
                    <a:pt x="31483" y="353072"/>
                  </a:lnTo>
                  <a:lnTo>
                    <a:pt x="29768" y="355269"/>
                  </a:lnTo>
                  <a:lnTo>
                    <a:pt x="29654" y="354330"/>
                  </a:lnTo>
                  <a:lnTo>
                    <a:pt x="29654" y="355422"/>
                  </a:lnTo>
                  <a:lnTo>
                    <a:pt x="28130" y="357378"/>
                  </a:lnTo>
                  <a:lnTo>
                    <a:pt x="28028" y="357771"/>
                  </a:lnTo>
                  <a:lnTo>
                    <a:pt x="28956" y="358914"/>
                  </a:lnTo>
                  <a:lnTo>
                    <a:pt x="27178" y="359168"/>
                  </a:lnTo>
                  <a:lnTo>
                    <a:pt x="23837" y="361327"/>
                  </a:lnTo>
                  <a:lnTo>
                    <a:pt x="23825" y="361200"/>
                  </a:lnTo>
                  <a:lnTo>
                    <a:pt x="23660" y="359956"/>
                  </a:lnTo>
                  <a:lnTo>
                    <a:pt x="24688" y="359410"/>
                  </a:lnTo>
                  <a:lnTo>
                    <a:pt x="24015" y="356870"/>
                  </a:lnTo>
                  <a:lnTo>
                    <a:pt x="26555" y="356870"/>
                  </a:lnTo>
                  <a:lnTo>
                    <a:pt x="27305" y="354330"/>
                  </a:lnTo>
                  <a:lnTo>
                    <a:pt x="27673" y="353060"/>
                  </a:lnTo>
                  <a:lnTo>
                    <a:pt x="29654" y="355422"/>
                  </a:lnTo>
                  <a:lnTo>
                    <a:pt x="29654" y="354330"/>
                  </a:lnTo>
                  <a:lnTo>
                    <a:pt x="29895" y="353060"/>
                  </a:lnTo>
                  <a:lnTo>
                    <a:pt x="30137" y="351790"/>
                  </a:lnTo>
                  <a:lnTo>
                    <a:pt x="31127" y="350520"/>
                  </a:lnTo>
                  <a:lnTo>
                    <a:pt x="31483" y="353072"/>
                  </a:lnTo>
                  <a:lnTo>
                    <a:pt x="31483" y="332955"/>
                  </a:lnTo>
                  <a:lnTo>
                    <a:pt x="29197" y="334010"/>
                  </a:lnTo>
                  <a:lnTo>
                    <a:pt x="30162" y="335280"/>
                  </a:lnTo>
                  <a:lnTo>
                    <a:pt x="29718" y="337820"/>
                  </a:lnTo>
                  <a:lnTo>
                    <a:pt x="27711" y="336550"/>
                  </a:lnTo>
                  <a:lnTo>
                    <a:pt x="27190" y="340360"/>
                  </a:lnTo>
                  <a:lnTo>
                    <a:pt x="25247" y="345440"/>
                  </a:lnTo>
                  <a:lnTo>
                    <a:pt x="23583" y="344601"/>
                  </a:lnTo>
                  <a:lnTo>
                    <a:pt x="23583" y="360006"/>
                  </a:lnTo>
                  <a:lnTo>
                    <a:pt x="23507" y="361200"/>
                  </a:lnTo>
                  <a:lnTo>
                    <a:pt x="22631" y="360692"/>
                  </a:lnTo>
                  <a:lnTo>
                    <a:pt x="22567" y="360540"/>
                  </a:lnTo>
                  <a:lnTo>
                    <a:pt x="23583" y="360006"/>
                  </a:lnTo>
                  <a:lnTo>
                    <a:pt x="23583" y="344601"/>
                  </a:lnTo>
                  <a:lnTo>
                    <a:pt x="20434" y="343001"/>
                  </a:lnTo>
                  <a:lnTo>
                    <a:pt x="20434" y="361149"/>
                  </a:lnTo>
                  <a:lnTo>
                    <a:pt x="18656" y="362724"/>
                  </a:lnTo>
                  <a:lnTo>
                    <a:pt x="17106" y="362788"/>
                  </a:lnTo>
                  <a:lnTo>
                    <a:pt x="18021" y="360680"/>
                  </a:lnTo>
                  <a:lnTo>
                    <a:pt x="20243" y="360680"/>
                  </a:lnTo>
                  <a:lnTo>
                    <a:pt x="20434" y="361149"/>
                  </a:lnTo>
                  <a:lnTo>
                    <a:pt x="20434" y="343001"/>
                  </a:lnTo>
                  <a:lnTo>
                    <a:pt x="17754" y="341630"/>
                  </a:lnTo>
                  <a:lnTo>
                    <a:pt x="16103" y="347980"/>
                  </a:lnTo>
                  <a:lnTo>
                    <a:pt x="17691" y="349250"/>
                  </a:lnTo>
                  <a:lnTo>
                    <a:pt x="16014" y="350520"/>
                  </a:lnTo>
                  <a:lnTo>
                    <a:pt x="13627" y="354330"/>
                  </a:lnTo>
                  <a:lnTo>
                    <a:pt x="12763" y="353187"/>
                  </a:lnTo>
                  <a:lnTo>
                    <a:pt x="13271" y="354330"/>
                  </a:lnTo>
                  <a:lnTo>
                    <a:pt x="12141" y="354330"/>
                  </a:lnTo>
                  <a:lnTo>
                    <a:pt x="11277" y="353060"/>
                  </a:lnTo>
                  <a:lnTo>
                    <a:pt x="9042" y="358140"/>
                  </a:lnTo>
                  <a:lnTo>
                    <a:pt x="5638" y="360680"/>
                  </a:lnTo>
                  <a:lnTo>
                    <a:pt x="6235" y="354330"/>
                  </a:lnTo>
                  <a:lnTo>
                    <a:pt x="1943" y="358140"/>
                  </a:lnTo>
                  <a:lnTo>
                    <a:pt x="736" y="359410"/>
                  </a:lnTo>
                  <a:lnTo>
                    <a:pt x="0" y="364490"/>
                  </a:lnTo>
                  <a:lnTo>
                    <a:pt x="4089" y="364490"/>
                  </a:lnTo>
                  <a:lnTo>
                    <a:pt x="3124" y="367030"/>
                  </a:lnTo>
                  <a:lnTo>
                    <a:pt x="5308" y="369570"/>
                  </a:lnTo>
                  <a:lnTo>
                    <a:pt x="6743" y="372110"/>
                  </a:lnTo>
                  <a:lnTo>
                    <a:pt x="11493" y="370928"/>
                  </a:lnTo>
                  <a:lnTo>
                    <a:pt x="11569" y="374027"/>
                  </a:lnTo>
                  <a:lnTo>
                    <a:pt x="16167" y="375297"/>
                  </a:lnTo>
                  <a:lnTo>
                    <a:pt x="18249" y="372376"/>
                  </a:lnTo>
                  <a:lnTo>
                    <a:pt x="19621" y="373773"/>
                  </a:lnTo>
                  <a:lnTo>
                    <a:pt x="17373" y="374535"/>
                  </a:lnTo>
                  <a:lnTo>
                    <a:pt x="19151" y="375678"/>
                  </a:lnTo>
                  <a:lnTo>
                    <a:pt x="19532" y="374154"/>
                  </a:lnTo>
                  <a:lnTo>
                    <a:pt x="20167" y="372884"/>
                  </a:lnTo>
                  <a:lnTo>
                    <a:pt x="20650" y="373773"/>
                  </a:lnTo>
                  <a:lnTo>
                    <a:pt x="21221" y="374154"/>
                  </a:lnTo>
                  <a:lnTo>
                    <a:pt x="21844" y="374408"/>
                  </a:lnTo>
                  <a:lnTo>
                    <a:pt x="22504" y="372884"/>
                  </a:lnTo>
                  <a:lnTo>
                    <a:pt x="22720" y="372376"/>
                  </a:lnTo>
                  <a:lnTo>
                    <a:pt x="23266" y="371106"/>
                  </a:lnTo>
                  <a:lnTo>
                    <a:pt x="23050" y="370979"/>
                  </a:lnTo>
                  <a:lnTo>
                    <a:pt x="23469" y="370611"/>
                  </a:lnTo>
                  <a:lnTo>
                    <a:pt x="23533" y="370471"/>
                  </a:lnTo>
                  <a:lnTo>
                    <a:pt x="24815" y="369455"/>
                  </a:lnTo>
                  <a:lnTo>
                    <a:pt x="26466" y="370535"/>
                  </a:lnTo>
                  <a:lnTo>
                    <a:pt x="26555" y="371868"/>
                  </a:lnTo>
                  <a:lnTo>
                    <a:pt x="27698" y="370217"/>
                  </a:lnTo>
                  <a:lnTo>
                    <a:pt x="27927" y="370598"/>
                  </a:lnTo>
                  <a:lnTo>
                    <a:pt x="28054" y="371398"/>
                  </a:lnTo>
                  <a:lnTo>
                    <a:pt x="28562" y="370725"/>
                  </a:lnTo>
                  <a:lnTo>
                    <a:pt x="30962" y="370725"/>
                  </a:lnTo>
                  <a:lnTo>
                    <a:pt x="31013" y="370217"/>
                  </a:lnTo>
                  <a:lnTo>
                    <a:pt x="31076" y="369455"/>
                  </a:lnTo>
                  <a:lnTo>
                    <a:pt x="31140" y="368693"/>
                  </a:lnTo>
                  <a:lnTo>
                    <a:pt x="33045" y="370217"/>
                  </a:lnTo>
                  <a:lnTo>
                    <a:pt x="34213" y="368693"/>
                  </a:lnTo>
                  <a:lnTo>
                    <a:pt x="35572" y="366915"/>
                  </a:lnTo>
                  <a:lnTo>
                    <a:pt x="36334" y="370090"/>
                  </a:lnTo>
                  <a:lnTo>
                    <a:pt x="36296" y="370306"/>
                  </a:lnTo>
                  <a:lnTo>
                    <a:pt x="36296" y="370471"/>
                  </a:lnTo>
                  <a:lnTo>
                    <a:pt x="36449" y="370433"/>
                  </a:lnTo>
                  <a:lnTo>
                    <a:pt x="36385" y="370205"/>
                  </a:lnTo>
                  <a:lnTo>
                    <a:pt x="36347" y="370078"/>
                  </a:lnTo>
                  <a:lnTo>
                    <a:pt x="36563" y="369201"/>
                  </a:lnTo>
                  <a:lnTo>
                    <a:pt x="38023" y="366915"/>
                  </a:lnTo>
                  <a:lnTo>
                    <a:pt x="39230" y="366407"/>
                  </a:lnTo>
                  <a:lnTo>
                    <a:pt x="38023" y="370979"/>
                  </a:lnTo>
                  <a:lnTo>
                    <a:pt x="42862" y="366407"/>
                  </a:lnTo>
                  <a:lnTo>
                    <a:pt x="43942" y="365391"/>
                  </a:lnTo>
                  <a:lnTo>
                    <a:pt x="44462" y="369582"/>
                  </a:lnTo>
                  <a:lnTo>
                    <a:pt x="45212" y="365645"/>
                  </a:lnTo>
                  <a:lnTo>
                    <a:pt x="50114" y="366280"/>
                  </a:lnTo>
                  <a:lnTo>
                    <a:pt x="50698" y="365645"/>
                  </a:lnTo>
                  <a:lnTo>
                    <a:pt x="50927" y="365391"/>
                  </a:lnTo>
                  <a:lnTo>
                    <a:pt x="51866" y="364375"/>
                  </a:lnTo>
                  <a:lnTo>
                    <a:pt x="52565" y="363613"/>
                  </a:lnTo>
                  <a:lnTo>
                    <a:pt x="52311" y="364451"/>
                  </a:lnTo>
                  <a:lnTo>
                    <a:pt x="53746" y="364248"/>
                  </a:lnTo>
                  <a:lnTo>
                    <a:pt x="54483" y="365137"/>
                  </a:lnTo>
                  <a:lnTo>
                    <a:pt x="55740" y="365518"/>
                  </a:lnTo>
                  <a:lnTo>
                    <a:pt x="55524" y="364248"/>
                  </a:lnTo>
                  <a:lnTo>
                    <a:pt x="55410" y="363613"/>
                  </a:lnTo>
                  <a:lnTo>
                    <a:pt x="55270" y="362851"/>
                  </a:lnTo>
                  <a:lnTo>
                    <a:pt x="55232" y="362597"/>
                  </a:lnTo>
                  <a:lnTo>
                    <a:pt x="57708" y="361327"/>
                  </a:lnTo>
                  <a:lnTo>
                    <a:pt x="58699" y="359295"/>
                  </a:lnTo>
                  <a:lnTo>
                    <a:pt x="61468" y="361581"/>
                  </a:lnTo>
                  <a:lnTo>
                    <a:pt x="58267" y="362978"/>
                  </a:lnTo>
                  <a:lnTo>
                    <a:pt x="59601" y="365391"/>
                  </a:lnTo>
                  <a:lnTo>
                    <a:pt x="58902" y="363105"/>
                  </a:lnTo>
                  <a:lnTo>
                    <a:pt x="62623" y="362216"/>
                  </a:lnTo>
                  <a:lnTo>
                    <a:pt x="61442" y="360565"/>
                  </a:lnTo>
                  <a:lnTo>
                    <a:pt x="63449" y="361835"/>
                  </a:lnTo>
                  <a:lnTo>
                    <a:pt x="63004" y="361073"/>
                  </a:lnTo>
                  <a:lnTo>
                    <a:pt x="64427" y="363232"/>
                  </a:lnTo>
                  <a:lnTo>
                    <a:pt x="64071" y="361073"/>
                  </a:lnTo>
                  <a:lnTo>
                    <a:pt x="63982" y="360565"/>
                  </a:lnTo>
                  <a:lnTo>
                    <a:pt x="63817" y="359549"/>
                  </a:lnTo>
                  <a:lnTo>
                    <a:pt x="65747" y="362216"/>
                  </a:lnTo>
                  <a:lnTo>
                    <a:pt x="66522" y="359803"/>
                  </a:lnTo>
                  <a:lnTo>
                    <a:pt x="69265" y="360946"/>
                  </a:lnTo>
                  <a:lnTo>
                    <a:pt x="67932" y="362978"/>
                  </a:lnTo>
                  <a:lnTo>
                    <a:pt x="70192" y="361327"/>
                  </a:lnTo>
                  <a:lnTo>
                    <a:pt x="70929" y="361708"/>
                  </a:lnTo>
                  <a:lnTo>
                    <a:pt x="70612" y="361327"/>
                  </a:lnTo>
                  <a:lnTo>
                    <a:pt x="70396" y="361073"/>
                  </a:lnTo>
                  <a:lnTo>
                    <a:pt x="70421" y="359803"/>
                  </a:lnTo>
                  <a:lnTo>
                    <a:pt x="70446" y="359549"/>
                  </a:lnTo>
                  <a:lnTo>
                    <a:pt x="70472" y="359295"/>
                  </a:lnTo>
                  <a:lnTo>
                    <a:pt x="70713" y="359168"/>
                  </a:lnTo>
                  <a:lnTo>
                    <a:pt x="73380" y="357771"/>
                  </a:lnTo>
                  <a:lnTo>
                    <a:pt x="72364" y="360946"/>
                  </a:lnTo>
                  <a:lnTo>
                    <a:pt x="73736" y="362089"/>
                  </a:lnTo>
                  <a:lnTo>
                    <a:pt x="75476" y="360946"/>
                  </a:lnTo>
                  <a:lnTo>
                    <a:pt x="76377" y="358152"/>
                  </a:lnTo>
                  <a:lnTo>
                    <a:pt x="77838" y="357898"/>
                  </a:lnTo>
                  <a:lnTo>
                    <a:pt x="78041" y="358279"/>
                  </a:lnTo>
                  <a:lnTo>
                    <a:pt x="78359" y="358406"/>
                  </a:lnTo>
                  <a:lnTo>
                    <a:pt x="78155" y="359041"/>
                  </a:lnTo>
                  <a:lnTo>
                    <a:pt x="78816" y="357898"/>
                  </a:lnTo>
                  <a:lnTo>
                    <a:pt x="78892" y="357771"/>
                  </a:lnTo>
                  <a:lnTo>
                    <a:pt x="79705" y="356374"/>
                  </a:lnTo>
                  <a:lnTo>
                    <a:pt x="84150" y="357517"/>
                  </a:lnTo>
                  <a:lnTo>
                    <a:pt x="84785" y="356374"/>
                  </a:lnTo>
                  <a:lnTo>
                    <a:pt x="85572" y="354977"/>
                  </a:lnTo>
                  <a:lnTo>
                    <a:pt x="85928" y="354342"/>
                  </a:lnTo>
                  <a:lnTo>
                    <a:pt x="86156" y="354469"/>
                  </a:lnTo>
                  <a:lnTo>
                    <a:pt x="86080" y="354342"/>
                  </a:lnTo>
                  <a:lnTo>
                    <a:pt x="85712" y="353720"/>
                  </a:lnTo>
                  <a:lnTo>
                    <a:pt x="85382" y="352425"/>
                  </a:lnTo>
                  <a:lnTo>
                    <a:pt x="85217" y="351294"/>
                  </a:lnTo>
                  <a:lnTo>
                    <a:pt x="86372" y="350913"/>
                  </a:lnTo>
                  <a:lnTo>
                    <a:pt x="87007" y="349008"/>
                  </a:lnTo>
                  <a:lnTo>
                    <a:pt x="87820" y="350786"/>
                  </a:lnTo>
                  <a:lnTo>
                    <a:pt x="87096" y="350786"/>
                  </a:lnTo>
                  <a:lnTo>
                    <a:pt x="87147" y="351675"/>
                  </a:lnTo>
                  <a:lnTo>
                    <a:pt x="86982" y="352183"/>
                  </a:lnTo>
                  <a:lnTo>
                    <a:pt x="88036" y="351167"/>
                  </a:lnTo>
                  <a:lnTo>
                    <a:pt x="89230" y="352844"/>
                  </a:lnTo>
                  <a:lnTo>
                    <a:pt x="89573" y="352425"/>
                  </a:lnTo>
                  <a:lnTo>
                    <a:pt x="90627" y="351167"/>
                  </a:lnTo>
                  <a:lnTo>
                    <a:pt x="91465" y="350151"/>
                  </a:lnTo>
                  <a:lnTo>
                    <a:pt x="93433" y="350532"/>
                  </a:lnTo>
                  <a:lnTo>
                    <a:pt x="94322" y="352818"/>
                  </a:lnTo>
                  <a:lnTo>
                    <a:pt x="89649" y="352336"/>
                  </a:lnTo>
                  <a:lnTo>
                    <a:pt x="92252" y="353961"/>
                  </a:lnTo>
                  <a:lnTo>
                    <a:pt x="89242" y="353707"/>
                  </a:lnTo>
                  <a:lnTo>
                    <a:pt x="92227" y="357136"/>
                  </a:lnTo>
                  <a:lnTo>
                    <a:pt x="87617" y="353923"/>
                  </a:lnTo>
                  <a:lnTo>
                    <a:pt x="87680" y="354088"/>
                  </a:lnTo>
                  <a:lnTo>
                    <a:pt x="90347" y="357517"/>
                  </a:lnTo>
                  <a:lnTo>
                    <a:pt x="94183" y="357390"/>
                  </a:lnTo>
                  <a:lnTo>
                    <a:pt x="94183" y="357136"/>
                  </a:lnTo>
                  <a:lnTo>
                    <a:pt x="94183" y="355231"/>
                  </a:lnTo>
                  <a:lnTo>
                    <a:pt x="98018" y="355231"/>
                  </a:lnTo>
                  <a:lnTo>
                    <a:pt x="98488" y="353961"/>
                  </a:lnTo>
                  <a:lnTo>
                    <a:pt x="98577" y="353707"/>
                  </a:lnTo>
                  <a:lnTo>
                    <a:pt x="97332" y="353199"/>
                  </a:lnTo>
                  <a:lnTo>
                    <a:pt x="97472" y="352818"/>
                  </a:lnTo>
                  <a:lnTo>
                    <a:pt x="97891" y="351675"/>
                  </a:lnTo>
                  <a:lnTo>
                    <a:pt x="100025" y="350151"/>
                  </a:lnTo>
                  <a:lnTo>
                    <a:pt x="101625" y="349008"/>
                  </a:lnTo>
                  <a:lnTo>
                    <a:pt x="102692" y="348246"/>
                  </a:lnTo>
                  <a:lnTo>
                    <a:pt x="103276" y="357263"/>
                  </a:lnTo>
                  <a:lnTo>
                    <a:pt x="106400" y="353326"/>
                  </a:lnTo>
                  <a:lnTo>
                    <a:pt x="106527" y="353148"/>
                  </a:lnTo>
                  <a:lnTo>
                    <a:pt x="107086" y="351675"/>
                  </a:lnTo>
                  <a:lnTo>
                    <a:pt x="106997" y="348246"/>
                  </a:lnTo>
                  <a:lnTo>
                    <a:pt x="106984" y="348119"/>
                  </a:lnTo>
                  <a:lnTo>
                    <a:pt x="110070" y="349389"/>
                  </a:lnTo>
                  <a:lnTo>
                    <a:pt x="109651" y="352310"/>
                  </a:lnTo>
                  <a:lnTo>
                    <a:pt x="113296" y="352056"/>
                  </a:lnTo>
                  <a:lnTo>
                    <a:pt x="111036" y="348119"/>
                  </a:lnTo>
                  <a:lnTo>
                    <a:pt x="110959" y="347992"/>
                  </a:lnTo>
                  <a:lnTo>
                    <a:pt x="114503" y="348970"/>
                  </a:lnTo>
                  <a:lnTo>
                    <a:pt x="116344" y="348627"/>
                  </a:lnTo>
                  <a:lnTo>
                    <a:pt x="117182" y="351040"/>
                  </a:lnTo>
                  <a:lnTo>
                    <a:pt x="120942" y="350024"/>
                  </a:lnTo>
                  <a:lnTo>
                    <a:pt x="122999" y="348627"/>
                  </a:lnTo>
                  <a:lnTo>
                    <a:pt x="123926" y="347992"/>
                  </a:lnTo>
                  <a:lnTo>
                    <a:pt x="124866" y="347357"/>
                  </a:lnTo>
                  <a:lnTo>
                    <a:pt x="129044" y="346214"/>
                  </a:lnTo>
                  <a:lnTo>
                    <a:pt x="128968" y="346722"/>
                  </a:lnTo>
                  <a:lnTo>
                    <a:pt x="128854" y="347103"/>
                  </a:lnTo>
                  <a:lnTo>
                    <a:pt x="128333" y="347865"/>
                  </a:lnTo>
                  <a:lnTo>
                    <a:pt x="129451" y="348500"/>
                  </a:lnTo>
                  <a:lnTo>
                    <a:pt x="134594" y="346214"/>
                  </a:lnTo>
                  <a:lnTo>
                    <a:pt x="140944" y="346849"/>
                  </a:lnTo>
                  <a:lnTo>
                    <a:pt x="146367" y="347738"/>
                  </a:lnTo>
                  <a:lnTo>
                    <a:pt x="147434" y="346214"/>
                  </a:lnTo>
                  <a:lnTo>
                    <a:pt x="147612" y="345960"/>
                  </a:lnTo>
                  <a:lnTo>
                    <a:pt x="147701" y="345833"/>
                  </a:lnTo>
                  <a:lnTo>
                    <a:pt x="147967" y="345452"/>
                  </a:lnTo>
                  <a:lnTo>
                    <a:pt x="148056" y="345325"/>
                  </a:lnTo>
                  <a:lnTo>
                    <a:pt x="148513" y="345325"/>
                  </a:lnTo>
                  <a:lnTo>
                    <a:pt x="148831" y="344944"/>
                  </a:lnTo>
                  <a:lnTo>
                    <a:pt x="149377" y="344309"/>
                  </a:lnTo>
                  <a:lnTo>
                    <a:pt x="150507" y="344055"/>
                  </a:lnTo>
                  <a:lnTo>
                    <a:pt x="150863" y="344944"/>
                  </a:lnTo>
                  <a:lnTo>
                    <a:pt x="150964" y="345579"/>
                  </a:lnTo>
                  <a:lnTo>
                    <a:pt x="150431" y="346214"/>
                  </a:lnTo>
                  <a:lnTo>
                    <a:pt x="153555" y="344055"/>
                  </a:lnTo>
                  <a:lnTo>
                    <a:pt x="153733" y="343928"/>
                  </a:lnTo>
                  <a:lnTo>
                    <a:pt x="154800" y="343420"/>
                  </a:lnTo>
                  <a:lnTo>
                    <a:pt x="156933" y="342404"/>
                  </a:lnTo>
                  <a:lnTo>
                    <a:pt x="159067" y="341388"/>
                  </a:lnTo>
                  <a:lnTo>
                    <a:pt x="160121" y="340880"/>
                  </a:lnTo>
                  <a:lnTo>
                    <a:pt x="164185" y="342785"/>
                  </a:lnTo>
                  <a:lnTo>
                    <a:pt x="163525" y="343547"/>
                  </a:lnTo>
                  <a:lnTo>
                    <a:pt x="166560" y="344055"/>
                  </a:lnTo>
                  <a:lnTo>
                    <a:pt x="166433" y="340880"/>
                  </a:lnTo>
                  <a:lnTo>
                    <a:pt x="166370" y="339356"/>
                  </a:lnTo>
                  <a:lnTo>
                    <a:pt x="166331" y="338594"/>
                  </a:lnTo>
                  <a:lnTo>
                    <a:pt x="169303" y="340372"/>
                  </a:lnTo>
                  <a:lnTo>
                    <a:pt x="168821" y="340753"/>
                  </a:lnTo>
                  <a:lnTo>
                    <a:pt x="175310" y="340880"/>
                  </a:lnTo>
                  <a:lnTo>
                    <a:pt x="180682" y="338594"/>
                  </a:lnTo>
                  <a:lnTo>
                    <a:pt x="182181" y="337959"/>
                  </a:lnTo>
                  <a:lnTo>
                    <a:pt x="187388" y="341134"/>
                  </a:lnTo>
                  <a:lnTo>
                    <a:pt x="188010" y="337959"/>
                  </a:lnTo>
                  <a:lnTo>
                    <a:pt x="188036" y="337832"/>
                  </a:lnTo>
                  <a:lnTo>
                    <a:pt x="193852" y="342023"/>
                  </a:lnTo>
                  <a:lnTo>
                    <a:pt x="193890" y="337832"/>
                  </a:lnTo>
                  <a:lnTo>
                    <a:pt x="193890" y="337578"/>
                  </a:lnTo>
                  <a:lnTo>
                    <a:pt x="197751" y="339483"/>
                  </a:lnTo>
                  <a:lnTo>
                    <a:pt x="196761" y="340372"/>
                  </a:lnTo>
                  <a:lnTo>
                    <a:pt x="202018" y="341515"/>
                  </a:lnTo>
                  <a:lnTo>
                    <a:pt x="203403" y="341642"/>
                  </a:lnTo>
                  <a:lnTo>
                    <a:pt x="203873" y="338594"/>
                  </a:lnTo>
                  <a:lnTo>
                    <a:pt x="205549" y="337959"/>
                  </a:lnTo>
                  <a:lnTo>
                    <a:pt x="205740" y="340245"/>
                  </a:lnTo>
                  <a:lnTo>
                    <a:pt x="207683" y="337959"/>
                  </a:lnTo>
                  <a:lnTo>
                    <a:pt x="207899" y="337705"/>
                  </a:lnTo>
                  <a:lnTo>
                    <a:pt x="209308" y="340372"/>
                  </a:lnTo>
                  <a:lnTo>
                    <a:pt x="210870" y="339737"/>
                  </a:lnTo>
                  <a:lnTo>
                    <a:pt x="210223" y="339610"/>
                  </a:lnTo>
                  <a:lnTo>
                    <a:pt x="209550" y="338848"/>
                  </a:lnTo>
                  <a:lnTo>
                    <a:pt x="209499" y="338086"/>
                  </a:lnTo>
                  <a:lnTo>
                    <a:pt x="210223" y="337705"/>
                  </a:lnTo>
                  <a:lnTo>
                    <a:pt x="210477" y="337578"/>
                  </a:lnTo>
                  <a:lnTo>
                    <a:pt x="211937" y="336816"/>
                  </a:lnTo>
                  <a:lnTo>
                    <a:pt x="215684" y="339229"/>
                  </a:lnTo>
                  <a:lnTo>
                    <a:pt x="215811" y="340372"/>
                  </a:lnTo>
                  <a:lnTo>
                    <a:pt x="221602" y="338086"/>
                  </a:lnTo>
                  <a:lnTo>
                    <a:pt x="221564" y="338505"/>
                  </a:lnTo>
                  <a:lnTo>
                    <a:pt x="222072" y="338086"/>
                  </a:lnTo>
                  <a:lnTo>
                    <a:pt x="222821" y="337451"/>
                  </a:lnTo>
                  <a:lnTo>
                    <a:pt x="220484" y="342404"/>
                  </a:lnTo>
                  <a:lnTo>
                    <a:pt x="223113" y="340118"/>
                  </a:lnTo>
                  <a:lnTo>
                    <a:pt x="223113" y="339864"/>
                  </a:lnTo>
                  <a:lnTo>
                    <a:pt x="222846" y="339610"/>
                  </a:lnTo>
                  <a:lnTo>
                    <a:pt x="223329" y="338721"/>
                  </a:lnTo>
                  <a:lnTo>
                    <a:pt x="223443" y="338213"/>
                  </a:lnTo>
                  <a:lnTo>
                    <a:pt x="224955" y="339483"/>
                  </a:lnTo>
                  <a:lnTo>
                    <a:pt x="228231" y="339483"/>
                  </a:lnTo>
                  <a:lnTo>
                    <a:pt x="230632" y="338848"/>
                  </a:lnTo>
                  <a:lnTo>
                    <a:pt x="230225" y="340499"/>
                  </a:lnTo>
                  <a:lnTo>
                    <a:pt x="234619" y="340753"/>
                  </a:lnTo>
                  <a:lnTo>
                    <a:pt x="239420" y="339483"/>
                  </a:lnTo>
                  <a:lnTo>
                    <a:pt x="244348" y="339356"/>
                  </a:lnTo>
                  <a:lnTo>
                    <a:pt x="242925" y="338848"/>
                  </a:lnTo>
                  <a:lnTo>
                    <a:pt x="242595" y="338734"/>
                  </a:lnTo>
                  <a:lnTo>
                    <a:pt x="242620" y="338213"/>
                  </a:lnTo>
                  <a:lnTo>
                    <a:pt x="242709" y="337451"/>
                  </a:lnTo>
                  <a:lnTo>
                    <a:pt x="242785" y="336816"/>
                  </a:lnTo>
                  <a:lnTo>
                    <a:pt x="242824" y="336562"/>
                  </a:lnTo>
                  <a:lnTo>
                    <a:pt x="242900" y="335927"/>
                  </a:lnTo>
                  <a:lnTo>
                    <a:pt x="244348" y="335673"/>
                  </a:lnTo>
                  <a:lnTo>
                    <a:pt x="244475" y="336156"/>
                  </a:lnTo>
                  <a:lnTo>
                    <a:pt x="244944" y="335673"/>
                  </a:lnTo>
                  <a:lnTo>
                    <a:pt x="245325" y="335292"/>
                  </a:lnTo>
                  <a:lnTo>
                    <a:pt x="247167" y="335546"/>
                  </a:lnTo>
                  <a:lnTo>
                    <a:pt x="246621" y="338086"/>
                  </a:lnTo>
                  <a:lnTo>
                    <a:pt x="245579" y="338848"/>
                  </a:lnTo>
                  <a:lnTo>
                    <a:pt x="247802" y="337959"/>
                  </a:lnTo>
                  <a:lnTo>
                    <a:pt x="247929" y="338734"/>
                  </a:lnTo>
                  <a:lnTo>
                    <a:pt x="247421" y="339102"/>
                  </a:lnTo>
                  <a:lnTo>
                    <a:pt x="247307" y="339991"/>
                  </a:lnTo>
                  <a:lnTo>
                    <a:pt x="248196" y="338467"/>
                  </a:lnTo>
                  <a:lnTo>
                    <a:pt x="251193" y="342404"/>
                  </a:lnTo>
                  <a:lnTo>
                    <a:pt x="252463" y="339737"/>
                  </a:lnTo>
                  <a:lnTo>
                    <a:pt x="252603" y="340499"/>
                  </a:lnTo>
                  <a:lnTo>
                    <a:pt x="257517" y="340372"/>
                  </a:lnTo>
                  <a:lnTo>
                    <a:pt x="259105" y="339737"/>
                  </a:lnTo>
                  <a:lnTo>
                    <a:pt x="259740" y="339483"/>
                  </a:lnTo>
                  <a:lnTo>
                    <a:pt x="263740" y="339229"/>
                  </a:lnTo>
                  <a:lnTo>
                    <a:pt x="263766" y="338467"/>
                  </a:lnTo>
                  <a:lnTo>
                    <a:pt x="263791" y="337959"/>
                  </a:lnTo>
                  <a:lnTo>
                    <a:pt x="263817" y="337197"/>
                  </a:lnTo>
                  <a:lnTo>
                    <a:pt x="265379" y="337578"/>
                  </a:lnTo>
                  <a:lnTo>
                    <a:pt x="265633" y="337197"/>
                  </a:lnTo>
                  <a:lnTo>
                    <a:pt x="266585" y="335800"/>
                  </a:lnTo>
                  <a:lnTo>
                    <a:pt x="269532" y="336562"/>
                  </a:lnTo>
                  <a:lnTo>
                    <a:pt x="272783" y="338340"/>
                  </a:lnTo>
                  <a:lnTo>
                    <a:pt x="276326" y="338340"/>
                  </a:lnTo>
                  <a:lnTo>
                    <a:pt x="278841" y="337324"/>
                  </a:lnTo>
                  <a:lnTo>
                    <a:pt x="278549" y="337197"/>
                  </a:lnTo>
                  <a:lnTo>
                    <a:pt x="281940" y="337197"/>
                  </a:lnTo>
                  <a:lnTo>
                    <a:pt x="280073" y="338467"/>
                  </a:lnTo>
                  <a:lnTo>
                    <a:pt x="284327" y="338340"/>
                  </a:lnTo>
                  <a:lnTo>
                    <a:pt x="285508" y="338213"/>
                  </a:lnTo>
                  <a:lnTo>
                    <a:pt x="290944" y="336816"/>
                  </a:lnTo>
                  <a:lnTo>
                    <a:pt x="290398" y="336054"/>
                  </a:lnTo>
                  <a:lnTo>
                    <a:pt x="289750" y="335673"/>
                  </a:lnTo>
                  <a:lnTo>
                    <a:pt x="289953" y="335292"/>
                  </a:lnTo>
                  <a:lnTo>
                    <a:pt x="290106" y="335038"/>
                  </a:lnTo>
                  <a:lnTo>
                    <a:pt x="291096" y="334784"/>
                  </a:lnTo>
                  <a:lnTo>
                    <a:pt x="292176" y="335800"/>
                  </a:lnTo>
                  <a:lnTo>
                    <a:pt x="292290" y="336054"/>
                  </a:lnTo>
                  <a:lnTo>
                    <a:pt x="292188" y="336562"/>
                  </a:lnTo>
                  <a:lnTo>
                    <a:pt x="292061" y="336880"/>
                  </a:lnTo>
                  <a:lnTo>
                    <a:pt x="291871" y="337070"/>
                  </a:lnTo>
                  <a:lnTo>
                    <a:pt x="297180" y="334784"/>
                  </a:lnTo>
                  <a:lnTo>
                    <a:pt x="298056" y="334403"/>
                  </a:lnTo>
                  <a:lnTo>
                    <a:pt x="305587" y="342912"/>
                  </a:lnTo>
                  <a:lnTo>
                    <a:pt x="310413" y="339356"/>
                  </a:lnTo>
                  <a:lnTo>
                    <a:pt x="310692" y="339229"/>
                  </a:lnTo>
                  <a:lnTo>
                    <a:pt x="315404" y="337705"/>
                  </a:lnTo>
                  <a:lnTo>
                    <a:pt x="317665" y="338213"/>
                  </a:lnTo>
                  <a:lnTo>
                    <a:pt x="313931" y="338975"/>
                  </a:lnTo>
                  <a:lnTo>
                    <a:pt x="315569" y="340372"/>
                  </a:lnTo>
                  <a:lnTo>
                    <a:pt x="320878" y="337705"/>
                  </a:lnTo>
                  <a:lnTo>
                    <a:pt x="321132" y="337578"/>
                  </a:lnTo>
                  <a:lnTo>
                    <a:pt x="324002" y="341515"/>
                  </a:lnTo>
                  <a:lnTo>
                    <a:pt x="328587" y="339737"/>
                  </a:lnTo>
                  <a:lnTo>
                    <a:pt x="331558" y="345706"/>
                  </a:lnTo>
                  <a:lnTo>
                    <a:pt x="340766" y="340245"/>
                  </a:lnTo>
                  <a:lnTo>
                    <a:pt x="345046" y="344309"/>
                  </a:lnTo>
                  <a:lnTo>
                    <a:pt x="344919" y="342912"/>
                  </a:lnTo>
                  <a:lnTo>
                    <a:pt x="346240" y="341642"/>
                  </a:lnTo>
                  <a:lnTo>
                    <a:pt x="346265" y="342633"/>
                  </a:lnTo>
                  <a:lnTo>
                    <a:pt x="346773" y="342150"/>
                  </a:lnTo>
                  <a:lnTo>
                    <a:pt x="354482" y="342531"/>
                  </a:lnTo>
                  <a:lnTo>
                    <a:pt x="362178" y="344436"/>
                  </a:lnTo>
                  <a:lnTo>
                    <a:pt x="369849" y="346849"/>
                  </a:lnTo>
                  <a:lnTo>
                    <a:pt x="377532" y="349148"/>
                  </a:lnTo>
                  <a:lnTo>
                    <a:pt x="381165" y="349897"/>
                  </a:lnTo>
                  <a:lnTo>
                    <a:pt x="380542" y="342531"/>
                  </a:lnTo>
                  <a:lnTo>
                    <a:pt x="384721" y="346214"/>
                  </a:lnTo>
                  <a:lnTo>
                    <a:pt x="384771" y="346468"/>
                  </a:lnTo>
                  <a:lnTo>
                    <a:pt x="383159" y="348627"/>
                  </a:lnTo>
                  <a:lnTo>
                    <a:pt x="391223" y="346468"/>
                  </a:lnTo>
                  <a:lnTo>
                    <a:pt x="398665" y="350786"/>
                  </a:lnTo>
                  <a:lnTo>
                    <a:pt x="406438" y="349770"/>
                  </a:lnTo>
                  <a:lnTo>
                    <a:pt x="405904" y="350278"/>
                  </a:lnTo>
                  <a:lnTo>
                    <a:pt x="405790" y="350786"/>
                  </a:lnTo>
                  <a:lnTo>
                    <a:pt x="411035" y="350786"/>
                  </a:lnTo>
                  <a:lnTo>
                    <a:pt x="411086" y="350532"/>
                  </a:lnTo>
                  <a:lnTo>
                    <a:pt x="412216" y="350913"/>
                  </a:lnTo>
                  <a:lnTo>
                    <a:pt x="411264" y="351802"/>
                  </a:lnTo>
                  <a:lnTo>
                    <a:pt x="411226" y="352056"/>
                  </a:lnTo>
                  <a:lnTo>
                    <a:pt x="411695" y="352691"/>
                  </a:lnTo>
                  <a:lnTo>
                    <a:pt x="413080" y="354088"/>
                  </a:lnTo>
                  <a:lnTo>
                    <a:pt x="416039" y="351167"/>
                  </a:lnTo>
                  <a:lnTo>
                    <a:pt x="416547" y="353148"/>
                  </a:lnTo>
                  <a:lnTo>
                    <a:pt x="416877" y="352945"/>
                  </a:lnTo>
                  <a:lnTo>
                    <a:pt x="420395" y="354723"/>
                  </a:lnTo>
                  <a:lnTo>
                    <a:pt x="419912" y="352945"/>
                  </a:lnTo>
                  <a:lnTo>
                    <a:pt x="419798" y="352564"/>
                  </a:lnTo>
                  <a:lnTo>
                    <a:pt x="422402" y="353961"/>
                  </a:lnTo>
                  <a:lnTo>
                    <a:pt x="425284" y="352564"/>
                  </a:lnTo>
                  <a:lnTo>
                    <a:pt x="427215" y="354177"/>
                  </a:lnTo>
                  <a:lnTo>
                    <a:pt x="426974" y="354380"/>
                  </a:lnTo>
                  <a:lnTo>
                    <a:pt x="426847" y="354609"/>
                  </a:lnTo>
                  <a:lnTo>
                    <a:pt x="428523" y="355841"/>
                  </a:lnTo>
                  <a:lnTo>
                    <a:pt x="428193" y="355028"/>
                  </a:lnTo>
                  <a:lnTo>
                    <a:pt x="427748" y="354507"/>
                  </a:lnTo>
                  <a:lnTo>
                    <a:pt x="427304" y="354164"/>
                  </a:lnTo>
                  <a:lnTo>
                    <a:pt x="428815" y="352564"/>
                  </a:lnTo>
                  <a:lnTo>
                    <a:pt x="429171" y="352183"/>
                  </a:lnTo>
                  <a:lnTo>
                    <a:pt x="431800" y="356120"/>
                  </a:lnTo>
                  <a:lnTo>
                    <a:pt x="432917" y="353072"/>
                  </a:lnTo>
                  <a:lnTo>
                    <a:pt x="432041" y="356374"/>
                  </a:lnTo>
                  <a:lnTo>
                    <a:pt x="437235" y="356501"/>
                  </a:lnTo>
                  <a:lnTo>
                    <a:pt x="439293" y="355485"/>
                  </a:lnTo>
                  <a:lnTo>
                    <a:pt x="438492" y="356374"/>
                  </a:lnTo>
                  <a:lnTo>
                    <a:pt x="440575" y="356882"/>
                  </a:lnTo>
                  <a:lnTo>
                    <a:pt x="439610" y="358025"/>
                  </a:lnTo>
                  <a:lnTo>
                    <a:pt x="441591" y="358533"/>
                  </a:lnTo>
                  <a:lnTo>
                    <a:pt x="443534" y="358279"/>
                  </a:lnTo>
                  <a:lnTo>
                    <a:pt x="443560" y="356501"/>
                  </a:lnTo>
                  <a:lnTo>
                    <a:pt x="446341" y="361327"/>
                  </a:lnTo>
                  <a:lnTo>
                    <a:pt x="450342" y="356501"/>
                  </a:lnTo>
                  <a:lnTo>
                    <a:pt x="451192" y="355485"/>
                  </a:lnTo>
                  <a:lnTo>
                    <a:pt x="451612" y="354977"/>
                  </a:lnTo>
                  <a:lnTo>
                    <a:pt x="452539" y="360565"/>
                  </a:lnTo>
                  <a:lnTo>
                    <a:pt x="458812" y="360184"/>
                  </a:lnTo>
                  <a:lnTo>
                    <a:pt x="464019" y="360299"/>
                  </a:lnTo>
                  <a:lnTo>
                    <a:pt x="463511" y="363232"/>
                  </a:lnTo>
                  <a:lnTo>
                    <a:pt x="467956" y="363016"/>
                  </a:lnTo>
                  <a:lnTo>
                    <a:pt x="464883" y="360337"/>
                  </a:lnTo>
                  <a:lnTo>
                    <a:pt x="470077" y="360692"/>
                  </a:lnTo>
                  <a:lnTo>
                    <a:pt x="469493" y="362597"/>
                  </a:lnTo>
                  <a:lnTo>
                    <a:pt x="472478" y="360819"/>
                  </a:lnTo>
                  <a:lnTo>
                    <a:pt x="477304" y="362877"/>
                  </a:lnTo>
                  <a:lnTo>
                    <a:pt x="478447" y="363613"/>
                  </a:lnTo>
                  <a:lnTo>
                    <a:pt x="476173" y="364121"/>
                  </a:lnTo>
                  <a:lnTo>
                    <a:pt x="475589" y="364502"/>
                  </a:lnTo>
                  <a:lnTo>
                    <a:pt x="480974" y="364375"/>
                  </a:lnTo>
                  <a:lnTo>
                    <a:pt x="485114" y="367550"/>
                  </a:lnTo>
                  <a:lnTo>
                    <a:pt x="489966" y="366915"/>
                  </a:lnTo>
                  <a:lnTo>
                    <a:pt x="489280" y="364756"/>
                  </a:lnTo>
                  <a:lnTo>
                    <a:pt x="491337" y="364375"/>
                  </a:lnTo>
                  <a:lnTo>
                    <a:pt x="494525" y="363791"/>
                  </a:lnTo>
                  <a:lnTo>
                    <a:pt x="492594" y="366534"/>
                  </a:lnTo>
                  <a:lnTo>
                    <a:pt x="499351" y="365010"/>
                  </a:lnTo>
                  <a:lnTo>
                    <a:pt x="495490" y="369709"/>
                  </a:lnTo>
                  <a:lnTo>
                    <a:pt x="496138" y="369582"/>
                  </a:lnTo>
                  <a:lnTo>
                    <a:pt x="497052" y="369074"/>
                  </a:lnTo>
                  <a:lnTo>
                    <a:pt x="497205" y="368058"/>
                  </a:lnTo>
                  <a:lnTo>
                    <a:pt x="497967" y="368566"/>
                  </a:lnTo>
                  <a:lnTo>
                    <a:pt x="498068" y="369201"/>
                  </a:lnTo>
                  <a:lnTo>
                    <a:pt x="496887" y="370090"/>
                  </a:lnTo>
                  <a:lnTo>
                    <a:pt x="500240" y="370217"/>
                  </a:lnTo>
                  <a:lnTo>
                    <a:pt x="499579" y="368312"/>
                  </a:lnTo>
                  <a:lnTo>
                    <a:pt x="502399" y="369201"/>
                  </a:lnTo>
                  <a:lnTo>
                    <a:pt x="502183" y="369836"/>
                  </a:lnTo>
                  <a:lnTo>
                    <a:pt x="501535" y="369963"/>
                  </a:lnTo>
                  <a:lnTo>
                    <a:pt x="501002" y="370725"/>
                  </a:lnTo>
                  <a:lnTo>
                    <a:pt x="504685" y="368820"/>
                  </a:lnTo>
                  <a:lnTo>
                    <a:pt x="506704" y="369976"/>
                  </a:lnTo>
                  <a:lnTo>
                    <a:pt x="506806" y="370217"/>
                  </a:lnTo>
                  <a:lnTo>
                    <a:pt x="506691" y="370852"/>
                  </a:lnTo>
                  <a:lnTo>
                    <a:pt x="506806" y="371043"/>
                  </a:lnTo>
                  <a:lnTo>
                    <a:pt x="510184" y="371868"/>
                  </a:lnTo>
                  <a:lnTo>
                    <a:pt x="514146" y="369201"/>
                  </a:lnTo>
                  <a:lnTo>
                    <a:pt x="518248" y="371868"/>
                  </a:lnTo>
                  <a:lnTo>
                    <a:pt x="515962" y="374535"/>
                  </a:lnTo>
                  <a:lnTo>
                    <a:pt x="519480" y="373265"/>
                  </a:lnTo>
                  <a:lnTo>
                    <a:pt x="518871" y="376059"/>
                  </a:lnTo>
                  <a:lnTo>
                    <a:pt x="519772" y="375932"/>
                  </a:lnTo>
                  <a:lnTo>
                    <a:pt x="521512" y="375932"/>
                  </a:lnTo>
                  <a:lnTo>
                    <a:pt x="520979" y="374408"/>
                  </a:lnTo>
                  <a:lnTo>
                    <a:pt x="523049" y="375170"/>
                  </a:lnTo>
                  <a:lnTo>
                    <a:pt x="524395" y="374408"/>
                  </a:lnTo>
                  <a:lnTo>
                    <a:pt x="525513" y="373773"/>
                  </a:lnTo>
                  <a:lnTo>
                    <a:pt x="527037" y="375297"/>
                  </a:lnTo>
                  <a:lnTo>
                    <a:pt x="525132" y="375932"/>
                  </a:lnTo>
                  <a:lnTo>
                    <a:pt x="529209" y="376694"/>
                  </a:lnTo>
                  <a:lnTo>
                    <a:pt x="527316" y="374916"/>
                  </a:lnTo>
                  <a:lnTo>
                    <a:pt x="529869" y="374281"/>
                  </a:lnTo>
                  <a:lnTo>
                    <a:pt x="529564" y="373773"/>
                  </a:lnTo>
                  <a:lnTo>
                    <a:pt x="529259" y="373265"/>
                  </a:lnTo>
                  <a:lnTo>
                    <a:pt x="528180" y="371487"/>
                  </a:lnTo>
                  <a:lnTo>
                    <a:pt x="530733" y="373138"/>
                  </a:lnTo>
                  <a:lnTo>
                    <a:pt x="530072" y="373265"/>
                  </a:lnTo>
                  <a:lnTo>
                    <a:pt x="532828" y="373900"/>
                  </a:lnTo>
                  <a:lnTo>
                    <a:pt x="533361" y="375843"/>
                  </a:lnTo>
                  <a:lnTo>
                    <a:pt x="532815" y="376047"/>
                  </a:lnTo>
                  <a:lnTo>
                    <a:pt x="532244" y="376250"/>
                  </a:lnTo>
                  <a:lnTo>
                    <a:pt x="531698" y="376313"/>
                  </a:lnTo>
                  <a:lnTo>
                    <a:pt x="532409" y="376732"/>
                  </a:lnTo>
                  <a:lnTo>
                    <a:pt x="532993" y="376961"/>
                  </a:lnTo>
                  <a:lnTo>
                    <a:pt x="533361" y="375881"/>
                  </a:lnTo>
                  <a:lnTo>
                    <a:pt x="536067" y="374916"/>
                  </a:lnTo>
                  <a:lnTo>
                    <a:pt x="537400" y="376059"/>
                  </a:lnTo>
                  <a:lnTo>
                    <a:pt x="537514" y="377075"/>
                  </a:lnTo>
                  <a:lnTo>
                    <a:pt x="536181" y="378726"/>
                  </a:lnTo>
                  <a:lnTo>
                    <a:pt x="536155" y="379488"/>
                  </a:lnTo>
                  <a:lnTo>
                    <a:pt x="537921" y="377710"/>
                  </a:lnTo>
                  <a:lnTo>
                    <a:pt x="541261" y="380631"/>
                  </a:lnTo>
                  <a:lnTo>
                    <a:pt x="542645" y="379374"/>
                  </a:lnTo>
                  <a:lnTo>
                    <a:pt x="542328" y="380250"/>
                  </a:lnTo>
                  <a:lnTo>
                    <a:pt x="542277" y="380885"/>
                  </a:lnTo>
                  <a:lnTo>
                    <a:pt x="543763" y="379361"/>
                  </a:lnTo>
                  <a:lnTo>
                    <a:pt x="544537" y="380250"/>
                  </a:lnTo>
                  <a:lnTo>
                    <a:pt x="544512" y="380631"/>
                  </a:lnTo>
                  <a:lnTo>
                    <a:pt x="544029" y="381647"/>
                  </a:lnTo>
                  <a:lnTo>
                    <a:pt x="546836" y="382917"/>
                  </a:lnTo>
                  <a:lnTo>
                    <a:pt x="545007" y="379361"/>
                  </a:lnTo>
                  <a:lnTo>
                    <a:pt x="544677" y="378726"/>
                  </a:lnTo>
                  <a:lnTo>
                    <a:pt x="544283" y="377964"/>
                  </a:lnTo>
                  <a:lnTo>
                    <a:pt x="547230" y="380631"/>
                  </a:lnTo>
                  <a:lnTo>
                    <a:pt x="546912" y="380631"/>
                  </a:lnTo>
                  <a:lnTo>
                    <a:pt x="546950" y="380885"/>
                  </a:lnTo>
                  <a:lnTo>
                    <a:pt x="546290" y="381012"/>
                  </a:lnTo>
                  <a:lnTo>
                    <a:pt x="549490" y="382917"/>
                  </a:lnTo>
                  <a:lnTo>
                    <a:pt x="553415" y="382155"/>
                  </a:lnTo>
                  <a:lnTo>
                    <a:pt x="556298" y="384187"/>
                  </a:lnTo>
                  <a:lnTo>
                    <a:pt x="556272" y="387057"/>
                  </a:lnTo>
                  <a:lnTo>
                    <a:pt x="558317" y="387489"/>
                  </a:lnTo>
                  <a:lnTo>
                    <a:pt x="564222" y="386600"/>
                  </a:lnTo>
                  <a:lnTo>
                    <a:pt x="568325" y="389013"/>
                  </a:lnTo>
                  <a:lnTo>
                    <a:pt x="567626" y="388378"/>
                  </a:lnTo>
                  <a:lnTo>
                    <a:pt x="568680" y="386600"/>
                  </a:lnTo>
                  <a:lnTo>
                    <a:pt x="569658" y="384949"/>
                  </a:lnTo>
                  <a:lnTo>
                    <a:pt x="570179" y="391553"/>
                  </a:lnTo>
                  <a:lnTo>
                    <a:pt x="572363" y="390880"/>
                  </a:lnTo>
                  <a:lnTo>
                    <a:pt x="571550" y="392442"/>
                  </a:lnTo>
                  <a:lnTo>
                    <a:pt x="571855" y="392188"/>
                  </a:lnTo>
                  <a:lnTo>
                    <a:pt x="574611" y="393966"/>
                  </a:lnTo>
                  <a:lnTo>
                    <a:pt x="578307" y="393712"/>
                  </a:lnTo>
                  <a:lnTo>
                    <a:pt x="583323" y="394347"/>
                  </a:lnTo>
                  <a:lnTo>
                    <a:pt x="582383" y="395109"/>
                  </a:lnTo>
                  <a:lnTo>
                    <a:pt x="583793" y="396633"/>
                  </a:lnTo>
                  <a:lnTo>
                    <a:pt x="586828" y="397395"/>
                  </a:lnTo>
                  <a:lnTo>
                    <a:pt x="588556" y="398665"/>
                  </a:lnTo>
                  <a:lnTo>
                    <a:pt x="589508" y="397903"/>
                  </a:lnTo>
                  <a:lnTo>
                    <a:pt x="590537" y="398538"/>
                  </a:lnTo>
                  <a:lnTo>
                    <a:pt x="590499" y="397903"/>
                  </a:lnTo>
                  <a:lnTo>
                    <a:pt x="590435" y="396887"/>
                  </a:lnTo>
                  <a:lnTo>
                    <a:pt x="593953" y="400443"/>
                  </a:lnTo>
                  <a:lnTo>
                    <a:pt x="598436" y="401332"/>
                  </a:lnTo>
                  <a:lnTo>
                    <a:pt x="602818" y="402094"/>
                  </a:lnTo>
                  <a:lnTo>
                    <a:pt x="606082" y="405269"/>
                  </a:lnTo>
                  <a:lnTo>
                    <a:pt x="605472" y="405015"/>
                  </a:lnTo>
                  <a:lnTo>
                    <a:pt x="604266" y="405396"/>
                  </a:lnTo>
                  <a:lnTo>
                    <a:pt x="604748" y="405650"/>
                  </a:lnTo>
                  <a:lnTo>
                    <a:pt x="609460" y="406793"/>
                  </a:lnTo>
                  <a:lnTo>
                    <a:pt x="609714" y="405650"/>
                  </a:lnTo>
                  <a:lnTo>
                    <a:pt x="609828" y="405142"/>
                  </a:lnTo>
                  <a:lnTo>
                    <a:pt x="609333" y="405650"/>
                  </a:lnTo>
                  <a:lnTo>
                    <a:pt x="609244" y="405269"/>
                  </a:lnTo>
                  <a:lnTo>
                    <a:pt x="608965" y="403999"/>
                  </a:lnTo>
                  <a:lnTo>
                    <a:pt x="609930" y="403237"/>
                  </a:lnTo>
                  <a:lnTo>
                    <a:pt x="611479" y="403110"/>
                  </a:lnTo>
                  <a:lnTo>
                    <a:pt x="612559" y="403618"/>
                  </a:lnTo>
                  <a:lnTo>
                    <a:pt x="610133" y="403745"/>
                  </a:lnTo>
                  <a:lnTo>
                    <a:pt x="611441" y="406158"/>
                  </a:lnTo>
                  <a:lnTo>
                    <a:pt x="611873" y="407390"/>
                  </a:lnTo>
                  <a:lnTo>
                    <a:pt x="611873" y="407568"/>
                  </a:lnTo>
                  <a:lnTo>
                    <a:pt x="611886" y="407784"/>
                  </a:lnTo>
                  <a:lnTo>
                    <a:pt x="612000" y="408012"/>
                  </a:lnTo>
                  <a:lnTo>
                    <a:pt x="612051" y="407885"/>
                  </a:lnTo>
                  <a:lnTo>
                    <a:pt x="611987" y="407644"/>
                  </a:lnTo>
                  <a:lnTo>
                    <a:pt x="611898" y="407428"/>
                  </a:lnTo>
                  <a:lnTo>
                    <a:pt x="611962" y="406920"/>
                  </a:lnTo>
                  <a:lnTo>
                    <a:pt x="612495" y="406539"/>
                  </a:lnTo>
                  <a:lnTo>
                    <a:pt x="612648" y="405904"/>
                  </a:lnTo>
                  <a:lnTo>
                    <a:pt x="613651" y="409841"/>
                  </a:lnTo>
                  <a:lnTo>
                    <a:pt x="614108" y="405904"/>
                  </a:lnTo>
                  <a:lnTo>
                    <a:pt x="614438" y="403110"/>
                  </a:lnTo>
                  <a:lnTo>
                    <a:pt x="614464" y="402983"/>
                  </a:lnTo>
                  <a:lnTo>
                    <a:pt x="616623" y="406158"/>
                  </a:lnTo>
                  <a:lnTo>
                    <a:pt x="616623" y="406412"/>
                  </a:lnTo>
                  <a:lnTo>
                    <a:pt x="616178" y="407047"/>
                  </a:lnTo>
                  <a:lnTo>
                    <a:pt x="617524" y="407174"/>
                  </a:lnTo>
                  <a:lnTo>
                    <a:pt x="619099" y="406539"/>
                  </a:lnTo>
                  <a:lnTo>
                    <a:pt x="620077" y="407301"/>
                  </a:lnTo>
                  <a:lnTo>
                    <a:pt x="620204" y="407682"/>
                  </a:lnTo>
                  <a:lnTo>
                    <a:pt x="619925" y="409460"/>
                  </a:lnTo>
                  <a:lnTo>
                    <a:pt x="618617" y="407682"/>
                  </a:lnTo>
                  <a:lnTo>
                    <a:pt x="617855" y="409079"/>
                  </a:lnTo>
                  <a:lnTo>
                    <a:pt x="619645" y="409841"/>
                  </a:lnTo>
                  <a:lnTo>
                    <a:pt x="620141" y="409460"/>
                  </a:lnTo>
                  <a:lnTo>
                    <a:pt x="622922" y="407301"/>
                  </a:lnTo>
                  <a:lnTo>
                    <a:pt x="623658" y="409841"/>
                  </a:lnTo>
                  <a:lnTo>
                    <a:pt x="622681" y="409968"/>
                  </a:lnTo>
                  <a:lnTo>
                    <a:pt x="621601" y="409460"/>
                  </a:lnTo>
                  <a:lnTo>
                    <a:pt x="620623" y="409714"/>
                  </a:lnTo>
                  <a:lnTo>
                    <a:pt x="621372" y="412635"/>
                  </a:lnTo>
                  <a:lnTo>
                    <a:pt x="621817" y="412127"/>
                  </a:lnTo>
                  <a:lnTo>
                    <a:pt x="622935" y="413143"/>
                  </a:lnTo>
                  <a:lnTo>
                    <a:pt x="622833" y="413016"/>
                  </a:lnTo>
                  <a:lnTo>
                    <a:pt x="623341" y="413486"/>
                  </a:lnTo>
                  <a:lnTo>
                    <a:pt x="624217" y="414439"/>
                  </a:lnTo>
                  <a:lnTo>
                    <a:pt x="623849" y="413943"/>
                  </a:lnTo>
                  <a:lnTo>
                    <a:pt x="625360" y="415302"/>
                  </a:lnTo>
                  <a:lnTo>
                    <a:pt x="624865" y="414413"/>
                  </a:lnTo>
                  <a:lnTo>
                    <a:pt x="626541" y="413016"/>
                  </a:lnTo>
                  <a:lnTo>
                    <a:pt x="627621" y="412127"/>
                  </a:lnTo>
                  <a:lnTo>
                    <a:pt x="629297" y="410730"/>
                  </a:lnTo>
                  <a:lnTo>
                    <a:pt x="629742" y="415556"/>
                  </a:lnTo>
                  <a:lnTo>
                    <a:pt x="630085" y="415429"/>
                  </a:lnTo>
                  <a:lnTo>
                    <a:pt x="632904" y="415429"/>
                  </a:lnTo>
                  <a:lnTo>
                    <a:pt x="631850" y="417080"/>
                  </a:lnTo>
                  <a:lnTo>
                    <a:pt x="631761" y="417461"/>
                  </a:lnTo>
                  <a:lnTo>
                    <a:pt x="632180" y="418223"/>
                  </a:lnTo>
                  <a:lnTo>
                    <a:pt x="633006" y="419366"/>
                  </a:lnTo>
                  <a:lnTo>
                    <a:pt x="632409" y="419874"/>
                  </a:lnTo>
                  <a:lnTo>
                    <a:pt x="634606" y="418858"/>
                  </a:lnTo>
                  <a:lnTo>
                    <a:pt x="634085" y="422160"/>
                  </a:lnTo>
                  <a:lnTo>
                    <a:pt x="637247" y="420763"/>
                  </a:lnTo>
                  <a:lnTo>
                    <a:pt x="637006" y="421398"/>
                  </a:lnTo>
                  <a:lnTo>
                    <a:pt x="637857" y="421462"/>
                  </a:lnTo>
                  <a:lnTo>
                    <a:pt x="638263" y="420890"/>
                  </a:lnTo>
                  <a:lnTo>
                    <a:pt x="638759" y="420763"/>
                  </a:lnTo>
                  <a:lnTo>
                    <a:pt x="642226" y="419874"/>
                  </a:lnTo>
                  <a:lnTo>
                    <a:pt x="643331" y="426986"/>
                  </a:lnTo>
                  <a:lnTo>
                    <a:pt x="648830" y="425843"/>
                  </a:lnTo>
                  <a:lnTo>
                    <a:pt x="652856" y="426478"/>
                  </a:lnTo>
                  <a:lnTo>
                    <a:pt x="653440" y="425843"/>
                  </a:lnTo>
                  <a:lnTo>
                    <a:pt x="654608" y="424573"/>
                  </a:lnTo>
                  <a:lnTo>
                    <a:pt x="658342" y="425208"/>
                  </a:lnTo>
                  <a:lnTo>
                    <a:pt x="658863" y="426732"/>
                  </a:lnTo>
                  <a:lnTo>
                    <a:pt x="656234" y="427113"/>
                  </a:lnTo>
                  <a:lnTo>
                    <a:pt x="657453" y="428891"/>
                  </a:lnTo>
                  <a:lnTo>
                    <a:pt x="658837" y="429399"/>
                  </a:lnTo>
                  <a:lnTo>
                    <a:pt x="660831" y="429526"/>
                  </a:lnTo>
                  <a:lnTo>
                    <a:pt x="660209" y="429907"/>
                  </a:lnTo>
                  <a:lnTo>
                    <a:pt x="660400" y="431558"/>
                  </a:lnTo>
                  <a:lnTo>
                    <a:pt x="661784" y="432066"/>
                  </a:lnTo>
                  <a:lnTo>
                    <a:pt x="662228" y="430593"/>
                  </a:lnTo>
                  <a:lnTo>
                    <a:pt x="661581" y="430161"/>
                  </a:lnTo>
                  <a:lnTo>
                    <a:pt x="662914" y="428891"/>
                  </a:lnTo>
                  <a:lnTo>
                    <a:pt x="663981" y="427875"/>
                  </a:lnTo>
                  <a:close/>
                </a:path>
                <a:path w="688339" h="441960">
                  <a:moveTo>
                    <a:pt x="666737" y="435114"/>
                  </a:moveTo>
                  <a:lnTo>
                    <a:pt x="666724" y="434860"/>
                  </a:lnTo>
                  <a:lnTo>
                    <a:pt x="665048" y="434733"/>
                  </a:lnTo>
                  <a:lnTo>
                    <a:pt x="664095" y="435114"/>
                  </a:lnTo>
                  <a:lnTo>
                    <a:pt x="666140" y="435622"/>
                  </a:lnTo>
                  <a:lnTo>
                    <a:pt x="666623" y="435762"/>
                  </a:lnTo>
                  <a:lnTo>
                    <a:pt x="666737" y="435114"/>
                  </a:lnTo>
                  <a:close/>
                </a:path>
                <a:path w="688339" h="441960">
                  <a:moveTo>
                    <a:pt x="667448" y="436003"/>
                  </a:moveTo>
                  <a:lnTo>
                    <a:pt x="666623" y="435762"/>
                  </a:lnTo>
                  <a:lnTo>
                    <a:pt x="666534" y="436257"/>
                  </a:lnTo>
                  <a:lnTo>
                    <a:pt x="667448" y="436003"/>
                  </a:lnTo>
                  <a:close/>
                </a:path>
                <a:path w="688339" h="441960">
                  <a:moveTo>
                    <a:pt x="667931" y="437730"/>
                  </a:moveTo>
                  <a:lnTo>
                    <a:pt x="667359" y="437705"/>
                  </a:lnTo>
                  <a:lnTo>
                    <a:pt x="667715" y="437997"/>
                  </a:lnTo>
                  <a:lnTo>
                    <a:pt x="667854" y="437781"/>
                  </a:lnTo>
                  <a:close/>
                </a:path>
                <a:path w="688339" h="441960">
                  <a:moveTo>
                    <a:pt x="668502" y="437756"/>
                  </a:moveTo>
                  <a:lnTo>
                    <a:pt x="668299" y="437642"/>
                  </a:lnTo>
                  <a:lnTo>
                    <a:pt x="668108" y="437553"/>
                  </a:lnTo>
                  <a:lnTo>
                    <a:pt x="667931" y="437730"/>
                  </a:lnTo>
                  <a:lnTo>
                    <a:pt x="668502" y="437756"/>
                  </a:lnTo>
                  <a:close/>
                </a:path>
                <a:path w="688339" h="441960">
                  <a:moveTo>
                    <a:pt x="669455" y="429018"/>
                  </a:moveTo>
                  <a:lnTo>
                    <a:pt x="663727" y="431558"/>
                  </a:lnTo>
                  <a:lnTo>
                    <a:pt x="663041" y="432066"/>
                  </a:lnTo>
                  <a:lnTo>
                    <a:pt x="662051" y="433082"/>
                  </a:lnTo>
                  <a:lnTo>
                    <a:pt x="661047" y="433463"/>
                  </a:lnTo>
                  <a:lnTo>
                    <a:pt x="662876" y="433717"/>
                  </a:lnTo>
                  <a:lnTo>
                    <a:pt x="665035" y="433209"/>
                  </a:lnTo>
                  <a:lnTo>
                    <a:pt x="666927" y="433463"/>
                  </a:lnTo>
                  <a:lnTo>
                    <a:pt x="666724" y="434860"/>
                  </a:lnTo>
                  <a:lnTo>
                    <a:pt x="666953" y="433844"/>
                  </a:lnTo>
                  <a:lnTo>
                    <a:pt x="667219" y="433209"/>
                  </a:lnTo>
                  <a:lnTo>
                    <a:pt x="668566" y="433336"/>
                  </a:lnTo>
                  <a:lnTo>
                    <a:pt x="668591" y="433209"/>
                  </a:lnTo>
                  <a:lnTo>
                    <a:pt x="669455" y="429018"/>
                  </a:lnTo>
                  <a:close/>
                </a:path>
                <a:path w="688339" h="441960">
                  <a:moveTo>
                    <a:pt x="669696" y="437781"/>
                  </a:moveTo>
                  <a:lnTo>
                    <a:pt x="668502" y="437756"/>
                  </a:lnTo>
                  <a:lnTo>
                    <a:pt x="668820" y="437934"/>
                  </a:lnTo>
                  <a:lnTo>
                    <a:pt x="669201" y="438200"/>
                  </a:lnTo>
                  <a:lnTo>
                    <a:pt x="669696" y="437781"/>
                  </a:lnTo>
                  <a:close/>
                </a:path>
                <a:path w="688339" h="441960">
                  <a:moveTo>
                    <a:pt x="670648" y="434098"/>
                  </a:moveTo>
                  <a:lnTo>
                    <a:pt x="669963" y="433844"/>
                  </a:lnTo>
                  <a:lnTo>
                    <a:pt x="670356" y="434479"/>
                  </a:lnTo>
                  <a:lnTo>
                    <a:pt x="670648" y="434098"/>
                  </a:lnTo>
                  <a:close/>
                </a:path>
                <a:path w="688339" h="441960">
                  <a:moveTo>
                    <a:pt x="670648" y="10871"/>
                  </a:moveTo>
                  <a:lnTo>
                    <a:pt x="669683" y="10172"/>
                  </a:lnTo>
                  <a:lnTo>
                    <a:pt x="667753" y="8763"/>
                  </a:lnTo>
                  <a:lnTo>
                    <a:pt x="667080" y="10248"/>
                  </a:lnTo>
                  <a:lnTo>
                    <a:pt x="668147" y="10172"/>
                  </a:lnTo>
                  <a:lnTo>
                    <a:pt x="670026" y="11252"/>
                  </a:lnTo>
                  <a:lnTo>
                    <a:pt x="670648" y="10871"/>
                  </a:lnTo>
                  <a:close/>
                </a:path>
                <a:path w="688339" h="441960">
                  <a:moveTo>
                    <a:pt x="670750" y="435114"/>
                  </a:moveTo>
                  <a:lnTo>
                    <a:pt x="670356" y="434479"/>
                  </a:lnTo>
                  <a:lnTo>
                    <a:pt x="669455" y="435622"/>
                  </a:lnTo>
                  <a:lnTo>
                    <a:pt x="668807" y="435622"/>
                  </a:lnTo>
                  <a:lnTo>
                    <a:pt x="667448" y="436003"/>
                  </a:lnTo>
                  <a:lnTo>
                    <a:pt x="669226" y="436511"/>
                  </a:lnTo>
                  <a:lnTo>
                    <a:pt x="670750" y="435114"/>
                  </a:lnTo>
                  <a:close/>
                </a:path>
                <a:path w="688339" h="441960">
                  <a:moveTo>
                    <a:pt x="671080" y="10617"/>
                  </a:moveTo>
                  <a:lnTo>
                    <a:pt x="670648" y="10871"/>
                  </a:lnTo>
                  <a:lnTo>
                    <a:pt x="670928" y="11087"/>
                  </a:lnTo>
                  <a:lnTo>
                    <a:pt x="671080" y="10617"/>
                  </a:lnTo>
                  <a:close/>
                </a:path>
                <a:path w="688339" h="441960">
                  <a:moveTo>
                    <a:pt x="671347" y="10452"/>
                  </a:moveTo>
                  <a:lnTo>
                    <a:pt x="671334" y="9829"/>
                  </a:lnTo>
                  <a:lnTo>
                    <a:pt x="671080" y="10617"/>
                  </a:lnTo>
                  <a:lnTo>
                    <a:pt x="671347" y="10452"/>
                  </a:lnTo>
                  <a:close/>
                </a:path>
                <a:path w="688339" h="441960">
                  <a:moveTo>
                    <a:pt x="671398" y="9398"/>
                  </a:moveTo>
                  <a:lnTo>
                    <a:pt x="671334" y="9055"/>
                  </a:lnTo>
                  <a:lnTo>
                    <a:pt x="671334" y="9829"/>
                  </a:lnTo>
                  <a:lnTo>
                    <a:pt x="671398" y="9652"/>
                  </a:lnTo>
                  <a:lnTo>
                    <a:pt x="671398" y="9398"/>
                  </a:lnTo>
                  <a:close/>
                </a:path>
                <a:path w="688339" h="441960">
                  <a:moveTo>
                    <a:pt x="676656" y="7620"/>
                  </a:moveTo>
                  <a:lnTo>
                    <a:pt x="676122" y="6350"/>
                  </a:lnTo>
                  <a:lnTo>
                    <a:pt x="675576" y="5080"/>
                  </a:lnTo>
                  <a:lnTo>
                    <a:pt x="675043" y="5080"/>
                  </a:lnTo>
                  <a:lnTo>
                    <a:pt x="675563" y="2540"/>
                  </a:lnTo>
                  <a:lnTo>
                    <a:pt x="673176" y="5080"/>
                  </a:lnTo>
                  <a:lnTo>
                    <a:pt x="672363" y="5080"/>
                  </a:lnTo>
                  <a:lnTo>
                    <a:pt x="671537" y="3810"/>
                  </a:lnTo>
                  <a:lnTo>
                    <a:pt x="672871" y="2540"/>
                  </a:lnTo>
                  <a:lnTo>
                    <a:pt x="670445" y="1270"/>
                  </a:lnTo>
                  <a:lnTo>
                    <a:pt x="671283" y="3810"/>
                  </a:lnTo>
                  <a:lnTo>
                    <a:pt x="669124" y="2540"/>
                  </a:lnTo>
                  <a:lnTo>
                    <a:pt x="667245" y="3810"/>
                  </a:lnTo>
                  <a:lnTo>
                    <a:pt x="667499" y="2540"/>
                  </a:lnTo>
                  <a:lnTo>
                    <a:pt x="666419" y="1270"/>
                  </a:lnTo>
                  <a:lnTo>
                    <a:pt x="663714" y="1270"/>
                  </a:lnTo>
                  <a:lnTo>
                    <a:pt x="662444" y="5080"/>
                  </a:lnTo>
                  <a:lnTo>
                    <a:pt x="660527" y="3810"/>
                  </a:lnTo>
                  <a:lnTo>
                    <a:pt x="660781" y="2540"/>
                  </a:lnTo>
                  <a:lnTo>
                    <a:pt x="655980" y="5080"/>
                  </a:lnTo>
                  <a:lnTo>
                    <a:pt x="660831" y="5080"/>
                  </a:lnTo>
                  <a:lnTo>
                    <a:pt x="657669" y="8890"/>
                  </a:lnTo>
                  <a:lnTo>
                    <a:pt x="656704" y="7620"/>
                  </a:lnTo>
                  <a:lnTo>
                    <a:pt x="653808" y="3810"/>
                  </a:lnTo>
                  <a:lnTo>
                    <a:pt x="653846" y="6350"/>
                  </a:lnTo>
                  <a:lnTo>
                    <a:pt x="652780" y="6350"/>
                  </a:lnTo>
                  <a:lnTo>
                    <a:pt x="652005" y="7620"/>
                  </a:lnTo>
                  <a:lnTo>
                    <a:pt x="651205" y="7277"/>
                  </a:lnTo>
                  <a:lnTo>
                    <a:pt x="652780" y="6350"/>
                  </a:lnTo>
                  <a:lnTo>
                    <a:pt x="652233" y="6350"/>
                  </a:lnTo>
                  <a:lnTo>
                    <a:pt x="652208" y="5080"/>
                  </a:lnTo>
                  <a:lnTo>
                    <a:pt x="650925" y="7162"/>
                  </a:lnTo>
                  <a:lnTo>
                    <a:pt x="648982" y="6350"/>
                  </a:lnTo>
                  <a:lnTo>
                    <a:pt x="645375" y="10160"/>
                  </a:lnTo>
                  <a:lnTo>
                    <a:pt x="644956" y="9423"/>
                  </a:lnTo>
                  <a:lnTo>
                    <a:pt x="644271" y="10160"/>
                  </a:lnTo>
                  <a:lnTo>
                    <a:pt x="643699" y="8890"/>
                  </a:lnTo>
                  <a:lnTo>
                    <a:pt x="643470" y="8890"/>
                  </a:lnTo>
                  <a:lnTo>
                    <a:pt x="643534" y="8496"/>
                  </a:lnTo>
                  <a:lnTo>
                    <a:pt x="642569" y="6350"/>
                  </a:lnTo>
                  <a:lnTo>
                    <a:pt x="641388" y="11430"/>
                  </a:lnTo>
                  <a:lnTo>
                    <a:pt x="638670" y="10160"/>
                  </a:lnTo>
                  <a:lnTo>
                    <a:pt x="638860" y="7747"/>
                  </a:lnTo>
                  <a:lnTo>
                    <a:pt x="638568" y="7620"/>
                  </a:lnTo>
                  <a:lnTo>
                    <a:pt x="638048" y="11430"/>
                  </a:lnTo>
                  <a:lnTo>
                    <a:pt x="633958" y="7620"/>
                  </a:lnTo>
                  <a:lnTo>
                    <a:pt x="632320" y="8801"/>
                  </a:lnTo>
                  <a:lnTo>
                    <a:pt x="632333" y="9423"/>
                  </a:lnTo>
                  <a:lnTo>
                    <a:pt x="632802" y="11430"/>
                  </a:lnTo>
                  <a:lnTo>
                    <a:pt x="628332" y="11430"/>
                  </a:lnTo>
                  <a:lnTo>
                    <a:pt x="625348" y="12700"/>
                  </a:lnTo>
                  <a:lnTo>
                    <a:pt x="625322" y="11430"/>
                  </a:lnTo>
                  <a:lnTo>
                    <a:pt x="618921" y="12700"/>
                  </a:lnTo>
                  <a:lnTo>
                    <a:pt x="615645" y="12700"/>
                  </a:lnTo>
                  <a:lnTo>
                    <a:pt x="615784" y="15240"/>
                  </a:lnTo>
                  <a:lnTo>
                    <a:pt x="612571" y="15240"/>
                  </a:lnTo>
                  <a:lnTo>
                    <a:pt x="610476" y="16510"/>
                  </a:lnTo>
                  <a:lnTo>
                    <a:pt x="610120" y="15240"/>
                  </a:lnTo>
                  <a:lnTo>
                    <a:pt x="610349" y="13970"/>
                  </a:lnTo>
                  <a:lnTo>
                    <a:pt x="611378" y="12700"/>
                  </a:lnTo>
                  <a:lnTo>
                    <a:pt x="609269" y="13970"/>
                  </a:lnTo>
                  <a:lnTo>
                    <a:pt x="609003" y="15240"/>
                  </a:lnTo>
                  <a:lnTo>
                    <a:pt x="608469" y="15240"/>
                  </a:lnTo>
                  <a:lnTo>
                    <a:pt x="607187" y="16510"/>
                  </a:lnTo>
                  <a:lnTo>
                    <a:pt x="607161" y="13970"/>
                  </a:lnTo>
                  <a:lnTo>
                    <a:pt x="604380" y="15240"/>
                  </a:lnTo>
                  <a:lnTo>
                    <a:pt x="602145" y="17780"/>
                  </a:lnTo>
                  <a:lnTo>
                    <a:pt x="598182" y="17780"/>
                  </a:lnTo>
                  <a:lnTo>
                    <a:pt x="598512" y="19050"/>
                  </a:lnTo>
                  <a:lnTo>
                    <a:pt x="602488" y="21590"/>
                  </a:lnTo>
                  <a:lnTo>
                    <a:pt x="599071" y="24130"/>
                  </a:lnTo>
                  <a:lnTo>
                    <a:pt x="598639" y="22860"/>
                  </a:lnTo>
                  <a:lnTo>
                    <a:pt x="598017" y="21590"/>
                  </a:lnTo>
                  <a:lnTo>
                    <a:pt x="597776" y="21590"/>
                  </a:lnTo>
                  <a:lnTo>
                    <a:pt x="597535" y="21158"/>
                  </a:lnTo>
                  <a:lnTo>
                    <a:pt x="597192" y="21590"/>
                  </a:lnTo>
                  <a:lnTo>
                    <a:pt x="596417" y="21590"/>
                  </a:lnTo>
                  <a:lnTo>
                    <a:pt x="596049" y="20320"/>
                  </a:lnTo>
                  <a:lnTo>
                    <a:pt x="595160" y="20320"/>
                  </a:lnTo>
                  <a:lnTo>
                    <a:pt x="595033" y="19050"/>
                  </a:lnTo>
                  <a:lnTo>
                    <a:pt x="593115" y="19050"/>
                  </a:lnTo>
                  <a:lnTo>
                    <a:pt x="592213" y="17780"/>
                  </a:lnTo>
                  <a:lnTo>
                    <a:pt x="592582" y="19050"/>
                  </a:lnTo>
                  <a:lnTo>
                    <a:pt x="592772" y="20320"/>
                  </a:lnTo>
                  <a:lnTo>
                    <a:pt x="591756" y="20320"/>
                  </a:lnTo>
                  <a:lnTo>
                    <a:pt x="588987" y="21590"/>
                  </a:lnTo>
                  <a:lnTo>
                    <a:pt x="589648" y="20320"/>
                  </a:lnTo>
                  <a:lnTo>
                    <a:pt x="590296" y="19050"/>
                  </a:lnTo>
                  <a:lnTo>
                    <a:pt x="588454" y="19050"/>
                  </a:lnTo>
                  <a:lnTo>
                    <a:pt x="588060" y="20320"/>
                  </a:lnTo>
                  <a:lnTo>
                    <a:pt x="585990" y="19050"/>
                  </a:lnTo>
                  <a:lnTo>
                    <a:pt x="586574" y="21590"/>
                  </a:lnTo>
                  <a:lnTo>
                    <a:pt x="585317" y="21590"/>
                  </a:lnTo>
                  <a:lnTo>
                    <a:pt x="584822" y="20320"/>
                  </a:lnTo>
                  <a:lnTo>
                    <a:pt x="583666" y="21590"/>
                  </a:lnTo>
                  <a:lnTo>
                    <a:pt x="578180" y="22860"/>
                  </a:lnTo>
                  <a:lnTo>
                    <a:pt x="580339" y="24053"/>
                  </a:lnTo>
                  <a:lnTo>
                    <a:pt x="580478" y="24130"/>
                  </a:lnTo>
                  <a:lnTo>
                    <a:pt x="580898" y="24130"/>
                  </a:lnTo>
                  <a:lnTo>
                    <a:pt x="580682" y="25400"/>
                  </a:lnTo>
                  <a:lnTo>
                    <a:pt x="576618" y="27940"/>
                  </a:lnTo>
                  <a:lnTo>
                    <a:pt x="570522" y="26670"/>
                  </a:lnTo>
                  <a:lnTo>
                    <a:pt x="566115" y="29210"/>
                  </a:lnTo>
                  <a:lnTo>
                    <a:pt x="565912" y="27940"/>
                  </a:lnTo>
                  <a:lnTo>
                    <a:pt x="563372" y="30480"/>
                  </a:lnTo>
                  <a:lnTo>
                    <a:pt x="559841" y="30480"/>
                  </a:lnTo>
                  <a:lnTo>
                    <a:pt x="558330" y="33020"/>
                  </a:lnTo>
                  <a:lnTo>
                    <a:pt x="557504" y="33020"/>
                  </a:lnTo>
                  <a:lnTo>
                    <a:pt x="555967" y="31750"/>
                  </a:lnTo>
                  <a:lnTo>
                    <a:pt x="554088" y="31750"/>
                  </a:lnTo>
                  <a:lnTo>
                    <a:pt x="554088" y="33020"/>
                  </a:lnTo>
                  <a:lnTo>
                    <a:pt x="550659" y="33020"/>
                  </a:lnTo>
                  <a:lnTo>
                    <a:pt x="551522" y="31750"/>
                  </a:lnTo>
                  <a:lnTo>
                    <a:pt x="549592" y="31750"/>
                  </a:lnTo>
                  <a:lnTo>
                    <a:pt x="548614" y="30480"/>
                  </a:lnTo>
                  <a:lnTo>
                    <a:pt x="546290" y="34290"/>
                  </a:lnTo>
                  <a:lnTo>
                    <a:pt x="546709" y="31750"/>
                  </a:lnTo>
                  <a:lnTo>
                    <a:pt x="543471" y="31750"/>
                  </a:lnTo>
                  <a:lnTo>
                    <a:pt x="542353" y="33020"/>
                  </a:lnTo>
                  <a:lnTo>
                    <a:pt x="544690" y="34290"/>
                  </a:lnTo>
                  <a:lnTo>
                    <a:pt x="543318" y="34290"/>
                  </a:lnTo>
                  <a:lnTo>
                    <a:pt x="540626" y="35560"/>
                  </a:lnTo>
                  <a:lnTo>
                    <a:pt x="540537" y="33020"/>
                  </a:lnTo>
                  <a:lnTo>
                    <a:pt x="533946" y="31750"/>
                  </a:lnTo>
                  <a:lnTo>
                    <a:pt x="532053" y="40640"/>
                  </a:lnTo>
                  <a:lnTo>
                    <a:pt x="529234" y="39420"/>
                  </a:lnTo>
                  <a:lnTo>
                    <a:pt x="528916" y="40640"/>
                  </a:lnTo>
                  <a:lnTo>
                    <a:pt x="526224" y="40640"/>
                  </a:lnTo>
                  <a:lnTo>
                    <a:pt x="522363" y="38100"/>
                  </a:lnTo>
                  <a:lnTo>
                    <a:pt x="517550" y="38100"/>
                  </a:lnTo>
                  <a:lnTo>
                    <a:pt x="519442" y="43180"/>
                  </a:lnTo>
                  <a:lnTo>
                    <a:pt x="515416" y="43180"/>
                  </a:lnTo>
                  <a:lnTo>
                    <a:pt x="516191" y="44450"/>
                  </a:lnTo>
                  <a:lnTo>
                    <a:pt x="517436" y="45720"/>
                  </a:lnTo>
                  <a:lnTo>
                    <a:pt x="514946" y="48260"/>
                  </a:lnTo>
                  <a:lnTo>
                    <a:pt x="512254" y="48260"/>
                  </a:lnTo>
                  <a:lnTo>
                    <a:pt x="510514" y="45720"/>
                  </a:lnTo>
                  <a:lnTo>
                    <a:pt x="511911" y="44450"/>
                  </a:lnTo>
                  <a:lnTo>
                    <a:pt x="512978" y="44450"/>
                  </a:lnTo>
                  <a:lnTo>
                    <a:pt x="513702" y="43180"/>
                  </a:lnTo>
                  <a:lnTo>
                    <a:pt x="514680" y="43180"/>
                  </a:lnTo>
                  <a:lnTo>
                    <a:pt x="513321" y="41910"/>
                  </a:lnTo>
                  <a:lnTo>
                    <a:pt x="513283" y="43180"/>
                  </a:lnTo>
                  <a:lnTo>
                    <a:pt x="511708" y="43180"/>
                  </a:lnTo>
                  <a:lnTo>
                    <a:pt x="508165" y="44450"/>
                  </a:lnTo>
                  <a:lnTo>
                    <a:pt x="508508" y="43180"/>
                  </a:lnTo>
                  <a:lnTo>
                    <a:pt x="506844" y="44450"/>
                  </a:lnTo>
                  <a:lnTo>
                    <a:pt x="506031" y="44450"/>
                  </a:lnTo>
                  <a:lnTo>
                    <a:pt x="504545" y="45720"/>
                  </a:lnTo>
                  <a:lnTo>
                    <a:pt x="500888" y="46990"/>
                  </a:lnTo>
                  <a:lnTo>
                    <a:pt x="502450" y="46990"/>
                  </a:lnTo>
                  <a:lnTo>
                    <a:pt x="501916" y="48260"/>
                  </a:lnTo>
                  <a:lnTo>
                    <a:pt x="500316" y="48260"/>
                  </a:lnTo>
                  <a:lnTo>
                    <a:pt x="500316" y="50800"/>
                  </a:lnTo>
                  <a:lnTo>
                    <a:pt x="497090" y="52070"/>
                  </a:lnTo>
                  <a:lnTo>
                    <a:pt x="494728" y="50800"/>
                  </a:lnTo>
                  <a:lnTo>
                    <a:pt x="496633" y="48285"/>
                  </a:lnTo>
                  <a:lnTo>
                    <a:pt x="500316" y="50800"/>
                  </a:lnTo>
                  <a:lnTo>
                    <a:pt x="500316" y="48260"/>
                  </a:lnTo>
                  <a:lnTo>
                    <a:pt x="496658" y="48260"/>
                  </a:lnTo>
                  <a:lnTo>
                    <a:pt x="493687" y="50800"/>
                  </a:lnTo>
                  <a:lnTo>
                    <a:pt x="491299" y="50800"/>
                  </a:lnTo>
                  <a:lnTo>
                    <a:pt x="492975" y="48260"/>
                  </a:lnTo>
                  <a:lnTo>
                    <a:pt x="490512" y="50800"/>
                  </a:lnTo>
                  <a:lnTo>
                    <a:pt x="486829" y="49530"/>
                  </a:lnTo>
                  <a:lnTo>
                    <a:pt x="484962" y="49530"/>
                  </a:lnTo>
                  <a:lnTo>
                    <a:pt x="486333" y="48260"/>
                  </a:lnTo>
                  <a:lnTo>
                    <a:pt x="485508" y="48260"/>
                  </a:lnTo>
                  <a:lnTo>
                    <a:pt x="483895" y="49530"/>
                  </a:lnTo>
                  <a:lnTo>
                    <a:pt x="485457" y="50800"/>
                  </a:lnTo>
                  <a:lnTo>
                    <a:pt x="483336" y="50800"/>
                  </a:lnTo>
                  <a:lnTo>
                    <a:pt x="482777" y="52070"/>
                  </a:lnTo>
                  <a:lnTo>
                    <a:pt x="485140" y="53340"/>
                  </a:lnTo>
                  <a:lnTo>
                    <a:pt x="483768" y="54610"/>
                  </a:lnTo>
                  <a:lnTo>
                    <a:pt x="483247" y="54610"/>
                  </a:lnTo>
                  <a:lnTo>
                    <a:pt x="481850" y="54292"/>
                  </a:lnTo>
                  <a:lnTo>
                    <a:pt x="481850" y="55016"/>
                  </a:lnTo>
                  <a:lnTo>
                    <a:pt x="480250" y="57150"/>
                  </a:lnTo>
                  <a:lnTo>
                    <a:pt x="478955" y="55880"/>
                  </a:lnTo>
                  <a:lnTo>
                    <a:pt x="481850" y="55016"/>
                  </a:lnTo>
                  <a:lnTo>
                    <a:pt x="481850" y="54292"/>
                  </a:lnTo>
                  <a:lnTo>
                    <a:pt x="477672" y="53340"/>
                  </a:lnTo>
                  <a:lnTo>
                    <a:pt x="480923" y="52070"/>
                  </a:lnTo>
                  <a:lnTo>
                    <a:pt x="474078" y="52070"/>
                  </a:lnTo>
                  <a:lnTo>
                    <a:pt x="477875" y="54610"/>
                  </a:lnTo>
                  <a:lnTo>
                    <a:pt x="473887" y="57150"/>
                  </a:lnTo>
                  <a:lnTo>
                    <a:pt x="473913" y="54610"/>
                  </a:lnTo>
                  <a:lnTo>
                    <a:pt x="473113" y="54610"/>
                  </a:lnTo>
                  <a:lnTo>
                    <a:pt x="473087" y="57150"/>
                  </a:lnTo>
                  <a:lnTo>
                    <a:pt x="471995" y="58420"/>
                  </a:lnTo>
                  <a:lnTo>
                    <a:pt x="469074" y="58420"/>
                  </a:lnTo>
                  <a:lnTo>
                    <a:pt x="469519" y="59690"/>
                  </a:lnTo>
                  <a:lnTo>
                    <a:pt x="468147" y="60960"/>
                  </a:lnTo>
                  <a:lnTo>
                    <a:pt x="469836" y="60960"/>
                  </a:lnTo>
                  <a:lnTo>
                    <a:pt x="469811" y="62230"/>
                  </a:lnTo>
                  <a:lnTo>
                    <a:pt x="468477" y="62230"/>
                  </a:lnTo>
                  <a:lnTo>
                    <a:pt x="466864" y="63500"/>
                  </a:lnTo>
                  <a:lnTo>
                    <a:pt x="466318" y="64770"/>
                  </a:lnTo>
                  <a:lnTo>
                    <a:pt x="464908" y="63500"/>
                  </a:lnTo>
                  <a:lnTo>
                    <a:pt x="462076" y="60960"/>
                  </a:lnTo>
                  <a:lnTo>
                    <a:pt x="459930" y="63500"/>
                  </a:lnTo>
                  <a:lnTo>
                    <a:pt x="458317" y="63500"/>
                  </a:lnTo>
                  <a:lnTo>
                    <a:pt x="458876" y="60960"/>
                  </a:lnTo>
                  <a:lnTo>
                    <a:pt x="457542" y="60960"/>
                  </a:lnTo>
                  <a:lnTo>
                    <a:pt x="457504" y="67310"/>
                  </a:lnTo>
                  <a:lnTo>
                    <a:pt x="456387" y="66852"/>
                  </a:lnTo>
                  <a:lnTo>
                    <a:pt x="456196" y="67310"/>
                  </a:lnTo>
                  <a:lnTo>
                    <a:pt x="456196" y="66776"/>
                  </a:lnTo>
                  <a:lnTo>
                    <a:pt x="455320" y="66421"/>
                  </a:lnTo>
                  <a:lnTo>
                    <a:pt x="455142" y="66763"/>
                  </a:lnTo>
                  <a:lnTo>
                    <a:pt x="455244" y="66395"/>
                  </a:lnTo>
                  <a:lnTo>
                    <a:pt x="455523" y="66040"/>
                  </a:lnTo>
                  <a:lnTo>
                    <a:pt x="456184" y="64770"/>
                  </a:lnTo>
                  <a:lnTo>
                    <a:pt x="457238" y="64770"/>
                  </a:lnTo>
                  <a:lnTo>
                    <a:pt x="456717" y="66040"/>
                  </a:lnTo>
                  <a:lnTo>
                    <a:pt x="456603" y="66421"/>
                  </a:lnTo>
                  <a:lnTo>
                    <a:pt x="457504" y="67310"/>
                  </a:lnTo>
                  <a:lnTo>
                    <a:pt x="457504" y="61023"/>
                  </a:lnTo>
                  <a:lnTo>
                    <a:pt x="455117" y="64770"/>
                  </a:lnTo>
                  <a:lnTo>
                    <a:pt x="455015" y="64528"/>
                  </a:lnTo>
                  <a:lnTo>
                    <a:pt x="453288" y="67310"/>
                  </a:lnTo>
                  <a:lnTo>
                    <a:pt x="454215" y="67310"/>
                  </a:lnTo>
                  <a:lnTo>
                    <a:pt x="453834" y="71120"/>
                  </a:lnTo>
                  <a:lnTo>
                    <a:pt x="450646" y="69850"/>
                  </a:lnTo>
                  <a:lnTo>
                    <a:pt x="449046" y="66040"/>
                  </a:lnTo>
                  <a:lnTo>
                    <a:pt x="444538" y="66040"/>
                  </a:lnTo>
                  <a:lnTo>
                    <a:pt x="443242" y="71120"/>
                  </a:lnTo>
                  <a:lnTo>
                    <a:pt x="437946" y="72390"/>
                  </a:lnTo>
                  <a:lnTo>
                    <a:pt x="439813" y="72390"/>
                  </a:lnTo>
                  <a:lnTo>
                    <a:pt x="439839" y="73660"/>
                  </a:lnTo>
                  <a:lnTo>
                    <a:pt x="436892" y="73660"/>
                  </a:lnTo>
                  <a:lnTo>
                    <a:pt x="435597" y="74930"/>
                  </a:lnTo>
                  <a:lnTo>
                    <a:pt x="435165" y="73660"/>
                  </a:lnTo>
                  <a:lnTo>
                    <a:pt x="433971" y="73660"/>
                  </a:lnTo>
                  <a:lnTo>
                    <a:pt x="432943" y="72390"/>
                  </a:lnTo>
                  <a:lnTo>
                    <a:pt x="433451" y="73660"/>
                  </a:lnTo>
                  <a:lnTo>
                    <a:pt x="429323" y="73660"/>
                  </a:lnTo>
                  <a:lnTo>
                    <a:pt x="430060" y="77470"/>
                  </a:lnTo>
                  <a:lnTo>
                    <a:pt x="427113" y="76200"/>
                  </a:lnTo>
                  <a:lnTo>
                    <a:pt x="422859" y="77470"/>
                  </a:lnTo>
                  <a:lnTo>
                    <a:pt x="424307" y="82550"/>
                  </a:lnTo>
                  <a:lnTo>
                    <a:pt x="420319" y="82550"/>
                  </a:lnTo>
                  <a:lnTo>
                    <a:pt x="420827" y="81280"/>
                  </a:lnTo>
                  <a:lnTo>
                    <a:pt x="418680" y="81280"/>
                  </a:lnTo>
                  <a:lnTo>
                    <a:pt x="420751" y="78740"/>
                  </a:lnTo>
                  <a:lnTo>
                    <a:pt x="419481" y="78740"/>
                  </a:lnTo>
                  <a:lnTo>
                    <a:pt x="418236" y="80010"/>
                  </a:lnTo>
                  <a:lnTo>
                    <a:pt x="417512" y="80010"/>
                  </a:lnTo>
                  <a:lnTo>
                    <a:pt x="415937" y="83820"/>
                  </a:lnTo>
                  <a:lnTo>
                    <a:pt x="414210" y="82550"/>
                  </a:lnTo>
                  <a:lnTo>
                    <a:pt x="413943" y="83820"/>
                  </a:lnTo>
                  <a:lnTo>
                    <a:pt x="414401" y="85090"/>
                  </a:lnTo>
                  <a:lnTo>
                    <a:pt x="412927" y="86360"/>
                  </a:lnTo>
                  <a:lnTo>
                    <a:pt x="411645" y="87134"/>
                  </a:lnTo>
                  <a:lnTo>
                    <a:pt x="407022" y="85090"/>
                  </a:lnTo>
                  <a:lnTo>
                    <a:pt x="403009" y="91440"/>
                  </a:lnTo>
                  <a:lnTo>
                    <a:pt x="430580" y="91440"/>
                  </a:lnTo>
                  <a:lnTo>
                    <a:pt x="431050" y="87630"/>
                  </a:lnTo>
                  <a:lnTo>
                    <a:pt x="435356" y="91440"/>
                  </a:lnTo>
                  <a:lnTo>
                    <a:pt x="441071" y="87630"/>
                  </a:lnTo>
                  <a:lnTo>
                    <a:pt x="446011" y="84188"/>
                  </a:lnTo>
                  <a:lnTo>
                    <a:pt x="447382" y="86360"/>
                  </a:lnTo>
                  <a:lnTo>
                    <a:pt x="450684" y="83820"/>
                  </a:lnTo>
                  <a:lnTo>
                    <a:pt x="446557" y="83820"/>
                  </a:lnTo>
                  <a:lnTo>
                    <a:pt x="448386" y="82550"/>
                  </a:lnTo>
                  <a:lnTo>
                    <a:pt x="452043" y="80010"/>
                  </a:lnTo>
                  <a:lnTo>
                    <a:pt x="452615" y="82016"/>
                  </a:lnTo>
                  <a:lnTo>
                    <a:pt x="453707" y="80010"/>
                  </a:lnTo>
                  <a:lnTo>
                    <a:pt x="454393" y="78740"/>
                  </a:lnTo>
                  <a:lnTo>
                    <a:pt x="460159" y="77470"/>
                  </a:lnTo>
                  <a:lnTo>
                    <a:pt x="461746" y="77470"/>
                  </a:lnTo>
                  <a:lnTo>
                    <a:pt x="459905" y="78740"/>
                  </a:lnTo>
                  <a:lnTo>
                    <a:pt x="459651" y="80010"/>
                  </a:lnTo>
                  <a:lnTo>
                    <a:pt x="464591" y="76200"/>
                  </a:lnTo>
                  <a:lnTo>
                    <a:pt x="470484" y="76200"/>
                  </a:lnTo>
                  <a:lnTo>
                    <a:pt x="471906" y="74930"/>
                  </a:lnTo>
                  <a:lnTo>
                    <a:pt x="474306" y="72771"/>
                  </a:lnTo>
                  <a:lnTo>
                    <a:pt x="474014" y="73660"/>
                  </a:lnTo>
                  <a:lnTo>
                    <a:pt x="474954" y="72390"/>
                  </a:lnTo>
                  <a:lnTo>
                    <a:pt x="472630" y="71120"/>
                  </a:lnTo>
                  <a:lnTo>
                    <a:pt x="476046" y="67310"/>
                  </a:lnTo>
                  <a:lnTo>
                    <a:pt x="476834" y="66421"/>
                  </a:lnTo>
                  <a:lnTo>
                    <a:pt x="476935" y="64770"/>
                  </a:lnTo>
                  <a:lnTo>
                    <a:pt x="476923" y="66332"/>
                  </a:lnTo>
                  <a:lnTo>
                    <a:pt x="476872" y="69850"/>
                  </a:lnTo>
                  <a:lnTo>
                    <a:pt x="482244" y="64770"/>
                  </a:lnTo>
                  <a:lnTo>
                    <a:pt x="481609" y="71120"/>
                  </a:lnTo>
                  <a:lnTo>
                    <a:pt x="482155" y="69850"/>
                  </a:lnTo>
                  <a:lnTo>
                    <a:pt x="482701" y="69850"/>
                  </a:lnTo>
                  <a:lnTo>
                    <a:pt x="482180" y="68580"/>
                  </a:lnTo>
                  <a:lnTo>
                    <a:pt x="483755" y="68580"/>
                  </a:lnTo>
                  <a:lnTo>
                    <a:pt x="483209" y="69850"/>
                  </a:lnTo>
                  <a:lnTo>
                    <a:pt x="486410" y="68580"/>
                  </a:lnTo>
                  <a:lnTo>
                    <a:pt x="484581" y="67310"/>
                  </a:lnTo>
                  <a:lnTo>
                    <a:pt x="487768" y="66040"/>
                  </a:lnTo>
                  <a:lnTo>
                    <a:pt x="488022" y="66040"/>
                  </a:lnTo>
                  <a:lnTo>
                    <a:pt x="487489" y="67310"/>
                  </a:lnTo>
                  <a:lnTo>
                    <a:pt x="487464" y="68580"/>
                  </a:lnTo>
                  <a:lnTo>
                    <a:pt x="488556" y="66040"/>
                  </a:lnTo>
                  <a:lnTo>
                    <a:pt x="489648" y="63500"/>
                  </a:lnTo>
                  <a:lnTo>
                    <a:pt x="492556" y="63500"/>
                  </a:lnTo>
                  <a:lnTo>
                    <a:pt x="492912" y="64401"/>
                  </a:lnTo>
                  <a:lnTo>
                    <a:pt x="494525" y="63500"/>
                  </a:lnTo>
                  <a:lnTo>
                    <a:pt x="496785" y="62230"/>
                  </a:lnTo>
                  <a:lnTo>
                    <a:pt x="498767" y="58420"/>
                  </a:lnTo>
                  <a:lnTo>
                    <a:pt x="504304" y="57150"/>
                  </a:lnTo>
                  <a:lnTo>
                    <a:pt x="503923" y="60960"/>
                  </a:lnTo>
                  <a:lnTo>
                    <a:pt x="506387" y="58420"/>
                  </a:lnTo>
                  <a:lnTo>
                    <a:pt x="507606" y="60960"/>
                  </a:lnTo>
                  <a:lnTo>
                    <a:pt x="510057" y="58420"/>
                  </a:lnTo>
                  <a:lnTo>
                    <a:pt x="508482" y="57150"/>
                  </a:lnTo>
                  <a:lnTo>
                    <a:pt x="510921" y="57150"/>
                  </a:lnTo>
                  <a:lnTo>
                    <a:pt x="512356" y="54610"/>
                  </a:lnTo>
                  <a:lnTo>
                    <a:pt x="514743" y="54610"/>
                  </a:lnTo>
                  <a:lnTo>
                    <a:pt x="513334" y="55880"/>
                  </a:lnTo>
                  <a:lnTo>
                    <a:pt x="517677" y="54610"/>
                  </a:lnTo>
                  <a:lnTo>
                    <a:pt x="514756" y="53340"/>
                  </a:lnTo>
                  <a:lnTo>
                    <a:pt x="516712" y="52070"/>
                  </a:lnTo>
                  <a:lnTo>
                    <a:pt x="513308" y="50800"/>
                  </a:lnTo>
                  <a:lnTo>
                    <a:pt x="516229" y="50800"/>
                  </a:lnTo>
                  <a:lnTo>
                    <a:pt x="519226" y="49530"/>
                  </a:lnTo>
                  <a:lnTo>
                    <a:pt x="520649" y="50546"/>
                  </a:lnTo>
                  <a:lnTo>
                    <a:pt x="520230" y="51117"/>
                  </a:lnTo>
                  <a:lnTo>
                    <a:pt x="519772" y="51523"/>
                  </a:lnTo>
                  <a:lnTo>
                    <a:pt x="520687" y="51371"/>
                  </a:lnTo>
                  <a:lnTo>
                    <a:pt x="521385" y="51181"/>
                  </a:lnTo>
                  <a:lnTo>
                    <a:pt x="521182" y="50571"/>
                  </a:lnTo>
                  <a:lnTo>
                    <a:pt x="521931" y="49530"/>
                  </a:lnTo>
                  <a:lnTo>
                    <a:pt x="522833" y="48260"/>
                  </a:lnTo>
                  <a:lnTo>
                    <a:pt x="525602" y="48260"/>
                  </a:lnTo>
                  <a:lnTo>
                    <a:pt x="525487" y="50800"/>
                  </a:lnTo>
                  <a:lnTo>
                    <a:pt x="525995" y="52070"/>
                  </a:lnTo>
                  <a:lnTo>
                    <a:pt x="526402" y="49530"/>
                  </a:lnTo>
                  <a:lnTo>
                    <a:pt x="531418" y="49530"/>
                  </a:lnTo>
                  <a:lnTo>
                    <a:pt x="531850" y="47142"/>
                  </a:lnTo>
                  <a:lnTo>
                    <a:pt x="532244" y="48260"/>
                  </a:lnTo>
                  <a:lnTo>
                    <a:pt x="532511" y="48260"/>
                  </a:lnTo>
                  <a:lnTo>
                    <a:pt x="532879" y="46990"/>
                  </a:lnTo>
                  <a:lnTo>
                    <a:pt x="534454" y="46990"/>
                  </a:lnTo>
                  <a:lnTo>
                    <a:pt x="534644" y="48260"/>
                  </a:lnTo>
                  <a:lnTo>
                    <a:pt x="538124" y="46990"/>
                  </a:lnTo>
                  <a:lnTo>
                    <a:pt x="535279" y="45720"/>
                  </a:lnTo>
                  <a:lnTo>
                    <a:pt x="532434" y="44450"/>
                  </a:lnTo>
                  <a:lnTo>
                    <a:pt x="536930" y="45720"/>
                  </a:lnTo>
                  <a:lnTo>
                    <a:pt x="540600" y="45720"/>
                  </a:lnTo>
                  <a:lnTo>
                    <a:pt x="541629" y="44450"/>
                  </a:lnTo>
                  <a:lnTo>
                    <a:pt x="543699" y="41910"/>
                  </a:lnTo>
                  <a:lnTo>
                    <a:pt x="547674" y="41910"/>
                  </a:lnTo>
                  <a:lnTo>
                    <a:pt x="549529" y="44297"/>
                  </a:lnTo>
                  <a:lnTo>
                    <a:pt x="551789" y="43180"/>
                  </a:lnTo>
                  <a:lnTo>
                    <a:pt x="552983" y="41910"/>
                  </a:lnTo>
                  <a:lnTo>
                    <a:pt x="554189" y="40640"/>
                  </a:lnTo>
                  <a:lnTo>
                    <a:pt x="556602" y="38100"/>
                  </a:lnTo>
                  <a:lnTo>
                    <a:pt x="560971" y="38100"/>
                  </a:lnTo>
                  <a:lnTo>
                    <a:pt x="560641" y="35560"/>
                  </a:lnTo>
                  <a:lnTo>
                    <a:pt x="560489" y="34290"/>
                  </a:lnTo>
                  <a:lnTo>
                    <a:pt x="565429" y="38100"/>
                  </a:lnTo>
                  <a:lnTo>
                    <a:pt x="567486" y="35560"/>
                  </a:lnTo>
                  <a:lnTo>
                    <a:pt x="566940" y="36830"/>
                  </a:lnTo>
                  <a:lnTo>
                    <a:pt x="567309" y="38100"/>
                  </a:lnTo>
                  <a:lnTo>
                    <a:pt x="571093" y="36830"/>
                  </a:lnTo>
                  <a:lnTo>
                    <a:pt x="572706" y="35560"/>
                  </a:lnTo>
                  <a:lnTo>
                    <a:pt x="574319" y="34290"/>
                  </a:lnTo>
                  <a:lnTo>
                    <a:pt x="576834" y="33020"/>
                  </a:lnTo>
                  <a:lnTo>
                    <a:pt x="579361" y="31750"/>
                  </a:lnTo>
                  <a:lnTo>
                    <a:pt x="578993" y="33020"/>
                  </a:lnTo>
                  <a:lnTo>
                    <a:pt x="581342" y="33020"/>
                  </a:lnTo>
                  <a:lnTo>
                    <a:pt x="584657" y="31750"/>
                  </a:lnTo>
                  <a:lnTo>
                    <a:pt x="587057" y="31737"/>
                  </a:lnTo>
                  <a:lnTo>
                    <a:pt x="587425" y="30480"/>
                  </a:lnTo>
                  <a:lnTo>
                    <a:pt x="588784" y="30480"/>
                  </a:lnTo>
                  <a:lnTo>
                    <a:pt x="587565" y="29210"/>
                  </a:lnTo>
                  <a:lnTo>
                    <a:pt x="593267" y="29210"/>
                  </a:lnTo>
                  <a:lnTo>
                    <a:pt x="595617" y="27940"/>
                  </a:lnTo>
                  <a:lnTo>
                    <a:pt x="597966" y="26670"/>
                  </a:lnTo>
                  <a:lnTo>
                    <a:pt x="602488" y="24130"/>
                  </a:lnTo>
                  <a:lnTo>
                    <a:pt x="607148" y="25273"/>
                  </a:lnTo>
                  <a:lnTo>
                    <a:pt x="611746" y="24130"/>
                  </a:lnTo>
                  <a:lnTo>
                    <a:pt x="611314" y="22860"/>
                  </a:lnTo>
                  <a:lnTo>
                    <a:pt x="610870" y="21590"/>
                  </a:lnTo>
                  <a:lnTo>
                    <a:pt x="610768" y="22860"/>
                  </a:lnTo>
                  <a:lnTo>
                    <a:pt x="609295" y="21590"/>
                  </a:lnTo>
                  <a:lnTo>
                    <a:pt x="609688" y="20320"/>
                  </a:lnTo>
                  <a:lnTo>
                    <a:pt x="610984" y="19050"/>
                  </a:lnTo>
                  <a:lnTo>
                    <a:pt x="612305" y="19050"/>
                  </a:lnTo>
                  <a:lnTo>
                    <a:pt x="610209" y="20320"/>
                  </a:lnTo>
                  <a:lnTo>
                    <a:pt x="613067" y="21590"/>
                  </a:lnTo>
                  <a:lnTo>
                    <a:pt x="614375" y="22860"/>
                  </a:lnTo>
                  <a:lnTo>
                    <a:pt x="614045" y="21590"/>
                  </a:lnTo>
                  <a:lnTo>
                    <a:pt x="614248" y="21590"/>
                  </a:lnTo>
                  <a:lnTo>
                    <a:pt x="614019" y="20320"/>
                  </a:lnTo>
                  <a:lnTo>
                    <a:pt x="617626" y="22860"/>
                  </a:lnTo>
                  <a:lnTo>
                    <a:pt x="615594" y="20320"/>
                  </a:lnTo>
                  <a:lnTo>
                    <a:pt x="614591" y="19050"/>
                  </a:lnTo>
                  <a:lnTo>
                    <a:pt x="613575" y="17780"/>
                  </a:lnTo>
                  <a:lnTo>
                    <a:pt x="617931" y="17780"/>
                  </a:lnTo>
                  <a:lnTo>
                    <a:pt x="617956" y="19050"/>
                  </a:lnTo>
                  <a:lnTo>
                    <a:pt x="619264" y="19050"/>
                  </a:lnTo>
                  <a:lnTo>
                    <a:pt x="620268" y="16510"/>
                  </a:lnTo>
                  <a:lnTo>
                    <a:pt x="621868" y="16510"/>
                  </a:lnTo>
                  <a:lnTo>
                    <a:pt x="623011" y="19037"/>
                  </a:lnTo>
                  <a:lnTo>
                    <a:pt x="620598" y="17780"/>
                  </a:lnTo>
                  <a:lnTo>
                    <a:pt x="620941" y="20320"/>
                  </a:lnTo>
                  <a:lnTo>
                    <a:pt x="623049" y="19050"/>
                  </a:lnTo>
                  <a:lnTo>
                    <a:pt x="624217" y="15240"/>
                  </a:lnTo>
                  <a:lnTo>
                    <a:pt x="626668" y="16510"/>
                  </a:lnTo>
                  <a:lnTo>
                    <a:pt x="625894" y="16510"/>
                  </a:lnTo>
                  <a:lnTo>
                    <a:pt x="624586" y="17780"/>
                  </a:lnTo>
                  <a:lnTo>
                    <a:pt x="623811" y="17780"/>
                  </a:lnTo>
                  <a:lnTo>
                    <a:pt x="626541" y="20320"/>
                  </a:lnTo>
                  <a:lnTo>
                    <a:pt x="626643" y="19050"/>
                  </a:lnTo>
                  <a:lnTo>
                    <a:pt x="630961" y="19050"/>
                  </a:lnTo>
                  <a:lnTo>
                    <a:pt x="632345" y="12700"/>
                  </a:lnTo>
                  <a:lnTo>
                    <a:pt x="636219" y="16510"/>
                  </a:lnTo>
                  <a:lnTo>
                    <a:pt x="639013" y="12700"/>
                  </a:lnTo>
                  <a:lnTo>
                    <a:pt x="636270" y="16510"/>
                  </a:lnTo>
                  <a:lnTo>
                    <a:pt x="638886" y="13970"/>
                  </a:lnTo>
                  <a:lnTo>
                    <a:pt x="639178" y="16510"/>
                  </a:lnTo>
                  <a:lnTo>
                    <a:pt x="639191" y="16789"/>
                  </a:lnTo>
                  <a:lnTo>
                    <a:pt x="639216" y="16510"/>
                  </a:lnTo>
                  <a:lnTo>
                    <a:pt x="640270" y="16510"/>
                  </a:lnTo>
                  <a:lnTo>
                    <a:pt x="641667" y="17640"/>
                  </a:lnTo>
                  <a:lnTo>
                    <a:pt x="642861" y="15240"/>
                  </a:lnTo>
                  <a:lnTo>
                    <a:pt x="644804" y="19050"/>
                  </a:lnTo>
                  <a:lnTo>
                    <a:pt x="646582" y="15240"/>
                  </a:lnTo>
                  <a:lnTo>
                    <a:pt x="646874" y="16510"/>
                  </a:lnTo>
                  <a:lnTo>
                    <a:pt x="648436" y="15240"/>
                  </a:lnTo>
                  <a:lnTo>
                    <a:pt x="647611" y="15240"/>
                  </a:lnTo>
                  <a:lnTo>
                    <a:pt x="648563" y="13970"/>
                  </a:lnTo>
                  <a:lnTo>
                    <a:pt x="650455" y="11430"/>
                  </a:lnTo>
                  <a:lnTo>
                    <a:pt x="656488" y="15240"/>
                  </a:lnTo>
                  <a:lnTo>
                    <a:pt x="660654" y="11430"/>
                  </a:lnTo>
                  <a:lnTo>
                    <a:pt x="662635" y="10160"/>
                  </a:lnTo>
                  <a:lnTo>
                    <a:pt x="664629" y="8890"/>
                  </a:lnTo>
                  <a:lnTo>
                    <a:pt x="664870" y="6350"/>
                  </a:lnTo>
                  <a:lnTo>
                    <a:pt x="668604" y="3810"/>
                  </a:lnTo>
                  <a:lnTo>
                    <a:pt x="670217" y="5080"/>
                  </a:lnTo>
                  <a:lnTo>
                    <a:pt x="668096" y="7620"/>
                  </a:lnTo>
                  <a:lnTo>
                    <a:pt x="672109" y="7620"/>
                  </a:lnTo>
                  <a:lnTo>
                    <a:pt x="673811" y="6451"/>
                  </a:lnTo>
                  <a:lnTo>
                    <a:pt x="675055" y="7620"/>
                  </a:lnTo>
                  <a:lnTo>
                    <a:pt x="676656" y="7620"/>
                  </a:lnTo>
                  <a:close/>
                </a:path>
                <a:path w="688339" h="441960">
                  <a:moveTo>
                    <a:pt x="677799" y="438594"/>
                  </a:moveTo>
                  <a:lnTo>
                    <a:pt x="677595" y="436295"/>
                  </a:lnTo>
                  <a:lnTo>
                    <a:pt x="676160" y="435457"/>
                  </a:lnTo>
                  <a:lnTo>
                    <a:pt x="673862" y="436041"/>
                  </a:lnTo>
                  <a:lnTo>
                    <a:pt x="673798" y="435381"/>
                  </a:lnTo>
                  <a:lnTo>
                    <a:pt x="674433" y="434975"/>
                  </a:lnTo>
                  <a:lnTo>
                    <a:pt x="674738" y="434619"/>
                  </a:lnTo>
                  <a:lnTo>
                    <a:pt x="673100" y="435127"/>
                  </a:lnTo>
                  <a:lnTo>
                    <a:pt x="670890" y="436346"/>
                  </a:lnTo>
                  <a:lnTo>
                    <a:pt x="670445" y="438696"/>
                  </a:lnTo>
                  <a:lnTo>
                    <a:pt x="672642" y="437146"/>
                  </a:lnTo>
                  <a:lnTo>
                    <a:pt x="672401" y="438150"/>
                  </a:lnTo>
                  <a:lnTo>
                    <a:pt x="674890" y="436257"/>
                  </a:lnTo>
                  <a:lnTo>
                    <a:pt x="675919" y="436473"/>
                  </a:lnTo>
                  <a:lnTo>
                    <a:pt x="676046" y="437769"/>
                  </a:lnTo>
                  <a:lnTo>
                    <a:pt x="675449" y="438492"/>
                  </a:lnTo>
                  <a:lnTo>
                    <a:pt x="676071" y="438099"/>
                  </a:lnTo>
                  <a:lnTo>
                    <a:pt x="676554" y="439686"/>
                  </a:lnTo>
                  <a:lnTo>
                    <a:pt x="677799" y="438594"/>
                  </a:lnTo>
                  <a:close/>
                </a:path>
                <a:path w="688339" h="441960">
                  <a:moveTo>
                    <a:pt x="679615" y="440016"/>
                  </a:moveTo>
                  <a:lnTo>
                    <a:pt x="678586" y="439826"/>
                  </a:lnTo>
                  <a:lnTo>
                    <a:pt x="676732" y="441642"/>
                  </a:lnTo>
                  <a:lnTo>
                    <a:pt x="678434" y="441794"/>
                  </a:lnTo>
                  <a:lnTo>
                    <a:pt x="679069" y="441413"/>
                  </a:lnTo>
                  <a:lnTo>
                    <a:pt x="679615" y="440016"/>
                  </a:lnTo>
                  <a:close/>
                </a:path>
                <a:path w="688339" h="441960">
                  <a:moveTo>
                    <a:pt x="683056" y="5080"/>
                  </a:moveTo>
                  <a:lnTo>
                    <a:pt x="682510" y="5080"/>
                  </a:lnTo>
                  <a:lnTo>
                    <a:pt x="682764" y="5308"/>
                  </a:lnTo>
                  <a:lnTo>
                    <a:pt x="683056" y="5080"/>
                  </a:lnTo>
                  <a:close/>
                </a:path>
                <a:path w="688339" h="441960">
                  <a:moveTo>
                    <a:pt x="683577" y="3810"/>
                  </a:moveTo>
                  <a:lnTo>
                    <a:pt x="681189" y="0"/>
                  </a:lnTo>
                  <a:lnTo>
                    <a:pt x="677964" y="5080"/>
                  </a:lnTo>
                  <a:lnTo>
                    <a:pt x="677646" y="7277"/>
                  </a:lnTo>
                  <a:lnTo>
                    <a:pt x="677532" y="7747"/>
                  </a:lnTo>
                  <a:lnTo>
                    <a:pt x="676986" y="8890"/>
                  </a:lnTo>
                  <a:lnTo>
                    <a:pt x="678764" y="7620"/>
                  </a:lnTo>
                  <a:lnTo>
                    <a:pt x="680389" y="5080"/>
                  </a:lnTo>
                  <a:lnTo>
                    <a:pt x="682510" y="5080"/>
                  </a:lnTo>
                  <a:lnTo>
                    <a:pt x="682256" y="3810"/>
                  </a:lnTo>
                  <a:lnTo>
                    <a:pt x="683577" y="3810"/>
                  </a:lnTo>
                  <a:close/>
                </a:path>
                <a:path w="688339" h="441960">
                  <a:moveTo>
                    <a:pt x="683641" y="6134"/>
                  </a:moveTo>
                  <a:lnTo>
                    <a:pt x="682764" y="5308"/>
                  </a:lnTo>
                  <a:lnTo>
                    <a:pt x="681456" y="6350"/>
                  </a:lnTo>
                  <a:lnTo>
                    <a:pt x="680935" y="7620"/>
                  </a:lnTo>
                  <a:lnTo>
                    <a:pt x="683056" y="6350"/>
                  </a:lnTo>
                  <a:lnTo>
                    <a:pt x="683641" y="6134"/>
                  </a:lnTo>
                  <a:close/>
                </a:path>
                <a:path w="688339" h="441960">
                  <a:moveTo>
                    <a:pt x="684555" y="5791"/>
                  </a:moveTo>
                  <a:lnTo>
                    <a:pt x="683641" y="6134"/>
                  </a:lnTo>
                  <a:lnTo>
                    <a:pt x="683869" y="6350"/>
                  </a:lnTo>
                  <a:lnTo>
                    <a:pt x="684555" y="5791"/>
                  </a:lnTo>
                  <a:close/>
                </a:path>
                <a:path w="688339" h="441960">
                  <a:moveTo>
                    <a:pt x="686257" y="6743"/>
                  </a:moveTo>
                  <a:lnTo>
                    <a:pt x="686219" y="6604"/>
                  </a:lnTo>
                  <a:lnTo>
                    <a:pt x="686244" y="6400"/>
                  </a:lnTo>
                  <a:lnTo>
                    <a:pt x="685723" y="6769"/>
                  </a:lnTo>
                  <a:lnTo>
                    <a:pt x="686257" y="6743"/>
                  </a:lnTo>
                  <a:close/>
                </a:path>
                <a:path w="688339" h="441960">
                  <a:moveTo>
                    <a:pt x="686765" y="6019"/>
                  </a:moveTo>
                  <a:lnTo>
                    <a:pt x="686498" y="6083"/>
                  </a:lnTo>
                  <a:lnTo>
                    <a:pt x="686282" y="6159"/>
                  </a:lnTo>
                  <a:lnTo>
                    <a:pt x="686244" y="6400"/>
                  </a:lnTo>
                  <a:lnTo>
                    <a:pt x="686765" y="6019"/>
                  </a:lnTo>
                  <a:close/>
                </a:path>
                <a:path w="688339" h="441960">
                  <a:moveTo>
                    <a:pt x="686803" y="2540"/>
                  </a:moveTo>
                  <a:lnTo>
                    <a:pt x="686003" y="2540"/>
                  </a:lnTo>
                  <a:lnTo>
                    <a:pt x="685990" y="3810"/>
                  </a:lnTo>
                  <a:lnTo>
                    <a:pt x="685457" y="5080"/>
                  </a:lnTo>
                  <a:lnTo>
                    <a:pt x="684555" y="5791"/>
                  </a:lnTo>
                  <a:lnTo>
                    <a:pt x="686523" y="5080"/>
                  </a:lnTo>
                  <a:lnTo>
                    <a:pt x="686803" y="2540"/>
                  </a:lnTo>
                  <a:close/>
                </a:path>
                <a:path w="688339" h="441960">
                  <a:moveTo>
                    <a:pt x="687857" y="5232"/>
                  </a:moveTo>
                  <a:lnTo>
                    <a:pt x="686777" y="6019"/>
                  </a:lnTo>
                  <a:lnTo>
                    <a:pt x="687197" y="5930"/>
                  </a:lnTo>
                  <a:lnTo>
                    <a:pt x="687717" y="5880"/>
                  </a:lnTo>
                  <a:lnTo>
                    <a:pt x="687857" y="523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875151" y="3867498"/>
              <a:ext cx="438784" cy="112395"/>
            </a:xfrm>
            <a:custGeom>
              <a:avLst/>
              <a:gdLst/>
              <a:ahLst/>
              <a:cxnLst/>
              <a:rect l="l" t="t" r="r" b="b"/>
              <a:pathLst>
                <a:path w="438785" h="112395">
                  <a:moveTo>
                    <a:pt x="1968" y="0"/>
                  </a:moveTo>
                  <a:lnTo>
                    <a:pt x="0" y="800"/>
                  </a:lnTo>
                  <a:lnTo>
                    <a:pt x="939" y="863"/>
                  </a:lnTo>
                  <a:lnTo>
                    <a:pt x="1968" y="0"/>
                  </a:lnTo>
                  <a:close/>
                </a:path>
                <a:path w="438785" h="112395">
                  <a:moveTo>
                    <a:pt x="159245" y="11188"/>
                  </a:moveTo>
                  <a:lnTo>
                    <a:pt x="158826" y="9931"/>
                  </a:lnTo>
                  <a:lnTo>
                    <a:pt x="157441" y="8991"/>
                  </a:lnTo>
                  <a:lnTo>
                    <a:pt x="156387" y="10033"/>
                  </a:lnTo>
                  <a:lnTo>
                    <a:pt x="157556" y="10350"/>
                  </a:lnTo>
                  <a:lnTo>
                    <a:pt x="158610" y="11404"/>
                  </a:lnTo>
                  <a:lnTo>
                    <a:pt x="159245" y="11188"/>
                  </a:lnTo>
                  <a:close/>
                </a:path>
                <a:path w="438785" h="112395">
                  <a:moveTo>
                    <a:pt x="213487" y="16802"/>
                  </a:moveTo>
                  <a:lnTo>
                    <a:pt x="211848" y="17233"/>
                  </a:lnTo>
                  <a:lnTo>
                    <a:pt x="211810" y="19634"/>
                  </a:lnTo>
                  <a:lnTo>
                    <a:pt x="212788" y="19367"/>
                  </a:lnTo>
                  <a:lnTo>
                    <a:pt x="213487" y="16802"/>
                  </a:lnTo>
                  <a:close/>
                </a:path>
                <a:path w="438785" h="112395">
                  <a:moveTo>
                    <a:pt x="331139" y="48412"/>
                  </a:moveTo>
                  <a:lnTo>
                    <a:pt x="328764" y="48336"/>
                  </a:lnTo>
                  <a:lnTo>
                    <a:pt x="330492" y="48488"/>
                  </a:lnTo>
                  <a:lnTo>
                    <a:pt x="331139" y="48412"/>
                  </a:lnTo>
                  <a:close/>
                </a:path>
                <a:path w="438785" h="112395">
                  <a:moveTo>
                    <a:pt x="335686" y="64122"/>
                  </a:moveTo>
                  <a:lnTo>
                    <a:pt x="333692" y="64033"/>
                  </a:lnTo>
                  <a:lnTo>
                    <a:pt x="334518" y="65582"/>
                  </a:lnTo>
                  <a:lnTo>
                    <a:pt x="335686" y="64122"/>
                  </a:lnTo>
                  <a:close/>
                </a:path>
                <a:path w="438785" h="112395">
                  <a:moveTo>
                    <a:pt x="350989" y="57632"/>
                  </a:moveTo>
                  <a:lnTo>
                    <a:pt x="349643" y="57391"/>
                  </a:lnTo>
                  <a:lnTo>
                    <a:pt x="350659" y="58305"/>
                  </a:lnTo>
                  <a:lnTo>
                    <a:pt x="350989" y="57632"/>
                  </a:lnTo>
                  <a:close/>
                </a:path>
                <a:path w="438785" h="112395">
                  <a:moveTo>
                    <a:pt x="418795" y="88519"/>
                  </a:moveTo>
                  <a:lnTo>
                    <a:pt x="417537" y="87045"/>
                  </a:lnTo>
                  <a:lnTo>
                    <a:pt x="417817" y="86677"/>
                  </a:lnTo>
                  <a:lnTo>
                    <a:pt x="416179" y="86931"/>
                  </a:lnTo>
                  <a:lnTo>
                    <a:pt x="417042" y="88125"/>
                  </a:lnTo>
                  <a:lnTo>
                    <a:pt x="418795" y="88519"/>
                  </a:lnTo>
                  <a:close/>
                </a:path>
                <a:path w="438785" h="112395">
                  <a:moveTo>
                    <a:pt x="428282" y="95453"/>
                  </a:moveTo>
                  <a:lnTo>
                    <a:pt x="428218" y="94957"/>
                  </a:lnTo>
                  <a:lnTo>
                    <a:pt x="425665" y="93433"/>
                  </a:lnTo>
                  <a:lnTo>
                    <a:pt x="426567" y="94056"/>
                  </a:lnTo>
                  <a:lnTo>
                    <a:pt x="427405" y="94767"/>
                  </a:lnTo>
                  <a:lnTo>
                    <a:pt x="428282" y="95453"/>
                  </a:lnTo>
                  <a:close/>
                </a:path>
                <a:path w="438785" h="112395">
                  <a:moveTo>
                    <a:pt x="429323" y="95618"/>
                  </a:moveTo>
                  <a:lnTo>
                    <a:pt x="428358" y="93268"/>
                  </a:lnTo>
                  <a:lnTo>
                    <a:pt x="427977" y="93116"/>
                  </a:lnTo>
                  <a:lnTo>
                    <a:pt x="428218" y="94957"/>
                  </a:lnTo>
                  <a:lnTo>
                    <a:pt x="429323" y="95618"/>
                  </a:lnTo>
                  <a:close/>
                </a:path>
                <a:path w="438785" h="112395">
                  <a:moveTo>
                    <a:pt x="429374" y="93649"/>
                  </a:moveTo>
                  <a:lnTo>
                    <a:pt x="426821" y="89573"/>
                  </a:lnTo>
                  <a:lnTo>
                    <a:pt x="428358" y="93268"/>
                  </a:lnTo>
                  <a:lnTo>
                    <a:pt x="429374" y="93649"/>
                  </a:lnTo>
                  <a:close/>
                </a:path>
                <a:path w="438785" h="112395">
                  <a:moveTo>
                    <a:pt x="437502" y="111950"/>
                  </a:moveTo>
                  <a:lnTo>
                    <a:pt x="436968" y="108610"/>
                  </a:lnTo>
                  <a:lnTo>
                    <a:pt x="435610" y="109347"/>
                  </a:lnTo>
                  <a:lnTo>
                    <a:pt x="436333" y="109931"/>
                  </a:lnTo>
                  <a:lnTo>
                    <a:pt x="436867" y="111874"/>
                  </a:lnTo>
                  <a:lnTo>
                    <a:pt x="437502" y="111950"/>
                  </a:lnTo>
                  <a:close/>
                </a:path>
                <a:path w="438785" h="112395">
                  <a:moveTo>
                    <a:pt x="437959" y="112001"/>
                  </a:moveTo>
                  <a:lnTo>
                    <a:pt x="437502" y="111950"/>
                  </a:lnTo>
                  <a:lnTo>
                    <a:pt x="437553" y="112280"/>
                  </a:lnTo>
                  <a:lnTo>
                    <a:pt x="437959" y="112001"/>
                  </a:lnTo>
                  <a:close/>
                </a:path>
                <a:path w="438785" h="112395">
                  <a:moveTo>
                    <a:pt x="438607" y="111569"/>
                  </a:moveTo>
                  <a:lnTo>
                    <a:pt x="437959" y="112001"/>
                  </a:lnTo>
                  <a:lnTo>
                    <a:pt x="438226" y="112039"/>
                  </a:lnTo>
                  <a:lnTo>
                    <a:pt x="438607" y="11156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883503" y="3445389"/>
              <a:ext cx="685165" cy="654685"/>
            </a:xfrm>
            <a:custGeom>
              <a:avLst/>
              <a:gdLst/>
              <a:ahLst/>
              <a:cxnLst/>
              <a:rect l="l" t="t" r="r" b="b"/>
              <a:pathLst>
                <a:path w="685165" h="654685">
                  <a:moveTo>
                    <a:pt x="77597" y="64516"/>
                  </a:moveTo>
                  <a:lnTo>
                    <a:pt x="77482" y="64643"/>
                  </a:lnTo>
                  <a:lnTo>
                    <a:pt x="77419" y="65151"/>
                  </a:lnTo>
                  <a:lnTo>
                    <a:pt x="77597" y="64516"/>
                  </a:lnTo>
                  <a:close/>
                </a:path>
                <a:path w="685165" h="654685">
                  <a:moveTo>
                    <a:pt x="97523" y="34544"/>
                  </a:moveTo>
                  <a:lnTo>
                    <a:pt x="97485" y="34417"/>
                  </a:lnTo>
                  <a:lnTo>
                    <a:pt x="96774" y="34163"/>
                  </a:lnTo>
                  <a:lnTo>
                    <a:pt x="96418" y="34036"/>
                  </a:lnTo>
                  <a:lnTo>
                    <a:pt x="96012" y="34036"/>
                  </a:lnTo>
                  <a:lnTo>
                    <a:pt x="95821" y="34163"/>
                  </a:lnTo>
                  <a:lnTo>
                    <a:pt x="94246" y="32639"/>
                  </a:lnTo>
                  <a:lnTo>
                    <a:pt x="93980" y="32512"/>
                  </a:lnTo>
                  <a:lnTo>
                    <a:pt x="93167" y="32131"/>
                  </a:lnTo>
                  <a:lnTo>
                    <a:pt x="92583" y="32512"/>
                  </a:lnTo>
                  <a:lnTo>
                    <a:pt x="92608" y="31877"/>
                  </a:lnTo>
                  <a:lnTo>
                    <a:pt x="92329" y="31369"/>
                  </a:lnTo>
                  <a:lnTo>
                    <a:pt x="91274" y="30721"/>
                  </a:lnTo>
                  <a:lnTo>
                    <a:pt x="91274" y="31877"/>
                  </a:lnTo>
                  <a:lnTo>
                    <a:pt x="91033" y="32131"/>
                  </a:lnTo>
                  <a:lnTo>
                    <a:pt x="90830" y="32639"/>
                  </a:lnTo>
                  <a:lnTo>
                    <a:pt x="90538" y="33655"/>
                  </a:lnTo>
                  <a:lnTo>
                    <a:pt x="90170" y="33020"/>
                  </a:lnTo>
                  <a:lnTo>
                    <a:pt x="90284" y="32385"/>
                  </a:lnTo>
                  <a:lnTo>
                    <a:pt x="90335" y="32258"/>
                  </a:lnTo>
                  <a:lnTo>
                    <a:pt x="91274" y="31877"/>
                  </a:lnTo>
                  <a:lnTo>
                    <a:pt x="91274" y="30721"/>
                  </a:lnTo>
                  <a:lnTo>
                    <a:pt x="90487" y="30226"/>
                  </a:lnTo>
                  <a:lnTo>
                    <a:pt x="90284" y="30099"/>
                  </a:lnTo>
                  <a:lnTo>
                    <a:pt x="90068" y="29972"/>
                  </a:lnTo>
                  <a:lnTo>
                    <a:pt x="89217" y="30099"/>
                  </a:lnTo>
                  <a:lnTo>
                    <a:pt x="88798" y="29845"/>
                  </a:lnTo>
                  <a:lnTo>
                    <a:pt x="88823" y="29210"/>
                  </a:lnTo>
                  <a:lnTo>
                    <a:pt x="88112" y="27940"/>
                  </a:lnTo>
                  <a:lnTo>
                    <a:pt x="87858" y="27686"/>
                  </a:lnTo>
                  <a:lnTo>
                    <a:pt x="87553" y="27559"/>
                  </a:lnTo>
                  <a:lnTo>
                    <a:pt x="86842" y="27686"/>
                  </a:lnTo>
                  <a:lnTo>
                    <a:pt x="86372" y="27686"/>
                  </a:lnTo>
                  <a:lnTo>
                    <a:pt x="86118" y="27432"/>
                  </a:lnTo>
                  <a:lnTo>
                    <a:pt x="85699" y="27178"/>
                  </a:lnTo>
                  <a:lnTo>
                    <a:pt x="85496" y="27051"/>
                  </a:lnTo>
                  <a:lnTo>
                    <a:pt x="84937" y="26416"/>
                  </a:lnTo>
                  <a:lnTo>
                    <a:pt x="83997" y="25654"/>
                  </a:lnTo>
                  <a:lnTo>
                    <a:pt x="83185" y="25908"/>
                  </a:lnTo>
                  <a:lnTo>
                    <a:pt x="82486" y="27178"/>
                  </a:lnTo>
                  <a:lnTo>
                    <a:pt x="82575" y="25654"/>
                  </a:lnTo>
                  <a:lnTo>
                    <a:pt x="82473" y="24257"/>
                  </a:lnTo>
                  <a:lnTo>
                    <a:pt x="82219" y="22860"/>
                  </a:lnTo>
                  <a:lnTo>
                    <a:pt x="81826" y="23114"/>
                  </a:lnTo>
                  <a:lnTo>
                    <a:pt x="81572" y="23495"/>
                  </a:lnTo>
                  <a:lnTo>
                    <a:pt x="81368" y="24003"/>
                  </a:lnTo>
                  <a:lnTo>
                    <a:pt x="80822" y="25146"/>
                  </a:lnTo>
                  <a:lnTo>
                    <a:pt x="79883" y="25654"/>
                  </a:lnTo>
                  <a:lnTo>
                    <a:pt x="79413" y="25273"/>
                  </a:lnTo>
                  <a:lnTo>
                    <a:pt x="79413" y="24257"/>
                  </a:lnTo>
                  <a:lnTo>
                    <a:pt x="79311" y="23495"/>
                  </a:lnTo>
                  <a:lnTo>
                    <a:pt x="79336" y="22606"/>
                  </a:lnTo>
                  <a:lnTo>
                    <a:pt x="79451" y="22225"/>
                  </a:lnTo>
                  <a:lnTo>
                    <a:pt x="79590" y="22098"/>
                  </a:lnTo>
                  <a:lnTo>
                    <a:pt x="80124" y="21590"/>
                  </a:lnTo>
                  <a:lnTo>
                    <a:pt x="80022" y="21336"/>
                  </a:lnTo>
                  <a:lnTo>
                    <a:pt x="79654" y="21209"/>
                  </a:lnTo>
                  <a:lnTo>
                    <a:pt x="79044" y="20955"/>
                  </a:lnTo>
                  <a:lnTo>
                    <a:pt x="78244" y="21209"/>
                  </a:lnTo>
                  <a:lnTo>
                    <a:pt x="77584" y="21209"/>
                  </a:lnTo>
                  <a:lnTo>
                    <a:pt x="77419" y="21082"/>
                  </a:lnTo>
                  <a:lnTo>
                    <a:pt x="77266" y="20955"/>
                  </a:lnTo>
                  <a:lnTo>
                    <a:pt x="77279" y="20701"/>
                  </a:lnTo>
                  <a:lnTo>
                    <a:pt x="77292" y="20193"/>
                  </a:lnTo>
                  <a:lnTo>
                    <a:pt x="75692" y="19812"/>
                  </a:lnTo>
                  <a:lnTo>
                    <a:pt x="74256" y="19685"/>
                  </a:lnTo>
                  <a:lnTo>
                    <a:pt x="74129" y="20066"/>
                  </a:lnTo>
                  <a:lnTo>
                    <a:pt x="73863" y="20447"/>
                  </a:lnTo>
                  <a:lnTo>
                    <a:pt x="73279" y="20701"/>
                  </a:lnTo>
                  <a:lnTo>
                    <a:pt x="72948" y="20701"/>
                  </a:lnTo>
                  <a:lnTo>
                    <a:pt x="72351" y="20574"/>
                  </a:lnTo>
                  <a:lnTo>
                    <a:pt x="72009" y="20066"/>
                  </a:lnTo>
                  <a:lnTo>
                    <a:pt x="72059" y="19558"/>
                  </a:lnTo>
                  <a:lnTo>
                    <a:pt x="72186" y="19304"/>
                  </a:lnTo>
                  <a:lnTo>
                    <a:pt x="72250" y="19177"/>
                  </a:lnTo>
                  <a:lnTo>
                    <a:pt x="72491" y="18923"/>
                  </a:lnTo>
                  <a:lnTo>
                    <a:pt x="71348" y="18288"/>
                  </a:lnTo>
                  <a:lnTo>
                    <a:pt x="70586" y="18415"/>
                  </a:lnTo>
                  <a:lnTo>
                    <a:pt x="70180" y="19177"/>
                  </a:lnTo>
                  <a:lnTo>
                    <a:pt x="69367" y="19177"/>
                  </a:lnTo>
                  <a:lnTo>
                    <a:pt x="68808" y="18796"/>
                  </a:lnTo>
                  <a:lnTo>
                    <a:pt x="68440" y="18161"/>
                  </a:lnTo>
                  <a:lnTo>
                    <a:pt x="67995" y="17399"/>
                  </a:lnTo>
                  <a:lnTo>
                    <a:pt x="67703" y="16891"/>
                  </a:lnTo>
                  <a:lnTo>
                    <a:pt x="67348" y="16764"/>
                  </a:lnTo>
                  <a:lnTo>
                    <a:pt x="66738" y="16510"/>
                  </a:lnTo>
                  <a:lnTo>
                    <a:pt x="66509" y="16764"/>
                  </a:lnTo>
                  <a:lnTo>
                    <a:pt x="66357" y="16891"/>
                  </a:lnTo>
                  <a:lnTo>
                    <a:pt x="66357" y="33528"/>
                  </a:lnTo>
                  <a:lnTo>
                    <a:pt x="66128" y="34163"/>
                  </a:lnTo>
                  <a:lnTo>
                    <a:pt x="65392" y="34417"/>
                  </a:lnTo>
                  <a:lnTo>
                    <a:pt x="65328" y="33782"/>
                  </a:lnTo>
                  <a:lnTo>
                    <a:pt x="65354" y="33401"/>
                  </a:lnTo>
                  <a:lnTo>
                    <a:pt x="65570" y="32893"/>
                  </a:lnTo>
                  <a:lnTo>
                    <a:pt x="66205" y="32385"/>
                  </a:lnTo>
                  <a:lnTo>
                    <a:pt x="66255" y="32639"/>
                  </a:lnTo>
                  <a:lnTo>
                    <a:pt x="66357" y="33528"/>
                  </a:lnTo>
                  <a:lnTo>
                    <a:pt x="66357" y="16891"/>
                  </a:lnTo>
                  <a:lnTo>
                    <a:pt x="66192" y="17018"/>
                  </a:lnTo>
                  <a:lnTo>
                    <a:pt x="65608" y="17399"/>
                  </a:lnTo>
                  <a:lnTo>
                    <a:pt x="65278" y="17399"/>
                  </a:lnTo>
                  <a:lnTo>
                    <a:pt x="64719" y="16764"/>
                  </a:lnTo>
                  <a:lnTo>
                    <a:pt x="63906" y="15240"/>
                  </a:lnTo>
                  <a:lnTo>
                    <a:pt x="63461" y="14986"/>
                  </a:lnTo>
                  <a:lnTo>
                    <a:pt x="62928" y="15240"/>
                  </a:lnTo>
                  <a:lnTo>
                    <a:pt x="62395" y="14732"/>
                  </a:lnTo>
                  <a:lnTo>
                    <a:pt x="62026" y="14605"/>
                  </a:lnTo>
                  <a:lnTo>
                    <a:pt x="61252" y="14986"/>
                  </a:lnTo>
                  <a:lnTo>
                    <a:pt x="60731" y="15113"/>
                  </a:lnTo>
                  <a:lnTo>
                    <a:pt x="60439" y="15240"/>
                  </a:lnTo>
                  <a:lnTo>
                    <a:pt x="60350" y="14351"/>
                  </a:lnTo>
                  <a:lnTo>
                    <a:pt x="60312" y="13970"/>
                  </a:lnTo>
                  <a:lnTo>
                    <a:pt x="59728" y="13970"/>
                  </a:lnTo>
                  <a:lnTo>
                    <a:pt x="58000" y="14351"/>
                  </a:lnTo>
                  <a:lnTo>
                    <a:pt x="57137" y="14351"/>
                  </a:lnTo>
                  <a:lnTo>
                    <a:pt x="56502" y="14097"/>
                  </a:lnTo>
                  <a:lnTo>
                    <a:pt x="56070" y="13208"/>
                  </a:lnTo>
                  <a:lnTo>
                    <a:pt x="54749" y="13208"/>
                  </a:lnTo>
                  <a:lnTo>
                    <a:pt x="53746" y="12954"/>
                  </a:lnTo>
                  <a:lnTo>
                    <a:pt x="53022" y="12700"/>
                  </a:lnTo>
                  <a:lnTo>
                    <a:pt x="51993" y="12192"/>
                  </a:lnTo>
                  <a:lnTo>
                    <a:pt x="51727" y="12065"/>
                  </a:lnTo>
                  <a:lnTo>
                    <a:pt x="51015" y="11557"/>
                  </a:lnTo>
                  <a:lnTo>
                    <a:pt x="50482" y="11176"/>
                  </a:lnTo>
                  <a:lnTo>
                    <a:pt x="49047" y="11557"/>
                  </a:lnTo>
                  <a:lnTo>
                    <a:pt x="48018" y="11176"/>
                  </a:lnTo>
                  <a:lnTo>
                    <a:pt x="47917" y="10922"/>
                  </a:lnTo>
                  <a:lnTo>
                    <a:pt x="47409" y="9779"/>
                  </a:lnTo>
                  <a:lnTo>
                    <a:pt x="46850" y="10668"/>
                  </a:lnTo>
                  <a:lnTo>
                    <a:pt x="46278" y="10922"/>
                  </a:lnTo>
                  <a:lnTo>
                    <a:pt x="45377" y="10287"/>
                  </a:lnTo>
                  <a:lnTo>
                    <a:pt x="45199" y="10160"/>
                  </a:lnTo>
                  <a:lnTo>
                    <a:pt x="44843" y="9652"/>
                  </a:lnTo>
                  <a:lnTo>
                    <a:pt x="44742" y="9271"/>
                  </a:lnTo>
                  <a:lnTo>
                    <a:pt x="44665" y="9017"/>
                  </a:lnTo>
                  <a:lnTo>
                    <a:pt x="43472" y="9271"/>
                  </a:lnTo>
                  <a:lnTo>
                    <a:pt x="42316" y="9017"/>
                  </a:lnTo>
                  <a:lnTo>
                    <a:pt x="41186" y="8255"/>
                  </a:lnTo>
                  <a:lnTo>
                    <a:pt x="38455" y="6604"/>
                  </a:lnTo>
                  <a:lnTo>
                    <a:pt x="38239" y="6477"/>
                  </a:lnTo>
                  <a:lnTo>
                    <a:pt x="37045" y="6604"/>
                  </a:lnTo>
                  <a:lnTo>
                    <a:pt x="36144" y="6604"/>
                  </a:lnTo>
                  <a:lnTo>
                    <a:pt x="35547" y="6477"/>
                  </a:lnTo>
                  <a:lnTo>
                    <a:pt x="35331" y="6350"/>
                  </a:lnTo>
                  <a:lnTo>
                    <a:pt x="34912" y="6096"/>
                  </a:lnTo>
                  <a:lnTo>
                    <a:pt x="34823" y="5461"/>
                  </a:lnTo>
                  <a:lnTo>
                    <a:pt x="34582" y="5080"/>
                  </a:lnTo>
                  <a:lnTo>
                    <a:pt x="33782" y="5461"/>
                  </a:lnTo>
                  <a:lnTo>
                    <a:pt x="32372" y="6350"/>
                  </a:lnTo>
                  <a:lnTo>
                    <a:pt x="31737" y="5588"/>
                  </a:lnTo>
                  <a:lnTo>
                    <a:pt x="31534" y="4953"/>
                  </a:lnTo>
                  <a:lnTo>
                    <a:pt x="31737" y="4191"/>
                  </a:lnTo>
                  <a:lnTo>
                    <a:pt x="31280" y="4064"/>
                  </a:lnTo>
                  <a:lnTo>
                    <a:pt x="30835" y="3937"/>
                  </a:lnTo>
                  <a:lnTo>
                    <a:pt x="30086" y="3937"/>
                  </a:lnTo>
                  <a:lnTo>
                    <a:pt x="29540" y="4064"/>
                  </a:lnTo>
                  <a:lnTo>
                    <a:pt x="29337" y="3810"/>
                  </a:lnTo>
                  <a:lnTo>
                    <a:pt x="29222" y="3302"/>
                  </a:lnTo>
                  <a:lnTo>
                    <a:pt x="29197" y="2667"/>
                  </a:lnTo>
                  <a:lnTo>
                    <a:pt x="28371" y="3302"/>
                  </a:lnTo>
                  <a:lnTo>
                    <a:pt x="27292" y="3302"/>
                  </a:lnTo>
                  <a:lnTo>
                    <a:pt x="25958" y="2794"/>
                  </a:lnTo>
                  <a:lnTo>
                    <a:pt x="24434" y="2032"/>
                  </a:lnTo>
                  <a:lnTo>
                    <a:pt x="22707" y="2032"/>
                  </a:lnTo>
                  <a:lnTo>
                    <a:pt x="22237" y="762"/>
                  </a:lnTo>
                  <a:lnTo>
                    <a:pt x="21526" y="508"/>
                  </a:lnTo>
                  <a:lnTo>
                    <a:pt x="20548" y="1016"/>
                  </a:lnTo>
                  <a:lnTo>
                    <a:pt x="19202" y="1397"/>
                  </a:lnTo>
                  <a:lnTo>
                    <a:pt x="18046" y="2032"/>
                  </a:lnTo>
                  <a:lnTo>
                    <a:pt x="17919" y="1016"/>
                  </a:lnTo>
                  <a:lnTo>
                    <a:pt x="17881" y="254"/>
                  </a:lnTo>
                  <a:lnTo>
                    <a:pt x="17526" y="0"/>
                  </a:lnTo>
                  <a:lnTo>
                    <a:pt x="16129" y="381"/>
                  </a:lnTo>
                  <a:lnTo>
                    <a:pt x="15557" y="889"/>
                  </a:lnTo>
                  <a:lnTo>
                    <a:pt x="15100" y="1905"/>
                  </a:lnTo>
                  <a:lnTo>
                    <a:pt x="15049" y="11176"/>
                  </a:lnTo>
                  <a:lnTo>
                    <a:pt x="14770" y="11557"/>
                  </a:lnTo>
                  <a:lnTo>
                    <a:pt x="14122" y="11557"/>
                  </a:lnTo>
                  <a:lnTo>
                    <a:pt x="13893" y="11176"/>
                  </a:lnTo>
                  <a:lnTo>
                    <a:pt x="14185" y="10668"/>
                  </a:lnTo>
                  <a:lnTo>
                    <a:pt x="14960" y="10287"/>
                  </a:lnTo>
                  <a:lnTo>
                    <a:pt x="15049" y="11176"/>
                  </a:lnTo>
                  <a:lnTo>
                    <a:pt x="15049" y="1981"/>
                  </a:lnTo>
                  <a:lnTo>
                    <a:pt x="14325" y="2921"/>
                  </a:lnTo>
                  <a:lnTo>
                    <a:pt x="13512" y="3810"/>
                  </a:lnTo>
                  <a:lnTo>
                    <a:pt x="13309" y="3937"/>
                  </a:lnTo>
                  <a:lnTo>
                    <a:pt x="12331" y="7366"/>
                  </a:lnTo>
                  <a:lnTo>
                    <a:pt x="12153" y="8255"/>
                  </a:lnTo>
                  <a:lnTo>
                    <a:pt x="12077" y="11176"/>
                  </a:lnTo>
                  <a:lnTo>
                    <a:pt x="12496" y="12319"/>
                  </a:lnTo>
                  <a:lnTo>
                    <a:pt x="14020" y="12700"/>
                  </a:lnTo>
                  <a:lnTo>
                    <a:pt x="14643" y="12573"/>
                  </a:lnTo>
                  <a:lnTo>
                    <a:pt x="15430" y="12192"/>
                  </a:lnTo>
                  <a:lnTo>
                    <a:pt x="15379" y="13208"/>
                  </a:lnTo>
                  <a:lnTo>
                    <a:pt x="15849" y="14097"/>
                  </a:lnTo>
                  <a:lnTo>
                    <a:pt x="16992" y="15240"/>
                  </a:lnTo>
                  <a:lnTo>
                    <a:pt x="18402" y="16383"/>
                  </a:lnTo>
                  <a:lnTo>
                    <a:pt x="19088" y="17780"/>
                  </a:lnTo>
                  <a:lnTo>
                    <a:pt x="19164" y="18161"/>
                  </a:lnTo>
                  <a:lnTo>
                    <a:pt x="19265" y="18288"/>
                  </a:lnTo>
                  <a:lnTo>
                    <a:pt x="19558" y="18542"/>
                  </a:lnTo>
                  <a:lnTo>
                    <a:pt x="20015" y="18669"/>
                  </a:lnTo>
                  <a:lnTo>
                    <a:pt x="20815" y="18288"/>
                  </a:lnTo>
                  <a:lnTo>
                    <a:pt x="21526" y="18161"/>
                  </a:lnTo>
                  <a:lnTo>
                    <a:pt x="22034" y="18415"/>
                  </a:lnTo>
                  <a:lnTo>
                    <a:pt x="22161" y="18669"/>
                  </a:lnTo>
                  <a:lnTo>
                    <a:pt x="22263" y="20447"/>
                  </a:lnTo>
                  <a:lnTo>
                    <a:pt x="22377" y="20828"/>
                  </a:lnTo>
                  <a:lnTo>
                    <a:pt x="22529" y="21082"/>
                  </a:lnTo>
                  <a:lnTo>
                    <a:pt x="23215" y="19812"/>
                  </a:lnTo>
                  <a:lnTo>
                    <a:pt x="24079" y="19304"/>
                  </a:lnTo>
                  <a:lnTo>
                    <a:pt x="26860" y="20574"/>
                  </a:lnTo>
                  <a:lnTo>
                    <a:pt x="27279" y="20828"/>
                  </a:lnTo>
                  <a:lnTo>
                    <a:pt x="27787" y="21082"/>
                  </a:lnTo>
                  <a:lnTo>
                    <a:pt x="28397" y="21209"/>
                  </a:lnTo>
                  <a:lnTo>
                    <a:pt x="28016" y="22606"/>
                  </a:lnTo>
                  <a:lnTo>
                    <a:pt x="28321" y="22733"/>
                  </a:lnTo>
                  <a:lnTo>
                    <a:pt x="28663" y="22606"/>
                  </a:lnTo>
                  <a:lnTo>
                    <a:pt x="30226" y="21717"/>
                  </a:lnTo>
                  <a:lnTo>
                    <a:pt x="30949" y="20955"/>
                  </a:lnTo>
                  <a:lnTo>
                    <a:pt x="31445" y="20574"/>
                  </a:lnTo>
                  <a:lnTo>
                    <a:pt x="32575" y="22225"/>
                  </a:lnTo>
                  <a:lnTo>
                    <a:pt x="33680" y="21209"/>
                  </a:lnTo>
                  <a:lnTo>
                    <a:pt x="34124" y="21082"/>
                  </a:lnTo>
                  <a:lnTo>
                    <a:pt x="33972" y="21590"/>
                  </a:lnTo>
                  <a:lnTo>
                    <a:pt x="33883" y="23114"/>
                  </a:lnTo>
                  <a:lnTo>
                    <a:pt x="34302" y="23876"/>
                  </a:lnTo>
                  <a:lnTo>
                    <a:pt x="34950" y="22733"/>
                  </a:lnTo>
                  <a:lnTo>
                    <a:pt x="35775" y="22225"/>
                  </a:lnTo>
                  <a:lnTo>
                    <a:pt x="36791" y="22098"/>
                  </a:lnTo>
                  <a:lnTo>
                    <a:pt x="37134" y="22098"/>
                  </a:lnTo>
                  <a:lnTo>
                    <a:pt x="37363" y="22225"/>
                  </a:lnTo>
                  <a:lnTo>
                    <a:pt x="37465" y="22606"/>
                  </a:lnTo>
                  <a:lnTo>
                    <a:pt x="37528" y="23495"/>
                  </a:lnTo>
                  <a:lnTo>
                    <a:pt x="37401" y="23876"/>
                  </a:lnTo>
                  <a:lnTo>
                    <a:pt x="37109" y="24384"/>
                  </a:lnTo>
                  <a:lnTo>
                    <a:pt x="39814" y="24257"/>
                  </a:lnTo>
                  <a:lnTo>
                    <a:pt x="41084" y="24638"/>
                  </a:lnTo>
                  <a:lnTo>
                    <a:pt x="40944" y="25654"/>
                  </a:lnTo>
                  <a:lnTo>
                    <a:pt x="40868" y="25908"/>
                  </a:lnTo>
                  <a:lnTo>
                    <a:pt x="40436" y="26695"/>
                  </a:lnTo>
                  <a:lnTo>
                    <a:pt x="40436" y="62357"/>
                  </a:lnTo>
                  <a:lnTo>
                    <a:pt x="39789" y="62357"/>
                  </a:lnTo>
                  <a:lnTo>
                    <a:pt x="39382" y="62103"/>
                  </a:lnTo>
                  <a:lnTo>
                    <a:pt x="39204" y="61595"/>
                  </a:lnTo>
                  <a:lnTo>
                    <a:pt x="39903" y="61468"/>
                  </a:lnTo>
                  <a:lnTo>
                    <a:pt x="40309" y="61722"/>
                  </a:lnTo>
                  <a:lnTo>
                    <a:pt x="40436" y="62357"/>
                  </a:lnTo>
                  <a:lnTo>
                    <a:pt x="40436" y="26695"/>
                  </a:lnTo>
                  <a:lnTo>
                    <a:pt x="39243" y="28829"/>
                  </a:lnTo>
                  <a:lnTo>
                    <a:pt x="39141" y="29210"/>
                  </a:lnTo>
                  <a:lnTo>
                    <a:pt x="39014" y="29845"/>
                  </a:lnTo>
                  <a:lnTo>
                    <a:pt x="39116" y="30480"/>
                  </a:lnTo>
                  <a:lnTo>
                    <a:pt x="38468" y="30353"/>
                  </a:lnTo>
                  <a:lnTo>
                    <a:pt x="38265" y="30530"/>
                  </a:lnTo>
                  <a:lnTo>
                    <a:pt x="38265" y="72136"/>
                  </a:lnTo>
                  <a:lnTo>
                    <a:pt x="38227" y="72898"/>
                  </a:lnTo>
                  <a:lnTo>
                    <a:pt x="37630" y="73152"/>
                  </a:lnTo>
                  <a:lnTo>
                    <a:pt x="37312" y="73787"/>
                  </a:lnTo>
                  <a:lnTo>
                    <a:pt x="36576" y="74041"/>
                  </a:lnTo>
                  <a:lnTo>
                    <a:pt x="35420" y="74041"/>
                  </a:lnTo>
                  <a:lnTo>
                    <a:pt x="35280" y="73787"/>
                  </a:lnTo>
                  <a:lnTo>
                    <a:pt x="35255" y="73533"/>
                  </a:lnTo>
                  <a:lnTo>
                    <a:pt x="35420" y="73152"/>
                  </a:lnTo>
                  <a:lnTo>
                    <a:pt x="36106" y="72517"/>
                  </a:lnTo>
                  <a:lnTo>
                    <a:pt x="37211" y="72136"/>
                  </a:lnTo>
                  <a:lnTo>
                    <a:pt x="37934" y="71247"/>
                  </a:lnTo>
                  <a:lnTo>
                    <a:pt x="38265" y="72136"/>
                  </a:lnTo>
                  <a:lnTo>
                    <a:pt x="38265" y="30530"/>
                  </a:lnTo>
                  <a:lnTo>
                    <a:pt x="37871" y="30861"/>
                  </a:lnTo>
                  <a:lnTo>
                    <a:pt x="37858" y="69850"/>
                  </a:lnTo>
                  <a:lnTo>
                    <a:pt x="37274" y="69850"/>
                  </a:lnTo>
                  <a:lnTo>
                    <a:pt x="36512" y="68453"/>
                  </a:lnTo>
                  <a:lnTo>
                    <a:pt x="37160" y="68453"/>
                  </a:lnTo>
                  <a:lnTo>
                    <a:pt x="37617" y="68961"/>
                  </a:lnTo>
                  <a:lnTo>
                    <a:pt x="37858" y="69850"/>
                  </a:lnTo>
                  <a:lnTo>
                    <a:pt x="37858" y="30886"/>
                  </a:lnTo>
                  <a:lnTo>
                    <a:pt x="37299" y="31623"/>
                  </a:lnTo>
                  <a:lnTo>
                    <a:pt x="37223" y="31877"/>
                  </a:lnTo>
                  <a:lnTo>
                    <a:pt x="37109" y="34036"/>
                  </a:lnTo>
                  <a:lnTo>
                    <a:pt x="36106" y="34163"/>
                  </a:lnTo>
                  <a:lnTo>
                    <a:pt x="35534" y="34671"/>
                  </a:lnTo>
                  <a:lnTo>
                    <a:pt x="35344" y="35941"/>
                  </a:lnTo>
                  <a:lnTo>
                    <a:pt x="34937" y="37338"/>
                  </a:lnTo>
                  <a:lnTo>
                    <a:pt x="34620" y="37592"/>
                  </a:lnTo>
                  <a:lnTo>
                    <a:pt x="34112" y="37592"/>
                  </a:lnTo>
                  <a:lnTo>
                    <a:pt x="34226" y="38481"/>
                  </a:lnTo>
                  <a:lnTo>
                    <a:pt x="34112" y="38862"/>
                  </a:lnTo>
                  <a:lnTo>
                    <a:pt x="32791" y="40386"/>
                  </a:lnTo>
                  <a:lnTo>
                    <a:pt x="32105" y="41275"/>
                  </a:lnTo>
                  <a:lnTo>
                    <a:pt x="30708" y="42672"/>
                  </a:lnTo>
                  <a:lnTo>
                    <a:pt x="30632" y="44069"/>
                  </a:lnTo>
                  <a:lnTo>
                    <a:pt x="31534" y="45085"/>
                  </a:lnTo>
                  <a:lnTo>
                    <a:pt x="30327" y="45212"/>
                  </a:lnTo>
                  <a:lnTo>
                    <a:pt x="29705" y="45974"/>
                  </a:lnTo>
                  <a:lnTo>
                    <a:pt x="29641" y="47371"/>
                  </a:lnTo>
                  <a:lnTo>
                    <a:pt x="29349" y="48387"/>
                  </a:lnTo>
                  <a:lnTo>
                    <a:pt x="29032" y="49022"/>
                  </a:lnTo>
                  <a:lnTo>
                    <a:pt x="28676" y="49403"/>
                  </a:lnTo>
                  <a:lnTo>
                    <a:pt x="28282" y="49530"/>
                  </a:lnTo>
                  <a:lnTo>
                    <a:pt x="27749" y="50292"/>
                  </a:lnTo>
                  <a:lnTo>
                    <a:pt x="27127" y="51308"/>
                  </a:lnTo>
                  <a:lnTo>
                    <a:pt x="26403" y="52705"/>
                  </a:lnTo>
                  <a:lnTo>
                    <a:pt x="24968" y="56007"/>
                  </a:lnTo>
                  <a:lnTo>
                    <a:pt x="24130" y="58420"/>
                  </a:lnTo>
                  <a:lnTo>
                    <a:pt x="22923" y="60706"/>
                  </a:lnTo>
                  <a:lnTo>
                    <a:pt x="21374" y="62611"/>
                  </a:lnTo>
                  <a:lnTo>
                    <a:pt x="21272" y="63881"/>
                  </a:lnTo>
                  <a:lnTo>
                    <a:pt x="20624" y="66167"/>
                  </a:lnTo>
                  <a:lnTo>
                    <a:pt x="20154" y="66929"/>
                  </a:lnTo>
                  <a:lnTo>
                    <a:pt x="19494" y="67564"/>
                  </a:lnTo>
                  <a:lnTo>
                    <a:pt x="19900" y="67818"/>
                  </a:lnTo>
                  <a:lnTo>
                    <a:pt x="19989" y="68453"/>
                  </a:lnTo>
                  <a:lnTo>
                    <a:pt x="19672" y="69469"/>
                  </a:lnTo>
                  <a:lnTo>
                    <a:pt x="19253" y="69850"/>
                  </a:lnTo>
                  <a:lnTo>
                    <a:pt x="18605" y="69850"/>
                  </a:lnTo>
                  <a:lnTo>
                    <a:pt x="16598" y="74422"/>
                  </a:lnTo>
                  <a:lnTo>
                    <a:pt x="14389" y="78613"/>
                  </a:lnTo>
                  <a:lnTo>
                    <a:pt x="11772" y="82677"/>
                  </a:lnTo>
                  <a:lnTo>
                    <a:pt x="11874" y="83947"/>
                  </a:lnTo>
                  <a:lnTo>
                    <a:pt x="11277" y="85852"/>
                  </a:lnTo>
                  <a:lnTo>
                    <a:pt x="8470" y="90805"/>
                  </a:lnTo>
                  <a:lnTo>
                    <a:pt x="7226" y="93472"/>
                  </a:lnTo>
                  <a:lnTo>
                    <a:pt x="7340" y="94869"/>
                  </a:lnTo>
                  <a:lnTo>
                    <a:pt x="6743" y="96647"/>
                  </a:lnTo>
                  <a:lnTo>
                    <a:pt x="3987" y="101473"/>
                  </a:lnTo>
                  <a:lnTo>
                    <a:pt x="3644" y="102616"/>
                  </a:lnTo>
                  <a:lnTo>
                    <a:pt x="3479" y="103505"/>
                  </a:lnTo>
                  <a:lnTo>
                    <a:pt x="3441" y="104267"/>
                  </a:lnTo>
                  <a:lnTo>
                    <a:pt x="2667" y="104648"/>
                  </a:lnTo>
                  <a:lnTo>
                    <a:pt x="2057" y="105664"/>
                  </a:lnTo>
                  <a:lnTo>
                    <a:pt x="1041" y="109220"/>
                  </a:lnTo>
                  <a:lnTo>
                    <a:pt x="736" y="109728"/>
                  </a:lnTo>
                  <a:lnTo>
                    <a:pt x="266" y="110236"/>
                  </a:lnTo>
                  <a:lnTo>
                    <a:pt x="0" y="111125"/>
                  </a:lnTo>
                  <a:lnTo>
                    <a:pt x="317" y="112141"/>
                  </a:lnTo>
                  <a:lnTo>
                    <a:pt x="2552" y="114300"/>
                  </a:lnTo>
                  <a:lnTo>
                    <a:pt x="3670" y="115697"/>
                  </a:lnTo>
                  <a:lnTo>
                    <a:pt x="4876" y="115697"/>
                  </a:lnTo>
                  <a:lnTo>
                    <a:pt x="6934" y="116332"/>
                  </a:lnTo>
                  <a:lnTo>
                    <a:pt x="7556" y="116713"/>
                  </a:lnTo>
                  <a:lnTo>
                    <a:pt x="7874" y="117348"/>
                  </a:lnTo>
                  <a:lnTo>
                    <a:pt x="8077" y="117221"/>
                  </a:lnTo>
                  <a:lnTo>
                    <a:pt x="8458" y="117221"/>
                  </a:lnTo>
                  <a:lnTo>
                    <a:pt x="9906" y="117475"/>
                  </a:lnTo>
                  <a:lnTo>
                    <a:pt x="10071" y="117475"/>
                  </a:lnTo>
                  <a:lnTo>
                    <a:pt x="12192" y="117856"/>
                  </a:lnTo>
                  <a:lnTo>
                    <a:pt x="13754" y="118110"/>
                  </a:lnTo>
                  <a:lnTo>
                    <a:pt x="14668" y="117475"/>
                  </a:lnTo>
                  <a:lnTo>
                    <a:pt x="14719" y="117221"/>
                  </a:lnTo>
                  <a:lnTo>
                    <a:pt x="14960" y="115824"/>
                  </a:lnTo>
                  <a:lnTo>
                    <a:pt x="15049" y="116713"/>
                  </a:lnTo>
                  <a:lnTo>
                    <a:pt x="15557" y="117602"/>
                  </a:lnTo>
                  <a:lnTo>
                    <a:pt x="16497" y="118237"/>
                  </a:lnTo>
                  <a:lnTo>
                    <a:pt x="16624" y="117856"/>
                  </a:lnTo>
                  <a:lnTo>
                    <a:pt x="16992" y="117475"/>
                  </a:lnTo>
                  <a:lnTo>
                    <a:pt x="17564" y="117094"/>
                  </a:lnTo>
                  <a:lnTo>
                    <a:pt x="18224" y="116586"/>
                  </a:lnTo>
                  <a:lnTo>
                    <a:pt x="19583" y="115824"/>
                  </a:lnTo>
                  <a:lnTo>
                    <a:pt x="19431" y="115189"/>
                  </a:lnTo>
                  <a:lnTo>
                    <a:pt x="18338" y="114427"/>
                  </a:lnTo>
                  <a:lnTo>
                    <a:pt x="19710" y="113665"/>
                  </a:lnTo>
                  <a:lnTo>
                    <a:pt x="20701" y="112395"/>
                  </a:lnTo>
                  <a:lnTo>
                    <a:pt x="21336" y="110744"/>
                  </a:lnTo>
                  <a:lnTo>
                    <a:pt x="22364" y="108839"/>
                  </a:lnTo>
                  <a:lnTo>
                    <a:pt x="23329" y="107442"/>
                  </a:lnTo>
                  <a:lnTo>
                    <a:pt x="23571" y="107188"/>
                  </a:lnTo>
                  <a:lnTo>
                    <a:pt x="22263" y="104902"/>
                  </a:lnTo>
                  <a:lnTo>
                    <a:pt x="22771" y="103632"/>
                  </a:lnTo>
                  <a:lnTo>
                    <a:pt x="25133" y="103505"/>
                  </a:lnTo>
                  <a:lnTo>
                    <a:pt x="24409" y="102489"/>
                  </a:lnTo>
                  <a:lnTo>
                    <a:pt x="23622" y="101854"/>
                  </a:lnTo>
                  <a:lnTo>
                    <a:pt x="24015" y="101600"/>
                  </a:lnTo>
                  <a:lnTo>
                    <a:pt x="24333" y="101346"/>
                  </a:lnTo>
                  <a:lnTo>
                    <a:pt x="24561" y="101092"/>
                  </a:lnTo>
                  <a:lnTo>
                    <a:pt x="24993" y="99568"/>
                  </a:lnTo>
                  <a:lnTo>
                    <a:pt x="25514" y="99187"/>
                  </a:lnTo>
                  <a:lnTo>
                    <a:pt x="26352" y="99187"/>
                  </a:lnTo>
                  <a:lnTo>
                    <a:pt x="26682" y="98552"/>
                  </a:lnTo>
                  <a:lnTo>
                    <a:pt x="26784" y="98171"/>
                  </a:lnTo>
                  <a:lnTo>
                    <a:pt x="26517" y="97663"/>
                  </a:lnTo>
                  <a:lnTo>
                    <a:pt x="26289" y="97663"/>
                  </a:lnTo>
                  <a:lnTo>
                    <a:pt x="26060" y="97282"/>
                  </a:lnTo>
                  <a:lnTo>
                    <a:pt x="26708" y="96393"/>
                  </a:lnTo>
                  <a:lnTo>
                    <a:pt x="28206" y="95250"/>
                  </a:lnTo>
                  <a:lnTo>
                    <a:pt x="26720" y="94615"/>
                  </a:lnTo>
                  <a:lnTo>
                    <a:pt x="26022" y="93599"/>
                  </a:lnTo>
                  <a:lnTo>
                    <a:pt x="26111" y="92202"/>
                  </a:lnTo>
                  <a:lnTo>
                    <a:pt x="25387" y="91821"/>
                  </a:lnTo>
                  <a:lnTo>
                    <a:pt x="24866" y="91313"/>
                  </a:lnTo>
                  <a:lnTo>
                    <a:pt x="24536" y="90678"/>
                  </a:lnTo>
                  <a:lnTo>
                    <a:pt x="25120" y="90424"/>
                  </a:lnTo>
                  <a:lnTo>
                    <a:pt x="25857" y="90424"/>
                  </a:lnTo>
                  <a:lnTo>
                    <a:pt x="26720" y="90805"/>
                  </a:lnTo>
                  <a:lnTo>
                    <a:pt x="26733" y="90424"/>
                  </a:lnTo>
                  <a:lnTo>
                    <a:pt x="26746" y="90170"/>
                  </a:lnTo>
                  <a:lnTo>
                    <a:pt x="27051" y="89662"/>
                  </a:lnTo>
                  <a:lnTo>
                    <a:pt x="28511" y="88900"/>
                  </a:lnTo>
                  <a:lnTo>
                    <a:pt x="29159" y="88265"/>
                  </a:lnTo>
                  <a:lnTo>
                    <a:pt x="29552" y="88138"/>
                  </a:lnTo>
                  <a:lnTo>
                    <a:pt x="29832" y="88265"/>
                  </a:lnTo>
                  <a:lnTo>
                    <a:pt x="30010" y="88773"/>
                  </a:lnTo>
                  <a:lnTo>
                    <a:pt x="30340" y="89408"/>
                  </a:lnTo>
                  <a:lnTo>
                    <a:pt x="30734" y="89789"/>
                  </a:lnTo>
                  <a:lnTo>
                    <a:pt x="31508" y="89281"/>
                  </a:lnTo>
                  <a:lnTo>
                    <a:pt x="31635" y="88900"/>
                  </a:lnTo>
                  <a:lnTo>
                    <a:pt x="31661" y="88138"/>
                  </a:lnTo>
                  <a:lnTo>
                    <a:pt x="31445" y="87249"/>
                  </a:lnTo>
                  <a:lnTo>
                    <a:pt x="31661" y="86741"/>
                  </a:lnTo>
                  <a:lnTo>
                    <a:pt x="32258" y="85725"/>
                  </a:lnTo>
                  <a:lnTo>
                    <a:pt x="32537" y="85471"/>
                  </a:lnTo>
                  <a:lnTo>
                    <a:pt x="32778" y="85090"/>
                  </a:lnTo>
                  <a:lnTo>
                    <a:pt x="33299" y="83312"/>
                  </a:lnTo>
                  <a:lnTo>
                    <a:pt x="33312" y="82677"/>
                  </a:lnTo>
                  <a:lnTo>
                    <a:pt x="33464" y="82296"/>
                  </a:lnTo>
                  <a:lnTo>
                    <a:pt x="34048" y="81915"/>
                  </a:lnTo>
                  <a:lnTo>
                    <a:pt x="34404" y="82042"/>
                  </a:lnTo>
                  <a:lnTo>
                    <a:pt x="34823" y="82296"/>
                  </a:lnTo>
                  <a:lnTo>
                    <a:pt x="35560" y="82042"/>
                  </a:lnTo>
                  <a:lnTo>
                    <a:pt x="35585" y="81915"/>
                  </a:lnTo>
                  <a:lnTo>
                    <a:pt x="35712" y="81407"/>
                  </a:lnTo>
                  <a:lnTo>
                    <a:pt x="34950" y="80137"/>
                  </a:lnTo>
                  <a:lnTo>
                    <a:pt x="34848" y="79629"/>
                  </a:lnTo>
                  <a:lnTo>
                    <a:pt x="34734" y="79375"/>
                  </a:lnTo>
                  <a:lnTo>
                    <a:pt x="35013" y="78994"/>
                  </a:lnTo>
                  <a:lnTo>
                    <a:pt x="35699" y="78359"/>
                  </a:lnTo>
                  <a:lnTo>
                    <a:pt x="34937" y="78105"/>
                  </a:lnTo>
                  <a:lnTo>
                    <a:pt x="34302" y="77724"/>
                  </a:lnTo>
                  <a:lnTo>
                    <a:pt x="33832" y="77089"/>
                  </a:lnTo>
                  <a:lnTo>
                    <a:pt x="33172" y="75946"/>
                  </a:lnTo>
                  <a:lnTo>
                    <a:pt x="32994" y="75311"/>
                  </a:lnTo>
                  <a:lnTo>
                    <a:pt x="33210" y="75184"/>
                  </a:lnTo>
                  <a:lnTo>
                    <a:pt x="33820" y="75311"/>
                  </a:lnTo>
                  <a:lnTo>
                    <a:pt x="34175" y="75311"/>
                  </a:lnTo>
                  <a:lnTo>
                    <a:pt x="34823" y="75565"/>
                  </a:lnTo>
                  <a:lnTo>
                    <a:pt x="35763" y="76327"/>
                  </a:lnTo>
                  <a:lnTo>
                    <a:pt x="35928" y="75819"/>
                  </a:lnTo>
                  <a:lnTo>
                    <a:pt x="36436" y="75438"/>
                  </a:lnTo>
                  <a:lnTo>
                    <a:pt x="37287" y="75311"/>
                  </a:lnTo>
                  <a:lnTo>
                    <a:pt x="37579" y="75438"/>
                  </a:lnTo>
                  <a:lnTo>
                    <a:pt x="38087" y="75438"/>
                  </a:lnTo>
                  <a:lnTo>
                    <a:pt x="40322" y="74041"/>
                  </a:lnTo>
                  <a:lnTo>
                    <a:pt x="40728" y="73533"/>
                  </a:lnTo>
                  <a:lnTo>
                    <a:pt x="40754" y="74422"/>
                  </a:lnTo>
                  <a:lnTo>
                    <a:pt x="40449" y="75438"/>
                  </a:lnTo>
                  <a:lnTo>
                    <a:pt x="41338" y="75184"/>
                  </a:lnTo>
                  <a:lnTo>
                    <a:pt x="42087" y="73533"/>
                  </a:lnTo>
                  <a:lnTo>
                    <a:pt x="42494" y="71247"/>
                  </a:lnTo>
                  <a:lnTo>
                    <a:pt x="42684" y="70231"/>
                  </a:lnTo>
                  <a:lnTo>
                    <a:pt x="43878" y="63373"/>
                  </a:lnTo>
                  <a:lnTo>
                    <a:pt x="44221" y="62357"/>
                  </a:lnTo>
                  <a:lnTo>
                    <a:pt x="44526" y="61468"/>
                  </a:lnTo>
                  <a:lnTo>
                    <a:pt x="46850" y="54610"/>
                  </a:lnTo>
                  <a:lnTo>
                    <a:pt x="50177" y="45466"/>
                  </a:lnTo>
                  <a:lnTo>
                    <a:pt x="51739" y="41656"/>
                  </a:lnTo>
                  <a:lnTo>
                    <a:pt x="52527" y="40005"/>
                  </a:lnTo>
                  <a:lnTo>
                    <a:pt x="52628" y="39370"/>
                  </a:lnTo>
                  <a:lnTo>
                    <a:pt x="52514" y="38354"/>
                  </a:lnTo>
                  <a:lnTo>
                    <a:pt x="52311" y="37846"/>
                  </a:lnTo>
                  <a:lnTo>
                    <a:pt x="52666" y="37846"/>
                  </a:lnTo>
                  <a:lnTo>
                    <a:pt x="54013" y="37084"/>
                  </a:lnTo>
                  <a:lnTo>
                    <a:pt x="54622" y="37338"/>
                  </a:lnTo>
                  <a:lnTo>
                    <a:pt x="54889" y="37211"/>
                  </a:lnTo>
                  <a:lnTo>
                    <a:pt x="55079" y="37084"/>
                  </a:lnTo>
                  <a:lnTo>
                    <a:pt x="55283" y="36957"/>
                  </a:lnTo>
                  <a:lnTo>
                    <a:pt x="53517" y="35687"/>
                  </a:lnTo>
                  <a:lnTo>
                    <a:pt x="53835" y="34798"/>
                  </a:lnTo>
                  <a:lnTo>
                    <a:pt x="56222" y="34544"/>
                  </a:lnTo>
                  <a:lnTo>
                    <a:pt x="57226" y="34544"/>
                  </a:lnTo>
                  <a:lnTo>
                    <a:pt x="57886" y="34163"/>
                  </a:lnTo>
                  <a:lnTo>
                    <a:pt x="58216" y="33655"/>
                  </a:lnTo>
                  <a:lnTo>
                    <a:pt x="58597" y="33401"/>
                  </a:lnTo>
                  <a:lnTo>
                    <a:pt x="58826" y="33020"/>
                  </a:lnTo>
                  <a:lnTo>
                    <a:pt x="58940" y="32766"/>
                  </a:lnTo>
                  <a:lnTo>
                    <a:pt x="59512" y="30734"/>
                  </a:lnTo>
                  <a:lnTo>
                    <a:pt x="59753" y="30480"/>
                  </a:lnTo>
                  <a:lnTo>
                    <a:pt x="60007" y="30226"/>
                  </a:lnTo>
                  <a:lnTo>
                    <a:pt x="60617" y="30353"/>
                  </a:lnTo>
                  <a:lnTo>
                    <a:pt x="60439" y="31623"/>
                  </a:lnTo>
                  <a:lnTo>
                    <a:pt x="60312" y="34290"/>
                  </a:lnTo>
                  <a:lnTo>
                    <a:pt x="61023" y="34417"/>
                  </a:lnTo>
                  <a:lnTo>
                    <a:pt x="62357" y="33782"/>
                  </a:lnTo>
                  <a:lnTo>
                    <a:pt x="62445" y="34417"/>
                  </a:lnTo>
                  <a:lnTo>
                    <a:pt x="62598" y="34671"/>
                  </a:lnTo>
                  <a:lnTo>
                    <a:pt x="63639" y="35433"/>
                  </a:lnTo>
                  <a:lnTo>
                    <a:pt x="63957" y="35941"/>
                  </a:lnTo>
                  <a:lnTo>
                    <a:pt x="64249" y="35814"/>
                  </a:lnTo>
                  <a:lnTo>
                    <a:pt x="64604" y="35433"/>
                  </a:lnTo>
                  <a:lnTo>
                    <a:pt x="64998" y="35179"/>
                  </a:lnTo>
                  <a:lnTo>
                    <a:pt x="65252" y="35179"/>
                  </a:lnTo>
                  <a:lnTo>
                    <a:pt x="65303" y="35306"/>
                  </a:lnTo>
                  <a:lnTo>
                    <a:pt x="65430" y="36830"/>
                  </a:lnTo>
                  <a:lnTo>
                    <a:pt x="66141" y="36957"/>
                  </a:lnTo>
                  <a:lnTo>
                    <a:pt x="67475" y="35687"/>
                  </a:lnTo>
                  <a:lnTo>
                    <a:pt x="67411" y="35941"/>
                  </a:lnTo>
                  <a:lnTo>
                    <a:pt x="67767" y="35687"/>
                  </a:lnTo>
                  <a:lnTo>
                    <a:pt x="68478" y="35179"/>
                  </a:lnTo>
                  <a:lnTo>
                    <a:pt x="68961" y="35433"/>
                  </a:lnTo>
                  <a:lnTo>
                    <a:pt x="68872" y="37592"/>
                  </a:lnTo>
                  <a:lnTo>
                    <a:pt x="68745" y="38227"/>
                  </a:lnTo>
                  <a:lnTo>
                    <a:pt x="68668" y="38862"/>
                  </a:lnTo>
                  <a:lnTo>
                    <a:pt x="69253" y="40005"/>
                  </a:lnTo>
                  <a:lnTo>
                    <a:pt x="70675" y="39497"/>
                  </a:lnTo>
                  <a:lnTo>
                    <a:pt x="71653" y="39878"/>
                  </a:lnTo>
                  <a:lnTo>
                    <a:pt x="72161" y="41021"/>
                  </a:lnTo>
                  <a:lnTo>
                    <a:pt x="72351" y="40894"/>
                  </a:lnTo>
                  <a:lnTo>
                    <a:pt x="72224" y="40005"/>
                  </a:lnTo>
                  <a:lnTo>
                    <a:pt x="72085" y="39497"/>
                  </a:lnTo>
                  <a:lnTo>
                    <a:pt x="71666" y="38735"/>
                  </a:lnTo>
                  <a:lnTo>
                    <a:pt x="71551" y="38481"/>
                  </a:lnTo>
                  <a:lnTo>
                    <a:pt x="74218" y="33655"/>
                  </a:lnTo>
                  <a:lnTo>
                    <a:pt x="73799" y="35179"/>
                  </a:lnTo>
                  <a:lnTo>
                    <a:pt x="73520" y="37211"/>
                  </a:lnTo>
                  <a:lnTo>
                    <a:pt x="73406" y="39497"/>
                  </a:lnTo>
                  <a:lnTo>
                    <a:pt x="73533" y="40259"/>
                  </a:lnTo>
                  <a:lnTo>
                    <a:pt x="73723" y="40767"/>
                  </a:lnTo>
                  <a:lnTo>
                    <a:pt x="74790" y="38608"/>
                  </a:lnTo>
                  <a:lnTo>
                    <a:pt x="74891" y="38354"/>
                  </a:lnTo>
                  <a:lnTo>
                    <a:pt x="75209" y="38862"/>
                  </a:lnTo>
                  <a:lnTo>
                    <a:pt x="75412" y="39370"/>
                  </a:lnTo>
                  <a:lnTo>
                    <a:pt x="75425" y="42672"/>
                  </a:lnTo>
                  <a:lnTo>
                    <a:pt x="75692" y="43053"/>
                  </a:lnTo>
                  <a:lnTo>
                    <a:pt x="76530" y="43053"/>
                  </a:lnTo>
                  <a:lnTo>
                    <a:pt x="76885" y="42545"/>
                  </a:lnTo>
                  <a:lnTo>
                    <a:pt x="77012" y="42164"/>
                  </a:lnTo>
                  <a:lnTo>
                    <a:pt x="77254" y="41910"/>
                  </a:lnTo>
                  <a:lnTo>
                    <a:pt x="77571" y="41656"/>
                  </a:lnTo>
                  <a:lnTo>
                    <a:pt x="77965" y="41402"/>
                  </a:lnTo>
                  <a:lnTo>
                    <a:pt x="78079" y="42164"/>
                  </a:lnTo>
                  <a:lnTo>
                    <a:pt x="78168" y="44196"/>
                  </a:lnTo>
                  <a:lnTo>
                    <a:pt x="78955" y="43815"/>
                  </a:lnTo>
                  <a:lnTo>
                    <a:pt x="79082" y="43180"/>
                  </a:lnTo>
                  <a:lnTo>
                    <a:pt x="79006" y="42164"/>
                  </a:lnTo>
                  <a:lnTo>
                    <a:pt x="78828" y="41402"/>
                  </a:lnTo>
                  <a:lnTo>
                    <a:pt x="78892" y="41021"/>
                  </a:lnTo>
                  <a:lnTo>
                    <a:pt x="79260" y="40640"/>
                  </a:lnTo>
                  <a:lnTo>
                    <a:pt x="79540" y="40259"/>
                  </a:lnTo>
                  <a:lnTo>
                    <a:pt x="80073" y="38354"/>
                  </a:lnTo>
                  <a:lnTo>
                    <a:pt x="80225" y="37211"/>
                  </a:lnTo>
                  <a:lnTo>
                    <a:pt x="80721" y="36576"/>
                  </a:lnTo>
                  <a:lnTo>
                    <a:pt x="81572" y="36449"/>
                  </a:lnTo>
                  <a:lnTo>
                    <a:pt x="81508" y="37592"/>
                  </a:lnTo>
                  <a:lnTo>
                    <a:pt x="81381" y="38227"/>
                  </a:lnTo>
                  <a:lnTo>
                    <a:pt x="80886" y="39497"/>
                  </a:lnTo>
                  <a:lnTo>
                    <a:pt x="79629" y="41656"/>
                  </a:lnTo>
                  <a:lnTo>
                    <a:pt x="80086" y="41783"/>
                  </a:lnTo>
                  <a:lnTo>
                    <a:pt x="80479" y="42164"/>
                  </a:lnTo>
                  <a:lnTo>
                    <a:pt x="80518" y="43180"/>
                  </a:lnTo>
                  <a:lnTo>
                    <a:pt x="80759" y="43815"/>
                  </a:lnTo>
                  <a:lnTo>
                    <a:pt x="81165" y="44069"/>
                  </a:lnTo>
                  <a:lnTo>
                    <a:pt x="81889" y="44958"/>
                  </a:lnTo>
                  <a:lnTo>
                    <a:pt x="82677" y="45720"/>
                  </a:lnTo>
                  <a:lnTo>
                    <a:pt x="83629" y="46736"/>
                  </a:lnTo>
                  <a:lnTo>
                    <a:pt x="84924" y="47371"/>
                  </a:lnTo>
                  <a:lnTo>
                    <a:pt x="85953" y="47752"/>
                  </a:lnTo>
                  <a:lnTo>
                    <a:pt x="86855" y="47498"/>
                  </a:lnTo>
                  <a:lnTo>
                    <a:pt x="87668" y="46355"/>
                  </a:lnTo>
                  <a:lnTo>
                    <a:pt x="90538" y="46736"/>
                  </a:lnTo>
                  <a:lnTo>
                    <a:pt x="91300" y="46355"/>
                  </a:lnTo>
                  <a:lnTo>
                    <a:pt x="92837" y="45593"/>
                  </a:lnTo>
                  <a:lnTo>
                    <a:pt x="96100" y="40386"/>
                  </a:lnTo>
                  <a:lnTo>
                    <a:pt x="96913" y="37846"/>
                  </a:lnTo>
                  <a:lnTo>
                    <a:pt x="97028" y="36449"/>
                  </a:lnTo>
                  <a:lnTo>
                    <a:pt x="97116" y="34798"/>
                  </a:lnTo>
                  <a:lnTo>
                    <a:pt x="97523" y="34544"/>
                  </a:lnTo>
                  <a:close/>
                </a:path>
                <a:path w="685165" h="654685">
                  <a:moveTo>
                    <a:pt x="191922" y="75361"/>
                  </a:moveTo>
                  <a:lnTo>
                    <a:pt x="191350" y="74091"/>
                  </a:lnTo>
                  <a:lnTo>
                    <a:pt x="191211" y="72821"/>
                  </a:lnTo>
                  <a:lnTo>
                    <a:pt x="190754" y="72821"/>
                  </a:lnTo>
                  <a:lnTo>
                    <a:pt x="190004" y="74091"/>
                  </a:lnTo>
                  <a:lnTo>
                    <a:pt x="188506" y="74091"/>
                  </a:lnTo>
                  <a:lnTo>
                    <a:pt x="188417" y="71551"/>
                  </a:lnTo>
                  <a:lnTo>
                    <a:pt x="188772" y="70281"/>
                  </a:lnTo>
                  <a:lnTo>
                    <a:pt x="188988" y="69011"/>
                  </a:lnTo>
                  <a:lnTo>
                    <a:pt x="188125" y="67741"/>
                  </a:lnTo>
                  <a:lnTo>
                    <a:pt x="186258" y="67741"/>
                  </a:lnTo>
                  <a:lnTo>
                    <a:pt x="186093" y="66471"/>
                  </a:lnTo>
                  <a:lnTo>
                    <a:pt x="186105" y="65201"/>
                  </a:lnTo>
                  <a:lnTo>
                    <a:pt x="185877" y="63931"/>
                  </a:lnTo>
                  <a:lnTo>
                    <a:pt x="185559" y="62661"/>
                  </a:lnTo>
                  <a:lnTo>
                    <a:pt x="185191" y="61391"/>
                  </a:lnTo>
                  <a:lnTo>
                    <a:pt x="183070" y="61391"/>
                  </a:lnTo>
                  <a:lnTo>
                    <a:pt x="183159" y="60121"/>
                  </a:lnTo>
                  <a:lnTo>
                    <a:pt x="182626" y="60121"/>
                  </a:lnTo>
                  <a:lnTo>
                    <a:pt x="181483" y="58851"/>
                  </a:lnTo>
                  <a:lnTo>
                    <a:pt x="181190" y="60121"/>
                  </a:lnTo>
                  <a:lnTo>
                    <a:pt x="176657" y="60121"/>
                  </a:lnTo>
                  <a:lnTo>
                    <a:pt x="176009" y="61391"/>
                  </a:lnTo>
                  <a:lnTo>
                    <a:pt x="175247" y="60121"/>
                  </a:lnTo>
                  <a:lnTo>
                    <a:pt x="169468" y="60121"/>
                  </a:lnTo>
                  <a:lnTo>
                    <a:pt x="167259" y="58851"/>
                  </a:lnTo>
                  <a:lnTo>
                    <a:pt x="165404" y="58851"/>
                  </a:lnTo>
                  <a:lnTo>
                    <a:pt x="163918" y="60121"/>
                  </a:lnTo>
                  <a:lnTo>
                    <a:pt x="163563" y="60121"/>
                  </a:lnTo>
                  <a:lnTo>
                    <a:pt x="162648" y="58851"/>
                  </a:lnTo>
                  <a:lnTo>
                    <a:pt x="161213" y="60121"/>
                  </a:lnTo>
                  <a:lnTo>
                    <a:pt x="158216" y="60121"/>
                  </a:lnTo>
                  <a:lnTo>
                    <a:pt x="156337" y="61391"/>
                  </a:lnTo>
                  <a:lnTo>
                    <a:pt x="151688" y="61391"/>
                  </a:lnTo>
                  <a:lnTo>
                    <a:pt x="149288" y="62661"/>
                  </a:lnTo>
                  <a:lnTo>
                    <a:pt x="148475" y="63931"/>
                  </a:lnTo>
                  <a:lnTo>
                    <a:pt x="147574" y="63931"/>
                  </a:lnTo>
                  <a:lnTo>
                    <a:pt x="146964" y="62661"/>
                  </a:lnTo>
                  <a:lnTo>
                    <a:pt x="146227" y="63931"/>
                  </a:lnTo>
                  <a:lnTo>
                    <a:pt x="144119" y="63931"/>
                  </a:lnTo>
                  <a:lnTo>
                    <a:pt x="143319" y="65201"/>
                  </a:lnTo>
                  <a:lnTo>
                    <a:pt x="137299" y="65201"/>
                  </a:lnTo>
                  <a:lnTo>
                    <a:pt x="136626" y="66471"/>
                  </a:lnTo>
                  <a:lnTo>
                    <a:pt x="135445" y="66471"/>
                  </a:lnTo>
                  <a:lnTo>
                    <a:pt x="135445" y="84251"/>
                  </a:lnTo>
                  <a:lnTo>
                    <a:pt x="134696" y="84251"/>
                  </a:lnTo>
                  <a:lnTo>
                    <a:pt x="135039" y="82981"/>
                  </a:lnTo>
                  <a:lnTo>
                    <a:pt x="135445" y="84251"/>
                  </a:lnTo>
                  <a:lnTo>
                    <a:pt x="135445" y="66471"/>
                  </a:lnTo>
                  <a:lnTo>
                    <a:pt x="131749" y="66471"/>
                  </a:lnTo>
                  <a:lnTo>
                    <a:pt x="130022" y="67741"/>
                  </a:lnTo>
                  <a:lnTo>
                    <a:pt x="129235" y="67741"/>
                  </a:lnTo>
                  <a:lnTo>
                    <a:pt x="128536" y="69011"/>
                  </a:lnTo>
                  <a:lnTo>
                    <a:pt x="125831" y="69011"/>
                  </a:lnTo>
                  <a:lnTo>
                    <a:pt x="125425" y="67741"/>
                  </a:lnTo>
                  <a:lnTo>
                    <a:pt x="125031" y="67741"/>
                  </a:lnTo>
                  <a:lnTo>
                    <a:pt x="124637" y="69011"/>
                  </a:lnTo>
                  <a:lnTo>
                    <a:pt x="122516" y="69011"/>
                  </a:lnTo>
                  <a:lnTo>
                    <a:pt x="121412" y="70281"/>
                  </a:lnTo>
                  <a:lnTo>
                    <a:pt x="120865" y="69011"/>
                  </a:lnTo>
                  <a:lnTo>
                    <a:pt x="120675" y="69011"/>
                  </a:lnTo>
                  <a:lnTo>
                    <a:pt x="121081" y="66471"/>
                  </a:lnTo>
                  <a:lnTo>
                    <a:pt x="121234" y="65201"/>
                  </a:lnTo>
                  <a:lnTo>
                    <a:pt x="120408" y="65201"/>
                  </a:lnTo>
                  <a:lnTo>
                    <a:pt x="120192" y="63931"/>
                  </a:lnTo>
                  <a:lnTo>
                    <a:pt x="121780" y="63931"/>
                  </a:lnTo>
                  <a:lnTo>
                    <a:pt x="122339" y="62661"/>
                  </a:lnTo>
                  <a:lnTo>
                    <a:pt x="123913" y="62661"/>
                  </a:lnTo>
                  <a:lnTo>
                    <a:pt x="123850" y="61391"/>
                  </a:lnTo>
                  <a:lnTo>
                    <a:pt x="124193" y="60121"/>
                  </a:lnTo>
                  <a:lnTo>
                    <a:pt x="124942" y="58851"/>
                  </a:lnTo>
                  <a:lnTo>
                    <a:pt x="122605" y="58851"/>
                  </a:lnTo>
                  <a:lnTo>
                    <a:pt x="124891" y="57581"/>
                  </a:lnTo>
                  <a:lnTo>
                    <a:pt x="126136" y="57581"/>
                  </a:lnTo>
                  <a:lnTo>
                    <a:pt x="126339" y="56311"/>
                  </a:lnTo>
                  <a:lnTo>
                    <a:pt x="126326" y="55041"/>
                  </a:lnTo>
                  <a:lnTo>
                    <a:pt x="126542" y="55041"/>
                  </a:lnTo>
                  <a:lnTo>
                    <a:pt x="126492" y="53771"/>
                  </a:lnTo>
                  <a:lnTo>
                    <a:pt x="126898" y="53771"/>
                  </a:lnTo>
                  <a:lnTo>
                    <a:pt x="127736" y="52501"/>
                  </a:lnTo>
                  <a:lnTo>
                    <a:pt x="129032" y="52501"/>
                  </a:lnTo>
                  <a:lnTo>
                    <a:pt x="129197" y="51231"/>
                  </a:lnTo>
                  <a:lnTo>
                    <a:pt x="129057" y="51231"/>
                  </a:lnTo>
                  <a:lnTo>
                    <a:pt x="127330" y="48691"/>
                  </a:lnTo>
                  <a:lnTo>
                    <a:pt x="129209" y="48691"/>
                  </a:lnTo>
                  <a:lnTo>
                    <a:pt x="130543" y="47421"/>
                  </a:lnTo>
                  <a:lnTo>
                    <a:pt x="131381" y="46151"/>
                  </a:lnTo>
                  <a:lnTo>
                    <a:pt x="131737" y="44881"/>
                  </a:lnTo>
                  <a:lnTo>
                    <a:pt x="132511" y="42341"/>
                  </a:lnTo>
                  <a:lnTo>
                    <a:pt x="132867" y="42341"/>
                  </a:lnTo>
                  <a:lnTo>
                    <a:pt x="132829" y="41071"/>
                  </a:lnTo>
                  <a:lnTo>
                    <a:pt x="134315" y="39801"/>
                  </a:lnTo>
                  <a:lnTo>
                    <a:pt x="135318" y="39801"/>
                  </a:lnTo>
                  <a:lnTo>
                    <a:pt x="135813" y="38531"/>
                  </a:lnTo>
                  <a:lnTo>
                    <a:pt x="136385" y="37261"/>
                  </a:lnTo>
                  <a:lnTo>
                    <a:pt x="137744" y="33451"/>
                  </a:lnTo>
                  <a:lnTo>
                    <a:pt x="137769" y="32181"/>
                  </a:lnTo>
                  <a:lnTo>
                    <a:pt x="137248" y="30911"/>
                  </a:lnTo>
                  <a:lnTo>
                    <a:pt x="136029" y="29641"/>
                  </a:lnTo>
                  <a:lnTo>
                    <a:pt x="134531" y="28371"/>
                  </a:lnTo>
                  <a:lnTo>
                    <a:pt x="133807" y="27101"/>
                  </a:lnTo>
                  <a:lnTo>
                    <a:pt x="132562" y="25831"/>
                  </a:lnTo>
                  <a:lnTo>
                    <a:pt x="130759" y="27101"/>
                  </a:lnTo>
                  <a:lnTo>
                    <a:pt x="128574" y="27101"/>
                  </a:lnTo>
                  <a:lnTo>
                    <a:pt x="126555" y="28371"/>
                  </a:lnTo>
                  <a:lnTo>
                    <a:pt x="125361" y="28371"/>
                  </a:lnTo>
                  <a:lnTo>
                    <a:pt x="124218" y="29641"/>
                  </a:lnTo>
                  <a:lnTo>
                    <a:pt x="123126" y="29641"/>
                  </a:lnTo>
                  <a:lnTo>
                    <a:pt x="122161" y="30911"/>
                  </a:lnTo>
                  <a:lnTo>
                    <a:pt x="120967" y="33451"/>
                  </a:lnTo>
                  <a:lnTo>
                    <a:pt x="120370" y="33451"/>
                  </a:lnTo>
                  <a:lnTo>
                    <a:pt x="118668" y="35991"/>
                  </a:lnTo>
                  <a:lnTo>
                    <a:pt x="117919" y="37261"/>
                  </a:lnTo>
                  <a:lnTo>
                    <a:pt x="117475" y="37261"/>
                  </a:lnTo>
                  <a:lnTo>
                    <a:pt x="117259" y="38531"/>
                  </a:lnTo>
                  <a:lnTo>
                    <a:pt x="116446" y="38531"/>
                  </a:lnTo>
                  <a:lnTo>
                    <a:pt x="115836" y="39801"/>
                  </a:lnTo>
                  <a:lnTo>
                    <a:pt x="115468" y="39801"/>
                  </a:lnTo>
                  <a:lnTo>
                    <a:pt x="115328" y="41071"/>
                  </a:lnTo>
                  <a:lnTo>
                    <a:pt x="115138" y="41071"/>
                  </a:lnTo>
                  <a:lnTo>
                    <a:pt x="114935" y="42341"/>
                  </a:lnTo>
                  <a:lnTo>
                    <a:pt x="113995" y="42341"/>
                  </a:lnTo>
                  <a:lnTo>
                    <a:pt x="113601" y="43611"/>
                  </a:lnTo>
                  <a:lnTo>
                    <a:pt x="114020" y="44881"/>
                  </a:lnTo>
                  <a:lnTo>
                    <a:pt x="112433" y="44881"/>
                  </a:lnTo>
                  <a:lnTo>
                    <a:pt x="112229" y="46151"/>
                  </a:lnTo>
                  <a:lnTo>
                    <a:pt x="111899" y="47421"/>
                  </a:lnTo>
                  <a:lnTo>
                    <a:pt x="111417" y="49961"/>
                  </a:lnTo>
                  <a:lnTo>
                    <a:pt x="110070" y="49961"/>
                  </a:lnTo>
                  <a:lnTo>
                    <a:pt x="109016" y="51231"/>
                  </a:lnTo>
                  <a:lnTo>
                    <a:pt x="108292" y="52501"/>
                  </a:lnTo>
                  <a:lnTo>
                    <a:pt x="107772" y="55041"/>
                  </a:lnTo>
                  <a:lnTo>
                    <a:pt x="107340" y="56311"/>
                  </a:lnTo>
                  <a:lnTo>
                    <a:pt x="107276" y="57581"/>
                  </a:lnTo>
                  <a:lnTo>
                    <a:pt x="105930" y="57581"/>
                  </a:lnTo>
                  <a:lnTo>
                    <a:pt x="105308" y="58851"/>
                  </a:lnTo>
                  <a:lnTo>
                    <a:pt x="105422" y="60121"/>
                  </a:lnTo>
                  <a:lnTo>
                    <a:pt x="102743" y="62661"/>
                  </a:lnTo>
                  <a:lnTo>
                    <a:pt x="102743" y="63931"/>
                  </a:lnTo>
                  <a:lnTo>
                    <a:pt x="102450" y="65201"/>
                  </a:lnTo>
                  <a:lnTo>
                    <a:pt x="101854" y="65201"/>
                  </a:lnTo>
                  <a:lnTo>
                    <a:pt x="101041" y="66471"/>
                  </a:lnTo>
                  <a:lnTo>
                    <a:pt x="99923" y="67741"/>
                  </a:lnTo>
                  <a:lnTo>
                    <a:pt x="99034" y="69011"/>
                  </a:lnTo>
                  <a:lnTo>
                    <a:pt x="98361" y="69011"/>
                  </a:lnTo>
                  <a:lnTo>
                    <a:pt x="97764" y="70281"/>
                  </a:lnTo>
                  <a:lnTo>
                    <a:pt x="97396" y="71551"/>
                  </a:lnTo>
                  <a:lnTo>
                    <a:pt x="97116" y="72821"/>
                  </a:lnTo>
                  <a:lnTo>
                    <a:pt x="96062" y="72821"/>
                  </a:lnTo>
                  <a:lnTo>
                    <a:pt x="95415" y="74091"/>
                  </a:lnTo>
                  <a:lnTo>
                    <a:pt x="95173" y="74091"/>
                  </a:lnTo>
                  <a:lnTo>
                    <a:pt x="91719" y="75361"/>
                  </a:lnTo>
                  <a:lnTo>
                    <a:pt x="89535" y="77901"/>
                  </a:lnTo>
                  <a:lnTo>
                    <a:pt x="88607" y="80441"/>
                  </a:lnTo>
                  <a:lnTo>
                    <a:pt x="88963" y="81711"/>
                  </a:lnTo>
                  <a:lnTo>
                    <a:pt x="89750" y="82981"/>
                  </a:lnTo>
                  <a:lnTo>
                    <a:pt x="90944" y="81711"/>
                  </a:lnTo>
                  <a:lnTo>
                    <a:pt x="91706" y="82981"/>
                  </a:lnTo>
                  <a:lnTo>
                    <a:pt x="91554" y="83515"/>
                  </a:lnTo>
                  <a:lnTo>
                    <a:pt x="91554" y="129971"/>
                  </a:lnTo>
                  <a:lnTo>
                    <a:pt x="90652" y="128701"/>
                  </a:lnTo>
                  <a:lnTo>
                    <a:pt x="91249" y="128701"/>
                  </a:lnTo>
                  <a:lnTo>
                    <a:pt x="91554" y="129971"/>
                  </a:lnTo>
                  <a:lnTo>
                    <a:pt x="91554" y="83515"/>
                  </a:lnTo>
                  <a:lnTo>
                    <a:pt x="91338" y="84251"/>
                  </a:lnTo>
                  <a:lnTo>
                    <a:pt x="89852" y="84251"/>
                  </a:lnTo>
                  <a:lnTo>
                    <a:pt x="89484" y="85521"/>
                  </a:lnTo>
                  <a:lnTo>
                    <a:pt x="89268" y="88061"/>
                  </a:lnTo>
                  <a:lnTo>
                    <a:pt x="88849" y="89331"/>
                  </a:lnTo>
                  <a:lnTo>
                    <a:pt x="88163" y="90601"/>
                  </a:lnTo>
                  <a:lnTo>
                    <a:pt x="87350" y="90601"/>
                  </a:lnTo>
                  <a:lnTo>
                    <a:pt x="86995" y="91871"/>
                  </a:lnTo>
                  <a:lnTo>
                    <a:pt x="86753" y="91871"/>
                  </a:lnTo>
                  <a:lnTo>
                    <a:pt x="86614" y="93141"/>
                  </a:lnTo>
                  <a:lnTo>
                    <a:pt x="86017" y="93141"/>
                  </a:lnTo>
                  <a:lnTo>
                    <a:pt x="85191" y="94411"/>
                  </a:lnTo>
                  <a:lnTo>
                    <a:pt x="84670" y="95681"/>
                  </a:lnTo>
                  <a:lnTo>
                    <a:pt x="84632" y="137591"/>
                  </a:lnTo>
                  <a:lnTo>
                    <a:pt x="83972" y="137591"/>
                  </a:lnTo>
                  <a:lnTo>
                    <a:pt x="83502" y="136321"/>
                  </a:lnTo>
                  <a:lnTo>
                    <a:pt x="84518" y="136321"/>
                  </a:lnTo>
                  <a:lnTo>
                    <a:pt x="84632" y="137591"/>
                  </a:lnTo>
                  <a:lnTo>
                    <a:pt x="84632" y="95783"/>
                  </a:lnTo>
                  <a:lnTo>
                    <a:pt x="83667" y="98221"/>
                  </a:lnTo>
                  <a:lnTo>
                    <a:pt x="83756" y="99491"/>
                  </a:lnTo>
                  <a:lnTo>
                    <a:pt x="82613" y="99491"/>
                  </a:lnTo>
                  <a:lnTo>
                    <a:pt x="81508" y="102031"/>
                  </a:lnTo>
                  <a:lnTo>
                    <a:pt x="80911" y="103301"/>
                  </a:lnTo>
                  <a:lnTo>
                    <a:pt x="80213" y="104571"/>
                  </a:lnTo>
                  <a:lnTo>
                    <a:pt x="80073" y="105841"/>
                  </a:lnTo>
                  <a:lnTo>
                    <a:pt x="80479" y="105841"/>
                  </a:lnTo>
                  <a:lnTo>
                    <a:pt x="79476" y="107111"/>
                  </a:lnTo>
                  <a:lnTo>
                    <a:pt x="79095" y="108381"/>
                  </a:lnTo>
                  <a:lnTo>
                    <a:pt x="79298" y="108381"/>
                  </a:lnTo>
                  <a:lnTo>
                    <a:pt x="77736" y="110921"/>
                  </a:lnTo>
                  <a:lnTo>
                    <a:pt x="76327" y="112191"/>
                  </a:lnTo>
                  <a:lnTo>
                    <a:pt x="75285" y="114731"/>
                  </a:lnTo>
                  <a:lnTo>
                    <a:pt x="74942" y="116001"/>
                  </a:lnTo>
                  <a:lnTo>
                    <a:pt x="75311" y="117271"/>
                  </a:lnTo>
                  <a:lnTo>
                    <a:pt x="74015" y="117271"/>
                  </a:lnTo>
                  <a:lnTo>
                    <a:pt x="73101" y="118541"/>
                  </a:lnTo>
                  <a:lnTo>
                    <a:pt x="72555" y="119811"/>
                  </a:lnTo>
                  <a:lnTo>
                    <a:pt x="70472" y="123621"/>
                  </a:lnTo>
                  <a:lnTo>
                    <a:pt x="69938" y="123621"/>
                  </a:lnTo>
                  <a:lnTo>
                    <a:pt x="69748" y="124891"/>
                  </a:lnTo>
                  <a:lnTo>
                    <a:pt x="69900" y="126161"/>
                  </a:lnTo>
                  <a:lnTo>
                    <a:pt x="70523" y="124891"/>
                  </a:lnTo>
                  <a:lnTo>
                    <a:pt x="70878" y="124891"/>
                  </a:lnTo>
                  <a:lnTo>
                    <a:pt x="71628" y="126161"/>
                  </a:lnTo>
                  <a:lnTo>
                    <a:pt x="70053" y="126161"/>
                  </a:lnTo>
                  <a:lnTo>
                    <a:pt x="70218" y="127431"/>
                  </a:lnTo>
                  <a:lnTo>
                    <a:pt x="70815" y="127431"/>
                  </a:lnTo>
                  <a:lnTo>
                    <a:pt x="74345" y="128701"/>
                  </a:lnTo>
                  <a:lnTo>
                    <a:pt x="74726" y="128701"/>
                  </a:lnTo>
                  <a:lnTo>
                    <a:pt x="75425" y="127431"/>
                  </a:lnTo>
                  <a:lnTo>
                    <a:pt x="75666" y="127431"/>
                  </a:lnTo>
                  <a:lnTo>
                    <a:pt x="75780" y="128701"/>
                  </a:lnTo>
                  <a:lnTo>
                    <a:pt x="75552" y="128701"/>
                  </a:lnTo>
                  <a:lnTo>
                    <a:pt x="74968" y="129971"/>
                  </a:lnTo>
                  <a:lnTo>
                    <a:pt x="74269" y="131241"/>
                  </a:lnTo>
                  <a:lnTo>
                    <a:pt x="73850" y="131241"/>
                  </a:lnTo>
                  <a:lnTo>
                    <a:pt x="74434" y="132511"/>
                  </a:lnTo>
                  <a:lnTo>
                    <a:pt x="75145" y="133781"/>
                  </a:lnTo>
                  <a:lnTo>
                    <a:pt x="75679" y="136321"/>
                  </a:lnTo>
                  <a:lnTo>
                    <a:pt x="75984" y="136321"/>
                  </a:lnTo>
                  <a:lnTo>
                    <a:pt x="77139" y="135051"/>
                  </a:lnTo>
                  <a:lnTo>
                    <a:pt x="77749" y="136321"/>
                  </a:lnTo>
                  <a:lnTo>
                    <a:pt x="78841" y="136321"/>
                  </a:lnTo>
                  <a:lnTo>
                    <a:pt x="81330" y="137591"/>
                  </a:lnTo>
                  <a:lnTo>
                    <a:pt x="82842" y="137591"/>
                  </a:lnTo>
                  <a:lnTo>
                    <a:pt x="84137" y="138861"/>
                  </a:lnTo>
                  <a:lnTo>
                    <a:pt x="85864" y="138861"/>
                  </a:lnTo>
                  <a:lnTo>
                    <a:pt x="85750" y="136321"/>
                  </a:lnTo>
                  <a:lnTo>
                    <a:pt x="85598" y="135051"/>
                  </a:lnTo>
                  <a:lnTo>
                    <a:pt x="85737" y="135051"/>
                  </a:lnTo>
                  <a:lnTo>
                    <a:pt x="85674" y="132511"/>
                  </a:lnTo>
                  <a:lnTo>
                    <a:pt x="86144" y="131241"/>
                  </a:lnTo>
                  <a:lnTo>
                    <a:pt x="87147" y="131241"/>
                  </a:lnTo>
                  <a:lnTo>
                    <a:pt x="88493" y="132511"/>
                  </a:lnTo>
                  <a:lnTo>
                    <a:pt x="90627" y="132511"/>
                  </a:lnTo>
                  <a:lnTo>
                    <a:pt x="90995" y="131241"/>
                  </a:lnTo>
                  <a:lnTo>
                    <a:pt x="93421" y="131241"/>
                  </a:lnTo>
                  <a:lnTo>
                    <a:pt x="93167" y="129971"/>
                  </a:lnTo>
                  <a:lnTo>
                    <a:pt x="92900" y="128701"/>
                  </a:lnTo>
                  <a:lnTo>
                    <a:pt x="93954" y="128701"/>
                  </a:lnTo>
                  <a:lnTo>
                    <a:pt x="92290" y="127431"/>
                  </a:lnTo>
                  <a:lnTo>
                    <a:pt x="93878" y="126161"/>
                  </a:lnTo>
                  <a:lnTo>
                    <a:pt x="94386" y="126161"/>
                  </a:lnTo>
                  <a:lnTo>
                    <a:pt x="94475" y="124891"/>
                  </a:lnTo>
                  <a:lnTo>
                    <a:pt x="94234" y="124891"/>
                  </a:lnTo>
                  <a:lnTo>
                    <a:pt x="93675" y="123621"/>
                  </a:lnTo>
                  <a:lnTo>
                    <a:pt x="94170" y="122351"/>
                  </a:lnTo>
                  <a:lnTo>
                    <a:pt x="94678" y="122351"/>
                  </a:lnTo>
                  <a:lnTo>
                    <a:pt x="95173" y="123621"/>
                  </a:lnTo>
                  <a:lnTo>
                    <a:pt x="97434" y="123621"/>
                  </a:lnTo>
                  <a:lnTo>
                    <a:pt x="97370" y="122351"/>
                  </a:lnTo>
                  <a:lnTo>
                    <a:pt x="98094" y="122351"/>
                  </a:lnTo>
                  <a:lnTo>
                    <a:pt x="99148" y="121081"/>
                  </a:lnTo>
                  <a:lnTo>
                    <a:pt x="99885" y="118541"/>
                  </a:lnTo>
                  <a:lnTo>
                    <a:pt x="99225" y="118541"/>
                  </a:lnTo>
                  <a:lnTo>
                    <a:pt x="98806" y="117271"/>
                  </a:lnTo>
                  <a:lnTo>
                    <a:pt x="98666" y="117271"/>
                  </a:lnTo>
                  <a:lnTo>
                    <a:pt x="98602" y="116001"/>
                  </a:lnTo>
                  <a:lnTo>
                    <a:pt x="98958" y="116001"/>
                  </a:lnTo>
                  <a:lnTo>
                    <a:pt x="99707" y="117271"/>
                  </a:lnTo>
                  <a:lnTo>
                    <a:pt x="100164" y="116001"/>
                  </a:lnTo>
                  <a:lnTo>
                    <a:pt x="99834" y="113461"/>
                  </a:lnTo>
                  <a:lnTo>
                    <a:pt x="100126" y="112191"/>
                  </a:lnTo>
                  <a:lnTo>
                    <a:pt x="100317" y="112191"/>
                  </a:lnTo>
                  <a:lnTo>
                    <a:pt x="100723" y="110921"/>
                  </a:lnTo>
                  <a:lnTo>
                    <a:pt x="101549" y="110921"/>
                  </a:lnTo>
                  <a:lnTo>
                    <a:pt x="101790" y="109651"/>
                  </a:lnTo>
                  <a:lnTo>
                    <a:pt x="102298" y="109651"/>
                  </a:lnTo>
                  <a:lnTo>
                    <a:pt x="103098" y="108381"/>
                  </a:lnTo>
                  <a:lnTo>
                    <a:pt x="104063" y="108381"/>
                  </a:lnTo>
                  <a:lnTo>
                    <a:pt x="104825" y="107111"/>
                  </a:lnTo>
                  <a:lnTo>
                    <a:pt x="104597" y="105841"/>
                  </a:lnTo>
                  <a:lnTo>
                    <a:pt x="104952" y="105841"/>
                  </a:lnTo>
                  <a:lnTo>
                    <a:pt x="105321" y="104571"/>
                  </a:lnTo>
                  <a:lnTo>
                    <a:pt x="106019" y="104571"/>
                  </a:lnTo>
                  <a:lnTo>
                    <a:pt x="106032" y="103301"/>
                  </a:lnTo>
                  <a:lnTo>
                    <a:pt x="105371" y="100761"/>
                  </a:lnTo>
                  <a:lnTo>
                    <a:pt x="106324" y="100761"/>
                  </a:lnTo>
                  <a:lnTo>
                    <a:pt x="106794" y="99491"/>
                  </a:lnTo>
                  <a:lnTo>
                    <a:pt x="106476" y="99491"/>
                  </a:lnTo>
                  <a:lnTo>
                    <a:pt x="106362" y="97028"/>
                  </a:lnTo>
                  <a:lnTo>
                    <a:pt x="107365" y="98221"/>
                  </a:lnTo>
                  <a:lnTo>
                    <a:pt x="108204" y="98221"/>
                  </a:lnTo>
                  <a:lnTo>
                    <a:pt x="108191" y="96951"/>
                  </a:lnTo>
                  <a:lnTo>
                    <a:pt x="108432" y="95681"/>
                  </a:lnTo>
                  <a:lnTo>
                    <a:pt x="108927" y="95681"/>
                  </a:lnTo>
                  <a:lnTo>
                    <a:pt x="109601" y="94411"/>
                  </a:lnTo>
                  <a:lnTo>
                    <a:pt x="109880" y="91871"/>
                  </a:lnTo>
                  <a:lnTo>
                    <a:pt x="110998" y="91871"/>
                  </a:lnTo>
                  <a:lnTo>
                    <a:pt x="112204" y="93141"/>
                  </a:lnTo>
                  <a:lnTo>
                    <a:pt x="112941" y="93141"/>
                  </a:lnTo>
                  <a:lnTo>
                    <a:pt x="113195" y="94411"/>
                  </a:lnTo>
                  <a:lnTo>
                    <a:pt x="113499" y="95681"/>
                  </a:lnTo>
                  <a:lnTo>
                    <a:pt x="114503" y="95681"/>
                  </a:lnTo>
                  <a:lnTo>
                    <a:pt x="115252" y="96951"/>
                  </a:lnTo>
                  <a:lnTo>
                    <a:pt x="115849" y="96951"/>
                  </a:lnTo>
                  <a:lnTo>
                    <a:pt x="115506" y="98221"/>
                  </a:lnTo>
                  <a:lnTo>
                    <a:pt x="115570" y="99491"/>
                  </a:lnTo>
                  <a:lnTo>
                    <a:pt x="116700" y="99491"/>
                  </a:lnTo>
                  <a:lnTo>
                    <a:pt x="117144" y="100761"/>
                  </a:lnTo>
                  <a:lnTo>
                    <a:pt x="117779" y="102031"/>
                  </a:lnTo>
                  <a:lnTo>
                    <a:pt x="118211" y="102031"/>
                  </a:lnTo>
                  <a:lnTo>
                    <a:pt x="118668" y="103301"/>
                  </a:lnTo>
                  <a:lnTo>
                    <a:pt x="118910" y="104571"/>
                  </a:lnTo>
                  <a:lnTo>
                    <a:pt x="121094" y="104571"/>
                  </a:lnTo>
                  <a:lnTo>
                    <a:pt x="120103" y="105841"/>
                  </a:lnTo>
                  <a:lnTo>
                    <a:pt x="119964" y="107111"/>
                  </a:lnTo>
                  <a:lnTo>
                    <a:pt x="120675" y="108381"/>
                  </a:lnTo>
                  <a:lnTo>
                    <a:pt x="121678" y="108381"/>
                  </a:lnTo>
                  <a:lnTo>
                    <a:pt x="122199" y="109651"/>
                  </a:lnTo>
                  <a:lnTo>
                    <a:pt x="122262" y="110921"/>
                  </a:lnTo>
                  <a:lnTo>
                    <a:pt x="124980" y="110921"/>
                  </a:lnTo>
                  <a:lnTo>
                    <a:pt x="125234" y="112191"/>
                  </a:lnTo>
                  <a:lnTo>
                    <a:pt x="124968" y="113461"/>
                  </a:lnTo>
                  <a:lnTo>
                    <a:pt x="123367" y="114731"/>
                  </a:lnTo>
                  <a:lnTo>
                    <a:pt x="122745" y="114731"/>
                  </a:lnTo>
                  <a:lnTo>
                    <a:pt x="122313" y="116001"/>
                  </a:lnTo>
                  <a:lnTo>
                    <a:pt x="124104" y="116001"/>
                  </a:lnTo>
                  <a:lnTo>
                    <a:pt x="124853" y="114731"/>
                  </a:lnTo>
                  <a:lnTo>
                    <a:pt x="125679" y="114731"/>
                  </a:lnTo>
                  <a:lnTo>
                    <a:pt x="125133" y="116001"/>
                  </a:lnTo>
                  <a:lnTo>
                    <a:pt x="125437" y="117271"/>
                  </a:lnTo>
                  <a:lnTo>
                    <a:pt x="126606" y="119811"/>
                  </a:lnTo>
                  <a:lnTo>
                    <a:pt x="128219" y="118541"/>
                  </a:lnTo>
                  <a:lnTo>
                    <a:pt x="128511" y="118541"/>
                  </a:lnTo>
                  <a:lnTo>
                    <a:pt x="128917" y="119811"/>
                  </a:lnTo>
                  <a:lnTo>
                    <a:pt x="128435" y="121081"/>
                  </a:lnTo>
                  <a:lnTo>
                    <a:pt x="128460" y="122351"/>
                  </a:lnTo>
                  <a:lnTo>
                    <a:pt x="128625" y="123621"/>
                  </a:lnTo>
                  <a:lnTo>
                    <a:pt x="131305" y="123621"/>
                  </a:lnTo>
                  <a:lnTo>
                    <a:pt x="130606" y="124891"/>
                  </a:lnTo>
                  <a:lnTo>
                    <a:pt x="131203" y="126161"/>
                  </a:lnTo>
                  <a:lnTo>
                    <a:pt x="133070" y="128701"/>
                  </a:lnTo>
                  <a:lnTo>
                    <a:pt x="133604" y="128701"/>
                  </a:lnTo>
                  <a:lnTo>
                    <a:pt x="134061" y="129971"/>
                  </a:lnTo>
                  <a:lnTo>
                    <a:pt x="134658" y="131241"/>
                  </a:lnTo>
                  <a:lnTo>
                    <a:pt x="136245" y="131241"/>
                  </a:lnTo>
                  <a:lnTo>
                    <a:pt x="136626" y="132511"/>
                  </a:lnTo>
                  <a:lnTo>
                    <a:pt x="136334" y="133781"/>
                  </a:lnTo>
                  <a:lnTo>
                    <a:pt x="137198" y="133781"/>
                  </a:lnTo>
                  <a:lnTo>
                    <a:pt x="137401" y="135051"/>
                  </a:lnTo>
                  <a:lnTo>
                    <a:pt x="137629" y="135051"/>
                  </a:lnTo>
                  <a:lnTo>
                    <a:pt x="138239" y="136321"/>
                  </a:lnTo>
                  <a:lnTo>
                    <a:pt x="138963" y="136321"/>
                  </a:lnTo>
                  <a:lnTo>
                    <a:pt x="139369" y="137591"/>
                  </a:lnTo>
                  <a:lnTo>
                    <a:pt x="139611" y="138861"/>
                  </a:lnTo>
                  <a:lnTo>
                    <a:pt x="139839" y="138861"/>
                  </a:lnTo>
                  <a:lnTo>
                    <a:pt x="139687" y="140131"/>
                  </a:lnTo>
                  <a:lnTo>
                    <a:pt x="139103" y="141401"/>
                  </a:lnTo>
                  <a:lnTo>
                    <a:pt x="143332" y="141401"/>
                  </a:lnTo>
                  <a:lnTo>
                    <a:pt x="143395" y="142671"/>
                  </a:lnTo>
                  <a:lnTo>
                    <a:pt x="143624" y="142671"/>
                  </a:lnTo>
                  <a:lnTo>
                    <a:pt x="144995" y="145211"/>
                  </a:lnTo>
                  <a:lnTo>
                    <a:pt x="145389" y="146481"/>
                  </a:lnTo>
                  <a:lnTo>
                    <a:pt x="145834" y="147751"/>
                  </a:lnTo>
                  <a:lnTo>
                    <a:pt x="147777" y="147751"/>
                  </a:lnTo>
                  <a:lnTo>
                    <a:pt x="147586" y="149021"/>
                  </a:lnTo>
                  <a:lnTo>
                    <a:pt x="147586" y="150291"/>
                  </a:lnTo>
                  <a:lnTo>
                    <a:pt x="147815" y="150291"/>
                  </a:lnTo>
                  <a:lnTo>
                    <a:pt x="147866" y="151561"/>
                  </a:lnTo>
                  <a:lnTo>
                    <a:pt x="148653" y="151561"/>
                  </a:lnTo>
                  <a:lnTo>
                    <a:pt x="149783" y="152831"/>
                  </a:lnTo>
                  <a:lnTo>
                    <a:pt x="154292" y="152831"/>
                  </a:lnTo>
                  <a:lnTo>
                    <a:pt x="154952" y="151561"/>
                  </a:lnTo>
                  <a:lnTo>
                    <a:pt x="155359" y="151561"/>
                  </a:lnTo>
                  <a:lnTo>
                    <a:pt x="155778" y="152831"/>
                  </a:lnTo>
                  <a:lnTo>
                    <a:pt x="158407" y="152831"/>
                  </a:lnTo>
                  <a:lnTo>
                    <a:pt x="160070" y="151561"/>
                  </a:lnTo>
                  <a:lnTo>
                    <a:pt x="160058" y="150291"/>
                  </a:lnTo>
                  <a:lnTo>
                    <a:pt x="159740" y="149021"/>
                  </a:lnTo>
                  <a:lnTo>
                    <a:pt x="160921" y="146481"/>
                  </a:lnTo>
                  <a:lnTo>
                    <a:pt x="162280" y="145211"/>
                  </a:lnTo>
                  <a:lnTo>
                    <a:pt x="163830" y="145211"/>
                  </a:lnTo>
                  <a:lnTo>
                    <a:pt x="163283" y="143941"/>
                  </a:lnTo>
                  <a:lnTo>
                    <a:pt x="162852" y="142671"/>
                  </a:lnTo>
                  <a:lnTo>
                    <a:pt x="160845" y="142671"/>
                  </a:lnTo>
                  <a:lnTo>
                    <a:pt x="160324" y="141401"/>
                  </a:lnTo>
                  <a:lnTo>
                    <a:pt x="160794" y="140131"/>
                  </a:lnTo>
                  <a:lnTo>
                    <a:pt x="161315" y="138861"/>
                  </a:lnTo>
                  <a:lnTo>
                    <a:pt x="162128" y="138861"/>
                  </a:lnTo>
                  <a:lnTo>
                    <a:pt x="162483" y="137591"/>
                  </a:lnTo>
                  <a:lnTo>
                    <a:pt x="162775" y="137591"/>
                  </a:lnTo>
                  <a:lnTo>
                    <a:pt x="163017" y="136321"/>
                  </a:lnTo>
                  <a:lnTo>
                    <a:pt x="161505" y="135051"/>
                  </a:lnTo>
                  <a:lnTo>
                    <a:pt x="160782" y="135051"/>
                  </a:lnTo>
                  <a:lnTo>
                    <a:pt x="160820" y="133781"/>
                  </a:lnTo>
                  <a:lnTo>
                    <a:pt x="160782" y="132511"/>
                  </a:lnTo>
                  <a:lnTo>
                    <a:pt x="160540" y="131241"/>
                  </a:lnTo>
                  <a:lnTo>
                    <a:pt x="158280" y="131241"/>
                  </a:lnTo>
                  <a:lnTo>
                    <a:pt x="157264" y="129971"/>
                  </a:lnTo>
                  <a:lnTo>
                    <a:pt x="156959" y="129971"/>
                  </a:lnTo>
                  <a:lnTo>
                    <a:pt x="156883" y="128701"/>
                  </a:lnTo>
                  <a:lnTo>
                    <a:pt x="156387" y="128701"/>
                  </a:lnTo>
                  <a:lnTo>
                    <a:pt x="155740" y="127431"/>
                  </a:lnTo>
                  <a:lnTo>
                    <a:pt x="156184" y="126161"/>
                  </a:lnTo>
                  <a:lnTo>
                    <a:pt x="155930" y="126161"/>
                  </a:lnTo>
                  <a:lnTo>
                    <a:pt x="155117" y="124891"/>
                  </a:lnTo>
                  <a:lnTo>
                    <a:pt x="154813" y="126161"/>
                  </a:lnTo>
                  <a:lnTo>
                    <a:pt x="154305" y="126161"/>
                  </a:lnTo>
                  <a:lnTo>
                    <a:pt x="154432" y="124891"/>
                  </a:lnTo>
                  <a:lnTo>
                    <a:pt x="152781" y="123621"/>
                  </a:lnTo>
                  <a:lnTo>
                    <a:pt x="152247" y="122351"/>
                  </a:lnTo>
                  <a:lnTo>
                    <a:pt x="152831" y="121081"/>
                  </a:lnTo>
                  <a:lnTo>
                    <a:pt x="150533" y="121081"/>
                  </a:lnTo>
                  <a:lnTo>
                    <a:pt x="150279" y="119811"/>
                  </a:lnTo>
                  <a:lnTo>
                    <a:pt x="149618" y="119811"/>
                  </a:lnTo>
                  <a:lnTo>
                    <a:pt x="149440" y="118541"/>
                  </a:lnTo>
                  <a:lnTo>
                    <a:pt x="148539" y="118541"/>
                  </a:lnTo>
                  <a:lnTo>
                    <a:pt x="148247" y="119811"/>
                  </a:lnTo>
                  <a:lnTo>
                    <a:pt x="148094" y="119811"/>
                  </a:lnTo>
                  <a:lnTo>
                    <a:pt x="147688" y="118541"/>
                  </a:lnTo>
                  <a:lnTo>
                    <a:pt x="148005" y="117271"/>
                  </a:lnTo>
                  <a:lnTo>
                    <a:pt x="148107" y="116001"/>
                  </a:lnTo>
                  <a:lnTo>
                    <a:pt x="147904" y="114731"/>
                  </a:lnTo>
                  <a:lnTo>
                    <a:pt x="145161" y="114731"/>
                  </a:lnTo>
                  <a:lnTo>
                    <a:pt x="145237" y="113461"/>
                  </a:lnTo>
                  <a:lnTo>
                    <a:pt x="145427" y="112191"/>
                  </a:lnTo>
                  <a:lnTo>
                    <a:pt x="145630" y="110921"/>
                  </a:lnTo>
                  <a:lnTo>
                    <a:pt x="144221" y="112191"/>
                  </a:lnTo>
                  <a:lnTo>
                    <a:pt x="141884" y="112191"/>
                  </a:lnTo>
                  <a:lnTo>
                    <a:pt x="143268" y="108381"/>
                  </a:lnTo>
                  <a:lnTo>
                    <a:pt x="141935" y="107111"/>
                  </a:lnTo>
                  <a:lnTo>
                    <a:pt x="141681" y="107111"/>
                  </a:lnTo>
                  <a:lnTo>
                    <a:pt x="141376" y="105841"/>
                  </a:lnTo>
                  <a:lnTo>
                    <a:pt x="141224" y="105841"/>
                  </a:lnTo>
                  <a:lnTo>
                    <a:pt x="141109" y="103301"/>
                  </a:lnTo>
                  <a:lnTo>
                    <a:pt x="140385" y="103301"/>
                  </a:lnTo>
                  <a:lnTo>
                    <a:pt x="139915" y="102031"/>
                  </a:lnTo>
                  <a:lnTo>
                    <a:pt x="139636" y="102031"/>
                  </a:lnTo>
                  <a:lnTo>
                    <a:pt x="139433" y="99491"/>
                  </a:lnTo>
                  <a:lnTo>
                    <a:pt x="139382" y="98221"/>
                  </a:lnTo>
                  <a:lnTo>
                    <a:pt x="139204" y="98221"/>
                  </a:lnTo>
                  <a:lnTo>
                    <a:pt x="138899" y="96951"/>
                  </a:lnTo>
                  <a:lnTo>
                    <a:pt x="138391" y="97904"/>
                  </a:lnTo>
                  <a:lnTo>
                    <a:pt x="138391" y="99491"/>
                  </a:lnTo>
                  <a:lnTo>
                    <a:pt x="137858" y="100761"/>
                  </a:lnTo>
                  <a:lnTo>
                    <a:pt x="136271" y="100761"/>
                  </a:lnTo>
                  <a:lnTo>
                    <a:pt x="136410" y="99491"/>
                  </a:lnTo>
                  <a:lnTo>
                    <a:pt x="138391" y="99491"/>
                  </a:lnTo>
                  <a:lnTo>
                    <a:pt x="138391" y="97904"/>
                  </a:lnTo>
                  <a:lnTo>
                    <a:pt x="138214" y="98221"/>
                  </a:lnTo>
                  <a:lnTo>
                    <a:pt x="136359" y="98221"/>
                  </a:lnTo>
                  <a:lnTo>
                    <a:pt x="136486" y="95681"/>
                  </a:lnTo>
                  <a:lnTo>
                    <a:pt x="136321" y="94411"/>
                  </a:lnTo>
                  <a:lnTo>
                    <a:pt x="133946" y="94411"/>
                  </a:lnTo>
                  <a:lnTo>
                    <a:pt x="134416" y="93141"/>
                  </a:lnTo>
                  <a:lnTo>
                    <a:pt x="134366" y="91871"/>
                  </a:lnTo>
                  <a:lnTo>
                    <a:pt x="134607" y="91871"/>
                  </a:lnTo>
                  <a:lnTo>
                    <a:pt x="134239" y="90601"/>
                  </a:lnTo>
                  <a:lnTo>
                    <a:pt x="133096" y="90601"/>
                  </a:lnTo>
                  <a:lnTo>
                    <a:pt x="132562" y="89331"/>
                  </a:lnTo>
                  <a:lnTo>
                    <a:pt x="131711" y="89331"/>
                  </a:lnTo>
                  <a:lnTo>
                    <a:pt x="130492" y="88061"/>
                  </a:lnTo>
                  <a:lnTo>
                    <a:pt x="129997" y="88061"/>
                  </a:lnTo>
                  <a:lnTo>
                    <a:pt x="129692" y="86791"/>
                  </a:lnTo>
                  <a:lnTo>
                    <a:pt x="130784" y="86791"/>
                  </a:lnTo>
                  <a:lnTo>
                    <a:pt x="130009" y="85521"/>
                  </a:lnTo>
                  <a:lnTo>
                    <a:pt x="130124" y="84251"/>
                  </a:lnTo>
                  <a:lnTo>
                    <a:pt x="131292" y="84251"/>
                  </a:lnTo>
                  <a:lnTo>
                    <a:pt x="131546" y="85521"/>
                  </a:lnTo>
                  <a:lnTo>
                    <a:pt x="131978" y="85521"/>
                  </a:lnTo>
                  <a:lnTo>
                    <a:pt x="132588" y="86791"/>
                  </a:lnTo>
                  <a:lnTo>
                    <a:pt x="135204" y="85521"/>
                  </a:lnTo>
                  <a:lnTo>
                    <a:pt x="139192" y="85521"/>
                  </a:lnTo>
                  <a:lnTo>
                    <a:pt x="139534" y="84251"/>
                  </a:lnTo>
                  <a:lnTo>
                    <a:pt x="144056" y="84251"/>
                  </a:lnTo>
                  <a:lnTo>
                    <a:pt x="145249" y="82981"/>
                  </a:lnTo>
                  <a:lnTo>
                    <a:pt x="152349" y="82981"/>
                  </a:lnTo>
                  <a:lnTo>
                    <a:pt x="153250" y="81711"/>
                  </a:lnTo>
                  <a:lnTo>
                    <a:pt x="154241" y="80441"/>
                  </a:lnTo>
                  <a:lnTo>
                    <a:pt x="161213" y="80441"/>
                  </a:lnTo>
                  <a:lnTo>
                    <a:pt x="162699" y="79171"/>
                  </a:lnTo>
                  <a:lnTo>
                    <a:pt x="163537" y="79171"/>
                  </a:lnTo>
                  <a:lnTo>
                    <a:pt x="163982" y="77901"/>
                  </a:lnTo>
                  <a:lnTo>
                    <a:pt x="164592" y="77901"/>
                  </a:lnTo>
                  <a:lnTo>
                    <a:pt x="164985" y="79171"/>
                  </a:lnTo>
                  <a:lnTo>
                    <a:pt x="166065" y="79171"/>
                  </a:lnTo>
                  <a:lnTo>
                    <a:pt x="166636" y="80441"/>
                  </a:lnTo>
                  <a:lnTo>
                    <a:pt x="173837" y="80441"/>
                  </a:lnTo>
                  <a:lnTo>
                    <a:pt x="174675" y="79171"/>
                  </a:lnTo>
                  <a:lnTo>
                    <a:pt x="175425" y="79171"/>
                  </a:lnTo>
                  <a:lnTo>
                    <a:pt x="176085" y="80441"/>
                  </a:lnTo>
                  <a:lnTo>
                    <a:pt x="188493" y="80441"/>
                  </a:lnTo>
                  <a:lnTo>
                    <a:pt x="189001" y="79171"/>
                  </a:lnTo>
                  <a:lnTo>
                    <a:pt x="188620" y="77901"/>
                  </a:lnTo>
                  <a:lnTo>
                    <a:pt x="188226" y="76631"/>
                  </a:lnTo>
                  <a:lnTo>
                    <a:pt x="189420" y="76631"/>
                  </a:lnTo>
                  <a:lnTo>
                    <a:pt x="190855" y="77901"/>
                  </a:lnTo>
                  <a:lnTo>
                    <a:pt x="191757" y="76631"/>
                  </a:lnTo>
                  <a:lnTo>
                    <a:pt x="191922" y="75361"/>
                  </a:lnTo>
                  <a:close/>
                </a:path>
                <a:path w="685165" h="654685">
                  <a:moveTo>
                    <a:pt x="256540" y="345833"/>
                  </a:moveTo>
                  <a:lnTo>
                    <a:pt x="255701" y="344690"/>
                  </a:lnTo>
                  <a:lnTo>
                    <a:pt x="255612" y="344436"/>
                  </a:lnTo>
                  <a:lnTo>
                    <a:pt x="254850" y="343166"/>
                  </a:lnTo>
                  <a:lnTo>
                    <a:pt x="253072" y="340753"/>
                  </a:lnTo>
                  <a:lnTo>
                    <a:pt x="251447" y="339102"/>
                  </a:lnTo>
                  <a:lnTo>
                    <a:pt x="249936" y="338213"/>
                  </a:lnTo>
                  <a:lnTo>
                    <a:pt x="245910" y="336562"/>
                  </a:lnTo>
                  <a:lnTo>
                    <a:pt x="245300" y="336308"/>
                  </a:lnTo>
                  <a:lnTo>
                    <a:pt x="243179" y="336562"/>
                  </a:lnTo>
                  <a:lnTo>
                    <a:pt x="241274" y="334403"/>
                  </a:lnTo>
                  <a:lnTo>
                    <a:pt x="241058" y="334149"/>
                  </a:lnTo>
                  <a:lnTo>
                    <a:pt x="237972" y="334149"/>
                  </a:lnTo>
                  <a:lnTo>
                    <a:pt x="235102" y="334403"/>
                  </a:lnTo>
                  <a:lnTo>
                    <a:pt x="234899" y="334149"/>
                  </a:lnTo>
                  <a:lnTo>
                    <a:pt x="234391" y="333514"/>
                  </a:lnTo>
                  <a:lnTo>
                    <a:pt x="233832" y="333641"/>
                  </a:lnTo>
                  <a:lnTo>
                    <a:pt x="232638" y="334149"/>
                  </a:lnTo>
                  <a:lnTo>
                    <a:pt x="232537" y="333768"/>
                  </a:lnTo>
                  <a:lnTo>
                    <a:pt x="232498" y="333641"/>
                  </a:lnTo>
                  <a:lnTo>
                    <a:pt x="232270" y="332752"/>
                  </a:lnTo>
                  <a:lnTo>
                    <a:pt x="232130" y="332117"/>
                  </a:lnTo>
                  <a:lnTo>
                    <a:pt x="229552" y="332917"/>
                  </a:lnTo>
                  <a:lnTo>
                    <a:pt x="229552" y="334149"/>
                  </a:lnTo>
                  <a:lnTo>
                    <a:pt x="229489" y="334403"/>
                  </a:lnTo>
                  <a:lnTo>
                    <a:pt x="229235" y="334276"/>
                  </a:lnTo>
                  <a:lnTo>
                    <a:pt x="229196" y="333768"/>
                  </a:lnTo>
                  <a:lnTo>
                    <a:pt x="229336" y="333895"/>
                  </a:lnTo>
                  <a:lnTo>
                    <a:pt x="229552" y="334149"/>
                  </a:lnTo>
                  <a:lnTo>
                    <a:pt x="229552" y="332917"/>
                  </a:lnTo>
                  <a:lnTo>
                    <a:pt x="229235" y="333006"/>
                  </a:lnTo>
                  <a:lnTo>
                    <a:pt x="226199" y="333641"/>
                  </a:lnTo>
                  <a:lnTo>
                    <a:pt x="225310" y="333260"/>
                  </a:lnTo>
                  <a:lnTo>
                    <a:pt x="224510" y="332752"/>
                  </a:lnTo>
                  <a:lnTo>
                    <a:pt x="223291" y="333260"/>
                  </a:lnTo>
                  <a:lnTo>
                    <a:pt x="222758" y="333260"/>
                  </a:lnTo>
                  <a:lnTo>
                    <a:pt x="222224" y="332117"/>
                  </a:lnTo>
                  <a:lnTo>
                    <a:pt x="221919" y="331990"/>
                  </a:lnTo>
                  <a:lnTo>
                    <a:pt x="221272" y="331863"/>
                  </a:lnTo>
                  <a:lnTo>
                    <a:pt x="220268" y="331863"/>
                  </a:lnTo>
                  <a:lnTo>
                    <a:pt x="217449" y="332117"/>
                  </a:lnTo>
                  <a:lnTo>
                    <a:pt x="216865" y="332244"/>
                  </a:lnTo>
                  <a:lnTo>
                    <a:pt x="216395" y="332625"/>
                  </a:lnTo>
                  <a:lnTo>
                    <a:pt x="215392" y="333260"/>
                  </a:lnTo>
                  <a:lnTo>
                    <a:pt x="214464" y="333641"/>
                  </a:lnTo>
                  <a:lnTo>
                    <a:pt x="213842" y="332625"/>
                  </a:lnTo>
                  <a:lnTo>
                    <a:pt x="213131" y="331863"/>
                  </a:lnTo>
                  <a:lnTo>
                    <a:pt x="211632" y="332625"/>
                  </a:lnTo>
                  <a:lnTo>
                    <a:pt x="209931" y="333006"/>
                  </a:lnTo>
                  <a:lnTo>
                    <a:pt x="208026" y="333133"/>
                  </a:lnTo>
                  <a:lnTo>
                    <a:pt x="207289" y="333641"/>
                  </a:lnTo>
                  <a:lnTo>
                    <a:pt x="206527" y="334276"/>
                  </a:lnTo>
                  <a:lnTo>
                    <a:pt x="205740" y="335038"/>
                  </a:lnTo>
                  <a:lnTo>
                    <a:pt x="205790" y="335546"/>
                  </a:lnTo>
                  <a:lnTo>
                    <a:pt x="205524" y="336181"/>
                  </a:lnTo>
                  <a:lnTo>
                    <a:pt x="201955" y="336816"/>
                  </a:lnTo>
                  <a:lnTo>
                    <a:pt x="198170" y="337451"/>
                  </a:lnTo>
                  <a:lnTo>
                    <a:pt x="198424" y="337959"/>
                  </a:lnTo>
                  <a:lnTo>
                    <a:pt x="198539" y="339102"/>
                  </a:lnTo>
                  <a:lnTo>
                    <a:pt x="193763" y="338213"/>
                  </a:lnTo>
                  <a:lnTo>
                    <a:pt x="188810" y="340499"/>
                  </a:lnTo>
                  <a:lnTo>
                    <a:pt x="183654" y="345706"/>
                  </a:lnTo>
                  <a:lnTo>
                    <a:pt x="183349" y="345833"/>
                  </a:lnTo>
                  <a:lnTo>
                    <a:pt x="256540" y="345833"/>
                  </a:lnTo>
                  <a:close/>
                </a:path>
                <a:path w="685165" h="654685">
                  <a:moveTo>
                    <a:pt x="257302" y="349516"/>
                  </a:moveTo>
                  <a:lnTo>
                    <a:pt x="257289" y="347738"/>
                  </a:lnTo>
                  <a:lnTo>
                    <a:pt x="256641" y="345960"/>
                  </a:lnTo>
                  <a:lnTo>
                    <a:pt x="183045" y="345960"/>
                  </a:lnTo>
                  <a:lnTo>
                    <a:pt x="181203" y="345960"/>
                  </a:lnTo>
                  <a:lnTo>
                    <a:pt x="180149" y="347103"/>
                  </a:lnTo>
                  <a:lnTo>
                    <a:pt x="179146" y="347865"/>
                  </a:lnTo>
                  <a:lnTo>
                    <a:pt x="177507" y="348627"/>
                  </a:lnTo>
                  <a:lnTo>
                    <a:pt x="176644" y="349262"/>
                  </a:lnTo>
                  <a:lnTo>
                    <a:pt x="175742" y="350278"/>
                  </a:lnTo>
                  <a:lnTo>
                    <a:pt x="173189" y="352818"/>
                  </a:lnTo>
                  <a:lnTo>
                    <a:pt x="172999" y="352945"/>
                  </a:lnTo>
                  <a:lnTo>
                    <a:pt x="172770" y="353199"/>
                  </a:lnTo>
                  <a:lnTo>
                    <a:pt x="172542" y="353834"/>
                  </a:lnTo>
                  <a:lnTo>
                    <a:pt x="171665" y="355485"/>
                  </a:lnTo>
                  <a:lnTo>
                    <a:pt x="171183" y="356628"/>
                  </a:lnTo>
                  <a:lnTo>
                    <a:pt x="170268" y="357009"/>
                  </a:lnTo>
                  <a:lnTo>
                    <a:pt x="169862" y="357390"/>
                  </a:lnTo>
                  <a:lnTo>
                    <a:pt x="168643" y="357898"/>
                  </a:lnTo>
                  <a:lnTo>
                    <a:pt x="168910" y="358533"/>
                  </a:lnTo>
                  <a:lnTo>
                    <a:pt x="169024" y="359168"/>
                  </a:lnTo>
                  <a:lnTo>
                    <a:pt x="168897" y="359803"/>
                  </a:lnTo>
                  <a:lnTo>
                    <a:pt x="168071" y="361962"/>
                  </a:lnTo>
                  <a:lnTo>
                    <a:pt x="166497" y="364375"/>
                  </a:lnTo>
                  <a:lnTo>
                    <a:pt x="164312" y="366915"/>
                  </a:lnTo>
                  <a:lnTo>
                    <a:pt x="164490" y="367550"/>
                  </a:lnTo>
                  <a:lnTo>
                    <a:pt x="164503" y="369074"/>
                  </a:lnTo>
                  <a:lnTo>
                    <a:pt x="163639" y="371233"/>
                  </a:lnTo>
                  <a:lnTo>
                    <a:pt x="164376" y="373011"/>
                  </a:lnTo>
                  <a:lnTo>
                    <a:pt x="164477" y="373646"/>
                  </a:lnTo>
                  <a:lnTo>
                    <a:pt x="165468" y="375043"/>
                  </a:lnTo>
                  <a:lnTo>
                    <a:pt x="166217" y="376313"/>
                  </a:lnTo>
                  <a:lnTo>
                    <a:pt x="165265" y="377202"/>
                  </a:lnTo>
                  <a:lnTo>
                    <a:pt x="164947" y="377710"/>
                  </a:lnTo>
                  <a:lnTo>
                    <a:pt x="164833" y="378853"/>
                  </a:lnTo>
                  <a:lnTo>
                    <a:pt x="164960" y="379996"/>
                  </a:lnTo>
                  <a:lnTo>
                    <a:pt x="165087" y="380504"/>
                  </a:lnTo>
                  <a:lnTo>
                    <a:pt x="166141" y="381266"/>
                  </a:lnTo>
                  <a:lnTo>
                    <a:pt x="166370" y="382409"/>
                  </a:lnTo>
                  <a:lnTo>
                    <a:pt x="165722" y="384060"/>
                  </a:lnTo>
                  <a:lnTo>
                    <a:pt x="166306" y="384568"/>
                  </a:lnTo>
                  <a:lnTo>
                    <a:pt x="167093" y="385076"/>
                  </a:lnTo>
                  <a:lnTo>
                    <a:pt x="166979" y="387362"/>
                  </a:lnTo>
                  <a:lnTo>
                    <a:pt x="167741" y="387997"/>
                  </a:lnTo>
                  <a:lnTo>
                    <a:pt x="168617" y="389013"/>
                  </a:lnTo>
                  <a:lnTo>
                    <a:pt x="168376" y="389648"/>
                  </a:lnTo>
                  <a:lnTo>
                    <a:pt x="168313" y="390410"/>
                  </a:lnTo>
                  <a:lnTo>
                    <a:pt x="169113" y="391045"/>
                  </a:lnTo>
                  <a:lnTo>
                    <a:pt x="169684" y="391553"/>
                  </a:lnTo>
                  <a:lnTo>
                    <a:pt x="169672" y="392188"/>
                  </a:lnTo>
                  <a:lnTo>
                    <a:pt x="169379" y="392950"/>
                  </a:lnTo>
                  <a:lnTo>
                    <a:pt x="170459" y="395363"/>
                  </a:lnTo>
                  <a:lnTo>
                    <a:pt x="170980" y="395363"/>
                  </a:lnTo>
                  <a:lnTo>
                    <a:pt x="171386" y="394982"/>
                  </a:lnTo>
                  <a:lnTo>
                    <a:pt x="171932" y="394855"/>
                  </a:lnTo>
                  <a:lnTo>
                    <a:pt x="172262" y="394855"/>
                  </a:lnTo>
                  <a:lnTo>
                    <a:pt x="172351" y="395109"/>
                  </a:lnTo>
                  <a:lnTo>
                    <a:pt x="171297" y="396887"/>
                  </a:lnTo>
                  <a:lnTo>
                    <a:pt x="171145" y="398411"/>
                  </a:lnTo>
                  <a:lnTo>
                    <a:pt x="171881" y="399554"/>
                  </a:lnTo>
                  <a:lnTo>
                    <a:pt x="172466" y="399808"/>
                  </a:lnTo>
                  <a:lnTo>
                    <a:pt x="173304" y="399808"/>
                  </a:lnTo>
                  <a:lnTo>
                    <a:pt x="174358" y="399681"/>
                  </a:lnTo>
                  <a:lnTo>
                    <a:pt x="174409" y="402348"/>
                  </a:lnTo>
                  <a:lnTo>
                    <a:pt x="174510" y="403872"/>
                  </a:lnTo>
                  <a:lnTo>
                    <a:pt x="175577" y="406285"/>
                  </a:lnTo>
                  <a:lnTo>
                    <a:pt x="176847" y="407809"/>
                  </a:lnTo>
                  <a:lnTo>
                    <a:pt x="178320" y="408444"/>
                  </a:lnTo>
                  <a:lnTo>
                    <a:pt x="178777" y="409968"/>
                  </a:lnTo>
                  <a:lnTo>
                    <a:pt x="178904" y="410603"/>
                  </a:lnTo>
                  <a:lnTo>
                    <a:pt x="179082" y="410984"/>
                  </a:lnTo>
                  <a:lnTo>
                    <a:pt x="180530" y="412127"/>
                  </a:lnTo>
                  <a:lnTo>
                    <a:pt x="181368" y="412762"/>
                  </a:lnTo>
                  <a:lnTo>
                    <a:pt x="181610" y="413016"/>
                  </a:lnTo>
                  <a:lnTo>
                    <a:pt x="183172" y="413905"/>
                  </a:lnTo>
                  <a:lnTo>
                    <a:pt x="184442" y="414921"/>
                  </a:lnTo>
                  <a:lnTo>
                    <a:pt x="185407" y="416318"/>
                  </a:lnTo>
                  <a:lnTo>
                    <a:pt x="186220" y="418223"/>
                  </a:lnTo>
                  <a:lnTo>
                    <a:pt x="187198" y="418350"/>
                  </a:lnTo>
                  <a:lnTo>
                    <a:pt x="188074" y="418731"/>
                  </a:lnTo>
                  <a:lnTo>
                    <a:pt x="187985" y="420128"/>
                  </a:lnTo>
                  <a:lnTo>
                    <a:pt x="189141" y="421144"/>
                  </a:lnTo>
                  <a:lnTo>
                    <a:pt x="190423" y="422414"/>
                  </a:lnTo>
                  <a:lnTo>
                    <a:pt x="191414" y="423811"/>
                  </a:lnTo>
                  <a:lnTo>
                    <a:pt x="192036" y="424446"/>
                  </a:lnTo>
                  <a:lnTo>
                    <a:pt x="192443" y="424700"/>
                  </a:lnTo>
                  <a:lnTo>
                    <a:pt x="192646" y="424573"/>
                  </a:lnTo>
                  <a:lnTo>
                    <a:pt x="193306" y="424827"/>
                  </a:lnTo>
                  <a:lnTo>
                    <a:pt x="193802" y="425589"/>
                  </a:lnTo>
                  <a:lnTo>
                    <a:pt x="194424" y="426097"/>
                  </a:lnTo>
                  <a:lnTo>
                    <a:pt x="194830" y="426351"/>
                  </a:lnTo>
                  <a:lnTo>
                    <a:pt x="195033" y="426224"/>
                  </a:lnTo>
                  <a:lnTo>
                    <a:pt x="195351" y="427367"/>
                  </a:lnTo>
                  <a:lnTo>
                    <a:pt x="195745" y="428383"/>
                  </a:lnTo>
                  <a:lnTo>
                    <a:pt x="195872" y="428891"/>
                  </a:lnTo>
                  <a:lnTo>
                    <a:pt x="196265" y="429399"/>
                  </a:lnTo>
                  <a:lnTo>
                    <a:pt x="196951" y="429780"/>
                  </a:lnTo>
                  <a:lnTo>
                    <a:pt x="199186" y="429907"/>
                  </a:lnTo>
                  <a:lnTo>
                    <a:pt x="199415" y="431558"/>
                  </a:lnTo>
                  <a:lnTo>
                    <a:pt x="200317" y="433336"/>
                  </a:lnTo>
                  <a:lnTo>
                    <a:pt x="201917" y="435368"/>
                  </a:lnTo>
                  <a:lnTo>
                    <a:pt x="203542" y="435749"/>
                  </a:lnTo>
                  <a:lnTo>
                    <a:pt x="204089" y="437019"/>
                  </a:lnTo>
                  <a:lnTo>
                    <a:pt x="204127" y="437527"/>
                  </a:lnTo>
                  <a:lnTo>
                    <a:pt x="207886" y="439051"/>
                  </a:lnTo>
                  <a:lnTo>
                    <a:pt x="207860" y="440448"/>
                  </a:lnTo>
                  <a:lnTo>
                    <a:pt x="207594" y="441718"/>
                  </a:lnTo>
                  <a:lnTo>
                    <a:pt x="208559" y="441845"/>
                  </a:lnTo>
                  <a:lnTo>
                    <a:pt x="209308" y="441845"/>
                  </a:lnTo>
                  <a:lnTo>
                    <a:pt x="209981" y="443369"/>
                  </a:lnTo>
                  <a:lnTo>
                    <a:pt x="211709" y="443496"/>
                  </a:lnTo>
                  <a:lnTo>
                    <a:pt x="212979" y="443496"/>
                  </a:lnTo>
                  <a:lnTo>
                    <a:pt x="213906" y="443115"/>
                  </a:lnTo>
                  <a:lnTo>
                    <a:pt x="214909" y="442480"/>
                  </a:lnTo>
                  <a:lnTo>
                    <a:pt x="215722" y="442226"/>
                  </a:lnTo>
                  <a:lnTo>
                    <a:pt x="216192" y="441718"/>
                  </a:lnTo>
                  <a:lnTo>
                    <a:pt x="216166" y="440321"/>
                  </a:lnTo>
                  <a:lnTo>
                    <a:pt x="215950" y="439940"/>
                  </a:lnTo>
                  <a:lnTo>
                    <a:pt x="217195" y="439305"/>
                  </a:lnTo>
                  <a:lnTo>
                    <a:pt x="217893" y="439305"/>
                  </a:lnTo>
                  <a:lnTo>
                    <a:pt x="218084" y="439051"/>
                  </a:lnTo>
                  <a:lnTo>
                    <a:pt x="218071" y="438416"/>
                  </a:lnTo>
                  <a:lnTo>
                    <a:pt x="217932" y="438162"/>
                  </a:lnTo>
                  <a:lnTo>
                    <a:pt x="217500" y="437908"/>
                  </a:lnTo>
                  <a:lnTo>
                    <a:pt x="219138" y="436003"/>
                  </a:lnTo>
                  <a:lnTo>
                    <a:pt x="219900" y="435114"/>
                  </a:lnTo>
                  <a:lnTo>
                    <a:pt x="221297" y="431558"/>
                  </a:lnTo>
                  <a:lnTo>
                    <a:pt x="220662" y="429272"/>
                  </a:lnTo>
                  <a:lnTo>
                    <a:pt x="221907" y="428764"/>
                  </a:lnTo>
                  <a:lnTo>
                    <a:pt x="221983" y="426224"/>
                  </a:lnTo>
                  <a:lnTo>
                    <a:pt x="222084" y="424573"/>
                  </a:lnTo>
                  <a:lnTo>
                    <a:pt x="222173" y="424065"/>
                  </a:lnTo>
                  <a:lnTo>
                    <a:pt x="222402" y="423557"/>
                  </a:lnTo>
                  <a:lnTo>
                    <a:pt x="221996" y="422668"/>
                  </a:lnTo>
                  <a:lnTo>
                    <a:pt x="221640" y="422160"/>
                  </a:lnTo>
                  <a:lnTo>
                    <a:pt x="221259" y="421906"/>
                  </a:lnTo>
                  <a:lnTo>
                    <a:pt x="220484" y="421525"/>
                  </a:lnTo>
                  <a:lnTo>
                    <a:pt x="219303" y="421017"/>
                  </a:lnTo>
                  <a:lnTo>
                    <a:pt x="218655" y="420128"/>
                  </a:lnTo>
                  <a:lnTo>
                    <a:pt x="218135" y="419493"/>
                  </a:lnTo>
                  <a:lnTo>
                    <a:pt x="217754" y="419112"/>
                  </a:lnTo>
                  <a:lnTo>
                    <a:pt x="217271" y="418744"/>
                  </a:lnTo>
                  <a:lnTo>
                    <a:pt x="217271" y="437908"/>
                  </a:lnTo>
                  <a:lnTo>
                    <a:pt x="216662" y="438162"/>
                  </a:lnTo>
                  <a:lnTo>
                    <a:pt x="215988" y="437908"/>
                  </a:lnTo>
                  <a:lnTo>
                    <a:pt x="215290" y="437019"/>
                  </a:lnTo>
                  <a:lnTo>
                    <a:pt x="215988" y="436511"/>
                  </a:lnTo>
                  <a:lnTo>
                    <a:pt x="216471" y="436003"/>
                  </a:lnTo>
                  <a:lnTo>
                    <a:pt x="217271" y="437908"/>
                  </a:lnTo>
                  <a:lnTo>
                    <a:pt x="217271" y="418744"/>
                  </a:lnTo>
                  <a:lnTo>
                    <a:pt x="215811" y="417588"/>
                  </a:lnTo>
                  <a:lnTo>
                    <a:pt x="215455" y="417207"/>
                  </a:lnTo>
                  <a:lnTo>
                    <a:pt x="215011" y="417080"/>
                  </a:lnTo>
                  <a:lnTo>
                    <a:pt x="214744" y="416445"/>
                  </a:lnTo>
                  <a:lnTo>
                    <a:pt x="213995" y="415683"/>
                  </a:lnTo>
                  <a:lnTo>
                    <a:pt x="212788" y="414921"/>
                  </a:lnTo>
                  <a:lnTo>
                    <a:pt x="210146" y="413905"/>
                  </a:lnTo>
                  <a:lnTo>
                    <a:pt x="208902" y="411873"/>
                  </a:lnTo>
                  <a:lnTo>
                    <a:pt x="207022" y="410349"/>
                  </a:lnTo>
                  <a:lnTo>
                    <a:pt x="204520" y="409333"/>
                  </a:lnTo>
                  <a:lnTo>
                    <a:pt x="204012" y="408444"/>
                  </a:lnTo>
                  <a:lnTo>
                    <a:pt x="203111" y="407555"/>
                  </a:lnTo>
                  <a:lnTo>
                    <a:pt x="201815" y="406412"/>
                  </a:lnTo>
                  <a:lnTo>
                    <a:pt x="200317" y="405142"/>
                  </a:lnTo>
                  <a:lnTo>
                    <a:pt x="199021" y="403872"/>
                  </a:lnTo>
                  <a:lnTo>
                    <a:pt x="197751" y="403872"/>
                  </a:lnTo>
                  <a:lnTo>
                    <a:pt x="196253" y="403745"/>
                  </a:lnTo>
                  <a:lnTo>
                    <a:pt x="196113" y="403491"/>
                  </a:lnTo>
                  <a:lnTo>
                    <a:pt x="195668" y="403237"/>
                  </a:lnTo>
                  <a:lnTo>
                    <a:pt x="195795" y="402348"/>
                  </a:lnTo>
                  <a:lnTo>
                    <a:pt x="195846" y="401586"/>
                  </a:lnTo>
                  <a:lnTo>
                    <a:pt x="195707" y="401205"/>
                  </a:lnTo>
                  <a:lnTo>
                    <a:pt x="195249" y="400697"/>
                  </a:lnTo>
                  <a:lnTo>
                    <a:pt x="194678" y="399808"/>
                  </a:lnTo>
                  <a:lnTo>
                    <a:pt x="194640" y="399681"/>
                  </a:lnTo>
                  <a:lnTo>
                    <a:pt x="194602" y="399554"/>
                  </a:lnTo>
                  <a:lnTo>
                    <a:pt x="193052" y="398919"/>
                  </a:lnTo>
                  <a:lnTo>
                    <a:pt x="189191" y="394855"/>
                  </a:lnTo>
                  <a:lnTo>
                    <a:pt x="188353" y="393966"/>
                  </a:lnTo>
                  <a:lnTo>
                    <a:pt x="188429" y="392569"/>
                  </a:lnTo>
                  <a:lnTo>
                    <a:pt x="187236" y="392315"/>
                  </a:lnTo>
                  <a:lnTo>
                    <a:pt x="185953" y="392315"/>
                  </a:lnTo>
                  <a:lnTo>
                    <a:pt x="185826" y="390283"/>
                  </a:lnTo>
                  <a:lnTo>
                    <a:pt x="185724" y="389648"/>
                  </a:lnTo>
                  <a:lnTo>
                    <a:pt x="184797" y="388759"/>
                  </a:lnTo>
                  <a:lnTo>
                    <a:pt x="183781" y="388124"/>
                  </a:lnTo>
                  <a:lnTo>
                    <a:pt x="183159" y="387616"/>
                  </a:lnTo>
                  <a:lnTo>
                    <a:pt x="182600" y="386600"/>
                  </a:lnTo>
                  <a:lnTo>
                    <a:pt x="182079" y="385076"/>
                  </a:lnTo>
                  <a:lnTo>
                    <a:pt x="181470" y="383679"/>
                  </a:lnTo>
                  <a:lnTo>
                    <a:pt x="181432" y="383298"/>
                  </a:lnTo>
                  <a:lnTo>
                    <a:pt x="181178" y="382917"/>
                  </a:lnTo>
                  <a:lnTo>
                    <a:pt x="180708" y="382282"/>
                  </a:lnTo>
                  <a:lnTo>
                    <a:pt x="180314" y="381393"/>
                  </a:lnTo>
                  <a:lnTo>
                    <a:pt x="180263" y="380885"/>
                  </a:lnTo>
                  <a:lnTo>
                    <a:pt x="180200" y="380504"/>
                  </a:lnTo>
                  <a:lnTo>
                    <a:pt x="180619" y="379742"/>
                  </a:lnTo>
                  <a:lnTo>
                    <a:pt x="181102" y="379234"/>
                  </a:lnTo>
                  <a:lnTo>
                    <a:pt x="181571" y="378853"/>
                  </a:lnTo>
                  <a:lnTo>
                    <a:pt x="181698" y="377837"/>
                  </a:lnTo>
                  <a:lnTo>
                    <a:pt x="181737" y="377075"/>
                  </a:lnTo>
                  <a:lnTo>
                    <a:pt x="182575" y="376948"/>
                  </a:lnTo>
                  <a:lnTo>
                    <a:pt x="183108" y="376948"/>
                  </a:lnTo>
                  <a:lnTo>
                    <a:pt x="184632" y="374916"/>
                  </a:lnTo>
                  <a:lnTo>
                    <a:pt x="185953" y="372884"/>
                  </a:lnTo>
                  <a:lnTo>
                    <a:pt x="186410" y="372884"/>
                  </a:lnTo>
                  <a:lnTo>
                    <a:pt x="186702" y="373011"/>
                  </a:lnTo>
                  <a:lnTo>
                    <a:pt x="186740" y="372884"/>
                  </a:lnTo>
                  <a:lnTo>
                    <a:pt x="187109" y="371868"/>
                  </a:lnTo>
                  <a:lnTo>
                    <a:pt x="187921" y="370979"/>
                  </a:lnTo>
                  <a:lnTo>
                    <a:pt x="189115" y="370090"/>
                  </a:lnTo>
                  <a:lnTo>
                    <a:pt x="190665" y="370725"/>
                  </a:lnTo>
                  <a:lnTo>
                    <a:pt x="191249" y="370090"/>
                  </a:lnTo>
                  <a:lnTo>
                    <a:pt x="192074" y="369709"/>
                  </a:lnTo>
                  <a:lnTo>
                    <a:pt x="193116" y="369582"/>
                  </a:lnTo>
                  <a:lnTo>
                    <a:pt x="193954" y="369455"/>
                  </a:lnTo>
                  <a:lnTo>
                    <a:pt x="194665" y="368947"/>
                  </a:lnTo>
                  <a:lnTo>
                    <a:pt x="193687" y="367550"/>
                  </a:lnTo>
                  <a:lnTo>
                    <a:pt x="195973" y="364375"/>
                  </a:lnTo>
                  <a:lnTo>
                    <a:pt x="196989" y="365010"/>
                  </a:lnTo>
                  <a:lnTo>
                    <a:pt x="197777" y="365645"/>
                  </a:lnTo>
                  <a:lnTo>
                    <a:pt x="198640" y="364375"/>
                  </a:lnTo>
                  <a:lnTo>
                    <a:pt x="199072" y="363740"/>
                  </a:lnTo>
                  <a:lnTo>
                    <a:pt x="199402" y="363359"/>
                  </a:lnTo>
                  <a:lnTo>
                    <a:pt x="205041" y="362089"/>
                  </a:lnTo>
                  <a:lnTo>
                    <a:pt x="206552" y="360819"/>
                  </a:lnTo>
                  <a:lnTo>
                    <a:pt x="207949" y="360057"/>
                  </a:lnTo>
                  <a:lnTo>
                    <a:pt x="210464" y="359676"/>
                  </a:lnTo>
                  <a:lnTo>
                    <a:pt x="211340" y="359041"/>
                  </a:lnTo>
                  <a:lnTo>
                    <a:pt x="211975" y="357390"/>
                  </a:lnTo>
                  <a:lnTo>
                    <a:pt x="212382" y="357136"/>
                  </a:lnTo>
                  <a:lnTo>
                    <a:pt x="212763" y="356628"/>
                  </a:lnTo>
                  <a:lnTo>
                    <a:pt x="213029" y="355993"/>
                  </a:lnTo>
                  <a:lnTo>
                    <a:pt x="213829" y="356628"/>
                  </a:lnTo>
                  <a:lnTo>
                    <a:pt x="214541" y="357390"/>
                  </a:lnTo>
                  <a:lnTo>
                    <a:pt x="217030" y="356628"/>
                  </a:lnTo>
                  <a:lnTo>
                    <a:pt x="218097" y="355993"/>
                  </a:lnTo>
                  <a:lnTo>
                    <a:pt x="218948" y="355485"/>
                  </a:lnTo>
                  <a:lnTo>
                    <a:pt x="220294" y="353834"/>
                  </a:lnTo>
                  <a:lnTo>
                    <a:pt x="220611" y="353834"/>
                  </a:lnTo>
                  <a:lnTo>
                    <a:pt x="220827" y="353707"/>
                  </a:lnTo>
                  <a:lnTo>
                    <a:pt x="221500" y="355231"/>
                  </a:lnTo>
                  <a:lnTo>
                    <a:pt x="222719" y="354723"/>
                  </a:lnTo>
                  <a:lnTo>
                    <a:pt x="224142" y="354977"/>
                  </a:lnTo>
                  <a:lnTo>
                    <a:pt x="225196" y="354977"/>
                  </a:lnTo>
                  <a:lnTo>
                    <a:pt x="225971" y="354723"/>
                  </a:lnTo>
                  <a:lnTo>
                    <a:pt x="228942" y="353834"/>
                  </a:lnTo>
                  <a:lnTo>
                    <a:pt x="230390" y="354977"/>
                  </a:lnTo>
                  <a:lnTo>
                    <a:pt x="233006" y="355231"/>
                  </a:lnTo>
                  <a:lnTo>
                    <a:pt x="236791" y="354723"/>
                  </a:lnTo>
                  <a:lnTo>
                    <a:pt x="237845" y="355485"/>
                  </a:lnTo>
                  <a:lnTo>
                    <a:pt x="238798" y="355866"/>
                  </a:lnTo>
                  <a:lnTo>
                    <a:pt x="239661" y="355866"/>
                  </a:lnTo>
                  <a:lnTo>
                    <a:pt x="241312" y="355993"/>
                  </a:lnTo>
                  <a:lnTo>
                    <a:pt x="242620" y="356247"/>
                  </a:lnTo>
                  <a:lnTo>
                    <a:pt x="243979" y="357136"/>
                  </a:lnTo>
                  <a:lnTo>
                    <a:pt x="244970" y="357644"/>
                  </a:lnTo>
                  <a:lnTo>
                    <a:pt x="246595" y="358279"/>
                  </a:lnTo>
                  <a:lnTo>
                    <a:pt x="249834" y="359803"/>
                  </a:lnTo>
                  <a:lnTo>
                    <a:pt x="252107" y="359168"/>
                  </a:lnTo>
                  <a:lnTo>
                    <a:pt x="252463" y="358279"/>
                  </a:lnTo>
                  <a:lnTo>
                    <a:pt x="252780" y="357898"/>
                  </a:lnTo>
                  <a:lnTo>
                    <a:pt x="253657" y="357390"/>
                  </a:lnTo>
                  <a:lnTo>
                    <a:pt x="255104" y="356755"/>
                  </a:lnTo>
                  <a:lnTo>
                    <a:pt x="255739" y="354723"/>
                  </a:lnTo>
                  <a:lnTo>
                    <a:pt x="256019" y="353834"/>
                  </a:lnTo>
                  <a:lnTo>
                    <a:pt x="256057" y="353707"/>
                  </a:lnTo>
                  <a:lnTo>
                    <a:pt x="257302" y="349516"/>
                  </a:lnTo>
                  <a:close/>
                </a:path>
                <a:path w="685165" h="654685">
                  <a:moveTo>
                    <a:pt x="266293" y="425831"/>
                  </a:moveTo>
                  <a:lnTo>
                    <a:pt x="266141" y="425831"/>
                  </a:lnTo>
                  <a:lnTo>
                    <a:pt x="266204" y="425704"/>
                  </a:lnTo>
                  <a:lnTo>
                    <a:pt x="266014" y="425450"/>
                  </a:lnTo>
                  <a:lnTo>
                    <a:pt x="265595" y="425323"/>
                  </a:lnTo>
                  <a:lnTo>
                    <a:pt x="266077" y="426593"/>
                  </a:lnTo>
                  <a:lnTo>
                    <a:pt x="266280" y="426085"/>
                  </a:lnTo>
                  <a:lnTo>
                    <a:pt x="266293" y="425831"/>
                  </a:lnTo>
                  <a:close/>
                </a:path>
                <a:path w="685165" h="654685">
                  <a:moveTo>
                    <a:pt x="287540" y="432054"/>
                  </a:moveTo>
                  <a:lnTo>
                    <a:pt x="287223" y="432181"/>
                  </a:lnTo>
                  <a:lnTo>
                    <a:pt x="287134" y="432308"/>
                  </a:lnTo>
                  <a:lnTo>
                    <a:pt x="287274" y="432435"/>
                  </a:lnTo>
                  <a:lnTo>
                    <a:pt x="287413" y="432308"/>
                  </a:lnTo>
                  <a:lnTo>
                    <a:pt x="287540" y="432054"/>
                  </a:lnTo>
                  <a:close/>
                </a:path>
                <a:path w="685165" h="654685">
                  <a:moveTo>
                    <a:pt x="303428" y="399034"/>
                  </a:moveTo>
                  <a:lnTo>
                    <a:pt x="302882" y="399034"/>
                  </a:lnTo>
                  <a:lnTo>
                    <a:pt x="302920" y="399669"/>
                  </a:lnTo>
                  <a:lnTo>
                    <a:pt x="303123" y="399542"/>
                  </a:lnTo>
                  <a:lnTo>
                    <a:pt x="303301" y="399288"/>
                  </a:lnTo>
                  <a:lnTo>
                    <a:pt x="303428" y="399034"/>
                  </a:lnTo>
                  <a:close/>
                </a:path>
                <a:path w="685165" h="654685">
                  <a:moveTo>
                    <a:pt x="338442" y="381635"/>
                  </a:moveTo>
                  <a:lnTo>
                    <a:pt x="337870" y="381127"/>
                  </a:lnTo>
                  <a:lnTo>
                    <a:pt x="337578" y="381000"/>
                  </a:lnTo>
                  <a:lnTo>
                    <a:pt x="337540" y="380746"/>
                  </a:lnTo>
                  <a:lnTo>
                    <a:pt x="336994" y="379349"/>
                  </a:lnTo>
                  <a:lnTo>
                    <a:pt x="336842" y="378968"/>
                  </a:lnTo>
                  <a:lnTo>
                    <a:pt x="336791" y="378841"/>
                  </a:lnTo>
                  <a:lnTo>
                    <a:pt x="336473" y="378968"/>
                  </a:lnTo>
                  <a:lnTo>
                    <a:pt x="335978" y="378968"/>
                  </a:lnTo>
                  <a:lnTo>
                    <a:pt x="335546" y="378714"/>
                  </a:lnTo>
                  <a:lnTo>
                    <a:pt x="335178" y="378460"/>
                  </a:lnTo>
                  <a:lnTo>
                    <a:pt x="334708" y="377698"/>
                  </a:lnTo>
                  <a:lnTo>
                    <a:pt x="332651" y="377063"/>
                  </a:lnTo>
                  <a:lnTo>
                    <a:pt x="332066" y="376809"/>
                  </a:lnTo>
                  <a:lnTo>
                    <a:pt x="331901" y="376555"/>
                  </a:lnTo>
                  <a:lnTo>
                    <a:pt x="331825" y="375412"/>
                  </a:lnTo>
                  <a:lnTo>
                    <a:pt x="331076" y="374650"/>
                  </a:lnTo>
                  <a:lnTo>
                    <a:pt x="330581" y="374142"/>
                  </a:lnTo>
                  <a:lnTo>
                    <a:pt x="328803" y="373761"/>
                  </a:lnTo>
                  <a:lnTo>
                    <a:pt x="328218" y="373634"/>
                  </a:lnTo>
                  <a:lnTo>
                    <a:pt x="327939" y="373761"/>
                  </a:lnTo>
                  <a:lnTo>
                    <a:pt x="327723" y="373761"/>
                  </a:lnTo>
                  <a:lnTo>
                    <a:pt x="327571" y="373253"/>
                  </a:lnTo>
                  <a:lnTo>
                    <a:pt x="327342" y="373253"/>
                  </a:lnTo>
                  <a:lnTo>
                    <a:pt x="325945" y="372872"/>
                  </a:lnTo>
                  <a:lnTo>
                    <a:pt x="325920" y="373507"/>
                  </a:lnTo>
                  <a:lnTo>
                    <a:pt x="325856" y="373634"/>
                  </a:lnTo>
                  <a:lnTo>
                    <a:pt x="324904" y="373507"/>
                  </a:lnTo>
                  <a:lnTo>
                    <a:pt x="324840" y="374142"/>
                  </a:lnTo>
                  <a:lnTo>
                    <a:pt x="324993" y="374269"/>
                  </a:lnTo>
                  <a:lnTo>
                    <a:pt x="325196" y="374142"/>
                  </a:lnTo>
                  <a:lnTo>
                    <a:pt x="325856" y="373646"/>
                  </a:lnTo>
                  <a:lnTo>
                    <a:pt x="325691" y="374015"/>
                  </a:lnTo>
                  <a:lnTo>
                    <a:pt x="325285" y="374523"/>
                  </a:lnTo>
                  <a:lnTo>
                    <a:pt x="324802" y="374650"/>
                  </a:lnTo>
                  <a:lnTo>
                    <a:pt x="324129" y="374396"/>
                  </a:lnTo>
                  <a:lnTo>
                    <a:pt x="323786" y="374269"/>
                  </a:lnTo>
                  <a:lnTo>
                    <a:pt x="323608" y="374015"/>
                  </a:lnTo>
                  <a:lnTo>
                    <a:pt x="323481" y="373659"/>
                  </a:lnTo>
                  <a:lnTo>
                    <a:pt x="323443" y="373380"/>
                  </a:lnTo>
                  <a:lnTo>
                    <a:pt x="323418" y="373253"/>
                  </a:lnTo>
                  <a:lnTo>
                    <a:pt x="323100" y="373253"/>
                  </a:lnTo>
                  <a:lnTo>
                    <a:pt x="322884" y="373380"/>
                  </a:lnTo>
                  <a:lnTo>
                    <a:pt x="321259" y="372872"/>
                  </a:lnTo>
                  <a:lnTo>
                    <a:pt x="320484" y="374142"/>
                  </a:lnTo>
                  <a:lnTo>
                    <a:pt x="319646" y="374396"/>
                  </a:lnTo>
                  <a:lnTo>
                    <a:pt x="319405" y="374396"/>
                  </a:lnTo>
                  <a:lnTo>
                    <a:pt x="317373" y="373507"/>
                  </a:lnTo>
                  <a:lnTo>
                    <a:pt x="316014" y="374015"/>
                  </a:lnTo>
                  <a:lnTo>
                    <a:pt x="315569" y="374269"/>
                  </a:lnTo>
                  <a:lnTo>
                    <a:pt x="315087" y="374650"/>
                  </a:lnTo>
                  <a:lnTo>
                    <a:pt x="314464" y="374904"/>
                  </a:lnTo>
                  <a:lnTo>
                    <a:pt x="314058" y="375412"/>
                  </a:lnTo>
                  <a:lnTo>
                    <a:pt x="313296" y="375666"/>
                  </a:lnTo>
                  <a:lnTo>
                    <a:pt x="312178" y="375920"/>
                  </a:lnTo>
                  <a:lnTo>
                    <a:pt x="311238" y="376301"/>
                  </a:lnTo>
                  <a:lnTo>
                    <a:pt x="311467" y="376555"/>
                  </a:lnTo>
                  <a:lnTo>
                    <a:pt x="311658" y="376936"/>
                  </a:lnTo>
                  <a:lnTo>
                    <a:pt x="311759" y="378079"/>
                  </a:lnTo>
                  <a:lnTo>
                    <a:pt x="311658" y="378333"/>
                  </a:lnTo>
                  <a:lnTo>
                    <a:pt x="311619" y="378841"/>
                  </a:lnTo>
                  <a:lnTo>
                    <a:pt x="311289" y="379222"/>
                  </a:lnTo>
                  <a:lnTo>
                    <a:pt x="310870" y="379349"/>
                  </a:lnTo>
                  <a:lnTo>
                    <a:pt x="310451" y="379349"/>
                  </a:lnTo>
                  <a:lnTo>
                    <a:pt x="309041" y="378968"/>
                  </a:lnTo>
                  <a:lnTo>
                    <a:pt x="308610" y="378714"/>
                  </a:lnTo>
                  <a:lnTo>
                    <a:pt x="308305" y="378460"/>
                  </a:lnTo>
                  <a:lnTo>
                    <a:pt x="308140" y="378079"/>
                  </a:lnTo>
                  <a:lnTo>
                    <a:pt x="308190" y="377190"/>
                  </a:lnTo>
                  <a:lnTo>
                    <a:pt x="308610" y="376936"/>
                  </a:lnTo>
                  <a:lnTo>
                    <a:pt x="308673" y="376809"/>
                  </a:lnTo>
                  <a:lnTo>
                    <a:pt x="308927" y="376809"/>
                  </a:lnTo>
                  <a:lnTo>
                    <a:pt x="308279" y="376555"/>
                  </a:lnTo>
                  <a:lnTo>
                    <a:pt x="307594" y="377571"/>
                  </a:lnTo>
                  <a:lnTo>
                    <a:pt x="306959" y="377825"/>
                  </a:lnTo>
                  <a:lnTo>
                    <a:pt x="303187" y="378714"/>
                  </a:lnTo>
                  <a:lnTo>
                    <a:pt x="301688" y="380619"/>
                  </a:lnTo>
                  <a:lnTo>
                    <a:pt x="301205" y="380746"/>
                  </a:lnTo>
                  <a:lnTo>
                    <a:pt x="300621" y="380492"/>
                  </a:lnTo>
                  <a:lnTo>
                    <a:pt x="300596" y="381381"/>
                  </a:lnTo>
                  <a:lnTo>
                    <a:pt x="300240" y="381381"/>
                  </a:lnTo>
                  <a:lnTo>
                    <a:pt x="299605" y="381635"/>
                  </a:lnTo>
                  <a:lnTo>
                    <a:pt x="338442" y="381635"/>
                  </a:lnTo>
                  <a:close/>
                </a:path>
                <a:path w="685165" h="654685">
                  <a:moveTo>
                    <a:pt x="338912" y="396621"/>
                  </a:moveTo>
                  <a:lnTo>
                    <a:pt x="338480" y="396367"/>
                  </a:lnTo>
                  <a:lnTo>
                    <a:pt x="338378" y="396240"/>
                  </a:lnTo>
                  <a:lnTo>
                    <a:pt x="338328" y="395605"/>
                  </a:lnTo>
                  <a:lnTo>
                    <a:pt x="337248" y="395097"/>
                  </a:lnTo>
                  <a:lnTo>
                    <a:pt x="337096" y="394716"/>
                  </a:lnTo>
                  <a:lnTo>
                    <a:pt x="336981" y="394081"/>
                  </a:lnTo>
                  <a:lnTo>
                    <a:pt x="336969" y="393954"/>
                  </a:lnTo>
                  <a:lnTo>
                    <a:pt x="337159" y="393573"/>
                  </a:lnTo>
                  <a:lnTo>
                    <a:pt x="338061" y="392684"/>
                  </a:lnTo>
                  <a:lnTo>
                    <a:pt x="338251" y="392176"/>
                  </a:lnTo>
                  <a:lnTo>
                    <a:pt x="338124" y="388493"/>
                  </a:lnTo>
                  <a:lnTo>
                    <a:pt x="338061" y="387223"/>
                  </a:lnTo>
                  <a:lnTo>
                    <a:pt x="337896" y="385445"/>
                  </a:lnTo>
                  <a:lnTo>
                    <a:pt x="337858" y="384810"/>
                  </a:lnTo>
                  <a:lnTo>
                    <a:pt x="337604" y="384175"/>
                  </a:lnTo>
                  <a:lnTo>
                    <a:pt x="337921" y="383286"/>
                  </a:lnTo>
                  <a:lnTo>
                    <a:pt x="338391" y="381762"/>
                  </a:lnTo>
                  <a:lnTo>
                    <a:pt x="319595" y="381762"/>
                  </a:lnTo>
                  <a:lnTo>
                    <a:pt x="319595" y="396367"/>
                  </a:lnTo>
                  <a:lnTo>
                    <a:pt x="318033" y="399923"/>
                  </a:lnTo>
                  <a:lnTo>
                    <a:pt x="315963" y="402971"/>
                  </a:lnTo>
                  <a:lnTo>
                    <a:pt x="315264" y="404495"/>
                  </a:lnTo>
                  <a:lnTo>
                    <a:pt x="314744" y="405257"/>
                  </a:lnTo>
                  <a:lnTo>
                    <a:pt x="314515" y="405511"/>
                  </a:lnTo>
                  <a:lnTo>
                    <a:pt x="314299" y="405638"/>
                  </a:lnTo>
                  <a:lnTo>
                    <a:pt x="313702" y="406400"/>
                  </a:lnTo>
                  <a:lnTo>
                    <a:pt x="312915" y="407543"/>
                  </a:lnTo>
                  <a:lnTo>
                    <a:pt x="311721" y="409194"/>
                  </a:lnTo>
                  <a:lnTo>
                    <a:pt x="310565" y="411099"/>
                  </a:lnTo>
                  <a:lnTo>
                    <a:pt x="309270" y="413004"/>
                  </a:lnTo>
                  <a:lnTo>
                    <a:pt x="307860" y="415417"/>
                  </a:lnTo>
                  <a:lnTo>
                    <a:pt x="307086" y="416560"/>
                  </a:lnTo>
                  <a:lnTo>
                    <a:pt x="306451" y="417957"/>
                  </a:lnTo>
                  <a:lnTo>
                    <a:pt x="306285" y="418719"/>
                  </a:lnTo>
                  <a:lnTo>
                    <a:pt x="306158" y="418973"/>
                  </a:lnTo>
                  <a:lnTo>
                    <a:pt x="306019" y="419100"/>
                  </a:lnTo>
                  <a:lnTo>
                    <a:pt x="305866" y="418973"/>
                  </a:lnTo>
                  <a:lnTo>
                    <a:pt x="303745" y="421005"/>
                  </a:lnTo>
                  <a:lnTo>
                    <a:pt x="303123" y="421132"/>
                  </a:lnTo>
                  <a:lnTo>
                    <a:pt x="299847" y="421513"/>
                  </a:lnTo>
                  <a:lnTo>
                    <a:pt x="299288" y="421640"/>
                  </a:lnTo>
                  <a:lnTo>
                    <a:pt x="298919" y="421513"/>
                  </a:lnTo>
                  <a:lnTo>
                    <a:pt x="298754" y="421132"/>
                  </a:lnTo>
                  <a:lnTo>
                    <a:pt x="297357" y="418973"/>
                  </a:lnTo>
                  <a:lnTo>
                    <a:pt x="294652" y="417068"/>
                  </a:lnTo>
                  <a:lnTo>
                    <a:pt x="293395" y="416179"/>
                  </a:lnTo>
                  <a:lnTo>
                    <a:pt x="292633" y="416052"/>
                  </a:lnTo>
                  <a:lnTo>
                    <a:pt x="292430" y="416179"/>
                  </a:lnTo>
                  <a:lnTo>
                    <a:pt x="292176" y="416179"/>
                  </a:lnTo>
                  <a:lnTo>
                    <a:pt x="291896" y="416052"/>
                  </a:lnTo>
                  <a:lnTo>
                    <a:pt x="289128" y="414020"/>
                  </a:lnTo>
                  <a:lnTo>
                    <a:pt x="288544" y="414401"/>
                  </a:lnTo>
                  <a:lnTo>
                    <a:pt x="286778" y="415925"/>
                  </a:lnTo>
                  <a:lnTo>
                    <a:pt x="286664" y="416179"/>
                  </a:lnTo>
                  <a:lnTo>
                    <a:pt x="286372" y="416433"/>
                  </a:lnTo>
                  <a:lnTo>
                    <a:pt x="285965" y="416560"/>
                  </a:lnTo>
                  <a:lnTo>
                    <a:pt x="285775" y="417068"/>
                  </a:lnTo>
                  <a:lnTo>
                    <a:pt x="285381" y="417068"/>
                  </a:lnTo>
                  <a:lnTo>
                    <a:pt x="284594" y="416814"/>
                  </a:lnTo>
                  <a:lnTo>
                    <a:pt x="283629" y="416179"/>
                  </a:lnTo>
                  <a:lnTo>
                    <a:pt x="283502" y="415798"/>
                  </a:lnTo>
                  <a:lnTo>
                    <a:pt x="283603" y="414909"/>
                  </a:lnTo>
                  <a:lnTo>
                    <a:pt x="283832" y="414401"/>
                  </a:lnTo>
                  <a:lnTo>
                    <a:pt x="284137" y="414274"/>
                  </a:lnTo>
                  <a:lnTo>
                    <a:pt x="283654" y="413004"/>
                  </a:lnTo>
                  <a:lnTo>
                    <a:pt x="283743" y="412115"/>
                  </a:lnTo>
                  <a:lnTo>
                    <a:pt x="284251" y="410337"/>
                  </a:lnTo>
                  <a:lnTo>
                    <a:pt x="284568" y="409702"/>
                  </a:lnTo>
                  <a:lnTo>
                    <a:pt x="285089" y="409448"/>
                  </a:lnTo>
                  <a:lnTo>
                    <a:pt x="286461" y="410083"/>
                  </a:lnTo>
                  <a:lnTo>
                    <a:pt x="286816" y="409448"/>
                  </a:lnTo>
                  <a:lnTo>
                    <a:pt x="287731" y="407797"/>
                  </a:lnTo>
                  <a:lnTo>
                    <a:pt x="288036" y="407035"/>
                  </a:lnTo>
                  <a:lnTo>
                    <a:pt x="288493" y="406781"/>
                  </a:lnTo>
                  <a:lnTo>
                    <a:pt x="290080" y="407543"/>
                  </a:lnTo>
                  <a:lnTo>
                    <a:pt x="290588" y="408178"/>
                  </a:lnTo>
                  <a:lnTo>
                    <a:pt x="290550" y="408940"/>
                  </a:lnTo>
                  <a:lnTo>
                    <a:pt x="291579" y="408178"/>
                  </a:lnTo>
                  <a:lnTo>
                    <a:pt x="293065" y="406654"/>
                  </a:lnTo>
                  <a:lnTo>
                    <a:pt x="294690" y="404876"/>
                  </a:lnTo>
                  <a:lnTo>
                    <a:pt x="294817" y="404495"/>
                  </a:lnTo>
                  <a:lnTo>
                    <a:pt x="295084" y="404368"/>
                  </a:lnTo>
                  <a:lnTo>
                    <a:pt x="295503" y="404114"/>
                  </a:lnTo>
                  <a:lnTo>
                    <a:pt x="296557" y="404114"/>
                  </a:lnTo>
                  <a:lnTo>
                    <a:pt x="299923" y="401193"/>
                  </a:lnTo>
                  <a:lnTo>
                    <a:pt x="300494" y="399796"/>
                  </a:lnTo>
                  <a:lnTo>
                    <a:pt x="301294" y="399161"/>
                  </a:lnTo>
                  <a:lnTo>
                    <a:pt x="301320" y="398145"/>
                  </a:lnTo>
                  <a:lnTo>
                    <a:pt x="301650" y="397764"/>
                  </a:lnTo>
                  <a:lnTo>
                    <a:pt x="302285" y="397510"/>
                  </a:lnTo>
                  <a:lnTo>
                    <a:pt x="303022" y="397637"/>
                  </a:lnTo>
                  <a:lnTo>
                    <a:pt x="303237" y="397510"/>
                  </a:lnTo>
                  <a:lnTo>
                    <a:pt x="303377" y="397510"/>
                  </a:lnTo>
                  <a:lnTo>
                    <a:pt x="303542" y="398018"/>
                  </a:lnTo>
                  <a:lnTo>
                    <a:pt x="303657" y="398145"/>
                  </a:lnTo>
                  <a:lnTo>
                    <a:pt x="303796" y="398145"/>
                  </a:lnTo>
                  <a:lnTo>
                    <a:pt x="303923" y="398526"/>
                  </a:lnTo>
                  <a:lnTo>
                    <a:pt x="304012" y="398907"/>
                  </a:lnTo>
                  <a:lnTo>
                    <a:pt x="303949" y="399034"/>
                  </a:lnTo>
                  <a:lnTo>
                    <a:pt x="304482" y="399034"/>
                  </a:lnTo>
                  <a:lnTo>
                    <a:pt x="304800" y="398907"/>
                  </a:lnTo>
                  <a:lnTo>
                    <a:pt x="305803" y="399288"/>
                  </a:lnTo>
                  <a:lnTo>
                    <a:pt x="306400" y="398907"/>
                  </a:lnTo>
                  <a:lnTo>
                    <a:pt x="306793" y="398653"/>
                  </a:lnTo>
                  <a:lnTo>
                    <a:pt x="307378" y="397510"/>
                  </a:lnTo>
                  <a:lnTo>
                    <a:pt x="307835" y="396621"/>
                  </a:lnTo>
                  <a:lnTo>
                    <a:pt x="308063" y="396494"/>
                  </a:lnTo>
                  <a:lnTo>
                    <a:pt x="308495" y="396367"/>
                  </a:lnTo>
                  <a:lnTo>
                    <a:pt x="309333" y="396240"/>
                  </a:lnTo>
                  <a:lnTo>
                    <a:pt x="309206" y="395859"/>
                  </a:lnTo>
                  <a:lnTo>
                    <a:pt x="309295" y="395097"/>
                  </a:lnTo>
                  <a:lnTo>
                    <a:pt x="309460" y="394716"/>
                  </a:lnTo>
                  <a:lnTo>
                    <a:pt x="310286" y="394335"/>
                  </a:lnTo>
                  <a:lnTo>
                    <a:pt x="310464" y="394335"/>
                  </a:lnTo>
                  <a:lnTo>
                    <a:pt x="311277" y="394716"/>
                  </a:lnTo>
                  <a:lnTo>
                    <a:pt x="311797" y="394716"/>
                  </a:lnTo>
                  <a:lnTo>
                    <a:pt x="312242" y="394843"/>
                  </a:lnTo>
                  <a:lnTo>
                    <a:pt x="312483" y="395097"/>
                  </a:lnTo>
                  <a:lnTo>
                    <a:pt x="312610" y="395732"/>
                  </a:lnTo>
                  <a:lnTo>
                    <a:pt x="313880" y="395859"/>
                  </a:lnTo>
                  <a:lnTo>
                    <a:pt x="314579" y="394843"/>
                  </a:lnTo>
                  <a:lnTo>
                    <a:pt x="314769" y="394335"/>
                  </a:lnTo>
                  <a:lnTo>
                    <a:pt x="314820" y="394208"/>
                  </a:lnTo>
                  <a:lnTo>
                    <a:pt x="315175" y="394081"/>
                  </a:lnTo>
                  <a:lnTo>
                    <a:pt x="315607" y="394208"/>
                  </a:lnTo>
                  <a:lnTo>
                    <a:pt x="318719" y="394843"/>
                  </a:lnTo>
                  <a:lnTo>
                    <a:pt x="318935" y="394716"/>
                  </a:lnTo>
                  <a:lnTo>
                    <a:pt x="319227" y="394843"/>
                  </a:lnTo>
                  <a:lnTo>
                    <a:pt x="319468" y="395097"/>
                  </a:lnTo>
                  <a:lnTo>
                    <a:pt x="319595" y="396367"/>
                  </a:lnTo>
                  <a:lnTo>
                    <a:pt x="319595" y="381762"/>
                  </a:lnTo>
                  <a:lnTo>
                    <a:pt x="299300" y="381762"/>
                  </a:lnTo>
                  <a:lnTo>
                    <a:pt x="297192" y="381762"/>
                  </a:lnTo>
                  <a:lnTo>
                    <a:pt x="296583" y="382651"/>
                  </a:lnTo>
                  <a:lnTo>
                    <a:pt x="296189" y="383159"/>
                  </a:lnTo>
                  <a:lnTo>
                    <a:pt x="295694" y="383286"/>
                  </a:lnTo>
                  <a:lnTo>
                    <a:pt x="294246" y="382651"/>
                  </a:lnTo>
                  <a:lnTo>
                    <a:pt x="293116" y="383413"/>
                  </a:lnTo>
                  <a:lnTo>
                    <a:pt x="292862" y="384556"/>
                  </a:lnTo>
                  <a:lnTo>
                    <a:pt x="292773" y="384810"/>
                  </a:lnTo>
                  <a:lnTo>
                    <a:pt x="292366" y="385191"/>
                  </a:lnTo>
                  <a:lnTo>
                    <a:pt x="291947" y="385318"/>
                  </a:lnTo>
                  <a:lnTo>
                    <a:pt x="291668" y="385445"/>
                  </a:lnTo>
                  <a:lnTo>
                    <a:pt x="291515" y="385318"/>
                  </a:lnTo>
                  <a:lnTo>
                    <a:pt x="290118" y="384937"/>
                  </a:lnTo>
                  <a:lnTo>
                    <a:pt x="288658" y="385572"/>
                  </a:lnTo>
                  <a:lnTo>
                    <a:pt x="287210" y="386334"/>
                  </a:lnTo>
                  <a:lnTo>
                    <a:pt x="283857" y="388493"/>
                  </a:lnTo>
                  <a:lnTo>
                    <a:pt x="282308" y="389255"/>
                  </a:lnTo>
                  <a:lnTo>
                    <a:pt x="281114" y="389636"/>
                  </a:lnTo>
                  <a:lnTo>
                    <a:pt x="276923" y="392684"/>
                  </a:lnTo>
                  <a:lnTo>
                    <a:pt x="274789" y="394081"/>
                  </a:lnTo>
                  <a:lnTo>
                    <a:pt x="273354" y="394843"/>
                  </a:lnTo>
                  <a:lnTo>
                    <a:pt x="272580" y="394970"/>
                  </a:lnTo>
                  <a:lnTo>
                    <a:pt x="270471" y="397383"/>
                  </a:lnTo>
                  <a:lnTo>
                    <a:pt x="269227" y="397891"/>
                  </a:lnTo>
                  <a:lnTo>
                    <a:pt x="268820" y="398272"/>
                  </a:lnTo>
                  <a:lnTo>
                    <a:pt x="265150" y="399923"/>
                  </a:lnTo>
                  <a:lnTo>
                    <a:pt x="262509" y="401574"/>
                  </a:lnTo>
                  <a:lnTo>
                    <a:pt x="260896" y="403352"/>
                  </a:lnTo>
                  <a:lnTo>
                    <a:pt x="260273" y="403606"/>
                  </a:lnTo>
                  <a:lnTo>
                    <a:pt x="257975" y="404368"/>
                  </a:lnTo>
                  <a:lnTo>
                    <a:pt x="255816" y="405003"/>
                  </a:lnTo>
                  <a:lnTo>
                    <a:pt x="254863" y="405130"/>
                  </a:lnTo>
                  <a:lnTo>
                    <a:pt x="254787" y="405257"/>
                  </a:lnTo>
                  <a:lnTo>
                    <a:pt x="254901" y="405511"/>
                  </a:lnTo>
                  <a:lnTo>
                    <a:pt x="254914" y="405765"/>
                  </a:lnTo>
                  <a:lnTo>
                    <a:pt x="254495" y="406781"/>
                  </a:lnTo>
                  <a:lnTo>
                    <a:pt x="254266" y="406654"/>
                  </a:lnTo>
                  <a:lnTo>
                    <a:pt x="252742" y="407797"/>
                  </a:lnTo>
                  <a:lnTo>
                    <a:pt x="251866" y="408495"/>
                  </a:lnTo>
                  <a:lnTo>
                    <a:pt x="251866" y="433705"/>
                  </a:lnTo>
                  <a:lnTo>
                    <a:pt x="251523" y="434467"/>
                  </a:lnTo>
                  <a:lnTo>
                    <a:pt x="251091" y="434594"/>
                  </a:lnTo>
                  <a:lnTo>
                    <a:pt x="250444" y="434594"/>
                  </a:lnTo>
                  <a:lnTo>
                    <a:pt x="248932" y="433832"/>
                  </a:lnTo>
                  <a:lnTo>
                    <a:pt x="248856" y="433451"/>
                  </a:lnTo>
                  <a:lnTo>
                    <a:pt x="248881" y="432816"/>
                  </a:lnTo>
                  <a:lnTo>
                    <a:pt x="249301" y="431800"/>
                  </a:lnTo>
                  <a:lnTo>
                    <a:pt x="249313" y="431419"/>
                  </a:lnTo>
                  <a:lnTo>
                    <a:pt x="250151" y="431038"/>
                  </a:lnTo>
                  <a:lnTo>
                    <a:pt x="250799" y="431165"/>
                  </a:lnTo>
                  <a:lnTo>
                    <a:pt x="251129" y="431419"/>
                  </a:lnTo>
                  <a:lnTo>
                    <a:pt x="251256" y="431927"/>
                  </a:lnTo>
                  <a:lnTo>
                    <a:pt x="251752" y="432562"/>
                  </a:lnTo>
                  <a:lnTo>
                    <a:pt x="251866" y="433705"/>
                  </a:lnTo>
                  <a:lnTo>
                    <a:pt x="251866" y="408495"/>
                  </a:lnTo>
                  <a:lnTo>
                    <a:pt x="248856" y="410845"/>
                  </a:lnTo>
                  <a:lnTo>
                    <a:pt x="248793" y="410972"/>
                  </a:lnTo>
                  <a:lnTo>
                    <a:pt x="248653" y="411099"/>
                  </a:lnTo>
                  <a:lnTo>
                    <a:pt x="248450" y="411099"/>
                  </a:lnTo>
                  <a:lnTo>
                    <a:pt x="248221" y="411480"/>
                  </a:lnTo>
                  <a:lnTo>
                    <a:pt x="247370" y="412115"/>
                  </a:lnTo>
                  <a:lnTo>
                    <a:pt x="246684" y="412496"/>
                  </a:lnTo>
                  <a:lnTo>
                    <a:pt x="246481" y="412750"/>
                  </a:lnTo>
                  <a:lnTo>
                    <a:pt x="246418" y="412877"/>
                  </a:lnTo>
                  <a:lnTo>
                    <a:pt x="246087" y="413258"/>
                  </a:lnTo>
                  <a:lnTo>
                    <a:pt x="245605" y="413512"/>
                  </a:lnTo>
                  <a:lnTo>
                    <a:pt x="243928" y="414147"/>
                  </a:lnTo>
                  <a:lnTo>
                    <a:pt x="242392" y="415163"/>
                  </a:lnTo>
                  <a:lnTo>
                    <a:pt x="240347" y="416687"/>
                  </a:lnTo>
                  <a:lnTo>
                    <a:pt x="237972" y="418592"/>
                  </a:lnTo>
                  <a:lnTo>
                    <a:pt x="235966" y="420243"/>
                  </a:lnTo>
                  <a:lnTo>
                    <a:pt x="235839" y="420497"/>
                  </a:lnTo>
                  <a:lnTo>
                    <a:pt x="235661" y="420751"/>
                  </a:lnTo>
                  <a:lnTo>
                    <a:pt x="235470" y="420751"/>
                  </a:lnTo>
                  <a:lnTo>
                    <a:pt x="235521" y="421894"/>
                  </a:lnTo>
                  <a:lnTo>
                    <a:pt x="236016" y="422656"/>
                  </a:lnTo>
                  <a:lnTo>
                    <a:pt x="236969" y="423291"/>
                  </a:lnTo>
                  <a:lnTo>
                    <a:pt x="237261" y="423418"/>
                  </a:lnTo>
                  <a:lnTo>
                    <a:pt x="237540" y="423799"/>
                  </a:lnTo>
                  <a:lnTo>
                    <a:pt x="237921" y="424688"/>
                  </a:lnTo>
                  <a:lnTo>
                    <a:pt x="238010" y="425069"/>
                  </a:lnTo>
                  <a:lnTo>
                    <a:pt x="237883" y="425831"/>
                  </a:lnTo>
                  <a:lnTo>
                    <a:pt x="237769" y="427101"/>
                  </a:lnTo>
                  <a:lnTo>
                    <a:pt x="239242" y="429895"/>
                  </a:lnTo>
                  <a:lnTo>
                    <a:pt x="240207" y="430149"/>
                  </a:lnTo>
                  <a:lnTo>
                    <a:pt x="240499" y="430276"/>
                  </a:lnTo>
                  <a:lnTo>
                    <a:pt x="240728" y="430530"/>
                  </a:lnTo>
                  <a:lnTo>
                    <a:pt x="241338" y="432054"/>
                  </a:lnTo>
                  <a:lnTo>
                    <a:pt x="242252" y="433705"/>
                  </a:lnTo>
                  <a:lnTo>
                    <a:pt x="242468" y="434467"/>
                  </a:lnTo>
                  <a:lnTo>
                    <a:pt x="242519" y="435356"/>
                  </a:lnTo>
                  <a:lnTo>
                    <a:pt x="242481" y="435864"/>
                  </a:lnTo>
                  <a:lnTo>
                    <a:pt x="242684" y="436372"/>
                  </a:lnTo>
                  <a:lnTo>
                    <a:pt x="242989" y="436753"/>
                  </a:lnTo>
                  <a:lnTo>
                    <a:pt x="243357" y="437134"/>
                  </a:lnTo>
                  <a:lnTo>
                    <a:pt x="243471" y="437515"/>
                  </a:lnTo>
                  <a:lnTo>
                    <a:pt x="244538" y="437388"/>
                  </a:lnTo>
                  <a:lnTo>
                    <a:pt x="244957" y="437261"/>
                  </a:lnTo>
                  <a:lnTo>
                    <a:pt x="245313" y="437388"/>
                  </a:lnTo>
                  <a:lnTo>
                    <a:pt x="246087" y="438658"/>
                  </a:lnTo>
                  <a:lnTo>
                    <a:pt x="246913" y="437896"/>
                  </a:lnTo>
                  <a:lnTo>
                    <a:pt x="247078" y="437261"/>
                  </a:lnTo>
                  <a:lnTo>
                    <a:pt x="247332" y="436372"/>
                  </a:lnTo>
                  <a:lnTo>
                    <a:pt x="251726" y="434594"/>
                  </a:lnTo>
                  <a:lnTo>
                    <a:pt x="251980" y="434594"/>
                  </a:lnTo>
                  <a:lnTo>
                    <a:pt x="252044" y="434467"/>
                  </a:lnTo>
                  <a:lnTo>
                    <a:pt x="252450" y="434086"/>
                  </a:lnTo>
                  <a:lnTo>
                    <a:pt x="252399" y="433070"/>
                  </a:lnTo>
                  <a:lnTo>
                    <a:pt x="252463" y="432308"/>
                  </a:lnTo>
                  <a:lnTo>
                    <a:pt x="252730" y="432308"/>
                  </a:lnTo>
                  <a:lnTo>
                    <a:pt x="252857" y="431927"/>
                  </a:lnTo>
                  <a:lnTo>
                    <a:pt x="253174" y="431800"/>
                  </a:lnTo>
                  <a:lnTo>
                    <a:pt x="254863" y="431546"/>
                  </a:lnTo>
                  <a:lnTo>
                    <a:pt x="255206" y="431038"/>
                  </a:lnTo>
                  <a:lnTo>
                    <a:pt x="256235" y="429514"/>
                  </a:lnTo>
                  <a:lnTo>
                    <a:pt x="256501" y="429006"/>
                  </a:lnTo>
                  <a:lnTo>
                    <a:pt x="256984" y="428879"/>
                  </a:lnTo>
                  <a:lnTo>
                    <a:pt x="258292" y="429387"/>
                  </a:lnTo>
                  <a:lnTo>
                    <a:pt x="258787" y="429387"/>
                  </a:lnTo>
                  <a:lnTo>
                    <a:pt x="259207" y="429260"/>
                  </a:lnTo>
                  <a:lnTo>
                    <a:pt x="259372" y="428879"/>
                  </a:lnTo>
                  <a:lnTo>
                    <a:pt x="259778" y="427990"/>
                  </a:lnTo>
                  <a:lnTo>
                    <a:pt x="260184" y="427609"/>
                  </a:lnTo>
                  <a:lnTo>
                    <a:pt x="260489" y="427482"/>
                  </a:lnTo>
                  <a:lnTo>
                    <a:pt x="262585" y="426847"/>
                  </a:lnTo>
                  <a:lnTo>
                    <a:pt x="262801" y="426847"/>
                  </a:lnTo>
                  <a:lnTo>
                    <a:pt x="262978" y="426720"/>
                  </a:lnTo>
                  <a:lnTo>
                    <a:pt x="263118" y="426847"/>
                  </a:lnTo>
                  <a:lnTo>
                    <a:pt x="264871" y="427329"/>
                  </a:lnTo>
                  <a:lnTo>
                    <a:pt x="264528" y="427228"/>
                  </a:lnTo>
                  <a:lnTo>
                    <a:pt x="264261" y="426974"/>
                  </a:lnTo>
                  <a:lnTo>
                    <a:pt x="264160" y="426720"/>
                  </a:lnTo>
                  <a:lnTo>
                    <a:pt x="263906" y="426085"/>
                  </a:lnTo>
                  <a:lnTo>
                    <a:pt x="263944" y="425704"/>
                  </a:lnTo>
                  <a:lnTo>
                    <a:pt x="264629" y="425196"/>
                  </a:lnTo>
                  <a:lnTo>
                    <a:pt x="264718" y="424942"/>
                  </a:lnTo>
                  <a:lnTo>
                    <a:pt x="265188" y="424688"/>
                  </a:lnTo>
                  <a:lnTo>
                    <a:pt x="265582" y="424561"/>
                  </a:lnTo>
                  <a:lnTo>
                    <a:pt x="266319" y="424815"/>
                  </a:lnTo>
                  <a:lnTo>
                    <a:pt x="266560" y="425450"/>
                  </a:lnTo>
                  <a:lnTo>
                    <a:pt x="266788" y="425704"/>
                  </a:lnTo>
                  <a:lnTo>
                    <a:pt x="266890" y="426466"/>
                  </a:lnTo>
                  <a:lnTo>
                    <a:pt x="266636" y="427101"/>
                  </a:lnTo>
                  <a:lnTo>
                    <a:pt x="265709" y="427482"/>
                  </a:lnTo>
                  <a:lnTo>
                    <a:pt x="265480" y="427355"/>
                  </a:lnTo>
                  <a:lnTo>
                    <a:pt x="264960" y="427355"/>
                  </a:lnTo>
                  <a:lnTo>
                    <a:pt x="266788" y="427863"/>
                  </a:lnTo>
                  <a:lnTo>
                    <a:pt x="268046" y="427482"/>
                  </a:lnTo>
                  <a:lnTo>
                    <a:pt x="268566" y="427355"/>
                  </a:lnTo>
                  <a:lnTo>
                    <a:pt x="269227" y="427736"/>
                  </a:lnTo>
                  <a:lnTo>
                    <a:pt x="269786" y="428244"/>
                  </a:lnTo>
                  <a:lnTo>
                    <a:pt x="269925" y="427355"/>
                  </a:lnTo>
                  <a:lnTo>
                    <a:pt x="270014" y="427101"/>
                  </a:lnTo>
                  <a:lnTo>
                    <a:pt x="270243" y="426720"/>
                  </a:lnTo>
                  <a:lnTo>
                    <a:pt x="270852" y="426466"/>
                  </a:lnTo>
                  <a:lnTo>
                    <a:pt x="271145" y="426466"/>
                  </a:lnTo>
                  <a:lnTo>
                    <a:pt x="272300" y="426974"/>
                  </a:lnTo>
                  <a:lnTo>
                    <a:pt x="272465" y="427228"/>
                  </a:lnTo>
                  <a:lnTo>
                    <a:pt x="272516" y="427482"/>
                  </a:lnTo>
                  <a:lnTo>
                    <a:pt x="272275" y="429006"/>
                  </a:lnTo>
                  <a:lnTo>
                    <a:pt x="273773" y="429133"/>
                  </a:lnTo>
                  <a:lnTo>
                    <a:pt x="273977" y="429006"/>
                  </a:lnTo>
                  <a:lnTo>
                    <a:pt x="274154" y="429006"/>
                  </a:lnTo>
                  <a:lnTo>
                    <a:pt x="274307" y="429133"/>
                  </a:lnTo>
                  <a:lnTo>
                    <a:pt x="274828" y="429006"/>
                  </a:lnTo>
                  <a:lnTo>
                    <a:pt x="277482" y="428371"/>
                  </a:lnTo>
                  <a:lnTo>
                    <a:pt x="277837" y="428498"/>
                  </a:lnTo>
                  <a:lnTo>
                    <a:pt x="278003" y="428879"/>
                  </a:lnTo>
                  <a:lnTo>
                    <a:pt x="278472" y="429641"/>
                  </a:lnTo>
                  <a:lnTo>
                    <a:pt x="279654" y="428371"/>
                  </a:lnTo>
                  <a:lnTo>
                    <a:pt x="279882" y="428117"/>
                  </a:lnTo>
                  <a:lnTo>
                    <a:pt x="280365" y="427863"/>
                  </a:lnTo>
                  <a:lnTo>
                    <a:pt x="280822" y="427863"/>
                  </a:lnTo>
                  <a:lnTo>
                    <a:pt x="281254" y="427990"/>
                  </a:lnTo>
                  <a:lnTo>
                    <a:pt x="282816" y="429133"/>
                  </a:lnTo>
                  <a:lnTo>
                    <a:pt x="283095" y="429260"/>
                  </a:lnTo>
                  <a:lnTo>
                    <a:pt x="283375" y="429641"/>
                  </a:lnTo>
                  <a:lnTo>
                    <a:pt x="283972" y="428879"/>
                  </a:lnTo>
                  <a:lnTo>
                    <a:pt x="284035" y="428752"/>
                  </a:lnTo>
                  <a:lnTo>
                    <a:pt x="284276" y="428625"/>
                  </a:lnTo>
                  <a:lnTo>
                    <a:pt x="284886" y="428371"/>
                  </a:lnTo>
                  <a:lnTo>
                    <a:pt x="285140" y="428371"/>
                  </a:lnTo>
                  <a:lnTo>
                    <a:pt x="286016" y="428752"/>
                  </a:lnTo>
                  <a:lnTo>
                    <a:pt x="286092" y="429387"/>
                  </a:lnTo>
                  <a:lnTo>
                    <a:pt x="285267" y="431292"/>
                  </a:lnTo>
                  <a:lnTo>
                    <a:pt x="285483" y="431419"/>
                  </a:lnTo>
                  <a:lnTo>
                    <a:pt x="285800" y="430657"/>
                  </a:lnTo>
                  <a:lnTo>
                    <a:pt x="286372" y="430276"/>
                  </a:lnTo>
                  <a:lnTo>
                    <a:pt x="287439" y="430276"/>
                  </a:lnTo>
                  <a:lnTo>
                    <a:pt x="287731" y="430403"/>
                  </a:lnTo>
                  <a:lnTo>
                    <a:pt x="288099" y="430657"/>
                  </a:lnTo>
                  <a:lnTo>
                    <a:pt x="288391" y="430784"/>
                  </a:lnTo>
                  <a:lnTo>
                    <a:pt x="288378" y="431927"/>
                  </a:lnTo>
                  <a:lnTo>
                    <a:pt x="288810" y="432054"/>
                  </a:lnTo>
                  <a:lnTo>
                    <a:pt x="289496" y="432816"/>
                  </a:lnTo>
                  <a:lnTo>
                    <a:pt x="290029" y="432816"/>
                  </a:lnTo>
                  <a:lnTo>
                    <a:pt x="290677" y="433070"/>
                  </a:lnTo>
                  <a:lnTo>
                    <a:pt x="293255" y="435483"/>
                  </a:lnTo>
                  <a:lnTo>
                    <a:pt x="293687" y="435737"/>
                  </a:lnTo>
                  <a:lnTo>
                    <a:pt x="293674" y="436372"/>
                  </a:lnTo>
                  <a:lnTo>
                    <a:pt x="293522" y="436753"/>
                  </a:lnTo>
                  <a:lnTo>
                    <a:pt x="293535" y="437261"/>
                  </a:lnTo>
                  <a:lnTo>
                    <a:pt x="292798" y="438912"/>
                  </a:lnTo>
                  <a:lnTo>
                    <a:pt x="291833" y="440563"/>
                  </a:lnTo>
                  <a:lnTo>
                    <a:pt x="291249" y="441960"/>
                  </a:lnTo>
                  <a:lnTo>
                    <a:pt x="290563" y="442849"/>
                  </a:lnTo>
                  <a:lnTo>
                    <a:pt x="290042" y="443738"/>
                  </a:lnTo>
                  <a:lnTo>
                    <a:pt x="289725" y="444500"/>
                  </a:lnTo>
                  <a:lnTo>
                    <a:pt x="289623" y="445135"/>
                  </a:lnTo>
                  <a:lnTo>
                    <a:pt x="289433" y="445516"/>
                  </a:lnTo>
                  <a:lnTo>
                    <a:pt x="288925" y="446024"/>
                  </a:lnTo>
                  <a:lnTo>
                    <a:pt x="288747" y="446913"/>
                  </a:lnTo>
                  <a:lnTo>
                    <a:pt x="288455" y="447294"/>
                  </a:lnTo>
                  <a:lnTo>
                    <a:pt x="288048" y="447548"/>
                  </a:lnTo>
                  <a:lnTo>
                    <a:pt x="286969" y="449961"/>
                  </a:lnTo>
                  <a:lnTo>
                    <a:pt x="285711" y="451739"/>
                  </a:lnTo>
                  <a:lnTo>
                    <a:pt x="285432" y="452374"/>
                  </a:lnTo>
                  <a:lnTo>
                    <a:pt x="285026" y="452628"/>
                  </a:lnTo>
                  <a:lnTo>
                    <a:pt x="284632" y="453136"/>
                  </a:lnTo>
                  <a:lnTo>
                    <a:pt x="284111" y="454152"/>
                  </a:lnTo>
                  <a:lnTo>
                    <a:pt x="283489" y="455676"/>
                  </a:lnTo>
                  <a:lnTo>
                    <a:pt x="282549" y="456946"/>
                  </a:lnTo>
                  <a:lnTo>
                    <a:pt x="281851" y="458597"/>
                  </a:lnTo>
                  <a:lnTo>
                    <a:pt x="281736" y="458978"/>
                  </a:lnTo>
                  <a:lnTo>
                    <a:pt x="281216" y="460883"/>
                  </a:lnTo>
                  <a:lnTo>
                    <a:pt x="280644" y="462153"/>
                  </a:lnTo>
                  <a:lnTo>
                    <a:pt x="279336" y="464312"/>
                  </a:lnTo>
                  <a:lnTo>
                    <a:pt x="278765" y="466090"/>
                  </a:lnTo>
                  <a:lnTo>
                    <a:pt x="278777" y="468884"/>
                  </a:lnTo>
                  <a:lnTo>
                    <a:pt x="281114" y="472948"/>
                  </a:lnTo>
                  <a:lnTo>
                    <a:pt x="284213" y="476377"/>
                  </a:lnTo>
                  <a:lnTo>
                    <a:pt x="288036" y="479044"/>
                  </a:lnTo>
                  <a:lnTo>
                    <a:pt x="290398" y="475488"/>
                  </a:lnTo>
                  <a:lnTo>
                    <a:pt x="290601" y="475361"/>
                  </a:lnTo>
                  <a:lnTo>
                    <a:pt x="290741" y="475234"/>
                  </a:lnTo>
                  <a:lnTo>
                    <a:pt x="290804" y="475107"/>
                  </a:lnTo>
                  <a:lnTo>
                    <a:pt x="292989" y="474218"/>
                  </a:lnTo>
                  <a:lnTo>
                    <a:pt x="292214" y="473075"/>
                  </a:lnTo>
                  <a:lnTo>
                    <a:pt x="292252" y="472440"/>
                  </a:lnTo>
                  <a:lnTo>
                    <a:pt x="293700" y="467868"/>
                  </a:lnTo>
                  <a:lnTo>
                    <a:pt x="296519" y="463550"/>
                  </a:lnTo>
                  <a:lnTo>
                    <a:pt x="300710" y="459486"/>
                  </a:lnTo>
                  <a:lnTo>
                    <a:pt x="300672" y="458978"/>
                  </a:lnTo>
                  <a:lnTo>
                    <a:pt x="299732" y="458597"/>
                  </a:lnTo>
                  <a:lnTo>
                    <a:pt x="299542" y="458343"/>
                  </a:lnTo>
                  <a:lnTo>
                    <a:pt x="299300" y="457708"/>
                  </a:lnTo>
                  <a:lnTo>
                    <a:pt x="299250" y="457454"/>
                  </a:lnTo>
                  <a:lnTo>
                    <a:pt x="299948" y="455930"/>
                  </a:lnTo>
                  <a:lnTo>
                    <a:pt x="300786" y="454914"/>
                  </a:lnTo>
                  <a:lnTo>
                    <a:pt x="301815" y="454533"/>
                  </a:lnTo>
                  <a:lnTo>
                    <a:pt x="301815" y="453009"/>
                  </a:lnTo>
                  <a:lnTo>
                    <a:pt x="301993" y="452501"/>
                  </a:lnTo>
                  <a:lnTo>
                    <a:pt x="302336" y="452120"/>
                  </a:lnTo>
                  <a:lnTo>
                    <a:pt x="304711" y="450850"/>
                  </a:lnTo>
                  <a:lnTo>
                    <a:pt x="306070" y="448310"/>
                  </a:lnTo>
                  <a:lnTo>
                    <a:pt x="305663" y="446913"/>
                  </a:lnTo>
                  <a:lnTo>
                    <a:pt x="305498" y="446532"/>
                  </a:lnTo>
                  <a:lnTo>
                    <a:pt x="305650" y="446151"/>
                  </a:lnTo>
                  <a:lnTo>
                    <a:pt x="306146" y="445770"/>
                  </a:lnTo>
                  <a:lnTo>
                    <a:pt x="307149" y="444627"/>
                  </a:lnTo>
                  <a:lnTo>
                    <a:pt x="306400" y="442849"/>
                  </a:lnTo>
                  <a:lnTo>
                    <a:pt x="306705" y="442341"/>
                  </a:lnTo>
                  <a:lnTo>
                    <a:pt x="308368" y="441706"/>
                  </a:lnTo>
                  <a:lnTo>
                    <a:pt x="309359" y="441706"/>
                  </a:lnTo>
                  <a:lnTo>
                    <a:pt x="310527" y="442214"/>
                  </a:lnTo>
                  <a:lnTo>
                    <a:pt x="310667" y="441706"/>
                  </a:lnTo>
                  <a:lnTo>
                    <a:pt x="312140" y="436753"/>
                  </a:lnTo>
                  <a:lnTo>
                    <a:pt x="312331" y="436372"/>
                  </a:lnTo>
                  <a:lnTo>
                    <a:pt x="312712" y="436118"/>
                  </a:lnTo>
                  <a:lnTo>
                    <a:pt x="313270" y="435991"/>
                  </a:lnTo>
                  <a:lnTo>
                    <a:pt x="313563" y="436118"/>
                  </a:lnTo>
                  <a:lnTo>
                    <a:pt x="313728" y="435991"/>
                  </a:lnTo>
                  <a:lnTo>
                    <a:pt x="313905" y="435864"/>
                  </a:lnTo>
                  <a:lnTo>
                    <a:pt x="314299" y="435356"/>
                  </a:lnTo>
                  <a:lnTo>
                    <a:pt x="314490" y="434975"/>
                  </a:lnTo>
                  <a:lnTo>
                    <a:pt x="314896" y="434594"/>
                  </a:lnTo>
                  <a:lnTo>
                    <a:pt x="315506" y="432054"/>
                  </a:lnTo>
                  <a:lnTo>
                    <a:pt x="315633" y="431673"/>
                  </a:lnTo>
                  <a:lnTo>
                    <a:pt x="316623" y="431165"/>
                  </a:lnTo>
                  <a:lnTo>
                    <a:pt x="316687" y="430276"/>
                  </a:lnTo>
                  <a:lnTo>
                    <a:pt x="316992" y="430022"/>
                  </a:lnTo>
                  <a:lnTo>
                    <a:pt x="317639" y="430022"/>
                  </a:lnTo>
                  <a:lnTo>
                    <a:pt x="317741" y="429260"/>
                  </a:lnTo>
                  <a:lnTo>
                    <a:pt x="318084" y="428625"/>
                  </a:lnTo>
                  <a:lnTo>
                    <a:pt x="318503" y="428371"/>
                  </a:lnTo>
                  <a:lnTo>
                    <a:pt x="318706" y="428244"/>
                  </a:lnTo>
                  <a:lnTo>
                    <a:pt x="317830" y="427863"/>
                  </a:lnTo>
                  <a:lnTo>
                    <a:pt x="316725" y="426847"/>
                  </a:lnTo>
                  <a:lnTo>
                    <a:pt x="316547" y="426466"/>
                  </a:lnTo>
                  <a:lnTo>
                    <a:pt x="316484" y="424561"/>
                  </a:lnTo>
                  <a:lnTo>
                    <a:pt x="316572" y="424180"/>
                  </a:lnTo>
                  <a:lnTo>
                    <a:pt x="317817" y="423672"/>
                  </a:lnTo>
                  <a:lnTo>
                    <a:pt x="318262" y="423926"/>
                  </a:lnTo>
                  <a:lnTo>
                    <a:pt x="318808" y="424434"/>
                  </a:lnTo>
                  <a:lnTo>
                    <a:pt x="318922" y="423799"/>
                  </a:lnTo>
                  <a:lnTo>
                    <a:pt x="319036" y="423672"/>
                  </a:lnTo>
                  <a:lnTo>
                    <a:pt x="319697" y="422910"/>
                  </a:lnTo>
                  <a:lnTo>
                    <a:pt x="320255" y="422910"/>
                  </a:lnTo>
                  <a:lnTo>
                    <a:pt x="320662" y="423164"/>
                  </a:lnTo>
                  <a:lnTo>
                    <a:pt x="320865" y="423672"/>
                  </a:lnTo>
                  <a:lnTo>
                    <a:pt x="321614" y="425069"/>
                  </a:lnTo>
                  <a:lnTo>
                    <a:pt x="321741" y="424815"/>
                  </a:lnTo>
                  <a:lnTo>
                    <a:pt x="321818" y="422910"/>
                  </a:lnTo>
                  <a:lnTo>
                    <a:pt x="321906" y="422656"/>
                  </a:lnTo>
                  <a:lnTo>
                    <a:pt x="322351" y="421640"/>
                  </a:lnTo>
                  <a:lnTo>
                    <a:pt x="322567" y="421132"/>
                  </a:lnTo>
                  <a:lnTo>
                    <a:pt x="324332" y="419989"/>
                  </a:lnTo>
                  <a:lnTo>
                    <a:pt x="323888" y="419862"/>
                  </a:lnTo>
                  <a:lnTo>
                    <a:pt x="323583" y="419354"/>
                  </a:lnTo>
                  <a:lnTo>
                    <a:pt x="323545" y="419100"/>
                  </a:lnTo>
                  <a:lnTo>
                    <a:pt x="323634" y="418719"/>
                  </a:lnTo>
                  <a:lnTo>
                    <a:pt x="324408" y="416941"/>
                  </a:lnTo>
                  <a:lnTo>
                    <a:pt x="324573" y="416687"/>
                  </a:lnTo>
                  <a:lnTo>
                    <a:pt x="325412" y="416433"/>
                  </a:lnTo>
                  <a:lnTo>
                    <a:pt x="325424" y="415290"/>
                  </a:lnTo>
                  <a:lnTo>
                    <a:pt x="325755" y="415036"/>
                  </a:lnTo>
                  <a:lnTo>
                    <a:pt x="326809" y="414528"/>
                  </a:lnTo>
                  <a:lnTo>
                    <a:pt x="327228" y="414528"/>
                  </a:lnTo>
                  <a:lnTo>
                    <a:pt x="327660" y="414782"/>
                  </a:lnTo>
                  <a:lnTo>
                    <a:pt x="328218" y="415290"/>
                  </a:lnTo>
                  <a:lnTo>
                    <a:pt x="328549" y="415671"/>
                  </a:lnTo>
                  <a:lnTo>
                    <a:pt x="329222" y="414528"/>
                  </a:lnTo>
                  <a:lnTo>
                    <a:pt x="332460" y="409067"/>
                  </a:lnTo>
                  <a:lnTo>
                    <a:pt x="332587" y="408813"/>
                  </a:lnTo>
                  <a:lnTo>
                    <a:pt x="332752" y="408559"/>
                  </a:lnTo>
                  <a:lnTo>
                    <a:pt x="332955" y="408559"/>
                  </a:lnTo>
                  <a:lnTo>
                    <a:pt x="333375" y="408178"/>
                  </a:lnTo>
                  <a:lnTo>
                    <a:pt x="333489" y="406781"/>
                  </a:lnTo>
                  <a:lnTo>
                    <a:pt x="333616" y="406400"/>
                  </a:lnTo>
                  <a:lnTo>
                    <a:pt x="333883" y="405765"/>
                  </a:lnTo>
                  <a:lnTo>
                    <a:pt x="333844" y="405130"/>
                  </a:lnTo>
                  <a:lnTo>
                    <a:pt x="334289" y="404876"/>
                  </a:lnTo>
                  <a:lnTo>
                    <a:pt x="335216" y="405130"/>
                  </a:lnTo>
                  <a:lnTo>
                    <a:pt x="335965" y="405130"/>
                  </a:lnTo>
                  <a:lnTo>
                    <a:pt x="336219" y="404876"/>
                  </a:lnTo>
                  <a:lnTo>
                    <a:pt x="336880" y="404241"/>
                  </a:lnTo>
                  <a:lnTo>
                    <a:pt x="337007" y="402717"/>
                  </a:lnTo>
                  <a:lnTo>
                    <a:pt x="337299" y="402082"/>
                  </a:lnTo>
                  <a:lnTo>
                    <a:pt x="338683" y="400177"/>
                  </a:lnTo>
                  <a:lnTo>
                    <a:pt x="338340" y="399669"/>
                  </a:lnTo>
                  <a:lnTo>
                    <a:pt x="338023" y="399288"/>
                  </a:lnTo>
                  <a:lnTo>
                    <a:pt x="338099" y="398526"/>
                  </a:lnTo>
                  <a:lnTo>
                    <a:pt x="338912" y="396621"/>
                  </a:lnTo>
                  <a:close/>
                </a:path>
                <a:path w="685165" h="654685">
                  <a:moveTo>
                    <a:pt x="461746" y="538378"/>
                  </a:moveTo>
                  <a:lnTo>
                    <a:pt x="458533" y="535330"/>
                  </a:lnTo>
                  <a:lnTo>
                    <a:pt x="457708" y="534441"/>
                  </a:lnTo>
                  <a:lnTo>
                    <a:pt x="457238" y="533933"/>
                  </a:lnTo>
                  <a:lnTo>
                    <a:pt x="455841" y="532790"/>
                  </a:lnTo>
                  <a:lnTo>
                    <a:pt x="454355" y="531901"/>
                  </a:lnTo>
                  <a:lnTo>
                    <a:pt x="455231" y="534441"/>
                  </a:lnTo>
                  <a:lnTo>
                    <a:pt x="452628" y="532536"/>
                  </a:lnTo>
                  <a:lnTo>
                    <a:pt x="452132" y="532155"/>
                  </a:lnTo>
                  <a:lnTo>
                    <a:pt x="447941" y="531012"/>
                  </a:lnTo>
                  <a:lnTo>
                    <a:pt x="445033" y="529488"/>
                  </a:lnTo>
                  <a:lnTo>
                    <a:pt x="443382" y="527837"/>
                  </a:lnTo>
                  <a:lnTo>
                    <a:pt x="441820" y="527456"/>
                  </a:lnTo>
                  <a:lnTo>
                    <a:pt x="440715" y="526948"/>
                  </a:lnTo>
                  <a:lnTo>
                    <a:pt x="440296" y="526694"/>
                  </a:lnTo>
                  <a:lnTo>
                    <a:pt x="440080" y="526567"/>
                  </a:lnTo>
                  <a:lnTo>
                    <a:pt x="438797" y="525424"/>
                  </a:lnTo>
                  <a:lnTo>
                    <a:pt x="438175" y="526694"/>
                  </a:lnTo>
                  <a:lnTo>
                    <a:pt x="437743" y="526440"/>
                  </a:lnTo>
                  <a:lnTo>
                    <a:pt x="437946" y="526059"/>
                  </a:lnTo>
                  <a:lnTo>
                    <a:pt x="438124" y="525297"/>
                  </a:lnTo>
                  <a:lnTo>
                    <a:pt x="438251" y="524281"/>
                  </a:lnTo>
                  <a:lnTo>
                    <a:pt x="438061" y="523265"/>
                  </a:lnTo>
                  <a:lnTo>
                    <a:pt x="438137" y="521995"/>
                  </a:lnTo>
                  <a:lnTo>
                    <a:pt x="438708" y="515137"/>
                  </a:lnTo>
                  <a:lnTo>
                    <a:pt x="438480" y="514121"/>
                  </a:lnTo>
                  <a:lnTo>
                    <a:pt x="439039" y="512978"/>
                  </a:lnTo>
                  <a:lnTo>
                    <a:pt x="439140" y="512470"/>
                  </a:lnTo>
                  <a:lnTo>
                    <a:pt x="439229" y="511962"/>
                  </a:lnTo>
                  <a:lnTo>
                    <a:pt x="439242" y="511073"/>
                  </a:lnTo>
                  <a:lnTo>
                    <a:pt x="439127" y="509168"/>
                  </a:lnTo>
                  <a:lnTo>
                    <a:pt x="439064" y="507009"/>
                  </a:lnTo>
                  <a:lnTo>
                    <a:pt x="439623" y="506247"/>
                  </a:lnTo>
                  <a:lnTo>
                    <a:pt x="439750" y="505358"/>
                  </a:lnTo>
                  <a:lnTo>
                    <a:pt x="439013" y="503199"/>
                  </a:lnTo>
                  <a:lnTo>
                    <a:pt x="438708" y="502310"/>
                  </a:lnTo>
                  <a:lnTo>
                    <a:pt x="440372" y="498881"/>
                  </a:lnTo>
                  <a:lnTo>
                    <a:pt x="440690" y="496341"/>
                  </a:lnTo>
                  <a:lnTo>
                    <a:pt x="440690" y="495833"/>
                  </a:lnTo>
                  <a:lnTo>
                    <a:pt x="439801" y="493547"/>
                  </a:lnTo>
                  <a:lnTo>
                    <a:pt x="440105" y="492404"/>
                  </a:lnTo>
                  <a:lnTo>
                    <a:pt x="440194" y="492023"/>
                  </a:lnTo>
                  <a:lnTo>
                    <a:pt x="440575" y="490499"/>
                  </a:lnTo>
                  <a:lnTo>
                    <a:pt x="441045" y="489991"/>
                  </a:lnTo>
                  <a:lnTo>
                    <a:pt x="441680" y="489737"/>
                  </a:lnTo>
                  <a:lnTo>
                    <a:pt x="441794" y="488467"/>
                  </a:lnTo>
                  <a:lnTo>
                    <a:pt x="441782" y="485673"/>
                  </a:lnTo>
                  <a:lnTo>
                    <a:pt x="441833" y="484403"/>
                  </a:lnTo>
                  <a:lnTo>
                    <a:pt x="442175" y="483260"/>
                  </a:lnTo>
                  <a:lnTo>
                    <a:pt x="442112" y="481863"/>
                  </a:lnTo>
                  <a:lnTo>
                    <a:pt x="442099" y="481736"/>
                  </a:lnTo>
                  <a:lnTo>
                    <a:pt x="441172" y="481101"/>
                  </a:lnTo>
                  <a:lnTo>
                    <a:pt x="442074" y="479196"/>
                  </a:lnTo>
                  <a:lnTo>
                    <a:pt x="442315" y="478180"/>
                  </a:lnTo>
                  <a:lnTo>
                    <a:pt x="442226" y="476910"/>
                  </a:lnTo>
                  <a:lnTo>
                    <a:pt x="442175" y="476656"/>
                  </a:lnTo>
                  <a:lnTo>
                    <a:pt x="442048" y="476021"/>
                  </a:lnTo>
                  <a:lnTo>
                    <a:pt x="442150" y="474243"/>
                  </a:lnTo>
                  <a:lnTo>
                    <a:pt x="442290" y="473989"/>
                  </a:lnTo>
                  <a:lnTo>
                    <a:pt x="442252" y="473100"/>
                  </a:lnTo>
                  <a:lnTo>
                    <a:pt x="442150" y="470433"/>
                  </a:lnTo>
                  <a:lnTo>
                    <a:pt x="442239" y="468274"/>
                  </a:lnTo>
                  <a:lnTo>
                    <a:pt x="442544" y="467131"/>
                  </a:lnTo>
                  <a:lnTo>
                    <a:pt x="442417" y="465480"/>
                  </a:lnTo>
                  <a:lnTo>
                    <a:pt x="442036" y="464464"/>
                  </a:lnTo>
                  <a:lnTo>
                    <a:pt x="442074" y="461924"/>
                  </a:lnTo>
                  <a:lnTo>
                    <a:pt x="443064" y="461035"/>
                  </a:lnTo>
                  <a:lnTo>
                    <a:pt x="443344" y="460273"/>
                  </a:lnTo>
                  <a:lnTo>
                    <a:pt x="443230" y="459130"/>
                  </a:lnTo>
                  <a:lnTo>
                    <a:pt x="443001" y="458114"/>
                  </a:lnTo>
                  <a:lnTo>
                    <a:pt x="443115" y="455955"/>
                  </a:lnTo>
                  <a:lnTo>
                    <a:pt x="443191" y="455828"/>
                  </a:lnTo>
                  <a:lnTo>
                    <a:pt x="444030" y="454812"/>
                  </a:lnTo>
                  <a:lnTo>
                    <a:pt x="443941" y="453542"/>
                  </a:lnTo>
                  <a:lnTo>
                    <a:pt x="442950" y="452018"/>
                  </a:lnTo>
                  <a:lnTo>
                    <a:pt x="443674" y="450240"/>
                  </a:lnTo>
                  <a:lnTo>
                    <a:pt x="443788" y="449859"/>
                  </a:lnTo>
                  <a:lnTo>
                    <a:pt x="443915" y="448462"/>
                  </a:lnTo>
                  <a:lnTo>
                    <a:pt x="443331" y="447446"/>
                  </a:lnTo>
                  <a:lnTo>
                    <a:pt x="444157" y="446176"/>
                  </a:lnTo>
                  <a:lnTo>
                    <a:pt x="443979" y="445160"/>
                  </a:lnTo>
                  <a:lnTo>
                    <a:pt x="443865" y="444525"/>
                  </a:lnTo>
                  <a:lnTo>
                    <a:pt x="442442" y="442747"/>
                  </a:lnTo>
                  <a:lnTo>
                    <a:pt x="443496" y="442112"/>
                  </a:lnTo>
                  <a:lnTo>
                    <a:pt x="444093" y="441223"/>
                  </a:lnTo>
                  <a:lnTo>
                    <a:pt x="444284" y="439699"/>
                  </a:lnTo>
                  <a:lnTo>
                    <a:pt x="444030" y="439064"/>
                  </a:lnTo>
                  <a:lnTo>
                    <a:pt x="443814" y="438683"/>
                  </a:lnTo>
                  <a:lnTo>
                    <a:pt x="443293" y="437794"/>
                  </a:lnTo>
                  <a:lnTo>
                    <a:pt x="442455" y="436524"/>
                  </a:lnTo>
                  <a:lnTo>
                    <a:pt x="442595" y="435508"/>
                  </a:lnTo>
                  <a:lnTo>
                    <a:pt x="443852" y="435000"/>
                  </a:lnTo>
                  <a:lnTo>
                    <a:pt x="443877" y="432968"/>
                  </a:lnTo>
                  <a:lnTo>
                    <a:pt x="443699" y="432333"/>
                  </a:lnTo>
                  <a:lnTo>
                    <a:pt x="442988" y="431952"/>
                  </a:lnTo>
                  <a:lnTo>
                    <a:pt x="442455" y="431952"/>
                  </a:lnTo>
                  <a:lnTo>
                    <a:pt x="441921" y="431444"/>
                  </a:lnTo>
                  <a:lnTo>
                    <a:pt x="441413" y="431063"/>
                  </a:lnTo>
                  <a:lnTo>
                    <a:pt x="441121" y="429666"/>
                  </a:lnTo>
                  <a:lnTo>
                    <a:pt x="441058" y="428269"/>
                  </a:lnTo>
                  <a:lnTo>
                    <a:pt x="441045" y="427888"/>
                  </a:lnTo>
                  <a:lnTo>
                    <a:pt x="440753" y="427761"/>
                  </a:lnTo>
                  <a:lnTo>
                    <a:pt x="440397" y="427761"/>
                  </a:lnTo>
                  <a:lnTo>
                    <a:pt x="439978" y="427888"/>
                  </a:lnTo>
                  <a:lnTo>
                    <a:pt x="439839" y="428142"/>
                  </a:lnTo>
                  <a:lnTo>
                    <a:pt x="439623" y="428269"/>
                  </a:lnTo>
                  <a:lnTo>
                    <a:pt x="439343" y="428015"/>
                  </a:lnTo>
                  <a:lnTo>
                    <a:pt x="438912" y="428269"/>
                  </a:lnTo>
                  <a:lnTo>
                    <a:pt x="438556" y="428015"/>
                  </a:lnTo>
                  <a:lnTo>
                    <a:pt x="438277" y="427507"/>
                  </a:lnTo>
                  <a:lnTo>
                    <a:pt x="438251" y="427380"/>
                  </a:lnTo>
                  <a:lnTo>
                    <a:pt x="438048" y="426364"/>
                  </a:lnTo>
                  <a:lnTo>
                    <a:pt x="437515" y="425348"/>
                  </a:lnTo>
                  <a:lnTo>
                    <a:pt x="437159" y="424967"/>
                  </a:lnTo>
                  <a:lnTo>
                    <a:pt x="437070" y="424586"/>
                  </a:lnTo>
                  <a:lnTo>
                    <a:pt x="437070" y="423570"/>
                  </a:lnTo>
                  <a:lnTo>
                    <a:pt x="434632" y="424205"/>
                  </a:lnTo>
                  <a:lnTo>
                    <a:pt x="432625" y="425094"/>
                  </a:lnTo>
                  <a:lnTo>
                    <a:pt x="431368" y="426491"/>
                  </a:lnTo>
                  <a:lnTo>
                    <a:pt x="430733" y="427126"/>
                  </a:lnTo>
                  <a:lnTo>
                    <a:pt x="430237" y="427380"/>
                  </a:lnTo>
                  <a:lnTo>
                    <a:pt x="429882" y="427380"/>
                  </a:lnTo>
                  <a:lnTo>
                    <a:pt x="430034" y="426364"/>
                  </a:lnTo>
                  <a:lnTo>
                    <a:pt x="430022" y="425729"/>
                  </a:lnTo>
                  <a:lnTo>
                    <a:pt x="429831" y="424967"/>
                  </a:lnTo>
                  <a:lnTo>
                    <a:pt x="428117" y="424205"/>
                  </a:lnTo>
                  <a:lnTo>
                    <a:pt x="426885" y="424586"/>
                  </a:lnTo>
                  <a:lnTo>
                    <a:pt x="425411" y="425729"/>
                  </a:lnTo>
                  <a:lnTo>
                    <a:pt x="424129" y="425475"/>
                  </a:lnTo>
                  <a:lnTo>
                    <a:pt x="423151" y="425856"/>
                  </a:lnTo>
                  <a:lnTo>
                    <a:pt x="422440" y="426999"/>
                  </a:lnTo>
                  <a:lnTo>
                    <a:pt x="420674" y="427253"/>
                  </a:lnTo>
                  <a:lnTo>
                    <a:pt x="419722" y="427888"/>
                  </a:lnTo>
                  <a:lnTo>
                    <a:pt x="419582" y="428523"/>
                  </a:lnTo>
                  <a:lnTo>
                    <a:pt x="420116" y="429793"/>
                  </a:lnTo>
                  <a:lnTo>
                    <a:pt x="421005" y="431571"/>
                  </a:lnTo>
                  <a:lnTo>
                    <a:pt x="420433" y="431952"/>
                  </a:lnTo>
                  <a:lnTo>
                    <a:pt x="420077" y="431952"/>
                  </a:lnTo>
                  <a:lnTo>
                    <a:pt x="419938" y="431571"/>
                  </a:lnTo>
                  <a:lnTo>
                    <a:pt x="419519" y="431317"/>
                  </a:lnTo>
                  <a:lnTo>
                    <a:pt x="418922" y="429666"/>
                  </a:lnTo>
                  <a:lnTo>
                    <a:pt x="418782" y="429412"/>
                  </a:lnTo>
                  <a:lnTo>
                    <a:pt x="418642" y="429285"/>
                  </a:lnTo>
                  <a:lnTo>
                    <a:pt x="417233" y="429666"/>
                  </a:lnTo>
                  <a:lnTo>
                    <a:pt x="415759" y="430936"/>
                  </a:lnTo>
                  <a:lnTo>
                    <a:pt x="414210" y="432968"/>
                  </a:lnTo>
                  <a:lnTo>
                    <a:pt x="412318" y="435254"/>
                  </a:lnTo>
                  <a:lnTo>
                    <a:pt x="411822" y="435889"/>
                  </a:lnTo>
                  <a:lnTo>
                    <a:pt x="411099" y="436397"/>
                  </a:lnTo>
                  <a:lnTo>
                    <a:pt x="410108" y="437032"/>
                  </a:lnTo>
                  <a:lnTo>
                    <a:pt x="409841" y="438302"/>
                  </a:lnTo>
                  <a:lnTo>
                    <a:pt x="409549" y="438683"/>
                  </a:lnTo>
                  <a:lnTo>
                    <a:pt x="409333" y="438302"/>
                  </a:lnTo>
                  <a:lnTo>
                    <a:pt x="409257" y="437794"/>
                  </a:lnTo>
                  <a:lnTo>
                    <a:pt x="409143" y="436270"/>
                  </a:lnTo>
                  <a:lnTo>
                    <a:pt x="407568" y="437921"/>
                  </a:lnTo>
                  <a:lnTo>
                    <a:pt x="405879" y="439191"/>
                  </a:lnTo>
                  <a:lnTo>
                    <a:pt x="404406" y="440461"/>
                  </a:lnTo>
                  <a:lnTo>
                    <a:pt x="403669" y="441604"/>
                  </a:lnTo>
                  <a:lnTo>
                    <a:pt x="403682" y="442620"/>
                  </a:lnTo>
                  <a:lnTo>
                    <a:pt x="402615" y="443001"/>
                  </a:lnTo>
                  <a:lnTo>
                    <a:pt x="401955" y="443636"/>
                  </a:lnTo>
                  <a:lnTo>
                    <a:pt x="401675" y="444525"/>
                  </a:lnTo>
                  <a:lnTo>
                    <a:pt x="401243" y="443636"/>
                  </a:lnTo>
                  <a:lnTo>
                    <a:pt x="400748" y="443382"/>
                  </a:lnTo>
                  <a:lnTo>
                    <a:pt x="399338" y="444398"/>
                  </a:lnTo>
                  <a:lnTo>
                    <a:pt x="398703" y="445160"/>
                  </a:lnTo>
                  <a:lnTo>
                    <a:pt x="397433" y="444906"/>
                  </a:lnTo>
                  <a:lnTo>
                    <a:pt x="396303" y="445668"/>
                  </a:lnTo>
                  <a:lnTo>
                    <a:pt x="393979" y="449478"/>
                  </a:lnTo>
                  <a:lnTo>
                    <a:pt x="392912" y="451637"/>
                  </a:lnTo>
                  <a:lnTo>
                    <a:pt x="392264" y="450367"/>
                  </a:lnTo>
                  <a:lnTo>
                    <a:pt x="391388" y="450240"/>
                  </a:lnTo>
                  <a:lnTo>
                    <a:pt x="390271" y="451129"/>
                  </a:lnTo>
                  <a:lnTo>
                    <a:pt x="389801" y="451383"/>
                  </a:lnTo>
                  <a:lnTo>
                    <a:pt x="389242" y="452145"/>
                  </a:lnTo>
                  <a:lnTo>
                    <a:pt x="389001" y="452653"/>
                  </a:lnTo>
                  <a:lnTo>
                    <a:pt x="388264" y="453542"/>
                  </a:lnTo>
                  <a:lnTo>
                    <a:pt x="387959" y="454177"/>
                  </a:lnTo>
                  <a:lnTo>
                    <a:pt x="386257" y="454431"/>
                  </a:lnTo>
                  <a:lnTo>
                    <a:pt x="385343" y="455574"/>
                  </a:lnTo>
                  <a:lnTo>
                    <a:pt x="385229" y="457352"/>
                  </a:lnTo>
                  <a:lnTo>
                    <a:pt x="407428" y="457352"/>
                  </a:lnTo>
                  <a:lnTo>
                    <a:pt x="408076" y="456844"/>
                  </a:lnTo>
                  <a:lnTo>
                    <a:pt x="408355" y="456336"/>
                  </a:lnTo>
                  <a:lnTo>
                    <a:pt x="410260" y="455955"/>
                  </a:lnTo>
                  <a:lnTo>
                    <a:pt x="412381" y="454685"/>
                  </a:lnTo>
                  <a:lnTo>
                    <a:pt x="415213" y="452018"/>
                  </a:lnTo>
                  <a:lnTo>
                    <a:pt x="415594" y="451637"/>
                  </a:lnTo>
                  <a:lnTo>
                    <a:pt x="416102" y="451129"/>
                  </a:lnTo>
                  <a:lnTo>
                    <a:pt x="417690" y="450240"/>
                  </a:lnTo>
                  <a:lnTo>
                    <a:pt x="419455" y="449859"/>
                  </a:lnTo>
                  <a:lnTo>
                    <a:pt x="419658" y="451129"/>
                  </a:lnTo>
                  <a:lnTo>
                    <a:pt x="419747" y="455574"/>
                  </a:lnTo>
                  <a:lnTo>
                    <a:pt x="419519" y="457225"/>
                  </a:lnTo>
                  <a:lnTo>
                    <a:pt x="420166" y="457733"/>
                  </a:lnTo>
                  <a:lnTo>
                    <a:pt x="420382" y="458368"/>
                  </a:lnTo>
                  <a:lnTo>
                    <a:pt x="420204" y="459003"/>
                  </a:lnTo>
                  <a:lnTo>
                    <a:pt x="420116" y="459638"/>
                  </a:lnTo>
                  <a:lnTo>
                    <a:pt x="419696" y="460273"/>
                  </a:lnTo>
                  <a:lnTo>
                    <a:pt x="418922" y="461162"/>
                  </a:lnTo>
                  <a:lnTo>
                    <a:pt x="418515" y="462559"/>
                  </a:lnTo>
                  <a:lnTo>
                    <a:pt x="418452" y="464718"/>
                  </a:lnTo>
                  <a:lnTo>
                    <a:pt x="419392" y="466750"/>
                  </a:lnTo>
                  <a:lnTo>
                    <a:pt x="420243" y="467131"/>
                  </a:lnTo>
                  <a:lnTo>
                    <a:pt x="421030" y="467639"/>
                  </a:lnTo>
                  <a:lnTo>
                    <a:pt x="420255" y="468909"/>
                  </a:lnTo>
                  <a:lnTo>
                    <a:pt x="417944" y="470687"/>
                  </a:lnTo>
                  <a:lnTo>
                    <a:pt x="417753" y="471576"/>
                  </a:lnTo>
                  <a:lnTo>
                    <a:pt x="417639" y="472719"/>
                  </a:lnTo>
                  <a:lnTo>
                    <a:pt x="418274" y="473481"/>
                  </a:lnTo>
                  <a:lnTo>
                    <a:pt x="420179" y="473100"/>
                  </a:lnTo>
                  <a:lnTo>
                    <a:pt x="420890" y="473481"/>
                  </a:lnTo>
                  <a:lnTo>
                    <a:pt x="421144" y="473862"/>
                  </a:lnTo>
                  <a:lnTo>
                    <a:pt x="421157" y="474370"/>
                  </a:lnTo>
                  <a:lnTo>
                    <a:pt x="421030" y="475767"/>
                  </a:lnTo>
                  <a:lnTo>
                    <a:pt x="420674" y="476529"/>
                  </a:lnTo>
                  <a:lnTo>
                    <a:pt x="420395" y="476656"/>
                  </a:lnTo>
                  <a:lnTo>
                    <a:pt x="420116" y="476529"/>
                  </a:lnTo>
                  <a:lnTo>
                    <a:pt x="419696" y="476656"/>
                  </a:lnTo>
                  <a:lnTo>
                    <a:pt x="419582" y="476529"/>
                  </a:lnTo>
                  <a:lnTo>
                    <a:pt x="419468" y="475767"/>
                  </a:lnTo>
                  <a:lnTo>
                    <a:pt x="419112" y="476021"/>
                  </a:lnTo>
                  <a:lnTo>
                    <a:pt x="418960" y="476402"/>
                  </a:lnTo>
                  <a:lnTo>
                    <a:pt x="418858" y="478053"/>
                  </a:lnTo>
                  <a:lnTo>
                    <a:pt x="418211" y="478688"/>
                  </a:lnTo>
                  <a:lnTo>
                    <a:pt x="418109" y="478815"/>
                  </a:lnTo>
                  <a:lnTo>
                    <a:pt x="418020" y="480339"/>
                  </a:lnTo>
                  <a:lnTo>
                    <a:pt x="418236" y="480720"/>
                  </a:lnTo>
                  <a:lnTo>
                    <a:pt x="418287" y="481101"/>
                  </a:lnTo>
                  <a:lnTo>
                    <a:pt x="417893" y="481609"/>
                  </a:lnTo>
                  <a:lnTo>
                    <a:pt x="416547" y="482244"/>
                  </a:lnTo>
                  <a:lnTo>
                    <a:pt x="416128" y="482498"/>
                  </a:lnTo>
                  <a:lnTo>
                    <a:pt x="415925" y="483006"/>
                  </a:lnTo>
                  <a:lnTo>
                    <a:pt x="416839" y="484022"/>
                  </a:lnTo>
                  <a:lnTo>
                    <a:pt x="417626" y="484022"/>
                  </a:lnTo>
                  <a:lnTo>
                    <a:pt x="418261" y="483006"/>
                  </a:lnTo>
                  <a:lnTo>
                    <a:pt x="418985" y="482117"/>
                  </a:lnTo>
                  <a:lnTo>
                    <a:pt x="419633" y="481863"/>
                  </a:lnTo>
                  <a:lnTo>
                    <a:pt x="419938" y="482244"/>
                  </a:lnTo>
                  <a:lnTo>
                    <a:pt x="420281" y="483768"/>
                  </a:lnTo>
                  <a:lnTo>
                    <a:pt x="419011" y="484784"/>
                  </a:lnTo>
                  <a:lnTo>
                    <a:pt x="417550" y="486816"/>
                  </a:lnTo>
                  <a:lnTo>
                    <a:pt x="417410" y="487832"/>
                  </a:lnTo>
                  <a:lnTo>
                    <a:pt x="417779" y="488848"/>
                  </a:lnTo>
                  <a:lnTo>
                    <a:pt x="417550" y="488975"/>
                  </a:lnTo>
                  <a:lnTo>
                    <a:pt x="417360" y="489229"/>
                  </a:lnTo>
                  <a:lnTo>
                    <a:pt x="415848" y="492277"/>
                  </a:lnTo>
                  <a:lnTo>
                    <a:pt x="415823" y="493166"/>
                  </a:lnTo>
                  <a:lnTo>
                    <a:pt x="416534" y="493547"/>
                  </a:lnTo>
                  <a:lnTo>
                    <a:pt x="417169" y="492277"/>
                  </a:lnTo>
                  <a:lnTo>
                    <a:pt x="417728" y="492023"/>
                  </a:lnTo>
                  <a:lnTo>
                    <a:pt x="418236" y="492785"/>
                  </a:lnTo>
                  <a:lnTo>
                    <a:pt x="418236" y="493547"/>
                  </a:lnTo>
                  <a:lnTo>
                    <a:pt x="417918" y="494182"/>
                  </a:lnTo>
                  <a:lnTo>
                    <a:pt x="417296" y="494690"/>
                  </a:lnTo>
                  <a:lnTo>
                    <a:pt x="416140" y="496087"/>
                  </a:lnTo>
                  <a:lnTo>
                    <a:pt x="415785" y="496722"/>
                  </a:lnTo>
                  <a:lnTo>
                    <a:pt x="416572" y="497103"/>
                  </a:lnTo>
                  <a:lnTo>
                    <a:pt x="418490" y="497230"/>
                  </a:lnTo>
                  <a:lnTo>
                    <a:pt x="416902" y="499262"/>
                  </a:lnTo>
                  <a:lnTo>
                    <a:pt x="415010" y="501040"/>
                  </a:lnTo>
                  <a:lnTo>
                    <a:pt x="413677" y="502691"/>
                  </a:lnTo>
                  <a:lnTo>
                    <a:pt x="413397" y="503580"/>
                  </a:lnTo>
                  <a:lnTo>
                    <a:pt x="413296" y="504596"/>
                  </a:lnTo>
                  <a:lnTo>
                    <a:pt x="413562" y="505612"/>
                  </a:lnTo>
                  <a:lnTo>
                    <a:pt x="414197" y="504850"/>
                  </a:lnTo>
                  <a:lnTo>
                    <a:pt x="414921" y="503834"/>
                  </a:lnTo>
                  <a:lnTo>
                    <a:pt x="415569" y="503326"/>
                  </a:lnTo>
                  <a:lnTo>
                    <a:pt x="416052" y="503199"/>
                  </a:lnTo>
                  <a:lnTo>
                    <a:pt x="416407" y="503580"/>
                  </a:lnTo>
                  <a:lnTo>
                    <a:pt x="415709" y="504342"/>
                  </a:lnTo>
                  <a:lnTo>
                    <a:pt x="415213" y="504977"/>
                  </a:lnTo>
                  <a:lnTo>
                    <a:pt x="414934" y="505485"/>
                  </a:lnTo>
                  <a:lnTo>
                    <a:pt x="415798" y="505612"/>
                  </a:lnTo>
                  <a:lnTo>
                    <a:pt x="416356" y="505866"/>
                  </a:lnTo>
                  <a:lnTo>
                    <a:pt x="416941" y="506755"/>
                  </a:lnTo>
                  <a:lnTo>
                    <a:pt x="416877" y="507263"/>
                  </a:lnTo>
                  <a:lnTo>
                    <a:pt x="416458" y="507771"/>
                  </a:lnTo>
                  <a:lnTo>
                    <a:pt x="416306" y="508152"/>
                  </a:lnTo>
                  <a:lnTo>
                    <a:pt x="415886" y="508660"/>
                  </a:lnTo>
                  <a:lnTo>
                    <a:pt x="415188" y="509295"/>
                  </a:lnTo>
                  <a:lnTo>
                    <a:pt x="413397" y="510819"/>
                  </a:lnTo>
                  <a:lnTo>
                    <a:pt x="413296" y="511073"/>
                  </a:lnTo>
                  <a:lnTo>
                    <a:pt x="408838" y="509041"/>
                  </a:lnTo>
                  <a:lnTo>
                    <a:pt x="404952" y="507263"/>
                  </a:lnTo>
                  <a:lnTo>
                    <a:pt x="401612" y="505739"/>
                  </a:lnTo>
                  <a:lnTo>
                    <a:pt x="398119" y="504088"/>
                  </a:lnTo>
                  <a:lnTo>
                    <a:pt x="397027" y="503453"/>
                  </a:lnTo>
                  <a:lnTo>
                    <a:pt x="395058" y="502310"/>
                  </a:lnTo>
                  <a:lnTo>
                    <a:pt x="392290" y="501040"/>
                  </a:lnTo>
                  <a:lnTo>
                    <a:pt x="389839" y="499516"/>
                  </a:lnTo>
                  <a:lnTo>
                    <a:pt x="388010" y="498881"/>
                  </a:lnTo>
                  <a:lnTo>
                    <a:pt x="386638" y="498500"/>
                  </a:lnTo>
                  <a:lnTo>
                    <a:pt x="385495" y="497992"/>
                  </a:lnTo>
                  <a:lnTo>
                    <a:pt x="384784" y="497230"/>
                  </a:lnTo>
                  <a:lnTo>
                    <a:pt x="384492" y="496468"/>
                  </a:lnTo>
                  <a:lnTo>
                    <a:pt x="382511" y="495960"/>
                  </a:lnTo>
                  <a:lnTo>
                    <a:pt x="381508" y="495452"/>
                  </a:lnTo>
                  <a:lnTo>
                    <a:pt x="378206" y="493547"/>
                  </a:lnTo>
                  <a:lnTo>
                    <a:pt x="375716" y="491896"/>
                  </a:lnTo>
                  <a:lnTo>
                    <a:pt x="373964" y="491261"/>
                  </a:lnTo>
                  <a:lnTo>
                    <a:pt x="373621" y="491134"/>
                  </a:lnTo>
                  <a:lnTo>
                    <a:pt x="371919" y="491261"/>
                  </a:lnTo>
                  <a:lnTo>
                    <a:pt x="370700" y="489864"/>
                  </a:lnTo>
                  <a:lnTo>
                    <a:pt x="368528" y="488467"/>
                  </a:lnTo>
                  <a:lnTo>
                    <a:pt x="365404" y="487324"/>
                  </a:lnTo>
                  <a:lnTo>
                    <a:pt x="362839" y="486054"/>
                  </a:lnTo>
                  <a:lnTo>
                    <a:pt x="364020" y="485800"/>
                  </a:lnTo>
                  <a:lnTo>
                    <a:pt x="365277" y="484403"/>
                  </a:lnTo>
                  <a:lnTo>
                    <a:pt x="365633" y="484403"/>
                  </a:lnTo>
                  <a:lnTo>
                    <a:pt x="367385" y="483768"/>
                  </a:lnTo>
                  <a:lnTo>
                    <a:pt x="368452" y="483260"/>
                  </a:lnTo>
                  <a:lnTo>
                    <a:pt x="369620" y="483006"/>
                  </a:lnTo>
                  <a:lnTo>
                    <a:pt x="370649" y="481228"/>
                  </a:lnTo>
                  <a:lnTo>
                    <a:pt x="371487" y="480720"/>
                  </a:lnTo>
                  <a:lnTo>
                    <a:pt x="372110" y="480339"/>
                  </a:lnTo>
                  <a:lnTo>
                    <a:pt x="373938" y="480085"/>
                  </a:lnTo>
                  <a:lnTo>
                    <a:pt x="374472" y="479704"/>
                  </a:lnTo>
                  <a:lnTo>
                    <a:pt x="380492" y="475386"/>
                  </a:lnTo>
                  <a:lnTo>
                    <a:pt x="380911" y="474497"/>
                  </a:lnTo>
                  <a:lnTo>
                    <a:pt x="387400" y="471322"/>
                  </a:lnTo>
                  <a:lnTo>
                    <a:pt x="392290" y="468274"/>
                  </a:lnTo>
                  <a:lnTo>
                    <a:pt x="395592" y="465099"/>
                  </a:lnTo>
                  <a:lnTo>
                    <a:pt x="396151" y="464972"/>
                  </a:lnTo>
                  <a:lnTo>
                    <a:pt x="396748" y="464718"/>
                  </a:lnTo>
                  <a:lnTo>
                    <a:pt x="397383" y="464083"/>
                  </a:lnTo>
                  <a:lnTo>
                    <a:pt x="398094" y="463448"/>
                  </a:lnTo>
                  <a:lnTo>
                    <a:pt x="398513" y="462940"/>
                  </a:lnTo>
                  <a:lnTo>
                    <a:pt x="398640" y="462559"/>
                  </a:lnTo>
                  <a:lnTo>
                    <a:pt x="399224" y="462940"/>
                  </a:lnTo>
                  <a:lnTo>
                    <a:pt x="399910" y="462559"/>
                  </a:lnTo>
                  <a:lnTo>
                    <a:pt x="400837" y="462051"/>
                  </a:lnTo>
                  <a:lnTo>
                    <a:pt x="406463" y="458114"/>
                  </a:lnTo>
                  <a:lnTo>
                    <a:pt x="407111" y="457606"/>
                  </a:lnTo>
                  <a:lnTo>
                    <a:pt x="385216" y="457606"/>
                  </a:lnTo>
                  <a:lnTo>
                    <a:pt x="382778" y="457606"/>
                  </a:lnTo>
                  <a:lnTo>
                    <a:pt x="380669" y="459003"/>
                  </a:lnTo>
                  <a:lnTo>
                    <a:pt x="379933" y="460019"/>
                  </a:lnTo>
                  <a:lnTo>
                    <a:pt x="379526" y="461162"/>
                  </a:lnTo>
                  <a:lnTo>
                    <a:pt x="378815" y="461162"/>
                  </a:lnTo>
                  <a:lnTo>
                    <a:pt x="378244" y="461416"/>
                  </a:lnTo>
                  <a:lnTo>
                    <a:pt x="377190" y="462686"/>
                  </a:lnTo>
                  <a:lnTo>
                    <a:pt x="376669" y="463194"/>
                  </a:lnTo>
                  <a:lnTo>
                    <a:pt x="376453" y="463321"/>
                  </a:lnTo>
                  <a:lnTo>
                    <a:pt x="375920" y="463575"/>
                  </a:lnTo>
                  <a:lnTo>
                    <a:pt x="373570" y="464845"/>
                  </a:lnTo>
                  <a:lnTo>
                    <a:pt x="373075" y="465226"/>
                  </a:lnTo>
                  <a:lnTo>
                    <a:pt x="373011" y="465607"/>
                  </a:lnTo>
                  <a:lnTo>
                    <a:pt x="372681" y="466115"/>
                  </a:lnTo>
                  <a:lnTo>
                    <a:pt x="371386" y="467004"/>
                  </a:lnTo>
                  <a:lnTo>
                    <a:pt x="370865" y="467512"/>
                  </a:lnTo>
                  <a:lnTo>
                    <a:pt x="366356" y="470941"/>
                  </a:lnTo>
                  <a:lnTo>
                    <a:pt x="365163" y="471576"/>
                  </a:lnTo>
                  <a:lnTo>
                    <a:pt x="363893" y="472084"/>
                  </a:lnTo>
                  <a:lnTo>
                    <a:pt x="363258" y="472846"/>
                  </a:lnTo>
                  <a:lnTo>
                    <a:pt x="362839" y="472973"/>
                  </a:lnTo>
                  <a:lnTo>
                    <a:pt x="362419" y="472973"/>
                  </a:lnTo>
                  <a:lnTo>
                    <a:pt x="361924" y="473608"/>
                  </a:lnTo>
                  <a:lnTo>
                    <a:pt x="361048" y="474243"/>
                  </a:lnTo>
                  <a:lnTo>
                    <a:pt x="359778" y="475005"/>
                  </a:lnTo>
                  <a:lnTo>
                    <a:pt x="357987" y="476021"/>
                  </a:lnTo>
                  <a:lnTo>
                    <a:pt x="356501" y="476910"/>
                  </a:lnTo>
                  <a:lnTo>
                    <a:pt x="356933" y="478180"/>
                  </a:lnTo>
                  <a:lnTo>
                    <a:pt x="356489" y="479069"/>
                  </a:lnTo>
                  <a:lnTo>
                    <a:pt x="355142" y="479704"/>
                  </a:lnTo>
                  <a:lnTo>
                    <a:pt x="354495" y="478815"/>
                  </a:lnTo>
                  <a:lnTo>
                    <a:pt x="353479" y="478561"/>
                  </a:lnTo>
                  <a:lnTo>
                    <a:pt x="352056" y="478942"/>
                  </a:lnTo>
                  <a:lnTo>
                    <a:pt x="350723" y="479196"/>
                  </a:lnTo>
                  <a:lnTo>
                    <a:pt x="349719" y="479704"/>
                  </a:lnTo>
                  <a:lnTo>
                    <a:pt x="349097" y="480720"/>
                  </a:lnTo>
                  <a:lnTo>
                    <a:pt x="348462" y="480339"/>
                  </a:lnTo>
                  <a:lnTo>
                    <a:pt x="347510" y="480212"/>
                  </a:lnTo>
                  <a:lnTo>
                    <a:pt x="346329" y="479831"/>
                  </a:lnTo>
                  <a:lnTo>
                    <a:pt x="344741" y="480339"/>
                  </a:lnTo>
                  <a:lnTo>
                    <a:pt x="341337" y="478688"/>
                  </a:lnTo>
                  <a:lnTo>
                    <a:pt x="339991" y="478180"/>
                  </a:lnTo>
                  <a:lnTo>
                    <a:pt x="337845" y="477164"/>
                  </a:lnTo>
                  <a:lnTo>
                    <a:pt x="334924" y="475640"/>
                  </a:lnTo>
                  <a:lnTo>
                    <a:pt x="332079" y="473862"/>
                  </a:lnTo>
                  <a:lnTo>
                    <a:pt x="329806" y="472719"/>
                  </a:lnTo>
                  <a:lnTo>
                    <a:pt x="328104" y="472211"/>
                  </a:lnTo>
                  <a:lnTo>
                    <a:pt x="325843" y="471449"/>
                  </a:lnTo>
                  <a:lnTo>
                    <a:pt x="324269" y="470560"/>
                  </a:lnTo>
                  <a:lnTo>
                    <a:pt x="323405" y="469417"/>
                  </a:lnTo>
                  <a:lnTo>
                    <a:pt x="321716" y="470052"/>
                  </a:lnTo>
                  <a:lnTo>
                    <a:pt x="320776" y="471068"/>
                  </a:lnTo>
                  <a:lnTo>
                    <a:pt x="320395" y="473862"/>
                  </a:lnTo>
                  <a:lnTo>
                    <a:pt x="320294" y="477418"/>
                  </a:lnTo>
                  <a:lnTo>
                    <a:pt x="322897" y="483514"/>
                  </a:lnTo>
                  <a:lnTo>
                    <a:pt x="323761" y="484403"/>
                  </a:lnTo>
                  <a:lnTo>
                    <a:pt x="324713" y="485673"/>
                  </a:lnTo>
                  <a:lnTo>
                    <a:pt x="325564" y="486435"/>
                  </a:lnTo>
                  <a:lnTo>
                    <a:pt x="325932" y="487197"/>
                  </a:lnTo>
                  <a:lnTo>
                    <a:pt x="325793" y="487832"/>
                  </a:lnTo>
                  <a:lnTo>
                    <a:pt x="326910" y="489483"/>
                  </a:lnTo>
                  <a:lnTo>
                    <a:pt x="327406" y="489864"/>
                  </a:lnTo>
                  <a:lnTo>
                    <a:pt x="329438" y="491642"/>
                  </a:lnTo>
                  <a:lnTo>
                    <a:pt x="331508" y="493166"/>
                  </a:lnTo>
                  <a:lnTo>
                    <a:pt x="332752" y="494436"/>
                  </a:lnTo>
                  <a:lnTo>
                    <a:pt x="333184" y="495325"/>
                  </a:lnTo>
                  <a:lnTo>
                    <a:pt x="333692" y="495833"/>
                  </a:lnTo>
                  <a:lnTo>
                    <a:pt x="334670" y="496341"/>
                  </a:lnTo>
                  <a:lnTo>
                    <a:pt x="338670" y="498627"/>
                  </a:lnTo>
                  <a:lnTo>
                    <a:pt x="339382" y="498881"/>
                  </a:lnTo>
                  <a:lnTo>
                    <a:pt x="342480" y="500151"/>
                  </a:lnTo>
                  <a:lnTo>
                    <a:pt x="345567" y="501929"/>
                  </a:lnTo>
                  <a:lnTo>
                    <a:pt x="345478" y="502691"/>
                  </a:lnTo>
                  <a:lnTo>
                    <a:pt x="345795" y="503580"/>
                  </a:lnTo>
                  <a:lnTo>
                    <a:pt x="347980" y="503453"/>
                  </a:lnTo>
                  <a:lnTo>
                    <a:pt x="349796" y="503580"/>
                  </a:lnTo>
                  <a:lnTo>
                    <a:pt x="351853" y="504088"/>
                  </a:lnTo>
                  <a:lnTo>
                    <a:pt x="352742" y="504596"/>
                  </a:lnTo>
                  <a:lnTo>
                    <a:pt x="353885" y="505485"/>
                  </a:lnTo>
                  <a:lnTo>
                    <a:pt x="355092" y="507009"/>
                  </a:lnTo>
                  <a:lnTo>
                    <a:pt x="356311" y="507517"/>
                  </a:lnTo>
                  <a:lnTo>
                    <a:pt x="357505" y="507263"/>
                  </a:lnTo>
                  <a:lnTo>
                    <a:pt x="357644" y="507644"/>
                  </a:lnTo>
                  <a:lnTo>
                    <a:pt x="358470" y="508025"/>
                  </a:lnTo>
                  <a:lnTo>
                    <a:pt x="361454" y="508406"/>
                  </a:lnTo>
                  <a:lnTo>
                    <a:pt x="362940" y="509168"/>
                  </a:lnTo>
                  <a:lnTo>
                    <a:pt x="363791" y="509041"/>
                  </a:lnTo>
                  <a:lnTo>
                    <a:pt x="365696" y="509041"/>
                  </a:lnTo>
                  <a:lnTo>
                    <a:pt x="366191" y="509549"/>
                  </a:lnTo>
                  <a:lnTo>
                    <a:pt x="366344" y="510311"/>
                  </a:lnTo>
                  <a:lnTo>
                    <a:pt x="366141" y="510692"/>
                  </a:lnTo>
                  <a:lnTo>
                    <a:pt x="366306" y="511708"/>
                  </a:lnTo>
                  <a:lnTo>
                    <a:pt x="366395" y="511962"/>
                  </a:lnTo>
                  <a:lnTo>
                    <a:pt x="366750" y="512343"/>
                  </a:lnTo>
                  <a:lnTo>
                    <a:pt x="367322" y="512597"/>
                  </a:lnTo>
                  <a:lnTo>
                    <a:pt x="368096" y="512470"/>
                  </a:lnTo>
                  <a:lnTo>
                    <a:pt x="369201" y="512724"/>
                  </a:lnTo>
                  <a:lnTo>
                    <a:pt x="370624" y="513359"/>
                  </a:lnTo>
                  <a:lnTo>
                    <a:pt x="372008" y="514375"/>
                  </a:lnTo>
                  <a:lnTo>
                    <a:pt x="373621" y="515391"/>
                  </a:lnTo>
                  <a:lnTo>
                    <a:pt x="382460" y="519836"/>
                  </a:lnTo>
                  <a:lnTo>
                    <a:pt x="384492" y="520725"/>
                  </a:lnTo>
                  <a:lnTo>
                    <a:pt x="385978" y="520979"/>
                  </a:lnTo>
                  <a:lnTo>
                    <a:pt x="387184" y="521995"/>
                  </a:lnTo>
                  <a:lnTo>
                    <a:pt x="389001" y="523265"/>
                  </a:lnTo>
                  <a:lnTo>
                    <a:pt x="391414" y="524408"/>
                  </a:lnTo>
                  <a:lnTo>
                    <a:pt x="392887" y="521360"/>
                  </a:lnTo>
                  <a:lnTo>
                    <a:pt x="395452" y="522630"/>
                  </a:lnTo>
                  <a:lnTo>
                    <a:pt x="400672" y="525424"/>
                  </a:lnTo>
                  <a:lnTo>
                    <a:pt x="405688" y="528726"/>
                  </a:lnTo>
                  <a:lnTo>
                    <a:pt x="409676" y="531012"/>
                  </a:lnTo>
                  <a:lnTo>
                    <a:pt x="413054" y="532409"/>
                  </a:lnTo>
                  <a:lnTo>
                    <a:pt x="415810" y="532917"/>
                  </a:lnTo>
                  <a:lnTo>
                    <a:pt x="417639" y="534568"/>
                  </a:lnTo>
                  <a:lnTo>
                    <a:pt x="421017" y="536600"/>
                  </a:lnTo>
                  <a:lnTo>
                    <a:pt x="421805" y="537743"/>
                  </a:lnTo>
                  <a:lnTo>
                    <a:pt x="422021" y="539140"/>
                  </a:lnTo>
                  <a:lnTo>
                    <a:pt x="429501" y="543331"/>
                  </a:lnTo>
                  <a:lnTo>
                    <a:pt x="432333" y="544601"/>
                  </a:lnTo>
                  <a:lnTo>
                    <a:pt x="434784" y="545109"/>
                  </a:lnTo>
                  <a:lnTo>
                    <a:pt x="436829" y="544474"/>
                  </a:lnTo>
                  <a:lnTo>
                    <a:pt x="437972" y="545109"/>
                  </a:lnTo>
                  <a:lnTo>
                    <a:pt x="438962" y="545109"/>
                  </a:lnTo>
                  <a:lnTo>
                    <a:pt x="440448" y="544728"/>
                  </a:lnTo>
                  <a:lnTo>
                    <a:pt x="440829" y="544474"/>
                  </a:lnTo>
                  <a:lnTo>
                    <a:pt x="441223" y="544220"/>
                  </a:lnTo>
                  <a:lnTo>
                    <a:pt x="442137" y="543331"/>
                  </a:lnTo>
                  <a:lnTo>
                    <a:pt x="443407" y="543712"/>
                  </a:lnTo>
                  <a:lnTo>
                    <a:pt x="444728" y="543458"/>
                  </a:lnTo>
                  <a:lnTo>
                    <a:pt x="445058" y="543331"/>
                  </a:lnTo>
                  <a:lnTo>
                    <a:pt x="446062" y="542950"/>
                  </a:lnTo>
                  <a:lnTo>
                    <a:pt x="447967" y="542315"/>
                  </a:lnTo>
                  <a:lnTo>
                    <a:pt x="448525" y="542188"/>
                  </a:lnTo>
                  <a:lnTo>
                    <a:pt x="449872" y="542188"/>
                  </a:lnTo>
                  <a:lnTo>
                    <a:pt x="450583" y="541426"/>
                  </a:lnTo>
                  <a:lnTo>
                    <a:pt x="451256" y="541172"/>
                  </a:lnTo>
                  <a:lnTo>
                    <a:pt x="451891" y="541299"/>
                  </a:lnTo>
                  <a:lnTo>
                    <a:pt x="452945" y="541299"/>
                  </a:lnTo>
                  <a:lnTo>
                    <a:pt x="456463" y="542188"/>
                  </a:lnTo>
                  <a:lnTo>
                    <a:pt x="458012" y="541680"/>
                  </a:lnTo>
                  <a:lnTo>
                    <a:pt x="458266" y="541172"/>
                  </a:lnTo>
                  <a:lnTo>
                    <a:pt x="458774" y="540156"/>
                  </a:lnTo>
                  <a:lnTo>
                    <a:pt x="458012" y="539140"/>
                  </a:lnTo>
                  <a:lnTo>
                    <a:pt x="457987" y="538759"/>
                  </a:lnTo>
                  <a:lnTo>
                    <a:pt x="458343" y="538378"/>
                  </a:lnTo>
                  <a:lnTo>
                    <a:pt x="461683" y="539394"/>
                  </a:lnTo>
                  <a:lnTo>
                    <a:pt x="461746" y="538378"/>
                  </a:lnTo>
                  <a:close/>
                </a:path>
                <a:path w="685165" h="654685">
                  <a:moveTo>
                    <a:pt x="565010" y="476681"/>
                  </a:moveTo>
                  <a:lnTo>
                    <a:pt x="564794" y="475411"/>
                  </a:lnTo>
                  <a:lnTo>
                    <a:pt x="563905" y="474141"/>
                  </a:lnTo>
                  <a:lnTo>
                    <a:pt x="562711" y="471601"/>
                  </a:lnTo>
                  <a:lnTo>
                    <a:pt x="562267" y="470331"/>
                  </a:lnTo>
                  <a:lnTo>
                    <a:pt x="553605" y="470331"/>
                  </a:lnTo>
                  <a:lnTo>
                    <a:pt x="552348" y="471601"/>
                  </a:lnTo>
                  <a:lnTo>
                    <a:pt x="551129" y="471601"/>
                  </a:lnTo>
                  <a:lnTo>
                    <a:pt x="549910" y="472871"/>
                  </a:lnTo>
                  <a:lnTo>
                    <a:pt x="548487" y="474141"/>
                  </a:lnTo>
                  <a:lnTo>
                    <a:pt x="547738" y="475411"/>
                  </a:lnTo>
                  <a:lnTo>
                    <a:pt x="545604" y="476681"/>
                  </a:lnTo>
                  <a:lnTo>
                    <a:pt x="544741" y="477951"/>
                  </a:lnTo>
                  <a:lnTo>
                    <a:pt x="544182" y="477951"/>
                  </a:lnTo>
                  <a:lnTo>
                    <a:pt x="543839" y="479221"/>
                  </a:lnTo>
                  <a:lnTo>
                    <a:pt x="542213" y="479221"/>
                  </a:lnTo>
                  <a:lnTo>
                    <a:pt x="541718" y="480491"/>
                  </a:lnTo>
                  <a:lnTo>
                    <a:pt x="541413" y="481761"/>
                  </a:lnTo>
                  <a:lnTo>
                    <a:pt x="540626" y="481761"/>
                  </a:lnTo>
                  <a:lnTo>
                    <a:pt x="539750" y="483031"/>
                  </a:lnTo>
                  <a:lnTo>
                    <a:pt x="539229" y="483031"/>
                  </a:lnTo>
                  <a:lnTo>
                    <a:pt x="539089" y="484301"/>
                  </a:lnTo>
                  <a:lnTo>
                    <a:pt x="539343" y="484301"/>
                  </a:lnTo>
                  <a:lnTo>
                    <a:pt x="558596" y="484301"/>
                  </a:lnTo>
                  <a:lnTo>
                    <a:pt x="560158" y="484301"/>
                  </a:lnTo>
                  <a:lnTo>
                    <a:pt x="561276" y="483031"/>
                  </a:lnTo>
                  <a:lnTo>
                    <a:pt x="561962" y="483031"/>
                  </a:lnTo>
                  <a:lnTo>
                    <a:pt x="562889" y="480491"/>
                  </a:lnTo>
                  <a:lnTo>
                    <a:pt x="564743" y="477951"/>
                  </a:lnTo>
                  <a:lnTo>
                    <a:pt x="565010" y="476681"/>
                  </a:lnTo>
                  <a:close/>
                </a:path>
                <a:path w="685165" h="654685">
                  <a:moveTo>
                    <a:pt x="607822" y="598614"/>
                  </a:moveTo>
                  <a:lnTo>
                    <a:pt x="607669" y="598487"/>
                  </a:lnTo>
                  <a:lnTo>
                    <a:pt x="607250" y="598233"/>
                  </a:lnTo>
                  <a:lnTo>
                    <a:pt x="607580" y="599503"/>
                  </a:lnTo>
                  <a:lnTo>
                    <a:pt x="607822" y="599122"/>
                  </a:lnTo>
                  <a:lnTo>
                    <a:pt x="607822" y="598614"/>
                  </a:lnTo>
                  <a:close/>
                </a:path>
                <a:path w="685165" h="654685">
                  <a:moveTo>
                    <a:pt x="610222" y="528751"/>
                  </a:moveTo>
                  <a:lnTo>
                    <a:pt x="609917" y="527481"/>
                  </a:lnTo>
                  <a:lnTo>
                    <a:pt x="607060" y="527481"/>
                  </a:lnTo>
                  <a:lnTo>
                    <a:pt x="607021" y="526211"/>
                  </a:lnTo>
                  <a:lnTo>
                    <a:pt x="607352" y="524941"/>
                  </a:lnTo>
                  <a:lnTo>
                    <a:pt x="608063" y="523671"/>
                  </a:lnTo>
                  <a:lnTo>
                    <a:pt x="608533" y="522401"/>
                  </a:lnTo>
                  <a:lnTo>
                    <a:pt x="607872" y="521131"/>
                  </a:lnTo>
                  <a:lnTo>
                    <a:pt x="606056" y="521131"/>
                  </a:lnTo>
                  <a:lnTo>
                    <a:pt x="606107" y="518591"/>
                  </a:lnTo>
                  <a:lnTo>
                    <a:pt x="606361" y="518591"/>
                  </a:lnTo>
                  <a:lnTo>
                    <a:pt x="606234" y="516051"/>
                  </a:lnTo>
                  <a:lnTo>
                    <a:pt x="606069" y="514781"/>
                  </a:lnTo>
                  <a:lnTo>
                    <a:pt x="605891" y="514781"/>
                  </a:lnTo>
                  <a:lnTo>
                    <a:pt x="605218" y="513511"/>
                  </a:lnTo>
                  <a:lnTo>
                    <a:pt x="604088" y="513511"/>
                  </a:lnTo>
                  <a:lnTo>
                    <a:pt x="604405" y="512241"/>
                  </a:lnTo>
                  <a:lnTo>
                    <a:pt x="600341" y="512241"/>
                  </a:lnTo>
                  <a:lnTo>
                    <a:pt x="600036" y="510971"/>
                  </a:lnTo>
                  <a:lnTo>
                    <a:pt x="598055" y="510971"/>
                  </a:lnTo>
                  <a:lnTo>
                    <a:pt x="597242" y="512241"/>
                  </a:lnTo>
                  <a:lnTo>
                    <a:pt x="596646" y="510971"/>
                  </a:lnTo>
                  <a:lnTo>
                    <a:pt x="593267" y="510971"/>
                  </a:lnTo>
                  <a:lnTo>
                    <a:pt x="592239" y="509701"/>
                  </a:lnTo>
                  <a:lnTo>
                    <a:pt x="591083" y="509701"/>
                  </a:lnTo>
                  <a:lnTo>
                    <a:pt x="588975" y="508431"/>
                  </a:lnTo>
                  <a:lnTo>
                    <a:pt x="587108" y="508431"/>
                  </a:lnTo>
                  <a:lnTo>
                    <a:pt x="585444" y="509701"/>
                  </a:lnTo>
                  <a:lnTo>
                    <a:pt x="585279" y="508431"/>
                  </a:lnTo>
                  <a:lnTo>
                    <a:pt x="573151" y="508431"/>
                  </a:lnTo>
                  <a:lnTo>
                    <a:pt x="570572" y="509701"/>
                  </a:lnTo>
                  <a:lnTo>
                    <a:pt x="568845" y="509701"/>
                  </a:lnTo>
                  <a:lnTo>
                    <a:pt x="568286" y="508431"/>
                  </a:lnTo>
                  <a:lnTo>
                    <a:pt x="567512" y="509701"/>
                  </a:lnTo>
                  <a:lnTo>
                    <a:pt x="565391" y="508431"/>
                  </a:lnTo>
                  <a:lnTo>
                    <a:pt x="564438" y="509701"/>
                  </a:lnTo>
                  <a:lnTo>
                    <a:pt x="553123" y="509701"/>
                  </a:lnTo>
                  <a:lnTo>
                    <a:pt x="553123" y="526211"/>
                  </a:lnTo>
                  <a:lnTo>
                    <a:pt x="553072" y="527481"/>
                  </a:lnTo>
                  <a:lnTo>
                    <a:pt x="552348" y="527481"/>
                  </a:lnTo>
                  <a:lnTo>
                    <a:pt x="552792" y="526211"/>
                  </a:lnTo>
                  <a:lnTo>
                    <a:pt x="553123" y="526211"/>
                  </a:lnTo>
                  <a:lnTo>
                    <a:pt x="553123" y="509701"/>
                  </a:lnTo>
                  <a:lnTo>
                    <a:pt x="550900" y="509701"/>
                  </a:lnTo>
                  <a:lnTo>
                    <a:pt x="549948" y="510971"/>
                  </a:lnTo>
                  <a:lnTo>
                    <a:pt x="546823" y="510971"/>
                  </a:lnTo>
                  <a:lnTo>
                    <a:pt x="546531" y="509701"/>
                  </a:lnTo>
                  <a:lnTo>
                    <a:pt x="545363" y="509701"/>
                  </a:lnTo>
                  <a:lnTo>
                    <a:pt x="544207" y="510971"/>
                  </a:lnTo>
                  <a:lnTo>
                    <a:pt x="541947" y="510971"/>
                  </a:lnTo>
                  <a:lnTo>
                    <a:pt x="541464" y="509701"/>
                  </a:lnTo>
                  <a:lnTo>
                    <a:pt x="542290" y="507161"/>
                  </a:lnTo>
                  <a:lnTo>
                    <a:pt x="542658" y="505891"/>
                  </a:lnTo>
                  <a:lnTo>
                    <a:pt x="541947" y="505891"/>
                  </a:lnTo>
                  <a:lnTo>
                    <a:pt x="541807" y="504621"/>
                  </a:lnTo>
                  <a:lnTo>
                    <a:pt x="544093" y="504621"/>
                  </a:lnTo>
                  <a:lnTo>
                    <a:pt x="544868" y="503351"/>
                  </a:lnTo>
                  <a:lnTo>
                    <a:pt x="545820" y="503351"/>
                  </a:lnTo>
                  <a:lnTo>
                    <a:pt x="546023" y="502081"/>
                  </a:lnTo>
                  <a:lnTo>
                    <a:pt x="546557" y="500811"/>
                  </a:lnTo>
                  <a:lnTo>
                    <a:pt x="545350" y="500811"/>
                  </a:lnTo>
                  <a:lnTo>
                    <a:pt x="545236" y="499541"/>
                  </a:lnTo>
                  <a:lnTo>
                    <a:pt x="548932" y="499541"/>
                  </a:lnTo>
                  <a:lnTo>
                    <a:pt x="549338" y="498271"/>
                  </a:lnTo>
                  <a:lnTo>
                    <a:pt x="549465" y="497001"/>
                  </a:lnTo>
                  <a:lnTo>
                    <a:pt x="549821" y="497001"/>
                  </a:lnTo>
                  <a:lnTo>
                    <a:pt x="549922" y="495731"/>
                  </a:lnTo>
                  <a:lnTo>
                    <a:pt x="550443" y="495731"/>
                  </a:lnTo>
                  <a:lnTo>
                    <a:pt x="551370" y="494461"/>
                  </a:lnTo>
                  <a:lnTo>
                    <a:pt x="552945" y="494461"/>
                  </a:lnTo>
                  <a:lnTo>
                    <a:pt x="551751" y="490651"/>
                  </a:lnTo>
                  <a:lnTo>
                    <a:pt x="552907" y="490651"/>
                  </a:lnTo>
                  <a:lnTo>
                    <a:pt x="553161" y="491921"/>
                  </a:lnTo>
                  <a:lnTo>
                    <a:pt x="553529" y="491921"/>
                  </a:lnTo>
                  <a:lnTo>
                    <a:pt x="555129" y="490651"/>
                  </a:lnTo>
                  <a:lnTo>
                    <a:pt x="556260" y="489381"/>
                  </a:lnTo>
                  <a:lnTo>
                    <a:pt x="556882" y="488111"/>
                  </a:lnTo>
                  <a:lnTo>
                    <a:pt x="557923" y="486841"/>
                  </a:lnTo>
                  <a:lnTo>
                    <a:pt x="558495" y="485571"/>
                  </a:lnTo>
                  <a:lnTo>
                    <a:pt x="538492" y="485571"/>
                  </a:lnTo>
                  <a:lnTo>
                    <a:pt x="538035" y="485571"/>
                  </a:lnTo>
                  <a:lnTo>
                    <a:pt x="537451" y="485571"/>
                  </a:lnTo>
                  <a:lnTo>
                    <a:pt x="536816" y="486841"/>
                  </a:lnTo>
                  <a:lnTo>
                    <a:pt x="535876" y="489381"/>
                  </a:lnTo>
                  <a:lnTo>
                    <a:pt x="533349" y="489381"/>
                  </a:lnTo>
                  <a:lnTo>
                    <a:pt x="532282" y="491921"/>
                  </a:lnTo>
                  <a:lnTo>
                    <a:pt x="531355" y="493191"/>
                  </a:lnTo>
                  <a:lnTo>
                    <a:pt x="530669" y="494461"/>
                  </a:lnTo>
                  <a:lnTo>
                    <a:pt x="530415" y="495731"/>
                  </a:lnTo>
                  <a:lnTo>
                    <a:pt x="528993" y="495731"/>
                  </a:lnTo>
                  <a:lnTo>
                    <a:pt x="528167" y="497001"/>
                  </a:lnTo>
                  <a:lnTo>
                    <a:pt x="527964" y="498271"/>
                  </a:lnTo>
                  <a:lnTo>
                    <a:pt x="524929" y="500811"/>
                  </a:lnTo>
                  <a:lnTo>
                    <a:pt x="524738" y="500811"/>
                  </a:lnTo>
                  <a:lnTo>
                    <a:pt x="524281" y="502081"/>
                  </a:lnTo>
                  <a:lnTo>
                    <a:pt x="523544" y="503351"/>
                  </a:lnTo>
                  <a:lnTo>
                    <a:pt x="522554" y="503351"/>
                  </a:lnTo>
                  <a:lnTo>
                    <a:pt x="521246" y="504621"/>
                  </a:lnTo>
                  <a:lnTo>
                    <a:pt x="520141" y="505891"/>
                  </a:lnTo>
                  <a:lnTo>
                    <a:pt x="518744" y="505891"/>
                  </a:lnTo>
                  <a:lnTo>
                    <a:pt x="518020" y="508431"/>
                  </a:lnTo>
                  <a:lnTo>
                    <a:pt x="517436" y="509701"/>
                  </a:lnTo>
                  <a:lnTo>
                    <a:pt x="515645" y="509701"/>
                  </a:lnTo>
                  <a:lnTo>
                    <a:pt x="515277" y="510971"/>
                  </a:lnTo>
                  <a:lnTo>
                    <a:pt x="511721" y="510971"/>
                  </a:lnTo>
                  <a:lnTo>
                    <a:pt x="509219" y="512241"/>
                  </a:lnTo>
                  <a:lnTo>
                    <a:pt x="507771" y="514781"/>
                  </a:lnTo>
                  <a:lnTo>
                    <a:pt x="507847" y="516051"/>
                  </a:lnTo>
                  <a:lnTo>
                    <a:pt x="508495" y="517321"/>
                  </a:lnTo>
                  <a:lnTo>
                    <a:pt x="509701" y="517321"/>
                  </a:lnTo>
                  <a:lnTo>
                    <a:pt x="510298" y="518591"/>
                  </a:lnTo>
                  <a:lnTo>
                    <a:pt x="509765" y="518591"/>
                  </a:lnTo>
                  <a:lnTo>
                    <a:pt x="508114" y="519861"/>
                  </a:lnTo>
                  <a:lnTo>
                    <a:pt x="507530" y="521131"/>
                  </a:lnTo>
                  <a:lnTo>
                    <a:pt x="507060" y="522401"/>
                  </a:lnTo>
                  <a:lnTo>
                    <a:pt x="506806" y="522401"/>
                  </a:lnTo>
                  <a:lnTo>
                    <a:pt x="506272" y="523671"/>
                  </a:lnTo>
                  <a:lnTo>
                    <a:pt x="505485" y="523671"/>
                  </a:lnTo>
                  <a:lnTo>
                    <a:pt x="505040" y="524941"/>
                  </a:lnTo>
                  <a:lnTo>
                    <a:pt x="504050" y="524941"/>
                  </a:lnTo>
                  <a:lnTo>
                    <a:pt x="503656" y="526211"/>
                  </a:lnTo>
                  <a:lnTo>
                    <a:pt x="503351" y="527481"/>
                  </a:lnTo>
                  <a:lnTo>
                    <a:pt x="502539" y="527481"/>
                  </a:lnTo>
                  <a:lnTo>
                    <a:pt x="502539" y="533831"/>
                  </a:lnTo>
                  <a:lnTo>
                    <a:pt x="501370" y="533831"/>
                  </a:lnTo>
                  <a:lnTo>
                    <a:pt x="501370" y="564311"/>
                  </a:lnTo>
                  <a:lnTo>
                    <a:pt x="500545" y="563041"/>
                  </a:lnTo>
                  <a:lnTo>
                    <a:pt x="501180" y="563041"/>
                  </a:lnTo>
                  <a:lnTo>
                    <a:pt x="501370" y="564311"/>
                  </a:lnTo>
                  <a:lnTo>
                    <a:pt x="501370" y="533831"/>
                  </a:lnTo>
                  <a:lnTo>
                    <a:pt x="501523" y="532561"/>
                  </a:lnTo>
                  <a:lnTo>
                    <a:pt x="502272" y="532561"/>
                  </a:lnTo>
                  <a:lnTo>
                    <a:pt x="502539" y="533831"/>
                  </a:lnTo>
                  <a:lnTo>
                    <a:pt x="502539" y="527481"/>
                  </a:lnTo>
                  <a:lnTo>
                    <a:pt x="501980" y="527481"/>
                  </a:lnTo>
                  <a:lnTo>
                    <a:pt x="501700" y="528751"/>
                  </a:lnTo>
                  <a:lnTo>
                    <a:pt x="501040" y="528751"/>
                  </a:lnTo>
                  <a:lnTo>
                    <a:pt x="499478" y="531291"/>
                  </a:lnTo>
                  <a:lnTo>
                    <a:pt x="499364" y="532561"/>
                  </a:lnTo>
                  <a:lnTo>
                    <a:pt x="499910" y="533831"/>
                  </a:lnTo>
                  <a:lnTo>
                    <a:pt x="498932" y="532561"/>
                  </a:lnTo>
                  <a:lnTo>
                    <a:pt x="498157" y="532561"/>
                  </a:lnTo>
                  <a:lnTo>
                    <a:pt x="496671" y="535101"/>
                  </a:lnTo>
                  <a:lnTo>
                    <a:pt x="495884" y="536371"/>
                  </a:lnTo>
                  <a:lnTo>
                    <a:pt x="494995" y="536371"/>
                  </a:lnTo>
                  <a:lnTo>
                    <a:pt x="494677" y="537641"/>
                  </a:lnTo>
                  <a:lnTo>
                    <a:pt x="494931" y="538911"/>
                  </a:lnTo>
                  <a:lnTo>
                    <a:pt x="493763" y="538911"/>
                  </a:lnTo>
                  <a:lnTo>
                    <a:pt x="493191" y="540181"/>
                  </a:lnTo>
                  <a:lnTo>
                    <a:pt x="493229" y="541451"/>
                  </a:lnTo>
                  <a:lnTo>
                    <a:pt x="493179" y="569391"/>
                  </a:lnTo>
                  <a:lnTo>
                    <a:pt x="492125" y="569391"/>
                  </a:lnTo>
                  <a:lnTo>
                    <a:pt x="491934" y="568121"/>
                  </a:lnTo>
                  <a:lnTo>
                    <a:pt x="492772" y="568121"/>
                  </a:lnTo>
                  <a:lnTo>
                    <a:pt x="493179" y="569391"/>
                  </a:lnTo>
                  <a:lnTo>
                    <a:pt x="493179" y="541489"/>
                  </a:lnTo>
                  <a:lnTo>
                    <a:pt x="491363" y="542721"/>
                  </a:lnTo>
                  <a:lnTo>
                    <a:pt x="489597" y="543991"/>
                  </a:lnTo>
                  <a:lnTo>
                    <a:pt x="488264" y="545261"/>
                  </a:lnTo>
                  <a:lnTo>
                    <a:pt x="487641" y="546531"/>
                  </a:lnTo>
                  <a:lnTo>
                    <a:pt x="487718" y="549071"/>
                  </a:lnTo>
                  <a:lnTo>
                    <a:pt x="485317" y="549071"/>
                  </a:lnTo>
                  <a:lnTo>
                    <a:pt x="484568" y="550341"/>
                  </a:lnTo>
                  <a:lnTo>
                    <a:pt x="481914" y="552881"/>
                  </a:lnTo>
                  <a:lnTo>
                    <a:pt x="481241" y="554151"/>
                  </a:lnTo>
                  <a:lnTo>
                    <a:pt x="480898" y="554151"/>
                  </a:lnTo>
                  <a:lnTo>
                    <a:pt x="480860" y="555421"/>
                  </a:lnTo>
                  <a:lnTo>
                    <a:pt x="481939" y="555421"/>
                  </a:lnTo>
                  <a:lnTo>
                    <a:pt x="482409" y="556691"/>
                  </a:lnTo>
                  <a:lnTo>
                    <a:pt x="480809" y="556691"/>
                  </a:lnTo>
                  <a:lnTo>
                    <a:pt x="480860" y="557961"/>
                  </a:lnTo>
                  <a:lnTo>
                    <a:pt x="481368" y="557961"/>
                  </a:lnTo>
                  <a:lnTo>
                    <a:pt x="484619" y="559231"/>
                  </a:lnTo>
                  <a:lnTo>
                    <a:pt x="486105" y="559231"/>
                  </a:lnTo>
                  <a:lnTo>
                    <a:pt x="485736" y="560501"/>
                  </a:lnTo>
                  <a:lnTo>
                    <a:pt x="485000" y="560501"/>
                  </a:lnTo>
                  <a:lnTo>
                    <a:pt x="483628" y="563041"/>
                  </a:lnTo>
                  <a:lnTo>
                    <a:pt x="483971" y="563041"/>
                  </a:lnTo>
                  <a:lnTo>
                    <a:pt x="484416" y="565581"/>
                  </a:lnTo>
                  <a:lnTo>
                    <a:pt x="484441" y="566851"/>
                  </a:lnTo>
                  <a:lnTo>
                    <a:pt x="486664" y="566851"/>
                  </a:lnTo>
                  <a:lnTo>
                    <a:pt x="486638" y="568121"/>
                  </a:lnTo>
                  <a:lnTo>
                    <a:pt x="487603" y="568121"/>
                  </a:lnTo>
                  <a:lnTo>
                    <a:pt x="489877" y="569391"/>
                  </a:lnTo>
                  <a:lnTo>
                    <a:pt x="491223" y="570661"/>
                  </a:lnTo>
                  <a:lnTo>
                    <a:pt x="492391" y="570661"/>
                  </a:lnTo>
                  <a:lnTo>
                    <a:pt x="493433" y="571931"/>
                  </a:lnTo>
                  <a:lnTo>
                    <a:pt x="494080" y="571931"/>
                  </a:lnTo>
                  <a:lnTo>
                    <a:pt x="494068" y="570661"/>
                  </a:lnTo>
                  <a:lnTo>
                    <a:pt x="494334" y="569391"/>
                  </a:lnTo>
                  <a:lnTo>
                    <a:pt x="494372" y="568121"/>
                  </a:lnTo>
                  <a:lnTo>
                    <a:pt x="494741" y="566851"/>
                  </a:lnTo>
                  <a:lnTo>
                    <a:pt x="495020" y="565581"/>
                  </a:lnTo>
                  <a:lnTo>
                    <a:pt x="495655" y="564311"/>
                  </a:lnTo>
                  <a:lnTo>
                    <a:pt x="496646" y="564311"/>
                  </a:lnTo>
                  <a:lnTo>
                    <a:pt x="497890" y="565581"/>
                  </a:lnTo>
                  <a:lnTo>
                    <a:pt x="499440" y="566851"/>
                  </a:lnTo>
                  <a:lnTo>
                    <a:pt x="499948" y="565581"/>
                  </a:lnTo>
                  <a:lnTo>
                    <a:pt x="502970" y="565581"/>
                  </a:lnTo>
                  <a:lnTo>
                    <a:pt x="502754" y="564311"/>
                  </a:lnTo>
                  <a:lnTo>
                    <a:pt x="503186" y="563041"/>
                  </a:lnTo>
                  <a:lnTo>
                    <a:pt x="503948" y="563041"/>
                  </a:lnTo>
                  <a:lnTo>
                    <a:pt x="502513" y="561771"/>
                  </a:lnTo>
                  <a:lnTo>
                    <a:pt x="504240" y="561771"/>
                  </a:lnTo>
                  <a:lnTo>
                    <a:pt x="505028" y="560501"/>
                  </a:lnTo>
                  <a:lnTo>
                    <a:pt x="504977" y="559231"/>
                  </a:lnTo>
                  <a:lnTo>
                    <a:pt x="504685" y="557961"/>
                  </a:lnTo>
                  <a:lnTo>
                    <a:pt x="505269" y="556691"/>
                  </a:lnTo>
                  <a:lnTo>
                    <a:pt x="505764" y="557961"/>
                  </a:lnTo>
                  <a:lnTo>
                    <a:pt x="506158" y="557961"/>
                  </a:lnTo>
                  <a:lnTo>
                    <a:pt x="506349" y="559231"/>
                  </a:lnTo>
                  <a:lnTo>
                    <a:pt x="508203" y="559231"/>
                  </a:lnTo>
                  <a:lnTo>
                    <a:pt x="508381" y="557961"/>
                  </a:lnTo>
                  <a:lnTo>
                    <a:pt x="508685" y="557961"/>
                  </a:lnTo>
                  <a:lnTo>
                    <a:pt x="509270" y="556691"/>
                  </a:lnTo>
                  <a:lnTo>
                    <a:pt x="510476" y="556691"/>
                  </a:lnTo>
                  <a:lnTo>
                    <a:pt x="511619" y="554151"/>
                  </a:lnTo>
                  <a:lnTo>
                    <a:pt x="511073" y="554151"/>
                  </a:lnTo>
                  <a:lnTo>
                    <a:pt x="510781" y="552881"/>
                  </a:lnTo>
                  <a:lnTo>
                    <a:pt x="512292" y="552881"/>
                  </a:lnTo>
                  <a:lnTo>
                    <a:pt x="512533" y="551611"/>
                  </a:lnTo>
                  <a:lnTo>
                    <a:pt x="512559" y="549071"/>
                  </a:lnTo>
                  <a:lnTo>
                    <a:pt x="513765" y="549071"/>
                  </a:lnTo>
                  <a:lnTo>
                    <a:pt x="513359" y="547801"/>
                  </a:lnTo>
                  <a:lnTo>
                    <a:pt x="514248" y="547801"/>
                  </a:lnTo>
                  <a:lnTo>
                    <a:pt x="514794" y="546531"/>
                  </a:lnTo>
                  <a:lnTo>
                    <a:pt x="515162" y="546531"/>
                  </a:lnTo>
                  <a:lnTo>
                    <a:pt x="515797" y="545261"/>
                  </a:lnTo>
                  <a:lnTo>
                    <a:pt x="517740" y="545261"/>
                  </a:lnTo>
                  <a:lnTo>
                    <a:pt x="518617" y="543991"/>
                  </a:lnTo>
                  <a:lnTo>
                    <a:pt x="518579" y="542721"/>
                  </a:lnTo>
                  <a:lnTo>
                    <a:pt x="519099" y="542721"/>
                  </a:lnTo>
                  <a:lnTo>
                    <a:pt x="519544" y="541451"/>
                  </a:lnTo>
                  <a:lnTo>
                    <a:pt x="520344" y="541451"/>
                  </a:lnTo>
                  <a:lnTo>
                    <a:pt x="520611" y="540181"/>
                  </a:lnTo>
                  <a:lnTo>
                    <a:pt x="520344" y="537641"/>
                  </a:lnTo>
                  <a:lnTo>
                    <a:pt x="521970" y="537641"/>
                  </a:lnTo>
                  <a:lnTo>
                    <a:pt x="521779" y="536371"/>
                  </a:lnTo>
                  <a:lnTo>
                    <a:pt x="521919" y="536371"/>
                  </a:lnTo>
                  <a:lnTo>
                    <a:pt x="522008" y="533831"/>
                  </a:lnTo>
                  <a:lnTo>
                    <a:pt x="522897" y="535101"/>
                  </a:lnTo>
                  <a:lnTo>
                    <a:pt x="523011" y="536371"/>
                  </a:lnTo>
                  <a:lnTo>
                    <a:pt x="523608" y="536371"/>
                  </a:lnTo>
                  <a:lnTo>
                    <a:pt x="523786" y="535101"/>
                  </a:lnTo>
                  <a:lnTo>
                    <a:pt x="524217" y="533831"/>
                  </a:lnTo>
                  <a:lnTo>
                    <a:pt x="524878" y="533831"/>
                  </a:lnTo>
                  <a:lnTo>
                    <a:pt x="525780" y="532561"/>
                  </a:lnTo>
                  <a:lnTo>
                    <a:pt x="526376" y="530021"/>
                  </a:lnTo>
                  <a:lnTo>
                    <a:pt x="527685" y="530021"/>
                  </a:lnTo>
                  <a:lnTo>
                    <a:pt x="528612" y="531291"/>
                  </a:lnTo>
                  <a:lnTo>
                    <a:pt x="529132" y="532561"/>
                  </a:lnTo>
                  <a:lnTo>
                    <a:pt x="529247" y="533831"/>
                  </a:lnTo>
                  <a:lnTo>
                    <a:pt x="529424" y="533831"/>
                  </a:lnTo>
                  <a:lnTo>
                    <a:pt x="529767" y="535101"/>
                  </a:lnTo>
                  <a:lnTo>
                    <a:pt x="530250" y="535101"/>
                  </a:lnTo>
                  <a:lnTo>
                    <a:pt x="530847" y="536371"/>
                  </a:lnTo>
                  <a:lnTo>
                    <a:pt x="531355" y="536371"/>
                  </a:lnTo>
                  <a:lnTo>
                    <a:pt x="530733" y="537641"/>
                  </a:lnTo>
                  <a:lnTo>
                    <a:pt x="530631" y="538911"/>
                  </a:lnTo>
                  <a:lnTo>
                    <a:pt x="531672" y="538911"/>
                  </a:lnTo>
                  <a:lnTo>
                    <a:pt x="531990" y="540181"/>
                  </a:lnTo>
                  <a:lnTo>
                    <a:pt x="532396" y="541451"/>
                  </a:lnTo>
                  <a:lnTo>
                    <a:pt x="532739" y="541451"/>
                  </a:lnTo>
                  <a:lnTo>
                    <a:pt x="533019" y="542721"/>
                  </a:lnTo>
                  <a:lnTo>
                    <a:pt x="533057" y="543991"/>
                  </a:lnTo>
                  <a:lnTo>
                    <a:pt x="533730" y="543991"/>
                  </a:lnTo>
                  <a:lnTo>
                    <a:pt x="535051" y="545261"/>
                  </a:lnTo>
                  <a:lnTo>
                    <a:pt x="533895" y="545261"/>
                  </a:lnTo>
                  <a:lnTo>
                    <a:pt x="533527" y="546531"/>
                  </a:lnTo>
                  <a:lnTo>
                    <a:pt x="533958" y="547801"/>
                  </a:lnTo>
                  <a:lnTo>
                    <a:pt x="534847" y="549071"/>
                  </a:lnTo>
                  <a:lnTo>
                    <a:pt x="535254" y="550341"/>
                  </a:lnTo>
                  <a:lnTo>
                    <a:pt x="537654" y="551611"/>
                  </a:lnTo>
                  <a:lnTo>
                    <a:pt x="537654" y="552881"/>
                  </a:lnTo>
                  <a:lnTo>
                    <a:pt x="537235" y="554151"/>
                  </a:lnTo>
                  <a:lnTo>
                    <a:pt x="535520" y="554151"/>
                  </a:lnTo>
                  <a:lnTo>
                    <a:pt x="534797" y="555421"/>
                  </a:lnTo>
                  <a:lnTo>
                    <a:pt x="534200" y="555421"/>
                  </a:lnTo>
                  <a:lnTo>
                    <a:pt x="534670" y="556691"/>
                  </a:lnTo>
                  <a:lnTo>
                    <a:pt x="535279" y="556691"/>
                  </a:lnTo>
                  <a:lnTo>
                    <a:pt x="536003" y="555421"/>
                  </a:lnTo>
                  <a:lnTo>
                    <a:pt x="537730" y="555421"/>
                  </a:lnTo>
                  <a:lnTo>
                    <a:pt x="536981" y="556691"/>
                  </a:lnTo>
                  <a:lnTo>
                    <a:pt x="536981" y="557961"/>
                  </a:lnTo>
                  <a:lnTo>
                    <a:pt x="537743" y="560501"/>
                  </a:lnTo>
                  <a:lnTo>
                    <a:pt x="539470" y="559231"/>
                  </a:lnTo>
                  <a:lnTo>
                    <a:pt x="539737" y="559231"/>
                  </a:lnTo>
                  <a:lnTo>
                    <a:pt x="539991" y="560501"/>
                  </a:lnTo>
                  <a:lnTo>
                    <a:pt x="539711" y="561771"/>
                  </a:lnTo>
                  <a:lnTo>
                    <a:pt x="539153" y="561771"/>
                  </a:lnTo>
                  <a:lnTo>
                    <a:pt x="539026" y="565581"/>
                  </a:lnTo>
                  <a:lnTo>
                    <a:pt x="541464" y="565581"/>
                  </a:lnTo>
                  <a:lnTo>
                    <a:pt x="540575" y="566851"/>
                  </a:lnTo>
                  <a:lnTo>
                    <a:pt x="540867" y="568121"/>
                  </a:lnTo>
                  <a:lnTo>
                    <a:pt x="542328" y="570661"/>
                  </a:lnTo>
                  <a:lnTo>
                    <a:pt x="542721" y="571931"/>
                  </a:lnTo>
                  <a:lnTo>
                    <a:pt x="543013" y="571931"/>
                  </a:lnTo>
                  <a:lnTo>
                    <a:pt x="543471" y="573201"/>
                  </a:lnTo>
                  <a:lnTo>
                    <a:pt x="543775" y="573201"/>
                  </a:lnTo>
                  <a:lnTo>
                    <a:pt x="544868" y="574471"/>
                  </a:lnTo>
                  <a:lnTo>
                    <a:pt x="545096" y="574471"/>
                  </a:lnTo>
                  <a:lnTo>
                    <a:pt x="544550" y="577011"/>
                  </a:lnTo>
                  <a:lnTo>
                    <a:pt x="545465" y="577011"/>
                  </a:lnTo>
                  <a:lnTo>
                    <a:pt x="545541" y="578281"/>
                  </a:lnTo>
                  <a:lnTo>
                    <a:pt x="546061" y="578281"/>
                  </a:lnTo>
                  <a:lnTo>
                    <a:pt x="546239" y="579551"/>
                  </a:lnTo>
                  <a:lnTo>
                    <a:pt x="546569" y="579551"/>
                  </a:lnTo>
                  <a:lnTo>
                    <a:pt x="546823" y="580821"/>
                  </a:lnTo>
                  <a:lnTo>
                    <a:pt x="546900" y="582091"/>
                  </a:lnTo>
                  <a:lnTo>
                    <a:pt x="546735" y="583361"/>
                  </a:lnTo>
                  <a:lnTo>
                    <a:pt x="545947" y="583361"/>
                  </a:lnTo>
                  <a:lnTo>
                    <a:pt x="546430" y="584631"/>
                  </a:lnTo>
                  <a:lnTo>
                    <a:pt x="549719" y="584631"/>
                  </a:lnTo>
                  <a:lnTo>
                    <a:pt x="549910" y="585901"/>
                  </a:lnTo>
                  <a:lnTo>
                    <a:pt x="549986" y="587171"/>
                  </a:lnTo>
                  <a:lnTo>
                    <a:pt x="550824" y="589711"/>
                  </a:lnTo>
                  <a:lnTo>
                    <a:pt x="550989" y="590981"/>
                  </a:lnTo>
                  <a:lnTo>
                    <a:pt x="551268" y="592251"/>
                  </a:lnTo>
                  <a:lnTo>
                    <a:pt x="553085" y="592251"/>
                  </a:lnTo>
                  <a:lnTo>
                    <a:pt x="552678" y="593521"/>
                  </a:lnTo>
                  <a:lnTo>
                    <a:pt x="552551" y="594791"/>
                  </a:lnTo>
                  <a:lnTo>
                    <a:pt x="552602" y="596061"/>
                  </a:lnTo>
                  <a:lnTo>
                    <a:pt x="553199" y="596061"/>
                  </a:lnTo>
                  <a:lnTo>
                    <a:pt x="554240" y="597331"/>
                  </a:lnTo>
                  <a:lnTo>
                    <a:pt x="556387" y="597331"/>
                  </a:lnTo>
                  <a:lnTo>
                    <a:pt x="557149" y="598601"/>
                  </a:lnTo>
                  <a:lnTo>
                    <a:pt x="558673" y="598601"/>
                  </a:lnTo>
                  <a:lnTo>
                    <a:pt x="559435" y="597331"/>
                  </a:lnTo>
                  <a:lnTo>
                    <a:pt x="559866" y="597331"/>
                  </a:lnTo>
                  <a:lnTo>
                    <a:pt x="560197" y="598601"/>
                  </a:lnTo>
                  <a:lnTo>
                    <a:pt x="564502" y="598601"/>
                  </a:lnTo>
                  <a:lnTo>
                    <a:pt x="564781" y="597331"/>
                  </a:lnTo>
                  <a:lnTo>
                    <a:pt x="564730" y="594791"/>
                  </a:lnTo>
                  <a:lnTo>
                    <a:pt x="566381" y="593521"/>
                  </a:lnTo>
                  <a:lnTo>
                    <a:pt x="567982" y="592251"/>
                  </a:lnTo>
                  <a:lnTo>
                    <a:pt x="569531" y="592251"/>
                  </a:lnTo>
                  <a:lnTo>
                    <a:pt x="569150" y="590981"/>
                  </a:lnTo>
                  <a:lnTo>
                    <a:pt x="568820" y="590981"/>
                  </a:lnTo>
                  <a:lnTo>
                    <a:pt x="567563" y="589711"/>
                  </a:lnTo>
                  <a:lnTo>
                    <a:pt x="567004" y="589711"/>
                  </a:lnTo>
                  <a:lnTo>
                    <a:pt x="566699" y="588441"/>
                  </a:lnTo>
                  <a:lnTo>
                    <a:pt x="566877" y="587171"/>
                  </a:lnTo>
                  <a:lnTo>
                    <a:pt x="567397" y="587171"/>
                  </a:lnTo>
                  <a:lnTo>
                    <a:pt x="568071" y="585901"/>
                  </a:lnTo>
                  <a:lnTo>
                    <a:pt x="569048" y="585901"/>
                  </a:lnTo>
                  <a:lnTo>
                    <a:pt x="569493" y="584631"/>
                  </a:lnTo>
                  <a:lnTo>
                    <a:pt x="569912" y="584631"/>
                  </a:lnTo>
                  <a:lnTo>
                    <a:pt x="570280" y="583361"/>
                  </a:lnTo>
                  <a:lnTo>
                    <a:pt x="568985" y="582091"/>
                  </a:lnTo>
                  <a:lnTo>
                    <a:pt x="568426" y="582091"/>
                  </a:lnTo>
                  <a:lnTo>
                    <a:pt x="568617" y="580821"/>
                  </a:lnTo>
                  <a:lnTo>
                    <a:pt x="568845" y="579551"/>
                  </a:lnTo>
                  <a:lnTo>
                    <a:pt x="568718" y="578281"/>
                  </a:lnTo>
                  <a:lnTo>
                    <a:pt x="568375" y="578281"/>
                  </a:lnTo>
                  <a:lnTo>
                    <a:pt x="566648" y="577011"/>
                  </a:lnTo>
                  <a:lnTo>
                    <a:pt x="565696" y="577011"/>
                  </a:lnTo>
                  <a:lnTo>
                    <a:pt x="565594" y="575741"/>
                  </a:lnTo>
                  <a:lnTo>
                    <a:pt x="565264" y="574471"/>
                  </a:lnTo>
                  <a:lnTo>
                    <a:pt x="564654" y="574471"/>
                  </a:lnTo>
                  <a:lnTo>
                    <a:pt x="564730" y="573201"/>
                  </a:lnTo>
                  <a:lnTo>
                    <a:pt x="565556" y="573201"/>
                  </a:lnTo>
                  <a:lnTo>
                    <a:pt x="565289" y="571931"/>
                  </a:lnTo>
                  <a:lnTo>
                    <a:pt x="563626" y="571931"/>
                  </a:lnTo>
                  <a:lnTo>
                    <a:pt x="564134" y="570661"/>
                  </a:lnTo>
                  <a:lnTo>
                    <a:pt x="562597" y="569391"/>
                  </a:lnTo>
                  <a:lnTo>
                    <a:pt x="562292" y="568121"/>
                  </a:lnTo>
                  <a:lnTo>
                    <a:pt x="563206" y="566851"/>
                  </a:lnTo>
                  <a:lnTo>
                    <a:pt x="561809" y="565581"/>
                  </a:lnTo>
                  <a:lnTo>
                    <a:pt x="560806" y="565581"/>
                  </a:lnTo>
                  <a:lnTo>
                    <a:pt x="560260" y="564311"/>
                  </a:lnTo>
                  <a:lnTo>
                    <a:pt x="560679" y="563041"/>
                  </a:lnTo>
                  <a:lnTo>
                    <a:pt x="560044" y="563041"/>
                  </a:lnTo>
                  <a:lnTo>
                    <a:pt x="559816" y="564311"/>
                  </a:lnTo>
                  <a:lnTo>
                    <a:pt x="558507" y="564311"/>
                  </a:lnTo>
                  <a:lnTo>
                    <a:pt x="558596" y="563041"/>
                  </a:lnTo>
                  <a:lnTo>
                    <a:pt x="559130" y="561771"/>
                  </a:lnTo>
                  <a:lnTo>
                    <a:pt x="559384" y="561771"/>
                  </a:lnTo>
                  <a:lnTo>
                    <a:pt x="559536" y="560501"/>
                  </a:lnTo>
                  <a:lnTo>
                    <a:pt x="557961" y="559231"/>
                  </a:lnTo>
                  <a:lnTo>
                    <a:pt x="556933" y="559231"/>
                  </a:lnTo>
                  <a:lnTo>
                    <a:pt x="557187" y="557961"/>
                  </a:lnTo>
                  <a:lnTo>
                    <a:pt x="557885" y="556691"/>
                  </a:lnTo>
                  <a:lnTo>
                    <a:pt x="554050" y="556691"/>
                  </a:lnTo>
                  <a:lnTo>
                    <a:pt x="556234" y="551611"/>
                  </a:lnTo>
                  <a:lnTo>
                    <a:pt x="555548" y="551611"/>
                  </a:lnTo>
                  <a:lnTo>
                    <a:pt x="555117" y="550341"/>
                  </a:lnTo>
                  <a:lnTo>
                    <a:pt x="554723" y="550341"/>
                  </a:lnTo>
                  <a:lnTo>
                    <a:pt x="554774" y="549071"/>
                  </a:lnTo>
                  <a:lnTo>
                    <a:pt x="554888" y="547801"/>
                  </a:lnTo>
                  <a:lnTo>
                    <a:pt x="554736" y="546531"/>
                  </a:lnTo>
                  <a:lnTo>
                    <a:pt x="553999" y="546531"/>
                  </a:lnTo>
                  <a:lnTo>
                    <a:pt x="553885" y="545261"/>
                  </a:lnTo>
                  <a:lnTo>
                    <a:pt x="554177" y="542721"/>
                  </a:lnTo>
                  <a:lnTo>
                    <a:pt x="554101" y="541451"/>
                  </a:lnTo>
                  <a:lnTo>
                    <a:pt x="553110" y="541451"/>
                  </a:lnTo>
                  <a:lnTo>
                    <a:pt x="553110" y="542721"/>
                  </a:lnTo>
                  <a:lnTo>
                    <a:pt x="552259" y="543991"/>
                  </a:lnTo>
                  <a:lnTo>
                    <a:pt x="550278" y="543991"/>
                  </a:lnTo>
                  <a:lnTo>
                    <a:pt x="550811" y="542721"/>
                  </a:lnTo>
                  <a:lnTo>
                    <a:pt x="553110" y="542721"/>
                  </a:lnTo>
                  <a:lnTo>
                    <a:pt x="553110" y="541451"/>
                  </a:lnTo>
                  <a:lnTo>
                    <a:pt x="551243" y="541451"/>
                  </a:lnTo>
                  <a:lnTo>
                    <a:pt x="551903" y="538911"/>
                  </a:lnTo>
                  <a:lnTo>
                    <a:pt x="552043" y="537641"/>
                  </a:lnTo>
                  <a:lnTo>
                    <a:pt x="551624" y="536371"/>
                  </a:lnTo>
                  <a:lnTo>
                    <a:pt x="550316" y="536371"/>
                  </a:lnTo>
                  <a:lnTo>
                    <a:pt x="550418" y="535101"/>
                  </a:lnTo>
                  <a:lnTo>
                    <a:pt x="550811" y="535101"/>
                  </a:lnTo>
                  <a:lnTo>
                    <a:pt x="550532" y="533831"/>
                  </a:lnTo>
                  <a:lnTo>
                    <a:pt x="549643" y="533831"/>
                  </a:lnTo>
                  <a:lnTo>
                    <a:pt x="549605" y="532561"/>
                  </a:lnTo>
                  <a:lnTo>
                    <a:pt x="549211" y="532561"/>
                  </a:lnTo>
                  <a:lnTo>
                    <a:pt x="548449" y="531291"/>
                  </a:lnTo>
                  <a:lnTo>
                    <a:pt x="547433" y="530021"/>
                  </a:lnTo>
                  <a:lnTo>
                    <a:pt x="547027" y="530021"/>
                  </a:lnTo>
                  <a:lnTo>
                    <a:pt x="546785" y="528751"/>
                  </a:lnTo>
                  <a:lnTo>
                    <a:pt x="548030" y="528751"/>
                  </a:lnTo>
                  <a:lnTo>
                    <a:pt x="547547" y="527481"/>
                  </a:lnTo>
                  <a:lnTo>
                    <a:pt x="547712" y="526211"/>
                  </a:lnTo>
                  <a:lnTo>
                    <a:pt x="548970" y="526211"/>
                  </a:lnTo>
                  <a:lnTo>
                    <a:pt x="548982" y="527481"/>
                  </a:lnTo>
                  <a:lnTo>
                    <a:pt x="549275" y="528751"/>
                  </a:lnTo>
                  <a:lnTo>
                    <a:pt x="561517" y="528751"/>
                  </a:lnTo>
                  <a:lnTo>
                    <a:pt x="562902" y="527481"/>
                  </a:lnTo>
                  <a:lnTo>
                    <a:pt x="563854" y="527481"/>
                  </a:lnTo>
                  <a:lnTo>
                    <a:pt x="564400" y="528751"/>
                  </a:lnTo>
                  <a:lnTo>
                    <a:pt x="570915" y="528751"/>
                  </a:lnTo>
                  <a:lnTo>
                    <a:pt x="572071" y="527481"/>
                  </a:lnTo>
                  <a:lnTo>
                    <a:pt x="574408" y="527481"/>
                  </a:lnTo>
                  <a:lnTo>
                    <a:pt x="576948" y="528751"/>
                  </a:lnTo>
                  <a:lnTo>
                    <a:pt x="579069" y="528751"/>
                  </a:lnTo>
                  <a:lnTo>
                    <a:pt x="580644" y="527481"/>
                  </a:lnTo>
                  <a:lnTo>
                    <a:pt x="583196" y="527481"/>
                  </a:lnTo>
                  <a:lnTo>
                    <a:pt x="583107" y="528751"/>
                  </a:lnTo>
                  <a:lnTo>
                    <a:pt x="584466" y="528751"/>
                  </a:lnTo>
                  <a:lnTo>
                    <a:pt x="584974" y="530021"/>
                  </a:lnTo>
                  <a:lnTo>
                    <a:pt x="593293" y="530021"/>
                  </a:lnTo>
                  <a:lnTo>
                    <a:pt x="593737" y="531291"/>
                  </a:lnTo>
                  <a:lnTo>
                    <a:pt x="596684" y="531291"/>
                  </a:lnTo>
                  <a:lnTo>
                    <a:pt x="598208" y="532561"/>
                  </a:lnTo>
                  <a:lnTo>
                    <a:pt x="606615" y="532561"/>
                  </a:lnTo>
                  <a:lnTo>
                    <a:pt x="606196" y="530021"/>
                  </a:lnTo>
                  <a:lnTo>
                    <a:pt x="606793" y="530021"/>
                  </a:lnTo>
                  <a:lnTo>
                    <a:pt x="607352" y="531291"/>
                  </a:lnTo>
                  <a:lnTo>
                    <a:pt x="608711" y="531291"/>
                  </a:lnTo>
                  <a:lnTo>
                    <a:pt x="609828" y="530021"/>
                  </a:lnTo>
                  <a:lnTo>
                    <a:pt x="610222" y="528751"/>
                  </a:lnTo>
                  <a:close/>
                </a:path>
                <a:path w="685165" h="654685">
                  <a:moveTo>
                    <a:pt x="628154" y="607631"/>
                  </a:moveTo>
                  <a:lnTo>
                    <a:pt x="627837" y="607758"/>
                  </a:lnTo>
                  <a:lnTo>
                    <a:pt x="627710" y="608012"/>
                  </a:lnTo>
                  <a:lnTo>
                    <a:pt x="628002" y="608012"/>
                  </a:lnTo>
                  <a:lnTo>
                    <a:pt x="628154" y="607631"/>
                  </a:lnTo>
                  <a:close/>
                </a:path>
                <a:path w="685165" h="654685">
                  <a:moveTo>
                    <a:pt x="648157" y="577024"/>
                  </a:moveTo>
                  <a:lnTo>
                    <a:pt x="647623" y="577024"/>
                  </a:lnTo>
                  <a:lnTo>
                    <a:pt x="647573" y="577532"/>
                  </a:lnTo>
                  <a:lnTo>
                    <a:pt x="647801" y="577532"/>
                  </a:lnTo>
                  <a:lnTo>
                    <a:pt x="648157" y="577024"/>
                  </a:lnTo>
                  <a:close/>
                </a:path>
                <a:path w="685165" h="654685">
                  <a:moveTo>
                    <a:pt x="685101" y="564324"/>
                  </a:moveTo>
                  <a:lnTo>
                    <a:pt x="684618" y="563689"/>
                  </a:lnTo>
                  <a:lnTo>
                    <a:pt x="684352" y="563562"/>
                  </a:lnTo>
                  <a:lnTo>
                    <a:pt x="684326" y="563308"/>
                  </a:lnTo>
                  <a:lnTo>
                    <a:pt x="683996" y="561911"/>
                  </a:lnTo>
                  <a:lnTo>
                    <a:pt x="683869" y="561403"/>
                  </a:lnTo>
                  <a:lnTo>
                    <a:pt x="683844" y="561276"/>
                  </a:lnTo>
                  <a:lnTo>
                    <a:pt x="683514" y="561403"/>
                  </a:lnTo>
                  <a:lnTo>
                    <a:pt x="683031" y="561276"/>
                  </a:lnTo>
                  <a:lnTo>
                    <a:pt x="682625" y="561022"/>
                  </a:lnTo>
                  <a:lnTo>
                    <a:pt x="682294" y="560641"/>
                  </a:lnTo>
                  <a:lnTo>
                    <a:pt x="682167" y="560387"/>
                  </a:lnTo>
                  <a:lnTo>
                    <a:pt x="681939" y="559879"/>
                  </a:lnTo>
                  <a:lnTo>
                    <a:pt x="680821" y="559371"/>
                  </a:lnTo>
                  <a:lnTo>
                    <a:pt x="679259" y="557085"/>
                  </a:lnTo>
                  <a:lnTo>
                    <a:pt x="678307" y="555815"/>
                  </a:lnTo>
                  <a:lnTo>
                    <a:pt x="677646" y="555561"/>
                  </a:lnTo>
                  <a:lnTo>
                    <a:pt x="676668" y="555180"/>
                  </a:lnTo>
                  <a:lnTo>
                    <a:pt x="676021" y="554926"/>
                  </a:lnTo>
                  <a:lnTo>
                    <a:pt x="675716" y="555180"/>
                  </a:lnTo>
                  <a:lnTo>
                    <a:pt x="675513" y="555053"/>
                  </a:lnTo>
                  <a:lnTo>
                    <a:pt x="675411" y="554545"/>
                  </a:lnTo>
                  <a:lnTo>
                    <a:pt x="675195" y="554418"/>
                  </a:lnTo>
                  <a:lnTo>
                    <a:pt x="673862" y="553910"/>
                  </a:lnTo>
                  <a:lnTo>
                    <a:pt x="673862" y="554291"/>
                  </a:lnTo>
                  <a:lnTo>
                    <a:pt x="673671" y="554659"/>
                  </a:lnTo>
                  <a:lnTo>
                    <a:pt x="672757" y="554418"/>
                  </a:lnTo>
                  <a:lnTo>
                    <a:pt x="672592" y="555180"/>
                  </a:lnTo>
                  <a:lnTo>
                    <a:pt x="672947" y="555180"/>
                  </a:lnTo>
                  <a:lnTo>
                    <a:pt x="673633" y="554723"/>
                  </a:lnTo>
                  <a:lnTo>
                    <a:pt x="673455" y="555053"/>
                  </a:lnTo>
                  <a:lnTo>
                    <a:pt x="672985" y="555561"/>
                  </a:lnTo>
                  <a:lnTo>
                    <a:pt x="672490" y="555561"/>
                  </a:lnTo>
                  <a:lnTo>
                    <a:pt x="671537" y="555053"/>
                  </a:lnTo>
                  <a:lnTo>
                    <a:pt x="671322" y="554672"/>
                  </a:lnTo>
                  <a:lnTo>
                    <a:pt x="671283" y="554037"/>
                  </a:lnTo>
                  <a:lnTo>
                    <a:pt x="670763" y="554037"/>
                  </a:lnTo>
                  <a:lnTo>
                    <a:pt x="669213" y="553402"/>
                  </a:lnTo>
                  <a:lnTo>
                    <a:pt x="668274" y="554418"/>
                  </a:lnTo>
                  <a:lnTo>
                    <a:pt x="667448" y="554672"/>
                  </a:lnTo>
                  <a:lnTo>
                    <a:pt x="667156" y="554659"/>
                  </a:lnTo>
                  <a:lnTo>
                    <a:pt x="665264" y="553529"/>
                  </a:lnTo>
                  <a:lnTo>
                    <a:pt x="664641" y="553707"/>
                  </a:lnTo>
                  <a:lnTo>
                    <a:pt x="664641" y="575881"/>
                  </a:lnTo>
                  <a:lnTo>
                    <a:pt x="664527" y="576516"/>
                  </a:lnTo>
                  <a:lnTo>
                    <a:pt x="662533" y="579818"/>
                  </a:lnTo>
                  <a:lnTo>
                    <a:pt x="660095" y="582485"/>
                  </a:lnTo>
                  <a:lnTo>
                    <a:pt x="659447" y="583628"/>
                  </a:lnTo>
                  <a:lnTo>
                    <a:pt x="659104" y="584009"/>
                  </a:lnTo>
                  <a:lnTo>
                    <a:pt x="658583" y="584644"/>
                  </a:lnTo>
                  <a:lnTo>
                    <a:pt x="658317" y="584898"/>
                  </a:lnTo>
                  <a:lnTo>
                    <a:pt x="658101" y="584898"/>
                  </a:lnTo>
                  <a:lnTo>
                    <a:pt x="655091" y="588073"/>
                  </a:lnTo>
                  <a:lnTo>
                    <a:pt x="653783" y="589851"/>
                  </a:lnTo>
                  <a:lnTo>
                    <a:pt x="651764" y="592137"/>
                  </a:lnTo>
                  <a:lnTo>
                    <a:pt x="649528" y="594931"/>
                  </a:lnTo>
                  <a:lnTo>
                    <a:pt x="648728" y="596074"/>
                  </a:lnTo>
                  <a:lnTo>
                    <a:pt x="648462" y="596836"/>
                  </a:lnTo>
                  <a:lnTo>
                    <a:pt x="648296" y="597090"/>
                  </a:lnTo>
                  <a:lnTo>
                    <a:pt x="648157" y="597217"/>
                  </a:lnTo>
                  <a:lnTo>
                    <a:pt x="648017" y="597217"/>
                  </a:lnTo>
                  <a:lnTo>
                    <a:pt x="645655" y="598741"/>
                  </a:lnTo>
                  <a:lnTo>
                    <a:pt x="645007" y="598995"/>
                  </a:lnTo>
                  <a:lnTo>
                    <a:pt x="641705" y="598868"/>
                  </a:lnTo>
                  <a:lnTo>
                    <a:pt x="641134" y="598995"/>
                  </a:lnTo>
                  <a:lnTo>
                    <a:pt x="640791" y="598741"/>
                  </a:lnTo>
                  <a:lnTo>
                    <a:pt x="640689" y="598233"/>
                  </a:lnTo>
                  <a:lnTo>
                    <a:pt x="640321" y="597471"/>
                  </a:lnTo>
                  <a:lnTo>
                    <a:pt x="639584" y="595947"/>
                  </a:lnTo>
                  <a:lnTo>
                    <a:pt x="636003" y="592772"/>
                  </a:lnTo>
                  <a:lnTo>
                    <a:pt x="635635" y="592645"/>
                  </a:lnTo>
                  <a:lnTo>
                    <a:pt x="635266" y="592518"/>
                  </a:lnTo>
                  <a:lnTo>
                    <a:pt x="635050" y="592645"/>
                  </a:lnTo>
                  <a:lnTo>
                    <a:pt x="634530" y="592391"/>
                  </a:lnTo>
                  <a:lnTo>
                    <a:pt x="632040" y="590105"/>
                  </a:lnTo>
                  <a:lnTo>
                    <a:pt x="631825" y="590105"/>
                  </a:lnTo>
                  <a:lnTo>
                    <a:pt x="629475" y="591629"/>
                  </a:lnTo>
                  <a:lnTo>
                    <a:pt x="629323" y="591883"/>
                  </a:lnTo>
                  <a:lnTo>
                    <a:pt x="629018" y="592010"/>
                  </a:lnTo>
                  <a:lnTo>
                    <a:pt x="628586" y="592137"/>
                  </a:lnTo>
                  <a:lnTo>
                    <a:pt x="628345" y="592518"/>
                  </a:lnTo>
                  <a:lnTo>
                    <a:pt x="627951" y="592645"/>
                  </a:lnTo>
                  <a:lnTo>
                    <a:pt x="627202" y="592137"/>
                  </a:lnTo>
                  <a:lnTo>
                    <a:pt x="626338" y="591502"/>
                  </a:lnTo>
                  <a:lnTo>
                    <a:pt x="626173" y="590613"/>
                  </a:lnTo>
                  <a:lnTo>
                    <a:pt x="626757" y="589724"/>
                  </a:lnTo>
                  <a:lnTo>
                    <a:pt x="627075" y="589597"/>
                  </a:lnTo>
                  <a:lnTo>
                    <a:pt x="626783" y="588454"/>
                  </a:lnTo>
                  <a:lnTo>
                    <a:pt x="626910" y="587565"/>
                  </a:lnTo>
                  <a:lnTo>
                    <a:pt x="627672" y="585787"/>
                  </a:lnTo>
                  <a:lnTo>
                    <a:pt x="628091" y="585152"/>
                  </a:lnTo>
                  <a:lnTo>
                    <a:pt x="628624" y="585025"/>
                  </a:lnTo>
                  <a:lnTo>
                    <a:pt x="629920" y="585787"/>
                  </a:lnTo>
                  <a:lnTo>
                    <a:pt x="630466" y="585025"/>
                  </a:lnTo>
                  <a:lnTo>
                    <a:pt x="631469" y="583628"/>
                  </a:lnTo>
                  <a:lnTo>
                    <a:pt x="631875" y="582993"/>
                  </a:lnTo>
                  <a:lnTo>
                    <a:pt x="632345" y="582739"/>
                  </a:lnTo>
                  <a:lnTo>
                    <a:pt x="633844" y="583628"/>
                  </a:lnTo>
                  <a:lnTo>
                    <a:pt x="634034" y="584009"/>
                  </a:lnTo>
                  <a:lnTo>
                    <a:pt x="634111" y="585279"/>
                  </a:lnTo>
                  <a:lnTo>
                    <a:pt x="635228" y="584644"/>
                  </a:lnTo>
                  <a:lnTo>
                    <a:pt x="636778" y="583374"/>
                  </a:lnTo>
                  <a:lnTo>
                    <a:pt x="637476" y="582739"/>
                  </a:lnTo>
                  <a:lnTo>
                    <a:pt x="638746" y="581596"/>
                  </a:lnTo>
                  <a:lnTo>
                    <a:pt x="638911" y="581342"/>
                  </a:lnTo>
                  <a:lnTo>
                    <a:pt x="639216" y="581215"/>
                  </a:lnTo>
                  <a:lnTo>
                    <a:pt x="639648" y="581088"/>
                  </a:lnTo>
                  <a:lnTo>
                    <a:pt x="640715" y="581088"/>
                  </a:lnTo>
                  <a:lnTo>
                    <a:pt x="644410" y="578675"/>
                  </a:lnTo>
                  <a:lnTo>
                    <a:pt x="644550" y="578421"/>
                  </a:lnTo>
                  <a:lnTo>
                    <a:pt x="645134" y="577405"/>
                  </a:lnTo>
                  <a:lnTo>
                    <a:pt x="646023" y="576897"/>
                  </a:lnTo>
                  <a:lnTo>
                    <a:pt x="646125" y="576135"/>
                  </a:lnTo>
                  <a:lnTo>
                    <a:pt x="646188" y="575881"/>
                  </a:lnTo>
                  <a:lnTo>
                    <a:pt x="646569" y="575500"/>
                  </a:lnTo>
                  <a:lnTo>
                    <a:pt x="647217" y="575373"/>
                  </a:lnTo>
                  <a:lnTo>
                    <a:pt x="647941" y="575500"/>
                  </a:lnTo>
                  <a:lnTo>
                    <a:pt x="648296" y="575500"/>
                  </a:lnTo>
                  <a:lnTo>
                    <a:pt x="648385" y="575881"/>
                  </a:lnTo>
                  <a:lnTo>
                    <a:pt x="648500" y="576135"/>
                  </a:lnTo>
                  <a:lnTo>
                    <a:pt x="648639" y="576262"/>
                  </a:lnTo>
                  <a:lnTo>
                    <a:pt x="648766" y="576897"/>
                  </a:lnTo>
                  <a:lnTo>
                    <a:pt x="648677" y="577024"/>
                  </a:lnTo>
                  <a:lnTo>
                    <a:pt x="649211" y="577151"/>
                  </a:lnTo>
                  <a:lnTo>
                    <a:pt x="649541" y="577024"/>
                  </a:lnTo>
                  <a:lnTo>
                    <a:pt x="650494" y="577532"/>
                  </a:lnTo>
                  <a:lnTo>
                    <a:pt x="651560" y="577024"/>
                  </a:lnTo>
                  <a:lnTo>
                    <a:pt x="652741" y="575373"/>
                  </a:lnTo>
                  <a:lnTo>
                    <a:pt x="652830" y="575246"/>
                  </a:lnTo>
                  <a:lnTo>
                    <a:pt x="653084" y="575119"/>
                  </a:lnTo>
                  <a:lnTo>
                    <a:pt x="653529" y="574992"/>
                  </a:lnTo>
                  <a:lnTo>
                    <a:pt x="654380" y="574992"/>
                  </a:lnTo>
                  <a:lnTo>
                    <a:pt x="654481" y="573849"/>
                  </a:lnTo>
                  <a:lnTo>
                    <a:pt x="654710" y="573468"/>
                  </a:lnTo>
                  <a:lnTo>
                    <a:pt x="655574" y="573214"/>
                  </a:lnTo>
                  <a:lnTo>
                    <a:pt x="655751" y="573214"/>
                  </a:lnTo>
                  <a:lnTo>
                    <a:pt x="656488" y="573722"/>
                  </a:lnTo>
                  <a:lnTo>
                    <a:pt x="657021" y="573722"/>
                  </a:lnTo>
                  <a:lnTo>
                    <a:pt x="657428" y="573976"/>
                  </a:lnTo>
                  <a:lnTo>
                    <a:pt x="657644" y="574230"/>
                  </a:lnTo>
                  <a:lnTo>
                    <a:pt x="657758" y="574865"/>
                  </a:lnTo>
                  <a:lnTo>
                    <a:pt x="657682" y="574992"/>
                  </a:lnTo>
                  <a:lnTo>
                    <a:pt x="658939" y="575246"/>
                  </a:lnTo>
                  <a:lnTo>
                    <a:pt x="659752" y="574230"/>
                  </a:lnTo>
                  <a:lnTo>
                    <a:pt x="660082" y="573722"/>
                  </a:lnTo>
                  <a:lnTo>
                    <a:pt x="660450" y="573595"/>
                  </a:lnTo>
                  <a:lnTo>
                    <a:pt x="660844" y="573849"/>
                  </a:lnTo>
                  <a:lnTo>
                    <a:pt x="663867" y="574865"/>
                  </a:lnTo>
                  <a:lnTo>
                    <a:pt x="664083" y="574738"/>
                  </a:lnTo>
                  <a:lnTo>
                    <a:pt x="664349" y="574865"/>
                  </a:lnTo>
                  <a:lnTo>
                    <a:pt x="664578" y="575119"/>
                  </a:lnTo>
                  <a:lnTo>
                    <a:pt x="664641" y="575881"/>
                  </a:lnTo>
                  <a:lnTo>
                    <a:pt x="664641" y="553707"/>
                  </a:lnTo>
                  <a:lnTo>
                    <a:pt x="663384" y="554037"/>
                  </a:lnTo>
                  <a:lnTo>
                    <a:pt x="662851" y="554291"/>
                  </a:lnTo>
                  <a:lnTo>
                    <a:pt x="662203" y="554418"/>
                  </a:lnTo>
                  <a:lnTo>
                    <a:pt x="661746" y="554926"/>
                  </a:lnTo>
                  <a:lnTo>
                    <a:pt x="660946" y="555180"/>
                  </a:lnTo>
                  <a:lnTo>
                    <a:pt x="659803" y="555180"/>
                  </a:lnTo>
                  <a:lnTo>
                    <a:pt x="658837" y="555434"/>
                  </a:lnTo>
                  <a:lnTo>
                    <a:pt x="659066" y="555942"/>
                  </a:lnTo>
                  <a:lnTo>
                    <a:pt x="659168" y="557212"/>
                  </a:lnTo>
                  <a:lnTo>
                    <a:pt x="659003" y="557466"/>
                  </a:lnTo>
                  <a:lnTo>
                    <a:pt x="658977" y="557847"/>
                  </a:lnTo>
                  <a:lnTo>
                    <a:pt x="658888" y="557974"/>
                  </a:lnTo>
                  <a:lnTo>
                    <a:pt x="658507" y="558355"/>
                  </a:lnTo>
                  <a:lnTo>
                    <a:pt x="658075" y="558482"/>
                  </a:lnTo>
                  <a:lnTo>
                    <a:pt x="657783" y="558482"/>
                  </a:lnTo>
                  <a:lnTo>
                    <a:pt x="657656" y="558355"/>
                  </a:lnTo>
                  <a:lnTo>
                    <a:pt x="656310" y="557847"/>
                  </a:lnTo>
                  <a:lnTo>
                    <a:pt x="655904" y="557593"/>
                  </a:lnTo>
                  <a:lnTo>
                    <a:pt x="655637" y="557212"/>
                  </a:lnTo>
                  <a:lnTo>
                    <a:pt x="655523" y="556450"/>
                  </a:lnTo>
                  <a:lnTo>
                    <a:pt x="655510" y="556196"/>
                  </a:lnTo>
                  <a:lnTo>
                    <a:pt x="655701" y="555942"/>
                  </a:lnTo>
                  <a:lnTo>
                    <a:pt x="656145" y="555815"/>
                  </a:lnTo>
                  <a:lnTo>
                    <a:pt x="656234" y="555688"/>
                  </a:lnTo>
                  <a:lnTo>
                    <a:pt x="656463" y="555688"/>
                  </a:lnTo>
                  <a:lnTo>
                    <a:pt x="655866" y="555307"/>
                  </a:lnTo>
                  <a:lnTo>
                    <a:pt x="655040" y="556196"/>
                  </a:lnTo>
                  <a:lnTo>
                    <a:pt x="654392" y="556450"/>
                  </a:lnTo>
                  <a:lnTo>
                    <a:pt x="650532" y="556831"/>
                  </a:lnTo>
                  <a:lnTo>
                    <a:pt x="649262" y="558101"/>
                  </a:lnTo>
                  <a:lnTo>
                    <a:pt x="648804" y="558482"/>
                  </a:lnTo>
                  <a:lnTo>
                    <a:pt x="648296" y="558609"/>
                  </a:lnTo>
                  <a:lnTo>
                    <a:pt x="647763" y="558228"/>
                  </a:lnTo>
                  <a:lnTo>
                    <a:pt x="647700" y="558355"/>
                  </a:lnTo>
                  <a:lnTo>
                    <a:pt x="647623" y="559117"/>
                  </a:lnTo>
                  <a:lnTo>
                    <a:pt x="647280" y="559117"/>
                  </a:lnTo>
                  <a:lnTo>
                    <a:pt x="646290" y="559371"/>
                  </a:lnTo>
                  <a:lnTo>
                    <a:pt x="644296" y="558990"/>
                  </a:lnTo>
                  <a:lnTo>
                    <a:pt x="643483" y="559879"/>
                  </a:lnTo>
                  <a:lnTo>
                    <a:pt x="643026" y="560260"/>
                  </a:lnTo>
                  <a:lnTo>
                    <a:pt x="642518" y="560387"/>
                  </a:lnTo>
                  <a:lnTo>
                    <a:pt x="641172" y="559625"/>
                  </a:lnTo>
                  <a:lnTo>
                    <a:pt x="639940" y="560260"/>
                  </a:lnTo>
                  <a:lnTo>
                    <a:pt x="639533" y="561403"/>
                  </a:lnTo>
                  <a:lnTo>
                    <a:pt x="639419" y="561530"/>
                  </a:lnTo>
                  <a:lnTo>
                    <a:pt x="638975" y="561911"/>
                  </a:lnTo>
                  <a:lnTo>
                    <a:pt x="638111" y="561911"/>
                  </a:lnTo>
                  <a:lnTo>
                    <a:pt x="636778" y="561403"/>
                  </a:lnTo>
                  <a:lnTo>
                    <a:pt x="635241" y="561784"/>
                  </a:lnTo>
                  <a:lnTo>
                    <a:pt x="633717" y="562292"/>
                  </a:lnTo>
                  <a:lnTo>
                    <a:pt x="630097" y="564070"/>
                  </a:lnTo>
                  <a:lnTo>
                    <a:pt x="628472" y="564578"/>
                  </a:lnTo>
                  <a:lnTo>
                    <a:pt x="627240" y="564832"/>
                  </a:lnTo>
                  <a:lnTo>
                    <a:pt x="622693" y="567372"/>
                  </a:lnTo>
                  <a:lnTo>
                    <a:pt x="620407" y="568388"/>
                  </a:lnTo>
                  <a:lnTo>
                    <a:pt x="618883" y="568896"/>
                  </a:lnTo>
                  <a:lnTo>
                    <a:pt x="618083" y="569023"/>
                  </a:lnTo>
                  <a:lnTo>
                    <a:pt x="615683" y="571182"/>
                  </a:lnTo>
                  <a:lnTo>
                    <a:pt x="614387" y="571436"/>
                  </a:lnTo>
                  <a:lnTo>
                    <a:pt x="613930" y="571817"/>
                  </a:lnTo>
                  <a:lnTo>
                    <a:pt x="610082" y="572960"/>
                  </a:lnTo>
                  <a:lnTo>
                    <a:pt x="608444" y="573773"/>
                  </a:lnTo>
                  <a:lnTo>
                    <a:pt x="608444" y="599376"/>
                  </a:lnTo>
                  <a:lnTo>
                    <a:pt x="608076" y="600138"/>
                  </a:lnTo>
                  <a:lnTo>
                    <a:pt x="607098" y="600392"/>
                  </a:lnTo>
                  <a:lnTo>
                    <a:pt x="606894" y="600265"/>
                  </a:lnTo>
                  <a:lnTo>
                    <a:pt x="606361" y="600138"/>
                  </a:lnTo>
                  <a:lnTo>
                    <a:pt x="605713" y="599757"/>
                  </a:lnTo>
                  <a:lnTo>
                    <a:pt x="605599" y="599249"/>
                  </a:lnTo>
                  <a:lnTo>
                    <a:pt x="605472" y="598741"/>
                  </a:lnTo>
                  <a:lnTo>
                    <a:pt x="605574" y="598360"/>
                  </a:lnTo>
                  <a:lnTo>
                    <a:pt x="606310" y="597979"/>
                  </a:lnTo>
                  <a:lnTo>
                    <a:pt x="606437" y="597725"/>
                  </a:lnTo>
                  <a:lnTo>
                    <a:pt x="606958" y="597471"/>
                  </a:lnTo>
                  <a:lnTo>
                    <a:pt x="607352" y="597471"/>
                  </a:lnTo>
                  <a:lnTo>
                    <a:pt x="608025" y="597852"/>
                  </a:lnTo>
                  <a:lnTo>
                    <a:pt x="608164" y="598360"/>
                  </a:lnTo>
                  <a:lnTo>
                    <a:pt x="608342" y="598741"/>
                  </a:lnTo>
                  <a:lnTo>
                    <a:pt x="608444" y="599376"/>
                  </a:lnTo>
                  <a:lnTo>
                    <a:pt x="608444" y="573773"/>
                  </a:lnTo>
                  <a:lnTo>
                    <a:pt x="607250" y="574357"/>
                  </a:lnTo>
                  <a:lnTo>
                    <a:pt x="605434" y="575881"/>
                  </a:lnTo>
                  <a:lnTo>
                    <a:pt x="604151" y="576135"/>
                  </a:lnTo>
                  <a:lnTo>
                    <a:pt x="602932" y="576262"/>
                  </a:lnTo>
                  <a:lnTo>
                    <a:pt x="601967" y="576516"/>
                  </a:lnTo>
                  <a:lnTo>
                    <a:pt x="600176" y="576770"/>
                  </a:lnTo>
                  <a:lnTo>
                    <a:pt x="599071" y="576770"/>
                  </a:lnTo>
                  <a:lnTo>
                    <a:pt x="599173" y="577532"/>
                  </a:lnTo>
                  <a:lnTo>
                    <a:pt x="598639" y="578421"/>
                  </a:lnTo>
                  <a:lnTo>
                    <a:pt x="598424" y="578294"/>
                  </a:lnTo>
                  <a:lnTo>
                    <a:pt x="596760" y="579183"/>
                  </a:lnTo>
                  <a:lnTo>
                    <a:pt x="592658" y="581647"/>
                  </a:lnTo>
                  <a:lnTo>
                    <a:pt x="592658" y="604583"/>
                  </a:lnTo>
                  <a:lnTo>
                    <a:pt x="592112" y="605472"/>
                  </a:lnTo>
                  <a:lnTo>
                    <a:pt x="591680" y="605599"/>
                  </a:lnTo>
                  <a:lnTo>
                    <a:pt x="591058" y="605472"/>
                  </a:lnTo>
                  <a:lnTo>
                    <a:pt x="589635" y="604583"/>
                  </a:lnTo>
                  <a:lnTo>
                    <a:pt x="589737" y="603440"/>
                  </a:lnTo>
                  <a:lnTo>
                    <a:pt x="590181" y="602678"/>
                  </a:lnTo>
                  <a:lnTo>
                    <a:pt x="590257" y="602297"/>
                  </a:lnTo>
                  <a:lnTo>
                    <a:pt x="590346" y="602170"/>
                  </a:lnTo>
                  <a:lnTo>
                    <a:pt x="591210" y="601916"/>
                  </a:lnTo>
                  <a:lnTo>
                    <a:pt x="591845" y="602043"/>
                  </a:lnTo>
                  <a:lnTo>
                    <a:pt x="592137" y="602424"/>
                  </a:lnTo>
                  <a:lnTo>
                    <a:pt x="592175" y="602805"/>
                  </a:lnTo>
                  <a:lnTo>
                    <a:pt x="592569" y="603567"/>
                  </a:lnTo>
                  <a:lnTo>
                    <a:pt x="592658" y="604583"/>
                  </a:lnTo>
                  <a:lnTo>
                    <a:pt x="592658" y="581647"/>
                  </a:lnTo>
                  <a:lnTo>
                    <a:pt x="592531" y="581723"/>
                  </a:lnTo>
                  <a:lnTo>
                    <a:pt x="592455" y="581850"/>
                  </a:lnTo>
                  <a:lnTo>
                    <a:pt x="592302" y="581850"/>
                  </a:lnTo>
                  <a:lnTo>
                    <a:pt x="592086" y="581977"/>
                  </a:lnTo>
                  <a:lnTo>
                    <a:pt x="591997" y="582104"/>
                  </a:lnTo>
                  <a:lnTo>
                    <a:pt x="590880" y="582866"/>
                  </a:lnTo>
                  <a:lnTo>
                    <a:pt x="590143" y="583120"/>
                  </a:lnTo>
                  <a:lnTo>
                    <a:pt x="589927" y="583247"/>
                  </a:lnTo>
                  <a:lnTo>
                    <a:pt x="589838" y="583374"/>
                  </a:lnTo>
                  <a:lnTo>
                    <a:pt x="589470" y="583755"/>
                  </a:lnTo>
                  <a:lnTo>
                    <a:pt x="588949" y="584009"/>
                  </a:lnTo>
                  <a:lnTo>
                    <a:pt x="587209" y="584390"/>
                  </a:lnTo>
                  <a:lnTo>
                    <a:pt x="585558" y="585152"/>
                  </a:lnTo>
                  <a:lnTo>
                    <a:pt x="583336" y="586422"/>
                  </a:lnTo>
                  <a:lnTo>
                    <a:pt x="578535" y="589343"/>
                  </a:lnTo>
                  <a:lnTo>
                    <a:pt x="578370" y="589597"/>
                  </a:lnTo>
                  <a:lnTo>
                    <a:pt x="577964" y="589851"/>
                  </a:lnTo>
                  <a:lnTo>
                    <a:pt x="577888" y="590867"/>
                  </a:lnTo>
                  <a:lnTo>
                    <a:pt x="578269" y="591756"/>
                  </a:lnTo>
                  <a:lnTo>
                    <a:pt x="579158" y="592518"/>
                  </a:lnTo>
                  <a:lnTo>
                    <a:pt x="579424" y="592645"/>
                  </a:lnTo>
                  <a:lnTo>
                    <a:pt x="579640" y="593026"/>
                  </a:lnTo>
                  <a:lnTo>
                    <a:pt x="579970" y="594296"/>
                  </a:lnTo>
                  <a:lnTo>
                    <a:pt x="579551" y="595693"/>
                  </a:lnTo>
                  <a:lnTo>
                    <a:pt x="579488" y="596455"/>
                  </a:lnTo>
                  <a:lnTo>
                    <a:pt x="580542" y="599376"/>
                  </a:lnTo>
                  <a:lnTo>
                    <a:pt x="581482" y="599630"/>
                  </a:lnTo>
                  <a:lnTo>
                    <a:pt x="581748" y="599884"/>
                  </a:lnTo>
                  <a:lnTo>
                    <a:pt x="581939" y="600138"/>
                  </a:lnTo>
                  <a:lnTo>
                    <a:pt x="582371" y="601916"/>
                  </a:lnTo>
                  <a:lnTo>
                    <a:pt x="582980" y="603440"/>
                  </a:lnTo>
                  <a:lnTo>
                    <a:pt x="583107" y="604075"/>
                  </a:lnTo>
                  <a:lnTo>
                    <a:pt x="583222" y="604837"/>
                  </a:lnTo>
                  <a:lnTo>
                    <a:pt x="583095" y="605218"/>
                  </a:lnTo>
                  <a:lnTo>
                    <a:pt x="583018" y="605853"/>
                  </a:lnTo>
                  <a:lnTo>
                    <a:pt x="583120" y="606234"/>
                  </a:lnTo>
                  <a:lnTo>
                    <a:pt x="583361" y="606742"/>
                  </a:lnTo>
                  <a:lnTo>
                    <a:pt x="583692" y="607123"/>
                  </a:lnTo>
                  <a:lnTo>
                    <a:pt x="583768" y="607377"/>
                  </a:lnTo>
                  <a:lnTo>
                    <a:pt x="584822" y="607504"/>
                  </a:lnTo>
                  <a:lnTo>
                    <a:pt x="585266" y="607377"/>
                  </a:lnTo>
                  <a:lnTo>
                    <a:pt x="585597" y="607631"/>
                  </a:lnTo>
                  <a:lnTo>
                    <a:pt x="586206" y="608901"/>
                  </a:lnTo>
                  <a:lnTo>
                    <a:pt x="587108" y="608266"/>
                  </a:lnTo>
                  <a:lnTo>
                    <a:pt x="587489" y="607377"/>
                  </a:lnTo>
                  <a:lnTo>
                    <a:pt x="587756" y="606742"/>
                  </a:lnTo>
                  <a:lnTo>
                    <a:pt x="587997" y="606361"/>
                  </a:lnTo>
                  <a:lnTo>
                    <a:pt x="588340" y="606107"/>
                  </a:lnTo>
                  <a:lnTo>
                    <a:pt x="588772" y="605980"/>
                  </a:lnTo>
                  <a:lnTo>
                    <a:pt x="592315" y="605599"/>
                  </a:lnTo>
                  <a:lnTo>
                    <a:pt x="592455" y="605726"/>
                  </a:lnTo>
                  <a:lnTo>
                    <a:pt x="592645" y="605472"/>
                  </a:lnTo>
                  <a:lnTo>
                    <a:pt x="593090" y="605218"/>
                  </a:lnTo>
                  <a:lnTo>
                    <a:pt x="593166" y="603694"/>
                  </a:lnTo>
                  <a:lnTo>
                    <a:pt x="593344" y="603440"/>
                  </a:lnTo>
                  <a:lnTo>
                    <a:pt x="593471" y="603567"/>
                  </a:lnTo>
                  <a:lnTo>
                    <a:pt x="593623" y="603440"/>
                  </a:lnTo>
                  <a:lnTo>
                    <a:pt x="593775" y="603186"/>
                  </a:lnTo>
                  <a:lnTo>
                    <a:pt x="594106" y="603059"/>
                  </a:lnTo>
                  <a:lnTo>
                    <a:pt x="595820" y="603059"/>
                  </a:lnTo>
                  <a:lnTo>
                    <a:pt x="596798" y="601916"/>
                  </a:lnTo>
                  <a:lnTo>
                    <a:pt x="597446" y="601154"/>
                  </a:lnTo>
                  <a:lnTo>
                    <a:pt x="597763" y="600646"/>
                  </a:lnTo>
                  <a:lnTo>
                    <a:pt x="598271" y="600646"/>
                  </a:lnTo>
                  <a:lnTo>
                    <a:pt x="599490" y="601281"/>
                  </a:lnTo>
                  <a:lnTo>
                    <a:pt x="599973" y="601408"/>
                  </a:lnTo>
                  <a:lnTo>
                    <a:pt x="600417" y="601281"/>
                  </a:lnTo>
                  <a:lnTo>
                    <a:pt x="600824" y="600646"/>
                  </a:lnTo>
                  <a:lnTo>
                    <a:pt x="601154" y="600138"/>
                  </a:lnTo>
                  <a:lnTo>
                    <a:pt x="601599" y="599884"/>
                  </a:lnTo>
                  <a:lnTo>
                    <a:pt x="601916" y="599757"/>
                  </a:lnTo>
                  <a:lnTo>
                    <a:pt x="604088" y="599376"/>
                  </a:lnTo>
                  <a:lnTo>
                    <a:pt x="604291" y="599249"/>
                  </a:lnTo>
                  <a:lnTo>
                    <a:pt x="604469" y="599376"/>
                  </a:lnTo>
                  <a:lnTo>
                    <a:pt x="608114" y="600900"/>
                  </a:lnTo>
                  <a:lnTo>
                    <a:pt x="609409" y="600646"/>
                  </a:lnTo>
                  <a:lnTo>
                    <a:pt x="609942" y="600646"/>
                  </a:lnTo>
                  <a:lnTo>
                    <a:pt x="610552" y="601027"/>
                  </a:lnTo>
                  <a:lnTo>
                    <a:pt x="611047" y="601535"/>
                  </a:lnTo>
                  <a:lnTo>
                    <a:pt x="611327" y="600646"/>
                  </a:lnTo>
                  <a:lnTo>
                    <a:pt x="611492" y="600392"/>
                  </a:lnTo>
                  <a:lnTo>
                    <a:pt x="611682" y="600265"/>
                  </a:lnTo>
                  <a:lnTo>
                    <a:pt x="612330" y="600011"/>
                  </a:lnTo>
                  <a:lnTo>
                    <a:pt x="612622" y="600011"/>
                  </a:lnTo>
                  <a:lnTo>
                    <a:pt x="613702" y="600646"/>
                  </a:lnTo>
                  <a:lnTo>
                    <a:pt x="613765" y="601535"/>
                  </a:lnTo>
                  <a:lnTo>
                    <a:pt x="613410" y="602678"/>
                  </a:lnTo>
                  <a:lnTo>
                    <a:pt x="614883" y="603059"/>
                  </a:lnTo>
                  <a:lnTo>
                    <a:pt x="615416" y="603059"/>
                  </a:lnTo>
                  <a:lnTo>
                    <a:pt x="618096" y="602805"/>
                  </a:lnTo>
                  <a:lnTo>
                    <a:pt x="618667" y="602805"/>
                  </a:lnTo>
                  <a:lnTo>
                    <a:pt x="618998" y="602932"/>
                  </a:lnTo>
                  <a:lnTo>
                    <a:pt x="619480" y="604202"/>
                  </a:lnTo>
                  <a:lnTo>
                    <a:pt x="621068" y="602932"/>
                  </a:lnTo>
                  <a:lnTo>
                    <a:pt x="621322" y="602805"/>
                  </a:lnTo>
                  <a:lnTo>
                    <a:pt x="621576" y="602678"/>
                  </a:lnTo>
                  <a:lnTo>
                    <a:pt x="622046" y="602678"/>
                  </a:lnTo>
                  <a:lnTo>
                    <a:pt x="622452" y="602932"/>
                  </a:lnTo>
                  <a:lnTo>
                    <a:pt x="624268" y="604583"/>
                  </a:lnTo>
                  <a:lnTo>
                    <a:pt x="624319" y="604837"/>
                  </a:lnTo>
                  <a:lnTo>
                    <a:pt x="625030" y="604202"/>
                  </a:lnTo>
                  <a:lnTo>
                    <a:pt x="625094" y="604075"/>
                  </a:lnTo>
                  <a:lnTo>
                    <a:pt x="625348" y="603948"/>
                  </a:lnTo>
                  <a:lnTo>
                    <a:pt x="626008" y="603694"/>
                  </a:lnTo>
                  <a:lnTo>
                    <a:pt x="627062" y="604202"/>
                  </a:lnTo>
                  <a:lnTo>
                    <a:pt x="627062" y="604837"/>
                  </a:lnTo>
                  <a:lnTo>
                    <a:pt x="625995" y="606615"/>
                  </a:lnTo>
                  <a:lnTo>
                    <a:pt x="626198" y="606742"/>
                  </a:lnTo>
                  <a:lnTo>
                    <a:pt x="626605" y="606107"/>
                  </a:lnTo>
                  <a:lnTo>
                    <a:pt x="627227" y="605853"/>
                  </a:lnTo>
                  <a:lnTo>
                    <a:pt x="628078" y="605980"/>
                  </a:lnTo>
                  <a:lnTo>
                    <a:pt x="628294" y="605980"/>
                  </a:lnTo>
                  <a:lnTo>
                    <a:pt x="628561" y="606107"/>
                  </a:lnTo>
                  <a:lnTo>
                    <a:pt x="628891" y="606488"/>
                  </a:lnTo>
                  <a:lnTo>
                    <a:pt x="629158" y="606615"/>
                  </a:lnTo>
                  <a:lnTo>
                    <a:pt x="629183" y="606869"/>
                  </a:lnTo>
                  <a:lnTo>
                    <a:pt x="629018" y="607123"/>
                  </a:lnTo>
                  <a:lnTo>
                    <a:pt x="629018" y="607631"/>
                  </a:lnTo>
                  <a:lnTo>
                    <a:pt x="629424" y="607885"/>
                  </a:lnTo>
                  <a:lnTo>
                    <a:pt x="629996" y="608774"/>
                  </a:lnTo>
                  <a:lnTo>
                    <a:pt x="630516" y="608774"/>
                  </a:lnTo>
                  <a:lnTo>
                    <a:pt x="631139" y="609155"/>
                  </a:lnTo>
                  <a:lnTo>
                    <a:pt x="633374" y="611949"/>
                  </a:lnTo>
                  <a:lnTo>
                    <a:pt x="633780" y="612203"/>
                  </a:lnTo>
                  <a:lnTo>
                    <a:pt x="633818" y="612584"/>
                  </a:lnTo>
                  <a:lnTo>
                    <a:pt x="633501" y="613092"/>
                  </a:lnTo>
                  <a:lnTo>
                    <a:pt x="633425" y="613727"/>
                  </a:lnTo>
                  <a:lnTo>
                    <a:pt x="632485" y="615251"/>
                  </a:lnTo>
                  <a:lnTo>
                    <a:pt x="631304" y="616775"/>
                  </a:lnTo>
                  <a:lnTo>
                    <a:pt x="630580" y="617918"/>
                  </a:lnTo>
                  <a:lnTo>
                    <a:pt x="629145" y="619569"/>
                  </a:lnTo>
                  <a:lnTo>
                    <a:pt x="628726" y="620331"/>
                  </a:lnTo>
                  <a:lnTo>
                    <a:pt x="628548" y="620966"/>
                  </a:lnTo>
                  <a:lnTo>
                    <a:pt x="628307" y="621347"/>
                  </a:lnTo>
                  <a:lnTo>
                    <a:pt x="627722" y="621855"/>
                  </a:lnTo>
                  <a:lnTo>
                    <a:pt x="627456" y="622617"/>
                  </a:lnTo>
                  <a:lnTo>
                    <a:pt x="627113" y="622998"/>
                  </a:lnTo>
                  <a:lnTo>
                    <a:pt x="626668" y="623125"/>
                  </a:lnTo>
                  <a:lnTo>
                    <a:pt x="625284" y="625411"/>
                  </a:lnTo>
                  <a:lnTo>
                    <a:pt x="624751" y="626046"/>
                  </a:lnTo>
                  <a:lnTo>
                    <a:pt x="623836" y="626935"/>
                  </a:lnTo>
                  <a:lnTo>
                    <a:pt x="623468" y="627570"/>
                  </a:lnTo>
                  <a:lnTo>
                    <a:pt x="623011" y="627824"/>
                  </a:lnTo>
                  <a:lnTo>
                    <a:pt x="622554" y="628332"/>
                  </a:lnTo>
                  <a:lnTo>
                    <a:pt x="621919" y="629221"/>
                  </a:lnTo>
                  <a:lnTo>
                    <a:pt x="621106" y="630618"/>
                  </a:lnTo>
                  <a:lnTo>
                    <a:pt x="620014" y="631761"/>
                  </a:lnTo>
                  <a:lnTo>
                    <a:pt x="619048" y="633412"/>
                  </a:lnTo>
                  <a:lnTo>
                    <a:pt x="618172" y="635444"/>
                  </a:lnTo>
                  <a:lnTo>
                    <a:pt x="617448" y="636714"/>
                  </a:lnTo>
                  <a:lnTo>
                    <a:pt x="615873" y="638746"/>
                  </a:lnTo>
                  <a:lnTo>
                    <a:pt x="615073" y="640397"/>
                  </a:lnTo>
                  <a:lnTo>
                    <a:pt x="615048" y="641667"/>
                  </a:lnTo>
                  <a:lnTo>
                    <a:pt x="614730" y="643064"/>
                  </a:lnTo>
                  <a:lnTo>
                    <a:pt x="616534" y="647509"/>
                  </a:lnTo>
                  <a:lnTo>
                    <a:pt x="619150" y="651319"/>
                  </a:lnTo>
                  <a:lnTo>
                    <a:pt x="622604" y="654367"/>
                  </a:lnTo>
                  <a:lnTo>
                    <a:pt x="625411" y="651192"/>
                  </a:lnTo>
                  <a:lnTo>
                    <a:pt x="625627" y="651065"/>
                  </a:lnTo>
                  <a:lnTo>
                    <a:pt x="625779" y="650938"/>
                  </a:lnTo>
                  <a:lnTo>
                    <a:pt x="625868" y="650811"/>
                  </a:lnTo>
                  <a:lnTo>
                    <a:pt x="628129" y="650303"/>
                  </a:lnTo>
                  <a:lnTo>
                    <a:pt x="627532" y="649033"/>
                  </a:lnTo>
                  <a:lnTo>
                    <a:pt x="627468" y="648652"/>
                  </a:lnTo>
                  <a:lnTo>
                    <a:pt x="629678" y="643953"/>
                  </a:lnTo>
                  <a:lnTo>
                    <a:pt x="633018" y="640143"/>
                  </a:lnTo>
                  <a:lnTo>
                    <a:pt x="637692" y="636587"/>
                  </a:lnTo>
                  <a:lnTo>
                    <a:pt x="637730" y="636079"/>
                  </a:lnTo>
                  <a:lnTo>
                    <a:pt x="636841" y="635571"/>
                  </a:lnTo>
                  <a:lnTo>
                    <a:pt x="636676" y="635317"/>
                  </a:lnTo>
                  <a:lnTo>
                    <a:pt x="636511" y="634682"/>
                  </a:lnTo>
                  <a:lnTo>
                    <a:pt x="636498" y="634428"/>
                  </a:lnTo>
                  <a:lnTo>
                    <a:pt x="637400" y="632904"/>
                  </a:lnTo>
                  <a:lnTo>
                    <a:pt x="638340" y="632142"/>
                  </a:lnTo>
                  <a:lnTo>
                    <a:pt x="639432" y="631888"/>
                  </a:lnTo>
                  <a:lnTo>
                    <a:pt x="639546" y="630618"/>
                  </a:lnTo>
                  <a:lnTo>
                    <a:pt x="639622" y="630364"/>
                  </a:lnTo>
                  <a:lnTo>
                    <a:pt x="639864" y="629856"/>
                  </a:lnTo>
                  <a:lnTo>
                    <a:pt x="640245" y="629602"/>
                  </a:lnTo>
                  <a:lnTo>
                    <a:pt x="642759" y="628586"/>
                  </a:lnTo>
                  <a:lnTo>
                    <a:pt x="644436" y="626300"/>
                  </a:lnTo>
                  <a:lnTo>
                    <a:pt x="644232" y="624776"/>
                  </a:lnTo>
                  <a:lnTo>
                    <a:pt x="644118" y="624268"/>
                  </a:lnTo>
                  <a:lnTo>
                    <a:pt x="644321" y="624014"/>
                  </a:lnTo>
                  <a:lnTo>
                    <a:pt x="644829" y="623760"/>
                  </a:lnTo>
                  <a:lnTo>
                    <a:pt x="645972" y="622744"/>
                  </a:lnTo>
                  <a:lnTo>
                    <a:pt x="645490" y="620839"/>
                  </a:lnTo>
                  <a:lnTo>
                    <a:pt x="645833" y="620331"/>
                  </a:lnTo>
                  <a:lnTo>
                    <a:pt x="647573" y="619950"/>
                  </a:lnTo>
                  <a:lnTo>
                    <a:pt x="648550" y="620204"/>
                  </a:lnTo>
                  <a:lnTo>
                    <a:pt x="649643" y="620839"/>
                  </a:lnTo>
                  <a:lnTo>
                    <a:pt x="650024" y="619950"/>
                  </a:lnTo>
                  <a:lnTo>
                    <a:pt x="651954" y="615505"/>
                  </a:lnTo>
                  <a:lnTo>
                    <a:pt x="652195" y="615124"/>
                  </a:lnTo>
                  <a:lnTo>
                    <a:pt x="652602" y="614870"/>
                  </a:lnTo>
                  <a:lnTo>
                    <a:pt x="653173" y="614870"/>
                  </a:lnTo>
                  <a:lnTo>
                    <a:pt x="653440" y="614997"/>
                  </a:lnTo>
                  <a:lnTo>
                    <a:pt x="653808" y="614870"/>
                  </a:lnTo>
                  <a:lnTo>
                    <a:pt x="654265" y="614489"/>
                  </a:lnTo>
                  <a:lnTo>
                    <a:pt x="654507" y="613981"/>
                  </a:lnTo>
                  <a:lnTo>
                    <a:pt x="654964" y="613727"/>
                  </a:lnTo>
                  <a:lnTo>
                    <a:pt x="655891" y="611314"/>
                  </a:lnTo>
                  <a:lnTo>
                    <a:pt x="656056" y="611060"/>
                  </a:lnTo>
                  <a:lnTo>
                    <a:pt x="656348" y="610806"/>
                  </a:lnTo>
                  <a:lnTo>
                    <a:pt x="657123" y="610679"/>
                  </a:lnTo>
                  <a:lnTo>
                    <a:pt x="657237" y="610425"/>
                  </a:lnTo>
                  <a:lnTo>
                    <a:pt x="657288" y="609663"/>
                  </a:lnTo>
                  <a:lnTo>
                    <a:pt x="657631" y="609409"/>
                  </a:lnTo>
                  <a:lnTo>
                    <a:pt x="658253" y="609663"/>
                  </a:lnTo>
                  <a:lnTo>
                    <a:pt x="658266" y="609409"/>
                  </a:lnTo>
                  <a:lnTo>
                    <a:pt x="658291" y="609155"/>
                  </a:lnTo>
                  <a:lnTo>
                    <a:pt x="658622" y="608520"/>
                  </a:lnTo>
                  <a:lnTo>
                    <a:pt x="658888" y="608266"/>
                  </a:lnTo>
                  <a:lnTo>
                    <a:pt x="659561" y="607885"/>
                  </a:lnTo>
                  <a:lnTo>
                    <a:pt x="658736" y="607377"/>
                  </a:lnTo>
                  <a:lnTo>
                    <a:pt x="657758" y="606234"/>
                  </a:lnTo>
                  <a:lnTo>
                    <a:pt x="657656" y="605853"/>
                  </a:lnTo>
                  <a:lnTo>
                    <a:pt x="657707" y="605218"/>
                  </a:lnTo>
                  <a:lnTo>
                    <a:pt x="657809" y="604710"/>
                  </a:lnTo>
                  <a:lnTo>
                    <a:pt x="657720" y="603821"/>
                  </a:lnTo>
                  <a:lnTo>
                    <a:pt x="657961" y="603694"/>
                  </a:lnTo>
                  <a:lnTo>
                    <a:pt x="659269" y="603313"/>
                  </a:lnTo>
                  <a:lnTo>
                    <a:pt x="659676" y="603567"/>
                  </a:lnTo>
                  <a:lnTo>
                    <a:pt x="660171" y="604202"/>
                  </a:lnTo>
                  <a:lnTo>
                    <a:pt x="660082" y="603821"/>
                  </a:lnTo>
                  <a:lnTo>
                    <a:pt x="660654" y="603313"/>
                  </a:lnTo>
                  <a:lnTo>
                    <a:pt x="661225" y="602805"/>
                  </a:lnTo>
                  <a:lnTo>
                    <a:pt x="661784" y="602805"/>
                  </a:lnTo>
                  <a:lnTo>
                    <a:pt x="662152" y="603059"/>
                  </a:lnTo>
                  <a:lnTo>
                    <a:pt x="662368" y="603948"/>
                  </a:lnTo>
                  <a:lnTo>
                    <a:pt x="662851" y="605218"/>
                  </a:lnTo>
                  <a:lnTo>
                    <a:pt x="663092" y="604837"/>
                  </a:lnTo>
                  <a:lnTo>
                    <a:pt x="663016" y="604456"/>
                  </a:lnTo>
                  <a:lnTo>
                    <a:pt x="663168" y="604202"/>
                  </a:lnTo>
                  <a:lnTo>
                    <a:pt x="663282" y="603186"/>
                  </a:lnTo>
                  <a:lnTo>
                    <a:pt x="663384" y="602932"/>
                  </a:lnTo>
                  <a:lnTo>
                    <a:pt x="663460" y="602805"/>
                  </a:lnTo>
                  <a:lnTo>
                    <a:pt x="663536" y="602678"/>
                  </a:lnTo>
                  <a:lnTo>
                    <a:pt x="664311" y="601408"/>
                  </a:lnTo>
                  <a:lnTo>
                    <a:pt x="665594" y="600773"/>
                  </a:lnTo>
                  <a:lnTo>
                    <a:pt x="665962" y="600646"/>
                  </a:lnTo>
                  <a:lnTo>
                    <a:pt x="666191" y="600519"/>
                  </a:lnTo>
                  <a:lnTo>
                    <a:pt x="665772" y="600265"/>
                  </a:lnTo>
                  <a:lnTo>
                    <a:pt x="665657" y="600011"/>
                  </a:lnTo>
                  <a:lnTo>
                    <a:pt x="665759" y="598995"/>
                  </a:lnTo>
                  <a:lnTo>
                    <a:pt x="666673" y="597471"/>
                  </a:lnTo>
                  <a:lnTo>
                    <a:pt x="666851" y="597217"/>
                  </a:lnTo>
                  <a:lnTo>
                    <a:pt x="667727" y="597090"/>
                  </a:lnTo>
                  <a:lnTo>
                    <a:pt x="667842" y="596201"/>
                  </a:lnTo>
                  <a:lnTo>
                    <a:pt x="667867" y="596074"/>
                  </a:lnTo>
                  <a:lnTo>
                    <a:pt x="668248" y="595693"/>
                  </a:lnTo>
                  <a:lnTo>
                    <a:pt x="669340" y="595439"/>
                  </a:lnTo>
                  <a:lnTo>
                    <a:pt x="669759" y="595439"/>
                  </a:lnTo>
                  <a:lnTo>
                    <a:pt x="670166" y="595693"/>
                  </a:lnTo>
                  <a:lnTo>
                    <a:pt x="670941" y="596709"/>
                  </a:lnTo>
                  <a:lnTo>
                    <a:pt x="671944" y="595439"/>
                  </a:lnTo>
                  <a:lnTo>
                    <a:pt x="675741" y="590613"/>
                  </a:lnTo>
                  <a:lnTo>
                    <a:pt x="676008" y="590232"/>
                  </a:lnTo>
                  <a:lnTo>
                    <a:pt x="676224" y="590232"/>
                  </a:lnTo>
                  <a:lnTo>
                    <a:pt x="676681" y="589978"/>
                  </a:lnTo>
                  <a:lnTo>
                    <a:pt x="676795" y="589724"/>
                  </a:lnTo>
                  <a:lnTo>
                    <a:pt x="676833" y="589216"/>
                  </a:lnTo>
                  <a:lnTo>
                    <a:pt x="676998" y="588454"/>
                  </a:lnTo>
                  <a:lnTo>
                    <a:pt x="677405" y="587819"/>
                  </a:lnTo>
                  <a:lnTo>
                    <a:pt x="677519" y="587184"/>
                  </a:lnTo>
                  <a:lnTo>
                    <a:pt x="677532" y="586930"/>
                  </a:lnTo>
                  <a:lnTo>
                    <a:pt x="678014" y="586803"/>
                  </a:lnTo>
                  <a:lnTo>
                    <a:pt x="678916" y="587184"/>
                  </a:lnTo>
                  <a:lnTo>
                    <a:pt x="679640" y="587311"/>
                  </a:lnTo>
                  <a:lnTo>
                    <a:pt x="680326" y="586803"/>
                  </a:lnTo>
                  <a:lnTo>
                    <a:pt x="680669" y="586549"/>
                  </a:lnTo>
                  <a:lnTo>
                    <a:pt x="680923" y="585279"/>
                  </a:lnTo>
                  <a:lnTo>
                    <a:pt x="681050" y="584898"/>
                  </a:lnTo>
                  <a:lnTo>
                    <a:pt x="681342" y="584390"/>
                  </a:lnTo>
                  <a:lnTo>
                    <a:pt x="682866" y="582739"/>
                  </a:lnTo>
                  <a:lnTo>
                    <a:pt x="682879" y="582485"/>
                  </a:lnTo>
                  <a:lnTo>
                    <a:pt x="682688" y="582231"/>
                  </a:lnTo>
                  <a:lnTo>
                    <a:pt x="682447" y="581723"/>
                  </a:lnTo>
                  <a:lnTo>
                    <a:pt x="682548" y="581088"/>
                  </a:lnTo>
                  <a:lnTo>
                    <a:pt x="683666" y="579183"/>
                  </a:lnTo>
                  <a:lnTo>
                    <a:pt x="683260" y="578929"/>
                  </a:lnTo>
                  <a:lnTo>
                    <a:pt x="683158" y="578675"/>
                  </a:lnTo>
                  <a:lnTo>
                    <a:pt x="683209" y="578040"/>
                  </a:lnTo>
                  <a:lnTo>
                    <a:pt x="682193" y="577532"/>
                  </a:lnTo>
                  <a:lnTo>
                    <a:pt x="682078" y="577024"/>
                  </a:lnTo>
                  <a:lnTo>
                    <a:pt x="682155" y="576135"/>
                  </a:lnTo>
                  <a:lnTo>
                    <a:pt x="682320" y="575881"/>
                  </a:lnTo>
                  <a:lnTo>
                    <a:pt x="683323" y="575119"/>
                  </a:lnTo>
                  <a:lnTo>
                    <a:pt x="683577" y="574738"/>
                  </a:lnTo>
                  <a:lnTo>
                    <a:pt x="683691" y="573595"/>
                  </a:lnTo>
                  <a:lnTo>
                    <a:pt x="683729" y="573214"/>
                  </a:lnTo>
                  <a:lnTo>
                    <a:pt x="684022" y="569785"/>
                  </a:lnTo>
                  <a:lnTo>
                    <a:pt x="684098" y="567753"/>
                  </a:lnTo>
                  <a:lnTo>
                    <a:pt x="684149" y="567245"/>
                  </a:lnTo>
                  <a:lnTo>
                    <a:pt x="683971" y="566610"/>
                  </a:lnTo>
                  <a:lnTo>
                    <a:pt x="684212" y="566229"/>
                  </a:lnTo>
                  <a:lnTo>
                    <a:pt x="685101" y="5643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6355827" y="722491"/>
              <a:ext cx="5886104" cy="10586065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11091609" y="7241609"/>
              <a:ext cx="600710" cy="297815"/>
            </a:xfrm>
            <a:custGeom>
              <a:avLst/>
              <a:gdLst/>
              <a:ahLst/>
              <a:cxnLst/>
              <a:rect l="l" t="t" r="r" b="b"/>
              <a:pathLst>
                <a:path w="600709" h="297815">
                  <a:moveTo>
                    <a:pt x="3937" y="165"/>
                  </a:moveTo>
                  <a:lnTo>
                    <a:pt x="0" y="0"/>
                  </a:lnTo>
                  <a:lnTo>
                    <a:pt x="2552" y="1282"/>
                  </a:lnTo>
                  <a:lnTo>
                    <a:pt x="3111" y="952"/>
                  </a:lnTo>
                  <a:lnTo>
                    <a:pt x="3657" y="635"/>
                  </a:lnTo>
                  <a:lnTo>
                    <a:pt x="3937" y="165"/>
                  </a:lnTo>
                  <a:close/>
                </a:path>
                <a:path w="600709" h="297815">
                  <a:moveTo>
                    <a:pt x="174421" y="111798"/>
                  </a:moveTo>
                  <a:lnTo>
                    <a:pt x="173367" y="111594"/>
                  </a:lnTo>
                  <a:lnTo>
                    <a:pt x="172999" y="111620"/>
                  </a:lnTo>
                  <a:lnTo>
                    <a:pt x="174193" y="112268"/>
                  </a:lnTo>
                  <a:lnTo>
                    <a:pt x="174421" y="112153"/>
                  </a:lnTo>
                  <a:lnTo>
                    <a:pt x="174307" y="111950"/>
                  </a:lnTo>
                  <a:lnTo>
                    <a:pt x="174421" y="111798"/>
                  </a:lnTo>
                  <a:close/>
                </a:path>
                <a:path w="600709" h="297815">
                  <a:moveTo>
                    <a:pt x="600608" y="297548"/>
                  </a:moveTo>
                  <a:lnTo>
                    <a:pt x="597763" y="295579"/>
                  </a:lnTo>
                  <a:lnTo>
                    <a:pt x="596138" y="293979"/>
                  </a:lnTo>
                  <a:lnTo>
                    <a:pt x="594931" y="292544"/>
                  </a:lnTo>
                  <a:lnTo>
                    <a:pt x="592861" y="293166"/>
                  </a:lnTo>
                  <a:lnTo>
                    <a:pt x="588772" y="292531"/>
                  </a:lnTo>
                  <a:lnTo>
                    <a:pt x="589178" y="293154"/>
                  </a:lnTo>
                  <a:lnTo>
                    <a:pt x="600608" y="297548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2473992" y="7789345"/>
              <a:ext cx="3634290" cy="636176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11087557" y="7239323"/>
              <a:ext cx="5761355" cy="638810"/>
            </a:xfrm>
            <a:custGeom>
              <a:avLst/>
              <a:gdLst/>
              <a:ahLst/>
              <a:cxnLst/>
              <a:rect l="l" t="t" r="r" b="b"/>
              <a:pathLst>
                <a:path w="5761355" h="638809">
                  <a:moveTo>
                    <a:pt x="45770" y="40982"/>
                  </a:moveTo>
                  <a:lnTo>
                    <a:pt x="29286" y="31750"/>
                  </a:lnTo>
                  <a:lnTo>
                    <a:pt x="35864" y="36830"/>
                  </a:lnTo>
                  <a:lnTo>
                    <a:pt x="42024" y="39370"/>
                  </a:lnTo>
                  <a:lnTo>
                    <a:pt x="45770" y="40982"/>
                  </a:lnTo>
                  <a:close/>
                </a:path>
                <a:path w="5761355" h="638809">
                  <a:moveTo>
                    <a:pt x="47421" y="41910"/>
                  </a:moveTo>
                  <a:lnTo>
                    <a:pt x="47104" y="41567"/>
                  </a:lnTo>
                  <a:lnTo>
                    <a:pt x="45770" y="40982"/>
                  </a:lnTo>
                  <a:lnTo>
                    <a:pt x="47421" y="41910"/>
                  </a:lnTo>
                  <a:close/>
                </a:path>
                <a:path w="5761355" h="638809">
                  <a:moveTo>
                    <a:pt x="312762" y="179070"/>
                  </a:moveTo>
                  <a:lnTo>
                    <a:pt x="309892" y="177800"/>
                  </a:lnTo>
                  <a:lnTo>
                    <a:pt x="311962" y="179070"/>
                  </a:lnTo>
                  <a:lnTo>
                    <a:pt x="312762" y="179070"/>
                  </a:lnTo>
                  <a:close/>
                </a:path>
                <a:path w="5761355" h="638809">
                  <a:moveTo>
                    <a:pt x="452437" y="244322"/>
                  </a:moveTo>
                  <a:lnTo>
                    <a:pt x="447446" y="242570"/>
                  </a:lnTo>
                  <a:lnTo>
                    <a:pt x="450329" y="243840"/>
                  </a:lnTo>
                  <a:lnTo>
                    <a:pt x="452437" y="244322"/>
                  </a:lnTo>
                  <a:close/>
                </a:path>
                <a:path w="5761355" h="638809">
                  <a:moveTo>
                    <a:pt x="459854" y="246380"/>
                  </a:moveTo>
                  <a:lnTo>
                    <a:pt x="455968" y="245110"/>
                  </a:lnTo>
                  <a:lnTo>
                    <a:pt x="452437" y="244322"/>
                  </a:lnTo>
                  <a:lnTo>
                    <a:pt x="458355" y="246380"/>
                  </a:lnTo>
                  <a:lnTo>
                    <a:pt x="459854" y="246380"/>
                  </a:lnTo>
                  <a:close/>
                </a:path>
                <a:path w="5761355" h="638809">
                  <a:moveTo>
                    <a:pt x="526046" y="250583"/>
                  </a:moveTo>
                  <a:lnTo>
                    <a:pt x="525843" y="250190"/>
                  </a:lnTo>
                  <a:lnTo>
                    <a:pt x="525145" y="250190"/>
                  </a:lnTo>
                  <a:lnTo>
                    <a:pt x="526046" y="250583"/>
                  </a:lnTo>
                  <a:close/>
                </a:path>
                <a:path w="5761355" h="638809">
                  <a:moveTo>
                    <a:pt x="598944" y="295910"/>
                  </a:moveTo>
                  <a:lnTo>
                    <a:pt x="598690" y="294640"/>
                  </a:lnTo>
                  <a:lnTo>
                    <a:pt x="598106" y="294640"/>
                  </a:lnTo>
                  <a:lnTo>
                    <a:pt x="598944" y="295910"/>
                  </a:lnTo>
                  <a:close/>
                </a:path>
                <a:path w="5761355" h="638809">
                  <a:moveTo>
                    <a:pt x="841159" y="378460"/>
                  </a:moveTo>
                  <a:lnTo>
                    <a:pt x="834834" y="377190"/>
                  </a:lnTo>
                  <a:lnTo>
                    <a:pt x="827239" y="374650"/>
                  </a:lnTo>
                  <a:lnTo>
                    <a:pt x="821626" y="373380"/>
                  </a:lnTo>
                  <a:lnTo>
                    <a:pt x="821258" y="373380"/>
                  </a:lnTo>
                  <a:lnTo>
                    <a:pt x="832243" y="378460"/>
                  </a:lnTo>
                  <a:lnTo>
                    <a:pt x="841159" y="378460"/>
                  </a:lnTo>
                  <a:close/>
                </a:path>
                <a:path w="5761355" h="638809">
                  <a:moveTo>
                    <a:pt x="921461" y="378333"/>
                  </a:moveTo>
                  <a:lnTo>
                    <a:pt x="918324" y="377190"/>
                  </a:lnTo>
                  <a:lnTo>
                    <a:pt x="917384" y="377190"/>
                  </a:lnTo>
                  <a:lnTo>
                    <a:pt x="921461" y="378333"/>
                  </a:lnTo>
                  <a:close/>
                </a:path>
                <a:path w="5761355" h="638809">
                  <a:moveTo>
                    <a:pt x="1145260" y="464820"/>
                  </a:moveTo>
                  <a:lnTo>
                    <a:pt x="1138770" y="463550"/>
                  </a:lnTo>
                  <a:lnTo>
                    <a:pt x="1145260" y="464820"/>
                  </a:lnTo>
                  <a:close/>
                </a:path>
                <a:path w="5761355" h="638809">
                  <a:moveTo>
                    <a:pt x="1177645" y="452120"/>
                  </a:moveTo>
                  <a:lnTo>
                    <a:pt x="1170254" y="449580"/>
                  </a:lnTo>
                  <a:lnTo>
                    <a:pt x="1169670" y="450215"/>
                  </a:lnTo>
                  <a:lnTo>
                    <a:pt x="1177645" y="452120"/>
                  </a:lnTo>
                  <a:close/>
                </a:path>
                <a:path w="5761355" h="638809">
                  <a:moveTo>
                    <a:pt x="1337525" y="481330"/>
                  </a:moveTo>
                  <a:lnTo>
                    <a:pt x="1331328" y="480060"/>
                  </a:lnTo>
                  <a:lnTo>
                    <a:pt x="1331048" y="480314"/>
                  </a:lnTo>
                  <a:lnTo>
                    <a:pt x="1337525" y="481330"/>
                  </a:lnTo>
                  <a:close/>
                </a:path>
                <a:path w="5761355" h="638809">
                  <a:moveTo>
                    <a:pt x="1666468" y="567766"/>
                  </a:moveTo>
                  <a:lnTo>
                    <a:pt x="1660918" y="567258"/>
                  </a:lnTo>
                  <a:lnTo>
                    <a:pt x="1663026" y="567651"/>
                  </a:lnTo>
                  <a:lnTo>
                    <a:pt x="1664995" y="567880"/>
                  </a:lnTo>
                  <a:lnTo>
                    <a:pt x="1666468" y="567766"/>
                  </a:lnTo>
                  <a:close/>
                </a:path>
                <a:path w="5761355" h="638809">
                  <a:moveTo>
                    <a:pt x="2700515" y="613664"/>
                  </a:moveTo>
                  <a:lnTo>
                    <a:pt x="2692209" y="612076"/>
                  </a:lnTo>
                  <a:lnTo>
                    <a:pt x="2695473" y="613778"/>
                  </a:lnTo>
                  <a:lnTo>
                    <a:pt x="2687917" y="615099"/>
                  </a:lnTo>
                  <a:lnTo>
                    <a:pt x="2681998" y="616496"/>
                  </a:lnTo>
                  <a:lnTo>
                    <a:pt x="2690114" y="618375"/>
                  </a:lnTo>
                  <a:lnTo>
                    <a:pt x="2692781" y="618680"/>
                  </a:lnTo>
                  <a:lnTo>
                    <a:pt x="2691053" y="618477"/>
                  </a:lnTo>
                  <a:lnTo>
                    <a:pt x="2690126" y="618375"/>
                  </a:lnTo>
                  <a:lnTo>
                    <a:pt x="2692425" y="617156"/>
                  </a:lnTo>
                  <a:lnTo>
                    <a:pt x="2698242" y="615467"/>
                  </a:lnTo>
                  <a:lnTo>
                    <a:pt x="2700515" y="613664"/>
                  </a:lnTo>
                  <a:close/>
                </a:path>
                <a:path w="5761355" h="638809">
                  <a:moveTo>
                    <a:pt x="2844965" y="637540"/>
                  </a:moveTo>
                  <a:lnTo>
                    <a:pt x="2844596" y="637120"/>
                  </a:lnTo>
                  <a:lnTo>
                    <a:pt x="2842412" y="637540"/>
                  </a:lnTo>
                  <a:lnTo>
                    <a:pt x="2844965" y="637540"/>
                  </a:lnTo>
                  <a:close/>
                </a:path>
                <a:path w="5761355" h="638809">
                  <a:moveTo>
                    <a:pt x="2853804" y="638810"/>
                  </a:moveTo>
                  <a:lnTo>
                    <a:pt x="2852686" y="637540"/>
                  </a:lnTo>
                  <a:lnTo>
                    <a:pt x="2844965" y="637540"/>
                  </a:lnTo>
                  <a:lnTo>
                    <a:pt x="2846070" y="638810"/>
                  </a:lnTo>
                  <a:lnTo>
                    <a:pt x="2853804" y="638810"/>
                  </a:lnTo>
                  <a:close/>
                </a:path>
                <a:path w="5761355" h="638809">
                  <a:moveTo>
                    <a:pt x="3530346" y="586536"/>
                  </a:moveTo>
                  <a:lnTo>
                    <a:pt x="3522675" y="586600"/>
                  </a:lnTo>
                  <a:lnTo>
                    <a:pt x="3525520" y="587019"/>
                  </a:lnTo>
                  <a:lnTo>
                    <a:pt x="3530346" y="586536"/>
                  </a:lnTo>
                  <a:close/>
                </a:path>
                <a:path w="5761355" h="638809">
                  <a:moveTo>
                    <a:pt x="3649078" y="580390"/>
                  </a:moveTo>
                  <a:lnTo>
                    <a:pt x="3647833" y="580390"/>
                  </a:lnTo>
                  <a:lnTo>
                    <a:pt x="3648252" y="580796"/>
                  </a:lnTo>
                  <a:lnTo>
                    <a:pt x="3649078" y="580390"/>
                  </a:lnTo>
                  <a:close/>
                </a:path>
                <a:path w="5761355" h="638809">
                  <a:moveTo>
                    <a:pt x="3670211" y="575500"/>
                  </a:moveTo>
                  <a:lnTo>
                    <a:pt x="3669639" y="575373"/>
                  </a:lnTo>
                  <a:lnTo>
                    <a:pt x="3664496" y="576160"/>
                  </a:lnTo>
                  <a:lnTo>
                    <a:pt x="3664991" y="576262"/>
                  </a:lnTo>
                  <a:lnTo>
                    <a:pt x="3665461" y="576338"/>
                  </a:lnTo>
                  <a:lnTo>
                    <a:pt x="3666096" y="576402"/>
                  </a:lnTo>
                  <a:lnTo>
                    <a:pt x="3667937" y="575843"/>
                  </a:lnTo>
                  <a:lnTo>
                    <a:pt x="3670211" y="575500"/>
                  </a:lnTo>
                  <a:close/>
                </a:path>
                <a:path w="5761355" h="638809">
                  <a:moveTo>
                    <a:pt x="3670363" y="599236"/>
                  </a:moveTo>
                  <a:lnTo>
                    <a:pt x="3646144" y="600646"/>
                  </a:lnTo>
                  <a:lnTo>
                    <a:pt x="3652913" y="600405"/>
                  </a:lnTo>
                  <a:lnTo>
                    <a:pt x="3661727" y="599897"/>
                  </a:lnTo>
                  <a:lnTo>
                    <a:pt x="3670363" y="599236"/>
                  </a:lnTo>
                  <a:close/>
                </a:path>
                <a:path w="5761355" h="638809">
                  <a:moveTo>
                    <a:pt x="3674745" y="575614"/>
                  </a:moveTo>
                  <a:lnTo>
                    <a:pt x="3670401" y="575475"/>
                  </a:lnTo>
                  <a:lnTo>
                    <a:pt x="3670211" y="575500"/>
                  </a:lnTo>
                  <a:lnTo>
                    <a:pt x="3670947" y="575678"/>
                  </a:lnTo>
                  <a:lnTo>
                    <a:pt x="3674745" y="575614"/>
                  </a:lnTo>
                  <a:close/>
                </a:path>
                <a:path w="5761355" h="638809">
                  <a:moveTo>
                    <a:pt x="3824325" y="560285"/>
                  </a:moveTo>
                  <a:lnTo>
                    <a:pt x="3824160" y="559993"/>
                  </a:lnTo>
                  <a:lnTo>
                    <a:pt x="3823258" y="559714"/>
                  </a:lnTo>
                  <a:lnTo>
                    <a:pt x="3820363" y="559346"/>
                  </a:lnTo>
                  <a:lnTo>
                    <a:pt x="3821176" y="559790"/>
                  </a:lnTo>
                  <a:lnTo>
                    <a:pt x="3822725" y="560044"/>
                  </a:lnTo>
                  <a:lnTo>
                    <a:pt x="3824325" y="560285"/>
                  </a:lnTo>
                  <a:close/>
                </a:path>
                <a:path w="5761355" h="638809">
                  <a:moveTo>
                    <a:pt x="4089171" y="539305"/>
                  </a:moveTo>
                  <a:lnTo>
                    <a:pt x="4084218" y="539750"/>
                  </a:lnTo>
                  <a:lnTo>
                    <a:pt x="4084726" y="540219"/>
                  </a:lnTo>
                  <a:lnTo>
                    <a:pt x="4089171" y="539305"/>
                  </a:lnTo>
                  <a:close/>
                </a:path>
                <a:path w="5761355" h="638809">
                  <a:moveTo>
                    <a:pt x="4098264" y="538480"/>
                  </a:moveTo>
                  <a:lnTo>
                    <a:pt x="4093172" y="538480"/>
                  </a:lnTo>
                  <a:lnTo>
                    <a:pt x="4089171" y="539305"/>
                  </a:lnTo>
                  <a:lnTo>
                    <a:pt x="4098264" y="538480"/>
                  </a:lnTo>
                  <a:close/>
                </a:path>
                <a:path w="5761355" h="638809">
                  <a:moveTo>
                    <a:pt x="4101465" y="535686"/>
                  </a:moveTo>
                  <a:lnTo>
                    <a:pt x="4094480" y="536054"/>
                  </a:lnTo>
                  <a:lnTo>
                    <a:pt x="4097274" y="536016"/>
                  </a:lnTo>
                  <a:lnTo>
                    <a:pt x="4099509" y="535876"/>
                  </a:lnTo>
                  <a:lnTo>
                    <a:pt x="4101465" y="535686"/>
                  </a:lnTo>
                  <a:close/>
                </a:path>
                <a:path w="5761355" h="638809">
                  <a:moveTo>
                    <a:pt x="4117568" y="553720"/>
                  </a:moveTo>
                  <a:lnTo>
                    <a:pt x="4117149" y="553720"/>
                  </a:lnTo>
                  <a:lnTo>
                    <a:pt x="4109313" y="554990"/>
                  </a:lnTo>
                  <a:lnTo>
                    <a:pt x="4113326" y="554990"/>
                  </a:lnTo>
                  <a:lnTo>
                    <a:pt x="4117568" y="553720"/>
                  </a:lnTo>
                  <a:close/>
                </a:path>
                <a:path w="5761355" h="638809">
                  <a:moveTo>
                    <a:pt x="4127652" y="553720"/>
                  </a:moveTo>
                  <a:lnTo>
                    <a:pt x="4126534" y="552450"/>
                  </a:lnTo>
                  <a:lnTo>
                    <a:pt x="4118940" y="553720"/>
                  </a:lnTo>
                  <a:lnTo>
                    <a:pt x="4127652" y="553720"/>
                  </a:lnTo>
                  <a:close/>
                </a:path>
                <a:path w="5761355" h="638809">
                  <a:moveTo>
                    <a:pt x="4196740" y="519430"/>
                  </a:moveTo>
                  <a:lnTo>
                    <a:pt x="4194695" y="519430"/>
                  </a:lnTo>
                  <a:lnTo>
                    <a:pt x="4194352" y="519633"/>
                  </a:lnTo>
                  <a:lnTo>
                    <a:pt x="4196740" y="519430"/>
                  </a:lnTo>
                  <a:close/>
                </a:path>
                <a:path w="5761355" h="638809">
                  <a:moveTo>
                    <a:pt x="4201718" y="518058"/>
                  </a:moveTo>
                  <a:lnTo>
                    <a:pt x="4199293" y="518414"/>
                  </a:lnTo>
                  <a:lnTo>
                    <a:pt x="4196740" y="518947"/>
                  </a:lnTo>
                  <a:lnTo>
                    <a:pt x="4197464" y="518909"/>
                  </a:lnTo>
                  <a:lnTo>
                    <a:pt x="4201718" y="518058"/>
                  </a:lnTo>
                  <a:close/>
                </a:path>
                <a:path w="5761355" h="638809">
                  <a:moveTo>
                    <a:pt x="4207218" y="519518"/>
                  </a:moveTo>
                  <a:lnTo>
                    <a:pt x="4206646" y="519633"/>
                  </a:lnTo>
                  <a:lnTo>
                    <a:pt x="4206773" y="519633"/>
                  </a:lnTo>
                  <a:lnTo>
                    <a:pt x="4207218" y="519518"/>
                  </a:lnTo>
                  <a:close/>
                </a:path>
                <a:path w="5761355" h="638809">
                  <a:moveTo>
                    <a:pt x="4212768" y="518160"/>
                  </a:moveTo>
                  <a:lnTo>
                    <a:pt x="4207218" y="519518"/>
                  </a:lnTo>
                  <a:lnTo>
                    <a:pt x="4207649" y="519430"/>
                  </a:lnTo>
                  <a:lnTo>
                    <a:pt x="4212768" y="518160"/>
                  </a:lnTo>
                  <a:close/>
                </a:path>
                <a:path w="5761355" h="638809">
                  <a:moveTo>
                    <a:pt x="4365498" y="501865"/>
                  </a:moveTo>
                  <a:lnTo>
                    <a:pt x="4363453" y="501815"/>
                  </a:lnTo>
                  <a:lnTo>
                    <a:pt x="4361421" y="501916"/>
                  </a:lnTo>
                  <a:lnTo>
                    <a:pt x="4360227" y="502335"/>
                  </a:lnTo>
                  <a:lnTo>
                    <a:pt x="4362145" y="502158"/>
                  </a:lnTo>
                  <a:lnTo>
                    <a:pt x="4365498" y="501865"/>
                  </a:lnTo>
                  <a:close/>
                </a:path>
                <a:path w="5761355" h="638809">
                  <a:moveTo>
                    <a:pt x="4401578" y="518160"/>
                  </a:moveTo>
                  <a:lnTo>
                    <a:pt x="4392574" y="516890"/>
                  </a:lnTo>
                  <a:lnTo>
                    <a:pt x="4233037" y="516890"/>
                  </a:lnTo>
                  <a:lnTo>
                    <a:pt x="4230624" y="516890"/>
                  </a:lnTo>
                  <a:lnTo>
                    <a:pt x="4231538" y="518160"/>
                  </a:lnTo>
                  <a:lnTo>
                    <a:pt x="4231017" y="520700"/>
                  </a:lnTo>
                  <a:lnTo>
                    <a:pt x="4224299" y="523240"/>
                  </a:lnTo>
                  <a:lnTo>
                    <a:pt x="4215155" y="523240"/>
                  </a:lnTo>
                  <a:lnTo>
                    <a:pt x="4204716" y="525780"/>
                  </a:lnTo>
                  <a:lnTo>
                    <a:pt x="4189882" y="525780"/>
                  </a:lnTo>
                  <a:lnTo>
                    <a:pt x="4203128" y="523240"/>
                  </a:lnTo>
                  <a:lnTo>
                    <a:pt x="4203230" y="521970"/>
                  </a:lnTo>
                  <a:lnTo>
                    <a:pt x="4202379" y="520700"/>
                  </a:lnTo>
                  <a:lnTo>
                    <a:pt x="4201337" y="520700"/>
                  </a:lnTo>
                  <a:lnTo>
                    <a:pt x="4192511" y="520700"/>
                  </a:lnTo>
                  <a:lnTo>
                    <a:pt x="4181195" y="520700"/>
                  </a:lnTo>
                  <a:lnTo>
                    <a:pt x="4167759" y="525780"/>
                  </a:lnTo>
                  <a:lnTo>
                    <a:pt x="4151744" y="528320"/>
                  </a:lnTo>
                  <a:lnTo>
                    <a:pt x="4155529" y="525780"/>
                  </a:lnTo>
                  <a:lnTo>
                    <a:pt x="4144048" y="525780"/>
                  </a:lnTo>
                  <a:lnTo>
                    <a:pt x="4138955" y="527050"/>
                  </a:lnTo>
                  <a:lnTo>
                    <a:pt x="4145127" y="527050"/>
                  </a:lnTo>
                  <a:lnTo>
                    <a:pt x="4145483" y="528320"/>
                  </a:lnTo>
                  <a:lnTo>
                    <a:pt x="4141317" y="529590"/>
                  </a:lnTo>
                  <a:lnTo>
                    <a:pt x="4133900" y="532130"/>
                  </a:lnTo>
                  <a:lnTo>
                    <a:pt x="4121734" y="532130"/>
                  </a:lnTo>
                  <a:lnTo>
                    <a:pt x="4114025" y="533400"/>
                  </a:lnTo>
                  <a:lnTo>
                    <a:pt x="4108145" y="535940"/>
                  </a:lnTo>
                  <a:lnTo>
                    <a:pt x="4113619" y="535940"/>
                  </a:lnTo>
                  <a:lnTo>
                    <a:pt x="4109567" y="537210"/>
                  </a:lnTo>
                  <a:lnTo>
                    <a:pt x="4103395" y="538480"/>
                  </a:lnTo>
                  <a:lnTo>
                    <a:pt x="4085590" y="541020"/>
                  </a:lnTo>
                  <a:lnTo>
                    <a:pt x="4084726" y="540219"/>
                  </a:lnTo>
                  <a:lnTo>
                    <a:pt x="4080814" y="541020"/>
                  </a:lnTo>
                  <a:lnTo>
                    <a:pt x="4051820" y="541020"/>
                  </a:lnTo>
                  <a:lnTo>
                    <a:pt x="4035933" y="543560"/>
                  </a:lnTo>
                  <a:lnTo>
                    <a:pt x="4031272" y="543560"/>
                  </a:lnTo>
                  <a:lnTo>
                    <a:pt x="4030307" y="542290"/>
                  </a:lnTo>
                  <a:lnTo>
                    <a:pt x="4029583" y="541020"/>
                  </a:lnTo>
                  <a:lnTo>
                    <a:pt x="4025633" y="539750"/>
                  </a:lnTo>
                  <a:lnTo>
                    <a:pt x="4010850" y="542290"/>
                  </a:lnTo>
                  <a:lnTo>
                    <a:pt x="4000004" y="542290"/>
                  </a:lnTo>
                  <a:lnTo>
                    <a:pt x="3988917" y="543560"/>
                  </a:lnTo>
                  <a:lnTo>
                    <a:pt x="3973411" y="544830"/>
                  </a:lnTo>
                  <a:lnTo>
                    <a:pt x="3977741" y="546100"/>
                  </a:lnTo>
                  <a:lnTo>
                    <a:pt x="3978491" y="546100"/>
                  </a:lnTo>
                  <a:lnTo>
                    <a:pt x="3974452" y="547370"/>
                  </a:lnTo>
                  <a:lnTo>
                    <a:pt x="3964432" y="549910"/>
                  </a:lnTo>
                  <a:lnTo>
                    <a:pt x="4006519" y="544830"/>
                  </a:lnTo>
                  <a:lnTo>
                    <a:pt x="3979761" y="549910"/>
                  </a:lnTo>
                  <a:lnTo>
                    <a:pt x="3989451" y="549910"/>
                  </a:lnTo>
                  <a:lnTo>
                    <a:pt x="4007383" y="546100"/>
                  </a:lnTo>
                  <a:lnTo>
                    <a:pt x="4014203" y="546100"/>
                  </a:lnTo>
                  <a:lnTo>
                    <a:pt x="4001490" y="548640"/>
                  </a:lnTo>
                  <a:lnTo>
                    <a:pt x="4002748" y="548640"/>
                  </a:lnTo>
                  <a:lnTo>
                    <a:pt x="4009072" y="549910"/>
                  </a:lnTo>
                  <a:lnTo>
                    <a:pt x="3995864" y="549910"/>
                  </a:lnTo>
                  <a:lnTo>
                    <a:pt x="3982643" y="552450"/>
                  </a:lnTo>
                  <a:lnTo>
                    <a:pt x="3954246" y="554990"/>
                  </a:lnTo>
                  <a:lnTo>
                    <a:pt x="3954246" y="548640"/>
                  </a:lnTo>
                  <a:lnTo>
                    <a:pt x="3932364" y="549910"/>
                  </a:lnTo>
                  <a:lnTo>
                    <a:pt x="3911066" y="553720"/>
                  </a:lnTo>
                  <a:lnTo>
                    <a:pt x="3888079" y="557530"/>
                  </a:lnTo>
                  <a:lnTo>
                    <a:pt x="3861143" y="558800"/>
                  </a:lnTo>
                  <a:lnTo>
                    <a:pt x="3873931" y="558800"/>
                  </a:lnTo>
                  <a:lnTo>
                    <a:pt x="3867785" y="561340"/>
                  </a:lnTo>
                  <a:lnTo>
                    <a:pt x="3858272" y="561340"/>
                  </a:lnTo>
                  <a:lnTo>
                    <a:pt x="3836924" y="563880"/>
                  </a:lnTo>
                  <a:lnTo>
                    <a:pt x="3837927" y="561340"/>
                  </a:lnTo>
                  <a:lnTo>
                    <a:pt x="3824325" y="561340"/>
                  </a:lnTo>
                  <a:lnTo>
                    <a:pt x="3820096" y="562610"/>
                  </a:lnTo>
                  <a:lnTo>
                    <a:pt x="3809796" y="562610"/>
                  </a:lnTo>
                  <a:lnTo>
                    <a:pt x="3798722" y="565150"/>
                  </a:lnTo>
                  <a:lnTo>
                    <a:pt x="3792245" y="567690"/>
                  </a:lnTo>
                  <a:lnTo>
                    <a:pt x="3774414" y="566420"/>
                  </a:lnTo>
                  <a:lnTo>
                    <a:pt x="3754869" y="568960"/>
                  </a:lnTo>
                  <a:lnTo>
                    <a:pt x="3740683" y="571500"/>
                  </a:lnTo>
                  <a:lnTo>
                    <a:pt x="3726738" y="575310"/>
                  </a:lnTo>
                  <a:lnTo>
                    <a:pt x="3707879" y="577850"/>
                  </a:lnTo>
                  <a:lnTo>
                    <a:pt x="3711244" y="575310"/>
                  </a:lnTo>
                  <a:lnTo>
                    <a:pt x="3711333" y="574040"/>
                  </a:lnTo>
                  <a:lnTo>
                    <a:pt x="3713543" y="572770"/>
                  </a:lnTo>
                  <a:lnTo>
                    <a:pt x="3723284" y="570230"/>
                  </a:lnTo>
                  <a:lnTo>
                    <a:pt x="3713048" y="571500"/>
                  </a:lnTo>
                  <a:lnTo>
                    <a:pt x="3703828" y="571500"/>
                  </a:lnTo>
                  <a:lnTo>
                    <a:pt x="3703790" y="572770"/>
                  </a:lnTo>
                  <a:lnTo>
                    <a:pt x="3696678" y="574040"/>
                  </a:lnTo>
                  <a:lnTo>
                    <a:pt x="3675164" y="576580"/>
                  </a:lnTo>
                  <a:lnTo>
                    <a:pt x="3666096" y="576580"/>
                  </a:lnTo>
                  <a:lnTo>
                    <a:pt x="3661854" y="577850"/>
                  </a:lnTo>
                  <a:lnTo>
                    <a:pt x="3660610" y="580390"/>
                  </a:lnTo>
                  <a:lnTo>
                    <a:pt x="3649116" y="581660"/>
                  </a:lnTo>
                  <a:lnTo>
                    <a:pt x="3648252" y="580796"/>
                  </a:lnTo>
                  <a:lnTo>
                    <a:pt x="3646462" y="581660"/>
                  </a:lnTo>
                  <a:lnTo>
                    <a:pt x="3641433" y="581660"/>
                  </a:lnTo>
                  <a:lnTo>
                    <a:pt x="3638308" y="582930"/>
                  </a:lnTo>
                  <a:lnTo>
                    <a:pt x="3641407" y="584200"/>
                  </a:lnTo>
                  <a:lnTo>
                    <a:pt x="3598049" y="584200"/>
                  </a:lnTo>
                  <a:lnTo>
                    <a:pt x="3581933" y="586740"/>
                  </a:lnTo>
                  <a:lnTo>
                    <a:pt x="3566007" y="586740"/>
                  </a:lnTo>
                  <a:lnTo>
                    <a:pt x="3550882" y="588010"/>
                  </a:lnTo>
                  <a:lnTo>
                    <a:pt x="3525532" y="588010"/>
                  </a:lnTo>
                  <a:lnTo>
                    <a:pt x="3456101" y="593090"/>
                  </a:lnTo>
                  <a:lnTo>
                    <a:pt x="3444976" y="593090"/>
                  </a:lnTo>
                  <a:lnTo>
                    <a:pt x="3437013" y="595630"/>
                  </a:lnTo>
                  <a:lnTo>
                    <a:pt x="3428314" y="598170"/>
                  </a:lnTo>
                  <a:lnTo>
                    <a:pt x="3411131" y="599440"/>
                  </a:lnTo>
                  <a:lnTo>
                    <a:pt x="3406660" y="598170"/>
                  </a:lnTo>
                  <a:lnTo>
                    <a:pt x="3412096" y="596900"/>
                  </a:lnTo>
                  <a:lnTo>
                    <a:pt x="3418700" y="596900"/>
                  </a:lnTo>
                  <a:lnTo>
                    <a:pt x="3417735" y="595630"/>
                  </a:lnTo>
                  <a:lnTo>
                    <a:pt x="3409365" y="593090"/>
                  </a:lnTo>
                  <a:lnTo>
                    <a:pt x="3394024" y="594360"/>
                  </a:lnTo>
                  <a:lnTo>
                    <a:pt x="3375533" y="596900"/>
                  </a:lnTo>
                  <a:lnTo>
                    <a:pt x="3357702" y="595630"/>
                  </a:lnTo>
                  <a:lnTo>
                    <a:pt x="3349256" y="595630"/>
                  </a:lnTo>
                  <a:lnTo>
                    <a:pt x="3333419" y="596900"/>
                  </a:lnTo>
                  <a:lnTo>
                    <a:pt x="3315639" y="599440"/>
                  </a:lnTo>
                  <a:lnTo>
                    <a:pt x="3296335" y="600710"/>
                  </a:lnTo>
                  <a:lnTo>
                    <a:pt x="3280054" y="603250"/>
                  </a:lnTo>
                  <a:lnTo>
                    <a:pt x="3259950" y="605790"/>
                  </a:lnTo>
                  <a:lnTo>
                    <a:pt x="3238436" y="607060"/>
                  </a:lnTo>
                  <a:lnTo>
                    <a:pt x="3217862" y="609600"/>
                  </a:lnTo>
                  <a:lnTo>
                    <a:pt x="3225762" y="605790"/>
                  </a:lnTo>
                  <a:lnTo>
                    <a:pt x="3229521" y="607060"/>
                  </a:lnTo>
                  <a:lnTo>
                    <a:pt x="3227006" y="605790"/>
                  </a:lnTo>
                  <a:lnTo>
                    <a:pt x="3224504" y="604520"/>
                  </a:lnTo>
                  <a:lnTo>
                    <a:pt x="3219831" y="605790"/>
                  </a:lnTo>
                  <a:lnTo>
                    <a:pt x="3219094" y="607060"/>
                  </a:lnTo>
                  <a:lnTo>
                    <a:pt x="3216186" y="609600"/>
                  </a:lnTo>
                  <a:lnTo>
                    <a:pt x="3205061" y="610870"/>
                  </a:lnTo>
                  <a:lnTo>
                    <a:pt x="3198037" y="609600"/>
                  </a:lnTo>
                  <a:lnTo>
                    <a:pt x="3189795" y="609600"/>
                  </a:lnTo>
                  <a:lnTo>
                    <a:pt x="3182543" y="608330"/>
                  </a:lnTo>
                  <a:lnTo>
                    <a:pt x="3178479" y="607060"/>
                  </a:lnTo>
                  <a:lnTo>
                    <a:pt x="3200222" y="605790"/>
                  </a:lnTo>
                  <a:lnTo>
                    <a:pt x="3190875" y="604520"/>
                  </a:lnTo>
                  <a:lnTo>
                    <a:pt x="3180473" y="604520"/>
                  </a:lnTo>
                  <a:lnTo>
                    <a:pt x="3170047" y="605790"/>
                  </a:lnTo>
                  <a:lnTo>
                    <a:pt x="3160598" y="607060"/>
                  </a:lnTo>
                  <a:lnTo>
                    <a:pt x="3161995" y="604520"/>
                  </a:lnTo>
                  <a:lnTo>
                    <a:pt x="3142145" y="607060"/>
                  </a:lnTo>
                  <a:lnTo>
                    <a:pt x="3128226" y="608330"/>
                  </a:lnTo>
                  <a:lnTo>
                    <a:pt x="3113836" y="610870"/>
                  </a:lnTo>
                  <a:lnTo>
                    <a:pt x="3092551" y="612140"/>
                  </a:lnTo>
                  <a:lnTo>
                    <a:pt x="3096298" y="613410"/>
                  </a:lnTo>
                  <a:lnTo>
                    <a:pt x="3085211" y="614680"/>
                  </a:lnTo>
                  <a:lnTo>
                    <a:pt x="3078327" y="614680"/>
                  </a:lnTo>
                  <a:lnTo>
                    <a:pt x="3071444" y="613410"/>
                  </a:lnTo>
                  <a:lnTo>
                    <a:pt x="3060357" y="614680"/>
                  </a:lnTo>
                  <a:lnTo>
                    <a:pt x="3054312" y="610870"/>
                  </a:lnTo>
                  <a:lnTo>
                    <a:pt x="3024022" y="614680"/>
                  </a:lnTo>
                  <a:lnTo>
                    <a:pt x="2986024" y="617220"/>
                  </a:lnTo>
                  <a:lnTo>
                    <a:pt x="2998063" y="615950"/>
                  </a:lnTo>
                  <a:lnTo>
                    <a:pt x="3020911" y="612140"/>
                  </a:lnTo>
                  <a:lnTo>
                    <a:pt x="3028759" y="610870"/>
                  </a:lnTo>
                  <a:lnTo>
                    <a:pt x="3042856" y="609600"/>
                  </a:lnTo>
                  <a:lnTo>
                    <a:pt x="3030550" y="609600"/>
                  </a:lnTo>
                  <a:lnTo>
                    <a:pt x="3001556" y="612140"/>
                  </a:lnTo>
                  <a:lnTo>
                    <a:pt x="2992729" y="613410"/>
                  </a:lnTo>
                  <a:lnTo>
                    <a:pt x="2997885" y="613410"/>
                  </a:lnTo>
                  <a:lnTo>
                    <a:pt x="3004375" y="612140"/>
                  </a:lnTo>
                  <a:lnTo>
                    <a:pt x="3009481" y="612140"/>
                  </a:lnTo>
                  <a:lnTo>
                    <a:pt x="2996819" y="614680"/>
                  </a:lnTo>
                  <a:lnTo>
                    <a:pt x="2982290" y="615950"/>
                  </a:lnTo>
                  <a:lnTo>
                    <a:pt x="2947682" y="618490"/>
                  </a:lnTo>
                  <a:lnTo>
                    <a:pt x="2938818" y="614680"/>
                  </a:lnTo>
                  <a:lnTo>
                    <a:pt x="2884246" y="614680"/>
                  </a:lnTo>
                  <a:lnTo>
                    <a:pt x="2873349" y="613410"/>
                  </a:lnTo>
                  <a:lnTo>
                    <a:pt x="2862453" y="612140"/>
                  </a:lnTo>
                  <a:lnTo>
                    <a:pt x="2828620" y="613410"/>
                  </a:lnTo>
                  <a:lnTo>
                    <a:pt x="2794190" y="613410"/>
                  </a:lnTo>
                  <a:lnTo>
                    <a:pt x="2758351" y="612140"/>
                  </a:lnTo>
                  <a:lnTo>
                    <a:pt x="2720302" y="612140"/>
                  </a:lnTo>
                  <a:lnTo>
                    <a:pt x="2725839" y="614680"/>
                  </a:lnTo>
                  <a:lnTo>
                    <a:pt x="2720035" y="615950"/>
                  </a:lnTo>
                  <a:lnTo>
                    <a:pt x="2711348" y="615950"/>
                  </a:lnTo>
                  <a:lnTo>
                    <a:pt x="2708186" y="619760"/>
                  </a:lnTo>
                  <a:lnTo>
                    <a:pt x="2691257" y="619760"/>
                  </a:lnTo>
                  <a:lnTo>
                    <a:pt x="2690177" y="618490"/>
                  </a:lnTo>
                  <a:lnTo>
                    <a:pt x="2653042" y="614680"/>
                  </a:lnTo>
                  <a:lnTo>
                    <a:pt x="2651137" y="613410"/>
                  </a:lnTo>
                  <a:lnTo>
                    <a:pt x="2661170" y="613410"/>
                  </a:lnTo>
                  <a:lnTo>
                    <a:pt x="2663571" y="612140"/>
                  </a:lnTo>
                  <a:lnTo>
                    <a:pt x="2650223" y="612140"/>
                  </a:lnTo>
                  <a:lnTo>
                    <a:pt x="2645676" y="610870"/>
                  </a:lnTo>
                  <a:lnTo>
                    <a:pt x="2642832" y="609600"/>
                  </a:lnTo>
                  <a:lnTo>
                    <a:pt x="2634589" y="608330"/>
                  </a:lnTo>
                  <a:lnTo>
                    <a:pt x="2634424" y="609600"/>
                  </a:lnTo>
                  <a:lnTo>
                    <a:pt x="2629382" y="609600"/>
                  </a:lnTo>
                  <a:lnTo>
                    <a:pt x="2620784" y="610870"/>
                  </a:lnTo>
                  <a:lnTo>
                    <a:pt x="2609989" y="609600"/>
                  </a:lnTo>
                  <a:lnTo>
                    <a:pt x="2631478" y="613410"/>
                  </a:lnTo>
                  <a:lnTo>
                    <a:pt x="2610015" y="613410"/>
                  </a:lnTo>
                  <a:lnTo>
                    <a:pt x="2596515" y="612140"/>
                  </a:lnTo>
                  <a:lnTo>
                    <a:pt x="2589746" y="610870"/>
                  </a:lnTo>
                  <a:lnTo>
                    <a:pt x="2582964" y="609600"/>
                  </a:lnTo>
                  <a:lnTo>
                    <a:pt x="2561336" y="610870"/>
                  </a:lnTo>
                  <a:lnTo>
                    <a:pt x="2573299" y="608330"/>
                  </a:lnTo>
                  <a:lnTo>
                    <a:pt x="2553665" y="609600"/>
                  </a:lnTo>
                  <a:lnTo>
                    <a:pt x="2502217" y="609600"/>
                  </a:lnTo>
                  <a:lnTo>
                    <a:pt x="2482748" y="612140"/>
                  </a:lnTo>
                  <a:lnTo>
                    <a:pt x="2479332" y="612140"/>
                  </a:lnTo>
                  <a:lnTo>
                    <a:pt x="2474823" y="609600"/>
                  </a:lnTo>
                  <a:lnTo>
                    <a:pt x="2374620" y="609600"/>
                  </a:lnTo>
                  <a:lnTo>
                    <a:pt x="2344255" y="608330"/>
                  </a:lnTo>
                  <a:lnTo>
                    <a:pt x="2346045" y="607060"/>
                  </a:lnTo>
                  <a:lnTo>
                    <a:pt x="2347823" y="605790"/>
                  </a:lnTo>
                  <a:lnTo>
                    <a:pt x="2341638" y="607060"/>
                  </a:lnTo>
                  <a:lnTo>
                    <a:pt x="2321915" y="607060"/>
                  </a:lnTo>
                  <a:lnTo>
                    <a:pt x="2322512" y="605790"/>
                  </a:lnTo>
                  <a:lnTo>
                    <a:pt x="2287028" y="605790"/>
                  </a:lnTo>
                  <a:lnTo>
                    <a:pt x="2296871" y="604520"/>
                  </a:lnTo>
                  <a:lnTo>
                    <a:pt x="2266442" y="601980"/>
                  </a:lnTo>
                  <a:lnTo>
                    <a:pt x="2215946" y="604520"/>
                  </a:lnTo>
                  <a:lnTo>
                    <a:pt x="2189505" y="604520"/>
                  </a:lnTo>
                  <a:lnTo>
                    <a:pt x="2187638" y="603250"/>
                  </a:lnTo>
                  <a:lnTo>
                    <a:pt x="2183904" y="600710"/>
                  </a:lnTo>
                  <a:lnTo>
                    <a:pt x="2169934" y="598170"/>
                  </a:lnTo>
                  <a:lnTo>
                    <a:pt x="2152573" y="595630"/>
                  </a:lnTo>
                  <a:lnTo>
                    <a:pt x="2136864" y="594360"/>
                  </a:lnTo>
                  <a:lnTo>
                    <a:pt x="2137511" y="593090"/>
                  </a:lnTo>
                  <a:lnTo>
                    <a:pt x="2118537" y="591820"/>
                  </a:lnTo>
                  <a:lnTo>
                    <a:pt x="2100694" y="591820"/>
                  </a:lnTo>
                  <a:lnTo>
                    <a:pt x="2083650" y="590550"/>
                  </a:lnTo>
                  <a:lnTo>
                    <a:pt x="2067102" y="590550"/>
                  </a:lnTo>
                  <a:lnTo>
                    <a:pt x="2034235" y="589280"/>
                  </a:lnTo>
                  <a:lnTo>
                    <a:pt x="2017268" y="589280"/>
                  </a:lnTo>
                  <a:lnTo>
                    <a:pt x="1999513" y="588010"/>
                  </a:lnTo>
                  <a:lnTo>
                    <a:pt x="1970379" y="584200"/>
                  </a:lnTo>
                  <a:lnTo>
                    <a:pt x="1960664" y="582930"/>
                  </a:lnTo>
                  <a:lnTo>
                    <a:pt x="1931543" y="579120"/>
                  </a:lnTo>
                  <a:lnTo>
                    <a:pt x="1869630" y="571500"/>
                  </a:lnTo>
                  <a:lnTo>
                    <a:pt x="1849932" y="568960"/>
                  </a:lnTo>
                  <a:lnTo>
                    <a:pt x="1857209" y="570230"/>
                  </a:lnTo>
                  <a:lnTo>
                    <a:pt x="1848294" y="571500"/>
                  </a:lnTo>
                  <a:lnTo>
                    <a:pt x="1839683" y="571500"/>
                  </a:lnTo>
                  <a:lnTo>
                    <a:pt x="1819986" y="568960"/>
                  </a:lnTo>
                  <a:lnTo>
                    <a:pt x="1812429" y="567690"/>
                  </a:lnTo>
                  <a:lnTo>
                    <a:pt x="1810423" y="566420"/>
                  </a:lnTo>
                  <a:lnTo>
                    <a:pt x="1814423" y="566420"/>
                  </a:lnTo>
                  <a:lnTo>
                    <a:pt x="1805901" y="563880"/>
                  </a:lnTo>
                  <a:lnTo>
                    <a:pt x="1793544" y="561340"/>
                  </a:lnTo>
                  <a:lnTo>
                    <a:pt x="1765084" y="556260"/>
                  </a:lnTo>
                  <a:lnTo>
                    <a:pt x="1761299" y="561340"/>
                  </a:lnTo>
                  <a:lnTo>
                    <a:pt x="1742643" y="557530"/>
                  </a:lnTo>
                  <a:lnTo>
                    <a:pt x="1722005" y="552450"/>
                  </a:lnTo>
                  <a:lnTo>
                    <a:pt x="1678724" y="547370"/>
                  </a:lnTo>
                  <a:lnTo>
                    <a:pt x="1658073" y="543560"/>
                  </a:lnTo>
                  <a:lnTo>
                    <a:pt x="1639430" y="541020"/>
                  </a:lnTo>
                  <a:lnTo>
                    <a:pt x="1623834" y="538480"/>
                  </a:lnTo>
                  <a:lnTo>
                    <a:pt x="1612290" y="534670"/>
                  </a:lnTo>
                  <a:lnTo>
                    <a:pt x="1584109" y="530860"/>
                  </a:lnTo>
                  <a:lnTo>
                    <a:pt x="1575066" y="530860"/>
                  </a:lnTo>
                  <a:lnTo>
                    <a:pt x="1576171" y="527050"/>
                  </a:lnTo>
                  <a:lnTo>
                    <a:pt x="1554962" y="523240"/>
                  </a:lnTo>
                  <a:lnTo>
                    <a:pt x="1535976" y="519430"/>
                  </a:lnTo>
                  <a:lnTo>
                    <a:pt x="1515579" y="515620"/>
                  </a:lnTo>
                  <a:lnTo>
                    <a:pt x="1490116" y="511810"/>
                  </a:lnTo>
                  <a:lnTo>
                    <a:pt x="1498422" y="511810"/>
                  </a:lnTo>
                  <a:lnTo>
                    <a:pt x="1484312" y="509270"/>
                  </a:lnTo>
                  <a:lnTo>
                    <a:pt x="1462125" y="511810"/>
                  </a:lnTo>
                  <a:lnTo>
                    <a:pt x="1448904" y="510540"/>
                  </a:lnTo>
                  <a:lnTo>
                    <a:pt x="1443672" y="505460"/>
                  </a:lnTo>
                  <a:lnTo>
                    <a:pt x="1403654" y="496570"/>
                  </a:lnTo>
                  <a:lnTo>
                    <a:pt x="1357922" y="486410"/>
                  </a:lnTo>
                  <a:lnTo>
                    <a:pt x="1329182" y="482600"/>
                  </a:lnTo>
                  <a:lnTo>
                    <a:pt x="1329956" y="481330"/>
                  </a:lnTo>
                  <a:lnTo>
                    <a:pt x="1331048" y="480314"/>
                  </a:lnTo>
                  <a:lnTo>
                    <a:pt x="1329448" y="480060"/>
                  </a:lnTo>
                  <a:lnTo>
                    <a:pt x="1319326" y="477520"/>
                  </a:lnTo>
                  <a:lnTo>
                    <a:pt x="1297114" y="472440"/>
                  </a:lnTo>
                  <a:lnTo>
                    <a:pt x="1292123" y="471170"/>
                  </a:lnTo>
                  <a:lnTo>
                    <a:pt x="1287145" y="469900"/>
                  </a:lnTo>
                  <a:lnTo>
                    <a:pt x="1274622" y="469900"/>
                  </a:lnTo>
                  <a:lnTo>
                    <a:pt x="1274114" y="471170"/>
                  </a:lnTo>
                  <a:lnTo>
                    <a:pt x="1267866" y="468630"/>
                  </a:lnTo>
                  <a:lnTo>
                    <a:pt x="1252131" y="464820"/>
                  </a:lnTo>
                  <a:lnTo>
                    <a:pt x="1232408" y="461010"/>
                  </a:lnTo>
                  <a:lnTo>
                    <a:pt x="1223276" y="459740"/>
                  </a:lnTo>
                  <a:lnTo>
                    <a:pt x="1214158" y="458470"/>
                  </a:lnTo>
                  <a:lnTo>
                    <a:pt x="1218006" y="457200"/>
                  </a:lnTo>
                  <a:lnTo>
                    <a:pt x="1207020" y="457200"/>
                  </a:lnTo>
                  <a:lnTo>
                    <a:pt x="1198689" y="455930"/>
                  </a:lnTo>
                  <a:lnTo>
                    <a:pt x="1189189" y="455930"/>
                  </a:lnTo>
                  <a:lnTo>
                    <a:pt x="1174699" y="452120"/>
                  </a:lnTo>
                  <a:lnTo>
                    <a:pt x="1169073" y="450850"/>
                  </a:lnTo>
                  <a:lnTo>
                    <a:pt x="1169670" y="450215"/>
                  </a:lnTo>
                  <a:lnTo>
                    <a:pt x="1167015" y="449580"/>
                  </a:lnTo>
                  <a:lnTo>
                    <a:pt x="1160106" y="448310"/>
                  </a:lnTo>
                  <a:lnTo>
                    <a:pt x="1152423" y="447040"/>
                  </a:lnTo>
                  <a:lnTo>
                    <a:pt x="1139532" y="443230"/>
                  </a:lnTo>
                  <a:lnTo>
                    <a:pt x="1148549" y="444500"/>
                  </a:lnTo>
                  <a:lnTo>
                    <a:pt x="1144803" y="443230"/>
                  </a:lnTo>
                  <a:lnTo>
                    <a:pt x="1137323" y="440690"/>
                  </a:lnTo>
                  <a:lnTo>
                    <a:pt x="1130757" y="440690"/>
                  </a:lnTo>
                  <a:lnTo>
                    <a:pt x="1125728" y="439420"/>
                  </a:lnTo>
                  <a:lnTo>
                    <a:pt x="1119098" y="439420"/>
                  </a:lnTo>
                  <a:lnTo>
                    <a:pt x="1107998" y="436880"/>
                  </a:lnTo>
                  <a:lnTo>
                    <a:pt x="1095654" y="433070"/>
                  </a:lnTo>
                  <a:lnTo>
                    <a:pt x="1085265" y="429260"/>
                  </a:lnTo>
                  <a:lnTo>
                    <a:pt x="1079982" y="426720"/>
                  </a:lnTo>
                  <a:lnTo>
                    <a:pt x="1070292" y="426720"/>
                  </a:lnTo>
                  <a:lnTo>
                    <a:pt x="1062761" y="425450"/>
                  </a:lnTo>
                  <a:lnTo>
                    <a:pt x="1054455" y="422910"/>
                  </a:lnTo>
                  <a:lnTo>
                    <a:pt x="1053160" y="421640"/>
                  </a:lnTo>
                  <a:lnTo>
                    <a:pt x="1059662" y="421640"/>
                  </a:lnTo>
                  <a:lnTo>
                    <a:pt x="1038148" y="416560"/>
                  </a:lnTo>
                  <a:lnTo>
                    <a:pt x="1020381" y="412750"/>
                  </a:lnTo>
                  <a:lnTo>
                    <a:pt x="1015098" y="411480"/>
                  </a:lnTo>
                  <a:lnTo>
                    <a:pt x="1004976" y="409054"/>
                  </a:lnTo>
                  <a:lnTo>
                    <a:pt x="1004976" y="422910"/>
                  </a:lnTo>
                  <a:lnTo>
                    <a:pt x="986028" y="417830"/>
                  </a:lnTo>
                  <a:lnTo>
                    <a:pt x="984758" y="416560"/>
                  </a:lnTo>
                  <a:lnTo>
                    <a:pt x="986688" y="416560"/>
                  </a:lnTo>
                  <a:lnTo>
                    <a:pt x="991082" y="417830"/>
                  </a:lnTo>
                  <a:lnTo>
                    <a:pt x="988517" y="417830"/>
                  </a:lnTo>
                  <a:lnTo>
                    <a:pt x="998677" y="420370"/>
                  </a:lnTo>
                  <a:lnTo>
                    <a:pt x="1004976" y="422910"/>
                  </a:lnTo>
                  <a:lnTo>
                    <a:pt x="1004976" y="409054"/>
                  </a:lnTo>
                  <a:lnTo>
                    <a:pt x="1004544" y="408940"/>
                  </a:lnTo>
                  <a:lnTo>
                    <a:pt x="988872" y="403860"/>
                  </a:lnTo>
                  <a:lnTo>
                    <a:pt x="988656" y="402590"/>
                  </a:lnTo>
                  <a:lnTo>
                    <a:pt x="988072" y="402031"/>
                  </a:lnTo>
                  <a:lnTo>
                    <a:pt x="1003681" y="406400"/>
                  </a:lnTo>
                  <a:lnTo>
                    <a:pt x="1018247" y="410210"/>
                  </a:lnTo>
                  <a:lnTo>
                    <a:pt x="1027607" y="412750"/>
                  </a:lnTo>
                  <a:lnTo>
                    <a:pt x="1030097" y="412750"/>
                  </a:lnTo>
                  <a:lnTo>
                    <a:pt x="1027531" y="411480"/>
                  </a:lnTo>
                  <a:lnTo>
                    <a:pt x="1022540" y="407670"/>
                  </a:lnTo>
                  <a:lnTo>
                    <a:pt x="1020711" y="406400"/>
                  </a:lnTo>
                  <a:lnTo>
                    <a:pt x="1027620" y="405130"/>
                  </a:lnTo>
                  <a:lnTo>
                    <a:pt x="1012698" y="403860"/>
                  </a:lnTo>
                  <a:lnTo>
                    <a:pt x="1001001" y="401320"/>
                  </a:lnTo>
                  <a:lnTo>
                    <a:pt x="995159" y="400050"/>
                  </a:lnTo>
                  <a:lnTo>
                    <a:pt x="977099" y="397510"/>
                  </a:lnTo>
                  <a:lnTo>
                    <a:pt x="960628" y="392430"/>
                  </a:lnTo>
                  <a:lnTo>
                    <a:pt x="958824" y="391160"/>
                  </a:lnTo>
                  <a:lnTo>
                    <a:pt x="960386" y="391160"/>
                  </a:lnTo>
                  <a:lnTo>
                    <a:pt x="955789" y="389890"/>
                  </a:lnTo>
                  <a:lnTo>
                    <a:pt x="955636" y="389851"/>
                  </a:lnTo>
                  <a:lnTo>
                    <a:pt x="955636" y="410184"/>
                  </a:lnTo>
                  <a:lnTo>
                    <a:pt x="950366" y="408940"/>
                  </a:lnTo>
                  <a:lnTo>
                    <a:pt x="952601" y="408940"/>
                  </a:lnTo>
                  <a:lnTo>
                    <a:pt x="955636" y="410184"/>
                  </a:lnTo>
                  <a:lnTo>
                    <a:pt x="955636" y="389851"/>
                  </a:lnTo>
                  <a:lnTo>
                    <a:pt x="951560" y="388620"/>
                  </a:lnTo>
                  <a:lnTo>
                    <a:pt x="947508" y="388620"/>
                  </a:lnTo>
                  <a:lnTo>
                    <a:pt x="941197" y="386080"/>
                  </a:lnTo>
                  <a:lnTo>
                    <a:pt x="937196" y="383540"/>
                  </a:lnTo>
                  <a:lnTo>
                    <a:pt x="931037" y="382270"/>
                  </a:lnTo>
                  <a:lnTo>
                    <a:pt x="928751" y="381000"/>
                  </a:lnTo>
                  <a:lnTo>
                    <a:pt x="926465" y="379730"/>
                  </a:lnTo>
                  <a:lnTo>
                    <a:pt x="921461" y="378333"/>
                  </a:lnTo>
                  <a:lnTo>
                    <a:pt x="925309" y="379730"/>
                  </a:lnTo>
                  <a:lnTo>
                    <a:pt x="927023" y="380758"/>
                  </a:lnTo>
                  <a:lnTo>
                    <a:pt x="916114" y="378460"/>
                  </a:lnTo>
                  <a:lnTo>
                    <a:pt x="916914" y="377190"/>
                  </a:lnTo>
                  <a:lnTo>
                    <a:pt x="917384" y="377190"/>
                  </a:lnTo>
                  <a:lnTo>
                    <a:pt x="909370" y="374650"/>
                  </a:lnTo>
                  <a:lnTo>
                    <a:pt x="897343" y="370840"/>
                  </a:lnTo>
                  <a:lnTo>
                    <a:pt x="895451" y="372110"/>
                  </a:lnTo>
                  <a:lnTo>
                    <a:pt x="892162" y="372110"/>
                  </a:lnTo>
                  <a:lnTo>
                    <a:pt x="891120" y="373380"/>
                  </a:lnTo>
                  <a:lnTo>
                    <a:pt x="895946" y="375920"/>
                  </a:lnTo>
                  <a:lnTo>
                    <a:pt x="894359" y="374650"/>
                  </a:lnTo>
                  <a:lnTo>
                    <a:pt x="898004" y="375920"/>
                  </a:lnTo>
                  <a:lnTo>
                    <a:pt x="904900" y="377190"/>
                  </a:lnTo>
                  <a:lnTo>
                    <a:pt x="906462" y="378460"/>
                  </a:lnTo>
                  <a:lnTo>
                    <a:pt x="908608" y="378460"/>
                  </a:lnTo>
                  <a:lnTo>
                    <a:pt x="934313" y="386080"/>
                  </a:lnTo>
                  <a:lnTo>
                    <a:pt x="921016" y="383540"/>
                  </a:lnTo>
                  <a:lnTo>
                    <a:pt x="913765" y="382270"/>
                  </a:lnTo>
                  <a:lnTo>
                    <a:pt x="908532" y="379730"/>
                  </a:lnTo>
                  <a:lnTo>
                    <a:pt x="905916" y="378460"/>
                  </a:lnTo>
                  <a:lnTo>
                    <a:pt x="900074" y="379730"/>
                  </a:lnTo>
                  <a:lnTo>
                    <a:pt x="890130" y="379730"/>
                  </a:lnTo>
                  <a:lnTo>
                    <a:pt x="878433" y="373380"/>
                  </a:lnTo>
                  <a:lnTo>
                    <a:pt x="865111" y="367030"/>
                  </a:lnTo>
                  <a:lnTo>
                    <a:pt x="853655" y="360680"/>
                  </a:lnTo>
                  <a:lnTo>
                    <a:pt x="847547" y="356870"/>
                  </a:lnTo>
                  <a:lnTo>
                    <a:pt x="822248" y="350520"/>
                  </a:lnTo>
                  <a:lnTo>
                    <a:pt x="795972" y="342900"/>
                  </a:lnTo>
                  <a:lnTo>
                    <a:pt x="771613" y="336550"/>
                  </a:lnTo>
                  <a:lnTo>
                    <a:pt x="752132" y="334010"/>
                  </a:lnTo>
                  <a:lnTo>
                    <a:pt x="743000" y="331470"/>
                  </a:lnTo>
                  <a:lnTo>
                    <a:pt x="742403" y="328930"/>
                  </a:lnTo>
                  <a:lnTo>
                    <a:pt x="739355" y="326390"/>
                  </a:lnTo>
                  <a:lnTo>
                    <a:pt x="744664" y="327660"/>
                  </a:lnTo>
                  <a:lnTo>
                    <a:pt x="750747" y="330200"/>
                  </a:lnTo>
                  <a:lnTo>
                    <a:pt x="753783" y="330200"/>
                  </a:lnTo>
                  <a:lnTo>
                    <a:pt x="741756" y="326390"/>
                  </a:lnTo>
                  <a:lnTo>
                    <a:pt x="737755" y="325120"/>
                  </a:lnTo>
                  <a:lnTo>
                    <a:pt x="719963" y="320040"/>
                  </a:lnTo>
                  <a:lnTo>
                    <a:pt x="704570" y="316230"/>
                  </a:lnTo>
                  <a:lnTo>
                    <a:pt x="695744" y="314960"/>
                  </a:lnTo>
                  <a:lnTo>
                    <a:pt x="688251" y="311150"/>
                  </a:lnTo>
                  <a:lnTo>
                    <a:pt x="690600" y="311150"/>
                  </a:lnTo>
                  <a:lnTo>
                    <a:pt x="691248" y="309880"/>
                  </a:lnTo>
                  <a:lnTo>
                    <a:pt x="678637" y="306070"/>
                  </a:lnTo>
                  <a:lnTo>
                    <a:pt x="683158" y="306070"/>
                  </a:lnTo>
                  <a:lnTo>
                    <a:pt x="669417" y="300990"/>
                  </a:lnTo>
                  <a:lnTo>
                    <a:pt x="659104" y="297180"/>
                  </a:lnTo>
                  <a:lnTo>
                    <a:pt x="641934" y="290830"/>
                  </a:lnTo>
                  <a:lnTo>
                    <a:pt x="637616" y="289560"/>
                  </a:lnTo>
                  <a:lnTo>
                    <a:pt x="603135" y="279400"/>
                  </a:lnTo>
                  <a:lnTo>
                    <a:pt x="563372" y="266700"/>
                  </a:lnTo>
                  <a:lnTo>
                    <a:pt x="528091" y="251460"/>
                  </a:lnTo>
                  <a:lnTo>
                    <a:pt x="526046" y="250583"/>
                  </a:lnTo>
                  <a:lnTo>
                    <a:pt x="526516" y="251460"/>
                  </a:lnTo>
                  <a:lnTo>
                    <a:pt x="523735" y="250190"/>
                  </a:lnTo>
                  <a:lnTo>
                    <a:pt x="525145" y="250190"/>
                  </a:lnTo>
                  <a:lnTo>
                    <a:pt x="519264" y="247650"/>
                  </a:lnTo>
                  <a:lnTo>
                    <a:pt x="523062" y="249885"/>
                  </a:lnTo>
                  <a:lnTo>
                    <a:pt x="509828" y="243840"/>
                  </a:lnTo>
                  <a:lnTo>
                    <a:pt x="498703" y="238760"/>
                  </a:lnTo>
                  <a:lnTo>
                    <a:pt x="444855" y="217170"/>
                  </a:lnTo>
                  <a:lnTo>
                    <a:pt x="416064" y="205740"/>
                  </a:lnTo>
                  <a:lnTo>
                    <a:pt x="412864" y="204470"/>
                  </a:lnTo>
                  <a:lnTo>
                    <a:pt x="356362" y="179070"/>
                  </a:lnTo>
                  <a:lnTo>
                    <a:pt x="328828" y="166370"/>
                  </a:lnTo>
                  <a:lnTo>
                    <a:pt x="290017" y="146050"/>
                  </a:lnTo>
                  <a:lnTo>
                    <a:pt x="281571" y="142240"/>
                  </a:lnTo>
                  <a:lnTo>
                    <a:pt x="274358" y="140970"/>
                  </a:lnTo>
                  <a:lnTo>
                    <a:pt x="265887" y="138430"/>
                  </a:lnTo>
                  <a:lnTo>
                    <a:pt x="262877" y="133350"/>
                  </a:lnTo>
                  <a:lnTo>
                    <a:pt x="240068" y="125730"/>
                  </a:lnTo>
                  <a:lnTo>
                    <a:pt x="218630" y="115570"/>
                  </a:lnTo>
                  <a:lnTo>
                    <a:pt x="199161" y="102870"/>
                  </a:lnTo>
                  <a:lnTo>
                    <a:pt x="178155" y="90170"/>
                  </a:lnTo>
                  <a:lnTo>
                    <a:pt x="160769" y="82550"/>
                  </a:lnTo>
                  <a:lnTo>
                    <a:pt x="152069" y="78740"/>
                  </a:lnTo>
                  <a:lnTo>
                    <a:pt x="155917" y="82550"/>
                  </a:lnTo>
                  <a:lnTo>
                    <a:pt x="150990" y="80010"/>
                  </a:lnTo>
                  <a:lnTo>
                    <a:pt x="143611" y="76200"/>
                  </a:lnTo>
                  <a:lnTo>
                    <a:pt x="129755" y="68580"/>
                  </a:lnTo>
                  <a:lnTo>
                    <a:pt x="119011" y="63500"/>
                  </a:lnTo>
                  <a:lnTo>
                    <a:pt x="116103" y="60960"/>
                  </a:lnTo>
                  <a:lnTo>
                    <a:pt x="114541" y="59690"/>
                  </a:lnTo>
                  <a:lnTo>
                    <a:pt x="110629" y="59690"/>
                  </a:lnTo>
                  <a:lnTo>
                    <a:pt x="105918" y="55880"/>
                  </a:lnTo>
                  <a:lnTo>
                    <a:pt x="106299" y="54610"/>
                  </a:lnTo>
                  <a:lnTo>
                    <a:pt x="72466" y="38100"/>
                  </a:lnTo>
                  <a:lnTo>
                    <a:pt x="62649" y="31750"/>
                  </a:lnTo>
                  <a:lnTo>
                    <a:pt x="62268" y="27940"/>
                  </a:lnTo>
                  <a:lnTo>
                    <a:pt x="59639" y="24130"/>
                  </a:lnTo>
                  <a:lnTo>
                    <a:pt x="43103" y="13970"/>
                  </a:lnTo>
                  <a:lnTo>
                    <a:pt x="33921" y="10160"/>
                  </a:lnTo>
                  <a:lnTo>
                    <a:pt x="30861" y="8890"/>
                  </a:lnTo>
                  <a:lnTo>
                    <a:pt x="17830" y="2540"/>
                  </a:lnTo>
                  <a:lnTo>
                    <a:pt x="8267" y="0"/>
                  </a:lnTo>
                  <a:lnTo>
                    <a:pt x="6413" y="0"/>
                  </a:lnTo>
                  <a:lnTo>
                    <a:pt x="11887" y="3810"/>
                  </a:lnTo>
                  <a:lnTo>
                    <a:pt x="19964" y="8890"/>
                  </a:lnTo>
                  <a:lnTo>
                    <a:pt x="19545" y="10160"/>
                  </a:lnTo>
                  <a:lnTo>
                    <a:pt x="6604" y="3810"/>
                  </a:lnTo>
                  <a:lnTo>
                    <a:pt x="2425" y="6350"/>
                  </a:lnTo>
                  <a:lnTo>
                    <a:pt x="0" y="8890"/>
                  </a:lnTo>
                  <a:lnTo>
                    <a:pt x="3924" y="15240"/>
                  </a:lnTo>
                  <a:lnTo>
                    <a:pt x="18745" y="26670"/>
                  </a:lnTo>
                  <a:lnTo>
                    <a:pt x="41681" y="35560"/>
                  </a:lnTo>
                  <a:lnTo>
                    <a:pt x="47104" y="41567"/>
                  </a:lnTo>
                  <a:lnTo>
                    <a:pt x="53835" y="44450"/>
                  </a:lnTo>
                  <a:lnTo>
                    <a:pt x="54940" y="46990"/>
                  </a:lnTo>
                  <a:lnTo>
                    <a:pt x="57531" y="49530"/>
                  </a:lnTo>
                  <a:lnTo>
                    <a:pt x="61556" y="52070"/>
                  </a:lnTo>
                  <a:lnTo>
                    <a:pt x="84874" y="59690"/>
                  </a:lnTo>
                  <a:lnTo>
                    <a:pt x="84023" y="60960"/>
                  </a:lnTo>
                  <a:lnTo>
                    <a:pt x="81559" y="60960"/>
                  </a:lnTo>
                  <a:lnTo>
                    <a:pt x="81343" y="62230"/>
                  </a:lnTo>
                  <a:lnTo>
                    <a:pt x="87236" y="67310"/>
                  </a:lnTo>
                  <a:lnTo>
                    <a:pt x="90944" y="67310"/>
                  </a:lnTo>
                  <a:lnTo>
                    <a:pt x="89750" y="64770"/>
                  </a:lnTo>
                  <a:lnTo>
                    <a:pt x="89700" y="63500"/>
                  </a:lnTo>
                  <a:lnTo>
                    <a:pt x="96850" y="66040"/>
                  </a:lnTo>
                  <a:lnTo>
                    <a:pt x="101815" y="69850"/>
                  </a:lnTo>
                  <a:lnTo>
                    <a:pt x="104686" y="72390"/>
                  </a:lnTo>
                  <a:lnTo>
                    <a:pt x="108280" y="74930"/>
                  </a:lnTo>
                  <a:lnTo>
                    <a:pt x="115417" y="77470"/>
                  </a:lnTo>
                  <a:lnTo>
                    <a:pt x="116547" y="80010"/>
                  </a:lnTo>
                  <a:lnTo>
                    <a:pt x="113576" y="78740"/>
                  </a:lnTo>
                  <a:lnTo>
                    <a:pt x="108445" y="77470"/>
                  </a:lnTo>
                  <a:lnTo>
                    <a:pt x="118033" y="81280"/>
                  </a:lnTo>
                  <a:lnTo>
                    <a:pt x="128270" y="86360"/>
                  </a:lnTo>
                  <a:lnTo>
                    <a:pt x="137617" y="90170"/>
                  </a:lnTo>
                  <a:lnTo>
                    <a:pt x="144500" y="92710"/>
                  </a:lnTo>
                  <a:lnTo>
                    <a:pt x="154317" y="99060"/>
                  </a:lnTo>
                  <a:lnTo>
                    <a:pt x="175869" y="110490"/>
                  </a:lnTo>
                  <a:lnTo>
                    <a:pt x="178473" y="114300"/>
                  </a:lnTo>
                  <a:lnTo>
                    <a:pt x="183578" y="115570"/>
                  </a:lnTo>
                  <a:lnTo>
                    <a:pt x="191655" y="119380"/>
                  </a:lnTo>
                  <a:lnTo>
                    <a:pt x="200926" y="123190"/>
                  </a:lnTo>
                  <a:lnTo>
                    <a:pt x="209600" y="127000"/>
                  </a:lnTo>
                  <a:lnTo>
                    <a:pt x="206514" y="128270"/>
                  </a:lnTo>
                  <a:lnTo>
                    <a:pt x="235508" y="143510"/>
                  </a:lnTo>
                  <a:lnTo>
                    <a:pt x="240055" y="148590"/>
                  </a:lnTo>
                  <a:lnTo>
                    <a:pt x="255130" y="152400"/>
                  </a:lnTo>
                  <a:lnTo>
                    <a:pt x="274612" y="161290"/>
                  </a:lnTo>
                  <a:lnTo>
                    <a:pt x="295935" y="171450"/>
                  </a:lnTo>
                  <a:lnTo>
                    <a:pt x="316560" y="179070"/>
                  </a:lnTo>
                  <a:lnTo>
                    <a:pt x="312762" y="179070"/>
                  </a:lnTo>
                  <a:lnTo>
                    <a:pt x="318516" y="181610"/>
                  </a:lnTo>
                  <a:lnTo>
                    <a:pt x="324713" y="185420"/>
                  </a:lnTo>
                  <a:lnTo>
                    <a:pt x="329933" y="187960"/>
                  </a:lnTo>
                  <a:lnTo>
                    <a:pt x="335648" y="191770"/>
                  </a:lnTo>
                  <a:lnTo>
                    <a:pt x="341312" y="191770"/>
                  </a:lnTo>
                  <a:lnTo>
                    <a:pt x="351320" y="194310"/>
                  </a:lnTo>
                  <a:lnTo>
                    <a:pt x="363067" y="198120"/>
                  </a:lnTo>
                  <a:lnTo>
                    <a:pt x="373913" y="200660"/>
                  </a:lnTo>
                  <a:lnTo>
                    <a:pt x="378574" y="205740"/>
                  </a:lnTo>
                  <a:lnTo>
                    <a:pt x="374027" y="205740"/>
                  </a:lnTo>
                  <a:lnTo>
                    <a:pt x="367309" y="204470"/>
                  </a:lnTo>
                  <a:lnTo>
                    <a:pt x="365417" y="207010"/>
                  </a:lnTo>
                  <a:lnTo>
                    <a:pt x="370395" y="207010"/>
                  </a:lnTo>
                  <a:lnTo>
                    <a:pt x="389674" y="212090"/>
                  </a:lnTo>
                  <a:lnTo>
                    <a:pt x="391744" y="212090"/>
                  </a:lnTo>
                  <a:lnTo>
                    <a:pt x="403809" y="219710"/>
                  </a:lnTo>
                  <a:lnTo>
                    <a:pt x="402513" y="217170"/>
                  </a:lnTo>
                  <a:lnTo>
                    <a:pt x="407898" y="223520"/>
                  </a:lnTo>
                  <a:lnTo>
                    <a:pt x="411886" y="223520"/>
                  </a:lnTo>
                  <a:lnTo>
                    <a:pt x="417372" y="224790"/>
                  </a:lnTo>
                  <a:lnTo>
                    <a:pt x="424332" y="227330"/>
                  </a:lnTo>
                  <a:lnTo>
                    <a:pt x="432739" y="229870"/>
                  </a:lnTo>
                  <a:lnTo>
                    <a:pt x="441223" y="234950"/>
                  </a:lnTo>
                  <a:lnTo>
                    <a:pt x="443788" y="237490"/>
                  </a:lnTo>
                  <a:lnTo>
                    <a:pt x="447014" y="240030"/>
                  </a:lnTo>
                  <a:lnTo>
                    <a:pt x="457441" y="243840"/>
                  </a:lnTo>
                  <a:lnTo>
                    <a:pt x="459854" y="246380"/>
                  </a:lnTo>
                  <a:lnTo>
                    <a:pt x="461899" y="246380"/>
                  </a:lnTo>
                  <a:lnTo>
                    <a:pt x="462445" y="245110"/>
                  </a:lnTo>
                  <a:lnTo>
                    <a:pt x="464350" y="243840"/>
                  </a:lnTo>
                  <a:lnTo>
                    <a:pt x="477113" y="248920"/>
                  </a:lnTo>
                  <a:lnTo>
                    <a:pt x="480453" y="251460"/>
                  </a:lnTo>
                  <a:lnTo>
                    <a:pt x="480428" y="254000"/>
                  </a:lnTo>
                  <a:lnTo>
                    <a:pt x="483057" y="256540"/>
                  </a:lnTo>
                  <a:lnTo>
                    <a:pt x="494817" y="260350"/>
                  </a:lnTo>
                  <a:lnTo>
                    <a:pt x="505612" y="262890"/>
                  </a:lnTo>
                  <a:lnTo>
                    <a:pt x="515594" y="265430"/>
                  </a:lnTo>
                  <a:lnTo>
                    <a:pt x="524891" y="269240"/>
                  </a:lnTo>
                  <a:lnTo>
                    <a:pt x="525551" y="269240"/>
                  </a:lnTo>
                  <a:lnTo>
                    <a:pt x="527812" y="270510"/>
                  </a:lnTo>
                  <a:lnTo>
                    <a:pt x="524776" y="270510"/>
                  </a:lnTo>
                  <a:lnTo>
                    <a:pt x="540689" y="275590"/>
                  </a:lnTo>
                  <a:lnTo>
                    <a:pt x="579056" y="288290"/>
                  </a:lnTo>
                  <a:lnTo>
                    <a:pt x="596684" y="293370"/>
                  </a:lnTo>
                  <a:lnTo>
                    <a:pt x="598043" y="294640"/>
                  </a:lnTo>
                  <a:lnTo>
                    <a:pt x="596417" y="292100"/>
                  </a:lnTo>
                  <a:lnTo>
                    <a:pt x="596595" y="290830"/>
                  </a:lnTo>
                  <a:lnTo>
                    <a:pt x="597750" y="289560"/>
                  </a:lnTo>
                  <a:lnTo>
                    <a:pt x="607466" y="293370"/>
                  </a:lnTo>
                  <a:lnTo>
                    <a:pt x="616585" y="293370"/>
                  </a:lnTo>
                  <a:lnTo>
                    <a:pt x="619328" y="297180"/>
                  </a:lnTo>
                  <a:lnTo>
                    <a:pt x="613422" y="294640"/>
                  </a:lnTo>
                  <a:lnTo>
                    <a:pt x="612584" y="295910"/>
                  </a:lnTo>
                  <a:lnTo>
                    <a:pt x="609536" y="295910"/>
                  </a:lnTo>
                  <a:lnTo>
                    <a:pt x="620064" y="298450"/>
                  </a:lnTo>
                  <a:lnTo>
                    <a:pt x="621144" y="300990"/>
                  </a:lnTo>
                  <a:lnTo>
                    <a:pt x="615759" y="299720"/>
                  </a:lnTo>
                  <a:lnTo>
                    <a:pt x="608723" y="297180"/>
                  </a:lnTo>
                  <a:lnTo>
                    <a:pt x="604837" y="297180"/>
                  </a:lnTo>
                  <a:lnTo>
                    <a:pt x="620522" y="302260"/>
                  </a:lnTo>
                  <a:lnTo>
                    <a:pt x="636536" y="306070"/>
                  </a:lnTo>
                  <a:lnTo>
                    <a:pt x="651573" y="309880"/>
                  </a:lnTo>
                  <a:lnTo>
                    <a:pt x="664349" y="314960"/>
                  </a:lnTo>
                  <a:lnTo>
                    <a:pt x="659841" y="314960"/>
                  </a:lnTo>
                  <a:lnTo>
                    <a:pt x="654621" y="313690"/>
                  </a:lnTo>
                  <a:lnTo>
                    <a:pt x="649401" y="312420"/>
                  </a:lnTo>
                  <a:lnTo>
                    <a:pt x="642239" y="309880"/>
                  </a:lnTo>
                  <a:lnTo>
                    <a:pt x="647496" y="313690"/>
                  </a:lnTo>
                  <a:lnTo>
                    <a:pt x="634199" y="308610"/>
                  </a:lnTo>
                  <a:lnTo>
                    <a:pt x="624230" y="304800"/>
                  </a:lnTo>
                  <a:lnTo>
                    <a:pt x="629056" y="308610"/>
                  </a:lnTo>
                  <a:lnTo>
                    <a:pt x="625005" y="307340"/>
                  </a:lnTo>
                  <a:lnTo>
                    <a:pt x="620636" y="306070"/>
                  </a:lnTo>
                  <a:lnTo>
                    <a:pt x="624547" y="309880"/>
                  </a:lnTo>
                  <a:lnTo>
                    <a:pt x="643623" y="317500"/>
                  </a:lnTo>
                  <a:lnTo>
                    <a:pt x="671906" y="326390"/>
                  </a:lnTo>
                  <a:lnTo>
                    <a:pt x="690930" y="332740"/>
                  </a:lnTo>
                  <a:lnTo>
                    <a:pt x="698601" y="332740"/>
                  </a:lnTo>
                  <a:lnTo>
                    <a:pt x="689571" y="328930"/>
                  </a:lnTo>
                  <a:lnTo>
                    <a:pt x="697242" y="330200"/>
                  </a:lnTo>
                  <a:lnTo>
                    <a:pt x="721906" y="337820"/>
                  </a:lnTo>
                  <a:lnTo>
                    <a:pt x="745083" y="351790"/>
                  </a:lnTo>
                  <a:lnTo>
                    <a:pt x="763562" y="356870"/>
                  </a:lnTo>
                  <a:lnTo>
                    <a:pt x="776808" y="356870"/>
                  </a:lnTo>
                  <a:lnTo>
                    <a:pt x="786142" y="358140"/>
                  </a:lnTo>
                  <a:lnTo>
                    <a:pt x="800087" y="363220"/>
                  </a:lnTo>
                  <a:lnTo>
                    <a:pt x="790905" y="364490"/>
                  </a:lnTo>
                  <a:lnTo>
                    <a:pt x="807186" y="369570"/>
                  </a:lnTo>
                  <a:lnTo>
                    <a:pt x="824445" y="372110"/>
                  </a:lnTo>
                  <a:lnTo>
                    <a:pt x="841159" y="378460"/>
                  </a:lnTo>
                  <a:lnTo>
                    <a:pt x="843673" y="378460"/>
                  </a:lnTo>
                  <a:lnTo>
                    <a:pt x="852538" y="381000"/>
                  </a:lnTo>
                  <a:lnTo>
                    <a:pt x="854811" y="384810"/>
                  </a:lnTo>
                  <a:lnTo>
                    <a:pt x="880135" y="392430"/>
                  </a:lnTo>
                  <a:lnTo>
                    <a:pt x="933513" y="405130"/>
                  </a:lnTo>
                  <a:lnTo>
                    <a:pt x="960843" y="412750"/>
                  </a:lnTo>
                  <a:lnTo>
                    <a:pt x="951992" y="412750"/>
                  </a:lnTo>
                  <a:lnTo>
                    <a:pt x="960208" y="415290"/>
                  </a:lnTo>
                  <a:lnTo>
                    <a:pt x="995807" y="424180"/>
                  </a:lnTo>
                  <a:lnTo>
                    <a:pt x="1032090" y="435610"/>
                  </a:lnTo>
                  <a:lnTo>
                    <a:pt x="1067943" y="445770"/>
                  </a:lnTo>
                  <a:lnTo>
                    <a:pt x="1102245" y="455930"/>
                  </a:lnTo>
                  <a:lnTo>
                    <a:pt x="1120038" y="457200"/>
                  </a:lnTo>
                  <a:lnTo>
                    <a:pt x="1123988" y="458470"/>
                  </a:lnTo>
                  <a:lnTo>
                    <a:pt x="1127061" y="461010"/>
                  </a:lnTo>
                  <a:lnTo>
                    <a:pt x="1122616" y="459740"/>
                  </a:lnTo>
                  <a:lnTo>
                    <a:pt x="1130185" y="462280"/>
                  </a:lnTo>
                  <a:lnTo>
                    <a:pt x="1130795" y="461010"/>
                  </a:lnTo>
                  <a:lnTo>
                    <a:pt x="1129817" y="459740"/>
                  </a:lnTo>
                  <a:lnTo>
                    <a:pt x="1132624" y="459740"/>
                  </a:lnTo>
                  <a:lnTo>
                    <a:pt x="1142555" y="461010"/>
                  </a:lnTo>
                  <a:lnTo>
                    <a:pt x="1145197" y="464743"/>
                  </a:lnTo>
                  <a:lnTo>
                    <a:pt x="1166317" y="468630"/>
                  </a:lnTo>
                  <a:lnTo>
                    <a:pt x="1231480" y="481330"/>
                  </a:lnTo>
                  <a:lnTo>
                    <a:pt x="1259306" y="488950"/>
                  </a:lnTo>
                  <a:lnTo>
                    <a:pt x="1252778" y="488950"/>
                  </a:lnTo>
                  <a:lnTo>
                    <a:pt x="1268361" y="491490"/>
                  </a:lnTo>
                  <a:lnTo>
                    <a:pt x="1291132" y="494030"/>
                  </a:lnTo>
                  <a:lnTo>
                    <a:pt x="1305521" y="497840"/>
                  </a:lnTo>
                  <a:lnTo>
                    <a:pt x="1300886" y="496570"/>
                  </a:lnTo>
                  <a:lnTo>
                    <a:pt x="1384642" y="514350"/>
                  </a:lnTo>
                  <a:lnTo>
                    <a:pt x="1423987" y="523240"/>
                  </a:lnTo>
                  <a:lnTo>
                    <a:pt x="1458328" y="532130"/>
                  </a:lnTo>
                  <a:lnTo>
                    <a:pt x="1470609" y="532130"/>
                  </a:lnTo>
                  <a:lnTo>
                    <a:pt x="1507375" y="539750"/>
                  </a:lnTo>
                  <a:lnTo>
                    <a:pt x="1517319" y="538480"/>
                  </a:lnTo>
                  <a:lnTo>
                    <a:pt x="1534528" y="543560"/>
                  </a:lnTo>
                  <a:lnTo>
                    <a:pt x="1545412" y="547370"/>
                  </a:lnTo>
                  <a:lnTo>
                    <a:pt x="1558747" y="551180"/>
                  </a:lnTo>
                  <a:lnTo>
                    <a:pt x="1583359" y="556260"/>
                  </a:lnTo>
                  <a:lnTo>
                    <a:pt x="1591462" y="557530"/>
                  </a:lnTo>
                  <a:lnTo>
                    <a:pt x="1616544" y="557530"/>
                  </a:lnTo>
                  <a:lnTo>
                    <a:pt x="1616379" y="561340"/>
                  </a:lnTo>
                  <a:lnTo>
                    <a:pt x="1636915" y="561340"/>
                  </a:lnTo>
                  <a:lnTo>
                    <a:pt x="1646948" y="566420"/>
                  </a:lnTo>
                  <a:lnTo>
                    <a:pt x="1660918" y="567690"/>
                  </a:lnTo>
                  <a:lnTo>
                    <a:pt x="1655432" y="566420"/>
                  </a:lnTo>
                  <a:lnTo>
                    <a:pt x="1649425" y="565150"/>
                  </a:lnTo>
                  <a:lnTo>
                    <a:pt x="1650415" y="563880"/>
                  </a:lnTo>
                  <a:lnTo>
                    <a:pt x="1667802" y="566420"/>
                  </a:lnTo>
                  <a:lnTo>
                    <a:pt x="1684794" y="570230"/>
                  </a:lnTo>
                  <a:lnTo>
                    <a:pt x="1697736" y="574040"/>
                  </a:lnTo>
                  <a:lnTo>
                    <a:pt x="1703006" y="576580"/>
                  </a:lnTo>
                  <a:lnTo>
                    <a:pt x="1754581" y="581660"/>
                  </a:lnTo>
                  <a:lnTo>
                    <a:pt x="1753260" y="582930"/>
                  </a:lnTo>
                  <a:lnTo>
                    <a:pt x="1744560" y="581660"/>
                  </a:lnTo>
                  <a:lnTo>
                    <a:pt x="1737702" y="581660"/>
                  </a:lnTo>
                  <a:lnTo>
                    <a:pt x="1750529" y="582930"/>
                  </a:lnTo>
                  <a:lnTo>
                    <a:pt x="1753565" y="584200"/>
                  </a:lnTo>
                  <a:lnTo>
                    <a:pt x="1756156" y="585470"/>
                  </a:lnTo>
                  <a:lnTo>
                    <a:pt x="1767713" y="585470"/>
                  </a:lnTo>
                  <a:lnTo>
                    <a:pt x="1764474" y="584200"/>
                  </a:lnTo>
                  <a:lnTo>
                    <a:pt x="1770481" y="584200"/>
                  </a:lnTo>
                  <a:lnTo>
                    <a:pt x="1782356" y="586740"/>
                  </a:lnTo>
                  <a:lnTo>
                    <a:pt x="1798116" y="589280"/>
                  </a:lnTo>
                  <a:lnTo>
                    <a:pt x="1815553" y="591820"/>
                  </a:lnTo>
                  <a:lnTo>
                    <a:pt x="1832470" y="593090"/>
                  </a:lnTo>
                  <a:lnTo>
                    <a:pt x="1828139" y="594360"/>
                  </a:lnTo>
                  <a:lnTo>
                    <a:pt x="1888121" y="601980"/>
                  </a:lnTo>
                  <a:lnTo>
                    <a:pt x="1919655" y="604520"/>
                  </a:lnTo>
                  <a:lnTo>
                    <a:pt x="1951685" y="608330"/>
                  </a:lnTo>
                  <a:lnTo>
                    <a:pt x="1943658" y="605790"/>
                  </a:lnTo>
                  <a:lnTo>
                    <a:pt x="1941855" y="604520"/>
                  </a:lnTo>
                  <a:lnTo>
                    <a:pt x="1945271" y="603250"/>
                  </a:lnTo>
                  <a:lnTo>
                    <a:pt x="1952929" y="603250"/>
                  </a:lnTo>
                  <a:lnTo>
                    <a:pt x="1957628" y="607060"/>
                  </a:lnTo>
                  <a:lnTo>
                    <a:pt x="1959368" y="605790"/>
                  </a:lnTo>
                  <a:lnTo>
                    <a:pt x="1956358" y="604520"/>
                  </a:lnTo>
                  <a:lnTo>
                    <a:pt x="1954949" y="603250"/>
                  </a:lnTo>
                  <a:lnTo>
                    <a:pt x="1961527" y="603250"/>
                  </a:lnTo>
                  <a:lnTo>
                    <a:pt x="1969757" y="604520"/>
                  </a:lnTo>
                  <a:lnTo>
                    <a:pt x="1971573" y="605790"/>
                  </a:lnTo>
                  <a:lnTo>
                    <a:pt x="1968639" y="607060"/>
                  </a:lnTo>
                  <a:lnTo>
                    <a:pt x="1962632" y="608330"/>
                  </a:lnTo>
                  <a:lnTo>
                    <a:pt x="1982241" y="608330"/>
                  </a:lnTo>
                  <a:lnTo>
                    <a:pt x="1983308" y="609600"/>
                  </a:lnTo>
                  <a:lnTo>
                    <a:pt x="1978685" y="609600"/>
                  </a:lnTo>
                  <a:lnTo>
                    <a:pt x="1977377" y="610870"/>
                  </a:lnTo>
                  <a:lnTo>
                    <a:pt x="1986229" y="610870"/>
                  </a:lnTo>
                  <a:lnTo>
                    <a:pt x="1998624" y="613410"/>
                  </a:lnTo>
                  <a:lnTo>
                    <a:pt x="2011705" y="614680"/>
                  </a:lnTo>
                  <a:lnTo>
                    <a:pt x="2022640" y="614680"/>
                  </a:lnTo>
                  <a:lnTo>
                    <a:pt x="2023643" y="615950"/>
                  </a:lnTo>
                  <a:lnTo>
                    <a:pt x="2052091" y="618490"/>
                  </a:lnTo>
                  <a:lnTo>
                    <a:pt x="2121230" y="622300"/>
                  </a:lnTo>
                  <a:lnTo>
                    <a:pt x="2124049" y="619760"/>
                  </a:lnTo>
                  <a:lnTo>
                    <a:pt x="2138083" y="619760"/>
                  </a:lnTo>
                  <a:lnTo>
                    <a:pt x="2146350" y="618490"/>
                  </a:lnTo>
                  <a:lnTo>
                    <a:pt x="2197671" y="624840"/>
                  </a:lnTo>
                  <a:lnTo>
                    <a:pt x="2208707" y="624840"/>
                  </a:lnTo>
                  <a:lnTo>
                    <a:pt x="2219985" y="626110"/>
                  </a:lnTo>
                  <a:lnTo>
                    <a:pt x="2241905" y="626110"/>
                  </a:lnTo>
                  <a:lnTo>
                    <a:pt x="2244179" y="624840"/>
                  </a:lnTo>
                  <a:lnTo>
                    <a:pt x="2244229" y="623570"/>
                  </a:lnTo>
                  <a:lnTo>
                    <a:pt x="2247874" y="623570"/>
                  </a:lnTo>
                  <a:lnTo>
                    <a:pt x="2253323" y="624840"/>
                  </a:lnTo>
                  <a:lnTo>
                    <a:pt x="2262644" y="626110"/>
                  </a:lnTo>
                  <a:lnTo>
                    <a:pt x="2268664" y="627380"/>
                  </a:lnTo>
                  <a:lnTo>
                    <a:pt x="2264181" y="628650"/>
                  </a:lnTo>
                  <a:lnTo>
                    <a:pt x="2288082" y="628650"/>
                  </a:lnTo>
                  <a:lnTo>
                    <a:pt x="2307856" y="629920"/>
                  </a:lnTo>
                  <a:lnTo>
                    <a:pt x="2358974" y="629920"/>
                  </a:lnTo>
                  <a:lnTo>
                    <a:pt x="2353907" y="628650"/>
                  </a:lnTo>
                  <a:lnTo>
                    <a:pt x="2348166" y="627380"/>
                  </a:lnTo>
                  <a:lnTo>
                    <a:pt x="2351176" y="626110"/>
                  </a:lnTo>
                  <a:lnTo>
                    <a:pt x="2359736" y="626110"/>
                  </a:lnTo>
                  <a:lnTo>
                    <a:pt x="2370582" y="628650"/>
                  </a:lnTo>
                  <a:lnTo>
                    <a:pt x="2369312" y="629920"/>
                  </a:lnTo>
                  <a:lnTo>
                    <a:pt x="2387587" y="629920"/>
                  </a:lnTo>
                  <a:lnTo>
                    <a:pt x="2453119" y="633730"/>
                  </a:lnTo>
                  <a:lnTo>
                    <a:pt x="2474645" y="636270"/>
                  </a:lnTo>
                  <a:lnTo>
                    <a:pt x="2495156" y="636270"/>
                  </a:lnTo>
                  <a:lnTo>
                    <a:pt x="2514181" y="637540"/>
                  </a:lnTo>
                  <a:lnTo>
                    <a:pt x="2531186" y="636270"/>
                  </a:lnTo>
                  <a:lnTo>
                    <a:pt x="2528824" y="636270"/>
                  </a:lnTo>
                  <a:lnTo>
                    <a:pt x="2572524" y="633730"/>
                  </a:lnTo>
                  <a:lnTo>
                    <a:pt x="2579357" y="635000"/>
                  </a:lnTo>
                  <a:lnTo>
                    <a:pt x="2571432" y="636270"/>
                  </a:lnTo>
                  <a:lnTo>
                    <a:pt x="2575306" y="637540"/>
                  </a:lnTo>
                  <a:lnTo>
                    <a:pt x="2607437" y="636270"/>
                  </a:lnTo>
                  <a:lnTo>
                    <a:pt x="2688577" y="636270"/>
                  </a:lnTo>
                  <a:lnTo>
                    <a:pt x="2718549" y="638810"/>
                  </a:lnTo>
                  <a:lnTo>
                    <a:pt x="2758224" y="638810"/>
                  </a:lnTo>
                  <a:lnTo>
                    <a:pt x="2799867" y="637540"/>
                  </a:lnTo>
                  <a:lnTo>
                    <a:pt x="2835757" y="638810"/>
                  </a:lnTo>
                  <a:lnTo>
                    <a:pt x="2833408" y="637540"/>
                  </a:lnTo>
                  <a:lnTo>
                    <a:pt x="2843847" y="636270"/>
                  </a:lnTo>
                  <a:lnTo>
                    <a:pt x="2844596" y="637120"/>
                  </a:lnTo>
                  <a:lnTo>
                    <a:pt x="2848914" y="636270"/>
                  </a:lnTo>
                  <a:lnTo>
                    <a:pt x="2882430" y="635000"/>
                  </a:lnTo>
                  <a:lnTo>
                    <a:pt x="2916390" y="635000"/>
                  </a:lnTo>
                  <a:lnTo>
                    <a:pt x="2950667" y="633730"/>
                  </a:lnTo>
                  <a:lnTo>
                    <a:pt x="3123158" y="633730"/>
                  </a:lnTo>
                  <a:lnTo>
                    <a:pt x="3140760" y="631190"/>
                  </a:lnTo>
                  <a:lnTo>
                    <a:pt x="3150171" y="628650"/>
                  </a:lnTo>
                  <a:lnTo>
                    <a:pt x="3161220" y="626110"/>
                  </a:lnTo>
                  <a:lnTo>
                    <a:pt x="3183763" y="626110"/>
                  </a:lnTo>
                  <a:lnTo>
                    <a:pt x="3172002" y="629920"/>
                  </a:lnTo>
                  <a:lnTo>
                    <a:pt x="3197250" y="627380"/>
                  </a:lnTo>
                  <a:lnTo>
                    <a:pt x="3222764" y="626110"/>
                  </a:lnTo>
                  <a:lnTo>
                    <a:pt x="3273793" y="623570"/>
                  </a:lnTo>
                  <a:lnTo>
                    <a:pt x="3324822" y="621030"/>
                  </a:lnTo>
                  <a:lnTo>
                    <a:pt x="3337382" y="619760"/>
                  </a:lnTo>
                  <a:lnTo>
                    <a:pt x="3349942" y="618490"/>
                  </a:lnTo>
                  <a:lnTo>
                    <a:pt x="3362312" y="617220"/>
                  </a:lnTo>
                  <a:lnTo>
                    <a:pt x="3374694" y="615950"/>
                  </a:lnTo>
                  <a:lnTo>
                    <a:pt x="3370834" y="617220"/>
                  </a:lnTo>
                  <a:lnTo>
                    <a:pt x="3370770" y="618490"/>
                  </a:lnTo>
                  <a:lnTo>
                    <a:pt x="3364369" y="618490"/>
                  </a:lnTo>
                  <a:lnTo>
                    <a:pt x="3378289" y="619760"/>
                  </a:lnTo>
                  <a:lnTo>
                    <a:pt x="3395268" y="618490"/>
                  </a:lnTo>
                  <a:lnTo>
                    <a:pt x="3409658" y="615950"/>
                  </a:lnTo>
                  <a:lnTo>
                    <a:pt x="3415766" y="614680"/>
                  </a:lnTo>
                  <a:lnTo>
                    <a:pt x="3425990" y="613410"/>
                  </a:lnTo>
                  <a:lnTo>
                    <a:pt x="3418230" y="615950"/>
                  </a:lnTo>
                  <a:lnTo>
                    <a:pt x="3424593" y="617220"/>
                  </a:lnTo>
                  <a:lnTo>
                    <a:pt x="3459035" y="613410"/>
                  </a:lnTo>
                  <a:lnTo>
                    <a:pt x="3468116" y="613410"/>
                  </a:lnTo>
                  <a:lnTo>
                    <a:pt x="3460445" y="614680"/>
                  </a:lnTo>
                  <a:lnTo>
                    <a:pt x="3470694" y="613410"/>
                  </a:lnTo>
                  <a:lnTo>
                    <a:pt x="3483826" y="612140"/>
                  </a:lnTo>
                  <a:lnTo>
                    <a:pt x="3493605" y="610870"/>
                  </a:lnTo>
                  <a:lnTo>
                    <a:pt x="3493820" y="609600"/>
                  </a:lnTo>
                  <a:lnTo>
                    <a:pt x="3511905" y="609600"/>
                  </a:lnTo>
                  <a:lnTo>
                    <a:pt x="3529063" y="607060"/>
                  </a:lnTo>
                  <a:lnTo>
                    <a:pt x="3545306" y="605790"/>
                  </a:lnTo>
                  <a:lnTo>
                    <a:pt x="3558946" y="605790"/>
                  </a:lnTo>
                  <a:lnTo>
                    <a:pt x="3558463" y="605904"/>
                  </a:lnTo>
                  <a:lnTo>
                    <a:pt x="3557828" y="606272"/>
                  </a:lnTo>
                  <a:lnTo>
                    <a:pt x="3574351" y="606488"/>
                  </a:lnTo>
                  <a:lnTo>
                    <a:pt x="3569970" y="605726"/>
                  </a:lnTo>
                  <a:lnTo>
                    <a:pt x="3565347" y="605421"/>
                  </a:lnTo>
                  <a:lnTo>
                    <a:pt x="3564229" y="605409"/>
                  </a:lnTo>
                  <a:lnTo>
                    <a:pt x="3572560" y="604520"/>
                  </a:lnTo>
                  <a:lnTo>
                    <a:pt x="3586899" y="603250"/>
                  </a:lnTo>
                  <a:lnTo>
                    <a:pt x="3599573" y="601980"/>
                  </a:lnTo>
                  <a:lnTo>
                    <a:pt x="3606558" y="599440"/>
                  </a:lnTo>
                  <a:lnTo>
                    <a:pt x="3612985" y="601980"/>
                  </a:lnTo>
                  <a:lnTo>
                    <a:pt x="3629660" y="600710"/>
                  </a:lnTo>
                  <a:lnTo>
                    <a:pt x="3649484" y="599440"/>
                  </a:lnTo>
                  <a:lnTo>
                    <a:pt x="3665372" y="596900"/>
                  </a:lnTo>
                  <a:lnTo>
                    <a:pt x="3665258" y="598170"/>
                  </a:lnTo>
                  <a:lnTo>
                    <a:pt x="3673652" y="598170"/>
                  </a:lnTo>
                  <a:lnTo>
                    <a:pt x="3673068" y="599440"/>
                  </a:lnTo>
                  <a:lnTo>
                    <a:pt x="3685794" y="598170"/>
                  </a:lnTo>
                  <a:lnTo>
                    <a:pt x="3696271" y="596900"/>
                  </a:lnTo>
                  <a:lnTo>
                    <a:pt x="3702812" y="595630"/>
                  </a:lnTo>
                  <a:lnTo>
                    <a:pt x="3703726" y="594360"/>
                  </a:lnTo>
                  <a:lnTo>
                    <a:pt x="3728224" y="594360"/>
                  </a:lnTo>
                  <a:lnTo>
                    <a:pt x="3751199" y="590550"/>
                  </a:lnTo>
                  <a:lnTo>
                    <a:pt x="3771519" y="588010"/>
                  </a:lnTo>
                  <a:lnTo>
                    <a:pt x="3788041" y="589280"/>
                  </a:lnTo>
                  <a:lnTo>
                    <a:pt x="3864178" y="579120"/>
                  </a:lnTo>
                  <a:lnTo>
                    <a:pt x="3874478" y="577850"/>
                  </a:lnTo>
                  <a:lnTo>
                    <a:pt x="3936339" y="570230"/>
                  </a:lnTo>
                  <a:lnTo>
                    <a:pt x="3927678" y="574040"/>
                  </a:lnTo>
                  <a:lnTo>
                    <a:pt x="3910038" y="575310"/>
                  </a:lnTo>
                  <a:lnTo>
                    <a:pt x="3893096" y="577850"/>
                  </a:lnTo>
                  <a:lnTo>
                    <a:pt x="3886555" y="580390"/>
                  </a:lnTo>
                  <a:lnTo>
                    <a:pt x="3917099" y="576580"/>
                  </a:lnTo>
                  <a:lnTo>
                    <a:pt x="3944035" y="571500"/>
                  </a:lnTo>
                  <a:lnTo>
                    <a:pt x="3953002" y="570230"/>
                  </a:lnTo>
                  <a:lnTo>
                    <a:pt x="3970947" y="567690"/>
                  </a:lnTo>
                  <a:lnTo>
                    <a:pt x="4001439" y="565150"/>
                  </a:lnTo>
                  <a:lnTo>
                    <a:pt x="4005288" y="565150"/>
                  </a:lnTo>
                  <a:lnTo>
                    <a:pt x="4002151" y="566420"/>
                  </a:lnTo>
                  <a:lnTo>
                    <a:pt x="3996118" y="567690"/>
                  </a:lnTo>
                  <a:lnTo>
                    <a:pt x="3991292" y="568960"/>
                  </a:lnTo>
                  <a:lnTo>
                    <a:pt x="4024312" y="565150"/>
                  </a:lnTo>
                  <a:lnTo>
                    <a:pt x="4035006" y="563880"/>
                  </a:lnTo>
                  <a:lnTo>
                    <a:pt x="4087469" y="557530"/>
                  </a:lnTo>
                  <a:lnTo>
                    <a:pt x="4102557" y="554990"/>
                  </a:lnTo>
                  <a:lnTo>
                    <a:pt x="4117644" y="552450"/>
                  </a:lnTo>
                  <a:lnTo>
                    <a:pt x="4117568" y="553720"/>
                  </a:lnTo>
                  <a:lnTo>
                    <a:pt x="4118940" y="553720"/>
                  </a:lnTo>
                  <a:lnTo>
                    <a:pt x="4118610" y="552450"/>
                  </a:lnTo>
                  <a:lnTo>
                    <a:pt x="4118292" y="551180"/>
                  </a:lnTo>
                  <a:lnTo>
                    <a:pt x="4129494" y="547370"/>
                  </a:lnTo>
                  <a:lnTo>
                    <a:pt x="4134116" y="546100"/>
                  </a:lnTo>
                  <a:lnTo>
                    <a:pt x="4138739" y="544830"/>
                  </a:lnTo>
                  <a:lnTo>
                    <a:pt x="4143349" y="543560"/>
                  </a:lnTo>
                  <a:lnTo>
                    <a:pt x="4150626" y="541020"/>
                  </a:lnTo>
                  <a:lnTo>
                    <a:pt x="4151160" y="544830"/>
                  </a:lnTo>
                  <a:lnTo>
                    <a:pt x="4173664" y="544830"/>
                  </a:lnTo>
                  <a:lnTo>
                    <a:pt x="4169880" y="548640"/>
                  </a:lnTo>
                  <a:lnTo>
                    <a:pt x="4175010" y="547370"/>
                  </a:lnTo>
                  <a:lnTo>
                    <a:pt x="4181386" y="546100"/>
                  </a:lnTo>
                  <a:lnTo>
                    <a:pt x="4180027" y="544830"/>
                  </a:lnTo>
                  <a:lnTo>
                    <a:pt x="4190276" y="544830"/>
                  </a:lnTo>
                  <a:lnTo>
                    <a:pt x="4182694" y="547370"/>
                  </a:lnTo>
                  <a:lnTo>
                    <a:pt x="4197654" y="544830"/>
                  </a:lnTo>
                  <a:lnTo>
                    <a:pt x="4205224" y="542290"/>
                  </a:lnTo>
                  <a:lnTo>
                    <a:pt x="4225887" y="538480"/>
                  </a:lnTo>
                  <a:lnTo>
                    <a:pt x="4225925" y="539750"/>
                  </a:lnTo>
                  <a:lnTo>
                    <a:pt x="4220832" y="541020"/>
                  </a:lnTo>
                  <a:lnTo>
                    <a:pt x="4218330" y="542290"/>
                  </a:lnTo>
                  <a:lnTo>
                    <a:pt x="4227982" y="539750"/>
                  </a:lnTo>
                  <a:lnTo>
                    <a:pt x="4233227" y="538480"/>
                  </a:lnTo>
                  <a:lnTo>
                    <a:pt x="4238472" y="537210"/>
                  </a:lnTo>
                  <a:lnTo>
                    <a:pt x="4250639" y="534670"/>
                  </a:lnTo>
                  <a:lnTo>
                    <a:pt x="4265333" y="533400"/>
                  </a:lnTo>
                  <a:lnTo>
                    <a:pt x="4264101" y="534670"/>
                  </a:lnTo>
                  <a:lnTo>
                    <a:pt x="4266704" y="534670"/>
                  </a:lnTo>
                  <a:lnTo>
                    <a:pt x="4260278" y="535940"/>
                  </a:lnTo>
                  <a:lnTo>
                    <a:pt x="4273258" y="533400"/>
                  </a:lnTo>
                  <a:lnTo>
                    <a:pt x="4286237" y="530860"/>
                  </a:lnTo>
                  <a:lnTo>
                    <a:pt x="4302341" y="528320"/>
                  </a:lnTo>
                  <a:lnTo>
                    <a:pt x="4310380" y="527050"/>
                  </a:lnTo>
                  <a:lnTo>
                    <a:pt x="4316603" y="525780"/>
                  </a:lnTo>
                  <a:lnTo>
                    <a:pt x="4335246" y="521970"/>
                  </a:lnTo>
                  <a:lnTo>
                    <a:pt x="4363339" y="519430"/>
                  </a:lnTo>
                  <a:lnTo>
                    <a:pt x="4360773" y="521970"/>
                  </a:lnTo>
                  <a:lnTo>
                    <a:pt x="4366387" y="521970"/>
                  </a:lnTo>
                  <a:lnTo>
                    <a:pt x="4374642" y="520700"/>
                  </a:lnTo>
                  <a:lnTo>
                    <a:pt x="4379963" y="521970"/>
                  </a:lnTo>
                  <a:lnTo>
                    <a:pt x="4387164" y="520700"/>
                  </a:lnTo>
                  <a:lnTo>
                    <a:pt x="4394365" y="519430"/>
                  </a:lnTo>
                  <a:lnTo>
                    <a:pt x="4401578" y="518160"/>
                  </a:lnTo>
                  <a:close/>
                </a:path>
                <a:path w="5761355" h="638809">
                  <a:moveTo>
                    <a:pt x="4470451" y="490220"/>
                  </a:moveTo>
                  <a:lnTo>
                    <a:pt x="4462259" y="490220"/>
                  </a:lnTo>
                  <a:lnTo>
                    <a:pt x="4459808" y="491490"/>
                  </a:lnTo>
                  <a:lnTo>
                    <a:pt x="4449610" y="492760"/>
                  </a:lnTo>
                  <a:lnTo>
                    <a:pt x="4453204" y="492760"/>
                  </a:lnTo>
                  <a:lnTo>
                    <a:pt x="4455020" y="492760"/>
                  </a:lnTo>
                  <a:lnTo>
                    <a:pt x="4448810" y="494004"/>
                  </a:lnTo>
                  <a:lnTo>
                    <a:pt x="4449737" y="494195"/>
                  </a:lnTo>
                  <a:lnTo>
                    <a:pt x="4453687" y="493572"/>
                  </a:lnTo>
                  <a:lnTo>
                    <a:pt x="4455299" y="493026"/>
                  </a:lnTo>
                  <a:lnTo>
                    <a:pt x="4455414" y="492760"/>
                  </a:lnTo>
                  <a:lnTo>
                    <a:pt x="4461967" y="491490"/>
                  </a:lnTo>
                  <a:lnTo>
                    <a:pt x="4470451" y="490220"/>
                  </a:lnTo>
                  <a:close/>
                </a:path>
                <a:path w="5761355" h="638809">
                  <a:moveTo>
                    <a:pt x="4968849" y="409676"/>
                  </a:moveTo>
                  <a:lnTo>
                    <a:pt x="4954829" y="411264"/>
                  </a:lnTo>
                  <a:lnTo>
                    <a:pt x="4954079" y="412559"/>
                  </a:lnTo>
                  <a:lnTo>
                    <a:pt x="4962068" y="410730"/>
                  </a:lnTo>
                  <a:lnTo>
                    <a:pt x="4968849" y="409676"/>
                  </a:lnTo>
                  <a:close/>
                </a:path>
                <a:path w="5761355" h="638809">
                  <a:moveTo>
                    <a:pt x="4974285" y="409041"/>
                  </a:moveTo>
                  <a:lnTo>
                    <a:pt x="4972786" y="409105"/>
                  </a:lnTo>
                  <a:lnTo>
                    <a:pt x="4970907" y="409333"/>
                  </a:lnTo>
                  <a:lnTo>
                    <a:pt x="4968849" y="409676"/>
                  </a:lnTo>
                  <a:lnTo>
                    <a:pt x="4974285" y="409041"/>
                  </a:lnTo>
                  <a:close/>
                </a:path>
                <a:path w="5761355" h="638809">
                  <a:moveTo>
                    <a:pt x="5070500" y="385318"/>
                  </a:moveTo>
                  <a:lnTo>
                    <a:pt x="5070119" y="384962"/>
                  </a:lnTo>
                  <a:lnTo>
                    <a:pt x="5069408" y="384708"/>
                  </a:lnTo>
                  <a:lnTo>
                    <a:pt x="5068684" y="384632"/>
                  </a:lnTo>
                  <a:lnTo>
                    <a:pt x="5068773" y="384987"/>
                  </a:lnTo>
                  <a:lnTo>
                    <a:pt x="5069459" y="385191"/>
                  </a:lnTo>
                  <a:lnTo>
                    <a:pt x="5070500" y="385318"/>
                  </a:lnTo>
                  <a:close/>
                </a:path>
                <a:path w="5761355" h="638809">
                  <a:moveTo>
                    <a:pt x="5100510" y="382270"/>
                  </a:moveTo>
                  <a:lnTo>
                    <a:pt x="5091709" y="384810"/>
                  </a:lnTo>
                  <a:lnTo>
                    <a:pt x="5094351" y="384810"/>
                  </a:lnTo>
                  <a:lnTo>
                    <a:pt x="5096865" y="384810"/>
                  </a:lnTo>
                  <a:lnTo>
                    <a:pt x="5100510" y="382270"/>
                  </a:lnTo>
                  <a:close/>
                </a:path>
                <a:path w="5761355" h="638809">
                  <a:moveTo>
                    <a:pt x="5286603" y="348449"/>
                  </a:moveTo>
                  <a:lnTo>
                    <a:pt x="5273040" y="350520"/>
                  </a:lnTo>
                  <a:lnTo>
                    <a:pt x="5272849" y="353060"/>
                  </a:lnTo>
                  <a:lnTo>
                    <a:pt x="5284775" y="349250"/>
                  </a:lnTo>
                  <a:lnTo>
                    <a:pt x="5286603" y="348449"/>
                  </a:lnTo>
                  <a:close/>
                </a:path>
                <a:path w="5761355" h="638809">
                  <a:moveTo>
                    <a:pt x="5289664" y="347980"/>
                  </a:moveTo>
                  <a:lnTo>
                    <a:pt x="5288356" y="347687"/>
                  </a:lnTo>
                  <a:lnTo>
                    <a:pt x="5286603" y="348449"/>
                  </a:lnTo>
                  <a:lnTo>
                    <a:pt x="5289664" y="347980"/>
                  </a:lnTo>
                  <a:close/>
                </a:path>
                <a:path w="5761355" h="638809">
                  <a:moveTo>
                    <a:pt x="5476684" y="300990"/>
                  </a:moveTo>
                  <a:lnTo>
                    <a:pt x="5473497" y="302260"/>
                  </a:lnTo>
                  <a:lnTo>
                    <a:pt x="5475948" y="302260"/>
                  </a:lnTo>
                  <a:lnTo>
                    <a:pt x="5476684" y="300990"/>
                  </a:lnTo>
                  <a:close/>
                </a:path>
                <a:path w="5761355" h="638809">
                  <a:moveTo>
                    <a:pt x="5480774" y="302260"/>
                  </a:moveTo>
                  <a:lnTo>
                    <a:pt x="5475948" y="302260"/>
                  </a:lnTo>
                  <a:lnTo>
                    <a:pt x="5474500" y="304800"/>
                  </a:lnTo>
                  <a:lnTo>
                    <a:pt x="5480774" y="302260"/>
                  </a:lnTo>
                  <a:close/>
                </a:path>
                <a:path w="5761355" h="638809">
                  <a:moveTo>
                    <a:pt x="5629643" y="238760"/>
                  </a:moveTo>
                  <a:lnTo>
                    <a:pt x="5620410" y="241300"/>
                  </a:lnTo>
                  <a:lnTo>
                    <a:pt x="5621642" y="241566"/>
                  </a:lnTo>
                  <a:lnTo>
                    <a:pt x="5629643" y="238760"/>
                  </a:lnTo>
                  <a:close/>
                </a:path>
                <a:path w="5761355" h="638809">
                  <a:moveTo>
                    <a:pt x="5638139" y="237490"/>
                  </a:moveTo>
                  <a:lnTo>
                    <a:pt x="5636882" y="237490"/>
                  </a:lnTo>
                  <a:lnTo>
                    <a:pt x="5636552" y="238201"/>
                  </a:lnTo>
                  <a:lnTo>
                    <a:pt x="5638139" y="237490"/>
                  </a:lnTo>
                  <a:close/>
                </a:path>
                <a:path w="5761355" h="638809">
                  <a:moveTo>
                    <a:pt x="5738139" y="205740"/>
                  </a:moveTo>
                  <a:lnTo>
                    <a:pt x="5725998" y="208280"/>
                  </a:lnTo>
                  <a:lnTo>
                    <a:pt x="5710225" y="214630"/>
                  </a:lnTo>
                  <a:lnTo>
                    <a:pt x="5692914" y="223520"/>
                  </a:lnTo>
                  <a:lnTo>
                    <a:pt x="5676227" y="231140"/>
                  </a:lnTo>
                  <a:lnTo>
                    <a:pt x="5683339" y="223520"/>
                  </a:lnTo>
                  <a:lnTo>
                    <a:pt x="5670029" y="231140"/>
                  </a:lnTo>
                  <a:lnTo>
                    <a:pt x="5663196" y="234950"/>
                  </a:lnTo>
                  <a:lnTo>
                    <a:pt x="5658231" y="234950"/>
                  </a:lnTo>
                  <a:lnTo>
                    <a:pt x="5654256" y="233680"/>
                  </a:lnTo>
                  <a:lnTo>
                    <a:pt x="5664416" y="229870"/>
                  </a:lnTo>
                  <a:lnTo>
                    <a:pt x="5655538" y="232410"/>
                  </a:lnTo>
                  <a:lnTo>
                    <a:pt x="5645582" y="236220"/>
                  </a:lnTo>
                  <a:lnTo>
                    <a:pt x="5637860" y="238760"/>
                  </a:lnTo>
                  <a:lnTo>
                    <a:pt x="5636298" y="238760"/>
                  </a:lnTo>
                  <a:lnTo>
                    <a:pt x="5636552" y="238201"/>
                  </a:lnTo>
                  <a:lnTo>
                    <a:pt x="5623877" y="243840"/>
                  </a:lnTo>
                  <a:lnTo>
                    <a:pt x="5626443" y="242570"/>
                  </a:lnTo>
                  <a:lnTo>
                    <a:pt x="5621642" y="241566"/>
                  </a:lnTo>
                  <a:lnTo>
                    <a:pt x="5597322" y="250190"/>
                  </a:lnTo>
                  <a:lnTo>
                    <a:pt x="5586158" y="255270"/>
                  </a:lnTo>
                  <a:lnTo>
                    <a:pt x="5577154" y="257810"/>
                  </a:lnTo>
                  <a:lnTo>
                    <a:pt x="5579262" y="256540"/>
                  </a:lnTo>
                  <a:lnTo>
                    <a:pt x="5563070" y="262890"/>
                  </a:lnTo>
                  <a:lnTo>
                    <a:pt x="5561000" y="265430"/>
                  </a:lnTo>
                  <a:lnTo>
                    <a:pt x="5560771" y="266700"/>
                  </a:lnTo>
                  <a:lnTo>
                    <a:pt x="5550103" y="273050"/>
                  </a:lnTo>
                  <a:lnTo>
                    <a:pt x="5529021" y="271780"/>
                  </a:lnTo>
                  <a:lnTo>
                    <a:pt x="5526329" y="275590"/>
                  </a:lnTo>
                  <a:lnTo>
                    <a:pt x="5514835" y="278130"/>
                  </a:lnTo>
                  <a:lnTo>
                    <a:pt x="5515864" y="276860"/>
                  </a:lnTo>
                  <a:lnTo>
                    <a:pt x="5510454" y="279400"/>
                  </a:lnTo>
                  <a:lnTo>
                    <a:pt x="5511228" y="280670"/>
                  </a:lnTo>
                  <a:lnTo>
                    <a:pt x="5513121" y="280670"/>
                  </a:lnTo>
                  <a:lnTo>
                    <a:pt x="5511050" y="281940"/>
                  </a:lnTo>
                  <a:lnTo>
                    <a:pt x="5494985" y="285750"/>
                  </a:lnTo>
                  <a:lnTo>
                    <a:pt x="5477942" y="290830"/>
                  </a:lnTo>
                  <a:lnTo>
                    <a:pt x="5463438" y="295910"/>
                  </a:lnTo>
                  <a:lnTo>
                    <a:pt x="5454967" y="294640"/>
                  </a:lnTo>
                  <a:lnTo>
                    <a:pt x="5454993" y="297180"/>
                  </a:lnTo>
                  <a:lnTo>
                    <a:pt x="5459438" y="295910"/>
                  </a:lnTo>
                  <a:lnTo>
                    <a:pt x="5461381" y="295910"/>
                  </a:lnTo>
                  <a:lnTo>
                    <a:pt x="5453900" y="299720"/>
                  </a:lnTo>
                  <a:lnTo>
                    <a:pt x="5447068" y="298450"/>
                  </a:lnTo>
                  <a:lnTo>
                    <a:pt x="5437683" y="302260"/>
                  </a:lnTo>
                  <a:lnTo>
                    <a:pt x="5426341" y="306070"/>
                  </a:lnTo>
                  <a:lnTo>
                    <a:pt x="5413616" y="308610"/>
                  </a:lnTo>
                  <a:lnTo>
                    <a:pt x="5418480" y="306070"/>
                  </a:lnTo>
                  <a:lnTo>
                    <a:pt x="5423535" y="303530"/>
                  </a:lnTo>
                  <a:lnTo>
                    <a:pt x="5416880" y="303530"/>
                  </a:lnTo>
                  <a:lnTo>
                    <a:pt x="5407698" y="308610"/>
                  </a:lnTo>
                  <a:lnTo>
                    <a:pt x="5395138" y="311150"/>
                  </a:lnTo>
                  <a:lnTo>
                    <a:pt x="5381637" y="313690"/>
                  </a:lnTo>
                  <a:lnTo>
                    <a:pt x="5369585" y="317500"/>
                  </a:lnTo>
                  <a:lnTo>
                    <a:pt x="5364569" y="320040"/>
                  </a:lnTo>
                  <a:lnTo>
                    <a:pt x="5333593" y="328930"/>
                  </a:lnTo>
                  <a:lnTo>
                    <a:pt x="5314950" y="334010"/>
                  </a:lnTo>
                  <a:lnTo>
                    <a:pt x="5307927" y="335280"/>
                  </a:lnTo>
                  <a:lnTo>
                    <a:pt x="5289588" y="339090"/>
                  </a:lnTo>
                  <a:lnTo>
                    <a:pt x="5266753" y="344170"/>
                  </a:lnTo>
                  <a:lnTo>
                    <a:pt x="5246230" y="347980"/>
                  </a:lnTo>
                  <a:lnTo>
                    <a:pt x="5246751" y="346710"/>
                  </a:lnTo>
                  <a:lnTo>
                    <a:pt x="5240820" y="350520"/>
                  </a:lnTo>
                  <a:lnTo>
                    <a:pt x="5229885" y="354330"/>
                  </a:lnTo>
                  <a:lnTo>
                    <a:pt x="5203050" y="361950"/>
                  </a:lnTo>
                  <a:lnTo>
                    <a:pt x="5203190" y="359410"/>
                  </a:lnTo>
                  <a:lnTo>
                    <a:pt x="5206035" y="356870"/>
                  </a:lnTo>
                  <a:lnTo>
                    <a:pt x="5214975" y="354330"/>
                  </a:lnTo>
                  <a:lnTo>
                    <a:pt x="5199037" y="358140"/>
                  </a:lnTo>
                  <a:lnTo>
                    <a:pt x="5195557" y="360680"/>
                  </a:lnTo>
                  <a:lnTo>
                    <a:pt x="5190731" y="361950"/>
                  </a:lnTo>
                  <a:lnTo>
                    <a:pt x="5180508" y="364490"/>
                  </a:lnTo>
                  <a:lnTo>
                    <a:pt x="5183860" y="360680"/>
                  </a:lnTo>
                  <a:lnTo>
                    <a:pt x="5167947" y="365760"/>
                  </a:lnTo>
                  <a:lnTo>
                    <a:pt x="5151488" y="369570"/>
                  </a:lnTo>
                  <a:lnTo>
                    <a:pt x="5133784" y="374650"/>
                  </a:lnTo>
                  <a:lnTo>
                    <a:pt x="5114125" y="378460"/>
                  </a:lnTo>
                  <a:lnTo>
                    <a:pt x="5116931" y="379730"/>
                  </a:lnTo>
                  <a:lnTo>
                    <a:pt x="5121897" y="382270"/>
                  </a:lnTo>
                  <a:lnTo>
                    <a:pt x="5121668" y="384810"/>
                  </a:lnTo>
                  <a:lnTo>
                    <a:pt x="5108918" y="388620"/>
                  </a:lnTo>
                  <a:lnTo>
                    <a:pt x="5107533" y="387350"/>
                  </a:lnTo>
                  <a:lnTo>
                    <a:pt x="5105946" y="386080"/>
                  </a:lnTo>
                  <a:lnTo>
                    <a:pt x="5113401" y="383540"/>
                  </a:lnTo>
                  <a:lnTo>
                    <a:pt x="5110950" y="383540"/>
                  </a:lnTo>
                  <a:lnTo>
                    <a:pt x="5104790" y="386080"/>
                  </a:lnTo>
                  <a:lnTo>
                    <a:pt x="5099647" y="387350"/>
                  </a:lnTo>
                  <a:lnTo>
                    <a:pt x="5110721" y="382270"/>
                  </a:lnTo>
                  <a:lnTo>
                    <a:pt x="5104244" y="383540"/>
                  </a:lnTo>
                  <a:lnTo>
                    <a:pt x="5101653" y="384810"/>
                  </a:lnTo>
                  <a:lnTo>
                    <a:pt x="5099558" y="386080"/>
                  </a:lnTo>
                  <a:lnTo>
                    <a:pt x="5094592" y="387350"/>
                  </a:lnTo>
                  <a:lnTo>
                    <a:pt x="5094351" y="384810"/>
                  </a:lnTo>
                  <a:lnTo>
                    <a:pt x="5086883" y="387350"/>
                  </a:lnTo>
                  <a:lnTo>
                    <a:pt x="5087975" y="384810"/>
                  </a:lnTo>
                  <a:lnTo>
                    <a:pt x="5083060" y="384810"/>
                  </a:lnTo>
                  <a:lnTo>
                    <a:pt x="5075618" y="386080"/>
                  </a:lnTo>
                  <a:lnTo>
                    <a:pt x="5070500" y="386080"/>
                  </a:lnTo>
                  <a:lnTo>
                    <a:pt x="5071707" y="387350"/>
                  </a:lnTo>
                  <a:lnTo>
                    <a:pt x="5071084" y="388620"/>
                  </a:lnTo>
                  <a:lnTo>
                    <a:pt x="5062867" y="391160"/>
                  </a:lnTo>
                  <a:lnTo>
                    <a:pt x="5052492" y="392430"/>
                  </a:lnTo>
                  <a:lnTo>
                    <a:pt x="5049418" y="392430"/>
                  </a:lnTo>
                  <a:lnTo>
                    <a:pt x="5047983" y="391160"/>
                  </a:lnTo>
                  <a:lnTo>
                    <a:pt x="5042446" y="391160"/>
                  </a:lnTo>
                  <a:lnTo>
                    <a:pt x="5037582" y="393700"/>
                  </a:lnTo>
                  <a:lnTo>
                    <a:pt x="5023688" y="394970"/>
                  </a:lnTo>
                  <a:lnTo>
                    <a:pt x="5023955" y="398780"/>
                  </a:lnTo>
                  <a:lnTo>
                    <a:pt x="5017706" y="400050"/>
                  </a:lnTo>
                  <a:lnTo>
                    <a:pt x="5016271" y="398780"/>
                  </a:lnTo>
                  <a:lnTo>
                    <a:pt x="5013693" y="398780"/>
                  </a:lnTo>
                  <a:lnTo>
                    <a:pt x="5001323" y="401320"/>
                  </a:lnTo>
                  <a:lnTo>
                    <a:pt x="4985524" y="405130"/>
                  </a:lnTo>
                  <a:lnTo>
                    <a:pt x="4974209" y="407670"/>
                  </a:lnTo>
                  <a:lnTo>
                    <a:pt x="4975237" y="408940"/>
                  </a:lnTo>
                  <a:lnTo>
                    <a:pt x="4978133" y="408940"/>
                  </a:lnTo>
                  <a:lnTo>
                    <a:pt x="4976342" y="410210"/>
                  </a:lnTo>
                  <a:lnTo>
                    <a:pt x="4948885" y="416560"/>
                  </a:lnTo>
                  <a:lnTo>
                    <a:pt x="4920627" y="420370"/>
                  </a:lnTo>
                  <a:lnTo>
                    <a:pt x="4864874" y="430530"/>
                  </a:lnTo>
                  <a:lnTo>
                    <a:pt x="4864747" y="429260"/>
                  </a:lnTo>
                  <a:lnTo>
                    <a:pt x="4830940" y="436880"/>
                  </a:lnTo>
                  <a:lnTo>
                    <a:pt x="4815040" y="440690"/>
                  </a:lnTo>
                  <a:lnTo>
                    <a:pt x="4795507" y="444500"/>
                  </a:lnTo>
                  <a:lnTo>
                    <a:pt x="4786515" y="444500"/>
                  </a:lnTo>
                  <a:lnTo>
                    <a:pt x="4789030" y="443230"/>
                  </a:lnTo>
                  <a:lnTo>
                    <a:pt x="4778946" y="445770"/>
                  </a:lnTo>
                  <a:lnTo>
                    <a:pt x="4770894" y="447040"/>
                  </a:lnTo>
                  <a:lnTo>
                    <a:pt x="4761395" y="448310"/>
                  </a:lnTo>
                  <a:lnTo>
                    <a:pt x="4746955" y="450850"/>
                  </a:lnTo>
                  <a:lnTo>
                    <a:pt x="4753229" y="448310"/>
                  </a:lnTo>
                  <a:lnTo>
                    <a:pt x="4753788" y="448310"/>
                  </a:lnTo>
                  <a:lnTo>
                    <a:pt x="4763694" y="445770"/>
                  </a:lnTo>
                  <a:lnTo>
                    <a:pt x="4739462" y="449580"/>
                  </a:lnTo>
                  <a:lnTo>
                    <a:pt x="4728642" y="450850"/>
                  </a:lnTo>
                  <a:lnTo>
                    <a:pt x="4714456" y="454660"/>
                  </a:lnTo>
                  <a:lnTo>
                    <a:pt x="4714811" y="453390"/>
                  </a:lnTo>
                  <a:lnTo>
                    <a:pt x="4707623" y="453390"/>
                  </a:lnTo>
                  <a:lnTo>
                    <a:pt x="4697158" y="454660"/>
                  </a:lnTo>
                  <a:lnTo>
                    <a:pt x="4687684" y="455930"/>
                  </a:lnTo>
                  <a:lnTo>
                    <a:pt x="4703026" y="455930"/>
                  </a:lnTo>
                  <a:lnTo>
                    <a:pt x="4694707" y="457200"/>
                  </a:lnTo>
                  <a:lnTo>
                    <a:pt x="4671352" y="461010"/>
                  </a:lnTo>
                  <a:lnTo>
                    <a:pt x="4676292" y="457200"/>
                  </a:lnTo>
                  <a:lnTo>
                    <a:pt x="4644771" y="461010"/>
                  </a:lnTo>
                  <a:lnTo>
                    <a:pt x="4616247" y="467360"/>
                  </a:lnTo>
                  <a:lnTo>
                    <a:pt x="4589589" y="472440"/>
                  </a:lnTo>
                  <a:lnTo>
                    <a:pt x="4563656" y="474980"/>
                  </a:lnTo>
                  <a:lnTo>
                    <a:pt x="4562513" y="476250"/>
                  </a:lnTo>
                  <a:lnTo>
                    <a:pt x="4570247" y="474980"/>
                  </a:lnTo>
                  <a:lnTo>
                    <a:pt x="4578235" y="474980"/>
                  </a:lnTo>
                  <a:lnTo>
                    <a:pt x="4577816" y="476250"/>
                  </a:lnTo>
                  <a:lnTo>
                    <a:pt x="4548352" y="478790"/>
                  </a:lnTo>
                  <a:lnTo>
                    <a:pt x="4529353" y="478790"/>
                  </a:lnTo>
                  <a:lnTo>
                    <a:pt x="4513161" y="481330"/>
                  </a:lnTo>
                  <a:lnTo>
                    <a:pt x="4502632" y="483870"/>
                  </a:lnTo>
                  <a:lnTo>
                    <a:pt x="4491888" y="487680"/>
                  </a:lnTo>
                  <a:lnTo>
                    <a:pt x="4475023" y="490220"/>
                  </a:lnTo>
                  <a:lnTo>
                    <a:pt x="4477550" y="491490"/>
                  </a:lnTo>
                  <a:lnTo>
                    <a:pt x="4477715" y="492760"/>
                  </a:lnTo>
                  <a:lnTo>
                    <a:pt x="4473118" y="495300"/>
                  </a:lnTo>
                  <a:lnTo>
                    <a:pt x="4461357" y="497840"/>
                  </a:lnTo>
                  <a:lnTo>
                    <a:pt x="4448949" y="499110"/>
                  </a:lnTo>
                  <a:lnTo>
                    <a:pt x="4442460" y="497840"/>
                  </a:lnTo>
                  <a:lnTo>
                    <a:pt x="4442168" y="495300"/>
                  </a:lnTo>
                  <a:lnTo>
                    <a:pt x="4448353" y="494030"/>
                  </a:lnTo>
                  <a:lnTo>
                    <a:pt x="4428833" y="494030"/>
                  </a:lnTo>
                  <a:lnTo>
                    <a:pt x="4420730" y="494030"/>
                  </a:lnTo>
                  <a:lnTo>
                    <a:pt x="4420540" y="495300"/>
                  </a:lnTo>
                  <a:lnTo>
                    <a:pt x="4433113" y="495300"/>
                  </a:lnTo>
                  <a:lnTo>
                    <a:pt x="4399559" y="497840"/>
                  </a:lnTo>
                  <a:lnTo>
                    <a:pt x="4383735" y="500380"/>
                  </a:lnTo>
                  <a:lnTo>
                    <a:pt x="4365498" y="502920"/>
                  </a:lnTo>
                  <a:lnTo>
                    <a:pt x="4373969" y="502920"/>
                  </a:lnTo>
                  <a:lnTo>
                    <a:pt x="4369727" y="504190"/>
                  </a:lnTo>
                  <a:lnTo>
                    <a:pt x="4349991" y="506730"/>
                  </a:lnTo>
                  <a:lnTo>
                    <a:pt x="4343095" y="508000"/>
                  </a:lnTo>
                  <a:lnTo>
                    <a:pt x="4338625" y="510540"/>
                  </a:lnTo>
                  <a:lnTo>
                    <a:pt x="4326166" y="513080"/>
                  </a:lnTo>
                  <a:lnTo>
                    <a:pt x="4320019" y="511810"/>
                  </a:lnTo>
                  <a:lnTo>
                    <a:pt x="4319498" y="510540"/>
                  </a:lnTo>
                  <a:lnTo>
                    <a:pt x="4316869" y="510540"/>
                  </a:lnTo>
                  <a:lnTo>
                    <a:pt x="4304398" y="513080"/>
                  </a:lnTo>
                  <a:lnTo>
                    <a:pt x="4296905" y="513080"/>
                  </a:lnTo>
                  <a:lnTo>
                    <a:pt x="4297045" y="511810"/>
                  </a:lnTo>
                  <a:lnTo>
                    <a:pt x="4301477" y="509270"/>
                  </a:lnTo>
                  <a:lnTo>
                    <a:pt x="4306887" y="508000"/>
                  </a:lnTo>
                  <a:lnTo>
                    <a:pt x="4289310" y="510540"/>
                  </a:lnTo>
                  <a:lnTo>
                    <a:pt x="4273143" y="511810"/>
                  </a:lnTo>
                  <a:lnTo>
                    <a:pt x="4258869" y="513080"/>
                  </a:lnTo>
                  <a:lnTo>
                    <a:pt x="4247007" y="513080"/>
                  </a:lnTo>
                  <a:lnTo>
                    <a:pt x="4259758" y="510540"/>
                  </a:lnTo>
                  <a:lnTo>
                    <a:pt x="4252138" y="511810"/>
                  </a:lnTo>
                  <a:lnTo>
                    <a:pt x="4239399" y="514350"/>
                  </a:lnTo>
                  <a:lnTo>
                    <a:pt x="4247045" y="515620"/>
                  </a:lnTo>
                  <a:lnTo>
                    <a:pt x="4406443" y="515620"/>
                  </a:lnTo>
                  <a:lnTo>
                    <a:pt x="4419574" y="513080"/>
                  </a:lnTo>
                  <a:lnTo>
                    <a:pt x="4432236" y="510540"/>
                  </a:lnTo>
                  <a:lnTo>
                    <a:pt x="4444695" y="509270"/>
                  </a:lnTo>
                  <a:lnTo>
                    <a:pt x="4430738" y="511810"/>
                  </a:lnTo>
                  <a:lnTo>
                    <a:pt x="4448556" y="509270"/>
                  </a:lnTo>
                  <a:lnTo>
                    <a:pt x="4457471" y="508000"/>
                  </a:lnTo>
                  <a:lnTo>
                    <a:pt x="4466374" y="506730"/>
                  </a:lnTo>
                  <a:lnTo>
                    <a:pt x="4445952" y="508000"/>
                  </a:lnTo>
                  <a:lnTo>
                    <a:pt x="4453941" y="505460"/>
                  </a:lnTo>
                  <a:lnTo>
                    <a:pt x="4454893" y="504190"/>
                  </a:lnTo>
                  <a:lnTo>
                    <a:pt x="4457077" y="502920"/>
                  </a:lnTo>
                  <a:lnTo>
                    <a:pt x="4468711" y="501650"/>
                  </a:lnTo>
                  <a:lnTo>
                    <a:pt x="4469701" y="501650"/>
                  </a:lnTo>
                  <a:lnTo>
                    <a:pt x="4477601" y="500380"/>
                  </a:lnTo>
                  <a:lnTo>
                    <a:pt x="4488383" y="499110"/>
                  </a:lnTo>
                  <a:lnTo>
                    <a:pt x="4497933" y="499110"/>
                  </a:lnTo>
                  <a:lnTo>
                    <a:pt x="4504969" y="497840"/>
                  </a:lnTo>
                  <a:lnTo>
                    <a:pt x="4512538" y="495300"/>
                  </a:lnTo>
                  <a:lnTo>
                    <a:pt x="4521022" y="494030"/>
                  </a:lnTo>
                  <a:lnTo>
                    <a:pt x="4530864" y="492760"/>
                  </a:lnTo>
                  <a:lnTo>
                    <a:pt x="4534713" y="494030"/>
                  </a:lnTo>
                  <a:lnTo>
                    <a:pt x="4528553" y="497840"/>
                  </a:lnTo>
                  <a:lnTo>
                    <a:pt x="4531055" y="497840"/>
                  </a:lnTo>
                  <a:lnTo>
                    <a:pt x="4541901" y="495300"/>
                  </a:lnTo>
                  <a:lnTo>
                    <a:pt x="4554956" y="492760"/>
                  </a:lnTo>
                  <a:lnTo>
                    <a:pt x="4574540" y="488950"/>
                  </a:lnTo>
                  <a:lnTo>
                    <a:pt x="4586757" y="485140"/>
                  </a:lnTo>
                  <a:lnTo>
                    <a:pt x="4582947" y="486410"/>
                  </a:lnTo>
                  <a:lnTo>
                    <a:pt x="4583061" y="488950"/>
                  </a:lnTo>
                  <a:lnTo>
                    <a:pt x="4584408" y="488950"/>
                  </a:lnTo>
                  <a:lnTo>
                    <a:pt x="4591812" y="485140"/>
                  </a:lnTo>
                  <a:lnTo>
                    <a:pt x="4602099" y="485140"/>
                  </a:lnTo>
                  <a:lnTo>
                    <a:pt x="4600905" y="486410"/>
                  </a:lnTo>
                  <a:lnTo>
                    <a:pt x="4611179" y="485140"/>
                  </a:lnTo>
                  <a:lnTo>
                    <a:pt x="4610265" y="483870"/>
                  </a:lnTo>
                  <a:lnTo>
                    <a:pt x="4610316" y="482600"/>
                  </a:lnTo>
                  <a:lnTo>
                    <a:pt x="4623498" y="480060"/>
                  </a:lnTo>
                  <a:lnTo>
                    <a:pt x="4621060" y="481330"/>
                  </a:lnTo>
                  <a:lnTo>
                    <a:pt x="4622304" y="481330"/>
                  </a:lnTo>
                  <a:lnTo>
                    <a:pt x="4617237" y="482600"/>
                  </a:lnTo>
                  <a:lnTo>
                    <a:pt x="4632782" y="480060"/>
                  </a:lnTo>
                  <a:lnTo>
                    <a:pt x="4662881" y="474980"/>
                  </a:lnTo>
                  <a:lnTo>
                    <a:pt x="4707102" y="467360"/>
                  </a:lnTo>
                  <a:lnTo>
                    <a:pt x="4707217" y="469900"/>
                  </a:lnTo>
                  <a:lnTo>
                    <a:pt x="4691519" y="472440"/>
                  </a:lnTo>
                  <a:lnTo>
                    <a:pt x="4692256" y="473710"/>
                  </a:lnTo>
                  <a:lnTo>
                    <a:pt x="4723892" y="468630"/>
                  </a:lnTo>
                  <a:lnTo>
                    <a:pt x="4729213" y="467360"/>
                  </a:lnTo>
                  <a:lnTo>
                    <a:pt x="4755820" y="461010"/>
                  </a:lnTo>
                  <a:lnTo>
                    <a:pt x="4787519" y="454660"/>
                  </a:lnTo>
                  <a:lnTo>
                    <a:pt x="4806073" y="450850"/>
                  </a:lnTo>
                  <a:lnTo>
                    <a:pt x="4812271" y="449580"/>
                  </a:lnTo>
                  <a:lnTo>
                    <a:pt x="4818456" y="448310"/>
                  </a:lnTo>
                  <a:lnTo>
                    <a:pt x="4810861" y="449580"/>
                  </a:lnTo>
                  <a:lnTo>
                    <a:pt x="4817884" y="447040"/>
                  </a:lnTo>
                  <a:lnTo>
                    <a:pt x="4830343" y="445770"/>
                  </a:lnTo>
                  <a:lnTo>
                    <a:pt x="4845672" y="444500"/>
                  </a:lnTo>
                  <a:lnTo>
                    <a:pt x="4861318" y="440690"/>
                  </a:lnTo>
                  <a:lnTo>
                    <a:pt x="4856404" y="441960"/>
                  </a:lnTo>
                  <a:lnTo>
                    <a:pt x="4855324" y="445770"/>
                  </a:lnTo>
                  <a:lnTo>
                    <a:pt x="4856569" y="444500"/>
                  </a:lnTo>
                  <a:lnTo>
                    <a:pt x="4877727" y="440690"/>
                  </a:lnTo>
                  <a:lnTo>
                    <a:pt x="4900257" y="435610"/>
                  </a:lnTo>
                  <a:lnTo>
                    <a:pt x="4920310" y="430530"/>
                  </a:lnTo>
                  <a:lnTo>
                    <a:pt x="4925326" y="429260"/>
                  </a:lnTo>
                  <a:lnTo>
                    <a:pt x="4954130" y="422910"/>
                  </a:lnTo>
                  <a:lnTo>
                    <a:pt x="4949228" y="425450"/>
                  </a:lnTo>
                  <a:lnTo>
                    <a:pt x="4963160" y="422910"/>
                  </a:lnTo>
                  <a:lnTo>
                    <a:pt x="4995202" y="417830"/>
                  </a:lnTo>
                  <a:lnTo>
                    <a:pt x="5009794" y="415290"/>
                  </a:lnTo>
                  <a:lnTo>
                    <a:pt x="5014696" y="412750"/>
                  </a:lnTo>
                  <a:lnTo>
                    <a:pt x="5024742" y="410210"/>
                  </a:lnTo>
                  <a:lnTo>
                    <a:pt x="5018252" y="410210"/>
                  </a:lnTo>
                  <a:lnTo>
                    <a:pt x="5058372" y="403860"/>
                  </a:lnTo>
                  <a:lnTo>
                    <a:pt x="5074577" y="400050"/>
                  </a:lnTo>
                  <a:lnTo>
                    <a:pt x="5106644" y="392430"/>
                  </a:lnTo>
                  <a:lnTo>
                    <a:pt x="5122329" y="388620"/>
                  </a:lnTo>
                  <a:lnTo>
                    <a:pt x="5132781" y="386080"/>
                  </a:lnTo>
                  <a:lnTo>
                    <a:pt x="5169230" y="379730"/>
                  </a:lnTo>
                  <a:lnTo>
                    <a:pt x="5163528" y="381000"/>
                  </a:lnTo>
                  <a:lnTo>
                    <a:pt x="5155920" y="383540"/>
                  </a:lnTo>
                  <a:lnTo>
                    <a:pt x="5160454" y="382270"/>
                  </a:lnTo>
                  <a:lnTo>
                    <a:pt x="5170525" y="379730"/>
                  </a:lnTo>
                  <a:lnTo>
                    <a:pt x="5200726" y="372110"/>
                  </a:lnTo>
                  <a:lnTo>
                    <a:pt x="5196979" y="370840"/>
                  </a:lnTo>
                  <a:lnTo>
                    <a:pt x="5195074" y="372110"/>
                  </a:lnTo>
                  <a:lnTo>
                    <a:pt x="5186134" y="372110"/>
                  </a:lnTo>
                  <a:lnTo>
                    <a:pt x="5190820" y="369570"/>
                  </a:lnTo>
                  <a:lnTo>
                    <a:pt x="5197183" y="367030"/>
                  </a:lnTo>
                  <a:lnTo>
                    <a:pt x="5204536" y="365760"/>
                  </a:lnTo>
                  <a:lnTo>
                    <a:pt x="5208359" y="364490"/>
                  </a:lnTo>
                  <a:lnTo>
                    <a:pt x="5212169" y="363220"/>
                  </a:lnTo>
                  <a:lnTo>
                    <a:pt x="5204930" y="365760"/>
                  </a:lnTo>
                  <a:lnTo>
                    <a:pt x="5207025" y="367030"/>
                  </a:lnTo>
                  <a:lnTo>
                    <a:pt x="5221414" y="367030"/>
                  </a:lnTo>
                  <a:lnTo>
                    <a:pt x="5219916" y="365760"/>
                  </a:lnTo>
                  <a:lnTo>
                    <a:pt x="5222443" y="364490"/>
                  </a:lnTo>
                  <a:lnTo>
                    <a:pt x="5221592" y="364490"/>
                  </a:lnTo>
                  <a:lnTo>
                    <a:pt x="5231790" y="363220"/>
                  </a:lnTo>
                  <a:lnTo>
                    <a:pt x="5233301" y="361950"/>
                  </a:lnTo>
                  <a:lnTo>
                    <a:pt x="5234813" y="360680"/>
                  </a:lnTo>
                  <a:lnTo>
                    <a:pt x="5239220" y="358140"/>
                  </a:lnTo>
                  <a:lnTo>
                    <a:pt x="5253571" y="354330"/>
                  </a:lnTo>
                  <a:lnTo>
                    <a:pt x="5252351" y="356870"/>
                  </a:lnTo>
                  <a:lnTo>
                    <a:pt x="5257558" y="354330"/>
                  </a:lnTo>
                  <a:lnTo>
                    <a:pt x="5260162" y="353060"/>
                  </a:lnTo>
                  <a:lnTo>
                    <a:pt x="5275758" y="347980"/>
                  </a:lnTo>
                  <a:lnTo>
                    <a:pt x="5284165" y="346710"/>
                  </a:lnTo>
                  <a:lnTo>
                    <a:pt x="5288356" y="347687"/>
                  </a:lnTo>
                  <a:lnTo>
                    <a:pt x="5290553" y="346710"/>
                  </a:lnTo>
                  <a:lnTo>
                    <a:pt x="5296319" y="344170"/>
                  </a:lnTo>
                  <a:lnTo>
                    <a:pt x="5307698" y="340360"/>
                  </a:lnTo>
                  <a:lnTo>
                    <a:pt x="5319153" y="337820"/>
                  </a:lnTo>
                  <a:lnTo>
                    <a:pt x="5312422" y="340360"/>
                  </a:lnTo>
                  <a:lnTo>
                    <a:pt x="5302478" y="342900"/>
                  </a:lnTo>
                  <a:lnTo>
                    <a:pt x="5295735" y="345440"/>
                  </a:lnTo>
                  <a:lnTo>
                    <a:pt x="5305945" y="345440"/>
                  </a:lnTo>
                  <a:lnTo>
                    <a:pt x="5312854" y="344170"/>
                  </a:lnTo>
                  <a:lnTo>
                    <a:pt x="5318849" y="342900"/>
                  </a:lnTo>
                  <a:lnTo>
                    <a:pt x="5326367" y="341630"/>
                  </a:lnTo>
                  <a:lnTo>
                    <a:pt x="5325161" y="341630"/>
                  </a:lnTo>
                  <a:lnTo>
                    <a:pt x="5341975" y="337820"/>
                  </a:lnTo>
                  <a:lnTo>
                    <a:pt x="5347576" y="336550"/>
                  </a:lnTo>
                  <a:lnTo>
                    <a:pt x="5353177" y="335280"/>
                  </a:lnTo>
                  <a:lnTo>
                    <a:pt x="5345912" y="336550"/>
                  </a:lnTo>
                  <a:lnTo>
                    <a:pt x="5360581" y="330200"/>
                  </a:lnTo>
                  <a:lnTo>
                    <a:pt x="5376684" y="325120"/>
                  </a:lnTo>
                  <a:lnTo>
                    <a:pt x="5394185" y="320040"/>
                  </a:lnTo>
                  <a:lnTo>
                    <a:pt x="5413057" y="312420"/>
                  </a:lnTo>
                  <a:lnTo>
                    <a:pt x="5401767" y="317500"/>
                  </a:lnTo>
                  <a:lnTo>
                    <a:pt x="5401564" y="318770"/>
                  </a:lnTo>
                  <a:lnTo>
                    <a:pt x="5405882" y="318770"/>
                  </a:lnTo>
                  <a:lnTo>
                    <a:pt x="5408180" y="320040"/>
                  </a:lnTo>
                  <a:lnTo>
                    <a:pt x="5415381" y="318770"/>
                  </a:lnTo>
                  <a:lnTo>
                    <a:pt x="5426278" y="316230"/>
                  </a:lnTo>
                  <a:lnTo>
                    <a:pt x="5423497" y="317500"/>
                  </a:lnTo>
                  <a:lnTo>
                    <a:pt x="5427954" y="316230"/>
                  </a:lnTo>
                  <a:lnTo>
                    <a:pt x="5441302" y="312420"/>
                  </a:lnTo>
                  <a:lnTo>
                    <a:pt x="5451157" y="309880"/>
                  </a:lnTo>
                  <a:lnTo>
                    <a:pt x="5454078" y="308610"/>
                  </a:lnTo>
                  <a:lnTo>
                    <a:pt x="5462841" y="304800"/>
                  </a:lnTo>
                  <a:lnTo>
                    <a:pt x="5463933" y="306070"/>
                  </a:lnTo>
                  <a:lnTo>
                    <a:pt x="5467121" y="304800"/>
                  </a:lnTo>
                  <a:lnTo>
                    <a:pt x="5473497" y="302260"/>
                  </a:lnTo>
                  <a:lnTo>
                    <a:pt x="5471084" y="302260"/>
                  </a:lnTo>
                  <a:lnTo>
                    <a:pt x="5477954" y="299720"/>
                  </a:lnTo>
                  <a:lnTo>
                    <a:pt x="5491696" y="294640"/>
                  </a:lnTo>
                  <a:lnTo>
                    <a:pt x="5515622" y="289560"/>
                  </a:lnTo>
                  <a:lnTo>
                    <a:pt x="5541569" y="281940"/>
                  </a:lnTo>
                  <a:lnTo>
                    <a:pt x="5551576" y="278130"/>
                  </a:lnTo>
                  <a:lnTo>
                    <a:pt x="5564924" y="273050"/>
                  </a:lnTo>
                  <a:lnTo>
                    <a:pt x="5568264" y="271780"/>
                  </a:lnTo>
                  <a:lnTo>
                    <a:pt x="5587416" y="264160"/>
                  </a:lnTo>
                  <a:lnTo>
                    <a:pt x="5599036" y="257810"/>
                  </a:lnTo>
                  <a:lnTo>
                    <a:pt x="5601360" y="256540"/>
                  </a:lnTo>
                  <a:lnTo>
                    <a:pt x="5614835" y="250190"/>
                  </a:lnTo>
                  <a:lnTo>
                    <a:pt x="5629643" y="243840"/>
                  </a:lnTo>
                  <a:lnTo>
                    <a:pt x="5632602" y="242570"/>
                  </a:lnTo>
                  <a:lnTo>
                    <a:pt x="5635930" y="242570"/>
                  </a:lnTo>
                  <a:lnTo>
                    <a:pt x="5633085" y="245110"/>
                  </a:lnTo>
                  <a:lnTo>
                    <a:pt x="5628297" y="247650"/>
                  </a:lnTo>
                  <a:lnTo>
                    <a:pt x="5625770" y="248920"/>
                  </a:lnTo>
                  <a:lnTo>
                    <a:pt x="5637339" y="245110"/>
                  </a:lnTo>
                  <a:lnTo>
                    <a:pt x="5644375" y="242570"/>
                  </a:lnTo>
                  <a:lnTo>
                    <a:pt x="5647893" y="241300"/>
                  </a:lnTo>
                  <a:lnTo>
                    <a:pt x="5654700" y="238760"/>
                  </a:lnTo>
                  <a:lnTo>
                    <a:pt x="5658104" y="237490"/>
                  </a:lnTo>
                  <a:lnTo>
                    <a:pt x="5665140" y="234950"/>
                  </a:lnTo>
                  <a:lnTo>
                    <a:pt x="5668657" y="233680"/>
                  </a:lnTo>
                  <a:lnTo>
                    <a:pt x="5665927" y="234950"/>
                  </a:lnTo>
                  <a:lnTo>
                    <a:pt x="5674284" y="234950"/>
                  </a:lnTo>
                  <a:lnTo>
                    <a:pt x="5676366" y="233680"/>
                  </a:lnTo>
                  <a:lnTo>
                    <a:pt x="5680532" y="231140"/>
                  </a:lnTo>
                  <a:lnTo>
                    <a:pt x="5684037" y="228600"/>
                  </a:lnTo>
                  <a:lnTo>
                    <a:pt x="5688355" y="226060"/>
                  </a:lnTo>
                  <a:lnTo>
                    <a:pt x="5697093" y="223520"/>
                  </a:lnTo>
                  <a:lnTo>
                    <a:pt x="5694807" y="224790"/>
                  </a:lnTo>
                  <a:lnTo>
                    <a:pt x="5692000" y="228600"/>
                  </a:lnTo>
                  <a:lnTo>
                    <a:pt x="5686691" y="231140"/>
                  </a:lnTo>
                  <a:lnTo>
                    <a:pt x="5696877" y="227330"/>
                  </a:lnTo>
                  <a:lnTo>
                    <a:pt x="5703646" y="223520"/>
                  </a:lnTo>
                  <a:lnTo>
                    <a:pt x="5717197" y="215900"/>
                  </a:lnTo>
                  <a:lnTo>
                    <a:pt x="5727636" y="212090"/>
                  </a:lnTo>
                  <a:lnTo>
                    <a:pt x="5732132" y="212090"/>
                  </a:lnTo>
                  <a:lnTo>
                    <a:pt x="5719889" y="217170"/>
                  </a:lnTo>
                  <a:lnTo>
                    <a:pt x="5715203" y="220980"/>
                  </a:lnTo>
                  <a:lnTo>
                    <a:pt x="5728525" y="214630"/>
                  </a:lnTo>
                  <a:lnTo>
                    <a:pt x="5734126" y="212090"/>
                  </a:lnTo>
                  <a:lnTo>
                    <a:pt x="5734812" y="211785"/>
                  </a:lnTo>
                  <a:lnTo>
                    <a:pt x="5729236" y="210820"/>
                  </a:lnTo>
                  <a:lnTo>
                    <a:pt x="5728081" y="210820"/>
                  </a:lnTo>
                  <a:lnTo>
                    <a:pt x="5738139" y="205740"/>
                  </a:lnTo>
                  <a:close/>
                </a:path>
                <a:path w="5761355" h="638809">
                  <a:moveTo>
                    <a:pt x="5751246" y="203555"/>
                  </a:moveTo>
                  <a:lnTo>
                    <a:pt x="5742521" y="208280"/>
                  </a:lnTo>
                  <a:lnTo>
                    <a:pt x="5734812" y="211785"/>
                  </a:lnTo>
                  <a:lnTo>
                    <a:pt x="5736615" y="212090"/>
                  </a:lnTo>
                  <a:lnTo>
                    <a:pt x="5749734" y="204470"/>
                  </a:lnTo>
                  <a:lnTo>
                    <a:pt x="5751246" y="203555"/>
                  </a:lnTo>
                  <a:close/>
                </a:path>
                <a:path w="5761355" h="638809">
                  <a:moveTo>
                    <a:pt x="5755818" y="198120"/>
                  </a:moveTo>
                  <a:lnTo>
                    <a:pt x="5749950" y="200660"/>
                  </a:lnTo>
                  <a:lnTo>
                    <a:pt x="5755157" y="199440"/>
                  </a:lnTo>
                  <a:lnTo>
                    <a:pt x="5755818" y="198120"/>
                  </a:lnTo>
                  <a:close/>
                </a:path>
                <a:path w="5761355" h="638809">
                  <a:moveTo>
                    <a:pt x="5760745" y="198120"/>
                  </a:moveTo>
                  <a:lnTo>
                    <a:pt x="5755157" y="199440"/>
                  </a:lnTo>
                  <a:lnTo>
                    <a:pt x="5753913" y="201930"/>
                  </a:lnTo>
                  <a:lnTo>
                    <a:pt x="5751246" y="203555"/>
                  </a:lnTo>
                  <a:lnTo>
                    <a:pt x="5754230" y="201930"/>
                  </a:lnTo>
                  <a:lnTo>
                    <a:pt x="5760745" y="19812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7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6208930" y="1371696"/>
              <a:ext cx="1780050" cy="1780040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7704128" y="1135915"/>
              <a:ext cx="452521" cy="394054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6823309" y="555004"/>
              <a:ext cx="549815" cy="688340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3271363" y="5346225"/>
              <a:ext cx="706939" cy="522600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4346419" y="4501121"/>
              <a:ext cx="623783" cy="471045"/>
            </a:xfrm>
            <a:prstGeom prst="rect">
              <a:avLst/>
            </a:prstGeom>
          </p:spPr>
        </p:pic>
        <p:sp>
          <p:nvSpPr>
            <p:cNvPr id="122" name="object 122"/>
            <p:cNvSpPr/>
            <p:nvPr/>
          </p:nvSpPr>
          <p:spPr>
            <a:xfrm>
              <a:off x="14361045" y="3861745"/>
              <a:ext cx="641985" cy="377825"/>
            </a:xfrm>
            <a:custGeom>
              <a:avLst/>
              <a:gdLst/>
              <a:ahLst/>
              <a:cxnLst/>
              <a:rect l="l" t="t" r="r" b="b"/>
              <a:pathLst>
                <a:path w="641984" h="377825">
                  <a:moveTo>
                    <a:pt x="1676" y="153606"/>
                  </a:moveTo>
                  <a:lnTo>
                    <a:pt x="279" y="154419"/>
                  </a:lnTo>
                  <a:lnTo>
                    <a:pt x="0" y="155092"/>
                  </a:lnTo>
                  <a:lnTo>
                    <a:pt x="342" y="156527"/>
                  </a:lnTo>
                  <a:lnTo>
                    <a:pt x="1257" y="156159"/>
                  </a:lnTo>
                  <a:lnTo>
                    <a:pt x="1676" y="153606"/>
                  </a:lnTo>
                  <a:close/>
                </a:path>
                <a:path w="641984" h="377825">
                  <a:moveTo>
                    <a:pt x="9105" y="154787"/>
                  </a:moveTo>
                  <a:lnTo>
                    <a:pt x="8153" y="152590"/>
                  </a:lnTo>
                  <a:lnTo>
                    <a:pt x="7315" y="155079"/>
                  </a:lnTo>
                  <a:lnTo>
                    <a:pt x="6946" y="154127"/>
                  </a:lnTo>
                  <a:lnTo>
                    <a:pt x="6057" y="157060"/>
                  </a:lnTo>
                  <a:lnTo>
                    <a:pt x="5143" y="157454"/>
                  </a:lnTo>
                  <a:lnTo>
                    <a:pt x="4330" y="156438"/>
                  </a:lnTo>
                  <a:lnTo>
                    <a:pt x="4394" y="155511"/>
                  </a:lnTo>
                  <a:lnTo>
                    <a:pt x="4140" y="156184"/>
                  </a:lnTo>
                  <a:lnTo>
                    <a:pt x="2882" y="155130"/>
                  </a:lnTo>
                  <a:lnTo>
                    <a:pt x="2527" y="156743"/>
                  </a:lnTo>
                  <a:lnTo>
                    <a:pt x="3962" y="158521"/>
                  </a:lnTo>
                  <a:lnTo>
                    <a:pt x="5524" y="158432"/>
                  </a:lnTo>
                  <a:lnTo>
                    <a:pt x="6959" y="156692"/>
                  </a:lnTo>
                  <a:lnTo>
                    <a:pt x="7366" y="157200"/>
                  </a:lnTo>
                  <a:lnTo>
                    <a:pt x="7112" y="157873"/>
                  </a:lnTo>
                  <a:lnTo>
                    <a:pt x="7073" y="158343"/>
                  </a:lnTo>
                  <a:lnTo>
                    <a:pt x="8051" y="157022"/>
                  </a:lnTo>
                  <a:lnTo>
                    <a:pt x="9105" y="154787"/>
                  </a:lnTo>
                  <a:close/>
                </a:path>
                <a:path w="641984" h="377825">
                  <a:moveTo>
                    <a:pt x="19126" y="151066"/>
                  </a:moveTo>
                  <a:lnTo>
                    <a:pt x="18834" y="151206"/>
                  </a:lnTo>
                  <a:lnTo>
                    <a:pt x="18580" y="151472"/>
                  </a:lnTo>
                  <a:lnTo>
                    <a:pt x="18364" y="151790"/>
                  </a:lnTo>
                  <a:lnTo>
                    <a:pt x="19113" y="151447"/>
                  </a:lnTo>
                  <a:lnTo>
                    <a:pt x="19126" y="151066"/>
                  </a:lnTo>
                  <a:close/>
                </a:path>
                <a:path w="641984" h="377825">
                  <a:moveTo>
                    <a:pt x="99390" y="152603"/>
                  </a:moveTo>
                  <a:lnTo>
                    <a:pt x="98742" y="152374"/>
                  </a:lnTo>
                  <a:lnTo>
                    <a:pt x="98933" y="152514"/>
                  </a:lnTo>
                  <a:lnTo>
                    <a:pt x="99148" y="152590"/>
                  </a:lnTo>
                  <a:lnTo>
                    <a:pt x="99390" y="152603"/>
                  </a:lnTo>
                  <a:close/>
                </a:path>
                <a:path w="641984" h="377825">
                  <a:moveTo>
                    <a:pt x="100990" y="152400"/>
                  </a:moveTo>
                  <a:lnTo>
                    <a:pt x="100139" y="152704"/>
                  </a:lnTo>
                  <a:lnTo>
                    <a:pt x="99390" y="152603"/>
                  </a:lnTo>
                  <a:lnTo>
                    <a:pt x="100977" y="153225"/>
                  </a:lnTo>
                  <a:lnTo>
                    <a:pt x="100990" y="152400"/>
                  </a:lnTo>
                  <a:close/>
                </a:path>
                <a:path w="641984" h="377825">
                  <a:moveTo>
                    <a:pt x="156591" y="148196"/>
                  </a:moveTo>
                  <a:lnTo>
                    <a:pt x="156476" y="147980"/>
                  </a:lnTo>
                  <a:lnTo>
                    <a:pt x="156044" y="148094"/>
                  </a:lnTo>
                  <a:lnTo>
                    <a:pt x="155879" y="148348"/>
                  </a:lnTo>
                  <a:lnTo>
                    <a:pt x="155879" y="148577"/>
                  </a:lnTo>
                  <a:lnTo>
                    <a:pt x="156273" y="148374"/>
                  </a:lnTo>
                  <a:lnTo>
                    <a:pt x="156591" y="148196"/>
                  </a:lnTo>
                  <a:close/>
                </a:path>
                <a:path w="641984" h="377825">
                  <a:moveTo>
                    <a:pt x="166484" y="149669"/>
                  </a:moveTo>
                  <a:lnTo>
                    <a:pt x="166090" y="149606"/>
                  </a:lnTo>
                  <a:lnTo>
                    <a:pt x="165887" y="149567"/>
                  </a:lnTo>
                  <a:lnTo>
                    <a:pt x="166141" y="149783"/>
                  </a:lnTo>
                  <a:lnTo>
                    <a:pt x="166382" y="149885"/>
                  </a:lnTo>
                  <a:lnTo>
                    <a:pt x="166484" y="149669"/>
                  </a:lnTo>
                  <a:close/>
                </a:path>
                <a:path w="641984" h="377825">
                  <a:moveTo>
                    <a:pt x="184607" y="150380"/>
                  </a:moveTo>
                  <a:lnTo>
                    <a:pt x="184073" y="150634"/>
                  </a:lnTo>
                  <a:lnTo>
                    <a:pt x="184340" y="150571"/>
                  </a:lnTo>
                  <a:lnTo>
                    <a:pt x="184607" y="150380"/>
                  </a:lnTo>
                  <a:close/>
                </a:path>
                <a:path w="641984" h="377825">
                  <a:moveTo>
                    <a:pt x="195376" y="145173"/>
                  </a:moveTo>
                  <a:lnTo>
                    <a:pt x="195059" y="145008"/>
                  </a:lnTo>
                  <a:lnTo>
                    <a:pt x="194805" y="144983"/>
                  </a:lnTo>
                  <a:lnTo>
                    <a:pt x="194589" y="144983"/>
                  </a:lnTo>
                  <a:lnTo>
                    <a:pt x="195376" y="145173"/>
                  </a:lnTo>
                  <a:close/>
                </a:path>
                <a:path w="641984" h="377825">
                  <a:moveTo>
                    <a:pt x="214350" y="376910"/>
                  </a:moveTo>
                  <a:lnTo>
                    <a:pt x="213334" y="374561"/>
                  </a:lnTo>
                  <a:lnTo>
                    <a:pt x="212699" y="375856"/>
                  </a:lnTo>
                  <a:lnTo>
                    <a:pt x="212864" y="376555"/>
                  </a:lnTo>
                  <a:lnTo>
                    <a:pt x="213868" y="377634"/>
                  </a:lnTo>
                  <a:lnTo>
                    <a:pt x="214350" y="376910"/>
                  </a:lnTo>
                  <a:close/>
                </a:path>
                <a:path w="641984" h="377825">
                  <a:moveTo>
                    <a:pt x="219036" y="369709"/>
                  </a:moveTo>
                  <a:lnTo>
                    <a:pt x="218795" y="369900"/>
                  </a:lnTo>
                  <a:lnTo>
                    <a:pt x="218452" y="370065"/>
                  </a:lnTo>
                  <a:lnTo>
                    <a:pt x="218668" y="370674"/>
                  </a:lnTo>
                  <a:lnTo>
                    <a:pt x="219036" y="369709"/>
                  </a:lnTo>
                  <a:close/>
                </a:path>
                <a:path w="641984" h="377825">
                  <a:moveTo>
                    <a:pt x="219329" y="369481"/>
                  </a:moveTo>
                  <a:lnTo>
                    <a:pt x="219227" y="369265"/>
                  </a:lnTo>
                  <a:lnTo>
                    <a:pt x="219036" y="369709"/>
                  </a:lnTo>
                  <a:lnTo>
                    <a:pt x="219202" y="369595"/>
                  </a:lnTo>
                  <a:lnTo>
                    <a:pt x="219329" y="369481"/>
                  </a:lnTo>
                  <a:close/>
                </a:path>
                <a:path w="641984" h="377825">
                  <a:moveTo>
                    <a:pt x="219417" y="368820"/>
                  </a:moveTo>
                  <a:lnTo>
                    <a:pt x="219062" y="368973"/>
                  </a:lnTo>
                  <a:lnTo>
                    <a:pt x="219202" y="369176"/>
                  </a:lnTo>
                  <a:lnTo>
                    <a:pt x="219417" y="368820"/>
                  </a:lnTo>
                  <a:close/>
                </a:path>
                <a:path w="641984" h="377825">
                  <a:moveTo>
                    <a:pt x="219925" y="374675"/>
                  </a:moveTo>
                  <a:lnTo>
                    <a:pt x="219532" y="372300"/>
                  </a:lnTo>
                  <a:lnTo>
                    <a:pt x="217678" y="370852"/>
                  </a:lnTo>
                  <a:lnTo>
                    <a:pt x="218338" y="373354"/>
                  </a:lnTo>
                  <a:lnTo>
                    <a:pt x="217551" y="372694"/>
                  </a:lnTo>
                  <a:lnTo>
                    <a:pt x="218440" y="375577"/>
                  </a:lnTo>
                  <a:lnTo>
                    <a:pt x="217957" y="376313"/>
                  </a:lnTo>
                  <a:lnTo>
                    <a:pt x="216814" y="375805"/>
                  </a:lnTo>
                  <a:lnTo>
                    <a:pt x="216382" y="374992"/>
                  </a:lnTo>
                  <a:lnTo>
                    <a:pt x="216535" y="375678"/>
                  </a:lnTo>
                  <a:lnTo>
                    <a:pt x="215036" y="375323"/>
                  </a:lnTo>
                  <a:lnTo>
                    <a:pt x="215620" y="376847"/>
                  </a:lnTo>
                  <a:lnTo>
                    <a:pt x="217614" y="377736"/>
                  </a:lnTo>
                  <a:lnTo>
                    <a:pt x="218757" y="376986"/>
                  </a:lnTo>
                  <a:lnTo>
                    <a:pt x="218922" y="374853"/>
                  </a:lnTo>
                  <a:lnTo>
                    <a:pt x="219494" y="375119"/>
                  </a:lnTo>
                  <a:lnTo>
                    <a:pt x="219646" y="375805"/>
                  </a:lnTo>
                  <a:lnTo>
                    <a:pt x="219875" y="376212"/>
                  </a:lnTo>
                  <a:lnTo>
                    <a:pt x="219925" y="374675"/>
                  </a:lnTo>
                  <a:close/>
                </a:path>
                <a:path w="641984" h="377825">
                  <a:moveTo>
                    <a:pt x="221411" y="369874"/>
                  </a:moveTo>
                  <a:lnTo>
                    <a:pt x="220967" y="369570"/>
                  </a:lnTo>
                  <a:lnTo>
                    <a:pt x="220903" y="370611"/>
                  </a:lnTo>
                  <a:lnTo>
                    <a:pt x="221411" y="369874"/>
                  </a:lnTo>
                  <a:close/>
                </a:path>
                <a:path w="641984" h="377825">
                  <a:moveTo>
                    <a:pt x="221538" y="373380"/>
                  </a:moveTo>
                  <a:lnTo>
                    <a:pt x="220662" y="372110"/>
                  </a:lnTo>
                  <a:lnTo>
                    <a:pt x="220802" y="372110"/>
                  </a:lnTo>
                  <a:lnTo>
                    <a:pt x="220903" y="370611"/>
                  </a:lnTo>
                  <a:lnTo>
                    <a:pt x="219875" y="372110"/>
                  </a:lnTo>
                  <a:lnTo>
                    <a:pt x="220675" y="373380"/>
                  </a:lnTo>
                  <a:lnTo>
                    <a:pt x="221538" y="373380"/>
                  </a:lnTo>
                  <a:close/>
                </a:path>
                <a:path w="641984" h="377825">
                  <a:moveTo>
                    <a:pt x="222669" y="369570"/>
                  </a:moveTo>
                  <a:lnTo>
                    <a:pt x="222580" y="368300"/>
                  </a:lnTo>
                  <a:lnTo>
                    <a:pt x="221615" y="369570"/>
                  </a:lnTo>
                  <a:lnTo>
                    <a:pt x="221411" y="369874"/>
                  </a:lnTo>
                  <a:lnTo>
                    <a:pt x="222250" y="370433"/>
                  </a:lnTo>
                  <a:lnTo>
                    <a:pt x="222669" y="369570"/>
                  </a:lnTo>
                  <a:close/>
                </a:path>
                <a:path w="641984" h="377825">
                  <a:moveTo>
                    <a:pt x="222846" y="370840"/>
                  </a:moveTo>
                  <a:lnTo>
                    <a:pt x="222250" y="370433"/>
                  </a:lnTo>
                  <a:lnTo>
                    <a:pt x="222046" y="370840"/>
                  </a:lnTo>
                  <a:lnTo>
                    <a:pt x="222846" y="370840"/>
                  </a:lnTo>
                  <a:close/>
                </a:path>
                <a:path w="641984" h="377825">
                  <a:moveTo>
                    <a:pt x="225501" y="144310"/>
                  </a:moveTo>
                  <a:lnTo>
                    <a:pt x="225374" y="143954"/>
                  </a:lnTo>
                  <a:lnTo>
                    <a:pt x="225183" y="143700"/>
                  </a:lnTo>
                  <a:lnTo>
                    <a:pt x="224967" y="143459"/>
                  </a:lnTo>
                  <a:lnTo>
                    <a:pt x="225018" y="143662"/>
                  </a:lnTo>
                  <a:lnTo>
                    <a:pt x="225132" y="143916"/>
                  </a:lnTo>
                  <a:lnTo>
                    <a:pt x="225501" y="144310"/>
                  </a:lnTo>
                  <a:close/>
                </a:path>
                <a:path w="641984" h="377825">
                  <a:moveTo>
                    <a:pt x="225818" y="365709"/>
                  </a:moveTo>
                  <a:lnTo>
                    <a:pt x="225564" y="365226"/>
                  </a:lnTo>
                  <a:lnTo>
                    <a:pt x="225513" y="364947"/>
                  </a:lnTo>
                  <a:lnTo>
                    <a:pt x="225615" y="364718"/>
                  </a:lnTo>
                  <a:lnTo>
                    <a:pt x="225298" y="365099"/>
                  </a:lnTo>
                  <a:lnTo>
                    <a:pt x="225107" y="364769"/>
                  </a:lnTo>
                  <a:lnTo>
                    <a:pt x="224955" y="365023"/>
                  </a:lnTo>
                  <a:lnTo>
                    <a:pt x="224904" y="365353"/>
                  </a:lnTo>
                  <a:lnTo>
                    <a:pt x="224917" y="365721"/>
                  </a:lnTo>
                  <a:lnTo>
                    <a:pt x="225298" y="365112"/>
                  </a:lnTo>
                  <a:lnTo>
                    <a:pt x="225463" y="365379"/>
                  </a:lnTo>
                  <a:lnTo>
                    <a:pt x="225628" y="365607"/>
                  </a:lnTo>
                  <a:lnTo>
                    <a:pt x="225818" y="365709"/>
                  </a:lnTo>
                  <a:close/>
                </a:path>
                <a:path w="641984" h="377825">
                  <a:moveTo>
                    <a:pt x="226161" y="364286"/>
                  </a:moveTo>
                  <a:lnTo>
                    <a:pt x="225856" y="364426"/>
                  </a:lnTo>
                  <a:lnTo>
                    <a:pt x="225704" y="364553"/>
                  </a:lnTo>
                  <a:lnTo>
                    <a:pt x="225615" y="364718"/>
                  </a:lnTo>
                  <a:lnTo>
                    <a:pt x="225793" y="364566"/>
                  </a:lnTo>
                  <a:lnTo>
                    <a:pt x="225945" y="364413"/>
                  </a:lnTo>
                  <a:lnTo>
                    <a:pt x="226161" y="364286"/>
                  </a:lnTo>
                  <a:close/>
                </a:path>
                <a:path w="641984" h="377825">
                  <a:moveTo>
                    <a:pt x="226225" y="374650"/>
                  </a:moveTo>
                  <a:lnTo>
                    <a:pt x="225729" y="369570"/>
                  </a:lnTo>
                  <a:lnTo>
                    <a:pt x="225463" y="368300"/>
                  </a:lnTo>
                  <a:lnTo>
                    <a:pt x="224955" y="367030"/>
                  </a:lnTo>
                  <a:lnTo>
                    <a:pt x="224917" y="365760"/>
                  </a:lnTo>
                  <a:lnTo>
                    <a:pt x="224193" y="368300"/>
                  </a:lnTo>
                  <a:lnTo>
                    <a:pt x="223913" y="369570"/>
                  </a:lnTo>
                  <a:lnTo>
                    <a:pt x="223126" y="370840"/>
                  </a:lnTo>
                  <a:lnTo>
                    <a:pt x="222846" y="370840"/>
                  </a:lnTo>
                  <a:lnTo>
                    <a:pt x="223354" y="372110"/>
                  </a:lnTo>
                  <a:lnTo>
                    <a:pt x="222796" y="372110"/>
                  </a:lnTo>
                  <a:lnTo>
                    <a:pt x="226225" y="374650"/>
                  </a:lnTo>
                  <a:close/>
                </a:path>
                <a:path w="641984" h="377825">
                  <a:moveTo>
                    <a:pt x="227647" y="369570"/>
                  </a:moveTo>
                  <a:lnTo>
                    <a:pt x="227012" y="368681"/>
                  </a:lnTo>
                  <a:lnTo>
                    <a:pt x="225729" y="369570"/>
                  </a:lnTo>
                  <a:lnTo>
                    <a:pt x="227647" y="369570"/>
                  </a:lnTo>
                  <a:close/>
                </a:path>
                <a:path w="641984" h="377825">
                  <a:moveTo>
                    <a:pt x="227901" y="362673"/>
                  </a:moveTo>
                  <a:lnTo>
                    <a:pt x="227723" y="361911"/>
                  </a:lnTo>
                  <a:lnTo>
                    <a:pt x="227609" y="362115"/>
                  </a:lnTo>
                  <a:lnTo>
                    <a:pt x="227901" y="362673"/>
                  </a:lnTo>
                  <a:close/>
                </a:path>
                <a:path w="641984" h="377825">
                  <a:moveTo>
                    <a:pt x="227901" y="361581"/>
                  </a:moveTo>
                  <a:lnTo>
                    <a:pt x="227609" y="361467"/>
                  </a:lnTo>
                  <a:lnTo>
                    <a:pt x="227723" y="361911"/>
                  </a:lnTo>
                  <a:lnTo>
                    <a:pt x="227901" y="361581"/>
                  </a:lnTo>
                  <a:close/>
                </a:path>
                <a:path w="641984" h="377825">
                  <a:moveTo>
                    <a:pt x="228269" y="363347"/>
                  </a:moveTo>
                  <a:lnTo>
                    <a:pt x="227914" y="362673"/>
                  </a:lnTo>
                  <a:lnTo>
                    <a:pt x="227965" y="362826"/>
                  </a:lnTo>
                  <a:lnTo>
                    <a:pt x="228053" y="363067"/>
                  </a:lnTo>
                  <a:lnTo>
                    <a:pt x="228269" y="363347"/>
                  </a:lnTo>
                  <a:close/>
                </a:path>
                <a:path w="641984" h="377825">
                  <a:moveTo>
                    <a:pt x="230873" y="362737"/>
                  </a:moveTo>
                  <a:lnTo>
                    <a:pt x="230708" y="361581"/>
                  </a:lnTo>
                  <a:lnTo>
                    <a:pt x="230657" y="361276"/>
                  </a:lnTo>
                  <a:lnTo>
                    <a:pt x="229946" y="361581"/>
                  </a:lnTo>
                  <a:lnTo>
                    <a:pt x="228168" y="361111"/>
                  </a:lnTo>
                  <a:lnTo>
                    <a:pt x="227901" y="361581"/>
                  </a:lnTo>
                  <a:lnTo>
                    <a:pt x="230873" y="362737"/>
                  </a:lnTo>
                  <a:close/>
                </a:path>
                <a:path w="641984" h="377825">
                  <a:moveTo>
                    <a:pt x="238633" y="367030"/>
                  </a:moveTo>
                  <a:close/>
                </a:path>
                <a:path w="641984" h="377825">
                  <a:moveTo>
                    <a:pt x="241338" y="353390"/>
                  </a:moveTo>
                  <a:lnTo>
                    <a:pt x="240779" y="351790"/>
                  </a:lnTo>
                  <a:lnTo>
                    <a:pt x="239814" y="354330"/>
                  </a:lnTo>
                  <a:lnTo>
                    <a:pt x="241338" y="353390"/>
                  </a:lnTo>
                  <a:close/>
                </a:path>
                <a:path w="641984" h="377825">
                  <a:moveTo>
                    <a:pt x="241503" y="139598"/>
                  </a:moveTo>
                  <a:lnTo>
                    <a:pt x="241414" y="139446"/>
                  </a:lnTo>
                  <a:lnTo>
                    <a:pt x="240982" y="139331"/>
                  </a:lnTo>
                  <a:lnTo>
                    <a:pt x="241503" y="139598"/>
                  </a:lnTo>
                  <a:close/>
                </a:path>
                <a:path w="641984" h="377825">
                  <a:moveTo>
                    <a:pt x="241998" y="139446"/>
                  </a:moveTo>
                  <a:lnTo>
                    <a:pt x="241922" y="139115"/>
                  </a:lnTo>
                  <a:lnTo>
                    <a:pt x="241744" y="139446"/>
                  </a:lnTo>
                  <a:lnTo>
                    <a:pt x="241515" y="139585"/>
                  </a:lnTo>
                  <a:lnTo>
                    <a:pt x="241604" y="139712"/>
                  </a:lnTo>
                  <a:lnTo>
                    <a:pt x="241998" y="139446"/>
                  </a:lnTo>
                  <a:close/>
                </a:path>
                <a:path w="641984" h="377825">
                  <a:moveTo>
                    <a:pt x="242036" y="353555"/>
                  </a:moveTo>
                  <a:lnTo>
                    <a:pt x="241858" y="353060"/>
                  </a:lnTo>
                  <a:lnTo>
                    <a:pt x="241338" y="353390"/>
                  </a:lnTo>
                  <a:lnTo>
                    <a:pt x="241668" y="354330"/>
                  </a:lnTo>
                  <a:lnTo>
                    <a:pt x="242036" y="353555"/>
                  </a:lnTo>
                  <a:close/>
                </a:path>
                <a:path w="641984" h="377825">
                  <a:moveTo>
                    <a:pt x="242150" y="122707"/>
                  </a:moveTo>
                  <a:lnTo>
                    <a:pt x="241401" y="122605"/>
                  </a:lnTo>
                  <a:lnTo>
                    <a:pt x="240436" y="122618"/>
                  </a:lnTo>
                  <a:lnTo>
                    <a:pt x="239509" y="122745"/>
                  </a:lnTo>
                  <a:lnTo>
                    <a:pt x="242150" y="122707"/>
                  </a:lnTo>
                  <a:close/>
                </a:path>
                <a:path w="641984" h="377825">
                  <a:moveTo>
                    <a:pt x="246405" y="362851"/>
                  </a:moveTo>
                  <a:lnTo>
                    <a:pt x="244817" y="362153"/>
                  </a:lnTo>
                  <a:lnTo>
                    <a:pt x="243928" y="362712"/>
                  </a:lnTo>
                  <a:lnTo>
                    <a:pt x="246176" y="363080"/>
                  </a:lnTo>
                  <a:lnTo>
                    <a:pt x="246405" y="362851"/>
                  </a:lnTo>
                  <a:close/>
                </a:path>
                <a:path w="641984" h="377825">
                  <a:moveTo>
                    <a:pt x="247294" y="358457"/>
                  </a:moveTo>
                  <a:lnTo>
                    <a:pt x="246583" y="357746"/>
                  </a:lnTo>
                  <a:lnTo>
                    <a:pt x="246049" y="359410"/>
                  </a:lnTo>
                  <a:lnTo>
                    <a:pt x="247294" y="358457"/>
                  </a:lnTo>
                  <a:close/>
                </a:path>
                <a:path w="641984" h="377825">
                  <a:moveTo>
                    <a:pt x="247472" y="349885"/>
                  </a:moveTo>
                  <a:lnTo>
                    <a:pt x="247015" y="349072"/>
                  </a:lnTo>
                  <a:lnTo>
                    <a:pt x="247167" y="349427"/>
                  </a:lnTo>
                  <a:lnTo>
                    <a:pt x="247307" y="349669"/>
                  </a:lnTo>
                  <a:lnTo>
                    <a:pt x="247446" y="349885"/>
                  </a:lnTo>
                  <a:close/>
                </a:path>
                <a:path w="641984" h="377825">
                  <a:moveTo>
                    <a:pt x="248246" y="359410"/>
                  </a:moveTo>
                  <a:lnTo>
                    <a:pt x="247700" y="358140"/>
                  </a:lnTo>
                  <a:lnTo>
                    <a:pt x="247294" y="358457"/>
                  </a:lnTo>
                  <a:lnTo>
                    <a:pt x="248246" y="359410"/>
                  </a:lnTo>
                  <a:close/>
                </a:path>
                <a:path w="641984" h="377825">
                  <a:moveTo>
                    <a:pt x="249707" y="363664"/>
                  </a:moveTo>
                  <a:lnTo>
                    <a:pt x="246176" y="363080"/>
                  </a:lnTo>
                  <a:lnTo>
                    <a:pt x="245567" y="363728"/>
                  </a:lnTo>
                  <a:lnTo>
                    <a:pt x="249707" y="363664"/>
                  </a:lnTo>
                  <a:close/>
                </a:path>
                <a:path w="641984" h="377825">
                  <a:moveTo>
                    <a:pt x="251714" y="122034"/>
                  </a:moveTo>
                  <a:lnTo>
                    <a:pt x="249821" y="121373"/>
                  </a:lnTo>
                  <a:lnTo>
                    <a:pt x="250393" y="122034"/>
                  </a:lnTo>
                  <a:lnTo>
                    <a:pt x="250939" y="122415"/>
                  </a:lnTo>
                  <a:lnTo>
                    <a:pt x="251472" y="122618"/>
                  </a:lnTo>
                  <a:lnTo>
                    <a:pt x="251574" y="122440"/>
                  </a:lnTo>
                  <a:lnTo>
                    <a:pt x="251688" y="122288"/>
                  </a:lnTo>
                  <a:lnTo>
                    <a:pt x="251714" y="122034"/>
                  </a:lnTo>
                  <a:close/>
                </a:path>
                <a:path w="641984" h="377825">
                  <a:moveTo>
                    <a:pt x="253847" y="345122"/>
                  </a:moveTo>
                  <a:lnTo>
                    <a:pt x="252260" y="345401"/>
                  </a:lnTo>
                  <a:lnTo>
                    <a:pt x="253009" y="345363"/>
                  </a:lnTo>
                  <a:lnTo>
                    <a:pt x="253492" y="345249"/>
                  </a:lnTo>
                  <a:lnTo>
                    <a:pt x="253847" y="345122"/>
                  </a:lnTo>
                  <a:close/>
                </a:path>
                <a:path w="641984" h="377825">
                  <a:moveTo>
                    <a:pt x="257124" y="355904"/>
                  </a:moveTo>
                  <a:lnTo>
                    <a:pt x="255955" y="354152"/>
                  </a:lnTo>
                  <a:lnTo>
                    <a:pt x="255511" y="353326"/>
                  </a:lnTo>
                  <a:lnTo>
                    <a:pt x="255866" y="354152"/>
                  </a:lnTo>
                  <a:lnTo>
                    <a:pt x="255892" y="354647"/>
                  </a:lnTo>
                  <a:lnTo>
                    <a:pt x="255727" y="354990"/>
                  </a:lnTo>
                  <a:lnTo>
                    <a:pt x="255968" y="355307"/>
                  </a:lnTo>
                  <a:lnTo>
                    <a:pt x="256298" y="355650"/>
                  </a:lnTo>
                  <a:lnTo>
                    <a:pt x="256768" y="356069"/>
                  </a:lnTo>
                  <a:lnTo>
                    <a:pt x="257124" y="355904"/>
                  </a:lnTo>
                  <a:close/>
                </a:path>
                <a:path w="641984" h="377825">
                  <a:moveTo>
                    <a:pt x="257479" y="137121"/>
                  </a:moveTo>
                  <a:lnTo>
                    <a:pt x="257124" y="136753"/>
                  </a:lnTo>
                  <a:lnTo>
                    <a:pt x="256616" y="136931"/>
                  </a:lnTo>
                  <a:lnTo>
                    <a:pt x="257479" y="137121"/>
                  </a:lnTo>
                  <a:close/>
                </a:path>
                <a:path w="641984" h="377825">
                  <a:moveTo>
                    <a:pt x="262204" y="339267"/>
                  </a:moveTo>
                  <a:lnTo>
                    <a:pt x="262051" y="339153"/>
                  </a:lnTo>
                  <a:lnTo>
                    <a:pt x="261874" y="339051"/>
                  </a:lnTo>
                  <a:lnTo>
                    <a:pt x="261620" y="339039"/>
                  </a:lnTo>
                  <a:lnTo>
                    <a:pt x="261950" y="339217"/>
                  </a:lnTo>
                  <a:lnTo>
                    <a:pt x="262204" y="339267"/>
                  </a:lnTo>
                  <a:close/>
                </a:path>
                <a:path w="641984" h="377825">
                  <a:moveTo>
                    <a:pt x="265772" y="349250"/>
                  </a:moveTo>
                  <a:lnTo>
                    <a:pt x="265531" y="347980"/>
                  </a:lnTo>
                  <a:lnTo>
                    <a:pt x="265201" y="348170"/>
                  </a:lnTo>
                  <a:lnTo>
                    <a:pt x="265772" y="349250"/>
                  </a:lnTo>
                  <a:close/>
                </a:path>
                <a:path w="641984" h="377825">
                  <a:moveTo>
                    <a:pt x="269925" y="346722"/>
                  </a:moveTo>
                  <a:lnTo>
                    <a:pt x="269887" y="345465"/>
                  </a:lnTo>
                  <a:lnTo>
                    <a:pt x="269582" y="345706"/>
                  </a:lnTo>
                  <a:lnTo>
                    <a:pt x="269659" y="346011"/>
                  </a:lnTo>
                  <a:lnTo>
                    <a:pt x="269773" y="346354"/>
                  </a:lnTo>
                  <a:lnTo>
                    <a:pt x="269925" y="346722"/>
                  </a:lnTo>
                  <a:close/>
                </a:path>
                <a:path w="641984" h="377825">
                  <a:moveTo>
                    <a:pt x="272554" y="337820"/>
                  </a:moveTo>
                  <a:lnTo>
                    <a:pt x="272110" y="335394"/>
                  </a:lnTo>
                  <a:lnTo>
                    <a:pt x="270941" y="337515"/>
                  </a:lnTo>
                  <a:lnTo>
                    <a:pt x="272554" y="337820"/>
                  </a:lnTo>
                  <a:close/>
                </a:path>
                <a:path w="641984" h="377825">
                  <a:moveTo>
                    <a:pt x="274078" y="337820"/>
                  </a:moveTo>
                  <a:lnTo>
                    <a:pt x="273875" y="337400"/>
                  </a:lnTo>
                  <a:lnTo>
                    <a:pt x="273875" y="337820"/>
                  </a:lnTo>
                  <a:lnTo>
                    <a:pt x="274078" y="337820"/>
                  </a:lnTo>
                  <a:close/>
                </a:path>
                <a:path w="641984" h="377825">
                  <a:moveTo>
                    <a:pt x="274662" y="338048"/>
                  </a:moveTo>
                  <a:lnTo>
                    <a:pt x="274624" y="337426"/>
                  </a:lnTo>
                  <a:lnTo>
                    <a:pt x="274358" y="337820"/>
                  </a:lnTo>
                  <a:lnTo>
                    <a:pt x="274662" y="338048"/>
                  </a:lnTo>
                  <a:close/>
                </a:path>
                <a:path w="641984" h="377825">
                  <a:moveTo>
                    <a:pt x="275717" y="340360"/>
                  </a:moveTo>
                  <a:lnTo>
                    <a:pt x="274650" y="339090"/>
                  </a:lnTo>
                  <a:lnTo>
                    <a:pt x="270776" y="337820"/>
                  </a:lnTo>
                  <a:lnTo>
                    <a:pt x="270941" y="337515"/>
                  </a:lnTo>
                  <a:lnTo>
                    <a:pt x="265887" y="336550"/>
                  </a:lnTo>
                  <a:lnTo>
                    <a:pt x="266319" y="336550"/>
                  </a:lnTo>
                  <a:lnTo>
                    <a:pt x="266382" y="335280"/>
                  </a:lnTo>
                  <a:lnTo>
                    <a:pt x="266039" y="335280"/>
                  </a:lnTo>
                  <a:lnTo>
                    <a:pt x="263512" y="337820"/>
                  </a:lnTo>
                  <a:lnTo>
                    <a:pt x="264820" y="339090"/>
                  </a:lnTo>
                  <a:lnTo>
                    <a:pt x="266039" y="339090"/>
                  </a:lnTo>
                  <a:lnTo>
                    <a:pt x="266280" y="340360"/>
                  </a:lnTo>
                  <a:lnTo>
                    <a:pt x="265887" y="341630"/>
                  </a:lnTo>
                  <a:lnTo>
                    <a:pt x="265112" y="342900"/>
                  </a:lnTo>
                  <a:lnTo>
                    <a:pt x="265468" y="341630"/>
                  </a:lnTo>
                  <a:lnTo>
                    <a:pt x="265811" y="340360"/>
                  </a:lnTo>
                  <a:lnTo>
                    <a:pt x="262788" y="340360"/>
                  </a:lnTo>
                  <a:lnTo>
                    <a:pt x="263169" y="341630"/>
                  </a:lnTo>
                  <a:lnTo>
                    <a:pt x="259664" y="340360"/>
                  </a:lnTo>
                  <a:lnTo>
                    <a:pt x="265036" y="344170"/>
                  </a:lnTo>
                  <a:lnTo>
                    <a:pt x="261531" y="344170"/>
                  </a:lnTo>
                  <a:lnTo>
                    <a:pt x="261099" y="342900"/>
                  </a:lnTo>
                  <a:lnTo>
                    <a:pt x="260565" y="344170"/>
                  </a:lnTo>
                  <a:lnTo>
                    <a:pt x="260515" y="345440"/>
                  </a:lnTo>
                  <a:lnTo>
                    <a:pt x="259473" y="346710"/>
                  </a:lnTo>
                  <a:lnTo>
                    <a:pt x="257873" y="345440"/>
                  </a:lnTo>
                  <a:lnTo>
                    <a:pt x="259778" y="345440"/>
                  </a:lnTo>
                  <a:lnTo>
                    <a:pt x="258826" y="344170"/>
                  </a:lnTo>
                  <a:lnTo>
                    <a:pt x="257644" y="345440"/>
                  </a:lnTo>
                  <a:lnTo>
                    <a:pt x="258673" y="349250"/>
                  </a:lnTo>
                  <a:lnTo>
                    <a:pt x="256298" y="347980"/>
                  </a:lnTo>
                  <a:lnTo>
                    <a:pt x="256501" y="346710"/>
                  </a:lnTo>
                  <a:lnTo>
                    <a:pt x="257263" y="346710"/>
                  </a:lnTo>
                  <a:lnTo>
                    <a:pt x="257467" y="345440"/>
                  </a:lnTo>
                  <a:lnTo>
                    <a:pt x="254787" y="344170"/>
                  </a:lnTo>
                  <a:lnTo>
                    <a:pt x="254990" y="345440"/>
                  </a:lnTo>
                  <a:lnTo>
                    <a:pt x="253974" y="345440"/>
                  </a:lnTo>
                  <a:lnTo>
                    <a:pt x="251193" y="346710"/>
                  </a:lnTo>
                  <a:lnTo>
                    <a:pt x="252133" y="346710"/>
                  </a:lnTo>
                  <a:lnTo>
                    <a:pt x="253746" y="351790"/>
                  </a:lnTo>
                  <a:lnTo>
                    <a:pt x="251625" y="350520"/>
                  </a:lnTo>
                  <a:lnTo>
                    <a:pt x="249516" y="349250"/>
                  </a:lnTo>
                  <a:lnTo>
                    <a:pt x="249504" y="350672"/>
                  </a:lnTo>
                  <a:lnTo>
                    <a:pt x="249555" y="350520"/>
                  </a:lnTo>
                  <a:lnTo>
                    <a:pt x="249478" y="354330"/>
                  </a:lnTo>
                  <a:lnTo>
                    <a:pt x="249504" y="350672"/>
                  </a:lnTo>
                  <a:lnTo>
                    <a:pt x="248678" y="353060"/>
                  </a:lnTo>
                  <a:lnTo>
                    <a:pt x="248069" y="351790"/>
                  </a:lnTo>
                  <a:lnTo>
                    <a:pt x="247446" y="350520"/>
                  </a:lnTo>
                  <a:lnTo>
                    <a:pt x="245275" y="350520"/>
                  </a:lnTo>
                  <a:lnTo>
                    <a:pt x="245122" y="349250"/>
                  </a:lnTo>
                  <a:lnTo>
                    <a:pt x="245173" y="350520"/>
                  </a:lnTo>
                  <a:lnTo>
                    <a:pt x="245237" y="351790"/>
                  </a:lnTo>
                  <a:lnTo>
                    <a:pt x="243205" y="350837"/>
                  </a:lnTo>
                  <a:lnTo>
                    <a:pt x="243205" y="361099"/>
                  </a:lnTo>
                  <a:lnTo>
                    <a:pt x="242544" y="361950"/>
                  </a:lnTo>
                  <a:lnTo>
                    <a:pt x="242290" y="360680"/>
                  </a:lnTo>
                  <a:lnTo>
                    <a:pt x="243205" y="361099"/>
                  </a:lnTo>
                  <a:lnTo>
                    <a:pt x="243205" y="350837"/>
                  </a:lnTo>
                  <a:lnTo>
                    <a:pt x="242557" y="350520"/>
                  </a:lnTo>
                  <a:lnTo>
                    <a:pt x="242785" y="353060"/>
                  </a:lnTo>
                  <a:lnTo>
                    <a:pt x="242265" y="353060"/>
                  </a:lnTo>
                  <a:lnTo>
                    <a:pt x="242036" y="353555"/>
                  </a:lnTo>
                  <a:lnTo>
                    <a:pt x="242303" y="354330"/>
                  </a:lnTo>
                  <a:lnTo>
                    <a:pt x="241820" y="356870"/>
                  </a:lnTo>
                  <a:lnTo>
                    <a:pt x="235712" y="355600"/>
                  </a:lnTo>
                  <a:lnTo>
                    <a:pt x="234886" y="359410"/>
                  </a:lnTo>
                  <a:lnTo>
                    <a:pt x="233235" y="363220"/>
                  </a:lnTo>
                  <a:lnTo>
                    <a:pt x="234264" y="365760"/>
                  </a:lnTo>
                  <a:lnTo>
                    <a:pt x="232651" y="368300"/>
                  </a:lnTo>
                  <a:lnTo>
                    <a:pt x="231165" y="368300"/>
                  </a:lnTo>
                  <a:lnTo>
                    <a:pt x="231698" y="365760"/>
                  </a:lnTo>
                  <a:lnTo>
                    <a:pt x="229793" y="365760"/>
                  </a:lnTo>
                  <a:lnTo>
                    <a:pt x="228955" y="367030"/>
                  </a:lnTo>
                  <a:lnTo>
                    <a:pt x="228269" y="368300"/>
                  </a:lnTo>
                  <a:lnTo>
                    <a:pt x="228117" y="367030"/>
                  </a:lnTo>
                  <a:lnTo>
                    <a:pt x="225844" y="367030"/>
                  </a:lnTo>
                  <a:lnTo>
                    <a:pt x="227012" y="368681"/>
                  </a:lnTo>
                  <a:lnTo>
                    <a:pt x="227558" y="368300"/>
                  </a:lnTo>
                  <a:lnTo>
                    <a:pt x="228727" y="370840"/>
                  </a:lnTo>
                  <a:lnTo>
                    <a:pt x="228904" y="368300"/>
                  </a:lnTo>
                  <a:lnTo>
                    <a:pt x="229755" y="368300"/>
                  </a:lnTo>
                  <a:lnTo>
                    <a:pt x="231051" y="369570"/>
                  </a:lnTo>
                  <a:lnTo>
                    <a:pt x="230505" y="370840"/>
                  </a:lnTo>
                  <a:lnTo>
                    <a:pt x="232651" y="370840"/>
                  </a:lnTo>
                  <a:lnTo>
                    <a:pt x="230898" y="368300"/>
                  </a:lnTo>
                  <a:lnTo>
                    <a:pt x="232981" y="369570"/>
                  </a:lnTo>
                  <a:lnTo>
                    <a:pt x="233248" y="369570"/>
                  </a:lnTo>
                  <a:lnTo>
                    <a:pt x="233883" y="368300"/>
                  </a:lnTo>
                  <a:lnTo>
                    <a:pt x="234035" y="369570"/>
                  </a:lnTo>
                  <a:lnTo>
                    <a:pt x="237604" y="369570"/>
                  </a:lnTo>
                  <a:lnTo>
                    <a:pt x="236410" y="365760"/>
                  </a:lnTo>
                  <a:lnTo>
                    <a:pt x="238594" y="367004"/>
                  </a:lnTo>
                  <a:lnTo>
                    <a:pt x="240868" y="364490"/>
                  </a:lnTo>
                  <a:lnTo>
                    <a:pt x="237464" y="365760"/>
                  </a:lnTo>
                  <a:lnTo>
                    <a:pt x="238036" y="361950"/>
                  </a:lnTo>
                  <a:lnTo>
                    <a:pt x="242938" y="364490"/>
                  </a:lnTo>
                  <a:lnTo>
                    <a:pt x="241846" y="363220"/>
                  </a:lnTo>
                  <a:lnTo>
                    <a:pt x="242887" y="361950"/>
                  </a:lnTo>
                  <a:lnTo>
                    <a:pt x="243332" y="363220"/>
                  </a:lnTo>
                  <a:lnTo>
                    <a:pt x="243484" y="361238"/>
                  </a:lnTo>
                  <a:lnTo>
                    <a:pt x="244741" y="361823"/>
                  </a:lnTo>
                  <a:lnTo>
                    <a:pt x="244398" y="361975"/>
                  </a:lnTo>
                  <a:lnTo>
                    <a:pt x="244817" y="362153"/>
                  </a:lnTo>
                  <a:lnTo>
                    <a:pt x="246875" y="360870"/>
                  </a:lnTo>
                  <a:lnTo>
                    <a:pt x="245059" y="361683"/>
                  </a:lnTo>
                  <a:lnTo>
                    <a:pt x="245198" y="360680"/>
                  </a:lnTo>
                  <a:lnTo>
                    <a:pt x="245706" y="356870"/>
                  </a:lnTo>
                  <a:lnTo>
                    <a:pt x="246583" y="357746"/>
                  </a:lnTo>
                  <a:lnTo>
                    <a:pt x="246849" y="356870"/>
                  </a:lnTo>
                  <a:lnTo>
                    <a:pt x="249669" y="360680"/>
                  </a:lnTo>
                  <a:lnTo>
                    <a:pt x="248221" y="355600"/>
                  </a:lnTo>
                  <a:lnTo>
                    <a:pt x="250634" y="355600"/>
                  </a:lnTo>
                  <a:lnTo>
                    <a:pt x="251460" y="358140"/>
                  </a:lnTo>
                  <a:lnTo>
                    <a:pt x="251980" y="358140"/>
                  </a:lnTo>
                  <a:lnTo>
                    <a:pt x="250698" y="355600"/>
                  </a:lnTo>
                  <a:lnTo>
                    <a:pt x="254635" y="356768"/>
                  </a:lnTo>
                  <a:lnTo>
                    <a:pt x="254101" y="356793"/>
                  </a:lnTo>
                  <a:lnTo>
                    <a:pt x="253199" y="357962"/>
                  </a:lnTo>
                  <a:lnTo>
                    <a:pt x="254812" y="357720"/>
                  </a:lnTo>
                  <a:lnTo>
                    <a:pt x="255041" y="358140"/>
                  </a:lnTo>
                  <a:lnTo>
                    <a:pt x="255358" y="356717"/>
                  </a:lnTo>
                  <a:lnTo>
                    <a:pt x="255092" y="356743"/>
                  </a:lnTo>
                  <a:lnTo>
                    <a:pt x="255739" y="355600"/>
                  </a:lnTo>
                  <a:lnTo>
                    <a:pt x="254927" y="354330"/>
                  </a:lnTo>
                  <a:lnTo>
                    <a:pt x="254114" y="353060"/>
                  </a:lnTo>
                  <a:lnTo>
                    <a:pt x="257454" y="353060"/>
                  </a:lnTo>
                  <a:lnTo>
                    <a:pt x="258114" y="351790"/>
                  </a:lnTo>
                  <a:lnTo>
                    <a:pt x="258775" y="350520"/>
                  </a:lnTo>
                  <a:lnTo>
                    <a:pt x="259207" y="351790"/>
                  </a:lnTo>
                  <a:lnTo>
                    <a:pt x="261200" y="350520"/>
                  </a:lnTo>
                  <a:lnTo>
                    <a:pt x="263194" y="349250"/>
                  </a:lnTo>
                  <a:lnTo>
                    <a:pt x="265201" y="348170"/>
                  </a:lnTo>
                  <a:lnTo>
                    <a:pt x="264426" y="346710"/>
                  </a:lnTo>
                  <a:lnTo>
                    <a:pt x="266534" y="345440"/>
                  </a:lnTo>
                  <a:lnTo>
                    <a:pt x="267487" y="344170"/>
                  </a:lnTo>
                  <a:lnTo>
                    <a:pt x="268452" y="345440"/>
                  </a:lnTo>
                  <a:lnTo>
                    <a:pt x="268605" y="346710"/>
                  </a:lnTo>
                  <a:lnTo>
                    <a:pt x="269582" y="346710"/>
                  </a:lnTo>
                  <a:lnTo>
                    <a:pt x="269316" y="345440"/>
                  </a:lnTo>
                  <a:lnTo>
                    <a:pt x="269405" y="344170"/>
                  </a:lnTo>
                  <a:lnTo>
                    <a:pt x="270027" y="344170"/>
                  </a:lnTo>
                  <a:lnTo>
                    <a:pt x="270979" y="345440"/>
                  </a:lnTo>
                  <a:lnTo>
                    <a:pt x="272542" y="344170"/>
                  </a:lnTo>
                  <a:lnTo>
                    <a:pt x="272656" y="342900"/>
                  </a:lnTo>
                  <a:lnTo>
                    <a:pt x="272783" y="341630"/>
                  </a:lnTo>
                  <a:lnTo>
                    <a:pt x="275717" y="340360"/>
                  </a:lnTo>
                  <a:close/>
                </a:path>
                <a:path w="641984" h="377825">
                  <a:moveTo>
                    <a:pt x="276936" y="339090"/>
                  </a:moveTo>
                  <a:lnTo>
                    <a:pt x="275996" y="337820"/>
                  </a:lnTo>
                  <a:lnTo>
                    <a:pt x="276059" y="339001"/>
                  </a:lnTo>
                  <a:lnTo>
                    <a:pt x="274662" y="338048"/>
                  </a:lnTo>
                  <a:lnTo>
                    <a:pt x="274751" y="339090"/>
                  </a:lnTo>
                  <a:lnTo>
                    <a:pt x="276059" y="339090"/>
                  </a:lnTo>
                  <a:lnTo>
                    <a:pt x="276186" y="339090"/>
                  </a:lnTo>
                  <a:lnTo>
                    <a:pt x="276936" y="339090"/>
                  </a:lnTo>
                  <a:close/>
                </a:path>
                <a:path w="641984" h="377825">
                  <a:moveTo>
                    <a:pt x="279704" y="339090"/>
                  </a:moveTo>
                  <a:lnTo>
                    <a:pt x="279107" y="337820"/>
                  </a:lnTo>
                  <a:lnTo>
                    <a:pt x="278650" y="337820"/>
                  </a:lnTo>
                  <a:lnTo>
                    <a:pt x="279704" y="339090"/>
                  </a:lnTo>
                  <a:close/>
                </a:path>
                <a:path w="641984" h="377825">
                  <a:moveTo>
                    <a:pt x="280276" y="338912"/>
                  </a:moveTo>
                  <a:lnTo>
                    <a:pt x="280111" y="338696"/>
                  </a:lnTo>
                  <a:lnTo>
                    <a:pt x="279920" y="338543"/>
                  </a:lnTo>
                  <a:lnTo>
                    <a:pt x="279704" y="338416"/>
                  </a:lnTo>
                  <a:lnTo>
                    <a:pt x="279908" y="338632"/>
                  </a:lnTo>
                  <a:lnTo>
                    <a:pt x="280123" y="338810"/>
                  </a:lnTo>
                  <a:lnTo>
                    <a:pt x="280276" y="338912"/>
                  </a:lnTo>
                  <a:close/>
                </a:path>
                <a:path w="641984" h="377825">
                  <a:moveTo>
                    <a:pt x="287464" y="330111"/>
                  </a:moveTo>
                  <a:lnTo>
                    <a:pt x="287032" y="329425"/>
                  </a:lnTo>
                  <a:lnTo>
                    <a:pt x="286562" y="330073"/>
                  </a:lnTo>
                  <a:lnTo>
                    <a:pt x="285940" y="330339"/>
                  </a:lnTo>
                  <a:lnTo>
                    <a:pt x="287464" y="330111"/>
                  </a:lnTo>
                  <a:close/>
                </a:path>
                <a:path w="641984" h="377825">
                  <a:moveTo>
                    <a:pt x="301510" y="321284"/>
                  </a:moveTo>
                  <a:lnTo>
                    <a:pt x="300824" y="320294"/>
                  </a:lnTo>
                  <a:lnTo>
                    <a:pt x="301459" y="321297"/>
                  </a:lnTo>
                  <a:close/>
                </a:path>
                <a:path w="641984" h="377825">
                  <a:moveTo>
                    <a:pt x="302602" y="320992"/>
                  </a:moveTo>
                  <a:lnTo>
                    <a:pt x="301510" y="321284"/>
                  </a:lnTo>
                  <a:lnTo>
                    <a:pt x="301917" y="321881"/>
                  </a:lnTo>
                  <a:lnTo>
                    <a:pt x="302602" y="320992"/>
                  </a:lnTo>
                  <a:close/>
                </a:path>
                <a:path w="641984" h="377825">
                  <a:moveTo>
                    <a:pt x="303466" y="305473"/>
                  </a:moveTo>
                  <a:lnTo>
                    <a:pt x="301891" y="305206"/>
                  </a:lnTo>
                  <a:lnTo>
                    <a:pt x="302602" y="306895"/>
                  </a:lnTo>
                  <a:lnTo>
                    <a:pt x="303466" y="305473"/>
                  </a:lnTo>
                  <a:close/>
                </a:path>
                <a:path w="641984" h="377825">
                  <a:moveTo>
                    <a:pt x="316788" y="309410"/>
                  </a:moveTo>
                  <a:lnTo>
                    <a:pt x="316103" y="309257"/>
                  </a:lnTo>
                  <a:lnTo>
                    <a:pt x="316357" y="309880"/>
                  </a:lnTo>
                  <a:lnTo>
                    <a:pt x="316788" y="309410"/>
                  </a:lnTo>
                  <a:close/>
                </a:path>
                <a:path w="641984" h="377825">
                  <a:moveTo>
                    <a:pt x="317487" y="295338"/>
                  </a:moveTo>
                  <a:lnTo>
                    <a:pt x="316877" y="295630"/>
                  </a:lnTo>
                  <a:lnTo>
                    <a:pt x="316458" y="295922"/>
                  </a:lnTo>
                  <a:lnTo>
                    <a:pt x="317207" y="296862"/>
                  </a:lnTo>
                  <a:lnTo>
                    <a:pt x="317334" y="295795"/>
                  </a:lnTo>
                  <a:lnTo>
                    <a:pt x="317487" y="295338"/>
                  </a:lnTo>
                  <a:close/>
                </a:path>
                <a:path w="641984" h="377825">
                  <a:moveTo>
                    <a:pt x="318020" y="310743"/>
                  </a:moveTo>
                  <a:lnTo>
                    <a:pt x="317233" y="311924"/>
                  </a:lnTo>
                  <a:lnTo>
                    <a:pt x="317042" y="312432"/>
                  </a:lnTo>
                  <a:lnTo>
                    <a:pt x="318020" y="310743"/>
                  </a:lnTo>
                  <a:close/>
                </a:path>
                <a:path w="641984" h="377825">
                  <a:moveTo>
                    <a:pt x="318858" y="294297"/>
                  </a:moveTo>
                  <a:lnTo>
                    <a:pt x="318084" y="294386"/>
                  </a:lnTo>
                  <a:lnTo>
                    <a:pt x="317715" y="294792"/>
                  </a:lnTo>
                  <a:lnTo>
                    <a:pt x="317487" y="295338"/>
                  </a:lnTo>
                  <a:lnTo>
                    <a:pt x="318008" y="295122"/>
                  </a:lnTo>
                  <a:lnTo>
                    <a:pt x="318643" y="294894"/>
                  </a:lnTo>
                  <a:lnTo>
                    <a:pt x="318858" y="294297"/>
                  </a:lnTo>
                  <a:close/>
                </a:path>
                <a:path w="641984" h="377825">
                  <a:moveTo>
                    <a:pt x="320535" y="290830"/>
                  </a:moveTo>
                  <a:lnTo>
                    <a:pt x="318223" y="293370"/>
                  </a:lnTo>
                  <a:lnTo>
                    <a:pt x="320230" y="293370"/>
                  </a:lnTo>
                  <a:lnTo>
                    <a:pt x="320535" y="290830"/>
                  </a:lnTo>
                  <a:close/>
                </a:path>
                <a:path w="641984" h="377825">
                  <a:moveTo>
                    <a:pt x="325920" y="300418"/>
                  </a:moveTo>
                  <a:lnTo>
                    <a:pt x="325716" y="300291"/>
                  </a:lnTo>
                  <a:lnTo>
                    <a:pt x="325462" y="300570"/>
                  </a:lnTo>
                  <a:lnTo>
                    <a:pt x="325488" y="300875"/>
                  </a:lnTo>
                  <a:lnTo>
                    <a:pt x="325615" y="301053"/>
                  </a:lnTo>
                  <a:lnTo>
                    <a:pt x="325793" y="300710"/>
                  </a:lnTo>
                  <a:lnTo>
                    <a:pt x="325920" y="300418"/>
                  </a:lnTo>
                  <a:close/>
                </a:path>
                <a:path w="641984" h="377825">
                  <a:moveTo>
                    <a:pt x="326136" y="303530"/>
                  </a:moveTo>
                  <a:lnTo>
                    <a:pt x="325780" y="302260"/>
                  </a:lnTo>
                  <a:lnTo>
                    <a:pt x="325335" y="302260"/>
                  </a:lnTo>
                  <a:lnTo>
                    <a:pt x="324942" y="303530"/>
                  </a:lnTo>
                  <a:lnTo>
                    <a:pt x="326136" y="303530"/>
                  </a:lnTo>
                  <a:close/>
                </a:path>
                <a:path w="641984" h="377825">
                  <a:moveTo>
                    <a:pt x="334073" y="297268"/>
                  </a:moveTo>
                  <a:lnTo>
                    <a:pt x="334060" y="297053"/>
                  </a:lnTo>
                  <a:lnTo>
                    <a:pt x="333857" y="297129"/>
                  </a:lnTo>
                  <a:lnTo>
                    <a:pt x="333717" y="297192"/>
                  </a:lnTo>
                  <a:lnTo>
                    <a:pt x="333552" y="297256"/>
                  </a:lnTo>
                  <a:lnTo>
                    <a:pt x="333844" y="297294"/>
                  </a:lnTo>
                  <a:lnTo>
                    <a:pt x="334073" y="297268"/>
                  </a:lnTo>
                  <a:close/>
                </a:path>
                <a:path w="641984" h="377825">
                  <a:moveTo>
                    <a:pt x="342595" y="270510"/>
                  </a:moveTo>
                  <a:lnTo>
                    <a:pt x="341071" y="270510"/>
                  </a:lnTo>
                  <a:lnTo>
                    <a:pt x="342125" y="271780"/>
                  </a:lnTo>
                  <a:lnTo>
                    <a:pt x="342506" y="271780"/>
                  </a:lnTo>
                  <a:lnTo>
                    <a:pt x="342595" y="270510"/>
                  </a:lnTo>
                  <a:close/>
                </a:path>
                <a:path w="641984" h="377825">
                  <a:moveTo>
                    <a:pt x="343179" y="268566"/>
                  </a:moveTo>
                  <a:lnTo>
                    <a:pt x="342912" y="268986"/>
                  </a:lnTo>
                  <a:lnTo>
                    <a:pt x="342734" y="269595"/>
                  </a:lnTo>
                  <a:lnTo>
                    <a:pt x="342861" y="269430"/>
                  </a:lnTo>
                  <a:lnTo>
                    <a:pt x="343179" y="268566"/>
                  </a:lnTo>
                  <a:close/>
                </a:path>
                <a:path w="641984" h="377825">
                  <a:moveTo>
                    <a:pt x="345719" y="123393"/>
                  </a:moveTo>
                  <a:lnTo>
                    <a:pt x="345389" y="123494"/>
                  </a:lnTo>
                  <a:lnTo>
                    <a:pt x="345554" y="123609"/>
                  </a:lnTo>
                  <a:lnTo>
                    <a:pt x="345719" y="123393"/>
                  </a:lnTo>
                  <a:close/>
                </a:path>
                <a:path w="641984" h="377825">
                  <a:moveTo>
                    <a:pt x="346938" y="120484"/>
                  </a:moveTo>
                  <a:lnTo>
                    <a:pt x="346621" y="120357"/>
                  </a:lnTo>
                  <a:lnTo>
                    <a:pt x="346811" y="120459"/>
                  </a:lnTo>
                  <a:lnTo>
                    <a:pt x="346938" y="120510"/>
                  </a:lnTo>
                  <a:close/>
                </a:path>
                <a:path w="641984" h="377825">
                  <a:moveTo>
                    <a:pt x="347065" y="289560"/>
                  </a:moveTo>
                  <a:lnTo>
                    <a:pt x="346405" y="289560"/>
                  </a:lnTo>
                  <a:lnTo>
                    <a:pt x="346189" y="290830"/>
                  </a:lnTo>
                  <a:lnTo>
                    <a:pt x="347065" y="289560"/>
                  </a:lnTo>
                  <a:close/>
                </a:path>
                <a:path w="641984" h="377825">
                  <a:moveTo>
                    <a:pt x="347586" y="124980"/>
                  </a:moveTo>
                  <a:lnTo>
                    <a:pt x="345554" y="123609"/>
                  </a:lnTo>
                  <a:lnTo>
                    <a:pt x="345059" y="124231"/>
                  </a:lnTo>
                  <a:lnTo>
                    <a:pt x="347586" y="124980"/>
                  </a:lnTo>
                  <a:close/>
                </a:path>
                <a:path w="641984" h="377825">
                  <a:moveTo>
                    <a:pt x="350113" y="122021"/>
                  </a:moveTo>
                  <a:lnTo>
                    <a:pt x="346938" y="120510"/>
                  </a:lnTo>
                  <a:lnTo>
                    <a:pt x="347357" y="121272"/>
                  </a:lnTo>
                  <a:lnTo>
                    <a:pt x="345719" y="123393"/>
                  </a:lnTo>
                  <a:lnTo>
                    <a:pt x="350113" y="122021"/>
                  </a:lnTo>
                  <a:close/>
                </a:path>
                <a:path w="641984" h="377825">
                  <a:moveTo>
                    <a:pt x="351155" y="286651"/>
                  </a:moveTo>
                  <a:lnTo>
                    <a:pt x="350583" y="286194"/>
                  </a:lnTo>
                  <a:lnTo>
                    <a:pt x="350875" y="287020"/>
                  </a:lnTo>
                  <a:lnTo>
                    <a:pt x="351155" y="286651"/>
                  </a:lnTo>
                  <a:close/>
                </a:path>
                <a:path w="641984" h="377825">
                  <a:moveTo>
                    <a:pt x="351828" y="285750"/>
                  </a:moveTo>
                  <a:lnTo>
                    <a:pt x="351155" y="286651"/>
                  </a:lnTo>
                  <a:lnTo>
                    <a:pt x="351624" y="287020"/>
                  </a:lnTo>
                  <a:lnTo>
                    <a:pt x="351828" y="285750"/>
                  </a:lnTo>
                  <a:close/>
                </a:path>
                <a:path w="641984" h="377825">
                  <a:moveTo>
                    <a:pt x="352767" y="279400"/>
                  </a:moveTo>
                  <a:lnTo>
                    <a:pt x="352018" y="278142"/>
                  </a:lnTo>
                  <a:lnTo>
                    <a:pt x="352196" y="279400"/>
                  </a:lnTo>
                  <a:lnTo>
                    <a:pt x="352767" y="279400"/>
                  </a:lnTo>
                  <a:close/>
                </a:path>
                <a:path w="641984" h="377825">
                  <a:moveTo>
                    <a:pt x="352831" y="279895"/>
                  </a:moveTo>
                  <a:lnTo>
                    <a:pt x="352501" y="279920"/>
                  </a:lnTo>
                  <a:lnTo>
                    <a:pt x="352298" y="280009"/>
                  </a:lnTo>
                  <a:lnTo>
                    <a:pt x="352145" y="280111"/>
                  </a:lnTo>
                  <a:lnTo>
                    <a:pt x="352831" y="279895"/>
                  </a:lnTo>
                  <a:close/>
                </a:path>
                <a:path w="641984" h="377825">
                  <a:moveTo>
                    <a:pt x="355396" y="258864"/>
                  </a:moveTo>
                  <a:lnTo>
                    <a:pt x="354418" y="259080"/>
                  </a:lnTo>
                  <a:lnTo>
                    <a:pt x="355257" y="260121"/>
                  </a:lnTo>
                  <a:lnTo>
                    <a:pt x="355257" y="259080"/>
                  </a:lnTo>
                  <a:lnTo>
                    <a:pt x="355396" y="258864"/>
                  </a:lnTo>
                  <a:close/>
                </a:path>
                <a:path w="641984" h="377825">
                  <a:moveTo>
                    <a:pt x="358660" y="274320"/>
                  </a:moveTo>
                  <a:lnTo>
                    <a:pt x="358559" y="273596"/>
                  </a:lnTo>
                  <a:lnTo>
                    <a:pt x="358470" y="274142"/>
                  </a:lnTo>
                  <a:lnTo>
                    <a:pt x="358660" y="274320"/>
                  </a:lnTo>
                  <a:close/>
                </a:path>
                <a:path w="641984" h="377825">
                  <a:moveTo>
                    <a:pt x="360692" y="275958"/>
                  </a:moveTo>
                  <a:lnTo>
                    <a:pt x="360349" y="275590"/>
                  </a:lnTo>
                  <a:lnTo>
                    <a:pt x="360248" y="275958"/>
                  </a:lnTo>
                  <a:lnTo>
                    <a:pt x="360146" y="276860"/>
                  </a:lnTo>
                  <a:lnTo>
                    <a:pt x="360692" y="275958"/>
                  </a:lnTo>
                  <a:close/>
                </a:path>
                <a:path w="641984" h="377825">
                  <a:moveTo>
                    <a:pt x="363728" y="275590"/>
                  </a:moveTo>
                  <a:lnTo>
                    <a:pt x="362305" y="274523"/>
                  </a:lnTo>
                  <a:lnTo>
                    <a:pt x="362318" y="274320"/>
                  </a:lnTo>
                  <a:lnTo>
                    <a:pt x="362419" y="273050"/>
                  </a:lnTo>
                  <a:lnTo>
                    <a:pt x="360692" y="275958"/>
                  </a:lnTo>
                  <a:lnTo>
                    <a:pt x="362762" y="278130"/>
                  </a:lnTo>
                  <a:lnTo>
                    <a:pt x="363728" y="275590"/>
                  </a:lnTo>
                  <a:close/>
                </a:path>
                <a:path w="641984" h="377825">
                  <a:moveTo>
                    <a:pt x="372960" y="240969"/>
                  </a:moveTo>
                  <a:lnTo>
                    <a:pt x="372745" y="241109"/>
                  </a:lnTo>
                  <a:lnTo>
                    <a:pt x="372960" y="240969"/>
                  </a:lnTo>
                  <a:close/>
                </a:path>
                <a:path w="641984" h="377825">
                  <a:moveTo>
                    <a:pt x="374586" y="265252"/>
                  </a:moveTo>
                  <a:lnTo>
                    <a:pt x="374294" y="265023"/>
                  </a:lnTo>
                  <a:lnTo>
                    <a:pt x="373989" y="264896"/>
                  </a:lnTo>
                  <a:lnTo>
                    <a:pt x="373710" y="264782"/>
                  </a:lnTo>
                  <a:lnTo>
                    <a:pt x="373862" y="264934"/>
                  </a:lnTo>
                  <a:lnTo>
                    <a:pt x="374103" y="265087"/>
                  </a:lnTo>
                  <a:lnTo>
                    <a:pt x="374586" y="265252"/>
                  </a:lnTo>
                  <a:close/>
                </a:path>
                <a:path w="641984" h="377825">
                  <a:moveTo>
                    <a:pt x="374916" y="239737"/>
                  </a:moveTo>
                  <a:lnTo>
                    <a:pt x="374281" y="240004"/>
                  </a:lnTo>
                  <a:lnTo>
                    <a:pt x="373595" y="240449"/>
                  </a:lnTo>
                  <a:lnTo>
                    <a:pt x="372960" y="240969"/>
                  </a:lnTo>
                  <a:lnTo>
                    <a:pt x="374916" y="239737"/>
                  </a:lnTo>
                  <a:close/>
                </a:path>
                <a:path w="641984" h="377825">
                  <a:moveTo>
                    <a:pt x="381774" y="235343"/>
                  </a:moveTo>
                  <a:lnTo>
                    <a:pt x="381736" y="235165"/>
                  </a:lnTo>
                  <a:lnTo>
                    <a:pt x="381736" y="234988"/>
                  </a:lnTo>
                  <a:lnTo>
                    <a:pt x="381622" y="234772"/>
                  </a:lnTo>
                  <a:lnTo>
                    <a:pt x="379844" y="235089"/>
                  </a:lnTo>
                  <a:lnTo>
                    <a:pt x="380631" y="235381"/>
                  </a:lnTo>
                  <a:lnTo>
                    <a:pt x="381241" y="235419"/>
                  </a:lnTo>
                  <a:lnTo>
                    <a:pt x="381774" y="235343"/>
                  </a:lnTo>
                  <a:close/>
                </a:path>
                <a:path w="641984" h="377825">
                  <a:moveTo>
                    <a:pt x="384136" y="253530"/>
                  </a:moveTo>
                  <a:lnTo>
                    <a:pt x="383959" y="253453"/>
                  </a:lnTo>
                  <a:lnTo>
                    <a:pt x="383946" y="254063"/>
                  </a:lnTo>
                  <a:lnTo>
                    <a:pt x="384136" y="253530"/>
                  </a:lnTo>
                  <a:close/>
                </a:path>
                <a:path w="641984" h="377825">
                  <a:moveTo>
                    <a:pt x="387934" y="228600"/>
                  </a:moveTo>
                  <a:lnTo>
                    <a:pt x="387654" y="229870"/>
                  </a:lnTo>
                  <a:lnTo>
                    <a:pt x="387845" y="229870"/>
                  </a:lnTo>
                  <a:lnTo>
                    <a:pt x="387934" y="228600"/>
                  </a:lnTo>
                  <a:close/>
                </a:path>
                <a:path w="641984" h="377825">
                  <a:moveTo>
                    <a:pt x="393509" y="247713"/>
                  </a:moveTo>
                  <a:lnTo>
                    <a:pt x="391731" y="246138"/>
                  </a:lnTo>
                  <a:lnTo>
                    <a:pt x="391452" y="246938"/>
                  </a:lnTo>
                  <a:lnTo>
                    <a:pt x="393052" y="249059"/>
                  </a:lnTo>
                  <a:lnTo>
                    <a:pt x="393509" y="247713"/>
                  </a:lnTo>
                  <a:close/>
                </a:path>
                <a:path w="641984" h="377825">
                  <a:moveTo>
                    <a:pt x="413816" y="223939"/>
                  </a:moveTo>
                  <a:lnTo>
                    <a:pt x="413715" y="223520"/>
                  </a:lnTo>
                  <a:lnTo>
                    <a:pt x="413550" y="223812"/>
                  </a:lnTo>
                  <a:lnTo>
                    <a:pt x="413816" y="223939"/>
                  </a:lnTo>
                  <a:close/>
                </a:path>
                <a:path w="641984" h="377825">
                  <a:moveTo>
                    <a:pt x="414388" y="226060"/>
                  </a:moveTo>
                  <a:lnTo>
                    <a:pt x="414185" y="225298"/>
                  </a:lnTo>
                  <a:lnTo>
                    <a:pt x="413537" y="224790"/>
                  </a:lnTo>
                  <a:lnTo>
                    <a:pt x="414388" y="226060"/>
                  </a:lnTo>
                  <a:close/>
                </a:path>
                <a:path w="641984" h="377825">
                  <a:moveTo>
                    <a:pt x="415798" y="224790"/>
                  </a:moveTo>
                  <a:lnTo>
                    <a:pt x="413816" y="223939"/>
                  </a:lnTo>
                  <a:lnTo>
                    <a:pt x="414185" y="225298"/>
                  </a:lnTo>
                  <a:lnTo>
                    <a:pt x="415163" y="226060"/>
                  </a:lnTo>
                  <a:lnTo>
                    <a:pt x="415798" y="224790"/>
                  </a:lnTo>
                  <a:close/>
                </a:path>
                <a:path w="641984" h="377825">
                  <a:moveTo>
                    <a:pt x="426961" y="218033"/>
                  </a:moveTo>
                  <a:lnTo>
                    <a:pt x="426770" y="216674"/>
                  </a:lnTo>
                  <a:lnTo>
                    <a:pt x="425932" y="217195"/>
                  </a:lnTo>
                  <a:lnTo>
                    <a:pt x="425246" y="217170"/>
                  </a:lnTo>
                  <a:lnTo>
                    <a:pt x="424599" y="217131"/>
                  </a:lnTo>
                  <a:lnTo>
                    <a:pt x="424434" y="217690"/>
                  </a:lnTo>
                  <a:lnTo>
                    <a:pt x="425551" y="218274"/>
                  </a:lnTo>
                  <a:lnTo>
                    <a:pt x="426961" y="218033"/>
                  </a:lnTo>
                  <a:close/>
                </a:path>
                <a:path w="641984" h="377825">
                  <a:moveTo>
                    <a:pt x="430720" y="212090"/>
                  </a:moveTo>
                  <a:lnTo>
                    <a:pt x="430428" y="210731"/>
                  </a:lnTo>
                  <a:lnTo>
                    <a:pt x="430631" y="212255"/>
                  </a:lnTo>
                  <a:lnTo>
                    <a:pt x="430720" y="212090"/>
                  </a:lnTo>
                  <a:close/>
                </a:path>
                <a:path w="641984" h="377825">
                  <a:moveTo>
                    <a:pt x="432092" y="190957"/>
                  </a:moveTo>
                  <a:lnTo>
                    <a:pt x="431546" y="190500"/>
                  </a:lnTo>
                  <a:lnTo>
                    <a:pt x="430784" y="190500"/>
                  </a:lnTo>
                  <a:lnTo>
                    <a:pt x="431571" y="191770"/>
                  </a:lnTo>
                  <a:lnTo>
                    <a:pt x="432092" y="190957"/>
                  </a:lnTo>
                  <a:close/>
                </a:path>
                <a:path w="641984" h="377825">
                  <a:moveTo>
                    <a:pt x="432142" y="213360"/>
                  </a:moveTo>
                  <a:lnTo>
                    <a:pt x="431647" y="212090"/>
                  </a:lnTo>
                  <a:lnTo>
                    <a:pt x="431469" y="212090"/>
                  </a:lnTo>
                  <a:lnTo>
                    <a:pt x="431495" y="213360"/>
                  </a:lnTo>
                  <a:lnTo>
                    <a:pt x="430822" y="213360"/>
                  </a:lnTo>
                  <a:lnTo>
                    <a:pt x="430631" y="212255"/>
                  </a:lnTo>
                  <a:lnTo>
                    <a:pt x="429526" y="214630"/>
                  </a:lnTo>
                  <a:lnTo>
                    <a:pt x="429183" y="215900"/>
                  </a:lnTo>
                  <a:lnTo>
                    <a:pt x="430123" y="214630"/>
                  </a:lnTo>
                  <a:lnTo>
                    <a:pt x="432142" y="213360"/>
                  </a:lnTo>
                  <a:close/>
                </a:path>
                <a:path w="641984" h="377825">
                  <a:moveTo>
                    <a:pt x="432409" y="191211"/>
                  </a:moveTo>
                  <a:lnTo>
                    <a:pt x="432384" y="190500"/>
                  </a:lnTo>
                  <a:lnTo>
                    <a:pt x="432092" y="190957"/>
                  </a:lnTo>
                  <a:lnTo>
                    <a:pt x="432409" y="191211"/>
                  </a:lnTo>
                  <a:close/>
                </a:path>
                <a:path w="641984" h="377825">
                  <a:moveTo>
                    <a:pt x="452094" y="80581"/>
                  </a:moveTo>
                  <a:lnTo>
                    <a:pt x="451853" y="80606"/>
                  </a:lnTo>
                  <a:lnTo>
                    <a:pt x="451675" y="80733"/>
                  </a:lnTo>
                  <a:lnTo>
                    <a:pt x="451599" y="81013"/>
                  </a:lnTo>
                  <a:lnTo>
                    <a:pt x="452094" y="80581"/>
                  </a:lnTo>
                  <a:close/>
                </a:path>
                <a:path w="641984" h="377825">
                  <a:moveTo>
                    <a:pt x="452958" y="194106"/>
                  </a:moveTo>
                  <a:lnTo>
                    <a:pt x="452780" y="194322"/>
                  </a:lnTo>
                  <a:lnTo>
                    <a:pt x="452945" y="194348"/>
                  </a:lnTo>
                  <a:lnTo>
                    <a:pt x="452958" y="194106"/>
                  </a:lnTo>
                  <a:close/>
                </a:path>
                <a:path w="641984" h="377825">
                  <a:moveTo>
                    <a:pt x="467220" y="162560"/>
                  </a:moveTo>
                  <a:close/>
                </a:path>
                <a:path w="641984" h="377825">
                  <a:moveTo>
                    <a:pt x="492455" y="135890"/>
                  </a:moveTo>
                  <a:lnTo>
                    <a:pt x="491896" y="135890"/>
                  </a:lnTo>
                  <a:lnTo>
                    <a:pt x="492379" y="137160"/>
                  </a:lnTo>
                  <a:lnTo>
                    <a:pt x="492455" y="135890"/>
                  </a:lnTo>
                  <a:close/>
                </a:path>
                <a:path w="641984" h="377825">
                  <a:moveTo>
                    <a:pt x="493737" y="135890"/>
                  </a:moveTo>
                  <a:close/>
                </a:path>
                <a:path w="641984" h="377825">
                  <a:moveTo>
                    <a:pt x="495642" y="136525"/>
                  </a:moveTo>
                  <a:lnTo>
                    <a:pt x="494639" y="135890"/>
                  </a:lnTo>
                  <a:lnTo>
                    <a:pt x="495109" y="137160"/>
                  </a:lnTo>
                  <a:lnTo>
                    <a:pt x="495642" y="136525"/>
                  </a:lnTo>
                  <a:close/>
                </a:path>
                <a:path w="641984" h="377825">
                  <a:moveTo>
                    <a:pt x="496265" y="136918"/>
                  </a:moveTo>
                  <a:lnTo>
                    <a:pt x="496163" y="135890"/>
                  </a:lnTo>
                  <a:lnTo>
                    <a:pt x="495642" y="136525"/>
                  </a:lnTo>
                  <a:lnTo>
                    <a:pt x="496265" y="136918"/>
                  </a:lnTo>
                  <a:close/>
                </a:path>
                <a:path w="641984" h="377825">
                  <a:moveTo>
                    <a:pt x="508952" y="120650"/>
                  </a:moveTo>
                  <a:lnTo>
                    <a:pt x="508520" y="121920"/>
                  </a:lnTo>
                  <a:lnTo>
                    <a:pt x="508825" y="122605"/>
                  </a:lnTo>
                  <a:lnTo>
                    <a:pt x="508952" y="120650"/>
                  </a:lnTo>
                  <a:close/>
                </a:path>
                <a:path w="641984" h="377825">
                  <a:moveTo>
                    <a:pt x="514934" y="115392"/>
                  </a:moveTo>
                  <a:lnTo>
                    <a:pt x="514743" y="115493"/>
                  </a:lnTo>
                  <a:lnTo>
                    <a:pt x="514654" y="115671"/>
                  </a:lnTo>
                  <a:lnTo>
                    <a:pt x="514718" y="115938"/>
                  </a:lnTo>
                  <a:lnTo>
                    <a:pt x="514934" y="115392"/>
                  </a:lnTo>
                  <a:close/>
                </a:path>
                <a:path w="641984" h="377825">
                  <a:moveTo>
                    <a:pt x="515251" y="142240"/>
                  </a:moveTo>
                  <a:lnTo>
                    <a:pt x="514311" y="142240"/>
                  </a:lnTo>
                  <a:lnTo>
                    <a:pt x="513562" y="139700"/>
                  </a:lnTo>
                  <a:lnTo>
                    <a:pt x="515188" y="139700"/>
                  </a:lnTo>
                  <a:lnTo>
                    <a:pt x="514756" y="137160"/>
                  </a:lnTo>
                  <a:lnTo>
                    <a:pt x="496658" y="137160"/>
                  </a:lnTo>
                  <a:lnTo>
                    <a:pt x="496290" y="137160"/>
                  </a:lnTo>
                  <a:lnTo>
                    <a:pt x="494982" y="138430"/>
                  </a:lnTo>
                  <a:lnTo>
                    <a:pt x="494309" y="137160"/>
                  </a:lnTo>
                  <a:lnTo>
                    <a:pt x="493687" y="135978"/>
                  </a:lnTo>
                  <a:lnTo>
                    <a:pt x="492988" y="137160"/>
                  </a:lnTo>
                  <a:lnTo>
                    <a:pt x="492379" y="137160"/>
                  </a:lnTo>
                  <a:lnTo>
                    <a:pt x="487895" y="135890"/>
                  </a:lnTo>
                  <a:lnTo>
                    <a:pt x="488911" y="138430"/>
                  </a:lnTo>
                  <a:lnTo>
                    <a:pt x="488340" y="138430"/>
                  </a:lnTo>
                  <a:lnTo>
                    <a:pt x="485368" y="140970"/>
                  </a:lnTo>
                  <a:lnTo>
                    <a:pt x="484593" y="142240"/>
                  </a:lnTo>
                  <a:lnTo>
                    <a:pt x="482269" y="144780"/>
                  </a:lnTo>
                  <a:lnTo>
                    <a:pt x="483666" y="146050"/>
                  </a:lnTo>
                  <a:lnTo>
                    <a:pt x="482409" y="147320"/>
                  </a:lnTo>
                  <a:lnTo>
                    <a:pt x="482854" y="148590"/>
                  </a:lnTo>
                  <a:lnTo>
                    <a:pt x="480593" y="149860"/>
                  </a:lnTo>
                  <a:lnTo>
                    <a:pt x="477481" y="151130"/>
                  </a:lnTo>
                  <a:lnTo>
                    <a:pt x="475462" y="152400"/>
                  </a:lnTo>
                  <a:lnTo>
                    <a:pt x="474662" y="154940"/>
                  </a:lnTo>
                  <a:lnTo>
                    <a:pt x="474980" y="154940"/>
                  </a:lnTo>
                  <a:lnTo>
                    <a:pt x="476237" y="154940"/>
                  </a:lnTo>
                  <a:lnTo>
                    <a:pt x="476402" y="156210"/>
                  </a:lnTo>
                  <a:lnTo>
                    <a:pt x="474980" y="154940"/>
                  </a:lnTo>
                  <a:lnTo>
                    <a:pt x="472960" y="157480"/>
                  </a:lnTo>
                  <a:lnTo>
                    <a:pt x="473125" y="154940"/>
                  </a:lnTo>
                  <a:lnTo>
                    <a:pt x="470763" y="157480"/>
                  </a:lnTo>
                  <a:lnTo>
                    <a:pt x="470090" y="158750"/>
                  </a:lnTo>
                  <a:lnTo>
                    <a:pt x="467880" y="162560"/>
                  </a:lnTo>
                  <a:lnTo>
                    <a:pt x="469620" y="162560"/>
                  </a:lnTo>
                  <a:lnTo>
                    <a:pt x="469252" y="163830"/>
                  </a:lnTo>
                  <a:lnTo>
                    <a:pt x="467741" y="163830"/>
                  </a:lnTo>
                  <a:lnTo>
                    <a:pt x="467207" y="162585"/>
                  </a:lnTo>
                  <a:lnTo>
                    <a:pt x="465493" y="167640"/>
                  </a:lnTo>
                  <a:lnTo>
                    <a:pt x="454990" y="166370"/>
                  </a:lnTo>
                  <a:lnTo>
                    <a:pt x="454736" y="171450"/>
                  </a:lnTo>
                  <a:lnTo>
                    <a:pt x="453123" y="176530"/>
                  </a:lnTo>
                  <a:lnTo>
                    <a:pt x="451485" y="176530"/>
                  </a:lnTo>
                  <a:lnTo>
                    <a:pt x="452983" y="173990"/>
                  </a:lnTo>
                  <a:lnTo>
                    <a:pt x="451154" y="173990"/>
                  </a:lnTo>
                  <a:lnTo>
                    <a:pt x="449986" y="179070"/>
                  </a:lnTo>
                  <a:lnTo>
                    <a:pt x="445617" y="179070"/>
                  </a:lnTo>
                  <a:lnTo>
                    <a:pt x="444334" y="182880"/>
                  </a:lnTo>
                  <a:lnTo>
                    <a:pt x="438442" y="180340"/>
                  </a:lnTo>
                  <a:lnTo>
                    <a:pt x="437134" y="189230"/>
                  </a:lnTo>
                  <a:lnTo>
                    <a:pt x="431888" y="189230"/>
                  </a:lnTo>
                  <a:lnTo>
                    <a:pt x="432930" y="190500"/>
                  </a:lnTo>
                  <a:lnTo>
                    <a:pt x="433082" y="191770"/>
                  </a:lnTo>
                  <a:lnTo>
                    <a:pt x="432409" y="191211"/>
                  </a:lnTo>
                  <a:lnTo>
                    <a:pt x="432422" y="191770"/>
                  </a:lnTo>
                  <a:lnTo>
                    <a:pt x="427913" y="196850"/>
                  </a:lnTo>
                  <a:lnTo>
                    <a:pt x="422465" y="200660"/>
                  </a:lnTo>
                  <a:lnTo>
                    <a:pt x="416636" y="203200"/>
                  </a:lnTo>
                  <a:lnTo>
                    <a:pt x="410972" y="207010"/>
                  </a:lnTo>
                  <a:lnTo>
                    <a:pt x="408406" y="208280"/>
                  </a:lnTo>
                  <a:lnTo>
                    <a:pt x="414185" y="213360"/>
                  </a:lnTo>
                  <a:lnTo>
                    <a:pt x="409130" y="213360"/>
                  </a:lnTo>
                  <a:lnTo>
                    <a:pt x="408343" y="210820"/>
                  </a:lnTo>
                  <a:lnTo>
                    <a:pt x="405549" y="217170"/>
                  </a:lnTo>
                  <a:lnTo>
                    <a:pt x="398551" y="219710"/>
                  </a:lnTo>
                  <a:lnTo>
                    <a:pt x="395490" y="224790"/>
                  </a:lnTo>
                  <a:lnTo>
                    <a:pt x="394919" y="223520"/>
                  </a:lnTo>
                  <a:lnTo>
                    <a:pt x="393217" y="223520"/>
                  </a:lnTo>
                  <a:lnTo>
                    <a:pt x="391668" y="226060"/>
                  </a:lnTo>
                  <a:lnTo>
                    <a:pt x="392607" y="227330"/>
                  </a:lnTo>
                  <a:lnTo>
                    <a:pt x="391769" y="228600"/>
                  </a:lnTo>
                  <a:lnTo>
                    <a:pt x="391566" y="227330"/>
                  </a:lnTo>
                  <a:lnTo>
                    <a:pt x="390626" y="226060"/>
                  </a:lnTo>
                  <a:lnTo>
                    <a:pt x="388950" y="226060"/>
                  </a:lnTo>
                  <a:lnTo>
                    <a:pt x="389648" y="229870"/>
                  </a:lnTo>
                  <a:lnTo>
                    <a:pt x="387845" y="229870"/>
                  </a:lnTo>
                  <a:lnTo>
                    <a:pt x="384771" y="231140"/>
                  </a:lnTo>
                  <a:lnTo>
                    <a:pt x="386740" y="232410"/>
                  </a:lnTo>
                  <a:lnTo>
                    <a:pt x="384340" y="232410"/>
                  </a:lnTo>
                  <a:lnTo>
                    <a:pt x="383984" y="236220"/>
                  </a:lnTo>
                  <a:lnTo>
                    <a:pt x="381774" y="236220"/>
                  </a:lnTo>
                  <a:lnTo>
                    <a:pt x="382358" y="238760"/>
                  </a:lnTo>
                  <a:lnTo>
                    <a:pt x="378028" y="237490"/>
                  </a:lnTo>
                  <a:lnTo>
                    <a:pt x="379869" y="240030"/>
                  </a:lnTo>
                  <a:lnTo>
                    <a:pt x="377786" y="237490"/>
                  </a:lnTo>
                  <a:lnTo>
                    <a:pt x="375005" y="241300"/>
                  </a:lnTo>
                  <a:lnTo>
                    <a:pt x="374904" y="243840"/>
                  </a:lnTo>
                  <a:lnTo>
                    <a:pt x="374624" y="242570"/>
                  </a:lnTo>
                  <a:lnTo>
                    <a:pt x="373240" y="243840"/>
                  </a:lnTo>
                  <a:lnTo>
                    <a:pt x="372757" y="241300"/>
                  </a:lnTo>
                  <a:lnTo>
                    <a:pt x="371513" y="242570"/>
                  </a:lnTo>
                  <a:lnTo>
                    <a:pt x="370751" y="243840"/>
                  </a:lnTo>
                  <a:lnTo>
                    <a:pt x="372097" y="245110"/>
                  </a:lnTo>
                  <a:lnTo>
                    <a:pt x="367106" y="243840"/>
                  </a:lnTo>
                  <a:lnTo>
                    <a:pt x="369455" y="251460"/>
                  </a:lnTo>
                  <a:lnTo>
                    <a:pt x="364769" y="248920"/>
                  </a:lnTo>
                  <a:lnTo>
                    <a:pt x="362140" y="254000"/>
                  </a:lnTo>
                  <a:lnTo>
                    <a:pt x="359676" y="257429"/>
                  </a:lnTo>
                  <a:lnTo>
                    <a:pt x="357619" y="255270"/>
                  </a:lnTo>
                  <a:lnTo>
                    <a:pt x="355396" y="258864"/>
                  </a:lnTo>
                  <a:lnTo>
                    <a:pt x="359257" y="257987"/>
                  </a:lnTo>
                  <a:lnTo>
                    <a:pt x="356476" y="261620"/>
                  </a:lnTo>
                  <a:lnTo>
                    <a:pt x="355257" y="260121"/>
                  </a:lnTo>
                  <a:lnTo>
                    <a:pt x="355244" y="262890"/>
                  </a:lnTo>
                  <a:lnTo>
                    <a:pt x="351497" y="265430"/>
                  </a:lnTo>
                  <a:lnTo>
                    <a:pt x="350380" y="265430"/>
                  </a:lnTo>
                  <a:lnTo>
                    <a:pt x="351028" y="262890"/>
                  </a:lnTo>
                  <a:lnTo>
                    <a:pt x="348602" y="266700"/>
                  </a:lnTo>
                  <a:lnTo>
                    <a:pt x="346163" y="267449"/>
                  </a:lnTo>
                  <a:lnTo>
                    <a:pt x="346163" y="287020"/>
                  </a:lnTo>
                  <a:lnTo>
                    <a:pt x="344119" y="287934"/>
                  </a:lnTo>
                  <a:lnTo>
                    <a:pt x="344398" y="285750"/>
                  </a:lnTo>
                  <a:lnTo>
                    <a:pt x="346163" y="287020"/>
                  </a:lnTo>
                  <a:lnTo>
                    <a:pt x="346163" y="267449"/>
                  </a:lnTo>
                  <a:lnTo>
                    <a:pt x="344424" y="267970"/>
                  </a:lnTo>
                  <a:lnTo>
                    <a:pt x="342684" y="271780"/>
                  </a:lnTo>
                  <a:lnTo>
                    <a:pt x="344754" y="271780"/>
                  </a:lnTo>
                  <a:lnTo>
                    <a:pt x="343395" y="275958"/>
                  </a:lnTo>
                  <a:lnTo>
                    <a:pt x="343293" y="276860"/>
                  </a:lnTo>
                  <a:lnTo>
                    <a:pt x="343750" y="278130"/>
                  </a:lnTo>
                  <a:lnTo>
                    <a:pt x="343192" y="276580"/>
                  </a:lnTo>
                  <a:lnTo>
                    <a:pt x="341909" y="273050"/>
                  </a:lnTo>
                  <a:lnTo>
                    <a:pt x="340156" y="279400"/>
                  </a:lnTo>
                  <a:lnTo>
                    <a:pt x="338658" y="275590"/>
                  </a:lnTo>
                  <a:lnTo>
                    <a:pt x="338162" y="274320"/>
                  </a:lnTo>
                  <a:lnTo>
                    <a:pt x="337959" y="274320"/>
                  </a:lnTo>
                  <a:lnTo>
                    <a:pt x="337947" y="275590"/>
                  </a:lnTo>
                  <a:lnTo>
                    <a:pt x="337388" y="275590"/>
                  </a:lnTo>
                  <a:lnTo>
                    <a:pt x="337210" y="274320"/>
                  </a:lnTo>
                  <a:lnTo>
                    <a:pt x="335686" y="276860"/>
                  </a:lnTo>
                  <a:lnTo>
                    <a:pt x="337451" y="276860"/>
                  </a:lnTo>
                  <a:lnTo>
                    <a:pt x="335572" y="279400"/>
                  </a:lnTo>
                  <a:lnTo>
                    <a:pt x="335102" y="278130"/>
                  </a:lnTo>
                  <a:lnTo>
                    <a:pt x="335280" y="278130"/>
                  </a:lnTo>
                  <a:lnTo>
                    <a:pt x="334924" y="276860"/>
                  </a:lnTo>
                  <a:lnTo>
                    <a:pt x="334873" y="280670"/>
                  </a:lnTo>
                  <a:lnTo>
                    <a:pt x="332905" y="281940"/>
                  </a:lnTo>
                  <a:lnTo>
                    <a:pt x="332701" y="280670"/>
                  </a:lnTo>
                  <a:lnTo>
                    <a:pt x="330073" y="283210"/>
                  </a:lnTo>
                  <a:lnTo>
                    <a:pt x="330466" y="287020"/>
                  </a:lnTo>
                  <a:lnTo>
                    <a:pt x="326605" y="288290"/>
                  </a:lnTo>
                  <a:lnTo>
                    <a:pt x="325424" y="285750"/>
                  </a:lnTo>
                  <a:lnTo>
                    <a:pt x="324916" y="288290"/>
                  </a:lnTo>
                  <a:lnTo>
                    <a:pt x="322986" y="287020"/>
                  </a:lnTo>
                  <a:lnTo>
                    <a:pt x="321906" y="288290"/>
                  </a:lnTo>
                  <a:lnTo>
                    <a:pt x="323418" y="289560"/>
                  </a:lnTo>
                  <a:lnTo>
                    <a:pt x="321970" y="290830"/>
                  </a:lnTo>
                  <a:lnTo>
                    <a:pt x="322021" y="293370"/>
                  </a:lnTo>
                  <a:lnTo>
                    <a:pt x="320395" y="293370"/>
                  </a:lnTo>
                  <a:lnTo>
                    <a:pt x="319887" y="295910"/>
                  </a:lnTo>
                  <a:lnTo>
                    <a:pt x="322795" y="295910"/>
                  </a:lnTo>
                  <a:lnTo>
                    <a:pt x="320408" y="297180"/>
                  </a:lnTo>
                  <a:lnTo>
                    <a:pt x="320624" y="297180"/>
                  </a:lnTo>
                  <a:lnTo>
                    <a:pt x="318985" y="298450"/>
                  </a:lnTo>
                  <a:lnTo>
                    <a:pt x="317207" y="297180"/>
                  </a:lnTo>
                  <a:lnTo>
                    <a:pt x="316941" y="299720"/>
                  </a:lnTo>
                  <a:lnTo>
                    <a:pt x="315455" y="300990"/>
                  </a:lnTo>
                  <a:lnTo>
                    <a:pt x="314617" y="299720"/>
                  </a:lnTo>
                  <a:lnTo>
                    <a:pt x="313728" y="297180"/>
                  </a:lnTo>
                  <a:lnTo>
                    <a:pt x="313169" y="297180"/>
                  </a:lnTo>
                  <a:lnTo>
                    <a:pt x="313956" y="299720"/>
                  </a:lnTo>
                  <a:lnTo>
                    <a:pt x="311213" y="300672"/>
                  </a:lnTo>
                  <a:lnTo>
                    <a:pt x="311213" y="304800"/>
                  </a:lnTo>
                  <a:lnTo>
                    <a:pt x="307733" y="304800"/>
                  </a:lnTo>
                  <a:lnTo>
                    <a:pt x="307873" y="303961"/>
                  </a:lnTo>
                  <a:lnTo>
                    <a:pt x="311213" y="304800"/>
                  </a:lnTo>
                  <a:lnTo>
                    <a:pt x="311213" y="300672"/>
                  </a:lnTo>
                  <a:lnTo>
                    <a:pt x="310273" y="300990"/>
                  </a:lnTo>
                  <a:lnTo>
                    <a:pt x="310464" y="301675"/>
                  </a:lnTo>
                  <a:lnTo>
                    <a:pt x="309968" y="300990"/>
                  </a:lnTo>
                  <a:lnTo>
                    <a:pt x="309689" y="300990"/>
                  </a:lnTo>
                  <a:lnTo>
                    <a:pt x="310311" y="303530"/>
                  </a:lnTo>
                  <a:lnTo>
                    <a:pt x="308991" y="303530"/>
                  </a:lnTo>
                  <a:lnTo>
                    <a:pt x="308356" y="302260"/>
                  </a:lnTo>
                  <a:lnTo>
                    <a:pt x="306171" y="303530"/>
                  </a:lnTo>
                  <a:lnTo>
                    <a:pt x="307301" y="303822"/>
                  </a:lnTo>
                  <a:lnTo>
                    <a:pt x="305092" y="304800"/>
                  </a:lnTo>
                  <a:lnTo>
                    <a:pt x="304165" y="308610"/>
                  </a:lnTo>
                  <a:lnTo>
                    <a:pt x="301421" y="309880"/>
                  </a:lnTo>
                  <a:lnTo>
                    <a:pt x="299021" y="308610"/>
                  </a:lnTo>
                  <a:lnTo>
                    <a:pt x="302869" y="307340"/>
                  </a:lnTo>
                  <a:lnTo>
                    <a:pt x="300659" y="306070"/>
                  </a:lnTo>
                  <a:lnTo>
                    <a:pt x="297878" y="309880"/>
                  </a:lnTo>
                  <a:lnTo>
                    <a:pt x="296329" y="313690"/>
                  </a:lnTo>
                  <a:lnTo>
                    <a:pt x="292849" y="316230"/>
                  </a:lnTo>
                  <a:lnTo>
                    <a:pt x="293624" y="316230"/>
                  </a:lnTo>
                  <a:lnTo>
                    <a:pt x="295668" y="318770"/>
                  </a:lnTo>
                  <a:lnTo>
                    <a:pt x="290144" y="316230"/>
                  </a:lnTo>
                  <a:lnTo>
                    <a:pt x="289826" y="318439"/>
                  </a:lnTo>
                  <a:lnTo>
                    <a:pt x="288899" y="316230"/>
                  </a:lnTo>
                  <a:lnTo>
                    <a:pt x="289064" y="317500"/>
                  </a:lnTo>
                  <a:lnTo>
                    <a:pt x="286588" y="318770"/>
                  </a:lnTo>
                  <a:lnTo>
                    <a:pt x="285432" y="321310"/>
                  </a:lnTo>
                  <a:lnTo>
                    <a:pt x="283057" y="325120"/>
                  </a:lnTo>
                  <a:lnTo>
                    <a:pt x="282816" y="323850"/>
                  </a:lnTo>
                  <a:lnTo>
                    <a:pt x="281012" y="323850"/>
                  </a:lnTo>
                  <a:lnTo>
                    <a:pt x="279247" y="325120"/>
                  </a:lnTo>
                  <a:lnTo>
                    <a:pt x="277634" y="326390"/>
                  </a:lnTo>
                  <a:lnTo>
                    <a:pt x="277876" y="327660"/>
                  </a:lnTo>
                  <a:lnTo>
                    <a:pt x="277025" y="327660"/>
                  </a:lnTo>
                  <a:lnTo>
                    <a:pt x="278396" y="328930"/>
                  </a:lnTo>
                  <a:lnTo>
                    <a:pt x="270713" y="327660"/>
                  </a:lnTo>
                  <a:lnTo>
                    <a:pt x="272110" y="335394"/>
                  </a:lnTo>
                  <a:lnTo>
                    <a:pt x="272897" y="335280"/>
                  </a:lnTo>
                  <a:lnTo>
                    <a:pt x="273875" y="337400"/>
                  </a:lnTo>
                  <a:lnTo>
                    <a:pt x="273900" y="336550"/>
                  </a:lnTo>
                  <a:lnTo>
                    <a:pt x="274548" y="336550"/>
                  </a:lnTo>
                  <a:lnTo>
                    <a:pt x="274624" y="337426"/>
                  </a:lnTo>
                  <a:lnTo>
                    <a:pt x="275209" y="336550"/>
                  </a:lnTo>
                  <a:lnTo>
                    <a:pt x="276098" y="337820"/>
                  </a:lnTo>
                  <a:lnTo>
                    <a:pt x="277037" y="337820"/>
                  </a:lnTo>
                  <a:lnTo>
                    <a:pt x="276936" y="339090"/>
                  </a:lnTo>
                  <a:lnTo>
                    <a:pt x="277088" y="339090"/>
                  </a:lnTo>
                  <a:lnTo>
                    <a:pt x="278650" y="337820"/>
                  </a:lnTo>
                  <a:lnTo>
                    <a:pt x="278460" y="337820"/>
                  </a:lnTo>
                  <a:lnTo>
                    <a:pt x="278968" y="336550"/>
                  </a:lnTo>
                  <a:lnTo>
                    <a:pt x="280517" y="335280"/>
                  </a:lnTo>
                  <a:lnTo>
                    <a:pt x="280619" y="337820"/>
                  </a:lnTo>
                  <a:lnTo>
                    <a:pt x="282041" y="337820"/>
                  </a:lnTo>
                  <a:lnTo>
                    <a:pt x="281800" y="336550"/>
                  </a:lnTo>
                  <a:lnTo>
                    <a:pt x="283489" y="336550"/>
                  </a:lnTo>
                  <a:lnTo>
                    <a:pt x="282155" y="335280"/>
                  </a:lnTo>
                  <a:lnTo>
                    <a:pt x="282625" y="334010"/>
                  </a:lnTo>
                  <a:lnTo>
                    <a:pt x="283362" y="335280"/>
                  </a:lnTo>
                  <a:lnTo>
                    <a:pt x="283908" y="335280"/>
                  </a:lnTo>
                  <a:lnTo>
                    <a:pt x="284137" y="334010"/>
                  </a:lnTo>
                  <a:lnTo>
                    <a:pt x="287655" y="332740"/>
                  </a:lnTo>
                  <a:lnTo>
                    <a:pt x="285254" y="331470"/>
                  </a:lnTo>
                  <a:lnTo>
                    <a:pt x="285013" y="331470"/>
                  </a:lnTo>
                  <a:lnTo>
                    <a:pt x="285394" y="330428"/>
                  </a:lnTo>
                  <a:lnTo>
                    <a:pt x="285572" y="330466"/>
                  </a:lnTo>
                  <a:lnTo>
                    <a:pt x="285750" y="330428"/>
                  </a:lnTo>
                  <a:lnTo>
                    <a:pt x="285940" y="330339"/>
                  </a:lnTo>
                  <a:lnTo>
                    <a:pt x="285394" y="330415"/>
                  </a:lnTo>
                  <a:lnTo>
                    <a:pt x="285940" y="328930"/>
                  </a:lnTo>
                  <a:lnTo>
                    <a:pt x="286410" y="327660"/>
                  </a:lnTo>
                  <a:lnTo>
                    <a:pt x="291503" y="327660"/>
                  </a:lnTo>
                  <a:lnTo>
                    <a:pt x="293649" y="325120"/>
                  </a:lnTo>
                  <a:lnTo>
                    <a:pt x="294106" y="325120"/>
                  </a:lnTo>
                  <a:lnTo>
                    <a:pt x="295198" y="322580"/>
                  </a:lnTo>
                  <a:lnTo>
                    <a:pt x="297408" y="321310"/>
                  </a:lnTo>
                  <a:lnTo>
                    <a:pt x="297573" y="320040"/>
                  </a:lnTo>
                  <a:lnTo>
                    <a:pt x="298069" y="318770"/>
                  </a:lnTo>
                  <a:lnTo>
                    <a:pt x="299554" y="320040"/>
                  </a:lnTo>
                  <a:lnTo>
                    <a:pt x="299897" y="321310"/>
                  </a:lnTo>
                  <a:lnTo>
                    <a:pt x="300786" y="318770"/>
                  </a:lnTo>
                  <a:lnTo>
                    <a:pt x="300418" y="318770"/>
                  </a:lnTo>
                  <a:lnTo>
                    <a:pt x="302971" y="317500"/>
                  </a:lnTo>
                  <a:lnTo>
                    <a:pt x="302564" y="319849"/>
                  </a:lnTo>
                  <a:lnTo>
                    <a:pt x="302272" y="320040"/>
                  </a:lnTo>
                  <a:lnTo>
                    <a:pt x="302564" y="319862"/>
                  </a:lnTo>
                  <a:lnTo>
                    <a:pt x="302526" y="320040"/>
                  </a:lnTo>
                  <a:lnTo>
                    <a:pt x="303479" y="319278"/>
                  </a:lnTo>
                  <a:lnTo>
                    <a:pt x="304292" y="318770"/>
                  </a:lnTo>
                  <a:lnTo>
                    <a:pt x="305384" y="320040"/>
                  </a:lnTo>
                  <a:lnTo>
                    <a:pt x="305549" y="318770"/>
                  </a:lnTo>
                  <a:lnTo>
                    <a:pt x="305701" y="317500"/>
                  </a:lnTo>
                  <a:lnTo>
                    <a:pt x="305854" y="316230"/>
                  </a:lnTo>
                  <a:lnTo>
                    <a:pt x="306451" y="318770"/>
                  </a:lnTo>
                  <a:lnTo>
                    <a:pt x="308559" y="317500"/>
                  </a:lnTo>
                  <a:lnTo>
                    <a:pt x="308965" y="316230"/>
                  </a:lnTo>
                  <a:lnTo>
                    <a:pt x="306984" y="316230"/>
                  </a:lnTo>
                  <a:lnTo>
                    <a:pt x="307682" y="314960"/>
                  </a:lnTo>
                  <a:lnTo>
                    <a:pt x="309397" y="314960"/>
                  </a:lnTo>
                  <a:lnTo>
                    <a:pt x="310540" y="316230"/>
                  </a:lnTo>
                  <a:lnTo>
                    <a:pt x="315722" y="316230"/>
                  </a:lnTo>
                  <a:lnTo>
                    <a:pt x="315302" y="314960"/>
                  </a:lnTo>
                  <a:lnTo>
                    <a:pt x="313639" y="309880"/>
                  </a:lnTo>
                  <a:lnTo>
                    <a:pt x="313220" y="308610"/>
                  </a:lnTo>
                  <a:lnTo>
                    <a:pt x="316103" y="309257"/>
                  </a:lnTo>
                  <a:lnTo>
                    <a:pt x="315849" y="308610"/>
                  </a:lnTo>
                  <a:lnTo>
                    <a:pt x="317563" y="307340"/>
                  </a:lnTo>
                  <a:lnTo>
                    <a:pt x="318414" y="307632"/>
                  </a:lnTo>
                  <a:lnTo>
                    <a:pt x="316788" y="309410"/>
                  </a:lnTo>
                  <a:lnTo>
                    <a:pt x="318909" y="309880"/>
                  </a:lnTo>
                  <a:lnTo>
                    <a:pt x="318706" y="307721"/>
                  </a:lnTo>
                  <a:lnTo>
                    <a:pt x="321386" y="308610"/>
                  </a:lnTo>
                  <a:lnTo>
                    <a:pt x="321868" y="308610"/>
                  </a:lnTo>
                  <a:lnTo>
                    <a:pt x="324802" y="307340"/>
                  </a:lnTo>
                  <a:lnTo>
                    <a:pt x="322605" y="304800"/>
                  </a:lnTo>
                  <a:lnTo>
                    <a:pt x="321500" y="303530"/>
                  </a:lnTo>
                  <a:lnTo>
                    <a:pt x="324269" y="303530"/>
                  </a:lnTo>
                  <a:lnTo>
                    <a:pt x="323418" y="302260"/>
                  </a:lnTo>
                  <a:lnTo>
                    <a:pt x="321665" y="300990"/>
                  </a:lnTo>
                  <a:lnTo>
                    <a:pt x="322745" y="298450"/>
                  </a:lnTo>
                  <a:lnTo>
                    <a:pt x="324472" y="298450"/>
                  </a:lnTo>
                  <a:lnTo>
                    <a:pt x="326961" y="299720"/>
                  </a:lnTo>
                  <a:lnTo>
                    <a:pt x="326453" y="302260"/>
                  </a:lnTo>
                  <a:lnTo>
                    <a:pt x="327088" y="302260"/>
                  </a:lnTo>
                  <a:lnTo>
                    <a:pt x="329107" y="300990"/>
                  </a:lnTo>
                  <a:lnTo>
                    <a:pt x="329539" y="302260"/>
                  </a:lnTo>
                  <a:lnTo>
                    <a:pt x="330149" y="300990"/>
                  </a:lnTo>
                  <a:lnTo>
                    <a:pt x="330733" y="300990"/>
                  </a:lnTo>
                  <a:lnTo>
                    <a:pt x="331038" y="298450"/>
                  </a:lnTo>
                  <a:lnTo>
                    <a:pt x="333552" y="298450"/>
                  </a:lnTo>
                  <a:lnTo>
                    <a:pt x="332943" y="297180"/>
                  </a:lnTo>
                  <a:lnTo>
                    <a:pt x="332295" y="297180"/>
                  </a:lnTo>
                  <a:lnTo>
                    <a:pt x="335902" y="295910"/>
                  </a:lnTo>
                  <a:lnTo>
                    <a:pt x="332511" y="294640"/>
                  </a:lnTo>
                  <a:lnTo>
                    <a:pt x="334225" y="292100"/>
                  </a:lnTo>
                  <a:lnTo>
                    <a:pt x="336207" y="293370"/>
                  </a:lnTo>
                  <a:lnTo>
                    <a:pt x="335876" y="295910"/>
                  </a:lnTo>
                  <a:lnTo>
                    <a:pt x="337134" y="293370"/>
                  </a:lnTo>
                  <a:lnTo>
                    <a:pt x="338924" y="292100"/>
                  </a:lnTo>
                  <a:lnTo>
                    <a:pt x="338861" y="295910"/>
                  </a:lnTo>
                  <a:lnTo>
                    <a:pt x="339572" y="292100"/>
                  </a:lnTo>
                  <a:lnTo>
                    <a:pt x="342963" y="293370"/>
                  </a:lnTo>
                  <a:lnTo>
                    <a:pt x="343979" y="293370"/>
                  </a:lnTo>
                  <a:lnTo>
                    <a:pt x="343687" y="294640"/>
                  </a:lnTo>
                  <a:lnTo>
                    <a:pt x="344182" y="293370"/>
                  </a:lnTo>
                  <a:lnTo>
                    <a:pt x="344932" y="293370"/>
                  </a:lnTo>
                  <a:lnTo>
                    <a:pt x="343255" y="292100"/>
                  </a:lnTo>
                  <a:lnTo>
                    <a:pt x="344017" y="292100"/>
                  </a:lnTo>
                  <a:lnTo>
                    <a:pt x="344500" y="290830"/>
                  </a:lnTo>
                  <a:lnTo>
                    <a:pt x="344957" y="292100"/>
                  </a:lnTo>
                  <a:lnTo>
                    <a:pt x="344792" y="290830"/>
                  </a:lnTo>
                  <a:lnTo>
                    <a:pt x="342633" y="289560"/>
                  </a:lnTo>
                  <a:lnTo>
                    <a:pt x="342760" y="288290"/>
                  </a:lnTo>
                  <a:lnTo>
                    <a:pt x="343319" y="288290"/>
                  </a:lnTo>
                  <a:lnTo>
                    <a:pt x="344081" y="288290"/>
                  </a:lnTo>
                  <a:lnTo>
                    <a:pt x="347929" y="288290"/>
                  </a:lnTo>
                  <a:lnTo>
                    <a:pt x="347065" y="289560"/>
                  </a:lnTo>
                  <a:lnTo>
                    <a:pt x="347599" y="289560"/>
                  </a:lnTo>
                  <a:lnTo>
                    <a:pt x="347560" y="289687"/>
                  </a:lnTo>
                  <a:lnTo>
                    <a:pt x="347662" y="289560"/>
                  </a:lnTo>
                  <a:lnTo>
                    <a:pt x="351370" y="289560"/>
                  </a:lnTo>
                  <a:lnTo>
                    <a:pt x="347129" y="287020"/>
                  </a:lnTo>
                  <a:lnTo>
                    <a:pt x="348297" y="285750"/>
                  </a:lnTo>
                  <a:lnTo>
                    <a:pt x="349478" y="284480"/>
                  </a:lnTo>
                  <a:lnTo>
                    <a:pt x="350024" y="285750"/>
                  </a:lnTo>
                  <a:lnTo>
                    <a:pt x="350583" y="286194"/>
                  </a:lnTo>
                  <a:lnTo>
                    <a:pt x="349973" y="284480"/>
                  </a:lnTo>
                  <a:lnTo>
                    <a:pt x="350177" y="283210"/>
                  </a:lnTo>
                  <a:lnTo>
                    <a:pt x="352323" y="283210"/>
                  </a:lnTo>
                  <a:lnTo>
                    <a:pt x="351815" y="281940"/>
                  </a:lnTo>
                  <a:lnTo>
                    <a:pt x="351307" y="280670"/>
                  </a:lnTo>
                  <a:lnTo>
                    <a:pt x="350951" y="280670"/>
                  </a:lnTo>
                  <a:lnTo>
                    <a:pt x="350405" y="279400"/>
                  </a:lnTo>
                  <a:lnTo>
                    <a:pt x="351256" y="279400"/>
                  </a:lnTo>
                  <a:lnTo>
                    <a:pt x="352005" y="278142"/>
                  </a:lnTo>
                  <a:lnTo>
                    <a:pt x="351853" y="276860"/>
                  </a:lnTo>
                  <a:lnTo>
                    <a:pt x="356349" y="279400"/>
                  </a:lnTo>
                  <a:lnTo>
                    <a:pt x="356946" y="276860"/>
                  </a:lnTo>
                  <a:lnTo>
                    <a:pt x="358267" y="276860"/>
                  </a:lnTo>
                  <a:lnTo>
                    <a:pt x="358609" y="278130"/>
                  </a:lnTo>
                  <a:lnTo>
                    <a:pt x="359664" y="278130"/>
                  </a:lnTo>
                  <a:lnTo>
                    <a:pt x="360006" y="276860"/>
                  </a:lnTo>
                  <a:lnTo>
                    <a:pt x="360210" y="276085"/>
                  </a:lnTo>
                  <a:lnTo>
                    <a:pt x="360260" y="275590"/>
                  </a:lnTo>
                  <a:lnTo>
                    <a:pt x="360260" y="274320"/>
                  </a:lnTo>
                  <a:lnTo>
                    <a:pt x="360464" y="273050"/>
                  </a:lnTo>
                  <a:lnTo>
                    <a:pt x="359892" y="273050"/>
                  </a:lnTo>
                  <a:lnTo>
                    <a:pt x="359410" y="271411"/>
                  </a:lnTo>
                  <a:lnTo>
                    <a:pt x="359410" y="273964"/>
                  </a:lnTo>
                  <a:lnTo>
                    <a:pt x="359206" y="275590"/>
                  </a:lnTo>
                  <a:lnTo>
                    <a:pt x="358470" y="275590"/>
                  </a:lnTo>
                  <a:lnTo>
                    <a:pt x="358470" y="274142"/>
                  </a:lnTo>
                  <a:lnTo>
                    <a:pt x="357276" y="273050"/>
                  </a:lnTo>
                  <a:lnTo>
                    <a:pt x="358470" y="273570"/>
                  </a:lnTo>
                  <a:lnTo>
                    <a:pt x="358470" y="273050"/>
                  </a:lnTo>
                  <a:lnTo>
                    <a:pt x="358559" y="273596"/>
                  </a:lnTo>
                  <a:lnTo>
                    <a:pt x="359410" y="273964"/>
                  </a:lnTo>
                  <a:lnTo>
                    <a:pt x="359410" y="271411"/>
                  </a:lnTo>
                  <a:lnTo>
                    <a:pt x="358775" y="269240"/>
                  </a:lnTo>
                  <a:lnTo>
                    <a:pt x="361403" y="270510"/>
                  </a:lnTo>
                  <a:lnTo>
                    <a:pt x="364210" y="273050"/>
                  </a:lnTo>
                  <a:lnTo>
                    <a:pt x="367690" y="273050"/>
                  </a:lnTo>
                  <a:lnTo>
                    <a:pt x="366928" y="269240"/>
                  </a:lnTo>
                  <a:lnTo>
                    <a:pt x="366674" y="267970"/>
                  </a:lnTo>
                  <a:lnTo>
                    <a:pt x="370255" y="266700"/>
                  </a:lnTo>
                  <a:lnTo>
                    <a:pt x="368846" y="266700"/>
                  </a:lnTo>
                  <a:lnTo>
                    <a:pt x="368084" y="265430"/>
                  </a:lnTo>
                  <a:lnTo>
                    <a:pt x="370459" y="265430"/>
                  </a:lnTo>
                  <a:lnTo>
                    <a:pt x="370941" y="264160"/>
                  </a:lnTo>
                  <a:lnTo>
                    <a:pt x="371792" y="265430"/>
                  </a:lnTo>
                  <a:lnTo>
                    <a:pt x="373710" y="265430"/>
                  </a:lnTo>
                  <a:lnTo>
                    <a:pt x="372960" y="264160"/>
                  </a:lnTo>
                  <a:lnTo>
                    <a:pt x="375881" y="264160"/>
                  </a:lnTo>
                  <a:lnTo>
                    <a:pt x="374218" y="261620"/>
                  </a:lnTo>
                  <a:lnTo>
                    <a:pt x="376770" y="261620"/>
                  </a:lnTo>
                  <a:lnTo>
                    <a:pt x="379603" y="260350"/>
                  </a:lnTo>
                  <a:lnTo>
                    <a:pt x="376682" y="256540"/>
                  </a:lnTo>
                  <a:lnTo>
                    <a:pt x="379234" y="255270"/>
                  </a:lnTo>
                  <a:lnTo>
                    <a:pt x="379603" y="256540"/>
                  </a:lnTo>
                  <a:lnTo>
                    <a:pt x="381304" y="256540"/>
                  </a:lnTo>
                  <a:lnTo>
                    <a:pt x="380542" y="259080"/>
                  </a:lnTo>
                  <a:lnTo>
                    <a:pt x="381304" y="257810"/>
                  </a:lnTo>
                  <a:lnTo>
                    <a:pt x="382155" y="257810"/>
                  </a:lnTo>
                  <a:lnTo>
                    <a:pt x="381495" y="256540"/>
                  </a:lnTo>
                  <a:lnTo>
                    <a:pt x="382524" y="256540"/>
                  </a:lnTo>
                  <a:lnTo>
                    <a:pt x="382397" y="255270"/>
                  </a:lnTo>
                  <a:lnTo>
                    <a:pt x="382270" y="254000"/>
                  </a:lnTo>
                  <a:lnTo>
                    <a:pt x="383413" y="254000"/>
                  </a:lnTo>
                  <a:lnTo>
                    <a:pt x="383286" y="254038"/>
                  </a:lnTo>
                  <a:lnTo>
                    <a:pt x="383819" y="254025"/>
                  </a:lnTo>
                  <a:lnTo>
                    <a:pt x="383755" y="252730"/>
                  </a:lnTo>
                  <a:lnTo>
                    <a:pt x="382854" y="251460"/>
                  </a:lnTo>
                  <a:lnTo>
                    <a:pt x="383768" y="251460"/>
                  </a:lnTo>
                  <a:lnTo>
                    <a:pt x="384898" y="250190"/>
                  </a:lnTo>
                  <a:lnTo>
                    <a:pt x="383108" y="248920"/>
                  </a:lnTo>
                  <a:lnTo>
                    <a:pt x="388366" y="251460"/>
                  </a:lnTo>
                  <a:lnTo>
                    <a:pt x="388658" y="248920"/>
                  </a:lnTo>
                  <a:lnTo>
                    <a:pt x="389077" y="245110"/>
                  </a:lnTo>
                  <a:lnTo>
                    <a:pt x="389216" y="243840"/>
                  </a:lnTo>
                  <a:lnTo>
                    <a:pt x="393776" y="245110"/>
                  </a:lnTo>
                  <a:lnTo>
                    <a:pt x="395058" y="243840"/>
                  </a:lnTo>
                  <a:lnTo>
                    <a:pt x="396684" y="241300"/>
                  </a:lnTo>
                  <a:lnTo>
                    <a:pt x="398068" y="240030"/>
                  </a:lnTo>
                  <a:lnTo>
                    <a:pt x="401066" y="240030"/>
                  </a:lnTo>
                  <a:lnTo>
                    <a:pt x="399592" y="238760"/>
                  </a:lnTo>
                  <a:lnTo>
                    <a:pt x="396646" y="236220"/>
                  </a:lnTo>
                  <a:lnTo>
                    <a:pt x="399935" y="234950"/>
                  </a:lnTo>
                  <a:lnTo>
                    <a:pt x="402653" y="236220"/>
                  </a:lnTo>
                  <a:lnTo>
                    <a:pt x="399554" y="237490"/>
                  </a:lnTo>
                  <a:lnTo>
                    <a:pt x="400875" y="237490"/>
                  </a:lnTo>
                  <a:lnTo>
                    <a:pt x="404380" y="241300"/>
                  </a:lnTo>
                  <a:lnTo>
                    <a:pt x="403212" y="234950"/>
                  </a:lnTo>
                  <a:lnTo>
                    <a:pt x="406615" y="236220"/>
                  </a:lnTo>
                  <a:lnTo>
                    <a:pt x="408686" y="236220"/>
                  </a:lnTo>
                  <a:lnTo>
                    <a:pt x="408482" y="234950"/>
                  </a:lnTo>
                  <a:lnTo>
                    <a:pt x="408089" y="232410"/>
                  </a:lnTo>
                  <a:lnTo>
                    <a:pt x="410235" y="231140"/>
                  </a:lnTo>
                  <a:lnTo>
                    <a:pt x="410705" y="231140"/>
                  </a:lnTo>
                  <a:lnTo>
                    <a:pt x="410400" y="228600"/>
                  </a:lnTo>
                  <a:lnTo>
                    <a:pt x="412343" y="226060"/>
                  </a:lnTo>
                  <a:lnTo>
                    <a:pt x="413029" y="224790"/>
                  </a:lnTo>
                  <a:lnTo>
                    <a:pt x="413550" y="223812"/>
                  </a:lnTo>
                  <a:lnTo>
                    <a:pt x="412877" y="223520"/>
                  </a:lnTo>
                  <a:lnTo>
                    <a:pt x="414159" y="222250"/>
                  </a:lnTo>
                  <a:lnTo>
                    <a:pt x="417169" y="222250"/>
                  </a:lnTo>
                  <a:lnTo>
                    <a:pt x="418680" y="223520"/>
                  </a:lnTo>
                  <a:lnTo>
                    <a:pt x="417207" y="224790"/>
                  </a:lnTo>
                  <a:lnTo>
                    <a:pt x="419773" y="226060"/>
                  </a:lnTo>
                  <a:lnTo>
                    <a:pt x="419150" y="223520"/>
                  </a:lnTo>
                  <a:lnTo>
                    <a:pt x="420281" y="222250"/>
                  </a:lnTo>
                  <a:lnTo>
                    <a:pt x="420928" y="223520"/>
                  </a:lnTo>
                  <a:lnTo>
                    <a:pt x="421995" y="222250"/>
                  </a:lnTo>
                  <a:lnTo>
                    <a:pt x="423062" y="220980"/>
                  </a:lnTo>
                  <a:lnTo>
                    <a:pt x="421157" y="219710"/>
                  </a:lnTo>
                  <a:lnTo>
                    <a:pt x="423837" y="217170"/>
                  </a:lnTo>
                  <a:lnTo>
                    <a:pt x="422998" y="217170"/>
                  </a:lnTo>
                  <a:lnTo>
                    <a:pt x="422452" y="213360"/>
                  </a:lnTo>
                  <a:lnTo>
                    <a:pt x="425234" y="217170"/>
                  </a:lnTo>
                  <a:lnTo>
                    <a:pt x="425196" y="213360"/>
                  </a:lnTo>
                  <a:lnTo>
                    <a:pt x="427583" y="215900"/>
                  </a:lnTo>
                  <a:lnTo>
                    <a:pt x="428028" y="214630"/>
                  </a:lnTo>
                  <a:lnTo>
                    <a:pt x="428917" y="210820"/>
                  </a:lnTo>
                  <a:lnTo>
                    <a:pt x="430174" y="209550"/>
                  </a:lnTo>
                  <a:lnTo>
                    <a:pt x="430428" y="210731"/>
                  </a:lnTo>
                  <a:lnTo>
                    <a:pt x="430758" y="209550"/>
                  </a:lnTo>
                  <a:lnTo>
                    <a:pt x="431126" y="208280"/>
                  </a:lnTo>
                  <a:lnTo>
                    <a:pt x="432955" y="207010"/>
                  </a:lnTo>
                  <a:lnTo>
                    <a:pt x="436448" y="210820"/>
                  </a:lnTo>
                  <a:lnTo>
                    <a:pt x="437553" y="207010"/>
                  </a:lnTo>
                  <a:lnTo>
                    <a:pt x="438658" y="203200"/>
                  </a:lnTo>
                  <a:lnTo>
                    <a:pt x="442925" y="205740"/>
                  </a:lnTo>
                  <a:lnTo>
                    <a:pt x="443801" y="203200"/>
                  </a:lnTo>
                  <a:lnTo>
                    <a:pt x="444677" y="200660"/>
                  </a:lnTo>
                  <a:lnTo>
                    <a:pt x="449834" y="200660"/>
                  </a:lnTo>
                  <a:lnTo>
                    <a:pt x="453326" y="196850"/>
                  </a:lnTo>
                  <a:lnTo>
                    <a:pt x="449033" y="195580"/>
                  </a:lnTo>
                  <a:lnTo>
                    <a:pt x="454317" y="195580"/>
                  </a:lnTo>
                  <a:lnTo>
                    <a:pt x="453504" y="194970"/>
                  </a:lnTo>
                  <a:lnTo>
                    <a:pt x="455231" y="194640"/>
                  </a:lnTo>
                  <a:lnTo>
                    <a:pt x="452945" y="194348"/>
                  </a:lnTo>
                  <a:lnTo>
                    <a:pt x="452932" y="194525"/>
                  </a:lnTo>
                  <a:lnTo>
                    <a:pt x="451027" y="193040"/>
                  </a:lnTo>
                  <a:lnTo>
                    <a:pt x="451688" y="191770"/>
                  </a:lnTo>
                  <a:lnTo>
                    <a:pt x="453072" y="191770"/>
                  </a:lnTo>
                  <a:lnTo>
                    <a:pt x="452958" y="194106"/>
                  </a:lnTo>
                  <a:lnTo>
                    <a:pt x="454964" y="191770"/>
                  </a:lnTo>
                  <a:lnTo>
                    <a:pt x="458317" y="191770"/>
                  </a:lnTo>
                  <a:lnTo>
                    <a:pt x="456666" y="193040"/>
                  </a:lnTo>
                  <a:lnTo>
                    <a:pt x="457415" y="193040"/>
                  </a:lnTo>
                  <a:lnTo>
                    <a:pt x="459549" y="191770"/>
                  </a:lnTo>
                  <a:lnTo>
                    <a:pt x="459524" y="194310"/>
                  </a:lnTo>
                  <a:lnTo>
                    <a:pt x="461594" y="194310"/>
                  </a:lnTo>
                  <a:lnTo>
                    <a:pt x="460248" y="193040"/>
                  </a:lnTo>
                  <a:lnTo>
                    <a:pt x="460667" y="191770"/>
                  </a:lnTo>
                  <a:lnTo>
                    <a:pt x="462165" y="191770"/>
                  </a:lnTo>
                  <a:lnTo>
                    <a:pt x="459232" y="190500"/>
                  </a:lnTo>
                  <a:lnTo>
                    <a:pt x="460248" y="186690"/>
                  </a:lnTo>
                  <a:lnTo>
                    <a:pt x="464108" y="191770"/>
                  </a:lnTo>
                  <a:lnTo>
                    <a:pt x="465150" y="187960"/>
                  </a:lnTo>
                  <a:lnTo>
                    <a:pt x="465264" y="189230"/>
                  </a:lnTo>
                  <a:lnTo>
                    <a:pt x="466077" y="187960"/>
                  </a:lnTo>
                  <a:lnTo>
                    <a:pt x="468210" y="186690"/>
                  </a:lnTo>
                  <a:lnTo>
                    <a:pt x="470344" y="185420"/>
                  </a:lnTo>
                  <a:lnTo>
                    <a:pt x="469569" y="182880"/>
                  </a:lnTo>
                  <a:lnTo>
                    <a:pt x="469176" y="181610"/>
                  </a:lnTo>
                  <a:lnTo>
                    <a:pt x="470928" y="181610"/>
                  </a:lnTo>
                  <a:lnTo>
                    <a:pt x="470560" y="182880"/>
                  </a:lnTo>
                  <a:lnTo>
                    <a:pt x="472376" y="181610"/>
                  </a:lnTo>
                  <a:lnTo>
                    <a:pt x="474192" y="180340"/>
                  </a:lnTo>
                  <a:lnTo>
                    <a:pt x="474662" y="176530"/>
                  </a:lnTo>
                  <a:lnTo>
                    <a:pt x="475132" y="172720"/>
                  </a:lnTo>
                  <a:lnTo>
                    <a:pt x="479171" y="172720"/>
                  </a:lnTo>
                  <a:lnTo>
                    <a:pt x="479691" y="173990"/>
                  </a:lnTo>
                  <a:lnTo>
                    <a:pt x="480072" y="172720"/>
                  </a:lnTo>
                  <a:lnTo>
                    <a:pt x="479323" y="171450"/>
                  </a:lnTo>
                  <a:lnTo>
                    <a:pt x="481114" y="171450"/>
                  </a:lnTo>
                  <a:lnTo>
                    <a:pt x="481342" y="172720"/>
                  </a:lnTo>
                  <a:lnTo>
                    <a:pt x="481672" y="171450"/>
                  </a:lnTo>
                  <a:lnTo>
                    <a:pt x="481952" y="168910"/>
                  </a:lnTo>
                  <a:lnTo>
                    <a:pt x="483184" y="168910"/>
                  </a:lnTo>
                  <a:lnTo>
                    <a:pt x="483362" y="170180"/>
                  </a:lnTo>
                  <a:lnTo>
                    <a:pt x="487514" y="168910"/>
                  </a:lnTo>
                  <a:lnTo>
                    <a:pt x="487172" y="167640"/>
                  </a:lnTo>
                  <a:lnTo>
                    <a:pt x="486130" y="163830"/>
                  </a:lnTo>
                  <a:lnTo>
                    <a:pt x="488251" y="161290"/>
                  </a:lnTo>
                  <a:lnTo>
                    <a:pt x="490486" y="162560"/>
                  </a:lnTo>
                  <a:lnTo>
                    <a:pt x="493712" y="161290"/>
                  </a:lnTo>
                  <a:lnTo>
                    <a:pt x="495579" y="161290"/>
                  </a:lnTo>
                  <a:lnTo>
                    <a:pt x="499503" y="158750"/>
                  </a:lnTo>
                  <a:lnTo>
                    <a:pt x="499592" y="157480"/>
                  </a:lnTo>
                  <a:lnTo>
                    <a:pt x="499694" y="156210"/>
                  </a:lnTo>
                  <a:lnTo>
                    <a:pt x="499897" y="153670"/>
                  </a:lnTo>
                  <a:lnTo>
                    <a:pt x="502386" y="149860"/>
                  </a:lnTo>
                  <a:lnTo>
                    <a:pt x="506933" y="149860"/>
                  </a:lnTo>
                  <a:lnTo>
                    <a:pt x="510501" y="143510"/>
                  </a:lnTo>
                  <a:lnTo>
                    <a:pt x="515251" y="142240"/>
                  </a:lnTo>
                  <a:close/>
                </a:path>
                <a:path w="641984" h="377825">
                  <a:moveTo>
                    <a:pt x="517804" y="112268"/>
                  </a:moveTo>
                  <a:lnTo>
                    <a:pt x="517740" y="111671"/>
                  </a:lnTo>
                  <a:lnTo>
                    <a:pt x="517448" y="111887"/>
                  </a:lnTo>
                  <a:lnTo>
                    <a:pt x="517804" y="112268"/>
                  </a:lnTo>
                  <a:close/>
                </a:path>
                <a:path w="641984" h="377825">
                  <a:moveTo>
                    <a:pt x="559549" y="93980"/>
                  </a:moveTo>
                  <a:lnTo>
                    <a:pt x="559269" y="93599"/>
                  </a:lnTo>
                  <a:lnTo>
                    <a:pt x="558647" y="93980"/>
                  </a:lnTo>
                  <a:lnTo>
                    <a:pt x="559549" y="93980"/>
                  </a:lnTo>
                  <a:close/>
                </a:path>
                <a:path w="641984" h="377825">
                  <a:moveTo>
                    <a:pt x="562241" y="34112"/>
                  </a:moveTo>
                  <a:lnTo>
                    <a:pt x="559739" y="35572"/>
                  </a:lnTo>
                  <a:lnTo>
                    <a:pt x="560336" y="35928"/>
                  </a:lnTo>
                  <a:lnTo>
                    <a:pt x="560832" y="36398"/>
                  </a:lnTo>
                  <a:lnTo>
                    <a:pt x="561301" y="36880"/>
                  </a:lnTo>
                  <a:lnTo>
                    <a:pt x="560374" y="35687"/>
                  </a:lnTo>
                  <a:lnTo>
                    <a:pt x="562241" y="34112"/>
                  </a:lnTo>
                  <a:close/>
                </a:path>
                <a:path w="641984" h="377825">
                  <a:moveTo>
                    <a:pt x="573405" y="62090"/>
                  </a:moveTo>
                  <a:lnTo>
                    <a:pt x="572808" y="61620"/>
                  </a:lnTo>
                  <a:lnTo>
                    <a:pt x="572998" y="62230"/>
                  </a:lnTo>
                  <a:lnTo>
                    <a:pt x="573405" y="62090"/>
                  </a:lnTo>
                  <a:close/>
                </a:path>
                <a:path w="641984" h="377825">
                  <a:moveTo>
                    <a:pt x="574014" y="59690"/>
                  </a:moveTo>
                  <a:lnTo>
                    <a:pt x="570382" y="59690"/>
                  </a:lnTo>
                  <a:lnTo>
                    <a:pt x="572808" y="61620"/>
                  </a:lnTo>
                  <a:lnTo>
                    <a:pt x="572604" y="60960"/>
                  </a:lnTo>
                  <a:lnTo>
                    <a:pt x="574014" y="59690"/>
                  </a:lnTo>
                  <a:close/>
                </a:path>
                <a:path w="641984" h="377825">
                  <a:moveTo>
                    <a:pt x="578281" y="74422"/>
                  </a:moveTo>
                  <a:lnTo>
                    <a:pt x="578040" y="74396"/>
                  </a:lnTo>
                  <a:lnTo>
                    <a:pt x="577837" y="74371"/>
                  </a:lnTo>
                  <a:lnTo>
                    <a:pt x="577646" y="74358"/>
                  </a:lnTo>
                  <a:lnTo>
                    <a:pt x="577964" y="75006"/>
                  </a:lnTo>
                  <a:lnTo>
                    <a:pt x="578180" y="74726"/>
                  </a:lnTo>
                  <a:lnTo>
                    <a:pt x="578205" y="74510"/>
                  </a:lnTo>
                  <a:close/>
                </a:path>
                <a:path w="641984" h="377825">
                  <a:moveTo>
                    <a:pt x="589013" y="46990"/>
                  </a:moveTo>
                  <a:lnTo>
                    <a:pt x="588530" y="46990"/>
                  </a:lnTo>
                  <a:lnTo>
                    <a:pt x="589000" y="47332"/>
                  </a:lnTo>
                  <a:lnTo>
                    <a:pt x="589013" y="46990"/>
                  </a:lnTo>
                  <a:close/>
                </a:path>
                <a:path w="641984" h="377825">
                  <a:moveTo>
                    <a:pt x="589864" y="44170"/>
                  </a:moveTo>
                  <a:lnTo>
                    <a:pt x="588632" y="43281"/>
                  </a:lnTo>
                  <a:lnTo>
                    <a:pt x="589724" y="41389"/>
                  </a:lnTo>
                  <a:lnTo>
                    <a:pt x="588035" y="43319"/>
                  </a:lnTo>
                  <a:lnTo>
                    <a:pt x="588683" y="43510"/>
                  </a:lnTo>
                  <a:lnTo>
                    <a:pt x="589280" y="43827"/>
                  </a:lnTo>
                  <a:lnTo>
                    <a:pt x="589864" y="44170"/>
                  </a:lnTo>
                  <a:close/>
                </a:path>
                <a:path w="641984" h="377825">
                  <a:moveTo>
                    <a:pt x="590384" y="44983"/>
                  </a:moveTo>
                  <a:lnTo>
                    <a:pt x="590270" y="44450"/>
                  </a:lnTo>
                  <a:lnTo>
                    <a:pt x="589876" y="44450"/>
                  </a:lnTo>
                  <a:lnTo>
                    <a:pt x="590384" y="44983"/>
                  </a:lnTo>
                  <a:close/>
                </a:path>
                <a:path w="641984" h="377825">
                  <a:moveTo>
                    <a:pt x="590550" y="45720"/>
                  </a:moveTo>
                  <a:lnTo>
                    <a:pt x="590448" y="45046"/>
                  </a:lnTo>
                  <a:lnTo>
                    <a:pt x="590550" y="45720"/>
                  </a:lnTo>
                  <a:close/>
                </a:path>
                <a:path w="641984" h="377825">
                  <a:moveTo>
                    <a:pt x="591172" y="46990"/>
                  </a:moveTo>
                  <a:lnTo>
                    <a:pt x="589800" y="45720"/>
                  </a:lnTo>
                  <a:lnTo>
                    <a:pt x="589013" y="46990"/>
                  </a:lnTo>
                  <a:lnTo>
                    <a:pt x="590994" y="46990"/>
                  </a:lnTo>
                  <a:lnTo>
                    <a:pt x="591172" y="46990"/>
                  </a:lnTo>
                  <a:close/>
                </a:path>
                <a:path w="641984" h="377825">
                  <a:moveTo>
                    <a:pt x="596811" y="30480"/>
                  </a:moveTo>
                  <a:lnTo>
                    <a:pt x="595249" y="31750"/>
                  </a:lnTo>
                  <a:lnTo>
                    <a:pt x="596531" y="32334"/>
                  </a:lnTo>
                  <a:lnTo>
                    <a:pt x="596811" y="30480"/>
                  </a:lnTo>
                  <a:close/>
                </a:path>
                <a:path w="641984" h="377825">
                  <a:moveTo>
                    <a:pt x="597941" y="32981"/>
                  </a:moveTo>
                  <a:lnTo>
                    <a:pt x="596531" y="32334"/>
                  </a:lnTo>
                  <a:lnTo>
                    <a:pt x="596430" y="33020"/>
                  </a:lnTo>
                  <a:lnTo>
                    <a:pt x="597928" y="33020"/>
                  </a:lnTo>
                  <a:close/>
                </a:path>
                <a:path w="641984" h="377825">
                  <a:moveTo>
                    <a:pt x="602018" y="9702"/>
                  </a:moveTo>
                  <a:lnTo>
                    <a:pt x="601992" y="9474"/>
                  </a:lnTo>
                  <a:lnTo>
                    <a:pt x="601929" y="9321"/>
                  </a:lnTo>
                  <a:lnTo>
                    <a:pt x="601802" y="9398"/>
                  </a:lnTo>
                  <a:lnTo>
                    <a:pt x="601891" y="9525"/>
                  </a:lnTo>
                  <a:lnTo>
                    <a:pt x="602018" y="9702"/>
                  </a:lnTo>
                  <a:close/>
                </a:path>
                <a:path w="641984" h="377825">
                  <a:moveTo>
                    <a:pt x="609384" y="22860"/>
                  </a:moveTo>
                  <a:lnTo>
                    <a:pt x="609104" y="22860"/>
                  </a:lnTo>
                  <a:lnTo>
                    <a:pt x="609168" y="23101"/>
                  </a:lnTo>
                  <a:lnTo>
                    <a:pt x="609384" y="22860"/>
                  </a:lnTo>
                  <a:close/>
                </a:path>
                <a:path w="641984" h="377825">
                  <a:moveTo>
                    <a:pt x="618020" y="11506"/>
                  </a:moveTo>
                  <a:lnTo>
                    <a:pt x="617943" y="11277"/>
                  </a:lnTo>
                  <a:lnTo>
                    <a:pt x="617753" y="11239"/>
                  </a:lnTo>
                  <a:lnTo>
                    <a:pt x="618020" y="11506"/>
                  </a:lnTo>
                  <a:close/>
                </a:path>
                <a:path w="641984" h="377825">
                  <a:moveTo>
                    <a:pt x="618350" y="12890"/>
                  </a:moveTo>
                  <a:lnTo>
                    <a:pt x="618337" y="12700"/>
                  </a:lnTo>
                  <a:lnTo>
                    <a:pt x="618020" y="12700"/>
                  </a:lnTo>
                  <a:lnTo>
                    <a:pt x="618350" y="12890"/>
                  </a:lnTo>
                  <a:close/>
                </a:path>
                <a:path w="641984" h="377825">
                  <a:moveTo>
                    <a:pt x="623531" y="7620"/>
                  </a:moveTo>
                  <a:lnTo>
                    <a:pt x="623531" y="8013"/>
                  </a:lnTo>
                  <a:lnTo>
                    <a:pt x="623531" y="7620"/>
                  </a:lnTo>
                  <a:close/>
                </a:path>
                <a:path w="641984" h="377825">
                  <a:moveTo>
                    <a:pt x="625690" y="8013"/>
                  </a:moveTo>
                  <a:lnTo>
                    <a:pt x="625094" y="7620"/>
                  </a:lnTo>
                  <a:lnTo>
                    <a:pt x="624382" y="6350"/>
                  </a:lnTo>
                  <a:lnTo>
                    <a:pt x="624420" y="8013"/>
                  </a:lnTo>
                  <a:lnTo>
                    <a:pt x="625690" y="8013"/>
                  </a:lnTo>
                  <a:close/>
                </a:path>
                <a:path w="641984" h="377825">
                  <a:moveTo>
                    <a:pt x="627354" y="7124"/>
                  </a:moveTo>
                  <a:lnTo>
                    <a:pt x="627227" y="6350"/>
                  </a:lnTo>
                  <a:lnTo>
                    <a:pt x="626452" y="6350"/>
                  </a:lnTo>
                  <a:lnTo>
                    <a:pt x="626224" y="5715"/>
                  </a:lnTo>
                  <a:lnTo>
                    <a:pt x="626173" y="3810"/>
                  </a:lnTo>
                  <a:lnTo>
                    <a:pt x="624560" y="5080"/>
                  </a:lnTo>
                  <a:lnTo>
                    <a:pt x="624954" y="6350"/>
                  </a:lnTo>
                  <a:lnTo>
                    <a:pt x="626249" y="6350"/>
                  </a:lnTo>
                  <a:lnTo>
                    <a:pt x="626237" y="6223"/>
                  </a:lnTo>
                  <a:lnTo>
                    <a:pt x="626325" y="6350"/>
                  </a:lnTo>
                  <a:lnTo>
                    <a:pt x="626503" y="6629"/>
                  </a:lnTo>
                  <a:lnTo>
                    <a:pt x="626605" y="6781"/>
                  </a:lnTo>
                  <a:lnTo>
                    <a:pt x="627291" y="7467"/>
                  </a:lnTo>
                  <a:lnTo>
                    <a:pt x="627354" y="7124"/>
                  </a:lnTo>
                  <a:close/>
                </a:path>
                <a:path w="641984" h="377825">
                  <a:moveTo>
                    <a:pt x="634517" y="13970"/>
                  </a:moveTo>
                  <a:lnTo>
                    <a:pt x="620331" y="13970"/>
                  </a:lnTo>
                  <a:lnTo>
                    <a:pt x="618413" y="13970"/>
                  </a:lnTo>
                  <a:lnTo>
                    <a:pt x="618490" y="15240"/>
                  </a:lnTo>
                  <a:lnTo>
                    <a:pt x="617855" y="16510"/>
                  </a:lnTo>
                  <a:lnTo>
                    <a:pt x="616343" y="12700"/>
                  </a:lnTo>
                  <a:lnTo>
                    <a:pt x="614921" y="19050"/>
                  </a:lnTo>
                  <a:lnTo>
                    <a:pt x="612216" y="15240"/>
                  </a:lnTo>
                  <a:lnTo>
                    <a:pt x="613791" y="19050"/>
                  </a:lnTo>
                  <a:lnTo>
                    <a:pt x="609752" y="20320"/>
                  </a:lnTo>
                  <a:lnTo>
                    <a:pt x="609422" y="24130"/>
                  </a:lnTo>
                  <a:lnTo>
                    <a:pt x="609168" y="23101"/>
                  </a:lnTo>
                  <a:lnTo>
                    <a:pt x="608190" y="24130"/>
                  </a:lnTo>
                  <a:lnTo>
                    <a:pt x="607123" y="22860"/>
                  </a:lnTo>
                  <a:lnTo>
                    <a:pt x="605993" y="22860"/>
                  </a:lnTo>
                  <a:lnTo>
                    <a:pt x="607974" y="25400"/>
                  </a:lnTo>
                  <a:lnTo>
                    <a:pt x="606894" y="27940"/>
                  </a:lnTo>
                  <a:lnTo>
                    <a:pt x="607352" y="29210"/>
                  </a:lnTo>
                  <a:lnTo>
                    <a:pt x="604088" y="29210"/>
                  </a:lnTo>
                  <a:lnTo>
                    <a:pt x="605624" y="26670"/>
                  </a:lnTo>
                  <a:lnTo>
                    <a:pt x="603288" y="25400"/>
                  </a:lnTo>
                  <a:lnTo>
                    <a:pt x="605053" y="26670"/>
                  </a:lnTo>
                  <a:lnTo>
                    <a:pt x="602856" y="29210"/>
                  </a:lnTo>
                  <a:lnTo>
                    <a:pt x="604697" y="30480"/>
                  </a:lnTo>
                  <a:lnTo>
                    <a:pt x="602500" y="29210"/>
                  </a:lnTo>
                  <a:lnTo>
                    <a:pt x="603275" y="30480"/>
                  </a:lnTo>
                  <a:lnTo>
                    <a:pt x="601040" y="29210"/>
                  </a:lnTo>
                  <a:lnTo>
                    <a:pt x="603516" y="31750"/>
                  </a:lnTo>
                  <a:lnTo>
                    <a:pt x="600621" y="30480"/>
                  </a:lnTo>
                  <a:lnTo>
                    <a:pt x="601446" y="33020"/>
                  </a:lnTo>
                  <a:lnTo>
                    <a:pt x="598792" y="33020"/>
                  </a:lnTo>
                  <a:lnTo>
                    <a:pt x="598639" y="30480"/>
                  </a:lnTo>
                  <a:lnTo>
                    <a:pt x="598119" y="32334"/>
                  </a:lnTo>
                  <a:lnTo>
                    <a:pt x="598043" y="33020"/>
                  </a:lnTo>
                  <a:lnTo>
                    <a:pt x="598855" y="34290"/>
                  </a:lnTo>
                  <a:lnTo>
                    <a:pt x="597611" y="36830"/>
                  </a:lnTo>
                  <a:lnTo>
                    <a:pt x="596557" y="34290"/>
                  </a:lnTo>
                  <a:lnTo>
                    <a:pt x="594931" y="34290"/>
                  </a:lnTo>
                  <a:lnTo>
                    <a:pt x="594321" y="35560"/>
                  </a:lnTo>
                  <a:lnTo>
                    <a:pt x="595261" y="38100"/>
                  </a:lnTo>
                  <a:lnTo>
                    <a:pt x="594334" y="39370"/>
                  </a:lnTo>
                  <a:lnTo>
                    <a:pt x="593940" y="38100"/>
                  </a:lnTo>
                  <a:lnTo>
                    <a:pt x="593458" y="38100"/>
                  </a:lnTo>
                  <a:lnTo>
                    <a:pt x="593826" y="40640"/>
                  </a:lnTo>
                  <a:lnTo>
                    <a:pt x="593217" y="40843"/>
                  </a:lnTo>
                  <a:lnTo>
                    <a:pt x="593217" y="58420"/>
                  </a:lnTo>
                  <a:lnTo>
                    <a:pt x="592035" y="60375"/>
                  </a:lnTo>
                  <a:lnTo>
                    <a:pt x="591578" y="59690"/>
                  </a:lnTo>
                  <a:lnTo>
                    <a:pt x="590753" y="58420"/>
                  </a:lnTo>
                  <a:lnTo>
                    <a:pt x="593217" y="58420"/>
                  </a:lnTo>
                  <a:lnTo>
                    <a:pt x="593217" y="40843"/>
                  </a:lnTo>
                  <a:lnTo>
                    <a:pt x="589965" y="41910"/>
                  </a:lnTo>
                  <a:lnTo>
                    <a:pt x="590448" y="45046"/>
                  </a:lnTo>
                  <a:lnTo>
                    <a:pt x="591083" y="45720"/>
                  </a:lnTo>
                  <a:lnTo>
                    <a:pt x="592137" y="46990"/>
                  </a:lnTo>
                  <a:lnTo>
                    <a:pt x="592797" y="46990"/>
                  </a:lnTo>
                  <a:lnTo>
                    <a:pt x="592150" y="48260"/>
                  </a:lnTo>
                  <a:lnTo>
                    <a:pt x="592785" y="49530"/>
                  </a:lnTo>
                  <a:lnTo>
                    <a:pt x="591235" y="48260"/>
                  </a:lnTo>
                  <a:lnTo>
                    <a:pt x="590994" y="46990"/>
                  </a:lnTo>
                  <a:lnTo>
                    <a:pt x="590829" y="48260"/>
                  </a:lnTo>
                  <a:lnTo>
                    <a:pt x="589000" y="47332"/>
                  </a:lnTo>
                  <a:lnTo>
                    <a:pt x="588975" y="48260"/>
                  </a:lnTo>
                  <a:lnTo>
                    <a:pt x="588924" y="50800"/>
                  </a:lnTo>
                  <a:lnTo>
                    <a:pt x="587324" y="50800"/>
                  </a:lnTo>
                  <a:lnTo>
                    <a:pt x="585279" y="49530"/>
                  </a:lnTo>
                  <a:lnTo>
                    <a:pt x="588975" y="48336"/>
                  </a:lnTo>
                  <a:lnTo>
                    <a:pt x="586181" y="48260"/>
                  </a:lnTo>
                  <a:lnTo>
                    <a:pt x="588441" y="47040"/>
                  </a:lnTo>
                  <a:lnTo>
                    <a:pt x="584390" y="45720"/>
                  </a:lnTo>
                  <a:lnTo>
                    <a:pt x="589724" y="45720"/>
                  </a:lnTo>
                  <a:lnTo>
                    <a:pt x="585508" y="44450"/>
                  </a:lnTo>
                  <a:lnTo>
                    <a:pt x="582803" y="45720"/>
                  </a:lnTo>
                  <a:lnTo>
                    <a:pt x="584009" y="48260"/>
                  </a:lnTo>
                  <a:lnTo>
                    <a:pt x="581291" y="49530"/>
                  </a:lnTo>
                  <a:lnTo>
                    <a:pt x="581799" y="50800"/>
                  </a:lnTo>
                  <a:lnTo>
                    <a:pt x="582942" y="50800"/>
                  </a:lnTo>
                  <a:lnTo>
                    <a:pt x="583438" y="52070"/>
                  </a:lnTo>
                  <a:lnTo>
                    <a:pt x="582117" y="57150"/>
                  </a:lnTo>
                  <a:lnTo>
                    <a:pt x="576440" y="50800"/>
                  </a:lnTo>
                  <a:lnTo>
                    <a:pt x="576567" y="54610"/>
                  </a:lnTo>
                  <a:lnTo>
                    <a:pt x="577176" y="57150"/>
                  </a:lnTo>
                  <a:lnTo>
                    <a:pt x="579221" y="59690"/>
                  </a:lnTo>
                  <a:lnTo>
                    <a:pt x="576389" y="59690"/>
                  </a:lnTo>
                  <a:lnTo>
                    <a:pt x="574903" y="57150"/>
                  </a:lnTo>
                  <a:lnTo>
                    <a:pt x="572566" y="58420"/>
                  </a:lnTo>
                  <a:lnTo>
                    <a:pt x="576618" y="60960"/>
                  </a:lnTo>
                  <a:lnTo>
                    <a:pt x="573405" y="62090"/>
                  </a:lnTo>
                  <a:lnTo>
                    <a:pt x="573582" y="62230"/>
                  </a:lnTo>
                  <a:lnTo>
                    <a:pt x="572681" y="63271"/>
                  </a:lnTo>
                  <a:lnTo>
                    <a:pt x="572681" y="81280"/>
                  </a:lnTo>
                  <a:lnTo>
                    <a:pt x="570852" y="82550"/>
                  </a:lnTo>
                  <a:lnTo>
                    <a:pt x="569950" y="83299"/>
                  </a:lnTo>
                  <a:lnTo>
                    <a:pt x="569633" y="82550"/>
                  </a:lnTo>
                  <a:lnTo>
                    <a:pt x="568540" y="80010"/>
                  </a:lnTo>
                  <a:lnTo>
                    <a:pt x="571550" y="80010"/>
                  </a:lnTo>
                  <a:lnTo>
                    <a:pt x="572071" y="81280"/>
                  </a:lnTo>
                  <a:lnTo>
                    <a:pt x="572681" y="81280"/>
                  </a:lnTo>
                  <a:lnTo>
                    <a:pt x="572681" y="63271"/>
                  </a:lnTo>
                  <a:lnTo>
                    <a:pt x="572477" y="63500"/>
                  </a:lnTo>
                  <a:lnTo>
                    <a:pt x="570433" y="60960"/>
                  </a:lnTo>
                  <a:lnTo>
                    <a:pt x="568452" y="63500"/>
                  </a:lnTo>
                  <a:lnTo>
                    <a:pt x="567270" y="67310"/>
                  </a:lnTo>
                  <a:lnTo>
                    <a:pt x="566191" y="69189"/>
                  </a:lnTo>
                  <a:lnTo>
                    <a:pt x="566191" y="69850"/>
                  </a:lnTo>
                  <a:lnTo>
                    <a:pt x="565556" y="71120"/>
                  </a:lnTo>
                  <a:lnTo>
                    <a:pt x="566191" y="69850"/>
                  </a:lnTo>
                  <a:lnTo>
                    <a:pt x="566191" y="69189"/>
                  </a:lnTo>
                  <a:lnTo>
                    <a:pt x="565073" y="71120"/>
                  </a:lnTo>
                  <a:lnTo>
                    <a:pt x="564959" y="70764"/>
                  </a:lnTo>
                  <a:lnTo>
                    <a:pt x="564959" y="73660"/>
                  </a:lnTo>
                  <a:lnTo>
                    <a:pt x="564642" y="74930"/>
                  </a:lnTo>
                  <a:lnTo>
                    <a:pt x="564464" y="73660"/>
                  </a:lnTo>
                  <a:lnTo>
                    <a:pt x="563448" y="73660"/>
                  </a:lnTo>
                  <a:lnTo>
                    <a:pt x="563930" y="72390"/>
                  </a:lnTo>
                  <a:lnTo>
                    <a:pt x="564553" y="73660"/>
                  </a:lnTo>
                  <a:lnTo>
                    <a:pt x="564959" y="73660"/>
                  </a:lnTo>
                  <a:lnTo>
                    <a:pt x="564959" y="70764"/>
                  </a:lnTo>
                  <a:lnTo>
                    <a:pt x="564667" y="69850"/>
                  </a:lnTo>
                  <a:lnTo>
                    <a:pt x="564540" y="68580"/>
                  </a:lnTo>
                  <a:lnTo>
                    <a:pt x="563384" y="68580"/>
                  </a:lnTo>
                  <a:lnTo>
                    <a:pt x="561149" y="73660"/>
                  </a:lnTo>
                  <a:lnTo>
                    <a:pt x="556412" y="76200"/>
                  </a:lnTo>
                  <a:lnTo>
                    <a:pt x="552246" y="77470"/>
                  </a:lnTo>
                  <a:lnTo>
                    <a:pt x="552615" y="80010"/>
                  </a:lnTo>
                  <a:lnTo>
                    <a:pt x="552335" y="80010"/>
                  </a:lnTo>
                  <a:lnTo>
                    <a:pt x="552348" y="81280"/>
                  </a:lnTo>
                  <a:lnTo>
                    <a:pt x="551776" y="82550"/>
                  </a:lnTo>
                  <a:lnTo>
                    <a:pt x="550570" y="81280"/>
                  </a:lnTo>
                  <a:lnTo>
                    <a:pt x="549643" y="84048"/>
                  </a:lnTo>
                  <a:lnTo>
                    <a:pt x="547293" y="90170"/>
                  </a:lnTo>
                  <a:lnTo>
                    <a:pt x="543407" y="90170"/>
                  </a:lnTo>
                  <a:lnTo>
                    <a:pt x="543394" y="88900"/>
                  </a:lnTo>
                  <a:lnTo>
                    <a:pt x="541020" y="90170"/>
                  </a:lnTo>
                  <a:lnTo>
                    <a:pt x="544588" y="93980"/>
                  </a:lnTo>
                  <a:lnTo>
                    <a:pt x="541553" y="93980"/>
                  </a:lnTo>
                  <a:lnTo>
                    <a:pt x="537121" y="96520"/>
                  </a:lnTo>
                  <a:lnTo>
                    <a:pt x="534339" y="102870"/>
                  </a:lnTo>
                  <a:lnTo>
                    <a:pt x="529094" y="102870"/>
                  </a:lnTo>
                  <a:lnTo>
                    <a:pt x="530745" y="105410"/>
                  </a:lnTo>
                  <a:lnTo>
                    <a:pt x="524332" y="105410"/>
                  </a:lnTo>
                  <a:lnTo>
                    <a:pt x="527151" y="109220"/>
                  </a:lnTo>
                  <a:lnTo>
                    <a:pt x="523455" y="109220"/>
                  </a:lnTo>
                  <a:lnTo>
                    <a:pt x="523544" y="107950"/>
                  </a:lnTo>
                  <a:lnTo>
                    <a:pt x="519442" y="110490"/>
                  </a:lnTo>
                  <a:lnTo>
                    <a:pt x="518477" y="110490"/>
                  </a:lnTo>
                  <a:lnTo>
                    <a:pt x="520128" y="113030"/>
                  </a:lnTo>
                  <a:lnTo>
                    <a:pt x="519430" y="114300"/>
                  </a:lnTo>
                  <a:lnTo>
                    <a:pt x="517817" y="113030"/>
                  </a:lnTo>
                  <a:lnTo>
                    <a:pt x="518109" y="115570"/>
                  </a:lnTo>
                  <a:lnTo>
                    <a:pt x="515454" y="114300"/>
                  </a:lnTo>
                  <a:lnTo>
                    <a:pt x="514921" y="115570"/>
                  </a:lnTo>
                  <a:lnTo>
                    <a:pt x="516445" y="115570"/>
                  </a:lnTo>
                  <a:lnTo>
                    <a:pt x="516851" y="116840"/>
                  </a:lnTo>
                  <a:lnTo>
                    <a:pt x="516077" y="118110"/>
                  </a:lnTo>
                  <a:lnTo>
                    <a:pt x="512102" y="119380"/>
                  </a:lnTo>
                  <a:lnTo>
                    <a:pt x="511251" y="118110"/>
                  </a:lnTo>
                  <a:lnTo>
                    <a:pt x="509092" y="123190"/>
                  </a:lnTo>
                  <a:lnTo>
                    <a:pt x="508825" y="122605"/>
                  </a:lnTo>
                  <a:lnTo>
                    <a:pt x="508698" y="124460"/>
                  </a:lnTo>
                  <a:lnTo>
                    <a:pt x="506933" y="119380"/>
                  </a:lnTo>
                  <a:lnTo>
                    <a:pt x="506704" y="121920"/>
                  </a:lnTo>
                  <a:lnTo>
                    <a:pt x="507301" y="121920"/>
                  </a:lnTo>
                  <a:lnTo>
                    <a:pt x="507517" y="123190"/>
                  </a:lnTo>
                  <a:lnTo>
                    <a:pt x="505993" y="123190"/>
                  </a:lnTo>
                  <a:lnTo>
                    <a:pt x="504012" y="125730"/>
                  </a:lnTo>
                  <a:lnTo>
                    <a:pt x="502945" y="127000"/>
                  </a:lnTo>
                  <a:lnTo>
                    <a:pt x="502132" y="125730"/>
                  </a:lnTo>
                  <a:lnTo>
                    <a:pt x="499211" y="128270"/>
                  </a:lnTo>
                  <a:lnTo>
                    <a:pt x="497103" y="132080"/>
                  </a:lnTo>
                  <a:lnTo>
                    <a:pt x="494131" y="134620"/>
                  </a:lnTo>
                  <a:lnTo>
                    <a:pt x="495706" y="133350"/>
                  </a:lnTo>
                  <a:lnTo>
                    <a:pt x="497344" y="135890"/>
                  </a:lnTo>
                  <a:lnTo>
                    <a:pt x="496785" y="136918"/>
                  </a:lnTo>
                  <a:lnTo>
                    <a:pt x="514705" y="136918"/>
                  </a:lnTo>
                  <a:lnTo>
                    <a:pt x="514527" y="135890"/>
                  </a:lnTo>
                  <a:lnTo>
                    <a:pt x="516496" y="138430"/>
                  </a:lnTo>
                  <a:lnTo>
                    <a:pt x="516178" y="138430"/>
                  </a:lnTo>
                  <a:lnTo>
                    <a:pt x="518820" y="139700"/>
                  </a:lnTo>
                  <a:lnTo>
                    <a:pt x="519899" y="137160"/>
                  </a:lnTo>
                  <a:lnTo>
                    <a:pt x="521208" y="135890"/>
                  </a:lnTo>
                  <a:lnTo>
                    <a:pt x="518693" y="133350"/>
                  </a:lnTo>
                  <a:lnTo>
                    <a:pt x="522262" y="133985"/>
                  </a:lnTo>
                  <a:lnTo>
                    <a:pt x="522211" y="134658"/>
                  </a:lnTo>
                  <a:lnTo>
                    <a:pt x="522503" y="134023"/>
                  </a:lnTo>
                  <a:lnTo>
                    <a:pt x="525932" y="134620"/>
                  </a:lnTo>
                  <a:lnTo>
                    <a:pt x="525919" y="133350"/>
                  </a:lnTo>
                  <a:lnTo>
                    <a:pt x="525843" y="127000"/>
                  </a:lnTo>
                  <a:lnTo>
                    <a:pt x="525818" y="124460"/>
                  </a:lnTo>
                  <a:lnTo>
                    <a:pt x="525805" y="123190"/>
                  </a:lnTo>
                  <a:lnTo>
                    <a:pt x="531164" y="125730"/>
                  </a:lnTo>
                  <a:lnTo>
                    <a:pt x="531266" y="124460"/>
                  </a:lnTo>
                  <a:lnTo>
                    <a:pt x="532269" y="123190"/>
                  </a:lnTo>
                  <a:lnTo>
                    <a:pt x="532371" y="121920"/>
                  </a:lnTo>
                  <a:lnTo>
                    <a:pt x="533793" y="123190"/>
                  </a:lnTo>
                  <a:lnTo>
                    <a:pt x="535711" y="121920"/>
                  </a:lnTo>
                  <a:lnTo>
                    <a:pt x="537641" y="120650"/>
                  </a:lnTo>
                  <a:lnTo>
                    <a:pt x="538822" y="119380"/>
                  </a:lnTo>
                  <a:lnTo>
                    <a:pt x="540004" y="118110"/>
                  </a:lnTo>
                  <a:lnTo>
                    <a:pt x="540499" y="119380"/>
                  </a:lnTo>
                  <a:lnTo>
                    <a:pt x="542124" y="118110"/>
                  </a:lnTo>
                  <a:lnTo>
                    <a:pt x="539165" y="114300"/>
                  </a:lnTo>
                  <a:lnTo>
                    <a:pt x="538175" y="113030"/>
                  </a:lnTo>
                  <a:lnTo>
                    <a:pt x="539508" y="111760"/>
                  </a:lnTo>
                  <a:lnTo>
                    <a:pt x="542124" y="113030"/>
                  </a:lnTo>
                  <a:lnTo>
                    <a:pt x="543445" y="111760"/>
                  </a:lnTo>
                  <a:lnTo>
                    <a:pt x="544779" y="110490"/>
                  </a:lnTo>
                  <a:lnTo>
                    <a:pt x="549376" y="110490"/>
                  </a:lnTo>
                  <a:lnTo>
                    <a:pt x="549516" y="109220"/>
                  </a:lnTo>
                  <a:lnTo>
                    <a:pt x="549973" y="105410"/>
                  </a:lnTo>
                  <a:lnTo>
                    <a:pt x="550811" y="106680"/>
                  </a:lnTo>
                  <a:lnTo>
                    <a:pt x="550494" y="107950"/>
                  </a:lnTo>
                  <a:lnTo>
                    <a:pt x="551776" y="106680"/>
                  </a:lnTo>
                  <a:lnTo>
                    <a:pt x="556793" y="104140"/>
                  </a:lnTo>
                  <a:lnTo>
                    <a:pt x="555485" y="103187"/>
                  </a:lnTo>
                  <a:lnTo>
                    <a:pt x="555764" y="101600"/>
                  </a:lnTo>
                  <a:lnTo>
                    <a:pt x="556221" y="99060"/>
                  </a:lnTo>
                  <a:lnTo>
                    <a:pt x="556768" y="96520"/>
                  </a:lnTo>
                  <a:lnTo>
                    <a:pt x="558025" y="99060"/>
                  </a:lnTo>
                  <a:lnTo>
                    <a:pt x="557568" y="96520"/>
                  </a:lnTo>
                  <a:lnTo>
                    <a:pt x="557339" y="95250"/>
                  </a:lnTo>
                  <a:lnTo>
                    <a:pt x="556869" y="95250"/>
                  </a:lnTo>
                  <a:lnTo>
                    <a:pt x="558025" y="92710"/>
                  </a:lnTo>
                  <a:lnTo>
                    <a:pt x="558622" y="92710"/>
                  </a:lnTo>
                  <a:lnTo>
                    <a:pt x="559269" y="93599"/>
                  </a:lnTo>
                  <a:lnTo>
                    <a:pt x="560730" y="92710"/>
                  </a:lnTo>
                  <a:lnTo>
                    <a:pt x="558292" y="91440"/>
                  </a:lnTo>
                  <a:lnTo>
                    <a:pt x="560679" y="90170"/>
                  </a:lnTo>
                  <a:lnTo>
                    <a:pt x="561022" y="91440"/>
                  </a:lnTo>
                  <a:lnTo>
                    <a:pt x="562495" y="91440"/>
                  </a:lnTo>
                  <a:lnTo>
                    <a:pt x="561886" y="90170"/>
                  </a:lnTo>
                  <a:lnTo>
                    <a:pt x="561543" y="88900"/>
                  </a:lnTo>
                  <a:lnTo>
                    <a:pt x="561809" y="87630"/>
                  </a:lnTo>
                  <a:lnTo>
                    <a:pt x="564502" y="86360"/>
                  </a:lnTo>
                  <a:lnTo>
                    <a:pt x="566026" y="87630"/>
                  </a:lnTo>
                  <a:lnTo>
                    <a:pt x="565404" y="86360"/>
                  </a:lnTo>
                  <a:lnTo>
                    <a:pt x="565073" y="85090"/>
                  </a:lnTo>
                  <a:lnTo>
                    <a:pt x="566254" y="83820"/>
                  </a:lnTo>
                  <a:lnTo>
                    <a:pt x="566864" y="85090"/>
                  </a:lnTo>
                  <a:lnTo>
                    <a:pt x="569607" y="84048"/>
                  </a:lnTo>
                  <a:lnTo>
                    <a:pt x="570725" y="85090"/>
                  </a:lnTo>
                  <a:lnTo>
                    <a:pt x="572401" y="83820"/>
                  </a:lnTo>
                  <a:lnTo>
                    <a:pt x="573125" y="87630"/>
                  </a:lnTo>
                  <a:lnTo>
                    <a:pt x="573201" y="86360"/>
                  </a:lnTo>
                  <a:lnTo>
                    <a:pt x="573189" y="83820"/>
                  </a:lnTo>
                  <a:lnTo>
                    <a:pt x="573024" y="81280"/>
                  </a:lnTo>
                  <a:lnTo>
                    <a:pt x="575081" y="80010"/>
                  </a:lnTo>
                  <a:lnTo>
                    <a:pt x="576427" y="80010"/>
                  </a:lnTo>
                  <a:lnTo>
                    <a:pt x="577545" y="78740"/>
                  </a:lnTo>
                  <a:lnTo>
                    <a:pt x="578002" y="78740"/>
                  </a:lnTo>
                  <a:lnTo>
                    <a:pt x="579285" y="80010"/>
                  </a:lnTo>
                  <a:lnTo>
                    <a:pt x="580275" y="77470"/>
                  </a:lnTo>
                  <a:lnTo>
                    <a:pt x="581050" y="77470"/>
                  </a:lnTo>
                  <a:lnTo>
                    <a:pt x="579501" y="74930"/>
                  </a:lnTo>
                  <a:lnTo>
                    <a:pt x="579272" y="74930"/>
                  </a:lnTo>
                  <a:lnTo>
                    <a:pt x="579272" y="78740"/>
                  </a:lnTo>
                  <a:lnTo>
                    <a:pt x="578180" y="78740"/>
                  </a:lnTo>
                  <a:lnTo>
                    <a:pt x="578599" y="77470"/>
                  </a:lnTo>
                  <a:lnTo>
                    <a:pt x="579170" y="77470"/>
                  </a:lnTo>
                  <a:lnTo>
                    <a:pt x="579272" y="78740"/>
                  </a:lnTo>
                  <a:lnTo>
                    <a:pt x="579272" y="74930"/>
                  </a:lnTo>
                  <a:lnTo>
                    <a:pt x="578129" y="74930"/>
                  </a:lnTo>
                  <a:lnTo>
                    <a:pt x="578015" y="76200"/>
                  </a:lnTo>
                  <a:lnTo>
                    <a:pt x="576910" y="76200"/>
                  </a:lnTo>
                  <a:lnTo>
                    <a:pt x="576262" y="77470"/>
                  </a:lnTo>
                  <a:lnTo>
                    <a:pt x="576072" y="76200"/>
                  </a:lnTo>
                  <a:lnTo>
                    <a:pt x="576033" y="74930"/>
                  </a:lnTo>
                  <a:lnTo>
                    <a:pt x="577646" y="74930"/>
                  </a:lnTo>
                  <a:lnTo>
                    <a:pt x="576478" y="72390"/>
                  </a:lnTo>
                  <a:lnTo>
                    <a:pt x="576262" y="71120"/>
                  </a:lnTo>
                  <a:lnTo>
                    <a:pt x="579323" y="72390"/>
                  </a:lnTo>
                  <a:lnTo>
                    <a:pt x="583907" y="72390"/>
                  </a:lnTo>
                  <a:lnTo>
                    <a:pt x="585279" y="69850"/>
                  </a:lnTo>
                  <a:lnTo>
                    <a:pt x="588556" y="67310"/>
                  </a:lnTo>
                  <a:lnTo>
                    <a:pt x="587121" y="63500"/>
                  </a:lnTo>
                  <a:lnTo>
                    <a:pt x="587375" y="62230"/>
                  </a:lnTo>
                  <a:lnTo>
                    <a:pt x="588657" y="63500"/>
                  </a:lnTo>
                  <a:lnTo>
                    <a:pt x="589241" y="63500"/>
                  </a:lnTo>
                  <a:lnTo>
                    <a:pt x="588772" y="64770"/>
                  </a:lnTo>
                  <a:lnTo>
                    <a:pt x="588987" y="64770"/>
                  </a:lnTo>
                  <a:lnTo>
                    <a:pt x="589521" y="63500"/>
                  </a:lnTo>
                  <a:lnTo>
                    <a:pt x="590969" y="62230"/>
                  </a:lnTo>
                  <a:lnTo>
                    <a:pt x="592416" y="60960"/>
                  </a:lnTo>
                  <a:lnTo>
                    <a:pt x="592061" y="60426"/>
                  </a:lnTo>
                  <a:lnTo>
                    <a:pt x="593521" y="58420"/>
                  </a:lnTo>
                  <a:lnTo>
                    <a:pt x="593826" y="59690"/>
                  </a:lnTo>
                  <a:lnTo>
                    <a:pt x="601218" y="58420"/>
                  </a:lnTo>
                  <a:lnTo>
                    <a:pt x="600519" y="57150"/>
                  </a:lnTo>
                  <a:lnTo>
                    <a:pt x="596353" y="49530"/>
                  </a:lnTo>
                  <a:lnTo>
                    <a:pt x="595668" y="48260"/>
                  </a:lnTo>
                  <a:lnTo>
                    <a:pt x="604393" y="46990"/>
                  </a:lnTo>
                  <a:lnTo>
                    <a:pt x="603148" y="46990"/>
                  </a:lnTo>
                  <a:lnTo>
                    <a:pt x="610273" y="43180"/>
                  </a:lnTo>
                  <a:lnTo>
                    <a:pt x="611225" y="39370"/>
                  </a:lnTo>
                  <a:lnTo>
                    <a:pt x="611860" y="36830"/>
                  </a:lnTo>
                  <a:lnTo>
                    <a:pt x="612482" y="34290"/>
                  </a:lnTo>
                  <a:lnTo>
                    <a:pt x="616521" y="33020"/>
                  </a:lnTo>
                  <a:lnTo>
                    <a:pt x="620547" y="31750"/>
                  </a:lnTo>
                  <a:lnTo>
                    <a:pt x="622604" y="30480"/>
                  </a:lnTo>
                  <a:lnTo>
                    <a:pt x="621499" y="29210"/>
                  </a:lnTo>
                  <a:lnTo>
                    <a:pt x="621436" y="26670"/>
                  </a:lnTo>
                  <a:lnTo>
                    <a:pt x="623379" y="27940"/>
                  </a:lnTo>
                  <a:lnTo>
                    <a:pt x="623214" y="26670"/>
                  </a:lnTo>
                  <a:lnTo>
                    <a:pt x="623049" y="25400"/>
                  </a:lnTo>
                  <a:lnTo>
                    <a:pt x="623316" y="24130"/>
                  </a:lnTo>
                  <a:lnTo>
                    <a:pt x="623849" y="21590"/>
                  </a:lnTo>
                  <a:lnTo>
                    <a:pt x="630847" y="24130"/>
                  </a:lnTo>
                  <a:lnTo>
                    <a:pt x="630923" y="21590"/>
                  </a:lnTo>
                  <a:lnTo>
                    <a:pt x="630999" y="19050"/>
                  </a:lnTo>
                  <a:lnTo>
                    <a:pt x="629551" y="19050"/>
                  </a:lnTo>
                  <a:lnTo>
                    <a:pt x="630758" y="17780"/>
                  </a:lnTo>
                  <a:lnTo>
                    <a:pt x="631405" y="16510"/>
                  </a:lnTo>
                  <a:lnTo>
                    <a:pt x="632053" y="15240"/>
                  </a:lnTo>
                  <a:lnTo>
                    <a:pt x="633158" y="16510"/>
                  </a:lnTo>
                  <a:lnTo>
                    <a:pt x="633056" y="15240"/>
                  </a:lnTo>
                  <a:lnTo>
                    <a:pt x="634199" y="15240"/>
                  </a:lnTo>
                  <a:lnTo>
                    <a:pt x="634517" y="13970"/>
                  </a:lnTo>
                  <a:close/>
                </a:path>
                <a:path w="641984" h="377825">
                  <a:moveTo>
                    <a:pt x="639483" y="5486"/>
                  </a:moveTo>
                  <a:lnTo>
                    <a:pt x="638784" y="4368"/>
                  </a:lnTo>
                  <a:lnTo>
                    <a:pt x="638670" y="4635"/>
                  </a:lnTo>
                  <a:lnTo>
                    <a:pt x="639483" y="5486"/>
                  </a:lnTo>
                  <a:close/>
                </a:path>
                <a:path w="641984" h="377825">
                  <a:moveTo>
                    <a:pt x="641667" y="8013"/>
                  </a:moveTo>
                  <a:lnTo>
                    <a:pt x="641642" y="7620"/>
                  </a:lnTo>
                  <a:lnTo>
                    <a:pt x="640676" y="6350"/>
                  </a:lnTo>
                  <a:lnTo>
                    <a:pt x="640232" y="7620"/>
                  </a:lnTo>
                  <a:lnTo>
                    <a:pt x="639089" y="7620"/>
                  </a:lnTo>
                  <a:lnTo>
                    <a:pt x="638187" y="6350"/>
                  </a:lnTo>
                  <a:lnTo>
                    <a:pt x="638670" y="5080"/>
                  </a:lnTo>
                  <a:lnTo>
                    <a:pt x="637501" y="3810"/>
                  </a:lnTo>
                  <a:lnTo>
                    <a:pt x="636320" y="2540"/>
                  </a:lnTo>
                  <a:lnTo>
                    <a:pt x="634441" y="0"/>
                  </a:lnTo>
                  <a:lnTo>
                    <a:pt x="630377" y="0"/>
                  </a:lnTo>
                  <a:lnTo>
                    <a:pt x="630313" y="3810"/>
                  </a:lnTo>
                  <a:lnTo>
                    <a:pt x="628573" y="2540"/>
                  </a:lnTo>
                  <a:lnTo>
                    <a:pt x="629843" y="1270"/>
                  </a:lnTo>
                  <a:lnTo>
                    <a:pt x="627926" y="1270"/>
                  </a:lnTo>
                  <a:lnTo>
                    <a:pt x="628446" y="2540"/>
                  </a:lnTo>
                  <a:lnTo>
                    <a:pt x="628611" y="3810"/>
                  </a:lnTo>
                  <a:lnTo>
                    <a:pt x="627837" y="2540"/>
                  </a:lnTo>
                  <a:lnTo>
                    <a:pt x="626592" y="2540"/>
                  </a:lnTo>
                  <a:lnTo>
                    <a:pt x="627227" y="6350"/>
                  </a:lnTo>
                  <a:lnTo>
                    <a:pt x="627494" y="6350"/>
                  </a:lnTo>
                  <a:lnTo>
                    <a:pt x="627430" y="7620"/>
                  </a:lnTo>
                  <a:lnTo>
                    <a:pt x="627291" y="7467"/>
                  </a:lnTo>
                  <a:lnTo>
                    <a:pt x="627176" y="8013"/>
                  </a:lnTo>
                  <a:lnTo>
                    <a:pt x="641667" y="8013"/>
                  </a:lnTo>
                  <a:close/>
                </a:path>
                <a:path w="641984" h="377825">
                  <a:moveTo>
                    <a:pt x="641908" y="11430"/>
                  </a:moveTo>
                  <a:lnTo>
                    <a:pt x="641819" y="10160"/>
                  </a:lnTo>
                  <a:lnTo>
                    <a:pt x="641731" y="8890"/>
                  </a:lnTo>
                  <a:lnTo>
                    <a:pt x="627024" y="8890"/>
                  </a:lnTo>
                  <a:lnTo>
                    <a:pt x="624459" y="8890"/>
                  </a:lnTo>
                  <a:lnTo>
                    <a:pt x="623684" y="8890"/>
                  </a:lnTo>
                  <a:lnTo>
                    <a:pt x="623519" y="8890"/>
                  </a:lnTo>
                  <a:lnTo>
                    <a:pt x="621741" y="10160"/>
                  </a:lnTo>
                  <a:lnTo>
                    <a:pt x="622681" y="11430"/>
                  </a:lnTo>
                  <a:lnTo>
                    <a:pt x="620458" y="11430"/>
                  </a:lnTo>
                  <a:lnTo>
                    <a:pt x="620382" y="12890"/>
                  </a:lnTo>
                  <a:lnTo>
                    <a:pt x="634796" y="12890"/>
                  </a:lnTo>
                  <a:lnTo>
                    <a:pt x="635152" y="11430"/>
                  </a:lnTo>
                  <a:lnTo>
                    <a:pt x="637679" y="10160"/>
                  </a:lnTo>
                  <a:lnTo>
                    <a:pt x="638276" y="15240"/>
                  </a:lnTo>
                  <a:lnTo>
                    <a:pt x="641210" y="12700"/>
                  </a:lnTo>
                  <a:lnTo>
                    <a:pt x="641908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14370279" y="3861758"/>
              <a:ext cx="619760" cy="162560"/>
            </a:xfrm>
            <a:custGeom>
              <a:avLst/>
              <a:gdLst/>
              <a:ahLst/>
              <a:cxnLst/>
              <a:rect l="l" t="t" r="r" b="b"/>
              <a:pathLst>
                <a:path w="619759" h="162560">
                  <a:moveTo>
                    <a:pt x="965" y="152285"/>
                  </a:moveTo>
                  <a:lnTo>
                    <a:pt x="622" y="152311"/>
                  </a:lnTo>
                  <a:lnTo>
                    <a:pt x="165" y="152298"/>
                  </a:lnTo>
                  <a:lnTo>
                    <a:pt x="0" y="152920"/>
                  </a:lnTo>
                  <a:lnTo>
                    <a:pt x="965" y="152285"/>
                  </a:lnTo>
                  <a:close/>
                </a:path>
                <a:path w="619759" h="162560">
                  <a:moveTo>
                    <a:pt x="1409" y="151993"/>
                  </a:moveTo>
                  <a:lnTo>
                    <a:pt x="965" y="152285"/>
                  </a:lnTo>
                  <a:lnTo>
                    <a:pt x="1193" y="152247"/>
                  </a:lnTo>
                  <a:lnTo>
                    <a:pt x="1371" y="152222"/>
                  </a:lnTo>
                  <a:lnTo>
                    <a:pt x="1409" y="151993"/>
                  </a:lnTo>
                  <a:close/>
                </a:path>
                <a:path w="619759" h="162560">
                  <a:moveTo>
                    <a:pt x="1879" y="151688"/>
                  </a:moveTo>
                  <a:lnTo>
                    <a:pt x="1435" y="151638"/>
                  </a:lnTo>
                  <a:lnTo>
                    <a:pt x="1460" y="151790"/>
                  </a:lnTo>
                  <a:lnTo>
                    <a:pt x="1409" y="151993"/>
                  </a:lnTo>
                  <a:lnTo>
                    <a:pt x="1879" y="151688"/>
                  </a:lnTo>
                  <a:close/>
                </a:path>
                <a:path w="619759" h="162560">
                  <a:moveTo>
                    <a:pt x="1968" y="157480"/>
                  </a:moveTo>
                  <a:lnTo>
                    <a:pt x="1333" y="156857"/>
                  </a:lnTo>
                  <a:lnTo>
                    <a:pt x="1295" y="157480"/>
                  </a:lnTo>
                  <a:lnTo>
                    <a:pt x="1968" y="157480"/>
                  </a:lnTo>
                  <a:close/>
                </a:path>
                <a:path w="619759" h="162560">
                  <a:moveTo>
                    <a:pt x="2730" y="154228"/>
                  </a:moveTo>
                  <a:lnTo>
                    <a:pt x="1066" y="154940"/>
                  </a:lnTo>
                  <a:lnTo>
                    <a:pt x="673" y="156210"/>
                  </a:lnTo>
                  <a:lnTo>
                    <a:pt x="1333" y="156857"/>
                  </a:lnTo>
                  <a:lnTo>
                    <a:pt x="1435" y="154940"/>
                  </a:lnTo>
                  <a:lnTo>
                    <a:pt x="1905" y="154940"/>
                  </a:lnTo>
                  <a:lnTo>
                    <a:pt x="2730" y="154228"/>
                  </a:lnTo>
                  <a:close/>
                </a:path>
                <a:path w="619759" h="162560">
                  <a:moveTo>
                    <a:pt x="3517" y="153885"/>
                  </a:moveTo>
                  <a:lnTo>
                    <a:pt x="3352" y="153670"/>
                  </a:lnTo>
                  <a:lnTo>
                    <a:pt x="2730" y="154228"/>
                  </a:lnTo>
                  <a:lnTo>
                    <a:pt x="3517" y="153885"/>
                  </a:lnTo>
                  <a:close/>
                </a:path>
                <a:path w="619759" h="162560">
                  <a:moveTo>
                    <a:pt x="4470" y="156121"/>
                  </a:moveTo>
                  <a:lnTo>
                    <a:pt x="4318" y="154940"/>
                  </a:lnTo>
                  <a:lnTo>
                    <a:pt x="4152" y="154736"/>
                  </a:lnTo>
                  <a:lnTo>
                    <a:pt x="3924" y="154940"/>
                  </a:lnTo>
                  <a:lnTo>
                    <a:pt x="4470" y="156121"/>
                  </a:lnTo>
                  <a:close/>
                </a:path>
                <a:path w="619759" h="162560">
                  <a:moveTo>
                    <a:pt x="5829" y="152400"/>
                  </a:moveTo>
                  <a:lnTo>
                    <a:pt x="4000" y="153670"/>
                  </a:lnTo>
                  <a:lnTo>
                    <a:pt x="3517" y="153885"/>
                  </a:lnTo>
                  <a:lnTo>
                    <a:pt x="4152" y="154736"/>
                  </a:lnTo>
                  <a:lnTo>
                    <a:pt x="5321" y="153670"/>
                  </a:lnTo>
                  <a:lnTo>
                    <a:pt x="5829" y="152400"/>
                  </a:lnTo>
                  <a:close/>
                </a:path>
                <a:path w="619759" h="162560">
                  <a:moveTo>
                    <a:pt x="9994" y="156210"/>
                  </a:moveTo>
                  <a:lnTo>
                    <a:pt x="9639" y="154940"/>
                  </a:lnTo>
                  <a:lnTo>
                    <a:pt x="8280" y="154940"/>
                  </a:lnTo>
                  <a:lnTo>
                    <a:pt x="8547" y="153670"/>
                  </a:lnTo>
                  <a:lnTo>
                    <a:pt x="9131" y="152400"/>
                  </a:lnTo>
                  <a:lnTo>
                    <a:pt x="7581" y="153670"/>
                  </a:lnTo>
                  <a:lnTo>
                    <a:pt x="6121" y="154940"/>
                  </a:lnTo>
                  <a:lnTo>
                    <a:pt x="4521" y="156210"/>
                  </a:lnTo>
                  <a:lnTo>
                    <a:pt x="3327" y="156210"/>
                  </a:lnTo>
                  <a:lnTo>
                    <a:pt x="5003" y="161290"/>
                  </a:lnTo>
                  <a:lnTo>
                    <a:pt x="8064" y="154940"/>
                  </a:lnTo>
                  <a:lnTo>
                    <a:pt x="9994" y="156210"/>
                  </a:lnTo>
                  <a:close/>
                </a:path>
                <a:path w="619759" h="162560">
                  <a:moveTo>
                    <a:pt x="10426" y="151269"/>
                  </a:moveTo>
                  <a:lnTo>
                    <a:pt x="9880" y="151447"/>
                  </a:lnTo>
                  <a:lnTo>
                    <a:pt x="9867" y="151752"/>
                  </a:lnTo>
                  <a:lnTo>
                    <a:pt x="9880" y="152044"/>
                  </a:lnTo>
                  <a:lnTo>
                    <a:pt x="10020" y="152222"/>
                  </a:lnTo>
                  <a:lnTo>
                    <a:pt x="10071" y="151676"/>
                  </a:lnTo>
                  <a:lnTo>
                    <a:pt x="10185" y="151409"/>
                  </a:lnTo>
                  <a:lnTo>
                    <a:pt x="10426" y="151269"/>
                  </a:lnTo>
                  <a:close/>
                </a:path>
                <a:path w="619759" h="162560">
                  <a:moveTo>
                    <a:pt x="11214" y="151155"/>
                  </a:moveTo>
                  <a:lnTo>
                    <a:pt x="10845" y="151130"/>
                  </a:lnTo>
                  <a:lnTo>
                    <a:pt x="10604" y="151168"/>
                  </a:lnTo>
                  <a:lnTo>
                    <a:pt x="10426" y="151282"/>
                  </a:lnTo>
                  <a:lnTo>
                    <a:pt x="10668" y="151218"/>
                  </a:lnTo>
                  <a:lnTo>
                    <a:pt x="10947" y="151168"/>
                  </a:lnTo>
                  <a:lnTo>
                    <a:pt x="11214" y="151155"/>
                  </a:lnTo>
                  <a:close/>
                </a:path>
                <a:path w="619759" h="162560">
                  <a:moveTo>
                    <a:pt x="13906" y="150647"/>
                  </a:moveTo>
                  <a:lnTo>
                    <a:pt x="13843" y="150799"/>
                  </a:lnTo>
                  <a:lnTo>
                    <a:pt x="13830" y="151066"/>
                  </a:lnTo>
                  <a:lnTo>
                    <a:pt x="13843" y="151422"/>
                  </a:lnTo>
                  <a:lnTo>
                    <a:pt x="13906" y="150647"/>
                  </a:lnTo>
                  <a:close/>
                </a:path>
                <a:path w="619759" h="162560">
                  <a:moveTo>
                    <a:pt x="14185" y="149910"/>
                  </a:moveTo>
                  <a:lnTo>
                    <a:pt x="13944" y="150025"/>
                  </a:lnTo>
                  <a:lnTo>
                    <a:pt x="13906" y="150634"/>
                  </a:lnTo>
                  <a:lnTo>
                    <a:pt x="14185" y="149910"/>
                  </a:lnTo>
                  <a:close/>
                </a:path>
                <a:path w="619759" h="162560">
                  <a:moveTo>
                    <a:pt x="14579" y="149694"/>
                  </a:moveTo>
                  <a:lnTo>
                    <a:pt x="14363" y="149453"/>
                  </a:lnTo>
                  <a:lnTo>
                    <a:pt x="14185" y="149910"/>
                  </a:lnTo>
                  <a:lnTo>
                    <a:pt x="14579" y="149694"/>
                  </a:lnTo>
                  <a:close/>
                </a:path>
                <a:path w="619759" h="162560">
                  <a:moveTo>
                    <a:pt x="15303" y="160020"/>
                  </a:moveTo>
                  <a:lnTo>
                    <a:pt x="15278" y="159880"/>
                  </a:lnTo>
                  <a:lnTo>
                    <a:pt x="15087" y="160020"/>
                  </a:lnTo>
                  <a:lnTo>
                    <a:pt x="15303" y="160020"/>
                  </a:lnTo>
                  <a:close/>
                </a:path>
                <a:path w="619759" h="162560">
                  <a:moveTo>
                    <a:pt x="17208" y="161290"/>
                  </a:moveTo>
                  <a:lnTo>
                    <a:pt x="16916" y="160337"/>
                  </a:lnTo>
                  <a:lnTo>
                    <a:pt x="16116" y="160020"/>
                  </a:lnTo>
                  <a:lnTo>
                    <a:pt x="17208" y="161290"/>
                  </a:lnTo>
                  <a:close/>
                </a:path>
                <a:path w="619759" h="162560">
                  <a:moveTo>
                    <a:pt x="17437" y="150825"/>
                  </a:moveTo>
                  <a:lnTo>
                    <a:pt x="16560" y="150736"/>
                  </a:lnTo>
                  <a:lnTo>
                    <a:pt x="15100" y="149428"/>
                  </a:lnTo>
                  <a:lnTo>
                    <a:pt x="14579" y="149694"/>
                  </a:lnTo>
                  <a:lnTo>
                    <a:pt x="16751" y="152184"/>
                  </a:lnTo>
                  <a:lnTo>
                    <a:pt x="17437" y="150825"/>
                  </a:lnTo>
                  <a:close/>
                </a:path>
                <a:path w="619759" h="162560">
                  <a:moveTo>
                    <a:pt x="22123" y="160020"/>
                  </a:moveTo>
                  <a:lnTo>
                    <a:pt x="21907" y="160020"/>
                  </a:lnTo>
                  <a:lnTo>
                    <a:pt x="22123" y="160020"/>
                  </a:lnTo>
                  <a:close/>
                </a:path>
                <a:path w="619759" h="162560">
                  <a:moveTo>
                    <a:pt x="30530" y="157480"/>
                  </a:moveTo>
                  <a:lnTo>
                    <a:pt x="29146" y="157480"/>
                  </a:lnTo>
                  <a:lnTo>
                    <a:pt x="29083" y="158750"/>
                  </a:lnTo>
                  <a:lnTo>
                    <a:pt x="30530" y="157480"/>
                  </a:lnTo>
                  <a:close/>
                </a:path>
                <a:path w="619759" h="162560">
                  <a:moveTo>
                    <a:pt x="31813" y="160134"/>
                  </a:moveTo>
                  <a:lnTo>
                    <a:pt x="30683" y="158711"/>
                  </a:lnTo>
                  <a:lnTo>
                    <a:pt x="29476" y="158737"/>
                  </a:lnTo>
                  <a:lnTo>
                    <a:pt x="31470" y="160223"/>
                  </a:lnTo>
                  <a:lnTo>
                    <a:pt x="31813" y="160134"/>
                  </a:lnTo>
                  <a:close/>
                </a:path>
                <a:path w="619759" h="162560">
                  <a:moveTo>
                    <a:pt x="33172" y="148590"/>
                  </a:moveTo>
                  <a:lnTo>
                    <a:pt x="31356" y="148590"/>
                  </a:lnTo>
                  <a:lnTo>
                    <a:pt x="33070" y="149504"/>
                  </a:lnTo>
                  <a:lnTo>
                    <a:pt x="33172" y="148590"/>
                  </a:lnTo>
                  <a:close/>
                </a:path>
                <a:path w="619759" h="162560">
                  <a:moveTo>
                    <a:pt x="34531" y="162496"/>
                  </a:moveTo>
                  <a:lnTo>
                    <a:pt x="31470" y="160223"/>
                  </a:lnTo>
                  <a:lnTo>
                    <a:pt x="30454" y="160464"/>
                  </a:lnTo>
                  <a:lnTo>
                    <a:pt x="34531" y="162496"/>
                  </a:lnTo>
                  <a:close/>
                </a:path>
                <a:path w="619759" h="162560">
                  <a:moveTo>
                    <a:pt x="35521" y="156692"/>
                  </a:moveTo>
                  <a:lnTo>
                    <a:pt x="35483" y="156502"/>
                  </a:lnTo>
                  <a:lnTo>
                    <a:pt x="33845" y="157480"/>
                  </a:lnTo>
                  <a:lnTo>
                    <a:pt x="35521" y="156692"/>
                  </a:lnTo>
                  <a:close/>
                </a:path>
                <a:path w="619759" h="162560">
                  <a:moveTo>
                    <a:pt x="38938" y="148590"/>
                  </a:moveTo>
                  <a:lnTo>
                    <a:pt x="38646" y="148590"/>
                  </a:lnTo>
                  <a:lnTo>
                    <a:pt x="38798" y="148742"/>
                  </a:lnTo>
                  <a:lnTo>
                    <a:pt x="38938" y="148590"/>
                  </a:lnTo>
                  <a:close/>
                </a:path>
                <a:path w="619759" h="162560">
                  <a:moveTo>
                    <a:pt x="40182" y="158648"/>
                  </a:moveTo>
                  <a:lnTo>
                    <a:pt x="38252" y="157480"/>
                  </a:lnTo>
                  <a:lnTo>
                    <a:pt x="40170" y="158750"/>
                  </a:lnTo>
                  <a:close/>
                </a:path>
                <a:path w="619759" h="162560">
                  <a:moveTo>
                    <a:pt x="40855" y="148590"/>
                  </a:moveTo>
                  <a:lnTo>
                    <a:pt x="40779" y="148958"/>
                  </a:lnTo>
                  <a:lnTo>
                    <a:pt x="40779" y="149237"/>
                  </a:lnTo>
                  <a:lnTo>
                    <a:pt x="40767" y="149491"/>
                  </a:lnTo>
                  <a:lnTo>
                    <a:pt x="40855" y="148590"/>
                  </a:lnTo>
                  <a:close/>
                </a:path>
                <a:path w="619759" h="162560">
                  <a:moveTo>
                    <a:pt x="46482" y="156591"/>
                  </a:moveTo>
                  <a:lnTo>
                    <a:pt x="46316" y="157492"/>
                  </a:lnTo>
                  <a:lnTo>
                    <a:pt x="46037" y="157937"/>
                  </a:lnTo>
                  <a:lnTo>
                    <a:pt x="45669" y="158127"/>
                  </a:lnTo>
                  <a:lnTo>
                    <a:pt x="45720" y="158534"/>
                  </a:lnTo>
                  <a:lnTo>
                    <a:pt x="45808" y="159004"/>
                  </a:lnTo>
                  <a:lnTo>
                    <a:pt x="46024" y="159600"/>
                  </a:lnTo>
                  <a:lnTo>
                    <a:pt x="46469" y="159639"/>
                  </a:lnTo>
                  <a:lnTo>
                    <a:pt x="46405" y="157530"/>
                  </a:lnTo>
                  <a:lnTo>
                    <a:pt x="46482" y="156591"/>
                  </a:lnTo>
                  <a:close/>
                </a:path>
                <a:path w="619759" h="162560">
                  <a:moveTo>
                    <a:pt x="47739" y="148590"/>
                  </a:moveTo>
                  <a:lnTo>
                    <a:pt x="46875" y="148590"/>
                  </a:lnTo>
                  <a:lnTo>
                    <a:pt x="47650" y="148907"/>
                  </a:lnTo>
                  <a:lnTo>
                    <a:pt x="47739" y="148590"/>
                  </a:lnTo>
                  <a:close/>
                </a:path>
                <a:path w="619759" h="162560">
                  <a:moveTo>
                    <a:pt x="49936" y="148691"/>
                  </a:moveTo>
                  <a:lnTo>
                    <a:pt x="48209" y="148107"/>
                  </a:lnTo>
                  <a:lnTo>
                    <a:pt x="48958" y="148463"/>
                  </a:lnTo>
                  <a:lnTo>
                    <a:pt x="49504" y="148602"/>
                  </a:lnTo>
                  <a:lnTo>
                    <a:pt x="49936" y="148691"/>
                  </a:lnTo>
                  <a:close/>
                </a:path>
                <a:path w="619759" h="162560">
                  <a:moveTo>
                    <a:pt x="61658" y="147942"/>
                  </a:moveTo>
                  <a:lnTo>
                    <a:pt x="61582" y="147751"/>
                  </a:lnTo>
                  <a:lnTo>
                    <a:pt x="61455" y="147586"/>
                  </a:lnTo>
                  <a:lnTo>
                    <a:pt x="61239" y="147434"/>
                  </a:lnTo>
                  <a:lnTo>
                    <a:pt x="61277" y="147574"/>
                  </a:lnTo>
                  <a:lnTo>
                    <a:pt x="61429" y="147751"/>
                  </a:lnTo>
                  <a:lnTo>
                    <a:pt x="61658" y="147942"/>
                  </a:lnTo>
                  <a:close/>
                </a:path>
                <a:path w="619759" h="162560">
                  <a:moveTo>
                    <a:pt x="61849" y="148590"/>
                  </a:moveTo>
                  <a:lnTo>
                    <a:pt x="61658" y="148590"/>
                  </a:lnTo>
                  <a:lnTo>
                    <a:pt x="61810" y="148793"/>
                  </a:lnTo>
                  <a:lnTo>
                    <a:pt x="61849" y="148590"/>
                  </a:lnTo>
                  <a:close/>
                </a:path>
                <a:path w="619759" h="162560">
                  <a:moveTo>
                    <a:pt x="73710" y="150101"/>
                  </a:moveTo>
                  <a:lnTo>
                    <a:pt x="72428" y="150634"/>
                  </a:lnTo>
                  <a:lnTo>
                    <a:pt x="73190" y="151130"/>
                  </a:lnTo>
                  <a:lnTo>
                    <a:pt x="73710" y="150101"/>
                  </a:lnTo>
                  <a:close/>
                </a:path>
                <a:path w="619759" h="162560">
                  <a:moveTo>
                    <a:pt x="74180" y="156210"/>
                  </a:moveTo>
                  <a:lnTo>
                    <a:pt x="74142" y="154940"/>
                  </a:lnTo>
                  <a:lnTo>
                    <a:pt x="73164" y="153670"/>
                  </a:lnTo>
                  <a:lnTo>
                    <a:pt x="72186" y="152400"/>
                  </a:lnTo>
                  <a:lnTo>
                    <a:pt x="71221" y="151130"/>
                  </a:lnTo>
                  <a:lnTo>
                    <a:pt x="72428" y="150634"/>
                  </a:lnTo>
                  <a:lnTo>
                    <a:pt x="69342" y="148590"/>
                  </a:lnTo>
                  <a:lnTo>
                    <a:pt x="67411" y="147320"/>
                  </a:lnTo>
                  <a:lnTo>
                    <a:pt x="68046" y="147320"/>
                  </a:lnTo>
                  <a:lnTo>
                    <a:pt x="68821" y="146050"/>
                  </a:lnTo>
                  <a:lnTo>
                    <a:pt x="68313" y="146050"/>
                  </a:lnTo>
                  <a:lnTo>
                    <a:pt x="63919" y="147320"/>
                  </a:lnTo>
                  <a:lnTo>
                    <a:pt x="64439" y="149860"/>
                  </a:lnTo>
                  <a:lnTo>
                    <a:pt x="64604" y="148590"/>
                  </a:lnTo>
                  <a:lnTo>
                    <a:pt x="65608" y="149771"/>
                  </a:lnTo>
                  <a:lnTo>
                    <a:pt x="65608" y="150101"/>
                  </a:lnTo>
                  <a:lnTo>
                    <a:pt x="65239" y="151130"/>
                  </a:lnTo>
                  <a:lnTo>
                    <a:pt x="64058" y="152400"/>
                  </a:lnTo>
                  <a:lnTo>
                    <a:pt x="62928" y="152400"/>
                  </a:lnTo>
                  <a:lnTo>
                    <a:pt x="64833" y="151130"/>
                  </a:lnTo>
                  <a:lnTo>
                    <a:pt x="62623" y="149860"/>
                  </a:lnTo>
                  <a:lnTo>
                    <a:pt x="61810" y="148793"/>
                  </a:lnTo>
                  <a:lnTo>
                    <a:pt x="61734" y="149860"/>
                  </a:lnTo>
                  <a:lnTo>
                    <a:pt x="59080" y="147320"/>
                  </a:lnTo>
                  <a:lnTo>
                    <a:pt x="61722" y="153670"/>
                  </a:lnTo>
                  <a:lnTo>
                    <a:pt x="58280" y="152400"/>
                  </a:lnTo>
                  <a:lnTo>
                    <a:pt x="58369" y="151130"/>
                  </a:lnTo>
                  <a:lnTo>
                    <a:pt x="57200" y="151130"/>
                  </a:lnTo>
                  <a:lnTo>
                    <a:pt x="56222" y="152400"/>
                  </a:lnTo>
                  <a:lnTo>
                    <a:pt x="56083" y="152400"/>
                  </a:lnTo>
                  <a:lnTo>
                    <a:pt x="54914" y="152400"/>
                  </a:lnTo>
                  <a:lnTo>
                    <a:pt x="54152" y="151130"/>
                  </a:lnTo>
                  <a:lnTo>
                    <a:pt x="56083" y="152400"/>
                  </a:lnTo>
                  <a:lnTo>
                    <a:pt x="56045" y="151130"/>
                  </a:lnTo>
                  <a:lnTo>
                    <a:pt x="56007" y="149860"/>
                  </a:lnTo>
                  <a:lnTo>
                    <a:pt x="54203" y="149860"/>
                  </a:lnTo>
                  <a:lnTo>
                    <a:pt x="52806" y="153670"/>
                  </a:lnTo>
                  <a:lnTo>
                    <a:pt x="50939" y="152400"/>
                  </a:lnTo>
                  <a:lnTo>
                    <a:pt x="51663" y="152400"/>
                  </a:lnTo>
                  <a:lnTo>
                    <a:pt x="52781" y="151130"/>
                  </a:lnTo>
                  <a:lnTo>
                    <a:pt x="53479" y="151130"/>
                  </a:lnTo>
                  <a:lnTo>
                    <a:pt x="52463" y="149860"/>
                  </a:lnTo>
                  <a:lnTo>
                    <a:pt x="51460" y="148590"/>
                  </a:lnTo>
                  <a:lnTo>
                    <a:pt x="51295" y="149860"/>
                  </a:lnTo>
                  <a:lnTo>
                    <a:pt x="50063" y="149860"/>
                  </a:lnTo>
                  <a:lnTo>
                    <a:pt x="47650" y="148907"/>
                  </a:lnTo>
                  <a:lnTo>
                    <a:pt x="45999" y="154940"/>
                  </a:lnTo>
                  <a:lnTo>
                    <a:pt x="43192" y="151130"/>
                  </a:lnTo>
                  <a:lnTo>
                    <a:pt x="40474" y="154940"/>
                  </a:lnTo>
                  <a:lnTo>
                    <a:pt x="41363" y="153670"/>
                  </a:lnTo>
                  <a:lnTo>
                    <a:pt x="42240" y="152400"/>
                  </a:lnTo>
                  <a:lnTo>
                    <a:pt x="43129" y="151130"/>
                  </a:lnTo>
                  <a:lnTo>
                    <a:pt x="40792" y="152400"/>
                  </a:lnTo>
                  <a:lnTo>
                    <a:pt x="40779" y="149860"/>
                  </a:lnTo>
                  <a:lnTo>
                    <a:pt x="39928" y="149860"/>
                  </a:lnTo>
                  <a:lnTo>
                    <a:pt x="38798" y="148742"/>
                  </a:lnTo>
                  <a:lnTo>
                    <a:pt x="37680" y="149860"/>
                  </a:lnTo>
                  <a:lnTo>
                    <a:pt x="36372" y="147320"/>
                  </a:lnTo>
                  <a:lnTo>
                    <a:pt x="34594" y="149860"/>
                  </a:lnTo>
                  <a:lnTo>
                    <a:pt x="33756" y="149860"/>
                  </a:lnTo>
                  <a:lnTo>
                    <a:pt x="33070" y="149504"/>
                  </a:lnTo>
                  <a:lnTo>
                    <a:pt x="33032" y="149860"/>
                  </a:lnTo>
                  <a:lnTo>
                    <a:pt x="33693" y="149860"/>
                  </a:lnTo>
                  <a:lnTo>
                    <a:pt x="31051" y="153670"/>
                  </a:lnTo>
                  <a:lnTo>
                    <a:pt x="26543" y="148590"/>
                  </a:lnTo>
                  <a:lnTo>
                    <a:pt x="22720" y="152400"/>
                  </a:lnTo>
                  <a:lnTo>
                    <a:pt x="19265" y="153670"/>
                  </a:lnTo>
                  <a:lnTo>
                    <a:pt x="18859" y="156210"/>
                  </a:lnTo>
                  <a:lnTo>
                    <a:pt x="15633" y="157480"/>
                  </a:lnTo>
                  <a:lnTo>
                    <a:pt x="14389" y="156210"/>
                  </a:lnTo>
                  <a:lnTo>
                    <a:pt x="16281" y="154940"/>
                  </a:lnTo>
                  <a:lnTo>
                    <a:pt x="14363" y="153670"/>
                  </a:lnTo>
                  <a:lnTo>
                    <a:pt x="13004" y="154940"/>
                  </a:lnTo>
                  <a:lnTo>
                    <a:pt x="11658" y="154940"/>
                  </a:lnTo>
                  <a:lnTo>
                    <a:pt x="10642" y="153670"/>
                  </a:lnTo>
                  <a:lnTo>
                    <a:pt x="9283" y="153670"/>
                  </a:lnTo>
                  <a:lnTo>
                    <a:pt x="9639" y="154940"/>
                  </a:lnTo>
                  <a:lnTo>
                    <a:pt x="10490" y="154940"/>
                  </a:lnTo>
                  <a:lnTo>
                    <a:pt x="9829" y="158750"/>
                  </a:lnTo>
                  <a:lnTo>
                    <a:pt x="12014" y="156210"/>
                  </a:lnTo>
                  <a:lnTo>
                    <a:pt x="12623" y="156210"/>
                  </a:lnTo>
                  <a:lnTo>
                    <a:pt x="13169" y="158750"/>
                  </a:lnTo>
                  <a:lnTo>
                    <a:pt x="12026" y="158750"/>
                  </a:lnTo>
                  <a:lnTo>
                    <a:pt x="13906" y="160020"/>
                  </a:lnTo>
                  <a:lnTo>
                    <a:pt x="13436" y="157480"/>
                  </a:lnTo>
                  <a:lnTo>
                    <a:pt x="15087" y="158750"/>
                  </a:lnTo>
                  <a:lnTo>
                    <a:pt x="15278" y="159880"/>
                  </a:lnTo>
                  <a:lnTo>
                    <a:pt x="16471" y="158927"/>
                  </a:lnTo>
                  <a:lnTo>
                    <a:pt x="16916" y="160337"/>
                  </a:lnTo>
                  <a:lnTo>
                    <a:pt x="19329" y="161290"/>
                  </a:lnTo>
                  <a:lnTo>
                    <a:pt x="20269" y="158750"/>
                  </a:lnTo>
                  <a:lnTo>
                    <a:pt x="20751" y="157480"/>
                  </a:lnTo>
                  <a:lnTo>
                    <a:pt x="22098" y="159969"/>
                  </a:lnTo>
                  <a:lnTo>
                    <a:pt x="25996" y="158750"/>
                  </a:lnTo>
                  <a:lnTo>
                    <a:pt x="22059" y="157480"/>
                  </a:lnTo>
                  <a:lnTo>
                    <a:pt x="24942" y="154940"/>
                  </a:lnTo>
                  <a:lnTo>
                    <a:pt x="27660" y="160020"/>
                  </a:lnTo>
                  <a:lnTo>
                    <a:pt x="27825" y="157480"/>
                  </a:lnTo>
                  <a:lnTo>
                    <a:pt x="28689" y="157480"/>
                  </a:lnTo>
                  <a:lnTo>
                    <a:pt x="29476" y="156210"/>
                  </a:lnTo>
                  <a:lnTo>
                    <a:pt x="31534" y="158483"/>
                  </a:lnTo>
                  <a:lnTo>
                    <a:pt x="30391" y="158369"/>
                  </a:lnTo>
                  <a:lnTo>
                    <a:pt x="30683" y="158711"/>
                  </a:lnTo>
                  <a:lnTo>
                    <a:pt x="31724" y="158699"/>
                  </a:lnTo>
                  <a:lnTo>
                    <a:pt x="33477" y="158648"/>
                  </a:lnTo>
                  <a:lnTo>
                    <a:pt x="31991" y="158521"/>
                  </a:lnTo>
                  <a:lnTo>
                    <a:pt x="34010" y="156210"/>
                  </a:lnTo>
                  <a:lnTo>
                    <a:pt x="35128" y="154940"/>
                  </a:lnTo>
                  <a:lnTo>
                    <a:pt x="35483" y="156502"/>
                  </a:lnTo>
                  <a:lnTo>
                    <a:pt x="35966" y="156210"/>
                  </a:lnTo>
                  <a:lnTo>
                    <a:pt x="36029" y="156464"/>
                  </a:lnTo>
                  <a:lnTo>
                    <a:pt x="35521" y="156692"/>
                  </a:lnTo>
                  <a:lnTo>
                    <a:pt x="35979" y="158750"/>
                  </a:lnTo>
                  <a:lnTo>
                    <a:pt x="36283" y="157403"/>
                  </a:lnTo>
                  <a:lnTo>
                    <a:pt x="36372" y="156959"/>
                  </a:lnTo>
                  <a:lnTo>
                    <a:pt x="36309" y="157480"/>
                  </a:lnTo>
                  <a:lnTo>
                    <a:pt x="36995" y="160020"/>
                  </a:lnTo>
                  <a:lnTo>
                    <a:pt x="38087" y="156210"/>
                  </a:lnTo>
                  <a:lnTo>
                    <a:pt x="38455" y="154940"/>
                  </a:lnTo>
                  <a:lnTo>
                    <a:pt x="40386" y="156121"/>
                  </a:lnTo>
                  <a:lnTo>
                    <a:pt x="40474" y="156692"/>
                  </a:lnTo>
                  <a:lnTo>
                    <a:pt x="40182" y="158648"/>
                  </a:lnTo>
                  <a:lnTo>
                    <a:pt x="40360" y="158750"/>
                  </a:lnTo>
                  <a:lnTo>
                    <a:pt x="41148" y="156210"/>
                  </a:lnTo>
                  <a:lnTo>
                    <a:pt x="43345" y="159029"/>
                  </a:lnTo>
                  <a:lnTo>
                    <a:pt x="42976" y="158851"/>
                  </a:lnTo>
                  <a:lnTo>
                    <a:pt x="41402" y="159397"/>
                  </a:lnTo>
                  <a:lnTo>
                    <a:pt x="43129" y="160020"/>
                  </a:lnTo>
                  <a:lnTo>
                    <a:pt x="43091" y="160489"/>
                  </a:lnTo>
                  <a:lnTo>
                    <a:pt x="43916" y="159753"/>
                  </a:lnTo>
                  <a:lnTo>
                    <a:pt x="44132" y="160020"/>
                  </a:lnTo>
                  <a:lnTo>
                    <a:pt x="45669" y="158750"/>
                  </a:lnTo>
                  <a:lnTo>
                    <a:pt x="45466" y="156210"/>
                  </a:lnTo>
                  <a:lnTo>
                    <a:pt x="49060" y="157480"/>
                  </a:lnTo>
                  <a:lnTo>
                    <a:pt x="51663" y="156210"/>
                  </a:lnTo>
                  <a:lnTo>
                    <a:pt x="51587" y="157480"/>
                  </a:lnTo>
                  <a:lnTo>
                    <a:pt x="59499" y="157480"/>
                  </a:lnTo>
                  <a:lnTo>
                    <a:pt x="59474" y="158750"/>
                  </a:lnTo>
                  <a:lnTo>
                    <a:pt x="59613" y="156210"/>
                  </a:lnTo>
                  <a:lnTo>
                    <a:pt x="59677" y="154940"/>
                  </a:lnTo>
                  <a:lnTo>
                    <a:pt x="62318" y="156210"/>
                  </a:lnTo>
                  <a:lnTo>
                    <a:pt x="64135" y="154940"/>
                  </a:lnTo>
                  <a:lnTo>
                    <a:pt x="64185" y="156464"/>
                  </a:lnTo>
                  <a:lnTo>
                    <a:pt x="63957" y="157480"/>
                  </a:lnTo>
                  <a:lnTo>
                    <a:pt x="64706" y="157480"/>
                  </a:lnTo>
                  <a:lnTo>
                    <a:pt x="64592" y="157911"/>
                  </a:lnTo>
                  <a:lnTo>
                    <a:pt x="64503" y="158305"/>
                  </a:lnTo>
                  <a:lnTo>
                    <a:pt x="65062" y="157480"/>
                  </a:lnTo>
                  <a:lnTo>
                    <a:pt x="65201" y="157264"/>
                  </a:lnTo>
                  <a:lnTo>
                    <a:pt x="65620" y="156210"/>
                  </a:lnTo>
                  <a:lnTo>
                    <a:pt x="66738" y="156210"/>
                  </a:lnTo>
                  <a:lnTo>
                    <a:pt x="66509" y="157480"/>
                  </a:lnTo>
                  <a:lnTo>
                    <a:pt x="68846" y="157480"/>
                  </a:lnTo>
                  <a:lnTo>
                    <a:pt x="69926" y="156210"/>
                  </a:lnTo>
                  <a:lnTo>
                    <a:pt x="71005" y="154940"/>
                  </a:lnTo>
                  <a:lnTo>
                    <a:pt x="74180" y="156210"/>
                  </a:lnTo>
                  <a:close/>
                </a:path>
                <a:path w="619759" h="162560">
                  <a:moveTo>
                    <a:pt x="75869" y="154940"/>
                  </a:moveTo>
                  <a:lnTo>
                    <a:pt x="75133" y="152844"/>
                  </a:lnTo>
                  <a:lnTo>
                    <a:pt x="74396" y="153670"/>
                  </a:lnTo>
                  <a:lnTo>
                    <a:pt x="75869" y="154940"/>
                  </a:lnTo>
                  <a:close/>
                </a:path>
                <a:path w="619759" h="162560">
                  <a:moveTo>
                    <a:pt x="79336" y="156959"/>
                  </a:moveTo>
                  <a:lnTo>
                    <a:pt x="79311" y="156692"/>
                  </a:lnTo>
                  <a:lnTo>
                    <a:pt x="79222" y="156438"/>
                  </a:lnTo>
                  <a:lnTo>
                    <a:pt x="79082" y="156222"/>
                  </a:lnTo>
                  <a:lnTo>
                    <a:pt x="79146" y="156527"/>
                  </a:lnTo>
                  <a:lnTo>
                    <a:pt x="79248" y="156806"/>
                  </a:lnTo>
                  <a:lnTo>
                    <a:pt x="79336" y="156959"/>
                  </a:lnTo>
                  <a:close/>
                </a:path>
                <a:path w="619759" h="162560">
                  <a:moveTo>
                    <a:pt x="89522" y="152361"/>
                  </a:moveTo>
                  <a:lnTo>
                    <a:pt x="89357" y="152234"/>
                  </a:lnTo>
                  <a:lnTo>
                    <a:pt x="89522" y="152361"/>
                  </a:lnTo>
                  <a:close/>
                </a:path>
                <a:path w="619759" h="162560">
                  <a:moveTo>
                    <a:pt x="91757" y="152387"/>
                  </a:moveTo>
                  <a:lnTo>
                    <a:pt x="90906" y="152692"/>
                  </a:lnTo>
                  <a:lnTo>
                    <a:pt x="90157" y="152590"/>
                  </a:lnTo>
                  <a:lnTo>
                    <a:pt x="91744" y="153212"/>
                  </a:lnTo>
                  <a:lnTo>
                    <a:pt x="91757" y="152387"/>
                  </a:lnTo>
                  <a:close/>
                </a:path>
                <a:path w="619759" h="162560">
                  <a:moveTo>
                    <a:pt x="101955" y="143510"/>
                  </a:moveTo>
                  <a:lnTo>
                    <a:pt x="101942" y="142240"/>
                  </a:lnTo>
                  <a:lnTo>
                    <a:pt x="101841" y="143510"/>
                  </a:lnTo>
                  <a:close/>
                </a:path>
                <a:path w="619759" h="162560">
                  <a:moveTo>
                    <a:pt x="112014" y="153314"/>
                  </a:moveTo>
                  <a:lnTo>
                    <a:pt x="110756" y="152996"/>
                  </a:lnTo>
                  <a:lnTo>
                    <a:pt x="110782" y="153708"/>
                  </a:lnTo>
                  <a:lnTo>
                    <a:pt x="112014" y="153314"/>
                  </a:lnTo>
                  <a:close/>
                </a:path>
                <a:path w="619759" h="162560">
                  <a:moveTo>
                    <a:pt x="122669" y="140563"/>
                  </a:moveTo>
                  <a:lnTo>
                    <a:pt x="121323" y="139509"/>
                  </a:lnTo>
                  <a:lnTo>
                    <a:pt x="120929" y="141325"/>
                  </a:lnTo>
                  <a:lnTo>
                    <a:pt x="122669" y="140563"/>
                  </a:lnTo>
                  <a:close/>
                </a:path>
                <a:path w="619759" h="162560">
                  <a:moveTo>
                    <a:pt x="133248" y="152781"/>
                  </a:moveTo>
                  <a:lnTo>
                    <a:pt x="131749" y="153365"/>
                  </a:lnTo>
                  <a:lnTo>
                    <a:pt x="131229" y="153682"/>
                  </a:lnTo>
                  <a:lnTo>
                    <a:pt x="133248" y="152781"/>
                  </a:lnTo>
                  <a:close/>
                </a:path>
                <a:path w="619759" h="162560">
                  <a:moveTo>
                    <a:pt x="133604" y="151130"/>
                  </a:moveTo>
                  <a:lnTo>
                    <a:pt x="132791" y="150406"/>
                  </a:lnTo>
                  <a:lnTo>
                    <a:pt x="132245" y="151130"/>
                  </a:lnTo>
                  <a:lnTo>
                    <a:pt x="133604" y="151130"/>
                  </a:lnTo>
                  <a:close/>
                </a:path>
                <a:path w="619759" h="162560">
                  <a:moveTo>
                    <a:pt x="136080" y="151130"/>
                  </a:moveTo>
                  <a:lnTo>
                    <a:pt x="133604" y="151130"/>
                  </a:lnTo>
                  <a:lnTo>
                    <a:pt x="135001" y="152400"/>
                  </a:lnTo>
                  <a:lnTo>
                    <a:pt x="136080" y="151130"/>
                  </a:lnTo>
                  <a:close/>
                </a:path>
                <a:path w="619759" h="162560">
                  <a:moveTo>
                    <a:pt x="137782" y="139700"/>
                  </a:moveTo>
                  <a:lnTo>
                    <a:pt x="137452" y="138430"/>
                  </a:lnTo>
                  <a:lnTo>
                    <a:pt x="137071" y="139700"/>
                  </a:lnTo>
                  <a:lnTo>
                    <a:pt x="137782" y="139700"/>
                  </a:lnTo>
                  <a:close/>
                </a:path>
                <a:path w="619759" h="162560">
                  <a:moveTo>
                    <a:pt x="142544" y="139407"/>
                  </a:moveTo>
                  <a:lnTo>
                    <a:pt x="141782" y="139331"/>
                  </a:lnTo>
                  <a:lnTo>
                    <a:pt x="141185" y="139357"/>
                  </a:lnTo>
                  <a:lnTo>
                    <a:pt x="141300" y="140538"/>
                  </a:lnTo>
                  <a:lnTo>
                    <a:pt x="142100" y="139687"/>
                  </a:lnTo>
                  <a:lnTo>
                    <a:pt x="142544" y="139407"/>
                  </a:lnTo>
                  <a:close/>
                </a:path>
                <a:path w="619759" h="162560">
                  <a:moveTo>
                    <a:pt x="144526" y="139230"/>
                  </a:moveTo>
                  <a:lnTo>
                    <a:pt x="143738" y="138899"/>
                  </a:lnTo>
                  <a:lnTo>
                    <a:pt x="143090" y="139052"/>
                  </a:lnTo>
                  <a:lnTo>
                    <a:pt x="142544" y="139407"/>
                  </a:lnTo>
                  <a:lnTo>
                    <a:pt x="143179" y="139484"/>
                  </a:lnTo>
                  <a:lnTo>
                    <a:pt x="143929" y="139623"/>
                  </a:lnTo>
                  <a:lnTo>
                    <a:pt x="144526" y="139230"/>
                  </a:lnTo>
                  <a:close/>
                </a:path>
                <a:path w="619759" h="162560">
                  <a:moveTo>
                    <a:pt x="166890" y="134620"/>
                  </a:moveTo>
                  <a:lnTo>
                    <a:pt x="166192" y="134620"/>
                  </a:lnTo>
                  <a:lnTo>
                    <a:pt x="166243" y="134835"/>
                  </a:lnTo>
                  <a:lnTo>
                    <a:pt x="166890" y="134620"/>
                  </a:lnTo>
                  <a:close/>
                </a:path>
                <a:path w="619759" h="162560">
                  <a:moveTo>
                    <a:pt x="175679" y="150202"/>
                  </a:moveTo>
                  <a:lnTo>
                    <a:pt x="175628" y="149860"/>
                  </a:lnTo>
                  <a:lnTo>
                    <a:pt x="174078" y="149860"/>
                  </a:lnTo>
                  <a:lnTo>
                    <a:pt x="173545" y="151130"/>
                  </a:lnTo>
                  <a:lnTo>
                    <a:pt x="175679" y="150202"/>
                  </a:lnTo>
                  <a:close/>
                </a:path>
                <a:path w="619759" h="162560">
                  <a:moveTo>
                    <a:pt x="176530" y="132080"/>
                  </a:moveTo>
                  <a:lnTo>
                    <a:pt x="176022" y="132080"/>
                  </a:lnTo>
                  <a:lnTo>
                    <a:pt x="175387" y="133350"/>
                  </a:lnTo>
                  <a:lnTo>
                    <a:pt x="175628" y="134620"/>
                  </a:lnTo>
                  <a:lnTo>
                    <a:pt x="174764" y="134620"/>
                  </a:lnTo>
                  <a:lnTo>
                    <a:pt x="174434" y="133350"/>
                  </a:lnTo>
                  <a:lnTo>
                    <a:pt x="175145" y="132080"/>
                  </a:lnTo>
                  <a:lnTo>
                    <a:pt x="172186" y="133350"/>
                  </a:lnTo>
                  <a:lnTo>
                    <a:pt x="173456" y="134620"/>
                  </a:lnTo>
                  <a:lnTo>
                    <a:pt x="171145" y="134620"/>
                  </a:lnTo>
                  <a:lnTo>
                    <a:pt x="171323" y="133350"/>
                  </a:lnTo>
                  <a:lnTo>
                    <a:pt x="169862" y="134835"/>
                  </a:lnTo>
                  <a:lnTo>
                    <a:pt x="175806" y="134835"/>
                  </a:lnTo>
                  <a:lnTo>
                    <a:pt x="175856" y="134620"/>
                  </a:lnTo>
                  <a:lnTo>
                    <a:pt x="176530" y="132080"/>
                  </a:lnTo>
                  <a:close/>
                </a:path>
                <a:path w="619759" h="162560">
                  <a:moveTo>
                    <a:pt x="181114" y="149860"/>
                  </a:moveTo>
                  <a:lnTo>
                    <a:pt x="180390" y="149186"/>
                  </a:lnTo>
                  <a:lnTo>
                    <a:pt x="180263" y="149860"/>
                  </a:lnTo>
                  <a:lnTo>
                    <a:pt x="181114" y="149860"/>
                  </a:lnTo>
                  <a:close/>
                </a:path>
                <a:path w="619759" h="162560">
                  <a:moveTo>
                    <a:pt x="184226" y="130378"/>
                  </a:moveTo>
                  <a:lnTo>
                    <a:pt x="183692" y="130594"/>
                  </a:lnTo>
                  <a:lnTo>
                    <a:pt x="183146" y="131013"/>
                  </a:lnTo>
                  <a:lnTo>
                    <a:pt x="183362" y="130949"/>
                  </a:lnTo>
                  <a:lnTo>
                    <a:pt x="184226" y="130378"/>
                  </a:lnTo>
                  <a:close/>
                </a:path>
                <a:path w="619759" h="162560">
                  <a:moveTo>
                    <a:pt x="187134" y="144780"/>
                  </a:moveTo>
                  <a:lnTo>
                    <a:pt x="186893" y="143510"/>
                  </a:lnTo>
                  <a:lnTo>
                    <a:pt x="186169" y="144780"/>
                  </a:lnTo>
                  <a:lnTo>
                    <a:pt x="187134" y="144780"/>
                  </a:lnTo>
                  <a:close/>
                </a:path>
                <a:path w="619759" h="162560">
                  <a:moveTo>
                    <a:pt x="195846" y="129540"/>
                  </a:moveTo>
                  <a:lnTo>
                    <a:pt x="195491" y="129540"/>
                  </a:lnTo>
                  <a:lnTo>
                    <a:pt x="194221" y="130429"/>
                  </a:lnTo>
                  <a:lnTo>
                    <a:pt x="195846" y="129540"/>
                  </a:lnTo>
                  <a:close/>
                </a:path>
                <a:path w="619759" h="162560">
                  <a:moveTo>
                    <a:pt x="196011" y="143230"/>
                  </a:moveTo>
                  <a:lnTo>
                    <a:pt x="195745" y="142925"/>
                  </a:lnTo>
                  <a:lnTo>
                    <a:pt x="195795" y="143230"/>
                  </a:lnTo>
                  <a:lnTo>
                    <a:pt x="195986" y="143510"/>
                  </a:lnTo>
                  <a:lnTo>
                    <a:pt x="196011" y="143230"/>
                  </a:lnTo>
                  <a:close/>
                </a:path>
                <a:path w="619759" h="162560">
                  <a:moveTo>
                    <a:pt x="202234" y="128447"/>
                  </a:moveTo>
                  <a:lnTo>
                    <a:pt x="201828" y="128270"/>
                  </a:lnTo>
                  <a:lnTo>
                    <a:pt x="201891" y="128968"/>
                  </a:lnTo>
                  <a:lnTo>
                    <a:pt x="202234" y="128447"/>
                  </a:lnTo>
                  <a:close/>
                </a:path>
                <a:path w="619759" h="162560">
                  <a:moveTo>
                    <a:pt x="228777" y="142240"/>
                  </a:moveTo>
                  <a:lnTo>
                    <a:pt x="228663" y="140995"/>
                  </a:lnTo>
                  <a:lnTo>
                    <a:pt x="226631" y="142240"/>
                  </a:lnTo>
                  <a:lnTo>
                    <a:pt x="228777" y="142240"/>
                  </a:lnTo>
                  <a:close/>
                </a:path>
                <a:path w="619759" h="162560">
                  <a:moveTo>
                    <a:pt x="230263" y="122732"/>
                  </a:moveTo>
                  <a:lnTo>
                    <a:pt x="229971" y="122732"/>
                  </a:lnTo>
                  <a:lnTo>
                    <a:pt x="230263" y="122732"/>
                  </a:lnTo>
                  <a:close/>
                </a:path>
                <a:path w="619759" h="162560">
                  <a:moveTo>
                    <a:pt x="245554" y="139357"/>
                  </a:moveTo>
                  <a:lnTo>
                    <a:pt x="244868" y="137058"/>
                  </a:lnTo>
                  <a:lnTo>
                    <a:pt x="244081" y="137591"/>
                  </a:lnTo>
                  <a:lnTo>
                    <a:pt x="244259" y="140258"/>
                  </a:lnTo>
                  <a:lnTo>
                    <a:pt x="245554" y="139357"/>
                  </a:lnTo>
                  <a:close/>
                </a:path>
                <a:path w="619759" h="162560">
                  <a:moveTo>
                    <a:pt x="280682" y="129540"/>
                  </a:moveTo>
                  <a:lnTo>
                    <a:pt x="279869" y="129933"/>
                  </a:lnTo>
                  <a:lnTo>
                    <a:pt x="280276" y="130441"/>
                  </a:lnTo>
                  <a:lnTo>
                    <a:pt x="280682" y="129540"/>
                  </a:lnTo>
                  <a:close/>
                </a:path>
                <a:path w="619759" h="162560">
                  <a:moveTo>
                    <a:pt x="281609" y="132080"/>
                  </a:moveTo>
                  <a:lnTo>
                    <a:pt x="280276" y="130441"/>
                  </a:lnTo>
                  <a:lnTo>
                    <a:pt x="280111" y="130810"/>
                  </a:lnTo>
                  <a:lnTo>
                    <a:pt x="279565" y="130810"/>
                  </a:lnTo>
                  <a:lnTo>
                    <a:pt x="280390" y="132080"/>
                  </a:lnTo>
                  <a:lnTo>
                    <a:pt x="281609" y="132080"/>
                  </a:lnTo>
                  <a:close/>
                </a:path>
                <a:path w="619759" h="162560">
                  <a:moveTo>
                    <a:pt x="297116" y="129946"/>
                  </a:moveTo>
                  <a:lnTo>
                    <a:pt x="295986" y="129959"/>
                  </a:lnTo>
                  <a:lnTo>
                    <a:pt x="294754" y="129235"/>
                  </a:lnTo>
                  <a:lnTo>
                    <a:pt x="294246" y="129641"/>
                  </a:lnTo>
                  <a:lnTo>
                    <a:pt x="294970" y="130721"/>
                  </a:lnTo>
                  <a:lnTo>
                    <a:pt x="296456" y="131229"/>
                  </a:lnTo>
                  <a:lnTo>
                    <a:pt x="297116" y="129946"/>
                  </a:lnTo>
                  <a:close/>
                </a:path>
                <a:path w="619759" h="162560">
                  <a:moveTo>
                    <a:pt x="318643" y="110490"/>
                  </a:moveTo>
                  <a:lnTo>
                    <a:pt x="318338" y="109220"/>
                  </a:lnTo>
                  <a:lnTo>
                    <a:pt x="317474" y="109220"/>
                  </a:lnTo>
                  <a:lnTo>
                    <a:pt x="317779" y="110490"/>
                  </a:lnTo>
                  <a:lnTo>
                    <a:pt x="318643" y="110490"/>
                  </a:lnTo>
                  <a:close/>
                </a:path>
                <a:path w="619759" h="162560">
                  <a:moveTo>
                    <a:pt x="318897" y="110490"/>
                  </a:moveTo>
                  <a:lnTo>
                    <a:pt x="318643" y="110490"/>
                  </a:lnTo>
                  <a:lnTo>
                    <a:pt x="318731" y="110858"/>
                  </a:lnTo>
                  <a:lnTo>
                    <a:pt x="318897" y="110490"/>
                  </a:lnTo>
                  <a:close/>
                </a:path>
                <a:path w="619759" h="162560">
                  <a:moveTo>
                    <a:pt x="322529" y="110858"/>
                  </a:moveTo>
                  <a:lnTo>
                    <a:pt x="319341" y="109220"/>
                  </a:lnTo>
                  <a:lnTo>
                    <a:pt x="319836" y="110490"/>
                  </a:lnTo>
                  <a:lnTo>
                    <a:pt x="319570" y="110858"/>
                  </a:lnTo>
                  <a:lnTo>
                    <a:pt x="322529" y="110858"/>
                  </a:lnTo>
                  <a:close/>
                </a:path>
                <a:path w="619759" h="162560">
                  <a:moveTo>
                    <a:pt x="369620" y="102870"/>
                  </a:moveTo>
                  <a:lnTo>
                    <a:pt x="369404" y="102870"/>
                  </a:lnTo>
                  <a:lnTo>
                    <a:pt x="369417" y="103022"/>
                  </a:lnTo>
                  <a:lnTo>
                    <a:pt x="369620" y="102870"/>
                  </a:lnTo>
                  <a:close/>
                </a:path>
                <a:path w="619759" h="162560">
                  <a:moveTo>
                    <a:pt x="387591" y="111760"/>
                  </a:moveTo>
                  <a:lnTo>
                    <a:pt x="324294" y="111760"/>
                  </a:lnTo>
                  <a:lnTo>
                    <a:pt x="318960" y="111760"/>
                  </a:lnTo>
                  <a:lnTo>
                    <a:pt x="318338" y="111760"/>
                  </a:lnTo>
                  <a:lnTo>
                    <a:pt x="311213" y="113030"/>
                  </a:lnTo>
                  <a:lnTo>
                    <a:pt x="285051" y="113030"/>
                  </a:lnTo>
                  <a:lnTo>
                    <a:pt x="287743" y="120650"/>
                  </a:lnTo>
                  <a:lnTo>
                    <a:pt x="285254" y="119380"/>
                  </a:lnTo>
                  <a:lnTo>
                    <a:pt x="282752" y="118110"/>
                  </a:lnTo>
                  <a:lnTo>
                    <a:pt x="283641" y="115570"/>
                  </a:lnTo>
                  <a:lnTo>
                    <a:pt x="276910" y="119380"/>
                  </a:lnTo>
                  <a:lnTo>
                    <a:pt x="268960" y="118110"/>
                  </a:lnTo>
                  <a:lnTo>
                    <a:pt x="262623" y="120523"/>
                  </a:lnTo>
                  <a:lnTo>
                    <a:pt x="262534" y="119380"/>
                  </a:lnTo>
                  <a:lnTo>
                    <a:pt x="263232" y="119380"/>
                  </a:lnTo>
                  <a:lnTo>
                    <a:pt x="261480" y="118110"/>
                  </a:lnTo>
                  <a:lnTo>
                    <a:pt x="257721" y="120650"/>
                  </a:lnTo>
                  <a:lnTo>
                    <a:pt x="257911" y="121920"/>
                  </a:lnTo>
                  <a:lnTo>
                    <a:pt x="256781" y="121920"/>
                  </a:lnTo>
                  <a:lnTo>
                    <a:pt x="257467" y="120650"/>
                  </a:lnTo>
                  <a:lnTo>
                    <a:pt x="256692" y="119380"/>
                  </a:lnTo>
                  <a:lnTo>
                    <a:pt x="255041" y="119380"/>
                  </a:lnTo>
                  <a:lnTo>
                    <a:pt x="253276" y="123190"/>
                  </a:lnTo>
                  <a:lnTo>
                    <a:pt x="252044" y="120650"/>
                  </a:lnTo>
                  <a:lnTo>
                    <a:pt x="248259" y="120650"/>
                  </a:lnTo>
                  <a:lnTo>
                    <a:pt x="249466" y="123190"/>
                  </a:lnTo>
                  <a:lnTo>
                    <a:pt x="246684" y="121920"/>
                  </a:lnTo>
                  <a:lnTo>
                    <a:pt x="244538" y="124460"/>
                  </a:lnTo>
                  <a:lnTo>
                    <a:pt x="242252" y="123190"/>
                  </a:lnTo>
                  <a:lnTo>
                    <a:pt x="241173" y="125730"/>
                  </a:lnTo>
                  <a:lnTo>
                    <a:pt x="237566" y="123190"/>
                  </a:lnTo>
                  <a:lnTo>
                    <a:pt x="237566" y="125730"/>
                  </a:lnTo>
                  <a:lnTo>
                    <a:pt x="237312" y="123190"/>
                  </a:lnTo>
                  <a:lnTo>
                    <a:pt x="232575" y="124460"/>
                  </a:lnTo>
                  <a:lnTo>
                    <a:pt x="231101" y="125730"/>
                  </a:lnTo>
                  <a:lnTo>
                    <a:pt x="231521" y="124460"/>
                  </a:lnTo>
                  <a:lnTo>
                    <a:pt x="229501" y="124460"/>
                  </a:lnTo>
                  <a:lnTo>
                    <a:pt x="229971" y="123190"/>
                  </a:lnTo>
                  <a:lnTo>
                    <a:pt x="228066" y="123190"/>
                  </a:lnTo>
                  <a:lnTo>
                    <a:pt x="226402" y="124460"/>
                  </a:lnTo>
                  <a:lnTo>
                    <a:pt x="226974" y="125730"/>
                  </a:lnTo>
                  <a:lnTo>
                    <a:pt x="222923" y="123190"/>
                  </a:lnTo>
                  <a:lnTo>
                    <a:pt x="220294" y="130810"/>
                  </a:lnTo>
                  <a:lnTo>
                    <a:pt x="217665" y="125730"/>
                  </a:lnTo>
                  <a:lnTo>
                    <a:pt x="212204" y="128270"/>
                  </a:lnTo>
                  <a:lnTo>
                    <a:pt x="207441" y="129451"/>
                  </a:lnTo>
                  <a:lnTo>
                    <a:pt x="207035" y="127000"/>
                  </a:lnTo>
                  <a:lnTo>
                    <a:pt x="202336" y="128270"/>
                  </a:lnTo>
                  <a:lnTo>
                    <a:pt x="202234" y="128447"/>
                  </a:lnTo>
                  <a:lnTo>
                    <a:pt x="205600" y="129921"/>
                  </a:lnTo>
                  <a:lnTo>
                    <a:pt x="202044" y="130810"/>
                  </a:lnTo>
                  <a:lnTo>
                    <a:pt x="201891" y="128968"/>
                  </a:lnTo>
                  <a:lnTo>
                    <a:pt x="199872" y="132080"/>
                  </a:lnTo>
                  <a:lnTo>
                    <a:pt x="196634" y="132080"/>
                  </a:lnTo>
                  <a:lnTo>
                    <a:pt x="196634" y="143941"/>
                  </a:lnTo>
                  <a:lnTo>
                    <a:pt x="195707" y="144780"/>
                  </a:lnTo>
                  <a:lnTo>
                    <a:pt x="194830" y="144780"/>
                  </a:lnTo>
                  <a:lnTo>
                    <a:pt x="195592" y="143230"/>
                  </a:lnTo>
                  <a:lnTo>
                    <a:pt x="195605" y="142925"/>
                  </a:lnTo>
                  <a:lnTo>
                    <a:pt x="195148" y="142240"/>
                  </a:lnTo>
                  <a:lnTo>
                    <a:pt x="195745" y="142925"/>
                  </a:lnTo>
                  <a:lnTo>
                    <a:pt x="196075" y="142240"/>
                  </a:lnTo>
                  <a:lnTo>
                    <a:pt x="196011" y="143230"/>
                  </a:lnTo>
                  <a:lnTo>
                    <a:pt x="196634" y="143941"/>
                  </a:lnTo>
                  <a:lnTo>
                    <a:pt x="196634" y="132080"/>
                  </a:lnTo>
                  <a:lnTo>
                    <a:pt x="194957" y="132080"/>
                  </a:lnTo>
                  <a:lnTo>
                    <a:pt x="193662" y="130810"/>
                  </a:lnTo>
                  <a:lnTo>
                    <a:pt x="194221" y="130429"/>
                  </a:lnTo>
                  <a:lnTo>
                    <a:pt x="191160" y="132080"/>
                  </a:lnTo>
                  <a:lnTo>
                    <a:pt x="186436" y="130810"/>
                  </a:lnTo>
                  <a:lnTo>
                    <a:pt x="182321" y="132080"/>
                  </a:lnTo>
                  <a:lnTo>
                    <a:pt x="181102" y="130810"/>
                  </a:lnTo>
                  <a:lnTo>
                    <a:pt x="181356" y="133350"/>
                  </a:lnTo>
                  <a:lnTo>
                    <a:pt x="182156" y="132080"/>
                  </a:lnTo>
                  <a:lnTo>
                    <a:pt x="183769" y="134620"/>
                  </a:lnTo>
                  <a:lnTo>
                    <a:pt x="179628" y="136969"/>
                  </a:lnTo>
                  <a:lnTo>
                    <a:pt x="180213" y="134620"/>
                  </a:lnTo>
                  <a:lnTo>
                    <a:pt x="174853" y="138430"/>
                  </a:lnTo>
                  <a:lnTo>
                    <a:pt x="175526" y="135890"/>
                  </a:lnTo>
                  <a:lnTo>
                    <a:pt x="168846" y="135890"/>
                  </a:lnTo>
                  <a:lnTo>
                    <a:pt x="166522" y="135890"/>
                  </a:lnTo>
                  <a:lnTo>
                    <a:pt x="162902" y="135890"/>
                  </a:lnTo>
                  <a:lnTo>
                    <a:pt x="160464" y="139700"/>
                  </a:lnTo>
                  <a:lnTo>
                    <a:pt x="155905" y="138430"/>
                  </a:lnTo>
                  <a:lnTo>
                    <a:pt x="156857" y="135890"/>
                  </a:lnTo>
                  <a:lnTo>
                    <a:pt x="154279" y="138430"/>
                  </a:lnTo>
                  <a:lnTo>
                    <a:pt x="153758" y="134620"/>
                  </a:lnTo>
                  <a:lnTo>
                    <a:pt x="151460" y="135890"/>
                  </a:lnTo>
                  <a:lnTo>
                    <a:pt x="152565" y="137160"/>
                  </a:lnTo>
                  <a:lnTo>
                    <a:pt x="150482" y="137160"/>
                  </a:lnTo>
                  <a:lnTo>
                    <a:pt x="148869" y="139700"/>
                  </a:lnTo>
                  <a:lnTo>
                    <a:pt x="146977" y="138430"/>
                  </a:lnTo>
                  <a:lnTo>
                    <a:pt x="148399" y="137160"/>
                  </a:lnTo>
                  <a:lnTo>
                    <a:pt x="144564" y="138430"/>
                  </a:lnTo>
                  <a:lnTo>
                    <a:pt x="146875" y="139700"/>
                  </a:lnTo>
                  <a:lnTo>
                    <a:pt x="144919" y="140970"/>
                  </a:lnTo>
                  <a:lnTo>
                    <a:pt x="147472" y="143510"/>
                  </a:lnTo>
                  <a:lnTo>
                    <a:pt x="144640" y="142240"/>
                  </a:lnTo>
                  <a:lnTo>
                    <a:pt x="142544" y="142240"/>
                  </a:lnTo>
                  <a:lnTo>
                    <a:pt x="141287" y="140982"/>
                  </a:lnTo>
                  <a:lnTo>
                    <a:pt x="139407" y="143510"/>
                  </a:lnTo>
                  <a:lnTo>
                    <a:pt x="137782" y="142240"/>
                  </a:lnTo>
                  <a:lnTo>
                    <a:pt x="137287" y="142240"/>
                  </a:lnTo>
                  <a:lnTo>
                    <a:pt x="137528" y="140970"/>
                  </a:lnTo>
                  <a:lnTo>
                    <a:pt x="136702" y="140970"/>
                  </a:lnTo>
                  <a:lnTo>
                    <a:pt x="132143" y="140970"/>
                  </a:lnTo>
                  <a:lnTo>
                    <a:pt x="131927" y="141516"/>
                  </a:lnTo>
                  <a:lnTo>
                    <a:pt x="131876" y="140970"/>
                  </a:lnTo>
                  <a:lnTo>
                    <a:pt x="131711" y="140970"/>
                  </a:lnTo>
                  <a:lnTo>
                    <a:pt x="131051" y="142240"/>
                  </a:lnTo>
                  <a:lnTo>
                    <a:pt x="129844" y="142240"/>
                  </a:lnTo>
                  <a:lnTo>
                    <a:pt x="129882" y="140970"/>
                  </a:lnTo>
                  <a:lnTo>
                    <a:pt x="126936" y="140970"/>
                  </a:lnTo>
                  <a:lnTo>
                    <a:pt x="131178" y="143510"/>
                  </a:lnTo>
                  <a:lnTo>
                    <a:pt x="127584" y="142240"/>
                  </a:lnTo>
                  <a:lnTo>
                    <a:pt x="128206" y="142240"/>
                  </a:lnTo>
                  <a:lnTo>
                    <a:pt x="124675" y="140970"/>
                  </a:lnTo>
                  <a:lnTo>
                    <a:pt x="121653" y="143510"/>
                  </a:lnTo>
                  <a:lnTo>
                    <a:pt x="118389" y="143510"/>
                  </a:lnTo>
                  <a:lnTo>
                    <a:pt x="117157" y="140970"/>
                  </a:lnTo>
                  <a:lnTo>
                    <a:pt x="121094" y="142240"/>
                  </a:lnTo>
                  <a:lnTo>
                    <a:pt x="120434" y="140970"/>
                  </a:lnTo>
                  <a:lnTo>
                    <a:pt x="119773" y="139700"/>
                  </a:lnTo>
                  <a:lnTo>
                    <a:pt x="115239" y="140970"/>
                  </a:lnTo>
                  <a:lnTo>
                    <a:pt x="110642" y="144780"/>
                  </a:lnTo>
                  <a:lnTo>
                    <a:pt x="106146" y="143510"/>
                  </a:lnTo>
                  <a:lnTo>
                    <a:pt x="106845" y="144551"/>
                  </a:lnTo>
                  <a:lnTo>
                    <a:pt x="106934" y="146050"/>
                  </a:lnTo>
                  <a:lnTo>
                    <a:pt x="106794" y="148590"/>
                  </a:lnTo>
                  <a:lnTo>
                    <a:pt x="106133" y="147320"/>
                  </a:lnTo>
                  <a:lnTo>
                    <a:pt x="104813" y="144780"/>
                  </a:lnTo>
                  <a:lnTo>
                    <a:pt x="103492" y="142240"/>
                  </a:lnTo>
                  <a:lnTo>
                    <a:pt x="101955" y="144145"/>
                  </a:lnTo>
                  <a:lnTo>
                    <a:pt x="101841" y="143510"/>
                  </a:lnTo>
                  <a:lnTo>
                    <a:pt x="98742" y="142240"/>
                  </a:lnTo>
                  <a:lnTo>
                    <a:pt x="95732" y="144780"/>
                  </a:lnTo>
                  <a:lnTo>
                    <a:pt x="91274" y="146050"/>
                  </a:lnTo>
                  <a:lnTo>
                    <a:pt x="91744" y="144780"/>
                  </a:lnTo>
                  <a:lnTo>
                    <a:pt x="85001" y="144780"/>
                  </a:lnTo>
                  <a:lnTo>
                    <a:pt x="84518" y="146050"/>
                  </a:lnTo>
                  <a:lnTo>
                    <a:pt x="83400" y="146050"/>
                  </a:lnTo>
                  <a:lnTo>
                    <a:pt x="84226" y="147320"/>
                  </a:lnTo>
                  <a:lnTo>
                    <a:pt x="77673" y="142240"/>
                  </a:lnTo>
                  <a:lnTo>
                    <a:pt x="73710" y="150101"/>
                  </a:lnTo>
                  <a:lnTo>
                    <a:pt x="74282" y="149860"/>
                  </a:lnTo>
                  <a:lnTo>
                    <a:pt x="74498" y="151130"/>
                  </a:lnTo>
                  <a:lnTo>
                    <a:pt x="74815" y="152400"/>
                  </a:lnTo>
                  <a:lnTo>
                    <a:pt x="74980" y="152400"/>
                  </a:lnTo>
                  <a:lnTo>
                    <a:pt x="75133" y="152844"/>
                  </a:lnTo>
                  <a:lnTo>
                    <a:pt x="75514" y="152400"/>
                  </a:lnTo>
                  <a:lnTo>
                    <a:pt x="76111" y="152400"/>
                  </a:lnTo>
                  <a:lnTo>
                    <a:pt x="76225" y="153670"/>
                  </a:lnTo>
                  <a:lnTo>
                    <a:pt x="77025" y="153670"/>
                  </a:lnTo>
                  <a:lnTo>
                    <a:pt x="77000" y="154940"/>
                  </a:lnTo>
                  <a:lnTo>
                    <a:pt x="78473" y="156210"/>
                  </a:lnTo>
                  <a:lnTo>
                    <a:pt x="79095" y="157480"/>
                  </a:lnTo>
                  <a:lnTo>
                    <a:pt x="78968" y="156692"/>
                  </a:lnTo>
                  <a:lnTo>
                    <a:pt x="78879" y="154940"/>
                  </a:lnTo>
                  <a:lnTo>
                    <a:pt x="79768" y="154940"/>
                  </a:lnTo>
                  <a:lnTo>
                    <a:pt x="82118" y="153670"/>
                  </a:lnTo>
                  <a:lnTo>
                    <a:pt x="80759" y="156210"/>
                  </a:lnTo>
                  <a:lnTo>
                    <a:pt x="82219" y="157480"/>
                  </a:lnTo>
                  <a:lnTo>
                    <a:pt x="82677" y="156210"/>
                  </a:lnTo>
                  <a:lnTo>
                    <a:pt x="84302" y="156210"/>
                  </a:lnTo>
                  <a:lnTo>
                    <a:pt x="84099" y="154940"/>
                  </a:lnTo>
                  <a:lnTo>
                    <a:pt x="85039" y="154940"/>
                  </a:lnTo>
                  <a:lnTo>
                    <a:pt x="85356" y="156210"/>
                  </a:lnTo>
                  <a:lnTo>
                    <a:pt x="86487" y="154940"/>
                  </a:lnTo>
                  <a:lnTo>
                    <a:pt x="91020" y="154940"/>
                  </a:lnTo>
                  <a:lnTo>
                    <a:pt x="89408" y="152400"/>
                  </a:lnTo>
                  <a:lnTo>
                    <a:pt x="89090" y="152400"/>
                  </a:lnTo>
                  <a:lnTo>
                    <a:pt x="89357" y="152234"/>
                  </a:lnTo>
                  <a:lnTo>
                    <a:pt x="93052" y="149860"/>
                  </a:lnTo>
                  <a:lnTo>
                    <a:pt x="97713" y="153670"/>
                  </a:lnTo>
                  <a:lnTo>
                    <a:pt x="101587" y="151130"/>
                  </a:lnTo>
                  <a:lnTo>
                    <a:pt x="101650" y="152400"/>
                  </a:lnTo>
                  <a:lnTo>
                    <a:pt x="103936" y="151130"/>
                  </a:lnTo>
                  <a:lnTo>
                    <a:pt x="106883" y="151130"/>
                  </a:lnTo>
                  <a:lnTo>
                    <a:pt x="108407" y="149860"/>
                  </a:lnTo>
                  <a:lnTo>
                    <a:pt x="109105" y="149860"/>
                  </a:lnTo>
                  <a:lnTo>
                    <a:pt x="110185" y="151130"/>
                  </a:lnTo>
                  <a:lnTo>
                    <a:pt x="111747" y="151130"/>
                  </a:lnTo>
                  <a:lnTo>
                    <a:pt x="111861" y="149860"/>
                  </a:lnTo>
                  <a:lnTo>
                    <a:pt x="114592" y="151130"/>
                  </a:lnTo>
                  <a:lnTo>
                    <a:pt x="112915" y="152400"/>
                  </a:lnTo>
                  <a:lnTo>
                    <a:pt x="115239" y="152400"/>
                  </a:lnTo>
                  <a:lnTo>
                    <a:pt x="115900" y="153670"/>
                  </a:lnTo>
                  <a:lnTo>
                    <a:pt x="118224" y="151130"/>
                  </a:lnTo>
                  <a:lnTo>
                    <a:pt x="117563" y="153670"/>
                  </a:lnTo>
                  <a:lnTo>
                    <a:pt x="120243" y="153670"/>
                  </a:lnTo>
                  <a:lnTo>
                    <a:pt x="121297" y="152400"/>
                  </a:lnTo>
                  <a:lnTo>
                    <a:pt x="119519" y="152400"/>
                  </a:lnTo>
                  <a:lnTo>
                    <a:pt x="120738" y="151130"/>
                  </a:lnTo>
                  <a:lnTo>
                    <a:pt x="122999" y="151130"/>
                  </a:lnTo>
                  <a:lnTo>
                    <a:pt x="122643" y="153670"/>
                  </a:lnTo>
                  <a:lnTo>
                    <a:pt x="127774" y="156210"/>
                  </a:lnTo>
                  <a:lnTo>
                    <a:pt x="129794" y="151130"/>
                  </a:lnTo>
                  <a:lnTo>
                    <a:pt x="130289" y="149860"/>
                  </a:lnTo>
                  <a:lnTo>
                    <a:pt x="130797" y="148590"/>
                  </a:lnTo>
                  <a:lnTo>
                    <a:pt x="132791" y="150406"/>
                  </a:lnTo>
                  <a:lnTo>
                    <a:pt x="133184" y="149860"/>
                  </a:lnTo>
                  <a:lnTo>
                    <a:pt x="135432" y="149860"/>
                  </a:lnTo>
                  <a:lnTo>
                    <a:pt x="138099" y="152400"/>
                  </a:lnTo>
                  <a:lnTo>
                    <a:pt x="138811" y="152400"/>
                  </a:lnTo>
                  <a:lnTo>
                    <a:pt x="141998" y="153670"/>
                  </a:lnTo>
                  <a:lnTo>
                    <a:pt x="141439" y="149860"/>
                  </a:lnTo>
                  <a:lnTo>
                    <a:pt x="141249" y="148590"/>
                  </a:lnTo>
                  <a:lnTo>
                    <a:pt x="144538" y="149860"/>
                  </a:lnTo>
                  <a:lnTo>
                    <a:pt x="144030" y="148590"/>
                  </a:lnTo>
                  <a:lnTo>
                    <a:pt x="143395" y="146050"/>
                  </a:lnTo>
                  <a:lnTo>
                    <a:pt x="145669" y="144780"/>
                  </a:lnTo>
                  <a:lnTo>
                    <a:pt x="147929" y="146050"/>
                  </a:lnTo>
                  <a:lnTo>
                    <a:pt x="148805" y="148590"/>
                  </a:lnTo>
                  <a:lnTo>
                    <a:pt x="147472" y="149860"/>
                  </a:lnTo>
                  <a:lnTo>
                    <a:pt x="146672" y="149860"/>
                  </a:lnTo>
                  <a:lnTo>
                    <a:pt x="146659" y="148590"/>
                  </a:lnTo>
                  <a:lnTo>
                    <a:pt x="145973" y="149860"/>
                  </a:lnTo>
                  <a:lnTo>
                    <a:pt x="145072" y="149860"/>
                  </a:lnTo>
                  <a:lnTo>
                    <a:pt x="146050" y="151130"/>
                  </a:lnTo>
                  <a:lnTo>
                    <a:pt x="146253" y="149860"/>
                  </a:lnTo>
                  <a:lnTo>
                    <a:pt x="147447" y="151130"/>
                  </a:lnTo>
                  <a:lnTo>
                    <a:pt x="149834" y="150139"/>
                  </a:lnTo>
                  <a:lnTo>
                    <a:pt x="150368" y="150368"/>
                  </a:lnTo>
                  <a:lnTo>
                    <a:pt x="150482" y="149860"/>
                  </a:lnTo>
                  <a:lnTo>
                    <a:pt x="150444" y="150406"/>
                  </a:lnTo>
                  <a:lnTo>
                    <a:pt x="149923" y="152400"/>
                  </a:lnTo>
                  <a:lnTo>
                    <a:pt x="151511" y="151130"/>
                  </a:lnTo>
                  <a:lnTo>
                    <a:pt x="151168" y="150710"/>
                  </a:lnTo>
                  <a:lnTo>
                    <a:pt x="152171" y="151130"/>
                  </a:lnTo>
                  <a:lnTo>
                    <a:pt x="153657" y="149860"/>
                  </a:lnTo>
                  <a:lnTo>
                    <a:pt x="156146" y="149860"/>
                  </a:lnTo>
                  <a:lnTo>
                    <a:pt x="155600" y="148590"/>
                  </a:lnTo>
                  <a:lnTo>
                    <a:pt x="156057" y="148590"/>
                  </a:lnTo>
                  <a:lnTo>
                    <a:pt x="160413" y="149847"/>
                  </a:lnTo>
                  <a:lnTo>
                    <a:pt x="159131" y="148590"/>
                  </a:lnTo>
                  <a:lnTo>
                    <a:pt x="157784" y="147320"/>
                  </a:lnTo>
                  <a:lnTo>
                    <a:pt x="160642" y="146050"/>
                  </a:lnTo>
                  <a:lnTo>
                    <a:pt x="162445" y="147320"/>
                  </a:lnTo>
                  <a:lnTo>
                    <a:pt x="160439" y="149821"/>
                  </a:lnTo>
                  <a:lnTo>
                    <a:pt x="163207" y="147320"/>
                  </a:lnTo>
                  <a:lnTo>
                    <a:pt x="165112" y="148590"/>
                  </a:lnTo>
                  <a:lnTo>
                    <a:pt x="163207" y="151130"/>
                  </a:lnTo>
                  <a:lnTo>
                    <a:pt x="165696" y="148590"/>
                  </a:lnTo>
                  <a:lnTo>
                    <a:pt x="168325" y="151130"/>
                  </a:lnTo>
                  <a:lnTo>
                    <a:pt x="169887" y="151130"/>
                  </a:lnTo>
                  <a:lnTo>
                    <a:pt x="168567" y="152400"/>
                  </a:lnTo>
                  <a:lnTo>
                    <a:pt x="170751" y="152400"/>
                  </a:lnTo>
                  <a:lnTo>
                    <a:pt x="169748" y="149860"/>
                  </a:lnTo>
                  <a:lnTo>
                    <a:pt x="170599" y="151130"/>
                  </a:lnTo>
                  <a:lnTo>
                    <a:pt x="171297" y="149860"/>
                  </a:lnTo>
                  <a:lnTo>
                    <a:pt x="171373" y="151130"/>
                  </a:lnTo>
                  <a:lnTo>
                    <a:pt x="172097" y="149860"/>
                  </a:lnTo>
                  <a:lnTo>
                    <a:pt x="170395" y="148590"/>
                  </a:lnTo>
                  <a:lnTo>
                    <a:pt x="171157" y="147320"/>
                  </a:lnTo>
                  <a:lnTo>
                    <a:pt x="171919" y="146050"/>
                  </a:lnTo>
                  <a:lnTo>
                    <a:pt x="173113" y="147320"/>
                  </a:lnTo>
                  <a:lnTo>
                    <a:pt x="174129" y="146050"/>
                  </a:lnTo>
                  <a:lnTo>
                    <a:pt x="175145" y="144780"/>
                  </a:lnTo>
                  <a:lnTo>
                    <a:pt x="175793" y="147320"/>
                  </a:lnTo>
                  <a:lnTo>
                    <a:pt x="173113" y="147320"/>
                  </a:lnTo>
                  <a:lnTo>
                    <a:pt x="172237" y="147320"/>
                  </a:lnTo>
                  <a:lnTo>
                    <a:pt x="176441" y="149860"/>
                  </a:lnTo>
                  <a:lnTo>
                    <a:pt x="175907" y="150101"/>
                  </a:lnTo>
                  <a:lnTo>
                    <a:pt x="175793" y="151130"/>
                  </a:lnTo>
                  <a:lnTo>
                    <a:pt x="175374" y="151130"/>
                  </a:lnTo>
                  <a:lnTo>
                    <a:pt x="178904" y="152400"/>
                  </a:lnTo>
                  <a:lnTo>
                    <a:pt x="176593" y="148590"/>
                  </a:lnTo>
                  <a:lnTo>
                    <a:pt x="180035" y="147320"/>
                  </a:lnTo>
                  <a:lnTo>
                    <a:pt x="179743" y="148590"/>
                  </a:lnTo>
                  <a:lnTo>
                    <a:pt x="180390" y="149186"/>
                  </a:lnTo>
                  <a:lnTo>
                    <a:pt x="180733" y="147320"/>
                  </a:lnTo>
                  <a:lnTo>
                    <a:pt x="181876" y="146050"/>
                  </a:lnTo>
                  <a:lnTo>
                    <a:pt x="184200" y="147320"/>
                  </a:lnTo>
                  <a:lnTo>
                    <a:pt x="184188" y="146050"/>
                  </a:lnTo>
                  <a:lnTo>
                    <a:pt x="185343" y="146050"/>
                  </a:lnTo>
                  <a:lnTo>
                    <a:pt x="183972" y="144780"/>
                  </a:lnTo>
                  <a:lnTo>
                    <a:pt x="184277" y="143510"/>
                  </a:lnTo>
                  <a:lnTo>
                    <a:pt x="186880" y="143510"/>
                  </a:lnTo>
                  <a:lnTo>
                    <a:pt x="187604" y="142240"/>
                  </a:lnTo>
                  <a:lnTo>
                    <a:pt x="190296" y="146050"/>
                  </a:lnTo>
                  <a:lnTo>
                    <a:pt x="192493" y="144780"/>
                  </a:lnTo>
                  <a:lnTo>
                    <a:pt x="193687" y="146050"/>
                  </a:lnTo>
                  <a:lnTo>
                    <a:pt x="192874" y="147320"/>
                  </a:lnTo>
                  <a:lnTo>
                    <a:pt x="193929" y="147320"/>
                  </a:lnTo>
                  <a:lnTo>
                    <a:pt x="196380" y="146050"/>
                  </a:lnTo>
                  <a:lnTo>
                    <a:pt x="197015" y="148590"/>
                  </a:lnTo>
                  <a:lnTo>
                    <a:pt x="199644" y="147320"/>
                  </a:lnTo>
                  <a:lnTo>
                    <a:pt x="198640" y="146050"/>
                  </a:lnTo>
                  <a:lnTo>
                    <a:pt x="200317" y="144780"/>
                  </a:lnTo>
                  <a:lnTo>
                    <a:pt x="195859" y="146050"/>
                  </a:lnTo>
                  <a:lnTo>
                    <a:pt x="197180" y="144780"/>
                  </a:lnTo>
                  <a:lnTo>
                    <a:pt x="197154" y="144551"/>
                  </a:lnTo>
                  <a:lnTo>
                    <a:pt x="197281" y="144691"/>
                  </a:lnTo>
                  <a:lnTo>
                    <a:pt x="197421" y="144551"/>
                  </a:lnTo>
                  <a:lnTo>
                    <a:pt x="198501" y="143510"/>
                  </a:lnTo>
                  <a:lnTo>
                    <a:pt x="197700" y="143510"/>
                  </a:lnTo>
                  <a:lnTo>
                    <a:pt x="198043" y="142240"/>
                  </a:lnTo>
                  <a:lnTo>
                    <a:pt x="198729" y="139700"/>
                  </a:lnTo>
                  <a:lnTo>
                    <a:pt x="201142" y="140970"/>
                  </a:lnTo>
                  <a:lnTo>
                    <a:pt x="201587" y="146050"/>
                  </a:lnTo>
                  <a:lnTo>
                    <a:pt x="205130" y="147320"/>
                  </a:lnTo>
                  <a:lnTo>
                    <a:pt x="207175" y="142240"/>
                  </a:lnTo>
                  <a:lnTo>
                    <a:pt x="211607" y="143510"/>
                  </a:lnTo>
                  <a:lnTo>
                    <a:pt x="210134" y="142240"/>
                  </a:lnTo>
                  <a:lnTo>
                    <a:pt x="210489" y="140970"/>
                  </a:lnTo>
                  <a:lnTo>
                    <a:pt x="212737" y="142240"/>
                  </a:lnTo>
                  <a:lnTo>
                    <a:pt x="214033" y="140970"/>
                  </a:lnTo>
                  <a:lnTo>
                    <a:pt x="214096" y="142240"/>
                  </a:lnTo>
                  <a:lnTo>
                    <a:pt x="215023" y="143510"/>
                  </a:lnTo>
                  <a:lnTo>
                    <a:pt x="218884" y="143510"/>
                  </a:lnTo>
                  <a:lnTo>
                    <a:pt x="218909" y="140970"/>
                  </a:lnTo>
                  <a:lnTo>
                    <a:pt x="221068" y="142240"/>
                  </a:lnTo>
                  <a:lnTo>
                    <a:pt x="224624" y="142240"/>
                  </a:lnTo>
                  <a:lnTo>
                    <a:pt x="224574" y="140970"/>
                  </a:lnTo>
                  <a:lnTo>
                    <a:pt x="224472" y="138430"/>
                  </a:lnTo>
                  <a:lnTo>
                    <a:pt x="227876" y="138430"/>
                  </a:lnTo>
                  <a:lnTo>
                    <a:pt x="227076" y="139700"/>
                  </a:lnTo>
                  <a:lnTo>
                    <a:pt x="228714" y="140970"/>
                  </a:lnTo>
                  <a:lnTo>
                    <a:pt x="229425" y="142240"/>
                  </a:lnTo>
                  <a:lnTo>
                    <a:pt x="231482" y="138430"/>
                  </a:lnTo>
                  <a:lnTo>
                    <a:pt x="232689" y="139700"/>
                  </a:lnTo>
                  <a:lnTo>
                    <a:pt x="233070" y="138430"/>
                  </a:lnTo>
                  <a:lnTo>
                    <a:pt x="233019" y="137160"/>
                  </a:lnTo>
                  <a:lnTo>
                    <a:pt x="234276" y="137160"/>
                  </a:lnTo>
                  <a:lnTo>
                    <a:pt x="234378" y="138430"/>
                  </a:lnTo>
                  <a:lnTo>
                    <a:pt x="234454" y="137160"/>
                  </a:lnTo>
                  <a:lnTo>
                    <a:pt x="236194" y="137160"/>
                  </a:lnTo>
                  <a:lnTo>
                    <a:pt x="234886" y="135890"/>
                  </a:lnTo>
                  <a:lnTo>
                    <a:pt x="238912" y="139700"/>
                  </a:lnTo>
                  <a:lnTo>
                    <a:pt x="242189" y="135890"/>
                  </a:lnTo>
                  <a:lnTo>
                    <a:pt x="244373" y="133350"/>
                  </a:lnTo>
                  <a:lnTo>
                    <a:pt x="247891" y="137160"/>
                  </a:lnTo>
                  <a:lnTo>
                    <a:pt x="250240" y="137160"/>
                  </a:lnTo>
                  <a:lnTo>
                    <a:pt x="253085" y="135890"/>
                  </a:lnTo>
                  <a:lnTo>
                    <a:pt x="254927" y="135890"/>
                  </a:lnTo>
                  <a:lnTo>
                    <a:pt x="258140" y="137160"/>
                  </a:lnTo>
                  <a:lnTo>
                    <a:pt x="257746" y="135890"/>
                  </a:lnTo>
                  <a:lnTo>
                    <a:pt x="256971" y="133350"/>
                  </a:lnTo>
                  <a:lnTo>
                    <a:pt x="256197" y="130810"/>
                  </a:lnTo>
                  <a:lnTo>
                    <a:pt x="259842" y="132080"/>
                  </a:lnTo>
                  <a:lnTo>
                    <a:pt x="261937" y="134620"/>
                  </a:lnTo>
                  <a:lnTo>
                    <a:pt x="259422" y="134620"/>
                  </a:lnTo>
                  <a:lnTo>
                    <a:pt x="260591" y="139700"/>
                  </a:lnTo>
                  <a:lnTo>
                    <a:pt x="263486" y="133350"/>
                  </a:lnTo>
                  <a:lnTo>
                    <a:pt x="266217" y="135890"/>
                  </a:lnTo>
                  <a:lnTo>
                    <a:pt x="265696" y="135890"/>
                  </a:lnTo>
                  <a:lnTo>
                    <a:pt x="267703" y="137160"/>
                  </a:lnTo>
                  <a:lnTo>
                    <a:pt x="269748" y="133350"/>
                  </a:lnTo>
                  <a:lnTo>
                    <a:pt x="272694" y="133350"/>
                  </a:lnTo>
                  <a:lnTo>
                    <a:pt x="272618" y="134620"/>
                  </a:lnTo>
                  <a:lnTo>
                    <a:pt x="272783" y="134620"/>
                  </a:lnTo>
                  <a:lnTo>
                    <a:pt x="273583" y="133350"/>
                  </a:lnTo>
                  <a:lnTo>
                    <a:pt x="274396" y="132080"/>
                  </a:lnTo>
                  <a:lnTo>
                    <a:pt x="278015" y="130810"/>
                  </a:lnTo>
                  <a:lnTo>
                    <a:pt x="279869" y="129933"/>
                  </a:lnTo>
                  <a:lnTo>
                    <a:pt x="279552" y="129540"/>
                  </a:lnTo>
                  <a:lnTo>
                    <a:pt x="281965" y="128270"/>
                  </a:lnTo>
                  <a:lnTo>
                    <a:pt x="282930" y="129540"/>
                  </a:lnTo>
                  <a:lnTo>
                    <a:pt x="284861" y="129540"/>
                  </a:lnTo>
                  <a:lnTo>
                    <a:pt x="285432" y="132080"/>
                  </a:lnTo>
                  <a:lnTo>
                    <a:pt x="283095" y="132080"/>
                  </a:lnTo>
                  <a:lnTo>
                    <a:pt x="284708" y="134620"/>
                  </a:lnTo>
                  <a:lnTo>
                    <a:pt x="286118" y="132080"/>
                  </a:lnTo>
                  <a:lnTo>
                    <a:pt x="287426" y="132080"/>
                  </a:lnTo>
                  <a:lnTo>
                    <a:pt x="287464" y="133350"/>
                  </a:lnTo>
                  <a:lnTo>
                    <a:pt x="290995" y="132080"/>
                  </a:lnTo>
                  <a:lnTo>
                    <a:pt x="290576" y="129540"/>
                  </a:lnTo>
                  <a:lnTo>
                    <a:pt x="294449" y="128270"/>
                  </a:lnTo>
                  <a:lnTo>
                    <a:pt x="293916" y="128270"/>
                  </a:lnTo>
                  <a:lnTo>
                    <a:pt x="295008" y="125730"/>
                  </a:lnTo>
                  <a:lnTo>
                    <a:pt x="295554" y="124460"/>
                  </a:lnTo>
                  <a:lnTo>
                    <a:pt x="295948" y="129540"/>
                  </a:lnTo>
                  <a:lnTo>
                    <a:pt x="297713" y="127000"/>
                  </a:lnTo>
                  <a:lnTo>
                    <a:pt x="298831" y="129540"/>
                  </a:lnTo>
                  <a:lnTo>
                    <a:pt x="300101" y="128270"/>
                  </a:lnTo>
                  <a:lnTo>
                    <a:pt x="301663" y="127000"/>
                  </a:lnTo>
                  <a:lnTo>
                    <a:pt x="303225" y="125730"/>
                  </a:lnTo>
                  <a:lnTo>
                    <a:pt x="305625" y="124460"/>
                  </a:lnTo>
                  <a:lnTo>
                    <a:pt x="304584" y="127000"/>
                  </a:lnTo>
                  <a:lnTo>
                    <a:pt x="301853" y="129540"/>
                  </a:lnTo>
                  <a:lnTo>
                    <a:pt x="300253" y="130810"/>
                  </a:lnTo>
                  <a:lnTo>
                    <a:pt x="301637" y="130810"/>
                  </a:lnTo>
                  <a:lnTo>
                    <a:pt x="304901" y="129540"/>
                  </a:lnTo>
                  <a:lnTo>
                    <a:pt x="305371" y="128270"/>
                  </a:lnTo>
                  <a:lnTo>
                    <a:pt x="304876" y="128270"/>
                  </a:lnTo>
                  <a:lnTo>
                    <a:pt x="304292" y="129540"/>
                  </a:lnTo>
                  <a:lnTo>
                    <a:pt x="303669" y="129540"/>
                  </a:lnTo>
                  <a:lnTo>
                    <a:pt x="304965" y="127000"/>
                  </a:lnTo>
                  <a:lnTo>
                    <a:pt x="306984" y="124460"/>
                  </a:lnTo>
                  <a:lnTo>
                    <a:pt x="309753" y="124460"/>
                  </a:lnTo>
                  <a:lnTo>
                    <a:pt x="310261" y="130810"/>
                  </a:lnTo>
                  <a:lnTo>
                    <a:pt x="317157" y="124460"/>
                  </a:lnTo>
                  <a:lnTo>
                    <a:pt x="319951" y="128270"/>
                  </a:lnTo>
                  <a:lnTo>
                    <a:pt x="324408" y="125730"/>
                  </a:lnTo>
                  <a:lnTo>
                    <a:pt x="329742" y="128270"/>
                  </a:lnTo>
                  <a:lnTo>
                    <a:pt x="335343" y="125730"/>
                  </a:lnTo>
                  <a:lnTo>
                    <a:pt x="333451" y="123190"/>
                  </a:lnTo>
                  <a:lnTo>
                    <a:pt x="332498" y="121920"/>
                  </a:lnTo>
                  <a:lnTo>
                    <a:pt x="336981" y="125730"/>
                  </a:lnTo>
                  <a:lnTo>
                    <a:pt x="335737" y="121920"/>
                  </a:lnTo>
                  <a:lnTo>
                    <a:pt x="337007" y="120650"/>
                  </a:lnTo>
                  <a:lnTo>
                    <a:pt x="337693" y="120650"/>
                  </a:lnTo>
                  <a:lnTo>
                    <a:pt x="342214" y="123190"/>
                  </a:lnTo>
                  <a:lnTo>
                    <a:pt x="343433" y="124460"/>
                  </a:lnTo>
                  <a:lnTo>
                    <a:pt x="341160" y="124460"/>
                  </a:lnTo>
                  <a:lnTo>
                    <a:pt x="341477" y="125730"/>
                  </a:lnTo>
                  <a:lnTo>
                    <a:pt x="344436" y="124460"/>
                  </a:lnTo>
                  <a:lnTo>
                    <a:pt x="343077" y="127000"/>
                  </a:lnTo>
                  <a:lnTo>
                    <a:pt x="345236" y="128270"/>
                  </a:lnTo>
                  <a:lnTo>
                    <a:pt x="344512" y="125730"/>
                  </a:lnTo>
                  <a:lnTo>
                    <a:pt x="347548" y="125730"/>
                  </a:lnTo>
                  <a:lnTo>
                    <a:pt x="344805" y="124460"/>
                  </a:lnTo>
                  <a:lnTo>
                    <a:pt x="348348" y="120650"/>
                  </a:lnTo>
                  <a:lnTo>
                    <a:pt x="349059" y="127000"/>
                  </a:lnTo>
                  <a:lnTo>
                    <a:pt x="352640" y="123190"/>
                  </a:lnTo>
                  <a:lnTo>
                    <a:pt x="351663" y="125730"/>
                  </a:lnTo>
                  <a:lnTo>
                    <a:pt x="353568" y="124460"/>
                  </a:lnTo>
                  <a:lnTo>
                    <a:pt x="359346" y="123190"/>
                  </a:lnTo>
                  <a:lnTo>
                    <a:pt x="360603" y="119380"/>
                  </a:lnTo>
                  <a:lnTo>
                    <a:pt x="361086" y="120650"/>
                  </a:lnTo>
                  <a:lnTo>
                    <a:pt x="361835" y="121920"/>
                  </a:lnTo>
                  <a:lnTo>
                    <a:pt x="366090" y="121920"/>
                  </a:lnTo>
                  <a:lnTo>
                    <a:pt x="368122" y="119380"/>
                  </a:lnTo>
                  <a:lnTo>
                    <a:pt x="371170" y="115570"/>
                  </a:lnTo>
                  <a:lnTo>
                    <a:pt x="375526" y="116840"/>
                  </a:lnTo>
                  <a:lnTo>
                    <a:pt x="375412" y="118110"/>
                  </a:lnTo>
                  <a:lnTo>
                    <a:pt x="376262" y="118110"/>
                  </a:lnTo>
                  <a:lnTo>
                    <a:pt x="376542" y="115570"/>
                  </a:lnTo>
                  <a:lnTo>
                    <a:pt x="377964" y="116840"/>
                  </a:lnTo>
                  <a:lnTo>
                    <a:pt x="377837" y="118110"/>
                  </a:lnTo>
                  <a:lnTo>
                    <a:pt x="378282" y="118110"/>
                  </a:lnTo>
                  <a:lnTo>
                    <a:pt x="380288" y="115570"/>
                  </a:lnTo>
                  <a:lnTo>
                    <a:pt x="381673" y="115570"/>
                  </a:lnTo>
                  <a:lnTo>
                    <a:pt x="380911" y="116840"/>
                  </a:lnTo>
                  <a:lnTo>
                    <a:pt x="386118" y="116840"/>
                  </a:lnTo>
                  <a:lnTo>
                    <a:pt x="386486" y="115570"/>
                  </a:lnTo>
                  <a:lnTo>
                    <a:pt x="387591" y="111760"/>
                  </a:lnTo>
                  <a:close/>
                </a:path>
                <a:path w="619759" h="162560">
                  <a:moveTo>
                    <a:pt x="409295" y="90170"/>
                  </a:moveTo>
                  <a:close/>
                </a:path>
                <a:path w="619759" h="162560">
                  <a:moveTo>
                    <a:pt x="409651" y="90170"/>
                  </a:moveTo>
                  <a:lnTo>
                    <a:pt x="409524" y="88900"/>
                  </a:lnTo>
                  <a:lnTo>
                    <a:pt x="409295" y="90170"/>
                  </a:lnTo>
                  <a:lnTo>
                    <a:pt x="409651" y="90170"/>
                  </a:lnTo>
                  <a:close/>
                </a:path>
                <a:path w="619759" h="162560">
                  <a:moveTo>
                    <a:pt x="412953" y="91935"/>
                  </a:moveTo>
                  <a:lnTo>
                    <a:pt x="412127" y="90170"/>
                  </a:lnTo>
                  <a:lnTo>
                    <a:pt x="411695" y="92710"/>
                  </a:lnTo>
                  <a:lnTo>
                    <a:pt x="412953" y="91935"/>
                  </a:lnTo>
                  <a:close/>
                </a:path>
                <a:path w="619759" h="162560">
                  <a:moveTo>
                    <a:pt x="413753" y="91440"/>
                  </a:moveTo>
                  <a:lnTo>
                    <a:pt x="412953" y="91935"/>
                  </a:lnTo>
                  <a:lnTo>
                    <a:pt x="413232" y="92519"/>
                  </a:lnTo>
                  <a:lnTo>
                    <a:pt x="413753" y="91440"/>
                  </a:lnTo>
                  <a:close/>
                </a:path>
                <a:path w="619759" h="162560">
                  <a:moveTo>
                    <a:pt x="433832" y="83820"/>
                  </a:moveTo>
                  <a:lnTo>
                    <a:pt x="433222" y="83820"/>
                  </a:lnTo>
                  <a:lnTo>
                    <a:pt x="433336" y="84709"/>
                  </a:lnTo>
                  <a:lnTo>
                    <a:pt x="433832" y="83820"/>
                  </a:lnTo>
                  <a:close/>
                </a:path>
                <a:path w="619759" h="162560">
                  <a:moveTo>
                    <a:pt x="434555" y="82550"/>
                  </a:moveTo>
                  <a:lnTo>
                    <a:pt x="433832" y="83820"/>
                  </a:lnTo>
                  <a:lnTo>
                    <a:pt x="434022" y="83820"/>
                  </a:lnTo>
                  <a:lnTo>
                    <a:pt x="434555" y="82550"/>
                  </a:lnTo>
                  <a:close/>
                </a:path>
                <a:path w="619759" h="162560">
                  <a:moveTo>
                    <a:pt x="446824" y="97790"/>
                  </a:moveTo>
                  <a:lnTo>
                    <a:pt x="392887" y="97790"/>
                  </a:lnTo>
                  <a:lnTo>
                    <a:pt x="390017" y="97790"/>
                  </a:lnTo>
                  <a:lnTo>
                    <a:pt x="383438" y="97790"/>
                  </a:lnTo>
                  <a:lnTo>
                    <a:pt x="381419" y="99060"/>
                  </a:lnTo>
                  <a:lnTo>
                    <a:pt x="381850" y="99060"/>
                  </a:lnTo>
                  <a:lnTo>
                    <a:pt x="383197" y="99060"/>
                  </a:lnTo>
                  <a:lnTo>
                    <a:pt x="382473" y="101600"/>
                  </a:lnTo>
                  <a:lnTo>
                    <a:pt x="382168" y="100330"/>
                  </a:lnTo>
                  <a:lnTo>
                    <a:pt x="381850" y="99060"/>
                  </a:lnTo>
                  <a:lnTo>
                    <a:pt x="378650" y="100330"/>
                  </a:lnTo>
                  <a:lnTo>
                    <a:pt x="380009" y="99060"/>
                  </a:lnTo>
                  <a:lnTo>
                    <a:pt x="376174" y="99060"/>
                  </a:lnTo>
                  <a:lnTo>
                    <a:pt x="375094" y="100330"/>
                  </a:lnTo>
                  <a:lnTo>
                    <a:pt x="370497" y="102870"/>
                  </a:lnTo>
                  <a:lnTo>
                    <a:pt x="371881" y="102870"/>
                  </a:lnTo>
                  <a:lnTo>
                    <a:pt x="371716" y="104140"/>
                  </a:lnTo>
                  <a:lnTo>
                    <a:pt x="369493" y="104140"/>
                  </a:lnTo>
                  <a:lnTo>
                    <a:pt x="369417" y="103022"/>
                  </a:lnTo>
                  <a:lnTo>
                    <a:pt x="364642" y="106680"/>
                  </a:lnTo>
                  <a:lnTo>
                    <a:pt x="362826" y="105410"/>
                  </a:lnTo>
                  <a:lnTo>
                    <a:pt x="355549" y="100330"/>
                  </a:lnTo>
                  <a:lnTo>
                    <a:pt x="351980" y="105410"/>
                  </a:lnTo>
                  <a:lnTo>
                    <a:pt x="352196" y="104140"/>
                  </a:lnTo>
                  <a:lnTo>
                    <a:pt x="348018" y="107950"/>
                  </a:lnTo>
                  <a:lnTo>
                    <a:pt x="345808" y="107950"/>
                  </a:lnTo>
                  <a:lnTo>
                    <a:pt x="348996" y="105410"/>
                  </a:lnTo>
                  <a:lnTo>
                    <a:pt x="347179" y="105410"/>
                  </a:lnTo>
                  <a:lnTo>
                    <a:pt x="342836" y="109220"/>
                  </a:lnTo>
                  <a:lnTo>
                    <a:pt x="339204" y="106680"/>
                  </a:lnTo>
                  <a:lnTo>
                    <a:pt x="335521" y="109220"/>
                  </a:lnTo>
                  <a:lnTo>
                    <a:pt x="331254" y="104140"/>
                  </a:lnTo>
                  <a:lnTo>
                    <a:pt x="325107" y="110858"/>
                  </a:lnTo>
                  <a:lnTo>
                    <a:pt x="390334" y="110858"/>
                  </a:lnTo>
                  <a:lnTo>
                    <a:pt x="391426" y="110490"/>
                  </a:lnTo>
                  <a:lnTo>
                    <a:pt x="392214" y="113030"/>
                  </a:lnTo>
                  <a:lnTo>
                    <a:pt x="398284" y="114300"/>
                  </a:lnTo>
                  <a:lnTo>
                    <a:pt x="404050" y="113030"/>
                  </a:lnTo>
                  <a:lnTo>
                    <a:pt x="406146" y="110490"/>
                  </a:lnTo>
                  <a:lnTo>
                    <a:pt x="407187" y="109220"/>
                  </a:lnTo>
                  <a:lnTo>
                    <a:pt x="409600" y="107950"/>
                  </a:lnTo>
                  <a:lnTo>
                    <a:pt x="412013" y="106680"/>
                  </a:lnTo>
                  <a:lnTo>
                    <a:pt x="416204" y="109220"/>
                  </a:lnTo>
                  <a:lnTo>
                    <a:pt x="423214" y="105410"/>
                  </a:lnTo>
                  <a:lnTo>
                    <a:pt x="427964" y="105410"/>
                  </a:lnTo>
                  <a:lnTo>
                    <a:pt x="428142" y="104140"/>
                  </a:lnTo>
                  <a:lnTo>
                    <a:pt x="428320" y="102870"/>
                  </a:lnTo>
                  <a:lnTo>
                    <a:pt x="429145" y="101600"/>
                  </a:lnTo>
                  <a:lnTo>
                    <a:pt x="430530" y="102870"/>
                  </a:lnTo>
                  <a:lnTo>
                    <a:pt x="431800" y="99060"/>
                  </a:lnTo>
                  <a:lnTo>
                    <a:pt x="432485" y="101600"/>
                  </a:lnTo>
                  <a:lnTo>
                    <a:pt x="432041" y="101600"/>
                  </a:lnTo>
                  <a:lnTo>
                    <a:pt x="433793" y="104140"/>
                  </a:lnTo>
                  <a:lnTo>
                    <a:pt x="436054" y="102870"/>
                  </a:lnTo>
                  <a:lnTo>
                    <a:pt x="437997" y="102870"/>
                  </a:lnTo>
                  <a:lnTo>
                    <a:pt x="437159" y="99060"/>
                  </a:lnTo>
                  <a:lnTo>
                    <a:pt x="440118" y="100736"/>
                  </a:lnTo>
                  <a:lnTo>
                    <a:pt x="439712" y="101333"/>
                  </a:lnTo>
                  <a:lnTo>
                    <a:pt x="440359" y="100863"/>
                  </a:lnTo>
                  <a:lnTo>
                    <a:pt x="443953" y="102870"/>
                  </a:lnTo>
                  <a:lnTo>
                    <a:pt x="446824" y="97790"/>
                  </a:lnTo>
                  <a:close/>
                </a:path>
                <a:path w="619759" h="162560">
                  <a:moveTo>
                    <a:pt x="447611" y="78181"/>
                  </a:moveTo>
                  <a:lnTo>
                    <a:pt x="447179" y="78270"/>
                  </a:lnTo>
                  <a:lnTo>
                    <a:pt x="447344" y="78765"/>
                  </a:lnTo>
                  <a:lnTo>
                    <a:pt x="447611" y="78181"/>
                  </a:lnTo>
                  <a:close/>
                </a:path>
                <a:path w="619759" h="162560">
                  <a:moveTo>
                    <a:pt x="480885" y="71120"/>
                  </a:moveTo>
                  <a:lnTo>
                    <a:pt x="480580" y="71120"/>
                  </a:lnTo>
                  <a:lnTo>
                    <a:pt x="480885" y="71120"/>
                  </a:lnTo>
                  <a:close/>
                </a:path>
                <a:path w="619759" h="162560">
                  <a:moveTo>
                    <a:pt x="497116" y="76200"/>
                  </a:moveTo>
                  <a:lnTo>
                    <a:pt x="469353" y="76200"/>
                  </a:lnTo>
                  <a:lnTo>
                    <a:pt x="463956" y="76200"/>
                  </a:lnTo>
                  <a:lnTo>
                    <a:pt x="464058" y="77470"/>
                  </a:lnTo>
                  <a:lnTo>
                    <a:pt x="457733" y="74930"/>
                  </a:lnTo>
                  <a:lnTo>
                    <a:pt x="458800" y="78740"/>
                  </a:lnTo>
                  <a:lnTo>
                    <a:pt x="454825" y="78740"/>
                  </a:lnTo>
                  <a:lnTo>
                    <a:pt x="455510" y="77470"/>
                  </a:lnTo>
                  <a:lnTo>
                    <a:pt x="449173" y="77470"/>
                  </a:lnTo>
                  <a:lnTo>
                    <a:pt x="449491" y="80010"/>
                  </a:lnTo>
                  <a:lnTo>
                    <a:pt x="448106" y="81280"/>
                  </a:lnTo>
                  <a:lnTo>
                    <a:pt x="447344" y="80010"/>
                  </a:lnTo>
                  <a:lnTo>
                    <a:pt x="446036" y="82550"/>
                  </a:lnTo>
                  <a:lnTo>
                    <a:pt x="444093" y="80010"/>
                  </a:lnTo>
                  <a:lnTo>
                    <a:pt x="442861" y="81280"/>
                  </a:lnTo>
                  <a:lnTo>
                    <a:pt x="444373" y="81280"/>
                  </a:lnTo>
                  <a:lnTo>
                    <a:pt x="444500" y="82550"/>
                  </a:lnTo>
                  <a:lnTo>
                    <a:pt x="442607" y="83820"/>
                  </a:lnTo>
                  <a:lnTo>
                    <a:pt x="438531" y="82550"/>
                  </a:lnTo>
                  <a:lnTo>
                    <a:pt x="438124" y="81280"/>
                  </a:lnTo>
                  <a:lnTo>
                    <a:pt x="433387" y="85090"/>
                  </a:lnTo>
                  <a:lnTo>
                    <a:pt x="433336" y="84709"/>
                  </a:lnTo>
                  <a:lnTo>
                    <a:pt x="432396" y="86360"/>
                  </a:lnTo>
                  <a:lnTo>
                    <a:pt x="432587" y="85090"/>
                  </a:lnTo>
                  <a:lnTo>
                    <a:pt x="433324" y="80010"/>
                  </a:lnTo>
                  <a:lnTo>
                    <a:pt x="431355" y="83820"/>
                  </a:lnTo>
                  <a:lnTo>
                    <a:pt x="431850" y="83820"/>
                  </a:lnTo>
                  <a:lnTo>
                    <a:pt x="431647" y="84709"/>
                  </a:lnTo>
                  <a:lnTo>
                    <a:pt x="431647" y="85090"/>
                  </a:lnTo>
                  <a:lnTo>
                    <a:pt x="429933" y="83820"/>
                  </a:lnTo>
                  <a:lnTo>
                    <a:pt x="426974" y="85090"/>
                  </a:lnTo>
                  <a:lnTo>
                    <a:pt x="424954" y="86360"/>
                  </a:lnTo>
                  <a:lnTo>
                    <a:pt x="424916" y="85090"/>
                  </a:lnTo>
                  <a:lnTo>
                    <a:pt x="420865" y="85090"/>
                  </a:lnTo>
                  <a:lnTo>
                    <a:pt x="416814" y="87630"/>
                  </a:lnTo>
                  <a:lnTo>
                    <a:pt x="412381" y="88900"/>
                  </a:lnTo>
                  <a:lnTo>
                    <a:pt x="414172" y="88900"/>
                  </a:lnTo>
                  <a:lnTo>
                    <a:pt x="414540" y="92710"/>
                  </a:lnTo>
                  <a:lnTo>
                    <a:pt x="413321" y="92710"/>
                  </a:lnTo>
                  <a:lnTo>
                    <a:pt x="413232" y="92519"/>
                  </a:lnTo>
                  <a:lnTo>
                    <a:pt x="412508" y="93980"/>
                  </a:lnTo>
                  <a:lnTo>
                    <a:pt x="410768" y="93980"/>
                  </a:lnTo>
                  <a:lnTo>
                    <a:pt x="410654" y="91440"/>
                  </a:lnTo>
                  <a:lnTo>
                    <a:pt x="411391" y="90170"/>
                  </a:lnTo>
                  <a:lnTo>
                    <a:pt x="409587" y="91440"/>
                  </a:lnTo>
                  <a:lnTo>
                    <a:pt x="409282" y="90246"/>
                  </a:lnTo>
                  <a:lnTo>
                    <a:pt x="409079" y="91440"/>
                  </a:lnTo>
                  <a:lnTo>
                    <a:pt x="405371" y="87630"/>
                  </a:lnTo>
                  <a:lnTo>
                    <a:pt x="404850" y="90170"/>
                  </a:lnTo>
                  <a:lnTo>
                    <a:pt x="404558" y="90170"/>
                  </a:lnTo>
                  <a:lnTo>
                    <a:pt x="400062" y="91440"/>
                  </a:lnTo>
                  <a:lnTo>
                    <a:pt x="398246" y="92710"/>
                  </a:lnTo>
                  <a:lnTo>
                    <a:pt x="394627" y="93980"/>
                  </a:lnTo>
                  <a:lnTo>
                    <a:pt x="395097" y="95250"/>
                  </a:lnTo>
                  <a:lnTo>
                    <a:pt x="393534" y="95250"/>
                  </a:lnTo>
                  <a:lnTo>
                    <a:pt x="393204" y="96520"/>
                  </a:lnTo>
                  <a:lnTo>
                    <a:pt x="447535" y="96520"/>
                  </a:lnTo>
                  <a:lnTo>
                    <a:pt x="448983" y="93980"/>
                  </a:lnTo>
                  <a:lnTo>
                    <a:pt x="449694" y="92710"/>
                  </a:lnTo>
                  <a:lnTo>
                    <a:pt x="453974" y="96520"/>
                  </a:lnTo>
                  <a:lnTo>
                    <a:pt x="454863" y="95250"/>
                  </a:lnTo>
                  <a:lnTo>
                    <a:pt x="456374" y="95250"/>
                  </a:lnTo>
                  <a:lnTo>
                    <a:pt x="457250" y="93980"/>
                  </a:lnTo>
                  <a:lnTo>
                    <a:pt x="457860" y="95250"/>
                  </a:lnTo>
                  <a:lnTo>
                    <a:pt x="463130" y="93980"/>
                  </a:lnTo>
                  <a:lnTo>
                    <a:pt x="467093" y="92710"/>
                  </a:lnTo>
                  <a:lnTo>
                    <a:pt x="466750" y="93980"/>
                  </a:lnTo>
                  <a:lnTo>
                    <a:pt x="469150" y="93980"/>
                  </a:lnTo>
                  <a:lnTo>
                    <a:pt x="467677" y="87630"/>
                  </a:lnTo>
                  <a:lnTo>
                    <a:pt x="469773" y="86360"/>
                  </a:lnTo>
                  <a:lnTo>
                    <a:pt x="471474" y="88900"/>
                  </a:lnTo>
                  <a:lnTo>
                    <a:pt x="475526" y="87630"/>
                  </a:lnTo>
                  <a:lnTo>
                    <a:pt x="480580" y="88900"/>
                  </a:lnTo>
                  <a:lnTo>
                    <a:pt x="481558" y="87630"/>
                  </a:lnTo>
                  <a:lnTo>
                    <a:pt x="483501" y="85090"/>
                  </a:lnTo>
                  <a:lnTo>
                    <a:pt x="483806" y="86360"/>
                  </a:lnTo>
                  <a:lnTo>
                    <a:pt x="491274" y="86360"/>
                  </a:lnTo>
                  <a:lnTo>
                    <a:pt x="490347" y="84785"/>
                  </a:lnTo>
                  <a:lnTo>
                    <a:pt x="493242" y="81280"/>
                  </a:lnTo>
                  <a:lnTo>
                    <a:pt x="494944" y="78740"/>
                  </a:lnTo>
                  <a:lnTo>
                    <a:pt x="495376" y="81280"/>
                  </a:lnTo>
                  <a:lnTo>
                    <a:pt x="496201" y="77470"/>
                  </a:lnTo>
                  <a:lnTo>
                    <a:pt x="495985" y="77470"/>
                  </a:lnTo>
                  <a:lnTo>
                    <a:pt x="497116" y="76200"/>
                  </a:lnTo>
                  <a:close/>
                </a:path>
                <a:path w="619759" h="162560">
                  <a:moveTo>
                    <a:pt x="497814" y="59690"/>
                  </a:moveTo>
                  <a:lnTo>
                    <a:pt x="495719" y="59690"/>
                  </a:lnTo>
                  <a:lnTo>
                    <a:pt x="497611" y="60642"/>
                  </a:lnTo>
                  <a:lnTo>
                    <a:pt x="497814" y="59690"/>
                  </a:lnTo>
                  <a:close/>
                </a:path>
                <a:path w="619759" h="162560">
                  <a:moveTo>
                    <a:pt x="498246" y="60960"/>
                  </a:moveTo>
                  <a:lnTo>
                    <a:pt x="497611" y="60642"/>
                  </a:lnTo>
                  <a:lnTo>
                    <a:pt x="497535" y="60960"/>
                  </a:lnTo>
                  <a:lnTo>
                    <a:pt x="498246" y="60960"/>
                  </a:lnTo>
                  <a:close/>
                </a:path>
                <a:path w="619759" h="162560">
                  <a:moveTo>
                    <a:pt x="503872" y="72390"/>
                  </a:moveTo>
                  <a:lnTo>
                    <a:pt x="483704" y="72390"/>
                  </a:lnTo>
                  <a:lnTo>
                    <a:pt x="474967" y="72390"/>
                  </a:lnTo>
                  <a:lnTo>
                    <a:pt x="471220" y="74930"/>
                  </a:lnTo>
                  <a:lnTo>
                    <a:pt x="498944" y="74930"/>
                  </a:lnTo>
                  <a:lnTo>
                    <a:pt x="499389" y="76200"/>
                  </a:lnTo>
                  <a:lnTo>
                    <a:pt x="500811" y="76200"/>
                  </a:lnTo>
                  <a:lnTo>
                    <a:pt x="500011" y="74930"/>
                  </a:lnTo>
                  <a:lnTo>
                    <a:pt x="499211" y="73660"/>
                  </a:lnTo>
                  <a:lnTo>
                    <a:pt x="502056" y="73660"/>
                  </a:lnTo>
                  <a:lnTo>
                    <a:pt x="501662" y="76200"/>
                  </a:lnTo>
                  <a:lnTo>
                    <a:pt x="503783" y="74930"/>
                  </a:lnTo>
                  <a:lnTo>
                    <a:pt x="503339" y="74930"/>
                  </a:lnTo>
                  <a:lnTo>
                    <a:pt x="503605" y="73660"/>
                  </a:lnTo>
                  <a:lnTo>
                    <a:pt x="503872" y="72390"/>
                  </a:lnTo>
                  <a:close/>
                </a:path>
                <a:path w="619759" h="162560">
                  <a:moveTo>
                    <a:pt x="526389" y="68580"/>
                  </a:moveTo>
                  <a:lnTo>
                    <a:pt x="525881" y="67881"/>
                  </a:lnTo>
                  <a:lnTo>
                    <a:pt x="526034" y="68580"/>
                  </a:lnTo>
                  <a:lnTo>
                    <a:pt x="526389" y="68580"/>
                  </a:lnTo>
                  <a:close/>
                </a:path>
                <a:path w="619759" h="162560">
                  <a:moveTo>
                    <a:pt x="526465" y="68541"/>
                  </a:moveTo>
                  <a:close/>
                </a:path>
                <a:path w="619759" h="162560">
                  <a:moveTo>
                    <a:pt x="527405" y="63754"/>
                  </a:moveTo>
                  <a:lnTo>
                    <a:pt x="527189" y="63652"/>
                  </a:lnTo>
                  <a:lnTo>
                    <a:pt x="526973" y="63576"/>
                  </a:lnTo>
                  <a:lnTo>
                    <a:pt x="526796" y="63500"/>
                  </a:lnTo>
                  <a:lnTo>
                    <a:pt x="526821" y="64223"/>
                  </a:lnTo>
                  <a:lnTo>
                    <a:pt x="527189" y="64008"/>
                  </a:lnTo>
                  <a:lnTo>
                    <a:pt x="527291" y="63817"/>
                  </a:lnTo>
                  <a:close/>
                </a:path>
                <a:path w="619759" h="162560">
                  <a:moveTo>
                    <a:pt x="528205" y="63500"/>
                  </a:moveTo>
                  <a:lnTo>
                    <a:pt x="527964" y="63500"/>
                  </a:lnTo>
                  <a:lnTo>
                    <a:pt x="528167" y="63627"/>
                  </a:lnTo>
                  <a:lnTo>
                    <a:pt x="528205" y="63500"/>
                  </a:lnTo>
                  <a:close/>
                </a:path>
                <a:path w="619759" h="162560">
                  <a:moveTo>
                    <a:pt x="528307" y="49530"/>
                  </a:moveTo>
                  <a:lnTo>
                    <a:pt x="527735" y="48895"/>
                  </a:lnTo>
                  <a:lnTo>
                    <a:pt x="527685" y="49530"/>
                  </a:lnTo>
                  <a:lnTo>
                    <a:pt x="528129" y="49669"/>
                  </a:lnTo>
                  <a:lnTo>
                    <a:pt x="528307" y="49530"/>
                  </a:lnTo>
                  <a:close/>
                </a:path>
                <a:path w="619759" h="162560">
                  <a:moveTo>
                    <a:pt x="529107" y="48260"/>
                  </a:moveTo>
                  <a:lnTo>
                    <a:pt x="526008" y="46990"/>
                  </a:lnTo>
                  <a:lnTo>
                    <a:pt x="527735" y="48895"/>
                  </a:lnTo>
                  <a:lnTo>
                    <a:pt x="527773" y="48260"/>
                  </a:lnTo>
                  <a:lnTo>
                    <a:pt x="529107" y="48260"/>
                  </a:lnTo>
                  <a:close/>
                </a:path>
                <a:path w="619759" h="162560">
                  <a:moveTo>
                    <a:pt x="543090" y="57099"/>
                  </a:moveTo>
                  <a:close/>
                </a:path>
                <a:path w="619759" h="162560">
                  <a:moveTo>
                    <a:pt x="552297" y="40640"/>
                  </a:moveTo>
                  <a:close/>
                </a:path>
                <a:path w="619759" h="162560">
                  <a:moveTo>
                    <a:pt x="564921" y="27940"/>
                  </a:moveTo>
                  <a:lnTo>
                    <a:pt x="563372" y="26670"/>
                  </a:lnTo>
                  <a:lnTo>
                    <a:pt x="564565" y="25400"/>
                  </a:lnTo>
                  <a:lnTo>
                    <a:pt x="562432" y="26670"/>
                  </a:lnTo>
                  <a:lnTo>
                    <a:pt x="564921" y="27940"/>
                  </a:lnTo>
                  <a:close/>
                </a:path>
                <a:path w="619759" h="162560">
                  <a:moveTo>
                    <a:pt x="566547" y="43180"/>
                  </a:moveTo>
                  <a:lnTo>
                    <a:pt x="565594" y="43053"/>
                  </a:lnTo>
                  <a:lnTo>
                    <a:pt x="565289" y="43180"/>
                  </a:lnTo>
                  <a:lnTo>
                    <a:pt x="566547" y="43180"/>
                  </a:lnTo>
                  <a:close/>
                </a:path>
                <a:path w="619759" h="162560">
                  <a:moveTo>
                    <a:pt x="572998" y="25400"/>
                  </a:moveTo>
                  <a:lnTo>
                    <a:pt x="572795" y="25247"/>
                  </a:lnTo>
                  <a:lnTo>
                    <a:pt x="572643" y="25400"/>
                  </a:lnTo>
                  <a:lnTo>
                    <a:pt x="572998" y="25400"/>
                  </a:lnTo>
                  <a:close/>
                </a:path>
                <a:path w="619759" h="162560">
                  <a:moveTo>
                    <a:pt x="575106" y="22860"/>
                  </a:moveTo>
                  <a:lnTo>
                    <a:pt x="573163" y="20320"/>
                  </a:lnTo>
                  <a:lnTo>
                    <a:pt x="574471" y="22860"/>
                  </a:lnTo>
                  <a:lnTo>
                    <a:pt x="571398" y="24130"/>
                  </a:lnTo>
                  <a:lnTo>
                    <a:pt x="572795" y="25247"/>
                  </a:lnTo>
                  <a:lnTo>
                    <a:pt x="575106" y="22860"/>
                  </a:lnTo>
                  <a:close/>
                </a:path>
                <a:path w="619759" h="162560">
                  <a:moveTo>
                    <a:pt x="580351" y="19050"/>
                  </a:moveTo>
                  <a:lnTo>
                    <a:pt x="580034" y="19050"/>
                  </a:lnTo>
                  <a:lnTo>
                    <a:pt x="580047" y="19304"/>
                  </a:lnTo>
                  <a:lnTo>
                    <a:pt x="580351" y="19050"/>
                  </a:lnTo>
                  <a:close/>
                </a:path>
                <a:path w="619759" h="162560">
                  <a:moveTo>
                    <a:pt x="600049" y="6350"/>
                  </a:moveTo>
                  <a:lnTo>
                    <a:pt x="599782" y="6350"/>
                  </a:lnTo>
                  <a:lnTo>
                    <a:pt x="599821" y="6972"/>
                  </a:lnTo>
                  <a:lnTo>
                    <a:pt x="600049" y="6350"/>
                  </a:lnTo>
                  <a:close/>
                </a:path>
                <a:path w="619759" h="162560">
                  <a:moveTo>
                    <a:pt x="601192" y="6972"/>
                  </a:moveTo>
                  <a:lnTo>
                    <a:pt x="600989" y="6350"/>
                  </a:lnTo>
                  <a:lnTo>
                    <a:pt x="600760" y="6972"/>
                  </a:lnTo>
                  <a:lnTo>
                    <a:pt x="601192" y="6972"/>
                  </a:lnTo>
                  <a:close/>
                </a:path>
                <a:path w="619759" h="162560">
                  <a:moveTo>
                    <a:pt x="604189" y="6350"/>
                  </a:moveTo>
                  <a:lnTo>
                    <a:pt x="603161" y="5080"/>
                  </a:lnTo>
                  <a:lnTo>
                    <a:pt x="603605" y="3810"/>
                  </a:lnTo>
                  <a:lnTo>
                    <a:pt x="601738" y="3810"/>
                  </a:lnTo>
                  <a:lnTo>
                    <a:pt x="601624" y="6350"/>
                  </a:lnTo>
                  <a:lnTo>
                    <a:pt x="604189" y="6350"/>
                  </a:lnTo>
                  <a:close/>
                </a:path>
                <a:path w="619759" h="162560">
                  <a:moveTo>
                    <a:pt x="616737" y="6350"/>
                  </a:moveTo>
                  <a:lnTo>
                    <a:pt x="614934" y="3810"/>
                  </a:lnTo>
                  <a:lnTo>
                    <a:pt x="613791" y="0"/>
                  </a:lnTo>
                  <a:lnTo>
                    <a:pt x="609257" y="0"/>
                  </a:lnTo>
                  <a:lnTo>
                    <a:pt x="608304" y="3810"/>
                  </a:lnTo>
                  <a:lnTo>
                    <a:pt x="606628" y="2540"/>
                  </a:lnTo>
                  <a:lnTo>
                    <a:pt x="608406" y="1270"/>
                  </a:lnTo>
                  <a:lnTo>
                    <a:pt x="606437" y="0"/>
                  </a:lnTo>
                  <a:lnTo>
                    <a:pt x="606602" y="2540"/>
                  </a:lnTo>
                  <a:lnTo>
                    <a:pt x="606412" y="3810"/>
                  </a:lnTo>
                  <a:lnTo>
                    <a:pt x="605726" y="2540"/>
                  </a:lnTo>
                  <a:lnTo>
                    <a:pt x="604431" y="2540"/>
                  </a:lnTo>
                  <a:lnTo>
                    <a:pt x="604189" y="6350"/>
                  </a:lnTo>
                  <a:lnTo>
                    <a:pt x="604456" y="6350"/>
                  </a:lnTo>
                  <a:lnTo>
                    <a:pt x="603910" y="6972"/>
                  </a:lnTo>
                  <a:lnTo>
                    <a:pt x="616292" y="6972"/>
                  </a:lnTo>
                  <a:lnTo>
                    <a:pt x="616737" y="6350"/>
                  </a:lnTo>
                  <a:close/>
                </a:path>
                <a:path w="619759" h="162560">
                  <a:moveTo>
                    <a:pt x="619442" y="8890"/>
                  </a:moveTo>
                  <a:lnTo>
                    <a:pt x="616534" y="8890"/>
                  </a:lnTo>
                  <a:lnTo>
                    <a:pt x="615810" y="7620"/>
                  </a:lnTo>
                  <a:lnTo>
                    <a:pt x="603351" y="7620"/>
                  </a:lnTo>
                  <a:lnTo>
                    <a:pt x="601408" y="7620"/>
                  </a:lnTo>
                  <a:lnTo>
                    <a:pt x="600532" y="7620"/>
                  </a:lnTo>
                  <a:lnTo>
                    <a:pt x="599846" y="7620"/>
                  </a:lnTo>
                  <a:lnTo>
                    <a:pt x="599567" y="7620"/>
                  </a:lnTo>
                  <a:lnTo>
                    <a:pt x="597420" y="8890"/>
                  </a:lnTo>
                  <a:lnTo>
                    <a:pt x="597903" y="10160"/>
                  </a:lnTo>
                  <a:lnTo>
                    <a:pt x="595718" y="8890"/>
                  </a:lnTo>
                  <a:lnTo>
                    <a:pt x="594487" y="12700"/>
                  </a:lnTo>
                  <a:lnTo>
                    <a:pt x="592772" y="10160"/>
                  </a:lnTo>
                  <a:lnTo>
                    <a:pt x="592874" y="11430"/>
                  </a:lnTo>
                  <a:lnTo>
                    <a:pt x="592277" y="13970"/>
                  </a:lnTo>
                  <a:lnTo>
                    <a:pt x="591362" y="13970"/>
                  </a:lnTo>
                  <a:lnTo>
                    <a:pt x="591019" y="10160"/>
                  </a:lnTo>
                  <a:lnTo>
                    <a:pt x="587476" y="16510"/>
                  </a:lnTo>
                  <a:lnTo>
                    <a:pt x="585685" y="12700"/>
                  </a:lnTo>
                  <a:lnTo>
                    <a:pt x="586282" y="16510"/>
                  </a:lnTo>
                  <a:lnTo>
                    <a:pt x="581520" y="17780"/>
                  </a:lnTo>
                  <a:lnTo>
                    <a:pt x="580072" y="20320"/>
                  </a:lnTo>
                  <a:lnTo>
                    <a:pt x="580047" y="19304"/>
                  </a:lnTo>
                  <a:lnTo>
                    <a:pt x="578777" y="20320"/>
                  </a:lnTo>
                  <a:lnTo>
                    <a:pt x="577824" y="19050"/>
                  </a:lnTo>
                  <a:lnTo>
                    <a:pt x="576567" y="19050"/>
                  </a:lnTo>
                  <a:lnTo>
                    <a:pt x="577926" y="21590"/>
                  </a:lnTo>
                  <a:lnTo>
                    <a:pt x="576084" y="24130"/>
                  </a:lnTo>
                  <a:lnTo>
                    <a:pt x="575843" y="26670"/>
                  </a:lnTo>
                  <a:lnTo>
                    <a:pt x="572643" y="25400"/>
                  </a:lnTo>
                  <a:lnTo>
                    <a:pt x="571423" y="25400"/>
                  </a:lnTo>
                  <a:lnTo>
                    <a:pt x="569531" y="24130"/>
                  </a:lnTo>
                  <a:lnTo>
                    <a:pt x="571144" y="27940"/>
                  </a:lnTo>
                  <a:lnTo>
                    <a:pt x="568617" y="25400"/>
                  </a:lnTo>
                  <a:lnTo>
                    <a:pt x="568667" y="27940"/>
                  </a:lnTo>
                  <a:lnTo>
                    <a:pt x="565835" y="27940"/>
                  </a:lnTo>
                  <a:lnTo>
                    <a:pt x="566445" y="25400"/>
                  </a:lnTo>
                  <a:lnTo>
                    <a:pt x="564921" y="27940"/>
                  </a:lnTo>
                  <a:lnTo>
                    <a:pt x="565251" y="29210"/>
                  </a:lnTo>
                  <a:lnTo>
                    <a:pt x="563092" y="31750"/>
                  </a:lnTo>
                  <a:lnTo>
                    <a:pt x="563079" y="27940"/>
                  </a:lnTo>
                  <a:lnTo>
                    <a:pt x="561505" y="27940"/>
                  </a:lnTo>
                  <a:lnTo>
                    <a:pt x="560298" y="29210"/>
                  </a:lnTo>
                  <a:lnTo>
                    <a:pt x="560324" y="31750"/>
                  </a:lnTo>
                  <a:lnTo>
                    <a:pt x="559079" y="33020"/>
                  </a:lnTo>
                  <a:lnTo>
                    <a:pt x="558457" y="33020"/>
                  </a:lnTo>
                  <a:lnTo>
                    <a:pt x="558457" y="31750"/>
                  </a:lnTo>
                  <a:lnTo>
                    <a:pt x="557822" y="34290"/>
                  </a:lnTo>
                  <a:lnTo>
                    <a:pt x="553389" y="34290"/>
                  </a:lnTo>
                  <a:lnTo>
                    <a:pt x="552665" y="38100"/>
                  </a:lnTo>
                  <a:lnTo>
                    <a:pt x="553072" y="38100"/>
                  </a:lnTo>
                  <a:lnTo>
                    <a:pt x="553796" y="39370"/>
                  </a:lnTo>
                  <a:lnTo>
                    <a:pt x="554189" y="40640"/>
                  </a:lnTo>
                  <a:lnTo>
                    <a:pt x="553224" y="40640"/>
                  </a:lnTo>
                  <a:lnTo>
                    <a:pt x="553173" y="43180"/>
                  </a:lnTo>
                  <a:lnTo>
                    <a:pt x="551942" y="41910"/>
                  </a:lnTo>
                  <a:lnTo>
                    <a:pt x="552577" y="41910"/>
                  </a:lnTo>
                  <a:lnTo>
                    <a:pt x="552284" y="40678"/>
                  </a:lnTo>
                  <a:lnTo>
                    <a:pt x="551637" y="41910"/>
                  </a:lnTo>
                  <a:lnTo>
                    <a:pt x="550316" y="40373"/>
                  </a:lnTo>
                  <a:lnTo>
                    <a:pt x="550316" y="50800"/>
                  </a:lnTo>
                  <a:lnTo>
                    <a:pt x="548005" y="53759"/>
                  </a:lnTo>
                  <a:lnTo>
                    <a:pt x="547446" y="52070"/>
                  </a:lnTo>
                  <a:lnTo>
                    <a:pt x="550316" y="50800"/>
                  </a:lnTo>
                  <a:lnTo>
                    <a:pt x="550316" y="40373"/>
                  </a:lnTo>
                  <a:lnTo>
                    <a:pt x="550100" y="40678"/>
                  </a:lnTo>
                  <a:lnTo>
                    <a:pt x="548741" y="43180"/>
                  </a:lnTo>
                  <a:lnTo>
                    <a:pt x="546849" y="43180"/>
                  </a:lnTo>
                  <a:lnTo>
                    <a:pt x="545350" y="40640"/>
                  </a:lnTo>
                  <a:lnTo>
                    <a:pt x="550075" y="40640"/>
                  </a:lnTo>
                  <a:lnTo>
                    <a:pt x="546963" y="39370"/>
                  </a:lnTo>
                  <a:lnTo>
                    <a:pt x="549478" y="39370"/>
                  </a:lnTo>
                  <a:lnTo>
                    <a:pt x="550303" y="40347"/>
                  </a:lnTo>
                  <a:lnTo>
                    <a:pt x="550913" y="39370"/>
                  </a:lnTo>
                  <a:lnTo>
                    <a:pt x="549808" y="39370"/>
                  </a:lnTo>
                  <a:lnTo>
                    <a:pt x="546100" y="36830"/>
                  </a:lnTo>
                  <a:lnTo>
                    <a:pt x="551027" y="39204"/>
                  </a:lnTo>
                  <a:lnTo>
                    <a:pt x="550913" y="39370"/>
                  </a:lnTo>
                  <a:lnTo>
                    <a:pt x="551395" y="39370"/>
                  </a:lnTo>
                  <a:lnTo>
                    <a:pt x="552627" y="39370"/>
                  </a:lnTo>
                  <a:lnTo>
                    <a:pt x="551726" y="38100"/>
                  </a:lnTo>
                  <a:lnTo>
                    <a:pt x="551103" y="39077"/>
                  </a:lnTo>
                  <a:lnTo>
                    <a:pt x="548932" y="36830"/>
                  </a:lnTo>
                  <a:lnTo>
                    <a:pt x="547700" y="35560"/>
                  </a:lnTo>
                  <a:lnTo>
                    <a:pt x="544233" y="36830"/>
                  </a:lnTo>
                  <a:lnTo>
                    <a:pt x="544791" y="39370"/>
                  </a:lnTo>
                  <a:lnTo>
                    <a:pt x="541312" y="39370"/>
                  </a:lnTo>
                  <a:lnTo>
                    <a:pt x="541248" y="41910"/>
                  </a:lnTo>
                  <a:lnTo>
                    <a:pt x="542518" y="41910"/>
                  </a:lnTo>
                  <a:lnTo>
                    <a:pt x="542442" y="43180"/>
                  </a:lnTo>
                  <a:lnTo>
                    <a:pt x="539102" y="48260"/>
                  </a:lnTo>
                  <a:lnTo>
                    <a:pt x="536054" y="39370"/>
                  </a:lnTo>
                  <a:lnTo>
                    <a:pt x="534301" y="44450"/>
                  </a:lnTo>
                  <a:lnTo>
                    <a:pt x="534212" y="45720"/>
                  </a:lnTo>
                  <a:lnTo>
                    <a:pt x="535292" y="49530"/>
                  </a:lnTo>
                  <a:lnTo>
                    <a:pt x="532193" y="48260"/>
                  </a:lnTo>
                  <a:lnTo>
                    <a:pt x="531749" y="45720"/>
                  </a:lnTo>
                  <a:lnTo>
                    <a:pt x="528586" y="46990"/>
                  </a:lnTo>
                  <a:lnTo>
                    <a:pt x="531787" y="50800"/>
                  </a:lnTo>
                  <a:lnTo>
                    <a:pt x="528129" y="49669"/>
                  </a:lnTo>
                  <a:lnTo>
                    <a:pt x="526681" y="50800"/>
                  </a:lnTo>
                  <a:lnTo>
                    <a:pt x="525246" y="48260"/>
                  </a:lnTo>
                  <a:lnTo>
                    <a:pt x="522097" y="50800"/>
                  </a:lnTo>
                  <a:lnTo>
                    <a:pt x="519201" y="53340"/>
                  </a:lnTo>
                  <a:lnTo>
                    <a:pt x="518845" y="53606"/>
                  </a:lnTo>
                  <a:lnTo>
                    <a:pt x="518845" y="68580"/>
                  </a:lnTo>
                  <a:lnTo>
                    <a:pt x="516128" y="69850"/>
                  </a:lnTo>
                  <a:lnTo>
                    <a:pt x="514705" y="70675"/>
                  </a:lnTo>
                  <a:lnTo>
                    <a:pt x="514731" y="69850"/>
                  </a:lnTo>
                  <a:lnTo>
                    <a:pt x="514756" y="68580"/>
                  </a:lnTo>
                  <a:lnTo>
                    <a:pt x="514794" y="67310"/>
                  </a:lnTo>
                  <a:lnTo>
                    <a:pt x="517944" y="67310"/>
                  </a:lnTo>
                  <a:lnTo>
                    <a:pt x="518274" y="68580"/>
                  </a:lnTo>
                  <a:lnTo>
                    <a:pt x="518845" y="68580"/>
                  </a:lnTo>
                  <a:lnTo>
                    <a:pt x="518845" y="53606"/>
                  </a:lnTo>
                  <a:lnTo>
                    <a:pt x="517004" y="54927"/>
                  </a:lnTo>
                  <a:lnTo>
                    <a:pt x="517004" y="55880"/>
                  </a:lnTo>
                  <a:lnTo>
                    <a:pt x="515962" y="57150"/>
                  </a:lnTo>
                  <a:lnTo>
                    <a:pt x="517004" y="55880"/>
                  </a:lnTo>
                  <a:lnTo>
                    <a:pt x="517004" y="54927"/>
                  </a:lnTo>
                  <a:lnTo>
                    <a:pt x="515683" y="55880"/>
                  </a:lnTo>
                  <a:lnTo>
                    <a:pt x="515581" y="54610"/>
                  </a:lnTo>
                  <a:lnTo>
                    <a:pt x="515886" y="54610"/>
                  </a:lnTo>
                  <a:lnTo>
                    <a:pt x="514705" y="53340"/>
                  </a:lnTo>
                  <a:lnTo>
                    <a:pt x="514083" y="53924"/>
                  </a:lnTo>
                  <a:lnTo>
                    <a:pt x="514083" y="59690"/>
                  </a:lnTo>
                  <a:lnTo>
                    <a:pt x="513613" y="59690"/>
                  </a:lnTo>
                  <a:lnTo>
                    <a:pt x="513664" y="58420"/>
                  </a:lnTo>
                  <a:lnTo>
                    <a:pt x="513943" y="58420"/>
                  </a:lnTo>
                  <a:lnTo>
                    <a:pt x="514083" y="59690"/>
                  </a:lnTo>
                  <a:lnTo>
                    <a:pt x="514083" y="53924"/>
                  </a:lnTo>
                  <a:lnTo>
                    <a:pt x="510565" y="57150"/>
                  </a:lnTo>
                  <a:lnTo>
                    <a:pt x="504672" y="58420"/>
                  </a:lnTo>
                  <a:lnTo>
                    <a:pt x="499567" y="58420"/>
                  </a:lnTo>
                  <a:lnTo>
                    <a:pt x="498665" y="60960"/>
                  </a:lnTo>
                  <a:lnTo>
                    <a:pt x="498246" y="60960"/>
                  </a:lnTo>
                  <a:lnTo>
                    <a:pt x="497713" y="62230"/>
                  </a:lnTo>
                  <a:lnTo>
                    <a:pt x="496747" y="63500"/>
                  </a:lnTo>
                  <a:lnTo>
                    <a:pt x="495896" y="62230"/>
                  </a:lnTo>
                  <a:lnTo>
                    <a:pt x="496277" y="60960"/>
                  </a:lnTo>
                  <a:lnTo>
                    <a:pt x="493725" y="63627"/>
                  </a:lnTo>
                  <a:lnTo>
                    <a:pt x="488797" y="68580"/>
                  </a:lnTo>
                  <a:lnTo>
                    <a:pt x="484606" y="67310"/>
                  </a:lnTo>
                  <a:lnTo>
                    <a:pt x="485013" y="66040"/>
                  </a:lnTo>
                  <a:lnTo>
                    <a:pt x="482117" y="67310"/>
                  </a:lnTo>
                  <a:lnTo>
                    <a:pt x="483323" y="71170"/>
                  </a:lnTo>
                  <a:lnTo>
                    <a:pt x="504825" y="71170"/>
                  </a:lnTo>
                  <a:lnTo>
                    <a:pt x="507961" y="71120"/>
                  </a:lnTo>
                  <a:lnTo>
                    <a:pt x="508977" y="72390"/>
                  </a:lnTo>
                  <a:lnTo>
                    <a:pt x="508800" y="71120"/>
                  </a:lnTo>
                  <a:lnTo>
                    <a:pt x="509308" y="69850"/>
                  </a:lnTo>
                  <a:lnTo>
                    <a:pt x="511149" y="69850"/>
                  </a:lnTo>
                  <a:lnTo>
                    <a:pt x="510755" y="71120"/>
                  </a:lnTo>
                  <a:lnTo>
                    <a:pt x="513930" y="71120"/>
                  </a:lnTo>
                  <a:lnTo>
                    <a:pt x="514070" y="69850"/>
                  </a:lnTo>
                  <a:lnTo>
                    <a:pt x="514375" y="70866"/>
                  </a:lnTo>
                  <a:lnTo>
                    <a:pt x="513930" y="71120"/>
                  </a:lnTo>
                  <a:lnTo>
                    <a:pt x="514451" y="71120"/>
                  </a:lnTo>
                  <a:lnTo>
                    <a:pt x="514832" y="72390"/>
                  </a:lnTo>
                  <a:lnTo>
                    <a:pt x="517144" y="71120"/>
                  </a:lnTo>
                  <a:lnTo>
                    <a:pt x="516483" y="74930"/>
                  </a:lnTo>
                  <a:lnTo>
                    <a:pt x="517664" y="72390"/>
                  </a:lnTo>
                  <a:lnTo>
                    <a:pt x="519353" y="68580"/>
                  </a:lnTo>
                  <a:lnTo>
                    <a:pt x="524814" y="68580"/>
                  </a:lnTo>
                  <a:lnTo>
                    <a:pt x="525475" y="67310"/>
                  </a:lnTo>
                  <a:lnTo>
                    <a:pt x="525881" y="67881"/>
                  </a:lnTo>
                  <a:lnTo>
                    <a:pt x="525754" y="67310"/>
                  </a:lnTo>
                  <a:lnTo>
                    <a:pt x="526923" y="67310"/>
                  </a:lnTo>
                  <a:lnTo>
                    <a:pt x="526884" y="66040"/>
                  </a:lnTo>
                  <a:lnTo>
                    <a:pt x="526986" y="67310"/>
                  </a:lnTo>
                  <a:lnTo>
                    <a:pt x="526465" y="68541"/>
                  </a:lnTo>
                  <a:lnTo>
                    <a:pt x="528332" y="67310"/>
                  </a:lnTo>
                  <a:lnTo>
                    <a:pt x="529437" y="67310"/>
                  </a:lnTo>
                  <a:lnTo>
                    <a:pt x="528485" y="64770"/>
                  </a:lnTo>
                  <a:lnTo>
                    <a:pt x="530034" y="64770"/>
                  </a:lnTo>
                  <a:lnTo>
                    <a:pt x="528167" y="63627"/>
                  </a:lnTo>
                  <a:lnTo>
                    <a:pt x="527862" y="64770"/>
                  </a:lnTo>
                  <a:lnTo>
                    <a:pt x="526821" y="64770"/>
                  </a:lnTo>
                  <a:lnTo>
                    <a:pt x="524192" y="66040"/>
                  </a:lnTo>
                  <a:lnTo>
                    <a:pt x="524598" y="64770"/>
                  </a:lnTo>
                  <a:lnTo>
                    <a:pt x="525094" y="63500"/>
                  </a:lnTo>
                  <a:lnTo>
                    <a:pt x="526796" y="63500"/>
                  </a:lnTo>
                  <a:lnTo>
                    <a:pt x="526808" y="60960"/>
                  </a:lnTo>
                  <a:lnTo>
                    <a:pt x="529577" y="62230"/>
                  </a:lnTo>
                  <a:lnTo>
                    <a:pt x="533107" y="62230"/>
                  </a:lnTo>
                  <a:lnTo>
                    <a:pt x="534276" y="63500"/>
                  </a:lnTo>
                  <a:lnTo>
                    <a:pt x="537133" y="60960"/>
                  </a:lnTo>
                  <a:lnTo>
                    <a:pt x="541629" y="59690"/>
                  </a:lnTo>
                  <a:lnTo>
                    <a:pt x="541756" y="57150"/>
                  </a:lnTo>
                  <a:lnTo>
                    <a:pt x="541896" y="54610"/>
                  </a:lnTo>
                  <a:lnTo>
                    <a:pt x="542582" y="54610"/>
                  </a:lnTo>
                  <a:lnTo>
                    <a:pt x="543445" y="55880"/>
                  </a:lnTo>
                  <a:lnTo>
                    <a:pt x="543725" y="55880"/>
                  </a:lnTo>
                  <a:lnTo>
                    <a:pt x="543090" y="57099"/>
                  </a:lnTo>
                  <a:lnTo>
                    <a:pt x="544410" y="55880"/>
                  </a:lnTo>
                  <a:lnTo>
                    <a:pt x="548284" y="54610"/>
                  </a:lnTo>
                  <a:lnTo>
                    <a:pt x="548068" y="53975"/>
                  </a:lnTo>
                  <a:lnTo>
                    <a:pt x="550278" y="52070"/>
                  </a:lnTo>
                  <a:lnTo>
                    <a:pt x="550240" y="53340"/>
                  </a:lnTo>
                  <a:lnTo>
                    <a:pt x="558546" y="54610"/>
                  </a:lnTo>
                  <a:lnTo>
                    <a:pt x="558253" y="52070"/>
                  </a:lnTo>
                  <a:lnTo>
                    <a:pt x="557961" y="49530"/>
                  </a:lnTo>
                  <a:lnTo>
                    <a:pt x="557809" y="48260"/>
                  </a:lnTo>
                  <a:lnTo>
                    <a:pt x="557225" y="43180"/>
                  </a:lnTo>
                  <a:lnTo>
                    <a:pt x="557085" y="41910"/>
                  </a:lnTo>
                  <a:lnTo>
                    <a:pt x="565594" y="43053"/>
                  </a:lnTo>
                  <a:lnTo>
                    <a:pt x="568363" y="41910"/>
                  </a:lnTo>
                  <a:lnTo>
                    <a:pt x="571436" y="40640"/>
                  </a:lnTo>
                  <a:lnTo>
                    <a:pt x="577037" y="36830"/>
                  </a:lnTo>
                  <a:lnTo>
                    <a:pt x="582777" y="33020"/>
                  </a:lnTo>
                  <a:lnTo>
                    <a:pt x="586054" y="31750"/>
                  </a:lnTo>
                  <a:lnTo>
                    <a:pt x="589330" y="30480"/>
                  </a:lnTo>
                  <a:lnTo>
                    <a:pt x="591896" y="30480"/>
                  </a:lnTo>
                  <a:lnTo>
                    <a:pt x="591197" y="27940"/>
                  </a:lnTo>
                  <a:lnTo>
                    <a:pt x="591769" y="26670"/>
                  </a:lnTo>
                  <a:lnTo>
                    <a:pt x="593420" y="27940"/>
                  </a:lnTo>
                  <a:lnTo>
                    <a:pt x="594156" y="24130"/>
                  </a:lnTo>
                  <a:lnTo>
                    <a:pt x="596138" y="20320"/>
                  </a:lnTo>
                  <a:lnTo>
                    <a:pt x="602462" y="25400"/>
                  </a:lnTo>
                  <a:lnTo>
                    <a:pt x="604329" y="20320"/>
                  </a:lnTo>
                  <a:lnTo>
                    <a:pt x="602983" y="19050"/>
                  </a:lnTo>
                  <a:lnTo>
                    <a:pt x="604520" y="17780"/>
                  </a:lnTo>
                  <a:lnTo>
                    <a:pt x="605675" y="16510"/>
                  </a:lnTo>
                  <a:lnTo>
                    <a:pt x="606844" y="15240"/>
                  </a:lnTo>
                  <a:lnTo>
                    <a:pt x="607593" y="16510"/>
                  </a:lnTo>
                  <a:lnTo>
                    <a:pt x="607161" y="15240"/>
                  </a:lnTo>
                  <a:lnTo>
                    <a:pt x="608152" y="15240"/>
                  </a:lnTo>
                  <a:lnTo>
                    <a:pt x="608863" y="16510"/>
                  </a:lnTo>
                  <a:lnTo>
                    <a:pt x="609612" y="15240"/>
                  </a:lnTo>
                  <a:lnTo>
                    <a:pt x="610349" y="13970"/>
                  </a:lnTo>
                  <a:lnTo>
                    <a:pt x="611098" y="12700"/>
                  </a:lnTo>
                  <a:lnTo>
                    <a:pt x="614210" y="11430"/>
                  </a:lnTo>
                  <a:lnTo>
                    <a:pt x="613371" y="16510"/>
                  </a:lnTo>
                  <a:lnTo>
                    <a:pt x="617372" y="13970"/>
                  </a:lnTo>
                  <a:lnTo>
                    <a:pt x="618553" y="12700"/>
                  </a:lnTo>
                  <a:lnTo>
                    <a:pt x="618845" y="11430"/>
                  </a:lnTo>
                  <a:lnTo>
                    <a:pt x="619137" y="10160"/>
                  </a:lnTo>
                  <a:lnTo>
                    <a:pt x="619442" y="889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11989575" y="7438904"/>
              <a:ext cx="4864100" cy="410209"/>
            </a:xfrm>
            <a:custGeom>
              <a:avLst/>
              <a:gdLst/>
              <a:ahLst/>
              <a:cxnLst/>
              <a:rect l="l" t="t" r="r" b="b"/>
              <a:pathLst>
                <a:path w="4864100" h="410209">
                  <a:moveTo>
                    <a:pt x="6591" y="178638"/>
                  </a:moveTo>
                  <a:lnTo>
                    <a:pt x="2870" y="177571"/>
                  </a:lnTo>
                  <a:lnTo>
                    <a:pt x="1866" y="177342"/>
                  </a:lnTo>
                  <a:lnTo>
                    <a:pt x="1282" y="177304"/>
                  </a:lnTo>
                  <a:lnTo>
                    <a:pt x="0" y="176936"/>
                  </a:lnTo>
                  <a:lnTo>
                    <a:pt x="3898" y="178790"/>
                  </a:lnTo>
                  <a:lnTo>
                    <a:pt x="5753" y="178663"/>
                  </a:lnTo>
                  <a:lnTo>
                    <a:pt x="6591" y="178638"/>
                  </a:lnTo>
                  <a:close/>
                </a:path>
                <a:path w="4864100" h="410209">
                  <a:moveTo>
                    <a:pt x="714362" y="360794"/>
                  </a:moveTo>
                  <a:lnTo>
                    <a:pt x="710336" y="360743"/>
                  </a:lnTo>
                  <a:lnTo>
                    <a:pt x="714298" y="361530"/>
                  </a:lnTo>
                  <a:lnTo>
                    <a:pt x="714362" y="360794"/>
                  </a:lnTo>
                  <a:close/>
                </a:path>
                <a:path w="4864100" h="410209">
                  <a:moveTo>
                    <a:pt x="846582" y="354711"/>
                  </a:moveTo>
                  <a:lnTo>
                    <a:pt x="829462" y="352945"/>
                  </a:lnTo>
                  <a:lnTo>
                    <a:pt x="837412" y="354380"/>
                  </a:lnTo>
                  <a:lnTo>
                    <a:pt x="846582" y="354711"/>
                  </a:lnTo>
                  <a:close/>
                </a:path>
                <a:path w="4864100" h="410209">
                  <a:moveTo>
                    <a:pt x="2194522" y="409536"/>
                  </a:moveTo>
                  <a:lnTo>
                    <a:pt x="2189518" y="408597"/>
                  </a:lnTo>
                  <a:lnTo>
                    <a:pt x="2182774" y="408139"/>
                  </a:lnTo>
                  <a:lnTo>
                    <a:pt x="2175522" y="408305"/>
                  </a:lnTo>
                  <a:lnTo>
                    <a:pt x="2168931" y="409270"/>
                  </a:lnTo>
                  <a:lnTo>
                    <a:pt x="2176500" y="409346"/>
                  </a:lnTo>
                  <a:lnTo>
                    <a:pt x="2183612" y="409587"/>
                  </a:lnTo>
                  <a:lnTo>
                    <a:pt x="2189772" y="409727"/>
                  </a:lnTo>
                  <a:lnTo>
                    <a:pt x="2194522" y="409536"/>
                  </a:lnTo>
                  <a:close/>
                </a:path>
                <a:path w="4864100" h="410209">
                  <a:moveTo>
                    <a:pt x="2660421" y="380809"/>
                  </a:moveTo>
                  <a:lnTo>
                    <a:pt x="2647556" y="382663"/>
                  </a:lnTo>
                  <a:lnTo>
                    <a:pt x="2651264" y="385724"/>
                  </a:lnTo>
                  <a:lnTo>
                    <a:pt x="2659024" y="384619"/>
                  </a:lnTo>
                  <a:lnTo>
                    <a:pt x="2660421" y="380809"/>
                  </a:lnTo>
                  <a:close/>
                </a:path>
                <a:path w="4864100" h="410209">
                  <a:moveTo>
                    <a:pt x="2771051" y="399453"/>
                  </a:moveTo>
                  <a:lnTo>
                    <a:pt x="2768346" y="399656"/>
                  </a:lnTo>
                  <a:lnTo>
                    <a:pt x="2770987" y="399503"/>
                  </a:lnTo>
                  <a:close/>
                </a:path>
                <a:path w="4864100" h="410209">
                  <a:moveTo>
                    <a:pt x="3207296" y="355066"/>
                  </a:moveTo>
                  <a:lnTo>
                    <a:pt x="3204121" y="355536"/>
                  </a:lnTo>
                  <a:lnTo>
                    <a:pt x="3196717" y="356920"/>
                  </a:lnTo>
                  <a:lnTo>
                    <a:pt x="3201771" y="356146"/>
                  </a:lnTo>
                  <a:lnTo>
                    <a:pt x="3207296" y="355066"/>
                  </a:lnTo>
                  <a:close/>
                </a:path>
                <a:path w="4864100" h="410209">
                  <a:moveTo>
                    <a:pt x="3583635" y="302196"/>
                  </a:moveTo>
                  <a:lnTo>
                    <a:pt x="3577933" y="302831"/>
                  </a:lnTo>
                  <a:lnTo>
                    <a:pt x="3571202" y="303517"/>
                  </a:lnTo>
                  <a:lnTo>
                    <a:pt x="3565550" y="304800"/>
                  </a:lnTo>
                  <a:lnTo>
                    <a:pt x="3572548" y="304368"/>
                  </a:lnTo>
                  <a:lnTo>
                    <a:pt x="3578314" y="303390"/>
                  </a:lnTo>
                  <a:lnTo>
                    <a:pt x="3583635" y="302196"/>
                  </a:lnTo>
                  <a:close/>
                </a:path>
                <a:path w="4864100" h="410209">
                  <a:moveTo>
                    <a:pt x="3595954" y="300659"/>
                  </a:moveTo>
                  <a:lnTo>
                    <a:pt x="3595916" y="298983"/>
                  </a:lnTo>
                  <a:lnTo>
                    <a:pt x="3587877" y="301231"/>
                  </a:lnTo>
                  <a:lnTo>
                    <a:pt x="3583635" y="302196"/>
                  </a:lnTo>
                  <a:lnTo>
                    <a:pt x="3590556" y="301396"/>
                  </a:lnTo>
                  <a:lnTo>
                    <a:pt x="3595954" y="300659"/>
                  </a:lnTo>
                  <a:close/>
                </a:path>
                <a:path w="4864100" h="410209">
                  <a:moveTo>
                    <a:pt x="3696970" y="267169"/>
                  </a:moveTo>
                  <a:lnTo>
                    <a:pt x="3678021" y="270929"/>
                  </a:lnTo>
                  <a:lnTo>
                    <a:pt x="3692017" y="268262"/>
                  </a:lnTo>
                  <a:lnTo>
                    <a:pt x="3696970" y="267169"/>
                  </a:lnTo>
                  <a:close/>
                </a:path>
                <a:path w="4864100" h="410209">
                  <a:moveTo>
                    <a:pt x="3781107" y="272542"/>
                  </a:moveTo>
                  <a:lnTo>
                    <a:pt x="3764800" y="275971"/>
                  </a:lnTo>
                  <a:lnTo>
                    <a:pt x="3776205" y="275805"/>
                  </a:lnTo>
                  <a:lnTo>
                    <a:pt x="3781107" y="272542"/>
                  </a:lnTo>
                  <a:close/>
                </a:path>
                <a:path w="4864100" h="410209">
                  <a:moveTo>
                    <a:pt x="3881666" y="239725"/>
                  </a:moveTo>
                  <a:lnTo>
                    <a:pt x="3870337" y="242100"/>
                  </a:lnTo>
                  <a:lnTo>
                    <a:pt x="3881285" y="240804"/>
                  </a:lnTo>
                  <a:lnTo>
                    <a:pt x="3881666" y="239725"/>
                  </a:lnTo>
                  <a:close/>
                </a:path>
                <a:path w="4864100" h="410209">
                  <a:moveTo>
                    <a:pt x="3881729" y="240753"/>
                  </a:moveTo>
                  <a:lnTo>
                    <a:pt x="3881285" y="240804"/>
                  </a:lnTo>
                  <a:lnTo>
                    <a:pt x="3880637" y="242608"/>
                  </a:lnTo>
                  <a:lnTo>
                    <a:pt x="3881729" y="240753"/>
                  </a:lnTo>
                  <a:close/>
                </a:path>
                <a:path w="4864100" h="410209">
                  <a:moveTo>
                    <a:pt x="4073664" y="209423"/>
                  </a:moveTo>
                  <a:lnTo>
                    <a:pt x="4073233" y="209346"/>
                  </a:lnTo>
                  <a:lnTo>
                    <a:pt x="4072267" y="209473"/>
                  </a:lnTo>
                  <a:lnTo>
                    <a:pt x="4073664" y="209423"/>
                  </a:lnTo>
                  <a:close/>
                </a:path>
                <a:path w="4864100" h="410209">
                  <a:moveTo>
                    <a:pt x="4074312" y="209499"/>
                  </a:moveTo>
                  <a:lnTo>
                    <a:pt x="4073817" y="209410"/>
                  </a:lnTo>
                  <a:lnTo>
                    <a:pt x="4073664" y="209423"/>
                  </a:lnTo>
                  <a:lnTo>
                    <a:pt x="4074312" y="209499"/>
                  </a:lnTo>
                  <a:close/>
                </a:path>
                <a:path w="4864100" h="410209">
                  <a:moveTo>
                    <a:pt x="4322762" y="166344"/>
                  </a:moveTo>
                  <a:lnTo>
                    <a:pt x="4322584" y="166192"/>
                  </a:lnTo>
                  <a:lnTo>
                    <a:pt x="4321137" y="166255"/>
                  </a:lnTo>
                  <a:lnTo>
                    <a:pt x="4319397" y="166357"/>
                  </a:lnTo>
                  <a:lnTo>
                    <a:pt x="4319917" y="166509"/>
                  </a:lnTo>
                  <a:lnTo>
                    <a:pt x="4320895" y="166560"/>
                  </a:lnTo>
                  <a:lnTo>
                    <a:pt x="4322762" y="166344"/>
                  </a:lnTo>
                  <a:close/>
                </a:path>
                <a:path w="4864100" h="410209">
                  <a:moveTo>
                    <a:pt x="4439399" y="138252"/>
                  </a:moveTo>
                  <a:lnTo>
                    <a:pt x="4432846" y="139306"/>
                  </a:lnTo>
                  <a:lnTo>
                    <a:pt x="4428109" y="140220"/>
                  </a:lnTo>
                  <a:lnTo>
                    <a:pt x="4424350" y="140995"/>
                  </a:lnTo>
                  <a:lnTo>
                    <a:pt x="4439399" y="138252"/>
                  </a:lnTo>
                  <a:close/>
                </a:path>
                <a:path w="4864100" h="410209">
                  <a:moveTo>
                    <a:pt x="4497717" y="107327"/>
                  </a:moveTo>
                  <a:lnTo>
                    <a:pt x="4496905" y="106921"/>
                  </a:lnTo>
                  <a:lnTo>
                    <a:pt x="4493514" y="107213"/>
                  </a:lnTo>
                  <a:lnTo>
                    <a:pt x="4491761" y="107124"/>
                  </a:lnTo>
                  <a:lnTo>
                    <a:pt x="4480725" y="111582"/>
                  </a:lnTo>
                  <a:lnTo>
                    <a:pt x="4491774" y="109499"/>
                  </a:lnTo>
                  <a:lnTo>
                    <a:pt x="4497717" y="107327"/>
                  </a:lnTo>
                  <a:close/>
                </a:path>
                <a:path w="4864100" h="410209">
                  <a:moveTo>
                    <a:pt x="4506163" y="119278"/>
                  </a:moveTo>
                  <a:lnTo>
                    <a:pt x="4506011" y="119303"/>
                  </a:lnTo>
                  <a:lnTo>
                    <a:pt x="4504931" y="120929"/>
                  </a:lnTo>
                  <a:lnTo>
                    <a:pt x="4505807" y="120154"/>
                  </a:lnTo>
                  <a:lnTo>
                    <a:pt x="4506163" y="119278"/>
                  </a:lnTo>
                  <a:close/>
                </a:path>
                <a:path w="4864100" h="410209">
                  <a:moveTo>
                    <a:pt x="4602873" y="76796"/>
                  </a:moveTo>
                  <a:lnTo>
                    <a:pt x="4588954" y="80048"/>
                  </a:lnTo>
                  <a:lnTo>
                    <a:pt x="4589373" y="80949"/>
                  </a:lnTo>
                  <a:lnTo>
                    <a:pt x="4589704" y="82448"/>
                  </a:lnTo>
                  <a:lnTo>
                    <a:pt x="4575505" y="87515"/>
                  </a:lnTo>
                  <a:lnTo>
                    <a:pt x="4602391" y="80022"/>
                  </a:lnTo>
                  <a:lnTo>
                    <a:pt x="4590847" y="80835"/>
                  </a:lnTo>
                  <a:lnTo>
                    <a:pt x="4602873" y="76796"/>
                  </a:lnTo>
                  <a:close/>
                </a:path>
                <a:path w="4864100" h="410209">
                  <a:moveTo>
                    <a:pt x="4742789" y="47548"/>
                  </a:moveTo>
                  <a:lnTo>
                    <a:pt x="4737062" y="49847"/>
                  </a:lnTo>
                  <a:lnTo>
                    <a:pt x="4728261" y="52120"/>
                  </a:lnTo>
                  <a:lnTo>
                    <a:pt x="4719066" y="54559"/>
                  </a:lnTo>
                  <a:lnTo>
                    <a:pt x="4712132" y="57416"/>
                  </a:lnTo>
                  <a:lnTo>
                    <a:pt x="4718583" y="55638"/>
                  </a:lnTo>
                  <a:lnTo>
                    <a:pt x="4726102" y="53759"/>
                  </a:lnTo>
                  <a:lnTo>
                    <a:pt x="4734128" y="51523"/>
                  </a:lnTo>
                  <a:lnTo>
                    <a:pt x="4742078" y="48679"/>
                  </a:lnTo>
                  <a:lnTo>
                    <a:pt x="4742789" y="47548"/>
                  </a:lnTo>
                  <a:close/>
                </a:path>
                <a:path w="4864100" h="410209">
                  <a:moveTo>
                    <a:pt x="4743666" y="46647"/>
                  </a:moveTo>
                  <a:lnTo>
                    <a:pt x="4743615" y="46113"/>
                  </a:lnTo>
                  <a:lnTo>
                    <a:pt x="4742789" y="47536"/>
                  </a:lnTo>
                  <a:lnTo>
                    <a:pt x="4743374" y="47117"/>
                  </a:lnTo>
                  <a:lnTo>
                    <a:pt x="4743666" y="46647"/>
                  </a:lnTo>
                  <a:close/>
                </a:path>
                <a:path w="4864100" h="410209">
                  <a:moveTo>
                    <a:pt x="4851108" y="6248"/>
                  </a:moveTo>
                  <a:lnTo>
                    <a:pt x="4847056" y="8204"/>
                  </a:lnTo>
                  <a:lnTo>
                    <a:pt x="4850828" y="6845"/>
                  </a:lnTo>
                  <a:lnTo>
                    <a:pt x="4850689" y="6680"/>
                  </a:lnTo>
                  <a:lnTo>
                    <a:pt x="4850854" y="6464"/>
                  </a:lnTo>
                  <a:lnTo>
                    <a:pt x="4851108" y="6248"/>
                  </a:lnTo>
                  <a:close/>
                </a:path>
                <a:path w="4864100" h="410209">
                  <a:moveTo>
                    <a:pt x="4855108" y="4279"/>
                  </a:moveTo>
                  <a:lnTo>
                    <a:pt x="4853203" y="5029"/>
                  </a:lnTo>
                  <a:lnTo>
                    <a:pt x="4851565" y="5702"/>
                  </a:lnTo>
                  <a:lnTo>
                    <a:pt x="4851095" y="6235"/>
                  </a:lnTo>
                  <a:lnTo>
                    <a:pt x="4855108" y="4279"/>
                  </a:lnTo>
                  <a:close/>
                </a:path>
                <a:path w="4864100" h="410209">
                  <a:moveTo>
                    <a:pt x="4863477" y="0"/>
                  </a:moveTo>
                  <a:lnTo>
                    <a:pt x="4860734" y="1562"/>
                  </a:lnTo>
                  <a:lnTo>
                    <a:pt x="4857928" y="2933"/>
                  </a:lnTo>
                  <a:lnTo>
                    <a:pt x="4855108" y="4279"/>
                  </a:lnTo>
                  <a:lnTo>
                    <a:pt x="4858143" y="3149"/>
                  </a:lnTo>
                  <a:lnTo>
                    <a:pt x="4861877" y="1701"/>
                  </a:lnTo>
                  <a:lnTo>
                    <a:pt x="4863477" y="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1296929" y="3955598"/>
              <a:ext cx="3575050" cy="5149850"/>
            </a:xfrm>
            <a:custGeom>
              <a:avLst/>
              <a:gdLst/>
              <a:ahLst/>
              <a:cxnLst/>
              <a:rect l="l" t="t" r="r" b="b"/>
              <a:pathLst>
                <a:path w="3575050" h="5149850">
                  <a:moveTo>
                    <a:pt x="21501" y="5076050"/>
                  </a:moveTo>
                  <a:lnTo>
                    <a:pt x="21424" y="5073167"/>
                  </a:lnTo>
                  <a:lnTo>
                    <a:pt x="21259" y="5073167"/>
                  </a:lnTo>
                  <a:lnTo>
                    <a:pt x="21501" y="5076050"/>
                  </a:lnTo>
                  <a:close/>
                </a:path>
                <a:path w="3575050" h="5149850">
                  <a:moveTo>
                    <a:pt x="22910" y="5085867"/>
                  </a:moveTo>
                  <a:lnTo>
                    <a:pt x="22326" y="5085867"/>
                  </a:lnTo>
                  <a:lnTo>
                    <a:pt x="21501" y="5076050"/>
                  </a:lnTo>
                  <a:lnTo>
                    <a:pt x="21755" y="5085867"/>
                  </a:lnTo>
                  <a:lnTo>
                    <a:pt x="22199" y="5098567"/>
                  </a:lnTo>
                  <a:lnTo>
                    <a:pt x="22847" y="5098567"/>
                  </a:lnTo>
                  <a:lnTo>
                    <a:pt x="22910" y="5085867"/>
                  </a:lnTo>
                  <a:close/>
                </a:path>
                <a:path w="3575050" h="5149850">
                  <a:moveTo>
                    <a:pt x="29540" y="4847348"/>
                  </a:moveTo>
                  <a:lnTo>
                    <a:pt x="29349" y="4847120"/>
                  </a:lnTo>
                  <a:lnTo>
                    <a:pt x="29184" y="4847399"/>
                  </a:lnTo>
                  <a:lnTo>
                    <a:pt x="29019" y="4847310"/>
                  </a:lnTo>
                  <a:lnTo>
                    <a:pt x="29184" y="4848847"/>
                  </a:lnTo>
                  <a:lnTo>
                    <a:pt x="29349" y="4849330"/>
                  </a:lnTo>
                  <a:lnTo>
                    <a:pt x="29540" y="4847348"/>
                  </a:lnTo>
                  <a:close/>
                </a:path>
                <a:path w="3575050" h="5149850">
                  <a:moveTo>
                    <a:pt x="60477" y="4637138"/>
                  </a:moveTo>
                  <a:lnTo>
                    <a:pt x="59347" y="4641278"/>
                  </a:lnTo>
                  <a:lnTo>
                    <a:pt x="60464" y="4641367"/>
                  </a:lnTo>
                  <a:lnTo>
                    <a:pt x="60477" y="4637138"/>
                  </a:lnTo>
                  <a:close/>
                </a:path>
                <a:path w="3575050" h="5149850">
                  <a:moveTo>
                    <a:pt x="119913" y="4420844"/>
                  </a:moveTo>
                  <a:lnTo>
                    <a:pt x="118389" y="4425467"/>
                  </a:lnTo>
                  <a:lnTo>
                    <a:pt x="119329" y="4425467"/>
                  </a:lnTo>
                  <a:lnTo>
                    <a:pt x="119913" y="4420844"/>
                  </a:lnTo>
                  <a:close/>
                </a:path>
                <a:path w="3575050" h="5149850">
                  <a:moveTo>
                    <a:pt x="122580" y="4412767"/>
                  </a:moveTo>
                  <a:lnTo>
                    <a:pt x="120942" y="4412767"/>
                  </a:lnTo>
                  <a:lnTo>
                    <a:pt x="119913" y="4420844"/>
                  </a:lnTo>
                  <a:lnTo>
                    <a:pt x="122580" y="4412767"/>
                  </a:lnTo>
                  <a:close/>
                </a:path>
                <a:path w="3575050" h="5149850">
                  <a:moveTo>
                    <a:pt x="130187" y="4311167"/>
                  </a:moveTo>
                  <a:lnTo>
                    <a:pt x="129133" y="4311167"/>
                  </a:lnTo>
                  <a:lnTo>
                    <a:pt x="128739" y="4314812"/>
                  </a:lnTo>
                  <a:lnTo>
                    <a:pt x="130187" y="4311167"/>
                  </a:lnTo>
                  <a:close/>
                </a:path>
                <a:path w="3575050" h="5149850">
                  <a:moveTo>
                    <a:pt x="191160" y="4179671"/>
                  </a:moveTo>
                  <a:lnTo>
                    <a:pt x="187058" y="4194429"/>
                  </a:lnTo>
                  <a:lnTo>
                    <a:pt x="185674" y="4196296"/>
                  </a:lnTo>
                  <a:lnTo>
                    <a:pt x="184061" y="4198239"/>
                  </a:lnTo>
                  <a:lnTo>
                    <a:pt x="184492" y="4201071"/>
                  </a:lnTo>
                  <a:lnTo>
                    <a:pt x="183337" y="4206964"/>
                  </a:lnTo>
                  <a:lnTo>
                    <a:pt x="184048" y="4206278"/>
                  </a:lnTo>
                  <a:lnTo>
                    <a:pt x="190030" y="4189387"/>
                  </a:lnTo>
                  <a:lnTo>
                    <a:pt x="188099" y="4192790"/>
                  </a:lnTo>
                  <a:lnTo>
                    <a:pt x="190360" y="4184167"/>
                  </a:lnTo>
                  <a:lnTo>
                    <a:pt x="191160" y="4179671"/>
                  </a:lnTo>
                  <a:close/>
                </a:path>
                <a:path w="3575050" h="5149850">
                  <a:moveTo>
                    <a:pt x="247357" y="3980967"/>
                  </a:moveTo>
                  <a:lnTo>
                    <a:pt x="246532" y="3980967"/>
                  </a:lnTo>
                  <a:lnTo>
                    <a:pt x="243039" y="3993667"/>
                  </a:lnTo>
                  <a:lnTo>
                    <a:pt x="242709" y="3995445"/>
                  </a:lnTo>
                  <a:lnTo>
                    <a:pt x="247357" y="3980967"/>
                  </a:lnTo>
                  <a:close/>
                </a:path>
                <a:path w="3575050" h="5149850">
                  <a:moveTo>
                    <a:pt x="259321" y="4006367"/>
                  </a:moveTo>
                  <a:lnTo>
                    <a:pt x="240690" y="4006367"/>
                  </a:lnTo>
                  <a:lnTo>
                    <a:pt x="239217" y="4006367"/>
                  </a:lnTo>
                  <a:lnTo>
                    <a:pt x="229819" y="4031767"/>
                  </a:lnTo>
                  <a:lnTo>
                    <a:pt x="222326" y="4057167"/>
                  </a:lnTo>
                  <a:lnTo>
                    <a:pt x="219887" y="4069867"/>
                  </a:lnTo>
                  <a:lnTo>
                    <a:pt x="214109" y="4069867"/>
                  </a:lnTo>
                  <a:lnTo>
                    <a:pt x="207289" y="4095267"/>
                  </a:lnTo>
                  <a:lnTo>
                    <a:pt x="208445" y="4082567"/>
                  </a:lnTo>
                  <a:lnTo>
                    <a:pt x="188772" y="4133367"/>
                  </a:lnTo>
                  <a:lnTo>
                    <a:pt x="173888" y="4184167"/>
                  </a:lnTo>
                  <a:lnTo>
                    <a:pt x="160502" y="4222267"/>
                  </a:lnTo>
                  <a:lnTo>
                    <a:pt x="145338" y="4273067"/>
                  </a:lnTo>
                  <a:lnTo>
                    <a:pt x="130187" y="4311167"/>
                  </a:lnTo>
                  <a:lnTo>
                    <a:pt x="128587" y="4316234"/>
                  </a:lnTo>
                  <a:lnTo>
                    <a:pt x="128739" y="4314812"/>
                  </a:lnTo>
                  <a:lnTo>
                    <a:pt x="125133" y="4323867"/>
                  </a:lnTo>
                  <a:lnTo>
                    <a:pt x="126123" y="4323867"/>
                  </a:lnTo>
                  <a:lnTo>
                    <a:pt x="113830" y="4361967"/>
                  </a:lnTo>
                  <a:lnTo>
                    <a:pt x="98742" y="4412767"/>
                  </a:lnTo>
                  <a:lnTo>
                    <a:pt x="84734" y="4463567"/>
                  </a:lnTo>
                  <a:lnTo>
                    <a:pt x="71589" y="4514367"/>
                  </a:lnTo>
                  <a:lnTo>
                    <a:pt x="59131" y="4565167"/>
                  </a:lnTo>
                  <a:lnTo>
                    <a:pt x="47142" y="4615967"/>
                  </a:lnTo>
                  <a:lnTo>
                    <a:pt x="35407" y="4666767"/>
                  </a:lnTo>
                  <a:lnTo>
                    <a:pt x="31369" y="4679467"/>
                  </a:lnTo>
                  <a:lnTo>
                    <a:pt x="29591" y="4692167"/>
                  </a:lnTo>
                  <a:lnTo>
                    <a:pt x="28981" y="4704867"/>
                  </a:lnTo>
                  <a:lnTo>
                    <a:pt x="28397" y="4717567"/>
                  </a:lnTo>
                  <a:lnTo>
                    <a:pt x="24130" y="4730267"/>
                  </a:lnTo>
                  <a:lnTo>
                    <a:pt x="22225" y="4768367"/>
                  </a:lnTo>
                  <a:lnTo>
                    <a:pt x="20345" y="4781067"/>
                  </a:lnTo>
                  <a:lnTo>
                    <a:pt x="17729" y="4793767"/>
                  </a:lnTo>
                  <a:lnTo>
                    <a:pt x="14630" y="4819167"/>
                  </a:lnTo>
                  <a:lnTo>
                    <a:pt x="11315" y="4831867"/>
                  </a:lnTo>
                  <a:lnTo>
                    <a:pt x="8648" y="4844567"/>
                  </a:lnTo>
                  <a:lnTo>
                    <a:pt x="6210" y="4869967"/>
                  </a:lnTo>
                  <a:lnTo>
                    <a:pt x="4584" y="4882667"/>
                  </a:lnTo>
                  <a:lnTo>
                    <a:pt x="4356" y="4908067"/>
                  </a:lnTo>
                  <a:lnTo>
                    <a:pt x="6896" y="4908067"/>
                  </a:lnTo>
                  <a:lnTo>
                    <a:pt x="5816" y="4920767"/>
                  </a:lnTo>
                  <a:lnTo>
                    <a:pt x="4851" y="4946167"/>
                  </a:lnTo>
                  <a:lnTo>
                    <a:pt x="3848" y="4958867"/>
                  </a:lnTo>
                  <a:lnTo>
                    <a:pt x="2641" y="4971567"/>
                  </a:lnTo>
                  <a:lnTo>
                    <a:pt x="4787" y="4971567"/>
                  </a:lnTo>
                  <a:lnTo>
                    <a:pt x="3581" y="4984267"/>
                  </a:lnTo>
                  <a:lnTo>
                    <a:pt x="1930" y="4984267"/>
                  </a:lnTo>
                  <a:lnTo>
                    <a:pt x="2514" y="4996967"/>
                  </a:lnTo>
                  <a:lnTo>
                    <a:pt x="3048" y="5009667"/>
                  </a:lnTo>
                  <a:lnTo>
                    <a:pt x="3771" y="5022367"/>
                  </a:lnTo>
                  <a:lnTo>
                    <a:pt x="4927" y="5047767"/>
                  </a:lnTo>
                  <a:lnTo>
                    <a:pt x="4025" y="5060467"/>
                  </a:lnTo>
                  <a:lnTo>
                    <a:pt x="1816" y="5060467"/>
                  </a:lnTo>
                  <a:lnTo>
                    <a:pt x="0" y="5073167"/>
                  </a:lnTo>
                  <a:lnTo>
                    <a:pt x="254" y="5098567"/>
                  </a:lnTo>
                  <a:lnTo>
                    <a:pt x="2882" y="5123967"/>
                  </a:lnTo>
                  <a:lnTo>
                    <a:pt x="6273" y="5136667"/>
                  </a:lnTo>
                  <a:lnTo>
                    <a:pt x="9271" y="5149367"/>
                  </a:lnTo>
                  <a:lnTo>
                    <a:pt x="10058" y="5149367"/>
                  </a:lnTo>
                  <a:lnTo>
                    <a:pt x="9842" y="5136667"/>
                  </a:lnTo>
                  <a:lnTo>
                    <a:pt x="11430" y="5136667"/>
                  </a:lnTo>
                  <a:lnTo>
                    <a:pt x="12992" y="5144452"/>
                  </a:lnTo>
                  <a:lnTo>
                    <a:pt x="12814" y="5144313"/>
                  </a:lnTo>
                  <a:lnTo>
                    <a:pt x="12268" y="5144376"/>
                  </a:lnTo>
                  <a:lnTo>
                    <a:pt x="13576" y="5147310"/>
                  </a:lnTo>
                  <a:lnTo>
                    <a:pt x="13995" y="5149367"/>
                  </a:lnTo>
                  <a:lnTo>
                    <a:pt x="24041" y="5149367"/>
                  </a:lnTo>
                  <a:lnTo>
                    <a:pt x="24371" y="5136667"/>
                  </a:lnTo>
                  <a:lnTo>
                    <a:pt x="24688" y="5123967"/>
                  </a:lnTo>
                  <a:lnTo>
                    <a:pt x="23253" y="5111267"/>
                  </a:lnTo>
                  <a:lnTo>
                    <a:pt x="21742" y="5098567"/>
                  </a:lnTo>
                  <a:lnTo>
                    <a:pt x="20332" y="5085867"/>
                  </a:lnTo>
                  <a:lnTo>
                    <a:pt x="19177" y="5085867"/>
                  </a:lnTo>
                  <a:lnTo>
                    <a:pt x="21158" y="5073167"/>
                  </a:lnTo>
                  <a:lnTo>
                    <a:pt x="19875" y="5060467"/>
                  </a:lnTo>
                  <a:lnTo>
                    <a:pt x="21031" y="5060467"/>
                  </a:lnTo>
                  <a:lnTo>
                    <a:pt x="21742" y="5047767"/>
                  </a:lnTo>
                  <a:lnTo>
                    <a:pt x="21971" y="5047767"/>
                  </a:lnTo>
                  <a:lnTo>
                    <a:pt x="20485" y="5035067"/>
                  </a:lnTo>
                  <a:lnTo>
                    <a:pt x="19088" y="5035067"/>
                  </a:lnTo>
                  <a:lnTo>
                    <a:pt x="17818" y="5022367"/>
                  </a:lnTo>
                  <a:lnTo>
                    <a:pt x="16764" y="5009667"/>
                  </a:lnTo>
                  <a:lnTo>
                    <a:pt x="21691" y="5009667"/>
                  </a:lnTo>
                  <a:lnTo>
                    <a:pt x="20129" y="4996967"/>
                  </a:lnTo>
                  <a:lnTo>
                    <a:pt x="16090" y="4996967"/>
                  </a:lnTo>
                  <a:lnTo>
                    <a:pt x="17729" y="4984267"/>
                  </a:lnTo>
                  <a:lnTo>
                    <a:pt x="18846" y="4971567"/>
                  </a:lnTo>
                  <a:lnTo>
                    <a:pt x="19227" y="4971567"/>
                  </a:lnTo>
                  <a:lnTo>
                    <a:pt x="18643" y="4958867"/>
                  </a:lnTo>
                  <a:lnTo>
                    <a:pt x="20497" y="4958867"/>
                  </a:lnTo>
                  <a:lnTo>
                    <a:pt x="21069" y="4971567"/>
                  </a:lnTo>
                  <a:lnTo>
                    <a:pt x="20777" y="4958867"/>
                  </a:lnTo>
                  <a:lnTo>
                    <a:pt x="21310" y="4920767"/>
                  </a:lnTo>
                  <a:lnTo>
                    <a:pt x="20434" y="4908067"/>
                  </a:lnTo>
                  <a:lnTo>
                    <a:pt x="22517" y="4895367"/>
                  </a:lnTo>
                  <a:lnTo>
                    <a:pt x="24345" y="4869967"/>
                  </a:lnTo>
                  <a:lnTo>
                    <a:pt x="26365" y="4857267"/>
                  </a:lnTo>
                  <a:lnTo>
                    <a:pt x="29032" y="4857267"/>
                  </a:lnTo>
                  <a:lnTo>
                    <a:pt x="28727" y="4844567"/>
                  </a:lnTo>
                  <a:lnTo>
                    <a:pt x="28536" y="4844567"/>
                  </a:lnTo>
                  <a:lnTo>
                    <a:pt x="28575" y="4831867"/>
                  </a:lnTo>
                  <a:lnTo>
                    <a:pt x="28879" y="4831867"/>
                  </a:lnTo>
                  <a:lnTo>
                    <a:pt x="29324" y="4819167"/>
                  </a:lnTo>
                  <a:lnTo>
                    <a:pt x="29870" y="4806467"/>
                  </a:lnTo>
                  <a:lnTo>
                    <a:pt x="32550" y="4806467"/>
                  </a:lnTo>
                  <a:lnTo>
                    <a:pt x="35839" y="4781067"/>
                  </a:lnTo>
                  <a:lnTo>
                    <a:pt x="39839" y="4755667"/>
                  </a:lnTo>
                  <a:lnTo>
                    <a:pt x="44005" y="4755667"/>
                  </a:lnTo>
                  <a:lnTo>
                    <a:pt x="44081" y="4742967"/>
                  </a:lnTo>
                  <a:lnTo>
                    <a:pt x="45110" y="4730267"/>
                  </a:lnTo>
                  <a:lnTo>
                    <a:pt x="46939" y="4717567"/>
                  </a:lnTo>
                  <a:lnTo>
                    <a:pt x="49390" y="4704867"/>
                  </a:lnTo>
                  <a:lnTo>
                    <a:pt x="52438" y="4679467"/>
                  </a:lnTo>
                  <a:lnTo>
                    <a:pt x="55422" y="4666767"/>
                  </a:lnTo>
                  <a:lnTo>
                    <a:pt x="58166" y="4654067"/>
                  </a:lnTo>
                  <a:lnTo>
                    <a:pt x="59347" y="4641367"/>
                  </a:lnTo>
                  <a:lnTo>
                    <a:pt x="60528" y="4628667"/>
                  </a:lnTo>
                  <a:lnTo>
                    <a:pt x="60477" y="4637138"/>
                  </a:lnTo>
                  <a:lnTo>
                    <a:pt x="62788" y="4628667"/>
                  </a:lnTo>
                  <a:lnTo>
                    <a:pt x="65747" y="4615967"/>
                  </a:lnTo>
                  <a:lnTo>
                    <a:pt x="68503" y="4615967"/>
                  </a:lnTo>
                  <a:lnTo>
                    <a:pt x="71335" y="4603267"/>
                  </a:lnTo>
                  <a:lnTo>
                    <a:pt x="69646" y="4603267"/>
                  </a:lnTo>
                  <a:lnTo>
                    <a:pt x="70434" y="4590567"/>
                  </a:lnTo>
                  <a:lnTo>
                    <a:pt x="71856" y="4577867"/>
                  </a:lnTo>
                  <a:lnTo>
                    <a:pt x="73190" y="4565167"/>
                  </a:lnTo>
                  <a:lnTo>
                    <a:pt x="74612" y="4565167"/>
                  </a:lnTo>
                  <a:lnTo>
                    <a:pt x="75920" y="4552467"/>
                  </a:lnTo>
                  <a:lnTo>
                    <a:pt x="76911" y="4539767"/>
                  </a:lnTo>
                  <a:lnTo>
                    <a:pt x="81876" y="4539767"/>
                  </a:lnTo>
                  <a:lnTo>
                    <a:pt x="81381" y="4552467"/>
                  </a:lnTo>
                  <a:lnTo>
                    <a:pt x="83045" y="4552467"/>
                  </a:lnTo>
                  <a:lnTo>
                    <a:pt x="84594" y="4539767"/>
                  </a:lnTo>
                  <a:lnTo>
                    <a:pt x="87693" y="4514367"/>
                  </a:lnTo>
                  <a:lnTo>
                    <a:pt x="86639" y="4514367"/>
                  </a:lnTo>
                  <a:lnTo>
                    <a:pt x="93218" y="4501667"/>
                  </a:lnTo>
                  <a:lnTo>
                    <a:pt x="95211" y="4501667"/>
                  </a:lnTo>
                  <a:lnTo>
                    <a:pt x="98552" y="4488967"/>
                  </a:lnTo>
                  <a:lnTo>
                    <a:pt x="97561" y="4488967"/>
                  </a:lnTo>
                  <a:lnTo>
                    <a:pt x="99390" y="4476267"/>
                  </a:lnTo>
                  <a:lnTo>
                    <a:pt x="102247" y="4463567"/>
                  </a:lnTo>
                  <a:lnTo>
                    <a:pt x="104355" y="4450867"/>
                  </a:lnTo>
                  <a:lnTo>
                    <a:pt x="110134" y="4438167"/>
                  </a:lnTo>
                  <a:lnTo>
                    <a:pt x="112814" y="4438167"/>
                  </a:lnTo>
                  <a:lnTo>
                    <a:pt x="114947" y="4425467"/>
                  </a:lnTo>
                  <a:lnTo>
                    <a:pt x="119024" y="4412767"/>
                  </a:lnTo>
                  <a:lnTo>
                    <a:pt x="120421" y="4412767"/>
                  </a:lnTo>
                  <a:lnTo>
                    <a:pt x="119151" y="4400067"/>
                  </a:lnTo>
                  <a:lnTo>
                    <a:pt x="124929" y="4387367"/>
                  </a:lnTo>
                  <a:lnTo>
                    <a:pt x="127889" y="4374667"/>
                  </a:lnTo>
                  <a:lnTo>
                    <a:pt x="133184" y="4374667"/>
                  </a:lnTo>
                  <a:lnTo>
                    <a:pt x="137477" y="4361967"/>
                  </a:lnTo>
                  <a:lnTo>
                    <a:pt x="140881" y="4336567"/>
                  </a:lnTo>
                  <a:lnTo>
                    <a:pt x="144183" y="4323867"/>
                  </a:lnTo>
                  <a:lnTo>
                    <a:pt x="148196" y="4311167"/>
                  </a:lnTo>
                  <a:lnTo>
                    <a:pt x="150012" y="4311167"/>
                  </a:lnTo>
                  <a:lnTo>
                    <a:pt x="152666" y="4298467"/>
                  </a:lnTo>
                  <a:lnTo>
                    <a:pt x="156311" y="4285767"/>
                  </a:lnTo>
                  <a:lnTo>
                    <a:pt x="160616" y="4273067"/>
                  </a:lnTo>
                  <a:lnTo>
                    <a:pt x="165277" y="4260367"/>
                  </a:lnTo>
                  <a:lnTo>
                    <a:pt x="170154" y="4247667"/>
                  </a:lnTo>
                  <a:lnTo>
                    <a:pt x="174752" y="4234967"/>
                  </a:lnTo>
                  <a:lnTo>
                    <a:pt x="178727" y="4222267"/>
                  </a:lnTo>
                  <a:lnTo>
                    <a:pt x="181775" y="4209567"/>
                  </a:lnTo>
                  <a:lnTo>
                    <a:pt x="177444" y="4209567"/>
                  </a:lnTo>
                  <a:lnTo>
                    <a:pt x="180708" y="4196867"/>
                  </a:lnTo>
                  <a:lnTo>
                    <a:pt x="183426" y="4184167"/>
                  </a:lnTo>
                  <a:lnTo>
                    <a:pt x="185674" y="4184167"/>
                  </a:lnTo>
                  <a:lnTo>
                    <a:pt x="185826" y="4183697"/>
                  </a:lnTo>
                  <a:lnTo>
                    <a:pt x="185712" y="4184167"/>
                  </a:lnTo>
                  <a:lnTo>
                    <a:pt x="186029" y="4184167"/>
                  </a:lnTo>
                  <a:lnTo>
                    <a:pt x="186740" y="4181056"/>
                  </a:lnTo>
                  <a:lnTo>
                    <a:pt x="190042" y="4171467"/>
                  </a:lnTo>
                  <a:lnTo>
                    <a:pt x="192608" y="4171467"/>
                  </a:lnTo>
                  <a:lnTo>
                    <a:pt x="191160" y="4179671"/>
                  </a:lnTo>
                  <a:lnTo>
                    <a:pt x="193433" y="4171467"/>
                  </a:lnTo>
                  <a:lnTo>
                    <a:pt x="200494" y="4146067"/>
                  </a:lnTo>
                  <a:lnTo>
                    <a:pt x="207543" y="4133367"/>
                  </a:lnTo>
                  <a:lnTo>
                    <a:pt x="214617" y="4107967"/>
                  </a:lnTo>
                  <a:lnTo>
                    <a:pt x="214109" y="4120667"/>
                  </a:lnTo>
                  <a:lnTo>
                    <a:pt x="209118" y="4133367"/>
                  </a:lnTo>
                  <a:lnTo>
                    <a:pt x="205968" y="4145470"/>
                  </a:lnTo>
                  <a:lnTo>
                    <a:pt x="205752" y="4146067"/>
                  </a:lnTo>
                  <a:lnTo>
                    <a:pt x="196519" y="4171467"/>
                  </a:lnTo>
                  <a:lnTo>
                    <a:pt x="201752" y="4158767"/>
                  </a:lnTo>
                  <a:lnTo>
                    <a:pt x="199898" y="4171467"/>
                  </a:lnTo>
                  <a:lnTo>
                    <a:pt x="202971" y="4171467"/>
                  </a:lnTo>
                  <a:lnTo>
                    <a:pt x="206387" y="4158767"/>
                  </a:lnTo>
                  <a:lnTo>
                    <a:pt x="213233" y="4133367"/>
                  </a:lnTo>
                  <a:lnTo>
                    <a:pt x="220230" y="4120667"/>
                  </a:lnTo>
                  <a:lnTo>
                    <a:pt x="223774" y="4107967"/>
                  </a:lnTo>
                  <a:lnTo>
                    <a:pt x="227304" y="4095267"/>
                  </a:lnTo>
                  <a:lnTo>
                    <a:pt x="237782" y="4069867"/>
                  </a:lnTo>
                  <a:lnTo>
                    <a:pt x="235521" y="4069867"/>
                  </a:lnTo>
                  <a:lnTo>
                    <a:pt x="235737" y="4057167"/>
                  </a:lnTo>
                  <a:lnTo>
                    <a:pt x="249262" y="4019067"/>
                  </a:lnTo>
                  <a:lnTo>
                    <a:pt x="259321" y="4006367"/>
                  </a:lnTo>
                  <a:close/>
                </a:path>
                <a:path w="3575050" h="5149850">
                  <a:moveTo>
                    <a:pt x="314540" y="3868851"/>
                  </a:moveTo>
                  <a:lnTo>
                    <a:pt x="308368" y="3879367"/>
                  </a:lnTo>
                  <a:lnTo>
                    <a:pt x="311264" y="3879367"/>
                  </a:lnTo>
                  <a:lnTo>
                    <a:pt x="314540" y="3868851"/>
                  </a:lnTo>
                  <a:close/>
                </a:path>
                <a:path w="3575050" h="5149850">
                  <a:moveTo>
                    <a:pt x="342925" y="3739667"/>
                  </a:moveTo>
                  <a:lnTo>
                    <a:pt x="339572" y="3739667"/>
                  </a:lnTo>
                  <a:lnTo>
                    <a:pt x="339217" y="3750221"/>
                  </a:lnTo>
                  <a:lnTo>
                    <a:pt x="341223" y="3745865"/>
                  </a:lnTo>
                  <a:lnTo>
                    <a:pt x="342925" y="3739667"/>
                  </a:lnTo>
                  <a:close/>
                </a:path>
                <a:path w="3575050" h="5149850">
                  <a:moveTo>
                    <a:pt x="343890" y="3736149"/>
                  </a:moveTo>
                  <a:lnTo>
                    <a:pt x="342925" y="3739667"/>
                  </a:lnTo>
                  <a:lnTo>
                    <a:pt x="343357" y="3739667"/>
                  </a:lnTo>
                  <a:lnTo>
                    <a:pt x="343890" y="3736149"/>
                  </a:lnTo>
                  <a:close/>
                </a:path>
                <a:path w="3575050" h="5149850">
                  <a:moveTo>
                    <a:pt x="346392" y="3726967"/>
                  </a:moveTo>
                  <a:lnTo>
                    <a:pt x="345274" y="3726967"/>
                  </a:lnTo>
                  <a:lnTo>
                    <a:pt x="343890" y="3736149"/>
                  </a:lnTo>
                  <a:lnTo>
                    <a:pt x="346392" y="3726967"/>
                  </a:lnTo>
                  <a:close/>
                </a:path>
                <a:path w="3575050" h="5149850">
                  <a:moveTo>
                    <a:pt x="874852" y="2753029"/>
                  </a:moveTo>
                  <a:lnTo>
                    <a:pt x="874572" y="2753309"/>
                  </a:lnTo>
                  <a:lnTo>
                    <a:pt x="871258" y="2761767"/>
                  </a:lnTo>
                  <a:lnTo>
                    <a:pt x="871816" y="2761767"/>
                  </a:lnTo>
                  <a:lnTo>
                    <a:pt x="874852" y="2753029"/>
                  </a:lnTo>
                  <a:close/>
                </a:path>
                <a:path w="3575050" h="5149850">
                  <a:moveTo>
                    <a:pt x="919607" y="2627477"/>
                  </a:moveTo>
                  <a:lnTo>
                    <a:pt x="906716" y="2649410"/>
                  </a:lnTo>
                  <a:lnTo>
                    <a:pt x="913282" y="2639453"/>
                  </a:lnTo>
                  <a:lnTo>
                    <a:pt x="919607" y="2627477"/>
                  </a:lnTo>
                  <a:close/>
                </a:path>
                <a:path w="3575050" h="5149850">
                  <a:moveTo>
                    <a:pt x="1389888" y="2678811"/>
                  </a:moveTo>
                  <a:lnTo>
                    <a:pt x="1389608" y="2672867"/>
                  </a:lnTo>
                  <a:lnTo>
                    <a:pt x="1389710" y="2685567"/>
                  </a:lnTo>
                  <a:lnTo>
                    <a:pt x="1389888" y="2678811"/>
                  </a:lnTo>
                  <a:close/>
                </a:path>
                <a:path w="3575050" h="5149850">
                  <a:moveTo>
                    <a:pt x="1391894" y="2562682"/>
                  </a:moveTo>
                  <a:lnTo>
                    <a:pt x="1390662" y="2573959"/>
                  </a:lnTo>
                  <a:lnTo>
                    <a:pt x="1391551" y="2569845"/>
                  </a:lnTo>
                  <a:lnTo>
                    <a:pt x="1391767" y="2564993"/>
                  </a:lnTo>
                  <a:lnTo>
                    <a:pt x="1391894" y="2562682"/>
                  </a:lnTo>
                  <a:close/>
                </a:path>
                <a:path w="3575050" h="5149850">
                  <a:moveTo>
                    <a:pt x="1395831" y="2528811"/>
                  </a:moveTo>
                  <a:lnTo>
                    <a:pt x="1395755" y="2521953"/>
                  </a:lnTo>
                  <a:lnTo>
                    <a:pt x="1394663" y="2519616"/>
                  </a:lnTo>
                  <a:lnTo>
                    <a:pt x="1393190" y="2523058"/>
                  </a:lnTo>
                  <a:lnTo>
                    <a:pt x="1391996" y="2533586"/>
                  </a:lnTo>
                  <a:lnTo>
                    <a:pt x="1395831" y="2528811"/>
                  </a:lnTo>
                  <a:close/>
                </a:path>
                <a:path w="3575050" h="5149850">
                  <a:moveTo>
                    <a:pt x="1410741" y="2661818"/>
                  </a:moveTo>
                  <a:lnTo>
                    <a:pt x="1410665" y="2660167"/>
                  </a:lnTo>
                  <a:lnTo>
                    <a:pt x="1410741" y="2661818"/>
                  </a:lnTo>
                  <a:close/>
                </a:path>
                <a:path w="3575050" h="5149850">
                  <a:moveTo>
                    <a:pt x="1411681" y="2672867"/>
                  </a:moveTo>
                  <a:lnTo>
                    <a:pt x="1410741" y="2661818"/>
                  </a:lnTo>
                  <a:lnTo>
                    <a:pt x="1411325" y="2672867"/>
                  </a:lnTo>
                  <a:lnTo>
                    <a:pt x="1411681" y="2672867"/>
                  </a:lnTo>
                  <a:close/>
                </a:path>
                <a:path w="3575050" h="5149850">
                  <a:moveTo>
                    <a:pt x="1429219" y="2358250"/>
                  </a:moveTo>
                  <a:lnTo>
                    <a:pt x="1428813" y="2359012"/>
                  </a:lnTo>
                  <a:lnTo>
                    <a:pt x="1427124" y="2366505"/>
                  </a:lnTo>
                  <a:lnTo>
                    <a:pt x="1427454" y="2365857"/>
                  </a:lnTo>
                  <a:lnTo>
                    <a:pt x="1427746" y="2365210"/>
                  </a:lnTo>
                  <a:lnTo>
                    <a:pt x="1428102" y="2364346"/>
                  </a:lnTo>
                  <a:lnTo>
                    <a:pt x="1428457" y="2361577"/>
                  </a:lnTo>
                  <a:lnTo>
                    <a:pt x="1429219" y="2358250"/>
                  </a:lnTo>
                  <a:close/>
                </a:path>
                <a:path w="3575050" h="5149850">
                  <a:moveTo>
                    <a:pt x="1431455" y="2351913"/>
                  </a:moveTo>
                  <a:lnTo>
                    <a:pt x="1429283" y="2357958"/>
                  </a:lnTo>
                  <a:lnTo>
                    <a:pt x="1429219" y="2358250"/>
                  </a:lnTo>
                  <a:lnTo>
                    <a:pt x="1429727" y="2357285"/>
                  </a:lnTo>
                  <a:lnTo>
                    <a:pt x="1431455" y="2351913"/>
                  </a:lnTo>
                  <a:close/>
                </a:path>
                <a:path w="3575050" h="5149850">
                  <a:moveTo>
                    <a:pt x="1502816" y="2141270"/>
                  </a:moveTo>
                  <a:lnTo>
                    <a:pt x="1502473" y="2141321"/>
                  </a:lnTo>
                  <a:lnTo>
                    <a:pt x="1501635" y="2142375"/>
                  </a:lnTo>
                  <a:lnTo>
                    <a:pt x="1499412" y="2146033"/>
                  </a:lnTo>
                  <a:lnTo>
                    <a:pt x="1500352" y="2145182"/>
                  </a:lnTo>
                  <a:lnTo>
                    <a:pt x="1501571" y="2143264"/>
                  </a:lnTo>
                  <a:lnTo>
                    <a:pt x="1502816" y="2141270"/>
                  </a:lnTo>
                  <a:close/>
                </a:path>
                <a:path w="3575050" h="5149850">
                  <a:moveTo>
                    <a:pt x="1534350" y="2075967"/>
                  </a:moveTo>
                  <a:lnTo>
                    <a:pt x="1525803" y="2101367"/>
                  </a:lnTo>
                  <a:lnTo>
                    <a:pt x="1532039" y="2086800"/>
                  </a:lnTo>
                  <a:lnTo>
                    <a:pt x="1534350" y="2075967"/>
                  </a:lnTo>
                  <a:close/>
                </a:path>
                <a:path w="3575050" h="5149850">
                  <a:moveTo>
                    <a:pt x="1584210" y="2025624"/>
                  </a:moveTo>
                  <a:lnTo>
                    <a:pt x="1573733" y="2037867"/>
                  </a:lnTo>
                  <a:lnTo>
                    <a:pt x="1563458" y="2063267"/>
                  </a:lnTo>
                  <a:lnTo>
                    <a:pt x="1561465" y="2075967"/>
                  </a:lnTo>
                  <a:lnTo>
                    <a:pt x="1579168" y="2037867"/>
                  </a:lnTo>
                  <a:lnTo>
                    <a:pt x="1584210" y="2025624"/>
                  </a:lnTo>
                  <a:close/>
                </a:path>
                <a:path w="3575050" h="5149850">
                  <a:moveTo>
                    <a:pt x="1585150" y="2023325"/>
                  </a:moveTo>
                  <a:lnTo>
                    <a:pt x="1584210" y="2025624"/>
                  </a:lnTo>
                  <a:lnTo>
                    <a:pt x="1584604" y="2025167"/>
                  </a:lnTo>
                  <a:lnTo>
                    <a:pt x="1585150" y="2023325"/>
                  </a:lnTo>
                  <a:close/>
                </a:path>
                <a:path w="3575050" h="5149850">
                  <a:moveTo>
                    <a:pt x="1597253" y="1948192"/>
                  </a:moveTo>
                  <a:lnTo>
                    <a:pt x="1591779" y="1961667"/>
                  </a:lnTo>
                  <a:lnTo>
                    <a:pt x="1597139" y="1948967"/>
                  </a:lnTo>
                  <a:lnTo>
                    <a:pt x="1597253" y="1948192"/>
                  </a:lnTo>
                  <a:close/>
                </a:path>
                <a:path w="3575050" h="5149850">
                  <a:moveTo>
                    <a:pt x="1598853" y="1936267"/>
                  </a:moveTo>
                  <a:lnTo>
                    <a:pt x="1597952" y="1936267"/>
                  </a:lnTo>
                  <a:lnTo>
                    <a:pt x="1593989" y="1948967"/>
                  </a:lnTo>
                  <a:lnTo>
                    <a:pt x="1598853" y="1936267"/>
                  </a:lnTo>
                  <a:close/>
                </a:path>
                <a:path w="3575050" h="5149850">
                  <a:moveTo>
                    <a:pt x="1614258" y="1906371"/>
                  </a:moveTo>
                  <a:lnTo>
                    <a:pt x="1603730" y="1923567"/>
                  </a:lnTo>
                  <a:lnTo>
                    <a:pt x="1598853" y="1936267"/>
                  </a:lnTo>
                  <a:lnTo>
                    <a:pt x="1599107" y="1936267"/>
                  </a:lnTo>
                  <a:lnTo>
                    <a:pt x="1597253" y="1948192"/>
                  </a:lnTo>
                  <a:lnTo>
                    <a:pt x="1614258" y="1906371"/>
                  </a:lnTo>
                  <a:close/>
                </a:path>
                <a:path w="3575050" h="5149850">
                  <a:moveTo>
                    <a:pt x="1617599" y="1898167"/>
                  </a:moveTo>
                  <a:lnTo>
                    <a:pt x="1614258" y="1906371"/>
                  </a:lnTo>
                  <a:lnTo>
                    <a:pt x="1614906" y="1905317"/>
                  </a:lnTo>
                  <a:lnTo>
                    <a:pt x="1617599" y="1898167"/>
                  </a:lnTo>
                  <a:close/>
                </a:path>
                <a:path w="3575050" h="5149850">
                  <a:moveTo>
                    <a:pt x="1632648" y="1921383"/>
                  </a:moveTo>
                  <a:lnTo>
                    <a:pt x="1631759" y="1923567"/>
                  </a:lnTo>
                  <a:lnTo>
                    <a:pt x="1632407" y="1923567"/>
                  </a:lnTo>
                  <a:lnTo>
                    <a:pt x="1632648" y="1921383"/>
                  </a:lnTo>
                  <a:close/>
                </a:path>
                <a:path w="3575050" h="5149850">
                  <a:moveTo>
                    <a:pt x="1685696" y="1773643"/>
                  </a:moveTo>
                  <a:lnTo>
                    <a:pt x="1680438" y="1782521"/>
                  </a:lnTo>
                  <a:lnTo>
                    <a:pt x="1682610" y="1779054"/>
                  </a:lnTo>
                  <a:lnTo>
                    <a:pt x="1684286" y="1776171"/>
                  </a:lnTo>
                  <a:lnTo>
                    <a:pt x="1685696" y="1773643"/>
                  </a:lnTo>
                  <a:close/>
                </a:path>
                <a:path w="3575050" h="5149850">
                  <a:moveTo>
                    <a:pt x="1694815" y="1758467"/>
                  </a:moveTo>
                  <a:lnTo>
                    <a:pt x="1693824" y="1758467"/>
                  </a:lnTo>
                  <a:lnTo>
                    <a:pt x="1690192" y="1771167"/>
                  </a:lnTo>
                  <a:lnTo>
                    <a:pt x="1685696" y="1783867"/>
                  </a:lnTo>
                  <a:lnTo>
                    <a:pt x="1694815" y="1758467"/>
                  </a:lnTo>
                  <a:close/>
                </a:path>
                <a:path w="3575050" h="5149850">
                  <a:moveTo>
                    <a:pt x="1755000" y="1640459"/>
                  </a:moveTo>
                  <a:lnTo>
                    <a:pt x="1753196" y="1643595"/>
                  </a:lnTo>
                  <a:lnTo>
                    <a:pt x="1751406" y="1647012"/>
                  </a:lnTo>
                  <a:lnTo>
                    <a:pt x="1751749" y="1646466"/>
                  </a:lnTo>
                  <a:lnTo>
                    <a:pt x="1752003" y="1646110"/>
                  </a:lnTo>
                  <a:lnTo>
                    <a:pt x="1755000" y="1640459"/>
                  </a:lnTo>
                  <a:close/>
                </a:path>
                <a:path w="3575050" h="5149850">
                  <a:moveTo>
                    <a:pt x="1789518" y="1639531"/>
                  </a:moveTo>
                  <a:lnTo>
                    <a:pt x="1787258" y="1644167"/>
                  </a:lnTo>
                  <a:lnTo>
                    <a:pt x="1788223" y="1644167"/>
                  </a:lnTo>
                  <a:lnTo>
                    <a:pt x="1789518" y="1639531"/>
                  </a:lnTo>
                  <a:close/>
                </a:path>
                <a:path w="3575050" h="5149850">
                  <a:moveTo>
                    <a:pt x="1794256" y="1580667"/>
                  </a:moveTo>
                  <a:lnTo>
                    <a:pt x="1791004" y="1580667"/>
                  </a:lnTo>
                  <a:lnTo>
                    <a:pt x="1787283" y="1593367"/>
                  </a:lnTo>
                  <a:lnTo>
                    <a:pt x="1789747" y="1593367"/>
                  </a:lnTo>
                  <a:lnTo>
                    <a:pt x="1794256" y="1580667"/>
                  </a:lnTo>
                  <a:close/>
                </a:path>
                <a:path w="3575050" h="5149850">
                  <a:moveTo>
                    <a:pt x="1839239" y="1517167"/>
                  </a:moveTo>
                  <a:lnTo>
                    <a:pt x="1835480" y="1517167"/>
                  </a:lnTo>
                  <a:lnTo>
                    <a:pt x="1832889" y="1528902"/>
                  </a:lnTo>
                  <a:lnTo>
                    <a:pt x="1839239" y="1517167"/>
                  </a:lnTo>
                  <a:close/>
                </a:path>
                <a:path w="3575050" h="5149850">
                  <a:moveTo>
                    <a:pt x="1844941" y="2637917"/>
                  </a:moveTo>
                  <a:lnTo>
                    <a:pt x="1834515" y="2660167"/>
                  </a:lnTo>
                  <a:lnTo>
                    <a:pt x="1824202" y="2672867"/>
                  </a:lnTo>
                  <a:lnTo>
                    <a:pt x="1834934" y="2660167"/>
                  </a:lnTo>
                  <a:lnTo>
                    <a:pt x="1844941" y="2637917"/>
                  </a:lnTo>
                  <a:close/>
                </a:path>
                <a:path w="3575050" h="5149850">
                  <a:moveTo>
                    <a:pt x="1852549" y="2627020"/>
                  </a:moveTo>
                  <a:lnTo>
                    <a:pt x="1846364" y="2634767"/>
                  </a:lnTo>
                  <a:lnTo>
                    <a:pt x="1844941" y="2637917"/>
                  </a:lnTo>
                  <a:lnTo>
                    <a:pt x="1846414" y="2634767"/>
                  </a:lnTo>
                  <a:lnTo>
                    <a:pt x="1852460" y="2627299"/>
                  </a:lnTo>
                  <a:lnTo>
                    <a:pt x="1852549" y="2627020"/>
                  </a:lnTo>
                  <a:close/>
                </a:path>
                <a:path w="3575050" h="5149850">
                  <a:moveTo>
                    <a:pt x="1853095" y="2626512"/>
                  </a:moveTo>
                  <a:lnTo>
                    <a:pt x="1852460" y="2627299"/>
                  </a:lnTo>
                  <a:lnTo>
                    <a:pt x="1850148" y="2634767"/>
                  </a:lnTo>
                  <a:lnTo>
                    <a:pt x="1853095" y="2626512"/>
                  </a:lnTo>
                  <a:close/>
                </a:path>
                <a:path w="3575050" h="5149850">
                  <a:moveTo>
                    <a:pt x="1856701" y="2622067"/>
                  </a:moveTo>
                  <a:lnTo>
                    <a:pt x="1856511" y="2622067"/>
                  </a:lnTo>
                  <a:lnTo>
                    <a:pt x="1853222" y="2626182"/>
                  </a:lnTo>
                  <a:lnTo>
                    <a:pt x="1853095" y="2626512"/>
                  </a:lnTo>
                  <a:lnTo>
                    <a:pt x="1856701" y="2622067"/>
                  </a:lnTo>
                  <a:close/>
                </a:path>
                <a:path w="3575050" h="5149850">
                  <a:moveTo>
                    <a:pt x="1859788" y="2018817"/>
                  </a:moveTo>
                  <a:lnTo>
                    <a:pt x="1857730" y="2012467"/>
                  </a:lnTo>
                  <a:lnTo>
                    <a:pt x="1857298" y="2012467"/>
                  </a:lnTo>
                  <a:lnTo>
                    <a:pt x="1859788" y="2018817"/>
                  </a:lnTo>
                  <a:close/>
                </a:path>
                <a:path w="3575050" h="5149850">
                  <a:moveTo>
                    <a:pt x="1862099" y="2609367"/>
                  </a:moveTo>
                  <a:lnTo>
                    <a:pt x="1856701" y="2622067"/>
                  </a:lnTo>
                  <a:lnTo>
                    <a:pt x="1858848" y="2622067"/>
                  </a:lnTo>
                  <a:lnTo>
                    <a:pt x="1862099" y="2609367"/>
                  </a:lnTo>
                  <a:close/>
                </a:path>
                <a:path w="3575050" h="5149850">
                  <a:moveTo>
                    <a:pt x="1862175" y="2601201"/>
                  </a:moveTo>
                  <a:lnTo>
                    <a:pt x="1858010" y="2609367"/>
                  </a:lnTo>
                  <a:lnTo>
                    <a:pt x="1852549" y="2627020"/>
                  </a:lnTo>
                  <a:lnTo>
                    <a:pt x="1853222" y="2626182"/>
                  </a:lnTo>
                  <a:lnTo>
                    <a:pt x="1854682" y="2622067"/>
                  </a:lnTo>
                  <a:lnTo>
                    <a:pt x="1856511" y="2622067"/>
                  </a:lnTo>
                  <a:lnTo>
                    <a:pt x="1862175" y="2601201"/>
                  </a:lnTo>
                  <a:close/>
                </a:path>
                <a:path w="3575050" h="5149850">
                  <a:moveTo>
                    <a:pt x="1862289" y="2025167"/>
                  </a:moveTo>
                  <a:lnTo>
                    <a:pt x="1859788" y="2018817"/>
                  </a:lnTo>
                  <a:lnTo>
                    <a:pt x="1861578" y="2024291"/>
                  </a:lnTo>
                  <a:lnTo>
                    <a:pt x="1862289" y="2025167"/>
                  </a:lnTo>
                  <a:close/>
                </a:path>
                <a:path w="3575050" h="5149850">
                  <a:moveTo>
                    <a:pt x="1888985" y="1437678"/>
                  </a:moveTo>
                  <a:lnTo>
                    <a:pt x="1887080" y="1439976"/>
                  </a:lnTo>
                  <a:lnTo>
                    <a:pt x="1885276" y="1442389"/>
                  </a:lnTo>
                  <a:lnTo>
                    <a:pt x="1884476" y="1444066"/>
                  </a:lnTo>
                  <a:lnTo>
                    <a:pt x="1888985" y="1437678"/>
                  </a:lnTo>
                  <a:close/>
                </a:path>
                <a:path w="3575050" h="5149850">
                  <a:moveTo>
                    <a:pt x="1917611" y="2406167"/>
                  </a:moveTo>
                  <a:lnTo>
                    <a:pt x="1916950" y="2406167"/>
                  </a:lnTo>
                  <a:lnTo>
                    <a:pt x="1915414" y="2418867"/>
                  </a:lnTo>
                  <a:lnTo>
                    <a:pt x="1917611" y="2406167"/>
                  </a:lnTo>
                  <a:close/>
                </a:path>
                <a:path w="3575050" h="5149850">
                  <a:moveTo>
                    <a:pt x="1930412" y="2126767"/>
                  </a:moveTo>
                  <a:lnTo>
                    <a:pt x="1927783" y="2114067"/>
                  </a:lnTo>
                  <a:lnTo>
                    <a:pt x="1926818" y="2114067"/>
                  </a:lnTo>
                  <a:lnTo>
                    <a:pt x="1929066" y="2126767"/>
                  </a:lnTo>
                  <a:lnTo>
                    <a:pt x="1930412" y="2126767"/>
                  </a:lnTo>
                  <a:close/>
                </a:path>
                <a:path w="3575050" h="5149850">
                  <a:moveTo>
                    <a:pt x="1933321" y="2135784"/>
                  </a:moveTo>
                  <a:lnTo>
                    <a:pt x="1931365" y="2126767"/>
                  </a:lnTo>
                  <a:lnTo>
                    <a:pt x="1930412" y="2126767"/>
                  </a:lnTo>
                  <a:lnTo>
                    <a:pt x="1933321" y="2135784"/>
                  </a:lnTo>
                  <a:close/>
                </a:path>
                <a:path w="3575050" h="5149850">
                  <a:moveTo>
                    <a:pt x="1934502" y="2139467"/>
                  </a:moveTo>
                  <a:lnTo>
                    <a:pt x="1933321" y="2135784"/>
                  </a:lnTo>
                  <a:lnTo>
                    <a:pt x="1934108" y="2139467"/>
                  </a:lnTo>
                  <a:lnTo>
                    <a:pt x="1934502" y="2139467"/>
                  </a:lnTo>
                  <a:close/>
                </a:path>
                <a:path w="3575050" h="5149850">
                  <a:moveTo>
                    <a:pt x="1940344" y="2174837"/>
                  </a:moveTo>
                  <a:lnTo>
                    <a:pt x="1940128" y="2173198"/>
                  </a:lnTo>
                  <a:lnTo>
                    <a:pt x="1940001" y="2172284"/>
                  </a:lnTo>
                  <a:lnTo>
                    <a:pt x="1939810" y="2170887"/>
                  </a:lnTo>
                  <a:lnTo>
                    <a:pt x="1940344" y="2174837"/>
                  </a:lnTo>
                  <a:close/>
                </a:path>
                <a:path w="3575050" h="5149850">
                  <a:moveTo>
                    <a:pt x="1947710" y="2185124"/>
                  </a:moveTo>
                  <a:lnTo>
                    <a:pt x="1946592" y="2172474"/>
                  </a:lnTo>
                  <a:lnTo>
                    <a:pt x="1946884" y="2178240"/>
                  </a:lnTo>
                  <a:lnTo>
                    <a:pt x="1945982" y="2177681"/>
                  </a:lnTo>
                  <a:lnTo>
                    <a:pt x="1944281" y="2173122"/>
                  </a:lnTo>
                  <a:lnTo>
                    <a:pt x="1942160" y="2166899"/>
                  </a:lnTo>
                  <a:lnTo>
                    <a:pt x="1939874" y="2161362"/>
                  </a:lnTo>
                  <a:lnTo>
                    <a:pt x="1938362" y="2158682"/>
                  </a:lnTo>
                  <a:lnTo>
                    <a:pt x="1938159" y="2161121"/>
                  </a:lnTo>
                  <a:lnTo>
                    <a:pt x="1939810" y="2170887"/>
                  </a:lnTo>
                  <a:lnTo>
                    <a:pt x="1941715" y="2173973"/>
                  </a:lnTo>
                  <a:lnTo>
                    <a:pt x="1945220" y="2182164"/>
                  </a:lnTo>
                  <a:lnTo>
                    <a:pt x="1947710" y="2185124"/>
                  </a:lnTo>
                  <a:close/>
                </a:path>
                <a:path w="3575050" h="5149850">
                  <a:moveTo>
                    <a:pt x="1958390" y="2279167"/>
                  </a:moveTo>
                  <a:lnTo>
                    <a:pt x="1957425" y="2253767"/>
                  </a:lnTo>
                  <a:lnTo>
                    <a:pt x="1955406" y="2228367"/>
                  </a:lnTo>
                  <a:lnTo>
                    <a:pt x="1954403" y="2215667"/>
                  </a:lnTo>
                  <a:lnTo>
                    <a:pt x="1952879" y="2228367"/>
                  </a:lnTo>
                  <a:lnTo>
                    <a:pt x="1951139" y="2215667"/>
                  </a:lnTo>
                  <a:lnTo>
                    <a:pt x="1948738" y="2202967"/>
                  </a:lnTo>
                  <a:lnTo>
                    <a:pt x="1945233" y="2202967"/>
                  </a:lnTo>
                  <a:lnTo>
                    <a:pt x="1942642" y="2190267"/>
                  </a:lnTo>
                  <a:lnTo>
                    <a:pt x="1940953" y="2190267"/>
                  </a:lnTo>
                  <a:lnTo>
                    <a:pt x="1940026" y="2177567"/>
                  </a:lnTo>
                  <a:lnTo>
                    <a:pt x="1939798" y="2177567"/>
                  </a:lnTo>
                  <a:lnTo>
                    <a:pt x="1938451" y="2164867"/>
                  </a:lnTo>
                  <a:lnTo>
                    <a:pt x="1937029" y="2164867"/>
                  </a:lnTo>
                  <a:lnTo>
                    <a:pt x="1934108" y="2152167"/>
                  </a:lnTo>
                  <a:lnTo>
                    <a:pt x="1932266" y="2146160"/>
                  </a:lnTo>
                  <a:lnTo>
                    <a:pt x="1932266" y="2279167"/>
                  </a:lnTo>
                  <a:lnTo>
                    <a:pt x="1932241" y="2291867"/>
                  </a:lnTo>
                  <a:lnTo>
                    <a:pt x="1932101" y="2304567"/>
                  </a:lnTo>
                  <a:lnTo>
                    <a:pt x="1931708" y="2317267"/>
                  </a:lnTo>
                  <a:lnTo>
                    <a:pt x="1931225" y="2317267"/>
                  </a:lnTo>
                  <a:lnTo>
                    <a:pt x="1930120" y="2342667"/>
                  </a:lnTo>
                  <a:lnTo>
                    <a:pt x="1929168" y="2342667"/>
                  </a:lnTo>
                  <a:lnTo>
                    <a:pt x="1928202" y="2355367"/>
                  </a:lnTo>
                  <a:lnTo>
                    <a:pt x="1927199" y="2355367"/>
                  </a:lnTo>
                  <a:lnTo>
                    <a:pt x="1926132" y="2368067"/>
                  </a:lnTo>
                  <a:lnTo>
                    <a:pt x="1924329" y="2368067"/>
                  </a:lnTo>
                  <a:lnTo>
                    <a:pt x="1922475" y="2380767"/>
                  </a:lnTo>
                  <a:lnTo>
                    <a:pt x="1920570" y="2393467"/>
                  </a:lnTo>
                  <a:lnTo>
                    <a:pt x="1922995" y="2380767"/>
                  </a:lnTo>
                  <a:lnTo>
                    <a:pt x="1921814" y="2393467"/>
                  </a:lnTo>
                  <a:lnTo>
                    <a:pt x="1919884" y="2406167"/>
                  </a:lnTo>
                  <a:lnTo>
                    <a:pt x="1919579" y="2406167"/>
                  </a:lnTo>
                  <a:lnTo>
                    <a:pt x="1907908" y="2456967"/>
                  </a:lnTo>
                  <a:lnTo>
                    <a:pt x="1892211" y="2495067"/>
                  </a:lnTo>
                  <a:lnTo>
                    <a:pt x="1872754" y="2545867"/>
                  </a:lnTo>
                  <a:lnTo>
                    <a:pt x="1849882" y="2596667"/>
                  </a:lnTo>
                  <a:lnTo>
                    <a:pt x="1823847" y="2634767"/>
                  </a:lnTo>
                  <a:lnTo>
                    <a:pt x="1794789" y="2672867"/>
                  </a:lnTo>
                  <a:lnTo>
                    <a:pt x="1790611" y="2677909"/>
                  </a:lnTo>
                  <a:lnTo>
                    <a:pt x="1790611" y="2710967"/>
                  </a:lnTo>
                  <a:lnTo>
                    <a:pt x="1783930" y="2718257"/>
                  </a:lnTo>
                  <a:lnTo>
                    <a:pt x="1783651" y="2718562"/>
                  </a:lnTo>
                  <a:lnTo>
                    <a:pt x="1787842" y="2710967"/>
                  </a:lnTo>
                  <a:lnTo>
                    <a:pt x="1790611" y="2710967"/>
                  </a:lnTo>
                  <a:lnTo>
                    <a:pt x="1790611" y="2677909"/>
                  </a:lnTo>
                  <a:lnTo>
                    <a:pt x="1763191" y="2710967"/>
                  </a:lnTo>
                  <a:lnTo>
                    <a:pt x="1729498" y="2749067"/>
                  </a:lnTo>
                  <a:lnTo>
                    <a:pt x="1718995" y="2761767"/>
                  </a:lnTo>
                  <a:lnTo>
                    <a:pt x="1712252" y="2761767"/>
                  </a:lnTo>
                  <a:lnTo>
                    <a:pt x="1707807" y="2774467"/>
                  </a:lnTo>
                  <a:lnTo>
                    <a:pt x="1704187" y="2774467"/>
                  </a:lnTo>
                  <a:lnTo>
                    <a:pt x="1699933" y="2787167"/>
                  </a:lnTo>
                  <a:lnTo>
                    <a:pt x="1693443" y="2787167"/>
                  </a:lnTo>
                  <a:lnTo>
                    <a:pt x="1683029" y="2799867"/>
                  </a:lnTo>
                  <a:lnTo>
                    <a:pt x="1667014" y="2812567"/>
                  </a:lnTo>
                  <a:lnTo>
                    <a:pt x="1671116" y="2799867"/>
                  </a:lnTo>
                  <a:lnTo>
                    <a:pt x="1664639" y="2799867"/>
                  </a:lnTo>
                  <a:lnTo>
                    <a:pt x="1649793" y="2812567"/>
                  </a:lnTo>
                  <a:lnTo>
                    <a:pt x="1634337" y="2825267"/>
                  </a:lnTo>
                  <a:lnTo>
                    <a:pt x="1618310" y="2837967"/>
                  </a:lnTo>
                  <a:lnTo>
                    <a:pt x="1601800" y="2837967"/>
                  </a:lnTo>
                  <a:lnTo>
                    <a:pt x="1584883" y="2850667"/>
                  </a:lnTo>
                  <a:lnTo>
                    <a:pt x="1516646" y="2850667"/>
                  </a:lnTo>
                  <a:lnTo>
                    <a:pt x="1500606" y="2837967"/>
                  </a:lnTo>
                  <a:lnTo>
                    <a:pt x="1485468" y="2837967"/>
                  </a:lnTo>
                  <a:lnTo>
                    <a:pt x="1447723" y="2799867"/>
                  </a:lnTo>
                  <a:lnTo>
                    <a:pt x="1443139" y="2787167"/>
                  </a:lnTo>
                  <a:lnTo>
                    <a:pt x="1438249" y="2787167"/>
                  </a:lnTo>
                  <a:lnTo>
                    <a:pt x="1433093" y="2774467"/>
                  </a:lnTo>
                  <a:lnTo>
                    <a:pt x="1428318" y="2761767"/>
                  </a:lnTo>
                  <a:lnTo>
                    <a:pt x="1424178" y="2749067"/>
                  </a:lnTo>
                  <a:lnTo>
                    <a:pt x="1420926" y="2749067"/>
                  </a:lnTo>
                  <a:lnTo>
                    <a:pt x="1418602" y="2736367"/>
                  </a:lnTo>
                  <a:lnTo>
                    <a:pt x="1416113" y="2736367"/>
                  </a:lnTo>
                  <a:lnTo>
                    <a:pt x="1416494" y="2723667"/>
                  </a:lnTo>
                  <a:lnTo>
                    <a:pt x="1417472" y="2723667"/>
                  </a:lnTo>
                  <a:lnTo>
                    <a:pt x="1414907" y="2710967"/>
                  </a:lnTo>
                  <a:lnTo>
                    <a:pt x="1411986" y="2685567"/>
                  </a:lnTo>
                  <a:lnTo>
                    <a:pt x="1410030" y="2672867"/>
                  </a:lnTo>
                  <a:lnTo>
                    <a:pt x="1410322" y="2660167"/>
                  </a:lnTo>
                  <a:lnTo>
                    <a:pt x="1410601" y="2660167"/>
                  </a:lnTo>
                  <a:lnTo>
                    <a:pt x="1410487" y="2626182"/>
                  </a:lnTo>
                  <a:lnTo>
                    <a:pt x="1410449" y="2622067"/>
                  </a:lnTo>
                  <a:lnTo>
                    <a:pt x="1409039" y="2622067"/>
                  </a:lnTo>
                  <a:lnTo>
                    <a:pt x="1410500" y="2596667"/>
                  </a:lnTo>
                  <a:lnTo>
                    <a:pt x="1411986" y="2571267"/>
                  </a:lnTo>
                  <a:lnTo>
                    <a:pt x="1414043" y="2545867"/>
                  </a:lnTo>
                  <a:lnTo>
                    <a:pt x="1417205" y="2533167"/>
                  </a:lnTo>
                  <a:lnTo>
                    <a:pt x="1417358" y="2526804"/>
                  </a:lnTo>
                  <a:lnTo>
                    <a:pt x="1417396" y="2526944"/>
                  </a:lnTo>
                  <a:lnTo>
                    <a:pt x="1422107" y="2503487"/>
                  </a:lnTo>
                  <a:lnTo>
                    <a:pt x="1420164" y="2509532"/>
                  </a:lnTo>
                  <a:lnTo>
                    <a:pt x="1418602" y="2516047"/>
                  </a:lnTo>
                  <a:lnTo>
                    <a:pt x="1417485" y="2521458"/>
                  </a:lnTo>
                  <a:lnTo>
                    <a:pt x="1417510" y="2520467"/>
                  </a:lnTo>
                  <a:lnTo>
                    <a:pt x="1418564" y="2507767"/>
                  </a:lnTo>
                  <a:lnTo>
                    <a:pt x="1420126" y="2495067"/>
                  </a:lnTo>
                  <a:lnTo>
                    <a:pt x="1421942" y="2495067"/>
                  </a:lnTo>
                  <a:lnTo>
                    <a:pt x="1423822" y="2482367"/>
                  </a:lnTo>
                  <a:lnTo>
                    <a:pt x="1425219" y="2469667"/>
                  </a:lnTo>
                  <a:lnTo>
                    <a:pt x="1425778" y="2469667"/>
                  </a:lnTo>
                  <a:lnTo>
                    <a:pt x="1425181" y="2456967"/>
                  </a:lnTo>
                  <a:lnTo>
                    <a:pt x="1429473" y="2456967"/>
                  </a:lnTo>
                  <a:lnTo>
                    <a:pt x="1432344" y="2444267"/>
                  </a:lnTo>
                  <a:lnTo>
                    <a:pt x="1435430" y="2431567"/>
                  </a:lnTo>
                  <a:lnTo>
                    <a:pt x="1438592" y="2418867"/>
                  </a:lnTo>
                  <a:lnTo>
                    <a:pt x="1441678" y="2406167"/>
                  </a:lnTo>
                  <a:lnTo>
                    <a:pt x="1444332" y="2393467"/>
                  </a:lnTo>
                  <a:lnTo>
                    <a:pt x="1444510" y="2392197"/>
                  </a:lnTo>
                  <a:lnTo>
                    <a:pt x="1448816" y="2375979"/>
                  </a:lnTo>
                  <a:lnTo>
                    <a:pt x="1451038" y="2368067"/>
                  </a:lnTo>
                  <a:lnTo>
                    <a:pt x="1452435" y="2368067"/>
                  </a:lnTo>
                  <a:lnTo>
                    <a:pt x="1457261" y="2355367"/>
                  </a:lnTo>
                  <a:lnTo>
                    <a:pt x="1461096" y="2342667"/>
                  </a:lnTo>
                  <a:lnTo>
                    <a:pt x="1462976" y="2329967"/>
                  </a:lnTo>
                  <a:lnTo>
                    <a:pt x="1461935" y="2329967"/>
                  </a:lnTo>
                  <a:lnTo>
                    <a:pt x="1474584" y="2291867"/>
                  </a:lnTo>
                  <a:lnTo>
                    <a:pt x="1484642" y="2253767"/>
                  </a:lnTo>
                  <a:lnTo>
                    <a:pt x="1494155" y="2228367"/>
                  </a:lnTo>
                  <a:lnTo>
                    <a:pt x="1505216" y="2215667"/>
                  </a:lnTo>
                  <a:lnTo>
                    <a:pt x="1514932" y="2177567"/>
                  </a:lnTo>
                  <a:lnTo>
                    <a:pt x="1534934" y="2126767"/>
                  </a:lnTo>
                  <a:lnTo>
                    <a:pt x="1550416" y="2088667"/>
                  </a:lnTo>
                  <a:lnTo>
                    <a:pt x="1566202" y="2050567"/>
                  </a:lnTo>
                  <a:lnTo>
                    <a:pt x="1588414" y="2012467"/>
                  </a:lnTo>
                  <a:lnTo>
                    <a:pt x="1585150" y="2023325"/>
                  </a:lnTo>
                  <a:lnTo>
                    <a:pt x="1594002" y="2001862"/>
                  </a:lnTo>
                  <a:lnTo>
                    <a:pt x="1598561" y="1999767"/>
                  </a:lnTo>
                  <a:lnTo>
                    <a:pt x="1628419" y="1987067"/>
                  </a:lnTo>
                  <a:lnTo>
                    <a:pt x="1748675" y="1987067"/>
                  </a:lnTo>
                  <a:lnTo>
                    <a:pt x="1773847" y="1999767"/>
                  </a:lnTo>
                  <a:lnTo>
                    <a:pt x="1788960" y="1999767"/>
                  </a:lnTo>
                  <a:lnTo>
                    <a:pt x="1795957" y="2012467"/>
                  </a:lnTo>
                  <a:lnTo>
                    <a:pt x="1795526" y="2006879"/>
                  </a:lnTo>
                  <a:lnTo>
                    <a:pt x="1797621" y="2012467"/>
                  </a:lnTo>
                  <a:lnTo>
                    <a:pt x="1815706" y="2012467"/>
                  </a:lnTo>
                  <a:lnTo>
                    <a:pt x="1819859" y="2025167"/>
                  </a:lnTo>
                  <a:lnTo>
                    <a:pt x="1832559" y="2025167"/>
                  </a:lnTo>
                  <a:lnTo>
                    <a:pt x="1838807" y="2037867"/>
                  </a:lnTo>
                  <a:lnTo>
                    <a:pt x="1845017" y="2037867"/>
                  </a:lnTo>
                  <a:lnTo>
                    <a:pt x="1862035" y="2063267"/>
                  </a:lnTo>
                  <a:lnTo>
                    <a:pt x="1875713" y="2075967"/>
                  </a:lnTo>
                  <a:lnTo>
                    <a:pt x="1886775" y="2088667"/>
                  </a:lnTo>
                  <a:lnTo>
                    <a:pt x="1895970" y="2114067"/>
                  </a:lnTo>
                  <a:lnTo>
                    <a:pt x="1903437" y="2126767"/>
                  </a:lnTo>
                  <a:lnTo>
                    <a:pt x="1910194" y="2139467"/>
                  </a:lnTo>
                  <a:lnTo>
                    <a:pt x="1916544" y="2164867"/>
                  </a:lnTo>
                  <a:lnTo>
                    <a:pt x="1922805" y="2177567"/>
                  </a:lnTo>
                  <a:lnTo>
                    <a:pt x="1924621" y="2202967"/>
                  </a:lnTo>
                  <a:lnTo>
                    <a:pt x="1927479" y="2215667"/>
                  </a:lnTo>
                  <a:lnTo>
                    <a:pt x="1930285" y="2253767"/>
                  </a:lnTo>
                  <a:lnTo>
                    <a:pt x="1931987" y="2279167"/>
                  </a:lnTo>
                  <a:lnTo>
                    <a:pt x="1932266" y="2279167"/>
                  </a:lnTo>
                  <a:lnTo>
                    <a:pt x="1932266" y="2146160"/>
                  </a:lnTo>
                  <a:lnTo>
                    <a:pt x="1926336" y="2126767"/>
                  </a:lnTo>
                  <a:lnTo>
                    <a:pt x="1924304" y="2114067"/>
                  </a:lnTo>
                  <a:lnTo>
                    <a:pt x="1925485" y="2114067"/>
                  </a:lnTo>
                  <a:lnTo>
                    <a:pt x="1926196" y="2101367"/>
                  </a:lnTo>
                  <a:lnTo>
                    <a:pt x="1920976" y="2088667"/>
                  </a:lnTo>
                  <a:lnTo>
                    <a:pt x="1921357" y="2101367"/>
                  </a:lnTo>
                  <a:lnTo>
                    <a:pt x="1918843" y="2088667"/>
                  </a:lnTo>
                  <a:lnTo>
                    <a:pt x="1911692" y="2088667"/>
                  </a:lnTo>
                  <a:lnTo>
                    <a:pt x="1908022" y="2075967"/>
                  </a:lnTo>
                  <a:lnTo>
                    <a:pt x="1906993" y="2075967"/>
                  </a:lnTo>
                  <a:lnTo>
                    <a:pt x="1910499" y="2088667"/>
                  </a:lnTo>
                  <a:lnTo>
                    <a:pt x="1909978" y="2088667"/>
                  </a:lnTo>
                  <a:lnTo>
                    <a:pt x="1906752" y="2075967"/>
                  </a:lnTo>
                  <a:lnTo>
                    <a:pt x="1904009" y="2075967"/>
                  </a:lnTo>
                  <a:lnTo>
                    <a:pt x="1903564" y="2075243"/>
                  </a:lnTo>
                  <a:lnTo>
                    <a:pt x="1899056" y="2063267"/>
                  </a:lnTo>
                  <a:lnTo>
                    <a:pt x="1902358" y="2073313"/>
                  </a:lnTo>
                  <a:lnTo>
                    <a:pt x="1896148" y="2063267"/>
                  </a:lnTo>
                  <a:lnTo>
                    <a:pt x="1891614" y="2063267"/>
                  </a:lnTo>
                  <a:lnTo>
                    <a:pt x="1888807" y="2050567"/>
                  </a:lnTo>
                  <a:lnTo>
                    <a:pt x="1885010" y="2050567"/>
                  </a:lnTo>
                  <a:lnTo>
                    <a:pt x="1881403" y="2037867"/>
                  </a:lnTo>
                  <a:lnTo>
                    <a:pt x="1877872" y="2037867"/>
                  </a:lnTo>
                  <a:lnTo>
                    <a:pt x="1872399" y="2025167"/>
                  </a:lnTo>
                  <a:lnTo>
                    <a:pt x="1862289" y="2025167"/>
                  </a:lnTo>
                  <a:lnTo>
                    <a:pt x="1861858" y="2025167"/>
                  </a:lnTo>
                  <a:lnTo>
                    <a:pt x="1821192" y="1987067"/>
                  </a:lnTo>
                  <a:lnTo>
                    <a:pt x="1802726" y="1974367"/>
                  </a:lnTo>
                  <a:lnTo>
                    <a:pt x="1783448" y="1974367"/>
                  </a:lnTo>
                  <a:lnTo>
                    <a:pt x="1764703" y="1961667"/>
                  </a:lnTo>
                  <a:lnTo>
                    <a:pt x="1651673" y="1961667"/>
                  </a:lnTo>
                  <a:lnTo>
                    <a:pt x="1624076" y="1974367"/>
                  </a:lnTo>
                  <a:lnTo>
                    <a:pt x="1605762" y="1974367"/>
                  </a:lnTo>
                  <a:lnTo>
                    <a:pt x="1611210" y="1961667"/>
                  </a:lnTo>
                  <a:lnTo>
                    <a:pt x="1628140" y="1928761"/>
                  </a:lnTo>
                  <a:lnTo>
                    <a:pt x="1626654" y="1936267"/>
                  </a:lnTo>
                  <a:lnTo>
                    <a:pt x="1631759" y="1923567"/>
                  </a:lnTo>
                  <a:lnTo>
                    <a:pt x="1630819" y="1923567"/>
                  </a:lnTo>
                  <a:lnTo>
                    <a:pt x="1633791" y="1910867"/>
                  </a:lnTo>
                  <a:lnTo>
                    <a:pt x="1632648" y="1921383"/>
                  </a:lnTo>
                  <a:lnTo>
                    <a:pt x="1636903" y="1910867"/>
                  </a:lnTo>
                  <a:lnTo>
                    <a:pt x="1642071" y="1898167"/>
                  </a:lnTo>
                  <a:lnTo>
                    <a:pt x="1647278" y="1898167"/>
                  </a:lnTo>
                  <a:lnTo>
                    <a:pt x="1680768" y="1834667"/>
                  </a:lnTo>
                  <a:lnTo>
                    <a:pt x="1691487" y="1809267"/>
                  </a:lnTo>
                  <a:lnTo>
                    <a:pt x="1701850" y="1796567"/>
                  </a:lnTo>
                  <a:lnTo>
                    <a:pt x="1707070" y="1783207"/>
                  </a:lnTo>
                  <a:lnTo>
                    <a:pt x="1706943" y="1783867"/>
                  </a:lnTo>
                  <a:lnTo>
                    <a:pt x="1715363" y="1771167"/>
                  </a:lnTo>
                  <a:lnTo>
                    <a:pt x="1717992" y="1758467"/>
                  </a:lnTo>
                  <a:lnTo>
                    <a:pt x="1713014" y="1771167"/>
                  </a:lnTo>
                  <a:lnTo>
                    <a:pt x="1711782" y="1771167"/>
                  </a:lnTo>
                  <a:lnTo>
                    <a:pt x="1710690" y="1771167"/>
                  </a:lnTo>
                  <a:lnTo>
                    <a:pt x="1716747" y="1758467"/>
                  </a:lnTo>
                  <a:lnTo>
                    <a:pt x="1724952" y="1733067"/>
                  </a:lnTo>
                  <a:lnTo>
                    <a:pt x="1729092" y="1720367"/>
                  </a:lnTo>
                  <a:lnTo>
                    <a:pt x="1731810" y="1720367"/>
                  </a:lnTo>
                  <a:lnTo>
                    <a:pt x="1741754" y="1707667"/>
                  </a:lnTo>
                  <a:lnTo>
                    <a:pt x="1750847" y="1694967"/>
                  </a:lnTo>
                  <a:lnTo>
                    <a:pt x="1750999" y="1707667"/>
                  </a:lnTo>
                  <a:lnTo>
                    <a:pt x="1754581" y="1694967"/>
                  </a:lnTo>
                  <a:lnTo>
                    <a:pt x="1756473" y="1694967"/>
                  </a:lnTo>
                  <a:lnTo>
                    <a:pt x="1760385" y="1682267"/>
                  </a:lnTo>
                  <a:lnTo>
                    <a:pt x="1760740" y="1682267"/>
                  </a:lnTo>
                  <a:lnTo>
                    <a:pt x="1771319" y="1669567"/>
                  </a:lnTo>
                  <a:lnTo>
                    <a:pt x="1776209" y="1656867"/>
                  </a:lnTo>
                  <a:lnTo>
                    <a:pt x="1780908" y="1644167"/>
                  </a:lnTo>
                  <a:lnTo>
                    <a:pt x="1790954" y="1631467"/>
                  </a:lnTo>
                  <a:lnTo>
                    <a:pt x="1791779" y="1631467"/>
                  </a:lnTo>
                  <a:lnTo>
                    <a:pt x="1789518" y="1639531"/>
                  </a:lnTo>
                  <a:lnTo>
                    <a:pt x="1793455" y="1631467"/>
                  </a:lnTo>
                  <a:lnTo>
                    <a:pt x="1800529" y="1618767"/>
                  </a:lnTo>
                  <a:lnTo>
                    <a:pt x="1809280" y="1593367"/>
                  </a:lnTo>
                  <a:lnTo>
                    <a:pt x="1820570" y="1580667"/>
                  </a:lnTo>
                  <a:lnTo>
                    <a:pt x="1822716" y="1580667"/>
                  </a:lnTo>
                  <a:lnTo>
                    <a:pt x="1817814" y="1593367"/>
                  </a:lnTo>
                  <a:lnTo>
                    <a:pt x="1822881" y="1580667"/>
                  </a:lnTo>
                  <a:lnTo>
                    <a:pt x="1827911" y="1567967"/>
                  </a:lnTo>
                  <a:lnTo>
                    <a:pt x="1837677" y="1555267"/>
                  </a:lnTo>
                  <a:lnTo>
                    <a:pt x="1856181" y="1529867"/>
                  </a:lnTo>
                  <a:lnTo>
                    <a:pt x="1833435" y="1529867"/>
                  </a:lnTo>
                  <a:lnTo>
                    <a:pt x="1832686" y="1529867"/>
                  </a:lnTo>
                  <a:lnTo>
                    <a:pt x="1832368" y="1529867"/>
                  </a:lnTo>
                  <a:lnTo>
                    <a:pt x="1825383" y="1542567"/>
                  </a:lnTo>
                  <a:lnTo>
                    <a:pt x="1818424" y="1542567"/>
                  </a:lnTo>
                  <a:lnTo>
                    <a:pt x="1805216" y="1567967"/>
                  </a:lnTo>
                  <a:lnTo>
                    <a:pt x="1799450" y="1580667"/>
                  </a:lnTo>
                  <a:lnTo>
                    <a:pt x="1794814" y="1580667"/>
                  </a:lnTo>
                  <a:lnTo>
                    <a:pt x="1798764" y="1567967"/>
                  </a:lnTo>
                  <a:lnTo>
                    <a:pt x="1794256" y="1580667"/>
                  </a:lnTo>
                  <a:lnTo>
                    <a:pt x="1789747" y="1593367"/>
                  </a:lnTo>
                  <a:lnTo>
                    <a:pt x="1791335" y="1593367"/>
                  </a:lnTo>
                  <a:lnTo>
                    <a:pt x="1785188" y="1606067"/>
                  </a:lnTo>
                  <a:lnTo>
                    <a:pt x="1780578" y="1606067"/>
                  </a:lnTo>
                  <a:lnTo>
                    <a:pt x="1781492" y="1618767"/>
                  </a:lnTo>
                  <a:lnTo>
                    <a:pt x="1777669" y="1618767"/>
                  </a:lnTo>
                  <a:lnTo>
                    <a:pt x="1770380" y="1631467"/>
                  </a:lnTo>
                  <a:lnTo>
                    <a:pt x="1762518" y="1644167"/>
                  </a:lnTo>
                  <a:lnTo>
                    <a:pt x="1755279" y="1656867"/>
                  </a:lnTo>
                  <a:lnTo>
                    <a:pt x="1749856" y="1669567"/>
                  </a:lnTo>
                  <a:lnTo>
                    <a:pt x="1759940" y="1644167"/>
                  </a:lnTo>
                  <a:lnTo>
                    <a:pt x="1761451" y="1644167"/>
                  </a:lnTo>
                  <a:lnTo>
                    <a:pt x="1764411" y="1631467"/>
                  </a:lnTo>
                  <a:lnTo>
                    <a:pt x="1757197" y="1644167"/>
                  </a:lnTo>
                  <a:lnTo>
                    <a:pt x="1758035" y="1644167"/>
                  </a:lnTo>
                  <a:lnTo>
                    <a:pt x="1754136" y="1656867"/>
                  </a:lnTo>
                  <a:lnTo>
                    <a:pt x="1751406" y="1656867"/>
                  </a:lnTo>
                  <a:lnTo>
                    <a:pt x="1738972" y="1669567"/>
                  </a:lnTo>
                  <a:lnTo>
                    <a:pt x="1734972" y="1682267"/>
                  </a:lnTo>
                  <a:lnTo>
                    <a:pt x="1731289" y="1694967"/>
                  </a:lnTo>
                  <a:lnTo>
                    <a:pt x="1719795" y="1707667"/>
                  </a:lnTo>
                  <a:lnTo>
                    <a:pt x="1719021" y="1707667"/>
                  </a:lnTo>
                  <a:lnTo>
                    <a:pt x="1715579" y="1720367"/>
                  </a:lnTo>
                  <a:lnTo>
                    <a:pt x="1712722" y="1720367"/>
                  </a:lnTo>
                  <a:lnTo>
                    <a:pt x="1712137" y="1720367"/>
                  </a:lnTo>
                  <a:lnTo>
                    <a:pt x="1711274" y="1720367"/>
                  </a:lnTo>
                  <a:lnTo>
                    <a:pt x="1707908" y="1733067"/>
                  </a:lnTo>
                  <a:lnTo>
                    <a:pt x="1698942" y="1758467"/>
                  </a:lnTo>
                  <a:lnTo>
                    <a:pt x="1694815" y="1758467"/>
                  </a:lnTo>
                  <a:lnTo>
                    <a:pt x="1692795" y="1771167"/>
                  </a:lnTo>
                  <a:lnTo>
                    <a:pt x="1688858" y="1783867"/>
                  </a:lnTo>
                  <a:lnTo>
                    <a:pt x="1676781" y="1796567"/>
                  </a:lnTo>
                  <a:lnTo>
                    <a:pt x="1680832" y="1796567"/>
                  </a:lnTo>
                  <a:lnTo>
                    <a:pt x="1672805" y="1809267"/>
                  </a:lnTo>
                  <a:lnTo>
                    <a:pt x="1662099" y="1821967"/>
                  </a:lnTo>
                  <a:lnTo>
                    <a:pt x="1650415" y="1847367"/>
                  </a:lnTo>
                  <a:lnTo>
                    <a:pt x="1639404" y="1860067"/>
                  </a:lnTo>
                  <a:lnTo>
                    <a:pt x="1635213" y="1872767"/>
                  </a:lnTo>
                  <a:lnTo>
                    <a:pt x="1628584" y="1872767"/>
                  </a:lnTo>
                  <a:lnTo>
                    <a:pt x="1619288" y="1898167"/>
                  </a:lnTo>
                  <a:lnTo>
                    <a:pt x="1614906" y="1905317"/>
                  </a:lnTo>
                  <a:lnTo>
                    <a:pt x="1603273" y="1936267"/>
                  </a:lnTo>
                  <a:lnTo>
                    <a:pt x="1609356" y="1923567"/>
                  </a:lnTo>
                  <a:lnTo>
                    <a:pt x="1620202" y="1898167"/>
                  </a:lnTo>
                  <a:lnTo>
                    <a:pt x="1620964" y="1898167"/>
                  </a:lnTo>
                  <a:lnTo>
                    <a:pt x="1619897" y="1909483"/>
                  </a:lnTo>
                  <a:lnTo>
                    <a:pt x="1614563" y="1923567"/>
                  </a:lnTo>
                  <a:lnTo>
                    <a:pt x="1606550" y="1936267"/>
                  </a:lnTo>
                  <a:lnTo>
                    <a:pt x="1598409" y="1961667"/>
                  </a:lnTo>
                  <a:lnTo>
                    <a:pt x="1588427" y="1974367"/>
                  </a:lnTo>
                  <a:lnTo>
                    <a:pt x="1583245" y="1974367"/>
                  </a:lnTo>
                  <a:lnTo>
                    <a:pt x="1576959" y="1985162"/>
                  </a:lnTo>
                  <a:lnTo>
                    <a:pt x="1573288" y="1987067"/>
                  </a:lnTo>
                  <a:lnTo>
                    <a:pt x="1550835" y="1987067"/>
                  </a:lnTo>
                  <a:lnTo>
                    <a:pt x="1530769" y="1999767"/>
                  </a:lnTo>
                  <a:lnTo>
                    <a:pt x="1526730" y="1999767"/>
                  </a:lnTo>
                  <a:lnTo>
                    <a:pt x="1519085" y="2012467"/>
                  </a:lnTo>
                  <a:lnTo>
                    <a:pt x="1499235" y="2012467"/>
                  </a:lnTo>
                  <a:lnTo>
                    <a:pt x="1480820" y="2025167"/>
                  </a:lnTo>
                  <a:lnTo>
                    <a:pt x="1474482" y="2037867"/>
                  </a:lnTo>
                  <a:lnTo>
                    <a:pt x="1467294" y="2037867"/>
                  </a:lnTo>
                  <a:lnTo>
                    <a:pt x="1446809" y="2050567"/>
                  </a:lnTo>
                  <a:lnTo>
                    <a:pt x="1428991" y="2063267"/>
                  </a:lnTo>
                  <a:lnTo>
                    <a:pt x="1413243" y="2075967"/>
                  </a:lnTo>
                  <a:lnTo>
                    <a:pt x="1399032" y="2088667"/>
                  </a:lnTo>
                  <a:lnTo>
                    <a:pt x="1371727" y="2101367"/>
                  </a:lnTo>
                  <a:lnTo>
                    <a:pt x="1364830" y="2114067"/>
                  </a:lnTo>
                  <a:lnTo>
                    <a:pt x="1357782" y="2114067"/>
                  </a:lnTo>
                  <a:lnTo>
                    <a:pt x="1350467" y="2126767"/>
                  </a:lnTo>
                  <a:lnTo>
                    <a:pt x="1342758" y="2139467"/>
                  </a:lnTo>
                  <a:lnTo>
                    <a:pt x="1326426" y="2139467"/>
                  </a:lnTo>
                  <a:lnTo>
                    <a:pt x="1317193" y="2152167"/>
                  </a:lnTo>
                  <a:lnTo>
                    <a:pt x="1307249" y="2152167"/>
                  </a:lnTo>
                  <a:lnTo>
                    <a:pt x="1297139" y="2164867"/>
                  </a:lnTo>
                  <a:lnTo>
                    <a:pt x="1287589" y="2177567"/>
                  </a:lnTo>
                  <a:lnTo>
                    <a:pt x="1279525" y="2177567"/>
                  </a:lnTo>
                  <a:lnTo>
                    <a:pt x="1240510" y="2215667"/>
                  </a:lnTo>
                  <a:lnTo>
                    <a:pt x="1207033" y="2253767"/>
                  </a:lnTo>
                  <a:lnTo>
                    <a:pt x="1175753" y="2291867"/>
                  </a:lnTo>
                  <a:lnTo>
                    <a:pt x="1143393" y="2329967"/>
                  </a:lnTo>
                  <a:lnTo>
                    <a:pt x="1136815" y="2342667"/>
                  </a:lnTo>
                  <a:lnTo>
                    <a:pt x="1129614" y="2342667"/>
                  </a:lnTo>
                  <a:lnTo>
                    <a:pt x="1121879" y="2355367"/>
                  </a:lnTo>
                  <a:lnTo>
                    <a:pt x="1113637" y="2368067"/>
                  </a:lnTo>
                  <a:lnTo>
                    <a:pt x="1104874" y="2380767"/>
                  </a:lnTo>
                  <a:lnTo>
                    <a:pt x="1095806" y="2380767"/>
                  </a:lnTo>
                  <a:lnTo>
                    <a:pt x="1086523" y="2393467"/>
                  </a:lnTo>
                  <a:lnTo>
                    <a:pt x="1077125" y="2406167"/>
                  </a:lnTo>
                  <a:lnTo>
                    <a:pt x="1057910" y="2431567"/>
                  </a:lnTo>
                  <a:lnTo>
                    <a:pt x="1038961" y="2456967"/>
                  </a:lnTo>
                  <a:lnTo>
                    <a:pt x="1020724" y="2482367"/>
                  </a:lnTo>
                  <a:lnTo>
                    <a:pt x="1003642" y="2507767"/>
                  </a:lnTo>
                  <a:lnTo>
                    <a:pt x="1003300" y="2507767"/>
                  </a:lnTo>
                  <a:lnTo>
                    <a:pt x="998575" y="2520467"/>
                  </a:lnTo>
                  <a:lnTo>
                    <a:pt x="990498" y="2533167"/>
                  </a:lnTo>
                  <a:lnTo>
                    <a:pt x="982649" y="2545867"/>
                  </a:lnTo>
                  <a:lnTo>
                    <a:pt x="976376" y="2558567"/>
                  </a:lnTo>
                  <a:lnTo>
                    <a:pt x="967155" y="2558567"/>
                  </a:lnTo>
                  <a:lnTo>
                    <a:pt x="956119" y="2571267"/>
                  </a:lnTo>
                  <a:lnTo>
                    <a:pt x="944283" y="2596667"/>
                  </a:lnTo>
                  <a:lnTo>
                    <a:pt x="932649" y="2609367"/>
                  </a:lnTo>
                  <a:lnTo>
                    <a:pt x="934859" y="2622067"/>
                  </a:lnTo>
                  <a:lnTo>
                    <a:pt x="900391" y="2672867"/>
                  </a:lnTo>
                  <a:lnTo>
                    <a:pt x="866978" y="2723667"/>
                  </a:lnTo>
                  <a:lnTo>
                    <a:pt x="837298" y="2774467"/>
                  </a:lnTo>
                  <a:lnTo>
                    <a:pt x="814019" y="2812567"/>
                  </a:lnTo>
                  <a:lnTo>
                    <a:pt x="807872" y="2825267"/>
                  </a:lnTo>
                  <a:lnTo>
                    <a:pt x="801103" y="2837967"/>
                  </a:lnTo>
                  <a:lnTo>
                    <a:pt x="794385" y="2850667"/>
                  </a:lnTo>
                  <a:lnTo>
                    <a:pt x="786307" y="2850667"/>
                  </a:lnTo>
                  <a:lnTo>
                    <a:pt x="769924" y="2876067"/>
                  </a:lnTo>
                  <a:lnTo>
                    <a:pt x="755396" y="2901467"/>
                  </a:lnTo>
                  <a:lnTo>
                    <a:pt x="740194" y="2926867"/>
                  </a:lnTo>
                  <a:lnTo>
                    <a:pt x="721766" y="2964967"/>
                  </a:lnTo>
                  <a:lnTo>
                    <a:pt x="725754" y="2952267"/>
                  </a:lnTo>
                  <a:lnTo>
                    <a:pt x="716635" y="2977667"/>
                  </a:lnTo>
                  <a:lnTo>
                    <a:pt x="711314" y="2990367"/>
                  </a:lnTo>
                  <a:lnTo>
                    <a:pt x="706348" y="3003067"/>
                  </a:lnTo>
                  <a:lnTo>
                    <a:pt x="698246" y="3028467"/>
                  </a:lnTo>
                  <a:lnTo>
                    <a:pt x="690003" y="3028467"/>
                  </a:lnTo>
                  <a:lnTo>
                    <a:pt x="668807" y="3066567"/>
                  </a:lnTo>
                  <a:lnTo>
                    <a:pt x="647496" y="3104667"/>
                  </a:lnTo>
                  <a:lnTo>
                    <a:pt x="627075" y="3142767"/>
                  </a:lnTo>
                  <a:lnTo>
                    <a:pt x="608584" y="3180867"/>
                  </a:lnTo>
                  <a:lnTo>
                    <a:pt x="608037" y="3180867"/>
                  </a:lnTo>
                  <a:lnTo>
                    <a:pt x="612267" y="3168167"/>
                  </a:lnTo>
                  <a:lnTo>
                    <a:pt x="599160" y="3193567"/>
                  </a:lnTo>
                  <a:lnTo>
                    <a:pt x="583412" y="3218967"/>
                  </a:lnTo>
                  <a:lnTo>
                    <a:pt x="571881" y="3244367"/>
                  </a:lnTo>
                  <a:lnTo>
                    <a:pt x="571461" y="3257067"/>
                  </a:lnTo>
                  <a:lnTo>
                    <a:pt x="565378" y="3257067"/>
                  </a:lnTo>
                  <a:lnTo>
                    <a:pt x="554951" y="3282467"/>
                  </a:lnTo>
                  <a:lnTo>
                    <a:pt x="542950" y="3307867"/>
                  </a:lnTo>
                  <a:lnTo>
                    <a:pt x="532168" y="3333267"/>
                  </a:lnTo>
                  <a:lnTo>
                    <a:pt x="531710" y="3333267"/>
                  </a:lnTo>
                  <a:lnTo>
                    <a:pt x="526707" y="3345967"/>
                  </a:lnTo>
                  <a:lnTo>
                    <a:pt x="522820" y="3358667"/>
                  </a:lnTo>
                  <a:lnTo>
                    <a:pt x="517677" y="3371367"/>
                  </a:lnTo>
                  <a:lnTo>
                    <a:pt x="508927" y="3384067"/>
                  </a:lnTo>
                  <a:lnTo>
                    <a:pt x="508571" y="3385147"/>
                  </a:lnTo>
                  <a:lnTo>
                    <a:pt x="508215" y="3385769"/>
                  </a:lnTo>
                  <a:lnTo>
                    <a:pt x="508215" y="3386264"/>
                  </a:lnTo>
                  <a:lnTo>
                    <a:pt x="504786" y="3396767"/>
                  </a:lnTo>
                  <a:lnTo>
                    <a:pt x="503491" y="3396767"/>
                  </a:lnTo>
                  <a:lnTo>
                    <a:pt x="508215" y="3386264"/>
                  </a:lnTo>
                  <a:lnTo>
                    <a:pt x="508215" y="3385769"/>
                  </a:lnTo>
                  <a:lnTo>
                    <a:pt x="501891" y="3396767"/>
                  </a:lnTo>
                  <a:lnTo>
                    <a:pt x="498182" y="3409467"/>
                  </a:lnTo>
                  <a:lnTo>
                    <a:pt x="493991" y="3422167"/>
                  </a:lnTo>
                  <a:lnTo>
                    <a:pt x="485216" y="3434867"/>
                  </a:lnTo>
                  <a:lnTo>
                    <a:pt x="489165" y="3422167"/>
                  </a:lnTo>
                  <a:lnTo>
                    <a:pt x="481876" y="3434867"/>
                  </a:lnTo>
                  <a:lnTo>
                    <a:pt x="478155" y="3447567"/>
                  </a:lnTo>
                  <a:lnTo>
                    <a:pt x="475932" y="3460267"/>
                  </a:lnTo>
                  <a:lnTo>
                    <a:pt x="473125" y="3460267"/>
                  </a:lnTo>
                  <a:lnTo>
                    <a:pt x="466293" y="3485667"/>
                  </a:lnTo>
                  <a:lnTo>
                    <a:pt x="457657" y="3498367"/>
                  </a:lnTo>
                  <a:lnTo>
                    <a:pt x="449529" y="3511067"/>
                  </a:lnTo>
                  <a:lnTo>
                    <a:pt x="444195" y="3523767"/>
                  </a:lnTo>
                  <a:lnTo>
                    <a:pt x="443204" y="3523767"/>
                  </a:lnTo>
                  <a:lnTo>
                    <a:pt x="440626" y="3536467"/>
                  </a:lnTo>
                  <a:lnTo>
                    <a:pt x="436587" y="3549167"/>
                  </a:lnTo>
                  <a:lnTo>
                    <a:pt x="432485" y="3549167"/>
                  </a:lnTo>
                  <a:lnTo>
                    <a:pt x="431228" y="3549167"/>
                  </a:lnTo>
                  <a:lnTo>
                    <a:pt x="430758" y="3552266"/>
                  </a:lnTo>
                  <a:lnTo>
                    <a:pt x="418414" y="3574567"/>
                  </a:lnTo>
                  <a:lnTo>
                    <a:pt x="414705" y="3583800"/>
                  </a:lnTo>
                  <a:lnTo>
                    <a:pt x="414705" y="3625367"/>
                  </a:lnTo>
                  <a:lnTo>
                    <a:pt x="402907" y="3650767"/>
                  </a:lnTo>
                  <a:lnTo>
                    <a:pt x="401104" y="3650767"/>
                  </a:lnTo>
                  <a:lnTo>
                    <a:pt x="403872" y="3638067"/>
                  </a:lnTo>
                  <a:lnTo>
                    <a:pt x="407162" y="3638067"/>
                  </a:lnTo>
                  <a:lnTo>
                    <a:pt x="410870" y="3625367"/>
                  </a:lnTo>
                  <a:lnTo>
                    <a:pt x="414705" y="3625367"/>
                  </a:lnTo>
                  <a:lnTo>
                    <a:pt x="414705" y="3583800"/>
                  </a:lnTo>
                  <a:lnTo>
                    <a:pt x="408203" y="3599967"/>
                  </a:lnTo>
                  <a:lnTo>
                    <a:pt x="399148" y="3625367"/>
                  </a:lnTo>
                  <a:lnTo>
                    <a:pt x="388569" y="3650767"/>
                  </a:lnTo>
                  <a:lnTo>
                    <a:pt x="387845" y="3650767"/>
                  </a:lnTo>
                  <a:lnTo>
                    <a:pt x="387845" y="3688867"/>
                  </a:lnTo>
                  <a:lnTo>
                    <a:pt x="381393" y="3701567"/>
                  </a:lnTo>
                  <a:lnTo>
                    <a:pt x="387794" y="3688867"/>
                  </a:lnTo>
                  <a:lnTo>
                    <a:pt x="387845" y="3650767"/>
                  </a:lnTo>
                  <a:lnTo>
                    <a:pt x="384644" y="3650767"/>
                  </a:lnTo>
                  <a:lnTo>
                    <a:pt x="395897" y="3625367"/>
                  </a:lnTo>
                  <a:lnTo>
                    <a:pt x="405079" y="3599967"/>
                  </a:lnTo>
                  <a:lnTo>
                    <a:pt x="411099" y="3587267"/>
                  </a:lnTo>
                  <a:lnTo>
                    <a:pt x="409422" y="3587267"/>
                  </a:lnTo>
                  <a:lnTo>
                    <a:pt x="404774" y="3599967"/>
                  </a:lnTo>
                  <a:lnTo>
                    <a:pt x="401929" y="3599967"/>
                  </a:lnTo>
                  <a:lnTo>
                    <a:pt x="403898" y="3587267"/>
                  </a:lnTo>
                  <a:lnTo>
                    <a:pt x="396494" y="3612667"/>
                  </a:lnTo>
                  <a:lnTo>
                    <a:pt x="387743" y="3638067"/>
                  </a:lnTo>
                  <a:lnTo>
                    <a:pt x="378066" y="3663467"/>
                  </a:lnTo>
                  <a:lnTo>
                    <a:pt x="367842" y="3688867"/>
                  </a:lnTo>
                  <a:lnTo>
                    <a:pt x="363169" y="3688867"/>
                  </a:lnTo>
                  <a:lnTo>
                    <a:pt x="360946" y="3701567"/>
                  </a:lnTo>
                  <a:lnTo>
                    <a:pt x="358965" y="3701567"/>
                  </a:lnTo>
                  <a:lnTo>
                    <a:pt x="355968" y="3714267"/>
                  </a:lnTo>
                  <a:lnTo>
                    <a:pt x="353314" y="3714267"/>
                  </a:lnTo>
                  <a:lnTo>
                    <a:pt x="350761" y="3726967"/>
                  </a:lnTo>
                  <a:lnTo>
                    <a:pt x="350393" y="3726967"/>
                  </a:lnTo>
                  <a:lnTo>
                    <a:pt x="348068" y="3726967"/>
                  </a:lnTo>
                  <a:lnTo>
                    <a:pt x="344081" y="3739667"/>
                  </a:lnTo>
                  <a:lnTo>
                    <a:pt x="341223" y="3745865"/>
                  </a:lnTo>
                  <a:lnTo>
                    <a:pt x="340029" y="3750221"/>
                  </a:lnTo>
                  <a:lnTo>
                    <a:pt x="343484" y="3750221"/>
                  </a:lnTo>
                  <a:lnTo>
                    <a:pt x="342773" y="3752367"/>
                  </a:lnTo>
                  <a:lnTo>
                    <a:pt x="339445" y="3752367"/>
                  </a:lnTo>
                  <a:lnTo>
                    <a:pt x="339140" y="3752367"/>
                  </a:lnTo>
                  <a:lnTo>
                    <a:pt x="338226" y="3752367"/>
                  </a:lnTo>
                  <a:lnTo>
                    <a:pt x="338035" y="3752786"/>
                  </a:lnTo>
                  <a:lnTo>
                    <a:pt x="337870" y="3763556"/>
                  </a:lnTo>
                  <a:lnTo>
                    <a:pt x="337616" y="3764153"/>
                  </a:lnTo>
                  <a:lnTo>
                    <a:pt x="338023" y="3752786"/>
                  </a:lnTo>
                  <a:lnTo>
                    <a:pt x="326237" y="3777767"/>
                  </a:lnTo>
                  <a:lnTo>
                    <a:pt x="331597" y="3777767"/>
                  </a:lnTo>
                  <a:lnTo>
                    <a:pt x="335648" y="3765067"/>
                  </a:lnTo>
                  <a:lnTo>
                    <a:pt x="335775" y="3765067"/>
                  </a:lnTo>
                  <a:lnTo>
                    <a:pt x="333971" y="3777767"/>
                  </a:lnTo>
                  <a:lnTo>
                    <a:pt x="332905" y="3790467"/>
                  </a:lnTo>
                  <a:lnTo>
                    <a:pt x="323011" y="3803167"/>
                  </a:lnTo>
                  <a:lnTo>
                    <a:pt x="303796" y="3841267"/>
                  </a:lnTo>
                  <a:lnTo>
                    <a:pt x="298132" y="3841267"/>
                  </a:lnTo>
                  <a:lnTo>
                    <a:pt x="284391" y="3879367"/>
                  </a:lnTo>
                  <a:lnTo>
                    <a:pt x="270154" y="3917467"/>
                  </a:lnTo>
                  <a:lnTo>
                    <a:pt x="258013" y="3955567"/>
                  </a:lnTo>
                  <a:lnTo>
                    <a:pt x="250558" y="3980967"/>
                  </a:lnTo>
                  <a:lnTo>
                    <a:pt x="246253" y="3993667"/>
                  </a:lnTo>
                  <a:lnTo>
                    <a:pt x="243370" y="3993667"/>
                  </a:lnTo>
                  <a:lnTo>
                    <a:pt x="242989" y="3995445"/>
                  </a:lnTo>
                  <a:lnTo>
                    <a:pt x="266750" y="3995445"/>
                  </a:lnTo>
                  <a:lnTo>
                    <a:pt x="267970" y="3993667"/>
                  </a:lnTo>
                  <a:lnTo>
                    <a:pt x="277266" y="3968267"/>
                  </a:lnTo>
                  <a:lnTo>
                    <a:pt x="278676" y="3955567"/>
                  </a:lnTo>
                  <a:lnTo>
                    <a:pt x="280390" y="3942867"/>
                  </a:lnTo>
                  <a:lnTo>
                    <a:pt x="284518" y="3930167"/>
                  </a:lnTo>
                  <a:lnTo>
                    <a:pt x="293204" y="3917467"/>
                  </a:lnTo>
                  <a:lnTo>
                    <a:pt x="292379" y="3930167"/>
                  </a:lnTo>
                  <a:lnTo>
                    <a:pt x="296659" y="3917467"/>
                  </a:lnTo>
                  <a:lnTo>
                    <a:pt x="300951" y="3904767"/>
                  </a:lnTo>
                  <a:lnTo>
                    <a:pt x="303923" y="3892067"/>
                  </a:lnTo>
                  <a:lnTo>
                    <a:pt x="307543" y="3879367"/>
                  </a:lnTo>
                  <a:lnTo>
                    <a:pt x="317995" y="3853967"/>
                  </a:lnTo>
                  <a:lnTo>
                    <a:pt x="315226" y="3866667"/>
                  </a:lnTo>
                  <a:lnTo>
                    <a:pt x="314540" y="3868851"/>
                  </a:lnTo>
                  <a:lnTo>
                    <a:pt x="315823" y="3866667"/>
                  </a:lnTo>
                  <a:lnTo>
                    <a:pt x="318363" y="3853967"/>
                  </a:lnTo>
                  <a:lnTo>
                    <a:pt x="319849" y="3853967"/>
                  </a:lnTo>
                  <a:lnTo>
                    <a:pt x="324142" y="3841267"/>
                  </a:lnTo>
                  <a:lnTo>
                    <a:pt x="329387" y="3828567"/>
                  </a:lnTo>
                  <a:lnTo>
                    <a:pt x="343395" y="3803167"/>
                  </a:lnTo>
                  <a:lnTo>
                    <a:pt x="357873" y="3765067"/>
                  </a:lnTo>
                  <a:lnTo>
                    <a:pt x="372935" y="3726967"/>
                  </a:lnTo>
                  <a:lnTo>
                    <a:pt x="388645" y="3688867"/>
                  </a:lnTo>
                  <a:lnTo>
                    <a:pt x="391795" y="3688867"/>
                  </a:lnTo>
                  <a:lnTo>
                    <a:pt x="407695" y="3650767"/>
                  </a:lnTo>
                  <a:lnTo>
                    <a:pt x="412991" y="3638067"/>
                  </a:lnTo>
                  <a:lnTo>
                    <a:pt x="418769" y="3625367"/>
                  </a:lnTo>
                  <a:lnTo>
                    <a:pt x="436092" y="3587267"/>
                  </a:lnTo>
                  <a:lnTo>
                    <a:pt x="448043" y="3561867"/>
                  </a:lnTo>
                  <a:lnTo>
                    <a:pt x="460006" y="3536467"/>
                  </a:lnTo>
                  <a:lnTo>
                    <a:pt x="483603" y="3485667"/>
                  </a:lnTo>
                  <a:lnTo>
                    <a:pt x="491794" y="3460267"/>
                  </a:lnTo>
                  <a:lnTo>
                    <a:pt x="495554" y="3460267"/>
                  </a:lnTo>
                  <a:lnTo>
                    <a:pt x="500608" y="3447567"/>
                  </a:lnTo>
                  <a:lnTo>
                    <a:pt x="498665" y="3447567"/>
                  </a:lnTo>
                  <a:lnTo>
                    <a:pt x="502793" y="3434867"/>
                  </a:lnTo>
                  <a:lnTo>
                    <a:pt x="505485" y="3434867"/>
                  </a:lnTo>
                  <a:lnTo>
                    <a:pt x="512927" y="3422167"/>
                  </a:lnTo>
                  <a:lnTo>
                    <a:pt x="521639" y="3396767"/>
                  </a:lnTo>
                  <a:lnTo>
                    <a:pt x="531291" y="3384067"/>
                  </a:lnTo>
                  <a:lnTo>
                    <a:pt x="541553" y="3358667"/>
                  </a:lnTo>
                  <a:lnTo>
                    <a:pt x="552348" y="3333267"/>
                  </a:lnTo>
                  <a:lnTo>
                    <a:pt x="563143" y="3320567"/>
                  </a:lnTo>
                  <a:lnTo>
                    <a:pt x="573595" y="3295167"/>
                  </a:lnTo>
                  <a:lnTo>
                    <a:pt x="583349" y="3282467"/>
                  </a:lnTo>
                  <a:lnTo>
                    <a:pt x="579894" y="3282467"/>
                  </a:lnTo>
                  <a:lnTo>
                    <a:pt x="590029" y="3269767"/>
                  </a:lnTo>
                  <a:lnTo>
                    <a:pt x="596011" y="3244367"/>
                  </a:lnTo>
                  <a:lnTo>
                    <a:pt x="602094" y="3231667"/>
                  </a:lnTo>
                  <a:lnTo>
                    <a:pt x="612482" y="3218967"/>
                  </a:lnTo>
                  <a:lnTo>
                    <a:pt x="609866" y="3218967"/>
                  </a:lnTo>
                  <a:lnTo>
                    <a:pt x="630059" y="3180867"/>
                  </a:lnTo>
                  <a:lnTo>
                    <a:pt x="656996" y="3130067"/>
                  </a:lnTo>
                  <a:lnTo>
                    <a:pt x="680326" y="3091967"/>
                  </a:lnTo>
                  <a:lnTo>
                    <a:pt x="702919" y="3053867"/>
                  </a:lnTo>
                  <a:lnTo>
                    <a:pt x="724331" y="3015767"/>
                  </a:lnTo>
                  <a:lnTo>
                    <a:pt x="731659" y="3003067"/>
                  </a:lnTo>
                  <a:lnTo>
                    <a:pt x="745617" y="2977667"/>
                  </a:lnTo>
                  <a:lnTo>
                    <a:pt x="752144" y="2964967"/>
                  </a:lnTo>
                  <a:lnTo>
                    <a:pt x="758672" y="2952267"/>
                  </a:lnTo>
                  <a:lnTo>
                    <a:pt x="763308" y="2939567"/>
                  </a:lnTo>
                  <a:lnTo>
                    <a:pt x="778090" y="2914167"/>
                  </a:lnTo>
                  <a:lnTo>
                    <a:pt x="787704" y="2901467"/>
                  </a:lnTo>
                  <a:lnTo>
                    <a:pt x="798982" y="2888767"/>
                  </a:lnTo>
                  <a:lnTo>
                    <a:pt x="818718" y="2850667"/>
                  </a:lnTo>
                  <a:lnTo>
                    <a:pt x="824382" y="2837967"/>
                  </a:lnTo>
                  <a:lnTo>
                    <a:pt x="828611" y="2837967"/>
                  </a:lnTo>
                  <a:lnTo>
                    <a:pt x="833094" y="2825267"/>
                  </a:lnTo>
                  <a:lnTo>
                    <a:pt x="839533" y="2812567"/>
                  </a:lnTo>
                  <a:lnTo>
                    <a:pt x="842581" y="2812567"/>
                  </a:lnTo>
                  <a:lnTo>
                    <a:pt x="854862" y="2787167"/>
                  </a:lnTo>
                  <a:lnTo>
                    <a:pt x="866267" y="2774467"/>
                  </a:lnTo>
                  <a:lnTo>
                    <a:pt x="871258" y="2761767"/>
                  </a:lnTo>
                  <a:lnTo>
                    <a:pt x="865809" y="2761767"/>
                  </a:lnTo>
                  <a:lnTo>
                    <a:pt x="874572" y="2753309"/>
                  </a:lnTo>
                  <a:lnTo>
                    <a:pt x="876236" y="2749067"/>
                  </a:lnTo>
                  <a:lnTo>
                    <a:pt x="874852" y="2753029"/>
                  </a:lnTo>
                  <a:lnTo>
                    <a:pt x="878967" y="2749067"/>
                  </a:lnTo>
                  <a:lnTo>
                    <a:pt x="893140" y="2723667"/>
                  </a:lnTo>
                  <a:lnTo>
                    <a:pt x="904798" y="2710967"/>
                  </a:lnTo>
                  <a:lnTo>
                    <a:pt x="910424" y="2698267"/>
                  </a:lnTo>
                  <a:lnTo>
                    <a:pt x="919835" y="2685567"/>
                  </a:lnTo>
                  <a:lnTo>
                    <a:pt x="929386" y="2672867"/>
                  </a:lnTo>
                  <a:lnTo>
                    <a:pt x="942670" y="2646540"/>
                  </a:lnTo>
                  <a:lnTo>
                    <a:pt x="947000" y="2634767"/>
                  </a:lnTo>
                  <a:lnTo>
                    <a:pt x="948613" y="2634767"/>
                  </a:lnTo>
                  <a:lnTo>
                    <a:pt x="942670" y="2646540"/>
                  </a:lnTo>
                  <a:lnTo>
                    <a:pt x="937653" y="2660167"/>
                  </a:lnTo>
                  <a:lnTo>
                    <a:pt x="942340" y="2647467"/>
                  </a:lnTo>
                  <a:lnTo>
                    <a:pt x="948804" y="2634767"/>
                  </a:lnTo>
                  <a:lnTo>
                    <a:pt x="953401" y="2634767"/>
                  </a:lnTo>
                  <a:lnTo>
                    <a:pt x="961986" y="2622067"/>
                  </a:lnTo>
                  <a:lnTo>
                    <a:pt x="961771" y="2622067"/>
                  </a:lnTo>
                  <a:lnTo>
                    <a:pt x="966685" y="2609367"/>
                  </a:lnTo>
                  <a:lnTo>
                    <a:pt x="972451" y="2596667"/>
                  </a:lnTo>
                  <a:lnTo>
                    <a:pt x="978852" y="2596667"/>
                  </a:lnTo>
                  <a:lnTo>
                    <a:pt x="992911" y="2571267"/>
                  </a:lnTo>
                  <a:lnTo>
                    <a:pt x="1000137" y="2558567"/>
                  </a:lnTo>
                  <a:lnTo>
                    <a:pt x="1007135" y="2545867"/>
                  </a:lnTo>
                  <a:lnTo>
                    <a:pt x="1012202" y="2545867"/>
                  </a:lnTo>
                  <a:lnTo>
                    <a:pt x="1036993" y="2507767"/>
                  </a:lnTo>
                  <a:lnTo>
                    <a:pt x="1062951" y="2469667"/>
                  </a:lnTo>
                  <a:lnTo>
                    <a:pt x="1090155" y="2431567"/>
                  </a:lnTo>
                  <a:lnTo>
                    <a:pt x="1118717" y="2406167"/>
                  </a:lnTo>
                  <a:lnTo>
                    <a:pt x="1109027" y="2406167"/>
                  </a:lnTo>
                  <a:lnTo>
                    <a:pt x="1115275" y="2393467"/>
                  </a:lnTo>
                  <a:lnTo>
                    <a:pt x="1117968" y="2393467"/>
                  </a:lnTo>
                  <a:lnTo>
                    <a:pt x="1122819" y="2380767"/>
                  </a:lnTo>
                  <a:lnTo>
                    <a:pt x="1128166" y="2380767"/>
                  </a:lnTo>
                  <a:lnTo>
                    <a:pt x="1145209" y="2368067"/>
                  </a:lnTo>
                  <a:lnTo>
                    <a:pt x="1143165" y="2368067"/>
                  </a:lnTo>
                  <a:lnTo>
                    <a:pt x="1151001" y="2355367"/>
                  </a:lnTo>
                  <a:lnTo>
                    <a:pt x="1163459" y="2342667"/>
                  </a:lnTo>
                  <a:lnTo>
                    <a:pt x="1176401" y="2329967"/>
                  </a:lnTo>
                  <a:lnTo>
                    <a:pt x="1185672" y="2317267"/>
                  </a:lnTo>
                  <a:lnTo>
                    <a:pt x="1187475" y="2317267"/>
                  </a:lnTo>
                  <a:lnTo>
                    <a:pt x="1202220" y="2304567"/>
                  </a:lnTo>
                  <a:lnTo>
                    <a:pt x="1215174" y="2291867"/>
                  </a:lnTo>
                  <a:lnTo>
                    <a:pt x="1226934" y="2279167"/>
                  </a:lnTo>
                  <a:lnTo>
                    <a:pt x="1259840" y="2241067"/>
                  </a:lnTo>
                  <a:lnTo>
                    <a:pt x="1265605" y="2241067"/>
                  </a:lnTo>
                  <a:lnTo>
                    <a:pt x="1271638" y="2228367"/>
                  </a:lnTo>
                  <a:lnTo>
                    <a:pt x="1284605" y="2215667"/>
                  </a:lnTo>
                  <a:lnTo>
                    <a:pt x="1286306" y="2215667"/>
                  </a:lnTo>
                  <a:lnTo>
                    <a:pt x="1291983" y="2202967"/>
                  </a:lnTo>
                  <a:lnTo>
                    <a:pt x="1299730" y="2202967"/>
                  </a:lnTo>
                  <a:lnTo>
                    <a:pt x="1307680" y="2190267"/>
                  </a:lnTo>
                  <a:lnTo>
                    <a:pt x="1329715" y="2164867"/>
                  </a:lnTo>
                  <a:lnTo>
                    <a:pt x="1341297" y="2164867"/>
                  </a:lnTo>
                  <a:lnTo>
                    <a:pt x="1353400" y="2152167"/>
                  </a:lnTo>
                  <a:lnTo>
                    <a:pt x="1378305" y="2126767"/>
                  </a:lnTo>
                  <a:lnTo>
                    <a:pt x="1384731" y="2126767"/>
                  </a:lnTo>
                  <a:lnTo>
                    <a:pt x="1397927" y="2114067"/>
                  </a:lnTo>
                  <a:lnTo>
                    <a:pt x="1404569" y="2114067"/>
                  </a:lnTo>
                  <a:lnTo>
                    <a:pt x="1415846" y="2101367"/>
                  </a:lnTo>
                  <a:lnTo>
                    <a:pt x="1417193" y="2101367"/>
                  </a:lnTo>
                  <a:lnTo>
                    <a:pt x="1420622" y="2088667"/>
                  </a:lnTo>
                  <a:lnTo>
                    <a:pt x="1427988" y="2088667"/>
                  </a:lnTo>
                  <a:lnTo>
                    <a:pt x="1439557" y="2075967"/>
                  </a:lnTo>
                  <a:lnTo>
                    <a:pt x="1457782" y="2075967"/>
                  </a:lnTo>
                  <a:lnTo>
                    <a:pt x="1471066" y="2063267"/>
                  </a:lnTo>
                  <a:lnTo>
                    <a:pt x="1483271" y="2050567"/>
                  </a:lnTo>
                  <a:lnTo>
                    <a:pt x="1495234" y="2050567"/>
                  </a:lnTo>
                  <a:lnTo>
                    <a:pt x="1507921" y="2037867"/>
                  </a:lnTo>
                  <a:lnTo>
                    <a:pt x="1522247" y="2025167"/>
                  </a:lnTo>
                  <a:lnTo>
                    <a:pt x="1539290" y="2025167"/>
                  </a:lnTo>
                  <a:lnTo>
                    <a:pt x="1560106" y="2012467"/>
                  </a:lnTo>
                  <a:lnTo>
                    <a:pt x="1562011" y="2012467"/>
                  </a:lnTo>
                  <a:lnTo>
                    <a:pt x="1555546" y="2025167"/>
                  </a:lnTo>
                  <a:lnTo>
                    <a:pt x="1542110" y="2063267"/>
                  </a:lnTo>
                  <a:lnTo>
                    <a:pt x="1532039" y="2086800"/>
                  </a:lnTo>
                  <a:lnTo>
                    <a:pt x="1531632" y="2088667"/>
                  </a:lnTo>
                  <a:lnTo>
                    <a:pt x="1526057" y="2101367"/>
                  </a:lnTo>
                  <a:lnTo>
                    <a:pt x="1519453" y="2114067"/>
                  </a:lnTo>
                  <a:lnTo>
                    <a:pt x="1513662" y="2126767"/>
                  </a:lnTo>
                  <a:lnTo>
                    <a:pt x="1512430" y="2126767"/>
                  </a:lnTo>
                  <a:lnTo>
                    <a:pt x="1507159" y="2139467"/>
                  </a:lnTo>
                  <a:lnTo>
                    <a:pt x="1502829" y="2152167"/>
                  </a:lnTo>
                  <a:lnTo>
                    <a:pt x="1500987" y="2152167"/>
                  </a:lnTo>
                  <a:lnTo>
                    <a:pt x="1495526" y="2164867"/>
                  </a:lnTo>
                  <a:lnTo>
                    <a:pt x="1490116" y="2177567"/>
                  </a:lnTo>
                  <a:lnTo>
                    <a:pt x="1488427" y="2190267"/>
                  </a:lnTo>
                  <a:lnTo>
                    <a:pt x="1476565" y="2215667"/>
                  </a:lnTo>
                  <a:lnTo>
                    <a:pt x="1466875" y="2241067"/>
                  </a:lnTo>
                  <a:lnTo>
                    <a:pt x="1461592" y="2266467"/>
                  </a:lnTo>
                  <a:lnTo>
                    <a:pt x="1456842" y="2291867"/>
                  </a:lnTo>
                  <a:lnTo>
                    <a:pt x="1451025" y="2310257"/>
                  </a:lnTo>
                  <a:lnTo>
                    <a:pt x="1451025" y="2368067"/>
                  </a:lnTo>
                  <a:lnTo>
                    <a:pt x="1448892" y="2375357"/>
                  </a:lnTo>
                  <a:lnTo>
                    <a:pt x="1446593" y="2383866"/>
                  </a:lnTo>
                  <a:lnTo>
                    <a:pt x="1444650" y="2391232"/>
                  </a:lnTo>
                  <a:lnTo>
                    <a:pt x="1446161" y="2380767"/>
                  </a:lnTo>
                  <a:lnTo>
                    <a:pt x="1446936" y="2380767"/>
                  </a:lnTo>
                  <a:lnTo>
                    <a:pt x="1449235" y="2368067"/>
                  </a:lnTo>
                  <a:lnTo>
                    <a:pt x="1451025" y="2368067"/>
                  </a:lnTo>
                  <a:lnTo>
                    <a:pt x="1451025" y="2310257"/>
                  </a:lnTo>
                  <a:lnTo>
                    <a:pt x="1448803" y="2317267"/>
                  </a:lnTo>
                  <a:lnTo>
                    <a:pt x="1448866" y="2304567"/>
                  </a:lnTo>
                  <a:lnTo>
                    <a:pt x="1447520" y="2304567"/>
                  </a:lnTo>
                  <a:lnTo>
                    <a:pt x="1451000" y="2291867"/>
                  </a:lnTo>
                  <a:lnTo>
                    <a:pt x="1447482" y="2304567"/>
                  </a:lnTo>
                  <a:lnTo>
                    <a:pt x="1444701" y="2304567"/>
                  </a:lnTo>
                  <a:lnTo>
                    <a:pt x="1443075" y="2317267"/>
                  </a:lnTo>
                  <a:lnTo>
                    <a:pt x="1441526" y="2317267"/>
                  </a:lnTo>
                  <a:lnTo>
                    <a:pt x="1439811" y="2329967"/>
                  </a:lnTo>
                  <a:lnTo>
                    <a:pt x="1437970" y="2329967"/>
                  </a:lnTo>
                  <a:lnTo>
                    <a:pt x="1436027" y="2342667"/>
                  </a:lnTo>
                  <a:lnTo>
                    <a:pt x="1434160" y="2355367"/>
                  </a:lnTo>
                  <a:lnTo>
                    <a:pt x="1432217" y="2355367"/>
                  </a:lnTo>
                  <a:lnTo>
                    <a:pt x="1430197" y="2368067"/>
                  </a:lnTo>
                  <a:lnTo>
                    <a:pt x="1428089" y="2368067"/>
                  </a:lnTo>
                  <a:lnTo>
                    <a:pt x="1427759" y="2380767"/>
                  </a:lnTo>
                  <a:lnTo>
                    <a:pt x="1426756" y="2380767"/>
                  </a:lnTo>
                  <a:lnTo>
                    <a:pt x="1424508" y="2393467"/>
                  </a:lnTo>
                  <a:lnTo>
                    <a:pt x="1423543" y="2393467"/>
                  </a:lnTo>
                  <a:lnTo>
                    <a:pt x="1423238" y="2406167"/>
                  </a:lnTo>
                  <a:lnTo>
                    <a:pt x="1424266" y="2406167"/>
                  </a:lnTo>
                  <a:lnTo>
                    <a:pt x="1418120" y="2431567"/>
                  </a:lnTo>
                  <a:lnTo>
                    <a:pt x="1412722" y="2444267"/>
                  </a:lnTo>
                  <a:lnTo>
                    <a:pt x="1407998" y="2469667"/>
                  </a:lnTo>
                  <a:lnTo>
                    <a:pt x="1403883" y="2495067"/>
                  </a:lnTo>
                  <a:lnTo>
                    <a:pt x="1400556" y="2520467"/>
                  </a:lnTo>
                  <a:lnTo>
                    <a:pt x="1397546" y="2533167"/>
                  </a:lnTo>
                  <a:lnTo>
                    <a:pt x="1394625" y="2558567"/>
                  </a:lnTo>
                  <a:lnTo>
                    <a:pt x="1391551" y="2571267"/>
                  </a:lnTo>
                  <a:lnTo>
                    <a:pt x="1390891" y="2583967"/>
                  </a:lnTo>
                  <a:lnTo>
                    <a:pt x="1390294" y="2596667"/>
                  </a:lnTo>
                  <a:lnTo>
                    <a:pt x="1389875" y="2609367"/>
                  </a:lnTo>
                  <a:lnTo>
                    <a:pt x="1389811" y="2622067"/>
                  </a:lnTo>
                  <a:lnTo>
                    <a:pt x="1389697" y="2637917"/>
                  </a:lnTo>
                  <a:lnTo>
                    <a:pt x="1389557" y="2647467"/>
                  </a:lnTo>
                  <a:lnTo>
                    <a:pt x="1389684" y="2660167"/>
                  </a:lnTo>
                  <a:lnTo>
                    <a:pt x="1390103" y="2672867"/>
                  </a:lnTo>
                  <a:lnTo>
                    <a:pt x="1390789" y="2685567"/>
                  </a:lnTo>
                  <a:lnTo>
                    <a:pt x="1390040" y="2672867"/>
                  </a:lnTo>
                  <a:lnTo>
                    <a:pt x="1389888" y="2678811"/>
                  </a:lnTo>
                  <a:lnTo>
                    <a:pt x="1390205" y="2685567"/>
                  </a:lnTo>
                  <a:lnTo>
                    <a:pt x="1391399" y="2698267"/>
                  </a:lnTo>
                  <a:lnTo>
                    <a:pt x="1392986" y="2698267"/>
                  </a:lnTo>
                  <a:lnTo>
                    <a:pt x="1394739" y="2710967"/>
                  </a:lnTo>
                  <a:lnTo>
                    <a:pt x="1396619" y="2710967"/>
                  </a:lnTo>
                  <a:lnTo>
                    <a:pt x="1398549" y="2723667"/>
                  </a:lnTo>
                  <a:lnTo>
                    <a:pt x="1400886" y="2736367"/>
                  </a:lnTo>
                  <a:lnTo>
                    <a:pt x="1403972" y="2749067"/>
                  </a:lnTo>
                  <a:lnTo>
                    <a:pt x="1401343" y="2749067"/>
                  </a:lnTo>
                  <a:lnTo>
                    <a:pt x="1399400" y="2736367"/>
                  </a:lnTo>
                  <a:lnTo>
                    <a:pt x="1397431" y="2723667"/>
                  </a:lnTo>
                  <a:lnTo>
                    <a:pt x="1398612" y="2736367"/>
                  </a:lnTo>
                  <a:lnTo>
                    <a:pt x="1397774" y="2736367"/>
                  </a:lnTo>
                  <a:lnTo>
                    <a:pt x="1398917" y="2749067"/>
                  </a:lnTo>
                  <a:lnTo>
                    <a:pt x="1412290" y="2787167"/>
                  </a:lnTo>
                  <a:lnTo>
                    <a:pt x="1426438" y="2812567"/>
                  </a:lnTo>
                  <a:lnTo>
                    <a:pt x="1433588" y="2825267"/>
                  </a:lnTo>
                  <a:lnTo>
                    <a:pt x="1428254" y="2812567"/>
                  </a:lnTo>
                  <a:lnTo>
                    <a:pt x="1441627" y="2825267"/>
                  </a:lnTo>
                  <a:lnTo>
                    <a:pt x="1461287" y="2850667"/>
                  </a:lnTo>
                  <a:lnTo>
                    <a:pt x="1486217" y="2863367"/>
                  </a:lnTo>
                  <a:lnTo>
                    <a:pt x="1514944" y="2863367"/>
                  </a:lnTo>
                  <a:lnTo>
                    <a:pt x="1526819" y="2876067"/>
                  </a:lnTo>
                  <a:lnTo>
                    <a:pt x="1540484" y="2876067"/>
                  </a:lnTo>
                  <a:lnTo>
                    <a:pt x="1555407" y="2863367"/>
                  </a:lnTo>
                  <a:lnTo>
                    <a:pt x="1602295" y="2863367"/>
                  </a:lnTo>
                  <a:lnTo>
                    <a:pt x="1617002" y="2850667"/>
                  </a:lnTo>
                  <a:lnTo>
                    <a:pt x="1632343" y="2850667"/>
                  </a:lnTo>
                  <a:lnTo>
                    <a:pt x="1647190" y="2837967"/>
                  </a:lnTo>
                  <a:lnTo>
                    <a:pt x="1652562" y="2837967"/>
                  </a:lnTo>
                  <a:lnTo>
                    <a:pt x="1660423" y="2825267"/>
                  </a:lnTo>
                  <a:lnTo>
                    <a:pt x="1670037" y="2825267"/>
                  </a:lnTo>
                  <a:lnTo>
                    <a:pt x="1656029" y="2837967"/>
                  </a:lnTo>
                  <a:lnTo>
                    <a:pt x="1668856" y="2837967"/>
                  </a:lnTo>
                  <a:lnTo>
                    <a:pt x="1681861" y="2825267"/>
                  </a:lnTo>
                  <a:lnTo>
                    <a:pt x="1694281" y="2812567"/>
                  </a:lnTo>
                  <a:lnTo>
                    <a:pt x="1705381" y="2799867"/>
                  </a:lnTo>
                  <a:lnTo>
                    <a:pt x="1704708" y="2812567"/>
                  </a:lnTo>
                  <a:lnTo>
                    <a:pt x="1717370" y="2799867"/>
                  </a:lnTo>
                  <a:lnTo>
                    <a:pt x="1726819" y="2787167"/>
                  </a:lnTo>
                  <a:lnTo>
                    <a:pt x="1734210" y="2774467"/>
                  </a:lnTo>
                  <a:lnTo>
                    <a:pt x="1740700" y="2774467"/>
                  </a:lnTo>
                  <a:lnTo>
                    <a:pt x="1745043" y="2761767"/>
                  </a:lnTo>
                  <a:lnTo>
                    <a:pt x="1749386" y="2761767"/>
                  </a:lnTo>
                  <a:lnTo>
                    <a:pt x="1754733" y="2749067"/>
                  </a:lnTo>
                  <a:lnTo>
                    <a:pt x="1763991" y="2749067"/>
                  </a:lnTo>
                  <a:lnTo>
                    <a:pt x="1769516" y="2736367"/>
                  </a:lnTo>
                  <a:lnTo>
                    <a:pt x="1771142" y="2736367"/>
                  </a:lnTo>
                  <a:lnTo>
                    <a:pt x="1780832" y="2723667"/>
                  </a:lnTo>
                  <a:lnTo>
                    <a:pt x="1781213" y="2722981"/>
                  </a:lnTo>
                  <a:lnTo>
                    <a:pt x="1785797" y="2718308"/>
                  </a:lnTo>
                  <a:lnTo>
                    <a:pt x="1792008" y="2710967"/>
                  </a:lnTo>
                  <a:lnTo>
                    <a:pt x="1794802" y="2710967"/>
                  </a:lnTo>
                  <a:lnTo>
                    <a:pt x="1804377" y="2698267"/>
                  </a:lnTo>
                  <a:lnTo>
                    <a:pt x="1812836" y="2685567"/>
                  </a:lnTo>
                  <a:lnTo>
                    <a:pt x="1823275" y="2672867"/>
                  </a:lnTo>
                  <a:lnTo>
                    <a:pt x="1836534" y="2647467"/>
                  </a:lnTo>
                  <a:lnTo>
                    <a:pt x="1850593" y="2622067"/>
                  </a:lnTo>
                  <a:lnTo>
                    <a:pt x="1863407" y="2596667"/>
                  </a:lnTo>
                  <a:lnTo>
                    <a:pt x="1862175" y="2601201"/>
                  </a:lnTo>
                  <a:lnTo>
                    <a:pt x="1864499" y="2596667"/>
                  </a:lnTo>
                  <a:lnTo>
                    <a:pt x="1877453" y="2571267"/>
                  </a:lnTo>
                  <a:lnTo>
                    <a:pt x="1888705" y="2545867"/>
                  </a:lnTo>
                  <a:lnTo>
                    <a:pt x="1893100" y="2545867"/>
                  </a:lnTo>
                  <a:lnTo>
                    <a:pt x="1897545" y="2533167"/>
                  </a:lnTo>
                  <a:lnTo>
                    <a:pt x="1900821" y="2533167"/>
                  </a:lnTo>
                  <a:lnTo>
                    <a:pt x="1904504" y="2520467"/>
                  </a:lnTo>
                  <a:lnTo>
                    <a:pt x="1908378" y="2520467"/>
                  </a:lnTo>
                  <a:lnTo>
                    <a:pt x="1912200" y="2507767"/>
                  </a:lnTo>
                  <a:lnTo>
                    <a:pt x="1919909" y="2482367"/>
                  </a:lnTo>
                  <a:lnTo>
                    <a:pt x="1926818" y="2456967"/>
                  </a:lnTo>
                  <a:lnTo>
                    <a:pt x="1932940" y="2444267"/>
                  </a:lnTo>
                  <a:lnTo>
                    <a:pt x="1938248" y="2431567"/>
                  </a:lnTo>
                  <a:lnTo>
                    <a:pt x="1947964" y="2380767"/>
                  </a:lnTo>
                  <a:lnTo>
                    <a:pt x="1955482" y="2329967"/>
                  </a:lnTo>
                  <a:lnTo>
                    <a:pt x="1957641" y="2304567"/>
                  </a:lnTo>
                  <a:lnTo>
                    <a:pt x="1958390" y="2279167"/>
                  </a:lnTo>
                  <a:close/>
                </a:path>
                <a:path w="3575050" h="5149850">
                  <a:moveTo>
                    <a:pt x="1961819" y="1339367"/>
                  </a:moveTo>
                  <a:lnTo>
                    <a:pt x="1961476" y="1339367"/>
                  </a:lnTo>
                  <a:lnTo>
                    <a:pt x="1961235" y="1340040"/>
                  </a:lnTo>
                  <a:lnTo>
                    <a:pt x="1961819" y="1339367"/>
                  </a:lnTo>
                  <a:close/>
                </a:path>
                <a:path w="3575050" h="5149850">
                  <a:moveTo>
                    <a:pt x="1968487" y="1364767"/>
                  </a:moveTo>
                  <a:lnTo>
                    <a:pt x="1957781" y="1377099"/>
                  </a:lnTo>
                  <a:lnTo>
                    <a:pt x="1957489" y="1377467"/>
                  </a:lnTo>
                  <a:lnTo>
                    <a:pt x="1968487" y="1364767"/>
                  </a:lnTo>
                  <a:close/>
                </a:path>
                <a:path w="3575050" h="5149850">
                  <a:moveTo>
                    <a:pt x="1972259" y="1326667"/>
                  </a:moveTo>
                  <a:lnTo>
                    <a:pt x="1971230" y="1326667"/>
                  </a:lnTo>
                  <a:lnTo>
                    <a:pt x="1968246" y="1330693"/>
                  </a:lnTo>
                  <a:lnTo>
                    <a:pt x="1968182" y="1330350"/>
                  </a:lnTo>
                  <a:lnTo>
                    <a:pt x="1965502" y="1334401"/>
                  </a:lnTo>
                  <a:lnTo>
                    <a:pt x="1961819" y="1339367"/>
                  </a:lnTo>
                  <a:lnTo>
                    <a:pt x="1968182" y="1339367"/>
                  </a:lnTo>
                  <a:lnTo>
                    <a:pt x="1972259" y="1326667"/>
                  </a:lnTo>
                  <a:close/>
                </a:path>
                <a:path w="3575050" h="5149850">
                  <a:moveTo>
                    <a:pt x="1977986" y="1336992"/>
                  </a:moveTo>
                  <a:lnTo>
                    <a:pt x="1976069" y="1339367"/>
                  </a:lnTo>
                  <a:lnTo>
                    <a:pt x="1974799" y="1339367"/>
                  </a:lnTo>
                  <a:lnTo>
                    <a:pt x="1974837" y="1341856"/>
                  </a:lnTo>
                  <a:lnTo>
                    <a:pt x="1977097" y="1339367"/>
                  </a:lnTo>
                  <a:lnTo>
                    <a:pt x="1977986" y="1336992"/>
                  </a:lnTo>
                  <a:close/>
                </a:path>
                <a:path w="3575050" h="5149850">
                  <a:moveTo>
                    <a:pt x="1987943" y="1339367"/>
                  </a:moveTo>
                  <a:lnTo>
                    <a:pt x="1974938" y="1348155"/>
                  </a:lnTo>
                  <a:lnTo>
                    <a:pt x="1974837" y="1341856"/>
                  </a:lnTo>
                  <a:lnTo>
                    <a:pt x="1965579" y="1352067"/>
                  </a:lnTo>
                  <a:lnTo>
                    <a:pt x="1957006" y="1352067"/>
                  </a:lnTo>
                  <a:lnTo>
                    <a:pt x="1961235" y="1340040"/>
                  </a:lnTo>
                  <a:lnTo>
                    <a:pt x="1950999" y="1352067"/>
                  </a:lnTo>
                  <a:lnTo>
                    <a:pt x="1942782" y="1364767"/>
                  </a:lnTo>
                  <a:lnTo>
                    <a:pt x="1941182" y="1364767"/>
                  </a:lnTo>
                  <a:lnTo>
                    <a:pt x="1937689" y="1372514"/>
                  </a:lnTo>
                  <a:lnTo>
                    <a:pt x="1931403" y="1377467"/>
                  </a:lnTo>
                  <a:lnTo>
                    <a:pt x="1917687" y="1402867"/>
                  </a:lnTo>
                  <a:lnTo>
                    <a:pt x="1904276" y="1415567"/>
                  </a:lnTo>
                  <a:lnTo>
                    <a:pt x="1888985" y="1440967"/>
                  </a:lnTo>
                  <a:lnTo>
                    <a:pt x="1893989" y="1440967"/>
                  </a:lnTo>
                  <a:lnTo>
                    <a:pt x="1877593" y="1466367"/>
                  </a:lnTo>
                  <a:lnTo>
                    <a:pt x="1872615" y="1479067"/>
                  </a:lnTo>
                  <a:lnTo>
                    <a:pt x="1869922" y="1479067"/>
                  </a:lnTo>
                  <a:lnTo>
                    <a:pt x="1860359" y="1491767"/>
                  </a:lnTo>
                  <a:lnTo>
                    <a:pt x="1854238" y="1504467"/>
                  </a:lnTo>
                  <a:lnTo>
                    <a:pt x="1850237" y="1504467"/>
                  </a:lnTo>
                  <a:lnTo>
                    <a:pt x="1840369" y="1517167"/>
                  </a:lnTo>
                  <a:lnTo>
                    <a:pt x="1833956" y="1528902"/>
                  </a:lnTo>
                  <a:lnTo>
                    <a:pt x="1856536" y="1528902"/>
                  </a:lnTo>
                  <a:lnTo>
                    <a:pt x="1865591" y="1504467"/>
                  </a:lnTo>
                  <a:lnTo>
                    <a:pt x="1875586" y="1491767"/>
                  </a:lnTo>
                  <a:lnTo>
                    <a:pt x="1886534" y="1479067"/>
                  </a:lnTo>
                  <a:lnTo>
                    <a:pt x="1898764" y="1453667"/>
                  </a:lnTo>
                  <a:lnTo>
                    <a:pt x="1898269" y="1466367"/>
                  </a:lnTo>
                  <a:lnTo>
                    <a:pt x="1903374" y="1453667"/>
                  </a:lnTo>
                  <a:lnTo>
                    <a:pt x="1910549" y="1440967"/>
                  </a:lnTo>
                  <a:lnTo>
                    <a:pt x="1916226" y="1440967"/>
                  </a:lnTo>
                  <a:lnTo>
                    <a:pt x="1924621" y="1428267"/>
                  </a:lnTo>
                  <a:lnTo>
                    <a:pt x="1925396" y="1425968"/>
                  </a:lnTo>
                  <a:lnTo>
                    <a:pt x="1930184" y="1415567"/>
                  </a:lnTo>
                  <a:lnTo>
                    <a:pt x="1936038" y="1402867"/>
                  </a:lnTo>
                  <a:lnTo>
                    <a:pt x="1946859" y="1390167"/>
                  </a:lnTo>
                  <a:lnTo>
                    <a:pt x="1957463" y="1377467"/>
                  </a:lnTo>
                  <a:lnTo>
                    <a:pt x="1957781" y="1377099"/>
                  </a:lnTo>
                  <a:lnTo>
                    <a:pt x="1977796" y="1352067"/>
                  </a:lnTo>
                  <a:lnTo>
                    <a:pt x="1987943" y="1339367"/>
                  </a:lnTo>
                  <a:close/>
                </a:path>
                <a:path w="3575050" h="5149850">
                  <a:moveTo>
                    <a:pt x="2003628" y="1304124"/>
                  </a:moveTo>
                  <a:lnTo>
                    <a:pt x="1999665" y="1309331"/>
                  </a:lnTo>
                  <a:lnTo>
                    <a:pt x="1995563" y="1314792"/>
                  </a:lnTo>
                  <a:lnTo>
                    <a:pt x="1991550" y="1320342"/>
                  </a:lnTo>
                  <a:lnTo>
                    <a:pt x="1987854" y="1325803"/>
                  </a:lnTo>
                  <a:lnTo>
                    <a:pt x="1992452" y="1319987"/>
                  </a:lnTo>
                  <a:lnTo>
                    <a:pt x="1996554" y="1314475"/>
                  </a:lnTo>
                  <a:lnTo>
                    <a:pt x="2000250" y="1309217"/>
                  </a:lnTo>
                  <a:lnTo>
                    <a:pt x="2003628" y="1304124"/>
                  </a:lnTo>
                  <a:close/>
                </a:path>
                <a:path w="3575050" h="5149850">
                  <a:moveTo>
                    <a:pt x="2094890" y="1156423"/>
                  </a:moveTo>
                  <a:lnTo>
                    <a:pt x="2077961" y="1179360"/>
                  </a:lnTo>
                  <a:lnTo>
                    <a:pt x="2090559" y="1162507"/>
                  </a:lnTo>
                  <a:lnTo>
                    <a:pt x="2094890" y="1156423"/>
                  </a:lnTo>
                  <a:close/>
                </a:path>
                <a:path w="3575050" h="5149850">
                  <a:moveTo>
                    <a:pt x="2186622" y="1075055"/>
                  </a:moveTo>
                  <a:lnTo>
                    <a:pt x="2171242" y="1094054"/>
                  </a:lnTo>
                  <a:lnTo>
                    <a:pt x="2183320" y="1082611"/>
                  </a:lnTo>
                  <a:lnTo>
                    <a:pt x="2186622" y="1075055"/>
                  </a:lnTo>
                  <a:close/>
                </a:path>
                <a:path w="3575050" h="5149850">
                  <a:moveTo>
                    <a:pt x="2197912" y="1047267"/>
                  </a:moveTo>
                  <a:lnTo>
                    <a:pt x="2190851" y="1047267"/>
                  </a:lnTo>
                  <a:lnTo>
                    <a:pt x="2181783" y="1059967"/>
                  </a:lnTo>
                  <a:lnTo>
                    <a:pt x="2197912" y="1047267"/>
                  </a:lnTo>
                  <a:close/>
                </a:path>
                <a:path w="3575050" h="5149850">
                  <a:moveTo>
                    <a:pt x="2257552" y="996467"/>
                  </a:moveTo>
                  <a:lnTo>
                    <a:pt x="2247633" y="996467"/>
                  </a:lnTo>
                  <a:lnTo>
                    <a:pt x="2243683" y="996467"/>
                  </a:lnTo>
                  <a:lnTo>
                    <a:pt x="2232952" y="1009167"/>
                  </a:lnTo>
                  <a:lnTo>
                    <a:pt x="2222500" y="1021867"/>
                  </a:lnTo>
                  <a:lnTo>
                    <a:pt x="2209444" y="1034567"/>
                  </a:lnTo>
                  <a:lnTo>
                    <a:pt x="2208822" y="1034567"/>
                  </a:lnTo>
                  <a:lnTo>
                    <a:pt x="2201253" y="1047267"/>
                  </a:lnTo>
                  <a:lnTo>
                    <a:pt x="2197912" y="1047267"/>
                  </a:lnTo>
                  <a:lnTo>
                    <a:pt x="2189886" y="1059967"/>
                  </a:lnTo>
                  <a:lnTo>
                    <a:pt x="2182114" y="1059967"/>
                  </a:lnTo>
                  <a:lnTo>
                    <a:pt x="2174481" y="1072667"/>
                  </a:lnTo>
                  <a:lnTo>
                    <a:pt x="2166912" y="1085367"/>
                  </a:lnTo>
                  <a:lnTo>
                    <a:pt x="2169617" y="1072667"/>
                  </a:lnTo>
                  <a:lnTo>
                    <a:pt x="2138349" y="1110767"/>
                  </a:lnTo>
                  <a:lnTo>
                    <a:pt x="2112657" y="1148867"/>
                  </a:lnTo>
                  <a:lnTo>
                    <a:pt x="2088857" y="1174267"/>
                  </a:lnTo>
                  <a:lnTo>
                    <a:pt x="2063280" y="1199667"/>
                  </a:lnTo>
                  <a:lnTo>
                    <a:pt x="2063089" y="1212367"/>
                  </a:lnTo>
                  <a:lnTo>
                    <a:pt x="2070773" y="1199667"/>
                  </a:lnTo>
                  <a:lnTo>
                    <a:pt x="2078723" y="1186967"/>
                  </a:lnTo>
                  <a:lnTo>
                    <a:pt x="2079345" y="1186967"/>
                  </a:lnTo>
                  <a:lnTo>
                    <a:pt x="2064562" y="1212367"/>
                  </a:lnTo>
                  <a:lnTo>
                    <a:pt x="2050173" y="1225067"/>
                  </a:lnTo>
                  <a:lnTo>
                    <a:pt x="2038273" y="1237767"/>
                  </a:lnTo>
                  <a:lnTo>
                    <a:pt x="2030907" y="1250467"/>
                  </a:lnTo>
                  <a:lnTo>
                    <a:pt x="2022144" y="1250467"/>
                  </a:lnTo>
                  <a:lnTo>
                    <a:pt x="2015972" y="1263167"/>
                  </a:lnTo>
                  <a:lnTo>
                    <a:pt x="2011489" y="1275867"/>
                  </a:lnTo>
                  <a:lnTo>
                    <a:pt x="2004174" y="1288567"/>
                  </a:lnTo>
                  <a:lnTo>
                    <a:pt x="1999678" y="1288567"/>
                  </a:lnTo>
                  <a:lnTo>
                    <a:pt x="1993595" y="1301267"/>
                  </a:lnTo>
                  <a:lnTo>
                    <a:pt x="1985124" y="1313967"/>
                  </a:lnTo>
                  <a:lnTo>
                    <a:pt x="1986546" y="1313967"/>
                  </a:lnTo>
                  <a:lnTo>
                    <a:pt x="1977986" y="1336992"/>
                  </a:lnTo>
                  <a:lnTo>
                    <a:pt x="1986318" y="1326667"/>
                  </a:lnTo>
                  <a:lnTo>
                    <a:pt x="1987321" y="1326667"/>
                  </a:lnTo>
                  <a:lnTo>
                    <a:pt x="1994382" y="1313967"/>
                  </a:lnTo>
                  <a:lnTo>
                    <a:pt x="2004187" y="1301267"/>
                  </a:lnTo>
                  <a:lnTo>
                    <a:pt x="2012213" y="1290243"/>
                  </a:lnTo>
                  <a:lnTo>
                    <a:pt x="2007108" y="1298752"/>
                  </a:lnTo>
                  <a:lnTo>
                    <a:pt x="2003615" y="1304124"/>
                  </a:lnTo>
                  <a:lnTo>
                    <a:pt x="2009825" y="1295946"/>
                  </a:lnTo>
                  <a:lnTo>
                    <a:pt x="2014562" y="1289519"/>
                  </a:lnTo>
                  <a:lnTo>
                    <a:pt x="2013661" y="1288567"/>
                  </a:lnTo>
                  <a:lnTo>
                    <a:pt x="2018906" y="1288567"/>
                  </a:lnTo>
                  <a:lnTo>
                    <a:pt x="2025040" y="1275867"/>
                  </a:lnTo>
                  <a:lnTo>
                    <a:pt x="2032444" y="1263167"/>
                  </a:lnTo>
                  <a:lnTo>
                    <a:pt x="2041766" y="1250467"/>
                  </a:lnTo>
                  <a:lnTo>
                    <a:pt x="2046122" y="1250467"/>
                  </a:lnTo>
                  <a:lnTo>
                    <a:pt x="2042477" y="1263167"/>
                  </a:lnTo>
                  <a:lnTo>
                    <a:pt x="2045347" y="1263167"/>
                  </a:lnTo>
                  <a:lnTo>
                    <a:pt x="2054288" y="1250467"/>
                  </a:lnTo>
                  <a:lnTo>
                    <a:pt x="2068766" y="1225067"/>
                  </a:lnTo>
                  <a:lnTo>
                    <a:pt x="2083650" y="1199667"/>
                  </a:lnTo>
                  <a:lnTo>
                    <a:pt x="2093798" y="1186967"/>
                  </a:lnTo>
                  <a:lnTo>
                    <a:pt x="2090826" y="1199667"/>
                  </a:lnTo>
                  <a:lnTo>
                    <a:pt x="2093747" y="1199667"/>
                  </a:lnTo>
                  <a:lnTo>
                    <a:pt x="2098865" y="1186967"/>
                  </a:lnTo>
                  <a:lnTo>
                    <a:pt x="2107654" y="1174267"/>
                  </a:lnTo>
                  <a:lnTo>
                    <a:pt x="2109127" y="1174267"/>
                  </a:lnTo>
                  <a:lnTo>
                    <a:pt x="2118258" y="1161567"/>
                  </a:lnTo>
                  <a:lnTo>
                    <a:pt x="2115743" y="1161567"/>
                  </a:lnTo>
                  <a:lnTo>
                    <a:pt x="2127059" y="1149997"/>
                  </a:lnTo>
                  <a:lnTo>
                    <a:pt x="2123021" y="1161567"/>
                  </a:lnTo>
                  <a:lnTo>
                    <a:pt x="2128596" y="1148867"/>
                  </a:lnTo>
                  <a:lnTo>
                    <a:pt x="2134057" y="1136167"/>
                  </a:lnTo>
                  <a:lnTo>
                    <a:pt x="2139429" y="1136167"/>
                  </a:lnTo>
                  <a:lnTo>
                    <a:pt x="2144725" y="1123467"/>
                  </a:lnTo>
                  <a:lnTo>
                    <a:pt x="2166391" y="1098067"/>
                  </a:lnTo>
                  <a:lnTo>
                    <a:pt x="2176983" y="1085367"/>
                  </a:lnTo>
                  <a:lnTo>
                    <a:pt x="2198255" y="1059967"/>
                  </a:lnTo>
                  <a:lnTo>
                    <a:pt x="2209101" y="1047267"/>
                  </a:lnTo>
                  <a:lnTo>
                    <a:pt x="2210308" y="1059967"/>
                  </a:lnTo>
                  <a:lnTo>
                    <a:pt x="2202891" y="1059967"/>
                  </a:lnTo>
                  <a:lnTo>
                    <a:pt x="2195601" y="1072667"/>
                  </a:lnTo>
                  <a:lnTo>
                    <a:pt x="2197227" y="1072667"/>
                  </a:lnTo>
                  <a:lnTo>
                    <a:pt x="2212276" y="1059967"/>
                  </a:lnTo>
                  <a:lnTo>
                    <a:pt x="2227351" y="1034567"/>
                  </a:lnTo>
                  <a:lnTo>
                    <a:pt x="2257552" y="996467"/>
                  </a:lnTo>
                  <a:close/>
                </a:path>
                <a:path w="3575050" h="5149850">
                  <a:moveTo>
                    <a:pt x="2277046" y="952525"/>
                  </a:moveTo>
                  <a:lnTo>
                    <a:pt x="2276589" y="949096"/>
                  </a:lnTo>
                  <a:lnTo>
                    <a:pt x="2271877" y="954620"/>
                  </a:lnTo>
                  <a:lnTo>
                    <a:pt x="2272614" y="954595"/>
                  </a:lnTo>
                  <a:lnTo>
                    <a:pt x="2275459" y="952677"/>
                  </a:lnTo>
                  <a:lnTo>
                    <a:pt x="2277046" y="952525"/>
                  </a:lnTo>
                  <a:close/>
                </a:path>
                <a:path w="3575050" h="5149850">
                  <a:moveTo>
                    <a:pt x="2473210" y="754672"/>
                  </a:moveTo>
                  <a:lnTo>
                    <a:pt x="2457640" y="768350"/>
                  </a:lnTo>
                  <a:lnTo>
                    <a:pt x="2457386" y="770178"/>
                  </a:lnTo>
                  <a:lnTo>
                    <a:pt x="2465819" y="761542"/>
                  </a:lnTo>
                  <a:lnTo>
                    <a:pt x="2473210" y="754672"/>
                  </a:lnTo>
                  <a:close/>
                </a:path>
                <a:path w="3575050" h="5149850">
                  <a:moveTo>
                    <a:pt x="2479256" y="749325"/>
                  </a:moveTo>
                  <a:lnTo>
                    <a:pt x="2477528" y="750697"/>
                  </a:lnTo>
                  <a:lnTo>
                    <a:pt x="2475471" y="752538"/>
                  </a:lnTo>
                  <a:lnTo>
                    <a:pt x="2473210" y="754672"/>
                  </a:lnTo>
                  <a:lnTo>
                    <a:pt x="2479256" y="749325"/>
                  </a:lnTo>
                  <a:close/>
                </a:path>
                <a:path w="3575050" h="5149850">
                  <a:moveTo>
                    <a:pt x="2480830" y="748068"/>
                  </a:moveTo>
                  <a:lnTo>
                    <a:pt x="2480310" y="748385"/>
                  </a:lnTo>
                  <a:lnTo>
                    <a:pt x="2479256" y="749338"/>
                  </a:lnTo>
                  <a:lnTo>
                    <a:pt x="2480780" y="748131"/>
                  </a:lnTo>
                  <a:close/>
                </a:path>
                <a:path w="3575050" h="5149850">
                  <a:moveTo>
                    <a:pt x="2481669" y="747572"/>
                  </a:moveTo>
                  <a:lnTo>
                    <a:pt x="2481034" y="747928"/>
                  </a:lnTo>
                  <a:lnTo>
                    <a:pt x="2480907" y="748131"/>
                  </a:lnTo>
                  <a:lnTo>
                    <a:pt x="2481669" y="747572"/>
                  </a:lnTo>
                  <a:close/>
                </a:path>
                <a:path w="3575050" h="5149850">
                  <a:moveTo>
                    <a:pt x="2584018" y="647547"/>
                  </a:moveTo>
                  <a:lnTo>
                    <a:pt x="2583383" y="647522"/>
                  </a:lnTo>
                  <a:lnTo>
                    <a:pt x="2582430" y="647852"/>
                  </a:lnTo>
                  <a:lnTo>
                    <a:pt x="2581529" y="648347"/>
                  </a:lnTo>
                  <a:lnTo>
                    <a:pt x="2581770" y="648639"/>
                  </a:lnTo>
                  <a:lnTo>
                    <a:pt x="2582710" y="648258"/>
                  </a:lnTo>
                  <a:lnTo>
                    <a:pt x="2584018" y="647547"/>
                  </a:lnTo>
                  <a:close/>
                </a:path>
                <a:path w="3575050" h="5149850">
                  <a:moveTo>
                    <a:pt x="2619057" y="628167"/>
                  </a:moveTo>
                  <a:lnTo>
                    <a:pt x="2615298" y="628167"/>
                  </a:lnTo>
                  <a:lnTo>
                    <a:pt x="2612923" y="632129"/>
                  </a:lnTo>
                  <a:lnTo>
                    <a:pt x="2613228" y="635520"/>
                  </a:lnTo>
                  <a:lnTo>
                    <a:pt x="2619057" y="628167"/>
                  </a:lnTo>
                  <a:close/>
                </a:path>
                <a:path w="3575050" h="5149850">
                  <a:moveTo>
                    <a:pt x="2644483" y="603605"/>
                  </a:moveTo>
                  <a:lnTo>
                    <a:pt x="2644432" y="602767"/>
                  </a:lnTo>
                  <a:lnTo>
                    <a:pt x="2643327" y="604862"/>
                  </a:lnTo>
                  <a:lnTo>
                    <a:pt x="2644483" y="603605"/>
                  </a:lnTo>
                  <a:close/>
                </a:path>
                <a:path w="3575050" h="5149850">
                  <a:moveTo>
                    <a:pt x="2699740" y="571652"/>
                  </a:moveTo>
                  <a:lnTo>
                    <a:pt x="2692793" y="577367"/>
                  </a:lnTo>
                  <a:lnTo>
                    <a:pt x="2697480" y="577367"/>
                  </a:lnTo>
                  <a:lnTo>
                    <a:pt x="2699740" y="571652"/>
                  </a:lnTo>
                  <a:close/>
                </a:path>
                <a:path w="3575050" h="5149850">
                  <a:moveTo>
                    <a:pt x="2735199" y="517512"/>
                  </a:moveTo>
                  <a:lnTo>
                    <a:pt x="2727185" y="525945"/>
                  </a:lnTo>
                  <a:lnTo>
                    <a:pt x="2732049" y="521931"/>
                  </a:lnTo>
                  <a:lnTo>
                    <a:pt x="2733230" y="520458"/>
                  </a:lnTo>
                  <a:lnTo>
                    <a:pt x="2734284" y="518985"/>
                  </a:lnTo>
                  <a:lnTo>
                    <a:pt x="2735199" y="517512"/>
                  </a:lnTo>
                  <a:close/>
                </a:path>
                <a:path w="3575050" h="5149850">
                  <a:moveTo>
                    <a:pt x="2833268" y="453771"/>
                  </a:moveTo>
                  <a:lnTo>
                    <a:pt x="2812770" y="463067"/>
                  </a:lnTo>
                  <a:lnTo>
                    <a:pt x="2787586" y="488467"/>
                  </a:lnTo>
                  <a:lnTo>
                    <a:pt x="2781757" y="488467"/>
                  </a:lnTo>
                  <a:lnTo>
                    <a:pt x="2769336" y="501167"/>
                  </a:lnTo>
                  <a:lnTo>
                    <a:pt x="2744901" y="521131"/>
                  </a:lnTo>
                  <a:lnTo>
                    <a:pt x="2750680" y="513867"/>
                  </a:lnTo>
                  <a:lnTo>
                    <a:pt x="2732049" y="526567"/>
                  </a:lnTo>
                  <a:lnTo>
                    <a:pt x="2728925" y="526567"/>
                  </a:lnTo>
                  <a:lnTo>
                    <a:pt x="2724708" y="539267"/>
                  </a:lnTo>
                  <a:lnTo>
                    <a:pt x="2718955" y="539267"/>
                  </a:lnTo>
                  <a:lnTo>
                    <a:pt x="2711221" y="551967"/>
                  </a:lnTo>
                  <a:lnTo>
                    <a:pt x="2714079" y="539267"/>
                  </a:lnTo>
                  <a:lnTo>
                    <a:pt x="2704858" y="551967"/>
                  </a:lnTo>
                  <a:lnTo>
                    <a:pt x="2695664" y="551967"/>
                  </a:lnTo>
                  <a:lnTo>
                    <a:pt x="2676766" y="577367"/>
                  </a:lnTo>
                  <a:lnTo>
                    <a:pt x="2666809" y="577367"/>
                  </a:lnTo>
                  <a:lnTo>
                    <a:pt x="2656294" y="590067"/>
                  </a:lnTo>
                  <a:lnTo>
                    <a:pt x="2645245" y="602767"/>
                  </a:lnTo>
                  <a:lnTo>
                    <a:pt x="2644483" y="603605"/>
                  </a:lnTo>
                  <a:lnTo>
                    <a:pt x="2645206" y="615467"/>
                  </a:lnTo>
                  <a:lnTo>
                    <a:pt x="2631681" y="628167"/>
                  </a:lnTo>
                  <a:lnTo>
                    <a:pt x="2626703" y="628167"/>
                  </a:lnTo>
                  <a:lnTo>
                    <a:pt x="2634805" y="615467"/>
                  </a:lnTo>
                  <a:lnTo>
                    <a:pt x="2637777" y="615467"/>
                  </a:lnTo>
                  <a:lnTo>
                    <a:pt x="2643327" y="604862"/>
                  </a:lnTo>
                  <a:lnTo>
                    <a:pt x="2633675" y="615467"/>
                  </a:lnTo>
                  <a:lnTo>
                    <a:pt x="2632138" y="615467"/>
                  </a:lnTo>
                  <a:lnTo>
                    <a:pt x="2625674" y="628167"/>
                  </a:lnTo>
                  <a:lnTo>
                    <a:pt x="2623718" y="628167"/>
                  </a:lnTo>
                  <a:lnTo>
                    <a:pt x="2631046" y="615467"/>
                  </a:lnTo>
                  <a:lnTo>
                    <a:pt x="2619654" y="628167"/>
                  </a:lnTo>
                  <a:lnTo>
                    <a:pt x="2619133" y="628167"/>
                  </a:lnTo>
                  <a:lnTo>
                    <a:pt x="2613710" y="640867"/>
                  </a:lnTo>
                  <a:lnTo>
                    <a:pt x="2613228" y="635520"/>
                  </a:lnTo>
                  <a:lnTo>
                    <a:pt x="2609011" y="640867"/>
                  </a:lnTo>
                  <a:lnTo>
                    <a:pt x="2607703" y="640867"/>
                  </a:lnTo>
                  <a:lnTo>
                    <a:pt x="2612923" y="632129"/>
                  </a:lnTo>
                  <a:lnTo>
                    <a:pt x="2612567" y="628167"/>
                  </a:lnTo>
                  <a:lnTo>
                    <a:pt x="2604452" y="640867"/>
                  </a:lnTo>
                  <a:lnTo>
                    <a:pt x="2598991" y="640867"/>
                  </a:lnTo>
                  <a:lnTo>
                    <a:pt x="2590254" y="653567"/>
                  </a:lnTo>
                  <a:lnTo>
                    <a:pt x="2585859" y="653567"/>
                  </a:lnTo>
                  <a:lnTo>
                    <a:pt x="2576804" y="666267"/>
                  </a:lnTo>
                  <a:lnTo>
                    <a:pt x="2564993" y="678967"/>
                  </a:lnTo>
                  <a:lnTo>
                    <a:pt x="2552281" y="678967"/>
                  </a:lnTo>
                  <a:lnTo>
                    <a:pt x="2546972" y="691667"/>
                  </a:lnTo>
                  <a:lnTo>
                    <a:pt x="2540139" y="691667"/>
                  </a:lnTo>
                  <a:lnTo>
                    <a:pt x="2534526" y="704367"/>
                  </a:lnTo>
                  <a:lnTo>
                    <a:pt x="2523604" y="704367"/>
                  </a:lnTo>
                  <a:lnTo>
                    <a:pt x="2520327" y="717067"/>
                  </a:lnTo>
                  <a:lnTo>
                    <a:pt x="2506954" y="729767"/>
                  </a:lnTo>
                  <a:lnTo>
                    <a:pt x="2490114" y="742467"/>
                  </a:lnTo>
                  <a:lnTo>
                    <a:pt x="2478379" y="755167"/>
                  </a:lnTo>
                  <a:lnTo>
                    <a:pt x="2481770" y="755167"/>
                  </a:lnTo>
                  <a:lnTo>
                    <a:pt x="2467495" y="767867"/>
                  </a:lnTo>
                  <a:lnTo>
                    <a:pt x="2452713" y="780567"/>
                  </a:lnTo>
                  <a:lnTo>
                    <a:pt x="2437511" y="793267"/>
                  </a:lnTo>
                  <a:lnTo>
                    <a:pt x="2422067" y="818667"/>
                  </a:lnTo>
                  <a:lnTo>
                    <a:pt x="2391257" y="844067"/>
                  </a:lnTo>
                  <a:lnTo>
                    <a:pt x="2376474" y="856767"/>
                  </a:lnTo>
                  <a:lnTo>
                    <a:pt x="2362619" y="869467"/>
                  </a:lnTo>
                  <a:lnTo>
                    <a:pt x="2361946" y="869467"/>
                  </a:lnTo>
                  <a:lnTo>
                    <a:pt x="2345144" y="894867"/>
                  </a:lnTo>
                  <a:lnTo>
                    <a:pt x="2327846" y="907567"/>
                  </a:lnTo>
                  <a:lnTo>
                    <a:pt x="2311895" y="920267"/>
                  </a:lnTo>
                  <a:lnTo>
                    <a:pt x="2299106" y="945667"/>
                  </a:lnTo>
                  <a:lnTo>
                    <a:pt x="2288476" y="945667"/>
                  </a:lnTo>
                  <a:lnTo>
                    <a:pt x="2284780" y="958367"/>
                  </a:lnTo>
                  <a:lnTo>
                    <a:pt x="2284171" y="958367"/>
                  </a:lnTo>
                  <a:lnTo>
                    <a:pt x="2266150" y="971067"/>
                  </a:lnTo>
                  <a:lnTo>
                    <a:pt x="2241791" y="996467"/>
                  </a:lnTo>
                  <a:lnTo>
                    <a:pt x="2243683" y="996467"/>
                  </a:lnTo>
                  <a:lnTo>
                    <a:pt x="2257564" y="983767"/>
                  </a:lnTo>
                  <a:lnTo>
                    <a:pt x="2273096" y="983767"/>
                  </a:lnTo>
                  <a:lnTo>
                    <a:pt x="2288895" y="958367"/>
                  </a:lnTo>
                  <a:lnTo>
                    <a:pt x="2320480" y="932967"/>
                  </a:lnTo>
                  <a:lnTo>
                    <a:pt x="2318588" y="932967"/>
                  </a:lnTo>
                  <a:lnTo>
                    <a:pt x="2331821" y="920267"/>
                  </a:lnTo>
                  <a:lnTo>
                    <a:pt x="2348293" y="894867"/>
                  </a:lnTo>
                  <a:lnTo>
                    <a:pt x="2364130" y="882167"/>
                  </a:lnTo>
                  <a:lnTo>
                    <a:pt x="2359317" y="894867"/>
                  </a:lnTo>
                  <a:lnTo>
                    <a:pt x="2360587" y="894867"/>
                  </a:lnTo>
                  <a:lnTo>
                    <a:pt x="2371420" y="882167"/>
                  </a:lnTo>
                  <a:lnTo>
                    <a:pt x="2382266" y="869467"/>
                  </a:lnTo>
                  <a:lnTo>
                    <a:pt x="2405634" y="844067"/>
                  </a:lnTo>
                  <a:lnTo>
                    <a:pt x="2431834" y="818667"/>
                  </a:lnTo>
                  <a:lnTo>
                    <a:pt x="2461996" y="780567"/>
                  </a:lnTo>
                  <a:lnTo>
                    <a:pt x="2457462" y="793267"/>
                  </a:lnTo>
                  <a:lnTo>
                    <a:pt x="2472702" y="780567"/>
                  </a:lnTo>
                  <a:lnTo>
                    <a:pt x="2489835" y="755167"/>
                  </a:lnTo>
                  <a:lnTo>
                    <a:pt x="2507170" y="742467"/>
                  </a:lnTo>
                  <a:lnTo>
                    <a:pt x="2523007" y="729767"/>
                  </a:lnTo>
                  <a:lnTo>
                    <a:pt x="2527439" y="729767"/>
                  </a:lnTo>
                  <a:lnTo>
                    <a:pt x="2531872" y="717067"/>
                  </a:lnTo>
                  <a:lnTo>
                    <a:pt x="2530957" y="717067"/>
                  </a:lnTo>
                  <a:lnTo>
                    <a:pt x="2554757" y="704367"/>
                  </a:lnTo>
                  <a:lnTo>
                    <a:pt x="2577084" y="678967"/>
                  </a:lnTo>
                  <a:lnTo>
                    <a:pt x="2598305" y="666267"/>
                  </a:lnTo>
                  <a:lnTo>
                    <a:pt x="2618816" y="640867"/>
                  </a:lnTo>
                  <a:lnTo>
                    <a:pt x="2638971" y="628167"/>
                  </a:lnTo>
                  <a:lnTo>
                    <a:pt x="2649055" y="615467"/>
                  </a:lnTo>
                  <a:lnTo>
                    <a:pt x="2659303" y="602767"/>
                  </a:lnTo>
                  <a:lnTo>
                    <a:pt x="2669870" y="590067"/>
                  </a:lnTo>
                  <a:lnTo>
                    <a:pt x="2680576" y="590067"/>
                  </a:lnTo>
                  <a:lnTo>
                    <a:pt x="2691447" y="577367"/>
                  </a:lnTo>
                  <a:lnTo>
                    <a:pt x="2702522" y="564667"/>
                  </a:lnTo>
                  <a:lnTo>
                    <a:pt x="2699740" y="571652"/>
                  </a:lnTo>
                  <a:lnTo>
                    <a:pt x="2708249" y="564667"/>
                  </a:lnTo>
                  <a:lnTo>
                    <a:pt x="2723705" y="551967"/>
                  </a:lnTo>
                  <a:lnTo>
                    <a:pt x="2726017" y="551967"/>
                  </a:lnTo>
                  <a:lnTo>
                    <a:pt x="2727985" y="548449"/>
                  </a:lnTo>
                  <a:lnTo>
                    <a:pt x="2739161" y="539267"/>
                  </a:lnTo>
                  <a:lnTo>
                    <a:pt x="2733141" y="539267"/>
                  </a:lnTo>
                  <a:lnTo>
                    <a:pt x="2741523" y="526567"/>
                  </a:lnTo>
                  <a:lnTo>
                    <a:pt x="2753944" y="526567"/>
                  </a:lnTo>
                  <a:lnTo>
                    <a:pt x="2762986" y="513867"/>
                  </a:lnTo>
                  <a:lnTo>
                    <a:pt x="2760980" y="526567"/>
                  </a:lnTo>
                  <a:lnTo>
                    <a:pt x="2763621" y="513867"/>
                  </a:lnTo>
                  <a:lnTo>
                    <a:pt x="2774658" y="513867"/>
                  </a:lnTo>
                  <a:lnTo>
                    <a:pt x="2777604" y="501167"/>
                  </a:lnTo>
                  <a:lnTo>
                    <a:pt x="2782138" y="501167"/>
                  </a:lnTo>
                  <a:lnTo>
                    <a:pt x="2799130" y="488467"/>
                  </a:lnTo>
                  <a:lnTo>
                    <a:pt x="2798076" y="488467"/>
                  </a:lnTo>
                  <a:lnTo>
                    <a:pt x="2807322" y="475767"/>
                  </a:lnTo>
                  <a:lnTo>
                    <a:pt x="2816415" y="475767"/>
                  </a:lnTo>
                  <a:lnTo>
                    <a:pt x="2825813" y="463067"/>
                  </a:lnTo>
                  <a:lnTo>
                    <a:pt x="2833268" y="453771"/>
                  </a:lnTo>
                  <a:close/>
                </a:path>
                <a:path w="3575050" h="5149850">
                  <a:moveTo>
                    <a:pt x="2836189" y="452450"/>
                  </a:moveTo>
                  <a:lnTo>
                    <a:pt x="2835999" y="450367"/>
                  </a:lnTo>
                  <a:lnTo>
                    <a:pt x="2833268" y="453771"/>
                  </a:lnTo>
                  <a:lnTo>
                    <a:pt x="2836189" y="452450"/>
                  </a:lnTo>
                  <a:close/>
                </a:path>
                <a:path w="3575050" h="5149850">
                  <a:moveTo>
                    <a:pt x="2921635" y="399567"/>
                  </a:moveTo>
                  <a:lnTo>
                    <a:pt x="2919793" y="400926"/>
                  </a:lnTo>
                  <a:lnTo>
                    <a:pt x="2912605" y="412267"/>
                  </a:lnTo>
                  <a:lnTo>
                    <a:pt x="2921635" y="399567"/>
                  </a:lnTo>
                  <a:close/>
                </a:path>
                <a:path w="3575050" h="5149850">
                  <a:moveTo>
                    <a:pt x="2937827" y="365074"/>
                  </a:moveTo>
                  <a:lnTo>
                    <a:pt x="2937586" y="364566"/>
                  </a:lnTo>
                  <a:lnTo>
                    <a:pt x="2936532" y="364439"/>
                  </a:lnTo>
                  <a:lnTo>
                    <a:pt x="2934424" y="364921"/>
                  </a:lnTo>
                  <a:lnTo>
                    <a:pt x="2929598" y="368376"/>
                  </a:lnTo>
                  <a:lnTo>
                    <a:pt x="2929686" y="372008"/>
                  </a:lnTo>
                  <a:lnTo>
                    <a:pt x="2928620" y="374408"/>
                  </a:lnTo>
                  <a:lnTo>
                    <a:pt x="2930601" y="371449"/>
                  </a:lnTo>
                  <a:lnTo>
                    <a:pt x="2933712" y="368236"/>
                  </a:lnTo>
                  <a:lnTo>
                    <a:pt x="2937827" y="365074"/>
                  </a:lnTo>
                  <a:close/>
                </a:path>
                <a:path w="3575050" h="5149850">
                  <a:moveTo>
                    <a:pt x="2975635" y="337743"/>
                  </a:moveTo>
                  <a:lnTo>
                    <a:pt x="2974467" y="337807"/>
                  </a:lnTo>
                  <a:lnTo>
                    <a:pt x="2970034" y="340080"/>
                  </a:lnTo>
                  <a:lnTo>
                    <a:pt x="2967672" y="341020"/>
                  </a:lnTo>
                  <a:lnTo>
                    <a:pt x="2961132" y="346316"/>
                  </a:lnTo>
                  <a:lnTo>
                    <a:pt x="2958528" y="348729"/>
                  </a:lnTo>
                  <a:lnTo>
                    <a:pt x="2960624" y="347891"/>
                  </a:lnTo>
                  <a:lnTo>
                    <a:pt x="2968244" y="343420"/>
                  </a:lnTo>
                  <a:lnTo>
                    <a:pt x="2975635" y="337743"/>
                  </a:lnTo>
                  <a:close/>
                </a:path>
                <a:path w="3575050" h="5149850">
                  <a:moveTo>
                    <a:pt x="3007410" y="323367"/>
                  </a:moveTo>
                  <a:lnTo>
                    <a:pt x="3006382" y="323367"/>
                  </a:lnTo>
                  <a:lnTo>
                    <a:pt x="3004616" y="326974"/>
                  </a:lnTo>
                  <a:lnTo>
                    <a:pt x="3007410" y="323367"/>
                  </a:lnTo>
                  <a:close/>
                </a:path>
                <a:path w="3575050" h="5149850">
                  <a:moveTo>
                    <a:pt x="3093161" y="275082"/>
                  </a:moveTo>
                  <a:lnTo>
                    <a:pt x="3075660" y="285267"/>
                  </a:lnTo>
                  <a:lnTo>
                    <a:pt x="3057194" y="297967"/>
                  </a:lnTo>
                  <a:lnTo>
                    <a:pt x="3045460" y="297967"/>
                  </a:lnTo>
                  <a:lnTo>
                    <a:pt x="3036379" y="310667"/>
                  </a:lnTo>
                  <a:lnTo>
                    <a:pt x="3024632" y="310667"/>
                  </a:lnTo>
                  <a:lnTo>
                    <a:pt x="3010509" y="323367"/>
                  </a:lnTo>
                  <a:lnTo>
                    <a:pt x="3003791" y="328637"/>
                  </a:lnTo>
                  <a:lnTo>
                    <a:pt x="3004616" y="326974"/>
                  </a:lnTo>
                  <a:lnTo>
                    <a:pt x="3002597" y="329590"/>
                  </a:lnTo>
                  <a:lnTo>
                    <a:pt x="2994355" y="336067"/>
                  </a:lnTo>
                  <a:lnTo>
                    <a:pt x="2986417" y="336067"/>
                  </a:lnTo>
                  <a:lnTo>
                    <a:pt x="2970466" y="348767"/>
                  </a:lnTo>
                  <a:lnTo>
                    <a:pt x="2953131" y="361467"/>
                  </a:lnTo>
                  <a:lnTo>
                    <a:pt x="2937827" y="374167"/>
                  </a:lnTo>
                  <a:lnTo>
                    <a:pt x="2932138" y="374167"/>
                  </a:lnTo>
                  <a:lnTo>
                    <a:pt x="2916186" y="386867"/>
                  </a:lnTo>
                  <a:lnTo>
                    <a:pt x="2894634" y="412267"/>
                  </a:lnTo>
                  <a:lnTo>
                    <a:pt x="2872117" y="424967"/>
                  </a:lnTo>
                  <a:lnTo>
                    <a:pt x="2863329" y="424967"/>
                  </a:lnTo>
                  <a:lnTo>
                    <a:pt x="2840786" y="450367"/>
                  </a:lnTo>
                  <a:lnTo>
                    <a:pt x="2836189" y="452450"/>
                  </a:lnTo>
                  <a:lnTo>
                    <a:pt x="2837142" y="463067"/>
                  </a:lnTo>
                  <a:lnTo>
                    <a:pt x="2826232" y="463067"/>
                  </a:lnTo>
                  <a:lnTo>
                    <a:pt x="2823426" y="475767"/>
                  </a:lnTo>
                  <a:lnTo>
                    <a:pt x="2837599" y="463067"/>
                  </a:lnTo>
                  <a:lnTo>
                    <a:pt x="2851112" y="450367"/>
                  </a:lnTo>
                  <a:lnTo>
                    <a:pt x="2864612" y="437667"/>
                  </a:lnTo>
                  <a:lnTo>
                    <a:pt x="2878747" y="424967"/>
                  </a:lnTo>
                  <a:lnTo>
                    <a:pt x="2872155" y="437667"/>
                  </a:lnTo>
                  <a:lnTo>
                    <a:pt x="2872333" y="437667"/>
                  </a:lnTo>
                  <a:lnTo>
                    <a:pt x="2879661" y="424967"/>
                  </a:lnTo>
                  <a:lnTo>
                    <a:pt x="2887345" y="424967"/>
                  </a:lnTo>
                  <a:lnTo>
                    <a:pt x="2919793" y="400926"/>
                  </a:lnTo>
                  <a:lnTo>
                    <a:pt x="2920657" y="399567"/>
                  </a:lnTo>
                  <a:lnTo>
                    <a:pt x="2929407" y="386867"/>
                  </a:lnTo>
                  <a:lnTo>
                    <a:pt x="2938869" y="386867"/>
                  </a:lnTo>
                  <a:lnTo>
                    <a:pt x="2949079" y="374167"/>
                  </a:lnTo>
                  <a:lnTo>
                    <a:pt x="2959849" y="361467"/>
                  </a:lnTo>
                  <a:lnTo>
                    <a:pt x="2971038" y="361467"/>
                  </a:lnTo>
                  <a:lnTo>
                    <a:pt x="2982544" y="348767"/>
                  </a:lnTo>
                  <a:lnTo>
                    <a:pt x="3004185" y="348767"/>
                  </a:lnTo>
                  <a:lnTo>
                    <a:pt x="3008998" y="336067"/>
                  </a:lnTo>
                  <a:lnTo>
                    <a:pt x="3020364" y="336067"/>
                  </a:lnTo>
                  <a:lnTo>
                    <a:pt x="3031642" y="323367"/>
                  </a:lnTo>
                  <a:lnTo>
                    <a:pt x="3044037" y="310667"/>
                  </a:lnTo>
                  <a:lnTo>
                    <a:pt x="3058376" y="310667"/>
                  </a:lnTo>
                  <a:lnTo>
                    <a:pt x="3061741" y="297967"/>
                  </a:lnTo>
                  <a:lnTo>
                    <a:pt x="3074581" y="297967"/>
                  </a:lnTo>
                  <a:lnTo>
                    <a:pt x="3080893" y="285267"/>
                  </a:lnTo>
                  <a:lnTo>
                    <a:pt x="3087547" y="285267"/>
                  </a:lnTo>
                  <a:lnTo>
                    <a:pt x="3093161" y="275082"/>
                  </a:lnTo>
                  <a:close/>
                </a:path>
                <a:path w="3575050" h="5149850">
                  <a:moveTo>
                    <a:pt x="3097479" y="272567"/>
                  </a:moveTo>
                  <a:lnTo>
                    <a:pt x="3094545" y="272567"/>
                  </a:lnTo>
                  <a:lnTo>
                    <a:pt x="3093161" y="275082"/>
                  </a:lnTo>
                  <a:lnTo>
                    <a:pt x="3097479" y="272567"/>
                  </a:lnTo>
                  <a:close/>
                </a:path>
                <a:path w="3575050" h="5149850">
                  <a:moveTo>
                    <a:pt x="3109544" y="247142"/>
                  </a:moveTo>
                  <a:lnTo>
                    <a:pt x="3096730" y="254139"/>
                  </a:lnTo>
                  <a:lnTo>
                    <a:pt x="3091103" y="257454"/>
                  </a:lnTo>
                  <a:lnTo>
                    <a:pt x="3090265" y="258356"/>
                  </a:lnTo>
                  <a:lnTo>
                    <a:pt x="3091827" y="258152"/>
                  </a:lnTo>
                  <a:lnTo>
                    <a:pt x="3093402" y="258140"/>
                  </a:lnTo>
                  <a:lnTo>
                    <a:pt x="3092513" y="259486"/>
                  </a:lnTo>
                  <a:lnTo>
                    <a:pt x="3086925" y="263728"/>
                  </a:lnTo>
                  <a:lnTo>
                    <a:pt x="3074416" y="272402"/>
                  </a:lnTo>
                  <a:lnTo>
                    <a:pt x="3083001" y="266738"/>
                  </a:lnTo>
                  <a:lnTo>
                    <a:pt x="3091738" y="261277"/>
                  </a:lnTo>
                  <a:lnTo>
                    <a:pt x="3109404" y="250698"/>
                  </a:lnTo>
                  <a:lnTo>
                    <a:pt x="3104375" y="252780"/>
                  </a:lnTo>
                  <a:lnTo>
                    <a:pt x="3101060" y="253809"/>
                  </a:lnTo>
                  <a:lnTo>
                    <a:pt x="3101949" y="252387"/>
                  </a:lnTo>
                  <a:lnTo>
                    <a:pt x="3109544" y="247142"/>
                  </a:lnTo>
                  <a:close/>
                </a:path>
                <a:path w="3575050" h="5149850">
                  <a:moveTo>
                    <a:pt x="3119310" y="256616"/>
                  </a:moveTo>
                  <a:lnTo>
                    <a:pt x="3117558" y="259867"/>
                  </a:lnTo>
                  <a:lnTo>
                    <a:pt x="3118662" y="259867"/>
                  </a:lnTo>
                  <a:lnTo>
                    <a:pt x="3119310" y="256616"/>
                  </a:lnTo>
                  <a:close/>
                </a:path>
                <a:path w="3575050" h="5149850">
                  <a:moveTo>
                    <a:pt x="3121215" y="247167"/>
                  </a:moveTo>
                  <a:lnTo>
                    <a:pt x="3119310" y="256616"/>
                  </a:lnTo>
                  <a:lnTo>
                    <a:pt x="3121215" y="247167"/>
                  </a:lnTo>
                  <a:close/>
                </a:path>
                <a:path w="3575050" h="5149850">
                  <a:moveTo>
                    <a:pt x="3286290" y="145567"/>
                  </a:moveTo>
                  <a:lnTo>
                    <a:pt x="3284931" y="145567"/>
                  </a:lnTo>
                  <a:lnTo>
                    <a:pt x="3284855" y="146723"/>
                  </a:lnTo>
                  <a:lnTo>
                    <a:pt x="3286252" y="145821"/>
                  </a:lnTo>
                  <a:lnTo>
                    <a:pt x="3286290" y="145567"/>
                  </a:lnTo>
                  <a:close/>
                </a:path>
                <a:path w="3575050" h="5149850">
                  <a:moveTo>
                    <a:pt x="3297364" y="150736"/>
                  </a:moveTo>
                  <a:lnTo>
                    <a:pt x="3297275" y="150202"/>
                  </a:lnTo>
                  <a:lnTo>
                    <a:pt x="3296196" y="152031"/>
                  </a:lnTo>
                  <a:lnTo>
                    <a:pt x="3296970" y="151345"/>
                  </a:lnTo>
                  <a:lnTo>
                    <a:pt x="3297364" y="150736"/>
                  </a:lnTo>
                  <a:close/>
                </a:path>
                <a:path w="3575050" h="5149850">
                  <a:moveTo>
                    <a:pt x="3346056" y="128701"/>
                  </a:moveTo>
                  <a:lnTo>
                    <a:pt x="3338538" y="132867"/>
                  </a:lnTo>
                  <a:lnTo>
                    <a:pt x="3344494" y="132867"/>
                  </a:lnTo>
                  <a:lnTo>
                    <a:pt x="3346056" y="128701"/>
                  </a:lnTo>
                  <a:close/>
                </a:path>
                <a:path w="3575050" h="5149850">
                  <a:moveTo>
                    <a:pt x="3367189" y="107467"/>
                  </a:moveTo>
                  <a:lnTo>
                    <a:pt x="3355200" y="120167"/>
                  </a:lnTo>
                  <a:lnTo>
                    <a:pt x="3351225" y="120167"/>
                  </a:lnTo>
                  <a:lnTo>
                    <a:pt x="3352927" y="118897"/>
                  </a:lnTo>
                  <a:lnTo>
                    <a:pt x="3350844" y="120167"/>
                  </a:lnTo>
                  <a:lnTo>
                    <a:pt x="3349282" y="120167"/>
                  </a:lnTo>
                  <a:lnTo>
                    <a:pt x="3348799" y="121424"/>
                  </a:lnTo>
                  <a:lnTo>
                    <a:pt x="3346005" y="123139"/>
                  </a:lnTo>
                  <a:lnTo>
                    <a:pt x="3348291" y="120167"/>
                  </a:lnTo>
                  <a:lnTo>
                    <a:pt x="3320846" y="132867"/>
                  </a:lnTo>
                  <a:lnTo>
                    <a:pt x="3310293" y="132867"/>
                  </a:lnTo>
                  <a:lnTo>
                    <a:pt x="3296805" y="145567"/>
                  </a:lnTo>
                  <a:lnTo>
                    <a:pt x="3286633" y="145567"/>
                  </a:lnTo>
                  <a:lnTo>
                    <a:pt x="3286252" y="145821"/>
                  </a:lnTo>
                  <a:lnTo>
                    <a:pt x="3284156" y="158267"/>
                  </a:lnTo>
                  <a:lnTo>
                    <a:pt x="3284855" y="146723"/>
                  </a:lnTo>
                  <a:lnTo>
                    <a:pt x="3267303" y="158267"/>
                  </a:lnTo>
                  <a:lnTo>
                    <a:pt x="3273602" y="158267"/>
                  </a:lnTo>
                  <a:lnTo>
                    <a:pt x="3273374" y="159118"/>
                  </a:lnTo>
                  <a:lnTo>
                    <a:pt x="3250349" y="170967"/>
                  </a:lnTo>
                  <a:lnTo>
                    <a:pt x="3231426" y="183667"/>
                  </a:lnTo>
                  <a:lnTo>
                    <a:pt x="3216732" y="196367"/>
                  </a:lnTo>
                  <a:lnTo>
                    <a:pt x="3207474" y="196367"/>
                  </a:lnTo>
                  <a:lnTo>
                    <a:pt x="3186341" y="209067"/>
                  </a:lnTo>
                  <a:lnTo>
                    <a:pt x="3183775" y="209067"/>
                  </a:lnTo>
                  <a:lnTo>
                    <a:pt x="3183725" y="221767"/>
                  </a:lnTo>
                  <a:lnTo>
                    <a:pt x="3170097" y="221767"/>
                  </a:lnTo>
                  <a:lnTo>
                    <a:pt x="3141434" y="234467"/>
                  </a:lnTo>
                  <a:lnTo>
                    <a:pt x="3138386" y="247167"/>
                  </a:lnTo>
                  <a:lnTo>
                    <a:pt x="3124441" y="247167"/>
                  </a:lnTo>
                  <a:lnTo>
                    <a:pt x="3119336" y="256565"/>
                  </a:lnTo>
                  <a:lnTo>
                    <a:pt x="3118675" y="259867"/>
                  </a:lnTo>
                  <a:lnTo>
                    <a:pt x="3097479" y="272567"/>
                  </a:lnTo>
                  <a:lnTo>
                    <a:pt x="3109760" y="272567"/>
                  </a:lnTo>
                  <a:lnTo>
                    <a:pt x="3125876" y="259867"/>
                  </a:lnTo>
                  <a:lnTo>
                    <a:pt x="3142627" y="247167"/>
                  </a:lnTo>
                  <a:lnTo>
                    <a:pt x="3159785" y="234467"/>
                  </a:lnTo>
                  <a:lnTo>
                    <a:pt x="3177095" y="234467"/>
                  </a:lnTo>
                  <a:lnTo>
                    <a:pt x="3194316" y="221767"/>
                  </a:lnTo>
                  <a:lnTo>
                    <a:pt x="3219208" y="196367"/>
                  </a:lnTo>
                  <a:lnTo>
                    <a:pt x="3237369" y="183667"/>
                  </a:lnTo>
                  <a:lnTo>
                    <a:pt x="3255251" y="170967"/>
                  </a:lnTo>
                  <a:lnTo>
                    <a:pt x="3272675" y="161734"/>
                  </a:lnTo>
                  <a:lnTo>
                    <a:pt x="3271786" y="165036"/>
                  </a:lnTo>
                  <a:lnTo>
                    <a:pt x="3264128" y="168833"/>
                  </a:lnTo>
                  <a:lnTo>
                    <a:pt x="3254794" y="174599"/>
                  </a:lnTo>
                  <a:lnTo>
                    <a:pt x="3263519" y="170180"/>
                  </a:lnTo>
                  <a:lnTo>
                    <a:pt x="3271443" y="166331"/>
                  </a:lnTo>
                  <a:lnTo>
                    <a:pt x="3270199" y="170967"/>
                  </a:lnTo>
                  <a:lnTo>
                    <a:pt x="3283445" y="160248"/>
                  </a:lnTo>
                  <a:lnTo>
                    <a:pt x="3284588" y="159664"/>
                  </a:lnTo>
                  <a:lnTo>
                    <a:pt x="3295307" y="153504"/>
                  </a:lnTo>
                  <a:lnTo>
                    <a:pt x="3296208" y="152031"/>
                  </a:lnTo>
                  <a:lnTo>
                    <a:pt x="3288487" y="156743"/>
                  </a:lnTo>
                  <a:lnTo>
                    <a:pt x="3286493" y="157734"/>
                  </a:lnTo>
                  <a:lnTo>
                    <a:pt x="3300184" y="145567"/>
                  </a:lnTo>
                  <a:lnTo>
                    <a:pt x="3313988" y="145567"/>
                  </a:lnTo>
                  <a:lnTo>
                    <a:pt x="3328238" y="132867"/>
                  </a:lnTo>
                  <a:lnTo>
                    <a:pt x="3329381" y="132867"/>
                  </a:lnTo>
                  <a:lnTo>
                    <a:pt x="3328212" y="133540"/>
                  </a:lnTo>
                  <a:lnTo>
                    <a:pt x="3329444" y="132867"/>
                  </a:lnTo>
                  <a:lnTo>
                    <a:pt x="3338538" y="132867"/>
                  </a:lnTo>
                  <a:lnTo>
                    <a:pt x="3345129" y="124282"/>
                  </a:lnTo>
                  <a:lnTo>
                    <a:pt x="3347301" y="122936"/>
                  </a:lnTo>
                  <a:lnTo>
                    <a:pt x="3348558" y="122072"/>
                  </a:lnTo>
                  <a:lnTo>
                    <a:pt x="3346056" y="128701"/>
                  </a:lnTo>
                  <a:lnTo>
                    <a:pt x="3361474" y="120167"/>
                  </a:lnTo>
                  <a:lnTo>
                    <a:pt x="3364992" y="116408"/>
                  </a:lnTo>
                  <a:lnTo>
                    <a:pt x="3367189" y="107467"/>
                  </a:lnTo>
                  <a:close/>
                </a:path>
                <a:path w="3575050" h="5149850">
                  <a:moveTo>
                    <a:pt x="3450247" y="66738"/>
                  </a:moveTo>
                  <a:lnTo>
                    <a:pt x="3447580" y="68084"/>
                  </a:lnTo>
                  <a:lnTo>
                    <a:pt x="3445268" y="69303"/>
                  </a:lnTo>
                  <a:lnTo>
                    <a:pt x="3440099" y="69367"/>
                  </a:lnTo>
                  <a:lnTo>
                    <a:pt x="3427755" y="82067"/>
                  </a:lnTo>
                  <a:lnTo>
                    <a:pt x="3407029" y="82067"/>
                  </a:lnTo>
                  <a:lnTo>
                    <a:pt x="3385248" y="94767"/>
                  </a:lnTo>
                  <a:lnTo>
                    <a:pt x="3364992" y="116408"/>
                  </a:lnTo>
                  <a:lnTo>
                    <a:pt x="3364065" y="120167"/>
                  </a:lnTo>
                  <a:lnTo>
                    <a:pt x="3366859" y="120167"/>
                  </a:lnTo>
                  <a:lnTo>
                    <a:pt x="3394748" y="94767"/>
                  </a:lnTo>
                  <a:lnTo>
                    <a:pt x="3397440" y="94767"/>
                  </a:lnTo>
                  <a:lnTo>
                    <a:pt x="3391941" y="107467"/>
                  </a:lnTo>
                  <a:lnTo>
                    <a:pt x="3398177" y="94767"/>
                  </a:lnTo>
                  <a:lnTo>
                    <a:pt x="3410229" y="94767"/>
                  </a:lnTo>
                  <a:lnTo>
                    <a:pt x="3429901" y="82067"/>
                  </a:lnTo>
                  <a:lnTo>
                    <a:pt x="3438804" y="82067"/>
                  </a:lnTo>
                  <a:lnTo>
                    <a:pt x="3446424" y="69367"/>
                  </a:lnTo>
                  <a:lnTo>
                    <a:pt x="3445687" y="69367"/>
                  </a:lnTo>
                  <a:lnTo>
                    <a:pt x="3450247" y="66738"/>
                  </a:lnTo>
                  <a:close/>
                </a:path>
                <a:path w="3575050" h="5149850">
                  <a:moveTo>
                    <a:pt x="3462121" y="59855"/>
                  </a:moveTo>
                  <a:lnTo>
                    <a:pt x="3450247" y="66738"/>
                  </a:lnTo>
                  <a:lnTo>
                    <a:pt x="3454476" y="64592"/>
                  </a:lnTo>
                  <a:lnTo>
                    <a:pt x="3459734" y="62014"/>
                  </a:lnTo>
                  <a:lnTo>
                    <a:pt x="3462121" y="59855"/>
                  </a:lnTo>
                  <a:close/>
                </a:path>
                <a:path w="3575050" h="5149850">
                  <a:moveTo>
                    <a:pt x="3545230" y="12738"/>
                  </a:moveTo>
                  <a:lnTo>
                    <a:pt x="3532746" y="17373"/>
                  </a:lnTo>
                  <a:lnTo>
                    <a:pt x="3519474" y="23469"/>
                  </a:lnTo>
                  <a:lnTo>
                    <a:pt x="3505708" y="30835"/>
                  </a:lnTo>
                  <a:lnTo>
                    <a:pt x="3491750" y="39306"/>
                  </a:lnTo>
                  <a:lnTo>
                    <a:pt x="3487204" y="40767"/>
                  </a:lnTo>
                  <a:lnTo>
                    <a:pt x="3490874" y="37884"/>
                  </a:lnTo>
                  <a:lnTo>
                    <a:pt x="3491547" y="36817"/>
                  </a:lnTo>
                  <a:lnTo>
                    <a:pt x="3482200" y="43243"/>
                  </a:lnTo>
                  <a:lnTo>
                    <a:pt x="3474707" y="49149"/>
                  </a:lnTo>
                  <a:lnTo>
                    <a:pt x="3471494" y="53187"/>
                  </a:lnTo>
                  <a:lnTo>
                    <a:pt x="3474948" y="54051"/>
                  </a:lnTo>
                  <a:lnTo>
                    <a:pt x="3482517" y="48196"/>
                  </a:lnTo>
                  <a:lnTo>
                    <a:pt x="3494989" y="39598"/>
                  </a:lnTo>
                  <a:lnTo>
                    <a:pt x="3503003" y="33134"/>
                  </a:lnTo>
                  <a:lnTo>
                    <a:pt x="3514217" y="26974"/>
                  </a:lnTo>
                  <a:lnTo>
                    <a:pt x="3523373" y="24003"/>
                  </a:lnTo>
                  <a:lnTo>
                    <a:pt x="3522027" y="26123"/>
                  </a:lnTo>
                  <a:lnTo>
                    <a:pt x="3526459" y="23545"/>
                  </a:lnTo>
                  <a:lnTo>
                    <a:pt x="3533051" y="20269"/>
                  </a:lnTo>
                  <a:lnTo>
                    <a:pt x="3539934" y="16573"/>
                  </a:lnTo>
                  <a:lnTo>
                    <a:pt x="3545230" y="12738"/>
                  </a:lnTo>
                  <a:close/>
                </a:path>
                <a:path w="3575050" h="5149850">
                  <a:moveTo>
                    <a:pt x="3574770" y="787"/>
                  </a:moveTo>
                  <a:lnTo>
                    <a:pt x="3571481" y="0"/>
                  </a:lnTo>
                  <a:lnTo>
                    <a:pt x="3560292" y="6184"/>
                  </a:lnTo>
                  <a:lnTo>
                    <a:pt x="3553726" y="13423"/>
                  </a:lnTo>
                  <a:lnTo>
                    <a:pt x="3570986" y="3594"/>
                  </a:lnTo>
                  <a:lnTo>
                    <a:pt x="3574770" y="78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0"/>
            <a:ext cx="20104100" cy="11308715"/>
            <a:chOff x="0" y="0"/>
            <a:chExt cx="20104100" cy="113087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880743" y="0"/>
              <a:ext cx="4418672" cy="209417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0" y="0"/>
              <a:ext cx="10057400" cy="11308556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544245" y="0"/>
              <a:ext cx="11560175" cy="11308715"/>
            </a:xfrm>
            <a:custGeom>
              <a:avLst/>
              <a:gdLst/>
              <a:ahLst/>
              <a:cxnLst/>
              <a:rect l="l" t="t" r="r" b="b"/>
              <a:pathLst>
                <a:path w="11560175" h="11308715">
                  <a:moveTo>
                    <a:pt x="11559846" y="0"/>
                  </a:moveTo>
                  <a:lnTo>
                    <a:pt x="0" y="0"/>
                  </a:lnTo>
                  <a:lnTo>
                    <a:pt x="1838195" y="11308556"/>
                  </a:lnTo>
                  <a:lnTo>
                    <a:pt x="11559846" y="11308556"/>
                  </a:lnTo>
                  <a:lnTo>
                    <a:pt x="11559846" y="0"/>
                  </a:lnTo>
                  <a:close/>
                </a:path>
              </a:pathLst>
            </a:custGeom>
            <a:solidFill>
              <a:srgbClr val="F7F5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580738" y="7748454"/>
              <a:ext cx="5747227" cy="356010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325237" y="5556"/>
              <a:ext cx="2214064" cy="1130300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254312" y="6291190"/>
              <a:ext cx="655703" cy="273172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864231" y="2165337"/>
              <a:ext cx="328239" cy="2031603"/>
            </a:xfrm>
            <a:prstGeom prst="rect">
              <a:avLst/>
            </a:prstGeom>
          </p:spPr>
        </p:pic>
      </p:grp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9799465" y="460130"/>
            <a:ext cx="6233795" cy="871855"/>
          </a:xfrm>
          <a:prstGeom prst="rect">
            <a:avLst/>
          </a:prstGeom>
        </p:spPr>
        <p:txBody>
          <a:bodyPr vert="horz" wrap="square" lIns="0" tIns="102235" rIns="0" bIns="0" rtlCol="0">
            <a:spAutoFit/>
          </a:bodyPr>
          <a:lstStyle/>
          <a:p>
            <a:pPr marL="12700" marR="5080">
              <a:lnSpc>
                <a:spcPts val="2970"/>
              </a:lnSpc>
              <a:spcBef>
                <a:spcPts val="805"/>
              </a:spcBef>
            </a:pPr>
            <a:r>
              <a:rPr sz="3050" spc="-10" dirty="0"/>
              <a:t>ГОСУДАРСТВЕННЫЕ </a:t>
            </a:r>
            <a:r>
              <a:rPr sz="3050" dirty="0"/>
              <a:t>ПРОГРАММЫ</a:t>
            </a:r>
            <a:r>
              <a:rPr sz="3050" spc="60" dirty="0"/>
              <a:t> </a:t>
            </a:r>
            <a:r>
              <a:rPr sz="3050" dirty="0"/>
              <a:t>И</a:t>
            </a:r>
            <a:r>
              <a:rPr sz="3050" spc="60" dirty="0"/>
              <a:t> </a:t>
            </a:r>
            <a:r>
              <a:rPr sz="3050" spc="-10" dirty="0"/>
              <a:t>ВОЛОНТЁРЫ</a:t>
            </a:r>
            <a:endParaRPr sz="3050"/>
          </a:p>
        </p:txBody>
      </p:sp>
      <p:sp>
        <p:nvSpPr>
          <p:cNvPr id="11" name="object 11"/>
          <p:cNvSpPr txBox="1"/>
          <p:nvPr/>
        </p:nvSpPr>
        <p:spPr>
          <a:xfrm>
            <a:off x="10914092" y="1439268"/>
            <a:ext cx="5326380" cy="3663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2200" b="1" dirty="0">
                <a:solidFill>
                  <a:srgbClr val="522E48"/>
                </a:solidFill>
                <a:latin typeface="Montserrat"/>
                <a:cs typeface="Montserrat"/>
              </a:rPr>
              <a:t>Рабочий</a:t>
            </a:r>
            <a:r>
              <a:rPr sz="2200" b="1" spc="5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00" b="1" dirty="0">
                <a:solidFill>
                  <a:srgbClr val="522E48"/>
                </a:solidFill>
                <a:latin typeface="Montserrat"/>
                <a:cs typeface="Montserrat"/>
              </a:rPr>
              <a:t>темп</a:t>
            </a:r>
            <a:r>
              <a:rPr sz="2200" b="1" spc="5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00" b="1" dirty="0">
                <a:solidFill>
                  <a:srgbClr val="522E48"/>
                </a:solidFill>
                <a:latin typeface="Montserrat"/>
                <a:cs typeface="Montserrat"/>
              </a:rPr>
              <a:t>-</a:t>
            </a:r>
            <a:r>
              <a:rPr sz="2200" b="1" spc="5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00" b="1" dirty="0">
                <a:solidFill>
                  <a:srgbClr val="522E48"/>
                </a:solidFill>
                <a:latin typeface="Montserrat"/>
                <a:cs typeface="Montserrat"/>
              </a:rPr>
              <a:t>при</a:t>
            </a:r>
            <a:r>
              <a:rPr sz="2200" b="1" spc="5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00" b="1" dirty="0">
                <a:solidFill>
                  <a:srgbClr val="522E48"/>
                </a:solidFill>
                <a:latin typeface="Montserrat"/>
                <a:cs typeface="Montserrat"/>
              </a:rPr>
              <a:t>любой</a:t>
            </a:r>
            <a:r>
              <a:rPr sz="2200" b="1" spc="5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00" b="1" spc="-10" dirty="0">
                <a:solidFill>
                  <a:srgbClr val="522E48"/>
                </a:solidFill>
                <a:latin typeface="Montserrat"/>
                <a:cs typeface="Montserrat"/>
              </a:rPr>
              <a:t>погоде</a:t>
            </a:r>
            <a:endParaRPr sz="2200">
              <a:latin typeface="Montserrat"/>
              <a:cs typeface="Montserrat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64340" y="84650"/>
            <a:ext cx="19985990" cy="11217275"/>
            <a:chOff x="64340" y="84650"/>
            <a:chExt cx="19985990" cy="11217275"/>
          </a:xfrm>
        </p:grpSpPr>
        <p:sp>
          <p:nvSpPr>
            <p:cNvPr id="13" name="object 13"/>
            <p:cNvSpPr/>
            <p:nvPr/>
          </p:nvSpPr>
          <p:spPr>
            <a:xfrm>
              <a:off x="9811219" y="1333781"/>
              <a:ext cx="6413500" cy="90170"/>
            </a:xfrm>
            <a:custGeom>
              <a:avLst/>
              <a:gdLst/>
              <a:ahLst/>
              <a:cxnLst/>
              <a:rect l="l" t="t" r="r" b="b"/>
              <a:pathLst>
                <a:path w="6413500" h="90169">
                  <a:moveTo>
                    <a:pt x="6413008" y="0"/>
                  </a:moveTo>
                  <a:lnTo>
                    <a:pt x="0" y="0"/>
                  </a:lnTo>
                  <a:lnTo>
                    <a:pt x="0" y="89976"/>
                  </a:lnTo>
                  <a:lnTo>
                    <a:pt x="6413008" y="89976"/>
                  </a:lnTo>
                  <a:lnTo>
                    <a:pt x="6413008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789736" y="7171080"/>
              <a:ext cx="2342996" cy="2300997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681804" y="7245547"/>
              <a:ext cx="1494331" cy="1498553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736409" y="9141225"/>
              <a:ext cx="48895" cy="217804"/>
            </a:xfrm>
            <a:custGeom>
              <a:avLst/>
              <a:gdLst/>
              <a:ahLst/>
              <a:cxnLst/>
              <a:rect l="l" t="t" r="r" b="b"/>
              <a:pathLst>
                <a:path w="48894" h="217804">
                  <a:moveTo>
                    <a:pt x="1003" y="209143"/>
                  </a:moveTo>
                  <a:lnTo>
                    <a:pt x="812" y="208978"/>
                  </a:lnTo>
                  <a:lnTo>
                    <a:pt x="431" y="208991"/>
                  </a:lnTo>
                  <a:lnTo>
                    <a:pt x="1003" y="209143"/>
                  </a:lnTo>
                  <a:close/>
                </a:path>
                <a:path w="48894" h="217804">
                  <a:moveTo>
                    <a:pt x="1485" y="213588"/>
                  </a:moveTo>
                  <a:lnTo>
                    <a:pt x="1168" y="213385"/>
                  </a:lnTo>
                  <a:lnTo>
                    <a:pt x="1016" y="213512"/>
                  </a:lnTo>
                  <a:lnTo>
                    <a:pt x="1219" y="213537"/>
                  </a:lnTo>
                  <a:lnTo>
                    <a:pt x="1371" y="213575"/>
                  </a:lnTo>
                  <a:close/>
                </a:path>
                <a:path w="48894" h="217804">
                  <a:moveTo>
                    <a:pt x="1981" y="209384"/>
                  </a:moveTo>
                  <a:lnTo>
                    <a:pt x="1003" y="209143"/>
                  </a:lnTo>
                  <a:lnTo>
                    <a:pt x="1130" y="209245"/>
                  </a:lnTo>
                  <a:lnTo>
                    <a:pt x="1981" y="209384"/>
                  </a:lnTo>
                  <a:close/>
                </a:path>
                <a:path w="48894" h="217804">
                  <a:moveTo>
                    <a:pt x="2184" y="210337"/>
                  </a:moveTo>
                  <a:lnTo>
                    <a:pt x="2082" y="210540"/>
                  </a:lnTo>
                  <a:lnTo>
                    <a:pt x="2184" y="210337"/>
                  </a:lnTo>
                  <a:close/>
                </a:path>
                <a:path w="48894" h="217804">
                  <a:moveTo>
                    <a:pt x="2501" y="214236"/>
                  </a:moveTo>
                  <a:lnTo>
                    <a:pt x="1816" y="213804"/>
                  </a:lnTo>
                  <a:lnTo>
                    <a:pt x="1816" y="213652"/>
                  </a:lnTo>
                  <a:lnTo>
                    <a:pt x="1485" y="213588"/>
                  </a:lnTo>
                  <a:lnTo>
                    <a:pt x="1803" y="213804"/>
                  </a:lnTo>
                  <a:lnTo>
                    <a:pt x="1676" y="214045"/>
                  </a:lnTo>
                  <a:lnTo>
                    <a:pt x="2501" y="214236"/>
                  </a:lnTo>
                  <a:close/>
                </a:path>
                <a:path w="48894" h="217804">
                  <a:moveTo>
                    <a:pt x="2654" y="211137"/>
                  </a:moveTo>
                  <a:lnTo>
                    <a:pt x="2514" y="211023"/>
                  </a:lnTo>
                  <a:lnTo>
                    <a:pt x="2324" y="210820"/>
                  </a:lnTo>
                  <a:lnTo>
                    <a:pt x="2133" y="210781"/>
                  </a:lnTo>
                  <a:lnTo>
                    <a:pt x="1981" y="210769"/>
                  </a:lnTo>
                  <a:lnTo>
                    <a:pt x="1778" y="210731"/>
                  </a:lnTo>
                  <a:lnTo>
                    <a:pt x="1943" y="210858"/>
                  </a:lnTo>
                  <a:lnTo>
                    <a:pt x="2235" y="210997"/>
                  </a:lnTo>
                  <a:lnTo>
                    <a:pt x="2654" y="211137"/>
                  </a:lnTo>
                  <a:close/>
                </a:path>
                <a:path w="48894" h="217804">
                  <a:moveTo>
                    <a:pt x="3225" y="203200"/>
                  </a:moveTo>
                  <a:lnTo>
                    <a:pt x="1447" y="203200"/>
                  </a:lnTo>
                  <a:lnTo>
                    <a:pt x="2159" y="204470"/>
                  </a:lnTo>
                  <a:lnTo>
                    <a:pt x="3225" y="203200"/>
                  </a:lnTo>
                  <a:close/>
                </a:path>
                <a:path w="48894" h="217804">
                  <a:moveTo>
                    <a:pt x="3378" y="213829"/>
                  </a:moveTo>
                  <a:lnTo>
                    <a:pt x="3124" y="213360"/>
                  </a:lnTo>
                  <a:lnTo>
                    <a:pt x="2590" y="213360"/>
                  </a:lnTo>
                  <a:lnTo>
                    <a:pt x="3378" y="213829"/>
                  </a:lnTo>
                  <a:close/>
                </a:path>
                <a:path w="48894" h="217804">
                  <a:moveTo>
                    <a:pt x="3416" y="210947"/>
                  </a:moveTo>
                  <a:lnTo>
                    <a:pt x="2692" y="210820"/>
                  </a:lnTo>
                  <a:lnTo>
                    <a:pt x="2336" y="210718"/>
                  </a:lnTo>
                  <a:lnTo>
                    <a:pt x="2184" y="210616"/>
                  </a:lnTo>
                  <a:lnTo>
                    <a:pt x="2260" y="210756"/>
                  </a:lnTo>
                  <a:lnTo>
                    <a:pt x="2755" y="210896"/>
                  </a:lnTo>
                  <a:lnTo>
                    <a:pt x="3162" y="210947"/>
                  </a:lnTo>
                  <a:lnTo>
                    <a:pt x="3416" y="210947"/>
                  </a:lnTo>
                  <a:close/>
                </a:path>
                <a:path w="48894" h="217804">
                  <a:moveTo>
                    <a:pt x="4635" y="208826"/>
                  </a:moveTo>
                  <a:lnTo>
                    <a:pt x="2882" y="208318"/>
                  </a:lnTo>
                  <a:lnTo>
                    <a:pt x="2603" y="208572"/>
                  </a:lnTo>
                  <a:lnTo>
                    <a:pt x="533" y="208749"/>
                  </a:lnTo>
                  <a:lnTo>
                    <a:pt x="812" y="208978"/>
                  </a:lnTo>
                  <a:lnTo>
                    <a:pt x="4635" y="208826"/>
                  </a:lnTo>
                  <a:close/>
                </a:path>
                <a:path w="48894" h="217804">
                  <a:moveTo>
                    <a:pt x="5791" y="217792"/>
                  </a:moveTo>
                  <a:lnTo>
                    <a:pt x="5422" y="217424"/>
                  </a:lnTo>
                  <a:lnTo>
                    <a:pt x="2019" y="216750"/>
                  </a:lnTo>
                  <a:lnTo>
                    <a:pt x="2870" y="217360"/>
                  </a:lnTo>
                  <a:lnTo>
                    <a:pt x="3759" y="217589"/>
                  </a:lnTo>
                  <a:lnTo>
                    <a:pt x="5791" y="217792"/>
                  </a:lnTo>
                  <a:close/>
                </a:path>
                <a:path w="48894" h="217804">
                  <a:moveTo>
                    <a:pt x="6032" y="197675"/>
                  </a:moveTo>
                  <a:lnTo>
                    <a:pt x="4914" y="198094"/>
                  </a:lnTo>
                  <a:lnTo>
                    <a:pt x="5537" y="197929"/>
                  </a:lnTo>
                  <a:lnTo>
                    <a:pt x="5842" y="197802"/>
                  </a:lnTo>
                  <a:lnTo>
                    <a:pt x="6032" y="197675"/>
                  </a:lnTo>
                  <a:close/>
                </a:path>
                <a:path w="48894" h="217804">
                  <a:moveTo>
                    <a:pt x="6159" y="134886"/>
                  </a:moveTo>
                  <a:lnTo>
                    <a:pt x="5854" y="135089"/>
                  </a:lnTo>
                  <a:lnTo>
                    <a:pt x="5664" y="135394"/>
                  </a:lnTo>
                  <a:lnTo>
                    <a:pt x="5626" y="135712"/>
                  </a:lnTo>
                  <a:lnTo>
                    <a:pt x="6159" y="134886"/>
                  </a:lnTo>
                  <a:close/>
                </a:path>
                <a:path w="48894" h="217804">
                  <a:moveTo>
                    <a:pt x="6845" y="155016"/>
                  </a:moveTo>
                  <a:lnTo>
                    <a:pt x="6413" y="154940"/>
                  </a:lnTo>
                  <a:lnTo>
                    <a:pt x="6845" y="155016"/>
                  </a:lnTo>
                  <a:close/>
                </a:path>
                <a:path w="48894" h="217804">
                  <a:moveTo>
                    <a:pt x="7188" y="193852"/>
                  </a:moveTo>
                  <a:lnTo>
                    <a:pt x="6934" y="193840"/>
                  </a:lnTo>
                  <a:lnTo>
                    <a:pt x="6667" y="193840"/>
                  </a:lnTo>
                  <a:lnTo>
                    <a:pt x="6426" y="193865"/>
                  </a:lnTo>
                  <a:lnTo>
                    <a:pt x="6629" y="193890"/>
                  </a:lnTo>
                  <a:lnTo>
                    <a:pt x="6896" y="193865"/>
                  </a:lnTo>
                  <a:lnTo>
                    <a:pt x="7188" y="193852"/>
                  </a:lnTo>
                  <a:close/>
                </a:path>
                <a:path w="48894" h="217804">
                  <a:moveTo>
                    <a:pt x="7658" y="129540"/>
                  </a:moveTo>
                  <a:lnTo>
                    <a:pt x="6858" y="128676"/>
                  </a:lnTo>
                  <a:lnTo>
                    <a:pt x="6642" y="128612"/>
                  </a:lnTo>
                  <a:lnTo>
                    <a:pt x="7048" y="129540"/>
                  </a:lnTo>
                  <a:lnTo>
                    <a:pt x="7658" y="129540"/>
                  </a:lnTo>
                  <a:close/>
                </a:path>
                <a:path w="48894" h="217804">
                  <a:moveTo>
                    <a:pt x="7924" y="212344"/>
                  </a:moveTo>
                  <a:lnTo>
                    <a:pt x="7112" y="212090"/>
                  </a:lnTo>
                  <a:lnTo>
                    <a:pt x="6654" y="213360"/>
                  </a:lnTo>
                  <a:lnTo>
                    <a:pt x="7924" y="212344"/>
                  </a:lnTo>
                  <a:close/>
                </a:path>
                <a:path w="48894" h="217804">
                  <a:moveTo>
                    <a:pt x="8153" y="131991"/>
                  </a:moveTo>
                  <a:lnTo>
                    <a:pt x="7937" y="131927"/>
                  </a:lnTo>
                  <a:lnTo>
                    <a:pt x="7747" y="131851"/>
                  </a:lnTo>
                  <a:lnTo>
                    <a:pt x="7416" y="131775"/>
                  </a:lnTo>
                  <a:lnTo>
                    <a:pt x="6070" y="132219"/>
                  </a:lnTo>
                  <a:lnTo>
                    <a:pt x="7124" y="132194"/>
                  </a:lnTo>
                  <a:lnTo>
                    <a:pt x="7734" y="132105"/>
                  </a:lnTo>
                  <a:lnTo>
                    <a:pt x="8153" y="131991"/>
                  </a:lnTo>
                  <a:close/>
                </a:path>
                <a:path w="48894" h="217804">
                  <a:moveTo>
                    <a:pt x="8839" y="157480"/>
                  </a:moveTo>
                  <a:lnTo>
                    <a:pt x="6883" y="156210"/>
                  </a:lnTo>
                  <a:lnTo>
                    <a:pt x="8077" y="157480"/>
                  </a:lnTo>
                  <a:lnTo>
                    <a:pt x="8839" y="157480"/>
                  </a:lnTo>
                  <a:close/>
                </a:path>
                <a:path w="48894" h="217804">
                  <a:moveTo>
                    <a:pt x="9182" y="173850"/>
                  </a:moveTo>
                  <a:lnTo>
                    <a:pt x="8483" y="173151"/>
                  </a:lnTo>
                  <a:lnTo>
                    <a:pt x="6781" y="173355"/>
                  </a:lnTo>
                  <a:lnTo>
                    <a:pt x="9182" y="173850"/>
                  </a:lnTo>
                  <a:close/>
                </a:path>
                <a:path w="48894" h="217804">
                  <a:moveTo>
                    <a:pt x="9512" y="216065"/>
                  </a:moveTo>
                  <a:lnTo>
                    <a:pt x="7899" y="215480"/>
                  </a:lnTo>
                  <a:lnTo>
                    <a:pt x="5029" y="214668"/>
                  </a:lnTo>
                  <a:lnTo>
                    <a:pt x="4292" y="214630"/>
                  </a:lnTo>
                  <a:lnTo>
                    <a:pt x="4711" y="214630"/>
                  </a:lnTo>
                  <a:lnTo>
                    <a:pt x="3378" y="213829"/>
                  </a:lnTo>
                  <a:lnTo>
                    <a:pt x="3771" y="214604"/>
                  </a:lnTo>
                  <a:lnTo>
                    <a:pt x="1841" y="214503"/>
                  </a:lnTo>
                  <a:lnTo>
                    <a:pt x="5092" y="215303"/>
                  </a:lnTo>
                  <a:lnTo>
                    <a:pt x="3708" y="215201"/>
                  </a:lnTo>
                  <a:lnTo>
                    <a:pt x="7581" y="216103"/>
                  </a:lnTo>
                  <a:lnTo>
                    <a:pt x="7950" y="216484"/>
                  </a:lnTo>
                  <a:lnTo>
                    <a:pt x="6413" y="216522"/>
                  </a:lnTo>
                  <a:lnTo>
                    <a:pt x="5143" y="216293"/>
                  </a:lnTo>
                  <a:lnTo>
                    <a:pt x="6019" y="216522"/>
                  </a:lnTo>
                  <a:lnTo>
                    <a:pt x="4330" y="216700"/>
                  </a:lnTo>
                  <a:lnTo>
                    <a:pt x="6464" y="217144"/>
                  </a:lnTo>
                  <a:lnTo>
                    <a:pt x="9182" y="217081"/>
                  </a:lnTo>
                  <a:lnTo>
                    <a:pt x="9359" y="216573"/>
                  </a:lnTo>
                  <a:lnTo>
                    <a:pt x="7239" y="215747"/>
                  </a:lnTo>
                  <a:lnTo>
                    <a:pt x="8001" y="215734"/>
                  </a:lnTo>
                  <a:lnTo>
                    <a:pt x="8890" y="215963"/>
                  </a:lnTo>
                  <a:lnTo>
                    <a:pt x="9512" y="216065"/>
                  </a:lnTo>
                  <a:close/>
                </a:path>
                <a:path w="48894" h="217804">
                  <a:moveTo>
                    <a:pt x="9601" y="173990"/>
                  </a:moveTo>
                  <a:lnTo>
                    <a:pt x="6261" y="173990"/>
                  </a:lnTo>
                  <a:lnTo>
                    <a:pt x="6515" y="175260"/>
                  </a:lnTo>
                  <a:lnTo>
                    <a:pt x="9601" y="173990"/>
                  </a:lnTo>
                  <a:close/>
                </a:path>
                <a:path w="48894" h="217804">
                  <a:moveTo>
                    <a:pt x="9817" y="197218"/>
                  </a:moveTo>
                  <a:lnTo>
                    <a:pt x="9017" y="196850"/>
                  </a:lnTo>
                  <a:lnTo>
                    <a:pt x="8369" y="196850"/>
                  </a:lnTo>
                  <a:lnTo>
                    <a:pt x="9817" y="197218"/>
                  </a:lnTo>
                  <a:close/>
                </a:path>
                <a:path w="48894" h="217804">
                  <a:moveTo>
                    <a:pt x="10363" y="147320"/>
                  </a:moveTo>
                  <a:lnTo>
                    <a:pt x="10248" y="147142"/>
                  </a:lnTo>
                  <a:lnTo>
                    <a:pt x="6934" y="146050"/>
                  </a:lnTo>
                  <a:lnTo>
                    <a:pt x="6578" y="145796"/>
                  </a:lnTo>
                  <a:lnTo>
                    <a:pt x="5689" y="146050"/>
                  </a:lnTo>
                  <a:lnTo>
                    <a:pt x="10363" y="147320"/>
                  </a:lnTo>
                  <a:close/>
                </a:path>
                <a:path w="48894" h="217804">
                  <a:moveTo>
                    <a:pt x="11277" y="196850"/>
                  </a:moveTo>
                  <a:lnTo>
                    <a:pt x="10020" y="195580"/>
                  </a:lnTo>
                  <a:lnTo>
                    <a:pt x="10617" y="196850"/>
                  </a:lnTo>
                  <a:lnTo>
                    <a:pt x="11277" y="196850"/>
                  </a:lnTo>
                  <a:close/>
                </a:path>
                <a:path w="48894" h="217804">
                  <a:moveTo>
                    <a:pt x="11379" y="213360"/>
                  </a:moveTo>
                  <a:lnTo>
                    <a:pt x="8128" y="212178"/>
                  </a:lnTo>
                  <a:lnTo>
                    <a:pt x="7924" y="212344"/>
                  </a:lnTo>
                  <a:lnTo>
                    <a:pt x="11379" y="213360"/>
                  </a:lnTo>
                  <a:close/>
                </a:path>
                <a:path w="48894" h="217804">
                  <a:moveTo>
                    <a:pt x="11938" y="197751"/>
                  </a:moveTo>
                  <a:lnTo>
                    <a:pt x="9817" y="197218"/>
                  </a:lnTo>
                  <a:lnTo>
                    <a:pt x="11823" y="198120"/>
                  </a:lnTo>
                  <a:lnTo>
                    <a:pt x="11938" y="197751"/>
                  </a:lnTo>
                  <a:close/>
                </a:path>
                <a:path w="48894" h="217804">
                  <a:moveTo>
                    <a:pt x="11963" y="167309"/>
                  </a:moveTo>
                  <a:lnTo>
                    <a:pt x="11442" y="167093"/>
                  </a:lnTo>
                  <a:lnTo>
                    <a:pt x="10947" y="166878"/>
                  </a:lnTo>
                  <a:lnTo>
                    <a:pt x="10642" y="166674"/>
                  </a:lnTo>
                  <a:lnTo>
                    <a:pt x="10388" y="166890"/>
                  </a:lnTo>
                  <a:lnTo>
                    <a:pt x="10299" y="167093"/>
                  </a:lnTo>
                  <a:lnTo>
                    <a:pt x="11963" y="167309"/>
                  </a:lnTo>
                  <a:close/>
                </a:path>
                <a:path w="48894" h="217804">
                  <a:moveTo>
                    <a:pt x="13385" y="214630"/>
                  </a:moveTo>
                  <a:lnTo>
                    <a:pt x="6654" y="213360"/>
                  </a:lnTo>
                  <a:lnTo>
                    <a:pt x="5549" y="212090"/>
                  </a:lnTo>
                  <a:lnTo>
                    <a:pt x="3505" y="212090"/>
                  </a:lnTo>
                  <a:lnTo>
                    <a:pt x="5334" y="213360"/>
                  </a:lnTo>
                  <a:lnTo>
                    <a:pt x="5791" y="213360"/>
                  </a:lnTo>
                  <a:lnTo>
                    <a:pt x="6807" y="214630"/>
                  </a:lnTo>
                  <a:lnTo>
                    <a:pt x="13385" y="214630"/>
                  </a:lnTo>
                  <a:close/>
                </a:path>
                <a:path w="48894" h="217804">
                  <a:moveTo>
                    <a:pt x="14033" y="210985"/>
                  </a:moveTo>
                  <a:lnTo>
                    <a:pt x="13792" y="210832"/>
                  </a:lnTo>
                  <a:lnTo>
                    <a:pt x="14033" y="210985"/>
                  </a:lnTo>
                  <a:close/>
                </a:path>
                <a:path w="48894" h="217804">
                  <a:moveTo>
                    <a:pt x="15227" y="207010"/>
                  </a:moveTo>
                  <a:lnTo>
                    <a:pt x="13131" y="205740"/>
                  </a:lnTo>
                  <a:lnTo>
                    <a:pt x="13830" y="207010"/>
                  </a:lnTo>
                  <a:lnTo>
                    <a:pt x="15227" y="207010"/>
                  </a:lnTo>
                  <a:close/>
                </a:path>
                <a:path w="48894" h="217804">
                  <a:moveTo>
                    <a:pt x="16624" y="204965"/>
                  </a:moveTo>
                  <a:lnTo>
                    <a:pt x="15646" y="205867"/>
                  </a:lnTo>
                  <a:lnTo>
                    <a:pt x="16179" y="205854"/>
                  </a:lnTo>
                  <a:lnTo>
                    <a:pt x="16624" y="204965"/>
                  </a:lnTo>
                  <a:close/>
                </a:path>
                <a:path w="48894" h="217804">
                  <a:moveTo>
                    <a:pt x="16764" y="66408"/>
                  </a:moveTo>
                  <a:lnTo>
                    <a:pt x="16649" y="66040"/>
                  </a:lnTo>
                  <a:lnTo>
                    <a:pt x="15849" y="66040"/>
                  </a:lnTo>
                  <a:lnTo>
                    <a:pt x="16764" y="66408"/>
                  </a:lnTo>
                  <a:close/>
                </a:path>
                <a:path w="48894" h="217804">
                  <a:moveTo>
                    <a:pt x="17043" y="67310"/>
                  </a:moveTo>
                  <a:lnTo>
                    <a:pt x="16916" y="66916"/>
                  </a:lnTo>
                  <a:lnTo>
                    <a:pt x="12458" y="66040"/>
                  </a:lnTo>
                  <a:lnTo>
                    <a:pt x="15328" y="67310"/>
                  </a:lnTo>
                  <a:lnTo>
                    <a:pt x="17043" y="67310"/>
                  </a:lnTo>
                  <a:close/>
                </a:path>
                <a:path w="48894" h="217804">
                  <a:moveTo>
                    <a:pt x="17894" y="63246"/>
                  </a:moveTo>
                  <a:lnTo>
                    <a:pt x="17576" y="63004"/>
                  </a:lnTo>
                  <a:lnTo>
                    <a:pt x="17576" y="63144"/>
                  </a:lnTo>
                  <a:lnTo>
                    <a:pt x="17894" y="63246"/>
                  </a:lnTo>
                  <a:close/>
                </a:path>
                <a:path w="48894" h="217804">
                  <a:moveTo>
                    <a:pt x="18161" y="67157"/>
                  </a:moveTo>
                  <a:lnTo>
                    <a:pt x="17894" y="66865"/>
                  </a:lnTo>
                  <a:lnTo>
                    <a:pt x="16764" y="66408"/>
                  </a:lnTo>
                  <a:lnTo>
                    <a:pt x="16916" y="66916"/>
                  </a:lnTo>
                  <a:lnTo>
                    <a:pt x="18161" y="67157"/>
                  </a:lnTo>
                  <a:close/>
                </a:path>
                <a:path w="48894" h="217804">
                  <a:moveTo>
                    <a:pt x="18402" y="205930"/>
                  </a:moveTo>
                  <a:lnTo>
                    <a:pt x="18351" y="205803"/>
                  </a:lnTo>
                  <a:lnTo>
                    <a:pt x="16179" y="205854"/>
                  </a:lnTo>
                  <a:lnTo>
                    <a:pt x="15989" y="206248"/>
                  </a:lnTo>
                  <a:lnTo>
                    <a:pt x="18402" y="205930"/>
                  </a:lnTo>
                  <a:close/>
                </a:path>
                <a:path w="48894" h="217804">
                  <a:moveTo>
                    <a:pt x="18897" y="185915"/>
                  </a:moveTo>
                  <a:lnTo>
                    <a:pt x="18453" y="186055"/>
                  </a:lnTo>
                  <a:lnTo>
                    <a:pt x="18694" y="186042"/>
                  </a:lnTo>
                  <a:lnTo>
                    <a:pt x="18821" y="185991"/>
                  </a:lnTo>
                  <a:close/>
                </a:path>
                <a:path w="48894" h="217804">
                  <a:moveTo>
                    <a:pt x="19900" y="74930"/>
                  </a:moveTo>
                  <a:lnTo>
                    <a:pt x="19837" y="74688"/>
                  </a:lnTo>
                  <a:lnTo>
                    <a:pt x="17843" y="73660"/>
                  </a:lnTo>
                  <a:lnTo>
                    <a:pt x="18554" y="74930"/>
                  </a:lnTo>
                  <a:lnTo>
                    <a:pt x="19900" y="74930"/>
                  </a:lnTo>
                  <a:close/>
                </a:path>
                <a:path w="48894" h="217804">
                  <a:moveTo>
                    <a:pt x="20040" y="185547"/>
                  </a:moveTo>
                  <a:lnTo>
                    <a:pt x="18923" y="185356"/>
                  </a:lnTo>
                  <a:lnTo>
                    <a:pt x="19177" y="185686"/>
                  </a:lnTo>
                  <a:lnTo>
                    <a:pt x="18897" y="185915"/>
                  </a:lnTo>
                  <a:lnTo>
                    <a:pt x="20040" y="185547"/>
                  </a:lnTo>
                  <a:close/>
                </a:path>
                <a:path w="48894" h="217804">
                  <a:moveTo>
                    <a:pt x="20942" y="202361"/>
                  </a:moveTo>
                  <a:lnTo>
                    <a:pt x="19964" y="201879"/>
                  </a:lnTo>
                  <a:lnTo>
                    <a:pt x="19710" y="201764"/>
                  </a:lnTo>
                  <a:lnTo>
                    <a:pt x="18669" y="202031"/>
                  </a:lnTo>
                  <a:lnTo>
                    <a:pt x="19113" y="202653"/>
                  </a:lnTo>
                  <a:lnTo>
                    <a:pt x="20307" y="202247"/>
                  </a:lnTo>
                  <a:lnTo>
                    <a:pt x="20942" y="202361"/>
                  </a:lnTo>
                  <a:close/>
                </a:path>
                <a:path w="48894" h="217804">
                  <a:moveTo>
                    <a:pt x="22072" y="205460"/>
                  </a:moveTo>
                  <a:lnTo>
                    <a:pt x="18402" y="205930"/>
                  </a:lnTo>
                  <a:lnTo>
                    <a:pt x="18554" y="206311"/>
                  </a:lnTo>
                  <a:lnTo>
                    <a:pt x="22072" y="205460"/>
                  </a:lnTo>
                  <a:close/>
                </a:path>
                <a:path w="48894" h="217804">
                  <a:moveTo>
                    <a:pt x="22453" y="189230"/>
                  </a:moveTo>
                  <a:lnTo>
                    <a:pt x="21856" y="189230"/>
                  </a:lnTo>
                  <a:lnTo>
                    <a:pt x="21018" y="188417"/>
                  </a:lnTo>
                  <a:lnTo>
                    <a:pt x="21018" y="189230"/>
                  </a:lnTo>
                  <a:lnTo>
                    <a:pt x="19519" y="189230"/>
                  </a:lnTo>
                  <a:lnTo>
                    <a:pt x="19570" y="187960"/>
                  </a:lnTo>
                  <a:lnTo>
                    <a:pt x="21018" y="189230"/>
                  </a:lnTo>
                  <a:lnTo>
                    <a:pt x="21018" y="188417"/>
                  </a:lnTo>
                  <a:lnTo>
                    <a:pt x="20548" y="187960"/>
                  </a:lnTo>
                  <a:lnTo>
                    <a:pt x="21704" y="186690"/>
                  </a:lnTo>
                  <a:lnTo>
                    <a:pt x="18097" y="186690"/>
                  </a:lnTo>
                  <a:lnTo>
                    <a:pt x="15163" y="185420"/>
                  </a:lnTo>
                  <a:lnTo>
                    <a:pt x="20129" y="184150"/>
                  </a:lnTo>
                  <a:lnTo>
                    <a:pt x="18999" y="182880"/>
                  </a:lnTo>
                  <a:lnTo>
                    <a:pt x="20015" y="182880"/>
                  </a:lnTo>
                  <a:lnTo>
                    <a:pt x="18948" y="181610"/>
                  </a:lnTo>
                  <a:lnTo>
                    <a:pt x="9512" y="181610"/>
                  </a:lnTo>
                  <a:lnTo>
                    <a:pt x="6070" y="181610"/>
                  </a:lnTo>
                  <a:lnTo>
                    <a:pt x="8178" y="182880"/>
                  </a:lnTo>
                  <a:lnTo>
                    <a:pt x="9715" y="184150"/>
                  </a:lnTo>
                  <a:lnTo>
                    <a:pt x="6972" y="184150"/>
                  </a:lnTo>
                  <a:lnTo>
                    <a:pt x="7378" y="185420"/>
                  </a:lnTo>
                  <a:lnTo>
                    <a:pt x="6654" y="186690"/>
                  </a:lnTo>
                  <a:lnTo>
                    <a:pt x="9855" y="186690"/>
                  </a:lnTo>
                  <a:lnTo>
                    <a:pt x="6832" y="187960"/>
                  </a:lnTo>
                  <a:lnTo>
                    <a:pt x="7772" y="189230"/>
                  </a:lnTo>
                  <a:lnTo>
                    <a:pt x="8978" y="191770"/>
                  </a:lnTo>
                  <a:lnTo>
                    <a:pt x="6731" y="193040"/>
                  </a:lnTo>
                  <a:lnTo>
                    <a:pt x="6743" y="191770"/>
                  </a:lnTo>
                  <a:lnTo>
                    <a:pt x="5537" y="191770"/>
                  </a:lnTo>
                  <a:lnTo>
                    <a:pt x="6642" y="193040"/>
                  </a:lnTo>
                  <a:lnTo>
                    <a:pt x="9055" y="194310"/>
                  </a:lnTo>
                  <a:lnTo>
                    <a:pt x="8115" y="193040"/>
                  </a:lnTo>
                  <a:lnTo>
                    <a:pt x="10033" y="193040"/>
                  </a:lnTo>
                  <a:lnTo>
                    <a:pt x="11417" y="194310"/>
                  </a:lnTo>
                  <a:lnTo>
                    <a:pt x="9486" y="194310"/>
                  </a:lnTo>
                  <a:lnTo>
                    <a:pt x="5105" y="195580"/>
                  </a:lnTo>
                  <a:lnTo>
                    <a:pt x="10020" y="195580"/>
                  </a:lnTo>
                  <a:lnTo>
                    <a:pt x="14287" y="195580"/>
                  </a:lnTo>
                  <a:lnTo>
                    <a:pt x="11277" y="196850"/>
                  </a:lnTo>
                  <a:lnTo>
                    <a:pt x="12230" y="196850"/>
                  </a:lnTo>
                  <a:lnTo>
                    <a:pt x="11938" y="197751"/>
                  </a:lnTo>
                  <a:lnTo>
                    <a:pt x="13398" y="198120"/>
                  </a:lnTo>
                  <a:lnTo>
                    <a:pt x="11823" y="198120"/>
                  </a:lnTo>
                  <a:lnTo>
                    <a:pt x="6108" y="198120"/>
                  </a:lnTo>
                  <a:lnTo>
                    <a:pt x="4495" y="199390"/>
                  </a:lnTo>
                  <a:lnTo>
                    <a:pt x="5410" y="199390"/>
                  </a:lnTo>
                  <a:lnTo>
                    <a:pt x="12547" y="200660"/>
                  </a:lnTo>
                  <a:lnTo>
                    <a:pt x="6781" y="200660"/>
                  </a:lnTo>
                  <a:lnTo>
                    <a:pt x="6527" y="200660"/>
                  </a:lnTo>
                  <a:lnTo>
                    <a:pt x="6946" y="200774"/>
                  </a:lnTo>
                  <a:lnTo>
                    <a:pt x="8559" y="201930"/>
                  </a:lnTo>
                  <a:lnTo>
                    <a:pt x="520" y="201930"/>
                  </a:lnTo>
                  <a:lnTo>
                    <a:pt x="4140" y="203200"/>
                  </a:lnTo>
                  <a:lnTo>
                    <a:pt x="4495" y="203200"/>
                  </a:lnTo>
                  <a:lnTo>
                    <a:pt x="7823" y="204470"/>
                  </a:lnTo>
                  <a:lnTo>
                    <a:pt x="0" y="205740"/>
                  </a:lnTo>
                  <a:lnTo>
                    <a:pt x="4559" y="207010"/>
                  </a:lnTo>
                  <a:lnTo>
                    <a:pt x="6350" y="208280"/>
                  </a:lnTo>
                  <a:lnTo>
                    <a:pt x="9740" y="209550"/>
                  </a:lnTo>
                  <a:lnTo>
                    <a:pt x="11290" y="210820"/>
                  </a:lnTo>
                  <a:lnTo>
                    <a:pt x="9626" y="210820"/>
                  </a:lnTo>
                  <a:lnTo>
                    <a:pt x="7645" y="209550"/>
                  </a:lnTo>
                  <a:lnTo>
                    <a:pt x="6070" y="210820"/>
                  </a:lnTo>
                  <a:lnTo>
                    <a:pt x="6286" y="210820"/>
                  </a:lnTo>
                  <a:lnTo>
                    <a:pt x="7366" y="212090"/>
                  </a:lnTo>
                  <a:lnTo>
                    <a:pt x="7899" y="212090"/>
                  </a:lnTo>
                  <a:lnTo>
                    <a:pt x="8128" y="212178"/>
                  </a:lnTo>
                  <a:lnTo>
                    <a:pt x="10604" y="212090"/>
                  </a:lnTo>
                  <a:lnTo>
                    <a:pt x="13055" y="210820"/>
                  </a:lnTo>
                  <a:lnTo>
                    <a:pt x="17602" y="210820"/>
                  </a:lnTo>
                  <a:lnTo>
                    <a:pt x="11950" y="209550"/>
                  </a:lnTo>
                  <a:lnTo>
                    <a:pt x="15532" y="209550"/>
                  </a:lnTo>
                  <a:lnTo>
                    <a:pt x="14262" y="208280"/>
                  </a:lnTo>
                  <a:lnTo>
                    <a:pt x="12369" y="208280"/>
                  </a:lnTo>
                  <a:lnTo>
                    <a:pt x="8788" y="207010"/>
                  </a:lnTo>
                  <a:lnTo>
                    <a:pt x="13830" y="207010"/>
                  </a:lnTo>
                  <a:lnTo>
                    <a:pt x="11836" y="205740"/>
                  </a:lnTo>
                  <a:lnTo>
                    <a:pt x="13131" y="205740"/>
                  </a:lnTo>
                  <a:lnTo>
                    <a:pt x="14808" y="205740"/>
                  </a:lnTo>
                  <a:lnTo>
                    <a:pt x="10731" y="204470"/>
                  </a:lnTo>
                  <a:lnTo>
                    <a:pt x="17741" y="204470"/>
                  </a:lnTo>
                  <a:lnTo>
                    <a:pt x="11455" y="203200"/>
                  </a:lnTo>
                  <a:lnTo>
                    <a:pt x="17830" y="203200"/>
                  </a:lnTo>
                  <a:lnTo>
                    <a:pt x="13144" y="201930"/>
                  </a:lnTo>
                  <a:lnTo>
                    <a:pt x="18199" y="201930"/>
                  </a:lnTo>
                  <a:lnTo>
                    <a:pt x="14427" y="200660"/>
                  </a:lnTo>
                  <a:lnTo>
                    <a:pt x="16776" y="200660"/>
                  </a:lnTo>
                  <a:lnTo>
                    <a:pt x="17424" y="200698"/>
                  </a:lnTo>
                  <a:lnTo>
                    <a:pt x="17983" y="200875"/>
                  </a:lnTo>
                  <a:lnTo>
                    <a:pt x="18199" y="201028"/>
                  </a:lnTo>
                  <a:lnTo>
                    <a:pt x="18745" y="201117"/>
                  </a:lnTo>
                  <a:lnTo>
                    <a:pt x="19405" y="201180"/>
                  </a:lnTo>
                  <a:lnTo>
                    <a:pt x="20269" y="201244"/>
                  </a:lnTo>
                  <a:lnTo>
                    <a:pt x="20408" y="201117"/>
                  </a:lnTo>
                  <a:lnTo>
                    <a:pt x="17500" y="200672"/>
                  </a:lnTo>
                  <a:lnTo>
                    <a:pt x="16649" y="200533"/>
                  </a:lnTo>
                  <a:lnTo>
                    <a:pt x="15633" y="199390"/>
                  </a:lnTo>
                  <a:lnTo>
                    <a:pt x="16903" y="199390"/>
                  </a:lnTo>
                  <a:lnTo>
                    <a:pt x="17919" y="198120"/>
                  </a:lnTo>
                  <a:lnTo>
                    <a:pt x="19405" y="196850"/>
                  </a:lnTo>
                  <a:lnTo>
                    <a:pt x="16243" y="196850"/>
                  </a:lnTo>
                  <a:lnTo>
                    <a:pt x="17081" y="195580"/>
                  </a:lnTo>
                  <a:lnTo>
                    <a:pt x="19354" y="195580"/>
                  </a:lnTo>
                  <a:lnTo>
                    <a:pt x="18846" y="194525"/>
                  </a:lnTo>
                  <a:lnTo>
                    <a:pt x="21196" y="195580"/>
                  </a:lnTo>
                  <a:lnTo>
                    <a:pt x="21158" y="195008"/>
                  </a:lnTo>
                  <a:lnTo>
                    <a:pt x="21424" y="195059"/>
                  </a:lnTo>
                  <a:lnTo>
                    <a:pt x="21945" y="195160"/>
                  </a:lnTo>
                  <a:lnTo>
                    <a:pt x="21158" y="194906"/>
                  </a:lnTo>
                  <a:lnTo>
                    <a:pt x="21132" y="194310"/>
                  </a:lnTo>
                  <a:lnTo>
                    <a:pt x="18034" y="193040"/>
                  </a:lnTo>
                  <a:lnTo>
                    <a:pt x="20078" y="191770"/>
                  </a:lnTo>
                  <a:lnTo>
                    <a:pt x="18542" y="191770"/>
                  </a:lnTo>
                  <a:lnTo>
                    <a:pt x="18961" y="190500"/>
                  </a:lnTo>
                  <a:lnTo>
                    <a:pt x="18834" y="190500"/>
                  </a:lnTo>
                  <a:lnTo>
                    <a:pt x="17754" y="191770"/>
                  </a:lnTo>
                  <a:lnTo>
                    <a:pt x="17246" y="191770"/>
                  </a:lnTo>
                  <a:lnTo>
                    <a:pt x="15455" y="190817"/>
                  </a:lnTo>
                  <a:lnTo>
                    <a:pt x="15252" y="191770"/>
                  </a:lnTo>
                  <a:lnTo>
                    <a:pt x="14833" y="191287"/>
                  </a:lnTo>
                  <a:lnTo>
                    <a:pt x="14833" y="191770"/>
                  </a:lnTo>
                  <a:lnTo>
                    <a:pt x="12560" y="191770"/>
                  </a:lnTo>
                  <a:lnTo>
                    <a:pt x="10934" y="190500"/>
                  </a:lnTo>
                  <a:lnTo>
                    <a:pt x="14833" y="191770"/>
                  </a:lnTo>
                  <a:lnTo>
                    <a:pt x="14833" y="191287"/>
                  </a:lnTo>
                  <a:lnTo>
                    <a:pt x="14236" y="190500"/>
                  </a:lnTo>
                  <a:lnTo>
                    <a:pt x="14871" y="190500"/>
                  </a:lnTo>
                  <a:lnTo>
                    <a:pt x="15455" y="190817"/>
                  </a:lnTo>
                  <a:lnTo>
                    <a:pt x="15532" y="190500"/>
                  </a:lnTo>
                  <a:lnTo>
                    <a:pt x="18834" y="190500"/>
                  </a:lnTo>
                  <a:lnTo>
                    <a:pt x="18783" y="189230"/>
                  </a:lnTo>
                  <a:lnTo>
                    <a:pt x="21323" y="190500"/>
                  </a:lnTo>
                  <a:lnTo>
                    <a:pt x="22453" y="189230"/>
                  </a:lnTo>
                  <a:close/>
                </a:path>
                <a:path w="48894" h="217804">
                  <a:moveTo>
                    <a:pt x="22491" y="17780"/>
                  </a:moveTo>
                  <a:lnTo>
                    <a:pt x="19164" y="17780"/>
                  </a:lnTo>
                  <a:lnTo>
                    <a:pt x="20878" y="19050"/>
                  </a:lnTo>
                  <a:lnTo>
                    <a:pt x="22491" y="17780"/>
                  </a:lnTo>
                  <a:close/>
                </a:path>
                <a:path w="48894" h="217804">
                  <a:moveTo>
                    <a:pt x="22872" y="190233"/>
                  </a:moveTo>
                  <a:lnTo>
                    <a:pt x="22491" y="190182"/>
                  </a:lnTo>
                  <a:lnTo>
                    <a:pt x="22148" y="190169"/>
                  </a:lnTo>
                  <a:lnTo>
                    <a:pt x="21818" y="190157"/>
                  </a:lnTo>
                  <a:lnTo>
                    <a:pt x="22263" y="190195"/>
                  </a:lnTo>
                  <a:lnTo>
                    <a:pt x="22631" y="190233"/>
                  </a:lnTo>
                  <a:lnTo>
                    <a:pt x="22872" y="190233"/>
                  </a:lnTo>
                  <a:close/>
                </a:path>
                <a:path w="48894" h="217804">
                  <a:moveTo>
                    <a:pt x="23025" y="32169"/>
                  </a:moveTo>
                  <a:lnTo>
                    <a:pt x="22644" y="33020"/>
                  </a:lnTo>
                  <a:lnTo>
                    <a:pt x="22809" y="33020"/>
                  </a:lnTo>
                  <a:lnTo>
                    <a:pt x="23025" y="32169"/>
                  </a:lnTo>
                  <a:close/>
                </a:path>
                <a:path w="48894" h="217804">
                  <a:moveTo>
                    <a:pt x="23139" y="31750"/>
                  </a:moveTo>
                  <a:lnTo>
                    <a:pt x="20993" y="31750"/>
                  </a:lnTo>
                  <a:lnTo>
                    <a:pt x="22974" y="32169"/>
                  </a:lnTo>
                  <a:lnTo>
                    <a:pt x="23139" y="31750"/>
                  </a:lnTo>
                  <a:close/>
                </a:path>
                <a:path w="48894" h="217804">
                  <a:moveTo>
                    <a:pt x="23964" y="6477"/>
                  </a:moveTo>
                  <a:lnTo>
                    <a:pt x="23672" y="6413"/>
                  </a:lnTo>
                  <a:lnTo>
                    <a:pt x="23469" y="6362"/>
                  </a:lnTo>
                  <a:lnTo>
                    <a:pt x="23660" y="6451"/>
                  </a:lnTo>
                  <a:lnTo>
                    <a:pt x="23787" y="6464"/>
                  </a:lnTo>
                  <a:lnTo>
                    <a:pt x="23964" y="6477"/>
                  </a:lnTo>
                  <a:close/>
                </a:path>
                <a:path w="48894" h="217804">
                  <a:moveTo>
                    <a:pt x="24295" y="179692"/>
                  </a:moveTo>
                  <a:lnTo>
                    <a:pt x="23964" y="179222"/>
                  </a:lnTo>
                  <a:lnTo>
                    <a:pt x="23291" y="179539"/>
                  </a:lnTo>
                  <a:lnTo>
                    <a:pt x="24295" y="179692"/>
                  </a:lnTo>
                  <a:close/>
                </a:path>
                <a:path w="48894" h="217804">
                  <a:moveTo>
                    <a:pt x="24434" y="21069"/>
                  </a:moveTo>
                  <a:lnTo>
                    <a:pt x="22682" y="20320"/>
                  </a:lnTo>
                  <a:lnTo>
                    <a:pt x="23456" y="21590"/>
                  </a:lnTo>
                  <a:lnTo>
                    <a:pt x="24345" y="21590"/>
                  </a:lnTo>
                  <a:lnTo>
                    <a:pt x="24434" y="21069"/>
                  </a:lnTo>
                  <a:close/>
                </a:path>
                <a:path w="48894" h="217804">
                  <a:moveTo>
                    <a:pt x="25095" y="154838"/>
                  </a:moveTo>
                  <a:lnTo>
                    <a:pt x="23774" y="153670"/>
                  </a:lnTo>
                  <a:lnTo>
                    <a:pt x="24079" y="154432"/>
                  </a:lnTo>
                  <a:lnTo>
                    <a:pt x="25095" y="154838"/>
                  </a:lnTo>
                  <a:close/>
                </a:path>
                <a:path w="48894" h="217804">
                  <a:moveTo>
                    <a:pt x="26517" y="172720"/>
                  </a:moveTo>
                  <a:lnTo>
                    <a:pt x="24155" y="171450"/>
                  </a:lnTo>
                  <a:lnTo>
                    <a:pt x="24714" y="172720"/>
                  </a:lnTo>
                  <a:lnTo>
                    <a:pt x="26517" y="172720"/>
                  </a:lnTo>
                  <a:close/>
                </a:path>
                <a:path w="48894" h="217804">
                  <a:moveTo>
                    <a:pt x="26974" y="154305"/>
                  </a:moveTo>
                  <a:lnTo>
                    <a:pt x="26695" y="154368"/>
                  </a:lnTo>
                  <a:lnTo>
                    <a:pt x="26555" y="154508"/>
                  </a:lnTo>
                  <a:lnTo>
                    <a:pt x="26974" y="154305"/>
                  </a:lnTo>
                  <a:close/>
                </a:path>
                <a:path w="48894" h="217804">
                  <a:moveTo>
                    <a:pt x="27736" y="164350"/>
                  </a:moveTo>
                  <a:lnTo>
                    <a:pt x="27482" y="164274"/>
                  </a:lnTo>
                  <a:lnTo>
                    <a:pt x="27355" y="164325"/>
                  </a:lnTo>
                  <a:lnTo>
                    <a:pt x="27228" y="164426"/>
                  </a:lnTo>
                  <a:lnTo>
                    <a:pt x="27546" y="164401"/>
                  </a:lnTo>
                  <a:lnTo>
                    <a:pt x="27736" y="164350"/>
                  </a:lnTo>
                  <a:close/>
                </a:path>
                <a:path w="48894" h="217804">
                  <a:moveTo>
                    <a:pt x="28092" y="173278"/>
                  </a:moveTo>
                  <a:lnTo>
                    <a:pt x="27228" y="172440"/>
                  </a:lnTo>
                  <a:lnTo>
                    <a:pt x="27736" y="173037"/>
                  </a:lnTo>
                  <a:lnTo>
                    <a:pt x="28092" y="173278"/>
                  </a:lnTo>
                  <a:close/>
                </a:path>
                <a:path w="48894" h="217804">
                  <a:moveTo>
                    <a:pt x="28206" y="123190"/>
                  </a:moveTo>
                  <a:lnTo>
                    <a:pt x="25615" y="121920"/>
                  </a:lnTo>
                  <a:lnTo>
                    <a:pt x="26441" y="123190"/>
                  </a:lnTo>
                  <a:lnTo>
                    <a:pt x="28206" y="123190"/>
                  </a:lnTo>
                  <a:close/>
                </a:path>
                <a:path w="48894" h="217804">
                  <a:moveTo>
                    <a:pt x="28892" y="146050"/>
                  </a:moveTo>
                  <a:lnTo>
                    <a:pt x="27419" y="147142"/>
                  </a:lnTo>
                  <a:lnTo>
                    <a:pt x="27762" y="147320"/>
                  </a:lnTo>
                  <a:lnTo>
                    <a:pt x="28892" y="146050"/>
                  </a:lnTo>
                  <a:close/>
                </a:path>
                <a:path w="48894" h="217804">
                  <a:moveTo>
                    <a:pt x="29260" y="138836"/>
                  </a:moveTo>
                  <a:lnTo>
                    <a:pt x="28892" y="138595"/>
                  </a:lnTo>
                  <a:lnTo>
                    <a:pt x="28536" y="138595"/>
                  </a:lnTo>
                  <a:lnTo>
                    <a:pt x="28930" y="138722"/>
                  </a:lnTo>
                  <a:lnTo>
                    <a:pt x="29083" y="138836"/>
                  </a:lnTo>
                  <a:lnTo>
                    <a:pt x="28829" y="138836"/>
                  </a:lnTo>
                  <a:lnTo>
                    <a:pt x="28613" y="138938"/>
                  </a:lnTo>
                  <a:lnTo>
                    <a:pt x="29095" y="138836"/>
                  </a:lnTo>
                  <a:lnTo>
                    <a:pt x="29260" y="138836"/>
                  </a:lnTo>
                  <a:close/>
                </a:path>
                <a:path w="48894" h="217804">
                  <a:moveTo>
                    <a:pt x="29311" y="133388"/>
                  </a:moveTo>
                  <a:lnTo>
                    <a:pt x="29095" y="133388"/>
                  </a:lnTo>
                  <a:lnTo>
                    <a:pt x="28714" y="133413"/>
                  </a:lnTo>
                  <a:lnTo>
                    <a:pt x="28803" y="133553"/>
                  </a:lnTo>
                  <a:lnTo>
                    <a:pt x="29311" y="133388"/>
                  </a:lnTo>
                  <a:close/>
                </a:path>
                <a:path w="48894" h="217804">
                  <a:moveTo>
                    <a:pt x="30378" y="130810"/>
                  </a:moveTo>
                  <a:lnTo>
                    <a:pt x="27559" y="130810"/>
                  </a:lnTo>
                  <a:lnTo>
                    <a:pt x="28155" y="132080"/>
                  </a:lnTo>
                  <a:lnTo>
                    <a:pt x="28346" y="132080"/>
                  </a:lnTo>
                  <a:lnTo>
                    <a:pt x="30378" y="130810"/>
                  </a:lnTo>
                  <a:close/>
                </a:path>
                <a:path w="48894" h="217804">
                  <a:moveTo>
                    <a:pt x="30822" y="115341"/>
                  </a:moveTo>
                  <a:lnTo>
                    <a:pt x="29667" y="114300"/>
                  </a:lnTo>
                  <a:lnTo>
                    <a:pt x="28257" y="114300"/>
                  </a:lnTo>
                  <a:lnTo>
                    <a:pt x="30822" y="115341"/>
                  </a:lnTo>
                  <a:close/>
                </a:path>
                <a:path w="48894" h="217804">
                  <a:moveTo>
                    <a:pt x="31000" y="160020"/>
                  </a:moveTo>
                  <a:lnTo>
                    <a:pt x="30848" y="159550"/>
                  </a:lnTo>
                  <a:lnTo>
                    <a:pt x="30683" y="160020"/>
                  </a:lnTo>
                  <a:lnTo>
                    <a:pt x="31000" y="160020"/>
                  </a:lnTo>
                  <a:close/>
                </a:path>
                <a:path w="48894" h="217804">
                  <a:moveTo>
                    <a:pt x="31153" y="158750"/>
                  </a:moveTo>
                  <a:lnTo>
                    <a:pt x="30607" y="158750"/>
                  </a:lnTo>
                  <a:lnTo>
                    <a:pt x="30848" y="159550"/>
                  </a:lnTo>
                  <a:lnTo>
                    <a:pt x="31153" y="158750"/>
                  </a:lnTo>
                  <a:close/>
                </a:path>
                <a:path w="48894" h="217804">
                  <a:moveTo>
                    <a:pt x="31445" y="114769"/>
                  </a:moveTo>
                  <a:lnTo>
                    <a:pt x="31089" y="114300"/>
                  </a:lnTo>
                  <a:lnTo>
                    <a:pt x="30721" y="114300"/>
                  </a:lnTo>
                  <a:lnTo>
                    <a:pt x="31445" y="114769"/>
                  </a:lnTo>
                  <a:close/>
                </a:path>
                <a:path w="48894" h="217804">
                  <a:moveTo>
                    <a:pt x="31470" y="161290"/>
                  </a:moveTo>
                  <a:lnTo>
                    <a:pt x="30441" y="160020"/>
                  </a:lnTo>
                  <a:lnTo>
                    <a:pt x="30429" y="160464"/>
                  </a:lnTo>
                  <a:lnTo>
                    <a:pt x="31470" y="161290"/>
                  </a:lnTo>
                  <a:close/>
                </a:path>
                <a:path w="48894" h="217804">
                  <a:moveTo>
                    <a:pt x="32334" y="115341"/>
                  </a:moveTo>
                  <a:lnTo>
                    <a:pt x="31445" y="114769"/>
                  </a:lnTo>
                  <a:lnTo>
                    <a:pt x="31889" y="115341"/>
                  </a:lnTo>
                  <a:lnTo>
                    <a:pt x="32334" y="115341"/>
                  </a:lnTo>
                  <a:close/>
                </a:path>
                <a:path w="48894" h="217804">
                  <a:moveTo>
                    <a:pt x="32893" y="116840"/>
                  </a:moveTo>
                  <a:lnTo>
                    <a:pt x="32715" y="115570"/>
                  </a:lnTo>
                  <a:lnTo>
                    <a:pt x="32067" y="115570"/>
                  </a:lnTo>
                  <a:lnTo>
                    <a:pt x="31407" y="115570"/>
                  </a:lnTo>
                  <a:lnTo>
                    <a:pt x="31089" y="115570"/>
                  </a:lnTo>
                  <a:lnTo>
                    <a:pt x="32816" y="116840"/>
                  </a:lnTo>
                  <a:close/>
                </a:path>
                <a:path w="48894" h="217804">
                  <a:moveTo>
                    <a:pt x="33362" y="117500"/>
                  </a:moveTo>
                  <a:lnTo>
                    <a:pt x="31788" y="116992"/>
                  </a:lnTo>
                  <a:lnTo>
                    <a:pt x="31508" y="117335"/>
                  </a:lnTo>
                  <a:lnTo>
                    <a:pt x="30187" y="117551"/>
                  </a:lnTo>
                  <a:lnTo>
                    <a:pt x="30594" y="117792"/>
                  </a:lnTo>
                  <a:lnTo>
                    <a:pt x="32245" y="117817"/>
                  </a:lnTo>
                  <a:lnTo>
                    <a:pt x="33362" y="117500"/>
                  </a:lnTo>
                  <a:close/>
                </a:path>
                <a:path w="48894" h="217804">
                  <a:moveTo>
                    <a:pt x="34505" y="103936"/>
                  </a:moveTo>
                  <a:lnTo>
                    <a:pt x="34264" y="103835"/>
                  </a:lnTo>
                  <a:lnTo>
                    <a:pt x="34302" y="103962"/>
                  </a:lnTo>
                  <a:lnTo>
                    <a:pt x="34505" y="103936"/>
                  </a:lnTo>
                  <a:close/>
                </a:path>
                <a:path w="48894" h="217804">
                  <a:moveTo>
                    <a:pt x="35064" y="158750"/>
                  </a:moveTo>
                  <a:lnTo>
                    <a:pt x="31521" y="158750"/>
                  </a:lnTo>
                  <a:lnTo>
                    <a:pt x="31991" y="160020"/>
                  </a:lnTo>
                  <a:lnTo>
                    <a:pt x="35064" y="158750"/>
                  </a:lnTo>
                  <a:close/>
                </a:path>
                <a:path w="48894" h="217804">
                  <a:moveTo>
                    <a:pt x="38227" y="90792"/>
                  </a:moveTo>
                  <a:lnTo>
                    <a:pt x="37909" y="90170"/>
                  </a:lnTo>
                  <a:lnTo>
                    <a:pt x="37541" y="90462"/>
                  </a:lnTo>
                  <a:lnTo>
                    <a:pt x="38227" y="90792"/>
                  </a:lnTo>
                  <a:close/>
                </a:path>
                <a:path w="48894" h="217804">
                  <a:moveTo>
                    <a:pt x="39560" y="91440"/>
                  </a:moveTo>
                  <a:lnTo>
                    <a:pt x="38227" y="90792"/>
                  </a:lnTo>
                  <a:lnTo>
                    <a:pt x="38557" y="91440"/>
                  </a:lnTo>
                  <a:lnTo>
                    <a:pt x="39560" y="91440"/>
                  </a:lnTo>
                  <a:close/>
                </a:path>
                <a:path w="48894" h="217804">
                  <a:moveTo>
                    <a:pt x="40652" y="1155"/>
                  </a:moveTo>
                  <a:lnTo>
                    <a:pt x="38887" y="800"/>
                  </a:lnTo>
                  <a:lnTo>
                    <a:pt x="39027" y="927"/>
                  </a:lnTo>
                  <a:lnTo>
                    <a:pt x="39573" y="1016"/>
                  </a:lnTo>
                  <a:lnTo>
                    <a:pt x="40652" y="1155"/>
                  </a:lnTo>
                  <a:close/>
                </a:path>
                <a:path w="48894" h="217804">
                  <a:moveTo>
                    <a:pt x="42176" y="101600"/>
                  </a:moveTo>
                  <a:lnTo>
                    <a:pt x="39001" y="100330"/>
                  </a:lnTo>
                  <a:lnTo>
                    <a:pt x="40944" y="100330"/>
                  </a:lnTo>
                  <a:lnTo>
                    <a:pt x="39865" y="99060"/>
                  </a:lnTo>
                  <a:lnTo>
                    <a:pt x="41325" y="97790"/>
                  </a:lnTo>
                  <a:lnTo>
                    <a:pt x="36309" y="96520"/>
                  </a:lnTo>
                  <a:lnTo>
                    <a:pt x="39243" y="96520"/>
                  </a:lnTo>
                  <a:lnTo>
                    <a:pt x="40220" y="95250"/>
                  </a:lnTo>
                  <a:lnTo>
                    <a:pt x="34302" y="92710"/>
                  </a:lnTo>
                  <a:lnTo>
                    <a:pt x="37604" y="91440"/>
                  </a:lnTo>
                  <a:lnTo>
                    <a:pt x="36296" y="91440"/>
                  </a:lnTo>
                  <a:lnTo>
                    <a:pt x="37541" y="90462"/>
                  </a:lnTo>
                  <a:lnTo>
                    <a:pt x="36944" y="90170"/>
                  </a:lnTo>
                  <a:lnTo>
                    <a:pt x="37896" y="88900"/>
                  </a:lnTo>
                  <a:lnTo>
                    <a:pt x="39598" y="90170"/>
                  </a:lnTo>
                  <a:lnTo>
                    <a:pt x="41846" y="88900"/>
                  </a:lnTo>
                  <a:lnTo>
                    <a:pt x="35687" y="86360"/>
                  </a:lnTo>
                  <a:lnTo>
                    <a:pt x="16205" y="86360"/>
                  </a:lnTo>
                  <a:lnTo>
                    <a:pt x="14630" y="86360"/>
                  </a:lnTo>
                  <a:lnTo>
                    <a:pt x="14681" y="87630"/>
                  </a:lnTo>
                  <a:lnTo>
                    <a:pt x="16611" y="88900"/>
                  </a:lnTo>
                  <a:lnTo>
                    <a:pt x="19113" y="88900"/>
                  </a:lnTo>
                  <a:lnTo>
                    <a:pt x="19519" y="90170"/>
                  </a:lnTo>
                  <a:lnTo>
                    <a:pt x="16370" y="90170"/>
                  </a:lnTo>
                  <a:lnTo>
                    <a:pt x="20116" y="91440"/>
                  </a:lnTo>
                  <a:lnTo>
                    <a:pt x="8039" y="92710"/>
                  </a:lnTo>
                  <a:lnTo>
                    <a:pt x="13385" y="95250"/>
                  </a:lnTo>
                  <a:lnTo>
                    <a:pt x="13131" y="95250"/>
                  </a:lnTo>
                  <a:lnTo>
                    <a:pt x="15811" y="96520"/>
                  </a:lnTo>
                  <a:lnTo>
                    <a:pt x="15252" y="97790"/>
                  </a:lnTo>
                  <a:lnTo>
                    <a:pt x="13855" y="96520"/>
                  </a:lnTo>
                  <a:lnTo>
                    <a:pt x="12153" y="96520"/>
                  </a:lnTo>
                  <a:lnTo>
                    <a:pt x="16370" y="99060"/>
                  </a:lnTo>
                  <a:lnTo>
                    <a:pt x="11163" y="99060"/>
                  </a:lnTo>
                  <a:lnTo>
                    <a:pt x="13919" y="101600"/>
                  </a:lnTo>
                  <a:lnTo>
                    <a:pt x="5943" y="101600"/>
                  </a:lnTo>
                  <a:lnTo>
                    <a:pt x="13982" y="105410"/>
                  </a:lnTo>
                  <a:lnTo>
                    <a:pt x="8788" y="105410"/>
                  </a:lnTo>
                  <a:lnTo>
                    <a:pt x="10642" y="106680"/>
                  </a:lnTo>
                  <a:lnTo>
                    <a:pt x="11747" y="106680"/>
                  </a:lnTo>
                  <a:lnTo>
                    <a:pt x="13563" y="110490"/>
                  </a:lnTo>
                  <a:lnTo>
                    <a:pt x="8191" y="113030"/>
                  </a:lnTo>
                  <a:lnTo>
                    <a:pt x="6083" y="115570"/>
                  </a:lnTo>
                  <a:lnTo>
                    <a:pt x="5435" y="116840"/>
                  </a:lnTo>
                  <a:lnTo>
                    <a:pt x="15557" y="118110"/>
                  </a:lnTo>
                  <a:lnTo>
                    <a:pt x="10934" y="119380"/>
                  </a:lnTo>
                  <a:lnTo>
                    <a:pt x="7569" y="118110"/>
                  </a:lnTo>
                  <a:lnTo>
                    <a:pt x="11366" y="120650"/>
                  </a:lnTo>
                  <a:lnTo>
                    <a:pt x="6781" y="123190"/>
                  </a:lnTo>
                  <a:lnTo>
                    <a:pt x="9956" y="125730"/>
                  </a:lnTo>
                  <a:lnTo>
                    <a:pt x="9867" y="127000"/>
                  </a:lnTo>
                  <a:lnTo>
                    <a:pt x="9588" y="128270"/>
                  </a:lnTo>
                  <a:lnTo>
                    <a:pt x="8013" y="127000"/>
                  </a:lnTo>
                  <a:lnTo>
                    <a:pt x="9867" y="127000"/>
                  </a:lnTo>
                  <a:lnTo>
                    <a:pt x="9867" y="125730"/>
                  </a:lnTo>
                  <a:lnTo>
                    <a:pt x="5638" y="125730"/>
                  </a:lnTo>
                  <a:lnTo>
                    <a:pt x="7835" y="127000"/>
                  </a:lnTo>
                  <a:lnTo>
                    <a:pt x="6946" y="127000"/>
                  </a:lnTo>
                  <a:lnTo>
                    <a:pt x="5422" y="128270"/>
                  </a:lnTo>
                  <a:lnTo>
                    <a:pt x="6642" y="128612"/>
                  </a:lnTo>
                  <a:lnTo>
                    <a:pt x="6489" y="128270"/>
                  </a:lnTo>
                  <a:lnTo>
                    <a:pt x="6858" y="128676"/>
                  </a:lnTo>
                  <a:lnTo>
                    <a:pt x="9969" y="129540"/>
                  </a:lnTo>
                  <a:lnTo>
                    <a:pt x="7658" y="129540"/>
                  </a:lnTo>
                  <a:lnTo>
                    <a:pt x="5981" y="130810"/>
                  </a:lnTo>
                  <a:lnTo>
                    <a:pt x="7416" y="130810"/>
                  </a:lnTo>
                  <a:lnTo>
                    <a:pt x="9956" y="132080"/>
                  </a:lnTo>
                  <a:lnTo>
                    <a:pt x="8153" y="132080"/>
                  </a:lnTo>
                  <a:lnTo>
                    <a:pt x="11303" y="133350"/>
                  </a:lnTo>
                  <a:lnTo>
                    <a:pt x="6400" y="133350"/>
                  </a:lnTo>
                  <a:lnTo>
                    <a:pt x="10934" y="134620"/>
                  </a:lnTo>
                  <a:lnTo>
                    <a:pt x="6248" y="134620"/>
                  </a:lnTo>
                  <a:lnTo>
                    <a:pt x="6934" y="135890"/>
                  </a:lnTo>
                  <a:lnTo>
                    <a:pt x="7632" y="136309"/>
                  </a:lnTo>
                  <a:lnTo>
                    <a:pt x="7531" y="137160"/>
                  </a:lnTo>
                  <a:lnTo>
                    <a:pt x="5600" y="135890"/>
                  </a:lnTo>
                  <a:lnTo>
                    <a:pt x="5588" y="137160"/>
                  </a:lnTo>
                  <a:lnTo>
                    <a:pt x="6388" y="138430"/>
                  </a:lnTo>
                  <a:lnTo>
                    <a:pt x="3035" y="138430"/>
                  </a:lnTo>
                  <a:lnTo>
                    <a:pt x="13017" y="140970"/>
                  </a:lnTo>
                  <a:lnTo>
                    <a:pt x="5740" y="140970"/>
                  </a:lnTo>
                  <a:lnTo>
                    <a:pt x="8013" y="143510"/>
                  </a:lnTo>
                  <a:lnTo>
                    <a:pt x="9486" y="144780"/>
                  </a:lnTo>
                  <a:lnTo>
                    <a:pt x="5207" y="144780"/>
                  </a:lnTo>
                  <a:lnTo>
                    <a:pt x="6578" y="145796"/>
                  </a:lnTo>
                  <a:lnTo>
                    <a:pt x="9537" y="144957"/>
                  </a:lnTo>
                  <a:lnTo>
                    <a:pt x="10299" y="147154"/>
                  </a:lnTo>
                  <a:lnTo>
                    <a:pt x="10820" y="147320"/>
                  </a:lnTo>
                  <a:lnTo>
                    <a:pt x="9486" y="148590"/>
                  </a:lnTo>
                  <a:lnTo>
                    <a:pt x="8788" y="149860"/>
                  </a:lnTo>
                  <a:lnTo>
                    <a:pt x="7480" y="148590"/>
                  </a:lnTo>
                  <a:lnTo>
                    <a:pt x="6705" y="148590"/>
                  </a:lnTo>
                  <a:lnTo>
                    <a:pt x="8420" y="149860"/>
                  </a:lnTo>
                  <a:lnTo>
                    <a:pt x="5867" y="151130"/>
                  </a:lnTo>
                  <a:lnTo>
                    <a:pt x="6426" y="151739"/>
                  </a:lnTo>
                  <a:lnTo>
                    <a:pt x="6553" y="151904"/>
                  </a:lnTo>
                  <a:lnTo>
                    <a:pt x="7035" y="152400"/>
                  </a:lnTo>
                  <a:lnTo>
                    <a:pt x="7112" y="153670"/>
                  </a:lnTo>
                  <a:lnTo>
                    <a:pt x="7785" y="153670"/>
                  </a:lnTo>
                  <a:lnTo>
                    <a:pt x="7505" y="152908"/>
                  </a:lnTo>
                  <a:lnTo>
                    <a:pt x="8229" y="153670"/>
                  </a:lnTo>
                  <a:lnTo>
                    <a:pt x="9702" y="153670"/>
                  </a:lnTo>
                  <a:lnTo>
                    <a:pt x="10960" y="153670"/>
                  </a:lnTo>
                  <a:lnTo>
                    <a:pt x="12331" y="154228"/>
                  </a:lnTo>
                  <a:lnTo>
                    <a:pt x="9702" y="153670"/>
                  </a:lnTo>
                  <a:lnTo>
                    <a:pt x="14033" y="156210"/>
                  </a:lnTo>
                  <a:lnTo>
                    <a:pt x="6845" y="155016"/>
                  </a:lnTo>
                  <a:lnTo>
                    <a:pt x="7543" y="155930"/>
                  </a:lnTo>
                  <a:lnTo>
                    <a:pt x="6324" y="154940"/>
                  </a:lnTo>
                  <a:lnTo>
                    <a:pt x="7353" y="156210"/>
                  </a:lnTo>
                  <a:lnTo>
                    <a:pt x="7772" y="156210"/>
                  </a:lnTo>
                  <a:lnTo>
                    <a:pt x="7899" y="156210"/>
                  </a:lnTo>
                  <a:lnTo>
                    <a:pt x="9664" y="156210"/>
                  </a:lnTo>
                  <a:lnTo>
                    <a:pt x="9499" y="157480"/>
                  </a:lnTo>
                  <a:lnTo>
                    <a:pt x="8839" y="157480"/>
                  </a:lnTo>
                  <a:lnTo>
                    <a:pt x="10782" y="158750"/>
                  </a:lnTo>
                  <a:lnTo>
                    <a:pt x="8420" y="158750"/>
                  </a:lnTo>
                  <a:lnTo>
                    <a:pt x="8547" y="160020"/>
                  </a:lnTo>
                  <a:lnTo>
                    <a:pt x="13462" y="161290"/>
                  </a:lnTo>
                  <a:lnTo>
                    <a:pt x="11341" y="162560"/>
                  </a:lnTo>
                  <a:lnTo>
                    <a:pt x="6908" y="161290"/>
                  </a:lnTo>
                  <a:lnTo>
                    <a:pt x="9804" y="162560"/>
                  </a:lnTo>
                  <a:lnTo>
                    <a:pt x="5918" y="162560"/>
                  </a:lnTo>
                  <a:lnTo>
                    <a:pt x="6959" y="163830"/>
                  </a:lnTo>
                  <a:lnTo>
                    <a:pt x="8724" y="163830"/>
                  </a:lnTo>
                  <a:lnTo>
                    <a:pt x="11468" y="165100"/>
                  </a:lnTo>
                  <a:lnTo>
                    <a:pt x="8597" y="165100"/>
                  </a:lnTo>
                  <a:lnTo>
                    <a:pt x="9156" y="166370"/>
                  </a:lnTo>
                  <a:lnTo>
                    <a:pt x="10236" y="166370"/>
                  </a:lnTo>
                  <a:lnTo>
                    <a:pt x="10642" y="166662"/>
                  </a:lnTo>
                  <a:lnTo>
                    <a:pt x="10858" y="166484"/>
                  </a:lnTo>
                  <a:lnTo>
                    <a:pt x="11049" y="166370"/>
                  </a:lnTo>
                  <a:lnTo>
                    <a:pt x="14071" y="166370"/>
                  </a:lnTo>
                  <a:lnTo>
                    <a:pt x="15646" y="166370"/>
                  </a:lnTo>
                  <a:lnTo>
                    <a:pt x="14439" y="167640"/>
                  </a:lnTo>
                  <a:lnTo>
                    <a:pt x="14071" y="166370"/>
                  </a:lnTo>
                  <a:lnTo>
                    <a:pt x="14300" y="167640"/>
                  </a:lnTo>
                  <a:lnTo>
                    <a:pt x="11950" y="167640"/>
                  </a:lnTo>
                  <a:lnTo>
                    <a:pt x="14401" y="168910"/>
                  </a:lnTo>
                  <a:lnTo>
                    <a:pt x="11455" y="168910"/>
                  </a:lnTo>
                  <a:lnTo>
                    <a:pt x="8953" y="170180"/>
                  </a:lnTo>
                  <a:lnTo>
                    <a:pt x="9575" y="170421"/>
                  </a:lnTo>
                  <a:lnTo>
                    <a:pt x="11023" y="171119"/>
                  </a:lnTo>
                  <a:lnTo>
                    <a:pt x="10363" y="170713"/>
                  </a:lnTo>
                  <a:lnTo>
                    <a:pt x="12344" y="171450"/>
                  </a:lnTo>
                  <a:lnTo>
                    <a:pt x="11696" y="171450"/>
                  </a:lnTo>
                  <a:lnTo>
                    <a:pt x="11023" y="171119"/>
                  </a:lnTo>
                  <a:lnTo>
                    <a:pt x="11544" y="171450"/>
                  </a:lnTo>
                  <a:lnTo>
                    <a:pt x="8788" y="171450"/>
                  </a:lnTo>
                  <a:lnTo>
                    <a:pt x="8178" y="172720"/>
                  </a:lnTo>
                  <a:lnTo>
                    <a:pt x="13741" y="171450"/>
                  </a:lnTo>
                  <a:lnTo>
                    <a:pt x="11468" y="172720"/>
                  </a:lnTo>
                  <a:lnTo>
                    <a:pt x="9232" y="172720"/>
                  </a:lnTo>
                  <a:lnTo>
                    <a:pt x="11874" y="175260"/>
                  </a:lnTo>
                  <a:lnTo>
                    <a:pt x="6515" y="175260"/>
                  </a:lnTo>
                  <a:lnTo>
                    <a:pt x="6769" y="176530"/>
                  </a:lnTo>
                  <a:lnTo>
                    <a:pt x="10528" y="177800"/>
                  </a:lnTo>
                  <a:lnTo>
                    <a:pt x="9410" y="179070"/>
                  </a:lnTo>
                  <a:lnTo>
                    <a:pt x="9880" y="179070"/>
                  </a:lnTo>
                  <a:lnTo>
                    <a:pt x="15354" y="180340"/>
                  </a:lnTo>
                  <a:lnTo>
                    <a:pt x="9131" y="180340"/>
                  </a:lnTo>
                  <a:lnTo>
                    <a:pt x="7099" y="180340"/>
                  </a:lnTo>
                  <a:lnTo>
                    <a:pt x="9131" y="180378"/>
                  </a:lnTo>
                  <a:lnTo>
                    <a:pt x="19545" y="180378"/>
                  </a:lnTo>
                  <a:lnTo>
                    <a:pt x="20586" y="180340"/>
                  </a:lnTo>
                  <a:lnTo>
                    <a:pt x="19888" y="179070"/>
                  </a:lnTo>
                  <a:lnTo>
                    <a:pt x="18745" y="179070"/>
                  </a:lnTo>
                  <a:lnTo>
                    <a:pt x="20548" y="177800"/>
                  </a:lnTo>
                  <a:lnTo>
                    <a:pt x="21869" y="178777"/>
                  </a:lnTo>
                  <a:lnTo>
                    <a:pt x="21780" y="179070"/>
                  </a:lnTo>
                  <a:lnTo>
                    <a:pt x="22263" y="179070"/>
                  </a:lnTo>
                  <a:lnTo>
                    <a:pt x="24434" y="179070"/>
                  </a:lnTo>
                  <a:lnTo>
                    <a:pt x="22174" y="178003"/>
                  </a:lnTo>
                  <a:lnTo>
                    <a:pt x="21742" y="177800"/>
                  </a:lnTo>
                  <a:lnTo>
                    <a:pt x="25133" y="177800"/>
                  </a:lnTo>
                  <a:lnTo>
                    <a:pt x="24396" y="176530"/>
                  </a:lnTo>
                  <a:lnTo>
                    <a:pt x="22110" y="176530"/>
                  </a:lnTo>
                  <a:lnTo>
                    <a:pt x="22669" y="175260"/>
                  </a:lnTo>
                  <a:lnTo>
                    <a:pt x="26085" y="176530"/>
                  </a:lnTo>
                  <a:lnTo>
                    <a:pt x="30505" y="175260"/>
                  </a:lnTo>
                  <a:lnTo>
                    <a:pt x="19316" y="172720"/>
                  </a:lnTo>
                  <a:lnTo>
                    <a:pt x="21920" y="172720"/>
                  </a:lnTo>
                  <a:lnTo>
                    <a:pt x="22491" y="171450"/>
                  </a:lnTo>
                  <a:lnTo>
                    <a:pt x="24155" y="171450"/>
                  </a:lnTo>
                  <a:lnTo>
                    <a:pt x="27584" y="171450"/>
                  </a:lnTo>
                  <a:lnTo>
                    <a:pt x="29629" y="170180"/>
                  </a:lnTo>
                  <a:lnTo>
                    <a:pt x="22669" y="170180"/>
                  </a:lnTo>
                  <a:lnTo>
                    <a:pt x="24117" y="168910"/>
                  </a:lnTo>
                  <a:lnTo>
                    <a:pt x="19558" y="168910"/>
                  </a:lnTo>
                  <a:lnTo>
                    <a:pt x="18503" y="167640"/>
                  </a:lnTo>
                  <a:lnTo>
                    <a:pt x="19050" y="166370"/>
                  </a:lnTo>
                  <a:lnTo>
                    <a:pt x="23787" y="167640"/>
                  </a:lnTo>
                  <a:lnTo>
                    <a:pt x="23977" y="167640"/>
                  </a:lnTo>
                  <a:lnTo>
                    <a:pt x="24892" y="168910"/>
                  </a:lnTo>
                  <a:lnTo>
                    <a:pt x="25031" y="168910"/>
                  </a:lnTo>
                  <a:lnTo>
                    <a:pt x="26339" y="167640"/>
                  </a:lnTo>
                  <a:lnTo>
                    <a:pt x="25654" y="167640"/>
                  </a:lnTo>
                  <a:lnTo>
                    <a:pt x="26949" y="166776"/>
                  </a:lnTo>
                  <a:lnTo>
                    <a:pt x="26339" y="167640"/>
                  </a:lnTo>
                  <a:lnTo>
                    <a:pt x="28333" y="167640"/>
                  </a:lnTo>
                  <a:lnTo>
                    <a:pt x="27355" y="166509"/>
                  </a:lnTo>
                  <a:lnTo>
                    <a:pt x="27559" y="166370"/>
                  </a:lnTo>
                  <a:lnTo>
                    <a:pt x="27228" y="166370"/>
                  </a:lnTo>
                  <a:lnTo>
                    <a:pt x="25895" y="166370"/>
                  </a:lnTo>
                  <a:lnTo>
                    <a:pt x="27216" y="165100"/>
                  </a:lnTo>
                  <a:lnTo>
                    <a:pt x="25095" y="165100"/>
                  </a:lnTo>
                  <a:lnTo>
                    <a:pt x="26809" y="163830"/>
                  </a:lnTo>
                  <a:lnTo>
                    <a:pt x="22834" y="163830"/>
                  </a:lnTo>
                  <a:lnTo>
                    <a:pt x="22428" y="162560"/>
                  </a:lnTo>
                  <a:lnTo>
                    <a:pt x="24371" y="162560"/>
                  </a:lnTo>
                  <a:lnTo>
                    <a:pt x="26885" y="163830"/>
                  </a:lnTo>
                  <a:lnTo>
                    <a:pt x="25438" y="162560"/>
                  </a:lnTo>
                  <a:lnTo>
                    <a:pt x="26784" y="162560"/>
                  </a:lnTo>
                  <a:lnTo>
                    <a:pt x="29692" y="163830"/>
                  </a:lnTo>
                  <a:lnTo>
                    <a:pt x="27432" y="162560"/>
                  </a:lnTo>
                  <a:lnTo>
                    <a:pt x="31470" y="161290"/>
                  </a:lnTo>
                  <a:lnTo>
                    <a:pt x="30403" y="161290"/>
                  </a:lnTo>
                  <a:lnTo>
                    <a:pt x="30429" y="160464"/>
                  </a:lnTo>
                  <a:lnTo>
                    <a:pt x="29895" y="160020"/>
                  </a:lnTo>
                  <a:lnTo>
                    <a:pt x="26035" y="160020"/>
                  </a:lnTo>
                  <a:lnTo>
                    <a:pt x="25209" y="160020"/>
                  </a:lnTo>
                  <a:lnTo>
                    <a:pt x="26504" y="158750"/>
                  </a:lnTo>
                  <a:lnTo>
                    <a:pt x="27305" y="158750"/>
                  </a:lnTo>
                  <a:lnTo>
                    <a:pt x="26035" y="160020"/>
                  </a:lnTo>
                  <a:lnTo>
                    <a:pt x="30607" y="158750"/>
                  </a:lnTo>
                  <a:lnTo>
                    <a:pt x="28371" y="158750"/>
                  </a:lnTo>
                  <a:lnTo>
                    <a:pt x="28587" y="157480"/>
                  </a:lnTo>
                  <a:lnTo>
                    <a:pt x="27292" y="156210"/>
                  </a:lnTo>
                  <a:lnTo>
                    <a:pt x="28829" y="156210"/>
                  </a:lnTo>
                  <a:lnTo>
                    <a:pt x="26327" y="154940"/>
                  </a:lnTo>
                  <a:lnTo>
                    <a:pt x="25361" y="154940"/>
                  </a:lnTo>
                  <a:lnTo>
                    <a:pt x="25095" y="154838"/>
                  </a:lnTo>
                  <a:lnTo>
                    <a:pt x="24295" y="154940"/>
                  </a:lnTo>
                  <a:lnTo>
                    <a:pt x="24079" y="154432"/>
                  </a:lnTo>
                  <a:lnTo>
                    <a:pt x="22186" y="153670"/>
                  </a:lnTo>
                  <a:lnTo>
                    <a:pt x="23774" y="153670"/>
                  </a:lnTo>
                  <a:lnTo>
                    <a:pt x="28879" y="153670"/>
                  </a:lnTo>
                  <a:lnTo>
                    <a:pt x="26797" y="152400"/>
                  </a:lnTo>
                  <a:lnTo>
                    <a:pt x="28092" y="152400"/>
                  </a:lnTo>
                  <a:lnTo>
                    <a:pt x="30264" y="153670"/>
                  </a:lnTo>
                  <a:lnTo>
                    <a:pt x="31153" y="152400"/>
                  </a:lnTo>
                  <a:lnTo>
                    <a:pt x="28892" y="151130"/>
                  </a:lnTo>
                  <a:lnTo>
                    <a:pt x="33807" y="152400"/>
                  </a:lnTo>
                  <a:lnTo>
                    <a:pt x="31953" y="151130"/>
                  </a:lnTo>
                  <a:lnTo>
                    <a:pt x="30035" y="151130"/>
                  </a:lnTo>
                  <a:lnTo>
                    <a:pt x="27711" y="149860"/>
                  </a:lnTo>
                  <a:lnTo>
                    <a:pt x="29248" y="152400"/>
                  </a:lnTo>
                  <a:lnTo>
                    <a:pt x="27038" y="151599"/>
                  </a:lnTo>
                  <a:lnTo>
                    <a:pt x="26746" y="152400"/>
                  </a:lnTo>
                  <a:lnTo>
                    <a:pt x="24790" y="151130"/>
                  </a:lnTo>
                  <a:lnTo>
                    <a:pt x="25781" y="151130"/>
                  </a:lnTo>
                  <a:lnTo>
                    <a:pt x="27038" y="151599"/>
                  </a:lnTo>
                  <a:lnTo>
                    <a:pt x="27216" y="151130"/>
                  </a:lnTo>
                  <a:lnTo>
                    <a:pt x="21310" y="149860"/>
                  </a:lnTo>
                  <a:lnTo>
                    <a:pt x="27711" y="149860"/>
                  </a:lnTo>
                  <a:lnTo>
                    <a:pt x="32931" y="149860"/>
                  </a:lnTo>
                  <a:lnTo>
                    <a:pt x="27165" y="147320"/>
                  </a:lnTo>
                  <a:lnTo>
                    <a:pt x="27419" y="147142"/>
                  </a:lnTo>
                  <a:lnTo>
                    <a:pt x="25361" y="146050"/>
                  </a:lnTo>
                  <a:lnTo>
                    <a:pt x="27546" y="146050"/>
                  </a:lnTo>
                  <a:lnTo>
                    <a:pt x="26619" y="144780"/>
                  </a:lnTo>
                  <a:lnTo>
                    <a:pt x="28651" y="146050"/>
                  </a:lnTo>
                  <a:lnTo>
                    <a:pt x="28892" y="146050"/>
                  </a:lnTo>
                  <a:lnTo>
                    <a:pt x="29438" y="146050"/>
                  </a:lnTo>
                  <a:lnTo>
                    <a:pt x="30734" y="144792"/>
                  </a:lnTo>
                  <a:lnTo>
                    <a:pt x="31038" y="144805"/>
                  </a:lnTo>
                  <a:lnTo>
                    <a:pt x="31407" y="144818"/>
                  </a:lnTo>
                  <a:lnTo>
                    <a:pt x="32042" y="144792"/>
                  </a:lnTo>
                  <a:lnTo>
                    <a:pt x="31521" y="144767"/>
                  </a:lnTo>
                  <a:lnTo>
                    <a:pt x="31127" y="144767"/>
                  </a:lnTo>
                  <a:lnTo>
                    <a:pt x="30988" y="144780"/>
                  </a:lnTo>
                  <a:lnTo>
                    <a:pt x="26949" y="143510"/>
                  </a:lnTo>
                  <a:lnTo>
                    <a:pt x="29730" y="143510"/>
                  </a:lnTo>
                  <a:lnTo>
                    <a:pt x="30975" y="142240"/>
                  </a:lnTo>
                  <a:lnTo>
                    <a:pt x="24053" y="140970"/>
                  </a:lnTo>
                  <a:lnTo>
                    <a:pt x="24892" y="139700"/>
                  </a:lnTo>
                  <a:lnTo>
                    <a:pt x="27089" y="140970"/>
                  </a:lnTo>
                  <a:lnTo>
                    <a:pt x="30480" y="140970"/>
                  </a:lnTo>
                  <a:lnTo>
                    <a:pt x="26543" y="139700"/>
                  </a:lnTo>
                  <a:lnTo>
                    <a:pt x="28536" y="139700"/>
                  </a:lnTo>
                  <a:lnTo>
                    <a:pt x="27647" y="138430"/>
                  </a:lnTo>
                  <a:lnTo>
                    <a:pt x="25730" y="138430"/>
                  </a:lnTo>
                  <a:lnTo>
                    <a:pt x="25450" y="137160"/>
                  </a:lnTo>
                  <a:lnTo>
                    <a:pt x="29679" y="137160"/>
                  </a:lnTo>
                  <a:lnTo>
                    <a:pt x="26390" y="135890"/>
                  </a:lnTo>
                  <a:lnTo>
                    <a:pt x="23101" y="134620"/>
                  </a:lnTo>
                  <a:lnTo>
                    <a:pt x="28714" y="134620"/>
                  </a:lnTo>
                  <a:lnTo>
                    <a:pt x="29032" y="134772"/>
                  </a:lnTo>
                  <a:lnTo>
                    <a:pt x="32702" y="135318"/>
                  </a:lnTo>
                  <a:lnTo>
                    <a:pt x="31775" y="134708"/>
                  </a:lnTo>
                  <a:lnTo>
                    <a:pt x="28625" y="134429"/>
                  </a:lnTo>
                  <a:lnTo>
                    <a:pt x="28130" y="133350"/>
                  </a:lnTo>
                  <a:lnTo>
                    <a:pt x="27597" y="132080"/>
                  </a:lnTo>
                  <a:lnTo>
                    <a:pt x="27559" y="130810"/>
                  </a:lnTo>
                  <a:lnTo>
                    <a:pt x="22542" y="130810"/>
                  </a:lnTo>
                  <a:lnTo>
                    <a:pt x="24815" y="129540"/>
                  </a:lnTo>
                  <a:lnTo>
                    <a:pt x="27825" y="129540"/>
                  </a:lnTo>
                  <a:lnTo>
                    <a:pt x="34594" y="130810"/>
                  </a:lnTo>
                  <a:lnTo>
                    <a:pt x="27101" y="128270"/>
                  </a:lnTo>
                  <a:lnTo>
                    <a:pt x="33870" y="128270"/>
                  </a:lnTo>
                  <a:lnTo>
                    <a:pt x="29133" y="127000"/>
                  </a:lnTo>
                  <a:lnTo>
                    <a:pt x="29743" y="125730"/>
                  </a:lnTo>
                  <a:lnTo>
                    <a:pt x="30759" y="125730"/>
                  </a:lnTo>
                  <a:lnTo>
                    <a:pt x="27406" y="124460"/>
                  </a:lnTo>
                  <a:lnTo>
                    <a:pt x="26441" y="123190"/>
                  </a:lnTo>
                  <a:lnTo>
                    <a:pt x="25323" y="123190"/>
                  </a:lnTo>
                  <a:lnTo>
                    <a:pt x="24688" y="121920"/>
                  </a:lnTo>
                  <a:lnTo>
                    <a:pt x="25615" y="121920"/>
                  </a:lnTo>
                  <a:lnTo>
                    <a:pt x="26162" y="121920"/>
                  </a:lnTo>
                  <a:lnTo>
                    <a:pt x="27520" y="120650"/>
                  </a:lnTo>
                  <a:lnTo>
                    <a:pt x="30378" y="121920"/>
                  </a:lnTo>
                  <a:lnTo>
                    <a:pt x="34188" y="121920"/>
                  </a:lnTo>
                  <a:lnTo>
                    <a:pt x="30441" y="120650"/>
                  </a:lnTo>
                  <a:lnTo>
                    <a:pt x="32753" y="120650"/>
                  </a:lnTo>
                  <a:lnTo>
                    <a:pt x="32385" y="119380"/>
                  </a:lnTo>
                  <a:lnTo>
                    <a:pt x="28295" y="119380"/>
                  </a:lnTo>
                  <a:lnTo>
                    <a:pt x="28765" y="118110"/>
                  </a:lnTo>
                  <a:lnTo>
                    <a:pt x="27520" y="118110"/>
                  </a:lnTo>
                  <a:lnTo>
                    <a:pt x="23583" y="116840"/>
                  </a:lnTo>
                  <a:lnTo>
                    <a:pt x="29870" y="118110"/>
                  </a:lnTo>
                  <a:lnTo>
                    <a:pt x="26962" y="116840"/>
                  </a:lnTo>
                  <a:lnTo>
                    <a:pt x="30162" y="116840"/>
                  </a:lnTo>
                  <a:lnTo>
                    <a:pt x="27343" y="114300"/>
                  </a:lnTo>
                  <a:lnTo>
                    <a:pt x="28257" y="114300"/>
                  </a:lnTo>
                  <a:lnTo>
                    <a:pt x="26771" y="113030"/>
                  </a:lnTo>
                  <a:lnTo>
                    <a:pt x="34899" y="113030"/>
                  </a:lnTo>
                  <a:lnTo>
                    <a:pt x="29286" y="110490"/>
                  </a:lnTo>
                  <a:lnTo>
                    <a:pt x="35547" y="110490"/>
                  </a:lnTo>
                  <a:lnTo>
                    <a:pt x="32829" y="107950"/>
                  </a:lnTo>
                  <a:lnTo>
                    <a:pt x="37223" y="107950"/>
                  </a:lnTo>
                  <a:lnTo>
                    <a:pt x="37007" y="105410"/>
                  </a:lnTo>
                  <a:lnTo>
                    <a:pt x="30734" y="105410"/>
                  </a:lnTo>
                  <a:lnTo>
                    <a:pt x="36893" y="104140"/>
                  </a:lnTo>
                  <a:lnTo>
                    <a:pt x="35483" y="104140"/>
                  </a:lnTo>
                  <a:lnTo>
                    <a:pt x="36995" y="103670"/>
                  </a:lnTo>
                  <a:lnTo>
                    <a:pt x="34505" y="103936"/>
                  </a:lnTo>
                  <a:lnTo>
                    <a:pt x="34988" y="104140"/>
                  </a:lnTo>
                  <a:lnTo>
                    <a:pt x="30200" y="104140"/>
                  </a:lnTo>
                  <a:lnTo>
                    <a:pt x="30314" y="102870"/>
                  </a:lnTo>
                  <a:lnTo>
                    <a:pt x="31965" y="102870"/>
                  </a:lnTo>
                  <a:lnTo>
                    <a:pt x="34264" y="103835"/>
                  </a:lnTo>
                  <a:lnTo>
                    <a:pt x="33972" y="102870"/>
                  </a:lnTo>
                  <a:lnTo>
                    <a:pt x="39700" y="102870"/>
                  </a:lnTo>
                  <a:lnTo>
                    <a:pt x="38785" y="101600"/>
                  </a:lnTo>
                  <a:lnTo>
                    <a:pt x="36690" y="101600"/>
                  </a:lnTo>
                  <a:lnTo>
                    <a:pt x="33489" y="100330"/>
                  </a:lnTo>
                  <a:lnTo>
                    <a:pt x="42176" y="101600"/>
                  </a:lnTo>
                  <a:close/>
                </a:path>
                <a:path w="48894" h="217804">
                  <a:moveTo>
                    <a:pt x="42176" y="37439"/>
                  </a:moveTo>
                  <a:lnTo>
                    <a:pt x="41986" y="37312"/>
                  </a:lnTo>
                  <a:lnTo>
                    <a:pt x="41694" y="37287"/>
                  </a:lnTo>
                  <a:lnTo>
                    <a:pt x="41465" y="37312"/>
                  </a:lnTo>
                  <a:lnTo>
                    <a:pt x="41275" y="37338"/>
                  </a:lnTo>
                  <a:lnTo>
                    <a:pt x="41579" y="37401"/>
                  </a:lnTo>
                  <a:lnTo>
                    <a:pt x="41884" y="37477"/>
                  </a:lnTo>
                  <a:lnTo>
                    <a:pt x="42176" y="37553"/>
                  </a:lnTo>
                  <a:close/>
                </a:path>
                <a:path w="48894" h="217804">
                  <a:moveTo>
                    <a:pt x="43421" y="69481"/>
                  </a:moveTo>
                  <a:lnTo>
                    <a:pt x="42583" y="68745"/>
                  </a:lnTo>
                  <a:lnTo>
                    <a:pt x="42354" y="69011"/>
                  </a:lnTo>
                  <a:lnTo>
                    <a:pt x="43421" y="69481"/>
                  </a:lnTo>
                  <a:close/>
                </a:path>
                <a:path w="48894" h="217804">
                  <a:moveTo>
                    <a:pt x="43815" y="50800"/>
                  </a:moveTo>
                  <a:lnTo>
                    <a:pt x="40944" y="49530"/>
                  </a:lnTo>
                  <a:lnTo>
                    <a:pt x="41541" y="49999"/>
                  </a:lnTo>
                  <a:lnTo>
                    <a:pt x="43815" y="50800"/>
                  </a:lnTo>
                  <a:close/>
                </a:path>
                <a:path w="48894" h="217804">
                  <a:moveTo>
                    <a:pt x="44945" y="33020"/>
                  </a:moveTo>
                  <a:lnTo>
                    <a:pt x="39560" y="31750"/>
                  </a:lnTo>
                  <a:lnTo>
                    <a:pt x="41922" y="31750"/>
                  </a:lnTo>
                  <a:lnTo>
                    <a:pt x="42951" y="30480"/>
                  </a:lnTo>
                  <a:lnTo>
                    <a:pt x="42557" y="30353"/>
                  </a:lnTo>
                  <a:lnTo>
                    <a:pt x="42341" y="29768"/>
                  </a:lnTo>
                  <a:lnTo>
                    <a:pt x="42341" y="30289"/>
                  </a:lnTo>
                  <a:lnTo>
                    <a:pt x="39154" y="29210"/>
                  </a:lnTo>
                  <a:lnTo>
                    <a:pt x="40982" y="29210"/>
                  </a:lnTo>
                  <a:lnTo>
                    <a:pt x="42341" y="30289"/>
                  </a:lnTo>
                  <a:lnTo>
                    <a:pt x="42341" y="29768"/>
                  </a:lnTo>
                  <a:lnTo>
                    <a:pt x="42138" y="29210"/>
                  </a:lnTo>
                  <a:lnTo>
                    <a:pt x="43281" y="29210"/>
                  </a:lnTo>
                  <a:lnTo>
                    <a:pt x="44665" y="27940"/>
                  </a:lnTo>
                  <a:lnTo>
                    <a:pt x="42075" y="26670"/>
                  </a:lnTo>
                  <a:lnTo>
                    <a:pt x="39814" y="24130"/>
                  </a:lnTo>
                  <a:lnTo>
                    <a:pt x="42189" y="22860"/>
                  </a:lnTo>
                  <a:lnTo>
                    <a:pt x="40805" y="22860"/>
                  </a:lnTo>
                  <a:lnTo>
                    <a:pt x="44640" y="20320"/>
                  </a:lnTo>
                  <a:lnTo>
                    <a:pt x="38341" y="16510"/>
                  </a:lnTo>
                  <a:lnTo>
                    <a:pt x="41275" y="15240"/>
                  </a:lnTo>
                  <a:lnTo>
                    <a:pt x="30645" y="15240"/>
                  </a:lnTo>
                  <a:lnTo>
                    <a:pt x="30645" y="25400"/>
                  </a:lnTo>
                  <a:lnTo>
                    <a:pt x="29895" y="25400"/>
                  </a:lnTo>
                  <a:lnTo>
                    <a:pt x="29895" y="26670"/>
                  </a:lnTo>
                  <a:lnTo>
                    <a:pt x="25247" y="26670"/>
                  </a:lnTo>
                  <a:lnTo>
                    <a:pt x="27432" y="25590"/>
                  </a:lnTo>
                  <a:lnTo>
                    <a:pt x="29895" y="26670"/>
                  </a:lnTo>
                  <a:lnTo>
                    <a:pt x="29895" y="25400"/>
                  </a:lnTo>
                  <a:lnTo>
                    <a:pt x="28625" y="25400"/>
                  </a:lnTo>
                  <a:lnTo>
                    <a:pt x="27025" y="24650"/>
                  </a:lnTo>
                  <a:lnTo>
                    <a:pt x="27025" y="25400"/>
                  </a:lnTo>
                  <a:lnTo>
                    <a:pt x="20358" y="25400"/>
                  </a:lnTo>
                  <a:lnTo>
                    <a:pt x="26035" y="24231"/>
                  </a:lnTo>
                  <a:lnTo>
                    <a:pt x="27025" y="25400"/>
                  </a:lnTo>
                  <a:lnTo>
                    <a:pt x="27025" y="24650"/>
                  </a:lnTo>
                  <a:lnTo>
                    <a:pt x="26111" y="24206"/>
                  </a:lnTo>
                  <a:lnTo>
                    <a:pt x="26479" y="24130"/>
                  </a:lnTo>
                  <a:lnTo>
                    <a:pt x="30619" y="24130"/>
                  </a:lnTo>
                  <a:lnTo>
                    <a:pt x="30645" y="25400"/>
                  </a:lnTo>
                  <a:lnTo>
                    <a:pt x="30645" y="15240"/>
                  </a:lnTo>
                  <a:lnTo>
                    <a:pt x="26771" y="15240"/>
                  </a:lnTo>
                  <a:lnTo>
                    <a:pt x="24498" y="15240"/>
                  </a:lnTo>
                  <a:lnTo>
                    <a:pt x="24003" y="15240"/>
                  </a:lnTo>
                  <a:lnTo>
                    <a:pt x="23837" y="16510"/>
                  </a:lnTo>
                  <a:lnTo>
                    <a:pt x="22771" y="16510"/>
                  </a:lnTo>
                  <a:lnTo>
                    <a:pt x="25844" y="17780"/>
                  </a:lnTo>
                  <a:lnTo>
                    <a:pt x="22872" y="17780"/>
                  </a:lnTo>
                  <a:lnTo>
                    <a:pt x="25057" y="19050"/>
                  </a:lnTo>
                  <a:lnTo>
                    <a:pt x="26009" y="20320"/>
                  </a:lnTo>
                  <a:lnTo>
                    <a:pt x="22161" y="19050"/>
                  </a:lnTo>
                  <a:lnTo>
                    <a:pt x="20878" y="19050"/>
                  </a:lnTo>
                  <a:lnTo>
                    <a:pt x="20167" y="19050"/>
                  </a:lnTo>
                  <a:lnTo>
                    <a:pt x="21094" y="20320"/>
                  </a:lnTo>
                  <a:lnTo>
                    <a:pt x="22682" y="20320"/>
                  </a:lnTo>
                  <a:lnTo>
                    <a:pt x="24549" y="20320"/>
                  </a:lnTo>
                  <a:lnTo>
                    <a:pt x="24434" y="21069"/>
                  </a:lnTo>
                  <a:lnTo>
                    <a:pt x="25654" y="21590"/>
                  </a:lnTo>
                  <a:lnTo>
                    <a:pt x="24244" y="22186"/>
                  </a:lnTo>
                  <a:lnTo>
                    <a:pt x="24244" y="23431"/>
                  </a:lnTo>
                  <a:lnTo>
                    <a:pt x="23228" y="23342"/>
                  </a:lnTo>
                  <a:lnTo>
                    <a:pt x="22987" y="22999"/>
                  </a:lnTo>
                  <a:lnTo>
                    <a:pt x="24244" y="23431"/>
                  </a:lnTo>
                  <a:lnTo>
                    <a:pt x="24244" y="22186"/>
                  </a:lnTo>
                  <a:lnTo>
                    <a:pt x="22821" y="22771"/>
                  </a:lnTo>
                  <a:lnTo>
                    <a:pt x="22593" y="22428"/>
                  </a:lnTo>
                  <a:lnTo>
                    <a:pt x="22618" y="22847"/>
                  </a:lnTo>
                  <a:lnTo>
                    <a:pt x="22656" y="23444"/>
                  </a:lnTo>
                  <a:lnTo>
                    <a:pt x="23495" y="23431"/>
                  </a:lnTo>
                  <a:lnTo>
                    <a:pt x="24320" y="23456"/>
                  </a:lnTo>
                  <a:lnTo>
                    <a:pt x="26314" y="24130"/>
                  </a:lnTo>
                  <a:lnTo>
                    <a:pt x="25958" y="24130"/>
                  </a:lnTo>
                  <a:lnTo>
                    <a:pt x="20434" y="24130"/>
                  </a:lnTo>
                  <a:lnTo>
                    <a:pt x="19265" y="25400"/>
                  </a:lnTo>
                  <a:lnTo>
                    <a:pt x="22059" y="26670"/>
                  </a:lnTo>
                  <a:lnTo>
                    <a:pt x="20878" y="26670"/>
                  </a:lnTo>
                  <a:lnTo>
                    <a:pt x="22809" y="27940"/>
                  </a:lnTo>
                  <a:lnTo>
                    <a:pt x="25717" y="27940"/>
                  </a:lnTo>
                  <a:lnTo>
                    <a:pt x="29006" y="30480"/>
                  </a:lnTo>
                  <a:lnTo>
                    <a:pt x="16675" y="27940"/>
                  </a:lnTo>
                  <a:lnTo>
                    <a:pt x="21209" y="30480"/>
                  </a:lnTo>
                  <a:lnTo>
                    <a:pt x="23520" y="30480"/>
                  </a:lnTo>
                  <a:lnTo>
                    <a:pt x="27965" y="31750"/>
                  </a:lnTo>
                  <a:lnTo>
                    <a:pt x="23139" y="31750"/>
                  </a:lnTo>
                  <a:lnTo>
                    <a:pt x="23025" y="32169"/>
                  </a:lnTo>
                  <a:lnTo>
                    <a:pt x="27178" y="33020"/>
                  </a:lnTo>
                  <a:lnTo>
                    <a:pt x="44945" y="33020"/>
                  </a:lnTo>
                  <a:close/>
                </a:path>
                <a:path w="48894" h="217804">
                  <a:moveTo>
                    <a:pt x="47345" y="39370"/>
                  </a:moveTo>
                  <a:lnTo>
                    <a:pt x="46431" y="38100"/>
                  </a:lnTo>
                  <a:lnTo>
                    <a:pt x="44475" y="38100"/>
                  </a:lnTo>
                  <a:lnTo>
                    <a:pt x="45542" y="39370"/>
                  </a:lnTo>
                  <a:lnTo>
                    <a:pt x="47345" y="39370"/>
                  </a:lnTo>
                  <a:close/>
                </a:path>
                <a:path w="48894" h="217804">
                  <a:moveTo>
                    <a:pt x="48056" y="52070"/>
                  </a:moveTo>
                  <a:lnTo>
                    <a:pt x="45923" y="52070"/>
                  </a:lnTo>
                  <a:lnTo>
                    <a:pt x="42570" y="50800"/>
                  </a:lnTo>
                  <a:lnTo>
                    <a:pt x="41541" y="49999"/>
                  </a:lnTo>
                  <a:lnTo>
                    <a:pt x="40220" y="49530"/>
                  </a:lnTo>
                  <a:lnTo>
                    <a:pt x="39204" y="49530"/>
                  </a:lnTo>
                  <a:lnTo>
                    <a:pt x="38290" y="48260"/>
                  </a:lnTo>
                  <a:lnTo>
                    <a:pt x="41465" y="48260"/>
                  </a:lnTo>
                  <a:lnTo>
                    <a:pt x="37185" y="46990"/>
                  </a:lnTo>
                  <a:lnTo>
                    <a:pt x="39979" y="46990"/>
                  </a:lnTo>
                  <a:lnTo>
                    <a:pt x="37858" y="45720"/>
                  </a:lnTo>
                  <a:lnTo>
                    <a:pt x="36766" y="45720"/>
                  </a:lnTo>
                  <a:lnTo>
                    <a:pt x="38785" y="44450"/>
                  </a:lnTo>
                  <a:lnTo>
                    <a:pt x="39827" y="44450"/>
                  </a:lnTo>
                  <a:lnTo>
                    <a:pt x="37744" y="43180"/>
                  </a:lnTo>
                  <a:lnTo>
                    <a:pt x="41541" y="43180"/>
                  </a:lnTo>
                  <a:lnTo>
                    <a:pt x="42557" y="43180"/>
                  </a:lnTo>
                  <a:lnTo>
                    <a:pt x="44018" y="43180"/>
                  </a:lnTo>
                  <a:lnTo>
                    <a:pt x="44488" y="42125"/>
                  </a:lnTo>
                  <a:lnTo>
                    <a:pt x="42024" y="40640"/>
                  </a:lnTo>
                  <a:lnTo>
                    <a:pt x="44665" y="40640"/>
                  </a:lnTo>
                  <a:lnTo>
                    <a:pt x="44234" y="39370"/>
                  </a:lnTo>
                  <a:lnTo>
                    <a:pt x="44831" y="39370"/>
                  </a:lnTo>
                  <a:lnTo>
                    <a:pt x="44475" y="38100"/>
                  </a:lnTo>
                  <a:lnTo>
                    <a:pt x="42240" y="38100"/>
                  </a:lnTo>
                  <a:lnTo>
                    <a:pt x="42252" y="39370"/>
                  </a:lnTo>
                  <a:lnTo>
                    <a:pt x="42011" y="39166"/>
                  </a:lnTo>
                  <a:lnTo>
                    <a:pt x="42011" y="40640"/>
                  </a:lnTo>
                  <a:lnTo>
                    <a:pt x="41770" y="42125"/>
                  </a:lnTo>
                  <a:lnTo>
                    <a:pt x="41592" y="42951"/>
                  </a:lnTo>
                  <a:lnTo>
                    <a:pt x="37299" y="41910"/>
                  </a:lnTo>
                  <a:lnTo>
                    <a:pt x="40259" y="40640"/>
                  </a:lnTo>
                  <a:lnTo>
                    <a:pt x="42011" y="40640"/>
                  </a:lnTo>
                  <a:lnTo>
                    <a:pt x="42011" y="39166"/>
                  </a:lnTo>
                  <a:lnTo>
                    <a:pt x="40817" y="38100"/>
                  </a:lnTo>
                  <a:lnTo>
                    <a:pt x="39433" y="38100"/>
                  </a:lnTo>
                  <a:lnTo>
                    <a:pt x="36652" y="36830"/>
                  </a:lnTo>
                  <a:lnTo>
                    <a:pt x="40779" y="36830"/>
                  </a:lnTo>
                  <a:lnTo>
                    <a:pt x="43116" y="35560"/>
                  </a:lnTo>
                  <a:lnTo>
                    <a:pt x="45656" y="36830"/>
                  </a:lnTo>
                  <a:lnTo>
                    <a:pt x="44907" y="35560"/>
                  </a:lnTo>
                  <a:lnTo>
                    <a:pt x="44170" y="34290"/>
                  </a:lnTo>
                  <a:lnTo>
                    <a:pt x="24752" y="34290"/>
                  </a:lnTo>
                  <a:lnTo>
                    <a:pt x="21602" y="34290"/>
                  </a:lnTo>
                  <a:lnTo>
                    <a:pt x="23977" y="36830"/>
                  </a:lnTo>
                  <a:lnTo>
                    <a:pt x="24434" y="38100"/>
                  </a:lnTo>
                  <a:lnTo>
                    <a:pt x="21196" y="38100"/>
                  </a:lnTo>
                  <a:lnTo>
                    <a:pt x="22745" y="39370"/>
                  </a:lnTo>
                  <a:lnTo>
                    <a:pt x="20955" y="41236"/>
                  </a:lnTo>
                  <a:lnTo>
                    <a:pt x="20955" y="43180"/>
                  </a:lnTo>
                  <a:lnTo>
                    <a:pt x="20891" y="44450"/>
                  </a:lnTo>
                  <a:lnTo>
                    <a:pt x="19519" y="43180"/>
                  </a:lnTo>
                  <a:lnTo>
                    <a:pt x="20955" y="43180"/>
                  </a:lnTo>
                  <a:lnTo>
                    <a:pt x="20955" y="41236"/>
                  </a:lnTo>
                  <a:lnTo>
                    <a:pt x="20294" y="41910"/>
                  </a:lnTo>
                  <a:lnTo>
                    <a:pt x="17983" y="43180"/>
                  </a:lnTo>
                  <a:lnTo>
                    <a:pt x="18961" y="43180"/>
                  </a:lnTo>
                  <a:lnTo>
                    <a:pt x="17729" y="44450"/>
                  </a:lnTo>
                  <a:lnTo>
                    <a:pt x="19342" y="44450"/>
                  </a:lnTo>
                  <a:lnTo>
                    <a:pt x="21780" y="45720"/>
                  </a:lnTo>
                  <a:lnTo>
                    <a:pt x="24485" y="48260"/>
                  </a:lnTo>
                  <a:lnTo>
                    <a:pt x="21069" y="49530"/>
                  </a:lnTo>
                  <a:lnTo>
                    <a:pt x="20193" y="48260"/>
                  </a:lnTo>
                  <a:lnTo>
                    <a:pt x="18834" y="49530"/>
                  </a:lnTo>
                  <a:lnTo>
                    <a:pt x="26301" y="50800"/>
                  </a:lnTo>
                  <a:lnTo>
                    <a:pt x="22821" y="50800"/>
                  </a:lnTo>
                  <a:lnTo>
                    <a:pt x="21247" y="52070"/>
                  </a:lnTo>
                  <a:lnTo>
                    <a:pt x="23736" y="55880"/>
                  </a:lnTo>
                  <a:lnTo>
                    <a:pt x="18935" y="55880"/>
                  </a:lnTo>
                  <a:lnTo>
                    <a:pt x="23279" y="57150"/>
                  </a:lnTo>
                  <a:lnTo>
                    <a:pt x="16713" y="58420"/>
                  </a:lnTo>
                  <a:lnTo>
                    <a:pt x="22809" y="58420"/>
                  </a:lnTo>
                  <a:lnTo>
                    <a:pt x="19634" y="59690"/>
                  </a:lnTo>
                  <a:lnTo>
                    <a:pt x="18580" y="59690"/>
                  </a:lnTo>
                  <a:lnTo>
                    <a:pt x="16332" y="60960"/>
                  </a:lnTo>
                  <a:lnTo>
                    <a:pt x="16002" y="60960"/>
                  </a:lnTo>
                  <a:lnTo>
                    <a:pt x="16725" y="61188"/>
                  </a:lnTo>
                  <a:lnTo>
                    <a:pt x="16941" y="61264"/>
                  </a:lnTo>
                  <a:lnTo>
                    <a:pt x="20066" y="62230"/>
                  </a:lnTo>
                  <a:lnTo>
                    <a:pt x="17437" y="62230"/>
                  </a:lnTo>
                  <a:lnTo>
                    <a:pt x="20701" y="63500"/>
                  </a:lnTo>
                  <a:lnTo>
                    <a:pt x="19989" y="63500"/>
                  </a:lnTo>
                  <a:lnTo>
                    <a:pt x="21323" y="64770"/>
                  </a:lnTo>
                  <a:lnTo>
                    <a:pt x="15862" y="64770"/>
                  </a:lnTo>
                  <a:lnTo>
                    <a:pt x="17894" y="66865"/>
                  </a:lnTo>
                  <a:lnTo>
                    <a:pt x="18986" y="67310"/>
                  </a:lnTo>
                  <a:lnTo>
                    <a:pt x="18161" y="67157"/>
                  </a:lnTo>
                  <a:lnTo>
                    <a:pt x="18326" y="67310"/>
                  </a:lnTo>
                  <a:lnTo>
                    <a:pt x="17868" y="67310"/>
                  </a:lnTo>
                  <a:lnTo>
                    <a:pt x="15887" y="68580"/>
                  </a:lnTo>
                  <a:lnTo>
                    <a:pt x="15722" y="68580"/>
                  </a:lnTo>
                  <a:lnTo>
                    <a:pt x="16446" y="69850"/>
                  </a:lnTo>
                  <a:lnTo>
                    <a:pt x="14262" y="69850"/>
                  </a:lnTo>
                  <a:lnTo>
                    <a:pt x="13500" y="71120"/>
                  </a:lnTo>
                  <a:lnTo>
                    <a:pt x="14935" y="72390"/>
                  </a:lnTo>
                  <a:lnTo>
                    <a:pt x="14693" y="73660"/>
                  </a:lnTo>
                  <a:lnTo>
                    <a:pt x="17843" y="73660"/>
                  </a:lnTo>
                  <a:lnTo>
                    <a:pt x="19583" y="73660"/>
                  </a:lnTo>
                  <a:lnTo>
                    <a:pt x="19837" y="74688"/>
                  </a:lnTo>
                  <a:lnTo>
                    <a:pt x="20307" y="74930"/>
                  </a:lnTo>
                  <a:lnTo>
                    <a:pt x="19850" y="76200"/>
                  </a:lnTo>
                  <a:lnTo>
                    <a:pt x="16421" y="74930"/>
                  </a:lnTo>
                  <a:lnTo>
                    <a:pt x="15697" y="74930"/>
                  </a:lnTo>
                  <a:lnTo>
                    <a:pt x="10083" y="76200"/>
                  </a:lnTo>
                  <a:lnTo>
                    <a:pt x="12661" y="76200"/>
                  </a:lnTo>
                  <a:lnTo>
                    <a:pt x="12420" y="77470"/>
                  </a:lnTo>
                  <a:lnTo>
                    <a:pt x="13500" y="78740"/>
                  </a:lnTo>
                  <a:lnTo>
                    <a:pt x="13500" y="80010"/>
                  </a:lnTo>
                  <a:lnTo>
                    <a:pt x="16421" y="80010"/>
                  </a:lnTo>
                  <a:lnTo>
                    <a:pt x="15709" y="81280"/>
                  </a:lnTo>
                  <a:lnTo>
                    <a:pt x="18021" y="81280"/>
                  </a:lnTo>
                  <a:lnTo>
                    <a:pt x="16954" y="82550"/>
                  </a:lnTo>
                  <a:lnTo>
                    <a:pt x="14528" y="83820"/>
                  </a:lnTo>
                  <a:lnTo>
                    <a:pt x="15989" y="85090"/>
                  </a:lnTo>
                  <a:lnTo>
                    <a:pt x="34798" y="85090"/>
                  </a:lnTo>
                  <a:lnTo>
                    <a:pt x="39370" y="86360"/>
                  </a:lnTo>
                  <a:lnTo>
                    <a:pt x="41833" y="83820"/>
                  </a:lnTo>
                  <a:lnTo>
                    <a:pt x="42494" y="85090"/>
                  </a:lnTo>
                  <a:lnTo>
                    <a:pt x="43307" y="82550"/>
                  </a:lnTo>
                  <a:lnTo>
                    <a:pt x="39128" y="81280"/>
                  </a:lnTo>
                  <a:lnTo>
                    <a:pt x="37553" y="78740"/>
                  </a:lnTo>
                  <a:lnTo>
                    <a:pt x="42672" y="78740"/>
                  </a:lnTo>
                  <a:lnTo>
                    <a:pt x="40119" y="74930"/>
                  </a:lnTo>
                  <a:lnTo>
                    <a:pt x="43141" y="73660"/>
                  </a:lnTo>
                  <a:lnTo>
                    <a:pt x="39573" y="73660"/>
                  </a:lnTo>
                  <a:lnTo>
                    <a:pt x="39154" y="72390"/>
                  </a:lnTo>
                  <a:lnTo>
                    <a:pt x="40144" y="72390"/>
                  </a:lnTo>
                  <a:lnTo>
                    <a:pt x="36131" y="71120"/>
                  </a:lnTo>
                  <a:lnTo>
                    <a:pt x="40322" y="72390"/>
                  </a:lnTo>
                  <a:lnTo>
                    <a:pt x="44373" y="72390"/>
                  </a:lnTo>
                  <a:lnTo>
                    <a:pt x="43383" y="71120"/>
                  </a:lnTo>
                  <a:lnTo>
                    <a:pt x="43586" y="71120"/>
                  </a:lnTo>
                  <a:lnTo>
                    <a:pt x="38125" y="69850"/>
                  </a:lnTo>
                  <a:lnTo>
                    <a:pt x="41338" y="68580"/>
                  </a:lnTo>
                  <a:lnTo>
                    <a:pt x="40944" y="67310"/>
                  </a:lnTo>
                  <a:lnTo>
                    <a:pt x="40373" y="66040"/>
                  </a:lnTo>
                  <a:lnTo>
                    <a:pt x="43053" y="64770"/>
                  </a:lnTo>
                  <a:lnTo>
                    <a:pt x="41732" y="64770"/>
                  </a:lnTo>
                  <a:lnTo>
                    <a:pt x="41821" y="63500"/>
                  </a:lnTo>
                  <a:lnTo>
                    <a:pt x="43446" y="63500"/>
                  </a:lnTo>
                  <a:lnTo>
                    <a:pt x="44792" y="62230"/>
                  </a:lnTo>
                  <a:lnTo>
                    <a:pt x="44284" y="60960"/>
                  </a:lnTo>
                  <a:lnTo>
                    <a:pt x="46342" y="60960"/>
                  </a:lnTo>
                  <a:lnTo>
                    <a:pt x="46634" y="59690"/>
                  </a:lnTo>
                  <a:lnTo>
                    <a:pt x="37998" y="58420"/>
                  </a:lnTo>
                  <a:lnTo>
                    <a:pt x="42341" y="58420"/>
                  </a:lnTo>
                  <a:lnTo>
                    <a:pt x="42456" y="57150"/>
                  </a:lnTo>
                  <a:lnTo>
                    <a:pt x="46494" y="55880"/>
                  </a:lnTo>
                  <a:lnTo>
                    <a:pt x="42697" y="54610"/>
                  </a:lnTo>
                  <a:lnTo>
                    <a:pt x="44945" y="54610"/>
                  </a:lnTo>
                  <a:lnTo>
                    <a:pt x="48056" y="52070"/>
                  </a:lnTo>
                  <a:close/>
                </a:path>
                <a:path w="48894" h="217804">
                  <a:moveTo>
                    <a:pt x="48183" y="43180"/>
                  </a:moveTo>
                  <a:lnTo>
                    <a:pt x="44577" y="41910"/>
                  </a:lnTo>
                  <a:lnTo>
                    <a:pt x="44488" y="42125"/>
                  </a:lnTo>
                  <a:lnTo>
                    <a:pt x="46253" y="43180"/>
                  </a:lnTo>
                  <a:lnTo>
                    <a:pt x="48183" y="43180"/>
                  </a:lnTo>
                  <a:close/>
                </a:path>
                <a:path w="48894" h="217804">
                  <a:moveTo>
                    <a:pt x="48818" y="10160"/>
                  </a:moveTo>
                  <a:lnTo>
                    <a:pt x="46405" y="8890"/>
                  </a:lnTo>
                  <a:lnTo>
                    <a:pt x="44005" y="7620"/>
                  </a:lnTo>
                  <a:lnTo>
                    <a:pt x="42341" y="7620"/>
                  </a:lnTo>
                  <a:lnTo>
                    <a:pt x="40855" y="6350"/>
                  </a:lnTo>
                  <a:lnTo>
                    <a:pt x="43865" y="6350"/>
                  </a:lnTo>
                  <a:lnTo>
                    <a:pt x="41236" y="5080"/>
                  </a:lnTo>
                  <a:lnTo>
                    <a:pt x="42557" y="3810"/>
                  </a:lnTo>
                  <a:lnTo>
                    <a:pt x="47726" y="5080"/>
                  </a:lnTo>
                  <a:lnTo>
                    <a:pt x="48247" y="3810"/>
                  </a:lnTo>
                  <a:lnTo>
                    <a:pt x="47688" y="3810"/>
                  </a:lnTo>
                  <a:lnTo>
                    <a:pt x="43688" y="1270"/>
                  </a:lnTo>
                  <a:lnTo>
                    <a:pt x="42557" y="2540"/>
                  </a:lnTo>
                  <a:lnTo>
                    <a:pt x="39814" y="2540"/>
                  </a:lnTo>
                  <a:lnTo>
                    <a:pt x="39027" y="1270"/>
                  </a:lnTo>
                  <a:lnTo>
                    <a:pt x="34201" y="1270"/>
                  </a:lnTo>
                  <a:lnTo>
                    <a:pt x="29311" y="0"/>
                  </a:lnTo>
                  <a:lnTo>
                    <a:pt x="25755" y="0"/>
                  </a:lnTo>
                  <a:lnTo>
                    <a:pt x="28600" y="2540"/>
                  </a:lnTo>
                  <a:lnTo>
                    <a:pt x="26212" y="1270"/>
                  </a:lnTo>
                  <a:lnTo>
                    <a:pt x="25819" y="1270"/>
                  </a:lnTo>
                  <a:lnTo>
                    <a:pt x="27127" y="2540"/>
                  </a:lnTo>
                  <a:lnTo>
                    <a:pt x="25298" y="2540"/>
                  </a:lnTo>
                  <a:lnTo>
                    <a:pt x="24485" y="2540"/>
                  </a:lnTo>
                  <a:lnTo>
                    <a:pt x="25133" y="2730"/>
                  </a:lnTo>
                  <a:lnTo>
                    <a:pt x="24180" y="3810"/>
                  </a:lnTo>
                  <a:lnTo>
                    <a:pt x="25019" y="3810"/>
                  </a:lnTo>
                  <a:lnTo>
                    <a:pt x="25755" y="3810"/>
                  </a:lnTo>
                  <a:lnTo>
                    <a:pt x="27089" y="3810"/>
                  </a:lnTo>
                  <a:lnTo>
                    <a:pt x="25831" y="2921"/>
                  </a:lnTo>
                  <a:lnTo>
                    <a:pt x="28994" y="3810"/>
                  </a:lnTo>
                  <a:lnTo>
                    <a:pt x="29781" y="3810"/>
                  </a:lnTo>
                  <a:lnTo>
                    <a:pt x="27571" y="5080"/>
                  </a:lnTo>
                  <a:lnTo>
                    <a:pt x="26441" y="5080"/>
                  </a:lnTo>
                  <a:lnTo>
                    <a:pt x="25019" y="3810"/>
                  </a:lnTo>
                  <a:lnTo>
                    <a:pt x="25539" y="5080"/>
                  </a:lnTo>
                  <a:lnTo>
                    <a:pt x="28028" y="6350"/>
                  </a:lnTo>
                  <a:lnTo>
                    <a:pt x="25260" y="6350"/>
                  </a:lnTo>
                  <a:lnTo>
                    <a:pt x="28536" y="7620"/>
                  </a:lnTo>
                  <a:lnTo>
                    <a:pt x="25044" y="7620"/>
                  </a:lnTo>
                  <a:lnTo>
                    <a:pt x="27355" y="8839"/>
                  </a:lnTo>
                  <a:lnTo>
                    <a:pt x="22212" y="7620"/>
                  </a:lnTo>
                  <a:lnTo>
                    <a:pt x="27076" y="10160"/>
                  </a:lnTo>
                  <a:lnTo>
                    <a:pt x="21221" y="8890"/>
                  </a:lnTo>
                  <a:lnTo>
                    <a:pt x="26085" y="10160"/>
                  </a:lnTo>
                  <a:lnTo>
                    <a:pt x="23152" y="11430"/>
                  </a:lnTo>
                  <a:lnTo>
                    <a:pt x="25755" y="12700"/>
                  </a:lnTo>
                  <a:lnTo>
                    <a:pt x="21894" y="12700"/>
                  </a:lnTo>
                  <a:lnTo>
                    <a:pt x="25958" y="13970"/>
                  </a:lnTo>
                  <a:lnTo>
                    <a:pt x="42989" y="13970"/>
                  </a:lnTo>
                  <a:lnTo>
                    <a:pt x="41186" y="12700"/>
                  </a:lnTo>
                  <a:lnTo>
                    <a:pt x="44348" y="12700"/>
                  </a:lnTo>
                  <a:lnTo>
                    <a:pt x="40855" y="11430"/>
                  </a:lnTo>
                  <a:lnTo>
                    <a:pt x="38354" y="10160"/>
                  </a:lnTo>
                  <a:lnTo>
                    <a:pt x="48818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676706" y="9490399"/>
              <a:ext cx="69296" cy="217124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13560031" y="9821132"/>
              <a:ext cx="114935" cy="608330"/>
            </a:xfrm>
            <a:custGeom>
              <a:avLst/>
              <a:gdLst/>
              <a:ahLst/>
              <a:cxnLst/>
              <a:rect l="l" t="t" r="r" b="b"/>
              <a:pathLst>
                <a:path w="114934" h="608329">
                  <a:moveTo>
                    <a:pt x="406" y="600697"/>
                  </a:moveTo>
                  <a:lnTo>
                    <a:pt x="292" y="600900"/>
                  </a:lnTo>
                  <a:lnTo>
                    <a:pt x="406" y="600697"/>
                  </a:lnTo>
                  <a:close/>
                </a:path>
                <a:path w="114934" h="608329">
                  <a:moveTo>
                    <a:pt x="863" y="601472"/>
                  </a:moveTo>
                  <a:lnTo>
                    <a:pt x="736" y="601370"/>
                  </a:lnTo>
                  <a:lnTo>
                    <a:pt x="533" y="601167"/>
                  </a:lnTo>
                  <a:lnTo>
                    <a:pt x="355" y="601141"/>
                  </a:lnTo>
                  <a:lnTo>
                    <a:pt x="203" y="601116"/>
                  </a:lnTo>
                  <a:lnTo>
                    <a:pt x="0" y="601091"/>
                  </a:lnTo>
                  <a:lnTo>
                    <a:pt x="152" y="601218"/>
                  </a:lnTo>
                  <a:lnTo>
                    <a:pt x="457" y="601332"/>
                  </a:lnTo>
                  <a:lnTo>
                    <a:pt x="863" y="601472"/>
                  </a:lnTo>
                  <a:close/>
                </a:path>
                <a:path w="114934" h="608329">
                  <a:moveTo>
                    <a:pt x="1638" y="601294"/>
                  </a:moveTo>
                  <a:lnTo>
                    <a:pt x="901" y="601167"/>
                  </a:lnTo>
                  <a:lnTo>
                    <a:pt x="546" y="601065"/>
                  </a:lnTo>
                  <a:lnTo>
                    <a:pt x="406" y="600964"/>
                  </a:lnTo>
                  <a:lnTo>
                    <a:pt x="482" y="601103"/>
                  </a:lnTo>
                  <a:lnTo>
                    <a:pt x="965" y="601243"/>
                  </a:lnTo>
                  <a:lnTo>
                    <a:pt x="1384" y="601306"/>
                  </a:lnTo>
                  <a:lnTo>
                    <a:pt x="1638" y="601294"/>
                  </a:lnTo>
                  <a:close/>
                </a:path>
                <a:path w="114934" h="608329">
                  <a:moveTo>
                    <a:pt x="4025" y="608114"/>
                  </a:moveTo>
                  <a:lnTo>
                    <a:pt x="3657" y="607745"/>
                  </a:lnTo>
                  <a:lnTo>
                    <a:pt x="254" y="607085"/>
                  </a:lnTo>
                  <a:lnTo>
                    <a:pt x="1104" y="607682"/>
                  </a:lnTo>
                  <a:lnTo>
                    <a:pt x="1981" y="607910"/>
                  </a:lnTo>
                  <a:lnTo>
                    <a:pt x="4025" y="608114"/>
                  </a:lnTo>
                  <a:close/>
                </a:path>
                <a:path w="114934" h="608329">
                  <a:moveTo>
                    <a:pt x="7747" y="606386"/>
                  </a:moveTo>
                  <a:lnTo>
                    <a:pt x="6134" y="605802"/>
                  </a:lnTo>
                  <a:lnTo>
                    <a:pt x="3251" y="605002"/>
                  </a:lnTo>
                  <a:lnTo>
                    <a:pt x="76" y="604837"/>
                  </a:lnTo>
                  <a:lnTo>
                    <a:pt x="3327" y="605624"/>
                  </a:lnTo>
                  <a:lnTo>
                    <a:pt x="1930" y="605536"/>
                  </a:lnTo>
                  <a:lnTo>
                    <a:pt x="5803" y="606437"/>
                  </a:lnTo>
                  <a:lnTo>
                    <a:pt x="6172" y="606806"/>
                  </a:lnTo>
                  <a:lnTo>
                    <a:pt x="4648" y="606844"/>
                  </a:lnTo>
                  <a:lnTo>
                    <a:pt x="3378" y="606628"/>
                  </a:lnTo>
                  <a:lnTo>
                    <a:pt x="4241" y="606844"/>
                  </a:lnTo>
                  <a:lnTo>
                    <a:pt x="2565" y="607021"/>
                  </a:lnTo>
                  <a:lnTo>
                    <a:pt x="4699" y="607479"/>
                  </a:lnTo>
                  <a:lnTo>
                    <a:pt x="7404" y="607402"/>
                  </a:lnTo>
                  <a:lnTo>
                    <a:pt x="7581" y="606894"/>
                  </a:lnTo>
                  <a:lnTo>
                    <a:pt x="5461" y="606069"/>
                  </a:lnTo>
                  <a:lnTo>
                    <a:pt x="6223" y="606056"/>
                  </a:lnTo>
                  <a:lnTo>
                    <a:pt x="7112" y="606285"/>
                  </a:lnTo>
                  <a:lnTo>
                    <a:pt x="7747" y="606386"/>
                  </a:lnTo>
                  <a:close/>
                </a:path>
                <a:path w="114934" h="608329">
                  <a:moveTo>
                    <a:pt x="17056" y="576326"/>
                  </a:moveTo>
                  <a:lnTo>
                    <a:pt x="16624" y="576478"/>
                  </a:lnTo>
                  <a:lnTo>
                    <a:pt x="16852" y="576440"/>
                  </a:lnTo>
                  <a:lnTo>
                    <a:pt x="16992" y="576389"/>
                  </a:lnTo>
                  <a:close/>
                </a:path>
                <a:path w="114934" h="608329">
                  <a:moveTo>
                    <a:pt x="18199" y="575957"/>
                  </a:moveTo>
                  <a:lnTo>
                    <a:pt x="17081" y="575779"/>
                  </a:lnTo>
                  <a:lnTo>
                    <a:pt x="17335" y="576110"/>
                  </a:lnTo>
                  <a:lnTo>
                    <a:pt x="17056" y="576326"/>
                  </a:lnTo>
                  <a:lnTo>
                    <a:pt x="18199" y="575957"/>
                  </a:lnTo>
                  <a:close/>
                </a:path>
                <a:path w="114934" h="608329">
                  <a:moveTo>
                    <a:pt x="18605" y="591464"/>
                  </a:moveTo>
                  <a:lnTo>
                    <a:pt x="15697" y="591045"/>
                  </a:lnTo>
                  <a:lnTo>
                    <a:pt x="14427" y="590829"/>
                  </a:lnTo>
                  <a:lnTo>
                    <a:pt x="15621" y="591058"/>
                  </a:lnTo>
                  <a:lnTo>
                    <a:pt x="16179" y="591248"/>
                  </a:lnTo>
                  <a:lnTo>
                    <a:pt x="16383" y="591388"/>
                  </a:lnTo>
                  <a:lnTo>
                    <a:pt x="16941" y="591477"/>
                  </a:lnTo>
                  <a:lnTo>
                    <a:pt x="17602" y="591540"/>
                  </a:lnTo>
                  <a:lnTo>
                    <a:pt x="18465" y="591604"/>
                  </a:lnTo>
                  <a:lnTo>
                    <a:pt x="18605" y="591464"/>
                  </a:lnTo>
                  <a:close/>
                </a:path>
                <a:path w="114934" h="608329">
                  <a:moveTo>
                    <a:pt x="20129" y="585546"/>
                  </a:moveTo>
                  <a:lnTo>
                    <a:pt x="18757" y="585089"/>
                  </a:lnTo>
                  <a:lnTo>
                    <a:pt x="18757" y="585241"/>
                  </a:lnTo>
                  <a:lnTo>
                    <a:pt x="19138" y="585343"/>
                  </a:lnTo>
                  <a:lnTo>
                    <a:pt x="19596" y="585444"/>
                  </a:lnTo>
                  <a:lnTo>
                    <a:pt x="20129" y="585546"/>
                  </a:lnTo>
                  <a:close/>
                </a:path>
                <a:path w="114934" h="608329">
                  <a:moveTo>
                    <a:pt x="21043" y="580631"/>
                  </a:moveTo>
                  <a:lnTo>
                    <a:pt x="20675" y="580580"/>
                  </a:lnTo>
                  <a:lnTo>
                    <a:pt x="20320" y="580555"/>
                  </a:lnTo>
                  <a:lnTo>
                    <a:pt x="19989" y="580555"/>
                  </a:lnTo>
                  <a:lnTo>
                    <a:pt x="20434" y="580593"/>
                  </a:lnTo>
                  <a:lnTo>
                    <a:pt x="20802" y="580631"/>
                  </a:lnTo>
                  <a:lnTo>
                    <a:pt x="21043" y="580631"/>
                  </a:lnTo>
                  <a:close/>
                </a:path>
                <a:path w="114934" h="608329">
                  <a:moveTo>
                    <a:pt x="21729" y="397522"/>
                  </a:moveTo>
                  <a:lnTo>
                    <a:pt x="21450" y="397446"/>
                  </a:lnTo>
                  <a:lnTo>
                    <a:pt x="21247" y="397408"/>
                  </a:lnTo>
                  <a:lnTo>
                    <a:pt x="21437" y="397484"/>
                  </a:lnTo>
                  <a:lnTo>
                    <a:pt x="21729" y="397522"/>
                  </a:lnTo>
                  <a:close/>
                </a:path>
                <a:path w="114934" h="608329">
                  <a:moveTo>
                    <a:pt x="22098" y="557822"/>
                  </a:moveTo>
                  <a:lnTo>
                    <a:pt x="21894" y="557669"/>
                  </a:lnTo>
                  <a:lnTo>
                    <a:pt x="21691" y="557517"/>
                  </a:lnTo>
                  <a:lnTo>
                    <a:pt x="21386" y="557517"/>
                  </a:lnTo>
                  <a:lnTo>
                    <a:pt x="21450" y="557682"/>
                  </a:lnTo>
                  <a:lnTo>
                    <a:pt x="21793" y="557784"/>
                  </a:lnTo>
                  <a:lnTo>
                    <a:pt x="22098" y="557822"/>
                  </a:lnTo>
                  <a:close/>
                </a:path>
                <a:path w="114934" h="608329">
                  <a:moveTo>
                    <a:pt x="23126" y="414502"/>
                  </a:moveTo>
                  <a:lnTo>
                    <a:pt x="21043" y="414312"/>
                  </a:lnTo>
                  <a:lnTo>
                    <a:pt x="20396" y="413410"/>
                  </a:lnTo>
                  <a:lnTo>
                    <a:pt x="20459" y="414426"/>
                  </a:lnTo>
                  <a:lnTo>
                    <a:pt x="21297" y="414413"/>
                  </a:lnTo>
                  <a:lnTo>
                    <a:pt x="22212" y="414439"/>
                  </a:lnTo>
                  <a:lnTo>
                    <a:pt x="23126" y="414502"/>
                  </a:lnTo>
                  <a:close/>
                </a:path>
                <a:path w="114934" h="608329">
                  <a:moveTo>
                    <a:pt x="25069" y="544817"/>
                  </a:moveTo>
                  <a:lnTo>
                    <a:pt x="24790" y="544893"/>
                  </a:lnTo>
                  <a:lnTo>
                    <a:pt x="24638" y="545020"/>
                  </a:lnTo>
                  <a:lnTo>
                    <a:pt x="25069" y="544817"/>
                  </a:lnTo>
                  <a:close/>
                </a:path>
                <a:path w="114934" h="608329">
                  <a:moveTo>
                    <a:pt x="25844" y="554824"/>
                  </a:moveTo>
                  <a:lnTo>
                    <a:pt x="25603" y="554761"/>
                  </a:lnTo>
                  <a:lnTo>
                    <a:pt x="25425" y="554863"/>
                  </a:lnTo>
                  <a:lnTo>
                    <a:pt x="25666" y="554875"/>
                  </a:lnTo>
                  <a:lnTo>
                    <a:pt x="25844" y="554824"/>
                  </a:lnTo>
                  <a:close/>
                </a:path>
                <a:path w="114934" h="608329">
                  <a:moveTo>
                    <a:pt x="27152" y="529412"/>
                  </a:moveTo>
                  <a:lnTo>
                    <a:pt x="26885" y="529412"/>
                  </a:lnTo>
                  <a:lnTo>
                    <a:pt x="26670" y="529501"/>
                  </a:lnTo>
                  <a:lnTo>
                    <a:pt x="27152" y="529412"/>
                  </a:lnTo>
                  <a:close/>
                </a:path>
                <a:path w="114934" h="608329">
                  <a:moveTo>
                    <a:pt x="27317" y="529399"/>
                  </a:moveTo>
                  <a:lnTo>
                    <a:pt x="26949" y="529158"/>
                  </a:lnTo>
                  <a:lnTo>
                    <a:pt x="26593" y="529183"/>
                  </a:lnTo>
                  <a:lnTo>
                    <a:pt x="26987" y="529297"/>
                  </a:lnTo>
                  <a:lnTo>
                    <a:pt x="27139" y="529399"/>
                  </a:lnTo>
                  <a:lnTo>
                    <a:pt x="27317" y="529399"/>
                  </a:lnTo>
                  <a:close/>
                </a:path>
                <a:path w="114934" h="608329">
                  <a:moveTo>
                    <a:pt x="27368" y="523976"/>
                  </a:moveTo>
                  <a:lnTo>
                    <a:pt x="27139" y="523976"/>
                  </a:lnTo>
                  <a:lnTo>
                    <a:pt x="26771" y="524002"/>
                  </a:lnTo>
                  <a:lnTo>
                    <a:pt x="26860" y="524141"/>
                  </a:lnTo>
                  <a:lnTo>
                    <a:pt x="27368" y="523976"/>
                  </a:lnTo>
                  <a:close/>
                </a:path>
                <a:path w="114934" h="608329">
                  <a:moveTo>
                    <a:pt x="30111" y="535343"/>
                  </a:moveTo>
                  <a:lnTo>
                    <a:pt x="29591" y="535305"/>
                  </a:lnTo>
                  <a:lnTo>
                    <a:pt x="28816" y="535317"/>
                  </a:lnTo>
                  <a:lnTo>
                    <a:pt x="29121" y="535343"/>
                  </a:lnTo>
                  <a:lnTo>
                    <a:pt x="29489" y="535368"/>
                  </a:lnTo>
                  <a:lnTo>
                    <a:pt x="30111" y="535343"/>
                  </a:lnTo>
                  <a:close/>
                </a:path>
                <a:path w="114934" h="608329">
                  <a:moveTo>
                    <a:pt x="30353" y="549503"/>
                  </a:moveTo>
                  <a:lnTo>
                    <a:pt x="30099" y="549287"/>
                  </a:lnTo>
                  <a:lnTo>
                    <a:pt x="30353" y="549503"/>
                  </a:lnTo>
                  <a:close/>
                </a:path>
                <a:path w="114934" h="608329">
                  <a:moveTo>
                    <a:pt x="32245" y="494512"/>
                  </a:moveTo>
                  <a:lnTo>
                    <a:pt x="31750" y="492912"/>
                  </a:lnTo>
                  <a:lnTo>
                    <a:pt x="28740" y="493483"/>
                  </a:lnTo>
                  <a:lnTo>
                    <a:pt x="29883" y="493534"/>
                  </a:lnTo>
                  <a:lnTo>
                    <a:pt x="32245" y="494512"/>
                  </a:lnTo>
                  <a:close/>
                </a:path>
                <a:path w="114934" h="608329">
                  <a:moveTo>
                    <a:pt x="32486" y="494614"/>
                  </a:moveTo>
                  <a:lnTo>
                    <a:pt x="32245" y="494512"/>
                  </a:lnTo>
                  <a:lnTo>
                    <a:pt x="32283" y="494639"/>
                  </a:lnTo>
                  <a:lnTo>
                    <a:pt x="32486" y="494614"/>
                  </a:lnTo>
                  <a:close/>
                </a:path>
                <a:path w="114934" h="608329">
                  <a:moveTo>
                    <a:pt x="34975" y="494347"/>
                  </a:moveTo>
                  <a:lnTo>
                    <a:pt x="32486" y="494614"/>
                  </a:lnTo>
                  <a:lnTo>
                    <a:pt x="33185" y="494906"/>
                  </a:lnTo>
                  <a:lnTo>
                    <a:pt x="34975" y="494347"/>
                  </a:lnTo>
                  <a:close/>
                </a:path>
                <a:path w="114934" h="608329">
                  <a:moveTo>
                    <a:pt x="38417" y="392201"/>
                  </a:moveTo>
                  <a:lnTo>
                    <a:pt x="36639" y="391845"/>
                  </a:lnTo>
                  <a:lnTo>
                    <a:pt x="36779" y="391972"/>
                  </a:lnTo>
                  <a:lnTo>
                    <a:pt x="37325" y="392049"/>
                  </a:lnTo>
                  <a:lnTo>
                    <a:pt x="38417" y="392201"/>
                  </a:lnTo>
                  <a:close/>
                </a:path>
                <a:path w="114934" h="608329">
                  <a:moveTo>
                    <a:pt x="55918" y="237528"/>
                  </a:moveTo>
                  <a:lnTo>
                    <a:pt x="55727" y="237337"/>
                  </a:lnTo>
                  <a:lnTo>
                    <a:pt x="55346" y="237350"/>
                  </a:lnTo>
                  <a:lnTo>
                    <a:pt x="55918" y="237528"/>
                  </a:lnTo>
                  <a:close/>
                </a:path>
                <a:path w="114934" h="608329">
                  <a:moveTo>
                    <a:pt x="56159" y="242595"/>
                  </a:moveTo>
                  <a:lnTo>
                    <a:pt x="55841" y="242354"/>
                  </a:lnTo>
                  <a:lnTo>
                    <a:pt x="55689" y="242493"/>
                  </a:lnTo>
                  <a:lnTo>
                    <a:pt x="55892" y="242531"/>
                  </a:lnTo>
                  <a:lnTo>
                    <a:pt x="56045" y="242557"/>
                  </a:lnTo>
                  <a:close/>
                </a:path>
                <a:path w="114934" h="608329">
                  <a:moveTo>
                    <a:pt x="56476" y="242658"/>
                  </a:moveTo>
                  <a:lnTo>
                    <a:pt x="56159" y="242595"/>
                  </a:lnTo>
                  <a:lnTo>
                    <a:pt x="56476" y="242824"/>
                  </a:lnTo>
                  <a:lnTo>
                    <a:pt x="56476" y="242658"/>
                  </a:lnTo>
                  <a:close/>
                </a:path>
                <a:path w="114934" h="608329">
                  <a:moveTo>
                    <a:pt x="56870" y="237820"/>
                  </a:moveTo>
                  <a:lnTo>
                    <a:pt x="55918" y="237528"/>
                  </a:lnTo>
                  <a:lnTo>
                    <a:pt x="56045" y="237642"/>
                  </a:lnTo>
                  <a:lnTo>
                    <a:pt x="56870" y="237820"/>
                  </a:lnTo>
                  <a:close/>
                </a:path>
                <a:path w="114934" h="608329">
                  <a:moveTo>
                    <a:pt x="57023" y="238912"/>
                  </a:moveTo>
                  <a:lnTo>
                    <a:pt x="56908" y="239128"/>
                  </a:lnTo>
                  <a:lnTo>
                    <a:pt x="56997" y="239001"/>
                  </a:lnTo>
                  <a:close/>
                </a:path>
                <a:path w="114934" h="608329">
                  <a:moveTo>
                    <a:pt x="57137" y="243332"/>
                  </a:moveTo>
                  <a:lnTo>
                    <a:pt x="56476" y="242836"/>
                  </a:lnTo>
                  <a:lnTo>
                    <a:pt x="56324" y="243116"/>
                  </a:lnTo>
                  <a:lnTo>
                    <a:pt x="57137" y="243332"/>
                  </a:lnTo>
                  <a:close/>
                </a:path>
                <a:path w="114934" h="608329">
                  <a:moveTo>
                    <a:pt x="57454" y="239801"/>
                  </a:moveTo>
                  <a:lnTo>
                    <a:pt x="57213" y="239560"/>
                  </a:lnTo>
                  <a:lnTo>
                    <a:pt x="56946" y="239420"/>
                  </a:lnTo>
                  <a:lnTo>
                    <a:pt x="56794" y="239382"/>
                  </a:lnTo>
                  <a:lnTo>
                    <a:pt x="56603" y="239344"/>
                  </a:lnTo>
                  <a:lnTo>
                    <a:pt x="56743" y="239496"/>
                  </a:lnTo>
                  <a:lnTo>
                    <a:pt x="57048" y="239649"/>
                  </a:lnTo>
                  <a:lnTo>
                    <a:pt x="57454" y="239801"/>
                  </a:lnTo>
                  <a:close/>
                </a:path>
                <a:path w="114934" h="608329">
                  <a:moveTo>
                    <a:pt x="57912" y="238036"/>
                  </a:moveTo>
                  <a:lnTo>
                    <a:pt x="56870" y="237820"/>
                  </a:lnTo>
                  <a:lnTo>
                    <a:pt x="57086" y="237883"/>
                  </a:lnTo>
                  <a:lnTo>
                    <a:pt x="57429" y="237959"/>
                  </a:lnTo>
                  <a:lnTo>
                    <a:pt x="57912" y="238036"/>
                  </a:lnTo>
                  <a:close/>
                </a:path>
                <a:path w="114934" h="608329">
                  <a:moveTo>
                    <a:pt x="58051" y="243027"/>
                  </a:moveTo>
                  <a:lnTo>
                    <a:pt x="57835" y="242570"/>
                  </a:lnTo>
                  <a:lnTo>
                    <a:pt x="57289" y="242570"/>
                  </a:lnTo>
                  <a:lnTo>
                    <a:pt x="58051" y="243027"/>
                  </a:lnTo>
                  <a:close/>
                </a:path>
                <a:path w="114934" h="608329">
                  <a:moveTo>
                    <a:pt x="58242" y="239610"/>
                  </a:moveTo>
                  <a:lnTo>
                    <a:pt x="57505" y="239445"/>
                  </a:lnTo>
                  <a:lnTo>
                    <a:pt x="57150" y="239344"/>
                  </a:lnTo>
                  <a:lnTo>
                    <a:pt x="57010" y="239217"/>
                  </a:lnTo>
                  <a:lnTo>
                    <a:pt x="57086" y="239369"/>
                  </a:lnTo>
                  <a:lnTo>
                    <a:pt x="57569" y="239547"/>
                  </a:lnTo>
                  <a:lnTo>
                    <a:pt x="57975" y="239610"/>
                  </a:lnTo>
                  <a:lnTo>
                    <a:pt x="58242" y="239610"/>
                  </a:lnTo>
                  <a:close/>
                </a:path>
                <a:path w="114934" h="608329">
                  <a:moveTo>
                    <a:pt x="58267" y="242570"/>
                  </a:moveTo>
                  <a:lnTo>
                    <a:pt x="57162" y="241300"/>
                  </a:lnTo>
                  <a:lnTo>
                    <a:pt x="57835" y="242570"/>
                  </a:lnTo>
                  <a:lnTo>
                    <a:pt x="58267" y="242570"/>
                  </a:lnTo>
                  <a:close/>
                </a:path>
                <a:path w="114934" h="608329">
                  <a:moveTo>
                    <a:pt x="59563" y="237223"/>
                  </a:moveTo>
                  <a:lnTo>
                    <a:pt x="57835" y="236613"/>
                  </a:lnTo>
                  <a:lnTo>
                    <a:pt x="57543" y="236905"/>
                  </a:lnTo>
                  <a:lnTo>
                    <a:pt x="55448" y="237070"/>
                  </a:lnTo>
                  <a:lnTo>
                    <a:pt x="55727" y="237337"/>
                  </a:lnTo>
                  <a:lnTo>
                    <a:pt x="59563" y="237223"/>
                  </a:lnTo>
                  <a:close/>
                </a:path>
                <a:path w="114934" h="608329">
                  <a:moveTo>
                    <a:pt x="60248" y="247421"/>
                  </a:moveTo>
                  <a:lnTo>
                    <a:pt x="59905" y="247002"/>
                  </a:lnTo>
                  <a:lnTo>
                    <a:pt x="56527" y="246189"/>
                  </a:lnTo>
                  <a:lnTo>
                    <a:pt x="57353" y="246900"/>
                  </a:lnTo>
                  <a:lnTo>
                    <a:pt x="58216" y="247167"/>
                  </a:lnTo>
                  <a:lnTo>
                    <a:pt x="60248" y="247421"/>
                  </a:lnTo>
                  <a:close/>
                </a:path>
                <a:path w="114934" h="608329">
                  <a:moveTo>
                    <a:pt x="60807" y="228003"/>
                  </a:moveTo>
                  <a:lnTo>
                    <a:pt x="60439" y="227939"/>
                  </a:lnTo>
                  <a:lnTo>
                    <a:pt x="60794" y="228015"/>
                  </a:lnTo>
                  <a:close/>
                </a:path>
                <a:path w="114934" h="608329">
                  <a:moveTo>
                    <a:pt x="61556" y="224561"/>
                  </a:moveTo>
                  <a:lnTo>
                    <a:pt x="60426" y="225018"/>
                  </a:lnTo>
                  <a:lnTo>
                    <a:pt x="61048" y="224840"/>
                  </a:lnTo>
                  <a:lnTo>
                    <a:pt x="61366" y="224701"/>
                  </a:lnTo>
                  <a:lnTo>
                    <a:pt x="61556" y="224561"/>
                  </a:lnTo>
                  <a:close/>
                </a:path>
                <a:path w="114934" h="608329">
                  <a:moveTo>
                    <a:pt x="62915" y="220218"/>
                  </a:moveTo>
                  <a:lnTo>
                    <a:pt x="62674" y="220192"/>
                  </a:lnTo>
                  <a:lnTo>
                    <a:pt x="62395" y="220192"/>
                  </a:lnTo>
                  <a:lnTo>
                    <a:pt x="62153" y="220230"/>
                  </a:lnTo>
                  <a:lnTo>
                    <a:pt x="62344" y="220256"/>
                  </a:lnTo>
                  <a:lnTo>
                    <a:pt x="62915" y="220218"/>
                  </a:lnTo>
                  <a:close/>
                </a:path>
                <a:path w="114934" h="608329">
                  <a:moveTo>
                    <a:pt x="63474" y="199390"/>
                  </a:moveTo>
                  <a:lnTo>
                    <a:pt x="63233" y="199390"/>
                  </a:lnTo>
                  <a:lnTo>
                    <a:pt x="63474" y="199390"/>
                  </a:lnTo>
                  <a:close/>
                </a:path>
                <a:path w="114934" h="608329">
                  <a:moveTo>
                    <a:pt x="64071" y="245516"/>
                  </a:moveTo>
                  <a:lnTo>
                    <a:pt x="62484" y="244817"/>
                  </a:lnTo>
                  <a:lnTo>
                    <a:pt x="59651" y="243865"/>
                  </a:lnTo>
                  <a:lnTo>
                    <a:pt x="59309" y="243840"/>
                  </a:lnTo>
                  <a:lnTo>
                    <a:pt x="58051" y="243027"/>
                  </a:lnTo>
                  <a:lnTo>
                    <a:pt x="58407" y="243776"/>
                  </a:lnTo>
                  <a:lnTo>
                    <a:pt x="56464" y="243624"/>
                  </a:lnTo>
                  <a:lnTo>
                    <a:pt x="59690" y="244576"/>
                  </a:lnTo>
                  <a:lnTo>
                    <a:pt x="58293" y="244449"/>
                  </a:lnTo>
                  <a:lnTo>
                    <a:pt x="62141" y="245529"/>
                  </a:lnTo>
                  <a:lnTo>
                    <a:pt x="62484" y="245960"/>
                  </a:lnTo>
                  <a:lnTo>
                    <a:pt x="60947" y="245986"/>
                  </a:lnTo>
                  <a:lnTo>
                    <a:pt x="59690" y="245719"/>
                  </a:lnTo>
                  <a:lnTo>
                    <a:pt x="60540" y="245999"/>
                  </a:lnTo>
                  <a:lnTo>
                    <a:pt x="58839" y="246164"/>
                  </a:lnTo>
                  <a:lnTo>
                    <a:pt x="60960" y="246697"/>
                  </a:lnTo>
                  <a:lnTo>
                    <a:pt x="63690" y="246659"/>
                  </a:lnTo>
                  <a:lnTo>
                    <a:pt x="63881" y="246087"/>
                  </a:lnTo>
                  <a:lnTo>
                    <a:pt x="61798" y="245110"/>
                  </a:lnTo>
                  <a:lnTo>
                    <a:pt x="62572" y="245097"/>
                  </a:lnTo>
                  <a:lnTo>
                    <a:pt x="63449" y="245376"/>
                  </a:lnTo>
                  <a:lnTo>
                    <a:pt x="64071" y="245516"/>
                  </a:lnTo>
                  <a:close/>
                </a:path>
                <a:path w="114934" h="608329">
                  <a:moveTo>
                    <a:pt x="64935" y="172796"/>
                  </a:moveTo>
                  <a:lnTo>
                    <a:pt x="64312" y="172275"/>
                  </a:lnTo>
                  <a:lnTo>
                    <a:pt x="64503" y="172529"/>
                  </a:lnTo>
                  <a:lnTo>
                    <a:pt x="64935" y="172834"/>
                  </a:lnTo>
                  <a:close/>
                </a:path>
                <a:path w="114934" h="608329">
                  <a:moveTo>
                    <a:pt x="65024" y="153174"/>
                  </a:moveTo>
                  <a:lnTo>
                    <a:pt x="64693" y="153416"/>
                  </a:lnTo>
                  <a:lnTo>
                    <a:pt x="64490" y="153746"/>
                  </a:lnTo>
                  <a:lnTo>
                    <a:pt x="64439" y="154101"/>
                  </a:lnTo>
                  <a:lnTo>
                    <a:pt x="65024" y="153174"/>
                  </a:lnTo>
                  <a:close/>
                </a:path>
                <a:path w="114934" h="608329">
                  <a:moveTo>
                    <a:pt x="65227" y="166370"/>
                  </a:moveTo>
                  <a:lnTo>
                    <a:pt x="65036" y="166065"/>
                  </a:lnTo>
                  <a:lnTo>
                    <a:pt x="63982" y="166370"/>
                  </a:lnTo>
                  <a:lnTo>
                    <a:pt x="65227" y="166370"/>
                  </a:lnTo>
                  <a:close/>
                </a:path>
                <a:path w="114934" h="608329">
                  <a:moveTo>
                    <a:pt x="65989" y="197510"/>
                  </a:moveTo>
                  <a:lnTo>
                    <a:pt x="65316" y="196710"/>
                  </a:lnTo>
                  <a:lnTo>
                    <a:pt x="63601" y="196900"/>
                  </a:lnTo>
                  <a:lnTo>
                    <a:pt x="65989" y="197510"/>
                  </a:lnTo>
                  <a:close/>
                </a:path>
                <a:path w="114934" h="608329">
                  <a:moveTo>
                    <a:pt x="66395" y="198120"/>
                  </a:moveTo>
                  <a:lnTo>
                    <a:pt x="63055" y="198120"/>
                  </a:lnTo>
                  <a:lnTo>
                    <a:pt x="63449" y="199301"/>
                  </a:lnTo>
                  <a:lnTo>
                    <a:pt x="66395" y="198120"/>
                  </a:lnTo>
                  <a:close/>
                </a:path>
                <a:path w="114934" h="608329">
                  <a:moveTo>
                    <a:pt x="66522" y="203212"/>
                  </a:moveTo>
                  <a:lnTo>
                    <a:pt x="65938" y="204470"/>
                  </a:lnTo>
                  <a:lnTo>
                    <a:pt x="66522" y="203212"/>
                  </a:lnTo>
                  <a:close/>
                </a:path>
                <a:path w="114934" h="608329">
                  <a:moveTo>
                    <a:pt x="66535" y="179070"/>
                  </a:moveTo>
                  <a:lnTo>
                    <a:pt x="66078" y="178765"/>
                  </a:lnTo>
                  <a:lnTo>
                    <a:pt x="66167" y="179070"/>
                  </a:lnTo>
                  <a:lnTo>
                    <a:pt x="66535" y="179070"/>
                  </a:lnTo>
                  <a:close/>
                </a:path>
                <a:path w="114934" h="608329">
                  <a:moveTo>
                    <a:pt x="66916" y="223520"/>
                  </a:moveTo>
                  <a:lnTo>
                    <a:pt x="65671" y="222250"/>
                  </a:lnTo>
                  <a:lnTo>
                    <a:pt x="66243" y="223520"/>
                  </a:lnTo>
                  <a:lnTo>
                    <a:pt x="66916" y="223520"/>
                  </a:lnTo>
                  <a:close/>
                </a:path>
                <a:path w="114934" h="608329">
                  <a:moveTo>
                    <a:pt x="67183" y="149910"/>
                  </a:moveTo>
                  <a:lnTo>
                    <a:pt x="66954" y="149821"/>
                  </a:lnTo>
                  <a:lnTo>
                    <a:pt x="66776" y="149745"/>
                  </a:lnTo>
                  <a:lnTo>
                    <a:pt x="66446" y="149669"/>
                  </a:lnTo>
                  <a:lnTo>
                    <a:pt x="65074" y="150139"/>
                  </a:lnTo>
                  <a:lnTo>
                    <a:pt x="66128" y="150126"/>
                  </a:lnTo>
                  <a:lnTo>
                    <a:pt x="66763" y="150037"/>
                  </a:lnTo>
                  <a:lnTo>
                    <a:pt x="67183" y="149910"/>
                  </a:lnTo>
                  <a:close/>
                </a:path>
                <a:path w="114934" h="608329">
                  <a:moveTo>
                    <a:pt x="67995" y="187960"/>
                  </a:moveTo>
                  <a:lnTo>
                    <a:pt x="65900" y="187960"/>
                  </a:lnTo>
                  <a:lnTo>
                    <a:pt x="66382" y="189230"/>
                  </a:lnTo>
                  <a:lnTo>
                    <a:pt x="67995" y="187960"/>
                  </a:lnTo>
                  <a:close/>
                </a:path>
                <a:path w="114934" h="608329">
                  <a:moveTo>
                    <a:pt x="68059" y="243840"/>
                  </a:moveTo>
                  <a:lnTo>
                    <a:pt x="61417" y="241300"/>
                  </a:lnTo>
                  <a:lnTo>
                    <a:pt x="66141" y="241300"/>
                  </a:lnTo>
                  <a:lnTo>
                    <a:pt x="62738" y="240030"/>
                  </a:lnTo>
                  <a:lnTo>
                    <a:pt x="64477" y="240030"/>
                  </a:lnTo>
                  <a:lnTo>
                    <a:pt x="62547" y="238760"/>
                  </a:lnTo>
                  <a:lnTo>
                    <a:pt x="60960" y="238760"/>
                  </a:lnTo>
                  <a:lnTo>
                    <a:pt x="61137" y="240030"/>
                  </a:lnTo>
                  <a:lnTo>
                    <a:pt x="59410" y="240030"/>
                  </a:lnTo>
                  <a:lnTo>
                    <a:pt x="59588" y="241300"/>
                  </a:lnTo>
                  <a:lnTo>
                    <a:pt x="58534" y="241300"/>
                  </a:lnTo>
                  <a:lnTo>
                    <a:pt x="57442" y="240030"/>
                  </a:lnTo>
                  <a:lnTo>
                    <a:pt x="58280" y="241300"/>
                  </a:lnTo>
                  <a:lnTo>
                    <a:pt x="60058" y="242570"/>
                  </a:lnTo>
                  <a:lnTo>
                    <a:pt x="61493" y="242570"/>
                  </a:lnTo>
                  <a:lnTo>
                    <a:pt x="62064" y="243840"/>
                  </a:lnTo>
                  <a:lnTo>
                    <a:pt x="68059" y="243840"/>
                  </a:lnTo>
                  <a:close/>
                </a:path>
                <a:path w="114934" h="608329">
                  <a:moveTo>
                    <a:pt x="68402" y="188937"/>
                  </a:moveTo>
                  <a:lnTo>
                    <a:pt x="67995" y="188620"/>
                  </a:lnTo>
                  <a:lnTo>
                    <a:pt x="67360" y="188823"/>
                  </a:lnTo>
                  <a:lnTo>
                    <a:pt x="67449" y="189077"/>
                  </a:lnTo>
                  <a:lnTo>
                    <a:pt x="67818" y="189369"/>
                  </a:lnTo>
                  <a:lnTo>
                    <a:pt x="68059" y="189166"/>
                  </a:lnTo>
                  <a:lnTo>
                    <a:pt x="68402" y="188937"/>
                  </a:lnTo>
                  <a:close/>
                </a:path>
                <a:path w="114934" h="608329">
                  <a:moveTo>
                    <a:pt x="69100" y="241300"/>
                  </a:moveTo>
                  <a:lnTo>
                    <a:pt x="66459" y="240372"/>
                  </a:lnTo>
                  <a:lnTo>
                    <a:pt x="66865" y="241300"/>
                  </a:lnTo>
                  <a:lnTo>
                    <a:pt x="69100" y="241300"/>
                  </a:lnTo>
                  <a:close/>
                </a:path>
                <a:path w="114934" h="608329">
                  <a:moveTo>
                    <a:pt x="69113" y="190106"/>
                  </a:moveTo>
                  <a:lnTo>
                    <a:pt x="68618" y="189852"/>
                  </a:lnTo>
                  <a:lnTo>
                    <a:pt x="68122" y="189598"/>
                  </a:lnTo>
                  <a:lnTo>
                    <a:pt x="67818" y="189369"/>
                  </a:lnTo>
                  <a:lnTo>
                    <a:pt x="67564" y="189623"/>
                  </a:lnTo>
                  <a:lnTo>
                    <a:pt x="67449" y="189839"/>
                  </a:lnTo>
                  <a:lnTo>
                    <a:pt x="69113" y="190106"/>
                  </a:lnTo>
                  <a:close/>
                </a:path>
                <a:path w="114934" h="608329">
                  <a:moveTo>
                    <a:pt x="70319" y="234950"/>
                  </a:moveTo>
                  <a:lnTo>
                    <a:pt x="68249" y="233680"/>
                  </a:lnTo>
                  <a:lnTo>
                    <a:pt x="68922" y="234950"/>
                  </a:lnTo>
                  <a:lnTo>
                    <a:pt x="70319" y="234950"/>
                  </a:lnTo>
                  <a:close/>
                </a:path>
                <a:path w="114934" h="608329">
                  <a:moveTo>
                    <a:pt x="70497" y="237490"/>
                  </a:moveTo>
                  <a:lnTo>
                    <a:pt x="69291" y="236220"/>
                  </a:lnTo>
                  <a:lnTo>
                    <a:pt x="67348" y="237490"/>
                  </a:lnTo>
                  <a:lnTo>
                    <a:pt x="70497" y="237490"/>
                  </a:lnTo>
                  <a:close/>
                </a:path>
                <a:path w="114934" h="608329">
                  <a:moveTo>
                    <a:pt x="70624" y="230454"/>
                  </a:moveTo>
                  <a:lnTo>
                    <a:pt x="69342" y="229870"/>
                  </a:lnTo>
                  <a:lnTo>
                    <a:pt x="69024" y="230022"/>
                  </a:lnTo>
                  <a:lnTo>
                    <a:pt x="70624" y="230454"/>
                  </a:lnTo>
                  <a:close/>
                </a:path>
                <a:path w="114934" h="608329">
                  <a:moveTo>
                    <a:pt x="71793" y="232981"/>
                  </a:moveTo>
                  <a:lnTo>
                    <a:pt x="70764" y="233997"/>
                  </a:lnTo>
                  <a:lnTo>
                    <a:pt x="71297" y="233997"/>
                  </a:lnTo>
                  <a:lnTo>
                    <a:pt x="71793" y="232981"/>
                  </a:lnTo>
                  <a:close/>
                </a:path>
                <a:path w="114934" h="608329">
                  <a:moveTo>
                    <a:pt x="73113" y="231140"/>
                  </a:moveTo>
                  <a:lnTo>
                    <a:pt x="70624" y="230454"/>
                  </a:lnTo>
                  <a:lnTo>
                    <a:pt x="72097" y="231140"/>
                  </a:lnTo>
                  <a:lnTo>
                    <a:pt x="73113" y="231140"/>
                  </a:lnTo>
                  <a:close/>
                </a:path>
                <a:path w="114934" h="608329">
                  <a:moveTo>
                    <a:pt x="73507" y="234111"/>
                  </a:moveTo>
                  <a:lnTo>
                    <a:pt x="73456" y="233959"/>
                  </a:lnTo>
                  <a:lnTo>
                    <a:pt x="71297" y="233997"/>
                  </a:lnTo>
                  <a:lnTo>
                    <a:pt x="71094" y="234416"/>
                  </a:lnTo>
                  <a:lnTo>
                    <a:pt x="73507" y="234111"/>
                  </a:lnTo>
                  <a:close/>
                </a:path>
                <a:path w="114934" h="608329">
                  <a:moveTo>
                    <a:pt x="75069" y="211353"/>
                  </a:moveTo>
                  <a:lnTo>
                    <a:pt x="74637" y="211518"/>
                  </a:lnTo>
                  <a:lnTo>
                    <a:pt x="74866" y="211480"/>
                  </a:lnTo>
                  <a:lnTo>
                    <a:pt x="75006" y="211429"/>
                  </a:lnTo>
                  <a:close/>
                </a:path>
                <a:path w="114934" h="608329">
                  <a:moveTo>
                    <a:pt x="75793" y="228650"/>
                  </a:moveTo>
                  <a:lnTo>
                    <a:pt x="72898" y="228117"/>
                  </a:lnTo>
                  <a:lnTo>
                    <a:pt x="71640" y="227850"/>
                  </a:lnTo>
                  <a:lnTo>
                    <a:pt x="72821" y="228142"/>
                  </a:lnTo>
                  <a:lnTo>
                    <a:pt x="73367" y="228358"/>
                  </a:lnTo>
                  <a:lnTo>
                    <a:pt x="73571" y="228536"/>
                  </a:lnTo>
                  <a:lnTo>
                    <a:pt x="74117" y="228625"/>
                  </a:lnTo>
                  <a:lnTo>
                    <a:pt x="74790" y="228714"/>
                  </a:lnTo>
                  <a:lnTo>
                    <a:pt x="75641" y="228790"/>
                  </a:lnTo>
                  <a:lnTo>
                    <a:pt x="75793" y="228650"/>
                  </a:lnTo>
                  <a:close/>
                </a:path>
                <a:path w="114934" h="608329">
                  <a:moveTo>
                    <a:pt x="76250" y="210934"/>
                  </a:moveTo>
                  <a:lnTo>
                    <a:pt x="75133" y="210718"/>
                  </a:lnTo>
                  <a:lnTo>
                    <a:pt x="75374" y="211112"/>
                  </a:lnTo>
                  <a:lnTo>
                    <a:pt x="75069" y="211353"/>
                  </a:lnTo>
                  <a:lnTo>
                    <a:pt x="76250" y="210934"/>
                  </a:lnTo>
                  <a:close/>
                </a:path>
                <a:path w="114934" h="608329">
                  <a:moveTo>
                    <a:pt x="77241" y="233629"/>
                  </a:moveTo>
                  <a:lnTo>
                    <a:pt x="73507" y="234111"/>
                  </a:lnTo>
                  <a:lnTo>
                    <a:pt x="73647" y="234518"/>
                  </a:lnTo>
                  <a:lnTo>
                    <a:pt x="77241" y="233629"/>
                  </a:lnTo>
                  <a:close/>
                </a:path>
                <a:path w="114934" h="608329">
                  <a:moveTo>
                    <a:pt x="77330" y="215900"/>
                  </a:moveTo>
                  <a:lnTo>
                    <a:pt x="77177" y="215811"/>
                  </a:lnTo>
                  <a:lnTo>
                    <a:pt x="77330" y="215900"/>
                  </a:lnTo>
                  <a:close/>
                </a:path>
                <a:path w="114934" h="608329">
                  <a:moveTo>
                    <a:pt x="78257" y="76200"/>
                  </a:moveTo>
                  <a:lnTo>
                    <a:pt x="75031" y="74930"/>
                  </a:lnTo>
                  <a:lnTo>
                    <a:pt x="77838" y="76200"/>
                  </a:lnTo>
                  <a:lnTo>
                    <a:pt x="78257" y="76200"/>
                  </a:lnTo>
                  <a:close/>
                </a:path>
                <a:path w="114934" h="608329">
                  <a:moveTo>
                    <a:pt x="78841" y="216319"/>
                  </a:moveTo>
                  <a:lnTo>
                    <a:pt x="78460" y="216255"/>
                  </a:lnTo>
                  <a:lnTo>
                    <a:pt x="78117" y="216217"/>
                  </a:lnTo>
                  <a:lnTo>
                    <a:pt x="77774" y="216204"/>
                  </a:lnTo>
                  <a:lnTo>
                    <a:pt x="78219" y="216268"/>
                  </a:lnTo>
                  <a:lnTo>
                    <a:pt x="78600" y="216306"/>
                  </a:lnTo>
                  <a:lnTo>
                    <a:pt x="78841" y="216319"/>
                  </a:lnTo>
                  <a:close/>
                </a:path>
                <a:path w="114934" h="608329">
                  <a:moveTo>
                    <a:pt x="80073" y="76911"/>
                  </a:moveTo>
                  <a:lnTo>
                    <a:pt x="79717" y="76200"/>
                  </a:lnTo>
                  <a:lnTo>
                    <a:pt x="79946" y="76200"/>
                  </a:lnTo>
                  <a:lnTo>
                    <a:pt x="78409" y="74930"/>
                  </a:lnTo>
                  <a:lnTo>
                    <a:pt x="79184" y="76200"/>
                  </a:lnTo>
                  <a:lnTo>
                    <a:pt x="78257" y="76200"/>
                  </a:lnTo>
                  <a:lnTo>
                    <a:pt x="80073" y="76911"/>
                  </a:lnTo>
                  <a:close/>
                </a:path>
                <a:path w="114934" h="608329">
                  <a:moveTo>
                    <a:pt x="80225" y="69672"/>
                  </a:moveTo>
                  <a:lnTo>
                    <a:pt x="79616" y="69418"/>
                  </a:lnTo>
                  <a:lnTo>
                    <a:pt x="79502" y="69557"/>
                  </a:lnTo>
                  <a:lnTo>
                    <a:pt x="80225" y="69672"/>
                  </a:lnTo>
                  <a:close/>
                </a:path>
                <a:path w="114934" h="608329">
                  <a:moveTo>
                    <a:pt x="80810" y="204343"/>
                  </a:moveTo>
                  <a:lnTo>
                    <a:pt x="80518" y="203796"/>
                  </a:lnTo>
                  <a:lnTo>
                    <a:pt x="79806" y="204165"/>
                  </a:lnTo>
                  <a:lnTo>
                    <a:pt x="80810" y="204343"/>
                  </a:lnTo>
                  <a:close/>
                </a:path>
                <a:path w="114934" h="608329">
                  <a:moveTo>
                    <a:pt x="81622" y="196850"/>
                  </a:moveTo>
                  <a:lnTo>
                    <a:pt x="81292" y="195961"/>
                  </a:lnTo>
                  <a:lnTo>
                    <a:pt x="80137" y="196164"/>
                  </a:lnTo>
                  <a:lnTo>
                    <a:pt x="81622" y="196850"/>
                  </a:lnTo>
                  <a:close/>
                </a:path>
                <a:path w="114934" h="608329">
                  <a:moveTo>
                    <a:pt x="82016" y="85090"/>
                  </a:moveTo>
                  <a:lnTo>
                    <a:pt x="81965" y="84848"/>
                  </a:lnTo>
                  <a:lnTo>
                    <a:pt x="79984" y="83820"/>
                  </a:lnTo>
                  <a:lnTo>
                    <a:pt x="80645" y="85090"/>
                  </a:lnTo>
                  <a:lnTo>
                    <a:pt x="82016" y="85090"/>
                  </a:lnTo>
                  <a:close/>
                </a:path>
                <a:path w="114934" h="608329">
                  <a:moveTo>
                    <a:pt x="84861" y="175526"/>
                  </a:moveTo>
                  <a:lnTo>
                    <a:pt x="84569" y="175590"/>
                  </a:lnTo>
                  <a:lnTo>
                    <a:pt x="84416" y="175742"/>
                  </a:lnTo>
                  <a:lnTo>
                    <a:pt x="84861" y="175526"/>
                  </a:lnTo>
                  <a:close/>
                </a:path>
                <a:path w="114934" h="608329">
                  <a:moveTo>
                    <a:pt x="84963" y="197104"/>
                  </a:moveTo>
                  <a:lnTo>
                    <a:pt x="84137" y="196151"/>
                  </a:lnTo>
                  <a:lnTo>
                    <a:pt x="84620" y="196837"/>
                  </a:lnTo>
                  <a:lnTo>
                    <a:pt x="84963" y="197104"/>
                  </a:lnTo>
                  <a:close/>
                </a:path>
                <a:path w="114934" h="608329">
                  <a:moveTo>
                    <a:pt x="85090" y="186956"/>
                  </a:moveTo>
                  <a:lnTo>
                    <a:pt x="84836" y="186855"/>
                  </a:lnTo>
                  <a:lnTo>
                    <a:pt x="84709" y="186918"/>
                  </a:lnTo>
                  <a:lnTo>
                    <a:pt x="84569" y="187045"/>
                  </a:lnTo>
                  <a:lnTo>
                    <a:pt x="84899" y="187007"/>
                  </a:lnTo>
                  <a:lnTo>
                    <a:pt x="85090" y="186956"/>
                  </a:lnTo>
                  <a:close/>
                </a:path>
                <a:path w="114934" h="608329">
                  <a:moveTo>
                    <a:pt x="87376" y="147383"/>
                  </a:moveTo>
                  <a:lnTo>
                    <a:pt x="87033" y="147320"/>
                  </a:lnTo>
                  <a:lnTo>
                    <a:pt x="86271" y="148056"/>
                  </a:lnTo>
                  <a:lnTo>
                    <a:pt x="86423" y="148082"/>
                  </a:lnTo>
                  <a:lnTo>
                    <a:pt x="87376" y="147383"/>
                  </a:lnTo>
                  <a:close/>
                </a:path>
                <a:path w="114934" h="608329">
                  <a:moveTo>
                    <a:pt x="87795" y="139700"/>
                  </a:moveTo>
                  <a:lnTo>
                    <a:pt x="85217" y="138430"/>
                  </a:lnTo>
                  <a:lnTo>
                    <a:pt x="86004" y="139700"/>
                  </a:lnTo>
                  <a:lnTo>
                    <a:pt x="87795" y="139700"/>
                  </a:lnTo>
                  <a:close/>
                </a:path>
                <a:path w="114934" h="608329">
                  <a:moveTo>
                    <a:pt x="87960" y="157962"/>
                  </a:moveTo>
                  <a:lnTo>
                    <a:pt x="87617" y="157683"/>
                  </a:lnTo>
                  <a:lnTo>
                    <a:pt x="87249" y="157695"/>
                  </a:lnTo>
                  <a:lnTo>
                    <a:pt x="87642" y="157835"/>
                  </a:lnTo>
                  <a:lnTo>
                    <a:pt x="87782" y="157962"/>
                  </a:lnTo>
                  <a:lnTo>
                    <a:pt x="87553" y="157949"/>
                  </a:lnTo>
                  <a:lnTo>
                    <a:pt x="87312" y="158064"/>
                  </a:lnTo>
                  <a:lnTo>
                    <a:pt x="87807" y="157962"/>
                  </a:lnTo>
                  <a:lnTo>
                    <a:pt x="87960" y="157962"/>
                  </a:lnTo>
                  <a:close/>
                </a:path>
                <a:path w="114934" h="608329">
                  <a:moveTo>
                    <a:pt x="88315" y="151777"/>
                  </a:moveTo>
                  <a:lnTo>
                    <a:pt x="88087" y="151777"/>
                  </a:lnTo>
                  <a:lnTo>
                    <a:pt x="87706" y="151790"/>
                  </a:lnTo>
                  <a:lnTo>
                    <a:pt x="87795" y="151955"/>
                  </a:lnTo>
                  <a:lnTo>
                    <a:pt x="88315" y="151777"/>
                  </a:lnTo>
                  <a:close/>
                </a:path>
                <a:path w="114934" h="608329">
                  <a:moveTo>
                    <a:pt x="89687" y="7416"/>
                  </a:moveTo>
                  <a:lnTo>
                    <a:pt x="89408" y="7340"/>
                  </a:lnTo>
                  <a:lnTo>
                    <a:pt x="89192" y="7289"/>
                  </a:lnTo>
                  <a:lnTo>
                    <a:pt x="89382" y="7378"/>
                  </a:lnTo>
                  <a:lnTo>
                    <a:pt x="89509" y="7391"/>
                  </a:lnTo>
                  <a:lnTo>
                    <a:pt x="89687" y="7416"/>
                  </a:lnTo>
                  <a:close/>
                </a:path>
                <a:path w="114934" h="608329">
                  <a:moveTo>
                    <a:pt x="89890" y="36830"/>
                  </a:moveTo>
                  <a:lnTo>
                    <a:pt x="85979" y="35560"/>
                  </a:lnTo>
                  <a:lnTo>
                    <a:pt x="85369" y="36830"/>
                  </a:lnTo>
                  <a:lnTo>
                    <a:pt x="83743" y="36830"/>
                  </a:lnTo>
                  <a:lnTo>
                    <a:pt x="87274" y="37655"/>
                  </a:lnTo>
                  <a:lnTo>
                    <a:pt x="87515" y="36830"/>
                  </a:lnTo>
                  <a:lnTo>
                    <a:pt x="89890" y="36830"/>
                  </a:lnTo>
                  <a:close/>
                </a:path>
                <a:path w="114934" h="608329">
                  <a:moveTo>
                    <a:pt x="90004" y="182880"/>
                  </a:moveTo>
                  <a:lnTo>
                    <a:pt x="89535" y="182880"/>
                  </a:lnTo>
                  <a:lnTo>
                    <a:pt x="89966" y="183476"/>
                  </a:lnTo>
                  <a:lnTo>
                    <a:pt x="90004" y="182880"/>
                  </a:lnTo>
                  <a:close/>
                </a:path>
                <a:path w="114934" h="608329">
                  <a:moveTo>
                    <a:pt x="90309" y="18554"/>
                  </a:moveTo>
                  <a:lnTo>
                    <a:pt x="87198" y="17780"/>
                  </a:lnTo>
                  <a:lnTo>
                    <a:pt x="89890" y="18770"/>
                  </a:lnTo>
                  <a:lnTo>
                    <a:pt x="90309" y="18554"/>
                  </a:lnTo>
                  <a:close/>
                </a:path>
                <a:path w="114934" h="608329">
                  <a:moveTo>
                    <a:pt x="90436" y="184150"/>
                  </a:moveTo>
                  <a:lnTo>
                    <a:pt x="89966" y="183476"/>
                  </a:lnTo>
                  <a:lnTo>
                    <a:pt x="89903" y="184150"/>
                  </a:lnTo>
                  <a:lnTo>
                    <a:pt x="90436" y="184150"/>
                  </a:lnTo>
                  <a:close/>
                </a:path>
                <a:path w="114934" h="608329">
                  <a:moveTo>
                    <a:pt x="90436" y="164769"/>
                  </a:moveTo>
                  <a:lnTo>
                    <a:pt x="89928" y="164719"/>
                  </a:lnTo>
                  <a:lnTo>
                    <a:pt x="89522" y="164719"/>
                  </a:lnTo>
                  <a:lnTo>
                    <a:pt x="89141" y="164731"/>
                  </a:lnTo>
                  <a:lnTo>
                    <a:pt x="89433" y="164769"/>
                  </a:lnTo>
                  <a:lnTo>
                    <a:pt x="89814" y="164795"/>
                  </a:lnTo>
                  <a:lnTo>
                    <a:pt x="90436" y="164769"/>
                  </a:lnTo>
                  <a:close/>
                </a:path>
                <a:path w="114934" h="608329">
                  <a:moveTo>
                    <a:pt x="90474" y="17780"/>
                  </a:moveTo>
                  <a:lnTo>
                    <a:pt x="89827" y="16510"/>
                  </a:lnTo>
                  <a:lnTo>
                    <a:pt x="89319" y="16510"/>
                  </a:lnTo>
                  <a:lnTo>
                    <a:pt x="89090" y="17780"/>
                  </a:lnTo>
                  <a:lnTo>
                    <a:pt x="90474" y="17780"/>
                  </a:lnTo>
                  <a:close/>
                </a:path>
                <a:path w="114934" h="608329">
                  <a:moveTo>
                    <a:pt x="91605" y="154000"/>
                  </a:moveTo>
                  <a:lnTo>
                    <a:pt x="90703" y="153301"/>
                  </a:lnTo>
                  <a:lnTo>
                    <a:pt x="87426" y="152933"/>
                  </a:lnTo>
                  <a:lnTo>
                    <a:pt x="87960" y="153339"/>
                  </a:lnTo>
                  <a:lnTo>
                    <a:pt x="91605" y="154000"/>
                  </a:lnTo>
                  <a:close/>
                </a:path>
                <a:path w="114934" h="608329">
                  <a:moveTo>
                    <a:pt x="91846" y="172720"/>
                  </a:moveTo>
                  <a:lnTo>
                    <a:pt x="90055" y="171450"/>
                  </a:lnTo>
                  <a:lnTo>
                    <a:pt x="88125" y="171450"/>
                  </a:lnTo>
                  <a:lnTo>
                    <a:pt x="85839" y="170180"/>
                  </a:lnTo>
                  <a:lnTo>
                    <a:pt x="87299" y="172720"/>
                  </a:lnTo>
                  <a:lnTo>
                    <a:pt x="91846" y="172720"/>
                  </a:lnTo>
                  <a:close/>
                </a:path>
                <a:path w="114934" h="608329">
                  <a:moveTo>
                    <a:pt x="92773" y="180340"/>
                  </a:moveTo>
                  <a:lnTo>
                    <a:pt x="88277" y="180340"/>
                  </a:lnTo>
                  <a:lnTo>
                    <a:pt x="88633" y="181610"/>
                  </a:lnTo>
                  <a:lnTo>
                    <a:pt x="89649" y="181610"/>
                  </a:lnTo>
                  <a:lnTo>
                    <a:pt x="92773" y="180340"/>
                  </a:lnTo>
                  <a:close/>
                </a:path>
                <a:path w="114934" h="608329">
                  <a:moveTo>
                    <a:pt x="93218" y="133756"/>
                  </a:moveTo>
                  <a:lnTo>
                    <a:pt x="91668" y="133172"/>
                  </a:lnTo>
                  <a:lnTo>
                    <a:pt x="91376" y="133553"/>
                  </a:lnTo>
                  <a:lnTo>
                    <a:pt x="90030" y="133769"/>
                  </a:lnTo>
                  <a:lnTo>
                    <a:pt x="90424" y="134048"/>
                  </a:lnTo>
                  <a:lnTo>
                    <a:pt x="92075" y="134112"/>
                  </a:lnTo>
                  <a:lnTo>
                    <a:pt x="93218" y="133756"/>
                  </a:lnTo>
                  <a:close/>
                </a:path>
                <a:path w="114934" h="608329">
                  <a:moveTo>
                    <a:pt x="94386" y="3810"/>
                  </a:moveTo>
                  <a:lnTo>
                    <a:pt x="90093" y="3810"/>
                  </a:lnTo>
                  <a:lnTo>
                    <a:pt x="92151" y="5080"/>
                  </a:lnTo>
                  <a:lnTo>
                    <a:pt x="94386" y="3810"/>
                  </a:lnTo>
                  <a:close/>
                </a:path>
                <a:path w="114934" h="608329">
                  <a:moveTo>
                    <a:pt x="95072" y="118351"/>
                  </a:moveTo>
                  <a:lnTo>
                    <a:pt x="94843" y="118237"/>
                  </a:lnTo>
                  <a:lnTo>
                    <a:pt x="94869" y="118364"/>
                  </a:lnTo>
                  <a:lnTo>
                    <a:pt x="95072" y="118351"/>
                  </a:lnTo>
                  <a:close/>
                </a:path>
                <a:path w="114934" h="608329">
                  <a:moveTo>
                    <a:pt x="97586" y="118084"/>
                  </a:moveTo>
                  <a:lnTo>
                    <a:pt x="95072" y="118351"/>
                  </a:lnTo>
                  <a:lnTo>
                    <a:pt x="95758" y="118694"/>
                  </a:lnTo>
                  <a:lnTo>
                    <a:pt x="97586" y="118084"/>
                  </a:lnTo>
                  <a:close/>
                </a:path>
                <a:path w="114934" h="608329">
                  <a:moveTo>
                    <a:pt x="100495" y="103759"/>
                  </a:moveTo>
                  <a:lnTo>
                    <a:pt x="99860" y="102870"/>
                  </a:lnTo>
                  <a:lnTo>
                    <a:pt x="99593" y="102870"/>
                  </a:lnTo>
                  <a:lnTo>
                    <a:pt x="100495" y="103759"/>
                  </a:lnTo>
                  <a:close/>
                </a:path>
                <a:path w="114934" h="608329">
                  <a:moveTo>
                    <a:pt x="100863" y="104140"/>
                  </a:moveTo>
                  <a:lnTo>
                    <a:pt x="100495" y="103759"/>
                  </a:lnTo>
                  <a:lnTo>
                    <a:pt x="100749" y="104140"/>
                  </a:lnTo>
                  <a:close/>
                </a:path>
                <a:path w="114934" h="608329">
                  <a:moveTo>
                    <a:pt x="105600" y="48742"/>
                  </a:moveTo>
                  <a:lnTo>
                    <a:pt x="105321" y="48907"/>
                  </a:lnTo>
                  <a:lnTo>
                    <a:pt x="105410" y="49530"/>
                  </a:lnTo>
                  <a:lnTo>
                    <a:pt x="105600" y="48742"/>
                  </a:lnTo>
                  <a:close/>
                </a:path>
                <a:path w="114934" h="608329">
                  <a:moveTo>
                    <a:pt x="105841" y="79311"/>
                  </a:moveTo>
                  <a:lnTo>
                    <a:pt x="105041" y="78447"/>
                  </a:lnTo>
                  <a:lnTo>
                    <a:pt x="104800" y="78752"/>
                  </a:lnTo>
                  <a:lnTo>
                    <a:pt x="105841" y="79311"/>
                  </a:lnTo>
                  <a:close/>
                </a:path>
                <a:path w="114934" h="608329">
                  <a:moveTo>
                    <a:pt x="106299" y="42862"/>
                  </a:moveTo>
                  <a:lnTo>
                    <a:pt x="106108" y="42722"/>
                  </a:lnTo>
                  <a:lnTo>
                    <a:pt x="105829" y="42672"/>
                  </a:lnTo>
                  <a:lnTo>
                    <a:pt x="105600" y="42697"/>
                  </a:lnTo>
                  <a:lnTo>
                    <a:pt x="105410" y="42722"/>
                  </a:lnTo>
                  <a:lnTo>
                    <a:pt x="105702" y="42811"/>
                  </a:lnTo>
                  <a:lnTo>
                    <a:pt x="106006" y="42900"/>
                  </a:lnTo>
                  <a:lnTo>
                    <a:pt x="106299" y="42976"/>
                  </a:lnTo>
                  <a:close/>
                </a:path>
                <a:path w="114934" h="608329">
                  <a:moveTo>
                    <a:pt x="106603" y="35763"/>
                  </a:moveTo>
                  <a:lnTo>
                    <a:pt x="106527" y="35560"/>
                  </a:lnTo>
                  <a:lnTo>
                    <a:pt x="106400" y="35560"/>
                  </a:lnTo>
                  <a:lnTo>
                    <a:pt x="106603" y="35763"/>
                  </a:lnTo>
                  <a:close/>
                </a:path>
                <a:path w="114934" h="608329">
                  <a:moveTo>
                    <a:pt x="106705" y="1600"/>
                  </a:moveTo>
                  <a:lnTo>
                    <a:pt x="104940" y="1155"/>
                  </a:lnTo>
                  <a:lnTo>
                    <a:pt x="105079" y="1308"/>
                  </a:lnTo>
                  <a:lnTo>
                    <a:pt x="105625" y="1397"/>
                  </a:lnTo>
                  <a:lnTo>
                    <a:pt x="106172" y="1498"/>
                  </a:lnTo>
                  <a:lnTo>
                    <a:pt x="106705" y="1600"/>
                  </a:lnTo>
                  <a:close/>
                </a:path>
                <a:path w="114934" h="608329">
                  <a:moveTo>
                    <a:pt x="107670" y="36830"/>
                  </a:moveTo>
                  <a:lnTo>
                    <a:pt x="106603" y="35763"/>
                  </a:lnTo>
                  <a:lnTo>
                    <a:pt x="107022" y="36830"/>
                  </a:lnTo>
                  <a:lnTo>
                    <a:pt x="107670" y="36830"/>
                  </a:lnTo>
                  <a:close/>
                </a:path>
                <a:path w="114934" h="608329">
                  <a:moveTo>
                    <a:pt x="114427" y="12700"/>
                  </a:moveTo>
                  <a:lnTo>
                    <a:pt x="109728" y="10160"/>
                  </a:lnTo>
                  <a:lnTo>
                    <a:pt x="107581" y="8890"/>
                  </a:lnTo>
                  <a:lnTo>
                    <a:pt x="108089" y="8890"/>
                  </a:lnTo>
                  <a:lnTo>
                    <a:pt x="106667" y="7620"/>
                  </a:lnTo>
                  <a:lnTo>
                    <a:pt x="109689" y="7620"/>
                  </a:lnTo>
                  <a:lnTo>
                    <a:pt x="107137" y="5080"/>
                  </a:lnTo>
                  <a:lnTo>
                    <a:pt x="108496" y="3810"/>
                  </a:lnTo>
                  <a:lnTo>
                    <a:pt x="113588" y="6350"/>
                  </a:lnTo>
                  <a:lnTo>
                    <a:pt x="114185" y="5080"/>
                  </a:lnTo>
                  <a:lnTo>
                    <a:pt x="113665" y="3810"/>
                  </a:lnTo>
                  <a:lnTo>
                    <a:pt x="109740" y="2540"/>
                  </a:lnTo>
                  <a:lnTo>
                    <a:pt x="105079" y="2540"/>
                  </a:lnTo>
                  <a:lnTo>
                    <a:pt x="100253" y="1270"/>
                  </a:lnTo>
                  <a:lnTo>
                    <a:pt x="95427" y="0"/>
                  </a:lnTo>
                  <a:lnTo>
                    <a:pt x="94602" y="292"/>
                  </a:lnTo>
                  <a:lnTo>
                    <a:pt x="94602" y="2540"/>
                  </a:lnTo>
                  <a:lnTo>
                    <a:pt x="92214" y="2540"/>
                  </a:lnTo>
                  <a:lnTo>
                    <a:pt x="92214" y="1447"/>
                  </a:lnTo>
                  <a:lnTo>
                    <a:pt x="94602" y="2540"/>
                  </a:lnTo>
                  <a:lnTo>
                    <a:pt x="94602" y="292"/>
                  </a:lnTo>
                  <a:lnTo>
                    <a:pt x="91833" y="1270"/>
                  </a:lnTo>
                  <a:lnTo>
                    <a:pt x="89941" y="1270"/>
                  </a:lnTo>
                  <a:lnTo>
                    <a:pt x="91833" y="2540"/>
                  </a:lnTo>
                  <a:lnTo>
                    <a:pt x="90474" y="2540"/>
                  </a:lnTo>
                  <a:lnTo>
                    <a:pt x="94907" y="3810"/>
                  </a:lnTo>
                  <a:lnTo>
                    <a:pt x="94386" y="3810"/>
                  </a:lnTo>
                  <a:lnTo>
                    <a:pt x="95669" y="5080"/>
                  </a:lnTo>
                  <a:lnTo>
                    <a:pt x="92290" y="5080"/>
                  </a:lnTo>
                  <a:lnTo>
                    <a:pt x="91300" y="6350"/>
                  </a:lnTo>
                  <a:lnTo>
                    <a:pt x="93814" y="7620"/>
                  </a:lnTo>
                  <a:lnTo>
                    <a:pt x="91033" y="7620"/>
                  </a:lnTo>
                  <a:lnTo>
                    <a:pt x="94246" y="8890"/>
                  </a:lnTo>
                  <a:lnTo>
                    <a:pt x="89700" y="7620"/>
                  </a:lnTo>
                  <a:lnTo>
                    <a:pt x="90754" y="8890"/>
                  </a:lnTo>
                  <a:lnTo>
                    <a:pt x="93027" y="10109"/>
                  </a:lnTo>
                  <a:lnTo>
                    <a:pt x="87922" y="8890"/>
                  </a:lnTo>
                  <a:lnTo>
                    <a:pt x="92633" y="11430"/>
                  </a:lnTo>
                  <a:lnTo>
                    <a:pt x="86829" y="10160"/>
                  </a:lnTo>
                  <a:lnTo>
                    <a:pt x="91617" y="11430"/>
                  </a:lnTo>
                  <a:lnTo>
                    <a:pt x="90297" y="12001"/>
                  </a:lnTo>
                  <a:lnTo>
                    <a:pt x="90297" y="13970"/>
                  </a:lnTo>
                  <a:lnTo>
                    <a:pt x="90271" y="14249"/>
                  </a:lnTo>
                  <a:lnTo>
                    <a:pt x="90017" y="13970"/>
                  </a:lnTo>
                  <a:lnTo>
                    <a:pt x="90297" y="13970"/>
                  </a:lnTo>
                  <a:lnTo>
                    <a:pt x="90297" y="12001"/>
                  </a:lnTo>
                  <a:lnTo>
                    <a:pt x="88633" y="12700"/>
                  </a:lnTo>
                  <a:lnTo>
                    <a:pt x="90182" y="14249"/>
                  </a:lnTo>
                  <a:lnTo>
                    <a:pt x="89776" y="15240"/>
                  </a:lnTo>
                  <a:lnTo>
                    <a:pt x="91173" y="15240"/>
                  </a:lnTo>
                  <a:lnTo>
                    <a:pt x="91325" y="15240"/>
                  </a:lnTo>
                  <a:lnTo>
                    <a:pt x="92100" y="16510"/>
                  </a:lnTo>
                  <a:lnTo>
                    <a:pt x="94500" y="17780"/>
                  </a:lnTo>
                  <a:lnTo>
                    <a:pt x="91859" y="17780"/>
                  </a:lnTo>
                  <a:lnTo>
                    <a:pt x="90309" y="18554"/>
                  </a:lnTo>
                  <a:lnTo>
                    <a:pt x="92252" y="19050"/>
                  </a:lnTo>
                  <a:lnTo>
                    <a:pt x="90601" y="19050"/>
                  </a:lnTo>
                  <a:lnTo>
                    <a:pt x="89890" y="18770"/>
                  </a:lnTo>
                  <a:lnTo>
                    <a:pt x="89357" y="19050"/>
                  </a:lnTo>
                  <a:lnTo>
                    <a:pt x="87985" y="19050"/>
                  </a:lnTo>
                  <a:lnTo>
                    <a:pt x="91008" y="20320"/>
                  </a:lnTo>
                  <a:lnTo>
                    <a:pt x="88379" y="20320"/>
                  </a:lnTo>
                  <a:lnTo>
                    <a:pt x="86233" y="19050"/>
                  </a:lnTo>
                  <a:lnTo>
                    <a:pt x="87617" y="20320"/>
                  </a:lnTo>
                  <a:lnTo>
                    <a:pt x="87998" y="20320"/>
                  </a:lnTo>
                  <a:lnTo>
                    <a:pt x="90157" y="21590"/>
                  </a:lnTo>
                  <a:lnTo>
                    <a:pt x="91059" y="22860"/>
                  </a:lnTo>
                  <a:lnTo>
                    <a:pt x="87261" y="21590"/>
                  </a:lnTo>
                  <a:lnTo>
                    <a:pt x="85242" y="21590"/>
                  </a:lnTo>
                  <a:lnTo>
                    <a:pt x="86131" y="22860"/>
                  </a:lnTo>
                  <a:lnTo>
                    <a:pt x="89560" y="24130"/>
                  </a:lnTo>
                  <a:lnTo>
                    <a:pt x="87680" y="24130"/>
                  </a:lnTo>
                  <a:lnTo>
                    <a:pt x="90589" y="25400"/>
                  </a:lnTo>
                  <a:lnTo>
                    <a:pt x="87464" y="25400"/>
                  </a:lnTo>
                  <a:lnTo>
                    <a:pt x="89382" y="26733"/>
                  </a:lnTo>
                  <a:lnTo>
                    <a:pt x="88049" y="26581"/>
                  </a:lnTo>
                  <a:lnTo>
                    <a:pt x="87464" y="25539"/>
                  </a:lnTo>
                  <a:lnTo>
                    <a:pt x="87477" y="26682"/>
                  </a:lnTo>
                  <a:lnTo>
                    <a:pt x="88328" y="26670"/>
                  </a:lnTo>
                  <a:lnTo>
                    <a:pt x="89242" y="26733"/>
                  </a:lnTo>
                  <a:lnTo>
                    <a:pt x="89408" y="26758"/>
                  </a:lnTo>
                  <a:lnTo>
                    <a:pt x="91135" y="27940"/>
                  </a:lnTo>
                  <a:lnTo>
                    <a:pt x="90766" y="27940"/>
                  </a:lnTo>
                  <a:lnTo>
                    <a:pt x="85229" y="27940"/>
                  </a:lnTo>
                  <a:lnTo>
                    <a:pt x="83985" y="29210"/>
                  </a:lnTo>
                  <a:lnTo>
                    <a:pt x="85115" y="29210"/>
                  </a:lnTo>
                  <a:lnTo>
                    <a:pt x="90830" y="28028"/>
                  </a:lnTo>
                  <a:lnTo>
                    <a:pt x="91528" y="28892"/>
                  </a:lnTo>
                  <a:lnTo>
                    <a:pt x="93408" y="27940"/>
                  </a:lnTo>
                  <a:lnTo>
                    <a:pt x="93548" y="27940"/>
                  </a:lnTo>
                  <a:lnTo>
                    <a:pt x="95427" y="27940"/>
                  </a:lnTo>
                  <a:lnTo>
                    <a:pt x="95427" y="29210"/>
                  </a:lnTo>
                  <a:lnTo>
                    <a:pt x="94589" y="29210"/>
                  </a:lnTo>
                  <a:lnTo>
                    <a:pt x="94589" y="30480"/>
                  </a:lnTo>
                  <a:lnTo>
                    <a:pt x="89941" y="30480"/>
                  </a:lnTo>
                  <a:lnTo>
                    <a:pt x="92176" y="29387"/>
                  </a:lnTo>
                  <a:lnTo>
                    <a:pt x="94589" y="30480"/>
                  </a:lnTo>
                  <a:lnTo>
                    <a:pt x="94589" y="29210"/>
                  </a:lnTo>
                  <a:lnTo>
                    <a:pt x="93548" y="27940"/>
                  </a:lnTo>
                  <a:lnTo>
                    <a:pt x="94297" y="29210"/>
                  </a:lnTo>
                  <a:lnTo>
                    <a:pt x="92544" y="29210"/>
                  </a:lnTo>
                  <a:lnTo>
                    <a:pt x="91782" y="29210"/>
                  </a:lnTo>
                  <a:lnTo>
                    <a:pt x="91528" y="28892"/>
                  </a:lnTo>
                  <a:lnTo>
                    <a:pt x="90906" y="29210"/>
                  </a:lnTo>
                  <a:lnTo>
                    <a:pt x="86779" y="29210"/>
                  </a:lnTo>
                  <a:lnTo>
                    <a:pt x="85534" y="30480"/>
                  </a:lnTo>
                  <a:lnTo>
                    <a:pt x="87426" y="31750"/>
                  </a:lnTo>
                  <a:lnTo>
                    <a:pt x="90335" y="31750"/>
                  </a:lnTo>
                  <a:lnTo>
                    <a:pt x="93522" y="34290"/>
                  </a:lnTo>
                  <a:lnTo>
                    <a:pt x="81254" y="31750"/>
                  </a:lnTo>
                  <a:lnTo>
                    <a:pt x="85712" y="34290"/>
                  </a:lnTo>
                  <a:lnTo>
                    <a:pt x="87985" y="34290"/>
                  </a:lnTo>
                  <a:lnTo>
                    <a:pt x="92392" y="35560"/>
                  </a:lnTo>
                  <a:lnTo>
                    <a:pt x="89890" y="36830"/>
                  </a:lnTo>
                  <a:lnTo>
                    <a:pt x="91554" y="36830"/>
                  </a:lnTo>
                  <a:lnTo>
                    <a:pt x="90779" y="37172"/>
                  </a:lnTo>
                  <a:lnTo>
                    <a:pt x="90779" y="44450"/>
                  </a:lnTo>
                  <a:lnTo>
                    <a:pt x="90131" y="45720"/>
                  </a:lnTo>
                  <a:lnTo>
                    <a:pt x="89230" y="45720"/>
                  </a:lnTo>
                  <a:lnTo>
                    <a:pt x="89382" y="44450"/>
                  </a:lnTo>
                  <a:lnTo>
                    <a:pt x="90779" y="44450"/>
                  </a:lnTo>
                  <a:lnTo>
                    <a:pt x="90779" y="37172"/>
                  </a:lnTo>
                  <a:lnTo>
                    <a:pt x="88836" y="38023"/>
                  </a:lnTo>
                  <a:lnTo>
                    <a:pt x="89166" y="38100"/>
                  </a:lnTo>
                  <a:lnTo>
                    <a:pt x="88671" y="38100"/>
                  </a:lnTo>
                  <a:lnTo>
                    <a:pt x="88836" y="38023"/>
                  </a:lnTo>
                  <a:lnTo>
                    <a:pt x="87274" y="37655"/>
                  </a:lnTo>
                  <a:lnTo>
                    <a:pt x="87147" y="38100"/>
                  </a:lnTo>
                  <a:lnTo>
                    <a:pt x="85521" y="38100"/>
                  </a:lnTo>
                  <a:lnTo>
                    <a:pt x="85839" y="39370"/>
                  </a:lnTo>
                  <a:lnTo>
                    <a:pt x="88138" y="41910"/>
                  </a:lnTo>
                  <a:lnTo>
                    <a:pt x="88519" y="43180"/>
                  </a:lnTo>
                  <a:lnTo>
                    <a:pt x="85293" y="43180"/>
                  </a:lnTo>
                  <a:lnTo>
                    <a:pt x="86728" y="44450"/>
                  </a:lnTo>
                  <a:lnTo>
                    <a:pt x="84188" y="46990"/>
                  </a:lnTo>
                  <a:lnTo>
                    <a:pt x="81800" y="48260"/>
                  </a:lnTo>
                  <a:lnTo>
                    <a:pt x="84709" y="49530"/>
                  </a:lnTo>
                  <a:lnTo>
                    <a:pt x="85788" y="50800"/>
                  </a:lnTo>
                  <a:lnTo>
                    <a:pt x="83083" y="50800"/>
                  </a:lnTo>
                  <a:lnTo>
                    <a:pt x="85458" y="52070"/>
                  </a:lnTo>
                  <a:lnTo>
                    <a:pt x="88036" y="54610"/>
                  </a:lnTo>
                  <a:lnTo>
                    <a:pt x="84556" y="55880"/>
                  </a:lnTo>
                  <a:lnTo>
                    <a:pt x="83705" y="54610"/>
                  </a:lnTo>
                  <a:lnTo>
                    <a:pt x="82308" y="55880"/>
                  </a:lnTo>
                  <a:lnTo>
                    <a:pt x="89725" y="57150"/>
                  </a:lnTo>
                  <a:lnTo>
                    <a:pt x="86728" y="58420"/>
                  </a:lnTo>
                  <a:lnTo>
                    <a:pt x="86233" y="57150"/>
                  </a:lnTo>
                  <a:lnTo>
                    <a:pt x="84543" y="59690"/>
                  </a:lnTo>
                  <a:lnTo>
                    <a:pt x="86906" y="62230"/>
                  </a:lnTo>
                  <a:lnTo>
                    <a:pt x="82042" y="63500"/>
                  </a:lnTo>
                  <a:lnTo>
                    <a:pt x="86360" y="64770"/>
                  </a:lnTo>
                  <a:lnTo>
                    <a:pt x="79717" y="66040"/>
                  </a:lnTo>
                  <a:lnTo>
                    <a:pt x="85788" y="67310"/>
                  </a:lnTo>
                  <a:lnTo>
                    <a:pt x="81534" y="67310"/>
                  </a:lnTo>
                  <a:lnTo>
                    <a:pt x="79197" y="68580"/>
                  </a:lnTo>
                  <a:lnTo>
                    <a:pt x="78841" y="68580"/>
                  </a:lnTo>
                  <a:lnTo>
                    <a:pt x="82880" y="69850"/>
                  </a:lnTo>
                  <a:lnTo>
                    <a:pt x="83413" y="71107"/>
                  </a:lnTo>
                  <a:lnTo>
                    <a:pt x="79565" y="71120"/>
                  </a:lnTo>
                  <a:lnTo>
                    <a:pt x="80289" y="72390"/>
                  </a:lnTo>
                  <a:lnTo>
                    <a:pt x="82702" y="72390"/>
                  </a:lnTo>
                  <a:lnTo>
                    <a:pt x="83997" y="73660"/>
                  </a:lnTo>
                  <a:lnTo>
                    <a:pt x="78498" y="73660"/>
                  </a:lnTo>
                  <a:lnTo>
                    <a:pt x="80835" y="76200"/>
                  </a:lnTo>
                  <a:lnTo>
                    <a:pt x="79946" y="76200"/>
                  </a:lnTo>
                  <a:lnTo>
                    <a:pt x="81483" y="77470"/>
                  </a:lnTo>
                  <a:lnTo>
                    <a:pt x="80073" y="76911"/>
                  </a:lnTo>
                  <a:lnTo>
                    <a:pt x="80352" y="77470"/>
                  </a:lnTo>
                  <a:lnTo>
                    <a:pt x="78359" y="77470"/>
                  </a:lnTo>
                  <a:lnTo>
                    <a:pt x="78143" y="78740"/>
                  </a:lnTo>
                  <a:lnTo>
                    <a:pt x="76644" y="78740"/>
                  </a:lnTo>
                  <a:lnTo>
                    <a:pt x="75831" y="80010"/>
                  </a:lnTo>
                  <a:lnTo>
                    <a:pt x="77165" y="82550"/>
                  </a:lnTo>
                  <a:lnTo>
                    <a:pt x="76835" y="83820"/>
                  </a:lnTo>
                  <a:lnTo>
                    <a:pt x="79984" y="83820"/>
                  </a:lnTo>
                  <a:lnTo>
                    <a:pt x="81737" y="83820"/>
                  </a:lnTo>
                  <a:lnTo>
                    <a:pt x="81965" y="84848"/>
                  </a:lnTo>
                  <a:lnTo>
                    <a:pt x="82423" y="85090"/>
                  </a:lnTo>
                  <a:lnTo>
                    <a:pt x="81915" y="86360"/>
                  </a:lnTo>
                  <a:lnTo>
                    <a:pt x="78511" y="85090"/>
                  </a:lnTo>
                  <a:lnTo>
                    <a:pt x="77774" y="85090"/>
                  </a:lnTo>
                  <a:lnTo>
                    <a:pt x="72123" y="86360"/>
                  </a:lnTo>
                  <a:lnTo>
                    <a:pt x="74676" y="86360"/>
                  </a:lnTo>
                  <a:lnTo>
                    <a:pt x="74358" y="88900"/>
                  </a:lnTo>
                  <a:lnTo>
                    <a:pt x="75387" y="88900"/>
                  </a:lnTo>
                  <a:lnTo>
                    <a:pt x="75323" y="91440"/>
                  </a:lnTo>
                  <a:lnTo>
                    <a:pt x="77482" y="91440"/>
                  </a:lnTo>
                  <a:lnTo>
                    <a:pt x="79768" y="92710"/>
                  </a:lnTo>
                  <a:lnTo>
                    <a:pt x="78676" y="93980"/>
                  </a:lnTo>
                  <a:lnTo>
                    <a:pt x="76200" y="93980"/>
                  </a:lnTo>
                  <a:lnTo>
                    <a:pt x="76225" y="95250"/>
                  </a:lnTo>
                  <a:lnTo>
                    <a:pt x="77533" y="96520"/>
                  </a:lnTo>
                  <a:lnTo>
                    <a:pt x="77660" y="96520"/>
                  </a:lnTo>
                  <a:lnTo>
                    <a:pt x="77698" y="97790"/>
                  </a:lnTo>
                  <a:lnTo>
                    <a:pt x="75907" y="96520"/>
                  </a:lnTo>
                  <a:lnTo>
                    <a:pt x="76085" y="99060"/>
                  </a:lnTo>
                  <a:lnTo>
                    <a:pt x="77952" y="101600"/>
                  </a:lnTo>
                  <a:lnTo>
                    <a:pt x="77711" y="101600"/>
                  </a:lnTo>
                  <a:lnTo>
                    <a:pt x="81318" y="104140"/>
                  </a:lnTo>
                  <a:lnTo>
                    <a:pt x="69164" y="105410"/>
                  </a:lnTo>
                  <a:lnTo>
                    <a:pt x="74409" y="107950"/>
                  </a:lnTo>
                  <a:lnTo>
                    <a:pt x="74142" y="107950"/>
                  </a:lnTo>
                  <a:lnTo>
                    <a:pt x="76733" y="110490"/>
                  </a:lnTo>
                  <a:lnTo>
                    <a:pt x="76136" y="110490"/>
                  </a:lnTo>
                  <a:lnTo>
                    <a:pt x="74828" y="109220"/>
                  </a:lnTo>
                  <a:lnTo>
                    <a:pt x="73088" y="109220"/>
                  </a:lnTo>
                  <a:lnTo>
                    <a:pt x="77177" y="113030"/>
                  </a:lnTo>
                  <a:lnTo>
                    <a:pt x="71945" y="113030"/>
                  </a:lnTo>
                  <a:lnTo>
                    <a:pt x="74637" y="114300"/>
                  </a:lnTo>
                  <a:lnTo>
                    <a:pt x="66624" y="114300"/>
                  </a:lnTo>
                  <a:lnTo>
                    <a:pt x="74472" y="119380"/>
                  </a:lnTo>
                  <a:lnTo>
                    <a:pt x="69215" y="120650"/>
                  </a:lnTo>
                  <a:lnTo>
                    <a:pt x="72148" y="120650"/>
                  </a:lnTo>
                  <a:lnTo>
                    <a:pt x="73774" y="125730"/>
                  </a:lnTo>
                  <a:lnTo>
                    <a:pt x="68237" y="128270"/>
                  </a:lnTo>
                  <a:lnTo>
                    <a:pt x="65963" y="132080"/>
                  </a:lnTo>
                  <a:lnTo>
                    <a:pt x="65252" y="133350"/>
                  </a:lnTo>
                  <a:lnTo>
                    <a:pt x="75361" y="134620"/>
                  </a:lnTo>
                  <a:lnTo>
                    <a:pt x="67348" y="134620"/>
                  </a:lnTo>
                  <a:lnTo>
                    <a:pt x="71005" y="137160"/>
                  </a:lnTo>
                  <a:lnTo>
                    <a:pt x="66294" y="139700"/>
                  </a:lnTo>
                  <a:lnTo>
                    <a:pt x="68313" y="142240"/>
                  </a:lnTo>
                  <a:lnTo>
                    <a:pt x="65036" y="142240"/>
                  </a:lnTo>
                  <a:lnTo>
                    <a:pt x="67144" y="144780"/>
                  </a:lnTo>
                  <a:lnTo>
                    <a:pt x="64693" y="144780"/>
                  </a:lnTo>
                  <a:lnTo>
                    <a:pt x="69189" y="146050"/>
                  </a:lnTo>
                  <a:lnTo>
                    <a:pt x="66852" y="146050"/>
                  </a:lnTo>
                  <a:lnTo>
                    <a:pt x="65125" y="147320"/>
                  </a:lnTo>
                  <a:lnTo>
                    <a:pt x="68046" y="147320"/>
                  </a:lnTo>
                  <a:lnTo>
                    <a:pt x="66509" y="148590"/>
                  </a:lnTo>
                  <a:lnTo>
                    <a:pt x="68999" y="149860"/>
                  </a:lnTo>
                  <a:lnTo>
                    <a:pt x="67170" y="151130"/>
                  </a:lnTo>
                  <a:lnTo>
                    <a:pt x="70294" y="151130"/>
                  </a:lnTo>
                  <a:lnTo>
                    <a:pt x="65354" y="152400"/>
                  </a:lnTo>
                  <a:lnTo>
                    <a:pt x="65189" y="152400"/>
                  </a:lnTo>
                  <a:lnTo>
                    <a:pt x="65786" y="153670"/>
                  </a:lnTo>
                  <a:lnTo>
                    <a:pt x="67881" y="154940"/>
                  </a:lnTo>
                  <a:lnTo>
                    <a:pt x="64414" y="154940"/>
                  </a:lnTo>
                  <a:lnTo>
                    <a:pt x="64363" y="156210"/>
                  </a:lnTo>
                  <a:lnTo>
                    <a:pt x="67538" y="156210"/>
                  </a:lnTo>
                  <a:lnTo>
                    <a:pt x="61734" y="157480"/>
                  </a:lnTo>
                  <a:lnTo>
                    <a:pt x="71615" y="160020"/>
                  </a:lnTo>
                  <a:lnTo>
                    <a:pt x="64312" y="160020"/>
                  </a:lnTo>
                  <a:lnTo>
                    <a:pt x="66471" y="162560"/>
                  </a:lnTo>
                  <a:lnTo>
                    <a:pt x="67741" y="164896"/>
                  </a:lnTo>
                  <a:lnTo>
                    <a:pt x="63601" y="163830"/>
                  </a:lnTo>
                  <a:lnTo>
                    <a:pt x="65036" y="166065"/>
                  </a:lnTo>
                  <a:lnTo>
                    <a:pt x="67945" y="165252"/>
                  </a:lnTo>
                  <a:lnTo>
                    <a:pt x="68630" y="166370"/>
                  </a:lnTo>
                  <a:lnTo>
                    <a:pt x="65227" y="166370"/>
                  </a:lnTo>
                  <a:lnTo>
                    <a:pt x="69049" y="167640"/>
                  </a:lnTo>
                  <a:lnTo>
                    <a:pt x="67640" y="168910"/>
                  </a:lnTo>
                  <a:lnTo>
                    <a:pt x="66916" y="170180"/>
                  </a:lnTo>
                  <a:lnTo>
                    <a:pt x="65659" y="168910"/>
                  </a:lnTo>
                  <a:lnTo>
                    <a:pt x="64884" y="168910"/>
                  </a:lnTo>
                  <a:lnTo>
                    <a:pt x="66497" y="170180"/>
                  </a:lnTo>
                  <a:lnTo>
                    <a:pt x="63881" y="171450"/>
                  </a:lnTo>
                  <a:lnTo>
                    <a:pt x="66141" y="173990"/>
                  </a:lnTo>
                  <a:lnTo>
                    <a:pt x="68884" y="173990"/>
                  </a:lnTo>
                  <a:lnTo>
                    <a:pt x="71386" y="176060"/>
                  </a:lnTo>
                  <a:lnTo>
                    <a:pt x="67576" y="175260"/>
                  </a:lnTo>
                  <a:lnTo>
                    <a:pt x="71780" y="177800"/>
                  </a:lnTo>
                  <a:lnTo>
                    <a:pt x="64236" y="176530"/>
                  </a:lnTo>
                  <a:lnTo>
                    <a:pt x="65087" y="177800"/>
                  </a:lnTo>
                  <a:lnTo>
                    <a:pt x="64617" y="177800"/>
                  </a:lnTo>
                  <a:lnTo>
                    <a:pt x="66078" y="178765"/>
                  </a:lnTo>
                  <a:lnTo>
                    <a:pt x="65798" y="177800"/>
                  </a:lnTo>
                  <a:lnTo>
                    <a:pt x="67411" y="177800"/>
                  </a:lnTo>
                  <a:lnTo>
                    <a:pt x="67195" y="179070"/>
                  </a:lnTo>
                  <a:lnTo>
                    <a:pt x="66535" y="179070"/>
                  </a:lnTo>
                  <a:lnTo>
                    <a:pt x="68440" y="180340"/>
                  </a:lnTo>
                  <a:lnTo>
                    <a:pt x="66052" y="180340"/>
                  </a:lnTo>
                  <a:lnTo>
                    <a:pt x="66128" y="181610"/>
                  </a:lnTo>
                  <a:lnTo>
                    <a:pt x="70967" y="184150"/>
                  </a:lnTo>
                  <a:lnTo>
                    <a:pt x="68757" y="185420"/>
                  </a:lnTo>
                  <a:lnTo>
                    <a:pt x="64376" y="184150"/>
                  </a:lnTo>
                  <a:lnTo>
                    <a:pt x="67195" y="185420"/>
                  </a:lnTo>
                  <a:lnTo>
                    <a:pt x="63334" y="184150"/>
                  </a:lnTo>
                  <a:lnTo>
                    <a:pt x="64325" y="185420"/>
                  </a:lnTo>
                  <a:lnTo>
                    <a:pt x="66268" y="185420"/>
                  </a:lnTo>
                  <a:lnTo>
                    <a:pt x="66065" y="186690"/>
                  </a:lnTo>
                  <a:lnTo>
                    <a:pt x="68770" y="187960"/>
                  </a:lnTo>
                  <a:lnTo>
                    <a:pt x="67995" y="187960"/>
                  </a:lnTo>
                  <a:lnTo>
                    <a:pt x="69850" y="189230"/>
                  </a:lnTo>
                  <a:lnTo>
                    <a:pt x="71272" y="189230"/>
                  </a:lnTo>
                  <a:lnTo>
                    <a:pt x="72885" y="189230"/>
                  </a:lnTo>
                  <a:lnTo>
                    <a:pt x="71628" y="190500"/>
                  </a:lnTo>
                  <a:lnTo>
                    <a:pt x="71272" y="189230"/>
                  </a:lnTo>
                  <a:lnTo>
                    <a:pt x="71450" y="190500"/>
                  </a:lnTo>
                  <a:lnTo>
                    <a:pt x="69113" y="190500"/>
                  </a:lnTo>
                  <a:lnTo>
                    <a:pt x="71513" y="191770"/>
                  </a:lnTo>
                  <a:lnTo>
                    <a:pt x="65366" y="191770"/>
                  </a:lnTo>
                  <a:lnTo>
                    <a:pt x="68529" y="193040"/>
                  </a:lnTo>
                  <a:lnTo>
                    <a:pt x="65963" y="193040"/>
                  </a:lnTo>
                  <a:lnTo>
                    <a:pt x="69316" y="194310"/>
                  </a:lnTo>
                  <a:lnTo>
                    <a:pt x="65735" y="194310"/>
                  </a:lnTo>
                  <a:lnTo>
                    <a:pt x="65074" y="195580"/>
                  </a:lnTo>
                  <a:lnTo>
                    <a:pt x="67411" y="195580"/>
                  </a:lnTo>
                  <a:lnTo>
                    <a:pt x="66103" y="196850"/>
                  </a:lnTo>
                  <a:lnTo>
                    <a:pt x="68656" y="198120"/>
                  </a:lnTo>
                  <a:lnTo>
                    <a:pt x="67183" y="199390"/>
                  </a:lnTo>
                  <a:lnTo>
                    <a:pt x="63474" y="199390"/>
                  </a:lnTo>
                  <a:lnTo>
                    <a:pt x="67132" y="201930"/>
                  </a:lnTo>
                  <a:lnTo>
                    <a:pt x="66522" y="203212"/>
                  </a:lnTo>
                  <a:lnTo>
                    <a:pt x="71869" y="204470"/>
                  </a:lnTo>
                  <a:lnTo>
                    <a:pt x="65938" y="204470"/>
                  </a:lnTo>
                  <a:lnTo>
                    <a:pt x="63512" y="204470"/>
                  </a:lnTo>
                  <a:lnTo>
                    <a:pt x="65951" y="205740"/>
                  </a:lnTo>
                  <a:lnTo>
                    <a:pt x="65582" y="205740"/>
                  </a:lnTo>
                  <a:lnTo>
                    <a:pt x="62953" y="204470"/>
                  </a:lnTo>
                  <a:lnTo>
                    <a:pt x="63550" y="205740"/>
                  </a:lnTo>
                  <a:lnTo>
                    <a:pt x="62496" y="205740"/>
                  </a:lnTo>
                  <a:lnTo>
                    <a:pt x="64528" y="208280"/>
                  </a:lnTo>
                  <a:lnTo>
                    <a:pt x="65963" y="209550"/>
                  </a:lnTo>
                  <a:lnTo>
                    <a:pt x="63220" y="209550"/>
                  </a:lnTo>
                  <a:lnTo>
                    <a:pt x="63576" y="210820"/>
                  </a:lnTo>
                  <a:lnTo>
                    <a:pt x="62814" y="212090"/>
                  </a:lnTo>
                  <a:lnTo>
                    <a:pt x="65976" y="212090"/>
                  </a:lnTo>
                  <a:lnTo>
                    <a:pt x="62890" y="213360"/>
                  </a:lnTo>
                  <a:lnTo>
                    <a:pt x="63754" y="215900"/>
                  </a:lnTo>
                  <a:lnTo>
                    <a:pt x="64884" y="217170"/>
                  </a:lnTo>
                  <a:lnTo>
                    <a:pt x="62585" y="218427"/>
                  </a:lnTo>
                  <a:lnTo>
                    <a:pt x="61429" y="217170"/>
                  </a:lnTo>
                  <a:lnTo>
                    <a:pt x="61391" y="218440"/>
                  </a:lnTo>
                  <a:lnTo>
                    <a:pt x="62420" y="219710"/>
                  </a:lnTo>
                  <a:lnTo>
                    <a:pt x="66687" y="219710"/>
                  </a:lnTo>
                  <a:lnTo>
                    <a:pt x="67195" y="219710"/>
                  </a:lnTo>
                  <a:lnTo>
                    <a:pt x="68211" y="220980"/>
                  </a:lnTo>
                  <a:lnTo>
                    <a:pt x="66687" y="219710"/>
                  </a:lnTo>
                  <a:lnTo>
                    <a:pt x="64300" y="220980"/>
                  </a:lnTo>
                  <a:lnTo>
                    <a:pt x="60807" y="220980"/>
                  </a:lnTo>
                  <a:lnTo>
                    <a:pt x="69977" y="222250"/>
                  </a:lnTo>
                  <a:lnTo>
                    <a:pt x="66916" y="223520"/>
                  </a:lnTo>
                  <a:lnTo>
                    <a:pt x="67830" y="223520"/>
                  </a:lnTo>
                  <a:lnTo>
                    <a:pt x="67398" y="224790"/>
                  </a:lnTo>
                  <a:lnTo>
                    <a:pt x="64592" y="223520"/>
                  </a:lnTo>
                  <a:lnTo>
                    <a:pt x="63969" y="223520"/>
                  </a:lnTo>
                  <a:lnTo>
                    <a:pt x="68935" y="226060"/>
                  </a:lnTo>
                  <a:lnTo>
                    <a:pt x="66078" y="226060"/>
                  </a:lnTo>
                  <a:lnTo>
                    <a:pt x="65354" y="224790"/>
                  </a:lnTo>
                  <a:lnTo>
                    <a:pt x="61633" y="224790"/>
                  </a:lnTo>
                  <a:lnTo>
                    <a:pt x="59982" y="226060"/>
                  </a:lnTo>
                  <a:lnTo>
                    <a:pt x="60896" y="226060"/>
                  </a:lnTo>
                  <a:lnTo>
                    <a:pt x="67970" y="228600"/>
                  </a:lnTo>
                  <a:lnTo>
                    <a:pt x="61937" y="227330"/>
                  </a:lnTo>
                  <a:lnTo>
                    <a:pt x="66459" y="229870"/>
                  </a:lnTo>
                  <a:lnTo>
                    <a:pt x="62179" y="228600"/>
                  </a:lnTo>
                  <a:lnTo>
                    <a:pt x="63906" y="229870"/>
                  </a:lnTo>
                  <a:lnTo>
                    <a:pt x="60782" y="228600"/>
                  </a:lnTo>
                  <a:lnTo>
                    <a:pt x="57975" y="228600"/>
                  </a:lnTo>
                  <a:lnTo>
                    <a:pt x="60413" y="229870"/>
                  </a:lnTo>
                  <a:lnTo>
                    <a:pt x="55829" y="229870"/>
                  </a:lnTo>
                  <a:lnTo>
                    <a:pt x="59397" y="231140"/>
                  </a:lnTo>
                  <a:lnTo>
                    <a:pt x="59728" y="231140"/>
                  </a:lnTo>
                  <a:lnTo>
                    <a:pt x="62992" y="232410"/>
                  </a:lnTo>
                  <a:lnTo>
                    <a:pt x="55130" y="233680"/>
                  </a:lnTo>
                  <a:lnTo>
                    <a:pt x="59601" y="234950"/>
                  </a:lnTo>
                  <a:lnTo>
                    <a:pt x="61315" y="237490"/>
                  </a:lnTo>
                  <a:lnTo>
                    <a:pt x="64681" y="237490"/>
                  </a:lnTo>
                  <a:lnTo>
                    <a:pt x="66167" y="240030"/>
                  </a:lnTo>
                  <a:lnTo>
                    <a:pt x="65443" y="240030"/>
                  </a:lnTo>
                  <a:lnTo>
                    <a:pt x="66459" y="240372"/>
                  </a:lnTo>
                  <a:lnTo>
                    <a:pt x="66306" y="240030"/>
                  </a:lnTo>
                  <a:lnTo>
                    <a:pt x="69837" y="240030"/>
                  </a:lnTo>
                  <a:lnTo>
                    <a:pt x="72504" y="238760"/>
                  </a:lnTo>
                  <a:lnTo>
                    <a:pt x="66916" y="237490"/>
                  </a:lnTo>
                  <a:lnTo>
                    <a:pt x="67348" y="237490"/>
                  </a:lnTo>
                  <a:lnTo>
                    <a:pt x="63842" y="234950"/>
                  </a:lnTo>
                  <a:lnTo>
                    <a:pt x="71767" y="236220"/>
                  </a:lnTo>
                  <a:lnTo>
                    <a:pt x="68630" y="234950"/>
                  </a:lnTo>
                  <a:lnTo>
                    <a:pt x="68922" y="234950"/>
                  </a:lnTo>
                  <a:lnTo>
                    <a:pt x="66941" y="233680"/>
                  </a:lnTo>
                  <a:lnTo>
                    <a:pt x="68249" y="233680"/>
                  </a:lnTo>
                  <a:lnTo>
                    <a:pt x="69951" y="233680"/>
                  </a:lnTo>
                  <a:lnTo>
                    <a:pt x="65951" y="232410"/>
                  </a:lnTo>
                  <a:lnTo>
                    <a:pt x="72948" y="232410"/>
                  </a:lnTo>
                  <a:lnTo>
                    <a:pt x="66738" y="231140"/>
                  </a:lnTo>
                  <a:lnTo>
                    <a:pt x="69024" y="230022"/>
                  </a:lnTo>
                  <a:lnTo>
                    <a:pt x="68465" y="229870"/>
                  </a:lnTo>
                  <a:lnTo>
                    <a:pt x="69342" y="229870"/>
                  </a:lnTo>
                  <a:lnTo>
                    <a:pt x="74104" y="229870"/>
                  </a:lnTo>
                  <a:lnTo>
                    <a:pt x="74409" y="230378"/>
                  </a:lnTo>
                  <a:lnTo>
                    <a:pt x="75628" y="229933"/>
                  </a:lnTo>
                  <a:lnTo>
                    <a:pt x="76263" y="230073"/>
                  </a:lnTo>
                  <a:lnTo>
                    <a:pt x="75298" y="229501"/>
                  </a:lnTo>
                  <a:lnTo>
                    <a:pt x="75057" y="229362"/>
                  </a:lnTo>
                  <a:lnTo>
                    <a:pt x="74206" y="229603"/>
                  </a:lnTo>
                  <a:lnTo>
                    <a:pt x="73571" y="228600"/>
                  </a:lnTo>
                  <a:lnTo>
                    <a:pt x="69824" y="228600"/>
                  </a:lnTo>
                  <a:lnTo>
                    <a:pt x="72224" y="227330"/>
                  </a:lnTo>
                  <a:lnTo>
                    <a:pt x="71145" y="226060"/>
                  </a:lnTo>
                  <a:lnTo>
                    <a:pt x="72390" y="226060"/>
                  </a:lnTo>
                  <a:lnTo>
                    <a:pt x="73507" y="224790"/>
                  </a:lnTo>
                  <a:lnTo>
                    <a:pt x="75031" y="223520"/>
                  </a:lnTo>
                  <a:lnTo>
                    <a:pt x="71882" y="223520"/>
                  </a:lnTo>
                  <a:lnTo>
                    <a:pt x="72758" y="222250"/>
                  </a:lnTo>
                  <a:lnTo>
                    <a:pt x="75095" y="222250"/>
                  </a:lnTo>
                  <a:lnTo>
                    <a:pt x="74587" y="221183"/>
                  </a:lnTo>
                  <a:lnTo>
                    <a:pt x="76923" y="222250"/>
                  </a:lnTo>
                  <a:lnTo>
                    <a:pt x="76911" y="221729"/>
                  </a:lnTo>
                  <a:lnTo>
                    <a:pt x="77114" y="221780"/>
                  </a:lnTo>
                  <a:lnTo>
                    <a:pt x="77647" y="221919"/>
                  </a:lnTo>
                  <a:lnTo>
                    <a:pt x="76911" y="221627"/>
                  </a:lnTo>
                  <a:lnTo>
                    <a:pt x="76911" y="220980"/>
                  </a:lnTo>
                  <a:lnTo>
                    <a:pt x="73875" y="219710"/>
                  </a:lnTo>
                  <a:lnTo>
                    <a:pt x="75958" y="218440"/>
                  </a:lnTo>
                  <a:lnTo>
                    <a:pt x="73139" y="218440"/>
                  </a:lnTo>
                  <a:lnTo>
                    <a:pt x="68440" y="218440"/>
                  </a:lnTo>
                  <a:lnTo>
                    <a:pt x="66865" y="217170"/>
                  </a:lnTo>
                  <a:lnTo>
                    <a:pt x="70815" y="217170"/>
                  </a:lnTo>
                  <a:lnTo>
                    <a:pt x="73139" y="218440"/>
                  </a:lnTo>
                  <a:lnTo>
                    <a:pt x="74282" y="217170"/>
                  </a:lnTo>
                  <a:lnTo>
                    <a:pt x="76619" y="217170"/>
                  </a:lnTo>
                  <a:lnTo>
                    <a:pt x="75031" y="215900"/>
                  </a:lnTo>
                  <a:lnTo>
                    <a:pt x="74828" y="215900"/>
                  </a:lnTo>
                  <a:lnTo>
                    <a:pt x="74815" y="214630"/>
                  </a:lnTo>
                  <a:lnTo>
                    <a:pt x="77177" y="215811"/>
                  </a:lnTo>
                  <a:lnTo>
                    <a:pt x="78638" y="214630"/>
                  </a:lnTo>
                  <a:lnTo>
                    <a:pt x="77927" y="214630"/>
                  </a:lnTo>
                  <a:lnTo>
                    <a:pt x="76644" y="213360"/>
                  </a:lnTo>
                  <a:lnTo>
                    <a:pt x="77901" y="212090"/>
                  </a:lnTo>
                  <a:lnTo>
                    <a:pt x="74206" y="212090"/>
                  </a:lnTo>
                  <a:lnTo>
                    <a:pt x="71412" y="209550"/>
                  </a:lnTo>
                  <a:lnTo>
                    <a:pt x="76454" y="209550"/>
                  </a:lnTo>
                  <a:lnTo>
                    <a:pt x="75387" y="207010"/>
                  </a:lnTo>
                  <a:lnTo>
                    <a:pt x="76047" y="205740"/>
                  </a:lnTo>
                  <a:lnTo>
                    <a:pt x="73952" y="204470"/>
                  </a:lnTo>
                  <a:lnTo>
                    <a:pt x="77114" y="204470"/>
                  </a:lnTo>
                  <a:lnTo>
                    <a:pt x="76466" y="203200"/>
                  </a:lnTo>
                  <a:lnTo>
                    <a:pt x="81051" y="203200"/>
                  </a:lnTo>
                  <a:lnTo>
                    <a:pt x="78422" y="201930"/>
                  </a:lnTo>
                  <a:lnTo>
                    <a:pt x="81826" y="201930"/>
                  </a:lnTo>
                  <a:lnTo>
                    <a:pt x="81114" y="200660"/>
                  </a:lnTo>
                  <a:lnTo>
                    <a:pt x="78828" y="200660"/>
                  </a:lnTo>
                  <a:lnTo>
                    <a:pt x="79425" y="199390"/>
                  </a:lnTo>
                  <a:lnTo>
                    <a:pt x="82829" y="200660"/>
                  </a:lnTo>
                  <a:lnTo>
                    <a:pt x="87312" y="199390"/>
                  </a:lnTo>
                  <a:lnTo>
                    <a:pt x="76238" y="196850"/>
                  </a:lnTo>
                  <a:lnTo>
                    <a:pt x="80137" y="196164"/>
                  </a:lnTo>
                  <a:lnTo>
                    <a:pt x="78867" y="195580"/>
                  </a:lnTo>
                  <a:lnTo>
                    <a:pt x="81140" y="195580"/>
                  </a:lnTo>
                  <a:lnTo>
                    <a:pt x="81292" y="195961"/>
                  </a:lnTo>
                  <a:lnTo>
                    <a:pt x="83464" y="195580"/>
                  </a:lnTo>
                  <a:lnTo>
                    <a:pt x="84556" y="195580"/>
                  </a:lnTo>
                  <a:lnTo>
                    <a:pt x="84607" y="194310"/>
                  </a:lnTo>
                  <a:lnTo>
                    <a:pt x="86690" y="194310"/>
                  </a:lnTo>
                  <a:lnTo>
                    <a:pt x="79743" y="193040"/>
                  </a:lnTo>
                  <a:lnTo>
                    <a:pt x="81241" y="191770"/>
                  </a:lnTo>
                  <a:lnTo>
                    <a:pt x="76708" y="191770"/>
                  </a:lnTo>
                  <a:lnTo>
                    <a:pt x="75692" y="190500"/>
                  </a:lnTo>
                  <a:lnTo>
                    <a:pt x="76288" y="189230"/>
                  </a:lnTo>
                  <a:lnTo>
                    <a:pt x="81000" y="190500"/>
                  </a:lnTo>
                  <a:lnTo>
                    <a:pt x="81165" y="190500"/>
                  </a:lnTo>
                  <a:lnTo>
                    <a:pt x="82029" y="191770"/>
                  </a:lnTo>
                  <a:lnTo>
                    <a:pt x="82194" y="191770"/>
                  </a:lnTo>
                  <a:lnTo>
                    <a:pt x="83515" y="190500"/>
                  </a:lnTo>
                  <a:lnTo>
                    <a:pt x="82867" y="190500"/>
                  </a:lnTo>
                  <a:lnTo>
                    <a:pt x="84188" y="189636"/>
                  </a:lnTo>
                  <a:lnTo>
                    <a:pt x="83578" y="190500"/>
                  </a:lnTo>
                  <a:lnTo>
                    <a:pt x="85547" y="190500"/>
                  </a:lnTo>
                  <a:lnTo>
                    <a:pt x="84594" y="189369"/>
                  </a:lnTo>
                  <a:lnTo>
                    <a:pt x="84823" y="189230"/>
                  </a:lnTo>
                  <a:lnTo>
                    <a:pt x="84480" y="189230"/>
                  </a:lnTo>
                  <a:lnTo>
                    <a:pt x="83197" y="189230"/>
                  </a:lnTo>
                  <a:lnTo>
                    <a:pt x="84569" y="187960"/>
                  </a:lnTo>
                  <a:lnTo>
                    <a:pt x="82435" y="187960"/>
                  </a:lnTo>
                  <a:lnTo>
                    <a:pt x="84226" y="186690"/>
                  </a:lnTo>
                  <a:lnTo>
                    <a:pt x="80225" y="186690"/>
                  </a:lnTo>
                  <a:lnTo>
                    <a:pt x="79870" y="185420"/>
                  </a:lnTo>
                  <a:lnTo>
                    <a:pt x="81838" y="185420"/>
                  </a:lnTo>
                  <a:lnTo>
                    <a:pt x="84289" y="186690"/>
                  </a:lnTo>
                  <a:lnTo>
                    <a:pt x="82905" y="185420"/>
                  </a:lnTo>
                  <a:lnTo>
                    <a:pt x="84277" y="184150"/>
                  </a:lnTo>
                  <a:lnTo>
                    <a:pt x="87147" y="185420"/>
                  </a:lnTo>
                  <a:lnTo>
                    <a:pt x="84937" y="184150"/>
                  </a:lnTo>
                  <a:lnTo>
                    <a:pt x="89001" y="184150"/>
                  </a:lnTo>
                  <a:lnTo>
                    <a:pt x="89535" y="182880"/>
                  </a:lnTo>
                  <a:lnTo>
                    <a:pt x="89052" y="182880"/>
                  </a:lnTo>
                  <a:lnTo>
                    <a:pt x="87503" y="181610"/>
                  </a:lnTo>
                  <a:lnTo>
                    <a:pt x="84937" y="182880"/>
                  </a:lnTo>
                  <a:lnTo>
                    <a:pt x="82842" y="181610"/>
                  </a:lnTo>
                  <a:lnTo>
                    <a:pt x="83680" y="181610"/>
                  </a:lnTo>
                  <a:lnTo>
                    <a:pt x="84162" y="181610"/>
                  </a:lnTo>
                  <a:lnTo>
                    <a:pt x="83985" y="181521"/>
                  </a:lnTo>
                  <a:lnTo>
                    <a:pt x="88277" y="180340"/>
                  </a:lnTo>
                  <a:lnTo>
                    <a:pt x="86067" y="180340"/>
                  </a:lnTo>
                  <a:lnTo>
                    <a:pt x="86360" y="179070"/>
                  </a:lnTo>
                  <a:lnTo>
                    <a:pt x="85102" y="177800"/>
                  </a:lnTo>
                  <a:lnTo>
                    <a:pt x="86664" y="177800"/>
                  </a:lnTo>
                  <a:lnTo>
                    <a:pt x="84988" y="176949"/>
                  </a:lnTo>
                  <a:lnTo>
                    <a:pt x="84988" y="180340"/>
                  </a:lnTo>
                  <a:lnTo>
                    <a:pt x="83845" y="181444"/>
                  </a:lnTo>
                  <a:lnTo>
                    <a:pt x="81711" y="180340"/>
                  </a:lnTo>
                  <a:lnTo>
                    <a:pt x="84988" y="180340"/>
                  </a:lnTo>
                  <a:lnTo>
                    <a:pt x="84988" y="176949"/>
                  </a:lnTo>
                  <a:lnTo>
                    <a:pt x="84175" y="176530"/>
                  </a:lnTo>
                  <a:lnTo>
                    <a:pt x="82575" y="176530"/>
                  </a:lnTo>
                  <a:lnTo>
                    <a:pt x="82169" y="176530"/>
                  </a:lnTo>
                  <a:lnTo>
                    <a:pt x="81686" y="175260"/>
                  </a:lnTo>
                  <a:lnTo>
                    <a:pt x="83121" y="175260"/>
                  </a:lnTo>
                  <a:lnTo>
                    <a:pt x="82575" y="176530"/>
                  </a:lnTo>
                  <a:lnTo>
                    <a:pt x="83248" y="175260"/>
                  </a:lnTo>
                  <a:lnTo>
                    <a:pt x="86817" y="175260"/>
                  </a:lnTo>
                  <a:lnTo>
                    <a:pt x="84797" y="173990"/>
                  </a:lnTo>
                  <a:lnTo>
                    <a:pt x="89154" y="173990"/>
                  </a:lnTo>
                  <a:lnTo>
                    <a:pt x="86931" y="172720"/>
                  </a:lnTo>
                  <a:lnTo>
                    <a:pt x="87299" y="172720"/>
                  </a:lnTo>
                  <a:lnTo>
                    <a:pt x="85267" y="171970"/>
                  </a:lnTo>
                  <a:lnTo>
                    <a:pt x="85267" y="172720"/>
                  </a:lnTo>
                  <a:lnTo>
                    <a:pt x="84797" y="172720"/>
                  </a:lnTo>
                  <a:lnTo>
                    <a:pt x="82867" y="171450"/>
                  </a:lnTo>
                  <a:lnTo>
                    <a:pt x="83769" y="171450"/>
                  </a:lnTo>
                  <a:lnTo>
                    <a:pt x="85267" y="172720"/>
                  </a:lnTo>
                  <a:lnTo>
                    <a:pt x="85267" y="171970"/>
                  </a:lnTo>
                  <a:lnTo>
                    <a:pt x="83896" y="171450"/>
                  </a:lnTo>
                  <a:lnTo>
                    <a:pt x="85191" y="171450"/>
                  </a:lnTo>
                  <a:lnTo>
                    <a:pt x="79463" y="170180"/>
                  </a:lnTo>
                  <a:lnTo>
                    <a:pt x="85839" y="170180"/>
                  </a:lnTo>
                  <a:lnTo>
                    <a:pt x="91122" y="170180"/>
                  </a:lnTo>
                  <a:lnTo>
                    <a:pt x="85420" y="167640"/>
                  </a:lnTo>
                  <a:lnTo>
                    <a:pt x="87223" y="166370"/>
                  </a:lnTo>
                  <a:lnTo>
                    <a:pt x="85902" y="166370"/>
                  </a:lnTo>
                  <a:lnTo>
                    <a:pt x="85001" y="165100"/>
                  </a:lnTo>
                  <a:lnTo>
                    <a:pt x="87617" y="165100"/>
                  </a:lnTo>
                  <a:lnTo>
                    <a:pt x="89471" y="163830"/>
                  </a:lnTo>
                  <a:lnTo>
                    <a:pt x="85420" y="163830"/>
                  </a:lnTo>
                  <a:lnTo>
                    <a:pt x="88214" y="162560"/>
                  </a:lnTo>
                  <a:lnTo>
                    <a:pt x="89535" y="162560"/>
                  </a:lnTo>
                  <a:lnTo>
                    <a:pt x="82651" y="160020"/>
                  </a:lnTo>
                  <a:lnTo>
                    <a:pt x="87249" y="160020"/>
                  </a:lnTo>
                  <a:lnTo>
                    <a:pt x="88696" y="161290"/>
                  </a:lnTo>
                  <a:lnTo>
                    <a:pt x="88785" y="160020"/>
                  </a:lnTo>
                  <a:lnTo>
                    <a:pt x="89128" y="160020"/>
                  </a:lnTo>
                  <a:lnTo>
                    <a:pt x="85242" y="158750"/>
                  </a:lnTo>
                  <a:lnTo>
                    <a:pt x="87261" y="158750"/>
                  </a:lnTo>
                  <a:lnTo>
                    <a:pt x="86385" y="157480"/>
                  </a:lnTo>
                  <a:lnTo>
                    <a:pt x="84505" y="157480"/>
                  </a:lnTo>
                  <a:lnTo>
                    <a:pt x="84264" y="156210"/>
                  </a:lnTo>
                  <a:lnTo>
                    <a:pt x="88519" y="156210"/>
                  </a:lnTo>
                  <a:lnTo>
                    <a:pt x="82067" y="152400"/>
                  </a:lnTo>
                  <a:lnTo>
                    <a:pt x="87706" y="152400"/>
                  </a:lnTo>
                  <a:lnTo>
                    <a:pt x="87172" y="151130"/>
                  </a:lnTo>
                  <a:lnTo>
                    <a:pt x="86702" y="149860"/>
                  </a:lnTo>
                  <a:lnTo>
                    <a:pt x="87464" y="149860"/>
                  </a:lnTo>
                  <a:lnTo>
                    <a:pt x="89547" y="148590"/>
                  </a:lnTo>
                  <a:lnTo>
                    <a:pt x="86423" y="148082"/>
                  </a:lnTo>
                  <a:lnTo>
                    <a:pt x="85725" y="148590"/>
                  </a:lnTo>
                  <a:lnTo>
                    <a:pt x="86271" y="148056"/>
                  </a:lnTo>
                  <a:lnTo>
                    <a:pt x="81711" y="147320"/>
                  </a:lnTo>
                  <a:lnTo>
                    <a:pt x="87033" y="147320"/>
                  </a:lnTo>
                  <a:lnTo>
                    <a:pt x="87464" y="147320"/>
                  </a:lnTo>
                  <a:lnTo>
                    <a:pt x="93789" y="148590"/>
                  </a:lnTo>
                  <a:lnTo>
                    <a:pt x="86385" y="146050"/>
                  </a:lnTo>
                  <a:lnTo>
                    <a:pt x="93192" y="146050"/>
                  </a:lnTo>
                  <a:lnTo>
                    <a:pt x="88531" y="143510"/>
                  </a:lnTo>
                  <a:lnTo>
                    <a:pt x="90195" y="143510"/>
                  </a:lnTo>
                  <a:lnTo>
                    <a:pt x="86906" y="142240"/>
                  </a:lnTo>
                  <a:lnTo>
                    <a:pt x="86004" y="139700"/>
                  </a:lnTo>
                  <a:lnTo>
                    <a:pt x="84924" y="139700"/>
                  </a:lnTo>
                  <a:lnTo>
                    <a:pt x="84328" y="138430"/>
                  </a:lnTo>
                  <a:lnTo>
                    <a:pt x="85217" y="138430"/>
                  </a:lnTo>
                  <a:lnTo>
                    <a:pt x="85813" y="138430"/>
                  </a:lnTo>
                  <a:lnTo>
                    <a:pt x="87185" y="137160"/>
                  </a:lnTo>
                  <a:lnTo>
                    <a:pt x="90055" y="138430"/>
                  </a:lnTo>
                  <a:lnTo>
                    <a:pt x="93827" y="139700"/>
                  </a:lnTo>
                  <a:lnTo>
                    <a:pt x="90131" y="138430"/>
                  </a:lnTo>
                  <a:lnTo>
                    <a:pt x="90843" y="137160"/>
                  </a:lnTo>
                  <a:lnTo>
                    <a:pt x="92443" y="137160"/>
                  </a:lnTo>
                  <a:lnTo>
                    <a:pt x="92138" y="135890"/>
                  </a:lnTo>
                  <a:lnTo>
                    <a:pt x="88087" y="135890"/>
                  </a:lnTo>
                  <a:lnTo>
                    <a:pt x="88620" y="134620"/>
                  </a:lnTo>
                  <a:lnTo>
                    <a:pt x="87363" y="134620"/>
                  </a:lnTo>
                  <a:lnTo>
                    <a:pt x="83477" y="133350"/>
                  </a:lnTo>
                  <a:lnTo>
                    <a:pt x="89738" y="133350"/>
                  </a:lnTo>
                  <a:lnTo>
                    <a:pt x="86880" y="132080"/>
                  </a:lnTo>
                  <a:lnTo>
                    <a:pt x="91008" y="133350"/>
                  </a:lnTo>
                  <a:lnTo>
                    <a:pt x="90106" y="132080"/>
                  </a:lnTo>
                  <a:lnTo>
                    <a:pt x="87350" y="130810"/>
                  </a:lnTo>
                  <a:lnTo>
                    <a:pt x="86741" y="129540"/>
                  </a:lnTo>
                  <a:lnTo>
                    <a:pt x="89687" y="130810"/>
                  </a:lnTo>
                  <a:lnTo>
                    <a:pt x="91046" y="132080"/>
                  </a:lnTo>
                  <a:lnTo>
                    <a:pt x="92735" y="133350"/>
                  </a:lnTo>
                  <a:lnTo>
                    <a:pt x="92722" y="130810"/>
                  </a:lnTo>
                  <a:lnTo>
                    <a:pt x="91401" y="130810"/>
                  </a:lnTo>
                  <a:lnTo>
                    <a:pt x="88303" y="129540"/>
                  </a:lnTo>
                  <a:lnTo>
                    <a:pt x="86868" y="128270"/>
                  </a:lnTo>
                  <a:lnTo>
                    <a:pt x="87096" y="128270"/>
                  </a:lnTo>
                  <a:lnTo>
                    <a:pt x="94983" y="129540"/>
                  </a:lnTo>
                  <a:lnTo>
                    <a:pt x="93167" y="128270"/>
                  </a:lnTo>
                  <a:lnTo>
                    <a:pt x="89535" y="125730"/>
                  </a:lnTo>
                  <a:lnTo>
                    <a:pt x="95808" y="125730"/>
                  </a:lnTo>
                  <a:lnTo>
                    <a:pt x="93192" y="123190"/>
                  </a:lnTo>
                  <a:lnTo>
                    <a:pt x="97650" y="121920"/>
                  </a:lnTo>
                  <a:lnTo>
                    <a:pt x="97536" y="119380"/>
                  </a:lnTo>
                  <a:lnTo>
                    <a:pt x="91122" y="118110"/>
                  </a:lnTo>
                  <a:lnTo>
                    <a:pt x="91351" y="118110"/>
                  </a:lnTo>
                  <a:lnTo>
                    <a:pt x="93332" y="117487"/>
                  </a:lnTo>
                  <a:lnTo>
                    <a:pt x="94843" y="118237"/>
                  </a:lnTo>
                  <a:lnTo>
                    <a:pt x="94589" y="117094"/>
                  </a:lnTo>
                  <a:lnTo>
                    <a:pt x="95377" y="116840"/>
                  </a:lnTo>
                  <a:lnTo>
                    <a:pt x="96697" y="116840"/>
                  </a:lnTo>
                  <a:lnTo>
                    <a:pt x="98120" y="118110"/>
                  </a:lnTo>
                  <a:lnTo>
                    <a:pt x="98780" y="116840"/>
                  </a:lnTo>
                  <a:lnTo>
                    <a:pt x="100863" y="118110"/>
                  </a:lnTo>
                  <a:lnTo>
                    <a:pt x="102666" y="116840"/>
                  </a:lnTo>
                  <a:lnTo>
                    <a:pt x="100393" y="116840"/>
                  </a:lnTo>
                  <a:lnTo>
                    <a:pt x="99491" y="115570"/>
                  </a:lnTo>
                  <a:lnTo>
                    <a:pt x="97409" y="115570"/>
                  </a:lnTo>
                  <a:lnTo>
                    <a:pt x="94297" y="114300"/>
                  </a:lnTo>
                  <a:lnTo>
                    <a:pt x="102920" y="115570"/>
                  </a:lnTo>
                  <a:lnTo>
                    <a:pt x="99847" y="113030"/>
                  </a:lnTo>
                  <a:lnTo>
                    <a:pt x="101752" y="114300"/>
                  </a:lnTo>
                  <a:lnTo>
                    <a:pt x="100711" y="113030"/>
                  </a:lnTo>
                  <a:lnTo>
                    <a:pt x="102273" y="111760"/>
                  </a:lnTo>
                  <a:lnTo>
                    <a:pt x="99796" y="110490"/>
                  </a:lnTo>
                  <a:lnTo>
                    <a:pt x="97320" y="109220"/>
                  </a:lnTo>
                  <a:lnTo>
                    <a:pt x="98069" y="109220"/>
                  </a:lnTo>
                  <a:lnTo>
                    <a:pt x="99834" y="110490"/>
                  </a:lnTo>
                  <a:lnTo>
                    <a:pt x="100228" y="110490"/>
                  </a:lnTo>
                  <a:lnTo>
                    <a:pt x="100761" y="109220"/>
                  </a:lnTo>
                  <a:lnTo>
                    <a:pt x="101295" y="107950"/>
                  </a:lnTo>
                  <a:lnTo>
                    <a:pt x="95516" y="105410"/>
                  </a:lnTo>
                  <a:lnTo>
                    <a:pt x="98894" y="104140"/>
                  </a:lnTo>
                  <a:lnTo>
                    <a:pt x="100025" y="104140"/>
                  </a:lnTo>
                  <a:lnTo>
                    <a:pt x="97599" y="102870"/>
                  </a:lnTo>
                  <a:lnTo>
                    <a:pt x="99593" y="102870"/>
                  </a:lnTo>
                  <a:lnTo>
                    <a:pt x="98310" y="101600"/>
                  </a:lnTo>
                  <a:lnTo>
                    <a:pt x="99288" y="101600"/>
                  </a:lnTo>
                  <a:lnTo>
                    <a:pt x="100965" y="102870"/>
                  </a:lnTo>
                  <a:lnTo>
                    <a:pt x="103289" y="101600"/>
                  </a:lnTo>
                  <a:lnTo>
                    <a:pt x="97193" y="99060"/>
                  </a:lnTo>
                  <a:lnTo>
                    <a:pt x="96393" y="97790"/>
                  </a:lnTo>
                  <a:lnTo>
                    <a:pt x="100926" y="97790"/>
                  </a:lnTo>
                  <a:lnTo>
                    <a:pt x="103505" y="96520"/>
                  </a:lnTo>
                  <a:lnTo>
                    <a:pt x="104152" y="96520"/>
                  </a:lnTo>
                  <a:lnTo>
                    <a:pt x="105054" y="93980"/>
                  </a:lnTo>
                  <a:lnTo>
                    <a:pt x="100977" y="91440"/>
                  </a:lnTo>
                  <a:lnTo>
                    <a:pt x="99517" y="90170"/>
                  </a:lnTo>
                  <a:lnTo>
                    <a:pt x="104648" y="88900"/>
                  </a:lnTo>
                  <a:lnTo>
                    <a:pt x="102260" y="86360"/>
                  </a:lnTo>
                  <a:lnTo>
                    <a:pt x="105359" y="83820"/>
                  </a:lnTo>
                  <a:lnTo>
                    <a:pt x="101815" y="83820"/>
                  </a:lnTo>
                  <a:lnTo>
                    <a:pt x="101422" y="82550"/>
                  </a:lnTo>
                  <a:lnTo>
                    <a:pt x="102412" y="82550"/>
                  </a:lnTo>
                  <a:lnTo>
                    <a:pt x="98475" y="81280"/>
                  </a:lnTo>
                  <a:lnTo>
                    <a:pt x="102641" y="82550"/>
                  </a:lnTo>
                  <a:lnTo>
                    <a:pt x="106680" y="82550"/>
                  </a:lnTo>
                  <a:lnTo>
                    <a:pt x="105752" y="81280"/>
                  </a:lnTo>
                  <a:lnTo>
                    <a:pt x="105981" y="81280"/>
                  </a:lnTo>
                  <a:lnTo>
                    <a:pt x="100545" y="80010"/>
                  </a:lnTo>
                  <a:lnTo>
                    <a:pt x="103822" y="78740"/>
                  </a:lnTo>
                  <a:lnTo>
                    <a:pt x="103517" y="76200"/>
                  </a:lnTo>
                  <a:lnTo>
                    <a:pt x="103022" y="74930"/>
                  </a:lnTo>
                  <a:lnTo>
                    <a:pt x="105752" y="73660"/>
                  </a:lnTo>
                  <a:lnTo>
                    <a:pt x="104457" y="73660"/>
                  </a:lnTo>
                  <a:lnTo>
                    <a:pt x="104571" y="72390"/>
                  </a:lnTo>
                  <a:lnTo>
                    <a:pt x="106210" y="72390"/>
                  </a:lnTo>
                  <a:lnTo>
                    <a:pt x="107645" y="71107"/>
                  </a:lnTo>
                  <a:lnTo>
                    <a:pt x="107213" y="68580"/>
                  </a:lnTo>
                  <a:lnTo>
                    <a:pt x="109258" y="69850"/>
                  </a:lnTo>
                  <a:lnTo>
                    <a:pt x="109588" y="68580"/>
                  </a:lnTo>
                  <a:lnTo>
                    <a:pt x="101003" y="67310"/>
                  </a:lnTo>
                  <a:lnTo>
                    <a:pt x="100965" y="66040"/>
                  </a:lnTo>
                  <a:lnTo>
                    <a:pt x="105384" y="67310"/>
                  </a:lnTo>
                  <a:lnTo>
                    <a:pt x="105473" y="66040"/>
                  </a:lnTo>
                  <a:lnTo>
                    <a:pt x="105575" y="64770"/>
                  </a:lnTo>
                  <a:lnTo>
                    <a:pt x="109664" y="64770"/>
                  </a:lnTo>
                  <a:lnTo>
                    <a:pt x="105956" y="62230"/>
                  </a:lnTo>
                  <a:lnTo>
                    <a:pt x="108229" y="62230"/>
                  </a:lnTo>
                  <a:lnTo>
                    <a:pt x="111429" y="59690"/>
                  </a:lnTo>
                  <a:lnTo>
                    <a:pt x="109283" y="59690"/>
                  </a:lnTo>
                  <a:lnTo>
                    <a:pt x="106032" y="58420"/>
                  </a:lnTo>
                  <a:lnTo>
                    <a:pt x="104444" y="57150"/>
                  </a:lnTo>
                  <a:lnTo>
                    <a:pt x="107302" y="57150"/>
                  </a:lnTo>
                  <a:lnTo>
                    <a:pt x="103733" y="55880"/>
                  </a:lnTo>
                  <a:lnTo>
                    <a:pt x="102743" y="55880"/>
                  </a:lnTo>
                  <a:lnTo>
                    <a:pt x="101879" y="54610"/>
                  </a:lnTo>
                  <a:lnTo>
                    <a:pt x="105079" y="54610"/>
                  </a:lnTo>
                  <a:lnTo>
                    <a:pt x="100812" y="53340"/>
                  </a:lnTo>
                  <a:lnTo>
                    <a:pt x="103644" y="53340"/>
                  </a:lnTo>
                  <a:lnTo>
                    <a:pt x="101574" y="52070"/>
                  </a:lnTo>
                  <a:lnTo>
                    <a:pt x="100507" y="50800"/>
                  </a:lnTo>
                  <a:lnTo>
                    <a:pt x="103606" y="50800"/>
                  </a:lnTo>
                  <a:lnTo>
                    <a:pt x="101561" y="49530"/>
                  </a:lnTo>
                  <a:lnTo>
                    <a:pt x="104254" y="49530"/>
                  </a:lnTo>
                  <a:lnTo>
                    <a:pt x="105321" y="48907"/>
                  </a:lnTo>
                  <a:lnTo>
                    <a:pt x="105219" y="48260"/>
                  </a:lnTo>
                  <a:lnTo>
                    <a:pt x="105664" y="48475"/>
                  </a:lnTo>
                  <a:lnTo>
                    <a:pt x="105600" y="48742"/>
                  </a:lnTo>
                  <a:lnTo>
                    <a:pt x="105892" y="48577"/>
                  </a:lnTo>
                  <a:lnTo>
                    <a:pt x="107873" y="49530"/>
                  </a:lnTo>
                  <a:lnTo>
                    <a:pt x="108483" y="48260"/>
                  </a:lnTo>
                  <a:lnTo>
                    <a:pt x="112039" y="49530"/>
                  </a:lnTo>
                  <a:lnTo>
                    <a:pt x="110159" y="48260"/>
                  </a:lnTo>
                  <a:lnTo>
                    <a:pt x="105994" y="46990"/>
                  </a:lnTo>
                  <a:lnTo>
                    <a:pt x="107391" y="45720"/>
                  </a:lnTo>
                  <a:lnTo>
                    <a:pt x="109105" y="45720"/>
                  </a:lnTo>
                  <a:lnTo>
                    <a:pt x="109181" y="44450"/>
                  </a:lnTo>
                  <a:lnTo>
                    <a:pt x="111404" y="45720"/>
                  </a:lnTo>
                  <a:lnTo>
                    <a:pt x="110528" y="44450"/>
                  </a:lnTo>
                  <a:lnTo>
                    <a:pt x="110705" y="43180"/>
                  </a:lnTo>
                  <a:lnTo>
                    <a:pt x="106299" y="43180"/>
                  </a:lnTo>
                  <a:lnTo>
                    <a:pt x="106349" y="44450"/>
                  </a:lnTo>
                  <a:lnTo>
                    <a:pt x="105968" y="44450"/>
                  </a:lnTo>
                  <a:lnTo>
                    <a:pt x="105968" y="46990"/>
                  </a:lnTo>
                  <a:lnTo>
                    <a:pt x="105752" y="48082"/>
                  </a:lnTo>
                  <a:lnTo>
                    <a:pt x="101231" y="46990"/>
                  </a:lnTo>
                  <a:lnTo>
                    <a:pt x="105968" y="46990"/>
                  </a:lnTo>
                  <a:lnTo>
                    <a:pt x="105968" y="44450"/>
                  </a:lnTo>
                  <a:lnTo>
                    <a:pt x="104902" y="44450"/>
                  </a:lnTo>
                  <a:lnTo>
                    <a:pt x="103720" y="43180"/>
                  </a:lnTo>
                  <a:lnTo>
                    <a:pt x="103581" y="43180"/>
                  </a:lnTo>
                  <a:lnTo>
                    <a:pt x="101701" y="41910"/>
                  </a:lnTo>
                  <a:lnTo>
                    <a:pt x="104978" y="41910"/>
                  </a:lnTo>
                  <a:lnTo>
                    <a:pt x="107353" y="40640"/>
                  </a:lnTo>
                  <a:lnTo>
                    <a:pt x="109867" y="41910"/>
                  </a:lnTo>
                  <a:lnTo>
                    <a:pt x="109169" y="40640"/>
                  </a:lnTo>
                  <a:lnTo>
                    <a:pt x="108470" y="39370"/>
                  </a:lnTo>
                  <a:lnTo>
                    <a:pt x="109321" y="38100"/>
                  </a:lnTo>
                  <a:lnTo>
                    <a:pt x="104000" y="36830"/>
                  </a:lnTo>
                  <a:lnTo>
                    <a:pt x="103365" y="35560"/>
                  </a:lnTo>
                  <a:lnTo>
                    <a:pt x="106400" y="35560"/>
                  </a:lnTo>
                  <a:lnTo>
                    <a:pt x="107492" y="34290"/>
                  </a:lnTo>
                  <a:lnTo>
                    <a:pt x="107124" y="34290"/>
                  </a:lnTo>
                  <a:lnTo>
                    <a:pt x="103708" y="34290"/>
                  </a:lnTo>
                  <a:lnTo>
                    <a:pt x="105587" y="33020"/>
                  </a:lnTo>
                  <a:lnTo>
                    <a:pt x="107124" y="34290"/>
                  </a:lnTo>
                  <a:lnTo>
                    <a:pt x="106730" y="33020"/>
                  </a:lnTo>
                  <a:lnTo>
                    <a:pt x="107861" y="34290"/>
                  </a:lnTo>
                  <a:lnTo>
                    <a:pt x="108597" y="33020"/>
                  </a:lnTo>
                  <a:lnTo>
                    <a:pt x="109334" y="31750"/>
                  </a:lnTo>
                  <a:lnTo>
                    <a:pt x="106819" y="30480"/>
                  </a:lnTo>
                  <a:lnTo>
                    <a:pt x="104648" y="27940"/>
                  </a:lnTo>
                  <a:lnTo>
                    <a:pt x="107124" y="26670"/>
                  </a:lnTo>
                  <a:lnTo>
                    <a:pt x="105714" y="26670"/>
                  </a:lnTo>
                  <a:lnTo>
                    <a:pt x="109702" y="24130"/>
                  </a:lnTo>
                  <a:lnTo>
                    <a:pt x="108178" y="22860"/>
                  </a:lnTo>
                  <a:lnTo>
                    <a:pt x="103593" y="19050"/>
                  </a:lnTo>
                  <a:lnTo>
                    <a:pt x="109588" y="16510"/>
                  </a:lnTo>
                  <a:lnTo>
                    <a:pt x="110845" y="16510"/>
                  </a:lnTo>
                  <a:lnTo>
                    <a:pt x="108432" y="15240"/>
                  </a:lnTo>
                  <a:lnTo>
                    <a:pt x="106667" y="13970"/>
                  </a:lnTo>
                  <a:lnTo>
                    <a:pt x="109816" y="15240"/>
                  </a:lnTo>
                  <a:lnTo>
                    <a:pt x="108102" y="13970"/>
                  </a:lnTo>
                  <a:lnTo>
                    <a:pt x="106375" y="12700"/>
                  </a:lnTo>
                  <a:lnTo>
                    <a:pt x="103962" y="11430"/>
                  </a:lnTo>
                  <a:lnTo>
                    <a:pt x="114427" y="127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478117" y="10211466"/>
              <a:ext cx="128905" cy="548005"/>
            </a:xfrm>
            <a:custGeom>
              <a:avLst/>
              <a:gdLst/>
              <a:ahLst/>
              <a:cxnLst/>
              <a:rect l="l" t="t" r="r" b="b"/>
              <a:pathLst>
                <a:path w="128905" h="548004">
                  <a:moveTo>
                    <a:pt x="889" y="539915"/>
                  </a:moveTo>
                  <a:lnTo>
                    <a:pt x="685" y="539762"/>
                  </a:lnTo>
                  <a:lnTo>
                    <a:pt x="292" y="539750"/>
                  </a:lnTo>
                  <a:lnTo>
                    <a:pt x="889" y="539915"/>
                  </a:lnTo>
                  <a:close/>
                </a:path>
                <a:path w="128905" h="548004">
                  <a:moveTo>
                    <a:pt x="1206" y="543928"/>
                  </a:moveTo>
                  <a:lnTo>
                    <a:pt x="889" y="543725"/>
                  </a:lnTo>
                  <a:lnTo>
                    <a:pt x="736" y="543826"/>
                  </a:lnTo>
                  <a:lnTo>
                    <a:pt x="939" y="543852"/>
                  </a:lnTo>
                  <a:lnTo>
                    <a:pt x="1092" y="543902"/>
                  </a:lnTo>
                  <a:close/>
                </a:path>
                <a:path w="128905" h="548004">
                  <a:moveTo>
                    <a:pt x="1536" y="544068"/>
                  </a:moveTo>
                  <a:lnTo>
                    <a:pt x="1206" y="543928"/>
                  </a:lnTo>
                  <a:lnTo>
                    <a:pt x="1524" y="544131"/>
                  </a:lnTo>
                  <a:close/>
                </a:path>
                <a:path w="128905" h="548004">
                  <a:moveTo>
                    <a:pt x="1841" y="540194"/>
                  </a:moveTo>
                  <a:lnTo>
                    <a:pt x="889" y="539915"/>
                  </a:lnTo>
                  <a:lnTo>
                    <a:pt x="1841" y="540194"/>
                  </a:lnTo>
                  <a:close/>
                </a:path>
                <a:path w="128905" h="548004">
                  <a:moveTo>
                    <a:pt x="2006" y="541070"/>
                  </a:moveTo>
                  <a:lnTo>
                    <a:pt x="1905" y="541235"/>
                  </a:lnTo>
                  <a:lnTo>
                    <a:pt x="2006" y="541070"/>
                  </a:lnTo>
                  <a:close/>
                </a:path>
                <a:path w="128905" h="548004">
                  <a:moveTo>
                    <a:pt x="2197" y="544563"/>
                  </a:moveTo>
                  <a:lnTo>
                    <a:pt x="1524" y="544131"/>
                  </a:lnTo>
                  <a:lnTo>
                    <a:pt x="1384" y="544347"/>
                  </a:lnTo>
                  <a:lnTo>
                    <a:pt x="2197" y="544563"/>
                  </a:lnTo>
                  <a:close/>
                </a:path>
                <a:path w="128905" h="548004">
                  <a:moveTo>
                    <a:pt x="2438" y="541794"/>
                  </a:moveTo>
                  <a:lnTo>
                    <a:pt x="2311" y="541693"/>
                  </a:lnTo>
                  <a:lnTo>
                    <a:pt x="2133" y="541502"/>
                  </a:lnTo>
                  <a:lnTo>
                    <a:pt x="1943" y="541464"/>
                  </a:lnTo>
                  <a:lnTo>
                    <a:pt x="1778" y="541439"/>
                  </a:lnTo>
                  <a:lnTo>
                    <a:pt x="1587" y="541388"/>
                  </a:lnTo>
                  <a:lnTo>
                    <a:pt x="1739" y="541515"/>
                  </a:lnTo>
                  <a:lnTo>
                    <a:pt x="2044" y="541655"/>
                  </a:lnTo>
                  <a:lnTo>
                    <a:pt x="2438" y="541794"/>
                  </a:lnTo>
                  <a:close/>
                </a:path>
                <a:path w="128905" h="548004">
                  <a:moveTo>
                    <a:pt x="3086" y="544461"/>
                  </a:moveTo>
                  <a:lnTo>
                    <a:pt x="2857" y="544004"/>
                  </a:lnTo>
                  <a:lnTo>
                    <a:pt x="2324" y="544004"/>
                  </a:lnTo>
                  <a:lnTo>
                    <a:pt x="3086" y="544461"/>
                  </a:lnTo>
                  <a:close/>
                </a:path>
                <a:path w="128905" h="548004">
                  <a:moveTo>
                    <a:pt x="3213" y="541680"/>
                  </a:moveTo>
                  <a:lnTo>
                    <a:pt x="2501" y="541528"/>
                  </a:lnTo>
                  <a:lnTo>
                    <a:pt x="2146" y="541413"/>
                  </a:lnTo>
                  <a:lnTo>
                    <a:pt x="1993" y="541312"/>
                  </a:lnTo>
                  <a:lnTo>
                    <a:pt x="2070" y="541439"/>
                  </a:lnTo>
                  <a:lnTo>
                    <a:pt x="2565" y="541604"/>
                  </a:lnTo>
                  <a:lnTo>
                    <a:pt x="2959" y="541667"/>
                  </a:lnTo>
                  <a:lnTo>
                    <a:pt x="3213" y="541680"/>
                  </a:lnTo>
                  <a:close/>
                </a:path>
                <a:path w="128905" h="548004">
                  <a:moveTo>
                    <a:pt x="4495" y="539877"/>
                  </a:moveTo>
                  <a:lnTo>
                    <a:pt x="2768" y="539305"/>
                  </a:lnTo>
                  <a:lnTo>
                    <a:pt x="2489" y="539521"/>
                  </a:lnTo>
                  <a:lnTo>
                    <a:pt x="419" y="539534"/>
                  </a:lnTo>
                  <a:lnTo>
                    <a:pt x="685" y="539762"/>
                  </a:lnTo>
                  <a:lnTo>
                    <a:pt x="4495" y="539877"/>
                  </a:lnTo>
                  <a:close/>
                </a:path>
                <a:path w="128905" h="548004">
                  <a:moveTo>
                    <a:pt x="5346" y="547966"/>
                  </a:moveTo>
                  <a:lnTo>
                    <a:pt x="5003" y="547598"/>
                  </a:lnTo>
                  <a:lnTo>
                    <a:pt x="1638" y="546785"/>
                  </a:lnTo>
                  <a:lnTo>
                    <a:pt x="2463" y="547382"/>
                  </a:lnTo>
                  <a:lnTo>
                    <a:pt x="3327" y="547649"/>
                  </a:lnTo>
                  <a:lnTo>
                    <a:pt x="5346" y="547966"/>
                  </a:lnTo>
                  <a:close/>
                </a:path>
                <a:path w="128905" h="548004">
                  <a:moveTo>
                    <a:pt x="6248" y="529996"/>
                  </a:moveTo>
                  <a:lnTo>
                    <a:pt x="5130" y="530301"/>
                  </a:lnTo>
                  <a:lnTo>
                    <a:pt x="5753" y="530199"/>
                  </a:lnTo>
                  <a:lnTo>
                    <a:pt x="6057" y="530098"/>
                  </a:lnTo>
                  <a:lnTo>
                    <a:pt x="6248" y="529996"/>
                  </a:lnTo>
                  <a:close/>
                </a:path>
                <a:path w="128905" h="548004">
                  <a:moveTo>
                    <a:pt x="7531" y="526656"/>
                  </a:moveTo>
                  <a:lnTo>
                    <a:pt x="7277" y="526618"/>
                  </a:lnTo>
                  <a:lnTo>
                    <a:pt x="7010" y="526605"/>
                  </a:lnTo>
                  <a:lnTo>
                    <a:pt x="6769" y="526618"/>
                  </a:lnTo>
                  <a:lnTo>
                    <a:pt x="6972" y="526656"/>
                  </a:lnTo>
                  <a:lnTo>
                    <a:pt x="7531" y="526656"/>
                  </a:lnTo>
                  <a:close/>
                </a:path>
                <a:path w="128905" h="548004">
                  <a:moveTo>
                    <a:pt x="7683" y="542975"/>
                  </a:moveTo>
                  <a:lnTo>
                    <a:pt x="6870" y="542734"/>
                  </a:lnTo>
                  <a:lnTo>
                    <a:pt x="6400" y="544004"/>
                  </a:lnTo>
                  <a:lnTo>
                    <a:pt x="7683" y="542975"/>
                  </a:lnTo>
                  <a:close/>
                </a:path>
                <a:path w="128905" h="548004">
                  <a:moveTo>
                    <a:pt x="8458" y="473875"/>
                  </a:moveTo>
                  <a:lnTo>
                    <a:pt x="8128" y="474040"/>
                  </a:lnTo>
                  <a:lnTo>
                    <a:pt x="7924" y="474294"/>
                  </a:lnTo>
                  <a:lnTo>
                    <a:pt x="7874" y="474573"/>
                  </a:lnTo>
                  <a:lnTo>
                    <a:pt x="8458" y="473875"/>
                  </a:lnTo>
                  <a:close/>
                </a:path>
                <a:path w="128905" h="548004">
                  <a:moveTo>
                    <a:pt x="8864" y="484314"/>
                  </a:moveTo>
                  <a:lnTo>
                    <a:pt x="8674" y="484009"/>
                  </a:lnTo>
                  <a:lnTo>
                    <a:pt x="7620" y="484314"/>
                  </a:lnTo>
                  <a:lnTo>
                    <a:pt x="8864" y="484314"/>
                  </a:lnTo>
                  <a:close/>
                </a:path>
                <a:path w="128905" h="548004">
                  <a:moveTo>
                    <a:pt x="9118" y="546671"/>
                  </a:moveTo>
                  <a:lnTo>
                    <a:pt x="7531" y="546023"/>
                  </a:lnTo>
                  <a:lnTo>
                    <a:pt x="4699" y="545134"/>
                  </a:lnTo>
                  <a:lnTo>
                    <a:pt x="4051" y="545071"/>
                  </a:lnTo>
                  <a:lnTo>
                    <a:pt x="3086" y="544461"/>
                  </a:lnTo>
                  <a:lnTo>
                    <a:pt x="3340" y="544982"/>
                  </a:lnTo>
                  <a:lnTo>
                    <a:pt x="1524" y="544766"/>
                  </a:lnTo>
                  <a:lnTo>
                    <a:pt x="4749" y="545680"/>
                  </a:lnTo>
                  <a:lnTo>
                    <a:pt x="3365" y="545515"/>
                  </a:lnTo>
                  <a:lnTo>
                    <a:pt x="7200" y="546582"/>
                  </a:lnTo>
                  <a:lnTo>
                    <a:pt x="7543" y="546925"/>
                  </a:lnTo>
                  <a:lnTo>
                    <a:pt x="6019" y="546862"/>
                  </a:lnTo>
                  <a:lnTo>
                    <a:pt x="4762" y="546595"/>
                  </a:lnTo>
                  <a:lnTo>
                    <a:pt x="5626" y="546862"/>
                  </a:lnTo>
                  <a:lnTo>
                    <a:pt x="3937" y="546887"/>
                  </a:lnTo>
                  <a:lnTo>
                    <a:pt x="6057" y="547433"/>
                  </a:lnTo>
                  <a:lnTo>
                    <a:pt x="8763" y="547547"/>
                  </a:lnTo>
                  <a:lnTo>
                    <a:pt x="8940" y="547103"/>
                  </a:lnTo>
                  <a:lnTo>
                    <a:pt x="6858" y="546227"/>
                  </a:lnTo>
                  <a:lnTo>
                    <a:pt x="7632" y="546265"/>
                  </a:lnTo>
                  <a:lnTo>
                    <a:pt x="8496" y="546519"/>
                  </a:lnTo>
                  <a:lnTo>
                    <a:pt x="9118" y="546671"/>
                  </a:lnTo>
                  <a:close/>
                </a:path>
                <a:path w="128905" h="548004">
                  <a:moveTo>
                    <a:pt x="9144" y="468134"/>
                  </a:moveTo>
                  <a:lnTo>
                    <a:pt x="9004" y="467804"/>
                  </a:lnTo>
                  <a:lnTo>
                    <a:pt x="7962" y="467804"/>
                  </a:lnTo>
                  <a:lnTo>
                    <a:pt x="9144" y="468134"/>
                  </a:lnTo>
                  <a:close/>
                </a:path>
                <a:path w="128905" h="548004">
                  <a:moveTo>
                    <a:pt x="9385" y="486854"/>
                  </a:moveTo>
                  <a:lnTo>
                    <a:pt x="8559" y="485584"/>
                  </a:lnTo>
                  <a:lnTo>
                    <a:pt x="9334" y="486854"/>
                  </a:lnTo>
                  <a:close/>
                </a:path>
                <a:path w="128905" h="548004">
                  <a:moveTo>
                    <a:pt x="9423" y="542734"/>
                  </a:moveTo>
                  <a:lnTo>
                    <a:pt x="7467" y="541464"/>
                  </a:lnTo>
                  <a:lnTo>
                    <a:pt x="6083" y="541464"/>
                  </a:lnTo>
                  <a:lnTo>
                    <a:pt x="7150" y="542734"/>
                  </a:lnTo>
                  <a:lnTo>
                    <a:pt x="7683" y="542734"/>
                  </a:lnTo>
                  <a:lnTo>
                    <a:pt x="7886" y="542810"/>
                  </a:lnTo>
                  <a:lnTo>
                    <a:pt x="9423" y="542734"/>
                  </a:lnTo>
                  <a:close/>
                </a:path>
                <a:path w="128905" h="548004">
                  <a:moveTo>
                    <a:pt x="9512" y="493204"/>
                  </a:moveTo>
                  <a:lnTo>
                    <a:pt x="7950" y="491934"/>
                  </a:lnTo>
                  <a:lnTo>
                    <a:pt x="8940" y="493204"/>
                  </a:lnTo>
                  <a:lnTo>
                    <a:pt x="9512" y="493204"/>
                  </a:lnTo>
                  <a:close/>
                </a:path>
                <a:path w="128905" h="548004">
                  <a:moveTo>
                    <a:pt x="10134" y="469074"/>
                  </a:moveTo>
                  <a:lnTo>
                    <a:pt x="9347" y="468198"/>
                  </a:lnTo>
                  <a:lnTo>
                    <a:pt x="9144" y="468134"/>
                  </a:lnTo>
                  <a:lnTo>
                    <a:pt x="9537" y="469074"/>
                  </a:lnTo>
                  <a:lnTo>
                    <a:pt x="10134" y="469074"/>
                  </a:lnTo>
                  <a:close/>
                </a:path>
                <a:path w="128905" h="548004">
                  <a:moveTo>
                    <a:pt x="10198" y="492658"/>
                  </a:moveTo>
                  <a:lnTo>
                    <a:pt x="9385" y="491934"/>
                  </a:lnTo>
                  <a:lnTo>
                    <a:pt x="8051" y="491934"/>
                  </a:lnTo>
                  <a:lnTo>
                    <a:pt x="10198" y="492658"/>
                  </a:lnTo>
                  <a:close/>
                </a:path>
                <a:path w="128905" h="548004">
                  <a:moveTo>
                    <a:pt x="10375" y="494474"/>
                  </a:moveTo>
                  <a:lnTo>
                    <a:pt x="8470" y="493204"/>
                  </a:lnTo>
                  <a:lnTo>
                    <a:pt x="9652" y="494474"/>
                  </a:lnTo>
                  <a:lnTo>
                    <a:pt x="10375" y="494474"/>
                  </a:lnTo>
                  <a:close/>
                </a:path>
                <a:path w="128905" h="548004">
                  <a:moveTo>
                    <a:pt x="10528" y="471411"/>
                  </a:moveTo>
                  <a:lnTo>
                    <a:pt x="10312" y="471335"/>
                  </a:lnTo>
                  <a:lnTo>
                    <a:pt x="10134" y="471271"/>
                  </a:lnTo>
                  <a:lnTo>
                    <a:pt x="9791" y="471182"/>
                  </a:lnTo>
                  <a:lnTo>
                    <a:pt x="8445" y="471487"/>
                  </a:lnTo>
                  <a:lnTo>
                    <a:pt x="9486" y="471525"/>
                  </a:lnTo>
                  <a:lnTo>
                    <a:pt x="10109" y="471500"/>
                  </a:lnTo>
                  <a:lnTo>
                    <a:pt x="10528" y="471411"/>
                  </a:lnTo>
                  <a:close/>
                </a:path>
                <a:path w="128905" h="548004">
                  <a:moveTo>
                    <a:pt x="11099" y="544004"/>
                  </a:moveTo>
                  <a:lnTo>
                    <a:pt x="7886" y="542810"/>
                  </a:lnTo>
                  <a:lnTo>
                    <a:pt x="7683" y="542975"/>
                  </a:lnTo>
                  <a:lnTo>
                    <a:pt x="11099" y="544004"/>
                  </a:lnTo>
                  <a:close/>
                </a:path>
                <a:path w="128905" h="548004">
                  <a:moveTo>
                    <a:pt x="11391" y="502094"/>
                  </a:moveTo>
                  <a:lnTo>
                    <a:pt x="9893" y="500824"/>
                  </a:lnTo>
                  <a:lnTo>
                    <a:pt x="10426" y="502094"/>
                  </a:lnTo>
                  <a:lnTo>
                    <a:pt x="11391" y="502094"/>
                  </a:lnTo>
                  <a:close/>
                </a:path>
                <a:path w="128905" h="548004">
                  <a:moveTo>
                    <a:pt x="12776" y="507174"/>
                  </a:moveTo>
                  <a:lnTo>
                    <a:pt x="12153" y="506857"/>
                  </a:lnTo>
                  <a:lnTo>
                    <a:pt x="12636" y="507174"/>
                  </a:lnTo>
                  <a:lnTo>
                    <a:pt x="12776" y="507174"/>
                  </a:lnTo>
                  <a:close/>
                </a:path>
                <a:path w="128905" h="548004">
                  <a:moveTo>
                    <a:pt x="13055" y="545274"/>
                  </a:moveTo>
                  <a:lnTo>
                    <a:pt x="6400" y="544004"/>
                  </a:lnTo>
                  <a:lnTo>
                    <a:pt x="3530" y="542734"/>
                  </a:lnTo>
                  <a:lnTo>
                    <a:pt x="3276" y="542734"/>
                  </a:lnTo>
                  <a:lnTo>
                    <a:pt x="5067" y="544004"/>
                  </a:lnTo>
                  <a:lnTo>
                    <a:pt x="5486" y="544004"/>
                  </a:lnTo>
                  <a:lnTo>
                    <a:pt x="6502" y="545274"/>
                  </a:lnTo>
                  <a:lnTo>
                    <a:pt x="13055" y="545274"/>
                  </a:lnTo>
                  <a:close/>
                </a:path>
                <a:path w="128905" h="548004">
                  <a:moveTo>
                    <a:pt x="13157" y="503237"/>
                  </a:moveTo>
                  <a:lnTo>
                    <a:pt x="12661" y="503008"/>
                  </a:lnTo>
                  <a:lnTo>
                    <a:pt x="12153" y="502793"/>
                  </a:lnTo>
                  <a:lnTo>
                    <a:pt x="11861" y="502589"/>
                  </a:lnTo>
                  <a:lnTo>
                    <a:pt x="11607" y="502767"/>
                  </a:lnTo>
                  <a:lnTo>
                    <a:pt x="11506" y="502932"/>
                  </a:lnTo>
                  <a:lnTo>
                    <a:pt x="13157" y="503237"/>
                  </a:lnTo>
                  <a:close/>
                </a:path>
                <a:path w="128905" h="548004">
                  <a:moveTo>
                    <a:pt x="14744" y="537654"/>
                  </a:moveTo>
                  <a:lnTo>
                    <a:pt x="13728" y="537324"/>
                  </a:lnTo>
                  <a:lnTo>
                    <a:pt x="13830" y="537654"/>
                  </a:lnTo>
                  <a:lnTo>
                    <a:pt x="14744" y="537654"/>
                  </a:lnTo>
                  <a:close/>
                </a:path>
                <a:path w="128905" h="548004">
                  <a:moveTo>
                    <a:pt x="15138" y="538924"/>
                  </a:moveTo>
                  <a:lnTo>
                    <a:pt x="13055" y="537654"/>
                  </a:lnTo>
                  <a:lnTo>
                    <a:pt x="13741" y="538924"/>
                  </a:lnTo>
                  <a:lnTo>
                    <a:pt x="15138" y="538924"/>
                  </a:lnTo>
                  <a:close/>
                </a:path>
                <a:path w="128905" h="548004">
                  <a:moveTo>
                    <a:pt x="16573" y="537210"/>
                  </a:moveTo>
                  <a:lnTo>
                    <a:pt x="15557" y="537959"/>
                  </a:lnTo>
                  <a:lnTo>
                    <a:pt x="16103" y="537984"/>
                  </a:lnTo>
                  <a:lnTo>
                    <a:pt x="16573" y="537210"/>
                  </a:lnTo>
                  <a:close/>
                </a:path>
                <a:path w="128905" h="548004">
                  <a:moveTo>
                    <a:pt x="18300" y="538187"/>
                  </a:moveTo>
                  <a:lnTo>
                    <a:pt x="16103" y="537984"/>
                  </a:lnTo>
                  <a:lnTo>
                    <a:pt x="15900" y="538314"/>
                  </a:lnTo>
                  <a:lnTo>
                    <a:pt x="18300" y="538187"/>
                  </a:lnTo>
                  <a:close/>
                </a:path>
                <a:path w="128905" h="548004">
                  <a:moveTo>
                    <a:pt x="19024" y="520433"/>
                  </a:moveTo>
                  <a:lnTo>
                    <a:pt x="18592" y="520420"/>
                  </a:lnTo>
                  <a:lnTo>
                    <a:pt x="18834" y="520446"/>
                  </a:lnTo>
                  <a:lnTo>
                    <a:pt x="19024" y="520433"/>
                  </a:lnTo>
                  <a:close/>
                </a:path>
                <a:path w="128905" h="548004">
                  <a:moveTo>
                    <a:pt x="19456" y="520331"/>
                  </a:moveTo>
                  <a:lnTo>
                    <a:pt x="19024" y="520433"/>
                  </a:lnTo>
                  <a:lnTo>
                    <a:pt x="19253" y="520420"/>
                  </a:lnTo>
                  <a:lnTo>
                    <a:pt x="19380" y="520382"/>
                  </a:lnTo>
                  <a:close/>
                </a:path>
                <a:path w="128905" h="548004">
                  <a:moveTo>
                    <a:pt x="20472" y="534009"/>
                  </a:moveTo>
                  <a:lnTo>
                    <a:pt x="17576" y="533438"/>
                  </a:lnTo>
                  <a:lnTo>
                    <a:pt x="16332" y="533158"/>
                  </a:lnTo>
                  <a:lnTo>
                    <a:pt x="17500" y="533450"/>
                  </a:lnTo>
                  <a:lnTo>
                    <a:pt x="18059" y="533641"/>
                  </a:lnTo>
                  <a:lnTo>
                    <a:pt x="18262" y="533806"/>
                  </a:lnTo>
                  <a:lnTo>
                    <a:pt x="18808" y="533895"/>
                  </a:lnTo>
                  <a:lnTo>
                    <a:pt x="19469" y="533996"/>
                  </a:lnTo>
                  <a:lnTo>
                    <a:pt x="20320" y="534111"/>
                  </a:lnTo>
                  <a:lnTo>
                    <a:pt x="20472" y="534009"/>
                  </a:lnTo>
                  <a:close/>
                </a:path>
                <a:path w="128905" h="548004">
                  <a:moveTo>
                    <a:pt x="20612" y="520077"/>
                  </a:moveTo>
                  <a:lnTo>
                    <a:pt x="19494" y="519836"/>
                  </a:lnTo>
                  <a:lnTo>
                    <a:pt x="19735" y="520153"/>
                  </a:lnTo>
                  <a:lnTo>
                    <a:pt x="19456" y="520331"/>
                  </a:lnTo>
                  <a:lnTo>
                    <a:pt x="20612" y="520077"/>
                  </a:lnTo>
                  <a:close/>
                </a:path>
                <a:path w="128905" h="548004">
                  <a:moveTo>
                    <a:pt x="20828" y="528764"/>
                  </a:moveTo>
                  <a:lnTo>
                    <a:pt x="19799" y="528764"/>
                  </a:lnTo>
                  <a:lnTo>
                    <a:pt x="20751" y="530034"/>
                  </a:lnTo>
                  <a:lnTo>
                    <a:pt x="20828" y="528764"/>
                  </a:lnTo>
                  <a:close/>
                </a:path>
                <a:path w="128905" h="548004">
                  <a:moveTo>
                    <a:pt x="21259" y="413562"/>
                  </a:moveTo>
                  <a:lnTo>
                    <a:pt x="21145" y="413194"/>
                  </a:lnTo>
                  <a:lnTo>
                    <a:pt x="20370" y="413194"/>
                  </a:lnTo>
                  <a:lnTo>
                    <a:pt x="21259" y="413562"/>
                  </a:lnTo>
                  <a:close/>
                </a:path>
                <a:path w="128905" h="548004">
                  <a:moveTo>
                    <a:pt x="21996" y="538022"/>
                  </a:moveTo>
                  <a:lnTo>
                    <a:pt x="18300" y="538187"/>
                  </a:lnTo>
                  <a:lnTo>
                    <a:pt x="18440" y="538530"/>
                  </a:lnTo>
                  <a:lnTo>
                    <a:pt x="21996" y="538022"/>
                  </a:lnTo>
                  <a:close/>
                </a:path>
                <a:path w="128905" h="548004">
                  <a:moveTo>
                    <a:pt x="22098" y="408851"/>
                  </a:moveTo>
                  <a:lnTo>
                    <a:pt x="21475" y="408597"/>
                  </a:lnTo>
                  <a:lnTo>
                    <a:pt x="22098" y="408851"/>
                  </a:lnTo>
                  <a:close/>
                </a:path>
                <a:path w="128905" h="548004">
                  <a:moveTo>
                    <a:pt x="22491" y="410603"/>
                  </a:moveTo>
                  <a:lnTo>
                    <a:pt x="22174" y="410362"/>
                  </a:lnTo>
                  <a:lnTo>
                    <a:pt x="22174" y="410502"/>
                  </a:lnTo>
                  <a:lnTo>
                    <a:pt x="22491" y="410603"/>
                  </a:lnTo>
                  <a:close/>
                </a:path>
                <a:path w="128905" h="548004">
                  <a:moveTo>
                    <a:pt x="22669" y="414312"/>
                  </a:moveTo>
                  <a:lnTo>
                    <a:pt x="22402" y="414032"/>
                  </a:lnTo>
                  <a:lnTo>
                    <a:pt x="21259" y="413562"/>
                  </a:lnTo>
                  <a:lnTo>
                    <a:pt x="21412" y="414058"/>
                  </a:lnTo>
                  <a:lnTo>
                    <a:pt x="22669" y="414312"/>
                  </a:lnTo>
                  <a:close/>
                </a:path>
                <a:path w="128905" h="548004">
                  <a:moveTo>
                    <a:pt x="23050" y="523684"/>
                  </a:moveTo>
                  <a:lnTo>
                    <a:pt x="20015" y="522414"/>
                  </a:lnTo>
                  <a:lnTo>
                    <a:pt x="21056" y="522414"/>
                  </a:lnTo>
                  <a:lnTo>
                    <a:pt x="22250" y="521144"/>
                  </a:lnTo>
                  <a:lnTo>
                    <a:pt x="18592" y="521144"/>
                  </a:lnTo>
                  <a:lnTo>
                    <a:pt x="15798" y="519874"/>
                  </a:lnTo>
                  <a:lnTo>
                    <a:pt x="20764" y="518604"/>
                  </a:lnTo>
                  <a:lnTo>
                    <a:pt x="19685" y="517334"/>
                  </a:lnTo>
                  <a:lnTo>
                    <a:pt x="20294" y="516064"/>
                  </a:lnTo>
                  <a:lnTo>
                    <a:pt x="15265" y="516064"/>
                  </a:lnTo>
                  <a:lnTo>
                    <a:pt x="15265" y="524954"/>
                  </a:lnTo>
                  <a:lnTo>
                    <a:pt x="12979" y="524954"/>
                  </a:lnTo>
                  <a:lnTo>
                    <a:pt x="11391" y="523684"/>
                  </a:lnTo>
                  <a:lnTo>
                    <a:pt x="15265" y="524954"/>
                  </a:lnTo>
                  <a:lnTo>
                    <a:pt x="15265" y="516064"/>
                  </a:lnTo>
                  <a:lnTo>
                    <a:pt x="10287" y="516064"/>
                  </a:lnTo>
                  <a:lnTo>
                    <a:pt x="6858" y="516064"/>
                  </a:lnTo>
                  <a:lnTo>
                    <a:pt x="8890" y="517334"/>
                  </a:lnTo>
                  <a:lnTo>
                    <a:pt x="10375" y="518604"/>
                  </a:lnTo>
                  <a:lnTo>
                    <a:pt x="7632" y="518604"/>
                  </a:lnTo>
                  <a:lnTo>
                    <a:pt x="8013" y="519874"/>
                  </a:lnTo>
                  <a:lnTo>
                    <a:pt x="8648" y="519874"/>
                  </a:lnTo>
                  <a:lnTo>
                    <a:pt x="8343" y="521144"/>
                  </a:lnTo>
                  <a:lnTo>
                    <a:pt x="7378" y="521144"/>
                  </a:lnTo>
                  <a:lnTo>
                    <a:pt x="8280" y="523697"/>
                  </a:lnTo>
                  <a:lnTo>
                    <a:pt x="9410" y="524954"/>
                  </a:lnTo>
                  <a:lnTo>
                    <a:pt x="5969" y="524954"/>
                  </a:lnTo>
                  <a:lnTo>
                    <a:pt x="7010" y="526224"/>
                  </a:lnTo>
                  <a:lnTo>
                    <a:pt x="10388" y="526224"/>
                  </a:lnTo>
                  <a:lnTo>
                    <a:pt x="11760" y="527494"/>
                  </a:lnTo>
                  <a:lnTo>
                    <a:pt x="5435" y="527494"/>
                  </a:lnTo>
                  <a:lnTo>
                    <a:pt x="14579" y="528764"/>
                  </a:lnTo>
                  <a:lnTo>
                    <a:pt x="13589" y="528764"/>
                  </a:lnTo>
                  <a:lnTo>
                    <a:pt x="13589" y="531304"/>
                  </a:lnTo>
                  <a:lnTo>
                    <a:pt x="10020" y="531304"/>
                  </a:lnTo>
                  <a:lnTo>
                    <a:pt x="10058" y="530402"/>
                  </a:lnTo>
                  <a:lnTo>
                    <a:pt x="13589" y="531304"/>
                  </a:lnTo>
                  <a:lnTo>
                    <a:pt x="13589" y="528764"/>
                  </a:lnTo>
                  <a:lnTo>
                    <a:pt x="10871" y="528764"/>
                  </a:lnTo>
                  <a:lnTo>
                    <a:pt x="12458" y="530034"/>
                  </a:lnTo>
                  <a:lnTo>
                    <a:pt x="10833" y="530034"/>
                  </a:lnTo>
                  <a:lnTo>
                    <a:pt x="8572" y="528764"/>
                  </a:lnTo>
                  <a:lnTo>
                    <a:pt x="8623" y="530034"/>
                  </a:lnTo>
                  <a:lnTo>
                    <a:pt x="6324" y="530034"/>
                  </a:lnTo>
                  <a:lnTo>
                    <a:pt x="4699" y="531304"/>
                  </a:lnTo>
                  <a:lnTo>
                    <a:pt x="5613" y="531304"/>
                  </a:lnTo>
                  <a:lnTo>
                    <a:pt x="12674" y="532574"/>
                  </a:lnTo>
                  <a:lnTo>
                    <a:pt x="6921" y="532574"/>
                  </a:lnTo>
                  <a:lnTo>
                    <a:pt x="6680" y="532574"/>
                  </a:lnTo>
                  <a:lnTo>
                    <a:pt x="7747" y="533171"/>
                  </a:lnTo>
                  <a:lnTo>
                    <a:pt x="8661" y="533844"/>
                  </a:lnTo>
                  <a:lnTo>
                    <a:pt x="635" y="533844"/>
                  </a:lnTo>
                  <a:lnTo>
                    <a:pt x="4203" y="535114"/>
                  </a:lnTo>
                  <a:lnTo>
                    <a:pt x="4546" y="535114"/>
                  </a:lnTo>
                  <a:lnTo>
                    <a:pt x="7810" y="536384"/>
                  </a:lnTo>
                  <a:lnTo>
                    <a:pt x="0" y="536384"/>
                  </a:lnTo>
                  <a:lnTo>
                    <a:pt x="4483" y="538924"/>
                  </a:lnTo>
                  <a:lnTo>
                    <a:pt x="6223" y="540194"/>
                  </a:lnTo>
                  <a:lnTo>
                    <a:pt x="9575" y="541464"/>
                  </a:lnTo>
                  <a:lnTo>
                    <a:pt x="11087" y="542734"/>
                  </a:lnTo>
                  <a:lnTo>
                    <a:pt x="11239" y="542734"/>
                  </a:lnTo>
                  <a:lnTo>
                    <a:pt x="11811" y="544004"/>
                  </a:lnTo>
                  <a:lnTo>
                    <a:pt x="14020" y="542734"/>
                  </a:lnTo>
                  <a:lnTo>
                    <a:pt x="17373" y="542734"/>
                  </a:lnTo>
                  <a:lnTo>
                    <a:pt x="11798" y="540194"/>
                  </a:lnTo>
                  <a:lnTo>
                    <a:pt x="15100" y="541464"/>
                  </a:lnTo>
                  <a:lnTo>
                    <a:pt x="15354" y="541464"/>
                  </a:lnTo>
                  <a:lnTo>
                    <a:pt x="14135" y="540194"/>
                  </a:lnTo>
                  <a:lnTo>
                    <a:pt x="12217" y="540194"/>
                  </a:lnTo>
                  <a:lnTo>
                    <a:pt x="8699" y="538924"/>
                  </a:lnTo>
                  <a:lnTo>
                    <a:pt x="16573" y="540194"/>
                  </a:lnTo>
                  <a:lnTo>
                    <a:pt x="13462" y="538924"/>
                  </a:lnTo>
                  <a:lnTo>
                    <a:pt x="13741" y="538924"/>
                  </a:lnTo>
                  <a:lnTo>
                    <a:pt x="11760" y="537654"/>
                  </a:lnTo>
                  <a:lnTo>
                    <a:pt x="13055" y="537654"/>
                  </a:lnTo>
                  <a:lnTo>
                    <a:pt x="13830" y="537654"/>
                  </a:lnTo>
                  <a:lnTo>
                    <a:pt x="13246" y="537184"/>
                  </a:lnTo>
                  <a:lnTo>
                    <a:pt x="10731" y="536384"/>
                  </a:lnTo>
                  <a:lnTo>
                    <a:pt x="12280" y="536384"/>
                  </a:lnTo>
                  <a:lnTo>
                    <a:pt x="13246" y="537184"/>
                  </a:lnTo>
                  <a:lnTo>
                    <a:pt x="13728" y="537324"/>
                  </a:lnTo>
                  <a:lnTo>
                    <a:pt x="13423" y="536384"/>
                  </a:lnTo>
                  <a:lnTo>
                    <a:pt x="16814" y="536384"/>
                  </a:lnTo>
                  <a:lnTo>
                    <a:pt x="17703" y="536384"/>
                  </a:lnTo>
                  <a:lnTo>
                    <a:pt x="17843" y="536384"/>
                  </a:lnTo>
                  <a:lnTo>
                    <a:pt x="15341" y="535698"/>
                  </a:lnTo>
                  <a:lnTo>
                    <a:pt x="16116" y="536054"/>
                  </a:lnTo>
                  <a:lnTo>
                    <a:pt x="11506" y="535114"/>
                  </a:lnTo>
                  <a:lnTo>
                    <a:pt x="13195" y="535114"/>
                  </a:lnTo>
                  <a:lnTo>
                    <a:pt x="15341" y="535698"/>
                  </a:lnTo>
                  <a:lnTo>
                    <a:pt x="14071" y="535114"/>
                  </a:lnTo>
                  <a:lnTo>
                    <a:pt x="19075" y="535114"/>
                  </a:lnTo>
                  <a:lnTo>
                    <a:pt x="18262" y="533844"/>
                  </a:lnTo>
                  <a:lnTo>
                    <a:pt x="14528" y="533844"/>
                  </a:lnTo>
                  <a:lnTo>
                    <a:pt x="16891" y="532574"/>
                  </a:lnTo>
                  <a:lnTo>
                    <a:pt x="17043" y="532574"/>
                  </a:lnTo>
                  <a:lnTo>
                    <a:pt x="18122" y="531304"/>
                  </a:lnTo>
                  <a:lnTo>
                    <a:pt x="19608" y="530034"/>
                  </a:lnTo>
                  <a:lnTo>
                    <a:pt x="16484" y="530034"/>
                  </a:lnTo>
                  <a:lnTo>
                    <a:pt x="17335" y="528764"/>
                  </a:lnTo>
                  <a:lnTo>
                    <a:pt x="19024" y="528764"/>
                  </a:lnTo>
                  <a:lnTo>
                    <a:pt x="18669" y="527494"/>
                  </a:lnTo>
                  <a:lnTo>
                    <a:pt x="21463" y="528764"/>
                  </a:lnTo>
                  <a:lnTo>
                    <a:pt x="21450" y="528624"/>
                  </a:lnTo>
                  <a:lnTo>
                    <a:pt x="22186" y="528802"/>
                  </a:lnTo>
                  <a:lnTo>
                    <a:pt x="21450" y="528535"/>
                  </a:lnTo>
                  <a:lnTo>
                    <a:pt x="21437" y="527494"/>
                  </a:lnTo>
                  <a:lnTo>
                    <a:pt x="18389" y="526224"/>
                  </a:lnTo>
                  <a:lnTo>
                    <a:pt x="20447" y="526224"/>
                  </a:lnTo>
                  <a:lnTo>
                    <a:pt x="17818" y="524954"/>
                  </a:lnTo>
                  <a:lnTo>
                    <a:pt x="19494" y="524954"/>
                  </a:lnTo>
                  <a:lnTo>
                    <a:pt x="19278" y="523697"/>
                  </a:lnTo>
                  <a:lnTo>
                    <a:pt x="21767" y="524954"/>
                  </a:lnTo>
                  <a:lnTo>
                    <a:pt x="22313" y="524332"/>
                  </a:lnTo>
                  <a:lnTo>
                    <a:pt x="22656" y="524383"/>
                  </a:lnTo>
                  <a:lnTo>
                    <a:pt x="23050" y="524421"/>
                  </a:lnTo>
                  <a:lnTo>
                    <a:pt x="22910" y="524383"/>
                  </a:lnTo>
                  <a:lnTo>
                    <a:pt x="22567" y="524344"/>
                  </a:lnTo>
                  <a:lnTo>
                    <a:pt x="22326" y="524319"/>
                  </a:lnTo>
                  <a:lnTo>
                    <a:pt x="22885" y="523684"/>
                  </a:lnTo>
                  <a:lnTo>
                    <a:pt x="23050" y="523684"/>
                  </a:lnTo>
                  <a:close/>
                </a:path>
                <a:path w="128905" h="548004">
                  <a:moveTo>
                    <a:pt x="23050" y="514794"/>
                  </a:moveTo>
                  <a:lnTo>
                    <a:pt x="23012" y="514223"/>
                  </a:lnTo>
                  <a:lnTo>
                    <a:pt x="22923" y="513676"/>
                  </a:lnTo>
                  <a:lnTo>
                    <a:pt x="22872" y="513867"/>
                  </a:lnTo>
                  <a:lnTo>
                    <a:pt x="22745" y="514565"/>
                  </a:lnTo>
                  <a:lnTo>
                    <a:pt x="23050" y="514794"/>
                  </a:lnTo>
                  <a:close/>
                </a:path>
                <a:path w="128905" h="548004">
                  <a:moveTo>
                    <a:pt x="23304" y="513867"/>
                  </a:moveTo>
                  <a:lnTo>
                    <a:pt x="22987" y="513702"/>
                  </a:lnTo>
                  <a:lnTo>
                    <a:pt x="23012" y="514223"/>
                  </a:lnTo>
                  <a:lnTo>
                    <a:pt x="23304" y="513867"/>
                  </a:lnTo>
                  <a:close/>
                </a:path>
                <a:path w="128905" h="548004">
                  <a:moveTo>
                    <a:pt x="25234" y="514794"/>
                  </a:moveTo>
                  <a:lnTo>
                    <a:pt x="23571" y="513524"/>
                  </a:lnTo>
                  <a:lnTo>
                    <a:pt x="23304" y="513867"/>
                  </a:lnTo>
                  <a:lnTo>
                    <a:pt x="25234" y="514794"/>
                  </a:lnTo>
                  <a:close/>
                </a:path>
                <a:path w="128905" h="548004">
                  <a:moveTo>
                    <a:pt x="25450" y="370141"/>
                  </a:moveTo>
                  <a:lnTo>
                    <a:pt x="25285" y="370014"/>
                  </a:lnTo>
                  <a:lnTo>
                    <a:pt x="25057" y="370014"/>
                  </a:lnTo>
                  <a:lnTo>
                    <a:pt x="25450" y="370141"/>
                  </a:lnTo>
                  <a:close/>
                </a:path>
                <a:path w="128905" h="548004">
                  <a:moveTo>
                    <a:pt x="26314" y="376364"/>
                  </a:moveTo>
                  <a:close/>
                </a:path>
                <a:path w="128905" h="548004">
                  <a:moveTo>
                    <a:pt x="26682" y="493102"/>
                  </a:moveTo>
                  <a:lnTo>
                    <a:pt x="25374" y="491934"/>
                  </a:lnTo>
                  <a:lnTo>
                    <a:pt x="25666" y="492683"/>
                  </a:lnTo>
                  <a:lnTo>
                    <a:pt x="26682" y="493102"/>
                  </a:lnTo>
                  <a:close/>
                </a:path>
                <a:path w="128905" h="548004">
                  <a:moveTo>
                    <a:pt x="28536" y="492594"/>
                  </a:moveTo>
                  <a:lnTo>
                    <a:pt x="28257" y="492645"/>
                  </a:lnTo>
                  <a:lnTo>
                    <a:pt x="28117" y="492760"/>
                  </a:lnTo>
                  <a:lnTo>
                    <a:pt x="28536" y="492594"/>
                  </a:lnTo>
                  <a:close/>
                </a:path>
                <a:path w="128905" h="548004">
                  <a:moveTo>
                    <a:pt x="28968" y="501637"/>
                  </a:moveTo>
                  <a:lnTo>
                    <a:pt x="28727" y="501548"/>
                  </a:lnTo>
                  <a:lnTo>
                    <a:pt x="28600" y="501586"/>
                  </a:lnTo>
                  <a:lnTo>
                    <a:pt x="28460" y="501675"/>
                  </a:lnTo>
                  <a:lnTo>
                    <a:pt x="28778" y="501662"/>
                  </a:lnTo>
                  <a:lnTo>
                    <a:pt x="28968" y="501637"/>
                  </a:lnTo>
                  <a:close/>
                </a:path>
                <a:path w="128905" h="548004">
                  <a:moveTo>
                    <a:pt x="30226" y="360222"/>
                  </a:moveTo>
                  <a:lnTo>
                    <a:pt x="29908" y="360133"/>
                  </a:lnTo>
                  <a:lnTo>
                    <a:pt x="30099" y="360210"/>
                  </a:lnTo>
                  <a:lnTo>
                    <a:pt x="30226" y="360222"/>
                  </a:lnTo>
                  <a:close/>
                </a:path>
                <a:path w="128905" h="548004">
                  <a:moveTo>
                    <a:pt x="30403" y="373303"/>
                  </a:moveTo>
                  <a:lnTo>
                    <a:pt x="28676" y="372554"/>
                  </a:lnTo>
                  <a:lnTo>
                    <a:pt x="29438" y="373824"/>
                  </a:lnTo>
                  <a:lnTo>
                    <a:pt x="30314" y="373824"/>
                  </a:lnTo>
                  <a:lnTo>
                    <a:pt x="30403" y="373303"/>
                  </a:lnTo>
                  <a:close/>
                </a:path>
                <a:path w="128905" h="548004">
                  <a:moveTo>
                    <a:pt x="30543" y="470408"/>
                  </a:moveTo>
                  <a:lnTo>
                    <a:pt x="30213" y="470344"/>
                  </a:lnTo>
                  <a:lnTo>
                    <a:pt x="29464" y="471081"/>
                  </a:lnTo>
                  <a:lnTo>
                    <a:pt x="29603" y="471106"/>
                  </a:lnTo>
                  <a:lnTo>
                    <a:pt x="30543" y="470408"/>
                  </a:lnTo>
                  <a:close/>
                </a:path>
                <a:path w="128905" h="548004">
                  <a:moveTo>
                    <a:pt x="30822" y="465264"/>
                  </a:moveTo>
                  <a:lnTo>
                    <a:pt x="29578" y="463994"/>
                  </a:lnTo>
                  <a:lnTo>
                    <a:pt x="28257" y="463994"/>
                  </a:lnTo>
                  <a:lnTo>
                    <a:pt x="30822" y="465264"/>
                  </a:lnTo>
                  <a:close/>
                </a:path>
                <a:path w="128905" h="548004">
                  <a:moveTo>
                    <a:pt x="31153" y="478917"/>
                  </a:moveTo>
                  <a:lnTo>
                    <a:pt x="30924" y="478891"/>
                  </a:lnTo>
                  <a:lnTo>
                    <a:pt x="30683" y="478967"/>
                  </a:lnTo>
                  <a:lnTo>
                    <a:pt x="31153" y="478917"/>
                  </a:lnTo>
                  <a:close/>
                </a:path>
                <a:path w="128905" h="548004">
                  <a:moveTo>
                    <a:pt x="31330" y="478929"/>
                  </a:moveTo>
                  <a:lnTo>
                    <a:pt x="30975" y="478688"/>
                  </a:lnTo>
                  <a:lnTo>
                    <a:pt x="30708" y="478663"/>
                  </a:lnTo>
                  <a:lnTo>
                    <a:pt x="30988" y="478802"/>
                  </a:lnTo>
                  <a:lnTo>
                    <a:pt x="31115" y="478891"/>
                  </a:lnTo>
                  <a:lnTo>
                    <a:pt x="31330" y="478929"/>
                  </a:lnTo>
                  <a:close/>
                </a:path>
                <a:path w="128905" h="548004">
                  <a:moveTo>
                    <a:pt x="31559" y="474065"/>
                  </a:moveTo>
                  <a:lnTo>
                    <a:pt x="31330" y="474052"/>
                  </a:lnTo>
                  <a:lnTo>
                    <a:pt x="30962" y="474052"/>
                  </a:lnTo>
                  <a:lnTo>
                    <a:pt x="31089" y="474230"/>
                  </a:lnTo>
                  <a:lnTo>
                    <a:pt x="31559" y="474065"/>
                  </a:lnTo>
                  <a:close/>
                </a:path>
                <a:path w="128905" h="548004">
                  <a:moveTo>
                    <a:pt x="32092" y="497014"/>
                  </a:moveTo>
                  <a:lnTo>
                    <a:pt x="32080" y="497179"/>
                  </a:lnTo>
                  <a:lnTo>
                    <a:pt x="32092" y="497014"/>
                  </a:lnTo>
                  <a:close/>
                </a:path>
                <a:path w="128905" h="548004">
                  <a:moveTo>
                    <a:pt x="32258" y="465264"/>
                  </a:moveTo>
                  <a:lnTo>
                    <a:pt x="31953" y="463994"/>
                  </a:lnTo>
                  <a:lnTo>
                    <a:pt x="29578" y="463994"/>
                  </a:lnTo>
                  <a:lnTo>
                    <a:pt x="32258" y="465264"/>
                  </a:lnTo>
                  <a:close/>
                </a:path>
                <a:path w="128905" h="548004">
                  <a:moveTo>
                    <a:pt x="32385" y="498284"/>
                  </a:moveTo>
                  <a:lnTo>
                    <a:pt x="32080" y="497179"/>
                  </a:lnTo>
                  <a:lnTo>
                    <a:pt x="32029" y="498284"/>
                  </a:lnTo>
                  <a:lnTo>
                    <a:pt x="32385" y="498284"/>
                  </a:lnTo>
                  <a:close/>
                </a:path>
                <a:path w="128905" h="548004">
                  <a:moveTo>
                    <a:pt x="32537" y="457644"/>
                  </a:moveTo>
                  <a:lnTo>
                    <a:pt x="29806" y="456463"/>
                  </a:lnTo>
                  <a:lnTo>
                    <a:pt x="31153" y="457644"/>
                  </a:lnTo>
                  <a:lnTo>
                    <a:pt x="32537" y="457644"/>
                  </a:lnTo>
                  <a:close/>
                </a:path>
                <a:path w="128905" h="548004">
                  <a:moveTo>
                    <a:pt x="32613" y="485584"/>
                  </a:moveTo>
                  <a:lnTo>
                    <a:pt x="31318" y="484314"/>
                  </a:lnTo>
                  <a:lnTo>
                    <a:pt x="32613" y="485584"/>
                  </a:lnTo>
                  <a:close/>
                </a:path>
                <a:path w="128905" h="548004">
                  <a:moveTo>
                    <a:pt x="32639" y="361746"/>
                  </a:moveTo>
                  <a:lnTo>
                    <a:pt x="31470" y="361124"/>
                  </a:lnTo>
                  <a:lnTo>
                    <a:pt x="30403" y="361124"/>
                  </a:lnTo>
                  <a:lnTo>
                    <a:pt x="32639" y="361746"/>
                  </a:lnTo>
                  <a:close/>
                </a:path>
                <a:path w="128905" h="548004">
                  <a:moveTo>
                    <a:pt x="33642" y="497154"/>
                  </a:moveTo>
                  <a:lnTo>
                    <a:pt x="33401" y="496938"/>
                  </a:lnTo>
                  <a:lnTo>
                    <a:pt x="33642" y="497154"/>
                  </a:lnTo>
                  <a:close/>
                </a:path>
                <a:path w="128905" h="548004">
                  <a:moveTo>
                    <a:pt x="33896" y="484441"/>
                  </a:moveTo>
                  <a:lnTo>
                    <a:pt x="33388" y="484365"/>
                  </a:lnTo>
                  <a:lnTo>
                    <a:pt x="32994" y="484339"/>
                  </a:lnTo>
                  <a:lnTo>
                    <a:pt x="32600" y="484327"/>
                  </a:lnTo>
                  <a:lnTo>
                    <a:pt x="32905" y="484378"/>
                  </a:lnTo>
                  <a:lnTo>
                    <a:pt x="33274" y="484416"/>
                  </a:lnTo>
                  <a:lnTo>
                    <a:pt x="33896" y="484441"/>
                  </a:lnTo>
                  <a:close/>
                </a:path>
                <a:path w="128905" h="548004">
                  <a:moveTo>
                    <a:pt x="34937" y="362394"/>
                  </a:moveTo>
                  <a:lnTo>
                    <a:pt x="32639" y="361746"/>
                  </a:lnTo>
                  <a:lnTo>
                    <a:pt x="33731" y="362343"/>
                  </a:lnTo>
                  <a:lnTo>
                    <a:pt x="28651" y="361124"/>
                  </a:lnTo>
                  <a:lnTo>
                    <a:pt x="31013" y="362394"/>
                  </a:lnTo>
                  <a:lnTo>
                    <a:pt x="33832" y="362394"/>
                  </a:lnTo>
                  <a:lnTo>
                    <a:pt x="33959" y="362394"/>
                  </a:lnTo>
                  <a:lnTo>
                    <a:pt x="34937" y="362394"/>
                  </a:lnTo>
                  <a:close/>
                </a:path>
                <a:path w="128905" h="548004">
                  <a:moveTo>
                    <a:pt x="35725" y="458914"/>
                  </a:moveTo>
                  <a:lnTo>
                    <a:pt x="35560" y="457644"/>
                  </a:lnTo>
                  <a:lnTo>
                    <a:pt x="32537" y="457644"/>
                  </a:lnTo>
                  <a:lnTo>
                    <a:pt x="33921" y="458914"/>
                  </a:lnTo>
                  <a:lnTo>
                    <a:pt x="35725" y="458914"/>
                  </a:lnTo>
                  <a:close/>
                </a:path>
                <a:path w="128905" h="548004">
                  <a:moveTo>
                    <a:pt x="37693" y="448068"/>
                  </a:moveTo>
                  <a:lnTo>
                    <a:pt x="37465" y="447967"/>
                  </a:lnTo>
                  <a:lnTo>
                    <a:pt x="37693" y="448068"/>
                  </a:lnTo>
                  <a:close/>
                </a:path>
                <a:path w="128905" h="548004">
                  <a:moveTo>
                    <a:pt x="40182" y="448005"/>
                  </a:moveTo>
                  <a:lnTo>
                    <a:pt x="37693" y="448068"/>
                  </a:lnTo>
                  <a:lnTo>
                    <a:pt x="38366" y="448386"/>
                  </a:lnTo>
                  <a:lnTo>
                    <a:pt x="40182" y="448005"/>
                  </a:lnTo>
                  <a:close/>
                </a:path>
                <a:path w="128905" h="548004">
                  <a:moveTo>
                    <a:pt x="41859" y="436664"/>
                  </a:moveTo>
                  <a:lnTo>
                    <a:pt x="41554" y="436054"/>
                  </a:lnTo>
                  <a:lnTo>
                    <a:pt x="40614" y="436054"/>
                  </a:lnTo>
                  <a:lnTo>
                    <a:pt x="41859" y="436664"/>
                  </a:lnTo>
                  <a:close/>
                </a:path>
                <a:path w="128905" h="548004">
                  <a:moveTo>
                    <a:pt x="46050" y="396684"/>
                  </a:moveTo>
                  <a:lnTo>
                    <a:pt x="43916" y="396684"/>
                  </a:lnTo>
                  <a:lnTo>
                    <a:pt x="45707" y="397954"/>
                  </a:lnTo>
                  <a:lnTo>
                    <a:pt x="46050" y="396684"/>
                  </a:lnTo>
                  <a:close/>
                </a:path>
                <a:path w="128905" h="548004">
                  <a:moveTo>
                    <a:pt x="46507" y="397954"/>
                  </a:moveTo>
                  <a:lnTo>
                    <a:pt x="45707" y="397954"/>
                  </a:lnTo>
                  <a:lnTo>
                    <a:pt x="44881" y="399224"/>
                  </a:lnTo>
                  <a:lnTo>
                    <a:pt x="46507" y="397954"/>
                  </a:lnTo>
                  <a:close/>
                </a:path>
                <a:path w="128905" h="548004">
                  <a:moveTo>
                    <a:pt x="47193" y="356603"/>
                  </a:moveTo>
                  <a:lnTo>
                    <a:pt x="45440" y="356171"/>
                  </a:lnTo>
                  <a:lnTo>
                    <a:pt x="45580" y="356285"/>
                  </a:lnTo>
                  <a:lnTo>
                    <a:pt x="46126" y="356400"/>
                  </a:lnTo>
                  <a:lnTo>
                    <a:pt x="46672" y="356501"/>
                  </a:lnTo>
                  <a:lnTo>
                    <a:pt x="47193" y="356603"/>
                  </a:lnTo>
                  <a:close/>
                </a:path>
                <a:path w="128905" h="548004">
                  <a:moveTo>
                    <a:pt x="48488" y="384784"/>
                  </a:moveTo>
                  <a:lnTo>
                    <a:pt x="48006" y="383984"/>
                  </a:lnTo>
                  <a:lnTo>
                    <a:pt x="47485" y="383984"/>
                  </a:lnTo>
                  <a:lnTo>
                    <a:pt x="48234" y="384733"/>
                  </a:lnTo>
                  <a:lnTo>
                    <a:pt x="48488" y="384784"/>
                  </a:lnTo>
                  <a:close/>
                </a:path>
                <a:path w="128905" h="548004">
                  <a:moveTo>
                    <a:pt x="48590" y="420814"/>
                  </a:moveTo>
                  <a:lnTo>
                    <a:pt x="47650" y="419544"/>
                  </a:lnTo>
                  <a:lnTo>
                    <a:pt x="47853" y="419544"/>
                  </a:lnTo>
                  <a:lnTo>
                    <a:pt x="42443" y="418274"/>
                  </a:lnTo>
                  <a:lnTo>
                    <a:pt x="45669" y="417004"/>
                  </a:lnTo>
                  <a:lnTo>
                    <a:pt x="20840" y="417004"/>
                  </a:lnTo>
                  <a:lnTo>
                    <a:pt x="17894" y="417004"/>
                  </a:lnTo>
                  <a:lnTo>
                    <a:pt x="19253" y="418274"/>
                  </a:lnTo>
                  <a:lnTo>
                    <a:pt x="18961" y="419544"/>
                  </a:lnTo>
                  <a:lnTo>
                    <a:pt x="20066" y="419544"/>
                  </a:lnTo>
                  <a:lnTo>
                    <a:pt x="23837" y="420814"/>
                  </a:lnTo>
                  <a:lnTo>
                    <a:pt x="22085" y="420814"/>
                  </a:lnTo>
                  <a:lnTo>
                    <a:pt x="24523" y="422084"/>
                  </a:lnTo>
                  <a:lnTo>
                    <a:pt x="24041" y="422084"/>
                  </a:lnTo>
                  <a:lnTo>
                    <a:pt x="20650" y="420814"/>
                  </a:lnTo>
                  <a:lnTo>
                    <a:pt x="19646" y="420814"/>
                  </a:lnTo>
                  <a:lnTo>
                    <a:pt x="14312" y="420814"/>
                  </a:lnTo>
                  <a:lnTo>
                    <a:pt x="17868" y="422084"/>
                  </a:lnTo>
                  <a:lnTo>
                    <a:pt x="16865" y="422084"/>
                  </a:lnTo>
                  <a:lnTo>
                    <a:pt x="16573" y="423354"/>
                  </a:lnTo>
                  <a:lnTo>
                    <a:pt x="17614" y="424624"/>
                  </a:lnTo>
                  <a:lnTo>
                    <a:pt x="17589" y="425894"/>
                  </a:lnTo>
                  <a:lnTo>
                    <a:pt x="19748" y="425894"/>
                  </a:lnTo>
                  <a:lnTo>
                    <a:pt x="22021" y="427164"/>
                  </a:lnTo>
                  <a:lnTo>
                    <a:pt x="20942" y="428434"/>
                  </a:lnTo>
                  <a:lnTo>
                    <a:pt x="18503" y="428434"/>
                  </a:lnTo>
                  <a:lnTo>
                    <a:pt x="18567" y="429704"/>
                  </a:lnTo>
                  <a:lnTo>
                    <a:pt x="20002" y="429704"/>
                  </a:lnTo>
                  <a:lnTo>
                    <a:pt x="20980" y="429704"/>
                  </a:lnTo>
                  <a:lnTo>
                    <a:pt x="22644" y="430974"/>
                  </a:lnTo>
                  <a:lnTo>
                    <a:pt x="20002" y="429704"/>
                  </a:lnTo>
                  <a:lnTo>
                    <a:pt x="20053" y="430974"/>
                  </a:lnTo>
                  <a:lnTo>
                    <a:pt x="18262" y="430974"/>
                  </a:lnTo>
                  <a:lnTo>
                    <a:pt x="18478" y="432244"/>
                  </a:lnTo>
                  <a:lnTo>
                    <a:pt x="20370" y="433514"/>
                  </a:lnTo>
                  <a:lnTo>
                    <a:pt x="22872" y="433514"/>
                  </a:lnTo>
                  <a:lnTo>
                    <a:pt x="23253" y="434784"/>
                  </a:lnTo>
                  <a:lnTo>
                    <a:pt x="20129" y="434784"/>
                  </a:lnTo>
                  <a:lnTo>
                    <a:pt x="23774" y="436054"/>
                  </a:lnTo>
                  <a:lnTo>
                    <a:pt x="11722" y="436054"/>
                  </a:lnTo>
                  <a:lnTo>
                    <a:pt x="16967" y="438594"/>
                  </a:lnTo>
                  <a:lnTo>
                    <a:pt x="16713" y="438594"/>
                  </a:lnTo>
                  <a:lnTo>
                    <a:pt x="19316" y="441134"/>
                  </a:lnTo>
                  <a:lnTo>
                    <a:pt x="18732" y="441134"/>
                  </a:lnTo>
                  <a:lnTo>
                    <a:pt x="17411" y="439864"/>
                  </a:lnTo>
                  <a:lnTo>
                    <a:pt x="15684" y="439864"/>
                  </a:lnTo>
                  <a:lnTo>
                    <a:pt x="19812" y="442404"/>
                  </a:lnTo>
                  <a:lnTo>
                    <a:pt x="14605" y="442404"/>
                  </a:lnTo>
                  <a:lnTo>
                    <a:pt x="17310" y="444944"/>
                  </a:lnTo>
                  <a:lnTo>
                    <a:pt x="9359" y="443674"/>
                  </a:lnTo>
                  <a:lnTo>
                    <a:pt x="17233" y="447484"/>
                  </a:lnTo>
                  <a:lnTo>
                    <a:pt x="12026" y="448754"/>
                  </a:lnTo>
                  <a:lnTo>
                    <a:pt x="14960" y="448754"/>
                  </a:lnTo>
                  <a:lnTo>
                    <a:pt x="16637" y="452564"/>
                  </a:lnTo>
                  <a:lnTo>
                    <a:pt x="11201" y="455104"/>
                  </a:lnTo>
                  <a:lnTo>
                    <a:pt x="9004" y="457644"/>
                  </a:lnTo>
                  <a:lnTo>
                    <a:pt x="8318" y="457644"/>
                  </a:lnTo>
                  <a:lnTo>
                    <a:pt x="18364" y="460184"/>
                  </a:lnTo>
                  <a:lnTo>
                    <a:pt x="13754" y="460184"/>
                  </a:lnTo>
                  <a:lnTo>
                    <a:pt x="10426" y="458914"/>
                  </a:lnTo>
                  <a:lnTo>
                    <a:pt x="14109" y="461454"/>
                  </a:lnTo>
                  <a:lnTo>
                    <a:pt x="9474" y="463994"/>
                  </a:lnTo>
                  <a:lnTo>
                    <a:pt x="12547" y="466534"/>
                  </a:lnTo>
                  <a:lnTo>
                    <a:pt x="11785" y="466534"/>
                  </a:lnTo>
                  <a:lnTo>
                    <a:pt x="10756" y="465264"/>
                  </a:lnTo>
                  <a:lnTo>
                    <a:pt x="8255" y="465264"/>
                  </a:lnTo>
                  <a:lnTo>
                    <a:pt x="10388" y="467804"/>
                  </a:lnTo>
                  <a:lnTo>
                    <a:pt x="9004" y="467804"/>
                  </a:lnTo>
                  <a:lnTo>
                    <a:pt x="9347" y="468198"/>
                  </a:lnTo>
                  <a:lnTo>
                    <a:pt x="12458" y="469074"/>
                  </a:lnTo>
                  <a:lnTo>
                    <a:pt x="10134" y="469074"/>
                  </a:lnTo>
                  <a:lnTo>
                    <a:pt x="8445" y="470344"/>
                  </a:lnTo>
                  <a:lnTo>
                    <a:pt x="9842" y="470344"/>
                  </a:lnTo>
                  <a:lnTo>
                    <a:pt x="12344" y="471614"/>
                  </a:lnTo>
                  <a:lnTo>
                    <a:pt x="10528" y="471614"/>
                  </a:lnTo>
                  <a:lnTo>
                    <a:pt x="13639" y="472884"/>
                  </a:lnTo>
                  <a:lnTo>
                    <a:pt x="8737" y="472884"/>
                  </a:lnTo>
                  <a:lnTo>
                    <a:pt x="13233" y="474154"/>
                  </a:lnTo>
                  <a:lnTo>
                    <a:pt x="8585" y="472884"/>
                  </a:lnTo>
                  <a:lnTo>
                    <a:pt x="9220" y="475424"/>
                  </a:lnTo>
                  <a:lnTo>
                    <a:pt x="7810" y="475424"/>
                  </a:lnTo>
                  <a:lnTo>
                    <a:pt x="8585" y="476694"/>
                  </a:lnTo>
                  <a:lnTo>
                    <a:pt x="5232" y="476694"/>
                  </a:lnTo>
                  <a:lnTo>
                    <a:pt x="15100" y="479234"/>
                  </a:lnTo>
                  <a:lnTo>
                    <a:pt x="7848" y="479234"/>
                  </a:lnTo>
                  <a:lnTo>
                    <a:pt x="10033" y="481774"/>
                  </a:lnTo>
                  <a:lnTo>
                    <a:pt x="11176" y="482803"/>
                  </a:lnTo>
                  <a:lnTo>
                    <a:pt x="7213" y="481774"/>
                  </a:lnTo>
                  <a:lnTo>
                    <a:pt x="8674" y="484009"/>
                  </a:lnTo>
                  <a:lnTo>
                    <a:pt x="11544" y="483196"/>
                  </a:lnTo>
                  <a:lnTo>
                    <a:pt x="12255" y="484314"/>
                  </a:lnTo>
                  <a:lnTo>
                    <a:pt x="8864" y="484314"/>
                  </a:lnTo>
                  <a:lnTo>
                    <a:pt x="12700" y="485584"/>
                  </a:lnTo>
                  <a:lnTo>
                    <a:pt x="11303" y="486854"/>
                  </a:lnTo>
                  <a:lnTo>
                    <a:pt x="9385" y="486854"/>
                  </a:lnTo>
                  <a:lnTo>
                    <a:pt x="10210" y="488124"/>
                  </a:lnTo>
                  <a:lnTo>
                    <a:pt x="8305" y="489064"/>
                  </a:lnTo>
                  <a:lnTo>
                    <a:pt x="8077" y="488911"/>
                  </a:lnTo>
                  <a:lnTo>
                    <a:pt x="8242" y="489102"/>
                  </a:lnTo>
                  <a:lnTo>
                    <a:pt x="7632" y="489394"/>
                  </a:lnTo>
                  <a:lnTo>
                    <a:pt x="8763" y="490016"/>
                  </a:lnTo>
                  <a:lnTo>
                    <a:pt x="8826" y="490664"/>
                  </a:lnTo>
                  <a:lnTo>
                    <a:pt x="9042" y="490664"/>
                  </a:lnTo>
                  <a:lnTo>
                    <a:pt x="8890" y="490093"/>
                  </a:lnTo>
                  <a:lnTo>
                    <a:pt x="9918" y="490664"/>
                  </a:lnTo>
                  <a:lnTo>
                    <a:pt x="12636" y="490664"/>
                  </a:lnTo>
                  <a:lnTo>
                    <a:pt x="15163" y="492734"/>
                  </a:lnTo>
                  <a:lnTo>
                    <a:pt x="11366" y="491934"/>
                  </a:lnTo>
                  <a:lnTo>
                    <a:pt x="15582" y="494474"/>
                  </a:lnTo>
                  <a:lnTo>
                    <a:pt x="10198" y="492658"/>
                  </a:lnTo>
                  <a:lnTo>
                    <a:pt x="10807" y="493204"/>
                  </a:lnTo>
                  <a:lnTo>
                    <a:pt x="11239" y="493204"/>
                  </a:lnTo>
                  <a:lnTo>
                    <a:pt x="11036" y="494474"/>
                  </a:lnTo>
                  <a:lnTo>
                    <a:pt x="10375" y="494474"/>
                  </a:lnTo>
                  <a:lnTo>
                    <a:pt x="12293" y="495744"/>
                  </a:lnTo>
                  <a:lnTo>
                    <a:pt x="9944" y="495744"/>
                  </a:lnTo>
                  <a:lnTo>
                    <a:pt x="10020" y="497014"/>
                  </a:lnTo>
                  <a:lnTo>
                    <a:pt x="14871" y="498284"/>
                  </a:lnTo>
                  <a:lnTo>
                    <a:pt x="12700" y="499554"/>
                  </a:lnTo>
                  <a:lnTo>
                    <a:pt x="8331" y="498284"/>
                  </a:lnTo>
                  <a:lnTo>
                    <a:pt x="11150" y="499554"/>
                  </a:lnTo>
                  <a:lnTo>
                    <a:pt x="7302" y="498284"/>
                  </a:lnTo>
                  <a:lnTo>
                    <a:pt x="8318" y="499554"/>
                  </a:lnTo>
                  <a:lnTo>
                    <a:pt x="10236" y="499554"/>
                  </a:lnTo>
                  <a:lnTo>
                    <a:pt x="10058" y="500824"/>
                  </a:lnTo>
                  <a:lnTo>
                    <a:pt x="12763" y="502094"/>
                  </a:lnTo>
                  <a:lnTo>
                    <a:pt x="12141" y="502094"/>
                  </a:lnTo>
                  <a:lnTo>
                    <a:pt x="12014" y="502005"/>
                  </a:lnTo>
                  <a:lnTo>
                    <a:pt x="11404" y="502119"/>
                  </a:lnTo>
                  <a:lnTo>
                    <a:pt x="11493" y="502335"/>
                  </a:lnTo>
                  <a:lnTo>
                    <a:pt x="11861" y="502589"/>
                  </a:lnTo>
                  <a:lnTo>
                    <a:pt x="12090" y="502437"/>
                  </a:lnTo>
                  <a:lnTo>
                    <a:pt x="12319" y="502323"/>
                  </a:lnTo>
                  <a:lnTo>
                    <a:pt x="13868" y="503364"/>
                  </a:lnTo>
                  <a:lnTo>
                    <a:pt x="13157" y="503364"/>
                  </a:lnTo>
                  <a:lnTo>
                    <a:pt x="15557" y="504634"/>
                  </a:lnTo>
                  <a:lnTo>
                    <a:pt x="12611" y="504634"/>
                  </a:lnTo>
                  <a:lnTo>
                    <a:pt x="10071" y="505904"/>
                  </a:lnTo>
                  <a:lnTo>
                    <a:pt x="10655" y="506120"/>
                  </a:lnTo>
                  <a:lnTo>
                    <a:pt x="12153" y="506857"/>
                  </a:lnTo>
                  <a:lnTo>
                    <a:pt x="11468" y="506425"/>
                  </a:lnTo>
                  <a:lnTo>
                    <a:pt x="13423" y="507174"/>
                  </a:lnTo>
                  <a:lnTo>
                    <a:pt x="14795" y="507174"/>
                  </a:lnTo>
                  <a:lnTo>
                    <a:pt x="12522" y="508444"/>
                  </a:lnTo>
                  <a:lnTo>
                    <a:pt x="11925" y="508444"/>
                  </a:lnTo>
                  <a:lnTo>
                    <a:pt x="11557" y="507174"/>
                  </a:lnTo>
                  <a:lnTo>
                    <a:pt x="10261" y="508444"/>
                  </a:lnTo>
                  <a:lnTo>
                    <a:pt x="12839" y="509714"/>
                  </a:lnTo>
                  <a:lnTo>
                    <a:pt x="11391" y="510984"/>
                  </a:lnTo>
                  <a:lnTo>
                    <a:pt x="7467" y="509714"/>
                  </a:lnTo>
                  <a:lnTo>
                    <a:pt x="7277" y="509714"/>
                  </a:lnTo>
                  <a:lnTo>
                    <a:pt x="7721" y="510984"/>
                  </a:lnTo>
                  <a:lnTo>
                    <a:pt x="11391" y="513524"/>
                  </a:lnTo>
                  <a:lnTo>
                    <a:pt x="10706" y="513524"/>
                  </a:lnTo>
                  <a:lnTo>
                    <a:pt x="16141" y="514794"/>
                  </a:lnTo>
                  <a:lnTo>
                    <a:pt x="9906" y="514794"/>
                  </a:lnTo>
                  <a:lnTo>
                    <a:pt x="7886" y="514794"/>
                  </a:lnTo>
                  <a:lnTo>
                    <a:pt x="9906" y="514819"/>
                  </a:lnTo>
                  <a:lnTo>
                    <a:pt x="18249" y="514819"/>
                  </a:lnTo>
                  <a:lnTo>
                    <a:pt x="19558" y="514794"/>
                  </a:lnTo>
                  <a:lnTo>
                    <a:pt x="21374" y="513524"/>
                  </a:lnTo>
                  <a:lnTo>
                    <a:pt x="22669" y="514502"/>
                  </a:lnTo>
                  <a:lnTo>
                    <a:pt x="22923" y="513676"/>
                  </a:lnTo>
                  <a:lnTo>
                    <a:pt x="22606" y="513524"/>
                  </a:lnTo>
                  <a:lnTo>
                    <a:pt x="23571" y="513524"/>
                  </a:lnTo>
                  <a:lnTo>
                    <a:pt x="25971" y="513524"/>
                  </a:lnTo>
                  <a:lnTo>
                    <a:pt x="25260" y="512254"/>
                  </a:lnTo>
                  <a:lnTo>
                    <a:pt x="31381" y="512254"/>
                  </a:lnTo>
                  <a:lnTo>
                    <a:pt x="27698" y="510984"/>
                  </a:lnTo>
                  <a:lnTo>
                    <a:pt x="20332" y="508444"/>
                  </a:lnTo>
                  <a:lnTo>
                    <a:pt x="22948" y="508444"/>
                  </a:lnTo>
                  <a:lnTo>
                    <a:pt x="25692" y="509714"/>
                  </a:lnTo>
                  <a:lnTo>
                    <a:pt x="25184" y="508444"/>
                  </a:lnTo>
                  <a:lnTo>
                    <a:pt x="28625" y="508444"/>
                  </a:lnTo>
                  <a:lnTo>
                    <a:pt x="30683" y="507174"/>
                  </a:lnTo>
                  <a:lnTo>
                    <a:pt x="23761" y="505904"/>
                  </a:lnTo>
                  <a:lnTo>
                    <a:pt x="23990" y="505904"/>
                  </a:lnTo>
                  <a:lnTo>
                    <a:pt x="20701" y="504634"/>
                  </a:lnTo>
                  <a:lnTo>
                    <a:pt x="19685" y="503364"/>
                  </a:lnTo>
                  <a:lnTo>
                    <a:pt x="20269" y="503364"/>
                  </a:lnTo>
                  <a:lnTo>
                    <a:pt x="24968" y="504634"/>
                  </a:lnTo>
                  <a:lnTo>
                    <a:pt x="25527" y="504634"/>
                  </a:lnTo>
                  <a:lnTo>
                    <a:pt x="26009" y="505904"/>
                  </a:lnTo>
                  <a:lnTo>
                    <a:pt x="27381" y="505904"/>
                  </a:lnTo>
                  <a:lnTo>
                    <a:pt x="26174" y="504634"/>
                  </a:lnTo>
                  <a:lnTo>
                    <a:pt x="26809" y="504634"/>
                  </a:lnTo>
                  <a:lnTo>
                    <a:pt x="28117" y="503770"/>
                  </a:lnTo>
                  <a:lnTo>
                    <a:pt x="27508" y="504634"/>
                  </a:lnTo>
                  <a:lnTo>
                    <a:pt x="29476" y="504634"/>
                  </a:lnTo>
                  <a:lnTo>
                    <a:pt x="28536" y="503504"/>
                  </a:lnTo>
                  <a:lnTo>
                    <a:pt x="28752" y="503364"/>
                  </a:lnTo>
                  <a:lnTo>
                    <a:pt x="28409" y="503364"/>
                  </a:lnTo>
                  <a:lnTo>
                    <a:pt x="27114" y="503364"/>
                  </a:lnTo>
                  <a:lnTo>
                    <a:pt x="28460" y="502094"/>
                  </a:lnTo>
                  <a:lnTo>
                    <a:pt x="26339" y="502094"/>
                  </a:lnTo>
                  <a:lnTo>
                    <a:pt x="28092" y="500824"/>
                  </a:lnTo>
                  <a:lnTo>
                    <a:pt x="24130" y="500824"/>
                  </a:lnTo>
                  <a:lnTo>
                    <a:pt x="23736" y="499554"/>
                  </a:lnTo>
                  <a:lnTo>
                    <a:pt x="25704" y="499554"/>
                  </a:lnTo>
                  <a:lnTo>
                    <a:pt x="28155" y="500824"/>
                  </a:lnTo>
                  <a:lnTo>
                    <a:pt x="26758" y="499554"/>
                  </a:lnTo>
                  <a:lnTo>
                    <a:pt x="28117" y="499554"/>
                  </a:lnTo>
                  <a:lnTo>
                    <a:pt x="30975" y="500824"/>
                  </a:lnTo>
                  <a:lnTo>
                    <a:pt x="28765" y="499554"/>
                  </a:lnTo>
                  <a:lnTo>
                    <a:pt x="33782" y="499554"/>
                  </a:lnTo>
                  <a:lnTo>
                    <a:pt x="31305" y="498284"/>
                  </a:lnTo>
                  <a:lnTo>
                    <a:pt x="28740" y="498284"/>
                  </a:lnTo>
                  <a:lnTo>
                    <a:pt x="26631" y="497014"/>
                  </a:lnTo>
                  <a:lnTo>
                    <a:pt x="27927" y="497014"/>
                  </a:lnTo>
                  <a:lnTo>
                    <a:pt x="25488" y="495744"/>
                  </a:lnTo>
                  <a:lnTo>
                    <a:pt x="28752" y="497014"/>
                  </a:lnTo>
                  <a:lnTo>
                    <a:pt x="29819" y="497014"/>
                  </a:lnTo>
                  <a:lnTo>
                    <a:pt x="30073" y="495744"/>
                  </a:lnTo>
                  <a:lnTo>
                    <a:pt x="28803" y="494474"/>
                  </a:lnTo>
                  <a:lnTo>
                    <a:pt x="30353" y="494474"/>
                  </a:lnTo>
                  <a:lnTo>
                    <a:pt x="27889" y="493204"/>
                  </a:lnTo>
                  <a:lnTo>
                    <a:pt x="26936" y="493204"/>
                  </a:lnTo>
                  <a:lnTo>
                    <a:pt x="26682" y="493102"/>
                  </a:lnTo>
                  <a:lnTo>
                    <a:pt x="25869" y="493204"/>
                  </a:lnTo>
                  <a:lnTo>
                    <a:pt x="25692" y="492734"/>
                  </a:lnTo>
                  <a:lnTo>
                    <a:pt x="23812" y="491934"/>
                  </a:lnTo>
                  <a:lnTo>
                    <a:pt x="25374" y="491934"/>
                  </a:lnTo>
                  <a:lnTo>
                    <a:pt x="30480" y="491934"/>
                  </a:lnTo>
                  <a:lnTo>
                    <a:pt x="28448" y="490664"/>
                  </a:lnTo>
                  <a:lnTo>
                    <a:pt x="26492" y="489394"/>
                  </a:lnTo>
                  <a:lnTo>
                    <a:pt x="27381" y="489394"/>
                  </a:lnTo>
                  <a:lnTo>
                    <a:pt x="28879" y="490664"/>
                  </a:lnTo>
                  <a:lnTo>
                    <a:pt x="29743" y="490664"/>
                  </a:lnTo>
                  <a:lnTo>
                    <a:pt x="31877" y="491934"/>
                  </a:lnTo>
                  <a:lnTo>
                    <a:pt x="32766" y="491934"/>
                  </a:lnTo>
                  <a:lnTo>
                    <a:pt x="30543" y="490664"/>
                  </a:lnTo>
                  <a:lnTo>
                    <a:pt x="35433" y="491934"/>
                  </a:lnTo>
                  <a:lnTo>
                    <a:pt x="33629" y="490664"/>
                  </a:lnTo>
                  <a:lnTo>
                    <a:pt x="31127" y="489394"/>
                  </a:lnTo>
                  <a:lnTo>
                    <a:pt x="31724" y="490664"/>
                  </a:lnTo>
                  <a:lnTo>
                    <a:pt x="29425" y="489394"/>
                  </a:lnTo>
                  <a:lnTo>
                    <a:pt x="30911" y="490664"/>
                  </a:lnTo>
                  <a:lnTo>
                    <a:pt x="27495" y="489394"/>
                  </a:lnTo>
                  <a:lnTo>
                    <a:pt x="28803" y="489394"/>
                  </a:lnTo>
                  <a:lnTo>
                    <a:pt x="23075" y="488124"/>
                  </a:lnTo>
                  <a:lnTo>
                    <a:pt x="25692" y="488124"/>
                  </a:lnTo>
                  <a:lnTo>
                    <a:pt x="31775" y="489394"/>
                  </a:lnTo>
                  <a:lnTo>
                    <a:pt x="34658" y="488124"/>
                  </a:lnTo>
                  <a:lnTo>
                    <a:pt x="28968" y="486854"/>
                  </a:lnTo>
                  <a:lnTo>
                    <a:pt x="30721" y="485584"/>
                  </a:lnTo>
                  <a:lnTo>
                    <a:pt x="30530" y="485584"/>
                  </a:lnTo>
                  <a:lnTo>
                    <a:pt x="29400" y="485584"/>
                  </a:lnTo>
                  <a:lnTo>
                    <a:pt x="28498" y="484314"/>
                  </a:lnTo>
                  <a:lnTo>
                    <a:pt x="30530" y="485584"/>
                  </a:lnTo>
                  <a:lnTo>
                    <a:pt x="31242" y="484428"/>
                  </a:lnTo>
                  <a:lnTo>
                    <a:pt x="31102" y="484314"/>
                  </a:lnTo>
                  <a:lnTo>
                    <a:pt x="31318" y="484314"/>
                  </a:lnTo>
                  <a:lnTo>
                    <a:pt x="32918" y="484314"/>
                  </a:lnTo>
                  <a:lnTo>
                    <a:pt x="28879" y="483044"/>
                  </a:lnTo>
                  <a:lnTo>
                    <a:pt x="31661" y="483044"/>
                  </a:lnTo>
                  <a:lnTo>
                    <a:pt x="32943" y="481774"/>
                  </a:lnTo>
                  <a:lnTo>
                    <a:pt x="32219" y="481634"/>
                  </a:lnTo>
                  <a:lnTo>
                    <a:pt x="32600" y="480504"/>
                  </a:lnTo>
                  <a:lnTo>
                    <a:pt x="31864" y="480301"/>
                  </a:lnTo>
                  <a:lnTo>
                    <a:pt x="31864" y="481571"/>
                  </a:lnTo>
                  <a:lnTo>
                    <a:pt x="26085" y="480504"/>
                  </a:lnTo>
                  <a:lnTo>
                    <a:pt x="30632" y="480504"/>
                  </a:lnTo>
                  <a:lnTo>
                    <a:pt x="31864" y="481571"/>
                  </a:lnTo>
                  <a:lnTo>
                    <a:pt x="31864" y="480301"/>
                  </a:lnTo>
                  <a:lnTo>
                    <a:pt x="28625" y="479234"/>
                  </a:lnTo>
                  <a:lnTo>
                    <a:pt x="29743" y="479234"/>
                  </a:lnTo>
                  <a:lnTo>
                    <a:pt x="27622" y="477964"/>
                  </a:lnTo>
                  <a:lnTo>
                    <a:pt x="31826" y="477964"/>
                  </a:lnTo>
                  <a:lnTo>
                    <a:pt x="25349" y="474154"/>
                  </a:lnTo>
                  <a:lnTo>
                    <a:pt x="30416" y="474154"/>
                  </a:lnTo>
                  <a:lnTo>
                    <a:pt x="29921" y="472884"/>
                  </a:lnTo>
                  <a:lnTo>
                    <a:pt x="29883" y="471614"/>
                  </a:lnTo>
                  <a:lnTo>
                    <a:pt x="30492" y="472884"/>
                  </a:lnTo>
                  <a:lnTo>
                    <a:pt x="30670" y="472884"/>
                  </a:lnTo>
                  <a:lnTo>
                    <a:pt x="32727" y="471614"/>
                  </a:lnTo>
                  <a:lnTo>
                    <a:pt x="29603" y="471106"/>
                  </a:lnTo>
                  <a:lnTo>
                    <a:pt x="28917" y="471614"/>
                  </a:lnTo>
                  <a:lnTo>
                    <a:pt x="29464" y="471081"/>
                  </a:lnTo>
                  <a:lnTo>
                    <a:pt x="24930" y="470344"/>
                  </a:lnTo>
                  <a:lnTo>
                    <a:pt x="30213" y="470344"/>
                  </a:lnTo>
                  <a:lnTo>
                    <a:pt x="30619" y="470344"/>
                  </a:lnTo>
                  <a:lnTo>
                    <a:pt x="36931" y="471614"/>
                  </a:lnTo>
                  <a:lnTo>
                    <a:pt x="29527" y="469074"/>
                  </a:lnTo>
                  <a:lnTo>
                    <a:pt x="33566" y="469074"/>
                  </a:lnTo>
                  <a:lnTo>
                    <a:pt x="33934" y="470344"/>
                  </a:lnTo>
                  <a:lnTo>
                    <a:pt x="36296" y="469074"/>
                  </a:lnTo>
                  <a:lnTo>
                    <a:pt x="31623" y="467804"/>
                  </a:lnTo>
                  <a:lnTo>
                    <a:pt x="33274" y="467804"/>
                  </a:lnTo>
                  <a:lnTo>
                    <a:pt x="29972" y="466534"/>
                  </a:lnTo>
                  <a:lnTo>
                    <a:pt x="29044" y="465264"/>
                  </a:lnTo>
                  <a:lnTo>
                    <a:pt x="28257" y="463994"/>
                  </a:lnTo>
                  <a:lnTo>
                    <a:pt x="27965" y="463994"/>
                  </a:lnTo>
                  <a:lnTo>
                    <a:pt x="27355" y="462724"/>
                  </a:lnTo>
                  <a:lnTo>
                    <a:pt x="30175" y="462724"/>
                  </a:lnTo>
                  <a:lnTo>
                    <a:pt x="33045" y="463994"/>
                  </a:lnTo>
                  <a:lnTo>
                    <a:pt x="35407" y="463994"/>
                  </a:lnTo>
                  <a:lnTo>
                    <a:pt x="36804" y="463994"/>
                  </a:lnTo>
                  <a:lnTo>
                    <a:pt x="35267" y="463461"/>
                  </a:lnTo>
                  <a:lnTo>
                    <a:pt x="35077" y="462724"/>
                  </a:lnTo>
                  <a:lnTo>
                    <a:pt x="34340" y="462495"/>
                  </a:lnTo>
                  <a:lnTo>
                    <a:pt x="34340" y="463143"/>
                  </a:lnTo>
                  <a:lnTo>
                    <a:pt x="33108" y="462724"/>
                  </a:lnTo>
                  <a:lnTo>
                    <a:pt x="33807" y="462724"/>
                  </a:lnTo>
                  <a:lnTo>
                    <a:pt x="34340" y="463143"/>
                  </a:lnTo>
                  <a:lnTo>
                    <a:pt x="34340" y="462495"/>
                  </a:lnTo>
                  <a:lnTo>
                    <a:pt x="31038" y="461454"/>
                  </a:lnTo>
                  <a:lnTo>
                    <a:pt x="31546" y="460184"/>
                  </a:lnTo>
                  <a:lnTo>
                    <a:pt x="30302" y="460184"/>
                  </a:lnTo>
                  <a:lnTo>
                    <a:pt x="26416" y="458914"/>
                  </a:lnTo>
                  <a:lnTo>
                    <a:pt x="32651" y="460184"/>
                  </a:lnTo>
                  <a:lnTo>
                    <a:pt x="29794" y="458914"/>
                  </a:lnTo>
                  <a:lnTo>
                    <a:pt x="32981" y="458914"/>
                  </a:lnTo>
                  <a:lnTo>
                    <a:pt x="30226" y="457644"/>
                  </a:lnTo>
                  <a:lnTo>
                    <a:pt x="29654" y="456463"/>
                  </a:lnTo>
                  <a:lnTo>
                    <a:pt x="29806" y="456463"/>
                  </a:lnTo>
                  <a:lnTo>
                    <a:pt x="29933" y="455104"/>
                  </a:lnTo>
                  <a:lnTo>
                    <a:pt x="37782" y="456374"/>
                  </a:lnTo>
                  <a:lnTo>
                    <a:pt x="35039" y="455104"/>
                  </a:lnTo>
                  <a:lnTo>
                    <a:pt x="32308" y="453834"/>
                  </a:lnTo>
                  <a:lnTo>
                    <a:pt x="38544" y="453834"/>
                  </a:lnTo>
                  <a:lnTo>
                    <a:pt x="35902" y="452564"/>
                  </a:lnTo>
                  <a:lnTo>
                    <a:pt x="40322" y="451294"/>
                  </a:lnTo>
                  <a:lnTo>
                    <a:pt x="40157" y="450024"/>
                  </a:lnTo>
                  <a:lnTo>
                    <a:pt x="33921" y="448754"/>
                  </a:lnTo>
                  <a:lnTo>
                    <a:pt x="40081" y="448754"/>
                  </a:lnTo>
                  <a:lnTo>
                    <a:pt x="33756" y="447484"/>
                  </a:lnTo>
                  <a:lnTo>
                    <a:pt x="36385" y="447484"/>
                  </a:lnTo>
                  <a:lnTo>
                    <a:pt x="37465" y="447967"/>
                  </a:lnTo>
                  <a:lnTo>
                    <a:pt x="37312" y="447484"/>
                  </a:lnTo>
                  <a:lnTo>
                    <a:pt x="42938" y="447484"/>
                  </a:lnTo>
                  <a:lnTo>
                    <a:pt x="42037" y="446214"/>
                  </a:lnTo>
                  <a:lnTo>
                    <a:pt x="39954" y="446214"/>
                  </a:lnTo>
                  <a:lnTo>
                    <a:pt x="36830" y="444944"/>
                  </a:lnTo>
                  <a:lnTo>
                    <a:pt x="45440" y="446214"/>
                  </a:lnTo>
                  <a:lnTo>
                    <a:pt x="42341" y="444944"/>
                  </a:lnTo>
                  <a:lnTo>
                    <a:pt x="43192" y="444944"/>
                  </a:lnTo>
                  <a:lnTo>
                    <a:pt x="44704" y="443674"/>
                  </a:lnTo>
                  <a:lnTo>
                    <a:pt x="39763" y="441134"/>
                  </a:lnTo>
                  <a:lnTo>
                    <a:pt x="40513" y="441134"/>
                  </a:lnTo>
                  <a:lnTo>
                    <a:pt x="42265" y="442404"/>
                  </a:lnTo>
                  <a:lnTo>
                    <a:pt x="42659" y="442404"/>
                  </a:lnTo>
                  <a:lnTo>
                    <a:pt x="43700" y="441134"/>
                  </a:lnTo>
                  <a:lnTo>
                    <a:pt x="37896" y="437324"/>
                  </a:lnTo>
                  <a:lnTo>
                    <a:pt x="42176" y="437324"/>
                  </a:lnTo>
                  <a:lnTo>
                    <a:pt x="42354" y="437324"/>
                  </a:lnTo>
                  <a:lnTo>
                    <a:pt x="43180" y="437324"/>
                  </a:lnTo>
                  <a:lnTo>
                    <a:pt x="41859" y="436664"/>
                  </a:lnTo>
                  <a:lnTo>
                    <a:pt x="42125" y="437197"/>
                  </a:lnTo>
                  <a:lnTo>
                    <a:pt x="39928" y="436054"/>
                  </a:lnTo>
                  <a:lnTo>
                    <a:pt x="40614" y="436054"/>
                  </a:lnTo>
                  <a:lnTo>
                    <a:pt x="41579" y="434784"/>
                  </a:lnTo>
                  <a:lnTo>
                    <a:pt x="43256" y="436054"/>
                  </a:lnTo>
                  <a:lnTo>
                    <a:pt x="45542" y="434784"/>
                  </a:lnTo>
                  <a:lnTo>
                    <a:pt x="39446" y="433514"/>
                  </a:lnTo>
                  <a:lnTo>
                    <a:pt x="38608" y="432244"/>
                  </a:lnTo>
                  <a:lnTo>
                    <a:pt x="43154" y="432244"/>
                  </a:lnTo>
                  <a:lnTo>
                    <a:pt x="45669" y="430974"/>
                  </a:lnTo>
                  <a:lnTo>
                    <a:pt x="46304" y="430974"/>
                  </a:lnTo>
                  <a:lnTo>
                    <a:pt x="47180" y="429704"/>
                  </a:lnTo>
                  <a:lnTo>
                    <a:pt x="43078" y="427164"/>
                  </a:lnTo>
                  <a:lnTo>
                    <a:pt x="41592" y="425894"/>
                  </a:lnTo>
                  <a:lnTo>
                    <a:pt x="46685" y="425894"/>
                  </a:lnTo>
                  <a:lnTo>
                    <a:pt x="44259" y="423354"/>
                  </a:lnTo>
                  <a:lnTo>
                    <a:pt x="47307" y="422084"/>
                  </a:lnTo>
                  <a:lnTo>
                    <a:pt x="46431" y="422084"/>
                  </a:lnTo>
                  <a:lnTo>
                    <a:pt x="43776" y="420814"/>
                  </a:lnTo>
                  <a:lnTo>
                    <a:pt x="44361" y="420814"/>
                  </a:lnTo>
                  <a:lnTo>
                    <a:pt x="40411" y="419544"/>
                  </a:lnTo>
                  <a:lnTo>
                    <a:pt x="44462" y="419544"/>
                  </a:lnTo>
                  <a:lnTo>
                    <a:pt x="48590" y="420814"/>
                  </a:lnTo>
                  <a:close/>
                </a:path>
                <a:path w="128905" h="548004">
                  <a:moveTo>
                    <a:pt x="52616" y="391604"/>
                  </a:moveTo>
                  <a:lnTo>
                    <a:pt x="51739" y="390334"/>
                  </a:lnTo>
                  <a:lnTo>
                    <a:pt x="51231" y="390334"/>
                  </a:lnTo>
                  <a:lnTo>
                    <a:pt x="51600" y="391604"/>
                  </a:lnTo>
                  <a:lnTo>
                    <a:pt x="52616" y="391604"/>
                  </a:lnTo>
                  <a:close/>
                </a:path>
                <a:path w="128905" h="548004">
                  <a:moveTo>
                    <a:pt x="54686" y="359854"/>
                  </a:moveTo>
                  <a:lnTo>
                    <a:pt x="54152" y="358584"/>
                  </a:lnTo>
                  <a:lnTo>
                    <a:pt x="50215" y="357314"/>
                  </a:lnTo>
                  <a:lnTo>
                    <a:pt x="45580" y="357314"/>
                  </a:lnTo>
                  <a:lnTo>
                    <a:pt x="35966" y="354774"/>
                  </a:lnTo>
                  <a:lnTo>
                    <a:pt x="32397" y="354774"/>
                  </a:lnTo>
                  <a:lnTo>
                    <a:pt x="35191" y="356044"/>
                  </a:lnTo>
                  <a:lnTo>
                    <a:pt x="32448" y="356044"/>
                  </a:lnTo>
                  <a:lnTo>
                    <a:pt x="31076" y="356044"/>
                  </a:lnTo>
                  <a:lnTo>
                    <a:pt x="35521" y="358584"/>
                  </a:lnTo>
                  <a:lnTo>
                    <a:pt x="33629" y="358584"/>
                  </a:lnTo>
                  <a:lnTo>
                    <a:pt x="31851" y="357314"/>
                  </a:lnTo>
                  <a:lnTo>
                    <a:pt x="30721" y="357314"/>
                  </a:lnTo>
                  <a:lnTo>
                    <a:pt x="32791" y="358584"/>
                  </a:lnTo>
                  <a:lnTo>
                    <a:pt x="32943" y="358584"/>
                  </a:lnTo>
                  <a:lnTo>
                    <a:pt x="31965" y="359854"/>
                  </a:lnTo>
                  <a:lnTo>
                    <a:pt x="31724" y="359854"/>
                  </a:lnTo>
                  <a:lnTo>
                    <a:pt x="34937" y="362394"/>
                  </a:lnTo>
                  <a:lnTo>
                    <a:pt x="48679" y="362394"/>
                  </a:lnTo>
                  <a:lnTo>
                    <a:pt x="47244" y="361124"/>
                  </a:lnTo>
                  <a:lnTo>
                    <a:pt x="49644" y="362394"/>
                  </a:lnTo>
                  <a:lnTo>
                    <a:pt x="49276" y="361124"/>
                  </a:lnTo>
                  <a:lnTo>
                    <a:pt x="50253" y="361124"/>
                  </a:lnTo>
                  <a:lnTo>
                    <a:pt x="47688" y="359854"/>
                  </a:lnTo>
                  <a:lnTo>
                    <a:pt x="49034" y="358584"/>
                  </a:lnTo>
                  <a:lnTo>
                    <a:pt x="54114" y="361124"/>
                  </a:lnTo>
                  <a:lnTo>
                    <a:pt x="54686" y="359854"/>
                  </a:lnTo>
                  <a:close/>
                </a:path>
                <a:path w="128905" h="548004">
                  <a:moveTo>
                    <a:pt x="55054" y="364934"/>
                  </a:moveTo>
                  <a:lnTo>
                    <a:pt x="50330" y="363664"/>
                  </a:lnTo>
                  <a:lnTo>
                    <a:pt x="33388" y="363664"/>
                  </a:lnTo>
                  <a:lnTo>
                    <a:pt x="32385" y="363664"/>
                  </a:lnTo>
                  <a:lnTo>
                    <a:pt x="29438" y="364934"/>
                  </a:lnTo>
                  <a:lnTo>
                    <a:pt x="31991" y="366204"/>
                  </a:lnTo>
                  <a:lnTo>
                    <a:pt x="28130" y="366204"/>
                  </a:lnTo>
                  <a:lnTo>
                    <a:pt x="32156" y="367474"/>
                  </a:lnTo>
                  <a:lnTo>
                    <a:pt x="32931" y="367474"/>
                  </a:lnTo>
                  <a:lnTo>
                    <a:pt x="35356" y="368744"/>
                  </a:lnTo>
                  <a:lnTo>
                    <a:pt x="31356" y="368744"/>
                  </a:lnTo>
                  <a:lnTo>
                    <a:pt x="30683" y="367474"/>
                  </a:lnTo>
                  <a:lnTo>
                    <a:pt x="30175" y="367474"/>
                  </a:lnTo>
                  <a:lnTo>
                    <a:pt x="29984" y="368744"/>
                  </a:lnTo>
                  <a:lnTo>
                    <a:pt x="28105" y="368744"/>
                  </a:lnTo>
                  <a:lnTo>
                    <a:pt x="33147" y="370014"/>
                  </a:lnTo>
                  <a:lnTo>
                    <a:pt x="27152" y="370014"/>
                  </a:lnTo>
                  <a:lnTo>
                    <a:pt x="28333" y="371081"/>
                  </a:lnTo>
                  <a:lnTo>
                    <a:pt x="28943" y="371284"/>
                  </a:lnTo>
                  <a:lnTo>
                    <a:pt x="31102" y="371284"/>
                  </a:lnTo>
                  <a:lnTo>
                    <a:pt x="32016" y="372554"/>
                  </a:lnTo>
                  <a:lnTo>
                    <a:pt x="28219" y="371284"/>
                  </a:lnTo>
                  <a:lnTo>
                    <a:pt x="28562" y="371284"/>
                  </a:lnTo>
                  <a:lnTo>
                    <a:pt x="28333" y="371081"/>
                  </a:lnTo>
                  <a:lnTo>
                    <a:pt x="25450" y="370141"/>
                  </a:lnTo>
                  <a:lnTo>
                    <a:pt x="26962" y="371284"/>
                  </a:lnTo>
                  <a:lnTo>
                    <a:pt x="26225" y="371284"/>
                  </a:lnTo>
                  <a:lnTo>
                    <a:pt x="27127" y="372554"/>
                  </a:lnTo>
                  <a:lnTo>
                    <a:pt x="28676" y="372554"/>
                  </a:lnTo>
                  <a:lnTo>
                    <a:pt x="30543" y="372554"/>
                  </a:lnTo>
                  <a:lnTo>
                    <a:pt x="30403" y="373303"/>
                  </a:lnTo>
                  <a:lnTo>
                    <a:pt x="31597" y="373824"/>
                  </a:lnTo>
                  <a:lnTo>
                    <a:pt x="28867" y="374954"/>
                  </a:lnTo>
                  <a:lnTo>
                    <a:pt x="28511" y="374421"/>
                  </a:lnTo>
                  <a:lnTo>
                    <a:pt x="28511" y="375094"/>
                  </a:lnTo>
                  <a:lnTo>
                    <a:pt x="28536" y="375335"/>
                  </a:lnTo>
                  <a:lnTo>
                    <a:pt x="29298" y="375373"/>
                  </a:lnTo>
                  <a:lnTo>
                    <a:pt x="32181" y="376364"/>
                  </a:lnTo>
                  <a:lnTo>
                    <a:pt x="35077" y="376364"/>
                  </a:lnTo>
                  <a:lnTo>
                    <a:pt x="36449" y="377634"/>
                  </a:lnTo>
                  <a:lnTo>
                    <a:pt x="35661" y="377634"/>
                  </a:lnTo>
                  <a:lnTo>
                    <a:pt x="35661" y="378904"/>
                  </a:lnTo>
                  <a:lnTo>
                    <a:pt x="31038" y="378904"/>
                  </a:lnTo>
                  <a:lnTo>
                    <a:pt x="33235" y="377812"/>
                  </a:lnTo>
                  <a:lnTo>
                    <a:pt x="35661" y="378904"/>
                  </a:lnTo>
                  <a:lnTo>
                    <a:pt x="35661" y="377634"/>
                  </a:lnTo>
                  <a:lnTo>
                    <a:pt x="34455" y="377634"/>
                  </a:lnTo>
                  <a:lnTo>
                    <a:pt x="31813" y="376364"/>
                  </a:lnTo>
                  <a:lnTo>
                    <a:pt x="32854" y="377634"/>
                  </a:lnTo>
                  <a:lnTo>
                    <a:pt x="31851" y="377634"/>
                  </a:lnTo>
                  <a:lnTo>
                    <a:pt x="26301" y="376377"/>
                  </a:lnTo>
                  <a:lnTo>
                    <a:pt x="25107" y="377634"/>
                  </a:lnTo>
                  <a:lnTo>
                    <a:pt x="27876" y="377634"/>
                  </a:lnTo>
                  <a:lnTo>
                    <a:pt x="26657" y="378904"/>
                  </a:lnTo>
                  <a:lnTo>
                    <a:pt x="29552" y="378904"/>
                  </a:lnTo>
                  <a:lnTo>
                    <a:pt x="31457" y="380174"/>
                  </a:lnTo>
                  <a:lnTo>
                    <a:pt x="34671" y="381444"/>
                  </a:lnTo>
                  <a:lnTo>
                    <a:pt x="22440" y="378904"/>
                  </a:lnTo>
                  <a:lnTo>
                    <a:pt x="26898" y="381444"/>
                  </a:lnTo>
                  <a:lnTo>
                    <a:pt x="29171" y="381444"/>
                  </a:lnTo>
                  <a:lnTo>
                    <a:pt x="33578" y="382714"/>
                  </a:lnTo>
                  <a:lnTo>
                    <a:pt x="26606" y="382714"/>
                  </a:lnTo>
                  <a:lnTo>
                    <a:pt x="32766" y="383984"/>
                  </a:lnTo>
                  <a:lnTo>
                    <a:pt x="31838" y="383984"/>
                  </a:lnTo>
                  <a:lnTo>
                    <a:pt x="31838" y="390334"/>
                  </a:lnTo>
                  <a:lnTo>
                    <a:pt x="30810" y="390334"/>
                  </a:lnTo>
                  <a:lnTo>
                    <a:pt x="30835" y="389064"/>
                  </a:lnTo>
                  <a:lnTo>
                    <a:pt x="31838" y="390334"/>
                  </a:lnTo>
                  <a:lnTo>
                    <a:pt x="31838" y="383984"/>
                  </a:lnTo>
                  <a:lnTo>
                    <a:pt x="30822" y="383984"/>
                  </a:lnTo>
                  <a:lnTo>
                    <a:pt x="30822" y="389064"/>
                  </a:lnTo>
                  <a:lnTo>
                    <a:pt x="30657" y="387794"/>
                  </a:lnTo>
                  <a:lnTo>
                    <a:pt x="30822" y="389064"/>
                  </a:lnTo>
                  <a:lnTo>
                    <a:pt x="30822" y="383984"/>
                  </a:lnTo>
                  <a:lnTo>
                    <a:pt x="30403" y="383984"/>
                  </a:lnTo>
                  <a:lnTo>
                    <a:pt x="30302" y="385254"/>
                  </a:lnTo>
                  <a:lnTo>
                    <a:pt x="26784" y="383984"/>
                  </a:lnTo>
                  <a:lnTo>
                    <a:pt x="27139" y="385254"/>
                  </a:lnTo>
                  <a:lnTo>
                    <a:pt x="29438" y="387794"/>
                  </a:lnTo>
                  <a:lnTo>
                    <a:pt x="29857" y="389064"/>
                  </a:lnTo>
                  <a:lnTo>
                    <a:pt x="28816" y="387794"/>
                  </a:lnTo>
                  <a:lnTo>
                    <a:pt x="26644" y="387794"/>
                  </a:lnTo>
                  <a:lnTo>
                    <a:pt x="28105" y="390334"/>
                  </a:lnTo>
                  <a:lnTo>
                    <a:pt x="26187" y="391325"/>
                  </a:lnTo>
                  <a:lnTo>
                    <a:pt x="26187" y="392874"/>
                  </a:lnTo>
                  <a:lnTo>
                    <a:pt x="26123" y="394144"/>
                  </a:lnTo>
                  <a:lnTo>
                    <a:pt x="24777" y="392874"/>
                  </a:lnTo>
                  <a:lnTo>
                    <a:pt x="26187" y="392874"/>
                  </a:lnTo>
                  <a:lnTo>
                    <a:pt x="26187" y="391325"/>
                  </a:lnTo>
                  <a:lnTo>
                    <a:pt x="25615" y="391604"/>
                  </a:lnTo>
                  <a:lnTo>
                    <a:pt x="23266" y="392874"/>
                  </a:lnTo>
                  <a:lnTo>
                    <a:pt x="24218" y="392874"/>
                  </a:lnTo>
                  <a:lnTo>
                    <a:pt x="22961" y="394144"/>
                  </a:lnTo>
                  <a:lnTo>
                    <a:pt x="24574" y="394144"/>
                  </a:lnTo>
                  <a:lnTo>
                    <a:pt x="26962" y="395414"/>
                  </a:lnTo>
                  <a:lnTo>
                    <a:pt x="29578" y="397954"/>
                  </a:lnTo>
                  <a:lnTo>
                    <a:pt x="23901" y="397954"/>
                  </a:lnTo>
                  <a:lnTo>
                    <a:pt x="31305" y="399224"/>
                  </a:lnTo>
                  <a:lnTo>
                    <a:pt x="28333" y="400494"/>
                  </a:lnTo>
                  <a:lnTo>
                    <a:pt x="27838" y="399224"/>
                  </a:lnTo>
                  <a:lnTo>
                    <a:pt x="26187" y="401764"/>
                  </a:lnTo>
                  <a:lnTo>
                    <a:pt x="28587" y="404304"/>
                  </a:lnTo>
                  <a:lnTo>
                    <a:pt x="23774" y="404304"/>
                  </a:lnTo>
                  <a:lnTo>
                    <a:pt x="28092" y="405574"/>
                  </a:lnTo>
                  <a:lnTo>
                    <a:pt x="21513" y="405574"/>
                  </a:lnTo>
                  <a:lnTo>
                    <a:pt x="27559" y="406844"/>
                  </a:lnTo>
                  <a:lnTo>
                    <a:pt x="24358" y="408114"/>
                  </a:lnTo>
                  <a:lnTo>
                    <a:pt x="23329" y="406844"/>
                  </a:lnTo>
                  <a:lnTo>
                    <a:pt x="21043" y="408114"/>
                  </a:lnTo>
                  <a:lnTo>
                    <a:pt x="20688" y="408114"/>
                  </a:lnTo>
                  <a:lnTo>
                    <a:pt x="24726" y="409384"/>
                  </a:lnTo>
                  <a:lnTo>
                    <a:pt x="25260" y="410641"/>
                  </a:lnTo>
                  <a:lnTo>
                    <a:pt x="24574" y="410654"/>
                  </a:lnTo>
                  <a:lnTo>
                    <a:pt x="25882" y="411924"/>
                  </a:lnTo>
                  <a:lnTo>
                    <a:pt x="20421" y="411924"/>
                  </a:lnTo>
                  <a:lnTo>
                    <a:pt x="22402" y="414032"/>
                  </a:lnTo>
                  <a:lnTo>
                    <a:pt x="23444" y="414464"/>
                  </a:lnTo>
                  <a:lnTo>
                    <a:pt x="22669" y="414312"/>
                  </a:lnTo>
                  <a:lnTo>
                    <a:pt x="22809" y="414464"/>
                  </a:lnTo>
                  <a:lnTo>
                    <a:pt x="21526" y="414464"/>
                  </a:lnTo>
                  <a:lnTo>
                    <a:pt x="21412" y="414058"/>
                  </a:lnTo>
                  <a:lnTo>
                    <a:pt x="16992" y="413194"/>
                  </a:lnTo>
                  <a:lnTo>
                    <a:pt x="19812" y="414464"/>
                  </a:lnTo>
                  <a:lnTo>
                    <a:pt x="20345" y="414464"/>
                  </a:lnTo>
                  <a:lnTo>
                    <a:pt x="20154" y="415734"/>
                  </a:lnTo>
                  <a:lnTo>
                    <a:pt x="45339" y="415734"/>
                  </a:lnTo>
                  <a:lnTo>
                    <a:pt x="44818" y="414464"/>
                  </a:lnTo>
                  <a:lnTo>
                    <a:pt x="47523" y="414464"/>
                  </a:lnTo>
                  <a:lnTo>
                    <a:pt x="46228" y="413194"/>
                  </a:lnTo>
                  <a:lnTo>
                    <a:pt x="45034" y="411924"/>
                  </a:lnTo>
                  <a:lnTo>
                    <a:pt x="47955" y="413194"/>
                  </a:lnTo>
                  <a:lnTo>
                    <a:pt x="49339" y="411924"/>
                  </a:lnTo>
                  <a:lnTo>
                    <a:pt x="48869" y="409384"/>
                  </a:lnTo>
                  <a:lnTo>
                    <a:pt x="50914" y="410654"/>
                  </a:lnTo>
                  <a:lnTo>
                    <a:pt x="51244" y="409384"/>
                  </a:lnTo>
                  <a:lnTo>
                    <a:pt x="42672" y="408114"/>
                  </a:lnTo>
                  <a:lnTo>
                    <a:pt x="47015" y="408114"/>
                  </a:lnTo>
                  <a:lnTo>
                    <a:pt x="47180" y="406844"/>
                  </a:lnTo>
                  <a:lnTo>
                    <a:pt x="51231" y="406844"/>
                  </a:lnTo>
                  <a:lnTo>
                    <a:pt x="47510" y="404304"/>
                  </a:lnTo>
                  <a:lnTo>
                    <a:pt x="49745" y="404304"/>
                  </a:lnTo>
                  <a:lnTo>
                    <a:pt x="52908" y="403034"/>
                  </a:lnTo>
                  <a:lnTo>
                    <a:pt x="49987" y="402412"/>
                  </a:lnTo>
                  <a:lnTo>
                    <a:pt x="49149" y="401764"/>
                  </a:lnTo>
                  <a:lnTo>
                    <a:pt x="47510" y="400494"/>
                  </a:lnTo>
                  <a:lnTo>
                    <a:pt x="48768" y="400494"/>
                  </a:lnTo>
                  <a:lnTo>
                    <a:pt x="45212" y="399224"/>
                  </a:lnTo>
                  <a:lnTo>
                    <a:pt x="44881" y="399224"/>
                  </a:lnTo>
                  <a:lnTo>
                    <a:pt x="44196" y="399224"/>
                  </a:lnTo>
                  <a:lnTo>
                    <a:pt x="43332" y="397954"/>
                  </a:lnTo>
                  <a:lnTo>
                    <a:pt x="42252" y="397954"/>
                  </a:lnTo>
                  <a:lnTo>
                    <a:pt x="43916" y="396684"/>
                  </a:lnTo>
                  <a:lnTo>
                    <a:pt x="42976" y="396684"/>
                  </a:lnTo>
                  <a:lnTo>
                    <a:pt x="41897" y="395414"/>
                  </a:lnTo>
                  <a:lnTo>
                    <a:pt x="44970" y="395414"/>
                  </a:lnTo>
                  <a:lnTo>
                    <a:pt x="42926" y="394144"/>
                  </a:lnTo>
                  <a:lnTo>
                    <a:pt x="46736" y="394144"/>
                  </a:lnTo>
                  <a:lnTo>
                    <a:pt x="47752" y="394144"/>
                  </a:lnTo>
                  <a:lnTo>
                    <a:pt x="49784" y="394144"/>
                  </a:lnTo>
                  <a:lnTo>
                    <a:pt x="53327" y="395414"/>
                  </a:lnTo>
                  <a:lnTo>
                    <a:pt x="51447" y="394144"/>
                  </a:lnTo>
                  <a:lnTo>
                    <a:pt x="47282" y="392874"/>
                  </a:lnTo>
                  <a:lnTo>
                    <a:pt x="48653" y="391604"/>
                  </a:lnTo>
                  <a:lnTo>
                    <a:pt x="50406" y="391604"/>
                  </a:lnTo>
                  <a:lnTo>
                    <a:pt x="50380" y="390334"/>
                  </a:lnTo>
                  <a:lnTo>
                    <a:pt x="49022" y="390334"/>
                  </a:lnTo>
                  <a:lnTo>
                    <a:pt x="49568" y="389064"/>
                  </a:lnTo>
                  <a:lnTo>
                    <a:pt x="47459" y="389064"/>
                  </a:lnTo>
                  <a:lnTo>
                    <a:pt x="47332" y="389013"/>
                  </a:lnTo>
                  <a:lnTo>
                    <a:pt x="46824" y="388962"/>
                  </a:lnTo>
                  <a:lnTo>
                    <a:pt x="46634" y="388988"/>
                  </a:lnTo>
                  <a:lnTo>
                    <a:pt x="46939" y="389064"/>
                  </a:lnTo>
                  <a:lnTo>
                    <a:pt x="47231" y="389153"/>
                  </a:lnTo>
                  <a:lnTo>
                    <a:pt x="47421" y="389216"/>
                  </a:lnTo>
                  <a:lnTo>
                    <a:pt x="47510" y="390334"/>
                  </a:lnTo>
                  <a:lnTo>
                    <a:pt x="47028" y="390334"/>
                  </a:lnTo>
                  <a:lnTo>
                    <a:pt x="47028" y="392874"/>
                  </a:lnTo>
                  <a:lnTo>
                    <a:pt x="46786" y="393903"/>
                  </a:lnTo>
                  <a:lnTo>
                    <a:pt x="42557" y="392874"/>
                  </a:lnTo>
                  <a:lnTo>
                    <a:pt x="47028" y="392874"/>
                  </a:lnTo>
                  <a:lnTo>
                    <a:pt x="47028" y="390334"/>
                  </a:lnTo>
                  <a:lnTo>
                    <a:pt x="44958" y="390334"/>
                  </a:lnTo>
                  <a:lnTo>
                    <a:pt x="46647" y="389064"/>
                  </a:lnTo>
                  <a:lnTo>
                    <a:pt x="46177" y="389064"/>
                  </a:lnTo>
                  <a:lnTo>
                    <a:pt x="42938" y="389064"/>
                  </a:lnTo>
                  <a:lnTo>
                    <a:pt x="42049" y="387794"/>
                  </a:lnTo>
                  <a:lnTo>
                    <a:pt x="46177" y="389064"/>
                  </a:lnTo>
                  <a:lnTo>
                    <a:pt x="48526" y="387794"/>
                  </a:lnTo>
                  <a:lnTo>
                    <a:pt x="51041" y="387794"/>
                  </a:lnTo>
                  <a:lnTo>
                    <a:pt x="49618" y="386524"/>
                  </a:lnTo>
                  <a:lnTo>
                    <a:pt x="50431" y="385254"/>
                  </a:lnTo>
                  <a:lnTo>
                    <a:pt x="48488" y="384784"/>
                  </a:lnTo>
                  <a:lnTo>
                    <a:pt x="48768" y="385254"/>
                  </a:lnTo>
                  <a:lnTo>
                    <a:pt x="48234" y="384733"/>
                  </a:lnTo>
                  <a:lnTo>
                    <a:pt x="45110" y="383984"/>
                  </a:lnTo>
                  <a:lnTo>
                    <a:pt x="47485" y="383984"/>
                  </a:lnTo>
                  <a:lnTo>
                    <a:pt x="48552" y="382714"/>
                  </a:lnTo>
                  <a:lnTo>
                    <a:pt x="48158" y="382574"/>
                  </a:lnTo>
                  <a:lnTo>
                    <a:pt x="47955" y="381977"/>
                  </a:lnTo>
                  <a:lnTo>
                    <a:pt x="47955" y="382511"/>
                  </a:lnTo>
                  <a:lnTo>
                    <a:pt x="44780" y="381444"/>
                  </a:lnTo>
                  <a:lnTo>
                    <a:pt x="46647" y="381444"/>
                  </a:lnTo>
                  <a:lnTo>
                    <a:pt x="47955" y="382511"/>
                  </a:lnTo>
                  <a:lnTo>
                    <a:pt x="47955" y="381977"/>
                  </a:lnTo>
                  <a:lnTo>
                    <a:pt x="47777" y="381444"/>
                  </a:lnTo>
                  <a:lnTo>
                    <a:pt x="48907" y="382714"/>
                  </a:lnTo>
                  <a:lnTo>
                    <a:pt x="50330" y="381444"/>
                  </a:lnTo>
                  <a:lnTo>
                    <a:pt x="47802" y="378904"/>
                  </a:lnTo>
                  <a:lnTo>
                    <a:pt x="45618" y="377634"/>
                  </a:lnTo>
                  <a:lnTo>
                    <a:pt x="48031" y="376364"/>
                  </a:lnTo>
                  <a:lnTo>
                    <a:pt x="46647" y="376364"/>
                  </a:lnTo>
                  <a:lnTo>
                    <a:pt x="50571" y="373824"/>
                  </a:lnTo>
                  <a:lnTo>
                    <a:pt x="44399" y="370014"/>
                  </a:lnTo>
                  <a:lnTo>
                    <a:pt x="50330" y="368744"/>
                  </a:lnTo>
                  <a:lnTo>
                    <a:pt x="51562" y="368744"/>
                  </a:lnTo>
                  <a:lnTo>
                    <a:pt x="49149" y="367474"/>
                  </a:lnTo>
                  <a:lnTo>
                    <a:pt x="50520" y="367474"/>
                  </a:lnTo>
                  <a:lnTo>
                    <a:pt x="47066" y="366204"/>
                  </a:lnTo>
                  <a:lnTo>
                    <a:pt x="44640" y="364934"/>
                  </a:lnTo>
                  <a:lnTo>
                    <a:pt x="55054" y="364934"/>
                  </a:lnTo>
                  <a:close/>
                </a:path>
                <a:path w="128905" h="548004">
                  <a:moveTo>
                    <a:pt x="81140" y="209169"/>
                  </a:moveTo>
                  <a:lnTo>
                    <a:pt x="80924" y="209003"/>
                  </a:lnTo>
                  <a:lnTo>
                    <a:pt x="80556" y="209016"/>
                  </a:lnTo>
                  <a:lnTo>
                    <a:pt x="81140" y="209169"/>
                  </a:lnTo>
                  <a:close/>
                </a:path>
                <a:path w="128905" h="548004">
                  <a:moveTo>
                    <a:pt x="81622" y="213601"/>
                  </a:moveTo>
                  <a:lnTo>
                    <a:pt x="81305" y="213385"/>
                  </a:lnTo>
                  <a:lnTo>
                    <a:pt x="81165" y="213525"/>
                  </a:lnTo>
                  <a:lnTo>
                    <a:pt x="81356" y="213550"/>
                  </a:lnTo>
                  <a:lnTo>
                    <a:pt x="81508" y="213575"/>
                  </a:lnTo>
                  <a:close/>
                </a:path>
                <a:path w="128905" h="548004">
                  <a:moveTo>
                    <a:pt x="81965" y="213728"/>
                  </a:moveTo>
                  <a:lnTo>
                    <a:pt x="81622" y="213601"/>
                  </a:lnTo>
                  <a:lnTo>
                    <a:pt x="81953" y="213804"/>
                  </a:lnTo>
                  <a:close/>
                </a:path>
                <a:path w="128905" h="548004">
                  <a:moveTo>
                    <a:pt x="82105" y="209410"/>
                  </a:moveTo>
                  <a:lnTo>
                    <a:pt x="81140" y="209169"/>
                  </a:lnTo>
                  <a:lnTo>
                    <a:pt x="81267" y="209270"/>
                  </a:lnTo>
                  <a:lnTo>
                    <a:pt x="82105" y="209410"/>
                  </a:lnTo>
                  <a:close/>
                </a:path>
                <a:path w="128905" h="548004">
                  <a:moveTo>
                    <a:pt x="82651" y="214236"/>
                  </a:moveTo>
                  <a:lnTo>
                    <a:pt x="81953" y="213804"/>
                  </a:lnTo>
                  <a:lnTo>
                    <a:pt x="81813" y="214045"/>
                  </a:lnTo>
                  <a:lnTo>
                    <a:pt x="82651" y="214236"/>
                  </a:lnTo>
                  <a:close/>
                </a:path>
                <a:path w="128905" h="548004">
                  <a:moveTo>
                    <a:pt x="83350" y="203200"/>
                  </a:moveTo>
                  <a:lnTo>
                    <a:pt x="81559" y="203200"/>
                  </a:lnTo>
                  <a:lnTo>
                    <a:pt x="82270" y="204470"/>
                  </a:lnTo>
                  <a:lnTo>
                    <a:pt x="83350" y="203200"/>
                  </a:lnTo>
                  <a:close/>
                </a:path>
                <a:path w="128905" h="548004">
                  <a:moveTo>
                    <a:pt x="83502" y="213829"/>
                  </a:moveTo>
                  <a:lnTo>
                    <a:pt x="83261" y="213360"/>
                  </a:lnTo>
                  <a:lnTo>
                    <a:pt x="82727" y="213360"/>
                  </a:lnTo>
                  <a:lnTo>
                    <a:pt x="83502" y="213829"/>
                  </a:lnTo>
                  <a:close/>
                </a:path>
                <a:path w="128905" h="548004">
                  <a:moveTo>
                    <a:pt x="83553" y="210959"/>
                  </a:moveTo>
                  <a:lnTo>
                    <a:pt x="82816" y="210832"/>
                  </a:lnTo>
                  <a:lnTo>
                    <a:pt x="82461" y="210731"/>
                  </a:lnTo>
                  <a:lnTo>
                    <a:pt x="82321" y="210629"/>
                  </a:lnTo>
                  <a:lnTo>
                    <a:pt x="82397" y="210769"/>
                  </a:lnTo>
                  <a:lnTo>
                    <a:pt x="82880" y="210908"/>
                  </a:lnTo>
                  <a:lnTo>
                    <a:pt x="83299" y="210972"/>
                  </a:lnTo>
                  <a:lnTo>
                    <a:pt x="83553" y="210959"/>
                  </a:lnTo>
                  <a:close/>
                </a:path>
                <a:path w="128905" h="548004">
                  <a:moveTo>
                    <a:pt x="84759" y="208851"/>
                  </a:moveTo>
                  <a:lnTo>
                    <a:pt x="83007" y="208343"/>
                  </a:lnTo>
                  <a:lnTo>
                    <a:pt x="82740" y="208597"/>
                  </a:lnTo>
                  <a:lnTo>
                    <a:pt x="80657" y="208788"/>
                  </a:lnTo>
                  <a:lnTo>
                    <a:pt x="80924" y="209003"/>
                  </a:lnTo>
                  <a:lnTo>
                    <a:pt x="84759" y="208851"/>
                  </a:lnTo>
                  <a:close/>
                </a:path>
                <a:path w="128905" h="548004">
                  <a:moveTo>
                    <a:pt x="84848" y="214630"/>
                  </a:moveTo>
                  <a:lnTo>
                    <a:pt x="83502" y="213829"/>
                  </a:lnTo>
                  <a:lnTo>
                    <a:pt x="83934" y="214630"/>
                  </a:lnTo>
                  <a:lnTo>
                    <a:pt x="84848" y="214630"/>
                  </a:lnTo>
                  <a:close/>
                </a:path>
                <a:path w="128905" h="548004">
                  <a:moveTo>
                    <a:pt x="85191" y="200723"/>
                  </a:moveTo>
                  <a:lnTo>
                    <a:pt x="84302" y="200545"/>
                  </a:lnTo>
                  <a:lnTo>
                    <a:pt x="84797" y="200660"/>
                  </a:lnTo>
                  <a:lnTo>
                    <a:pt x="85191" y="200723"/>
                  </a:lnTo>
                  <a:close/>
                </a:path>
                <a:path w="128905" h="548004">
                  <a:moveTo>
                    <a:pt x="85585" y="135978"/>
                  </a:moveTo>
                  <a:close/>
                </a:path>
                <a:path w="128905" h="548004">
                  <a:moveTo>
                    <a:pt x="86131" y="197739"/>
                  </a:moveTo>
                  <a:lnTo>
                    <a:pt x="85026" y="198158"/>
                  </a:lnTo>
                  <a:lnTo>
                    <a:pt x="85636" y="197980"/>
                  </a:lnTo>
                  <a:lnTo>
                    <a:pt x="85940" y="197853"/>
                  </a:lnTo>
                  <a:lnTo>
                    <a:pt x="86131" y="197739"/>
                  </a:lnTo>
                  <a:close/>
                </a:path>
                <a:path w="128905" h="548004">
                  <a:moveTo>
                    <a:pt x="86131" y="135166"/>
                  </a:moveTo>
                  <a:lnTo>
                    <a:pt x="85813" y="135369"/>
                  </a:lnTo>
                  <a:lnTo>
                    <a:pt x="85623" y="135674"/>
                  </a:lnTo>
                  <a:lnTo>
                    <a:pt x="85585" y="135978"/>
                  </a:lnTo>
                  <a:lnTo>
                    <a:pt x="86131" y="135166"/>
                  </a:lnTo>
                  <a:close/>
                </a:path>
                <a:path w="128905" h="548004">
                  <a:moveTo>
                    <a:pt x="86931" y="155117"/>
                  </a:moveTo>
                  <a:lnTo>
                    <a:pt x="86804" y="154940"/>
                  </a:lnTo>
                  <a:lnTo>
                    <a:pt x="86423" y="154940"/>
                  </a:lnTo>
                  <a:lnTo>
                    <a:pt x="86931" y="155117"/>
                  </a:lnTo>
                  <a:close/>
                </a:path>
                <a:path w="128905" h="548004">
                  <a:moveTo>
                    <a:pt x="87071" y="180340"/>
                  </a:moveTo>
                  <a:lnTo>
                    <a:pt x="86550" y="180340"/>
                  </a:lnTo>
                  <a:lnTo>
                    <a:pt x="86982" y="180555"/>
                  </a:lnTo>
                  <a:lnTo>
                    <a:pt x="87071" y="180340"/>
                  </a:lnTo>
                  <a:close/>
                </a:path>
                <a:path w="128905" h="548004">
                  <a:moveTo>
                    <a:pt x="87337" y="153670"/>
                  </a:moveTo>
                  <a:lnTo>
                    <a:pt x="86995" y="152400"/>
                  </a:lnTo>
                  <a:lnTo>
                    <a:pt x="87109" y="153670"/>
                  </a:lnTo>
                  <a:lnTo>
                    <a:pt x="87337" y="153670"/>
                  </a:lnTo>
                  <a:close/>
                </a:path>
                <a:path w="128905" h="548004">
                  <a:moveTo>
                    <a:pt x="88061" y="212344"/>
                  </a:moveTo>
                  <a:lnTo>
                    <a:pt x="87236" y="212090"/>
                  </a:lnTo>
                  <a:lnTo>
                    <a:pt x="86791" y="213360"/>
                  </a:lnTo>
                  <a:lnTo>
                    <a:pt x="88061" y="212344"/>
                  </a:lnTo>
                  <a:close/>
                </a:path>
                <a:path w="128905" h="548004">
                  <a:moveTo>
                    <a:pt x="88112" y="132270"/>
                  </a:moveTo>
                  <a:lnTo>
                    <a:pt x="87884" y="132207"/>
                  </a:lnTo>
                  <a:lnTo>
                    <a:pt x="87706" y="132143"/>
                  </a:lnTo>
                  <a:lnTo>
                    <a:pt x="87376" y="132067"/>
                  </a:lnTo>
                  <a:lnTo>
                    <a:pt x="86029" y="132511"/>
                  </a:lnTo>
                  <a:lnTo>
                    <a:pt x="87083" y="132486"/>
                  </a:lnTo>
                  <a:lnTo>
                    <a:pt x="87706" y="132397"/>
                  </a:lnTo>
                  <a:lnTo>
                    <a:pt x="88112" y="132270"/>
                  </a:lnTo>
                  <a:close/>
                </a:path>
                <a:path w="128905" h="548004">
                  <a:moveTo>
                    <a:pt x="89242" y="173990"/>
                  </a:moveTo>
                  <a:lnTo>
                    <a:pt x="88531" y="173291"/>
                  </a:lnTo>
                  <a:lnTo>
                    <a:pt x="86817" y="173494"/>
                  </a:lnTo>
                  <a:lnTo>
                    <a:pt x="89242" y="173990"/>
                  </a:lnTo>
                  <a:close/>
                </a:path>
                <a:path w="128905" h="548004">
                  <a:moveTo>
                    <a:pt x="89916" y="197218"/>
                  </a:moveTo>
                  <a:lnTo>
                    <a:pt x="89115" y="196850"/>
                  </a:lnTo>
                  <a:lnTo>
                    <a:pt x="88480" y="196850"/>
                  </a:lnTo>
                  <a:lnTo>
                    <a:pt x="89916" y="197218"/>
                  </a:lnTo>
                  <a:close/>
                </a:path>
                <a:path w="128905" h="548004">
                  <a:moveTo>
                    <a:pt x="90017" y="179095"/>
                  </a:moveTo>
                  <a:lnTo>
                    <a:pt x="89471" y="180340"/>
                  </a:lnTo>
                  <a:lnTo>
                    <a:pt x="90017" y="179095"/>
                  </a:lnTo>
                  <a:close/>
                </a:path>
                <a:path w="128905" h="548004">
                  <a:moveTo>
                    <a:pt x="90157" y="166370"/>
                  </a:moveTo>
                  <a:lnTo>
                    <a:pt x="88620" y="165100"/>
                  </a:lnTo>
                  <a:lnTo>
                    <a:pt x="89192" y="166370"/>
                  </a:lnTo>
                  <a:lnTo>
                    <a:pt x="90157" y="166370"/>
                  </a:lnTo>
                  <a:close/>
                </a:path>
                <a:path w="128905" h="548004">
                  <a:moveTo>
                    <a:pt x="90347" y="147320"/>
                  </a:moveTo>
                  <a:lnTo>
                    <a:pt x="90284" y="147154"/>
                  </a:lnTo>
                  <a:lnTo>
                    <a:pt x="86918" y="146050"/>
                  </a:lnTo>
                  <a:lnTo>
                    <a:pt x="86563" y="145796"/>
                  </a:lnTo>
                  <a:lnTo>
                    <a:pt x="85674" y="146050"/>
                  </a:lnTo>
                  <a:lnTo>
                    <a:pt x="90347" y="147320"/>
                  </a:lnTo>
                  <a:close/>
                </a:path>
                <a:path w="128905" h="548004">
                  <a:moveTo>
                    <a:pt x="91376" y="196850"/>
                  </a:moveTo>
                  <a:lnTo>
                    <a:pt x="90119" y="195580"/>
                  </a:lnTo>
                  <a:lnTo>
                    <a:pt x="90716" y="196850"/>
                  </a:lnTo>
                  <a:lnTo>
                    <a:pt x="91376" y="196850"/>
                  </a:lnTo>
                  <a:close/>
                </a:path>
                <a:path w="128905" h="548004">
                  <a:moveTo>
                    <a:pt x="91516" y="213360"/>
                  </a:moveTo>
                  <a:lnTo>
                    <a:pt x="88265" y="212178"/>
                  </a:lnTo>
                  <a:lnTo>
                    <a:pt x="88061" y="212344"/>
                  </a:lnTo>
                  <a:lnTo>
                    <a:pt x="91516" y="213360"/>
                  </a:lnTo>
                  <a:close/>
                </a:path>
                <a:path w="128905" h="548004">
                  <a:moveTo>
                    <a:pt x="91998" y="167462"/>
                  </a:moveTo>
                  <a:lnTo>
                    <a:pt x="91478" y="167246"/>
                  </a:lnTo>
                  <a:lnTo>
                    <a:pt x="90982" y="167030"/>
                  </a:lnTo>
                  <a:lnTo>
                    <a:pt x="90678" y="166827"/>
                  </a:lnTo>
                  <a:lnTo>
                    <a:pt x="90411" y="167043"/>
                  </a:lnTo>
                  <a:lnTo>
                    <a:pt x="90335" y="167246"/>
                  </a:lnTo>
                  <a:lnTo>
                    <a:pt x="91998" y="167462"/>
                  </a:lnTo>
                  <a:close/>
                </a:path>
                <a:path w="128905" h="548004">
                  <a:moveTo>
                    <a:pt x="92036" y="197751"/>
                  </a:moveTo>
                  <a:lnTo>
                    <a:pt x="89916" y="197218"/>
                  </a:lnTo>
                  <a:lnTo>
                    <a:pt x="91909" y="198120"/>
                  </a:lnTo>
                  <a:lnTo>
                    <a:pt x="92036" y="197751"/>
                  </a:lnTo>
                  <a:close/>
                </a:path>
                <a:path w="128905" h="548004">
                  <a:moveTo>
                    <a:pt x="93535" y="214630"/>
                  </a:moveTo>
                  <a:lnTo>
                    <a:pt x="86791" y="213360"/>
                  </a:lnTo>
                  <a:lnTo>
                    <a:pt x="83883" y="212090"/>
                  </a:lnTo>
                  <a:lnTo>
                    <a:pt x="83642" y="212090"/>
                  </a:lnTo>
                  <a:lnTo>
                    <a:pt x="85471" y="213360"/>
                  </a:lnTo>
                  <a:lnTo>
                    <a:pt x="85915" y="213360"/>
                  </a:lnTo>
                  <a:lnTo>
                    <a:pt x="86931" y="214630"/>
                  </a:lnTo>
                  <a:lnTo>
                    <a:pt x="93535" y="214630"/>
                  </a:lnTo>
                  <a:close/>
                </a:path>
                <a:path w="128905" h="548004">
                  <a:moveTo>
                    <a:pt x="95173" y="75984"/>
                  </a:moveTo>
                  <a:lnTo>
                    <a:pt x="94742" y="74930"/>
                  </a:lnTo>
                  <a:lnTo>
                    <a:pt x="94513" y="74930"/>
                  </a:lnTo>
                  <a:lnTo>
                    <a:pt x="93472" y="74930"/>
                  </a:lnTo>
                  <a:lnTo>
                    <a:pt x="95173" y="75984"/>
                  </a:lnTo>
                  <a:close/>
                </a:path>
                <a:path w="128905" h="548004">
                  <a:moveTo>
                    <a:pt x="95338" y="207010"/>
                  </a:moveTo>
                  <a:lnTo>
                    <a:pt x="93243" y="205740"/>
                  </a:lnTo>
                  <a:lnTo>
                    <a:pt x="93954" y="207010"/>
                  </a:lnTo>
                  <a:lnTo>
                    <a:pt x="95338" y="207010"/>
                  </a:lnTo>
                  <a:close/>
                </a:path>
                <a:path w="128905" h="548004">
                  <a:moveTo>
                    <a:pt x="95542" y="67310"/>
                  </a:moveTo>
                  <a:lnTo>
                    <a:pt x="92278" y="66040"/>
                  </a:lnTo>
                  <a:lnTo>
                    <a:pt x="95148" y="67310"/>
                  </a:lnTo>
                  <a:lnTo>
                    <a:pt x="95542" y="67310"/>
                  </a:lnTo>
                  <a:close/>
                </a:path>
                <a:path w="128905" h="548004">
                  <a:moveTo>
                    <a:pt x="96075" y="67525"/>
                  </a:moveTo>
                  <a:lnTo>
                    <a:pt x="95669" y="67310"/>
                  </a:lnTo>
                  <a:lnTo>
                    <a:pt x="95542" y="67310"/>
                  </a:lnTo>
                  <a:lnTo>
                    <a:pt x="96075" y="67525"/>
                  </a:lnTo>
                  <a:close/>
                </a:path>
                <a:path w="128905" h="548004">
                  <a:moveTo>
                    <a:pt x="96735" y="204990"/>
                  </a:moveTo>
                  <a:lnTo>
                    <a:pt x="95770" y="205879"/>
                  </a:lnTo>
                  <a:lnTo>
                    <a:pt x="96304" y="205867"/>
                  </a:lnTo>
                  <a:lnTo>
                    <a:pt x="96735" y="204990"/>
                  </a:lnTo>
                  <a:close/>
                </a:path>
                <a:path w="128905" h="548004">
                  <a:moveTo>
                    <a:pt x="97243" y="61836"/>
                  </a:moveTo>
                  <a:lnTo>
                    <a:pt x="96608" y="61607"/>
                  </a:lnTo>
                  <a:lnTo>
                    <a:pt x="96507" y="61734"/>
                  </a:lnTo>
                  <a:lnTo>
                    <a:pt x="97243" y="61836"/>
                  </a:lnTo>
                  <a:close/>
                </a:path>
                <a:path w="128905" h="548004">
                  <a:moveTo>
                    <a:pt x="97713" y="63754"/>
                  </a:moveTo>
                  <a:lnTo>
                    <a:pt x="97561" y="63652"/>
                  </a:lnTo>
                  <a:lnTo>
                    <a:pt x="97599" y="63500"/>
                  </a:lnTo>
                  <a:lnTo>
                    <a:pt x="96634" y="63500"/>
                  </a:lnTo>
                  <a:lnTo>
                    <a:pt x="97383" y="64770"/>
                  </a:lnTo>
                  <a:lnTo>
                    <a:pt x="97561" y="63715"/>
                  </a:lnTo>
                  <a:lnTo>
                    <a:pt x="97713" y="63754"/>
                  </a:lnTo>
                  <a:close/>
                </a:path>
                <a:path w="128905" h="548004">
                  <a:moveTo>
                    <a:pt x="98513" y="205943"/>
                  </a:moveTo>
                  <a:lnTo>
                    <a:pt x="98463" y="205816"/>
                  </a:lnTo>
                  <a:lnTo>
                    <a:pt x="96304" y="205867"/>
                  </a:lnTo>
                  <a:lnTo>
                    <a:pt x="96113" y="206248"/>
                  </a:lnTo>
                  <a:lnTo>
                    <a:pt x="98513" y="205943"/>
                  </a:lnTo>
                  <a:close/>
                </a:path>
                <a:path w="128905" h="548004">
                  <a:moveTo>
                    <a:pt x="98539" y="186143"/>
                  </a:moveTo>
                  <a:lnTo>
                    <a:pt x="98298" y="186169"/>
                  </a:lnTo>
                  <a:lnTo>
                    <a:pt x="98463" y="186169"/>
                  </a:lnTo>
                  <a:close/>
                </a:path>
                <a:path w="128905" h="548004">
                  <a:moveTo>
                    <a:pt x="101053" y="202374"/>
                  </a:moveTo>
                  <a:lnTo>
                    <a:pt x="100063" y="201891"/>
                  </a:lnTo>
                  <a:lnTo>
                    <a:pt x="99822" y="201777"/>
                  </a:lnTo>
                  <a:lnTo>
                    <a:pt x="98780" y="202057"/>
                  </a:lnTo>
                  <a:lnTo>
                    <a:pt x="99237" y="202666"/>
                  </a:lnTo>
                  <a:lnTo>
                    <a:pt x="100418" y="202272"/>
                  </a:lnTo>
                  <a:lnTo>
                    <a:pt x="101053" y="202374"/>
                  </a:lnTo>
                  <a:close/>
                </a:path>
                <a:path w="128905" h="548004">
                  <a:moveTo>
                    <a:pt x="101549" y="45720"/>
                  </a:moveTo>
                  <a:lnTo>
                    <a:pt x="99110" y="44450"/>
                  </a:lnTo>
                  <a:lnTo>
                    <a:pt x="99999" y="45720"/>
                  </a:lnTo>
                  <a:lnTo>
                    <a:pt x="101549" y="45720"/>
                  </a:lnTo>
                  <a:close/>
                </a:path>
                <a:path w="128905" h="548004">
                  <a:moveTo>
                    <a:pt x="102196" y="205460"/>
                  </a:moveTo>
                  <a:lnTo>
                    <a:pt x="98513" y="205943"/>
                  </a:lnTo>
                  <a:lnTo>
                    <a:pt x="98679" y="206311"/>
                  </a:lnTo>
                  <a:lnTo>
                    <a:pt x="102196" y="205460"/>
                  </a:lnTo>
                  <a:close/>
                </a:path>
                <a:path w="128905" h="548004">
                  <a:moveTo>
                    <a:pt x="102946" y="19050"/>
                  </a:moveTo>
                  <a:lnTo>
                    <a:pt x="100761" y="17780"/>
                  </a:lnTo>
                  <a:lnTo>
                    <a:pt x="102196" y="19050"/>
                  </a:lnTo>
                  <a:lnTo>
                    <a:pt x="102946" y="19050"/>
                  </a:lnTo>
                  <a:close/>
                </a:path>
                <a:path w="128905" h="548004">
                  <a:moveTo>
                    <a:pt x="104355" y="179781"/>
                  </a:moveTo>
                  <a:lnTo>
                    <a:pt x="104025" y="179311"/>
                  </a:lnTo>
                  <a:lnTo>
                    <a:pt x="103339" y="179641"/>
                  </a:lnTo>
                  <a:lnTo>
                    <a:pt x="104355" y="179781"/>
                  </a:lnTo>
                  <a:close/>
                </a:path>
                <a:path w="128905" h="548004">
                  <a:moveTo>
                    <a:pt x="105219" y="33020"/>
                  </a:moveTo>
                  <a:lnTo>
                    <a:pt x="101269" y="31750"/>
                  </a:lnTo>
                  <a:lnTo>
                    <a:pt x="100736" y="33020"/>
                  </a:lnTo>
                  <a:lnTo>
                    <a:pt x="99136" y="33020"/>
                  </a:lnTo>
                  <a:lnTo>
                    <a:pt x="102666" y="33845"/>
                  </a:lnTo>
                  <a:lnTo>
                    <a:pt x="102882" y="33020"/>
                  </a:lnTo>
                  <a:lnTo>
                    <a:pt x="105219" y="33020"/>
                  </a:lnTo>
                  <a:close/>
                </a:path>
                <a:path w="128905" h="548004">
                  <a:moveTo>
                    <a:pt x="105943" y="8267"/>
                  </a:moveTo>
                  <a:lnTo>
                    <a:pt x="104736" y="7620"/>
                  </a:lnTo>
                  <a:lnTo>
                    <a:pt x="103644" y="7620"/>
                  </a:lnTo>
                  <a:lnTo>
                    <a:pt x="105943" y="8267"/>
                  </a:lnTo>
                  <a:close/>
                </a:path>
                <a:path w="128905" h="548004">
                  <a:moveTo>
                    <a:pt x="106553" y="172720"/>
                  </a:moveTo>
                  <a:lnTo>
                    <a:pt x="104203" y="171450"/>
                  </a:lnTo>
                  <a:lnTo>
                    <a:pt x="104749" y="172720"/>
                  </a:lnTo>
                  <a:lnTo>
                    <a:pt x="106553" y="172720"/>
                  </a:lnTo>
                  <a:close/>
                </a:path>
                <a:path w="128905" h="548004">
                  <a:moveTo>
                    <a:pt x="108140" y="173393"/>
                  </a:moveTo>
                  <a:lnTo>
                    <a:pt x="107276" y="172567"/>
                  </a:lnTo>
                  <a:lnTo>
                    <a:pt x="107784" y="173151"/>
                  </a:lnTo>
                  <a:lnTo>
                    <a:pt x="108140" y="173393"/>
                  </a:lnTo>
                  <a:close/>
                </a:path>
                <a:path w="128905" h="548004">
                  <a:moveTo>
                    <a:pt x="108140" y="123190"/>
                  </a:moveTo>
                  <a:lnTo>
                    <a:pt x="105549" y="121920"/>
                  </a:lnTo>
                  <a:lnTo>
                    <a:pt x="106375" y="123190"/>
                  </a:lnTo>
                  <a:lnTo>
                    <a:pt x="108140" y="123190"/>
                  </a:lnTo>
                  <a:close/>
                </a:path>
                <a:path w="128905" h="548004">
                  <a:moveTo>
                    <a:pt x="111023" y="160020"/>
                  </a:moveTo>
                  <a:lnTo>
                    <a:pt x="110871" y="159550"/>
                  </a:lnTo>
                  <a:lnTo>
                    <a:pt x="110693" y="160020"/>
                  </a:lnTo>
                  <a:lnTo>
                    <a:pt x="111023" y="160020"/>
                  </a:lnTo>
                  <a:close/>
                </a:path>
                <a:path w="128905" h="548004">
                  <a:moveTo>
                    <a:pt x="111163" y="158750"/>
                  </a:moveTo>
                  <a:lnTo>
                    <a:pt x="110617" y="158750"/>
                  </a:lnTo>
                  <a:lnTo>
                    <a:pt x="110871" y="159550"/>
                  </a:lnTo>
                  <a:lnTo>
                    <a:pt x="111163" y="158750"/>
                  </a:lnTo>
                  <a:close/>
                </a:path>
                <a:path w="128905" h="548004">
                  <a:moveTo>
                    <a:pt x="112674" y="135559"/>
                  </a:moveTo>
                  <a:lnTo>
                    <a:pt x="111734" y="134962"/>
                  </a:lnTo>
                  <a:lnTo>
                    <a:pt x="108445" y="134670"/>
                  </a:lnTo>
                  <a:lnTo>
                    <a:pt x="108991" y="135026"/>
                  </a:lnTo>
                  <a:lnTo>
                    <a:pt x="112674" y="135559"/>
                  </a:lnTo>
                  <a:close/>
                </a:path>
                <a:path w="128905" h="548004">
                  <a:moveTo>
                    <a:pt x="112941" y="162560"/>
                  </a:moveTo>
                  <a:lnTo>
                    <a:pt x="112382" y="161290"/>
                  </a:lnTo>
                  <a:lnTo>
                    <a:pt x="112001" y="161290"/>
                  </a:lnTo>
                  <a:lnTo>
                    <a:pt x="112941" y="162560"/>
                  </a:lnTo>
                  <a:close/>
                </a:path>
                <a:path w="128905" h="548004">
                  <a:moveTo>
                    <a:pt x="113284" y="117805"/>
                  </a:moveTo>
                  <a:lnTo>
                    <a:pt x="111721" y="117309"/>
                  </a:lnTo>
                  <a:lnTo>
                    <a:pt x="111442" y="117640"/>
                  </a:lnTo>
                  <a:lnTo>
                    <a:pt x="110121" y="117856"/>
                  </a:lnTo>
                  <a:lnTo>
                    <a:pt x="110515" y="118097"/>
                  </a:lnTo>
                  <a:lnTo>
                    <a:pt x="112179" y="118122"/>
                  </a:lnTo>
                  <a:lnTo>
                    <a:pt x="113284" y="117805"/>
                  </a:lnTo>
                  <a:close/>
                </a:path>
                <a:path w="128905" h="548004">
                  <a:moveTo>
                    <a:pt x="113804" y="152400"/>
                  </a:moveTo>
                  <a:lnTo>
                    <a:pt x="111950" y="151130"/>
                  </a:lnTo>
                  <a:lnTo>
                    <a:pt x="110032" y="151130"/>
                  </a:lnTo>
                  <a:lnTo>
                    <a:pt x="107708" y="149860"/>
                  </a:lnTo>
                  <a:lnTo>
                    <a:pt x="109258" y="152400"/>
                  </a:lnTo>
                  <a:lnTo>
                    <a:pt x="113804" y="152400"/>
                  </a:lnTo>
                  <a:close/>
                </a:path>
                <a:path w="128905" h="548004">
                  <a:moveTo>
                    <a:pt x="115087" y="158750"/>
                  </a:moveTo>
                  <a:lnTo>
                    <a:pt x="111531" y="158750"/>
                  </a:lnTo>
                  <a:lnTo>
                    <a:pt x="111836" y="160020"/>
                  </a:lnTo>
                  <a:lnTo>
                    <a:pt x="112014" y="160020"/>
                  </a:lnTo>
                  <a:lnTo>
                    <a:pt x="115087" y="158750"/>
                  </a:lnTo>
                  <a:close/>
                </a:path>
                <a:path w="128905" h="548004">
                  <a:moveTo>
                    <a:pt x="121869" y="31953"/>
                  </a:moveTo>
                  <a:lnTo>
                    <a:pt x="121780" y="31750"/>
                  </a:lnTo>
                  <a:lnTo>
                    <a:pt x="121653" y="31750"/>
                  </a:lnTo>
                  <a:lnTo>
                    <a:pt x="121869" y="31953"/>
                  </a:lnTo>
                  <a:close/>
                </a:path>
                <a:path w="128905" h="548004">
                  <a:moveTo>
                    <a:pt x="122961" y="7620"/>
                  </a:moveTo>
                  <a:lnTo>
                    <a:pt x="121475" y="6845"/>
                  </a:lnTo>
                  <a:lnTo>
                    <a:pt x="122580" y="7620"/>
                  </a:lnTo>
                  <a:lnTo>
                    <a:pt x="122961" y="7620"/>
                  </a:lnTo>
                  <a:close/>
                </a:path>
                <a:path w="128905" h="548004">
                  <a:moveTo>
                    <a:pt x="122974" y="33020"/>
                  </a:moveTo>
                  <a:lnTo>
                    <a:pt x="121869" y="31953"/>
                  </a:lnTo>
                  <a:lnTo>
                    <a:pt x="122313" y="33020"/>
                  </a:lnTo>
                  <a:lnTo>
                    <a:pt x="122974" y="33020"/>
                  </a:lnTo>
                  <a:close/>
                </a:path>
                <a:path w="128905" h="548004">
                  <a:moveTo>
                    <a:pt x="123240" y="69951"/>
                  </a:moveTo>
                  <a:lnTo>
                    <a:pt x="122402" y="69202"/>
                  </a:lnTo>
                  <a:lnTo>
                    <a:pt x="122186" y="69481"/>
                  </a:lnTo>
                  <a:lnTo>
                    <a:pt x="123240" y="69951"/>
                  </a:lnTo>
                  <a:close/>
                </a:path>
                <a:path w="128905" h="548004">
                  <a:moveTo>
                    <a:pt x="124053" y="13970"/>
                  </a:moveTo>
                  <a:lnTo>
                    <a:pt x="120891" y="12700"/>
                  </a:lnTo>
                  <a:lnTo>
                    <a:pt x="121259" y="12966"/>
                  </a:lnTo>
                  <a:lnTo>
                    <a:pt x="124053" y="13970"/>
                  </a:lnTo>
                  <a:close/>
                </a:path>
                <a:path w="128905" h="548004">
                  <a:moveTo>
                    <a:pt x="127952" y="44450"/>
                  </a:moveTo>
                  <a:lnTo>
                    <a:pt x="126022" y="43180"/>
                  </a:lnTo>
                  <a:lnTo>
                    <a:pt x="121780" y="41910"/>
                  </a:lnTo>
                  <a:lnTo>
                    <a:pt x="123139" y="40640"/>
                  </a:lnTo>
                  <a:lnTo>
                    <a:pt x="124815" y="40640"/>
                  </a:lnTo>
                  <a:lnTo>
                    <a:pt x="124879" y="39370"/>
                  </a:lnTo>
                  <a:lnTo>
                    <a:pt x="127101" y="40640"/>
                  </a:lnTo>
                  <a:lnTo>
                    <a:pt x="126187" y="39370"/>
                  </a:lnTo>
                  <a:lnTo>
                    <a:pt x="126339" y="39370"/>
                  </a:lnTo>
                  <a:lnTo>
                    <a:pt x="123418" y="38100"/>
                  </a:lnTo>
                  <a:lnTo>
                    <a:pt x="121920" y="38100"/>
                  </a:lnTo>
                  <a:lnTo>
                    <a:pt x="121907" y="37973"/>
                  </a:lnTo>
                  <a:lnTo>
                    <a:pt x="121729" y="37884"/>
                  </a:lnTo>
                  <a:lnTo>
                    <a:pt x="121450" y="37858"/>
                  </a:lnTo>
                  <a:lnTo>
                    <a:pt x="121221" y="37884"/>
                  </a:lnTo>
                  <a:lnTo>
                    <a:pt x="121043" y="37909"/>
                  </a:lnTo>
                  <a:lnTo>
                    <a:pt x="121335" y="37985"/>
                  </a:lnTo>
                  <a:lnTo>
                    <a:pt x="121640" y="38061"/>
                  </a:lnTo>
                  <a:lnTo>
                    <a:pt x="121907" y="38112"/>
                  </a:lnTo>
                  <a:lnTo>
                    <a:pt x="122021" y="39370"/>
                  </a:lnTo>
                  <a:lnTo>
                    <a:pt x="121767" y="39370"/>
                  </a:lnTo>
                  <a:lnTo>
                    <a:pt x="121767" y="41910"/>
                  </a:lnTo>
                  <a:lnTo>
                    <a:pt x="121589" y="43002"/>
                  </a:lnTo>
                  <a:lnTo>
                    <a:pt x="117068" y="41910"/>
                  </a:lnTo>
                  <a:lnTo>
                    <a:pt x="121767" y="41910"/>
                  </a:lnTo>
                  <a:lnTo>
                    <a:pt x="121767" y="39370"/>
                  </a:lnTo>
                  <a:lnTo>
                    <a:pt x="119354" y="39370"/>
                  </a:lnTo>
                  <a:lnTo>
                    <a:pt x="121043" y="38100"/>
                  </a:lnTo>
                  <a:lnTo>
                    <a:pt x="117284" y="38100"/>
                  </a:lnTo>
                  <a:lnTo>
                    <a:pt x="116395" y="36830"/>
                  </a:lnTo>
                  <a:lnTo>
                    <a:pt x="125399" y="36830"/>
                  </a:lnTo>
                  <a:lnTo>
                    <a:pt x="123913" y="35560"/>
                  </a:lnTo>
                  <a:lnTo>
                    <a:pt x="124675" y="34290"/>
                  </a:lnTo>
                  <a:lnTo>
                    <a:pt x="119291" y="33020"/>
                  </a:lnTo>
                  <a:lnTo>
                    <a:pt x="118630" y="31750"/>
                  </a:lnTo>
                  <a:lnTo>
                    <a:pt x="121653" y="31750"/>
                  </a:lnTo>
                  <a:lnTo>
                    <a:pt x="122682" y="30480"/>
                  </a:lnTo>
                  <a:lnTo>
                    <a:pt x="123024" y="30480"/>
                  </a:lnTo>
                  <a:lnTo>
                    <a:pt x="124396" y="29210"/>
                  </a:lnTo>
                  <a:lnTo>
                    <a:pt x="122339" y="27203"/>
                  </a:lnTo>
                  <a:lnTo>
                    <a:pt x="122339" y="30480"/>
                  </a:lnTo>
                  <a:lnTo>
                    <a:pt x="118872" y="30480"/>
                  </a:lnTo>
                  <a:lnTo>
                    <a:pt x="120713" y="29210"/>
                  </a:lnTo>
                  <a:lnTo>
                    <a:pt x="122339" y="30480"/>
                  </a:lnTo>
                  <a:lnTo>
                    <a:pt x="122339" y="27203"/>
                  </a:lnTo>
                  <a:lnTo>
                    <a:pt x="121805" y="26670"/>
                  </a:lnTo>
                  <a:lnTo>
                    <a:pt x="119532" y="25400"/>
                  </a:lnTo>
                  <a:lnTo>
                    <a:pt x="121907" y="24130"/>
                  </a:lnTo>
                  <a:lnTo>
                    <a:pt x="120523" y="24130"/>
                  </a:lnTo>
                  <a:lnTo>
                    <a:pt x="124371" y="21590"/>
                  </a:lnTo>
                  <a:lnTo>
                    <a:pt x="122262" y="20320"/>
                  </a:lnTo>
                  <a:lnTo>
                    <a:pt x="118046" y="17780"/>
                  </a:lnTo>
                  <a:lnTo>
                    <a:pt x="123913" y="15240"/>
                  </a:lnTo>
                  <a:lnTo>
                    <a:pt x="125120" y="13970"/>
                  </a:lnTo>
                  <a:lnTo>
                    <a:pt x="124053" y="13970"/>
                  </a:lnTo>
                  <a:lnTo>
                    <a:pt x="122682" y="13970"/>
                  </a:lnTo>
                  <a:lnTo>
                    <a:pt x="121259" y="12966"/>
                  </a:lnTo>
                  <a:lnTo>
                    <a:pt x="120535" y="12700"/>
                  </a:lnTo>
                  <a:lnTo>
                    <a:pt x="119291" y="11430"/>
                  </a:lnTo>
                  <a:lnTo>
                    <a:pt x="112687" y="11430"/>
                  </a:lnTo>
                  <a:lnTo>
                    <a:pt x="112687" y="26670"/>
                  </a:lnTo>
                  <a:lnTo>
                    <a:pt x="110159" y="26670"/>
                  </a:lnTo>
                  <a:lnTo>
                    <a:pt x="110261" y="25400"/>
                  </a:lnTo>
                  <a:lnTo>
                    <a:pt x="112687" y="26670"/>
                  </a:lnTo>
                  <a:lnTo>
                    <a:pt x="112687" y="11430"/>
                  </a:lnTo>
                  <a:lnTo>
                    <a:pt x="106768" y="11430"/>
                  </a:lnTo>
                  <a:lnTo>
                    <a:pt x="105778" y="11430"/>
                  </a:lnTo>
                  <a:lnTo>
                    <a:pt x="102844" y="12700"/>
                  </a:lnTo>
                  <a:lnTo>
                    <a:pt x="104292" y="13411"/>
                  </a:lnTo>
                  <a:lnTo>
                    <a:pt x="104076" y="13970"/>
                  </a:lnTo>
                  <a:lnTo>
                    <a:pt x="105460" y="13970"/>
                  </a:lnTo>
                  <a:lnTo>
                    <a:pt x="104470" y="12903"/>
                  </a:lnTo>
                  <a:lnTo>
                    <a:pt x="104292" y="12700"/>
                  </a:lnTo>
                  <a:lnTo>
                    <a:pt x="104546" y="12700"/>
                  </a:lnTo>
                  <a:lnTo>
                    <a:pt x="104533" y="12966"/>
                  </a:lnTo>
                  <a:lnTo>
                    <a:pt x="105460" y="13970"/>
                  </a:lnTo>
                  <a:lnTo>
                    <a:pt x="105651" y="13970"/>
                  </a:lnTo>
                  <a:lnTo>
                    <a:pt x="106476" y="15240"/>
                  </a:lnTo>
                  <a:lnTo>
                    <a:pt x="108927" y="16510"/>
                  </a:lnTo>
                  <a:lnTo>
                    <a:pt x="104914" y="16510"/>
                  </a:lnTo>
                  <a:lnTo>
                    <a:pt x="104203" y="15240"/>
                  </a:lnTo>
                  <a:lnTo>
                    <a:pt x="103695" y="15240"/>
                  </a:lnTo>
                  <a:lnTo>
                    <a:pt x="103543" y="16510"/>
                  </a:lnTo>
                  <a:lnTo>
                    <a:pt x="101676" y="16510"/>
                  </a:lnTo>
                  <a:lnTo>
                    <a:pt x="106743" y="17780"/>
                  </a:lnTo>
                  <a:lnTo>
                    <a:pt x="105549" y="17780"/>
                  </a:lnTo>
                  <a:lnTo>
                    <a:pt x="102946" y="19050"/>
                  </a:lnTo>
                  <a:lnTo>
                    <a:pt x="104762" y="19050"/>
                  </a:lnTo>
                  <a:lnTo>
                    <a:pt x="105727" y="20320"/>
                  </a:lnTo>
                  <a:lnTo>
                    <a:pt x="101879" y="19050"/>
                  </a:lnTo>
                  <a:lnTo>
                    <a:pt x="100596" y="19050"/>
                  </a:lnTo>
                  <a:lnTo>
                    <a:pt x="98869" y="17780"/>
                  </a:lnTo>
                  <a:lnTo>
                    <a:pt x="98679" y="19050"/>
                  </a:lnTo>
                  <a:lnTo>
                    <a:pt x="99872" y="19050"/>
                  </a:lnTo>
                  <a:lnTo>
                    <a:pt x="100812" y="20320"/>
                  </a:lnTo>
                  <a:lnTo>
                    <a:pt x="104267" y="21590"/>
                  </a:lnTo>
                  <a:lnTo>
                    <a:pt x="102400" y="21590"/>
                  </a:lnTo>
                  <a:lnTo>
                    <a:pt x="105371" y="22860"/>
                  </a:lnTo>
                  <a:lnTo>
                    <a:pt x="102311" y="24130"/>
                  </a:lnTo>
                  <a:lnTo>
                    <a:pt x="106032" y="25400"/>
                  </a:lnTo>
                  <a:lnTo>
                    <a:pt x="106743" y="25400"/>
                  </a:lnTo>
                  <a:lnTo>
                    <a:pt x="107607" y="25781"/>
                  </a:lnTo>
                  <a:lnTo>
                    <a:pt x="108343" y="25400"/>
                  </a:lnTo>
                  <a:lnTo>
                    <a:pt x="108483" y="25400"/>
                  </a:lnTo>
                  <a:lnTo>
                    <a:pt x="109474" y="26606"/>
                  </a:lnTo>
                  <a:lnTo>
                    <a:pt x="109613" y="26670"/>
                  </a:lnTo>
                  <a:lnTo>
                    <a:pt x="108521" y="27940"/>
                  </a:lnTo>
                  <a:lnTo>
                    <a:pt x="104978" y="27940"/>
                  </a:lnTo>
                  <a:lnTo>
                    <a:pt x="107518" y="26670"/>
                  </a:lnTo>
                  <a:lnTo>
                    <a:pt x="109524" y="26670"/>
                  </a:lnTo>
                  <a:lnTo>
                    <a:pt x="107607" y="25781"/>
                  </a:lnTo>
                  <a:lnTo>
                    <a:pt x="105867" y="26670"/>
                  </a:lnTo>
                  <a:lnTo>
                    <a:pt x="104279" y="26670"/>
                  </a:lnTo>
                  <a:lnTo>
                    <a:pt x="105740" y="25400"/>
                  </a:lnTo>
                  <a:lnTo>
                    <a:pt x="100164" y="25400"/>
                  </a:lnTo>
                  <a:lnTo>
                    <a:pt x="98983" y="26670"/>
                  </a:lnTo>
                  <a:lnTo>
                    <a:pt x="101790" y="26670"/>
                  </a:lnTo>
                  <a:lnTo>
                    <a:pt x="100609" y="27940"/>
                  </a:lnTo>
                  <a:lnTo>
                    <a:pt x="103517" y="27940"/>
                  </a:lnTo>
                  <a:lnTo>
                    <a:pt x="105448" y="29210"/>
                  </a:lnTo>
                  <a:lnTo>
                    <a:pt x="108750" y="30480"/>
                  </a:lnTo>
                  <a:lnTo>
                    <a:pt x="96405" y="29210"/>
                  </a:lnTo>
                  <a:lnTo>
                    <a:pt x="100952" y="30480"/>
                  </a:lnTo>
                  <a:lnTo>
                    <a:pt x="103251" y="31750"/>
                  </a:lnTo>
                  <a:lnTo>
                    <a:pt x="107696" y="31750"/>
                  </a:lnTo>
                  <a:lnTo>
                    <a:pt x="107251" y="31978"/>
                  </a:lnTo>
                  <a:lnTo>
                    <a:pt x="107251" y="39370"/>
                  </a:lnTo>
                  <a:lnTo>
                    <a:pt x="107175" y="40640"/>
                  </a:lnTo>
                  <a:lnTo>
                    <a:pt x="106514" y="39370"/>
                  </a:lnTo>
                  <a:lnTo>
                    <a:pt x="105892" y="40640"/>
                  </a:lnTo>
                  <a:lnTo>
                    <a:pt x="105143" y="40640"/>
                  </a:lnTo>
                  <a:lnTo>
                    <a:pt x="105117" y="39370"/>
                  </a:lnTo>
                  <a:lnTo>
                    <a:pt x="105003" y="38100"/>
                  </a:lnTo>
                  <a:lnTo>
                    <a:pt x="105168" y="39370"/>
                  </a:lnTo>
                  <a:lnTo>
                    <a:pt x="106514" y="39370"/>
                  </a:lnTo>
                  <a:lnTo>
                    <a:pt x="107251" y="39370"/>
                  </a:lnTo>
                  <a:lnTo>
                    <a:pt x="107251" y="31978"/>
                  </a:lnTo>
                  <a:lnTo>
                    <a:pt x="105219" y="33020"/>
                  </a:lnTo>
                  <a:lnTo>
                    <a:pt x="106921" y="33020"/>
                  </a:lnTo>
                  <a:lnTo>
                    <a:pt x="104254" y="34226"/>
                  </a:lnTo>
                  <a:lnTo>
                    <a:pt x="104571" y="34290"/>
                  </a:lnTo>
                  <a:lnTo>
                    <a:pt x="104089" y="34290"/>
                  </a:lnTo>
                  <a:lnTo>
                    <a:pt x="104254" y="34226"/>
                  </a:lnTo>
                  <a:lnTo>
                    <a:pt x="102666" y="33845"/>
                  </a:lnTo>
                  <a:lnTo>
                    <a:pt x="102552" y="34290"/>
                  </a:lnTo>
                  <a:lnTo>
                    <a:pt x="100952" y="34290"/>
                  </a:lnTo>
                  <a:lnTo>
                    <a:pt x="101346" y="35560"/>
                  </a:lnTo>
                  <a:lnTo>
                    <a:pt x="103720" y="36830"/>
                  </a:lnTo>
                  <a:lnTo>
                    <a:pt x="104190" y="38100"/>
                  </a:lnTo>
                  <a:lnTo>
                    <a:pt x="100952" y="38100"/>
                  </a:lnTo>
                  <a:lnTo>
                    <a:pt x="102501" y="40640"/>
                  </a:lnTo>
                  <a:lnTo>
                    <a:pt x="100050" y="41910"/>
                  </a:lnTo>
                  <a:lnTo>
                    <a:pt x="97739" y="43180"/>
                  </a:lnTo>
                  <a:lnTo>
                    <a:pt x="100711" y="44450"/>
                  </a:lnTo>
                  <a:lnTo>
                    <a:pt x="101815" y="44450"/>
                  </a:lnTo>
                  <a:lnTo>
                    <a:pt x="101981" y="45720"/>
                  </a:lnTo>
                  <a:lnTo>
                    <a:pt x="101549" y="45720"/>
                  </a:lnTo>
                  <a:lnTo>
                    <a:pt x="104267" y="48260"/>
                  </a:lnTo>
                  <a:lnTo>
                    <a:pt x="100838" y="49530"/>
                  </a:lnTo>
                  <a:lnTo>
                    <a:pt x="98615" y="49530"/>
                  </a:lnTo>
                  <a:lnTo>
                    <a:pt x="106083" y="50800"/>
                  </a:lnTo>
                  <a:lnTo>
                    <a:pt x="103124" y="52070"/>
                  </a:lnTo>
                  <a:lnTo>
                    <a:pt x="102616" y="50800"/>
                  </a:lnTo>
                  <a:lnTo>
                    <a:pt x="101028" y="53340"/>
                  </a:lnTo>
                  <a:lnTo>
                    <a:pt x="103530" y="55880"/>
                  </a:lnTo>
                  <a:lnTo>
                    <a:pt x="98729" y="57150"/>
                  </a:lnTo>
                  <a:lnTo>
                    <a:pt x="103085" y="57150"/>
                  </a:lnTo>
                  <a:lnTo>
                    <a:pt x="96507" y="58420"/>
                  </a:lnTo>
                  <a:lnTo>
                    <a:pt x="102616" y="59690"/>
                  </a:lnTo>
                  <a:lnTo>
                    <a:pt x="98386" y="59690"/>
                  </a:lnTo>
                  <a:lnTo>
                    <a:pt x="96126" y="60960"/>
                  </a:lnTo>
                  <a:lnTo>
                    <a:pt x="95796" y="60960"/>
                  </a:lnTo>
                  <a:lnTo>
                    <a:pt x="99872" y="62230"/>
                  </a:lnTo>
                  <a:lnTo>
                    <a:pt x="97243" y="62230"/>
                  </a:lnTo>
                  <a:lnTo>
                    <a:pt x="100507" y="63500"/>
                  </a:lnTo>
                  <a:lnTo>
                    <a:pt x="99796" y="63500"/>
                  </a:lnTo>
                  <a:lnTo>
                    <a:pt x="101142" y="64770"/>
                  </a:lnTo>
                  <a:lnTo>
                    <a:pt x="97307" y="66040"/>
                  </a:lnTo>
                  <a:lnTo>
                    <a:pt x="95669" y="66040"/>
                  </a:lnTo>
                  <a:lnTo>
                    <a:pt x="98145" y="67310"/>
                  </a:lnTo>
                  <a:lnTo>
                    <a:pt x="95885" y="67310"/>
                  </a:lnTo>
                  <a:lnTo>
                    <a:pt x="96024" y="67449"/>
                  </a:lnTo>
                  <a:lnTo>
                    <a:pt x="98806" y="68580"/>
                  </a:lnTo>
                  <a:lnTo>
                    <a:pt x="96075" y="67525"/>
                  </a:lnTo>
                  <a:lnTo>
                    <a:pt x="97053" y="68580"/>
                  </a:lnTo>
                  <a:lnTo>
                    <a:pt x="95694" y="68580"/>
                  </a:lnTo>
                  <a:lnTo>
                    <a:pt x="95542" y="69850"/>
                  </a:lnTo>
                  <a:lnTo>
                    <a:pt x="94081" y="69850"/>
                  </a:lnTo>
                  <a:lnTo>
                    <a:pt x="93332" y="71120"/>
                  </a:lnTo>
                  <a:lnTo>
                    <a:pt x="94754" y="72390"/>
                  </a:lnTo>
                  <a:lnTo>
                    <a:pt x="94513" y="74930"/>
                  </a:lnTo>
                  <a:lnTo>
                    <a:pt x="95618" y="73660"/>
                  </a:lnTo>
                  <a:lnTo>
                    <a:pt x="99428" y="74930"/>
                  </a:lnTo>
                  <a:lnTo>
                    <a:pt x="97663" y="74930"/>
                  </a:lnTo>
                  <a:lnTo>
                    <a:pt x="100152" y="76200"/>
                  </a:lnTo>
                  <a:lnTo>
                    <a:pt x="99695" y="76200"/>
                  </a:lnTo>
                  <a:lnTo>
                    <a:pt x="98628" y="75819"/>
                  </a:lnTo>
                  <a:lnTo>
                    <a:pt x="98628" y="86360"/>
                  </a:lnTo>
                  <a:lnTo>
                    <a:pt x="96647" y="85420"/>
                  </a:lnTo>
                  <a:lnTo>
                    <a:pt x="96939" y="85090"/>
                  </a:lnTo>
                  <a:lnTo>
                    <a:pt x="98628" y="86360"/>
                  </a:lnTo>
                  <a:lnTo>
                    <a:pt x="98628" y="75819"/>
                  </a:lnTo>
                  <a:lnTo>
                    <a:pt x="96240" y="74930"/>
                  </a:lnTo>
                  <a:lnTo>
                    <a:pt x="95199" y="74930"/>
                  </a:lnTo>
                  <a:lnTo>
                    <a:pt x="96278" y="76200"/>
                  </a:lnTo>
                  <a:lnTo>
                    <a:pt x="95529" y="76200"/>
                  </a:lnTo>
                  <a:lnTo>
                    <a:pt x="95173" y="75984"/>
                  </a:lnTo>
                  <a:lnTo>
                    <a:pt x="95262" y="76200"/>
                  </a:lnTo>
                  <a:lnTo>
                    <a:pt x="89916" y="76200"/>
                  </a:lnTo>
                  <a:lnTo>
                    <a:pt x="93510" y="77470"/>
                  </a:lnTo>
                  <a:lnTo>
                    <a:pt x="92494" y="77470"/>
                  </a:lnTo>
                  <a:lnTo>
                    <a:pt x="92278" y="78740"/>
                  </a:lnTo>
                  <a:lnTo>
                    <a:pt x="93345" y="78740"/>
                  </a:lnTo>
                  <a:lnTo>
                    <a:pt x="93357" y="80010"/>
                  </a:lnTo>
                  <a:lnTo>
                    <a:pt x="96266" y="81280"/>
                  </a:lnTo>
                  <a:lnTo>
                    <a:pt x="95554" y="81280"/>
                  </a:lnTo>
                  <a:lnTo>
                    <a:pt x="97866" y="82550"/>
                  </a:lnTo>
                  <a:lnTo>
                    <a:pt x="96824" y="82550"/>
                  </a:lnTo>
                  <a:lnTo>
                    <a:pt x="94386" y="83820"/>
                  </a:lnTo>
                  <a:lnTo>
                    <a:pt x="94488" y="85090"/>
                  </a:lnTo>
                  <a:lnTo>
                    <a:pt x="95834" y="86360"/>
                  </a:lnTo>
                  <a:lnTo>
                    <a:pt x="96037" y="86131"/>
                  </a:lnTo>
                  <a:lnTo>
                    <a:pt x="96062" y="86360"/>
                  </a:lnTo>
                  <a:lnTo>
                    <a:pt x="95834" y="86360"/>
                  </a:lnTo>
                  <a:lnTo>
                    <a:pt x="94221" y="86360"/>
                  </a:lnTo>
                  <a:lnTo>
                    <a:pt x="94488" y="87630"/>
                  </a:lnTo>
                  <a:lnTo>
                    <a:pt x="96481" y="90170"/>
                  </a:lnTo>
                  <a:lnTo>
                    <a:pt x="96240" y="90170"/>
                  </a:lnTo>
                  <a:lnTo>
                    <a:pt x="99987" y="92710"/>
                  </a:lnTo>
                  <a:lnTo>
                    <a:pt x="87922" y="93980"/>
                  </a:lnTo>
                  <a:lnTo>
                    <a:pt x="93268" y="95250"/>
                  </a:lnTo>
                  <a:lnTo>
                    <a:pt x="93002" y="95250"/>
                  </a:lnTo>
                  <a:lnTo>
                    <a:pt x="95694" y="97790"/>
                  </a:lnTo>
                  <a:lnTo>
                    <a:pt x="95135" y="97790"/>
                  </a:lnTo>
                  <a:lnTo>
                    <a:pt x="93751" y="96520"/>
                  </a:lnTo>
                  <a:lnTo>
                    <a:pt x="92036" y="96520"/>
                  </a:lnTo>
                  <a:lnTo>
                    <a:pt x="96240" y="99060"/>
                  </a:lnTo>
                  <a:lnTo>
                    <a:pt x="91046" y="100330"/>
                  </a:lnTo>
                  <a:lnTo>
                    <a:pt x="93827" y="101600"/>
                  </a:lnTo>
                  <a:lnTo>
                    <a:pt x="85826" y="101600"/>
                  </a:lnTo>
                  <a:lnTo>
                    <a:pt x="93878" y="105410"/>
                  </a:lnTo>
                  <a:lnTo>
                    <a:pt x="88671" y="106680"/>
                  </a:lnTo>
                  <a:lnTo>
                    <a:pt x="91643" y="106680"/>
                  </a:lnTo>
                  <a:lnTo>
                    <a:pt x="93459" y="110490"/>
                  </a:lnTo>
                  <a:lnTo>
                    <a:pt x="88099" y="113030"/>
                  </a:lnTo>
                  <a:lnTo>
                    <a:pt x="86004" y="116840"/>
                  </a:lnTo>
                  <a:lnTo>
                    <a:pt x="85356" y="118110"/>
                  </a:lnTo>
                  <a:lnTo>
                    <a:pt x="87503" y="118110"/>
                  </a:lnTo>
                  <a:lnTo>
                    <a:pt x="95478" y="118110"/>
                  </a:lnTo>
                  <a:lnTo>
                    <a:pt x="90868" y="119380"/>
                  </a:lnTo>
                  <a:lnTo>
                    <a:pt x="87503" y="118110"/>
                  </a:lnTo>
                  <a:lnTo>
                    <a:pt x="91300" y="121920"/>
                  </a:lnTo>
                  <a:lnTo>
                    <a:pt x="86715" y="123190"/>
                  </a:lnTo>
                  <a:lnTo>
                    <a:pt x="89903" y="125730"/>
                  </a:lnTo>
                  <a:lnTo>
                    <a:pt x="89814" y="128270"/>
                  </a:lnTo>
                  <a:lnTo>
                    <a:pt x="89535" y="128270"/>
                  </a:lnTo>
                  <a:lnTo>
                    <a:pt x="88569" y="127495"/>
                  </a:lnTo>
                  <a:lnTo>
                    <a:pt x="89814" y="128270"/>
                  </a:lnTo>
                  <a:lnTo>
                    <a:pt x="89814" y="125730"/>
                  </a:lnTo>
                  <a:lnTo>
                    <a:pt x="85585" y="125730"/>
                  </a:lnTo>
                  <a:lnTo>
                    <a:pt x="87896" y="127076"/>
                  </a:lnTo>
                  <a:lnTo>
                    <a:pt x="86906" y="128270"/>
                  </a:lnTo>
                  <a:lnTo>
                    <a:pt x="85369" y="128270"/>
                  </a:lnTo>
                  <a:lnTo>
                    <a:pt x="89916" y="129540"/>
                  </a:lnTo>
                  <a:lnTo>
                    <a:pt x="87604" y="129540"/>
                  </a:lnTo>
                  <a:lnTo>
                    <a:pt x="85928" y="130810"/>
                  </a:lnTo>
                  <a:lnTo>
                    <a:pt x="87363" y="130810"/>
                  </a:lnTo>
                  <a:lnTo>
                    <a:pt x="89916" y="132080"/>
                  </a:lnTo>
                  <a:lnTo>
                    <a:pt x="88125" y="133350"/>
                  </a:lnTo>
                  <a:lnTo>
                    <a:pt x="91274" y="133350"/>
                  </a:lnTo>
                  <a:lnTo>
                    <a:pt x="86372" y="134620"/>
                  </a:lnTo>
                  <a:lnTo>
                    <a:pt x="86207" y="134620"/>
                  </a:lnTo>
                  <a:lnTo>
                    <a:pt x="86906" y="135890"/>
                  </a:lnTo>
                  <a:lnTo>
                    <a:pt x="87604" y="136309"/>
                  </a:lnTo>
                  <a:lnTo>
                    <a:pt x="87515" y="137160"/>
                  </a:lnTo>
                  <a:lnTo>
                    <a:pt x="85559" y="137160"/>
                  </a:lnTo>
                  <a:lnTo>
                    <a:pt x="86347" y="138430"/>
                  </a:lnTo>
                  <a:lnTo>
                    <a:pt x="83007" y="138430"/>
                  </a:lnTo>
                  <a:lnTo>
                    <a:pt x="93002" y="140970"/>
                  </a:lnTo>
                  <a:lnTo>
                    <a:pt x="85712" y="140970"/>
                  </a:lnTo>
                  <a:lnTo>
                    <a:pt x="87985" y="143510"/>
                  </a:lnTo>
                  <a:lnTo>
                    <a:pt x="89471" y="144780"/>
                  </a:lnTo>
                  <a:lnTo>
                    <a:pt x="85204" y="144780"/>
                  </a:lnTo>
                  <a:lnTo>
                    <a:pt x="86563" y="145796"/>
                  </a:lnTo>
                  <a:lnTo>
                    <a:pt x="89535" y="144957"/>
                  </a:lnTo>
                  <a:lnTo>
                    <a:pt x="90284" y="147154"/>
                  </a:lnTo>
                  <a:lnTo>
                    <a:pt x="90817" y="147320"/>
                  </a:lnTo>
                  <a:lnTo>
                    <a:pt x="89484" y="149860"/>
                  </a:lnTo>
                  <a:lnTo>
                    <a:pt x="88785" y="149860"/>
                  </a:lnTo>
                  <a:lnTo>
                    <a:pt x="87477" y="148590"/>
                  </a:lnTo>
                  <a:lnTo>
                    <a:pt x="86690" y="148590"/>
                  </a:lnTo>
                  <a:lnTo>
                    <a:pt x="88417" y="149860"/>
                  </a:lnTo>
                  <a:lnTo>
                    <a:pt x="85864" y="151130"/>
                  </a:lnTo>
                  <a:lnTo>
                    <a:pt x="86880" y="152247"/>
                  </a:lnTo>
                  <a:lnTo>
                    <a:pt x="86347" y="151917"/>
                  </a:lnTo>
                  <a:lnTo>
                    <a:pt x="86550" y="152120"/>
                  </a:lnTo>
                  <a:lnTo>
                    <a:pt x="87007" y="152387"/>
                  </a:lnTo>
                  <a:lnTo>
                    <a:pt x="88226" y="153670"/>
                  </a:lnTo>
                  <a:lnTo>
                    <a:pt x="90970" y="153670"/>
                  </a:lnTo>
                  <a:lnTo>
                    <a:pt x="94132" y="154940"/>
                  </a:lnTo>
                  <a:lnTo>
                    <a:pt x="95758" y="156210"/>
                  </a:lnTo>
                  <a:lnTo>
                    <a:pt x="89712" y="154940"/>
                  </a:lnTo>
                  <a:lnTo>
                    <a:pt x="94030" y="157480"/>
                  </a:lnTo>
                  <a:lnTo>
                    <a:pt x="86931" y="155117"/>
                  </a:lnTo>
                  <a:lnTo>
                    <a:pt x="87769" y="156210"/>
                  </a:lnTo>
                  <a:lnTo>
                    <a:pt x="89674" y="156210"/>
                  </a:lnTo>
                  <a:lnTo>
                    <a:pt x="89496" y="157480"/>
                  </a:lnTo>
                  <a:lnTo>
                    <a:pt x="86893" y="157480"/>
                  </a:lnTo>
                  <a:lnTo>
                    <a:pt x="90805" y="158750"/>
                  </a:lnTo>
                  <a:lnTo>
                    <a:pt x="88430" y="158750"/>
                  </a:lnTo>
                  <a:lnTo>
                    <a:pt x="88569" y="160020"/>
                  </a:lnTo>
                  <a:lnTo>
                    <a:pt x="93497" y="161290"/>
                  </a:lnTo>
                  <a:lnTo>
                    <a:pt x="91363" y="162560"/>
                  </a:lnTo>
                  <a:lnTo>
                    <a:pt x="86931" y="162560"/>
                  </a:lnTo>
                  <a:lnTo>
                    <a:pt x="89827" y="163830"/>
                  </a:lnTo>
                  <a:lnTo>
                    <a:pt x="85928" y="162560"/>
                  </a:lnTo>
                  <a:lnTo>
                    <a:pt x="86995" y="163830"/>
                  </a:lnTo>
                  <a:lnTo>
                    <a:pt x="88760" y="163830"/>
                  </a:lnTo>
                  <a:lnTo>
                    <a:pt x="91503" y="165100"/>
                  </a:lnTo>
                  <a:lnTo>
                    <a:pt x="90157" y="166370"/>
                  </a:lnTo>
                  <a:lnTo>
                    <a:pt x="90297" y="166585"/>
                  </a:lnTo>
                  <a:lnTo>
                    <a:pt x="90678" y="166827"/>
                  </a:lnTo>
                  <a:lnTo>
                    <a:pt x="90893" y="166649"/>
                  </a:lnTo>
                  <a:lnTo>
                    <a:pt x="91224" y="166446"/>
                  </a:lnTo>
                  <a:lnTo>
                    <a:pt x="91097" y="166370"/>
                  </a:lnTo>
                  <a:lnTo>
                    <a:pt x="95669" y="166370"/>
                  </a:lnTo>
                  <a:lnTo>
                    <a:pt x="94475" y="167640"/>
                  </a:lnTo>
                  <a:lnTo>
                    <a:pt x="91998" y="167640"/>
                  </a:lnTo>
                  <a:lnTo>
                    <a:pt x="94449" y="168910"/>
                  </a:lnTo>
                  <a:lnTo>
                    <a:pt x="88303" y="168910"/>
                  </a:lnTo>
                  <a:lnTo>
                    <a:pt x="91490" y="170180"/>
                  </a:lnTo>
                  <a:lnTo>
                    <a:pt x="88988" y="170180"/>
                  </a:lnTo>
                  <a:lnTo>
                    <a:pt x="92392" y="171450"/>
                  </a:lnTo>
                  <a:lnTo>
                    <a:pt x="88823" y="171450"/>
                  </a:lnTo>
                  <a:lnTo>
                    <a:pt x="88214" y="172720"/>
                  </a:lnTo>
                  <a:lnTo>
                    <a:pt x="93789" y="171450"/>
                  </a:lnTo>
                  <a:lnTo>
                    <a:pt x="91516" y="172720"/>
                  </a:lnTo>
                  <a:lnTo>
                    <a:pt x="89281" y="172720"/>
                  </a:lnTo>
                  <a:lnTo>
                    <a:pt x="91922" y="175260"/>
                  </a:lnTo>
                  <a:lnTo>
                    <a:pt x="89662" y="175260"/>
                  </a:lnTo>
                  <a:lnTo>
                    <a:pt x="86321" y="173990"/>
                  </a:lnTo>
                  <a:lnTo>
                    <a:pt x="86829" y="176530"/>
                  </a:lnTo>
                  <a:lnTo>
                    <a:pt x="90576" y="177800"/>
                  </a:lnTo>
                  <a:lnTo>
                    <a:pt x="90017" y="179095"/>
                  </a:lnTo>
                  <a:lnTo>
                    <a:pt x="95415" y="180340"/>
                  </a:lnTo>
                  <a:lnTo>
                    <a:pt x="89471" y="180340"/>
                  </a:lnTo>
                  <a:lnTo>
                    <a:pt x="87160" y="180340"/>
                  </a:lnTo>
                  <a:lnTo>
                    <a:pt x="89573" y="181610"/>
                  </a:lnTo>
                  <a:lnTo>
                    <a:pt x="89192" y="181610"/>
                  </a:lnTo>
                  <a:lnTo>
                    <a:pt x="86982" y="180555"/>
                  </a:lnTo>
                  <a:lnTo>
                    <a:pt x="86144" y="181610"/>
                  </a:lnTo>
                  <a:lnTo>
                    <a:pt x="88239" y="182880"/>
                  </a:lnTo>
                  <a:lnTo>
                    <a:pt x="89789" y="185420"/>
                  </a:lnTo>
                  <a:lnTo>
                    <a:pt x="88392" y="184150"/>
                  </a:lnTo>
                  <a:lnTo>
                    <a:pt x="87045" y="185420"/>
                  </a:lnTo>
                  <a:lnTo>
                    <a:pt x="87464" y="185420"/>
                  </a:lnTo>
                  <a:lnTo>
                    <a:pt x="86741" y="186690"/>
                  </a:lnTo>
                  <a:lnTo>
                    <a:pt x="89928" y="186690"/>
                  </a:lnTo>
                  <a:lnTo>
                    <a:pt x="86918" y="187960"/>
                  </a:lnTo>
                  <a:lnTo>
                    <a:pt x="87858" y="190500"/>
                  </a:lnTo>
                  <a:lnTo>
                    <a:pt x="89065" y="191770"/>
                  </a:lnTo>
                  <a:lnTo>
                    <a:pt x="86817" y="193040"/>
                  </a:lnTo>
                  <a:lnTo>
                    <a:pt x="86829" y="191770"/>
                  </a:lnTo>
                  <a:lnTo>
                    <a:pt x="85623" y="191770"/>
                  </a:lnTo>
                  <a:lnTo>
                    <a:pt x="86563" y="193941"/>
                  </a:lnTo>
                  <a:lnTo>
                    <a:pt x="86728" y="194310"/>
                  </a:lnTo>
                  <a:lnTo>
                    <a:pt x="89141" y="194310"/>
                  </a:lnTo>
                  <a:lnTo>
                    <a:pt x="88201" y="193040"/>
                  </a:lnTo>
                  <a:lnTo>
                    <a:pt x="90119" y="193040"/>
                  </a:lnTo>
                  <a:lnTo>
                    <a:pt x="91516" y="194310"/>
                  </a:lnTo>
                  <a:lnTo>
                    <a:pt x="89573" y="194310"/>
                  </a:lnTo>
                  <a:lnTo>
                    <a:pt x="85204" y="195580"/>
                  </a:lnTo>
                  <a:lnTo>
                    <a:pt x="90119" y="195580"/>
                  </a:lnTo>
                  <a:lnTo>
                    <a:pt x="94386" y="195580"/>
                  </a:lnTo>
                  <a:lnTo>
                    <a:pt x="91376" y="196850"/>
                  </a:lnTo>
                  <a:lnTo>
                    <a:pt x="92329" y="196850"/>
                  </a:lnTo>
                  <a:lnTo>
                    <a:pt x="92036" y="197751"/>
                  </a:lnTo>
                  <a:lnTo>
                    <a:pt x="93497" y="198120"/>
                  </a:lnTo>
                  <a:lnTo>
                    <a:pt x="91909" y="198120"/>
                  </a:lnTo>
                  <a:lnTo>
                    <a:pt x="86207" y="198120"/>
                  </a:lnTo>
                  <a:lnTo>
                    <a:pt x="84607" y="199390"/>
                  </a:lnTo>
                  <a:lnTo>
                    <a:pt x="85521" y="199390"/>
                  </a:lnTo>
                  <a:lnTo>
                    <a:pt x="92659" y="200660"/>
                  </a:lnTo>
                  <a:lnTo>
                    <a:pt x="86893" y="200660"/>
                  </a:lnTo>
                  <a:lnTo>
                    <a:pt x="86639" y="200660"/>
                  </a:lnTo>
                  <a:lnTo>
                    <a:pt x="87058" y="200774"/>
                  </a:lnTo>
                  <a:lnTo>
                    <a:pt x="88671" y="201930"/>
                  </a:lnTo>
                  <a:lnTo>
                    <a:pt x="80632" y="201930"/>
                  </a:lnTo>
                  <a:lnTo>
                    <a:pt x="84251" y="203200"/>
                  </a:lnTo>
                  <a:lnTo>
                    <a:pt x="84607" y="203200"/>
                  </a:lnTo>
                  <a:lnTo>
                    <a:pt x="87947" y="204470"/>
                  </a:lnTo>
                  <a:lnTo>
                    <a:pt x="80111" y="205740"/>
                  </a:lnTo>
                  <a:lnTo>
                    <a:pt x="84683" y="207010"/>
                  </a:lnTo>
                  <a:lnTo>
                    <a:pt x="86474" y="208280"/>
                  </a:lnTo>
                  <a:lnTo>
                    <a:pt x="89865" y="209550"/>
                  </a:lnTo>
                  <a:lnTo>
                    <a:pt x="91427" y="210820"/>
                  </a:lnTo>
                  <a:lnTo>
                    <a:pt x="89750" y="210820"/>
                  </a:lnTo>
                  <a:lnTo>
                    <a:pt x="87769" y="209550"/>
                  </a:lnTo>
                  <a:lnTo>
                    <a:pt x="86207" y="210820"/>
                  </a:lnTo>
                  <a:lnTo>
                    <a:pt x="86410" y="210820"/>
                  </a:lnTo>
                  <a:lnTo>
                    <a:pt x="87503" y="212090"/>
                  </a:lnTo>
                  <a:lnTo>
                    <a:pt x="88036" y="212090"/>
                  </a:lnTo>
                  <a:lnTo>
                    <a:pt x="88265" y="212178"/>
                  </a:lnTo>
                  <a:lnTo>
                    <a:pt x="90741" y="212090"/>
                  </a:lnTo>
                  <a:lnTo>
                    <a:pt x="93179" y="210820"/>
                  </a:lnTo>
                  <a:lnTo>
                    <a:pt x="97726" y="210820"/>
                  </a:lnTo>
                  <a:lnTo>
                    <a:pt x="92075" y="209550"/>
                  </a:lnTo>
                  <a:lnTo>
                    <a:pt x="95656" y="209550"/>
                  </a:lnTo>
                  <a:lnTo>
                    <a:pt x="94373" y="208280"/>
                  </a:lnTo>
                  <a:lnTo>
                    <a:pt x="92494" y="208280"/>
                  </a:lnTo>
                  <a:lnTo>
                    <a:pt x="88912" y="207010"/>
                  </a:lnTo>
                  <a:lnTo>
                    <a:pt x="93954" y="207010"/>
                  </a:lnTo>
                  <a:lnTo>
                    <a:pt x="91948" y="205740"/>
                  </a:lnTo>
                  <a:lnTo>
                    <a:pt x="93243" y="205740"/>
                  </a:lnTo>
                  <a:lnTo>
                    <a:pt x="94919" y="205740"/>
                  </a:lnTo>
                  <a:lnTo>
                    <a:pt x="90843" y="204470"/>
                  </a:lnTo>
                  <a:lnTo>
                    <a:pt x="97853" y="204470"/>
                  </a:lnTo>
                  <a:lnTo>
                    <a:pt x="91567" y="203200"/>
                  </a:lnTo>
                  <a:lnTo>
                    <a:pt x="97955" y="203200"/>
                  </a:lnTo>
                  <a:lnTo>
                    <a:pt x="93256" y="201930"/>
                  </a:lnTo>
                  <a:lnTo>
                    <a:pt x="98310" y="201930"/>
                  </a:lnTo>
                  <a:lnTo>
                    <a:pt x="94526" y="200660"/>
                  </a:lnTo>
                  <a:lnTo>
                    <a:pt x="96888" y="200660"/>
                  </a:lnTo>
                  <a:lnTo>
                    <a:pt x="95745" y="199390"/>
                  </a:lnTo>
                  <a:lnTo>
                    <a:pt x="97002" y="199390"/>
                  </a:lnTo>
                  <a:lnTo>
                    <a:pt x="98031" y="198120"/>
                  </a:lnTo>
                  <a:lnTo>
                    <a:pt x="99504" y="196850"/>
                  </a:lnTo>
                  <a:lnTo>
                    <a:pt x="96342" y="196850"/>
                  </a:lnTo>
                  <a:lnTo>
                    <a:pt x="97167" y="195580"/>
                  </a:lnTo>
                  <a:lnTo>
                    <a:pt x="98844" y="195580"/>
                  </a:lnTo>
                  <a:lnTo>
                    <a:pt x="98450" y="194310"/>
                  </a:lnTo>
                  <a:lnTo>
                    <a:pt x="101282" y="195580"/>
                  </a:lnTo>
                  <a:lnTo>
                    <a:pt x="101231" y="194310"/>
                  </a:lnTo>
                  <a:lnTo>
                    <a:pt x="98132" y="193040"/>
                  </a:lnTo>
                  <a:lnTo>
                    <a:pt x="100164" y="191770"/>
                  </a:lnTo>
                  <a:lnTo>
                    <a:pt x="99047" y="191770"/>
                  </a:lnTo>
                  <a:lnTo>
                    <a:pt x="100330" y="190500"/>
                  </a:lnTo>
                  <a:lnTo>
                    <a:pt x="98920" y="190500"/>
                  </a:lnTo>
                  <a:lnTo>
                    <a:pt x="98920" y="191770"/>
                  </a:lnTo>
                  <a:lnTo>
                    <a:pt x="97663" y="191770"/>
                  </a:lnTo>
                  <a:lnTo>
                    <a:pt x="97320" y="191770"/>
                  </a:lnTo>
                  <a:lnTo>
                    <a:pt x="95542" y="190817"/>
                  </a:lnTo>
                  <a:lnTo>
                    <a:pt x="95338" y="191770"/>
                  </a:lnTo>
                  <a:lnTo>
                    <a:pt x="94919" y="191287"/>
                  </a:lnTo>
                  <a:lnTo>
                    <a:pt x="94919" y="191770"/>
                  </a:lnTo>
                  <a:lnTo>
                    <a:pt x="92659" y="191770"/>
                  </a:lnTo>
                  <a:lnTo>
                    <a:pt x="91020" y="190500"/>
                  </a:lnTo>
                  <a:lnTo>
                    <a:pt x="92468" y="190500"/>
                  </a:lnTo>
                  <a:lnTo>
                    <a:pt x="94919" y="191770"/>
                  </a:lnTo>
                  <a:lnTo>
                    <a:pt x="94919" y="191287"/>
                  </a:lnTo>
                  <a:lnTo>
                    <a:pt x="94322" y="190500"/>
                  </a:lnTo>
                  <a:lnTo>
                    <a:pt x="94957" y="190500"/>
                  </a:lnTo>
                  <a:lnTo>
                    <a:pt x="95542" y="190817"/>
                  </a:lnTo>
                  <a:lnTo>
                    <a:pt x="95605" y="190500"/>
                  </a:lnTo>
                  <a:lnTo>
                    <a:pt x="97663" y="191770"/>
                  </a:lnTo>
                  <a:lnTo>
                    <a:pt x="97104" y="190500"/>
                  </a:lnTo>
                  <a:lnTo>
                    <a:pt x="98729" y="190500"/>
                  </a:lnTo>
                  <a:lnTo>
                    <a:pt x="98920" y="191770"/>
                  </a:lnTo>
                  <a:lnTo>
                    <a:pt x="98920" y="190500"/>
                  </a:lnTo>
                  <a:lnTo>
                    <a:pt x="98856" y="189230"/>
                  </a:lnTo>
                  <a:lnTo>
                    <a:pt x="101422" y="190500"/>
                  </a:lnTo>
                  <a:lnTo>
                    <a:pt x="102527" y="190500"/>
                  </a:lnTo>
                  <a:lnTo>
                    <a:pt x="101130" y="189230"/>
                  </a:lnTo>
                  <a:lnTo>
                    <a:pt x="101930" y="189230"/>
                  </a:lnTo>
                  <a:lnTo>
                    <a:pt x="101079" y="188404"/>
                  </a:lnTo>
                  <a:lnTo>
                    <a:pt x="101079" y="189230"/>
                  </a:lnTo>
                  <a:lnTo>
                    <a:pt x="99606" y="189230"/>
                  </a:lnTo>
                  <a:lnTo>
                    <a:pt x="99644" y="187960"/>
                  </a:lnTo>
                  <a:lnTo>
                    <a:pt x="101079" y="189230"/>
                  </a:lnTo>
                  <a:lnTo>
                    <a:pt x="101079" y="188404"/>
                  </a:lnTo>
                  <a:lnTo>
                    <a:pt x="100634" y="187960"/>
                  </a:lnTo>
                  <a:lnTo>
                    <a:pt x="101790" y="186690"/>
                  </a:lnTo>
                  <a:lnTo>
                    <a:pt x="98120" y="186690"/>
                  </a:lnTo>
                  <a:lnTo>
                    <a:pt x="95237" y="185420"/>
                  </a:lnTo>
                  <a:lnTo>
                    <a:pt x="100203" y="184150"/>
                  </a:lnTo>
                  <a:lnTo>
                    <a:pt x="99060" y="182880"/>
                  </a:lnTo>
                  <a:lnTo>
                    <a:pt x="100088" y="182880"/>
                  </a:lnTo>
                  <a:lnTo>
                    <a:pt x="99021" y="181610"/>
                  </a:lnTo>
                  <a:lnTo>
                    <a:pt x="99631" y="181610"/>
                  </a:lnTo>
                  <a:lnTo>
                    <a:pt x="97485" y="180340"/>
                  </a:lnTo>
                  <a:lnTo>
                    <a:pt x="100647" y="180340"/>
                  </a:lnTo>
                  <a:lnTo>
                    <a:pt x="99949" y="179070"/>
                  </a:lnTo>
                  <a:lnTo>
                    <a:pt x="104495" y="179070"/>
                  </a:lnTo>
                  <a:lnTo>
                    <a:pt x="101803" y="177800"/>
                  </a:lnTo>
                  <a:lnTo>
                    <a:pt x="105181" y="177800"/>
                  </a:lnTo>
                  <a:lnTo>
                    <a:pt x="104457" y="176530"/>
                  </a:lnTo>
                  <a:lnTo>
                    <a:pt x="106146" y="176530"/>
                  </a:lnTo>
                  <a:lnTo>
                    <a:pt x="110553" y="175260"/>
                  </a:lnTo>
                  <a:lnTo>
                    <a:pt x="99364" y="172720"/>
                  </a:lnTo>
                  <a:lnTo>
                    <a:pt x="101968" y="172720"/>
                  </a:lnTo>
                  <a:lnTo>
                    <a:pt x="102539" y="171450"/>
                  </a:lnTo>
                  <a:lnTo>
                    <a:pt x="104203" y="171450"/>
                  </a:lnTo>
                  <a:lnTo>
                    <a:pt x="107632" y="171450"/>
                  </a:lnTo>
                  <a:lnTo>
                    <a:pt x="109677" y="170180"/>
                  </a:lnTo>
                  <a:lnTo>
                    <a:pt x="102704" y="170180"/>
                  </a:lnTo>
                  <a:lnTo>
                    <a:pt x="104152" y="168910"/>
                  </a:lnTo>
                  <a:lnTo>
                    <a:pt x="99593" y="168910"/>
                  </a:lnTo>
                  <a:lnTo>
                    <a:pt x="98539" y="167640"/>
                  </a:lnTo>
                  <a:lnTo>
                    <a:pt x="99085" y="166370"/>
                  </a:lnTo>
                  <a:lnTo>
                    <a:pt x="103822" y="167640"/>
                  </a:lnTo>
                  <a:lnTo>
                    <a:pt x="104013" y="167640"/>
                  </a:lnTo>
                  <a:lnTo>
                    <a:pt x="104432" y="168910"/>
                  </a:lnTo>
                  <a:lnTo>
                    <a:pt x="105067" y="168910"/>
                  </a:lnTo>
                  <a:lnTo>
                    <a:pt x="106375" y="167640"/>
                  </a:lnTo>
                  <a:lnTo>
                    <a:pt x="105689" y="167640"/>
                  </a:lnTo>
                  <a:lnTo>
                    <a:pt x="106984" y="166776"/>
                  </a:lnTo>
                  <a:lnTo>
                    <a:pt x="106375" y="167640"/>
                  </a:lnTo>
                  <a:lnTo>
                    <a:pt x="108369" y="167640"/>
                  </a:lnTo>
                  <a:lnTo>
                    <a:pt x="107391" y="166509"/>
                  </a:lnTo>
                  <a:lnTo>
                    <a:pt x="107594" y="166370"/>
                  </a:lnTo>
                  <a:lnTo>
                    <a:pt x="107276" y="166370"/>
                  </a:lnTo>
                  <a:lnTo>
                    <a:pt x="105930" y="166370"/>
                  </a:lnTo>
                  <a:lnTo>
                    <a:pt x="107251" y="165100"/>
                  </a:lnTo>
                  <a:lnTo>
                    <a:pt x="105130" y="165100"/>
                  </a:lnTo>
                  <a:lnTo>
                    <a:pt x="106832" y="163830"/>
                  </a:lnTo>
                  <a:lnTo>
                    <a:pt x="102857" y="163830"/>
                  </a:lnTo>
                  <a:lnTo>
                    <a:pt x="102450" y="162560"/>
                  </a:lnTo>
                  <a:lnTo>
                    <a:pt x="104406" y="162560"/>
                  </a:lnTo>
                  <a:lnTo>
                    <a:pt x="106921" y="163830"/>
                  </a:lnTo>
                  <a:lnTo>
                    <a:pt x="105460" y="162560"/>
                  </a:lnTo>
                  <a:lnTo>
                    <a:pt x="106807" y="162560"/>
                  </a:lnTo>
                  <a:lnTo>
                    <a:pt x="109715" y="163830"/>
                  </a:lnTo>
                  <a:lnTo>
                    <a:pt x="107454" y="162560"/>
                  </a:lnTo>
                  <a:lnTo>
                    <a:pt x="111506" y="161290"/>
                  </a:lnTo>
                  <a:lnTo>
                    <a:pt x="109918" y="160020"/>
                  </a:lnTo>
                  <a:lnTo>
                    <a:pt x="106527" y="160020"/>
                  </a:lnTo>
                  <a:lnTo>
                    <a:pt x="106362" y="159943"/>
                  </a:lnTo>
                  <a:lnTo>
                    <a:pt x="110617" y="158750"/>
                  </a:lnTo>
                  <a:lnTo>
                    <a:pt x="108381" y="158750"/>
                  </a:lnTo>
                  <a:lnTo>
                    <a:pt x="108610" y="157480"/>
                  </a:lnTo>
                  <a:lnTo>
                    <a:pt x="107315" y="156210"/>
                  </a:lnTo>
                  <a:lnTo>
                    <a:pt x="107315" y="158750"/>
                  </a:lnTo>
                  <a:lnTo>
                    <a:pt x="106210" y="159867"/>
                  </a:lnTo>
                  <a:lnTo>
                    <a:pt x="104038" y="158750"/>
                  </a:lnTo>
                  <a:lnTo>
                    <a:pt x="107315" y="158750"/>
                  </a:lnTo>
                  <a:lnTo>
                    <a:pt x="107315" y="156210"/>
                  </a:lnTo>
                  <a:lnTo>
                    <a:pt x="106337" y="156210"/>
                  </a:lnTo>
                  <a:lnTo>
                    <a:pt x="106553" y="154940"/>
                  </a:lnTo>
                  <a:lnTo>
                    <a:pt x="105829" y="156210"/>
                  </a:lnTo>
                  <a:lnTo>
                    <a:pt x="104000" y="154940"/>
                  </a:lnTo>
                  <a:lnTo>
                    <a:pt x="105359" y="154940"/>
                  </a:lnTo>
                  <a:lnTo>
                    <a:pt x="102196" y="153670"/>
                  </a:lnTo>
                  <a:lnTo>
                    <a:pt x="108889" y="153670"/>
                  </a:lnTo>
                  <a:lnTo>
                    <a:pt x="106794" y="152400"/>
                  </a:lnTo>
                  <a:lnTo>
                    <a:pt x="104787" y="151130"/>
                  </a:lnTo>
                  <a:lnTo>
                    <a:pt x="105676" y="151130"/>
                  </a:lnTo>
                  <a:lnTo>
                    <a:pt x="107213" y="152400"/>
                  </a:lnTo>
                  <a:lnTo>
                    <a:pt x="108102" y="152400"/>
                  </a:lnTo>
                  <a:lnTo>
                    <a:pt x="110261" y="153670"/>
                  </a:lnTo>
                  <a:lnTo>
                    <a:pt x="111150" y="153670"/>
                  </a:lnTo>
                  <a:lnTo>
                    <a:pt x="108889" y="152400"/>
                  </a:lnTo>
                  <a:lnTo>
                    <a:pt x="109258" y="152400"/>
                  </a:lnTo>
                  <a:lnTo>
                    <a:pt x="105778" y="151130"/>
                  </a:lnTo>
                  <a:lnTo>
                    <a:pt x="107111" y="151130"/>
                  </a:lnTo>
                  <a:lnTo>
                    <a:pt x="101307" y="149860"/>
                  </a:lnTo>
                  <a:lnTo>
                    <a:pt x="107708" y="149860"/>
                  </a:lnTo>
                  <a:lnTo>
                    <a:pt x="112928" y="149860"/>
                  </a:lnTo>
                  <a:lnTo>
                    <a:pt x="107149" y="148590"/>
                  </a:lnTo>
                  <a:lnTo>
                    <a:pt x="108889" y="147320"/>
                  </a:lnTo>
                  <a:lnTo>
                    <a:pt x="107746" y="147320"/>
                  </a:lnTo>
                  <a:lnTo>
                    <a:pt x="105346" y="146050"/>
                  </a:lnTo>
                  <a:lnTo>
                    <a:pt x="109207" y="146050"/>
                  </a:lnTo>
                  <a:lnTo>
                    <a:pt x="111010" y="144780"/>
                  </a:lnTo>
                  <a:lnTo>
                    <a:pt x="106921" y="143510"/>
                  </a:lnTo>
                  <a:lnTo>
                    <a:pt x="109715" y="143510"/>
                  </a:lnTo>
                  <a:lnTo>
                    <a:pt x="110972" y="142240"/>
                  </a:lnTo>
                  <a:lnTo>
                    <a:pt x="110083" y="142087"/>
                  </a:lnTo>
                  <a:lnTo>
                    <a:pt x="110147" y="140970"/>
                  </a:lnTo>
                  <a:lnTo>
                    <a:pt x="110451" y="140970"/>
                  </a:lnTo>
                  <a:lnTo>
                    <a:pt x="109829" y="140779"/>
                  </a:lnTo>
                  <a:lnTo>
                    <a:pt x="109829" y="142036"/>
                  </a:lnTo>
                  <a:lnTo>
                    <a:pt x="104038" y="140970"/>
                  </a:lnTo>
                  <a:lnTo>
                    <a:pt x="108585" y="140970"/>
                  </a:lnTo>
                  <a:lnTo>
                    <a:pt x="109829" y="142036"/>
                  </a:lnTo>
                  <a:lnTo>
                    <a:pt x="109829" y="140779"/>
                  </a:lnTo>
                  <a:lnTo>
                    <a:pt x="106514" y="139700"/>
                  </a:lnTo>
                  <a:lnTo>
                    <a:pt x="107632" y="139700"/>
                  </a:lnTo>
                  <a:lnTo>
                    <a:pt x="105486" y="138430"/>
                  </a:lnTo>
                  <a:lnTo>
                    <a:pt x="105714" y="138430"/>
                  </a:lnTo>
                  <a:lnTo>
                    <a:pt x="105600" y="137947"/>
                  </a:lnTo>
                  <a:lnTo>
                    <a:pt x="109664" y="137160"/>
                  </a:lnTo>
                  <a:lnTo>
                    <a:pt x="106362" y="135890"/>
                  </a:lnTo>
                  <a:lnTo>
                    <a:pt x="103060" y="134620"/>
                  </a:lnTo>
                  <a:lnTo>
                    <a:pt x="108673" y="134620"/>
                  </a:lnTo>
                  <a:lnTo>
                    <a:pt x="108102" y="133350"/>
                  </a:lnTo>
                  <a:lnTo>
                    <a:pt x="107569" y="132080"/>
                  </a:lnTo>
                  <a:lnTo>
                    <a:pt x="108292" y="132080"/>
                  </a:lnTo>
                  <a:lnTo>
                    <a:pt x="110337" y="130810"/>
                  </a:lnTo>
                  <a:lnTo>
                    <a:pt x="114554" y="130810"/>
                  </a:lnTo>
                  <a:lnTo>
                    <a:pt x="108165" y="128663"/>
                  </a:lnTo>
                  <a:lnTo>
                    <a:pt x="108165" y="129540"/>
                  </a:lnTo>
                  <a:lnTo>
                    <a:pt x="106489" y="130810"/>
                  </a:lnTo>
                  <a:lnTo>
                    <a:pt x="102501" y="130810"/>
                  </a:lnTo>
                  <a:lnTo>
                    <a:pt x="104762" y="129540"/>
                  </a:lnTo>
                  <a:lnTo>
                    <a:pt x="108165" y="129540"/>
                  </a:lnTo>
                  <a:lnTo>
                    <a:pt x="108165" y="128663"/>
                  </a:lnTo>
                  <a:lnTo>
                    <a:pt x="107035" y="128270"/>
                  </a:lnTo>
                  <a:lnTo>
                    <a:pt x="113830" y="128270"/>
                  </a:lnTo>
                  <a:lnTo>
                    <a:pt x="109080" y="127000"/>
                  </a:lnTo>
                  <a:lnTo>
                    <a:pt x="109689" y="125730"/>
                  </a:lnTo>
                  <a:lnTo>
                    <a:pt x="110705" y="125730"/>
                  </a:lnTo>
                  <a:lnTo>
                    <a:pt x="107353" y="124460"/>
                  </a:lnTo>
                  <a:lnTo>
                    <a:pt x="106375" y="123190"/>
                  </a:lnTo>
                  <a:lnTo>
                    <a:pt x="105270" y="123190"/>
                  </a:lnTo>
                  <a:lnTo>
                    <a:pt x="104622" y="121920"/>
                  </a:lnTo>
                  <a:lnTo>
                    <a:pt x="105549" y="121920"/>
                  </a:lnTo>
                  <a:lnTo>
                    <a:pt x="110375" y="121920"/>
                  </a:lnTo>
                  <a:lnTo>
                    <a:pt x="111074" y="120650"/>
                  </a:lnTo>
                  <a:lnTo>
                    <a:pt x="112687" y="121920"/>
                  </a:lnTo>
                  <a:lnTo>
                    <a:pt x="112318" y="120650"/>
                  </a:lnTo>
                  <a:lnTo>
                    <a:pt x="108229" y="119380"/>
                  </a:lnTo>
                  <a:lnTo>
                    <a:pt x="108699" y="118110"/>
                  </a:lnTo>
                  <a:lnTo>
                    <a:pt x="107454" y="118110"/>
                  </a:lnTo>
                  <a:lnTo>
                    <a:pt x="103505" y="116840"/>
                  </a:lnTo>
                  <a:lnTo>
                    <a:pt x="109791" y="118110"/>
                  </a:lnTo>
                  <a:lnTo>
                    <a:pt x="106883" y="116840"/>
                  </a:lnTo>
                  <a:lnTo>
                    <a:pt x="110083" y="116840"/>
                  </a:lnTo>
                  <a:lnTo>
                    <a:pt x="107264" y="115570"/>
                  </a:lnTo>
                  <a:lnTo>
                    <a:pt x="106603" y="114300"/>
                  </a:lnTo>
                  <a:lnTo>
                    <a:pt x="109575" y="115570"/>
                  </a:lnTo>
                  <a:lnTo>
                    <a:pt x="111010" y="115570"/>
                  </a:lnTo>
                  <a:lnTo>
                    <a:pt x="112737" y="116840"/>
                  </a:lnTo>
                  <a:lnTo>
                    <a:pt x="112636" y="115570"/>
                  </a:lnTo>
                  <a:lnTo>
                    <a:pt x="110642" y="114300"/>
                  </a:lnTo>
                  <a:lnTo>
                    <a:pt x="110972" y="115430"/>
                  </a:lnTo>
                  <a:lnTo>
                    <a:pt x="108178" y="114300"/>
                  </a:lnTo>
                  <a:lnTo>
                    <a:pt x="106692" y="114300"/>
                  </a:lnTo>
                  <a:lnTo>
                    <a:pt x="106883" y="113030"/>
                  </a:lnTo>
                  <a:lnTo>
                    <a:pt x="114808" y="114300"/>
                  </a:lnTo>
                  <a:lnTo>
                    <a:pt x="112941" y="113030"/>
                  </a:lnTo>
                  <a:lnTo>
                    <a:pt x="109194" y="110490"/>
                  </a:lnTo>
                  <a:lnTo>
                    <a:pt x="115455" y="110490"/>
                  </a:lnTo>
                  <a:lnTo>
                    <a:pt x="112725" y="109220"/>
                  </a:lnTo>
                  <a:lnTo>
                    <a:pt x="117119" y="107950"/>
                  </a:lnTo>
                  <a:lnTo>
                    <a:pt x="116903" y="105410"/>
                  </a:lnTo>
                  <a:lnTo>
                    <a:pt x="110439" y="104140"/>
                  </a:lnTo>
                  <a:lnTo>
                    <a:pt x="110629" y="104140"/>
                  </a:lnTo>
                  <a:lnTo>
                    <a:pt x="114592" y="102870"/>
                  </a:lnTo>
                  <a:lnTo>
                    <a:pt x="116484" y="102870"/>
                  </a:lnTo>
                  <a:lnTo>
                    <a:pt x="115938" y="104140"/>
                  </a:lnTo>
                  <a:lnTo>
                    <a:pt x="117360" y="104140"/>
                  </a:lnTo>
                  <a:lnTo>
                    <a:pt x="117983" y="102870"/>
                  </a:lnTo>
                  <a:lnTo>
                    <a:pt x="120103" y="104140"/>
                  </a:lnTo>
                  <a:lnTo>
                    <a:pt x="121881" y="102870"/>
                  </a:lnTo>
                  <a:lnTo>
                    <a:pt x="118668" y="102870"/>
                  </a:lnTo>
                  <a:lnTo>
                    <a:pt x="119608" y="101600"/>
                  </a:lnTo>
                  <a:lnTo>
                    <a:pt x="116586" y="102870"/>
                  </a:lnTo>
                  <a:lnTo>
                    <a:pt x="113372" y="100330"/>
                  </a:lnTo>
                  <a:lnTo>
                    <a:pt x="122059" y="101600"/>
                  </a:lnTo>
                  <a:lnTo>
                    <a:pt x="118897" y="100330"/>
                  </a:lnTo>
                  <a:lnTo>
                    <a:pt x="119735" y="100330"/>
                  </a:lnTo>
                  <a:lnTo>
                    <a:pt x="121208" y="97790"/>
                  </a:lnTo>
                  <a:lnTo>
                    <a:pt x="119303" y="97320"/>
                  </a:lnTo>
                  <a:lnTo>
                    <a:pt x="119608" y="96520"/>
                  </a:lnTo>
                  <a:lnTo>
                    <a:pt x="120103" y="95250"/>
                  </a:lnTo>
                  <a:lnTo>
                    <a:pt x="118922" y="94754"/>
                  </a:lnTo>
                  <a:lnTo>
                    <a:pt x="118922" y="97218"/>
                  </a:lnTo>
                  <a:lnTo>
                    <a:pt x="116192" y="96520"/>
                  </a:lnTo>
                  <a:lnTo>
                    <a:pt x="118694" y="96520"/>
                  </a:lnTo>
                  <a:lnTo>
                    <a:pt x="118922" y="97218"/>
                  </a:lnTo>
                  <a:lnTo>
                    <a:pt x="118922" y="94754"/>
                  </a:lnTo>
                  <a:lnTo>
                    <a:pt x="114173" y="92710"/>
                  </a:lnTo>
                  <a:lnTo>
                    <a:pt x="117475" y="91440"/>
                  </a:lnTo>
                  <a:lnTo>
                    <a:pt x="119024" y="92710"/>
                  </a:lnTo>
                  <a:lnTo>
                    <a:pt x="118605" y="91440"/>
                  </a:lnTo>
                  <a:lnTo>
                    <a:pt x="119430" y="91440"/>
                  </a:lnTo>
                  <a:lnTo>
                    <a:pt x="116814" y="90170"/>
                  </a:lnTo>
                  <a:lnTo>
                    <a:pt x="119468" y="90170"/>
                  </a:lnTo>
                  <a:lnTo>
                    <a:pt x="121716" y="88900"/>
                  </a:lnTo>
                  <a:lnTo>
                    <a:pt x="115544" y="87630"/>
                  </a:lnTo>
                  <a:lnTo>
                    <a:pt x="114655" y="86360"/>
                  </a:lnTo>
                  <a:lnTo>
                    <a:pt x="119214" y="86360"/>
                  </a:lnTo>
                  <a:lnTo>
                    <a:pt x="121704" y="85090"/>
                  </a:lnTo>
                  <a:lnTo>
                    <a:pt x="122339" y="85090"/>
                  </a:lnTo>
                  <a:lnTo>
                    <a:pt x="123139" y="82550"/>
                  </a:lnTo>
                  <a:lnTo>
                    <a:pt x="118960" y="81280"/>
                  </a:lnTo>
                  <a:lnTo>
                    <a:pt x="117398" y="78740"/>
                  </a:lnTo>
                  <a:lnTo>
                    <a:pt x="122504" y="78740"/>
                  </a:lnTo>
                  <a:lnTo>
                    <a:pt x="119964" y="76200"/>
                  </a:lnTo>
                  <a:lnTo>
                    <a:pt x="122961" y="74930"/>
                  </a:lnTo>
                  <a:lnTo>
                    <a:pt x="122097" y="74930"/>
                  </a:lnTo>
                  <a:lnTo>
                    <a:pt x="119405" y="73660"/>
                  </a:lnTo>
                  <a:lnTo>
                    <a:pt x="119976" y="73660"/>
                  </a:lnTo>
                  <a:lnTo>
                    <a:pt x="115963" y="72390"/>
                  </a:lnTo>
                  <a:lnTo>
                    <a:pt x="123215" y="72390"/>
                  </a:lnTo>
                  <a:lnTo>
                    <a:pt x="123418" y="71120"/>
                  </a:lnTo>
                  <a:lnTo>
                    <a:pt x="117944" y="69850"/>
                  </a:lnTo>
                  <a:lnTo>
                    <a:pt x="121145" y="69850"/>
                  </a:lnTo>
                  <a:lnTo>
                    <a:pt x="120751" y="67310"/>
                  </a:lnTo>
                  <a:lnTo>
                    <a:pt x="120180" y="66040"/>
                  </a:lnTo>
                  <a:lnTo>
                    <a:pt x="122859" y="66040"/>
                  </a:lnTo>
                  <a:lnTo>
                    <a:pt x="121539" y="64770"/>
                  </a:lnTo>
                  <a:lnTo>
                    <a:pt x="120307" y="63500"/>
                  </a:lnTo>
                  <a:lnTo>
                    <a:pt x="123253" y="64770"/>
                  </a:lnTo>
                  <a:lnTo>
                    <a:pt x="124587" y="62230"/>
                  </a:lnTo>
                  <a:lnTo>
                    <a:pt x="124079" y="60960"/>
                  </a:lnTo>
                  <a:lnTo>
                    <a:pt x="126441" y="60960"/>
                  </a:lnTo>
                  <a:lnTo>
                    <a:pt x="117792" y="59690"/>
                  </a:lnTo>
                  <a:lnTo>
                    <a:pt x="117716" y="58420"/>
                  </a:lnTo>
                  <a:lnTo>
                    <a:pt x="122135" y="58420"/>
                  </a:lnTo>
                  <a:lnTo>
                    <a:pt x="122250" y="57150"/>
                  </a:lnTo>
                  <a:lnTo>
                    <a:pt x="126288" y="57150"/>
                  </a:lnTo>
                  <a:lnTo>
                    <a:pt x="122491" y="54610"/>
                  </a:lnTo>
                  <a:lnTo>
                    <a:pt x="124396" y="54610"/>
                  </a:lnTo>
                  <a:lnTo>
                    <a:pt x="124536" y="55880"/>
                  </a:lnTo>
                  <a:lnTo>
                    <a:pt x="124739" y="54610"/>
                  </a:lnTo>
                  <a:lnTo>
                    <a:pt x="127838" y="53340"/>
                  </a:lnTo>
                  <a:lnTo>
                    <a:pt x="124891" y="52730"/>
                  </a:lnTo>
                  <a:lnTo>
                    <a:pt x="122364" y="50800"/>
                  </a:lnTo>
                  <a:lnTo>
                    <a:pt x="123596" y="50800"/>
                  </a:lnTo>
                  <a:lnTo>
                    <a:pt x="119976" y="49530"/>
                  </a:lnTo>
                  <a:lnTo>
                    <a:pt x="118973" y="49530"/>
                  </a:lnTo>
                  <a:lnTo>
                    <a:pt x="118071" y="48260"/>
                  </a:lnTo>
                  <a:lnTo>
                    <a:pt x="116954" y="48260"/>
                  </a:lnTo>
                  <a:lnTo>
                    <a:pt x="118605" y="46990"/>
                  </a:lnTo>
                  <a:lnTo>
                    <a:pt x="120421" y="48260"/>
                  </a:lnTo>
                  <a:lnTo>
                    <a:pt x="120738" y="46990"/>
                  </a:lnTo>
                  <a:lnTo>
                    <a:pt x="119735" y="46990"/>
                  </a:lnTo>
                  <a:lnTo>
                    <a:pt x="117640" y="45720"/>
                  </a:lnTo>
                  <a:lnTo>
                    <a:pt x="116522" y="45720"/>
                  </a:lnTo>
                  <a:lnTo>
                    <a:pt x="118554" y="44450"/>
                  </a:lnTo>
                  <a:lnTo>
                    <a:pt x="121170" y="45720"/>
                  </a:lnTo>
                  <a:lnTo>
                    <a:pt x="119595" y="44450"/>
                  </a:lnTo>
                  <a:lnTo>
                    <a:pt x="120205" y="44450"/>
                  </a:lnTo>
                  <a:lnTo>
                    <a:pt x="122326" y="43180"/>
                  </a:lnTo>
                  <a:lnTo>
                    <a:pt x="124345" y="43180"/>
                  </a:lnTo>
                  <a:lnTo>
                    <a:pt x="127952" y="44450"/>
                  </a:lnTo>
                  <a:close/>
                </a:path>
                <a:path w="128905" h="548004">
                  <a:moveTo>
                    <a:pt x="128511" y="11430"/>
                  </a:moveTo>
                  <a:lnTo>
                    <a:pt x="126098" y="10160"/>
                  </a:lnTo>
                  <a:lnTo>
                    <a:pt x="123698" y="8890"/>
                  </a:lnTo>
                  <a:lnTo>
                    <a:pt x="122021" y="8890"/>
                  </a:lnTo>
                  <a:lnTo>
                    <a:pt x="120535" y="6350"/>
                  </a:lnTo>
                  <a:lnTo>
                    <a:pt x="121475" y="6845"/>
                  </a:lnTo>
                  <a:lnTo>
                    <a:pt x="120777" y="6350"/>
                  </a:lnTo>
                  <a:lnTo>
                    <a:pt x="121907" y="6350"/>
                  </a:lnTo>
                  <a:lnTo>
                    <a:pt x="123558" y="7620"/>
                  </a:lnTo>
                  <a:lnTo>
                    <a:pt x="120916" y="5080"/>
                  </a:lnTo>
                  <a:lnTo>
                    <a:pt x="122237" y="3810"/>
                  </a:lnTo>
                  <a:lnTo>
                    <a:pt x="127406" y="6350"/>
                  </a:lnTo>
                  <a:lnTo>
                    <a:pt x="127914" y="5080"/>
                  </a:lnTo>
                  <a:lnTo>
                    <a:pt x="127368" y="3810"/>
                  </a:lnTo>
                  <a:lnTo>
                    <a:pt x="123355" y="2540"/>
                  </a:lnTo>
                  <a:lnTo>
                    <a:pt x="118694" y="2540"/>
                  </a:lnTo>
                  <a:lnTo>
                    <a:pt x="113830" y="1270"/>
                  </a:lnTo>
                  <a:lnTo>
                    <a:pt x="108966" y="0"/>
                  </a:lnTo>
                  <a:lnTo>
                    <a:pt x="108280" y="254"/>
                  </a:lnTo>
                  <a:lnTo>
                    <a:pt x="108280" y="2540"/>
                  </a:lnTo>
                  <a:lnTo>
                    <a:pt x="105892" y="2540"/>
                  </a:lnTo>
                  <a:lnTo>
                    <a:pt x="105841" y="1460"/>
                  </a:lnTo>
                  <a:lnTo>
                    <a:pt x="108280" y="2540"/>
                  </a:lnTo>
                  <a:lnTo>
                    <a:pt x="108280" y="254"/>
                  </a:lnTo>
                  <a:lnTo>
                    <a:pt x="105422" y="1270"/>
                  </a:lnTo>
                  <a:lnTo>
                    <a:pt x="105651" y="1371"/>
                  </a:lnTo>
                  <a:lnTo>
                    <a:pt x="103581" y="2540"/>
                  </a:lnTo>
                  <a:lnTo>
                    <a:pt x="104165" y="2540"/>
                  </a:lnTo>
                  <a:lnTo>
                    <a:pt x="106400" y="3810"/>
                  </a:lnTo>
                  <a:lnTo>
                    <a:pt x="103847" y="3810"/>
                  </a:lnTo>
                  <a:lnTo>
                    <a:pt x="105943" y="5080"/>
                  </a:lnTo>
                  <a:lnTo>
                    <a:pt x="107289" y="4305"/>
                  </a:lnTo>
                  <a:lnTo>
                    <a:pt x="108673" y="5080"/>
                  </a:lnTo>
                  <a:lnTo>
                    <a:pt x="107403" y="4241"/>
                  </a:lnTo>
                  <a:lnTo>
                    <a:pt x="108140" y="3810"/>
                  </a:lnTo>
                  <a:lnTo>
                    <a:pt x="109461" y="5080"/>
                  </a:lnTo>
                  <a:lnTo>
                    <a:pt x="108673" y="5080"/>
                  </a:lnTo>
                  <a:lnTo>
                    <a:pt x="106133" y="5080"/>
                  </a:lnTo>
                  <a:lnTo>
                    <a:pt x="105181" y="6350"/>
                  </a:lnTo>
                  <a:lnTo>
                    <a:pt x="104952" y="6350"/>
                  </a:lnTo>
                  <a:lnTo>
                    <a:pt x="108229" y="8890"/>
                  </a:lnTo>
                  <a:lnTo>
                    <a:pt x="105943" y="8267"/>
                  </a:lnTo>
                  <a:lnTo>
                    <a:pt x="107035" y="8839"/>
                  </a:lnTo>
                  <a:lnTo>
                    <a:pt x="101904" y="7620"/>
                  </a:lnTo>
                  <a:lnTo>
                    <a:pt x="105143" y="10160"/>
                  </a:lnTo>
                  <a:lnTo>
                    <a:pt x="118046" y="10160"/>
                  </a:lnTo>
                  <a:lnTo>
                    <a:pt x="128511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3442810" y="10628611"/>
              <a:ext cx="365760" cy="443230"/>
            </a:xfrm>
            <a:custGeom>
              <a:avLst/>
              <a:gdLst/>
              <a:ahLst/>
              <a:cxnLst/>
              <a:rect l="l" t="t" r="r" b="b"/>
              <a:pathLst>
                <a:path w="365759" h="443229">
                  <a:moveTo>
                    <a:pt x="2095" y="369265"/>
                  </a:moveTo>
                  <a:lnTo>
                    <a:pt x="1917" y="369976"/>
                  </a:lnTo>
                  <a:lnTo>
                    <a:pt x="1371" y="371246"/>
                  </a:lnTo>
                  <a:lnTo>
                    <a:pt x="1282" y="372643"/>
                  </a:lnTo>
                  <a:lnTo>
                    <a:pt x="1993" y="370738"/>
                  </a:lnTo>
                  <a:lnTo>
                    <a:pt x="2095" y="369265"/>
                  </a:lnTo>
                  <a:close/>
                </a:path>
                <a:path w="365759" h="443229">
                  <a:moveTo>
                    <a:pt x="2311" y="371157"/>
                  </a:moveTo>
                  <a:lnTo>
                    <a:pt x="1993" y="371881"/>
                  </a:lnTo>
                  <a:lnTo>
                    <a:pt x="2247" y="371360"/>
                  </a:lnTo>
                  <a:lnTo>
                    <a:pt x="2311" y="371157"/>
                  </a:lnTo>
                  <a:close/>
                </a:path>
                <a:path w="365759" h="443229">
                  <a:moveTo>
                    <a:pt x="3289" y="356450"/>
                  </a:moveTo>
                  <a:lnTo>
                    <a:pt x="2768" y="358178"/>
                  </a:lnTo>
                  <a:lnTo>
                    <a:pt x="2857" y="358038"/>
                  </a:lnTo>
                  <a:lnTo>
                    <a:pt x="3289" y="356450"/>
                  </a:lnTo>
                  <a:close/>
                </a:path>
                <a:path w="365759" h="443229">
                  <a:moveTo>
                    <a:pt x="3416" y="372910"/>
                  </a:moveTo>
                  <a:lnTo>
                    <a:pt x="3314" y="373189"/>
                  </a:lnTo>
                  <a:lnTo>
                    <a:pt x="3276" y="373418"/>
                  </a:lnTo>
                  <a:lnTo>
                    <a:pt x="3416" y="372910"/>
                  </a:lnTo>
                  <a:close/>
                </a:path>
                <a:path w="365759" h="443229">
                  <a:moveTo>
                    <a:pt x="6565" y="354101"/>
                  </a:moveTo>
                  <a:lnTo>
                    <a:pt x="5905" y="356133"/>
                  </a:lnTo>
                  <a:lnTo>
                    <a:pt x="6565" y="354101"/>
                  </a:lnTo>
                  <a:close/>
                </a:path>
                <a:path w="365759" h="443229">
                  <a:moveTo>
                    <a:pt x="9258" y="376567"/>
                  </a:moveTo>
                  <a:lnTo>
                    <a:pt x="8521" y="377977"/>
                  </a:lnTo>
                  <a:lnTo>
                    <a:pt x="8966" y="378104"/>
                  </a:lnTo>
                  <a:lnTo>
                    <a:pt x="9258" y="376567"/>
                  </a:lnTo>
                  <a:close/>
                </a:path>
                <a:path w="365759" h="443229">
                  <a:moveTo>
                    <a:pt x="9486" y="375323"/>
                  </a:moveTo>
                  <a:lnTo>
                    <a:pt x="9258" y="376567"/>
                  </a:lnTo>
                  <a:lnTo>
                    <a:pt x="9436" y="375818"/>
                  </a:lnTo>
                  <a:lnTo>
                    <a:pt x="9486" y="375323"/>
                  </a:lnTo>
                  <a:close/>
                </a:path>
                <a:path w="365759" h="443229">
                  <a:moveTo>
                    <a:pt x="13474" y="371970"/>
                  </a:moveTo>
                  <a:lnTo>
                    <a:pt x="12992" y="374015"/>
                  </a:lnTo>
                  <a:lnTo>
                    <a:pt x="12357" y="374611"/>
                  </a:lnTo>
                  <a:lnTo>
                    <a:pt x="12954" y="374573"/>
                  </a:lnTo>
                  <a:lnTo>
                    <a:pt x="13474" y="371970"/>
                  </a:lnTo>
                  <a:close/>
                </a:path>
                <a:path w="365759" h="443229">
                  <a:moveTo>
                    <a:pt x="14452" y="368833"/>
                  </a:moveTo>
                  <a:lnTo>
                    <a:pt x="13766" y="371373"/>
                  </a:lnTo>
                  <a:lnTo>
                    <a:pt x="13982" y="371055"/>
                  </a:lnTo>
                  <a:lnTo>
                    <a:pt x="14020" y="370865"/>
                  </a:lnTo>
                  <a:lnTo>
                    <a:pt x="13995" y="371055"/>
                  </a:lnTo>
                  <a:lnTo>
                    <a:pt x="14135" y="370865"/>
                  </a:lnTo>
                  <a:lnTo>
                    <a:pt x="14312" y="370598"/>
                  </a:lnTo>
                  <a:lnTo>
                    <a:pt x="14452" y="368833"/>
                  </a:lnTo>
                  <a:close/>
                </a:path>
                <a:path w="365759" h="443229">
                  <a:moveTo>
                    <a:pt x="14554" y="370217"/>
                  </a:moveTo>
                  <a:lnTo>
                    <a:pt x="14490" y="370357"/>
                  </a:lnTo>
                  <a:lnTo>
                    <a:pt x="14401" y="370484"/>
                  </a:lnTo>
                  <a:lnTo>
                    <a:pt x="14351" y="371246"/>
                  </a:lnTo>
                  <a:lnTo>
                    <a:pt x="14554" y="370217"/>
                  </a:lnTo>
                  <a:close/>
                </a:path>
                <a:path w="365759" h="443229">
                  <a:moveTo>
                    <a:pt x="18161" y="374675"/>
                  </a:moveTo>
                  <a:lnTo>
                    <a:pt x="17856" y="374307"/>
                  </a:lnTo>
                  <a:lnTo>
                    <a:pt x="17449" y="378104"/>
                  </a:lnTo>
                  <a:lnTo>
                    <a:pt x="18122" y="375183"/>
                  </a:lnTo>
                  <a:lnTo>
                    <a:pt x="18161" y="374675"/>
                  </a:lnTo>
                  <a:close/>
                </a:path>
                <a:path w="365759" h="443229">
                  <a:moveTo>
                    <a:pt x="18453" y="373811"/>
                  </a:moveTo>
                  <a:lnTo>
                    <a:pt x="18161" y="374675"/>
                  </a:lnTo>
                  <a:lnTo>
                    <a:pt x="18453" y="373811"/>
                  </a:lnTo>
                  <a:close/>
                </a:path>
                <a:path w="365759" h="443229">
                  <a:moveTo>
                    <a:pt x="18669" y="372846"/>
                  </a:moveTo>
                  <a:lnTo>
                    <a:pt x="18453" y="373811"/>
                  </a:lnTo>
                  <a:lnTo>
                    <a:pt x="18630" y="373278"/>
                  </a:lnTo>
                  <a:lnTo>
                    <a:pt x="18669" y="372846"/>
                  </a:lnTo>
                  <a:close/>
                </a:path>
                <a:path w="365759" h="443229">
                  <a:moveTo>
                    <a:pt x="21031" y="355371"/>
                  </a:moveTo>
                  <a:lnTo>
                    <a:pt x="20662" y="356006"/>
                  </a:lnTo>
                  <a:lnTo>
                    <a:pt x="20840" y="355752"/>
                  </a:lnTo>
                  <a:lnTo>
                    <a:pt x="21031" y="355371"/>
                  </a:lnTo>
                  <a:close/>
                </a:path>
                <a:path w="365759" h="443229">
                  <a:moveTo>
                    <a:pt x="21386" y="354736"/>
                  </a:moveTo>
                  <a:lnTo>
                    <a:pt x="21247" y="354990"/>
                  </a:lnTo>
                  <a:lnTo>
                    <a:pt x="21145" y="355498"/>
                  </a:lnTo>
                  <a:lnTo>
                    <a:pt x="21386" y="354736"/>
                  </a:lnTo>
                  <a:close/>
                </a:path>
                <a:path w="365759" h="443229">
                  <a:moveTo>
                    <a:pt x="24041" y="376834"/>
                  </a:moveTo>
                  <a:lnTo>
                    <a:pt x="23799" y="377977"/>
                  </a:lnTo>
                  <a:lnTo>
                    <a:pt x="23685" y="378358"/>
                  </a:lnTo>
                  <a:lnTo>
                    <a:pt x="23596" y="379882"/>
                  </a:lnTo>
                  <a:lnTo>
                    <a:pt x="24041" y="376834"/>
                  </a:lnTo>
                  <a:close/>
                </a:path>
                <a:path w="365759" h="443229">
                  <a:moveTo>
                    <a:pt x="26352" y="350799"/>
                  </a:moveTo>
                  <a:lnTo>
                    <a:pt x="25742" y="351561"/>
                  </a:lnTo>
                  <a:lnTo>
                    <a:pt x="26174" y="351561"/>
                  </a:lnTo>
                  <a:lnTo>
                    <a:pt x="26352" y="350799"/>
                  </a:lnTo>
                  <a:close/>
                </a:path>
                <a:path w="365759" h="443229">
                  <a:moveTo>
                    <a:pt x="33858" y="380542"/>
                  </a:moveTo>
                  <a:lnTo>
                    <a:pt x="33604" y="381152"/>
                  </a:lnTo>
                  <a:lnTo>
                    <a:pt x="33858" y="380542"/>
                  </a:lnTo>
                  <a:close/>
                </a:path>
                <a:path w="365759" h="443229">
                  <a:moveTo>
                    <a:pt x="35064" y="380136"/>
                  </a:moveTo>
                  <a:lnTo>
                    <a:pt x="34848" y="380441"/>
                  </a:lnTo>
                  <a:lnTo>
                    <a:pt x="35064" y="380136"/>
                  </a:lnTo>
                  <a:close/>
                </a:path>
                <a:path w="365759" h="443229">
                  <a:moveTo>
                    <a:pt x="36893" y="380492"/>
                  </a:moveTo>
                  <a:lnTo>
                    <a:pt x="36068" y="382295"/>
                  </a:lnTo>
                  <a:lnTo>
                    <a:pt x="36423" y="381533"/>
                  </a:lnTo>
                  <a:lnTo>
                    <a:pt x="36703" y="381152"/>
                  </a:lnTo>
                  <a:lnTo>
                    <a:pt x="36893" y="380492"/>
                  </a:lnTo>
                  <a:close/>
                </a:path>
                <a:path w="365759" h="443229">
                  <a:moveTo>
                    <a:pt x="40297" y="355625"/>
                  </a:moveTo>
                  <a:lnTo>
                    <a:pt x="39763" y="356768"/>
                  </a:lnTo>
                  <a:lnTo>
                    <a:pt x="40259" y="356768"/>
                  </a:lnTo>
                  <a:lnTo>
                    <a:pt x="40297" y="355625"/>
                  </a:lnTo>
                  <a:close/>
                </a:path>
                <a:path w="365759" h="443229">
                  <a:moveTo>
                    <a:pt x="41541" y="379222"/>
                  </a:moveTo>
                  <a:lnTo>
                    <a:pt x="41008" y="380517"/>
                  </a:lnTo>
                  <a:lnTo>
                    <a:pt x="41325" y="380136"/>
                  </a:lnTo>
                  <a:lnTo>
                    <a:pt x="41541" y="379222"/>
                  </a:lnTo>
                  <a:close/>
                </a:path>
                <a:path w="365759" h="443229">
                  <a:moveTo>
                    <a:pt x="41656" y="379755"/>
                  </a:moveTo>
                  <a:lnTo>
                    <a:pt x="41325" y="380136"/>
                  </a:lnTo>
                  <a:lnTo>
                    <a:pt x="40944" y="381787"/>
                  </a:lnTo>
                  <a:lnTo>
                    <a:pt x="41656" y="379755"/>
                  </a:lnTo>
                  <a:close/>
                </a:path>
                <a:path w="365759" h="443229">
                  <a:moveTo>
                    <a:pt x="43357" y="355333"/>
                  </a:moveTo>
                  <a:lnTo>
                    <a:pt x="42760" y="356120"/>
                  </a:lnTo>
                  <a:lnTo>
                    <a:pt x="42875" y="356349"/>
                  </a:lnTo>
                  <a:lnTo>
                    <a:pt x="43357" y="355333"/>
                  </a:lnTo>
                  <a:close/>
                </a:path>
                <a:path w="365759" h="443229">
                  <a:moveTo>
                    <a:pt x="45491" y="91770"/>
                  </a:moveTo>
                  <a:lnTo>
                    <a:pt x="44805" y="91084"/>
                  </a:lnTo>
                  <a:lnTo>
                    <a:pt x="43103" y="91147"/>
                  </a:lnTo>
                  <a:lnTo>
                    <a:pt x="45491" y="91770"/>
                  </a:lnTo>
                  <a:close/>
                </a:path>
                <a:path w="365759" h="443229">
                  <a:moveTo>
                    <a:pt x="47117" y="382422"/>
                  </a:moveTo>
                  <a:lnTo>
                    <a:pt x="47104" y="382257"/>
                  </a:lnTo>
                  <a:lnTo>
                    <a:pt x="47066" y="382422"/>
                  </a:lnTo>
                  <a:close/>
                </a:path>
                <a:path w="365759" h="443229">
                  <a:moveTo>
                    <a:pt x="51879" y="120065"/>
                  </a:moveTo>
                  <a:lnTo>
                    <a:pt x="50863" y="120815"/>
                  </a:lnTo>
                  <a:lnTo>
                    <a:pt x="51409" y="120840"/>
                  </a:lnTo>
                  <a:lnTo>
                    <a:pt x="51879" y="120065"/>
                  </a:lnTo>
                  <a:close/>
                </a:path>
                <a:path w="365759" h="443229">
                  <a:moveTo>
                    <a:pt x="53606" y="121043"/>
                  </a:moveTo>
                  <a:lnTo>
                    <a:pt x="51409" y="120840"/>
                  </a:lnTo>
                  <a:lnTo>
                    <a:pt x="51206" y="121170"/>
                  </a:lnTo>
                  <a:lnTo>
                    <a:pt x="53606" y="121043"/>
                  </a:lnTo>
                  <a:close/>
                </a:path>
                <a:path w="365759" h="443229">
                  <a:moveTo>
                    <a:pt x="56261" y="118021"/>
                  </a:moveTo>
                  <a:lnTo>
                    <a:pt x="55054" y="117398"/>
                  </a:lnTo>
                  <a:lnTo>
                    <a:pt x="54000" y="117576"/>
                  </a:lnTo>
                  <a:lnTo>
                    <a:pt x="54432" y="118160"/>
                  </a:lnTo>
                  <a:lnTo>
                    <a:pt x="55626" y="117868"/>
                  </a:lnTo>
                  <a:lnTo>
                    <a:pt x="56261" y="118021"/>
                  </a:lnTo>
                  <a:close/>
                </a:path>
                <a:path w="365759" h="443229">
                  <a:moveTo>
                    <a:pt x="57302" y="120878"/>
                  </a:moveTo>
                  <a:lnTo>
                    <a:pt x="53606" y="121043"/>
                  </a:lnTo>
                  <a:lnTo>
                    <a:pt x="53746" y="121386"/>
                  </a:lnTo>
                  <a:lnTo>
                    <a:pt x="57302" y="120878"/>
                  </a:lnTo>
                  <a:close/>
                </a:path>
                <a:path w="365759" h="443229">
                  <a:moveTo>
                    <a:pt x="58420" y="388556"/>
                  </a:moveTo>
                  <a:lnTo>
                    <a:pt x="58343" y="388200"/>
                  </a:lnTo>
                  <a:lnTo>
                    <a:pt x="58204" y="388772"/>
                  </a:lnTo>
                  <a:lnTo>
                    <a:pt x="58089" y="389788"/>
                  </a:lnTo>
                  <a:lnTo>
                    <a:pt x="58420" y="388556"/>
                  </a:lnTo>
                  <a:close/>
                </a:path>
                <a:path w="365759" h="443229">
                  <a:moveTo>
                    <a:pt x="60337" y="97967"/>
                  </a:moveTo>
                  <a:lnTo>
                    <a:pt x="60032" y="97536"/>
                  </a:lnTo>
                  <a:lnTo>
                    <a:pt x="59347" y="97777"/>
                  </a:lnTo>
                  <a:lnTo>
                    <a:pt x="60337" y="97967"/>
                  </a:lnTo>
                  <a:close/>
                </a:path>
                <a:path w="365759" h="443229">
                  <a:moveTo>
                    <a:pt x="62077" y="357530"/>
                  </a:moveTo>
                  <a:lnTo>
                    <a:pt x="61582" y="359689"/>
                  </a:lnTo>
                  <a:lnTo>
                    <a:pt x="61480" y="359943"/>
                  </a:lnTo>
                  <a:lnTo>
                    <a:pt x="61036" y="360705"/>
                  </a:lnTo>
                  <a:lnTo>
                    <a:pt x="60947" y="359689"/>
                  </a:lnTo>
                  <a:lnTo>
                    <a:pt x="60667" y="362229"/>
                  </a:lnTo>
                  <a:lnTo>
                    <a:pt x="60553" y="362864"/>
                  </a:lnTo>
                  <a:lnTo>
                    <a:pt x="58966" y="365785"/>
                  </a:lnTo>
                  <a:lnTo>
                    <a:pt x="59258" y="364769"/>
                  </a:lnTo>
                  <a:lnTo>
                    <a:pt x="59766" y="362991"/>
                  </a:lnTo>
                  <a:lnTo>
                    <a:pt x="60490" y="360451"/>
                  </a:lnTo>
                  <a:lnTo>
                    <a:pt x="61353" y="357403"/>
                  </a:lnTo>
                  <a:lnTo>
                    <a:pt x="59715" y="360451"/>
                  </a:lnTo>
                  <a:lnTo>
                    <a:pt x="60071" y="359562"/>
                  </a:lnTo>
                  <a:lnTo>
                    <a:pt x="60477" y="358546"/>
                  </a:lnTo>
                  <a:lnTo>
                    <a:pt x="59791" y="359562"/>
                  </a:lnTo>
                  <a:lnTo>
                    <a:pt x="59042" y="358038"/>
                  </a:lnTo>
                  <a:lnTo>
                    <a:pt x="57327" y="362991"/>
                  </a:lnTo>
                  <a:lnTo>
                    <a:pt x="57823" y="360451"/>
                  </a:lnTo>
                  <a:lnTo>
                    <a:pt x="58013" y="360197"/>
                  </a:lnTo>
                  <a:lnTo>
                    <a:pt x="57924" y="359816"/>
                  </a:lnTo>
                  <a:lnTo>
                    <a:pt x="57365" y="359054"/>
                  </a:lnTo>
                  <a:lnTo>
                    <a:pt x="54597" y="364769"/>
                  </a:lnTo>
                  <a:lnTo>
                    <a:pt x="54597" y="364642"/>
                  </a:lnTo>
                  <a:lnTo>
                    <a:pt x="54610" y="364134"/>
                  </a:lnTo>
                  <a:lnTo>
                    <a:pt x="54648" y="362864"/>
                  </a:lnTo>
                  <a:lnTo>
                    <a:pt x="54775" y="361340"/>
                  </a:lnTo>
                  <a:lnTo>
                    <a:pt x="55168" y="360070"/>
                  </a:lnTo>
                  <a:lnTo>
                    <a:pt x="54876" y="360451"/>
                  </a:lnTo>
                  <a:lnTo>
                    <a:pt x="54102" y="362864"/>
                  </a:lnTo>
                  <a:lnTo>
                    <a:pt x="54178" y="362229"/>
                  </a:lnTo>
                  <a:lnTo>
                    <a:pt x="54292" y="361213"/>
                  </a:lnTo>
                  <a:lnTo>
                    <a:pt x="54470" y="360578"/>
                  </a:lnTo>
                  <a:lnTo>
                    <a:pt x="54673" y="360070"/>
                  </a:lnTo>
                  <a:lnTo>
                    <a:pt x="54711" y="359689"/>
                  </a:lnTo>
                  <a:lnTo>
                    <a:pt x="53543" y="362229"/>
                  </a:lnTo>
                  <a:lnTo>
                    <a:pt x="53644" y="360959"/>
                  </a:lnTo>
                  <a:lnTo>
                    <a:pt x="54152" y="359689"/>
                  </a:lnTo>
                  <a:lnTo>
                    <a:pt x="54038" y="358673"/>
                  </a:lnTo>
                  <a:lnTo>
                    <a:pt x="53809" y="357403"/>
                  </a:lnTo>
                  <a:lnTo>
                    <a:pt x="51689" y="363372"/>
                  </a:lnTo>
                  <a:lnTo>
                    <a:pt x="50634" y="364134"/>
                  </a:lnTo>
                  <a:lnTo>
                    <a:pt x="51079" y="362483"/>
                  </a:lnTo>
                  <a:lnTo>
                    <a:pt x="51384" y="361340"/>
                  </a:lnTo>
                  <a:lnTo>
                    <a:pt x="51803" y="359816"/>
                  </a:lnTo>
                  <a:lnTo>
                    <a:pt x="51676" y="358927"/>
                  </a:lnTo>
                  <a:lnTo>
                    <a:pt x="51358" y="357403"/>
                  </a:lnTo>
                  <a:lnTo>
                    <a:pt x="51485" y="356768"/>
                  </a:lnTo>
                  <a:lnTo>
                    <a:pt x="51384" y="356501"/>
                  </a:lnTo>
                  <a:lnTo>
                    <a:pt x="50609" y="355752"/>
                  </a:lnTo>
                  <a:lnTo>
                    <a:pt x="48717" y="359816"/>
                  </a:lnTo>
                  <a:lnTo>
                    <a:pt x="47282" y="361340"/>
                  </a:lnTo>
                  <a:lnTo>
                    <a:pt x="47510" y="359562"/>
                  </a:lnTo>
                  <a:lnTo>
                    <a:pt x="47637" y="358673"/>
                  </a:lnTo>
                  <a:lnTo>
                    <a:pt x="47942" y="356387"/>
                  </a:lnTo>
                  <a:lnTo>
                    <a:pt x="45732" y="358673"/>
                  </a:lnTo>
                  <a:lnTo>
                    <a:pt x="45478" y="355752"/>
                  </a:lnTo>
                  <a:lnTo>
                    <a:pt x="45453" y="356120"/>
                  </a:lnTo>
                  <a:lnTo>
                    <a:pt x="45326" y="356895"/>
                  </a:lnTo>
                  <a:lnTo>
                    <a:pt x="44526" y="359181"/>
                  </a:lnTo>
                  <a:lnTo>
                    <a:pt x="44234" y="359562"/>
                  </a:lnTo>
                  <a:lnTo>
                    <a:pt x="44246" y="358673"/>
                  </a:lnTo>
                  <a:lnTo>
                    <a:pt x="42773" y="362483"/>
                  </a:lnTo>
                  <a:lnTo>
                    <a:pt x="43091" y="361340"/>
                  </a:lnTo>
                  <a:lnTo>
                    <a:pt x="43192" y="360959"/>
                  </a:lnTo>
                  <a:lnTo>
                    <a:pt x="43294" y="360578"/>
                  </a:lnTo>
                  <a:lnTo>
                    <a:pt x="43891" y="358419"/>
                  </a:lnTo>
                  <a:lnTo>
                    <a:pt x="43954" y="358546"/>
                  </a:lnTo>
                  <a:lnTo>
                    <a:pt x="43980" y="358419"/>
                  </a:lnTo>
                  <a:lnTo>
                    <a:pt x="44627" y="355498"/>
                  </a:lnTo>
                  <a:lnTo>
                    <a:pt x="44856" y="354482"/>
                  </a:lnTo>
                  <a:lnTo>
                    <a:pt x="44094" y="355498"/>
                  </a:lnTo>
                  <a:lnTo>
                    <a:pt x="43764" y="355244"/>
                  </a:lnTo>
                  <a:lnTo>
                    <a:pt x="42265" y="360578"/>
                  </a:lnTo>
                  <a:lnTo>
                    <a:pt x="42265" y="360451"/>
                  </a:lnTo>
                  <a:lnTo>
                    <a:pt x="42252" y="358292"/>
                  </a:lnTo>
                  <a:lnTo>
                    <a:pt x="42240" y="357403"/>
                  </a:lnTo>
                  <a:lnTo>
                    <a:pt x="41198" y="357784"/>
                  </a:lnTo>
                  <a:lnTo>
                    <a:pt x="40208" y="358292"/>
                  </a:lnTo>
                  <a:lnTo>
                    <a:pt x="40220" y="358038"/>
                  </a:lnTo>
                  <a:lnTo>
                    <a:pt x="40259" y="356895"/>
                  </a:lnTo>
                  <a:lnTo>
                    <a:pt x="39712" y="356895"/>
                  </a:lnTo>
                  <a:lnTo>
                    <a:pt x="39370" y="356895"/>
                  </a:lnTo>
                  <a:lnTo>
                    <a:pt x="38836" y="358038"/>
                  </a:lnTo>
                  <a:lnTo>
                    <a:pt x="39573" y="355371"/>
                  </a:lnTo>
                  <a:lnTo>
                    <a:pt x="39484" y="354990"/>
                  </a:lnTo>
                  <a:lnTo>
                    <a:pt x="39179" y="354355"/>
                  </a:lnTo>
                  <a:lnTo>
                    <a:pt x="38925" y="353847"/>
                  </a:lnTo>
                  <a:lnTo>
                    <a:pt x="37947" y="354355"/>
                  </a:lnTo>
                  <a:lnTo>
                    <a:pt x="38646" y="352323"/>
                  </a:lnTo>
                  <a:lnTo>
                    <a:pt x="38252" y="352069"/>
                  </a:lnTo>
                  <a:lnTo>
                    <a:pt x="35890" y="360451"/>
                  </a:lnTo>
                  <a:lnTo>
                    <a:pt x="35433" y="360451"/>
                  </a:lnTo>
                  <a:lnTo>
                    <a:pt x="35547" y="359943"/>
                  </a:lnTo>
                  <a:lnTo>
                    <a:pt x="36182" y="357276"/>
                  </a:lnTo>
                  <a:lnTo>
                    <a:pt x="36385" y="356387"/>
                  </a:lnTo>
                  <a:lnTo>
                    <a:pt x="36385" y="356120"/>
                  </a:lnTo>
                  <a:lnTo>
                    <a:pt x="35636" y="356006"/>
                  </a:lnTo>
                  <a:lnTo>
                    <a:pt x="35648" y="355752"/>
                  </a:lnTo>
                  <a:lnTo>
                    <a:pt x="35826" y="352069"/>
                  </a:lnTo>
                  <a:lnTo>
                    <a:pt x="34036" y="355752"/>
                  </a:lnTo>
                  <a:lnTo>
                    <a:pt x="34556" y="353847"/>
                  </a:lnTo>
                  <a:lnTo>
                    <a:pt x="34734" y="353720"/>
                  </a:lnTo>
                  <a:lnTo>
                    <a:pt x="34391" y="353466"/>
                  </a:lnTo>
                  <a:lnTo>
                    <a:pt x="34290" y="352577"/>
                  </a:lnTo>
                  <a:lnTo>
                    <a:pt x="34048" y="350418"/>
                  </a:lnTo>
                  <a:lnTo>
                    <a:pt x="33464" y="352894"/>
                  </a:lnTo>
                  <a:lnTo>
                    <a:pt x="31064" y="357276"/>
                  </a:lnTo>
                  <a:lnTo>
                    <a:pt x="31877" y="354482"/>
                  </a:lnTo>
                  <a:lnTo>
                    <a:pt x="30607" y="357911"/>
                  </a:lnTo>
                  <a:lnTo>
                    <a:pt x="30289" y="359054"/>
                  </a:lnTo>
                  <a:lnTo>
                    <a:pt x="29527" y="359943"/>
                  </a:lnTo>
                  <a:lnTo>
                    <a:pt x="29654" y="358927"/>
                  </a:lnTo>
                  <a:lnTo>
                    <a:pt x="29870" y="358165"/>
                  </a:lnTo>
                  <a:lnTo>
                    <a:pt x="29984" y="356768"/>
                  </a:lnTo>
                  <a:lnTo>
                    <a:pt x="28981" y="360959"/>
                  </a:lnTo>
                  <a:lnTo>
                    <a:pt x="29032" y="358927"/>
                  </a:lnTo>
                  <a:lnTo>
                    <a:pt x="29552" y="357530"/>
                  </a:lnTo>
                  <a:lnTo>
                    <a:pt x="29197" y="357276"/>
                  </a:lnTo>
                  <a:lnTo>
                    <a:pt x="28968" y="358165"/>
                  </a:lnTo>
                  <a:lnTo>
                    <a:pt x="28194" y="360197"/>
                  </a:lnTo>
                  <a:lnTo>
                    <a:pt x="27647" y="361340"/>
                  </a:lnTo>
                  <a:lnTo>
                    <a:pt x="27635" y="361213"/>
                  </a:lnTo>
                  <a:lnTo>
                    <a:pt x="27635" y="360705"/>
                  </a:lnTo>
                  <a:lnTo>
                    <a:pt x="27622" y="360324"/>
                  </a:lnTo>
                  <a:lnTo>
                    <a:pt x="27698" y="358927"/>
                  </a:lnTo>
                  <a:lnTo>
                    <a:pt x="28219" y="356768"/>
                  </a:lnTo>
                  <a:lnTo>
                    <a:pt x="27711" y="358419"/>
                  </a:lnTo>
                  <a:lnTo>
                    <a:pt x="27000" y="360324"/>
                  </a:lnTo>
                  <a:lnTo>
                    <a:pt x="27076" y="358927"/>
                  </a:lnTo>
                  <a:lnTo>
                    <a:pt x="27165" y="358546"/>
                  </a:lnTo>
                  <a:lnTo>
                    <a:pt x="27482" y="357771"/>
                  </a:lnTo>
                  <a:lnTo>
                    <a:pt x="27444" y="356768"/>
                  </a:lnTo>
                  <a:lnTo>
                    <a:pt x="27368" y="355777"/>
                  </a:lnTo>
                  <a:lnTo>
                    <a:pt x="27266" y="356120"/>
                  </a:lnTo>
                  <a:lnTo>
                    <a:pt x="27330" y="355727"/>
                  </a:lnTo>
                  <a:lnTo>
                    <a:pt x="27711" y="354482"/>
                  </a:lnTo>
                  <a:lnTo>
                    <a:pt x="27597" y="353847"/>
                  </a:lnTo>
                  <a:lnTo>
                    <a:pt x="27711" y="352958"/>
                  </a:lnTo>
                  <a:lnTo>
                    <a:pt x="28765" y="350164"/>
                  </a:lnTo>
                  <a:lnTo>
                    <a:pt x="27838" y="352069"/>
                  </a:lnTo>
                  <a:lnTo>
                    <a:pt x="26174" y="356133"/>
                  </a:lnTo>
                  <a:lnTo>
                    <a:pt x="26809" y="356260"/>
                  </a:lnTo>
                  <a:lnTo>
                    <a:pt x="27051" y="356501"/>
                  </a:lnTo>
                  <a:lnTo>
                    <a:pt x="27292" y="355777"/>
                  </a:lnTo>
                  <a:lnTo>
                    <a:pt x="27139" y="356590"/>
                  </a:lnTo>
                  <a:lnTo>
                    <a:pt x="27101" y="356768"/>
                  </a:lnTo>
                  <a:lnTo>
                    <a:pt x="27051" y="356501"/>
                  </a:lnTo>
                  <a:lnTo>
                    <a:pt x="25654" y="360705"/>
                  </a:lnTo>
                  <a:lnTo>
                    <a:pt x="25857" y="358419"/>
                  </a:lnTo>
                  <a:lnTo>
                    <a:pt x="25984" y="357530"/>
                  </a:lnTo>
                  <a:lnTo>
                    <a:pt x="26200" y="356590"/>
                  </a:lnTo>
                  <a:lnTo>
                    <a:pt x="26149" y="355752"/>
                  </a:lnTo>
                  <a:lnTo>
                    <a:pt x="26136" y="355625"/>
                  </a:lnTo>
                  <a:lnTo>
                    <a:pt x="26149" y="354355"/>
                  </a:lnTo>
                  <a:lnTo>
                    <a:pt x="26250" y="353847"/>
                  </a:lnTo>
                  <a:lnTo>
                    <a:pt x="26339" y="353212"/>
                  </a:lnTo>
                  <a:lnTo>
                    <a:pt x="25984" y="353847"/>
                  </a:lnTo>
                  <a:lnTo>
                    <a:pt x="25971" y="353593"/>
                  </a:lnTo>
                  <a:lnTo>
                    <a:pt x="25971" y="353085"/>
                  </a:lnTo>
                  <a:lnTo>
                    <a:pt x="26085" y="351942"/>
                  </a:lnTo>
                  <a:lnTo>
                    <a:pt x="26111" y="351815"/>
                  </a:lnTo>
                  <a:lnTo>
                    <a:pt x="26149" y="351688"/>
                  </a:lnTo>
                  <a:lnTo>
                    <a:pt x="26009" y="351688"/>
                  </a:lnTo>
                  <a:lnTo>
                    <a:pt x="26009" y="351815"/>
                  </a:lnTo>
                  <a:lnTo>
                    <a:pt x="25920" y="352450"/>
                  </a:lnTo>
                  <a:lnTo>
                    <a:pt x="25793" y="352894"/>
                  </a:lnTo>
                  <a:lnTo>
                    <a:pt x="25692" y="353085"/>
                  </a:lnTo>
                  <a:lnTo>
                    <a:pt x="25438" y="353339"/>
                  </a:lnTo>
                  <a:lnTo>
                    <a:pt x="25323" y="353593"/>
                  </a:lnTo>
                  <a:lnTo>
                    <a:pt x="25755" y="352196"/>
                  </a:lnTo>
                  <a:lnTo>
                    <a:pt x="26009" y="351815"/>
                  </a:lnTo>
                  <a:lnTo>
                    <a:pt x="26009" y="351688"/>
                  </a:lnTo>
                  <a:lnTo>
                    <a:pt x="25641" y="351688"/>
                  </a:lnTo>
                  <a:lnTo>
                    <a:pt x="25425" y="351688"/>
                  </a:lnTo>
                  <a:lnTo>
                    <a:pt x="24726" y="354355"/>
                  </a:lnTo>
                  <a:lnTo>
                    <a:pt x="24561" y="353847"/>
                  </a:lnTo>
                  <a:lnTo>
                    <a:pt x="24244" y="356120"/>
                  </a:lnTo>
                  <a:lnTo>
                    <a:pt x="24447" y="355930"/>
                  </a:lnTo>
                  <a:lnTo>
                    <a:pt x="24320" y="356666"/>
                  </a:lnTo>
                  <a:lnTo>
                    <a:pt x="24587" y="355803"/>
                  </a:lnTo>
                  <a:lnTo>
                    <a:pt x="24688" y="355625"/>
                  </a:lnTo>
                  <a:lnTo>
                    <a:pt x="24612" y="355879"/>
                  </a:lnTo>
                  <a:lnTo>
                    <a:pt x="24777" y="355752"/>
                  </a:lnTo>
                  <a:lnTo>
                    <a:pt x="25209" y="355752"/>
                  </a:lnTo>
                  <a:lnTo>
                    <a:pt x="24155" y="358419"/>
                  </a:lnTo>
                  <a:lnTo>
                    <a:pt x="24320" y="356768"/>
                  </a:lnTo>
                  <a:lnTo>
                    <a:pt x="22821" y="361213"/>
                  </a:lnTo>
                  <a:lnTo>
                    <a:pt x="23190" y="359181"/>
                  </a:lnTo>
                  <a:lnTo>
                    <a:pt x="23228" y="358927"/>
                  </a:lnTo>
                  <a:lnTo>
                    <a:pt x="23469" y="357657"/>
                  </a:lnTo>
                  <a:lnTo>
                    <a:pt x="23583" y="354736"/>
                  </a:lnTo>
                  <a:lnTo>
                    <a:pt x="23787" y="353847"/>
                  </a:lnTo>
                  <a:lnTo>
                    <a:pt x="24104" y="352450"/>
                  </a:lnTo>
                  <a:lnTo>
                    <a:pt x="23025" y="353847"/>
                  </a:lnTo>
                  <a:lnTo>
                    <a:pt x="22275" y="353085"/>
                  </a:lnTo>
                  <a:lnTo>
                    <a:pt x="20497" y="358165"/>
                  </a:lnTo>
                  <a:lnTo>
                    <a:pt x="20078" y="358927"/>
                  </a:lnTo>
                  <a:lnTo>
                    <a:pt x="20142" y="358673"/>
                  </a:lnTo>
                  <a:lnTo>
                    <a:pt x="20637" y="356641"/>
                  </a:lnTo>
                  <a:lnTo>
                    <a:pt x="20662" y="356006"/>
                  </a:lnTo>
                  <a:lnTo>
                    <a:pt x="20307" y="355244"/>
                  </a:lnTo>
                  <a:lnTo>
                    <a:pt x="20129" y="354863"/>
                  </a:lnTo>
                  <a:lnTo>
                    <a:pt x="19989" y="355396"/>
                  </a:lnTo>
                  <a:lnTo>
                    <a:pt x="19913" y="355650"/>
                  </a:lnTo>
                  <a:lnTo>
                    <a:pt x="19075" y="358673"/>
                  </a:lnTo>
                  <a:lnTo>
                    <a:pt x="19062" y="357911"/>
                  </a:lnTo>
                  <a:lnTo>
                    <a:pt x="19177" y="356590"/>
                  </a:lnTo>
                  <a:lnTo>
                    <a:pt x="19837" y="355752"/>
                  </a:lnTo>
                  <a:lnTo>
                    <a:pt x="19989" y="355396"/>
                  </a:lnTo>
                  <a:lnTo>
                    <a:pt x="19431" y="355752"/>
                  </a:lnTo>
                  <a:lnTo>
                    <a:pt x="19685" y="354990"/>
                  </a:lnTo>
                  <a:lnTo>
                    <a:pt x="19596" y="354101"/>
                  </a:lnTo>
                  <a:lnTo>
                    <a:pt x="19215" y="353212"/>
                  </a:lnTo>
                  <a:lnTo>
                    <a:pt x="16230" y="357911"/>
                  </a:lnTo>
                  <a:lnTo>
                    <a:pt x="16052" y="356895"/>
                  </a:lnTo>
                  <a:lnTo>
                    <a:pt x="15798" y="355498"/>
                  </a:lnTo>
                  <a:lnTo>
                    <a:pt x="15748" y="356387"/>
                  </a:lnTo>
                  <a:lnTo>
                    <a:pt x="15633" y="356895"/>
                  </a:lnTo>
                  <a:lnTo>
                    <a:pt x="14884" y="353085"/>
                  </a:lnTo>
                  <a:lnTo>
                    <a:pt x="11455" y="359181"/>
                  </a:lnTo>
                  <a:lnTo>
                    <a:pt x="11442" y="358927"/>
                  </a:lnTo>
                  <a:lnTo>
                    <a:pt x="11353" y="356260"/>
                  </a:lnTo>
                  <a:lnTo>
                    <a:pt x="11226" y="353212"/>
                  </a:lnTo>
                  <a:lnTo>
                    <a:pt x="11061" y="352069"/>
                  </a:lnTo>
                  <a:lnTo>
                    <a:pt x="10401" y="354482"/>
                  </a:lnTo>
                  <a:lnTo>
                    <a:pt x="9639" y="356260"/>
                  </a:lnTo>
                  <a:lnTo>
                    <a:pt x="10350" y="353085"/>
                  </a:lnTo>
                  <a:lnTo>
                    <a:pt x="8902" y="356590"/>
                  </a:lnTo>
                  <a:lnTo>
                    <a:pt x="7607" y="358927"/>
                  </a:lnTo>
                  <a:lnTo>
                    <a:pt x="8140" y="356387"/>
                  </a:lnTo>
                  <a:lnTo>
                    <a:pt x="8331" y="355498"/>
                  </a:lnTo>
                  <a:lnTo>
                    <a:pt x="9728" y="348767"/>
                  </a:lnTo>
                  <a:lnTo>
                    <a:pt x="7670" y="353212"/>
                  </a:lnTo>
                  <a:lnTo>
                    <a:pt x="7556" y="353593"/>
                  </a:lnTo>
                  <a:lnTo>
                    <a:pt x="7188" y="355498"/>
                  </a:lnTo>
                  <a:lnTo>
                    <a:pt x="6985" y="354990"/>
                  </a:lnTo>
                  <a:lnTo>
                    <a:pt x="5905" y="356387"/>
                  </a:lnTo>
                  <a:lnTo>
                    <a:pt x="5905" y="356133"/>
                  </a:lnTo>
                  <a:lnTo>
                    <a:pt x="5930" y="356006"/>
                  </a:lnTo>
                  <a:lnTo>
                    <a:pt x="6045" y="355244"/>
                  </a:lnTo>
                  <a:lnTo>
                    <a:pt x="6477" y="353466"/>
                  </a:lnTo>
                  <a:lnTo>
                    <a:pt x="5003" y="356006"/>
                  </a:lnTo>
                  <a:lnTo>
                    <a:pt x="4775" y="354990"/>
                  </a:lnTo>
                  <a:lnTo>
                    <a:pt x="4876" y="354355"/>
                  </a:lnTo>
                  <a:lnTo>
                    <a:pt x="6731" y="349656"/>
                  </a:lnTo>
                  <a:lnTo>
                    <a:pt x="5956" y="349148"/>
                  </a:lnTo>
                  <a:lnTo>
                    <a:pt x="5486" y="349656"/>
                  </a:lnTo>
                  <a:lnTo>
                    <a:pt x="3860" y="353593"/>
                  </a:lnTo>
                  <a:lnTo>
                    <a:pt x="3771" y="355650"/>
                  </a:lnTo>
                  <a:lnTo>
                    <a:pt x="3403" y="357276"/>
                  </a:lnTo>
                  <a:lnTo>
                    <a:pt x="3289" y="357530"/>
                  </a:lnTo>
                  <a:lnTo>
                    <a:pt x="2946" y="358038"/>
                  </a:lnTo>
                  <a:lnTo>
                    <a:pt x="2819" y="358292"/>
                  </a:lnTo>
                  <a:lnTo>
                    <a:pt x="1562" y="362991"/>
                  </a:lnTo>
                  <a:lnTo>
                    <a:pt x="215" y="367309"/>
                  </a:lnTo>
                  <a:lnTo>
                    <a:pt x="127" y="367817"/>
                  </a:lnTo>
                  <a:lnTo>
                    <a:pt x="0" y="371119"/>
                  </a:lnTo>
                  <a:lnTo>
                    <a:pt x="1231" y="368325"/>
                  </a:lnTo>
                  <a:lnTo>
                    <a:pt x="812" y="370611"/>
                  </a:lnTo>
                  <a:lnTo>
                    <a:pt x="342" y="370738"/>
                  </a:lnTo>
                  <a:lnTo>
                    <a:pt x="25" y="372897"/>
                  </a:lnTo>
                  <a:lnTo>
                    <a:pt x="1168" y="369722"/>
                  </a:lnTo>
                  <a:lnTo>
                    <a:pt x="863" y="371246"/>
                  </a:lnTo>
                  <a:lnTo>
                    <a:pt x="736" y="372389"/>
                  </a:lnTo>
                  <a:lnTo>
                    <a:pt x="1714" y="369722"/>
                  </a:lnTo>
                  <a:lnTo>
                    <a:pt x="2019" y="368909"/>
                  </a:lnTo>
                  <a:lnTo>
                    <a:pt x="2120" y="368452"/>
                  </a:lnTo>
                  <a:lnTo>
                    <a:pt x="2197" y="368325"/>
                  </a:lnTo>
                  <a:lnTo>
                    <a:pt x="2286" y="368160"/>
                  </a:lnTo>
                  <a:lnTo>
                    <a:pt x="2184" y="368452"/>
                  </a:lnTo>
                  <a:lnTo>
                    <a:pt x="2095" y="369265"/>
                  </a:lnTo>
                  <a:lnTo>
                    <a:pt x="2336" y="368071"/>
                  </a:lnTo>
                  <a:lnTo>
                    <a:pt x="2413" y="367944"/>
                  </a:lnTo>
                  <a:lnTo>
                    <a:pt x="2857" y="367182"/>
                  </a:lnTo>
                  <a:lnTo>
                    <a:pt x="2616" y="368909"/>
                  </a:lnTo>
                  <a:lnTo>
                    <a:pt x="2501" y="369595"/>
                  </a:lnTo>
                  <a:lnTo>
                    <a:pt x="2019" y="371119"/>
                  </a:lnTo>
                  <a:lnTo>
                    <a:pt x="2781" y="369341"/>
                  </a:lnTo>
                  <a:lnTo>
                    <a:pt x="2527" y="370484"/>
                  </a:lnTo>
                  <a:lnTo>
                    <a:pt x="2311" y="371157"/>
                  </a:lnTo>
                  <a:lnTo>
                    <a:pt x="2616" y="370484"/>
                  </a:lnTo>
                  <a:lnTo>
                    <a:pt x="2806" y="371500"/>
                  </a:lnTo>
                  <a:lnTo>
                    <a:pt x="3111" y="370484"/>
                  </a:lnTo>
                  <a:lnTo>
                    <a:pt x="3467" y="369341"/>
                  </a:lnTo>
                  <a:lnTo>
                    <a:pt x="3581" y="368960"/>
                  </a:lnTo>
                  <a:lnTo>
                    <a:pt x="3136" y="371754"/>
                  </a:lnTo>
                  <a:lnTo>
                    <a:pt x="4419" y="368960"/>
                  </a:lnTo>
                  <a:lnTo>
                    <a:pt x="4597" y="368579"/>
                  </a:lnTo>
                  <a:lnTo>
                    <a:pt x="3416" y="373024"/>
                  </a:lnTo>
                  <a:lnTo>
                    <a:pt x="3771" y="371881"/>
                  </a:lnTo>
                  <a:lnTo>
                    <a:pt x="4749" y="369595"/>
                  </a:lnTo>
                  <a:lnTo>
                    <a:pt x="5041" y="369468"/>
                  </a:lnTo>
                  <a:lnTo>
                    <a:pt x="3238" y="374675"/>
                  </a:lnTo>
                  <a:lnTo>
                    <a:pt x="5803" y="369976"/>
                  </a:lnTo>
                  <a:lnTo>
                    <a:pt x="4203" y="375691"/>
                  </a:lnTo>
                  <a:lnTo>
                    <a:pt x="5753" y="370992"/>
                  </a:lnTo>
                  <a:lnTo>
                    <a:pt x="5880" y="373913"/>
                  </a:lnTo>
                  <a:lnTo>
                    <a:pt x="7099" y="371373"/>
                  </a:lnTo>
                  <a:lnTo>
                    <a:pt x="6921" y="371881"/>
                  </a:lnTo>
                  <a:lnTo>
                    <a:pt x="6832" y="373278"/>
                  </a:lnTo>
                  <a:lnTo>
                    <a:pt x="6731" y="373773"/>
                  </a:lnTo>
                  <a:lnTo>
                    <a:pt x="6604" y="375183"/>
                  </a:lnTo>
                  <a:lnTo>
                    <a:pt x="7645" y="371373"/>
                  </a:lnTo>
                  <a:lnTo>
                    <a:pt x="7747" y="371157"/>
                  </a:lnTo>
                  <a:lnTo>
                    <a:pt x="7874" y="370992"/>
                  </a:lnTo>
                  <a:lnTo>
                    <a:pt x="8382" y="370357"/>
                  </a:lnTo>
                  <a:lnTo>
                    <a:pt x="8534" y="369976"/>
                  </a:lnTo>
                  <a:lnTo>
                    <a:pt x="8737" y="369468"/>
                  </a:lnTo>
                  <a:lnTo>
                    <a:pt x="9080" y="368579"/>
                  </a:lnTo>
                  <a:lnTo>
                    <a:pt x="9283" y="368071"/>
                  </a:lnTo>
                  <a:lnTo>
                    <a:pt x="8661" y="372008"/>
                  </a:lnTo>
                  <a:lnTo>
                    <a:pt x="7848" y="372643"/>
                  </a:lnTo>
                  <a:lnTo>
                    <a:pt x="7010" y="376326"/>
                  </a:lnTo>
                  <a:lnTo>
                    <a:pt x="7823" y="373151"/>
                  </a:lnTo>
                  <a:lnTo>
                    <a:pt x="8496" y="373278"/>
                  </a:lnTo>
                  <a:lnTo>
                    <a:pt x="8521" y="373151"/>
                  </a:lnTo>
                  <a:lnTo>
                    <a:pt x="9055" y="370611"/>
                  </a:lnTo>
                  <a:lnTo>
                    <a:pt x="8737" y="373024"/>
                  </a:lnTo>
                  <a:lnTo>
                    <a:pt x="8305" y="375183"/>
                  </a:lnTo>
                  <a:lnTo>
                    <a:pt x="9220" y="371754"/>
                  </a:lnTo>
                  <a:lnTo>
                    <a:pt x="9525" y="370611"/>
                  </a:lnTo>
                  <a:lnTo>
                    <a:pt x="9639" y="370230"/>
                  </a:lnTo>
                  <a:lnTo>
                    <a:pt x="8788" y="374421"/>
                  </a:lnTo>
                  <a:lnTo>
                    <a:pt x="9817" y="371373"/>
                  </a:lnTo>
                  <a:lnTo>
                    <a:pt x="9652" y="373151"/>
                  </a:lnTo>
                  <a:lnTo>
                    <a:pt x="9537" y="374040"/>
                  </a:lnTo>
                  <a:lnTo>
                    <a:pt x="8712" y="376072"/>
                  </a:lnTo>
                  <a:lnTo>
                    <a:pt x="9563" y="374675"/>
                  </a:lnTo>
                  <a:lnTo>
                    <a:pt x="9486" y="375323"/>
                  </a:lnTo>
                  <a:lnTo>
                    <a:pt x="9613" y="374675"/>
                  </a:lnTo>
                  <a:lnTo>
                    <a:pt x="9740" y="374129"/>
                  </a:lnTo>
                  <a:lnTo>
                    <a:pt x="10350" y="372135"/>
                  </a:lnTo>
                  <a:lnTo>
                    <a:pt x="11049" y="371373"/>
                  </a:lnTo>
                  <a:lnTo>
                    <a:pt x="11176" y="371246"/>
                  </a:lnTo>
                  <a:lnTo>
                    <a:pt x="9931" y="374929"/>
                  </a:lnTo>
                  <a:lnTo>
                    <a:pt x="9829" y="375424"/>
                  </a:lnTo>
                  <a:lnTo>
                    <a:pt x="9575" y="376961"/>
                  </a:lnTo>
                  <a:lnTo>
                    <a:pt x="10172" y="376072"/>
                  </a:lnTo>
                  <a:lnTo>
                    <a:pt x="11341" y="372770"/>
                  </a:lnTo>
                  <a:lnTo>
                    <a:pt x="11493" y="372846"/>
                  </a:lnTo>
                  <a:lnTo>
                    <a:pt x="11506" y="373151"/>
                  </a:lnTo>
                  <a:lnTo>
                    <a:pt x="11391" y="373824"/>
                  </a:lnTo>
                  <a:lnTo>
                    <a:pt x="11150" y="374548"/>
                  </a:lnTo>
                  <a:lnTo>
                    <a:pt x="11849" y="372770"/>
                  </a:lnTo>
                  <a:lnTo>
                    <a:pt x="12293" y="371627"/>
                  </a:lnTo>
                  <a:lnTo>
                    <a:pt x="12268" y="374675"/>
                  </a:lnTo>
                  <a:lnTo>
                    <a:pt x="13474" y="371627"/>
                  </a:lnTo>
                  <a:lnTo>
                    <a:pt x="13627" y="371246"/>
                  </a:lnTo>
                  <a:lnTo>
                    <a:pt x="13487" y="372008"/>
                  </a:lnTo>
                  <a:lnTo>
                    <a:pt x="13703" y="371119"/>
                  </a:lnTo>
                  <a:lnTo>
                    <a:pt x="13919" y="370230"/>
                  </a:lnTo>
                  <a:lnTo>
                    <a:pt x="14439" y="368071"/>
                  </a:lnTo>
                  <a:lnTo>
                    <a:pt x="14655" y="367182"/>
                  </a:lnTo>
                  <a:lnTo>
                    <a:pt x="14757" y="366801"/>
                  </a:lnTo>
                  <a:lnTo>
                    <a:pt x="14986" y="366801"/>
                  </a:lnTo>
                  <a:lnTo>
                    <a:pt x="15760" y="364642"/>
                  </a:lnTo>
                  <a:lnTo>
                    <a:pt x="15227" y="366928"/>
                  </a:lnTo>
                  <a:lnTo>
                    <a:pt x="60413" y="366928"/>
                  </a:lnTo>
                  <a:lnTo>
                    <a:pt x="60477" y="365785"/>
                  </a:lnTo>
                  <a:lnTo>
                    <a:pt x="60553" y="364642"/>
                  </a:lnTo>
                  <a:lnTo>
                    <a:pt x="60871" y="362864"/>
                  </a:lnTo>
                  <a:lnTo>
                    <a:pt x="61163" y="363372"/>
                  </a:lnTo>
                  <a:lnTo>
                    <a:pt x="61290" y="362864"/>
                  </a:lnTo>
                  <a:lnTo>
                    <a:pt x="61518" y="361975"/>
                  </a:lnTo>
                  <a:lnTo>
                    <a:pt x="61099" y="361340"/>
                  </a:lnTo>
                  <a:lnTo>
                    <a:pt x="61379" y="360705"/>
                  </a:lnTo>
                  <a:lnTo>
                    <a:pt x="61937" y="359435"/>
                  </a:lnTo>
                  <a:lnTo>
                    <a:pt x="62077" y="357530"/>
                  </a:lnTo>
                  <a:close/>
                </a:path>
                <a:path w="365759" h="443229">
                  <a:moveTo>
                    <a:pt x="64338" y="92494"/>
                  </a:moveTo>
                  <a:lnTo>
                    <a:pt x="63500" y="91694"/>
                  </a:lnTo>
                  <a:lnTo>
                    <a:pt x="63995" y="92265"/>
                  </a:lnTo>
                  <a:lnTo>
                    <a:pt x="64338" y="92494"/>
                  </a:lnTo>
                  <a:close/>
                </a:path>
                <a:path w="365759" h="443229">
                  <a:moveTo>
                    <a:pt x="66776" y="369658"/>
                  </a:moveTo>
                  <a:lnTo>
                    <a:pt x="66598" y="369976"/>
                  </a:lnTo>
                  <a:lnTo>
                    <a:pt x="66090" y="371360"/>
                  </a:lnTo>
                  <a:lnTo>
                    <a:pt x="66776" y="369658"/>
                  </a:lnTo>
                  <a:close/>
                </a:path>
                <a:path w="365759" h="443229">
                  <a:moveTo>
                    <a:pt x="68427" y="366801"/>
                  </a:moveTo>
                  <a:lnTo>
                    <a:pt x="68173" y="366801"/>
                  </a:lnTo>
                  <a:lnTo>
                    <a:pt x="67462" y="366928"/>
                  </a:lnTo>
                  <a:lnTo>
                    <a:pt x="66789" y="368833"/>
                  </a:lnTo>
                  <a:lnTo>
                    <a:pt x="67005" y="368452"/>
                  </a:lnTo>
                  <a:lnTo>
                    <a:pt x="67398" y="367563"/>
                  </a:lnTo>
                  <a:lnTo>
                    <a:pt x="67284" y="368325"/>
                  </a:lnTo>
                  <a:lnTo>
                    <a:pt x="66776" y="369658"/>
                  </a:lnTo>
                  <a:lnTo>
                    <a:pt x="67614" y="368452"/>
                  </a:lnTo>
                  <a:lnTo>
                    <a:pt x="68046" y="367563"/>
                  </a:lnTo>
                  <a:lnTo>
                    <a:pt x="68427" y="366801"/>
                  </a:lnTo>
                  <a:close/>
                </a:path>
                <a:path w="365759" h="443229">
                  <a:moveTo>
                    <a:pt x="69342" y="366280"/>
                  </a:moveTo>
                  <a:lnTo>
                    <a:pt x="68757" y="367792"/>
                  </a:lnTo>
                  <a:lnTo>
                    <a:pt x="68897" y="368084"/>
                  </a:lnTo>
                  <a:lnTo>
                    <a:pt x="68770" y="369379"/>
                  </a:lnTo>
                  <a:lnTo>
                    <a:pt x="68986" y="368985"/>
                  </a:lnTo>
                  <a:lnTo>
                    <a:pt x="69316" y="367372"/>
                  </a:lnTo>
                  <a:lnTo>
                    <a:pt x="69342" y="366280"/>
                  </a:lnTo>
                  <a:close/>
                </a:path>
                <a:path w="365759" h="443229">
                  <a:moveTo>
                    <a:pt x="70167" y="58864"/>
                  </a:moveTo>
                  <a:lnTo>
                    <a:pt x="69265" y="58267"/>
                  </a:lnTo>
                  <a:lnTo>
                    <a:pt x="66001" y="57785"/>
                  </a:lnTo>
                  <a:lnTo>
                    <a:pt x="66535" y="58140"/>
                  </a:lnTo>
                  <a:lnTo>
                    <a:pt x="70167" y="58864"/>
                  </a:lnTo>
                  <a:close/>
                </a:path>
                <a:path w="365759" h="443229">
                  <a:moveTo>
                    <a:pt x="70688" y="372770"/>
                  </a:moveTo>
                  <a:lnTo>
                    <a:pt x="70256" y="374040"/>
                  </a:lnTo>
                  <a:lnTo>
                    <a:pt x="70497" y="373773"/>
                  </a:lnTo>
                  <a:lnTo>
                    <a:pt x="70688" y="372770"/>
                  </a:lnTo>
                  <a:close/>
                </a:path>
                <a:path w="365759" h="443229">
                  <a:moveTo>
                    <a:pt x="70751" y="391934"/>
                  </a:moveTo>
                  <a:lnTo>
                    <a:pt x="70358" y="392836"/>
                  </a:lnTo>
                  <a:lnTo>
                    <a:pt x="70586" y="392455"/>
                  </a:lnTo>
                  <a:lnTo>
                    <a:pt x="70688" y="392201"/>
                  </a:lnTo>
                  <a:lnTo>
                    <a:pt x="70751" y="391934"/>
                  </a:lnTo>
                  <a:close/>
                </a:path>
                <a:path w="365759" h="443229">
                  <a:moveTo>
                    <a:pt x="71424" y="42964"/>
                  </a:moveTo>
                  <a:lnTo>
                    <a:pt x="69875" y="42430"/>
                  </a:lnTo>
                  <a:lnTo>
                    <a:pt x="69583" y="42710"/>
                  </a:lnTo>
                  <a:lnTo>
                    <a:pt x="68262" y="42811"/>
                  </a:lnTo>
                  <a:lnTo>
                    <a:pt x="68643" y="43053"/>
                  </a:lnTo>
                  <a:lnTo>
                    <a:pt x="70294" y="43192"/>
                  </a:lnTo>
                  <a:lnTo>
                    <a:pt x="71424" y="42964"/>
                  </a:lnTo>
                  <a:close/>
                </a:path>
                <a:path w="365759" h="443229">
                  <a:moveTo>
                    <a:pt x="71488" y="370103"/>
                  </a:moveTo>
                  <a:lnTo>
                    <a:pt x="71145" y="370357"/>
                  </a:lnTo>
                  <a:lnTo>
                    <a:pt x="70688" y="372770"/>
                  </a:lnTo>
                  <a:lnTo>
                    <a:pt x="71043" y="371754"/>
                  </a:lnTo>
                  <a:lnTo>
                    <a:pt x="71107" y="371627"/>
                  </a:lnTo>
                  <a:lnTo>
                    <a:pt x="70878" y="372770"/>
                  </a:lnTo>
                  <a:lnTo>
                    <a:pt x="71170" y="371500"/>
                  </a:lnTo>
                  <a:lnTo>
                    <a:pt x="71488" y="370103"/>
                  </a:lnTo>
                  <a:close/>
                </a:path>
                <a:path w="365759" h="443229">
                  <a:moveTo>
                    <a:pt x="72936" y="391210"/>
                  </a:moveTo>
                  <a:lnTo>
                    <a:pt x="72682" y="391922"/>
                  </a:lnTo>
                  <a:lnTo>
                    <a:pt x="72682" y="393242"/>
                  </a:lnTo>
                  <a:lnTo>
                    <a:pt x="72859" y="392214"/>
                  </a:lnTo>
                  <a:lnTo>
                    <a:pt x="72923" y="391617"/>
                  </a:lnTo>
                  <a:lnTo>
                    <a:pt x="72936" y="391210"/>
                  </a:lnTo>
                  <a:close/>
                </a:path>
                <a:path w="365759" h="443229">
                  <a:moveTo>
                    <a:pt x="74612" y="393776"/>
                  </a:moveTo>
                  <a:lnTo>
                    <a:pt x="74231" y="393217"/>
                  </a:lnTo>
                  <a:lnTo>
                    <a:pt x="74295" y="393534"/>
                  </a:lnTo>
                  <a:lnTo>
                    <a:pt x="74434" y="393712"/>
                  </a:lnTo>
                  <a:lnTo>
                    <a:pt x="74612" y="393776"/>
                  </a:lnTo>
                  <a:close/>
                </a:path>
                <a:path w="365759" h="443229">
                  <a:moveTo>
                    <a:pt x="74663" y="393788"/>
                  </a:moveTo>
                  <a:close/>
                </a:path>
                <a:path w="365759" h="443229">
                  <a:moveTo>
                    <a:pt x="77838" y="371055"/>
                  </a:moveTo>
                  <a:lnTo>
                    <a:pt x="77800" y="370598"/>
                  </a:lnTo>
                  <a:lnTo>
                    <a:pt x="77774" y="370814"/>
                  </a:lnTo>
                  <a:lnTo>
                    <a:pt x="77736" y="370979"/>
                  </a:lnTo>
                  <a:lnTo>
                    <a:pt x="77711" y="371182"/>
                  </a:lnTo>
                  <a:lnTo>
                    <a:pt x="77838" y="371055"/>
                  </a:lnTo>
                  <a:close/>
                </a:path>
                <a:path w="365759" h="443229">
                  <a:moveTo>
                    <a:pt x="79565" y="367347"/>
                  </a:moveTo>
                  <a:lnTo>
                    <a:pt x="79044" y="368236"/>
                  </a:lnTo>
                  <a:lnTo>
                    <a:pt x="78232" y="371436"/>
                  </a:lnTo>
                  <a:lnTo>
                    <a:pt x="78562" y="370903"/>
                  </a:lnTo>
                  <a:lnTo>
                    <a:pt x="79565" y="367347"/>
                  </a:lnTo>
                  <a:close/>
                </a:path>
                <a:path w="365759" h="443229">
                  <a:moveTo>
                    <a:pt x="80772" y="392328"/>
                  </a:moveTo>
                  <a:lnTo>
                    <a:pt x="80556" y="392836"/>
                  </a:lnTo>
                  <a:lnTo>
                    <a:pt x="80327" y="393077"/>
                  </a:lnTo>
                  <a:lnTo>
                    <a:pt x="80302" y="393979"/>
                  </a:lnTo>
                  <a:lnTo>
                    <a:pt x="80772" y="392328"/>
                  </a:lnTo>
                  <a:close/>
                </a:path>
                <a:path w="365759" h="443229">
                  <a:moveTo>
                    <a:pt x="80949" y="370776"/>
                  </a:moveTo>
                  <a:lnTo>
                    <a:pt x="80759" y="371106"/>
                  </a:lnTo>
                  <a:lnTo>
                    <a:pt x="80683" y="371487"/>
                  </a:lnTo>
                  <a:lnTo>
                    <a:pt x="80797" y="371182"/>
                  </a:lnTo>
                  <a:lnTo>
                    <a:pt x="80911" y="370941"/>
                  </a:lnTo>
                  <a:lnTo>
                    <a:pt x="80949" y="370776"/>
                  </a:lnTo>
                  <a:close/>
                </a:path>
                <a:path w="365759" h="443229">
                  <a:moveTo>
                    <a:pt x="83007" y="723"/>
                  </a:moveTo>
                  <a:lnTo>
                    <a:pt x="82207" y="0"/>
                  </a:lnTo>
                  <a:lnTo>
                    <a:pt x="81978" y="228"/>
                  </a:lnTo>
                  <a:lnTo>
                    <a:pt x="83007" y="723"/>
                  </a:lnTo>
                  <a:close/>
                </a:path>
                <a:path w="365759" h="443229">
                  <a:moveTo>
                    <a:pt x="84391" y="392811"/>
                  </a:moveTo>
                  <a:lnTo>
                    <a:pt x="83985" y="393420"/>
                  </a:lnTo>
                  <a:lnTo>
                    <a:pt x="84150" y="393230"/>
                  </a:lnTo>
                  <a:lnTo>
                    <a:pt x="84391" y="392811"/>
                  </a:lnTo>
                  <a:close/>
                </a:path>
                <a:path w="365759" h="443229">
                  <a:moveTo>
                    <a:pt x="84874" y="391795"/>
                  </a:moveTo>
                  <a:lnTo>
                    <a:pt x="84797" y="392074"/>
                  </a:lnTo>
                  <a:lnTo>
                    <a:pt x="84874" y="391795"/>
                  </a:lnTo>
                  <a:close/>
                </a:path>
                <a:path w="365759" h="443229">
                  <a:moveTo>
                    <a:pt x="85128" y="391566"/>
                  </a:moveTo>
                  <a:lnTo>
                    <a:pt x="84823" y="392074"/>
                  </a:lnTo>
                  <a:lnTo>
                    <a:pt x="84721" y="392201"/>
                  </a:lnTo>
                  <a:lnTo>
                    <a:pt x="84391" y="392836"/>
                  </a:lnTo>
                  <a:lnTo>
                    <a:pt x="84594" y="392709"/>
                  </a:lnTo>
                  <a:lnTo>
                    <a:pt x="84582" y="393598"/>
                  </a:lnTo>
                  <a:lnTo>
                    <a:pt x="84823" y="392709"/>
                  </a:lnTo>
                  <a:lnTo>
                    <a:pt x="85128" y="391566"/>
                  </a:lnTo>
                  <a:close/>
                </a:path>
                <a:path w="365759" h="443229">
                  <a:moveTo>
                    <a:pt x="86944" y="375323"/>
                  </a:moveTo>
                  <a:close/>
                </a:path>
                <a:path w="365759" h="443229">
                  <a:moveTo>
                    <a:pt x="87083" y="374929"/>
                  </a:moveTo>
                  <a:lnTo>
                    <a:pt x="86944" y="375323"/>
                  </a:lnTo>
                  <a:lnTo>
                    <a:pt x="87058" y="375056"/>
                  </a:lnTo>
                  <a:lnTo>
                    <a:pt x="87083" y="374929"/>
                  </a:lnTo>
                  <a:close/>
                </a:path>
                <a:path w="365759" h="443229">
                  <a:moveTo>
                    <a:pt x="88176" y="371170"/>
                  </a:moveTo>
                  <a:lnTo>
                    <a:pt x="87998" y="371500"/>
                  </a:lnTo>
                  <a:lnTo>
                    <a:pt x="88176" y="371170"/>
                  </a:lnTo>
                  <a:close/>
                </a:path>
                <a:path w="365759" h="443229">
                  <a:moveTo>
                    <a:pt x="88188" y="391566"/>
                  </a:moveTo>
                  <a:lnTo>
                    <a:pt x="88023" y="391566"/>
                  </a:lnTo>
                  <a:lnTo>
                    <a:pt x="88150" y="391693"/>
                  </a:lnTo>
                  <a:lnTo>
                    <a:pt x="88188" y="391566"/>
                  </a:lnTo>
                  <a:close/>
                </a:path>
                <a:path w="365759" h="443229">
                  <a:moveTo>
                    <a:pt x="88823" y="375564"/>
                  </a:moveTo>
                  <a:lnTo>
                    <a:pt x="88798" y="375183"/>
                  </a:lnTo>
                  <a:lnTo>
                    <a:pt x="88442" y="376529"/>
                  </a:lnTo>
                  <a:lnTo>
                    <a:pt x="88823" y="375564"/>
                  </a:lnTo>
                  <a:close/>
                </a:path>
                <a:path w="365759" h="443229">
                  <a:moveTo>
                    <a:pt x="89281" y="366674"/>
                  </a:moveTo>
                  <a:lnTo>
                    <a:pt x="88226" y="368452"/>
                  </a:lnTo>
                  <a:lnTo>
                    <a:pt x="87795" y="370598"/>
                  </a:lnTo>
                  <a:lnTo>
                    <a:pt x="87617" y="370992"/>
                  </a:lnTo>
                  <a:lnTo>
                    <a:pt x="86893" y="372643"/>
                  </a:lnTo>
                  <a:lnTo>
                    <a:pt x="87998" y="371360"/>
                  </a:lnTo>
                  <a:lnTo>
                    <a:pt x="88112" y="371055"/>
                  </a:lnTo>
                  <a:lnTo>
                    <a:pt x="88303" y="370357"/>
                  </a:lnTo>
                  <a:lnTo>
                    <a:pt x="89281" y="366674"/>
                  </a:lnTo>
                  <a:close/>
                </a:path>
                <a:path w="365759" h="443229">
                  <a:moveTo>
                    <a:pt x="89535" y="373786"/>
                  </a:moveTo>
                  <a:lnTo>
                    <a:pt x="89509" y="373367"/>
                  </a:lnTo>
                  <a:lnTo>
                    <a:pt x="89484" y="373646"/>
                  </a:lnTo>
                  <a:lnTo>
                    <a:pt x="89535" y="373786"/>
                  </a:lnTo>
                  <a:close/>
                </a:path>
                <a:path w="365759" h="443229">
                  <a:moveTo>
                    <a:pt x="91922" y="369214"/>
                  </a:moveTo>
                  <a:lnTo>
                    <a:pt x="91909" y="368909"/>
                  </a:lnTo>
                  <a:lnTo>
                    <a:pt x="91833" y="369493"/>
                  </a:lnTo>
                  <a:lnTo>
                    <a:pt x="91922" y="369214"/>
                  </a:lnTo>
                  <a:close/>
                </a:path>
                <a:path w="365759" h="443229">
                  <a:moveTo>
                    <a:pt x="91960" y="368452"/>
                  </a:moveTo>
                  <a:lnTo>
                    <a:pt x="91757" y="368833"/>
                  </a:lnTo>
                  <a:lnTo>
                    <a:pt x="91909" y="368909"/>
                  </a:lnTo>
                  <a:lnTo>
                    <a:pt x="91960" y="368452"/>
                  </a:lnTo>
                  <a:close/>
                </a:path>
                <a:path w="365759" h="443229">
                  <a:moveTo>
                    <a:pt x="93154" y="369595"/>
                  </a:moveTo>
                  <a:lnTo>
                    <a:pt x="92925" y="369722"/>
                  </a:lnTo>
                  <a:lnTo>
                    <a:pt x="92811" y="369976"/>
                  </a:lnTo>
                  <a:lnTo>
                    <a:pt x="92938" y="369976"/>
                  </a:lnTo>
                  <a:lnTo>
                    <a:pt x="93154" y="369595"/>
                  </a:lnTo>
                  <a:close/>
                </a:path>
                <a:path w="365759" h="443229">
                  <a:moveTo>
                    <a:pt x="93256" y="368338"/>
                  </a:moveTo>
                  <a:lnTo>
                    <a:pt x="93078" y="368579"/>
                  </a:lnTo>
                  <a:lnTo>
                    <a:pt x="93256" y="368338"/>
                  </a:lnTo>
                  <a:close/>
                </a:path>
                <a:path w="365759" h="443229">
                  <a:moveTo>
                    <a:pt x="93497" y="389585"/>
                  </a:moveTo>
                  <a:lnTo>
                    <a:pt x="93433" y="389369"/>
                  </a:lnTo>
                  <a:lnTo>
                    <a:pt x="93383" y="389039"/>
                  </a:lnTo>
                  <a:lnTo>
                    <a:pt x="93141" y="389445"/>
                  </a:lnTo>
                  <a:lnTo>
                    <a:pt x="93129" y="390042"/>
                  </a:lnTo>
                  <a:lnTo>
                    <a:pt x="93281" y="389953"/>
                  </a:lnTo>
                  <a:lnTo>
                    <a:pt x="93497" y="389585"/>
                  </a:lnTo>
                  <a:close/>
                </a:path>
                <a:path w="365759" h="443229">
                  <a:moveTo>
                    <a:pt x="94132" y="388315"/>
                  </a:moveTo>
                  <a:lnTo>
                    <a:pt x="93891" y="388797"/>
                  </a:lnTo>
                  <a:lnTo>
                    <a:pt x="93649" y="389280"/>
                  </a:lnTo>
                  <a:lnTo>
                    <a:pt x="93497" y="389585"/>
                  </a:lnTo>
                  <a:lnTo>
                    <a:pt x="93586" y="389839"/>
                  </a:lnTo>
                  <a:lnTo>
                    <a:pt x="94132" y="388315"/>
                  </a:lnTo>
                  <a:close/>
                </a:path>
                <a:path w="365759" h="443229">
                  <a:moveTo>
                    <a:pt x="95478" y="372872"/>
                  </a:moveTo>
                  <a:lnTo>
                    <a:pt x="95389" y="373113"/>
                  </a:lnTo>
                  <a:lnTo>
                    <a:pt x="95415" y="373278"/>
                  </a:lnTo>
                  <a:lnTo>
                    <a:pt x="95478" y="373049"/>
                  </a:lnTo>
                  <a:lnTo>
                    <a:pt x="95478" y="372872"/>
                  </a:lnTo>
                  <a:close/>
                </a:path>
                <a:path w="365759" h="443229">
                  <a:moveTo>
                    <a:pt x="96507" y="376605"/>
                  </a:moveTo>
                  <a:lnTo>
                    <a:pt x="96367" y="376809"/>
                  </a:lnTo>
                  <a:lnTo>
                    <a:pt x="96240" y="376999"/>
                  </a:lnTo>
                  <a:lnTo>
                    <a:pt x="96177" y="377291"/>
                  </a:lnTo>
                  <a:lnTo>
                    <a:pt x="96405" y="376897"/>
                  </a:lnTo>
                  <a:lnTo>
                    <a:pt x="96507" y="376605"/>
                  </a:lnTo>
                  <a:close/>
                </a:path>
                <a:path w="365759" h="443229">
                  <a:moveTo>
                    <a:pt x="97091" y="372389"/>
                  </a:moveTo>
                  <a:lnTo>
                    <a:pt x="96532" y="373278"/>
                  </a:lnTo>
                  <a:lnTo>
                    <a:pt x="96443" y="374167"/>
                  </a:lnTo>
                  <a:lnTo>
                    <a:pt x="97091" y="372389"/>
                  </a:lnTo>
                  <a:close/>
                </a:path>
                <a:path w="365759" h="443229">
                  <a:moveTo>
                    <a:pt x="97370" y="391172"/>
                  </a:moveTo>
                  <a:lnTo>
                    <a:pt x="96824" y="391833"/>
                  </a:lnTo>
                  <a:lnTo>
                    <a:pt x="96608" y="393509"/>
                  </a:lnTo>
                  <a:lnTo>
                    <a:pt x="97370" y="391172"/>
                  </a:lnTo>
                  <a:close/>
                </a:path>
                <a:path w="365759" h="443229">
                  <a:moveTo>
                    <a:pt x="97459" y="390804"/>
                  </a:moveTo>
                  <a:lnTo>
                    <a:pt x="97370" y="391172"/>
                  </a:lnTo>
                  <a:lnTo>
                    <a:pt x="96774" y="394106"/>
                  </a:lnTo>
                  <a:lnTo>
                    <a:pt x="97294" y="393852"/>
                  </a:lnTo>
                  <a:lnTo>
                    <a:pt x="97421" y="392074"/>
                  </a:lnTo>
                  <a:lnTo>
                    <a:pt x="97459" y="390804"/>
                  </a:lnTo>
                  <a:close/>
                </a:path>
                <a:path w="365759" h="443229">
                  <a:moveTo>
                    <a:pt x="99542" y="374294"/>
                  </a:moveTo>
                  <a:lnTo>
                    <a:pt x="98640" y="376580"/>
                  </a:lnTo>
                  <a:lnTo>
                    <a:pt x="99110" y="376326"/>
                  </a:lnTo>
                  <a:lnTo>
                    <a:pt x="99225" y="376072"/>
                  </a:lnTo>
                  <a:lnTo>
                    <a:pt x="99542" y="374294"/>
                  </a:lnTo>
                  <a:close/>
                </a:path>
                <a:path w="365759" h="443229">
                  <a:moveTo>
                    <a:pt x="99568" y="376072"/>
                  </a:moveTo>
                  <a:lnTo>
                    <a:pt x="99187" y="376275"/>
                  </a:lnTo>
                  <a:lnTo>
                    <a:pt x="98920" y="377850"/>
                  </a:lnTo>
                  <a:lnTo>
                    <a:pt x="99568" y="376072"/>
                  </a:lnTo>
                  <a:close/>
                </a:path>
                <a:path w="365759" h="443229">
                  <a:moveTo>
                    <a:pt x="100749" y="372745"/>
                  </a:moveTo>
                  <a:lnTo>
                    <a:pt x="100101" y="373570"/>
                  </a:lnTo>
                  <a:lnTo>
                    <a:pt x="100533" y="373075"/>
                  </a:lnTo>
                  <a:lnTo>
                    <a:pt x="100749" y="372745"/>
                  </a:lnTo>
                  <a:close/>
                </a:path>
                <a:path w="365759" h="443229">
                  <a:moveTo>
                    <a:pt x="102717" y="378612"/>
                  </a:moveTo>
                  <a:lnTo>
                    <a:pt x="102501" y="378663"/>
                  </a:lnTo>
                  <a:lnTo>
                    <a:pt x="102552" y="378929"/>
                  </a:lnTo>
                  <a:lnTo>
                    <a:pt x="102717" y="378612"/>
                  </a:lnTo>
                  <a:close/>
                </a:path>
                <a:path w="365759" h="443229">
                  <a:moveTo>
                    <a:pt x="103720" y="376593"/>
                  </a:moveTo>
                  <a:lnTo>
                    <a:pt x="103390" y="376897"/>
                  </a:lnTo>
                  <a:lnTo>
                    <a:pt x="103441" y="377558"/>
                  </a:lnTo>
                  <a:lnTo>
                    <a:pt x="103720" y="376593"/>
                  </a:lnTo>
                  <a:close/>
                </a:path>
                <a:path w="365759" h="443229">
                  <a:moveTo>
                    <a:pt x="106299" y="380873"/>
                  </a:moveTo>
                  <a:lnTo>
                    <a:pt x="105968" y="381952"/>
                  </a:lnTo>
                  <a:lnTo>
                    <a:pt x="106210" y="381711"/>
                  </a:lnTo>
                  <a:lnTo>
                    <a:pt x="106286" y="381990"/>
                  </a:lnTo>
                  <a:lnTo>
                    <a:pt x="106299" y="380873"/>
                  </a:lnTo>
                  <a:close/>
                </a:path>
                <a:path w="365759" h="443229">
                  <a:moveTo>
                    <a:pt x="106311" y="382193"/>
                  </a:moveTo>
                  <a:lnTo>
                    <a:pt x="106299" y="382054"/>
                  </a:lnTo>
                  <a:lnTo>
                    <a:pt x="106286" y="382422"/>
                  </a:lnTo>
                  <a:lnTo>
                    <a:pt x="106311" y="382193"/>
                  </a:lnTo>
                  <a:close/>
                </a:path>
                <a:path w="365759" h="443229">
                  <a:moveTo>
                    <a:pt x="108026" y="386600"/>
                  </a:moveTo>
                  <a:lnTo>
                    <a:pt x="107975" y="386740"/>
                  </a:lnTo>
                  <a:lnTo>
                    <a:pt x="108026" y="386600"/>
                  </a:lnTo>
                  <a:close/>
                </a:path>
                <a:path w="365759" h="443229">
                  <a:moveTo>
                    <a:pt x="108356" y="385787"/>
                  </a:moveTo>
                  <a:lnTo>
                    <a:pt x="108178" y="386080"/>
                  </a:lnTo>
                  <a:lnTo>
                    <a:pt x="108026" y="386600"/>
                  </a:lnTo>
                  <a:lnTo>
                    <a:pt x="108356" y="385787"/>
                  </a:lnTo>
                  <a:close/>
                </a:path>
                <a:path w="365759" h="443229">
                  <a:moveTo>
                    <a:pt x="108521" y="393865"/>
                  </a:moveTo>
                  <a:lnTo>
                    <a:pt x="108470" y="394131"/>
                  </a:lnTo>
                  <a:lnTo>
                    <a:pt x="108521" y="393865"/>
                  </a:lnTo>
                  <a:close/>
                </a:path>
                <a:path w="365759" h="443229">
                  <a:moveTo>
                    <a:pt x="108559" y="391820"/>
                  </a:moveTo>
                  <a:lnTo>
                    <a:pt x="108242" y="392709"/>
                  </a:lnTo>
                  <a:lnTo>
                    <a:pt x="108559" y="391820"/>
                  </a:lnTo>
                  <a:close/>
                </a:path>
                <a:path w="365759" h="443229">
                  <a:moveTo>
                    <a:pt x="108572" y="393573"/>
                  </a:moveTo>
                  <a:lnTo>
                    <a:pt x="108521" y="393865"/>
                  </a:lnTo>
                  <a:lnTo>
                    <a:pt x="108572" y="393573"/>
                  </a:lnTo>
                  <a:close/>
                </a:path>
                <a:path w="365759" h="443229">
                  <a:moveTo>
                    <a:pt x="108966" y="382816"/>
                  </a:moveTo>
                  <a:lnTo>
                    <a:pt x="108826" y="383311"/>
                  </a:lnTo>
                  <a:lnTo>
                    <a:pt x="108343" y="385343"/>
                  </a:lnTo>
                  <a:lnTo>
                    <a:pt x="108889" y="383946"/>
                  </a:lnTo>
                  <a:lnTo>
                    <a:pt x="108966" y="382816"/>
                  </a:lnTo>
                  <a:close/>
                </a:path>
                <a:path w="365759" h="443229">
                  <a:moveTo>
                    <a:pt x="110655" y="390423"/>
                  </a:moveTo>
                  <a:lnTo>
                    <a:pt x="110020" y="392582"/>
                  </a:lnTo>
                  <a:lnTo>
                    <a:pt x="110401" y="392582"/>
                  </a:lnTo>
                  <a:lnTo>
                    <a:pt x="110578" y="392074"/>
                  </a:lnTo>
                  <a:lnTo>
                    <a:pt x="110655" y="390423"/>
                  </a:lnTo>
                  <a:close/>
                </a:path>
                <a:path w="365759" h="443229">
                  <a:moveTo>
                    <a:pt x="112268" y="379234"/>
                  </a:moveTo>
                  <a:lnTo>
                    <a:pt x="111721" y="380555"/>
                  </a:lnTo>
                  <a:lnTo>
                    <a:pt x="111937" y="380199"/>
                  </a:lnTo>
                  <a:lnTo>
                    <a:pt x="112090" y="379755"/>
                  </a:lnTo>
                  <a:lnTo>
                    <a:pt x="112268" y="379234"/>
                  </a:lnTo>
                  <a:close/>
                </a:path>
                <a:path w="365759" h="443229">
                  <a:moveTo>
                    <a:pt x="113144" y="398805"/>
                  </a:moveTo>
                  <a:lnTo>
                    <a:pt x="113017" y="398005"/>
                  </a:lnTo>
                  <a:lnTo>
                    <a:pt x="112572" y="399440"/>
                  </a:lnTo>
                  <a:lnTo>
                    <a:pt x="113144" y="398805"/>
                  </a:lnTo>
                  <a:close/>
                </a:path>
                <a:path w="365759" h="443229">
                  <a:moveTo>
                    <a:pt x="113322" y="397027"/>
                  </a:moveTo>
                  <a:lnTo>
                    <a:pt x="113068" y="397408"/>
                  </a:lnTo>
                  <a:lnTo>
                    <a:pt x="113017" y="398005"/>
                  </a:lnTo>
                  <a:lnTo>
                    <a:pt x="113322" y="397027"/>
                  </a:lnTo>
                  <a:close/>
                </a:path>
                <a:path w="365759" h="443229">
                  <a:moveTo>
                    <a:pt x="115354" y="388556"/>
                  </a:moveTo>
                  <a:lnTo>
                    <a:pt x="115163" y="388899"/>
                  </a:lnTo>
                  <a:lnTo>
                    <a:pt x="115354" y="388556"/>
                  </a:lnTo>
                  <a:close/>
                </a:path>
                <a:path w="365759" h="443229">
                  <a:moveTo>
                    <a:pt x="115455" y="381025"/>
                  </a:moveTo>
                  <a:lnTo>
                    <a:pt x="115417" y="380873"/>
                  </a:lnTo>
                  <a:lnTo>
                    <a:pt x="114592" y="383705"/>
                  </a:lnTo>
                  <a:lnTo>
                    <a:pt x="114211" y="384937"/>
                  </a:lnTo>
                  <a:lnTo>
                    <a:pt x="114579" y="383768"/>
                  </a:lnTo>
                  <a:lnTo>
                    <a:pt x="114808" y="383235"/>
                  </a:lnTo>
                  <a:lnTo>
                    <a:pt x="114922" y="383032"/>
                  </a:lnTo>
                  <a:lnTo>
                    <a:pt x="115074" y="382498"/>
                  </a:lnTo>
                  <a:lnTo>
                    <a:pt x="115455" y="381025"/>
                  </a:lnTo>
                  <a:close/>
                </a:path>
                <a:path w="365759" h="443229">
                  <a:moveTo>
                    <a:pt x="115468" y="387692"/>
                  </a:moveTo>
                  <a:close/>
                </a:path>
                <a:path w="365759" h="443229">
                  <a:moveTo>
                    <a:pt x="116027" y="387375"/>
                  </a:moveTo>
                  <a:lnTo>
                    <a:pt x="115595" y="387616"/>
                  </a:lnTo>
                  <a:lnTo>
                    <a:pt x="115354" y="388556"/>
                  </a:lnTo>
                  <a:lnTo>
                    <a:pt x="116027" y="387375"/>
                  </a:lnTo>
                  <a:close/>
                </a:path>
                <a:path w="365759" h="443229">
                  <a:moveTo>
                    <a:pt x="116166" y="385470"/>
                  </a:moveTo>
                  <a:lnTo>
                    <a:pt x="115697" y="386829"/>
                  </a:lnTo>
                  <a:lnTo>
                    <a:pt x="115366" y="387756"/>
                  </a:lnTo>
                  <a:lnTo>
                    <a:pt x="115481" y="387616"/>
                  </a:lnTo>
                  <a:lnTo>
                    <a:pt x="116166" y="385470"/>
                  </a:lnTo>
                  <a:close/>
                </a:path>
                <a:path w="365759" h="443229">
                  <a:moveTo>
                    <a:pt x="116205" y="399961"/>
                  </a:moveTo>
                  <a:lnTo>
                    <a:pt x="116078" y="400151"/>
                  </a:lnTo>
                  <a:lnTo>
                    <a:pt x="116001" y="400507"/>
                  </a:lnTo>
                  <a:lnTo>
                    <a:pt x="116205" y="399961"/>
                  </a:lnTo>
                  <a:close/>
                </a:path>
                <a:path w="365759" h="443229">
                  <a:moveTo>
                    <a:pt x="116243" y="380390"/>
                  </a:moveTo>
                  <a:lnTo>
                    <a:pt x="115773" y="381342"/>
                  </a:lnTo>
                  <a:lnTo>
                    <a:pt x="115646" y="381584"/>
                  </a:lnTo>
                  <a:lnTo>
                    <a:pt x="115608" y="382600"/>
                  </a:lnTo>
                  <a:lnTo>
                    <a:pt x="116052" y="382168"/>
                  </a:lnTo>
                  <a:lnTo>
                    <a:pt x="116052" y="381000"/>
                  </a:lnTo>
                  <a:lnTo>
                    <a:pt x="116243" y="380390"/>
                  </a:lnTo>
                  <a:close/>
                </a:path>
                <a:path w="365759" h="443229">
                  <a:moveTo>
                    <a:pt x="116547" y="399008"/>
                  </a:moveTo>
                  <a:lnTo>
                    <a:pt x="116205" y="399961"/>
                  </a:lnTo>
                  <a:lnTo>
                    <a:pt x="116293" y="399834"/>
                  </a:lnTo>
                  <a:lnTo>
                    <a:pt x="116547" y="399008"/>
                  </a:lnTo>
                  <a:close/>
                </a:path>
                <a:path w="365759" h="443229">
                  <a:moveTo>
                    <a:pt x="116763" y="396417"/>
                  </a:moveTo>
                  <a:lnTo>
                    <a:pt x="116116" y="398106"/>
                  </a:lnTo>
                  <a:lnTo>
                    <a:pt x="116103" y="399008"/>
                  </a:lnTo>
                  <a:lnTo>
                    <a:pt x="115887" y="400405"/>
                  </a:lnTo>
                  <a:lnTo>
                    <a:pt x="116078" y="400151"/>
                  </a:lnTo>
                  <a:lnTo>
                    <a:pt x="116763" y="396417"/>
                  </a:lnTo>
                  <a:close/>
                </a:path>
                <a:path w="365759" h="443229">
                  <a:moveTo>
                    <a:pt x="117297" y="398843"/>
                  </a:moveTo>
                  <a:lnTo>
                    <a:pt x="117144" y="398830"/>
                  </a:lnTo>
                  <a:lnTo>
                    <a:pt x="117297" y="398843"/>
                  </a:lnTo>
                  <a:close/>
                </a:path>
                <a:path w="365759" h="443229">
                  <a:moveTo>
                    <a:pt x="117335" y="385102"/>
                  </a:moveTo>
                  <a:lnTo>
                    <a:pt x="116903" y="384657"/>
                  </a:lnTo>
                  <a:lnTo>
                    <a:pt x="117233" y="385622"/>
                  </a:lnTo>
                  <a:lnTo>
                    <a:pt x="117335" y="385102"/>
                  </a:lnTo>
                  <a:close/>
                </a:path>
                <a:path w="365759" h="443229">
                  <a:moveTo>
                    <a:pt x="117373" y="386105"/>
                  </a:moveTo>
                  <a:lnTo>
                    <a:pt x="116484" y="388124"/>
                  </a:lnTo>
                  <a:lnTo>
                    <a:pt x="116941" y="387616"/>
                  </a:lnTo>
                  <a:lnTo>
                    <a:pt x="117373" y="386105"/>
                  </a:lnTo>
                  <a:close/>
                </a:path>
                <a:path w="365759" h="443229">
                  <a:moveTo>
                    <a:pt x="117690" y="398399"/>
                  </a:moveTo>
                  <a:lnTo>
                    <a:pt x="117589" y="398526"/>
                  </a:lnTo>
                  <a:lnTo>
                    <a:pt x="117449" y="398716"/>
                  </a:lnTo>
                  <a:lnTo>
                    <a:pt x="117284" y="399237"/>
                  </a:lnTo>
                  <a:lnTo>
                    <a:pt x="117386" y="399084"/>
                  </a:lnTo>
                  <a:lnTo>
                    <a:pt x="117525" y="398792"/>
                  </a:lnTo>
                  <a:lnTo>
                    <a:pt x="117690" y="398399"/>
                  </a:lnTo>
                  <a:close/>
                </a:path>
                <a:path w="365759" h="443229">
                  <a:moveTo>
                    <a:pt x="117741" y="397649"/>
                  </a:moveTo>
                  <a:lnTo>
                    <a:pt x="117386" y="398703"/>
                  </a:lnTo>
                  <a:lnTo>
                    <a:pt x="117297" y="398843"/>
                  </a:lnTo>
                  <a:lnTo>
                    <a:pt x="117449" y="398716"/>
                  </a:lnTo>
                  <a:lnTo>
                    <a:pt x="117741" y="397649"/>
                  </a:lnTo>
                  <a:close/>
                </a:path>
                <a:path w="365759" h="443229">
                  <a:moveTo>
                    <a:pt x="117830" y="382955"/>
                  </a:moveTo>
                  <a:lnTo>
                    <a:pt x="117335" y="385102"/>
                  </a:lnTo>
                  <a:lnTo>
                    <a:pt x="117525" y="385305"/>
                  </a:lnTo>
                  <a:lnTo>
                    <a:pt x="117830" y="382955"/>
                  </a:lnTo>
                  <a:close/>
                </a:path>
                <a:path w="365759" h="443229">
                  <a:moveTo>
                    <a:pt x="118275" y="379361"/>
                  </a:moveTo>
                  <a:lnTo>
                    <a:pt x="117830" y="382955"/>
                  </a:lnTo>
                  <a:lnTo>
                    <a:pt x="118071" y="382816"/>
                  </a:lnTo>
                  <a:lnTo>
                    <a:pt x="118275" y="379361"/>
                  </a:lnTo>
                  <a:close/>
                </a:path>
                <a:path w="365759" h="443229">
                  <a:moveTo>
                    <a:pt x="118897" y="399592"/>
                  </a:moveTo>
                  <a:lnTo>
                    <a:pt x="118706" y="399897"/>
                  </a:lnTo>
                  <a:lnTo>
                    <a:pt x="118745" y="400037"/>
                  </a:lnTo>
                  <a:lnTo>
                    <a:pt x="118808" y="399859"/>
                  </a:lnTo>
                  <a:lnTo>
                    <a:pt x="118846" y="399707"/>
                  </a:lnTo>
                  <a:close/>
                </a:path>
                <a:path w="365759" h="443229">
                  <a:moveTo>
                    <a:pt x="119075" y="399275"/>
                  </a:moveTo>
                  <a:lnTo>
                    <a:pt x="118884" y="399592"/>
                  </a:lnTo>
                  <a:lnTo>
                    <a:pt x="119075" y="399275"/>
                  </a:lnTo>
                  <a:close/>
                </a:path>
                <a:path w="365759" h="443229">
                  <a:moveTo>
                    <a:pt x="119138" y="393090"/>
                  </a:moveTo>
                  <a:lnTo>
                    <a:pt x="119011" y="393598"/>
                  </a:lnTo>
                  <a:lnTo>
                    <a:pt x="118897" y="394360"/>
                  </a:lnTo>
                  <a:lnTo>
                    <a:pt x="119075" y="394614"/>
                  </a:lnTo>
                  <a:lnTo>
                    <a:pt x="119138" y="393090"/>
                  </a:lnTo>
                  <a:close/>
                </a:path>
                <a:path w="365759" h="443229">
                  <a:moveTo>
                    <a:pt x="119164" y="397789"/>
                  </a:moveTo>
                  <a:lnTo>
                    <a:pt x="118973" y="397941"/>
                  </a:lnTo>
                  <a:lnTo>
                    <a:pt x="118821" y="398551"/>
                  </a:lnTo>
                  <a:lnTo>
                    <a:pt x="119164" y="397789"/>
                  </a:lnTo>
                  <a:close/>
                </a:path>
                <a:path w="365759" h="443229">
                  <a:moveTo>
                    <a:pt x="119456" y="398614"/>
                  </a:moveTo>
                  <a:lnTo>
                    <a:pt x="119075" y="399275"/>
                  </a:lnTo>
                  <a:lnTo>
                    <a:pt x="119189" y="399415"/>
                  </a:lnTo>
                  <a:lnTo>
                    <a:pt x="119456" y="398614"/>
                  </a:lnTo>
                  <a:close/>
                </a:path>
                <a:path w="365759" h="443229">
                  <a:moveTo>
                    <a:pt x="120091" y="390042"/>
                  </a:moveTo>
                  <a:lnTo>
                    <a:pt x="118643" y="393344"/>
                  </a:lnTo>
                  <a:lnTo>
                    <a:pt x="118884" y="392074"/>
                  </a:lnTo>
                  <a:lnTo>
                    <a:pt x="119214" y="390804"/>
                  </a:lnTo>
                  <a:lnTo>
                    <a:pt x="119151" y="390677"/>
                  </a:lnTo>
                  <a:lnTo>
                    <a:pt x="119253" y="390042"/>
                  </a:lnTo>
                  <a:lnTo>
                    <a:pt x="119367" y="389407"/>
                  </a:lnTo>
                  <a:lnTo>
                    <a:pt x="119468" y="388772"/>
                  </a:lnTo>
                  <a:lnTo>
                    <a:pt x="119583" y="388099"/>
                  </a:lnTo>
                  <a:lnTo>
                    <a:pt x="119748" y="387629"/>
                  </a:lnTo>
                  <a:lnTo>
                    <a:pt x="119075" y="388772"/>
                  </a:lnTo>
                  <a:lnTo>
                    <a:pt x="119392" y="387883"/>
                  </a:lnTo>
                  <a:lnTo>
                    <a:pt x="119837" y="385978"/>
                  </a:lnTo>
                  <a:lnTo>
                    <a:pt x="119875" y="386486"/>
                  </a:lnTo>
                  <a:lnTo>
                    <a:pt x="119913" y="385851"/>
                  </a:lnTo>
                  <a:lnTo>
                    <a:pt x="120002" y="383946"/>
                  </a:lnTo>
                  <a:lnTo>
                    <a:pt x="118084" y="389407"/>
                  </a:lnTo>
                  <a:lnTo>
                    <a:pt x="118719" y="386359"/>
                  </a:lnTo>
                  <a:lnTo>
                    <a:pt x="118833" y="385978"/>
                  </a:lnTo>
                  <a:lnTo>
                    <a:pt x="118897" y="385851"/>
                  </a:lnTo>
                  <a:lnTo>
                    <a:pt x="117817" y="386994"/>
                  </a:lnTo>
                  <a:lnTo>
                    <a:pt x="117767" y="387616"/>
                  </a:lnTo>
                  <a:lnTo>
                    <a:pt x="117881" y="389026"/>
                  </a:lnTo>
                  <a:lnTo>
                    <a:pt x="116332" y="392328"/>
                  </a:lnTo>
                  <a:lnTo>
                    <a:pt x="116776" y="390423"/>
                  </a:lnTo>
                  <a:lnTo>
                    <a:pt x="117005" y="389407"/>
                  </a:lnTo>
                  <a:lnTo>
                    <a:pt x="117386" y="387756"/>
                  </a:lnTo>
                  <a:lnTo>
                    <a:pt x="118084" y="384708"/>
                  </a:lnTo>
                  <a:lnTo>
                    <a:pt x="117144" y="387756"/>
                  </a:lnTo>
                  <a:lnTo>
                    <a:pt x="117043" y="387502"/>
                  </a:lnTo>
                  <a:lnTo>
                    <a:pt x="116306" y="389407"/>
                  </a:lnTo>
                  <a:lnTo>
                    <a:pt x="116484" y="388124"/>
                  </a:lnTo>
                  <a:lnTo>
                    <a:pt x="116713" y="386486"/>
                  </a:lnTo>
                  <a:lnTo>
                    <a:pt x="114871" y="390423"/>
                  </a:lnTo>
                  <a:lnTo>
                    <a:pt x="114960" y="390042"/>
                  </a:lnTo>
                  <a:lnTo>
                    <a:pt x="115062" y="389661"/>
                  </a:lnTo>
                  <a:lnTo>
                    <a:pt x="115163" y="389280"/>
                  </a:lnTo>
                  <a:lnTo>
                    <a:pt x="115163" y="388899"/>
                  </a:lnTo>
                  <a:lnTo>
                    <a:pt x="115366" y="388099"/>
                  </a:lnTo>
                  <a:lnTo>
                    <a:pt x="115366" y="387756"/>
                  </a:lnTo>
                  <a:lnTo>
                    <a:pt x="115709" y="386740"/>
                  </a:lnTo>
                  <a:lnTo>
                    <a:pt x="116535" y="383565"/>
                  </a:lnTo>
                  <a:lnTo>
                    <a:pt x="114414" y="389661"/>
                  </a:lnTo>
                  <a:lnTo>
                    <a:pt x="114566" y="388518"/>
                  </a:lnTo>
                  <a:lnTo>
                    <a:pt x="114630" y="388010"/>
                  </a:lnTo>
                  <a:lnTo>
                    <a:pt x="114744" y="387121"/>
                  </a:lnTo>
                  <a:lnTo>
                    <a:pt x="115633" y="384454"/>
                  </a:lnTo>
                  <a:lnTo>
                    <a:pt x="115557" y="385978"/>
                  </a:lnTo>
                  <a:lnTo>
                    <a:pt x="115747" y="384454"/>
                  </a:lnTo>
                  <a:lnTo>
                    <a:pt x="115887" y="383438"/>
                  </a:lnTo>
                  <a:lnTo>
                    <a:pt x="114376" y="388010"/>
                  </a:lnTo>
                  <a:lnTo>
                    <a:pt x="114427" y="387756"/>
                  </a:lnTo>
                  <a:lnTo>
                    <a:pt x="115481" y="382295"/>
                  </a:lnTo>
                  <a:lnTo>
                    <a:pt x="114935" y="383057"/>
                  </a:lnTo>
                  <a:lnTo>
                    <a:pt x="113880" y="386740"/>
                  </a:lnTo>
                  <a:lnTo>
                    <a:pt x="113868" y="385597"/>
                  </a:lnTo>
                  <a:lnTo>
                    <a:pt x="113855" y="384454"/>
                  </a:lnTo>
                  <a:lnTo>
                    <a:pt x="113004" y="385597"/>
                  </a:lnTo>
                  <a:lnTo>
                    <a:pt x="113233" y="384835"/>
                  </a:lnTo>
                  <a:lnTo>
                    <a:pt x="113347" y="384454"/>
                  </a:lnTo>
                  <a:lnTo>
                    <a:pt x="113284" y="384200"/>
                  </a:lnTo>
                  <a:lnTo>
                    <a:pt x="112725" y="383438"/>
                  </a:lnTo>
                  <a:lnTo>
                    <a:pt x="112598" y="382803"/>
                  </a:lnTo>
                  <a:lnTo>
                    <a:pt x="112725" y="381152"/>
                  </a:lnTo>
                  <a:lnTo>
                    <a:pt x="111582" y="384835"/>
                  </a:lnTo>
                  <a:lnTo>
                    <a:pt x="111531" y="384708"/>
                  </a:lnTo>
                  <a:lnTo>
                    <a:pt x="111290" y="384073"/>
                  </a:lnTo>
                  <a:lnTo>
                    <a:pt x="110731" y="384708"/>
                  </a:lnTo>
                  <a:lnTo>
                    <a:pt x="111213" y="383057"/>
                  </a:lnTo>
                  <a:lnTo>
                    <a:pt x="111290" y="382803"/>
                  </a:lnTo>
                  <a:lnTo>
                    <a:pt x="111683" y="381660"/>
                  </a:lnTo>
                  <a:lnTo>
                    <a:pt x="112141" y="380771"/>
                  </a:lnTo>
                  <a:lnTo>
                    <a:pt x="111810" y="380644"/>
                  </a:lnTo>
                  <a:lnTo>
                    <a:pt x="111340" y="381914"/>
                  </a:lnTo>
                  <a:lnTo>
                    <a:pt x="111112" y="382422"/>
                  </a:lnTo>
                  <a:lnTo>
                    <a:pt x="110794" y="382803"/>
                  </a:lnTo>
                  <a:lnTo>
                    <a:pt x="111645" y="380009"/>
                  </a:lnTo>
                  <a:lnTo>
                    <a:pt x="111175" y="380009"/>
                  </a:lnTo>
                  <a:lnTo>
                    <a:pt x="109855" y="383057"/>
                  </a:lnTo>
                  <a:lnTo>
                    <a:pt x="109804" y="381025"/>
                  </a:lnTo>
                  <a:lnTo>
                    <a:pt x="109080" y="383438"/>
                  </a:lnTo>
                  <a:lnTo>
                    <a:pt x="108254" y="388200"/>
                  </a:lnTo>
                  <a:lnTo>
                    <a:pt x="108140" y="388518"/>
                  </a:lnTo>
                  <a:lnTo>
                    <a:pt x="107137" y="389915"/>
                  </a:lnTo>
                  <a:lnTo>
                    <a:pt x="107924" y="386994"/>
                  </a:lnTo>
                  <a:lnTo>
                    <a:pt x="108089" y="385978"/>
                  </a:lnTo>
                  <a:lnTo>
                    <a:pt x="108178" y="385597"/>
                  </a:lnTo>
                  <a:lnTo>
                    <a:pt x="108280" y="384835"/>
                  </a:lnTo>
                  <a:lnTo>
                    <a:pt x="108521" y="383946"/>
                  </a:lnTo>
                  <a:lnTo>
                    <a:pt x="108661" y="383438"/>
                  </a:lnTo>
                  <a:lnTo>
                    <a:pt x="108356" y="383946"/>
                  </a:lnTo>
                  <a:lnTo>
                    <a:pt x="108826" y="382422"/>
                  </a:lnTo>
                  <a:lnTo>
                    <a:pt x="108927" y="382295"/>
                  </a:lnTo>
                  <a:lnTo>
                    <a:pt x="108775" y="383311"/>
                  </a:lnTo>
                  <a:lnTo>
                    <a:pt x="108889" y="383006"/>
                  </a:lnTo>
                  <a:lnTo>
                    <a:pt x="108966" y="382676"/>
                  </a:lnTo>
                  <a:lnTo>
                    <a:pt x="108966" y="382816"/>
                  </a:lnTo>
                  <a:lnTo>
                    <a:pt x="109029" y="382676"/>
                  </a:lnTo>
                  <a:lnTo>
                    <a:pt x="108978" y="382295"/>
                  </a:lnTo>
                  <a:lnTo>
                    <a:pt x="108940" y="382168"/>
                  </a:lnTo>
                  <a:lnTo>
                    <a:pt x="109042" y="380644"/>
                  </a:lnTo>
                  <a:lnTo>
                    <a:pt x="109321" y="379374"/>
                  </a:lnTo>
                  <a:lnTo>
                    <a:pt x="108572" y="382041"/>
                  </a:lnTo>
                  <a:lnTo>
                    <a:pt x="108331" y="382168"/>
                  </a:lnTo>
                  <a:lnTo>
                    <a:pt x="107848" y="382168"/>
                  </a:lnTo>
                  <a:lnTo>
                    <a:pt x="108115" y="381533"/>
                  </a:lnTo>
                  <a:lnTo>
                    <a:pt x="108750" y="380009"/>
                  </a:lnTo>
                  <a:lnTo>
                    <a:pt x="108877" y="378739"/>
                  </a:lnTo>
                  <a:lnTo>
                    <a:pt x="108381" y="380009"/>
                  </a:lnTo>
                  <a:lnTo>
                    <a:pt x="108508" y="378485"/>
                  </a:lnTo>
                  <a:lnTo>
                    <a:pt x="107657" y="381533"/>
                  </a:lnTo>
                  <a:lnTo>
                    <a:pt x="107784" y="380517"/>
                  </a:lnTo>
                  <a:lnTo>
                    <a:pt x="108077" y="379247"/>
                  </a:lnTo>
                  <a:lnTo>
                    <a:pt x="107480" y="380517"/>
                  </a:lnTo>
                  <a:lnTo>
                    <a:pt x="106921" y="379374"/>
                  </a:lnTo>
                  <a:lnTo>
                    <a:pt x="106286" y="382498"/>
                  </a:lnTo>
                  <a:lnTo>
                    <a:pt x="106248" y="382651"/>
                  </a:lnTo>
                  <a:lnTo>
                    <a:pt x="106210" y="382841"/>
                  </a:lnTo>
                  <a:lnTo>
                    <a:pt x="106248" y="382701"/>
                  </a:lnTo>
                  <a:lnTo>
                    <a:pt x="106210" y="382930"/>
                  </a:lnTo>
                  <a:lnTo>
                    <a:pt x="104635" y="385597"/>
                  </a:lnTo>
                  <a:lnTo>
                    <a:pt x="104660" y="385343"/>
                  </a:lnTo>
                  <a:lnTo>
                    <a:pt x="104724" y="384708"/>
                  </a:lnTo>
                  <a:lnTo>
                    <a:pt x="104749" y="384454"/>
                  </a:lnTo>
                  <a:lnTo>
                    <a:pt x="104838" y="383692"/>
                  </a:lnTo>
                  <a:lnTo>
                    <a:pt x="104876" y="383311"/>
                  </a:lnTo>
                  <a:lnTo>
                    <a:pt x="105016" y="381914"/>
                  </a:lnTo>
                  <a:lnTo>
                    <a:pt x="105143" y="380771"/>
                  </a:lnTo>
                  <a:lnTo>
                    <a:pt x="104038" y="381914"/>
                  </a:lnTo>
                  <a:lnTo>
                    <a:pt x="104305" y="380898"/>
                  </a:lnTo>
                  <a:lnTo>
                    <a:pt x="103555" y="381914"/>
                  </a:lnTo>
                  <a:lnTo>
                    <a:pt x="103149" y="381279"/>
                  </a:lnTo>
                  <a:lnTo>
                    <a:pt x="102222" y="383311"/>
                  </a:lnTo>
                  <a:lnTo>
                    <a:pt x="102235" y="382549"/>
                  </a:lnTo>
                  <a:lnTo>
                    <a:pt x="102323" y="382041"/>
                  </a:lnTo>
                  <a:lnTo>
                    <a:pt x="102438" y="381406"/>
                  </a:lnTo>
                  <a:lnTo>
                    <a:pt x="102819" y="380263"/>
                  </a:lnTo>
                  <a:lnTo>
                    <a:pt x="102273" y="380898"/>
                  </a:lnTo>
                  <a:lnTo>
                    <a:pt x="101930" y="382041"/>
                  </a:lnTo>
                  <a:lnTo>
                    <a:pt x="101904" y="381279"/>
                  </a:lnTo>
                  <a:lnTo>
                    <a:pt x="102019" y="380009"/>
                  </a:lnTo>
                  <a:lnTo>
                    <a:pt x="102463" y="379120"/>
                  </a:lnTo>
                  <a:lnTo>
                    <a:pt x="102400" y="378929"/>
                  </a:lnTo>
                  <a:lnTo>
                    <a:pt x="102501" y="378663"/>
                  </a:lnTo>
                  <a:lnTo>
                    <a:pt x="102590" y="377215"/>
                  </a:lnTo>
                  <a:lnTo>
                    <a:pt x="102755" y="376453"/>
                  </a:lnTo>
                  <a:lnTo>
                    <a:pt x="101511" y="379120"/>
                  </a:lnTo>
                  <a:lnTo>
                    <a:pt x="101650" y="378739"/>
                  </a:lnTo>
                  <a:lnTo>
                    <a:pt x="102336" y="376707"/>
                  </a:lnTo>
                  <a:lnTo>
                    <a:pt x="102235" y="376199"/>
                  </a:lnTo>
                  <a:lnTo>
                    <a:pt x="102082" y="375818"/>
                  </a:lnTo>
                  <a:lnTo>
                    <a:pt x="101663" y="376453"/>
                  </a:lnTo>
                  <a:lnTo>
                    <a:pt x="101473" y="378231"/>
                  </a:lnTo>
                  <a:lnTo>
                    <a:pt x="101346" y="378485"/>
                  </a:lnTo>
                  <a:lnTo>
                    <a:pt x="101117" y="378739"/>
                  </a:lnTo>
                  <a:lnTo>
                    <a:pt x="100888" y="378231"/>
                  </a:lnTo>
                  <a:lnTo>
                    <a:pt x="100990" y="377596"/>
                  </a:lnTo>
                  <a:lnTo>
                    <a:pt x="101841" y="374929"/>
                  </a:lnTo>
                  <a:lnTo>
                    <a:pt x="101968" y="373278"/>
                  </a:lnTo>
                  <a:lnTo>
                    <a:pt x="102108" y="370484"/>
                  </a:lnTo>
                  <a:lnTo>
                    <a:pt x="98323" y="381279"/>
                  </a:lnTo>
                  <a:lnTo>
                    <a:pt x="98767" y="378739"/>
                  </a:lnTo>
                  <a:lnTo>
                    <a:pt x="98920" y="377850"/>
                  </a:lnTo>
                  <a:lnTo>
                    <a:pt x="98590" y="378739"/>
                  </a:lnTo>
                  <a:lnTo>
                    <a:pt x="98374" y="378358"/>
                  </a:lnTo>
                  <a:lnTo>
                    <a:pt x="98348" y="377977"/>
                  </a:lnTo>
                  <a:lnTo>
                    <a:pt x="99225" y="373278"/>
                  </a:lnTo>
                  <a:lnTo>
                    <a:pt x="99085" y="373278"/>
                  </a:lnTo>
                  <a:lnTo>
                    <a:pt x="99047" y="371246"/>
                  </a:lnTo>
                  <a:lnTo>
                    <a:pt x="97193" y="377977"/>
                  </a:lnTo>
                  <a:lnTo>
                    <a:pt x="96964" y="376580"/>
                  </a:lnTo>
                  <a:lnTo>
                    <a:pt x="95910" y="380898"/>
                  </a:lnTo>
                  <a:lnTo>
                    <a:pt x="95783" y="381152"/>
                  </a:lnTo>
                  <a:lnTo>
                    <a:pt x="95123" y="382041"/>
                  </a:lnTo>
                  <a:lnTo>
                    <a:pt x="94894" y="381533"/>
                  </a:lnTo>
                  <a:lnTo>
                    <a:pt x="94996" y="380771"/>
                  </a:lnTo>
                  <a:lnTo>
                    <a:pt x="95491" y="378866"/>
                  </a:lnTo>
                  <a:lnTo>
                    <a:pt x="95694" y="378104"/>
                  </a:lnTo>
                  <a:lnTo>
                    <a:pt x="95986" y="376961"/>
                  </a:lnTo>
                  <a:lnTo>
                    <a:pt x="96088" y="376707"/>
                  </a:lnTo>
                  <a:lnTo>
                    <a:pt x="96545" y="375945"/>
                  </a:lnTo>
                  <a:lnTo>
                    <a:pt x="96672" y="375818"/>
                  </a:lnTo>
                  <a:lnTo>
                    <a:pt x="96621" y="376275"/>
                  </a:lnTo>
                  <a:lnTo>
                    <a:pt x="96494" y="376707"/>
                  </a:lnTo>
                  <a:lnTo>
                    <a:pt x="97078" y="375818"/>
                  </a:lnTo>
                  <a:lnTo>
                    <a:pt x="97091" y="375691"/>
                  </a:lnTo>
                  <a:lnTo>
                    <a:pt x="97269" y="374421"/>
                  </a:lnTo>
                  <a:lnTo>
                    <a:pt x="96875" y="375691"/>
                  </a:lnTo>
                  <a:lnTo>
                    <a:pt x="96888" y="375564"/>
                  </a:lnTo>
                  <a:lnTo>
                    <a:pt x="96939" y="375056"/>
                  </a:lnTo>
                  <a:lnTo>
                    <a:pt x="97015" y="374421"/>
                  </a:lnTo>
                  <a:lnTo>
                    <a:pt x="96456" y="374294"/>
                  </a:lnTo>
                  <a:lnTo>
                    <a:pt x="96456" y="374802"/>
                  </a:lnTo>
                  <a:lnTo>
                    <a:pt x="96443" y="374192"/>
                  </a:lnTo>
                  <a:lnTo>
                    <a:pt x="96431" y="373151"/>
                  </a:lnTo>
                  <a:lnTo>
                    <a:pt x="95656" y="374802"/>
                  </a:lnTo>
                  <a:lnTo>
                    <a:pt x="95427" y="373405"/>
                  </a:lnTo>
                  <a:lnTo>
                    <a:pt x="95377" y="373837"/>
                  </a:lnTo>
                  <a:lnTo>
                    <a:pt x="95250" y="374548"/>
                  </a:lnTo>
                  <a:lnTo>
                    <a:pt x="95021" y="375564"/>
                  </a:lnTo>
                  <a:lnTo>
                    <a:pt x="94564" y="373837"/>
                  </a:lnTo>
                  <a:lnTo>
                    <a:pt x="93954" y="377723"/>
                  </a:lnTo>
                  <a:lnTo>
                    <a:pt x="93268" y="378104"/>
                  </a:lnTo>
                  <a:lnTo>
                    <a:pt x="93433" y="376453"/>
                  </a:lnTo>
                  <a:lnTo>
                    <a:pt x="93522" y="376072"/>
                  </a:lnTo>
                  <a:lnTo>
                    <a:pt x="93878" y="375310"/>
                  </a:lnTo>
                  <a:lnTo>
                    <a:pt x="93941" y="375183"/>
                  </a:lnTo>
                  <a:lnTo>
                    <a:pt x="94538" y="373862"/>
                  </a:lnTo>
                  <a:lnTo>
                    <a:pt x="93624" y="375183"/>
                  </a:lnTo>
                  <a:lnTo>
                    <a:pt x="93738" y="373532"/>
                  </a:lnTo>
                  <a:lnTo>
                    <a:pt x="93903" y="373151"/>
                  </a:lnTo>
                  <a:lnTo>
                    <a:pt x="94830" y="370992"/>
                  </a:lnTo>
                  <a:lnTo>
                    <a:pt x="93687" y="373151"/>
                  </a:lnTo>
                  <a:lnTo>
                    <a:pt x="94081" y="370738"/>
                  </a:lnTo>
                  <a:lnTo>
                    <a:pt x="94195" y="369976"/>
                  </a:lnTo>
                  <a:lnTo>
                    <a:pt x="94310" y="368452"/>
                  </a:lnTo>
                  <a:lnTo>
                    <a:pt x="94373" y="368325"/>
                  </a:lnTo>
                  <a:lnTo>
                    <a:pt x="94119" y="368198"/>
                  </a:lnTo>
                  <a:lnTo>
                    <a:pt x="93599" y="370738"/>
                  </a:lnTo>
                  <a:lnTo>
                    <a:pt x="93573" y="370230"/>
                  </a:lnTo>
                  <a:lnTo>
                    <a:pt x="93446" y="370230"/>
                  </a:lnTo>
                  <a:lnTo>
                    <a:pt x="93713" y="369214"/>
                  </a:lnTo>
                  <a:lnTo>
                    <a:pt x="93319" y="370230"/>
                  </a:lnTo>
                  <a:lnTo>
                    <a:pt x="93129" y="370738"/>
                  </a:lnTo>
                  <a:lnTo>
                    <a:pt x="92798" y="372770"/>
                  </a:lnTo>
                  <a:lnTo>
                    <a:pt x="92671" y="373278"/>
                  </a:lnTo>
                  <a:lnTo>
                    <a:pt x="91833" y="375310"/>
                  </a:lnTo>
                  <a:lnTo>
                    <a:pt x="91909" y="374129"/>
                  </a:lnTo>
                  <a:lnTo>
                    <a:pt x="90830" y="376453"/>
                  </a:lnTo>
                  <a:lnTo>
                    <a:pt x="90868" y="376326"/>
                  </a:lnTo>
                  <a:lnTo>
                    <a:pt x="91427" y="374040"/>
                  </a:lnTo>
                  <a:lnTo>
                    <a:pt x="91643" y="373151"/>
                  </a:lnTo>
                  <a:lnTo>
                    <a:pt x="91909" y="374129"/>
                  </a:lnTo>
                  <a:lnTo>
                    <a:pt x="91998" y="374421"/>
                  </a:lnTo>
                  <a:lnTo>
                    <a:pt x="92036" y="374040"/>
                  </a:lnTo>
                  <a:lnTo>
                    <a:pt x="92240" y="372135"/>
                  </a:lnTo>
                  <a:lnTo>
                    <a:pt x="92468" y="369976"/>
                  </a:lnTo>
                  <a:lnTo>
                    <a:pt x="92697" y="369849"/>
                  </a:lnTo>
                  <a:lnTo>
                    <a:pt x="92811" y="369265"/>
                  </a:lnTo>
                  <a:lnTo>
                    <a:pt x="92976" y="368833"/>
                  </a:lnTo>
                  <a:lnTo>
                    <a:pt x="93103" y="368147"/>
                  </a:lnTo>
                  <a:lnTo>
                    <a:pt x="93243" y="365658"/>
                  </a:lnTo>
                  <a:lnTo>
                    <a:pt x="91795" y="372135"/>
                  </a:lnTo>
                  <a:lnTo>
                    <a:pt x="91186" y="371881"/>
                  </a:lnTo>
                  <a:lnTo>
                    <a:pt x="91668" y="370357"/>
                  </a:lnTo>
                  <a:lnTo>
                    <a:pt x="91795" y="369785"/>
                  </a:lnTo>
                  <a:lnTo>
                    <a:pt x="91833" y="369493"/>
                  </a:lnTo>
                  <a:lnTo>
                    <a:pt x="91059" y="371881"/>
                  </a:lnTo>
                  <a:lnTo>
                    <a:pt x="90436" y="373151"/>
                  </a:lnTo>
                  <a:lnTo>
                    <a:pt x="90411" y="371627"/>
                  </a:lnTo>
                  <a:lnTo>
                    <a:pt x="89700" y="374040"/>
                  </a:lnTo>
                  <a:lnTo>
                    <a:pt x="89535" y="373913"/>
                  </a:lnTo>
                  <a:lnTo>
                    <a:pt x="89522" y="374802"/>
                  </a:lnTo>
                  <a:lnTo>
                    <a:pt x="89027" y="376326"/>
                  </a:lnTo>
                  <a:lnTo>
                    <a:pt x="88874" y="376072"/>
                  </a:lnTo>
                  <a:lnTo>
                    <a:pt x="88442" y="376580"/>
                  </a:lnTo>
                  <a:lnTo>
                    <a:pt x="87845" y="378104"/>
                  </a:lnTo>
                  <a:lnTo>
                    <a:pt x="88074" y="376961"/>
                  </a:lnTo>
                  <a:lnTo>
                    <a:pt x="88785" y="373532"/>
                  </a:lnTo>
                  <a:lnTo>
                    <a:pt x="89217" y="371500"/>
                  </a:lnTo>
                  <a:lnTo>
                    <a:pt x="88188" y="373532"/>
                  </a:lnTo>
                  <a:lnTo>
                    <a:pt x="88226" y="373151"/>
                  </a:lnTo>
                  <a:lnTo>
                    <a:pt x="88315" y="372262"/>
                  </a:lnTo>
                  <a:lnTo>
                    <a:pt x="88747" y="371119"/>
                  </a:lnTo>
                  <a:lnTo>
                    <a:pt x="89052" y="370357"/>
                  </a:lnTo>
                  <a:lnTo>
                    <a:pt x="89141" y="369341"/>
                  </a:lnTo>
                  <a:lnTo>
                    <a:pt x="88176" y="371170"/>
                  </a:lnTo>
                  <a:lnTo>
                    <a:pt x="87668" y="372364"/>
                  </a:lnTo>
                  <a:lnTo>
                    <a:pt x="87668" y="373151"/>
                  </a:lnTo>
                  <a:lnTo>
                    <a:pt x="87604" y="373773"/>
                  </a:lnTo>
                  <a:lnTo>
                    <a:pt x="87058" y="375056"/>
                  </a:lnTo>
                  <a:lnTo>
                    <a:pt x="86652" y="376961"/>
                  </a:lnTo>
                  <a:lnTo>
                    <a:pt x="86906" y="375564"/>
                  </a:lnTo>
                  <a:lnTo>
                    <a:pt x="86893" y="375437"/>
                  </a:lnTo>
                  <a:lnTo>
                    <a:pt x="87020" y="374929"/>
                  </a:lnTo>
                  <a:lnTo>
                    <a:pt x="87147" y="374142"/>
                  </a:lnTo>
                  <a:lnTo>
                    <a:pt x="87071" y="374294"/>
                  </a:lnTo>
                  <a:lnTo>
                    <a:pt x="87172" y="373964"/>
                  </a:lnTo>
                  <a:lnTo>
                    <a:pt x="87147" y="374142"/>
                  </a:lnTo>
                  <a:lnTo>
                    <a:pt x="87591" y="373278"/>
                  </a:lnTo>
                  <a:lnTo>
                    <a:pt x="87668" y="373151"/>
                  </a:lnTo>
                  <a:lnTo>
                    <a:pt x="87668" y="372364"/>
                  </a:lnTo>
                  <a:lnTo>
                    <a:pt x="86702" y="374548"/>
                  </a:lnTo>
                  <a:lnTo>
                    <a:pt x="86868" y="374548"/>
                  </a:lnTo>
                  <a:lnTo>
                    <a:pt x="85382" y="378866"/>
                  </a:lnTo>
                  <a:lnTo>
                    <a:pt x="85394" y="378739"/>
                  </a:lnTo>
                  <a:lnTo>
                    <a:pt x="85458" y="378104"/>
                  </a:lnTo>
                  <a:lnTo>
                    <a:pt x="85547" y="377215"/>
                  </a:lnTo>
                  <a:lnTo>
                    <a:pt x="85585" y="376834"/>
                  </a:lnTo>
                  <a:lnTo>
                    <a:pt x="85750" y="375945"/>
                  </a:lnTo>
                  <a:lnTo>
                    <a:pt x="87426" y="367436"/>
                  </a:lnTo>
                  <a:lnTo>
                    <a:pt x="85356" y="373151"/>
                  </a:lnTo>
                  <a:lnTo>
                    <a:pt x="84975" y="371373"/>
                  </a:lnTo>
                  <a:lnTo>
                    <a:pt x="84963" y="372135"/>
                  </a:lnTo>
                  <a:lnTo>
                    <a:pt x="84836" y="372846"/>
                  </a:lnTo>
                  <a:lnTo>
                    <a:pt x="84188" y="374802"/>
                  </a:lnTo>
                  <a:lnTo>
                    <a:pt x="84289" y="373532"/>
                  </a:lnTo>
                  <a:lnTo>
                    <a:pt x="84366" y="372643"/>
                  </a:lnTo>
                  <a:lnTo>
                    <a:pt x="83845" y="373532"/>
                  </a:lnTo>
                  <a:lnTo>
                    <a:pt x="83959" y="373151"/>
                  </a:lnTo>
                  <a:lnTo>
                    <a:pt x="84302" y="372008"/>
                  </a:lnTo>
                  <a:lnTo>
                    <a:pt x="84429" y="371360"/>
                  </a:lnTo>
                  <a:lnTo>
                    <a:pt x="84442" y="370992"/>
                  </a:lnTo>
                  <a:lnTo>
                    <a:pt x="84683" y="369595"/>
                  </a:lnTo>
                  <a:lnTo>
                    <a:pt x="84289" y="370992"/>
                  </a:lnTo>
                  <a:lnTo>
                    <a:pt x="84137" y="369214"/>
                  </a:lnTo>
                  <a:lnTo>
                    <a:pt x="82956" y="373151"/>
                  </a:lnTo>
                  <a:lnTo>
                    <a:pt x="83210" y="371360"/>
                  </a:lnTo>
                  <a:lnTo>
                    <a:pt x="83083" y="369595"/>
                  </a:lnTo>
                  <a:lnTo>
                    <a:pt x="82981" y="369214"/>
                  </a:lnTo>
                  <a:lnTo>
                    <a:pt x="81038" y="375945"/>
                  </a:lnTo>
                  <a:lnTo>
                    <a:pt x="80670" y="375285"/>
                  </a:lnTo>
                  <a:lnTo>
                    <a:pt x="80784" y="374675"/>
                  </a:lnTo>
                  <a:lnTo>
                    <a:pt x="80873" y="374421"/>
                  </a:lnTo>
                  <a:lnTo>
                    <a:pt x="81203" y="373532"/>
                  </a:lnTo>
                  <a:lnTo>
                    <a:pt x="81292" y="373278"/>
                  </a:lnTo>
                  <a:lnTo>
                    <a:pt x="81407" y="372643"/>
                  </a:lnTo>
                  <a:lnTo>
                    <a:pt x="81495" y="371500"/>
                  </a:lnTo>
                  <a:lnTo>
                    <a:pt x="81800" y="370992"/>
                  </a:lnTo>
                  <a:lnTo>
                    <a:pt x="82334" y="370103"/>
                  </a:lnTo>
                  <a:lnTo>
                    <a:pt x="82130" y="369976"/>
                  </a:lnTo>
                  <a:lnTo>
                    <a:pt x="82042" y="369595"/>
                  </a:lnTo>
                  <a:lnTo>
                    <a:pt x="81661" y="370992"/>
                  </a:lnTo>
                  <a:lnTo>
                    <a:pt x="81876" y="369722"/>
                  </a:lnTo>
                  <a:lnTo>
                    <a:pt x="80340" y="373532"/>
                  </a:lnTo>
                  <a:lnTo>
                    <a:pt x="80683" y="371500"/>
                  </a:lnTo>
                  <a:lnTo>
                    <a:pt x="80314" y="372516"/>
                  </a:lnTo>
                  <a:lnTo>
                    <a:pt x="79743" y="374421"/>
                  </a:lnTo>
                  <a:lnTo>
                    <a:pt x="79552" y="374294"/>
                  </a:lnTo>
                  <a:lnTo>
                    <a:pt x="79095" y="374548"/>
                  </a:lnTo>
                  <a:lnTo>
                    <a:pt x="78714" y="376707"/>
                  </a:lnTo>
                  <a:lnTo>
                    <a:pt x="79768" y="370357"/>
                  </a:lnTo>
                  <a:lnTo>
                    <a:pt x="76796" y="376707"/>
                  </a:lnTo>
                  <a:lnTo>
                    <a:pt x="77533" y="372262"/>
                  </a:lnTo>
                  <a:lnTo>
                    <a:pt x="77698" y="371246"/>
                  </a:lnTo>
                  <a:lnTo>
                    <a:pt x="77063" y="371754"/>
                  </a:lnTo>
                  <a:lnTo>
                    <a:pt x="76352" y="372262"/>
                  </a:lnTo>
                  <a:lnTo>
                    <a:pt x="75907" y="372262"/>
                  </a:lnTo>
                  <a:lnTo>
                    <a:pt x="76111" y="371627"/>
                  </a:lnTo>
                  <a:lnTo>
                    <a:pt x="76161" y="371424"/>
                  </a:lnTo>
                  <a:lnTo>
                    <a:pt x="76136" y="369595"/>
                  </a:lnTo>
                  <a:lnTo>
                    <a:pt x="74282" y="377215"/>
                  </a:lnTo>
                  <a:lnTo>
                    <a:pt x="74269" y="376834"/>
                  </a:lnTo>
                  <a:lnTo>
                    <a:pt x="74231" y="375818"/>
                  </a:lnTo>
                  <a:lnTo>
                    <a:pt x="74193" y="374929"/>
                  </a:lnTo>
                  <a:lnTo>
                    <a:pt x="74587" y="372643"/>
                  </a:lnTo>
                  <a:lnTo>
                    <a:pt x="74752" y="371627"/>
                  </a:lnTo>
                  <a:lnTo>
                    <a:pt x="75018" y="373278"/>
                  </a:lnTo>
                  <a:lnTo>
                    <a:pt x="75145" y="372008"/>
                  </a:lnTo>
                  <a:lnTo>
                    <a:pt x="75247" y="371627"/>
                  </a:lnTo>
                  <a:lnTo>
                    <a:pt x="76860" y="365404"/>
                  </a:lnTo>
                  <a:lnTo>
                    <a:pt x="74129" y="372643"/>
                  </a:lnTo>
                  <a:lnTo>
                    <a:pt x="74447" y="370611"/>
                  </a:lnTo>
                  <a:lnTo>
                    <a:pt x="74676" y="369087"/>
                  </a:lnTo>
                  <a:lnTo>
                    <a:pt x="74790" y="368642"/>
                  </a:lnTo>
                  <a:lnTo>
                    <a:pt x="74968" y="368325"/>
                  </a:lnTo>
                  <a:lnTo>
                    <a:pt x="75234" y="366039"/>
                  </a:lnTo>
                  <a:lnTo>
                    <a:pt x="73469" y="370611"/>
                  </a:lnTo>
                  <a:lnTo>
                    <a:pt x="73152" y="370217"/>
                  </a:lnTo>
                  <a:lnTo>
                    <a:pt x="73266" y="369265"/>
                  </a:lnTo>
                  <a:lnTo>
                    <a:pt x="73317" y="369087"/>
                  </a:lnTo>
                  <a:lnTo>
                    <a:pt x="72034" y="372262"/>
                  </a:lnTo>
                  <a:lnTo>
                    <a:pt x="70497" y="373799"/>
                  </a:lnTo>
                  <a:lnTo>
                    <a:pt x="70383" y="374307"/>
                  </a:lnTo>
                  <a:lnTo>
                    <a:pt x="69748" y="374929"/>
                  </a:lnTo>
                  <a:lnTo>
                    <a:pt x="69862" y="374129"/>
                  </a:lnTo>
                  <a:lnTo>
                    <a:pt x="69977" y="372135"/>
                  </a:lnTo>
                  <a:lnTo>
                    <a:pt x="70167" y="371373"/>
                  </a:lnTo>
                  <a:lnTo>
                    <a:pt x="70688" y="369341"/>
                  </a:lnTo>
                  <a:lnTo>
                    <a:pt x="71170" y="369341"/>
                  </a:lnTo>
                  <a:lnTo>
                    <a:pt x="71196" y="369214"/>
                  </a:lnTo>
                  <a:lnTo>
                    <a:pt x="71920" y="365658"/>
                  </a:lnTo>
                  <a:lnTo>
                    <a:pt x="70561" y="369214"/>
                  </a:lnTo>
                  <a:lnTo>
                    <a:pt x="70662" y="368058"/>
                  </a:lnTo>
                  <a:lnTo>
                    <a:pt x="70967" y="367055"/>
                  </a:lnTo>
                  <a:lnTo>
                    <a:pt x="70154" y="367309"/>
                  </a:lnTo>
                  <a:lnTo>
                    <a:pt x="69062" y="371373"/>
                  </a:lnTo>
                  <a:lnTo>
                    <a:pt x="68414" y="370865"/>
                  </a:lnTo>
                  <a:lnTo>
                    <a:pt x="68199" y="371881"/>
                  </a:lnTo>
                  <a:lnTo>
                    <a:pt x="66700" y="375818"/>
                  </a:lnTo>
                  <a:lnTo>
                    <a:pt x="66840" y="375310"/>
                  </a:lnTo>
                  <a:lnTo>
                    <a:pt x="66992" y="374802"/>
                  </a:lnTo>
                  <a:lnTo>
                    <a:pt x="67132" y="374294"/>
                  </a:lnTo>
                  <a:lnTo>
                    <a:pt x="67564" y="372770"/>
                  </a:lnTo>
                  <a:lnTo>
                    <a:pt x="67640" y="372516"/>
                  </a:lnTo>
                  <a:lnTo>
                    <a:pt x="68440" y="369722"/>
                  </a:lnTo>
                  <a:lnTo>
                    <a:pt x="67246" y="372516"/>
                  </a:lnTo>
                  <a:lnTo>
                    <a:pt x="68224" y="368579"/>
                  </a:lnTo>
                  <a:lnTo>
                    <a:pt x="66255" y="372135"/>
                  </a:lnTo>
                  <a:lnTo>
                    <a:pt x="65582" y="372770"/>
                  </a:lnTo>
                  <a:lnTo>
                    <a:pt x="65620" y="372643"/>
                  </a:lnTo>
                  <a:lnTo>
                    <a:pt x="66090" y="371360"/>
                  </a:lnTo>
                  <a:lnTo>
                    <a:pt x="65328" y="372643"/>
                  </a:lnTo>
                  <a:lnTo>
                    <a:pt x="64833" y="372389"/>
                  </a:lnTo>
                  <a:lnTo>
                    <a:pt x="65049" y="371627"/>
                  </a:lnTo>
                  <a:lnTo>
                    <a:pt x="65455" y="370230"/>
                  </a:lnTo>
                  <a:lnTo>
                    <a:pt x="65493" y="370103"/>
                  </a:lnTo>
                  <a:lnTo>
                    <a:pt x="67030" y="364769"/>
                  </a:lnTo>
                  <a:lnTo>
                    <a:pt x="64020" y="370103"/>
                  </a:lnTo>
                  <a:lnTo>
                    <a:pt x="64122" y="369595"/>
                  </a:lnTo>
                  <a:lnTo>
                    <a:pt x="64223" y="369087"/>
                  </a:lnTo>
                  <a:lnTo>
                    <a:pt x="64338" y="368579"/>
                  </a:lnTo>
                  <a:lnTo>
                    <a:pt x="64731" y="366674"/>
                  </a:lnTo>
                  <a:lnTo>
                    <a:pt x="65278" y="364007"/>
                  </a:lnTo>
                  <a:lnTo>
                    <a:pt x="63588" y="366674"/>
                  </a:lnTo>
                  <a:lnTo>
                    <a:pt x="63792" y="362356"/>
                  </a:lnTo>
                  <a:lnTo>
                    <a:pt x="62611" y="362483"/>
                  </a:lnTo>
                  <a:lnTo>
                    <a:pt x="61353" y="368579"/>
                  </a:lnTo>
                  <a:lnTo>
                    <a:pt x="62255" y="362610"/>
                  </a:lnTo>
                  <a:lnTo>
                    <a:pt x="61988" y="363626"/>
                  </a:lnTo>
                  <a:lnTo>
                    <a:pt x="62001" y="362407"/>
                  </a:lnTo>
                  <a:lnTo>
                    <a:pt x="61671" y="364858"/>
                  </a:lnTo>
                  <a:lnTo>
                    <a:pt x="60642" y="368833"/>
                  </a:lnTo>
                  <a:lnTo>
                    <a:pt x="60286" y="369087"/>
                  </a:lnTo>
                  <a:lnTo>
                    <a:pt x="60312" y="368579"/>
                  </a:lnTo>
                  <a:lnTo>
                    <a:pt x="60312" y="368439"/>
                  </a:lnTo>
                  <a:lnTo>
                    <a:pt x="60566" y="367360"/>
                  </a:lnTo>
                  <a:lnTo>
                    <a:pt x="61595" y="365061"/>
                  </a:lnTo>
                  <a:lnTo>
                    <a:pt x="60553" y="365518"/>
                  </a:lnTo>
                  <a:lnTo>
                    <a:pt x="60375" y="367563"/>
                  </a:lnTo>
                  <a:lnTo>
                    <a:pt x="60401" y="367055"/>
                  </a:lnTo>
                  <a:lnTo>
                    <a:pt x="22720" y="367055"/>
                  </a:lnTo>
                  <a:lnTo>
                    <a:pt x="22720" y="370484"/>
                  </a:lnTo>
                  <a:lnTo>
                    <a:pt x="22631" y="370738"/>
                  </a:lnTo>
                  <a:lnTo>
                    <a:pt x="22517" y="372516"/>
                  </a:lnTo>
                  <a:lnTo>
                    <a:pt x="22479" y="372389"/>
                  </a:lnTo>
                  <a:lnTo>
                    <a:pt x="22440" y="372262"/>
                  </a:lnTo>
                  <a:lnTo>
                    <a:pt x="22161" y="372262"/>
                  </a:lnTo>
                  <a:lnTo>
                    <a:pt x="22390" y="371246"/>
                  </a:lnTo>
                  <a:lnTo>
                    <a:pt x="22644" y="370357"/>
                  </a:lnTo>
                  <a:lnTo>
                    <a:pt x="22682" y="370230"/>
                  </a:lnTo>
                  <a:lnTo>
                    <a:pt x="22720" y="370484"/>
                  </a:lnTo>
                  <a:lnTo>
                    <a:pt x="22720" y="367055"/>
                  </a:lnTo>
                  <a:lnTo>
                    <a:pt x="15201" y="367055"/>
                  </a:lnTo>
                  <a:lnTo>
                    <a:pt x="15062" y="367055"/>
                  </a:lnTo>
                  <a:lnTo>
                    <a:pt x="14757" y="368147"/>
                  </a:lnTo>
                  <a:lnTo>
                    <a:pt x="14566" y="368706"/>
                  </a:lnTo>
                  <a:lnTo>
                    <a:pt x="15062" y="367690"/>
                  </a:lnTo>
                  <a:lnTo>
                    <a:pt x="14554" y="370217"/>
                  </a:lnTo>
                  <a:lnTo>
                    <a:pt x="14668" y="369976"/>
                  </a:lnTo>
                  <a:lnTo>
                    <a:pt x="14757" y="369595"/>
                  </a:lnTo>
                  <a:lnTo>
                    <a:pt x="14770" y="369735"/>
                  </a:lnTo>
                  <a:lnTo>
                    <a:pt x="14833" y="369595"/>
                  </a:lnTo>
                  <a:lnTo>
                    <a:pt x="15697" y="367690"/>
                  </a:lnTo>
                  <a:lnTo>
                    <a:pt x="15748" y="367563"/>
                  </a:lnTo>
                  <a:lnTo>
                    <a:pt x="15722" y="369087"/>
                  </a:lnTo>
                  <a:lnTo>
                    <a:pt x="14986" y="372135"/>
                  </a:lnTo>
                  <a:lnTo>
                    <a:pt x="14770" y="369735"/>
                  </a:lnTo>
                  <a:lnTo>
                    <a:pt x="14643" y="370611"/>
                  </a:lnTo>
                  <a:lnTo>
                    <a:pt x="14389" y="372897"/>
                  </a:lnTo>
                  <a:lnTo>
                    <a:pt x="14224" y="371373"/>
                  </a:lnTo>
                  <a:lnTo>
                    <a:pt x="13195" y="376961"/>
                  </a:lnTo>
                  <a:lnTo>
                    <a:pt x="13995" y="371055"/>
                  </a:lnTo>
                  <a:lnTo>
                    <a:pt x="13004" y="376072"/>
                  </a:lnTo>
                  <a:lnTo>
                    <a:pt x="12903" y="376961"/>
                  </a:lnTo>
                  <a:lnTo>
                    <a:pt x="13271" y="377977"/>
                  </a:lnTo>
                  <a:lnTo>
                    <a:pt x="13576" y="376961"/>
                  </a:lnTo>
                  <a:lnTo>
                    <a:pt x="14058" y="375310"/>
                  </a:lnTo>
                  <a:lnTo>
                    <a:pt x="14465" y="376453"/>
                  </a:lnTo>
                  <a:lnTo>
                    <a:pt x="14782" y="375310"/>
                  </a:lnTo>
                  <a:lnTo>
                    <a:pt x="15468" y="372897"/>
                  </a:lnTo>
                  <a:lnTo>
                    <a:pt x="15684" y="372135"/>
                  </a:lnTo>
                  <a:lnTo>
                    <a:pt x="15786" y="371754"/>
                  </a:lnTo>
                  <a:lnTo>
                    <a:pt x="17627" y="368579"/>
                  </a:lnTo>
                  <a:lnTo>
                    <a:pt x="14287" y="380644"/>
                  </a:lnTo>
                  <a:lnTo>
                    <a:pt x="16167" y="376199"/>
                  </a:lnTo>
                  <a:lnTo>
                    <a:pt x="16979" y="373773"/>
                  </a:lnTo>
                  <a:lnTo>
                    <a:pt x="18148" y="369595"/>
                  </a:lnTo>
                  <a:lnTo>
                    <a:pt x="18008" y="372135"/>
                  </a:lnTo>
                  <a:lnTo>
                    <a:pt x="16852" y="375945"/>
                  </a:lnTo>
                  <a:lnTo>
                    <a:pt x="17399" y="376453"/>
                  </a:lnTo>
                  <a:lnTo>
                    <a:pt x="17716" y="374929"/>
                  </a:lnTo>
                  <a:lnTo>
                    <a:pt x="17830" y="374294"/>
                  </a:lnTo>
                  <a:lnTo>
                    <a:pt x="18681" y="370357"/>
                  </a:lnTo>
                  <a:lnTo>
                    <a:pt x="18669" y="372846"/>
                  </a:lnTo>
                  <a:lnTo>
                    <a:pt x="19024" y="372770"/>
                  </a:lnTo>
                  <a:lnTo>
                    <a:pt x="18199" y="376326"/>
                  </a:lnTo>
                  <a:lnTo>
                    <a:pt x="19011" y="375945"/>
                  </a:lnTo>
                  <a:lnTo>
                    <a:pt x="20434" y="373659"/>
                  </a:lnTo>
                  <a:lnTo>
                    <a:pt x="21348" y="373278"/>
                  </a:lnTo>
                  <a:lnTo>
                    <a:pt x="21031" y="374294"/>
                  </a:lnTo>
                  <a:lnTo>
                    <a:pt x="20637" y="375285"/>
                  </a:lnTo>
                  <a:lnTo>
                    <a:pt x="20523" y="376326"/>
                  </a:lnTo>
                  <a:lnTo>
                    <a:pt x="21932" y="374929"/>
                  </a:lnTo>
                  <a:lnTo>
                    <a:pt x="22466" y="377342"/>
                  </a:lnTo>
                  <a:lnTo>
                    <a:pt x="22834" y="379628"/>
                  </a:lnTo>
                  <a:lnTo>
                    <a:pt x="23977" y="376707"/>
                  </a:lnTo>
                  <a:lnTo>
                    <a:pt x="24041" y="376834"/>
                  </a:lnTo>
                  <a:lnTo>
                    <a:pt x="24091" y="376707"/>
                  </a:lnTo>
                  <a:lnTo>
                    <a:pt x="24523" y="375691"/>
                  </a:lnTo>
                  <a:lnTo>
                    <a:pt x="24790" y="375564"/>
                  </a:lnTo>
                  <a:lnTo>
                    <a:pt x="24409" y="377215"/>
                  </a:lnTo>
                  <a:lnTo>
                    <a:pt x="24295" y="377596"/>
                  </a:lnTo>
                  <a:lnTo>
                    <a:pt x="23990" y="378358"/>
                  </a:lnTo>
                  <a:lnTo>
                    <a:pt x="25273" y="375945"/>
                  </a:lnTo>
                  <a:lnTo>
                    <a:pt x="25565" y="375564"/>
                  </a:lnTo>
                  <a:lnTo>
                    <a:pt x="26047" y="374929"/>
                  </a:lnTo>
                  <a:lnTo>
                    <a:pt x="27216" y="373405"/>
                  </a:lnTo>
                  <a:lnTo>
                    <a:pt x="27063" y="376275"/>
                  </a:lnTo>
                  <a:lnTo>
                    <a:pt x="26936" y="376961"/>
                  </a:lnTo>
                  <a:lnTo>
                    <a:pt x="26835" y="377215"/>
                  </a:lnTo>
                  <a:lnTo>
                    <a:pt x="26746" y="378104"/>
                  </a:lnTo>
                  <a:lnTo>
                    <a:pt x="26873" y="378993"/>
                  </a:lnTo>
                  <a:lnTo>
                    <a:pt x="28397" y="373405"/>
                  </a:lnTo>
                  <a:lnTo>
                    <a:pt x="28435" y="373278"/>
                  </a:lnTo>
                  <a:lnTo>
                    <a:pt x="28562" y="372770"/>
                  </a:lnTo>
                  <a:lnTo>
                    <a:pt x="28638" y="372516"/>
                  </a:lnTo>
                  <a:lnTo>
                    <a:pt x="28879" y="371627"/>
                  </a:lnTo>
                  <a:lnTo>
                    <a:pt x="28689" y="373773"/>
                  </a:lnTo>
                  <a:lnTo>
                    <a:pt x="28575" y="374675"/>
                  </a:lnTo>
                  <a:lnTo>
                    <a:pt x="28460" y="375183"/>
                  </a:lnTo>
                  <a:lnTo>
                    <a:pt x="29184" y="376707"/>
                  </a:lnTo>
                  <a:lnTo>
                    <a:pt x="31153" y="374294"/>
                  </a:lnTo>
                  <a:lnTo>
                    <a:pt x="30822" y="378993"/>
                  </a:lnTo>
                  <a:lnTo>
                    <a:pt x="32131" y="374802"/>
                  </a:lnTo>
                  <a:lnTo>
                    <a:pt x="31432" y="381279"/>
                  </a:lnTo>
                  <a:lnTo>
                    <a:pt x="33083" y="375310"/>
                  </a:lnTo>
                  <a:lnTo>
                    <a:pt x="33020" y="376834"/>
                  </a:lnTo>
                  <a:lnTo>
                    <a:pt x="32893" y="378485"/>
                  </a:lnTo>
                  <a:lnTo>
                    <a:pt x="32664" y="378993"/>
                  </a:lnTo>
                  <a:lnTo>
                    <a:pt x="32550" y="379755"/>
                  </a:lnTo>
                  <a:lnTo>
                    <a:pt x="32804" y="381279"/>
                  </a:lnTo>
                  <a:lnTo>
                    <a:pt x="32918" y="381787"/>
                  </a:lnTo>
                  <a:lnTo>
                    <a:pt x="33032" y="382041"/>
                  </a:lnTo>
                  <a:lnTo>
                    <a:pt x="34213" y="377977"/>
                  </a:lnTo>
                  <a:lnTo>
                    <a:pt x="34683" y="377469"/>
                  </a:lnTo>
                  <a:lnTo>
                    <a:pt x="33858" y="380644"/>
                  </a:lnTo>
                  <a:lnTo>
                    <a:pt x="35140" y="377469"/>
                  </a:lnTo>
                  <a:lnTo>
                    <a:pt x="34366" y="381279"/>
                  </a:lnTo>
                  <a:lnTo>
                    <a:pt x="34772" y="380644"/>
                  </a:lnTo>
                  <a:lnTo>
                    <a:pt x="34886" y="379628"/>
                  </a:lnTo>
                  <a:lnTo>
                    <a:pt x="35001" y="378929"/>
                  </a:lnTo>
                  <a:lnTo>
                    <a:pt x="35204" y="378231"/>
                  </a:lnTo>
                  <a:lnTo>
                    <a:pt x="35648" y="377469"/>
                  </a:lnTo>
                  <a:lnTo>
                    <a:pt x="36055" y="376834"/>
                  </a:lnTo>
                  <a:lnTo>
                    <a:pt x="35763" y="380390"/>
                  </a:lnTo>
                  <a:lnTo>
                    <a:pt x="35636" y="381025"/>
                  </a:lnTo>
                  <a:lnTo>
                    <a:pt x="35331" y="382168"/>
                  </a:lnTo>
                  <a:lnTo>
                    <a:pt x="37071" y="379882"/>
                  </a:lnTo>
                  <a:lnTo>
                    <a:pt x="36893" y="380492"/>
                  </a:lnTo>
                  <a:lnTo>
                    <a:pt x="37172" y="379882"/>
                  </a:lnTo>
                  <a:lnTo>
                    <a:pt x="37465" y="379247"/>
                  </a:lnTo>
                  <a:lnTo>
                    <a:pt x="35293" y="385597"/>
                  </a:lnTo>
                  <a:lnTo>
                    <a:pt x="36576" y="382803"/>
                  </a:lnTo>
                  <a:lnTo>
                    <a:pt x="36703" y="382041"/>
                  </a:lnTo>
                  <a:lnTo>
                    <a:pt x="37058" y="381025"/>
                  </a:lnTo>
                  <a:lnTo>
                    <a:pt x="37287" y="380263"/>
                  </a:lnTo>
                  <a:lnTo>
                    <a:pt x="37045" y="382295"/>
                  </a:lnTo>
                  <a:lnTo>
                    <a:pt x="37617" y="382422"/>
                  </a:lnTo>
                  <a:lnTo>
                    <a:pt x="38252" y="381787"/>
                  </a:lnTo>
                  <a:lnTo>
                    <a:pt x="37782" y="383311"/>
                  </a:lnTo>
                  <a:lnTo>
                    <a:pt x="37719" y="384073"/>
                  </a:lnTo>
                  <a:lnTo>
                    <a:pt x="38214" y="384581"/>
                  </a:lnTo>
                  <a:lnTo>
                    <a:pt x="39497" y="383311"/>
                  </a:lnTo>
                  <a:lnTo>
                    <a:pt x="40347" y="383565"/>
                  </a:lnTo>
                  <a:lnTo>
                    <a:pt x="40335" y="383311"/>
                  </a:lnTo>
                  <a:lnTo>
                    <a:pt x="40449" y="381914"/>
                  </a:lnTo>
                  <a:lnTo>
                    <a:pt x="40487" y="381787"/>
                  </a:lnTo>
                  <a:lnTo>
                    <a:pt x="40932" y="380263"/>
                  </a:lnTo>
                  <a:lnTo>
                    <a:pt x="41224" y="379247"/>
                  </a:lnTo>
                  <a:lnTo>
                    <a:pt x="41376" y="378739"/>
                  </a:lnTo>
                  <a:lnTo>
                    <a:pt x="41719" y="378485"/>
                  </a:lnTo>
                  <a:lnTo>
                    <a:pt x="41541" y="379222"/>
                  </a:lnTo>
                  <a:lnTo>
                    <a:pt x="41846" y="378485"/>
                  </a:lnTo>
                  <a:lnTo>
                    <a:pt x="42011" y="378104"/>
                  </a:lnTo>
                  <a:lnTo>
                    <a:pt x="42062" y="378231"/>
                  </a:lnTo>
                  <a:lnTo>
                    <a:pt x="42151" y="378866"/>
                  </a:lnTo>
                  <a:lnTo>
                    <a:pt x="41224" y="381914"/>
                  </a:lnTo>
                  <a:lnTo>
                    <a:pt x="40754" y="382930"/>
                  </a:lnTo>
                  <a:lnTo>
                    <a:pt x="41452" y="381914"/>
                  </a:lnTo>
                  <a:lnTo>
                    <a:pt x="40614" y="384581"/>
                  </a:lnTo>
                  <a:lnTo>
                    <a:pt x="41325" y="382549"/>
                  </a:lnTo>
                  <a:lnTo>
                    <a:pt x="40424" y="388137"/>
                  </a:lnTo>
                  <a:lnTo>
                    <a:pt x="41605" y="384581"/>
                  </a:lnTo>
                  <a:lnTo>
                    <a:pt x="41363" y="385597"/>
                  </a:lnTo>
                  <a:lnTo>
                    <a:pt x="42214" y="385851"/>
                  </a:lnTo>
                  <a:lnTo>
                    <a:pt x="42913" y="384835"/>
                  </a:lnTo>
                  <a:lnTo>
                    <a:pt x="43649" y="384835"/>
                  </a:lnTo>
                  <a:lnTo>
                    <a:pt x="43726" y="384581"/>
                  </a:lnTo>
                  <a:lnTo>
                    <a:pt x="44284" y="382549"/>
                  </a:lnTo>
                  <a:lnTo>
                    <a:pt x="44424" y="382041"/>
                  </a:lnTo>
                  <a:lnTo>
                    <a:pt x="44538" y="382676"/>
                  </a:lnTo>
                  <a:lnTo>
                    <a:pt x="44780" y="382041"/>
                  </a:lnTo>
                  <a:lnTo>
                    <a:pt x="44831" y="381914"/>
                  </a:lnTo>
                  <a:lnTo>
                    <a:pt x="45364" y="380517"/>
                  </a:lnTo>
                  <a:lnTo>
                    <a:pt x="45491" y="381025"/>
                  </a:lnTo>
                  <a:lnTo>
                    <a:pt x="45605" y="383946"/>
                  </a:lnTo>
                  <a:lnTo>
                    <a:pt x="46304" y="383819"/>
                  </a:lnTo>
                  <a:lnTo>
                    <a:pt x="47040" y="382676"/>
                  </a:lnTo>
                  <a:lnTo>
                    <a:pt x="47066" y="382422"/>
                  </a:lnTo>
                  <a:lnTo>
                    <a:pt x="47180" y="381279"/>
                  </a:lnTo>
                  <a:lnTo>
                    <a:pt x="47472" y="380517"/>
                  </a:lnTo>
                  <a:lnTo>
                    <a:pt x="47726" y="379882"/>
                  </a:lnTo>
                  <a:lnTo>
                    <a:pt x="47231" y="381787"/>
                  </a:lnTo>
                  <a:lnTo>
                    <a:pt x="47117" y="382422"/>
                  </a:lnTo>
                  <a:lnTo>
                    <a:pt x="47752" y="382422"/>
                  </a:lnTo>
                  <a:lnTo>
                    <a:pt x="46926" y="384200"/>
                  </a:lnTo>
                  <a:lnTo>
                    <a:pt x="47790" y="383946"/>
                  </a:lnTo>
                  <a:lnTo>
                    <a:pt x="48018" y="383946"/>
                  </a:lnTo>
                  <a:lnTo>
                    <a:pt x="49441" y="382168"/>
                  </a:lnTo>
                  <a:lnTo>
                    <a:pt x="49555" y="381914"/>
                  </a:lnTo>
                  <a:lnTo>
                    <a:pt x="49682" y="381152"/>
                  </a:lnTo>
                  <a:lnTo>
                    <a:pt x="49771" y="380263"/>
                  </a:lnTo>
                  <a:lnTo>
                    <a:pt x="49923" y="379882"/>
                  </a:lnTo>
                  <a:lnTo>
                    <a:pt x="50025" y="379628"/>
                  </a:lnTo>
                  <a:lnTo>
                    <a:pt x="50304" y="379247"/>
                  </a:lnTo>
                  <a:lnTo>
                    <a:pt x="50088" y="380898"/>
                  </a:lnTo>
                  <a:lnTo>
                    <a:pt x="49758" y="382041"/>
                  </a:lnTo>
                  <a:lnTo>
                    <a:pt x="49644" y="382295"/>
                  </a:lnTo>
                  <a:lnTo>
                    <a:pt x="51447" y="379247"/>
                  </a:lnTo>
                  <a:lnTo>
                    <a:pt x="51752" y="378739"/>
                  </a:lnTo>
                  <a:lnTo>
                    <a:pt x="50063" y="390423"/>
                  </a:lnTo>
                  <a:lnTo>
                    <a:pt x="52273" y="385533"/>
                  </a:lnTo>
                  <a:lnTo>
                    <a:pt x="52400" y="385343"/>
                  </a:lnTo>
                  <a:lnTo>
                    <a:pt x="53886" y="383057"/>
                  </a:lnTo>
                  <a:lnTo>
                    <a:pt x="54025" y="383311"/>
                  </a:lnTo>
                  <a:lnTo>
                    <a:pt x="54051" y="383692"/>
                  </a:lnTo>
                  <a:lnTo>
                    <a:pt x="53111" y="384835"/>
                  </a:lnTo>
                  <a:lnTo>
                    <a:pt x="52984" y="386613"/>
                  </a:lnTo>
                  <a:lnTo>
                    <a:pt x="54825" y="383057"/>
                  </a:lnTo>
                  <a:lnTo>
                    <a:pt x="55092" y="382549"/>
                  </a:lnTo>
                  <a:lnTo>
                    <a:pt x="54305" y="387629"/>
                  </a:lnTo>
                  <a:lnTo>
                    <a:pt x="55867" y="384962"/>
                  </a:lnTo>
                  <a:lnTo>
                    <a:pt x="54394" y="392709"/>
                  </a:lnTo>
                  <a:lnTo>
                    <a:pt x="58140" y="384962"/>
                  </a:lnTo>
                  <a:lnTo>
                    <a:pt x="57632" y="390042"/>
                  </a:lnTo>
                  <a:lnTo>
                    <a:pt x="58013" y="388518"/>
                  </a:lnTo>
                  <a:lnTo>
                    <a:pt x="58762" y="386486"/>
                  </a:lnTo>
                  <a:lnTo>
                    <a:pt x="58458" y="387743"/>
                  </a:lnTo>
                  <a:lnTo>
                    <a:pt x="58699" y="387121"/>
                  </a:lnTo>
                  <a:lnTo>
                    <a:pt x="59613" y="386486"/>
                  </a:lnTo>
                  <a:lnTo>
                    <a:pt x="61074" y="385470"/>
                  </a:lnTo>
                  <a:lnTo>
                    <a:pt x="61620" y="390423"/>
                  </a:lnTo>
                  <a:lnTo>
                    <a:pt x="61747" y="390931"/>
                  </a:lnTo>
                  <a:lnTo>
                    <a:pt x="63055" y="392963"/>
                  </a:lnTo>
                  <a:lnTo>
                    <a:pt x="63588" y="393598"/>
                  </a:lnTo>
                  <a:lnTo>
                    <a:pt x="65532" y="385470"/>
                  </a:lnTo>
                  <a:lnTo>
                    <a:pt x="65659" y="384962"/>
                  </a:lnTo>
                  <a:lnTo>
                    <a:pt x="65951" y="383692"/>
                  </a:lnTo>
                  <a:lnTo>
                    <a:pt x="65646" y="388010"/>
                  </a:lnTo>
                  <a:lnTo>
                    <a:pt x="65532" y="388556"/>
                  </a:lnTo>
                  <a:lnTo>
                    <a:pt x="64490" y="391566"/>
                  </a:lnTo>
                  <a:lnTo>
                    <a:pt x="66929" y="387883"/>
                  </a:lnTo>
                  <a:lnTo>
                    <a:pt x="67208" y="392455"/>
                  </a:lnTo>
                  <a:lnTo>
                    <a:pt x="69456" y="389407"/>
                  </a:lnTo>
                  <a:lnTo>
                    <a:pt x="69126" y="390296"/>
                  </a:lnTo>
                  <a:lnTo>
                    <a:pt x="68884" y="391058"/>
                  </a:lnTo>
                  <a:lnTo>
                    <a:pt x="68757" y="391058"/>
                  </a:lnTo>
                  <a:lnTo>
                    <a:pt x="68376" y="393598"/>
                  </a:lnTo>
                  <a:lnTo>
                    <a:pt x="69761" y="391439"/>
                  </a:lnTo>
                  <a:lnTo>
                    <a:pt x="70307" y="389534"/>
                  </a:lnTo>
                  <a:lnTo>
                    <a:pt x="70396" y="389915"/>
                  </a:lnTo>
                  <a:lnTo>
                    <a:pt x="69913" y="391185"/>
                  </a:lnTo>
                  <a:lnTo>
                    <a:pt x="69824" y="391566"/>
                  </a:lnTo>
                  <a:lnTo>
                    <a:pt x="69710" y="392328"/>
                  </a:lnTo>
                  <a:lnTo>
                    <a:pt x="69596" y="393852"/>
                  </a:lnTo>
                  <a:lnTo>
                    <a:pt x="71221" y="389534"/>
                  </a:lnTo>
                  <a:lnTo>
                    <a:pt x="70751" y="391934"/>
                  </a:lnTo>
                  <a:lnTo>
                    <a:pt x="70853" y="391693"/>
                  </a:lnTo>
                  <a:lnTo>
                    <a:pt x="71132" y="393344"/>
                  </a:lnTo>
                  <a:lnTo>
                    <a:pt x="71475" y="391693"/>
                  </a:lnTo>
                  <a:lnTo>
                    <a:pt x="71716" y="390550"/>
                  </a:lnTo>
                  <a:lnTo>
                    <a:pt x="71843" y="391947"/>
                  </a:lnTo>
                  <a:lnTo>
                    <a:pt x="72517" y="390550"/>
                  </a:lnTo>
                  <a:lnTo>
                    <a:pt x="72999" y="389534"/>
                  </a:lnTo>
                  <a:lnTo>
                    <a:pt x="72936" y="391210"/>
                  </a:lnTo>
                  <a:lnTo>
                    <a:pt x="73596" y="389534"/>
                  </a:lnTo>
                  <a:lnTo>
                    <a:pt x="73634" y="389407"/>
                  </a:lnTo>
                  <a:lnTo>
                    <a:pt x="74066" y="388264"/>
                  </a:lnTo>
                  <a:lnTo>
                    <a:pt x="73380" y="392963"/>
                  </a:lnTo>
                  <a:lnTo>
                    <a:pt x="74663" y="388645"/>
                  </a:lnTo>
                  <a:lnTo>
                    <a:pt x="73380" y="393217"/>
                  </a:lnTo>
                  <a:lnTo>
                    <a:pt x="74536" y="392582"/>
                  </a:lnTo>
                  <a:lnTo>
                    <a:pt x="75438" y="390423"/>
                  </a:lnTo>
                  <a:lnTo>
                    <a:pt x="74955" y="391820"/>
                  </a:lnTo>
                  <a:lnTo>
                    <a:pt x="75298" y="391934"/>
                  </a:lnTo>
                  <a:lnTo>
                    <a:pt x="74663" y="393852"/>
                  </a:lnTo>
                  <a:lnTo>
                    <a:pt x="75044" y="393852"/>
                  </a:lnTo>
                  <a:lnTo>
                    <a:pt x="75501" y="393217"/>
                  </a:lnTo>
                  <a:lnTo>
                    <a:pt x="75628" y="392963"/>
                  </a:lnTo>
                  <a:lnTo>
                    <a:pt x="76187" y="390804"/>
                  </a:lnTo>
                  <a:lnTo>
                    <a:pt x="75336" y="396392"/>
                  </a:lnTo>
                  <a:lnTo>
                    <a:pt x="77292" y="390804"/>
                  </a:lnTo>
                  <a:lnTo>
                    <a:pt x="77431" y="390423"/>
                  </a:lnTo>
                  <a:lnTo>
                    <a:pt x="78054" y="388645"/>
                  </a:lnTo>
                  <a:lnTo>
                    <a:pt x="78181" y="388264"/>
                  </a:lnTo>
                  <a:lnTo>
                    <a:pt x="78320" y="387883"/>
                  </a:lnTo>
                  <a:lnTo>
                    <a:pt x="78714" y="386740"/>
                  </a:lnTo>
                  <a:lnTo>
                    <a:pt x="77165" y="393852"/>
                  </a:lnTo>
                  <a:lnTo>
                    <a:pt x="79032" y="391566"/>
                  </a:lnTo>
                  <a:lnTo>
                    <a:pt x="80200" y="390423"/>
                  </a:lnTo>
                  <a:lnTo>
                    <a:pt x="79133" y="394360"/>
                  </a:lnTo>
                  <a:lnTo>
                    <a:pt x="80327" y="393077"/>
                  </a:lnTo>
                  <a:lnTo>
                    <a:pt x="80391" y="390245"/>
                  </a:lnTo>
                  <a:lnTo>
                    <a:pt x="80403" y="389661"/>
                  </a:lnTo>
                  <a:lnTo>
                    <a:pt x="80391" y="390245"/>
                  </a:lnTo>
                  <a:lnTo>
                    <a:pt x="81229" y="389661"/>
                  </a:lnTo>
                  <a:lnTo>
                    <a:pt x="81584" y="389407"/>
                  </a:lnTo>
                  <a:lnTo>
                    <a:pt x="80772" y="392328"/>
                  </a:lnTo>
                  <a:lnTo>
                    <a:pt x="81991" y="389407"/>
                  </a:lnTo>
                  <a:lnTo>
                    <a:pt x="82156" y="389026"/>
                  </a:lnTo>
                  <a:lnTo>
                    <a:pt x="82638" y="390169"/>
                  </a:lnTo>
                  <a:lnTo>
                    <a:pt x="82740" y="391185"/>
                  </a:lnTo>
                  <a:lnTo>
                    <a:pt x="82067" y="392328"/>
                  </a:lnTo>
                  <a:lnTo>
                    <a:pt x="81775" y="393090"/>
                  </a:lnTo>
                  <a:lnTo>
                    <a:pt x="83197" y="391439"/>
                  </a:lnTo>
                  <a:lnTo>
                    <a:pt x="83413" y="393979"/>
                  </a:lnTo>
                  <a:lnTo>
                    <a:pt x="84836" y="391795"/>
                  </a:lnTo>
                  <a:lnTo>
                    <a:pt x="84950" y="391439"/>
                  </a:lnTo>
                  <a:lnTo>
                    <a:pt x="85394" y="389026"/>
                  </a:lnTo>
                  <a:lnTo>
                    <a:pt x="86741" y="386740"/>
                  </a:lnTo>
                  <a:lnTo>
                    <a:pt x="87122" y="386105"/>
                  </a:lnTo>
                  <a:lnTo>
                    <a:pt x="87249" y="385787"/>
                  </a:lnTo>
                  <a:lnTo>
                    <a:pt x="85750" y="390296"/>
                  </a:lnTo>
                  <a:lnTo>
                    <a:pt x="88036" y="386105"/>
                  </a:lnTo>
                  <a:lnTo>
                    <a:pt x="85534" y="393471"/>
                  </a:lnTo>
                  <a:lnTo>
                    <a:pt x="86093" y="392328"/>
                  </a:lnTo>
                  <a:lnTo>
                    <a:pt x="86512" y="390804"/>
                  </a:lnTo>
                  <a:lnTo>
                    <a:pt x="86537" y="391312"/>
                  </a:lnTo>
                  <a:lnTo>
                    <a:pt x="86410" y="391934"/>
                  </a:lnTo>
                  <a:lnTo>
                    <a:pt x="85788" y="393598"/>
                  </a:lnTo>
                  <a:lnTo>
                    <a:pt x="86664" y="392582"/>
                  </a:lnTo>
                  <a:lnTo>
                    <a:pt x="87007" y="390804"/>
                  </a:lnTo>
                  <a:lnTo>
                    <a:pt x="87071" y="390423"/>
                  </a:lnTo>
                  <a:lnTo>
                    <a:pt x="87579" y="390550"/>
                  </a:lnTo>
                  <a:lnTo>
                    <a:pt x="87325" y="391439"/>
                  </a:lnTo>
                  <a:lnTo>
                    <a:pt x="87210" y="391718"/>
                  </a:lnTo>
                  <a:lnTo>
                    <a:pt x="87083" y="391947"/>
                  </a:lnTo>
                  <a:lnTo>
                    <a:pt x="86715" y="393090"/>
                  </a:lnTo>
                  <a:lnTo>
                    <a:pt x="87833" y="390423"/>
                  </a:lnTo>
                  <a:lnTo>
                    <a:pt x="88328" y="389280"/>
                  </a:lnTo>
                  <a:lnTo>
                    <a:pt x="88404" y="390677"/>
                  </a:lnTo>
                  <a:lnTo>
                    <a:pt x="88290" y="391058"/>
                  </a:lnTo>
                  <a:lnTo>
                    <a:pt x="88188" y="391566"/>
                  </a:lnTo>
                  <a:lnTo>
                    <a:pt x="88861" y="391566"/>
                  </a:lnTo>
                  <a:lnTo>
                    <a:pt x="89763" y="389280"/>
                  </a:lnTo>
                  <a:lnTo>
                    <a:pt x="90754" y="386740"/>
                  </a:lnTo>
                  <a:lnTo>
                    <a:pt x="90843" y="387375"/>
                  </a:lnTo>
                  <a:lnTo>
                    <a:pt x="90957" y="389140"/>
                  </a:lnTo>
                  <a:lnTo>
                    <a:pt x="89598" y="393217"/>
                  </a:lnTo>
                  <a:lnTo>
                    <a:pt x="90932" y="390423"/>
                  </a:lnTo>
                  <a:lnTo>
                    <a:pt x="89928" y="394106"/>
                  </a:lnTo>
                  <a:lnTo>
                    <a:pt x="90589" y="393217"/>
                  </a:lnTo>
                  <a:lnTo>
                    <a:pt x="90703" y="392963"/>
                  </a:lnTo>
                  <a:lnTo>
                    <a:pt x="91008" y="391312"/>
                  </a:lnTo>
                  <a:lnTo>
                    <a:pt x="91376" y="391439"/>
                  </a:lnTo>
                  <a:lnTo>
                    <a:pt x="91427" y="391312"/>
                  </a:lnTo>
                  <a:lnTo>
                    <a:pt x="91808" y="390423"/>
                  </a:lnTo>
                  <a:lnTo>
                    <a:pt x="92494" y="388772"/>
                  </a:lnTo>
                  <a:lnTo>
                    <a:pt x="92430" y="390245"/>
                  </a:lnTo>
                  <a:lnTo>
                    <a:pt x="91757" y="391566"/>
                  </a:lnTo>
                  <a:lnTo>
                    <a:pt x="92671" y="391058"/>
                  </a:lnTo>
                  <a:lnTo>
                    <a:pt x="92798" y="389280"/>
                  </a:lnTo>
                  <a:lnTo>
                    <a:pt x="93065" y="388772"/>
                  </a:lnTo>
                  <a:lnTo>
                    <a:pt x="93535" y="387883"/>
                  </a:lnTo>
                  <a:lnTo>
                    <a:pt x="93649" y="387375"/>
                  </a:lnTo>
                  <a:lnTo>
                    <a:pt x="93713" y="386740"/>
                  </a:lnTo>
                  <a:lnTo>
                    <a:pt x="93789" y="386105"/>
                  </a:lnTo>
                  <a:lnTo>
                    <a:pt x="93954" y="384708"/>
                  </a:lnTo>
                  <a:lnTo>
                    <a:pt x="94005" y="384962"/>
                  </a:lnTo>
                  <a:lnTo>
                    <a:pt x="94107" y="386105"/>
                  </a:lnTo>
                  <a:lnTo>
                    <a:pt x="93967" y="386359"/>
                  </a:lnTo>
                  <a:lnTo>
                    <a:pt x="94551" y="386105"/>
                  </a:lnTo>
                  <a:lnTo>
                    <a:pt x="94132" y="388315"/>
                  </a:lnTo>
                  <a:lnTo>
                    <a:pt x="95148" y="386105"/>
                  </a:lnTo>
                  <a:lnTo>
                    <a:pt x="95199" y="385978"/>
                  </a:lnTo>
                  <a:lnTo>
                    <a:pt x="95110" y="387375"/>
                  </a:lnTo>
                  <a:lnTo>
                    <a:pt x="93827" y="391947"/>
                  </a:lnTo>
                  <a:lnTo>
                    <a:pt x="94894" y="388899"/>
                  </a:lnTo>
                  <a:lnTo>
                    <a:pt x="94983" y="391312"/>
                  </a:lnTo>
                  <a:lnTo>
                    <a:pt x="95783" y="389140"/>
                  </a:lnTo>
                  <a:lnTo>
                    <a:pt x="95745" y="389280"/>
                  </a:lnTo>
                  <a:lnTo>
                    <a:pt x="95211" y="391185"/>
                  </a:lnTo>
                  <a:lnTo>
                    <a:pt x="96075" y="388772"/>
                  </a:lnTo>
                  <a:lnTo>
                    <a:pt x="95999" y="389788"/>
                  </a:lnTo>
                  <a:lnTo>
                    <a:pt x="95872" y="390296"/>
                  </a:lnTo>
                  <a:lnTo>
                    <a:pt x="95643" y="391058"/>
                  </a:lnTo>
                  <a:lnTo>
                    <a:pt x="95529" y="391629"/>
                  </a:lnTo>
                  <a:lnTo>
                    <a:pt x="95897" y="392201"/>
                  </a:lnTo>
                  <a:lnTo>
                    <a:pt x="96367" y="388772"/>
                  </a:lnTo>
                  <a:lnTo>
                    <a:pt x="96456" y="388137"/>
                  </a:lnTo>
                  <a:lnTo>
                    <a:pt x="96647" y="386740"/>
                  </a:lnTo>
                  <a:lnTo>
                    <a:pt x="96608" y="389140"/>
                  </a:lnTo>
                  <a:lnTo>
                    <a:pt x="96342" y="390042"/>
                  </a:lnTo>
                  <a:lnTo>
                    <a:pt x="96659" y="391185"/>
                  </a:lnTo>
                  <a:lnTo>
                    <a:pt x="97993" y="388645"/>
                  </a:lnTo>
                  <a:lnTo>
                    <a:pt x="98056" y="389026"/>
                  </a:lnTo>
                  <a:lnTo>
                    <a:pt x="98183" y="390245"/>
                  </a:lnTo>
                  <a:lnTo>
                    <a:pt x="97370" y="393814"/>
                  </a:lnTo>
                  <a:lnTo>
                    <a:pt x="97815" y="393598"/>
                  </a:lnTo>
                  <a:lnTo>
                    <a:pt x="99809" y="390042"/>
                  </a:lnTo>
                  <a:lnTo>
                    <a:pt x="100368" y="391185"/>
                  </a:lnTo>
                  <a:lnTo>
                    <a:pt x="100495" y="390169"/>
                  </a:lnTo>
                  <a:lnTo>
                    <a:pt x="100533" y="390042"/>
                  </a:lnTo>
                  <a:lnTo>
                    <a:pt x="100952" y="388645"/>
                  </a:lnTo>
                  <a:lnTo>
                    <a:pt x="101536" y="386740"/>
                  </a:lnTo>
                  <a:lnTo>
                    <a:pt x="101765" y="385978"/>
                  </a:lnTo>
                  <a:lnTo>
                    <a:pt x="101955" y="385343"/>
                  </a:lnTo>
                  <a:lnTo>
                    <a:pt x="100215" y="393471"/>
                  </a:lnTo>
                  <a:lnTo>
                    <a:pt x="101041" y="391693"/>
                  </a:lnTo>
                  <a:lnTo>
                    <a:pt x="101333" y="391058"/>
                  </a:lnTo>
                  <a:lnTo>
                    <a:pt x="101053" y="391693"/>
                  </a:lnTo>
                  <a:lnTo>
                    <a:pt x="100368" y="393979"/>
                  </a:lnTo>
                  <a:lnTo>
                    <a:pt x="100571" y="393471"/>
                  </a:lnTo>
                  <a:lnTo>
                    <a:pt x="100888" y="394487"/>
                  </a:lnTo>
                  <a:lnTo>
                    <a:pt x="101485" y="393471"/>
                  </a:lnTo>
                  <a:lnTo>
                    <a:pt x="102095" y="392455"/>
                  </a:lnTo>
                  <a:lnTo>
                    <a:pt x="103314" y="391058"/>
                  </a:lnTo>
                  <a:lnTo>
                    <a:pt x="103416" y="390931"/>
                  </a:lnTo>
                  <a:lnTo>
                    <a:pt x="103022" y="392074"/>
                  </a:lnTo>
                  <a:lnTo>
                    <a:pt x="102920" y="393598"/>
                  </a:lnTo>
                  <a:lnTo>
                    <a:pt x="103606" y="393217"/>
                  </a:lnTo>
                  <a:lnTo>
                    <a:pt x="103784" y="393979"/>
                  </a:lnTo>
                  <a:lnTo>
                    <a:pt x="104051" y="393217"/>
                  </a:lnTo>
                  <a:lnTo>
                    <a:pt x="104279" y="392582"/>
                  </a:lnTo>
                  <a:lnTo>
                    <a:pt x="104432" y="392963"/>
                  </a:lnTo>
                  <a:lnTo>
                    <a:pt x="104508" y="392582"/>
                  </a:lnTo>
                  <a:lnTo>
                    <a:pt x="104851" y="390931"/>
                  </a:lnTo>
                  <a:lnTo>
                    <a:pt x="104902" y="393852"/>
                  </a:lnTo>
                  <a:lnTo>
                    <a:pt x="105994" y="392963"/>
                  </a:lnTo>
                  <a:lnTo>
                    <a:pt x="107124" y="391820"/>
                  </a:lnTo>
                  <a:lnTo>
                    <a:pt x="107302" y="394106"/>
                  </a:lnTo>
                  <a:lnTo>
                    <a:pt x="107175" y="393979"/>
                  </a:lnTo>
                  <a:lnTo>
                    <a:pt x="106857" y="394741"/>
                  </a:lnTo>
                  <a:lnTo>
                    <a:pt x="106768" y="395249"/>
                  </a:lnTo>
                  <a:lnTo>
                    <a:pt x="107962" y="394106"/>
                  </a:lnTo>
                  <a:lnTo>
                    <a:pt x="108267" y="392963"/>
                  </a:lnTo>
                  <a:lnTo>
                    <a:pt x="108242" y="392709"/>
                  </a:lnTo>
                  <a:lnTo>
                    <a:pt x="108407" y="391820"/>
                  </a:lnTo>
                  <a:lnTo>
                    <a:pt x="108572" y="390931"/>
                  </a:lnTo>
                  <a:lnTo>
                    <a:pt x="108940" y="389915"/>
                  </a:lnTo>
                  <a:lnTo>
                    <a:pt x="109613" y="388518"/>
                  </a:lnTo>
                  <a:lnTo>
                    <a:pt x="109829" y="388518"/>
                  </a:lnTo>
                  <a:lnTo>
                    <a:pt x="109016" y="390042"/>
                  </a:lnTo>
                  <a:lnTo>
                    <a:pt x="108826" y="391934"/>
                  </a:lnTo>
                  <a:lnTo>
                    <a:pt x="108572" y="393573"/>
                  </a:lnTo>
                  <a:lnTo>
                    <a:pt x="109220" y="391439"/>
                  </a:lnTo>
                  <a:lnTo>
                    <a:pt x="108483" y="395630"/>
                  </a:lnTo>
                  <a:lnTo>
                    <a:pt x="109486" y="391439"/>
                  </a:lnTo>
                  <a:lnTo>
                    <a:pt x="110185" y="388518"/>
                  </a:lnTo>
                  <a:lnTo>
                    <a:pt x="110617" y="386740"/>
                  </a:lnTo>
                  <a:lnTo>
                    <a:pt x="110502" y="388391"/>
                  </a:lnTo>
                  <a:lnTo>
                    <a:pt x="110388" y="389788"/>
                  </a:lnTo>
                  <a:lnTo>
                    <a:pt x="110045" y="390931"/>
                  </a:lnTo>
                  <a:lnTo>
                    <a:pt x="110451" y="390423"/>
                  </a:lnTo>
                  <a:lnTo>
                    <a:pt x="111112" y="388772"/>
                  </a:lnTo>
                  <a:lnTo>
                    <a:pt x="111188" y="389407"/>
                  </a:lnTo>
                  <a:lnTo>
                    <a:pt x="110591" y="391947"/>
                  </a:lnTo>
                  <a:lnTo>
                    <a:pt x="111772" y="388772"/>
                  </a:lnTo>
                  <a:lnTo>
                    <a:pt x="112128" y="387756"/>
                  </a:lnTo>
                  <a:lnTo>
                    <a:pt x="111671" y="390423"/>
                  </a:lnTo>
                  <a:lnTo>
                    <a:pt x="111315" y="391185"/>
                  </a:lnTo>
                  <a:lnTo>
                    <a:pt x="111112" y="391185"/>
                  </a:lnTo>
                  <a:lnTo>
                    <a:pt x="110769" y="391795"/>
                  </a:lnTo>
                  <a:lnTo>
                    <a:pt x="110197" y="395122"/>
                  </a:lnTo>
                  <a:lnTo>
                    <a:pt x="110451" y="394360"/>
                  </a:lnTo>
                  <a:lnTo>
                    <a:pt x="110566" y="394830"/>
                  </a:lnTo>
                  <a:lnTo>
                    <a:pt x="110591" y="395897"/>
                  </a:lnTo>
                  <a:lnTo>
                    <a:pt x="110617" y="395287"/>
                  </a:lnTo>
                  <a:lnTo>
                    <a:pt x="110731" y="396392"/>
                  </a:lnTo>
                  <a:lnTo>
                    <a:pt x="110820" y="395503"/>
                  </a:lnTo>
                  <a:lnTo>
                    <a:pt x="111086" y="394741"/>
                  </a:lnTo>
                  <a:lnTo>
                    <a:pt x="111213" y="394360"/>
                  </a:lnTo>
                  <a:lnTo>
                    <a:pt x="113233" y="388518"/>
                  </a:lnTo>
                  <a:lnTo>
                    <a:pt x="112102" y="394233"/>
                  </a:lnTo>
                  <a:lnTo>
                    <a:pt x="112052" y="394487"/>
                  </a:lnTo>
                  <a:lnTo>
                    <a:pt x="112153" y="394233"/>
                  </a:lnTo>
                  <a:lnTo>
                    <a:pt x="113919" y="390042"/>
                  </a:lnTo>
                  <a:lnTo>
                    <a:pt x="112204" y="394131"/>
                  </a:lnTo>
                  <a:lnTo>
                    <a:pt x="113118" y="392455"/>
                  </a:lnTo>
                  <a:lnTo>
                    <a:pt x="112217" y="395503"/>
                  </a:lnTo>
                  <a:lnTo>
                    <a:pt x="112115" y="396646"/>
                  </a:lnTo>
                  <a:lnTo>
                    <a:pt x="111988" y="397662"/>
                  </a:lnTo>
                  <a:lnTo>
                    <a:pt x="111772" y="398297"/>
                  </a:lnTo>
                  <a:lnTo>
                    <a:pt x="112725" y="395884"/>
                  </a:lnTo>
                  <a:lnTo>
                    <a:pt x="111671" y="400329"/>
                  </a:lnTo>
                  <a:lnTo>
                    <a:pt x="113068" y="396773"/>
                  </a:lnTo>
                  <a:lnTo>
                    <a:pt x="112801" y="397789"/>
                  </a:lnTo>
                  <a:lnTo>
                    <a:pt x="113055" y="397408"/>
                  </a:lnTo>
                  <a:lnTo>
                    <a:pt x="113258" y="396773"/>
                  </a:lnTo>
                  <a:lnTo>
                    <a:pt x="113411" y="396392"/>
                  </a:lnTo>
                  <a:lnTo>
                    <a:pt x="113639" y="395884"/>
                  </a:lnTo>
                  <a:lnTo>
                    <a:pt x="114833" y="393217"/>
                  </a:lnTo>
                  <a:lnTo>
                    <a:pt x="113461" y="400837"/>
                  </a:lnTo>
                  <a:lnTo>
                    <a:pt x="115544" y="396519"/>
                  </a:lnTo>
                  <a:lnTo>
                    <a:pt x="116751" y="394741"/>
                  </a:lnTo>
                  <a:lnTo>
                    <a:pt x="117259" y="393217"/>
                  </a:lnTo>
                  <a:lnTo>
                    <a:pt x="117525" y="392455"/>
                  </a:lnTo>
                  <a:lnTo>
                    <a:pt x="117563" y="392328"/>
                  </a:lnTo>
                  <a:lnTo>
                    <a:pt x="117817" y="391566"/>
                  </a:lnTo>
                  <a:lnTo>
                    <a:pt x="118910" y="390042"/>
                  </a:lnTo>
                  <a:lnTo>
                    <a:pt x="118681" y="391693"/>
                  </a:lnTo>
                  <a:lnTo>
                    <a:pt x="117729" y="393598"/>
                  </a:lnTo>
                  <a:lnTo>
                    <a:pt x="117652" y="395122"/>
                  </a:lnTo>
                  <a:lnTo>
                    <a:pt x="117983" y="394868"/>
                  </a:lnTo>
                  <a:lnTo>
                    <a:pt x="118618" y="393852"/>
                  </a:lnTo>
                  <a:lnTo>
                    <a:pt x="118287" y="394868"/>
                  </a:lnTo>
                  <a:lnTo>
                    <a:pt x="117957" y="396646"/>
                  </a:lnTo>
                  <a:lnTo>
                    <a:pt x="118275" y="396392"/>
                  </a:lnTo>
                  <a:lnTo>
                    <a:pt x="118770" y="394487"/>
                  </a:lnTo>
                  <a:lnTo>
                    <a:pt x="118808" y="393852"/>
                  </a:lnTo>
                  <a:lnTo>
                    <a:pt x="118973" y="393344"/>
                  </a:lnTo>
                  <a:lnTo>
                    <a:pt x="120091" y="390042"/>
                  </a:lnTo>
                  <a:close/>
                </a:path>
                <a:path w="365759" h="443229">
                  <a:moveTo>
                    <a:pt x="120116" y="387121"/>
                  </a:moveTo>
                  <a:lnTo>
                    <a:pt x="119151" y="390677"/>
                  </a:lnTo>
                  <a:lnTo>
                    <a:pt x="119456" y="389915"/>
                  </a:lnTo>
                  <a:lnTo>
                    <a:pt x="119773" y="389407"/>
                  </a:lnTo>
                  <a:lnTo>
                    <a:pt x="119888" y="389026"/>
                  </a:lnTo>
                  <a:lnTo>
                    <a:pt x="120116" y="387121"/>
                  </a:lnTo>
                  <a:close/>
                </a:path>
                <a:path w="365759" h="443229">
                  <a:moveTo>
                    <a:pt x="120535" y="394169"/>
                  </a:moveTo>
                  <a:lnTo>
                    <a:pt x="119964" y="396011"/>
                  </a:lnTo>
                  <a:lnTo>
                    <a:pt x="119164" y="397789"/>
                  </a:lnTo>
                  <a:lnTo>
                    <a:pt x="119634" y="397408"/>
                  </a:lnTo>
                  <a:lnTo>
                    <a:pt x="120472" y="394868"/>
                  </a:lnTo>
                  <a:lnTo>
                    <a:pt x="120535" y="394169"/>
                  </a:lnTo>
                  <a:close/>
                </a:path>
                <a:path w="365759" h="443229">
                  <a:moveTo>
                    <a:pt x="120713" y="393598"/>
                  </a:moveTo>
                  <a:lnTo>
                    <a:pt x="120561" y="393725"/>
                  </a:lnTo>
                  <a:lnTo>
                    <a:pt x="120535" y="394169"/>
                  </a:lnTo>
                  <a:lnTo>
                    <a:pt x="120713" y="393598"/>
                  </a:lnTo>
                  <a:close/>
                </a:path>
                <a:path w="365759" h="443229">
                  <a:moveTo>
                    <a:pt x="121640" y="388137"/>
                  </a:moveTo>
                  <a:lnTo>
                    <a:pt x="117690" y="398399"/>
                  </a:lnTo>
                  <a:lnTo>
                    <a:pt x="118249" y="397662"/>
                  </a:lnTo>
                  <a:lnTo>
                    <a:pt x="119075" y="395884"/>
                  </a:lnTo>
                  <a:lnTo>
                    <a:pt x="119532" y="395249"/>
                  </a:lnTo>
                  <a:lnTo>
                    <a:pt x="119227" y="396773"/>
                  </a:lnTo>
                  <a:lnTo>
                    <a:pt x="118706" y="397662"/>
                  </a:lnTo>
                  <a:lnTo>
                    <a:pt x="118275" y="398678"/>
                  </a:lnTo>
                  <a:lnTo>
                    <a:pt x="118859" y="398043"/>
                  </a:lnTo>
                  <a:lnTo>
                    <a:pt x="119659" y="395122"/>
                  </a:lnTo>
                  <a:lnTo>
                    <a:pt x="119824" y="394487"/>
                  </a:lnTo>
                  <a:lnTo>
                    <a:pt x="120142" y="393979"/>
                  </a:lnTo>
                  <a:lnTo>
                    <a:pt x="120256" y="393725"/>
                  </a:lnTo>
                  <a:lnTo>
                    <a:pt x="121640" y="388137"/>
                  </a:lnTo>
                  <a:close/>
                </a:path>
                <a:path w="365759" h="443229">
                  <a:moveTo>
                    <a:pt x="122186" y="395503"/>
                  </a:moveTo>
                  <a:lnTo>
                    <a:pt x="121907" y="395846"/>
                  </a:lnTo>
                  <a:lnTo>
                    <a:pt x="120827" y="399148"/>
                  </a:lnTo>
                  <a:lnTo>
                    <a:pt x="121348" y="398322"/>
                  </a:lnTo>
                  <a:lnTo>
                    <a:pt x="121666" y="397484"/>
                  </a:lnTo>
                  <a:lnTo>
                    <a:pt x="122186" y="395503"/>
                  </a:lnTo>
                  <a:close/>
                </a:path>
                <a:path w="365759" h="443229">
                  <a:moveTo>
                    <a:pt x="122453" y="392188"/>
                  </a:moveTo>
                  <a:lnTo>
                    <a:pt x="122199" y="392010"/>
                  </a:lnTo>
                  <a:lnTo>
                    <a:pt x="121285" y="394042"/>
                  </a:lnTo>
                  <a:lnTo>
                    <a:pt x="121437" y="393306"/>
                  </a:lnTo>
                  <a:lnTo>
                    <a:pt x="121742" y="392442"/>
                  </a:lnTo>
                  <a:lnTo>
                    <a:pt x="121932" y="391833"/>
                  </a:lnTo>
                  <a:lnTo>
                    <a:pt x="121272" y="393395"/>
                  </a:lnTo>
                  <a:lnTo>
                    <a:pt x="120218" y="396176"/>
                  </a:lnTo>
                  <a:lnTo>
                    <a:pt x="119481" y="399262"/>
                  </a:lnTo>
                  <a:lnTo>
                    <a:pt x="120650" y="396138"/>
                  </a:lnTo>
                  <a:lnTo>
                    <a:pt x="120180" y="397446"/>
                  </a:lnTo>
                  <a:lnTo>
                    <a:pt x="121564" y="393712"/>
                  </a:lnTo>
                  <a:lnTo>
                    <a:pt x="121856" y="393382"/>
                  </a:lnTo>
                  <a:lnTo>
                    <a:pt x="121577" y="394881"/>
                  </a:lnTo>
                  <a:lnTo>
                    <a:pt x="121196" y="396087"/>
                  </a:lnTo>
                  <a:lnTo>
                    <a:pt x="121488" y="395249"/>
                  </a:lnTo>
                  <a:lnTo>
                    <a:pt x="121259" y="396900"/>
                  </a:lnTo>
                  <a:lnTo>
                    <a:pt x="121945" y="394817"/>
                  </a:lnTo>
                  <a:lnTo>
                    <a:pt x="122453" y="392188"/>
                  </a:lnTo>
                  <a:close/>
                </a:path>
                <a:path w="365759" h="443229">
                  <a:moveTo>
                    <a:pt x="243865" y="409130"/>
                  </a:moveTo>
                  <a:lnTo>
                    <a:pt x="243535" y="410908"/>
                  </a:lnTo>
                  <a:lnTo>
                    <a:pt x="243624" y="410768"/>
                  </a:lnTo>
                  <a:lnTo>
                    <a:pt x="243865" y="409130"/>
                  </a:lnTo>
                  <a:close/>
                </a:path>
                <a:path w="365759" h="443229">
                  <a:moveTo>
                    <a:pt x="302882" y="411911"/>
                  </a:moveTo>
                  <a:lnTo>
                    <a:pt x="301891" y="412445"/>
                  </a:lnTo>
                  <a:lnTo>
                    <a:pt x="301866" y="415404"/>
                  </a:lnTo>
                  <a:lnTo>
                    <a:pt x="302031" y="414261"/>
                  </a:lnTo>
                  <a:lnTo>
                    <a:pt x="302882" y="411911"/>
                  </a:lnTo>
                  <a:close/>
                </a:path>
                <a:path w="365759" h="443229">
                  <a:moveTo>
                    <a:pt x="331444" y="418833"/>
                  </a:moveTo>
                  <a:lnTo>
                    <a:pt x="331381" y="418414"/>
                  </a:lnTo>
                  <a:lnTo>
                    <a:pt x="331381" y="418693"/>
                  </a:lnTo>
                  <a:lnTo>
                    <a:pt x="331444" y="418833"/>
                  </a:lnTo>
                  <a:close/>
                </a:path>
                <a:path w="365759" h="443229">
                  <a:moveTo>
                    <a:pt x="334848" y="413207"/>
                  </a:moveTo>
                  <a:lnTo>
                    <a:pt x="334683" y="413448"/>
                  </a:lnTo>
                  <a:lnTo>
                    <a:pt x="334848" y="413207"/>
                  </a:lnTo>
                  <a:close/>
                </a:path>
                <a:path w="365759" h="443229">
                  <a:moveTo>
                    <a:pt x="337350" y="417791"/>
                  </a:moveTo>
                  <a:lnTo>
                    <a:pt x="337337" y="417614"/>
                  </a:lnTo>
                  <a:lnTo>
                    <a:pt x="337261" y="417868"/>
                  </a:lnTo>
                  <a:lnTo>
                    <a:pt x="337299" y="418033"/>
                  </a:lnTo>
                  <a:lnTo>
                    <a:pt x="337350" y="417791"/>
                  </a:lnTo>
                  <a:close/>
                </a:path>
                <a:path w="365759" h="443229">
                  <a:moveTo>
                    <a:pt x="338556" y="421309"/>
                  </a:moveTo>
                  <a:lnTo>
                    <a:pt x="338328" y="421716"/>
                  </a:lnTo>
                  <a:lnTo>
                    <a:pt x="338289" y="422008"/>
                  </a:lnTo>
                  <a:lnTo>
                    <a:pt x="338493" y="421601"/>
                  </a:lnTo>
                  <a:lnTo>
                    <a:pt x="338556" y="421309"/>
                  </a:lnTo>
                  <a:close/>
                </a:path>
                <a:path w="365759" h="443229">
                  <a:moveTo>
                    <a:pt x="348615" y="426288"/>
                  </a:moveTo>
                  <a:lnTo>
                    <a:pt x="348576" y="425157"/>
                  </a:lnTo>
                  <a:lnTo>
                    <a:pt x="348297" y="426262"/>
                  </a:lnTo>
                  <a:lnTo>
                    <a:pt x="348526" y="426021"/>
                  </a:lnTo>
                  <a:lnTo>
                    <a:pt x="348615" y="426288"/>
                  </a:lnTo>
                  <a:close/>
                </a:path>
                <a:path w="365759" h="443229">
                  <a:moveTo>
                    <a:pt x="348640" y="426491"/>
                  </a:moveTo>
                  <a:lnTo>
                    <a:pt x="348627" y="426351"/>
                  </a:lnTo>
                  <a:lnTo>
                    <a:pt x="348627" y="426720"/>
                  </a:lnTo>
                  <a:lnTo>
                    <a:pt x="348640" y="426491"/>
                  </a:lnTo>
                  <a:close/>
                </a:path>
                <a:path w="365759" h="443229">
                  <a:moveTo>
                    <a:pt x="354457" y="423316"/>
                  </a:moveTo>
                  <a:lnTo>
                    <a:pt x="353987" y="424662"/>
                  </a:lnTo>
                  <a:lnTo>
                    <a:pt x="354177" y="424294"/>
                  </a:lnTo>
                  <a:lnTo>
                    <a:pt x="354317" y="423824"/>
                  </a:lnTo>
                  <a:lnTo>
                    <a:pt x="354457" y="423316"/>
                  </a:lnTo>
                  <a:close/>
                </a:path>
                <a:path w="365759" h="443229">
                  <a:moveTo>
                    <a:pt x="357733" y="425005"/>
                  </a:moveTo>
                  <a:lnTo>
                    <a:pt x="357682" y="424853"/>
                  </a:lnTo>
                  <a:lnTo>
                    <a:pt x="356971" y="427710"/>
                  </a:lnTo>
                  <a:lnTo>
                    <a:pt x="356654" y="428955"/>
                  </a:lnTo>
                  <a:lnTo>
                    <a:pt x="356971" y="427786"/>
                  </a:lnTo>
                  <a:lnTo>
                    <a:pt x="357162" y="427240"/>
                  </a:lnTo>
                  <a:lnTo>
                    <a:pt x="357289" y="427037"/>
                  </a:lnTo>
                  <a:lnTo>
                    <a:pt x="357416" y="426491"/>
                  </a:lnTo>
                  <a:lnTo>
                    <a:pt x="357555" y="425843"/>
                  </a:lnTo>
                  <a:lnTo>
                    <a:pt x="357733" y="425005"/>
                  </a:lnTo>
                  <a:close/>
                </a:path>
                <a:path w="365759" h="443229">
                  <a:moveTo>
                    <a:pt x="360248" y="442810"/>
                  </a:moveTo>
                  <a:lnTo>
                    <a:pt x="360095" y="442798"/>
                  </a:lnTo>
                  <a:lnTo>
                    <a:pt x="360248" y="442810"/>
                  </a:lnTo>
                  <a:close/>
                </a:path>
                <a:path w="365759" h="443229">
                  <a:moveTo>
                    <a:pt x="360616" y="442353"/>
                  </a:moveTo>
                  <a:lnTo>
                    <a:pt x="360527" y="442480"/>
                  </a:lnTo>
                  <a:lnTo>
                    <a:pt x="360387" y="442671"/>
                  </a:lnTo>
                  <a:lnTo>
                    <a:pt x="360248" y="443204"/>
                  </a:lnTo>
                  <a:lnTo>
                    <a:pt x="360349" y="443052"/>
                  </a:lnTo>
                  <a:lnTo>
                    <a:pt x="360476" y="442747"/>
                  </a:lnTo>
                  <a:lnTo>
                    <a:pt x="360616" y="442353"/>
                  </a:lnTo>
                  <a:close/>
                </a:path>
                <a:path w="365759" h="443229">
                  <a:moveTo>
                    <a:pt x="364985" y="439331"/>
                  </a:moveTo>
                  <a:lnTo>
                    <a:pt x="364705" y="439674"/>
                  </a:lnTo>
                  <a:lnTo>
                    <a:pt x="363753" y="443014"/>
                  </a:lnTo>
                  <a:lnTo>
                    <a:pt x="364248" y="442175"/>
                  </a:lnTo>
                  <a:lnTo>
                    <a:pt x="364528" y="441325"/>
                  </a:lnTo>
                  <a:lnTo>
                    <a:pt x="364985" y="439331"/>
                  </a:lnTo>
                  <a:close/>
                </a:path>
                <a:path w="365759" h="443229">
                  <a:moveTo>
                    <a:pt x="365137" y="435991"/>
                  </a:moveTo>
                  <a:lnTo>
                    <a:pt x="364871" y="435813"/>
                  </a:lnTo>
                  <a:lnTo>
                    <a:pt x="364045" y="437896"/>
                  </a:lnTo>
                  <a:lnTo>
                    <a:pt x="364159" y="437146"/>
                  </a:lnTo>
                  <a:lnTo>
                    <a:pt x="364604" y="435660"/>
                  </a:lnTo>
                  <a:lnTo>
                    <a:pt x="363778" y="437896"/>
                  </a:lnTo>
                  <a:lnTo>
                    <a:pt x="363054" y="440042"/>
                  </a:lnTo>
                  <a:lnTo>
                    <a:pt x="362432" y="443166"/>
                  </a:lnTo>
                  <a:lnTo>
                    <a:pt x="364197" y="437896"/>
                  </a:lnTo>
                  <a:lnTo>
                    <a:pt x="364312" y="437553"/>
                  </a:lnTo>
                  <a:lnTo>
                    <a:pt x="364578" y="437197"/>
                  </a:lnTo>
                  <a:lnTo>
                    <a:pt x="364363" y="438658"/>
                  </a:lnTo>
                  <a:lnTo>
                    <a:pt x="364020" y="439940"/>
                  </a:lnTo>
                  <a:lnTo>
                    <a:pt x="364286" y="439089"/>
                  </a:lnTo>
                  <a:lnTo>
                    <a:pt x="364109" y="440753"/>
                  </a:lnTo>
                  <a:lnTo>
                    <a:pt x="364591" y="439089"/>
                  </a:lnTo>
                  <a:lnTo>
                    <a:pt x="364718" y="438658"/>
                  </a:lnTo>
                  <a:lnTo>
                    <a:pt x="364947" y="437197"/>
                  </a:lnTo>
                  <a:lnTo>
                    <a:pt x="365137" y="43599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684898" y="11028317"/>
              <a:ext cx="375920" cy="92075"/>
            </a:xfrm>
            <a:custGeom>
              <a:avLst/>
              <a:gdLst/>
              <a:ahLst/>
              <a:cxnLst/>
              <a:rect l="l" t="t" r="r" b="b"/>
              <a:pathLst>
                <a:path w="375919" h="92075">
                  <a:moveTo>
                    <a:pt x="2082" y="23698"/>
                  </a:moveTo>
                  <a:lnTo>
                    <a:pt x="1993" y="22199"/>
                  </a:lnTo>
                  <a:lnTo>
                    <a:pt x="1892" y="22987"/>
                  </a:lnTo>
                  <a:lnTo>
                    <a:pt x="1536" y="24130"/>
                  </a:lnTo>
                  <a:lnTo>
                    <a:pt x="1435" y="25019"/>
                  </a:lnTo>
                  <a:lnTo>
                    <a:pt x="1549" y="25781"/>
                  </a:lnTo>
                  <a:lnTo>
                    <a:pt x="2082" y="23698"/>
                  </a:lnTo>
                  <a:close/>
                </a:path>
                <a:path w="375919" h="92075">
                  <a:moveTo>
                    <a:pt x="2425" y="24142"/>
                  </a:moveTo>
                  <a:lnTo>
                    <a:pt x="2171" y="24892"/>
                  </a:lnTo>
                  <a:lnTo>
                    <a:pt x="2362" y="24384"/>
                  </a:lnTo>
                  <a:lnTo>
                    <a:pt x="2425" y="24142"/>
                  </a:lnTo>
                  <a:close/>
                </a:path>
                <a:path w="375919" h="92075">
                  <a:moveTo>
                    <a:pt x="9842" y="28511"/>
                  </a:moveTo>
                  <a:lnTo>
                    <a:pt x="9232" y="30099"/>
                  </a:lnTo>
                  <a:lnTo>
                    <a:pt x="9702" y="30226"/>
                  </a:lnTo>
                  <a:lnTo>
                    <a:pt x="9842" y="28511"/>
                  </a:lnTo>
                  <a:close/>
                </a:path>
                <a:path w="375919" h="92075">
                  <a:moveTo>
                    <a:pt x="13525" y="23622"/>
                  </a:moveTo>
                  <a:lnTo>
                    <a:pt x="13271" y="25692"/>
                  </a:lnTo>
                  <a:lnTo>
                    <a:pt x="12687" y="26365"/>
                  </a:lnTo>
                  <a:lnTo>
                    <a:pt x="13284" y="26250"/>
                  </a:lnTo>
                  <a:lnTo>
                    <a:pt x="13360" y="25425"/>
                  </a:lnTo>
                  <a:lnTo>
                    <a:pt x="13525" y="23622"/>
                  </a:lnTo>
                  <a:close/>
                </a:path>
                <a:path w="375919" h="92075">
                  <a:moveTo>
                    <a:pt x="14236" y="22199"/>
                  </a:moveTo>
                  <a:lnTo>
                    <a:pt x="14173" y="20320"/>
                  </a:lnTo>
                  <a:lnTo>
                    <a:pt x="13766" y="22987"/>
                  </a:lnTo>
                  <a:lnTo>
                    <a:pt x="13843" y="22860"/>
                  </a:lnTo>
                  <a:lnTo>
                    <a:pt x="13957" y="22479"/>
                  </a:lnTo>
                  <a:lnTo>
                    <a:pt x="13957" y="22669"/>
                  </a:lnTo>
                  <a:lnTo>
                    <a:pt x="14071" y="22479"/>
                  </a:lnTo>
                  <a:lnTo>
                    <a:pt x="14236" y="22199"/>
                  </a:lnTo>
                  <a:close/>
                </a:path>
                <a:path w="375919" h="92075">
                  <a:moveTo>
                    <a:pt x="18415" y="25781"/>
                  </a:moveTo>
                  <a:lnTo>
                    <a:pt x="18084" y="25527"/>
                  </a:lnTo>
                  <a:lnTo>
                    <a:pt x="18046" y="29210"/>
                  </a:lnTo>
                  <a:lnTo>
                    <a:pt x="18389" y="26543"/>
                  </a:lnTo>
                  <a:lnTo>
                    <a:pt x="18415" y="25781"/>
                  </a:lnTo>
                  <a:close/>
                </a:path>
                <a:path w="375919" h="92075">
                  <a:moveTo>
                    <a:pt x="18567" y="25146"/>
                  </a:moveTo>
                  <a:lnTo>
                    <a:pt x="18415" y="25781"/>
                  </a:lnTo>
                  <a:lnTo>
                    <a:pt x="18567" y="25146"/>
                  </a:lnTo>
                  <a:close/>
                </a:path>
                <a:path w="375919" h="92075">
                  <a:moveTo>
                    <a:pt x="18745" y="23812"/>
                  </a:moveTo>
                  <a:lnTo>
                    <a:pt x="18567" y="25146"/>
                  </a:lnTo>
                  <a:lnTo>
                    <a:pt x="18694" y="24638"/>
                  </a:lnTo>
                  <a:lnTo>
                    <a:pt x="18745" y="23812"/>
                  </a:lnTo>
                  <a:close/>
                </a:path>
                <a:path w="375919" h="92075">
                  <a:moveTo>
                    <a:pt x="19354" y="6223"/>
                  </a:moveTo>
                  <a:lnTo>
                    <a:pt x="19050" y="6858"/>
                  </a:lnTo>
                  <a:lnTo>
                    <a:pt x="19253" y="6477"/>
                  </a:lnTo>
                  <a:lnTo>
                    <a:pt x="19354" y="6223"/>
                  </a:lnTo>
                  <a:close/>
                </a:path>
                <a:path w="375919" h="92075">
                  <a:moveTo>
                    <a:pt x="19659" y="5588"/>
                  </a:moveTo>
                  <a:lnTo>
                    <a:pt x="19532" y="5842"/>
                  </a:lnTo>
                  <a:lnTo>
                    <a:pt x="19469" y="6350"/>
                  </a:lnTo>
                  <a:lnTo>
                    <a:pt x="19659" y="5588"/>
                  </a:lnTo>
                  <a:close/>
                </a:path>
                <a:path w="375919" h="92075">
                  <a:moveTo>
                    <a:pt x="24434" y="27305"/>
                  </a:moveTo>
                  <a:lnTo>
                    <a:pt x="24180" y="29591"/>
                  </a:lnTo>
                  <a:lnTo>
                    <a:pt x="24295" y="30353"/>
                  </a:lnTo>
                  <a:lnTo>
                    <a:pt x="24434" y="27305"/>
                  </a:lnTo>
                  <a:close/>
                </a:path>
                <a:path w="375919" h="92075">
                  <a:moveTo>
                    <a:pt x="26568" y="254"/>
                  </a:moveTo>
                  <a:lnTo>
                    <a:pt x="25844" y="2286"/>
                  </a:lnTo>
                  <a:lnTo>
                    <a:pt x="24561" y="6477"/>
                  </a:lnTo>
                  <a:lnTo>
                    <a:pt x="25222" y="6604"/>
                  </a:lnTo>
                  <a:lnTo>
                    <a:pt x="25488" y="6769"/>
                  </a:lnTo>
                  <a:lnTo>
                    <a:pt x="25704" y="5842"/>
                  </a:lnTo>
                  <a:lnTo>
                    <a:pt x="25730" y="5969"/>
                  </a:lnTo>
                  <a:lnTo>
                    <a:pt x="25755" y="5842"/>
                  </a:lnTo>
                  <a:lnTo>
                    <a:pt x="25971" y="4572"/>
                  </a:lnTo>
                  <a:lnTo>
                    <a:pt x="25844" y="4191"/>
                  </a:lnTo>
                  <a:lnTo>
                    <a:pt x="25692" y="3937"/>
                  </a:lnTo>
                  <a:lnTo>
                    <a:pt x="25755" y="3302"/>
                  </a:lnTo>
                  <a:lnTo>
                    <a:pt x="26568" y="254"/>
                  </a:lnTo>
                  <a:close/>
                </a:path>
                <a:path w="375919" h="92075">
                  <a:moveTo>
                    <a:pt x="34493" y="29984"/>
                  </a:moveTo>
                  <a:lnTo>
                    <a:pt x="34302" y="30619"/>
                  </a:lnTo>
                  <a:lnTo>
                    <a:pt x="34493" y="29984"/>
                  </a:lnTo>
                  <a:close/>
                </a:path>
                <a:path w="375919" h="92075">
                  <a:moveTo>
                    <a:pt x="35636" y="29464"/>
                  </a:moveTo>
                  <a:lnTo>
                    <a:pt x="35458" y="29794"/>
                  </a:lnTo>
                  <a:lnTo>
                    <a:pt x="35636" y="29464"/>
                  </a:lnTo>
                  <a:close/>
                </a:path>
                <a:path w="375919" h="92075">
                  <a:moveTo>
                    <a:pt x="37439" y="29705"/>
                  </a:moveTo>
                  <a:lnTo>
                    <a:pt x="36804" y="31496"/>
                  </a:lnTo>
                  <a:lnTo>
                    <a:pt x="37096" y="30721"/>
                  </a:lnTo>
                  <a:lnTo>
                    <a:pt x="37338" y="30226"/>
                  </a:lnTo>
                  <a:lnTo>
                    <a:pt x="37439" y="29705"/>
                  </a:lnTo>
                  <a:close/>
                </a:path>
                <a:path w="375919" h="92075">
                  <a:moveTo>
                    <a:pt x="41706" y="4013"/>
                  </a:moveTo>
                  <a:lnTo>
                    <a:pt x="41198" y="4864"/>
                  </a:lnTo>
                  <a:lnTo>
                    <a:pt x="41338" y="5080"/>
                  </a:lnTo>
                  <a:lnTo>
                    <a:pt x="41706" y="4013"/>
                  </a:lnTo>
                  <a:close/>
                </a:path>
                <a:path w="375919" h="92075">
                  <a:moveTo>
                    <a:pt x="41973" y="27965"/>
                  </a:moveTo>
                  <a:lnTo>
                    <a:pt x="41541" y="29337"/>
                  </a:lnTo>
                  <a:lnTo>
                    <a:pt x="41732" y="29083"/>
                  </a:lnTo>
                  <a:lnTo>
                    <a:pt x="41846" y="28829"/>
                  </a:lnTo>
                  <a:lnTo>
                    <a:pt x="41973" y="27965"/>
                  </a:lnTo>
                  <a:close/>
                </a:path>
                <a:path w="375919" h="92075">
                  <a:moveTo>
                    <a:pt x="42113" y="28575"/>
                  </a:moveTo>
                  <a:lnTo>
                    <a:pt x="41922" y="28829"/>
                  </a:lnTo>
                  <a:lnTo>
                    <a:pt x="41808" y="29083"/>
                  </a:lnTo>
                  <a:lnTo>
                    <a:pt x="41579" y="30607"/>
                  </a:lnTo>
                  <a:lnTo>
                    <a:pt x="42113" y="28575"/>
                  </a:lnTo>
                  <a:close/>
                </a:path>
                <a:path w="375919" h="92075">
                  <a:moveTo>
                    <a:pt x="59385" y="35814"/>
                  </a:moveTo>
                  <a:lnTo>
                    <a:pt x="59283" y="35496"/>
                  </a:lnTo>
                  <a:lnTo>
                    <a:pt x="59245" y="35687"/>
                  </a:lnTo>
                  <a:lnTo>
                    <a:pt x="59143" y="37084"/>
                  </a:lnTo>
                  <a:lnTo>
                    <a:pt x="59385" y="35814"/>
                  </a:lnTo>
                  <a:close/>
                </a:path>
                <a:path w="375919" h="92075">
                  <a:moveTo>
                    <a:pt x="66281" y="16510"/>
                  </a:moveTo>
                  <a:lnTo>
                    <a:pt x="66205" y="16637"/>
                  </a:lnTo>
                  <a:lnTo>
                    <a:pt x="65760" y="18186"/>
                  </a:lnTo>
                  <a:lnTo>
                    <a:pt x="66281" y="16510"/>
                  </a:lnTo>
                  <a:close/>
                </a:path>
                <a:path w="375919" h="92075">
                  <a:moveTo>
                    <a:pt x="67767" y="13462"/>
                  </a:moveTo>
                  <a:lnTo>
                    <a:pt x="67513" y="13462"/>
                  </a:lnTo>
                  <a:lnTo>
                    <a:pt x="66814" y="13589"/>
                  </a:lnTo>
                  <a:lnTo>
                    <a:pt x="66281" y="15621"/>
                  </a:lnTo>
                  <a:lnTo>
                    <a:pt x="66509" y="15113"/>
                  </a:lnTo>
                  <a:lnTo>
                    <a:pt x="66789" y="14224"/>
                  </a:lnTo>
                  <a:lnTo>
                    <a:pt x="66738" y="14986"/>
                  </a:lnTo>
                  <a:lnTo>
                    <a:pt x="66281" y="16510"/>
                  </a:lnTo>
                  <a:lnTo>
                    <a:pt x="67068" y="15240"/>
                  </a:lnTo>
                  <a:lnTo>
                    <a:pt x="67475" y="14224"/>
                  </a:lnTo>
                  <a:lnTo>
                    <a:pt x="67767" y="13462"/>
                  </a:lnTo>
                  <a:close/>
                </a:path>
                <a:path w="375919" h="92075">
                  <a:moveTo>
                    <a:pt x="68707" y="13944"/>
                  </a:moveTo>
                  <a:lnTo>
                    <a:pt x="68643" y="12852"/>
                  </a:lnTo>
                  <a:lnTo>
                    <a:pt x="68173" y="14414"/>
                  </a:lnTo>
                  <a:lnTo>
                    <a:pt x="68351" y="14681"/>
                  </a:lnTo>
                  <a:lnTo>
                    <a:pt x="68300" y="15976"/>
                  </a:lnTo>
                  <a:lnTo>
                    <a:pt x="68491" y="15582"/>
                  </a:lnTo>
                  <a:lnTo>
                    <a:pt x="68707" y="13944"/>
                  </a:lnTo>
                  <a:close/>
                </a:path>
                <a:path w="375919" h="92075">
                  <a:moveTo>
                    <a:pt x="70472" y="19138"/>
                  </a:moveTo>
                  <a:lnTo>
                    <a:pt x="70116" y="20447"/>
                  </a:lnTo>
                  <a:lnTo>
                    <a:pt x="70231" y="20320"/>
                  </a:lnTo>
                  <a:lnTo>
                    <a:pt x="70358" y="20066"/>
                  </a:lnTo>
                  <a:lnTo>
                    <a:pt x="70472" y="19138"/>
                  </a:lnTo>
                  <a:close/>
                </a:path>
                <a:path w="375919" h="92075">
                  <a:moveTo>
                    <a:pt x="71069" y="16510"/>
                  </a:moveTo>
                  <a:lnTo>
                    <a:pt x="70751" y="16764"/>
                  </a:lnTo>
                  <a:lnTo>
                    <a:pt x="70472" y="19138"/>
                  </a:lnTo>
                  <a:lnTo>
                    <a:pt x="70777" y="18034"/>
                  </a:lnTo>
                  <a:lnTo>
                    <a:pt x="70637" y="19177"/>
                  </a:lnTo>
                  <a:lnTo>
                    <a:pt x="70840" y="17907"/>
                  </a:lnTo>
                  <a:lnTo>
                    <a:pt x="71069" y="16510"/>
                  </a:lnTo>
                  <a:close/>
                </a:path>
                <a:path w="375919" h="92075">
                  <a:moveTo>
                    <a:pt x="71780" y="38354"/>
                  </a:moveTo>
                  <a:lnTo>
                    <a:pt x="71450" y="39243"/>
                  </a:lnTo>
                  <a:lnTo>
                    <a:pt x="71678" y="38823"/>
                  </a:lnTo>
                  <a:lnTo>
                    <a:pt x="71780" y="38354"/>
                  </a:lnTo>
                  <a:close/>
                </a:path>
                <a:path w="375919" h="92075">
                  <a:moveTo>
                    <a:pt x="75704" y="39941"/>
                  </a:moveTo>
                  <a:lnTo>
                    <a:pt x="75311" y="39420"/>
                  </a:lnTo>
                  <a:lnTo>
                    <a:pt x="75399" y="39725"/>
                  </a:lnTo>
                  <a:lnTo>
                    <a:pt x="75526" y="39903"/>
                  </a:lnTo>
                  <a:lnTo>
                    <a:pt x="75704" y="39941"/>
                  </a:lnTo>
                  <a:close/>
                </a:path>
                <a:path w="375919" h="92075">
                  <a:moveTo>
                    <a:pt x="75768" y="39954"/>
                  </a:moveTo>
                  <a:close/>
                </a:path>
                <a:path w="375919" h="92075">
                  <a:moveTo>
                    <a:pt x="77495" y="17068"/>
                  </a:moveTo>
                  <a:lnTo>
                    <a:pt x="77419" y="16611"/>
                  </a:lnTo>
                  <a:lnTo>
                    <a:pt x="77393" y="16827"/>
                  </a:lnTo>
                  <a:lnTo>
                    <a:pt x="77381" y="17005"/>
                  </a:lnTo>
                  <a:lnTo>
                    <a:pt x="77355" y="17208"/>
                  </a:lnTo>
                  <a:lnTo>
                    <a:pt x="77495" y="17068"/>
                  </a:lnTo>
                  <a:close/>
                </a:path>
                <a:path w="375919" h="92075">
                  <a:moveTo>
                    <a:pt x="78968" y="13246"/>
                  </a:moveTo>
                  <a:lnTo>
                    <a:pt x="78498" y="14173"/>
                  </a:lnTo>
                  <a:lnTo>
                    <a:pt x="77901" y="17424"/>
                  </a:lnTo>
                  <a:lnTo>
                    <a:pt x="78193" y="16878"/>
                  </a:lnTo>
                  <a:lnTo>
                    <a:pt x="78968" y="13246"/>
                  </a:lnTo>
                  <a:close/>
                </a:path>
                <a:path w="375919" h="92075">
                  <a:moveTo>
                    <a:pt x="80581" y="16598"/>
                  </a:moveTo>
                  <a:lnTo>
                    <a:pt x="80479" y="16789"/>
                  </a:lnTo>
                  <a:lnTo>
                    <a:pt x="80352" y="17322"/>
                  </a:lnTo>
                  <a:lnTo>
                    <a:pt x="80581" y="16598"/>
                  </a:lnTo>
                  <a:close/>
                </a:path>
                <a:path w="375919" h="92075">
                  <a:moveTo>
                    <a:pt x="81762" y="37934"/>
                  </a:moveTo>
                  <a:lnTo>
                    <a:pt x="81572" y="38468"/>
                  </a:lnTo>
                  <a:lnTo>
                    <a:pt x="81445" y="38696"/>
                  </a:lnTo>
                  <a:lnTo>
                    <a:pt x="81343" y="39878"/>
                  </a:lnTo>
                  <a:lnTo>
                    <a:pt x="81762" y="37934"/>
                  </a:lnTo>
                  <a:close/>
                </a:path>
                <a:path w="375919" h="92075">
                  <a:moveTo>
                    <a:pt x="81915" y="15748"/>
                  </a:moveTo>
                  <a:lnTo>
                    <a:pt x="81711" y="15748"/>
                  </a:lnTo>
                  <a:lnTo>
                    <a:pt x="81584" y="15367"/>
                  </a:lnTo>
                  <a:lnTo>
                    <a:pt x="81292" y="16764"/>
                  </a:lnTo>
                  <a:lnTo>
                    <a:pt x="81915" y="15748"/>
                  </a:lnTo>
                  <a:close/>
                </a:path>
                <a:path w="375919" h="92075">
                  <a:moveTo>
                    <a:pt x="85318" y="38404"/>
                  </a:moveTo>
                  <a:lnTo>
                    <a:pt x="84950" y="39052"/>
                  </a:lnTo>
                  <a:lnTo>
                    <a:pt x="85115" y="38849"/>
                  </a:lnTo>
                  <a:lnTo>
                    <a:pt x="85318" y="38404"/>
                  </a:lnTo>
                  <a:close/>
                </a:path>
                <a:path w="375919" h="92075">
                  <a:moveTo>
                    <a:pt x="85979" y="37084"/>
                  </a:moveTo>
                  <a:lnTo>
                    <a:pt x="85712" y="37719"/>
                  </a:lnTo>
                  <a:lnTo>
                    <a:pt x="85775" y="37211"/>
                  </a:lnTo>
                  <a:lnTo>
                    <a:pt x="85674" y="37719"/>
                  </a:lnTo>
                  <a:lnTo>
                    <a:pt x="85318" y="38481"/>
                  </a:lnTo>
                  <a:lnTo>
                    <a:pt x="85521" y="38354"/>
                  </a:lnTo>
                  <a:lnTo>
                    <a:pt x="85547" y="39243"/>
                  </a:lnTo>
                  <a:lnTo>
                    <a:pt x="85725" y="38354"/>
                  </a:lnTo>
                  <a:lnTo>
                    <a:pt x="85979" y="37084"/>
                  </a:lnTo>
                  <a:close/>
                </a:path>
                <a:path w="375919" h="92075">
                  <a:moveTo>
                    <a:pt x="87845" y="16535"/>
                  </a:moveTo>
                  <a:lnTo>
                    <a:pt x="87680" y="16891"/>
                  </a:lnTo>
                  <a:lnTo>
                    <a:pt x="87845" y="16535"/>
                  </a:lnTo>
                  <a:close/>
                </a:path>
                <a:path w="375919" h="92075">
                  <a:moveTo>
                    <a:pt x="88684" y="20574"/>
                  </a:moveTo>
                  <a:lnTo>
                    <a:pt x="88455" y="21767"/>
                  </a:lnTo>
                  <a:lnTo>
                    <a:pt x="88684" y="21069"/>
                  </a:lnTo>
                  <a:lnTo>
                    <a:pt x="88684" y="20574"/>
                  </a:lnTo>
                  <a:close/>
                </a:path>
                <a:path w="375919" h="92075">
                  <a:moveTo>
                    <a:pt x="88684" y="12065"/>
                  </a:moveTo>
                  <a:lnTo>
                    <a:pt x="87731" y="13843"/>
                  </a:lnTo>
                  <a:lnTo>
                    <a:pt x="87414" y="16014"/>
                  </a:lnTo>
                  <a:lnTo>
                    <a:pt x="87363" y="16383"/>
                  </a:lnTo>
                  <a:lnTo>
                    <a:pt x="87414" y="16014"/>
                  </a:lnTo>
                  <a:lnTo>
                    <a:pt x="87274" y="16383"/>
                  </a:lnTo>
                  <a:lnTo>
                    <a:pt x="86639" y="18034"/>
                  </a:lnTo>
                  <a:lnTo>
                    <a:pt x="87668" y="16764"/>
                  </a:lnTo>
                  <a:lnTo>
                    <a:pt x="87795" y="16383"/>
                  </a:lnTo>
                  <a:lnTo>
                    <a:pt x="87922" y="15748"/>
                  </a:lnTo>
                  <a:lnTo>
                    <a:pt x="88684" y="12065"/>
                  </a:lnTo>
                  <a:close/>
                </a:path>
                <a:path w="375919" h="92075">
                  <a:moveTo>
                    <a:pt x="88988" y="37045"/>
                  </a:moveTo>
                  <a:lnTo>
                    <a:pt x="88861" y="37084"/>
                  </a:lnTo>
                  <a:lnTo>
                    <a:pt x="88988" y="37084"/>
                  </a:lnTo>
                  <a:close/>
                </a:path>
                <a:path w="375919" h="92075">
                  <a:moveTo>
                    <a:pt x="89357" y="19126"/>
                  </a:moveTo>
                  <a:lnTo>
                    <a:pt x="89293" y="18707"/>
                  </a:lnTo>
                  <a:lnTo>
                    <a:pt x="89293" y="18986"/>
                  </a:lnTo>
                  <a:lnTo>
                    <a:pt x="89357" y="19126"/>
                  </a:lnTo>
                  <a:close/>
                </a:path>
                <a:path w="375919" h="92075">
                  <a:moveTo>
                    <a:pt x="91478" y="13716"/>
                  </a:moveTo>
                  <a:lnTo>
                    <a:pt x="91287" y="14097"/>
                  </a:lnTo>
                  <a:lnTo>
                    <a:pt x="91452" y="14097"/>
                  </a:lnTo>
                  <a:lnTo>
                    <a:pt x="91478" y="13716"/>
                  </a:lnTo>
                  <a:close/>
                </a:path>
                <a:path w="375919" h="92075">
                  <a:moveTo>
                    <a:pt x="91554" y="14097"/>
                  </a:moveTo>
                  <a:lnTo>
                    <a:pt x="91414" y="14617"/>
                  </a:lnTo>
                  <a:lnTo>
                    <a:pt x="91554" y="14097"/>
                  </a:lnTo>
                  <a:close/>
                </a:path>
                <a:path w="375919" h="92075">
                  <a:moveTo>
                    <a:pt x="92735" y="14732"/>
                  </a:moveTo>
                  <a:lnTo>
                    <a:pt x="92405" y="14986"/>
                  </a:lnTo>
                  <a:lnTo>
                    <a:pt x="92417" y="15113"/>
                  </a:lnTo>
                  <a:lnTo>
                    <a:pt x="92544" y="15113"/>
                  </a:lnTo>
                  <a:lnTo>
                    <a:pt x="92735" y="14732"/>
                  </a:lnTo>
                  <a:close/>
                </a:path>
                <a:path w="375919" h="92075">
                  <a:moveTo>
                    <a:pt x="94170" y="34734"/>
                  </a:moveTo>
                  <a:lnTo>
                    <a:pt x="94094" y="34518"/>
                  </a:lnTo>
                  <a:lnTo>
                    <a:pt x="94030" y="34175"/>
                  </a:lnTo>
                  <a:lnTo>
                    <a:pt x="93814" y="34594"/>
                  </a:lnTo>
                  <a:lnTo>
                    <a:pt x="93827" y="35204"/>
                  </a:lnTo>
                  <a:lnTo>
                    <a:pt x="93967" y="35102"/>
                  </a:lnTo>
                  <a:lnTo>
                    <a:pt x="94170" y="34734"/>
                  </a:lnTo>
                  <a:close/>
                </a:path>
                <a:path w="375919" h="92075">
                  <a:moveTo>
                    <a:pt x="94183" y="12954"/>
                  </a:moveTo>
                  <a:lnTo>
                    <a:pt x="93878" y="13462"/>
                  </a:lnTo>
                  <a:lnTo>
                    <a:pt x="94183" y="12954"/>
                  </a:lnTo>
                  <a:close/>
                </a:path>
                <a:path w="375919" h="92075">
                  <a:moveTo>
                    <a:pt x="94729" y="33426"/>
                  </a:moveTo>
                  <a:lnTo>
                    <a:pt x="94513" y="33934"/>
                  </a:lnTo>
                  <a:lnTo>
                    <a:pt x="94170" y="34734"/>
                  </a:lnTo>
                  <a:lnTo>
                    <a:pt x="94272" y="34975"/>
                  </a:lnTo>
                  <a:lnTo>
                    <a:pt x="94729" y="33426"/>
                  </a:lnTo>
                  <a:close/>
                </a:path>
                <a:path w="375919" h="92075">
                  <a:moveTo>
                    <a:pt x="96850" y="17399"/>
                  </a:moveTo>
                  <a:lnTo>
                    <a:pt x="96418" y="18161"/>
                  </a:lnTo>
                  <a:lnTo>
                    <a:pt x="96291" y="19189"/>
                  </a:lnTo>
                  <a:lnTo>
                    <a:pt x="96850" y="17399"/>
                  </a:lnTo>
                  <a:close/>
                </a:path>
                <a:path w="375919" h="92075">
                  <a:moveTo>
                    <a:pt x="98107" y="36131"/>
                  </a:moveTo>
                  <a:lnTo>
                    <a:pt x="97586" y="36830"/>
                  </a:lnTo>
                  <a:lnTo>
                    <a:pt x="97447" y="38506"/>
                  </a:lnTo>
                  <a:lnTo>
                    <a:pt x="98107" y="36131"/>
                  </a:lnTo>
                  <a:close/>
                </a:path>
                <a:path w="375919" h="92075">
                  <a:moveTo>
                    <a:pt x="98171" y="35814"/>
                  </a:moveTo>
                  <a:lnTo>
                    <a:pt x="98107" y="36131"/>
                  </a:lnTo>
                  <a:lnTo>
                    <a:pt x="97637" y="39116"/>
                  </a:lnTo>
                  <a:lnTo>
                    <a:pt x="98120" y="38874"/>
                  </a:lnTo>
                  <a:lnTo>
                    <a:pt x="98171" y="35814"/>
                  </a:lnTo>
                  <a:close/>
                </a:path>
                <a:path w="375919" h="92075">
                  <a:moveTo>
                    <a:pt x="99402" y="19177"/>
                  </a:moveTo>
                  <a:lnTo>
                    <a:pt x="98628" y="21463"/>
                  </a:lnTo>
                  <a:lnTo>
                    <a:pt x="99072" y="21209"/>
                  </a:lnTo>
                  <a:lnTo>
                    <a:pt x="99199" y="20866"/>
                  </a:lnTo>
                  <a:lnTo>
                    <a:pt x="99402" y="19177"/>
                  </a:lnTo>
                  <a:close/>
                </a:path>
                <a:path w="375919" h="92075">
                  <a:moveTo>
                    <a:pt x="99517" y="20955"/>
                  </a:moveTo>
                  <a:lnTo>
                    <a:pt x="99161" y="21158"/>
                  </a:lnTo>
                  <a:lnTo>
                    <a:pt x="98983" y="22656"/>
                  </a:lnTo>
                  <a:lnTo>
                    <a:pt x="99517" y="20955"/>
                  </a:lnTo>
                  <a:close/>
                </a:path>
                <a:path w="375919" h="92075">
                  <a:moveTo>
                    <a:pt x="100520" y="17538"/>
                  </a:moveTo>
                  <a:lnTo>
                    <a:pt x="99910" y="18402"/>
                  </a:lnTo>
                  <a:lnTo>
                    <a:pt x="100330" y="17894"/>
                  </a:lnTo>
                  <a:lnTo>
                    <a:pt x="100520" y="17538"/>
                  </a:lnTo>
                  <a:close/>
                </a:path>
                <a:path w="375919" h="92075">
                  <a:moveTo>
                    <a:pt x="102793" y="23368"/>
                  </a:moveTo>
                  <a:lnTo>
                    <a:pt x="102603" y="23368"/>
                  </a:lnTo>
                  <a:lnTo>
                    <a:pt x="102666" y="23634"/>
                  </a:lnTo>
                  <a:lnTo>
                    <a:pt x="102793" y="23368"/>
                  </a:lnTo>
                  <a:close/>
                </a:path>
                <a:path w="375919" h="92075">
                  <a:moveTo>
                    <a:pt x="103708" y="21259"/>
                  </a:moveTo>
                  <a:lnTo>
                    <a:pt x="103390" y="21590"/>
                  </a:lnTo>
                  <a:lnTo>
                    <a:pt x="103466" y="22263"/>
                  </a:lnTo>
                  <a:lnTo>
                    <a:pt x="103708" y="21259"/>
                  </a:lnTo>
                  <a:close/>
                </a:path>
                <a:path w="375919" h="92075">
                  <a:moveTo>
                    <a:pt x="106514" y="27254"/>
                  </a:moveTo>
                  <a:lnTo>
                    <a:pt x="106489" y="27432"/>
                  </a:lnTo>
                  <a:lnTo>
                    <a:pt x="106514" y="27292"/>
                  </a:lnTo>
                  <a:close/>
                </a:path>
                <a:path w="375919" h="92075">
                  <a:moveTo>
                    <a:pt x="106527" y="27127"/>
                  </a:moveTo>
                  <a:lnTo>
                    <a:pt x="106514" y="27254"/>
                  </a:lnTo>
                  <a:lnTo>
                    <a:pt x="106527" y="27127"/>
                  </a:lnTo>
                  <a:close/>
                </a:path>
                <a:path w="375919" h="92075">
                  <a:moveTo>
                    <a:pt x="106540" y="27012"/>
                  </a:moveTo>
                  <a:close/>
                </a:path>
                <a:path w="375919" h="92075">
                  <a:moveTo>
                    <a:pt x="108483" y="31051"/>
                  </a:moveTo>
                  <a:lnTo>
                    <a:pt x="108419" y="31242"/>
                  </a:lnTo>
                  <a:lnTo>
                    <a:pt x="108483" y="31051"/>
                  </a:lnTo>
                  <a:close/>
                </a:path>
                <a:path w="375919" h="92075">
                  <a:moveTo>
                    <a:pt x="108750" y="30314"/>
                  </a:moveTo>
                  <a:lnTo>
                    <a:pt x="108585" y="30607"/>
                  </a:lnTo>
                  <a:lnTo>
                    <a:pt x="108483" y="31051"/>
                  </a:lnTo>
                  <a:lnTo>
                    <a:pt x="108750" y="30314"/>
                  </a:lnTo>
                  <a:close/>
                </a:path>
                <a:path w="375919" h="92075">
                  <a:moveTo>
                    <a:pt x="109220" y="36322"/>
                  </a:moveTo>
                  <a:lnTo>
                    <a:pt x="108966" y="37211"/>
                  </a:lnTo>
                  <a:lnTo>
                    <a:pt x="109220" y="36322"/>
                  </a:lnTo>
                  <a:close/>
                </a:path>
                <a:path w="375919" h="92075">
                  <a:moveTo>
                    <a:pt x="109220" y="27355"/>
                  </a:moveTo>
                  <a:lnTo>
                    <a:pt x="109093" y="27940"/>
                  </a:lnTo>
                  <a:lnTo>
                    <a:pt x="108712" y="29870"/>
                  </a:lnTo>
                  <a:lnTo>
                    <a:pt x="109181" y="28511"/>
                  </a:lnTo>
                  <a:lnTo>
                    <a:pt x="109220" y="27355"/>
                  </a:lnTo>
                  <a:close/>
                </a:path>
                <a:path w="375919" h="92075">
                  <a:moveTo>
                    <a:pt x="109270" y="38392"/>
                  </a:moveTo>
                  <a:lnTo>
                    <a:pt x="109232" y="38658"/>
                  </a:lnTo>
                  <a:lnTo>
                    <a:pt x="109270" y="38392"/>
                  </a:lnTo>
                  <a:close/>
                </a:path>
                <a:path w="375919" h="92075">
                  <a:moveTo>
                    <a:pt x="109321" y="38100"/>
                  </a:moveTo>
                  <a:lnTo>
                    <a:pt x="109270" y="38392"/>
                  </a:lnTo>
                  <a:lnTo>
                    <a:pt x="109321" y="38100"/>
                  </a:lnTo>
                  <a:close/>
                </a:path>
                <a:path w="375919" h="92075">
                  <a:moveTo>
                    <a:pt x="111239" y="34798"/>
                  </a:moveTo>
                  <a:lnTo>
                    <a:pt x="110705" y="37084"/>
                  </a:lnTo>
                  <a:lnTo>
                    <a:pt x="111074" y="36957"/>
                  </a:lnTo>
                  <a:lnTo>
                    <a:pt x="111201" y="36576"/>
                  </a:lnTo>
                  <a:lnTo>
                    <a:pt x="111239" y="34798"/>
                  </a:lnTo>
                  <a:close/>
                </a:path>
                <a:path w="375919" h="92075">
                  <a:moveTo>
                    <a:pt x="114046" y="43180"/>
                  </a:moveTo>
                  <a:lnTo>
                    <a:pt x="113893" y="42367"/>
                  </a:lnTo>
                  <a:lnTo>
                    <a:pt x="113499" y="43815"/>
                  </a:lnTo>
                  <a:lnTo>
                    <a:pt x="114046" y="43180"/>
                  </a:lnTo>
                  <a:close/>
                </a:path>
                <a:path w="375919" h="92075">
                  <a:moveTo>
                    <a:pt x="114160" y="41402"/>
                  </a:moveTo>
                  <a:lnTo>
                    <a:pt x="113995" y="41656"/>
                  </a:lnTo>
                  <a:lnTo>
                    <a:pt x="113893" y="42367"/>
                  </a:lnTo>
                  <a:lnTo>
                    <a:pt x="114160" y="41402"/>
                  </a:lnTo>
                  <a:close/>
                </a:path>
                <a:path w="375919" h="92075">
                  <a:moveTo>
                    <a:pt x="115811" y="32981"/>
                  </a:moveTo>
                  <a:lnTo>
                    <a:pt x="115658" y="33274"/>
                  </a:lnTo>
                  <a:lnTo>
                    <a:pt x="115811" y="32981"/>
                  </a:lnTo>
                  <a:close/>
                </a:path>
                <a:path w="375919" h="92075">
                  <a:moveTo>
                    <a:pt x="115912" y="32054"/>
                  </a:moveTo>
                  <a:close/>
                </a:path>
                <a:path w="375919" h="92075">
                  <a:moveTo>
                    <a:pt x="116408" y="24638"/>
                  </a:moveTo>
                  <a:lnTo>
                    <a:pt x="115963" y="25603"/>
                  </a:lnTo>
                  <a:lnTo>
                    <a:pt x="115862" y="25844"/>
                  </a:lnTo>
                  <a:lnTo>
                    <a:pt x="115862" y="26873"/>
                  </a:lnTo>
                  <a:lnTo>
                    <a:pt x="116293" y="26428"/>
                  </a:lnTo>
                  <a:lnTo>
                    <a:pt x="116243" y="25260"/>
                  </a:lnTo>
                  <a:lnTo>
                    <a:pt x="116408" y="24638"/>
                  </a:lnTo>
                  <a:close/>
                </a:path>
                <a:path w="375919" h="92075">
                  <a:moveTo>
                    <a:pt x="116484" y="31623"/>
                  </a:moveTo>
                  <a:lnTo>
                    <a:pt x="116027" y="31965"/>
                  </a:lnTo>
                  <a:lnTo>
                    <a:pt x="115811" y="32981"/>
                  </a:lnTo>
                  <a:lnTo>
                    <a:pt x="116484" y="31623"/>
                  </a:lnTo>
                  <a:close/>
                </a:path>
                <a:path w="375919" h="92075">
                  <a:moveTo>
                    <a:pt x="117132" y="44234"/>
                  </a:moveTo>
                  <a:lnTo>
                    <a:pt x="117005" y="44424"/>
                  </a:lnTo>
                  <a:lnTo>
                    <a:pt x="116954" y="44805"/>
                  </a:lnTo>
                  <a:lnTo>
                    <a:pt x="117132" y="44234"/>
                  </a:lnTo>
                  <a:close/>
                </a:path>
                <a:path w="375919" h="92075">
                  <a:moveTo>
                    <a:pt x="117424" y="43294"/>
                  </a:moveTo>
                  <a:lnTo>
                    <a:pt x="117132" y="44234"/>
                  </a:lnTo>
                  <a:lnTo>
                    <a:pt x="117424" y="43294"/>
                  </a:lnTo>
                  <a:close/>
                </a:path>
                <a:path w="375919" h="92075">
                  <a:moveTo>
                    <a:pt x="117538" y="40678"/>
                  </a:moveTo>
                  <a:lnTo>
                    <a:pt x="116954" y="42405"/>
                  </a:lnTo>
                  <a:lnTo>
                    <a:pt x="116992" y="43294"/>
                  </a:lnTo>
                  <a:lnTo>
                    <a:pt x="116827" y="44716"/>
                  </a:lnTo>
                  <a:lnTo>
                    <a:pt x="117005" y="44424"/>
                  </a:lnTo>
                  <a:lnTo>
                    <a:pt x="117538" y="40678"/>
                  </a:lnTo>
                  <a:close/>
                </a:path>
                <a:path w="375919" h="92075">
                  <a:moveTo>
                    <a:pt x="117690" y="29324"/>
                  </a:moveTo>
                  <a:lnTo>
                    <a:pt x="117246" y="28892"/>
                  </a:lnTo>
                  <a:lnTo>
                    <a:pt x="117602" y="29857"/>
                  </a:lnTo>
                  <a:lnTo>
                    <a:pt x="117690" y="29324"/>
                  </a:lnTo>
                  <a:close/>
                </a:path>
                <a:path w="375919" h="92075">
                  <a:moveTo>
                    <a:pt x="117767" y="30353"/>
                  </a:moveTo>
                  <a:lnTo>
                    <a:pt x="116967" y="32359"/>
                  </a:lnTo>
                  <a:lnTo>
                    <a:pt x="117487" y="31762"/>
                  </a:lnTo>
                  <a:lnTo>
                    <a:pt x="117589" y="31051"/>
                  </a:lnTo>
                  <a:lnTo>
                    <a:pt x="117767" y="30353"/>
                  </a:lnTo>
                  <a:close/>
                </a:path>
                <a:path w="375919" h="92075">
                  <a:moveTo>
                    <a:pt x="118084" y="27165"/>
                  </a:moveTo>
                  <a:lnTo>
                    <a:pt x="117690" y="29324"/>
                  </a:lnTo>
                  <a:lnTo>
                    <a:pt x="117881" y="29514"/>
                  </a:lnTo>
                  <a:lnTo>
                    <a:pt x="118084" y="27165"/>
                  </a:lnTo>
                  <a:close/>
                </a:path>
                <a:path w="375919" h="92075">
                  <a:moveTo>
                    <a:pt x="118402" y="23533"/>
                  </a:moveTo>
                  <a:lnTo>
                    <a:pt x="118084" y="27165"/>
                  </a:lnTo>
                  <a:lnTo>
                    <a:pt x="118325" y="27000"/>
                  </a:lnTo>
                  <a:lnTo>
                    <a:pt x="118402" y="23533"/>
                  </a:lnTo>
                  <a:close/>
                </a:path>
                <a:path w="375919" h="92075">
                  <a:moveTo>
                    <a:pt x="118554" y="41884"/>
                  </a:moveTo>
                  <a:lnTo>
                    <a:pt x="118249" y="42951"/>
                  </a:lnTo>
                  <a:lnTo>
                    <a:pt x="118160" y="43103"/>
                  </a:lnTo>
                  <a:lnTo>
                    <a:pt x="118300" y="42964"/>
                  </a:lnTo>
                  <a:lnTo>
                    <a:pt x="118554" y="41884"/>
                  </a:lnTo>
                  <a:close/>
                </a:path>
                <a:path w="375919" h="92075">
                  <a:moveTo>
                    <a:pt x="119761" y="43802"/>
                  </a:moveTo>
                  <a:lnTo>
                    <a:pt x="119583" y="44119"/>
                  </a:lnTo>
                  <a:lnTo>
                    <a:pt x="119634" y="44259"/>
                  </a:lnTo>
                  <a:lnTo>
                    <a:pt x="119697" y="44069"/>
                  </a:lnTo>
                  <a:lnTo>
                    <a:pt x="119761" y="43802"/>
                  </a:lnTo>
                  <a:close/>
                </a:path>
                <a:path w="375919" h="92075">
                  <a:moveTo>
                    <a:pt x="119773" y="37211"/>
                  </a:moveTo>
                  <a:lnTo>
                    <a:pt x="119748" y="37338"/>
                  </a:lnTo>
                  <a:lnTo>
                    <a:pt x="119634" y="38608"/>
                  </a:lnTo>
                  <a:lnTo>
                    <a:pt x="119761" y="38735"/>
                  </a:lnTo>
                  <a:lnTo>
                    <a:pt x="119773" y="37211"/>
                  </a:lnTo>
                  <a:close/>
                </a:path>
                <a:path w="375919" h="92075">
                  <a:moveTo>
                    <a:pt x="119926" y="43484"/>
                  </a:moveTo>
                  <a:lnTo>
                    <a:pt x="119761" y="43802"/>
                  </a:lnTo>
                  <a:lnTo>
                    <a:pt x="119926" y="43484"/>
                  </a:lnTo>
                  <a:close/>
                </a:path>
                <a:path w="375919" h="92075">
                  <a:moveTo>
                    <a:pt x="119976" y="42024"/>
                  </a:moveTo>
                  <a:lnTo>
                    <a:pt x="119786" y="42189"/>
                  </a:lnTo>
                  <a:lnTo>
                    <a:pt x="119659" y="42799"/>
                  </a:lnTo>
                  <a:lnTo>
                    <a:pt x="119976" y="42024"/>
                  </a:lnTo>
                  <a:close/>
                </a:path>
                <a:path w="375919" h="92075">
                  <a:moveTo>
                    <a:pt x="120294" y="42811"/>
                  </a:moveTo>
                  <a:lnTo>
                    <a:pt x="119926" y="43484"/>
                  </a:lnTo>
                  <a:lnTo>
                    <a:pt x="120053" y="43624"/>
                  </a:lnTo>
                  <a:lnTo>
                    <a:pt x="120294" y="42811"/>
                  </a:lnTo>
                  <a:close/>
                </a:path>
                <a:path w="375919" h="92075">
                  <a:moveTo>
                    <a:pt x="120548" y="31369"/>
                  </a:moveTo>
                  <a:lnTo>
                    <a:pt x="119710" y="34925"/>
                  </a:lnTo>
                  <a:lnTo>
                    <a:pt x="119976" y="34036"/>
                  </a:lnTo>
                  <a:lnTo>
                    <a:pt x="120256" y="33655"/>
                  </a:lnTo>
                  <a:lnTo>
                    <a:pt x="120370" y="33274"/>
                  </a:lnTo>
                  <a:lnTo>
                    <a:pt x="120548" y="31369"/>
                  </a:lnTo>
                  <a:close/>
                </a:path>
                <a:path w="375919" h="92075">
                  <a:moveTo>
                    <a:pt x="120611" y="34163"/>
                  </a:moveTo>
                  <a:lnTo>
                    <a:pt x="119303" y="37592"/>
                  </a:lnTo>
                  <a:lnTo>
                    <a:pt x="119532" y="36195"/>
                  </a:lnTo>
                  <a:lnTo>
                    <a:pt x="119735" y="35179"/>
                  </a:lnTo>
                  <a:lnTo>
                    <a:pt x="119710" y="34925"/>
                  </a:lnTo>
                  <a:lnTo>
                    <a:pt x="120192" y="31750"/>
                  </a:lnTo>
                  <a:lnTo>
                    <a:pt x="119557" y="33020"/>
                  </a:lnTo>
                  <a:lnTo>
                    <a:pt x="119799" y="32258"/>
                  </a:lnTo>
                  <a:lnTo>
                    <a:pt x="120154" y="30353"/>
                  </a:lnTo>
                  <a:lnTo>
                    <a:pt x="120230" y="30099"/>
                  </a:lnTo>
                  <a:lnTo>
                    <a:pt x="120281" y="30607"/>
                  </a:lnTo>
                  <a:lnTo>
                    <a:pt x="120281" y="29972"/>
                  </a:lnTo>
                  <a:lnTo>
                    <a:pt x="120307" y="28067"/>
                  </a:lnTo>
                  <a:lnTo>
                    <a:pt x="118592" y="33528"/>
                  </a:lnTo>
                  <a:lnTo>
                    <a:pt x="119164" y="30353"/>
                  </a:lnTo>
                  <a:lnTo>
                    <a:pt x="119265" y="30099"/>
                  </a:lnTo>
                  <a:lnTo>
                    <a:pt x="118325" y="31051"/>
                  </a:lnTo>
                  <a:lnTo>
                    <a:pt x="118249" y="31965"/>
                  </a:lnTo>
                  <a:lnTo>
                    <a:pt x="118351" y="33362"/>
                  </a:lnTo>
                  <a:lnTo>
                    <a:pt x="116967" y="36703"/>
                  </a:lnTo>
                  <a:lnTo>
                    <a:pt x="117335" y="34671"/>
                  </a:lnTo>
                  <a:lnTo>
                    <a:pt x="117525" y="33655"/>
                  </a:lnTo>
                  <a:lnTo>
                    <a:pt x="117830" y="32004"/>
                  </a:lnTo>
                  <a:lnTo>
                    <a:pt x="118427" y="28829"/>
                  </a:lnTo>
                  <a:lnTo>
                    <a:pt x="117589" y="32004"/>
                  </a:lnTo>
                  <a:lnTo>
                    <a:pt x="117487" y="31762"/>
                  </a:lnTo>
                  <a:lnTo>
                    <a:pt x="116840" y="33655"/>
                  </a:lnTo>
                  <a:lnTo>
                    <a:pt x="116967" y="32359"/>
                  </a:lnTo>
                  <a:lnTo>
                    <a:pt x="117132" y="30734"/>
                  </a:lnTo>
                  <a:lnTo>
                    <a:pt x="115430" y="34671"/>
                  </a:lnTo>
                  <a:lnTo>
                    <a:pt x="115519" y="34290"/>
                  </a:lnTo>
                  <a:lnTo>
                    <a:pt x="115570" y="34036"/>
                  </a:lnTo>
                  <a:lnTo>
                    <a:pt x="115684" y="33528"/>
                  </a:lnTo>
                  <a:lnTo>
                    <a:pt x="115658" y="33274"/>
                  </a:lnTo>
                  <a:lnTo>
                    <a:pt x="115862" y="32346"/>
                  </a:lnTo>
                  <a:lnTo>
                    <a:pt x="115836" y="32131"/>
                  </a:lnTo>
                  <a:lnTo>
                    <a:pt x="115925" y="31991"/>
                  </a:lnTo>
                  <a:lnTo>
                    <a:pt x="116535" y="29718"/>
                  </a:lnTo>
                  <a:lnTo>
                    <a:pt x="116141" y="31051"/>
                  </a:lnTo>
                  <a:lnTo>
                    <a:pt x="116103" y="31203"/>
                  </a:lnTo>
                  <a:lnTo>
                    <a:pt x="116052" y="31369"/>
                  </a:lnTo>
                  <a:lnTo>
                    <a:pt x="116814" y="27813"/>
                  </a:lnTo>
                  <a:lnTo>
                    <a:pt x="114960" y="34036"/>
                  </a:lnTo>
                  <a:lnTo>
                    <a:pt x="115062" y="32893"/>
                  </a:lnTo>
                  <a:lnTo>
                    <a:pt x="115100" y="32385"/>
                  </a:lnTo>
                  <a:lnTo>
                    <a:pt x="115214" y="31369"/>
                  </a:lnTo>
                  <a:lnTo>
                    <a:pt x="115951" y="28702"/>
                  </a:lnTo>
                  <a:lnTo>
                    <a:pt x="115951" y="30353"/>
                  </a:lnTo>
                  <a:lnTo>
                    <a:pt x="116090" y="28702"/>
                  </a:lnTo>
                  <a:lnTo>
                    <a:pt x="116179" y="27813"/>
                  </a:lnTo>
                  <a:lnTo>
                    <a:pt x="114846" y="32385"/>
                  </a:lnTo>
                  <a:lnTo>
                    <a:pt x="114884" y="32131"/>
                  </a:lnTo>
                  <a:lnTo>
                    <a:pt x="115011" y="31242"/>
                  </a:lnTo>
                  <a:lnTo>
                    <a:pt x="115036" y="31115"/>
                  </a:lnTo>
                  <a:lnTo>
                    <a:pt x="115709" y="26543"/>
                  </a:lnTo>
                  <a:lnTo>
                    <a:pt x="115277" y="27305"/>
                  </a:lnTo>
                  <a:lnTo>
                    <a:pt x="115176" y="27559"/>
                  </a:lnTo>
                  <a:lnTo>
                    <a:pt x="114300" y="31115"/>
                  </a:lnTo>
                  <a:lnTo>
                    <a:pt x="114236" y="29845"/>
                  </a:lnTo>
                  <a:lnTo>
                    <a:pt x="114173" y="28829"/>
                  </a:lnTo>
                  <a:lnTo>
                    <a:pt x="113385" y="29845"/>
                  </a:lnTo>
                  <a:lnTo>
                    <a:pt x="113525" y="29337"/>
                  </a:lnTo>
                  <a:lnTo>
                    <a:pt x="113626" y="28956"/>
                  </a:lnTo>
                  <a:lnTo>
                    <a:pt x="113499" y="28448"/>
                  </a:lnTo>
                  <a:lnTo>
                    <a:pt x="113004" y="27813"/>
                  </a:lnTo>
                  <a:lnTo>
                    <a:pt x="112877" y="27432"/>
                  </a:lnTo>
                  <a:lnTo>
                    <a:pt x="112763" y="26289"/>
                  </a:lnTo>
                  <a:lnTo>
                    <a:pt x="112915" y="25527"/>
                  </a:lnTo>
                  <a:lnTo>
                    <a:pt x="111937" y="29337"/>
                  </a:lnTo>
                  <a:lnTo>
                    <a:pt x="111887" y="29210"/>
                  </a:lnTo>
                  <a:lnTo>
                    <a:pt x="111620" y="28448"/>
                  </a:lnTo>
                  <a:lnTo>
                    <a:pt x="111074" y="29210"/>
                  </a:lnTo>
                  <a:lnTo>
                    <a:pt x="111467" y="27559"/>
                  </a:lnTo>
                  <a:lnTo>
                    <a:pt x="111556" y="27178"/>
                  </a:lnTo>
                  <a:lnTo>
                    <a:pt x="111899" y="26035"/>
                  </a:lnTo>
                  <a:lnTo>
                    <a:pt x="112318" y="25146"/>
                  </a:lnTo>
                  <a:lnTo>
                    <a:pt x="111975" y="25019"/>
                  </a:lnTo>
                  <a:lnTo>
                    <a:pt x="111569" y="26289"/>
                  </a:lnTo>
                  <a:lnTo>
                    <a:pt x="111366" y="26797"/>
                  </a:lnTo>
                  <a:lnTo>
                    <a:pt x="111048" y="27178"/>
                  </a:lnTo>
                  <a:lnTo>
                    <a:pt x="111785" y="24384"/>
                  </a:lnTo>
                  <a:lnTo>
                    <a:pt x="111302" y="24511"/>
                  </a:lnTo>
                  <a:lnTo>
                    <a:pt x="110121" y="27559"/>
                  </a:lnTo>
                  <a:lnTo>
                    <a:pt x="109982" y="25527"/>
                  </a:lnTo>
                  <a:lnTo>
                    <a:pt x="109385" y="27940"/>
                  </a:lnTo>
                  <a:lnTo>
                    <a:pt x="108813" y="32359"/>
                  </a:lnTo>
                  <a:lnTo>
                    <a:pt x="108686" y="32981"/>
                  </a:lnTo>
                  <a:lnTo>
                    <a:pt x="107734" y="34417"/>
                  </a:lnTo>
                  <a:lnTo>
                    <a:pt x="108381" y="31496"/>
                  </a:lnTo>
                  <a:lnTo>
                    <a:pt x="108508" y="30480"/>
                  </a:lnTo>
                  <a:lnTo>
                    <a:pt x="108546" y="30353"/>
                  </a:lnTo>
                  <a:lnTo>
                    <a:pt x="108673" y="29210"/>
                  </a:lnTo>
                  <a:lnTo>
                    <a:pt x="108851" y="28448"/>
                  </a:lnTo>
                  <a:lnTo>
                    <a:pt x="108978" y="27940"/>
                  </a:lnTo>
                  <a:lnTo>
                    <a:pt x="108673" y="28448"/>
                  </a:lnTo>
                  <a:lnTo>
                    <a:pt x="109042" y="27051"/>
                  </a:lnTo>
                  <a:lnTo>
                    <a:pt x="109131" y="26797"/>
                  </a:lnTo>
                  <a:lnTo>
                    <a:pt x="109067" y="27813"/>
                  </a:lnTo>
                  <a:lnTo>
                    <a:pt x="109220" y="27355"/>
                  </a:lnTo>
                  <a:lnTo>
                    <a:pt x="109283" y="27178"/>
                  </a:lnTo>
                  <a:lnTo>
                    <a:pt x="109220" y="26670"/>
                  </a:lnTo>
                  <a:lnTo>
                    <a:pt x="109334" y="24384"/>
                  </a:lnTo>
                  <a:lnTo>
                    <a:pt x="109435" y="23749"/>
                  </a:lnTo>
                  <a:lnTo>
                    <a:pt x="108800" y="26543"/>
                  </a:lnTo>
                  <a:lnTo>
                    <a:pt x="108572" y="26670"/>
                  </a:lnTo>
                  <a:lnTo>
                    <a:pt x="108089" y="26797"/>
                  </a:lnTo>
                  <a:lnTo>
                    <a:pt x="108356" y="26035"/>
                  </a:lnTo>
                  <a:lnTo>
                    <a:pt x="108889" y="24511"/>
                  </a:lnTo>
                  <a:lnTo>
                    <a:pt x="108966" y="23114"/>
                  </a:lnTo>
                  <a:lnTo>
                    <a:pt x="108534" y="24511"/>
                  </a:lnTo>
                  <a:lnTo>
                    <a:pt x="108585" y="22987"/>
                  </a:lnTo>
                  <a:lnTo>
                    <a:pt x="107873" y="26035"/>
                  </a:lnTo>
                  <a:lnTo>
                    <a:pt x="107975" y="25019"/>
                  </a:lnTo>
                  <a:lnTo>
                    <a:pt x="108191" y="23749"/>
                  </a:lnTo>
                  <a:lnTo>
                    <a:pt x="107657" y="25019"/>
                  </a:lnTo>
                  <a:lnTo>
                    <a:pt x="107022" y="23876"/>
                  </a:lnTo>
                  <a:lnTo>
                    <a:pt x="106641" y="26543"/>
                  </a:lnTo>
                  <a:lnTo>
                    <a:pt x="106514" y="27508"/>
                  </a:lnTo>
                  <a:lnTo>
                    <a:pt x="105041" y="30353"/>
                  </a:lnTo>
                  <a:lnTo>
                    <a:pt x="105054" y="30099"/>
                  </a:lnTo>
                  <a:lnTo>
                    <a:pt x="105079" y="29845"/>
                  </a:lnTo>
                  <a:lnTo>
                    <a:pt x="105168" y="28067"/>
                  </a:lnTo>
                  <a:lnTo>
                    <a:pt x="105257" y="26543"/>
                  </a:lnTo>
                  <a:lnTo>
                    <a:pt x="105321" y="25400"/>
                  </a:lnTo>
                  <a:lnTo>
                    <a:pt x="104267" y="26543"/>
                  </a:lnTo>
                  <a:lnTo>
                    <a:pt x="104495" y="25527"/>
                  </a:lnTo>
                  <a:lnTo>
                    <a:pt x="103797" y="26543"/>
                  </a:lnTo>
                  <a:lnTo>
                    <a:pt x="103365" y="26035"/>
                  </a:lnTo>
                  <a:lnTo>
                    <a:pt x="102539" y="28067"/>
                  </a:lnTo>
                  <a:lnTo>
                    <a:pt x="102412" y="28067"/>
                  </a:lnTo>
                  <a:lnTo>
                    <a:pt x="102539" y="27051"/>
                  </a:lnTo>
                  <a:lnTo>
                    <a:pt x="102565" y="26797"/>
                  </a:lnTo>
                  <a:lnTo>
                    <a:pt x="102679" y="26035"/>
                  </a:lnTo>
                  <a:lnTo>
                    <a:pt x="102971" y="25019"/>
                  </a:lnTo>
                  <a:lnTo>
                    <a:pt x="102463" y="25654"/>
                  </a:lnTo>
                  <a:lnTo>
                    <a:pt x="102171" y="26797"/>
                  </a:lnTo>
                  <a:lnTo>
                    <a:pt x="102133" y="26289"/>
                  </a:lnTo>
                  <a:lnTo>
                    <a:pt x="102235" y="24638"/>
                  </a:lnTo>
                  <a:lnTo>
                    <a:pt x="102565" y="23876"/>
                  </a:lnTo>
                  <a:lnTo>
                    <a:pt x="102565" y="23634"/>
                  </a:lnTo>
                  <a:lnTo>
                    <a:pt x="102603" y="23368"/>
                  </a:lnTo>
                  <a:lnTo>
                    <a:pt x="102489" y="22987"/>
                  </a:lnTo>
                  <a:lnTo>
                    <a:pt x="102616" y="21844"/>
                  </a:lnTo>
                  <a:lnTo>
                    <a:pt x="102717" y="21209"/>
                  </a:lnTo>
                  <a:lnTo>
                    <a:pt x="101625" y="23876"/>
                  </a:lnTo>
                  <a:lnTo>
                    <a:pt x="101727" y="23495"/>
                  </a:lnTo>
                  <a:lnTo>
                    <a:pt x="102285" y="21590"/>
                  </a:lnTo>
                  <a:lnTo>
                    <a:pt x="102171" y="20904"/>
                  </a:lnTo>
                  <a:lnTo>
                    <a:pt x="102019" y="20574"/>
                  </a:lnTo>
                  <a:lnTo>
                    <a:pt x="101663" y="21158"/>
                  </a:lnTo>
                  <a:lnTo>
                    <a:pt x="101536" y="22860"/>
                  </a:lnTo>
                  <a:lnTo>
                    <a:pt x="101422" y="23241"/>
                  </a:lnTo>
                  <a:lnTo>
                    <a:pt x="101206" y="23495"/>
                  </a:lnTo>
                  <a:lnTo>
                    <a:pt x="100965" y="23114"/>
                  </a:lnTo>
                  <a:lnTo>
                    <a:pt x="101092" y="22199"/>
                  </a:lnTo>
                  <a:lnTo>
                    <a:pt x="101650" y="20015"/>
                  </a:lnTo>
                  <a:lnTo>
                    <a:pt x="101777" y="15240"/>
                  </a:lnTo>
                  <a:lnTo>
                    <a:pt x="98539" y="26289"/>
                  </a:lnTo>
                  <a:lnTo>
                    <a:pt x="98869" y="23622"/>
                  </a:lnTo>
                  <a:lnTo>
                    <a:pt x="98983" y="22656"/>
                  </a:lnTo>
                  <a:lnTo>
                    <a:pt x="98679" y="23622"/>
                  </a:lnTo>
                  <a:lnTo>
                    <a:pt x="98437" y="23241"/>
                  </a:lnTo>
                  <a:lnTo>
                    <a:pt x="98386" y="22987"/>
                  </a:lnTo>
                  <a:lnTo>
                    <a:pt x="99021" y="18161"/>
                  </a:lnTo>
                  <a:lnTo>
                    <a:pt x="98894" y="18161"/>
                  </a:lnTo>
                  <a:lnTo>
                    <a:pt x="98729" y="16129"/>
                  </a:lnTo>
                  <a:lnTo>
                    <a:pt x="97243" y="22987"/>
                  </a:lnTo>
                  <a:lnTo>
                    <a:pt x="96926" y="21590"/>
                  </a:lnTo>
                  <a:lnTo>
                    <a:pt x="96748" y="22733"/>
                  </a:lnTo>
                  <a:lnTo>
                    <a:pt x="96113" y="25908"/>
                  </a:lnTo>
                  <a:lnTo>
                    <a:pt x="95999" y="26162"/>
                  </a:lnTo>
                  <a:lnTo>
                    <a:pt x="95389" y="27051"/>
                  </a:lnTo>
                  <a:lnTo>
                    <a:pt x="95072" y="26543"/>
                  </a:lnTo>
                  <a:lnTo>
                    <a:pt x="95148" y="26162"/>
                  </a:lnTo>
                  <a:lnTo>
                    <a:pt x="95427" y="24765"/>
                  </a:lnTo>
                  <a:lnTo>
                    <a:pt x="95669" y="23495"/>
                  </a:lnTo>
                  <a:lnTo>
                    <a:pt x="95719" y="23241"/>
                  </a:lnTo>
                  <a:lnTo>
                    <a:pt x="95973" y="21971"/>
                  </a:lnTo>
                  <a:lnTo>
                    <a:pt x="96062" y="21717"/>
                  </a:lnTo>
                  <a:lnTo>
                    <a:pt x="96418" y="21069"/>
                  </a:lnTo>
                  <a:lnTo>
                    <a:pt x="96532" y="20904"/>
                  </a:lnTo>
                  <a:lnTo>
                    <a:pt x="96469" y="21717"/>
                  </a:lnTo>
                  <a:lnTo>
                    <a:pt x="97002" y="20828"/>
                  </a:lnTo>
                  <a:lnTo>
                    <a:pt x="97028" y="20574"/>
                  </a:lnTo>
                  <a:lnTo>
                    <a:pt x="97129" y="19431"/>
                  </a:lnTo>
                  <a:lnTo>
                    <a:pt x="96799" y="20574"/>
                  </a:lnTo>
                  <a:lnTo>
                    <a:pt x="96824" y="20066"/>
                  </a:lnTo>
                  <a:lnTo>
                    <a:pt x="96862" y="19304"/>
                  </a:lnTo>
                  <a:lnTo>
                    <a:pt x="96304" y="19304"/>
                  </a:lnTo>
                  <a:lnTo>
                    <a:pt x="96367" y="20066"/>
                  </a:lnTo>
                  <a:lnTo>
                    <a:pt x="96329" y="19812"/>
                  </a:lnTo>
                  <a:lnTo>
                    <a:pt x="96202" y="18161"/>
                  </a:lnTo>
                  <a:lnTo>
                    <a:pt x="95542" y="19812"/>
                  </a:lnTo>
                  <a:lnTo>
                    <a:pt x="95237" y="18542"/>
                  </a:lnTo>
                  <a:lnTo>
                    <a:pt x="95186" y="19050"/>
                  </a:lnTo>
                  <a:lnTo>
                    <a:pt x="94945" y="20574"/>
                  </a:lnTo>
                  <a:lnTo>
                    <a:pt x="94373" y="18923"/>
                  </a:lnTo>
                  <a:lnTo>
                    <a:pt x="93992" y="22860"/>
                  </a:lnTo>
                  <a:lnTo>
                    <a:pt x="93332" y="23241"/>
                  </a:lnTo>
                  <a:lnTo>
                    <a:pt x="93408" y="21717"/>
                  </a:lnTo>
                  <a:lnTo>
                    <a:pt x="93522" y="21069"/>
                  </a:lnTo>
                  <a:lnTo>
                    <a:pt x="93764" y="20447"/>
                  </a:lnTo>
                  <a:lnTo>
                    <a:pt x="93865" y="20193"/>
                  </a:lnTo>
                  <a:lnTo>
                    <a:pt x="94411" y="18796"/>
                  </a:lnTo>
                  <a:lnTo>
                    <a:pt x="93522" y="20193"/>
                  </a:lnTo>
                  <a:lnTo>
                    <a:pt x="93637" y="18415"/>
                  </a:lnTo>
                  <a:lnTo>
                    <a:pt x="93687" y="18288"/>
                  </a:lnTo>
                  <a:lnTo>
                    <a:pt x="94500" y="16002"/>
                  </a:lnTo>
                  <a:lnTo>
                    <a:pt x="93484" y="18288"/>
                  </a:lnTo>
                  <a:lnTo>
                    <a:pt x="93726" y="15875"/>
                  </a:lnTo>
                  <a:lnTo>
                    <a:pt x="93853" y="14617"/>
                  </a:lnTo>
                  <a:lnTo>
                    <a:pt x="93789" y="14097"/>
                  </a:lnTo>
                  <a:lnTo>
                    <a:pt x="93878" y="13462"/>
                  </a:lnTo>
                  <a:lnTo>
                    <a:pt x="93624" y="13335"/>
                  </a:lnTo>
                  <a:lnTo>
                    <a:pt x="93243" y="15875"/>
                  </a:lnTo>
                  <a:lnTo>
                    <a:pt x="93179" y="15367"/>
                  </a:lnTo>
                  <a:lnTo>
                    <a:pt x="93052" y="15367"/>
                  </a:lnTo>
                  <a:lnTo>
                    <a:pt x="93281" y="14351"/>
                  </a:lnTo>
                  <a:lnTo>
                    <a:pt x="92938" y="15367"/>
                  </a:lnTo>
                  <a:lnTo>
                    <a:pt x="92811" y="15748"/>
                  </a:lnTo>
                  <a:lnTo>
                    <a:pt x="92710" y="16383"/>
                  </a:lnTo>
                  <a:lnTo>
                    <a:pt x="92595" y="17653"/>
                  </a:lnTo>
                  <a:lnTo>
                    <a:pt x="92468" y="18542"/>
                  </a:lnTo>
                  <a:lnTo>
                    <a:pt x="91732" y="20447"/>
                  </a:lnTo>
                  <a:lnTo>
                    <a:pt x="91732" y="19316"/>
                  </a:lnTo>
                  <a:lnTo>
                    <a:pt x="90805" y="21717"/>
                  </a:lnTo>
                  <a:lnTo>
                    <a:pt x="91236" y="19431"/>
                  </a:lnTo>
                  <a:lnTo>
                    <a:pt x="91427" y="18415"/>
                  </a:lnTo>
                  <a:lnTo>
                    <a:pt x="91732" y="19316"/>
                  </a:lnTo>
                  <a:lnTo>
                    <a:pt x="91795" y="19177"/>
                  </a:lnTo>
                  <a:lnTo>
                    <a:pt x="91846" y="19685"/>
                  </a:lnTo>
                  <a:lnTo>
                    <a:pt x="91871" y="19177"/>
                  </a:lnTo>
                  <a:lnTo>
                    <a:pt x="91960" y="17399"/>
                  </a:lnTo>
                  <a:lnTo>
                    <a:pt x="92062" y="15240"/>
                  </a:lnTo>
                  <a:lnTo>
                    <a:pt x="92392" y="14986"/>
                  </a:lnTo>
                  <a:lnTo>
                    <a:pt x="92468" y="14097"/>
                  </a:lnTo>
                  <a:lnTo>
                    <a:pt x="92595" y="10795"/>
                  </a:lnTo>
                  <a:lnTo>
                    <a:pt x="91516" y="17399"/>
                  </a:lnTo>
                  <a:lnTo>
                    <a:pt x="90893" y="17145"/>
                  </a:lnTo>
                  <a:lnTo>
                    <a:pt x="91325" y="15494"/>
                  </a:lnTo>
                  <a:lnTo>
                    <a:pt x="91414" y="14617"/>
                  </a:lnTo>
                  <a:lnTo>
                    <a:pt x="90754" y="17145"/>
                  </a:lnTo>
                  <a:lnTo>
                    <a:pt x="90220" y="18415"/>
                  </a:lnTo>
                  <a:lnTo>
                    <a:pt x="90106" y="16891"/>
                  </a:lnTo>
                  <a:lnTo>
                    <a:pt x="89535" y="19431"/>
                  </a:lnTo>
                  <a:lnTo>
                    <a:pt x="89357" y="19177"/>
                  </a:lnTo>
                  <a:lnTo>
                    <a:pt x="89433" y="20015"/>
                  </a:lnTo>
                  <a:lnTo>
                    <a:pt x="88988" y="21717"/>
                  </a:lnTo>
                  <a:lnTo>
                    <a:pt x="88823" y="21463"/>
                  </a:lnTo>
                  <a:lnTo>
                    <a:pt x="88417" y="21971"/>
                  </a:lnTo>
                  <a:lnTo>
                    <a:pt x="88455" y="21767"/>
                  </a:lnTo>
                  <a:lnTo>
                    <a:pt x="88392" y="21971"/>
                  </a:lnTo>
                  <a:lnTo>
                    <a:pt x="87909" y="23495"/>
                  </a:lnTo>
                  <a:lnTo>
                    <a:pt x="88074" y="22352"/>
                  </a:lnTo>
                  <a:lnTo>
                    <a:pt x="88595" y="18923"/>
                  </a:lnTo>
                  <a:lnTo>
                    <a:pt x="88900" y="16891"/>
                  </a:lnTo>
                  <a:lnTo>
                    <a:pt x="87985" y="18923"/>
                  </a:lnTo>
                  <a:lnTo>
                    <a:pt x="87998" y="18542"/>
                  </a:lnTo>
                  <a:lnTo>
                    <a:pt x="88112" y="17399"/>
                  </a:lnTo>
                  <a:lnTo>
                    <a:pt x="88392" y="16510"/>
                  </a:lnTo>
                  <a:lnTo>
                    <a:pt x="88620" y="15748"/>
                  </a:lnTo>
                  <a:lnTo>
                    <a:pt x="88684" y="14732"/>
                  </a:lnTo>
                  <a:lnTo>
                    <a:pt x="87845" y="16535"/>
                  </a:lnTo>
                  <a:lnTo>
                    <a:pt x="87477" y="17538"/>
                  </a:lnTo>
                  <a:lnTo>
                    <a:pt x="87477" y="19138"/>
                  </a:lnTo>
                  <a:lnTo>
                    <a:pt x="86995" y="20447"/>
                  </a:lnTo>
                  <a:lnTo>
                    <a:pt x="86906" y="20777"/>
                  </a:lnTo>
                  <a:lnTo>
                    <a:pt x="86664" y="22352"/>
                  </a:lnTo>
                  <a:lnTo>
                    <a:pt x="86931" y="20066"/>
                  </a:lnTo>
                  <a:lnTo>
                    <a:pt x="86969" y="19685"/>
                  </a:lnTo>
                  <a:lnTo>
                    <a:pt x="86918" y="19812"/>
                  </a:lnTo>
                  <a:lnTo>
                    <a:pt x="87083" y="18669"/>
                  </a:lnTo>
                  <a:lnTo>
                    <a:pt x="86969" y="19685"/>
                  </a:lnTo>
                  <a:lnTo>
                    <a:pt x="87388" y="18669"/>
                  </a:lnTo>
                  <a:lnTo>
                    <a:pt x="87439" y="18542"/>
                  </a:lnTo>
                  <a:lnTo>
                    <a:pt x="87477" y="19138"/>
                  </a:lnTo>
                  <a:lnTo>
                    <a:pt x="87477" y="17538"/>
                  </a:lnTo>
                  <a:lnTo>
                    <a:pt x="86550" y="19939"/>
                  </a:lnTo>
                  <a:lnTo>
                    <a:pt x="86715" y="20015"/>
                  </a:lnTo>
                  <a:lnTo>
                    <a:pt x="86944" y="19189"/>
                  </a:lnTo>
                  <a:lnTo>
                    <a:pt x="86817" y="20066"/>
                  </a:lnTo>
                  <a:lnTo>
                    <a:pt x="85496" y="24384"/>
                  </a:lnTo>
                  <a:lnTo>
                    <a:pt x="85509" y="24003"/>
                  </a:lnTo>
                  <a:lnTo>
                    <a:pt x="85547" y="23368"/>
                  </a:lnTo>
                  <a:lnTo>
                    <a:pt x="85559" y="22860"/>
                  </a:lnTo>
                  <a:lnTo>
                    <a:pt x="85572" y="22733"/>
                  </a:lnTo>
                  <a:lnTo>
                    <a:pt x="85636" y="21717"/>
                  </a:lnTo>
                  <a:lnTo>
                    <a:pt x="85915" y="20447"/>
                  </a:lnTo>
                  <a:lnTo>
                    <a:pt x="86283" y="18669"/>
                  </a:lnTo>
                  <a:lnTo>
                    <a:pt x="86829" y="16129"/>
                  </a:lnTo>
                  <a:lnTo>
                    <a:pt x="86855" y="12954"/>
                  </a:lnTo>
                  <a:lnTo>
                    <a:pt x="85140" y="18669"/>
                  </a:lnTo>
                  <a:lnTo>
                    <a:pt x="84645" y="17018"/>
                  </a:lnTo>
                  <a:lnTo>
                    <a:pt x="84645" y="18186"/>
                  </a:lnTo>
                  <a:lnTo>
                    <a:pt x="84074" y="20447"/>
                  </a:lnTo>
                  <a:lnTo>
                    <a:pt x="84099" y="19177"/>
                  </a:lnTo>
                  <a:lnTo>
                    <a:pt x="84112" y="18288"/>
                  </a:lnTo>
                  <a:lnTo>
                    <a:pt x="83642" y="19177"/>
                  </a:lnTo>
                  <a:lnTo>
                    <a:pt x="83705" y="18923"/>
                  </a:lnTo>
                  <a:lnTo>
                    <a:pt x="84035" y="17399"/>
                  </a:lnTo>
                  <a:lnTo>
                    <a:pt x="84086" y="16637"/>
                  </a:lnTo>
                  <a:lnTo>
                    <a:pt x="84239" y="15113"/>
                  </a:lnTo>
                  <a:lnTo>
                    <a:pt x="83934" y="16637"/>
                  </a:lnTo>
                  <a:lnTo>
                    <a:pt x="83680" y="14859"/>
                  </a:lnTo>
                  <a:lnTo>
                    <a:pt x="82753" y="18923"/>
                  </a:lnTo>
                  <a:lnTo>
                    <a:pt x="82867" y="17145"/>
                  </a:lnTo>
                  <a:lnTo>
                    <a:pt x="82753" y="15621"/>
                  </a:lnTo>
                  <a:lnTo>
                    <a:pt x="82511" y="14986"/>
                  </a:lnTo>
                  <a:lnTo>
                    <a:pt x="80987" y="21717"/>
                  </a:lnTo>
                  <a:lnTo>
                    <a:pt x="80581" y="21069"/>
                  </a:lnTo>
                  <a:lnTo>
                    <a:pt x="80695" y="20320"/>
                  </a:lnTo>
                  <a:lnTo>
                    <a:pt x="81000" y="19304"/>
                  </a:lnTo>
                  <a:lnTo>
                    <a:pt x="81114" y="18923"/>
                  </a:lnTo>
                  <a:lnTo>
                    <a:pt x="81229" y="17145"/>
                  </a:lnTo>
                  <a:lnTo>
                    <a:pt x="81356" y="16891"/>
                  </a:lnTo>
                  <a:lnTo>
                    <a:pt x="81292" y="16764"/>
                  </a:lnTo>
                  <a:lnTo>
                    <a:pt x="81445" y="15494"/>
                  </a:lnTo>
                  <a:lnTo>
                    <a:pt x="80149" y="19304"/>
                  </a:lnTo>
                  <a:lnTo>
                    <a:pt x="80352" y="17399"/>
                  </a:lnTo>
                  <a:lnTo>
                    <a:pt x="80086" y="18288"/>
                  </a:lnTo>
                  <a:lnTo>
                    <a:pt x="79616" y="20320"/>
                  </a:lnTo>
                  <a:lnTo>
                    <a:pt x="79413" y="20193"/>
                  </a:lnTo>
                  <a:lnTo>
                    <a:pt x="78968" y="20447"/>
                  </a:lnTo>
                  <a:lnTo>
                    <a:pt x="78714" y="22733"/>
                  </a:lnTo>
                  <a:lnTo>
                    <a:pt x="79375" y="16256"/>
                  </a:lnTo>
                  <a:lnTo>
                    <a:pt x="76809" y="22860"/>
                  </a:lnTo>
                  <a:lnTo>
                    <a:pt x="77241" y="18415"/>
                  </a:lnTo>
                  <a:lnTo>
                    <a:pt x="77355" y="17272"/>
                  </a:lnTo>
                  <a:lnTo>
                    <a:pt x="76758" y="17907"/>
                  </a:lnTo>
                  <a:lnTo>
                    <a:pt x="76073" y="18415"/>
                  </a:lnTo>
                  <a:lnTo>
                    <a:pt x="75628" y="18415"/>
                  </a:lnTo>
                  <a:lnTo>
                    <a:pt x="75742" y="18034"/>
                  </a:lnTo>
                  <a:lnTo>
                    <a:pt x="75831" y="17449"/>
                  </a:lnTo>
                  <a:lnTo>
                    <a:pt x="75869" y="17653"/>
                  </a:lnTo>
                  <a:lnTo>
                    <a:pt x="75844" y="17399"/>
                  </a:lnTo>
                  <a:lnTo>
                    <a:pt x="75679" y="15621"/>
                  </a:lnTo>
                  <a:lnTo>
                    <a:pt x="74333" y="23368"/>
                  </a:lnTo>
                  <a:lnTo>
                    <a:pt x="74256" y="22606"/>
                  </a:lnTo>
                  <a:lnTo>
                    <a:pt x="74129" y="21463"/>
                  </a:lnTo>
                  <a:lnTo>
                    <a:pt x="74256" y="19685"/>
                  </a:lnTo>
                  <a:lnTo>
                    <a:pt x="74333" y="18923"/>
                  </a:lnTo>
                  <a:lnTo>
                    <a:pt x="74434" y="17780"/>
                  </a:lnTo>
                  <a:lnTo>
                    <a:pt x="74815" y="19431"/>
                  </a:lnTo>
                  <a:lnTo>
                    <a:pt x="74930" y="17780"/>
                  </a:lnTo>
                  <a:lnTo>
                    <a:pt x="76123" y="11557"/>
                  </a:lnTo>
                  <a:lnTo>
                    <a:pt x="73888" y="18923"/>
                  </a:lnTo>
                  <a:lnTo>
                    <a:pt x="74066" y="16891"/>
                  </a:lnTo>
                  <a:lnTo>
                    <a:pt x="74180" y="15494"/>
                  </a:lnTo>
                  <a:lnTo>
                    <a:pt x="74295" y="14859"/>
                  </a:lnTo>
                  <a:lnTo>
                    <a:pt x="74409" y="14605"/>
                  </a:lnTo>
                  <a:lnTo>
                    <a:pt x="74536" y="12319"/>
                  </a:lnTo>
                  <a:lnTo>
                    <a:pt x="73075" y="16891"/>
                  </a:lnTo>
                  <a:lnTo>
                    <a:pt x="72745" y="16510"/>
                  </a:lnTo>
                  <a:lnTo>
                    <a:pt x="72834" y="15367"/>
                  </a:lnTo>
                  <a:lnTo>
                    <a:pt x="71767" y="18669"/>
                  </a:lnTo>
                  <a:lnTo>
                    <a:pt x="70345" y="20193"/>
                  </a:lnTo>
                  <a:lnTo>
                    <a:pt x="70294" y="20574"/>
                  </a:lnTo>
                  <a:lnTo>
                    <a:pt x="70180" y="20828"/>
                  </a:lnTo>
                  <a:lnTo>
                    <a:pt x="69659" y="21463"/>
                  </a:lnTo>
                  <a:lnTo>
                    <a:pt x="69773" y="20066"/>
                  </a:lnTo>
                  <a:lnTo>
                    <a:pt x="69837" y="17907"/>
                  </a:lnTo>
                  <a:lnTo>
                    <a:pt x="70218" y="15748"/>
                  </a:lnTo>
                  <a:lnTo>
                    <a:pt x="70688" y="15748"/>
                  </a:lnTo>
                  <a:lnTo>
                    <a:pt x="71196" y="12065"/>
                  </a:lnTo>
                  <a:lnTo>
                    <a:pt x="70078" y="15748"/>
                  </a:lnTo>
                  <a:lnTo>
                    <a:pt x="70192" y="14097"/>
                  </a:lnTo>
                  <a:lnTo>
                    <a:pt x="70319" y="13462"/>
                  </a:lnTo>
                  <a:lnTo>
                    <a:pt x="69545" y="13843"/>
                  </a:lnTo>
                  <a:lnTo>
                    <a:pt x="68719" y="17907"/>
                  </a:lnTo>
                  <a:lnTo>
                    <a:pt x="68046" y="17399"/>
                  </a:lnTo>
                  <a:lnTo>
                    <a:pt x="67843" y="18796"/>
                  </a:lnTo>
                  <a:lnTo>
                    <a:pt x="66687" y="22606"/>
                  </a:lnTo>
                  <a:lnTo>
                    <a:pt x="66878" y="21717"/>
                  </a:lnTo>
                  <a:lnTo>
                    <a:pt x="67030" y="20955"/>
                  </a:lnTo>
                  <a:lnTo>
                    <a:pt x="67094" y="20701"/>
                  </a:lnTo>
                  <a:lnTo>
                    <a:pt x="67271" y="19812"/>
                  </a:lnTo>
                  <a:lnTo>
                    <a:pt x="67322" y="19558"/>
                  </a:lnTo>
                  <a:lnTo>
                    <a:pt x="67386" y="19304"/>
                  </a:lnTo>
                  <a:lnTo>
                    <a:pt x="67983" y="16383"/>
                  </a:lnTo>
                  <a:lnTo>
                    <a:pt x="67005" y="19304"/>
                  </a:lnTo>
                  <a:lnTo>
                    <a:pt x="67678" y="15240"/>
                  </a:lnTo>
                  <a:lnTo>
                    <a:pt x="65976" y="18923"/>
                  </a:lnTo>
                  <a:lnTo>
                    <a:pt x="65366" y="19558"/>
                  </a:lnTo>
                  <a:lnTo>
                    <a:pt x="65760" y="18186"/>
                  </a:lnTo>
                  <a:lnTo>
                    <a:pt x="65100" y="19558"/>
                  </a:lnTo>
                  <a:lnTo>
                    <a:pt x="64630" y="19316"/>
                  </a:lnTo>
                  <a:lnTo>
                    <a:pt x="64643" y="19050"/>
                  </a:lnTo>
                  <a:lnTo>
                    <a:pt x="64744" y="18542"/>
                  </a:lnTo>
                  <a:lnTo>
                    <a:pt x="65062" y="17018"/>
                  </a:lnTo>
                  <a:lnTo>
                    <a:pt x="66217" y="11430"/>
                  </a:lnTo>
                  <a:lnTo>
                    <a:pt x="63614" y="17018"/>
                  </a:lnTo>
                  <a:lnTo>
                    <a:pt x="63690" y="16383"/>
                  </a:lnTo>
                  <a:lnTo>
                    <a:pt x="63779" y="15748"/>
                  </a:lnTo>
                  <a:lnTo>
                    <a:pt x="64058" y="13589"/>
                  </a:lnTo>
                  <a:lnTo>
                    <a:pt x="64414" y="10922"/>
                  </a:lnTo>
                  <a:lnTo>
                    <a:pt x="62915" y="13589"/>
                  </a:lnTo>
                  <a:lnTo>
                    <a:pt x="62801" y="9271"/>
                  </a:lnTo>
                  <a:lnTo>
                    <a:pt x="61607" y="9525"/>
                  </a:lnTo>
                  <a:lnTo>
                    <a:pt x="60833" y="15748"/>
                  </a:lnTo>
                  <a:lnTo>
                    <a:pt x="61264" y="9652"/>
                  </a:lnTo>
                  <a:lnTo>
                    <a:pt x="60134" y="16002"/>
                  </a:lnTo>
                  <a:lnTo>
                    <a:pt x="59804" y="16383"/>
                  </a:lnTo>
                  <a:lnTo>
                    <a:pt x="59753" y="16002"/>
                  </a:lnTo>
                  <a:lnTo>
                    <a:pt x="59753" y="13081"/>
                  </a:lnTo>
                  <a:lnTo>
                    <a:pt x="59893" y="10033"/>
                  </a:lnTo>
                  <a:lnTo>
                    <a:pt x="60236" y="10541"/>
                  </a:lnTo>
                  <a:lnTo>
                    <a:pt x="60325" y="10033"/>
                  </a:lnTo>
                  <a:lnTo>
                    <a:pt x="60439" y="9398"/>
                  </a:lnTo>
                  <a:lnTo>
                    <a:pt x="60388" y="9017"/>
                  </a:lnTo>
                  <a:lnTo>
                    <a:pt x="60109" y="8636"/>
                  </a:lnTo>
                  <a:lnTo>
                    <a:pt x="60198" y="8001"/>
                  </a:lnTo>
                  <a:lnTo>
                    <a:pt x="60248" y="7874"/>
                  </a:lnTo>
                  <a:lnTo>
                    <a:pt x="60642" y="6769"/>
                  </a:lnTo>
                  <a:lnTo>
                    <a:pt x="60706" y="4699"/>
                  </a:lnTo>
                  <a:lnTo>
                    <a:pt x="60413" y="6591"/>
                  </a:lnTo>
                  <a:lnTo>
                    <a:pt x="60286" y="7112"/>
                  </a:lnTo>
                  <a:lnTo>
                    <a:pt x="59893" y="7874"/>
                  </a:lnTo>
                  <a:lnTo>
                    <a:pt x="59753" y="6985"/>
                  </a:lnTo>
                  <a:lnTo>
                    <a:pt x="59715" y="8001"/>
                  </a:lnTo>
                  <a:lnTo>
                    <a:pt x="59588" y="10033"/>
                  </a:lnTo>
                  <a:lnTo>
                    <a:pt x="58242" y="13081"/>
                  </a:lnTo>
                  <a:lnTo>
                    <a:pt x="58343" y="12573"/>
                  </a:lnTo>
                  <a:lnTo>
                    <a:pt x="58788" y="10414"/>
                  </a:lnTo>
                  <a:lnTo>
                    <a:pt x="59321" y="7747"/>
                  </a:lnTo>
                  <a:lnTo>
                    <a:pt x="59969" y="4572"/>
                  </a:lnTo>
                  <a:lnTo>
                    <a:pt x="58559" y="7747"/>
                  </a:lnTo>
                  <a:lnTo>
                    <a:pt x="58826" y="6858"/>
                  </a:lnTo>
                  <a:lnTo>
                    <a:pt x="59169" y="5715"/>
                  </a:lnTo>
                  <a:lnTo>
                    <a:pt x="58559" y="6858"/>
                  </a:lnTo>
                  <a:lnTo>
                    <a:pt x="57696" y="5461"/>
                  </a:lnTo>
                  <a:lnTo>
                    <a:pt x="56362" y="10414"/>
                  </a:lnTo>
                  <a:lnTo>
                    <a:pt x="56476" y="9271"/>
                  </a:lnTo>
                  <a:lnTo>
                    <a:pt x="56603" y="8382"/>
                  </a:lnTo>
                  <a:lnTo>
                    <a:pt x="56730" y="7874"/>
                  </a:lnTo>
                  <a:lnTo>
                    <a:pt x="56857" y="7620"/>
                  </a:lnTo>
                  <a:lnTo>
                    <a:pt x="56807" y="7366"/>
                  </a:lnTo>
                  <a:lnTo>
                    <a:pt x="56095" y="6604"/>
                  </a:lnTo>
                  <a:lnTo>
                    <a:pt x="53784" y="12573"/>
                  </a:lnTo>
                  <a:lnTo>
                    <a:pt x="53759" y="12192"/>
                  </a:lnTo>
                  <a:lnTo>
                    <a:pt x="53682" y="10541"/>
                  </a:lnTo>
                  <a:lnTo>
                    <a:pt x="53784" y="8509"/>
                  </a:lnTo>
                  <a:lnTo>
                    <a:pt x="53975" y="7747"/>
                  </a:lnTo>
                  <a:lnTo>
                    <a:pt x="53708" y="8128"/>
                  </a:lnTo>
                  <a:lnTo>
                    <a:pt x="53124" y="10541"/>
                  </a:lnTo>
                  <a:lnTo>
                    <a:pt x="53149" y="9906"/>
                  </a:lnTo>
                  <a:lnTo>
                    <a:pt x="53276" y="8636"/>
                  </a:lnTo>
                  <a:lnTo>
                    <a:pt x="53505" y="7620"/>
                  </a:lnTo>
                  <a:lnTo>
                    <a:pt x="53479" y="7366"/>
                  </a:lnTo>
                  <a:lnTo>
                    <a:pt x="52501" y="9906"/>
                  </a:lnTo>
                  <a:lnTo>
                    <a:pt x="52590" y="8509"/>
                  </a:lnTo>
                  <a:lnTo>
                    <a:pt x="52832" y="7747"/>
                  </a:lnTo>
                  <a:lnTo>
                    <a:pt x="52705" y="6400"/>
                  </a:lnTo>
                  <a:lnTo>
                    <a:pt x="52374" y="5080"/>
                  </a:lnTo>
                  <a:lnTo>
                    <a:pt x="50749" y="11303"/>
                  </a:lnTo>
                  <a:lnTo>
                    <a:pt x="49771" y="12192"/>
                  </a:lnTo>
                  <a:lnTo>
                    <a:pt x="49822" y="11938"/>
                  </a:lnTo>
                  <a:lnTo>
                    <a:pt x="49885" y="11557"/>
                  </a:lnTo>
                  <a:lnTo>
                    <a:pt x="49936" y="11303"/>
                  </a:lnTo>
                  <a:lnTo>
                    <a:pt x="50228" y="9652"/>
                  </a:lnTo>
                  <a:lnTo>
                    <a:pt x="50571" y="7747"/>
                  </a:lnTo>
                  <a:lnTo>
                    <a:pt x="50444" y="7112"/>
                  </a:lnTo>
                  <a:lnTo>
                    <a:pt x="50012" y="5588"/>
                  </a:lnTo>
                  <a:lnTo>
                    <a:pt x="50025" y="4572"/>
                  </a:lnTo>
                  <a:lnTo>
                    <a:pt x="49022" y="3810"/>
                  </a:lnTo>
                  <a:lnTo>
                    <a:pt x="47485" y="8001"/>
                  </a:lnTo>
                  <a:lnTo>
                    <a:pt x="46151" y="9652"/>
                  </a:lnTo>
                  <a:lnTo>
                    <a:pt x="46228" y="8255"/>
                  </a:lnTo>
                  <a:lnTo>
                    <a:pt x="46278" y="7239"/>
                  </a:lnTo>
                  <a:lnTo>
                    <a:pt x="46405" y="4572"/>
                  </a:lnTo>
                  <a:lnTo>
                    <a:pt x="44399" y="7239"/>
                  </a:lnTo>
                  <a:lnTo>
                    <a:pt x="43878" y="4191"/>
                  </a:lnTo>
                  <a:lnTo>
                    <a:pt x="43827" y="5334"/>
                  </a:lnTo>
                  <a:lnTo>
                    <a:pt x="43218" y="7772"/>
                  </a:lnTo>
                  <a:lnTo>
                    <a:pt x="42976" y="8255"/>
                  </a:lnTo>
                  <a:lnTo>
                    <a:pt x="42900" y="7239"/>
                  </a:lnTo>
                  <a:lnTo>
                    <a:pt x="41770" y="11303"/>
                  </a:lnTo>
                  <a:lnTo>
                    <a:pt x="41821" y="11049"/>
                  </a:lnTo>
                  <a:lnTo>
                    <a:pt x="42024" y="9906"/>
                  </a:lnTo>
                  <a:lnTo>
                    <a:pt x="42138" y="9271"/>
                  </a:lnTo>
                  <a:lnTo>
                    <a:pt x="42532" y="7112"/>
                  </a:lnTo>
                  <a:lnTo>
                    <a:pt x="42608" y="7239"/>
                  </a:lnTo>
                  <a:lnTo>
                    <a:pt x="42621" y="7112"/>
                  </a:lnTo>
                  <a:lnTo>
                    <a:pt x="43014" y="4064"/>
                  </a:lnTo>
                  <a:lnTo>
                    <a:pt x="43141" y="3048"/>
                  </a:lnTo>
                  <a:lnTo>
                    <a:pt x="42456" y="4064"/>
                  </a:lnTo>
                  <a:lnTo>
                    <a:pt x="42100" y="3937"/>
                  </a:lnTo>
                  <a:lnTo>
                    <a:pt x="41084" y="9271"/>
                  </a:lnTo>
                  <a:lnTo>
                    <a:pt x="40881" y="7239"/>
                  </a:lnTo>
                  <a:lnTo>
                    <a:pt x="40779" y="6223"/>
                  </a:lnTo>
                  <a:lnTo>
                    <a:pt x="39763" y="6604"/>
                  </a:lnTo>
                  <a:lnTo>
                    <a:pt x="38811" y="7239"/>
                  </a:lnTo>
                  <a:lnTo>
                    <a:pt x="38747" y="5969"/>
                  </a:lnTo>
                  <a:lnTo>
                    <a:pt x="38671" y="4572"/>
                  </a:lnTo>
                  <a:lnTo>
                    <a:pt x="38201" y="5969"/>
                  </a:lnTo>
                  <a:lnTo>
                    <a:pt x="37909" y="5842"/>
                  </a:lnTo>
                  <a:lnTo>
                    <a:pt x="37439" y="7239"/>
                  </a:lnTo>
                  <a:lnTo>
                    <a:pt x="37884" y="4699"/>
                  </a:lnTo>
                  <a:lnTo>
                    <a:pt x="37795" y="4064"/>
                  </a:lnTo>
                  <a:lnTo>
                    <a:pt x="37503" y="3556"/>
                  </a:lnTo>
                  <a:lnTo>
                    <a:pt x="37134" y="2921"/>
                  </a:lnTo>
                  <a:lnTo>
                    <a:pt x="36195" y="3556"/>
                  </a:lnTo>
                  <a:lnTo>
                    <a:pt x="36715" y="1524"/>
                  </a:lnTo>
                  <a:lnTo>
                    <a:pt x="36283" y="1143"/>
                  </a:lnTo>
                  <a:lnTo>
                    <a:pt x="34696" y="9779"/>
                  </a:lnTo>
                  <a:lnTo>
                    <a:pt x="34251" y="9906"/>
                  </a:lnTo>
                  <a:lnTo>
                    <a:pt x="34620" y="7239"/>
                  </a:lnTo>
                  <a:lnTo>
                    <a:pt x="34772" y="6096"/>
                  </a:lnTo>
                  <a:lnTo>
                    <a:pt x="34861" y="5461"/>
                  </a:lnTo>
                  <a:lnTo>
                    <a:pt x="34036" y="5461"/>
                  </a:lnTo>
                  <a:lnTo>
                    <a:pt x="34023" y="5334"/>
                  </a:lnTo>
                  <a:lnTo>
                    <a:pt x="33858" y="1524"/>
                  </a:lnTo>
                  <a:lnTo>
                    <a:pt x="32397" y="5334"/>
                  </a:lnTo>
                  <a:lnTo>
                    <a:pt x="32740" y="3429"/>
                  </a:lnTo>
                  <a:lnTo>
                    <a:pt x="32905" y="3302"/>
                  </a:lnTo>
                  <a:lnTo>
                    <a:pt x="32550" y="3048"/>
                  </a:lnTo>
                  <a:lnTo>
                    <a:pt x="32359" y="2159"/>
                  </a:lnTo>
                  <a:lnTo>
                    <a:pt x="31927" y="0"/>
                  </a:lnTo>
                  <a:lnTo>
                    <a:pt x="31584" y="2463"/>
                  </a:lnTo>
                  <a:lnTo>
                    <a:pt x="31711" y="2159"/>
                  </a:lnTo>
                  <a:lnTo>
                    <a:pt x="31559" y="2628"/>
                  </a:lnTo>
                  <a:lnTo>
                    <a:pt x="31584" y="2463"/>
                  </a:lnTo>
                  <a:lnTo>
                    <a:pt x="29578" y="7239"/>
                  </a:lnTo>
                  <a:lnTo>
                    <a:pt x="30111" y="4318"/>
                  </a:lnTo>
                  <a:lnTo>
                    <a:pt x="29222" y="7747"/>
                  </a:lnTo>
                  <a:lnTo>
                    <a:pt x="28994" y="8763"/>
                  </a:lnTo>
                  <a:lnTo>
                    <a:pt x="28892" y="9017"/>
                  </a:lnTo>
                  <a:lnTo>
                    <a:pt x="28295" y="9906"/>
                  </a:lnTo>
                  <a:lnTo>
                    <a:pt x="28409" y="8509"/>
                  </a:lnTo>
                  <a:lnTo>
                    <a:pt x="28524" y="7874"/>
                  </a:lnTo>
                  <a:lnTo>
                    <a:pt x="28435" y="6731"/>
                  </a:lnTo>
                  <a:lnTo>
                    <a:pt x="27838" y="11049"/>
                  </a:lnTo>
                  <a:lnTo>
                    <a:pt x="27622" y="9525"/>
                  </a:lnTo>
                  <a:lnTo>
                    <a:pt x="27736" y="8890"/>
                  </a:lnTo>
                  <a:lnTo>
                    <a:pt x="28079" y="7620"/>
                  </a:lnTo>
                  <a:lnTo>
                    <a:pt x="27698" y="7239"/>
                  </a:lnTo>
                  <a:lnTo>
                    <a:pt x="27533" y="8382"/>
                  </a:lnTo>
                  <a:lnTo>
                    <a:pt x="27025" y="10287"/>
                  </a:lnTo>
                  <a:lnTo>
                    <a:pt x="26543" y="11557"/>
                  </a:lnTo>
                  <a:lnTo>
                    <a:pt x="26492" y="11049"/>
                  </a:lnTo>
                  <a:lnTo>
                    <a:pt x="26441" y="10541"/>
                  </a:lnTo>
                  <a:lnTo>
                    <a:pt x="26555" y="7772"/>
                  </a:lnTo>
                  <a:lnTo>
                    <a:pt x="26682" y="6858"/>
                  </a:lnTo>
                  <a:lnTo>
                    <a:pt x="26428" y="8255"/>
                  </a:lnTo>
                  <a:lnTo>
                    <a:pt x="25806" y="10541"/>
                  </a:lnTo>
                  <a:lnTo>
                    <a:pt x="25920" y="8382"/>
                  </a:lnTo>
                  <a:lnTo>
                    <a:pt x="26047" y="8001"/>
                  </a:lnTo>
                  <a:lnTo>
                    <a:pt x="25920" y="6985"/>
                  </a:lnTo>
                  <a:lnTo>
                    <a:pt x="25730" y="5969"/>
                  </a:lnTo>
                  <a:lnTo>
                    <a:pt x="25704" y="5842"/>
                  </a:lnTo>
                  <a:lnTo>
                    <a:pt x="25603" y="6718"/>
                  </a:lnTo>
                  <a:lnTo>
                    <a:pt x="25565" y="6985"/>
                  </a:lnTo>
                  <a:lnTo>
                    <a:pt x="25488" y="6769"/>
                  </a:lnTo>
                  <a:lnTo>
                    <a:pt x="25438" y="6985"/>
                  </a:lnTo>
                  <a:lnTo>
                    <a:pt x="24498" y="11049"/>
                  </a:lnTo>
                  <a:lnTo>
                    <a:pt x="24485" y="8890"/>
                  </a:lnTo>
                  <a:lnTo>
                    <a:pt x="24612" y="7366"/>
                  </a:lnTo>
                  <a:lnTo>
                    <a:pt x="24561" y="6477"/>
                  </a:lnTo>
                  <a:lnTo>
                    <a:pt x="24498" y="6096"/>
                  </a:lnTo>
                  <a:lnTo>
                    <a:pt x="24384" y="5334"/>
                  </a:lnTo>
                  <a:lnTo>
                    <a:pt x="24345" y="4953"/>
                  </a:lnTo>
                  <a:lnTo>
                    <a:pt x="24409" y="4318"/>
                  </a:lnTo>
                  <a:lnTo>
                    <a:pt x="24447" y="3683"/>
                  </a:lnTo>
                  <a:lnTo>
                    <a:pt x="24320" y="3810"/>
                  </a:lnTo>
                  <a:lnTo>
                    <a:pt x="24168" y="4318"/>
                  </a:lnTo>
                  <a:lnTo>
                    <a:pt x="24130" y="4064"/>
                  </a:lnTo>
                  <a:lnTo>
                    <a:pt x="24066" y="3556"/>
                  </a:lnTo>
                  <a:lnTo>
                    <a:pt x="24091" y="2286"/>
                  </a:lnTo>
                  <a:lnTo>
                    <a:pt x="24104" y="2159"/>
                  </a:lnTo>
                  <a:lnTo>
                    <a:pt x="24231" y="1270"/>
                  </a:lnTo>
                  <a:lnTo>
                    <a:pt x="23990" y="1625"/>
                  </a:lnTo>
                  <a:lnTo>
                    <a:pt x="23990" y="2286"/>
                  </a:lnTo>
                  <a:lnTo>
                    <a:pt x="23863" y="3429"/>
                  </a:lnTo>
                  <a:lnTo>
                    <a:pt x="23698" y="3556"/>
                  </a:lnTo>
                  <a:lnTo>
                    <a:pt x="23545" y="3810"/>
                  </a:lnTo>
                  <a:lnTo>
                    <a:pt x="23482" y="4064"/>
                  </a:lnTo>
                  <a:lnTo>
                    <a:pt x="23774" y="2667"/>
                  </a:lnTo>
                  <a:lnTo>
                    <a:pt x="23990" y="2286"/>
                  </a:lnTo>
                  <a:lnTo>
                    <a:pt x="23990" y="1625"/>
                  </a:lnTo>
                  <a:lnTo>
                    <a:pt x="23609" y="2159"/>
                  </a:lnTo>
                  <a:lnTo>
                    <a:pt x="23393" y="2032"/>
                  </a:lnTo>
                  <a:lnTo>
                    <a:pt x="22948" y="4953"/>
                  </a:lnTo>
                  <a:lnTo>
                    <a:pt x="22733" y="4445"/>
                  </a:lnTo>
                  <a:lnTo>
                    <a:pt x="22644" y="6591"/>
                  </a:lnTo>
                  <a:lnTo>
                    <a:pt x="22834" y="6477"/>
                  </a:lnTo>
                  <a:lnTo>
                    <a:pt x="22783" y="7226"/>
                  </a:lnTo>
                  <a:lnTo>
                    <a:pt x="22948" y="6388"/>
                  </a:lnTo>
                  <a:lnTo>
                    <a:pt x="23571" y="6350"/>
                  </a:lnTo>
                  <a:lnTo>
                    <a:pt x="22771" y="8890"/>
                  </a:lnTo>
                  <a:lnTo>
                    <a:pt x="22783" y="7239"/>
                  </a:lnTo>
                  <a:lnTo>
                    <a:pt x="22555" y="8267"/>
                  </a:lnTo>
                  <a:lnTo>
                    <a:pt x="22555" y="20955"/>
                  </a:lnTo>
                  <a:lnTo>
                    <a:pt x="22529" y="23114"/>
                  </a:lnTo>
                  <a:lnTo>
                    <a:pt x="22440" y="22987"/>
                  </a:lnTo>
                  <a:lnTo>
                    <a:pt x="22148" y="22987"/>
                  </a:lnTo>
                  <a:lnTo>
                    <a:pt x="22275" y="21971"/>
                  </a:lnTo>
                  <a:lnTo>
                    <a:pt x="22377" y="21463"/>
                  </a:lnTo>
                  <a:lnTo>
                    <a:pt x="22466" y="20955"/>
                  </a:lnTo>
                  <a:lnTo>
                    <a:pt x="22555" y="8267"/>
                  </a:lnTo>
                  <a:lnTo>
                    <a:pt x="21729" y="11938"/>
                  </a:lnTo>
                  <a:lnTo>
                    <a:pt x="21767" y="11430"/>
                  </a:lnTo>
                  <a:lnTo>
                    <a:pt x="21805" y="11049"/>
                  </a:lnTo>
                  <a:lnTo>
                    <a:pt x="21894" y="9906"/>
                  </a:lnTo>
                  <a:lnTo>
                    <a:pt x="22021" y="8382"/>
                  </a:lnTo>
                  <a:lnTo>
                    <a:pt x="21907" y="6350"/>
                  </a:lnTo>
                  <a:lnTo>
                    <a:pt x="21945" y="4572"/>
                  </a:lnTo>
                  <a:lnTo>
                    <a:pt x="22136" y="3048"/>
                  </a:lnTo>
                  <a:lnTo>
                    <a:pt x="21590" y="3937"/>
                  </a:lnTo>
                  <a:lnTo>
                    <a:pt x="21590" y="22987"/>
                  </a:lnTo>
                  <a:lnTo>
                    <a:pt x="21590" y="23114"/>
                  </a:lnTo>
                  <a:lnTo>
                    <a:pt x="21336" y="23241"/>
                  </a:lnTo>
                  <a:lnTo>
                    <a:pt x="21590" y="22987"/>
                  </a:lnTo>
                  <a:lnTo>
                    <a:pt x="21590" y="3937"/>
                  </a:lnTo>
                  <a:lnTo>
                    <a:pt x="21196" y="4572"/>
                  </a:lnTo>
                  <a:lnTo>
                    <a:pt x="20358" y="3810"/>
                  </a:lnTo>
                  <a:lnTo>
                    <a:pt x="19126" y="9017"/>
                  </a:lnTo>
                  <a:lnTo>
                    <a:pt x="19011" y="9398"/>
                  </a:lnTo>
                  <a:lnTo>
                    <a:pt x="18770" y="9906"/>
                  </a:lnTo>
                  <a:lnTo>
                    <a:pt x="18783" y="9779"/>
                  </a:lnTo>
                  <a:lnTo>
                    <a:pt x="19037" y="8001"/>
                  </a:lnTo>
                  <a:lnTo>
                    <a:pt x="19050" y="6858"/>
                  </a:lnTo>
                  <a:lnTo>
                    <a:pt x="18605" y="6223"/>
                  </a:lnTo>
                  <a:lnTo>
                    <a:pt x="18415" y="5969"/>
                  </a:lnTo>
                  <a:lnTo>
                    <a:pt x="18338" y="6400"/>
                  </a:lnTo>
                  <a:lnTo>
                    <a:pt x="18313" y="6591"/>
                  </a:lnTo>
                  <a:lnTo>
                    <a:pt x="17741" y="9779"/>
                  </a:lnTo>
                  <a:lnTo>
                    <a:pt x="17678" y="9271"/>
                  </a:lnTo>
                  <a:lnTo>
                    <a:pt x="17551" y="8255"/>
                  </a:lnTo>
                  <a:lnTo>
                    <a:pt x="17665" y="7747"/>
                  </a:lnTo>
                  <a:lnTo>
                    <a:pt x="18186" y="6858"/>
                  </a:lnTo>
                  <a:lnTo>
                    <a:pt x="18313" y="6591"/>
                  </a:lnTo>
                  <a:lnTo>
                    <a:pt x="18338" y="6400"/>
                  </a:lnTo>
                  <a:lnTo>
                    <a:pt x="17792" y="6858"/>
                  </a:lnTo>
                  <a:lnTo>
                    <a:pt x="18008" y="5842"/>
                  </a:lnTo>
                  <a:lnTo>
                    <a:pt x="17919" y="5334"/>
                  </a:lnTo>
                  <a:lnTo>
                    <a:pt x="17322" y="4318"/>
                  </a:lnTo>
                  <a:lnTo>
                    <a:pt x="15417" y="8077"/>
                  </a:lnTo>
                  <a:lnTo>
                    <a:pt x="15417" y="20777"/>
                  </a:lnTo>
                  <a:lnTo>
                    <a:pt x="15036" y="23622"/>
                  </a:lnTo>
                  <a:lnTo>
                    <a:pt x="14579" y="21348"/>
                  </a:lnTo>
                  <a:lnTo>
                    <a:pt x="14630" y="21209"/>
                  </a:lnTo>
                  <a:lnTo>
                    <a:pt x="15290" y="19177"/>
                  </a:lnTo>
                  <a:lnTo>
                    <a:pt x="15328" y="19050"/>
                  </a:lnTo>
                  <a:lnTo>
                    <a:pt x="15417" y="20777"/>
                  </a:lnTo>
                  <a:lnTo>
                    <a:pt x="15417" y="8077"/>
                  </a:lnTo>
                  <a:lnTo>
                    <a:pt x="14808" y="9271"/>
                  </a:lnTo>
                  <a:lnTo>
                    <a:pt x="14554" y="8382"/>
                  </a:lnTo>
                  <a:lnTo>
                    <a:pt x="14147" y="6985"/>
                  </a:lnTo>
                  <a:lnTo>
                    <a:pt x="14122" y="8382"/>
                  </a:lnTo>
                  <a:lnTo>
                    <a:pt x="12966" y="4699"/>
                  </a:lnTo>
                  <a:lnTo>
                    <a:pt x="10198" y="11049"/>
                  </a:lnTo>
                  <a:lnTo>
                    <a:pt x="9829" y="8509"/>
                  </a:lnTo>
                  <a:lnTo>
                    <a:pt x="9385" y="5461"/>
                  </a:lnTo>
                  <a:lnTo>
                    <a:pt x="9055" y="4191"/>
                  </a:lnTo>
                  <a:lnTo>
                    <a:pt x="8648" y="6591"/>
                  </a:lnTo>
                  <a:lnTo>
                    <a:pt x="8089" y="8509"/>
                  </a:lnTo>
                  <a:lnTo>
                    <a:pt x="8445" y="5334"/>
                  </a:lnTo>
                  <a:lnTo>
                    <a:pt x="7493" y="8636"/>
                  </a:lnTo>
                  <a:lnTo>
                    <a:pt x="7366" y="9017"/>
                  </a:lnTo>
                  <a:lnTo>
                    <a:pt x="6350" y="11430"/>
                  </a:lnTo>
                  <a:lnTo>
                    <a:pt x="6565" y="9144"/>
                  </a:lnTo>
                  <a:lnTo>
                    <a:pt x="6680" y="8001"/>
                  </a:lnTo>
                  <a:lnTo>
                    <a:pt x="7340" y="1016"/>
                  </a:lnTo>
                  <a:lnTo>
                    <a:pt x="5778" y="5715"/>
                  </a:lnTo>
                  <a:lnTo>
                    <a:pt x="5664" y="6667"/>
                  </a:lnTo>
                  <a:lnTo>
                    <a:pt x="5537" y="8001"/>
                  </a:lnTo>
                  <a:lnTo>
                    <a:pt x="5295" y="7493"/>
                  </a:lnTo>
                  <a:lnTo>
                    <a:pt x="4368" y="9144"/>
                  </a:lnTo>
                  <a:lnTo>
                    <a:pt x="4356" y="8890"/>
                  </a:lnTo>
                  <a:lnTo>
                    <a:pt x="4775" y="6731"/>
                  </a:lnTo>
                  <a:lnTo>
                    <a:pt x="4686" y="6985"/>
                  </a:lnTo>
                  <a:lnTo>
                    <a:pt x="4356" y="8877"/>
                  </a:lnTo>
                  <a:lnTo>
                    <a:pt x="4470" y="7112"/>
                  </a:lnTo>
                  <a:lnTo>
                    <a:pt x="4610" y="6096"/>
                  </a:lnTo>
                  <a:lnTo>
                    <a:pt x="3441" y="8763"/>
                  </a:lnTo>
                  <a:lnTo>
                    <a:pt x="3098" y="7747"/>
                  </a:lnTo>
                  <a:lnTo>
                    <a:pt x="3213" y="6769"/>
                  </a:lnTo>
                  <a:lnTo>
                    <a:pt x="4457" y="2286"/>
                  </a:lnTo>
                  <a:lnTo>
                    <a:pt x="3619" y="1905"/>
                  </a:lnTo>
                  <a:lnTo>
                    <a:pt x="3200" y="2413"/>
                  </a:lnTo>
                  <a:lnTo>
                    <a:pt x="2171" y="5969"/>
                  </a:lnTo>
                  <a:lnTo>
                    <a:pt x="2070" y="9398"/>
                  </a:lnTo>
                  <a:lnTo>
                    <a:pt x="1955" y="10287"/>
                  </a:lnTo>
                  <a:lnTo>
                    <a:pt x="1587" y="11049"/>
                  </a:lnTo>
                  <a:lnTo>
                    <a:pt x="1485" y="11430"/>
                  </a:lnTo>
                  <a:lnTo>
                    <a:pt x="838" y="15748"/>
                  </a:lnTo>
                  <a:lnTo>
                    <a:pt x="114" y="19558"/>
                  </a:lnTo>
                  <a:lnTo>
                    <a:pt x="0" y="22606"/>
                  </a:lnTo>
                  <a:lnTo>
                    <a:pt x="114" y="24384"/>
                  </a:lnTo>
                  <a:lnTo>
                    <a:pt x="1041" y="21463"/>
                  </a:lnTo>
                  <a:lnTo>
                    <a:pt x="863" y="23749"/>
                  </a:lnTo>
                  <a:lnTo>
                    <a:pt x="419" y="23876"/>
                  </a:lnTo>
                  <a:lnTo>
                    <a:pt x="342" y="26162"/>
                  </a:lnTo>
                  <a:lnTo>
                    <a:pt x="1130" y="22860"/>
                  </a:lnTo>
                  <a:lnTo>
                    <a:pt x="1092" y="23241"/>
                  </a:lnTo>
                  <a:lnTo>
                    <a:pt x="977" y="25527"/>
                  </a:lnTo>
                  <a:lnTo>
                    <a:pt x="1651" y="22860"/>
                  </a:lnTo>
                  <a:lnTo>
                    <a:pt x="1841" y="22098"/>
                  </a:lnTo>
                  <a:lnTo>
                    <a:pt x="1943" y="21463"/>
                  </a:lnTo>
                  <a:lnTo>
                    <a:pt x="2120" y="21069"/>
                  </a:lnTo>
                  <a:lnTo>
                    <a:pt x="2527" y="20193"/>
                  </a:lnTo>
                  <a:lnTo>
                    <a:pt x="2489" y="21336"/>
                  </a:lnTo>
                  <a:lnTo>
                    <a:pt x="2362" y="22860"/>
                  </a:lnTo>
                  <a:lnTo>
                    <a:pt x="2133" y="24130"/>
                  </a:lnTo>
                  <a:lnTo>
                    <a:pt x="2667" y="22352"/>
                  </a:lnTo>
                  <a:lnTo>
                    <a:pt x="2540" y="23622"/>
                  </a:lnTo>
                  <a:lnTo>
                    <a:pt x="2425" y="24142"/>
                  </a:lnTo>
                  <a:lnTo>
                    <a:pt x="2641" y="23495"/>
                  </a:lnTo>
                  <a:lnTo>
                    <a:pt x="2933" y="24384"/>
                  </a:lnTo>
                  <a:lnTo>
                    <a:pt x="3111" y="23495"/>
                  </a:lnTo>
                  <a:lnTo>
                    <a:pt x="3327" y="22352"/>
                  </a:lnTo>
                  <a:lnTo>
                    <a:pt x="3429" y="21844"/>
                  </a:lnTo>
                  <a:lnTo>
                    <a:pt x="3289" y="24511"/>
                  </a:lnTo>
                  <a:lnTo>
                    <a:pt x="4165" y="21844"/>
                  </a:lnTo>
                  <a:lnTo>
                    <a:pt x="4381" y="21209"/>
                  </a:lnTo>
                  <a:lnTo>
                    <a:pt x="3695" y="25781"/>
                  </a:lnTo>
                  <a:lnTo>
                    <a:pt x="3937" y="24726"/>
                  </a:lnTo>
                  <a:lnTo>
                    <a:pt x="4584" y="22479"/>
                  </a:lnTo>
                  <a:lnTo>
                    <a:pt x="4686" y="22199"/>
                  </a:lnTo>
                  <a:lnTo>
                    <a:pt x="4914" y="22098"/>
                  </a:lnTo>
                  <a:lnTo>
                    <a:pt x="3695" y="27559"/>
                  </a:lnTo>
                  <a:lnTo>
                    <a:pt x="5727" y="22606"/>
                  </a:lnTo>
                  <a:lnTo>
                    <a:pt x="4762" y="28448"/>
                  </a:lnTo>
                  <a:lnTo>
                    <a:pt x="5791" y="23495"/>
                  </a:lnTo>
                  <a:lnTo>
                    <a:pt x="6210" y="26416"/>
                  </a:lnTo>
                  <a:lnTo>
                    <a:pt x="7162" y="23749"/>
                  </a:lnTo>
                  <a:lnTo>
                    <a:pt x="6946" y="24765"/>
                  </a:lnTo>
                  <a:lnTo>
                    <a:pt x="7073" y="27559"/>
                  </a:lnTo>
                  <a:lnTo>
                    <a:pt x="7670" y="23749"/>
                  </a:lnTo>
                  <a:lnTo>
                    <a:pt x="7708" y="23495"/>
                  </a:lnTo>
                  <a:lnTo>
                    <a:pt x="8331" y="22606"/>
                  </a:lnTo>
                  <a:lnTo>
                    <a:pt x="8458" y="22098"/>
                  </a:lnTo>
                  <a:lnTo>
                    <a:pt x="8699" y="21209"/>
                  </a:lnTo>
                  <a:lnTo>
                    <a:pt x="8966" y="20193"/>
                  </a:lnTo>
                  <a:lnTo>
                    <a:pt x="8763" y="24130"/>
                  </a:lnTo>
                  <a:lnTo>
                    <a:pt x="8026" y="24892"/>
                  </a:lnTo>
                  <a:lnTo>
                    <a:pt x="7581" y="28702"/>
                  </a:lnTo>
                  <a:lnTo>
                    <a:pt x="8051" y="25400"/>
                  </a:lnTo>
                  <a:lnTo>
                    <a:pt x="8737" y="25527"/>
                  </a:lnTo>
                  <a:lnTo>
                    <a:pt x="8750" y="25400"/>
                  </a:lnTo>
                  <a:lnTo>
                    <a:pt x="9017" y="22733"/>
                  </a:lnTo>
                  <a:lnTo>
                    <a:pt x="8940" y="25273"/>
                  </a:lnTo>
                  <a:lnTo>
                    <a:pt x="9093" y="24003"/>
                  </a:lnTo>
                  <a:lnTo>
                    <a:pt x="8737" y="27305"/>
                  </a:lnTo>
                  <a:lnTo>
                    <a:pt x="9283" y="24003"/>
                  </a:lnTo>
                  <a:lnTo>
                    <a:pt x="9486" y="22733"/>
                  </a:lnTo>
                  <a:lnTo>
                    <a:pt x="9550" y="22352"/>
                  </a:lnTo>
                  <a:lnTo>
                    <a:pt x="9131" y="26543"/>
                  </a:lnTo>
                  <a:lnTo>
                    <a:pt x="9842" y="23495"/>
                  </a:lnTo>
                  <a:lnTo>
                    <a:pt x="9804" y="26289"/>
                  </a:lnTo>
                  <a:lnTo>
                    <a:pt x="9232" y="28194"/>
                  </a:lnTo>
                  <a:lnTo>
                    <a:pt x="9880" y="26924"/>
                  </a:lnTo>
                  <a:lnTo>
                    <a:pt x="9931" y="27508"/>
                  </a:lnTo>
                  <a:lnTo>
                    <a:pt x="9994" y="26797"/>
                  </a:lnTo>
                  <a:lnTo>
                    <a:pt x="10096" y="26035"/>
                  </a:lnTo>
                  <a:lnTo>
                    <a:pt x="10452" y="24130"/>
                  </a:lnTo>
                  <a:lnTo>
                    <a:pt x="10972" y="23495"/>
                  </a:lnTo>
                  <a:lnTo>
                    <a:pt x="11176" y="23241"/>
                  </a:lnTo>
                  <a:lnTo>
                    <a:pt x="10312" y="26924"/>
                  </a:lnTo>
                  <a:lnTo>
                    <a:pt x="10185" y="29083"/>
                  </a:lnTo>
                  <a:lnTo>
                    <a:pt x="10680" y="28067"/>
                  </a:lnTo>
                  <a:lnTo>
                    <a:pt x="11493" y="24638"/>
                  </a:lnTo>
                  <a:lnTo>
                    <a:pt x="11607" y="25908"/>
                  </a:lnTo>
                  <a:lnTo>
                    <a:pt x="11493" y="26416"/>
                  </a:lnTo>
                  <a:lnTo>
                    <a:pt x="12001" y="24638"/>
                  </a:lnTo>
                  <a:lnTo>
                    <a:pt x="12331" y="23495"/>
                  </a:lnTo>
                  <a:lnTo>
                    <a:pt x="12623" y="26416"/>
                  </a:lnTo>
                  <a:lnTo>
                    <a:pt x="13423" y="23495"/>
                  </a:lnTo>
                  <a:lnTo>
                    <a:pt x="13500" y="23241"/>
                  </a:lnTo>
                  <a:lnTo>
                    <a:pt x="13601" y="22860"/>
                  </a:lnTo>
                  <a:lnTo>
                    <a:pt x="13538" y="23622"/>
                  </a:lnTo>
                  <a:lnTo>
                    <a:pt x="13665" y="22733"/>
                  </a:lnTo>
                  <a:lnTo>
                    <a:pt x="13716" y="22352"/>
                  </a:lnTo>
                  <a:lnTo>
                    <a:pt x="14020" y="20193"/>
                  </a:lnTo>
                  <a:lnTo>
                    <a:pt x="14274" y="18415"/>
                  </a:lnTo>
                  <a:lnTo>
                    <a:pt x="14503" y="18415"/>
                  </a:lnTo>
                  <a:lnTo>
                    <a:pt x="15049" y="16002"/>
                  </a:lnTo>
                  <a:lnTo>
                    <a:pt x="14744" y="18542"/>
                  </a:lnTo>
                  <a:lnTo>
                    <a:pt x="14617" y="18415"/>
                  </a:lnTo>
                  <a:lnTo>
                    <a:pt x="14389" y="19685"/>
                  </a:lnTo>
                  <a:lnTo>
                    <a:pt x="14274" y="20193"/>
                  </a:lnTo>
                  <a:lnTo>
                    <a:pt x="14655" y="19177"/>
                  </a:lnTo>
                  <a:lnTo>
                    <a:pt x="14401" y="21882"/>
                  </a:lnTo>
                  <a:lnTo>
                    <a:pt x="14566" y="21348"/>
                  </a:lnTo>
                  <a:lnTo>
                    <a:pt x="14516" y="24384"/>
                  </a:lnTo>
                  <a:lnTo>
                    <a:pt x="14211" y="22987"/>
                  </a:lnTo>
                  <a:lnTo>
                    <a:pt x="13754" y="28575"/>
                  </a:lnTo>
                  <a:lnTo>
                    <a:pt x="13957" y="22669"/>
                  </a:lnTo>
                  <a:lnTo>
                    <a:pt x="13576" y="26543"/>
                  </a:lnTo>
                  <a:lnTo>
                    <a:pt x="13462" y="28575"/>
                  </a:lnTo>
                  <a:lnTo>
                    <a:pt x="13919" y="29591"/>
                  </a:lnTo>
                  <a:lnTo>
                    <a:pt x="14109" y="28575"/>
                  </a:lnTo>
                  <a:lnTo>
                    <a:pt x="14427" y="26797"/>
                  </a:lnTo>
                  <a:lnTo>
                    <a:pt x="14947" y="27940"/>
                  </a:lnTo>
                  <a:lnTo>
                    <a:pt x="15138" y="26797"/>
                  </a:lnTo>
                  <a:lnTo>
                    <a:pt x="15570" y="24384"/>
                  </a:lnTo>
                  <a:lnTo>
                    <a:pt x="15697" y="23622"/>
                  </a:lnTo>
                  <a:lnTo>
                    <a:pt x="15786" y="23114"/>
                  </a:lnTo>
                  <a:lnTo>
                    <a:pt x="17297" y="19812"/>
                  </a:lnTo>
                  <a:lnTo>
                    <a:pt x="15176" y="32131"/>
                  </a:lnTo>
                  <a:lnTo>
                    <a:pt x="16560" y="27686"/>
                  </a:lnTo>
                  <a:lnTo>
                    <a:pt x="17119" y="25273"/>
                  </a:lnTo>
                  <a:lnTo>
                    <a:pt x="17919" y="20701"/>
                  </a:lnTo>
                  <a:lnTo>
                    <a:pt x="18008" y="23495"/>
                  </a:lnTo>
                  <a:lnTo>
                    <a:pt x="17259" y="27178"/>
                  </a:lnTo>
                  <a:lnTo>
                    <a:pt x="17843" y="27686"/>
                  </a:lnTo>
                  <a:lnTo>
                    <a:pt x="18529" y="21463"/>
                  </a:lnTo>
                  <a:lnTo>
                    <a:pt x="18745" y="23812"/>
                  </a:lnTo>
                  <a:lnTo>
                    <a:pt x="18948" y="23812"/>
                  </a:lnTo>
                  <a:lnTo>
                    <a:pt x="18999" y="24638"/>
                  </a:lnTo>
                  <a:lnTo>
                    <a:pt x="18618" y="27305"/>
                  </a:lnTo>
                  <a:lnTo>
                    <a:pt x="19392" y="26924"/>
                  </a:lnTo>
                  <a:lnTo>
                    <a:pt x="20561" y="24511"/>
                  </a:lnTo>
                  <a:lnTo>
                    <a:pt x="21437" y="24003"/>
                  </a:lnTo>
                  <a:lnTo>
                    <a:pt x="21158" y="25273"/>
                  </a:lnTo>
                  <a:lnTo>
                    <a:pt x="21056" y="25654"/>
                  </a:lnTo>
                  <a:lnTo>
                    <a:pt x="20929" y="27178"/>
                  </a:lnTo>
                  <a:lnTo>
                    <a:pt x="22174" y="25654"/>
                  </a:lnTo>
                  <a:lnTo>
                    <a:pt x="22923" y="27940"/>
                  </a:lnTo>
                  <a:lnTo>
                    <a:pt x="23520" y="30226"/>
                  </a:lnTo>
                  <a:lnTo>
                    <a:pt x="24371" y="27178"/>
                  </a:lnTo>
                  <a:lnTo>
                    <a:pt x="24434" y="27305"/>
                  </a:lnTo>
                  <a:lnTo>
                    <a:pt x="24485" y="27178"/>
                  </a:lnTo>
                  <a:lnTo>
                    <a:pt x="24815" y="26162"/>
                  </a:lnTo>
                  <a:lnTo>
                    <a:pt x="25057" y="25908"/>
                  </a:lnTo>
                  <a:lnTo>
                    <a:pt x="24892" y="27305"/>
                  </a:lnTo>
                  <a:lnTo>
                    <a:pt x="24765" y="28067"/>
                  </a:lnTo>
                  <a:lnTo>
                    <a:pt x="24523" y="28829"/>
                  </a:lnTo>
                  <a:lnTo>
                    <a:pt x="25577" y="26289"/>
                  </a:lnTo>
                  <a:lnTo>
                    <a:pt x="25806" y="25908"/>
                  </a:lnTo>
                  <a:lnTo>
                    <a:pt x="25971" y="25654"/>
                  </a:lnTo>
                  <a:lnTo>
                    <a:pt x="26962" y="24003"/>
                  </a:lnTo>
                  <a:lnTo>
                    <a:pt x="27114" y="23749"/>
                  </a:lnTo>
                  <a:lnTo>
                    <a:pt x="27266" y="23495"/>
                  </a:lnTo>
                  <a:lnTo>
                    <a:pt x="27279" y="27317"/>
                  </a:lnTo>
                  <a:lnTo>
                    <a:pt x="27152" y="27940"/>
                  </a:lnTo>
                  <a:lnTo>
                    <a:pt x="27444" y="29083"/>
                  </a:lnTo>
                  <a:lnTo>
                    <a:pt x="28435" y="23495"/>
                  </a:lnTo>
                  <a:lnTo>
                    <a:pt x="28486" y="23241"/>
                  </a:lnTo>
                  <a:lnTo>
                    <a:pt x="28511" y="23114"/>
                  </a:lnTo>
                  <a:lnTo>
                    <a:pt x="28752" y="21717"/>
                  </a:lnTo>
                  <a:lnTo>
                    <a:pt x="28676" y="25273"/>
                  </a:lnTo>
                  <a:lnTo>
                    <a:pt x="29514" y="26543"/>
                  </a:lnTo>
                  <a:lnTo>
                    <a:pt x="31242" y="24003"/>
                  </a:lnTo>
                  <a:lnTo>
                    <a:pt x="31356" y="28702"/>
                  </a:lnTo>
                  <a:lnTo>
                    <a:pt x="32258" y="24384"/>
                  </a:lnTo>
                  <a:lnTo>
                    <a:pt x="32143" y="30861"/>
                  </a:lnTo>
                  <a:lnTo>
                    <a:pt x="33261" y="24765"/>
                  </a:lnTo>
                  <a:lnTo>
                    <a:pt x="33299" y="28194"/>
                  </a:lnTo>
                  <a:lnTo>
                    <a:pt x="33210" y="28448"/>
                  </a:lnTo>
                  <a:lnTo>
                    <a:pt x="33083" y="29210"/>
                  </a:lnTo>
                  <a:lnTo>
                    <a:pt x="33578" y="31203"/>
                  </a:lnTo>
                  <a:lnTo>
                    <a:pt x="33794" y="31496"/>
                  </a:lnTo>
                  <a:lnTo>
                    <a:pt x="34607" y="27432"/>
                  </a:lnTo>
                  <a:lnTo>
                    <a:pt x="35026" y="26924"/>
                  </a:lnTo>
                  <a:lnTo>
                    <a:pt x="34493" y="29984"/>
                  </a:lnTo>
                  <a:lnTo>
                    <a:pt x="35433" y="26924"/>
                  </a:lnTo>
                  <a:lnTo>
                    <a:pt x="35471" y="26797"/>
                  </a:lnTo>
                  <a:lnTo>
                    <a:pt x="35039" y="30607"/>
                  </a:lnTo>
                  <a:lnTo>
                    <a:pt x="35382" y="29972"/>
                  </a:lnTo>
                  <a:lnTo>
                    <a:pt x="35509" y="28194"/>
                  </a:lnTo>
                  <a:lnTo>
                    <a:pt x="35636" y="27508"/>
                  </a:lnTo>
                  <a:lnTo>
                    <a:pt x="35991" y="26797"/>
                  </a:lnTo>
                  <a:lnTo>
                    <a:pt x="36334" y="26162"/>
                  </a:lnTo>
                  <a:lnTo>
                    <a:pt x="36322" y="29972"/>
                  </a:lnTo>
                  <a:lnTo>
                    <a:pt x="36068" y="31496"/>
                  </a:lnTo>
                  <a:lnTo>
                    <a:pt x="37592" y="28956"/>
                  </a:lnTo>
                  <a:lnTo>
                    <a:pt x="37439" y="29705"/>
                  </a:lnTo>
                  <a:lnTo>
                    <a:pt x="37706" y="28956"/>
                  </a:lnTo>
                  <a:lnTo>
                    <a:pt x="37934" y="28321"/>
                  </a:lnTo>
                  <a:lnTo>
                    <a:pt x="36322" y="34798"/>
                  </a:lnTo>
                  <a:lnTo>
                    <a:pt x="37363" y="32004"/>
                  </a:lnTo>
                  <a:lnTo>
                    <a:pt x="37465" y="31051"/>
                  </a:lnTo>
                  <a:lnTo>
                    <a:pt x="37706" y="30162"/>
                  </a:lnTo>
                  <a:lnTo>
                    <a:pt x="37858" y="29464"/>
                  </a:lnTo>
                  <a:lnTo>
                    <a:pt x="37769" y="31369"/>
                  </a:lnTo>
                  <a:lnTo>
                    <a:pt x="38341" y="31496"/>
                  </a:lnTo>
                  <a:lnTo>
                    <a:pt x="38925" y="30734"/>
                  </a:lnTo>
                  <a:lnTo>
                    <a:pt x="38455" y="33020"/>
                  </a:lnTo>
                  <a:lnTo>
                    <a:pt x="39128" y="33655"/>
                  </a:lnTo>
                  <a:lnTo>
                    <a:pt x="40284" y="32258"/>
                  </a:lnTo>
                  <a:lnTo>
                    <a:pt x="41148" y="32385"/>
                  </a:lnTo>
                  <a:lnTo>
                    <a:pt x="41122" y="32258"/>
                  </a:lnTo>
                  <a:lnTo>
                    <a:pt x="41135" y="30734"/>
                  </a:lnTo>
                  <a:lnTo>
                    <a:pt x="41376" y="29464"/>
                  </a:lnTo>
                  <a:lnTo>
                    <a:pt x="41605" y="28321"/>
                  </a:lnTo>
                  <a:lnTo>
                    <a:pt x="41732" y="27686"/>
                  </a:lnTo>
                  <a:lnTo>
                    <a:pt x="41795" y="27508"/>
                  </a:lnTo>
                  <a:lnTo>
                    <a:pt x="42087" y="27178"/>
                  </a:lnTo>
                  <a:lnTo>
                    <a:pt x="41973" y="27965"/>
                  </a:lnTo>
                  <a:lnTo>
                    <a:pt x="42214" y="27178"/>
                  </a:lnTo>
                  <a:lnTo>
                    <a:pt x="42341" y="26797"/>
                  </a:lnTo>
                  <a:lnTo>
                    <a:pt x="42456" y="27051"/>
                  </a:lnTo>
                  <a:lnTo>
                    <a:pt x="42557" y="27432"/>
                  </a:lnTo>
                  <a:lnTo>
                    <a:pt x="41897" y="30480"/>
                  </a:lnTo>
                  <a:lnTo>
                    <a:pt x="41490" y="31750"/>
                  </a:lnTo>
                  <a:lnTo>
                    <a:pt x="42100" y="30607"/>
                  </a:lnTo>
                  <a:lnTo>
                    <a:pt x="41503" y="33401"/>
                  </a:lnTo>
                  <a:lnTo>
                    <a:pt x="42037" y="31369"/>
                  </a:lnTo>
                  <a:lnTo>
                    <a:pt x="41579" y="36957"/>
                  </a:lnTo>
                  <a:lnTo>
                    <a:pt x="42468" y="33274"/>
                  </a:lnTo>
                  <a:lnTo>
                    <a:pt x="42316" y="34290"/>
                  </a:lnTo>
                  <a:lnTo>
                    <a:pt x="43167" y="34544"/>
                  </a:lnTo>
                  <a:lnTo>
                    <a:pt x="43776" y="33401"/>
                  </a:lnTo>
                  <a:lnTo>
                    <a:pt x="44513" y="33401"/>
                  </a:lnTo>
                  <a:lnTo>
                    <a:pt x="44538" y="33274"/>
                  </a:lnTo>
                  <a:lnTo>
                    <a:pt x="44894" y="31369"/>
                  </a:lnTo>
                  <a:lnTo>
                    <a:pt x="45034" y="30607"/>
                  </a:lnTo>
                  <a:lnTo>
                    <a:pt x="45059" y="30480"/>
                  </a:lnTo>
                  <a:lnTo>
                    <a:pt x="45212" y="31242"/>
                  </a:lnTo>
                  <a:lnTo>
                    <a:pt x="45415" y="30480"/>
                  </a:lnTo>
                  <a:lnTo>
                    <a:pt x="45859" y="28829"/>
                  </a:lnTo>
                  <a:lnTo>
                    <a:pt x="46164" y="29705"/>
                  </a:lnTo>
                  <a:lnTo>
                    <a:pt x="46253" y="30480"/>
                  </a:lnTo>
                  <a:lnTo>
                    <a:pt x="46380" y="32258"/>
                  </a:lnTo>
                  <a:lnTo>
                    <a:pt x="47053" y="32131"/>
                  </a:lnTo>
                  <a:lnTo>
                    <a:pt x="47688" y="30861"/>
                  </a:lnTo>
                  <a:lnTo>
                    <a:pt x="47815" y="29083"/>
                  </a:lnTo>
                  <a:lnTo>
                    <a:pt x="47904" y="28829"/>
                  </a:lnTo>
                  <a:lnTo>
                    <a:pt x="48133" y="28067"/>
                  </a:lnTo>
                  <a:lnTo>
                    <a:pt x="47866" y="29705"/>
                  </a:lnTo>
                  <a:lnTo>
                    <a:pt x="47752" y="30721"/>
                  </a:lnTo>
                  <a:lnTo>
                    <a:pt x="48361" y="30607"/>
                  </a:lnTo>
                  <a:lnTo>
                    <a:pt x="47701" y="32385"/>
                  </a:lnTo>
                  <a:lnTo>
                    <a:pt x="48526" y="32131"/>
                  </a:lnTo>
                  <a:lnTo>
                    <a:pt x="50266" y="28067"/>
                  </a:lnTo>
                  <a:lnTo>
                    <a:pt x="50393" y="27559"/>
                  </a:lnTo>
                  <a:lnTo>
                    <a:pt x="50647" y="27178"/>
                  </a:lnTo>
                  <a:lnTo>
                    <a:pt x="50596" y="28702"/>
                  </a:lnTo>
                  <a:lnTo>
                    <a:pt x="50228" y="30353"/>
                  </a:lnTo>
                  <a:lnTo>
                    <a:pt x="51739" y="27178"/>
                  </a:lnTo>
                  <a:lnTo>
                    <a:pt x="51917" y="26797"/>
                  </a:lnTo>
                  <a:lnTo>
                    <a:pt x="52044" y="26543"/>
                  </a:lnTo>
                  <a:lnTo>
                    <a:pt x="51282" y="38481"/>
                  </a:lnTo>
                  <a:lnTo>
                    <a:pt x="53073" y="33362"/>
                  </a:lnTo>
                  <a:lnTo>
                    <a:pt x="53187" y="33147"/>
                  </a:lnTo>
                  <a:lnTo>
                    <a:pt x="54483" y="30607"/>
                  </a:lnTo>
                  <a:lnTo>
                    <a:pt x="54610" y="30861"/>
                  </a:lnTo>
                  <a:lnTo>
                    <a:pt x="54711" y="31369"/>
                  </a:lnTo>
                  <a:lnTo>
                    <a:pt x="53949" y="32512"/>
                  </a:lnTo>
                  <a:lnTo>
                    <a:pt x="53848" y="34290"/>
                  </a:lnTo>
                  <a:lnTo>
                    <a:pt x="55422" y="30607"/>
                  </a:lnTo>
                  <a:lnTo>
                    <a:pt x="55638" y="30099"/>
                  </a:lnTo>
                  <a:lnTo>
                    <a:pt x="55232" y="35179"/>
                  </a:lnTo>
                  <a:lnTo>
                    <a:pt x="56591" y="32385"/>
                  </a:lnTo>
                  <a:lnTo>
                    <a:pt x="55702" y="40386"/>
                  </a:lnTo>
                  <a:lnTo>
                    <a:pt x="58801" y="32385"/>
                  </a:lnTo>
                  <a:lnTo>
                    <a:pt x="58851" y="32258"/>
                  </a:lnTo>
                  <a:lnTo>
                    <a:pt x="58712" y="37465"/>
                  </a:lnTo>
                  <a:lnTo>
                    <a:pt x="58953" y="35941"/>
                  </a:lnTo>
                  <a:lnTo>
                    <a:pt x="59055" y="35433"/>
                  </a:lnTo>
                  <a:lnTo>
                    <a:pt x="59575" y="33782"/>
                  </a:lnTo>
                  <a:lnTo>
                    <a:pt x="59359" y="35052"/>
                  </a:lnTo>
                  <a:lnTo>
                    <a:pt x="59563" y="34417"/>
                  </a:lnTo>
                  <a:lnTo>
                    <a:pt x="60350" y="33782"/>
                  </a:lnTo>
                  <a:lnTo>
                    <a:pt x="61785" y="32639"/>
                  </a:lnTo>
                  <a:lnTo>
                    <a:pt x="62699" y="37592"/>
                  </a:lnTo>
                  <a:lnTo>
                    <a:pt x="62814" y="37934"/>
                  </a:lnTo>
                  <a:lnTo>
                    <a:pt x="64249" y="39878"/>
                  </a:lnTo>
                  <a:lnTo>
                    <a:pt x="64820" y="40513"/>
                  </a:lnTo>
                  <a:lnTo>
                    <a:pt x="66141" y="32639"/>
                  </a:lnTo>
                  <a:lnTo>
                    <a:pt x="66205" y="32258"/>
                  </a:lnTo>
                  <a:lnTo>
                    <a:pt x="66497" y="30480"/>
                  </a:lnTo>
                  <a:lnTo>
                    <a:pt x="66497" y="34417"/>
                  </a:lnTo>
                  <a:lnTo>
                    <a:pt x="66370" y="35496"/>
                  </a:lnTo>
                  <a:lnTo>
                    <a:pt x="65570" y="38354"/>
                  </a:lnTo>
                  <a:lnTo>
                    <a:pt x="67741" y="34544"/>
                  </a:lnTo>
                  <a:lnTo>
                    <a:pt x="68313" y="39116"/>
                  </a:lnTo>
                  <a:lnTo>
                    <a:pt x="70332" y="35941"/>
                  </a:lnTo>
                  <a:lnTo>
                    <a:pt x="70091" y="36703"/>
                  </a:lnTo>
                  <a:lnTo>
                    <a:pt x="69888" y="37719"/>
                  </a:lnTo>
                  <a:lnTo>
                    <a:pt x="69761" y="37592"/>
                  </a:lnTo>
                  <a:lnTo>
                    <a:pt x="69545" y="40132"/>
                  </a:lnTo>
                  <a:lnTo>
                    <a:pt x="70700" y="38100"/>
                  </a:lnTo>
                  <a:lnTo>
                    <a:pt x="70827" y="37719"/>
                  </a:lnTo>
                  <a:lnTo>
                    <a:pt x="71183" y="35941"/>
                  </a:lnTo>
                  <a:lnTo>
                    <a:pt x="71221" y="36576"/>
                  </a:lnTo>
                  <a:lnTo>
                    <a:pt x="70866" y="37719"/>
                  </a:lnTo>
                  <a:lnTo>
                    <a:pt x="70764" y="40386"/>
                  </a:lnTo>
                  <a:lnTo>
                    <a:pt x="72085" y="35941"/>
                  </a:lnTo>
                  <a:lnTo>
                    <a:pt x="72123" y="35814"/>
                  </a:lnTo>
                  <a:lnTo>
                    <a:pt x="71780" y="38354"/>
                  </a:lnTo>
                  <a:lnTo>
                    <a:pt x="71869" y="38100"/>
                  </a:lnTo>
                  <a:lnTo>
                    <a:pt x="72237" y="39751"/>
                  </a:lnTo>
                  <a:lnTo>
                    <a:pt x="72466" y="38100"/>
                  </a:lnTo>
                  <a:lnTo>
                    <a:pt x="72644" y="36830"/>
                  </a:lnTo>
                  <a:lnTo>
                    <a:pt x="72859" y="38354"/>
                  </a:lnTo>
                  <a:lnTo>
                    <a:pt x="73456" y="36830"/>
                  </a:lnTo>
                  <a:lnTo>
                    <a:pt x="73850" y="35814"/>
                  </a:lnTo>
                  <a:lnTo>
                    <a:pt x="73888" y="37553"/>
                  </a:lnTo>
                  <a:lnTo>
                    <a:pt x="73850" y="37719"/>
                  </a:lnTo>
                  <a:lnTo>
                    <a:pt x="73698" y="38227"/>
                  </a:lnTo>
                  <a:lnTo>
                    <a:pt x="73774" y="39547"/>
                  </a:lnTo>
                  <a:lnTo>
                    <a:pt x="73901" y="38506"/>
                  </a:lnTo>
                  <a:lnTo>
                    <a:pt x="73926" y="37896"/>
                  </a:lnTo>
                  <a:lnTo>
                    <a:pt x="73914" y="37553"/>
                  </a:lnTo>
                  <a:lnTo>
                    <a:pt x="74409" y="35814"/>
                  </a:lnTo>
                  <a:lnTo>
                    <a:pt x="74777" y="34544"/>
                  </a:lnTo>
                  <a:lnTo>
                    <a:pt x="74815" y="34417"/>
                  </a:lnTo>
                  <a:lnTo>
                    <a:pt x="74434" y="39243"/>
                  </a:lnTo>
                  <a:lnTo>
                    <a:pt x="75450" y="34798"/>
                  </a:lnTo>
                  <a:lnTo>
                    <a:pt x="74460" y="39370"/>
                  </a:lnTo>
                  <a:lnTo>
                    <a:pt x="75552" y="38735"/>
                  </a:lnTo>
                  <a:lnTo>
                    <a:pt x="76327" y="36576"/>
                  </a:lnTo>
                  <a:lnTo>
                    <a:pt x="75920" y="37973"/>
                  </a:lnTo>
                  <a:lnTo>
                    <a:pt x="76288" y="38100"/>
                  </a:lnTo>
                  <a:lnTo>
                    <a:pt x="75768" y="40005"/>
                  </a:lnTo>
                  <a:lnTo>
                    <a:pt x="76136" y="40005"/>
                  </a:lnTo>
                  <a:lnTo>
                    <a:pt x="76568" y="39370"/>
                  </a:lnTo>
                  <a:lnTo>
                    <a:pt x="76669" y="39116"/>
                  </a:lnTo>
                  <a:lnTo>
                    <a:pt x="77076" y="36830"/>
                  </a:lnTo>
                  <a:lnTo>
                    <a:pt x="76581" y="42545"/>
                  </a:lnTo>
                  <a:lnTo>
                    <a:pt x="78181" y="36830"/>
                  </a:lnTo>
                  <a:lnTo>
                    <a:pt x="78257" y="36576"/>
                  </a:lnTo>
                  <a:lnTo>
                    <a:pt x="78752" y="34798"/>
                  </a:lnTo>
                  <a:lnTo>
                    <a:pt x="78854" y="34417"/>
                  </a:lnTo>
                  <a:lnTo>
                    <a:pt x="79349" y="32639"/>
                  </a:lnTo>
                  <a:lnTo>
                    <a:pt x="78232" y="39878"/>
                  </a:lnTo>
                  <a:lnTo>
                    <a:pt x="79819" y="37592"/>
                  </a:lnTo>
                  <a:lnTo>
                    <a:pt x="80937" y="36322"/>
                  </a:lnTo>
                  <a:lnTo>
                    <a:pt x="81064" y="36068"/>
                  </a:lnTo>
                  <a:lnTo>
                    <a:pt x="81038" y="36207"/>
                  </a:lnTo>
                  <a:lnTo>
                    <a:pt x="80213" y="40259"/>
                  </a:lnTo>
                  <a:lnTo>
                    <a:pt x="81216" y="38989"/>
                  </a:lnTo>
                  <a:lnTo>
                    <a:pt x="81216" y="36029"/>
                  </a:lnTo>
                  <a:lnTo>
                    <a:pt x="81051" y="36195"/>
                  </a:lnTo>
                  <a:lnTo>
                    <a:pt x="81165" y="36068"/>
                  </a:lnTo>
                  <a:lnTo>
                    <a:pt x="81191" y="35433"/>
                  </a:lnTo>
                  <a:lnTo>
                    <a:pt x="81216" y="36029"/>
                  </a:lnTo>
                  <a:lnTo>
                    <a:pt x="82016" y="35433"/>
                  </a:lnTo>
                  <a:lnTo>
                    <a:pt x="82359" y="35179"/>
                  </a:lnTo>
                  <a:lnTo>
                    <a:pt x="81762" y="37934"/>
                  </a:lnTo>
                  <a:lnTo>
                    <a:pt x="82753" y="35179"/>
                  </a:lnTo>
                  <a:lnTo>
                    <a:pt x="82892" y="34798"/>
                  </a:lnTo>
                  <a:lnTo>
                    <a:pt x="83489" y="35941"/>
                  </a:lnTo>
                  <a:lnTo>
                    <a:pt x="83591" y="36830"/>
                  </a:lnTo>
                  <a:lnTo>
                    <a:pt x="83058" y="37846"/>
                  </a:lnTo>
                  <a:lnTo>
                    <a:pt x="82956" y="38100"/>
                  </a:lnTo>
                  <a:lnTo>
                    <a:pt x="82753" y="38862"/>
                  </a:lnTo>
                  <a:lnTo>
                    <a:pt x="84061" y="37084"/>
                  </a:lnTo>
                  <a:lnTo>
                    <a:pt x="84416" y="39624"/>
                  </a:lnTo>
                  <a:lnTo>
                    <a:pt x="85775" y="37211"/>
                  </a:lnTo>
                  <a:lnTo>
                    <a:pt x="85788" y="37084"/>
                  </a:lnTo>
                  <a:lnTo>
                    <a:pt x="86067" y="34798"/>
                  </a:lnTo>
                  <a:lnTo>
                    <a:pt x="86169" y="34417"/>
                  </a:lnTo>
                  <a:lnTo>
                    <a:pt x="87109" y="32639"/>
                  </a:lnTo>
                  <a:lnTo>
                    <a:pt x="87579" y="31750"/>
                  </a:lnTo>
                  <a:lnTo>
                    <a:pt x="87922" y="30480"/>
                  </a:lnTo>
                  <a:lnTo>
                    <a:pt x="87604" y="31711"/>
                  </a:lnTo>
                  <a:lnTo>
                    <a:pt x="86525" y="35814"/>
                  </a:lnTo>
                  <a:lnTo>
                    <a:pt x="88569" y="31496"/>
                  </a:lnTo>
                  <a:lnTo>
                    <a:pt x="86487" y="38989"/>
                  </a:lnTo>
                  <a:lnTo>
                    <a:pt x="86944" y="37934"/>
                  </a:lnTo>
                  <a:lnTo>
                    <a:pt x="87058" y="37592"/>
                  </a:lnTo>
                  <a:lnTo>
                    <a:pt x="87312" y="36322"/>
                  </a:lnTo>
                  <a:lnTo>
                    <a:pt x="87363" y="36830"/>
                  </a:lnTo>
                  <a:lnTo>
                    <a:pt x="87249" y="37592"/>
                  </a:lnTo>
                  <a:lnTo>
                    <a:pt x="86741" y="39116"/>
                  </a:lnTo>
                  <a:lnTo>
                    <a:pt x="87452" y="38227"/>
                  </a:lnTo>
                  <a:lnTo>
                    <a:pt x="87579" y="37934"/>
                  </a:lnTo>
                  <a:lnTo>
                    <a:pt x="87782" y="36322"/>
                  </a:lnTo>
                  <a:lnTo>
                    <a:pt x="87845" y="35814"/>
                  </a:lnTo>
                  <a:lnTo>
                    <a:pt x="88341" y="35941"/>
                  </a:lnTo>
                  <a:lnTo>
                    <a:pt x="88125" y="36957"/>
                  </a:lnTo>
                  <a:lnTo>
                    <a:pt x="87998" y="37211"/>
                  </a:lnTo>
                  <a:lnTo>
                    <a:pt x="87871" y="37592"/>
                  </a:lnTo>
                  <a:lnTo>
                    <a:pt x="87617" y="38608"/>
                  </a:lnTo>
                  <a:lnTo>
                    <a:pt x="88607" y="35814"/>
                  </a:lnTo>
                  <a:lnTo>
                    <a:pt x="89014" y="34671"/>
                  </a:lnTo>
                  <a:lnTo>
                    <a:pt x="89103" y="35052"/>
                  </a:lnTo>
                  <a:lnTo>
                    <a:pt x="89230" y="35814"/>
                  </a:lnTo>
                  <a:lnTo>
                    <a:pt x="89103" y="36322"/>
                  </a:lnTo>
                  <a:lnTo>
                    <a:pt x="88988" y="37045"/>
                  </a:lnTo>
                  <a:lnTo>
                    <a:pt x="89674" y="36830"/>
                  </a:lnTo>
                  <a:lnTo>
                    <a:pt x="90398" y="34671"/>
                  </a:lnTo>
                  <a:lnTo>
                    <a:pt x="91300" y="32004"/>
                  </a:lnTo>
                  <a:lnTo>
                    <a:pt x="91554" y="33362"/>
                  </a:lnTo>
                  <a:lnTo>
                    <a:pt x="91668" y="34264"/>
                  </a:lnTo>
                  <a:lnTo>
                    <a:pt x="90487" y="38481"/>
                  </a:lnTo>
                  <a:lnTo>
                    <a:pt x="91668" y="35687"/>
                  </a:lnTo>
                  <a:lnTo>
                    <a:pt x="90868" y="39497"/>
                  </a:lnTo>
                  <a:lnTo>
                    <a:pt x="91478" y="38608"/>
                  </a:lnTo>
                  <a:lnTo>
                    <a:pt x="91592" y="38227"/>
                  </a:lnTo>
                  <a:lnTo>
                    <a:pt x="91795" y="36576"/>
                  </a:lnTo>
                  <a:lnTo>
                    <a:pt x="92163" y="36703"/>
                  </a:lnTo>
                  <a:lnTo>
                    <a:pt x="92214" y="36576"/>
                  </a:lnTo>
                  <a:lnTo>
                    <a:pt x="92532" y="35687"/>
                  </a:lnTo>
                  <a:lnTo>
                    <a:pt x="93116" y="34036"/>
                  </a:lnTo>
                  <a:lnTo>
                    <a:pt x="93078" y="35560"/>
                  </a:lnTo>
                  <a:lnTo>
                    <a:pt x="92544" y="36830"/>
                  </a:lnTo>
                  <a:lnTo>
                    <a:pt x="93408" y="36207"/>
                  </a:lnTo>
                  <a:lnTo>
                    <a:pt x="93522" y="34264"/>
                  </a:lnTo>
                  <a:lnTo>
                    <a:pt x="93637" y="34036"/>
                  </a:lnTo>
                  <a:lnTo>
                    <a:pt x="94107" y="33020"/>
                  </a:lnTo>
                  <a:lnTo>
                    <a:pt x="94221" y="32004"/>
                  </a:lnTo>
                  <a:lnTo>
                    <a:pt x="94259" y="31496"/>
                  </a:lnTo>
                  <a:lnTo>
                    <a:pt x="94361" y="29845"/>
                  </a:lnTo>
                  <a:lnTo>
                    <a:pt x="94475" y="30314"/>
                  </a:lnTo>
                  <a:lnTo>
                    <a:pt x="94589" y="31203"/>
                  </a:lnTo>
                  <a:lnTo>
                    <a:pt x="94462" y="31369"/>
                  </a:lnTo>
                  <a:lnTo>
                    <a:pt x="95034" y="31242"/>
                  </a:lnTo>
                  <a:lnTo>
                    <a:pt x="94729" y="33528"/>
                  </a:lnTo>
                  <a:lnTo>
                    <a:pt x="95631" y="31242"/>
                  </a:lnTo>
                  <a:lnTo>
                    <a:pt x="95669" y="31115"/>
                  </a:lnTo>
                  <a:lnTo>
                    <a:pt x="95669" y="32512"/>
                  </a:lnTo>
                  <a:lnTo>
                    <a:pt x="94627" y="37084"/>
                  </a:lnTo>
                  <a:lnTo>
                    <a:pt x="95529" y="34036"/>
                  </a:lnTo>
                  <a:lnTo>
                    <a:pt x="95732" y="36449"/>
                  </a:lnTo>
                  <a:lnTo>
                    <a:pt x="96443" y="34036"/>
                  </a:lnTo>
                  <a:lnTo>
                    <a:pt x="96418" y="34163"/>
                  </a:lnTo>
                  <a:lnTo>
                    <a:pt x="96075" y="35687"/>
                  </a:lnTo>
                  <a:lnTo>
                    <a:pt x="95961" y="36322"/>
                  </a:lnTo>
                  <a:lnTo>
                    <a:pt x="96685" y="33782"/>
                  </a:lnTo>
                  <a:lnTo>
                    <a:pt x="96647" y="34925"/>
                  </a:lnTo>
                  <a:lnTo>
                    <a:pt x="96431" y="35814"/>
                  </a:lnTo>
                  <a:lnTo>
                    <a:pt x="96329" y="36703"/>
                  </a:lnTo>
                  <a:lnTo>
                    <a:pt x="96672" y="37211"/>
                  </a:lnTo>
                  <a:lnTo>
                    <a:pt x="96977" y="33782"/>
                  </a:lnTo>
                  <a:lnTo>
                    <a:pt x="97028" y="33147"/>
                  </a:lnTo>
                  <a:lnTo>
                    <a:pt x="97155" y="31750"/>
                  </a:lnTo>
                  <a:lnTo>
                    <a:pt x="97218" y="34264"/>
                  </a:lnTo>
                  <a:lnTo>
                    <a:pt x="97015" y="35052"/>
                  </a:lnTo>
                  <a:lnTo>
                    <a:pt x="97370" y="36195"/>
                  </a:lnTo>
                  <a:lnTo>
                    <a:pt x="98590" y="33528"/>
                  </a:lnTo>
                  <a:lnTo>
                    <a:pt x="98755" y="34264"/>
                  </a:lnTo>
                  <a:lnTo>
                    <a:pt x="98882" y="35052"/>
                  </a:lnTo>
                  <a:lnTo>
                    <a:pt x="98209" y="38823"/>
                  </a:lnTo>
                  <a:lnTo>
                    <a:pt x="98653" y="38608"/>
                  </a:lnTo>
                  <a:lnTo>
                    <a:pt x="100444" y="34925"/>
                  </a:lnTo>
                  <a:lnTo>
                    <a:pt x="101079" y="35941"/>
                  </a:lnTo>
                  <a:lnTo>
                    <a:pt x="101168" y="34925"/>
                  </a:lnTo>
                  <a:lnTo>
                    <a:pt x="101511" y="33528"/>
                  </a:lnTo>
                  <a:lnTo>
                    <a:pt x="101955" y="31750"/>
                  </a:lnTo>
                  <a:lnTo>
                    <a:pt x="102108" y="31115"/>
                  </a:lnTo>
                  <a:lnTo>
                    <a:pt x="102362" y="30099"/>
                  </a:lnTo>
                  <a:lnTo>
                    <a:pt x="101028" y="38354"/>
                  </a:lnTo>
                  <a:lnTo>
                    <a:pt x="101727" y="36576"/>
                  </a:lnTo>
                  <a:lnTo>
                    <a:pt x="101828" y="36195"/>
                  </a:lnTo>
                  <a:lnTo>
                    <a:pt x="101892" y="36068"/>
                  </a:lnTo>
                  <a:lnTo>
                    <a:pt x="101815" y="36322"/>
                  </a:lnTo>
                  <a:lnTo>
                    <a:pt x="101777" y="36449"/>
                  </a:lnTo>
                  <a:lnTo>
                    <a:pt x="101206" y="38862"/>
                  </a:lnTo>
                  <a:lnTo>
                    <a:pt x="101371" y="38227"/>
                  </a:lnTo>
                  <a:lnTo>
                    <a:pt x="101739" y="39243"/>
                  </a:lnTo>
                  <a:lnTo>
                    <a:pt x="102285" y="38227"/>
                  </a:lnTo>
                  <a:lnTo>
                    <a:pt x="102831" y="37211"/>
                  </a:lnTo>
                  <a:lnTo>
                    <a:pt x="103974" y="35814"/>
                  </a:lnTo>
                  <a:lnTo>
                    <a:pt x="104076" y="35687"/>
                  </a:lnTo>
                  <a:lnTo>
                    <a:pt x="103809" y="36576"/>
                  </a:lnTo>
                  <a:lnTo>
                    <a:pt x="103708" y="38354"/>
                  </a:lnTo>
                  <a:lnTo>
                    <a:pt x="104368" y="37973"/>
                  </a:lnTo>
                  <a:lnTo>
                    <a:pt x="104584" y="38735"/>
                  </a:lnTo>
                  <a:lnTo>
                    <a:pt x="104813" y="37973"/>
                  </a:lnTo>
                  <a:lnTo>
                    <a:pt x="105003" y="37338"/>
                  </a:lnTo>
                  <a:lnTo>
                    <a:pt x="105156" y="37592"/>
                  </a:lnTo>
                  <a:lnTo>
                    <a:pt x="105206" y="37338"/>
                  </a:lnTo>
                  <a:lnTo>
                    <a:pt x="105486" y="35687"/>
                  </a:lnTo>
                  <a:lnTo>
                    <a:pt x="105511" y="35560"/>
                  </a:lnTo>
                  <a:lnTo>
                    <a:pt x="105676" y="38481"/>
                  </a:lnTo>
                  <a:lnTo>
                    <a:pt x="106718" y="37592"/>
                  </a:lnTo>
                  <a:lnTo>
                    <a:pt x="107797" y="36449"/>
                  </a:lnTo>
                  <a:lnTo>
                    <a:pt x="108077" y="38608"/>
                  </a:lnTo>
                  <a:lnTo>
                    <a:pt x="107950" y="38608"/>
                  </a:lnTo>
                  <a:lnTo>
                    <a:pt x="107505" y="39751"/>
                  </a:lnTo>
                  <a:lnTo>
                    <a:pt x="108623" y="38823"/>
                  </a:lnTo>
                  <a:lnTo>
                    <a:pt x="108737" y="38696"/>
                  </a:lnTo>
                  <a:lnTo>
                    <a:pt x="108966" y="37592"/>
                  </a:lnTo>
                  <a:lnTo>
                    <a:pt x="108966" y="37211"/>
                  </a:lnTo>
                  <a:lnTo>
                    <a:pt x="109067" y="36449"/>
                  </a:lnTo>
                  <a:lnTo>
                    <a:pt x="109194" y="35560"/>
                  </a:lnTo>
                  <a:lnTo>
                    <a:pt x="109537" y="34417"/>
                  </a:lnTo>
                  <a:lnTo>
                    <a:pt x="109651" y="34036"/>
                  </a:lnTo>
                  <a:lnTo>
                    <a:pt x="110147" y="33020"/>
                  </a:lnTo>
                  <a:lnTo>
                    <a:pt x="110350" y="33020"/>
                  </a:lnTo>
                  <a:lnTo>
                    <a:pt x="109664" y="34417"/>
                  </a:lnTo>
                  <a:lnTo>
                    <a:pt x="109562" y="35179"/>
                  </a:lnTo>
                  <a:lnTo>
                    <a:pt x="109435" y="37045"/>
                  </a:lnTo>
                  <a:lnTo>
                    <a:pt x="109321" y="38100"/>
                  </a:lnTo>
                  <a:lnTo>
                    <a:pt x="109321" y="38227"/>
                  </a:lnTo>
                  <a:lnTo>
                    <a:pt x="109867" y="35941"/>
                  </a:lnTo>
                  <a:lnTo>
                    <a:pt x="109308" y="40259"/>
                  </a:lnTo>
                  <a:lnTo>
                    <a:pt x="110134" y="35941"/>
                  </a:lnTo>
                  <a:lnTo>
                    <a:pt x="110705" y="33020"/>
                  </a:lnTo>
                  <a:lnTo>
                    <a:pt x="111048" y="31242"/>
                  </a:lnTo>
                  <a:lnTo>
                    <a:pt x="110959" y="34264"/>
                  </a:lnTo>
                  <a:lnTo>
                    <a:pt x="110655" y="35433"/>
                  </a:lnTo>
                  <a:lnTo>
                    <a:pt x="110959" y="34925"/>
                  </a:lnTo>
                  <a:lnTo>
                    <a:pt x="111633" y="33274"/>
                  </a:lnTo>
                  <a:lnTo>
                    <a:pt x="111734" y="33909"/>
                  </a:lnTo>
                  <a:lnTo>
                    <a:pt x="111252" y="36385"/>
                  </a:lnTo>
                  <a:lnTo>
                    <a:pt x="112229" y="33274"/>
                  </a:lnTo>
                  <a:lnTo>
                    <a:pt x="112598" y="32131"/>
                  </a:lnTo>
                  <a:lnTo>
                    <a:pt x="112318" y="34417"/>
                  </a:lnTo>
                  <a:lnTo>
                    <a:pt x="112191" y="35052"/>
                  </a:lnTo>
                  <a:lnTo>
                    <a:pt x="111937" y="35560"/>
                  </a:lnTo>
                  <a:lnTo>
                    <a:pt x="111721" y="35560"/>
                  </a:lnTo>
                  <a:lnTo>
                    <a:pt x="111455" y="36195"/>
                  </a:lnTo>
                  <a:lnTo>
                    <a:pt x="111340" y="36830"/>
                  </a:lnTo>
                  <a:lnTo>
                    <a:pt x="110985" y="39497"/>
                  </a:lnTo>
                  <a:lnTo>
                    <a:pt x="111213" y="38735"/>
                  </a:lnTo>
                  <a:lnTo>
                    <a:pt x="111340" y="39370"/>
                  </a:lnTo>
                  <a:lnTo>
                    <a:pt x="111404" y="40347"/>
                  </a:lnTo>
                  <a:lnTo>
                    <a:pt x="111404" y="39827"/>
                  </a:lnTo>
                  <a:lnTo>
                    <a:pt x="111556" y="40894"/>
                  </a:lnTo>
                  <a:lnTo>
                    <a:pt x="111658" y="39751"/>
                  </a:lnTo>
                  <a:lnTo>
                    <a:pt x="111810" y="39243"/>
                  </a:lnTo>
                  <a:lnTo>
                    <a:pt x="111963" y="38735"/>
                  </a:lnTo>
                  <a:lnTo>
                    <a:pt x="113741" y="32893"/>
                  </a:lnTo>
                  <a:lnTo>
                    <a:pt x="112839" y="38608"/>
                  </a:lnTo>
                  <a:lnTo>
                    <a:pt x="112788" y="38862"/>
                  </a:lnTo>
                  <a:lnTo>
                    <a:pt x="112890" y="38608"/>
                  </a:lnTo>
                  <a:lnTo>
                    <a:pt x="112941" y="38468"/>
                  </a:lnTo>
                  <a:lnTo>
                    <a:pt x="112864" y="38608"/>
                  </a:lnTo>
                  <a:lnTo>
                    <a:pt x="114477" y="34290"/>
                  </a:lnTo>
                  <a:lnTo>
                    <a:pt x="112941" y="38468"/>
                  </a:lnTo>
                  <a:lnTo>
                    <a:pt x="113779" y="36830"/>
                  </a:lnTo>
                  <a:lnTo>
                    <a:pt x="113004" y="39827"/>
                  </a:lnTo>
                  <a:lnTo>
                    <a:pt x="112903" y="40208"/>
                  </a:lnTo>
                  <a:lnTo>
                    <a:pt x="112991" y="39878"/>
                  </a:lnTo>
                  <a:lnTo>
                    <a:pt x="112890" y="41910"/>
                  </a:lnTo>
                  <a:lnTo>
                    <a:pt x="112661" y="42672"/>
                  </a:lnTo>
                  <a:lnTo>
                    <a:pt x="113525" y="40259"/>
                  </a:lnTo>
                  <a:lnTo>
                    <a:pt x="112636" y="44704"/>
                  </a:lnTo>
                  <a:lnTo>
                    <a:pt x="113893" y="41148"/>
                  </a:lnTo>
                  <a:lnTo>
                    <a:pt x="113677" y="42164"/>
                  </a:lnTo>
                  <a:lnTo>
                    <a:pt x="113830" y="41910"/>
                  </a:lnTo>
                  <a:lnTo>
                    <a:pt x="113944" y="41656"/>
                  </a:lnTo>
                  <a:lnTo>
                    <a:pt x="114084" y="41148"/>
                  </a:lnTo>
                  <a:lnTo>
                    <a:pt x="114414" y="40259"/>
                  </a:lnTo>
                  <a:lnTo>
                    <a:pt x="115519" y="37592"/>
                  </a:lnTo>
                  <a:lnTo>
                    <a:pt x="114439" y="45212"/>
                  </a:lnTo>
                  <a:lnTo>
                    <a:pt x="116344" y="40767"/>
                  </a:lnTo>
                  <a:lnTo>
                    <a:pt x="117386" y="39243"/>
                  </a:lnTo>
                  <a:lnTo>
                    <a:pt x="117513" y="38989"/>
                  </a:lnTo>
                  <a:lnTo>
                    <a:pt x="117894" y="37592"/>
                  </a:lnTo>
                  <a:lnTo>
                    <a:pt x="118097" y="36830"/>
                  </a:lnTo>
                  <a:lnTo>
                    <a:pt x="118135" y="36703"/>
                  </a:lnTo>
                  <a:lnTo>
                    <a:pt x="118414" y="35687"/>
                  </a:lnTo>
                  <a:lnTo>
                    <a:pt x="119443" y="34290"/>
                  </a:lnTo>
                  <a:lnTo>
                    <a:pt x="119329" y="35306"/>
                  </a:lnTo>
                  <a:lnTo>
                    <a:pt x="119214" y="35941"/>
                  </a:lnTo>
                  <a:lnTo>
                    <a:pt x="118452" y="37719"/>
                  </a:lnTo>
                  <a:lnTo>
                    <a:pt x="118376" y="39370"/>
                  </a:lnTo>
                  <a:lnTo>
                    <a:pt x="118694" y="39116"/>
                  </a:lnTo>
                  <a:lnTo>
                    <a:pt x="119291" y="38100"/>
                  </a:lnTo>
                  <a:lnTo>
                    <a:pt x="119100" y="38735"/>
                  </a:lnTo>
                  <a:lnTo>
                    <a:pt x="118973" y="39243"/>
                  </a:lnTo>
                  <a:lnTo>
                    <a:pt x="118732" y="40767"/>
                  </a:lnTo>
                  <a:lnTo>
                    <a:pt x="119049" y="40640"/>
                  </a:lnTo>
                  <a:lnTo>
                    <a:pt x="119481" y="38608"/>
                  </a:lnTo>
                  <a:lnTo>
                    <a:pt x="119468" y="38100"/>
                  </a:lnTo>
                  <a:lnTo>
                    <a:pt x="119621" y="37592"/>
                  </a:lnTo>
                  <a:lnTo>
                    <a:pt x="120611" y="34163"/>
                  </a:lnTo>
                  <a:close/>
                </a:path>
                <a:path w="375919" h="92075">
                  <a:moveTo>
                    <a:pt x="121208" y="38328"/>
                  </a:moveTo>
                  <a:lnTo>
                    <a:pt x="120764" y="40005"/>
                  </a:lnTo>
                  <a:lnTo>
                    <a:pt x="120650" y="40386"/>
                  </a:lnTo>
                  <a:lnTo>
                    <a:pt x="119976" y="42024"/>
                  </a:lnTo>
                  <a:lnTo>
                    <a:pt x="120421" y="41656"/>
                  </a:lnTo>
                  <a:lnTo>
                    <a:pt x="121132" y="39116"/>
                  </a:lnTo>
                  <a:lnTo>
                    <a:pt x="121208" y="38328"/>
                  </a:lnTo>
                  <a:close/>
                </a:path>
                <a:path w="375919" h="92075">
                  <a:moveTo>
                    <a:pt x="121373" y="37719"/>
                  </a:moveTo>
                  <a:lnTo>
                    <a:pt x="121208" y="37846"/>
                  </a:lnTo>
                  <a:lnTo>
                    <a:pt x="121208" y="38328"/>
                  </a:lnTo>
                  <a:lnTo>
                    <a:pt x="121373" y="37719"/>
                  </a:lnTo>
                  <a:close/>
                </a:path>
                <a:path w="375919" h="92075">
                  <a:moveTo>
                    <a:pt x="122085" y="32258"/>
                  </a:moveTo>
                  <a:lnTo>
                    <a:pt x="119773" y="38696"/>
                  </a:lnTo>
                  <a:lnTo>
                    <a:pt x="118529" y="42672"/>
                  </a:lnTo>
                  <a:lnTo>
                    <a:pt x="118986" y="42024"/>
                  </a:lnTo>
                  <a:lnTo>
                    <a:pt x="119811" y="40132"/>
                  </a:lnTo>
                  <a:lnTo>
                    <a:pt x="120269" y="39370"/>
                  </a:lnTo>
                  <a:lnTo>
                    <a:pt x="120053" y="40767"/>
                  </a:lnTo>
                  <a:lnTo>
                    <a:pt x="119926" y="41148"/>
                  </a:lnTo>
                  <a:lnTo>
                    <a:pt x="119583" y="41783"/>
                  </a:lnTo>
                  <a:lnTo>
                    <a:pt x="119126" y="42926"/>
                  </a:lnTo>
                  <a:lnTo>
                    <a:pt x="119786" y="42164"/>
                  </a:lnTo>
                  <a:lnTo>
                    <a:pt x="120370" y="39243"/>
                  </a:lnTo>
                  <a:lnTo>
                    <a:pt x="120484" y="38696"/>
                  </a:lnTo>
                  <a:lnTo>
                    <a:pt x="120611" y="38468"/>
                  </a:lnTo>
                  <a:lnTo>
                    <a:pt x="120789" y="38227"/>
                  </a:lnTo>
                  <a:lnTo>
                    <a:pt x="120916" y="37973"/>
                  </a:lnTo>
                  <a:lnTo>
                    <a:pt x="122085" y="32258"/>
                  </a:lnTo>
                  <a:close/>
                </a:path>
                <a:path w="375919" h="92075">
                  <a:moveTo>
                    <a:pt x="221043" y="64312"/>
                  </a:moveTo>
                  <a:lnTo>
                    <a:pt x="220357" y="64058"/>
                  </a:lnTo>
                  <a:lnTo>
                    <a:pt x="219583" y="66217"/>
                  </a:lnTo>
                  <a:lnTo>
                    <a:pt x="220992" y="64439"/>
                  </a:lnTo>
                  <a:lnTo>
                    <a:pt x="221043" y="64312"/>
                  </a:lnTo>
                  <a:close/>
                </a:path>
                <a:path w="375919" h="92075">
                  <a:moveTo>
                    <a:pt x="223113" y="63449"/>
                  </a:moveTo>
                  <a:lnTo>
                    <a:pt x="222834" y="64058"/>
                  </a:lnTo>
                  <a:lnTo>
                    <a:pt x="221526" y="65455"/>
                  </a:lnTo>
                  <a:lnTo>
                    <a:pt x="221526" y="66725"/>
                  </a:lnTo>
                  <a:lnTo>
                    <a:pt x="222770" y="65074"/>
                  </a:lnTo>
                  <a:lnTo>
                    <a:pt x="222885" y="64820"/>
                  </a:lnTo>
                  <a:lnTo>
                    <a:pt x="223113" y="63449"/>
                  </a:lnTo>
                  <a:close/>
                </a:path>
                <a:path w="375919" h="92075">
                  <a:moveTo>
                    <a:pt x="223215" y="65633"/>
                  </a:moveTo>
                  <a:lnTo>
                    <a:pt x="222681" y="66217"/>
                  </a:lnTo>
                  <a:lnTo>
                    <a:pt x="223088" y="65836"/>
                  </a:lnTo>
                  <a:lnTo>
                    <a:pt x="223215" y="65633"/>
                  </a:lnTo>
                  <a:close/>
                </a:path>
                <a:path w="375919" h="92075">
                  <a:moveTo>
                    <a:pt x="223545" y="62509"/>
                  </a:moveTo>
                  <a:lnTo>
                    <a:pt x="223367" y="62661"/>
                  </a:lnTo>
                  <a:lnTo>
                    <a:pt x="223202" y="62852"/>
                  </a:lnTo>
                  <a:lnTo>
                    <a:pt x="223113" y="63449"/>
                  </a:lnTo>
                  <a:lnTo>
                    <a:pt x="223545" y="62509"/>
                  </a:lnTo>
                  <a:close/>
                </a:path>
                <a:path w="375919" h="92075">
                  <a:moveTo>
                    <a:pt x="224777" y="67881"/>
                  </a:moveTo>
                  <a:lnTo>
                    <a:pt x="224624" y="68148"/>
                  </a:lnTo>
                  <a:lnTo>
                    <a:pt x="224561" y="68364"/>
                  </a:lnTo>
                  <a:lnTo>
                    <a:pt x="224777" y="67881"/>
                  </a:lnTo>
                  <a:close/>
                </a:path>
                <a:path w="375919" h="92075">
                  <a:moveTo>
                    <a:pt x="226987" y="51155"/>
                  </a:moveTo>
                  <a:lnTo>
                    <a:pt x="225958" y="52654"/>
                  </a:lnTo>
                  <a:lnTo>
                    <a:pt x="226110" y="52565"/>
                  </a:lnTo>
                  <a:lnTo>
                    <a:pt x="226987" y="51155"/>
                  </a:lnTo>
                  <a:close/>
                </a:path>
                <a:path w="375919" h="92075">
                  <a:moveTo>
                    <a:pt x="231025" y="49834"/>
                  </a:moveTo>
                  <a:lnTo>
                    <a:pt x="230822" y="50088"/>
                  </a:lnTo>
                  <a:lnTo>
                    <a:pt x="229920" y="51739"/>
                  </a:lnTo>
                  <a:lnTo>
                    <a:pt x="231025" y="49834"/>
                  </a:lnTo>
                  <a:close/>
                </a:path>
                <a:path w="375919" h="92075">
                  <a:moveTo>
                    <a:pt x="233883" y="73113"/>
                  </a:moveTo>
                  <a:lnTo>
                    <a:pt x="232892" y="74472"/>
                  </a:lnTo>
                  <a:lnTo>
                    <a:pt x="233603" y="74853"/>
                  </a:lnTo>
                  <a:lnTo>
                    <a:pt x="233883" y="73113"/>
                  </a:lnTo>
                  <a:close/>
                </a:path>
                <a:path w="375919" h="92075">
                  <a:moveTo>
                    <a:pt x="234061" y="72059"/>
                  </a:moveTo>
                  <a:lnTo>
                    <a:pt x="233883" y="73113"/>
                  </a:lnTo>
                  <a:lnTo>
                    <a:pt x="234048" y="72313"/>
                  </a:lnTo>
                  <a:lnTo>
                    <a:pt x="234061" y="72059"/>
                  </a:lnTo>
                  <a:close/>
                </a:path>
                <a:path w="375919" h="92075">
                  <a:moveTo>
                    <a:pt x="239356" y="68884"/>
                  </a:moveTo>
                  <a:lnTo>
                    <a:pt x="238988" y="70954"/>
                  </a:lnTo>
                  <a:lnTo>
                    <a:pt x="238163" y="71539"/>
                  </a:lnTo>
                  <a:lnTo>
                    <a:pt x="239001" y="71513"/>
                  </a:lnTo>
                  <a:lnTo>
                    <a:pt x="239115" y="70688"/>
                  </a:lnTo>
                  <a:lnTo>
                    <a:pt x="239229" y="69773"/>
                  </a:lnTo>
                  <a:lnTo>
                    <a:pt x="239356" y="68884"/>
                  </a:lnTo>
                  <a:close/>
                </a:path>
                <a:path w="375919" h="92075">
                  <a:moveTo>
                    <a:pt x="240296" y="67614"/>
                  </a:moveTo>
                  <a:lnTo>
                    <a:pt x="240233" y="65709"/>
                  </a:lnTo>
                  <a:lnTo>
                    <a:pt x="239661" y="68376"/>
                  </a:lnTo>
                  <a:lnTo>
                    <a:pt x="239890" y="68097"/>
                  </a:lnTo>
                  <a:lnTo>
                    <a:pt x="239915" y="67868"/>
                  </a:lnTo>
                  <a:lnTo>
                    <a:pt x="239915" y="68072"/>
                  </a:lnTo>
                  <a:lnTo>
                    <a:pt x="240080" y="67868"/>
                  </a:lnTo>
                  <a:lnTo>
                    <a:pt x="240296" y="67614"/>
                  </a:lnTo>
                  <a:close/>
                </a:path>
                <a:path w="375919" h="92075">
                  <a:moveTo>
                    <a:pt x="246329" y="70866"/>
                  </a:moveTo>
                  <a:lnTo>
                    <a:pt x="246151" y="71551"/>
                  </a:lnTo>
                  <a:lnTo>
                    <a:pt x="246329" y="70866"/>
                  </a:lnTo>
                  <a:close/>
                </a:path>
                <a:path w="375919" h="92075">
                  <a:moveTo>
                    <a:pt x="246468" y="69596"/>
                  </a:moveTo>
                  <a:lnTo>
                    <a:pt x="246329" y="70866"/>
                  </a:lnTo>
                  <a:lnTo>
                    <a:pt x="246443" y="70408"/>
                  </a:lnTo>
                  <a:lnTo>
                    <a:pt x="246468" y="69596"/>
                  </a:lnTo>
                  <a:close/>
                </a:path>
                <a:path w="375919" h="92075">
                  <a:moveTo>
                    <a:pt x="246557" y="51866"/>
                  </a:moveTo>
                  <a:lnTo>
                    <a:pt x="246227" y="52501"/>
                  </a:lnTo>
                  <a:lnTo>
                    <a:pt x="246443" y="52120"/>
                  </a:lnTo>
                  <a:lnTo>
                    <a:pt x="246557" y="51866"/>
                  </a:lnTo>
                  <a:close/>
                </a:path>
                <a:path w="375919" h="92075">
                  <a:moveTo>
                    <a:pt x="246888" y="51231"/>
                  </a:moveTo>
                  <a:lnTo>
                    <a:pt x="246557" y="51866"/>
                  </a:lnTo>
                  <a:lnTo>
                    <a:pt x="246697" y="51993"/>
                  </a:lnTo>
                  <a:lnTo>
                    <a:pt x="246888" y="51231"/>
                  </a:lnTo>
                  <a:close/>
                </a:path>
                <a:path w="375919" h="92075">
                  <a:moveTo>
                    <a:pt x="254330" y="45897"/>
                  </a:moveTo>
                  <a:lnTo>
                    <a:pt x="252488" y="52120"/>
                  </a:lnTo>
                  <a:lnTo>
                    <a:pt x="252615" y="52120"/>
                  </a:lnTo>
                  <a:lnTo>
                    <a:pt x="253301" y="52260"/>
                  </a:lnTo>
                  <a:lnTo>
                    <a:pt x="253580" y="52412"/>
                  </a:lnTo>
                  <a:lnTo>
                    <a:pt x="253707" y="51739"/>
                  </a:lnTo>
                  <a:lnTo>
                    <a:pt x="253771" y="51562"/>
                  </a:lnTo>
                  <a:lnTo>
                    <a:pt x="253911" y="50596"/>
                  </a:lnTo>
                  <a:lnTo>
                    <a:pt x="253860" y="49834"/>
                  </a:lnTo>
                  <a:lnTo>
                    <a:pt x="253631" y="49580"/>
                  </a:lnTo>
                  <a:lnTo>
                    <a:pt x="253746" y="48437"/>
                  </a:lnTo>
                  <a:lnTo>
                    <a:pt x="254330" y="45897"/>
                  </a:lnTo>
                  <a:close/>
                </a:path>
                <a:path w="375919" h="92075">
                  <a:moveTo>
                    <a:pt x="254406" y="76123"/>
                  </a:moveTo>
                  <a:lnTo>
                    <a:pt x="254254" y="72948"/>
                  </a:lnTo>
                  <a:lnTo>
                    <a:pt x="254165" y="75349"/>
                  </a:lnTo>
                  <a:lnTo>
                    <a:pt x="254406" y="76123"/>
                  </a:lnTo>
                  <a:close/>
                </a:path>
                <a:path w="375919" h="92075">
                  <a:moveTo>
                    <a:pt x="257403" y="53771"/>
                  </a:moveTo>
                  <a:lnTo>
                    <a:pt x="257276" y="53009"/>
                  </a:lnTo>
                  <a:lnTo>
                    <a:pt x="257289" y="53263"/>
                  </a:lnTo>
                  <a:lnTo>
                    <a:pt x="257403" y="53771"/>
                  </a:lnTo>
                  <a:close/>
                </a:path>
                <a:path w="375919" h="92075">
                  <a:moveTo>
                    <a:pt x="266992" y="75234"/>
                  </a:moveTo>
                  <a:lnTo>
                    <a:pt x="266827" y="75831"/>
                  </a:lnTo>
                  <a:lnTo>
                    <a:pt x="266992" y="75234"/>
                  </a:lnTo>
                  <a:close/>
                </a:path>
                <a:path w="375919" h="92075">
                  <a:moveTo>
                    <a:pt x="268338" y="74612"/>
                  </a:moveTo>
                  <a:lnTo>
                    <a:pt x="268160" y="74942"/>
                  </a:lnTo>
                  <a:lnTo>
                    <a:pt x="268338" y="74612"/>
                  </a:lnTo>
                  <a:close/>
                </a:path>
                <a:path w="375919" h="92075">
                  <a:moveTo>
                    <a:pt x="270586" y="74676"/>
                  </a:moveTo>
                  <a:lnTo>
                    <a:pt x="270268" y="75692"/>
                  </a:lnTo>
                  <a:lnTo>
                    <a:pt x="270408" y="75488"/>
                  </a:lnTo>
                  <a:lnTo>
                    <a:pt x="270522" y="75107"/>
                  </a:lnTo>
                  <a:lnTo>
                    <a:pt x="270586" y="74676"/>
                  </a:lnTo>
                  <a:close/>
                </a:path>
                <a:path w="375919" h="92075">
                  <a:moveTo>
                    <a:pt x="275894" y="72809"/>
                  </a:moveTo>
                  <a:lnTo>
                    <a:pt x="275501" y="74218"/>
                  </a:lnTo>
                  <a:lnTo>
                    <a:pt x="275704" y="73964"/>
                  </a:lnTo>
                  <a:lnTo>
                    <a:pt x="275831" y="73583"/>
                  </a:lnTo>
                  <a:lnTo>
                    <a:pt x="275894" y="72809"/>
                  </a:lnTo>
                  <a:close/>
                </a:path>
                <a:path w="375919" h="92075">
                  <a:moveTo>
                    <a:pt x="276123" y="73456"/>
                  </a:moveTo>
                  <a:lnTo>
                    <a:pt x="275818" y="73837"/>
                  </a:lnTo>
                  <a:lnTo>
                    <a:pt x="275691" y="75488"/>
                  </a:lnTo>
                  <a:lnTo>
                    <a:pt x="276123" y="73456"/>
                  </a:lnTo>
                  <a:close/>
                </a:path>
                <a:path w="375919" h="92075">
                  <a:moveTo>
                    <a:pt x="283184" y="75349"/>
                  </a:moveTo>
                  <a:close/>
                </a:path>
                <a:path w="375919" h="92075">
                  <a:moveTo>
                    <a:pt x="297484" y="56540"/>
                  </a:moveTo>
                  <a:lnTo>
                    <a:pt x="296303" y="57086"/>
                  </a:lnTo>
                  <a:lnTo>
                    <a:pt x="296557" y="60071"/>
                  </a:lnTo>
                  <a:lnTo>
                    <a:pt x="296646" y="58915"/>
                  </a:lnTo>
                  <a:lnTo>
                    <a:pt x="297484" y="56540"/>
                  </a:lnTo>
                  <a:close/>
                </a:path>
                <a:path w="375919" h="92075">
                  <a:moveTo>
                    <a:pt x="297751" y="80657"/>
                  </a:moveTo>
                  <a:lnTo>
                    <a:pt x="297649" y="79997"/>
                  </a:lnTo>
                  <a:lnTo>
                    <a:pt x="297624" y="81584"/>
                  </a:lnTo>
                  <a:lnTo>
                    <a:pt x="297751" y="80657"/>
                  </a:lnTo>
                  <a:close/>
                </a:path>
                <a:path w="375919" h="92075">
                  <a:moveTo>
                    <a:pt x="304634" y="60871"/>
                  </a:moveTo>
                  <a:lnTo>
                    <a:pt x="304546" y="61010"/>
                  </a:lnTo>
                  <a:lnTo>
                    <a:pt x="304126" y="62509"/>
                  </a:lnTo>
                  <a:lnTo>
                    <a:pt x="304228" y="62280"/>
                  </a:lnTo>
                  <a:lnTo>
                    <a:pt x="304634" y="60871"/>
                  </a:lnTo>
                  <a:close/>
                </a:path>
                <a:path w="375919" h="92075">
                  <a:moveTo>
                    <a:pt x="306197" y="57835"/>
                  </a:moveTo>
                  <a:lnTo>
                    <a:pt x="305879" y="57708"/>
                  </a:lnTo>
                  <a:lnTo>
                    <a:pt x="305028" y="57962"/>
                  </a:lnTo>
                  <a:lnTo>
                    <a:pt x="304546" y="59867"/>
                  </a:lnTo>
                  <a:lnTo>
                    <a:pt x="304787" y="59359"/>
                  </a:lnTo>
                  <a:lnTo>
                    <a:pt x="305054" y="58597"/>
                  </a:lnTo>
                  <a:lnTo>
                    <a:pt x="305028" y="59486"/>
                  </a:lnTo>
                  <a:lnTo>
                    <a:pt x="304634" y="60871"/>
                  </a:lnTo>
                  <a:lnTo>
                    <a:pt x="305409" y="59613"/>
                  </a:lnTo>
                  <a:lnTo>
                    <a:pt x="305866" y="58597"/>
                  </a:lnTo>
                  <a:lnTo>
                    <a:pt x="306197" y="57835"/>
                  </a:lnTo>
                  <a:close/>
                </a:path>
                <a:path w="375919" h="92075">
                  <a:moveTo>
                    <a:pt x="309994" y="63512"/>
                  </a:moveTo>
                  <a:lnTo>
                    <a:pt x="309664" y="64820"/>
                  </a:lnTo>
                  <a:lnTo>
                    <a:pt x="309918" y="64566"/>
                  </a:lnTo>
                  <a:lnTo>
                    <a:pt x="309994" y="63512"/>
                  </a:lnTo>
                  <a:close/>
                </a:path>
                <a:path w="375919" h="92075">
                  <a:moveTo>
                    <a:pt x="310515" y="60883"/>
                  </a:moveTo>
                  <a:lnTo>
                    <a:pt x="310159" y="61137"/>
                  </a:lnTo>
                  <a:lnTo>
                    <a:pt x="309994" y="63512"/>
                  </a:lnTo>
                  <a:lnTo>
                    <a:pt x="310299" y="62280"/>
                  </a:lnTo>
                  <a:lnTo>
                    <a:pt x="310197" y="63550"/>
                  </a:lnTo>
                  <a:lnTo>
                    <a:pt x="310349" y="62280"/>
                  </a:lnTo>
                  <a:lnTo>
                    <a:pt x="310515" y="60883"/>
                  </a:lnTo>
                  <a:close/>
                </a:path>
                <a:path w="375919" h="92075">
                  <a:moveTo>
                    <a:pt x="313042" y="82854"/>
                  </a:moveTo>
                  <a:lnTo>
                    <a:pt x="312712" y="83743"/>
                  </a:lnTo>
                  <a:lnTo>
                    <a:pt x="312928" y="83362"/>
                  </a:lnTo>
                  <a:lnTo>
                    <a:pt x="313042" y="82854"/>
                  </a:lnTo>
                  <a:close/>
                </a:path>
                <a:path w="375919" h="92075">
                  <a:moveTo>
                    <a:pt x="317931" y="84493"/>
                  </a:moveTo>
                  <a:lnTo>
                    <a:pt x="317411" y="83959"/>
                  </a:lnTo>
                  <a:lnTo>
                    <a:pt x="317525" y="84264"/>
                  </a:lnTo>
                  <a:lnTo>
                    <a:pt x="317715" y="84455"/>
                  </a:lnTo>
                  <a:lnTo>
                    <a:pt x="317931" y="84493"/>
                  </a:lnTo>
                  <a:close/>
                </a:path>
                <a:path w="375919" h="92075">
                  <a:moveTo>
                    <a:pt x="318008" y="84505"/>
                  </a:moveTo>
                  <a:close/>
                </a:path>
                <a:path w="375919" h="92075">
                  <a:moveTo>
                    <a:pt x="318490" y="61468"/>
                  </a:moveTo>
                  <a:lnTo>
                    <a:pt x="318363" y="61010"/>
                  </a:lnTo>
                  <a:lnTo>
                    <a:pt x="318350" y="61226"/>
                  </a:lnTo>
                  <a:lnTo>
                    <a:pt x="318338" y="61607"/>
                  </a:lnTo>
                  <a:lnTo>
                    <a:pt x="318490" y="61468"/>
                  </a:lnTo>
                  <a:close/>
                </a:path>
                <a:path w="375919" h="92075">
                  <a:moveTo>
                    <a:pt x="322262" y="61036"/>
                  </a:moveTo>
                  <a:lnTo>
                    <a:pt x="322173" y="61226"/>
                  </a:lnTo>
                  <a:lnTo>
                    <a:pt x="322046" y="61760"/>
                  </a:lnTo>
                  <a:lnTo>
                    <a:pt x="322262" y="61036"/>
                  </a:lnTo>
                  <a:close/>
                </a:path>
                <a:path w="375919" h="92075">
                  <a:moveTo>
                    <a:pt x="324573" y="83616"/>
                  </a:moveTo>
                  <a:lnTo>
                    <a:pt x="324446" y="81584"/>
                  </a:lnTo>
                  <a:lnTo>
                    <a:pt x="324358" y="80657"/>
                  </a:lnTo>
                  <a:lnTo>
                    <a:pt x="324167" y="80822"/>
                  </a:lnTo>
                  <a:lnTo>
                    <a:pt x="323405" y="85013"/>
                  </a:lnTo>
                  <a:lnTo>
                    <a:pt x="324573" y="83616"/>
                  </a:lnTo>
                  <a:close/>
                </a:path>
                <a:path w="375919" h="92075">
                  <a:moveTo>
                    <a:pt x="325132" y="82588"/>
                  </a:moveTo>
                  <a:lnTo>
                    <a:pt x="324891" y="83235"/>
                  </a:lnTo>
                  <a:lnTo>
                    <a:pt x="324789" y="83362"/>
                  </a:lnTo>
                  <a:lnTo>
                    <a:pt x="324739" y="84505"/>
                  </a:lnTo>
                  <a:lnTo>
                    <a:pt x="325132" y="82588"/>
                  </a:lnTo>
                  <a:close/>
                </a:path>
                <a:path w="375919" h="92075">
                  <a:moveTo>
                    <a:pt x="329501" y="83172"/>
                  </a:moveTo>
                  <a:lnTo>
                    <a:pt x="329095" y="83807"/>
                  </a:lnTo>
                  <a:lnTo>
                    <a:pt x="329272" y="83616"/>
                  </a:lnTo>
                  <a:lnTo>
                    <a:pt x="329501" y="83172"/>
                  </a:lnTo>
                  <a:close/>
                </a:path>
                <a:path w="375919" h="92075">
                  <a:moveTo>
                    <a:pt x="330225" y="81965"/>
                  </a:moveTo>
                  <a:lnTo>
                    <a:pt x="329920" y="82473"/>
                  </a:lnTo>
                  <a:lnTo>
                    <a:pt x="329958" y="82003"/>
                  </a:lnTo>
                  <a:lnTo>
                    <a:pt x="329869" y="82473"/>
                  </a:lnTo>
                  <a:lnTo>
                    <a:pt x="329501" y="83235"/>
                  </a:lnTo>
                  <a:lnTo>
                    <a:pt x="329730" y="83108"/>
                  </a:lnTo>
                  <a:lnTo>
                    <a:pt x="329819" y="83997"/>
                  </a:lnTo>
                  <a:lnTo>
                    <a:pt x="329996" y="83108"/>
                  </a:lnTo>
                  <a:lnTo>
                    <a:pt x="330225" y="81965"/>
                  </a:lnTo>
                  <a:close/>
                </a:path>
                <a:path w="375919" h="92075">
                  <a:moveTo>
                    <a:pt x="330263" y="65519"/>
                  </a:moveTo>
                  <a:close/>
                </a:path>
                <a:path w="375919" h="92075">
                  <a:moveTo>
                    <a:pt x="330403" y="64947"/>
                  </a:moveTo>
                  <a:lnTo>
                    <a:pt x="330263" y="65519"/>
                  </a:lnTo>
                  <a:lnTo>
                    <a:pt x="330377" y="65074"/>
                  </a:lnTo>
                  <a:lnTo>
                    <a:pt x="330403" y="64947"/>
                  </a:lnTo>
                  <a:close/>
                </a:path>
                <a:path w="375919" h="92075">
                  <a:moveTo>
                    <a:pt x="331228" y="61175"/>
                  </a:moveTo>
                  <a:lnTo>
                    <a:pt x="331050" y="61518"/>
                  </a:lnTo>
                  <a:lnTo>
                    <a:pt x="331228" y="61175"/>
                  </a:lnTo>
                  <a:close/>
                </a:path>
                <a:path w="375919" h="92075">
                  <a:moveTo>
                    <a:pt x="331952" y="56692"/>
                  </a:moveTo>
                  <a:lnTo>
                    <a:pt x="330911" y="58470"/>
                  </a:lnTo>
                  <a:lnTo>
                    <a:pt x="330657" y="60617"/>
                  </a:lnTo>
                  <a:lnTo>
                    <a:pt x="330504" y="61010"/>
                  </a:lnTo>
                  <a:lnTo>
                    <a:pt x="329831" y="62661"/>
                  </a:lnTo>
                  <a:lnTo>
                    <a:pt x="331025" y="61391"/>
                  </a:lnTo>
                  <a:lnTo>
                    <a:pt x="331139" y="61010"/>
                  </a:lnTo>
                  <a:lnTo>
                    <a:pt x="331266" y="60375"/>
                  </a:lnTo>
                  <a:lnTo>
                    <a:pt x="331952" y="56692"/>
                  </a:lnTo>
                  <a:close/>
                </a:path>
                <a:path w="375919" h="92075">
                  <a:moveTo>
                    <a:pt x="332625" y="65582"/>
                  </a:moveTo>
                  <a:lnTo>
                    <a:pt x="332524" y="65201"/>
                  </a:lnTo>
                  <a:lnTo>
                    <a:pt x="332270" y="66598"/>
                  </a:lnTo>
                  <a:lnTo>
                    <a:pt x="332625" y="65582"/>
                  </a:lnTo>
                  <a:close/>
                </a:path>
                <a:path w="375919" h="92075">
                  <a:moveTo>
                    <a:pt x="332790" y="65074"/>
                  </a:moveTo>
                  <a:lnTo>
                    <a:pt x="332663" y="65468"/>
                  </a:lnTo>
                  <a:lnTo>
                    <a:pt x="332790" y="65709"/>
                  </a:lnTo>
                  <a:lnTo>
                    <a:pt x="332790" y="65074"/>
                  </a:lnTo>
                  <a:close/>
                </a:path>
                <a:path w="375919" h="92075">
                  <a:moveTo>
                    <a:pt x="333260" y="63842"/>
                  </a:moveTo>
                  <a:lnTo>
                    <a:pt x="333146" y="63411"/>
                  </a:lnTo>
                  <a:lnTo>
                    <a:pt x="333171" y="63690"/>
                  </a:lnTo>
                  <a:lnTo>
                    <a:pt x="333260" y="63842"/>
                  </a:lnTo>
                  <a:close/>
                </a:path>
                <a:path w="375919" h="92075">
                  <a:moveTo>
                    <a:pt x="333883" y="81838"/>
                  </a:moveTo>
                  <a:lnTo>
                    <a:pt x="333705" y="81838"/>
                  </a:lnTo>
                  <a:lnTo>
                    <a:pt x="333857" y="81965"/>
                  </a:lnTo>
                  <a:lnTo>
                    <a:pt x="333883" y="81838"/>
                  </a:lnTo>
                  <a:close/>
                </a:path>
                <a:path w="375919" h="92075">
                  <a:moveTo>
                    <a:pt x="335534" y="58470"/>
                  </a:moveTo>
                  <a:lnTo>
                    <a:pt x="335318" y="58724"/>
                  </a:lnTo>
                  <a:lnTo>
                    <a:pt x="335521" y="58801"/>
                  </a:lnTo>
                  <a:lnTo>
                    <a:pt x="335534" y="58470"/>
                  </a:lnTo>
                  <a:close/>
                </a:path>
                <a:path w="375919" h="92075">
                  <a:moveTo>
                    <a:pt x="335610" y="58978"/>
                  </a:moveTo>
                  <a:lnTo>
                    <a:pt x="335521" y="58801"/>
                  </a:lnTo>
                  <a:lnTo>
                    <a:pt x="335508" y="59385"/>
                  </a:lnTo>
                  <a:lnTo>
                    <a:pt x="335610" y="58978"/>
                  </a:lnTo>
                  <a:close/>
                </a:path>
                <a:path w="375919" h="92075">
                  <a:moveTo>
                    <a:pt x="337108" y="58254"/>
                  </a:moveTo>
                  <a:lnTo>
                    <a:pt x="336931" y="58496"/>
                  </a:lnTo>
                  <a:lnTo>
                    <a:pt x="337108" y="58254"/>
                  </a:lnTo>
                  <a:close/>
                </a:path>
                <a:path w="375919" h="92075">
                  <a:moveTo>
                    <a:pt x="337146" y="59613"/>
                  </a:moveTo>
                  <a:lnTo>
                    <a:pt x="336880" y="59740"/>
                  </a:lnTo>
                  <a:lnTo>
                    <a:pt x="336778" y="59867"/>
                  </a:lnTo>
                  <a:lnTo>
                    <a:pt x="336931" y="59867"/>
                  </a:lnTo>
                  <a:lnTo>
                    <a:pt x="337146" y="59613"/>
                  </a:lnTo>
                  <a:close/>
                </a:path>
                <a:path w="375919" h="92075">
                  <a:moveTo>
                    <a:pt x="340055" y="79781"/>
                  </a:moveTo>
                  <a:lnTo>
                    <a:pt x="339966" y="79552"/>
                  </a:lnTo>
                  <a:lnTo>
                    <a:pt x="339864" y="79222"/>
                  </a:lnTo>
                  <a:lnTo>
                    <a:pt x="339623" y="79629"/>
                  </a:lnTo>
                  <a:lnTo>
                    <a:pt x="339674" y="80238"/>
                  </a:lnTo>
                  <a:lnTo>
                    <a:pt x="339839" y="80149"/>
                  </a:lnTo>
                  <a:lnTo>
                    <a:pt x="340055" y="79781"/>
                  </a:lnTo>
                  <a:close/>
                </a:path>
                <a:path w="375919" h="92075">
                  <a:moveTo>
                    <a:pt x="340474" y="63017"/>
                  </a:moveTo>
                  <a:lnTo>
                    <a:pt x="340461" y="62839"/>
                  </a:lnTo>
                  <a:lnTo>
                    <a:pt x="340372" y="63080"/>
                  </a:lnTo>
                  <a:lnTo>
                    <a:pt x="340436" y="63258"/>
                  </a:lnTo>
                  <a:lnTo>
                    <a:pt x="340474" y="63017"/>
                  </a:lnTo>
                  <a:close/>
                </a:path>
                <a:path w="375919" h="92075">
                  <a:moveTo>
                    <a:pt x="340664" y="78511"/>
                  </a:moveTo>
                  <a:lnTo>
                    <a:pt x="340245" y="79476"/>
                  </a:lnTo>
                  <a:lnTo>
                    <a:pt x="340067" y="79781"/>
                  </a:lnTo>
                  <a:lnTo>
                    <a:pt x="340194" y="80035"/>
                  </a:lnTo>
                  <a:lnTo>
                    <a:pt x="340664" y="78536"/>
                  </a:lnTo>
                  <a:close/>
                </a:path>
                <a:path w="375919" h="92075">
                  <a:moveTo>
                    <a:pt x="342163" y="66611"/>
                  </a:moveTo>
                  <a:lnTo>
                    <a:pt x="342036" y="66814"/>
                  </a:lnTo>
                  <a:lnTo>
                    <a:pt x="341909" y="67005"/>
                  </a:lnTo>
                  <a:lnTo>
                    <a:pt x="341858" y="67310"/>
                  </a:lnTo>
                  <a:lnTo>
                    <a:pt x="341985" y="67246"/>
                  </a:lnTo>
                  <a:lnTo>
                    <a:pt x="342099" y="66916"/>
                  </a:lnTo>
                  <a:lnTo>
                    <a:pt x="342163" y="66611"/>
                  </a:lnTo>
                  <a:close/>
                </a:path>
                <a:path w="375919" h="92075">
                  <a:moveTo>
                    <a:pt x="342379" y="62407"/>
                  </a:moveTo>
                  <a:lnTo>
                    <a:pt x="341884" y="63169"/>
                  </a:lnTo>
                  <a:lnTo>
                    <a:pt x="341807" y="64223"/>
                  </a:lnTo>
                  <a:lnTo>
                    <a:pt x="342379" y="62407"/>
                  </a:lnTo>
                  <a:close/>
                </a:path>
                <a:path w="375919" h="92075">
                  <a:moveTo>
                    <a:pt x="345097" y="84124"/>
                  </a:moveTo>
                  <a:lnTo>
                    <a:pt x="344970" y="81076"/>
                  </a:lnTo>
                  <a:lnTo>
                    <a:pt x="344487" y="84378"/>
                  </a:lnTo>
                  <a:lnTo>
                    <a:pt x="345097" y="84124"/>
                  </a:lnTo>
                  <a:close/>
                </a:path>
                <a:path w="375919" h="92075">
                  <a:moveTo>
                    <a:pt x="345630" y="64312"/>
                  </a:moveTo>
                  <a:lnTo>
                    <a:pt x="344805" y="66598"/>
                  </a:lnTo>
                  <a:lnTo>
                    <a:pt x="345440" y="66294"/>
                  </a:lnTo>
                  <a:lnTo>
                    <a:pt x="345630" y="64312"/>
                  </a:lnTo>
                  <a:close/>
                </a:path>
                <a:path w="375919" h="92075">
                  <a:moveTo>
                    <a:pt x="345871" y="66090"/>
                  </a:moveTo>
                  <a:lnTo>
                    <a:pt x="345440" y="66294"/>
                  </a:lnTo>
                  <a:lnTo>
                    <a:pt x="345287" y="67932"/>
                  </a:lnTo>
                  <a:lnTo>
                    <a:pt x="345871" y="66090"/>
                  </a:lnTo>
                  <a:close/>
                </a:path>
                <a:path w="375919" h="92075">
                  <a:moveTo>
                    <a:pt x="350024" y="68630"/>
                  </a:moveTo>
                  <a:lnTo>
                    <a:pt x="349770" y="68681"/>
                  </a:lnTo>
                  <a:lnTo>
                    <a:pt x="349872" y="68948"/>
                  </a:lnTo>
                  <a:lnTo>
                    <a:pt x="350024" y="68630"/>
                  </a:lnTo>
                  <a:close/>
                </a:path>
                <a:path w="375919" h="92075">
                  <a:moveTo>
                    <a:pt x="354761" y="72199"/>
                  </a:moveTo>
                  <a:lnTo>
                    <a:pt x="354660" y="71056"/>
                  </a:lnTo>
                  <a:lnTo>
                    <a:pt x="354380" y="72148"/>
                  </a:lnTo>
                  <a:lnTo>
                    <a:pt x="354647" y="71920"/>
                  </a:lnTo>
                  <a:lnTo>
                    <a:pt x="354761" y="72199"/>
                  </a:lnTo>
                  <a:close/>
                </a:path>
                <a:path w="375919" h="92075">
                  <a:moveTo>
                    <a:pt x="354812" y="72402"/>
                  </a:moveTo>
                  <a:lnTo>
                    <a:pt x="354799" y="72263"/>
                  </a:lnTo>
                  <a:lnTo>
                    <a:pt x="354799" y="72631"/>
                  </a:lnTo>
                  <a:lnTo>
                    <a:pt x="354812" y="72402"/>
                  </a:lnTo>
                  <a:close/>
                </a:path>
                <a:path w="375919" h="92075">
                  <a:moveTo>
                    <a:pt x="357390" y="76784"/>
                  </a:moveTo>
                  <a:lnTo>
                    <a:pt x="357289" y="77012"/>
                  </a:lnTo>
                  <a:lnTo>
                    <a:pt x="357390" y="76784"/>
                  </a:lnTo>
                  <a:close/>
                </a:path>
                <a:path w="375919" h="92075">
                  <a:moveTo>
                    <a:pt x="357797" y="75869"/>
                  </a:moveTo>
                  <a:lnTo>
                    <a:pt x="357479" y="76454"/>
                  </a:lnTo>
                  <a:lnTo>
                    <a:pt x="357390" y="76784"/>
                  </a:lnTo>
                  <a:lnTo>
                    <a:pt x="357797" y="75869"/>
                  </a:lnTo>
                  <a:close/>
                </a:path>
                <a:path w="375919" h="92075">
                  <a:moveTo>
                    <a:pt x="358127" y="73101"/>
                  </a:moveTo>
                  <a:lnTo>
                    <a:pt x="357606" y="75552"/>
                  </a:lnTo>
                  <a:lnTo>
                    <a:pt x="358127" y="74218"/>
                  </a:lnTo>
                  <a:lnTo>
                    <a:pt x="358127" y="73101"/>
                  </a:lnTo>
                  <a:close/>
                </a:path>
                <a:path w="375919" h="92075">
                  <a:moveTo>
                    <a:pt x="358457" y="82219"/>
                  </a:moveTo>
                  <a:lnTo>
                    <a:pt x="358178" y="83108"/>
                  </a:lnTo>
                  <a:lnTo>
                    <a:pt x="358457" y="82219"/>
                  </a:lnTo>
                  <a:close/>
                </a:path>
                <a:path w="375919" h="92075">
                  <a:moveTo>
                    <a:pt x="358648" y="84035"/>
                  </a:moveTo>
                  <a:lnTo>
                    <a:pt x="358597" y="84289"/>
                  </a:lnTo>
                  <a:lnTo>
                    <a:pt x="358559" y="84556"/>
                  </a:lnTo>
                  <a:lnTo>
                    <a:pt x="358546" y="84797"/>
                  </a:lnTo>
                  <a:lnTo>
                    <a:pt x="358571" y="84607"/>
                  </a:lnTo>
                  <a:lnTo>
                    <a:pt x="358609" y="84328"/>
                  </a:lnTo>
                  <a:lnTo>
                    <a:pt x="358648" y="84035"/>
                  </a:lnTo>
                  <a:close/>
                </a:path>
                <a:path w="375919" h="92075">
                  <a:moveTo>
                    <a:pt x="360934" y="82588"/>
                  </a:moveTo>
                  <a:lnTo>
                    <a:pt x="360883" y="80822"/>
                  </a:lnTo>
                  <a:lnTo>
                    <a:pt x="360299" y="83108"/>
                  </a:lnTo>
                  <a:lnTo>
                    <a:pt x="360756" y="83108"/>
                  </a:lnTo>
                  <a:lnTo>
                    <a:pt x="360934" y="82588"/>
                  </a:lnTo>
                  <a:close/>
                </a:path>
                <a:path w="375919" h="92075">
                  <a:moveTo>
                    <a:pt x="361823" y="69583"/>
                  </a:moveTo>
                  <a:lnTo>
                    <a:pt x="361289" y="70904"/>
                  </a:lnTo>
                  <a:lnTo>
                    <a:pt x="361505" y="70535"/>
                  </a:lnTo>
                  <a:lnTo>
                    <a:pt x="361657" y="70078"/>
                  </a:lnTo>
                  <a:lnTo>
                    <a:pt x="361823" y="69583"/>
                  </a:lnTo>
                  <a:close/>
                </a:path>
                <a:path w="375919" h="92075">
                  <a:moveTo>
                    <a:pt x="362953" y="81711"/>
                  </a:moveTo>
                  <a:lnTo>
                    <a:pt x="361746" y="81711"/>
                  </a:lnTo>
                  <a:lnTo>
                    <a:pt x="361429" y="81711"/>
                  </a:lnTo>
                  <a:lnTo>
                    <a:pt x="361188" y="82219"/>
                  </a:lnTo>
                  <a:lnTo>
                    <a:pt x="361086" y="82588"/>
                  </a:lnTo>
                  <a:lnTo>
                    <a:pt x="360718" y="85648"/>
                  </a:lnTo>
                  <a:lnTo>
                    <a:pt x="360972" y="84886"/>
                  </a:lnTo>
                  <a:lnTo>
                    <a:pt x="361149" y="85394"/>
                  </a:lnTo>
                  <a:lnTo>
                    <a:pt x="361264" y="86461"/>
                  </a:lnTo>
                  <a:lnTo>
                    <a:pt x="361264" y="85928"/>
                  </a:lnTo>
                  <a:lnTo>
                    <a:pt x="361480" y="86918"/>
                  </a:lnTo>
                  <a:lnTo>
                    <a:pt x="361607" y="85775"/>
                  </a:lnTo>
                  <a:lnTo>
                    <a:pt x="361899" y="84886"/>
                  </a:lnTo>
                  <a:lnTo>
                    <a:pt x="362953" y="81711"/>
                  </a:lnTo>
                  <a:close/>
                </a:path>
                <a:path w="375919" h="92075">
                  <a:moveTo>
                    <a:pt x="363181" y="86055"/>
                  </a:moveTo>
                  <a:lnTo>
                    <a:pt x="362826" y="87287"/>
                  </a:lnTo>
                  <a:lnTo>
                    <a:pt x="362978" y="86791"/>
                  </a:lnTo>
                  <a:lnTo>
                    <a:pt x="363080" y="86423"/>
                  </a:lnTo>
                  <a:lnTo>
                    <a:pt x="363181" y="86080"/>
                  </a:lnTo>
                  <a:close/>
                </a:path>
                <a:path w="375919" h="92075">
                  <a:moveTo>
                    <a:pt x="364451" y="89585"/>
                  </a:moveTo>
                  <a:lnTo>
                    <a:pt x="364350" y="88709"/>
                  </a:lnTo>
                  <a:lnTo>
                    <a:pt x="363931" y="90220"/>
                  </a:lnTo>
                  <a:lnTo>
                    <a:pt x="364451" y="89585"/>
                  </a:lnTo>
                  <a:close/>
                </a:path>
                <a:path w="375919" h="92075">
                  <a:moveTo>
                    <a:pt x="364642" y="87680"/>
                  </a:moveTo>
                  <a:lnTo>
                    <a:pt x="364388" y="88023"/>
                  </a:lnTo>
                  <a:lnTo>
                    <a:pt x="364350" y="88709"/>
                  </a:lnTo>
                  <a:lnTo>
                    <a:pt x="364642" y="87680"/>
                  </a:lnTo>
                  <a:close/>
                </a:path>
                <a:path w="375919" h="92075">
                  <a:moveTo>
                    <a:pt x="365912" y="71513"/>
                  </a:moveTo>
                  <a:lnTo>
                    <a:pt x="365836" y="71361"/>
                  </a:lnTo>
                  <a:lnTo>
                    <a:pt x="365074" y="74206"/>
                  </a:lnTo>
                  <a:lnTo>
                    <a:pt x="364718" y="75438"/>
                  </a:lnTo>
                  <a:lnTo>
                    <a:pt x="365074" y="74282"/>
                  </a:lnTo>
                  <a:lnTo>
                    <a:pt x="365302" y="73736"/>
                  </a:lnTo>
                  <a:lnTo>
                    <a:pt x="365442" y="73545"/>
                  </a:lnTo>
                  <a:lnTo>
                    <a:pt x="365709" y="72351"/>
                  </a:lnTo>
                  <a:lnTo>
                    <a:pt x="365912" y="71513"/>
                  </a:lnTo>
                  <a:close/>
                </a:path>
                <a:path w="375919" h="92075">
                  <a:moveTo>
                    <a:pt x="367144" y="78028"/>
                  </a:moveTo>
                  <a:lnTo>
                    <a:pt x="366649" y="78270"/>
                  </a:lnTo>
                  <a:lnTo>
                    <a:pt x="366433" y="79184"/>
                  </a:lnTo>
                  <a:lnTo>
                    <a:pt x="367144" y="78028"/>
                  </a:lnTo>
                  <a:close/>
                </a:path>
                <a:path w="375919" h="92075">
                  <a:moveTo>
                    <a:pt x="368312" y="90855"/>
                  </a:moveTo>
                  <a:lnTo>
                    <a:pt x="368173" y="91033"/>
                  </a:lnTo>
                  <a:lnTo>
                    <a:pt x="368122" y="91401"/>
                  </a:lnTo>
                  <a:lnTo>
                    <a:pt x="368312" y="90855"/>
                  </a:lnTo>
                  <a:close/>
                </a:path>
                <a:path w="375919" h="92075">
                  <a:moveTo>
                    <a:pt x="368668" y="89903"/>
                  </a:moveTo>
                  <a:lnTo>
                    <a:pt x="368312" y="90855"/>
                  </a:lnTo>
                  <a:lnTo>
                    <a:pt x="368427" y="90716"/>
                  </a:lnTo>
                  <a:lnTo>
                    <a:pt x="368668" y="89903"/>
                  </a:lnTo>
                  <a:close/>
                </a:path>
                <a:path w="375919" h="92075">
                  <a:moveTo>
                    <a:pt x="368681" y="76758"/>
                  </a:moveTo>
                  <a:lnTo>
                    <a:pt x="367753" y="78778"/>
                  </a:lnTo>
                  <a:lnTo>
                    <a:pt x="368274" y="78270"/>
                  </a:lnTo>
                  <a:lnTo>
                    <a:pt x="368681" y="76758"/>
                  </a:lnTo>
                  <a:close/>
                </a:path>
                <a:path w="375919" h="92075">
                  <a:moveTo>
                    <a:pt x="368731" y="87261"/>
                  </a:moveTo>
                  <a:lnTo>
                    <a:pt x="368071" y="88950"/>
                  </a:lnTo>
                  <a:lnTo>
                    <a:pt x="368134" y="89903"/>
                  </a:lnTo>
                  <a:lnTo>
                    <a:pt x="367969" y="91287"/>
                  </a:lnTo>
                  <a:lnTo>
                    <a:pt x="368173" y="91033"/>
                  </a:lnTo>
                  <a:lnTo>
                    <a:pt x="368731" y="87261"/>
                  </a:lnTo>
                  <a:close/>
                </a:path>
                <a:path w="375919" h="92075">
                  <a:moveTo>
                    <a:pt x="369557" y="89763"/>
                  </a:moveTo>
                  <a:lnTo>
                    <a:pt x="369417" y="89789"/>
                  </a:lnTo>
                  <a:lnTo>
                    <a:pt x="369557" y="89763"/>
                  </a:lnTo>
                  <a:close/>
                </a:path>
                <a:path w="375919" h="92075">
                  <a:moveTo>
                    <a:pt x="369989" y="89344"/>
                  </a:moveTo>
                  <a:lnTo>
                    <a:pt x="369887" y="89471"/>
                  </a:lnTo>
                  <a:lnTo>
                    <a:pt x="369722" y="89649"/>
                  </a:lnTo>
                  <a:lnTo>
                    <a:pt x="369570" y="90170"/>
                  </a:lnTo>
                  <a:lnTo>
                    <a:pt x="369684" y="90017"/>
                  </a:lnTo>
                  <a:lnTo>
                    <a:pt x="369824" y="89725"/>
                  </a:lnTo>
                  <a:lnTo>
                    <a:pt x="369989" y="89344"/>
                  </a:lnTo>
                  <a:close/>
                </a:path>
                <a:path w="375919" h="92075">
                  <a:moveTo>
                    <a:pt x="369989" y="88569"/>
                  </a:moveTo>
                  <a:lnTo>
                    <a:pt x="369773" y="89281"/>
                  </a:lnTo>
                  <a:lnTo>
                    <a:pt x="369646" y="89636"/>
                  </a:lnTo>
                  <a:lnTo>
                    <a:pt x="369557" y="89763"/>
                  </a:lnTo>
                  <a:lnTo>
                    <a:pt x="369722" y="89649"/>
                  </a:lnTo>
                  <a:lnTo>
                    <a:pt x="369824" y="89217"/>
                  </a:lnTo>
                  <a:lnTo>
                    <a:pt x="369925" y="88823"/>
                  </a:lnTo>
                  <a:lnTo>
                    <a:pt x="369989" y="88569"/>
                  </a:lnTo>
                  <a:close/>
                </a:path>
                <a:path w="375919" h="92075">
                  <a:moveTo>
                    <a:pt x="371373" y="85521"/>
                  </a:moveTo>
                  <a:lnTo>
                    <a:pt x="371360" y="83997"/>
                  </a:lnTo>
                  <a:lnTo>
                    <a:pt x="371233" y="84505"/>
                  </a:lnTo>
                  <a:lnTo>
                    <a:pt x="371119" y="85229"/>
                  </a:lnTo>
                  <a:lnTo>
                    <a:pt x="371373" y="85521"/>
                  </a:lnTo>
                  <a:close/>
                </a:path>
                <a:path w="375919" h="92075">
                  <a:moveTo>
                    <a:pt x="371513" y="90614"/>
                  </a:moveTo>
                  <a:lnTo>
                    <a:pt x="371309" y="90919"/>
                  </a:lnTo>
                  <a:lnTo>
                    <a:pt x="371360" y="91071"/>
                  </a:lnTo>
                  <a:lnTo>
                    <a:pt x="371424" y="90881"/>
                  </a:lnTo>
                  <a:lnTo>
                    <a:pt x="371475" y="90728"/>
                  </a:lnTo>
                  <a:close/>
                </a:path>
                <a:path w="375919" h="92075">
                  <a:moveTo>
                    <a:pt x="371703" y="90309"/>
                  </a:moveTo>
                  <a:lnTo>
                    <a:pt x="371513" y="90614"/>
                  </a:lnTo>
                  <a:lnTo>
                    <a:pt x="371703" y="90309"/>
                  </a:lnTo>
                  <a:close/>
                </a:path>
                <a:path w="375919" h="92075">
                  <a:moveTo>
                    <a:pt x="371716" y="88823"/>
                  </a:moveTo>
                  <a:lnTo>
                    <a:pt x="371525" y="88950"/>
                  </a:lnTo>
                  <a:lnTo>
                    <a:pt x="371462" y="89077"/>
                  </a:lnTo>
                  <a:lnTo>
                    <a:pt x="371348" y="89585"/>
                  </a:lnTo>
                  <a:lnTo>
                    <a:pt x="371716" y="88823"/>
                  </a:lnTo>
                  <a:close/>
                </a:path>
                <a:path w="375919" h="92075">
                  <a:moveTo>
                    <a:pt x="371729" y="87807"/>
                  </a:moveTo>
                  <a:lnTo>
                    <a:pt x="371144" y="88569"/>
                  </a:lnTo>
                  <a:lnTo>
                    <a:pt x="370713" y="89712"/>
                  </a:lnTo>
                  <a:lnTo>
                    <a:pt x="371348" y="89077"/>
                  </a:lnTo>
                  <a:lnTo>
                    <a:pt x="371475" y="88988"/>
                  </a:lnTo>
                  <a:lnTo>
                    <a:pt x="371729" y="87807"/>
                  </a:lnTo>
                  <a:close/>
                </a:path>
                <a:path w="375919" h="92075">
                  <a:moveTo>
                    <a:pt x="372110" y="78028"/>
                  </a:moveTo>
                  <a:lnTo>
                    <a:pt x="371195" y="81584"/>
                  </a:lnTo>
                  <a:lnTo>
                    <a:pt x="371424" y="81076"/>
                  </a:lnTo>
                  <a:lnTo>
                    <a:pt x="371538" y="80657"/>
                  </a:lnTo>
                  <a:lnTo>
                    <a:pt x="371830" y="80314"/>
                  </a:lnTo>
                  <a:lnTo>
                    <a:pt x="371957" y="79997"/>
                  </a:lnTo>
                  <a:lnTo>
                    <a:pt x="372110" y="78028"/>
                  </a:lnTo>
                  <a:close/>
                </a:path>
                <a:path w="375919" h="92075">
                  <a:moveTo>
                    <a:pt x="372135" y="89662"/>
                  </a:moveTo>
                  <a:lnTo>
                    <a:pt x="371703" y="90309"/>
                  </a:lnTo>
                  <a:lnTo>
                    <a:pt x="371856" y="90449"/>
                  </a:lnTo>
                  <a:lnTo>
                    <a:pt x="372135" y="89662"/>
                  </a:lnTo>
                  <a:close/>
                </a:path>
                <a:path w="375919" h="92075">
                  <a:moveTo>
                    <a:pt x="372287" y="80949"/>
                  </a:moveTo>
                  <a:lnTo>
                    <a:pt x="370776" y="84251"/>
                  </a:lnTo>
                  <a:lnTo>
                    <a:pt x="371005" y="82854"/>
                  </a:lnTo>
                  <a:lnTo>
                    <a:pt x="371246" y="81838"/>
                  </a:lnTo>
                  <a:lnTo>
                    <a:pt x="371195" y="81584"/>
                  </a:lnTo>
                  <a:lnTo>
                    <a:pt x="371284" y="80822"/>
                  </a:lnTo>
                  <a:lnTo>
                    <a:pt x="371360" y="80187"/>
                  </a:lnTo>
                  <a:lnTo>
                    <a:pt x="371436" y="79552"/>
                  </a:lnTo>
                  <a:lnTo>
                    <a:pt x="371551" y="78765"/>
                  </a:lnTo>
                  <a:lnTo>
                    <a:pt x="371690" y="78409"/>
                  </a:lnTo>
                  <a:lnTo>
                    <a:pt x="370967" y="79552"/>
                  </a:lnTo>
                  <a:lnTo>
                    <a:pt x="371284" y="78765"/>
                  </a:lnTo>
                  <a:lnTo>
                    <a:pt x="371640" y="76885"/>
                  </a:lnTo>
                  <a:lnTo>
                    <a:pt x="371703" y="76746"/>
                  </a:lnTo>
                  <a:lnTo>
                    <a:pt x="371767" y="77266"/>
                  </a:lnTo>
                  <a:lnTo>
                    <a:pt x="371754" y="76631"/>
                  </a:lnTo>
                  <a:lnTo>
                    <a:pt x="371716" y="74726"/>
                  </a:lnTo>
                  <a:lnTo>
                    <a:pt x="369798" y="80187"/>
                  </a:lnTo>
                  <a:lnTo>
                    <a:pt x="370370" y="77012"/>
                  </a:lnTo>
                  <a:lnTo>
                    <a:pt x="370509" y="76631"/>
                  </a:lnTo>
                  <a:lnTo>
                    <a:pt x="369316" y="77647"/>
                  </a:lnTo>
                  <a:lnTo>
                    <a:pt x="369189" y="77901"/>
                  </a:lnTo>
                  <a:lnTo>
                    <a:pt x="369430" y="78917"/>
                  </a:lnTo>
                  <a:lnTo>
                    <a:pt x="369544" y="79806"/>
                  </a:lnTo>
                  <a:lnTo>
                    <a:pt x="367919" y="83108"/>
                  </a:lnTo>
                  <a:lnTo>
                    <a:pt x="368312" y="81076"/>
                  </a:lnTo>
                  <a:lnTo>
                    <a:pt x="368515" y="80060"/>
                  </a:lnTo>
                  <a:lnTo>
                    <a:pt x="368833" y="78409"/>
                  </a:lnTo>
                  <a:lnTo>
                    <a:pt x="369430" y="75361"/>
                  </a:lnTo>
                  <a:lnTo>
                    <a:pt x="368528" y="78409"/>
                  </a:lnTo>
                  <a:lnTo>
                    <a:pt x="368388" y="78155"/>
                  </a:lnTo>
                  <a:lnTo>
                    <a:pt x="367639" y="80060"/>
                  </a:lnTo>
                  <a:lnTo>
                    <a:pt x="367753" y="78778"/>
                  </a:lnTo>
                  <a:lnTo>
                    <a:pt x="367906" y="77139"/>
                  </a:lnTo>
                  <a:lnTo>
                    <a:pt x="365975" y="81076"/>
                  </a:lnTo>
                  <a:lnTo>
                    <a:pt x="366102" y="80568"/>
                  </a:lnTo>
                  <a:lnTo>
                    <a:pt x="366166" y="80314"/>
                  </a:lnTo>
                  <a:lnTo>
                    <a:pt x="366344" y="79552"/>
                  </a:lnTo>
                  <a:lnTo>
                    <a:pt x="366433" y="79184"/>
                  </a:lnTo>
                  <a:lnTo>
                    <a:pt x="366204" y="79552"/>
                  </a:lnTo>
                  <a:lnTo>
                    <a:pt x="366445" y="78536"/>
                  </a:lnTo>
                  <a:lnTo>
                    <a:pt x="366369" y="78409"/>
                  </a:lnTo>
                  <a:lnTo>
                    <a:pt x="366623" y="78282"/>
                  </a:lnTo>
                  <a:lnTo>
                    <a:pt x="367157" y="76123"/>
                  </a:lnTo>
                  <a:lnTo>
                    <a:pt x="366674" y="77520"/>
                  </a:lnTo>
                  <a:lnTo>
                    <a:pt x="367436" y="74218"/>
                  </a:lnTo>
                  <a:lnTo>
                    <a:pt x="365366" y="80314"/>
                  </a:lnTo>
                  <a:lnTo>
                    <a:pt x="365467" y="79044"/>
                  </a:lnTo>
                  <a:lnTo>
                    <a:pt x="365506" y="78663"/>
                  </a:lnTo>
                  <a:lnTo>
                    <a:pt x="365607" y="77647"/>
                  </a:lnTo>
                  <a:lnTo>
                    <a:pt x="366407" y="75107"/>
                  </a:lnTo>
                  <a:lnTo>
                    <a:pt x="366445" y="76631"/>
                  </a:lnTo>
                  <a:lnTo>
                    <a:pt x="366572" y="75107"/>
                  </a:lnTo>
                  <a:lnTo>
                    <a:pt x="366649" y="74091"/>
                  </a:lnTo>
                  <a:lnTo>
                    <a:pt x="365188" y="78663"/>
                  </a:lnTo>
                  <a:lnTo>
                    <a:pt x="365252" y="78155"/>
                  </a:lnTo>
                  <a:lnTo>
                    <a:pt x="365391" y="77266"/>
                  </a:lnTo>
                  <a:lnTo>
                    <a:pt x="366039" y="72821"/>
                  </a:lnTo>
                  <a:lnTo>
                    <a:pt x="365442" y="73583"/>
                  </a:lnTo>
                  <a:lnTo>
                    <a:pt x="364477" y="77266"/>
                  </a:lnTo>
                  <a:lnTo>
                    <a:pt x="364464" y="77139"/>
                  </a:lnTo>
                  <a:lnTo>
                    <a:pt x="364350" y="75996"/>
                  </a:lnTo>
                  <a:lnTo>
                    <a:pt x="364236" y="74980"/>
                  </a:lnTo>
                  <a:lnTo>
                    <a:pt x="363296" y="75996"/>
                  </a:lnTo>
                  <a:lnTo>
                    <a:pt x="363512" y="75234"/>
                  </a:lnTo>
                  <a:lnTo>
                    <a:pt x="363613" y="74853"/>
                  </a:lnTo>
                  <a:lnTo>
                    <a:pt x="363524" y="74599"/>
                  </a:lnTo>
                  <a:lnTo>
                    <a:pt x="362635" y="73710"/>
                  </a:lnTo>
                  <a:lnTo>
                    <a:pt x="362508" y="72948"/>
                  </a:lnTo>
                  <a:lnTo>
                    <a:pt x="362559" y="71551"/>
                  </a:lnTo>
                  <a:lnTo>
                    <a:pt x="361505" y="75234"/>
                  </a:lnTo>
                  <a:lnTo>
                    <a:pt x="361442" y="75107"/>
                  </a:lnTo>
                  <a:lnTo>
                    <a:pt x="361086" y="74472"/>
                  </a:lnTo>
                  <a:lnTo>
                    <a:pt x="360451" y="75107"/>
                  </a:lnTo>
                  <a:lnTo>
                    <a:pt x="360895" y="73329"/>
                  </a:lnTo>
                  <a:lnTo>
                    <a:pt x="360959" y="73075"/>
                  </a:lnTo>
                  <a:lnTo>
                    <a:pt x="361073" y="72694"/>
                  </a:lnTo>
                  <a:lnTo>
                    <a:pt x="361378" y="71932"/>
                  </a:lnTo>
                  <a:lnTo>
                    <a:pt x="361810" y="71043"/>
                  </a:lnTo>
                  <a:lnTo>
                    <a:pt x="361391" y="71043"/>
                  </a:lnTo>
                  <a:lnTo>
                    <a:pt x="361048" y="72059"/>
                  </a:lnTo>
                  <a:lnTo>
                    <a:pt x="360705" y="72694"/>
                  </a:lnTo>
                  <a:lnTo>
                    <a:pt x="360349" y="73075"/>
                  </a:lnTo>
                  <a:lnTo>
                    <a:pt x="361124" y="70408"/>
                  </a:lnTo>
                  <a:lnTo>
                    <a:pt x="360540" y="70408"/>
                  </a:lnTo>
                  <a:lnTo>
                    <a:pt x="359219" y="73329"/>
                  </a:lnTo>
                  <a:lnTo>
                    <a:pt x="358965" y="71297"/>
                  </a:lnTo>
                  <a:lnTo>
                    <a:pt x="358394" y="73583"/>
                  </a:lnTo>
                  <a:lnTo>
                    <a:pt x="358267" y="74218"/>
                  </a:lnTo>
                  <a:lnTo>
                    <a:pt x="357797" y="78270"/>
                  </a:lnTo>
                  <a:lnTo>
                    <a:pt x="357670" y="78765"/>
                  </a:lnTo>
                  <a:lnTo>
                    <a:pt x="356577" y="80314"/>
                  </a:lnTo>
                  <a:lnTo>
                    <a:pt x="357276" y="77266"/>
                  </a:lnTo>
                  <a:lnTo>
                    <a:pt x="357289" y="77012"/>
                  </a:lnTo>
                  <a:lnTo>
                    <a:pt x="357428" y="75869"/>
                  </a:lnTo>
                  <a:lnTo>
                    <a:pt x="357543" y="74853"/>
                  </a:lnTo>
                  <a:lnTo>
                    <a:pt x="357695" y="74218"/>
                  </a:lnTo>
                  <a:lnTo>
                    <a:pt x="357822" y="73710"/>
                  </a:lnTo>
                  <a:lnTo>
                    <a:pt x="357492" y="74218"/>
                  </a:lnTo>
                  <a:lnTo>
                    <a:pt x="357911" y="72694"/>
                  </a:lnTo>
                  <a:lnTo>
                    <a:pt x="358025" y="72567"/>
                  </a:lnTo>
                  <a:lnTo>
                    <a:pt x="357936" y="73583"/>
                  </a:lnTo>
                  <a:lnTo>
                    <a:pt x="358051" y="73291"/>
                  </a:lnTo>
                  <a:lnTo>
                    <a:pt x="358114" y="72948"/>
                  </a:lnTo>
                  <a:lnTo>
                    <a:pt x="358127" y="73101"/>
                  </a:lnTo>
                  <a:lnTo>
                    <a:pt x="358178" y="72948"/>
                  </a:lnTo>
                  <a:lnTo>
                    <a:pt x="358127" y="72567"/>
                  </a:lnTo>
                  <a:lnTo>
                    <a:pt x="358076" y="72440"/>
                  </a:lnTo>
                  <a:lnTo>
                    <a:pt x="358203" y="69646"/>
                  </a:lnTo>
                  <a:lnTo>
                    <a:pt x="358216" y="69519"/>
                  </a:lnTo>
                  <a:lnTo>
                    <a:pt x="357555" y="72313"/>
                  </a:lnTo>
                  <a:lnTo>
                    <a:pt x="357276" y="72440"/>
                  </a:lnTo>
                  <a:lnTo>
                    <a:pt x="356704" y="72440"/>
                  </a:lnTo>
                  <a:lnTo>
                    <a:pt x="357009" y="71678"/>
                  </a:lnTo>
                  <a:lnTo>
                    <a:pt x="357568" y="70281"/>
                  </a:lnTo>
                  <a:lnTo>
                    <a:pt x="357606" y="68884"/>
                  </a:lnTo>
                  <a:lnTo>
                    <a:pt x="357136" y="70281"/>
                  </a:lnTo>
                  <a:lnTo>
                    <a:pt x="357136" y="68757"/>
                  </a:lnTo>
                  <a:lnTo>
                    <a:pt x="356400" y="71678"/>
                  </a:lnTo>
                  <a:lnTo>
                    <a:pt x="356235" y="71678"/>
                  </a:lnTo>
                  <a:lnTo>
                    <a:pt x="356463" y="70662"/>
                  </a:lnTo>
                  <a:lnTo>
                    <a:pt x="356590" y="70027"/>
                  </a:lnTo>
                  <a:lnTo>
                    <a:pt x="356692" y="69392"/>
                  </a:lnTo>
                  <a:lnTo>
                    <a:pt x="356069" y="70662"/>
                  </a:lnTo>
                  <a:lnTo>
                    <a:pt x="355257" y="69519"/>
                  </a:lnTo>
                  <a:lnTo>
                    <a:pt x="354863" y="72440"/>
                  </a:lnTo>
                  <a:lnTo>
                    <a:pt x="354812" y="72694"/>
                  </a:lnTo>
                  <a:lnTo>
                    <a:pt x="354787" y="72859"/>
                  </a:lnTo>
                  <a:lnTo>
                    <a:pt x="354761" y="72986"/>
                  </a:lnTo>
                  <a:lnTo>
                    <a:pt x="353123" y="75869"/>
                  </a:lnTo>
                  <a:lnTo>
                    <a:pt x="353123" y="75488"/>
                  </a:lnTo>
                  <a:lnTo>
                    <a:pt x="353148" y="74853"/>
                  </a:lnTo>
                  <a:lnTo>
                    <a:pt x="353148" y="74599"/>
                  </a:lnTo>
                  <a:lnTo>
                    <a:pt x="353174" y="73456"/>
                  </a:lnTo>
                  <a:lnTo>
                    <a:pt x="353212" y="72059"/>
                  </a:lnTo>
                  <a:lnTo>
                    <a:pt x="353237" y="70916"/>
                  </a:lnTo>
                  <a:lnTo>
                    <a:pt x="351993" y="72059"/>
                  </a:lnTo>
                  <a:lnTo>
                    <a:pt x="352234" y="71043"/>
                  </a:lnTo>
                  <a:lnTo>
                    <a:pt x="351409" y="72059"/>
                  </a:lnTo>
                  <a:lnTo>
                    <a:pt x="350850" y="71424"/>
                  </a:lnTo>
                  <a:lnTo>
                    <a:pt x="349948" y="73456"/>
                  </a:lnTo>
                  <a:lnTo>
                    <a:pt x="349796" y="73456"/>
                  </a:lnTo>
                  <a:lnTo>
                    <a:pt x="349923" y="72186"/>
                  </a:lnTo>
                  <a:lnTo>
                    <a:pt x="350024" y="71424"/>
                  </a:lnTo>
                  <a:lnTo>
                    <a:pt x="350329" y="70408"/>
                  </a:lnTo>
                  <a:lnTo>
                    <a:pt x="349732" y="71043"/>
                  </a:lnTo>
                  <a:lnTo>
                    <a:pt x="349427" y="72186"/>
                  </a:lnTo>
                  <a:lnTo>
                    <a:pt x="349415" y="72059"/>
                  </a:lnTo>
                  <a:lnTo>
                    <a:pt x="349338" y="71424"/>
                  </a:lnTo>
                  <a:lnTo>
                    <a:pt x="349199" y="70281"/>
                  </a:lnTo>
                  <a:lnTo>
                    <a:pt x="349770" y="69138"/>
                  </a:lnTo>
                  <a:lnTo>
                    <a:pt x="349681" y="68961"/>
                  </a:lnTo>
                  <a:lnTo>
                    <a:pt x="349821" y="69049"/>
                  </a:lnTo>
                  <a:lnTo>
                    <a:pt x="349770" y="68681"/>
                  </a:lnTo>
                  <a:lnTo>
                    <a:pt x="349669" y="68364"/>
                  </a:lnTo>
                  <a:lnTo>
                    <a:pt x="349783" y="66725"/>
                  </a:lnTo>
                  <a:lnTo>
                    <a:pt x="349821" y="66471"/>
                  </a:lnTo>
                  <a:lnTo>
                    <a:pt x="348602" y="69138"/>
                  </a:lnTo>
                  <a:lnTo>
                    <a:pt x="348729" y="68757"/>
                  </a:lnTo>
                  <a:lnTo>
                    <a:pt x="349313" y="66852"/>
                  </a:lnTo>
                  <a:lnTo>
                    <a:pt x="349211" y="66294"/>
                  </a:lnTo>
                  <a:lnTo>
                    <a:pt x="348932" y="65836"/>
                  </a:lnTo>
                  <a:lnTo>
                    <a:pt x="348488" y="66471"/>
                  </a:lnTo>
                  <a:lnTo>
                    <a:pt x="348462" y="68503"/>
                  </a:lnTo>
                  <a:lnTo>
                    <a:pt x="348068" y="68757"/>
                  </a:lnTo>
                  <a:lnTo>
                    <a:pt x="347738" y="68249"/>
                  </a:lnTo>
                  <a:lnTo>
                    <a:pt x="347827" y="67487"/>
                  </a:lnTo>
                  <a:lnTo>
                    <a:pt x="348500" y="65074"/>
                  </a:lnTo>
                  <a:lnTo>
                    <a:pt x="348361" y="60375"/>
                  </a:lnTo>
                  <a:lnTo>
                    <a:pt x="344957" y="71424"/>
                  </a:lnTo>
                  <a:lnTo>
                    <a:pt x="345198" y="68884"/>
                  </a:lnTo>
                  <a:lnTo>
                    <a:pt x="345287" y="67932"/>
                  </a:lnTo>
                  <a:lnTo>
                    <a:pt x="344982" y="68884"/>
                  </a:lnTo>
                  <a:lnTo>
                    <a:pt x="344652" y="68364"/>
                  </a:lnTo>
                  <a:lnTo>
                    <a:pt x="344601" y="67995"/>
                  </a:lnTo>
                  <a:lnTo>
                    <a:pt x="345109" y="63296"/>
                  </a:lnTo>
                  <a:lnTo>
                    <a:pt x="344957" y="63169"/>
                  </a:lnTo>
                  <a:lnTo>
                    <a:pt x="344639" y="61137"/>
                  </a:lnTo>
                  <a:lnTo>
                    <a:pt x="343192" y="67995"/>
                  </a:lnTo>
                  <a:lnTo>
                    <a:pt x="342722" y="66598"/>
                  </a:lnTo>
                  <a:lnTo>
                    <a:pt x="342557" y="67741"/>
                  </a:lnTo>
                  <a:lnTo>
                    <a:pt x="341960" y="70916"/>
                  </a:lnTo>
                  <a:lnTo>
                    <a:pt x="341833" y="71170"/>
                  </a:lnTo>
                  <a:lnTo>
                    <a:pt x="341147" y="72059"/>
                  </a:lnTo>
                  <a:lnTo>
                    <a:pt x="340829" y="71678"/>
                  </a:lnTo>
                  <a:lnTo>
                    <a:pt x="340817" y="71043"/>
                  </a:lnTo>
                  <a:lnTo>
                    <a:pt x="341007" y="70027"/>
                  </a:lnTo>
                  <a:lnTo>
                    <a:pt x="341058" y="69773"/>
                  </a:lnTo>
                  <a:lnTo>
                    <a:pt x="341122" y="69392"/>
                  </a:lnTo>
                  <a:lnTo>
                    <a:pt x="341198" y="69011"/>
                  </a:lnTo>
                  <a:lnTo>
                    <a:pt x="341337" y="68249"/>
                  </a:lnTo>
                  <a:lnTo>
                    <a:pt x="341363" y="68122"/>
                  </a:lnTo>
                  <a:lnTo>
                    <a:pt x="341604" y="66852"/>
                  </a:lnTo>
                  <a:lnTo>
                    <a:pt x="342138" y="65963"/>
                  </a:lnTo>
                  <a:lnTo>
                    <a:pt x="342290" y="65836"/>
                  </a:lnTo>
                  <a:lnTo>
                    <a:pt x="342163" y="66725"/>
                  </a:lnTo>
                  <a:lnTo>
                    <a:pt x="342760" y="65836"/>
                  </a:lnTo>
                  <a:lnTo>
                    <a:pt x="342785" y="65582"/>
                  </a:lnTo>
                  <a:lnTo>
                    <a:pt x="342849" y="64439"/>
                  </a:lnTo>
                  <a:lnTo>
                    <a:pt x="342519" y="65582"/>
                  </a:lnTo>
                  <a:lnTo>
                    <a:pt x="342531" y="65074"/>
                  </a:lnTo>
                  <a:lnTo>
                    <a:pt x="342531" y="64312"/>
                  </a:lnTo>
                  <a:lnTo>
                    <a:pt x="341820" y="64312"/>
                  </a:lnTo>
                  <a:lnTo>
                    <a:pt x="341820" y="64465"/>
                  </a:lnTo>
                  <a:lnTo>
                    <a:pt x="341642" y="63169"/>
                  </a:lnTo>
                  <a:lnTo>
                    <a:pt x="340906" y="64693"/>
                  </a:lnTo>
                  <a:lnTo>
                    <a:pt x="340461" y="63423"/>
                  </a:lnTo>
                  <a:lnTo>
                    <a:pt x="340347" y="64693"/>
                  </a:lnTo>
                  <a:lnTo>
                    <a:pt x="340220" y="65582"/>
                  </a:lnTo>
                  <a:lnTo>
                    <a:pt x="340118" y="65455"/>
                  </a:lnTo>
                  <a:lnTo>
                    <a:pt x="339420" y="63804"/>
                  </a:lnTo>
                  <a:lnTo>
                    <a:pt x="339178" y="67741"/>
                  </a:lnTo>
                  <a:lnTo>
                    <a:pt x="338391" y="68122"/>
                  </a:lnTo>
                  <a:lnTo>
                    <a:pt x="338391" y="66471"/>
                  </a:lnTo>
                  <a:lnTo>
                    <a:pt x="338493" y="65963"/>
                  </a:lnTo>
                  <a:lnTo>
                    <a:pt x="338759" y="65328"/>
                  </a:lnTo>
                  <a:lnTo>
                    <a:pt x="338874" y="65074"/>
                  </a:lnTo>
                  <a:lnTo>
                    <a:pt x="339420" y="63804"/>
                  </a:lnTo>
                  <a:lnTo>
                    <a:pt x="339471" y="63677"/>
                  </a:lnTo>
                  <a:lnTo>
                    <a:pt x="338442" y="65074"/>
                  </a:lnTo>
                  <a:lnTo>
                    <a:pt x="338315" y="64058"/>
                  </a:lnTo>
                  <a:lnTo>
                    <a:pt x="338429" y="63423"/>
                  </a:lnTo>
                  <a:lnTo>
                    <a:pt x="338531" y="63169"/>
                  </a:lnTo>
                  <a:lnTo>
                    <a:pt x="339407" y="60883"/>
                  </a:lnTo>
                  <a:lnTo>
                    <a:pt x="338277" y="63169"/>
                  </a:lnTo>
                  <a:lnTo>
                    <a:pt x="338455" y="60629"/>
                  </a:lnTo>
                  <a:lnTo>
                    <a:pt x="338340" y="58724"/>
                  </a:lnTo>
                  <a:lnTo>
                    <a:pt x="338353" y="58470"/>
                  </a:lnTo>
                  <a:lnTo>
                    <a:pt x="338505" y="58216"/>
                  </a:lnTo>
                  <a:lnTo>
                    <a:pt x="338162" y="58216"/>
                  </a:lnTo>
                  <a:lnTo>
                    <a:pt x="337858" y="60629"/>
                  </a:lnTo>
                  <a:lnTo>
                    <a:pt x="337743" y="60121"/>
                  </a:lnTo>
                  <a:lnTo>
                    <a:pt x="337578" y="60121"/>
                  </a:lnTo>
                  <a:lnTo>
                    <a:pt x="337794" y="59105"/>
                  </a:lnTo>
                  <a:lnTo>
                    <a:pt x="337273" y="60617"/>
                  </a:lnTo>
                  <a:lnTo>
                    <a:pt x="337185" y="62026"/>
                  </a:lnTo>
                  <a:lnTo>
                    <a:pt x="337058" y="63296"/>
                  </a:lnTo>
                  <a:lnTo>
                    <a:pt x="336257" y="65328"/>
                  </a:lnTo>
                  <a:lnTo>
                    <a:pt x="336219" y="64122"/>
                  </a:lnTo>
                  <a:lnTo>
                    <a:pt x="335191" y="66471"/>
                  </a:lnTo>
                  <a:lnTo>
                    <a:pt x="335597" y="64185"/>
                  </a:lnTo>
                  <a:lnTo>
                    <a:pt x="335775" y="63169"/>
                  </a:lnTo>
                  <a:lnTo>
                    <a:pt x="336219" y="64122"/>
                  </a:lnTo>
                  <a:lnTo>
                    <a:pt x="336372" y="64439"/>
                  </a:lnTo>
                  <a:lnTo>
                    <a:pt x="336359" y="64058"/>
                  </a:lnTo>
                  <a:lnTo>
                    <a:pt x="336359" y="62153"/>
                  </a:lnTo>
                  <a:lnTo>
                    <a:pt x="336346" y="59994"/>
                  </a:lnTo>
                  <a:lnTo>
                    <a:pt x="336765" y="59791"/>
                  </a:lnTo>
                  <a:lnTo>
                    <a:pt x="336854" y="58724"/>
                  </a:lnTo>
                  <a:lnTo>
                    <a:pt x="336727" y="55549"/>
                  </a:lnTo>
                  <a:lnTo>
                    <a:pt x="335813" y="62153"/>
                  </a:lnTo>
                  <a:lnTo>
                    <a:pt x="335013" y="61899"/>
                  </a:lnTo>
                  <a:lnTo>
                    <a:pt x="335419" y="60375"/>
                  </a:lnTo>
                  <a:lnTo>
                    <a:pt x="335508" y="59385"/>
                  </a:lnTo>
                  <a:lnTo>
                    <a:pt x="334924" y="61645"/>
                  </a:lnTo>
                  <a:lnTo>
                    <a:pt x="334797" y="62026"/>
                  </a:lnTo>
                  <a:lnTo>
                    <a:pt x="334276" y="63169"/>
                  </a:lnTo>
                  <a:lnTo>
                    <a:pt x="334048" y="61645"/>
                  </a:lnTo>
                  <a:lnTo>
                    <a:pt x="333502" y="64185"/>
                  </a:lnTo>
                  <a:lnTo>
                    <a:pt x="333260" y="63931"/>
                  </a:lnTo>
                  <a:lnTo>
                    <a:pt x="333387" y="64820"/>
                  </a:lnTo>
                  <a:lnTo>
                    <a:pt x="332955" y="66471"/>
                  </a:lnTo>
                  <a:lnTo>
                    <a:pt x="332740" y="66090"/>
                  </a:lnTo>
                  <a:lnTo>
                    <a:pt x="332295" y="66573"/>
                  </a:lnTo>
                  <a:lnTo>
                    <a:pt x="331749" y="68249"/>
                  </a:lnTo>
                  <a:lnTo>
                    <a:pt x="331889" y="67106"/>
                  </a:lnTo>
                  <a:lnTo>
                    <a:pt x="332295" y="63677"/>
                  </a:lnTo>
                  <a:lnTo>
                    <a:pt x="332549" y="61645"/>
                  </a:lnTo>
                  <a:lnTo>
                    <a:pt x="331558" y="63677"/>
                  </a:lnTo>
                  <a:lnTo>
                    <a:pt x="331546" y="63169"/>
                  </a:lnTo>
                  <a:lnTo>
                    <a:pt x="331660" y="62026"/>
                  </a:lnTo>
                  <a:lnTo>
                    <a:pt x="331939" y="61137"/>
                  </a:lnTo>
                  <a:lnTo>
                    <a:pt x="332168" y="60375"/>
                  </a:lnTo>
                  <a:lnTo>
                    <a:pt x="332143" y="59359"/>
                  </a:lnTo>
                  <a:lnTo>
                    <a:pt x="331254" y="61137"/>
                  </a:lnTo>
                  <a:lnTo>
                    <a:pt x="330923" y="61937"/>
                  </a:lnTo>
                  <a:lnTo>
                    <a:pt x="330923" y="63804"/>
                  </a:lnTo>
                  <a:lnTo>
                    <a:pt x="330390" y="65201"/>
                  </a:lnTo>
                  <a:lnTo>
                    <a:pt x="330149" y="67106"/>
                  </a:lnTo>
                  <a:lnTo>
                    <a:pt x="330238" y="65582"/>
                  </a:lnTo>
                  <a:lnTo>
                    <a:pt x="330327" y="64693"/>
                  </a:lnTo>
                  <a:lnTo>
                    <a:pt x="330352" y="64287"/>
                  </a:lnTo>
                  <a:lnTo>
                    <a:pt x="330288" y="64439"/>
                  </a:lnTo>
                  <a:lnTo>
                    <a:pt x="330428" y="63296"/>
                  </a:lnTo>
                  <a:lnTo>
                    <a:pt x="330352" y="64287"/>
                  </a:lnTo>
                  <a:lnTo>
                    <a:pt x="330796" y="63296"/>
                  </a:lnTo>
                  <a:lnTo>
                    <a:pt x="330847" y="63169"/>
                  </a:lnTo>
                  <a:lnTo>
                    <a:pt x="330923" y="63804"/>
                  </a:lnTo>
                  <a:lnTo>
                    <a:pt x="330923" y="61937"/>
                  </a:lnTo>
                  <a:lnTo>
                    <a:pt x="330022" y="64185"/>
                  </a:lnTo>
                  <a:lnTo>
                    <a:pt x="329907" y="64579"/>
                  </a:lnTo>
                  <a:lnTo>
                    <a:pt x="330060" y="64643"/>
                  </a:lnTo>
                  <a:lnTo>
                    <a:pt x="330276" y="63817"/>
                  </a:lnTo>
                  <a:lnTo>
                    <a:pt x="330174" y="64693"/>
                  </a:lnTo>
                  <a:lnTo>
                    <a:pt x="328841" y="69011"/>
                  </a:lnTo>
                  <a:lnTo>
                    <a:pt x="328828" y="67868"/>
                  </a:lnTo>
                  <a:lnTo>
                    <a:pt x="328828" y="67233"/>
                  </a:lnTo>
                  <a:lnTo>
                    <a:pt x="328866" y="66217"/>
                  </a:lnTo>
                  <a:lnTo>
                    <a:pt x="329095" y="65074"/>
                  </a:lnTo>
                  <a:lnTo>
                    <a:pt x="329463" y="63169"/>
                  </a:lnTo>
                  <a:lnTo>
                    <a:pt x="329971" y="60617"/>
                  </a:lnTo>
                  <a:lnTo>
                    <a:pt x="329844" y="58470"/>
                  </a:lnTo>
                  <a:lnTo>
                    <a:pt x="329755" y="57454"/>
                  </a:lnTo>
                  <a:lnTo>
                    <a:pt x="328015" y="63169"/>
                  </a:lnTo>
                  <a:lnTo>
                    <a:pt x="327304" y="61518"/>
                  </a:lnTo>
                  <a:lnTo>
                    <a:pt x="327329" y="63042"/>
                  </a:lnTo>
                  <a:lnTo>
                    <a:pt x="326821" y="65074"/>
                  </a:lnTo>
                  <a:lnTo>
                    <a:pt x="326771" y="63804"/>
                  </a:lnTo>
                  <a:lnTo>
                    <a:pt x="326732" y="62788"/>
                  </a:lnTo>
                  <a:lnTo>
                    <a:pt x="326224" y="63804"/>
                  </a:lnTo>
                  <a:lnTo>
                    <a:pt x="326301" y="63423"/>
                  </a:lnTo>
                  <a:lnTo>
                    <a:pt x="326529" y="62280"/>
                  </a:lnTo>
                  <a:lnTo>
                    <a:pt x="326580" y="61137"/>
                  </a:lnTo>
                  <a:lnTo>
                    <a:pt x="326669" y="59613"/>
                  </a:lnTo>
                  <a:lnTo>
                    <a:pt x="326402" y="61137"/>
                  </a:lnTo>
                  <a:lnTo>
                    <a:pt x="325958" y="59359"/>
                  </a:lnTo>
                  <a:lnTo>
                    <a:pt x="325094" y="63423"/>
                  </a:lnTo>
                  <a:lnTo>
                    <a:pt x="325018" y="60375"/>
                  </a:lnTo>
                  <a:lnTo>
                    <a:pt x="324535" y="59359"/>
                  </a:lnTo>
                  <a:lnTo>
                    <a:pt x="323126" y="66217"/>
                  </a:lnTo>
                  <a:lnTo>
                    <a:pt x="322592" y="65582"/>
                  </a:lnTo>
                  <a:lnTo>
                    <a:pt x="322668" y="64820"/>
                  </a:lnTo>
                  <a:lnTo>
                    <a:pt x="322973" y="63804"/>
                  </a:lnTo>
                  <a:lnTo>
                    <a:pt x="323088" y="63423"/>
                  </a:lnTo>
                  <a:lnTo>
                    <a:pt x="323164" y="61518"/>
                  </a:lnTo>
                  <a:lnTo>
                    <a:pt x="323303" y="61264"/>
                  </a:lnTo>
                  <a:lnTo>
                    <a:pt x="323850" y="60248"/>
                  </a:lnTo>
                  <a:lnTo>
                    <a:pt x="323596" y="60248"/>
                  </a:lnTo>
                  <a:lnTo>
                    <a:pt x="323418" y="59740"/>
                  </a:lnTo>
                  <a:lnTo>
                    <a:pt x="323164" y="61264"/>
                  </a:lnTo>
                  <a:lnTo>
                    <a:pt x="323240" y="59867"/>
                  </a:lnTo>
                  <a:lnTo>
                    <a:pt x="321932" y="63804"/>
                  </a:lnTo>
                  <a:lnTo>
                    <a:pt x="322046" y="61899"/>
                  </a:lnTo>
                  <a:lnTo>
                    <a:pt x="321818" y="62534"/>
                  </a:lnTo>
                  <a:lnTo>
                    <a:pt x="321335" y="64820"/>
                  </a:lnTo>
                  <a:lnTo>
                    <a:pt x="321081" y="64566"/>
                  </a:lnTo>
                  <a:lnTo>
                    <a:pt x="320560" y="64947"/>
                  </a:lnTo>
                  <a:lnTo>
                    <a:pt x="320395" y="67233"/>
                  </a:lnTo>
                  <a:lnTo>
                    <a:pt x="320738" y="60629"/>
                  </a:lnTo>
                  <a:lnTo>
                    <a:pt x="318058" y="67233"/>
                  </a:lnTo>
                  <a:lnTo>
                    <a:pt x="318274" y="62788"/>
                  </a:lnTo>
                  <a:lnTo>
                    <a:pt x="318338" y="61645"/>
                  </a:lnTo>
                  <a:lnTo>
                    <a:pt x="317639" y="62280"/>
                  </a:lnTo>
                  <a:lnTo>
                    <a:pt x="316839" y="62788"/>
                  </a:lnTo>
                  <a:lnTo>
                    <a:pt x="316293" y="62788"/>
                  </a:lnTo>
                  <a:lnTo>
                    <a:pt x="316395" y="62407"/>
                  </a:lnTo>
                  <a:lnTo>
                    <a:pt x="316471" y="61810"/>
                  </a:lnTo>
                  <a:lnTo>
                    <a:pt x="316534" y="62026"/>
                  </a:lnTo>
                  <a:lnTo>
                    <a:pt x="316484" y="61772"/>
                  </a:lnTo>
                  <a:lnTo>
                    <a:pt x="316141" y="59994"/>
                  </a:lnTo>
                  <a:lnTo>
                    <a:pt x="315074" y="67868"/>
                  </a:lnTo>
                  <a:lnTo>
                    <a:pt x="314921" y="67106"/>
                  </a:lnTo>
                  <a:lnTo>
                    <a:pt x="314896" y="66979"/>
                  </a:lnTo>
                  <a:lnTo>
                    <a:pt x="314680" y="65836"/>
                  </a:lnTo>
                  <a:lnTo>
                    <a:pt x="314731" y="63296"/>
                  </a:lnTo>
                  <a:lnTo>
                    <a:pt x="314769" y="62153"/>
                  </a:lnTo>
                  <a:lnTo>
                    <a:pt x="315366" y="63804"/>
                  </a:lnTo>
                  <a:lnTo>
                    <a:pt x="315379" y="62153"/>
                  </a:lnTo>
                  <a:lnTo>
                    <a:pt x="316369" y="55803"/>
                  </a:lnTo>
                  <a:lnTo>
                    <a:pt x="314172" y="63296"/>
                  </a:lnTo>
                  <a:lnTo>
                    <a:pt x="314236" y="61264"/>
                  </a:lnTo>
                  <a:lnTo>
                    <a:pt x="314299" y="59232"/>
                  </a:lnTo>
                  <a:lnTo>
                    <a:pt x="314401" y="59105"/>
                  </a:lnTo>
                  <a:lnTo>
                    <a:pt x="314464" y="56565"/>
                  </a:lnTo>
                  <a:lnTo>
                    <a:pt x="313042" y="61264"/>
                  </a:lnTo>
                  <a:lnTo>
                    <a:pt x="312572" y="60871"/>
                  </a:lnTo>
                  <a:lnTo>
                    <a:pt x="312610" y="59740"/>
                  </a:lnTo>
                  <a:lnTo>
                    <a:pt x="311556" y="63042"/>
                  </a:lnTo>
                  <a:lnTo>
                    <a:pt x="309930" y="64566"/>
                  </a:lnTo>
                  <a:lnTo>
                    <a:pt x="309880" y="65074"/>
                  </a:lnTo>
                  <a:lnTo>
                    <a:pt x="309168" y="65836"/>
                  </a:lnTo>
                  <a:lnTo>
                    <a:pt x="309054" y="63296"/>
                  </a:lnTo>
                  <a:lnTo>
                    <a:pt x="309130" y="62153"/>
                  </a:lnTo>
                  <a:lnTo>
                    <a:pt x="309410" y="60121"/>
                  </a:lnTo>
                  <a:lnTo>
                    <a:pt x="310007" y="60121"/>
                  </a:lnTo>
                  <a:lnTo>
                    <a:pt x="310311" y="56311"/>
                  </a:lnTo>
                  <a:lnTo>
                    <a:pt x="309245" y="60121"/>
                  </a:lnTo>
                  <a:lnTo>
                    <a:pt x="309118" y="59613"/>
                  </a:lnTo>
                  <a:lnTo>
                    <a:pt x="309232" y="58470"/>
                  </a:lnTo>
                  <a:lnTo>
                    <a:pt x="309359" y="57835"/>
                  </a:lnTo>
                  <a:lnTo>
                    <a:pt x="308406" y="58216"/>
                  </a:lnTo>
                  <a:lnTo>
                    <a:pt x="307746" y="62153"/>
                  </a:lnTo>
                  <a:lnTo>
                    <a:pt x="306882" y="61772"/>
                  </a:lnTo>
                  <a:lnTo>
                    <a:pt x="306793" y="62852"/>
                  </a:lnTo>
                  <a:lnTo>
                    <a:pt x="306666" y="63423"/>
                  </a:lnTo>
                  <a:lnTo>
                    <a:pt x="305638" y="66979"/>
                  </a:lnTo>
                  <a:lnTo>
                    <a:pt x="305701" y="66598"/>
                  </a:lnTo>
                  <a:lnTo>
                    <a:pt x="305727" y="66471"/>
                  </a:lnTo>
                  <a:lnTo>
                    <a:pt x="305917" y="65328"/>
                  </a:lnTo>
                  <a:lnTo>
                    <a:pt x="306070" y="64439"/>
                  </a:lnTo>
                  <a:lnTo>
                    <a:pt x="306158" y="63931"/>
                  </a:lnTo>
                  <a:lnTo>
                    <a:pt x="306222" y="63550"/>
                  </a:lnTo>
                  <a:lnTo>
                    <a:pt x="306717" y="60629"/>
                  </a:lnTo>
                  <a:lnTo>
                    <a:pt x="305739" y="63550"/>
                  </a:lnTo>
                  <a:lnTo>
                    <a:pt x="306235" y="59486"/>
                  </a:lnTo>
                  <a:lnTo>
                    <a:pt x="305752" y="60375"/>
                  </a:lnTo>
                  <a:lnTo>
                    <a:pt x="304457" y="63296"/>
                  </a:lnTo>
                  <a:lnTo>
                    <a:pt x="303733" y="63931"/>
                  </a:lnTo>
                  <a:lnTo>
                    <a:pt x="303771" y="63804"/>
                  </a:lnTo>
                  <a:lnTo>
                    <a:pt x="304126" y="62509"/>
                  </a:lnTo>
                  <a:lnTo>
                    <a:pt x="303415" y="63804"/>
                  </a:lnTo>
                  <a:lnTo>
                    <a:pt x="302780" y="63677"/>
                  </a:lnTo>
                  <a:lnTo>
                    <a:pt x="304101" y="55803"/>
                  </a:lnTo>
                  <a:lnTo>
                    <a:pt x="301371" y="61391"/>
                  </a:lnTo>
                  <a:lnTo>
                    <a:pt x="301421" y="60756"/>
                  </a:lnTo>
                  <a:lnTo>
                    <a:pt x="301459" y="60121"/>
                  </a:lnTo>
                  <a:lnTo>
                    <a:pt x="301625" y="57962"/>
                  </a:lnTo>
                  <a:lnTo>
                    <a:pt x="301828" y="55168"/>
                  </a:lnTo>
                  <a:lnTo>
                    <a:pt x="300215" y="57962"/>
                  </a:lnTo>
                  <a:lnTo>
                    <a:pt x="299681" y="53644"/>
                  </a:lnTo>
                  <a:lnTo>
                    <a:pt x="298246" y="53898"/>
                  </a:lnTo>
                  <a:lnTo>
                    <a:pt x="297840" y="60121"/>
                  </a:lnTo>
                  <a:lnTo>
                    <a:pt x="297827" y="54025"/>
                  </a:lnTo>
                  <a:lnTo>
                    <a:pt x="297700" y="54991"/>
                  </a:lnTo>
                  <a:lnTo>
                    <a:pt x="297497" y="53848"/>
                  </a:lnTo>
                  <a:lnTo>
                    <a:pt x="297548" y="56121"/>
                  </a:lnTo>
                  <a:lnTo>
                    <a:pt x="297484" y="56540"/>
                  </a:lnTo>
                  <a:lnTo>
                    <a:pt x="297002" y="60375"/>
                  </a:lnTo>
                  <a:lnTo>
                    <a:pt x="296633" y="60756"/>
                  </a:lnTo>
                  <a:lnTo>
                    <a:pt x="296278" y="57581"/>
                  </a:lnTo>
                  <a:lnTo>
                    <a:pt x="296265" y="57454"/>
                  </a:lnTo>
                  <a:lnTo>
                    <a:pt x="296138" y="56311"/>
                  </a:lnTo>
                  <a:lnTo>
                    <a:pt x="296164" y="54406"/>
                  </a:lnTo>
                  <a:lnTo>
                    <a:pt x="296633" y="54914"/>
                  </a:lnTo>
                  <a:lnTo>
                    <a:pt x="296684" y="54406"/>
                  </a:lnTo>
                  <a:lnTo>
                    <a:pt x="296672" y="53390"/>
                  </a:lnTo>
                  <a:lnTo>
                    <a:pt x="296291" y="53009"/>
                  </a:lnTo>
                  <a:lnTo>
                    <a:pt x="296379" y="52247"/>
                  </a:lnTo>
                  <a:lnTo>
                    <a:pt x="296811" y="50977"/>
                  </a:lnTo>
                  <a:lnTo>
                    <a:pt x="296697" y="49199"/>
                  </a:lnTo>
                  <a:lnTo>
                    <a:pt x="296659" y="48945"/>
                  </a:lnTo>
                  <a:lnTo>
                    <a:pt x="296443" y="51231"/>
                  </a:lnTo>
                  <a:lnTo>
                    <a:pt x="295960" y="52247"/>
                  </a:lnTo>
                  <a:lnTo>
                    <a:pt x="295681" y="51231"/>
                  </a:lnTo>
                  <a:lnTo>
                    <a:pt x="295770" y="54406"/>
                  </a:lnTo>
                  <a:lnTo>
                    <a:pt x="294386" y="57454"/>
                  </a:lnTo>
                  <a:lnTo>
                    <a:pt x="294449" y="57073"/>
                  </a:lnTo>
                  <a:lnTo>
                    <a:pt x="294462" y="56946"/>
                  </a:lnTo>
                  <a:lnTo>
                    <a:pt x="294805" y="54787"/>
                  </a:lnTo>
                  <a:lnTo>
                    <a:pt x="295236" y="51993"/>
                  </a:lnTo>
                  <a:lnTo>
                    <a:pt x="295744" y="48818"/>
                  </a:lnTo>
                  <a:lnTo>
                    <a:pt x="294284" y="51993"/>
                  </a:lnTo>
                  <a:lnTo>
                    <a:pt x="294513" y="51231"/>
                  </a:lnTo>
                  <a:lnTo>
                    <a:pt x="294868" y="50088"/>
                  </a:lnTo>
                  <a:lnTo>
                    <a:pt x="294195" y="51231"/>
                  </a:lnTo>
                  <a:lnTo>
                    <a:pt x="293001" y="49834"/>
                  </a:lnTo>
                  <a:lnTo>
                    <a:pt x="291820" y="54787"/>
                  </a:lnTo>
                  <a:lnTo>
                    <a:pt x="291947" y="52374"/>
                  </a:lnTo>
                  <a:lnTo>
                    <a:pt x="292227" y="51866"/>
                  </a:lnTo>
                  <a:lnTo>
                    <a:pt x="291122" y="50977"/>
                  </a:lnTo>
                  <a:lnTo>
                    <a:pt x="288836" y="56946"/>
                  </a:lnTo>
                  <a:lnTo>
                    <a:pt x="288798" y="56692"/>
                  </a:lnTo>
                  <a:lnTo>
                    <a:pt x="288531" y="55041"/>
                  </a:lnTo>
                  <a:lnTo>
                    <a:pt x="288404" y="54279"/>
                  </a:lnTo>
                  <a:lnTo>
                    <a:pt x="288518" y="52628"/>
                  </a:lnTo>
                  <a:lnTo>
                    <a:pt x="288607" y="52120"/>
                  </a:lnTo>
                  <a:lnTo>
                    <a:pt x="288315" y="52628"/>
                  </a:lnTo>
                  <a:lnTo>
                    <a:pt x="287832" y="55041"/>
                  </a:lnTo>
                  <a:lnTo>
                    <a:pt x="287807" y="54406"/>
                  </a:lnTo>
                  <a:lnTo>
                    <a:pt x="287921" y="52412"/>
                  </a:lnTo>
                  <a:lnTo>
                    <a:pt x="287947" y="51739"/>
                  </a:lnTo>
                  <a:lnTo>
                    <a:pt x="287007" y="54406"/>
                  </a:lnTo>
                  <a:lnTo>
                    <a:pt x="286905" y="53898"/>
                  </a:lnTo>
                  <a:lnTo>
                    <a:pt x="287032" y="52755"/>
                  </a:lnTo>
                  <a:lnTo>
                    <a:pt x="287235" y="51993"/>
                  </a:lnTo>
                  <a:lnTo>
                    <a:pt x="287134" y="51358"/>
                  </a:lnTo>
                  <a:lnTo>
                    <a:pt x="286372" y="49580"/>
                  </a:lnTo>
                  <a:lnTo>
                    <a:pt x="284962" y="55803"/>
                  </a:lnTo>
                  <a:lnTo>
                    <a:pt x="283857" y="56692"/>
                  </a:lnTo>
                  <a:lnTo>
                    <a:pt x="283870" y="56565"/>
                  </a:lnTo>
                  <a:lnTo>
                    <a:pt x="283933" y="56057"/>
                  </a:lnTo>
                  <a:lnTo>
                    <a:pt x="284149" y="54279"/>
                  </a:lnTo>
                  <a:lnTo>
                    <a:pt x="284403" y="52247"/>
                  </a:lnTo>
                  <a:lnTo>
                    <a:pt x="284289" y="51866"/>
                  </a:lnTo>
                  <a:lnTo>
                    <a:pt x="283349" y="49961"/>
                  </a:lnTo>
                  <a:lnTo>
                    <a:pt x="283400" y="49199"/>
                  </a:lnTo>
                  <a:lnTo>
                    <a:pt x="282079" y="48437"/>
                  </a:lnTo>
                  <a:lnTo>
                    <a:pt x="280593" y="52628"/>
                  </a:lnTo>
                  <a:lnTo>
                    <a:pt x="279133" y="54279"/>
                  </a:lnTo>
                  <a:lnTo>
                    <a:pt x="279082" y="53009"/>
                  </a:lnTo>
                  <a:lnTo>
                    <a:pt x="279031" y="51866"/>
                  </a:lnTo>
                  <a:lnTo>
                    <a:pt x="278917" y="49199"/>
                  </a:lnTo>
                  <a:lnTo>
                    <a:pt x="276707" y="51866"/>
                  </a:lnTo>
                  <a:lnTo>
                    <a:pt x="275742" y="48945"/>
                  </a:lnTo>
                  <a:lnTo>
                    <a:pt x="275805" y="49961"/>
                  </a:lnTo>
                  <a:lnTo>
                    <a:pt x="275374" y="52247"/>
                  </a:lnTo>
                  <a:lnTo>
                    <a:pt x="275247" y="52628"/>
                  </a:lnTo>
                  <a:lnTo>
                    <a:pt x="275043" y="53009"/>
                  </a:lnTo>
                  <a:lnTo>
                    <a:pt x="274840" y="51993"/>
                  </a:lnTo>
                  <a:lnTo>
                    <a:pt x="273875" y="56057"/>
                  </a:lnTo>
                  <a:lnTo>
                    <a:pt x="273951" y="55422"/>
                  </a:lnTo>
                  <a:lnTo>
                    <a:pt x="274002" y="55041"/>
                  </a:lnTo>
                  <a:lnTo>
                    <a:pt x="274104" y="54152"/>
                  </a:lnTo>
                  <a:lnTo>
                    <a:pt x="274383" y="51866"/>
                  </a:lnTo>
                  <a:lnTo>
                    <a:pt x="274472" y="51993"/>
                  </a:lnTo>
                  <a:lnTo>
                    <a:pt x="274485" y="51866"/>
                  </a:lnTo>
                  <a:lnTo>
                    <a:pt x="274637" y="48818"/>
                  </a:lnTo>
                  <a:lnTo>
                    <a:pt x="274688" y="47802"/>
                  </a:lnTo>
                  <a:lnTo>
                    <a:pt x="273964" y="48818"/>
                  </a:lnTo>
                  <a:lnTo>
                    <a:pt x="273494" y="48691"/>
                  </a:lnTo>
                  <a:lnTo>
                    <a:pt x="272834" y="54152"/>
                  </a:lnTo>
                  <a:lnTo>
                    <a:pt x="272376" y="52247"/>
                  </a:lnTo>
                  <a:lnTo>
                    <a:pt x="272097" y="51104"/>
                  </a:lnTo>
                  <a:lnTo>
                    <a:pt x="270903" y="51485"/>
                  </a:lnTo>
                  <a:lnTo>
                    <a:pt x="269786" y="52247"/>
                  </a:lnTo>
                  <a:lnTo>
                    <a:pt x="269557" y="50977"/>
                  </a:lnTo>
                  <a:lnTo>
                    <a:pt x="269316" y="49580"/>
                  </a:lnTo>
                  <a:lnTo>
                    <a:pt x="268871" y="50977"/>
                  </a:lnTo>
                  <a:lnTo>
                    <a:pt x="268503" y="50850"/>
                  </a:lnTo>
                  <a:lnTo>
                    <a:pt x="268071" y="52247"/>
                  </a:lnTo>
                  <a:lnTo>
                    <a:pt x="268312" y="49961"/>
                  </a:lnTo>
                  <a:lnTo>
                    <a:pt x="268262" y="49199"/>
                  </a:lnTo>
                  <a:lnTo>
                    <a:pt x="267690" y="48564"/>
                  </a:lnTo>
                  <a:lnTo>
                    <a:pt x="267233" y="48056"/>
                  </a:lnTo>
                  <a:lnTo>
                    <a:pt x="266115" y="48564"/>
                  </a:lnTo>
                  <a:lnTo>
                    <a:pt x="266522" y="46532"/>
                  </a:lnTo>
                  <a:lnTo>
                    <a:pt x="265963" y="46278"/>
                  </a:lnTo>
                  <a:lnTo>
                    <a:pt x="264998" y="54914"/>
                  </a:lnTo>
                  <a:lnTo>
                    <a:pt x="264452" y="55041"/>
                  </a:lnTo>
                  <a:lnTo>
                    <a:pt x="264591" y="52628"/>
                  </a:lnTo>
                  <a:lnTo>
                    <a:pt x="264655" y="51485"/>
                  </a:lnTo>
                  <a:lnTo>
                    <a:pt x="264693" y="50723"/>
                  </a:lnTo>
                  <a:lnTo>
                    <a:pt x="263664" y="50596"/>
                  </a:lnTo>
                  <a:lnTo>
                    <a:pt x="262991" y="46659"/>
                  </a:lnTo>
                  <a:lnTo>
                    <a:pt x="261645" y="50596"/>
                  </a:lnTo>
                  <a:lnTo>
                    <a:pt x="261861" y="48691"/>
                  </a:lnTo>
                  <a:lnTo>
                    <a:pt x="262039" y="48564"/>
                  </a:lnTo>
                  <a:lnTo>
                    <a:pt x="261569" y="48310"/>
                  </a:lnTo>
                  <a:lnTo>
                    <a:pt x="261289" y="47548"/>
                  </a:lnTo>
                  <a:lnTo>
                    <a:pt x="260489" y="45389"/>
                  </a:lnTo>
                  <a:lnTo>
                    <a:pt x="260350" y="47828"/>
                  </a:lnTo>
                  <a:lnTo>
                    <a:pt x="258457" y="52628"/>
                  </a:lnTo>
                  <a:lnTo>
                    <a:pt x="258800" y="49707"/>
                  </a:lnTo>
                  <a:lnTo>
                    <a:pt x="258013" y="53390"/>
                  </a:lnTo>
                  <a:lnTo>
                    <a:pt x="257911" y="54406"/>
                  </a:lnTo>
                  <a:lnTo>
                    <a:pt x="257187" y="55422"/>
                  </a:lnTo>
                  <a:lnTo>
                    <a:pt x="257073" y="52362"/>
                  </a:lnTo>
                  <a:lnTo>
                    <a:pt x="256755" y="56565"/>
                  </a:lnTo>
                  <a:lnTo>
                    <a:pt x="256336" y="55041"/>
                  </a:lnTo>
                  <a:lnTo>
                    <a:pt x="256451" y="54279"/>
                  </a:lnTo>
                  <a:lnTo>
                    <a:pt x="256717" y="53136"/>
                  </a:lnTo>
                  <a:lnTo>
                    <a:pt x="256222" y="52882"/>
                  </a:lnTo>
                  <a:lnTo>
                    <a:pt x="255244" y="57073"/>
                  </a:lnTo>
                  <a:lnTo>
                    <a:pt x="255193" y="56819"/>
                  </a:lnTo>
                  <a:lnTo>
                    <a:pt x="255041" y="56184"/>
                  </a:lnTo>
                  <a:lnTo>
                    <a:pt x="254914" y="55676"/>
                  </a:lnTo>
                  <a:lnTo>
                    <a:pt x="255003" y="52501"/>
                  </a:lnTo>
                  <a:lnTo>
                    <a:pt x="254762" y="54152"/>
                  </a:lnTo>
                  <a:lnTo>
                    <a:pt x="254266" y="56184"/>
                  </a:lnTo>
                  <a:lnTo>
                    <a:pt x="254152" y="55803"/>
                  </a:lnTo>
                  <a:lnTo>
                    <a:pt x="254266" y="53898"/>
                  </a:lnTo>
                  <a:lnTo>
                    <a:pt x="254139" y="52755"/>
                  </a:lnTo>
                  <a:lnTo>
                    <a:pt x="254101" y="52628"/>
                  </a:lnTo>
                  <a:lnTo>
                    <a:pt x="253796" y="51612"/>
                  </a:lnTo>
                  <a:lnTo>
                    <a:pt x="253682" y="52628"/>
                  </a:lnTo>
                  <a:lnTo>
                    <a:pt x="253580" y="52412"/>
                  </a:lnTo>
                  <a:lnTo>
                    <a:pt x="252755" y="56819"/>
                  </a:lnTo>
                  <a:lnTo>
                    <a:pt x="252577" y="54660"/>
                  </a:lnTo>
                  <a:lnTo>
                    <a:pt x="252488" y="52120"/>
                  </a:lnTo>
                  <a:lnTo>
                    <a:pt x="252463" y="51993"/>
                  </a:lnTo>
                  <a:lnTo>
                    <a:pt x="252425" y="51866"/>
                  </a:lnTo>
                  <a:lnTo>
                    <a:pt x="252222" y="51104"/>
                  </a:lnTo>
                  <a:lnTo>
                    <a:pt x="252133" y="50596"/>
                  </a:lnTo>
                  <a:lnTo>
                    <a:pt x="252171" y="49961"/>
                  </a:lnTo>
                  <a:lnTo>
                    <a:pt x="252183" y="49326"/>
                  </a:lnTo>
                  <a:lnTo>
                    <a:pt x="252044" y="49453"/>
                  </a:lnTo>
                  <a:lnTo>
                    <a:pt x="251891" y="49961"/>
                  </a:lnTo>
                  <a:lnTo>
                    <a:pt x="251866" y="49834"/>
                  </a:lnTo>
                  <a:lnTo>
                    <a:pt x="251726" y="49199"/>
                  </a:lnTo>
                  <a:lnTo>
                    <a:pt x="251587" y="49072"/>
                  </a:lnTo>
                  <a:lnTo>
                    <a:pt x="251701" y="47929"/>
                  </a:lnTo>
                  <a:lnTo>
                    <a:pt x="251714" y="47802"/>
                  </a:lnTo>
                  <a:lnTo>
                    <a:pt x="251802" y="46913"/>
                  </a:lnTo>
                  <a:lnTo>
                    <a:pt x="251587" y="47218"/>
                  </a:lnTo>
                  <a:lnTo>
                    <a:pt x="251587" y="47929"/>
                  </a:lnTo>
                  <a:lnTo>
                    <a:pt x="251510" y="49072"/>
                  </a:lnTo>
                  <a:lnTo>
                    <a:pt x="251358" y="49174"/>
                  </a:lnTo>
                  <a:lnTo>
                    <a:pt x="251358" y="68884"/>
                  </a:lnTo>
                  <a:lnTo>
                    <a:pt x="251218" y="68757"/>
                  </a:lnTo>
                  <a:lnTo>
                    <a:pt x="251040" y="68630"/>
                  </a:lnTo>
                  <a:lnTo>
                    <a:pt x="250837" y="68630"/>
                  </a:lnTo>
                  <a:lnTo>
                    <a:pt x="250977" y="67233"/>
                  </a:lnTo>
                  <a:lnTo>
                    <a:pt x="251079" y="66598"/>
                  </a:lnTo>
                  <a:lnTo>
                    <a:pt x="251142" y="67614"/>
                  </a:lnTo>
                  <a:lnTo>
                    <a:pt x="251244" y="67932"/>
                  </a:lnTo>
                  <a:lnTo>
                    <a:pt x="251358" y="68884"/>
                  </a:lnTo>
                  <a:lnTo>
                    <a:pt x="251358" y="49174"/>
                  </a:lnTo>
                  <a:lnTo>
                    <a:pt x="251180" y="49453"/>
                  </a:lnTo>
                  <a:lnTo>
                    <a:pt x="251117" y="49834"/>
                  </a:lnTo>
                  <a:lnTo>
                    <a:pt x="251358" y="48310"/>
                  </a:lnTo>
                  <a:lnTo>
                    <a:pt x="251587" y="47929"/>
                  </a:lnTo>
                  <a:lnTo>
                    <a:pt x="251587" y="47218"/>
                  </a:lnTo>
                  <a:lnTo>
                    <a:pt x="251167" y="47802"/>
                  </a:lnTo>
                  <a:lnTo>
                    <a:pt x="250926" y="47675"/>
                  </a:lnTo>
                  <a:lnTo>
                    <a:pt x="250571" y="50596"/>
                  </a:lnTo>
                  <a:lnTo>
                    <a:pt x="250291" y="50088"/>
                  </a:lnTo>
                  <a:lnTo>
                    <a:pt x="250291" y="52362"/>
                  </a:lnTo>
                  <a:lnTo>
                    <a:pt x="250558" y="52133"/>
                  </a:lnTo>
                  <a:lnTo>
                    <a:pt x="250482" y="52908"/>
                  </a:lnTo>
                  <a:lnTo>
                    <a:pt x="250647" y="52019"/>
                  </a:lnTo>
                  <a:lnTo>
                    <a:pt x="250710" y="51866"/>
                  </a:lnTo>
                  <a:lnTo>
                    <a:pt x="250659" y="52120"/>
                  </a:lnTo>
                  <a:lnTo>
                    <a:pt x="250837" y="51993"/>
                  </a:lnTo>
                  <a:lnTo>
                    <a:pt x="251333" y="51993"/>
                  </a:lnTo>
                  <a:lnTo>
                    <a:pt x="250558" y="54660"/>
                  </a:lnTo>
                  <a:lnTo>
                    <a:pt x="250482" y="53009"/>
                  </a:lnTo>
                  <a:lnTo>
                    <a:pt x="250126" y="54673"/>
                  </a:lnTo>
                  <a:lnTo>
                    <a:pt x="250126" y="68757"/>
                  </a:lnTo>
                  <a:lnTo>
                    <a:pt x="250126" y="68884"/>
                  </a:lnTo>
                  <a:lnTo>
                    <a:pt x="249809" y="69011"/>
                  </a:lnTo>
                  <a:lnTo>
                    <a:pt x="250126" y="68757"/>
                  </a:lnTo>
                  <a:lnTo>
                    <a:pt x="250126" y="54673"/>
                  </a:lnTo>
                  <a:lnTo>
                    <a:pt x="249504" y="57581"/>
                  </a:lnTo>
                  <a:lnTo>
                    <a:pt x="249580" y="55676"/>
                  </a:lnTo>
                  <a:lnTo>
                    <a:pt x="249580" y="55549"/>
                  </a:lnTo>
                  <a:lnTo>
                    <a:pt x="249466" y="52247"/>
                  </a:lnTo>
                  <a:lnTo>
                    <a:pt x="249339" y="51485"/>
                  </a:lnTo>
                  <a:lnTo>
                    <a:pt x="249415" y="50215"/>
                  </a:lnTo>
                  <a:lnTo>
                    <a:pt x="249567" y="48691"/>
                  </a:lnTo>
                  <a:lnTo>
                    <a:pt x="248577" y="50215"/>
                  </a:lnTo>
                  <a:lnTo>
                    <a:pt x="247662" y="49580"/>
                  </a:lnTo>
                  <a:lnTo>
                    <a:pt x="246303" y="54787"/>
                  </a:lnTo>
                  <a:lnTo>
                    <a:pt x="245922" y="55549"/>
                  </a:lnTo>
                  <a:lnTo>
                    <a:pt x="245960" y="55295"/>
                  </a:lnTo>
                  <a:lnTo>
                    <a:pt x="246176" y="53898"/>
                  </a:lnTo>
                  <a:lnTo>
                    <a:pt x="246303" y="52882"/>
                  </a:lnTo>
                  <a:lnTo>
                    <a:pt x="246227" y="52501"/>
                  </a:lnTo>
                  <a:lnTo>
                    <a:pt x="245732" y="51866"/>
                  </a:lnTo>
                  <a:lnTo>
                    <a:pt x="245529" y="51612"/>
                  </a:lnTo>
                  <a:lnTo>
                    <a:pt x="245440" y="51993"/>
                  </a:lnTo>
                  <a:lnTo>
                    <a:pt x="245681" y="51866"/>
                  </a:lnTo>
                  <a:lnTo>
                    <a:pt x="245465" y="51993"/>
                  </a:lnTo>
                  <a:lnTo>
                    <a:pt x="245389" y="52260"/>
                  </a:lnTo>
                  <a:lnTo>
                    <a:pt x="244729" y="55295"/>
                  </a:lnTo>
                  <a:lnTo>
                    <a:pt x="244640" y="54660"/>
                  </a:lnTo>
                  <a:lnTo>
                    <a:pt x="244513" y="53771"/>
                  </a:lnTo>
                  <a:lnTo>
                    <a:pt x="244576" y="53390"/>
                  </a:lnTo>
                  <a:lnTo>
                    <a:pt x="245313" y="52374"/>
                  </a:lnTo>
                  <a:lnTo>
                    <a:pt x="245414" y="52120"/>
                  </a:lnTo>
                  <a:lnTo>
                    <a:pt x="245440" y="51993"/>
                  </a:lnTo>
                  <a:lnTo>
                    <a:pt x="244805" y="52374"/>
                  </a:lnTo>
                  <a:lnTo>
                    <a:pt x="245021" y="51612"/>
                  </a:lnTo>
                  <a:lnTo>
                    <a:pt x="244932" y="50850"/>
                  </a:lnTo>
                  <a:lnTo>
                    <a:pt x="244386" y="49834"/>
                  </a:lnTo>
                  <a:lnTo>
                    <a:pt x="241388" y="54660"/>
                  </a:lnTo>
                  <a:lnTo>
                    <a:pt x="241134" y="53644"/>
                  </a:lnTo>
                  <a:lnTo>
                    <a:pt x="240792" y="52247"/>
                  </a:lnTo>
                  <a:lnTo>
                    <a:pt x="240766" y="53136"/>
                  </a:lnTo>
                  <a:lnTo>
                    <a:pt x="240652" y="53644"/>
                  </a:lnTo>
                  <a:lnTo>
                    <a:pt x="239801" y="49834"/>
                  </a:lnTo>
                  <a:lnTo>
                    <a:pt x="235851" y="55676"/>
                  </a:lnTo>
                  <a:lnTo>
                    <a:pt x="235864" y="54914"/>
                  </a:lnTo>
                  <a:lnTo>
                    <a:pt x="235915" y="52501"/>
                  </a:lnTo>
                  <a:lnTo>
                    <a:pt x="235902" y="48564"/>
                  </a:lnTo>
                  <a:lnTo>
                    <a:pt x="235000" y="50977"/>
                  </a:lnTo>
                  <a:lnTo>
                    <a:pt x="233997" y="52501"/>
                  </a:lnTo>
                  <a:lnTo>
                    <a:pt x="235064" y="49580"/>
                  </a:lnTo>
                  <a:lnTo>
                    <a:pt x="233197" y="52755"/>
                  </a:lnTo>
                  <a:lnTo>
                    <a:pt x="231368" y="54914"/>
                  </a:lnTo>
                  <a:lnTo>
                    <a:pt x="232486" y="51993"/>
                  </a:lnTo>
                  <a:lnTo>
                    <a:pt x="232727" y="51358"/>
                  </a:lnTo>
                  <a:lnTo>
                    <a:pt x="235127" y="45135"/>
                  </a:lnTo>
                  <a:lnTo>
                    <a:pt x="232232" y="49326"/>
                  </a:lnTo>
                  <a:lnTo>
                    <a:pt x="231419" y="51358"/>
                  </a:lnTo>
                  <a:lnTo>
                    <a:pt x="231292" y="50850"/>
                  </a:lnTo>
                  <a:lnTo>
                    <a:pt x="229857" y="51993"/>
                  </a:lnTo>
                  <a:lnTo>
                    <a:pt x="229920" y="51866"/>
                  </a:lnTo>
                  <a:lnTo>
                    <a:pt x="229920" y="51739"/>
                  </a:lnTo>
                  <a:lnTo>
                    <a:pt x="230111" y="51231"/>
                  </a:lnTo>
                  <a:lnTo>
                    <a:pt x="230365" y="50596"/>
                  </a:lnTo>
                  <a:lnTo>
                    <a:pt x="231063" y="49199"/>
                  </a:lnTo>
                  <a:lnTo>
                    <a:pt x="228968" y="51231"/>
                  </a:lnTo>
                  <a:lnTo>
                    <a:pt x="229082" y="49834"/>
                  </a:lnTo>
                  <a:lnTo>
                    <a:pt x="232219" y="45643"/>
                  </a:lnTo>
                  <a:lnTo>
                    <a:pt x="231673" y="44881"/>
                  </a:lnTo>
                  <a:lnTo>
                    <a:pt x="231114" y="45262"/>
                  </a:lnTo>
                  <a:lnTo>
                    <a:pt x="228396" y="48564"/>
                  </a:lnTo>
                  <a:lnTo>
                    <a:pt x="228041" y="49326"/>
                  </a:lnTo>
                  <a:lnTo>
                    <a:pt x="227965" y="49834"/>
                  </a:lnTo>
                  <a:lnTo>
                    <a:pt x="227711" y="50596"/>
                  </a:lnTo>
                  <a:lnTo>
                    <a:pt x="226860" y="52120"/>
                  </a:lnTo>
                  <a:lnTo>
                    <a:pt x="226110" y="52628"/>
                  </a:lnTo>
                  <a:lnTo>
                    <a:pt x="223520" y="56819"/>
                  </a:lnTo>
                  <a:lnTo>
                    <a:pt x="220522" y="60756"/>
                  </a:lnTo>
                  <a:lnTo>
                    <a:pt x="219786" y="64312"/>
                  </a:lnTo>
                  <a:lnTo>
                    <a:pt x="221983" y="62153"/>
                  </a:lnTo>
                  <a:lnTo>
                    <a:pt x="221043" y="64312"/>
                  </a:lnTo>
                  <a:lnTo>
                    <a:pt x="221703" y="63550"/>
                  </a:lnTo>
                  <a:lnTo>
                    <a:pt x="221157" y="64643"/>
                  </a:lnTo>
                  <a:lnTo>
                    <a:pt x="220853" y="65468"/>
                  </a:lnTo>
                  <a:lnTo>
                    <a:pt x="220726" y="66090"/>
                  </a:lnTo>
                  <a:lnTo>
                    <a:pt x="222669" y="63550"/>
                  </a:lnTo>
                  <a:lnTo>
                    <a:pt x="223202" y="62852"/>
                  </a:lnTo>
                  <a:lnTo>
                    <a:pt x="223329" y="62687"/>
                  </a:lnTo>
                  <a:lnTo>
                    <a:pt x="223647" y="62280"/>
                  </a:lnTo>
                  <a:lnTo>
                    <a:pt x="223545" y="62509"/>
                  </a:lnTo>
                  <a:lnTo>
                    <a:pt x="223812" y="62280"/>
                  </a:lnTo>
                  <a:lnTo>
                    <a:pt x="223951" y="62153"/>
                  </a:lnTo>
                  <a:lnTo>
                    <a:pt x="224396" y="61772"/>
                  </a:lnTo>
                  <a:lnTo>
                    <a:pt x="223735" y="63804"/>
                  </a:lnTo>
                  <a:lnTo>
                    <a:pt x="222796" y="65455"/>
                  </a:lnTo>
                  <a:lnTo>
                    <a:pt x="224040" y="63931"/>
                  </a:lnTo>
                  <a:lnTo>
                    <a:pt x="223545" y="65074"/>
                  </a:lnTo>
                  <a:lnTo>
                    <a:pt x="223215" y="65633"/>
                  </a:lnTo>
                  <a:lnTo>
                    <a:pt x="223723" y="65074"/>
                  </a:lnTo>
                  <a:lnTo>
                    <a:pt x="223926" y="66090"/>
                  </a:lnTo>
                  <a:lnTo>
                    <a:pt x="224548" y="65074"/>
                  </a:lnTo>
                  <a:lnTo>
                    <a:pt x="225234" y="63931"/>
                  </a:lnTo>
                  <a:lnTo>
                    <a:pt x="224421" y="66471"/>
                  </a:lnTo>
                  <a:lnTo>
                    <a:pt x="226606" y="63931"/>
                  </a:lnTo>
                  <a:lnTo>
                    <a:pt x="226720" y="63804"/>
                  </a:lnTo>
                  <a:lnTo>
                    <a:pt x="224764" y="67995"/>
                  </a:lnTo>
                  <a:lnTo>
                    <a:pt x="225348" y="66979"/>
                  </a:lnTo>
                  <a:lnTo>
                    <a:pt x="226898" y="64947"/>
                  </a:lnTo>
                  <a:lnTo>
                    <a:pt x="227279" y="64947"/>
                  </a:lnTo>
                  <a:lnTo>
                    <a:pt x="224497" y="69646"/>
                  </a:lnTo>
                  <a:lnTo>
                    <a:pt x="228396" y="65709"/>
                  </a:lnTo>
                  <a:lnTo>
                    <a:pt x="225996" y="71170"/>
                  </a:lnTo>
                  <a:lnTo>
                    <a:pt x="228320" y="66725"/>
                  </a:lnTo>
                  <a:lnTo>
                    <a:pt x="228511" y="69773"/>
                  </a:lnTo>
                  <a:lnTo>
                    <a:pt x="230263" y="67487"/>
                  </a:lnTo>
                  <a:lnTo>
                    <a:pt x="229958" y="68072"/>
                  </a:lnTo>
                  <a:lnTo>
                    <a:pt x="229870" y="68503"/>
                  </a:lnTo>
                  <a:lnTo>
                    <a:pt x="229997" y="69138"/>
                  </a:lnTo>
                  <a:lnTo>
                    <a:pt x="229768" y="70027"/>
                  </a:lnTo>
                  <a:lnTo>
                    <a:pt x="229704" y="71297"/>
                  </a:lnTo>
                  <a:lnTo>
                    <a:pt x="231051" y="67487"/>
                  </a:lnTo>
                  <a:lnTo>
                    <a:pt x="231089" y="67360"/>
                  </a:lnTo>
                  <a:lnTo>
                    <a:pt x="232092" y="66725"/>
                  </a:lnTo>
                  <a:lnTo>
                    <a:pt x="232587" y="65709"/>
                  </a:lnTo>
                  <a:lnTo>
                    <a:pt x="232968" y="64947"/>
                  </a:lnTo>
                  <a:lnTo>
                    <a:pt x="233222" y="64439"/>
                  </a:lnTo>
                  <a:lnTo>
                    <a:pt x="232537" y="68376"/>
                  </a:lnTo>
                  <a:lnTo>
                    <a:pt x="231406" y="68884"/>
                  </a:lnTo>
                  <a:lnTo>
                    <a:pt x="230390" y="72567"/>
                  </a:lnTo>
                  <a:lnTo>
                    <a:pt x="231406" y="69392"/>
                  </a:lnTo>
                  <a:lnTo>
                    <a:pt x="232384" y="69773"/>
                  </a:lnTo>
                  <a:lnTo>
                    <a:pt x="232486" y="69392"/>
                  </a:lnTo>
                  <a:lnTo>
                    <a:pt x="233032" y="67106"/>
                  </a:lnTo>
                  <a:lnTo>
                    <a:pt x="232714" y="69519"/>
                  </a:lnTo>
                  <a:lnTo>
                    <a:pt x="233045" y="68249"/>
                  </a:lnTo>
                  <a:lnTo>
                    <a:pt x="232270" y="71678"/>
                  </a:lnTo>
                  <a:lnTo>
                    <a:pt x="233349" y="68249"/>
                  </a:lnTo>
                  <a:lnTo>
                    <a:pt x="233705" y="67106"/>
                  </a:lnTo>
                  <a:lnTo>
                    <a:pt x="233819" y="66725"/>
                  </a:lnTo>
                  <a:lnTo>
                    <a:pt x="232930" y="70916"/>
                  </a:lnTo>
                  <a:lnTo>
                    <a:pt x="234149" y="67995"/>
                  </a:lnTo>
                  <a:lnTo>
                    <a:pt x="234111" y="68884"/>
                  </a:lnTo>
                  <a:lnTo>
                    <a:pt x="233997" y="70662"/>
                  </a:lnTo>
                  <a:lnTo>
                    <a:pt x="232981" y="72694"/>
                  </a:lnTo>
                  <a:lnTo>
                    <a:pt x="234099" y="71297"/>
                  </a:lnTo>
                  <a:lnTo>
                    <a:pt x="234061" y="72059"/>
                  </a:lnTo>
                  <a:lnTo>
                    <a:pt x="234188" y="71297"/>
                  </a:lnTo>
                  <a:lnTo>
                    <a:pt x="234289" y="70789"/>
                  </a:lnTo>
                  <a:lnTo>
                    <a:pt x="234988" y="68884"/>
                  </a:lnTo>
                  <a:lnTo>
                    <a:pt x="236080" y="67995"/>
                  </a:lnTo>
                  <a:lnTo>
                    <a:pt x="234607" y="71678"/>
                  </a:lnTo>
                  <a:lnTo>
                    <a:pt x="234391" y="73710"/>
                  </a:lnTo>
                  <a:lnTo>
                    <a:pt x="235191" y="72809"/>
                  </a:lnTo>
                  <a:lnTo>
                    <a:pt x="236448" y="69519"/>
                  </a:lnTo>
                  <a:lnTo>
                    <a:pt x="236626" y="69646"/>
                  </a:lnTo>
                  <a:lnTo>
                    <a:pt x="236689" y="70281"/>
                  </a:lnTo>
                  <a:lnTo>
                    <a:pt x="236601" y="70866"/>
                  </a:lnTo>
                  <a:lnTo>
                    <a:pt x="236397" y="71424"/>
                  </a:lnTo>
                  <a:lnTo>
                    <a:pt x="237223" y="69519"/>
                  </a:lnTo>
                  <a:lnTo>
                    <a:pt x="237655" y="68503"/>
                  </a:lnTo>
                  <a:lnTo>
                    <a:pt x="238061" y="71678"/>
                  </a:lnTo>
                  <a:lnTo>
                    <a:pt x="239280" y="68503"/>
                  </a:lnTo>
                  <a:lnTo>
                    <a:pt x="239483" y="67995"/>
                  </a:lnTo>
                  <a:lnTo>
                    <a:pt x="239369" y="68884"/>
                  </a:lnTo>
                  <a:lnTo>
                    <a:pt x="239509" y="67995"/>
                  </a:lnTo>
                  <a:lnTo>
                    <a:pt x="239725" y="66725"/>
                  </a:lnTo>
                  <a:lnTo>
                    <a:pt x="240220" y="64439"/>
                  </a:lnTo>
                  <a:lnTo>
                    <a:pt x="240372" y="63804"/>
                  </a:lnTo>
                  <a:lnTo>
                    <a:pt x="240398" y="63677"/>
                  </a:lnTo>
                  <a:lnTo>
                    <a:pt x="240677" y="63677"/>
                  </a:lnTo>
                  <a:lnTo>
                    <a:pt x="241287" y="61772"/>
                  </a:lnTo>
                  <a:lnTo>
                    <a:pt x="241401" y="61391"/>
                  </a:lnTo>
                  <a:lnTo>
                    <a:pt x="240995" y="63931"/>
                  </a:lnTo>
                  <a:lnTo>
                    <a:pt x="240842" y="63804"/>
                  </a:lnTo>
                  <a:lnTo>
                    <a:pt x="240614" y="64820"/>
                  </a:lnTo>
                  <a:lnTo>
                    <a:pt x="240372" y="65582"/>
                  </a:lnTo>
                  <a:lnTo>
                    <a:pt x="240893" y="64566"/>
                  </a:lnTo>
                  <a:lnTo>
                    <a:pt x="240512" y="67360"/>
                  </a:lnTo>
                  <a:lnTo>
                    <a:pt x="240626" y="67106"/>
                  </a:lnTo>
                  <a:lnTo>
                    <a:pt x="240728" y="66598"/>
                  </a:lnTo>
                  <a:lnTo>
                    <a:pt x="240766" y="66763"/>
                  </a:lnTo>
                  <a:lnTo>
                    <a:pt x="240842" y="66598"/>
                  </a:lnTo>
                  <a:lnTo>
                    <a:pt x="241719" y="64566"/>
                  </a:lnTo>
                  <a:lnTo>
                    <a:pt x="241769" y="64439"/>
                  </a:lnTo>
                  <a:lnTo>
                    <a:pt x="241795" y="64566"/>
                  </a:lnTo>
                  <a:lnTo>
                    <a:pt x="241922" y="66090"/>
                  </a:lnTo>
                  <a:lnTo>
                    <a:pt x="241427" y="69138"/>
                  </a:lnTo>
                  <a:lnTo>
                    <a:pt x="240766" y="66763"/>
                  </a:lnTo>
                  <a:lnTo>
                    <a:pt x="240715" y="69773"/>
                  </a:lnTo>
                  <a:lnTo>
                    <a:pt x="240271" y="68249"/>
                  </a:lnTo>
                  <a:lnTo>
                    <a:pt x="239687" y="73964"/>
                  </a:lnTo>
                  <a:lnTo>
                    <a:pt x="239915" y="68072"/>
                  </a:lnTo>
                  <a:lnTo>
                    <a:pt x="239420" y="72059"/>
                  </a:lnTo>
                  <a:lnTo>
                    <a:pt x="239293" y="73964"/>
                  </a:lnTo>
                  <a:lnTo>
                    <a:pt x="240004" y="74980"/>
                  </a:lnTo>
                  <a:lnTo>
                    <a:pt x="240258" y="73964"/>
                  </a:lnTo>
                  <a:lnTo>
                    <a:pt x="240665" y="72313"/>
                  </a:lnTo>
                  <a:lnTo>
                    <a:pt x="241427" y="73456"/>
                  </a:lnTo>
                  <a:lnTo>
                    <a:pt x="241769" y="72313"/>
                  </a:lnTo>
                  <a:lnTo>
                    <a:pt x="241884" y="71932"/>
                  </a:lnTo>
                  <a:lnTo>
                    <a:pt x="241960" y="70281"/>
                  </a:lnTo>
                  <a:lnTo>
                    <a:pt x="242112" y="69773"/>
                  </a:lnTo>
                  <a:lnTo>
                    <a:pt x="242290" y="69138"/>
                  </a:lnTo>
                  <a:lnTo>
                    <a:pt x="242404" y="68757"/>
                  </a:lnTo>
                  <a:lnTo>
                    <a:pt x="244335" y="65328"/>
                  </a:lnTo>
                  <a:lnTo>
                    <a:pt x="241985" y="77647"/>
                  </a:lnTo>
                  <a:lnTo>
                    <a:pt x="243776" y="73113"/>
                  </a:lnTo>
                  <a:lnTo>
                    <a:pt x="244411" y="70662"/>
                  </a:lnTo>
                  <a:lnTo>
                    <a:pt x="245186" y="66471"/>
                  </a:lnTo>
                  <a:lnTo>
                    <a:pt x="245249" y="66979"/>
                  </a:lnTo>
                  <a:lnTo>
                    <a:pt x="245364" y="69392"/>
                  </a:lnTo>
                  <a:lnTo>
                    <a:pt x="244627" y="72821"/>
                  </a:lnTo>
                  <a:lnTo>
                    <a:pt x="245491" y="73329"/>
                  </a:lnTo>
                  <a:lnTo>
                    <a:pt x="245668" y="71234"/>
                  </a:lnTo>
                  <a:lnTo>
                    <a:pt x="245872" y="74980"/>
                  </a:lnTo>
                  <a:lnTo>
                    <a:pt x="246126" y="72694"/>
                  </a:lnTo>
                  <a:lnTo>
                    <a:pt x="246151" y="71551"/>
                  </a:lnTo>
                  <a:lnTo>
                    <a:pt x="245668" y="71196"/>
                  </a:lnTo>
                  <a:lnTo>
                    <a:pt x="246011" y="67233"/>
                  </a:lnTo>
                  <a:lnTo>
                    <a:pt x="246468" y="69596"/>
                  </a:lnTo>
                  <a:lnTo>
                    <a:pt x="246926" y="69519"/>
                  </a:lnTo>
                  <a:lnTo>
                    <a:pt x="246532" y="73075"/>
                  </a:lnTo>
                  <a:lnTo>
                    <a:pt x="247561" y="72694"/>
                  </a:lnTo>
                  <a:lnTo>
                    <a:pt x="248932" y="70281"/>
                  </a:lnTo>
                  <a:lnTo>
                    <a:pt x="250012" y="69773"/>
                  </a:lnTo>
                  <a:lnTo>
                    <a:pt x="249859" y="70662"/>
                  </a:lnTo>
                  <a:lnTo>
                    <a:pt x="249732" y="71170"/>
                  </a:lnTo>
                  <a:lnTo>
                    <a:pt x="249631" y="72948"/>
                  </a:lnTo>
                  <a:lnTo>
                    <a:pt x="251155" y="71424"/>
                  </a:lnTo>
                  <a:lnTo>
                    <a:pt x="253390" y="75996"/>
                  </a:lnTo>
                  <a:lnTo>
                    <a:pt x="254127" y="73075"/>
                  </a:lnTo>
                  <a:lnTo>
                    <a:pt x="254254" y="72948"/>
                  </a:lnTo>
                  <a:lnTo>
                    <a:pt x="254609" y="71805"/>
                  </a:lnTo>
                  <a:lnTo>
                    <a:pt x="254889" y="71678"/>
                  </a:lnTo>
                  <a:lnTo>
                    <a:pt x="254749" y="73710"/>
                  </a:lnTo>
                  <a:lnTo>
                    <a:pt x="254520" y="74472"/>
                  </a:lnTo>
                  <a:lnTo>
                    <a:pt x="255625" y="71932"/>
                  </a:lnTo>
                  <a:lnTo>
                    <a:pt x="255790" y="71678"/>
                  </a:lnTo>
                  <a:lnTo>
                    <a:pt x="255955" y="71424"/>
                  </a:lnTo>
                  <a:lnTo>
                    <a:pt x="257009" y="69773"/>
                  </a:lnTo>
                  <a:lnTo>
                    <a:pt x="257175" y="69519"/>
                  </a:lnTo>
                  <a:lnTo>
                    <a:pt x="257416" y="69138"/>
                  </a:lnTo>
                  <a:lnTo>
                    <a:pt x="257759" y="71170"/>
                  </a:lnTo>
                  <a:lnTo>
                    <a:pt x="257860" y="72809"/>
                  </a:lnTo>
                  <a:lnTo>
                    <a:pt x="257771" y="73456"/>
                  </a:lnTo>
                  <a:lnTo>
                    <a:pt x="258279" y="74726"/>
                  </a:lnTo>
                  <a:lnTo>
                    <a:pt x="258851" y="69138"/>
                  </a:lnTo>
                  <a:lnTo>
                    <a:pt x="258864" y="69011"/>
                  </a:lnTo>
                  <a:lnTo>
                    <a:pt x="258876" y="68884"/>
                  </a:lnTo>
                  <a:lnTo>
                    <a:pt x="259054" y="67106"/>
                  </a:lnTo>
                  <a:lnTo>
                    <a:pt x="259232" y="68630"/>
                  </a:lnTo>
                  <a:lnTo>
                    <a:pt x="259359" y="70789"/>
                  </a:lnTo>
                  <a:lnTo>
                    <a:pt x="260553" y="72059"/>
                  </a:lnTo>
                  <a:lnTo>
                    <a:pt x="262394" y="69392"/>
                  </a:lnTo>
                  <a:lnTo>
                    <a:pt x="263042" y="74091"/>
                  </a:lnTo>
                  <a:lnTo>
                    <a:pt x="263652" y="69773"/>
                  </a:lnTo>
                  <a:lnTo>
                    <a:pt x="264248" y="76250"/>
                  </a:lnTo>
                  <a:lnTo>
                    <a:pt x="264922" y="70027"/>
                  </a:lnTo>
                  <a:lnTo>
                    <a:pt x="265252" y="72059"/>
                  </a:lnTo>
                  <a:lnTo>
                    <a:pt x="265366" y="73456"/>
                  </a:lnTo>
                  <a:lnTo>
                    <a:pt x="265252" y="73837"/>
                  </a:lnTo>
                  <a:lnTo>
                    <a:pt x="265163" y="74472"/>
                  </a:lnTo>
                  <a:lnTo>
                    <a:pt x="266039" y="76504"/>
                  </a:lnTo>
                  <a:lnTo>
                    <a:pt x="266319" y="76758"/>
                  </a:lnTo>
                  <a:lnTo>
                    <a:pt x="266865" y="72694"/>
                  </a:lnTo>
                  <a:lnTo>
                    <a:pt x="267309" y="72059"/>
                  </a:lnTo>
                  <a:lnTo>
                    <a:pt x="266992" y="75234"/>
                  </a:lnTo>
                  <a:lnTo>
                    <a:pt x="267817" y="72059"/>
                  </a:lnTo>
                  <a:lnTo>
                    <a:pt x="267843" y="71932"/>
                  </a:lnTo>
                  <a:lnTo>
                    <a:pt x="267728" y="75869"/>
                  </a:lnTo>
                  <a:lnTo>
                    <a:pt x="268033" y="75234"/>
                  </a:lnTo>
                  <a:lnTo>
                    <a:pt x="268122" y="72567"/>
                  </a:lnTo>
                  <a:lnTo>
                    <a:pt x="268439" y="71932"/>
                  </a:lnTo>
                  <a:lnTo>
                    <a:pt x="268820" y="71170"/>
                  </a:lnTo>
                  <a:lnTo>
                    <a:pt x="269087" y="73583"/>
                  </a:lnTo>
                  <a:lnTo>
                    <a:pt x="269201" y="75349"/>
                  </a:lnTo>
                  <a:lnTo>
                    <a:pt x="269074" y="76631"/>
                  </a:lnTo>
                  <a:lnTo>
                    <a:pt x="270662" y="74091"/>
                  </a:lnTo>
                  <a:lnTo>
                    <a:pt x="270586" y="74676"/>
                  </a:lnTo>
                  <a:lnTo>
                    <a:pt x="270764" y="74091"/>
                  </a:lnTo>
                  <a:lnTo>
                    <a:pt x="271005" y="73329"/>
                  </a:lnTo>
                  <a:lnTo>
                    <a:pt x="269748" y="79933"/>
                  </a:lnTo>
                  <a:lnTo>
                    <a:pt x="270611" y="77266"/>
                  </a:lnTo>
                  <a:lnTo>
                    <a:pt x="270713" y="76123"/>
                  </a:lnTo>
                  <a:lnTo>
                    <a:pt x="270929" y="75196"/>
                  </a:lnTo>
                  <a:lnTo>
                    <a:pt x="271018" y="74472"/>
                  </a:lnTo>
                  <a:lnTo>
                    <a:pt x="271132" y="76504"/>
                  </a:lnTo>
                  <a:lnTo>
                    <a:pt x="271856" y="76504"/>
                  </a:lnTo>
                  <a:lnTo>
                    <a:pt x="272478" y="75742"/>
                  </a:lnTo>
                  <a:lnTo>
                    <a:pt x="272122" y="78028"/>
                  </a:lnTo>
                  <a:lnTo>
                    <a:pt x="273024" y="78663"/>
                  </a:lnTo>
                  <a:lnTo>
                    <a:pt x="274269" y="77139"/>
                  </a:lnTo>
                  <a:lnTo>
                    <a:pt x="275336" y="77266"/>
                  </a:lnTo>
                  <a:lnTo>
                    <a:pt x="275310" y="77139"/>
                  </a:lnTo>
                  <a:lnTo>
                    <a:pt x="275107" y="76377"/>
                  </a:lnTo>
                  <a:lnTo>
                    <a:pt x="275132" y="75742"/>
                  </a:lnTo>
                  <a:lnTo>
                    <a:pt x="275310" y="74472"/>
                  </a:lnTo>
                  <a:lnTo>
                    <a:pt x="275463" y="73329"/>
                  </a:lnTo>
                  <a:lnTo>
                    <a:pt x="275577" y="72440"/>
                  </a:lnTo>
                  <a:lnTo>
                    <a:pt x="275945" y="72059"/>
                  </a:lnTo>
                  <a:lnTo>
                    <a:pt x="275894" y="72809"/>
                  </a:lnTo>
                  <a:lnTo>
                    <a:pt x="276110" y="72059"/>
                  </a:lnTo>
                  <a:lnTo>
                    <a:pt x="276212" y="71678"/>
                  </a:lnTo>
                  <a:lnTo>
                    <a:pt x="276453" y="71932"/>
                  </a:lnTo>
                  <a:lnTo>
                    <a:pt x="276517" y="72440"/>
                  </a:lnTo>
                  <a:lnTo>
                    <a:pt x="276047" y="75488"/>
                  </a:lnTo>
                  <a:lnTo>
                    <a:pt x="275704" y="76631"/>
                  </a:lnTo>
                  <a:lnTo>
                    <a:pt x="276313" y="75488"/>
                  </a:lnTo>
                  <a:lnTo>
                    <a:pt x="276186" y="76631"/>
                  </a:lnTo>
                  <a:lnTo>
                    <a:pt x="276098" y="76885"/>
                  </a:lnTo>
                  <a:lnTo>
                    <a:pt x="275983" y="77520"/>
                  </a:lnTo>
                  <a:lnTo>
                    <a:pt x="275882" y="78282"/>
                  </a:lnTo>
                  <a:lnTo>
                    <a:pt x="276313" y="76250"/>
                  </a:lnTo>
                  <a:lnTo>
                    <a:pt x="276326" y="81838"/>
                  </a:lnTo>
                  <a:lnTo>
                    <a:pt x="277037" y="78155"/>
                  </a:lnTo>
                  <a:lnTo>
                    <a:pt x="276948" y="79171"/>
                  </a:lnTo>
                  <a:lnTo>
                    <a:pt x="278015" y="79298"/>
                  </a:lnTo>
                  <a:lnTo>
                    <a:pt x="278638" y="78282"/>
                  </a:lnTo>
                  <a:lnTo>
                    <a:pt x="279527" y="78155"/>
                  </a:lnTo>
                  <a:lnTo>
                    <a:pt x="279781" y="76250"/>
                  </a:lnTo>
                  <a:lnTo>
                    <a:pt x="279869" y="75488"/>
                  </a:lnTo>
                  <a:lnTo>
                    <a:pt x="279908" y="75234"/>
                  </a:lnTo>
                  <a:lnTo>
                    <a:pt x="280174" y="75996"/>
                  </a:lnTo>
                  <a:lnTo>
                    <a:pt x="280339" y="75234"/>
                  </a:lnTo>
                  <a:lnTo>
                    <a:pt x="280708" y="73583"/>
                  </a:lnTo>
                  <a:lnTo>
                    <a:pt x="281241" y="74599"/>
                  </a:lnTo>
                  <a:lnTo>
                    <a:pt x="281686" y="77012"/>
                  </a:lnTo>
                  <a:lnTo>
                    <a:pt x="282498" y="76885"/>
                  </a:lnTo>
                  <a:lnTo>
                    <a:pt x="283108" y="75692"/>
                  </a:lnTo>
                  <a:lnTo>
                    <a:pt x="283133" y="75361"/>
                  </a:lnTo>
                  <a:lnTo>
                    <a:pt x="283006" y="74599"/>
                  </a:lnTo>
                  <a:lnTo>
                    <a:pt x="283133" y="73710"/>
                  </a:lnTo>
                  <a:lnTo>
                    <a:pt x="283171" y="73583"/>
                  </a:lnTo>
                  <a:lnTo>
                    <a:pt x="283425" y="72694"/>
                  </a:lnTo>
                  <a:lnTo>
                    <a:pt x="283298" y="73837"/>
                  </a:lnTo>
                  <a:lnTo>
                    <a:pt x="283184" y="75349"/>
                  </a:lnTo>
                  <a:lnTo>
                    <a:pt x="283933" y="75234"/>
                  </a:lnTo>
                  <a:lnTo>
                    <a:pt x="283286" y="77012"/>
                  </a:lnTo>
                  <a:lnTo>
                    <a:pt x="284289" y="76758"/>
                  </a:lnTo>
                  <a:lnTo>
                    <a:pt x="284543" y="76758"/>
                  </a:lnTo>
                  <a:lnTo>
                    <a:pt x="285648" y="75234"/>
                  </a:lnTo>
                  <a:lnTo>
                    <a:pt x="285915" y="74853"/>
                  </a:lnTo>
                  <a:lnTo>
                    <a:pt x="286016" y="72694"/>
                  </a:lnTo>
                  <a:lnTo>
                    <a:pt x="286131" y="72186"/>
                  </a:lnTo>
                  <a:lnTo>
                    <a:pt x="286397" y="71805"/>
                  </a:lnTo>
                  <a:lnTo>
                    <a:pt x="286435" y="73583"/>
                  </a:lnTo>
                  <a:lnTo>
                    <a:pt x="286308" y="74345"/>
                  </a:lnTo>
                  <a:lnTo>
                    <a:pt x="286194" y="74980"/>
                  </a:lnTo>
                  <a:lnTo>
                    <a:pt x="287680" y="71805"/>
                  </a:lnTo>
                  <a:lnTo>
                    <a:pt x="287743" y="71678"/>
                  </a:lnTo>
                  <a:lnTo>
                    <a:pt x="287985" y="71170"/>
                  </a:lnTo>
                  <a:lnTo>
                    <a:pt x="288048" y="71043"/>
                  </a:lnTo>
                  <a:lnTo>
                    <a:pt x="288213" y="83108"/>
                  </a:lnTo>
                  <a:lnTo>
                    <a:pt x="289928" y="77851"/>
                  </a:lnTo>
                  <a:lnTo>
                    <a:pt x="290042" y="77647"/>
                  </a:lnTo>
                  <a:lnTo>
                    <a:pt x="291388" y="75234"/>
                  </a:lnTo>
                  <a:lnTo>
                    <a:pt x="291680" y="75552"/>
                  </a:lnTo>
                  <a:lnTo>
                    <a:pt x="291744" y="75869"/>
                  </a:lnTo>
                  <a:lnTo>
                    <a:pt x="290906" y="77012"/>
                  </a:lnTo>
                  <a:lnTo>
                    <a:pt x="290855" y="77520"/>
                  </a:lnTo>
                  <a:lnTo>
                    <a:pt x="290969" y="78917"/>
                  </a:lnTo>
                  <a:lnTo>
                    <a:pt x="292493" y="75234"/>
                  </a:lnTo>
                  <a:lnTo>
                    <a:pt x="292760" y="74599"/>
                  </a:lnTo>
                  <a:lnTo>
                    <a:pt x="292722" y="79806"/>
                  </a:lnTo>
                  <a:lnTo>
                    <a:pt x="294119" y="76885"/>
                  </a:lnTo>
                  <a:lnTo>
                    <a:pt x="293725" y="84886"/>
                  </a:lnTo>
                  <a:lnTo>
                    <a:pt x="296799" y="76885"/>
                  </a:lnTo>
                  <a:lnTo>
                    <a:pt x="296849" y="76758"/>
                  </a:lnTo>
                  <a:lnTo>
                    <a:pt x="297129" y="81965"/>
                  </a:lnTo>
                  <a:lnTo>
                    <a:pt x="297256" y="80822"/>
                  </a:lnTo>
                  <a:lnTo>
                    <a:pt x="297383" y="79933"/>
                  </a:lnTo>
                  <a:lnTo>
                    <a:pt x="297878" y="78282"/>
                  </a:lnTo>
                  <a:lnTo>
                    <a:pt x="297713" y="79540"/>
                  </a:lnTo>
                  <a:lnTo>
                    <a:pt x="297903" y="78917"/>
                  </a:lnTo>
                  <a:lnTo>
                    <a:pt x="298754" y="78282"/>
                  </a:lnTo>
                  <a:lnTo>
                    <a:pt x="300456" y="77012"/>
                  </a:lnTo>
                  <a:lnTo>
                    <a:pt x="302069" y="82346"/>
                  </a:lnTo>
                  <a:lnTo>
                    <a:pt x="304038" y="84378"/>
                  </a:lnTo>
                  <a:lnTo>
                    <a:pt x="304774" y="85013"/>
                  </a:lnTo>
                  <a:lnTo>
                    <a:pt x="305777" y="77012"/>
                  </a:lnTo>
                  <a:lnTo>
                    <a:pt x="305803" y="76758"/>
                  </a:lnTo>
                  <a:lnTo>
                    <a:pt x="306044" y="74853"/>
                  </a:lnTo>
                  <a:lnTo>
                    <a:pt x="306146" y="76377"/>
                  </a:lnTo>
                  <a:lnTo>
                    <a:pt x="306273" y="79806"/>
                  </a:lnTo>
                  <a:lnTo>
                    <a:pt x="305523" y="82854"/>
                  </a:lnTo>
                  <a:lnTo>
                    <a:pt x="307860" y="79044"/>
                  </a:lnTo>
                  <a:lnTo>
                    <a:pt x="308902" y="83489"/>
                  </a:lnTo>
                  <a:lnTo>
                    <a:pt x="311124" y="80314"/>
                  </a:lnTo>
                  <a:lnTo>
                    <a:pt x="310921" y="80949"/>
                  </a:lnTo>
                  <a:lnTo>
                    <a:pt x="310705" y="82092"/>
                  </a:lnTo>
                  <a:lnTo>
                    <a:pt x="310540" y="82092"/>
                  </a:lnTo>
                  <a:lnTo>
                    <a:pt x="310476" y="84632"/>
                  </a:lnTo>
                  <a:lnTo>
                    <a:pt x="311721" y="82588"/>
                  </a:lnTo>
                  <a:lnTo>
                    <a:pt x="311835" y="82219"/>
                  </a:lnTo>
                  <a:lnTo>
                    <a:pt x="312153" y="80441"/>
                  </a:lnTo>
                  <a:lnTo>
                    <a:pt x="312267" y="80568"/>
                  </a:lnTo>
                  <a:lnTo>
                    <a:pt x="312331" y="80822"/>
                  </a:lnTo>
                  <a:lnTo>
                    <a:pt x="312089" y="81584"/>
                  </a:lnTo>
                  <a:lnTo>
                    <a:pt x="311975" y="84886"/>
                  </a:lnTo>
                  <a:lnTo>
                    <a:pt x="313258" y="80441"/>
                  </a:lnTo>
                  <a:lnTo>
                    <a:pt x="313296" y="80314"/>
                  </a:lnTo>
                  <a:lnTo>
                    <a:pt x="313042" y="82854"/>
                  </a:lnTo>
                  <a:lnTo>
                    <a:pt x="313143" y="82600"/>
                  </a:lnTo>
                  <a:lnTo>
                    <a:pt x="313702" y="84251"/>
                  </a:lnTo>
                  <a:lnTo>
                    <a:pt x="313867" y="82600"/>
                  </a:lnTo>
                  <a:lnTo>
                    <a:pt x="313994" y="81330"/>
                  </a:lnTo>
                  <a:lnTo>
                    <a:pt x="314363" y="82854"/>
                  </a:lnTo>
                  <a:lnTo>
                    <a:pt x="314985" y="81330"/>
                  </a:lnTo>
                  <a:lnTo>
                    <a:pt x="315391" y="80314"/>
                  </a:lnTo>
                  <a:lnTo>
                    <a:pt x="315556" y="82029"/>
                  </a:lnTo>
                  <a:lnTo>
                    <a:pt x="315455" y="82410"/>
                  </a:lnTo>
                  <a:lnTo>
                    <a:pt x="315379" y="82740"/>
                  </a:lnTo>
                  <a:lnTo>
                    <a:pt x="315556" y="84074"/>
                  </a:lnTo>
                  <a:lnTo>
                    <a:pt x="315633" y="83019"/>
                  </a:lnTo>
                  <a:lnTo>
                    <a:pt x="315633" y="82410"/>
                  </a:lnTo>
                  <a:lnTo>
                    <a:pt x="315569" y="82092"/>
                  </a:lnTo>
                  <a:lnTo>
                    <a:pt x="316077" y="80314"/>
                  </a:lnTo>
                  <a:lnTo>
                    <a:pt x="316433" y="79044"/>
                  </a:lnTo>
                  <a:lnTo>
                    <a:pt x="316471" y="78917"/>
                  </a:lnTo>
                  <a:lnTo>
                    <a:pt x="316344" y="83743"/>
                  </a:lnTo>
                  <a:lnTo>
                    <a:pt x="317258" y="79298"/>
                  </a:lnTo>
                  <a:lnTo>
                    <a:pt x="316382" y="83997"/>
                  </a:lnTo>
                  <a:lnTo>
                    <a:pt x="317652" y="83235"/>
                  </a:lnTo>
                  <a:lnTo>
                    <a:pt x="318439" y="81076"/>
                  </a:lnTo>
                  <a:lnTo>
                    <a:pt x="318058" y="82473"/>
                  </a:lnTo>
                  <a:lnTo>
                    <a:pt x="318465" y="82588"/>
                  </a:lnTo>
                  <a:lnTo>
                    <a:pt x="318477" y="82727"/>
                  </a:lnTo>
                  <a:lnTo>
                    <a:pt x="317995" y="84632"/>
                  </a:lnTo>
                  <a:lnTo>
                    <a:pt x="318452" y="84632"/>
                  </a:lnTo>
                  <a:lnTo>
                    <a:pt x="318935" y="83870"/>
                  </a:lnTo>
                  <a:lnTo>
                    <a:pt x="319062" y="83489"/>
                  </a:lnTo>
                  <a:lnTo>
                    <a:pt x="319379" y="81457"/>
                  </a:lnTo>
                  <a:lnTo>
                    <a:pt x="319151" y="87172"/>
                  </a:lnTo>
                  <a:lnTo>
                    <a:pt x="320713" y="81457"/>
                  </a:lnTo>
                  <a:lnTo>
                    <a:pt x="320814" y="81076"/>
                  </a:lnTo>
                  <a:lnTo>
                    <a:pt x="321297" y="79298"/>
                  </a:lnTo>
                  <a:lnTo>
                    <a:pt x="321398" y="78917"/>
                  </a:lnTo>
                  <a:lnTo>
                    <a:pt x="321856" y="77266"/>
                  </a:lnTo>
                  <a:lnTo>
                    <a:pt x="320979" y="84505"/>
                  </a:lnTo>
                  <a:lnTo>
                    <a:pt x="322757" y="82219"/>
                  </a:lnTo>
                  <a:lnTo>
                    <a:pt x="324154" y="80822"/>
                  </a:lnTo>
                  <a:lnTo>
                    <a:pt x="324294" y="80695"/>
                  </a:lnTo>
                  <a:lnTo>
                    <a:pt x="324294" y="80060"/>
                  </a:lnTo>
                  <a:lnTo>
                    <a:pt x="324358" y="80657"/>
                  </a:lnTo>
                  <a:lnTo>
                    <a:pt x="325297" y="80060"/>
                  </a:lnTo>
                  <a:lnTo>
                    <a:pt x="325691" y="79806"/>
                  </a:lnTo>
                  <a:lnTo>
                    <a:pt x="325132" y="82588"/>
                  </a:lnTo>
                  <a:lnTo>
                    <a:pt x="326174" y="79806"/>
                  </a:lnTo>
                  <a:lnTo>
                    <a:pt x="326313" y="79425"/>
                  </a:lnTo>
                  <a:lnTo>
                    <a:pt x="327177" y="80657"/>
                  </a:lnTo>
                  <a:lnTo>
                    <a:pt x="327304" y="81584"/>
                  </a:lnTo>
                  <a:lnTo>
                    <a:pt x="326644" y="82727"/>
                  </a:lnTo>
                  <a:lnTo>
                    <a:pt x="326402" y="83489"/>
                  </a:lnTo>
                  <a:lnTo>
                    <a:pt x="327901" y="81838"/>
                  </a:lnTo>
                  <a:lnTo>
                    <a:pt x="328460" y="84378"/>
                  </a:lnTo>
                  <a:lnTo>
                    <a:pt x="329895" y="82092"/>
                  </a:lnTo>
                  <a:lnTo>
                    <a:pt x="329971" y="81838"/>
                  </a:lnTo>
                  <a:lnTo>
                    <a:pt x="330212" y="79425"/>
                  </a:lnTo>
                  <a:lnTo>
                    <a:pt x="330288" y="79171"/>
                  </a:lnTo>
                  <a:lnTo>
                    <a:pt x="331393" y="77266"/>
                  </a:lnTo>
                  <a:lnTo>
                    <a:pt x="331762" y="76631"/>
                  </a:lnTo>
                  <a:lnTo>
                    <a:pt x="331889" y="76377"/>
                  </a:lnTo>
                  <a:lnTo>
                    <a:pt x="331787" y="76758"/>
                  </a:lnTo>
                  <a:lnTo>
                    <a:pt x="330796" y="80568"/>
                  </a:lnTo>
                  <a:lnTo>
                    <a:pt x="333032" y="76377"/>
                  </a:lnTo>
                  <a:lnTo>
                    <a:pt x="330949" y="83870"/>
                  </a:lnTo>
                  <a:lnTo>
                    <a:pt x="331139" y="83527"/>
                  </a:lnTo>
                  <a:lnTo>
                    <a:pt x="331431" y="82727"/>
                  </a:lnTo>
                  <a:lnTo>
                    <a:pt x="331558" y="82346"/>
                  </a:lnTo>
                  <a:lnTo>
                    <a:pt x="331787" y="81076"/>
                  </a:lnTo>
                  <a:lnTo>
                    <a:pt x="331863" y="81838"/>
                  </a:lnTo>
                  <a:lnTo>
                    <a:pt x="331749" y="82473"/>
                  </a:lnTo>
                  <a:lnTo>
                    <a:pt x="331254" y="83870"/>
                  </a:lnTo>
                  <a:lnTo>
                    <a:pt x="332193" y="82981"/>
                  </a:lnTo>
                  <a:lnTo>
                    <a:pt x="332371" y="81076"/>
                  </a:lnTo>
                  <a:lnTo>
                    <a:pt x="332409" y="80695"/>
                  </a:lnTo>
                  <a:lnTo>
                    <a:pt x="333032" y="80822"/>
                  </a:lnTo>
                  <a:lnTo>
                    <a:pt x="332854" y="81711"/>
                  </a:lnTo>
                  <a:lnTo>
                    <a:pt x="332740" y="82003"/>
                  </a:lnTo>
                  <a:lnTo>
                    <a:pt x="332613" y="82219"/>
                  </a:lnTo>
                  <a:lnTo>
                    <a:pt x="332308" y="83362"/>
                  </a:lnTo>
                  <a:lnTo>
                    <a:pt x="333324" y="80695"/>
                  </a:lnTo>
                  <a:lnTo>
                    <a:pt x="333768" y="79552"/>
                  </a:lnTo>
                  <a:lnTo>
                    <a:pt x="333997" y="80187"/>
                  </a:lnTo>
                  <a:lnTo>
                    <a:pt x="334086" y="80695"/>
                  </a:lnTo>
                  <a:lnTo>
                    <a:pt x="333971" y="81076"/>
                  </a:lnTo>
                  <a:lnTo>
                    <a:pt x="333883" y="81838"/>
                  </a:lnTo>
                  <a:lnTo>
                    <a:pt x="334695" y="81838"/>
                  </a:lnTo>
                  <a:lnTo>
                    <a:pt x="335483" y="79552"/>
                  </a:lnTo>
                  <a:lnTo>
                    <a:pt x="336397" y="76885"/>
                  </a:lnTo>
                  <a:lnTo>
                    <a:pt x="336867" y="78536"/>
                  </a:lnTo>
                  <a:lnTo>
                    <a:pt x="336981" y="79171"/>
                  </a:lnTo>
                  <a:lnTo>
                    <a:pt x="335775" y="83489"/>
                  </a:lnTo>
                  <a:lnTo>
                    <a:pt x="337045" y="80568"/>
                  </a:lnTo>
                  <a:lnTo>
                    <a:pt x="336283" y="84505"/>
                  </a:lnTo>
                  <a:lnTo>
                    <a:pt x="336994" y="83489"/>
                  </a:lnTo>
                  <a:lnTo>
                    <a:pt x="337108" y="82981"/>
                  </a:lnTo>
                  <a:lnTo>
                    <a:pt x="337261" y="81457"/>
                  </a:lnTo>
                  <a:lnTo>
                    <a:pt x="337718" y="81711"/>
                  </a:lnTo>
                  <a:lnTo>
                    <a:pt x="337820" y="81457"/>
                  </a:lnTo>
                  <a:lnTo>
                    <a:pt x="338150" y="80568"/>
                  </a:lnTo>
                  <a:lnTo>
                    <a:pt x="338734" y="79044"/>
                  </a:lnTo>
                  <a:lnTo>
                    <a:pt x="338759" y="80568"/>
                  </a:lnTo>
                  <a:lnTo>
                    <a:pt x="338188" y="81838"/>
                  </a:lnTo>
                  <a:lnTo>
                    <a:pt x="339229" y="81330"/>
                  </a:lnTo>
                  <a:lnTo>
                    <a:pt x="339115" y="80314"/>
                  </a:lnTo>
                  <a:lnTo>
                    <a:pt x="339242" y="79298"/>
                  </a:lnTo>
                  <a:lnTo>
                    <a:pt x="339369" y="79044"/>
                  </a:lnTo>
                  <a:lnTo>
                    <a:pt x="339877" y="78028"/>
                  </a:lnTo>
                  <a:lnTo>
                    <a:pt x="339979" y="76885"/>
                  </a:lnTo>
                  <a:lnTo>
                    <a:pt x="339991" y="76377"/>
                  </a:lnTo>
                  <a:lnTo>
                    <a:pt x="340029" y="74853"/>
                  </a:lnTo>
                  <a:lnTo>
                    <a:pt x="340258" y="75552"/>
                  </a:lnTo>
                  <a:lnTo>
                    <a:pt x="340372" y="76250"/>
                  </a:lnTo>
                  <a:lnTo>
                    <a:pt x="340233" y="76504"/>
                  </a:lnTo>
                  <a:lnTo>
                    <a:pt x="340918" y="76250"/>
                  </a:lnTo>
                  <a:lnTo>
                    <a:pt x="340664" y="78511"/>
                  </a:lnTo>
                  <a:lnTo>
                    <a:pt x="341642" y="76250"/>
                  </a:lnTo>
                  <a:lnTo>
                    <a:pt x="341693" y="76123"/>
                  </a:lnTo>
                  <a:lnTo>
                    <a:pt x="341795" y="77520"/>
                  </a:lnTo>
                  <a:lnTo>
                    <a:pt x="341693" y="78270"/>
                  </a:lnTo>
                  <a:lnTo>
                    <a:pt x="340842" y="81457"/>
                  </a:lnTo>
                  <a:lnTo>
                    <a:pt x="340728" y="82219"/>
                  </a:lnTo>
                  <a:lnTo>
                    <a:pt x="341668" y="79044"/>
                  </a:lnTo>
                  <a:lnTo>
                    <a:pt x="342036" y="81584"/>
                  </a:lnTo>
                  <a:lnTo>
                    <a:pt x="342760" y="79298"/>
                  </a:lnTo>
                  <a:lnTo>
                    <a:pt x="342811" y="79044"/>
                  </a:lnTo>
                  <a:lnTo>
                    <a:pt x="342861" y="78917"/>
                  </a:lnTo>
                  <a:lnTo>
                    <a:pt x="342773" y="79248"/>
                  </a:lnTo>
                  <a:lnTo>
                    <a:pt x="342417" y="80822"/>
                  </a:lnTo>
                  <a:lnTo>
                    <a:pt x="342315" y="81457"/>
                  </a:lnTo>
                  <a:lnTo>
                    <a:pt x="343077" y="78917"/>
                  </a:lnTo>
                  <a:lnTo>
                    <a:pt x="343001" y="80441"/>
                  </a:lnTo>
                  <a:lnTo>
                    <a:pt x="342874" y="80949"/>
                  </a:lnTo>
                  <a:lnTo>
                    <a:pt x="342773" y="81927"/>
                  </a:lnTo>
                  <a:lnTo>
                    <a:pt x="343230" y="82346"/>
                  </a:lnTo>
                  <a:lnTo>
                    <a:pt x="343420" y="78917"/>
                  </a:lnTo>
                  <a:lnTo>
                    <a:pt x="343458" y="78282"/>
                  </a:lnTo>
                  <a:lnTo>
                    <a:pt x="343535" y="76885"/>
                  </a:lnTo>
                  <a:lnTo>
                    <a:pt x="343623" y="77520"/>
                  </a:lnTo>
                  <a:lnTo>
                    <a:pt x="343750" y="79298"/>
                  </a:lnTo>
                  <a:lnTo>
                    <a:pt x="343712" y="79679"/>
                  </a:lnTo>
                  <a:lnTo>
                    <a:pt x="343585" y="80314"/>
                  </a:lnTo>
                  <a:lnTo>
                    <a:pt x="344030" y="81330"/>
                  </a:lnTo>
                  <a:lnTo>
                    <a:pt x="345376" y="78790"/>
                  </a:lnTo>
                  <a:lnTo>
                    <a:pt x="345706" y="79806"/>
                  </a:lnTo>
                  <a:lnTo>
                    <a:pt x="345795" y="80314"/>
                  </a:lnTo>
                  <a:lnTo>
                    <a:pt x="345173" y="84086"/>
                  </a:lnTo>
                  <a:lnTo>
                    <a:pt x="345694" y="83870"/>
                  </a:lnTo>
                  <a:lnTo>
                    <a:pt x="347713" y="80187"/>
                  </a:lnTo>
                  <a:lnTo>
                    <a:pt x="348526" y="81330"/>
                  </a:lnTo>
                  <a:lnTo>
                    <a:pt x="348627" y="80187"/>
                  </a:lnTo>
                  <a:lnTo>
                    <a:pt x="348996" y="78790"/>
                  </a:lnTo>
                  <a:lnTo>
                    <a:pt x="349478" y="76885"/>
                  </a:lnTo>
                  <a:lnTo>
                    <a:pt x="349669" y="76123"/>
                  </a:lnTo>
                  <a:lnTo>
                    <a:pt x="349834" y="75488"/>
                  </a:lnTo>
                  <a:lnTo>
                    <a:pt x="348564" y="83743"/>
                  </a:lnTo>
                  <a:lnTo>
                    <a:pt x="349377" y="81965"/>
                  </a:lnTo>
                  <a:lnTo>
                    <a:pt x="349453" y="81711"/>
                  </a:lnTo>
                  <a:lnTo>
                    <a:pt x="349402" y="81927"/>
                  </a:lnTo>
                  <a:lnTo>
                    <a:pt x="348805" y="84251"/>
                  </a:lnTo>
                  <a:lnTo>
                    <a:pt x="348983" y="83743"/>
                  </a:lnTo>
                  <a:lnTo>
                    <a:pt x="349478" y="84759"/>
                  </a:lnTo>
                  <a:lnTo>
                    <a:pt x="350088" y="83743"/>
                  </a:lnTo>
                  <a:lnTo>
                    <a:pt x="350710" y="82727"/>
                  </a:lnTo>
                  <a:lnTo>
                    <a:pt x="352056" y="81330"/>
                  </a:lnTo>
                  <a:lnTo>
                    <a:pt x="352183" y="81203"/>
                  </a:lnTo>
                  <a:lnTo>
                    <a:pt x="351929" y="81927"/>
                  </a:lnTo>
                  <a:lnTo>
                    <a:pt x="351828" y="83997"/>
                  </a:lnTo>
                  <a:lnTo>
                    <a:pt x="352615" y="83616"/>
                  </a:lnTo>
                  <a:lnTo>
                    <a:pt x="352907" y="84378"/>
                  </a:lnTo>
                  <a:lnTo>
                    <a:pt x="353161" y="83616"/>
                  </a:lnTo>
                  <a:lnTo>
                    <a:pt x="353377" y="82981"/>
                  </a:lnTo>
                  <a:lnTo>
                    <a:pt x="353580" y="83235"/>
                  </a:lnTo>
                  <a:lnTo>
                    <a:pt x="353618" y="82981"/>
                  </a:lnTo>
                  <a:lnTo>
                    <a:pt x="353910" y="81203"/>
                  </a:lnTo>
                  <a:lnTo>
                    <a:pt x="354228" y="84251"/>
                  </a:lnTo>
                  <a:lnTo>
                    <a:pt x="355473" y="83362"/>
                  </a:lnTo>
                  <a:lnTo>
                    <a:pt x="356730" y="82219"/>
                  </a:lnTo>
                  <a:lnTo>
                    <a:pt x="357149" y="84505"/>
                  </a:lnTo>
                  <a:lnTo>
                    <a:pt x="356997" y="84505"/>
                  </a:lnTo>
                  <a:lnTo>
                    <a:pt x="356501" y="85648"/>
                  </a:lnTo>
                  <a:lnTo>
                    <a:pt x="357949" y="84632"/>
                  </a:lnTo>
                  <a:lnTo>
                    <a:pt x="358190" y="83489"/>
                  </a:lnTo>
                  <a:lnTo>
                    <a:pt x="358178" y="83108"/>
                  </a:lnTo>
                  <a:lnTo>
                    <a:pt x="358292" y="82219"/>
                  </a:lnTo>
                  <a:lnTo>
                    <a:pt x="359460" y="78917"/>
                  </a:lnTo>
                  <a:lnTo>
                    <a:pt x="359714" y="78917"/>
                  </a:lnTo>
                  <a:lnTo>
                    <a:pt x="358863" y="80441"/>
                  </a:lnTo>
                  <a:lnTo>
                    <a:pt x="358775" y="82727"/>
                  </a:lnTo>
                  <a:lnTo>
                    <a:pt x="358648" y="84035"/>
                  </a:lnTo>
                  <a:lnTo>
                    <a:pt x="359219" y="81838"/>
                  </a:lnTo>
                  <a:lnTo>
                    <a:pt x="358724" y="86156"/>
                  </a:lnTo>
                  <a:lnTo>
                    <a:pt x="359575" y="81838"/>
                  </a:lnTo>
                  <a:lnTo>
                    <a:pt x="360146" y="78917"/>
                  </a:lnTo>
                  <a:lnTo>
                    <a:pt x="360502" y="77139"/>
                  </a:lnTo>
                  <a:lnTo>
                    <a:pt x="360413" y="80568"/>
                  </a:lnTo>
                  <a:lnTo>
                    <a:pt x="360184" y="81330"/>
                  </a:lnTo>
                  <a:lnTo>
                    <a:pt x="360616" y="80822"/>
                  </a:lnTo>
                  <a:lnTo>
                    <a:pt x="361289" y="79298"/>
                  </a:lnTo>
                  <a:lnTo>
                    <a:pt x="361353" y="79425"/>
                  </a:lnTo>
                  <a:lnTo>
                    <a:pt x="361467" y="79806"/>
                  </a:lnTo>
                  <a:lnTo>
                    <a:pt x="360934" y="82473"/>
                  </a:lnTo>
                  <a:lnTo>
                    <a:pt x="362038" y="79298"/>
                  </a:lnTo>
                  <a:lnTo>
                    <a:pt x="362432" y="78155"/>
                  </a:lnTo>
                  <a:lnTo>
                    <a:pt x="362115" y="80949"/>
                  </a:lnTo>
                  <a:lnTo>
                    <a:pt x="361797" y="81584"/>
                  </a:lnTo>
                  <a:lnTo>
                    <a:pt x="362991" y="81584"/>
                  </a:lnTo>
                  <a:lnTo>
                    <a:pt x="363842" y="79044"/>
                  </a:lnTo>
                  <a:lnTo>
                    <a:pt x="362940" y="84759"/>
                  </a:lnTo>
                  <a:lnTo>
                    <a:pt x="362902" y="85013"/>
                  </a:lnTo>
                  <a:lnTo>
                    <a:pt x="363004" y="84759"/>
                  </a:lnTo>
                  <a:lnTo>
                    <a:pt x="363067" y="84632"/>
                  </a:lnTo>
                  <a:lnTo>
                    <a:pt x="364032" y="83108"/>
                  </a:lnTo>
                  <a:lnTo>
                    <a:pt x="363194" y="86156"/>
                  </a:lnTo>
                  <a:lnTo>
                    <a:pt x="363080" y="88315"/>
                  </a:lnTo>
                  <a:lnTo>
                    <a:pt x="362864" y="88950"/>
                  </a:lnTo>
                  <a:lnTo>
                    <a:pt x="363842" y="86537"/>
                  </a:lnTo>
                  <a:lnTo>
                    <a:pt x="362915" y="90982"/>
                  </a:lnTo>
                  <a:lnTo>
                    <a:pt x="364312" y="87553"/>
                  </a:lnTo>
                  <a:lnTo>
                    <a:pt x="364083" y="88442"/>
                  </a:lnTo>
                  <a:lnTo>
                    <a:pt x="364363" y="88061"/>
                  </a:lnTo>
                  <a:lnTo>
                    <a:pt x="364515" y="87553"/>
                  </a:lnTo>
                  <a:lnTo>
                    <a:pt x="364629" y="87172"/>
                  </a:lnTo>
                  <a:lnTo>
                    <a:pt x="364934" y="86537"/>
                  </a:lnTo>
                  <a:lnTo>
                    <a:pt x="366179" y="83997"/>
                  </a:lnTo>
                  <a:lnTo>
                    <a:pt x="365099" y="91617"/>
                  </a:lnTo>
                  <a:lnTo>
                    <a:pt x="367271" y="87299"/>
                  </a:lnTo>
                  <a:lnTo>
                    <a:pt x="368592" y="85648"/>
                  </a:lnTo>
                  <a:lnTo>
                    <a:pt x="369125" y="83997"/>
                  </a:lnTo>
                  <a:lnTo>
                    <a:pt x="369646" y="82346"/>
                  </a:lnTo>
                  <a:lnTo>
                    <a:pt x="370852" y="80822"/>
                  </a:lnTo>
                  <a:lnTo>
                    <a:pt x="370751" y="81838"/>
                  </a:lnTo>
                  <a:lnTo>
                    <a:pt x="370624" y="82588"/>
                  </a:lnTo>
                  <a:lnTo>
                    <a:pt x="369824" y="84086"/>
                  </a:lnTo>
                  <a:lnTo>
                    <a:pt x="369709" y="86029"/>
                  </a:lnTo>
                  <a:lnTo>
                    <a:pt x="370078" y="85775"/>
                  </a:lnTo>
                  <a:lnTo>
                    <a:pt x="370789" y="84759"/>
                  </a:lnTo>
                  <a:lnTo>
                    <a:pt x="370509" y="85521"/>
                  </a:lnTo>
                  <a:lnTo>
                    <a:pt x="370395" y="86156"/>
                  </a:lnTo>
                  <a:lnTo>
                    <a:pt x="370179" y="87553"/>
                  </a:lnTo>
                  <a:lnTo>
                    <a:pt x="370547" y="87299"/>
                  </a:lnTo>
                  <a:lnTo>
                    <a:pt x="371068" y="85178"/>
                  </a:lnTo>
                  <a:lnTo>
                    <a:pt x="371005" y="84759"/>
                  </a:lnTo>
                  <a:lnTo>
                    <a:pt x="371170" y="84251"/>
                  </a:lnTo>
                  <a:lnTo>
                    <a:pt x="372287" y="80949"/>
                  </a:lnTo>
                  <a:close/>
                </a:path>
                <a:path w="375919" h="92075">
                  <a:moveTo>
                    <a:pt x="373113" y="85229"/>
                  </a:moveTo>
                  <a:lnTo>
                    <a:pt x="372554" y="87045"/>
                  </a:lnTo>
                  <a:lnTo>
                    <a:pt x="371716" y="88823"/>
                  </a:lnTo>
                  <a:lnTo>
                    <a:pt x="372249" y="88442"/>
                  </a:lnTo>
                  <a:lnTo>
                    <a:pt x="372999" y="86156"/>
                  </a:lnTo>
                  <a:lnTo>
                    <a:pt x="373113" y="85229"/>
                  </a:lnTo>
                  <a:close/>
                </a:path>
                <a:path w="375919" h="92075">
                  <a:moveTo>
                    <a:pt x="373303" y="84632"/>
                  </a:moveTo>
                  <a:lnTo>
                    <a:pt x="373113" y="84759"/>
                  </a:lnTo>
                  <a:lnTo>
                    <a:pt x="373113" y="85229"/>
                  </a:lnTo>
                  <a:lnTo>
                    <a:pt x="373303" y="84632"/>
                  </a:lnTo>
                  <a:close/>
                </a:path>
                <a:path w="375919" h="92075">
                  <a:moveTo>
                    <a:pt x="374015" y="79044"/>
                  </a:moveTo>
                  <a:lnTo>
                    <a:pt x="371386" y="85496"/>
                  </a:lnTo>
                  <a:lnTo>
                    <a:pt x="370433" y="88315"/>
                  </a:lnTo>
                  <a:lnTo>
                    <a:pt x="369989" y="89458"/>
                  </a:lnTo>
                  <a:lnTo>
                    <a:pt x="370611" y="88569"/>
                  </a:lnTo>
                  <a:lnTo>
                    <a:pt x="371462" y="86918"/>
                  </a:lnTo>
                  <a:lnTo>
                    <a:pt x="372097" y="86029"/>
                  </a:lnTo>
                  <a:lnTo>
                    <a:pt x="371729" y="87807"/>
                  </a:lnTo>
                  <a:lnTo>
                    <a:pt x="372008" y="86537"/>
                  </a:lnTo>
                  <a:lnTo>
                    <a:pt x="372135" y="86029"/>
                  </a:lnTo>
                  <a:lnTo>
                    <a:pt x="372249" y="85648"/>
                  </a:lnTo>
                  <a:lnTo>
                    <a:pt x="372364" y="85394"/>
                  </a:lnTo>
                  <a:lnTo>
                    <a:pt x="372630" y="85013"/>
                  </a:lnTo>
                  <a:lnTo>
                    <a:pt x="372745" y="84759"/>
                  </a:lnTo>
                  <a:lnTo>
                    <a:pt x="374015" y="79044"/>
                  </a:lnTo>
                  <a:close/>
                </a:path>
                <a:path w="375919" h="92075">
                  <a:moveTo>
                    <a:pt x="375208" y="86639"/>
                  </a:moveTo>
                  <a:lnTo>
                    <a:pt x="374891" y="86982"/>
                  </a:lnTo>
                  <a:lnTo>
                    <a:pt x="373811" y="90271"/>
                  </a:lnTo>
                  <a:lnTo>
                    <a:pt x="374383" y="89471"/>
                  </a:lnTo>
                  <a:lnTo>
                    <a:pt x="374700" y="88620"/>
                  </a:lnTo>
                  <a:lnTo>
                    <a:pt x="375208" y="86639"/>
                  </a:lnTo>
                  <a:close/>
                </a:path>
                <a:path w="375919" h="92075">
                  <a:moveTo>
                    <a:pt x="375310" y="83273"/>
                  </a:moveTo>
                  <a:lnTo>
                    <a:pt x="374980" y="83070"/>
                  </a:lnTo>
                  <a:lnTo>
                    <a:pt x="374027" y="85102"/>
                  </a:lnTo>
                  <a:lnTo>
                    <a:pt x="374154" y="84353"/>
                  </a:lnTo>
                  <a:lnTo>
                    <a:pt x="374472" y="83502"/>
                  </a:lnTo>
                  <a:lnTo>
                    <a:pt x="374662" y="82892"/>
                  </a:lnTo>
                  <a:lnTo>
                    <a:pt x="373951" y="84442"/>
                  </a:lnTo>
                  <a:lnTo>
                    <a:pt x="372884" y="87210"/>
                  </a:lnTo>
                  <a:lnTo>
                    <a:pt x="372211" y="90322"/>
                  </a:lnTo>
                  <a:lnTo>
                    <a:pt x="373341" y="87185"/>
                  </a:lnTo>
                  <a:lnTo>
                    <a:pt x="373024" y="88531"/>
                  </a:lnTo>
                  <a:lnTo>
                    <a:pt x="374345" y="84785"/>
                  </a:lnTo>
                  <a:lnTo>
                    <a:pt x="374662" y="84442"/>
                  </a:lnTo>
                  <a:lnTo>
                    <a:pt x="374421" y="85953"/>
                  </a:lnTo>
                  <a:lnTo>
                    <a:pt x="374053" y="87185"/>
                  </a:lnTo>
                  <a:lnTo>
                    <a:pt x="374370" y="86347"/>
                  </a:lnTo>
                  <a:lnTo>
                    <a:pt x="374180" y="88011"/>
                  </a:lnTo>
                  <a:lnTo>
                    <a:pt x="374878" y="85940"/>
                  </a:lnTo>
                  <a:lnTo>
                    <a:pt x="375310" y="8327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3957390" y="11077162"/>
              <a:ext cx="622300" cy="140970"/>
            </a:xfrm>
            <a:custGeom>
              <a:avLst/>
              <a:gdLst/>
              <a:ahLst/>
              <a:cxnLst/>
              <a:rect l="l" t="t" r="r" b="b"/>
              <a:pathLst>
                <a:path w="622300" h="140970">
                  <a:moveTo>
                    <a:pt x="533" y="0"/>
                  </a:moveTo>
                  <a:lnTo>
                    <a:pt x="0" y="876"/>
                  </a:lnTo>
                  <a:lnTo>
                    <a:pt x="177" y="1079"/>
                  </a:lnTo>
                  <a:lnTo>
                    <a:pt x="533" y="0"/>
                  </a:lnTo>
                  <a:close/>
                </a:path>
                <a:path w="622300" h="140970">
                  <a:moveTo>
                    <a:pt x="34925" y="9398"/>
                  </a:moveTo>
                  <a:lnTo>
                    <a:pt x="34759" y="8293"/>
                  </a:lnTo>
                  <a:lnTo>
                    <a:pt x="34290" y="9867"/>
                  </a:lnTo>
                  <a:lnTo>
                    <a:pt x="34518" y="10147"/>
                  </a:lnTo>
                  <a:lnTo>
                    <a:pt x="34569" y="11455"/>
                  </a:lnTo>
                  <a:lnTo>
                    <a:pt x="34785" y="11049"/>
                  </a:lnTo>
                  <a:lnTo>
                    <a:pt x="34925" y="9398"/>
                  </a:lnTo>
                  <a:close/>
                </a:path>
                <a:path w="622300" h="140970">
                  <a:moveTo>
                    <a:pt x="47548" y="8801"/>
                  </a:moveTo>
                  <a:lnTo>
                    <a:pt x="47028" y="9728"/>
                  </a:lnTo>
                  <a:lnTo>
                    <a:pt x="46532" y="12992"/>
                  </a:lnTo>
                  <a:lnTo>
                    <a:pt x="46837" y="12433"/>
                  </a:lnTo>
                  <a:lnTo>
                    <a:pt x="47548" y="8801"/>
                  </a:lnTo>
                  <a:close/>
                </a:path>
                <a:path w="622300" h="140970">
                  <a:moveTo>
                    <a:pt x="72428" y="32550"/>
                  </a:moveTo>
                  <a:lnTo>
                    <a:pt x="71831" y="33223"/>
                  </a:lnTo>
                  <a:lnTo>
                    <a:pt x="71755" y="34899"/>
                  </a:lnTo>
                  <a:lnTo>
                    <a:pt x="72428" y="32550"/>
                  </a:lnTo>
                  <a:close/>
                </a:path>
                <a:path w="622300" h="140970">
                  <a:moveTo>
                    <a:pt x="74434" y="13855"/>
                  </a:moveTo>
                  <a:lnTo>
                    <a:pt x="73736" y="14693"/>
                  </a:lnTo>
                  <a:lnTo>
                    <a:pt x="74231" y="14211"/>
                  </a:lnTo>
                  <a:lnTo>
                    <a:pt x="74434" y="13855"/>
                  </a:lnTo>
                  <a:close/>
                </a:path>
                <a:path w="622300" h="140970">
                  <a:moveTo>
                    <a:pt x="78333" y="18821"/>
                  </a:moveTo>
                  <a:lnTo>
                    <a:pt x="77927" y="20408"/>
                  </a:lnTo>
                  <a:lnTo>
                    <a:pt x="78333" y="18821"/>
                  </a:lnTo>
                  <a:close/>
                </a:path>
                <a:path w="622300" h="140970">
                  <a:moveTo>
                    <a:pt x="78562" y="17805"/>
                  </a:moveTo>
                  <a:lnTo>
                    <a:pt x="78181" y="18110"/>
                  </a:lnTo>
                  <a:lnTo>
                    <a:pt x="78320" y="18770"/>
                  </a:lnTo>
                  <a:lnTo>
                    <a:pt x="78562" y="17805"/>
                  </a:lnTo>
                  <a:close/>
                </a:path>
                <a:path w="622300" h="140970">
                  <a:moveTo>
                    <a:pt x="94322" y="22059"/>
                  </a:moveTo>
                  <a:lnTo>
                    <a:pt x="93700" y="23241"/>
                  </a:lnTo>
                  <a:lnTo>
                    <a:pt x="93738" y="24282"/>
                  </a:lnTo>
                  <a:lnTo>
                    <a:pt x="94246" y="23863"/>
                  </a:lnTo>
                  <a:lnTo>
                    <a:pt x="94145" y="22682"/>
                  </a:lnTo>
                  <a:lnTo>
                    <a:pt x="94322" y="22059"/>
                  </a:lnTo>
                  <a:close/>
                </a:path>
                <a:path w="622300" h="140970">
                  <a:moveTo>
                    <a:pt x="95821" y="42011"/>
                  </a:moveTo>
                  <a:lnTo>
                    <a:pt x="95681" y="42189"/>
                  </a:lnTo>
                  <a:lnTo>
                    <a:pt x="95631" y="42557"/>
                  </a:lnTo>
                  <a:lnTo>
                    <a:pt x="95821" y="42011"/>
                  </a:lnTo>
                  <a:close/>
                </a:path>
                <a:path w="622300" h="140970">
                  <a:moveTo>
                    <a:pt x="96062" y="26924"/>
                  </a:moveTo>
                  <a:lnTo>
                    <a:pt x="95504" y="26441"/>
                  </a:lnTo>
                  <a:lnTo>
                    <a:pt x="95986" y="27457"/>
                  </a:lnTo>
                  <a:lnTo>
                    <a:pt x="96062" y="26924"/>
                  </a:lnTo>
                  <a:close/>
                </a:path>
                <a:path w="622300" h="140970">
                  <a:moveTo>
                    <a:pt x="96177" y="41059"/>
                  </a:moveTo>
                  <a:lnTo>
                    <a:pt x="95821" y="42011"/>
                  </a:lnTo>
                  <a:lnTo>
                    <a:pt x="95935" y="41871"/>
                  </a:lnTo>
                  <a:lnTo>
                    <a:pt x="96177" y="41059"/>
                  </a:lnTo>
                  <a:close/>
                </a:path>
                <a:path w="622300" h="140970">
                  <a:moveTo>
                    <a:pt x="96240" y="38417"/>
                  </a:moveTo>
                  <a:lnTo>
                    <a:pt x="95580" y="40106"/>
                  </a:lnTo>
                  <a:lnTo>
                    <a:pt x="95643" y="41059"/>
                  </a:lnTo>
                  <a:lnTo>
                    <a:pt x="95478" y="42443"/>
                  </a:lnTo>
                  <a:lnTo>
                    <a:pt x="95681" y="42189"/>
                  </a:lnTo>
                  <a:lnTo>
                    <a:pt x="96240" y="38417"/>
                  </a:lnTo>
                  <a:close/>
                </a:path>
                <a:path w="622300" h="140970">
                  <a:moveTo>
                    <a:pt x="96481" y="24752"/>
                  </a:moveTo>
                  <a:lnTo>
                    <a:pt x="96062" y="26924"/>
                  </a:lnTo>
                  <a:lnTo>
                    <a:pt x="96304" y="27127"/>
                  </a:lnTo>
                  <a:lnTo>
                    <a:pt x="96481" y="24752"/>
                  </a:lnTo>
                  <a:close/>
                </a:path>
                <a:path w="622300" h="140970">
                  <a:moveTo>
                    <a:pt x="96761" y="24625"/>
                  </a:moveTo>
                  <a:lnTo>
                    <a:pt x="96748" y="21107"/>
                  </a:lnTo>
                  <a:lnTo>
                    <a:pt x="96481" y="24752"/>
                  </a:lnTo>
                  <a:lnTo>
                    <a:pt x="96761" y="24625"/>
                  </a:lnTo>
                  <a:close/>
                </a:path>
                <a:path w="622300" h="140970">
                  <a:moveTo>
                    <a:pt x="216522" y="67665"/>
                  </a:moveTo>
                  <a:lnTo>
                    <a:pt x="216115" y="69418"/>
                  </a:lnTo>
                  <a:lnTo>
                    <a:pt x="216217" y="69278"/>
                  </a:lnTo>
                  <a:lnTo>
                    <a:pt x="216522" y="67665"/>
                  </a:lnTo>
                  <a:close/>
                </a:path>
                <a:path w="622300" h="140970">
                  <a:moveTo>
                    <a:pt x="216877" y="82067"/>
                  </a:moveTo>
                  <a:lnTo>
                    <a:pt x="216776" y="80479"/>
                  </a:lnTo>
                  <a:lnTo>
                    <a:pt x="216649" y="81178"/>
                  </a:lnTo>
                  <a:lnTo>
                    <a:pt x="216242" y="82321"/>
                  </a:lnTo>
                  <a:lnTo>
                    <a:pt x="216141" y="83464"/>
                  </a:lnTo>
                  <a:lnTo>
                    <a:pt x="216255" y="83972"/>
                  </a:lnTo>
                  <a:lnTo>
                    <a:pt x="216877" y="82067"/>
                  </a:lnTo>
                  <a:close/>
                </a:path>
                <a:path w="622300" h="140970">
                  <a:moveTo>
                    <a:pt x="216954" y="79336"/>
                  </a:moveTo>
                  <a:lnTo>
                    <a:pt x="216877" y="79527"/>
                  </a:lnTo>
                  <a:lnTo>
                    <a:pt x="216776" y="80479"/>
                  </a:lnTo>
                  <a:lnTo>
                    <a:pt x="216954" y="79336"/>
                  </a:lnTo>
                  <a:close/>
                </a:path>
                <a:path w="622300" h="140970">
                  <a:moveTo>
                    <a:pt x="226644" y="87236"/>
                  </a:moveTo>
                  <a:lnTo>
                    <a:pt x="225920" y="88671"/>
                  </a:lnTo>
                  <a:lnTo>
                    <a:pt x="226504" y="88798"/>
                  </a:lnTo>
                  <a:lnTo>
                    <a:pt x="226644" y="87236"/>
                  </a:lnTo>
                  <a:close/>
                </a:path>
                <a:path w="622300" h="140970">
                  <a:moveTo>
                    <a:pt x="231203" y="82384"/>
                  </a:moveTo>
                  <a:lnTo>
                    <a:pt x="230898" y="84442"/>
                  </a:lnTo>
                  <a:lnTo>
                    <a:pt x="230200" y="85090"/>
                  </a:lnTo>
                  <a:lnTo>
                    <a:pt x="230924" y="85001"/>
                  </a:lnTo>
                  <a:lnTo>
                    <a:pt x="231203" y="82384"/>
                  </a:lnTo>
                  <a:close/>
                </a:path>
                <a:path w="622300" h="140970">
                  <a:moveTo>
                    <a:pt x="231952" y="81051"/>
                  </a:moveTo>
                  <a:lnTo>
                    <a:pt x="231914" y="79146"/>
                  </a:lnTo>
                  <a:lnTo>
                    <a:pt x="231457" y="81813"/>
                  </a:lnTo>
                  <a:lnTo>
                    <a:pt x="231584" y="81622"/>
                  </a:lnTo>
                  <a:lnTo>
                    <a:pt x="231686" y="81305"/>
                  </a:lnTo>
                  <a:lnTo>
                    <a:pt x="231686" y="81457"/>
                  </a:lnTo>
                  <a:lnTo>
                    <a:pt x="231787" y="81305"/>
                  </a:lnTo>
                  <a:lnTo>
                    <a:pt x="231952" y="81051"/>
                  </a:lnTo>
                  <a:close/>
                </a:path>
                <a:path w="622300" h="140970">
                  <a:moveTo>
                    <a:pt x="237337" y="84734"/>
                  </a:moveTo>
                  <a:lnTo>
                    <a:pt x="236893" y="84480"/>
                  </a:lnTo>
                  <a:lnTo>
                    <a:pt x="236943" y="88163"/>
                  </a:lnTo>
                  <a:lnTo>
                    <a:pt x="237312" y="85496"/>
                  </a:lnTo>
                  <a:lnTo>
                    <a:pt x="237337" y="84734"/>
                  </a:lnTo>
                  <a:close/>
                </a:path>
                <a:path w="622300" h="140970">
                  <a:moveTo>
                    <a:pt x="237502" y="84099"/>
                  </a:moveTo>
                  <a:lnTo>
                    <a:pt x="237337" y="84734"/>
                  </a:lnTo>
                  <a:lnTo>
                    <a:pt x="237502" y="84099"/>
                  </a:lnTo>
                  <a:close/>
                </a:path>
                <a:path w="622300" h="140970">
                  <a:moveTo>
                    <a:pt x="237718" y="83337"/>
                  </a:moveTo>
                  <a:lnTo>
                    <a:pt x="237693" y="82778"/>
                  </a:lnTo>
                  <a:lnTo>
                    <a:pt x="237502" y="84099"/>
                  </a:lnTo>
                  <a:lnTo>
                    <a:pt x="237718" y="83337"/>
                  </a:lnTo>
                  <a:close/>
                </a:path>
                <a:path w="622300" h="140970">
                  <a:moveTo>
                    <a:pt x="238036" y="65176"/>
                  </a:moveTo>
                  <a:lnTo>
                    <a:pt x="237680" y="65811"/>
                  </a:lnTo>
                  <a:lnTo>
                    <a:pt x="237921" y="65430"/>
                  </a:lnTo>
                  <a:lnTo>
                    <a:pt x="238036" y="65176"/>
                  </a:lnTo>
                  <a:close/>
                </a:path>
                <a:path w="622300" h="140970">
                  <a:moveTo>
                    <a:pt x="238391" y="64541"/>
                  </a:moveTo>
                  <a:lnTo>
                    <a:pt x="238036" y="65176"/>
                  </a:lnTo>
                  <a:lnTo>
                    <a:pt x="238175" y="65303"/>
                  </a:lnTo>
                  <a:lnTo>
                    <a:pt x="238391" y="64541"/>
                  </a:lnTo>
                  <a:close/>
                </a:path>
                <a:path w="622300" h="140970">
                  <a:moveTo>
                    <a:pt x="244894" y="86385"/>
                  </a:moveTo>
                  <a:lnTo>
                    <a:pt x="244830" y="87020"/>
                  </a:lnTo>
                  <a:lnTo>
                    <a:pt x="244716" y="87909"/>
                  </a:lnTo>
                  <a:lnTo>
                    <a:pt x="244602" y="88544"/>
                  </a:lnTo>
                  <a:lnTo>
                    <a:pt x="244817" y="89560"/>
                  </a:lnTo>
                  <a:lnTo>
                    <a:pt x="244894" y="86385"/>
                  </a:lnTo>
                  <a:close/>
                </a:path>
                <a:path w="622300" h="140970">
                  <a:moveTo>
                    <a:pt x="257543" y="89395"/>
                  </a:moveTo>
                  <a:lnTo>
                    <a:pt x="257340" y="90017"/>
                  </a:lnTo>
                  <a:lnTo>
                    <a:pt x="257543" y="89395"/>
                  </a:lnTo>
                  <a:close/>
                </a:path>
                <a:path w="622300" h="140970">
                  <a:moveTo>
                    <a:pt x="258953" y="88887"/>
                  </a:moveTo>
                  <a:lnTo>
                    <a:pt x="258749" y="89217"/>
                  </a:lnTo>
                  <a:lnTo>
                    <a:pt x="258953" y="88887"/>
                  </a:lnTo>
                  <a:close/>
                </a:path>
                <a:path w="622300" h="140970">
                  <a:moveTo>
                    <a:pt x="261226" y="89166"/>
                  </a:moveTo>
                  <a:lnTo>
                    <a:pt x="260527" y="90957"/>
                  </a:lnTo>
                  <a:lnTo>
                    <a:pt x="260858" y="90157"/>
                  </a:lnTo>
                  <a:lnTo>
                    <a:pt x="261048" y="89814"/>
                  </a:lnTo>
                  <a:lnTo>
                    <a:pt x="261175" y="89433"/>
                  </a:lnTo>
                  <a:lnTo>
                    <a:pt x="261226" y="89166"/>
                  </a:lnTo>
                  <a:close/>
                </a:path>
                <a:path w="622300" h="140970">
                  <a:moveTo>
                    <a:pt x="261645" y="65176"/>
                  </a:moveTo>
                  <a:lnTo>
                    <a:pt x="261505" y="64033"/>
                  </a:lnTo>
                  <a:lnTo>
                    <a:pt x="261048" y="65176"/>
                  </a:lnTo>
                  <a:lnTo>
                    <a:pt x="261645" y="65176"/>
                  </a:lnTo>
                  <a:close/>
                </a:path>
                <a:path w="622300" h="140970">
                  <a:moveTo>
                    <a:pt x="265176" y="63436"/>
                  </a:moveTo>
                  <a:lnTo>
                    <a:pt x="264591" y="64274"/>
                  </a:lnTo>
                  <a:lnTo>
                    <a:pt x="264769" y="64490"/>
                  </a:lnTo>
                  <a:lnTo>
                    <a:pt x="265176" y="63436"/>
                  </a:lnTo>
                  <a:close/>
                </a:path>
                <a:path w="622300" h="140970">
                  <a:moveTo>
                    <a:pt x="266776" y="87376"/>
                  </a:moveTo>
                  <a:lnTo>
                    <a:pt x="266306" y="88798"/>
                  </a:lnTo>
                  <a:lnTo>
                    <a:pt x="266649" y="88404"/>
                  </a:lnTo>
                  <a:lnTo>
                    <a:pt x="266776" y="87376"/>
                  </a:lnTo>
                  <a:close/>
                </a:path>
                <a:path w="622300" h="140970">
                  <a:moveTo>
                    <a:pt x="266979" y="88036"/>
                  </a:moveTo>
                  <a:lnTo>
                    <a:pt x="266649" y="88404"/>
                  </a:lnTo>
                  <a:lnTo>
                    <a:pt x="266446" y="90068"/>
                  </a:lnTo>
                  <a:lnTo>
                    <a:pt x="266979" y="88036"/>
                  </a:lnTo>
                  <a:close/>
                </a:path>
                <a:path w="622300" h="140970">
                  <a:moveTo>
                    <a:pt x="274104" y="90309"/>
                  </a:moveTo>
                  <a:close/>
                </a:path>
                <a:path w="622300" h="140970">
                  <a:moveTo>
                    <a:pt x="288848" y="71767"/>
                  </a:moveTo>
                  <a:lnTo>
                    <a:pt x="287680" y="72288"/>
                  </a:lnTo>
                  <a:lnTo>
                    <a:pt x="287883" y="75272"/>
                  </a:lnTo>
                  <a:lnTo>
                    <a:pt x="287997" y="74117"/>
                  </a:lnTo>
                  <a:lnTo>
                    <a:pt x="288848" y="71767"/>
                  </a:lnTo>
                  <a:close/>
                </a:path>
                <a:path w="622300" h="140970">
                  <a:moveTo>
                    <a:pt x="288950" y="95910"/>
                  </a:moveTo>
                  <a:lnTo>
                    <a:pt x="288848" y="95224"/>
                  </a:lnTo>
                  <a:lnTo>
                    <a:pt x="288734" y="96545"/>
                  </a:lnTo>
                  <a:lnTo>
                    <a:pt x="288823" y="96799"/>
                  </a:lnTo>
                  <a:lnTo>
                    <a:pt x="288950" y="95910"/>
                  </a:lnTo>
                  <a:close/>
                </a:path>
                <a:path w="622300" h="140970">
                  <a:moveTo>
                    <a:pt x="295871" y="76085"/>
                  </a:moveTo>
                  <a:lnTo>
                    <a:pt x="295795" y="76225"/>
                  </a:lnTo>
                  <a:lnTo>
                    <a:pt x="295376" y="77749"/>
                  </a:lnTo>
                  <a:lnTo>
                    <a:pt x="295478" y="77495"/>
                  </a:lnTo>
                  <a:lnTo>
                    <a:pt x="295871" y="76085"/>
                  </a:lnTo>
                  <a:close/>
                </a:path>
                <a:path w="622300" h="140970">
                  <a:moveTo>
                    <a:pt x="297421" y="73050"/>
                  </a:moveTo>
                  <a:lnTo>
                    <a:pt x="297103" y="72923"/>
                  </a:lnTo>
                  <a:lnTo>
                    <a:pt x="296278" y="73177"/>
                  </a:lnTo>
                  <a:lnTo>
                    <a:pt x="295795" y="75082"/>
                  </a:lnTo>
                  <a:lnTo>
                    <a:pt x="296024" y="74574"/>
                  </a:lnTo>
                  <a:lnTo>
                    <a:pt x="296303" y="73812"/>
                  </a:lnTo>
                  <a:lnTo>
                    <a:pt x="296303" y="74574"/>
                  </a:lnTo>
                  <a:lnTo>
                    <a:pt x="295871" y="76085"/>
                  </a:lnTo>
                  <a:lnTo>
                    <a:pt x="296722" y="74701"/>
                  </a:lnTo>
                  <a:lnTo>
                    <a:pt x="297103" y="73812"/>
                  </a:lnTo>
                  <a:lnTo>
                    <a:pt x="297421" y="73050"/>
                  </a:lnTo>
                  <a:close/>
                </a:path>
                <a:path w="622300" h="140970">
                  <a:moveTo>
                    <a:pt x="298615" y="73456"/>
                  </a:moveTo>
                  <a:lnTo>
                    <a:pt x="298437" y="72364"/>
                  </a:lnTo>
                  <a:lnTo>
                    <a:pt x="298005" y="73939"/>
                  </a:lnTo>
                  <a:lnTo>
                    <a:pt x="298221" y="74193"/>
                  </a:lnTo>
                  <a:lnTo>
                    <a:pt x="298284" y="75501"/>
                  </a:lnTo>
                  <a:lnTo>
                    <a:pt x="298488" y="75107"/>
                  </a:lnTo>
                  <a:lnTo>
                    <a:pt x="298615" y="73456"/>
                  </a:lnTo>
                  <a:close/>
                </a:path>
                <a:path w="622300" h="140970">
                  <a:moveTo>
                    <a:pt x="301218" y="78689"/>
                  </a:moveTo>
                  <a:lnTo>
                    <a:pt x="300901" y="80035"/>
                  </a:lnTo>
                  <a:lnTo>
                    <a:pt x="301129" y="79781"/>
                  </a:lnTo>
                  <a:lnTo>
                    <a:pt x="301218" y="78689"/>
                  </a:lnTo>
                  <a:close/>
                </a:path>
                <a:path w="622300" h="140970">
                  <a:moveTo>
                    <a:pt x="301688" y="75971"/>
                  </a:moveTo>
                  <a:lnTo>
                    <a:pt x="301345" y="76352"/>
                  </a:lnTo>
                  <a:lnTo>
                    <a:pt x="301218" y="78689"/>
                  </a:lnTo>
                  <a:lnTo>
                    <a:pt x="301434" y="77749"/>
                  </a:lnTo>
                  <a:lnTo>
                    <a:pt x="301485" y="77597"/>
                  </a:lnTo>
                  <a:lnTo>
                    <a:pt x="301409" y="78638"/>
                  </a:lnTo>
                  <a:lnTo>
                    <a:pt x="301523" y="77495"/>
                  </a:lnTo>
                  <a:lnTo>
                    <a:pt x="301688" y="75971"/>
                  </a:lnTo>
                  <a:close/>
                </a:path>
                <a:path w="622300" h="140970">
                  <a:moveTo>
                    <a:pt x="304685" y="98005"/>
                  </a:moveTo>
                  <a:lnTo>
                    <a:pt x="304380" y="98958"/>
                  </a:lnTo>
                  <a:lnTo>
                    <a:pt x="304609" y="98450"/>
                  </a:lnTo>
                  <a:lnTo>
                    <a:pt x="304685" y="98005"/>
                  </a:lnTo>
                  <a:close/>
                </a:path>
                <a:path w="622300" h="140970">
                  <a:moveTo>
                    <a:pt x="309562" y="76479"/>
                  </a:moveTo>
                  <a:lnTo>
                    <a:pt x="309435" y="76034"/>
                  </a:lnTo>
                  <a:lnTo>
                    <a:pt x="309435" y="76250"/>
                  </a:lnTo>
                  <a:lnTo>
                    <a:pt x="309435" y="76631"/>
                  </a:lnTo>
                  <a:lnTo>
                    <a:pt x="309562" y="76479"/>
                  </a:lnTo>
                  <a:close/>
                </a:path>
                <a:path w="622300" h="140970">
                  <a:moveTo>
                    <a:pt x="309765" y="99555"/>
                  </a:moveTo>
                  <a:lnTo>
                    <a:pt x="309219" y="99034"/>
                  </a:lnTo>
                  <a:lnTo>
                    <a:pt x="309333" y="99339"/>
                  </a:lnTo>
                  <a:lnTo>
                    <a:pt x="309549" y="99517"/>
                  </a:lnTo>
                  <a:lnTo>
                    <a:pt x="309765" y="99555"/>
                  </a:lnTo>
                  <a:close/>
                </a:path>
                <a:path w="622300" h="140970">
                  <a:moveTo>
                    <a:pt x="309841" y="99568"/>
                  </a:moveTo>
                  <a:close/>
                </a:path>
                <a:path w="622300" h="140970">
                  <a:moveTo>
                    <a:pt x="310984" y="72618"/>
                  </a:moveTo>
                  <a:lnTo>
                    <a:pt x="310515" y="73558"/>
                  </a:lnTo>
                  <a:lnTo>
                    <a:pt x="310108" y="76835"/>
                  </a:lnTo>
                  <a:lnTo>
                    <a:pt x="310400" y="76288"/>
                  </a:lnTo>
                  <a:lnTo>
                    <a:pt x="310984" y="72618"/>
                  </a:lnTo>
                  <a:close/>
                </a:path>
                <a:path w="622300" h="140970">
                  <a:moveTo>
                    <a:pt x="313270" y="75958"/>
                  </a:moveTo>
                  <a:lnTo>
                    <a:pt x="313194" y="76123"/>
                  </a:lnTo>
                  <a:lnTo>
                    <a:pt x="313080" y="76695"/>
                  </a:lnTo>
                  <a:lnTo>
                    <a:pt x="313270" y="75958"/>
                  </a:lnTo>
                  <a:close/>
                </a:path>
                <a:path w="622300" h="140970">
                  <a:moveTo>
                    <a:pt x="317055" y="97383"/>
                  </a:moveTo>
                  <a:lnTo>
                    <a:pt x="316852" y="98005"/>
                  </a:lnTo>
                  <a:lnTo>
                    <a:pt x="316738" y="98196"/>
                  </a:lnTo>
                  <a:lnTo>
                    <a:pt x="316661" y="98704"/>
                  </a:lnTo>
                  <a:lnTo>
                    <a:pt x="316750" y="99339"/>
                  </a:lnTo>
                  <a:lnTo>
                    <a:pt x="317055" y="97383"/>
                  </a:lnTo>
                  <a:close/>
                </a:path>
                <a:path w="622300" h="140970">
                  <a:moveTo>
                    <a:pt x="321335" y="80086"/>
                  </a:moveTo>
                  <a:close/>
                </a:path>
                <a:path w="622300" h="140970">
                  <a:moveTo>
                    <a:pt x="321538" y="97828"/>
                  </a:moveTo>
                  <a:lnTo>
                    <a:pt x="321157" y="98475"/>
                  </a:lnTo>
                  <a:lnTo>
                    <a:pt x="321335" y="98272"/>
                  </a:lnTo>
                  <a:lnTo>
                    <a:pt x="321538" y="97828"/>
                  </a:lnTo>
                  <a:close/>
                </a:path>
                <a:path w="622300" h="140970">
                  <a:moveTo>
                    <a:pt x="322033" y="75780"/>
                  </a:moveTo>
                  <a:lnTo>
                    <a:pt x="321906" y="76098"/>
                  </a:lnTo>
                  <a:lnTo>
                    <a:pt x="322033" y="75780"/>
                  </a:lnTo>
                  <a:close/>
                </a:path>
                <a:path w="622300" h="140970">
                  <a:moveTo>
                    <a:pt x="322186" y="96545"/>
                  </a:moveTo>
                  <a:lnTo>
                    <a:pt x="321906" y="97053"/>
                  </a:lnTo>
                  <a:lnTo>
                    <a:pt x="321919" y="96799"/>
                  </a:lnTo>
                  <a:lnTo>
                    <a:pt x="321881" y="97053"/>
                  </a:lnTo>
                  <a:lnTo>
                    <a:pt x="321538" y="97942"/>
                  </a:lnTo>
                  <a:lnTo>
                    <a:pt x="321754" y="97815"/>
                  </a:lnTo>
                  <a:lnTo>
                    <a:pt x="321906" y="98704"/>
                  </a:lnTo>
                  <a:lnTo>
                    <a:pt x="322021" y="97815"/>
                  </a:lnTo>
                  <a:lnTo>
                    <a:pt x="322186" y="96545"/>
                  </a:lnTo>
                  <a:close/>
                </a:path>
                <a:path w="622300" h="140970">
                  <a:moveTo>
                    <a:pt x="322567" y="71272"/>
                  </a:moveTo>
                  <a:lnTo>
                    <a:pt x="321703" y="72923"/>
                  </a:lnTo>
                  <a:lnTo>
                    <a:pt x="321589" y="73685"/>
                  </a:lnTo>
                  <a:lnTo>
                    <a:pt x="321475" y="75260"/>
                  </a:lnTo>
                  <a:lnTo>
                    <a:pt x="321576" y="74955"/>
                  </a:lnTo>
                  <a:lnTo>
                    <a:pt x="321462" y="75590"/>
                  </a:lnTo>
                  <a:lnTo>
                    <a:pt x="321475" y="75260"/>
                  </a:lnTo>
                  <a:lnTo>
                    <a:pt x="321373" y="75590"/>
                  </a:lnTo>
                  <a:lnTo>
                    <a:pt x="320776" y="77368"/>
                  </a:lnTo>
                  <a:lnTo>
                    <a:pt x="321894" y="75971"/>
                  </a:lnTo>
                  <a:lnTo>
                    <a:pt x="322059" y="74955"/>
                  </a:lnTo>
                  <a:lnTo>
                    <a:pt x="322567" y="71272"/>
                  </a:lnTo>
                  <a:close/>
                </a:path>
                <a:path w="622300" h="140970">
                  <a:moveTo>
                    <a:pt x="323392" y="81051"/>
                  </a:moveTo>
                  <a:lnTo>
                    <a:pt x="323354" y="81178"/>
                  </a:lnTo>
                  <a:lnTo>
                    <a:pt x="323392" y="81051"/>
                  </a:lnTo>
                  <a:close/>
                </a:path>
                <a:path w="622300" h="140970">
                  <a:moveTo>
                    <a:pt x="323596" y="80289"/>
                  </a:moveTo>
                  <a:lnTo>
                    <a:pt x="323545" y="79781"/>
                  </a:lnTo>
                  <a:lnTo>
                    <a:pt x="323392" y="81051"/>
                  </a:lnTo>
                  <a:lnTo>
                    <a:pt x="323596" y="80289"/>
                  </a:lnTo>
                  <a:close/>
                </a:path>
                <a:path w="622300" h="140970">
                  <a:moveTo>
                    <a:pt x="323837" y="80289"/>
                  </a:moveTo>
                  <a:lnTo>
                    <a:pt x="323799" y="79527"/>
                  </a:lnTo>
                  <a:lnTo>
                    <a:pt x="323710" y="80060"/>
                  </a:lnTo>
                  <a:lnTo>
                    <a:pt x="323837" y="80289"/>
                  </a:lnTo>
                  <a:close/>
                </a:path>
                <a:path w="622300" h="140970">
                  <a:moveTo>
                    <a:pt x="324192" y="78308"/>
                  </a:moveTo>
                  <a:lnTo>
                    <a:pt x="324065" y="77889"/>
                  </a:lnTo>
                  <a:lnTo>
                    <a:pt x="324116" y="78168"/>
                  </a:lnTo>
                  <a:lnTo>
                    <a:pt x="324192" y="78308"/>
                  </a:lnTo>
                  <a:close/>
                </a:path>
                <a:path w="622300" h="140970">
                  <a:moveTo>
                    <a:pt x="325894" y="96266"/>
                  </a:moveTo>
                  <a:lnTo>
                    <a:pt x="325729" y="96291"/>
                  </a:lnTo>
                  <a:lnTo>
                    <a:pt x="325882" y="96418"/>
                  </a:lnTo>
                  <a:lnTo>
                    <a:pt x="325894" y="96266"/>
                  </a:lnTo>
                  <a:close/>
                </a:path>
                <a:path w="622300" h="140970">
                  <a:moveTo>
                    <a:pt x="326136" y="73177"/>
                  </a:moveTo>
                  <a:lnTo>
                    <a:pt x="326123" y="72796"/>
                  </a:lnTo>
                  <a:lnTo>
                    <a:pt x="325932" y="73177"/>
                  </a:lnTo>
                  <a:lnTo>
                    <a:pt x="326136" y="73177"/>
                  </a:lnTo>
                  <a:close/>
                </a:path>
                <a:path w="622300" h="140970">
                  <a:moveTo>
                    <a:pt x="326263" y="73177"/>
                  </a:moveTo>
                  <a:lnTo>
                    <a:pt x="326136" y="73177"/>
                  </a:lnTo>
                  <a:lnTo>
                    <a:pt x="326161" y="73710"/>
                  </a:lnTo>
                  <a:lnTo>
                    <a:pt x="326263" y="73177"/>
                  </a:lnTo>
                  <a:close/>
                </a:path>
                <a:path w="622300" h="140970">
                  <a:moveTo>
                    <a:pt x="327660" y="72542"/>
                  </a:moveTo>
                  <a:lnTo>
                    <a:pt x="327494" y="72796"/>
                  </a:lnTo>
                  <a:lnTo>
                    <a:pt x="327660" y="72542"/>
                  </a:lnTo>
                  <a:close/>
                </a:path>
                <a:path w="622300" h="140970">
                  <a:moveTo>
                    <a:pt x="327774" y="73812"/>
                  </a:moveTo>
                  <a:lnTo>
                    <a:pt x="327393" y="74066"/>
                  </a:lnTo>
                  <a:lnTo>
                    <a:pt x="327431" y="74193"/>
                  </a:lnTo>
                  <a:lnTo>
                    <a:pt x="327583" y="74193"/>
                  </a:lnTo>
                  <a:lnTo>
                    <a:pt x="327774" y="73812"/>
                  </a:lnTo>
                  <a:close/>
                </a:path>
                <a:path w="622300" h="140970">
                  <a:moveTo>
                    <a:pt x="331228" y="77089"/>
                  </a:moveTo>
                  <a:lnTo>
                    <a:pt x="331203" y="76911"/>
                  </a:lnTo>
                  <a:lnTo>
                    <a:pt x="331127" y="77165"/>
                  </a:lnTo>
                  <a:lnTo>
                    <a:pt x="331203" y="77343"/>
                  </a:lnTo>
                  <a:lnTo>
                    <a:pt x="331228" y="77089"/>
                  </a:lnTo>
                  <a:close/>
                </a:path>
                <a:path w="622300" h="140970">
                  <a:moveTo>
                    <a:pt x="332003" y="93891"/>
                  </a:moveTo>
                  <a:lnTo>
                    <a:pt x="331876" y="93662"/>
                  </a:lnTo>
                  <a:lnTo>
                    <a:pt x="331749" y="93345"/>
                  </a:lnTo>
                  <a:lnTo>
                    <a:pt x="331546" y="93764"/>
                  </a:lnTo>
                  <a:lnTo>
                    <a:pt x="331635" y="94373"/>
                  </a:lnTo>
                  <a:lnTo>
                    <a:pt x="331800" y="94259"/>
                  </a:lnTo>
                  <a:lnTo>
                    <a:pt x="332003" y="93891"/>
                  </a:lnTo>
                  <a:close/>
                </a:path>
                <a:path w="622300" h="140970">
                  <a:moveTo>
                    <a:pt x="332511" y="92557"/>
                  </a:moveTo>
                  <a:lnTo>
                    <a:pt x="332333" y="93065"/>
                  </a:lnTo>
                  <a:lnTo>
                    <a:pt x="332155" y="93573"/>
                  </a:lnTo>
                  <a:lnTo>
                    <a:pt x="332003" y="93878"/>
                  </a:lnTo>
                  <a:lnTo>
                    <a:pt x="332143" y="94132"/>
                  </a:lnTo>
                  <a:lnTo>
                    <a:pt x="332282" y="94208"/>
                  </a:lnTo>
                  <a:lnTo>
                    <a:pt x="332511" y="92557"/>
                  </a:lnTo>
                  <a:close/>
                </a:path>
                <a:path w="622300" h="140970">
                  <a:moveTo>
                    <a:pt x="333032" y="76352"/>
                  </a:moveTo>
                  <a:lnTo>
                    <a:pt x="332663" y="77114"/>
                  </a:lnTo>
                  <a:lnTo>
                    <a:pt x="332600" y="78168"/>
                  </a:lnTo>
                  <a:lnTo>
                    <a:pt x="333032" y="76352"/>
                  </a:lnTo>
                  <a:close/>
                </a:path>
                <a:path w="622300" h="140970">
                  <a:moveTo>
                    <a:pt x="333133" y="80581"/>
                  </a:moveTo>
                  <a:lnTo>
                    <a:pt x="333006" y="80810"/>
                  </a:lnTo>
                  <a:lnTo>
                    <a:pt x="332905" y="80987"/>
                  </a:lnTo>
                  <a:lnTo>
                    <a:pt x="332879" y="81292"/>
                  </a:lnTo>
                  <a:lnTo>
                    <a:pt x="333082" y="80899"/>
                  </a:lnTo>
                  <a:lnTo>
                    <a:pt x="333133" y="80581"/>
                  </a:lnTo>
                  <a:close/>
                </a:path>
                <a:path w="622300" h="140970">
                  <a:moveTo>
                    <a:pt x="336346" y="78003"/>
                  </a:moveTo>
                  <a:lnTo>
                    <a:pt x="335711" y="80416"/>
                  </a:lnTo>
                  <a:lnTo>
                    <a:pt x="336232" y="80086"/>
                  </a:lnTo>
                  <a:lnTo>
                    <a:pt x="336346" y="78003"/>
                  </a:lnTo>
                  <a:close/>
                </a:path>
                <a:path w="622300" h="140970">
                  <a:moveTo>
                    <a:pt x="336727" y="79781"/>
                  </a:moveTo>
                  <a:lnTo>
                    <a:pt x="336372" y="79997"/>
                  </a:lnTo>
                  <a:lnTo>
                    <a:pt x="336283" y="81622"/>
                  </a:lnTo>
                  <a:lnTo>
                    <a:pt x="336727" y="79781"/>
                  </a:lnTo>
                  <a:close/>
                </a:path>
                <a:path w="622300" h="140970">
                  <a:moveTo>
                    <a:pt x="337019" y="95173"/>
                  </a:moveTo>
                  <a:lnTo>
                    <a:pt x="336486" y="95897"/>
                  </a:lnTo>
                  <a:lnTo>
                    <a:pt x="336537" y="97586"/>
                  </a:lnTo>
                  <a:lnTo>
                    <a:pt x="337019" y="95173"/>
                  </a:lnTo>
                  <a:close/>
                </a:path>
                <a:path w="622300" h="140970">
                  <a:moveTo>
                    <a:pt x="337502" y="97840"/>
                  </a:moveTo>
                  <a:lnTo>
                    <a:pt x="337045" y="94894"/>
                  </a:lnTo>
                  <a:lnTo>
                    <a:pt x="337019" y="95173"/>
                  </a:lnTo>
                  <a:lnTo>
                    <a:pt x="336842" y="98196"/>
                  </a:lnTo>
                  <a:lnTo>
                    <a:pt x="337502" y="97840"/>
                  </a:lnTo>
                  <a:close/>
                </a:path>
                <a:path w="622300" h="140970">
                  <a:moveTo>
                    <a:pt x="337502" y="76352"/>
                  </a:moveTo>
                  <a:lnTo>
                    <a:pt x="336892" y="77241"/>
                  </a:lnTo>
                  <a:lnTo>
                    <a:pt x="337324" y="76720"/>
                  </a:lnTo>
                  <a:lnTo>
                    <a:pt x="337502" y="76352"/>
                  </a:lnTo>
                  <a:close/>
                </a:path>
                <a:path w="622300" h="140970">
                  <a:moveTo>
                    <a:pt x="341020" y="82067"/>
                  </a:moveTo>
                  <a:lnTo>
                    <a:pt x="340766" y="82118"/>
                  </a:lnTo>
                  <a:lnTo>
                    <a:pt x="340880" y="82410"/>
                  </a:lnTo>
                  <a:lnTo>
                    <a:pt x="341020" y="82067"/>
                  </a:lnTo>
                  <a:close/>
                </a:path>
                <a:path w="622300" h="140970">
                  <a:moveTo>
                    <a:pt x="341845" y="79997"/>
                  </a:moveTo>
                  <a:lnTo>
                    <a:pt x="341503" y="80327"/>
                  </a:lnTo>
                  <a:lnTo>
                    <a:pt x="341680" y="81026"/>
                  </a:lnTo>
                  <a:lnTo>
                    <a:pt x="341845" y="79997"/>
                  </a:lnTo>
                  <a:close/>
                </a:path>
                <a:path w="622300" h="140970">
                  <a:moveTo>
                    <a:pt x="345986" y="85242"/>
                  </a:moveTo>
                  <a:lnTo>
                    <a:pt x="345782" y="84112"/>
                  </a:lnTo>
                  <a:lnTo>
                    <a:pt x="345605" y="85217"/>
                  </a:lnTo>
                  <a:lnTo>
                    <a:pt x="345846" y="84963"/>
                  </a:lnTo>
                  <a:lnTo>
                    <a:pt x="345986" y="85242"/>
                  </a:lnTo>
                  <a:close/>
                </a:path>
                <a:path w="622300" h="140970">
                  <a:moveTo>
                    <a:pt x="346075" y="85661"/>
                  </a:moveTo>
                  <a:lnTo>
                    <a:pt x="346062" y="85432"/>
                  </a:lnTo>
                  <a:lnTo>
                    <a:pt x="346024" y="85305"/>
                  </a:lnTo>
                  <a:lnTo>
                    <a:pt x="346075" y="85661"/>
                  </a:lnTo>
                  <a:close/>
                </a:path>
                <a:path w="622300" h="140970">
                  <a:moveTo>
                    <a:pt x="349021" y="89598"/>
                  </a:moveTo>
                  <a:lnTo>
                    <a:pt x="348957" y="89814"/>
                  </a:lnTo>
                  <a:lnTo>
                    <a:pt x="349021" y="89598"/>
                  </a:lnTo>
                  <a:close/>
                </a:path>
                <a:path w="622300" h="140970">
                  <a:moveTo>
                    <a:pt x="349224" y="88887"/>
                  </a:moveTo>
                  <a:lnTo>
                    <a:pt x="349135" y="89052"/>
                  </a:lnTo>
                  <a:lnTo>
                    <a:pt x="349021" y="89598"/>
                  </a:lnTo>
                  <a:lnTo>
                    <a:pt x="349224" y="88887"/>
                  </a:lnTo>
                  <a:close/>
                </a:path>
                <a:path w="622300" h="140970">
                  <a:moveTo>
                    <a:pt x="349440" y="87236"/>
                  </a:moveTo>
                  <a:lnTo>
                    <a:pt x="349377" y="85813"/>
                  </a:lnTo>
                  <a:lnTo>
                    <a:pt x="349123" y="88404"/>
                  </a:lnTo>
                  <a:lnTo>
                    <a:pt x="349440" y="87236"/>
                  </a:lnTo>
                  <a:close/>
                </a:path>
                <a:path w="622300" h="140970">
                  <a:moveTo>
                    <a:pt x="350697" y="94894"/>
                  </a:moveTo>
                  <a:lnTo>
                    <a:pt x="350507" y="95910"/>
                  </a:lnTo>
                  <a:lnTo>
                    <a:pt x="350697" y="94894"/>
                  </a:lnTo>
                  <a:close/>
                </a:path>
                <a:path w="622300" h="140970">
                  <a:moveTo>
                    <a:pt x="352653" y="81991"/>
                  </a:moveTo>
                  <a:lnTo>
                    <a:pt x="352259" y="83362"/>
                  </a:lnTo>
                  <a:lnTo>
                    <a:pt x="352450" y="82981"/>
                  </a:lnTo>
                  <a:lnTo>
                    <a:pt x="352653" y="81991"/>
                  </a:lnTo>
                  <a:close/>
                </a:path>
                <a:path w="622300" h="140970">
                  <a:moveTo>
                    <a:pt x="353187" y="95021"/>
                  </a:moveTo>
                  <a:lnTo>
                    <a:pt x="352958" y="93370"/>
                  </a:lnTo>
                  <a:lnTo>
                    <a:pt x="352628" y="95656"/>
                  </a:lnTo>
                  <a:lnTo>
                    <a:pt x="353072" y="95529"/>
                  </a:lnTo>
                  <a:lnTo>
                    <a:pt x="353187" y="95021"/>
                  </a:lnTo>
                  <a:close/>
                </a:path>
                <a:path w="622300" h="140970">
                  <a:moveTo>
                    <a:pt x="355879" y="98310"/>
                  </a:moveTo>
                  <a:lnTo>
                    <a:pt x="355752" y="99060"/>
                  </a:lnTo>
                  <a:lnTo>
                    <a:pt x="355828" y="98679"/>
                  </a:lnTo>
                  <a:lnTo>
                    <a:pt x="355879" y="98323"/>
                  </a:lnTo>
                  <a:close/>
                </a:path>
                <a:path w="622300" h="140970">
                  <a:moveTo>
                    <a:pt x="356857" y="83527"/>
                  </a:moveTo>
                  <a:lnTo>
                    <a:pt x="356768" y="83388"/>
                  </a:lnTo>
                  <a:lnTo>
                    <a:pt x="356336" y="86296"/>
                  </a:lnTo>
                  <a:lnTo>
                    <a:pt x="356133" y="87566"/>
                  </a:lnTo>
                  <a:lnTo>
                    <a:pt x="356349" y="86372"/>
                  </a:lnTo>
                  <a:lnTo>
                    <a:pt x="356501" y="85801"/>
                  </a:lnTo>
                  <a:lnTo>
                    <a:pt x="356616" y="85598"/>
                  </a:lnTo>
                  <a:lnTo>
                    <a:pt x="356857" y="83527"/>
                  </a:lnTo>
                  <a:close/>
                </a:path>
                <a:path w="622300" h="140970">
                  <a:moveTo>
                    <a:pt x="357530" y="99847"/>
                  </a:moveTo>
                  <a:lnTo>
                    <a:pt x="357454" y="99974"/>
                  </a:lnTo>
                  <a:lnTo>
                    <a:pt x="357365" y="100812"/>
                  </a:lnTo>
                  <a:lnTo>
                    <a:pt x="357530" y="99847"/>
                  </a:lnTo>
                  <a:close/>
                </a:path>
                <a:path w="622300" h="140970">
                  <a:moveTo>
                    <a:pt x="357670" y="101625"/>
                  </a:moveTo>
                  <a:lnTo>
                    <a:pt x="357365" y="100812"/>
                  </a:lnTo>
                  <a:lnTo>
                    <a:pt x="357124" y="102260"/>
                  </a:lnTo>
                  <a:lnTo>
                    <a:pt x="357670" y="101625"/>
                  </a:lnTo>
                  <a:close/>
                </a:path>
                <a:path w="622300" h="140970">
                  <a:moveTo>
                    <a:pt x="357797" y="84645"/>
                  </a:moveTo>
                  <a:lnTo>
                    <a:pt x="357555" y="83464"/>
                  </a:lnTo>
                  <a:lnTo>
                    <a:pt x="357657" y="82829"/>
                  </a:lnTo>
                  <a:lnTo>
                    <a:pt x="357187" y="84074"/>
                  </a:lnTo>
                  <a:lnTo>
                    <a:pt x="357352" y="85102"/>
                  </a:lnTo>
                  <a:lnTo>
                    <a:pt x="357797" y="84645"/>
                  </a:lnTo>
                  <a:close/>
                </a:path>
                <a:path w="622300" h="140970">
                  <a:moveTo>
                    <a:pt x="358203" y="90271"/>
                  </a:moveTo>
                  <a:close/>
                </a:path>
                <a:path w="622300" h="140970">
                  <a:moveTo>
                    <a:pt x="358825" y="89941"/>
                  </a:moveTo>
                  <a:lnTo>
                    <a:pt x="358355" y="90195"/>
                  </a:lnTo>
                  <a:lnTo>
                    <a:pt x="358254" y="91122"/>
                  </a:lnTo>
                  <a:lnTo>
                    <a:pt x="358825" y="89941"/>
                  </a:lnTo>
                  <a:close/>
                </a:path>
                <a:path w="622300" h="140970">
                  <a:moveTo>
                    <a:pt x="359943" y="87490"/>
                  </a:moveTo>
                  <a:lnTo>
                    <a:pt x="359333" y="87083"/>
                  </a:lnTo>
                  <a:lnTo>
                    <a:pt x="359930" y="88036"/>
                  </a:lnTo>
                  <a:lnTo>
                    <a:pt x="359943" y="87490"/>
                  </a:lnTo>
                  <a:close/>
                </a:path>
                <a:path w="622300" h="140970">
                  <a:moveTo>
                    <a:pt x="360172" y="88544"/>
                  </a:moveTo>
                  <a:lnTo>
                    <a:pt x="359524" y="90563"/>
                  </a:lnTo>
                  <a:lnTo>
                    <a:pt x="360070" y="89941"/>
                  </a:lnTo>
                  <a:lnTo>
                    <a:pt x="360172" y="88544"/>
                  </a:lnTo>
                  <a:close/>
                </a:path>
                <a:path w="622300" h="140970">
                  <a:moveTo>
                    <a:pt x="360197" y="87680"/>
                  </a:moveTo>
                  <a:lnTo>
                    <a:pt x="360083" y="85280"/>
                  </a:lnTo>
                  <a:lnTo>
                    <a:pt x="359943" y="87490"/>
                  </a:lnTo>
                  <a:lnTo>
                    <a:pt x="360197" y="87680"/>
                  </a:lnTo>
                  <a:close/>
                </a:path>
                <a:path w="622300" h="140970">
                  <a:moveTo>
                    <a:pt x="360349" y="85115"/>
                  </a:moveTo>
                  <a:lnTo>
                    <a:pt x="359892" y="81622"/>
                  </a:lnTo>
                  <a:lnTo>
                    <a:pt x="360083" y="85280"/>
                  </a:lnTo>
                  <a:lnTo>
                    <a:pt x="360349" y="85115"/>
                  </a:lnTo>
                  <a:close/>
                </a:path>
                <a:path w="622300" h="140970">
                  <a:moveTo>
                    <a:pt x="361581" y="98945"/>
                  </a:moveTo>
                  <a:lnTo>
                    <a:pt x="361149" y="100698"/>
                  </a:lnTo>
                  <a:lnTo>
                    <a:pt x="361327" y="100965"/>
                  </a:lnTo>
                  <a:lnTo>
                    <a:pt x="361365" y="103035"/>
                  </a:lnTo>
                  <a:lnTo>
                    <a:pt x="361543" y="102743"/>
                  </a:lnTo>
                  <a:lnTo>
                    <a:pt x="361581" y="98945"/>
                  </a:lnTo>
                  <a:close/>
                </a:path>
                <a:path w="622300" h="140970">
                  <a:moveTo>
                    <a:pt x="361657" y="102539"/>
                  </a:moveTo>
                  <a:lnTo>
                    <a:pt x="361543" y="102743"/>
                  </a:lnTo>
                  <a:lnTo>
                    <a:pt x="361530" y="103124"/>
                  </a:lnTo>
                  <a:lnTo>
                    <a:pt x="361657" y="102539"/>
                  </a:lnTo>
                  <a:close/>
                </a:path>
                <a:path w="622300" h="140970">
                  <a:moveTo>
                    <a:pt x="361873" y="101574"/>
                  </a:moveTo>
                  <a:lnTo>
                    <a:pt x="361657" y="102539"/>
                  </a:lnTo>
                  <a:lnTo>
                    <a:pt x="361734" y="102412"/>
                  </a:lnTo>
                  <a:lnTo>
                    <a:pt x="361873" y="101574"/>
                  </a:lnTo>
                  <a:close/>
                </a:path>
                <a:path w="622300" h="140970">
                  <a:moveTo>
                    <a:pt x="362750" y="101346"/>
                  </a:moveTo>
                  <a:lnTo>
                    <a:pt x="362610" y="101384"/>
                  </a:lnTo>
                  <a:lnTo>
                    <a:pt x="362750" y="101346"/>
                  </a:lnTo>
                  <a:close/>
                </a:path>
                <a:path w="622300" h="140970">
                  <a:moveTo>
                    <a:pt x="363029" y="100101"/>
                  </a:moveTo>
                  <a:lnTo>
                    <a:pt x="362902" y="100838"/>
                  </a:lnTo>
                  <a:lnTo>
                    <a:pt x="362813" y="101193"/>
                  </a:lnTo>
                  <a:lnTo>
                    <a:pt x="362750" y="101346"/>
                  </a:lnTo>
                  <a:lnTo>
                    <a:pt x="362889" y="101206"/>
                  </a:lnTo>
                  <a:lnTo>
                    <a:pt x="362940" y="100761"/>
                  </a:lnTo>
                  <a:lnTo>
                    <a:pt x="363029" y="100101"/>
                  </a:lnTo>
                  <a:close/>
                </a:path>
                <a:path w="622300" h="140970">
                  <a:moveTo>
                    <a:pt x="363131" y="100876"/>
                  </a:moveTo>
                  <a:lnTo>
                    <a:pt x="363029" y="101003"/>
                  </a:lnTo>
                  <a:lnTo>
                    <a:pt x="362902" y="101206"/>
                  </a:lnTo>
                  <a:lnTo>
                    <a:pt x="362813" y="101752"/>
                  </a:lnTo>
                  <a:lnTo>
                    <a:pt x="362902" y="101587"/>
                  </a:lnTo>
                  <a:lnTo>
                    <a:pt x="363016" y="101282"/>
                  </a:lnTo>
                  <a:lnTo>
                    <a:pt x="363131" y="100876"/>
                  </a:lnTo>
                  <a:close/>
                </a:path>
                <a:path w="622300" h="140970">
                  <a:moveTo>
                    <a:pt x="363740" y="91719"/>
                  </a:moveTo>
                  <a:lnTo>
                    <a:pt x="363702" y="89306"/>
                  </a:lnTo>
                  <a:lnTo>
                    <a:pt x="363270" y="92989"/>
                  </a:lnTo>
                  <a:lnTo>
                    <a:pt x="363461" y="92100"/>
                  </a:lnTo>
                  <a:lnTo>
                    <a:pt x="363740" y="91719"/>
                  </a:lnTo>
                  <a:close/>
                </a:path>
                <a:path w="622300" h="140970">
                  <a:moveTo>
                    <a:pt x="363982" y="96926"/>
                  </a:moveTo>
                  <a:lnTo>
                    <a:pt x="363753" y="95402"/>
                  </a:lnTo>
                  <a:lnTo>
                    <a:pt x="363677" y="96697"/>
                  </a:lnTo>
                  <a:lnTo>
                    <a:pt x="363982" y="96926"/>
                  </a:lnTo>
                  <a:close/>
                </a:path>
                <a:path w="622300" h="140970">
                  <a:moveTo>
                    <a:pt x="364261" y="92227"/>
                  </a:moveTo>
                  <a:lnTo>
                    <a:pt x="363220" y="95656"/>
                  </a:lnTo>
                  <a:lnTo>
                    <a:pt x="363334" y="93497"/>
                  </a:lnTo>
                  <a:lnTo>
                    <a:pt x="363270" y="92989"/>
                  </a:lnTo>
                  <a:lnTo>
                    <a:pt x="363258" y="92354"/>
                  </a:lnTo>
                  <a:lnTo>
                    <a:pt x="363245" y="91719"/>
                  </a:lnTo>
                  <a:lnTo>
                    <a:pt x="363245" y="91084"/>
                  </a:lnTo>
                  <a:lnTo>
                    <a:pt x="363334" y="89814"/>
                  </a:lnTo>
                  <a:lnTo>
                    <a:pt x="362788" y="91084"/>
                  </a:lnTo>
                  <a:lnTo>
                    <a:pt x="362902" y="90551"/>
                  </a:lnTo>
                  <a:lnTo>
                    <a:pt x="363016" y="89433"/>
                  </a:lnTo>
                  <a:lnTo>
                    <a:pt x="363105" y="88036"/>
                  </a:lnTo>
                  <a:lnTo>
                    <a:pt x="363283" y="88671"/>
                  </a:lnTo>
                  <a:lnTo>
                    <a:pt x="363181" y="88036"/>
                  </a:lnTo>
                  <a:lnTo>
                    <a:pt x="362889" y="86004"/>
                  </a:lnTo>
                  <a:lnTo>
                    <a:pt x="361708" y="91719"/>
                  </a:lnTo>
                  <a:lnTo>
                    <a:pt x="361835" y="89052"/>
                  </a:lnTo>
                  <a:lnTo>
                    <a:pt x="361962" y="88163"/>
                  </a:lnTo>
                  <a:lnTo>
                    <a:pt x="360908" y="89306"/>
                  </a:lnTo>
                  <a:lnTo>
                    <a:pt x="360794" y="89446"/>
                  </a:lnTo>
                  <a:lnTo>
                    <a:pt x="361315" y="90957"/>
                  </a:lnTo>
                  <a:lnTo>
                    <a:pt x="361403" y="91465"/>
                  </a:lnTo>
                  <a:lnTo>
                    <a:pt x="360222" y="94894"/>
                  </a:lnTo>
                  <a:lnTo>
                    <a:pt x="360349" y="92989"/>
                  </a:lnTo>
                  <a:lnTo>
                    <a:pt x="360426" y="91846"/>
                  </a:lnTo>
                  <a:lnTo>
                    <a:pt x="360540" y="90195"/>
                  </a:lnTo>
                  <a:lnTo>
                    <a:pt x="360756" y="87020"/>
                  </a:lnTo>
                  <a:lnTo>
                    <a:pt x="360235" y="90195"/>
                  </a:lnTo>
                  <a:lnTo>
                    <a:pt x="360070" y="89941"/>
                  </a:lnTo>
                  <a:lnTo>
                    <a:pt x="359575" y="91846"/>
                  </a:lnTo>
                  <a:lnTo>
                    <a:pt x="359524" y="90563"/>
                  </a:lnTo>
                  <a:lnTo>
                    <a:pt x="359460" y="88925"/>
                  </a:lnTo>
                  <a:lnTo>
                    <a:pt x="358038" y="92989"/>
                  </a:lnTo>
                  <a:lnTo>
                    <a:pt x="358076" y="92735"/>
                  </a:lnTo>
                  <a:lnTo>
                    <a:pt x="358114" y="92354"/>
                  </a:lnTo>
                  <a:lnTo>
                    <a:pt x="358216" y="91465"/>
                  </a:lnTo>
                  <a:lnTo>
                    <a:pt x="358254" y="91122"/>
                  </a:lnTo>
                  <a:lnTo>
                    <a:pt x="358089" y="91465"/>
                  </a:lnTo>
                  <a:lnTo>
                    <a:pt x="358101" y="90322"/>
                  </a:lnTo>
                  <a:lnTo>
                    <a:pt x="358216" y="90081"/>
                  </a:lnTo>
                  <a:lnTo>
                    <a:pt x="358203" y="90271"/>
                  </a:lnTo>
                  <a:lnTo>
                    <a:pt x="358343" y="90195"/>
                  </a:lnTo>
                  <a:lnTo>
                    <a:pt x="358597" y="88036"/>
                  </a:lnTo>
                  <a:lnTo>
                    <a:pt x="358317" y="89306"/>
                  </a:lnTo>
                  <a:lnTo>
                    <a:pt x="358292" y="89446"/>
                  </a:lnTo>
                  <a:lnTo>
                    <a:pt x="358216" y="89763"/>
                  </a:lnTo>
                  <a:lnTo>
                    <a:pt x="358330" y="89052"/>
                  </a:lnTo>
                  <a:lnTo>
                    <a:pt x="358648" y="86004"/>
                  </a:lnTo>
                  <a:lnTo>
                    <a:pt x="357352" y="92354"/>
                  </a:lnTo>
                  <a:lnTo>
                    <a:pt x="357301" y="91338"/>
                  </a:lnTo>
                  <a:lnTo>
                    <a:pt x="357263" y="90703"/>
                  </a:lnTo>
                  <a:lnTo>
                    <a:pt x="357390" y="88887"/>
                  </a:lnTo>
                  <a:lnTo>
                    <a:pt x="357733" y="87020"/>
                  </a:lnTo>
                  <a:lnTo>
                    <a:pt x="357974" y="88544"/>
                  </a:lnTo>
                  <a:lnTo>
                    <a:pt x="357898" y="87020"/>
                  </a:lnTo>
                  <a:lnTo>
                    <a:pt x="357847" y="86004"/>
                  </a:lnTo>
                  <a:lnTo>
                    <a:pt x="356958" y="90703"/>
                  </a:lnTo>
                  <a:lnTo>
                    <a:pt x="356958" y="90576"/>
                  </a:lnTo>
                  <a:lnTo>
                    <a:pt x="356984" y="89687"/>
                  </a:lnTo>
                  <a:lnTo>
                    <a:pt x="356984" y="89433"/>
                  </a:lnTo>
                  <a:lnTo>
                    <a:pt x="357124" y="84861"/>
                  </a:lnTo>
                  <a:lnTo>
                    <a:pt x="356704" y="85496"/>
                  </a:lnTo>
                  <a:lnTo>
                    <a:pt x="356577" y="85877"/>
                  </a:lnTo>
                  <a:lnTo>
                    <a:pt x="356108" y="89433"/>
                  </a:lnTo>
                  <a:lnTo>
                    <a:pt x="355854" y="88290"/>
                  </a:lnTo>
                  <a:lnTo>
                    <a:pt x="355587" y="87147"/>
                  </a:lnTo>
                  <a:lnTo>
                    <a:pt x="354799" y="88290"/>
                  </a:lnTo>
                  <a:lnTo>
                    <a:pt x="354876" y="87782"/>
                  </a:lnTo>
                  <a:lnTo>
                    <a:pt x="355003" y="87020"/>
                  </a:lnTo>
                  <a:lnTo>
                    <a:pt x="353974" y="86093"/>
                  </a:lnTo>
                  <a:lnTo>
                    <a:pt x="353847" y="85915"/>
                  </a:lnTo>
                  <a:lnTo>
                    <a:pt x="353466" y="84607"/>
                  </a:lnTo>
                  <a:lnTo>
                    <a:pt x="352945" y="87782"/>
                  </a:lnTo>
                  <a:lnTo>
                    <a:pt x="352869" y="87655"/>
                  </a:lnTo>
                  <a:lnTo>
                    <a:pt x="352425" y="86893"/>
                  </a:lnTo>
                  <a:lnTo>
                    <a:pt x="351891" y="87655"/>
                  </a:lnTo>
                  <a:lnTo>
                    <a:pt x="352120" y="86004"/>
                  </a:lnTo>
                  <a:lnTo>
                    <a:pt x="352171" y="85623"/>
                  </a:lnTo>
                  <a:lnTo>
                    <a:pt x="352412" y="84480"/>
                  </a:lnTo>
                  <a:lnTo>
                    <a:pt x="352780" y="83464"/>
                  </a:lnTo>
                  <a:lnTo>
                    <a:pt x="352361" y="83464"/>
                  </a:lnTo>
                  <a:lnTo>
                    <a:pt x="352132" y="84480"/>
                  </a:lnTo>
                  <a:lnTo>
                    <a:pt x="351891" y="85242"/>
                  </a:lnTo>
                  <a:lnTo>
                    <a:pt x="351561" y="85623"/>
                  </a:lnTo>
                  <a:lnTo>
                    <a:pt x="352056" y="82829"/>
                  </a:lnTo>
                  <a:lnTo>
                    <a:pt x="351472" y="82956"/>
                  </a:lnTo>
                  <a:lnTo>
                    <a:pt x="350481" y="86004"/>
                  </a:lnTo>
                  <a:lnTo>
                    <a:pt x="350024" y="83972"/>
                  </a:lnTo>
                  <a:lnTo>
                    <a:pt x="349643" y="86512"/>
                  </a:lnTo>
                  <a:lnTo>
                    <a:pt x="349516" y="91592"/>
                  </a:lnTo>
                  <a:lnTo>
                    <a:pt x="348602" y="93116"/>
                  </a:lnTo>
                  <a:lnTo>
                    <a:pt x="348957" y="90068"/>
                  </a:lnTo>
                  <a:lnTo>
                    <a:pt x="348945" y="89052"/>
                  </a:lnTo>
                  <a:lnTo>
                    <a:pt x="349072" y="87020"/>
                  </a:lnTo>
                  <a:lnTo>
                    <a:pt x="349135" y="86512"/>
                  </a:lnTo>
                  <a:lnTo>
                    <a:pt x="348869" y="87020"/>
                  </a:lnTo>
                  <a:lnTo>
                    <a:pt x="349084" y="85750"/>
                  </a:lnTo>
                  <a:lnTo>
                    <a:pt x="349173" y="85369"/>
                  </a:lnTo>
                  <a:lnTo>
                    <a:pt x="349237" y="86385"/>
                  </a:lnTo>
                  <a:lnTo>
                    <a:pt x="349364" y="85750"/>
                  </a:lnTo>
                  <a:lnTo>
                    <a:pt x="349288" y="85242"/>
                  </a:lnTo>
                  <a:lnTo>
                    <a:pt x="349161" y="84861"/>
                  </a:lnTo>
                  <a:lnTo>
                    <a:pt x="349059" y="84099"/>
                  </a:lnTo>
                  <a:lnTo>
                    <a:pt x="349110" y="82321"/>
                  </a:lnTo>
                  <a:lnTo>
                    <a:pt x="348970" y="83464"/>
                  </a:lnTo>
                  <a:lnTo>
                    <a:pt x="348729" y="84988"/>
                  </a:lnTo>
                  <a:lnTo>
                    <a:pt x="348488" y="85242"/>
                  </a:lnTo>
                  <a:lnTo>
                    <a:pt x="347903" y="85369"/>
                  </a:lnTo>
                  <a:lnTo>
                    <a:pt x="348119" y="84607"/>
                  </a:lnTo>
                  <a:lnTo>
                    <a:pt x="348551" y="83083"/>
                  </a:lnTo>
                  <a:lnTo>
                    <a:pt x="348449" y="81686"/>
                  </a:lnTo>
                  <a:lnTo>
                    <a:pt x="348132" y="83083"/>
                  </a:lnTo>
                  <a:lnTo>
                    <a:pt x="347967" y="81559"/>
                  </a:lnTo>
                  <a:lnTo>
                    <a:pt x="347548" y="84607"/>
                  </a:lnTo>
                  <a:lnTo>
                    <a:pt x="347383" y="84607"/>
                  </a:lnTo>
                  <a:lnTo>
                    <a:pt x="347497" y="83591"/>
                  </a:lnTo>
                  <a:lnTo>
                    <a:pt x="347599" y="82321"/>
                  </a:lnTo>
                  <a:lnTo>
                    <a:pt x="347129" y="83591"/>
                  </a:lnTo>
                  <a:lnTo>
                    <a:pt x="346214" y="82448"/>
                  </a:lnTo>
                  <a:lnTo>
                    <a:pt x="346075" y="85661"/>
                  </a:lnTo>
                  <a:lnTo>
                    <a:pt x="346062" y="86131"/>
                  </a:lnTo>
                  <a:lnTo>
                    <a:pt x="344716" y="89052"/>
                  </a:lnTo>
                  <a:lnTo>
                    <a:pt x="344703" y="88925"/>
                  </a:lnTo>
                  <a:lnTo>
                    <a:pt x="344551" y="86893"/>
                  </a:lnTo>
                  <a:lnTo>
                    <a:pt x="344436" y="85369"/>
                  </a:lnTo>
                  <a:lnTo>
                    <a:pt x="344436" y="85242"/>
                  </a:lnTo>
                  <a:lnTo>
                    <a:pt x="344347" y="84099"/>
                  </a:lnTo>
                  <a:lnTo>
                    <a:pt x="343242" y="85242"/>
                  </a:lnTo>
                  <a:lnTo>
                    <a:pt x="343382" y="84226"/>
                  </a:lnTo>
                  <a:lnTo>
                    <a:pt x="342658" y="85369"/>
                  </a:lnTo>
                  <a:lnTo>
                    <a:pt x="342049" y="84734"/>
                  </a:lnTo>
                  <a:lnTo>
                    <a:pt x="341337" y="86893"/>
                  </a:lnTo>
                  <a:lnTo>
                    <a:pt x="341185" y="86893"/>
                  </a:lnTo>
                  <a:lnTo>
                    <a:pt x="341210" y="85623"/>
                  </a:lnTo>
                  <a:lnTo>
                    <a:pt x="341312" y="84480"/>
                  </a:lnTo>
                  <a:lnTo>
                    <a:pt x="341452" y="83718"/>
                  </a:lnTo>
                  <a:lnTo>
                    <a:pt x="340918" y="84480"/>
                  </a:lnTo>
                  <a:lnTo>
                    <a:pt x="340715" y="85623"/>
                  </a:lnTo>
                  <a:lnTo>
                    <a:pt x="340626" y="85242"/>
                  </a:lnTo>
                  <a:lnTo>
                    <a:pt x="340410" y="84226"/>
                  </a:lnTo>
                  <a:lnTo>
                    <a:pt x="340525" y="83337"/>
                  </a:lnTo>
                  <a:lnTo>
                    <a:pt x="340779" y="82702"/>
                  </a:lnTo>
                  <a:lnTo>
                    <a:pt x="340715" y="82410"/>
                  </a:lnTo>
                  <a:lnTo>
                    <a:pt x="340855" y="82499"/>
                  </a:lnTo>
                  <a:lnTo>
                    <a:pt x="340766" y="82118"/>
                  </a:lnTo>
                  <a:lnTo>
                    <a:pt x="340575" y="81686"/>
                  </a:lnTo>
                  <a:lnTo>
                    <a:pt x="340626" y="79908"/>
                  </a:lnTo>
                  <a:lnTo>
                    <a:pt x="339648" y="82702"/>
                  </a:lnTo>
                  <a:lnTo>
                    <a:pt x="339725" y="82321"/>
                  </a:lnTo>
                  <a:lnTo>
                    <a:pt x="340156" y="80289"/>
                  </a:lnTo>
                  <a:lnTo>
                    <a:pt x="340029" y="79781"/>
                  </a:lnTo>
                  <a:lnTo>
                    <a:pt x="339686" y="79273"/>
                  </a:lnTo>
                  <a:lnTo>
                    <a:pt x="339445" y="79781"/>
                  </a:lnTo>
                  <a:lnTo>
                    <a:pt x="339331" y="82067"/>
                  </a:lnTo>
                  <a:lnTo>
                    <a:pt x="339102" y="82321"/>
                  </a:lnTo>
                  <a:lnTo>
                    <a:pt x="338759" y="81940"/>
                  </a:lnTo>
                  <a:lnTo>
                    <a:pt x="338874" y="80543"/>
                  </a:lnTo>
                  <a:lnTo>
                    <a:pt x="339217" y="78638"/>
                  </a:lnTo>
                  <a:lnTo>
                    <a:pt x="339115" y="77114"/>
                  </a:lnTo>
                  <a:lnTo>
                    <a:pt x="338709" y="73939"/>
                  </a:lnTo>
                  <a:lnTo>
                    <a:pt x="336232" y="85242"/>
                  </a:lnTo>
                  <a:lnTo>
                    <a:pt x="336270" y="82575"/>
                  </a:lnTo>
                  <a:lnTo>
                    <a:pt x="336283" y="81622"/>
                  </a:lnTo>
                  <a:lnTo>
                    <a:pt x="336067" y="82575"/>
                  </a:lnTo>
                  <a:lnTo>
                    <a:pt x="335724" y="82194"/>
                  </a:lnTo>
                  <a:lnTo>
                    <a:pt x="335622" y="81940"/>
                  </a:lnTo>
                  <a:lnTo>
                    <a:pt x="335762" y="76987"/>
                  </a:lnTo>
                  <a:lnTo>
                    <a:pt x="335597" y="76987"/>
                  </a:lnTo>
                  <a:lnTo>
                    <a:pt x="335165" y="74955"/>
                  </a:lnTo>
                  <a:lnTo>
                    <a:pt x="334225" y="81940"/>
                  </a:lnTo>
                  <a:lnTo>
                    <a:pt x="333667" y="80543"/>
                  </a:lnTo>
                  <a:lnTo>
                    <a:pt x="333629" y="81178"/>
                  </a:lnTo>
                  <a:lnTo>
                    <a:pt x="333260" y="84607"/>
                  </a:lnTo>
                  <a:lnTo>
                    <a:pt x="333133" y="85115"/>
                  </a:lnTo>
                  <a:lnTo>
                    <a:pt x="332498" y="86131"/>
                  </a:lnTo>
                  <a:lnTo>
                    <a:pt x="332155" y="85750"/>
                  </a:lnTo>
                  <a:lnTo>
                    <a:pt x="332054" y="85496"/>
                  </a:lnTo>
                  <a:lnTo>
                    <a:pt x="332193" y="84226"/>
                  </a:lnTo>
                  <a:lnTo>
                    <a:pt x="332371" y="82702"/>
                  </a:lnTo>
                  <a:lnTo>
                    <a:pt x="332409" y="82321"/>
                  </a:lnTo>
                  <a:lnTo>
                    <a:pt x="332536" y="81178"/>
                  </a:lnTo>
                  <a:lnTo>
                    <a:pt x="332638" y="80670"/>
                  </a:lnTo>
                  <a:lnTo>
                    <a:pt x="333044" y="79908"/>
                  </a:lnTo>
                  <a:lnTo>
                    <a:pt x="333197" y="79781"/>
                  </a:lnTo>
                  <a:lnTo>
                    <a:pt x="333133" y="80581"/>
                  </a:lnTo>
                  <a:lnTo>
                    <a:pt x="333654" y="79781"/>
                  </a:lnTo>
                  <a:lnTo>
                    <a:pt x="333654" y="79654"/>
                  </a:lnTo>
                  <a:lnTo>
                    <a:pt x="333654" y="79527"/>
                  </a:lnTo>
                  <a:lnTo>
                    <a:pt x="333641" y="78384"/>
                  </a:lnTo>
                  <a:lnTo>
                    <a:pt x="333400" y="79527"/>
                  </a:lnTo>
                  <a:lnTo>
                    <a:pt x="333375" y="79019"/>
                  </a:lnTo>
                  <a:lnTo>
                    <a:pt x="333324" y="78257"/>
                  </a:lnTo>
                  <a:lnTo>
                    <a:pt x="332613" y="78257"/>
                  </a:lnTo>
                  <a:lnTo>
                    <a:pt x="332663" y="78600"/>
                  </a:lnTo>
                  <a:lnTo>
                    <a:pt x="332613" y="78384"/>
                  </a:lnTo>
                  <a:lnTo>
                    <a:pt x="332511" y="77749"/>
                  </a:lnTo>
                  <a:lnTo>
                    <a:pt x="332371" y="77114"/>
                  </a:lnTo>
                  <a:lnTo>
                    <a:pt x="331749" y="78765"/>
                  </a:lnTo>
                  <a:lnTo>
                    <a:pt x="331241" y="77495"/>
                  </a:lnTo>
                  <a:lnTo>
                    <a:pt x="331139" y="79654"/>
                  </a:lnTo>
                  <a:lnTo>
                    <a:pt x="330263" y="77914"/>
                  </a:lnTo>
                  <a:lnTo>
                    <a:pt x="330263" y="81940"/>
                  </a:lnTo>
                  <a:lnTo>
                    <a:pt x="329501" y="82321"/>
                  </a:lnTo>
                  <a:lnTo>
                    <a:pt x="329412" y="80924"/>
                  </a:lnTo>
                  <a:lnTo>
                    <a:pt x="329412" y="80797"/>
                  </a:lnTo>
                  <a:lnTo>
                    <a:pt x="329526" y="79997"/>
                  </a:lnTo>
                  <a:lnTo>
                    <a:pt x="329653" y="79654"/>
                  </a:lnTo>
                  <a:lnTo>
                    <a:pt x="329780" y="79273"/>
                  </a:lnTo>
                  <a:lnTo>
                    <a:pt x="330238" y="77927"/>
                  </a:lnTo>
                  <a:lnTo>
                    <a:pt x="329361" y="79273"/>
                  </a:lnTo>
                  <a:lnTo>
                    <a:pt x="329247" y="78638"/>
                  </a:lnTo>
                  <a:lnTo>
                    <a:pt x="329323" y="77368"/>
                  </a:lnTo>
                  <a:lnTo>
                    <a:pt x="330047" y="75082"/>
                  </a:lnTo>
                  <a:lnTo>
                    <a:pt x="329095" y="77368"/>
                  </a:lnTo>
                  <a:lnTo>
                    <a:pt x="329095" y="74828"/>
                  </a:lnTo>
                  <a:lnTo>
                    <a:pt x="329031" y="73177"/>
                  </a:lnTo>
                  <a:lnTo>
                    <a:pt x="328879" y="72923"/>
                  </a:lnTo>
                  <a:lnTo>
                    <a:pt x="328879" y="72669"/>
                  </a:lnTo>
                  <a:lnTo>
                    <a:pt x="329006" y="72415"/>
                  </a:lnTo>
                  <a:lnTo>
                    <a:pt x="328676" y="72415"/>
                  </a:lnTo>
                  <a:lnTo>
                    <a:pt x="328510" y="74828"/>
                  </a:lnTo>
                  <a:lnTo>
                    <a:pt x="328383" y="74447"/>
                  </a:lnTo>
                  <a:lnTo>
                    <a:pt x="328218" y="74320"/>
                  </a:lnTo>
                  <a:lnTo>
                    <a:pt x="328371" y="73304"/>
                  </a:lnTo>
                  <a:lnTo>
                    <a:pt x="327977" y="74828"/>
                  </a:lnTo>
                  <a:lnTo>
                    <a:pt x="327850" y="77749"/>
                  </a:lnTo>
                  <a:lnTo>
                    <a:pt x="327228" y="79654"/>
                  </a:lnTo>
                  <a:lnTo>
                    <a:pt x="327152" y="78511"/>
                  </a:lnTo>
                  <a:lnTo>
                    <a:pt x="326250" y="80797"/>
                  </a:lnTo>
                  <a:lnTo>
                    <a:pt x="326504" y="78638"/>
                  </a:lnTo>
                  <a:lnTo>
                    <a:pt x="326618" y="77622"/>
                  </a:lnTo>
                  <a:lnTo>
                    <a:pt x="326631" y="77495"/>
                  </a:lnTo>
                  <a:lnTo>
                    <a:pt x="327088" y="78397"/>
                  </a:lnTo>
                  <a:lnTo>
                    <a:pt x="327139" y="78257"/>
                  </a:lnTo>
                  <a:lnTo>
                    <a:pt x="327152" y="78511"/>
                  </a:lnTo>
                  <a:lnTo>
                    <a:pt x="327279" y="78765"/>
                  </a:lnTo>
                  <a:lnTo>
                    <a:pt x="327253" y="78257"/>
                  </a:lnTo>
                  <a:lnTo>
                    <a:pt x="327202" y="77495"/>
                  </a:lnTo>
                  <a:lnTo>
                    <a:pt x="327139" y="76479"/>
                  </a:lnTo>
                  <a:lnTo>
                    <a:pt x="327012" y="74320"/>
                  </a:lnTo>
                  <a:lnTo>
                    <a:pt x="327393" y="74066"/>
                  </a:lnTo>
                  <a:lnTo>
                    <a:pt x="327279" y="71018"/>
                  </a:lnTo>
                  <a:lnTo>
                    <a:pt x="327126" y="69875"/>
                  </a:lnTo>
                  <a:lnTo>
                    <a:pt x="326605" y="76479"/>
                  </a:lnTo>
                  <a:lnTo>
                    <a:pt x="325818" y="76352"/>
                  </a:lnTo>
                  <a:lnTo>
                    <a:pt x="326059" y="75082"/>
                  </a:lnTo>
                  <a:lnTo>
                    <a:pt x="326161" y="73710"/>
                  </a:lnTo>
                  <a:lnTo>
                    <a:pt x="325729" y="75844"/>
                  </a:lnTo>
                  <a:lnTo>
                    <a:pt x="325615" y="76352"/>
                  </a:lnTo>
                  <a:lnTo>
                    <a:pt x="325158" y="77622"/>
                  </a:lnTo>
                  <a:lnTo>
                    <a:pt x="324853" y="76098"/>
                  </a:lnTo>
                  <a:lnTo>
                    <a:pt x="324446" y="78638"/>
                  </a:lnTo>
                  <a:lnTo>
                    <a:pt x="324205" y="78384"/>
                  </a:lnTo>
                  <a:lnTo>
                    <a:pt x="324269" y="78638"/>
                  </a:lnTo>
                  <a:lnTo>
                    <a:pt x="324383" y="79273"/>
                  </a:lnTo>
                  <a:lnTo>
                    <a:pt x="324040" y="80924"/>
                  </a:lnTo>
                  <a:lnTo>
                    <a:pt x="323824" y="80670"/>
                  </a:lnTo>
                  <a:lnTo>
                    <a:pt x="323367" y="81178"/>
                  </a:lnTo>
                  <a:lnTo>
                    <a:pt x="322948" y="82702"/>
                  </a:lnTo>
                  <a:lnTo>
                    <a:pt x="323011" y="81686"/>
                  </a:lnTo>
                  <a:lnTo>
                    <a:pt x="323253" y="78130"/>
                  </a:lnTo>
                  <a:lnTo>
                    <a:pt x="323380" y="76098"/>
                  </a:lnTo>
                  <a:lnTo>
                    <a:pt x="322516" y="78130"/>
                  </a:lnTo>
                  <a:lnTo>
                    <a:pt x="322491" y="77749"/>
                  </a:lnTo>
                  <a:lnTo>
                    <a:pt x="322592" y="76225"/>
                  </a:lnTo>
                  <a:lnTo>
                    <a:pt x="322719" y="75717"/>
                  </a:lnTo>
                  <a:lnTo>
                    <a:pt x="322948" y="74828"/>
                  </a:lnTo>
                  <a:lnTo>
                    <a:pt x="322884" y="73812"/>
                  </a:lnTo>
                  <a:lnTo>
                    <a:pt x="322033" y="75780"/>
                  </a:lnTo>
                  <a:lnTo>
                    <a:pt x="321894" y="76327"/>
                  </a:lnTo>
                  <a:lnTo>
                    <a:pt x="321894" y="78384"/>
                  </a:lnTo>
                  <a:lnTo>
                    <a:pt x="321424" y="79806"/>
                  </a:lnTo>
                  <a:lnTo>
                    <a:pt x="321297" y="81686"/>
                  </a:lnTo>
                  <a:lnTo>
                    <a:pt x="321310" y="80162"/>
                  </a:lnTo>
                  <a:lnTo>
                    <a:pt x="321348" y="79273"/>
                  </a:lnTo>
                  <a:lnTo>
                    <a:pt x="321360" y="78892"/>
                  </a:lnTo>
                  <a:lnTo>
                    <a:pt x="321310" y="79019"/>
                  </a:lnTo>
                  <a:lnTo>
                    <a:pt x="321386" y="77876"/>
                  </a:lnTo>
                  <a:lnTo>
                    <a:pt x="321360" y="78892"/>
                  </a:lnTo>
                  <a:lnTo>
                    <a:pt x="321754" y="77876"/>
                  </a:lnTo>
                  <a:lnTo>
                    <a:pt x="321805" y="77749"/>
                  </a:lnTo>
                  <a:lnTo>
                    <a:pt x="321894" y="78384"/>
                  </a:lnTo>
                  <a:lnTo>
                    <a:pt x="321894" y="76327"/>
                  </a:lnTo>
                  <a:lnTo>
                    <a:pt x="320890" y="79273"/>
                  </a:lnTo>
                  <a:lnTo>
                    <a:pt x="321068" y="79273"/>
                  </a:lnTo>
                  <a:lnTo>
                    <a:pt x="320090" y="83718"/>
                  </a:lnTo>
                  <a:lnTo>
                    <a:pt x="320078" y="83337"/>
                  </a:lnTo>
                  <a:lnTo>
                    <a:pt x="320052" y="82956"/>
                  </a:lnTo>
                  <a:lnTo>
                    <a:pt x="320014" y="82321"/>
                  </a:lnTo>
                  <a:lnTo>
                    <a:pt x="320014" y="82194"/>
                  </a:lnTo>
                  <a:lnTo>
                    <a:pt x="319951" y="81178"/>
                  </a:lnTo>
                  <a:lnTo>
                    <a:pt x="320141" y="79781"/>
                  </a:lnTo>
                  <a:lnTo>
                    <a:pt x="320421" y="77876"/>
                  </a:lnTo>
                  <a:lnTo>
                    <a:pt x="320751" y="75590"/>
                  </a:lnTo>
                  <a:lnTo>
                    <a:pt x="320675" y="73685"/>
                  </a:lnTo>
                  <a:lnTo>
                    <a:pt x="320471" y="72161"/>
                  </a:lnTo>
                  <a:lnTo>
                    <a:pt x="319011" y="77876"/>
                  </a:lnTo>
                  <a:lnTo>
                    <a:pt x="318236" y="76225"/>
                  </a:lnTo>
                  <a:lnTo>
                    <a:pt x="318300" y="77876"/>
                  </a:lnTo>
                  <a:lnTo>
                    <a:pt x="317919" y="79781"/>
                  </a:lnTo>
                  <a:lnTo>
                    <a:pt x="317804" y="78511"/>
                  </a:lnTo>
                  <a:lnTo>
                    <a:pt x="317728" y="77622"/>
                  </a:lnTo>
                  <a:lnTo>
                    <a:pt x="317271" y="78511"/>
                  </a:lnTo>
                  <a:lnTo>
                    <a:pt x="317309" y="78257"/>
                  </a:lnTo>
                  <a:lnTo>
                    <a:pt x="317550" y="76733"/>
                  </a:lnTo>
                  <a:lnTo>
                    <a:pt x="317525" y="75971"/>
                  </a:lnTo>
                  <a:lnTo>
                    <a:pt x="317550" y="74447"/>
                  </a:lnTo>
                  <a:lnTo>
                    <a:pt x="317347" y="75971"/>
                  </a:lnTo>
                  <a:lnTo>
                    <a:pt x="316839" y="74193"/>
                  </a:lnTo>
                  <a:lnTo>
                    <a:pt x="316153" y="78257"/>
                  </a:lnTo>
                  <a:lnTo>
                    <a:pt x="316090" y="75463"/>
                  </a:lnTo>
                  <a:lnTo>
                    <a:pt x="315429" y="74193"/>
                  </a:lnTo>
                  <a:lnTo>
                    <a:pt x="314299" y="81178"/>
                  </a:lnTo>
                  <a:lnTo>
                    <a:pt x="313728" y="80416"/>
                  </a:lnTo>
                  <a:lnTo>
                    <a:pt x="313753" y="79781"/>
                  </a:lnTo>
                  <a:lnTo>
                    <a:pt x="314020" y="78765"/>
                  </a:lnTo>
                  <a:lnTo>
                    <a:pt x="314121" y="78384"/>
                  </a:lnTo>
                  <a:lnTo>
                    <a:pt x="314236" y="76225"/>
                  </a:lnTo>
                  <a:lnTo>
                    <a:pt x="314299" y="76098"/>
                  </a:lnTo>
                  <a:lnTo>
                    <a:pt x="314807" y="75082"/>
                  </a:lnTo>
                  <a:lnTo>
                    <a:pt x="314540" y="75082"/>
                  </a:lnTo>
                  <a:lnTo>
                    <a:pt x="314363" y="74701"/>
                  </a:lnTo>
                  <a:lnTo>
                    <a:pt x="314159" y="76098"/>
                  </a:lnTo>
                  <a:lnTo>
                    <a:pt x="314198" y="74828"/>
                  </a:lnTo>
                  <a:lnTo>
                    <a:pt x="313029" y="78765"/>
                  </a:lnTo>
                  <a:lnTo>
                    <a:pt x="313080" y="76733"/>
                  </a:lnTo>
                  <a:lnTo>
                    <a:pt x="312826" y="77622"/>
                  </a:lnTo>
                  <a:lnTo>
                    <a:pt x="312483" y="79781"/>
                  </a:lnTo>
                  <a:lnTo>
                    <a:pt x="312216" y="79527"/>
                  </a:lnTo>
                  <a:lnTo>
                    <a:pt x="311696" y="79908"/>
                  </a:lnTo>
                  <a:lnTo>
                    <a:pt x="311619" y="82194"/>
                  </a:lnTo>
                  <a:lnTo>
                    <a:pt x="311759" y="75590"/>
                  </a:lnTo>
                  <a:lnTo>
                    <a:pt x="309308" y="82321"/>
                  </a:lnTo>
                  <a:lnTo>
                    <a:pt x="309397" y="77876"/>
                  </a:lnTo>
                  <a:lnTo>
                    <a:pt x="309422" y="76733"/>
                  </a:lnTo>
                  <a:lnTo>
                    <a:pt x="308749" y="77241"/>
                  </a:lnTo>
                  <a:lnTo>
                    <a:pt x="307975" y="77876"/>
                  </a:lnTo>
                  <a:lnTo>
                    <a:pt x="307441" y="77876"/>
                  </a:lnTo>
                  <a:lnTo>
                    <a:pt x="307594" y="76923"/>
                  </a:lnTo>
                  <a:lnTo>
                    <a:pt x="307657" y="77114"/>
                  </a:lnTo>
                  <a:lnTo>
                    <a:pt x="307606" y="76860"/>
                  </a:lnTo>
                  <a:lnTo>
                    <a:pt x="307225" y="75082"/>
                  </a:lnTo>
                  <a:lnTo>
                    <a:pt x="306336" y="82956"/>
                  </a:lnTo>
                  <a:lnTo>
                    <a:pt x="306171" y="82194"/>
                  </a:lnTo>
                  <a:lnTo>
                    <a:pt x="305904" y="80924"/>
                  </a:lnTo>
                  <a:lnTo>
                    <a:pt x="305904" y="78384"/>
                  </a:lnTo>
                  <a:lnTo>
                    <a:pt x="305930" y="77241"/>
                  </a:lnTo>
                  <a:lnTo>
                    <a:pt x="306552" y="78892"/>
                  </a:lnTo>
                  <a:lnTo>
                    <a:pt x="306527" y="77241"/>
                  </a:lnTo>
                  <a:lnTo>
                    <a:pt x="307365" y="70891"/>
                  </a:lnTo>
                  <a:lnTo>
                    <a:pt x="305358" y="78384"/>
                  </a:lnTo>
                  <a:lnTo>
                    <a:pt x="305371" y="76479"/>
                  </a:lnTo>
                  <a:lnTo>
                    <a:pt x="305460" y="74320"/>
                  </a:lnTo>
                  <a:lnTo>
                    <a:pt x="305511" y="71653"/>
                  </a:lnTo>
                  <a:lnTo>
                    <a:pt x="304190" y="76479"/>
                  </a:lnTo>
                  <a:lnTo>
                    <a:pt x="303707" y="75971"/>
                  </a:lnTo>
                  <a:lnTo>
                    <a:pt x="303745" y="74828"/>
                  </a:lnTo>
                  <a:lnTo>
                    <a:pt x="302831" y="77876"/>
                  </a:lnTo>
                  <a:lnTo>
                    <a:pt x="302717" y="78168"/>
                  </a:lnTo>
                  <a:lnTo>
                    <a:pt x="301244" y="79654"/>
                  </a:lnTo>
                  <a:lnTo>
                    <a:pt x="301129" y="80289"/>
                  </a:lnTo>
                  <a:lnTo>
                    <a:pt x="300431" y="80924"/>
                  </a:lnTo>
                  <a:lnTo>
                    <a:pt x="300304" y="78638"/>
                  </a:lnTo>
                  <a:lnTo>
                    <a:pt x="300329" y="77368"/>
                  </a:lnTo>
                  <a:lnTo>
                    <a:pt x="300596" y="75336"/>
                  </a:lnTo>
                  <a:lnTo>
                    <a:pt x="301180" y="75209"/>
                  </a:lnTo>
                  <a:lnTo>
                    <a:pt x="301447" y="71526"/>
                  </a:lnTo>
                  <a:lnTo>
                    <a:pt x="300443" y="75209"/>
                  </a:lnTo>
                  <a:lnTo>
                    <a:pt x="300316" y="74828"/>
                  </a:lnTo>
                  <a:lnTo>
                    <a:pt x="300393" y="73685"/>
                  </a:lnTo>
                  <a:lnTo>
                    <a:pt x="300520" y="72923"/>
                  </a:lnTo>
                  <a:lnTo>
                    <a:pt x="299605" y="73304"/>
                  </a:lnTo>
                  <a:lnTo>
                    <a:pt x="298970" y="77368"/>
                  </a:lnTo>
                  <a:lnTo>
                    <a:pt x="298094" y="76987"/>
                  </a:lnTo>
                  <a:lnTo>
                    <a:pt x="297980" y="78384"/>
                  </a:lnTo>
                  <a:lnTo>
                    <a:pt x="296900" y="82194"/>
                  </a:lnTo>
                  <a:lnTo>
                    <a:pt x="297103" y="80924"/>
                  </a:lnTo>
                  <a:lnTo>
                    <a:pt x="297281" y="79908"/>
                  </a:lnTo>
                  <a:lnTo>
                    <a:pt x="297319" y="79654"/>
                  </a:lnTo>
                  <a:lnTo>
                    <a:pt x="297395" y="79146"/>
                  </a:lnTo>
                  <a:lnTo>
                    <a:pt x="297459" y="78765"/>
                  </a:lnTo>
                  <a:lnTo>
                    <a:pt x="297942" y="75844"/>
                  </a:lnTo>
                  <a:lnTo>
                    <a:pt x="296989" y="78765"/>
                  </a:lnTo>
                  <a:lnTo>
                    <a:pt x="297459" y="74701"/>
                  </a:lnTo>
                  <a:lnTo>
                    <a:pt x="296989" y="75590"/>
                  </a:lnTo>
                  <a:lnTo>
                    <a:pt x="295681" y="78524"/>
                  </a:lnTo>
                  <a:lnTo>
                    <a:pt x="294995" y="79146"/>
                  </a:lnTo>
                  <a:lnTo>
                    <a:pt x="295033" y="79019"/>
                  </a:lnTo>
                  <a:lnTo>
                    <a:pt x="295376" y="77749"/>
                  </a:lnTo>
                  <a:lnTo>
                    <a:pt x="294678" y="79019"/>
                  </a:lnTo>
                  <a:lnTo>
                    <a:pt x="294055" y="78892"/>
                  </a:lnTo>
                  <a:lnTo>
                    <a:pt x="294081" y="78638"/>
                  </a:lnTo>
                  <a:lnTo>
                    <a:pt x="294208" y="77876"/>
                  </a:lnTo>
                  <a:lnTo>
                    <a:pt x="294297" y="77368"/>
                  </a:lnTo>
                  <a:lnTo>
                    <a:pt x="294424" y="76606"/>
                  </a:lnTo>
                  <a:lnTo>
                    <a:pt x="295363" y="71018"/>
                  </a:lnTo>
                  <a:lnTo>
                    <a:pt x="292646" y="76606"/>
                  </a:lnTo>
                  <a:lnTo>
                    <a:pt x="292709" y="75844"/>
                  </a:lnTo>
                  <a:lnTo>
                    <a:pt x="292747" y="75336"/>
                  </a:lnTo>
                  <a:lnTo>
                    <a:pt x="292912" y="73177"/>
                  </a:lnTo>
                  <a:lnTo>
                    <a:pt x="293128" y="70383"/>
                  </a:lnTo>
                  <a:lnTo>
                    <a:pt x="291528" y="73177"/>
                  </a:lnTo>
                  <a:lnTo>
                    <a:pt x="291045" y="68859"/>
                  </a:lnTo>
                  <a:lnTo>
                    <a:pt x="289636" y="69113"/>
                  </a:lnTo>
                  <a:lnTo>
                    <a:pt x="289153" y="75336"/>
                  </a:lnTo>
                  <a:lnTo>
                    <a:pt x="289229" y="69240"/>
                  </a:lnTo>
                  <a:lnTo>
                    <a:pt x="289090" y="70218"/>
                  </a:lnTo>
                  <a:lnTo>
                    <a:pt x="288899" y="69049"/>
                  </a:lnTo>
                  <a:lnTo>
                    <a:pt x="288925" y="71323"/>
                  </a:lnTo>
                  <a:lnTo>
                    <a:pt x="288328" y="75590"/>
                  </a:lnTo>
                  <a:lnTo>
                    <a:pt x="287947" y="75844"/>
                  </a:lnTo>
                  <a:lnTo>
                    <a:pt x="287832" y="74828"/>
                  </a:lnTo>
                  <a:lnTo>
                    <a:pt x="287642" y="72669"/>
                  </a:lnTo>
                  <a:lnTo>
                    <a:pt x="287591" y="69621"/>
                  </a:lnTo>
                  <a:lnTo>
                    <a:pt x="288048" y="70129"/>
                  </a:lnTo>
                  <a:lnTo>
                    <a:pt x="288112" y="69621"/>
                  </a:lnTo>
                  <a:lnTo>
                    <a:pt x="288226" y="68605"/>
                  </a:lnTo>
                  <a:lnTo>
                    <a:pt x="287629" y="68097"/>
                  </a:lnTo>
                  <a:lnTo>
                    <a:pt x="287883" y="67335"/>
                  </a:lnTo>
                  <a:lnTo>
                    <a:pt x="288315" y="66065"/>
                  </a:lnTo>
                  <a:lnTo>
                    <a:pt x="288175" y="64160"/>
                  </a:lnTo>
                  <a:lnTo>
                    <a:pt x="287972" y="65938"/>
                  </a:lnTo>
                  <a:lnTo>
                    <a:pt x="287845" y="66573"/>
                  </a:lnTo>
                  <a:lnTo>
                    <a:pt x="287426" y="67335"/>
                  </a:lnTo>
                  <a:lnTo>
                    <a:pt x="287185" y="66446"/>
                  </a:lnTo>
                  <a:lnTo>
                    <a:pt x="287210" y="69621"/>
                  </a:lnTo>
                  <a:lnTo>
                    <a:pt x="285788" y="72669"/>
                  </a:lnTo>
                  <a:lnTo>
                    <a:pt x="285902" y="72034"/>
                  </a:lnTo>
                  <a:lnTo>
                    <a:pt x="286258" y="70002"/>
                  </a:lnTo>
                  <a:lnTo>
                    <a:pt x="286727" y="67208"/>
                  </a:lnTo>
                  <a:lnTo>
                    <a:pt x="287274" y="64033"/>
                  </a:lnTo>
                  <a:lnTo>
                    <a:pt x="285800" y="67208"/>
                  </a:lnTo>
                  <a:lnTo>
                    <a:pt x="286092" y="66319"/>
                  </a:lnTo>
                  <a:lnTo>
                    <a:pt x="286410" y="65303"/>
                  </a:lnTo>
                  <a:lnTo>
                    <a:pt x="285737" y="66319"/>
                  </a:lnTo>
                  <a:lnTo>
                    <a:pt x="284607" y="64922"/>
                  </a:lnTo>
                  <a:lnTo>
                    <a:pt x="283324" y="70002"/>
                  </a:lnTo>
                  <a:lnTo>
                    <a:pt x="283514" y="67462"/>
                  </a:lnTo>
                  <a:lnTo>
                    <a:pt x="283806" y="67081"/>
                  </a:lnTo>
                  <a:lnTo>
                    <a:pt x="282740" y="66065"/>
                  </a:lnTo>
                  <a:lnTo>
                    <a:pt x="280327" y="72034"/>
                  </a:lnTo>
                  <a:lnTo>
                    <a:pt x="280289" y="71780"/>
                  </a:lnTo>
                  <a:lnTo>
                    <a:pt x="280085" y="70129"/>
                  </a:lnTo>
                  <a:lnTo>
                    <a:pt x="279971" y="69240"/>
                  </a:lnTo>
                  <a:lnTo>
                    <a:pt x="280073" y="67970"/>
                  </a:lnTo>
                  <a:lnTo>
                    <a:pt x="280238" y="67208"/>
                  </a:lnTo>
                  <a:lnTo>
                    <a:pt x="279946" y="67716"/>
                  </a:lnTo>
                  <a:lnTo>
                    <a:pt x="279400" y="70129"/>
                  </a:lnTo>
                  <a:lnTo>
                    <a:pt x="279387" y="69494"/>
                  </a:lnTo>
                  <a:lnTo>
                    <a:pt x="279488" y="67843"/>
                  </a:lnTo>
                  <a:lnTo>
                    <a:pt x="279615" y="67335"/>
                  </a:lnTo>
                  <a:lnTo>
                    <a:pt x="279615" y="66827"/>
                  </a:lnTo>
                  <a:lnTo>
                    <a:pt x="278612" y="69494"/>
                  </a:lnTo>
                  <a:lnTo>
                    <a:pt x="278498" y="68732"/>
                  </a:lnTo>
                  <a:lnTo>
                    <a:pt x="278625" y="67970"/>
                  </a:lnTo>
                  <a:lnTo>
                    <a:pt x="278853" y="67208"/>
                  </a:lnTo>
                  <a:lnTo>
                    <a:pt x="278739" y="66192"/>
                  </a:lnTo>
                  <a:lnTo>
                    <a:pt x="278155" y="64668"/>
                  </a:lnTo>
                  <a:lnTo>
                    <a:pt x="276542" y="70764"/>
                  </a:lnTo>
                  <a:lnTo>
                    <a:pt x="275412" y="71780"/>
                  </a:lnTo>
                  <a:lnTo>
                    <a:pt x="275551" y="70891"/>
                  </a:lnTo>
                  <a:lnTo>
                    <a:pt x="275602" y="70637"/>
                  </a:lnTo>
                  <a:lnTo>
                    <a:pt x="275844" y="69113"/>
                  </a:lnTo>
                  <a:lnTo>
                    <a:pt x="276059" y="67716"/>
                  </a:lnTo>
                  <a:lnTo>
                    <a:pt x="275983" y="66827"/>
                  </a:lnTo>
                  <a:lnTo>
                    <a:pt x="275247" y="65049"/>
                  </a:lnTo>
                  <a:lnTo>
                    <a:pt x="275259" y="64160"/>
                  </a:lnTo>
                  <a:lnTo>
                    <a:pt x="274027" y="63271"/>
                  </a:lnTo>
                  <a:lnTo>
                    <a:pt x="272389" y="67462"/>
                  </a:lnTo>
                  <a:lnTo>
                    <a:pt x="270865" y="69113"/>
                  </a:lnTo>
                  <a:lnTo>
                    <a:pt x="270865" y="67716"/>
                  </a:lnTo>
                  <a:lnTo>
                    <a:pt x="270878" y="66700"/>
                  </a:lnTo>
                  <a:lnTo>
                    <a:pt x="270891" y="64033"/>
                  </a:lnTo>
                  <a:lnTo>
                    <a:pt x="268605" y="66700"/>
                  </a:lnTo>
                  <a:lnTo>
                    <a:pt x="267804" y="63652"/>
                  </a:lnTo>
                  <a:lnTo>
                    <a:pt x="267741" y="65049"/>
                  </a:lnTo>
                  <a:lnTo>
                    <a:pt x="267233" y="67081"/>
                  </a:lnTo>
                  <a:lnTo>
                    <a:pt x="267131" y="67335"/>
                  </a:lnTo>
                  <a:lnTo>
                    <a:pt x="266903" y="67716"/>
                  </a:lnTo>
                  <a:lnTo>
                    <a:pt x="266763" y="66700"/>
                  </a:lnTo>
                  <a:lnTo>
                    <a:pt x="265595" y="70637"/>
                  </a:lnTo>
                  <a:lnTo>
                    <a:pt x="265684" y="70129"/>
                  </a:lnTo>
                  <a:lnTo>
                    <a:pt x="265849" y="69240"/>
                  </a:lnTo>
                  <a:lnTo>
                    <a:pt x="265938" y="68732"/>
                  </a:lnTo>
                  <a:lnTo>
                    <a:pt x="266319" y="66573"/>
                  </a:lnTo>
                  <a:lnTo>
                    <a:pt x="266750" y="63525"/>
                  </a:lnTo>
                  <a:lnTo>
                    <a:pt x="266865" y="62509"/>
                  </a:lnTo>
                  <a:lnTo>
                    <a:pt x="266090" y="63525"/>
                  </a:lnTo>
                  <a:lnTo>
                    <a:pt x="265633" y="63271"/>
                  </a:lnTo>
                  <a:lnTo>
                    <a:pt x="264668" y="68732"/>
                  </a:lnTo>
                  <a:lnTo>
                    <a:pt x="264312" y="66573"/>
                  </a:lnTo>
                  <a:lnTo>
                    <a:pt x="264147" y="65557"/>
                  </a:lnTo>
                  <a:lnTo>
                    <a:pt x="262940" y="66065"/>
                  </a:lnTo>
                  <a:lnTo>
                    <a:pt x="261810" y="66573"/>
                  </a:lnTo>
                  <a:lnTo>
                    <a:pt x="261658" y="65303"/>
                  </a:lnTo>
                  <a:lnTo>
                    <a:pt x="260997" y="65303"/>
                  </a:lnTo>
                  <a:lnTo>
                    <a:pt x="260578" y="65303"/>
                  </a:lnTo>
                  <a:lnTo>
                    <a:pt x="260121" y="66573"/>
                  </a:lnTo>
                  <a:lnTo>
                    <a:pt x="260591" y="63779"/>
                  </a:lnTo>
                  <a:lnTo>
                    <a:pt x="260515" y="63525"/>
                  </a:lnTo>
                  <a:lnTo>
                    <a:pt x="260045" y="62890"/>
                  </a:lnTo>
                  <a:lnTo>
                    <a:pt x="259588" y="62255"/>
                  </a:lnTo>
                  <a:lnTo>
                    <a:pt x="258470" y="62890"/>
                  </a:lnTo>
                  <a:lnTo>
                    <a:pt x="259003" y="60858"/>
                  </a:lnTo>
                  <a:lnTo>
                    <a:pt x="258470" y="60477"/>
                  </a:lnTo>
                  <a:lnTo>
                    <a:pt x="256908" y="69113"/>
                  </a:lnTo>
                  <a:lnTo>
                    <a:pt x="256349" y="69240"/>
                  </a:lnTo>
                  <a:lnTo>
                    <a:pt x="256362" y="69113"/>
                  </a:lnTo>
                  <a:lnTo>
                    <a:pt x="256705" y="66446"/>
                  </a:lnTo>
                  <a:lnTo>
                    <a:pt x="256844" y="65303"/>
                  </a:lnTo>
                  <a:lnTo>
                    <a:pt x="256908" y="64795"/>
                  </a:lnTo>
                  <a:lnTo>
                    <a:pt x="255917" y="64795"/>
                  </a:lnTo>
                  <a:lnTo>
                    <a:pt x="255892" y="64541"/>
                  </a:lnTo>
                  <a:lnTo>
                    <a:pt x="255549" y="60731"/>
                  </a:lnTo>
                  <a:lnTo>
                    <a:pt x="253923" y="64541"/>
                  </a:lnTo>
                  <a:lnTo>
                    <a:pt x="254279" y="62636"/>
                  </a:lnTo>
                  <a:lnTo>
                    <a:pt x="254469" y="62509"/>
                  </a:lnTo>
                  <a:lnTo>
                    <a:pt x="254025" y="62382"/>
                  </a:lnTo>
                  <a:lnTo>
                    <a:pt x="253733" y="61366"/>
                  </a:lnTo>
                  <a:lnTo>
                    <a:pt x="253149" y="59334"/>
                  </a:lnTo>
                  <a:lnTo>
                    <a:pt x="252831" y="61645"/>
                  </a:lnTo>
                  <a:lnTo>
                    <a:pt x="250545" y="66446"/>
                  </a:lnTo>
                  <a:lnTo>
                    <a:pt x="251117" y="63525"/>
                  </a:lnTo>
                  <a:lnTo>
                    <a:pt x="250113" y="66954"/>
                  </a:lnTo>
                  <a:lnTo>
                    <a:pt x="249897" y="67970"/>
                  </a:lnTo>
                  <a:lnTo>
                    <a:pt x="249770" y="68224"/>
                  </a:lnTo>
                  <a:lnTo>
                    <a:pt x="249059" y="69113"/>
                  </a:lnTo>
                  <a:lnTo>
                    <a:pt x="249174" y="67589"/>
                  </a:lnTo>
                  <a:lnTo>
                    <a:pt x="249161" y="65938"/>
                  </a:lnTo>
                  <a:lnTo>
                    <a:pt x="248551" y="70129"/>
                  </a:lnTo>
                  <a:lnTo>
                    <a:pt x="248323" y="69113"/>
                  </a:lnTo>
                  <a:lnTo>
                    <a:pt x="248412" y="67843"/>
                  </a:lnTo>
                  <a:lnTo>
                    <a:pt x="248742" y="66700"/>
                  </a:lnTo>
                  <a:lnTo>
                    <a:pt x="248259" y="66446"/>
                  </a:lnTo>
                  <a:lnTo>
                    <a:pt x="248170" y="67208"/>
                  </a:lnTo>
                  <a:lnTo>
                    <a:pt x="248056" y="67716"/>
                  </a:lnTo>
                  <a:lnTo>
                    <a:pt x="247535" y="69367"/>
                  </a:lnTo>
                  <a:lnTo>
                    <a:pt x="246976" y="70637"/>
                  </a:lnTo>
                  <a:lnTo>
                    <a:pt x="246888" y="70129"/>
                  </a:lnTo>
                  <a:lnTo>
                    <a:pt x="246837" y="69748"/>
                  </a:lnTo>
                  <a:lnTo>
                    <a:pt x="246722" y="69113"/>
                  </a:lnTo>
                  <a:lnTo>
                    <a:pt x="246849" y="67208"/>
                  </a:lnTo>
                  <a:lnTo>
                    <a:pt x="247015" y="66065"/>
                  </a:lnTo>
                  <a:lnTo>
                    <a:pt x="246634" y="67716"/>
                  </a:lnTo>
                  <a:lnTo>
                    <a:pt x="246037" y="69748"/>
                  </a:lnTo>
                  <a:lnTo>
                    <a:pt x="245935" y="69240"/>
                  </a:lnTo>
                  <a:lnTo>
                    <a:pt x="246024" y="67843"/>
                  </a:lnTo>
                  <a:lnTo>
                    <a:pt x="246214" y="67335"/>
                  </a:lnTo>
                  <a:lnTo>
                    <a:pt x="246113" y="66319"/>
                  </a:lnTo>
                  <a:lnTo>
                    <a:pt x="246087" y="66192"/>
                  </a:lnTo>
                  <a:lnTo>
                    <a:pt x="245821" y="65176"/>
                  </a:lnTo>
                  <a:lnTo>
                    <a:pt x="245783" y="65011"/>
                  </a:lnTo>
                  <a:lnTo>
                    <a:pt x="245821" y="65138"/>
                  </a:lnTo>
                  <a:lnTo>
                    <a:pt x="245859" y="64922"/>
                  </a:lnTo>
                  <a:lnTo>
                    <a:pt x="246075" y="63652"/>
                  </a:lnTo>
                  <a:lnTo>
                    <a:pt x="245999" y="63398"/>
                  </a:lnTo>
                  <a:lnTo>
                    <a:pt x="245719" y="63017"/>
                  </a:lnTo>
                  <a:lnTo>
                    <a:pt x="245808" y="62255"/>
                  </a:lnTo>
                  <a:lnTo>
                    <a:pt x="246672" y="59334"/>
                  </a:lnTo>
                  <a:lnTo>
                    <a:pt x="245859" y="61366"/>
                  </a:lnTo>
                  <a:lnTo>
                    <a:pt x="245541" y="62293"/>
                  </a:lnTo>
                  <a:lnTo>
                    <a:pt x="245541" y="65849"/>
                  </a:lnTo>
                  <a:lnTo>
                    <a:pt x="244462" y="70129"/>
                  </a:lnTo>
                  <a:lnTo>
                    <a:pt x="244373" y="67970"/>
                  </a:lnTo>
                  <a:lnTo>
                    <a:pt x="244551" y="65557"/>
                  </a:lnTo>
                  <a:lnTo>
                    <a:pt x="245211" y="65684"/>
                  </a:lnTo>
                  <a:lnTo>
                    <a:pt x="245541" y="65849"/>
                  </a:lnTo>
                  <a:lnTo>
                    <a:pt x="245541" y="62293"/>
                  </a:lnTo>
                  <a:lnTo>
                    <a:pt x="244411" y="65557"/>
                  </a:lnTo>
                  <a:lnTo>
                    <a:pt x="244348" y="65303"/>
                  </a:lnTo>
                  <a:lnTo>
                    <a:pt x="244322" y="65176"/>
                  </a:lnTo>
                  <a:lnTo>
                    <a:pt x="244208" y="64668"/>
                  </a:lnTo>
                  <a:lnTo>
                    <a:pt x="244106" y="63906"/>
                  </a:lnTo>
                  <a:lnTo>
                    <a:pt x="244157" y="63398"/>
                  </a:lnTo>
                  <a:lnTo>
                    <a:pt x="244208" y="62636"/>
                  </a:lnTo>
                  <a:lnTo>
                    <a:pt x="244043" y="62890"/>
                  </a:lnTo>
                  <a:lnTo>
                    <a:pt x="243865" y="63398"/>
                  </a:lnTo>
                  <a:lnTo>
                    <a:pt x="243827" y="63144"/>
                  </a:lnTo>
                  <a:lnTo>
                    <a:pt x="243725" y="62509"/>
                  </a:lnTo>
                  <a:lnTo>
                    <a:pt x="243560" y="62509"/>
                  </a:lnTo>
                  <a:lnTo>
                    <a:pt x="243713" y="61366"/>
                  </a:lnTo>
                  <a:lnTo>
                    <a:pt x="243738" y="61239"/>
                  </a:lnTo>
                  <a:lnTo>
                    <a:pt x="243865" y="60223"/>
                  </a:lnTo>
                  <a:lnTo>
                    <a:pt x="243598" y="60591"/>
                  </a:lnTo>
                  <a:lnTo>
                    <a:pt x="243598" y="61366"/>
                  </a:lnTo>
                  <a:lnTo>
                    <a:pt x="243484" y="62509"/>
                  </a:lnTo>
                  <a:lnTo>
                    <a:pt x="243103" y="62763"/>
                  </a:lnTo>
                  <a:lnTo>
                    <a:pt x="243344" y="61747"/>
                  </a:lnTo>
                  <a:lnTo>
                    <a:pt x="243598" y="61366"/>
                  </a:lnTo>
                  <a:lnTo>
                    <a:pt x="243598" y="60591"/>
                  </a:lnTo>
                  <a:lnTo>
                    <a:pt x="243128" y="61239"/>
                  </a:lnTo>
                  <a:lnTo>
                    <a:pt x="242887" y="60985"/>
                  </a:lnTo>
                  <a:lnTo>
                    <a:pt x="242417" y="63906"/>
                  </a:lnTo>
                  <a:lnTo>
                    <a:pt x="242125" y="63398"/>
                  </a:lnTo>
                  <a:lnTo>
                    <a:pt x="242062" y="65659"/>
                  </a:lnTo>
                  <a:lnTo>
                    <a:pt x="242354" y="65443"/>
                  </a:lnTo>
                  <a:lnTo>
                    <a:pt x="242252" y="66255"/>
                  </a:lnTo>
                  <a:lnTo>
                    <a:pt x="242468" y="65354"/>
                  </a:lnTo>
                  <a:lnTo>
                    <a:pt x="242531" y="65176"/>
                  </a:lnTo>
                  <a:lnTo>
                    <a:pt x="242481" y="65430"/>
                  </a:lnTo>
                  <a:lnTo>
                    <a:pt x="242671" y="65303"/>
                  </a:lnTo>
                  <a:lnTo>
                    <a:pt x="243192" y="65303"/>
                  </a:lnTo>
                  <a:lnTo>
                    <a:pt x="242671" y="66954"/>
                  </a:lnTo>
                  <a:lnTo>
                    <a:pt x="242366" y="67767"/>
                  </a:lnTo>
                  <a:lnTo>
                    <a:pt x="242366" y="82194"/>
                  </a:lnTo>
                  <a:lnTo>
                    <a:pt x="242252" y="82067"/>
                  </a:lnTo>
                  <a:lnTo>
                    <a:pt x="242074" y="81940"/>
                  </a:lnTo>
                  <a:lnTo>
                    <a:pt x="241884" y="81940"/>
                  </a:lnTo>
                  <a:lnTo>
                    <a:pt x="242011" y="81051"/>
                  </a:lnTo>
                  <a:lnTo>
                    <a:pt x="242138" y="80416"/>
                  </a:lnTo>
                  <a:lnTo>
                    <a:pt x="242239" y="79908"/>
                  </a:lnTo>
                  <a:lnTo>
                    <a:pt x="242277" y="81051"/>
                  </a:lnTo>
                  <a:lnTo>
                    <a:pt x="242366" y="82194"/>
                  </a:lnTo>
                  <a:lnTo>
                    <a:pt x="242366" y="67767"/>
                  </a:lnTo>
                  <a:lnTo>
                    <a:pt x="242290" y="67970"/>
                  </a:lnTo>
                  <a:lnTo>
                    <a:pt x="242252" y="66319"/>
                  </a:lnTo>
                  <a:lnTo>
                    <a:pt x="241084" y="70891"/>
                  </a:lnTo>
                  <a:lnTo>
                    <a:pt x="241160" y="69875"/>
                  </a:lnTo>
                  <a:lnTo>
                    <a:pt x="241173" y="69748"/>
                  </a:lnTo>
                  <a:lnTo>
                    <a:pt x="241236" y="68859"/>
                  </a:lnTo>
                  <a:lnTo>
                    <a:pt x="241363" y="67208"/>
                  </a:lnTo>
                  <a:lnTo>
                    <a:pt x="241236" y="65811"/>
                  </a:lnTo>
                  <a:lnTo>
                    <a:pt x="241122" y="65049"/>
                  </a:lnTo>
                  <a:lnTo>
                    <a:pt x="241173" y="63525"/>
                  </a:lnTo>
                  <a:lnTo>
                    <a:pt x="241363" y="62001"/>
                  </a:lnTo>
                  <a:lnTo>
                    <a:pt x="240258" y="63525"/>
                  </a:lnTo>
                  <a:lnTo>
                    <a:pt x="239204" y="62763"/>
                  </a:lnTo>
                  <a:lnTo>
                    <a:pt x="237756" y="68224"/>
                  </a:lnTo>
                  <a:lnTo>
                    <a:pt x="237401" y="68859"/>
                  </a:lnTo>
                  <a:lnTo>
                    <a:pt x="237439" y="68605"/>
                  </a:lnTo>
                  <a:lnTo>
                    <a:pt x="237667" y="67081"/>
                  </a:lnTo>
                  <a:lnTo>
                    <a:pt x="237680" y="65811"/>
                  </a:lnTo>
                  <a:lnTo>
                    <a:pt x="237185" y="65176"/>
                  </a:lnTo>
                  <a:lnTo>
                    <a:pt x="236893" y="64795"/>
                  </a:lnTo>
                  <a:lnTo>
                    <a:pt x="236791" y="65328"/>
                  </a:lnTo>
                  <a:lnTo>
                    <a:pt x="236728" y="65620"/>
                  </a:lnTo>
                  <a:lnTo>
                    <a:pt x="236131" y="68605"/>
                  </a:lnTo>
                  <a:lnTo>
                    <a:pt x="236042" y="68097"/>
                  </a:lnTo>
                  <a:lnTo>
                    <a:pt x="235940" y="67462"/>
                  </a:lnTo>
                  <a:lnTo>
                    <a:pt x="236016" y="66573"/>
                  </a:lnTo>
                  <a:lnTo>
                    <a:pt x="236677" y="65684"/>
                  </a:lnTo>
                  <a:lnTo>
                    <a:pt x="236791" y="65328"/>
                  </a:lnTo>
                  <a:lnTo>
                    <a:pt x="236143" y="65684"/>
                  </a:lnTo>
                  <a:lnTo>
                    <a:pt x="236347" y="64922"/>
                  </a:lnTo>
                  <a:lnTo>
                    <a:pt x="236270" y="64287"/>
                  </a:lnTo>
                  <a:lnTo>
                    <a:pt x="235521" y="63144"/>
                  </a:lnTo>
                  <a:lnTo>
                    <a:pt x="232537" y="68097"/>
                  </a:lnTo>
                  <a:lnTo>
                    <a:pt x="232181" y="67081"/>
                  </a:lnTo>
                  <a:lnTo>
                    <a:pt x="231686" y="65684"/>
                  </a:lnTo>
                  <a:lnTo>
                    <a:pt x="231673" y="67081"/>
                  </a:lnTo>
                  <a:lnTo>
                    <a:pt x="230225" y="63398"/>
                  </a:lnTo>
                  <a:lnTo>
                    <a:pt x="226885" y="69748"/>
                  </a:lnTo>
                  <a:lnTo>
                    <a:pt x="226377" y="66954"/>
                  </a:lnTo>
                  <a:lnTo>
                    <a:pt x="225818" y="63906"/>
                  </a:lnTo>
                  <a:lnTo>
                    <a:pt x="225425" y="62763"/>
                  </a:lnTo>
                  <a:lnTo>
                    <a:pt x="225018" y="64795"/>
                  </a:lnTo>
                  <a:lnTo>
                    <a:pt x="224904" y="65303"/>
                  </a:lnTo>
                  <a:lnTo>
                    <a:pt x="224269" y="66954"/>
                  </a:lnTo>
                  <a:lnTo>
                    <a:pt x="224688" y="63779"/>
                  </a:lnTo>
                  <a:lnTo>
                    <a:pt x="223507" y="67208"/>
                  </a:lnTo>
                  <a:lnTo>
                    <a:pt x="222135" y="69875"/>
                  </a:lnTo>
                  <a:lnTo>
                    <a:pt x="222415" y="67462"/>
                  </a:lnTo>
                  <a:lnTo>
                    <a:pt x="222542" y="66319"/>
                  </a:lnTo>
                  <a:lnTo>
                    <a:pt x="223329" y="59461"/>
                  </a:lnTo>
                  <a:lnTo>
                    <a:pt x="221373" y="64287"/>
                  </a:lnTo>
                  <a:lnTo>
                    <a:pt x="221145" y="66319"/>
                  </a:lnTo>
                  <a:lnTo>
                    <a:pt x="220827" y="65938"/>
                  </a:lnTo>
                  <a:lnTo>
                    <a:pt x="219697" y="67462"/>
                  </a:lnTo>
                  <a:lnTo>
                    <a:pt x="219684" y="67208"/>
                  </a:lnTo>
                  <a:lnTo>
                    <a:pt x="220192" y="65049"/>
                  </a:lnTo>
                  <a:lnTo>
                    <a:pt x="219684" y="67195"/>
                  </a:lnTo>
                  <a:lnTo>
                    <a:pt x="219811" y="65557"/>
                  </a:lnTo>
                  <a:lnTo>
                    <a:pt x="220002" y="64414"/>
                  </a:lnTo>
                  <a:lnTo>
                    <a:pt x="218554" y="67081"/>
                  </a:lnTo>
                  <a:lnTo>
                    <a:pt x="218135" y="66065"/>
                  </a:lnTo>
                  <a:lnTo>
                    <a:pt x="218262" y="65138"/>
                  </a:lnTo>
                  <a:lnTo>
                    <a:pt x="219811" y="60604"/>
                  </a:lnTo>
                  <a:lnTo>
                    <a:pt x="218795" y="60223"/>
                  </a:lnTo>
                  <a:lnTo>
                    <a:pt x="218287" y="60731"/>
                  </a:lnTo>
                  <a:lnTo>
                    <a:pt x="217004" y="64160"/>
                  </a:lnTo>
                  <a:lnTo>
                    <a:pt x="216903" y="65913"/>
                  </a:lnTo>
                  <a:lnTo>
                    <a:pt x="216966" y="67208"/>
                  </a:lnTo>
                  <a:lnTo>
                    <a:pt x="216750" y="68478"/>
                  </a:lnTo>
                  <a:lnTo>
                    <a:pt x="216636" y="68732"/>
                  </a:lnTo>
                  <a:lnTo>
                    <a:pt x="216217" y="69367"/>
                  </a:lnTo>
                  <a:lnTo>
                    <a:pt x="215290" y="74193"/>
                  </a:lnTo>
                  <a:lnTo>
                    <a:pt x="214312" y="78257"/>
                  </a:lnTo>
                  <a:lnTo>
                    <a:pt x="214198" y="79806"/>
                  </a:lnTo>
                  <a:lnTo>
                    <a:pt x="214439" y="82448"/>
                  </a:lnTo>
                  <a:lnTo>
                    <a:pt x="215595" y="79654"/>
                  </a:lnTo>
                  <a:lnTo>
                    <a:pt x="215379" y="82067"/>
                  </a:lnTo>
                  <a:lnTo>
                    <a:pt x="214820" y="82067"/>
                  </a:lnTo>
                  <a:lnTo>
                    <a:pt x="214731" y="84353"/>
                  </a:lnTo>
                  <a:lnTo>
                    <a:pt x="215392" y="82067"/>
                  </a:lnTo>
                  <a:lnTo>
                    <a:pt x="215722" y="81051"/>
                  </a:lnTo>
                  <a:lnTo>
                    <a:pt x="215646" y="81622"/>
                  </a:lnTo>
                  <a:lnTo>
                    <a:pt x="215519" y="83718"/>
                  </a:lnTo>
                  <a:lnTo>
                    <a:pt x="216382" y="81051"/>
                  </a:lnTo>
                  <a:lnTo>
                    <a:pt x="216623" y="80289"/>
                  </a:lnTo>
                  <a:lnTo>
                    <a:pt x="216738" y="79743"/>
                  </a:lnTo>
                  <a:lnTo>
                    <a:pt x="216954" y="79273"/>
                  </a:lnTo>
                  <a:lnTo>
                    <a:pt x="217436" y="78384"/>
                  </a:lnTo>
                  <a:lnTo>
                    <a:pt x="217297" y="80924"/>
                  </a:lnTo>
                  <a:lnTo>
                    <a:pt x="216954" y="82448"/>
                  </a:lnTo>
                  <a:lnTo>
                    <a:pt x="217639" y="80670"/>
                  </a:lnTo>
                  <a:lnTo>
                    <a:pt x="217436" y="81940"/>
                  </a:lnTo>
                  <a:lnTo>
                    <a:pt x="217017" y="83210"/>
                  </a:lnTo>
                  <a:lnTo>
                    <a:pt x="217601" y="81686"/>
                  </a:lnTo>
                  <a:lnTo>
                    <a:pt x="217957" y="82702"/>
                  </a:lnTo>
                  <a:lnTo>
                    <a:pt x="218211" y="81686"/>
                  </a:lnTo>
                  <a:lnTo>
                    <a:pt x="218452" y="80670"/>
                  </a:lnTo>
                  <a:lnTo>
                    <a:pt x="218567" y="80162"/>
                  </a:lnTo>
                  <a:lnTo>
                    <a:pt x="218414" y="82829"/>
                  </a:lnTo>
                  <a:lnTo>
                    <a:pt x="219506" y="80162"/>
                  </a:lnTo>
                  <a:lnTo>
                    <a:pt x="219760" y="79527"/>
                  </a:lnTo>
                  <a:lnTo>
                    <a:pt x="218922" y="84099"/>
                  </a:lnTo>
                  <a:lnTo>
                    <a:pt x="219265" y="82956"/>
                  </a:lnTo>
                  <a:lnTo>
                    <a:pt x="220103" y="80670"/>
                  </a:lnTo>
                  <a:lnTo>
                    <a:pt x="220433" y="80543"/>
                  </a:lnTo>
                  <a:lnTo>
                    <a:pt x="218935" y="85877"/>
                  </a:lnTo>
                  <a:lnTo>
                    <a:pt x="221449" y="81051"/>
                  </a:lnTo>
                  <a:lnTo>
                    <a:pt x="220281" y="86766"/>
                  </a:lnTo>
                  <a:lnTo>
                    <a:pt x="221538" y="81940"/>
                  </a:lnTo>
                  <a:lnTo>
                    <a:pt x="222072" y="84861"/>
                  </a:lnTo>
                  <a:lnTo>
                    <a:pt x="223253" y="82194"/>
                  </a:lnTo>
                  <a:lnTo>
                    <a:pt x="223189" y="82410"/>
                  </a:lnTo>
                  <a:lnTo>
                    <a:pt x="223062" y="83337"/>
                  </a:lnTo>
                  <a:lnTo>
                    <a:pt x="223164" y="86004"/>
                  </a:lnTo>
                  <a:lnTo>
                    <a:pt x="223901" y="82194"/>
                  </a:lnTo>
                  <a:lnTo>
                    <a:pt x="223926" y="82067"/>
                  </a:lnTo>
                  <a:lnTo>
                    <a:pt x="224040" y="81940"/>
                  </a:lnTo>
                  <a:lnTo>
                    <a:pt x="224701" y="81178"/>
                  </a:lnTo>
                  <a:lnTo>
                    <a:pt x="224739" y="81051"/>
                  </a:lnTo>
                  <a:lnTo>
                    <a:pt x="224891" y="80543"/>
                  </a:lnTo>
                  <a:lnTo>
                    <a:pt x="225209" y="79527"/>
                  </a:lnTo>
                  <a:lnTo>
                    <a:pt x="225450" y="78765"/>
                  </a:lnTo>
                  <a:lnTo>
                    <a:pt x="225285" y="81940"/>
                  </a:lnTo>
                  <a:lnTo>
                    <a:pt x="225158" y="82778"/>
                  </a:lnTo>
                  <a:lnTo>
                    <a:pt x="224345" y="83464"/>
                  </a:lnTo>
                  <a:lnTo>
                    <a:pt x="223824" y="87274"/>
                  </a:lnTo>
                  <a:lnTo>
                    <a:pt x="224370" y="83972"/>
                  </a:lnTo>
                  <a:lnTo>
                    <a:pt x="225234" y="84099"/>
                  </a:lnTo>
                  <a:lnTo>
                    <a:pt x="225247" y="83972"/>
                  </a:lnTo>
                  <a:lnTo>
                    <a:pt x="225539" y="81305"/>
                  </a:lnTo>
                  <a:lnTo>
                    <a:pt x="225475" y="83845"/>
                  </a:lnTo>
                  <a:lnTo>
                    <a:pt x="225653" y="82575"/>
                  </a:lnTo>
                  <a:lnTo>
                    <a:pt x="225247" y="85877"/>
                  </a:lnTo>
                  <a:lnTo>
                    <a:pt x="225882" y="82575"/>
                  </a:lnTo>
                  <a:lnTo>
                    <a:pt x="226136" y="81305"/>
                  </a:lnTo>
                  <a:lnTo>
                    <a:pt x="226199" y="80924"/>
                  </a:lnTo>
                  <a:lnTo>
                    <a:pt x="225742" y="85115"/>
                  </a:lnTo>
                  <a:lnTo>
                    <a:pt x="226580" y="82067"/>
                  </a:lnTo>
                  <a:lnTo>
                    <a:pt x="226593" y="84861"/>
                  </a:lnTo>
                  <a:lnTo>
                    <a:pt x="225894" y="86766"/>
                  </a:lnTo>
                  <a:lnTo>
                    <a:pt x="226745" y="85369"/>
                  </a:lnTo>
                  <a:lnTo>
                    <a:pt x="226758" y="86093"/>
                  </a:lnTo>
                  <a:lnTo>
                    <a:pt x="226822" y="85369"/>
                  </a:lnTo>
                  <a:lnTo>
                    <a:pt x="226936" y="84607"/>
                  </a:lnTo>
                  <a:lnTo>
                    <a:pt x="227291" y="83083"/>
                  </a:lnTo>
                  <a:lnTo>
                    <a:pt x="227406" y="82778"/>
                  </a:lnTo>
                  <a:lnTo>
                    <a:pt x="228028" y="82067"/>
                  </a:lnTo>
                  <a:lnTo>
                    <a:pt x="228244" y="81813"/>
                  </a:lnTo>
                  <a:lnTo>
                    <a:pt x="227203" y="85623"/>
                  </a:lnTo>
                  <a:lnTo>
                    <a:pt x="227088" y="87655"/>
                  </a:lnTo>
                  <a:lnTo>
                    <a:pt x="227622" y="86893"/>
                  </a:lnTo>
                  <a:lnTo>
                    <a:pt x="227749" y="86639"/>
                  </a:lnTo>
                  <a:lnTo>
                    <a:pt x="228650" y="83210"/>
                  </a:lnTo>
                  <a:lnTo>
                    <a:pt x="228803" y="83337"/>
                  </a:lnTo>
                  <a:lnTo>
                    <a:pt x="228904" y="83845"/>
                  </a:lnTo>
                  <a:lnTo>
                    <a:pt x="228790" y="84734"/>
                  </a:lnTo>
                  <a:lnTo>
                    <a:pt x="228688" y="85115"/>
                  </a:lnTo>
                  <a:lnTo>
                    <a:pt x="229336" y="83210"/>
                  </a:lnTo>
                  <a:lnTo>
                    <a:pt x="229679" y="82194"/>
                  </a:lnTo>
                  <a:lnTo>
                    <a:pt x="230085" y="85115"/>
                  </a:lnTo>
                  <a:lnTo>
                    <a:pt x="231038" y="82194"/>
                  </a:lnTo>
                  <a:lnTo>
                    <a:pt x="231165" y="81813"/>
                  </a:lnTo>
                  <a:lnTo>
                    <a:pt x="231292" y="81432"/>
                  </a:lnTo>
                  <a:lnTo>
                    <a:pt x="231203" y="82384"/>
                  </a:lnTo>
                  <a:lnTo>
                    <a:pt x="231355" y="81432"/>
                  </a:lnTo>
                  <a:lnTo>
                    <a:pt x="231432" y="80924"/>
                  </a:lnTo>
                  <a:lnTo>
                    <a:pt x="231762" y="78765"/>
                  </a:lnTo>
                  <a:lnTo>
                    <a:pt x="231825" y="78384"/>
                  </a:lnTo>
                  <a:lnTo>
                    <a:pt x="232016" y="77114"/>
                  </a:lnTo>
                  <a:lnTo>
                    <a:pt x="232295" y="77114"/>
                  </a:lnTo>
                  <a:lnTo>
                    <a:pt x="232930" y="74828"/>
                  </a:lnTo>
                  <a:lnTo>
                    <a:pt x="232587" y="77368"/>
                  </a:lnTo>
                  <a:lnTo>
                    <a:pt x="232448" y="77241"/>
                  </a:lnTo>
                  <a:lnTo>
                    <a:pt x="232270" y="78168"/>
                  </a:lnTo>
                  <a:lnTo>
                    <a:pt x="232041" y="79019"/>
                  </a:lnTo>
                  <a:lnTo>
                    <a:pt x="232511" y="78003"/>
                  </a:lnTo>
                  <a:lnTo>
                    <a:pt x="232244" y="80581"/>
                  </a:lnTo>
                  <a:lnTo>
                    <a:pt x="232359" y="80289"/>
                  </a:lnTo>
                  <a:lnTo>
                    <a:pt x="232410" y="79908"/>
                  </a:lnTo>
                  <a:lnTo>
                    <a:pt x="232448" y="80060"/>
                  </a:lnTo>
                  <a:lnTo>
                    <a:pt x="232511" y="79908"/>
                  </a:lnTo>
                  <a:lnTo>
                    <a:pt x="233286" y="78003"/>
                  </a:lnTo>
                  <a:lnTo>
                    <a:pt x="233349" y="77876"/>
                  </a:lnTo>
                  <a:lnTo>
                    <a:pt x="233438" y="78257"/>
                  </a:lnTo>
                  <a:lnTo>
                    <a:pt x="233553" y="79146"/>
                  </a:lnTo>
                  <a:lnTo>
                    <a:pt x="233057" y="82448"/>
                  </a:lnTo>
                  <a:lnTo>
                    <a:pt x="232448" y="80060"/>
                  </a:lnTo>
                  <a:lnTo>
                    <a:pt x="232435" y="83210"/>
                  </a:lnTo>
                  <a:lnTo>
                    <a:pt x="232016" y="81686"/>
                  </a:lnTo>
                  <a:lnTo>
                    <a:pt x="231559" y="87274"/>
                  </a:lnTo>
                  <a:lnTo>
                    <a:pt x="231686" y="81457"/>
                  </a:lnTo>
                  <a:lnTo>
                    <a:pt x="231305" y="85369"/>
                  </a:lnTo>
                  <a:lnTo>
                    <a:pt x="231178" y="87376"/>
                  </a:lnTo>
                  <a:lnTo>
                    <a:pt x="231800" y="88417"/>
                  </a:lnTo>
                  <a:lnTo>
                    <a:pt x="232029" y="87274"/>
                  </a:lnTo>
                  <a:lnTo>
                    <a:pt x="232384" y="85623"/>
                  </a:lnTo>
                  <a:lnTo>
                    <a:pt x="233045" y="86766"/>
                  </a:lnTo>
                  <a:lnTo>
                    <a:pt x="233349" y="85623"/>
                  </a:lnTo>
                  <a:lnTo>
                    <a:pt x="233464" y="85242"/>
                  </a:lnTo>
                  <a:lnTo>
                    <a:pt x="233578" y="83464"/>
                  </a:lnTo>
                  <a:lnTo>
                    <a:pt x="233654" y="83210"/>
                  </a:lnTo>
                  <a:lnTo>
                    <a:pt x="233857" y="82448"/>
                  </a:lnTo>
                  <a:lnTo>
                    <a:pt x="233959" y="82067"/>
                  </a:lnTo>
                  <a:lnTo>
                    <a:pt x="234061" y="81813"/>
                  </a:lnTo>
                  <a:lnTo>
                    <a:pt x="235800" y="78638"/>
                  </a:lnTo>
                  <a:lnTo>
                    <a:pt x="233426" y="90957"/>
                  </a:lnTo>
                  <a:lnTo>
                    <a:pt x="235102" y="86385"/>
                  </a:lnTo>
                  <a:lnTo>
                    <a:pt x="235737" y="84099"/>
                  </a:lnTo>
                  <a:lnTo>
                    <a:pt x="236575" y="79654"/>
                  </a:lnTo>
                  <a:lnTo>
                    <a:pt x="236728" y="82410"/>
                  </a:lnTo>
                  <a:lnTo>
                    <a:pt x="235915" y="86004"/>
                  </a:lnTo>
                  <a:lnTo>
                    <a:pt x="236664" y="86512"/>
                  </a:lnTo>
                  <a:lnTo>
                    <a:pt x="236893" y="84480"/>
                  </a:lnTo>
                  <a:lnTo>
                    <a:pt x="237350" y="80416"/>
                  </a:lnTo>
                  <a:lnTo>
                    <a:pt x="237693" y="82778"/>
                  </a:lnTo>
                  <a:lnTo>
                    <a:pt x="238125" y="82829"/>
                  </a:lnTo>
                  <a:lnTo>
                    <a:pt x="237617" y="86258"/>
                  </a:lnTo>
                  <a:lnTo>
                    <a:pt x="238582" y="85877"/>
                  </a:lnTo>
                  <a:lnTo>
                    <a:pt x="239966" y="83464"/>
                  </a:lnTo>
                  <a:lnTo>
                    <a:pt x="241046" y="83083"/>
                  </a:lnTo>
                  <a:lnTo>
                    <a:pt x="240766" y="84226"/>
                  </a:lnTo>
                  <a:lnTo>
                    <a:pt x="240588" y="84734"/>
                  </a:lnTo>
                  <a:lnTo>
                    <a:pt x="240512" y="86258"/>
                  </a:lnTo>
                  <a:lnTo>
                    <a:pt x="242011" y="84607"/>
                  </a:lnTo>
                  <a:lnTo>
                    <a:pt x="243852" y="89306"/>
                  </a:lnTo>
                  <a:lnTo>
                    <a:pt x="244805" y="86385"/>
                  </a:lnTo>
                  <a:lnTo>
                    <a:pt x="245313" y="85242"/>
                  </a:lnTo>
                  <a:lnTo>
                    <a:pt x="245618" y="85115"/>
                  </a:lnTo>
                  <a:lnTo>
                    <a:pt x="245364" y="87020"/>
                  </a:lnTo>
                  <a:lnTo>
                    <a:pt x="245046" y="87909"/>
                  </a:lnTo>
                  <a:lnTo>
                    <a:pt x="246291" y="85496"/>
                  </a:lnTo>
                  <a:lnTo>
                    <a:pt x="246557" y="85115"/>
                  </a:lnTo>
                  <a:lnTo>
                    <a:pt x="246913" y="84607"/>
                  </a:lnTo>
                  <a:lnTo>
                    <a:pt x="248005" y="83083"/>
                  </a:lnTo>
                  <a:lnTo>
                    <a:pt x="248272" y="82702"/>
                  </a:lnTo>
                  <a:lnTo>
                    <a:pt x="248361" y="83718"/>
                  </a:lnTo>
                  <a:lnTo>
                    <a:pt x="248488" y="86385"/>
                  </a:lnTo>
                  <a:lnTo>
                    <a:pt x="248386" y="87376"/>
                  </a:lnTo>
                  <a:lnTo>
                    <a:pt x="248716" y="88290"/>
                  </a:lnTo>
                  <a:lnTo>
                    <a:pt x="249720" y="82702"/>
                  </a:lnTo>
                  <a:lnTo>
                    <a:pt x="249821" y="82194"/>
                  </a:lnTo>
                  <a:lnTo>
                    <a:pt x="250050" y="80924"/>
                  </a:lnTo>
                  <a:lnTo>
                    <a:pt x="250088" y="84480"/>
                  </a:lnTo>
                  <a:lnTo>
                    <a:pt x="251193" y="85877"/>
                  </a:lnTo>
                  <a:lnTo>
                    <a:pt x="253238" y="83337"/>
                  </a:lnTo>
                  <a:lnTo>
                    <a:pt x="253568" y="88036"/>
                  </a:lnTo>
                  <a:lnTo>
                    <a:pt x="254495" y="83718"/>
                  </a:lnTo>
                  <a:lnTo>
                    <a:pt x="254673" y="90195"/>
                  </a:lnTo>
                  <a:lnTo>
                    <a:pt x="255778" y="84226"/>
                  </a:lnTo>
                  <a:lnTo>
                    <a:pt x="255930" y="85750"/>
                  </a:lnTo>
                  <a:lnTo>
                    <a:pt x="256044" y="87376"/>
                  </a:lnTo>
                  <a:lnTo>
                    <a:pt x="255854" y="87909"/>
                  </a:lnTo>
                  <a:lnTo>
                    <a:pt x="255778" y="88671"/>
                  </a:lnTo>
                  <a:lnTo>
                    <a:pt x="256489" y="90551"/>
                  </a:lnTo>
                  <a:lnTo>
                    <a:pt x="256755" y="90957"/>
                  </a:lnTo>
                  <a:lnTo>
                    <a:pt x="257568" y="86893"/>
                  </a:lnTo>
                  <a:lnTo>
                    <a:pt x="258064" y="86258"/>
                  </a:lnTo>
                  <a:lnTo>
                    <a:pt x="257543" y="89395"/>
                  </a:lnTo>
                  <a:lnTo>
                    <a:pt x="258572" y="86258"/>
                  </a:lnTo>
                  <a:lnTo>
                    <a:pt x="258610" y="86131"/>
                  </a:lnTo>
                  <a:lnTo>
                    <a:pt x="258267" y="90068"/>
                  </a:lnTo>
                  <a:lnTo>
                    <a:pt x="258673" y="89433"/>
                  </a:lnTo>
                  <a:lnTo>
                    <a:pt x="258787" y="87236"/>
                  </a:lnTo>
                  <a:lnTo>
                    <a:pt x="258864" y="86893"/>
                  </a:lnTo>
                  <a:lnTo>
                    <a:pt x="259295" y="86131"/>
                  </a:lnTo>
                  <a:lnTo>
                    <a:pt x="259651" y="85496"/>
                  </a:lnTo>
                  <a:lnTo>
                    <a:pt x="259842" y="89433"/>
                  </a:lnTo>
                  <a:lnTo>
                    <a:pt x="259600" y="90957"/>
                  </a:lnTo>
                  <a:lnTo>
                    <a:pt x="261366" y="88417"/>
                  </a:lnTo>
                  <a:lnTo>
                    <a:pt x="261226" y="89166"/>
                  </a:lnTo>
                  <a:lnTo>
                    <a:pt x="261518" y="88417"/>
                  </a:lnTo>
                  <a:lnTo>
                    <a:pt x="261759" y="87782"/>
                  </a:lnTo>
                  <a:lnTo>
                    <a:pt x="260108" y="94259"/>
                  </a:lnTo>
                  <a:lnTo>
                    <a:pt x="261137" y="91719"/>
                  </a:lnTo>
                  <a:lnTo>
                    <a:pt x="261378" y="90309"/>
                  </a:lnTo>
                  <a:lnTo>
                    <a:pt x="261594" y="89560"/>
                  </a:lnTo>
                  <a:lnTo>
                    <a:pt x="261708" y="88925"/>
                  </a:lnTo>
                  <a:lnTo>
                    <a:pt x="261721" y="90830"/>
                  </a:lnTo>
                  <a:lnTo>
                    <a:pt x="262458" y="90957"/>
                  </a:lnTo>
                  <a:lnTo>
                    <a:pt x="263118" y="90322"/>
                  </a:lnTo>
                  <a:lnTo>
                    <a:pt x="262661" y="92481"/>
                  </a:lnTo>
                  <a:lnTo>
                    <a:pt x="263550" y="93116"/>
                  </a:lnTo>
                  <a:lnTo>
                    <a:pt x="264909" y="91719"/>
                  </a:lnTo>
                  <a:lnTo>
                    <a:pt x="265988" y="91973"/>
                  </a:lnTo>
                  <a:lnTo>
                    <a:pt x="265938" y="91719"/>
                  </a:lnTo>
                  <a:lnTo>
                    <a:pt x="265823" y="91122"/>
                  </a:lnTo>
                  <a:lnTo>
                    <a:pt x="265861" y="90322"/>
                  </a:lnTo>
                  <a:lnTo>
                    <a:pt x="266115" y="88925"/>
                  </a:lnTo>
                  <a:lnTo>
                    <a:pt x="266319" y="87782"/>
                  </a:lnTo>
                  <a:lnTo>
                    <a:pt x="266458" y="87020"/>
                  </a:lnTo>
                  <a:lnTo>
                    <a:pt x="266852" y="86766"/>
                  </a:lnTo>
                  <a:lnTo>
                    <a:pt x="266776" y="87376"/>
                  </a:lnTo>
                  <a:lnTo>
                    <a:pt x="266979" y="86766"/>
                  </a:lnTo>
                  <a:lnTo>
                    <a:pt x="267144" y="86258"/>
                  </a:lnTo>
                  <a:lnTo>
                    <a:pt x="267322" y="86512"/>
                  </a:lnTo>
                  <a:lnTo>
                    <a:pt x="267411" y="87147"/>
                  </a:lnTo>
                  <a:lnTo>
                    <a:pt x="266801" y="90157"/>
                  </a:lnTo>
                  <a:lnTo>
                    <a:pt x="266395" y="91211"/>
                  </a:lnTo>
                  <a:lnTo>
                    <a:pt x="267081" y="90195"/>
                  </a:lnTo>
                  <a:lnTo>
                    <a:pt x="266966" y="91084"/>
                  </a:lnTo>
                  <a:lnTo>
                    <a:pt x="266839" y="91465"/>
                  </a:lnTo>
                  <a:lnTo>
                    <a:pt x="266738" y="91719"/>
                  </a:lnTo>
                  <a:lnTo>
                    <a:pt x="266509" y="92989"/>
                  </a:lnTo>
                  <a:lnTo>
                    <a:pt x="267055" y="90957"/>
                  </a:lnTo>
                  <a:lnTo>
                    <a:pt x="266814" y="96418"/>
                  </a:lnTo>
                  <a:lnTo>
                    <a:pt x="267703" y="92862"/>
                  </a:lnTo>
                  <a:lnTo>
                    <a:pt x="267563" y="93878"/>
                  </a:lnTo>
                  <a:lnTo>
                    <a:pt x="268668" y="94132"/>
                  </a:lnTo>
                  <a:lnTo>
                    <a:pt x="269341" y="92989"/>
                  </a:lnTo>
                  <a:lnTo>
                    <a:pt x="270281" y="92989"/>
                  </a:lnTo>
                  <a:lnTo>
                    <a:pt x="270294" y="92862"/>
                  </a:lnTo>
                  <a:lnTo>
                    <a:pt x="270611" y="90957"/>
                  </a:lnTo>
                  <a:lnTo>
                    <a:pt x="270738" y="90195"/>
                  </a:lnTo>
                  <a:lnTo>
                    <a:pt x="270751" y="90068"/>
                  </a:lnTo>
                  <a:lnTo>
                    <a:pt x="270992" y="90830"/>
                  </a:lnTo>
                  <a:lnTo>
                    <a:pt x="271208" y="90068"/>
                  </a:lnTo>
                  <a:lnTo>
                    <a:pt x="271653" y="88417"/>
                  </a:lnTo>
                  <a:lnTo>
                    <a:pt x="272148" y="89433"/>
                  </a:lnTo>
                  <a:lnTo>
                    <a:pt x="272516" y="91846"/>
                  </a:lnTo>
                  <a:lnTo>
                    <a:pt x="273342" y="91719"/>
                  </a:lnTo>
                  <a:lnTo>
                    <a:pt x="274066" y="90551"/>
                  </a:lnTo>
                  <a:lnTo>
                    <a:pt x="273926" y="89433"/>
                  </a:lnTo>
                  <a:lnTo>
                    <a:pt x="274027" y="88887"/>
                  </a:lnTo>
                  <a:lnTo>
                    <a:pt x="274180" y="88417"/>
                  </a:lnTo>
                  <a:lnTo>
                    <a:pt x="274421" y="87655"/>
                  </a:lnTo>
                  <a:lnTo>
                    <a:pt x="274218" y="89052"/>
                  </a:lnTo>
                  <a:lnTo>
                    <a:pt x="274104" y="90309"/>
                  </a:lnTo>
                  <a:lnTo>
                    <a:pt x="274878" y="90195"/>
                  </a:lnTo>
                  <a:lnTo>
                    <a:pt x="274154" y="91973"/>
                  </a:lnTo>
                  <a:lnTo>
                    <a:pt x="275463" y="91719"/>
                  </a:lnTo>
                  <a:lnTo>
                    <a:pt x="276618" y="90195"/>
                  </a:lnTo>
                  <a:lnTo>
                    <a:pt x="276910" y="89814"/>
                  </a:lnTo>
                  <a:lnTo>
                    <a:pt x="277037" y="88887"/>
                  </a:lnTo>
                  <a:lnTo>
                    <a:pt x="277075" y="87655"/>
                  </a:lnTo>
                  <a:lnTo>
                    <a:pt x="277190" y="87147"/>
                  </a:lnTo>
                  <a:lnTo>
                    <a:pt x="277482" y="86766"/>
                  </a:lnTo>
                  <a:lnTo>
                    <a:pt x="277418" y="88925"/>
                  </a:lnTo>
                  <a:lnTo>
                    <a:pt x="277291" y="89598"/>
                  </a:lnTo>
                  <a:lnTo>
                    <a:pt x="277177" y="89941"/>
                  </a:lnTo>
                  <a:lnTo>
                    <a:pt x="278828" y="86766"/>
                  </a:lnTo>
                  <a:lnTo>
                    <a:pt x="279082" y="86258"/>
                  </a:lnTo>
                  <a:lnTo>
                    <a:pt x="279158" y="86131"/>
                  </a:lnTo>
                  <a:lnTo>
                    <a:pt x="279082" y="98069"/>
                  </a:lnTo>
                  <a:lnTo>
                    <a:pt x="281025" y="92735"/>
                  </a:lnTo>
                  <a:lnTo>
                    <a:pt x="280962" y="92938"/>
                  </a:lnTo>
                  <a:lnTo>
                    <a:pt x="281076" y="92735"/>
                  </a:lnTo>
                  <a:lnTo>
                    <a:pt x="282486" y="90322"/>
                  </a:lnTo>
                  <a:lnTo>
                    <a:pt x="282702" y="90576"/>
                  </a:lnTo>
                  <a:lnTo>
                    <a:pt x="282829" y="90957"/>
                  </a:lnTo>
                  <a:lnTo>
                    <a:pt x="282054" y="91973"/>
                  </a:lnTo>
                  <a:lnTo>
                    <a:pt x="281990" y="94005"/>
                  </a:lnTo>
                  <a:lnTo>
                    <a:pt x="283603" y="90322"/>
                  </a:lnTo>
                  <a:lnTo>
                    <a:pt x="283883" y="89687"/>
                  </a:lnTo>
                  <a:lnTo>
                    <a:pt x="283794" y="94894"/>
                  </a:lnTo>
                  <a:lnTo>
                    <a:pt x="285242" y="92100"/>
                  </a:lnTo>
                  <a:lnTo>
                    <a:pt x="284784" y="100101"/>
                  </a:lnTo>
                  <a:lnTo>
                    <a:pt x="287997" y="92100"/>
                  </a:lnTo>
                  <a:lnTo>
                    <a:pt x="288048" y="91973"/>
                  </a:lnTo>
                  <a:lnTo>
                    <a:pt x="288302" y="97180"/>
                  </a:lnTo>
                  <a:lnTo>
                    <a:pt x="288544" y="95224"/>
                  </a:lnTo>
                  <a:lnTo>
                    <a:pt x="289077" y="93497"/>
                  </a:lnTo>
                  <a:lnTo>
                    <a:pt x="288912" y="94754"/>
                  </a:lnTo>
                  <a:lnTo>
                    <a:pt x="289115" y="94132"/>
                  </a:lnTo>
                  <a:lnTo>
                    <a:pt x="289979" y="93497"/>
                  </a:lnTo>
                  <a:lnTo>
                    <a:pt x="291719" y="92227"/>
                  </a:lnTo>
                  <a:lnTo>
                    <a:pt x="293370" y="97561"/>
                  </a:lnTo>
                  <a:lnTo>
                    <a:pt x="295452" y="99593"/>
                  </a:lnTo>
                  <a:lnTo>
                    <a:pt x="296227" y="100228"/>
                  </a:lnTo>
                  <a:lnTo>
                    <a:pt x="297129" y="92227"/>
                  </a:lnTo>
                  <a:lnTo>
                    <a:pt x="297154" y="91973"/>
                  </a:lnTo>
                  <a:lnTo>
                    <a:pt x="297370" y="90068"/>
                  </a:lnTo>
                  <a:lnTo>
                    <a:pt x="297561" y="92227"/>
                  </a:lnTo>
                  <a:lnTo>
                    <a:pt x="297688" y="95021"/>
                  </a:lnTo>
                  <a:lnTo>
                    <a:pt x="296951" y="98069"/>
                  </a:lnTo>
                  <a:lnTo>
                    <a:pt x="299288" y="94259"/>
                  </a:lnTo>
                  <a:lnTo>
                    <a:pt x="300443" y="98704"/>
                  </a:lnTo>
                  <a:lnTo>
                    <a:pt x="302653" y="95529"/>
                  </a:lnTo>
                  <a:lnTo>
                    <a:pt x="302501" y="96037"/>
                  </a:lnTo>
                  <a:lnTo>
                    <a:pt x="302387" y="96545"/>
                  </a:lnTo>
                  <a:lnTo>
                    <a:pt x="302272" y="97307"/>
                  </a:lnTo>
                  <a:lnTo>
                    <a:pt x="302107" y="97307"/>
                  </a:lnTo>
                  <a:lnTo>
                    <a:pt x="302082" y="99847"/>
                  </a:lnTo>
                  <a:lnTo>
                    <a:pt x="303326" y="97688"/>
                  </a:lnTo>
                  <a:lnTo>
                    <a:pt x="303441" y="97307"/>
                  </a:lnTo>
                  <a:lnTo>
                    <a:pt x="303707" y="95529"/>
                  </a:lnTo>
                  <a:lnTo>
                    <a:pt x="303822" y="95656"/>
                  </a:lnTo>
                  <a:lnTo>
                    <a:pt x="303834" y="96164"/>
                  </a:lnTo>
                  <a:lnTo>
                    <a:pt x="303631" y="96926"/>
                  </a:lnTo>
                  <a:lnTo>
                    <a:pt x="303530" y="98704"/>
                  </a:lnTo>
                  <a:lnTo>
                    <a:pt x="303644" y="99974"/>
                  </a:lnTo>
                  <a:lnTo>
                    <a:pt x="304838" y="95529"/>
                  </a:lnTo>
                  <a:lnTo>
                    <a:pt x="304876" y="95402"/>
                  </a:lnTo>
                  <a:lnTo>
                    <a:pt x="304685" y="98005"/>
                  </a:lnTo>
                  <a:lnTo>
                    <a:pt x="304787" y="97688"/>
                  </a:lnTo>
                  <a:lnTo>
                    <a:pt x="305409" y="99339"/>
                  </a:lnTo>
                  <a:lnTo>
                    <a:pt x="305536" y="97688"/>
                  </a:lnTo>
                  <a:lnTo>
                    <a:pt x="305612" y="96545"/>
                  </a:lnTo>
                  <a:lnTo>
                    <a:pt x="306044" y="97942"/>
                  </a:lnTo>
                  <a:lnTo>
                    <a:pt x="306578" y="96545"/>
                  </a:lnTo>
                  <a:lnTo>
                    <a:pt x="307022" y="95402"/>
                  </a:lnTo>
                  <a:lnTo>
                    <a:pt x="307251" y="97142"/>
                  </a:lnTo>
                  <a:lnTo>
                    <a:pt x="307213" y="97332"/>
                  </a:lnTo>
                  <a:lnTo>
                    <a:pt x="307162" y="97523"/>
                  </a:lnTo>
                  <a:lnTo>
                    <a:pt x="307086" y="97840"/>
                  </a:lnTo>
                  <a:lnTo>
                    <a:pt x="307314" y="99174"/>
                  </a:lnTo>
                  <a:lnTo>
                    <a:pt x="307352" y="98132"/>
                  </a:lnTo>
                  <a:lnTo>
                    <a:pt x="307327" y="97510"/>
                  </a:lnTo>
                  <a:lnTo>
                    <a:pt x="307263" y="97180"/>
                  </a:lnTo>
                  <a:lnTo>
                    <a:pt x="307708" y="95402"/>
                  </a:lnTo>
                  <a:lnTo>
                    <a:pt x="308000" y="94259"/>
                  </a:lnTo>
                  <a:lnTo>
                    <a:pt x="308063" y="94005"/>
                  </a:lnTo>
                  <a:lnTo>
                    <a:pt x="308114" y="98831"/>
                  </a:lnTo>
                  <a:lnTo>
                    <a:pt x="308876" y="94386"/>
                  </a:lnTo>
                  <a:lnTo>
                    <a:pt x="308152" y="99085"/>
                  </a:lnTo>
                  <a:lnTo>
                    <a:pt x="309372" y="98361"/>
                  </a:lnTo>
                  <a:lnTo>
                    <a:pt x="309473" y="98196"/>
                  </a:lnTo>
                  <a:lnTo>
                    <a:pt x="310159" y="96164"/>
                  </a:lnTo>
                  <a:lnTo>
                    <a:pt x="309816" y="97561"/>
                  </a:lnTo>
                  <a:lnTo>
                    <a:pt x="310286" y="97688"/>
                  </a:lnTo>
                  <a:lnTo>
                    <a:pt x="309841" y="99568"/>
                  </a:lnTo>
                  <a:lnTo>
                    <a:pt x="310311" y="99593"/>
                  </a:lnTo>
                  <a:lnTo>
                    <a:pt x="310756" y="98958"/>
                  </a:lnTo>
                  <a:lnTo>
                    <a:pt x="310870" y="98704"/>
                  </a:lnTo>
                  <a:lnTo>
                    <a:pt x="311124" y="96418"/>
                  </a:lnTo>
                  <a:lnTo>
                    <a:pt x="311137" y="102133"/>
                  </a:lnTo>
                  <a:lnTo>
                    <a:pt x="312470" y="96418"/>
                  </a:lnTo>
                  <a:lnTo>
                    <a:pt x="312521" y="96164"/>
                  </a:lnTo>
                  <a:lnTo>
                    <a:pt x="312940" y="94386"/>
                  </a:lnTo>
                  <a:lnTo>
                    <a:pt x="313029" y="94005"/>
                  </a:lnTo>
                  <a:lnTo>
                    <a:pt x="313461" y="92100"/>
                  </a:lnTo>
                  <a:lnTo>
                    <a:pt x="312889" y="99466"/>
                  </a:lnTo>
                  <a:lnTo>
                    <a:pt x="314604" y="97053"/>
                  </a:lnTo>
                  <a:lnTo>
                    <a:pt x="315861" y="95783"/>
                  </a:lnTo>
                  <a:lnTo>
                    <a:pt x="315976" y="95529"/>
                  </a:lnTo>
                  <a:lnTo>
                    <a:pt x="315963" y="95681"/>
                  </a:lnTo>
                  <a:lnTo>
                    <a:pt x="315404" y="99847"/>
                  </a:lnTo>
                  <a:lnTo>
                    <a:pt x="316534" y="98450"/>
                  </a:lnTo>
                  <a:lnTo>
                    <a:pt x="316420" y="97180"/>
                  </a:lnTo>
                  <a:lnTo>
                    <a:pt x="316153" y="95491"/>
                  </a:lnTo>
                  <a:lnTo>
                    <a:pt x="316064" y="94894"/>
                  </a:lnTo>
                  <a:lnTo>
                    <a:pt x="316153" y="95491"/>
                  </a:lnTo>
                  <a:lnTo>
                    <a:pt x="317080" y="94894"/>
                  </a:lnTo>
                  <a:lnTo>
                    <a:pt x="317474" y="94640"/>
                  </a:lnTo>
                  <a:lnTo>
                    <a:pt x="317055" y="97383"/>
                  </a:lnTo>
                  <a:lnTo>
                    <a:pt x="317919" y="94640"/>
                  </a:lnTo>
                  <a:lnTo>
                    <a:pt x="318084" y="94132"/>
                  </a:lnTo>
                  <a:lnTo>
                    <a:pt x="319036" y="95491"/>
                  </a:lnTo>
                  <a:lnTo>
                    <a:pt x="319100" y="95656"/>
                  </a:lnTo>
                  <a:lnTo>
                    <a:pt x="319201" y="96266"/>
                  </a:lnTo>
                  <a:lnTo>
                    <a:pt x="318630" y="97383"/>
                  </a:lnTo>
                  <a:lnTo>
                    <a:pt x="318389" y="98323"/>
                  </a:lnTo>
                  <a:lnTo>
                    <a:pt x="319811" y="96545"/>
                  </a:lnTo>
                  <a:lnTo>
                    <a:pt x="320548" y="99085"/>
                  </a:lnTo>
                  <a:lnTo>
                    <a:pt x="321868" y="96799"/>
                  </a:lnTo>
                  <a:lnTo>
                    <a:pt x="321932" y="96545"/>
                  </a:lnTo>
                  <a:lnTo>
                    <a:pt x="322021" y="94132"/>
                  </a:lnTo>
                  <a:lnTo>
                    <a:pt x="322097" y="93751"/>
                  </a:lnTo>
                  <a:lnTo>
                    <a:pt x="322935" y="92100"/>
                  </a:lnTo>
                  <a:lnTo>
                    <a:pt x="323507" y="90957"/>
                  </a:lnTo>
                  <a:lnTo>
                    <a:pt x="323621" y="90551"/>
                  </a:lnTo>
                  <a:lnTo>
                    <a:pt x="323570" y="90830"/>
                  </a:lnTo>
                  <a:lnTo>
                    <a:pt x="323659" y="90512"/>
                  </a:lnTo>
                  <a:lnTo>
                    <a:pt x="323570" y="90830"/>
                  </a:lnTo>
                  <a:lnTo>
                    <a:pt x="323545" y="90957"/>
                  </a:lnTo>
                  <a:lnTo>
                    <a:pt x="322694" y="95148"/>
                  </a:lnTo>
                  <a:lnTo>
                    <a:pt x="324700" y="90830"/>
                  </a:lnTo>
                  <a:lnTo>
                    <a:pt x="323049" y="98450"/>
                  </a:lnTo>
                  <a:lnTo>
                    <a:pt x="323278" y="97942"/>
                  </a:lnTo>
                  <a:lnTo>
                    <a:pt x="323507" y="97180"/>
                  </a:lnTo>
                  <a:lnTo>
                    <a:pt x="323723" y="95656"/>
                  </a:lnTo>
                  <a:lnTo>
                    <a:pt x="323824" y="96659"/>
                  </a:lnTo>
                  <a:lnTo>
                    <a:pt x="323697" y="97307"/>
                  </a:lnTo>
                  <a:lnTo>
                    <a:pt x="323367" y="98450"/>
                  </a:lnTo>
                  <a:lnTo>
                    <a:pt x="324154" y="97561"/>
                  </a:lnTo>
                  <a:lnTo>
                    <a:pt x="324281" y="96926"/>
                  </a:lnTo>
                  <a:lnTo>
                    <a:pt x="324307" y="95656"/>
                  </a:lnTo>
                  <a:lnTo>
                    <a:pt x="324319" y="95148"/>
                  </a:lnTo>
                  <a:lnTo>
                    <a:pt x="324980" y="95275"/>
                  </a:lnTo>
                  <a:lnTo>
                    <a:pt x="324878" y="95910"/>
                  </a:lnTo>
                  <a:lnTo>
                    <a:pt x="324764" y="96418"/>
                  </a:lnTo>
                  <a:lnTo>
                    <a:pt x="324650" y="96659"/>
                  </a:lnTo>
                  <a:lnTo>
                    <a:pt x="324396" y="97942"/>
                  </a:lnTo>
                  <a:lnTo>
                    <a:pt x="325272" y="95148"/>
                  </a:lnTo>
                  <a:lnTo>
                    <a:pt x="325640" y="94005"/>
                  </a:lnTo>
                  <a:lnTo>
                    <a:pt x="325945" y="94640"/>
                  </a:lnTo>
                  <a:lnTo>
                    <a:pt x="326009" y="95148"/>
                  </a:lnTo>
                  <a:lnTo>
                    <a:pt x="325894" y="96266"/>
                  </a:lnTo>
                  <a:lnTo>
                    <a:pt x="326720" y="96164"/>
                  </a:lnTo>
                  <a:lnTo>
                    <a:pt x="327329" y="94005"/>
                  </a:lnTo>
                  <a:lnTo>
                    <a:pt x="328104" y="91211"/>
                  </a:lnTo>
                  <a:lnTo>
                    <a:pt x="328688" y="92862"/>
                  </a:lnTo>
                  <a:lnTo>
                    <a:pt x="328815" y="93624"/>
                  </a:lnTo>
                  <a:lnTo>
                    <a:pt x="327926" y="97815"/>
                  </a:lnTo>
                  <a:lnTo>
                    <a:pt x="329018" y="94894"/>
                  </a:lnTo>
                  <a:lnTo>
                    <a:pt x="328523" y="98704"/>
                  </a:lnTo>
                  <a:lnTo>
                    <a:pt x="329158" y="97815"/>
                  </a:lnTo>
                  <a:lnTo>
                    <a:pt x="329285" y="95783"/>
                  </a:lnTo>
                  <a:lnTo>
                    <a:pt x="329768" y="95910"/>
                  </a:lnTo>
                  <a:lnTo>
                    <a:pt x="329806" y="95783"/>
                  </a:lnTo>
                  <a:lnTo>
                    <a:pt x="330073" y="94894"/>
                  </a:lnTo>
                  <a:lnTo>
                    <a:pt x="330593" y="93116"/>
                  </a:lnTo>
                  <a:lnTo>
                    <a:pt x="330669" y="93497"/>
                  </a:lnTo>
                  <a:lnTo>
                    <a:pt x="330784" y="94640"/>
                  </a:lnTo>
                  <a:lnTo>
                    <a:pt x="330250" y="96037"/>
                  </a:lnTo>
                  <a:lnTo>
                    <a:pt x="331279" y="95402"/>
                  </a:lnTo>
                  <a:lnTo>
                    <a:pt x="331063" y="94386"/>
                  </a:lnTo>
                  <a:lnTo>
                    <a:pt x="331165" y="93370"/>
                  </a:lnTo>
                  <a:lnTo>
                    <a:pt x="331279" y="93116"/>
                  </a:lnTo>
                  <a:lnTo>
                    <a:pt x="331685" y="92100"/>
                  </a:lnTo>
                  <a:lnTo>
                    <a:pt x="331711" y="91211"/>
                  </a:lnTo>
                  <a:lnTo>
                    <a:pt x="331685" y="90830"/>
                  </a:lnTo>
                  <a:lnTo>
                    <a:pt x="331609" y="89179"/>
                  </a:lnTo>
                  <a:lnTo>
                    <a:pt x="331597" y="88925"/>
                  </a:lnTo>
                  <a:lnTo>
                    <a:pt x="331952" y="89814"/>
                  </a:lnTo>
                  <a:lnTo>
                    <a:pt x="332041" y="90322"/>
                  </a:lnTo>
                  <a:lnTo>
                    <a:pt x="331914" y="90576"/>
                  </a:lnTo>
                  <a:lnTo>
                    <a:pt x="332587" y="90322"/>
                  </a:lnTo>
                  <a:lnTo>
                    <a:pt x="332511" y="92557"/>
                  </a:lnTo>
                  <a:lnTo>
                    <a:pt x="333311" y="90322"/>
                  </a:lnTo>
                  <a:lnTo>
                    <a:pt x="333362" y="90195"/>
                  </a:lnTo>
                  <a:lnTo>
                    <a:pt x="333387" y="90322"/>
                  </a:lnTo>
                  <a:lnTo>
                    <a:pt x="333514" y="92354"/>
                  </a:lnTo>
                  <a:lnTo>
                    <a:pt x="332968" y="95148"/>
                  </a:lnTo>
                  <a:lnTo>
                    <a:pt x="332854" y="96291"/>
                  </a:lnTo>
                  <a:lnTo>
                    <a:pt x="333552" y="93116"/>
                  </a:lnTo>
                  <a:lnTo>
                    <a:pt x="334137" y="95529"/>
                  </a:lnTo>
                  <a:lnTo>
                    <a:pt x="334695" y="93116"/>
                  </a:lnTo>
                  <a:lnTo>
                    <a:pt x="334505" y="94386"/>
                  </a:lnTo>
                  <a:lnTo>
                    <a:pt x="334391" y="95402"/>
                  </a:lnTo>
                  <a:lnTo>
                    <a:pt x="334962" y="92862"/>
                  </a:lnTo>
                  <a:lnTo>
                    <a:pt x="335026" y="94259"/>
                  </a:lnTo>
                  <a:lnTo>
                    <a:pt x="334899" y="95783"/>
                  </a:lnTo>
                  <a:lnTo>
                    <a:pt x="335407" y="96291"/>
                  </a:lnTo>
                  <a:lnTo>
                    <a:pt x="335305" y="92862"/>
                  </a:lnTo>
                  <a:lnTo>
                    <a:pt x="335280" y="92100"/>
                  </a:lnTo>
                  <a:lnTo>
                    <a:pt x="335241" y="90830"/>
                  </a:lnTo>
                  <a:lnTo>
                    <a:pt x="335521" y="91973"/>
                  </a:lnTo>
                  <a:lnTo>
                    <a:pt x="335648" y="93624"/>
                  </a:lnTo>
                  <a:lnTo>
                    <a:pt x="335521" y="94132"/>
                  </a:lnTo>
                  <a:lnTo>
                    <a:pt x="336118" y="95275"/>
                  </a:lnTo>
                  <a:lnTo>
                    <a:pt x="337273" y="92608"/>
                  </a:lnTo>
                  <a:lnTo>
                    <a:pt x="337680" y="93624"/>
                  </a:lnTo>
                  <a:lnTo>
                    <a:pt x="337769" y="94754"/>
                  </a:lnTo>
                  <a:lnTo>
                    <a:pt x="337527" y="97828"/>
                  </a:lnTo>
                  <a:lnTo>
                    <a:pt x="338023" y="97561"/>
                  </a:lnTo>
                  <a:lnTo>
                    <a:pt x="339725" y="93878"/>
                  </a:lnTo>
                  <a:lnTo>
                    <a:pt x="340639" y="94894"/>
                  </a:lnTo>
                  <a:lnTo>
                    <a:pt x="340537" y="94513"/>
                  </a:lnTo>
                  <a:lnTo>
                    <a:pt x="340588" y="93878"/>
                  </a:lnTo>
                  <a:lnTo>
                    <a:pt x="340804" y="92608"/>
                  </a:lnTo>
                  <a:lnTo>
                    <a:pt x="341096" y="90830"/>
                  </a:lnTo>
                  <a:lnTo>
                    <a:pt x="341198" y="90195"/>
                  </a:lnTo>
                  <a:lnTo>
                    <a:pt x="341414" y="88925"/>
                  </a:lnTo>
                  <a:lnTo>
                    <a:pt x="340906" y="97307"/>
                  </a:lnTo>
                  <a:lnTo>
                    <a:pt x="341477" y="95656"/>
                  </a:lnTo>
                  <a:lnTo>
                    <a:pt x="341668" y="95021"/>
                  </a:lnTo>
                  <a:lnTo>
                    <a:pt x="341579" y="95389"/>
                  </a:lnTo>
                  <a:lnTo>
                    <a:pt x="341795" y="94767"/>
                  </a:lnTo>
                  <a:lnTo>
                    <a:pt x="341566" y="95491"/>
                  </a:lnTo>
                  <a:lnTo>
                    <a:pt x="341210" y="97815"/>
                  </a:lnTo>
                  <a:lnTo>
                    <a:pt x="341325" y="97180"/>
                  </a:lnTo>
                  <a:lnTo>
                    <a:pt x="341922" y="98196"/>
                  </a:lnTo>
                  <a:lnTo>
                    <a:pt x="342417" y="97180"/>
                  </a:lnTo>
                  <a:lnTo>
                    <a:pt x="342976" y="96037"/>
                  </a:lnTo>
                  <a:lnTo>
                    <a:pt x="344068" y="94767"/>
                  </a:lnTo>
                  <a:lnTo>
                    <a:pt x="344297" y="94513"/>
                  </a:lnTo>
                  <a:lnTo>
                    <a:pt x="344208" y="94894"/>
                  </a:lnTo>
                  <a:lnTo>
                    <a:pt x="344093" y="96545"/>
                  </a:lnTo>
                  <a:lnTo>
                    <a:pt x="344208" y="97180"/>
                  </a:lnTo>
                  <a:lnTo>
                    <a:pt x="344970" y="96799"/>
                  </a:lnTo>
                  <a:lnTo>
                    <a:pt x="345338" y="97561"/>
                  </a:lnTo>
                  <a:lnTo>
                    <a:pt x="345516" y="96799"/>
                  </a:lnTo>
                  <a:lnTo>
                    <a:pt x="345668" y="96164"/>
                  </a:lnTo>
                  <a:lnTo>
                    <a:pt x="345897" y="96418"/>
                  </a:lnTo>
                  <a:lnTo>
                    <a:pt x="345909" y="96164"/>
                  </a:lnTo>
                  <a:lnTo>
                    <a:pt x="346011" y="94513"/>
                  </a:lnTo>
                  <a:lnTo>
                    <a:pt x="346024" y="94259"/>
                  </a:lnTo>
                  <a:lnTo>
                    <a:pt x="346659" y="97307"/>
                  </a:lnTo>
                  <a:lnTo>
                    <a:pt x="347814" y="96291"/>
                  </a:lnTo>
                  <a:lnTo>
                    <a:pt x="348957" y="95021"/>
                  </a:lnTo>
                  <a:lnTo>
                    <a:pt x="349618" y="97307"/>
                  </a:lnTo>
                  <a:lnTo>
                    <a:pt x="349465" y="97307"/>
                  </a:lnTo>
                  <a:lnTo>
                    <a:pt x="349097" y="98450"/>
                  </a:lnTo>
                  <a:lnTo>
                    <a:pt x="350367" y="97383"/>
                  </a:lnTo>
                  <a:lnTo>
                    <a:pt x="350494" y="96926"/>
                  </a:lnTo>
                  <a:lnTo>
                    <a:pt x="350507" y="95910"/>
                  </a:lnTo>
                  <a:lnTo>
                    <a:pt x="350520" y="95021"/>
                  </a:lnTo>
                  <a:lnTo>
                    <a:pt x="351307" y="91465"/>
                  </a:lnTo>
                  <a:lnTo>
                    <a:pt x="351574" y="91592"/>
                  </a:lnTo>
                  <a:lnTo>
                    <a:pt x="351066" y="92735"/>
                  </a:lnTo>
                  <a:lnTo>
                    <a:pt x="350964" y="94132"/>
                  </a:lnTo>
                  <a:lnTo>
                    <a:pt x="351078" y="96748"/>
                  </a:lnTo>
                  <a:lnTo>
                    <a:pt x="351066" y="96977"/>
                  </a:lnTo>
                  <a:lnTo>
                    <a:pt x="351053" y="97243"/>
                  </a:lnTo>
                  <a:lnTo>
                    <a:pt x="351078" y="97485"/>
                  </a:lnTo>
                  <a:lnTo>
                    <a:pt x="351078" y="97294"/>
                  </a:lnTo>
                  <a:lnTo>
                    <a:pt x="351091" y="97015"/>
                  </a:lnTo>
                  <a:lnTo>
                    <a:pt x="351091" y="96799"/>
                  </a:lnTo>
                  <a:lnTo>
                    <a:pt x="351409" y="94513"/>
                  </a:lnTo>
                  <a:lnTo>
                    <a:pt x="351396" y="98831"/>
                  </a:lnTo>
                  <a:lnTo>
                    <a:pt x="351751" y="94513"/>
                  </a:lnTo>
                  <a:lnTo>
                    <a:pt x="352005" y="91465"/>
                  </a:lnTo>
                  <a:lnTo>
                    <a:pt x="352158" y="89687"/>
                  </a:lnTo>
                  <a:lnTo>
                    <a:pt x="352310" y="90957"/>
                  </a:lnTo>
                  <a:lnTo>
                    <a:pt x="352425" y="93243"/>
                  </a:lnTo>
                  <a:lnTo>
                    <a:pt x="352310" y="93878"/>
                  </a:lnTo>
                  <a:lnTo>
                    <a:pt x="352679" y="93370"/>
                  </a:lnTo>
                  <a:lnTo>
                    <a:pt x="353161" y="91719"/>
                  </a:lnTo>
                  <a:lnTo>
                    <a:pt x="353250" y="91846"/>
                  </a:lnTo>
                  <a:lnTo>
                    <a:pt x="353301" y="93497"/>
                  </a:lnTo>
                  <a:lnTo>
                    <a:pt x="353174" y="94894"/>
                  </a:lnTo>
                  <a:lnTo>
                    <a:pt x="353910" y="91719"/>
                  </a:lnTo>
                  <a:lnTo>
                    <a:pt x="354164" y="90576"/>
                  </a:lnTo>
                  <a:lnTo>
                    <a:pt x="354088" y="93624"/>
                  </a:lnTo>
                  <a:lnTo>
                    <a:pt x="353910" y="94132"/>
                  </a:lnTo>
                  <a:lnTo>
                    <a:pt x="353644" y="94005"/>
                  </a:lnTo>
                  <a:lnTo>
                    <a:pt x="353453" y="94513"/>
                  </a:lnTo>
                  <a:lnTo>
                    <a:pt x="353339" y="98069"/>
                  </a:lnTo>
                  <a:lnTo>
                    <a:pt x="353504" y="97307"/>
                  </a:lnTo>
                  <a:lnTo>
                    <a:pt x="353745" y="97815"/>
                  </a:lnTo>
                  <a:lnTo>
                    <a:pt x="353987" y="98894"/>
                  </a:lnTo>
                  <a:lnTo>
                    <a:pt x="353910" y="98374"/>
                  </a:lnTo>
                  <a:lnTo>
                    <a:pt x="354253" y="99339"/>
                  </a:lnTo>
                  <a:lnTo>
                    <a:pt x="354380" y="97561"/>
                  </a:lnTo>
                  <a:lnTo>
                    <a:pt x="354431" y="97307"/>
                  </a:lnTo>
                  <a:lnTo>
                    <a:pt x="355092" y="94132"/>
                  </a:lnTo>
                  <a:lnTo>
                    <a:pt x="355688" y="91338"/>
                  </a:lnTo>
                  <a:lnTo>
                    <a:pt x="355460" y="97053"/>
                  </a:lnTo>
                  <a:lnTo>
                    <a:pt x="355460" y="97307"/>
                  </a:lnTo>
                  <a:lnTo>
                    <a:pt x="355536" y="97053"/>
                  </a:lnTo>
                  <a:lnTo>
                    <a:pt x="355574" y="96926"/>
                  </a:lnTo>
                  <a:lnTo>
                    <a:pt x="355511" y="97053"/>
                  </a:lnTo>
                  <a:lnTo>
                    <a:pt x="356806" y="92735"/>
                  </a:lnTo>
                  <a:lnTo>
                    <a:pt x="355574" y="96926"/>
                  </a:lnTo>
                  <a:lnTo>
                    <a:pt x="356349" y="95275"/>
                  </a:lnTo>
                  <a:lnTo>
                    <a:pt x="356120" y="96799"/>
                  </a:lnTo>
                  <a:lnTo>
                    <a:pt x="355993" y="100812"/>
                  </a:lnTo>
                  <a:lnTo>
                    <a:pt x="355892" y="101244"/>
                  </a:lnTo>
                  <a:lnTo>
                    <a:pt x="356577" y="98704"/>
                  </a:lnTo>
                  <a:lnTo>
                    <a:pt x="356196" y="103276"/>
                  </a:lnTo>
                  <a:lnTo>
                    <a:pt x="357187" y="99593"/>
                  </a:lnTo>
                  <a:lnTo>
                    <a:pt x="357073" y="100609"/>
                  </a:lnTo>
                  <a:lnTo>
                    <a:pt x="357225" y="100355"/>
                  </a:lnTo>
                  <a:lnTo>
                    <a:pt x="357339" y="99974"/>
                  </a:lnTo>
                  <a:lnTo>
                    <a:pt x="357403" y="99593"/>
                  </a:lnTo>
                  <a:lnTo>
                    <a:pt x="357492" y="99212"/>
                  </a:lnTo>
                  <a:lnTo>
                    <a:pt x="357657" y="98704"/>
                  </a:lnTo>
                  <a:lnTo>
                    <a:pt x="358597" y="95910"/>
                  </a:lnTo>
                  <a:lnTo>
                    <a:pt x="358508" y="103657"/>
                  </a:lnTo>
                  <a:lnTo>
                    <a:pt x="360121" y="99085"/>
                  </a:lnTo>
                  <a:lnTo>
                    <a:pt x="361175" y="97383"/>
                  </a:lnTo>
                  <a:lnTo>
                    <a:pt x="361289" y="96926"/>
                  </a:lnTo>
                  <a:lnTo>
                    <a:pt x="361467" y="95910"/>
                  </a:lnTo>
                  <a:lnTo>
                    <a:pt x="361581" y="95275"/>
                  </a:lnTo>
                  <a:lnTo>
                    <a:pt x="361657" y="94894"/>
                  </a:lnTo>
                  <a:lnTo>
                    <a:pt x="361835" y="93878"/>
                  </a:lnTo>
                  <a:lnTo>
                    <a:pt x="362839" y="92354"/>
                  </a:lnTo>
                  <a:lnTo>
                    <a:pt x="362839" y="94132"/>
                  </a:lnTo>
                  <a:lnTo>
                    <a:pt x="362381" y="95389"/>
                  </a:lnTo>
                  <a:lnTo>
                    <a:pt x="362254" y="96799"/>
                  </a:lnTo>
                  <a:lnTo>
                    <a:pt x="362381" y="97561"/>
                  </a:lnTo>
                  <a:lnTo>
                    <a:pt x="362737" y="97307"/>
                  </a:lnTo>
                  <a:lnTo>
                    <a:pt x="363283" y="96164"/>
                  </a:lnTo>
                  <a:lnTo>
                    <a:pt x="363169" y="96697"/>
                  </a:lnTo>
                  <a:lnTo>
                    <a:pt x="363042" y="98958"/>
                  </a:lnTo>
                  <a:lnTo>
                    <a:pt x="363410" y="98831"/>
                  </a:lnTo>
                  <a:lnTo>
                    <a:pt x="363626" y="96659"/>
                  </a:lnTo>
                  <a:lnTo>
                    <a:pt x="363461" y="96545"/>
                  </a:lnTo>
                  <a:lnTo>
                    <a:pt x="363537" y="96164"/>
                  </a:lnTo>
                  <a:lnTo>
                    <a:pt x="363626" y="95656"/>
                  </a:lnTo>
                  <a:lnTo>
                    <a:pt x="364261" y="92227"/>
                  </a:lnTo>
                  <a:close/>
                </a:path>
                <a:path w="622300" h="140970">
                  <a:moveTo>
                    <a:pt x="364769" y="100177"/>
                  </a:moveTo>
                  <a:lnTo>
                    <a:pt x="364578" y="100355"/>
                  </a:lnTo>
                  <a:lnTo>
                    <a:pt x="364515" y="100990"/>
                  </a:lnTo>
                  <a:lnTo>
                    <a:pt x="364769" y="100177"/>
                  </a:lnTo>
                  <a:close/>
                </a:path>
                <a:path w="622300" h="140970">
                  <a:moveTo>
                    <a:pt x="364820" y="101968"/>
                  </a:moveTo>
                  <a:lnTo>
                    <a:pt x="364667" y="102298"/>
                  </a:lnTo>
                  <a:lnTo>
                    <a:pt x="364744" y="102438"/>
                  </a:lnTo>
                  <a:lnTo>
                    <a:pt x="364782" y="102247"/>
                  </a:lnTo>
                  <a:lnTo>
                    <a:pt x="364807" y="102095"/>
                  </a:lnTo>
                  <a:lnTo>
                    <a:pt x="364820" y="101968"/>
                  </a:lnTo>
                  <a:close/>
                </a:path>
                <a:path w="622300" h="140970">
                  <a:moveTo>
                    <a:pt x="364985" y="101650"/>
                  </a:moveTo>
                  <a:lnTo>
                    <a:pt x="364820" y="101968"/>
                  </a:lnTo>
                  <a:lnTo>
                    <a:pt x="364985" y="101650"/>
                  </a:lnTo>
                  <a:close/>
                </a:path>
                <a:path w="622300" h="140970">
                  <a:moveTo>
                    <a:pt x="365315" y="100952"/>
                  </a:moveTo>
                  <a:lnTo>
                    <a:pt x="364985" y="101638"/>
                  </a:lnTo>
                  <a:lnTo>
                    <a:pt x="365150" y="101777"/>
                  </a:lnTo>
                  <a:lnTo>
                    <a:pt x="365315" y="100952"/>
                  </a:lnTo>
                  <a:close/>
                </a:path>
                <a:path w="622300" h="140970">
                  <a:moveTo>
                    <a:pt x="365709" y="97180"/>
                  </a:moveTo>
                  <a:lnTo>
                    <a:pt x="365671" y="96431"/>
                  </a:lnTo>
                  <a:lnTo>
                    <a:pt x="365455" y="97840"/>
                  </a:lnTo>
                  <a:lnTo>
                    <a:pt x="365328" y="98450"/>
                  </a:lnTo>
                  <a:lnTo>
                    <a:pt x="364769" y="100177"/>
                  </a:lnTo>
                  <a:lnTo>
                    <a:pt x="365252" y="99720"/>
                  </a:lnTo>
                  <a:lnTo>
                    <a:pt x="365709" y="97180"/>
                  </a:lnTo>
                  <a:close/>
                </a:path>
                <a:path w="622300" h="140970">
                  <a:moveTo>
                    <a:pt x="365721" y="90195"/>
                  </a:moveTo>
                  <a:lnTo>
                    <a:pt x="364045" y="96659"/>
                  </a:lnTo>
                  <a:lnTo>
                    <a:pt x="363982" y="96926"/>
                  </a:lnTo>
                  <a:lnTo>
                    <a:pt x="363461" y="99720"/>
                  </a:lnTo>
                  <a:lnTo>
                    <a:pt x="363118" y="100990"/>
                  </a:lnTo>
                  <a:lnTo>
                    <a:pt x="363588" y="100177"/>
                  </a:lnTo>
                  <a:lnTo>
                    <a:pt x="364248" y="98196"/>
                  </a:lnTo>
                  <a:lnTo>
                    <a:pt x="364693" y="97561"/>
                  </a:lnTo>
                  <a:lnTo>
                    <a:pt x="364680" y="98704"/>
                  </a:lnTo>
                  <a:lnTo>
                    <a:pt x="364566" y="99339"/>
                  </a:lnTo>
                  <a:lnTo>
                    <a:pt x="364185" y="99974"/>
                  </a:lnTo>
                  <a:lnTo>
                    <a:pt x="363893" y="101117"/>
                  </a:lnTo>
                  <a:lnTo>
                    <a:pt x="364566" y="100355"/>
                  </a:lnTo>
                  <a:lnTo>
                    <a:pt x="364807" y="97434"/>
                  </a:lnTo>
                  <a:lnTo>
                    <a:pt x="364921" y="96697"/>
                  </a:lnTo>
                  <a:lnTo>
                    <a:pt x="365175" y="96266"/>
                  </a:lnTo>
                  <a:lnTo>
                    <a:pt x="365302" y="95389"/>
                  </a:lnTo>
                  <a:lnTo>
                    <a:pt x="365721" y="90195"/>
                  </a:lnTo>
                  <a:close/>
                </a:path>
                <a:path w="622300" h="140970">
                  <a:moveTo>
                    <a:pt x="367576" y="94221"/>
                  </a:moveTo>
                  <a:lnTo>
                    <a:pt x="367233" y="94056"/>
                  </a:lnTo>
                  <a:lnTo>
                    <a:pt x="366560" y="96189"/>
                  </a:lnTo>
                  <a:lnTo>
                    <a:pt x="366585" y="95427"/>
                  </a:lnTo>
                  <a:lnTo>
                    <a:pt x="366788" y="94551"/>
                  </a:lnTo>
                  <a:lnTo>
                    <a:pt x="366877" y="93916"/>
                  </a:lnTo>
                  <a:lnTo>
                    <a:pt x="366407" y="95542"/>
                  </a:lnTo>
                  <a:lnTo>
                    <a:pt x="365721" y="98425"/>
                  </a:lnTo>
                  <a:lnTo>
                    <a:pt x="365480" y="101600"/>
                  </a:lnTo>
                  <a:lnTo>
                    <a:pt x="366166" y="98348"/>
                  </a:lnTo>
                  <a:lnTo>
                    <a:pt x="366052" y="99720"/>
                  </a:lnTo>
                  <a:lnTo>
                    <a:pt x="366852" y="95834"/>
                  </a:lnTo>
                  <a:lnTo>
                    <a:pt x="367106" y="95478"/>
                  </a:lnTo>
                  <a:lnTo>
                    <a:pt x="367093" y="97002"/>
                  </a:lnTo>
                  <a:lnTo>
                    <a:pt x="366877" y="98259"/>
                  </a:lnTo>
                  <a:lnTo>
                    <a:pt x="367080" y="97383"/>
                  </a:lnTo>
                  <a:lnTo>
                    <a:pt x="367131" y="99060"/>
                  </a:lnTo>
                  <a:lnTo>
                    <a:pt x="367525" y="96926"/>
                  </a:lnTo>
                  <a:lnTo>
                    <a:pt x="367576" y="94221"/>
                  </a:lnTo>
                  <a:close/>
                </a:path>
                <a:path w="622300" h="140970">
                  <a:moveTo>
                    <a:pt x="367957" y="97599"/>
                  </a:moveTo>
                  <a:lnTo>
                    <a:pt x="367690" y="97955"/>
                  </a:lnTo>
                  <a:lnTo>
                    <a:pt x="367080" y="101384"/>
                  </a:lnTo>
                  <a:lnTo>
                    <a:pt x="367538" y="100507"/>
                  </a:lnTo>
                  <a:lnTo>
                    <a:pt x="367741" y="99631"/>
                  </a:lnTo>
                  <a:lnTo>
                    <a:pt x="367957" y="97599"/>
                  </a:lnTo>
                  <a:close/>
                </a:path>
                <a:path w="622300" h="140970">
                  <a:moveTo>
                    <a:pt x="477291" y="106375"/>
                  </a:moveTo>
                  <a:lnTo>
                    <a:pt x="476948" y="108153"/>
                  </a:lnTo>
                  <a:lnTo>
                    <a:pt x="477037" y="108000"/>
                  </a:lnTo>
                  <a:lnTo>
                    <a:pt x="477291" y="106375"/>
                  </a:lnTo>
                  <a:close/>
                </a:path>
                <a:path w="622300" h="140970">
                  <a:moveTo>
                    <a:pt x="546773" y="110769"/>
                  </a:moveTo>
                  <a:lnTo>
                    <a:pt x="545642" y="111290"/>
                  </a:lnTo>
                  <a:lnTo>
                    <a:pt x="545807" y="114274"/>
                  </a:lnTo>
                  <a:lnTo>
                    <a:pt x="545934" y="113131"/>
                  </a:lnTo>
                  <a:lnTo>
                    <a:pt x="546773" y="110769"/>
                  </a:lnTo>
                  <a:close/>
                </a:path>
                <a:path w="622300" h="140970">
                  <a:moveTo>
                    <a:pt x="547116" y="109842"/>
                  </a:moveTo>
                  <a:lnTo>
                    <a:pt x="546874" y="108077"/>
                  </a:lnTo>
                  <a:lnTo>
                    <a:pt x="546874" y="110515"/>
                  </a:lnTo>
                  <a:lnTo>
                    <a:pt x="547116" y="109842"/>
                  </a:lnTo>
                  <a:close/>
                </a:path>
                <a:path w="622300" h="140970">
                  <a:moveTo>
                    <a:pt x="580796" y="117487"/>
                  </a:moveTo>
                  <a:lnTo>
                    <a:pt x="580682" y="117068"/>
                  </a:lnTo>
                  <a:lnTo>
                    <a:pt x="580707" y="117335"/>
                  </a:lnTo>
                  <a:lnTo>
                    <a:pt x="580796" y="117487"/>
                  </a:lnTo>
                  <a:close/>
                </a:path>
                <a:path w="622300" h="140970">
                  <a:moveTo>
                    <a:pt x="584339" y="111747"/>
                  </a:moveTo>
                  <a:lnTo>
                    <a:pt x="584161" y="112001"/>
                  </a:lnTo>
                  <a:lnTo>
                    <a:pt x="584339" y="111747"/>
                  </a:lnTo>
                  <a:close/>
                </a:path>
                <a:path w="622300" h="140970">
                  <a:moveTo>
                    <a:pt x="587641" y="116306"/>
                  </a:moveTo>
                  <a:lnTo>
                    <a:pt x="587616" y="116128"/>
                  </a:lnTo>
                  <a:lnTo>
                    <a:pt x="587540" y="116382"/>
                  </a:lnTo>
                  <a:lnTo>
                    <a:pt x="587590" y="116547"/>
                  </a:lnTo>
                  <a:lnTo>
                    <a:pt x="587641" y="116306"/>
                  </a:lnTo>
                  <a:close/>
                </a:path>
                <a:path w="622300" h="140970">
                  <a:moveTo>
                    <a:pt x="589356" y="119799"/>
                  </a:moveTo>
                  <a:lnTo>
                    <a:pt x="589229" y="120002"/>
                  </a:lnTo>
                  <a:lnTo>
                    <a:pt x="589114" y="120205"/>
                  </a:lnTo>
                  <a:lnTo>
                    <a:pt x="589089" y="120497"/>
                  </a:lnTo>
                  <a:lnTo>
                    <a:pt x="589305" y="120103"/>
                  </a:lnTo>
                  <a:lnTo>
                    <a:pt x="589356" y="119799"/>
                  </a:lnTo>
                  <a:close/>
                </a:path>
                <a:path w="622300" h="140970">
                  <a:moveTo>
                    <a:pt x="601611" y="124485"/>
                  </a:moveTo>
                  <a:lnTo>
                    <a:pt x="601446" y="123355"/>
                  </a:lnTo>
                  <a:lnTo>
                    <a:pt x="601230" y="124472"/>
                  </a:lnTo>
                  <a:lnTo>
                    <a:pt x="601484" y="124218"/>
                  </a:lnTo>
                  <a:lnTo>
                    <a:pt x="601611" y="124485"/>
                  </a:lnTo>
                  <a:close/>
                </a:path>
                <a:path w="622300" h="140970">
                  <a:moveTo>
                    <a:pt x="601675" y="124688"/>
                  </a:moveTo>
                  <a:lnTo>
                    <a:pt x="601649" y="124548"/>
                  </a:lnTo>
                  <a:lnTo>
                    <a:pt x="601675" y="124917"/>
                  </a:lnTo>
                  <a:lnTo>
                    <a:pt x="601675" y="124688"/>
                  </a:lnTo>
                  <a:close/>
                </a:path>
                <a:path w="622300" h="140970">
                  <a:moveTo>
                    <a:pt x="604837" y="120929"/>
                  </a:moveTo>
                  <a:lnTo>
                    <a:pt x="604799" y="121183"/>
                  </a:lnTo>
                  <a:lnTo>
                    <a:pt x="604837" y="120929"/>
                  </a:lnTo>
                  <a:close/>
                </a:path>
                <a:path w="622300" h="140970">
                  <a:moveTo>
                    <a:pt x="608203" y="121297"/>
                  </a:moveTo>
                  <a:lnTo>
                    <a:pt x="607758" y="122656"/>
                  </a:lnTo>
                  <a:lnTo>
                    <a:pt x="607961" y="122275"/>
                  </a:lnTo>
                  <a:lnTo>
                    <a:pt x="608076" y="121818"/>
                  </a:lnTo>
                  <a:lnTo>
                    <a:pt x="608203" y="121297"/>
                  </a:lnTo>
                  <a:close/>
                </a:path>
                <a:path w="622300" h="140970">
                  <a:moveTo>
                    <a:pt x="612203" y="122847"/>
                  </a:moveTo>
                  <a:lnTo>
                    <a:pt x="612140" y="122694"/>
                  </a:lnTo>
                  <a:lnTo>
                    <a:pt x="611581" y="125590"/>
                  </a:lnTo>
                  <a:lnTo>
                    <a:pt x="611314" y="126860"/>
                  </a:lnTo>
                  <a:lnTo>
                    <a:pt x="611581" y="125679"/>
                  </a:lnTo>
                  <a:lnTo>
                    <a:pt x="611759" y="125107"/>
                  </a:lnTo>
                  <a:lnTo>
                    <a:pt x="611886" y="124904"/>
                  </a:lnTo>
                  <a:lnTo>
                    <a:pt x="611974" y="124358"/>
                  </a:lnTo>
                  <a:lnTo>
                    <a:pt x="612076" y="123698"/>
                  </a:lnTo>
                  <a:lnTo>
                    <a:pt x="612203" y="122847"/>
                  </a:lnTo>
                  <a:close/>
                </a:path>
                <a:path w="622300" h="140970">
                  <a:moveTo>
                    <a:pt x="616991" y="140576"/>
                  </a:moveTo>
                  <a:lnTo>
                    <a:pt x="616864" y="140601"/>
                  </a:lnTo>
                  <a:lnTo>
                    <a:pt x="616991" y="140576"/>
                  </a:lnTo>
                  <a:close/>
                </a:path>
                <a:path w="622300" h="140970">
                  <a:moveTo>
                    <a:pt x="617385" y="140106"/>
                  </a:moveTo>
                  <a:lnTo>
                    <a:pt x="617283" y="140233"/>
                  </a:lnTo>
                  <a:lnTo>
                    <a:pt x="617143" y="140436"/>
                  </a:lnTo>
                  <a:lnTo>
                    <a:pt x="617029" y="140970"/>
                  </a:lnTo>
                  <a:lnTo>
                    <a:pt x="617131" y="140817"/>
                  </a:lnTo>
                  <a:lnTo>
                    <a:pt x="617245" y="140512"/>
                  </a:lnTo>
                  <a:lnTo>
                    <a:pt x="617385" y="140106"/>
                  </a:lnTo>
                  <a:close/>
                </a:path>
                <a:path w="622300" h="140970">
                  <a:moveTo>
                    <a:pt x="622033" y="133527"/>
                  </a:moveTo>
                  <a:lnTo>
                    <a:pt x="621715" y="133362"/>
                  </a:lnTo>
                  <a:lnTo>
                    <a:pt x="620953" y="135470"/>
                  </a:lnTo>
                  <a:lnTo>
                    <a:pt x="621004" y="134721"/>
                  </a:lnTo>
                  <a:lnTo>
                    <a:pt x="621245" y="133845"/>
                  </a:lnTo>
                  <a:lnTo>
                    <a:pt x="621385" y="133210"/>
                  </a:lnTo>
                  <a:lnTo>
                    <a:pt x="620826" y="134823"/>
                  </a:lnTo>
                  <a:lnTo>
                    <a:pt x="620014" y="137680"/>
                  </a:lnTo>
                  <a:lnTo>
                    <a:pt x="619607" y="140843"/>
                  </a:lnTo>
                  <a:lnTo>
                    <a:pt x="620445" y="137604"/>
                  </a:lnTo>
                  <a:lnTo>
                    <a:pt x="620255" y="138988"/>
                  </a:lnTo>
                  <a:lnTo>
                    <a:pt x="621233" y="135128"/>
                  </a:lnTo>
                  <a:lnTo>
                    <a:pt x="621512" y="134759"/>
                  </a:lnTo>
                  <a:lnTo>
                    <a:pt x="621398" y="136271"/>
                  </a:lnTo>
                  <a:lnTo>
                    <a:pt x="621144" y="137528"/>
                  </a:lnTo>
                  <a:lnTo>
                    <a:pt x="621385" y="136664"/>
                  </a:lnTo>
                  <a:lnTo>
                    <a:pt x="621334" y="138341"/>
                  </a:lnTo>
                  <a:lnTo>
                    <a:pt x="621830" y="136207"/>
                  </a:lnTo>
                  <a:lnTo>
                    <a:pt x="622033" y="133527"/>
                  </a:lnTo>
                  <a:close/>
                </a:path>
                <a:path w="622300" h="140970">
                  <a:moveTo>
                    <a:pt x="622211" y="136880"/>
                  </a:moveTo>
                  <a:lnTo>
                    <a:pt x="621931" y="137236"/>
                  </a:lnTo>
                  <a:lnTo>
                    <a:pt x="621157" y="140627"/>
                  </a:lnTo>
                  <a:lnTo>
                    <a:pt x="621652" y="139763"/>
                  </a:lnTo>
                  <a:lnTo>
                    <a:pt x="621893" y="138899"/>
                  </a:lnTo>
                  <a:lnTo>
                    <a:pt x="622211" y="13688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432788" y="11175307"/>
              <a:ext cx="434340" cy="81915"/>
            </a:xfrm>
            <a:custGeom>
              <a:avLst/>
              <a:gdLst/>
              <a:ahLst/>
              <a:cxnLst/>
              <a:rect l="l" t="t" r="r" b="b"/>
              <a:pathLst>
                <a:path w="434340" h="81915">
                  <a:moveTo>
                    <a:pt x="2540" y="22720"/>
                  </a:moveTo>
                  <a:lnTo>
                    <a:pt x="2413" y="21120"/>
                  </a:lnTo>
                  <a:lnTo>
                    <a:pt x="2362" y="21717"/>
                  </a:lnTo>
                  <a:lnTo>
                    <a:pt x="1879" y="23114"/>
                  </a:lnTo>
                  <a:lnTo>
                    <a:pt x="1765" y="23583"/>
                  </a:lnTo>
                  <a:lnTo>
                    <a:pt x="1993" y="24638"/>
                  </a:lnTo>
                  <a:lnTo>
                    <a:pt x="2540" y="22720"/>
                  </a:lnTo>
                  <a:close/>
                </a:path>
                <a:path w="434340" h="81915">
                  <a:moveTo>
                    <a:pt x="11899" y="27889"/>
                  </a:moveTo>
                  <a:lnTo>
                    <a:pt x="11239" y="29337"/>
                  </a:lnTo>
                  <a:lnTo>
                    <a:pt x="11785" y="29591"/>
                  </a:lnTo>
                  <a:lnTo>
                    <a:pt x="11899" y="27889"/>
                  </a:lnTo>
                  <a:close/>
                </a:path>
                <a:path w="434340" h="81915">
                  <a:moveTo>
                    <a:pt x="16141" y="23063"/>
                  </a:moveTo>
                  <a:lnTo>
                    <a:pt x="15900" y="25133"/>
                  </a:lnTo>
                  <a:lnTo>
                    <a:pt x="15252" y="25781"/>
                  </a:lnTo>
                  <a:lnTo>
                    <a:pt x="15925" y="25692"/>
                  </a:lnTo>
                  <a:lnTo>
                    <a:pt x="16002" y="24866"/>
                  </a:lnTo>
                  <a:lnTo>
                    <a:pt x="16141" y="23063"/>
                  </a:lnTo>
                  <a:close/>
                </a:path>
                <a:path w="434340" h="81915">
                  <a:moveTo>
                    <a:pt x="16852" y="21717"/>
                  </a:moveTo>
                  <a:lnTo>
                    <a:pt x="16802" y="19812"/>
                  </a:lnTo>
                  <a:lnTo>
                    <a:pt x="16395" y="22479"/>
                  </a:lnTo>
                  <a:lnTo>
                    <a:pt x="16548" y="22225"/>
                  </a:lnTo>
                  <a:lnTo>
                    <a:pt x="16624" y="21971"/>
                  </a:lnTo>
                  <a:lnTo>
                    <a:pt x="16611" y="22123"/>
                  </a:lnTo>
                  <a:lnTo>
                    <a:pt x="16700" y="21971"/>
                  </a:lnTo>
                  <a:lnTo>
                    <a:pt x="16852" y="21717"/>
                  </a:lnTo>
                  <a:close/>
                </a:path>
                <a:path w="434340" h="81915">
                  <a:moveTo>
                    <a:pt x="22059" y="25781"/>
                  </a:moveTo>
                  <a:lnTo>
                    <a:pt x="22021" y="25400"/>
                  </a:lnTo>
                  <a:lnTo>
                    <a:pt x="21602" y="25146"/>
                  </a:lnTo>
                  <a:lnTo>
                    <a:pt x="21691" y="28829"/>
                  </a:lnTo>
                  <a:lnTo>
                    <a:pt x="22059" y="25781"/>
                  </a:lnTo>
                  <a:close/>
                </a:path>
                <a:path w="434340" h="81915">
                  <a:moveTo>
                    <a:pt x="22174" y="24777"/>
                  </a:moveTo>
                  <a:lnTo>
                    <a:pt x="22021" y="25400"/>
                  </a:lnTo>
                  <a:lnTo>
                    <a:pt x="22174" y="24777"/>
                  </a:lnTo>
                  <a:close/>
                </a:path>
                <a:path w="434340" h="81915">
                  <a:moveTo>
                    <a:pt x="22339" y="23456"/>
                  </a:moveTo>
                  <a:lnTo>
                    <a:pt x="22174" y="24777"/>
                  </a:lnTo>
                  <a:lnTo>
                    <a:pt x="22275" y="24384"/>
                  </a:lnTo>
                  <a:lnTo>
                    <a:pt x="22339" y="23456"/>
                  </a:lnTo>
                  <a:close/>
                </a:path>
                <a:path w="434340" h="81915">
                  <a:moveTo>
                    <a:pt x="22796" y="5080"/>
                  </a:moveTo>
                  <a:lnTo>
                    <a:pt x="22123" y="6477"/>
                  </a:lnTo>
                  <a:lnTo>
                    <a:pt x="22250" y="6477"/>
                  </a:lnTo>
                  <a:lnTo>
                    <a:pt x="22364" y="6096"/>
                  </a:lnTo>
                  <a:lnTo>
                    <a:pt x="22466" y="5842"/>
                  </a:lnTo>
                  <a:lnTo>
                    <a:pt x="22606" y="5969"/>
                  </a:lnTo>
                  <a:lnTo>
                    <a:pt x="22631" y="5842"/>
                  </a:lnTo>
                  <a:lnTo>
                    <a:pt x="22796" y="5080"/>
                  </a:lnTo>
                  <a:close/>
                </a:path>
                <a:path w="434340" h="81915">
                  <a:moveTo>
                    <a:pt x="29222" y="27178"/>
                  </a:moveTo>
                  <a:lnTo>
                    <a:pt x="29133" y="28067"/>
                  </a:lnTo>
                  <a:lnTo>
                    <a:pt x="28930" y="29197"/>
                  </a:lnTo>
                  <a:lnTo>
                    <a:pt x="29159" y="30226"/>
                  </a:lnTo>
                  <a:lnTo>
                    <a:pt x="29222" y="27178"/>
                  </a:lnTo>
                  <a:close/>
                </a:path>
                <a:path w="434340" h="81915">
                  <a:moveTo>
                    <a:pt x="41262" y="30213"/>
                  </a:moveTo>
                  <a:lnTo>
                    <a:pt x="41071" y="30784"/>
                  </a:lnTo>
                  <a:lnTo>
                    <a:pt x="41262" y="30226"/>
                  </a:lnTo>
                  <a:close/>
                </a:path>
                <a:path w="434340" h="81915">
                  <a:moveTo>
                    <a:pt x="42608" y="29654"/>
                  </a:moveTo>
                  <a:lnTo>
                    <a:pt x="42405" y="29984"/>
                  </a:lnTo>
                  <a:lnTo>
                    <a:pt x="42608" y="29654"/>
                  </a:lnTo>
                  <a:close/>
                </a:path>
                <a:path w="434340" h="81915">
                  <a:moveTo>
                    <a:pt x="44462" y="30759"/>
                  </a:moveTo>
                  <a:lnTo>
                    <a:pt x="44348" y="30988"/>
                  </a:lnTo>
                  <a:lnTo>
                    <a:pt x="44094" y="31750"/>
                  </a:lnTo>
                  <a:lnTo>
                    <a:pt x="44462" y="30759"/>
                  </a:lnTo>
                  <a:close/>
                </a:path>
                <a:path w="434340" h="81915">
                  <a:moveTo>
                    <a:pt x="44767" y="29946"/>
                  </a:moveTo>
                  <a:lnTo>
                    <a:pt x="44462" y="30759"/>
                  </a:lnTo>
                  <a:lnTo>
                    <a:pt x="44577" y="30607"/>
                  </a:lnTo>
                  <a:lnTo>
                    <a:pt x="44691" y="30353"/>
                  </a:lnTo>
                  <a:lnTo>
                    <a:pt x="44767" y="29946"/>
                  </a:lnTo>
                  <a:close/>
                </a:path>
                <a:path w="434340" h="81915">
                  <a:moveTo>
                    <a:pt x="48590" y="4178"/>
                  </a:moveTo>
                  <a:lnTo>
                    <a:pt x="48031" y="5016"/>
                  </a:lnTo>
                  <a:lnTo>
                    <a:pt x="48196" y="5245"/>
                  </a:lnTo>
                  <a:lnTo>
                    <a:pt x="48590" y="4178"/>
                  </a:lnTo>
                  <a:close/>
                </a:path>
                <a:path w="434340" h="81915">
                  <a:moveTo>
                    <a:pt x="50063" y="28168"/>
                  </a:moveTo>
                  <a:lnTo>
                    <a:pt x="49606" y="29591"/>
                  </a:lnTo>
                  <a:lnTo>
                    <a:pt x="49936" y="29197"/>
                  </a:lnTo>
                  <a:lnTo>
                    <a:pt x="50063" y="28168"/>
                  </a:lnTo>
                  <a:close/>
                </a:path>
                <a:path w="434340" h="81915">
                  <a:moveTo>
                    <a:pt x="50253" y="28829"/>
                  </a:moveTo>
                  <a:lnTo>
                    <a:pt x="49936" y="29197"/>
                  </a:lnTo>
                  <a:lnTo>
                    <a:pt x="49733" y="30861"/>
                  </a:lnTo>
                  <a:lnTo>
                    <a:pt x="50253" y="28829"/>
                  </a:lnTo>
                  <a:close/>
                </a:path>
                <a:path w="434340" h="81915">
                  <a:moveTo>
                    <a:pt x="57035" y="31102"/>
                  </a:moveTo>
                  <a:close/>
                </a:path>
                <a:path w="434340" h="81915">
                  <a:moveTo>
                    <a:pt x="71107" y="36830"/>
                  </a:moveTo>
                  <a:lnTo>
                    <a:pt x="71043" y="36017"/>
                  </a:lnTo>
                  <a:lnTo>
                    <a:pt x="70980" y="37719"/>
                  </a:lnTo>
                  <a:lnTo>
                    <a:pt x="71107" y="36830"/>
                  </a:lnTo>
                  <a:close/>
                </a:path>
                <a:path w="434340" h="81915">
                  <a:moveTo>
                    <a:pt x="77698" y="11938"/>
                  </a:moveTo>
                  <a:lnTo>
                    <a:pt x="74980" y="17526"/>
                  </a:lnTo>
                  <a:lnTo>
                    <a:pt x="75057" y="16764"/>
                  </a:lnTo>
                  <a:lnTo>
                    <a:pt x="75107" y="16129"/>
                  </a:lnTo>
                  <a:lnTo>
                    <a:pt x="75285" y="14097"/>
                  </a:lnTo>
                  <a:lnTo>
                    <a:pt x="75539" y="11303"/>
                  </a:lnTo>
                  <a:lnTo>
                    <a:pt x="73952" y="14097"/>
                  </a:lnTo>
                  <a:lnTo>
                    <a:pt x="73545" y="9652"/>
                  </a:lnTo>
                  <a:lnTo>
                    <a:pt x="72186" y="9906"/>
                  </a:lnTo>
                  <a:lnTo>
                    <a:pt x="71628" y="16129"/>
                  </a:lnTo>
                  <a:lnTo>
                    <a:pt x="71780" y="10033"/>
                  </a:lnTo>
                  <a:lnTo>
                    <a:pt x="70827" y="16383"/>
                  </a:lnTo>
                  <a:lnTo>
                    <a:pt x="70459" y="16764"/>
                  </a:lnTo>
                  <a:lnTo>
                    <a:pt x="70345" y="15494"/>
                  </a:lnTo>
                  <a:lnTo>
                    <a:pt x="70205" y="13589"/>
                  </a:lnTo>
                  <a:lnTo>
                    <a:pt x="70192" y="10414"/>
                  </a:lnTo>
                  <a:lnTo>
                    <a:pt x="70624" y="10922"/>
                  </a:lnTo>
                  <a:lnTo>
                    <a:pt x="70700" y="10414"/>
                  </a:lnTo>
                  <a:lnTo>
                    <a:pt x="70599" y="9271"/>
                  </a:lnTo>
                  <a:lnTo>
                    <a:pt x="70243" y="8890"/>
                  </a:lnTo>
                  <a:lnTo>
                    <a:pt x="70485" y="8255"/>
                  </a:lnTo>
                  <a:lnTo>
                    <a:pt x="70942" y="6985"/>
                  </a:lnTo>
                  <a:lnTo>
                    <a:pt x="70827" y="5080"/>
                  </a:lnTo>
                  <a:lnTo>
                    <a:pt x="70573" y="7112"/>
                  </a:lnTo>
                  <a:lnTo>
                    <a:pt x="70459" y="7531"/>
                  </a:lnTo>
                  <a:lnTo>
                    <a:pt x="70065" y="8255"/>
                  </a:lnTo>
                  <a:lnTo>
                    <a:pt x="69837" y="7366"/>
                  </a:lnTo>
                  <a:lnTo>
                    <a:pt x="69837" y="10414"/>
                  </a:lnTo>
                  <a:lnTo>
                    <a:pt x="68427" y="13589"/>
                  </a:lnTo>
                  <a:lnTo>
                    <a:pt x="68567" y="12827"/>
                  </a:lnTo>
                  <a:lnTo>
                    <a:pt x="68922" y="10795"/>
                  </a:lnTo>
                  <a:lnTo>
                    <a:pt x="69392" y="8128"/>
                  </a:lnTo>
                  <a:lnTo>
                    <a:pt x="69951" y="4953"/>
                  </a:lnTo>
                  <a:lnTo>
                    <a:pt x="68491" y="8128"/>
                  </a:lnTo>
                  <a:lnTo>
                    <a:pt x="68757" y="7239"/>
                  </a:lnTo>
                  <a:lnTo>
                    <a:pt x="69113" y="6096"/>
                  </a:lnTo>
                  <a:lnTo>
                    <a:pt x="68453" y="7239"/>
                  </a:lnTo>
                  <a:lnTo>
                    <a:pt x="67360" y="5842"/>
                  </a:lnTo>
                  <a:lnTo>
                    <a:pt x="66078" y="10795"/>
                  </a:lnTo>
                  <a:lnTo>
                    <a:pt x="66281" y="8255"/>
                  </a:lnTo>
                  <a:lnTo>
                    <a:pt x="66560" y="7874"/>
                  </a:lnTo>
                  <a:lnTo>
                    <a:pt x="65544" y="6985"/>
                  </a:lnTo>
                  <a:lnTo>
                    <a:pt x="63157" y="12827"/>
                  </a:lnTo>
                  <a:lnTo>
                    <a:pt x="63131" y="12573"/>
                  </a:lnTo>
                  <a:lnTo>
                    <a:pt x="62941" y="10922"/>
                  </a:lnTo>
                  <a:lnTo>
                    <a:pt x="62814" y="9906"/>
                  </a:lnTo>
                  <a:lnTo>
                    <a:pt x="62890" y="9144"/>
                  </a:lnTo>
                  <a:lnTo>
                    <a:pt x="63119" y="8128"/>
                  </a:lnTo>
                  <a:lnTo>
                    <a:pt x="62839" y="8509"/>
                  </a:lnTo>
                  <a:lnTo>
                    <a:pt x="62280" y="10922"/>
                  </a:lnTo>
                  <a:lnTo>
                    <a:pt x="62280" y="10287"/>
                  </a:lnTo>
                  <a:lnTo>
                    <a:pt x="62382" y="8636"/>
                  </a:lnTo>
                  <a:lnTo>
                    <a:pt x="62611" y="7747"/>
                  </a:lnTo>
                  <a:lnTo>
                    <a:pt x="61531" y="10287"/>
                  </a:lnTo>
                  <a:lnTo>
                    <a:pt x="61417" y="9525"/>
                  </a:lnTo>
                  <a:lnTo>
                    <a:pt x="61468" y="9144"/>
                  </a:lnTo>
                  <a:lnTo>
                    <a:pt x="61798" y="8001"/>
                  </a:lnTo>
                  <a:lnTo>
                    <a:pt x="61671" y="6985"/>
                  </a:lnTo>
                  <a:lnTo>
                    <a:pt x="61125" y="5461"/>
                  </a:lnTo>
                  <a:lnTo>
                    <a:pt x="59524" y="11557"/>
                  </a:lnTo>
                  <a:lnTo>
                    <a:pt x="58432" y="12573"/>
                  </a:lnTo>
                  <a:lnTo>
                    <a:pt x="58597" y="11557"/>
                  </a:lnTo>
                  <a:lnTo>
                    <a:pt x="58623" y="11430"/>
                  </a:lnTo>
                  <a:lnTo>
                    <a:pt x="58864" y="9906"/>
                  </a:lnTo>
                  <a:lnTo>
                    <a:pt x="59105" y="8382"/>
                  </a:lnTo>
                  <a:lnTo>
                    <a:pt x="58978" y="7531"/>
                  </a:lnTo>
                  <a:lnTo>
                    <a:pt x="58267" y="5715"/>
                  </a:lnTo>
                  <a:lnTo>
                    <a:pt x="58331" y="4953"/>
                  </a:lnTo>
                  <a:lnTo>
                    <a:pt x="57124" y="4064"/>
                  </a:lnTo>
                  <a:lnTo>
                    <a:pt x="55537" y="8255"/>
                  </a:lnTo>
                  <a:lnTo>
                    <a:pt x="54063" y="9906"/>
                  </a:lnTo>
                  <a:lnTo>
                    <a:pt x="54076" y="8382"/>
                  </a:lnTo>
                  <a:lnTo>
                    <a:pt x="54089" y="7366"/>
                  </a:lnTo>
                  <a:lnTo>
                    <a:pt x="54114" y="4826"/>
                  </a:lnTo>
                  <a:lnTo>
                    <a:pt x="51879" y="7366"/>
                  </a:lnTo>
                  <a:lnTo>
                    <a:pt x="51130" y="4445"/>
                  </a:lnTo>
                  <a:lnTo>
                    <a:pt x="51066" y="5842"/>
                  </a:lnTo>
                  <a:lnTo>
                    <a:pt x="50571" y="7874"/>
                  </a:lnTo>
                  <a:lnTo>
                    <a:pt x="50444" y="8128"/>
                  </a:lnTo>
                  <a:lnTo>
                    <a:pt x="50266" y="8382"/>
                  </a:lnTo>
                  <a:lnTo>
                    <a:pt x="50126" y="7493"/>
                  </a:lnTo>
                  <a:lnTo>
                    <a:pt x="49009" y="11303"/>
                  </a:lnTo>
                  <a:lnTo>
                    <a:pt x="49072" y="10922"/>
                  </a:lnTo>
                  <a:lnTo>
                    <a:pt x="49237" y="9906"/>
                  </a:lnTo>
                  <a:lnTo>
                    <a:pt x="49301" y="9525"/>
                  </a:lnTo>
                  <a:lnTo>
                    <a:pt x="49695" y="7239"/>
                  </a:lnTo>
                  <a:lnTo>
                    <a:pt x="49784" y="7366"/>
                  </a:lnTo>
                  <a:lnTo>
                    <a:pt x="49796" y="7239"/>
                  </a:lnTo>
                  <a:lnTo>
                    <a:pt x="50126" y="4191"/>
                  </a:lnTo>
                  <a:lnTo>
                    <a:pt x="50215" y="3302"/>
                  </a:lnTo>
                  <a:lnTo>
                    <a:pt x="49466" y="4191"/>
                  </a:lnTo>
                  <a:lnTo>
                    <a:pt x="49034" y="4064"/>
                  </a:lnTo>
                  <a:lnTo>
                    <a:pt x="48107" y="9525"/>
                  </a:lnTo>
                  <a:lnTo>
                    <a:pt x="47752" y="7366"/>
                  </a:lnTo>
                  <a:lnTo>
                    <a:pt x="47586" y="6350"/>
                  </a:lnTo>
                  <a:lnTo>
                    <a:pt x="46431" y="6731"/>
                  </a:lnTo>
                  <a:lnTo>
                    <a:pt x="45339" y="7366"/>
                  </a:lnTo>
                  <a:lnTo>
                    <a:pt x="45326" y="7239"/>
                  </a:lnTo>
                  <a:lnTo>
                    <a:pt x="45046" y="4699"/>
                  </a:lnTo>
                  <a:lnTo>
                    <a:pt x="44551" y="5969"/>
                  </a:lnTo>
                  <a:lnTo>
                    <a:pt x="44208" y="5969"/>
                  </a:lnTo>
                  <a:lnTo>
                    <a:pt x="43700" y="7239"/>
                  </a:lnTo>
                  <a:lnTo>
                    <a:pt x="44081" y="4953"/>
                  </a:lnTo>
                  <a:lnTo>
                    <a:pt x="43992" y="4064"/>
                  </a:lnTo>
                  <a:lnTo>
                    <a:pt x="43586" y="3556"/>
                  </a:lnTo>
                  <a:lnTo>
                    <a:pt x="43180" y="3048"/>
                  </a:lnTo>
                  <a:lnTo>
                    <a:pt x="42100" y="3556"/>
                  </a:lnTo>
                  <a:lnTo>
                    <a:pt x="42633" y="1524"/>
                  </a:lnTo>
                  <a:lnTo>
                    <a:pt x="42113" y="1270"/>
                  </a:lnTo>
                  <a:lnTo>
                    <a:pt x="40614" y="9779"/>
                  </a:lnTo>
                  <a:lnTo>
                    <a:pt x="40093" y="9906"/>
                  </a:lnTo>
                  <a:lnTo>
                    <a:pt x="40106" y="9779"/>
                  </a:lnTo>
                  <a:lnTo>
                    <a:pt x="40436" y="7112"/>
                  </a:lnTo>
                  <a:lnTo>
                    <a:pt x="40576" y="5969"/>
                  </a:lnTo>
                  <a:lnTo>
                    <a:pt x="40614" y="5588"/>
                  </a:lnTo>
                  <a:lnTo>
                    <a:pt x="39662" y="5461"/>
                  </a:lnTo>
                  <a:lnTo>
                    <a:pt x="39636" y="5207"/>
                  </a:lnTo>
                  <a:lnTo>
                    <a:pt x="39293" y="1397"/>
                  </a:lnTo>
                  <a:lnTo>
                    <a:pt x="37731" y="5207"/>
                  </a:lnTo>
                  <a:lnTo>
                    <a:pt x="38074" y="3429"/>
                  </a:lnTo>
                  <a:lnTo>
                    <a:pt x="38252" y="3175"/>
                  </a:lnTo>
                  <a:lnTo>
                    <a:pt x="37820" y="3048"/>
                  </a:lnTo>
                  <a:lnTo>
                    <a:pt x="37541" y="2032"/>
                  </a:lnTo>
                  <a:lnTo>
                    <a:pt x="36969" y="0"/>
                  </a:lnTo>
                  <a:lnTo>
                    <a:pt x="36677" y="2324"/>
                  </a:lnTo>
                  <a:lnTo>
                    <a:pt x="34505" y="7112"/>
                  </a:lnTo>
                  <a:lnTo>
                    <a:pt x="35026" y="4191"/>
                  </a:lnTo>
                  <a:lnTo>
                    <a:pt x="34061" y="7747"/>
                  </a:lnTo>
                  <a:lnTo>
                    <a:pt x="33858" y="8890"/>
                  </a:lnTo>
                  <a:lnTo>
                    <a:pt x="33083" y="9779"/>
                  </a:lnTo>
                  <a:lnTo>
                    <a:pt x="33197" y="8128"/>
                  </a:lnTo>
                  <a:lnTo>
                    <a:pt x="33147" y="6604"/>
                  </a:lnTo>
                  <a:lnTo>
                    <a:pt x="32600" y="10922"/>
                  </a:lnTo>
                  <a:lnTo>
                    <a:pt x="32283" y="9398"/>
                  </a:lnTo>
                  <a:lnTo>
                    <a:pt x="32397" y="8763"/>
                  </a:lnTo>
                  <a:lnTo>
                    <a:pt x="32766" y="7366"/>
                  </a:lnTo>
                  <a:lnTo>
                    <a:pt x="32308" y="7112"/>
                  </a:lnTo>
                  <a:lnTo>
                    <a:pt x="32232" y="7747"/>
                  </a:lnTo>
                  <a:lnTo>
                    <a:pt x="32118" y="8382"/>
                  </a:lnTo>
                  <a:lnTo>
                    <a:pt x="31597" y="10287"/>
                  </a:lnTo>
                  <a:lnTo>
                    <a:pt x="31102" y="11303"/>
                  </a:lnTo>
                  <a:lnTo>
                    <a:pt x="31013" y="10795"/>
                  </a:lnTo>
                  <a:lnTo>
                    <a:pt x="30962" y="10414"/>
                  </a:lnTo>
                  <a:lnTo>
                    <a:pt x="30835" y="9652"/>
                  </a:lnTo>
                  <a:lnTo>
                    <a:pt x="30949" y="7874"/>
                  </a:lnTo>
                  <a:lnTo>
                    <a:pt x="31102" y="6731"/>
                  </a:lnTo>
                  <a:lnTo>
                    <a:pt x="30721" y="8509"/>
                  </a:lnTo>
                  <a:lnTo>
                    <a:pt x="30187" y="10414"/>
                  </a:lnTo>
                  <a:lnTo>
                    <a:pt x="30086" y="9906"/>
                  </a:lnTo>
                  <a:lnTo>
                    <a:pt x="30213" y="8382"/>
                  </a:lnTo>
                  <a:lnTo>
                    <a:pt x="30340" y="8001"/>
                  </a:lnTo>
                  <a:lnTo>
                    <a:pt x="30238" y="6985"/>
                  </a:lnTo>
                  <a:lnTo>
                    <a:pt x="30213" y="6858"/>
                  </a:lnTo>
                  <a:lnTo>
                    <a:pt x="29946" y="5778"/>
                  </a:lnTo>
                  <a:lnTo>
                    <a:pt x="29832" y="6578"/>
                  </a:lnTo>
                  <a:lnTo>
                    <a:pt x="29908" y="5588"/>
                  </a:lnTo>
                  <a:lnTo>
                    <a:pt x="29946" y="5778"/>
                  </a:lnTo>
                  <a:lnTo>
                    <a:pt x="29984" y="5588"/>
                  </a:lnTo>
                  <a:lnTo>
                    <a:pt x="30099" y="4826"/>
                  </a:lnTo>
                  <a:lnTo>
                    <a:pt x="30010" y="3937"/>
                  </a:lnTo>
                  <a:lnTo>
                    <a:pt x="29743" y="3556"/>
                  </a:lnTo>
                  <a:lnTo>
                    <a:pt x="30721" y="0"/>
                  </a:lnTo>
                  <a:lnTo>
                    <a:pt x="29984" y="1905"/>
                  </a:lnTo>
                  <a:lnTo>
                    <a:pt x="28600" y="6223"/>
                  </a:lnTo>
                  <a:lnTo>
                    <a:pt x="28727" y="6223"/>
                  </a:lnTo>
                  <a:lnTo>
                    <a:pt x="29362" y="6350"/>
                  </a:lnTo>
                  <a:lnTo>
                    <a:pt x="29692" y="6515"/>
                  </a:lnTo>
                  <a:lnTo>
                    <a:pt x="28676" y="10795"/>
                  </a:lnTo>
                  <a:lnTo>
                    <a:pt x="28587" y="8636"/>
                  </a:lnTo>
                  <a:lnTo>
                    <a:pt x="28714" y="6604"/>
                  </a:lnTo>
                  <a:lnTo>
                    <a:pt x="28600" y="6223"/>
                  </a:lnTo>
                  <a:lnTo>
                    <a:pt x="28536" y="5969"/>
                  </a:lnTo>
                  <a:lnTo>
                    <a:pt x="28511" y="5842"/>
                  </a:lnTo>
                  <a:lnTo>
                    <a:pt x="28384" y="5334"/>
                  </a:lnTo>
                  <a:lnTo>
                    <a:pt x="28295" y="4572"/>
                  </a:lnTo>
                  <a:lnTo>
                    <a:pt x="28346" y="3937"/>
                  </a:lnTo>
                  <a:lnTo>
                    <a:pt x="28371" y="3302"/>
                  </a:lnTo>
                  <a:lnTo>
                    <a:pt x="28219" y="3556"/>
                  </a:lnTo>
                  <a:lnTo>
                    <a:pt x="28054" y="3937"/>
                  </a:lnTo>
                  <a:lnTo>
                    <a:pt x="28028" y="3810"/>
                  </a:lnTo>
                  <a:lnTo>
                    <a:pt x="27889" y="3175"/>
                  </a:lnTo>
                  <a:lnTo>
                    <a:pt x="27749" y="3175"/>
                  </a:lnTo>
                  <a:lnTo>
                    <a:pt x="27901" y="1905"/>
                  </a:lnTo>
                  <a:lnTo>
                    <a:pt x="27914" y="1778"/>
                  </a:lnTo>
                  <a:lnTo>
                    <a:pt x="28016" y="889"/>
                  </a:lnTo>
                  <a:lnTo>
                    <a:pt x="27762" y="1219"/>
                  </a:lnTo>
                  <a:lnTo>
                    <a:pt x="27762" y="1905"/>
                  </a:lnTo>
                  <a:lnTo>
                    <a:pt x="27673" y="3175"/>
                  </a:lnTo>
                  <a:lnTo>
                    <a:pt x="27470" y="3302"/>
                  </a:lnTo>
                  <a:lnTo>
                    <a:pt x="27305" y="3429"/>
                  </a:lnTo>
                  <a:lnTo>
                    <a:pt x="27533" y="2286"/>
                  </a:lnTo>
                  <a:lnTo>
                    <a:pt x="27762" y="1905"/>
                  </a:lnTo>
                  <a:lnTo>
                    <a:pt x="27762" y="1219"/>
                  </a:lnTo>
                  <a:lnTo>
                    <a:pt x="27317" y="1778"/>
                  </a:lnTo>
                  <a:lnTo>
                    <a:pt x="27076" y="1651"/>
                  </a:lnTo>
                  <a:lnTo>
                    <a:pt x="26644" y="4572"/>
                  </a:lnTo>
                  <a:lnTo>
                    <a:pt x="26377" y="4064"/>
                  </a:lnTo>
                  <a:lnTo>
                    <a:pt x="26339" y="6337"/>
                  </a:lnTo>
                  <a:lnTo>
                    <a:pt x="26619" y="6108"/>
                  </a:lnTo>
                  <a:lnTo>
                    <a:pt x="26530" y="6908"/>
                  </a:lnTo>
                  <a:lnTo>
                    <a:pt x="26733" y="6007"/>
                  </a:lnTo>
                  <a:lnTo>
                    <a:pt x="26784" y="5842"/>
                  </a:lnTo>
                  <a:lnTo>
                    <a:pt x="26733" y="6096"/>
                  </a:lnTo>
                  <a:lnTo>
                    <a:pt x="26924" y="5969"/>
                  </a:lnTo>
                  <a:lnTo>
                    <a:pt x="27419" y="5969"/>
                  </a:lnTo>
                  <a:lnTo>
                    <a:pt x="26581" y="8636"/>
                  </a:lnTo>
                  <a:lnTo>
                    <a:pt x="26530" y="6985"/>
                  </a:lnTo>
                  <a:lnTo>
                    <a:pt x="25450" y="11557"/>
                  </a:lnTo>
                  <a:lnTo>
                    <a:pt x="25514" y="10414"/>
                  </a:lnTo>
                  <a:lnTo>
                    <a:pt x="25527" y="10287"/>
                  </a:lnTo>
                  <a:lnTo>
                    <a:pt x="25577" y="9525"/>
                  </a:lnTo>
                  <a:lnTo>
                    <a:pt x="25704" y="7620"/>
                  </a:lnTo>
                  <a:lnTo>
                    <a:pt x="25590" y="6731"/>
                  </a:lnTo>
                  <a:lnTo>
                    <a:pt x="25463" y="5969"/>
                  </a:lnTo>
                  <a:lnTo>
                    <a:pt x="25463" y="4191"/>
                  </a:lnTo>
                  <a:lnTo>
                    <a:pt x="25628" y="2667"/>
                  </a:lnTo>
                  <a:lnTo>
                    <a:pt x="24574" y="4191"/>
                  </a:lnTo>
                  <a:lnTo>
                    <a:pt x="23571" y="3429"/>
                  </a:lnTo>
                  <a:lnTo>
                    <a:pt x="22288" y="8509"/>
                  </a:lnTo>
                  <a:lnTo>
                    <a:pt x="22174" y="8890"/>
                  </a:lnTo>
                  <a:lnTo>
                    <a:pt x="21894" y="9525"/>
                  </a:lnTo>
                  <a:lnTo>
                    <a:pt x="21932" y="9271"/>
                  </a:lnTo>
                  <a:lnTo>
                    <a:pt x="22174" y="7493"/>
                  </a:lnTo>
                  <a:lnTo>
                    <a:pt x="22123" y="6477"/>
                  </a:lnTo>
                  <a:lnTo>
                    <a:pt x="21653" y="5842"/>
                  </a:lnTo>
                  <a:lnTo>
                    <a:pt x="21361" y="5461"/>
                  </a:lnTo>
                  <a:lnTo>
                    <a:pt x="21272" y="5994"/>
                  </a:lnTo>
                  <a:lnTo>
                    <a:pt x="21209" y="6286"/>
                  </a:lnTo>
                  <a:lnTo>
                    <a:pt x="21132" y="6731"/>
                  </a:lnTo>
                  <a:lnTo>
                    <a:pt x="20675" y="9271"/>
                  </a:lnTo>
                  <a:lnTo>
                    <a:pt x="20561" y="8636"/>
                  </a:lnTo>
                  <a:lnTo>
                    <a:pt x="20447" y="8001"/>
                  </a:lnTo>
                  <a:lnTo>
                    <a:pt x="20535" y="7239"/>
                  </a:lnTo>
                  <a:lnTo>
                    <a:pt x="21170" y="6350"/>
                  </a:lnTo>
                  <a:lnTo>
                    <a:pt x="21272" y="5994"/>
                  </a:lnTo>
                  <a:lnTo>
                    <a:pt x="20650" y="6350"/>
                  </a:lnTo>
                  <a:lnTo>
                    <a:pt x="20904" y="5334"/>
                  </a:lnTo>
                  <a:lnTo>
                    <a:pt x="20853" y="5080"/>
                  </a:lnTo>
                  <a:lnTo>
                    <a:pt x="20027" y="3810"/>
                  </a:lnTo>
                  <a:lnTo>
                    <a:pt x="17233" y="8636"/>
                  </a:lnTo>
                  <a:lnTo>
                    <a:pt x="16903" y="7747"/>
                  </a:lnTo>
                  <a:lnTo>
                    <a:pt x="16383" y="6350"/>
                  </a:lnTo>
                  <a:lnTo>
                    <a:pt x="16383" y="7747"/>
                  </a:lnTo>
                  <a:lnTo>
                    <a:pt x="14922" y="3937"/>
                  </a:lnTo>
                  <a:lnTo>
                    <a:pt x="11836" y="10287"/>
                  </a:lnTo>
                  <a:lnTo>
                    <a:pt x="11303" y="7493"/>
                  </a:lnTo>
                  <a:lnTo>
                    <a:pt x="10718" y="4445"/>
                  </a:lnTo>
                  <a:lnTo>
                    <a:pt x="10325" y="3302"/>
                  </a:lnTo>
                  <a:lnTo>
                    <a:pt x="9918" y="5588"/>
                  </a:lnTo>
                  <a:lnTo>
                    <a:pt x="9283" y="7493"/>
                  </a:lnTo>
                  <a:lnTo>
                    <a:pt x="9639" y="4445"/>
                  </a:lnTo>
                  <a:lnTo>
                    <a:pt x="8521" y="7874"/>
                  </a:lnTo>
                  <a:lnTo>
                    <a:pt x="7315" y="10414"/>
                  </a:lnTo>
                  <a:lnTo>
                    <a:pt x="7531" y="8001"/>
                  </a:lnTo>
                  <a:lnTo>
                    <a:pt x="7620" y="6985"/>
                  </a:lnTo>
                  <a:lnTo>
                    <a:pt x="8242" y="0"/>
                  </a:lnTo>
                  <a:lnTo>
                    <a:pt x="6515" y="4699"/>
                  </a:lnTo>
                  <a:lnTo>
                    <a:pt x="6413" y="5461"/>
                  </a:lnTo>
                  <a:lnTo>
                    <a:pt x="6299" y="6985"/>
                  </a:lnTo>
                  <a:lnTo>
                    <a:pt x="5981" y="6477"/>
                  </a:lnTo>
                  <a:lnTo>
                    <a:pt x="4927" y="8001"/>
                  </a:lnTo>
                  <a:lnTo>
                    <a:pt x="4902" y="7747"/>
                  </a:lnTo>
                  <a:lnTo>
                    <a:pt x="5346" y="5588"/>
                  </a:lnTo>
                  <a:lnTo>
                    <a:pt x="4902" y="7721"/>
                  </a:lnTo>
                  <a:lnTo>
                    <a:pt x="5029" y="5842"/>
                  </a:lnTo>
                  <a:lnTo>
                    <a:pt x="5156" y="4953"/>
                  </a:lnTo>
                  <a:lnTo>
                    <a:pt x="3822" y="7620"/>
                  </a:lnTo>
                  <a:lnTo>
                    <a:pt x="3390" y="6578"/>
                  </a:lnTo>
                  <a:lnTo>
                    <a:pt x="3492" y="5715"/>
                  </a:lnTo>
                  <a:lnTo>
                    <a:pt x="4889" y="1143"/>
                  </a:lnTo>
                  <a:lnTo>
                    <a:pt x="3911" y="635"/>
                  </a:lnTo>
                  <a:lnTo>
                    <a:pt x="3429" y="1270"/>
                  </a:lnTo>
                  <a:lnTo>
                    <a:pt x="2197" y="5080"/>
                  </a:lnTo>
                  <a:lnTo>
                    <a:pt x="2095" y="6350"/>
                  </a:lnTo>
                  <a:lnTo>
                    <a:pt x="2247" y="6477"/>
                  </a:lnTo>
                  <a:lnTo>
                    <a:pt x="2273" y="8001"/>
                  </a:lnTo>
                  <a:lnTo>
                    <a:pt x="2146" y="8890"/>
                  </a:lnTo>
                  <a:lnTo>
                    <a:pt x="2032" y="9271"/>
                  </a:lnTo>
                  <a:lnTo>
                    <a:pt x="1714" y="9779"/>
                  </a:lnTo>
                  <a:lnTo>
                    <a:pt x="1612" y="10033"/>
                  </a:lnTo>
                  <a:lnTo>
                    <a:pt x="863" y="14732"/>
                  </a:lnTo>
                  <a:lnTo>
                    <a:pt x="127" y="18453"/>
                  </a:lnTo>
                  <a:lnTo>
                    <a:pt x="0" y="20828"/>
                  </a:lnTo>
                  <a:lnTo>
                    <a:pt x="241" y="23114"/>
                  </a:lnTo>
                  <a:lnTo>
                    <a:pt x="1270" y="20320"/>
                  </a:lnTo>
                  <a:lnTo>
                    <a:pt x="1117" y="22606"/>
                  </a:lnTo>
                  <a:lnTo>
                    <a:pt x="660" y="22720"/>
                  </a:lnTo>
                  <a:lnTo>
                    <a:pt x="558" y="25019"/>
                  </a:lnTo>
                  <a:lnTo>
                    <a:pt x="1041" y="23050"/>
                  </a:lnTo>
                  <a:lnTo>
                    <a:pt x="1422" y="21717"/>
                  </a:lnTo>
                  <a:lnTo>
                    <a:pt x="1295" y="24384"/>
                  </a:lnTo>
                  <a:lnTo>
                    <a:pt x="2032" y="21717"/>
                  </a:lnTo>
                  <a:lnTo>
                    <a:pt x="2247" y="20916"/>
                  </a:lnTo>
                  <a:lnTo>
                    <a:pt x="2349" y="20447"/>
                  </a:lnTo>
                  <a:lnTo>
                    <a:pt x="2400" y="20320"/>
                  </a:lnTo>
                  <a:lnTo>
                    <a:pt x="2527" y="19913"/>
                  </a:lnTo>
                  <a:lnTo>
                    <a:pt x="2527" y="20053"/>
                  </a:lnTo>
                  <a:lnTo>
                    <a:pt x="2641" y="19812"/>
                  </a:lnTo>
                  <a:lnTo>
                    <a:pt x="3009" y="19050"/>
                  </a:lnTo>
                  <a:lnTo>
                    <a:pt x="2870" y="21844"/>
                  </a:lnTo>
                  <a:lnTo>
                    <a:pt x="2628" y="23114"/>
                  </a:lnTo>
                  <a:lnTo>
                    <a:pt x="3238" y="21209"/>
                  </a:lnTo>
                  <a:lnTo>
                    <a:pt x="3073" y="22606"/>
                  </a:lnTo>
                  <a:lnTo>
                    <a:pt x="2959" y="23050"/>
                  </a:lnTo>
                  <a:lnTo>
                    <a:pt x="3213" y="22352"/>
                  </a:lnTo>
                  <a:lnTo>
                    <a:pt x="3581" y="23241"/>
                  </a:lnTo>
                  <a:lnTo>
                    <a:pt x="3784" y="22352"/>
                  </a:lnTo>
                  <a:lnTo>
                    <a:pt x="4025" y="21209"/>
                  </a:lnTo>
                  <a:lnTo>
                    <a:pt x="4114" y="20828"/>
                  </a:lnTo>
                  <a:lnTo>
                    <a:pt x="4013" y="23495"/>
                  </a:lnTo>
                  <a:lnTo>
                    <a:pt x="4991" y="20828"/>
                  </a:lnTo>
                  <a:lnTo>
                    <a:pt x="5219" y="20193"/>
                  </a:lnTo>
                  <a:lnTo>
                    <a:pt x="4521" y="24765"/>
                  </a:lnTo>
                  <a:lnTo>
                    <a:pt x="4838" y="23583"/>
                  </a:lnTo>
                  <a:lnTo>
                    <a:pt x="5588" y="21336"/>
                  </a:lnTo>
                  <a:lnTo>
                    <a:pt x="5880" y="21082"/>
                  </a:lnTo>
                  <a:lnTo>
                    <a:pt x="4572" y="26543"/>
                  </a:lnTo>
                  <a:lnTo>
                    <a:pt x="6858" y="21590"/>
                  </a:lnTo>
                  <a:lnTo>
                    <a:pt x="5867" y="27432"/>
                  </a:lnTo>
                  <a:lnTo>
                    <a:pt x="6959" y="22606"/>
                  </a:lnTo>
                  <a:lnTo>
                    <a:pt x="7531" y="25527"/>
                  </a:lnTo>
                  <a:lnTo>
                    <a:pt x="8585" y="22860"/>
                  </a:lnTo>
                  <a:lnTo>
                    <a:pt x="8559" y="22987"/>
                  </a:lnTo>
                  <a:lnTo>
                    <a:pt x="8445" y="24003"/>
                  </a:lnTo>
                  <a:lnTo>
                    <a:pt x="8521" y="24130"/>
                  </a:lnTo>
                  <a:lnTo>
                    <a:pt x="8572" y="26797"/>
                  </a:lnTo>
                  <a:lnTo>
                    <a:pt x="9207" y="22860"/>
                  </a:lnTo>
                  <a:lnTo>
                    <a:pt x="9334" y="22606"/>
                  </a:lnTo>
                  <a:lnTo>
                    <a:pt x="9944" y="21844"/>
                  </a:lnTo>
                  <a:lnTo>
                    <a:pt x="10020" y="21590"/>
                  </a:lnTo>
                  <a:lnTo>
                    <a:pt x="10160" y="21082"/>
                  </a:lnTo>
                  <a:lnTo>
                    <a:pt x="10414" y="20193"/>
                  </a:lnTo>
                  <a:lnTo>
                    <a:pt x="10629" y="19431"/>
                  </a:lnTo>
                  <a:lnTo>
                    <a:pt x="10541" y="22352"/>
                  </a:lnTo>
                  <a:lnTo>
                    <a:pt x="10414" y="23456"/>
                  </a:lnTo>
                  <a:lnTo>
                    <a:pt x="9639" y="24130"/>
                  </a:lnTo>
                  <a:lnTo>
                    <a:pt x="9220" y="27940"/>
                  </a:lnTo>
                  <a:lnTo>
                    <a:pt x="9702" y="24638"/>
                  </a:lnTo>
                  <a:lnTo>
                    <a:pt x="10502" y="24765"/>
                  </a:lnTo>
                  <a:lnTo>
                    <a:pt x="10515" y="24638"/>
                  </a:lnTo>
                  <a:lnTo>
                    <a:pt x="10756" y="21971"/>
                  </a:lnTo>
                  <a:lnTo>
                    <a:pt x="10744" y="24511"/>
                  </a:lnTo>
                  <a:lnTo>
                    <a:pt x="10883" y="23241"/>
                  </a:lnTo>
                  <a:lnTo>
                    <a:pt x="10553" y="26543"/>
                  </a:lnTo>
                  <a:lnTo>
                    <a:pt x="11112" y="23241"/>
                  </a:lnTo>
                  <a:lnTo>
                    <a:pt x="11315" y="21971"/>
                  </a:lnTo>
                  <a:lnTo>
                    <a:pt x="11379" y="21590"/>
                  </a:lnTo>
                  <a:lnTo>
                    <a:pt x="11010" y="25781"/>
                  </a:lnTo>
                  <a:lnTo>
                    <a:pt x="11772" y="22733"/>
                  </a:lnTo>
                  <a:lnTo>
                    <a:pt x="11772" y="25654"/>
                  </a:lnTo>
                  <a:lnTo>
                    <a:pt x="11188" y="27559"/>
                  </a:lnTo>
                  <a:lnTo>
                    <a:pt x="11899" y="26162"/>
                  </a:lnTo>
                  <a:lnTo>
                    <a:pt x="11976" y="26720"/>
                  </a:lnTo>
                  <a:lnTo>
                    <a:pt x="12026" y="26035"/>
                  </a:lnTo>
                  <a:lnTo>
                    <a:pt x="12153" y="25196"/>
                  </a:lnTo>
                  <a:lnTo>
                    <a:pt x="12484" y="23583"/>
                  </a:lnTo>
                  <a:lnTo>
                    <a:pt x="12611" y="23368"/>
                  </a:lnTo>
                  <a:lnTo>
                    <a:pt x="13131" y="22733"/>
                  </a:lnTo>
                  <a:lnTo>
                    <a:pt x="13335" y="22479"/>
                  </a:lnTo>
                  <a:lnTo>
                    <a:pt x="12458" y="26035"/>
                  </a:lnTo>
                  <a:lnTo>
                    <a:pt x="12331" y="28321"/>
                  </a:lnTo>
                  <a:lnTo>
                    <a:pt x="12814" y="27559"/>
                  </a:lnTo>
                  <a:lnTo>
                    <a:pt x="12928" y="27305"/>
                  </a:lnTo>
                  <a:lnTo>
                    <a:pt x="13754" y="24003"/>
                  </a:lnTo>
                  <a:lnTo>
                    <a:pt x="14033" y="24130"/>
                  </a:lnTo>
                  <a:lnTo>
                    <a:pt x="13906" y="25400"/>
                  </a:lnTo>
                  <a:lnTo>
                    <a:pt x="13804" y="25781"/>
                  </a:lnTo>
                  <a:lnTo>
                    <a:pt x="14351" y="24003"/>
                  </a:lnTo>
                  <a:lnTo>
                    <a:pt x="14706" y="22860"/>
                  </a:lnTo>
                  <a:lnTo>
                    <a:pt x="15138" y="25908"/>
                  </a:lnTo>
                  <a:lnTo>
                    <a:pt x="16014" y="22860"/>
                  </a:lnTo>
                  <a:lnTo>
                    <a:pt x="16116" y="22479"/>
                  </a:lnTo>
                  <a:lnTo>
                    <a:pt x="16230" y="22098"/>
                  </a:lnTo>
                  <a:lnTo>
                    <a:pt x="16154" y="23114"/>
                  </a:lnTo>
                  <a:lnTo>
                    <a:pt x="16294" y="22098"/>
                  </a:lnTo>
                  <a:lnTo>
                    <a:pt x="16357" y="21590"/>
                  </a:lnTo>
                  <a:lnTo>
                    <a:pt x="16637" y="19431"/>
                  </a:lnTo>
                  <a:lnTo>
                    <a:pt x="16687" y="19050"/>
                  </a:lnTo>
                  <a:lnTo>
                    <a:pt x="16852" y="17780"/>
                  </a:lnTo>
                  <a:lnTo>
                    <a:pt x="17119" y="17780"/>
                  </a:lnTo>
                  <a:lnTo>
                    <a:pt x="17691" y="15494"/>
                  </a:lnTo>
                  <a:lnTo>
                    <a:pt x="17424" y="17907"/>
                  </a:lnTo>
                  <a:lnTo>
                    <a:pt x="76619" y="17907"/>
                  </a:lnTo>
                  <a:lnTo>
                    <a:pt x="76695" y="17526"/>
                  </a:lnTo>
                  <a:lnTo>
                    <a:pt x="77698" y="11938"/>
                  </a:lnTo>
                  <a:close/>
                </a:path>
                <a:path w="434340" h="81915">
                  <a:moveTo>
                    <a:pt x="78117" y="16865"/>
                  </a:moveTo>
                  <a:lnTo>
                    <a:pt x="77635" y="18453"/>
                  </a:lnTo>
                  <a:lnTo>
                    <a:pt x="78117" y="16865"/>
                  </a:lnTo>
                  <a:close/>
                </a:path>
                <a:path w="434340" h="81915">
                  <a:moveTo>
                    <a:pt x="79641" y="13970"/>
                  </a:moveTo>
                  <a:lnTo>
                    <a:pt x="79336" y="13843"/>
                  </a:lnTo>
                  <a:lnTo>
                    <a:pt x="78536" y="14097"/>
                  </a:lnTo>
                  <a:lnTo>
                    <a:pt x="78028" y="16002"/>
                  </a:lnTo>
                  <a:lnTo>
                    <a:pt x="78270" y="15494"/>
                  </a:lnTo>
                  <a:lnTo>
                    <a:pt x="78549" y="14732"/>
                  </a:lnTo>
                  <a:lnTo>
                    <a:pt x="78460" y="15748"/>
                  </a:lnTo>
                  <a:lnTo>
                    <a:pt x="78117" y="16865"/>
                  </a:lnTo>
                  <a:lnTo>
                    <a:pt x="78943" y="15621"/>
                  </a:lnTo>
                  <a:lnTo>
                    <a:pt x="79324" y="14732"/>
                  </a:lnTo>
                  <a:lnTo>
                    <a:pt x="79641" y="13970"/>
                  </a:lnTo>
                  <a:close/>
                </a:path>
                <a:path w="434340" h="81915">
                  <a:moveTo>
                    <a:pt x="80772" y="14376"/>
                  </a:moveTo>
                  <a:lnTo>
                    <a:pt x="80645" y="13271"/>
                  </a:lnTo>
                  <a:lnTo>
                    <a:pt x="80187" y="14846"/>
                  </a:lnTo>
                  <a:lnTo>
                    <a:pt x="80403" y="15113"/>
                  </a:lnTo>
                  <a:lnTo>
                    <a:pt x="80429" y="16421"/>
                  </a:lnTo>
                  <a:lnTo>
                    <a:pt x="80632" y="16014"/>
                  </a:lnTo>
                  <a:lnTo>
                    <a:pt x="80772" y="14376"/>
                  </a:lnTo>
                  <a:close/>
                </a:path>
                <a:path w="434340" h="81915">
                  <a:moveTo>
                    <a:pt x="83185" y="19659"/>
                  </a:moveTo>
                  <a:lnTo>
                    <a:pt x="82867" y="20955"/>
                  </a:lnTo>
                  <a:lnTo>
                    <a:pt x="83096" y="20701"/>
                  </a:lnTo>
                  <a:lnTo>
                    <a:pt x="83185" y="19659"/>
                  </a:lnTo>
                  <a:close/>
                </a:path>
                <a:path w="434340" h="81915">
                  <a:moveTo>
                    <a:pt x="83705" y="16891"/>
                  </a:moveTo>
                  <a:lnTo>
                    <a:pt x="83362" y="17272"/>
                  </a:lnTo>
                  <a:lnTo>
                    <a:pt x="83185" y="19659"/>
                  </a:lnTo>
                  <a:lnTo>
                    <a:pt x="83439" y="18669"/>
                  </a:lnTo>
                  <a:lnTo>
                    <a:pt x="83477" y="18542"/>
                  </a:lnTo>
                  <a:lnTo>
                    <a:pt x="83375" y="19558"/>
                  </a:lnTo>
                  <a:lnTo>
                    <a:pt x="83515" y="18415"/>
                  </a:lnTo>
                  <a:lnTo>
                    <a:pt x="83705" y="16891"/>
                  </a:lnTo>
                  <a:close/>
                </a:path>
                <a:path w="434340" h="81915">
                  <a:moveTo>
                    <a:pt x="86080" y="38887"/>
                  </a:moveTo>
                  <a:lnTo>
                    <a:pt x="85763" y="39751"/>
                  </a:lnTo>
                  <a:lnTo>
                    <a:pt x="86029" y="39281"/>
                  </a:lnTo>
                  <a:lnTo>
                    <a:pt x="86080" y="38887"/>
                  </a:lnTo>
                  <a:close/>
                </a:path>
                <a:path w="434340" h="81915">
                  <a:moveTo>
                    <a:pt x="90893" y="40449"/>
                  </a:moveTo>
                  <a:lnTo>
                    <a:pt x="90385" y="39928"/>
                  </a:lnTo>
                  <a:lnTo>
                    <a:pt x="90500" y="40233"/>
                  </a:lnTo>
                  <a:lnTo>
                    <a:pt x="90690" y="40424"/>
                  </a:lnTo>
                  <a:lnTo>
                    <a:pt x="90893" y="40449"/>
                  </a:lnTo>
                  <a:close/>
                </a:path>
                <a:path w="434340" h="81915">
                  <a:moveTo>
                    <a:pt x="90957" y="40462"/>
                  </a:moveTo>
                  <a:close/>
                </a:path>
                <a:path w="434340" h="81915">
                  <a:moveTo>
                    <a:pt x="91300" y="17449"/>
                  </a:moveTo>
                  <a:lnTo>
                    <a:pt x="91186" y="16979"/>
                  </a:lnTo>
                  <a:lnTo>
                    <a:pt x="91173" y="17208"/>
                  </a:lnTo>
                  <a:lnTo>
                    <a:pt x="91160" y="17576"/>
                  </a:lnTo>
                  <a:lnTo>
                    <a:pt x="91300" y="17449"/>
                  </a:lnTo>
                  <a:close/>
                </a:path>
                <a:path w="434340" h="81915">
                  <a:moveTo>
                    <a:pt x="92760" y="13601"/>
                  </a:moveTo>
                  <a:lnTo>
                    <a:pt x="92278" y="14528"/>
                  </a:lnTo>
                  <a:lnTo>
                    <a:pt x="91821" y="17792"/>
                  </a:lnTo>
                  <a:lnTo>
                    <a:pt x="92100" y="17246"/>
                  </a:lnTo>
                  <a:lnTo>
                    <a:pt x="92760" y="13601"/>
                  </a:lnTo>
                  <a:close/>
                </a:path>
                <a:path w="434340" h="81915">
                  <a:moveTo>
                    <a:pt x="94894" y="16929"/>
                  </a:moveTo>
                  <a:lnTo>
                    <a:pt x="94805" y="17106"/>
                  </a:lnTo>
                  <a:lnTo>
                    <a:pt x="94691" y="17665"/>
                  </a:lnTo>
                  <a:lnTo>
                    <a:pt x="94894" y="16929"/>
                  </a:lnTo>
                  <a:close/>
                </a:path>
                <a:path w="434340" h="81915">
                  <a:moveTo>
                    <a:pt x="97917" y="38354"/>
                  </a:moveTo>
                  <a:lnTo>
                    <a:pt x="97688" y="38989"/>
                  </a:lnTo>
                  <a:lnTo>
                    <a:pt x="97574" y="40259"/>
                  </a:lnTo>
                  <a:lnTo>
                    <a:pt x="97917" y="38354"/>
                  </a:lnTo>
                  <a:close/>
                </a:path>
                <a:path w="434340" h="81915">
                  <a:moveTo>
                    <a:pt x="102196" y="38773"/>
                  </a:moveTo>
                  <a:lnTo>
                    <a:pt x="101815" y="39420"/>
                  </a:lnTo>
                  <a:lnTo>
                    <a:pt x="101981" y="39217"/>
                  </a:lnTo>
                  <a:lnTo>
                    <a:pt x="102196" y="38773"/>
                  </a:lnTo>
                  <a:close/>
                </a:path>
                <a:path w="434340" h="81915">
                  <a:moveTo>
                    <a:pt x="102603" y="37630"/>
                  </a:moveTo>
                  <a:lnTo>
                    <a:pt x="102539" y="37973"/>
                  </a:lnTo>
                  <a:lnTo>
                    <a:pt x="102603" y="37630"/>
                  </a:lnTo>
                  <a:close/>
                </a:path>
                <a:path w="434340" h="81915">
                  <a:moveTo>
                    <a:pt x="102870" y="37465"/>
                  </a:moveTo>
                  <a:lnTo>
                    <a:pt x="102577" y="37973"/>
                  </a:lnTo>
                  <a:lnTo>
                    <a:pt x="102489" y="38100"/>
                  </a:lnTo>
                  <a:lnTo>
                    <a:pt x="102196" y="38862"/>
                  </a:lnTo>
                  <a:lnTo>
                    <a:pt x="102412" y="38735"/>
                  </a:lnTo>
                  <a:lnTo>
                    <a:pt x="102527" y="39624"/>
                  </a:lnTo>
                  <a:lnTo>
                    <a:pt x="102666" y="38735"/>
                  </a:lnTo>
                  <a:lnTo>
                    <a:pt x="102870" y="37465"/>
                  </a:lnTo>
                  <a:close/>
                </a:path>
                <a:path w="434340" h="81915">
                  <a:moveTo>
                    <a:pt x="104038" y="12192"/>
                  </a:moveTo>
                  <a:lnTo>
                    <a:pt x="103060" y="14097"/>
                  </a:lnTo>
                  <a:lnTo>
                    <a:pt x="102857" y="16281"/>
                  </a:lnTo>
                  <a:lnTo>
                    <a:pt x="102895" y="16154"/>
                  </a:lnTo>
                  <a:lnTo>
                    <a:pt x="102819" y="16637"/>
                  </a:lnTo>
                  <a:lnTo>
                    <a:pt x="102857" y="16281"/>
                  </a:lnTo>
                  <a:lnTo>
                    <a:pt x="102730" y="16637"/>
                  </a:lnTo>
                  <a:lnTo>
                    <a:pt x="102108" y="18288"/>
                  </a:lnTo>
                  <a:lnTo>
                    <a:pt x="103225" y="17018"/>
                  </a:lnTo>
                  <a:lnTo>
                    <a:pt x="103339" y="16510"/>
                  </a:lnTo>
                  <a:lnTo>
                    <a:pt x="103428" y="16002"/>
                  </a:lnTo>
                  <a:lnTo>
                    <a:pt x="104038" y="12192"/>
                  </a:lnTo>
                  <a:close/>
                </a:path>
                <a:path w="434340" h="81915">
                  <a:moveTo>
                    <a:pt x="104749" y="21336"/>
                  </a:moveTo>
                  <a:lnTo>
                    <a:pt x="104724" y="20701"/>
                  </a:lnTo>
                  <a:lnTo>
                    <a:pt x="104533" y="22072"/>
                  </a:lnTo>
                  <a:lnTo>
                    <a:pt x="104749" y="21336"/>
                  </a:lnTo>
                  <a:close/>
                </a:path>
                <a:path w="434340" h="81915">
                  <a:moveTo>
                    <a:pt x="105397" y="19342"/>
                  </a:moveTo>
                  <a:lnTo>
                    <a:pt x="105283" y="18923"/>
                  </a:lnTo>
                  <a:lnTo>
                    <a:pt x="105308" y="19189"/>
                  </a:lnTo>
                  <a:lnTo>
                    <a:pt x="105397" y="19342"/>
                  </a:lnTo>
                  <a:close/>
                </a:path>
                <a:path w="434340" h="81915">
                  <a:moveTo>
                    <a:pt x="106413" y="37312"/>
                  </a:moveTo>
                  <a:lnTo>
                    <a:pt x="106273" y="37338"/>
                  </a:lnTo>
                  <a:lnTo>
                    <a:pt x="106413" y="37338"/>
                  </a:lnTo>
                  <a:close/>
                </a:path>
                <a:path w="434340" h="81915">
                  <a:moveTo>
                    <a:pt x="107442" y="13843"/>
                  </a:moveTo>
                  <a:lnTo>
                    <a:pt x="107238" y="14224"/>
                  </a:lnTo>
                  <a:lnTo>
                    <a:pt x="107442" y="14224"/>
                  </a:lnTo>
                  <a:lnTo>
                    <a:pt x="107442" y="13843"/>
                  </a:lnTo>
                  <a:close/>
                </a:path>
                <a:path w="434340" h="81915">
                  <a:moveTo>
                    <a:pt x="107556" y="14224"/>
                  </a:moveTo>
                  <a:lnTo>
                    <a:pt x="107442" y="14770"/>
                  </a:lnTo>
                  <a:lnTo>
                    <a:pt x="107556" y="14224"/>
                  </a:lnTo>
                  <a:close/>
                </a:path>
                <a:path w="434340" h="81915">
                  <a:moveTo>
                    <a:pt x="108991" y="14859"/>
                  </a:moveTo>
                  <a:lnTo>
                    <a:pt x="108623" y="15113"/>
                  </a:lnTo>
                  <a:lnTo>
                    <a:pt x="108648" y="15240"/>
                  </a:lnTo>
                  <a:lnTo>
                    <a:pt x="108800" y="15240"/>
                  </a:lnTo>
                  <a:lnTo>
                    <a:pt x="108991" y="14859"/>
                  </a:lnTo>
                  <a:close/>
                </a:path>
                <a:path w="434340" h="81915">
                  <a:moveTo>
                    <a:pt x="112915" y="33566"/>
                  </a:moveTo>
                  <a:lnTo>
                    <a:pt x="112534" y="34569"/>
                  </a:lnTo>
                  <a:lnTo>
                    <a:pt x="112369" y="34886"/>
                  </a:lnTo>
                  <a:lnTo>
                    <a:pt x="112268" y="34658"/>
                  </a:lnTo>
                  <a:lnTo>
                    <a:pt x="112166" y="34340"/>
                  </a:lnTo>
                  <a:lnTo>
                    <a:pt x="111937" y="34759"/>
                  </a:lnTo>
                  <a:lnTo>
                    <a:pt x="112001" y="35369"/>
                  </a:lnTo>
                  <a:lnTo>
                    <a:pt x="112166" y="35255"/>
                  </a:lnTo>
                  <a:lnTo>
                    <a:pt x="112369" y="34899"/>
                  </a:lnTo>
                  <a:lnTo>
                    <a:pt x="112496" y="35128"/>
                  </a:lnTo>
                  <a:lnTo>
                    <a:pt x="112623" y="35204"/>
                  </a:lnTo>
                  <a:lnTo>
                    <a:pt x="112915" y="33566"/>
                  </a:lnTo>
                  <a:close/>
                </a:path>
                <a:path w="434340" h="81915">
                  <a:moveTo>
                    <a:pt x="114020" y="17399"/>
                  </a:moveTo>
                  <a:lnTo>
                    <a:pt x="113639" y="18161"/>
                  </a:lnTo>
                  <a:lnTo>
                    <a:pt x="113538" y="19278"/>
                  </a:lnTo>
                  <a:lnTo>
                    <a:pt x="114020" y="17399"/>
                  </a:lnTo>
                  <a:close/>
                </a:path>
                <a:path w="434340" h="81915">
                  <a:moveTo>
                    <a:pt x="117144" y="36182"/>
                  </a:moveTo>
                  <a:lnTo>
                    <a:pt x="116598" y="36906"/>
                  </a:lnTo>
                  <a:lnTo>
                    <a:pt x="116598" y="38582"/>
                  </a:lnTo>
                  <a:lnTo>
                    <a:pt x="117144" y="36182"/>
                  </a:lnTo>
                  <a:close/>
                </a:path>
                <a:path w="434340" h="81915">
                  <a:moveTo>
                    <a:pt x="117170" y="19177"/>
                  </a:moveTo>
                  <a:lnTo>
                    <a:pt x="116471" y="21463"/>
                  </a:lnTo>
                  <a:lnTo>
                    <a:pt x="117030" y="21170"/>
                  </a:lnTo>
                  <a:lnTo>
                    <a:pt x="117170" y="19177"/>
                  </a:lnTo>
                  <a:close/>
                </a:path>
                <a:path w="434340" h="81915">
                  <a:moveTo>
                    <a:pt x="117436" y="38862"/>
                  </a:moveTo>
                  <a:lnTo>
                    <a:pt x="117309" y="36957"/>
                  </a:lnTo>
                  <a:lnTo>
                    <a:pt x="117195" y="35814"/>
                  </a:lnTo>
                  <a:lnTo>
                    <a:pt x="117144" y="36182"/>
                  </a:lnTo>
                  <a:lnTo>
                    <a:pt x="116852" y="39116"/>
                  </a:lnTo>
                  <a:lnTo>
                    <a:pt x="117436" y="38862"/>
                  </a:lnTo>
                  <a:close/>
                </a:path>
                <a:path w="434340" h="81915">
                  <a:moveTo>
                    <a:pt x="117462" y="20955"/>
                  </a:moveTo>
                  <a:lnTo>
                    <a:pt x="117094" y="21145"/>
                  </a:lnTo>
                  <a:lnTo>
                    <a:pt x="116967" y="22720"/>
                  </a:lnTo>
                  <a:lnTo>
                    <a:pt x="117462" y="20955"/>
                  </a:lnTo>
                  <a:close/>
                </a:path>
                <a:path w="434340" h="81915">
                  <a:moveTo>
                    <a:pt x="118351" y="17462"/>
                  </a:moveTo>
                  <a:lnTo>
                    <a:pt x="117716" y="18338"/>
                  </a:lnTo>
                  <a:lnTo>
                    <a:pt x="118160" y="17818"/>
                  </a:lnTo>
                  <a:lnTo>
                    <a:pt x="118351" y="17462"/>
                  </a:lnTo>
                  <a:close/>
                </a:path>
                <a:path w="434340" h="81915">
                  <a:moveTo>
                    <a:pt x="122415" y="21107"/>
                  </a:moveTo>
                  <a:lnTo>
                    <a:pt x="122072" y="21437"/>
                  </a:lnTo>
                  <a:lnTo>
                    <a:pt x="122212" y="22136"/>
                  </a:lnTo>
                  <a:lnTo>
                    <a:pt x="122415" y="21107"/>
                  </a:lnTo>
                  <a:close/>
                </a:path>
                <a:path w="434340" h="81915">
                  <a:moveTo>
                    <a:pt x="128943" y="30810"/>
                  </a:moveTo>
                  <a:lnTo>
                    <a:pt x="128879" y="30988"/>
                  </a:lnTo>
                  <a:lnTo>
                    <a:pt x="128943" y="30810"/>
                  </a:lnTo>
                  <a:close/>
                </a:path>
                <a:path w="434340" h="81915">
                  <a:moveTo>
                    <a:pt x="129184" y="30060"/>
                  </a:moveTo>
                  <a:lnTo>
                    <a:pt x="129006" y="30353"/>
                  </a:lnTo>
                  <a:lnTo>
                    <a:pt x="128943" y="30810"/>
                  </a:lnTo>
                  <a:lnTo>
                    <a:pt x="129184" y="30060"/>
                  </a:lnTo>
                  <a:close/>
                </a:path>
                <a:path w="434340" h="81915">
                  <a:moveTo>
                    <a:pt x="129463" y="26949"/>
                  </a:moveTo>
                  <a:lnTo>
                    <a:pt x="129349" y="27559"/>
                  </a:lnTo>
                  <a:lnTo>
                    <a:pt x="129108" y="29489"/>
                  </a:lnTo>
                  <a:lnTo>
                    <a:pt x="129463" y="28321"/>
                  </a:lnTo>
                  <a:lnTo>
                    <a:pt x="129463" y="26949"/>
                  </a:lnTo>
                  <a:close/>
                </a:path>
                <a:path w="434340" h="81915">
                  <a:moveTo>
                    <a:pt x="130314" y="36068"/>
                  </a:moveTo>
                  <a:lnTo>
                    <a:pt x="130086" y="36957"/>
                  </a:lnTo>
                  <a:lnTo>
                    <a:pt x="130314" y="36068"/>
                  </a:lnTo>
                  <a:close/>
                </a:path>
                <a:path w="434340" h="81915">
                  <a:moveTo>
                    <a:pt x="132715" y="35941"/>
                  </a:moveTo>
                  <a:lnTo>
                    <a:pt x="132562" y="34417"/>
                  </a:lnTo>
                  <a:lnTo>
                    <a:pt x="132143" y="36703"/>
                  </a:lnTo>
                  <a:lnTo>
                    <a:pt x="132575" y="36576"/>
                  </a:lnTo>
                  <a:lnTo>
                    <a:pt x="132676" y="36195"/>
                  </a:lnTo>
                  <a:lnTo>
                    <a:pt x="132715" y="35941"/>
                  </a:lnTo>
                  <a:close/>
                </a:path>
                <a:path w="434340" h="81915">
                  <a:moveTo>
                    <a:pt x="136652" y="40894"/>
                  </a:moveTo>
                  <a:lnTo>
                    <a:pt x="136486" y="41148"/>
                  </a:lnTo>
                  <a:lnTo>
                    <a:pt x="136436" y="41935"/>
                  </a:lnTo>
                  <a:lnTo>
                    <a:pt x="136652" y="40894"/>
                  </a:lnTo>
                  <a:close/>
                </a:path>
                <a:path w="434340" h="81915">
                  <a:moveTo>
                    <a:pt x="136702" y="42672"/>
                  </a:moveTo>
                  <a:lnTo>
                    <a:pt x="136436" y="41935"/>
                  </a:lnTo>
                  <a:lnTo>
                    <a:pt x="136131" y="43434"/>
                  </a:lnTo>
                  <a:lnTo>
                    <a:pt x="136702" y="42672"/>
                  </a:lnTo>
                  <a:close/>
                </a:path>
                <a:path w="434340" h="81915">
                  <a:moveTo>
                    <a:pt x="137668" y="25806"/>
                  </a:moveTo>
                  <a:lnTo>
                    <a:pt x="137490" y="24638"/>
                  </a:lnTo>
                  <a:lnTo>
                    <a:pt x="137629" y="24015"/>
                  </a:lnTo>
                  <a:lnTo>
                    <a:pt x="137210" y="24993"/>
                  </a:lnTo>
                  <a:lnTo>
                    <a:pt x="137121" y="25234"/>
                  </a:lnTo>
                  <a:lnTo>
                    <a:pt x="137210" y="26263"/>
                  </a:lnTo>
                  <a:lnTo>
                    <a:pt x="137668" y="25806"/>
                  </a:lnTo>
                  <a:close/>
                </a:path>
                <a:path w="434340" h="81915">
                  <a:moveTo>
                    <a:pt x="137782" y="32296"/>
                  </a:moveTo>
                  <a:lnTo>
                    <a:pt x="137604" y="32639"/>
                  </a:lnTo>
                  <a:lnTo>
                    <a:pt x="137731" y="32639"/>
                  </a:lnTo>
                  <a:lnTo>
                    <a:pt x="137782" y="32296"/>
                  </a:lnTo>
                  <a:close/>
                </a:path>
                <a:path w="434340" h="81915">
                  <a:moveTo>
                    <a:pt x="137782" y="31445"/>
                  </a:moveTo>
                  <a:close/>
                </a:path>
                <a:path w="434340" h="81915">
                  <a:moveTo>
                    <a:pt x="138290" y="29083"/>
                  </a:moveTo>
                  <a:lnTo>
                    <a:pt x="137934" y="30480"/>
                  </a:lnTo>
                  <a:lnTo>
                    <a:pt x="137909" y="30607"/>
                  </a:lnTo>
                  <a:lnTo>
                    <a:pt x="137693" y="31496"/>
                  </a:lnTo>
                  <a:lnTo>
                    <a:pt x="137807" y="31267"/>
                  </a:lnTo>
                  <a:lnTo>
                    <a:pt x="137782" y="31445"/>
                  </a:lnTo>
                  <a:lnTo>
                    <a:pt x="137934" y="31369"/>
                  </a:lnTo>
                  <a:lnTo>
                    <a:pt x="138290" y="29083"/>
                  </a:lnTo>
                  <a:close/>
                </a:path>
                <a:path w="434340" h="81915">
                  <a:moveTo>
                    <a:pt x="138404" y="31115"/>
                  </a:moveTo>
                  <a:lnTo>
                    <a:pt x="137934" y="31369"/>
                  </a:lnTo>
                  <a:lnTo>
                    <a:pt x="137782" y="32296"/>
                  </a:lnTo>
                  <a:lnTo>
                    <a:pt x="138404" y="31115"/>
                  </a:lnTo>
                  <a:close/>
                </a:path>
                <a:path w="434340" h="81915">
                  <a:moveTo>
                    <a:pt x="139611" y="28651"/>
                  </a:moveTo>
                  <a:lnTo>
                    <a:pt x="139039" y="28244"/>
                  </a:lnTo>
                  <a:lnTo>
                    <a:pt x="139573" y="29197"/>
                  </a:lnTo>
                  <a:lnTo>
                    <a:pt x="139611" y="28651"/>
                  </a:lnTo>
                  <a:close/>
                </a:path>
                <a:path w="434340" h="81915">
                  <a:moveTo>
                    <a:pt x="139801" y="29718"/>
                  </a:moveTo>
                  <a:lnTo>
                    <a:pt x="139039" y="31711"/>
                  </a:lnTo>
                  <a:lnTo>
                    <a:pt x="139522" y="31102"/>
                  </a:lnTo>
                  <a:lnTo>
                    <a:pt x="139611" y="30480"/>
                  </a:lnTo>
                  <a:lnTo>
                    <a:pt x="139801" y="29718"/>
                  </a:lnTo>
                  <a:close/>
                </a:path>
                <a:path w="434340" h="81915">
                  <a:moveTo>
                    <a:pt x="139852" y="26466"/>
                  </a:moveTo>
                  <a:lnTo>
                    <a:pt x="139611" y="28651"/>
                  </a:lnTo>
                  <a:lnTo>
                    <a:pt x="139852" y="28841"/>
                  </a:lnTo>
                  <a:lnTo>
                    <a:pt x="139852" y="26466"/>
                  </a:lnTo>
                  <a:close/>
                </a:path>
                <a:path w="434340" h="81915">
                  <a:moveTo>
                    <a:pt x="140131" y="26301"/>
                  </a:moveTo>
                  <a:lnTo>
                    <a:pt x="139865" y="22821"/>
                  </a:lnTo>
                  <a:lnTo>
                    <a:pt x="139852" y="26466"/>
                  </a:lnTo>
                  <a:lnTo>
                    <a:pt x="140131" y="26301"/>
                  </a:lnTo>
                  <a:close/>
                </a:path>
                <a:path w="434340" h="81915">
                  <a:moveTo>
                    <a:pt x="140474" y="43611"/>
                  </a:moveTo>
                  <a:lnTo>
                    <a:pt x="140347" y="43815"/>
                  </a:lnTo>
                  <a:lnTo>
                    <a:pt x="140322" y="44196"/>
                  </a:lnTo>
                  <a:lnTo>
                    <a:pt x="140474" y="43611"/>
                  </a:lnTo>
                  <a:close/>
                </a:path>
                <a:path w="434340" h="81915">
                  <a:moveTo>
                    <a:pt x="140589" y="40030"/>
                  </a:moveTo>
                  <a:lnTo>
                    <a:pt x="140081" y="41783"/>
                  </a:lnTo>
                  <a:lnTo>
                    <a:pt x="140169" y="44094"/>
                  </a:lnTo>
                  <a:lnTo>
                    <a:pt x="140347" y="43815"/>
                  </a:lnTo>
                  <a:lnTo>
                    <a:pt x="140589" y="40030"/>
                  </a:lnTo>
                  <a:close/>
                </a:path>
                <a:path w="434340" h="81915">
                  <a:moveTo>
                    <a:pt x="140728" y="42646"/>
                  </a:moveTo>
                  <a:lnTo>
                    <a:pt x="140474" y="43611"/>
                  </a:lnTo>
                  <a:lnTo>
                    <a:pt x="140550" y="43484"/>
                  </a:lnTo>
                  <a:lnTo>
                    <a:pt x="140728" y="42646"/>
                  </a:lnTo>
                  <a:close/>
                </a:path>
                <a:path w="434340" h="81915">
                  <a:moveTo>
                    <a:pt x="140957" y="41605"/>
                  </a:moveTo>
                  <a:lnTo>
                    <a:pt x="140779" y="42430"/>
                  </a:lnTo>
                  <a:lnTo>
                    <a:pt x="140855" y="42100"/>
                  </a:lnTo>
                  <a:lnTo>
                    <a:pt x="140957" y="41605"/>
                  </a:lnTo>
                  <a:close/>
                </a:path>
                <a:path w="434340" h="81915">
                  <a:moveTo>
                    <a:pt x="141922" y="41198"/>
                  </a:moveTo>
                  <a:lnTo>
                    <a:pt x="141770" y="41922"/>
                  </a:lnTo>
                  <a:lnTo>
                    <a:pt x="141681" y="42278"/>
                  </a:lnTo>
                  <a:lnTo>
                    <a:pt x="141592" y="42430"/>
                  </a:lnTo>
                  <a:lnTo>
                    <a:pt x="141732" y="42278"/>
                  </a:lnTo>
                  <a:lnTo>
                    <a:pt x="141808" y="41859"/>
                  </a:lnTo>
                  <a:lnTo>
                    <a:pt x="141884" y="41440"/>
                  </a:lnTo>
                  <a:lnTo>
                    <a:pt x="141922" y="41198"/>
                  </a:lnTo>
                  <a:close/>
                </a:path>
                <a:path w="434340" h="81915">
                  <a:moveTo>
                    <a:pt x="143027" y="37973"/>
                  </a:moveTo>
                  <a:lnTo>
                    <a:pt x="142887" y="36449"/>
                  </a:lnTo>
                  <a:lnTo>
                    <a:pt x="142697" y="37719"/>
                  </a:lnTo>
                  <a:lnTo>
                    <a:pt x="143027" y="37973"/>
                  </a:lnTo>
                  <a:close/>
                </a:path>
                <a:path w="434340" h="81915">
                  <a:moveTo>
                    <a:pt x="143154" y="30480"/>
                  </a:moveTo>
                  <a:lnTo>
                    <a:pt x="142544" y="34163"/>
                  </a:lnTo>
                  <a:lnTo>
                    <a:pt x="142760" y="33401"/>
                  </a:lnTo>
                  <a:lnTo>
                    <a:pt x="142862" y="33147"/>
                  </a:lnTo>
                  <a:lnTo>
                    <a:pt x="143078" y="32766"/>
                  </a:lnTo>
                  <a:lnTo>
                    <a:pt x="143154" y="30480"/>
                  </a:lnTo>
                  <a:close/>
                </a:path>
                <a:path w="434340" h="81915">
                  <a:moveTo>
                    <a:pt x="143548" y="43065"/>
                  </a:moveTo>
                  <a:lnTo>
                    <a:pt x="143383" y="43383"/>
                  </a:lnTo>
                  <a:lnTo>
                    <a:pt x="143459" y="43522"/>
                  </a:lnTo>
                  <a:lnTo>
                    <a:pt x="143497" y="43332"/>
                  </a:lnTo>
                  <a:lnTo>
                    <a:pt x="143535" y="43180"/>
                  </a:lnTo>
                  <a:close/>
                </a:path>
                <a:path w="434340" h="81915">
                  <a:moveTo>
                    <a:pt x="143548" y="40259"/>
                  </a:moveTo>
                  <a:lnTo>
                    <a:pt x="143040" y="41148"/>
                  </a:lnTo>
                  <a:lnTo>
                    <a:pt x="142709" y="42291"/>
                  </a:lnTo>
                  <a:lnTo>
                    <a:pt x="143268" y="41529"/>
                  </a:lnTo>
                  <a:lnTo>
                    <a:pt x="143395" y="41402"/>
                  </a:lnTo>
                  <a:lnTo>
                    <a:pt x="143548" y="40259"/>
                  </a:lnTo>
                  <a:close/>
                </a:path>
                <a:path w="434340" h="81915">
                  <a:moveTo>
                    <a:pt x="143548" y="33401"/>
                  </a:moveTo>
                  <a:lnTo>
                    <a:pt x="142341" y="36830"/>
                  </a:lnTo>
                  <a:lnTo>
                    <a:pt x="142468" y="35433"/>
                  </a:lnTo>
                  <a:lnTo>
                    <a:pt x="142570" y="34671"/>
                  </a:lnTo>
                  <a:lnTo>
                    <a:pt x="142544" y="34163"/>
                  </a:lnTo>
                  <a:lnTo>
                    <a:pt x="142570" y="33528"/>
                  </a:lnTo>
                  <a:lnTo>
                    <a:pt x="142595" y="32893"/>
                  </a:lnTo>
                  <a:lnTo>
                    <a:pt x="142621" y="32258"/>
                  </a:lnTo>
                  <a:lnTo>
                    <a:pt x="142709" y="31242"/>
                  </a:lnTo>
                  <a:lnTo>
                    <a:pt x="142786" y="30988"/>
                  </a:lnTo>
                  <a:lnTo>
                    <a:pt x="142176" y="32258"/>
                  </a:lnTo>
                  <a:lnTo>
                    <a:pt x="142341" y="31623"/>
                  </a:lnTo>
                  <a:lnTo>
                    <a:pt x="142468" y="30861"/>
                  </a:lnTo>
                  <a:lnTo>
                    <a:pt x="142659" y="29210"/>
                  </a:lnTo>
                  <a:lnTo>
                    <a:pt x="142786" y="29845"/>
                  </a:lnTo>
                  <a:lnTo>
                    <a:pt x="142722" y="29210"/>
                  </a:lnTo>
                  <a:lnTo>
                    <a:pt x="142544" y="27178"/>
                  </a:lnTo>
                  <a:lnTo>
                    <a:pt x="141097" y="32893"/>
                  </a:lnTo>
                  <a:lnTo>
                    <a:pt x="141427" y="29591"/>
                  </a:lnTo>
                  <a:lnTo>
                    <a:pt x="141541" y="29337"/>
                  </a:lnTo>
                  <a:lnTo>
                    <a:pt x="140436" y="30480"/>
                  </a:lnTo>
                  <a:lnTo>
                    <a:pt x="140436" y="30962"/>
                  </a:lnTo>
                  <a:lnTo>
                    <a:pt x="140665" y="31711"/>
                  </a:lnTo>
                  <a:lnTo>
                    <a:pt x="140779" y="32639"/>
                  </a:lnTo>
                  <a:lnTo>
                    <a:pt x="139496" y="36068"/>
                  </a:lnTo>
                  <a:lnTo>
                    <a:pt x="139712" y="34163"/>
                  </a:lnTo>
                  <a:lnTo>
                    <a:pt x="139852" y="33020"/>
                  </a:lnTo>
                  <a:lnTo>
                    <a:pt x="140042" y="31369"/>
                  </a:lnTo>
                  <a:lnTo>
                    <a:pt x="140411" y="28194"/>
                  </a:lnTo>
                  <a:lnTo>
                    <a:pt x="139750" y="31369"/>
                  </a:lnTo>
                  <a:lnTo>
                    <a:pt x="139598" y="31026"/>
                  </a:lnTo>
                  <a:lnTo>
                    <a:pt x="139026" y="33020"/>
                  </a:lnTo>
                  <a:lnTo>
                    <a:pt x="139039" y="31737"/>
                  </a:lnTo>
                  <a:lnTo>
                    <a:pt x="139077" y="30099"/>
                  </a:lnTo>
                  <a:lnTo>
                    <a:pt x="137490" y="34163"/>
                  </a:lnTo>
                  <a:lnTo>
                    <a:pt x="137553" y="33782"/>
                  </a:lnTo>
                  <a:lnTo>
                    <a:pt x="137591" y="33528"/>
                  </a:lnTo>
                  <a:lnTo>
                    <a:pt x="137718" y="32766"/>
                  </a:lnTo>
                  <a:lnTo>
                    <a:pt x="137604" y="32639"/>
                  </a:lnTo>
                  <a:lnTo>
                    <a:pt x="137706" y="31978"/>
                  </a:lnTo>
                  <a:lnTo>
                    <a:pt x="137693" y="31496"/>
                  </a:lnTo>
                  <a:lnTo>
                    <a:pt x="137934" y="30480"/>
                  </a:lnTo>
                  <a:lnTo>
                    <a:pt x="138430" y="27178"/>
                  </a:lnTo>
                  <a:lnTo>
                    <a:pt x="136855" y="33528"/>
                  </a:lnTo>
                  <a:lnTo>
                    <a:pt x="136867" y="32385"/>
                  </a:lnTo>
                  <a:lnTo>
                    <a:pt x="136867" y="31750"/>
                  </a:lnTo>
                  <a:lnTo>
                    <a:pt x="136994" y="30480"/>
                  </a:lnTo>
                  <a:lnTo>
                    <a:pt x="137502" y="28194"/>
                  </a:lnTo>
                  <a:lnTo>
                    <a:pt x="137655" y="29718"/>
                  </a:lnTo>
                  <a:lnTo>
                    <a:pt x="137655" y="28194"/>
                  </a:lnTo>
                  <a:lnTo>
                    <a:pt x="137655" y="27178"/>
                  </a:lnTo>
                  <a:lnTo>
                    <a:pt x="136563" y="31750"/>
                  </a:lnTo>
                  <a:lnTo>
                    <a:pt x="136575" y="31623"/>
                  </a:lnTo>
                  <a:lnTo>
                    <a:pt x="136626" y="30861"/>
                  </a:lnTo>
                  <a:lnTo>
                    <a:pt x="136652" y="30607"/>
                  </a:lnTo>
                  <a:lnTo>
                    <a:pt x="137007" y="26035"/>
                  </a:lnTo>
                  <a:lnTo>
                    <a:pt x="136486" y="26797"/>
                  </a:lnTo>
                  <a:lnTo>
                    <a:pt x="135801" y="30607"/>
                  </a:lnTo>
                  <a:lnTo>
                    <a:pt x="135597" y="29337"/>
                  </a:lnTo>
                  <a:lnTo>
                    <a:pt x="135420" y="28194"/>
                  </a:lnTo>
                  <a:lnTo>
                    <a:pt x="134581" y="29337"/>
                  </a:lnTo>
                  <a:lnTo>
                    <a:pt x="134708" y="28829"/>
                  </a:lnTo>
                  <a:lnTo>
                    <a:pt x="134823" y="28321"/>
                  </a:lnTo>
                  <a:lnTo>
                    <a:pt x="134721" y="28067"/>
                  </a:lnTo>
                  <a:lnTo>
                    <a:pt x="133807" y="27178"/>
                  </a:lnTo>
                  <a:lnTo>
                    <a:pt x="133591" y="26162"/>
                  </a:lnTo>
                  <a:lnTo>
                    <a:pt x="133604" y="25019"/>
                  </a:lnTo>
                  <a:lnTo>
                    <a:pt x="132829" y="28829"/>
                  </a:lnTo>
                  <a:lnTo>
                    <a:pt x="132753" y="28702"/>
                  </a:lnTo>
                  <a:lnTo>
                    <a:pt x="132372" y="28067"/>
                  </a:lnTo>
                  <a:lnTo>
                    <a:pt x="131813" y="28702"/>
                  </a:lnTo>
                  <a:lnTo>
                    <a:pt x="132105" y="27178"/>
                  </a:lnTo>
                  <a:lnTo>
                    <a:pt x="132181" y="26797"/>
                  </a:lnTo>
                  <a:lnTo>
                    <a:pt x="132397" y="25908"/>
                  </a:lnTo>
                  <a:lnTo>
                    <a:pt x="132511" y="25527"/>
                  </a:lnTo>
                  <a:lnTo>
                    <a:pt x="132880" y="24638"/>
                  </a:lnTo>
                  <a:lnTo>
                    <a:pt x="132473" y="24638"/>
                  </a:lnTo>
                  <a:lnTo>
                    <a:pt x="132118" y="25908"/>
                  </a:lnTo>
                  <a:lnTo>
                    <a:pt x="131927" y="26416"/>
                  </a:lnTo>
                  <a:lnTo>
                    <a:pt x="131584" y="26797"/>
                  </a:lnTo>
                  <a:lnTo>
                    <a:pt x="132194" y="24003"/>
                  </a:lnTo>
                  <a:lnTo>
                    <a:pt x="131635" y="24003"/>
                  </a:lnTo>
                  <a:lnTo>
                    <a:pt x="130517" y="27178"/>
                  </a:lnTo>
                  <a:lnTo>
                    <a:pt x="130175" y="25146"/>
                  </a:lnTo>
                  <a:lnTo>
                    <a:pt x="129692" y="27686"/>
                  </a:lnTo>
                  <a:lnTo>
                    <a:pt x="129451" y="31711"/>
                  </a:lnTo>
                  <a:lnTo>
                    <a:pt x="129336" y="32639"/>
                  </a:lnTo>
                  <a:lnTo>
                    <a:pt x="128371" y="34163"/>
                  </a:lnTo>
                  <a:lnTo>
                    <a:pt x="128803" y="31623"/>
                  </a:lnTo>
                  <a:lnTo>
                    <a:pt x="128879" y="30988"/>
                  </a:lnTo>
                  <a:lnTo>
                    <a:pt x="128930" y="30099"/>
                  </a:lnTo>
                  <a:lnTo>
                    <a:pt x="129057" y="28575"/>
                  </a:lnTo>
                  <a:lnTo>
                    <a:pt x="129120" y="28194"/>
                  </a:lnTo>
                  <a:lnTo>
                    <a:pt x="129209" y="27686"/>
                  </a:lnTo>
                  <a:lnTo>
                    <a:pt x="128917" y="28194"/>
                  </a:lnTo>
                  <a:lnTo>
                    <a:pt x="129247" y="26543"/>
                  </a:lnTo>
                  <a:lnTo>
                    <a:pt x="129336" y="26416"/>
                  </a:lnTo>
                  <a:lnTo>
                    <a:pt x="129311" y="27432"/>
                  </a:lnTo>
                  <a:lnTo>
                    <a:pt x="129425" y="26924"/>
                  </a:lnTo>
                  <a:lnTo>
                    <a:pt x="129501" y="26797"/>
                  </a:lnTo>
                  <a:lnTo>
                    <a:pt x="129400" y="26416"/>
                  </a:lnTo>
                  <a:lnTo>
                    <a:pt x="129273" y="25781"/>
                  </a:lnTo>
                  <a:lnTo>
                    <a:pt x="129374" y="23368"/>
                  </a:lnTo>
                  <a:lnTo>
                    <a:pt x="129133" y="24892"/>
                  </a:lnTo>
                  <a:lnTo>
                    <a:pt x="128879" y="26162"/>
                  </a:lnTo>
                  <a:lnTo>
                    <a:pt x="128625" y="26416"/>
                  </a:lnTo>
                  <a:lnTo>
                    <a:pt x="128066" y="26416"/>
                  </a:lnTo>
                  <a:lnTo>
                    <a:pt x="128270" y="25781"/>
                  </a:lnTo>
                  <a:lnTo>
                    <a:pt x="128752" y="24257"/>
                  </a:lnTo>
                  <a:lnTo>
                    <a:pt x="128752" y="22860"/>
                  </a:lnTo>
                  <a:lnTo>
                    <a:pt x="128371" y="24257"/>
                  </a:lnTo>
                  <a:lnTo>
                    <a:pt x="128295" y="22733"/>
                  </a:lnTo>
                  <a:lnTo>
                    <a:pt x="127749" y="25781"/>
                  </a:lnTo>
                  <a:lnTo>
                    <a:pt x="127584" y="25654"/>
                  </a:lnTo>
                  <a:lnTo>
                    <a:pt x="127736" y="24765"/>
                  </a:lnTo>
                  <a:lnTo>
                    <a:pt x="127901" y="23495"/>
                  </a:lnTo>
                  <a:lnTo>
                    <a:pt x="127393" y="24765"/>
                  </a:lnTo>
                  <a:lnTo>
                    <a:pt x="126555" y="23622"/>
                  </a:lnTo>
                  <a:lnTo>
                    <a:pt x="126276" y="26885"/>
                  </a:lnTo>
                  <a:lnTo>
                    <a:pt x="126250" y="27190"/>
                  </a:lnTo>
                  <a:lnTo>
                    <a:pt x="124815" y="30099"/>
                  </a:lnTo>
                  <a:lnTo>
                    <a:pt x="124815" y="29972"/>
                  </a:lnTo>
                  <a:lnTo>
                    <a:pt x="124752" y="27940"/>
                  </a:lnTo>
                  <a:lnTo>
                    <a:pt x="124714" y="26416"/>
                  </a:lnTo>
                  <a:lnTo>
                    <a:pt x="124675" y="25273"/>
                  </a:lnTo>
                  <a:lnTo>
                    <a:pt x="123545" y="26416"/>
                  </a:lnTo>
                  <a:lnTo>
                    <a:pt x="123736" y="25400"/>
                  </a:lnTo>
                  <a:lnTo>
                    <a:pt x="122986" y="26416"/>
                  </a:lnTo>
                  <a:lnTo>
                    <a:pt x="122428" y="25908"/>
                  </a:lnTo>
                  <a:lnTo>
                    <a:pt x="121653" y="27940"/>
                  </a:lnTo>
                  <a:lnTo>
                    <a:pt x="121488" y="27940"/>
                  </a:lnTo>
                  <a:lnTo>
                    <a:pt x="121539" y="27178"/>
                  </a:lnTo>
                  <a:lnTo>
                    <a:pt x="121577" y="26670"/>
                  </a:lnTo>
                  <a:lnTo>
                    <a:pt x="121678" y="25781"/>
                  </a:lnTo>
                  <a:lnTo>
                    <a:pt x="121894" y="24892"/>
                  </a:lnTo>
                  <a:lnTo>
                    <a:pt x="121348" y="25527"/>
                  </a:lnTo>
                  <a:lnTo>
                    <a:pt x="121094" y="26670"/>
                  </a:lnTo>
                  <a:lnTo>
                    <a:pt x="121031" y="26289"/>
                  </a:lnTo>
                  <a:lnTo>
                    <a:pt x="120904" y="25527"/>
                  </a:lnTo>
                  <a:lnTo>
                    <a:pt x="121031" y="24384"/>
                  </a:lnTo>
                  <a:lnTo>
                    <a:pt x="121297" y="23749"/>
                  </a:lnTo>
                  <a:lnTo>
                    <a:pt x="121373" y="23583"/>
                  </a:lnTo>
                  <a:lnTo>
                    <a:pt x="121310" y="23291"/>
                  </a:lnTo>
                  <a:lnTo>
                    <a:pt x="121132" y="22860"/>
                  </a:lnTo>
                  <a:lnTo>
                    <a:pt x="121246" y="21082"/>
                  </a:lnTo>
                  <a:lnTo>
                    <a:pt x="120180" y="23749"/>
                  </a:lnTo>
                  <a:lnTo>
                    <a:pt x="120281" y="23368"/>
                  </a:lnTo>
                  <a:lnTo>
                    <a:pt x="120827" y="21234"/>
                  </a:lnTo>
                  <a:lnTo>
                    <a:pt x="120357" y="20447"/>
                  </a:lnTo>
                  <a:lnTo>
                    <a:pt x="120129" y="20828"/>
                  </a:lnTo>
                  <a:lnTo>
                    <a:pt x="120015" y="23114"/>
                  </a:lnTo>
                  <a:lnTo>
                    <a:pt x="119659" y="23368"/>
                  </a:lnTo>
                  <a:lnTo>
                    <a:pt x="119341" y="22987"/>
                  </a:lnTo>
                  <a:lnTo>
                    <a:pt x="119468" y="21844"/>
                  </a:lnTo>
                  <a:lnTo>
                    <a:pt x="119926" y="19685"/>
                  </a:lnTo>
                  <a:lnTo>
                    <a:pt x="119811" y="17399"/>
                  </a:lnTo>
                  <a:lnTo>
                    <a:pt x="119621" y="15113"/>
                  </a:lnTo>
                  <a:lnTo>
                    <a:pt x="116776" y="26289"/>
                  </a:lnTo>
                  <a:lnTo>
                    <a:pt x="116916" y="23622"/>
                  </a:lnTo>
                  <a:lnTo>
                    <a:pt x="116967" y="22720"/>
                  </a:lnTo>
                  <a:lnTo>
                    <a:pt x="116725" y="23622"/>
                  </a:lnTo>
                  <a:lnTo>
                    <a:pt x="116408" y="23241"/>
                  </a:lnTo>
                  <a:lnTo>
                    <a:pt x="116306" y="22987"/>
                  </a:lnTo>
                  <a:lnTo>
                    <a:pt x="116636" y="18161"/>
                  </a:lnTo>
                  <a:lnTo>
                    <a:pt x="116484" y="18034"/>
                  </a:lnTo>
                  <a:lnTo>
                    <a:pt x="116128" y="16129"/>
                  </a:lnTo>
                  <a:lnTo>
                    <a:pt x="114973" y="22987"/>
                  </a:lnTo>
                  <a:lnTo>
                    <a:pt x="114477" y="21590"/>
                  </a:lnTo>
                  <a:lnTo>
                    <a:pt x="114388" y="22479"/>
                  </a:lnTo>
                  <a:lnTo>
                    <a:pt x="113919" y="25781"/>
                  </a:lnTo>
                  <a:lnTo>
                    <a:pt x="113804" y="26162"/>
                  </a:lnTo>
                  <a:lnTo>
                    <a:pt x="113144" y="27178"/>
                  </a:lnTo>
                  <a:lnTo>
                    <a:pt x="113030" y="27051"/>
                  </a:lnTo>
                  <a:lnTo>
                    <a:pt x="112826" y="26797"/>
                  </a:lnTo>
                  <a:lnTo>
                    <a:pt x="112776" y="26289"/>
                  </a:lnTo>
                  <a:lnTo>
                    <a:pt x="112979" y="24892"/>
                  </a:lnTo>
                  <a:lnTo>
                    <a:pt x="113017" y="24638"/>
                  </a:lnTo>
                  <a:lnTo>
                    <a:pt x="113157" y="23749"/>
                  </a:lnTo>
                  <a:lnTo>
                    <a:pt x="113207" y="23368"/>
                  </a:lnTo>
                  <a:lnTo>
                    <a:pt x="113423" y="21971"/>
                  </a:lnTo>
                  <a:lnTo>
                    <a:pt x="113906" y="20955"/>
                  </a:lnTo>
                  <a:lnTo>
                    <a:pt x="114033" y="20955"/>
                  </a:lnTo>
                  <a:lnTo>
                    <a:pt x="113957" y="21717"/>
                  </a:lnTo>
                  <a:lnTo>
                    <a:pt x="114427" y="20955"/>
                  </a:lnTo>
                  <a:lnTo>
                    <a:pt x="114503" y="20701"/>
                  </a:lnTo>
                  <a:lnTo>
                    <a:pt x="114528" y="19431"/>
                  </a:lnTo>
                  <a:lnTo>
                    <a:pt x="114249" y="20701"/>
                  </a:lnTo>
                  <a:lnTo>
                    <a:pt x="114236" y="20066"/>
                  </a:lnTo>
                  <a:lnTo>
                    <a:pt x="114211" y="19304"/>
                  </a:lnTo>
                  <a:lnTo>
                    <a:pt x="113563" y="19418"/>
                  </a:lnTo>
                  <a:lnTo>
                    <a:pt x="113563" y="19558"/>
                  </a:lnTo>
                  <a:lnTo>
                    <a:pt x="113487" y="19177"/>
                  </a:lnTo>
                  <a:lnTo>
                    <a:pt x="113347" y="18161"/>
                  </a:lnTo>
                  <a:lnTo>
                    <a:pt x="112687" y="19812"/>
                  </a:lnTo>
                  <a:lnTo>
                    <a:pt x="112229" y="18542"/>
                  </a:lnTo>
                  <a:lnTo>
                    <a:pt x="112191" y="19418"/>
                  </a:lnTo>
                  <a:lnTo>
                    <a:pt x="112064" y="20701"/>
                  </a:lnTo>
                  <a:lnTo>
                    <a:pt x="111264" y="19050"/>
                  </a:lnTo>
                  <a:lnTo>
                    <a:pt x="111137" y="22860"/>
                  </a:lnTo>
                  <a:lnTo>
                    <a:pt x="110388" y="23368"/>
                  </a:lnTo>
                  <a:lnTo>
                    <a:pt x="110350" y="21971"/>
                  </a:lnTo>
                  <a:lnTo>
                    <a:pt x="110337" y="21844"/>
                  </a:lnTo>
                  <a:lnTo>
                    <a:pt x="110464" y="21120"/>
                  </a:lnTo>
                  <a:lnTo>
                    <a:pt x="110617" y="20701"/>
                  </a:lnTo>
                  <a:lnTo>
                    <a:pt x="110769" y="20320"/>
                  </a:lnTo>
                  <a:lnTo>
                    <a:pt x="111290" y="18923"/>
                  </a:lnTo>
                  <a:lnTo>
                    <a:pt x="110363" y="20320"/>
                  </a:lnTo>
                  <a:lnTo>
                    <a:pt x="110248" y="19558"/>
                  </a:lnTo>
                  <a:lnTo>
                    <a:pt x="110350" y="18542"/>
                  </a:lnTo>
                  <a:lnTo>
                    <a:pt x="110388" y="18415"/>
                  </a:lnTo>
                  <a:lnTo>
                    <a:pt x="111175" y="16129"/>
                  </a:lnTo>
                  <a:lnTo>
                    <a:pt x="110159" y="18415"/>
                  </a:lnTo>
                  <a:lnTo>
                    <a:pt x="110261" y="15875"/>
                  </a:lnTo>
                  <a:lnTo>
                    <a:pt x="110172" y="14097"/>
                  </a:lnTo>
                  <a:lnTo>
                    <a:pt x="110045" y="13843"/>
                  </a:lnTo>
                  <a:lnTo>
                    <a:pt x="110248" y="13462"/>
                  </a:lnTo>
                  <a:lnTo>
                    <a:pt x="109918" y="13462"/>
                  </a:lnTo>
                  <a:lnTo>
                    <a:pt x="109677" y="15875"/>
                  </a:lnTo>
                  <a:lnTo>
                    <a:pt x="109562" y="15494"/>
                  </a:lnTo>
                  <a:lnTo>
                    <a:pt x="109601" y="14351"/>
                  </a:lnTo>
                  <a:lnTo>
                    <a:pt x="109232" y="15621"/>
                  </a:lnTo>
                  <a:lnTo>
                    <a:pt x="109118" y="16129"/>
                  </a:lnTo>
                  <a:lnTo>
                    <a:pt x="109004" y="18669"/>
                  </a:lnTo>
                  <a:lnTo>
                    <a:pt x="108280" y="20701"/>
                  </a:lnTo>
                  <a:lnTo>
                    <a:pt x="108191" y="19456"/>
                  </a:lnTo>
                  <a:lnTo>
                    <a:pt x="107302" y="21844"/>
                  </a:lnTo>
                  <a:lnTo>
                    <a:pt x="107619" y="19558"/>
                  </a:lnTo>
                  <a:lnTo>
                    <a:pt x="107746" y="18669"/>
                  </a:lnTo>
                  <a:lnTo>
                    <a:pt x="107772" y="18542"/>
                  </a:lnTo>
                  <a:lnTo>
                    <a:pt x="108191" y="19456"/>
                  </a:lnTo>
                  <a:lnTo>
                    <a:pt x="108254" y="19304"/>
                  </a:lnTo>
                  <a:lnTo>
                    <a:pt x="108369" y="19812"/>
                  </a:lnTo>
                  <a:lnTo>
                    <a:pt x="108343" y="19304"/>
                  </a:lnTo>
                  <a:lnTo>
                    <a:pt x="108331" y="18542"/>
                  </a:lnTo>
                  <a:lnTo>
                    <a:pt x="108305" y="17526"/>
                  </a:lnTo>
                  <a:lnTo>
                    <a:pt x="108242" y="15367"/>
                  </a:lnTo>
                  <a:lnTo>
                    <a:pt x="108610" y="15113"/>
                  </a:lnTo>
                  <a:lnTo>
                    <a:pt x="108699" y="14097"/>
                  </a:lnTo>
                  <a:lnTo>
                    <a:pt x="108597" y="11938"/>
                  </a:lnTo>
                  <a:lnTo>
                    <a:pt x="108508" y="10922"/>
                  </a:lnTo>
                  <a:lnTo>
                    <a:pt x="107784" y="17526"/>
                  </a:lnTo>
                  <a:lnTo>
                    <a:pt x="107022" y="17272"/>
                  </a:lnTo>
                  <a:lnTo>
                    <a:pt x="107378" y="15748"/>
                  </a:lnTo>
                  <a:lnTo>
                    <a:pt x="107442" y="14770"/>
                  </a:lnTo>
                  <a:lnTo>
                    <a:pt x="106946" y="16954"/>
                  </a:lnTo>
                  <a:lnTo>
                    <a:pt x="106832" y="17399"/>
                  </a:lnTo>
                  <a:lnTo>
                    <a:pt x="106337" y="18669"/>
                  </a:lnTo>
                  <a:lnTo>
                    <a:pt x="106095" y="17145"/>
                  </a:lnTo>
                  <a:lnTo>
                    <a:pt x="105625" y="19558"/>
                  </a:lnTo>
                  <a:lnTo>
                    <a:pt x="105384" y="19431"/>
                  </a:lnTo>
                  <a:lnTo>
                    <a:pt x="105511" y="20320"/>
                  </a:lnTo>
                  <a:lnTo>
                    <a:pt x="105156" y="21971"/>
                  </a:lnTo>
                  <a:lnTo>
                    <a:pt x="104952" y="21717"/>
                  </a:lnTo>
                  <a:lnTo>
                    <a:pt x="104508" y="22225"/>
                  </a:lnTo>
                  <a:lnTo>
                    <a:pt x="104533" y="22072"/>
                  </a:lnTo>
                  <a:lnTo>
                    <a:pt x="104482" y="22225"/>
                  </a:lnTo>
                  <a:lnTo>
                    <a:pt x="104038" y="23749"/>
                  </a:lnTo>
                  <a:lnTo>
                    <a:pt x="104140" y="22733"/>
                  </a:lnTo>
                  <a:lnTo>
                    <a:pt x="104482" y="19177"/>
                  </a:lnTo>
                  <a:lnTo>
                    <a:pt x="104673" y="17145"/>
                  </a:lnTo>
                  <a:lnTo>
                    <a:pt x="103771" y="19177"/>
                  </a:lnTo>
                  <a:lnTo>
                    <a:pt x="103759" y="18796"/>
                  </a:lnTo>
                  <a:lnTo>
                    <a:pt x="103873" y="17399"/>
                  </a:lnTo>
                  <a:lnTo>
                    <a:pt x="104051" y="16764"/>
                  </a:lnTo>
                  <a:lnTo>
                    <a:pt x="104267" y="16002"/>
                  </a:lnTo>
                  <a:lnTo>
                    <a:pt x="104254" y="14859"/>
                  </a:lnTo>
                  <a:lnTo>
                    <a:pt x="103378" y="16827"/>
                  </a:lnTo>
                  <a:lnTo>
                    <a:pt x="103124" y="17627"/>
                  </a:lnTo>
                  <a:lnTo>
                    <a:pt x="103124" y="19558"/>
                  </a:lnTo>
                  <a:lnTo>
                    <a:pt x="102730" y="20701"/>
                  </a:lnTo>
                  <a:lnTo>
                    <a:pt x="102603" y="21463"/>
                  </a:lnTo>
                  <a:lnTo>
                    <a:pt x="102476" y="22733"/>
                  </a:lnTo>
                  <a:lnTo>
                    <a:pt x="102616" y="20320"/>
                  </a:lnTo>
                  <a:lnTo>
                    <a:pt x="102628" y="19913"/>
                  </a:lnTo>
                  <a:lnTo>
                    <a:pt x="102577" y="20040"/>
                  </a:lnTo>
                  <a:lnTo>
                    <a:pt x="102692" y="18923"/>
                  </a:lnTo>
                  <a:lnTo>
                    <a:pt x="102628" y="19913"/>
                  </a:lnTo>
                  <a:lnTo>
                    <a:pt x="103035" y="18923"/>
                  </a:lnTo>
                  <a:lnTo>
                    <a:pt x="103085" y="18796"/>
                  </a:lnTo>
                  <a:lnTo>
                    <a:pt x="103124" y="19558"/>
                  </a:lnTo>
                  <a:lnTo>
                    <a:pt x="103124" y="17627"/>
                  </a:lnTo>
                  <a:lnTo>
                    <a:pt x="102171" y="20193"/>
                  </a:lnTo>
                  <a:lnTo>
                    <a:pt x="102349" y="20269"/>
                  </a:lnTo>
                  <a:lnTo>
                    <a:pt x="102577" y="19342"/>
                  </a:lnTo>
                  <a:lnTo>
                    <a:pt x="102463" y="20320"/>
                  </a:lnTo>
                  <a:lnTo>
                    <a:pt x="101269" y="24638"/>
                  </a:lnTo>
                  <a:lnTo>
                    <a:pt x="101257" y="24511"/>
                  </a:lnTo>
                  <a:lnTo>
                    <a:pt x="101257" y="24130"/>
                  </a:lnTo>
                  <a:lnTo>
                    <a:pt x="101244" y="23876"/>
                  </a:lnTo>
                  <a:lnTo>
                    <a:pt x="101231" y="23241"/>
                  </a:lnTo>
                  <a:lnTo>
                    <a:pt x="101231" y="23114"/>
                  </a:lnTo>
                  <a:lnTo>
                    <a:pt x="101206" y="22098"/>
                  </a:lnTo>
                  <a:lnTo>
                    <a:pt x="101447" y="20701"/>
                  </a:lnTo>
                  <a:lnTo>
                    <a:pt x="101752" y="18923"/>
                  </a:lnTo>
                  <a:lnTo>
                    <a:pt x="102209" y="16256"/>
                  </a:lnTo>
                  <a:lnTo>
                    <a:pt x="102120" y="14732"/>
                  </a:lnTo>
                  <a:lnTo>
                    <a:pt x="101968" y="13208"/>
                  </a:lnTo>
                  <a:lnTo>
                    <a:pt x="100393" y="18923"/>
                  </a:lnTo>
                  <a:lnTo>
                    <a:pt x="99695" y="17272"/>
                  </a:lnTo>
                  <a:lnTo>
                    <a:pt x="99733" y="18669"/>
                  </a:lnTo>
                  <a:lnTo>
                    <a:pt x="99275" y="20701"/>
                  </a:lnTo>
                  <a:lnTo>
                    <a:pt x="99225" y="19558"/>
                  </a:lnTo>
                  <a:lnTo>
                    <a:pt x="99174" y="18542"/>
                  </a:lnTo>
                  <a:lnTo>
                    <a:pt x="98691" y="19558"/>
                  </a:lnTo>
                  <a:lnTo>
                    <a:pt x="98755" y="19177"/>
                  </a:lnTo>
                  <a:lnTo>
                    <a:pt x="98996" y="17907"/>
                  </a:lnTo>
                  <a:lnTo>
                    <a:pt x="99009" y="16891"/>
                  </a:lnTo>
                  <a:lnTo>
                    <a:pt x="99072" y="15367"/>
                  </a:lnTo>
                  <a:lnTo>
                    <a:pt x="98831" y="16891"/>
                  </a:lnTo>
                  <a:lnTo>
                    <a:pt x="98386" y="15113"/>
                  </a:lnTo>
                  <a:lnTo>
                    <a:pt x="97612" y="19177"/>
                  </a:lnTo>
                  <a:lnTo>
                    <a:pt x="97510" y="16256"/>
                  </a:lnTo>
                  <a:lnTo>
                    <a:pt x="97040" y="15240"/>
                  </a:lnTo>
                  <a:lnTo>
                    <a:pt x="95758" y="22098"/>
                  </a:lnTo>
                  <a:lnTo>
                    <a:pt x="95237" y="21463"/>
                  </a:lnTo>
                  <a:lnTo>
                    <a:pt x="95300" y="20701"/>
                  </a:lnTo>
                  <a:lnTo>
                    <a:pt x="95580" y="19685"/>
                  </a:lnTo>
                  <a:lnTo>
                    <a:pt x="95694" y="19278"/>
                  </a:lnTo>
                  <a:lnTo>
                    <a:pt x="95821" y="17272"/>
                  </a:lnTo>
                  <a:lnTo>
                    <a:pt x="95948" y="17018"/>
                  </a:lnTo>
                  <a:lnTo>
                    <a:pt x="96405" y="16129"/>
                  </a:lnTo>
                  <a:lnTo>
                    <a:pt x="96151" y="16129"/>
                  </a:lnTo>
                  <a:lnTo>
                    <a:pt x="95986" y="15621"/>
                  </a:lnTo>
                  <a:lnTo>
                    <a:pt x="95745" y="17018"/>
                  </a:lnTo>
                  <a:lnTo>
                    <a:pt x="95808" y="15748"/>
                  </a:lnTo>
                  <a:lnTo>
                    <a:pt x="94589" y="19685"/>
                  </a:lnTo>
                  <a:lnTo>
                    <a:pt x="94691" y="17780"/>
                  </a:lnTo>
                  <a:lnTo>
                    <a:pt x="94399" y="18796"/>
                  </a:lnTo>
                  <a:lnTo>
                    <a:pt x="94030" y="20701"/>
                  </a:lnTo>
                  <a:lnTo>
                    <a:pt x="93776" y="20574"/>
                  </a:lnTo>
                  <a:lnTo>
                    <a:pt x="93281" y="20828"/>
                  </a:lnTo>
                  <a:lnTo>
                    <a:pt x="93154" y="23114"/>
                  </a:lnTo>
                  <a:lnTo>
                    <a:pt x="93446" y="16637"/>
                  </a:lnTo>
                  <a:lnTo>
                    <a:pt x="90906" y="23241"/>
                  </a:lnTo>
                  <a:lnTo>
                    <a:pt x="91109" y="18796"/>
                  </a:lnTo>
                  <a:lnTo>
                    <a:pt x="91160" y="17653"/>
                  </a:lnTo>
                  <a:lnTo>
                    <a:pt x="90500" y="18288"/>
                  </a:lnTo>
                  <a:lnTo>
                    <a:pt x="89725" y="18796"/>
                  </a:lnTo>
                  <a:lnTo>
                    <a:pt x="89204" y="18796"/>
                  </a:lnTo>
                  <a:lnTo>
                    <a:pt x="89306" y="18415"/>
                  </a:lnTo>
                  <a:lnTo>
                    <a:pt x="89382" y="17780"/>
                  </a:lnTo>
                  <a:lnTo>
                    <a:pt x="89065" y="16002"/>
                  </a:lnTo>
                  <a:lnTo>
                    <a:pt x="88023" y="23876"/>
                  </a:lnTo>
                  <a:lnTo>
                    <a:pt x="87884" y="23114"/>
                  </a:lnTo>
                  <a:lnTo>
                    <a:pt x="87655" y="21844"/>
                  </a:lnTo>
                  <a:lnTo>
                    <a:pt x="87706" y="19304"/>
                  </a:lnTo>
                  <a:lnTo>
                    <a:pt x="87757" y="18288"/>
                  </a:lnTo>
                  <a:lnTo>
                    <a:pt x="88328" y="19939"/>
                  </a:lnTo>
                  <a:lnTo>
                    <a:pt x="88315" y="18288"/>
                  </a:lnTo>
                  <a:lnTo>
                    <a:pt x="89293" y="11938"/>
                  </a:lnTo>
                  <a:lnTo>
                    <a:pt x="87198" y="19304"/>
                  </a:lnTo>
                  <a:lnTo>
                    <a:pt x="87249" y="17399"/>
                  </a:lnTo>
                  <a:lnTo>
                    <a:pt x="87312" y="15367"/>
                  </a:lnTo>
                  <a:lnTo>
                    <a:pt x="87452" y="15113"/>
                  </a:lnTo>
                  <a:lnTo>
                    <a:pt x="87490" y="12573"/>
                  </a:lnTo>
                  <a:lnTo>
                    <a:pt x="86118" y="17399"/>
                  </a:lnTo>
                  <a:lnTo>
                    <a:pt x="85648" y="16891"/>
                  </a:lnTo>
                  <a:lnTo>
                    <a:pt x="85699" y="15748"/>
                  </a:lnTo>
                  <a:lnTo>
                    <a:pt x="84683" y="19177"/>
                  </a:lnTo>
                  <a:lnTo>
                    <a:pt x="83667" y="20053"/>
                  </a:lnTo>
                  <a:lnTo>
                    <a:pt x="83121" y="20675"/>
                  </a:lnTo>
                  <a:lnTo>
                    <a:pt x="83058" y="21234"/>
                  </a:lnTo>
                  <a:lnTo>
                    <a:pt x="82384" y="21844"/>
                  </a:lnTo>
                  <a:lnTo>
                    <a:pt x="82270" y="19177"/>
                  </a:lnTo>
                  <a:lnTo>
                    <a:pt x="82359" y="18288"/>
                  </a:lnTo>
                  <a:lnTo>
                    <a:pt x="82664" y="16256"/>
                  </a:lnTo>
                  <a:lnTo>
                    <a:pt x="83223" y="16129"/>
                  </a:lnTo>
                  <a:lnTo>
                    <a:pt x="83566" y="12446"/>
                  </a:lnTo>
                  <a:lnTo>
                    <a:pt x="82511" y="16129"/>
                  </a:lnTo>
                  <a:lnTo>
                    <a:pt x="82410" y="15748"/>
                  </a:lnTo>
                  <a:lnTo>
                    <a:pt x="82473" y="14732"/>
                  </a:lnTo>
                  <a:lnTo>
                    <a:pt x="82651" y="13843"/>
                  </a:lnTo>
                  <a:lnTo>
                    <a:pt x="81737" y="14224"/>
                  </a:lnTo>
                  <a:lnTo>
                    <a:pt x="81051" y="18288"/>
                  </a:lnTo>
                  <a:lnTo>
                    <a:pt x="80225" y="17907"/>
                  </a:lnTo>
                  <a:lnTo>
                    <a:pt x="80124" y="19050"/>
                  </a:lnTo>
                  <a:lnTo>
                    <a:pt x="78968" y="23114"/>
                  </a:lnTo>
                  <a:lnTo>
                    <a:pt x="79235" y="21590"/>
                  </a:lnTo>
                  <a:lnTo>
                    <a:pt x="79400" y="20701"/>
                  </a:lnTo>
                  <a:lnTo>
                    <a:pt x="79463" y="20320"/>
                  </a:lnTo>
                  <a:lnTo>
                    <a:pt x="79514" y="20066"/>
                  </a:lnTo>
                  <a:lnTo>
                    <a:pt x="79578" y="19685"/>
                  </a:lnTo>
                  <a:lnTo>
                    <a:pt x="80098" y="16764"/>
                  </a:lnTo>
                  <a:lnTo>
                    <a:pt x="79121" y="19685"/>
                  </a:lnTo>
                  <a:lnTo>
                    <a:pt x="79654" y="15621"/>
                  </a:lnTo>
                  <a:lnTo>
                    <a:pt x="79171" y="16510"/>
                  </a:lnTo>
                  <a:lnTo>
                    <a:pt x="77901" y="19278"/>
                  </a:lnTo>
                  <a:lnTo>
                    <a:pt x="77203" y="20066"/>
                  </a:lnTo>
                  <a:lnTo>
                    <a:pt x="77241" y="19939"/>
                  </a:lnTo>
                  <a:lnTo>
                    <a:pt x="77635" y="18453"/>
                  </a:lnTo>
                  <a:lnTo>
                    <a:pt x="76885" y="19939"/>
                  </a:lnTo>
                  <a:lnTo>
                    <a:pt x="76276" y="19812"/>
                  </a:lnTo>
                  <a:lnTo>
                    <a:pt x="76377" y="19304"/>
                  </a:lnTo>
                  <a:lnTo>
                    <a:pt x="76504" y="18542"/>
                  </a:lnTo>
                  <a:lnTo>
                    <a:pt x="76606" y="18034"/>
                  </a:lnTo>
                  <a:lnTo>
                    <a:pt x="26784" y="18034"/>
                  </a:lnTo>
                  <a:lnTo>
                    <a:pt x="26784" y="22860"/>
                  </a:lnTo>
                  <a:lnTo>
                    <a:pt x="26670" y="22733"/>
                  </a:lnTo>
                  <a:lnTo>
                    <a:pt x="26327" y="22733"/>
                  </a:lnTo>
                  <a:lnTo>
                    <a:pt x="26441" y="21717"/>
                  </a:lnTo>
                  <a:lnTo>
                    <a:pt x="26568" y="21082"/>
                  </a:lnTo>
                  <a:lnTo>
                    <a:pt x="26644" y="20701"/>
                  </a:lnTo>
                  <a:lnTo>
                    <a:pt x="26682" y="21717"/>
                  </a:lnTo>
                  <a:lnTo>
                    <a:pt x="26784" y="22860"/>
                  </a:lnTo>
                  <a:lnTo>
                    <a:pt x="26784" y="18034"/>
                  </a:lnTo>
                  <a:lnTo>
                    <a:pt x="25679" y="18034"/>
                  </a:lnTo>
                  <a:lnTo>
                    <a:pt x="25679" y="22733"/>
                  </a:lnTo>
                  <a:lnTo>
                    <a:pt x="25666" y="22860"/>
                  </a:lnTo>
                  <a:lnTo>
                    <a:pt x="25374" y="22987"/>
                  </a:lnTo>
                  <a:lnTo>
                    <a:pt x="25679" y="22733"/>
                  </a:lnTo>
                  <a:lnTo>
                    <a:pt x="25679" y="18034"/>
                  </a:lnTo>
                  <a:lnTo>
                    <a:pt x="17411" y="18034"/>
                  </a:lnTo>
                  <a:lnTo>
                    <a:pt x="17259" y="18034"/>
                  </a:lnTo>
                  <a:lnTo>
                    <a:pt x="17132" y="18796"/>
                  </a:lnTo>
                  <a:lnTo>
                    <a:pt x="16916" y="19685"/>
                  </a:lnTo>
                  <a:lnTo>
                    <a:pt x="17335" y="18669"/>
                  </a:lnTo>
                  <a:lnTo>
                    <a:pt x="17132" y="21234"/>
                  </a:lnTo>
                  <a:lnTo>
                    <a:pt x="17310" y="20726"/>
                  </a:lnTo>
                  <a:lnTo>
                    <a:pt x="17373" y="20574"/>
                  </a:lnTo>
                  <a:lnTo>
                    <a:pt x="18084" y="18669"/>
                  </a:lnTo>
                  <a:lnTo>
                    <a:pt x="18135" y="18542"/>
                  </a:lnTo>
                  <a:lnTo>
                    <a:pt x="18199" y="18796"/>
                  </a:lnTo>
                  <a:lnTo>
                    <a:pt x="18300" y="20193"/>
                  </a:lnTo>
                  <a:lnTo>
                    <a:pt x="17932" y="23114"/>
                  </a:lnTo>
                  <a:lnTo>
                    <a:pt x="17322" y="20726"/>
                  </a:lnTo>
                  <a:lnTo>
                    <a:pt x="17335" y="23876"/>
                  </a:lnTo>
                  <a:lnTo>
                    <a:pt x="16916" y="22352"/>
                  </a:lnTo>
                  <a:lnTo>
                    <a:pt x="16560" y="28067"/>
                  </a:lnTo>
                  <a:lnTo>
                    <a:pt x="16611" y="22123"/>
                  </a:lnTo>
                  <a:lnTo>
                    <a:pt x="16395" y="24765"/>
                  </a:lnTo>
                  <a:lnTo>
                    <a:pt x="16268" y="28168"/>
                  </a:lnTo>
                  <a:lnTo>
                    <a:pt x="16802" y="29083"/>
                  </a:lnTo>
                  <a:lnTo>
                    <a:pt x="16979" y="28067"/>
                  </a:lnTo>
                  <a:lnTo>
                    <a:pt x="17310" y="26289"/>
                  </a:lnTo>
                  <a:lnTo>
                    <a:pt x="17957" y="27432"/>
                  </a:lnTo>
                  <a:lnTo>
                    <a:pt x="18237" y="26289"/>
                  </a:lnTo>
                  <a:lnTo>
                    <a:pt x="18364" y="25781"/>
                  </a:lnTo>
                  <a:lnTo>
                    <a:pt x="18491" y="23876"/>
                  </a:lnTo>
                  <a:lnTo>
                    <a:pt x="18681" y="23114"/>
                  </a:lnTo>
                  <a:lnTo>
                    <a:pt x="18808" y="22606"/>
                  </a:lnTo>
                  <a:lnTo>
                    <a:pt x="20485" y="19304"/>
                  </a:lnTo>
                  <a:lnTo>
                    <a:pt x="18364" y="31623"/>
                  </a:lnTo>
                  <a:lnTo>
                    <a:pt x="19951" y="26924"/>
                  </a:lnTo>
                  <a:lnTo>
                    <a:pt x="20434" y="25019"/>
                  </a:lnTo>
                  <a:lnTo>
                    <a:pt x="21247" y="20320"/>
                  </a:lnTo>
                  <a:lnTo>
                    <a:pt x="21348" y="21336"/>
                  </a:lnTo>
                  <a:lnTo>
                    <a:pt x="21463" y="22987"/>
                  </a:lnTo>
                  <a:lnTo>
                    <a:pt x="20675" y="26797"/>
                  </a:lnTo>
                  <a:lnTo>
                    <a:pt x="21386" y="27305"/>
                  </a:lnTo>
                  <a:lnTo>
                    <a:pt x="21983" y="21082"/>
                  </a:lnTo>
                  <a:lnTo>
                    <a:pt x="22339" y="23456"/>
                  </a:lnTo>
                  <a:lnTo>
                    <a:pt x="22606" y="23456"/>
                  </a:lnTo>
                  <a:lnTo>
                    <a:pt x="22656" y="24257"/>
                  </a:lnTo>
                  <a:lnTo>
                    <a:pt x="22301" y="27051"/>
                  </a:lnTo>
                  <a:lnTo>
                    <a:pt x="23215" y="26543"/>
                  </a:lnTo>
                  <a:lnTo>
                    <a:pt x="24511" y="24257"/>
                  </a:lnTo>
                  <a:lnTo>
                    <a:pt x="25527" y="23749"/>
                  </a:lnTo>
                  <a:lnTo>
                    <a:pt x="25273" y="24892"/>
                  </a:lnTo>
                  <a:lnTo>
                    <a:pt x="25158" y="25273"/>
                  </a:lnTo>
                  <a:lnTo>
                    <a:pt x="25044" y="26924"/>
                  </a:lnTo>
                  <a:lnTo>
                    <a:pt x="26466" y="25400"/>
                  </a:lnTo>
                  <a:lnTo>
                    <a:pt x="27444" y="27813"/>
                  </a:lnTo>
                  <a:lnTo>
                    <a:pt x="28232" y="30099"/>
                  </a:lnTo>
                  <a:lnTo>
                    <a:pt x="29133" y="27051"/>
                  </a:lnTo>
                  <a:lnTo>
                    <a:pt x="29222" y="27178"/>
                  </a:lnTo>
                  <a:lnTo>
                    <a:pt x="29273" y="27051"/>
                  </a:lnTo>
                  <a:lnTo>
                    <a:pt x="29616" y="26035"/>
                  </a:lnTo>
                  <a:lnTo>
                    <a:pt x="29895" y="25781"/>
                  </a:lnTo>
                  <a:lnTo>
                    <a:pt x="29679" y="27813"/>
                  </a:lnTo>
                  <a:lnTo>
                    <a:pt x="29375" y="28702"/>
                  </a:lnTo>
                  <a:lnTo>
                    <a:pt x="30543" y="26162"/>
                  </a:lnTo>
                  <a:lnTo>
                    <a:pt x="30810" y="25781"/>
                  </a:lnTo>
                  <a:lnTo>
                    <a:pt x="31076" y="25400"/>
                  </a:lnTo>
                  <a:lnTo>
                    <a:pt x="32245" y="23749"/>
                  </a:lnTo>
                  <a:lnTo>
                    <a:pt x="32423" y="23495"/>
                  </a:lnTo>
                  <a:lnTo>
                    <a:pt x="32512" y="24511"/>
                  </a:lnTo>
                  <a:lnTo>
                    <a:pt x="32626" y="27178"/>
                  </a:lnTo>
                  <a:lnTo>
                    <a:pt x="32512" y="27940"/>
                  </a:lnTo>
                  <a:lnTo>
                    <a:pt x="32854" y="29083"/>
                  </a:lnTo>
                  <a:lnTo>
                    <a:pt x="33782" y="23495"/>
                  </a:lnTo>
                  <a:lnTo>
                    <a:pt x="33794" y="23368"/>
                  </a:lnTo>
                  <a:lnTo>
                    <a:pt x="33858" y="22987"/>
                  </a:lnTo>
                  <a:lnTo>
                    <a:pt x="33883" y="22860"/>
                  </a:lnTo>
                  <a:lnTo>
                    <a:pt x="34099" y="21590"/>
                  </a:lnTo>
                  <a:lnTo>
                    <a:pt x="34137" y="25146"/>
                  </a:lnTo>
                  <a:lnTo>
                    <a:pt x="35204" y="26670"/>
                  </a:lnTo>
                  <a:lnTo>
                    <a:pt x="37147" y="24130"/>
                  </a:lnTo>
                  <a:lnTo>
                    <a:pt x="37477" y="28829"/>
                  </a:lnTo>
                  <a:lnTo>
                    <a:pt x="38354" y="24511"/>
                  </a:lnTo>
                  <a:lnTo>
                    <a:pt x="38519" y="30988"/>
                  </a:lnTo>
                  <a:lnTo>
                    <a:pt x="39560" y="24892"/>
                  </a:lnTo>
                  <a:lnTo>
                    <a:pt x="39662" y="25908"/>
                  </a:lnTo>
                  <a:lnTo>
                    <a:pt x="39776" y="28321"/>
                  </a:lnTo>
                  <a:lnTo>
                    <a:pt x="39674" y="28575"/>
                  </a:lnTo>
                  <a:lnTo>
                    <a:pt x="39573" y="29337"/>
                  </a:lnTo>
                  <a:lnTo>
                    <a:pt x="40259" y="31369"/>
                  </a:lnTo>
                  <a:lnTo>
                    <a:pt x="40513" y="31623"/>
                  </a:lnTo>
                  <a:lnTo>
                    <a:pt x="41287" y="27559"/>
                  </a:lnTo>
                  <a:lnTo>
                    <a:pt x="41757" y="27051"/>
                  </a:lnTo>
                  <a:lnTo>
                    <a:pt x="41262" y="30187"/>
                  </a:lnTo>
                  <a:lnTo>
                    <a:pt x="42240" y="27051"/>
                  </a:lnTo>
                  <a:lnTo>
                    <a:pt x="42278" y="26924"/>
                  </a:lnTo>
                  <a:lnTo>
                    <a:pt x="41948" y="30861"/>
                  </a:lnTo>
                  <a:lnTo>
                    <a:pt x="42329" y="30226"/>
                  </a:lnTo>
                  <a:lnTo>
                    <a:pt x="42443" y="28067"/>
                  </a:lnTo>
                  <a:lnTo>
                    <a:pt x="42506" y="27686"/>
                  </a:lnTo>
                  <a:lnTo>
                    <a:pt x="42926" y="26924"/>
                  </a:lnTo>
                  <a:lnTo>
                    <a:pt x="43281" y="26289"/>
                  </a:lnTo>
                  <a:lnTo>
                    <a:pt x="43345" y="30861"/>
                  </a:lnTo>
                  <a:lnTo>
                    <a:pt x="43230" y="31750"/>
                  </a:lnTo>
                  <a:lnTo>
                    <a:pt x="44894" y="29210"/>
                  </a:lnTo>
                  <a:lnTo>
                    <a:pt x="44767" y="29946"/>
                  </a:lnTo>
                  <a:lnTo>
                    <a:pt x="45034" y="29210"/>
                  </a:lnTo>
                  <a:lnTo>
                    <a:pt x="45275" y="28575"/>
                  </a:lnTo>
                  <a:lnTo>
                    <a:pt x="43688" y="35052"/>
                  </a:lnTo>
                  <a:lnTo>
                    <a:pt x="44716" y="32385"/>
                  </a:lnTo>
                  <a:lnTo>
                    <a:pt x="44831" y="31369"/>
                  </a:lnTo>
                  <a:lnTo>
                    <a:pt x="45046" y="30607"/>
                  </a:lnTo>
                  <a:lnTo>
                    <a:pt x="45224" y="29718"/>
                  </a:lnTo>
                  <a:lnTo>
                    <a:pt x="45237" y="31623"/>
                  </a:lnTo>
                  <a:lnTo>
                    <a:pt x="45923" y="31750"/>
                  </a:lnTo>
                  <a:lnTo>
                    <a:pt x="46570" y="30988"/>
                  </a:lnTo>
                  <a:lnTo>
                    <a:pt x="46126" y="33274"/>
                  </a:lnTo>
                  <a:lnTo>
                    <a:pt x="46964" y="33909"/>
                  </a:lnTo>
                  <a:lnTo>
                    <a:pt x="48247" y="32512"/>
                  </a:lnTo>
                  <a:lnTo>
                    <a:pt x="49301" y="32766"/>
                  </a:lnTo>
                  <a:lnTo>
                    <a:pt x="49250" y="32512"/>
                  </a:lnTo>
                  <a:lnTo>
                    <a:pt x="49149" y="31978"/>
                  </a:lnTo>
                  <a:lnTo>
                    <a:pt x="49199" y="30988"/>
                  </a:lnTo>
                  <a:lnTo>
                    <a:pt x="49428" y="29718"/>
                  </a:lnTo>
                  <a:lnTo>
                    <a:pt x="49631" y="28575"/>
                  </a:lnTo>
                  <a:lnTo>
                    <a:pt x="49771" y="27813"/>
                  </a:lnTo>
                  <a:lnTo>
                    <a:pt x="50139" y="27559"/>
                  </a:lnTo>
                  <a:lnTo>
                    <a:pt x="50063" y="28168"/>
                  </a:lnTo>
                  <a:lnTo>
                    <a:pt x="50253" y="27559"/>
                  </a:lnTo>
                  <a:lnTo>
                    <a:pt x="50419" y="27051"/>
                  </a:lnTo>
                  <a:lnTo>
                    <a:pt x="50660" y="27432"/>
                  </a:lnTo>
                  <a:lnTo>
                    <a:pt x="50723" y="27686"/>
                  </a:lnTo>
                  <a:lnTo>
                    <a:pt x="50101" y="30861"/>
                  </a:lnTo>
                  <a:lnTo>
                    <a:pt x="49669" y="32004"/>
                  </a:lnTo>
                  <a:lnTo>
                    <a:pt x="50330" y="30988"/>
                  </a:lnTo>
                  <a:lnTo>
                    <a:pt x="50215" y="31978"/>
                  </a:lnTo>
                  <a:lnTo>
                    <a:pt x="49999" y="32512"/>
                  </a:lnTo>
                  <a:lnTo>
                    <a:pt x="49784" y="33782"/>
                  </a:lnTo>
                  <a:lnTo>
                    <a:pt x="50304" y="31750"/>
                  </a:lnTo>
                  <a:lnTo>
                    <a:pt x="50050" y="37211"/>
                  </a:lnTo>
                  <a:lnTo>
                    <a:pt x="50914" y="33655"/>
                  </a:lnTo>
                  <a:lnTo>
                    <a:pt x="50787" y="34671"/>
                  </a:lnTo>
                  <a:lnTo>
                    <a:pt x="51816" y="34925"/>
                  </a:lnTo>
                  <a:lnTo>
                    <a:pt x="52476" y="33782"/>
                  </a:lnTo>
                  <a:lnTo>
                    <a:pt x="53365" y="33782"/>
                  </a:lnTo>
                  <a:lnTo>
                    <a:pt x="53378" y="33655"/>
                  </a:lnTo>
                  <a:lnTo>
                    <a:pt x="53695" y="31750"/>
                  </a:lnTo>
                  <a:lnTo>
                    <a:pt x="53822" y="30988"/>
                  </a:lnTo>
                  <a:lnTo>
                    <a:pt x="53848" y="30861"/>
                  </a:lnTo>
                  <a:lnTo>
                    <a:pt x="54076" y="31623"/>
                  </a:lnTo>
                  <a:lnTo>
                    <a:pt x="54267" y="30861"/>
                  </a:lnTo>
                  <a:lnTo>
                    <a:pt x="54698" y="29210"/>
                  </a:lnTo>
                  <a:lnTo>
                    <a:pt x="55181" y="30226"/>
                  </a:lnTo>
                  <a:lnTo>
                    <a:pt x="55511" y="32639"/>
                  </a:lnTo>
                  <a:lnTo>
                    <a:pt x="56299" y="32512"/>
                  </a:lnTo>
                  <a:lnTo>
                    <a:pt x="56934" y="31445"/>
                  </a:lnTo>
                  <a:lnTo>
                    <a:pt x="56984" y="31115"/>
                  </a:lnTo>
                  <a:lnTo>
                    <a:pt x="56870" y="30226"/>
                  </a:lnTo>
                  <a:lnTo>
                    <a:pt x="56972" y="29718"/>
                  </a:lnTo>
                  <a:lnTo>
                    <a:pt x="57124" y="29210"/>
                  </a:lnTo>
                  <a:lnTo>
                    <a:pt x="57365" y="28448"/>
                  </a:lnTo>
                  <a:lnTo>
                    <a:pt x="57150" y="29946"/>
                  </a:lnTo>
                  <a:lnTo>
                    <a:pt x="57035" y="31102"/>
                  </a:lnTo>
                  <a:lnTo>
                    <a:pt x="57772" y="30988"/>
                  </a:lnTo>
                  <a:lnTo>
                    <a:pt x="57073" y="32766"/>
                  </a:lnTo>
                  <a:lnTo>
                    <a:pt x="58051" y="32512"/>
                  </a:lnTo>
                  <a:lnTo>
                    <a:pt x="58318" y="32512"/>
                  </a:lnTo>
                  <a:lnTo>
                    <a:pt x="59436" y="30988"/>
                  </a:lnTo>
                  <a:lnTo>
                    <a:pt x="59715" y="30607"/>
                  </a:lnTo>
                  <a:lnTo>
                    <a:pt x="59842" y="29591"/>
                  </a:lnTo>
                  <a:lnTo>
                    <a:pt x="59918" y="28448"/>
                  </a:lnTo>
                  <a:lnTo>
                    <a:pt x="60007" y="28067"/>
                  </a:lnTo>
                  <a:lnTo>
                    <a:pt x="60286" y="27559"/>
                  </a:lnTo>
                  <a:lnTo>
                    <a:pt x="60210" y="29718"/>
                  </a:lnTo>
                  <a:lnTo>
                    <a:pt x="60096" y="30353"/>
                  </a:lnTo>
                  <a:lnTo>
                    <a:pt x="59982" y="30734"/>
                  </a:lnTo>
                  <a:lnTo>
                    <a:pt x="61633" y="27559"/>
                  </a:lnTo>
                  <a:lnTo>
                    <a:pt x="61899" y="27051"/>
                  </a:lnTo>
                  <a:lnTo>
                    <a:pt x="61696" y="38989"/>
                  </a:lnTo>
                  <a:lnTo>
                    <a:pt x="63512" y="33896"/>
                  </a:lnTo>
                  <a:lnTo>
                    <a:pt x="63639" y="33655"/>
                  </a:lnTo>
                  <a:lnTo>
                    <a:pt x="65036" y="31115"/>
                  </a:lnTo>
                  <a:lnTo>
                    <a:pt x="65443" y="31750"/>
                  </a:lnTo>
                  <a:lnTo>
                    <a:pt x="64604" y="32893"/>
                  </a:lnTo>
                  <a:lnTo>
                    <a:pt x="64516" y="34798"/>
                  </a:lnTo>
                  <a:lnTo>
                    <a:pt x="66154" y="31115"/>
                  </a:lnTo>
                  <a:lnTo>
                    <a:pt x="66370" y="30607"/>
                  </a:lnTo>
                  <a:lnTo>
                    <a:pt x="66217" y="35687"/>
                  </a:lnTo>
                  <a:lnTo>
                    <a:pt x="67640" y="32893"/>
                  </a:lnTo>
                  <a:lnTo>
                    <a:pt x="67094" y="40894"/>
                  </a:lnTo>
                  <a:lnTo>
                    <a:pt x="70256" y="32893"/>
                  </a:lnTo>
                  <a:lnTo>
                    <a:pt x="70307" y="32766"/>
                  </a:lnTo>
                  <a:lnTo>
                    <a:pt x="70485" y="37973"/>
                  </a:lnTo>
                  <a:lnTo>
                    <a:pt x="70739" y="36017"/>
                  </a:lnTo>
                  <a:lnTo>
                    <a:pt x="71272" y="34417"/>
                  </a:lnTo>
                  <a:lnTo>
                    <a:pt x="71107" y="35572"/>
                  </a:lnTo>
                  <a:lnTo>
                    <a:pt x="71297" y="35052"/>
                  </a:lnTo>
                  <a:lnTo>
                    <a:pt x="72136" y="34417"/>
                  </a:lnTo>
                  <a:lnTo>
                    <a:pt x="73825" y="33147"/>
                  </a:lnTo>
                  <a:lnTo>
                    <a:pt x="75311" y="38481"/>
                  </a:lnTo>
                  <a:lnTo>
                    <a:pt x="77241" y="40386"/>
                  </a:lnTo>
                  <a:lnTo>
                    <a:pt x="77965" y="41021"/>
                  </a:lnTo>
                  <a:lnTo>
                    <a:pt x="78994" y="33147"/>
                  </a:lnTo>
                  <a:lnTo>
                    <a:pt x="79044" y="32766"/>
                  </a:lnTo>
                  <a:lnTo>
                    <a:pt x="79273" y="30988"/>
                  </a:lnTo>
                  <a:lnTo>
                    <a:pt x="79324" y="31711"/>
                  </a:lnTo>
                  <a:lnTo>
                    <a:pt x="79451" y="36017"/>
                  </a:lnTo>
                  <a:lnTo>
                    <a:pt x="78714" y="38862"/>
                  </a:lnTo>
                  <a:lnTo>
                    <a:pt x="81026" y="35052"/>
                  </a:lnTo>
                  <a:lnTo>
                    <a:pt x="82016" y="39624"/>
                  </a:lnTo>
                  <a:lnTo>
                    <a:pt x="84201" y="36449"/>
                  </a:lnTo>
                  <a:lnTo>
                    <a:pt x="84048" y="36957"/>
                  </a:lnTo>
                  <a:lnTo>
                    <a:pt x="83921" y="37465"/>
                  </a:lnTo>
                  <a:lnTo>
                    <a:pt x="83794" y="38227"/>
                  </a:lnTo>
                  <a:lnTo>
                    <a:pt x="83642" y="38100"/>
                  </a:lnTo>
                  <a:lnTo>
                    <a:pt x="83566" y="40767"/>
                  </a:lnTo>
                  <a:lnTo>
                    <a:pt x="84797" y="38608"/>
                  </a:lnTo>
                  <a:lnTo>
                    <a:pt x="84912" y="38227"/>
                  </a:lnTo>
                  <a:lnTo>
                    <a:pt x="85217" y="36449"/>
                  </a:lnTo>
                  <a:lnTo>
                    <a:pt x="85356" y="36957"/>
                  </a:lnTo>
                  <a:lnTo>
                    <a:pt x="85140" y="37719"/>
                  </a:lnTo>
                  <a:lnTo>
                    <a:pt x="85039" y="40894"/>
                  </a:lnTo>
                  <a:lnTo>
                    <a:pt x="86283" y="36449"/>
                  </a:lnTo>
                  <a:lnTo>
                    <a:pt x="86321" y="36322"/>
                  </a:lnTo>
                  <a:lnTo>
                    <a:pt x="86080" y="38887"/>
                  </a:lnTo>
                  <a:lnTo>
                    <a:pt x="86182" y="38608"/>
                  </a:lnTo>
                  <a:lnTo>
                    <a:pt x="86741" y="40259"/>
                  </a:lnTo>
                  <a:lnTo>
                    <a:pt x="86893" y="38608"/>
                  </a:lnTo>
                  <a:lnTo>
                    <a:pt x="87007" y="37338"/>
                  </a:lnTo>
                  <a:lnTo>
                    <a:pt x="87376" y="38862"/>
                  </a:lnTo>
                  <a:lnTo>
                    <a:pt x="87972" y="37338"/>
                  </a:lnTo>
                  <a:lnTo>
                    <a:pt x="88379" y="36322"/>
                  </a:lnTo>
                  <a:lnTo>
                    <a:pt x="88557" y="37998"/>
                  </a:lnTo>
                  <a:lnTo>
                    <a:pt x="88506" y="38227"/>
                  </a:lnTo>
                  <a:lnTo>
                    <a:pt x="88455" y="38404"/>
                  </a:lnTo>
                  <a:lnTo>
                    <a:pt x="88366" y="38747"/>
                  </a:lnTo>
                  <a:lnTo>
                    <a:pt x="88557" y="40068"/>
                  </a:lnTo>
                  <a:lnTo>
                    <a:pt x="88620" y="39027"/>
                  </a:lnTo>
                  <a:lnTo>
                    <a:pt x="88607" y="38404"/>
                  </a:lnTo>
                  <a:lnTo>
                    <a:pt x="88569" y="38100"/>
                  </a:lnTo>
                  <a:lnTo>
                    <a:pt x="89039" y="36322"/>
                  </a:lnTo>
                  <a:lnTo>
                    <a:pt x="89382" y="35052"/>
                  </a:lnTo>
                  <a:lnTo>
                    <a:pt x="89408" y="34925"/>
                  </a:lnTo>
                  <a:lnTo>
                    <a:pt x="89331" y="39751"/>
                  </a:lnTo>
                  <a:lnTo>
                    <a:pt x="90195" y="35306"/>
                  </a:lnTo>
                  <a:lnTo>
                    <a:pt x="89357" y="39878"/>
                  </a:lnTo>
                  <a:lnTo>
                    <a:pt x="90601" y="39243"/>
                  </a:lnTo>
                  <a:lnTo>
                    <a:pt x="91363" y="37084"/>
                  </a:lnTo>
                  <a:lnTo>
                    <a:pt x="90995" y="38481"/>
                  </a:lnTo>
                  <a:lnTo>
                    <a:pt x="91440" y="38608"/>
                  </a:lnTo>
                  <a:lnTo>
                    <a:pt x="90957" y="40513"/>
                  </a:lnTo>
                  <a:lnTo>
                    <a:pt x="91414" y="40513"/>
                  </a:lnTo>
                  <a:lnTo>
                    <a:pt x="91859" y="39878"/>
                  </a:lnTo>
                  <a:lnTo>
                    <a:pt x="91986" y="39497"/>
                  </a:lnTo>
                  <a:lnTo>
                    <a:pt x="92278" y="37338"/>
                  </a:lnTo>
                  <a:lnTo>
                    <a:pt x="92125" y="43053"/>
                  </a:lnTo>
                  <a:lnTo>
                    <a:pt x="93560" y="37338"/>
                  </a:lnTo>
                  <a:lnTo>
                    <a:pt x="93624" y="37084"/>
                  </a:lnTo>
                  <a:lnTo>
                    <a:pt x="94068" y="35306"/>
                  </a:lnTo>
                  <a:lnTo>
                    <a:pt x="94170" y="34925"/>
                  </a:lnTo>
                  <a:lnTo>
                    <a:pt x="94653" y="33020"/>
                  </a:lnTo>
                  <a:lnTo>
                    <a:pt x="93878" y="40259"/>
                  </a:lnTo>
                  <a:lnTo>
                    <a:pt x="95592" y="37973"/>
                  </a:lnTo>
                  <a:lnTo>
                    <a:pt x="96913" y="36703"/>
                  </a:lnTo>
                  <a:lnTo>
                    <a:pt x="96266" y="40767"/>
                  </a:lnTo>
                  <a:lnTo>
                    <a:pt x="97383" y="39370"/>
                  </a:lnTo>
                  <a:lnTo>
                    <a:pt x="97269" y="37630"/>
                  </a:lnTo>
                  <a:lnTo>
                    <a:pt x="97142" y="36525"/>
                  </a:lnTo>
                  <a:lnTo>
                    <a:pt x="96989" y="36652"/>
                  </a:lnTo>
                  <a:lnTo>
                    <a:pt x="97053" y="35814"/>
                  </a:lnTo>
                  <a:lnTo>
                    <a:pt x="97142" y="36525"/>
                  </a:lnTo>
                  <a:lnTo>
                    <a:pt x="98082" y="35814"/>
                  </a:lnTo>
                  <a:lnTo>
                    <a:pt x="98412" y="35560"/>
                  </a:lnTo>
                  <a:lnTo>
                    <a:pt x="97917" y="38354"/>
                  </a:lnTo>
                  <a:lnTo>
                    <a:pt x="98869" y="35560"/>
                  </a:lnTo>
                  <a:lnTo>
                    <a:pt x="99009" y="35179"/>
                  </a:lnTo>
                  <a:lnTo>
                    <a:pt x="99898" y="36449"/>
                  </a:lnTo>
                  <a:lnTo>
                    <a:pt x="100025" y="37211"/>
                  </a:lnTo>
                  <a:lnTo>
                    <a:pt x="99402" y="38481"/>
                  </a:lnTo>
                  <a:lnTo>
                    <a:pt x="99174" y="39243"/>
                  </a:lnTo>
                  <a:lnTo>
                    <a:pt x="100596" y="37465"/>
                  </a:lnTo>
                  <a:lnTo>
                    <a:pt x="101206" y="40005"/>
                  </a:lnTo>
                  <a:lnTo>
                    <a:pt x="102539" y="37719"/>
                  </a:lnTo>
                  <a:lnTo>
                    <a:pt x="102616" y="37465"/>
                  </a:lnTo>
                  <a:lnTo>
                    <a:pt x="102781" y="35179"/>
                  </a:lnTo>
                  <a:lnTo>
                    <a:pt x="102870" y="34798"/>
                  </a:lnTo>
                  <a:lnTo>
                    <a:pt x="103784" y="33020"/>
                  </a:lnTo>
                  <a:lnTo>
                    <a:pt x="104317" y="32004"/>
                  </a:lnTo>
                  <a:lnTo>
                    <a:pt x="104521" y="31127"/>
                  </a:lnTo>
                  <a:lnTo>
                    <a:pt x="104330" y="31978"/>
                  </a:lnTo>
                  <a:lnTo>
                    <a:pt x="103390" y="36068"/>
                  </a:lnTo>
                  <a:lnTo>
                    <a:pt x="105460" y="31750"/>
                  </a:lnTo>
                  <a:lnTo>
                    <a:pt x="103632" y="39370"/>
                  </a:lnTo>
                  <a:lnTo>
                    <a:pt x="103873" y="38823"/>
                  </a:lnTo>
                  <a:lnTo>
                    <a:pt x="104114" y="38100"/>
                  </a:lnTo>
                  <a:lnTo>
                    <a:pt x="104368" y="36576"/>
                  </a:lnTo>
                  <a:lnTo>
                    <a:pt x="104368" y="37973"/>
                  </a:lnTo>
                  <a:lnTo>
                    <a:pt x="103936" y="39497"/>
                  </a:lnTo>
                  <a:lnTo>
                    <a:pt x="104724" y="38481"/>
                  </a:lnTo>
                  <a:lnTo>
                    <a:pt x="104851" y="37973"/>
                  </a:lnTo>
                  <a:lnTo>
                    <a:pt x="104940" y="36576"/>
                  </a:lnTo>
                  <a:lnTo>
                    <a:pt x="104965" y="36068"/>
                  </a:lnTo>
                  <a:lnTo>
                    <a:pt x="105575" y="36322"/>
                  </a:lnTo>
                  <a:lnTo>
                    <a:pt x="105448" y="37084"/>
                  </a:lnTo>
                  <a:lnTo>
                    <a:pt x="105333" y="37465"/>
                  </a:lnTo>
                  <a:lnTo>
                    <a:pt x="105168" y="37846"/>
                  </a:lnTo>
                  <a:lnTo>
                    <a:pt x="104940" y="38862"/>
                  </a:lnTo>
                  <a:lnTo>
                    <a:pt x="105879" y="36068"/>
                  </a:lnTo>
                  <a:lnTo>
                    <a:pt x="106260" y="34925"/>
                  </a:lnTo>
                  <a:lnTo>
                    <a:pt x="106400" y="35306"/>
                  </a:lnTo>
                  <a:lnTo>
                    <a:pt x="106527" y="36449"/>
                  </a:lnTo>
                  <a:lnTo>
                    <a:pt x="106413" y="37312"/>
                  </a:lnTo>
                  <a:lnTo>
                    <a:pt x="107226" y="37211"/>
                  </a:lnTo>
                  <a:lnTo>
                    <a:pt x="107924" y="34925"/>
                  </a:lnTo>
                  <a:lnTo>
                    <a:pt x="108724" y="32258"/>
                  </a:lnTo>
                  <a:lnTo>
                    <a:pt x="109181" y="33655"/>
                  </a:lnTo>
                  <a:lnTo>
                    <a:pt x="109296" y="34671"/>
                  </a:lnTo>
                  <a:lnTo>
                    <a:pt x="108318" y="38735"/>
                  </a:lnTo>
                  <a:lnTo>
                    <a:pt x="109474" y="35814"/>
                  </a:lnTo>
                  <a:lnTo>
                    <a:pt x="108851" y="39751"/>
                  </a:lnTo>
                  <a:lnTo>
                    <a:pt x="109512" y="38735"/>
                  </a:lnTo>
                  <a:lnTo>
                    <a:pt x="109626" y="37973"/>
                  </a:lnTo>
                  <a:lnTo>
                    <a:pt x="109702" y="36703"/>
                  </a:lnTo>
                  <a:lnTo>
                    <a:pt x="110159" y="36830"/>
                  </a:lnTo>
                  <a:lnTo>
                    <a:pt x="110197" y="36703"/>
                  </a:lnTo>
                  <a:lnTo>
                    <a:pt x="110502" y="35814"/>
                  </a:lnTo>
                  <a:lnTo>
                    <a:pt x="111048" y="34163"/>
                  </a:lnTo>
                  <a:lnTo>
                    <a:pt x="111137" y="35687"/>
                  </a:lnTo>
                  <a:lnTo>
                    <a:pt x="110617" y="36957"/>
                  </a:lnTo>
                  <a:lnTo>
                    <a:pt x="111544" y="36487"/>
                  </a:lnTo>
                  <a:lnTo>
                    <a:pt x="111417" y="35179"/>
                  </a:lnTo>
                  <a:lnTo>
                    <a:pt x="111493" y="34671"/>
                  </a:lnTo>
                  <a:lnTo>
                    <a:pt x="111709" y="34163"/>
                  </a:lnTo>
                  <a:lnTo>
                    <a:pt x="112141" y="33147"/>
                  </a:lnTo>
                  <a:lnTo>
                    <a:pt x="112191" y="32258"/>
                  </a:lnTo>
                  <a:lnTo>
                    <a:pt x="112191" y="31750"/>
                  </a:lnTo>
                  <a:lnTo>
                    <a:pt x="112179" y="30099"/>
                  </a:lnTo>
                  <a:lnTo>
                    <a:pt x="112179" y="29972"/>
                  </a:lnTo>
                  <a:lnTo>
                    <a:pt x="112471" y="30734"/>
                  </a:lnTo>
                  <a:lnTo>
                    <a:pt x="112547" y="31242"/>
                  </a:lnTo>
                  <a:lnTo>
                    <a:pt x="112420" y="31496"/>
                  </a:lnTo>
                  <a:lnTo>
                    <a:pt x="113080" y="31369"/>
                  </a:lnTo>
                  <a:lnTo>
                    <a:pt x="112915" y="33566"/>
                  </a:lnTo>
                  <a:lnTo>
                    <a:pt x="113779" y="31369"/>
                  </a:lnTo>
                  <a:lnTo>
                    <a:pt x="113830" y="31242"/>
                  </a:lnTo>
                  <a:lnTo>
                    <a:pt x="113906" y="33147"/>
                  </a:lnTo>
                  <a:lnTo>
                    <a:pt x="113792" y="33782"/>
                  </a:lnTo>
                  <a:lnTo>
                    <a:pt x="113220" y="36322"/>
                  </a:lnTo>
                  <a:lnTo>
                    <a:pt x="113106" y="37211"/>
                  </a:lnTo>
                  <a:lnTo>
                    <a:pt x="113906" y="34036"/>
                  </a:lnTo>
                  <a:lnTo>
                    <a:pt x="114350" y="36576"/>
                  </a:lnTo>
                  <a:lnTo>
                    <a:pt x="114985" y="34036"/>
                  </a:lnTo>
                  <a:lnTo>
                    <a:pt x="114947" y="34290"/>
                  </a:lnTo>
                  <a:lnTo>
                    <a:pt x="114719" y="35560"/>
                  </a:lnTo>
                  <a:lnTo>
                    <a:pt x="114617" y="36449"/>
                  </a:lnTo>
                  <a:lnTo>
                    <a:pt x="115265" y="33782"/>
                  </a:lnTo>
                  <a:lnTo>
                    <a:pt x="115328" y="34798"/>
                  </a:lnTo>
                  <a:lnTo>
                    <a:pt x="115201" y="35560"/>
                  </a:lnTo>
                  <a:lnTo>
                    <a:pt x="115100" y="36830"/>
                  </a:lnTo>
                  <a:lnTo>
                    <a:pt x="115544" y="37338"/>
                  </a:lnTo>
                  <a:lnTo>
                    <a:pt x="115595" y="33782"/>
                  </a:lnTo>
                  <a:lnTo>
                    <a:pt x="115608" y="33147"/>
                  </a:lnTo>
                  <a:lnTo>
                    <a:pt x="115620" y="31750"/>
                  </a:lnTo>
                  <a:lnTo>
                    <a:pt x="115824" y="32893"/>
                  </a:lnTo>
                  <a:lnTo>
                    <a:pt x="115938" y="34163"/>
                  </a:lnTo>
                  <a:lnTo>
                    <a:pt x="115760" y="35179"/>
                  </a:lnTo>
                  <a:lnTo>
                    <a:pt x="116281" y="36195"/>
                  </a:lnTo>
                  <a:lnTo>
                    <a:pt x="117487" y="33528"/>
                  </a:lnTo>
                  <a:lnTo>
                    <a:pt x="117767" y="34417"/>
                  </a:lnTo>
                  <a:lnTo>
                    <a:pt x="117881" y="35814"/>
                  </a:lnTo>
                  <a:lnTo>
                    <a:pt x="117525" y="38823"/>
                  </a:lnTo>
                  <a:lnTo>
                    <a:pt x="118008" y="38608"/>
                  </a:lnTo>
                  <a:lnTo>
                    <a:pt x="119811" y="34798"/>
                  </a:lnTo>
                  <a:lnTo>
                    <a:pt x="120650" y="35941"/>
                  </a:lnTo>
                  <a:lnTo>
                    <a:pt x="120662" y="34798"/>
                  </a:lnTo>
                  <a:lnTo>
                    <a:pt x="120916" y="33528"/>
                  </a:lnTo>
                  <a:lnTo>
                    <a:pt x="121272" y="31750"/>
                  </a:lnTo>
                  <a:lnTo>
                    <a:pt x="121373" y="31242"/>
                  </a:lnTo>
                  <a:lnTo>
                    <a:pt x="121627" y="29972"/>
                  </a:lnTo>
                  <a:lnTo>
                    <a:pt x="120802" y="38354"/>
                  </a:lnTo>
                  <a:lnTo>
                    <a:pt x="121488" y="36525"/>
                  </a:lnTo>
                  <a:lnTo>
                    <a:pt x="121551" y="36195"/>
                  </a:lnTo>
                  <a:lnTo>
                    <a:pt x="121754" y="35814"/>
                  </a:lnTo>
                  <a:lnTo>
                    <a:pt x="121627" y="36068"/>
                  </a:lnTo>
                  <a:lnTo>
                    <a:pt x="121513" y="36449"/>
                  </a:lnTo>
                  <a:lnTo>
                    <a:pt x="121069" y="38862"/>
                  </a:lnTo>
                  <a:lnTo>
                    <a:pt x="121196" y="38227"/>
                  </a:lnTo>
                  <a:lnTo>
                    <a:pt x="121729" y="39243"/>
                  </a:lnTo>
                  <a:lnTo>
                    <a:pt x="122250" y="38227"/>
                  </a:lnTo>
                  <a:lnTo>
                    <a:pt x="122834" y="37084"/>
                  </a:lnTo>
                  <a:lnTo>
                    <a:pt x="123939" y="35814"/>
                  </a:lnTo>
                  <a:lnTo>
                    <a:pt x="124167" y="35560"/>
                  </a:lnTo>
                  <a:lnTo>
                    <a:pt x="123964" y="36322"/>
                  </a:lnTo>
                  <a:lnTo>
                    <a:pt x="123850" y="37338"/>
                  </a:lnTo>
                  <a:lnTo>
                    <a:pt x="123977" y="38227"/>
                  </a:lnTo>
                  <a:lnTo>
                    <a:pt x="124726" y="37846"/>
                  </a:lnTo>
                  <a:lnTo>
                    <a:pt x="125044" y="38481"/>
                  </a:lnTo>
                  <a:lnTo>
                    <a:pt x="125234" y="37846"/>
                  </a:lnTo>
                  <a:lnTo>
                    <a:pt x="125437" y="37211"/>
                  </a:lnTo>
                  <a:lnTo>
                    <a:pt x="125628" y="37465"/>
                  </a:lnTo>
                  <a:lnTo>
                    <a:pt x="125653" y="37211"/>
                  </a:lnTo>
                  <a:lnTo>
                    <a:pt x="125818" y="35560"/>
                  </a:lnTo>
                  <a:lnTo>
                    <a:pt x="125844" y="35306"/>
                  </a:lnTo>
                  <a:lnTo>
                    <a:pt x="126339" y="38354"/>
                  </a:lnTo>
                  <a:lnTo>
                    <a:pt x="127609" y="37211"/>
                  </a:lnTo>
                  <a:lnTo>
                    <a:pt x="128638" y="36195"/>
                  </a:lnTo>
                  <a:lnTo>
                    <a:pt x="129171" y="38354"/>
                  </a:lnTo>
                  <a:lnTo>
                    <a:pt x="129019" y="38354"/>
                  </a:lnTo>
                  <a:lnTo>
                    <a:pt x="128612" y="39497"/>
                  </a:lnTo>
                  <a:lnTo>
                    <a:pt x="129971" y="38354"/>
                  </a:lnTo>
                  <a:lnTo>
                    <a:pt x="130086" y="37579"/>
                  </a:lnTo>
                  <a:lnTo>
                    <a:pt x="130086" y="36957"/>
                  </a:lnTo>
                  <a:lnTo>
                    <a:pt x="130136" y="36195"/>
                  </a:lnTo>
                  <a:lnTo>
                    <a:pt x="131076" y="32639"/>
                  </a:lnTo>
                  <a:lnTo>
                    <a:pt x="131330" y="32639"/>
                  </a:lnTo>
                  <a:lnTo>
                    <a:pt x="130721" y="33896"/>
                  </a:lnTo>
                  <a:lnTo>
                    <a:pt x="130606" y="37846"/>
                  </a:lnTo>
                  <a:lnTo>
                    <a:pt x="131025" y="35560"/>
                  </a:lnTo>
                  <a:lnTo>
                    <a:pt x="130797" y="39878"/>
                  </a:lnTo>
                  <a:lnTo>
                    <a:pt x="131368" y="35560"/>
                  </a:lnTo>
                  <a:lnTo>
                    <a:pt x="131749" y="32639"/>
                  </a:lnTo>
                  <a:lnTo>
                    <a:pt x="131978" y="30861"/>
                  </a:lnTo>
                  <a:lnTo>
                    <a:pt x="132105" y="34163"/>
                  </a:lnTo>
                  <a:lnTo>
                    <a:pt x="131927" y="35052"/>
                  </a:lnTo>
                  <a:lnTo>
                    <a:pt x="132308" y="34417"/>
                  </a:lnTo>
                  <a:lnTo>
                    <a:pt x="132854" y="32766"/>
                  </a:lnTo>
                  <a:lnTo>
                    <a:pt x="132956" y="34163"/>
                  </a:lnTo>
                  <a:lnTo>
                    <a:pt x="132715" y="35941"/>
                  </a:lnTo>
                  <a:lnTo>
                    <a:pt x="133578" y="32766"/>
                  </a:lnTo>
                  <a:lnTo>
                    <a:pt x="133883" y="31623"/>
                  </a:lnTo>
                  <a:lnTo>
                    <a:pt x="133781" y="33896"/>
                  </a:lnTo>
                  <a:lnTo>
                    <a:pt x="133667" y="34671"/>
                  </a:lnTo>
                  <a:lnTo>
                    <a:pt x="133451" y="35179"/>
                  </a:lnTo>
                  <a:lnTo>
                    <a:pt x="133197" y="35179"/>
                  </a:lnTo>
                  <a:lnTo>
                    <a:pt x="132943" y="35814"/>
                  </a:lnTo>
                  <a:lnTo>
                    <a:pt x="132829" y="36957"/>
                  </a:lnTo>
                  <a:lnTo>
                    <a:pt x="132715" y="39243"/>
                  </a:lnTo>
                  <a:lnTo>
                    <a:pt x="132892" y="38354"/>
                  </a:lnTo>
                  <a:lnTo>
                    <a:pt x="133108" y="38989"/>
                  </a:lnTo>
                  <a:lnTo>
                    <a:pt x="133299" y="39954"/>
                  </a:lnTo>
                  <a:lnTo>
                    <a:pt x="133248" y="39433"/>
                  </a:lnTo>
                  <a:lnTo>
                    <a:pt x="133527" y="40386"/>
                  </a:lnTo>
                  <a:lnTo>
                    <a:pt x="133629" y="38989"/>
                  </a:lnTo>
                  <a:lnTo>
                    <a:pt x="133667" y="38862"/>
                  </a:lnTo>
                  <a:lnTo>
                    <a:pt x="133794" y="38354"/>
                  </a:lnTo>
                  <a:lnTo>
                    <a:pt x="135305" y="32385"/>
                  </a:lnTo>
                  <a:lnTo>
                    <a:pt x="134810" y="38100"/>
                  </a:lnTo>
                  <a:lnTo>
                    <a:pt x="134797" y="38354"/>
                  </a:lnTo>
                  <a:lnTo>
                    <a:pt x="134874" y="38100"/>
                  </a:lnTo>
                  <a:lnTo>
                    <a:pt x="134924" y="37973"/>
                  </a:lnTo>
                  <a:lnTo>
                    <a:pt x="134861" y="38100"/>
                  </a:lnTo>
                  <a:lnTo>
                    <a:pt x="136321" y="33782"/>
                  </a:lnTo>
                  <a:lnTo>
                    <a:pt x="134924" y="37973"/>
                  </a:lnTo>
                  <a:lnTo>
                    <a:pt x="135750" y="36322"/>
                  </a:lnTo>
                  <a:lnTo>
                    <a:pt x="135331" y="38481"/>
                  </a:lnTo>
                  <a:lnTo>
                    <a:pt x="135216" y="41529"/>
                  </a:lnTo>
                  <a:lnTo>
                    <a:pt x="135013" y="42291"/>
                  </a:lnTo>
                  <a:lnTo>
                    <a:pt x="135801" y="39751"/>
                  </a:lnTo>
                  <a:lnTo>
                    <a:pt x="135204" y="44323"/>
                  </a:lnTo>
                  <a:lnTo>
                    <a:pt x="136334" y="40767"/>
                  </a:lnTo>
                  <a:lnTo>
                    <a:pt x="136169" y="41656"/>
                  </a:lnTo>
                  <a:lnTo>
                    <a:pt x="136334" y="41402"/>
                  </a:lnTo>
                  <a:lnTo>
                    <a:pt x="136448" y="41148"/>
                  </a:lnTo>
                  <a:lnTo>
                    <a:pt x="136525" y="40767"/>
                  </a:lnTo>
                  <a:lnTo>
                    <a:pt x="136652" y="40259"/>
                  </a:lnTo>
                  <a:lnTo>
                    <a:pt x="136855" y="39751"/>
                  </a:lnTo>
                  <a:lnTo>
                    <a:pt x="137883" y="37084"/>
                  </a:lnTo>
                  <a:lnTo>
                    <a:pt x="137388" y="44704"/>
                  </a:lnTo>
                  <a:lnTo>
                    <a:pt x="139179" y="40259"/>
                  </a:lnTo>
                  <a:lnTo>
                    <a:pt x="140258" y="38481"/>
                  </a:lnTo>
                  <a:lnTo>
                    <a:pt x="140373" y="38227"/>
                  </a:lnTo>
                  <a:lnTo>
                    <a:pt x="140639" y="37084"/>
                  </a:lnTo>
                  <a:lnTo>
                    <a:pt x="140817" y="36322"/>
                  </a:lnTo>
                  <a:lnTo>
                    <a:pt x="140868" y="36068"/>
                  </a:lnTo>
                  <a:lnTo>
                    <a:pt x="141109" y="35052"/>
                  </a:lnTo>
                  <a:lnTo>
                    <a:pt x="142163" y="33528"/>
                  </a:lnTo>
                  <a:lnTo>
                    <a:pt x="142074" y="35306"/>
                  </a:lnTo>
                  <a:lnTo>
                    <a:pt x="141401" y="36830"/>
                  </a:lnTo>
                  <a:lnTo>
                    <a:pt x="141300" y="37211"/>
                  </a:lnTo>
                  <a:lnTo>
                    <a:pt x="141427" y="38608"/>
                  </a:lnTo>
                  <a:lnTo>
                    <a:pt x="141795" y="38481"/>
                  </a:lnTo>
                  <a:lnTo>
                    <a:pt x="142379" y="37338"/>
                  </a:lnTo>
                  <a:lnTo>
                    <a:pt x="142252" y="37846"/>
                  </a:lnTo>
                  <a:lnTo>
                    <a:pt x="142138" y="38481"/>
                  </a:lnTo>
                  <a:lnTo>
                    <a:pt x="142011" y="40132"/>
                  </a:lnTo>
                  <a:lnTo>
                    <a:pt x="142379" y="39878"/>
                  </a:lnTo>
                  <a:lnTo>
                    <a:pt x="142595" y="38354"/>
                  </a:lnTo>
                  <a:lnTo>
                    <a:pt x="142595" y="37338"/>
                  </a:lnTo>
                  <a:lnTo>
                    <a:pt x="142722" y="36830"/>
                  </a:lnTo>
                  <a:lnTo>
                    <a:pt x="143548" y="33401"/>
                  </a:lnTo>
                  <a:close/>
                </a:path>
                <a:path w="434340" h="81915">
                  <a:moveTo>
                    <a:pt x="143598" y="41224"/>
                  </a:moveTo>
                  <a:lnTo>
                    <a:pt x="143408" y="41402"/>
                  </a:lnTo>
                  <a:lnTo>
                    <a:pt x="143319" y="42037"/>
                  </a:lnTo>
                  <a:lnTo>
                    <a:pt x="143598" y="41224"/>
                  </a:lnTo>
                  <a:close/>
                </a:path>
                <a:path w="434340" h="81915">
                  <a:moveTo>
                    <a:pt x="143725" y="42735"/>
                  </a:moveTo>
                  <a:lnTo>
                    <a:pt x="143548" y="43065"/>
                  </a:lnTo>
                  <a:lnTo>
                    <a:pt x="143725" y="42735"/>
                  </a:lnTo>
                  <a:close/>
                </a:path>
                <a:path w="434340" h="81915">
                  <a:moveTo>
                    <a:pt x="144081" y="42049"/>
                  </a:moveTo>
                  <a:lnTo>
                    <a:pt x="143725" y="42735"/>
                  </a:lnTo>
                  <a:lnTo>
                    <a:pt x="143891" y="42862"/>
                  </a:lnTo>
                  <a:lnTo>
                    <a:pt x="144081" y="42049"/>
                  </a:lnTo>
                  <a:close/>
                </a:path>
                <a:path w="434340" h="81915">
                  <a:moveTo>
                    <a:pt x="144703" y="38227"/>
                  </a:moveTo>
                  <a:lnTo>
                    <a:pt x="144678" y="37579"/>
                  </a:lnTo>
                  <a:lnTo>
                    <a:pt x="144335" y="39243"/>
                  </a:lnTo>
                  <a:lnTo>
                    <a:pt x="144208" y="39624"/>
                  </a:lnTo>
                  <a:lnTo>
                    <a:pt x="144030" y="40005"/>
                  </a:lnTo>
                  <a:lnTo>
                    <a:pt x="143598" y="41224"/>
                  </a:lnTo>
                  <a:lnTo>
                    <a:pt x="144094" y="40767"/>
                  </a:lnTo>
                  <a:lnTo>
                    <a:pt x="144703" y="38227"/>
                  </a:lnTo>
                  <a:close/>
                </a:path>
                <a:path w="434340" h="81915">
                  <a:moveTo>
                    <a:pt x="144818" y="36957"/>
                  </a:moveTo>
                  <a:lnTo>
                    <a:pt x="144640" y="37084"/>
                  </a:lnTo>
                  <a:lnTo>
                    <a:pt x="144678" y="37579"/>
                  </a:lnTo>
                  <a:lnTo>
                    <a:pt x="144818" y="36957"/>
                  </a:lnTo>
                  <a:close/>
                </a:path>
                <a:path w="434340" h="81915">
                  <a:moveTo>
                    <a:pt x="145072" y="31369"/>
                  </a:moveTo>
                  <a:lnTo>
                    <a:pt x="143027" y="37973"/>
                  </a:lnTo>
                  <a:lnTo>
                    <a:pt x="142328" y="40894"/>
                  </a:lnTo>
                  <a:lnTo>
                    <a:pt x="141986" y="42037"/>
                  </a:lnTo>
                  <a:lnTo>
                    <a:pt x="142468" y="41224"/>
                  </a:lnTo>
                  <a:lnTo>
                    <a:pt x="143167" y="39497"/>
                  </a:lnTo>
                  <a:lnTo>
                    <a:pt x="143675" y="38608"/>
                  </a:lnTo>
                  <a:lnTo>
                    <a:pt x="143560" y="40106"/>
                  </a:lnTo>
                  <a:lnTo>
                    <a:pt x="143789" y="38481"/>
                  </a:lnTo>
                  <a:lnTo>
                    <a:pt x="143891" y="37846"/>
                  </a:lnTo>
                  <a:lnTo>
                    <a:pt x="144208" y="37312"/>
                  </a:lnTo>
                  <a:lnTo>
                    <a:pt x="144335" y="36830"/>
                  </a:lnTo>
                  <a:lnTo>
                    <a:pt x="145072" y="31369"/>
                  </a:lnTo>
                  <a:close/>
                </a:path>
                <a:path w="434340" h="81915">
                  <a:moveTo>
                    <a:pt x="264096" y="50330"/>
                  </a:moveTo>
                  <a:lnTo>
                    <a:pt x="263893" y="52120"/>
                  </a:lnTo>
                  <a:lnTo>
                    <a:pt x="263969" y="51968"/>
                  </a:lnTo>
                  <a:lnTo>
                    <a:pt x="264096" y="50330"/>
                  </a:lnTo>
                  <a:close/>
                </a:path>
                <a:path w="434340" h="81915">
                  <a:moveTo>
                    <a:pt x="264807" y="64820"/>
                  </a:moveTo>
                  <a:lnTo>
                    <a:pt x="264198" y="64820"/>
                  </a:lnTo>
                  <a:lnTo>
                    <a:pt x="264401" y="67106"/>
                  </a:lnTo>
                  <a:lnTo>
                    <a:pt x="264807" y="64820"/>
                  </a:lnTo>
                  <a:close/>
                </a:path>
                <a:path w="434340" h="81915">
                  <a:moveTo>
                    <a:pt x="266141" y="61976"/>
                  </a:moveTo>
                  <a:lnTo>
                    <a:pt x="266014" y="62661"/>
                  </a:lnTo>
                  <a:lnTo>
                    <a:pt x="266128" y="63131"/>
                  </a:lnTo>
                  <a:lnTo>
                    <a:pt x="266141" y="61976"/>
                  </a:lnTo>
                  <a:close/>
                </a:path>
                <a:path w="434340" h="81915">
                  <a:moveTo>
                    <a:pt x="266433" y="64693"/>
                  </a:moveTo>
                  <a:lnTo>
                    <a:pt x="266306" y="63931"/>
                  </a:lnTo>
                  <a:lnTo>
                    <a:pt x="266128" y="63131"/>
                  </a:lnTo>
                  <a:lnTo>
                    <a:pt x="266039" y="64058"/>
                  </a:lnTo>
                  <a:lnTo>
                    <a:pt x="265823" y="64820"/>
                  </a:lnTo>
                  <a:lnTo>
                    <a:pt x="265696" y="65836"/>
                  </a:lnTo>
                  <a:lnTo>
                    <a:pt x="266014" y="66725"/>
                  </a:lnTo>
                  <a:lnTo>
                    <a:pt x="266433" y="64693"/>
                  </a:lnTo>
                  <a:close/>
                </a:path>
                <a:path w="434340" h="81915">
                  <a:moveTo>
                    <a:pt x="277787" y="70662"/>
                  </a:moveTo>
                  <a:lnTo>
                    <a:pt x="277749" y="68961"/>
                  </a:lnTo>
                  <a:lnTo>
                    <a:pt x="277139" y="70535"/>
                  </a:lnTo>
                  <a:lnTo>
                    <a:pt x="277787" y="70662"/>
                  </a:lnTo>
                  <a:close/>
                </a:path>
                <a:path w="434340" h="81915">
                  <a:moveTo>
                    <a:pt x="282155" y="65646"/>
                  </a:moveTo>
                  <a:lnTo>
                    <a:pt x="282143" y="63830"/>
                  </a:lnTo>
                  <a:lnTo>
                    <a:pt x="282067" y="65913"/>
                  </a:lnTo>
                  <a:lnTo>
                    <a:pt x="281368" y="66611"/>
                  </a:lnTo>
                  <a:lnTo>
                    <a:pt x="282155" y="66471"/>
                  </a:lnTo>
                  <a:lnTo>
                    <a:pt x="282155" y="65646"/>
                  </a:lnTo>
                  <a:close/>
                </a:path>
                <a:path w="434340" h="81915">
                  <a:moveTo>
                    <a:pt x="282867" y="62407"/>
                  </a:moveTo>
                  <a:lnTo>
                    <a:pt x="282740" y="61391"/>
                  </a:lnTo>
                  <a:lnTo>
                    <a:pt x="282549" y="60502"/>
                  </a:lnTo>
                  <a:lnTo>
                    <a:pt x="282359" y="63169"/>
                  </a:lnTo>
                  <a:lnTo>
                    <a:pt x="282435" y="63042"/>
                  </a:lnTo>
                  <a:lnTo>
                    <a:pt x="282549" y="62661"/>
                  </a:lnTo>
                  <a:lnTo>
                    <a:pt x="282562" y="62852"/>
                  </a:lnTo>
                  <a:lnTo>
                    <a:pt x="282702" y="62661"/>
                  </a:lnTo>
                  <a:lnTo>
                    <a:pt x="282867" y="62407"/>
                  </a:lnTo>
                  <a:close/>
                </a:path>
                <a:path w="434340" h="81915">
                  <a:moveTo>
                    <a:pt x="283083" y="62915"/>
                  </a:moveTo>
                  <a:lnTo>
                    <a:pt x="283070" y="62039"/>
                  </a:lnTo>
                  <a:lnTo>
                    <a:pt x="282968" y="62407"/>
                  </a:lnTo>
                  <a:lnTo>
                    <a:pt x="283083" y="62915"/>
                  </a:lnTo>
                  <a:close/>
                </a:path>
                <a:path w="434340" h="81915">
                  <a:moveTo>
                    <a:pt x="289217" y="66090"/>
                  </a:moveTo>
                  <a:lnTo>
                    <a:pt x="289128" y="65709"/>
                  </a:lnTo>
                  <a:lnTo>
                    <a:pt x="288620" y="65455"/>
                  </a:lnTo>
                  <a:lnTo>
                    <a:pt x="288721" y="66090"/>
                  </a:lnTo>
                  <a:lnTo>
                    <a:pt x="289090" y="69138"/>
                  </a:lnTo>
                  <a:lnTo>
                    <a:pt x="289217" y="66090"/>
                  </a:lnTo>
                  <a:close/>
                </a:path>
                <a:path w="434340" h="81915">
                  <a:moveTo>
                    <a:pt x="289255" y="65036"/>
                  </a:moveTo>
                  <a:lnTo>
                    <a:pt x="289128" y="65709"/>
                  </a:lnTo>
                  <a:lnTo>
                    <a:pt x="289255" y="65036"/>
                  </a:lnTo>
                  <a:close/>
                </a:path>
                <a:path w="434340" h="81915">
                  <a:moveTo>
                    <a:pt x="289369" y="64439"/>
                  </a:moveTo>
                  <a:lnTo>
                    <a:pt x="289306" y="63779"/>
                  </a:lnTo>
                  <a:lnTo>
                    <a:pt x="289255" y="65036"/>
                  </a:lnTo>
                  <a:lnTo>
                    <a:pt x="289369" y="64439"/>
                  </a:lnTo>
                  <a:close/>
                </a:path>
                <a:path w="434340" h="81915">
                  <a:moveTo>
                    <a:pt x="297815" y="70027"/>
                  </a:moveTo>
                  <a:lnTo>
                    <a:pt x="297586" y="66852"/>
                  </a:lnTo>
                  <a:lnTo>
                    <a:pt x="297586" y="68249"/>
                  </a:lnTo>
                  <a:lnTo>
                    <a:pt x="297459" y="68884"/>
                  </a:lnTo>
                  <a:lnTo>
                    <a:pt x="297815" y="70027"/>
                  </a:lnTo>
                  <a:close/>
                </a:path>
                <a:path w="434340" h="81915">
                  <a:moveTo>
                    <a:pt x="300558" y="47675"/>
                  </a:moveTo>
                  <a:lnTo>
                    <a:pt x="300393" y="46913"/>
                  </a:lnTo>
                  <a:lnTo>
                    <a:pt x="300456" y="47294"/>
                  </a:lnTo>
                  <a:lnTo>
                    <a:pt x="300558" y="47675"/>
                  </a:lnTo>
                  <a:close/>
                </a:path>
                <a:path w="434340" h="81915">
                  <a:moveTo>
                    <a:pt x="311734" y="69075"/>
                  </a:moveTo>
                  <a:lnTo>
                    <a:pt x="311569" y="69710"/>
                  </a:lnTo>
                  <a:lnTo>
                    <a:pt x="311734" y="69075"/>
                  </a:lnTo>
                  <a:close/>
                </a:path>
                <a:path w="434340" h="81915">
                  <a:moveTo>
                    <a:pt x="313232" y="68503"/>
                  </a:moveTo>
                  <a:lnTo>
                    <a:pt x="313042" y="68834"/>
                  </a:lnTo>
                  <a:lnTo>
                    <a:pt x="313232" y="68503"/>
                  </a:lnTo>
                  <a:close/>
                </a:path>
                <a:path w="434340" h="81915">
                  <a:moveTo>
                    <a:pt x="315760" y="68541"/>
                  </a:moveTo>
                  <a:lnTo>
                    <a:pt x="315125" y="70408"/>
                  </a:lnTo>
                  <a:lnTo>
                    <a:pt x="315404" y="69646"/>
                  </a:lnTo>
                  <a:lnTo>
                    <a:pt x="315582" y="69392"/>
                  </a:lnTo>
                  <a:lnTo>
                    <a:pt x="315709" y="69011"/>
                  </a:lnTo>
                  <a:lnTo>
                    <a:pt x="315760" y="68541"/>
                  </a:lnTo>
                  <a:close/>
                </a:path>
                <a:path w="434340" h="81915">
                  <a:moveTo>
                    <a:pt x="321678" y="66573"/>
                  </a:moveTo>
                  <a:lnTo>
                    <a:pt x="321271" y="67995"/>
                  </a:lnTo>
                  <a:lnTo>
                    <a:pt x="321500" y="67741"/>
                  </a:lnTo>
                  <a:lnTo>
                    <a:pt x="321627" y="67487"/>
                  </a:lnTo>
                  <a:lnTo>
                    <a:pt x="321678" y="66573"/>
                  </a:lnTo>
                  <a:close/>
                </a:path>
                <a:path w="434340" h="81915">
                  <a:moveTo>
                    <a:pt x="321957" y="67233"/>
                  </a:moveTo>
                  <a:lnTo>
                    <a:pt x="321614" y="67602"/>
                  </a:lnTo>
                  <a:lnTo>
                    <a:pt x="321525" y="69392"/>
                  </a:lnTo>
                  <a:lnTo>
                    <a:pt x="321957" y="67233"/>
                  </a:lnTo>
                  <a:close/>
                </a:path>
                <a:path w="434340" h="81915">
                  <a:moveTo>
                    <a:pt x="329958" y="69126"/>
                  </a:moveTo>
                  <a:close/>
                </a:path>
                <a:path w="434340" h="81915">
                  <a:moveTo>
                    <a:pt x="344995" y="50025"/>
                  </a:moveTo>
                  <a:lnTo>
                    <a:pt x="343725" y="50584"/>
                  </a:lnTo>
                  <a:lnTo>
                    <a:pt x="344157" y="53568"/>
                  </a:lnTo>
                  <a:lnTo>
                    <a:pt x="344208" y="52425"/>
                  </a:lnTo>
                  <a:lnTo>
                    <a:pt x="344995" y="50025"/>
                  </a:lnTo>
                  <a:close/>
                </a:path>
                <a:path w="434340" h="81915">
                  <a:moveTo>
                    <a:pt x="346671" y="73710"/>
                  </a:moveTo>
                  <a:lnTo>
                    <a:pt x="346468" y="73520"/>
                  </a:lnTo>
                  <a:lnTo>
                    <a:pt x="346417" y="74726"/>
                  </a:lnTo>
                  <a:lnTo>
                    <a:pt x="346544" y="75107"/>
                  </a:lnTo>
                  <a:lnTo>
                    <a:pt x="346671" y="73710"/>
                  </a:lnTo>
                  <a:close/>
                </a:path>
                <a:path w="434340" h="81915">
                  <a:moveTo>
                    <a:pt x="353110" y="54152"/>
                  </a:moveTo>
                  <a:lnTo>
                    <a:pt x="353034" y="54279"/>
                  </a:lnTo>
                  <a:lnTo>
                    <a:pt x="352666" y="55778"/>
                  </a:lnTo>
                  <a:lnTo>
                    <a:pt x="353110" y="54152"/>
                  </a:lnTo>
                  <a:close/>
                </a:path>
                <a:path w="434340" h="81915">
                  <a:moveTo>
                    <a:pt x="354672" y="50977"/>
                  </a:moveTo>
                  <a:lnTo>
                    <a:pt x="354304" y="50977"/>
                  </a:lnTo>
                  <a:lnTo>
                    <a:pt x="353390" y="51231"/>
                  </a:lnTo>
                  <a:lnTo>
                    <a:pt x="352971" y="53136"/>
                  </a:lnTo>
                  <a:lnTo>
                    <a:pt x="353199" y="52628"/>
                  </a:lnTo>
                  <a:lnTo>
                    <a:pt x="353466" y="51866"/>
                  </a:lnTo>
                  <a:lnTo>
                    <a:pt x="353428" y="52908"/>
                  </a:lnTo>
                  <a:lnTo>
                    <a:pt x="353110" y="54152"/>
                  </a:lnTo>
                  <a:lnTo>
                    <a:pt x="353987" y="52755"/>
                  </a:lnTo>
                  <a:lnTo>
                    <a:pt x="354330" y="51866"/>
                  </a:lnTo>
                  <a:lnTo>
                    <a:pt x="354672" y="50977"/>
                  </a:lnTo>
                  <a:close/>
                </a:path>
                <a:path w="434340" h="81915">
                  <a:moveTo>
                    <a:pt x="359219" y="56527"/>
                  </a:moveTo>
                  <a:lnTo>
                    <a:pt x="358940" y="57962"/>
                  </a:lnTo>
                  <a:lnTo>
                    <a:pt x="359130" y="57759"/>
                  </a:lnTo>
                  <a:lnTo>
                    <a:pt x="359219" y="56527"/>
                  </a:lnTo>
                  <a:close/>
                </a:path>
                <a:path w="434340" h="81915">
                  <a:moveTo>
                    <a:pt x="359613" y="53898"/>
                  </a:moveTo>
                  <a:lnTo>
                    <a:pt x="359244" y="54279"/>
                  </a:lnTo>
                  <a:lnTo>
                    <a:pt x="359219" y="56527"/>
                  </a:lnTo>
                  <a:lnTo>
                    <a:pt x="359448" y="55422"/>
                  </a:lnTo>
                  <a:lnTo>
                    <a:pt x="359448" y="56565"/>
                  </a:lnTo>
                  <a:lnTo>
                    <a:pt x="359524" y="55295"/>
                  </a:lnTo>
                  <a:lnTo>
                    <a:pt x="359613" y="53898"/>
                  </a:lnTo>
                  <a:close/>
                </a:path>
                <a:path w="434340" h="81915">
                  <a:moveTo>
                    <a:pt x="363982" y="75882"/>
                  </a:moveTo>
                  <a:lnTo>
                    <a:pt x="363677" y="76758"/>
                  </a:lnTo>
                  <a:lnTo>
                    <a:pt x="363905" y="76377"/>
                  </a:lnTo>
                  <a:lnTo>
                    <a:pt x="363982" y="75882"/>
                  </a:lnTo>
                  <a:close/>
                </a:path>
                <a:path w="434340" h="81915">
                  <a:moveTo>
                    <a:pt x="366331" y="54914"/>
                  </a:moveTo>
                  <a:lnTo>
                    <a:pt x="366255" y="54660"/>
                  </a:lnTo>
                  <a:lnTo>
                    <a:pt x="366331" y="54914"/>
                  </a:lnTo>
                  <a:close/>
                </a:path>
                <a:path w="434340" h="81915">
                  <a:moveTo>
                    <a:pt x="368452" y="54216"/>
                  </a:moveTo>
                  <a:lnTo>
                    <a:pt x="368287" y="53759"/>
                  </a:lnTo>
                  <a:lnTo>
                    <a:pt x="368287" y="54165"/>
                  </a:lnTo>
                  <a:lnTo>
                    <a:pt x="368300" y="54356"/>
                  </a:lnTo>
                  <a:lnTo>
                    <a:pt x="368452" y="54216"/>
                  </a:lnTo>
                  <a:close/>
                </a:path>
                <a:path w="434340" h="81915">
                  <a:moveTo>
                    <a:pt x="369620" y="77292"/>
                  </a:moveTo>
                  <a:lnTo>
                    <a:pt x="368998" y="76784"/>
                  </a:lnTo>
                  <a:lnTo>
                    <a:pt x="369150" y="77089"/>
                  </a:lnTo>
                  <a:lnTo>
                    <a:pt x="369392" y="77266"/>
                  </a:lnTo>
                  <a:lnTo>
                    <a:pt x="369620" y="77292"/>
                  </a:lnTo>
                  <a:close/>
                </a:path>
                <a:path w="434340" h="81915">
                  <a:moveTo>
                    <a:pt x="369697" y="77304"/>
                  </a:moveTo>
                  <a:close/>
                </a:path>
                <a:path w="434340" h="81915">
                  <a:moveTo>
                    <a:pt x="372579" y="53619"/>
                  </a:moveTo>
                  <a:lnTo>
                    <a:pt x="372491" y="53797"/>
                  </a:lnTo>
                  <a:lnTo>
                    <a:pt x="372389" y="54368"/>
                  </a:lnTo>
                  <a:lnTo>
                    <a:pt x="372579" y="53619"/>
                  </a:lnTo>
                  <a:close/>
                </a:path>
                <a:path w="434340" h="81915">
                  <a:moveTo>
                    <a:pt x="377012" y="76123"/>
                  </a:moveTo>
                  <a:lnTo>
                    <a:pt x="376885" y="75044"/>
                  </a:lnTo>
                  <a:lnTo>
                    <a:pt x="376504" y="73164"/>
                  </a:lnTo>
                  <a:lnTo>
                    <a:pt x="376301" y="73342"/>
                  </a:lnTo>
                  <a:lnTo>
                    <a:pt x="375818" y="77520"/>
                  </a:lnTo>
                  <a:lnTo>
                    <a:pt x="377012" y="76123"/>
                  </a:lnTo>
                  <a:close/>
                </a:path>
                <a:path w="434340" h="81915">
                  <a:moveTo>
                    <a:pt x="377367" y="50685"/>
                  </a:moveTo>
                  <a:lnTo>
                    <a:pt x="377342" y="51193"/>
                  </a:lnTo>
                  <a:lnTo>
                    <a:pt x="377329" y="51600"/>
                  </a:lnTo>
                  <a:lnTo>
                    <a:pt x="377317" y="51968"/>
                  </a:lnTo>
                  <a:lnTo>
                    <a:pt x="377355" y="51676"/>
                  </a:lnTo>
                  <a:lnTo>
                    <a:pt x="377367" y="51308"/>
                  </a:lnTo>
                  <a:lnTo>
                    <a:pt x="377367" y="50685"/>
                  </a:lnTo>
                  <a:close/>
                </a:path>
                <a:path w="434340" h="81915">
                  <a:moveTo>
                    <a:pt x="377558" y="75044"/>
                  </a:moveTo>
                  <a:lnTo>
                    <a:pt x="377342" y="75742"/>
                  </a:lnTo>
                  <a:lnTo>
                    <a:pt x="377228" y="75869"/>
                  </a:lnTo>
                  <a:lnTo>
                    <a:pt x="377177" y="76504"/>
                  </a:lnTo>
                  <a:lnTo>
                    <a:pt x="377278" y="77012"/>
                  </a:lnTo>
                  <a:lnTo>
                    <a:pt x="377558" y="75044"/>
                  </a:lnTo>
                  <a:close/>
                </a:path>
                <a:path w="434340" h="81915">
                  <a:moveTo>
                    <a:pt x="381762" y="52908"/>
                  </a:moveTo>
                  <a:lnTo>
                    <a:pt x="381673" y="53136"/>
                  </a:lnTo>
                  <a:lnTo>
                    <a:pt x="381762" y="52908"/>
                  </a:lnTo>
                  <a:close/>
                </a:path>
                <a:path w="434340" h="81915">
                  <a:moveTo>
                    <a:pt x="382409" y="53441"/>
                  </a:moveTo>
                  <a:lnTo>
                    <a:pt x="382282" y="53771"/>
                  </a:lnTo>
                  <a:lnTo>
                    <a:pt x="382409" y="53441"/>
                  </a:lnTo>
                  <a:close/>
                </a:path>
                <a:path w="434340" h="81915">
                  <a:moveTo>
                    <a:pt x="382498" y="75425"/>
                  </a:moveTo>
                  <a:lnTo>
                    <a:pt x="382104" y="76085"/>
                  </a:lnTo>
                  <a:lnTo>
                    <a:pt x="382282" y="75869"/>
                  </a:lnTo>
                  <a:lnTo>
                    <a:pt x="382498" y="75425"/>
                  </a:lnTo>
                  <a:close/>
                </a:path>
                <a:path w="434340" h="81915">
                  <a:moveTo>
                    <a:pt x="382854" y="48818"/>
                  </a:moveTo>
                  <a:lnTo>
                    <a:pt x="381863" y="50723"/>
                  </a:lnTo>
                  <a:lnTo>
                    <a:pt x="381762" y="52908"/>
                  </a:lnTo>
                  <a:lnTo>
                    <a:pt x="381863" y="52628"/>
                  </a:lnTo>
                  <a:lnTo>
                    <a:pt x="381749" y="53136"/>
                  </a:lnTo>
                  <a:lnTo>
                    <a:pt x="381635" y="53263"/>
                  </a:lnTo>
                  <a:lnTo>
                    <a:pt x="381038" y="54914"/>
                  </a:lnTo>
                  <a:lnTo>
                    <a:pt x="382231" y="53644"/>
                  </a:lnTo>
                  <a:lnTo>
                    <a:pt x="382358" y="53136"/>
                  </a:lnTo>
                  <a:lnTo>
                    <a:pt x="382409" y="52628"/>
                  </a:lnTo>
                  <a:lnTo>
                    <a:pt x="382854" y="48818"/>
                  </a:lnTo>
                  <a:close/>
                </a:path>
                <a:path w="434340" h="81915">
                  <a:moveTo>
                    <a:pt x="382892" y="74345"/>
                  </a:moveTo>
                  <a:lnTo>
                    <a:pt x="382854" y="74599"/>
                  </a:lnTo>
                  <a:lnTo>
                    <a:pt x="382892" y="74345"/>
                  </a:lnTo>
                  <a:close/>
                </a:path>
                <a:path w="434340" h="81915">
                  <a:moveTo>
                    <a:pt x="383184" y="74091"/>
                  </a:moveTo>
                  <a:lnTo>
                    <a:pt x="382892" y="74599"/>
                  </a:lnTo>
                  <a:lnTo>
                    <a:pt x="382498" y="75488"/>
                  </a:lnTo>
                  <a:lnTo>
                    <a:pt x="382752" y="75361"/>
                  </a:lnTo>
                  <a:lnTo>
                    <a:pt x="382930" y="76250"/>
                  </a:lnTo>
                  <a:lnTo>
                    <a:pt x="383032" y="75361"/>
                  </a:lnTo>
                  <a:lnTo>
                    <a:pt x="383184" y="74091"/>
                  </a:lnTo>
                  <a:close/>
                </a:path>
                <a:path w="434340" h="81915">
                  <a:moveTo>
                    <a:pt x="384289" y="57962"/>
                  </a:moveTo>
                  <a:lnTo>
                    <a:pt x="384213" y="57327"/>
                  </a:lnTo>
                  <a:lnTo>
                    <a:pt x="384073" y="58724"/>
                  </a:lnTo>
                  <a:lnTo>
                    <a:pt x="384289" y="57962"/>
                  </a:lnTo>
                  <a:close/>
                </a:path>
                <a:path w="434340" h="81915">
                  <a:moveTo>
                    <a:pt x="384556" y="57835"/>
                  </a:moveTo>
                  <a:lnTo>
                    <a:pt x="384505" y="57200"/>
                  </a:lnTo>
                  <a:lnTo>
                    <a:pt x="384454" y="57670"/>
                  </a:lnTo>
                  <a:lnTo>
                    <a:pt x="384556" y="57835"/>
                  </a:lnTo>
                  <a:close/>
                </a:path>
                <a:path w="434340" h="81915">
                  <a:moveTo>
                    <a:pt x="384898" y="55880"/>
                  </a:moveTo>
                  <a:lnTo>
                    <a:pt x="384759" y="55460"/>
                  </a:lnTo>
                  <a:lnTo>
                    <a:pt x="384797" y="55727"/>
                  </a:lnTo>
                  <a:lnTo>
                    <a:pt x="384898" y="55880"/>
                  </a:lnTo>
                  <a:close/>
                </a:path>
                <a:path w="434340" h="81915">
                  <a:moveTo>
                    <a:pt x="386930" y="50800"/>
                  </a:moveTo>
                  <a:lnTo>
                    <a:pt x="386905" y="50342"/>
                  </a:lnTo>
                  <a:lnTo>
                    <a:pt x="386702" y="50723"/>
                  </a:lnTo>
                  <a:lnTo>
                    <a:pt x="386930" y="50800"/>
                  </a:lnTo>
                  <a:close/>
                </a:path>
                <a:path w="434340" h="81915">
                  <a:moveTo>
                    <a:pt x="387070" y="50850"/>
                  </a:moveTo>
                  <a:lnTo>
                    <a:pt x="386930" y="50800"/>
                  </a:lnTo>
                  <a:lnTo>
                    <a:pt x="386969" y="51346"/>
                  </a:lnTo>
                  <a:lnTo>
                    <a:pt x="387070" y="50850"/>
                  </a:lnTo>
                  <a:close/>
                </a:path>
                <a:path w="434340" h="81915">
                  <a:moveTo>
                    <a:pt x="387261" y="73914"/>
                  </a:moveTo>
                  <a:lnTo>
                    <a:pt x="387083" y="73964"/>
                  </a:lnTo>
                  <a:lnTo>
                    <a:pt x="387261" y="73964"/>
                  </a:lnTo>
                  <a:close/>
                </a:path>
                <a:path w="434340" h="81915">
                  <a:moveTo>
                    <a:pt x="388632" y="50088"/>
                  </a:moveTo>
                  <a:lnTo>
                    <a:pt x="388442" y="50342"/>
                  </a:lnTo>
                  <a:lnTo>
                    <a:pt x="388632" y="50088"/>
                  </a:lnTo>
                  <a:close/>
                </a:path>
                <a:path w="434340" h="81915">
                  <a:moveTo>
                    <a:pt x="388785" y="51358"/>
                  </a:moveTo>
                  <a:lnTo>
                    <a:pt x="388366" y="51600"/>
                  </a:lnTo>
                  <a:lnTo>
                    <a:pt x="388404" y="51739"/>
                  </a:lnTo>
                  <a:lnTo>
                    <a:pt x="388581" y="51739"/>
                  </a:lnTo>
                  <a:lnTo>
                    <a:pt x="388785" y="51358"/>
                  </a:lnTo>
                  <a:close/>
                </a:path>
                <a:path w="434340" h="81915">
                  <a:moveTo>
                    <a:pt x="392772" y="54952"/>
                  </a:moveTo>
                  <a:lnTo>
                    <a:pt x="392760" y="54622"/>
                  </a:lnTo>
                  <a:lnTo>
                    <a:pt x="392722" y="54444"/>
                  </a:lnTo>
                  <a:lnTo>
                    <a:pt x="392658" y="54698"/>
                  </a:lnTo>
                  <a:lnTo>
                    <a:pt x="392734" y="54876"/>
                  </a:lnTo>
                  <a:close/>
                </a:path>
                <a:path w="434340" h="81915">
                  <a:moveTo>
                    <a:pt x="393966" y="71437"/>
                  </a:moveTo>
                  <a:lnTo>
                    <a:pt x="393839" y="71208"/>
                  </a:lnTo>
                  <a:lnTo>
                    <a:pt x="393674" y="70891"/>
                  </a:lnTo>
                  <a:lnTo>
                    <a:pt x="393458" y="71310"/>
                  </a:lnTo>
                  <a:lnTo>
                    <a:pt x="393573" y="71920"/>
                  </a:lnTo>
                  <a:lnTo>
                    <a:pt x="393750" y="71805"/>
                  </a:lnTo>
                  <a:lnTo>
                    <a:pt x="393966" y="71437"/>
                  </a:lnTo>
                  <a:close/>
                </a:path>
                <a:path w="434340" h="81915">
                  <a:moveTo>
                    <a:pt x="394512" y="70104"/>
                  </a:moveTo>
                  <a:lnTo>
                    <a:pt x="394322" y="70612"/>
                  </a:lnTo>
                  <a:lnTo>
                    <a:pt x="394131" y="71120"/>
                  </a:lnTo>
                  <a:lnTo>
                    <a:pt x="393966" y="71437"/>
                  </a:lnTo>
                  <a:lnTo>
                    <a:pt x="394131" y="71678"/>
                  </a:lnTo>
                  <a:lnTo>
                    <a:pt x="394284" y="71755"/>
                  </a:lnTo>
                  <a:lnTo>
                    <a:pt x="394512" y="70104"/>
                  </a:lnTo>
                  <a:close/>
                </a:path>
                <a:path w="434340" h="81915">
                  <a:moveTo>
                    <a:pt x="394779" y="53898"/>
                  </a:moveTo>
                  <a:lnTo>
                    <a:pt x="394322" y="54660"/>
                  </a:lnTo>
                  <a:lnTo>
                    <a:pt x="394208" y="55168"/>
                  </a:lnTo>
                  <a:lnTo>
                    <a:pt x="394322" y="55727"/>
                  </a:lnTo>
                  <a:lnTo>
                    <a:pt x="394779" y="53898"/>
                  </a:lnTo>
                  <a:close/>
                </a:path>
                <a:path w="434340" h="81915">
                  <a:moveTo>
                    <a:pt x="394970" y="58127"/>
                  </a:moveTo>
                  <a:lnTo>
                    <a:pt x="394830" y="58331"/>
                  </a:lnTo>
                  <a:lnTo>
                    <a:pt x="394716" y="58534"/>
                  </a:lnTo>
                  <a:lnTo>
                    <a:pt x="394703" y="58839"/>
                  </a:lnTo>
                  <a:lnTo>
                    <a:pt x="394830" y="58762"/>
                  </a:lnTo>
                  <a:lnTo>
                    <a:pt x="394919" y="58432"/>
                  </a:lnTo>
                  <a:lnTo>
                    <a:pt x="394970" y="58127"/>
                  </a:lnTo>
                  <a:close/>
                </a:path>
                <a:path w="434340" h="81915">
                  <a:moveTo>
                    <a:pt x="398526" y="55549"/>
                  </a:moveTo>
                  <a:lnTo>
                    <a:pt x="397865" y="57962"/>
                  </a:lnTo>
                  <a:lnTo>
                    <a:pt x="398526" y="57581"/>
                  </a:lnTo>
                  <a:lnTo>
                    <a:pt x="398526" y="55549"/>
                  </a:lnTo>
                  <a:close/>
                </a:path>
                <a:path w="434340" h="81915">
                  <a:moveTo>
                    <a:pt x="398983" y="57327"/>
                  </a:moveTo>
                  <a:lnTo>
                    <a:pt x="398653" y="57505"/>
                  </a:lnTo>
                  <a:lnTo>
                    <a:pt x="398526" y="59169"/>
                  </a:lnTo>
                  <a:lnTo>
                    <a:pt x="398983" y="57327"/>
                  </a:lnTo>
                  <a:close/>
                </a:path>
                <a:path w="434340" h="81915">
                  <a:moveTo>
                    <a:pt x="400088" y="75387"/>
                  </a:moveTo>
                  <a:lnTo>
                    <a:pt x="399567" y="72440"/>
                  </a:lnTo>
                  <a:lnTo>
                    <a:pt x="399376" y="75742"/>
                  </a:lnTo>
                  <a:lnTo>
                    <a:pt x="400088" y="75387"/>
                  </a:lnTo>
                  <a:close/>
                </a:path>
                <a:path w="434340" h="81915">
                  <a:moveTo>
                    <a:pt x="403821" y="59740"/>
                  </a:moveTo>
                  <a:lnTo>
                    <a:pt x="403555" y="59740"/>
                  </a:lnTo>
                  <a:lnTo>
                    <a:pt x="403707" y="59994"/>
                  </a:lnTo>
                  <a:lnTo>
                    <a:pt x="403821" y="59740"/>
                  </a:lnTo>
                  <a:close/>
                </a:path>
                <a:path w="434340" h="81915">
                  <a:moveTo>
                    <a:pt x="409422" y="62852"/>
                  </a:moveTo>
                  <a:lnTo>
                    <a:pt x="409181" y="61722"/>
                  </a:lnTo>
                  <a:lnTo>
                    <a:pt x="408990" y="62826"/>
                  </a:lnTo>
                  <a:lnTo>
                    <a:pt x="409257" y="62585"/>
                  </a:lnTo>
                  <a:lnTo>
                    <a:pt x="409422" y="62852"/>
                  </a:lnTo>
                  <a:close/>
                </a:path>
                <a:path w="434340" h="81915">
                  <a:moveTo>
                    <a:pt x="409511" y="63055"/>
                  </a:moveTo>
                  <a:lnTo>
                    <a:pt x="409473" y="62915"/>
                  </a:lnTo>
                  <a:lnTo>
                    <a:pt x="409511" y="63284"/>
                  </a:lnTo>
                  <a:lnTo>
                    <a:pt x="409511" y="63055"/>
                  </a:lnTo>
                  <a:close/>
                </a:path>
                <a:path w="434340" h="81915">
                  <a:moveTo>
                    <a:pt x="409536" y="63347"/>
                  </a:moveTo>
                  <a:lnTo>
                    <a:pt x="409511" y="63703"/>
                  </a:lnTo>
                  <a:lnTo>
                    <a:pt x="409524" y="63563"/>
                  </a:lnTo>
                  <a:lnTo>
                    <a:pt x="409536" y="63347"/>
                  </a:lnTo>
                  <a:close/>
                </a:path>
                <a:path w="434340" h="81915">
                  <a:moveTo>
                    <a:pt x="412838" y="67233"/>
                  </a:moveTo>
                  <a:lnTo>
                    <a:pt x="412750" y="67487"/>
                  </a:lnTo>
                  <a:lnTo>
                    <a:pt x="412838" y="67233"/>
                  </a:lnTo>
                  <a:close/>
                </a:path>
                <a:path w="434340" h="81915">
                  <a:moveTo>
                    <a:pt x="413067" y="66535"/>
                  </a:moveTo>
                  <a:lnTo>
                    <a:pt x="412889" y="66852"/>
                  </a:lnTo>
                  <a:lnTo>
                    <a:pt x="412838" y="67233"/>
                  </a:lnTo>
                  <a:lnTo>
                    <a:pt x="413067" y="66535"/>
                  </a:lnTo>
                  <a:close/>
                </a:path>
                <a:path w="434340" h="81915">
                  <a:moveTo>
                    <a:pt x="413283" y="64820"/>
                  </a:moveTo>
                  <a:lnTo>
                    <a:pt x="413194" y="63474"/>
                  </a:lnTo>
                  <a:lnTo>
                    <a:pt x="412953" y="65963"/>
                  </a:lnTo>
                  <a:lnTo>
                    <a:pt x="413283" y="64820"/>
                  </a:lnTo>
                  <a:close/>
                </a:path>
                <a:path w="434340" h="81915">
                  <a:moveTo>
                    <a:pt x="414680" y="72567"/>
                  </a:moveTo>
                  <a:lnTo>
                    <a:pt x="414489" y="73583"/>
                  </a:lnTo>
                  <a:lnTo>
                    <a:pt x="414680" y="72567"/>
                  </a:lnTo>
                  <a:close/>
                </a:path>
                <a:path w="434340" h="81915">
                  <a:moveTo>
                    <a:pt x="416877" y="59690"/>
                  </a:moveTo>
                  <a:lnTo>
                    <a:pt x="416445" y="61048"/>
                  </a:lnTo>
                  <a:lnTo>
                    <a:pt x="416750" y="60210"/>
                  </a:lnTo>
                  <a:lnTo>
                    <a:pt x="416877" y="59690"/>
                  </a:lnTo>
                  <a:close/>
                </a:path>
                <a:path w="434340" h="81915">
                  <a:moveTo>
                    <a:pt x="417449" y="72567"/>
                  </a:moveTo>
                  <a:lnTo>
                    <a:pt x="417195" y="71043"/>
                  </a:lnTo>
                  <a:lnTo>
                    <a:pt x="416839" y="73329"/>
                  </a:lnTo>
                  <a:lnTo>
                    <a:pt x="417322" y="73202"/>
                  </a:lnTo>
                  <a:lnTo>
                    <a:pt x="417423" y="72821"/>
                  </a:lnTo>
                  <a:lnTo>
                    <a:pt x="417449" y="72567"/>
                  </a:lnTo>
                  <a:close/>
                </a:path>
                <a:path w="434340" h="81915">
                  <a:moveTo>
                    <a:pt x="420420" y="76047"/>
                  </a:moveTo>
                  <a:lnTo>
                    <a:pt x="420179" y="77317"/>
                  </a:lnTo>
                  <a:lnTo>
                    <a:pt x="420281" y="76809"/>
                  </a:lnTo>
                  <a:lnTo>
                    <a:pt x="420357" y="76428"/>
                  </a:lnTo>
                  <a:lnTo>
                    <a:pt x="420420" y="76085"/>
                  </a:lnTo>
                  <a:close/>
                </a:path>
                <a:path w="434340" h="81915">
                  <a:moveTo>
                    <a:pt x="421589" y="61302"/>
                  </a:moveTo>
                  <a:lnTo>
                    <a:pt x="421487" y="61150"/>
                  </a:lnTo>
                  <a:lnTo>
                    <a:pt x="421005" y="64071"/>
                  </a:lnTo>
                  <a:lnTo>
                    <a:pt x="420763" y="65328"/>
                  </a:lnTo>
                  <a:lnTo>
                    <a:pt x="421017" y="64135"/>
                  </a:lnTo>
                  <a:lnTo>
                    <a:pt x="421195" y="63576"/>
                  </a:lnTo>
                  <a:lnTo>
                    <a:pt x="421322" y="63360"/>
                  </a:lnTo>
                  <a:lnTo>
                    <a:pt x="421386" y="62826"/>
                  </a:lnTo>
                  <a:lnTo>
                    <a:pt x="421487" y="62153"/>
                  </a:lnTo>
                  <a:lnTo>
                    <a:pt x="421589" y="61302"/>
                  </a:lnTo>
                  <a:close/>
                </a:path>
                <a:path w="434340" h="81915">
                  <a:moveTo>
                    <a:pt x="422249" y="77520"/>
                  </a:moveTo>
                  <a:lnTo>
                    <a:pt x="422097" y="77774"/>
                  </a:lnTo>
                  <a:lnTo>
                    <a:pt x="422046" y="78587"/>
                  </a:lnTo>
                  <a:lnTo>
                    <a:pt x="422249" y="77520"/>
                  </a:lnTo>
                  <a:close/>
                </a:path>
                <a:path w="434340" h="81915">
                  <a:moveTo>
                    <a:pt x="422376" y="79425"/>
                  </a:moveTo>
                  <a:lnTo>
                    <a:pt x="422046" y="78587"/>
                  </a:lnTo>
                  <a:lnTo>
                    <a:pt x="421767" y="80060"/>
                  </a:lnTo>
                  <a:lnTo>
                    <a:pt x="422376" y="79425"/>
                  </a:lnTo>
                  <a:close/>
                </a:path>
                <a:path w="434340" h="81915">
                  <a:moveTo>
                    <a:pt x="423075" y="68059"/>
                  </a:moveTo>
                  <a:close/>
                </a:path>
                <a:path w="434340" h="81915">
                  <a:moveTo>
                    <a:pt x="423760" y="67741"/>
                  </a:moveTo>
                  <a:lnTo>
                    <a:pt x="423240" y="67983"/>
                  </a:lnTo>
                  <a:lnTo>
                    <a:pt x="423113" y="68910"/>
                  </a:lnTo>
                  <a:lnTo>
                    <a:pt x="423760" y="67741"/>
                  </a:lnTo>
                  <a:close/>
                </a:path>
                <a:path w="434340" h="81915">
                  <a:moveTo>
                    <a:pt x="425030" y="65328"/>
                  </a:moveTo>
                  <a:lnTo>
                    <a:pt x="424345" y="64897"/>
                  </a:lnTo>
                  <a:lnTo>
                    <a:pt x="425005" y="65862"/>
                  </a:lnTo>
                  <a:lnTo>
                    <a:pt x="425030" y="65328"/>
                  </a:lnTo>
                  <a:close/>
                </a:path>
                <a:path w="434340" h="81915">
                  <a:moveTo>
                    <a:pt x="425297" y="66344"/>
                  </a:moveTo>
                  <a:lnTo>
                    <a:pt x="424535" y="68478"/>
                  </a:lnTo>
                  <a:lnTo>
                    <a:pt x="425056" y="67843"/>
                  </a:lnTo>
                  <a:lnTo>
                    <a:pt x="425170" y="66979"/>
                  </a:lnTo>
                  <a:lnTo>
                    <a:pt x="425297" y="66344"/>
                  </a:lnTo>
                  <a:close/>
                </a:path>
                <a:path w="434340" h="81915">
                  <a:moveTo>
                    <a:pt x="425310" y="65506"/>
                  </a:moveTo>
                  <a:lnTo>
                    <a:pt x="425196" y="63131"/>
                  </a:lnTo>
                  <a:lnTo>
                    <a:pt x="425030" y="65328"/>
                  </a:lnTo>
                  <a:lnTo>
                    <a:pt x="425310" y="65506"/>
                  </a:lnTo>
                  <a:close/>
                </a:path>
                <a:path w="434340" h="81915">
                  <a:moveTo>
                    <a:pt x="425500" y="62966"/>
                  </a:moveTo>
                  <a:lnTo>
                    <a:pt x="425018" y="59448"/>
                  </a:lnTo>
                  <a:lnTo>
                    <a:pt x="425196" y="63131"/>
                  </a:lnTo>
                  <a:lnTo>
                    <a:pt x="425500" y="62966"/>
                  </a:lnTo>
                  <a:close/>
                </a:path>
                <a:path w="434340" h="81915">
                  <a:moveTo>
                    <a:pt x="426732" y="76809"/>
                  </a:moveTo>
                  <a:lnTo>
                    <a:pt x="426237" y="78549"/>
                  </a:lnTo>
                  <a:lnTo>
                    <a:pt x="426427" y="78828"/>
                  </a:lnTo>
                  <a:lnTo>
                    <a:pt x="426440" y="80899"/>
                  </a:lnTo>
                  <a:lnTo>
                    <a:pt x="426631" y="80619"/>
                  </a:lnTo>
                  <a:lnTo>
                    <a:pt x="426732" y="76809"/>
                  </a:lnTo>
                  <a:close/>
                </a:path>
                <a:path w="434340" h="81915">
                  <a:moveTo>
                    <a:pt x="426770" y="80403"/>
                  </a:moveTo>
                  <a:lnTo>
                    <a:pt x="426631" y="80619"/>
                  </a:lnTo>
                  <a:lnTo>
                    <a:pt x="426618" y="80987"/>
                  </a:lnTo>
                  <a:lnTo>
                    <a:pt x="426770" y="80403"/>
                  </a:lnTo>
                  <a:close/>
                </a:path>
                <a:path w="434340" h="81915">
                  <a:moveTo>
                    <a:pt x="427024" y="79438"/>
                  </a:moveTo>
                  <a:lnTo>
                    <a:pt x="426770" y="80403"/>
                  </a:lnTo>
                  <a:lnTo>
                    <a:pt x="426859" y="80276"/>
                  </a:lnTo>
                  <a:lnTo>
                    <a:pt x="427024" y="79438"/>
                  </a:lnTo>
                  <a:close/>
                </a:path>
                <a:path w="434340" h="81915">
                  <a:moveTo>
                    <a:pt x="427990" y="79235"/>
                  </a:moveTo>
                  <a:lnTo>
                    <a:pt x="427837" y="79260"/>
                  </a:lnTo>
                  <a:lnTo>
                    <a:pt x="427990" y="79235"/>
                  </a:lnTo>
                  <a:close/>
                </a:path>
                <a:path w="434340" h="81915">
                  <a:moveTo>
                    <a:pt x="428320" y="78003"/>
                  </a:moveTo>
                  <a:lnTo>
                    <a:pt x="428167" y="78740"/>
                  </a:lnTo>
                  <a:lnTo>
                    <a:pt x="428091" y="79095"/>
                  </a:lnTo>
                  <a:lnTo>
                    <a:pt x="427990" y="79235"/>
                  </a:lnTo>
                  <a:lnTo>
                    <a:pt x="428155" y="79095"/>
                  </a:lnTo>
                  <a:lnTo>
                    <a:pt x="428244" y="78676"/>
                  </a:lnTo>
                  <a:lnTo>
                    <a:pt x="428307" y="78257"/>
                  </a:lnTo>
                  <a:lnTo>
                    <a:pt x="428320" y="78003"/>
                  </a:lnTo>
                  <a:close/>
                </a:path>
                <a:path w="434340" h="81915">
                  <a:moveTo>
                    <a:pt x="428409" y="78790"/>
                  </a:moveTo>
                  <a:lnTo>
                    <a:pt x="428231" y="79006"/>
                  </a:lnTo>
                  <a:lnTo>
                    <a:pt x="428066" y="79641"/>
                  </a:lnTo>
                  <a:lnTo>
                    <a:pt x="428167" y="79476"/>
                  </a:lnTo>
                  <a:lnTo>
                    <a:pt x="428294" y="79171"/>
                  </a:lnTo>
                  <a:lnTo>
                    <a:pt x="428409" y="78790"/>
                  </a:lnTo>
                  <a:close/>
                </a:path>
                <a:path w="434340" h="81915">
                  <a:moveTo>
                    <a:pt x="429221" y="67233"/>
                  </a:moveTo>
                  <a:lnTo>
                    <a:pt x="428688" y="70916"/>
                  </a:lnTo>
                  <a:lnTo>
                    <a:pt x="428815" y="70916"/>
                  </a:lnTo>
                  <a:lnTo>
                    <a:pt x="428917" y="70027"/>
                  </a:lnTo>
                  <a:lnTo>
                    <a:pt x="429221" y="69646"/>
                  </a:lnTo>
                  <a:lnTo>
                    <a:pt x="429221" y="67233"/>
                  </a:lnTo>
                  <a:close/>
                </a:path>
                <a:path w="434340" h="81915">
                  <a:moveTo>
                    <a:pt x="429425" y="74853"/>
                  </a:moveTo>
                  <a:lnTo>
                    <a:pt x="429183" y="73329"/>
                  </a:lnTo>
                  <a:lnTo>
                    <a:pt x="429145" y="74599"/>
                  </a:lnTo>
                  <a:lnTo>
                    <a:pt x="429425" y="74853"/>
                  </a:lnTo>
                  <a:close/>
                </a:path>
                <a:path w="434340" h="81915">
                  <a:moveTo>
                    <a:pt x="429806" y="70154"/>
                  </a:moveTo>
                  <a:lnTo>
                    <a:pt x="428586" y="73583"/>
                  </a:lnTo>
                  <a:lnTo>
                    <a:pt x="428713" y="71805"/>
                  </a:lnTo>
                  <a:lnTo>
                    <a:pt x="428688" y="70916"/>
                  </a:lnTo>
                  <a:lnTo>
                    <a:pt x="428688" y="70281"/>
                  </a:lnTo>
                  <a:lnTo>
                    <a:pt x="428688" y="69646"/>
                  </a:lnTo>
                  <a:lnTo>
                    <a:pt x="428688" y="69011"/>
                  </a:lnTo>
                  <a:lnTo>
                    <a:pt x="428815" y="67741"/>
                  </a:lnTo>
                  <a:lnTo>
                    <a:pt x="428167" y="69011"/>
                  </a:lnTo>
                  <a:lnTo>
                    <a:pt x="428409" y="67983"/>
                  </a:lnTo>
                  <a:lnTo>
                    <a:pt x="428523" y="66471"/>
                  </a:lnTo>
                  <a:lnTo>
                    <a:pt x="428612" y="66116"/>
                  </a:lnTo>
                  <a:lnTo>
                    <a:pt x="428752" y="66598"/>
                  </a:lnTo>
                  <a:lnTo>
                    <a:pt x="428650" y="65963"/>
                  </a:lnTo>
                  <a:lnTo>
                    <a:pt x="428345" y="63931"/>
                  </a:lnTo>
                  <a:lnTo>
                    <a:pt x="426961" y="69646"/>
                  </a:lnTo>
                  <a:lnTo>
                    <a:pt x="427164" y="66344"/>
                  </a:lnTo>
                  <a:lnTo>
                    <a:pt x="427278" y="66090"/>
                  </a:lnTo>
                  <a:lnTo>
                    <a:pt x="426085" y="67233"/>
                  </a:lnTo>
                  <a:lnTo>
                    <a:pt x="426059" y="67602"/>
                  </a:lnTo>
                  <a:lnTo>
                    <a:pt x="426453" y="68580"/>
                  </a:lnTo>
                  <a:lnTo>
                    <a:pt x="426580" y="69392"/>
                  </a:lnTo>
                  <a:lnTo>
                    <a:pt x="425259" y="72694"/>
                  </a:lnTo>
                  <a:lnTo>
                    <a:pt x="425424" y="70789"/>
                  </a:lnTo>
                  <a:lnTo>
                    <a:pt x="425513" y="69773"/>
                  </a:lnTo>
                  <a:lnTo>
                    <a:pt x="425665" y="67995"/>
                  </a:lnTo>
                  <a:lnTo>
                    <a:pt x="425945" y="64820"/>
                  </a:lnTo>
                  <a:lnTo>
                    <a:pt x="425335" y="67995"/>
                  </a:lnTo>
                  <a:lnTo>
                    <a:pt x="425145" y="67741"/>
                  </a:lnTo>
                  <a:lnTo>
                    <a:pt x="424586" y="69773"/>
                  </a:lnTo>
                  <a:lnTo>
                    <a:pt x="424535" y="68503"/>
                  </a:lnTo>
                  <a:lnTo>
                    <a:pt x="424484" y="66725"/>
                  </a:lnTo>
                  <a:lnTo>
                    <a:pt x="422859" y="70789"/>
                  </a:lnTo>
                  <a:lnTo>
                    <a:pt x="422910" y="70408"/>
                  </a:lnTo>
                  <a:lnTo>
                    <a:pt x="422948" y="70154"/>
                  </a:lnTo>
                  <a:lnTo>
                    <a:pt x="423062" y="69265"/>
                  </a:lnTo>
                  <a:lnTo>
                    <a:pt x="423113" y="68910"/>
                  </a:lnTo>
                  <a:lnTo>
                    <a:pt x="422922" y="69265"/>
                  </a:lnTo>
                  <a:lnTo>
                    <a:pt x="423024" y="68376"/>
                  </a:lnTo>
                  <a:lnTo>
                    <a:pt x="422960" y="68122"/>
                  </a:lnTo>
                  <a:lnTo>
                    <a:pt x="423075" y="67983"/>
                  </a:lnTo>
                  <a:lnTo>
                    <a:pt x="423227" y="67995"/>
                  </a:lnTo>
                  <a:lnTo>
                    <a:pt x="423519" y="65836"/>
                  </a:lnTo>
                  <a:lnTo>
                    <a:pt x="423176" y="67233"/>
                  </a:lnTo>
                  <a:lnTo>
                    <a:pt x="423151" y="67360"/>
                  </a:lnTo>
                  <a:lnTo>
                    <a:pt x="423087" y="67602"/>
                  </a:lnTo>
                  <a:lnTo>
                    <a:pt x="423202" y="66979"/>
                  </a:lnTo>
                  <a:lnTo>
                    <a:pt x="423595" y="63931"/>
                  </a:lnTo>
                  <a:lnTo>
                    <a:pt x="422097" y="70154"/>
                  </a:lnTo>
                  <a:lnTo>
                    <a:pt x="422046" y="69011"/>
                  </a:lnTo>
                  <a:lnTo>
                    <a:pt x="422021" y="68503"/>
                  </a:lnTo>
                  <a:lnTo>
                    <a:pt x="422148" y="66852"/>
                  </a:lnTo>
                  <a:lnTo>
                    <a:pt x="422567" y="64820"/>
                  </a:lnTo>
                  <a:lnTo>
                    <a:pt x="422808" y="66344"/>
                  </a:lnTo>
                  <a:lnTo>
                    <a:pt x="422744" y="64820"/>
                  </a:lnTo>
                  <a:lnTo>
                    <a:pt x="422706" y="63804"/>
                  </a:lnTo>
                  <a:lnTo>
                    <a:pt x="421665" y="68503"/>
                  </a:lnTo>
                  <a:lnTo>
                    <a:pt x="421678" y="68249"/>
                  </a:lnTo>
                  <a:lnTo>
                    <a:pt x="421716" y="67360"/>
                  </a:lnTo>
                  <a:lnTo>
                    <a:pt x="421716" y="67233"/>
                  </a:lnTo>
                  <a:lnTo>
                    <a:pt x="421881" y="62661"/>
                  </a:lnTo>
                  <a:lnTo>
                    <a:pt x="421322" y="63423"/>
                  </a:lnTo>
                  <a:lnTo>
                    <a:pt x="420725" y="67233"/>
                  </a:lnTo>
                  <a:lnTo>
                    <a:pt x="420433" y="65963"/>
                  </a:lnTo>
                  <a:lnTo>
                    <a:pt x="420166" y="64820"/>
                  </a:lnTo>
                  <a:lnTo>
                    <a:pt x="419265" y="65963"/>
                  </a:lnTo>
                  <a:lnTo>
                    <a:pt x="419366" y="65455"/>
                  </a:lnTo>
                  <a:lnTo>
                    <a:pt x="419506" y="64820"/>
                  </a:lnTo>
                  <a:lnTo>
                    <a:pt x="418249" y="63804"/>
                  </a:lnTo>
                  <a:lnTo>
                    <a:pt x="417906" y="62661"/>
                  </a:lnTo>
                  <a:lnTo>
                    <a:pt x="417906" y="61645"/>
                  </a:lnTo>
                  <a:lnTo>
                    <a:pt x="417207" y="65455"/>
                  </a:lnTo>
                  <a:lnTo>
                    <a:pt x="417131" y="65328"/>
                  </a:lnTo>
                  <a:lnTo>
                    <a:pt x="416636" y="64566"/>
                  </a:lnTo>
                  <a:lnTo>
                    <a:pt x="416013" y="65328"/>
                  </a:lnTo>
                  <a:lnTo>
                    <a:pt x="416280" y="63677"/>
                  </a:lnTo>
                  <a:lnTo>
                    <a:pt x="416344" y="63296"/>
                  </a:lnTo>
                  <a:lnTo>
                    <a:pt x="416547" y="62407"/>
                  </a:lnTo>
                  <a:lnTo>
                    <a:pt x="416661" y="62026"/>
                  </a:lnTo>
                  <a:lnTo>
                    <a:pt x="417029" y="61137"/>
                  </a:lnTo>
                  <a:lnTo>
                    <a:pt x="416560" y="61137"/>
                  </a:lnTo>
                  <a:lnTo>
                    <a:pt x="416267" y="62280"/>
                  </a:lnTo>
                  <a:lnTo>
                    <a:pt x="416026" y="62915"/>
                  </a:lnTo>
                  <a:lnTo>
                    <a:pt x="415658" y="63296"/>
                  </a:lnTo>
                  <a:lnTo>
                    <a:pt x="416204" y="60502"/>
                  </a:lnTo>
                  <a:lnTo>
                    <a:pt x="415556" y="60629"/>
                  </a:lnTo>
                  <a:lnTo>
                    <a:pt x="414451" y="63677"/>
                  </a:lnTo>
                  <a:lnTo>
                    <a:pt x="413943" y="61645"/>
                  </a:lnTo>
                  <a:lnTo>
                    <a:pt x="413499" y="64312"/>
                  </a:lnTo>
                  <a:lnTo>
                    <a:pt x="413385" y="69265"/>
                  </a:lnTo>
                  <a:lnTo>
                    <a:pt x="412356" y="70789"/>
                  </a:lnTo>
                  <a:lnTo>
                    <a:pt x="412724" y="68059"/>
                  </a:lnTo>
                  <a:lnTo>
                    <a:pt x="412750" y="67487"/>
                  </a:lnTo>
                  <a:lnTo>
                    <a:pt x="412737" y="66725"/>
                  </a:lnTo>
                  <a:lnTo>
                    <a:pt x="412838" y="64947"/>
                  </a:lnTo>
                  <a:lnTo>
                    <a:pt x="412877" y="64693"/>
                  </a:lnTo>
                  <a:lnTo>
                    <a:pt x="412953" y="64185"/>
                  </a:lnTo>
                  <a:lnTo>
                    <a:pt x="412661" y="64693"/>
                  </a:lnTo>
                  <a:lnTo>
                    <a:pt x="412927" y="63042"/>
                  </a:lnTo>
                  <a:lnTo>
                    <a:pt x="413042" y="62915"/>
                  </a:lnTo>
                  <a:lnTo>
                    <a:pt x="413067" y="63931"/>
                  </a:lnTo>
                  <a:lnTo>
                    <a:pt x="413194" y="63423"/>
                  </a:lnTo>
                  <a:lnTo>
                    <a:pt x="413118" y="62915"/>
                  </a:lnTo>
                  <a:lnTo>
                    <a:pt x="412991" y="62585"/>
                  </a:lnTo>
                  <a:lnTo>
                    <a:pt x="412864" y="61899"/>
                  </a:lnTo>
                  <a:lnTo>
                    <a:pt x="412902" y="59994"/>
                  </a:lnTo>
                  <a:lnTo>
                    <a:pt x="412711" y="61391"/>
                  </a:lnTo>
                  <a:lnTo>
                    <a:pt x="412483" y="62661"/>
                  </a:lnTo>
                  <a:lnTo>
                    <a:pt x="412216" y="62915"/>
                  </a:lnTo>
                  <a:lnTo>
                    <a:pt x="411581" y="63042"/>
                  </a:lnTo>
                  <a:lnTo>
                    <a:pt x="411810" y="62280"/>
                  </a:lnTo>
                  <a:lnTo>
                    <a:pt x="412292" y="60756"/>
                  </a:lnTo>
                  <a:lnTo>
                    <a:pt x="412165" y="59359"/>
                  </a:lnTo>
                  <a:lnTo>
                    <a:pt x="411810" y="60756"/>
                  </a:lnTo>
                  <a:lnTo>
                    <a:pt x="411619" y="59232"/>
                  </a:lnTo>
                  <a:lnTo>
                    <a:pt x="411162" y="62280"/>
                  </a:lnTo>
                  <a:lnTo>
                    <a:pt x="410984" y="62280"/>
                  </a:lnTo>
                  <a:lnTo>
                    <a:pt x="411099" y="61264"/>
                  </a:lnTo>
                  <a:lnTo>
                    <a:pt x="411213" y="59994"/>
                  </a:lnTo>
                  <a:lnTo>
                    <a:pt x="410692" y="61264"/>
                  </a:lnTo>
                  <a:lnTo>
                    <a:pt x="409651" y="60121"/>
                  </a:lnTo>
                  <a:lnTo>
                    <a:pt x="409536" y="63779"/>
                  </a:lnTo>
                  <a:lnTo>
                    <a:pt x="408012" y="66725"/>
                  </a:lnTo>
                  <a:lnTo>
                    <a:pt x="408000" y="66598"/>
                  </a:lnTo>
                  <a:lnTo>
                    <a:pt x="407847" y="64820"/>
                  </a:lnTo>
                  <a:lnTo>
                    <a:pt x="407822" y="64439"/>
                  </a:lnTo>
                  <a:lnTo>
                    <a:pt x="407682" y="62915"/>
                  </a:lnTo>
                  <a:lnTo>
                    <a:pt x="407581" y="61772"/>
                  </a:lnTo>
                  <a:lnTo>
                    <a:pt x="406349" y="62915"/>
                  </a:lnTo>
                  <a:lnTo>
                    <a:pt x="406501" y="61899"/>
                  </a:lnTo>
                  <a:lnTo>
                    <a:pt x="405714" y="62915"/>
                  </a:lnTo>
                  <a:lnTo>
                    <a:pt x="405015" y="62407"/>
                  </a:lnTo>
                  <a:lnTo>
                    <a:pt x="404241" y="64439"/>
                  </a:lnTo>
                  <a:lnTo>
                    <a:pt x="404063" y="64439"/>
                  </a:lnTo>
                  <a:lnTo>
                    <a:pt x="404075" y="63931"/>
                  </a:lnTo>
                  <a:lnTo>
                    <a:pt x="404088" y="63169"/>
                  </a:lnTo>
                  <a:lnTo>
                    <a:pt x="404202" y="62026"/>
                  </a:lnTo>
                  <a:lnTo>
                    <a:pt x="404342" y="61391"/>
                  </a:lnTo>
                  <a:lnTo>
                    <a:pt x="403758" y="62026"/>
                  </a:lnTo>
                  <a:lnTo>
                    <a:pt x="403529" y="63169"/>
                  </a:lnTo>
                  <a:lnTo>
                    <a:pt x="403440" y="62788"/>
                  </a:lnTo>
                  <a:lnTo>
                    <a:pt x="403186" y="61772"/>
                  </a:lnTo>
                  <a:lnTo>
                    <a:pt x="403263" y="61010"/>
                  </a:lnTo>
                  <a:lnTo>
                    <a:pt x="403593" y="60248"/>
                  </a:lnTo>
                  <a:lnTo>
                    <a:pt x="403555" y="59994"/>
                  </a:lnTo>
                  <a:lnTo>
                    <a:pt x="403555" y="59740"/>
                  </a:lnTo>
                  <a:lnTo>
                    <a:pt x="403339" y="59359"/>
                  </a:lnTo>
                  <a:lnTo>
                    <a:pt x="403364" y="57581"/>
                  </a:lnTo>
                  <a:lnTo>
                    <a:pt x="402297" y="60248"/>
                  </a:lnTo>
                  <a:lnTo>
                    <a:pt x="402386" y="59867"/>
                  </a:lnTo>
                  <a:lnTo>
                    <a:pt x="402844" y="57785"/>
                  </a:lnTo>
                  <a:lnTo>
                    <a:pt x="402793" y="57454"/>
                  </a:lnTo>
                  <a:lnTo>
                    <a:pt x="402297" y="56819"/>
                  </a:lnTo>
                  <a:lnTo>
                    <a:pt x="402031" y="57327"/>
                  </a:lnTo>
                  <a:lnTo>
                    <a:pt x="401942" y="58089"/>
                  </a:lnTo>
                  <a:lnTo>
                    <a:pt x="402069" y="59486"/>
                  </a:lnTo>
                  <a:lnTo>
                    <a:pt x="401675" y="59867"/>
                  </a:lnTo>
                  <a:lnTo>
                    <a:pt x="401154" y="59359"/>
                  </a:lnTo>
                  <a:lnTo>
                    <a:pt x="401764" y="56184"/>
                  </a:lnTo>
                  <a:lnTo>
                    <a:pt x="401637" y="54787"/>
                  </a:lnTo>
                  <a:lnTo>
                    <a:pt x="401129" y="51485"/>
                  </a:lnTo>
                  <a:lnTo>
                    <a:pt x="398513" y="62788"/>
                  </a:lnTo>
                  <a:lnTo>
                    <a:pt x="398526" y="60121"/>
                  </a:lnTo>
                  <a:lnTo>
                    <a:pt x="398526" y="59169"/>
                  </a:lnTo>
                  <a:lnTo>
                    <a:pt x="398284" y="60121"/>
                  </a:lnTo>
                  <a:lnTo>
                    <a:pt x="397776" y="59613"/>
                  </a:lnTo>
                  <a:lnTo>
                    <a:pt x="397776" y="59486"/>
                  </a:lnTo>
                  <a:lnTo>
                    <a:pt x="397852" y="54533"/>
                  </a:lnTo>
                  <a:lnTo>
                    <a:pt x="397675" y="54533"/>
                  </a:lnTo>
                  <a:lnTo>
                    <a:pt x="397141" y="52501"/>
                  </a:lnTo>
                  <a:lnTo>
                    <a:pt x="396227" y="59486"/>
                  </a:lnTo>
                  <a:lnTo>
                    <a:pt x="395566" y="58089"/>
                  </a:lnTo>
                  <a:lnTo>
                    <a:pt x="395427" y="59994"/>
                  </a:lnTo>
                  <a:lnTo>
                    <a:pt x="395173" y="62280"/>
                  </a:lnTo>
                  <a:lnTo>
                    <a:pt x="395058" y="62661"/>
                  </a:lnTo>
                  <a:lnTo>
                    <a:pt x="394373" y="63677"/>
                  </a:lnTo>
                  <a:lnTo>
                    <a:pt x="393979" y="63296"/>
                  </a:lnTo>
                  <a:lnTo>
                    <a:pt x="393852" y="63169"/>
                  </a:lnTo>
                  <a:lnTo>
                    <a:pt x="394055" y="61264"/>
                  </a:lnTo>
                  <a:lnTo>
                    <a:pt x="394144" y="60375"/>
                  </a:lnTo>
                  <a:lnTo>
                    <a:pt x="395020" y="57327"/>
                  </a:lnTo>
                  <a:lnTo>
                    <a:pt x="394970" y="58127"/>
                  </a:lnTo>
                  <a:lnTo>
                    <a:pt x="395541" y="57327"/>
                  </a:lnTo>
                  <a:lnTo>
                    <a:pt x="395541" y="57200"/>
                  </a:lnTo>
                  <a:lnTo>
                    <a:pt x="395541" y="57073"/>
                  </a:lnTo>
                  <a:lnTo>
                    <a:pt x="395490" y="55930"/>
                  </a:lnTo>
                  <a:lnTo>
                    <a:pt x="395249" y="57073"/>
                  </a:lnTo>
                  <a:lnTo>
                    <a:pt x="395198" y="56565"/>
                  </a:lnTo>
                  <a:lnTo>
                    <a:pt x="395122" y="55803"/>
                  </a:lnTo>
                  <a:lnTo>
                    <a:pt x="394347" y="55803"/>
                  </a:lnTo>
                  <a:lnTo>
                    <a:pt x="394436" y="56184"/>
                  </a:lnTo>
                  <a:lnTo>
                    <a:pt x="394474" y="56311"/>
                  </a:lnTo>
                  <a:lnTo>
                    <a:pt x="394347" y="55930"/>
                  </a:lnTo>
                  <a:lnTo>
                    <a:pt x="394042" y="54660"/>
                  </a:lnTo>
                  <a:lnTo>
                    <a:pt x="393382" y="56311"/>
                  </a:lnTo>
                  <a:lnTo>
                    <a:pt x="392772" y="55041"/>
                  </a:lnTo>
                  <a:lnTo>
                    <a:pt x="392722" y="57200"/>
                  </a:lnTo>
                  <a:lnTo>
                    <a:pt x="391693" y="55460"/>
                  </a:lnTo>
                  <a:lnTo>
                    <a:pt x="391782" y="59359"/>
                  </a:lnTo>
                  <a:lnTo>
                    <a:pt x="390944" y="59867"/>
                  </a:lnTo>
                  <a:lnTo>
                    <a:pt x="390817" y="58470"/>
                  </a:lnTo>
                  <a:lnTo>
                    <a:pt x="390804" y="58343"/>
                  </a:lnTo>
                  <a:lnTo>
                    <a:pt x="390906" y="57581"/>
                  </a:lnTo>
                  <a:lnTo>
                    <a:pt x="391045" y="57200"/>
                  </a:lnTo>
                  <a:lnTo>
                    <a:pt x="391185" y="56819"/>
                  </a:lnTo>
                  <a:lnTo>
                    <a:pt x="391591" y="55727"/>
                  </a:lnTo>
                  <a:lnTo>
                    <a:pt x="391668" y="55473"/>
                  </a:lnTo>
                  <a:lnTo>
                    <a:pt x="390715" y="56819"/>
                  </a:lnTo>
                  <a:lnTo>
                    <a:pt x="390474" y="55778"/>
                  </a:lnTo>
                  <a:lnTo>
                    <a:pt x="390588" y="55041"/>
                  </a:lnTo>
                  <a:lnTo>
                    <a:pt x="390639" y="54914"/>
                  </a:lnTo>
                  <a:lnTo>
                    <a:pt x="391388" y="52628"/>
                  </a:lnTo>
                  <a:lnTo>
                    <a:pt x="390359" y="54914"/>
                  </a:lnTo>
                  <a:lnTo>
                    <a:pt x="390309" y="52374"/>
                  </a:lnTo>
                  <a:lnTo>
                    <a:pt x="390194" y="50723"/>
                  </a:lnTo>
                  <a:lnTo>
                    <a:pt x="389928" y="50342"/>
                  </a:lnTo>
                  <a:lnTo>
                    <a:pt x="390144" y="49961"/>
                  </a:lnTo>
                  <a:lnTo>
                    <a:pt x="390436" y="49453"/>
                  </a:lnTo>
                  <a:lnTo>
                    <a:pt x="390131" y="49961"/>
                  </a:lnTo>
                  <a:lnTo>
                    <a:pt x="389775" y="49961"/>
                  </a:lnTo>
                  <a:lnTo>
                    <a:pt x="389648" y="52374"/>
                  </a:lnTo>
                  <a:lnTo>
                    <a:pt x="389496" y="51993"/>
                  </a:lnTo>
                  <a:lnTo>
                    <a:pt x="389305" y="51866"/>
                  </a:lnTo>
                  <a:lnTo>
                    <a:pt x="389445" y="50850"/>
                  </a:lnTo>
                  <a:lnTo>
                    <a:pt x="389153" y="51993"/>
                  </a:lnTo>
                  <a:lnTo>
                    <a:pt x="389026" y="55168"/>
                  </a:lnTo>
                  <a:lnTo>
                    <a:pt x="388327" y="57200"/>
                  </a:lnTo>
                  <a:lnTo>
                    <a:pt x="388226" y="56095"/>
                  </a:lnTo>
                  <a:lnTo>
                    <a:pt x="387273" y="58343"/>
                  </a:lnTo>
                  <a:lnTo>
                    <a:pt x="387502" y="56184"/>
                  </a:lnTo>
                  <a:lnTo>
                    <a:pt x="387604" y="55168"/>
                  </a:lnTo>
                  <a:lnTo>
                    <a:pt x="388175" y="56019"/>
                  </a:lnTo>
                  <a:lnTo>
                    <a:pt x="388289" y="56184"/>
                  </a:lnTo>
                  <a:lnTo>
                    <a:pt x="388378" y="56311"/>
                  </a:lnTo>
                  <a:lnTo>
                    <a:pt x="388340" y="55930"/>
                  </a:lnTo>
                  <a:lnTo>
                    <a:pt x="388150" y="54025"/>
                  </a:lnTo>
                  <a:lnTo>
                    <a:pt x="387946" y="51866"/>
                  </a:lnTo>
                  <a:lnTo>
                    <a:pt x="388366" y="51600"/>
                  </a:lnTo>
                  <a:lnTo>
                    <a:pt x="388264" y="49199"/>
                  </a:lnTo>
                  <a:lnTo>
                    <a:pt x="387959" y="47421"/>
                  </a:lnTo>
                  <a:lnTo>
                    <a:pt x="387553" y="54025"/>
                  </a:lnTo>
                  <a:lnTo>
                    <a:pt x="386651" y="53898"/>
                  </a:lnTo>
                  <a:lnTo>
                    <a:pt x="386892" y="52628"/>
                  </a:lnTo>
                  <a:lnTo>
                    <a:pt x="386969" y="51346"/>
                  </a:lnTo>
                  <a:lnTo>
                    <a:pt x="386549" y="53390"/>
                  </a:lnTo>
                  <a:lnTo>
                    <a:pt x="386435" y="53898"/>
                  </a:lnTo>
                  <a:lnTo>
                    <a:pt x="385953" y="55168"/>
                  </a:lnTo>
                  <a:lnTo>
                    <a:pt x="385572" y="53644"/>
                  </a:lnTo>
                  <a:lnTo>
                    <a:pt x="385191" y="56184"/>
                  </a:lnTo>
                  <a:lnTo>
                    <a:pt x="384911" y="55930"/>
                  </a:lnTo>
                  <a:lnTo>
                    <a:pt x="385038" y="56311"/>
                  </a:lnTo>
                  <a:lnTo>
                    <a:pt x="385114" y="56883"/>
                  </a:lnTo>
                  <a:lnTo>
                    <a:pt x="384797" y="58470"/>
                  </a:lnTo>
                  <a:lnTo>
                    <a:pt x="384556" y="58216"/>
                  </a:lnTo>
                  <a:lnTo>
                    <a:pt x="384086" y="58699"/>
                  </a:lnTo>
                  <a:lnTo>
                    <a:pt x="383628" y="60375"/>
                  </a:lnTo>
                  <a:lnTo>
                    <a:pt x="383679" y="59232"/>
                  </a:lnTo>
                  <a:lnTo>
                    <a:pt x="383832" y="55803"/>
                  </a:lnTo>
                  <a:lnTo>
                    <a:pt x="383921" y="53644"/>
                  </a:lnTo>
                  <a:lnTo>
                    <a:pt x="383006" y="55803"/>
                  </a:lnTo>
                  <a:lnTo>
                    <a:pt x="382968" y="55422"/>
                  </a:lnTo>
                  <a:lnTo>
                    <a:pt x="383095" y="53644"/>
                  </a:lnTo>
                  <a:lnTo>
                    <a:pt x="383159" y="53390"/>
                  </a:lnTo>
                  <a:lnTo>
                    <a:pt x="383400" y="52374"/>
                  </a:lnTo>
                  <a:lnTo>
                    <a:pt x="383286" y="51358"/>
                  </a:lnTo>
                  <a:lnTo>
                    <a:pt x="382409" y="53441"/>
                  </a:lnTo>
                  <a:lnTo>
                    <a:pt x="381228" y="56819"/>
                  </a:lnTo>
                  <a:lnTo>
                    <a:pt x="381444" y="56883"/>
                  </a:lnTo>
                  <a:lnTo>
                    <a:pt x="381609" y="56883"/>
                  </a:lnTo>
                  <a:lnTo>
                    <a:pt x="381736" y="56883"/>
                  </a:lnTo>
                  <a:lnTo>
                    <a:pt x="381736" y="56565"/>
                  </a:lnTo>
                  <a:lnTo>
                    <a:pt x="381685" y="56692"/>
                  </a:lnTo>
                  <a:lnTo>
                    <a:pt x="381736" y="55549"/>
                  </a:lnTo>
                  <a:lnTo>
                    <a:pt x="381736" y="56565"/>
                  </a:lnTo>
                  <a:lnTo>
                    <a:pt x="382155" y="55549"/>
                  </a:lnTo>
                  <a:lnTo>
                    <a:pt x="382206" y="55422"/>
                  </a:lnTo>
                  <a:lnTo>
                    <a:pt x="382333" y="55930"/>
                  </a:lnTo>
                  <a:lnTo>
                    <a:pt x="381850" y="57454"/>
                  </a:lnTo>
                  <a:lnTo>
                    <a:pt x="381762" y="59232"/>
                  </a:lnTo>
                  <a:lnTo>
                    <a:pt x="381736" y="57835"/>
                  </a:lnTo>
                  <a:lnTo>
                    <a:pt x="381736" y="56946"/>
                  </a:lnTo>
                  <a:lnTo>
                    <a:pt x="381584" y="56946"/>
                  </a:lnTo>
                  <a:lnTo>
                    <a:pt x="381431" y="56946"/>
                  </a:lnTo>
                  <a:lnTo>
                    <a:pt x="380492" y="61264"/>
                  </a:lnTo>
                  <a:lnTo>
                    <a:pt x="380466" y="61010"/>
                  </a:lnTo>
                  <a:lnTo>
                    <a:pt x="380441" y="60756"/>
                  </a:lnTo>
                  <a:lnTo>
                    <a:pt x="380365" y="59994"/>
                  </a:lnTo>
                  <a:lnTo>
                    <a:pt x="380352" y="59867"/>
                  </a:lnTo>
                  <a:lnTo>
                    <a:pt x="380250" y="58851"/>
                  </a:lnTo>
                  <a:lnTo>
                    <a:pt x="380428" y="57327"/>
                  </a:lnTo>
                  <a:lnTo>
                    <a:pt x="380657" y="55549"/>
                  </a:lnTo>
                  <a:lnTo>
                    <a:pt x="381012" y="52882"/>
                  </a:lnTo>
                  <a:lnTo>
                    <a:pt x="380885" y="51739"/>
                  </a:lnTo>
                  <a:lnTo>
                    <a:pt x="380517" y="49707"/>
                  </a:lnTo>
                  <a:lnTo>
                    <a:pt x="379082" y="55549"/>
                  </a:lnTo>
                  <a:lnTo>
                    <a:pt x="378155" y="53898"/>
                  </a:lnTo>
                  <a:lnTo>
                    <a:pt x="378180" y="54025"/>
                  </a:lnTo>
                  <a:lnTo>
                    <a:pt x="378282" y="55422"/>
                  </a:lnTo>
                  <a:lnTo>
                    <a:pt x="377926" y="57327"/>
                  </a:lnTo>
                  <a:lnTo>
                    <a:pt x="377774" y="56184"/>
                  </a:lnTo>
                  <a:lnTo>
                    <a:pt x="377634" y="55168"/>
                  </a:lnTo>
                  <a:lnTo>
                    <a:pt x="377151" y="56184"/>
                  </a:lnTo>
                  <a:lnTo>
                    <a:pt x="377190" y="55930"/>
                  </a:lnTo>
                  <a:lnTo>
                    <a:pt x="377405" y="54406"/>
                  </a:lnTo>
                  <a:lnTo>
                    <a:pt x="377329" y="53517"/>
                  </a:lnTo>
                  <a:lnTo>
                    <a:pt x="377317" y="51993"/>
                  </a:lnTo>
                  <a:lnTo>
                    <a:pt x="377139" y="53517"/>
                  </a:lnTo>
                  <a:lnTo>
                    <a:pt x="376504" y="51866"/>
                  </a:lnTo>
                  <a:lnTo>
                    <a:pt x="375881" y="55930"/>
                  </a:lnTo>
                  <a:lnTo>
                    <a:pt x="375716" y="53136"/>
                  </a:lnTo>
                  <a:lnTo>
                    <a:pt x="374942" y="51866"/>
                  </a:lnTo>
                  <a:lnTo>
                    <a:pt x="373938" y="58851"/>
                  </a:lnTo>
                  <a:lnTo>
                    <a:pt x="373265" y="58089"/>
                  </a:lnTo>
                  <a:lnTo>
                    <a:pt x="373278" y="57454"/>
                  </a:lnTo>
                  <a:lnTo>
                    <a:pt x="373532" y="56438"/>
                  </a:lnTo>
                  <a:lnTo>
                    <a:pt x="373634" y="56019"/>
                  </a:lnTo>
                  <a:lnTo>
                    <a:pt x="373532" y="54660"/>
                  </a:lnTo>
                  <a:lnTo>
                    <a:pt x="373608" y="54025"/>
                  </a:lnTo>
                  <a:lnTo>
                    <a:pt x="373735" y="53771"/>
                  </a:lnTo>
                  <a:lnTo>
                    <a:pt x="374269" y="52755"/>
                  </a:lnTo>
                  <a:lnTo>
                    <a:pt x="373976" y="52755"/>
                  </a:lnTo>
                  <a:lnTo>
                    <a:pt x="373761" y="52374"/>
                  </a:lnTo>
                  <a:lnTo>
                    <a:pt x="373583" y="53771"/>
                  </a:lnTo>
                  <a:lnTo>
                    <a:pt x="373557" y="52501"/>
                  </a:lnTo>
                  <a:lnTo>
                    <a:pt x="372414" y="56438"/>
                  </a:lnTo>
                  <a:lnTo>
                    <a:pt x="372389" y="54406"/>
                  </a:lnTo>
                  <a:lnTo>
                    <a:pt x="372224" y="55041"/>
                  </a:lnTo>
                  <a:lnTo>
                    <a:pt x="372097" y="55676"/>
                  </a:lnTo>
                  <a:lnTo>
                    <a:pt x="371856" y="57454"/>
                  </a:lnTo>
                  <a:lnTo>
                    <a:pt x="371538" y="57200"/>
                  </a:lnTo>
                  <a:lnTo>
                    <a:pt x="371081" y="57505"/>
                  </a:lnTo>
                  <a:lnTo>
                    <a:pt x="370992" y="59867"/>
                  </a:lnTo>
                  <a:lnTo>
                    <a:pt x="370878" y="53390"/>
                  </a:lnTo>
                  <a:lnTo>
                    <a:pt x="368414" y="59994"/>
                  </a:lnTo>
                  <a:lnTo>
                    <a:pt x="368325" y="55676"/>
                  </a:lnTo>
                  <a:lnTo>
                    <a:pt x="368300" y="54406"/>
                  </a:lnTo>
                  <a:lnTo>
                    <a:pt x="367563" y="55041"/>
                  </a:lnTo>
                  <a:lnTo>
                    <a:pt x="366725" y="55549"/>
                  </a:lnTo>
                  <a:lnTo>
                    <a:pt x="366128" y="55676"/>
                  </a:lnTo>
                  <a:lnTo>
                    <a:pt x="366242" y="54660"/>
                  </a:lnTo>
                  <a:lnTo>
                    <a:pt x="365760" y="52882"/>
                  </a:lnTo>
                  <a:lnTo>
                    <a:pt x="365137" y="60756"/>
                  </a:lnTo>
                  <a:lnTo>
                    <a:pt x="365099" y="60629"/>
                  </a:lnTo>
                  <a:lnTo>
                    <a:pt x="364998" y="60248"/>
                  </a:lnTo>
                  <a:lnTo>
                    <a:pt x="364591" y="58851"/>
                  </a:lnTo>
                  <a:lnTo>
                    <a:pt x="364464" y="57759"/>
                  </a:lnTo>
                  <a:lnTo>
                    <a:pt x="364426" y="56184"/>
                  </a:lnTo>
                  <a:lnTo>
                    <a:pt x="364401" y="55168"/>
                  </a:lnTo>
                  <a:lnTo>
                    <a:pt x="365175" y="56692"/>
                  </a:lnTo>
                  <a:lnTo>
                    <a:pt x="365061" y="55676"/>
                  </a:lnTo>
                  <a:lnTo>
                    <a:pt x="365061" y="55168"/>
                  </a:lnTo>
                  <a:lnTo>
                    <a:pt x="365709" y="48691"/>
                  </a:lnTo>
                  <a:lnTo>
                    <a:pt x="363829" y="56184"/>
                  </a:lnTo>
                  <a:lnTo>
                    <a:pt x="363753" y="54279"/>
                  </a:lnTo>
                  <a:lnTo>
                    <a:pt x="363677" y="49453"/>
                  </a:lnTo>
                  <a:lnTo>
                    <a:pt x="362432" y="54279"/>
                  </a:lnTo>
                  <a:lnTo>
                    <a:pt x="361708" y="53644"/>
                  </a:lnTo>
                  <a:lnTo>
                    <a:pt x="361835" y="52628"/>
                  </a:lnTo>
                  <a:lnTo>
                    <a:pt x="360997" y="55778"/>
                  </a:lnTo>
                  <a:lnTo>
                    <a:pt x="360870" y="56095"/>
                  </a:lnTo>
                  <a:lnTo>
                    <a:pt x="359308" y="57581"/>
                  </a:lnTo>
                  <a:lnTo>
                    <a:pt x="359206" y="58216"/>
                  </a:lnTo>
                  <a:lnTo>
                    <a:pt x="358457" y="58851"/>
                  </a:lnTo>
                  <a:lnTo>
                    <a:pt x="358355" y="57200"/>
                  </a:lnTo>
                  <a:lnTo>
                    <a:pt x="358127" y="56184"/>
                  </a:lnTo>
                  <a:lnTo>
                    <a:pt x="358152" y="55422"/>
                  </a:lnTo>
                  <a:lnTo>
                    <a:pt x="358355" y="53263"/>
                  </a:lnTo>
                  <a:lnTo>
                    <a:pt x="358990" y="53136"/>
                  </a:lnTo>
                  <a:lnTo>
                    <a:pt x="359092" y="49453"/>
                  </a:lnTo>
                  <a:lnTo>
                    <a:pt x="358165" y="53136"/>
                  </a:lnTo>
                  <a:lnTo>
                    <a:pt x="357974" y="52628"/>
                  </a:lnTo>
                  <a:lnTo>
                    <a:pt x="358089" y="51231"/>
                  </a:lnTo>
                  <a:lnTo>
                    <a:pt x="358140" y="50850"/>
                  </a:lnTo>
                  <a:lnTo>
                    <a:pt x="357136" y="51346"/>
                  </a:lnTo>
                  <a:lnTo>
                    <a:pt x="356641" y="55422"/>
                  </a:lnTo>
                  <a:lnTo>
                    <a:pt x="355663" y="55041"/>
                  </a:lnTo>
                  <a:lnTo>
                    <a:pt x="355587" y="56311"/>
                  </a:lnTo>
                  <a:lnTo>
                    <a:pt x="354609" y="60248"/>
                  </a:lnTo>
                  <a:lnTo>
                    <a:pt x="354672" y="59740"/>
                  </a:lnTo>
                  <a:lnTo>
                    <a:pt x="354749" y="59105"/>
                  </a:lnTo>
                  <a:lnTo>
                    <a:pt x="354799" y="58724"/>
                  </a:lnTo>
                  <a:lnTo>
                    <a:pt x="354990" y="57200"/>
                  </a:lnTo>
                  <a:lnTo>
                    <a:pt x="355041" y="56819"/>
                  </a:lnTo>
                  <a:lnTo>
                    <a:pt x="355409" y="53898"/>
                  </a:lnTo>
                  <a:lnTo>
                    <a:pt x="354507" y="56819"/>
                  </a:lnTo>
                  <a:lnTo>
                    <a:pt x="354812" y="52755"/>
                  </a:lnTo>
                  <a:lnTo>
                    <a:pt x="354317" y="53644"/>
                  </a:lnTo>
                  <a:lnTo>
                    <a:pt x="353060" y="56565"/>
                  </a:lnTo>
                  <a:lnTo>
                    <a:pt x="352323" y="57200"/>
                  </a:lnTo>
                  <a:lnTo>
                    <a:pt x="352666" y="55778"/>
                  </a:lnTo>
                  <a:lnTo>
                    <a:pt x="351955" y="57200"/>
                  </a:lnTo>
                  <a:lnTo>
                    <a:pt x="351231" y="56946"/>
                  </a:lnTo>
                  <a:lnTo>
                    <a:pt x="351332" y="56184"/>
                  </a:lnTo>
                  <a:lnTo>
                    <a:pt x="351510" y="54787"/>
                  </a:lnTo>
                  <a:lnTo>
                    <a:pt x="352247" y="49072"/>
                  </a:lnTo>
                  <a:lnTo>
                    <a:pt x="349554" y="54787"/>
                  </a:lnTo>
                  <a:lnTo>
                    <a:pt x="349567" y="54152"/>
                  </a:lnTo>
                  <a:lnTo>
                    <a:pt x="349592" y="53517"/>
                  </a:lnTo>
                  <a:lnTo>
                    <a:pt x="349643" y="51358"/>
                  </a:lnTo>
                  <a:lnTo>
                    <a:pt x="349707" y="48564"/>
                  </a:lnTo>
                  <a:lnTo>
                    <a:pt x="348094" y="51358"/>
                  </a:lnTo>
                  <a:lnTo>
                    <a:pt x="347268" y="47040"/>
                  </a:lnTo>
                  <a:lnTo>
                    <a:pt x="345706" y="47294"/>
                  </a:lnTo>
                  <a:lnTo>
                    <a:pt x="345579" y="53517"/>
                  </a:lnTo>
                  <a:lnTo>
                    <a:pt x="345249" y="47421"/>
                  </a:lnTo>
                  <a:lnTo>
                    <a:pt x="345147" y="48437"/>
                  </a:lnTo>
                  <a:lnTo>
                    <a:pt x="344881" y="47307"/>
                  </a:lnTo>
                  <a:lnTo>
                    <a:pt x="345046" y="49466"/>
                  </a:lnTo>
                  <a:lnTo>
                    <a:pt x="344995" y="50025"/>
                  </a:lnTo>
                  <a:lnTo>
                    <a:pt x="344652" y="53771"/>
                  </a:lnTo>
                  <a:lnTo>
                    <a:pt x="344258" y="54152"/>
                  </a:lnTo>
                  <a:lnTo>
                    <a:pt x="343877" y="51993"/>
                  </a:lnTo>
                  <a:lnTo>
                    <a:pt x="343839" y="51739"/>
                  </a:lnTo>
                  <a:lnTo>
                    <a:pt x="343725" y="51104"/>
                  </a:lnTo>
                  <a:lnTo>
                    <a:pt x="343522" y="49834"/>
                  </a:lnTo>
                  <a:lnTo>
                    <a:pt x="343433" y="47929"/>
                  </a:lnTo>
                  <a:lnTo>
                    <a:pt x="343979" y="48437"/>
                  </a:lnTo>
                  <a:lnTo>
                    <a:pt x="344017" y="47929"/>
                  </a:lnTo>
                  <a:lnTo>
                    <a:pt x="344093" y="46913"/>
                  </a:lnTo>
                  <a:lnTo>
                    <a:pt x="343369" y="46405"/>
                  </a:lnTo>
                  <a:lnTo>
                    <a:pt x="343611" y="45643"/>
                  </a:lnTo>
                  <a:lnTo>
                    <a:pt x="343966" y="44500"/>
                  </a:lnTo>
                  <a:lnTo>
                    <a:pt x="343865" y="43230"/>
                  </a:lnTo>
                  <a:lnTo>
                    <a:pt x="343725" y="42468"/>
                  </a:lnTo>
                  <a:lnTo>
                    <a:pt x="343636" y="43865"/>
                  </a:lnTo>
                  <a:lnTo>
                    <a:pt x="343509" y="44881"/>
                  </a:lnTo>
                  <a:lnTo>
                    <a:pt x="343103" y="45643"/>
                  </a:lnTo>
                  <a:lnTo>
                    <a:pt x="342760" y="44754"/>
                  </a:lnTo>
                  <a:lnTo>
                    <a:pt x="342836" y="45516"/>
                  </a:lnTo>
                  <a:lnTo>
                    <a:pt x="342963" y="48056"/>
                  </a:lnTo>
                  <a:lnTo>
                    <a:pt x="341642" y="51104"/>
                  </a:lnTo>
                  <a:lnTo>
                    <a:pt x="341655" y="50977"/>
                  </a:lnTo>
                  <a:lnTo>
                    <a:pt x="341706" y="50596"/>
                  </a:lnTo>
                  <a:lnTo>
                    <a:pt x="341960" y="48437"/>
                  </a:lnTo>
                  <a:lnTo>
                    <a:pt x="342303" y="45643"/>
                  </a:lnTo>
                  <a:lnTo>
                    <a:pt x="342696" y="42341"/>
                  </a:lnTo>
                  <a:lnTo>
                    <a:pt x="341261" y="45643"/>
                  </a:lnTo>
                  <a:lnTo>
                    <a:pt x="341503" y="44754"/>
                  </a:lnTo>
                  <a:lnTo>
                    <a:pt x="341807" y="43611"/>
                  </a:lnTo>
                  <a:lnTo>
                    <a:pt x="341134" y="44754"/>
                  </a:lnTo>
                  <a:lnTo>
                    <a:pt x="339763" y="43357"/>
                  </a:lnTo>
                  <a:lnTo>
                    <a:pt x="338683" y="48437"/>
                  </a:lnTo>
                  <a:lnTo>
                    <a:pt x="338810" y="45770"/>
                  </a:lnTo>
                  <a:lnTo>
                    <a:pt x="339001" y="45516"/>
                  </a:lnTo>
                  <a:lnTo>
                    <a:pt x="337743" y="44627"/>
                  </a:lnTo>
                  <a:lnTo>
                    <a:pt x="335483" y="50596"/>
                  </a:lnTo>
                  <a:lnTo>
                    <a:pt x="335457" y="50469"/>
                  </a:lnTo>
                  <a:lnTo>
                    <a:pt x="335051" y="48691"/>
                  </a:lnTo>
                  <a:lnTo>
                    <a:pt x="334835" y="47675"/>
                  </a:lnTo>
                  <a:lnTo>
                    <a:pt x="334949" y="46266"/>
                  </a:lnTo>
                  <a:lnTo>
                    <a:pt x="335026" y="45770"/>
                  </a:lnTo>
                  <a:lnTo>
                    <a:pt x="334733" y="46266"/>
                  </a:lnTo>
                  <a:lnTo>
                    <a:pt x="334302" y="48691"/>
                  </a:lnTo>
                  <a:lnTo>
                    <a:pt x="334251" y="48183"/>
                  </a:lnTo>
                  <a:lnTo>
                    <a:pt x="334378" y="45643"/>
                  </a:lnTo>
                  <a:lnTo>
                    <a:pt x="334391" y="45516"/>
                  </a:lnTo>
                  <a:lnTo>
                    <a:pt x="333362" y="48183"/>
                  </a:lnTo>
                  <a:lnTo>
                    <a:pt x="333235" y="47675"/>
                  </a:lnTo>
                  <a:lnTo>
                    <a:pt x="333362" y="46304"/>
                  </a:lnTo>
                  <a:lnTo>
                    <a:pt x="333476" y="45897"/>
                  </a:lnTo>
                  <a:lnTo>
                    <a:pt x="333451" y="45262"/>
                  </a:lnTo>
                  <a:lnTo>
                    <a:pt x="332486" y="43230"/>
                  </a:lnTo>
                  <a:lnTo>
                    <a:pt x="331165" y="49580"/>
                  </a:lnTo>
                  <a:lnTo>
                    <a:pt x="329971" y="50469"/>
                  </a:lnTo>
                  <a:lnTo>
                    <a:pt x="329984" y="50342"/>
                  </a:lnTo>
                  <a:lnTo>
                    <a:pt x="330022" y="49961"/>
                  </a:lnTo>
                  <a:lnTo>
                    <a:pt x="330212" y="48056"/>
                  </a:lnTo>
                  <a:lnTo>
                    <a:pt x="330339" y="46786"/>
                  </a:lnTo>
                  <a:lnTo>
                    <a:pt x="330225" y="45516"/>
                  </a:lnTo>
                  <a:lnTo>
                    <a:pt x="329171" y="43611"/>
                  </a:lnTo>
                  <a:lnTo>
                    <a:pt x="329184" y="42849"/>
                  </a:lnTo>
                  <a:lnTo>
                    <a:pt x="327710" y="42214"/>
                  </a:lnTo>
                  <a:lnTo>
                    <a:pt x="326250" y="46405"/>
                  </a:lnTo>
                  <a:lnTo>
                    <a:pt x="324675" y="48056"/>
                  </a:lnTo>
                  <a:lnTo>
                    <a:pt x="324573" y="46786"/>
                  </a:lnTo>
                  <a:lnTo>
                    <a:pt x="324485" y="45770"/>
                  </a:lnTo>
                  <a:lnTo>
                    <a:pt x="324269" y="43103"/>
                  </a:lnTo>
                  <a:lnTo>
                    <a:pt x="321919" y="45770"/>
                  </a:lnTo>
                  <a:lnTo>
                    <a:pt x="320789" y="42849"/>
                  </a:lnTo>
                  <a:lnTo>
                    <a:pt x="320827" y="44119"/>
                  </a:lnTo>
                  <a:lnTo>
                    <a:pt x="320446" y="46266"/>
                  </a:lnTo>
                  <a:lnTo>
                    <a:pt x="320319" y="46532"/>
                  </a:lnTo>
                  <a:lnTo>
                    <a:pt x="320128" y="46786"/>
                  </a:lnTo>
                  <a:lnTo>
                    <a:pt x="319887" y="45897"/>
                  </a:lnTo>
                  <a:lnTo>
                    <a:pt x="318935" y="49961"/>
                  </a:lnTo>
                  <a:lnTo>
                    <a:pt x="319011" y="49199"/>
                  </a:lnTo>
                  <a:lnTo>
                    <a:pt x="319036" y="48945"/>
                  </a:lnTo>
                  <a:lnTo>
                    <a:pt x="319125" y="48056"/>
                  </a:lnTo>
                  <a:lnTo>
                    <a:pt x="319354" y="45770"/>
                  </a:lnTo>
                  <a:lnTo>
                    <a:pt x="319481" y="45770"/>
                  </a:lnTo>
                  <a:lnTo>
                    <a:pt x="319570" y="42722"/>
                  </a:lnTo>
                  <a:lnTo>
                    <a:pt x="319595" y="41706"/>
                  </a:lnTo>
                  <a:lnTo>
                    <a:pt x="318820" y="42722"/>
                  </a:lnTo>
                  <a:lnTo>
                    <a:pt x="318312" y="42595"/>
                  </a:lnTo>
                  <a:lnTo>
                    <a:pt x="317728" y="48056"/>
                  </a:lnTo>
                  <a:lnTo>
                    <a:pt x="317157" y="46024"/>
                  </a:lnTo>
                  <a:lnTo>
                    <a:pt x="316839" y="44881"/>
                  </a:lnTo>
                  <a:lnTo>
                    <a:pt x="315531" y="45389"/>
                  </a:lnTo>
                  <a:lnTo>
                    <a:pt x="314325" y="46024"/>
                  </a:lnTo>
                  <a:lnTo>
                    <a:pt x="313740" y="43484"/>
                  </a:lnTo>
                  <a:lnTo>
                    <a:pt x="313283" y="44754"/>
                  </a:lnTo>
                  <a:lnTo>
                    <a:pt x="312877" y="44754"/>
                  </a:lnTo>
                  <a:lnTo>
                    <a:pt x="312432" y="46024"/>
                  </a:lnTo>
                  <a:lnTo>
                    <a:pt x="312699" y="43103"/>
                  </a:lnTo>
                  <a:lnTo>
                    <a:pt x="312051" y="42468"/>
                  </a:lnTo>
                  <a:lnTo>
                    <a:pt x="311416" y="41833"/>
                  </a:lnTo>
                  <a:lnTo>
                    <a:pt x="310210" y="42468"/>
                  </a:lnTo>
                  <a:lnTo>
                    <a:pt x="310629" y="40436"/>
                  </a:lnTo>
                  <a:lnTo>
                    <a:pt x="309994" y="40182"/>
                  </a:lnTo>
                  <a:lnTo>
                    <a:pt x="309092" y="48818"/>
                  </a:lnTo>
                  <a:lnTo>
                    <a:pt x="308483" y="48945"/>
                  </a:lnTo>
                  <a:lnTo>
                    <a:pt x="308584" y="46532"/>
                  </a:lnTo>
                  <a:lnTo>
                    <a:pt x="308648" y="45262"/>
                  </a:lnTo>
                  <a:lnTo>
                    <a:pt x="308673" y="44500"/>
                  </a:lnTo>
                  <a:lnTo>
                    <a:pt x="307555" y="44500"/>
                  </a:lnTo>
                  <a:lnTo>
                    <a:pt x="306730" y="40563"/>
                  </a:lnTo>
                  <a:lnTo>
                    <a:pt x="305295" y="44500"/>
                  </a:lnTo>
                  <a:lnTo>
                    <a:pt x="305511" y="42595"/>
                  </a:lnTo>
                  <a:lnTo>
                    <a:pt x="305701" y="42341"/>
                  </a:lnTo>
                  <a:lnTo>
                    <a:pt x="305181" y="42214"/>
                  </a:lnTo>
                  <a:lnTo>
                    <a:pt x="304812" y="41325"/>
                  </a:lnTo>
                  <a:lnTo>
                    <a:pt x="303898" y="39166"/>
                  </a:lnTo>
                  <a:lnTo>
                    <a:pt x="303771" y="41643"/>
                  </a:lnTo>
                  <a:lnTo>
                    <a:pt x="302475" y="44881"/>
                  </a:lnTo>
                  <a:lnTo>
                    <a:pt x="301726" y="46532"/>
                  </a:lnTo>
                  <a:lnTo>
                    <a:pt x="302056" y="43611"/>
                  </a:lnTo>
                  <a:lnTo>
                    <a:pt x="301269" y="47167"/>
                  </a:lnTo>
                  <a:lnTo>
                    <a:pt x="301167" y="48183"/>
                  </a:lnTo>
                  <a:lnTo>
                    <a:pt x="301040" y="48437"/>
                  </a:lnTo>
                  <a:lnTo>
                    <a:pt x="300355" y="49199"/>
                  </a:lnTo>
                  <a:lnTo>
                    <a:pt x="300266" y="48945"/>
                  </a:lnTo>
                  <a:lnTo>
                    <a:pt x="300151" y="46266"/>
                  </a:lnTo>
                  <a:lnTo>
                    <a:pt x="299910" y="50342"/>
                  </a:lnTo>
                  <a:lnTo>
                    <a:pt x="299427" y="49072"/>
                  </a:lnTo>
                  <a:lnTo>
                    <a:pt x="299554" y="47802"/>
                  </a:lnTo>
                  <a:lnTo>
                    <a:pt x="299732" y="46913"/>
                  </a:lnTo>
                  <a:lnTo>
                    <a:pt x="299186" y="46659"/>
                  </a:lnTo>
                  <a:lnTo>
                    <a:pt x="299123" y="47802"/>
                  </a:lnTo>
                  <a:lnTo>
                    <a:pt x="298653" y="49834"/>
                  </a:lnTo>
                  <a:lnTo>
                    <a:pt x="298208" y="50977"/>
                  </a:lnTo>
                  <a:lnTo>
                    <a:pt x="298132" y="50723"/>
                  </a:lnTo>
                  <a:lnTo>
                    <a:pt x="297929" y="50088"/>
                  </a:lnTo>
                  <a:lnTo>
                    <a:pt x="297700" y="49326"/>
                  </a:lnTo>
                  <a:lnTo>
                    <a:pt x="297738" y="46405"/>
                  </a:lnTo>
                  <a:lnTo>
                    <a:pt x="297510" y="48056"/>
                  </a:lnTo>
                  <a:lnTo>
                    <a:pt x="297053" y="50088"/>
                  </a:lnTo>
                  <a:lnTo>
                    <a:pt x="296862" y="49580"/>
                  </a:lnTo>
                  <a:lnTo>
                    <a:pt x="296989" y="47675"/>
                  </a:lnTo>
                  <a:lnTo>
                    <a:pt x="296913" y="47040"/>
                  </a:lnTo>
                  <a:lnTo>
                    <a:pt x="296710" y="46532"/>
                  </a:lnTo>
                  <a:lnTo>
                    <a:pt x="296303" y="45542"/>
                  </a:lnTo>
                  <a:lnTo>
                    <a:pt x="296240" y="46367"/>
                  </a:lnTo>
                  <a:lnTo>
                    <a:pt x="296240" y="45504"/>
                  </a:lnTo>
                  <a:lnTo>
                    <a:pt x="296443" y="43865"/>
                  </a:lnTo>
                  <a:lnTo>
                    <a:pt x="296227" y="43688"/>
                  </a:lnTo>
                  <a:lnTo>
                    <a:pt x="296227" y="46380"/>
                  </a:lnTo>
                  <a:lnTo>
                    <a:pt x="296227" y="46532"/>
                  </a:lnTo>
                  <a:lnTo>
                    <a:pt x="296125" y="46329"/>
                  </a:lnTo>
                  <a:lnTo>
                    <a:pt x="295363" y="50723"/>
                  </a:lnTo>
                  <a:lnTo>
                    <a:pt x="295033" y="48564"/>
                  </a:lnTo>
                  <a:lnTo>
                    <a:pt x="294932" y="46024"/>
                  </a:lnTo>
                  <a:lnTo>
                    <a:pt x="295706" y="46151"/>
                  </a:lnTo>
                  <a:lnTo>
                    <a:pt x="296087" y="46304"/>
                  </a:lnTo>
                  <a:lnTo>
                    <a:pt x="296214" y="45542"/>
                  </a:lnTo>
                  <a:lnTo>
                    <a:pt x="296125" y="46329"/>
                  </a:lnTo>
                  <a:lnTo>
                    <a:pt x="296227" y="43688"/>
                  </a:lnTo>
                  <a:lnTo>
                    <a:pt x="295846" y="43357"/>
                  </a:lnTo>
                  <a:lnTo>
                    <a:pt x="296633" y="39674"/>
                  </a:lnTo>
                  <a:lnTo>
                    <a:pt x="295948" y="41833"/>
                  </a:lnTo>
                  <a:lnTo>
                    <a:pt x="294779" y="46024"/>
                  </a:lnTo>
                  <a:lnTo>
                    <a:pt x="294728" y="45897"/>
                  </a:lnTo>
                  <a:lnTo>
                    <a:pt x="294678" y="45770"/>
                  </a:lnTo>
                  <a:lnTo>
                    <a:pt x="294360" y="44983"/>
                  </a:lnTo>
                  <a:lnTo>
                    <a:pt x="294360" y="62788"/>
                  </a:lnTo>
                  <a:lnTo>
                    <a:pt x="294220" y="62661"/>
                  </a:lnTo>
                  <a:lnTo>
                    <a:pt x="293814" y="62661"/>
                  </a:lnTo>
                  <a:lnTo>
                    <a:pt x="293878" y="61391"/>
                  </a:lnTo>
                  <a:lnTo>
                    <a:pt x="293966" y="60756"/>
                  </a:lnTo>
                  <a:lnTo>
                    <a:pt x="293979" y="60629"/>
                  </a:lnTo>
                  <a:lnTo>
                    <a:pt x="294106" y="60629"/>
                  </a:lnTo>
                  <a:lnTo>
                    <a:pt x="294068" y="61544"/>
                  </a:lnTo>
                  <a:lnTo>
                    <a:pt x="294246" y="61899"/>
                  </a:lnTo>
                  <a:lnTo>
                    <a:pt x="294360" y="62788"/>
                  </a:lnTo>
                  <a:lnTo>
                    <a:pt x="294360" y="44983"/>
                  </a:lnTo>
                  <a:lnTo>
                    <a:pt x="294271" y="44627"/>
                  </a:lnTo>
                  <a:lnTo>
                    <a:pt x="294259" y="43865"/>
                  </a:lnTo>
                  <a:lnTo>
                    <a:pt x="294233" y="43230"/>
                  </a:lnTo>
                  <a:lnTo>
                    <a:pt x="294030" y="43611"/>
                  </a:lnTo>
                  <a:lnTo>
                    <a:pt x="293941" y="43865"/>
                  </a:lnTo>
                  <a:lnTo>
                    <a:pt x="293890" y="43738"/>
                  </a:lnTo>
                  <a:lnTo>
                    <a:pt x="293674" y="43103"/>
                  </a:lnTo>
                  <a:lnTo>
                    <a:pt x="293497" y="43103"/>
                  </a:lnTo>
                  <a:lnTo>
                    <a:pt x="293585" y="40817"/>
                  </a:lnTo>
                  <a:lnTo>
                    <a:pt x="293408" y="41071"/>
                  </a:lnTo>
                  <a:lnTo>
                    <a:pt x="293408" y="43103"/>
                  </a:lnTo>
                  <a:lnTo>
                    <a:pt x="293179" y="43230"/>
                  </a:lnTo>
                  <a:lnTo>
                    <a:pt x="293014" y="43357"/>
                  </a:lnTo>
                  <a:lnTo>
                    <a:pt x="293166" y="42214"/>
                  </a:lnTo>
                  <a:lnTo>
                    <a:pt x="293395" y="41833"/>
                  </a:lnTo>
                  <a:lnTo>
                    <a:pt x="293408" y="43103"/>
                  </a:lnTo>
                  <a:lnTo>
                    <a:pt x="293408" y="41071"/>
                  </a:lnTo>
                  <a:lnTo>
                    <a:pt x="292862" y="41833"/>
                  </a:lnTo>
                  <a:lnTo>
                    <a:pt x="292569" y="41706"/>
                  </a:lnTo>
                  <a:lnTo>
                    <a:pt x="292379" y="44627"/>
                  </a:lnTo>
                  <a:lnTo>
                    <a:pt x="291998" y="44119"/>
                  </a:lnTo>
                  <a:lnTo>
                    <a:pt x="292176" y="46266"/>
                  </a:lnTo>
                  <a:lnTo>
                    <a:pt x="292430" y="46151"/>
                  </a:lnTo>
                  <a:lnTo>
                    <a:pt x="292481" y="46901"/>
                  </a:lnTo>
                  <a:lnTo>
                    <a:pt x="292608" y="46037"/>
                  </a:lnTo>
                  <a:lnTo>
                    <a:pt x="292823" y="46024"/>
                  </a:lnTo>
                  <a:lnTo>
                    <a:pt x="293408" y="45897"/>
                  </a:lnTo>
                  <a:lnTo>
                    <a:pt x="293052" y="47421"/>
                  </a:lnTo>
                  <a:lnTo>
                    <a:pt x="292696" y="48564"/>
                  </a:lnTo>
                  <a:lnTo>
                    <a:pt x="292481" y="47040"/>
                  </a:lnTo>
                  <a:lnTo>
                    <a:pt x="291680" y="51739"/>
                  </a:lnTo>
                  <a:lnTo>
                    <a:pt x="291680" y="51485"/>
                  </a:lnTo>
                  <a:lnTo>
                    <a:pt x="291630" y="49834"/>
                  </a:lnTo>
                  <a:lnTo>
                    <a:pt x="291528" y="47421"/>
                  </a:lnTo>
                  <a:lnTo>
                    <a:pt x="290995" y="45516"/>
                  </a:lnTo>
                  <a:lnTo>
                    <a:pt x="290944" y="44373"/>
                  </a:lnTo>
                  <a:lnTo>
                    <a:pt x="290982" y="42722"/>
                  </a:lnTo>
                  <a:lnTo>
                    <a:pt x="289915" y="44373"/>
                  </a:lnTo>
                  <a:lnTo>
                    <a:pt x="288671" y="43611"/>
                  </a:lnTo>
                  <a:lnTo>
                    <a:pt x="287680" y="49072"/>
                  </a:lnTo>
                  <a:lnTo>
                    <a:pt x="287362" y="49834"/>
                  </a:lnTo>
                  <a:lnTo>
                    <a:pt x="287362" y="49707"/>
                  </a:lnTo>
                  <a:lnTo>
                    <a:pt x="287464" y="46786"/>
                  </a:lnTo>
                  <a:lnTo>
                    <a:pt x="287642" y="46151"/>
                  </a:lnTo>
                  <a:lnTo>
                    <a:pt x="287820" y="46151"/>
                  </a:lnTo>
                  <a:lnTo>
                    <a:pt x="287959" y="45389"/>
                  </a:lnTo>
                  <a:lnTo>
                    <a:pt x="287324" y="46786"/>
                  </a:lnTo>
                  <a:lnTo>
                    <a:pt x="286613" y="46151"/>
                  </a:lnTo>
                  <a:lnTo>
                    <a:pt x="286334" y="45897"/>
                  </a:lnTo>
                  <a:lnTo>
                    <a:pt x="286283" y="46329"/>
                  </a:lnTo>
                  <a:lnTo>
                    <a:pt x="286258" y="46609"/>
                  </a:lnTo>
                  <a:lnTo>
                    <a:pt x="285927" y="49707"/>
                  </a:lnTo>
                  <a:lnTo>
                    <a:pt x="285851" y="49453"/>
                  </a:lnTo>
                  <a:lnTo>
                    <a:pt x="285496" y="48310"/>
                  </a:lnTo>
                  <a:lnTo>
                    <a:pt x="285546" y="47675"/>
                  </a:lnTo>
                  <a:lnTo>
                    <a:pt x="286143" y="46786"/>
                  </a:lnTo>
                  <a:lnTo>
                    <a:pt x="286258" y="46609"/>
                  </a:lnTo>
                  <a:lnTo>
                    <a:pt x="286283" y="46329"/>
                  </a:lnTo>
                  <a:lnTo>
                    <a:pt x="285584" y="46786"/>
                  </a:lnTo>
                  <a:lnTo>
                    <a:pt x="285711" y="46024"/>
                  </a:lnTo>
                  <a:lnTo>
                    <a:pt x="285673" y="45389"/>
                  </a:lnTo>
                  <a:lnTo>
                    <a:pt x="284607" y="44246"/>
                  </a:lnTo>
                  <a:lnTo>
                    <a:pt x="281876" y="49453"/>
                  </a:lnTo>
                  <a:lnTo>
                    <a:pt x="281406" y="48564"/>
                  </a:lnTo>
                  <a:lnTo>
                    <a:pt x="280644" y="47167"/>
                  </a:lnTo>
                  <a:lnTo>
                    <a:pt x="280670" y="47294"/>
                  </a:lnTo>
                  <a:lnTo>
                    <a:pt x="280797" y="48564"/>
                  </a:lnTo>
                  <a:lnTo>
                    <a:pt x="278714" y="44881"/>
                  </a:lnTo>
                  <a:lnTo>
                    <a:pt x="275818" y="51485"/>
                  </a:lnTo>
                  <a:lnTo>
                    <a:pt x="274955" y="48945"/>
                  </a:lnTo>
                  <a:lnTo>
                    <a:pt x="273926" y="45897"/>
                  </a:lnTo>
                  <a:lnTo>
                    <a:pt x="273304" y="44627"/>
                  </a:lnTo>
                  <a:lnTo>
                    <a:pt x="273126" y="46609"/>
                  </a:lnTo>
                  <a:lnTo>
                    <a:pt x="272999" y="47421"/>
                  </a:lnTo>
                  <a:lnTo>
                    <a:pt x="272567" y="48945"/>
                  </a:lnTo>
                  <a:lnTo>
                    <a:pt x="272630" y="45770"/>
                  </a:lnTo>
                  <a:lnTo>
                    <a:pt x="271780" y="49199"/>
                  </a:lnTo>
                  <a:lnTo>
                    <a:pt x="271665" y="49580"/>
                  </a:lnTo>
                  <a:lnTo>
                    <a:pt x="270598" y="51993"/>
                  </a:lnTo>
                  <a:lnTo>
                    <a:pt x="270586" y="49834"/>
                  </a:lnTo>
                  <a:lnTo>
                    <a:pt x="270573" y="48691"/>
                  </a:lnTo>
                  <a:lnTo>
                    <a:pt x="270522" y="41579"/>
                  </a:lnTo>
                  <a:lnTo>
                    <a:pt x="269163" y="46024"/>
                  </a:lnTo>
                  <a:lnTo>
                    <a:pt x="269036" y="48691"/>
                  </a:lnTo>
                  <a:lnTo>
                    <a:pt x="268617" y="48183"/>
                  </a:lnTo>
                  <a:lnTo>
                    <a:pt x="267576" y="49834"/>
                  </a:lnTo>
                  <a:lnTo>
                    <a:pt x="267601" y="49580"/>
                  </a:lnTo>
                  <a:lnTo>
                    <a:pt x="267792" y="47421"/>
                  </a:lnTo>
                  <a:lnTo>
                    <a:pt x="267512" y="49580"/>
                  </a:lnTo>
                  <a:lnTo>
                    <a:pt x="267500" y="46786"/>
                  </a:lnTo>
                  <a:lnTo>
                    <a:pt x="266255" y="49580"/>
                  </a:lnTo>
                  <a:lnTo>
                    <a:pt x="265569" y="48437"/>
                  </a:lnTo>
                  <a:lnTo>
                    <a:pt x="265684" y="47548"/>
                  </a:lnTo>
                  <a:lnTo>
                    <a:pt x="266776" y="43103"/>
                  </a:lnTo>
                  <a:lnTo>
                    <a:pt x="265582" y="42595"/>
                  </a:lnTo>
                  <a:lnTo>
                    <a:pt x="265087" y="43230"/>
                  </a:lnTo>
                  <a:lnTo>
                    <a:pt x="264236" y="46532"/>
                  </a:lnTo>
                  <a:lnTo>
                    <a:pt x="264109" y="48437"/>
                  </a:lnTo>
                  <a:lnTo>
                    <a:pt x="264287" y="48564"/>
                  </a:lnTo>
                  <a:lnTo>
                    <a:pt x="264375" y="48945"/>
                  </a:lnTo>
                  <a:lnTo>
                    <a:pt x="264490" y="50342"/>
                  </a:lnTo>
                  <a:lnTo>
                    <a:pt x="264363" y="51346"/>
                  </a:lnTo>
                  <a:lnTo>
                    <a:pt x="264058" y="51866"/>
                  </a:lnTo>
                  <a:lnTo>
                    <a:pt x="263956" y="52247"/>
                  </a:lnTo>
                  <a:lnTo>
                    <a:pt x="263613" y="57073"/>
                  </a:lnTo>
                  <a:lnTo>
                    <a:pt x="263245" y="60121"/>
                  </a:lnTo>
                  <a:lnTo>
                    <a:pt x="263118" y="62280"/>
                  </a:lnTo>
                  <a:lnTo>
                    <a:pt x="263829" y="65328"/>
                  </a:lnTo>
                  <a:lnTo>
                    <a:pt x="264706" y="62407"/>
                  </a:lnTo>
                  <a:lnTo>
                    <a:pt x="264795" y="64820"/>
                  </a:lnTo>
                  <a:lnTo>
                    <a:pt x="265036" y="63804"/>
                  </a:lnTo>
                  <a:lnTo>
                    <a:pt x="265061" y="65836"/>
                  </a:lnTo>
                  <a:lnTo>
                    <a:pt x="265188" y="66471"/>
                  </a:lnTo>
                  <a:lnTo>
                    <a:pt x="265734" y="63804"/>
                  </a:lnTo>
                  <a:lnTo>
                    <a:pt x="265950" y="62788"/>
                  </a:lnTo>
                  <a:lnTo>
                    <a:pt x="265950" y="62407"/>
                  </a:lnTo>
                  <a:lnTo>
                    <a:pt x="266141" y="61976"/>
                  </a:lnTo>
                  <a:lnTo>
                    <a:pt x="266560" y="61010"/>
                  </a:lnTo>
                  <a:lnTo>
                    <a:pt x="266687" y="64058"/>
                  </a:lnTo>
                  <a:lnTo>
                    <a:pt x="266560" y="65074"/>
                  </a:lnTo>
                  <a:lnTo>
                    <a:pt x="267068" y="63169"/>
                  </a:lnTo>
                  <a:lnTo>
                    <a:pt x="266954" y="64985"/>
                  </a:lnTo>
                  <a:lnTo>
                    <a:pt x="267169" y="64312"/>
                  </a:lnTo>
                  <a:lnTo>
                    <a:pt x="267690" y="65201"/>
                  </a:lnTo>
                  <a:lnTo>
                    <a:pt x="267817" y="64312"/>
                  </a:lnTo>
                  <a:lnTo>
                    <a:pt x="267970" y="63169"/>
                  </a:lnTo>
                  <a:lnTo>
                    <a:pt x="268033" y="62661"/>
                  </a:lnTo>
                  <a:lnTo>
                    <a:pt x="268224" y="65328"/>
                  </a:lnTo>
                  <a:lnTo>
                    <a:pt x="269062" y="62661"/>
                  </a:lnTo>
                  <a:lnTo>
                    <a:pt x="269252" y="62026"/>
                  </a:lnTo>
                  <a:lnTo>
                    <a:pt x="268947" y="66598"/>
                  </a:lnTo>
                  <a:lnTo>
                    <a:pt x="269163" y="65290"/>
                  </a:lnTo>
                  <a:lnTo>
                    <a:pt x="269786" y="63042"/>
                  </a:lnTo>
                  <a:lnTo>
                    <a:pt x="270103" y="62788"/>
                  </a:lnTo>
                  <a:lnTo>
                    <a:pt x="269189" y="68249"/>
                  </a:lnTo>
                  <a:lnTo>
                    <a:pt x="271297" y="63169"/>
                  </a:lnTo>
                  <a:lnTo>
                    <a:pt x="270764" y="69138"/>
                  </a:lnTo>
                  <a:lnTo>
                    <a:pt x="271513" y="64185"/>
                  </a:lnTo>
                  <a:lnTo>
                    <a:pt x="272465" y="66979"/>
                  </a:lnTo>
                  <a:lnTo>
                    <a:pt x="273418" y="64312"/>
                  </a:lnTo>
                  <a:lnTo>
                    <a:pt x="273354" y="65455"/>
                  </a:lnTo>
                  <a:lnTo>
                    <a:pt x="273558" y="65709"/>
                  </a:lnTo>
                  <a:lnTo>
                    <a:pt x="273685" y="67602"/>
                  </a:lnTo>
                  <a:lnTo>
                    <a:pt x="273812" y="68122"/>
                  </a:lnTo>
                  <a:lnTo>
                    <a:pt x="274116" y="64312"/>
                  </a:lnTo>
                  <a:lnTo>
                    <a:pt x="274129" y="64185"/>
                  </a:lnTo>
                  <a:lnTo>
                    <a:pt x="274243" y="63931"/>
                  </a:lnTo>
                  <a:lnTo>
                    <a:pt x="274853" y="63169"/>
                  </a:lnTo>
                  <a:lnTo>
                    <a:pt x="274942" y="62788"/>
                  </a:lnTo>
                  <a:lnTo>
                    <a:pt x="275094" y="62026"/>
                  </a:lnTo>
                  <a:lnTo>
                    <a:pt x="275310" y="61010"/>
                  </a:lnTo>
                  <a:lnTo>
                    <a:pt x="275386" y="60629"/>
                  </a:lnTo>
                  <a:lnTo>
                    <a:pt x="275666" y="64693"/>
                  </a:lnTo>
                  <a:lnTo>
                    <a:pt x="274751" y="65455"/>
                  </a:lnTo>
                  <a:lnTo>
                    <a:pt x="274675" y="69265"/>
                  </a:lnTo>
                  <a:lnTo>
                    <a:pt x="274866" y="65963"/>
                  </a:lnTo>
                  <a:lnTo>
                    <a:pt x="275805" y="65963"/>
                  </a:lnTo>
                  <a:lnTo>
                    <a:pt x="275805" y="63169"/>
                  </a:lnTo>
                  <a:lnTo>
                    <a:pt x="276059" y="65709"/>
                  </a:lnTo>
                  <a:lnTo>
                    <a:pt x="276085" y="64439"/>
                  </a:lnTo>
                  <a:lnTo>
                    <a:pt x="276072" y="67868"/>
                  </a:lnTo>
                  <a:lnTo>
                    <a:pt x="276352" y="64439"/>
                  </a:lnTo>
                  <a:lnTo>
                    <a:pt x="276453" y="63169"/>
                  </a:lnTo>
                  <a:lnTo>
                    <a:pt x="276479" y="62788"/>
                  </a:lnTo>
                  <a:lnTo>
                    <a:pt x="276504" y="66979"/>
                  </a:lnTo>
                  <a:lnTo>
                    <a:pt x="277050" y="63931"/>
                  </a:lnTo>
                  <a:lnTo>
                    <a:pt x="277279" y="65290"/>
                  </a:lnTo>
                  <a:lnTo>
                    <a:pt x="277393" y="66725"/>
                  </a:lnTo>
                  <a:lnTo>
                    <a:pt x="276885" y="68630"/>
                  </a:lnTo>
                  <a:lnTo>
                    <a:pt x="277634" y="67106"/>
                  </a:lnTo>
                  <a:lnTo>
                    <a:pt x="277723" y="67843"/>
                  </a:lnTo>
                  <a:lnTo>
                    <a:pt x="277710" y="67106"/>
                  </a:lnTo>
                  <a:lnTo>
                    <a:pt x="277825" y="65709"/>
                  </a:lnTo>
                  <a:lnTo>
                    <a:pt x="277977" y="64566"/>
                  </a:lnTo>
                  <a:lnTo>
                    <a:pt x="278511" y="63931"/>
                  </a:lnTo>
                  <a:lnTo>
                    <a:pt x="278841" y="63550"/>
                  </a:lnTo>
                  <a:lnTo>
                    <a:pt x="278282" y="66725"/>
                  </a:lnTo>
                  <a:lnTo>
                    <a:pt x="278180" y="67741"/>
                  </a:lnTo>
                  <a:lnTo>
                    <a:pt x="278295" y="69392"/>
                  </a:lnTo>
                  <a:lnTo>
                    <a:pt x="278803" y="68580"/>
                  </a:lnTo>
                  <a:lnTo>
                    <a:pt x="278917" y="68059"/>
                  </a:lnTo>
                  <a:lnTo>
                    <a:pt x="279450" y="64947"/>
                  </a:lnTo>
                  <a:lnTo>
                    <a:pt x="279730" y="65036"/>
                  </a:lnTo>
                  <a:lnTo>
                    <a:pt x="279831" y="66090"/>
                  </a:lnTo>
                  <a:lnTo>
                    <a:pt x="279717" y="66725"/>
                  </a:lnTo>
                  <a:lnTo>
                    <a:pt x="280136" y="64947"/>
                  </a:lnTo>
                  <a:lnTo>
                    <a:pt x="280441" y="63677"/>
                  </a:lnTo>
                  <a:lnTo>
                    <a:pt x="281254" y="66725"/>
                  </a:lnTo>
                  <a:lnTo>
                    <a:pt x="281952" y="63677"/>
                  </a:lnTo>
                  <a:lnTo>
                    <a:pt x="281978" y="63550"/>
                  </a:lnTo>
                  <a:lnTo>
                    <a:pt x="282092" y="63042"/>
                  </a:lnTo>
                  <a:lnTo>
                    <a:pt x="282130" y="63804"/>
                  </a:lnTo>
                  <a:lnTo>
                    <a:pt x="282155" y="62915"/>
                  </a:lnTo>
                  <a:lnTo>
                    <a:pt x="282155" y="62788"/>
                  </a:lnTo>
                  <a:lnTo>
                    <a:pt x="282257" y="60629"/>
                  </a:lnTo>
                  <a:lnTo>
                    <a:pt x="282422" y="58597"/>
                  </a:lnTo>
                  <a:lnTo>
                    <a:pt x="282714" y="58470"/>
                  </a:lnTo>
                  <a:lnTo>
                    <a:pt x="283133" y="56184"/>
                  </a:lnTo>
                  <a:lnTo>
                    <a:pt x="283070" y="58724"/>
                  </a:lnTo>
                  <a:lnTo>
                    <a:pt x="282892" y="58597"/>
                  </a:lnTo>
                  <a:lnTo>
                    <a:pt x="282778" y="59740"/>
                  </a:lnTo>
                  <a:lnTo>
                    <a:pt x="282663" y="60375"/>
                  </a:lnTo>
                  <a:lnTo>
                    <a:pt x="283044" y="59359"/>
                  </a:lnTo>
                  <a:lnTo>
                    <a:pt x="283070" y="62039"/>
                  </a:lnTo>
                  <a:lnTo>
                    <a:pt x="283248" y="61455"/>
                  </a:lnTo>
                  <a:lnTo>
                    <a:pt x="283298" y="61264"/>
                  </a:lnTo>
                  <a:lnTo>
                    <a:pt x="283883" y="59359"/>
                  </a:lnTo>
                  <a:lnTo>
                    <a:pt x="283959" y="59105"/>
                  </a:lnTo>
                  <a:lnTo>
                    <a:pt x="284213" y="59867"/>
                  </a:lnTo>
                  <a:lnTo>
                    <a:pt x="284314" y="61010"/>
                  </a:lnTo>
                  <a:lnTo>
                    <a:pt x="284187" y="63804"/>
                  </a:lnTo>
                  <a:lnTo>
                    <a:pt x="283248" y="61455"/>
                  </a:lnTo>
                  <a:lnTo>
                    <a:pt x="283337" y="62534"/>
                  </a:lnTo>
                  <a:lnTo>
                    <a:pt x="283565" y="64566"/>
                  </a:lnTo>
                  <a:lnTo>
                    <a:pt x="282956" y="63169"/>
                  </a:lnTo>
                  <a:lnTo>
                    <a:pt x="283108" y="68757"/>
                  </a:lnTo>
                  <a:lnTo>
                    <a:pt x="282562" y="62852"/>
                  </a:lnTo>
                  <a:lnTo>
                    <a:pt x="282613" y="67487"/>
                  </a:lnTo>
                  <a:lnTo>
                    <a:pt x="282740" y="68884"/>
                  </a:lnTo>
                  <a:lnTo>
                    <a:pt x="283502" y="69773"/>
                  </a:lnTo>
                  <a:lnTo>
                    <a:pt x="283603" y="68757"/>
                  </a:lnTo>
                  <a:lnTo>
                    <a:pt x="283806" y="66979"/>
                  </a:lnTo>
                  <a:lnTo>
                    <a:pt x="284670" y="68122"/>
                  </a:lnTo>
                  <a:lnTo>
                    <a:pt x="284861" y="66979"/>
                  </a:lnTo>
                  <a:lnTo>
                    <a:pt x="284975" y="66344"/>
                  </a:lnTo>
                  <a:lnTo>
                    <a:pt x="284861" y="65455"/>
                  </a:lnTo>
                  <a:lnTo>
                    <a:pt x="284911" y="64566"/>
                  </a:lnTo>
                  <a:lnTo>
                    <a:pt x="285038" y="63804"/>
                  </a:lnTo>
                  <a:lnTo>
                    <a:pt x="285165" y="63131"/>
                  </a:lnTo>
                  <a:lnTo>
                    <a:pt x="286740" y="59740"/>
                  </a:lnTo>
                  <a:lnTo>
                    <a:pt x="285559" y="72186"/>
                  </a:lnTo>
                  <a:lnTo>
                    <a:pt x="286842" y="67602"/>
                  </a:lnTo>
                  <a:lnTo>
                    <a:pt x="287299" y="65201"/>
                  </a:lnTo>
                  <a:lnTo>
                    <a:pt x="287731" y="60756"/>
                  </a:lnTo>
                  <a:lnTo>
                    <a:pt x="288086" y="62407"/>
                  </a:lnTo>
                  <a:lnTo>
                    <a:pt x="288201" y="63550"/>
                  </a:lnTo>
                  <a:lnTo>
                    <a:pt x="287718" y="67106"/>
                  </a:lnTo>
                  <a:lnTo>
                    <a:pt x="288594" y="67614"/>
                  </a:lnTo>
                  <a:lnTo>
                    <a:pt x="288658" y="61391"/>
                  </a:lnTo>
                  <a:lnTo>
                    <a:pt x="289306" y="63779"/>
                  </a:lnTo>
                  <a:lnTo>
                    <a:pt x="289775" y="63677"/>
                  </a:lnTo>
                  <a:lnTo>
                    <a:pt x="289623" y="67233"/>
                  </a:lnTo>
                  <a:lnTo>
                    <a:pt x="290614" y="66852"/>
                  </a:lnTo>
                  <a:lnTo>
                    <a:pt x="291871" y="64312"/>
                  </a:lnTo>
                  <a:lnTo>
                    <a:pt x="292989" y="63804"/>
                  </a:lnTo>
                  <a:lnTo>
                    <a:pt x="292874" y="64693"/>
                  </a:lnTo>
                  <a:lnTo>
                    <a:pt x="292760" y="65201"/>
                  </a:lnTo>
                  <a:lnTo>
                    <a:pt x="292646" y="66217"/>
                  </a:lnTo>
                  <a:lnTo>
                    <a:pt x="292760" y="66979"/>
                  </a:lnTo>
                  <a:lnTo>
                    <a:pt x="294246" y="65328"/>
                  </a:lnTo>
                  <a:lnTo>
                    <a:pt x="295617" y="67614"/>
                  </a:lnTo>
                  <a:lnTo>
                    <a:pt x="296748" y="69900"/>
                  </a:lnTo>
                  <a:lnTo>
                    <a:pt x="297472" y="66852"/>
                  </a:lnTo>
                  <a:lnTo>
                    <a:pt x="297929" y="65709"/>
                  </a:lnTo>
                  <a:lnTo>
                    <a:pt x="298234" y="65455"/>
                  </a:lnTo>
                  <a:lnTo>
                    <a:pt x="298145" y="67602"/>
                  </a:lnTo>
                  <a:lnTo>
                    <a:pt x="297916" y="68376"/>
                  </a:lnTo>
                  <a:lnTo>
                    <a:pt x="299008" y="65836"/>
                  </a:lnTo>
                  <a:lnTo>
                    <a:pt x="299275" y="65455"/>
                  </a:lnTo>
                  <a:lnTo>
                    <a:pt x="299364" y="65328"/>
                  </a:lnTo>
                  <a:lnTo>
                    <a:pt x="300393" y="63804"/>
                  </a:lnTo>
                  <a:lnTo>
                    <a:pt x="300482" y="63677"/>
                  </a:lnTo>
                  <a:lnTo>
                    <a:pt x="300913" y="63042"/>
                  </a:lnTo>
                  <a:lnTo>
                    <a:pt x="301409" y="65455"/>
                  </a:lnTo>
                  <a:lnTo>
                    <a:pt x="301510" y="66598"/>
                  </a:lnTo>
                  <a:lnTo>
                    <a:pt x="301396" y="67360"/>
                  </a:lnTo>
                  <a:lnTo>
                    <a:pt x="301967" y="68503"/>
                  </a:lnTo>
                  <a:lnTo>
                    <a:pt x="302475" y="63042"/>
                  </a:lnTo>
                  <a:lnTo>
                    <a:pt x="302488" y="62915"/>
                  </a:lnTo>
                  <a:lnTo>
                    <a:pt x="302666" y="61010"/>
                  </a:lnTo>
                  <a:lnTo>
                    <a:pt x="302958" y="62852"/>
                  </a:lnTo>
                  <a:lnTo>
                    <a:pt x="303072" y="64566"/>
                  </a:lnTo>
                  <a:lnTo>
                    <a:pt x="304431" y="65963"/>
                  </a:lnTo>
                  <a:lnTo>
                    <a:pt x="306425" y="63296"/>
                  </a:lnTo>
                  <a:lnTo>
                    <a:pt x="307251" y="67995"/>
                  </a:lnTo>
                  <a:lnTo>
                    <a:pt x="307860" y="63677"/>
                  </a:lnTo>
                  <a:lnTo>
                    <a:pt x="308660" y="70154"/>
                  </a:lnTo>
                  <a:lnTo>
                    <a:pt x="309295" y="63931"/>
                  </a:lnTo>
                  <a:lnTo>
                    <a:pt x="309740" y="66090"/>
                  </a:lnTo>
                  <a:lnTo>
                    <a:pt x="309854" y="67360"/>
                  </a:lnTo>
                  <a:lnTo>
                    <a:pt x="309765" y="67602"/>
                  </a:lnTo>
                  <a:lnTo>
                    <a:pt x="309651" y="68249"/>
                  </a:lnTo>
                  <a:lnTo>
                    <a:pt x="310692" y="70281"/>
                  </a:lnTo>
                  <a:lnTo>
                    <a:pt x="310997" y="70662"/>
                  </a:lnTo>
                  <a:lnTo>
                    <a:pt x="311467" y="67106"/>
                  </a:lnTo>
                  <a:lnTo>
                    <a:pt x="311569" y="66535"/>
                  </a:lnTo>
                  <a:lnTo>
                    <a:pt x="312013" y="65963"/>
                  </a:lnTo>
                  <a:lnTo>
                    <a:pt x="311734" y="69075"/>
                  </a:lnTo>
                  <a:lnTo>
                    <a:pt x="312572" y="65963"/>
                  </a:lnTo>
                  <a:lnTo>
                    <a:pt x="312610" y="65836"/>
                  </a:lnTo>
                  <a:lnTo>
                    <a:pt x="312572" y="69646"/>
                  </a:lnTo>
                  <a:lnTo>
                    <a:pt x="313042" y="68884"/>
                  </a:lnTo>
                  <a:lnTo>
                    <a:pt x="312902" y="68757"/>
                  </a:lnTo>
                  <a:lnTo>
                    <a:pt x="313004" y="66344"/>
                  </a:lnTo>
                  <a:lnTo>
                    <a:pt x="313283" y="65836"/>
                  </a:lnTo>
                  <a:lnTo>
                    <a:pt x="313690" y="65074"/>
                  </a:lnTo>
                  <a:lnTo>
                    <a:pt x="314007" y="67233"/>
                  </a:lnTo>
                  <a:lnTo>
                    <a:pt x="314121" y="70535"/>
                  </a:lnTo>
                  <a:lnTo>
                    <a:pt x="315836" y="67995"/>
                  </a:lnTo>
                  <a:lnTo>
                    <a:pt x="315760" y="68541"/>
                  </a:lnTo>
                  <a:lnTo>
                    <a:pt x="315950" y="67995"/>
                  </a:lnTo>
                  <a:lnTo>
                    <a:pt x="316204" y="67233"/>
                  </a:lnTo>
                  <a:lnTo>
                    <a:pt x="314972" y="73837"/>
                  </a:lnTo>
                  <a:lnTo>
                    <a:pt x="315861" y="71170"/>
                  </a:lnTo>
                  <a:lnTo>
                    <a:pt x="315976" y="69900"/>
                  </a:lnTo>
                  <a:lnTo>
                    <a:pt x="316204" y="68757"/>
                  </a:lnTo>
                  <a:lnTo>
                    <a:pt x="316255" y="68376"/>
                  </a:lnTo>
                  <a:lnTo>
                    <a:pt x="316433" y="70281"/>
                  </a:lnTo>
                  <a:lnTo>
                    <a:pt x="317246" y="70408"/>
                  </a:lnTo>
                  <a:lnTo>
                    <a:pt x="317919" y="69646"/>
                  </a:lnTo>
                  <a:lnTo>
                    <a:pt x="317601" y="71805"/>
                  </a:lnTo>
                  <a:lnTo>
                    <a:pt x="318643" y="72567"/>
                  </a:lnTo>
                  <a:lnTo>
                    <a:pt x="319989" y="71043"/>
                  </a:lnTo>
                  <a:lnTo>
                    <a:pt x="321195" y="71170"/>
                  </a:lnTo>
                  <a:lnTo>
                    <a:pt x="321144" y="71043"/>
                  </a:lnTo>
                  <a:lnTo>
                    <a:pt x="320903" y="70281"/>
                  </a:lnTo>
                  <a:lnTo>
                    <a:pt x="320916" y="69646"/>
                  </a:lnTo>
                  <a:lnTo>
                    <a:pt x="321056" y="68376"/>
                  </a:lnTo>
                  <a:lnTo>
                    <a:pt x="321195" y="67233"/>
                  </a:lnTo>
                  <a:lnTo>
                    <a:pt x="321310" y="66217"/>
                  </a:lnTo>
                  <a:lnTo>
                    <a:pt x="321703" y="65963"/>
                  </a:lnTo>
                  <a:lnTo>
                    <a:pt x="321678" y="66573"/>
                  </a:lnTo>
                  <a:lnTo>
                    <a:pt x="321843" y="65963"/>
                  </a:lnTo>
                  <a:lnTo>
                    <a:pt x="321983" y="65455"/>
                  </a:lnTo>
                  <a:lnTo>
                    <a:pt x="322300" y="65836"/>
                  </a:lnTo>
                  <a:lnTo>
                    <a:pt x="322338" y="66471"/>
                  </a:lnTo>
                  <a:lnTo>
                    <a:pt x="321970" y="69138"/>
                  </a:lnTo>
                  <a:lnTo>
                    <a:pt x="321843" y="69646"/>
                  </a:lnTo>
                  <a:lnTo>
                    <a:pt x="321564" y="70408"/>
                  </a:lnTo>
                  <a:lnTo>
                    <a:pt x="322237" y="69392"/>
                  </a:lnTo>
                  <a:lnTo>
                    <a:pt x="322211" y="69900"/>
                  </a:lnTo>
                  <a:lnTo>
                    <a:pt x="322084" y="70662"/>
                  </a:lnTo>
                  <a:lnTo>
                    <a:pt x="321957" y="71170"/>
                  </a:lnTo>
                  <a:lnTo>
                    <a:pt x="321843" y="72186"/>
                  </a:lnTo>
                  <a:lnTo>
                    <a:pt x="322262" y="70027"/>
                  </a:lnTo>
                  <a:lnTo>
                    <a:pt x="322465" y="75615"/>
                  </a:lnTo>
                  <a:lnTo>
                    <a:pt x="323138" y="72059"/>
                  </a:lnTo>
                  <a:lnTo>
                    <a:pt x="323075" y="73075"/>
                  </a:lnTo>
                  <a:lnTo>
                    <a:pt x="324294" y="73202"/>
                  </a:lnTo>
                  <a:lnTo>
                    <a:pt x="324954" y="72059"/>
                  </a:lnTo>
                  <a:lnTo>
                    <a:pt x="325970" y="71932"/>
                  </a:lnTo>
                  <a:lnTo>
                    <a:pt x="326161" y="70027"/>
                  </a:lnTo>
                  <a:lnTo>
                    <a:pt x="326224" y="69392"/>
                  </a:lnTo>
                  <a:lnTo>
                    <a:pt x="326275" y="69011"/>
                  </a:lnTo>
                  <a:lnTo>
                    <a:pt x="326580" y="69773"/>
                  </a:lnTo>
                  <a:lnTo>
                    <a:pt x="326758" y="69011"/>
                  </a:lnTo>
                  <a:lnTo>
                    <a:pt x="327113" y="67360"/>
                  </a:lnTo>
                  <a:lnTo>
                    <a:pt x="327761" y="68376"/>
                  </a:lnTo>
                  <a:lnTo>
                    <a:pt x="328333" y="70789"/>
                  </a:lnTo>
                  <a:lnTo>
                    <a:pt x="329247" y="70662"/>
                  </a:lnTo>
                  <a:lnTo>
                    <a:pt x="329933" y="69392"/>
                  </a:lnTo>
                  <a:lnTo>
                    <a:pt x="329768" y="68478"/>
                  </a:lnTo>
                  <a:lnTo>
                    <a:pt x="329869" y="67360"/>
                  </a:lnTo>
                  <a:lnTo>
                    <a:pt x="330111" y="66471"/>
                  </a:lnTo>
                  <a:lnTo>
                    <a:pt x="329958" y="69126"/>
                  </a:lnTo>
                  <a:lnTo>
                    <a:pt x="330796" y="69011"/>
                  </a:lnTo>
                  <a:lnTo>
                    <a:pt x="330149" y="70789"/>
                  </a:lnTo>
                  <a:lnTo>
                    <a:pt x="331558" y="70408"/>
                  </a:lnTo>
                  <a:lnTo>
                    <a:pt x="332613" y="69011"/>
                  </a:lnTo>
                  <a:lnTo>
                    <a:pt x="333032" y="68465"/>
                  </a:lnTo>
                  <a:lnTo>
                    <a:pt x="333032" y="66471"/>
                  </a:lnTo>
                  <a:lnTo>
                    <a:pt x="333133" y="65963"/>
                  </a:lnTo>
                  <a:lnTo>
                    <a:pt x="333413" y="65455"/>
                  </a:lnTo>
                  <a:lnTo>
                    <a:pt x="333540" y="67360"/>
                  </a:lnTo>
                  <a:lnTo>
                    <a:pt x="333413" y="68249"/>
                  </a:lnTo>
                  <a:lnTo>
                    <a:pt x="333311" y="68630"/>
                  </a:lnTo>
                  <a:lnTo>
                    <a:pt x="334899" y="65455"/>
                  </a:lnTo>
                  <a:lnTo>
                    <a:pt x="335089" y="65074"/>
                  </a:lnTo>
                  <a:lnTo>
                    <a:pt x="335229" y="64820"/>
                  </a:lnTo>
                  <a:lnTo>
                    <a:pt x="335965" y="76758"/>
                  </a:lnTo>
                  <a:lnTo>
                    <a:pt x="337642" y="71539"/>
                  </a:lnTo>
                  <a:lnTo>
                    <a:pt x="337781" y="71297"/>
                  </a:lnTo>
                  <a:lnTo>
                    <a:pt x="339166" y="68884"/>
                  </a:lnTo>
                  <a:lnTo>
                    <a:pt x="339559" y="69265"/>
                  </a:lnTo>
                  <a:lnTo>
                    <a:pt x="339598" y="69519"/>
                  </a:lnTo>
                  <a:lnTo>
                    <a:pt x="338721" y="70662"/>
                  </a:lnTo>
                  <a:lnTo>
                    <a:pt x="338632" y="70840"/>
                  </a:lnTo>
                  <a:lnTo>
                    <a:pt x="338861" y="72440"/>
                  </a:lnTo>
                  <a:lnTo>
                    <a:pt x="340347" y="68884"/>
                  </a:lnTo>
                  <a:lnTo>
                    <a:pt x="340664" y="68122"/>
                  </a:lnTo>
                  <a:lnTo>
                    <a:pt x="340906" y="73329"/>
                  </a:lnTo>
                  <a:lnTo>
                    <a:pt x="342315" y="70535"/>
                  </a:lnTo>
                  <a:lnTo>
                    <a:pt x="342328" y="78536"/>
                  </a:lnTo>
                  <a:lnTo>
                    <a:pt x="345300" y="70535"/>
                  </a:lnTo>
                  <a:lnTo>
                    <a:pt x="345389" y="70281"/>
                  </a:lnTo>
                  <a:lnTo>
                    <a:pt x="345986" y="75488"/>
                  </a:lnTo>
                  <a:lnTo>
                    <a:pt x="346100" y="73837"/>
                  </a:lnTo>
                  <a:lnTo>
                    <a:pt x="346227" y="73202"/>
                  </a:lnTo>
                  <a:lnTo>
                    <a:pt x="346621" y="71805"/>
                  </a:lnTo>
                  <a:lnTo>
                    <a:pt x="346506" y="73063"/>
                  </a:lnTo>
                  <a:lnTo>
                    <a:pt x="346684" y="72440"/>
                  </a:lnTo>
                  <a:lnTo>
                    <a:pt x="347548" y="71805"/>
                  </a:lnTo>
                  <a:lnTo>
                    <a:pt x="349440" y="70408"/>
                  </a:lnTo>
                  <a:lnTo>
                    <a:pt x="351574" y="75742"/>
                  </a:lnTo>
                  <a:lnTo>
                    <a:pt x="353936" y="77647"/>
                  </a:lnTo>
                  <a:lnTo>
                    <a:pt x="354812" y="78282"/>
                  </a:lnTo>
                  <a:lnTo>
                    <a:pt x="355396" y="70408"/>
                  </a:lnTo>
                  <a:lnTo>
                    <a:pt x="355409" y="70281"/>
                  </a:lnTo>
                  <a:lnTo>
                    <a:pt x="355561" y="68122"/>
                  </a:lnTo>
                  <a:lnTo>
                    <a:pt x="356095" y="71678"/>
                  </a:lnTo>
                  <a:lnTo>
                    <a:pt x="356209" y="72821"/>
                  </a:lnTo>
                  <a:lnTo>
                    <a:pt x="355511" y="76123"/>
                  </a:lnTo>
                  <a:lnTo>
                    <a:pt x="357886" y="72186"/>
                  </a:lnTo>
                  <a:lnTo>
                    <a:pt x="359371" y="76631"/>
                  </a:lnTo>
                  <a:lnTo>
                    <a:pt x="361632" y="73456"/>
                  </a:lnTo>
                  <a:lnTo>
                    <a:pt x="361429" y="74218"/>
                  </a:lnTo>
                  <a:lnTo>
                    <a:pt x="361302" y="75234"/>
                  </a:lnTo>
                  <a:lnTo>
                    <a:pt x="361226" y="77774"/>
                  </a:lnTo>
                  <a:lnTo>
                    <a:pt x="362483" y="75615"/>
                  </a:lnTo>
                  <a:lnTo>
                    <a:pt x="362597" y="75107"/>
                  </a:lnTo>
                  <a:lnTo>
                    <a:pt x="362800" y="73456"/>
                  </a:lnTo>
                  <a:lnTo>
                    <a:pt x="362940" y="74218"/>
                  </a:lnTo>
                  <a:lnTo>
                    <a:pt x="362813" y="74726"/>
                  </a:lnTo>
                  <a:lnTo>
                    <a:pt x="362699" y="76123"/>
                  </a:lnTo>
                  <a:lnTo>
                    <a:pt x="362927" y="77901"/>
                  </a:lnTo>
                  <a:lnTo>
                    <a:pt x="364032" y="73456"/>
                  </a:lnTo>
                  <a:lnTo>
                    <a:pt x="364070" y="73329"/>
                  </a:lnTo>
                  <a:lnTo>
                    <a:pt x="363982" y="75882"/>
                  </a:lnTo>
                  <a:lnTo>
                    <a:pt x="364083" y="75615"/>
                  </a:lnTo>
                  <a:lnTo>
                    <a:pt x="364832" y="77266"/>
                  </a:lnTo>
                  <a:lnTo>
                    <a:pt x="364896" y="75615"/>
                  </a:lnTo>
                  <a:lnTo>
                    <a:pt x="364934" y="74345"/>
                  </a:lnTo>
                  <a:lnTo>
                    <a:pt x="365467" y="75742"/>
                  </a:lnTo>
                  <a:lnTo>
                    <a:pt x="366001" y="74345"/>
                  </a:lnTo>
                  <a:lnTo>
                    <a:pt x="366382" y="73329"/>
                  </a:lnTo>
                  <a:lnTo>
                    <a:pt x="366420" y="73202"/>
                  </a:lnTo>
                  <a:lnTo>
                    <a:pt x="366763" y="74942"/>
                  </a:lnTo>
                  <a:lnTo>
                    <a:pt x="366712" y="75120"/>
                  </a:lnTo>
                  <a:lnTo>
                    <a:pt x="366687" y="75311"/>
                  </a:lnTo>
                  <a:lnTo>
                    <a:pt x="366598" y="75653"/>
                  </a:lnTo>
                  <a:lnTo>
                    <a:pt x="366915" y="76974"/>
                  </a:lnTo>
                  <a:lnTo>
                    <a:pt x="366915" y="75920"/>
                  </a:lnTo>
                  <a:lnTo>
                    <a:pt x="366864" y="75298"/>
                  </a:lnTo>
                  <a:lnTo>
                    <a:pt x="366776" y="74955"/>
                  </a:lnTo>
                  <a:lnTo>
                    <a:pt x="367195" y="73202"/>
                  </a:lnTo>
                  <a:lnTo>
                    <a:pt x="367449" y="72186"/>
                  </a:lnTo>
                  <a:lnTo>
                    <a:pt x="367538" y="71805"/>
                  </a:lnTo>
                  <a:lnTo>
                    <a:pt x="367779" y="76631"/>
                  </a:lnTo>
                  <a:lnTo>
                    <a:pt x="368452" y="72186"/>
                  </a:lnTo>
                  <a:lnTo>
                    <a:pt x="367830" y="76758"/>
                  </a:lnTo>
                  <a:lnTo>
                    <a:pt x="369214" y="76123"/>
                  </a:lnTo>
                  <a:lnTo>
                    <a:pt x="369925" y="73964"/>
                  </a:lnTo>
                  <a:lnTo>
                    <a:pt x="369798" y="74510"/>
                  </a:lnTo>
                  <a:lnTo>
                    <a:pt x="369671" y="75374"/>
                  </a:lnTo>
                  <a:lnTo>
                    <a:pt x="370128" y="75488"/>
                  </a:lnTo>
                  <a:lnTo>
                    <a:pt x="369709" y="77393"/>
                  </a:lnTo>
                  <a:lnTo>
                    <a:pt x="370217" y="77393"/>
                  </a:lnTo>
                  <a:lnTo>
                    <a:pt x="370700" y="76631"/>
                  </a:lnTo>
                  <a:lnTo>
                    <a:pt x="370827" y="75996"/>
                  </a:lnTo>
                  <a:lnTo>
                    <a:pt x="370992" y="74091"/>
                  </a:lnTo>
                  <a:lnTo>
                    <a:pt x="371221" y="79806"/>
                  </a:lnTo>
                  <a:lnTo>
                    <a:pt x="372478" y="74091"/>
                  </a:lnTo>
                  <a:lnTo>
                    <a:pt x="372503" y="73964"/>
                  </a:lnTo>
                  <a:lnTo>
                    <a:pt x="372897" y="72186"/>
                  </a:lnTo>
                  <a:lnTo>
                    <a:pt x="372973" y="71805"/>
                  </a:lnTo>
                  <a:lnTo>
                    <a:pt x="373418" y="69773"/>
                  </a:lnTo>
                  <a:lnTo>
                    <a:pt x="373037" y="77139"/>
                  </a:lnTo>
                  <a:lnTo>
                    <a:pt x="374840" y="74726"/>
                  </a:lnTo>
                  <a:lnTo>
                    <a:pt x="376301" y="73329"/>
                  </a:lnTo>
                  <a:lnTo>
                    <a:pt x="376440" y="73202"/>
                  </a:lnTo>
                  <a:lnTo>
                    <a:pt x="376389" y="72567"/>
                  </a:lnTo>
                  <a:lnTo>
                    <a:pt x="376504" y="73164"/>
                  </a:lnTo>
                  <a:lnTo>
                    <a:pt x="377507" y="72567"/>
                  </a:lnTo>
                  <a:lnTo>
                    <a:pt x="377939" y="72313"/>
                  </a:lnTo>
                  <a:lnTo>
                    <a:pt x="377558" y="75044"/>
                  </a:lnTo>
                  <a:lnTo>
                    <a:pt x="378421" y="72313"/>
                  </a:lnTo>
                  <a:lnTo>
                    <a:pt x="378587" y="71805"/>
                  </a:lnTo>
                  <a:lnTo>
                    <a:pt x="379704" y="73063"/>
                  </a:lnTo>
                  <a:lnTo>
                    <a:pt x="379793" y="73329"/>
                  </a:lnTo>
                  <a:lnTo>
                    <a:pt x="379907" y="73914"/>
                  </a:lnTo>
                  <a:lnTo>
                    <a:pt x="379247" y="75107"/>
                  </a:lnTo>
                  <a:lnTo>
                    <a:pt x="379044" y="75869"/>
                  </a:lnTo>
                  <a:lnTo>
                    <a:pt x="380568" y="74091"/>
                  </a:lnTo>
                  <a:lnTo>
                    <a:pt x="381444" y="76631"/>
                  </a:lnTo>
                  <a:lnTo>
                    <a:pt x="382828" y="74345"/>
                  </a:lnTo>
                  <a:lnTo>
                    <a:pt x="382892" y="74091"/>
                  </a:lnTo>
                  <a:lnTo>
                    <a:pt x="382930" y="71805"/>
                  </a:lnTo>
                  <a:lnTo>
                    <a:pt x="383006" y="71424"/>
                  </a:lnTo>
                  <a:lnTo>
                    <a:pt x="383882" y="69773"/>
                  </a:lnTo>
                  <a:lnTo>
                    <a:pt x="384416" y="68757"/>
                  </a:lnTo>
                  <a:lnTo>
                    <a:pt x="384530" y="68478"/>
                  </a:lnTo>
                  <a:lnTo>
                    <a:pt x="384454" y="68884"/>
                  </a:lnTo>
                  <a:lnTo>
                    <a:pt x="383692" y="72694"/>
                  </a:lnTo>
                  <a:lnTo>
                    <a:pt x="385813" y="68376"/>
                  </a:lnTo>
                  <a:lnTo>
                    <a:pt x="384175" y="75996"/>
                  </a:lnTo>
                  <a:lnTo>
                    <a:pt x="384314" y="75742"/>
                  </a:lnTo>
                  <a:lnTo>
                    <a:pt x="384429" y="75488"/>
                  </a:lnTo>
                  <a:lnTo>
                    <a:pt x="384657" y="74726"/>
                  </a:lnTo>
                  <a:lnTo>
                    <a:pt x="384860" y="73202"/>
                  </a:lnTo>
                  <a:lnTo>
                    <a:pt x="384975" y="74510"/>
                  </a:lnTo>
                  <a:lnTo>
                    <a:pt x="384543" y="76123"/>
                  </a:lnTo>
                  <a:lnTo>
                    <a:pt x="385394" y="75107"/>
                  </a:lnTo>
                  <a:lnTo>
                    <a:pt x="385495" y="73202"/>
                  </a:lnTo>
                  <a:lnTo>
                    <a:pt x="385508" y="72694"/>
                  </a:lnTo>
                  <a:lnTo>
                    <a:pt x="386232" y="72821"/>
                  </a:lnTo>
                  <a:lnTo>
                    <a:pt x="386143" y="73520"/>
                  </a:lnTo>
                  <a:lnTo>
                    <a:pt x="386016" y="74091"/>
                  </a:lnTo>
                  <a:lnTo>
                    <a:pt x="385876" y="74345"/>
                  </a:lnTo>
                  <a:lnTo>
                    <a:pt x="385648" y="75488"/>
                  </a:lnTo>
                  <a:lnTo>
                    <a:pt x="386562" y="72694"/>
                  </a:lnTo>
                  <a:lnTo>
                    <a:pt x="386930" y="71551"/>
                  </a:lnTo>
                  <a:lnTo>
                    <a:pt x="387299" y="72313"/>
                  </a:lnTo>
                  <a:lnTo>
                    <a:pt x="387375" y="72821"/>
                  </a:lnTo>
                  <a:lnTo>
                    <a:pt x="387261" y="73914"/>
                  </a:lnTo>
                  <a:lnTo>
                    <a:pt x="388175" y="73710"/>
                  </a:lnTo>
                  <a:lnTo>
                    <a:pt x="388797" y="71551"/>
                  </a:lnTo>
                  <a:lnTo>
                    <a:pt x="389597" y="68757"/>
                  </a:lnTo>
                  <a:lnTo>
                    <a:pt x="390334" y="70535"/>
                  </a:lnTo>
                  <a:lnTo>
                    <a:pt x="390410" y="71297"/>
                  </a:lnTo>
                  <a:lnTo>
                    <a:pt x="389547" y="75361"/>
                  </a:lnTo>
                  <a:lnTo>
                    <a:pt x="390677" y="72440"/>
                  </a:lnTo>
                  <a:lnTo>
                    <a:pt x="390220" y="76250"/>
                  </a:lnTo>
                  <a:lnTo>
                    <a:pt x="390893" y="75361"/>
                  </a:lnTo>
                  <a:lnTo>
                    <a:pt x="391007" y="73329"/>
                  </a:lnTo>
                  <a:lnTo>
                    <a:pt x="391541" y="73456"/>
                  </a:lnTo>
                  <a:lnTo>
                    <a:pt x="391579" y="73329"/>
                  </a:lnTo>
                  <a:lnTo>
                    <a:pt x="391845" y="72440"/>
                  </a:lnTo>
                  <a:lnTo>
                    <a:pt x="392404" y="70662"/>
                  </a:lnTo>
                  <a:lnTo>
                    <a:pt x="392480" y="71043"/>
                  </a:lnTo>
                  <a:lnTo>
                    <a:pt x="392595" y="72313"/>
                  </a:lnTo>
                  <a:lnTo>
                    <a:pt x="392074" y="73583"/>
                  </a:lnTo>
                  <a:lnTo>
                    <a:pt x="393192" y="72948"/>
                  </a:lnTo>
                  <a:lnTo>
                    <a:pt x="392950" y="71932"/>
                  </a:lnTo>
                  <a:lnTo>
                    <a:pt x="393039" y="70916"/>
                  </a:lnTo>
                  <a:lnTo>
                    <a:pt x="393153" y="70662"/>
                  </a:lnTo>
                  <a:lnTo>
                    <a:pt x="393585" y="69646"/>
                  </a:lnTo>
                  <a:lnTo>
                    <a:pt x="393585" y="68757"/>
                  </a:lnTo>
                  <a:lnTo>
                    <a:pt x="393560" y="68376"/>
                  </a:lnTo>
                  <a:lnTo>
                    <a:pt x="393446" y="66725"/>
                  </a:lnTo>
                  <a:lnTo>
                    <a:pt x="393433" y="66598"/>
                  </a:lnTo>
                  <a:lnTo>
                    <a:pt x="393877" y="67487"/>
                  </a:lnTo>
                  <a:lnTo>
                    <a:pt x="393954" y="67843"/>
                  </a:lnTo>
                  <a:lnTo>
                    <a:pt x="393801" y="68122"/>
                  </a:lnTo>
                  <a:lnTo>
                    <a:pt x="394550" y="67868"/>
                  </a:lnTo>
                  <a:lnTo>
                    <a:pt x="394512" y="70104"/>
                  </a:lnTo>
                  <a:lnTo>
                    <a:pt x="395363" y="67868"/>
                  </a:lnTo>
                  <a:lnTo>
                    <a:pt x="395414" y="67741"/>
                  </a:lnTo>
                  <a:lnTo>
                    <a:pt x="395503" y="68059"/>
                  </a:lnTo>
                  <a:lnTo>
                    <a:pt x="395617" y="69773"/>
                  </a:lnTo>
                  <a:lnTo>
                    <a:pt x="395503" y="70535"/>
                  </a:lnTo>
                  <a:lnTo>
                    <a:pt x="395084" y="72567"/>
                  </a:lnTo>
                  <a:lnTo>
                    <a:pt x="394957" y="73837"/>
                  </a:lnTo>
                  <a:lnTo>
                    <a:pt x="395668" y="70662"/>
                  </a:lnTo>
                  <a:lnTo>
                    <a:pt x="396354" y="73075"/>
                  </a:lnTo>
                  <a:lnTo>
                    <a:pt x="396849" y="71043"/>
                  </a:lnTo>
                  <a:lnTo>
                    <a:pt x="396925" y="70662"/>
                  </a:lnTo>
                  <a:lnTo>
                    <a:pt x="397014" y="70332"/>
                  </a:lnTo>
                  <a:lnTo>
                    <a:pt x="396900" y="70840"/>
                  </a:lnTo>
                  <a:lnTo>
                    <a:pt x="396976" y="70535"/>
                  </a:lnTo>
                  <a:lnTo>
                    <a:pt x="396862" y="71170"/>
                  </a:lnTo>
                  <a:lnTo>
                    <a:pt x="396748" y="71932"/>
                  </a:lnTo>
                  <a:lnTo>
                    <a:pt x="396633" y="72948"/>
                  </a:lnTo>
                  <a:lnTo>
                    <a:pt x="397217" y="70408"/>
                  </a:lnTo>
                  <a:lnTo>
                    <a:pt x="397332" y="71678"/>
                  </a:lnTo>
                  <a:lnTo>
                    <a:pt x="397103" y="73342"/>
                  </a:lnTo>
                  <a:lnTo>
                    <a:pt x="397764" y="73837"/>
                  </a:lnTo>
                  <a:lnTo>
                    <a:pt x="397611" y="70408"/>
                  </a:lnTo>
                  <a:lnTo>
                    <a:pt x="397573" y="69773"/>
                  </a:lnTo>
                  <a:lnTo>
                    <a:pt x="397510" y="68376"/>
                  </a:lnTo>
                  <a:lnTo>
                    <a:pt x="397865" y="69646"/>
                  </a:lnTo>
                  <a:lnTo>
                    <a:pt x="397992" y="71170"/>
                  </a:lnTo>
                  <a:lnTo>
                    <a:pt x="397865" y="71678"/>
                  </a:lnTo>
                  <a:lnTo>
                    <a:pt x="398538" y="72821"/>
                  </a:lnTo>
                  <a:lnTo>
                    <a:pt x="399770" y="70154"/>
                  </a:lnTo>
                  <a:lnTo>
                    <a:pt x="400253" y="71170"/>
                  </a:lnTo>
                  <a:lnTo>
                    <a:pt x="400367" y="72313"/>
                  </a:lnTo>
                  <a:lnTo>
                    <a:pt x="400113" y="75374"/>
                  </a:lnTo>
                  <a:lnTo>
                    <a:pt x="400672" y="75107"/>
                  </a:lnTo>
                  <a:lnTo>
                    <a:pt x="402513" y="71424"/>
                  </a:lnTo>
                  <a:lnTo>
                    <a:pt x="403542" y="72440"/>
                  </a:lnTo>
                  <a:lnTo>
                    <a:pt x="403440" y="72186"/>
                  </a:lnTo>
                  <a:lnTo>
                    <a:pt x="403504" y="71424"/>
                  </a:lnTo>
                  <a:lnTo>
                    <a:pt x="403720" y="70154"/>
                  </a:lnTo>
                  <a:lnTo>
                    <a:pt x="404037" y="68376"/>
                  </a:lnTo>
                  <a:lnTo>
                    <a:pt x="404152" y="67741"/>
                  </a:lnTo>
                  <a:lnTo>
                    <a:pt x="404355" y="66598"/>
                  </a:lnTo>
                  <a:lnTo>
                    <a:pt x="403860" y="74853"/>
                  </a:lnTo>
                  <a:lnTo>
                    <a:pt x="404482" y="73202"/>
                  </a:lnTo>
                  <a:lnTo>
                    <a:pt x="404685" y="72567"/>
                  </a:lnTo>
                  <a:lnTo>
                    <a:pt x="404583" y="72936"/>
                  </a:lnTo>
                  <a:lnTo>
                    <a:pt x="404558" y="73063"/>
                  </a:lnTo>
                  <a:lnTo>
                    <a:pt x="404190" y="75361"/>
                  </a:lnTo>
                  <a:lnTo>
                    <a:pt x="404317" y="74726"/>
                  </a:lnTo>
                  <a:lnTo>
                    <a:pt x="404977" y="75742"/>
                  </a:lnTo>
                  <a:lnTo>
                    <a:pt x="405561" y="74726"/>
                  </a:lnTo>
                  <a:lnTo>
                    <a:pt x="406133" y="73710"/>
                  </a:lnTo>
                  <a:lnTo>
                    <a:pt x="407365" y="72313"/>
                  </a:lnTo>
                  <a:lnTo>
                    <a:pt x="407581" y="72059"/>
                  </a:lnTo>
                  <a:lnTo>
                    <a:pt x="407390" y="72821"/>
                  </a:lnTo>
                  <a:lnTo>
                    <a:pt x="407289" y="73710"/>
                  </a:lnTo>
                  <a:lnTo>
                    <a:pt x="407517" y="74853"/>
                  </a:lnTo>
                  <a:lnTo>
                    <a:pt x="408355" y="74345"/>
                  </a:lnTo>
                  <a:lnTo>
                    <a:pt x="408774" y="75107"/>
                  </a:lnTo>
                  <a:lnTo>
                    <a:pt x="408965" y="74345"/>
                  </a:lnTo>
                  <a:lnTo>
                    <a:pt x="409130" y="73710"/>
                  </a:lnTo>
                  <a:lnTo>
                    <a:pt x="409371" y="73964"/>
                  </a:lnTo>
                  <a:lnTo>
                    <a:pt x="409397" y="73710"/>
                  </a:lnTo>
                  <a:lnTo>
                    <a:pt x="409498" y="72059"/>
                  </a:lnTo>
                  <a:lnTo>
                    <a:pt x="409498" y="71932"/>
                  </a:lnTo>
                  <a:lnTo>
                    <a:pt x="410235" y="74853"/>
                  </a:lnTo>
                  <a:lnTo>
                    <a:pt x="411543" y="73914"/>
                  </a:lnTo>
                  <a:lnTo>
                    <a:pt x="412775" y="72694"/>
                  </a:lnTo>
                  <a:lnTo>
                    <a:pt x="413499" y="74980"/>
                  </a:lnTo>
                  <a:lnTo>
                    <a:pt x="413334" y="74980"/>
                  </a:lnTo>
                  <a:lnTo>
                    <a:pt x="412927" y="76123"/>
                  </a:lnTo>
                  <a:lnTo>
                    <a:pt x="413054" y="76123"/>
                  </a:lnTo>
                  <a:lnTo>
                    <a:pt x="414337" y="75044"/>
                  </a:lnTo>
                  <a:lnTo>
                    <a:pt x="414451" y="74726"/>
                  </a:lnTo>
                  <a:lnTo>
                    <a:pt x="414502" y="72694"/>
                  </a:lnTo>
                  <a:lnTo>
                    <a:pt x="414515" y="71932"/>
                  </a:lnTo>
                  <a:lnTo>
                    <a:pt x="414616" y="71297"/>
                  </a:lnTo>
                  <a:lnTo>
                    <a:pt x="414756" y="70789"/>
                  </a:lnTo>
                  <a:lnTo>
                    <a:pt x="414858" y="70408"/>
                  </a:lnTo>
                  <a:lnTo>
                    <a:pt x="414947" y="70154"/>
                  </a:lnTo>
                  <a:lnTo>
                    <a:pt x="415378" y="69265"/>
                  </a:lnTo>
                  <a:lnTo>
                    <a:pt x="415671" y="69265"/>
                  </a:lnTo>
                  <a:lnTo>
                    <a:pt x="415086" y="70408"/>
                  </a:lnTo>
                  <a:lnTo>
                    <a:pt x="414997" y="71932"/>
                  </a:lnTo>
                  <a:lnTo>
                    <a:pt x="415112" y="74472"/>
                  </a:lnTo>
                  <a:lnTo>
                    <a:pt x="415074" y="74917"/>
                  </a:lnTo>
                  <a:lnTo>
                    <a:pt x="415099" y="75158"/>
                  </a:lnTo>
                  <a:lnTo>
                    <a:pt x="415112" y="74968"/>
                  </a:lnTo>
                  <a:lnTo>
                    <a:pt x="415124" y="74688"/>
                  </a:lnTo>
                  <a:lnTo>
                    <a:pt x="415124" y="74396"/>
                  </a:lnTo>
                  <a:lnTo>
                    <a:pt x="415493" y="72186"/>
                  </a:lnTo>
                  <a:lnTo>
                    <a:pt x="415467" y="76504"/>
                  </a:lnTo>
                  <a:lnTo>
                    <a:pt x="415861" y="72186"/>
                  </a:lnTo>
                  <a:lnTo>
                    <a:pt x="416140" y="69265"/>
                  </a:lnTo>
                  <a:lnTo>
                    <a:pt x="416318" y="67360"/>
                  </a:lnTo>
                  <a:lnTo>
                    <a:pt x="416483" y="68580"/>
                  </a:lnTo>
                  <a:lnTo>
                    <a:pt x="416610" y="71043"/>
                  </a:lnTo>
                  <a:lnTo>
                    <a:pt x="416483" y="71678"/>
                  </a:lnTo>
                  <a:lnTo>
                    <a:pt x="416814" y="71170"/>
                  </a:lnTo>
                  <a:lnTo>
                    <a:pt x="416941" y="70916"/>
                  </a:lnTo>
                  <a:lnTo>
                    <a:pt x="417436" y="69392"/>
                  </a:lnTo>
                  <a:lnTo>
                    <a:pt x="417626" y="69646"/>
                  </a:lnTo>
                  <a:lnTo>
                    <a:pt x="417703" y="70027"/>
                  </a:lnTo>
                  <a:lnTo>
                    <a:pt x="417449" y="72567"/>
                  </a:lnTo>
                  <a:lnTo>
                    <a:pt x="418287" y="69392"/>
                  </a:lnTo>
                  <a:lnTo>
                    <a:pt x="418566" y="68249"/>
                  </a:lnTo>
                  <a:lnTo>
                    <a:pt x="418477" y="71297"/>
                  </a:lnTo>
                  <a:lnTo>
                    <a:pt x="418261" y="71805"/>
                  </a:lnTo>
                  <a:lnTo>
                    <a:pt x="417969" y="71805"/>
                  </a:lnTo>
                  <a:lnTo>
                    <a:pt x="417703" y="72440"/>
                  </a:lnTo>
                  <a:lnTo>
                    <a:pt x="417614" y="75869"/>
                  </a:lnTo>
                  <a:lnTo>
                    <a:pt x="417791" y="74980"/>
                  </a:lnTo>
                  <a:lnTo>
                    <a:pt x="418071" y="75615"/>
                  </a:lnTo>
                  <a:lnTo>
                    <a:pt x="418045" y="75488"/>
                  </a:lnTo>
                  <a:lnTo>
                    <a:pt x="418109" y="75679"/>
                  </a:lnTo>
                  <a:lnTo>
                    <a:pt x="418338" y="76619"/>
                  </a:lnTo>
                  <a:lnTo>
                    <a:pt x="418261" y="76136"/>
                  </a:lnTo>
                  <a:lnTo>
                    <a:pt x="418617" y="77139"/>
                  </a:lnTo>
                  <a:lnTo>
                    <a:pt x="418731" y="75488"/>
                  </a:lnTo>
                  <a:lnTo>
                    <a:pt x="418846" y="74980"/>
                  </a:lnTo>
                  <a:lnTo>
                    <a:pt x="420255" y="69011"/>
                  </a:lnTo>
                  <a:lnTo>
                    <a:pt x="419976" y="74853"/>
                  </a:lnTo>
                  <a:lnTo>
                    <a:pt x="419963" y="75107"/>
                  </a:lnTo>
                  <a:lnTo>
                    <a:pt x="420052" y="74853"/>
                  </a:lnTo>
                  <a:lnTo>
                    <a:pt x="421487" y="70408"/>
                  </a:lnTo>
                  <a:lnTo>
                    <a:pt x="420077" y="74752"/>
                  </a:lnTo>
                  <a:lnTo>
                    <a:pt x="420966" y="73075"/>
                  </a:lnTo>
                  <a:lnTo>
                    <a:pt x="420624" y="74980"/>
                  </a:lnTo>
                  <a:lnTo>
                    <a:pt x="420522" y="77139"/>
                  </a:lnTo>
                  <a:lnTo>
                    <a:pt x="420636" y="78092"/>
                  </a:lnTo>
                  <a:lnTo>
                    <a:pt x="420420" y="78917"/>
                  </a:lnTo>
                  <a:lnTo>
                    <a:pt x="421195" y="76504"/>
                  </a:lnTo>
                  <a:lnTo>
                    <a:pt x="420751" y="81076"/>
                  </a:lnTo>
                  <a:lnTo>
                    <a:pt x="421855" y="77393"/>
                  </a:lnTo>
                  <a:lnTo>
                    <a:pt x="421728" y="78409"/>
                  </a:lnTo>
                  <a:lnTo>
                    <a:pt x="421906" y="78092"/>
                  </a:lnTo>
                  <a:lnTo>
                    <a:pt x="422021" y="77774"/>
                  </a:lnTo>
                  <a:lnTo>
                    <a:pt x="422084" y="77393"/>
                  </a:lnTo>
                  <a:lnTo>
                    <a:pt x="422211" y="76885"/>
                  </a:lnTo>
                  <a:lnTo>
                    <a:pt x="422363" y="76504"/>
                  </a:lnTo>
                  <a:lnTo>
                    <a:pt x="423456" y="73710"/>
                  </a:lnTo>
                  <a:lnTo>
                    <a:pt x="423278" y="81457"/>
                  </a:lnTo>
                  <a:lnTo>
                    <a:pt x="425119" y="77012"/>
                  </a:lnTo>
                  <a:lnTo>
                    <a:pt x="426275" y="75361"/>
                  </a:lnTo>
                  <a:lnTo>
                    <a:pt x="426402" y="75044"/>
                  </a:lnTo>
                  <a:lnTo>
                    <a:pt x="426681" y="73710"/>
                  </a:lnTo>
                  <a:lnTo>
                    <a:pt x="426808" y="73075"/>
                  </a:lnTo>
                  <a:lnTo>
                    <a:pt x="426885" y="72694"/>
                  </a:lnTo>
                  <a:lnTo>
                    <a:pt x="427075" y="71805"/>
                  </a:lnTo>
                  <a:lnTo>
                    <a:pt x="428218" y="70281"/>
                  </a:lnTo>
                  <a:lnTo>
                    <a:pt x="428193" y="72059"/>
                  </a:lnTo>
                  <a:lnTo>
                    <a:pt x="427507" y="73583"/>
                  </a:lnTo>
                  <a:lnTo>
                    <a:pt x="427405" y="73914"/>
                  </a:lnTo>
                  <a:lnTo>
                    <a:pt x="427634" y="75488"/>
                  </a:lnTo>
                  <a:lnTo>
                    <a:pt x="428028" y="75234"/>
                  </a:lnTo>
                  <a:lnTo>
                    <a:pt x="428663" y="74091"/>
                  </a:lnTo>
                  <a:lnTo>
                    <a:pt x="428472" y="74853"/>
                  </a:lnTo>
                  <a:lnTo>
                    <a:pt x="428358" y="76885"/>
                  </a:lnTo>
                  <a:lnTo>
                    <a:pt x="428764" y="76758"/>
                  </a:lnTo>
                  <a:lnTo>
                    <a:pt x="428980" y="74980"/>
                  </a:lnTo>
                  <a:lnTo>
                    <a:pt x="428866" y="74345"/>
                  </a:lnTo>
                  <a:lnTo>
                    <a:pt x="428917" y="74091"/>
                  </a:lnTo>
                  <a:lnTo>
                    <a:pt x="429031" y="73583"/>
                  </a:lnTo>
                  <a:lnTo>
                    <a:pt x="429806" y="70154"/>
                  </a:lnTo>
                  <a:close/>
                </a:path>
                <a:path w="434340" h="81915">
                  <a:moveTo>
                    <a:pt x="430250" y="78092"/>
                  </a:moveTo>
                  <a:lnTo>
                    <a:pt x="430034" y="78282"/>
                  </a:lnTo>
                  <a:lnTo>
                    <a:pt x="429958" y="78917"/>
                  </a:lnTo>
                  <a:lnTo>
                    <a:pt x="430250" y="78092"/>
                  </a:lnTo>
                  <a:close/>
                </a:path>
                <a:path w="434340" h="81915">
                  <a:moveTo>
                    <a:pt x="430288" y="79908"/>
                  </a:moveTo>
                  <a:lnTo>
                    <a:pt x="430098" y="80238"/>
                  </a:lnTo>
                  <a:lnTo>
                    <a:pt x="430187" y="80365"/>
                  </a:lnTo>
                  <a:lnTo>
                    <a:pt x="430237" y="80187"/>
                  </a:lnTo>
                  <a:lnTo>
                    <a:pt x="430250" y="80022"/>
                  </a:lnTo>
                  <a:close/>
                </a:path>
                <a:path w="434340" h="81915">
                  <a:moveTo>
                    <a:pt x="430453" y="79578"/>
                  </a:moveTo>
                  <a:lnTo>
                    <a:pt x="430276" y="79908"/>
                  </a:lnTo>
                  <a:lnTo>
                    <a:pt x="430453" y="79578"/>
                  </a:lnTo>
                  <a:close/>
                </a:path>
                <a:path w="434340" h="81915">
                  <a:moveTo>
                    <a:pt x="430847" y="78892"/>
                  </a:moveTo>
                  <a:lnTo>
                    <a:pt x="430453" y="79578"/>
                  </a:lnTo>
                  <a:lnTo>
                    <a:pt x="430644" y="79717"/>
                  </a:lnTo>
                  <a:lnTo>
                    <a:pt x="430847" y="78892"/>
                  </a:lnTo>
                  <a:close/>
                </a:path>
                <a:path w="434340" h="81915">
                  <a:moveTo>
                    <a:pt x="431368" y="75107"/>
                  </a:moveTo>
                  <a:lnTo>
                    <a:pt x="431317" y="74358"/>
                  </a:lnTo>
                  <a:lnTo>
                    <a:pt x="430949" y="76250"/>
                  </a:lnTo>
                  <a:lnTo>
                    <a:pt x="430250" y="78092"/>
                  </a:lnTo>
                  <a:lnTo>
                    <a:pt x="430796" y="77647"/>
                  </a:lnTo>
                  <a:lnTo>
                    <a:pt x="431368" y="75107"/>
                  </a:lnTo>
                  <a:close/>
                </a:path>
                <a:path w="434340" h="81915">
                  <a:moveTo>
                    <a:pt x="431457" y="68122"/>
                  </a:moveTo>
                  <a:lnTo>
                    <a:pt x="429399" y="74980"/>
                  </a:lnTo>
                  <a:lnTo>
                    <a:pt x="428828" y="77520"/>
                  </a:lnTo>
                  <a:lnTo>
                    <a:pt x="428409" y="78778"/>
                  </a:lnTo>
                  <a:lnTo>
                    <a:pt x="428929" y="78092"/>
                  </a:lnTo>
                  <a:lnTo>
                    <a:pt x="429044" y="77901"/>
                  </a:lnTo>
                  <a:lnTo>
                    <a:pt x="429717" y="76123"/>
                  </a:lnTo>
                  <a:lnTo>
                    <a:pt x="430301" y="75361"/>
                  </a:lnTo>
                  <a:lnTo>
                    <a:pt x="430161" y="76758"/>
                  </a:lnTo>
                  <a:lnTo>
                    <a:pt x="430047" y="77266"/>
                  </a:lnTo>
                  <a:lnTo>
                    <a:pt x="429691" y="77774"/>
                  </a:lnTo>
                  <a:lnTo>
                    <a:pt x="429564" y="78028"/>
                  </a:lnTo>
                  <a:lnTo>
                    <a:pt x="429260" y="79044"/>
                  </a:lnTo>
                  <a:lnTo>
                    <a:pt x="429882" y="78409"/>
                  </a:lnTo>
                  <a:lnTo>
                    <a:pt x="430022" y="78295"/>
                  </a:lnTo>
                  <a:lnTo>
                    <a:pt x="430326" y="75361"/>
                  </a:lnTo>
                  <a:lnTo>
                    <a:pt x="430415" y="74726"/>
                  </a:lnTo>
                  <a:lnTo>
                    <a:pt x="430745" y="74218"/>
                  </a:lnTo>
                  <a:lnTo>
                    <a:pt x="430872" y="73710"/>
                  </a:lnTo>
                  <a:lnTo>
                    <a:pt x="431457" y="68122"/>
                  </a:lnTo>
                  <a:close/>
                </a:path>
                <a:path w="434340" h="81915">
                  <a:moveTo>
                    <a:pt x="433476" y="72237"/>
                  </a:moveTo>
                  <a:lnTo>
                    <a:pt x="433082" y="72059"/>
                  </a:lnTo>
                  <a:lnTo>
                    <a:pt x="432308" y="74180"/>
                  </a:lnTo>
                  <a:lnTo>
                    <a:pt x="432333" y="73418"/>
                  </a:lnTo>
                  <a:lnTo>
                    <a:pt x="432562" y="72529"/>
                  </a:lnTo>
                  <a:lnTo>
                    <a:pt x="432689" y="71907"/>
                  </a:lnTo>
                  <a:lnTo>
                    <a:pt x="432142" y="73520"/>
                  </a:lnTo>
                  <a:lnTo>
                    <a:pt x="431330" y="76377"/>
                  </a:lnTo>
                  <a:lnTo>
                    <a:pt x="431012" y="79552"/>
                  </a:lnTo>
                  <a:lnTo>
                    <a:pt x="431825" y="76301"/>
                  </a:lnTo>
                  <a:lnTo>
                    <a:pt x="431673" y="77698"/>
                  </a:lnTo>
                  <a:lnTo>
                    <a:pt x="432625" y="73837"/>
                  </a:lnTo>
                  <a:lnTo>
                    <a:pt x="432917" y="73469"/>
                  </a:lnTo>
                  <a:lnTo>
                    <a:pt x="432866" y="74993"/>
                  </a:lnTo>
                  <a:lnTo>
                    <a:pt x="432625" y="76250"/>
                  </a:lnTo>
                  <a:lnTo>
                    <a:pt x="432854" y="75387"/>
                  </a:lnTo>
                  <a:lnTo>
                    <a:pt x="432879" y="77063"/>
                  </a:lnTo>
                  <a:lnTo>
                    <a:pt x="433362" y="74930"/>
                  </a:lnTo>
                  <a:lnTo>
                    <a:pt x="433476" y="72237"/>
                  </a:lnTo>
                  <a:close/>
                </a:path>
                <a:path w="434340" h="81915">
                  <a:moveTo>
                    <a:pt x="433832" y="75603"/>
                  </a:moveTo>
                  <a:lnTo>
                    <a:pt x="433514" y="75958"/>
                  </a:lnTo>
                  <a:lnTo>
                    <a:pt x="432777" y="79362"/>
                  </a:lnTo>
                  <a:lnTo>
                    <a:pt x="433311" y="78511"/>
                  </a:lnTo>
                  <a:lnTo>
                    <a:pt x="433552" y="77635"/>
                  </a:lnTo>
                  <a:lnTo>
                    <a:pt x="433832" y="7560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4750009" y="7914646"/>
              <a:ext cx="1713864" cy="3336290"/>
            </a:xfrm>
            <a:custGeom>
              <a:avLst/>
              <a:gdLst/>
              <a:ahLst/>
              <a:cxnLst/>
              <a:rect l="l" t="t" r="r" b="b"/>
              <a:pathLst>
                <a:path w="1713865" h="3336290">
                  <a:moveTo>
                    <a:pt x="584" y="3303346"/>
                  </a:moveTo>
                  <a:lnTo>
                    <a:pt x="0" y="3304235"/>
                  </a:lnTo>
                  <a:lnTo>
                    <a:pt x="228" y="3304425"/>
                  </a:lnTo>
                  <a:lnTo>
                    <a:pt x="584" y="3303346"/>
                  </a:lnTo>
                  <a:close/>
                </a:path>
                <a:path w="1713865" h="3336290">
                  <a:moveTo>
                    <a:pt x="38798" y="3312096"/>
                  </a:moveTo>
                  <a:lnTo>
                    <a:pt x="38557" y="3310991"/>
                  </a:lnTo>
                  <a:lnTo>
                    <a:pt x="38150" y="3312591"/>
                  </a:lnTo>
                  <a:lnTo>
                    <a:pt x="38417" y="3312833"/>
                  </a:lnTo>
                  <a:lnTo>
                    <a:pt x="38557" y="3314154"/>
                  </a:lnTo>
                  <a:lnTo>
                    <a:pt x="38760" y="3313747"/>
                  </a:lnTo>
                  <a:lnTo>
                    <a:pt x="38798" y="3312096"/>
                  </a:lnTo>
                  <a:close/>
                </a:path>
                <a:path w="1713865" h="3336290">
                  <a:moveTo>
                    <a:pt x="52654" y="3310991"/>
                  </a:moveTo>
                  <a:lnTo>
                    <a:pt x="52158" y="3311931"/>
                  </a:lnTo>
                  <a:lnTo>
                    <a:pt x="51866" y="3315220"/>
                  </a:lnTo>
                  <a:lnTo>
                    <a:pt x="52158" y="3314662"/>
                  </a:lnTo>
                  <a:lnTo>
                    <a:pt x="52654" y="3310991"/>
                  </a:lnTo>
                  <a:close/>
                </a:path>
                <a:path w="1713865" h="3336290">
                  <a:moveTo>
                    <a:pt x="82321" y="3333394"/>
                  </a:moveTo>
                  <a:lnTo>
                    <a:pt x="81737" y="3334105"/>
                  </a:lnTo>
                  <a:lnTo>
                    <a:pt x="81826" y="3335794"/>
                  </a:lnTo>
                  <a:lnTo>
                    <a:pt x="82321" y="3333394"/>
                  </a:lnTo>
                  <a:close/>
                </a:path>
                <a:path w="1713865" h="3336290">
                  <a:moveTo>
                    <a:pt x="82588" y="3314573"/>
                  </a:moveTo>
                  <a:lnTo>
                    <a:pt x="81889" y="3315449"/>
                  </a:lnTo>
                  <a:lnTo>
                    <a:pt x="82384" y="3314928"/>
                  </a:lnTo>
                  <a:lnTo>
                    <a:pt x="82588" y="3314573"/>
                  </a:lnTo>
                  <a:close/>
                </a:path>
                <a:path w="1713865" h="3336290">
                  <a:moveTo>
                    <a:pt x="87515" y="3318230"/>
                  </a:moveTo>
                  <a:lnTo>
                    <a:pt x="87122" y="3318560"/>
                  </a:lnTo>
                  <a:lnTo>
                    <a:pt x="87350" y="3319234"/>
                  </a:lnTo>
                  <a:lnTo>
                    <a:pt x="87515" y="3318230"/>
                  </a:lnTo>
                  <a:close/>
                </a:path>
                <a:path w="1713865" h="3336290">
                  <a:moveTo>
                    <a:pt x="105422" y="3323094"/>
                  </a:moveTo>
                  <a:lnTo>
                    <a:pt x="105156" y="3321913"/>
                  </a:lnTo>
                  <a:lnTo>
                    <a:pt x="105283" y="3321291"/>
                  </a:lnTo>
                  <a:lnTo>
                    <a:pt x="104851" y="3322256"/>
                  </a:lnTo>
                  <a:lnTo>
                    <a:pt x="104749" y="3322510"/>
                  </a:lnTo>
                  <a:lnTo>
                    <a:pt x="104914" y="3323552"/>
                  </a:lnTo>
                  <a:lnTo>
                    <a:pt x="105422" y="3323094"/>
                  </a:lnTo>
                  <a:close/>
                </a:path>
                <a:path w="1713865" h="3336290">
                  <a:moveTo>
                    <a:pt x="107810" y="3325990"/>
                  </a:moveTo>
                  <a:lnTo>
                    <a:pt x="107124" y="3325558"/>
                  </a:lnTo>
                  <a:lnTo>
                    <a:pt x="107784" y="3326523"/>
                  </a:lnTo>
                  <a:lnTo>
                    <a:pt x="107810" y="3325990"/>
                  </a:lnTo>
                  <a:close/>
                </a:path>
                <a:path w="1713865" h="3336290">
                  <a:moveTo>
                    <a:pt x="108089" y="3326168"/>
                  </a:moveTo>
                  <a:lnTo>
                    <a:pt x="107975" y="3323793"/>
                  </a:lnTo>
                  <a:lnTo>
                    <a:pt x="107810" y="3325990"/>
                  </a:lnTo>
                  <a:lnTo>
                    <a:pt x="108089" y="3326168"/>
                  </a:lnTo>
                  <a:close/>
                </a:path>
                <a:path w="1713865" h="3336290">
                  <a:moveTo>
                    <a:pt x="108280" y="3323628"/>
                  </a:moveTo>
                  <a:lnTo>
                    <a:pt x="107797" y="3320110"/>
                  </a:lnTo>
                  <a:lnTo>
                    <a:pt x="107975" y="3323793"/>
                  </a:lnTo>
                  <a:lnTo>
                    <a:pt x="108280" y="3323628"/>
                  </a:lnTo>
                  <a:close/>
                </a:path>
                <a:path w="1713865" h="3336290">
                  <a:moveTo>
                    <a:pt x="1270723" y="7708"/>
                  </a:moveTo>
                  <a:lnTo>
                    <a:pt x="1270266" y="9461"/>
                  </a:lnTo>
                  <a:lnTo>
                    <a:pt x="1270368" y="9321"/>
                  </a:lnTo>
                  <a:lnTo>
                    <a:pt x="1270622" y="8242"/>
                  </a:lnTo>
                  <a:lnTo>
                    <a:pt x="1270723" y="7708"/>
                  </a:lnTo>
                  <a:close/>
                </a:path>
                <a:path w="1713865" h="3336290">
                  <a:moveTo>
                    <a:pt x="1270876" y="22161"/>
                  </a:moveTo>
                  <a:lnTo>
                    <a:pt x="1270787" y="20675"/>
                  </a:lnTo>
                  <a:lnTo>
                    <a:pt x="1270736" y="20955"/>
                  </a:lnTo>
                  <a:lnTo>
                    <a:pt x="1270622" y="21463"/>
                  </a:lnTo>
                  <a:lnTo>
                    <a:pt x="1270050" y="22669"/>
                  </a:lnTo>
                  <a:lnTo>
                    <a:pt x="1269923" y="23101"/>
                  </a:lnTo>
                  <a:lnTo>
                    <a:pt x="1270139" y="24130"/>
                  </a:lnTo>
                  <a:lnTo>
                    <a:pt x="1270876" y="22161"/>
                  </a:lnTo>
                  <a:close/>
                </a:path>
                <a:path w="1713865" h="3336290">
                  <a:moveTo>
                    <a:pt x="1270965" y="19570"/>
                  </a:moveTo>
                  <a:lnTo>
                    <a:pt x="1270787" y="20675"/>
                  </a:lnTo>
                  <a:lnTo>
                    <a:pt x="1270965" y="19570"/>
                  </a:lnTo>
                  <a:close/>
                </a:path>
                <a:path w="1713865" h="3336290">
                  <a:moveTo>
                    <a:pt x="1271308" y="22669"/>
                  </a:moveTo>
                  <a:lnTo>
                    <a:pt x="1270977" y="23368"/>
                  </a:lnTo>
                  <a:lnTo>
                    <a:pt x="1271244" y="22860"/>
                  </a:lnTo>
                  <a:lnTo>
                    <a:pt x="1271308" y="22669"/>
                  </a:lnTo>
                  <a:close/>
                </a:path>
                <a:path w="1713865" h="3336290">
                  <a:moveTo>
                    <a:pt x="1273022" y="24422"/>
                  </a:moveTo>
                  <a:lnTo>
                    <a:pt x="1272921" y="24701"/>
                  </a:lnTo>
                  <a:lnTo>
                    <a:pt x="1272882" y="24904"/>
                  </a:lnTo>
                  <a:lnTo>
                    <a:pt x="1272959" y="24714"/>
                  </a:lnTo>
                  <a:lnTo>
                    <a:pt x="1273022" y="24422"/>
                  </a:lnTo>
                  <a:close/>
                </a:path>
                <a:path w="1713865" h="3336290">
                  <a:moveTo>
                    <a:pt x="1274762" y="5334"/>
                  </a:moveTo>
                  <a:lnTo>
                    <a:pt x="1274165" y="7493"/>
                  </a:lnTo>
                  <a:lnTo>
                    <a:pt x="1274762" y="5334"/>
                  </a:lnTo>
                  <a:close/>
                </a:path>
                <a:path w="1713865" h="3336290">
                  <a:moveTo>
                    <a:pt x="1278267" y="0"/>
                  </a:moveTo>
                  <a:lnTo>
                    <a:pt x="1276057" y="4699"/>
                  </a:lnTo>
                  <a:lnTo>
                    <a:pt x="1275816" y="6350"/>
                  </a:lnTo>
                  <a:lnTo>
                    <a:pt x="1277353" y="6350"/>
                  </a:lnTo>
                  <a:lnTo>
                    <a:pt x="1278267" y="0"/>
                  </a:lnTo>
                  <a:close/>
                </a:path>
                <a:path w="1713865" h="3336290">
                  <a:moveTo>
                    <a:pt x="1281277" y="28181"/>
                  </a:moveTo>
                  <a:lnTo>
                    <a:pt x="1280464" y="29591"/>
                  </a:lnTo>
                  <a:lnTo>
                    <a:pt x="1281087" y="29718"/>
                  </a:lnTo>
                  <a:lnTo>
                    <a:pt x="1281277" y="28181"/>
                  </a:lnTo>
                  <a:close/>
                </a:path>
                <a:path w="1713865" h="3336290">
                  <a:moveTo>
                    <a:pt x="1281417" y="27000"/>
                  </a:moveTo>
                  <a:lnTo>
                    <a:pt x="1281277" y="28181"/>
                  </a:lnTo>
                  <a:lnTo>
                    <a:pt x="1281417" y="27000"/>
                  </a:lnTo>
                  <a:close/>
                </a:path>
                <a:path w="1713865" h="3336290">
                  <a:moveTo>
                    <a:pt x="1286306" y="23609"/>
                  </a:moveTo>
                  <a:lnTo>
                    <a:pt x="1285938" y="25679"/>
                  </a:lnTo>
                  <a:lnTo>
                    <a:pt x="1285163" y="26276"/>
                  </a:lnTo>
                  <a:lnTo>
                    <a:pt x="1285951" y="26238"/>
                  </a:lnTo>
                  <a:lnTo>
                    <a:pt x="1286027" y="25412"/>
                  </a:lnTo>
                  <a:lnTo>
                    <a:pt x="1286154" y="24511"/>
                  </a:lnTo>
                  <a:lnTo>
                    <a:pt x="1286306" y="23609"/>
                  </a:lnTo>
                  <a:close/>
                </a:path>
                <a:path w="1713865" h="3336290">
                  <a:moveTo>
                    <a:pt x="1287246" y="22225"/>
                  </a:moveTo>
                  <a:lnTo>
                    <a:pt x="1287170" y="20447"/>
                  </a:lnTo>
                  <a:lnTo>
                    <a:pt x="1286611" y="23114"/>
                  </a:lnTo>
                  <a:lnTo>
                    <a:pt x="1286802" y="22860"/>
                  </a:lnTo>
                  <a:lnTo>
                    <a:pt x="1286878" y="22479"/>
                  </a:lnTo>
                  <a:lnTo>
                    <a:pt x="1286865" y="22771"/>
                  </a:lnTo>
                  <a:lnTo>
                    <a:pt x="1287068" y="22479"/>
                  </a:lnTo>
                  <a:lnTo>
                    <a:pt x="1287246" y="22225"/>
                  </a:lnTo>
                  <a:close/>
                </a:path>
                <a:path w="1713865" h="3336290">
                  <a:moveTo>
                    <a:pt x="1287487" y="21869"/>
                  </a:moveTo>
                  <a:lnTo>
                    <a:pt x="1287348" y="22860"/>
                  </a:lnTo>
                  <a:lnTo>
                    <a:pt x="1287487" y="21869"/>
                  </a:lnTo>
                  <a:close/>
                </a:path>
                <a:path w="1713865" h="3336290">
                  <a:moveTo>
                    <a:pt x="1292961" y="26543"/>
                  </a:moveTo>
                  <a:lnTo>
                    <a:pt x="1292872" y="26416"/>
                  </a:lnTo>
                  <a:lnTo>
                    <a:pt x="1292428" y="26060"/>
                  </a:lnTo>
                  <a:lnTo>
                    <a:pt x="1292377" y="29845"/>
                  </a:lnTo>
                  <a:lnTo>
                    <a:pt x="1292961" y="26543"/>
                  </a:lnTo>
                  <a:close/>
                </a:path>
                <a:path w="1713865" h="3336290">
                  <a:moveTo>
                    <a:pt x="1293101" y="25755"/>
                  </a:moveTo>
                  <a:lnTo>
                    <a:pt x="1292872" y="26416"/>
                  </a:lnTo>
                  <a:lnTo>
                    <a:pt x="1293101" y="25755"/>
                  </a:lnTo>
                  <a:close/>
                </a:path>
                <a:path w="1713865" h="3336290">
                  <a:moveTo>
                    <a:pt x="1293342" y="25019"/>
                  </a:moveTo>
                  <a:lnTo>
                    <a:pt x="1293317" y="24472"/>
                  </a:lnTo>
                  <a:lnTo>
                    <a:pt x="1293101" y="25755"/>
                  </a:lnTo>
                  <a:lnTo>
                    <a:pt x="1293342" y="25019"/>
                  </a:lnTo>
                  <a:close/>
                </a:path>
                <a:path w="1713865" h="3336290">
                  <a:moveTo>
                    <a:pt x="1294536" y="6223"/>
                  </a:moveTo>
                  <a:lnTo>
                    <a:pt x="1294130" y="6858"/>
                  </a:lnTo>
                  <a:lnTo>
                    <a:pt x="1294295" y="6985"/>
                  </a:lnTo>
                  <a:lnTo>
                    <a:pt x="1294333" y="6858"/>
                  </a:lnTo>
                  <a:lnTo>
                    <a:pt x="1294536" y="6223"/>
                  </a:lnTo>
                  <a:close/>
                </a:path>
                <a:path w="1713865" h="3336290">
                  <a:moveTo>
                    <a:pt x="1301013" y="28702"/>
                  </a:moveTo>
                  <a:lnTo>
                    <a:pt x="1300822" y="29972"/>
                  </a:lnTo>
                  <a:lnTo>
                    <a:pt x="1300708" y="31242"/>
                  </a:lnTo>
                  <a:lnTo>
                    <a:pt x="1300835" y="31877"/>
                  </a:lnTo>
                  <a:lnTo>
                    <a:pt x="1301013" y="28702"/>
                  </a:lnTo>
                  <a:close/>
                </a:path>
                <a:path w="1713865" h="3336290">
                  <a:moveTo>
                    <a:pt x="1314589" y="32600"/>
                  </a:moveTo>
                  <a:lnTo>
                    <a:pt x="1314348" y="33210"/>
                  </a:lnTo>
                  <a:lnTo>
                    <a:pt x="1314589" y="32600"/>
                  </a:lnTo>
                  <a:close/>
                </a:path>
                <a:path w="1713865" h="3336290">
                  <a:moveTo>
                    <a:pt x="1316126" y="32207"/>
                  </a:moveTo>
                  <a:lnTo>
                    <a:pt x="1315910" y="32524"/>
                  </a:lnTo>
                  <a:lnTo>
                    <a:pt x="1316126" y="32207"/>
                  </a:lnTo>
                  <a:close/>
                </a:path>
                <a:path w="1713865" h="3336290">
                  <a:moveTo>
                    <a:pt x="1318615" y="32524"/>
                  </a:moveTo>
                  <a:lnTo>
                    <a:pt x="1317752" y="34417"/>
                  </a:lnTo>
                  <a:lnTo>
                    <a:pt x="1318107" y="33655"/>
                  </a:lnTo>
                  <a:lnTo>
                    <a:pt x="1318361" y="33274"/>
                  </a:lnTo>
                  <a:lnTo>
                    <a:pt x="1318475" y="33020"/>
                  </a:lnTo>
                  <a:lnTo>
                    <a:pt x="1318615" y="32524"/>
                  </a:lnTo>
                  <a:close/>
                </a:path>
                <a:path w="1713865" h="3336290">
                  <a:moveTo>
                    <a:pt x="1319809" y="8509"/>
                  </a:moveTo>
                  <a:lnTo>
                    <a:pt x="1319707" y="7366"/>
                  </a:lnTo>
                  <a:lnTo>
                    <a:pt x="1319149" y="8509"/>
                  </a:lnTo>
                  <a:lnTo>
                    <a:pt x="1319809" y="8509"/>
                  </a:lnTo>
                  <a:close/>
                </a:path>
                <a:path w="1713865" h="3336290">
                  <a:moveTo>
                    <a:pt x="1323708" y="7124"/>
                  </a:moveTo>
                  <a:lnTo>
                    <a:pt x="1323035" y="7924"/>
                  </a:lnTo>
                  <a:lnTo>
                    <a:pt x="1323225" y="8153"/>
                  </a:lnTo>
                  <a:lnTo>
                    <a:pt x="1323708" y="7124"/>
                  </a:lnTo>
                  <a:close/>
                </a:path>
                <a:path w="1713865" h="3336290">
                  <a:moveTo>
                    <a:pt x="1324622" y="31330"/>
                  </a:moveTo>
                  <a:lnTo>
                    <a:pt x="1324076" y="32639"/>
                  </a:lnTo>
                  <a:lnTo>
                    <a:pt x="1324381" y="32385"/>
                  </a:lnTo>
                  <a:lnTo>
                    <a:pt x="1324483" y="32131"/>
                  </a:lnTo>
                  <a:lnTo>
                    <a:pt x="1324622" y="31330"/>
                  </a:lnTo>
                  <a:close/>
                </a:path>
                <a:path w="1713865" h="3336290">
                  <a:moveTo>
                    <a:pt x="1324838" y="32004"/>
                  </a:moveTo>
                  <a:lnTo>
                    <a:pt x="1324533" y="32258"/>
                  </a:lnTo>
                  <a:lnTo>
                    <a:pt x="1324419" y="32524"/>
                  </a:lnTo>
                  <a:lnTo>
                    <a:pt x="1324178" y="34036"/>
                  </a:lnTo>
                  <a:lnTo>
                    <a:pt x="1324838" y="32004"/>
                  </a:lnTo>
                  <a:close/>
                </a:path>
                <a:path w="1713865" h="3336290">
                  <a:moveTo>
                    <a:pt x="1332458" y="34671"/>
                  </a:moveTo>
                  <a:lnTo>
                    <a:pt x="1332433" y="34531"/>
                  </a:lnTo>
                  <a:lnTo>
                    <a:pt x="1332407" y="34671"/>
                  </a:lnTo>
                  <a:close/>
                </a:path>
                <a:path w="1713865" h="3336290">
                  <a:moveTo>
                    <a:pt x="1348359" y="41148"/>
                  </a:moveTo>
                  <a:lnTo>
                    <a:pt x="1348282" y="40767"/>
                  </a:lnTo>
                  <a:lnTo>
                    <a:pt x="1348130" y="42418"/>
                  </a:lnTo>
                  <a:lnTo>
                    <a:pt x="1348359" y="41148"/>
                  </a:lnTo>
                  <a:close/>
                </a:path>
                <a:path w="1713865" h="3336290">
                  <a:moveTo>
                    <a:pt x="1356664" y="22110"/>
                  </a:moveTo>
                  <a:lnTo>
                    <a:pt x="1356512" y="22428"/>
                  </a:lnTo>
                  <a:lnTo>
                    <a:pt x="1356067" y="23749"/>
                  </a:lnTo>
                  <a:lnTo>
                    <a:pt x="1356182" y="23495"/>
                  </a:lnTo>
                  <a:lnTo>
                    <a:pt x="1356664" y="22110"/>
                  </a:lnTo>
                  <a:close/>
                </a:path>
                <a:path w="1713865" h="3336290">
                  <a:moveTo>
                    <a:pt x="1358493" y="19177"/>
                  </a:moveTo>
                  <a:lnTo>
                    <a:pt x="1358150" y="19050"/>
                  </a:lnTo>
                  <a:lnTo>
                    <a:pt x="1357236" y="19177"/>
                  </a:lnTo>
                  <a:lnTo>
                    <a:pt x="1356626" y="21082"/>
                  </a:lnTo>
                  <a:lnTo>
                    <a:pt x="1356855" y="20828"/>
                  </a:lnTo>
                  <a:lnTo>
                    <a:pt x="1357236" y="19812"/>
                  </a:lnTo>
                  <a:lnTo>
                    <a:pt x="1357172" y="20675"/>
                  </a:lnTo>
                  <a:lnTo>
                    <a:pt x="1356664" y="22110"/>
                  </a:lnTo>
                  <a:lnTo>
                    <a:pt x="1357655" y="20828"/>
                  </a:lnTo>
                  <a:lnTo>
                    <a:pt x="1358176" y="19812"/>
                  </a:lnTo>
                  <a:lnTo>
                    <a:pt x="1358493" y="19177"/>
                  </a:lnTo>
                  <a:close/>
                </a:path>
                <a:path w="1713865" h="3336290">
                  <a:moveTo>
                    <a:pt x="1359763" y="19697"/>
                  </a:moveTo>
                  <a:lnTo>
                    <a:pt x="1359636" y="18592"/>
                  </a:lnTo>
                  <a:lnTo>
                    <a:pt x="1359077" y="20129"/>
                  </a:lnTo>
                  <a:lnTo>
                    <a:pt x="1359319" y="20408"/>
                  </a:lnTo>
                  <a:lnTo>
                    <a:pt x="1359331" y="21729"/>
                  </a:lnTo>
                  <a:lnTo>
                    <a:pt x="1359560" y="21336"/>
                  </a:lnTo>
                  <a:lnTo>
                    <a:pt x="1359763" y="19697"/>
                  </a:lnTo>
                  <a:close/>
                </a:path>
                <a:path w="1713865" h="3336290">
                  <a:moveTo>
                    <a:pt x="1362379" y="25107"/>
                  </a:moveTo>
                  <a:lnTo>
                    <a:pt x="1361973" y="26416"/>
                  </a:lnTo>
                  <a:lnTo>
                    <a:pt x="1362265" y="26174"/>
                  </a:lnTo>
                  <a:lnTo>
                    <a:pt x="1362379" y="25107"/>
                  </a:lnTo>
                  <a:close/>
                </a:path>
                <a:path w="1713865" h="3336290">
                  <a:moveTo>
                    <a:pt x="1363014" y="22479"/>
                  </a:moveTo>
                  <a:lnTo>
                    <a:pt x="1362608" y="22733"/>
                  </a:lnTo>
                  <a:lnTo>
                    <a:pt x="1362379" y="25107"/>
                  </a:lnTo>
                  <a:lnTo>
                    <a:pt x="1362710" y="24003"/>
                  </a:lnTo>
                  <a:lnTo>
                    <a:pt x="1362595" y="25146"/>
                  </a:lnTo>
                  <a:lnTo>
                    <a:pt x="1362786" y="23876"/>
                  </a:lnTo>
                  <a:lnTo>
                    <a:pt x="1363014" y="22479"/>
                  </a:lnTo>
                  <a:close/>
                </a:path>
                <a:path w="1713865" h="3336290">
                  <a:moveTo>
                    <a:pt x="1365250" y="44729"/>
                  </a:moveTo>
                  <a:lnTo>
                    <a:pt x="1364869" y="45593"/>
                  </a:lnTo>
                  <a:lnTo>
                    <a:pt x="1365110" y="45212"/>
                  </a:lnTo>
                  <a:lnTo>
                    <a:pt x="1365237" y="44831"/>
                  </a:lnTo>
                  <a:close/>
                </a:path>
                <a:path w="1713865" h="3336290">
                  <a:moveTo>
                    <a:pt x="1370672" y="46634"/>
                  </a:moveTo>
                  <a:lnTo>
                    <a:pt x="1370088" y="46062"/>
                  </a:lnTo>
                  <a:lnTo>
                    <a:pt x="1370215" y="46393"/>
                  </a:lnTo>
                  <a:lnTo>
                    <a:pt x="1370431" y="46596"/>
                  </a:lnTo>
                  <a:lnTo>
                    <a:pt x="1370672" y="46634"/>
                  </a:lnTo>
                  <a:close/>
                </a:path>
                <a:path w="1713865" h="3336290">
                  <a:moveTo>
                    <a:pt x="1370736" y="46647"/>
                  </a:moveTo>
                  <a:close/>
                </a:path>
                <a:path w="1713865" h="3336290">
                  <a:moveTo>
                    <a:pt x="1371574" y="23558"/>
                  </a:moveTo>
                  <a:lnTo>
                    <a:pt x="1371447" y="23088"/>
                  </a:lnTo>
                  <a:lnTo>
                    <a:pt x="1371434" y="23304"/>
                  </a:lnTo>
                  <a:lnTo>
                    <a:pt x="1371434" y="23482"/>
                  </a:lnTo>
                  <a:lnTo>
                    <a:pt x="1371409" y="23685"/>
                  </a:lnTo>
                  <a:lnTo>
                    <a:pt x="1371574" y="23558"/>
                  </a:lnTo>
                  <a:close/>
                </a:path>
                <a:path w="1713865" h="3336290">
                  <a:moveTo>
                    <a:pt x="1373301" y="19799"/>
                  </a:moveTo>
                  <a:lnTo>
                    <a:pt x="1372743" y="20701"/>
                  </a:lnTo>
                  <a:lnTo>
                    <a:pt x="1372158" y="23952"/>
                  </a:lnTo>
                  <a:lnTo>
                    <a:pt x="1372489" y="23406"/>
                  </a:lnTo>
                  <a:lnTo>
                    <a:pt x="1373301" y="19799"/>
                  </a:lnTo>
                  <a:close/>
                </a:path>
                <a:path w="1713865" h="3336290">
                  <a:moveTo>
                    <a:pt x="1374533" y="25781"/>
                  </a:moveTo>
                  <a:lnTo>
                    <a:pt x="1374432" y="26162"/>
                  </a:lnTo>
                  <a:lnTo>
                    <a:pt x="1374305" y="26797"/>
                  </a:lnTo>
                  <a:lnTo>
                    <a:pt x="1374533" y="25781"/>
                  </a:lnTo>
                  <a:close/>
                </a:path>
                <a:path w="1713865" h="3336290">
                  <a:moveTo>
                    <a:pt x="1375651" y="23304"/>
                  </a:moveTo>
                  <a:lnTo>
                    <a:pt x="1375435" y="23647"/>
                  </a:lnTo>
                  <a:lnTo>
                    <a:pt x="1375384" y="24015"/>
                  </a:lnTo>
                  <a:lnTo>
                    <a:pt x="1375651" y="23304"/>
                  </a:lnTo>
                  <a:close/>
                </a:path>
                <a:path w="1713865" h="3336290">
                  <a:moveTo>
                    <a:pt x="1378026" y="46101"/>
                  </a:moveTo>
                  <a:lnTo>
                    <a:pt x="1377911" y="44069"/>
                  </a:lnTo>
                  <a:lnTo>
                    <a:pt x="1377797" y="43141"/>
                  </a:lnTo>
                  <a:lnTo>
                    <a:pt x="1377581" y="43307"/>
                  </a:lnTo>
                  <a:lnTo>
                    <a:pt x="1376756" y="47371"/>
                  </a:lnTo>
                  <a:lnTo>
                    <a:pt x="1378026" y="46101"/>
                  </a:lnTo>
                  <a:close/>
                </a:path>
                <a:path w="1713865" h="3336290">
                  <a:moveTo>
                    <a:pt x="1378661" y="45085"/>
                  </a:moveTo>
                  <a:lnTo>
                    <a:pt x="1378407" y="45720"/>
                  </a:lnTo>
                  <a:lnTo>
                    <a:pt x="1378280" y="45847"/>
                  </a:lnTo>
                  <a:lnTo>
                    <a:pt x="1378242" y="46990"/>
                  </a:lnTo>
                  <a:lnTo>
                    <a:pt x="1378661" y="45085"/>
                  </a:lnTo>
                  <a:close/>
                </a:path>
                <a:path w="1713865" h="3336290">
                  <a:moveTo>
                    <a:pt x="1380540" y="20751"/>
                  </a:moveTo>
                  <a:lnTo>
                    <a:pt x="1380464" y="21259"/>
                  </a:lnTo>
                  <a:lnTo>
                    <a:pt x="1380375" y="22034"/>
                  </a:lnTo>
                  <a:lnTo>
                    <a:pt x="1380439" y="21729"/>
                  </a:lnTo>
                  <a:lnTo>
                    <a:pt x="1380490" y="21361"/>
                  </a:lnTo>
                  <a:lnTo>
                    <a:pt x="1380540" y="20751"/>
                  </a:lnTo>
                  <a:close/>
                </a:path>
                <a:path w="1713865" h="3336290">
                  <a:moveTo>
                    <a:pt x="1383512" y="45783"/>
                  </a:moveTo>
                  <a:lnTo>
                    <a:pt x="1383068" y="46418"/>
                  </a:lnTo>
                  <a:lnTo>
                    <a:pt x="1383258" y="46228"/>
                  </a:lnTo>
                  <a:lnTo>
                    <a:pt x="1383512" y="45783"/>
                  </a:lnTo>
                  <a:close/>
                </a:path>
                <a:path w="1713865" h="3336290">
                  <a:moveTo>
                    <a:pt x="1384007" y="44577"/>
                  </a:moveTo>
                  <a:lnTo>
                    <a:pt x="1383919" y="45085"/>
                  </a:lnTo>
                  <a:lnTo>
                    <a:pt x="1384007" y="44577"/>
                  </a:lnTo>
                  <a:close/>
                </a:path>
                <a:path w="1713865" h="3336290">
                  <a:moveTo>
                    <a:pt x="1384211" y="28143"/>
                  </a:moveTo>
                  <a:close/>
                </a:path>
                <a:path w="1713865" h="3336290">
                  <a:moveTo>
                    <a:pt x="1384287" y="44577"/>
                  </a:moveTo>
                  <a:lnTo>
                    <a:pt x="1383957" y="45085"/>
                  </a:lnTo>
                  <a:lnTo>
                    <a:pt x="1383842" y="45212"/>
                  </a:lnTo>
                  <a:lnTo>
                    <a:pt x="1383512" y="45847"/>
                  </a:lnTo>
                  <a:lnTo>
                    <a:pt x="1383753" y="45720"/>
                  </a:lnTo>
                  <a:lnTo>
                    <a:pt x="1383868" y="46609"/>
                  </a:lnTo>
                  <a:lnTo>
                    <a:pt x="1384046" y="45720"/>
                  </a:lnTo>
                  <a:lnTo>
                    <a:pt x="1384287" y="44577"/>
                  </a:lnTo>
                  <a:close/>
                </a:path>
                <a:path w="1713865" h="3336290">
                  <a:moveTo>
                    <a:pt x="1384363" y="27559"/>
                  </a:moveTo>
                  <a:lnTo>
                    <a:pt x="1384211" y="28143"/>
                  </a:lnTo>
                  <a:lnTo>
                    <a:pt x="1384325" y="27813"/>
                  </a:lnTo>
                  <a:lnTo>
                    <a:pt x="1384363" y="27559"/>
                  </a:lnTo>
                  <a:close/>
                </a:path>
                <a:path w="1713865" h="3336290">
                  <a:moveTo>
                    <a:pt x="1385252" y="23787"/>
                  </a:moveTo>
                  <a:lnTo>
                    <a:pt x="1385062" y="24130"/>
                  </a:lnTo>
                  <a:lnTo>
                    <a:pt x="1385252" y="23787"/>
                  </a:lnTo>
                  <a:close/>
                </a:path>
                <a:path w="1713865" h="3336290">
                  <a:moveTo>
                    <a:pt x="1386027" y="19304"/>
                  </a:moveTo>
                  <a:lnTo>
                    <a:pt x="1384985" y="20955"/>
                  </a:lnTo>
                  <a:lnTo>
                    <a:pt x="1384884" y="21209"/>
                  </a:lnTo>
                  <a:lnTo>
                    <a:pt x="1384642" y="23241"/>
                  </a:lnTo>
                  <a:lnTo>
                    <a:pt x="1384706" y="23101"/>
                  </a:lnTo>
                  <a:lnTo>
                    <a:pt x="1384604" y="23622"/>
                  </a:lnTo>
                  <a:lnTo>
                    <a:pt x="1384642" y="23241"/>
                  </a:lnTo>
                  <a:lnTo>
                    <a:pt x="1384477" y="23622"/>
                  </a:lnTo>
                  <a:lnTo>
                    <a:pt x="1383753" y="25273"/>
                  </a:lnTo>
                  <a:lnTo>
                    <a:pt x="1385023" y="24003"/>
                  </a:lnTo>
                  <a:lnTo>
                    <a:pt x="1385138" y="23749"/>
                  </a:lnTo>
                  <a:lnTo>
                    <a:pt x="1385290" y="22987"/>
                  </a:lnTo>
                  <a:lnTo>
                    <a:pt x="1386027" y="19304"/>
                  </a:lnTo>
                  <a:close/>
                </a:path>
                <a:path w="1713865" h="3336290">
                  <a:moveTo>
                    <a:pt x="1386801" y="28105"/>
                  </a:moveTo>
                  <a:lnTo>
                    <a:pt x="1386649" y="27813"/>
                  </a:lnTo>
                  <a:lnTo>
                    <a:pt x="1386395" y="29210"/>
                  </a:lnTo>
                  <a:lnTo>
                    <a:pt x="1386801" y="28105"/>
                  </a:lnTo>
                  <a:close/>
                </a:path>
                <a:path w="1713865" h="3336290">
                  <a:moveTo>
                    <a:pt x="1386941" y="27686"/>
                  </a:moveTo>
                  <a:lnTo>
                    <a:pt x="1386814" y="28105"/>
                  </a:lnTo>
                  <a:lnTo>
                    <a:pt x="1386941" y="28321"/>
                  </a:lnTo>
                  <a:lnTo>
                    <a:pt x="1386941" y="27686"/>
                  </a:lnTo>
                  <a:close/>
                </a:path>
                <a:path w="1713865" h="3336290">
                  <a:moveTo>
                    <a:pt x="1387436" y="26479"/>
                  </a:moveTo>
                  <a:lnTo>
                    <a:pt x="1387322" y="26060"/>
                  </a:lnTo>
                  <a:lnTo>
                    <a:pt x="1387335" y="26339"/>
                  </a:lnTo>
                  <a:lnTo>
                    <a:pt x="1387436" y="26479"/>
                  </a:lnTo>
                  <a:close/>
                </a:path>
                <a:path w="1713865" h="3336290">
                  <a:moveTo>
                    <a:pt x="1388338" y="44577"/>
                  </a:moveTo>
                  <a:lnTo>
                    <a:pt x="1388135" y="44577"/>
                  </a:lnTo>
                  <a:lnTo>
                    <a:pt x="1388313" y="44704"/>
                  </a:lnTo>
                  <a:lnTo>
                    <a:pt x="1388338" y="44577"/>
                  </a:lnTo>
                  <a:close/>
                </a:path>
                <a:path w="1713865" h="3336290">
                  <a:moveTo>
                    <a:pt x="1389837" y="21082"/>
                  </a:moveTo>
                  <a:lnTo>
                    <a:pt x="1389621" y="21463"/>
                  </a:lnTo>
                  <a:lnTo>
                    <a:pt x="1389824" y="21539"/>
                  </a:lnTo>
                  <a:lnTo>
                    <a:pt x="1389837" y="21082"/>
                  </a:lnTo>
                  <a:close/>
                </a:path>
                <a:path w="1713865" h="3336290">
                  <a:moveTo>
                    <a:pt x="1389964" y="21590"/>
                  </a:moveTo>
                  <a:lnTo>
                    <a:pt x="1389824" y="21539"/>
                  </a:lnTo>
                  <a:lnTo>
                    <a:pt x="1389824" y="22110"/>
                  </a:lnTo>
                  <a:lnTo>
                    <a:pt x="1389964" y="21590"/>
                  </a:lnTo>
                  <a:close/>
                </a:path>
                <a:path w="1713865" h="3336290">
                  <a:moveTo>
                    <a:pt x="1391526" y="20980"/>
                  </a:moveTo>
                  <a:lnTo>
                    <a:pt x="1391323" y="21221"/>
                  </a:lnTo>
                  <a:lnTo>
                    <a:pt x="1391526" y="20980"/>
                  </a:lnTo>
                  <a:close/>
                </a:path>
                <a:path w="1713865" h="3336290">
                  <a:moveTo>
                    <a:pt x="1391577" y="22225"/>
                  </a:moveTo>
                  <a:lnTo>
                    <a:pt x="1391132" y="22428"/>
                  </a:lnTo>
                  <a:lnTo>
                    <a:pt x="1391183" y="22606"/>
                  </a:lnTo>
                  <a:lnTo>
                    <a:pt x="1391361" y="22606"/>
                  </a:lnTo>
                  <a:lnTo>
                    <a:pt x="1391577" y="22225"/>
                  </a:lnTo>
                  <a:close/>
                </a:path>
                <a:path w="1713865" h="3336290">
                  <a:moveTo>
                    <a:pt x="1395171" y="25806"/>
                  </a:moveTo>
                  <a:lnTo>
                    <a:pt x="1395145" y="25628"/>
                  </a:lnTo>
                  <a:lnTo>
                    <a:pt x="1395069" y="25869"/>
                  </a:lnTo>
                  <a:lnTo>
                    <a:pt x="1395133" y="26047"/>
                  </a:lnTo>
                  <a:lnTo>
                    <a:pt x="1395171" y="25806"/>
                  </a:lnTo>
                  <a:close/>
                </a:path>
                <a:path w="1713865" h="3336290">
                  <a:moveTo>
                    <a:pt x="1395717" y="41338"/>
                  </a:moveTo>
                  <a:lnTo>
                    <a:pt x="1395501" y="41846"/>
                  </a:lnTo>
                  <a:lnTo>
                    <a:pt x="1395285" y="42329"/>
                  </a:lnTo>
                  <a:lnTo>
                    <a:pt x="1395082" y="42633"/>
                  </a:lnTo>
                  <a:lnTo>
                    <a:pt x="1394968" y="42405"/>
                  </a:lnTo>
                  <a:lnTo>
                    <a:pt x="1394853" y="42062"/>
                  </a:lnTo>
                  <a:lnTo>
                    <a:pt x="1394599" y="42468"/>
                  </a:lnTo>
                  <a:lnTo>
                    <a:pt x="1394675" y="43091"/>
                  </a:lnTo>
                  <a:lnTo>
                    <a:pt x="1394853" y="42989"/>
                  </a:lnTo>
                  <a:lnTo>
                    <a:pt x="1395082" y="42646"/>
                  </a:lnTo>
                  <a:lnTo>
                    <a:pt x="1395234" y="42887"/>
                  </a:lnTo>
                  <a:lnTo>
                    <a:pt x="1395361" y="42976"/>
                  </a:lnTo>
                  <a:lnTo>
                    <a:pt x="1395717" y="41338"/>
                  </a:lnTo>
                  <a:close/>
                </a:path>
                <a:path w="1713865" h="3336290">
                  <a:moveTo>
                    <a:pt x="1397063" y="29438"/>
                  </a:moveTo>
                  <a:lnTo>
                    <a:pt x="1396911" y="29641"/>
                  </a:lnTo>
                  <a:lnTo>
                    <a:pt x="1396771" y="29819"/>
                  </a:lnTo>
                  <a:lnTo>
                    <a:pt x="1396746" y="30124"/>
                  </a:lnTo>
                  <a:lnTo>
                    <a:pt x="1396873" y="30060"/>
                  </a:lnTo>
                  <a:lnTo>
                    <a:pt x="1396987" y="29743"/>
                  </a:lnTo>
                  <a:lnTo>
                    <a:pt x="1397063" y="29438"/>
                  </a:lnTo>
                  <a:close/>
                </a:path>
                <a:path w="1713865" h="3336290">
                  <a:moveTo>
                    <a:pt x="1397203" y="25146"/>
                  </a:moveTo>
                  <a:lnTo>
                    <a:pt x="1396746" y="25908"/>
                  </a:lnTo>
                  <a:lnTo>
                    <a:pt x="1396631" y="27051"/>
                  </a:lnTo>
                  <a:lnTo>
                    <a:pt x="1397203" y="25146"/>
                  </a:lnTo>
                  <a:close/>
                </a:path>
                <a:path w="1713865" h="3336290">
                  <a:moveTo>
                    <a:pt x="1400467" y="44297"/>
                  </a:moveTo>
                  <a:lnTo>
                    <a:pt x="1399844" y="44970"/>
                  </a:lnTo>
                  <a:lnTo>
                    <a:pt x="1399819" y="46659"/>
                  </a:lnTo>
                  <a:lnTo>
                    <a:pt x="1400467" y="44297"/>
                  </a:lnTo>
                  <a:close/>
                </a:path>
                <a:path w="1713865" h="3336290">
                  <a:moveTo>
                    <a:pt x="1400721" y="27051"/>
                  </a:moveTo>
                  <a:lnTo>
                    <a:pt x="1399882" y="29464"/>
                  </a:lnTo>
                  <a:lnTo>
                    <a:pt x="1400454" y="29210"/>
                  </a:lnTo>
                  <a:lnTo>
                    <a:pt x="1400581" y="28829"/>
                  </a:lnTo>
                  <a:lnTo>
                    <a:pt x="1400721" y="27051"/>
                  </a:lnTo>
                  <a:close/>
                </a:path>
                <a:path w="1713865" h="3336290">
                  <a:moveTo>
                    <a:pt x="1400759" y="46990"/>
                  </a:moveTo>
                  <a:lnTo>
                    <a:pt x="1400644" y="45085"/>
                  </a:lnTo>
                  <a:lnTo>
                    <a:pt x="1400530" y="43942"/>
                  </a:lnTo>
                  <a:lnTo>
                    <a:pt x="1400111" y="47244"/>
                  </a:lnTo>
                  <a:lnTo>
                    <a:pt x="1400759" y="46990"/>
                  </a:lnTo>
                  <a:close/>
                </a:path>
                <a:path w="1713865" h="3336290">
                  <a:moveTo>
                    <a:pt x="1401025" y="28956"/>
                  </a:moveTo>
                  <a:lnTo>
                    <a:pt x="1400556" y="29171"/>
                  </a:lnTo>
                  <a:lnTo>
                    <a:pt x="1400441" y="30734"/>
                  </a:lnTo>
                  <a:lnTo>
                    <a:pt x="1401025" y="28956"/>
                  </a:lnTo>
                  <a:close/>
                </a:path>
                <a:path w="1713865" h="3336290">
                  <a:moveTo>
                    <a:pt x="1402080" y="25539"/>
                  </a:moveTo>
                  <a:lnTo>
                    <a:pt x="1401343" y="26377"/>
                  </a:lnTo>
                  <a:lnTo>
                    <a:pt x="1401851" y="25895"/>
                  </a:lnTo>
                  <a:lnTo>
                    <a:pt x="1402080" y="25539"/>
                  </a:lnTo>
                  <a:close/>
                </a:path>
                <a:path w="1713865" h="3336290">
                  <a:moveTo>
                    <a:pt x="1405572" y="31496"/>
                  </a:moveTo>
                  <a:lnTo>
                    <a:pt x="1405305" y="31546"/>
                  </a:lnTo>
                  <a:lnTo>
                    <a:pt x="1405420" y="31826"/>
                  </a:lnTo>
                  <a:lnTo>
                    <a:pt x="1405572" y="31496"/>
                  </a:lnTo>
                  <a:close/>
                </a:path>
                <a:path w="1713865" h="3336290">
                  <a:moveTo>
                    <a:pt x="1406601" y="29502"/>
                  </a:moveTo>
                  <a:lnTo>
                    <a:pt x="1406207" y="29819"/>
                  </a:lnTo>
                  <a:lnTo>
                    <a:pt x="1406372" y="30492"/>
                  </a:lnTo>
                  <a:lnTo>
                    <a:pt x="1406601" y="29502"/>
                  </a:lnTo>
                  <a:close/>
                </a:path>
                <a:path w="1713865" h="3336290">
                  <a:moveTo>
                    <a:pt x="1410817" y="35052"/>
                  </a:moveTo>
                  <a:lnTo>
                    <a:pt x="1410652" y="33909"/>
                  </a:lnTo>
                  <a:lnTo>
                    <a:pt x="1410385" y="35013"/>
                  </a:lnTo>
                  <a:lnTo>
                    <a:pt x="1410677" y="34772"/>
                  </a:lnTo>
                  <a:lnTo>
                    <a:pt x="1410817" y="35052"/>
                  </a:lnTo>
                  <a:close/>
                </a:path>
                <a:path w="1713865" h="3336290">
                  <a:moveTo>
                    <a:pt x="1410893" y="35267"/>
                  </a:moveTo>
                  <a:lnTo>
                    <a:pt x="1410855" y="35128"/>
                  </a:lnTo>
                  <a:lnTo>
                    <a:pt x="1410881" y="35496"/>
                  </a:lnTo>
                  <a:lnTo>
                    <a:pt x="1410893" y="35267"/>
                  </a:lnTo>
                  <a:close/>
                </a:path>
                <a:path w="1713865" h="3336290">
                  <a:moveTo>
                    <a:pt x="1413865" y="39649"/>
                  </a:moveTo>
                  <a:lnTo>
                    <a:pt x="1413776" y="39878"/>
                  </a:lnTo>
                  <a:lnTo>
                    <a:pt x="1413865" y="39649"/>
                  </a:lnTo>
                  <a:close/>
                </a:path>
                <a:path w="1713865" h="3336290">
                  <a:moveTo>
                    <a:pt x="1414145" y="38938"/>
                  </a:moveTo>
                  <a:lnTo>
                    <a:pt x="1413941" y="39243"/>
                  </a:lnTo>
                  <a:lnTo>
                    <a:pt x="1413865" y="39649"/>
                  </a:lnTo>
                  <a:lnTo>
                    <a:pt x="1414145" y="38938"/>
                  </a:lnTo>
                  <a:close/>
                </a:path>
                <a:path w="1713865" h="3336290">
                  <a:moveTo>
                    <a:pt x="1414551" y="37084"/>
                  </a:moveTo>
                  <a:lnTo>
                    <a:pt x="1414475" y="35902"/>
                  </a:lnTo>
                  <a:lnTo>
                    <a:pt x="1414411" y="36195"/>
                  </a:lnTo>
                  <a:lnTo>
                    <a:pt x="1414056" y="38442"/>
                  </a:lnTo>
                  <a:lnTo>
                    <a:pt x="1414551" y="37084"/>
                  </a:lnTo>
                  <a:close/>
                </a:path>
                <a:path w="1713865" h="3336290">
                  <a:moveTo>
                    <a:pt x="1414589" y="31242"/>
                  </a:moveTo>
                  <a:lnTo>
                    <a:pt x="1414500" y="31610"/>
                  </a:lnTo>
                  <a:lnTo>
                    <a:pt x="1414449" y="31953"/>
                  </a:lnTo>
                  <a:lnTo>
                    <a:pt x="1414411" y="32296"/>
                  </a:lnTo>
                  <a:lnTo>
                    <a:pt x="1414487" y="31864"/>
                  </a:lnTo>
                  <a:lnTo>
                    <a:pt x="1414551" y="31483"/>
                  </a:lnTo>
                  <a:lnTo>
                    <a:pt x="1414589" y="31242"/>
                  </a:lnTo>
                  <a:close/>
                </a:path>
                <a:path w="1713865" h="3336290">
                  <a:moveTo>
                    <a:pt x="1415351" y="45085"/>
                  </a:moveTo>
                  <a:lnTo>
                    <a:pt x="1415097" y="45974"/>
                  </a:lnTo>
                  <a:lnTo>
                    <a:pt x="1415351" y="45085"/>
                  </a:lnTo>
                  <a:close/>
                </a:path>
                <a:path w="1713865" h="3336290">
                  <a:moveTo>
                    <a:pt x="1415669" y="46888"/>
                  </a:moveTo>
                  <a:lnTo>
                    <a:pt x="1415630" y="47142"/>
                  </a:lnTo>
                  <a:lnTo>
                    <a:pt x="1415592" y="47421"/>
                  </a:lnTo>
                  <a:lnTo>
                    <a:pt x="1415605" y="47650"/>
                  </a:lnTo>
                  <a:lnTo>
                    <a:pt x="1415630" y="47459"/>
                  </a:lnTo>
                  <a:lnTo>
                    <a:pt x="1415656" y="47180"/>
                  </a:lnTo>
                  <a:lnTo>
                    <a:pt x="1415669" y="46888"/>
                  </a:lnTo>
                  <a:close/>
                </a:path>
                <a:path w="1713865" h="3336290">
                  <a:moveTo>
                    <a:pt x="1418069" y="45212"/>
                  </a:moveTo>
                  <a:lnTo>
                    <a:pt x="1417904" y="43688"/>
                  </a:lnTo>
                  <a:lnTo>
                    <a:pt x="1417408" y="45974"/>
                  </a:lnTo>
                  <a:lnTo>
                    <a:pt x="1417904" y="45847"/>
                  </a:lnTo>
                  <a:lnTo>
                    <a:pt x="1418031" y="45466"/>
                  </a:lnTo>
                  <a:lnTo>
                    <a:pt x="1418069" y="45212"/>
                  </a:lnTo>
                  <a:close/>
                </a:path>
                <a:path w="1713865" h="3336290">
                  <a:moveTo>
                    <a:pt x="1418297" y="32321"/>
                  </a:moveTo>
                  <a:lnTo>
                    <a:pt x="1417777" y="33655"/>
                  </a:lnTo>
                  <a:lnTo>
                    <a:pt x="1418005" y="33299"/>
                  </a:lnTo>
                  <a:lnTo>
                    <a:pt x="1418145" y="32842"/>
                  </a:lnTo>
                  <a:lnTo>
                    <a:pt x="1418297" y="32321"/>
                  </a:lnTo>
                  <a:close/>
                </a:path>
                <a:path w="1713865" h="3336290">
                  <a:moveTo>
                    <a:pt x="1420774" y="48831"/>
                  </a:moveTo>
                  <a:lnTo>
                    <a:pt x="1420469" y="50076"/>
                  </a:lnTo>
                  <a:lnTo>
                    <a:pt x="1420609" y="49580"/>
                  </a:lnTo>
                  <a:lnTo>
                    <a:pt x="1420698" y="49199"/>
                  </a:lnTo>
                  <a:lnTo>
                    <a:pt x="1420774" y="48856"/>
                  </a:lnTo>
                  <a:close/>
                </a:path>
                <a:path w="1713865" h="3336290">
                  <a:moveTo>
                    <a:pt x="1422412" y="52324"/>
                  </a:moveTo>
                  <a:lnTo>
                    <a:pt x="1422323" y="51689"/>
                  </a:lnTo>
                  <a:lnTo>
                    <a:pt x="1422234" y="51460"/>
                  </a:lnTo>
                  <a:lnTo>
                    <a:pt x="1421879" y="52959"/>
                  </a:lnTo>
                  <a:lnTo>
                    <a:pt x="1422412" y="52324"/>
                  </a:lnTo>
                  <a:close/>
                </a:path>
                <a:path w="1713865" h="3336290">
                  <a:moveTo>
                    <a:pt x="1422488" y="50419"/>
                  </a:moveTo>
                  <a:lnTo>
                    <a:pt x="1422247" y="50800"/>
                  </a:lnTo>
                  <a:lnTo>
                    <a:pt x="1422234" y="51460"/>
                  </a:lnTo>
                  <a:lnTo>
                    <a:pt x="1422488" y="50419"/>
                  </a:lnTo>
                  <a:close/>
                </a:path>
                <a:path w="1713865" h="3336290">
                  <a:moveTo>
                    <a:pt x="1422781" y="34175"/>
                  </a:moveTo>
                  <a:lnTo>
                    <a:pt x="1422704" y="34023"/>
                  </a:lnTo>
                  <a:lnTo>
                    <a:pt x="1422057" y="36893"/>
                  </a:lnTo>
                  <a:lnTo>
                    <a:pt x="1421752" y="38138"/>
                  </a:lnTo>
                  <a:lnTo>
                    <a:pt x="1422057" y="36969"/>
                  </a:lnTo>
                  <a:lnTo>
                    <a:pt x="1422260" y="36423"/>
                  </a:lnTo>
                  <a:lnTo>
                    <a:pt x="1422400" y="36220"/>
                  </a:lnTo>
                  <a:lnTo>
                    <a:pt x="1422527" y="35674"/>
                  </a:lnTo>
                  <a:lnTo>
                    <a:pt x="1422654" y="35026"/>
                  </a:lnTo>
                  <a:lnTo>
                    <a:pt x="1422781" y="34175"/>
                  </a:lnTo>
                  <a:close/>
                </a:path>
                <a:path w="1713865" h="3336290">
                  <a:moveTo>
                    <a:pt x="1423746" y="35344"/>
                  </a:moveTo>
                  <a:lnTo>
                    <a:pt x="1423555" y="34163"/>
                  </a:lnTo>
                  <a:lnTo>
                    <a:pt x="1423720" y="33540"/>
                  </a:lnTo>
                  <a:lnTo>
                    <a:pt x="1423238" y="34505"/>
                  </a:lnTo>
                  <a:lnTo>
                    <a:pt x="1423123" y="34747"/>
                  </a:lnTo>
                  <a:lnTo>
                    <a:pt x="1423225" y="35775"/>
                  </a:lnTo>
                  <a:lnTo>
                    <a:pt x="1423746" y="35344"/>
                  </a:lnTo>
                  <a:close/>
                </a:path>
                <a:path w="1713865" h="3336290">
                  <a:moveTo>
                    <a:pt x="1424533" y="40640"/>
                  </a:moveTo>
                  <a:lnTo>
                    <a:pt x="1424012" y="40894"/>
                  </a:lnTo>
                  <a:lnTo>
                    <a:pt x="1423835" y="41808"/>
                  </a:lnTo>
                  <a:lnTo>
                    <a:pt x="1424533" y="40640"/>
                  </a:lnTo>
                  <a:close/>
                </a:path>
                <a:path w="1713865" h="3336290">
                  <a:moveTo>
                    <a:pt x="1425905" y="38366"/>
                  </a:moveTo>
                  <a:lnTo>
                    <a:pt x="1425257" y="37896"/>
                  </a:lnTo>
                  <a:lnTo>
                    <a:pt x="1425854" y="38900"/>
                  </a:lnTo>
                  <a:lnTo>
                    <a:pt x="1425905" y="38366"/>
                  </a:lnTo>
                  <a:close/>
                </a:path>
                <a:path w="1713865" h="3336290">
                  <a:moveTo>
                    <a:pt x="1426197" y="36182"/>
                  </a:moveTo>
                  <a:lnTo>
                    <a:pt x="1425905" y="38366"/>
                  </a:lnTo>
                  <a:lnTo>
                    <a:pt x="1426171" y="38557"/>
                  </a:lnTo>
                  <a:lnTo>
                    <a:pt x="1426197" y="36182"/>
                  </a:lnTo>
                  <a:close/>
                </a:path>
                <a:path w="1713865" h="3336290">
                  <a:moveTo>
                    <a:pt x="1426514" y="36029"/>
                  </a:moveTo>
                  <a:lnTo>
                    <a:pt x="1426235" y="32512"/>
                  </a:lnTo>
                  <a:lnTo>
                    <a:pt x="1426197" y="36182"/>
                  </a:lnTo>
                  <a:lnTo>
                    <a:pt x="1426514" y="36029"/>
                  </a:lnTo>
                  <a:close/>
                </a:path>
                <a:path w="1713865" h="3336290">
                  <a:moveTo>
                    <a:pt x="1426781" y="53492"/>
                  </a:moveTo>
                  <a:lnTo>
                    <a:pt x="1426641" y="53682"/>
                  </a:lnTo>
                  <a:lnTo>
                    <a:pt x="1426603" y="54063"/>
                  </a:lnTo>
                  <a:lnTo>
                    <a:pt x="1426781" y="53492"/>
                  </a:lnTo>
                  <a:close/>
                </a:path>
                <a:path w="1713865" h="3336290">
                  <a:moveTo>
                    <a:pt x="1426946" y="49898"/>
                  </a:moveTo>
                  <a:lnTo>
                    <a:pt x="1426362" y="51612"/>
                  </a:lnTo>
                  <a:lnTo>
                    <a:pt x="1426425" y="53962"/>
                  </a:lnTo>
                  <a:lnTo>
                    <a:pt x="1426641" y="53682"/>
                  </a:lnTo>
                  <a:lnTo>
                    <a:pt x="1426946" y="49898"/>
                  </a:lnTo>
                  <a:close/>
                </a:path>
                <a:path w="1713865" h="3336290">
                  <a:moveTo>
                    <a:pt x="1427086" y="52539"/>
                  </a:moveTo>
                  <a:lnTo>
                    <a:pt x="1426781" y="53492"/>
                  </a:lnTo>
                  <a:lnTo>
                    <a:pt x="1426883" y="53365"/>
                  </a:lnTo>
                  <a:lnTo>
                    <a:pt x="1427086" y="52539"/>
                  </a:lnTo>
                  <a:close/>
                </a:path>
                <a:path w="1713865" h="3336290">
                  <a:moveTo>
                    <a:pt x="1427340" y="51511"/>
                  </a:moveTo>
                  <a:lnTo>
                    <a:pt x="1427086" y="52539"/>
                  </a:lnTo>
                  <a:lnTo>
                    <a:pt x="1427149" y="52336"/>
                  </a:lnTo>
                  <a:lnTo>
                    <a:pt x="1427238" y="51993"/>
                  </a:lnTo>
                  <a:lnTo>
                    <a:pt x="1427340" y="51511"/>
                  </a:lnTo>
                  <a:close/>
                </a:path>
                <a:path w="1713865" h="3336290">
                  <a:moveTo>
                    <a:pt x="1428051" y="52374"/>
                  </a:moveTo>
                  <a:lnTo>
                    <a:pt x="1427899" y="52400"/>
                  </a:lnTo>
                  <a:lnTo>
                    <a:pt x="1428051" y="52374"/>
                  </a:lnTo>
                  <a:close/>
                </a:path>
                <a:path w="1713865" h="3336290">
                  <a:moveTo>
                    <a:pt x="1428445" y="51168"/>
                  </a:moveTo>
                  <a:lnTo>
                    <a:pt x="1428267" y="51879"/>
                  </a:lnTo>
                  <a:lnTo>
                    <a:pt x="1428140" y="52235"/>
                  </a:lnTo>
                  <a:lnTo>
                    <a:pt x="1428051" y="52374"/>
                  </a:lnTo>
                  <a:lnTo>
                    <a:pt x="1428216" y="52247"/>
                  </a:lnTo>
                  <a:lnTo>
                    <a:pt x="1428318" y="51816"/>
                  </a:lnTo>
                  <a:lnTo>
                    <a:pt x="1428419" y="51422"/>
                  </a:lnTo>
                  <a:lnTo>
                    <a:pt x="1428445" y="51168"/>
                  </a:lnTo>
                  <a:close/>
                </a:path>
                <a:path w="1713865" h="3336290">
                  <a:moveTo>
                    <a:pt x="1428496" y="51930"/>
                  </a:moveTo>
                  <a:lnTo>
                    <a:pt x="1428407" y="52070"/>
                  </a:lnTo>
                  <a:lnTo>
                    <a:pt x="1428229" y="52247"/>
                  </a:lnTo>
                  <a:lnTo>
                    <a:pt x="1428178" y="52438"/>
                  </a:lnTo>
                  <a:lnTo>
                    <a:pt x="1428140" y="52590"/>
                  </a:lnTo>
                  <a:lnTo>
                    <a:pt x="1428102" y="52781"/>
                  </a:lnTo>
                  <a:lnTo>
                    <a:pt x="1428216" y="52641"/>
                  </a:lnTo>
                  <a:lnTo>
                    <a:pt x="1428356" y="52336"/>
                  </a:lnTo>
                  <a:lnTo>
                    <a:pt x="1428496" y="51930"/>
                  </a:lnTo>
                  <a:close/>
                </a:path>
                <a:path w="1713865" h="3336290">
                  <a:moveTo>
                    <a:pt x="1429689" y="40513"/>
                  </a:moveTo>
                  <a:lnTo>
                    <a:pt x="1429588" y="40690"/>
                  </a:lnTo>
                  <a:lnTo>
                    <a:pt x="1429689" y="40513"/>
                  </a:lnTo>
                  <a:close/>
                </a:path>
                <a:path w="1713865" h="3336290">
                  <a:moveTo>
                    <a:pt x="1429702" y="48006"/>
                  </a:moveTo>
                  <a:lnTo>
                    <a:pt x="1429550" y="46482"/>
                  </a:lnTo>
                  <a:lnTo>
                    <a:pt x="1429334" y="47752"/>
                  </a:lnTo>
                  <a:lnTo>
                    <a:pt x="1429702" y="48006"/>
                  </a:lnTo>
                  <a:close/>
                </a:path>
                <a:path w="1713865" h="3336290">
                  <a:moveTo>
                    <a:pt x="1430274" y="53162"/>
                  </a:moveTo>
                  <a:lnTo>
                    <a:pt x="1430070" y="53479"/>
                  </a:lnTo>
                  <a:lnTo>
                    <a:pt x="1430159" y="53619"/>
                  </a:lnTo>
                  <a:lnTo>
                    <a:pt x="1430197" y="53428"/>
                  </a:lnTo>
                  <a:lnTo>
                    <a:pt x="1430235" y="53263"/>
                  </a:lnTo>
                  <a:close/>
                </a:path>
                <a:path w="1713865" h="3336290">
                  <a:moveTo>
                    <a:pt x="1430312" y="43434"/>
                  </a:moveTo>
                  <a:lnTo>
                    <a:pt x="1428940" y="46736"/>
                  </a:lnTo>
                  <a:lnTo>
                    <a:pt x="1429042" y="45593"/>
                  </a:lnTo>
                  <a:lnTo>
                    <a:pt x="1429308" y="44069"/>
                  </a:lnTo>
                  <a:lnTo>
                    <a:pt x="1429423" y="43434"/>
                  </a:lnTo>
                  <a:lnTo>
                    <a:pt x="1429537" y="43180"/>
                  </a:lnTo>
                  <a:lnTo>
                    <a:pt x="1429804" y="42799"/>
                  </a:lnTo>
                  <a:lnTo>
                    <a:pt x="1429893" y="40513"/>
                  </a:lnTo>
                  <a:lnTo>
                    <a:pt x="1429181" y="44069"/>
                  </a:lnTo>
                  <a:lnTo>
                    <a:pt x="1429207" y="43434"/>
                  </a:lnTo>
                  <a:lnTo>
                    <a:pt x="1429245" y="42672"/>
                  </a:lnTo>
                  <a:lnTo>
                    <a:pt x="1429270" y="42164"/>
                  </a:lnTo>
                  <a:lnTo>
                    <a:pt x="1429385" y="41148"/>
                  </a:lnTo>
                  <a:lnTo>
                    <a:pt x="1429473" y="40894"/>
                  </a:lnTo>
                  <a:lnTo>
                    <a:pt x="1428775" y="42164"/>
                  </a:lnTo>
                  <a:lnTo>
                    <a:pt x="1429016" y="41376"/>
                  </a:lnTo>
                  <a:lnTo>
                    <a:pt x="1429346" y="39116"/>
                  </a:lnTo>
                  <a:lnTo>
                    <a:pt x="1429473" y="39751"/>
                  </a:lnTo>
                  <a:lnTo>
                    <a:pt x="1429423" y="39116"/>
                  </a:lnTo>
                  <a:lnTo>
                    <a:pt x="1429232" y="37084"/>
                  </a:lnTo>
                  <a:lnTo>
                    <a:pt x="1427568" y="42672"/>
                  </a:lnTo>
                  <a:lnTo>
                    <a:pt x="1427924" y="39649"/>
                  </a:lnTo>
                  <a:lnTo>
                    <a:pt x="1428013" y="39243"/>
                  </a:lnTo>
                  <a:lnTo>
                    <a:pt x="1428064" y="39116"/>
                  </a:lnTo>
                  <a:lnTo>
                    <a:pt x="1426781" y="40322"/>
                  </a:lnTo>
                  <a:lnTo>
                    <a:pt x="1426781" y="40640"/>
                  </a:lnTo>
                  <a:lnTo>
                    <a:pt x="1427137" y="41783"/>
                  </a:lnTo>
                  <a:lnTo>
                    <a:pt x="1427238" y="42418"/>
                  </a:lnTo>
                  <a:lnTo>
                    <a:pt x="1425727" y="45720"/>
                  </a:lnTo>
                  <a:lnTo>
                    <a:pt x="1426019" y="43688"/>
                  </a:lnTo>
                  <a:lnTo>
                    <a:pt x="1426159" y="42672"/>
                  </a:lnTo>
                  <a:lnTo>
                    <a:pt x="1426387" y="41021"/>
                  </a:lnTo>
                  <a:lnTo>
                    <a:pt x="1426819" y="37973"/>
                  </a:lnTo>
                  <a:lnTo>
                    <a:pt x="1426057" y="41021"/>
                  </a:lnTo>
                  <a:lnTo>
                    <a:pt x="1425892" y="40767"/>
                  </a:lnTo>
                  <a:lnTo>
                    <a:pt x="1425219" y="42672"/>
                  </a:lnTo>
                  <a:lnTo>
                    <a:pt x="1425244" y="41389"/>
                  </a:lnTo>
                  <a:lnTo>
                    <a:pt x="1425765" y="40894"/>
                  </a:lnTo>
                  <a:lnTo>
                    <a:pt x="1426108" y="39370"/>
                  </a:lnTo>
                  <a:lnTo>
                    <a:pt x="1425244" y="41376"/>
                  </a:lnTo>
                  <a:lnTo>
                    <a:pt x="1425295" y="39751"/>
                  </a:lnTo>
                  <a:lnTo>
                    <a:pt x="1423479" y="43688"/>
                  </a:lnTo>
                  <a:lnTo>
                    <a:pt x="1423555" y="43307"/>
                  </a:lnTo>
                  <a:lnTo>
                    <a:pt x="1423593" y="43053"/>
                  </a:lnTo>
                  <a:lnTo>
                    <a:pt x="1423771" y="42164"/>
                  </a:lnTo>
                  <a:lnTo>
                    <a:pt x="1423835" y="41808"/>
                  </a:lnTo>
                  <a:lnTo>
                    <a:pt x="1423619" y="42164"/>
                  </a:lnTo>
                  <a:lnTo>
                    <a:pt x="1423733" y="41529"/>
                  </a:lnTo>
                  <a:lnTo>
                    <a:pt x="1423720" y="41021"/>
                  </a:lnTo>
                  <a:lnTo>
                    <a:pt x="1423987" y="40894"/>
                  </a:lnTo>
                  <a:lnTo>
                    <a:pt x="1424406" y="38735"/>
                  </a:lnTo>
                  <a:lnTo>
                    <a:pt x="1424063" y="39878"/>
                  </a:lnTo>
                  <a:lnTo>
                    <a:pt x="1423987" y="40157"/>
                  </a:lnTo>
                  <a:lnTo>
                    <a:pt x="1423936" y="40322"/>
                  </a:lnTo>
                  <a:lnTo>
                    <a:pt x="1424584" y="36830"/>
                  </a:lnTo>
                  <a:lnTo>
                    <a:pt x="1422768" y="43053"/>
                  </a:lnTo>
                  <a:lnTo>
                    <a:pt x="1422781" y="41783"/>
                  </a:lnTo>
                  <a:lnTo>
                    <a:pt x="1422793" y="41275"/>
                  </a:lnTo>
                  <a:lnTo>
                    <a:pt x="1422908" y="40005"/>
                  </a:lnTo>
                  <a:lnTo>
                    <a:pt x="1423543" y="37719"/>
                  </a:lnTo>
                  <a:lnTo>
                    <a:pt x="1423695" y="39243"/>
                  </a:lnTo>
                  <a:lnTo>
                    <a:pt x="1423708" y="37719"/>
                  </a:lnTo>
                  <a:lnTo>
                    <a:pt x="1423720" y="36703"/>
                  </a:lnTo>
                  <a:lnTo>
                    <a:pt x="1422438" y="41275"/>
                  </a:lnTo>
                  <a:lnTo>
                    <a:pt x="1422476" y="40894"/>
                  </a:lnTo>
                  <a:lnTo>
                    <a:pt x="1422996" y="35433"/>
                  </a:lnTo>
                  <a:lnTo>
                    <a:pt x="1422488" y="36195"/>
                  </a:lnTo>
                  <a:lnTo>
                    <a:pt x="1422374" y="36449"/>
                  </a:lnTo>
                  <a:lnTo>
                    <a:pt x="1421599" y="40005"/>
                  </a:lnTo>
                  <a:lnTo>
                    <a:pt x="1421384" y="38735"/>
                  </a:lnTo>
                  <a:lnTo>
                    <a:pt x="1421180" y="37592"/>
                  </a:lnTo>
                  <a:lnTo>
                    <a:pt x="1420228" y="38735"/>
                  </a:lnTo>
                  <a:lnTo>
                    <a:pt x="1420393" y="38100"/>
                  </a:lnTo>
                  <a:lnTo>
                    <a:pt x="1420545" y="37465"/>
                  </a:lnTo>
                  <a:lnTo>
                    <a:pt x="1419390" y="36449"/>
                  </a:lnTo>
                  <a:lnTo>
                    <a:pt x="1419148" y="35433"/>
                  </a:lnTo>
                  <a:lnTo>
                    <a:pt x="1419174" y="34290"/>
                  </a:lnTo>
                  <a:lnTo>
                    <a:pt x="1418259" y="38100"/>
                  </a:lnTo>
                  <a:lnTo>
                    <a:pt x="1418107" y="37846"/>
                  </a:lnTo>
                  <a:lnTo>
                    <a:pt x="1417751" y="37211"/>
                  </a:lnTo>
                  <a:lnTo>
                    <a:pt x="1417116" y="37846"/>
                  </a:lnTo>
                  <a:lnTo>
                    <a:pt x="1417485" y="36195"/>
                  </a:lnTo>
                  <a:lnTo>
                    <a:pt x="1417548" y="35941"/>
                  </a:lnTo>
                  <a:lnTo>
                    <a:pt x="1417878" y="34798"/>
                  </a:lnTo>
                  <a:lnTo>
                    <a:pt x="1418348" y="33782"/>
                  </a:lnTo>
                  <a:lnTo>
                    <a:pt x="1417904" y="33782"/>
                  </a:lnTo>
                  <a:lnTo>
                    <a:pt x="1417586" y="34798"/>
                  </a:lnTo>
                  <a:lnTo>
                    <a:pt x="1417256" y="35560"/>
                  </a:lnTo>
                  <a:lnTo>
                    <a:pt x="1416888" y="35941"/>
                  </a:lnTo>
                  <a:lnTo>
                    <a:pt x="1417586" y="33147"/>
                  </a:lnTo>
                  <a:lnTo>
                    <a:pt x="1416951" y="33147"/>
                  </a:lnTo>
                  <a:lnTo>
                    <a:pt x="1415681" y="36195"/>
                  </a:lnTo>
                  <a:lnTo>
                    <a:pt x="1415300" y="34163"/>
                  </a:lnTo>
                  <a:lnTo>
                    <a:pt x="1414767" y="36449"/>
                  </a:lnTo>
                  <a:lnTo>
                    <a:pt x="1414653" y="37465"/>
                  </a:lnTo>
                  <a:lnTo>
                    <a:pt x="1414411" y="41021"/>
                  </a:lnTo>
                  <a:lnTo>
                    <a:pt x="1414284" y="41656"/>
                  </a:lnTo>
                  <a:lnTo>
                    <a:pt x="1413192" y="43180"/>
                  </a:lnTo>
                  <a:lnTo>
                    <a:pt x="1413789" y="40005"/>
                  </a:lnTo>
                  <a:lnTo>
                    <a:pt x="1413776" y="39878"/>
                  </a:lnTo>
                  <a:lnTo>
                    <a:pt x="1413878" y="38938"/>
                  </a:lnTo>
                  <a:lnTo>
                    <a:pt x="1413878" y="38735"/>
                  </a:lnTo>
                  <a:lnTo>
                    <a:pt x="1414005" y="37465"/>
                  </a:lnTo>
                  <a:lnTo>
                    <a:pt x="1414081" y="37084"/>
                  </a:lnTo>
                  <a:lnTo>
                    <a:pt x="1414195" y="36576"/>
                  </a:lnTo>
                  <a:lnTo>
                    <a:pt x="1413852" y="37084"/>
                  </a:lnTo>
                  <a:lnTo>
                    <a:pt x="1414233" y="35560"/>
                  </a:lnTo>
                  <a:lnTo>
                    <a:pt x="1414348" y="35306"/>
                  </a:lnTo>
                  <a:lnTo>
                    <a:pt x="1414297" y="36449"/>
                  </a:lnTo>
                  <a:lnTo>
                    <a:pt x="1414462" y="35902"/>
                  </a:lnTo>
                  <a:lnTo>
                    <a:pt x="1414424" y="35306"/>
                  </a:lnTo>
                  <a:lnTo>
                    <a:pt x="1414297" y="34798"/>
                  </a:lnTo>
                  <a:lnTo>
                    <a:pt x="1414411" y="32385"/>
                  </a:lnTo>
                  <a:lnTo>
                    <a:pt x="1414195" y="33528"/>
                  </a:lnTo>
                  <a:lnTo>
                    <a:pt x="1413840" y="35052"/>
                  </a:lnTo>
                  <a:lnTo>
                    <a:pt x="1413548" y="35306"/>
                  </a:lnTo>
                  <a:lnTo>
                    <a:pt x="1412913" y="35306"/>
                  </a:lnTo>
                  <a:lnTo>
                    <a:pt x="1413192" y="34544"/>
                  </a:lnTo>
                  <a:lnTo>
                    <a:pt x="1413764" y="33020"/>
                  </a:lnTo>
                  <a:lnTo>
                    <a:pt x="1413725" y="31750"/>
                  </a:lnTo>
                  <a:lnTo>
                    <a:pt x="1413281" y="33020"/>
                  </a:lnTo>
                  <a:lnTo>
                    <a:pt x="1413205" y="31496"/>
                  </a:lnTo>
                  <a:lnTo>
                    <a:pt x="1412557" y="34544"/>
                  </a:lnTo>
                  <a:lnTo>
                    <a:pt x="1412379" y="34544"/>
                  </a:lnTo>
                  <a:lnTo>
                    <a:pt x="1412582" y="33528"/>
                  </a:lnTo>
                  <a:lnTo>
                    <a:pt x="1412760" y="32258"/>
                  </a:lnTo>
                  <a:lnTo>
                    <a:pt x="1412163" y="33528"/>
                  </a:lnTo>
                  <a:lnTo>
                    <a:pt x="1411224" y="32385"/>
                  </a:lnTo>
                  <a:lnTo>
                    <a:pt x="1411033" y="34290"/>
                  </a:lnTo>
                  <a:lnTo>
                    <a:pt x="1410906" y="35941"/>
                  </a:lnTo>
                  <a:lnTo>
                    <a:pt x="1409192" y="38735"/>
                  </a:lnTo>
                  <a:lnTo>
                    <a:pt x="1409192" y="38481"/>
                  </a:lnTo>
                  <a:lnTo>
                    <a:pt x="1409179" y="37719"/>
                  </a:lnTo>
                  <a:lnTo>
                    <a:pt x="1409166" y="37211"/>
                  </a:lnTo>
                  <a:lnTo>
                    <a:pt x="1409128" y="34925"/>
                  </a:lnTo>
                  <a:lnTo>
                    <a:pt x="1409103" y="33782"/>
                  </a:lnTo>
                  <a:lnTo>
                    <a:pt x="1407820" y="34925"/>
                  </a:lnTo>
                  <a:lnTo>
                    <a:pt x="1408036" y="33909"/>
                  </a:lnTo>
                  <a:lnTo>
                    <a:pt x="1407185" y="34925"/>
                  </a:lnTo>
                  <a:lnTo>
                    <a:pt x="1406550" y="34290"/>
                  </a:lnTo>
                  <a:lnTo>
                    <a:pt x="1405661" y="36322"/>
                  </a:lnTo>
                  <a:lnTo>
                    <a:pt x="1405483" y="36322"/>
                  </a:lnTo>
                  <a:lnTo>
                    <a:pt x="1405585" y="35052"/>
                  </a:lnTo>
                  <a:lnTo>
                    <a:pt x="1405712" y="34163"/>
                  </a:lnTo>
                  <a:lnTo>
                    <a:pt x="1405966" y="33274"/>
                  </a:lnTo>
                  <a:lnTo>
                    <a:pt x="1405343" y="33909"/>
                  </a:lnTo>
                  <a:lnTo>
                    <a:pt x="1405051" y="35052"/>
                  </a:lnTo>
                  <a:lnTo>
                    <a:pt x="1404912" y="34290"/>
                  </a:lnTo>
                  <a:lnTo>
                    <a:pt x="1404810" y="33655"/>
                  </a:lnTo>
                  <a:lnTo>
                    <a:pt x="1404861" y="33020"/>
                  </a:lnTo>
                  <a:lnTo>
                    <a:pt x="1405331" y="32004"/>
                  </a:lnTo>
                  <a:lnTo>
                    <a:pt x="1405229" y="31851"/>
                  </a:lnTo>
                  <a:lnTo>
                    <a:pt x="1405369" y="31927"/>
                  </a:lnTo>
                  <a:lnTo>
                    <a:pt x="1405305" y="31546"/>
                  </a:lnTo>
                  <a:lnTo>
                    <a:pt x="1405178" y="31242"/>
                  </a:lnTo>
                  <a:lnTo>
                    <a:pt x="1405280" y="29337"/>
                  </a:lnTo>
                  <a:lnTo>
                    <a:pt x="1404061" y="32004"/>
                  </a:lnTo>
                  <a:lnTo>
                    <a:pt x="1404175" y="31623"/>
                  </a:lnTo>
                  <a:lnTo>
                    <a:pt x="1404747" y="29718"/>
                  </a:lnTo>
                  <a:lnTo>
                    <a:pt x="1404632" y="29197"/>
                  </a:lnTo>
                  <a:lnTo>
                    <a:pt x="1404302" y="28702"/>
                  </a:lnTo>
                  <a:lnTo>
                    <a:pt x="1403845" y="29337"/>
                  </a:lnTo>
                  <a:lnTo>
                    <a:pt x="1403781" y="31330"/>
                  </a:lnTo>
                  <a:lnTo>
                    <a:pt x="1403464" y="31623"/>
                  </a:lnTo>
                  <a:lnTo>
                    <a:pt x="1403096" y="31115"/>
                  </a:lnTo>
                  <a:lnTo>
                    <a:pt x="1403210" y="30226"/>
                  </a:lnTo>
                  <a:lnTo>
                    <a:pt x="1403819" y="27901"/>
                  </a:lnTo>
                  <a:lnTo>
                    <a:pt x="1403705" y="25400"/>
                  </a:lnTo>
                  <a:lnTo>
                    <a:pt x="1403527" y="23241"/>
                  </a:lnTo>
                  <a:lnTo>
                    <a:pt x="1400187" y="34290"/>
                  </a:lnTo>
                  <a:lnTo>
                    <a:pt x="1400378" y="31623"/>
                  </a:lnTo>
                  <a:lnTo>
                    <a:pt x="1400441" y="30734"/>
                  </a:lnTo>
                  <a:lnTo>
                    <a:pt x="1400149" y="31623"/>
                  </a:lnTo>
                  <a:lnTo>
                    <a:pt x="1399794" y="31242"/>
                  </a:lnTo>
                  <a:lnTo>
                    <a:pt x="1399705" y="30861"/>
                  </a:lnTo>
                  <a:lnTo>
                    <a:pt x="1400124" y="26035"/>
                  </a:lnTo>
                  <a:lnTo>
                    <a:pt x="1399959" y="26035"/>
                  </a:lnTo>
                  <a:lnTo>
                    <a:pt x="1399590" y="24003"/>
                  </a:lnTo>
                  <a:lnTo>
                    <a:pt x="1398181" y="30861"/>
                  </a:lnTo>
                  <a:lnTo>
                    <a:pt x="1397647" y="29337"/>
                  </a:lnTo>
                  <a:lnTo>
                    <a:pt x="1397482" y="30734"/>
                  </a:lnTo>
                  <a:lnTo>
                    <a:pt x="1396911" y="33909"/>
                  </a:lnTo>
                  <a:lnTo>
                    <a:pt x="1396072" y="34925"/>
                  </a:lnTo>
                  <a:lnTo>
                    <a:pt x="1395691" y="34417"/>
                  </a:lnTo>
                  <a:lnTo>
                    <a:pt x="1395806" y="33147"/>
                  </a:lnTo>
                  <a:lnTo>
                    <a:pt x="1396085" y="31623"/>
                  </a:lnTo>
                  <a:lnTo>
                    <a:pt x="1396238" y="30861"/>
                  </a:lnTo>
                  <a:lnTo>
                    <a:pt x="1396441" y="29718"/>
                  </a:lnTo>
                  <a:lnTo>
                    <a:pt x="1397012" y="28702"/>
                  </a:lnTo>
                  <a:lnTo>
                    <a:pt x="1397165" y="28702"/>
                  </a:lnTo>
                  <a:lnTo>
                    <a:pt x="1397063" y="29438"/>
                  </a:lnTo>
                  <a:lnTo>
                    <a:pt x="1397596" y="28702"/>
                  </a:lnTo>
                  <a:lnTo>
                    <a:pt x="1397698" y="28448"/>
                  </a:lnTo>
                  <a:lnTo>
                    <a:pt x="1397736" y="27305"/>
                  </a:lnTo>
                  <a:lnTo>
                    <a:pt x="1397406" y="28448"/>
                  </a:lnTo>
                  <a:lnTo>
                    <a:pt x="1397406" y="28321"/>
                  </a:lnTo>
                  <a:lnTo>
                    <a:pt x="1397406" y="27813"/>
                  </a:lnTo>
                  <a:lnTo>
                    <a:pt x="1397393" y="27178"/>
                  </a:lnTo>
                  <a:lnTo>
                    <a:pt x="1396657" y="27178"/>
                  </a:lnTo>
                  <a:lnTo>
                    <a:pt x="1396771" y="27813"/>
                  </a:lnTo>
                  <a:lnTo>
                    <a:pt x="1396631" y="27051"/>
                  </a:lnTo>
                  <a:lnTo>
                    <a:pt x="1396644" y="27343"/>
                  </a:lnTo>
                  <a:lnTo>
                    <a:pt x="1396568" y="26924"/>
                  </a:lnTo>
                  <a:lnTo>
                    <a:pt x="1396428" y="25908"/>
                  </a:lnTo>
                  <a:lnTo>
                    <a:pt x="1395653" y="27559"/>
                  </a:lnTo>
                  <a:lnTo>
                    <a:pt x="1395158" y="26162"/>
                  </a:lnTo>
                  <a:lnTo>
                    <a:pt x="1395069" y="27432"/>
                  </a:lnTo>
                  <a:lnTo>
                    <a:pt x="1394942" y="28321"/>
                  </a:lnTo>
                  <a:lnTo>
                    <a:pt x="1394079" y="26593"/>
                  </a:lnTo>
                  <a:lnTo>
                    <a:pt x="1393977" y="28067"/>
                  </a:lnTo>
                  <a:lnTo>
                    <a:pt x="1393863" y="30480"/>
                  </a:lnTo>
                  <a:lnTo>
                    <a:pt x="1393012" y="30861"/>
                  </a:lnTo>
                  <a:lnTo>
                    <a:pt x="1392986" y="29210"/>
                  </a:lnTo>
                  <a:lnTo>
                    <a:pt x="1393101" y="28702"/>
                  </a:lnTo>
                  <a:lnTo>
                    <a:pt x="1393393" y="28067"/>
                  </a:lnTo>
                  <a:lnTo>
                    <a:pt x="1393507" y="27813"/>
                  </a:lnTo>
                  <a:lnTo>
                    <a:pt x="1393977" y="26797"/>
                  </a:lnTo>
                  <a:lnTo>
                    <a:pt x="1394053" y="26593"/>
                  </a:lnTo>
                  <a:lnTo>
                    <a:pt x="1393024" y="27813"/>
                  </a:lnTo>
                  <a:lnTo>
                    <a:pt x="1392897" y="27000"/>
                  </a:lnTo>
                  <a:lnTo>
                    <a:pt x="1392986" y="26162"/>
                  </a:lnTo>
                  <a:lnTo>
                    <a:pt x="1393088" y="25908"/>
                  </a:lnTo>
                  <a:lnTo>
                    <a:pt x="1394002" y="23622"/>
                  </a:lnTo>
                  <a:lnTo>
                    <a:pt x="1392834" y="25908"/>
                  </a:lnTo>
                  <a:lnTo>
                    <a:pt x="1392974" y="23368"/>
                  </a:lnTo>
                  <a:lnTo>
                    <a:pt x="1392885" y="21539"/>
                  </a:lnTo>
                  <a:lnTo>
                    <a:pt x="1393012" y="20955"/>
                  </a:lnTo>
                  <a:lnTo>
                    <a:pt x="1393329" y="20447"/>
                  </a:lnTo>
                  <a:lnTo>
                    <a:pt x="1392986" y="20955"/>
                  </a:lnTo>
                  <a:lnTo>
                    <a:pt x="1392643" y="20955"/>
                  </a:lnTo>
                  <a:lnTo>
                    <a:pt x="1392326" y="23368"/>
                  </a:lnTo>
                  <a:lnTo>
                    <a:pt x="1392212" y="22860"/>
                  </a:lnTo>
                  <a:lnTo>
                    <a:pt x="1392047" y="22860"/>
                  </a:lnTo>
                  <a:lnTo>
                    <a:pt x="1392250" y="21844"/>
                  </a:lnTo>
                  <a:lnTo>
                    <a:pt x="1391704" y="23368"/>
                  </a:lnTo>
                  <a:lnTo>
                    <a:pt x="1391589" y="25527"/>
                  </a:lnTo>
                  <a:lnTo>
                    <a:pt x="1391462" y="26162"/>
                  </a:lnTo>
                  <a:lnTo>
                    <a:pt x="1390675" y="28067"/>
                  </a:lnTo>
                  <a:lnTo>
                    <a:pt x="1390599" y="26822"/>
                  </a:lnTo>
                  <a:lnTo>
                    <a:pt x="1389545" y="29210"/>
                  </a:lnTo>
                  <a:lnTo>
                    <a:pt x="1389570" y="29083"/>
                  </a:lnTo>
                  <a:lnTo>
                    <a:pt x="1389976" y="26797"/>
                  </a:lnTo>
                  <a:lnTo>
                    <a:pt x="1390129" y="25908"/>
                  </a:lnTo>
                  <a:lnTo>
                    <a:pt x="1390599" y="26822"/>
                  </a:lnTo>
                  <a:lnTo>
                    <a:pt x="1390662" y="26670"/>
                  </a:lnTo>
                  <a:lnTo>
                    <a:pt x="1390777" y="27178"/>
                  </a:lnTo>
                  <a:lnTo>
                    <a:pt x="1390777" y="26670"/>
                  </a:lnTo>
                  <a:lnTo>
                    <a:pt x="1390764" y="25908"/>
                  </a:lnTo>
                  <a:lnTo>
                    <a:pt x="1390764" y="25781"/>
                  </a:lnTo>
                  <a:lnTo>
                    <a:pt x="1390751" y="24892"/>
                  </a:lnTo>
                  <a:lnTo>
                    <a:pt x="1390726" y="22606"/>
                  </a:lnTo>
                  <a:lnTo>
                    <a:pt x="1391005" y="22479"/>
                  </a:lnTo>
                  <a:lnTo>
                    <a:pt x="1391107" y="21717"/>
                  </a:lnTo>
                  <a:lnTo>
                    <a:pt x="1391208" y="21539"/>
                  </a:lnTo>
                  <a:lnTo>
                    <a:pt x="1391094" y="18161"/>
                  </a:lnTo>
                  <a:lnTo>
                    <a:pt x="1390167" y="24892"/>
                  </a:lnTo>
                  <a:lnTo>
                    <a:pt x="1389316" y="24638"/>
                  </a:lnTo>
                  <a:lnTo>
                    <a:pt x="1389735" y="23101"/>
                  </a:lnTo>
                  <a:lnTo>
                    <a:pt x="1389824" y="22110"/>
                  </a:lnTo>
                  <a:lnTo>
                    <a:pt x="1389151" y="24511"/>
                  </a:lnTo>
                  <a:lnTo>
                    <a:pt x="1388529" y="25781"/>
                  </a:lnTo>
                  <a:lnTo>
                    <a:pt x="1388262" y="24257"/>
                  </a:lnTo>
                  <a:lnTo>
                    <a:pt x="1387690" y="26797"/>
                  </a:lnTo>
                  <a:lnTo>
                    <a:pt x="1387436" y="26543"/>
                  </a:lnTo>
                  <a:lnTo>
                    <a:pt x="1387551" y="27559"/>
                  </a:lnTo>
                  <a:lnTo>
                    <a:pt x="1387119" y="29083"/>
                  </a:lnTo>
                  <a:lnTo>
                    <a:pt x="1386903" y="28829"/>
                  </a:lnTo>
                  <a:lnTo>
                    <a:pt x="1386446" y="29171"/>
                  </a:lnTo>
                  <a:lnTo>
                    <a:pt x="1385836" y="30861"/>
                  </a:lnTo>
                  <a:lnTo>
                    <a:pt x="1386001" y="29591"/>
                  </a:lnTo>
                  <a:lnTo>
                    <a:pt x="1386420" y="26162"/>
                  </a:lnTo>
                  <a:lnTo>
                    <a:pt x="1386662" y="24257"/>
                  </a:lnTo>
                  <a:lnTo>
                    <a:pt x="1385608" y="26162"/>
                  </a:lnTo>
                  <a:lnTo>
                    <a:pt x="1385595" y="25781"/>
                  </a:lnTo>
                  <a:lnTo>
                    <a:pt x="1385722" y="24511"/>
                  </a:lnTo>
                  <a:lnTo>
                    <a:pt x="1385989" y="23749"/>
                  </a:lnTo>
                  <a:lnTo>
                    <a:pt x="1386268" y="22987"/>
                  </a:lnTo>
                  <a:lnTo>
                    <a:pt x="1386230" y="21971"/>
                  </a:lnTo>
                  <a:lnTo>
                    <a:pt x="1385277" y="23749"/>
                  </a:lnTo>
                  <a:lnTo>
                    <a:pt x="1384922" y="24549"/>
                  </a:lnTo>
                  <a:lnTo>
                    <a:pt x="1384922" y="26416"/>
                  </a:lnTo>
                  <a:lnTo>
                    <a:pt x="1384312" y="27901"/>
                  </a:lnTo>
                  <a:lnTo>
                    <a:pt x="1384096" y="29591"/>
                  </a:lnTo>
                  <a:lnTo>
                    <a:pt x="1384198" y="28194"/>
                  </a:lnTo>
                  <a:lnTo>
                    <a:pt x="1384287" y="27305"/>
                  </a:lnTo>
                  <a:lnTo>
                    <a:pt x="1384312" y="26924"/>
                  </a:lnTo>
                  <a:lnTo>
                    <a:pt x="1384249" y="27051"/>
                  </a:lnTo>
                  <a:lnTo>
                    <a:pt x="1384388" y="25908"/>
                  </a:lnTo>
                  <a:lnTo>
                    <a:pt x="1384312" y="26924"/>
                  </a:lnTo>
                  <a:lnTo>
                    <a:pt x="1384795" y="25908"/>
                  </a:lnTo>
                  <a:lnTo>
                    <a:pt x="1384858" y="25781"/>
                  </a:lnTo>
                  <a:lnTo>
                    <a:pt x="1384922" y="26416"/>
                  </a:lnTo>
                  <a:lnTo>
                    <a:pt x="1384922" y="24549"/>
                  </a:lnTo>
                  <a:lnTo>
                    <a:pt x="1383779" y="27178"/>
                  </a:lnTo>
                  <a:lnTo>
                    <a:pt x="1383995" y="27254"/>
                  </a:lnTo>
                  <a:lnTo>
                    <a:pt x="1382687" y="31623"/>
                  </a:lnTo>
                  <a:lnTo>
                    <a:pt x="1382674" y="30988"/>
                  </a:lnTo>
                  <a:lnTo>
                    <a:pt x="1382674" y="30226"/>
                  </a:lnTo>
                  <a:lnTo>
                    <a:pt x="1382674" y="29718"/>
                  </a:lnTo>
                  <a:lnTo>
                    <a:pt x="1382661" y="29337"/>
                  </a:lnTo>
                  <a:lnTo>
                    <a:pt x="1382750" y="28575"/>
                  </a:lnTo>
                  <a:lnTo>
                    <a:pt x="1382991" y="27432"/>
                  </a:lnTo>
                  <a:lnTo>
                    <a:pt x="1383372" y="25654"/>
                  </a:lnTo>
                  <a:lnTo>
                    <a:pt x="1383855" y="23368"/>
                  </a:lnTo>
                  <a:lnTo>
                    <a:pt x="1383728" y="20447"/>
                  </a:lnTo>
                  <a:lnTo>
                    <a:pt x="1383690" y="20066"/>
                  </a:lnTo>
                  <a:lnTo>
                    <a:pt x="1381810" y="25654"/>
                  </a:lnTo>
                  <a:lnTo>
                    <a:pt x="1381036" y="24003"/>
                  </a:lnTo>
                  <a:lnTo>
                    <a:pt x="1381061" y="25400"/>
                  </a:lnTo>
                  <a:lnTo>
                    <a:pt x="1380515" y="27432"/>
                  </a:lnTo>
                  <a:lnTo>
                    <a:pt x="1380464" y="26162"/>
                  </a:lnTo>
                  <a:lnTo>
                    <a:pt x="1380426" y="25273"/>
                  </a:lnTo>
                  <a:lnTo>
                    <a:pt x="1379867" y="26162"/>
                  </a:lnTo>
                  <a:lnTo>
                    <a:pt x="1379956" y="25781"/>
                  </a:lnTo>
                  <a:lnTo>
                    <a:pt x="1380299" y="24257"/>
                  </a:lnTo>
                  <a:lnTo>
                    <a:pt x="1380286" y="23622"/>
                  </a:lnTo>
                  <a:lnTo>
                    <a:pt x="1380375" y="22098"/>
                  </a:lnTo>
                  <a:lnTo>
                    <a:pt x="1380083" y="23622"/>
                  </a:lnTo>
                  <a:lnTo>
                    <a:pt x="1379601" y="21844"/>
                  </a:lnTo>
                  <a:lnTo>
                    <a:pt x="1378661" y="25781"/>
                  </a:lnTo>
                  <a:lnTo>
                    <a:pt x="1378546" y="22606"/>
                  </a:lnTo>
                  <a:lnTo>
                    <a:pt x="1378089" y="21717"/>
                  </a:lnTo>
                  <a:lnTo>
                    <a:pt x="1376514" y="28575"/>
                  </a:lnTo>
                  <a:lnTo>
                    <a:pt x="1375918" y="27813"/>
                  </a:lnTo>
                  <a:lnTo>
                    <a:pt x="1376032" y="27051"/>
                  </a:lnTo>
                  <a:lnTo>
                    <a:pt x="1376375" y="26035"/>
                  </a:lnTo>
                  <a:lnTo>
                    <a:pt x="1376464" y="25755"/>
                  </a:lnTo>
                  <a:lnTo>
                    <a:pt x="1376553" y="23850"/>
                  </a:lnTo>
                  <a:lnTo>
                    <a:pt x="1376781" y="23495"/>
                  </a:lnTo>
                  <a:lnTo>
                    <a:pt x="1377353" y="22606"/>
                  </a:lnTo>
                  <a:lnTo>
                    <a:pt x="1377073" y="22479"/>
                  </a:lnTo>
                  <a:lnTo>
                    <a:pt x="1376908" y="22098"/>
                  </a:lnTo>
                  <a:lnTo>
                    <a:pt x="1376603" y="23495"/>
                  </a:lnTo>
                  <a:lnTo>
                    <a:pt x="1376705" y="22225"/>
                  </a:lnTo>
                  <a:lnTo>
                    <a:pt x="1375244" y="26035"/>
                  </a:lnTo>
                  <a:lnTo>
                    <a:pt x="1375384" y="24130"/>
                  </a:lnTo>
                  <a:lnTo>
                    <a:pt x="1375130" y="24765"/>
                  </a:lnTo>
                  <a:lnTo>
                    <a:pt x="1375054" y="25019"/>
                  </a:lnTo>
                  <a:lnTo>
                    <a:pt x="1374597" y="27051"/>
                  </a:lnTo>
                  <a:lnTo>
                    <a:pt x="1374305" y="26797"/>
                  </a:lnTo>
                  <a:lnTo>
                    <a:pt x="1373746" y="27051"/>
                  </a:lnTo>
                  <a:lnTo>
                    <a:pt x="1373543" y="29337"/>
                  </a:lnTo>
                  <a:lnTo>
                    <a:pt x="1374000" y="22860"/>
                  </a:lnTo>
                  <a:lnTo>
                    <a:pt x="1371015" y="29337"/>
                  </a:lnTo>
                  <a:lnTo>
                    <a:pt x="1371333" y="24765"/>
                  </a:lnTo>
                  <a:lnTo>
                    <a:pt x="1371409" y="23749"/>
                  </a:lnTo>
                  <a:lnTo>
                    <a:pt x="1370660" y="24257"/>
                  </a:lnTo>
                  <a:lnTo>
                    <a:pt x="1369771" y="24765"/>
                  </a:lnTo>
                  <a:lnTo>
                    <a:pt x="1369174" y="24765"/>
                  </a:lnTo>
                  <a:lnTo>
                    <a:pt x="1369301" y="24384"/>
                  </a:lnTo>
                  <a:lnTo>
                    <a:pt x="1369402" y="23787"/>
                  </a:lnTo>
                  <a:lnTo>
                    <a:pt x="1369466" y="24003"/>
                  </a:lnTo>
                  <a:lnTo>
                    <a:pt x="1369415" y="23749"/>
                  </a:lnTo>
                  <a:lnTo>
                    <a:pt x="1369085" y="21971"/>
                  </a:lnTo>
                  <a:lnTo>
                    <a:pt x="1367751" y="29718"/>
                  </a:lnTo>
                  <a:lnTo>
                    <a:pt x="1367586" y="28829"/>
                  </a:lnTo>
                  <a:lnTo>
                    <a:pt x="1367497" y="28321"/>
                  </a:lnTo>
                  <a:lnTo>
                    <a:pt x="1367370" y="27686"/>
                  </a:lnTo>
                  <a:lnTo>
                    <a:pt x="1367332" y="27305"/>
                  </a:lnTo>
                  <a:lnTo>
                    <a:pt x="1367485" y="25146"/>
                  </a:lnTo>
                  <a:lnTo>
                    <a:pt x="1367561" y="24130"/>
                  </a:lnTo>
                  <a:lnTo>
                    <a:pt x="1368158" y="25781"/>
                  </a:lnTo>
                  <a:lnTo>
                    <a:pt x="1368209" y="24130"/>
                  </a:lnTo>
                  <a:lnTo>
                    <a:pt x="1369428" y="17780"/>
                  </a:lnTo>
                  <a:lnTo>
                    <a:pt x="1366901" y="25146"/>
                  </a:lnTo>
                  <a:lnTo>
                    <a:pt x="1367015" y="23114"/>
                  </a:lnTo>
                  <a:lnTo>
                    <a:pt x="1367129" y="21209"/>
                  </a:lnTo>
                  <a:lnTo>
                    <a:pt x="1367282" y="20955"/>
                  </a:lnTo>
                  <a:lnTo>
                    <a:pt x="1367370" y="18415"/>
                  </a:lnTo>
                  <a:lnTo>
                    <a:pt x="1365707" y="23114"/>
                  </a:lnTo>
                  <a:lnTo>
                    <a:pt x="1365211" y="22606"/>
                  </a:lnTo>
                  <a:lnTo>
                    <a:pt x="1365288" y="21463"/>
                  </a:lnTo>
                  <a:lnTo>
                    <a:pt x="1364081" y="24765"/>
                  </a:lnTo>
                  <a:lnTo>
                    <a:pt x="1362735" y="25781"/>
                  </a:lnTo>
                  <a:lnTo>
                    <a:pt x="1362278" y="26162"/>
                  </a:lnTo>
                  <a:lnTo>
                    <a:pt x="1362163" y="26822"/>
                  </a:lnTo>
                  <a:lnTo>
                    <a:pt x="1361414" y="27305"/>
                  </a:lnTo>
                  <a:lnTo>
                    <a:pt x="1361465" y="23749"/>
                  </a:lnTo>
                  <a:lnTo>
                    <a:pt x="1361846" y="21717"/>
                  </a:lnTo>
                  <a:lnTo>
                    <a:pt x="1362481" y="21717"/>
                  </a:lnTo>
                  <a:lnTo>
                    <a:pt x="1362506" y="21590"/>
                  </a:lnTo>
                  <a:lnTo>
                    <a:pt x="1362951" y="17907"/>
                  </a:lnTo>
                  <a:lnTo>
                    <a:pt x="1361681" y="21590"/>
                  </a:lnTo>
                  <a:lnTo>
                    <a:pt x="1361579" y="21209"/>
                  </a:lnTo>
                  <a:lnTo>
                    <a:pt x="1361694" y="20091"/>
                  </a:lnTo>
                  <a:lnTo>
                    <a:pt x="1361884" y="19304"/>
                  </a:lnTo>
                  <a:lnTo>
                    <a:pt x="1360906" y="19672"/>
                  </a:lnTo>
                  <a:lnTo>
                    <a:pt x="1360805" y="19939"/>
                  </a:lnTo>
                  <a:lnTo>
                    <a:pt x="1359979" y="23749"/>
                  </a:lnTo>
                  <a:lnTo>
                    <a:pt x="1359065" y="23241"/>
                  </a:lnTo>
                  <a:lnTo>
                    <a:pt x="1358874" y="24472"/>
                  </a:lnTo>
                  <a:lnTo>
                    <a:pt x="1357528" y="28321"/>
                  </a:lnTo>
                  <a:lnTo>
                    <a:pt x="1357782" y="27178"/>
                  </a:lnTo>
                  <a:lnTo>
                    <a:pt x="1357896" y="26670"/>
                  </a:lnTo>
                  <a:lnTo>
                    <a:pt x="1358011" y="26162"/>
                  </a:lnTo>
                  <a:lnTo>
                    <a:pt x="1358239" y="25146"/>
                  </a:lnTo>
                  <a:lnTo>
                    <a:pt x="1358303" y="24892"/>
                  </a:lnTo>
                  <a:lnTo>
                    <a:pt x="1358925" y="22098"/>
                  </a:lnTo>
                  <a:lnTo>
                    <a:pt x="1357769" y="24892"/>
                  </a:lnTo>
                  <a:lnTo>
                    <a:pt x="1358455" y="20828"/>
                  </a:lnTo>
                  <a:lnTo>
                    <a:pt x="1356385" y="24511"/>
                  </a:lnTo>
                  <a:lnTo>
                    <a:pt x="1355585" y="25146"/>
                  </a:lnTo>
                  <a:lnTo>
                    <a:pt x="1355636" y="25019"/>
                  </a:lnTo>
                  <a:lnTo>
                    <a:pt x="1356067" y="23749"/>
                  </a:lnTo>
                  <a:lnTo>
                    <a:pt x="1355242" y="25019"/>
                  </a:lnTo>
                  <a:lnTo>
                    <a:pt x="1354556" y="24765"/>
                  </a:lnTo>
                  <a:lnTo>
                    <a:pt x="1354848" y="23495"/>
                  </a:lnTo>
                  <a:lnTo>
                    <a:pt x="1355077" y="22479"/>
                  </a:lnTo>
                  <a:lnTo>
                    <a:pt x="1356334" y="17018"/>
                  </a:lnTo>
                  <a:lnTo>
                    <a:pt x="1353146" y="22479"/>
                  </a:lnTo>
                  <a:lnTo>
                    <a:pt x="1353210" y="21971"/>
                  </a:lnTo>
                  <a:lnTo>
                    <a:pt x="1353350" y="20828"/>
                  </a:lnTo>
                  <a:lnTo>
                    <a:pt x="1353591" y="18923"/>
                  </a:lnTo>
                  <a:lnTo>
                    <a:pt x="1353921" y="16256"/>
                  </a:lnTo>
                  <a:lnTo>
                    <a:pt x="1352067" y="18923"/>
                  </a:lnTo>
                  <a:lnTo>
                    <a:pt x="1351724" y="14478"/>
                  </a:lnTo>
                  <a:lnTo>
                    <a:pt x="1350175" y="14605"/>
                  </a:lnTo>
                  <a:lnTo>
                    <a:pt x="1349400" y="20828"/>
                  </a:lnTo>
                  <a:lnTo>
                    <a:pt x="1349717" y="14732"/>
                  </a:lnTo>
                  <a:lnTo>
                    <a:pt x="1349514" y="15709"/>
                  </a:lnTo>
                  <a:lnTo>
                    <a:pt x="1349375" y="14554"/>
                  </a:lnTo>
                  <a:lnTo>
                    <a:pt x="1349298" y="16802"/>
                  </a:lnTo>
                  <a:lnTo>
                    <a:pt x="1349197" y="17259"/>
                  </a:lnTo>
                  <a:lnTo>
                    <a:pt x="1348473" y="20955"/>
                  </a:lnTo>
                  <a:lnTo>
                    <a:pt x="1348054" y="21336"/>
                  </a:lnTo>
                  <a:lnTo>
                    <a:pt x="1348003" y="20701"/>
                  </a:lnTo>
                  <a:lnTo>
                    <a:pt x="1348181" y="19570"/>
                  </a:lnTo>
                  <a:lnTo>
                    <a:pt x="1349197" y="17259"/>
                  </a:lnTo>
                  <a:lnTo>
                    <a:pt x="1347901" y="17691"/>
                  </a:lnTo>
                  <a:lnTo>
                    <a:pt x="1347965" y="20193"/>
                  </a:lnTo>
                  <a:lnTo>
                    <a:pt x="1347914" y="19177"/>
                  </a:lnTo>
                  <a:lnTo>
                    <a:pt x="1347876" y="18669"/>
                  </a:lnTo>
                  <a:lnTo>
                    <a:pt x="1347838" y="17907"/>
                  </a:lnTo>
                  <a:lnTo>
                    <a:pt x="1347927" y="14986"/>
                  </a:lnTo>
                  <a:lnTo>
                    <a:pt x="1348397" y="15494"/>
                  </a:lnTo>
                  <a:lnTo>
                    <a:pt x="1348486" y="14986"/>
                  </a:lnTo>
                  <a:lnTo>
                    <a:pt x="1348651" y="14097"/>
                  </a:lnTo>
                  <a:lnTo>
                    <a:pt x="1348016" y="13462"/>
                  </a:lnTo>
                  <a:lnTo>
                    <a:pt x="1348295" y="12827"/>
                  </a:lnTo>
                  <a:lnTo>
                    <a:pt x="1348854" y="11557"/>
                  </a:lnTo>
                  <a:lnTo>
                    <a:pt x="1348765" y="9652"/>
                  </a:lnTo>
                  <a:lnTo>
                    <a:pt x="1348447" y="11684"/>
                  </a:lnTo>
                  <a:lnTo>
                    <a:pt x="1348320" y="12065"/>
                  </a:lnTo>
                  <a:lnTo>
                    <a:pt x="1347838" y="12827"/>
                  </a:lnTo>
                  <a:lnTo>
                    <a:pt x="1347597" y="11811"/>
                  </a:lnTo>
                  <a:lnTo>
                    <a:pt x="1347508" y="14986"/>
                  </a:lnTo>
                  <a:lnTo>
                    <a:pt x="1345844" y="17907"/>
                  </a:lnTo>
                  <a:lnTo>
                    <a:pt x="1346073" y="16891"/>
                  </a:lnTo>
                  <a:lnTo>
                    <a:pt x="1346504" y="14986"/>
                  </a:lnTo>
                  <a:lnTo>
                    <a:pt x="1347089" y="12446"/>
                  </a:lnTo>
                  <a:lnTo>
                    <a:pt x="1347800" y="9398"/>
                  </a:lnTo>
                  <a:lnTo>
                    <a:pt x="1346060" y="12446"/>
                  </a:lnTo>
                  <a:lnTo>
                    <a:pt x="1346365" y="11684"/>
                  </a:lnTo>
                  <a:lnTo>
                    <a:pt x="1346809" y="10541"/>
                  </a:lnTo>
                  <a:lnTo>
                    <a:pt x="1346022" y="11684"/>
                  </a:lnTo>
                  <a:lnTo>
                    <a:pt x="1344841" y="10160"/>
                  </a:lnTo>
                  <a:lnTo>
                    <a:pt x="1343253" y="14986"/>
                  </a:lnTo>
                  <a:lnTo>
                    <a:pt x="1343558" y="12573"/>
                  </a:lnTo>
                  <a:lnTo>
                    <a:pt x="1343875" y="12192"/>
                  </a:lnTo>
                  <a:lnTo>
                    <a:pt x="1342771" y="11176"/>
                  </a:lnTo>
                  <a:lnTo>
                    <a:pt x="1339913" y="16891"/>
                  </a:lnTo>
                  <a:lnTo>
                    <a:pt x="1339850" y="16256"/>
                  </a:lnTo>
                  <a:lnTo>
                    <a:pt x="1339710" y="14859"/>
                  </a:lnTo>
                  <a:lnTo>
                    <a:pt x="1339634" y="14097"/>
                  </a:lnTo>
                  <a:lnTo>
                    <a:pt x="1339748" y="12954"/>
                  </a:lnTo>
                  <a:lnTo>
                    <a:pt x="1339989" y="12065"/>
                  </a:lnTo>
                  <a:lnTo>
                    <a:pt x="1339672" y="12446"/>
                  </a:lnTo>
                  <a:lnTo>
                    <a:pt x="1338986" y="14859"/>
                  </a:lnTo>
                  <a:lnTo>
                    <a:pt x="1338999" y="14224"/>
                  </a:lnTo>
                  <a:lnTo>
                    <a:pt x="1339100" y="12954"/>
                  </a:lnTo>
                  <a:lnTo>
                    <a:pt x="1339316" y="12192"/>
                  </a:lnTo>
                  <a:lnTo>
                    <a:pt x="1339342" y="11684"/>
                  </a:lnTo>
                  <a:lnTo>
                    <a:pt x="1338135" y="14224"/>
                  </a:lnTo>
                  <a:lnTo>
                    <a:pt x="1338249" y="12573"/>
                  </a:lnTo>
                  <a:lnTo>
                    <a:pt x="1338541" y="11811"/>
                  </a:lnTo>
                  <a:lnTo>
                    <a:pt x="1338453" y="11049"/>
                  </a:lnTo>
                  <a:lnTo>
                    <a:pt x="1337818" y="9271"/>
                  </a:lnTo>
                  <a:lnTo>
                    <a:pt x="1335836" y="15367"/>
                  </a:lnTo>
                  <a:lnTo>
                    <a:pt x="1334579" y="16256"/>
                  </a:lnTo>
                  <a:lnTo>
                    <a:pt x="1334604" y="16129"/>
                  </a:lnTo>
                  <a:lnTo>
                    <a:pt x="1334947" y="14478"/>
                  </a:lnTo>
                  <a:lnTo>
                    <a:pt x="1335214" y="13208"/>
                  </a:lnTo>
                  <a:lnTo>
                    <a:pt x="1335430" y="12192"/>
                  </a:lnTo>
                  <a:lnTo>
                    <a:pt x="1335328" y="11176"/>
                  </a:lnTo>
                  <a:lnTo>
                    <a:pt x="1334617" y="9385"/>
                  </a:lnTo>
                  <a:lnTo>
                    <a:pt x="1334681" y="8509"/>
                  </a:lnTo>
                  <a:lnTo>
                    <a:pt x="1333360" y="7747"/>
                  </a:lnTo>
                  <a:lnTo>
                    <a:pt x="1331429" y="11811"/>
                  </a:lnTo>
                  <a:lnTo>
                    <a:pt x="1329715" y="13208"/>
                  </a:lnTo>
                  <a:lnTo>
                    <a:pt x="1329791" y="11430"/>
                  </a:lnTo>
                  <a:lnTo>
                    <a:pt x="1329817" y="10541"/>
                  </a:lnTo>
                  <a:lnTo>
                    <a:pt x="1329918" y="8128"/>
                  </a:lnTo>
                  <a:lnTo>
                    <a:pt x="1327340" y="10541"/>
                  </a:lnTo>
                  <a:lnTo>
                    <a:pt x="1326565" y="7620"/>
                  </a:lnTo>
                  <a:lnTo>
                    <a:pt x="1326489" y="8763"/>
                  </a:lnTo>
                  <a:lnTo>
                    <a:pt x="1325791" y="11049"/>
                  </a:lnTo>
                  <a:lnTo>
                    <a:pt x="1325460" y="11430"/>
                  </a:lnTo>
                  <a:lnTo>
                    <a:pt x="1325346" y="10541"/>
                  </a:lnTo>
                  <a:lnTo>
                    <a:pt x="1323936" y="14478"/>
                  </a:lnTo>
                  <a:lnTo>
                    <a:pt x="1324267" y="12954"/>
                  </a:lnTo>
                  <a:lnTo>
                    <a:pt x="1324356" y="12573"/>
                  </a:lnTo>
                  <a:lnTo>
                    <a:pt x="1324381" y="12446"/>
                  </a:lnTo>
                  <a:lnTo>
                    <a:pt x="1324851" y="10287"/>
                  </a:lnTo>
                  <a:lnTo>
                    <a:pt x="1324952" y="10414"/>
                  </a:lnTo>
                  <a:lnTo>
                    <a:pt x="1324965" y="10287"/>
                  </a:lnTo>
                  <a:lnTo>
                    <a:pt x="1325435" y="7239"/>
                  </a:lnTo>
                  <a:lnTo>
                    <a:pt x="1325575" y="6350"/>
                  </a:lnTo>
                  <a:lnTo>
                    <a:pt x="1324698" y="7239"/>
                  </a:lnTo>
                  <a:lnTo>
                    <a:pt x="1324216" y="6985"/>
                  </a:lnTo>
                  <a:lnTo>
                    <a:pt x="1322997" y="12446"/>
                  </a:lnTo>
                  <a:lnTo>
                    <a:pt x="1322959" y="12192"/>
                  </a:lnTo>
                  <a:lnTo>
                    <a:pt x="1322628" y="10033"/>
                  </a:lnTo>
                  <a:lnTo>
                    <a:pt x="1322514" y="9271"/>
                  </a:lnTo>
                  <a:lnTo>
                    <a:pt x="1321181" y="9525"/>
                  </a:lnTo>
                  <a:lnTo>
                    <a:pt x="1319936" y="10033"/>
                  </a:lnTo>
                  <a:lnTo>
                    <a:pt x="1319923" y="9906"/>
                  </a:lnTo>
                  <a:lnTo>
                    <a:pt x="1319809" y="8636"/>
                  </a:lnTo>
                  <a:lnTo>
                    <a:pt x="1319098" y="8636"/>
                  </a:lnTo>
                  <a:lnTo>
                    <a:pt x="1318653" y="8636"/>
                  </a:lnTo>
                  <a:lnTo>
                    <a:pt x="1318094" y="9906"/>
                  </a:lnTo>
                  <a:lnTo>
                    <a:pt x="1318666" y="7315"/>
                  </a:lnTo>
                  <a:lnTo>
                    <a:pt x="1318628" y="6845"/>
                  </a:lnTo>
                  <a:lnTo>
                    <a:pt x="1317942" y="5969"/>
                  </a:lnTo>
                  <a:lnTo>
                    <a:pt x="1317650" y="5588"/>
                  </a:lnTo>
                  <a:lnTo>
                    <a:pt x="1316418" y="5969"/>
                  </a:lnTo>
                  <a:lnTo>
                    <a:pt x="1317078" y="4064"/>
                  </a:lnTo>
                  <a:lnTo>
                    <a:pt x="1316494" y="3683"/>
                  </a:lnTo>
                  <a:lnTo>
                    <a:pt x="1314526" y="12192"/>
                  </a:lnTo>
                  <a:lnTo>
                    <a:pt x="1313929" y="12192"/>
                  </a:lnTo>
                  <a:lnTo>
                    <a:pt x="1314030" y="11557"/>
                  </a:lnTo>
                  <a:lnTo>
                    <a:pt x="1314475" y="9017"/>
                  </a:lnTo>
                  <a:lnTo>
                    <a:pt x="1314640" y="8001"/>
                  </a:lnTo>
                  <a:lnTo>
                    <a:pt x="1314665" y="7874"/>
                  </a:lnTo>
                  <a:lnTo>
                    <a:pt x="1313586" y="7747"/>
                  </a:lnTo>
                  <a:lnTo>
                    <a:pt x="1313561" y="7366"/>
                  </a:lnTo>
                  <a:lnTo>
                    <a:pt x="1313307" y="3683"/>
                  </a:lnTo>
                  <a:lnTo>
                    <a:pt x="1311414" y="7366"/>
                  </a:lnTo>
                  <a:lnTo>
                    <a:pt x="1311859" y="5461"/>
                  </a:lnTo>
                  <a:lnTo>
                    <a:pt x="1312075" y="5334"/>
                  </a:lnTo>
                  <a:lnTo>
                    <a:pt x="1311592" y="5207"/>
                  </a:lnTo>
                  <a:lnTo>
                    <a:pt x="1311313" y="4191"/>
                  </a:lnTo>
                  <a:lnTo>
                    <a:pt x="1310741" y="2032"/>
                  </a:lnTo>
                  <a:lnTo>
                    <a:pt x="1310297" y="4495"/>
                  </a:lnTo>
                  <a:lnTo>
                    <a:pt x="1307706" y="9017"/>
                  </a:lnTo>
                  <a:lnTo>
                    <a:pt x="1308392" y="6096"/>
                  </a:lnTo>
                  <a:lnTo>
                    <a:pt x="1307134" y="9652"/>
                  </a:lnTo>
                  <a:lnTo>
                    <a:pt x="1306906" y="10668"/>
                  </a:lnTo>
                  <a:lnTo>
                    <a:pt x="1306017" y="11557"/>
                  </a:lnTo>
                  <a:lnTo>
                    <a:pt x="1306118" y="10287"/>
                  </a:lnTo>
                  <a:lnTo>
                    <a:pt x="1306233" y="9779"/>
                  </a:lnTo>
                  <a:lnTo>
                    <a:pt x="1306195" y="8382"/>
                  </a:lnTo>
                  <a:lnTo>
                    <a:pt x="1305420" y="12573"/>
                  </a:lnTo>
                  <a:lnTo>
                    <a:pt x="1305115" y="11049"/>
                  </a:lnTo>
                  <a:lnTo>
                    <a:pt x="1305217" y="10541"/>
                  </a:lnTo>
                  <a:lnTo>
                    <a:pt x="1305712" y="9144"/>
                  </a:lnTo>
                  <a:lnTo>
                    <a:pt x="1305217" y="8890"/>
                  </a:lnTo>
                  <a:lnTo>
                    <a:pt x="1305064" y="9779"/>
                  </a:lnTo>
                  <a:lnTo>
                    <a:pt x="1304340" y="11811"/>
                  </a:lnTo>
                  <a:lnTo>
                    <a:pt x="1303705" y="12954"/>
                  </a:lnTo>
                  <a:lnTo>
                    <a:pt x="1303680" y="12827"/>
                  </a:lnTo>
                  <a:lnTo>
                    <a:pt x="1303604" y="12319"/>
                  </a:lnTo>
                  <a:lnTo>
                    <a:pt x="1303553" y="11938"/>
                  </a:lnTo>
                  <a:lnTo>
                    <a:pt x="1303439" y="11176"/>
                  </a:lnTo>
                  <a:lnTo>
                    <a:pt x="1303566" y="10033"/>
                  </a:lnTo>
                  <a:lnTo>
                    <a:pt x="1303858" y="8382"/>
                  </a:lnTo>
                  <a:lnTo>
                    <a:pt x="1303451" y="9906"/>
                  </a:lnTo>
                  <a:lnTo>
                    <a:pt x="1302702" y="11938"/>
                  </a:lnTo>
                  <a:lnTo>
                    <a:pt x="1302588" y="11430"/>
                  </a:lnTo>
                  <a:lnTo>
                    <a:pt x="1302702" y="10160"/>
                  </a:lnTo>
                  <a:lnTo>
                    <a:pt x="1303020" y="9385"/>
                  </a:lnTo>
                  <a:lnTo>
                    <a:pt x="1302918" y="8636"/>
                  </a:lnTo>
                  <a:lnTo>
                    <a:pt x="1302854" y="8382"/>
                  </a:lnTo>
                  <a:lnTo>
                    <a:pt x="1302600" y="7315"/>
                  </a:lnTo>
                  <a:lnTo>
                    <a:pt x="1302537" y="7607"/>
                  </a:lnTo>
                  <a:lnTo>
                    <a:pt x="1302537" y="7213"/>
                  </a:lnTo>
                  <a:lnTo>
                    <a:pt x="1302816" y="6223"/>
                  </a:lnTo>
                  <a:lnTo>
                    <a:pt x="1302804" y="5588"/>
                  </a:lnTo>
                  <a:lnTo>
                    <a:pt x="1302562" y="5334"/>
                  </a:lnTo>
                  <a:lnTo>
                    <a:pt x="1302664" y="4572"/>
                  </a:lnTo>
                  <a:lnTo>
                    <a:pt x="1303680" y="1651"/>
                  </a:lnTo>
                  <a:lnTo>
                    <a:pt x="1302270" y="4864"/>
                  </a:lnTo>
                  <a:lnTo>
                    <a:pt x="1302270" y="8039"/>
                  </a:lnTo>
                  <a:lnTo>
                    <a:pt x="1300975" y="12319"/>
                  </a:lnTo>
                  <a:lnTo>
                    <a:pt x="1300949" y="9906"/>
                  </a:lnTo>
                  <a:lnTo>
                    <a:pt x="1301051" y="8890"/>
                  </a:lnTo>
                  <a:lnTo>
                    <a:pt x="1301153" y="8255"/>
                  </a:lnTo>
                  <a:lnTo>
                    <a:pt x="1301191" y="7620"/>
                  </a:lnTo>
                  <a:lnTo>
                    <a:pt x="1301915" y="7874"/>
                  </a:lnTo>
                  <a:lnTo>
                    <a:pt x="1302270" y="8039"/>
                  </a:lnTo>
                  <a:lnTo>
                    <a:pt x="1302270" y="4864"/>
                  </a:lnTo>
                  <a:lnTo>
                    <a:pt x="1301051" y="7620"/>
                  </a:lnTo>
                  <a:lnTo>
                    <a:pt x="1300937" y="7112"/>
                  </a:lnTo>
                  <a:lnTo>
                    <a:pt x="1300848" y="6731"/>
                  </a:lnTo>
                  <a:lnTo>
                    <a:pt x="1300759" y="5969"/>
                  </a:lnTo>
                  <a:lnTo>
                    <a:pt x="1300835" y="5461"/>
                  </a:lnTo>
                  <a:lnTo>
                    <a:pt x="1300911" y="5207"/>
                  </a:lnTo>
                  <a:lnTo>
                    <a:pt x="1300899" y="4826"/>
                  </a:lnTo>
                  <a:lnTo>
                    <a:pt x="1300721" y="4953"/>
                  </a:lnTo>
                  <a:lnTo>
                    <a:pt x="1300518" y="5461"/>
                  </a:lnTo>
                  <a:lnTo>
                    <a:pt x="1300480" y="5207"/>
                  </a:lnTo>
                  <a:lnTo>
                    <a:pt x="1300378" y="4572"/>
                  </a:lnTo>
                  <a:lnTo>
                    <a:pt x="1300200" y="4572"/>
                  </a:lnTo>
                  <a:lnTo>
                    <a:pt x="1300416" y="3302"/>
                  </a:lnTo>
                  <a:lnTo>
                    <a:pt x="1300441" y="3175"/>
                  </a:lnTo>
                  <a:lnTo>
                    <a:pt x="1300594" y="2286"/>
                  </a:lnTo>
                  <a:lnTo>
                    <a:pt x="1300264" y="2641"/>
                  </a:lnTo>
                  <a:lnTo>
                    <a:pt x="1300264" y="3302"/>
                  </a:lnTo>
                  <a:lnTo>
                    <a:pt x="1300124" y="4572"/>
                  </a:lnTo>
                  <a:lnTo>
                    <a:pt x="1299883" y="4572"/>
                  </a:lnTo>
                  <a:lnTo>
                    <a:pt x="1299705" y="4826"/>
                  </a:lnTo>
                  <a:lnTo>
                    <a:pt x="1299603" y="5207"/>
                  </a:lnTo>
                  <a:lnTo>
                    <a:pt x="1299984" y="3683"/>
                  </a:lnTo>
                  <a:lnTo>
                    <a:pt x="1300264" y="3302"/>
                  </a:lnTo>
                  <a:lnTo>
                    <a:pt x="1300264" y="2641"/>
                  </a:lnTo>
                  <a:lnTo>
                    <a:pt x="1299768" y="3175"/>
                  </a:lnTo>
                  <a:lnTo>
                    <a:pt x="1299489" y="3048"/>
                  </a:lnTo>
                  <a:lnTo>
                    <a:pt x="1298905" y="5969"/>
                  </a:lnTo>
                  <a:lnTo>
                    <a:pt x="1298625" y="5334"/>
                  </a:lnTo>
                  <a:lnTo>
                    <a:pt x="1298498" y="7607"/>
                  </a:lnTo>
                  <a:lnTo>
                    <a:pt x="1298829" y="7366"/>
                  </a:lnTo>
                  <a:lnTo>
                    <a:pt x="1298752" y="7543"/>
                  </a:lnTo>
                  <a:lnTo>
                    <a:pt x="1298689" y="8039"/>
                  </a:lnTo>
                  <a:lnTo>
                    <a:pt x="1298689" y="8229"/>
                  </a:lnTo>
                  <a:lnTo>
                    <a:pt x="1298778" y="7924"/>
                  </a:lnTo>
                  <a:lnTo>
                    <a:pt x="1298930" y="7366"/>
                  </a:lnTo>
                  <a:lnTo>
                    <a:pt x="1299730" y="7366"/>
                  </a:lnTo>
                  <a:lnTo>
                    <a:pt x="1298676" y="9906"/>
                  </a:lnTo>
                  <a:lnTo>
                    <a:pt x="1298689" y="8255"/>
                  </a:lnTo>
                  <a:lnTo>
                    <a:pt x="1298409" y="9169"/>
                  </a:lnTo>
                  <a:lnTo>
                    <a:pt x="1298409" y="22161"/>
                  </a:lnTo>
                  <a:lnTo>
                    <a:pt x="1298282" y="22987"/>
                  </a:lnTo>
                  <a:lnTo>
                    <a:pt x="1298397" y="24257"/>
                  </a:lnTo>
                  <a:lnTo>
                    <a:pt x="1298270" y="24130"/>
                  </a:lnTo>
                  <a:lnTo>
                    <a:pt x="1298079" y="24003"/>
                  </a:lnTo>
                  <a:lnTo>
                    <a:pt x="1297876" y="24003"/>
                  </a:lnTo>
                  <a:lnTo>
                    <a:pt x="1298003" y="23241"/>
                  </a:lnTo>
                  <a:lnTo>
                    <a:pt x="1298282" y="22098"/>
                  </a:lnTo>
                  <a:lnTo>
                    <a:pt x="1298308" y="21971"/>
                  </a:lnTo>
                  <a:lnTo>
                    <a:pt x="1298409" y="22161"/>
                  </a:lnTo>
                  <a:lnTo>
                    <a:pt x="1298409" y="9169"/>
                  </a:lnTo>
                  <a:lnTo>
                    <a:pt x="1297279" y="12827"/>
                  </a:lnTo>
                  <a:lnTo>
                    <a:pt x="1297533" y="10541"/>
                  </a:lnTo>
                  <a:lnTo>
                    <a:pt x="1297546" y="10414"/>
                  </a:lnTo>
                  <a:lnTo>
                    <a:pt x="1297673" y="9271"/>
                  </a:lnTo>
                  <a:lnTo>
                    <a:pt x="1297559" y="7493"/>
                  </a:lnTo>
                  <a:lnTo>
                    <a:pt x="1297457" y="6731"/>
                  </a:lnTo>
                  <a:lnTo>
                    <a:pt x="1297584" y="5334"/>
                  </a:lnTo>
                  <a:lnTo>
                    <a:pt x="1297825" y="3937"/>
                  </a:lnTo>
                  <a:lnTo>
                    <a:pt x="1296581" y="5334"/>
                  </a:lnTo>
                  <a:lnTo>
                    <a:pt x="1295463" y="4572"/>
                  </a:lnTo>
                  <a:lnTo>
                    <a:pt x="1293799" y="9652"/>
                  </a:lnTo>
                  <a:lnTo>
                    <a:pt x="1293342" y="10414"/>
                  </a:lnTo>
                  <a:lnTo>
                    <a:pt x="1293393" y="10160"/>
                  </a:lnTo>
                  <a:lnTo>
                    <a:pt x="1293710" y="8636"/>
                  </a:lnTo>
                  <a:lnTo>
                    <a:pt x="1293863" y="7493"/>
                  </a:lnTo>
                  <a:lnTo>
                    <a:pt x="1293939" y="7239"/>
                  </a:lnTo>
                  <a:lnTo>
                    <a:pt x="1294130" y="6858"/>
                  </a:lnTo>
                  <a:lnTo>
                    <a:pt x="1293723" y="7493"/>
                  </a:lnTo>
                  <a:lnTo>
                    <a:pt x="1293177" y="6731"/>
                  </a:lnTo>
                  <a:lnTo>
                    <a:pt x="1292898" y="6350"/>
                  </a:lnTo>
                  <a:lnTo>
                    <a:pt x="1292783" y="6845"/>
                  </a:lnTo>
                  <a:lnTo>
                    <a:pt x="1292707" y="7112"/>
                  </a:lnTo>
                  <a:lnTo>
                    <a:pt x="1291971" y="10160"/>
                  </a:lnTo>
                  <a:lnTo>
                    <a:pt x="1291844" y="9271"/>
                  </a:lnTo>
                  <a:lnTo>
                    <a:pt x="1291729" y="8509"/>
                  </a:lnTo>
                  <a:lnTo>
                    <a:pt x="1291831" y="8115"/>
                  </a:lnTo>
                  <a:lnTo>
                    <a:pt x="1292707" y="7112"/>
                  </a:lnTo>
                  <a:lnTo>
                    <a:pt x="1292707" y="6883"/>
                  </a:lnTo>
                  <a:lnTo>
                    <a:pt x="1292047" y="7112"/>
                  </a:lnTo>
                  <a:lnTo>
                    <a:pt x="1292326" y="6350"/>
                  </a:lnTo>
                  <a:lnTo>
                    <a:pt x="1292250" y="5842"/>
                  </a:lnTo>
                  <a:lnTo>
                    <a:pt x="1291450" y="4572"/>
                  </a:lnTo>
                  <a:lnTo>
                    <a:pt x="1288097" y="9271"/>
                  </a:lnTo>
                  <a:lnTo>
                    <a:pt x="1287703" y="8255"/>
                  </a:lnTo>
                  <a:lnTo>
                    <a:pt x="1287221" y="6985"/>
                  </a:lnTo>
                  <a:lnTo>
                    <a:pt x="1287170" y="8255"/>
                  </a:lnTo>
                  <a:lnTo>
                    <a:pt x="1285671" y="4445"/>
                  </a:lnTo>
                  <a:lnTo>
                    <a:pt x="1281912" y="10541"/>
                  </a:lnTo>
                  <a:lnTo>
                    <a:pt x="1281874" y="10287"/>
                  </a:lnTo>
                  <a:lnTo>
                    <a:pt x="1281391" y="7620"/>
                  </a:lnTo>
                  <a:lnTo>
                    <a:pt x="1280947" y="5080"/>
                  </a:lnTo>
                  <a:lnTo>
                    <a:pt x="1280833" y="4572"/>
                  </a:lnTo>
                  <a:lnTo>
                    <a:pt x="1280490" y="3429"/>
                  </a:lnTo>
                  <a:lnTo>
                    <a:pt x="1279918" y="5842"/>
                  </a:lnTo>
                  <a:lnTo>
                    <a:pt x="1279144" y="7620"/>
                  </a:lnTo>
                  <a:lnTo>
                    <a:pt x="1279664" y="4445"/>
                  </a:lnTo>
                  <a:lnTo>
                    <a:pt x="1278255" y="7874"/>
                  </a:lnTo>
                  <a:lnTo>
                    <a:pt x="1276781" y="10287"/>
                  </a:lnTo>
                  <a:lnTo>
                    <a:pt x="1277150" y="7747"/>
                  </a:lnTo>
                  <a:lnTo>
                    <a:pt x="1277302" y="6731"/>
                  </a:lnTo>
                  <a:lnTo>
                    <a:pt x="1275765" y="6731"/>
                  </a:lnTo>
                  <a:lnTo>
                    <a:pt x="1275092" y="6731"/>
                  </a:lnTo>
                  <a:lnTo>
                    <a:pt x="1274191" y="7747"/>
                  </a:lnTo>
                  <a:lnTo>
                    <a:pt x="1274165" y="7493"/>
                  </a:lnTo>
                  <a:lnTo>
                    <a:pt x="1274178" y="7239"/>
                  </a:lnTo>
                  <a:lnTo>
                    <a:pt x="1274292" y="6096"/>
                  </a:lnTo>
                  <a:lnTo>
                    <a:pt x="1274559" y="4699"/>
                  </a:lnTo>
                  <a:lnTo>
                    <a:pt x="1272946" y="7239"/>
                  </a:lnTo>
                  <a:lnTo>
                    <a:pt x="1272451" y="6096"/>
                  </a:lnTo>
                  <a:lnTo>
                    <a:pt x="1272552" y="5588"/>
                  </a:lnTo>
                  <a:lnTo>
                    <a:pt x="1274432" y="889"/>
                  </a:lnTo>
                  <a:lnTo>
                    <a:pt x="1273340" y="381"/>
                  </a:lnTo>
                  <a:lnTo>
                    <a:pt x="1272768" y="889"/>
                  </a:lnTo>
                  <a:lnTo>
                    <a:pt x="1271155" y="4699"/>
                  </a:lnTo>
                  <a:lnTo>
                    <a:pt x="1271041" y="5842"/>
                  </a:lnTo>
                  <a:lnTo>
                    <a:pt x="1271206" y="5969"/>
                  </a:lnTo>
                  <a:lnTo>
                    <a:pt x="1271219" y="7239"/>
                  </a:lnTo>
                  <a:lnTo>
                    <a:pt x="1270977" y="8509"/>
                  </a:lnTo>
                  <a:lnTo>
                    <a:pt x="1270850" y="8763"/>
                  </a:lnTo>
                  <a:lnTo>
                    <a:pt x="1270381" y="9385"/>
                  </a:lnTo>
                  <a:lnTo>
                    <a:pt x="1269250" y="14224"/>
                  </a:lnTo>
                  <a:lnTo>
                    <a:pt x="1268082" y="18415"/>
                  </a:lnTo>
                  <a:lnTo>
                    <a:pt x="1267968" y="19177"/>
                  </a:lnTo>
                  <a:lnTo>
                    <a:pt x="1268222" y="22479"/>
                  </a:lnTo>
                  <a:lnTo>
                    <a:pt x="1269504" y="19685"/>
                  </a:lnTo>
                  <a:lnTo>
                    <a:pt x="1269238" y="22098"/>
                  </a:lnTo>
                  <a:lnTo>
                    <a:pt x="1268641" y="22098"/>
                  </a:lnTo>
                  <a:lnTo>
                    <a:pt x="1268501" y="24384"/>
                  </a:lnTo>
                  <a:lnTo>
                    <a:pt x="1269111" y="22479"/>
                  </a:lnTo>
                  <a:lnTo>
                    <a:pt x="1269263" y="22098"/>
                  </a:lnTo>
                  <a:lnTo>
                    <a:pt x="1269619" y="21209"/>
                  </a:lnTo>
                  <a:lnTo>
                    <a:pt x="1269479" y="22098"/>
                  </a:lnTo>
                  <a:lnTo>
                    <a:pt x="1269365" y="23749"/>
                  </a:lnTo>
                  <a:lnTo>
                    <a:pt x="1270317" y="21209"/>
                  </a:lnTo>
                  <a:lnTo>
                    <a:pt x="1270698" y="20193"/>
                  </a:lnTo>
                  <a:lnTo>
                    <a:pt x="1270812" y="19812"/>
                  </a:lnTo>
                  <a:lnTo>
                    <a:pt x="1270889" y="19685"/>
                  </a:lnTo>
                  <a:lnTo>
                    <a:pt x="1270990" y="19431"/>
                  </a:lnTo>
                  <a:lnTo>
                    <a:pt x="1270965" y="19570"/>
                  </a:lnTo>
                  <a:lnTo>
                    <a:pt x="1271054" y="19431"/>
                  </a:lnTo>
                  <a:lnTo>
                    <a:pt x="1271536" y="18669"/>
                  </a:lnTo>
                  <a:lnTo>
                    <a:pt x="1271371" y="20955"/>
                  </a:lnTo>
                  <a:lnTo>
                    <a:pt x="1270927" y="22606"/>
                  </a:lnTo>
                  <a:lnTo>
                    <a:pt x="1271701" y="20828"/>
                  </a:lnTo>
                  <a:lnTo>
                    <a:pt x="1271498" y="22098"/>
                  </a:lnTo>
                  <a:lnTo>
                    <a:pt x="1271308" y="22669"/>
                  </a:lnTo>
                  <a:lnTo>
                    <a:pt x="1271625" y="21971"/>
                  </a:lnTo>
                  <a:lnTo>
                    <a:pt x="1272006" y="22860"/>
                  </a:lnTo>
                  <a:lnTo>
                    <a:pt x="1272273" y="21971"/>
                  </a:lnTo>
                  <a:lnTo>
                    <a:pt x="1272603" y="20828"/>
                  </a:lnTo>
                  <a:lnTo>
                    <a:pt x="1272717" y="20447"/>
                  </a:lnTo>
                  <a:lnTo>
                    <a:pt x="1272489" y="23114"/>
                  </a:lnTo>
                  <a:lnTo>
                    <a:pt x="1273759" y="20447"/>
                  </a:lnTo>
                  <a:lnTo>
                    <a:pt x="1274013" y="19939"/>
                  </a:lnTo>
                  <a:lnTo>
                    <a:pt x="1273022" y="24511"/>
                  </a:lnTo>
                  <a:lnTo>
                    <a:pt x="1273352" y="23368"/>
                  </a:lnTo>
                  <a:lnTo>
                    <a:pt x="1274368" y="21082"/>
                  </a:lnTo>
                  <a:lnTo>
                    <a:pt x="1274711" y="20955"/>
                  </a:lnTo>
                  <a:lnTo>
                    <a:pt x="1272997" y="26162"/>
                  </a:lnTo>
                  <a:lnTo>
                    <a:pt x="1275803" y="21463"/>
                  </a:lnTo>
                  <a:lnTo>
                    <a:pt x="1274432" y="27305"/>
                  </a:lnTo>
                  <a:lnTo>
                    <a:pt x="1275880" y="22479"/>
                  </a:lnTo>
                  <a:lnTo>
                    <a:pt x="1276400" y="25400"/>
                  </a:lnTo>
                  <a:lnTo>
                    <a:pt x="1277721" y="22860"/>
                  </a:lnTo>
                  <a:lnTo>
                    <a:pt x="1277556" y="23368"/>
                  </a:lnTo>
                  <a:lnTo>
                    <a:pt x="1277454" y="23926"/>
                  </a:lnTo>
                  <a:lnTo>
                    <a:pt x="1277556" y="26670"/>
                  </a:lnTo>
                  <a:lnTo>
                    <a:pt x="1278432" y="22860"/>
                  </a:lnTo>
                  <a:lnTo>
                    <a:pt x="1278534" y="22669"/>
                  </a:lnTo>
                  <a:lnTo>
                    <a:pt x="1278737" y="22479"/>
                  </a:lnTo>
                  <a:lnTo>
                    <a:pt x="1279309" y="21971"/>
                  </a:lnTo>
                  <a:lnTo>
                    <a:pt x="1279486" y="21463"/>
                  </a:lnTo>
                  <a:lnTo>
                    <a:pt x="1279677" y="20955"/>
                  </a:lnTo>
                  <a:lnTo>
                    <a:pt x="1280033" y="19939"/>
                  </a:lnTo>
                  <a:lnTo>
                    <a:pt x="1280172" y="19558"/>
                  </a:lnTo>
                  <a:lnTo>
                    <a:pt x="1279867" y="23495"/>
                  </a:lnTo>
                  <a:lnTo>
                    <a:pt x="1278864" y="24130"/>
                  </a:lnTo>
                  <a:lnTo>
                    <a:pt x="1278255" y="27940"/>
                  </a:lnTo>
                  <a:lnTo>
                    <a:pt x="1278902" y="24638"/>
                  </a:lnTo>
                  <a:lnTo>
                    <a:pt x="1279829" y="24892"/>
                  </a:lnTo>
                  <a:lnTo>
                    <a:pt x="1279867" y="24638"/>
                  </a:lnTo>
                  <a:lnTo>
                    <a:pt x="1280223" y="22098"/>
                  </a:lnTo>
                  <a:lnTo>
                    <a:pt x="1280109" y="24638"/>
                  </a:lnTo>
                  <a:lnTo>
                    <a:pt x="1280325" y="23368"/>
                  </a:lnTo>
                  <a:lnTo>
                    <a:pt x="1279804" y="26797"/>
                  </a:lnTo>
                  <a:lnTo>
                    <a:pt x="1280579" y="23368"/>
                  </a:lnTo>
                  <a:lnTo>
                    <a:pt x="1280858" y="22098"/>
                  </a:lnTo>
                  <a:lnTo>
                    <a:pt x="1280947" y="21717"/>
                  </a:lnTo>
                  <a:lnTo>
                    <a:pt x="1280350" y="25908"/>
                  </a:lnTo>
                  <a:lnTo>
                    <a:pt x="1281341" y="22987"/>
                  </a:lnTo>
                  <a:lnTo>
                    <a:pt x="1281328" y="25654"/>
                  </a:lnTo>
                  <a:lnTo>
                    <a:pt x="1280490" y="27686"/>
                  </a:lnTo>
                  <a:lnTo>
                    <a:pt x="1281430" y="26289"/>
                  </a:lnTo>
                  <a:lnTo>
                    <a:pt x="1281417" y="27000"/>
                  </a:lnTo>
                  <a:lnTo>
                    <a:pt x="1283144" y="22860"/>
                  </a:lnTo>
                  <a:lnTo>
                    <a:pt x="1282001" y="26416"/>
                  </a:lnTo>
                  <a:lnTo>
                    <a:pt x="1281887" y="27051"/>
                  </a:lnTo>
                  <a:lnTo>
                    <a:pt x="1281760" y="28575"/>
                  </a:lnTo>
                  <a:lnTo>
                    <a:pt x="1282446" y="27686"/>
                  </a:lnTo>
                  <a:lnTo>
                    <a:pt x="1283550" y="24257"/>
                  </a:lnTo>
                  <a:lnTo>
                    <a:pt x="1283703" y="24384"/>
                  </a:lnTo>
                  <a:lnTo>
                    <a:pt x="1283779" y="25019"/>
                  </a:lnTo>
                  <a:lnTo>
                    <a:pt x="1283652" y="25781"/>
                  </a:lnTo>
                  <a:lnTo>
                    <a:pt x="1283538" y="26162"/>
                  </a:lnTo>
                  <a:lnTo>
                    <a:pt x="1284274" y="24257"/>
                  </a:lnTo>
                  <a:lnTo>
                    <a:pt x="1284681" y="23241"/>
                  </a:lnTo>
                  <a:lnTo>
                    <a:pt x="1285049" y="26289"/>
                  </a:lnTo>
                  <a:lnTo>
                    <a:pt x="1286243" y="23241"/>
                  </a:lnTo>
                  <a:lnTo>
                    <a:pt x="1286383" y="22860"/>
                  </a:lnTo>
                  <a:lnTo>
                    <a:pt x="1286395" y="23101"/>
                  </a:lnTo>
                  <a:lnTo>
                    <a:pt x="1286459" y="22733"/>
                  </a:lnTo>
                  <a:lnTo>
                    <a:pt x="1286611" y="21717"/>
                  </a:lnTo>
                  <a:lnTo>
                    <a:pt x="1287081" y="19558"/>
                  </a:lnTo>
                  <a:lnTo>
                    <a:pt x="1287272" y="18669"/>
                  </a:lnTo>
                  <a:lnTo>
                    <a:pt x="1287322" y="18415"/>
                  </a:lnTo>
                  <a:lnTo>
                    <a:pt x="1287614" y="18415"/>
                  </a:lnTo>
                  <a:lnTo>
                    <a:pt x="1288351" y="16129"/>
                  </a:lnTo>
                  <a:lnTo>
                    <a:pt x="1287945" y="18669"/>
                  </a:lnTo>
                  <a:lnTo>
                    <a:pt x="1287780" y="18542"/>
                  </a:lnTo>
                  <a:lnTo>
                    <a:pt x="1287551" y="19558"/>
                  </a:lnTo>
                  <a:lnTo>
                    <a:pt x="1287310" y="20320"/>
                  </a:lnTo>
                  <a:lnTo>
                    <a:pt x="1287830" y="19304"/>
                  </a:lnTo>
                  <a:lnTo>
                    <a:pt x="1287487" y="21869"/>
                  </a:lnTo>
                  <a:lnTo>
                    <a:pt x="1287614" y="21590"/>
                  </a:lnTo>
                  <a:lnTo>
                    <a:pt x="1287678" y="21209"/>
                  </a:lnTo>
                  <a:lnTo>
                    <a:pt x="1287716" y="21361"/>
                  </a:lnTo>
                  <a:lnTo>
                    <a:pt x="1287792" y="21209"/>
                  </a:lnTo>
                  <a:lnTo>
                    <a:pt x="1288681" y="19304"/>
                  </a:lnTo>
                  <a:lnTo>
                    <a:pt x="1288745" y="19177"/>
                  </a:lnTo>
                  <a:lnTo>
                    <a:pt x="1288796" y="19431"/>
                  </a:lnTo>
                  <a:lnTo>
                    <a:pt x="1288910" y="20675"/>
                  </a:lnTo>
                  <a:lnTo>
                    <a:pt x="1288326" y="23876"/>
                  </a:lnTo>
                  <a:lnTo>
                    <a:pt x="1287716" y="21361"/>
                  </a:lnTo>
                  <a:lnTo>
                    <a:pt x="1287614" y="24511"/>
                  </a:lnTo>
                  <a:lnTo>
                    <a:pt x="1287208" y="22987"/>
                  </a:lnTo>
                  <a:lnTo>
                    <a:pt x="1286573" y="28575"/>
                  </a:lnTo>
                  <a:lnTo>
                    <a:pt x="1286865" y="22771"/>
                  </a:lnTo>
                  <a:lnTo>
                    <a:pt x="1286776" y="23241"/>
                  </a:lnTo>
                  <a:lnTo>
                    <a:pt x="1286319" y="26962"/>
                  </a:lnTo>
                  <a:lnTo>
                    <a:pt x="1286192" y="28702"/>
                  </a:lnTo>
                  <a:lnTo>
                    <a:pt x="1286802" y="29718"/>
                  </a:lnTo>
                  <a:lnTo>
                    <a:pt x="1287094" y="28575"/>
                  </a:lnTo>
                  <a:lnTo>
                    <a:pt x="1287500" y="26924"/>
                  </a:lnTo>
                  <a:lnTo>
                    <a:pt x="1288199" y="28194"/>
                  </a:lnTo>
                  <a:lnTo>
                    <a:pt x="1288605" y="26924"/>
                  </a:lnTo>
                  <a:lnTo>
                    <a:pt x="1288732" y="26543"/>
                  </a:lnTo>
                  <a:lnTo>
                    <a:pt x="1288859" y="24892"/>
                  </a:lnTo>
                  <a:lnTo>
                    <a:pt x="1288973" y="24511"/>
                  </a:lnTo>
                  <a:lnTo>
                    <a:pt x="1289177" y="23876"/>
                  </a:lnTo>
                  <a:lnTo>
                    <a:pt x="1289304" y="23495"/>
                  </a:lnTo>
                  <a:lnTo>
                    <a:pt x="1291374" y="20193"/>
                  </a:lnTo>
                  <a:lnTo>
                    <a:pt x="1288516" y="32385"/>
                  </a:lnTo>
                  <a:lnTo>
                    <a:pt x="1290447" y="27901"/>
                  </a:lnTo>
                  <a:lnTo>
                    <a:pt x="1291170" y="25654"/>
                  </a:lnTo>
                  <a:lnTo>
                    <a:pt x="1292199" y="21336"/>
                  </a:lnTo>
                  <a:lnTo>
                    <a:pt x="1292301" y="24003"/>
                  </a:lnTo>
                  <a:lnTo>
                    <a:pt x="1291310" y="27686"/>
                  </a:lnTo>
                  <a:lnTo>
                    <a:pt x="1292110" y="28194"/>
                  </a:lnTo>
                  <a:lnTo>
                    <a:pt x="1292415" y="26060"/>
                  </a:lnTo>
                  <a:lnTo>
                    <a:pt x="1293012" y="22098"/>
                  </a:lnTo>
                  <a:lnTo>
                    <a:pt x="1293317" y="24472"/>
                  </a:lnTo>
                  <a:lnTo>
                    <a:pt x="1293634" y="24472"/>
                  </a:lnTo>
                  <a:lnTo>
                    <a:pt x="1293723" y="24892"/>
                  </a:lnTo>
                  <a:lnTo>
                    <a:pt x="1293152" y="28067"/>
                  </a:lnTo>
                  <a:lnTo>
                    <a:pt x="1294193" y="27686"/>
                  </a:lnTo>
                  <a:lnTo>
                    <a:pt x="1295768" y="25400"/>
                  </a:lnTo>
                  <a:lnTo>
                    <a:pt x="1296924" y="25019"/>
                  </a:lnTo>
                  <a:lnTo>
                    <a:pt x="1296657" y="26035"/>
                  </a:lnTo>
                  <a:lnTo>
                    <a:pt x="1296352" y="26797"/>
                  </a:lnTo>
                  <a:lnTo>
                    <a:pt x="1296263" y="28194"/>
                  </a:lnTo>
                  <a:lnTo>
                    <a:pt x="1297940" y="26670"/>
                  </a:lnTo>
                  <a:lnTo>
                    <a:pt x="1299781" y="31496"/>
                  </a:lnTo>
                  <a:lnTo>
                    <a:pt x="1300911" y="28575"/>
                  </a:lnTo>
                  <a:lnTo>
                    <a:pt x="1301013" y="28702"/>
                  </a:lnTo>
                  <a:lnTo>
                    <a:pt x="1301064" y="28575"/>
                  </a:lnTo>
                  <a:lnTo>
                    <a:pt x="1301508" y="27559"/>
                  </a:lnTo>
                  <a:lnTo>
                    <a:pt x="1301813" y="27432"/>
                  </a:lnTo>
                  <a:lnTo>
                    <a:pt x="1301572" y="28956"/>
                  </a:lnTo>
                  <a:lnTo>
                    <a:pt x="1301445" y="29464"/>
                  </a:lnTo>
                  <a:lnTo>
                    <a:pt x="1301127" y="30226"/>
                  </a:lnTo>
                  <a:lnTo>
                    <a:pt x="1302537" y="27813"/>
                  </a:lnTo>
                  <a:lnTo>
                    <a:pt x="1302880" y="27432"/>
                  </a:lnTo>
                  <a:lnTo>
                    <a:pt x="1303540" y="26670"/>
                  </a:lnTo>
                  <a:lnTo>
                    <a:pt x="1304772" y="25273"/>
                  </a:lnTo>
                  <a:lnTo>
                    <a:pt x="1304810" y="25908"/>
                  </a:lnTo>
                  <a:lnTo>
                    <a:pt x="1304937" y="28829"/>
                  </a:lnTo>
                  <a:lnTo>
                    <a:pt x="1304810" y="29083"/>
                  </a:lnTo>
                  <a:lnTo>
                    <a:pt x="1304709" y="29718"/>
                  </a:lnTo>
                  <a:lnTo>
                    <a:pt x="1305077" y="30861"/>
                  </a:lnTo>
                  <a:lnTo>
                    <a:pt x="1306334" y="25273"/>
                  </a:lnTo>
                  <a:lnTo>
                    <a:pt x="1306398" y="25019"/>
                  </a:lnTo>
                  <a:lnTo>
                    <a:pt x="1306537" y="24384"/>
                  </a:lnTo>
                  <a:lnTo>
                    <a:pt x="1306563" y="24257"/>
                  </a:lnTo>
                  <a:lnTo>
                    <a:pt x="1306741" y="23495"/>
                  </a:lnTo>
                  <a:lnTo>
                    <a:pt x="1306741" y="26543"/>
                  </a:lnTo>
                  <a:lnTo>
                    <a:pt x="1306652" y="27051"/>
                  </a:lnTo>
                  <a:lnTo>
                    <a:pt x="1307833" y="28575"/>
                  </a:lnTo>
                  <a:lnTo>
                    <a:pt x="1310119" y="26162"/>
                  </a:lnTo>
                  <a:lnTo>
                    <a:pt x="1310335" y="30988"/>
                  </a:lnTo>
                  <a:lnTo>
                    <a:pt x="1311478" y="26670"/>
                  </a:lnTo>
                  <a:lnTo>
                    <a:pt x="1311452" y="33274"/>
                  </a:lnTo>
                  <a:lnTo>
                    <a:pt x="1312837" y="27178"/>
                  </a:lnTo>
                  <a:lnTo>
                    <a:pt x="1312964" y="30607"/>
                  </a:lnTo>
                  <a:lnTo>
                    <a:pt x="1312760" y="31115"/>
                  </a:lnTo>
                  <a:lnTo>
                    <a:pt x="1312646" y="31623"/>
                  </a:lnTo>
                  <a:lnTo>
                    <a:pt x="1313408" y="33655"/>
                  </a:lnTo>
                  <a:lnTo>
                    <a:pt x="1313688" y="34036"/>
                  </a:lnTo>
                  <a:lnTo>
                    <a:pt x="1314704" y="30099"/>
                  </a:lnTo>
                  <a:lnTo>
                    <a:pt x="1315250" y="29464"/>
                  </a:lnTo>
                  <a:lnTo>
                    <a:pt x="1314589" y="32600"/>
                  </a:lnTo>
                  <a:lnTo>
                    <a:pt x="1315847" y="29464"/>
                  </a:lnTo>
                  <a:lnTo>
                    <a:pt x="1315351" y="33274"/>
                  </a:lnTo>
                  <a:lnTo>
                    <a:pt x="1315796" y="32766"/>
                  </a:lnTo>
                  <a:lnTo>
                    <a:pt x="1315910" y="30988"/>
                  </a:lnTo>
                  <a:lnTo>
                    <a:pt x="1316088" y="30226"/>
                  </a:lnTo>
                  <a:lnTo>
                    <a:pt x="1316583" y="29464"/>
                  </a:lnTo>
                  <a:lnTo>
                    <a:pt x="1316990" y="28829"/>
                  </a:lnTo>
                  <a:lnTo>
                    <a:pt x="1317015" y="33020"/>
                  </a:lnTo>
                  <a:lnTo>
                    <a:pt x="1316761" y="34290"/>
                  </a:lnTo>
                  <a:lnTo>
                    <a:pt x="1318755" y="32004"/>
                  </a:lnTo>
                  <a:lnTo>
                    <a:pt x="1318615" y="32524"/>
                  </a:lnTo>
                  <a:lnTo>
                    <a:pt x="1318844" y="32004"/>
                  </a:lnTo>
                  <a:lnTo>
                    <a:pt x="1319187" y="31242"/>
                  </a:lnTo>
                  <a:lnTo>
                    <a:pt x="1317193" y="37719"/>
                  </a:lnTo>
                  <a:lnTo>
                    <a:pt x="1318514" y="34925"/>
                  </a:lnTo>
                  <a:lnTo>
                    <a:pt x="1318602" y="34036"/>
                  </a:lnTo>
                  <a:lnTo>
                    <a:pt x="1318958" y="33020"/>
                  </a:lnTo>
                  <a:lnTo>
                    <a:pt x="1319110" y="32385"/>
                  </a:lnTo>
                  <a:lnTo>
                    <a:pt x="1319060" y="34417"/>
                  </a:lnTo>
                  <a:lnTo>
                    <a:pt x="1319834" y="34544"/>
                  </a:lnTo>
                  <a:lnTo>
                    <a:pt x="1320596" y="33909"/>
                  </a:lnTo>
                  <a:lnTo>
                    <a:pt x="1320012" y="36068"/>
                  </a:lnTo>
                  <a:lnTo>
                    <a:pt x="1320952" y="36830"/>
                  </a:lnTo>
                  <a:lnTo>
                    <a:pt x="1322451" y="35433"/>
                  </a:lnTo>
                  <a:lnTo>
                    <a:pt x="1323632" y="35814"/>
                  </a:lnTo>
                  <a:lnTo>
                    <a:pt x="1323555" y="35433"/>
                  </a:lnTo>
                  <a:lnTo>
                    <a:pt x="1323441" y="34798"/>
                  </a:lnTo>
                  <a:lnTo>
                    <a:pt x="1323606" y="33909"/>
                  </a:lnTo>
                  <a:lnTo>
                    <a:pt x="1323962" y="32385"/>
                  </a:lnTo>
                  <a:lnTo>
                    <a:pt x="1324229" y="31242"/>
                  </a:lnTo>
                  <a:lnTo>
                    <a:pt x="1324317" y="30861"/>
                  </a:lnTo>
                  <a:lnTo>
                    <a:pt x="1324737" y="30607"/>
                  </a:lnTo>
                  <a:lnTo>
                    <a:pt x="1324622" y="31330"/>
                  </a:lnTo>
                  <a:lnTo>
                    <a:pt x="1324914" y="30607"/>
                  </a:lnTo>
                  <a:lnTo>
                    <a:pt x="1325079" y="30226"/>
                  </a:lnTo>
                  <a:lnTo>
                    <a:pt x="1325257" y="30480"/>
                  </a:lnTo>
                  <a:lnTo>
                    <a:pt x="1325333" y="31115"/>
                  </a:lnTo>
                  <a:lnTo>
                    <a:pt x="1324571" y="34036"/>
                  </a:lnTo>
                  <a:lnTo>
                    <a:pt x="1324076" y="35052"/>
                  </a:lnTo>
                  <a:lnTo>
                    <a:pt x="1324864" y="34036"/>
                  </a:lnTo>
                  <a:lnTo>
                    <a:pt x="1324749" y="34671"/>
                  </a:lnTo>
                  <a:lnTo>
                    <a:pt x="1324622" y="35179"/>
                  </a:lnTo>
                  <a:lnTo>
                    <a:pt x="1324508" y="35433"/>
                  </a:lnTo>
                  <a:lnTo>
                    <a:pt x="1324394" y="35814"/>
                  </a:lnTo>
                  <a:lnTo>
                    <a:pt x="1324152" y="36830"/>
                  </a:lnTo>
                  <a:lnTo>
                    <a:pt x="1324813" y="34798"/>
                  </a:lnTo>
                  <a:lnTo>
                    <a:pt x="1324368" y="40386"/>
                  </a:lnTo>
                  <a:lnTo>
                    <a:pt x="1325448" y="36830"/>
                  </a:lnTo>
                  <a:lnTo>
                    <a:pt x="1325257" y="37846"/>
                  </a:lnTo>
                  <a:lnTo>
                    <a:pt x="1326438" y="38100"/>
                  </a:lnTo>
                  <a:lnTo>
                    <a:pt x="1327226" y="37084"/>
                  </a:lnTo>
                  <a:lnTo>
                    <a:pt x="1328216" y="37084"/>
                  </a:lnTo>
                  <a:lnTo>
                    <a:pt x="1328267" y="36830"/>
                  </a:lnTo>
                  <a:lnTo>
                    <a:pt x="1328724" y="34798"/>
                  </a:lnTo>
                  <a:lnTo>
                    <a:pt x="1328839" y="34290"/>
                  </a:lnTo>
                  <a:lnTo>
                    <a:pt x="1329080" y="34925"/>
                  </a:lnTo>
                  <a:lnTo>
                    <a:pt x="1329321" y="34290"/>
                  </a:lnTo>
                  <a:lnTo>
                    <a:pt x="1329410" y="34036"/>
                  </a:lnTo>
                  <a:lnTo>
                    <a:pt x="1329867" y="32766"/>
                  </a:lnTo>
                  <a:lnTo>
                    <a:pt x="1330388" y="33782"/>
                  </a:lnTo>
                  <a:lnTo>
                    <a:pt x="1330693" y="36195"/>
                  </a:lnTo>
                  <a:lnTo>
                    <a:pt x="1331595" y="36195"/>
                  </a:lnTo>
                  <a:lnTo>
                    <a:pt x="1332407" y="34925"/>
                  </a:lnTo>
                  <a:lnTo>
                    <a:pt x="1332407" y="34671"/>
                  </a:lnTo>
                  <a:lnTo>
                    <a:pt x="1332522" y="33147"/>
                  </a:lnTo>
                  <a:lnTo>
                    <a:pt x="1332674" y="32766"/>
                  </a:lnTo>
                  <a:lnTo>
                    <a:pt x="1332915" y="32131"/>
                  </a:lnTo>
                  <a:lnTo>
                    <a:pt x="1332585" y="33782"/>
                  </a:lnTo>
                  <a:lnTo>
                    <a:pt x="1332458" y="34671"/>
                  </a:lnTo>
                  <a:lnTo>
                    <a:pt x="1333309" y="34671"/>
                  </a:lnTo>
                  <a:lnTo>
                    <a:pt x="1332471" y="36449"/>
                  </a:lnTo>
                  <a:lnTo>
                    <a:pt x="1333576" y="36195"/>
                  </a:lnTo>
                  <a:lnTo>
                    <a:pt x="1333881" y="36195"/>
                  </a:lnTo>
                  <a:lnTo>
                    <a:pt x="1335633" y="34290"/>
                  </a:lnTo>
                  <a:lnTo>
                    <a:pt x="1335735" y="32524"/>
                  </a:lnTo>
                  <a:lnTo>
                    <a:pt x="1335849" y="32131"/>
                  </a:lnTo>
                  <a:lnTo>
                    <a:pt x="1335976" y="31826"/>
                  </a:lnTo>
                  <a:lnTo>
                    <a:pt x="1336255" y="31496"/>
                  </a:lnTo>
                  <a:lnTo>
                    <a:pt x="1336167" y="33274"/>
                  </a:lnTo>
                  <a:lnTo>
                    <a:pt x="1335938" y="34290"/>
                  </a:lnTo>
                  <a:lnTo>
                    <a:pt x="1335811" y="34544"/>
                  </a:lnTo>
                  <a:lnTo>
                    <a:pt x="1337767" y="31496"/>
                  </a:lnTo>
                  <a:lnTo>
                    <a:pt x="1338097" y="30988"/>
                  </a:lnTo>
                  <a:lnTo>
                    <a:pt x="1337551" y="42926"/>
                  </a:lnTo>
                  <a:lnTo>
                    <a:pt x="1339862" y="37719"/>
                  </a:lnTo>
                  <a:lnTo>
                    <a:pt x="1339773" y="37934"/>
                  </a:lnTo>
                  <a:lnTo>
                    <a:pt x="1339913" y="37719"/>
                  </a:lnTo>
                  <a:lnTo>
                    <a:pt x="1341539" y="35433"/>
                  </a:lnTo>
                  <a:lnTo>
                    <a:pt x="1341767" y="35687"/>
                  </a:lnTo>
                  <a:lnTo>
                    <a:pt x="1341882" y="36068"/>
                  </a:lnTo>
                  <a:lnTo>
                    <a:pt x="1340904" y="37211"/>
                  </a:lnTo>
                  <a:lnTo>
                    <a:pt x="1340853" y="38989"/>
                  </a:lnTo>
                  <a:lnTo>
                    <a:pt x="1342796" y="35433"/>
                  </a:lnTo>
                  <a:lnTo>
                    <a:pt x="1343075" y="34925"/>
                  </a:lnTo>
                  <a:lnTo>
                    <a:pt x="1342758" y="40005"/>
                  </a:lnTo>
                  <a:lnTo>
                    <a:pt x="1344447" y="37338"/>
                  </a:lnTo>
                  <a:lnTo>
                    <a:pt x="1343634" y="45339"/>
                  </a:lnTo>
                  <a:lnTo>
                    <a:pt x="1347495" y="37465"/>
                  </a:lnTo>
                  <a:lnTo>
                    <a:pt x="1347558" y="42545"/>
                  </a:lnTo>
                  <a:lnTo>
                    <a:pt x="1347901" y="40716"/>
                  </a:lnTo>
                  <a:lnTo>
                    <a:pt x="1348549" y="38989"/>
                  </a:lnTo>
                  <a:lnTo>
                    <a:pt x="1348308" y="40322"/>
                  </a:lnTo>
                  <a:lnTo>
                    <a:pt x="1348549" y="39751"/>
                  </a:lnTo>
                  <a:lnTo>
                    <a:pt x="1349794" y="38989"/>
                  </a:lnTo>
                  <a:lnTo>
                    <a:pt x="1351457" y="37973"/>
                  </a:lnTo>
                  <a:lnTo>
                    <a:pt x="1353019" y="43434"/>
                  </a:lnTo>
                  <a:lnTo>
                    <a:pt x="1355178" y="45593"/>
                  </a:lnTo>
                  <a:lnTo>
                    <a:pt x="1355979" y="46228"/>
                  </a:lnTo>
                  <a:lnTo>
                    <a:pt x="1357401" y="37973"/>
                  </a:lnTo>
                  <a:lnTo>
                    <a:pt x="1357490" y="37465"/>
                  </a:lnTo>
                  <a:lnTo>
                    <a:pt x="1357515" y="37338"/>
                  </a:lnTo>
                  <a:lnTo>
                    <a:pt x="1357693" y="36322"/>
                  </a:lnTo>
                  <a:lnTo>
                    <a:pt x="1357845" y="41148"/>
                  </a:lnTo>
                  <a:lnTo>
                    <a:pt x="1356880" y="44196"/>
                  </a:lnTo>
                  <a:lnTo>
                    <a:pt x="1359573" y="40513"/>
                  </a:lnTo>
                  <a:lnTo>
                    <a:pt x="1360627" y="45085"/>
                  </a:lnTo>
                  <a:lnTo>
                    <a:pt x="1363141" y="42037"/>
                  </a:lnTo>
                  <a:lnTo>
                    <a:pt x="1362875" y="42799"/>
                  </a:lnTo>
                  <a:lnTo>
                    <a:pt x="1362659" y="43815"/>
                  </a:lnTo>
                  <a:lnTo>
                    <a:pt x="1362481" y="43815"/>
                  </a:lnTo>
                  <a:lnTo>
                    <a:pt x="1362354" y="46355"/>
                  </a:lnTo>
                  <a:lnTo>
                    <a:pt x="1363776" y="44323"/>
                  </a:lnTo>
                  <a:lnTo>
                    <a:pt x="1363891" y="44069"/>
                  </a:lnTo>
                  <a:lnTo>
                    <a:pt x="1364310" y="42164"/>
                  </a:lnTo>
                  <a:lnTo>
                    <a:pt x="1364449" y="42799"/>
                  </a:lnTo>
                  <a:lnTo>
                    <a:pt x="1364119" y="43688"/>
                  </a:lnTo>
                  <a:lnTo>
                    <a:pt x="1364018" y="46609"/>
                  </a:lnTo>
                  <a:lnTo>
                    <a:pt x="1365567" y="42164"/>
                  </a:lnTo>
                  <a:lnTo>
                    <a:pt x="1365250" y="44729"/>
                  </a:lnTo>
                  <a:lnTo>
                    <a:pt x="1365364" y="44450"/>
                  </a:lnTo>
                  <a:lnTo>
                    <a:pt x="1365961" y="46101"/>
                  </a:lnTo>
                  <a:lnTo>
                    <a:pt x="1366177" y="44450"/>
                  </a:lnTo>
                  <a:lnTo>
                    <a:pt x="1366316" y="43307"/>
                  </a:lnTo>
                  <a:lnTo>
                    <a:pt x="1366723" y="44704"/>
                  </a:lnTo>
                  <a:lnTo>
                    <a:pt x="1367396" y="43307"/>
                  </a:lnTo>
                  <a:lnTo>
                    <a:pt x="1367891" y="42291"/>
                  </a:lnTo>
                  <a:lnTo>
                    <a:pt x="1368056" y="44030"/>
                  </a:lnTo>
                  <a:lnTo>
                    <a:pt x="1367993" y="44221"/>
                  </a:lnTo>
                  <a:lnTo>
                    <a:pt x="1367917" y="44399"/>
                  </a:lnTo>
                  <a:lnTo>
                    <a:pt x="1367840" y="44729"/>
                  </a:lnTo>
                  <a:lnTo>
                    <a:pt x="1368031" y="46075"/>
                  </a:lnTo>
                  <a:lnTo>
                    <a:pt x="1368120" y="45034"/>
                  </a:lnTo>
                  <a:lnTo>
                    <a:pt x="1368120" y="44424"/>
                  </a:lnTo>
                  <a:lnTo>
                    <a:pt x="1368069" y="44069"/>
                  </a:lnTo>
                  <a:lnTo>
                    <a:pt x="1368666" y="42291"/>
                  </a:lnTo>
                  <a:lnTo>
                    <a:pt x="1368704" y="42164"/>
                  </a:lnTo>
                  <a:lnTo>
                    <a:pt x="1368755" y="42037"/>
                  </a:lnTo>
                  <a:lnTo>
                    <a:pt x="1369098" y="41021"/>
                  </a:lnTo>
                  <a:lnTo>
                    <a:pt x="1368920" y="45847"/>
                  </a:lnTo>
                  <a:lnTo>
                    <a:pt x="1369974" y="41402"/>
                  </a:lnTo>
                  <a:lnTo>
                    <a:pt x="1368933" y="45974"/>
                  </a:lnTo>
                  <a:lnTo>
                    <a:pt x="1370368" y="45339"/>
                  </a:lnTo>
                  <a:lnTo>
                    <a:pt x="1371257" y="43307"/>
                  </a:lnTo>
                  <a:lnTo>
                    <a:pt x="1371015" y="44069"/>
                  </a:lnTo>
                  <a:lnTo>
                    <a:pt x="1370926" y="44729"/>
                  </a:lnTo>
                  <a:lnTo>
                    <a:pt x="1371320" y="44831"/>
                  </a:lnTo>
                  <a:lnTo>
                    <a:pt x="1370749" y="46736"/>
                  </a:lnTo>
                  <a:lnTo>
                    <a:pt x="1371257" y="46736"/>
                  </a:lnTo>
                  <a:lnTo>
                    <a:pt x="1371777" y="46101"/>
                  </a:lnTo>
                  <a:lnTo>
                    <a:pt x="1371904" y="45847"/>
                  </a:lnTo>
                  <a:lnTo>
                    <a:pt x="1372298" y="43561"/>
                  </a:lnTo>
                  <a:lnTo>
                    <a:pt x="1372031" y="49276"/>
                  </a:lnTo>
                  <a:lnTo>
                    <a:pt x="1373797" y="43561"/>
                  </a:lnTo>
                  <a:lnTo>
                    <a:pt x="1373873" y="43307"/>
                  </a:lnTo>
                  <a:lnTo>
                    <a:pt x="1374457" y="41402"/>
                  </a:lnTo>
                  <a:lnTo>
                    <a:pt x="1374584" y="41021"/>
                  </a:lnTo>
                  <a:lnTo>
                    <a:pt x="1374736" y="40513"/>
                  </a:lnTo>
                  <a:lnTo>
                    <a:pt x="1375054" y="39497"/>
                  </a:lnTo>
                  <a:lnTo>
                    <a:pt x="1374063" y="46736"/>
                  </a:lnTo>
                  <a:lnTo>
                    <a:pt x="1376032" y="44577"/>
                  </a:lnTo>
                  <a:lnTo>
                    <a:pt x="1377581" y="43307"/>
                  </a:lnTo>
                  <a:lnTo>
                    <a:pt x="1377734" y="43180"/>
                  </a:lnTo>
                  <a:lnTo>
                    <a:pt x="1377734" y="42545"/>
                  </a:lnTo>
                  <a:lnTo>
                    <a:pt x="1377797" y="43141"/>
                  </a:lnTo>
                  <a:lnTo>
                    <a:pt x="1378826" y="42545"/>
                  </a:lnTo>
                  <a:lnTo>
                    <a:pt x="1379270" y="42291"/>
                  </a:lnTo>
                  <a:lnTo>
                    <a:pt x="1378661" y="45085"/>
                  </a:lnTo>
                  <a:lnTo>
                    <a:pt x="1379791" y="42291"/>
                  </a:lnTo>
                  <a:lnTo>
                    <a:pt x="1379956" y="41910"/>
                  </a:lnTo>
                  <a:lnTo>
                    <a:pt x="1380947" y="43307"/>
                  </a:lnTo>
                  <a:lnTo>
                    <a:pt x="1381061" y="44069"/>
                  </a:lnTo>
                  <a:lnTo>
                    <a:pt x="1380337" y="45212"/>
                  </a:lnTo>
                  <a:lnTo>
                    <a:pt x="1380070" y="45974"/>
                  </a:lnTo>
                  <a:lnTo>
                    <a:pt x="1381709" y="44323"/>
                  </a:lnTo>
                  <a:lnTo>
                    <a:pt x="1382382" y="46863"/>
                  </a:lnTo>
                  <a:lnTo>
                    <a:pt x="1384007" y="44577"/>
                  </a:lnTo>
                  <a:lnTo>
                    <a:pt x="1384033" y="44323"/>
                  </a:lnTo>
                  <a:lnTo>
                    <a:pt x="1384261" y="41910"/>
                  </a:lnTo>
                  <a:lnTo>
                    <a:pt x="1385773" y="39497"/>
                  </a:lnTo>
                  <a:lnTo>
                    <a:pt x="1385938" y="39243"/>
                  </a:lnTo>
                  <a:lnTo>
                    <a:pt x="1386065" y="38989"/>
                  </a:lnTo>
                  <a:lnTo>
                    <a:pt x="1384909" y="43180"/>
                  </a:lnTo>
                  <a:lnTo>
                    <a:pt x="1387309" y="38989"/>
                  </a:lnTo>
                  <a:lnTo>
                    <a:pt x="1385125" y="46482"/>
                  </a:lnTo>
                  <a:lnTo>
                    <a:pt x="1385392" y="45999"/>
                  </a:lnTo>
                  <a:lnTo>
                    <a:pt x="1385747" y="45212"/>
                  </a:lnTo>
                  <a:lnTo>
                    <a:pt x="1386001" y="43688"/>
                  </a:lnTo>
                  <a:lnTo>
                    <a:pt x="1386052" y="44831"/>
                  </a:lnTo>
                  <a:lnTo>
                    <a:pt x="1385938" y="45339"/>
                  </a:lnTo>
                  <a:lnTo>
                    <a:pt x="1385468" y="46609"/>
                  </a:lnTo>
                  <a:lnTo>
                    <a:pt x="1386484" y="45593"/>
                  </a:lnTo>
                  <a:lnTo>
                    <a:pt x="1386649" y="43688"/>
                  </a:lnTo>
                  <a:lnTo>
                    <a:pt x="1386687" y="43307"/>
                  </a:lnTo>
                  <a:lnTo>
                    <a:pt x="1387386" y="43561"/>
                  </a:lnTo>
                  <a:lnTo>
                    <a:pt x="1387195" y="44450"/>
                  </a:lnTo>
                  <a:lnTo>
                    <a:pt x="1387094" y="44704"/>
                  </a:lnTo>
                  <a:lnTo>
                    <a:pt x="1386941" y="44958"/>
                  </a:lnTo>
                  <a:lnTo>
                    <a:pt x="1386611" y="46101"/>
                  </a:lnTo>
                  <a:lnTo>
                    <a:pt x="1387754" y="43307"/>
                  </a:lnTo>
                  <a:lnTo>
                    <a:pt x="1388160" y="42291"/>
                  </a:lnTo>
                  <a:lnTo>
                    <a:pt x="1388376" y="42799"/>
                  </a:lnTo>
                  <a:lnTo>
                    <a:pt x="1388452" y="43688"/>
                  </a:lnTo>
                  <a:lnTo>
                    <a:pt x="1388338" y="44577"/>
                  </a:lnTo>
                  <a:lnTo>
                    <a:pt x="1389227" y="44577"/>
                  </a:lnTo>
                  <a:lnTo>
                    <a:pt x="1390065" y="42291"/>
                  </a:lnTo>
                  <a:lnTo>
                    <a:pt x="1391005" y="39751"/>
                  </a:lnTo>
                  <a:lnTo>
                    <a:pt x="1391589" y="41529"/>
                  </a:lnTo>
                  <a:lnTo>
                    <a:pt x="1391678" y="42037"/>
                  </a:lnTo>
                  <a:lnTo>
                    <a:pt x="1390459" y="46228"/>
                  </a:lnTo>
                  <a:lnTo>
                    <a:pt x="1391793" y="43434"/>
                  </a:lnTo>
                  <a:lnTo>
                    <a:pt x="1391043" y="47244"/>
                  </a:lnTo>
                  <a:lnTo>
                    <a:pt x="1391780" y="46355"/>
                  </a:lnTo>
                  <a:lnTo>
                    <a:pt x="1391907" y="45974"/>
                  </a:lnTo>
                  <a:lnTo>
                    <a:pt x="1392034" y="44323"/>
                  </a:lnTo>
                  <a:lnTo>
                    <a:pt x="1392555" y="44450"/>
                  </a:lnTo>
                  <a:lnTo>
                    <a:pt x="1392605" y="44323"/>
                  </a:lnTo>
                  <a:lnTo>
                    <a:pt x="1392948" y="43434"/>
                  </a:lnTo>
                  <a:lnTo>
                    <a:pt x="1393609" y="41783"/>
                  </a:lnTo>
                  <a:lnTo>
                    <a:pt x="1393723" y="43307"/>
                  </a:lnTo>
                  <a:lnTo>
                    <a:pt x="1393075" y="44577"/>
                  </a:lnTo>
                  <a:lnTo>
                    <a:pt x="1394218" y="44069"/>
                  </a:lnTo>
                  <a:lnTo>
                    <a:pt x="1394002" y="42799"/>
                  </a:lnTo>
                  <a:lnTo>
                    <a:pt x="1394129" y="42214"/>
                  </a:lnTo>
                  <a:lnTo>
                    <a:pt x="1394345" y="41783"/>
                  </a:lnTo>
                  <a:lnTo>
                    <a:pt x="1394853" y="40767"/>
                  </a:lnTo>
                  <a:lnTo>
                    <a:pt x="1394917" y="39751"/>
                  </a:lnTo>
                  <a:lnTo>
                    <a:pt x="1394917" y="38989"/>
                  </a:lnTo>
                  <a:lnTo>
                    <a:pt x="1394929" y="37719"/>
                  </a:lnTo>
                  <a:lnTo>
                    <a:pt x="1395247" y="38481"/>
                  </a:lnTo>
                  <a:lnTo>
                    <a:pt x="1395361" y="38938"/>
                  </a:lnTo>
                  <a:lnTo>
                    <a:pt x="1395183" y="39243"/>
                  </a:lnTo>
                  <a:lnTo>
                    <a:pt x="1395933" y="39116"/>
                  </a:lnTo>
                  <a:lnTo>
                    <a:pt x="1395730" y="41376"/>
                  </a:lnTo>
                  <a:lnTo>
                    <a:pt x="1396720" y="39116"/>
                  </a:lnTo>
                  <a:lnTo>
                    <a:pt x="1396784" y="38989"/>
                  </a:lnTo>
                  <a:lnTo>
                    <a:pt x="1396949" y="40157"/>
                  </a:lnTo>
                  <a:lnTo>
                    <a:pt x="1396834" y="41148"/>
                  </a:lnTo>
                  <a:lnTo>
                    <a:pt x="1395996" y="44323"/>
                  </a:lnTo>
                  <a:lnTo>
                    <a:pt x="1395895" y="45085"/>
                  </a:lnTo>
                  <a:lnTo>
                    <a:pt x="1396822" y="41910"/>
                  </a:lnTo>
                  <a:lnTo>
                    <a:pt x="1397317" y="44450"/>
                  </a:lnTo>
                  <a:lnTo>
                    <a:pt x="1398028" y="42164"/>
                  </a:lnTo>
                  <a:lnTo>
                    <a:pt x="1398092" y="41910"/>
                  </a:lnTo>
                  <a:lnTo>
                    <a:pt x="1398041" y="42164"/>
                  </a:lnTo>
                  <a:lnTo>
                    <a:pt x="1397736" y="43561"/>
                  </a:lnTo>
                  <a:lnTo>
                    <a:pt x="1397609" y="44323"/>
                  </a:lnTo>
                  <a:lnTo>
                    <a:pt x="1398371" y="41783"/>
                  </a:lnTo>
                  <a:lnTo>
                    <a:pt x="1398384" y="43053"/>
                  </a:lnTo>
                  <a:lnTo>
                    <a:pt x="1398155" y="44069"/>
                  </a:lnTo>
                  <a:lnTo>
                    <a:pt x="1398028" y="44729"/>
                  </a:lnTo>
                  <a:lnTo>
                    <a:pt x="1398638" y="45339"/>
                  </a:lnTo>
                  <a:lnTo>
                    <a:pt x="1398739" y="41783"/>
                  </a:lnTo>
                  <a:lnTo>
                    <a:pt x="1398765" y="41148"/>
                  </a:lnTo>
                  <a:lnTo>
                    <a:pt x="1398803" y="39751"/>
                  </a:lnTo>
                  <a:lnTo>
                    <a:pt x="1399070" y="41148"/>
                  </a:lnTo>
                  <a:lnTo>
                    <a:pt x="1399184" y="42164"/>
                  </a:lnTo>
                  <a:lnTo>
                    <a:pt x="1399070" y="42672"/>
                  </a:lnTo>
                  <a:lnTo>
                    <a:pt x="1398955" y="42799"/>
                  </a:lnTo>
                  <a:lnTo>
                    <a:pt x="1398905" y="43053"/>
                  </a:lnTo>
                  <a:lnTo>
                    <a:pt x="1399489" y="44323"/>
                  </a:lnTo>
                  <a:lnTo>
                    <a:pt x="1400898" y="41656"/>
                  </a:lnTo>
                  <a:lnTo>
                    <a:pt x="1401203" y="42545"/>
                  </a:lnTo>
                  <a:lnTo>
                    <a:pt x="1401318" y="43942"/>
                  </a:lnTo>
                  <a:lnTo>
                    <a:pt x="1400860" y="46951"/>
                  </a:lnTo>
                  <a:lnTo>
                    <a:pt x="1401419" y="46736"/>
                  </a:lnTo>
                  <a:lnTo>
                    <a:pt x="1403489" y="43180"/>
                  </a:lnTo>
                  <a:lnTo>
                    <a:pt x="1404416" y="44323"/>
                  </a:lnTo>
                  <a:lnTo>
                    <a:pt x="1404467" y="43180"/>
                  </a:lnTo>
                  <a:lnTo>
                    <a:pt x="1404835" y="41656"/>
                  </a:lnTo>
                  <a:lnTo>
                    <a:pt x="1405293" y="39751"/>
                  </a:lnTo>
                  <a:lnTo>
                    <a:pt x="1405483" y="38989"/>
                  </a:lnTo>
                  <a:lnTo>
                    <a:pt x="1405610" y="38481"/>
                  </a:lnTo>
                  <a:lnTo>
                    <a:pt x="1404581" y="46736"/>
                  </a:lnTo>
                  <a:lnTo>
                    <a:pt x="1405356" y="44958"/>
                  </a:lnTo>
                  <a:lnTo>
                    <a:pt x="1405458" y="44577"/>
                  </a:lnTo>
                  <a:lnTo>
                    <a:pt x="1405407" y="44831"/>
                  </a:lnTo>
                  <a:lnTo>
                    <a:pt x="1404861" y="47244"/>
                  </a:lnTo>
                  <a:lnTo>
                    <a:pt x="1405026" y="46609"/>
                  </a:lnTo>
                  <a:lnTo>
                    <a:pt x="1405610" y="47625"/>
                  </a:lnTo>
                  <a:lnTo>
                    <a:pt x="1406245" y="46609"/>
                  </a:lnTo>
                  <a:lnTo>
                    <a:pt x="1406880" y="45593"/>
                  </a:lnTo>
                  <a:lnTo>
                    <a:pt x="1408417" y="44196"/>
                  </a:lnTo>
                  <a:lnTo>
                    <a:pt x="1408150" y="44958"/>
                  </a:lnTo>
                  <a:lnTo>
                    <a:pt x="1408049" y="45974"/>
                  </a:lnTo>
                  <a:lnTo>
                    <a:pt x="1408176" y="46863"/>
                  </a:lnTo>
                  <a:lnTo>
                    <a:pt x="1409026" y="46482"/>
                  </a:lnTo>
                  <a:lnTo>
                    <a:pt x="1409369" y="47244"/>
                  </a:lnTo>
                  <a:lnTo>
                    <a:pt x="1409623" y="46482"/>
                  </a:lnTo>
                  <a:lnTo>
                    <a:pt x="1409827" y="45847"/>
                  </a:lnTo>
                  <a:lnTo>
                    <a:pt x="1410055" y="46101"/>
                  </a:lnTo>
                  <a:lnTo>
                    <a:pt x="1410093" y="45847"/>
                  </a:lnTo>
                  <a:lnTo>
                    <a:pt x="1410296" y="44196"/>
                  </a:lnTo>
                  <a:lnTo>
                    <a:pt x="1410322" y="44069"/>
                  </a:lnTo>
                  <a:lnTo>
                    <a:pt x="1410830" y="47117"/>
                  </a:lnTo>
                  <a:lnTo>
                    <a:pt x="1412138" y="46228"/>
                  </a:lnTo>
                  <a:lnTo>
                    <a:pt x="1413459" y="45085"/>
                  </a:lnTo>
                  <a:lnTo>
                    <a:pt x="1414043" y="47371"/>
                  </a:lnTo>
                  <a:lnTo>
                    <a:pt x="1413878" y="47371"/>
                  </a:lnTo>
                  <a:lnTo>
                    <a:pt x="1413408" y="48514"/>
                  </a:lnTo>
                  <a:lnTo>
                    <a:pt x="1413535" y="48514"/>
                  </a:lnTo>
                  <a:lnTo>
                    <a:pt x="1414945" y="47498"/>
                  </a:lnTo>
                  <a:lnTo>
                    <a:pt x="1415161" y="46228"/>
                  </a:lnTo>
                  <a:lnTo>
                    <a:pt x="1415097" y="45974"/>
                  </a:lnTo>
                  <a:lnTo>
                    <a:pt x="1415161" y="45085"/>
                  </a:lnTo>
                  <a:lnTo>
                    <a:pt x="1415249" y="44069"/>
                  </a:lnTo>
                  <a:lnTo>
                    <a:pt x="1415554" y="43180"/>
                  </a:lnTo>
                  <a:lnTo>
                    <a:pt x="1415745" y="42672"/>
                  </a:lnTo>
                  <a:lnTo>
                    <a:pt x="1416240" y="41656"/>
                  </a:lnTo>
                  <a:lnTo>
                    <a:pt x="1416532" y="41783"/>
                  </a:lnTo>
                  <a:lnTo>
                    <a:pt x="1415757" y="43053"/>
                  </a:lnTo>
                  <a:lnTo>
                    <a:pt x="1415669" y="46888"/>
                  </a:lnTo>
                  <a:lnTo>
                    <a:pt x="1415783" y="46228"/>
                  </a:lnTo>
                  <a:lnTo>
                    <a:pt x="1416037" y="45466"/>
                  </a:lnTo>
                  <a:lnTo>
                    <a:pt x="1416177" y="44704"/>
                  </a:lnTo>
                  <a:lnTo>
                    <a:pt x="1415872" y="49022"/>
                  </a:lnTo>
                  <a:lnTo>
                    <a:pt x="1416545" y="44704"/>
                  </a:lnTo>
                  <a:lnTo>
                    <a:pt x="1417027" y="41656"/>
                  </a:lnTo>
                  <a:lnTo>
                    <a:pt x="1417281" y="40005"/>
                  </a:lnTo>
                  <a:lnTo>
                    <a:pt x="1417434" y="43180"/>
                  </a:lnTo>
                  <a:lnTo>
                    <a:pt x="1417193" y="44196"/>
                  </a:lnTo>
                  <a:lnTo>
                    <a:pt x="1417624" y="43561"/>
                  </a:lnTo>
                  <a:lnTo>
                    <a:pt x="1418259" y="42037"/>
                  </a:lnTo>
                  <a:lnTo>
                    <a:pt x="1418336" y="42164"/>
                  </a:lnTo>
                  <a:lnTo>
                    <a:pt x="1418424" y="42926"/>
                  </a:lnTo>
                  <a:lnTo>
                    <a:pt x="1418069" y="45212"/>
                  </a:lnTo>
                  <a:lnTo>
                    <a:pt x="1419072" y="42037"/>
                  </a:lnTo>
                  <a:lnTo>
                    <a:pt x="1419428" y="40894"/>
                  </a:lnTo>
                  <a:lnTo>
                    <a:pt x="1419275" y="43688"/>
                  </a:lnTo>
                  <a:lnTo>
                    <a:pt x="1418907" y="44450"/>
                  </a:lnTo>
                  <a:lnTo>
                    <a:pt x="1418615" y="44450"/>
                  </a:lnTo>
                  <a:lnTo>
                    <a:pt x="1418272" y="45085"/>
                  </a:lnTo>
                  <a:lnTo>
                    <a:pt x="1418031" y="48514"/>
                  </a:lnTo>
                  <a:lnTo>
                    <a:pt x="1418259" y="47625"/>
                  </a:lnTo>
                  <a:lnTo>
                    <a:pt x="1418501" y="48260"/>
                  </a:lnTo>
                  <a:lnTo>
                    <a:pt x="1418704" y="49276"/>
                  </a:lnTo>
                  <a:lnTo>
                    <a:pt x="1418653" y="48793"/>
                  </a:lnTo>
                  <a:lnTo>
                    <a:pt x="1418945" y="49784"/>
                  </a:lnTo>
                  <a:lnTo>
                    <a:pt x="1419047" y="48514"/>
                  </a:lnTo>
                  <a:lnTo>
                    <a:pt x="1419161" y="48133"/>
                  </a:lnTo>
                  <a:lnTo>
                    <a:pt x="1419313" y="47625"/>
                  </a:lnTo>
                  <a:lnTo>
                    <a:pt x="1421028" y="41783"/>
                  </a:lnTo>
                  <a:lnTo>
                    <a:pt x="1420418" y="47498"/>
                  </a:lnTo>
                  <a:lnTo>
                    <a:pt x="1420393" y="47752"/>
                  </a:lnTo>
                  <a:lnTo>
                    <a:pt x="1420495" y="47498"/>
                  </a:lnTo>
                  <a:lnTo>
                    <a:pt x="1420545" y="47371"/>
                  </a:lnTo>
                  <a:lnTo>
                    <a:pt x="1421485" y="45847"/>
                  </a:lnTo>
                  <a:lnTo>
                    <a:pt x="1420952" y="48133"/>
                  </a:lnTo>
                  <a:lnTo>
                    <a:pt x="1420850" y="50927"/>
                  </a:lnTo>
                  <a:lnTo>
                    <a:pt x="1420622" y="51689"/>
                  </a:lnTo>
                  <a:lnTo>
                    <a:pt x="1421523" y="49276"/>
                  </a:lnTo>
                  <a:lnTo>
                    <a:pt x="1420825" y="53848"/>
                  </a:lnTo>
                  <a:lnTo>
                    <a:pt x="1422120" y="50292"/>
                  </a:lnTo>
                  <a:lnTo>
                    <a:pt x="1421930" y="51308"/>
                  </a:lnTo>
                  <a:lnTo>
                    <a:pt x="1422171" y="50927"/>
                  </a:lnTo>
                  <a:lnTo>
                    <a:pt x="1422222" y="50800"/>
                  </a:lnTo>
                  <a:lnTo>
                    <a:pt x="1422336" y="50292"/>
                  </a:lnTo>
                  <a:lnTo>
                    <a:pt x="1422438" y="49911"/>
                  </a:lnTo>
                  <a:lnTo>
                    <a:pt x="1422717" y="49276"/>
                  </a:lnTo>
                  <a:lnTo>
                    <a:pt x="1423885" y="46609"/>
                  </a:lnTo>
                  <a:lnTo>
                    <a:pt x="1423289" y="54356"/>
                  </a:lnTo>
                  <a:lnTo>
                    <a:pt x="1425346" y="49911"/>
                  </a:lnTo>
                  <a:lnTo>
                    <a:pt x="1426679" y="48260"/>
                  </a:lnTo>
                  <a:lnTo>
                    <a:pt x="1427111" y="46609"/>
                  </a:lnTo>
                  <a:lnTo>
                    <a:pt x="1427314" y="45847"/>
                  </a:lnTo>
                  <a:lnTo>
                    <a:pt x="1427353" y="45720"/>
                  </a:lnTo>
                  <a:lnTo>
                    <a:pt x="1427556" y="44958"/>
                  </a:lnTo>
                  <a:lnTo>
                    <a:pt x="1428762" y="43434"/>
                  </a:lnTo>
                  <a:lnTo>
                    <a:pt x="1428635" y="45212"/>
                  </a:lnTo>
                  <a:lnTo>
                    <a:pt x="1427873" y="46736"/>
                  </a:lnTo>
                  <a:lnTo>
                    <a:pt x="1427772" y="47244"/>
                  </a:lnTo>
                  <a:lnTo>
                    <a:pt x="1427899" y="48514"/>
                  </a:lnTo>
                  <a:lnTo>
                    <a:pt x="1428305" y="48387"/>
                  </a:lnTo>
                  <a:lnTo>
                    <a:pt x="1428991" y="47371"/>
                  </a:lnTo>
                  <a:lnTo>
                    <a:pt x="1428762" y="48006"/>
                  </a:lnTo>
                  <a:lnTo>
                    <a:pt x="1428648" y="48895"/>
                  </a:lnTo>
                  <a:lnTo>
                    <a:pt x="1428546" y="50038"/>
                  </a:lnTo>
                  <a:lnTo>
                    <a:pt x="1428940" y="49911"/>
                  </a:lnTo>
                  <a:lnTo>
                    <a:pt x="1429232" y="48260"/>
                  </a:lnTo>
                  <a:lnTo>
                    <a:pt x="1429219" y="47371"/>
                  </a:lnTo>
                  <a:lnTo>
                    <a:pt x="1429397" y="46736"/>
                  </a:lnTo>
                  <a:lnTo>
                    <a:pt x="1430312" y="43434"/>
                  </a:lnTo>
                  <a:close/>
                </a:path>
                <a:path w="1713865" h="3336290">
                  <a:moveTo>
                    <a:pt x="1430324" y="51320"/>
                  </a:moveTo>
                  <a:lnTo>
                    <a:pt x="1430108" y="51460"/>
                  </a:lnTo>
                  <a:lnTo>
                    <a:pt x="1430007" y="52070"/>
                  </a:lnTo>
                  <a:lnTo>
                    <a:pt x="1430324" y="51320"/>
                  </a:lnTo>
                  <a:close/>
                </a:path>
                <a:path w="1713865" h="3336290">
                  <a:moveTo>
                    <a:pt x="1430464" y="52844"/>
                  </a:moveTo>
                  <a:lnTo>
                    <a:pt x="1430274" y="53162"/>
                  </a:lnTo>
                  <a:lnTo>
                    <a:pt x="1430464" y="52844"/>
                  </a:lnTo>
                  <a:close/>
                </a:path>
                <a:path w="1713865" h="3336290">
                  <a:moveTo>
                    <a:pt x="1430883" y="52171"/>
                  </a:moveTo>
                  <a:lnTo>
                    <a:pt x="1430464" y="52844"/>
                  </a:lnTo>
                  <a:lnTo>
                    <a:pt x="1430642" y="52997"/>
                  </a:lnTo>
                  <a:lnTo>
                    <a:pt x="1430883" y="52171"/>
                  </a:lnTo>
                  <a:close/>
                </a:path>
                <a:path w="1713865" h="3336290">
                  <a:moveTo>
                    <a:pt x="1431582" y="47713"/>
                  </a:moveTo>
                  <a:lnTo>
                    <a:pt x="1431112" y="49530"/>
                  </a:lnTo>
                  <a:lnTo>
                    <a:pt x="1430324" y="51320"/>
                  </a:lnTo>
                  <a:lnTo>
                    <a:pt x="1430896" y="50927"/>
                  </a:lnTo>
                  <a:lnTo>
                    <a:pt x="1431556" y="48514"/>
                  </a:lnTo>
                  <a:lnTo>
                    <a:pt x="1431582" y="47713"/>
                  </a:lnTo>
                  <a:close/>
                </a:path>
                <a:path w="1713865" h="3336290">
                  <a:moveTo>
                    <a:pt x="1431734" y="47117"/>
                  </a:moveTo>
                  <a:lnTo>
                    <a:pt x="1431531" y="47117"/>
                  </a:lnTo>
                  <a:lnTo>
                    <a:pt x="1431582" y="47713"/>
                  </a:lnTo>
                  <a:lnTo>
                    <a:pt x="1431734" y="47117"/>
                  </a:lnTo>
                  <a:close/>
                </a:path>
                <a:path w="1713865" h="3336290">
                  <a:moveTo>
                    <a:pt x="1432039" y="41402"/>
                  </a:moveTo>
                  <a:lnTo>
                    <a:pt x="1429702" y="48006"/>
                  </a:lnTo>
                  <a:lnTo>
                    <a:pt x="1429664" y="48133"/>
                  </a:lnTo>
                  <a:lnTo>
                    <a:pt x="1428915" y="50876"/>
                  </a:lnTo>
                  <a:lnTo>
                    <a:pt x="1428496" y="51930"/>
                  </a:lnTo>
                  <a:lnTo>
                    <a:pt x="1429105" y="51181"/>
                  </a:lnTo>
                  <a:lnTo>
                    <a:pt x="1429905" y="49403"/>
                  </a:lnTo>
                  <a:lnTo>
                    <a:pt x="1430528" y="48514"/>
                  </a:lnTo>
                  <a:lnTo>
                    <a:pt x="1430299" y="50038"/>
                  </a:lnTo>
                  <a:lnTo>
                    <a:pt x="1430185" y="50419"/>
                  </a:lnTo>
                  <a:lnTo>
                    <a:pt x="1429715" y="51181"/>
                  </a:lnTo>
                  <a:lnTo>
                    <a:pt x="1429321" y="52324"/>
                  </a:lnTo>
                  <a:lnTo>
                    <a:pt x="1429956" y="51562"/>
                  </a:lnTo>
                  <a:lnTo>
                    <a:pt x="1430096" y="51473"/>
                  </a:lnTo>
                  <a:lnTo>
                    <a:pt x="1430489" y="48895"/>
                  </a:lnTo>
                  <a:lnTo>
                    <a:pt x="1430566" y="48514"/>
                  </a:lnTo>
                  <a:lnTo>
                    <a:pt x="1430667" y="48006"/>
                  </a:lnTo>
                  <a:lnTo>
                    <a:pt x="1431023" y="47498"/>
                  </a:lnTo>
                  <a:lnTo>
                    <a:pt x="1431137" y="47244"/>
                  </a:lnTo>
                  <a:lnTo>
                    <a:pt x="1432039" y="41402"/>
                  </a:lnTo>
                  <a:close/>
                </a:path>
                <a:path w="1713865" h="3336290">
                  <a:moveTo>
                    <a:pt x="1433791" y="45643"/>
                  </a:moveTo>
                  <a:lnTo>
                    <a:pt x="1433423" y="45466"/>
                  </a:lnTo>
                  <a:lnTo>
                    <a:pt x="1432560" y="47536"/>
                  </a:lnTo>
                  <a:lnTo>
                    <a:pt x="1432623" y="46786"/>
                  </a:lnTo>
                  <a:lnTo>
                    <a:pt x="1432890" y="45910"/>
                  </a:lnTo>
                  <a:lnTo>
                    <a:pt x="1433055" y="45288"/>
                  </a:lnTo>
                  <a:lnTo>
                    <a:pt x="1432420" y="46863"/>
                  </a:lnTo>
                  <a:lnTo>
                    <a:pt x="1431493" y="49695"/>
                  </a:lnTo>
                  <a:lnTo>
                    <a:pt x="1431010" y="52844"/>
                  </a:lnTo>
                  <a:lnTo>
                    <a:pt x="1431975" y="49644"/>
                  </a:lnTo>
                  <a:lnTo>
                    <a:pt x="1431747" y="51015"/>
                  </a:lnTo>
                  <a:lnTo>
                    <a:pt x="1432877" y="47193"/>
                  </a:lnTo>
                  <a:lnTo>
                    <a:pt x="1433195" y="46850"/>
                  </a:lnTo>
                  <a:lnTo>
                    <a:pt x="1433055" y="48374"/>
                  </a:lnTo>
                  <a:lnTo>
                    <a:pt x="1432763" y="49618"/>
                  </a:lnTo>
                  <a:lnTo>
                    <a:pt x="1433029" y="48768"/>
                  </a:lnTo>
                  <a:lnTo>
                    <a:pt x="1432979" y="50444"/>
                  </a:lnTo>
                  <a:lnTo>
                    <a:pt x="1433550" y="48336"/>
                  </a:lnTo>
                  <a:lnTo>
                    <a:pt x="1433791" y="45643"/>
                  </a:lnTo>
                  <a:close/>
                </a:path>
                <a:path w="1713865" h="3336290">
                  <a:moveTo>
                    <a:pt x="1433982" y="49034"/>
                  </a:moveTo>
                  <a:lnTo>
                    <a:pt x="1433652" y="49377"/>
                  </a:lnTo>
                  <a:lnTo>
                    <a:pt x="1432763" y="52730"/>
                  </a:lnTo>
                  <a:lnTo>
                    <a:pt x="1433322" y="51904"/>
                  </a:lnTo>
                  <a:lnTo>
                    <a:pt x="1433601" y="51041"/>
                  </a:lnTo>
                  <a:lnTo>
                    <a:pt x="1433982" y="49034"/>
                  </a:lnTo>
                  <a:close/>
                </a:path>
                <a:path w="1713865" h="3336290">
                  <a:moveTo>
                    <a:pt x="1573745" y="63842"/>
                  </a:moveTo>
                  <a:lnTo>
                    <a:pt x="1573415" y="65620"/>
                  </a:lnTo>
                  <a:lnTo>
                    <a:pt x="1573504" y="65481"/>
                  </a:lnTo>
                  <a:lnTo>
                    <a:pt x="1573745" y="63842"/>
                  </a:lnTo>
                  <a:close/>
                </a:path>
                <a:path w="1713865" h="3336290">
                  <a:moveTo>
                    <a:pt x="1642668" y="67995"/>
                  </a:moveTo>
                  <a:lnTo>
                    <a:pt x="1641500" y="68503"/>
                  </a:lnTo>
                  <a:lnTo>
                    <a:pt x="1641538" y="71462"/>
                  </a:lnTo>
                  <a:lnTo>
                    <a:pt x="1641716" y="70319"/>
                  </a:lnTo>
                  <a:lnTo>
                    <a:pt x="1642668" y="67995"/>
                  </a:lnTo>
                  <a:close/>
                </a:path>
                <a:path w="1713865" h="3336290">
                  <a:moveTo>
                    <a:pt x="1643049" y="67068"/>
                  </a:moveTo>
                  <a:lnTo>
                    <a:pt x="1642872" y="65303"/>
                  </a:lnTo>
                  <a:lnTo>
                    <a:pt x="1642757" y="67767"/>
                  </a:lnTo>
                  <a:lnTo>
                    <a:pt x="1643049" y="67068"/>
                  </a:lnTo>
                  <a:close/>
                </a:path>
                <a:path w="1713865" h="3336290">
                  <a:moveTo>
                    <a:pt x="1680489" y="71716"/>
                  </a:moveTo>
                  <a:lnTo>
                    <a:pt x="1680286" y="71945"/>
                  </a:lnTo>
                  <a:lnTo>
                    <a:pt x="1680489" y="71716"/>
                  </a:lnTo>
                  <a:close/>
                </a:path>
                <a:path w="1713865" h="3336290">
                  <a:moveTo>
                    <a:pt x="1683232" y="76530"/>
                  </a:moveTo>
                  <a:lnTo>
                    <a:pt x="1683118" y="76771"/>
                  </a:lnTo>
                  <a:lnTo>
                    <a:pt x="1683156" y="76949"/>
                  </a:lnTo>
                  <a:lnTo>
                    <a:pt x="1683232" y="76720"/>
                  </a:lnTo>
                  <a:lnTo>
                    <a:pt x="1683232" y="76530"/>
                  </a:lnTo>
                  <a:close/>
                </a:path>
                <a:path w="1713865" h="3336290">
                  <a:moveTo>
                    <a:pt x="1684451" y="80441"/>
                  </a:moveTo>
                  <a:lnTo>
                    <a:pt x="1684299" y="80632"/>
                  </a:lnTo>
                  <a:lnTo>
                    <a:pt x="1684159" y="80810"/>
                  </a:lnTo>
                  <a:lnTo>
                    <a:pt x="1684096" y="81102"/>
                  </a:lnTo>
                  <a:lnTo>
                    <a:pt x="1684350" y="80733"/>
                  </a:lnTo>
                  <a:lnTo>
                    <a:pt x="1684451" y="80441"/>
                  </a:lnTo>
                  <a:close/>
                </a:path>
                <a:path w="1713865" h="3336290">
                  <a:moveTo>
                    <a:pt x="1695805" y="87210"/>
                  </a:moveTo>
                  <a:lnTo>
                    <a:pt x="1695767" y="87579"/>
                  </a:lnTo>
                  <a:lnTo>
                    <a:pt x="1695805" y="87350"/>
                  </a:lnTo>
                  <a:lnTo>
                    <a:pt x="1695805" y="87210"/>
                  </a:lnTo>
                  <a:close/>
                </a:path>
                <a:path w="1713865" h="3336290">
                  <a:moveTo>
                    <a:pt x="1695831" y="85991"/>
                  </a:moveTo>
                  <a:lnTo>
                    <a:pt x="1695411" y="87058"/>
                  </a:lnTo>
                  <a:lnTo>
                    <a:pt x="1695716" y="86842"/>
                  </a:lnTo>
                  <a:lnTo>
                    <a:pt x="1695780" y="87134"/>
                  </a:lnTo>
                  <a:lnTo>
                    <a:pt x="1695831" y="85991"/>
                  </a:lnTo>
                  <a:close/>
                </a:path>
                <a:path w="1713865" h="3336290">
                  <a:moveTo>
                    <a:pt x="1702841" y="85255"/>
                  </a:moveTo>
                  <a:lnTo>
                    <a:pt x="1702142" y="86512"/>
                  </a:lnTo>
                  <a:lnTo>
                    <a:pt x="1702409" y="86194"/>
                  </a:lnTo>
                  <a:lnTo>
                    <a:pt x="1702612" y="85750"/>
                  </a:lnTo>
                  <a:lnTo>
                    <a:pt x="1702841" y="85255"/>
                  </a:lnTo>
                  <a:close/>
                </a:path>
                <a:path w="1713865" h="3336290">
                  <a:moveTo>
                    <a:pt x="1706473" y="87630"/>
                  </a:moveTo>
                  <a:lnTo>
                    <a:pt x="1706435" y="87477"/>
                  </a:lnTo>
                  <a:lnTo>
                    <a:pt x="1705317" y="90195"/>
                  </a:lnTo>
                  <a:lnTo>
                    <a:pt x="1704797" y="91376"/>
                  </a:lnTo>
                  <a:lnTo>
                    <a:pt x="1705305" y="90271"/>
                  </a:lnTo>
                  <a:lnTo>
                    <a:pt x="1705584" y="89763"/>
                  </a:lnTo>
                  <a:lnTo>
                    <a:pt x="1705737" y="89585"/>
                  </a:lnTo>
                  <a:lnTo>
                    <a:pt x="1706473" y="87630"/>
                  </a:lnTo>
                  <a:close/>
                </a:path>
                <a:path w="1713865" h="3336290">
                  <a:moveTo>
                    <a:pt x="1707273" y="106032"/>
                  </a:moveTo>
                  <a:lnTo>
                    <a:pt x="1707134" y="106045"/>
                  </a:lnTo>
                  <a:lnTo>
                    <a:pt x="1707273" y="106032"/>
                  </a:lnTo>
                  <a:close/>
                </a:path>
                <a:path w="1713865" h="3336290">
                  <a:moveTo>
                    <a:pt x="1707743" y="105664"/>
                  </a:moveTo>
                  <a:lnTo>
                    <a:pt x="1707527" y="105854"/>
                  </a:lnTo>
                  <a:lnTo>
                    <a:pt x="1707222" y="106426"/>
                  </a:lnTo>
                  <a:lnTo>
                    <a:pt x="1707362" y="106299"/>
                  </a:lnTo>
                  <a:lnTo>
                    <a:pt x="1707540" y="106019"/>
                  </a:lnTo>
                  <a:lnTo>
                    <a:pt x="1707743" y="105664"/>
                  </a:lnTo>
                  <a:close/>
                </a:path>
                <a:path w="1713865" h="3336290">
                  <a:moveTo>
                    <a:pt x="1713039" y="103619"/>
                  </a:moveTo>
                  <a:lnTo>
                    <a:pt x="1712683" y="103911"/>
                  </a:lnTo>
                  <a:lnTo>
                    <a:pt x="1711159" y="107022"/>
                  </a:lnTo>
                  <a:lnTo>
                    <a:pt x="1711820" y="106299"/>
                  </a:lnTo>
                  <a:lnTo>
                    <a:pt x="1712264" y="105511"/>
                  </a:lnTo>
                  <a:lnTo>
                    <a:pt x="1713039" y="103619"/>
                  </a:lnTo>
                  <a:close/>
                </a:path>
                <a:path w="1713865" h="3336290">
                  <a:moveTo>
                    <a:pt x="1713661" y="100317"/>
                  </a:moveTo>
                  <a:lnTo>
                    <a:pt x="1713382" y="100076"/>
                  </a:lnTo>
                  <a:lnTo>
                    <a:pt x="1712163" y="101968"/>
                  </a:lnTo>
                  <a:lnTo>
                    <a:pt x="1712404" y="101244"/>
                  </a:lnTo>
                  <a:lnTo>
                    <a:pt x="1712823" y="100431"/>
                  </a:lnTo>
                  <a:lnTo>
                    <a:pt x="1713103" y="99860"/>
                  </a:lnTo>
                  <a:lnTo>
                    <a:pt x="1712201" y="101307"/>
                  </a:lnTo>
                  <a:lnTo>
                    <a:pt x="1710766" y="103898"/>
                  </a:lnTo>
                  <a:lnTo>
                    <a:pt x="1709661" y="106883"/>
                  </a:lnTo>
                  <a:lnTo>
                    <a:pt x="1710601" y="105168"/>
                  </a:lnTo>
                  <a:lnTo>
                    <a:pt x="1712518" y="101688"/>
                  </a:lnTo>
                  <a:lnTo>
                    <a:pt x="1712874" y="101396"/>
                  </a:lnTo>
                  <a:lnTo>
                    <a:pt x="1712404" y="102857"/>
                  </a:lnTo>
                  <a:lnTo>
                    <a:pt x="1711871" y="104013"/>
                  </a:lnTo>
                  <a:lnTo>
                    <a:pt x="1712290" y="103225"/>
                  </a:lnTo>
                  <a:lnTo>
                    <a:pt x="1711871" y="104838"/>
                  </a:lnTo>
                  <a:lnTo>
                    <a:pt x="1712836" y="102882"/>
                  </a:lnTo>
                  <a:lnTo>
                    <a:pt x="1713661" y="10031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6321901" y="7969802"/>
              <a:ext cx="403860" cy="93980"/>
            </a:xfrm>
            <a:custGeom>
              <a:avLst/>
              <a:gdLst/>
              <a:ahLst/>
              <a:cxnLst/>
              <a:rect l="l" t="t" r="r" b="b"/>
              <a:pathLst>
                <a:path w="403859" h="93979">
                  <a:moveTo>
                    <a:pt x="2540" y="23075"/>
                  </a:moveTo>
                  <a:lnTo>
                    <a:pt x="2400" y="21577"/>
                  </a:lnTo>
                  <a:lnTo>
                    <a:pt x="2286" y="22390"/>
                  </a:lnTo>
                  <a:lnTo>
                    <a:pt x="1955" y="23368"/>
                  </a:lnTo>
                  <a:lnTo>
                    <a:pt x="1854" y="24511"/>
                  </a:lnTo>
                  <a:lnTo>
                    <a:pt x="1981" y="25019"/>
                  </a:lnTo>
                  <a:lnTo>
                    <a:pt x="2540" y="23075"/>
                  </a:lnTo>
                  <a:close/>
                </a:path>
                <a:path w="403859" h="93979">
                  <a:moveTo>
                    <a:pt x="11823" y="28016"/>
                  </a:moveTo>
                  <a:lnTo>
                    <a:pt x="11163" y="29591"/>
                  </a:lnTo>
                  <a:lnTo>
                    <a:pt x="11709" y="29718"/>
                  </a:lnTo>
                  <a:lnTo>
                    <a:pt x="11823" y="28016"/>
                  </a:lnTo>
                  <a:close/>
                </a:path>
                <a:path w="403859" h="93979">
                  <a:moveTo>
                    <a:pt x="16002" y="23164"/>
                  </a:moveTo>
                  <a:lnTo>
                    <a:pt x="15760" y="25247"/>
                  </a:lnTo>
                  <a:lnTo>
                    <a:pt x="15113" y="25908"/>
                  </a:lnTo>
                  <a:lnTo>
                    <a:pt x="15798" y="25806"/>
                  </a:lnTo>
                  <a:lnTo>
                    <a:pt x="16002" y="23164"/>
                  </a:lnTo>
                  <a:close/>
                </a:path>
                <a:path w="403859" h="93979">
                  <a:moveTo>
                    <a:pt x="16687" y="21844"/>
                  </a:moveTo>
                  <a:lnTo>
                    <a:pt x="16624" y="19939"/>
                  </a:lnTo>
                  <a:lnTo>
                    <a:pt x="16243" y="22606"/>
                  </a:lnTo>
                  <a:lnTo>
                    <a:pt x="16344" y="22428"/>
                  </a:lnTo>
                  <a:lnTo>
                    <a:pt x="16446" y="22098"/>
                  </a:lnTo>
                  <a:lnTo>
                    <a:pt x="16446" y="22263"/>
                  </a:lnTo>
                  <a:lnTo>
                    <a:pt x="16535" y="22098"/>
                  </a:lnTo>
                  <a:lnTo>
                    <a:pt x="16687" y="21844"/>
                  </a:lnTo>
                  <a:close/>
                </a:path>
                <a:path w="403859" h="93979">
                  <a:moveTo>
                    <a:pt x="21856" y="25781"/>
                  </a:moveTo>
                  <a:lnTo>
                    <a:pt x="21818" y="25400"/>
                  </a:lnTo>
                  <a:lnTo>
                    <a:pt x="21399" y="25158"/>
                  </a:lnTo>
                  <a:lnTo>
                    <a:pt x="21501" y="28829"/>
                  </a:lnTo>
                  <a:lnTo>
                    <a:pt x="21856" y="25781"/>
                  </a:lnTo>
                  <a:close/>
                </a:path>
                <a:path w="403859" h="93979">
                  <a:moveTo>
                    <a:pt x="21971" y="24765"/>
                  </a:moveTo>
                  <a:lnTo>
                    <a:pt x="21818" y="25400"/>
                  </a:lnTo>
                  <a:lnTo>
                    <a:pt x="21971" y="24765"/>
                  </a:lnTo>
                  <a:close/>
                </a:path>
                <a:path w="403859" h="93979">
                  <a:moveTo>
                    <a:pt x="22123" y="23469"/>
                  </a:moveTo>
                  <a:lnTo>
                    <a:pt x="21971" y="24765"/>
                  </a:lnTo>
                  <a:lnTo>
                    <a:pt x="22098" y="24257"/>
                  </a:lnTo>
                  <a:lnTo>
                    <a:pt x="22123" y="23469"/>
                  </a:lnTo>
                  <a:close/>
                </a:path>
                <a:path w="403859" h="93979">
                  <a:moveTo>
                    <a:pt x="22466" y="5080"/>
                  </a:moveTo>
                  <a:lnTo>
                    <a:pt x="21818" y="6477"/>
                  </a:lnTo>
                  <a:lnTo>
                    <a:pt x="22034" y="6096"/>
                  </a:lnTo>
                  <a:lnTo>
                    <a:pt x="22148" y="5842"/>
                  </a:lnTo>
                  <a:lnTo>
                    <a:pt x="22288" y="5969"/>
                  </a:lnTo>
                  <a:lnTo>
                    <a:pt x="22313" y="5842"/>
                  </a:lnTo>
                  <a:lnTo>
                    <a:pt x="22466" y="5080"/>
                  </a:lnTo>
                  <a:close/>
                </a:path>
                <a:path w="403859" h="93979">
                  <a:moveTo>
                    <a:pt x="28829" y="27051"/>
                  </a:moveTo>
                  <a:lnTo>
                    <a:pt x="28663" y="28575"/>
                  </a:lnTo>
                  <a:lnTo>
                    <a:pt x="28536" y="29210"/>
                  </a:lnTo>
                  <a:lnTo>
                    <a:pt x="28752" y="30226"/>
                  </a:lnTo>
                  <a:lnTo>
                    <a:pt x="28829" y="27051"/>
                  </a:lnTo>
                  <a:close/>
                </a:path>
                <a:path w="403859" h="93979">
                  <a:moveTo>
                    <a:pt x="40487" y="30149"/>
                  </a:moveTo>
                  <a:lnTo>
                    <a:pt x="40284" y="30784"/>
                  </a:lnTo>
                  <a:lnTo>
                    <a:pt x="40487" y="30149"/>
                  </a:lnTo>
                  <a:close/>
                </a:path>
                <a:path w="403859" h="93979">
                  <a:moveTo>
                    <a:pt x="41795" y="29654"/>
                  </a:moveTo>
                  <a:lnTo>
                    <a:pt x="41605" y="29984"/>
                  </a:lnTo>
                  <a:lnTo>
                    <a:pt x="41795" y="29654"/>
                  </a:lnTo>
                  <a:close/>
                </a:path>
                <a:path w="403859" h="93979">
                  <a:moveTo>
                    <a:pt x="43586" y="30759"/>
                  </a:moveTo>
                  <a:lnTo>
                    <a:pt x="43472" y="30949"/>
                  </a:lnTo>
                  <a:lnTo>
                    <a:pt x="43205" y="31750"/>
                  </a:lnTo>
                  <a:lnTo>
                    <a:pt x="43586" y="30759"/>
                  </a:lnTo>
                  <a:close/>
                </a:path>
                <a:path w="403859" h="93979">
                  <a:moveTo>
                    <a:pt x="43891" y="29972"/>
                  </a:moveTo>
                  <a:lnTo>
                    <a:pt x="43586" y="30759"/>
                  </a:lnTo>
                  <a:lnTo>
                    <a:pt x="43688" y="30607"/>
                  </a:lnTo>
                  <a:lnTo>
                    <a:pt x="43815" y="30353"/>
                  </a:lnTo>
                  <a:lnTo>
                    <a:pt x="43891" y="29972"/>
                  </a:lnTo>
                  <a:close/>
                </a:path>
                <a:path w="403859" h="93979">
                  <a:moveTo>
                    <a:pt x="48183" y="4254"/>
                  </a:moveTo>
                  <a:lnTo>
                    <a:pt x="47599" y="5092"/>
                  </a:lnTo>
                  <a:lnTo>
                    <a:pt x="47764" y="5321"/>
                  </a:lnTo>
                  <a:lnTo>
                    <a:pt x="48183" y="4254"/>
                  </a:lnTo>
                  <a:close/>
                </a:path>
                <a:path w="403859" h="93979">
                  <a:moveTo>
                    <a:pt x="49098" y="28270"/>
                  </a:moveTo>
                  <a:lnTo>
                    <a:pt x="48628" y="29591"/>
                  </a:lnTo>
                  <a:lnTo>
                    <a:pt x="48958" y="29210"/>
                  </a:lnTo>
                  <a:lnTo>
                    <a:pt x="49098" y="28270"/>
                  </a:lnTo>
                  <a:close/>
                </a:path>
                <a:path w="403859" h="93979">
                  <a:moveTo>
                    <a:pt x="49276" y="28829"/>
                  </a:moveTo>
                  <a:lnTo>
                    <a:pt x="49060" y="29083"/>
                  </a:lnTo>
                  <a:lnTo>
                    <a:pt x="48933" y="29337"/>
                  </a:lnTo>
                  <a:lnTo>
                    <a:pt x="48704" y="30861"/>
                  </a:lnTo>
                  <a:lnTo>
                    <a:pt x="49276" y="28829"/>
                  </a:lnTo>
                  <a:close/>
                </a:path>
                <a:path w="403859" h="93979">
                  <a:moveTo>
                    <a:pt x="69367" y="36576"/>
                  </a:moveTo>
                  <a:lnTo>
                    <a:pt x="69291" y="36055"/>
                  </a:lnTo>
                  <a:lnTo>
                    <a:pt x="69253" y="36195"/>
                  </a:lnTo>
                  <a:lnTo>
                    <a:pt x="69151" y="37719"/>
                  </a:lnTo>
                  <a:lnTo>
                    <a:pt x="69367" y="36576"/>
                  </a:lnTo>
                  <a:close/>
                </a:path>
                <a:path w="403859" h="93979">
                  <a:moveTo>
                    <a:pt x="77317" y="17106"/>
                  </a:moveTo>
                  <a:lnTo>
                    <a:pt x="77203" y="17272"/>
                  </a:lnTo>
                  <a:lnTo>
                    <a:pt x="76682" y="18821"/>
                  </a:lnTo>
                  <a:lnTo>
                    <a:pt x="77317" y="17106"/>
                  </a:lnTo>
                  <a:close/>
                </a:path>
                <a:path w="403859" h="93979">
                  <a:moveTo>
                    <a:pt x="79006" y="14224"/>
                  </a:moveTo>
                  <a:lnTo>
                    <a:pt x="78701" y="14097"/>
                  </a:lnTo>
                  <a:lnTo>
                    <a:pt x="77876" y="14224"/>
                  </a:lnTo>
                  <a:lnTo>
                    <a:pt x="77279" y="16256"/>
                  </a:lnTo>
                  <a:lnTo>
                    <a:pt x="77571" y="15621"/>
                  </a:lnTo>
                  <a:lnTo>
                    <a:pt x="77863" y="14859"/>
                  </a:lnTo>
                  <a:lnTo>
                    <a:pt x="77800" y="15748"/>
                  </a:lnTo>
                  <a:lnTo>
                    <a:pt x="77317" y="17106"/>
                  </a:lnTo>
                  <a:lnTo>
                    <a:pt x="78193" y="15875"/>
                  </a:lnTo>
                  <a:lnTo>
                    <a:pt x="78689" y="14859"/>
                  </a:lnTo>
                  <a:lnTo>
                    <a:pt x="79006" y="14224"/>
                  </a:lnTo>
                  <a:close/>
                </a:path>
                <a:path w="403859" h="93979">
                  <a:moveTo>
                    <a:pt x="80111" y="14643"/>
                  </a:moveTo>
                  <a:lnTo>
                    <a:pt x="80035" y="13550"/>
                  </a:lnTo>
                  <a:lnTo>
                    <a:pt x="79489" y="15100"/>
                  </a:lnTo>
                  <a:lnTo>
                    <a:pt x="79679" y="15379"/>
                  </a:lnTo>
                  <a:lnTo>
                    <a:pt x="79654" y="16662"/>
                  </a:lnTo>
                  <a:lnTo>
                    <a:pt x="79870" y="16268"/>
                  </a:lnTo>
                  <a:lnTo>
                    <a:pt x="80111" y="14643"/>
                  </a:lnTo>
                  <a:close/>
                </a:path>
                <a:path w="403859" h="93979">
                  <a:moveTo>
                    <a:pt x="82245" y="19837"/>
                  </a:moveTo>
                  <a:lnTo>
                    <a:pt x="81813" y="21209"/>
                  </a:lnTo>
                  <a:lnTo>
                    <a:pt x="82003" y="21031"/>
                  </a:lnTo>
                  <a:lnTo>
                    <a:pt x="82118" y="20701"/>
                  </a:lnTo>
                  <a:lnTo>
                    <a:pt x="82245" y="19837"/>
                  </a:lnTo>
                  <a:close/>
                </a:path>
                <a:path w="403859" h="93979">
                  <a:moveTo>
                    <a:pt x="82892" y="17272"/>
                  </a:moveTo>
                  <a:lnTo>
                    <a:pt x="82537" y="17653"/>
                  </a:lnTo>
                  <a:lnTo>
                    <a:pt x="82245" y="19837"/>
                  </a:lnTo>
                  <a:lnTo>
                    <a:pt x="82600" y="18669"/>
                  </a:lnTo>
                  <a:lnTo>
                    <a:pt x="82410" y="19939"/>
                  </a:lnTo>
                  <a:lnTo>
                    <a:pt x="82638" y="18669"/>
                  </a:lnTo>
                  <a:lnTo>
                    <a:pt x="82892" y="17272"/>
                  </a:lnTo>
                  <a:close/>
                </a:path>
                <a:path w="403859" h="93979">
                  <a:moveTo>
                    <a:pt x="83591" y="39382"/>
                  </a:moveTo>
                  <a:lnTo>
                    <a:pt x="83197" y="40259"/>
                  </a:lnTo>
                  <a:lnTo>
                    <a:pt x="83464" y="39852"/>
                  </a:lnTo>
                  <a:lnTo>
                    <a:pt x="83591" y="39382"/>
                  </a:lnTo>
                  <a:close/>
                </a:path>
                <a:path w="403859" h="93979">
                  <a:moveTo>
                    <a:pt x="87972" y="41262"/>
                  </a:moveTo>
                  <a:lnTo>
                    <a:pt x="87541" y="40703"/>
                  </a:lnTo>
                  <a:lnTo>
                    <a:pt x="87617" y="41021"/>
                  </a:lnTo>
                  <a:lnTo>
                    <a:pt x="87769" y="41211"/>
                  </a:lnTo>
                  <a:lnTo>
                    <a:pt x="87972" y="41262"/>
                  </a:lnTo>
                  <a:close/>
                </a:path>
                <a:path w="403859" h="93979">
                  <a:moveTo>
                    <a:pt x="88036" y="41275"/>
                  </a:moveTo>
                  <a:close/>
                </a:path>
                <a:path w="403859" h="93979">
                  <a:moveTo>
                    <a:pt x="90462" y="18389"/>
                  </a:moveTo>
                  <a:lnTo>
                    <a:pt x="90385" y="17919"/>
                  </a:lnTo>
                  <a:lnTo>
                    <a:pt x="90360" y="18148"/>
                  </a:lnTo>
                  <a:lnTo>
                    <a:pt x="90335" y="18326"/>
                  </a:lnTo>
                  <a:lnTo>
                    <a:pt x="90309" y="18516"/>
                  </a:lnTo>
                  <a:lnTo>
                    <a:pt x="90462" y="18389"/>
                  </a:lnTo>
                  <a:close/>
                </a:path>
                <a:path w="403859" h="93979">
                  <a:moveTo>
                    <a:pt x="92252" y="14681"/>
                  </a:moveTo>
                  <a:lnTo>
                    <a:pt x="91681" y="15570"/>
                  </a:lnTo>
                  <a:lnTo>
                    <a:pt x="90957" y="18783"/>
                  </a:lnTo>
                  <a:lnTo>
                    <a:pt x="91287" y="18262"/>
                  </a:lnTo>
                  <a:lnTo>
                    <a:pt x="92252" y="14681"/>
                  </a:lnTo>
                  <a:close/>
                </a:path>
                <a:path w="403859" h="93979">
                  <a:moveTo>
                    <a:pt x="94107" y="18211"/>
                  </a:moveTo>
                  <a:lnTo>
                    <a:pt x="93878" y="18567"/>
                  </a:lnTo>
                  <a:lnTo>
                    <a:pt x="93865" y="18719"/>
                  </a:lnTo>
                  <a:lnTo>
                    <a:pt x="93827" y="18923"/>
                  </a:lnTo>
                  <a:lnTo>
                    <a:pt x="93980" y="18542"/>
                  </a:lnTo>
                  <a:lnTo>
                    <a:pt x="94068" y="18389"/>
                  </a:lnTo>
                  <a:lnTo>
                    <a:pt x="94107" y="18211"/>
                  </a:lnTo>
                  <a:close/>
                </a:path>
                <a:path w="403859" h="93979">
                  <a:moveTo>
                    <a:pt x="94856" y="39852"/>
                  </a:moveTo>
                  <a:lnTo>
                    <a:pt x="94551" y="40513"/>
                  </a:lnTo>
                  <a:lnTo>
                    <a:pt x="94424" y="40640"/>
                  </a:lnTo>
                  <a:lnTo>
                    <a:pt x="94310" y="41656"/>
                  </a:lnTo>
                  <a:lnTo>
                    <a:pt x="94856" y="39852"/>
                  </a:lnTo>
                  <a:close/>
                </a:path>
                <a:path w="403859" h="93979">
                  <a:moveTo>
                    <a:pt x="98526" y="16700"/>
                  </a:moveTo>
                  <a:lnTo>
                    <a:pt x="98463" y="17081"/>
                  </a:lnTo>
                  <a:lnTo>
                    <a:pt x="98513" y="16789"/>
                  </a:lnTo>
                  <a:close/>
                </a:path>
                <a:path w="403859" h="93979">
                  <a:moveTo>
                    <a:pt x="98602" y="16319"/>
                  </a:moveTo>
                  <a:lnTo>
                    <a:pt x="98526" y="16700"/>
                  </a:lnTo>
                  <a:lnTo>
                    <a:pt x="98590" y="16421"/>
                  </a:lnTo>
                  <a:close/>
                </a:path>
                <a:path w="403859" h="93979">
                  <a:moveTo>
                    <a:pt x="98869" y="40703"/>
                  </a:moveTo>
                  <a:lnTo>
                    <a:pt x="98425" y="41313"/>
                  </a:lnTo>
                  <a:lnTo>
                    <a:pt x="98602" y="41122"/>
                  </a:lnTo>
                  <a:lnTo>
                    <a:pt x="98869" y="40703"/>
                  </a:lnTo>
                  <a:close/>
                </a:path>
                <a:path w="403859" h="93979">
                  <a:moveTo>
                    <a:pt x="99402" y="39700"/>
                  </a:moveTo>
                  <a:lnTo>
                    <a:pt x="99288" y="40005"/>
                  </a:lnTo>
                  <a:lnTo>
                    <a:pt x="99402" y="39700"/>
                  </a:lnTo>
                  <a:close/>
                </a:path>
                <a:path w="403859" h="93979">
                  <a:moveTo>
                    <a:pt x="99669" y="39497"/>
                  </a:moveTo>
                  <a:lnTo>
                    <a:pt x="99339" y="40005"/>
                  </a:lnTo>
                  <a:lnTo>
                    <a:pt x="98869" y="40767"/>
                  </a:lnTo>
                  <a:lnTo>
                    <a:pt x="99085" y="40640"/>
                  </a:lnTo>
                  <a:lnTo>
                    <a:pt x="99085" y="41529"/>
                  </a:lnTo>
                  <a:lnTo>
                    <a:pt x="99339" y="40640"/>
                  </a:lnTo>
                  <a:lnTo>
                    <a:pt x="99669" y="39497"/>
                  </a:lnTo>
                  <a:close/>
                </a:path>
                <a:path w="403859" h="93979">
                  <a:moveTo>
                    <a:pt x="101371" y="23126"/>
                  </a:moveTo>
                  <a:close/>
                </a:path>
                <a:path w="403859" h="93979">
                  <a:moveTo>
                    <a:pt x="101511" y="22733"/>
                  </a:moveTo>
                  <a:lnTo>
                    <a:pt x="101371" y="23126"/>
                  </a:lnTo>
                  <a:lnTo>
                    <a:pt x="101485" y="22860"/>
                  </a:lnTo>
                  <a:lnTo>
                    <a:pt x="101511" y="22733"/>
                  </a:lnTo>
                  <a:close/>
                </a:path>
                <a:path w="403859" h="93979">
                  <a:moveTo>
                    <a:pt x="103530" y="23114"/>
                  </a:moveTo>
                  <a:lnTo>
                    <a:pt x="103136" y="24511"/>
                  </a:lnTo>
                  <a:lnTo>
                    <a:pt x="103517" y="23622"/>
                  </a:lnTo>
                  <a:lnTo>
                    <a:pt x="103530" y="23114"/>
                  </a:lnTo>
                  <a:close/>
                </a:path>
                <a:path w="403859" h="93979">
                  <a:moveTo>
                    <a:pt x="103797" y="14605"/>
                  </a:moveTo>
                  <a:lnTo>
                    <a:pt x="102616" y="16256"/>
                  </a:lnTo>
                  <a:lnTo>
                    <a:pt x="102184" y="18415"/>
                  </a:lnTo>
                  <a:lnTo>
                    <a:pt x="102006" y="18796"/>
                  </a:lnTo>
                  <a:lnTo>
                    <a:pt x="101193" y="20447"/>
                  </a:lnTo>
                  <a:lnTo>
                    <a:pt x="102438" y="19304"/>
                  </a:lnTo>
                  <a:lnTo>
                    <a:pt x="102539" y="19050"/>
                  </a:lnTo>
                  <a:lnTo>
                    <a:pt x="102793" y="18161"/>
                  </a:lnTo>
                  <a:lnTo>
                    <a:pt x="103797" y="14605"/>
                  </a:lnTo>
                  <a:close/>
                </a:path>
                <a:path w="403859" h="93979">
                  <a:moveTo>
                    <a:pt x="104355" y="21793"/>
                  </a:moveTo>
                  <a:lnTo>
                    <a:pt x="104305" y="21361"/>
                  </a:lnTo>
                  <a:lnTo>
                    <a:pt x="104292" y="21640"/>
                  </a:lnTo>
                  <a:lnTo>
                    <a:pt x="104355" y="21793"/>
                  </a:lnTo>
                  <a:close/>
                </a:path>
                <a:path w="403859" h="93979">
                  <a:moveTo>
                    <a:pt x="107073" y="16637"/>
                  </a:moveTo>
                  <a:lnTo>
                    <a:pt x="106832" y="16891"/>
                  </a:lnTo>
                  <a:lnTo>
                    <a:pt x="107035" y="16979"/>
                  </a:lnTo>
                  <a:lnTo>
                    <a:pt x="107073" y="16637"/>
                  </a:lnTo>
                  <a:close/>
                </a:path>
                <a:path w="403859" h="93979">
                  <a:moveTo>
                    <a:pt x="107099" y="17106"/>
                  </a:moveTo>
                  <a:lnTo>
                    <a:pt x="107035" y="16979"/>
                  </a:lnTo>
                  <a:lnTo>
                    <a:pt x="106972" y="17462"/>
                  </a:lnTo>
                  <a:lnTo>
                    <a:pt x="107099" y="17106"/>
                  </a:lnTo>
                  <a:close/>
                </a:path>
                <a:path w="403859" h="93979">
                  <a:moveTo>
                    <a:pt x="108508" y="17907"/>
                  </a:moveTo>
                  <a:lnTo>
                    <a:pt x="108102" y="18034"/>
                  </a:lnTo>
                  <a:lnTo>
                    <a:pt x="108115" y="18161"/>
                  </a:lnTo>
                  <a:lnTo>
                    <a:pt x="108267" y="18161"/>
                  </a:lnTo>
                  <a:lnTo>
                    <a:pt x="108508" y="17907"/>
                  </a:lnTo>
                  <a:close/>
                </a:path>
                <a:path w="403859" h="93979">
                  <a:moveTo>
                    <a:pt x="109105" y="38163"/>
                  </a:moveTo>
                  <a:lnTo>
                    <a:pt x="109029" y="37934"/>
                  </a:lnTo>
                  <a:lnTo>
                    <a:pt x="108966" y="37579"/>
                  </a:lnTo>
                  <a:lnTo>
                    <a:pt x="108712" y="37973"/>
                  </a:lnTo>
                  <a:lnTo>
                    <a:pt x="108686" y="38582"/>
                  </a:lnTo>
                  <a:lnTo>
                    <a:pt x="108851" y="38506"/>
                  </a:lnTo>
                  <a:lnTo>
                    <a:pt x="109105" y="38163"/>
                  </a:lnTo>
                  <a:close/>
                </a:path>
                <a:path w="403859" h="93979">
                  <a:moveTo>
                    <a:pt x="109829" y="36931"/>
                  </a:moveTo>
                  <a:lnTo>
                    <a:pt x="109550" y="37401"/>
                  </a:lnTo>
                  <a:lnTo>
                    <a:pt x="109283" y="37846"/>
                  </a:lnTo>
                  <a:lnTo>
                    <a:pt x="109105" y="38150"/>
                  </a:lnTo>
                  <a:lnTo>
                    <a:pt x="109181" y="38430"/>
                  </a:lnTo>
                  <a:lnTo>
                    <a:pt x="109308" y="38519"/>
                  </a:lnTo>
                  <a:lnTo>
                    <a:pt x="109829" y="36931"/>
                  </a:lnTo>
                  <a:close/>
                </a:path>
                <a:path w="403859" h="93979">
                  <a:moveTo>
                    <a:pt x="113233" y="21082"/>
                  </a:moveTo>
                  <a:lnTo>
                    <a:pt x="112585" y="21971"/>
                  </a:lnTo>
                  <a:lnTo>
                    <a:pt x="112483" y="22885"/>
                  </a:lnTo>
                  <a:lnTo>
                    <a:pt x="113233" y="21082"/>
                  </a:lnTo>
                  <a:close/>
                </a:path>
                <a:path w="403859" h="93979">
                  <a:moveTo>
                    <a:pt x="113474" y="40144"/>
                  </a:moveTo>
                  <a:lnTo>
                    <a:pt x="112839" y="40779"/>
                  </a:lnTo>
                  <a:lnTo>
                    <a:pt x="112560" y="42443"/>
                  </a:lnTo>
                  <a:lnTo>
                    <a:pt x="113474" y="40144"/>
                  </a:lnTo>
                  <a:close/>
                </a:path>
                <a:path w="403859" h="93979">
                  <a:moveTo>
                    <a:pt x="113576" y="39751"/>
                  </a:moveTo>
                  <a:lnTo>
                    <a:pt x="113474" y="40144"/>
                  </a:lnTo>
                  <a:lnTo>
                    <a:pt x="112725" y="43053"/>
                  </a:lnTo>
                  <a:lnTo>
                    <a:pt x="113398" y="42837"/>
                  </a:lnTo>
                  <a:lnTo>
                    <a:pt x="113576" y="39751"/>
                  </a:lnTo>
                  <a:close/>
                </a:path>
                <a:path w="403859" h="93979">
                  <a:moveTo>
                    <a:pt x="116128" y="23241"/>
                  </a:moveTo>
                  <a:lnTo>
                    <a:pt x="115087" y="25527"/>
                  </a:lnTo>
                  <a:lnTo>
                    <a:pt x="115709" y="25311"/>
                  </a:lnTo>
                  <a:lnTo>
                    <a:pt x="116128" y="23241"/>
                  </a:lnTo>
                  <a:close/>
                </a:path>
                <a:path w="403859" h="93979">
                  <a:moveTo>
                    <a:pt x="116166" y="25146"/>
                  </a:moveTo>
                  <a:lnTo>
                    <a:pt x="115709" y="25311"/>
                  </a:lnTo>
                  <a:lnTo>
                    <a:pt x="115379" y="26873"/>
                  </a:lnTo>
                  <a:lnTo>
                    <a:pt x="116166" y="25146"/>
                  </a:lnTo>
                  <a:close/>
                </a:path>
                <a:path w="403859" h="93979">
                  <a:moveTo>
                    <a:pt x="117551" y="21818"/>
                  </a:moveTo>
                  <a:lnTo>
                    <a:pt x="116776" y="22593"/>
                  </a:lnTo>
                  <a:lnTo>
                    <a:pt x="117309" y="22148"/>
                  </a:lnTo>
                  <a:lnTo>
                    <a:pt x="117551" y="21818"/>
                  </a:lnTo>
                  <a:close/>
                </a:path>
                <a:path w="403859" h="93979">
                  <a:moveTo>
                    <a:pt x="119824" y="28067"/>
                  </a:moveTo>
                  <a:lnTo>
                    <a:pt x="119595" y="28067"/>
                  </a:lnTo>
                  <a:lnTo>
                    <a:pt x="119659" y="28333"/>
                  </a:lnTo>
                  <a:lnTo>
                    <a:pt x="119824" y="28067"/>
                  </a:lnTo>
                  <a:close/>
                </a:path>
                <a:path w="403859" h="93979">
                  <a:moveTo>
                    <a:pt x="121031" y="26136"/>
                  </a:moveTo>
                  <a:lnTo>
                    <a:pt x="120637" y="26390"/>
                  </a:lnTo>
                  <a:lnTo>
                    <a:pt x="120688" y="27076"/>
                  </a:lnTo>
                  <a:lnTo>
                    <a:pt x="121031" y="26136"/>
                  </a:lnTo>
                  <a:close/>
                </a:path>
                <a:path w="403859" h="93979">
                  <a:moveTo>
                    <a:pt x="125933" y="44323"/>
                  </a:moveTo>
                  <a:lnTo>
                    <a:pt x="125869" y="44577"/>
                  </a:lnTo>
                  <a:lnTo>
                    <a:pt x="125933" y="44348"/>
                  </a:lnTo>
                  <a:close/>
                </a:path>
                <a:path w="403859" h="93979">
                  <a:moveTo>
                    <a:pt x="126072" y="42291"/>
                  </a:moveTo>
                  <a:lnTo>
                    <a:pt x="125691" y="43180"/>
                  </a:lnTo>
                  <a:lnTo>
                    <a:pt x="126072" y="42291"/>
                  </a:lnTo>
                  <a:close/>
                </a:path>
                <a:path w="403859" h="93979">
                  <a:moveTo>
                    <a:pt x="126085" y="36233"/>
                  </a:moveTo>
                  <a:lnTo>
                    <a:pt x="125907" y="36449"/>
                  </a:lnTo>
                  <a:lnTo>
                    <a:pt x="125844" y="36652"/>
                  </a:lnTo>
                  <a:lnTo>
                    <a:pt x="126085" y="36233"/>
                  </a:lnTo>
                  <a:close/>
                </a:path>
                <a:path w="403859" h="93979">
                  <a:moveTo>
                    <a:pt x="126238" y="35420"/>
                  </a:moveTo>
                  <a:lnTo>
                    <a:pt x="126149" y="35598"/>
                  </a:lnTo>
                  <a:lnTo>
                    <a:pt x="126022" y="36068"/>
                  </a:lnTo>
                  <a:lnTo>
                    <a:pt x="126238" y="35420"/>
                  </a:lnTo>
                  <a:close/>
                </a:path>
                <a:path w="403859" h="93979">
                  <a:moveTo>
                    <a:pt x="126301" y="35941"/>
                  </a:moveTo>
                  <a:lnTo>
                    <a:pt x="126085" y="36233"/>
                  </a:lnTo>
                  <a:lnTo>
                    <a:pt x="126301" y="35941"/>
                  </a:lnTo>
                  <a:close/>
                </a:path>
                <a:path w="403859" h="93979">
                  <a:moveTo>
                    <a:pt x="126974" y="33147"/>
                  </a:moveTo>
                  <a:lnTo>
                    <a:pt x="126238" y="35420"/>
                  </a:lnTo>
                  <a:lnTo>
                    <a:pt x="126834" y="34290"/>
                  </a:lnTo>
                  <a:lnTo>
                    <a:pt x="126949" y="33528"/>
                  </a:lnTo>
                  <a:lnTo>
                    <a:pt x="126974" y="33147"/>
                  </a:lnTo>
                  <a:close/>
                </a:path>
                <a:path w="403859" h="93979">
                  <a:moveTo>
                    <a:pt x="128536" y="41148"/>
                  </a:moveTo>
                  <a:lnTo>
                    <a:pt x="127685" y="43307"/>
                  </a:lnTo>
                  <a:lnTo>
                    <a:pt x="128117" y="43307"/>
                  </a:lnTo>
                  <a:lnTo>
                    <a:pt x="128358" y="42799"/>
                  </a:lnTo>
                  <a:lnTo>
                    <a:pt x="128371" y="42672"/>
                  </a:lnTo>
                  <a:lnTo>
                    <a:pt x="128536" y="41148"/>
                  </a:lnTo>
                  <a:close/>
                </a:path>
                <a:path w="403859" h="93979">
                  <a:moveTo>
                    <a:pt x="129971" y="46532"/>
                  </a:moveTo>
                  <a:lnTo>
                    <a:pt x="129463" y="47713"/>
                  </a:lnTo>
                  <a:lnTo>
                    <a:pt x="129832" y="46888"/>
                  </a:lnTo>
                  <a:lnTo>
                    <a:pt x="129971" y="46558"/>
                  </a:lnTo>
                  <a:close/>
                </a:path>
                <a:path w="403859" h="93979">
                  <a:moveTo>
                    <a:pt x="130759" y="50038"/>
                  </a:moveTo>
                  <a:lnTo>
                    <a:pt x="130683" y="49263"/>
                  </a:lnTo>
                  <a:lnTo>
                    <a:pt x="130073" y="50673"/>
                  </a:lnTo>
                  <a:lnTo>
                    <a:pt x="130759" y="50038"/>
                  </a:lnTo>
                  <a:close/>
                </a:path>
                <a:path w="403859" h="93979">
                  <a:moveTo>
                    <a:pt x="131102" y="48260"/>
                  </a:moveTo>
                  <a:lnTo>
                    <a:pt x="130835" y="48590"/>
                  </a:lnTo>
                  <a:lnTo>
                    <a:pt x="130759" y="48768"/>
                  </a:lnTo>
                  <a:lnTo>
                    <a:pt x="130683" y="49263"/>
                  </a:lnTo>
                  <a:lnTo>
                    <a:pt x="131102" y="48260"/>
                  </a:lnTo>
                  <a:close/>
                </a:path>
                <a:path w="403859" h="93979">
                  <a:moveTo>
                    <a:pt x="134073" y="51777"/>
                  </a:moveTo>
                  <a:lnTo>
                    <a:pt x="133896" y="51968"/>
                  </a:lnTo>
                  <a:lnTo>
                    <a:pt x="133794" y="52336"/>
                  </a:lnTo>
                  <a:lnTo>
                    <a:pt x="134073" y="51777"/>
                  </a:lnTo>
                  <a:close/>
                </a:path>
                <a:path w="403859" h="93979">
                  <a:moveTo>
                    <a:pt x="134137" y="39344"/>
                  </a:moveTo>
                  <a:close/>
                </a:path>
                <a:path w="403859" h="93979">
                  <a:moveTo>
                    <a:pt x="134531" y="50914"/>
                  </a:moveTo>
                  <a:lnTo>
                    <a:pt x="134073" y="51777"/>
                  </a:lnTo>
                  <a:lnTo>
                    <a:pt x="134531" y="50914"/>
                  </a:lnTo>
                  <a:close/>
                </a:path>
                <a:path w="403859" h="93979">
                  <a:moveTo>
                    <a:pt x="134848" y="39116"/>
                  </a:moveTo>
                  <a:lnTo>
                    <a:pt x="134327" y="39293"/>
                  </a:lnTo>
                  <a:lnTo>
                    <a:pt x="134023" y="40055"/>
                  </a:lnTo>
                  <a:lnTo>
                    <a:pt x="134848" y="39116"/>
                  </a:lnTo>
                  <a:close/>
                </a:path>
                <a:path w="403859" h="93979">
                  <a:moveTo>
                    <a:pt x="134975" y="48336"/>
                  </a:moveTo>
                  <a:lnTo>
                    <a:pt x="134112" y="49923"/>
                  </a:lnTo>
                  <a:lnTo>
                    <a:pt x="134200" y="50215"/>
                  </a:lnTo>
                  <a:lnTo>
                    <a:pt x="133680" y="52209"/>
                  </a:lnTo>
                  <a:lnTo>
                    <a:pt x="133896" y="51968"/>
                  </a:lnTo>
                  <a:lnTo>
                    <a:pt x="134975" y="48336"/>
                  </a:lnTo>
                  <a:close/>
                </a:path>
                <a:path w="403859" h="93979">
                  <a:moveTo>
                    <a:pt x="135128" y="37211"/>
                  </a:moveTo>
                  <a:lnTo>
                    <a:pt x="134353" y="38785"/>
                  </a:lnTo>
                  <a:lnTo>
                    <a:pt x="134061" y="39370"/>
                  </a:lnTo>
                  <a:lnTo>
                    <a:pt x="134175" y="39243"/>
                  </a:lnTo>
                  <a:lnTo>
                    <a:pt x="134327" y="39293"/>
                  </a:lnTo>
                  <a:lnTo>
                    <a:pt x="135128" y="37211"/>
                  </a:lnTo>
                  <a:close/>
                </a:path>
                <a:path w="403859" h="93979">
                  <a:moveTo>
                    <a:pt x="135382" y="50876"/>
                  </a:moveTo>
                  <a:lnTo>
                    <a:pt x="135242" y="50888"/>
                  </a:lnTo>
                  <a:lnTo>
                    <a:pt x="135382" y="50876"/>
                  </a:lnTo>
                  <a:close/>
                </a:path>
                <a:path w="403859" h="93979">
                  <a:moveTo>
                    <a:pt x="135534" y="31978"/>
                  </a:moveTo>
                  <a:lnTo>
                    <a:pt x="134924" y="32854"/>
                  </a:lnTo>
                  <a:lnTo>
                    <a:pt x="134759" y="33083"/>
                  </a:lnTo>
                  <a:lnTo>
                    <a:pt x="134658" y="34112"/>
                  </a:lnTo>
                  <a:lnTo>
                    <a:pt x="135204" y="33756"/>
                  </a:lnTo>
                  <a:lnTo>
                    <a:pt x="135267" y="32575"/>
                  </a:lnTo>
                  <a:lnTo>
                    <a:pt x="135534" y="31978"/>
                  </a:lnTo>
                  <a:close/>
                </a:path>
                <a:path w="403859" h="93979">
                  <a:moveTo>
                    <a:pt x="135978" y="49745"/>
                  </a:moveTo>
                  <a:lnTo>
                    <a:pt x="135661" y="50419"/>
                  </a:lnTo>
                  <a:lnTo>
                    <a:pt x="135496" y="50761"/>
                  </a:lnTo>
                  <a:lnTo>
                    <a:pt x="135724" y="50368"/>
                  </a:lnTo>
                  <a:lnTo>
                    <a:pt x="135877" y="49987"/>
                  </a:lnTo>
                  <a:lnTo>
                    <a:pt x="135978" y="49745"/>
                  </a:lnTo>
                  <a:close/>
                </a:path>
                <a:path w="403859" h="93979">
                  <a:moveTo>
                    <a:pt x="136499" y="36969"/>
                  </a:moveTo>
                  <a:lnTo>
                    <a:pt x="136029" y="36436"/>
                  </a:lnTo>
                  <a:lnTo>
                    <a:pt x="136347" y="37490"/>
                  </a:lnTo>
                  <a:lnTo>
                    <a:pt x="136499" y="36969"/>
                  </a:lnTo>
                  <a:close/>
                </a:path>
                <a:path w="403859" h="93979">
                  <a:moveTo>
                    <a:pt x="137058" y="51930"/>
                  </a:moveTo>
                  <a:lnTo>
                    <a:pt x="136829" y="52222"/>
                  </a:lnTo>
                  <a:lnTo>
                    <a:pt x="136867" y="52374"/>
                  </a:lnTo>
                  <a:lnTo>
                    <a:pt x="136944" y="52197"/>
                  </a:lnTo>
                  <a:lnTo>
                    <a:pt x="137020" y="52044"/>
                  </a:lnTo>
                  <a:close/>
                </a:path>
                <a:path w="403859" h="93979">
                  <a:moveTo>
                    <a:pt x="137198" y="34874"/>
                  </a:moveTo>
                  <a:lnTo>
                    <a:pt x="136499" y="36969"/>
                  </a:lnTo>
                  <a:lnTo>
                    <a:pt x="136690" y="37198"/>
                  </a:lnTo>
                  <a:lnTo>
                    <a:pt x="137198" y="34874"/>
                  </a:lnTo>
                  <a:close/>
                </a:path>
                <a:path w="403859" h="93979">
                  <a:moveTo>
                    <a:pt x="137299" y="51663"/>
                  </a:moveTo>
                  <a:lnTo>
                    <a:pt x="137071" y="51930"/>
                  </a:lnTo>
                  <a:lnTo>
                    <a:pt x="137299" y="51663"/>
                  </a:lnTo>
                  <a:close/>
                </a:path>
                <a:path w="403859" h="93979">
                  <a:moveTo>
                    <a:pt x="137528" y="50228"/>
                  </a:moveTo>
                  <a:lnTo>
                    <a:pt x="137299" y="50355"/>
                  </a:lnTo>
                  <a:lnTo>
                    <a:pt x="137096" y="50927"/>
                  </a:lnTo>
                  <a:lnTo>
                    <a:pt x="137528" y="50228"/>
                  </a:lnTo>
                  <a:close/>
                </a:path>
                <a:path w="403859" h="93979">
                  <a:moveTo>
                    <a:pt x="137795" y="51066"/>
                  </a:moveTo>
                  <a:lnTo>
                    <a:pt x="137312" y="51663"/>
                  </a:lnTo>
                  <a:lnTo>
                    <a:pt x="137426" y="51816"/>
                  </a:lnTo>
                  <a:lnTo>
                    <a:pt x="137795" y="51066"/>
                  </a:lnTo>
                  <a:close/>
                </a:path>
                <a:path w="403859" h="93979">
                  <a:moveTo>
                    <a:pt x="137947" y="45339"/>
                  </a:moveTo>
                  <a:lnTo>
                    <a:pt x="137655" y="46101"/>
                  </a:lnTo>
                  <a:lnTo>
                    <a:pt x="137553" y="46609"/>
                  </a:lnTo>
                  <a:lnTo>
                    <a:pt x="137731" y="46863"/>
                  </a:lnTo>
                  <a:lnTo>
                    <a:pt x="137947" y="45339"/>
                  </a:lnTo>
                  <a:close/>
                </a:path>
                <a:path w="403859" h="93979">
                  <a:moveTo>
                    <a:pt x="137972" y="31305"/>
                  </a:moveTo>
                  <a:lnTo>
                    <a:pt x="137198" y="34874"/>
                  </a:lnTo>
                  <a:lnTo>
                    <a:pt x="137490" y="34785"/>
                  </a:lnTo>
                  <a:lnTo>
                    <a:pt x="137972" y="31305"/>
                  </a:lnTo>
                  <a:close/>
                </a:path>
                <a:path w="403859" h="93979">
                  <a:moveTo>
                    <a:pt x="139420" y="46786"/>
                  </a:moveTo>
                  <a:lnTo>
                    <a:pt x="138557" y="48590"/>
                  </a:lnTo>
                  <a:lnTo>
                    <a:pt x="137528" y="50228"/>
                  </a:lnTo>
                  <a:lnTo>
                    <a:pt x="138112" y="49911"/>
                  </a:lnTo>
                  <a:lnTo>
                    <a:pt x="139268" y="47498"/>
                  </a:lnTo>
                  <a:lnTo>
                    <a:pt x="139420" y="46786"/>
                  </a:lnTo>
                  <a:close/>
                </a:path>
                <a:path w="403859" h="93979">
                  <a:moveTo>
                    <a:pt x="139547" y="39624"/>
                  </a:moveTo>
                  <a:lnTo>
                    <a:pt x="138150" y="43053"/>
                  </a:lnTo>
                  <a:lnTo>
                    <a:pt x="138569" y="42164"/>
                  </a:lnTo>
                  <a:lnTo>
                    <a:pt x="139077" y="41656"/>
                  </a:lnTo>
                  <a:lnTo>
                    <a:pt x="139547" y="39624"/>
                  </a:lnTo>
                  <a:close/>
                </a:path>
                <a:path w="403859" h="93979">
                  <a:moveTo>
                    <a:pt x="139674" y="36195"/>
                  </a:moveTo>
                  <a:lnTo>
                    <a:pt x="137045" y="41402"/>
                  </a:lnTo>
                  <a:lnTo>
                    <a:pt x="138074" y="38227"/>
                  </a:lnTo>
                  <a:lnTo>
                    <a:pt x="138239" y="38100"/>
                  </a:lnTo>
                  <a:lnTo>
                    <a:pt x="136791" y="38989"/>
                  </a:lnTo>
                  <a:lnTo>
                    <a:pt x="136829" y="41148"/>
                  </a:lnTo>
                  <a:lnTo>
                    <a:pt x="134835" y="44196"/>
                  </a:lnTo>
                  <a:lnTo>
                    <a:pt x="135001" y="43688"/>
                  </a:lnTo>
                  <a:lnTo>
                    <a:pt x="135610" y="41910"/>
                  </a:lnTo>
                  <a:lnTo>
                    <a:pt x="135877" y="41148"/>
                  </a:lnTo>
                  <a:lnTo>
                    <a:pt x="136398" y="39624"/>
                  </a:lnTo>
                  <a:lnTo>
                    <a:pt x="137401" y="36703"/>
                  </a:lnTo>
                  <a:lnTo>
                    <a:pt x="136093" y="39624"/>
                  </a:lnTo>
                  <a:lnTo>
                    <a:pt x="136029" y="39370"/>
                  </a:lnTo>
                  <a:lnTo>
                    <a:pt x="136131" y="38735"/>
                  </a:lnTo>
                  <a:lnTo>
                    <a:pt x="136474" y="37973"/>
                  </a:lnTo>
                  <a:lnTo>
                    <a:pt x="135318" y="39878"/>
                  </a:lnTo>
                  <a:lnTo>
                    <a:pt x="135991" y="39395"/>
                  </a:lnTo>
                  <a:lnTo>
                    <a:pt x="135026" y="41148"/>
                  </a:lnTo>
                  <a:lnTo>
                    <a:pt x="135686" y="38227"/>
                  </a:lnTo>
                  <a:lnTo>
                    <a:pt x="133311" y="41910"/>
                  </a:lnTo>
                  <a:lnTo>
                    <a:pt x="133553" y="41275"/>
                  </a:lnTo>
                  <a:lnTo>
                    <a:pt x="133604" y="41148"/>
                  </a:lnTo>
                  <a:lnTo>
                    <a:pt x="133896" y="40386"/>
                  </a:lnTo>
                  <a:lnTo>
                    <a:pt x="134023" y="40055"/>
                  </a:lnTo>
                  <a:lnTo>
                    <a:pt x="133743" y="40386"/>
                  </a:lnTo>
                  <a:lnTo>
                    <a:pt x="134073" y="39497"/>
                  </a:lnTo>
                  <a:lnTo>
                    <a:pt x="134061" y="39370"/>
                  </a:lnTo>
                  <a:lnTo>
                    <a:pt x="134416" y="38608"/>
                  </a:lnTo>
                  <a:lnTo>
                    <a:pt x="135661" y="35306"/>
                  </a:lnTo>
                  <a:lnTo>
                    <a:pt x="132854" y="41148"/>
                  </a:lnTo>
                  <a:lnTo>
                    <a:pt x="133146" y="39751"/>
                  </a:lnTo>
                  <a:lnTo>
                    <a:pt x="133223" y="39370"/>
                  </a:lnTo>
                  <a:lnTo>
                    <a:pt x="133350" y="38785"/>
                  </a:lnTo>
                  <a:lnTo>
                    <a:pt x="133451" y="38481"/>
                  </a:lnTo>
                  <a:lnTo>
                    <a:pt x="134569" y="36068"/>
                  </a:lnTo>
                  <a:lnTo>
                    <a:pt x="134391" y="37592"/>
                  </a:lnTo>
                  <a:lnTo>
                    <a:pt x="134708" y="36068"/>
                  </a:lnTo>
                  <a:lnTo>
                    <a:pt x="134924" y="35052"/>
                  </a:lnTo>
                  <a:lnTo>
                    <a:pt x="132918" y="39370"/>
                  </a:lnTo>
                  <a:lnTo>
                    <a:pt x="133134" y="38608"/>
                  </a:lnTo>
                  <a:lnTo>
                    <a:pt x="133324" y="37973"/>
                  </a:lnTo>
                  <a:lnTo>
                    <a:pt x="134543" y="33782"/>
                  </a:lnTo>
                  <a:lnTo>
                    <a:pt x="133845" y="34544"/>
                  </a:lnTo>
                  <a:lnTo>
                    <a:pt x="132435" y="37973"/>
                  </a:lnTo>
                  <a:lnTo>
                    <a:pt x="132461" y="37465"/>
                  </a:lnTo>
                  <a:lnTo>
                    <a:pt x="132486" y="36576"/>
                  </a:lnTo>
                  <a:lnTo>
                    <a:pt x="132524" y="35687"/>
                  </a:lnTo>
                  <a:lnTo>
                    <a:pt x="131495" y="36576"/>
                  </a:lnTo>
                  <a:lnTo>
                    <a:pt x="131876" y="35687"/>
                  </a:lnTo>
                  <a:lnTo>
                    <a:pt x="131902" y="35306"/>
                  </a:lnTo>
                  <a:lnTo>
                    <a:pt x="131267" y="34417"/>
                  </a:lnTo>
                  <a:lnTo>
                    <a:pt x="131140" y="33020"/>
                  </a:lnTo>
                  <a:lnTo>
                    <a:pt x="131241" y="32512"/>
                  </a:lnTo>
                  <a:lnTo>
                    <a:pt x="131381" y="32131"/>
                  </a:lnTo>
                  <a:lnTo>
                    <a:pt x="129895" y="35687"/>
                  </a:lnTo>
                  <a:lnTo>
                    <a:pt x="129806" y="35433"/>
                  </a:lnTo>
                  <a:lnTo>
                    <a:pt x="129603" y="34798"/>
                  </a:lnTo>
                  <a:lnTo>
                    <a:pt x="128917" y="35433"/>
                  </a:lnTo>
                  <a:lnTo>
                    <a:pt x="129667" y="33528"/>
                  </a:lnTo>
                  <a:lnTo>
                    <a:pt x="129717" y="33401"/>
                  </a:lnTo>
                  <a:lnTo>
                    <a:pt x="130149" y="32512"/>
                  </a:lnTo>
                  <a:lnTo>
                    <a:pt x="130746" y="31623"/>
                  </a:lnTo>
                  <a:lnTo>
                    <a:pt x="130365" y="31496"/>
                  </a:lnTo>
                  <a:lnTo>
                    <a:pt x="129476" y="33147"/>
                  </a:lnTo>
                  <a:lnTo>
                    <a:pt x="129070" y="33401"/>
                  </a:lnTo>
                  <a:lnTo>
                    <a:pt x="130187" y="30734"/>
                  </a:lnTo>
                  <a:lnTo>
                    <a:pt x="129641" y="30734"/>
                  </a:lnTo>
                  <a:lnTo>
                    <a:pt x="127977" y="33528"/>
                  </a:lnTo>
                  <a:lnTo>
                    <a:pt x="128003" y="31496"/>
                  </a:lnTo>
                  <a:lnTo>
                    <a:pt x="127076" y="33909"/>
                  </a:lnTo>
                  <a:lnTo>
                    <a:pt x="125882" y="38735"/>
                  </a:lnTo>
                  <a:lnTo>
                    <a:pt x="124574" y="40132"/>
                  </a:lnTo>
                  <a:lnTo>
                    <a:pt x="125628" y="37211"/>
                  </a:lnTo>
                  <a:lnTo>
                    <a:pt x="125666" y="36957"/>
                  </a:lnTo>
                  <a:lnTo>
                    <a:pt x="125844" y="36652"/>
                  </a:lnTo>
                  <a:lnTo>
                    <a:pt x="125666" y="36931"/>
                  </a:lnTo>
                  <a:lnTo>
                    <a:pt x="125768" y="36322"/>
                  </a:lnTo>
                  <a:lnTo>
                    <a:pt x="125907" y="36055"/>
                  </a:lnTo>
                  <a:lnTo>
                    <a:pt x="125971" y="35433"/>
                  </a:lnTo>
                  <a:lnTo>
                    <a:pt x="126403" y="34290"/>
                  </a:lnTo>
                  <a:lnTo>
                    <a:pt x="126606" y="33782"/>
                  </a:lnTo>
                  <a:lnTo>
                    <a:pt x="126212" y="34290"/>
                  </a:lnTo>
                  <a:lnTo>
                    <a:pt x="126822" y="32766"/>
                  </a:lnTo>
                  <a:lnTo>
                    <a:pt x="126961" y="32639"/>
                  </a:lnTo>
                  <a:lnTo>
                    <a:pt x="126733" y="33655"/>
                  </a:lnTo>
                  <a:lnTo>
                    <a:pt x="126974" y="33147"/>
                  </a:lnTo>
                  <a:lnTo>
                    <a:pt x="127012" y="32639"/>
                  </a:lnTo>
                  <a:lnTo>
                    <a:pt x="126974" y="32512"/>
                  </a:lnTo>
                  <a:lnTo>
                    <a:pt x="127076" y="31242"/>
                  </a:lnTo>
                  <a:lnTo>
                    <a:pt x="127508" y="29718"/>
                  </a:lnTo>
                  <a:lnTo>
                    <a:pt x="127088" y="30949"/>
                  </a:lnTo>
                  <a:lnTo>
                    <a:pt x="126542" y="32258"/>
                  </a:lnTo>
                  <a:lnTo>
                    <a:pt x="126250" y="32512"/>
                  </a:lnTo>
                  <a:lnTo>
                    <a:pt x="125704" y="32385"/>
                  </a:lnTo>
                  <a:lnTo>
                    <a:pt x="126111" y="31623"/>
                  </a:lnTo>
                  <a:lnTo>
                    <a:pt x="126873" y="30226"/>
                  </a:lnTo>
                  <a:lnTo>
                    <a:pt x="127025" y="28956"/>
                  </a:lnTo>
                  <a:lnTo>
                    <a:pt x="126390" y="30226"/>
                  </a:lnTo>
                  <a:lnTo>
                    <a:pt x="126593" y="28829"/>
                  </a:lnTo>
                  <a:lnTo>
                    <a:pt x="125514" y="31623"/>
                  </a:lnTo>
                  <a:lnTo>
                    <a:pt x="125361" y="31623"/>
                  </a:lnTo>
                  <a:lnTo>
                    <a:pt x="125704" y="30607"/>
                  </a:lnTo>
                  <a:lnTo>
                    <a:pt x="126072" y="29464"/>
                  </a:lnTo>
                  <a:lnTo>
                    <a:pt x="125336" y="30607"/>
                  </a:lnTo>
                  <a:lnTo>
                    <a:pt x="124701" y="29337"/>
                  </a:lnTo>
                  <a:lnTo>
                    <a:pt x="123774" y="32893"/>
                  </a:lnTo>
                  <a:lnTo>
                    <a:pt x="121869" y="35433"/>
                  </a:lnTo>
                  <a:lnTo>
                    <a:pt x="121970" y="34798"/>
                  </a:lnTo>
                  <a:lnTo>
                    <a:pt x="121983" y="34671"/>
                  </a:lnTo>
                  <a:lnTo>
                    <a:pt x="122199" y="33274"/>
                  </a:lnTo>
                  <a:lnTo>
                    <a:pt x="122275" y="32766"/>
                  </a:lnTo>
                  <a:lnTo>
                    <a:pt x="122466" y="31496"/>
                  </a:lnTo>
                  <a:lnTo>
                    <a:pt x="122605" y="30607"/>
                  </a:lnTo>
                  <a:lnTo>
                    <a:pt x="121297" y="31496"/>
                  </a:lnTo>
                  <a:lnTo>
                    <a:pt x="121640" y="30607"/>
                  </a:lnTo>
                  <a:lnTo>
                    <a:pt x="120738" y="31496"/>
                  </a:lnTo>
                  <a:lnTo>
                    <a:pt x="120281" y="30861"/>
                  </a:lnTo>
                  <a:lnTo>
                    <a:pt x="119176" y="32766"/>
                  </a:lnTo>
                  <a:lnTo>
                    <a:pt x="119024" y="32766"/>
                  </a:lnTo>
                  <a:lnTo>
                    <a:pt x="119100" y="32385"/>
                  </a:lnTo>
                  <a:lnTo>
                    <a:pt x="119329" y="31369"/>
                  </a:lnTo>
                  <a:lnTo>
                    <a:pt x="119443" y="30861"/>
                  </a:lnTo>
                  <a:lnTo>
                    <a:pt x="119913" y="29718"/>
                  </a:lnTo>
                  <a:lnTo>
                    <a:pt x="119278" y="30353"/>
                  </a:lnTo>
                  <a:lnTo>
                    <a:pt x="118846" y="31369"/>
                  </a:lnTo>
                  <a:lnTo>
                    <a:pt x="118846" y="31115"/>
                  </a:lnTo>
                  <a:lnTo>
                    <a:pt x="118846" y="30226"/>
                  </a:lnTo>
                  <a:lnTo>
                    <a:pt x="118922" y="29464"/>
                  </a:lnTo>
                  <a:lnTo>
                    <a:pt x="119494" y="28575"/>
                  </a:lnTo>
                  <a:lnTo>
                    <a:pt x="119519" y="28333"/>
                  </a:lnTo>
                  <a:lnTo>
                    <a:pt x="119595" y="28067"/>
                  </a:lnTo>
                  <a:lnTo>
                    <a:pt x="119494" y="27559"/>
                  </a:lnTo>
                  <a:lnTo>
                    <a:pt x="119608" y="26873"/>
                  </a:lnTo>
                  <a:lnTo>
                    <a:pt x="119875" y="25908"/>
                  </a:lnTo>
                  <a:lnTo>
                    <a:pt x="118414" y="28321"/>
                  </a:lnTo>
                  <a:lnTo>
                    <a:pt x="118579" y="27940"/>
                  </a:lnTo>
                  <a:lnTo>
                    <a:pt x="119354" y="26162"/>
                  </a:lnTo>
                  <a:lnTo>
                    <a:pt x="119265" y="25400"/>
                  </a:lnTo>
                  <a:lnTo>
                    <a:pt x="119113" y="25019"/>
                  </a:lnTo>
                  <a:lnTo>
                    <a:pt x="118694" y="25654"/>
                  </a:lnTo>
                  <a:lnTo>
                    <a:pt x="118592" y="25908"/>
                  </a:lnTo>
                  <a:lnTo>
                    <a:pt x="118364" y="27686"/>
                  </a:lnTo>
                  <a:lnTo>
                    <a:pt x="117957" y="27940"/>
                  </a:lnTo>
                  <a:lnTo>
                    <a:pt x="117690" y="27432"/>
                  </a:lnTo>
                  <a:lnTo>
                    <a:pt x="117805" y="26873"/>
                  </a:lnTo>
                  <a:lnTo>
                    <a:pt x="118783" y="24384"/>
                  </a:lnTo>
                  <a:lnTo>
                    <a:pt x="118897" y="23876"/>
                  </a:lnTo>
                  <a:lnTo>
                    <a:pt x="119189" y="19685"/>
                  </a:lnTo>
                  <a:lnTo>
                    <a:pt x="114681" y="30226"/>
                  </a:lnTo>
                  <a:lnTo>
                    <a:pt x="115214" y="27686"/>
                  </a:lnTo>
                  <a:lnTo>
                    <a:pt x="115379" y="26873"/>
                  </a:lnTo>
                  <a:lnTo>
                    <a:pt x="115011" y="27686"/>
                  </a:lnTo>
                  <a:lnTo>
                    <a:pt x="114757" y="27178"/>
                  </a:lnTo>
                  <a:lnTo>
                    <a:pt x="114744" y="26797"/>
                  </a:lnTo>
                  <a:lnTo>
                    <a:pt x="115760" y="22225"/>
                  </a:lnTo>
                  <a:lnTo>
                    <a:pt x="115595" y="22098"/>
                  </a:lnTo>
                  <a:lnTo>
                    <a:pt x="115531" y="20066"/>
                  </a:lnTo>
                  <a:lnTo>
                    <a:pt x="113385" y="26797"/>
                  </a:lnTo>
                  <a:lnTo>
                    <a:pt x="113106" y="25273"/>
                  </a:lnTo>
                  <a:lnTo>
                    <a:pt x="112776" y="26670"/>
                  </a:lnTo>
                  <a:lnTo>
                    <a:pt x="111861" y="29718"/>
                  </a:lnTo>
                  <a:lnTo>
                    <a:pt x="110985" y="30607"/>
                  </a:lnTo>
                  <a:lnTo>
                    <a:pt x="110718" y="30099"/>
                  </a:lnTo>
                  <a:lnTo>
                    <a:pt x="110845" y="29337"/>
                  </a:lnTo>
                  <a:lnTo>
                    <a:pt x="111518" y="27051"/>
                  </a:lnTo>
                  <a:lnTo>
                    <a:pt x="111633" y="26670"/>
                  </a:lnTo>
                  <a:lnTo>
                    <a:pt x="111709" y="26416"/>
                  </a:lnTo>
                  <a:lnTo>
                    <a:pt x="112001" y="25400"/>
                  </a:lnTo>
                  <a:lnTo>
                    <a:pt x="112623" y="24638"/>
                  </a:lnTo>
                  <a:lnTo>
                    <a:pt x="112776" y="24511"/>
                  </a:lnTo>
                  <a:lnTo>
                    <a:pt x="112572" y="25400"/>
                  </a:lnTo>
                  <a:lnTo>
                    <a:pt x="113233" y="24511"/>
                  </a:lnTo>
                  <a:lnTo>
                    <a:pt x="113258" y="24384"/>
                  </a:lnTo>
                  <a:lnTo>
                    <a:pt x="113461" y="23241"/>
                  </a:lnTo>
                  <a:lnTo>
                    <a:pt x="113004" y="24384"/>
                  </a:lnTo>
                  <a:lnTo>
                    <a:pt x="113055" y="24003"/>
                  </a:lnTo>
                  <a:lnTo>
                    <a:pt x="113093" y="23622"/>
                  </a:lnTo>
                  <a:lnTo>
                    <a:pt x="113157" y="23114"/>
                  </a:lnTo>
                  <a:lnTo>
                    <a:pt x="112496" y="22999"/>
                  </a:lnTo>
                  <a:lnTo>
                    <a:pt x="112522" y="23622"/>
                  </a:lnTo>
                  <a:lnTo>
                    <a:pt x="112471" y="23241"/>
                  </a:lnTo>
                  <a:lnTo>
                    <a:pt x="112445" y="21717"/>
                  </a:lnTo>
                  <a:lnTo>
                    <a:pt x="111569" y="23241"/>
                  </a:lnTo>
                  <a:lnTo>
                    <a:pt x="111290" y="21971"/>
                  </a:lnTo>
                  <a:lnTo>
                    <a:pt x="111086" y="22987"/>
                  </a:lnTo>
                  <a:lnTo>
                    <a:pt x="110832" y="24003"/>
                  </a:lnTo>
                  <a:lnTo>
                    <a:pt x="110261" y="22225"/>
                  </a:lnTo>
                  <a:lnTo>
                    <a:pt x="109613" y="26162"/>
                  </a:lnTo>
                  <a:lnTo>
                    <a:pt x="108813" y="26416"/>
                  </a:lnTo>
                  <a:lnTo>
                    <a:pt x="108851" y="26035"/>
                  </a:lnTo>
                  <a:lnTo>
                    <a:pt x="109016" y="24511"/>
                  </a:lnTo>
                  <a:lnTo>
                    <a:pt x="109562" y="23495"/>
                  </a:lnTo>
                  <a:lnTo>
                    <a:pt x="110299" y="22098"/>
                  </a:lnTo>
                  <a:lnTo>
                    <a:pt x="109181" y="23495"/>
                  </a:lnTo>
                  <a:lnTo>
                    <a:pt x="109296" y="21844"/>
                  </a:lnTo>
                  <a:lnTo>
                    <a:pt x="109499" y="21463"/>
                  </a:lnTo>
                  <a:lnTo>
                    <a:pt x="110540" y="19431"/>
                  </a:lnTo>
                  <a:lnTo>
                    <a:pt x="109232" y="21463"/>
                  </a:lnTo>
                  <a:lnTo>
                    <a:pt x="109664" y="18923"/>
                  </a:lnTo>
                  <a:lnTo>
                    <a:pt x="109880" y="17653"/>
                  </a:lnTo>
                  <a:lnTo>
                    <a:pt x="109791" y="17272"/>
                  </a:lnTo>
                  <a:lnTo>
                    <a:pt x="109855" y="16764"/>
                  </a:lnTo>
                  <a:lnTo>
                    <a:pt x="109931" y="16637"/>
                  </a:lnTo>
                  <a:lnTo>
                    <a:pt x="109626" y="16510"/>
                  </a:lnTo>
                  <a:lnTo>
                    <a:pt x="109067" y="18923"/>
                  </a:lnTo>
                  <a:lnTo>
                    <a:pt x="109016" y="18542"/>
                  </a:lnTo>
                  <a:lnTo>
                    <a:pt x="108864" y="18415"/>
                  </a:lnTo>
                  <a:lnTo>
                    <a:pt x="109169" y="17526"/>
                  </a:lnTo>
                  <a:lnTo>
                    <a:pt x="108572" y="18796"/>
                  </a:lnTo>
                  <a:lnTo>
                    <a:pt x="108483" y="19050"/>
                  </a:lnTo>
                  <a:lnTo>
                    <a:pt x="108115" y="21336"/>
                  </a:lnTo>
                  <a:lnTo>
                    <a:pt x="108000" y="21653"/>
                  </a:lnTo>
                  <a:lnTo>
                    <a:pt x="107073" y="23495"/>
                  </a:lnTo>
                  <a:lnTo>
                    <a:pt x="107162" y="22301"/>
                  </a:lnTo>
                  <a:lnTo>
                    <a:pt x="105943" y="24511"/>
                  </a:lnTo>
                  <a:lnTo>
                    <a:pt x="105981" y="24384"/>
                  </a:lnTo>
                  <a:lnTo>
                    <a:pt x="106616" y="22098"/>
                  </a:lnTo>
                  <a:lnTo>
                    <a:pt x="106819" y="21336"/>
                  </a:lnTo>
                  <a:lnTo>
                    <a:pt x="107162" y="22301"/>
                  </a:lnTo>
                  <a:lnTo>
                    <a:pt x="107264" y="22606"/>
                  </a:lnTo>
                  <a:lnTo>
                    <a:pt x="107302" y="22225"/>
                  </a:lnTo>
                  <a:lnTo>
                    <a:pt x="107391" y="21336"/>
                  </a:lnTo>
                  <a:lnTo>
                    <a:pt x="107403" y="21209"/>
                  </a:lnTo>
                  <a:lnTo>
                    <a:pt x="107492" y="20320"/>
                  </a:lnTo>
                  <a:lnTo>
                    <a:pt x="107696" y="18161"/>
                  </a:lnTo>
                  <a:lnTo>
                    <a:pt x="108102" y="18034"/>
                  </a:lnTo>
                  <a:lnTo>
                    <a:pt x="108216" y="17145"/>
                  </a:lnTo>
                  <a:lnTo>
                    <a:pt x="108318" y="16979"/>
                  </a:lnTo>
                  <a:lnTo>
                    <a:pt x="108445" y="15621"/>
                  </a:lnTo>
                  <a:lnTo>
                    <a:pt x="108508" y="13843"/>
                  </a:lnTo>
                  <a:lnTo>
                    <a:pt x="106972" y="20320"/>
                  </a:lnTo>
                  <a:lnTo>
                    <a:pt x="106222" y="20066"/>
                  </a:lnTo>
                  <a:lnTo>
                    <a:pt x="106819" y="18415"/>
                  </a:lnTo>
                  <a:lnTo>
                    <a:pt x="106972" y="17462"/>
                  </a:lnTo>
                  <a:lnTo>
                    <a:pt x="106133" y="19812"/>
                  </a:lnTo>
                  <a:lnTo>
                    <a:pt x="105397" y="21209"/>
                  </a:lnTo>
                  <a:lnTo>
                    <a:pt x="105321" y="19685"/>
                  </a:lnTo>
                  <a:lnTo>
                    <a:pt x="104559" y="22098"/>
                  </a:lnTo>
                  <a:lnTo>
                    <a:pt x="104355" y="21844"/>
                  </a:lnTo>
                  <a:lnTo>
                    <a:pt x="104406" y="22733"/>
                  </a:lnTo>
                  <a:lnTo>
                    <a:pt x="103822" y="24384"/>
                  </a:lnTo>
                  <a:lnTo>
                    <a:pt x="103644" y="24003"/>
                  </a:lnTo>
                  <a:lnTo>
                    <a:pt x="103149" y="24511"/>
                  </a:lnTo>
                  <a:lnTo>
                    <a:pt x="102489" y="26035"/>
                  </a:lnTo>
                  <a:lnTo>
                    <a:pt x="102768" y="24765"/>
                  </a:lnTo>
                  <a:lnTo>
                    <a:pt x="103479" y="21463"/>
                  </a:lnTo>
                  <a:lnTo>
                    <a:pt x="103898" y="19558"/>
                  </a:lnTo>
                  <a:lnTo>
                    <a:pt x="102755" y="21463"/>
                  </a:lnTo>
                  <a:lnTo>
                    <a:pt x="102806" y="20955"/>
                  </a:lnTo>
                  <a:lnTo>
                    <a:pt x="102908" y="20066"/>
                  </a:lnTo>
                  <a:lnTo>
                    <a:pt x="103314" y="19050"/>
                  </a:lnTo>
                  <a:lnTo>
                    <a:pt x="103606" y="18288"/>
                  </a:lnTo>
                  <a:lnTo>
                    <a:pt x="103733" y="17145"/>
                  </a:lnTo>
                  <a:lnTo>
                    <a:pt x="102501" y="19240"/>
                  </a:lnTo>
                  <a:lnTo>
                    <a:pt x="102704" y="19050"/>
                  </a:lnTo>
                  <a:lnTo>
                    <a:pt x="102133" y="20193"/>
                  </a:lnTo>
                  <a:lnTo>
                    <a:pt x="102133" y="20955"/>
                  </a:lnTo>
                  <a:lnTo>
                    <a:pt x="102057" y="21717"/>
                  </a:lnTo>
                  <a:lnTo>
                    <a:pt x="101561" y="22733"/>
                  </a:lnTo>
                  <a:lnTo>
                    <a:pt x="101447" y="23075"/>
                  </a:lnTo>
                  <a:lnTo>
                    <a:pt x="101079" y="24765"/>
                  </a:lnTo>
                  <a:lnTo>
                    <a:pt x="101307" y="23469"/>
                  </a:lnTo>
                  <a:lnTo>
                    <a:pt x="101307" y="23241"/>
                  </a:lnTo>
                  <a:lnTo>
                    <a:pt x="101434" y="22733"/>
                  </a:lnTo>
                  <a:lnTo>
                    <a:pt x="101473" y="22479"/>
                  </a:lnTo>
                  <a:lnTo>
                    <a:pt x="101536" y="22085"/>
                  </a:lnTo>
                  <a:lnTo>
                    <a:pt x="101447" y="22250"/>
                  </a:lnTo>
                  <a:lnTo>
                    <a:pt x="101549" y="21996"/>
                  </a:lnTo>
                  <a:lnTo>
                    <a:pt x="102069" y="21082"/>
                  </a:lnTo>
                  <a:lnTo>
                    <a:pt x="102133" y="20955"/>
                  </a:lnTo>
                  <a:lnTo>
                    <a:pt x="102133" y="20193"/>
                  </a:lnTo>
                  <a:lnTo>
                    <a:pt x="101231" y="21971"/>
                  </a:lnTo>
                  <a:lnTo>
                    <a:pt x="101104" y="22390"/>
                  </a:lnTo>
                  <a:lnTo>
                    <a:pt x="101434" y="21844"/>
                  </a:lnTo>
                  <a:lnTo>
                    <a:pt x="101333" y="22479"/>
                  </a:lnTo>
                  <a:lnTo>
                    <a:pt x="99644" y="26670"/>
                  </a:lnTo>
                  <a:lnTo>
                    <a:pt x="99682" y="26289"/>
                  </a:lnTo>
                  <a:lnTo>
                    <a:pt x="99796" y="24892"/>
                  </a:lnTo>
                  <a:lnTo>
                    <a:pt x="99847" y="24257"/>
                  </a:lnTo>
                  <a:lnTo>
                    <a:pt x="99910" y="23876"/>
                  </a:lnTo>
                  <a:lnTo>
                    <a:pt x="100012" y="23495"/>
                  </a:lnTo>
                  <a:lnTo>
                    <a:pt x="100304" y="22479"/>
                  </a:lnTo>
                  <a:lnTo>
                    <a:pt x="100787" y="20828"/>
                  </a:lnTo>
                  <a:lnTo>
                    <a:pt x="101549" y="18161"/>
                  </a:lnTo>
                  <a:lnTo>
                    <a:pt x="101612" y="15240"/>
                  </a:lnTo>
                  <a:lnTo>
                    <a:pt x="99415" y="20828"/>
                  </a:lnTo>
                  <a:lnTo>
                    <a:pt x="98894" y="19050"/>
                  </a:lnTo>
                  <a:lnTo>
                    <a:pt x="98844" y="20383"/>
                  </a:lnTo>
                  <a:lnTo>
                    <a:pt x="98120" y="22479"/>
                  </a:lnTo>
                  <a:lnTo>
                    <a:pt x="98183" y="21209"/>
                  </a:lnTo>
                  <a:lnTo>
                    <a:pt x="98234" y="20320"/>
                  </a:lnTo>
                  <a:lnTo>
                    <a:pt x="97650" y="21209"/>
                  </a:lnTo>
                  <a:lnTo>
                    <a:pt x="97764" y="20828"/>
                  </a:lnTo>
                  <a:lnTo>
                    <a:pt x="98209" y="19265"/>
                  </a:lnTo>
                  <a:lnTo>
                    <a:pt x="98247" y="18669"/>
                  </a:lnTo>
                  <a:lnTo>
                    <a:pt x="98348" y="17780"/>
                  </a:lnTo>
                  <a:lnTo>
                    <a:pt x="98450" y="17145"/>
                  </a:lnTo>
                  <a:lnTo>
                    <a:pt x="98056" y="18669"/>
                  </a:lnTo>
                  <a:lnTo>
                    <a:pt x="97790" y="16764"/>
                  </a:lnTo>
                  <a:lnTo>
                    <a:pt x="96608" y="20828"/>
                  </a:lnTo>
                  <a:lnTo>
                    <a:pt x="96850" y="18542"/>
                  </a:lnTo>
                  <a:lnTo>
                    <a:pt x="96761" y="17653"/>
                  </a:lnTo>
                  <a:lnTo>
                    <a:pt x="96431" y="16764"/>
                  </a:lnTo>
                  <a:lnTo>
                    <a:pt x="94488" y="23495"/>
                  </a:lnTo>
                  <a:lnTo>
                    <a:pt x="94018" y="22733"/>
                  </a:lnTo>
                  <a:lnTo>
                    <a:pt x="94132" y="22085"/>
                  </a:lnTo>
                  <a:lnTo>
                    <a:pt x="94551" y="20955"/>
                  </a:lnTo>
                  <a:lnTo>
                    <a:pt x="94640" y="20701"/>
                  </a:lnTo>
                  <a:lnTo>
                    <a:pt x="94767" y="19304"/>
                  </a:lnTo>
                  <a:lnTo>
                    <a:pt x="94869" y="18796"/>
                  </a:lnTo>
                  <a:lnTo>
                    <a:pt x="95110" y="18415"/>
                  </a:lnTo>
                  <a:lnTo>
                    <a:pt x="95694" y="17526"/>
                  </a:lnTo>
                  <a:lnTo>
                    <a:pt x="95453" y="17526"/>
                  </a:lnTo>
                  <a:lnTo>
                    <a:pt x="95326" y="17018"/>
                  </a:lnTo>
                  <a:lnTo>
                    <a:pt x="94957" y="18415"/>
                  </a:lnTo>
                  <a:lnTo>
                    <a:pt x="95148" y="17145"/>
                  </a:lnTo>
                  <a:lnTo>
                    <a:pt x="93560" y="20955"/>
                  </a:lnTo>
                  <a:lnTo>
                    <a:pt x="93827" y="18923"/>
                  </a:lnTo>
                  <a:lnTo>
                    <a:pt x="93459" y="19939"/>
                  </a:lnTo>
                  <a:lnTo>
                    <a:pt x="92900" y="21971"/>
                  </a:lnTo>
                  <a:lnTo>
                    <a:pt x="92671" y="21717"/>
                  </a:lnTo>
                  <a:lnTo>
                    <a:pt x="92151" y="21971"/>
                  </a:lnTo>
                  <a:lnTo>
                    <a:pt x="91821" y="24130"/>
                  </a:lnTo>
                  <a:lnTo>
                    <a:pt x="92684" y="17780"/>
                  </a:lnTo>
                  <a:lnTo>
                    <a:pt x="89598" y="24130"/>
                  </a:lnTo>
                  <a:lnTo>
                    <a:pt x="90182" y="19558"/>
                  </a:lnTo>
                  <a:lnTo>
                    <a:pt x="90309" y="18542"/>
                  </a:lnTo>
                  <a:lnTo>
                    <a:pt x="89192" y="19304"/>
                  </a:lnTo>
                  <a:lnTo>
                    <a:pt x="88785" y="19558"/>
                  </a:lnTo>
                  <a:lnTo>
                    <a:pt x="88252" y="19558"/>
                  </a:lnTo>
                  <a:lnTo>
                    <a:pt x="88366" y="19240"/>
                  </a:lnTo>
                  <a:lnTo>
                    <a:pt x="88480" y="18796"/>
                  </a:lnTo>
                  <a:lnTo>
                    <a:pt x="88531" y="18669"/>
                  </a:lnTo>
                  <a:lnTo>
                    <a:pt x="88341" y="16764"/>
                  </a:lnTo>
                  <a:lnTo>
                    <a:pt x="86702" y="24511"/>
                  </a:lnTo>
                  <a:lnTo>
                    <a:pt x="86664" y="24130"/>
                  </a:lnTo>
                  <a:lnTo>
                    <a:pt x="86575" y="23241"/>
                  </a:lnTo>
                  <a:lnTo>
                    <a:pt x="86487" y="22098"/>
                  </a:lnTo>
                  <a:lnTo>
                    <a:pt x="86753" y="19939"/>
                  </a:lnTo>
                  <a:lnTo>
                    <a:pt x="86880" y="18923"/>
                  </a:lnTo>
                  <a:lnTo>
                    <a:pt x="87299" y="20574"/>
                  </a:lnTo>
                  <a:lnTo>
                    <a:pt x="87414" y="19050"/>
                  </a:lnTo>
                  <a:lnTo>
                    <a:pt x="87439" y="18923"/>
                  </a:lnTo>
                  <a:lnTo>
                    <a:pt x="88874" y="12700"/>
                  </a:lnTo>
                  <a:lnTo>
                    <a:pt x="86220" y="19939"/>
                  </a:lnTo>
                  <a:lnTo>
                    <a:pt x="86436" y="17907"/>
                  </a:lnTo>
                  <a:lnTo>
                    <a:pt x="86639" y="16002"/>
                  </a:lnTo>
                  <a:lnTo>
                    <a:pt x="86779" y="15748"/>
                  </a:lnTo>
                  <a:lnTo>
                    <a:pt x="86906" y="14859"/>
                  </a:lnTo>
                  <a:lnTo>
                    <a:pt x="86995" y="13335"/>
                  </a:lnTo>
                  <a:lnTo>
                    <a:pt x="85267" y="17907"/>
                  </a:lnTo>
                  <a:lnTo>
                    <a:pt x="84734" y="17272"/>
                  </a:lnTo>
                  <a:lnTo>
                    <a:pt x="84975" y="16256"/>
                  </a:lnTo>
                  <a:lnTo>
                    <a:pt x="83731" y="19558"/>
                  </a:lnTo>
                  <a:lnTo>
                    <a:pt x="82638" y="20447"/>
                  </a:lnTo>
                  <a:lnTo>
                    <a:pt x="82105" y="20942"/>
                  </a:lnTo>
                  <a:lnTo>
                    <a:pt x="82029" y="21374"/>
                  </a:lnTo>
                  <a:lnTo>
                    <a:pt x="81902" y="21653"/>
                  </a:lnTo>
                  <a:lnTo>
                    <a:pt x="81267" y="22098"/>
                  </a:lnTo>
                  <a:lnTo>
                    <a:pt x="81394" y="21031"/>
                  </a:lnTo>
                  <a:lnTo>
                    <a:pt x="81470" y="18542"/>
                  </a:lnTo>
                  <a:lnTo>
                    <a:pt x="81902" y="16510"/>
                  </a:lnTo>
                  <a:lnTo>
                    <a:pt x="82461" y="16510"/>
                  </a:lnTo>
                  <a:lnTo>
                    <a:pt x="83032" y="12827"/>
                  </a:lnTo>
                  <a:lnTo>
                    <a:pt x="81749" y="16510"/>
                  </a:lnTo>
                  <a:lnTo>
                    <a:pt x="81851" y="14859"/>
                  </a:lnTo>
                  <a:lnTo>
                    <a:pt x="82016" y="14224"/>
                  </a:lnTo>
                  <a:lnTo>
                    <a:pt x="81089" y="14605"/>
                  </a:lnTo>
                  <a:lnTo>
                    <a:pt x="80162" y="18542"/>
                  </a:lnTo>
                  <a:lnTo>
                    <a:pt x="79362" y="18161"/>
                  </a:lnTo>
                  <a:lnTo>
                    <a:pt x="79209" y="19177"/>
                  </a:lnTo>
                  <a:lnTo>
                    <a:pt x="77812" y="23241"/>
                  </a:lnTo>
                  <a:lnTo>
                    <a:pt x="78206" y="21590"/>
                  </a:lnTo>
                  <a:lnTo>
                    <a:pt x="78447" y="20574"/>
                  </a:lnTo>
                  <a:lnTo>
                    <a:pt x="78511" y="20320"/>
                  </a:lnTo>
                  <a:lnTo>
                    <a:pt x="78536" y="20193"/>
                  </a:lnTo>
                  <a:lnTo>
                    <a:pt x="78600" y="19939"/>
                  </a:lnTo>
                  <a:lnTo>
                    <a:pt x="79286" y="17018"/>
                  </a:lnTo>
                  <a:lnTo>
                    <a:pt x="78155" y="19939"/>
                  </a:lnTo>
                  <a:lnTo>
                    <a:pt x="78905" y="15875"/>
                  </a:lnTo>
                  <a:lnTo>
                    <a:pt x="76949" y="19558"/>
                  </a:lnTo>
                  <a:lnTo>
                    <a:pt x="76212" y="20193"/>
                  </a:lnTo>
                  <a:lnTo>
                    <a:pt x="76682" y="18821"/>
                  </a:lnTo>
                  <a:lnTo>
                    <a:pt x="75920" y="20193"/>
                  </a:lnTo>
                  <a:lnTo>
                    <a:pt x="75323" y="19939"/>
                  </a:lnTo>
                  <a:lnTo>
                    <a:pt x="75476" y="19304"/>
                  </a:lnTo>
                  <a:lnTo>
                    <a:pt x="75653" y="18542"/>
                  </a:lnTo>
                  <a:lnTo>
                    <a:pt x="75831" y="17780"/>
                  </a:lnTo>
                  <a:lnTo>
                    <a:pt x="77152" y="12192"/>
                  </a:lnTo>
                  <a:lnTo>
                    <a:pt x="74142" y="17780"/>
                  </a:lnTo>
                  <a:lnTo>
                    <a:pt x="74269" y="16891"/>
                  </a:lnTo>
                  <a:lnTo>
                    <a:pt x="74333" y="16383"/>
                  </a:lnTo>
                  <a:lnTo>
                    <a:pt x="74637" y="14224"/>
                  </a:lnTo>
                  <a:lnTo>
                    <a:pt x="75006" y="11557"/>
                  </a:lnTo>
                  <a:lnTo>
                    <a:pt x="73279" y="14224"/>
                  </a:lnTo>
                  <a:lnTo>
                    <a:pt x="73101" y="9906"/>
                  </a:lnTo>
                  <a:lnTo>
                    <a:pt x="71704" y="10160"/>
                  </a:lnTo>
                  <a:lnTo>
                    <a:pt x="70878" y="16383"/>
                  </a:lnTo>
                  <a:lnTo>
                    <a:pt x="71297" y="10287"/>
                  </a:lnTo>
                  <a:lnTo>
                    <a:pt x="70053" y="16637"/>
                  </a:lnTo>
                  <a:lnTo>
                    <a:pt x="69672" y="16891"/>
                  </a:lnTo>
                  <a:lnTo>
                    <a:pt x="69621" y="15621"/>
                  </a:lnTo>
                  <a:lnTo>
                    <a:pt x="69557" y="13716"/>
                  </a:lnTo>
                  <a:lnTo>
                    <a:pt x="69684" y="10668"/>
                  </a:lnTo>
                  <a:lnTo>
                    <a:pt x="70091" y="11176"/>
                  </a:lnTo>
                  <a:lnTo>
                    <a:pt x="70192" y="10668"/>
                  </a:lnTo>
                  <a:lnTo>
                    <a:pt x="70358" y="9779"/>
                  </a:lnTo>
                  <a:lnTo>
                    <a:pt x="69913" y="9271"/>
                  </a:lnTo>
                  <a:lnTo>
                    <a:pt x="70015" y="8636"/>
                  </a:lnTo>
                  <a:lnTo>
                    <a:pt x="70065" y="8509"/>
                  </a:lnTo>
                  <a:lnTo>
                    <a:pt x="70535" y="7366"/>
                  </a:lnTo>
                  <a:lnTo>
                    <a:pt x="70548" y="5334"/>
                  </a:lnTo>
                  <a:lnTo>
                    <a:pt x="70180" y="7620"/>
                  </a:lnTo>
                  <a:lnTo>
                    <a:pt x="69646" y="8509"/>
                  </a:lnTo>
                  <a:lnTo>
                    <a:pt x="69456" y="7620"/>
                  </a:lnTo>
                  <a:lnTo>
                    <a:pt x="69329" y="10668"/>
                  </a:lnTo>
                  <a:lnTo>
                    <a:pt x="67779" y="13716"/>
                  </a:lnTo>
                  <a:lnTo>
                    <a:pt x="67919" y="13081"/>
                  </a:lnTo>
                  <a:lnTo>
                    <a:pt x="68389" y="10922"/>
                  </a:lnTo>
                  <a:lnTo>
                    <a:pt x="68986" y="8255"/>
                  </a:lnTo>
                  <a:lnTo>
                    <a:pt x="69684" y="5080"/>
                  </a:lnTo>
                  <a:lnTo>
                    <a:pt x="68072" y="8255"/>
                  </a:lnTo>
                  <a:lnTo>
                    <a:pt x="68351" y="7493"/>
                  </a:lnTo>
                  <a:lnTo>
                    <a:pt x="68770" y="6350"/>
                  </a:lnTo>
                  <a:lnTo>
                    <a:pt x="68059" y="7493"/>
                  </a:lnTo>
                  <a:lnTo>
                    <a:pt x="67017" y="5969"/>
                  </a:lnTo>
                  <a:lnTo>
                    <a:pt x="65532" y="10922"/>
                  </a:lnTo>
                  <a:lnTo>
                    <a:pt x="65836" y="8509"/>
                  </a:lnTo>
                  <a:lnTo>
                    <a:pt x="66040" y="8255"/>
                  </a:lnTo>
                  <a:lnTo>
                    <a:pt x="66014" y="8001"/>
                  </a:lnTo>
                  <a:lnTo>
                    <a:pt x="65151" y="7112"/>
                  </a:lnTo>
                  <a:lnTo>
                    <a:pt x="62534" y="13081"/>
                  </a:lnTo>
                  <a:lnTo>
                    <a:pt x="62509" y="12700"/>
                  </a:lnTo>
                  <a:lnTo>
                    <a:pt x="62382" y="11049"/>
                  </a:lnTo>
                  <a:lnTo>
                    <a:pt x="62445" y="9144"/>
                  </a:lnTo>
                  <a:lnTo>
                    <a:pt x="62674" y="8255"/>
                  </a:lnTo>
                  <a:lnTo>
                    <a:pt x="62369" y="8636"/>
                  </a:lnTo>
                  <a:lnTo>
                    <a:pt x="61734" y="11049"/>
                  </a:lnTo>
                  <a:lnTo>
                    <a:pt x="61747" y="10414"/>
                  </a:lnTo>
                  <a:lnTo>
                    <a:pt x="61861" y="9144"/>
                  </a:lnTo>
                  <a:lnTo>
                    <a:pt x="62090" y="8255"/>
                  </a:lnTo>
                  <a:lnTo>
                    <a:pt x="62077" y="7874"/>
                  </a:lnTo>
                  <a:lnTo>
                    <a:pt x="60985" y="10414"/>
                  </a:lnTo>
                  <a:lnTo>
                    <a:pt x="61112" y="8890"/>
                  </a:lnTo>
                  <a:lnTo>
                    <a:pt x="61379" y="8128"/>
                  </a:lnTo>
                  <a:lnTo>
                    <a:pt x="61264" y="7239"/>
                  </a:lnTo>
                  <a:lnTo>
                    <a:pt x="60756" y="5588"/>
                  </a:lnTo>
                  <a:lnTo>
                    <a:pt x="58966" y="11684"/>
                  </a:lnTo>
                  <a:lnTo>
                    <a:pt x="57835" y="12700"/>
                  </a:lnTo>
                  <a:lnTo>
                    <a:pt x="58051" y="11557"/>
                  </a:lnTo>
                  <a:lnTo>
                    <a:pt x="58343" y="10033"/>
                  </a:lnTo>
                  <a:lnTo>
                    <a:pt x="58686" y="8255"/>
                  </a:lnTo>
                  <a:lnTo>
                    <a:pt x="58610" y="7874"/>
                  </a:lnTo>
                  <a:lnTo>
                    <a:pt x="57912" y="5969"/>
                  </a:lnTo>
                  <a:lnTo>
                    <a:pt x="57950" y="5080"/>
                  </a:lnTo>
                  <a:lnTo>
                    <a:pt x="56769" y="4318"/>
                  </a:lnTo>
                  <a:lnTo>
                    <a:pt x="55054" y="8382"/>
                  </a:lnTo>
                  <a:lnTo>
                    <a:pt x="53543" y="10033"/>
                  </a:lnTo>
                  <a:lnTo>
                    <a:pt x="53594" y="8509"/>
                  </a:lnTo>
                  <a:lnTo>
                    <a:pt x="53632" y="7493"/>
                  </a:lnTo>
                  <a:lnTo>
                    <a:pt x="53708" y="4953"/>
                  </a:lnTo>
                  <a:lnTo>
                    <a:pt x="51422" y="7493"/>
                  </a:lnTo>
                  <a:lnTo>
                    <a:pt x="50723" y="4572"/>
                  </a:lnTo>
                  <a:lnTo>
                    <a:pt x="50673" y="5842"/>
                  </a:lnTo>
                  <a:lnTo>
                    <a:pt x="50076" y="8128"/>
                  </a:lnTo>
                  <a:lnTo>
                    <a:pt x="49771" y="8509"/>
                  </a:lnTo>
                  <a:lnTo>
                    <a:pt x="49657" y="7493"/>
                  </a:lnTo>
                  <a:lnTo>
                    <a:pt x="48450" y="11557"/>
                  </a:lnTo>
                  <a:lnTo>
                    <a:pt x="48488" y="11303"/>
                  </a:lnTo>
                  <a:lnTo>
                    <a:pt x="48590" y="10795"/>
                  </a:lnTo>
                  <a:lnTo>
                    <a:pt x="48755" y="9906"/>
                  </a:lnTo>
                  <a:lnTo>
                    <a:pt x="48831" y="9525"/>
                  </a:lnTo>
                  <a:lnTo>
                    <a:pt x="49237" y="7366"/>
                  </a:lnTo>
                  <a:lnTo>
                    <a:pt x="49314" y="7493"/>
                  </a:lnTo>
                  <a:lnTo>
                    <a:pt x="49326" y="7366"/>
                  </a:lnTo>
                  <a:lnTo>
                    <a:pt x="49707" y="4318"/>
                  </a:lnTo>
                  <a:lnTo>
                    <a:pt x="49834" y="3302"/>
                  </a:lnTo>
                  <a:lnTo>
                    <a:pt x="49060" y="4318"/>
                  </a:lnTo>
                  <a:lnTo>
                    <a:pt x="48641" y="4191"/>
                  </a:lnTo>
                  <a:lnTo>
                    <a:pt x="47612" y="9525"/>
                  </a:lnTo>
                  <a:lnTo>
                    <a:pt x="47294" y="7366"/>
                  </a:lnTo>
                  <a:lnTo>
                    <a:pt x="47155" y="6350"/>
                  </a:lnTo>
                  <a:lnTo>
                    <a:pt x="45986" y="6858"/>
                  </a:lnTo>
                  <a:lnTo>
                    <a:pt x="44881" y="7366"/>
                  </a:lnTo>
                  <a:lnTo>
                    <a:pt x="44869" y="7239"/>
                  </a:lnTo>
                  <a:lnTo>
                    <a:pt x="44767" y="6096"/>
                  </a:lnTo>
                  <a:lnTo>
                    <a:pt x="44640" y="4699"/>
                  </a:lnTo>
                  <a:lnTo>
                    <a:pt x="44119" y="6096"/>
                  </a:lnTo>
                  <a:lnTo>
                    <a:pt x="43764" y="5969"/>
                  </a:lnTo>
                  <a:lnTo>
                    <a:pt x="43268" y="7239"/>
                  </a:lnTo>
                  <a:lnTo>
                    <a:pt x="43726" y="4699"/>
                  </a:lnTo>
                  <a:lnTo>
                    <a:pt x="43675" y="4318"/>
                  </a:lnTo>
                  <a:lnTo>
                    <a:pt x="43141" y="3556"/>
                  </a:lnTo>
                  <a:lnTo>
                    <a:pt x="42786" y="3048"/>
                  </a:lnTo>
                  <a:lnTo>
                    <a:pt x="41694" y="3556"/>
                  </a:lnTo>
                  <a:lnTo>
                    <a:pt x="42240" y="1524"/>
                  </a:lnTo>
                  <a:lnTo>
                    <a:pt x="41719" y="1270"/>
                  </a:lnTo>
                  <a:lnTo>
                    <a:pt x="40157" y="9906"/>
                  </a:lnTo>
                  <a:lnTo>
                    <a:pt x="39624" y="9906"/>
                  </a:lnTo>
                  <a:lnTo>
                    <a:pt x="39636" y="9779"/>
                  </a:lnTo>
                  <a:lnTo>
                    <a:pt x="39992" y="7112"/>
                  </a:lnTo>
                  <a:lnTo>
                    <a:pt x="40144" y="5969"/>
                  </a:lnTo>
                  <a:lnTo>
                    <a:pt x="40195" y="5588"/>
                  </a:lnTo>
                  <a:lnTo>
                    <a:pt x="39230" y="5461"/>
                  </a:lnTo>
                  <a:lnTo>
                    <a:pt x="39217" y="5207"/>
                  </a:lnTo>
                  <a:lnTo>
                    <a:pt x="38887" y="1397"/>
                  </a:lnTo>
                  <a:lnTo>
                    <a:pt x="37312" y="5207"/>
                  </a:lnTo>
                  <a:lnTo>
                    <a:pt x="37668" y="3302"/>
                  </a:lnTo>
                  <a:lnTo>
                    <a:pt x="37846" y="3175"/>
                  </a:lnTo>
                  <a:lnTo>
                    <a:pt x="37414" y="3048"/>
                  </a:lnTo>
                  <a:lnTo>
                    <a:pt x="37134" y="2032"/>
                  </a:lnTo>
                  <a:lnTo>
                    <a:pt x="36576" y="0"/>
                  </a:lnTo>
                  <a:lnTo>
                    <a:pt x="36271" y="2311"/>
                  </a:lnTo>
                  <a:lnTo>
                    <a:pt x="34086" y="7112"/>
                  </a:lnTo>
                  <a:lnTo>
                    <a:pt x="34620" y="4191"/>
                  </a:lnTo>
                  <a:lnTo>
                    <a:pt x="33591" y="8001"/>
                  </a:lnTo>
                  <a:lnTo>
                    <a:pt x="33464" y="8636"/>
                  </a:lnTo>
                  <a:lnTo>
                    <a:pt x="33350" y="8890"/>
                  </a:lnTo>
                  <a:lnTo>
                    <a:pt x="32677" y="9779"/>
                  </a:lnTo>
                  <a:lnTo>
                    <a:pt x="32804" y="8001"/>
                  </a:lnTo>
                  <a:lnTo>
                    <a:pt x="32740" y="6604"/>
                  </a:lnTo>
                  <a:lnTo>
                    <a:pt x="32181" y="10795"/>
                  </a:lnTo>
                  <a:lnTo>
                    <a:pt x="31877" y="9271"/>
                  </a:lnTo>
                  <a:lnTo>
                    <a:pt x="31991" y="8636"/>
                  </a:lnTo>
                  <a:lnTo>
                    <a:pt x="32359" y="7366"/>
                  </a:lnTo>
                  <a:lnTo>
                    <a:pt x="31902" y="7112"/>
                  </a:lnTo>
                  <a:lnTo>
                    <a:pt x="31813" y="7874"/>
                  </a:lnTo>
                  <a:lnTo>
                    <a:pt x="31711" y="8382"/>
                  </a:lnTo>
                  <a:lnTo>
                    <a:pt x="31229" y="10033"/>
                  </a:lnTo>
                  <a:lnTo>
                    <a:pt x="30695" y="11303"/>
                  </a:lnTo>
                  <a:lnTo>
                    <a:pt x="30619" y="10795"/>
                  </a:lnTo>
                  <a:lnTo>
                    <a:pt x="30530" y="10287"/>
                  </a:lnTo>
                  <a:lnTo>
                    <a:pt x="30416" y="9525"/>
                  </a:lnTo>
                  <a:lnTo>
                    <a:pt x="30530" y="8001"/>
                  </a:lnTo>
                  <a:lnTo>
                    <a:pt x="30695" y="6731"/>
                  </a:lnTo>
                  <a:lnTo>
                    <a:pt x="30353" y="8382"/>
                  </a:lnTo>
                  <a:lnTo>
                    <a:pt x="29794" y="10287"/>
                  </a:lnTo>
                  <a:lnTo>
                    <a:pt x="29679" y="9779"/>
                  </a:lnTo>
                  <a:lnTo>
                    <a:pt x="29781" y="8382"/>
                  </a:lnTo>
                  <a:lnTo>
                    <a:pt x="29908" y="8001"/>
                  </a:lnTo>
                  <a:lnTo>
                    <a:pt x="29794" y="6731"/>
                  </a:lnTo>
                  <a:lnTo>
                    <a:pt x="29540" y="5727"/>
                  </a:lnTo>
                  <a:lnTo>
                    <a:pt x="29387" y="6731"/>
                  </a:lnTo>
                  <a:lnTo>
                    <a:pt x="29298" y="6515"/>
                  </a:lnTo>
                  <a:lnTo>
                    <a:pt x="28308" y="10795"/>
                  </a:lnTo>
                  <a:lnTo>
                    <a:pt x="28206" y="8636"/>
                  </a:lnTo>
                  <a:lnTo>
                    <a:pt x="28333" y="6578"/>
                  </a:lnTo>
                  <a:lnTo>
                    <a:pt x="28333" y="6096"/>
                  </a:lnTo>
                  <a:lnTo>
                    <a:pt x="28968" y="6350"/>
                  </a:lnTo>
                  <a:lnTo>
                    <a:pt x="29298" y="6515"/>
                  </a:lnTo>
                  <a:lnTo>
                    <a:pt x="29502" y="5588"/>
                  </a:lnTo>
                  <a:lnTo>
                    <a:pt x="29540" y="5727"/>
                  </a:lnTo>
                  <a:lnTo>
                    <a:pt x="29565" y="5588"/>
                  </a:lnTo>
                  <a:lnTo>
                    <a:pt x="29679" y="4826"/>
                  </a:lnTo>
                  <a:lnTo>
                    <a:pt x="29552" y="3810"/>
                  </a:lnTo>
                  <a:lnTo>
                    <a:pt x="29438" y="3683"/>
                  </a:lnTo>
                  <a:lnTo>
                    <a:pt x="29464" y="3048"/>
                  </a:lnTo>
                  <a:lnTo>
                    <a:pt x="30302" y="0"/>
                  </a:lnTo>
                  <a:lnTo>
                    <a:pt x="29578" y="1905"/>
                  </a:lnTo>
                  <a:lnTo>
                    <a:pt x="28206" y="6096"/>
                  </a:lnTo>
                  <a:lnTo>
                    <a:pt x="28105" y="5715"/>
                  </a:lnTo>
                  <a:lnTo>
                    <a:pt x="27914" y="4953"/>
                  </a:lnTo>
                  <a:lnTo>
                    <a:pt x="27901" y="4572"/>
                  </a:lnTo>
                  <a:lnTo>
                    <a:pt x="27940" y="3937"/>
                  </a:lnTo>
                  <a:lnTo>
                    <a:pt x="27965" y="3302"/>
                  </a:lnTo>
                  <a:lnTo>
                    <a:pt x="27647" y="3937"/>
                  </a:lnTo>
                  <a:lnTo>
                    <a:pt x="27597" y="3683"/>
                  </a:lnTo>
                  <a:lnTo>
                    <a:pt x="27508" y="3175"/>
                  </a:lnTo>
                  <a:lnTo>
                    <a:pt x="27343" y="3048"/>
                  </a:lnTo>
                  <a:lnTo>
                    <a:pt x="27482" y="1905"/>
                  </a:lnTo>
                  <a:lnTo>
                    <a:pt x="27508" y="1778"/>
                  </a:lnTo>
                  <a:lnTo>
                    <a:pt x="27609" y="889"/>
                  </a:lnTo>
                  <a:lnTo>
                    <a:pt x="27355" y="1219"/>
                  </a:lnTo>
                  <a:lnTo>
                    <a:pt x="27355" y="1905"/>
                  </a:lnTo>
                  <a:lnTo>
                    <a:pt x="27279" y="3048"/>
                  </a:lnTo>
                  <a:lnTo>
                    <a:pt x="26924" y="3429"/>
                  </a:lnTo>
                  <a:lnTo>
                    <a:pt x="26847" y="3683"/>
                  </a:lnTo>
                  <a:lnTo>
                    <a:pt x="27127" y="2286"/>
                  </a:lnTo>
                  <a:lnTo>
                    <a:pt x="27355" y="1905"/>
                  </a:lnTo>
                  <a:lnTo>
                    <a:pt x="27355" y="1219"/>
                  </a:lnTo>
                  <a:lnTo>
                    <a:pt x="26911" y="1778"/>
                  </a:lnTo>
                  <a:lnTo>
                    <a:pt x="26670" y="1651"/>
                  </a:lnTo>
                  <a:lnTo>
                    <a:pt x="26263" y="4572"/>
                  </a:lnTo>
                  <a:lnTo>
                    <a:pt x="25996" y="4064"/>
                  </a:lnTo>
                  <a:lnTo>
                    <a:pt x="25971" y="6210"/>
                  </a:lnTo>
                  <a:lnTo>
                    <a:pt x="26238" y="6096"/>
                  </a:lnTo>
                  <a:lnTo>
                    <a:pt x="26162" y="6845"/>
                  </a:lnTo>
                  <a:lnTo>
                    <a:pt x="26339" y="5981"/>
                  </a:lnTo>
                  <a:lnTo>
                    <a:pt x="26416" y="5715"/>
                  </a:lnTo>
                  <a:lnTo>
                    <a:pt x="26365" y="5969"/>
                  </a:lnTo>
                  <a:lnTo>
                    <a:pt x="27038" y="5969"/>
                  </a:lnTo>
                  <a:lnTo>
                    <a:pt x="26466" y="7823"/>
                  </a:lnTo>
                  <a:lnTo>
                    <a:pt x="26466" y="22860"/>
                  </a:lnTo>
                  <a:lnTo>
                    <a:pt x="26352" y="22733"/>
                  </a:lnTo>
                  <a:lnTo>
                    <a:pt x="26187" y="22733"/>
                  </a:lnTo>
                  <a:lnTo>
                    <a:pt x="26022" y="22606"/>
                  </a:lnTo>
                  <a:lnTo>
                    <a:pt x="26123" y="21577"/>
                  </a:lnTo>
                  <a:lnTo>
                    <a:pt x="26225" y="21082"/>
                  </a:lnTo>
                  <a:lnTo>
                    <a:pt x="26327" y="20574"/>
                  </a:lnTo>
                  <a:lnTo>
                    <a:pt x="26339" y="21653"/>
                  </a:lnTo>
                  <a:lnTo>
                    <a:pt x="26466" y="22860"/>
                  </a:lnTo>
                  <a:lnTo>
                    <a:pt x="26466" y="7823"/>
                  </a:lnTo>
                  <a:lnTo>
                    <a:pt x="26212" y="8636"/>
                  </a:lnTo>
                  <a:lnTo>
                    <a:pt x="26162" y="6858"/>
                  </a:lnTo>
                  <a:lnTo>
                    <a:pt x="25120" y="11557"/>
                  </a:lnTo>
                  <a:lnTo>
                    <a:pt x="25158" y="10795"/>
                  </a:lnTo>
                  <a:lnTo>
                    <a:pt x="25171" y="10541"/>
                  </a:lnTo>
                  <a:lnTo>
                    <a:pt x="25234" y="9525"/>
                  </a:lnTo>
                  <a:lnTo>
                    <a:pt x="25120" y="5969"/>
                  </a:lnTo>
                  <a:lnTo>
                    <a:pt x="24993" y="5207"/>
                  </a:lnTo>
                  <a:lnTo>
                    <a:pt x="25082" y="4064"/>
                  </a:lnTo>
                  <a:lnTo>
                    <a:pt x="25247" y="2667"/>
                  </a:lnTo>
                  <a:lnTo>
                    <a:pt x="24218" y="4064"/>
                  </a:lnTo>
                  <a:lnTo>
                    <a:pt x="23215" y="3429"/>
                  </a:lnTo>
                  <a:lnTo>
                    <a:pt x="21983" y="8509"/>
                  </a:lnTo>
                  <a:lnTo>
                    <a:pt x="21869" y="8890"/>
                  </a:lnTo>
                  <a:lnTo>
                    <a:pt x="21602" y="9525"/>
                  </a:lnTo>
                  <a:lnTo>
                    <a:pt x="21628" y="9271"/>
                  </a:lnTo>
                  <a:lnTo>
                    <a:pt x="21856" y="7493"/>
                  </a:lnTo>
                  <a:lnTo>
                    <a:pt x="21818" y="6477"/>
                  </a:lnTo>
                  <a:lnTo>
                    <a:pt x="21336" y="5842"/>
                  </a:lnTo>
                  <a:lnTo>
                    <a:pt x="21056" y="5461"/>
                  </a:lnTo>
                  <a:lnTo>
                    <a:pt x="20967" y="5994"/>
                  </a:lnTo>
                  <a:lnTo>
                    <a:pt x="20916" y="6299"/>
                  </a:lnTo>
                  <a:lnTo>
                    <a:pt x="20840" y="6731"/>
                  </a:lnTo>
                  <a:lnTo>
                    <a:pt x="20396" y="9271"/>
                  </a:lnTo>
                  <a:lnTo>
                    <a:pt x="20307" y="8763"/>
                  </a:lnTo>
                  <a:lnTo>
                    <a:pt x="20193" y="8128"/>
                  </a:lnTo>
                  <a:lnTo>
                    <a:pt x="20256" y="7239"/>
                  </a:lnTo>
                  <a:lnTo>
                    <a:pt x="20866" y="6350"/>
                  </a:lnTo>
                  <a:lnTo>
                    <a:pt x="20967" y="5994"/>
                  </a:lnTo>
                  <a:lnTo>
                    <a:pt x="20358" y="6350"/>
                  </a:lnTo>
                  <a:lnTo>
                    <a:pt x="20599" y="5334"/>
                  </a:lnTo>
                  <a:lnTo>
                    <a:pt x="20548" y="5080"/>
                  </a:lnTo>
                  <a:lnTo>
                    <a:pt x="19723" y="3810"/>
                  </a:lnTo>
                  <a:lnTo>
                    <a:pt x="16992" y="8763"/>
                  </a:lnTo>
                  <a:lnTo>
                    <a:pt x="16662" y="7874"/>
                  </a:lnTo>
                  <a:lnTo>
                    <a:pt x="16141" y="6477"/>
                  </a:lnTo>
                  <a:lnTo>
                    <a:pt x="16154" y="7874"/>
                  </a:lnTo>
                  <a:lnTo>
                    <a:pt x="14706" y="4191"/>
                  </a:lnTo>
                  <a:lnTo>
                    <a:pt x="11684" y="10541"/>
                  </a:lnTo>
                  <a:lnTo>
                    <a:pt x="11150" y="7874"/>
                  </a:lnTo>
                  <a:lnTo>
                    <a:pt x="10553" y="4826"/>
                  </a:lnTo>
                  <a:lnTo>
                    <a:pt x="10160" y="3556"/>
                  </a:lnTo>
                  <a:lnTo>
                    <a:pt x="9753" y="5969"/>
                  </a:lnTo>
                  <a:lnTo>
                    <a:pt x="9156" y="7874"/>
                  </a:lnTo>
                  <a:lnTo>
                    <a:pt x="9499" y="4699"/>
                  </a:lnTo>
                  <a:lnTo>
                    <a:pt x="8445" y="8128"/>
                  </a:lnTo>
                  <a:lnTo>
                    <a:pt x="7226" y="10795"/>
                  </a:lnTo>
                  <a:lnTo>
                    <a:pt x="7429" y="8382"/>
                  </a:lnTo>
                  <a:lnTo>
                    <a:pt x="7518" y="7366"/>
                  </a:lnTo>
                  <a:lnTo>
                    <a:pt x="8115" y="381"/>
                  </a:lnTo>
                  <a:lnTo>
                    <a:pt x="6426" y="5080"/>
                  </a:lnTo>
                  <a:lnTo>
                    <a:pt x="6324" y="5842"/>
                  </a:lnTo>
                  <a:lnTo>
                    <a:pt x="6197" y="7366"/>
                  </a:lnTo>
                  <a:lnTo>
                    <a:pt x="5892" y="6858"/>
                  </a:lnTo>
                  <a:lnTo>
                    <a:pt x="4864" y="8382"/>
                  </a:lnTo>
                  <a:lnTo>
                    <a:pt x="4914" y="8128"/>
                  </a:lnTo>
                  <a:lnTo>
                    <a:pt x="5270" y="5969"/>
                  </a:lnTo>
                  <a:lnTo>
                    <a:pt x="4838" y="8128"/>
                  </a:lnTo>
                  <a:lnTo>
                    <a:pt x="4965" y="6210"/>
                  </a:lnTo>
                  <a:lnTo>
                    <a:pt x="5080" y="5334"/>
                  </a:lnTo>
                  <a:lnTo>
                    <a:pt x="3784" y="8128"/>
                  </a:lnTo>
                  <a:lnTo>
                    <a:pt x="3289" y="6858"/>
                  </a:lnTo>
                  <a:lnTo>
                    <a:pt x="3403" y="6210"/>
                  </a:lnTo>
                  <a:lnTo>
                    <a:pt x="4813" y="1651"/>
                  </a:lnTo>
                  <a:lnTo>
                    <a:pt x="3835" y="1143"/>
                  </a:lnTo>
                  <a:lnTo>
                    <a:pt x="3365" y="1651"/>
                  </a:lnTo>
                  <a:lnTo>
                    <a:pt x="2159" y="5461"/>
                  </a:lnTo>
                  <a:lnTo>
                    <a:pt x="2057" y="6858"/>
                  </a:lnTo>
                  <a:lnTo>
                    <a:pt x="2209" y="6985"/>
                  </a:lnTo>
                  <a:lnTo>
                    <a:pt x="2197" y="8636"/>
                  </a:lnTo>
                  <a:lnTo>
                    <a:pt x="2082" y="9525"/>
                  </a:lnTo>
                  <a:lnTo>
                    <a:pt x="1612" y="10414"/>
                  </a:lnTo>
                  <a:lnTo>
                    <a:pt x="850" y="15240"/>
                  </a:lnTo>
                  <a:lnTo>
                    <a:pt x="114" y="18923"/>
                  </a:lnTo>
                  <a:lnTo>
                    <a:pt x="0" y="21209"/>
                  </a:lnTo>
                  <a:lnTo>
                    <a:pt x="254" y="23622"/>
                  </a:lnTo>
                  <a:lnTo>
                    <a:pt x="1270" y="20701"/>
                  </a:lnTo>
                  <a:lnTo>
                    <a:pt x="1117" y="23114"/>
                  </a:lnTo>
                  <a:lnTo>
                    <a:pt x="596" y="23114"/>
                  </a:lnTo>
                  <a:lnTo>
                    <a:pt x="558" y="25400"/>
                  </a:lnTo>
                  <a:lnTo>
                    <a:pt x="1028" y="23469"/>
                  </a:lnTo>
                  <a:lnTo>
                    <a:pt x="1143" y="23114"/>
                  </a:lnTo>
                  <a:lnTo>
                    <a:pt x="1409" y="22225"/>
                  </a:lnTo>
                  <a:lnTo>
                    <a:pt x="1295" y="24765"/>
                  </a:lnTo>
                  <a:lnTo>
                    <a:pt x="2006" y="22225"/>
                  </a:lnTo>
                  <a:lnTo>
                    <a:pt x="2222" y="21463"/>
                  </a:lnTo>
                  <a:lnTo>
                    <a:pt x="2324" y="20828"/>
                  </a:lnTo>
                  <a:lnTo>
                    <a:pt x="2387" y="20701"/>
                  </a:lnTo>
                  <a:lnTo>
                    <a:pt x="2514" y="20434"/>
                  </a:lnTo>
                  <a:lnTo>
                    <a:pt x="2400" y="21577"/>
                  </a:lnTo>
                  <a:lnTo>
                    <a:pt x="2540" y="20383"/>
                  </a:lnTo>
                  <a:lnTo>
                    <a:pt x="2984" y="19431"/>
                  </a:lnTo>
                  <a:lnTo>
                    <a:pt x="2857" y="22225"/>
                  </a:lnTo>
                  <a:lnTo>
                    <a:pt x="2603" y="23495"/>
                  </a:lnTo>
                  <a:lnTo>
                    <a:pt x="3213" y="21590"/>
                  </a:lnTo>
                  <a:lnTo>
                    <a:pt x="3136" y="22263"/>
                  </a:lnTo>
                  <a:lnTo>
                    <a:pt x="3022" y="23114"/>
                  </a:lnTo>
                  <a:lnTo>
                    <a:pt x="2895" y="23622"/>
                  </a:lnTo>
                  <a:lnTo>
                    <a:pt x="3187" y="22733"/>
                  </a:lnTo>
                  <a:lnTo>
                    <a:pt x="3556" y="23622"/>
                  </a:lnTo>
                  <a:lnTo>
                    <a:pt x="3746" y="22733"/>
                  </a:lnTo>
                  <a:lnTo>
                    <a:pt x="3975" y="21590"/>
                  </a:lnTo>
                  <a:lnTo>
                    <a:pt x="4076" y="21082"/>
                  </a:lnTo>
                  <a:lnTo>
                    <a:pt x="3987" y="23876"/>
                  </a:lnTo>
                  <a:lnTo>
                    <a:pt x="5003" y="21082"/>
                  </a:lnTo>
                  <a:lnTo>
                    <a:pt x="5181" y="20574"/>
                  </a:lnTo>
                  <a:lnTo>
                    <a:pt x="4495" y="25146"/>
                  </a:lnTo>
                  <a:lnTo>
                    <a:pt x="4826" y="23876"/>
                  </a:lnTo>
                  <a:lnTo>
                    <a:pt x="5524" y="21590"/>
                  </a:lnTo>
                  <a:lnTo>
                    <a:pt x="5829" y="21463"/>
                  </a:lnTo>
                  <a:lnTo>
                    <a:pt x="4559" y="26924"/>
                  </a:lnTo>
                  <a:lnTo>
                    <a:pt x="6807" y="21971"/>
                  </a:lnTo>
                  <a:lnTo>
                    <a:pt x="5829" y="27813"/>
                  </a:lnTo>
                  <a:lnTo>
                    <a:pt x="6908" y="22987"/>
                  </a:lnTo>
                  <a:lnTo>
                    <a:pt x="7480" y="25781"/>
                  </a:lnTo>
                  <a:lnTo>
                    <a:pt x="8521" y="23114"/>
                  </a:lnTo>
                  <a:lnTo>
                    <a:pt x="8445" y="23469"/>
                  </a:lnTo>
                  <a:lnTo>
                    <a:pt x="8318" y="24257"/>
                  </a:lnTo>
                  <a:lnTo>
                    <a:pt x="8420" y="24384"/>
                  </a:lnTo>
                  <a:lnTo>
                    <a:pt x="8521" y="27051"/>
                  </a:lnTo>
                  <a:lnTo>
                    <a:pt x="9131" y="23114"/>
                  </a:lnTo>
                  <a:lnTo>
                    <a:pt x="9144" y="22987"/>
                  </a:lnTo>
                  <a:lnTo>
                    <a:pt x="9867" y="22085"/>
                  </a:lnTo>
                  <a:lnTo>
                    <a:pt x="10033" y="21463"/>
                  </a:lnTo>
                  <a:lnTo>
                    <a:pt x="10274" y="20574"/>
                  </a:lnTo>
                  <a:lnTo>
                    <a:pt x="10515" y="19685"/>
                  </a:lnTo>
                  <a:lnTo>
                    <a:pt x="10401" y="23622"/>
                  </a:lnTo>
                  <a:lnTo>
                    <a:pt x="9563" y="24384"/>
                  </a:lnTo>
                  <a:lnTo>
                    <a:pt x="9169" y="28194"/>
                  </a:lnTo>
                  <a:lnTo>
                    <a:pt x="9626" y="24892"/>
                  </a:lnTo>
                  <a:lnTo>
                    <a:pt x="10414" y="25019"/>
                  </a:lnTo>
                  <a:lnTo>
                    <a:pt x="10426" y="24892"/>
                  </a:lnTo>
                  <a:lnTo>
                    <a:pt x="10655" y="22225"/>
                  </a:lnTo>
                  <a:lnTo>
                    <a:pt x="10655" y="24638"/>
                  </a:lnTo>
                  <a:lnTo>
                    <a:pt x="10782" y="23495"/>
                  </a:lnTo>
                  <a:lnTo>
                    <a:pt x="10477" y="26797"/>
                  </a:lnTo>
                  <a:lnTo>
                    <a:pt x="10985" y="23495"/>
                  </a:lnTo>
                  <a:lnTo>
                    <a:pt x="11188" y="22225"/>
                  </a:lnTo>
                  <a:lnTo>
                    <a:pt x="11264" y="21717"/>
                  </a:lnTo>
                  <a:lnTo>
                    <a:pt x="10934" y="26035"/>
                  </a:lnTo>
                  <a:lnTo>
                    <a:pt x="11658" y="22987"/>
                  </a:lnTo>
                  <a:lnTo>
                    <a:pt x="11722" y="25781"/>
                  </a:lnTo>
                  <a:lnTo>
                    <a:pt x="11099" y="27686"/>
                  </a:lnTo>
                  <a:lnTo>
                    <a:pt x="11874" y="26289"/>
                  </a:lnTo>
                  <a:lnTo>
                    <a:pt x="11887" y="27051"/>
                  </a:lnTo>
                  <a:lnTo>
                    <a:pt x="11938" y="26289"/>
                  </a:lnTo>
                  <a:lnTo>
                    <a:pt x="12065" y="25400"/>
                  </a:lnTo>
                  <a:lnTo>
                    <a:pt x="12395" y="23622"/>
                  </a:lnTo>
                  <a:lnTo>
                    <a:pt x="12979" y="22987"/>
                  </a:lnTo>
                  <a:lnTo>
                    <a:pt x="13208" y="22733"/>
                  </a:lnTo>
                  <a:lnTo>
                    <a:pt x="12357" y="26289"/>
                  </a:lnTo>
                  <a:lnTo>
                    <a:pt x="12255" y="28575"/>
                  </a:lnTo>
                  <a:lnTo>
                    <a:pt x="12738" y="27686"/>
                  </a:lnTo>
                  <a:lnTo>
                    <a:pt x="12839" y="27432"/>
                  </a:lnTo>
                  <a:lnTo>
                    <a:pt x="13627" y="24130"/>
                  </a:lnTo>
                  <a:lnTo>
                    <a:pt x="13792" y="24206"/>
                  </a:lnTo>
                  <a:lnTo>
                    <a:pt x="13817" y="25400"/>
                  </a:lnTo>
                  <a:lnTo>
                    <a:pt x="13690" y="25908"/>
                  </a:lnTo>
                  <a:lnTo>
                    <a:pt x="14224" y="24130"/>
                  </a:lnTo>
                  <a:lnTo>
                    <a:pt x="14566" y="22987"/>
                  </a:lnTo>
                  <a:lnTo>
                    <a:pt x="15011" y="26035"/>
                  </a:lnTo>
                  <a:lnTo>
                    <a:pt x="15862" y="22987"/>
                  </a:lnTo>
                  <a:lnTo>
                    <a:pt x="15925" y="22733"/>
                  </a:lnTo>
                  <a:lnTo>
                    <a:pt x="16052" y="22275"/>
                  </a:lnTo>
                  <a:lnTo>
                    <a:pt x="16014" y="23241"/>
                  </a:lnTo>
                  <a:lnTo>
                    <a:pt x="16141" y="22225"/>
                  </a:lnTo>
                  <a:lnTo>
                    <a:pt x="16205" y="21717"/>
                  </a:lnTo>
                  <a:lnTo>
                    <a:pt x="16459" y="19685"/>
                  </a:lnTo>
                  <a:lnTo>
                    <a:pt x="16484" y="19431"/>
                  </a:lnTo>
                  <a:lnTo>
                    <a:pt x="16675" y="17907"/>
                  </a:lnTo>
                  <a:lnTo>
                    <a:pt x="16941" y="17907"/>
                  </a:lnTo>
                  <a:lnTo>
                    <a:pt x="17500" y="15621"/>
                  </a:lnTo>
                  <a:lnTo>
                    <a:pt x="17221" y="18034"/>
                  </a:lnTo>
                  <a:lnTo>
                    <a:pt x="17081" y="18034"/>
                  </a:lnTo>
                  <a:lnTo>
                    <a:pt x="16865" y="19304"/>
                  </a:lnTo>
                  <a:lnTo>
                    <a:pt x="16738" y="19812"/>
                  </a:lnTo>
                  <a:lnTo>
                    <a:pt x="17157" y="18669"/>
                  </a:lnTo>
                  <a:lnTo>
                    <a:pt x="16954" y="21374"/>
                  </a:lnTo>
                  <a:lnTo>
                    <a:pt x="17132" y="20878"/>
                  </a:lnTo>
                  <a:lnTo>
                    <a:pt x="17183" y="20701"/>
                  </a:lnTo>
                  <a:lnTo>
                    <a:pt x="17907" y="18669"/>
                  </a:lnTo>
                  <a:lnTo>
                    <a:pt x="17945" y="18542"/>
                  </a:lnTo>
                  <a:lnTo>
                    <a:pt x="17995" y="18796"/>
                  </a:lnTo>
                  <a:lnTo>
                    <a:pt x="18122" y="20193"/>
                  </a:lnTo>
                  <a:lnTo>
                    <a:pt x="17754" y="23241"/>
                  </a:lnTo>
                  <a:lnTo>
                    <a:pt x="17132" y="20878"/>
                  </a:lnTo>
                  <a:lnTo>
                    <a:pt x="17170" y="23876"/>
                  </a:lnTo>
                  <a:lnTo>
                    <a:pt x="16764" y="22479"/>
                  </a:lnTo>
                  <a:lnTo>
                    <a:pt x="16421" y="28067"/>
                  </a:lnTo>
                  <a:lnTo>
                    <a:pt x="16446" y="22263"/>
                  </a:lnTo>
                  <a:lnTo>
                    <a:pt x="16217" y="25311"/>
                  </a:lnTo>
                  <a:lnTo>
                    <a:pt x="16090" y="28194"/>
                  </a:lnTo>
                  <a:lnTo>
                    <a:pt x="16662" y="29210"/>
                  </a:lnTo>
                  <a:lnTo>
                    <a:pt x="16878" y="28067"/>
                  </a:lnTo>
                  <a:lnTo>
                    <a:pt x="17170" y="26416"/>
                  </a:lnTo>
                  <a:lnTo>
                    <a:pt x="17805" y="27559"/>
                  </a:lnTo>
                  <a:lnTo>
                    <a:pt x="18084" y="26416"/>
                  </a:lnTo>
                  <a:lnTo>
                    <a:pt x="18211" y="25908"/>
                  </a:lnTo>
                  <a:lnTo>
                    <a:pt x="18326" y="24003"/>
                  </a:lnTo>
                  <a:lnTo>
                    <a:pt x="18351" y="23876"/>
                  </a:lnTo>
                  <a:lnTo>
                    <a:pt x="18503" y="23241"/>
                  </a:lnTo>
                  <a:lnTo>
                    <a:pt x="18630" y="22733"/>
                  </a:lnTo>
                  <a:lnTo>
                    <a:pt x="20256" y="19304"/>
                  </a:lnTo>
                  <a:lnTo>
                    <a:pt x="18249" y="31623"/>
                  </a:lnTo>
                  <a:lnTo>
                    <a:pt x="19748" y="27051"/>
                  </a:lnTo>
                  <a:lnTo>
                    <a:pt x="20243" y="25019"/>
                  </a:lnTo>
                  <a:lnTo>
                    <a:pt x="21018" y="20320"/>
                  </a:lnTo>
                  <a:lnTo>
                    <a:pt x="21069" y="20701"/>
                  </a:lnTo>
                  <a:lnTo>
                    <a:pt x="21183" y="23241"/>
                  </a:lnTo>
                  <a:lnTo>
                    <a:pt x="20713" y="25654"/>
                  </a:lnTo>
                  <a:lnTo>
                    <a:pt x="20599" y="26873"/>
                  </a:lnTo>
                  <a:lnTo>
                    <a:pt x="21209" y="27305"/>
                  </a:lnTo>
                  <a:lnTo>
                    <a:pt x="21755" y="21082"/>
                  </a:lnTo>
                  <a:lnTo>
                    <a:pt x="22123" y="23469"/>
                  </a:lnTo>
                  <a:lnTo>
                    <a:pt x="22428" y="23469"/>
                  </a:lnTo>
                  <a:lnTo>
                    <a:pt x="22491" y="23876"/>
                  </a:lnTo>
                  <a:lnTo>
                    <a:pt x="22110" y="26924"/>
                  </a:lnTo>
                  <a:lnTo>
                    <a:pt x="22987" y="26543"/>
                  </a:lnTo>
                  <a:lnTo>
                    <a:pt x="24244" y="24130"/>
                  </a:lnTo>
                  <a:lnTo>
                    <a:pt x="25234" y="23622"/>
                  </a:lnTo>
                  <a:lnTo>
                    <a:pt x="24993" y="24892"/>
                  </a:lnTo>
                  <a:lnTo>
                    <a:pt x="24879" y="25273"/>
                  </a:lnTo>
                  <a:lnTo>
                    <a:pt x="24765" y="26924"/>
                  </a:lnTo>
                  <a:lnTo>
                    <a:pt x="26149" y="25400"/>
                  </a:lnTo>
                  <a:lnTo>
                    <a:pt x="27851" y="29972"/>
                  </a:lnTo>
                  <a:lnTo>
                    <a:pt x="28727" y="27051"/>
                  </a:lnTo>
                  <a:lnTo>
                    <a:pt x="29210" y="25908"/>
                  </a:lnTo>
                  <a:lnTo>
                    <a:pt x="29489" y="25781"/>
                  </a:lnTo>
                  <a:lnTo>
                    <a:pt x="29337" y="27051"/>
                  </a:lnTo>
                  <a:lnTo>
                    <a:pt x="29210" y="27813"/>
                  </a:lnTo>
                  <a:lnTo>
                    <a:pt x="28956" y="28575"/>
                  </a:lnTo>
                  <a:lnTo>
                    <a:pt x="30099" y="26162"/>
                  </a:lnTo>
                  <a:lnTo>
                    <a:pt x="30365" y="25781"/>
                  </a:lnTo>
                  <a:lnTo>
                    <a:pt x="30632" y="25400"/>
                  </a:lnTo>
                  <a:lnTo>
                    <a:pt x="31864" y="23622"/>
                  </a:lnTo>
                  <a:lnTo>
                    <a:pt x="31953" y="23495"/>
                  </a:lnTo>
                  <a:lnTo>
                    <a:pt x="32016" y="24206"/>
                  </a:lnTo>
                  <a:lnTo>
                    <a:pt x="32143" y="27051"/>
                  </a:lnTo>
                  <a:lnTo>
                    <a:pt x="32042" y="28067"/>
                  </a:lnTo>
                  <a:lnTo>
                    <a:pt x="32346" y="29083"/>
                  </a:lnTo>
                  <a:lnTo>
                    <a:pt x="33286" y="23495"/>
                  </a:lnTo>
                  <a:lnTo>
                    <a:pt x="33312" y="23368"/>
                  </a:lnTo>
                  <a:lnTo>
                    <a:pt x="33401" y="22860"/>
                  </a:lnTo>
                  <a:lnTo>
                    <a:pt x="33604" y="21590"/>
                  </a:lnTo>
                  <a:lnTo>
                    <a:pt x="33616" y="25146"/>
                  </a:lnTo>
                  <a:lnTo>
                    <a:pt x="34645" y="26543"/>
                  </a:lnTo>
                  <a:lnTo>
                    <a:pt x="36576" y="24130"/>
                  </a:lnTo>
                  <a:lnTo>
                    <a:pt x="36830" y="28829"/>
                  </a:lnTo>
                  <a:lnTo>
                    <a:pt x="37744" y="24511"/>
                  </a:lnTo>
                  <a:lnTo>
                    <a:pt x="37820" y="30988"/>
                  </a:lnTo>
                  <a:lnTo>
                    <a:pt x="38912" y="24892"/>
                  </a:lnTo>
                  <a:lnTo>
                    <a:pt x="38963" y="25527"/>
                  </a:lnTo>
                  <a:lnTo>
                    <a:pt x="39090" y="28270"/>
                  </a:lnTo>
                  <a:lnTo>
                    <a:pt x="38976" y="28575"/>
                  </a:lnTo>
                  <a:lnTo>
                    <a:pt x="38887" y="29464"/>
                  </a:lnTo>
                  <a:lnTo>
                    <a:pt x="39497" y="31369"/>
                  </a:lnTo>
                  <a:lnTo>
                    <a:pt x="39725" y="31623"/>
                  </a:lnTo>
                  <a:lnTo>
                    <a:pt x="40563" y="27559"/>
                  </a:lnTo>
                  <a:lnTo>
                    <a:pt x="41021" y="27051"/>
                  </a:lnTo>
                  <a:lnTo>
                    <a:pt x="40487" y="30226"/>
                  </a:lnTo>
                  <a:lnTo>
                    <a:pt x="41490" y="27051"/>
                  </a:lnTo>
                  <a:lnTo>
                    <a:pt x="41541" y="26924"/>
                  </a:lnTo>
                  <a:lnTo>
                    <a:pt x="41135" y="30861"/>
                  </a:lnTo>
                  <a:lnTo>
                    <a:pt x="41529" y="30226"/>
                  </a:lnTo>
                  <a:lnTo>
                    <a:pt x="41643" y="28194"/>
                  </a:lnTo>
                  <a:lnTo>
                    <a:pt x="41744" y="27686"/>
                  </a:lnTo>
                  <a:lnTo>
                    <a:pt x="42164" y="26924"/>
                  </a:lnTo>
                  <a:lnTo>
                    <a:pt x="42519" y="26289"/>
                  </a:lnTo>
                  <a:lnTo>
                    <a:pt x="42608" y="30226"/>
                  </a:lnTo>
                  <a:lnTo>
                    <a:pt x="42354" y="31750"/>
                  </a:lnTo>
                  <a:lnTo>
                    <a:pt x="44043" y="29210"/>
                  </a:lnTo>
                  <a:lnTo>
                    <a:pt x="43891" y="29972"/>
                  </a:lnTo>
                  <a:lnTo>
                    <a:pt x="44183" y="29210"/>
                  </a:lnTo>
                  <a:lnTo>
                    <a:pt x="44424" y="28575"/>
                  </a:lnTo>
                  <a:lnTo>
                    <a:pt x="42735" y="35052"/>
                  </a:lnTo>
                  <a:lnTo>
                    <a:pt x="43751" y="32512"/>
                  </a:lnTo>
                  <a:lnTo>
                    <a:pt x="43865" y="32004"/>
                  </a:lnTo>
                  <a:lnTo>
                    <a:pt x="43980" y="31242"/>
                  </a:lnTo>
                  <a:lnTo>
                    <a:pt x="44196" y="30480"/>
                  </a:lnTo>
                  <a:lnTo>
                    <a:pt x="44348" y="29718"/>
                  </a:lnTo>
                  <a:lnTo>
                    <a:pt x="44310" y="31623"/>
                  </a:lnTo>
                  <a:lnTo>
                    <a:pt x="44983" y="31750"/>
                  </a:lnTo>
                  <a:lnTo>
                    <a:pt x="45631" y="31115"/>
                  </a:lnTo>
                  <a:lnTo>
                    <a:pt x="45135" y="33274"/>
                  </a:lnTo>
                  <a:lnTo>
                    <a:pt x="45935" y="33909"/>
                  </a:lnTo>
                  <a:lnTo>
                    <a:pt x="47218" y="32512"/>
                  </a:lnTo>
                  <a:lnTo>
                    <a:pt x="48234" y="32766"/>
                  </a:lnTo>
                  <a:lnTo>
                    <a:pt x="48196" y="32512"/>
                  </a:lnTo>
                  <a:lnTo>
                    <a:pt x="48082" y="31750"/>
                  </a:lnTo>
                  <a:lnTo>
                    <a:pt x="48158" y="31115"/>
                  </a:lnTo>
                  <a:lnTo>
                    <a:pt x="48450" y="29718"/>
                  </a:lnTo>
                  <a:lnTo>
                    <a:pt x="48679" y="28575"/>
                  </a:lnTo>
                  <a:lnTo>
                    <a:pt x="48831" y="27813"/>
                  </a:lnTo>
                  <a:lnTo>
                    <a:pt x="49199" y="27559"/>
                  </a:lnTo>
                  <a:lnTo>
                    <a:pt x="49098" y="28270"/>
                  </a:lnTo>
                  <a:lnTo>
                    <a:pt x="49352" y="27559"/>
                  </a:lnTo>
                  <a:lnTo>
                    <a:pt x="49479" y="27178"/>
                  </a:lnTo>
                  <a:lnTo>
                    <a:pt x="49593" y="27305"/>
                  </a:lnTo>
                  <a:lnTo>
                    <a:pt x="49707" y="27940"/>
                  </a:lnTo>
                  <a:lnTo>
                    <a:pt x="49047" y="30949"/>
                  </a:lnTo>
                  <a:lnTo>
                    <a:pt x="48628" y="32004"/>
                  </a:lnTo>
                  <a:lnTo>
                    <a:pt x="49301" y="30988"/>
                  </a:lnTo>
                  <a:lnTo>
                    <a:pt x="49199" y="31623"/>
                  </a:lnTo>
                  <a:lnTo>
                    <a:pt x="49085" y="32131"/>
                  </a:lnTo>
                  <a:lnTo>
                    <a:pt x="48983" y="32385"/>
                  </a:lnTo>
                  <a:lnTo>
                    <a:pt x="48666" y="33782"/>
                  </a:lnTo>
                  <a:lnTo>
                    <a:pt x="49237" y="31750"/>
                  </a:lnTo>
                  <a:lnTo>
                    <a:pt x="48831" y="37211"/>
                  </a:lnTo>
                  <a:lnTo>
                    <a:pt x="49771" y="33655"/>
                  </a:lnTo>
                  <a:lnTo>
                    <a:pt x="49618" y="34671"/>
                  </a:lnTo>
                  <a:lnTo>
                    <a:pt x="50622" y="34925"/>
                  </a:lnTo>
                  <a:lnTo>
                    <a:pt x="51295" y="33782"/>
                  </a:lnTo>
                  <a:lnTo>
                    <a:pt x="52158" y="33782"/>
                  </a:lnTo>
                  <a:lnTo>
                    <a:pt x="52184" y="33655"/>
                  </a:lnTo>
                  <a:lnTo>
                    <a:pt x="52552" y="31750"/>
                  </a:lnTo>
                  <a:lnTo>
                    <a:pt x="52692" y="30988"/>
                  </a:lnTo>
                  <a:lnTo>
                    <a:pt x="52717" y="30861"/>
                  </a:lnTo>
                  <a:lnTo>
                    <a:pt x="52920" y="31623"/>
                  </a:lnTo>
                  <a:lnTo>
                    <a:pt x="53149" y="30861"/>
                  </a:lnTo>
                  <a:lnTo>
                    <a:pt x="53606" y="29337"/>
                  </a:lnTo>
                  <a:lnTo>
                    <a:pt x="54038" y="30353"/>
                  </a:lnTo>
                  <a:lnTo>
                    <a:pt x="54279" y="32639"/>
                  </a:lnTo>
                  <a:lnTo>
                    <a:pt x="55054" y="32512"/>
                  </a:lnTo>
                  <a:lnTo>
                    <a:pt x="55765" y="31369"/>
                  </a:lnTo>
                  <a:lnTo>
                    <a:pt x="55905" y="29464"/>
                  </a:lnTo>
                  <a:lnTo>
                    <a:pt x="55943" y="29337"/>
                  </a:lnTo>
                  <a:lnTo>
                    <a:pt x="56248" y="28448"/>
                  </a:lnTo>
                  <a:lnTo>
                    <a:pt x="55956" y="30099"/>
                  </a:lnTo>
                  <a:lnTo>
                    <a:pt x="55829" y="31115"/>
                  </a:lnTo>
                  <a:lnTo>
                    <a:pt x="56553" y="30988"/>
                  </a:lnTo>
                  <a:lnTo>
                    <a:pt x="55803" y="32766"/>
                  </a:lnTo>
                  <a:lnTo>
                    <a:pt x="56769" y="32512"/>
                  </a:lnTo>
                  <a:lnTo>
                    <a:pt x="57023" y="32512"/>
                  </a:lnTo>
                  <a:lnTo>
                    <a:pt x="58254" y="30988"/>
                  </a:lnTo>
                  <a:lnTo>
                    <a:pt x="58458" y="30734"/>
                  </a:lnTo>
                  <a:lnTo>
                    <a:pt x="58585" y="30353"/>
                  </a:lnTo>
                  <a:lnTo>
                    <a:pt x="58635" y="28829"/>
                  </a:lnTo>
                  <a:lnTo>
                    <a:pt x="58750" y="28448"/>
                  </a:lnTo>
                  <a:lnTo>
                    <a:pt x="58851" y="28067"/>
                  </a:lnTo>
                  <a:lnTo>
                    <a:pt x="59143" y="27686"/>
                  </a:lnTo>
                  <a:lnTo>
                    <a:pt x="59042" y="29464"/>
                  </a:lnTo>
                  <a:lnTo>
                    <a:pt x="58826" y="30480"/>
                  </a:lnTo>
                  <a:lnTo>
                    <a:pt x="58724" y="30734"/>
                  </a:lnTo>
                  <a:lnTo>
                    <a:pt x="60413" y="27686"/>
                  </a:lnTo>
                  <a:lnTo>
                    <a:pt x="60693" y="27178"/>
                  </a:lnTo>
                  <a:lnTo>
                    <a:pt x="60756" y="27051"/>
                  </a:lnTo>
                  <a:lnTo>
                    <a:pt x="60045" y="38862"/>
                  </a:lnTo>
                  <a:lnTo>
                    <a:pt x="62064" y="33845"/>
                  </a:lnTo>
                  <a:lnTo>
                    <a:pt x="62179" y="33655"/>
                  </a:lnTo>
                  <a:lnTo>
                    <a:pt x="63652" y="31242"/>
                  </a:lnTo>
                  <a:lnTo>
                    <a:pt x="64033" y="31750"/>
                  </a:lnTo>
                  <a:lnTo>
                    <a:pt x="63055" y="33020"/>
                  </a:lnTo>
                  <a:lnTo>
                    <a:pt x="62966" y="34798"/>
                  </a:lnTo>
                  <a:lnTo>
                    <a:pt x="64681" y="31242"/>
                  </a:lnTo>
                  <a:lnTo>
                    <a:pt x="64985" y="30607"/>
                  </a:lnTo>
                  <a:lnTo>
                    <a:pt x="64592" y="35687"/>
                  </a:lnTo>
                  <a:lnTo>
                    <a:pt x="66116" y="33020"/>
                  </a:lnTo>
                  <a:lnTo>
                    <a:pt x="65189" y="40894"/>
                  </a:lnTo>
                  <a:lnTo>
                    <a:pt x="68694" y="33020"/>
                  </a:lnTo>
                  <a:lnTo>
                    <a:pt x="68745" y="32893"/>
                  </a:lnTo>
                  <a:lnTo>
                    <a:pt x="68643" y="37973"/>
                  </a:lnTo>
                  <a:lnTo>
                    <a:pt x="68986" y="36195"/>
                  </a:lnTo>
                  <a:lnTo>
                    <a:pt x="69608" y="34417"/>
                  </a:lnTo>
                  <a:lnTo>
                    <a:pt x="69380" y="35598"/>
                  </a:lnTo>
                  <a:lnTo>
                    <a:pt x="69596" y="35052"/>
                  </a:lnTo>
                  <a:lnTo>
                    <a:pt x="70459" y="34417"/>
                  </a:lnTo>
                  <a:lnTo>
                    <a:pt x="72161" y="33147"/>
                  </a:lnTo>
                  <a:lnTo>
                    <a:pt x="73329" y="38481"/>
                  </a:lnTo>
                  <a:lnTo>
                    <a:pt x="75082" y="40386"/>
                  </a:lnTo>
                  <a:lnTo>
                    <a:pt x="75742" y="41021"/>
                  </a:lnTo>
                  <a:lnTo>
                    <a:pt x="77279" y="33147"/>
                  </a:lnTo>
                  <a:lnTo>
                    <a:pt x="77330" y="32893"/>
                  </a:lnTo>
                  <a:lnTo>
                    <a:pt x="77673" y="31115"/>
                  </a:lnTo>
                  <a:lnTo>
                    <a:pt x="77647" y="33782"/>
                  </a:lnTo>
                  <a:lnTo>
                    <a:pt x="77520" y="36055"/>
                  </a:lnTo>
                  <a:lnTo>
                    <a:pt x="76606" y="38989"/>
                  </a:lnTo>
                  <a:lnTo>
                    <a:pt x="79057" y="35306"/>
                  </a:lnTo>
                  <a:lnTo>
                    <a:pt x="79679" y="39751"/>
                  </a:lnTo>
                  <a:lnTo>
                    <a:pt x="81991" y="36703"/>
                  </a:lnTo>
                  <a:lnTo>
                    <a:pt x="81711" y="37465"/>
                  </a:lnTo>
                  <a:lnTo>
                    <a:pt x="81457" y="38481"/>
                  </a:lnTo>
                  <a:lnTo>
                    <a:pt x="81330" y="38481"/>
                  </a:lnTo>
                  <a:lnTo>
                    <a:pt x="81038" y="41021"/>
                  </a:lnTo>
                  <a:lnTo>
                    <a:pt x="82372" y="38989"/>
                  </a:lnTo>
                  <a:lnTo>
                    <a:pt x="82486" y="38735"/>
                  </a:lnTo>
                  <a:lnTo>
                    <a:pt x="82956" y="36830"/>
                  </a:lnTo>
                  <a:lnTo>
                    <a:pt x="83045" y="37465"/>
                  </a:lnTo>
                  <a:lnTo>
                    <a:pt x="82651" y="38481"/>
                  </a:lnTo>
                  <a:lnTo>
                    <a:pt x="82537" y="38989"/>
                  </a:lnTo>
                  <a:lnTo>
                    <a:pt x="82410" y="41275"/>
                  </a:lnTo>
                  <a:lnTo>
                    <a:pt x="84023" y="36830"/>
                  </a:lnTo>
                  <a:lnTo>
                    <a:pt x="83591" y="39382"/>
                  </a:lnTo>
                  <a:lnTo>
                    <a:pt x="83705" y="39116"/>
                  </a:lnTo>
                  <a:lnTo>
                    <a:pt x="84074" y="40767"/>
                  </a:lnTo>
                  <a:lnTo>
                    <a:pt x="84366" y="39116"/>
                  </a:lnTo>
                  <a:lnTo>
                    <a:pt x="84594" y="37846"/>
                  </a:lnTo>
                  <a:lnTo>
                    <a:pt x="84810" y="39370"/>
                  </a:lnTo>
                  <a:lnTo>
                    <a:pt x="85547" y="37846"/>
                  </a:lnTo>
                  <a:lnTo>
                    <a:pt x="85991" y="36957"/>
                  </a:lnTo>
                  <a:lnTo>
                    <a:pt x="85991" y="38658"/>
                  </a:lnTo>
                  <a:lnTo>
                    <a:pt x="85928" y="38874"/>
                  </a:lnTo>
                  <a:lnTo>
                    <a:pt x="85864" y="39052"/>
                  </a:lnTo>
                  <a:lnTo>
                    <a:pt x="85750" y="39370"/>
                  </a:lnTo>
                  <a:lnTo>
                    <a:pt x="85801" y="40703"/>
                  </a:lnTo>
                  <a:lnTo>
                    <a:pt x="85966" y="39674"/>
                  </a:lnTo>
                  <a:lnTo>
                    <a:pt x="86017" y="39052"/>
                  </a:lnTo>
                  <a:lnTo>
                    <a:pt x="86004" y="38735"/>
                  </a:lnTo>
                  <a:lnTo>
                    <a:pt x="86652" y="36957"/>
                  </a:lnTo>
                  <a:lnTo>
                    <a:pt x="86690" y="36830"/>
                  </a:lnTo>
                  <a:lnTo>
                    <a:pt x="86741" y="36703"/>
                  </a:lnTo>
                  <a:lnTo>
                    <a:pt x="87109" y="35687"/>
                  </a:lnTo>
                  <a:lnTo>
                    <a:pt x="86575" y="40513"/>
                  </a:lnTo>
                  <a:lnTo>
                    <a:pt x="87820" y="36068"/>
                  </a:lnTo>
                  <a:lnTo>
                    <a:pt x="86588" y="40640"/>
                  </a:lnTo>
                  <a:lnTo>
                    <a:pt x="87833" y="40005"/>
                  </a:lnTo>
                  <a:lnTo>
                    <a:pt x="88760" y="37973"/>
                  </a:lnTo>
                  <a:lnTo>
                    <a:pt x="88442" y="38785"/>
                  </a:lnTo>
                  <a:lnTo>
                    <a:pt x="88328" y="39293"/>
                  </a:lnTo>
                  <a:lnTo>
                    <a:pt x="88684" y="39497"/>
                  </a:lnTo>
                  <a:lnTo>
                    <a:pt x="88036" y="41402"/>
                  </a:lnTo>
                  <a:lnTo>
                    <a:pt x="88455" y="41402"/>
                  </a:lnTo>
                  <a:lnTo>
                    <a:pt x="88963" y="40754"/>
                  </a:lnTo>
                  <a:lnTo>
                    <a:pt x="89077" y="40513"/>
                  </a:lnTo>
                  <a:lnTo>
                    <a:pt x="89611" y="38227"/>
                  </a:lnTo>
                  <a:lnTo>
                    <a:pt x="88874" y="43942"/>
                  </a:lnTo>
                  <a:lnTo>
                    <a:pt x="90906" y="38227"/>
                  </a:lnTo>
                  <a:lnTo>
                    <a:pt x="90995" y="37973"/>
                  </a:lnTo>
                  <a:lnTo>
                    <a:pt x="91668" y="36068"/>
                  </a:lnTo>
                  <a:lnTo>
                    <a:pt x="91808" y="35687"/>
                  </a:lnTo>
                  <a:lnTo>
                    <a:pt x="91935" y="35306"/>
                  </a:lnTo>
                  <a:lnTo>
                    <a:pt x="92303" y="34290"/>
                  </a:lnTo>
                  <a:lnTo>
                    <a:pt x="90817" y="41402"/>
                  </a:lnTo>
                  <a:lnTo>
                    <a:pt x="92671" y="39243"/>
                  </a:lnTo>
                  <a:lnTo>
                    <a:pt x="94081" y="38125"/>
                  </a:lnTo>
                  <a:lnTo>
                    <a:pt x="93027" y="42037"/>
                  </a:lnTo>
                  <a:lnTo>
                    <a:pt x="94297" y="40767"/>
                  </a:lnTo>
                  <a:lnTo>
                    <a:pt x="94322" y="37947"/>
                  </a:lnTo>
                  <a:lnTo>
                    <a:pt x="94170" y="38049"/>
                  </a:lnTo>
                  <a:lnTo>
                    <a:pt x="94322" y="37211"/>
                  </a:lnTo>
                  <a:lnTo>
                    <a:pt x="94322" y="37947"/>
                  </a:lnTo>
                  <a:lnTo>
                    <a:pt x="95643" y="37211"/>
                  </a:lnTo>
                  <a:lnTo>
                    <a:pt x="94856" y="39852"/>
                  </a:lnTo>
                  <a:lnTo>
                    <a:pt x="96037" y="37211"/>
                  </a:lnTo>
                  <a:lnTo>
                    <a:pt x="96266" y="36703"/>
                  </a:lnTo>
                  <a:lnTo>
                    <a:pt x="96888" y="37947"/>
                  </a:lnTo>
                  <a:lnTo>
                    <a:pt x="96977" y="38989"/>
                  </a:lnTo>
                  <a:lnTo>
                    <a:pt x="96253" y="40005"/>
                  </a:lnTo>
                  <a:lnTo>
                    <a:pt x="95948" y="40767"/>
                  </a:lnTo>
                  <a:lnTo>
                    <a:pt x="97497" y="39243"/>
                  </a:lnTo>
                  <a:lnTo>
                    <a:pt x="97790" y="41783"/>
                  </a:lnTo>
                  <a:lnTo>
                    <a:pt x="99364" y="39700"/>
                  </a:lnTo>
                  <a:lnTo>
                    <a:pt x="99479" y="39243"/>
                  </a:lnTo>
                  <a:lnTo>
                    <a:pt x="99936" y="36957"/>
                  </a:lnTo>
                  <a:lnTo>
                    <a:pt x="100101" y="36703"/>
                  </a:lnTo>
                  <a:lnTo>
                    <a:pt x="101676" y="34290"/>
                  </a:lnTo>
                  <a:lnTo>
                    <a:pt x="101841" y="34036"/>
                  </a:lnTo>
                  <a:lnTo>
                    <a:pt x="100355" y="38227"/>
                  </a:lnTo>
                  <a:lnTo>
                    <a:pt x="102882" y="34163"/>
                  </a:lnTo>
                  <a:lnTo>
                    <a:pt x="100152" y="41402"/>
                  </a:lnTo>
                  <a:lnTo>
                    <a:pt x="100380" y="41148"/>
                  </a:lnTo>
                  <a:lnTo>
                    <a:pt x="100838" y="40132"/>
                  </a:lnTo>
                  <a:lnTo>
                    <a:pt x="101219" y="38735"/>
                  </a:lnTo>
                  <a:lnTo>
                    <a:pt x="101206" y="39497"/>
                  </a:lnTo>
                  <a:lnTo>
                    <a:pt x="101079" y="40005"/>
                  </a:lnTo>
                  <a:lnTo>
                    <a:pt x="100431" y="41529"/>
                  </a:lnTo>
                  <a:lnTo>
                    <a:pt x="101409" y="40640"/>
                  </a:lnTo>
                  <a:lnTo>
                    <a:pt x="101777" y="38735"/>
                  </a:lnTo>
                  <a:lnTo>
                    <a:pt x="101854" y="38354"/>
                  </a:lnTo>
                  <a:lnTo>
                    <a:pt x="102412" y="38608"/>
                  </a:lnTo>
                  <a:lnTo>
                    <a:pt x="102095" y="39649"/>
                  </a:lnTo>
                  <a:lnTo>
                    <a:pt x="101866" y="40055"/>
                  </a:lnTo>
                  <a:lnTo>
                    <a:pt x="101460" y="41148"/>
                  </a:lnTo>
                  <a:lnTo>
                    <a:pt x="102806" y="38354"/>
                  </a:lnTo>
                  <a:lnTo>
                    <a:pt x="103238" y="37465"/>
                  </a:lnTo>
                  <a:lnTo>
                    <a:pt x="103301" y="37719"/>
                  </a:lnTo>
                  <a:lnTo>
                    <a:pt x="103416" y="38608"/>
                  </a:lnTo>
                  <a:lnTo>
                    <a:pt x="103314" y="38862"/>
                  </a:lnTo>
                  <a:lnTo>
                    <a:pt x="103073" y="39751"/>
                  </a:lnTo>
                  <a:lnTo>
                    <a:pt x="103860" y="39751"/>
                  </a:lnTo>
                  <a:lnTo>
                    <a:pt x="104889" y="37465"/>
                  </a:lnTo>
                  <a:lnTo>
                    <a:pt x="105981" y="35052"/>
                  </a:lnTo>
                  <a:lnTo>
                    <a:pt x="106121" y="35941"/>
                  </a:lnTo>
                  <a:lnTo>
                    <a:pt x="106235" y="37465"/>
                  </a:lnTo>
                  <a:lnTo>
                    <a:pt x="104686" y="41402"/>
                  </a:lnTo>
                  <a:lnTo>
                    <a:pt x="106197" y="38735"/>
                  </a:lnTo>
                  <a:lnTo>
                    <a:pt x="105054" y="42418"/>
                  </a:lnTo>
                  <a:lnTo>
                    <a:pt x="105905" y="41529"/>
                  </a:lnTo>
                  <a:lnTo>
                    <a:pt x="106286" y="39624"/>
                  </a:lnTo>
                  <a:lnTo>
                    <a:pt x="106692" y="39878"/>
                  </a:lnTo>
                  <a:lnTo>
                    <a:pt x="106819" y="39624"/>
                  </a:lnTo>
                  <a:lnTo>
                    <a:pt x="107238" y="38735"/>
                  </a:lnTo>
                  <a:lnTo>
                    <a:pt x="107950" y="37211"/>
                  </a:lnTo>
                  <a:lnTo>
                    <a:pt x="107835" y="38785"/>
                  </a:lnTo>
                  <a:lnTo>
                    <a:pt x="107124" y="40005"/>
                  </a:lnTo>
                  <a:lnTo>
                    <a:pt x="108115" y="39649"/>
                  </a:lnTo>
                  <a:lnTo>
                    <a:pt x="108242" y="37846"/>
                  </a:lnTo>
                  <a:lnTo>
                    <a:pt x="108610" y="37211"/>
                  </a:lnTo>
                  <a:lnTo>
                    <a:pt x="109143" y="36322"/>
                  </a:lnTo>
                  <a:lnTo>
                    <a:pt x="109258" y="35941"/>
                  </a:lnTo>
                  <a:lnTo>
                    <a:pt x="109385" y="35052"/>
                  </a:lnTo>
                  <a:lnTo>
                    <a:pt x="109512" y="34163"/>
                  </a:lnTo>
                  <a:lnTo>
                    <a:pt x="109639" y="33274"/>
                  </a:lnTo>
                  <a:lnTo>
                    <a:pt x="109664" y="33401"/>
                  </a:lnTo>
                  <a:lnTo>
                    <a:pt x="109766" y="34671"/>
                  </a:lnTo>
                  <a:lnTo>
                    <a:pt x="109651" y="34798"/>
                  </a:lnTo>
                  <a:lnTo>
                    <a:pt x="110324" y="34671"/>
                  </a:lnTo>
                  <a:lnTo>
                    <a:pt x="109829" y="36931"/>
                  </a:lnTo>
                  <a:lnTo>
                    <a:pt x="111074" y="34671"/>
                  </a:lnTo>
                  <a:lnTo>
                    <a:pt x="110972" y="36068"/>
                  </a:lnTo>
                  <a:lnTo>
                    <a:pt x="109461" y="40640"/>
                  </a:lnTo>
                  <a:lnTo>
                    <a:pt x="110693" y="37592"/>
                  </a:lnTo>
                  <a:lnTo>
                    <a:pt x="110756" y="40132"/>
                  </a:lnTo>
                  <a:lnTo>
                    <a:pt x="111531" y="38354"/>
                  </a:lnTo>
                  <a:lnTo>
                    <a:pt x="111785" y="37592"/>
                  </a:lnTo>
                  <a:lnTo>
                    <a:pt x="111582" y="38227"/>
                  </a:lnTo>
                  <a:lnTo>
                    <a:pt x="111531" y="38354"/>
                  </a:lnTo>
                  <a:lnTo>
                    <a:pt x="111125" y="39624"/>
                  </a:lnTo>
                  <a:lnTo>
                    <a:pt x="111036" y="40005"/>
                  </a:lnTo>
                  <a:lnTo>
                    <a:pt x="112052" y="37592"/>
                  </a:lnTo>
                  <a:lnTo>
                    <a:pt x="111963" y="38481"/>
                  </a:lnTo>
                  <a:lnTo>
                    <a:pt x="111836" y="38989"/>
                  </a:lnTo>
                  <a:lnTo>
                    <a:pt x="111518" y="39852"/>
                  </a:lnTo>
                  <a:lnTo>
                    <a:pt x="111417" y="40513"/>
                  </a:lnTo>
                  <a:lnTo>
                    <a:pt x="111772" y="41021"/>
                  </a:lnTo>
                  <a:lnTo>
                    <a:pt x="112356" y="37592"/>
                  </a:lnTo>
                  <a:lnTo>
                    <a:pt x="112471" y="36957"/>
                  </a:lnTo>
                  <a:lnTo>
                    <a:pt x="112712" y="35560"/>
                  </a:lnTo>
                  <a:lnTo>
                    <a:pt x="112636" y="37973"/>
                  </a:lnTo>
                  <a:lnTo>
                    <a:pt x="112534" y="38481"/>
                  </a:lnTo>
                  <a:lnTo>
                    <a:pt x="112407" y="38608"/>
                  </a:lnTo>
                  <a:lnTo>
                    <a:pt x="112318" y="38862"/>
                  </a:lnTo>
                  <a:lnTo>
                    <a:pt x="112649" y="40005"/>
                  </a:lnTo>
                  <a:lnTo>
                    <a:pt x="114223" y="37592"/>
                  </a:lnTo>
                  <a:lnTo>
                    <a:pt x="114300" y="38100"/>
                  </a:lnTo>
                  <a:lnTo>
                    <a:pt x="114414" y="39293"/>
                  </a:lnTo>
                  <a:lnTo>
                    <a:pt x="113411" y="42837"/>
                  </a:lnTo>
                  <a:lnTo>
                    <a:pt x="113906" y="42672"/>
                  </a:lnTo>
                  <a:lnTo>
                    <a:pt x="116243" y="39243"/>
                  </a:lnTo>
                  <a:lnTo>
                    <a:pt x="116865" y="40513"/>
                  </a:lnTo>
                  <a:lnTo>
                    <a:pt x="116979" y="39624"/>
                  </a:lnTo>
                  <a:lnTo>
                    <a:pt x="117119" y="39243"/>
                  </a:lnTo>
                  <a:lnTo>
                    <a:pt x="117754" y="37592"/>
                  </a:lnTo>
                  <a:lnTo>
                    <a:pt x="118516" y="35560"/>
                  </a:lnTo>
                  <a:lnTo>
                    <a:pt x="118808" y="34798"/>
                  </a:lnTo>
                  <a:lnTo>
                    <a:pt x="116611" y="42799"/>
                  </a:lnTo>
                  <a:lnTo>
                    <a:pt x="117576" y="41148"/>
                  </a:lnTo>
                  <a:lnTo>
                    <a:pt x="117703" y="40894"/>
                  </a:lnTo>
                  <a:lnTo>
                    <a:pt x="117652" y="41033"/>
                  </a:lnTo>
                  <a:lnTo>
                    <a:pt x="117957" y="40513"/>
                  </a:lnTo>
                  <a:lnTo>
                    <a:pt x="117602" y="41148"/>
                  </a:lnTo>
                  <a:lnTo>
                    <a:pt x="116763" y="43307"/>
                  </a:lnTo>
                  <a:lnTo>
                    <a:pt x="117005" y="42799"/>
                  </a:lnTo>
                  <a:lnTo>
                    <a:pt x="117335" y="43815"/>
                  </a:lnTo>
                  <a:lnTo>
                    <a:pt x="118148" y="42799"/>
                  </a:lnTo>
                  <a:lnTo>
                    <a:pt x="118745" y="42037"/>
                  </a:lnTo>
                  <a:lnTo>
                    <a:pt x="120307" y="40640"/>
                  </a:lnTo>
                  <a:lnTo>
                    <a:pt x="119697" y="42037"/>
                  </a:lnTo>
                  <a:lnTo>
                    <a:pt x="119634" y="43307"/>
                  </a:lnTo>
                  <a:lnTo>
                    <a:pt x="120421" y="43053"/>
                  </a:lnTo>
                  <a:lnTo>
                    <a:pt x="120599" y="43815"/>
                  </a:lnTo>
                  <a:lnTo>
                    <a:pt x="120929" y="43053"/>
                  </a:lnTo>
                  <a:lnTo>
                    <a:pt x="121208" y="42418"/>
                  </a:lnTo>
                  <a:lnTo>
                    <a:pt x="121361" y="42799"/>
                  </a:lnTo>
                  <a:lnTo>
                    <a:pt x="121475" y="42418"/>
                  </a:lnTo>
                  <a:lnTo>
                    <a:pt x="121945" y="40767"/>
                  </a:lnTo>
                  <a:lnTo>
                    <a:pt x="121856" y="43815"/>
                  </a:lnTo>
                  <a:lnTo>
                    <a:pt x="123126" y="43053"/>
                  </a:lnTo>
                  <a:lnTo>
                    <a:pt x="124460" y="42037"/>
                  </a:lnTo>
                  <a:lnTo>
                    <a:pt x="124548" y="44323"/>
                  </a:lnTo>
                  <a:lnTo>
                    <a:pt x="124409" y="44323"/>
                  </a:lnTo>
                  <a:lnTo>
                    <a:pt x="123977" y="45034"/>
                  </a:lnTo>
                  <a:lnTo>
                    <a:pt x="123888" y="45466"/>
                  </a:lnTo>
                  <a:lnTo>
                    <a:pt x="125298" y="44577"/>
                  </a:lnTo>
                  <a:lnTo>
                    <a:pt x="125730" y="43307"/>
                  </a:lnTo>
                  <a:lnTo>
                    <a:pt x="125691" y="43180"/>
                  </a:lnTo>
                  <a:lnTo>
                    <a:pt x="125971" y="42037"/>
                  </a:lnTo>
                  <a:lnTo>
                    <a:pt x="126098" y="41529"/>
                  </a:lnTo>
                  <a:lnTo>
                    <a:pt x="126225" y="41148"/>
                  </a:lnTo>
                  <a:lnTo>
                    <a:pt x="126415" y="40767"/>
                  </a:lnTo>
                  <a:lnTo>
                    <a:pt x="126479" y="40640"/>
                  </a:lnTo>
                  <a:lnTo>
                    <a:pt x="126542" y="40513"/>
                  </a:lnTo>
                  <a:lnTo>
                    <a:pt x="126733" y="40132"/>
                  </a:lnTo>
                  <a:lnTo>
                    <a:pt x="126796" y="40005"/>
                  </a:lnTo>
                  <a:lnTo>
                    <a:pt x="127469" y="39116"/>
                  </a:lnTo>
                  <a:lnTo>
                    <a:pt x="127685" y="39116"/>
                  </a:lnTo>
                  <a:lnTo>
                    <a:pt x="126695" y="40513"/>
                  </a:lnTo>
                  <a:lnTo>
                    <a:pt x="126326" y="42672"/>
                  </a:lnTo>
                  <a:lnTo>
                    <a:pt x="126009" y="44196"/>
                  </a:lnTo>
                  <a:lnTo>
                    <a:pt x="126847" y="42037"/>
                  </a:lnTo>
                  <a:lnTo>
                    <a:pt x="125780" y="46228"/>
                  </a:lnTo>
                  <a:lnTo>
                    <a:pt x="127177" y="42037"/>
                  </a:lnTo>
                  <a:lnTo>
                    <a:pt x="128143" y="39116"/>
                  </a:lnTo>
                  <a:lnTo>
                    <a:pt x="128689" y="37465"/>
                  </a:lnTo>
                  <a:lnTo>
                    <a:pt x="128320" y="40259"/>
                  </a:lnTo>
                  <a:lnTo>
                    <a:pt x="127812" y="41656"/>
                  </a:lnTo>
                  <a:lnTo>
                    <a:pt x="128295" y="41148"/>
                  </a:lnTo>
                  <a:lnTo>
                    <a:pt x="129146" y="39624"/>
                  </a:lnTo>
                  <a:lnTo>
                    <a:pt x="129260" y="40055"/>
                  </a:lnTo>
                  <a:lnTo>
                    <a:pt x="128371" y="42672"/>
                  </a:lnTo>
                  <a:lnTo>
                    <a:pt x="129882" y="39624"/>
                  </a:lnTo>
                  <a:lnTo>
                    <a:pt x="130365" y="38608"/>
                  </a:lnTo>
                  <a:lnTo>
                    <a:pt x="129717" y="41275"/>
                  </a:lnTo>
                  <a:lnTo>
                    <a:pt x="129603" y="41529"/>
                  </a:lnTo>
                  <a:lnTo>
                    <a:pt x="129235" y="42037"/>
                  </a:lnTo>
                  <a:lnTo>
                    <a:pt x="128993" y="42037"/>
                  </a:lnTo>
                  <a:lnTo>
                    <a:pt x="128574" y="42672"/>
                  </a:lnTo>
                  <a:lnTo>
                    <a:pt x="127736" y="45847"/>
                  </a:lnTo>
                  <a:lnTo>
                    <a:pt x="128079" y="45085"/>
                  </a:lnTo>
                  <a:lnTo>
                    <a:pt x="128155" y="45707"/>
                  </a:lnTo>
                  <a:lnTo>
                    <a:pt x="128130" y="46736"/>
                  </a:lnTo>
                  <a:lnTo>
                    <a:pt x="128181" y="46113"/>
                  </a:lnTo>
                  <a:lnTo>
                    <a:pt x="128257" y="47244"/>
                  </a:lnTo>
                  <a:lnTo>
                    <a:pt x="128371" y="46609"/>
                  </a:lnTo>
                  <a:lnTo>
                    <a:pt x="128473" y="46228"/>
                  </a:lnTo>
                  <a:lnTo>
                    <a:pt x="128778" y="45593"/>
                  </a:lnTo>
                  <a:lnTo>
                    <a:pt x="129019" y="45085"/>
                  </a:lnTo>
                  <a:lnTo>
                    <a:pt x="131584" y="39751"/>
                  </a:lnTo>
                  <a:lnTo>
                    <a:pt x="129946" y="45212"/>
                  </a:lnTo>
                  <a:lnTo>
                    <a:pt x="129870" y="45466"/>
                  </a:lnTo>
                  <a:lnTo>
                    <a:pt x="130009" y="45212"/>
                  </a:lnTo>
                  <a:lnTo>
                    <a:pt x="130124" y="45034"/>
                  </a:lnTo>
                  <a:lnTo>
                    <a:pt x="131203" y="43688"/>
                  </a:lnTo>
                  <a:lnTo>
                    <a:pt x="129971" y="46609"/>
                  </a:lnTo>
                  <a:lnTo>
                    <a:pt x="129628" y="48590"/>
                  </a:lnTo>
                  <a:lnTo>
                    <a:pt x="129273" y="49276"/>
                  </a:lnTo>
                  <a:lnTo>
                    <a:pt x="130530" y="47117"/>
                  </a:lnTo>
                  <a:lnTo>
                    <a:pt x="129006" y="51308"/>
                  </a:lnTo>
                  <a:lnTo>
                    <a:pt x="130835" y="48133"/>
                  </a:lnTo>
                  <a:lnTo>
                    <a:pt x="130467" y="49022"/>
                  </a:lnTo>
                  <a:lnTo>
                    <a:pt x="130835" y="48590"/>
                  </a:lnTo>
                  <a:lnTo>
                    <a:pt x="131013" y="48133"/>
                  </a:lnTo>
                  <a:lnTo>
                    <a:pt x="131165" y="47752"/>
                  </a:lnTo>
                  <a:lnTo>
                    <a:pt x="131584" y="47117"/>
                  </a:lnTo>
                  <a:lnTo>
                    <a:pt x="133083" y="44831"/>
                  </a:lnTo>
                  <a:lnTo>
                    <a:pt x="130962" y="52197"/>
                  </a:lnTo>
                  <a:lnTo>
                    <a:pt x="133629" y="48260"/>
                  </a:lnTo>
                  <a:lnTo>
                    <a:pt x="135115" y="46736"/>
                  </a:lnTo>
                  <a:lnTo>
                    <a:pt x="135991" y="44831"/>
                  </a:lnTo>
                  <a:lnTo>
                    <a:pt x="136283" y="44196"/>
                  </a:lnTo>
                  <a:lnTo>
                    <a:pt x="136575" y="43561"/>
                  </a:lnTo>
                  <a:lnTo>
                    <a:pt x="137947" y="42291"/>
                  </a:lnTo>
                  <a:lnTo>
                    <a:pt x="137566" y="43688"/>
                  </a:lnTo>
                  <a:lnTo>
                    <a:pt x="137452" y="43942"/>
                  </a:lnTo>
                  <a:lnTo>
                    <a:pt x="136309" y="45593"/>
                  </a:lnTo>
                  <a:lnTo>
                    <a:pt x="136093" y="47117"/>
                  </a:lnTo>
                  <a:lnTo>
                    <a:pt x="136486" y="46990"/>
                  </a:lnTo>
                  <a:lnTo>
                    <a:pt x="137287" y="46101"/>
                  </a:lnTo>
                  <a:lnTo>
                    <a:pt x="136944" y="46736"/>
                  </a:lnTo>
                  <a:lnTo>
                    <a:pt x="136842" y="46990"/>
                  </a:lnTo>
                  <a:lnTo>
                    <a:pt x="136321" y="48768"/>
                  </a:lnTo>
                  <a:lnTo>
                    <a:pt x="136690" y="48514"/>
                  </a:lnTo>
                  <a:lnTo>
                    <a:pt x="137401" y="46736"/>
                  </a:lnTo>
                  <a:lnTo>
                    <a:pt x="137502" y="46101"/>
                  </a:lnTo>
                  <a:lnTo>
                    <a:pt x="137744" y="45593"/>
                  </a:lnTo>
                  <a:lnTo>
                    <a:pt x="139280" y="42418"/>
                  </a:lnTo>
                  <a:lnTo>
                    <a:pt x="137363" y="45593"/>
                  </a:lnTo>
                  <a:lnTo>
                    <a:pt x="137706" y="44450"/>
                  </a:lnTo>
                  <a:lnTo>
                    <a:pt x="138137" y="43307"/>
                  </a:lnTo>
                  <a:lnTo>
                    <a:pt x="138150" y="43053"/>
                  </a:lnTo>
                  <a:lnTo>
                    <a:pt x="138353" y="42291"/>
                  </a:lnTo>
                  <a:lnTo>
                    <a:pt x="138582" y="41402"/>
                  </a:lnTo>
                  <a:lnTo>
                    <a:pt x="138684" y="41021"/>
                  </a:lnTo>
                  <a:lnTo>
                    <a:pt x="138887" y="40259"/>
                  </a:lnTo>
                  <a:lnTo>
                    <a:pt x="139077" y="40005"/>
                  </a:lnTo>
                  <a:lnTo>
                    <a:pt x="138226" y="41021"/>
                  </a:lnTo>
                  <a:lnTo>
                    <a:pt x="138569" y="40386"/>
                  </a:lnTo>
                  <a:lnTo>
                    <a:pt x="139357" y="38227"/>
                  </a:lnTo>
                  <a:lnTo>
                    <a:pt x="139331" y="38862"/>
                  </a:lnTo>
                  <a:lnTo>
                    <a:pt x="139420" y="38227"/>
                  </a:lnTo>
                  <a:lnTo>
                    <a:pt x="139674" y="36195"/>
                  </a:lnTo>
                  <a:close/>
                </a:path>
                <a:path w="403859" h="93979">
                  <a:moveTo>
                    <a:pt x="139687" y="46228"/>
                  </a:moveTo>
                  <a:lnTo>
                    <a:pt x="139496" y="46355"/>
                  </a:lnTo>
                  <a:lnTo>
                    <a:pt x="139420" y="46786"/>
                  </a:lnTo>
                  <a:lnTo>
                    <a:pt x="139687" y="46228"/>
                  </a:lnTo>
                  <a:close/>
                </a:path>
                <a:path w="403859" h="93979">
                  <a:moveTo>
                    <a:pt x="141211" y="40894"/>
                  </a:moveTo>
                  <a:lnTo>
                    <a:pt x="137401" y="47498"/>
                  </a:lnTo>
                  <a:lnTo>
                    <a:pt x="135851" y="50546"/>
                  </a:lnTo>
                  <a:lnTo>
                    <a:pt x="136550" y="49784"/>
                  </a:lnTo>
                  <a:lnTo>
                    <a:pt x="137617" y="48260"/>
                  </a:lnTo>
                  <a:lnTo>
                    <a:pt x="138328" y="47498"/>
                  </a:lnTo>
                  <a:lnTo>
                    <a:pt x="137718" y="49149"/>
                  </a:lnTo>
                  <a:lnTo>
                    <a:pt x="137058" y="49911"/>
                  </a:lnTo>
                  <a:lnTo>
                    <a:pt x="136474" y="50927"/>
                  </a:lnTo>
                  <a:lnTo>
                    <a:pt x="137172" y="50419"/>
                  </a:lnTo>
                  <a:lnTo>
                    <a:pt x="137299" y="50355"/>
                  </a:lnTo>
                  <a:lnTo>
                    <a:pt x="138264" y="47752"/>
                  </a:lnTo>
                  <a:lnTo>
                    <a:pt x="138379" y="47498"/>
                  </a:lnTo>
                  <a:lnTo>
                    <a:pt x="138607" y="46990"/>
                  </a:lnTo>
                  <a:lnTo>
                    <a:pt x="139090" y="46482"/>
                  </a:lnTo>
                  <a:lnTo>
                    <a:pt x="141211" y="40894"/>
                  </a:lnTo>
                  <a:close/>
                </a:path>
                <a:path w="403859" h="93979">
                  <a:moveTo>
                    <a:pt x="232130" y="52806"/>
                  </a:moveTo>
                  <a:lnTo>
                    <a:pt x="231686" y="54571"/>
                  </a:lnTo>
                  <a:lnTo>
                    <a:pt x="231800" y="54432"/>
                  </a:lnTo>
                  <a:lnTo>
                    <a:pt x="232130" y="52806"/>
                  </a:lnTo>
                  <a:close/>
                </a:path>
                <a:path w="403859" h="93979">
                  <a:moveTo>
                    <a:pt x="232651" y="67246"/>
                  </a:moveTo>
                  <a:lnTo>
                    <a:pt x="232549" y="65671"/>
                  </a:lnTo>
                  <a:lnTo>
                    <a:pt x="232473" y="66192"/>
                  </a:lnTo>
                  <a:lnTo>
                    <a:pt x="232359" y="66573"/>
                  </a:lnTo>
                  <a:lnTo>
                    <a:pt x="231813" y="67843"/>
                  </a:lnTo>
                  <a:lnTo>
                    <a:pt x="231736" y="68224"/>
                  </a:lnTo>
                  <a:lnTo>
                    <a:pt x="231978" y="69240"/>
                  </a:lnTo>
                  <a:lnTo>
                    <a:pt x="232651" y="67246"/>
                  </a:lnTo>
                  <a:close/>
                </a:path>
                <a:path w="403859" h="93979">
                  <a:moveTo>
                    <a:pt x="232702" y="64566"/>
                  </a:moveTo>
                  <a:lnTo>
                    <a:pt x="232549" y="65671"/>
                  </a:lnTo>
                  <a:lnTo>
                    <a:pt x="232702" y="64566"/>
                  </a:lnTo>
                  <a:close/>
                </a:path>
                <a:path w="403859" h="93979">
                  <a:moveTo>
                    <a:pt x="233159" y="67652"/>
                  </a:moveTo>
                  <a:lnTo>
                    <a:pt x="232841" y="68351"/>
                  </a:lnTo>
                  <a:lnTo>
                    <a:pt x="233032" y="67970"/>
                  </a:lnTo>
                  <a:lnTo>
                    <a:pt x="233159" y="67652"/>
                  </a:lnTo>
                  <a:close/>
                </a:path>
                <a:path w="403859" h="93979">
                  <a:moveTo>
                    <a:pt x="236245" y="50317"/>
                  </a:moveTo>
                  <a:lnTo>
                    <a:pt x="235699" y="52476"/>
                  </a:lnTo>
                  <a:lnTo>
                    <a:pt x="236245" y="50317"/>
                  </a:lnTo>
                  <a:close/>
                </a:path>
                <a:path w="403859" h="93979">
                  <a:moveTo>
                    <a:pt x="243751" y="72758"/>
                  </a:moveTo>
                  <a:lnTo>
                    <a:pt x="242938" y="74193"/>
                  </a:lnTo>
                  <a:lnTo>
                    <a:pt x="243598" y="74320"/>
                  </a:lnTo>
                  <a:lnTo>
                    <a:pt x="243751" y="72758"/>
                  </a:lnTo>
                  <a:close/>
                </a:path>
                <a:path w="403859" h="93979">
                  <a:moveTo>
                    <a:pt x="248831" y="68097"/>
                  </a:moveTo>
                  <a:lnTo>
                    <a:pt x="248526" y="70116"/>
                  </a:lnTo>
                  <a:lnTo>
                    <a:pt x="247738" y="70751"/>
                  </a:lnTo>
                  <a:lnTo>
                    <a:pt x="248551" y="70688"/>
                  </a:lnTo>
                  <a:lnTo>
                    <a:pt x="248640" y="69862"/>
                  </a:lnTo>
                  <a:lnTo>
                    <a:pt x="248742" y="68948"/>
                  </a:lnTo>
                  <a:lnTo>
                    <a:pt x="248831" y="68097"/>
                  </a:lnTo>
                  <a:close/>
                </a:path>
                <a:path w="403859" h="93979">
                  <a:moveTo>
                    <a:pt x="249745" y="66700"/>
                  </a:moveTo>
                  <a:lnTo>
                    <a:pt x="249618" y="64795"/>
                  </a:lnTo>
                  <a:lnTo>
                    <a:pt x="249135" y="67462"/>
                  </a:lnTo>
                  <a:lnTo>
                    <a:pt x="249339" y="67208"/>
                  </a:lnTo>
                  <a:lnTo>
                    <a:pt x="249389" y="66954"/>
                  </a:lnTo>
                  <a:lnTo>
                    <a:pt x="249389" y="67144"/>
                  </a:lnTo>
                  <a:lnTo>
                    <a:pt x="249542" y="66954"/>
                  </a:lnTo>
                  <a:lnTo>
                    <a:pt x="249745" y="66700"/>
                  </a:lnTo>
                  <a:close/>
                </a:path>
                <a:path w="403859" h="93979">
                  <a:moveTo>
                    <a:pt x="255841" y="70891"/>
                  </a:moveTo>
                  <a:lnTo>
                    <a:pt x="255790" y="70637"/>
                  </a:lnTo>
                  <a:lnTo>
                    <a:pt x="255295" y="70281"/>
                  </a:lnTo>
                  <a:lnTo>
                    <a:pt x="255384" y="73939"/>
                  </a:lnTo>
                  <a:lnTo>
                    <a:pt x="255841" y="70891"/>
                  </a:lnTo>
                  <a:close/>
                </a:path>
                <a:path w="403859" h="93979">
                  <a:moveTo>
                    <a:pt x="255968" y="70040"/>
                  </a:moveTo>
                  <a:lnTo>
                    <a:pt x="255790" y="70637"/>
                  </a:lnTo>
                  <a:lnTo>
                    <a:pt x="255968" y="70040"/>
                  </a:lnTo>
                  <a:close/>
                </a:path>
                <a:path w="403859" h="93979">
                  <a:moveTo>
                    <a:pt x="256146" y="51485"/>
                  </a:moveTo>
                  <a:lnTo>
                    <a:pt x="256006" y="51714"/>
                  </a:lnTo>
                  <a:lnTo>
                    <a:pt x="256133" y="51714"/>
                  </a:lnTo>
                  <a:lnTo>
                    <a:pt x="256146" y="51485"/>
                  </a:lnTo>
                  <a:close/>
                </a:path>
                <a:path w="403859" h="93979">
                  <a:moveTo>
                    <a:pt x="256209" y="69240"/>
                  </a:moveTo>
                  <a:lnTo>
                    <a:pt x="256171" y="68681"/>
                  </a:lnTo>
                  <a:lnTo>
                    <a:pt x="255968" y="70040"/>
                  </a:lnTo>
                  <a:lnTo>
                    <a:pt x="256209" y="69240"/>
                  </a:lnTo>
                  <a:close/>
                </a:path>
                <a:path w="403859" h="93979">
                  <a:moveTo>
                    <a:pt x="256413" y="50952"/>
                  </a:moveTo>
                  <a:lnTo>
                    <a:pt x="256146" y="51485"/>
                  </a:lnTo>
                  <a:lnTo>
                    <a:pt x="256374" y="51079"/>
                  </a:lnTo>
                  <a:lnTo>
                    <a:pt x="256413" y="50952"/>
                  </a:lnTo>
                  <a:close/>
                </a:path>
                <a:path w="403859" h="93979">
                  <a:moveTo>
                    <a:pt x="256806" y="50317"/>
                  </a:moveTo>
                  <a:lnTo>
                    <a:pt x="256438" y="50977"/>
                  </a:lnTo>
                  <a:lnTo>
                    <a:pt x="256578" y="51079"/>
                  </a:lnTo>
                  <a:lnTo>
                    <a:pt x="256806" y="50317"/>
                  </a:lnTo>
                  <a:close/>
                </a:path>
                <a:path w="403859" h="93979">
                  <a:moveTo>
                    <a:pt x="264350" y="72542"/>
                  </a:moveTo>
                  <a:lnTo>
                    <a:pt x="264274" y="73304"/>
                  </a:lnTo>
                  <a:lnTo>
                    <a:pt x="264033" y="74701"/>
                  </a:lnTo>
                  <a:lnTo>
                    <a:pt x="264287" y="75717"/>
                  </a:lnTo>
                  <a:lnTo>
                    <a:pt x="264350" y="72542"/>
                  </a:lnTo>
                  <a:close/>
                </a:path>
                <a:path w="403859" h="93979">
                  <a:moveTo>
                    <a:pt x="278650" y="75946"/>
                  </a:moveTo>
                  <a:lnTo>
                    <a:pt x="278434" y="76555"/>
                  </a:lnTo>
                  <a:lnTo>
                    <a:pt x="278650" y="75946"/>
                  </a:lnTo>
                  <a:close/>
                </a:path>
                <a:path w="403859" h="93979">
                  <a:moveTo>
                    <a:pt x="280238" y="75488"/>
                  </a:moveTo>
                  <a:lnTo>
                    <a:pt x="280022" y="75806"/>
                  </a:lnTo>
                  <a:lnTo>
                    <a:pt x="280238" y="75488"/>
                  </a:lnTo>
                  <a:close/>
                </a:path>
                <a:path w="403859" h="93979">
                  <a:moveTo>
                    <a:pt x="282790" y="75844"/>
                  </a:moveTo>
                  <a:lnTo>
                    <a:pt x="282359" y="76860"/>
                  </a:lnTo>
                  <a:lnTo>
                    <a:pt x="282613" y="76479"/>
                  </a:lnTo>
                  <a:lnTo>
                    <a:pt x="282714" y="76225"/>
                  </a:lnTo>
                  <a:lnTo>
                    <a:pt x="282790" y="75844"/>
                  </a:lnTo>
                  <a:close/>
                </a:path>
                <a:path w="403859" h="93979">
                  <a:moveTo>
                    <a:pt x="289039" y="74282"/>
                  </a:moveTo>
                  <a:lnTo>
                    <a:pt x="288544" y="75590"/>
                  </a:lnTo>
                  <a:lnTo>
                    <a:pt x="288836" y="75336"/>
                  </a:lnTo>
                  <a:lnTo>
                    <a:pt x="288950" y="74955"/>
                  </a:lnTo>
                  <a:lnTo>
                    <a:pt x="289039" y="74282"/>
                  </a:lnTo>
                  <a:close/>
                </a:path>
                <a:path w="403859" h="93979">
                  <a:moveTo>
                    <a:pt x="289280" y="74955"/>
                  </a:moveTo>
                  <a:lnTo>
                    <a:pt x="288912" y="75272"/>
                  </a:lnTo>
                  <a:lnTo>
                    <a:pt x="288696" y="76987"/>
                  </a:lnTo>
                  <a:lnTo>
                    <a:pt x="289280" y="74955"/>
                  </a:lnTo>
                  <a:close/>
                </a:path>
                <a:path w="403859" h="93979">
                  <a:moveTo>
                    <a:pt x="313829" y="59270"/>
                  </a:moveTo>
                  <a:lnTo>
                    <a:pt x="312521" y="59753"/>
                  </a:lnTo>
                  <a:lnTo>
                    <a:pt x="312788" y="62750"/>
                  </a:lnTo>
                  <a:lnTo>
                    <a:pt x="312902" y="61607"/>
                  </a:lnTo>
                  <a:lnTo>
                    <a:pt x="313829" y="59270"/>
                  </a:lnTo>
                  <a:close/>
                </a:path>
                <a:path w="403859" h="93979">
                  <a:moveTo>
                    <a:pt x="314159" y="83464"/>
                  </a:moveTo>
                  <a:lnTo>
                    <a:pt x="314045" y="82778"/>
                  </a:lnTo>
                  <a:lnTo>
                    <a:pt x="313931" y="84099"/>
                  </a:lnTo>
                  <a:lnTo>
                    <a:pt x="314032" y="84353"/>
                  </a:lnTo>
                  <a:lnTo>
                    <a:pt x="314159" y="83464"/>
                  </a:lnTo>
                  <a:close/>
                </a:path>
                <a:path w="403859" h="93979">
                  <a:moveTo>
                    <a:pt x="321805" y="63804"/>
                  </a:moveTo>
                  <a:lnTo>
                    <a:pt x="321259" y="65443"/>
                  </a:lnTo>
                  <a:lnTo>
                    <a:pt x="321373" y="65176"/>
                  </a:lnTo>
                  <a:lnTo>
                    <a:pt x="321805" y="63804"/>
                  </a:lnTo>
                  <a:close/>
                </a:path>
                <a:path w="403859" h="93979">
                  <a:moveTo>
                    <a:pt x="323519" y="60731"/>
                  </a:moveTo>
                  <a:lnTo>
                    <a:pt x="323164" y="60731"/>
                  </a:lnTo>
                  <a:lnTo>
                    <a:pt x="322224" y="60858"/>
                  </a:lnTo>
                  <a:lnTo>
                    <a:pt x="321703" y="62890"/>
                  </a:lnTo>
                  <a:lnTo>
                    <a:pt x="321856" y="62636"/>
                  </a:lnTo>
                  <a:lnTo>
                    <a:pt x="321970" y="62382"/>
                  </a:lnTo>
                  <a:lnTo>
                    <a:pt x="322275" y="61493"/>
                  </a:lnTo>
                  <a:lnTo>
                    <a:pt x="322237" y="62382"/>
                  </a:lnTo>
                  <a:lnTo>
                    <a:pt x="321805" y="63804"/>
                  </a:lnTo>
                  <a:lnTo>
                    <a:pt x="322770" y="62509"/>
                  </a:lnTo>
                  <a:lnTo>
                    <a:pt x="323202" y="61493"/>
                  </a:lnTo>
                  <a:lnTo>
                    <a:pt x="323519" y="60731"/>
                  </a:lnTo>
                  <a:close/>
                </a:path>
                <a:path w="403859" h="93979">
                  <a:moveTo>
                    <a:pt x="327863" y="66586"/>
                  </a:moveTo>
                  <a:lnTo>
                    <a:pt x="327520" y="67970"/>
                  </a:lnTo>
                  <a:lnTo>
                    <a:pt x="327774" y="67716"/>
                  </a:lnTo>
                  <a:lnTo>
                    <a:pt x="327863" y="66586"/>
                  </a:lnTo>
                  <a:close/>
                </a:path>
                <a:path w="403859" h="93979">
                  <a:moveTo>
                    <a:pt x="328371" y="63906"/>
                  </a:moveTo>
                  <a:lnTo>
                    <a:pt x="327990" y="64287"/>
                  </a:lnTo>
                  <a:lnTo>
                    <a:pt x="327863" y="66586"/>
                  </a:lnTo>
                  <a:lnTo>
                    <a:pt x="328117" y="65557"/>
                  </a:lnTo>
                  <a:lnTo>
                    <a:pt x="328168" y="65430"/>
                  </a:lnTo>
                  <a:lnTo>
                    <a:pt x="328079" y="66573"/>
                  </a:lnTo>
                  <a:lnTo>
                    <a:pt x="328218" y="65303"/>
                  </a:lnTo>
                  <a:lnTo>
                    <a:pt x="328371" y="63906"/>
                  </a:lnTo>
                  <a:close/>
                </a:path>
                <a:path w="403859" h="93979">
                  <a:moveTo>
                    <a:pt x="331952" y="86194"/>
                  </a:moveTo>
                  <a:lnTo>
                    <a:pt x="331622" y="87020"/>
                  </a:lnTo>
                  <a:lnTo>
                    <a:pt x="331876" y="86512"/>
                  </a:lnTo>
                  <a:lnTo>
                    <a:pt x="331952" y="86194"/>
                  </a:lnTo>
                  <a:close/>
                </a:path>
                <a:path w="403859" h="93979">
                  <a:moveTo>
                    <a:pt x="337273" y="64668"/>
                  </a:moveTo>
                  <a:lnTo>
                    <a:pt x="337134" y="64211"/>
                  </a:lnTo>
                  <a:lnTo>
                    <a:pt x="337134" y="64439"/>
                  </a:lnTo>
                  <a:lnTo>
                    <a:pt x="337121" y="64604"/>
                  </a:lnTo>
                  <a:lnTo>
                    <a:pt x="337121" y="64808"/>
                  </a:lnTo>
                  <a:lnTo>
                    <a:pt x="337273" y="64668"/>
                  </a:lnTo>
                  <a:close/>
                </a:path>
                <a:path w="403859" h="93979">
                  <a:moveTo>
                    <a:pt x="337705" y="87820"/>
                  </a:moveTo>
                  <a:lnTo>
                    <a:pt x="337070" y="87274"/>
                  </a:lnTo>
                  <a:lnTo>
                    <a:pt x="337235" y="87591"/>
                  </a:lnTo>
                  <a:lnTo>
                    <a:pt x="337464" y="87769"/>
                  </a:lnTo>
                  <a:lnTo>
                    <a:pt x="337705" y="87820"/>
                  </a:lnTo>
                  <a:close/>
                </a:path>
                <a:path w="403859" h="93979">
                  <a:moveTo>
                    <a:pt x="341452" y="64262"/>
                  </a:moveTo>
                  <a:lnTo>
                    <a:pt x="341363" y="64427"/>
                  </a:lnTo>
                  <a:lnTo>
                    <a:pt x="341236" y="64998"/>
                  </a:lnTo>
                  <a:lnTo>
                    <a:pt x="341452" y="64262"/>
                  </a:lnTo>
                  <a:close/>
                </a:path>
                <a:path w="403859" h="93979">
                  <a:moveTo>
                    <a:pt x="345871" y="86080"/>
                  </a:moveTo>
                  <a:lnTo>
                    <a:pt x="345681" y="86639"/>
                  </a:lnTo>
                  <a:lnTo>
                    <a:pt x="345554" y="86766"/>
                  </a:lnTo>
                  <a:lnTo>
                    <a:pt x="345478" y="87147"/>
                  </a:lnTo>
                  <a:lnTo>
                    <a:pt x="345592" y="87782"/>
                  </a:lnTo>
                  <a:lnTo>
                    <a:pt x="345871" y="86080"/>
                  </a:lnTo>
                  <a:close/>
                </a:path>
                <a:path w="403859" h="93979">
                  <a:moveTo>
                    <a:pt x="346354" y="61506"/>
                  </a:moveTo>
                  <a:lnTo>
                    <a:pt x="346329" y="62014"/>
                  </a:lnTo>
                  <a:lnTo>
                    <a:pt x="346290" y="62407"/>
                  </a:lnTo>
                  <a:lnTo>
                    <a:pt x="346278" y="62788"/>
                  </a:lnTo>
                  <a:lnTo>
                    <a:pt x="346316" y="62496"/>
                  </a:lnTo>
                  <a:lnTo>
                    <a:pt x="346341" y="62128"/>
                  </a:lnTo>
                  <a:lnTo>
                    <a:pt x="346354" y="61506"/>
                  </a:lnTo>
                  <a:close/>
                </a:path>
                <a:path w="403859" h="93979">
                  <a:moveTo>
                    <a:pt x="350596" y="68681"/>
                  </a:moveTo>
                  <a:close/>
                </a:path>
                <a:path w="403859" h="93979">
                  <a:moveTo>
                    <a:pt x="350989" y="86461"/>
                  </a:moveTo>
                  <a:lnTo>
                    <a:pt x="350570" y="87122"/>
                  </a:lnTo>
                  <a:lnTo>
                    <a:pt x="350748" y="86906"/>
                  </a:lnTo>
                  <a:lnTo>
                    <a:pt x="350989" y="86461"/>
                  </a:lnTo>
                  <a:close/>
                </a:path>
                <a:path w="403859" h="93979">
                  <a:moveTo>
                    <a:pt x="351358" y="64363"/>
                  </a:moveTo>
                  <a:lnTo>
                    <a:pt x="351205" y="64668"/>
                  </a:lnTo>
                  <a:lnTo>
                    <a:pt x="351358" y="64363"/>
                  </a:lnTo>
                  <a:close/>
                </a:path>
                <a:path w="403859" h="93979">
                  <a:moveTo>
                    <a:pt x="351713" y="85115"/>
                  </a:moveTo>
                  <a:lnTo>
                    <a:pt x="351396" y="85750"/>
                  </a:lnTo>
                  <a:lnTo>
                    <a:pt x="351409" y="85293"/>
                  </a:lnTo>
                  <a:lnTo>
                    <a:pt x="351358" y="85750"/>
                  </a:lnTo>
                  <a:lnTo>
                    <a:pt x="350977" y="86512"/>
                  </a:lnTo>
                  <a:lnTo>
                    <a:pt x="351231" y="86385"/>
                  </a:lnTo>
                  <a:lnTo>
                    <a:pt x="351409" y="87274"/>
                  </a:lnTo>
                  <a:lnTo>
                    <a:pt x="351536" y="86385"/>
                  </a:lnTo>
                  <a:lnTo>
                    <a:pt x="351713" y="85115"/>
                  </a:lnTo>
                  <a:close/>
                </a:path>
                <a:path w="403859" h="93979">
                  <a:moveTo>
                    <a:pt x="351917" y="59842"/>
                  </a:moveTo>
                  <a:lnTo>
                    <a:pt x="350939" y="61493"/>
                  </a:lnTo>
                  <a:lnTo>
                    <a:pt x="350837" y="61963"/>
                  </a:lnTo>
                  <a:lnTo>
                    <a:pt x="350723" y="63842"/>
                  </a:lnTo>
                  <a:lnTo>
                    <a:pt x="350774" y="63690"/>
                  </a:lnTo>
                  <a:lnTo>
                    <a:pt x="350697" y="64160"/>
                  </a:lnTo>
                  <a:lnTo>
                    <a:pt x="350723" y="63842"/>
                  </a:lnTo>
                  <a:lnTo>
                    <a:pt x="350596" y="64160"/>
                  </a:lnTo>
                  <a:lnTo>
                    <a:pt x="349935" y="65938"/>
                  </a:lnTo>
                  <a:lnTo>
                    <a:pt x="351180" y="64566"/>
                  </a:lnTo>
                  <a:lnTo>
                    <a:pt x="351282" y="64160"/>
                  </a:lnTo>
                  <a:lnTo>
                    <a:pt x="351370" y="63525"/>
                  </a:lnTo>
                  <a:lnTo>
                    <a:pt x="351917" y="59842"/>
                  </a:lnTo>
                  <a:close/>
                </a:path>
                <a:path w="403859" h="93979">
                  <a:moveTo>
                    <a:pt x="353225" y="68732"/>
                  </a:moveTo>
                  <a:lnTo>
                    <a:pt x="353098" y="68351"/>
                  </a:lnTo>
                  <a:lnTo>
                    <a:pt x="352907" y="69748"/>
                  </a:lnTo>
                  <a:lnTo>
                    <a:pt x="353225" y="68732"/>
                  </a:lnTo>
                  <a:close/>
                </a:path>
                <a:path w="403859" h="93979">
                  <a:moveTo>
                    <a:pt x="353428" y="68859"/>
                  </a:moveTo>
                  <a:lnTo>
                    <a:pt x="353377" y="68224"/>
                  </a:lnTo>
                  <a:lnTo>
                    <a:pt x="353314" y="68681"/>
                  </a:lnTo>
                  <a:lnTo>
                    <a:pt x="353428" y="68859"/>
                  </a:lnTo>
                  <a:close/>
                </a:path>
                <a:path w="403859" h="93979">
                  <a:moveTo>
                    <a:pt x="353809" y="66979"/>
                  </a:moveTo>
                  <a:lnTo>
                    <a:pt x="353669" y="66548"/>
                  </a:lnTo>
                  <a:lnTo>
                    <a:pt x="353707" y="66827"/>
                  </a:lnTo>
                  <a:lnTo>
                    <a:pt x="353809" y="66979"/>
                  </a:lnTo>
                  <a:close/>
                </a:path>
                <a:path w="403859" h="93979">
                  <a:moveTo>
                    <a:pt x="355892" y="85102"/>
                  </a:moveTo>
                  <a:lnTo>
                    <a:pt x="355701" y="85115"/>
                  </a:lnTo>
                  <a:lnTo>
                    <a:pt x="355892" y="85115"/>
                  </a:lnTo>
                  <a:close/>
                </a:path>
                <a:path w="403859" h="93979">
                  <a:moveTo>
                    <a:pt x="355968" y="61963"/>
                  </a:moveTo>
                  <a:lnTo>
                    <a:pt x="355942" y="61493"/>
                  </a:lnTo>
                  <a:lnTo>
                    <a:pt x="355739" y="61874"/>
                  </a:lnTo>
                  <a:lnTo>
                    <a:pt x="355968" y="61963"/>
                  </a:lnTo>
                  <a:close/>
                </a:path>
                <a:path w="403859" h="93979">
                  <a:moveTo>
                    <a:pt x="356095" y="62001"/>
                  </a:moveTo>
                  <a:lnTo>
                    <a:pt x="355968" y="61963"/>
                  </a:lnTo>
                  <a:lnTo>
                    <a:pt x="355993" y="62509"/>
                  </a:lnTo>
                  <a:lnTo>
                    <a:pt x="356095" y="62001"/>
                  </a:lnTo>
                  <a:close/>
                </a:path>
                <a:path w="403859" h="93979">
                  <a:moveTo>
                    <a:pt x="357682" y="61290"/>
                  </a:moveTo>
                  <a:lnTo>
                    <a:pt x="357492" y="61544"/>
                  </a:lnTo>
                  <a:lnTo>
                    <a:pt x="357682" y="61290"/>
                  </a:lnTo>
                  <a:close/>
                </a:path>
                <a:path w="403859" h="93979">
                  <a:moveTo>
                    <a:pt x="357809" y="62636"/>
                  </a:moveTo>
                  <a:lnTo>
                    <a:pt x="357517" y="62763"/>
                  </a:lnTo>
                  <a:lnTo>
                    <a:pt x="357416" y="62890"/>
                  </a:lnTo>
                  <a:lnTo>
                    <a:pt x="357593" y="63017"/>
                  </a:lnTo>
                  <a:lnTo>
                    <a:pt x="357809" y="62636"/>
                  </a:lnTo>
                  <a:close/>
                </a:path>
                <a:path w="403859" h="93979">
                  <a:moveTo>
                    <a:pt x="361746" y="66306"/>
                  </a:moveTo>
                  <a:lnTo>
                    <a:pt x="361734" y="65989"/>
                  </a:lnTo>
                  <a:lnTo>
                    <a:pt x="361708" y="65798"/>
                  </a:lnTo>
                  <a:lnTo>
                    <a:pt x="361632" y="66040"/>
                  </a:lnTo>
                  <a:lnTo>
                    <a:pt x="361683" y="66167"/>
                  </a:lnTo>
                  <a:lnTo>
                    <a:pt x="361746" y="66306"/>
                  </a:lnTo>
                  <a:close/>
                </a:path>
                <a:path w="403859" h="93979">
                  <a:moveTo>
                    <a:pt x="362762" y="82854"/>
                  </a:moveTo>
                  <a:lnTo>
                    <a:pt x="362635" y="82626"/>
                  </a:lnTo>
                  <a:lnTo>
                    <a:pt x="362470" y="82296"/>
                  </a:lnTo>
                  <a:lnTo>
                    <a:pt x="362242" y="82715"/>
                  </a:lnTo>
                  <a:lnTo>
                    <a:pt x="362356" y="83324"/>
                  </a:lnTo>
                  <a:lnTo>
                    <a:pt x="362546" y="83223"/>
                  </a:lnTo>
                  <a:lnTo>
                    <a:pt x="362762" y="82854"/>
                  </a:lnTo>
                  <a:close/>
                </a:path>
                <a:path w="403859" h="93979">
                  <a:moveTo>
                    <a:pt x="363334" y="81534"/>
                  </a:moveTo>
                  <a:lnTo>
                    <a:pt x="363131" y="82042"/>
                  </a:lnTo>
                  <a:lnTo>
                    <a:pt x="362927" y="82537"/>
                  </a:lnTo>
                  <a:lnTo>
                    <a:pt x="362762" y="82842"/>
                  </a:lnTo>
                  <a:lnTo>
                    <a:pt x="362927" y="83108"/>
                  </a:lnTo>
                  <a:lnTo>
                    <a:pt x="363080" y="83185"/>
                  </a:lnTo>
                  <a:lnTo>
                    <a:pt x="363334" y="81534"/>
                  </a:lnTo>
                  <a:close/>
                </a:path>
                <a:path w="403859" h="93979">
                  <a:moveTo>
                    <a:pt x="363778" y="65303"/>
                  </a:moveTo>
                  <a:lnTo>
                    <a:pt x="363232" y="66192"/>
                  </a:lnTo>
                  <a:lnTo>
                    <a:pt x="363181" y="66446"/>
                  </a:lnTo>
                  <a:lnTo>
                    <a:pt x="363308" y="67144"/>
                  </a:lnTo>
                  <a:lnTo>
                    <a:pt x="363778" y="65303"/>
                  </a:lnTo>
                  <a:close/>
                </a:path>
                <a:path w="403859" h="93979">
                  <a:moveTo>
                    <a:pt x="363918" y="69545"/>
                  </a:moveTo>
                  <a:lnTo>
                    <a:pt x="363778" y="69761"/>
                  </a:lnTo>
                  <a:lnTo>
                    <a:pt x="363651" y="69951"/>
                  </a:lnTo>
                  <a:lnTo>
                    <a:pt x="363639" y="70243"/>
                  </a:lnTo>
                  <a:lnTo>
                    <a:pt x="363766" y="70180"/>
                  </a:lnTo>
                  <a:lnTo>
                    <a:pt x="363867" y="69850"/>
                  </a:lnTo>
                  <a:lnTo>
                    <a:pt x="363918" y="69545"/>
                  </a:lnTo>
                  <a:close/>
                </a:path>
                <a:path w="403859" h="93979">
                  <a:moveTo>
                    <a:pt x="367538" y="67081"/>
                  </a:moveTo>
                  <a:lnTo>
                    <a:pt x="366839" y="69367"/>
                  </a:lnTo>
                  <a:lnTo>
                    <a:pt x="367398" y="69113"/>
                  </a:lnTo>
                  <a:lnTo>
                    <a:pt x="367525" y="67462"/>
                  </a:lnTo>
                  <a:lnTo>
                    <a:pt x="367538" y="67081"/>
                  </a:lnTo>
                  <a:close/>
                </a:path>
                <a:path w="403859" h="93979">
                  <a:moveTo>
                    <a:pt x="367969" y="68859"/>
                  </a:moveTo>
                  <a:lnTo>
                    <a:pt x="367512" y="69075"/>
                  </a:lnTo>
                  <a:lnTo>
                    <a:pt x="367499" y="70713"/>
                  </a:lnTo>
                  <a:lnTo>
                    <a:pt x="367969" y="68859"/>
                  </a:lnTo>
                  <a:close/>
                </a:path>
                <a:path w="403859" h="93979">
                  <a:moveTo>
                    <a:pt x="368935" y="87020"/>
                  </a:moveTo>
                  <a:lnTo>
                    <a:pt x="368808" y="85877"/>
                  </a:lnTo>
                  <a:lnTo>
                    <a:pt x="368465" y="83972"/>
                  </a:lnTo>
                  <a:lnTo>
                    <a:pt x="368261" y="87274"/>
                  </a:lnTo>
                  <a:lnTo>
                    <a:pt x="368935" y="87020"/>
                  </a:lnTo>
                  <a:close/>
                </a:path>
                <a:path w="403859" h="93979">
                  <a:moveTo>
                    <a:pt x="372833" y="71272"/>
                  </a:moveTo>
                  <a:lnTo>
                    <a:pt x="372554" y="71335"/>
                  </a:lnTo>
                  <a:lnTo>
                    <a:pt x="372694" y="71615"/>
                  </a:lnTo>
                  <a:lnTo>
                    <a:pt x="372833" y="71272"/>
                  </a:lnTo>
                  <a:close/>
                </a:path>
                <a:path w="403859" h="93979">
                  <a:moveTo>
                    <a:pt x="378485" y="74625"/>
                  </a:moveTo>
                  <a:lnTo>
                    <a:pt x="378244" y="73482"/>
                  </a:lnTo>
                  <a:lnTo>
                    <a:pt x="378040" y="74599"/>
                  </a:lnTo>
                  <a:lnTo>
                    <a:pt x="378320" y="74345"/>
                  </a:lnTo>
                  <a:lnTo>
                    <a:pt x="378485" y="74625"/>
                  </a:lnTo>
                  <a:close/>
                </a:path>
                <a:path w="403859" h="93979">
                  <a:moveTo>
                    <a:pt x="378574" y="75069"/>
                  </a:moveTo>
                  <a:lnTo>
                    <a:pt x="378561" y="74828"/>
                  </a:lnTo>
                  <a:lnTo>
                    <a:pt x="378536" y="74688"/>
                  </a:lnTo>
                  <a:lnTo>
                    <a:pt x="378574" y="75069"/>
                  </a:lnTo>
                  <a:close/>
                </a:path>
                <a:path w="403859" h="93979">
                  <a:moveTo>
                    <a:pt x="378599" y="75120"/>
                  </a:moveTo>
                  <a:lnTo>
                    <a:pt x="378574" y="75488"/>
                  </a:lnTo>
                  <a:lnTo>
                    <a:pt x="378587" y="75336"/>
                  </a:lnTo>
                  <a:lnTo>
                    <a:pt x="378599" y="75120"/>
                  </a:lnTo>
                  <a:close/>
                </a:path>
                <a:path w="403859" h="93979">
                  <a:moveTo>
                    <a:pt x="381965" y="79032"/>
                  </a:moveTo>
                  <a:lnTo>
                    <a:pt x="381863" y="79273"/>
                  </a:lnTo>
                  <a:lnTo>
                    <a:pt x="381965" y="79032"/>
                  </a:lnTo>
                  <a:close/>
                </a:path>
                <a:path w="403859" h="93979">
                  <a:moveTo>
                    <a:pt x="382295" y="78130"/>
                  </a:moveTo>
                  <a:lnTo>
                    <a:pt x="382054" y="78638"/>
                  </a:lnTo>
                  <a:lnTo>
                    <a:pt x="381965" y="79032"/>
                  </a:lnTo>
                  <a:lnTo>
                    <a:pt x="382295" y="78130"/>
                  </a:lnTo>
                  <a:close/>
                </a:path>
                <a:path w="403859" h="93979">
                  <a:moveTo>
                    <a:pt x="382422" y="76606"/>
                  </a:moveTo>
                  <a:lnTo>
                    <a:pt x="382308" y="75336"/>
                  </a:lnTo>
                  <a:lnTo>
                    <a:pt x="382193" y="76352"/>
                  </a:lnTo>
                  <a:lnTo>
                    <a:pt x="382066" y="77774"/>
                  </a:lnTo>
                  <a:lnTo>
                    <a:pt x="382422" y="76606"/>
                  </a:lnTo>
                  <a:close/>
                </a:path>
                <a:path w="403859" h="93979">
                  <a:moveTo>
                    <a:pt x="383870" y="84480"/>
                  </a:moveTo>
                  <a:lnTo>
                    <a:pt x="383667" y="85496"/>
                  </a:lnTo>
                  <a:lnTo>
                    <a:pt x="383870" y="84480"/>
                  </a:lnTo>
                  <a:close/>
                </a:path>
                <a:path w="403859" h="93979">
                  <a:moveTo>
                    <a:pt x="385978" y="71577"/>
                  </a:moveTo>
                  <a:lnTo>
                    <a:pt x="385546" y="72948"/>
                  </a:lnTo>
                  <a:lnTo>
                    <a:pt x="385673" y="72948"/>
                  </a:lnTo>
                  <a:lnTo>
                    <a:pt x="385978" y="71577"/>
                  </a:lnTo>
                  <a:close/>
                </a:path>
                <a:path w="403859" h="93979">
                  <a:moveTo>
                    <a:pt x="386689" y="84721"/>
                  </a:moveTo>
                  <a:lnTo>
                    <a:pt x="386410" y="82956"/>
                  </a:lnTo>
                  <a:lnTo>
                    <a:pt x="386054" y="85242"/>
                  </a:lnTo>
                  <a:lnTo>
                    <a:pt x="386575" y="85242"/>
                  </a:lnTo>
                  <a:lnTo>
                    <a:pt x="386689" y="84721"/>
                  </a:lnTo>
                  <a:close/>
                </a:path>
                <a:path w="403859" h="93979">
                  <a:moveTo>
                    <a:pt x="389750" y="88049"/>
                  </a:moveTo>
                  <a:lnTo>
                    <a:pt x="389534" y="89319"/>
                  </a:lnTo>
                  <a:lnTo>
                    <a:pt x="389699" y="88430"/>
                  </a:lnTo>
                  <a:lnTo>
                    <a:pt x="389750" y="88074"/>
                  </a:lnTo>
                  <a:close/>
                </a:path>
                <a:path w="403859" h="93979">
                  <a:moveTo>
                    <a:pt x="390728" y="73266"/>
                  </a:moveTo>
                  <a:lnTo>
                    <a:pt x="390639" y="73113"/>
                  </a:lnTo>
                  <a:lnTo>
                    <a:pt x="390182" y="76022"/>
                  </a:lnTo>
                  <a:lnTo>
                    <a:pt x="389953" y="77292"/>
                  </a:lnTo>
                  <a:lnTo>
                    <a:pt x="390194" y="76098"/>
                  </a:lnTo>
                  <a:lnTo>
                    <a:pt x="390359" y="75539"/>
                  </a:lnTo>
                  <a:lnTo>
                    <a:pt x="390486" y="75336"/>
                  </a:lnTo>
                  <a:lnTo>
                    <a:pt x="390639" y="74104"/>
                  </a:lnTo>
                  <a:lnTo>
                    <a:pt x="390728" y="73266"/>
                  </a:lnTo>
                  <a:close/>
                </a:path>
                <a:path w="403859" h="93979">
                  <a:moveTo>
                    <a:pt x="391642" y="89560"/>
                  </a:moveTo>
                  <a:lnTo>
                    <a:pt x="391375" y="90017"/>
                  </a:lnTo>
                  <a:lnTo>
                    <a:pt x="391337" y="90360"/>
                  </a:lnTo>
                  <a:lnTo>
                    <a:pt x="391452" y="90639"/>
                  </a:lnTo>
                  <a:lnTo>
                    <a:pt x="391642" y="89560"/>
                  </a:lnTo>
                  <a:close/>
                </a:path>
                <a:path w="403859" h="93979">
                  <a:moveTo>
                    <a:pt x="391807" y="91465"/>
                  </a:moveTo>
                  <a:lnTo>
                    <a:pt x="391452" y="90639"/>
                  </a:lnTo>
                  <a:lnTo>
                    <a:pt x="391198" y="92100"/>
                  </a:lnTo>
                  <a:lnTo>
                    <a:pt x="391807" y="91465"/>
                  </a:lnTo>
                  <a:close/>
                </a:path>
                <a:path w="403859" h="93979">
                  <a:moveTo>
                    <a:pt x="392315" y="80111"/>
                  </a:moveTo>
                  <a:close/>
                </a:path>
                <a:path w="403859" h="93979">
                  <a:moveTo>
                    <a:pt x="393026" y="79781"/>
                  </a:moveTo>
                  <a:lnTo>
                    <a:pt x="392480" y="80035"/>
                  </a:lnTo>
                  <a:lnTo>
                    <a:pt x="392379" y="80949"/>
                  </a:lnTo>
                  <a:lnTo>
                    <a:pt x="393026" y="79781"/>
                  </a:lnTo>
                  <a:close/>
                </a:path>
                <a:path w="403859" h="93979">
                  <a:moveTo>
                    <a:pt x="394538" y="78384"/>
                  </a:moveTo>
                  <a:lnTo>
                    <a:pt x="393814" y="80416"/>
                  </a:lnTo>
                  <a:lnTo>
                    <a:pt x="394411" y="79781"/>
                  </a:lnTo>
                  <a:lnTo>
                    <a:pt x="394538" y="78384"/>
                  </a:lnTo>
                  <a:close/>
                </a:path>
                <a:path w="403859" h="93979">
                  <a:moveTo>
                    <a:pt x="397548" y="91325"/>
                  </a:moveTo>
                  <a:lnTo>
                    <a:pt x="397395" y="91351"/>
                  </a:lnTo>
                  <a:lnTo>
                    <a:pt x="397548" y="91325"/>
                  </a:lnTo>
                  <a:close/>
                </a:path>
                <a:path w="403859" h="93979">
                  <a:moveTo>
                    <a:pt x="397852" y="90081"/>
                  </a:moveTo>
                  <a:lnTo>
                    <a:pt x="397725" y="90817"/>
                  </a:lnTo>
                  <a:lnTo>
                    <a:pt x="397624" y="91173"/>
                  </a:lnTo>
                  <a:lnTo>
                    <a:pt x="397548" y="91325"/>
                  </a:lnTo>
                  <a:lnTo>
                    <a:pt x="397713" y="91186"/>
                  </a:lnTo>
                  <a:lnTo>
                    <a:pt x="397789" y="90754"/>
                  </a:lnTo>
                  <a:lnTo>
                    <a:pt x="397852" y="90347"/>
                  </a:lnTo>
                  <a:lnTo>
                    <a:pt x="397852" y="90081"/>
                  </a:lnTo>
                  <a:close/>
                </a:path>
                <a:path w="403859" h="93979">
                  <a:moveTo>
                    <a:pt x="397967" y="90855"/>
                  </a:moveTo>
                  <a:lnTo>
                    <a:pt x="397878" y="90995"/>
                  </a:lnTo>
                  <a:lnTo>
                    <a:pt x="397713" y="91198"/>
                  </a:lnTo>
                  <a:lnTo>
                    <a:pt x="397624" y="91732"/>
                  </a:lnTo>
                  <a:lnTo>
                    <a:pt x="397725" y="91567"/>
                  </a:lnTo>
                  <a:lnTo>
                    <a:pt x="397840" y="91262"/>
                  </a:lnTo>
                  <a:lnTo>
                    <a:pt x="397967" y="90855"/>
                  </a:lnTo>
                  <a:close/>
                </a:path>
                <a:path w="403859" h="93979">
                  <a:moveTo>
                    <a:pt x="398907" y="86893"/>
                  </a:moveTo>
                  <a:lnTo>
                    <a:pt x="398627" y="85369"/>
                  </a:lnTo>
                  <a:lnTo>
                    <a:pt x="398513" y="86639"/>
                  </a:lnTo>
                  <a:lnTo>
                    <a:pt x="398907" y="86893"/>
                  </a:lnTo>
                  <a:close/>
                </a:path>
                <a:path w="403859" h="93979">
                  <a:moveTo>
                    <a:pt x="399173" y="82194"/>
                  </a:moveTo>
                  <a:lnTo>
                    <a:pt x="398030" y="85623"/>
                  </a:lnTo>
                  <a:lnTo>
                    <a:pt x="398145" y="83337"/>
                  </a:lnTo>
                  <a:lnTo>
                    <a:pt x="398183" y="82956"/>
                  </a:lnTo>
                  <a:lnTo>
                    <a:pt x="398272" y="82067"/>
                  </a:lnTo>
                  <a:lnTo>
                    <a:pt x="398589" y="81686"/>
                  </a:lnTo>
                  <a:lnTo>
                    <a:pt x="398513" y="79273"/>
                  </a:lnTo>
                  <a:lnTo>
                    <a:pt x="398056" y="82956"/>
                  </a:lnTo>
                  <a:lnTo>
                    <a:pt x="398043" y="82321"/>
                  </a:lnTo>
                  <a:lnTo>
                    <a:pt x="398030" y="81686"/>
                  </a:lnTo>
                  <a:lnTo>
                    <a:pt x="398018" y="81051"/>
                  </a:lnTo>
                  <a:lnTo>
                    <a:pt x="398119" y="79781"/>
                  </a:lnTo>
                  <a:lnTo>
                    <a:pt x="397497" y="81051"/>
                  </a:lnTo>
                  <a:lnTo>
                    <a:pt x="397611" y="80543"/>
                  </a:lnTo>
                  <a:lnTo>
                    <a:pt x="397738" y="79616"/>
                  </a:lnTo>
                  <a:lnTo>
                    <a:pt x="397840" y="77876"/>
                  </a:lnTo>
                  <a:lnTo>
                    <a:pt x="398030" y="78638"/>
                  </a:lnTo>
                  <a:lnTo>
                    <a:pt x="397903" y="77876"/>
                  </a:lnTo>
                  <a:lnTo>
                    <a:pt x="397573" y="75971"/>
                  </a:lnTo>
                  <a:lnTo>
                    <a:pt x="396290" y="81686"/>
                  </a:lnTo>
                  <a:lnTo>
                    <a:pt x="396417" y="78765"/>
                  </a:lnTo>
                  <a:lnTo>
                    <a:pt x="396544" y="78003"/>
                  </a:lnTo>
                  <a:lnTo>
                    <a:pt x="395351" y="79146"/>
                  </a:lnTo>
                  <a:lnTo>
                    <a:pt x="395325" y="79527"/>
                  </a:lnTo>
                  <a:lnTo>
                    <a:pt x="395833" y="80797"/>
                  </a:lnTo>
                  <a:lnTo>
                    <a:pt x="395897" y="81432"/>
                  </a:lnTo>
                  <a:lnTo>
                    <a:pt x="394639" y="84734"/>
                  </a:lnTo>
                  <a:lnTo>
                    <a:pt x="394766" y="82829"/>
                  </a:lnTo>
                  <a:lnTo>
                    <a:pt x="394843" y="81686"/>
                  </a:lnTo>
                  <a:lnTo>
                    <a:pt x="394957" y="80035"/>
                  </a:lnTo>
                  <a:lnTo>
                    <a:pt x="395173" y="76860"/>
                  </a:lnTo>
                  <a:lnTo>
                    <a:pt x="394614" y="80035"/>
                  </a:lnTo>
                  <a:lnTo>
                    <a:pt x="394411" y="79781"/>
                  </a:lnTo>
                  <a:lnTo>
                    <a:pt x="393877" y="81686"/>
                  </a:lnTo>
                  <a:lnTo>
                    <a:pt x="393814" y="80416"/>
                  </a:lnTo>
                  <a:lnTo>
                    <a:pt x="393738" y="78765"/>
                  </a:lnTo>
                  <a:lnTo>
                    <a:pt x="392163" y="82829"/>
                  </a:lnTo>
                  <a:lnTo>
                    <a:pt x="392201" y="82448"/>
                  </a:lnTo>
                  <a:lnTo>
                    <a:pt x="392252" y="82067"/>
                  </a:lnTo>
                  <a:lnTo>
                    <a:pt x="392341" y="81305"/>
                  </a:lnTo>
                  <a:lnTo>
                    <a:pt x="392379" y="80949"/>
                  </a:lnTo>
                  <a:lnTo>
                    <a:pt x="392188" y="81305"/>
                  </a:lnTo>
                  <a:lnTo>
                    <a:pt x="392303" y="80238"/>
                  </a:lnTo>
                  <a:lnTo>
                    <a:pt x="392315" y="80048"/>
                  </a:lnTo>
                  <a:lnTo>
                    <a:pt x="392480" y="80035"/>
                  </a:lnTo>
                  <a:lnTo>
                    <a:pt x="392747" y="77749"/>
                  </a:lnTo>
                  <a:lnTo>
                    <a:pt x="392430" y="79146"/>
                  </a:lnTo>
                  <a:lnTo>
                    <a:pt x="392328" y="79616"/>
                  </a:lnTo>
                  <a:lnTo>
                    <a:pt x="392455" y="78892"/>
                  </a:lnTo>
                  <a:lnTo>
                    <a:pt x="392785" y="75844"/>
                  </a:lnTo>
                  <a:lnTo>
                    <a:pt x="391363" y="82067"/>
                  </a:lnTo>
                  <a:lnTo>
                    <a:pt x="391312" y="81051"/>
                  </a:lnTo>
                  <a:lnTo>
                    <a:pt x="391274" y="80416"/>
                  </a:lnTo>
                  <a:lnTo>
                    <a:pt x="391388" y="78638"/>
                  </a:lnTo>
                  <a:lnTo>
                    <a:pt x="391769" y="76733"/>
                  </a:lnTo>
                  <a:lnTo>
                    <a:pt x="392036" y="78384"/>
                  </a:lnTo>
                  <a:lnTo>
                    <a:pt x="391947" y="76733"/>
                  </a:lnTo>
                  <a:lnTo>
                    <a:pt x="391896" y="75717"/>
                  </a:lnTo>
                  <a:lnTo>
                    <a:pt x="390906" y="80416"/>
                  </a:lnTo>
                  <a:lnTo>
                    <a:pt x="390918" y="80162"/>
                  </a:lnTo>
                  <a:lnTo>
                    <a:pt x="390931" y="79273"/>
                  </a:lnTo>
                  <a:lnTo>
                    <a:pt x="390944" y="79146"/>
                  </a:lnTo>
                  <a:lnTo>
                    <a:pt x="391058" y="74574"/>
                  </a:lnTo>
                  <a:lnTo>
                    <a:pt x="390486" y="75336"/>
                  </a:lnTo>
                  <a:lnTo>
                    <a:pt x="389940" y="79146"/>
                  </a:lnTo>
                  <a:lnTo>
                    <a:pt x="389610" y="77876"/>
                  </a:lnTo>
                  <a:lnTo>
                    <a:pt x="389331" y="76860"/>
                  </a:lnTo>
                  <a:lnTo>
                    <a:pt x="388442" y="77876"/>
                  </a:lnTo>
                  <a:lnTo>
                    <a:pt x="388543" y="77368"/>
                  </a:lnTo>
                  <a:lnTo>
                    <a:pt x="388670" y="76733"/>
                  </a:lnTo>
                  <a:lnTo>
                    <a:pt x="387388" y="75717"/>
                  </a:lnTo>
                  <a:lnTo>
                    <a:pt x="387045" y="74574"/>
                  </a:lnTo>
                  <a:lnTo>
                    <a:pt x="387032" y="73558"/>
                  </a:lnTo>
                  <a:lnTo>
                    <a:pt x="386359" y="77368"/>
                  </a:lnTo>
                  <a:lnTo>
                    <a:pt x="386283" y="77241"/>
                  </a:lnTo>
                  <a:lnTo>
                    <a:pt x="385775" y="76479"/>
                  </a:lnTo>
                  <a:lnTo>
                    <a:pt x="385152" y="77241"/>
                  </a:lnTo>
                  <a:lnTo>
                    <a:pt x="385406" y="75590"/>
                  </a:lnTo>
                  <a:lnTo>
                    <a:pt x="385470" y="75209"/>
                  </a:lnTo>
                  <a:lnTo>
                    <a:pt x="385686" y="74193"/>
                  </a:lnTo>
                  <a:lnTo>
                    <a:pt x="386143" y="73050"/>
                  </a:lnTo>
                  <a:lnTo>
                    <a:pt x="385673" y="73050"/>
                  </a:lnTo>
                  <a:lnTo>
                    <a:pt x="385356" y="74282"/>
                  </a:lnTo>
                  <a:lnTo>
                    <a:pt x="385152" y="74828"/>
                  </a:lnTo>
                  <a:lnTo>
                    <a:pt x="384784" y="75209"/>
                  </a:lnTo>
                  <a:lnTo>
                    <a:pt x="385305" y="72415"/>
                  </a:lnTo>
                  <a:lnTo>
                    <a:pt x="384657" y="72415"/>
                  </a:lnTo>
                  <a:lnTo>
                    <a:pt x="383565" y="75590"/>
                  </a:lnTo>
                  <a:lnTo>
                    <a:pt x="383032" y="73558"/>
                  </a:lnTo>
                  <a:lnTo>
                    <a:pt x="382625" y="75971"/>
                  </a:lnTo>
                  <a:lnTo>
                    <a:pt x="382511" y="81178"/>
                  </a:lnTo>
                  <a:lnTo>
                    <a:pt x="381495" y="82575"/>
                  </a:lnTo>
                  <a:lnTo>
                    <a:pt x="381838" y="79908"/>
                  </a:lnTo>
                  <a:lnTo>
                    <a:pt x="381889" y="78384"/>
                  </a:lnTo>
                  <a:lnTo>
                    <a:pt x="381838" y="78130"/>
                  </a:lnTo>
                  <a:lnTo>
                    <a:pt x="381965" y="76606"/>
                  </a:lnTo>
                  <a:lnTo>
                    <a:pt x="382054" y="75971"/>
                  </a:lnTo>
                  <a:lnTo>
                    <a:pt x="381749" y="76606"/>
                  </a:lnTo>
                  <a:lnTo>
                    <a:pt x="381977" y="75272"/>
                  </a:lnTo>
                  <a:lnTo>
                    <a:pt x="382079" y="74828"/>
                  </a:lnTo>
                  <a:lnTo>
                    <a:pt x="382168" y="75844"/>
                  </a:lnTo>
                  <a:lnTo>
                    <a:pt x="382282" y="75209"/>
                  </a:lnTo>
                  <a:lnTo>
                    <a:pt x="382308" y="75336"/>
                  </a:lnTo>
                  <a:lnTo>
                    <a:pt x="382346" y="75209"/>
                  </a:lnTo>
                  <a:lnTo>
                    <a:pt x="382244" y="74828"/>
                  </a:lnTo>
                  <a:lnTo>
                    <a:pt x="382181" y="74701"/>
                  </a:lnTo>
                  <a:lnTo>
                    <a:pt x="382054" y="74282"/>
                  </a:lnTo>
                  <a:lnTo>
                    <a:pt x="381939" y="73558"/>
                  </a:lnTo>
                  <a:lnTo>
                    <a:pt x="381977" y="71780"/>
                  </a:lnTo>
                  <a:lnTo>
                    <a:pt x="381812" y="73050"/>
                  </a:lnTo>
                  <a:lnTo>
                    <a:pt x="381571" y="74574"/>
                  </a:lnTo>
                  <a:lnTo>
                    <a:pt x="381292" y="74701"/>
                  </a:lnTo>
                  <a:lnTo>
                    <a:pt x="380657" y="74828"/>
                  </a:lnTo>
                  <a:lnTo>
                    <a:pt x="380885" y="74066"/>
                  </a:lnTo>
                  <a:lnTo>
                    <a:pt x="381355" y="72542"/>
                  </a:lnTo>
                  <a:lnTo>
                    <a:pt x="381228" y="71145"/>
                  </a:lnTo>
                  <a:lnTo>
                    <a:pt x="380873" y="72542"/>
                  </a:lnTo>
                  <a:lnTo>
                    <a:pt x="380682" y="71018"/>
                  </a:lnTo>
                  <a:lnTo>
                    <a:pt x="380238" y="74066"/>
                  </a:lnTo>
                  <a:lnTo>
                    <a:pt x="380047" y="74066"/>
                  </a:lnTo>
                  <a:lnTo>
                    <a:pt x="380161" y="73050"/>
                  </a:lnTo>
                  <a:lnTo>
                    <a:pt x="380276" y="71780"/>
                  </a:lnTo>
                  <a:lnTo>
                    <a:pt x="379755" y="73050"/>
                  </a:lnTo>
                  <a:lnTo>
                    <a:pt x="378701" y="71907"/>
                  </a:lnTo>
                  <a:lnTo>
                    <a:pt x="378625" y="75501"/>
                  </a:lnTo>
                  <a:lnTo>
                    <a:pt x="377075" y="78384"/>
                  </a:lnTo>
                  <a:lnTo>
                    <a:pt x="377063" y="78257"/>
                  </a:lnTo>
                  <a:lnTo>
                    <a:pt x="377024" y="77876"/>
                  </a:lnTo>
                  <a:lnTo>
                    <a:pt x="377012" y="77749"/>
                  </a:lnTo>
                  <a:lnTo>
                    <a:pt x="376961" y="77114"/>
                  </a:lnTo>
                  <a:lnTo>
                    <a:pt x="376872" y="76098"/>
                  </a:lnTo>
                  <a:lnTo>
                    <a:pt x="376732" y="74574"/>
                  </a:lnTo>
                  <a:lnTo>
                    <a:pt x="376618" y="73431"/>
                  </a:lnTo>
                  <a:lnTo>
                    <a:pt x="375373" y="74574"/>
                  </a:lnTo>
                  <a:lnTo>
                    <a:pt x="375539" y="73558"/>
                  </a:lnTo>
                  <a:lnTo>
                    <a:pt x="374726" y="74574"/>
                  </a:lnTo>
                  <a:lnTo>
                    <a:pt x="374027" y="74066"/>
                  </a:lnTo>
                  <a:lnTo>
                    <a:pt x="373253" y="76098"/>
                  </a:lnTo>
                  <a:lnTo>
                    <a:pt x="373062" y="76098"/>
                  </a:lnTo>
                  <a:lnTo>
                    <a:pt x="373075" y="75082"/>
                  </a:lnTo>
                  <a:lnTo>
                    <a:pt x="373087" y="74828"/>
                  </a:lnTo>
                  <a:lnTo>
                    <a:pt x="373202" y="73685"/>
                  </a:lnTo>
                  <a:lnTo>
                    <a:pt x="373341" y="73050"/>
                  </a:lnTo>
                  <a:lnTo>
                    <a:pt x="372745" y="73685"/>
                  </a:lnTo>
                  <a:lnTo>
                    <a:pt x="372529" y="74828"/>
                  </a:lnTo>
                  <a:lnTo>
                    <a:pt x="372376" y="74193"/>
                  </a:lnTo>
                  <a:lnTo>
                    <a:pt x="372122" y="73177"/>
                  </a:lnTo>
                  <a:lnTo>
                    <a:pt x="372211" y="72758"/>
                  </a:lnTo>
                  <a:lnTo>
                    <a:pt x="372618" y="71780"/>
                  </a:lnTo>
                  <a:lnTo>
                    <a:pt x="372503" y="71628"/>
                  </a:lnTo>
                  <a:lnTo>
                    <a:pt x="372656" y="71716"/>
                  </a:lnTo>
                  <a:lnTo>
                    <a:pt x="372554" y="71335"/>
                  </a:lnTo>
                  <a:lnTo>
                    <a:pt x="372338" y="70891"/>
                  </a:lnTo>
                  <a:lnTo>
                    <a:pt x="372376" y="69113"/>
                  </a:lnTo>
                  <a:lnTo>
                    <a:pt x="371297" y="71780"/>
                  </a:lnTo>
                  <a:lnTo>
                    <a:pt x="371360" y="71526"/>
                  </a:lnTo>
                  <a:lnTo>
                    <a:pt x="371856" y="69494"/>
                  </a:lnTo>
                  <a:lnTo>
                    <a:pt x="371779" y="69075"/>
                  </a:lnTo>
                  <a:lnTo>
                    <a:pt x="371309" y="68478"/>
                  </a:lnTo>
                  <a:lnTo>
                    <a:pt x="371043" y="68986"/>
                  </a:lnTo>
                  <a:lnTo>
                    <a:pt x="370941" y="69621"/>
                  </a:lnTo>
                  <a:lnTo>
                    <a:pt x="371068" y="71145"/>
                  </a:lnTo>
                  <a:lnTo>
                    <a:pt x="370674" y="71526"/>
                  </a:lnTo>
                  <a:lnTo>
                    <a:pt x="370255" y="71018"/>
                  </a:lnTo>
                  <a:lnTo>
                    <a:pt x="370382" y="69723"/>
                  </a:lnTo>
                  <a:lnTo>
                    <a:pt x="370751" y="67843"/>
                  </a:lnTo>
                  <a:lnTo>
                    <a:pt x="370636" y="66192"/>
                  </a:lnTo>
                  <a:lnTo>
                    <a:pt x="370179" y="63144"/>
                  </a:lnTo>
                  <a:lnTo>
                    <a:pt x="367461" y="74193"/>
                  </a:lnTo>
                  <a:lnTo>
                    <a:pt x="367487" y="71653"/>
                  </a:lnTo>
                  <a:lnTo>
                    <a:pt x="367499" y="70713"/>
                  </a:lnTo>
                  <a:lnTo>
                    <a:pt x="367258" y="71653"/>
                  </a:lnTo>
                  <a:lnTo>
                    <a:pt x="366725" y="71145"/>
                  </a:lnTo>
                  <a:lnTo>
                    <a:pt x="366737" y="70891"/>
                  </a:lnTo>
                  <a:lnTo>
                    <a:pt x="366852" y="66065"/>
                  </a:lnTo>
                  <a:lnTo>
                    <a:pt x="366674" y="65938"/>
                  </a:lnTo>
                  <a:lnTo>
                    <a:pt x="366166" y="63906"/>
                  </a:lnTo>
                  <a:lnTo>
                    <a:pt x="365163" y="70891"/>
                  </a:lnTo>
                  <a:lnTo>
                    <a:pt x="364515" y="69494"/>
                  </a:lnTo>
                  <a:lnTo>
                    <a:pt x="364426" y="70891"/>
                  </a:lnTo>
                  <a:lnTo>
                    <a:pt x="364070" y="73939"/>
                  </a:lnTo>
                  <a:lnTo>
                    <a:pt x="363956" y="74193"/>
                  </a:lnTo>
                  <a:lnTo>
                    <a:pt x="363258" y="75082"/>
                  </a:lnTo>
                  <a:lnTo>
                    <a:pt x="362724" y="74574"/>
                  </a:lnTo>
                  <a:lnTo>
                    <a:pt x="362864" y="73431"/>
                  </a:lnTo>
                  <a:lnTo>
                    <a:pt x="362889" y="73177"/>
                  </a:lnTo>
                  <a:lnTo>
                    <a:pt x="363004" y="72288"/>
                  </a:lnTo>
                  <a:lnTo>
                    <a:pt x="363105" y="71399"/>
                  </a:lnTo>
                  <a:lnTo>
                    <a:pt x="363143" y="71145"/>
                  </a:lnTo>
                  <a:lnTo>
                    <a:pt x="363258" y="70129"/>
                  </a:lnTo>
                  <a:lnTo>
                    <a:pt x="363372" y="69621"/>
                  </a:lnTo>
                  <a:lnTo>
                    <a:pt x="363816" y="68859"/>
                  </a:lnTo>
                  <a:lnTo>
                    <a:pt x="363982" y="68732"/>
                  </a:lnTo>
                  <a:lnTo>
                    <a:pt x="363918" y="69545"/>
                  </a:lnTo>
                  <a:lnTo>
                    <a:pt x="364502" y="68732"/>
                  </a:lnTo>
                  <a:lnTo>
                    <a:pt x="364502" y="68605"/>
                  </a:lnTo>
                  <a:lnTo>
                    <a:pt x="364477" y="67335"/>
                  </a:lnTo>
                  <a:lnTo>
                    <a:pt x="364210" y="68605"/>
                  </a:lnTo>
                  <a:lnTo>
                    <a:pt x="364210" y="68478"/>
                  </a:lnTo>
                  <a:lnTo>
                    <a:pt x="364172" y="67970"/>
                  </a:lnTo>
                  <a:lnTo>
                    <a:pt x="364109" y="67208"/>
                  </a:lnTo>
                  <a:lnTo>
                    <a:pt x="363321" y="67208"/>
                  </a:lnTo>
                  <a:lnTo>
                    <a:pt x="363397" y="67589"/>
                  </a:lnTo>
                  <a:lnTo>
                    <a:pt x="363321" y="67335"/>
                  </a:lnTo>
                  <a:lnTo>
                    <a:pt x="363220" y="66827"/>
                  </a:lnTo>
                  <a:lnTo>
                    <a:pt x="363029" y="66065"/>
                  </a:lnTo>
                  <a:lnTo>
                    <a:pt x="362343" y="67716"/>
                  </a:lnTo>
                  <a:lnTo>
                    <a:pt x="361759" y="66319"/>
                  </a:lnTo>
                  <a:lnTo>
                    <a:pt x="361657" y="68478"/>
                  </a:lnTo>
                  <a:lnTo>
                    <a:pt x="360629" y="66840"/>
                  </a:lnTo>
                  <a:lnTo>
                    <a:pt x="360692" y="70764"/>
                  </a:lnTo>
                  <a:lnTo>
                    <a:pt x="359841" y="71145"/>
                  </a:lnTo>
                  <a:lnTo>
                    <a:pt x="359714" y="69621"/>
                  </a:lnTo>
                  <a:lnTo>
                    <a:pt x="359829" y="68859"/>
                  </a:lnTo>
                  <a:lnTo>
                    <a:pt x="360032" y="68351"/>
                  </a:lnTo>
                  <a:lnTo>
                    <a:pt x="360133" y="68097"/>
                  </a:lnTo>
                  <a:lnTo>
                    <a:pt x="360629" y="66840"/>
                  </a:lnTo>
                  <a:lnTo>
                    <a:pt x="360680" y="66700"/>
                  </a:lnTo>
                  <a:lnTo>
                    <a:pt x="359664" y="68097"/>
                  </a:lnTo>
                  <a:lnTo>
                    <a:pt x="359435" y="67081"/>
                  </a:lnTo>
                  <a:lnTo>
                    <a:pt x="359549" y="66319"/>
                  </a:lnTo>
                  <a:lnTo>
                    <a:pt x="359600" y="66192"/>
                  </a:lnTo>
                  <a:lnTo>
                    <a:pt x="360387" y="63906"/>
                  </a:lnTo>
                  <a:lnTo>
                    <a:pt x="359321" y="66192"/>
                  </a:lnTo>
                  <a:lnTo>
                    <a:pt x="359308" y="63652"/>
                  </a:lnTo>
                  <a:lnTo>
                    <a:pt x="359194" y="61963"/>
                  </a:lnTo>
                  <a:lnTo>
                    <a:pt x="359054" y="61493"/>
                  </a:lnTo>
                  <a:lnTo>
                    <a:pt x="359194" y="61239"/>
                  </a:lnTo>
                  <a:lnTo>
                    <a:pt x="358825" y="61112"/>
                  </a:lnTo>
                  <a:lnTo>
                    <a:pt x="358660" y="63652"/>
                  </a:lnTo>
                  <a:lnTo>
                    <a:pt x="358508" y="63144"/>
                  </a:lnTo>
                  <a:lnTo>
                    <a:pt x="358317" y="63144"/>
                  </a:lnTo>
                  <a:lnTo>
                    <a:pt x="358482" y="62128"/>
                  </a:lnTo>
                  <a:lnTo>
                    <a:pt x="358089" y="63398"/>
                  </a:lnTo>
                  <a:lnTo>
                    <a:pt x="357987" y="66319"/>
                  </a:lnTo>
                  <a:lnTo>
                    <a:pt x="357251" y="68351"/>
                  </a:lnTo>
                  <a:lnTo>
                    <a:pt x="357149" y="67335"/>
                  </a:lnTo>
                  <a:lnTo>
                    <a:pt x="356158" y="69621"/>
                  </a:lnTo>
                  <a:lnTo>
                    <a:pt x="356438" y="67208"/>
                  </a:lnTo>
                  <a:lnTo>
                    <a:pt x="356552" y="66319"/>
                  </a:lnTo>
                  <a:lnTo>
                    <a:pt x="357085" y="67246"/>
                  </a:lnTo>
                  <a:lnTo>
                    <a:pt x="357149" y="67081"/>
                  </a:lnTo>
                  <a:lnTo>
                    <a:pt x="357174" y="67335"/>
                  </a:lnTo>
                  <a:lnTo>
                    <a:pt x="357289" y="67589"/>
                  </a:lnTo>
                  <a:lnTo>
                    <a:pt x="357251" y="67081"/>
                  </a:lnTo>
                  <a:lnTo>
                    <a:pt x="357111" y="65176"/>
                  </a:lnTo>
                  <a:lnTo>
                    <a:pt x="356946" y="63017"/>
                  </a:lnTo>
                  <a:lnTo>
                    <a:pt x="357390" y="62826"/>
                  </a:lnTo>
                  <a:lnTo>
                    <a:pt x="357314" y="62636"/>
                  </a:lnTo>
                  <a:lnTo>
                    <a:pt x="357378" y="61874"/>
                  </a:lnTo>
                  <a:lnTo>
                    <a:pt x="357263" y="60096"/>
                  </a:lnTo>
                  <a:lnTo>
                    <a:pt x="357047" y="58572"/>
                  </a:lnTo>
                  <a:lnTo>
                    <a:pt x="356514" y="65176"/>
                  </a:lnTo>
                  <a:lnTo>
                    <a:pt x="355625" y="65049"/>
                  </a:lnTo>
                  <a:lnTo>
                    <a:pt x="355968" y="63398"/>
                  </a:lnTo>
                  <a:lnTo>
                    <a:pt x="355993" y="62509"/>
                  </a:lnTo>
                  <a:lnTo>
                    <a:pt x="355498" y="64668"/>
                  </a:lnTo>
                  <a:lnTo>
                    <a:pt x="355396" y="65049"/>
                  </a:lnTo>
                  <a:lnTo>
                    <a:pt x="354888" y="66319"/>
                  </a:lnTo>
                  <a:lnTo>
                    <a:pt x="354533" y="64795"/>
                  </a:lnTo>
                  <a:lnTo>
                    <a:pt x="354088" y="67208"/>
                  </a:lnTo>
                  <a:lnTo>
                    <a:pt x="353809" y="67081"/>
                  </a:lnTo>
                  <a:lnTo>
                    <a:pt x="353910" y="67335"/>
                  </a:lnTo>
                  <a:lnTo>
                    <a:pt x="353999" y="67970"/>
                  </a:lnTo>
                  <a:lnTo>
                    <a:pt x="353656" y="69621"/>
                  </a:lnTo>
                  <a:lnTo>
                    <a:pt x="353580" y="77749"/>
                  </a:lnTo>
                  <a:lnTo>
                    <a:pt x="353339" y="79146"/>
                  </a:lnTo>
                  <a:lnTo>
                    <a:pt x="353580" y="77749"/>
                  </a:lnTo>
                  <a:lnTo>
                    <a:pt x="353580" y="69507"/>
                  </a:lnTo>
                  <a:lnTo>
                    <a:pt x="353402" y="69240"/>
                  </a:lnTo>
                  <a:lnTo>
                    <a:pt x="352933" y="69723"/>
                  </a:lnTo>
                  <a:lnTo>
                    <a:pt x="352437" y="71399"/>
                  </a:lnTo>
                  <a:lnTo>
                    <a:pt x="352513" y="70256"/>
                  </a:lnTo>
                  <a:lnTo>
                    <a:pt x="352729" y="66827"/>
                  </a:lnTo>
                  <a:lnTo>
                    <a:pt x="352869" y="64668"/>
                  </a:lnTo>
                  <a:lnTo>
                    <a:pt x="351917" y="66827"/>
                  </a:lnTo>
                  <a:lnTo>
                    <a:pt x="351878" y="66319"/>
                  </a:lnTo>
                  <a:lnTo>
                    <a:pt x="351980" y="64795"/>
                  </a:lnTo>
                  <a:lnTo>
                    <a:pt x="352132" y="64287"/>
                  </a:lnTo>
                  <a:lnTo>
                    <a:pt x="352348" y="63525"/>
                  </a:lnTo>
                  <a:lnTo>
                    <a:pt x="352285" y="62382"/>
                  </a:lnTo>
                  <a:lnTo>
                    <a:pt x="351358" y="64363"/>
                  </a:lnTo>
                  <a:lnTo>
                    <a:pt x="351167" y="64960"/>
                  </a:lnTo>
                  <a:lnTo>
                    <a:pt x="351167" y="67081"/>
                  </a:lnTo>
                  <a:lnTo>
                    <a:pt x="350799" y="68097"/>
                  </a:lnTo>
                  <a:lnTo>
                    <a:pt x="350685" y="68605"/>
                  </a:lnTo>
                  <a:lnTo>
                    <a:pt x="350558" y="70256"/>
                  </a:lnTo>
                  <a:lnTo>
                    <a:pt x="350570" y="68732"/>
                  </a:lnTo>
                  <a:lnTo>
                    <a:pt x="350608" y="67843"/>
                  </a:lnTo>
                  <a:lnTo>
                    <a:pt x="350621" y="67462"/>
                  </a:lnTo>
                  <a:lnTo>
                    <a:pt x="350558" y="67589"/>
                  </a:lnTo>
                  <a:lnTo>
                    <a:pt x="350634" y="66446"/>
                  </a:lnTo>
                  <a:lnTo>
                    <a:pt x="350621" y="67462"/>
                  </a:lnTo>
                  <a:lnTo>
                    <a:pt x="351053" y="66446"/>
                  </a:lnTo>
                  <a:lnTo>
                    <a:pt x="351104" y="66319"/>
                  </a:lnTo>
                  <a:lnTo>
                    <a:pt x="351167" y="67081"/>
                  </a:lnTo>
                  <a:lnTo>
                    <a:pt x="351167" y="64960"/>
                  </a:lnTo>
                  <a:lnTo>
                    <a:pt x="350075" y="67843"/>
                  </a:lnTo>
                  <a:lnTo>
                    <a:pt x="350291" y="67843"/>
                  </a:lnTo>
                  <a:lnTo>
                    <a:pt x="349237" y="72288"/>
                  </a:lnTo>
                  <a:lnTo>
                    <a:pt x="349224" y="72161"/>
                  </a:lnTo>
                  <a:lnTo>
                    <a:pt x="349135" y="71018"/>
                  </a:lnTo>
                  <a:lnTo>
                    <a:pt x="349097" y="70510"/>
                  </a:lnTo>
                  <a:lnTo>
                    <a:pt x="349084" y="70383"/>
                  </a:lnTo>
                  <a:lnTo>
                    <a:pt x="349059" y="69494"/>
                  </a:lnTo>
                  <a:lnTo>
                    <a:pt x="349250" y="68224"/>
                  </a:lnTo>
                  <a:lnTo>
                    <a:pt x="349542" y="66446"/>
                  </a:lnTo>
                  <a:lnTo>
                    <a:pt x="349910" y="64160"/>
                  </a:lnTo>
                  <a:lnTo>
                    <a:pt x="349783" y="62128"/>
                  </a:lnTo>
                  <a:lnTo>
                    <a:pt x="349554" y="60731"/>
                  </a:lnTo>
                  <a:lnTo>
                    <a:pt x="347967" y="66446"/>
                  </a:lnTo>
                  <a:lnTo>
                    <a:pt x="347065" y="64668"/>
                  </a:lnTo>
                  <a:lnTo>
                    <a:pt x="347205" y="66065"/>
                  </a:lnTo>
                  <a:lnTo>
                    <a:pt x="346735" y="68224"/>
                  </a:lnTo>
                  <a:lnTo>
                    <a:pt x="346608" y="66954"/>
                  </a:lnTo>
                  <a:lnTo>
                    <a:pt x="346506" y="66065"/>
                  </a:lnTo>
                  <a:lnTo>
                    <a:pt x="345986" y="66954"/>
                  </a:lnTo>
                  <a:lnTo>
                    <a:pt x="346024" y="66700"/>
                  </a:lnTo>
                  <a:lnTo>
                    <a:pt x="346252" y="65430"/>
                  </a:lnTo>
                  <a:lnTo>
                    <a:pt x="346265" y="64414"/>
                  </a:lnTo>
                  <a:lnTo>
                    <a:pt x="346265" y="62890"/>
                  </a:lnTo>
                  <a:lnTo>
                    <a:pt x="346049" y="64414"/>
                  </a:lnTo>
                  <a:lnTo>
                    <a:pt x="345465" y="62636"/>
                  </a:lnTo>
                  <a:lnTo>
                    <a:pt x="344716" y="66700"/>
                  </a:lnTo>
                  <a:lnTo>
                    <a:pt x="344639" y="63906"/>
                  </a:lnTo>
                  <a:lnTo>
                    <a:pt x="343890" y="62636"/>
                  </a:lnTo>
                  <a:lnTo>
                    <a:pt x="342671" y="69494"/>
                  </a:lnTo>
                  <a:lnTo>
                    <a:pt x="342011" y="68732"/>
                  </a:lnTo>
                  <a:lnTo>
                    <a:pt x="342049" y="68097"/>
                  </a:lnTo>
                  <a:lnTo>
                    <a:pt x="342328" y="67081"/>
                  </a:lnTo>
                  <a:lnTo>
                    <a:pt x="342442" y="66700"/>
                  </a:lnTo>
                  <a:lnTo>
                    <a:pt x="342557" y="64566"/>
                  </a:lnTo>
                  <a:lnTo>
                    <a:pt x="342646" y="64414"/>
                  </a:lnTo>
                  <a:lnTo>
                    <a:pt x="343179" y="63525"/>
                  </a:lnTo>
                  <a:lnTo>
                    <a:pt x="342887" y="63398"/>
                  </a:lnTo>
                  <a:lnTo>
                    <a:pt x="342671" y="63017"/>
                  </a:lnTo>
                  <a:lnTo>
                    <a:pt x="342455" y="64414"/>
                  </a:lnTo>
                  <a:lnTo>
                    <a:pt x="342493" y="63144"/>
                  </a:lnTo>
                  <a:lnTo>
                    <a:pt x="341198" y="67081"/>
                  </a:lnTo>
                  <a:lnTo>
                    <a:pt x="341236" y="65049"/>
                  </a:lnTo>
                  <a:lnTo>
                    <a:pt x="340944" y="66065"/>
                  </a:lnTo>
                  <a:lnTo>
                    <a:pt x="340588" y="68097"/>
                  </a:lnTo>
                  <a:lnTo>
                    <a:pt x="340283" y="67843"/>
                  </a:lnTo>
                  <a:lnTo>
                    <a:pt x="339712" y="68097"/>
                  </a:lnTo>
                  <a:lnTo>
                    <a:pt x="339648" y="70383"/>
                  </a:lnTo>
                  <a:lnTo>
                    <a:pt x="339750" y="63906"/>
                  </a:lnTo>
                  <a:lnTo>
                    <a:pt x="337032" y="70510"/>
                  </a:lnTo>
                  <a:lnTo>
                    <a:pt x="337096" y="66065"/>
                  </a:lnTo>
                  <a:lnTo>
                    <a:pt x="337121" y="64922"/>
                  </a:lnTo>
                  <a:lnTo>
                    <a:pt x="336359" y="65443"/>
                  </a:lnTo>
                  <a:lnTo>
                    <a:pt x="335483" y="65938"/>
                  </a:lnTo>
                  <a:lnTo>
                    <a:pt x="334873" y="66065"/>
                  </a:lnTo>
                  <a:lnTo>
                    <a:pt x="335064" y="65112"/>
                  </a:lnTo>
                  <a:lnTo>
                    <a:pt x="334619" y="63144"/>
                  </a:lnTo>
                  <a:lnTo>
                    <a:pt x="333692" y="71018"/>
                  </a:lnTo>
                  <a:lnTo>
                    <a:pt x="333590" y="70637"/>
                  </a:lnTo>
                  <a:lnTo>
                    <a:pt x="333463" y="70129"/>
                  </a:lnTo>
                  <a:lnTo>
                    <a:pt x="333438" y="70002"/>
                  </a:lnTo>
                  <a:lnTo>
                    <a:pt x="333133" y="68859"/>
                  </a:lnTo>
                  <a:lnTo>
                    <a:pt x="333146" y="66446"/>
                  </a:lnTo>
                  <a:lnTo>
                    <a:pt x="333171" y="65303"/>
                  </a:lnTo>
                  <a:lnTo>
                    <a:pt x="333883" y="67081"/>
                  </a:lnTo>
                  <a:lnTo>
                    <a:pt x="333844" y="65303"/>
                  </a:lnTo>
                  <a:lnTo>
                    <a:pt x="334733" y="58953"/>
                  </a:lnTo>
                  <a:lnTo>
                    <a:pt x="332536" y="66446"/>
                  </a:lnTo>
                  <a:lnTo>
                    <a:pt x="332549" y="64414"/>
                  </a:lnTo>
                  <a:lnTo>
                    <a:pt x="332625" y="62382"/>
                  </a:lnTo>
                  <a:lnTo>
                    <a:pt x="332765" y="62128"/>
                  </a:lnTo>
                  <a:lnTo>
                    <a:pt x="332651" y="59715"/>
                  </a:lnTo>
                  <a:lnTo>
                    <a:pt x="331203" y="64414"/>
                  </a:lnTo>
                  <a:lnTo>
                    <a:pt x="330530" y="63804"/>
                  </a:lnTo>
                  <a:lnTo>
                    <a:pt x="330682" y="62763"/>
                  </a:lnTo>
                  <a:lnTo>
                    <a:pt x="329603" y="66192"/>
                  </a:lnTo>
                  <a:lnTo>
                    <a:pt x="328358" y="67144"/>
                  </a:lnTo>
                  <a:lnTo>
                    <a:pt x="327837" y="67652"/>
                  </a:lnTo>
                  <a:lnTo>
                    <a:pt x="327774" y="68224"/>
                  </a:lnTo>
                  <a:lnTo>
                    <a:pt x="326986" y="68859"/>
                  </a:lnTo>
                  <a:lnTo>
                    <a:pt x="326872" y="66700"/>
                  </a:lnTo>
                  <a:lnTo>
                    <a:pt x="326758" y="66192"/>
                  </a:lnTo>
                  <a:lnTo>
                    <a:pt x="326834" y="65303"/>
                  </a:lnTo>
                  <a:lnTo>
                    <a:pt x="327139" y="63144"/>
                  </a:lnTo>
                  <a:lnTo>
                    <a:pt x="327787" y="63144"/>
                  </a:lnTo>
                  <a:lnTo>
                    <a:pt x="328053" y="59461"/>
                  </a:lnTo>
                  <a:lnTo>
                    <a:pt x="326948" y="63144"/>
                  </a:lnTo>
                  <a:lnTo>
                    <a:pt x="326834" y="62763"/>
                  </a:lnTo>
                  <a:lnTo>
                    <a:pt x="326961" y="61239"/>
                  </a:lnTo>
                  <a:lnTo>
                    <a:pt x="327037" y="60858"/>
                  </a:lnTo>
                  <a:lnTo>
                    <a:pt x="325996" y="61239"/>
                  </a:lnTo>
                  <a:lnTo>
                    <a:pt x="325310" y="65303"/>
                  </a:lnTo>
                  <a:lnTo>
                    <a:pt x="324332" y="64795"/>
                  </a:lnTo>
                  <a:lnTo>
                    <a:pt x="324205" y="66192"/>
                  </a:lnTo>
                  <a:lnTo>
                    <a:pt x="323024" y="70002"/>
                  </a:lnTo>
                  <a:lnTo>
                    <a:pt x="323062" y="69748"/>
                  </a:lnTo>
                  <a:lnTo>
                    <a:pt x="323519" y="67208"/>
                  </a:lnTo>
                  <a:lnTo>
                    <a:pt x="323583" y="66827"/>
                  </a:lnTo>
                  <a:lnTo>
                    <a:pt x="323634" y="66573"/>
                  </a:lnTo>
                  <a:lnTo>
                    <a:pt x="324142" y="63652"/>
                  </a:lnTo>
                  <a:lnTo>
                    <a:pt x="323088" y="66573"/>
                  </a:lnTo>
                  <a:lnTo>
                    <a:pt x="323583" y="62509"/>
                  </a:lnTo>
                  <a:lnTo>
                    <a:pt x="321640" y="66192"/>
                  </a:lnTo>
                  <a:lnTo>
                    <a:pt x="320840" y="66827"/>
                  </a:lnTo>
                  <a:lnTo>
                    <a:pt x="321259" y="65443"/>
                  </a:lnTo>
                  <a:lnTo>
                    <a:pt x="320484" y="66827"/>
                  </a:lnTo>
                  <a:lnTo>
                    <a:pt x="319773" y="66586"/>
                  </a:lnTo>
                  <a:lnTo>
                    <a:pt x="319874" y="65938"/>
                  </a:lnTo>
                  <a:lnTo>
                    <a:pt x="319938" y="65557"/>
                  </a:lnTo>
                  <a:lnTo>
                    <a:pt x="320154" y="64414"/>
                  </a:lnTo>
                  <a:lnTo>
                    <a:pt x="320167" y="64287"/>
                  </a:lnTo>
                  <a:lnTo>
                    <a:pt x="321195" y="58699"/>
                  </a:lnTo>
                  <a:lnTo>
                    <a:pt x="318173" y="64287"/>
                  </a:lnTo>
                  <a:lnTo>
                    <a:pt x="318236" y="63525"/>
                  </a:lnTo>
                  <a:lnTo>
                    <a:pt x="318249" y="63398"/>
                  </a:lnTo>
                  <a:lnTo>
                    <a:pt x="318287" y="62890"/>
                  </a:lnTo>
                  <a:lnTo>
                    <a:pt x="318452" y="60731"/>
                  </a:lnTo>
                  <a:lnTo>
                    <a:pt x="318655" y="58064"/>
                  </a:lnTo>
                  <a:lnTo>
                    <a:pt x="316877" y="60731"/>
                  </a:lnTo>
                  <a:lnTo>
                    <a:pt x="316293" y="56413"/>
                  </a:lnTo>
                  <a:lnTo>
                    <a:pt x="314706" y="56540"/>
                  </a:lnTo>
                  <a:lnTo>
                    <a:pt x="314223" y="62890"/>
                  </a:lnTo>
                  <a:lnTo>
                    <a:pt x="314236" y="56667"/>
                  </a:lnTo>
                  <a:lnTo>
                    <a:pt x="314083" y="57670"/>
                  </a:lnTo>
                  <a:lnTo>
                    <a:pt x="313880" y="56553"/>
                  </a:lnTo>
                  <a:lnTo>
                    <a:pt x="313918" y="58724"/>
                  </a:lnTo>
                  <a:lnTo>
                    <a:pt x="313842" y="59258"/>
                  </a:lnTo>
                  <a:lnTo>
                    <a:pt x="313270" y="63017"/>
                  </a:lnTo>
                  <a:lnTo>
                    <a:pt x="312851" y="63398"/>
                  </a:lnTo>
                  <a:lnTo>
                    <a:pt x="312762" y="63017"/>
                  </a:lnTo>
                  <a:lnTo>
                    <a:pt x="312674" y="61874"/>
                  </a:lnTo>
                  <a:lnTo>
                    <a:pt x="312508" y="60477"/>
                  </a:lnTo>
                  <a:lnTo>
                    <a:pt x="312470" y="60096"/>
                  </a:lnTo>
                  <a:lnTo>
                    <a:pt x="312369" y="59207"/>
                  </a:lnTo>
                  <a:lnTo>
                    <a:pt x="312394" y="57048"/>
                  </a:lnTo>
                  <a:lnTo>
                    <a:pt x="312902" y="57556"/>
                  </a:lnTo>
                  <a:lnTo>
                    <a:pt x="312978" y="57048"/>
                  </a:lnTo>
                  <a:lnTo>
                    <a:pt x="313118" y="56159"/>
                  </a:lnTo>
                  <a:lnTo>
                    <a:pt x="312432" y="55524"/>
                  </a:lnTo>
                  <a:lnTo>
                    <a:pt x="312661" y="54889"/>
                  </a:lnTo>
                  <a:lnTo>
                    <a:pt x="313143" y="53619"/>
                  </a:lnTo>
                  <a:lnTo>
                    <a:pt x="313016" y="51587"/>
                  </a:lnTo>
                  <a:lnTo>
                    <a:pt x="312788" y="53492"/>
                  </a:lnTo>
                  <a:lnTo>
                    <a:pt x="312674" y="54000"/>
                  </a:lnTo>
                  <a:lnTo>
                    <a:pt x="312191" y="54889"/>
                  </a:lnTo>
                  <a:lnTo>
                    <a:pt x="311899" y="53873"/>
                  </a:lnTo>
                  <a:lnTo>
                    <a:pt x="311975" y="57048"/>
                  </a:lnTo>
                  <a:lnTo>
                    <a:pt x="310400" y="60096"/>
                  </a:lnTo>
                  <a:lnTo>
                    <a:pt x="310540" y="59334"/>
                  </a:lnTo>
                  <a:lnTo>
                    <a:pt x="310908" y="57302"/>
                  </a:lnTo>
                  <a:lnTo>
                    <a:pt x="311404" y="54635"/>
                  </a:lnTo>
                  <a:lnTo>
                    <a:pt x="312000" y="51460"/>
                  </a:lnTo>
                  <a:lnTo>
                    <a:pt x="310349" y="54635"/>
                  </a:lnTo>
                  <a:lnTo>
                    <a:pt x="310667" y="53746"/>
                  </a:lnTo>
                  <a:lnTo>
                    <a:pt x="311023" y="52730"/>
                  </a:lnTo>
                  <a:lnTo>
                    <a:pt x="310286" y="53746"/>
                  </a:lnTo>
                  <a:lnTo>
                    <a:pt x="308991" y="52349"/>
                  </a:lnTo>
                  <a:lnTo>
                    <a:pt x="307594" y="57302"/>
                  </a:lnTo>
                  <a:lnTo>
                    <a:pt x="307771" y="54762"/>
                  </a:lnTo>
                  <a:lnTo>
                    <a:pt x="308089" y="54381"/>
                  </a:lnTo>
                  <a:lnTo>
                    <a:pt x="306895" y="53365"/>
                  </a:lnTo>
                  <a:lnTo>
                    <a:pt x="304215" y="59334"/>
                  </a:lnTo>
                  <a:lnTo>
                    <a:pt x="304139" y="58826"/>
                  </a:lnTo>
                  <a:lnTo>
                    <a:pt x="303911" y="57302"/>
                  </a:lnTo>
                  <a:lnTo>
                    <a:pt x="303796" y="56540"/>
                  </a:lnTo>
                  <a:lnTo>
                    <a:pt x="303898" y="55270"/>
                  </a:lnTo>
                  <a:lnTo>
                    <a:pt x="304076" y="54508"/>
                  </a:lnTo>
                  <a:lnTo>
                    <a:pt x="303758" y="54889"/>
                  </a:lnTo>
                  <a:lnTo>
                    <a:pt x="303161" y="57302"/>
                  </a:lnTo>
                  <a:lnTo>
                    <a:pt x="303136" y="56667"/>
                  </a:lnTo>
                  <a:lnTo>
                    <a:pt x="303237" y="55016"/>
                  </a:lnTo>
                  <a:lnTo>
                    <a:pt x="303441" y="54254"/>
                  </a:lnTo>
                  <a:lnTo>
                    <a:pt x="303364" y="54000"/>
                  </a:lnTo>
                  <a:lnTo>
                    <a:pt x="302247" y="56667"/>
                  </a:lnTo>
                  <a:lnTo>
                    <a:pt x="302133" y="56032"/>
                  </a:lnTo>
                  <a:lnTo>
                    <a:pt x="302247" y="55143"/>
                  </a:lnTo>
                  <a:lnTo>
                    <a:pt x="302615" y="54127"/>
                  </a:lnTo>
                  <a:lnTo>
                    <a:pt x="302501" y="53619"/>
                  </a:lnTo>
                  <a:lnTo>
                    <a:pt x="301701" y="51714"/>
                  </a:lnTo>
                  <a:lnTo>
                    <a:pt x="299935" y="57937"/>
                  </a:lnTo>
                  <a:lnTo>
                    <a:pt x="298665" y="58826"/>
                  </a:lnTo>
                  <a:lnTo>
                    <a:pt x="298907" y="57429"/>
                  </a:lnTo>
                  <a:lnTo>
                    <a:pt x="299148" y="56032"/>
                  </a:lnTo>
                  <a:lnTo>
                    <a:pt x="299364" y="54762"/>
                  </a:lnTo>
                  <a:lnTo>
                    <a:pt x="299275" y="53873"/>
                  </a:lnTo>
                  <a:lnTo>
                    <a:pt x="298361" y="51841"/>
                  </a:lnTo>
                  <a:lnTo>
                    <a:pt x="298424" y="51079"/>
                  </a:lnTo>
                  <a:lnTo>
                    <a:pt x="297014" y="50317"/>
                  </a:lnTo>
                  <a:lnTo>
                    <a:pt x="295211" y="54508"/>
                  </a:lnTo>
                  <a:lnTo>
                    <a:pt x="293509" y="56032"/>
                  </a:lnTo>
                  <a:lnTo>
                    <a:pt x="293497" y="54381"/>
                  </a:lnTo>
                  <a:lnTo>
                    <a:pt x="293497" y="53492"/>
                  </a:lnTo>
                  <a:lnTo>
                    <a:pt x="293497" y="50952"/>
                  </a:lnTo>
                  <a:lnTo>
                    <a:pt x="290931" y="53492"/>
                  </a:lnTo>
                  <a:lnTo>
                    <a:pt x="290004" y="50444"/>
                  </a:lnTo>
                  <a:lnTo>
                    <a:pt x="290068" y="51409"/>
                  </a:lnTo>
                  <a:lnTo>
                    <a:pt x="289356" y="54000"/>
                  </a:lnTo>
                  <a:lnTo>
                    <a:pt x="289026" y="54381"/>
                  </a:lnTo>
                  <a:lnTo>
                    <a:pt x="288861" y="53492"/>
                  </a:lnTo>
                  <a:lnTo>
                    <a:pt x="287578" y="57429"/>
                  </a:lnTo>
                  <a:lnTo>
                    <a:pt x="287667" y="56921"/>
                  </a:lnTo>
                  <a:lnTo>
                    <a:pt x="287693" y="56794"/>
                  </a:lnTo>
                  <a:lnTo>
                    <a:pt x="287769" y="56413"/>
                  </a:lnTo>
                  <a:lnTo>
                    <a:pt x="287909" y="55651"/>
                  </a:lnTo>
                  <a:lnTo>
                    <a:pt x="287959" y="55397"/>
                  </a:lnTo>
                  <a:lnTo>
                    <a:pt x="288353" y="53238"/>
                  </a:lnTo>
                  <a:lnTo>
                    <a:pt x="288455" y="53365"/>
                  </a:lnTo>
                  <a:lnTo>
                    <a:pt x="288467" y="53238"/>
                  </a:lnTo>
                  <a:lnTo>
                    <a:pt x="288823" y="50190"/>
                  </a:lnTo>
                  <a:lnTo>
                    <a:pt x="288925" y="49301"/>
                  </a:lnTo>
                  <a:lnTo>
                    <a:pt x="288061" y="50190"/>
                  </a:lnTo>
                  <a:lnTo>
                    <a:pt x="287553" y="50063"/>
                  </a:lnTo>
                  <a:lnTo>
                    <a:pt x="286512" y="55397"/>
                  </a:lnTo>
                  <a:lnTo>
                    <a:pt x="286080" y="53238"/>
                  </a:lnTo>
                  <a:lnTo>
                    <a:pt x="285889" y="52222"/>
                  </a:lnTo>
                  <a:lnTo>
                    <a:pt x="284518" y="52603"/>
                  </a:lnTo>
                  <a:lnTo>
                    <a:pt x="283248" y="53238"/>
                  </a:lnTo>
                  <a:lnTo>
                    <a:pt x="283235" y="53111"/>
                  </a:lnTo>
                  <a:lnTo>
                    <a:pt x="282892" y="50571"/>
                  </a:lnTo>
                  <a:lnTo>
                    <a:pt x="282321" y="51841"/>
                  </a:lnTo>
                  <a:lnTo>
                    <a:pt x="281914" y="51841"/>
                  </a:lnTo>
                  <a:lnTo>
                    <a:pt x="281343" y="53111"/>
                  </a:lnTo>
                  <a:lnTo>
                    <a:pt x="281813" y="50571"/>
                  </a:lnTo>
                  <a:lnTo>
                    <a:pt x="281774" y="50063"/>
                  </a:lnTo>
                  <a:lnTo>
                    <a:pt x="281127" y="49301"/>
                  </a:lnTo>
                  <a:lnTo>
                    <a:pt x="280695" y="48793"/>
                  </a:lnTo>
                  <a:lnTo>
                    <a:pt x="279438" y="49301"/>
                  </a:lnTo>
                  <a:lnTo>
                    <a:pt x="280035" y="47269"/>
                  </a:lnTo>
                  <a:lnTo>
                    <a:pt x="279438" y="47015"/>
                  </a:lnTo>
                  <a:lnTo>
                    <a:pt x="277736" y="55524"/>
                  </a:lnTo>
                  <a:lnTo>
                    <a:pt x="277114" y="55651"/>
                  </a:lnTo>
                  <a:lnTo>
                    <a:pt x="277164" y="55270"/>
                  </a:lnTo>
                  <a:lnTo>
                    <a:pt x="277533" y="52603"/>
                  </a:lnTo>
                  <a:lnTo>
                    <a:pt x="277660" y="51587"/>
                  </a:lnTo>
                  <a:lnTo>
                    <a:pt x="277710" y="51206"/>
                  </a:lnTo>
                  <a:lnTo>
                    <a:pt x="276580" y="51206"/>
                  </a:lnTo>
                  <a:lnTo>
                    <a:pt x="276555" y="50952"/>
                  </a:lnTo>
                  <a:lnTo>
                    <a:pt x="276136" y="47142"/>
                  </a:lnTo>
                  <a:lnTo>
                    <a:pt x="274332" y="50952"/>
                  </a:lnTo>
                  <a:lnTo>
                    <a:pt x="274726" y="49047"/>
                  </a:lnTo>
                  <a:lnTo>
                    <a:pt x="274929" y="48920"/>
                  </a:lnTo>
                  <a:lnTo>
                    <a:pt x="274421" y="48666"/>
                  </a:lnTo>
                  <a:lnTo>
                    <a:pt x="274091" y="47650"/>
                  </a:lnTo>
                  <a:lnTo>
                    <a:pt x="273431" y="45618"/>
                  </a:lnTo>
                  <a:lnTo>
                    <a:pt x="273088" y="47929"/>
                  </a:lnTo>
                  <a:lnTo>
                    <a:pt x="271386" y="51206"/>
                  </a:lnTo>
                  <a:lnTo>
                    <a:pt x="270548" y="52603"/>
                  </a:lnTo>
                  <a:lnTo>
                    <a:pt x="271157" y="49809"/>
                  </a:lnTo>
                  <a:lnTo>
                    <a:pt x="270027" y="53238"/>
                  </a:lnTo>
                  <a:lnTo>
                    <a:pt x="269786" y="54381"/>
                  </a:lnTo>
                  <a:lnTo>
                    <a:pt x="268884" y="55270"/>
                  </a:lnTo>
                  <a:lnTo>
                    <a:pt x="269011" y="53746"/>
                  </a:lnTo>
                  <a:lnTo>
                    <a:pt x="268960" y="52095"/>
                  </a:lnTo>
                  <a:lnTo>
                    <a:pt x="268325" y="56413"/>
                  </a:lnTo>
                  <a:lnTo>
                    <a:pt x="267982" y="55016"/>
                  </a:lnTo>
                  <a:lnTo>
                    <a:pt x="268084" y="54254"/>
                  </a:lnTo>
                  <a:lnTo>
                    <a:pt x="268503" y="52984"/>
                  </a:lnTo>
                  <a:lnTo>
                    <a:pt x="267970" y="52603"/>
                  </a:lnTo>
                  <a:lnTo>
                    <a:pt x="267792" y="53746"/>
                  </a:lnTo>
                  <a:lnTo>
                    <a:pt x="267169" y="55524"/>
                  </a:lnTo>
                  <a:lnTo>
                    <a:pt x="266547" y="56794"/>
                  </a:lnTo>
                  <a:lnTo>
                    <a:pt x="266446" y="56286"/>
                  </a:lnTo>
                  <a:lnTo>
                    <a:pt x="266344" y="55778"/>
                  </a:lnTo>
                  <a:lnTo>
                    <a:pt x="266230" y="55143"/>
                  </a:lnTo>
                  <a:lnTo>
                    <a:pt x="266344" y="53492"/>
                  </a:lnTo>
                  <a:lnTo>
                    <a:pt x="266547" y="52222"/>
                  </a:lnTo>
                  <a:lnTo>
                    <a:pt x="266204" y="53619"/>
                  </a:lnTo>
                  <a:lnTo>
                    <a:pt x="265480" y="55778"/>
                  </a:lnTo>
                  <a:lnTo>
                    <a:pt x="265366" y="55397"/>
                  </a:lnTo>
                  <a:lnTo>
                    <a:pt x="265455" y="53873"/>
                  </a:lnTo>
                  <a:lnTo>
                    <a:pt x="265658" y="53365"/>
                  </a:lnTo>
                  <a:lnTo>
                    <a:pt x="265569" y="52476"/>
                  </a:lnTo>
                  <a:lnTo>
                    <a:pt x="265493" y="52222"/>
                  </a:lnTo>
                  <a:lnTo>
                    <a:pt x="265188" y="51231"/>
                  </a:lnTo>
                  <a:lnTo>
                    <a:pt x="265150" y="51409"/>
                  </a:lnTo>
                  <a:lnTo>
                    <a:pt x="265137" y="51168"/>
                  </a:lnTo>
                  <a:lnTo>
                    <a:pt x="265480" y="49555"/>
                  </a:lnTo>
                  <a:lnTo>
                    <a:pt x="264947" y="49047"/>
                  </a:lnTo>
                  <a:lnTo>
                    <a:pt x="266103" y="45491"/>
                  </a:lnTo>
                  <a:lnTo>
                    <a:pt x="264947" y="48158"/>
                  </a:lnTo>
                  <a:lnTo>
                    <a:pt x="264883" y="48323"/>
                  </a:lnTo>
                  <a:lnTo>
                    <a:pt x="264883" y="52006"/>
                  </a:lnTo>
                  <a:lnTo>
                    <a:pt x="263702" y="56286"/>
                  </a:lnTo>
                  <a:lnTo>
                    <a:pt x="263588" y="54000"/>
                  </a:lnTo>
                  <a:lnTo>
                    <a:pt x="263753" y="51587"/>
                  </a:lnTo>
                  <a:lnTo>
                    <a:pt x="264515" y="51841"/>
                  </a:lnTo>
                  <a:lnTo>
                    <a:pt x="264883" y="52006"/>
                  </a:lnTo>
                  <a:lnTo>
                    <a:pt x="264883" y="48323"/>
                  </a:lnTo>
                  <a:lnTo>
                    <a:pt x="263613" y="51587"/>
                  </a:lnTo>
                  <a:lnTo>
                    <a:pt x="263512" y="51206"/>
                  </a:lnTo>
                  <a:lnTo>
                    <a:pt x="263334" y="50571"/>
                  </a:lnTo>
                  <a:lnTo>
                    <a:pt x="263258" y="49936"/>
                  </a:lnTo>
                  <a:lnTo>
                    <a:pt x="263321" y="49301"/>
                  </a:lnTo>
                  <a:lnTo>
                    <a:pt x="263334" y="48666"/>
                  </a:lnTo>
                  <a:lnTo>
                    <a:pt x="262978" y="49301"/>
                  </a:lnTo>
                  <a:lnTo>
                    <a:pt x="262940" y="49174"/>
                  </a:lnTo>
                  <a:lnTo>
                    <a:pt x="262788" y="48539"/>
                  </a:lnTo>
                  <a:lnTo>
                    <a:pt x="262610" y="48539"/>
                  </a:lnTo>
                  <a:lnTo>
                    <a:pt x="262801" y="47269"/>
                  </a:lnTo>
                  <a:lnTo>
                    <a:pt x="262826" y="47142"/>
                  </a:lnTo>
                  <a:lnTo>
                    <a:pt x="262953" y="46253"/>
                  </a:lnTo>
                  <a:lnTo>
                    <a:pt x="262648" y="46583"/>
                  </a:lnTo>
                  <a:lnTo>
                    <a:pt x="262648" y="47269"/>
                  </a:lnTo>
                  <a:lnTo>
                    <a:pt x="262534" y="48539"/>
                  </a:lnTo>
                  <a:lnTo>
                    <a:pt x="262293" y="48539"/>
                  </a:lnTo>
                  <a:lnTo>
                    <a:pt x="262102" y="48793"/>
                  </a:lnTo>
                  <a:lnTo>
                    <a:pt x="262369" y="47650"/>
                  </a:lnTo>
                  <a:lnTo>
                    <a:pt x="262648" y="47269"/>
                  </a:lnTo>
                  <a:lnTo>
                    <a:pt x="262648" y="46583"/>
                  </a:lnTo>
                  <a:lnTo>
                    <a:pt x="262128" y="47142"/>
                  </a:lnTo>
                  <a:lnTo>
                    <a:pt x="261835" y="47015"/>
                  </a:lnTo>
                  <a:lnTo>
                    <a:pt x="261327" y="49936"/>
                  </a:lnTo>
                  <a:lnTo>
                    <a:pt x="261010" y="49428"/>
                  </a:lnTo>
                  <a:lnTo>
                    <a:pt x="260959" y="51574"/>
                  </a:lnTo>
                  <a:lnTo>
                    <a:pt x="261277" y="51460"/>
                  </a:lnTo>
                  <a:lnTo>
                    <a:pt x="261175" y="52235"/>
                  </a:lnTo>
                  <a:lnTo>
                    <a:pt x="261416" y="51346"/>
                  </a:lnTo>
                  <a:lnTo>
                    <a:pt x="262216" y="51333"/>
                  </a:lnTo>
                  <a:lnTo>
                    <a:pt x="261454" y="53390"/>
                  </a:lnTo>
                  <a:lnTo>
                    <a:pt x="261454" y="68224"/>
                  </a:lnTo>
                  <a:lnTo>
                    <a:pt x="261124" y="67970"/>
                  </a:lnTo>
                  <a:lnTo>
                    <a:pt x="260908" y="67970"/>
                  </a:lnTo>
                  <a:lnTo>
                    <a:pt x="261023" y="67081"/>
                  </a:lnTo>
                  <a:lnTo>
                    <a:pt x="261188" y="66319"/>
                  </a:lnTo>
                  <a:lnTo>
                    <a:pt x="261277" y="65938"/>
                  </a:lnTo>
                  <a:lnTo>
                    <a:pt x="261327" y="67081"/>
                  </a:lnTo>
                  <a:lnTo>
                    <a:pt x="261454" y="68224"/>
                  </a:lnTo>
                  <a:lnTo>
                    <a:pt x="261454" y="53390"/>
                  </a:lnTo>
                  <a:lnTo>
                    <a:pt x="261226" y="54000"/>
                  </a:lnTo>
                  <a:lnTo>
                    <a:pt x="261188" y="52349"/>
                  </a:lnTo>
                  <a:lnTo>
                    <a:pt x="260134" y="56070"/>
                  </a:lnTo>
                  <a:lnTo>
                    <a:pt x="260134" y="67970"/>
                  </a:lnTo>
                  <a:lnTo>
                    <a:pt x="260121" y="68097"/>
                  </a:lnTo>
                  <a:lnTo>
                    <a:pt x="259765" y="68224"/>
                  </a:lnTo>
                  <a:lnTo>
                    <a:pt x="260134" y="67970"/>
                  </a:lnTo>
                  <a:lnTo>
                    <a:pt x="260134" y="56070"/>
                  </a:lnTo>
                  <a:lnTo>
                    <a:pt x="259892" y="56921"/>
                  </a:lnTo>
                  <a:lnTo>
                    <a:pt x="260019" y="55143"/>
                  </a:lnTo>
                  <a:lnTo>
                    <a:pt x="260057" y="54635"/>
                  </a:lnTo>
                  <a:lnTo>
                    <a:pt x="260184" y="52984"/>
                  </a:lnTo>
                  <a:lnTo>
                    <a:pt x="260070" y="52006"/>
                  </a:lnTo>
                  <a:lnTo>
                    <a:pt x="259829" y="50698"/>
                  </a:lnTo>
                  <a:lnTo>
                    <a:pt x="259930" y="49428"/>
                  </a:lnTo>
                  <a:lnTo>
                    <a:pt x="260134" y="47904"/>
                  </a:lnTo>
                  <a:lnTo>
                    <a:pt x="258889" y="49428"/>
                  </a:lnTo>
                  <a:lnTo>
                    <a:pt x="257721" y="48666"/>
                  </a:lnTo>
                  <a:lnTo>
                    <a:pt x="256146" y="53873"/>
                  </a:lnTo>
                  <a:lnTo>
                    <a:pt x="255714" y="54635"/>
                  </a:lnTo>
                  <a:lnTo>
                    <a:pt x="255752" y="54381"/>
                  </a:lnTo>
                  <a:lnTo>
                    <a:pt x="255993" y="52984"/>
                  </a:lnTo>
                  <a:lnTo>
                    <a:pt x="256108" y="52006"/>
                  </a:lnTo>
                  <a:lnTo>
                    <a:pt x="256006" y="51714"/>
                  </a:lnTo>
                  <a:lnTo>
                    <a:pt x="255409" y="50952"/>
                  </a:lnTo>
                  <a:lnTo>
                    <a:pt x="255104" y="50571"/>
                  </a:lnTo>
                  <a:lnTo>
                    <a:pt x="254990" y="51104"/>
                  </a:lnTo>
                  <a:lnTo>
                    <a:pt x="254927" y="51409"/>
                  </a:lnTo>
                  <a:lnTo>
                    <a:pt x="254279" y="54381"/>
                  </a:lnTo>
                  <a:lnTo>
                    <a:pt x="254152" y="53746"/>
                  </a:lnTo>
                  <a:lnTo>
                    <a:pt x="253936" y="52730"/>
                  </a:lnTo>
                  <a:lnTo>
                    <a:pt x="254025" y="52476"/>
                  </a:lnTo>
                  <a:lnTo>
                    <a:pt x="254876" y="51460"/>
                  </a:lnTo>
                  <a:lnTo>
                    <a:pt x="254990" y="51104"/>
                  </a:lnTo>
                  <a:lnTo>
                    <a:pt x="254266" y="51460"/>
                  </a:lnTo>
                  <a:lnTo>
                    <a:pt x="254482" y="50698"/>
                  </a:lnTo>
                  <a:lnTo>
                    <a:pt x="254406" y="50063"/>
                  </a:lnTo>
                  <a:lnTo>
                    <a:pt x="253555" y="48920"/>
                  </a:lnTo>
                  <a:lnTo>
                    <a:pt x="250228" y="53746"/>
                  </a:lnTo>
                  <a:lnTo>
                    <a:pt x="249809" y="52730"/>
                  </a:lnTo>
                  <a:lnTo>
                    <a:pt x="249250" y="51333"/>
                  </a:lnTo>
                  <a:lnTo>
                    <a:pt x="249237" y="52730"/>
                  </a:lnTo>
                  <a:lnTo>
                    <a:pt x="247561" y="48920"/>
                  </a:lnTo>
                  <a:lnTo>
                    <a:pt x="243840" y="55143"/>
                  </a:lnTo>
                  <a:lnTo>
                    <a:pt x="243243" y="52349"/>
                  </a:lnTo>
                  <a:lnTo>
                    <a:pt x="242608" y="49428"/>
                  </a:lnTo>
                  <a:lnTo>
                    <a:pt x="242150" y="48158"/>
                  </a:lnTo>
                  <a:lnTo>
                    <a:pt x="241681" y="50317"/>
                  </a:lnTo>
                  <a:lnTo>
                    <a:pt x="241566" y="50698"/>
                  </a:lnTo>
                  <a:lnTo>
                    <a:pt x="240868" y="52349"/>
                  </a:lnTo>
                  <a:lnTo>
                    <a:pt x="241312" y="49174"/>
                  </a:lnTo>
                  <a:lnTo>
                    <a:pt x="239953" y="52730"/>
                  </a:lnTo>
                  <a:lnTo>
                    <a:pt x="238506" y="55143"/>
                  </a:lnTo>
                  <a:lnTo>
                    <a:pt x="238798" y="52730"/>
                  </a:lnTo>
                  <a:lnTo>
                    <a:pt x="238912" y="51714"/>
                  </a:lnTo>
                  <a:lnTo>
                    <a:pt x="239750" y="44856"/>
                  </a:lnTo>
                  <a:lnTo>
                    <a:pt x="237642" y="49428"/>
                  </a:lnTo>
                  <a:lnTo>
                    <a:pt x="237566" y="49682"/>
                  </a:lnTo>
                  <a:lnTo>
                    <a:pt x="237337" y="51714"/>
                  </a:lnTo>
                  <a:lnTo>
                    <a:pt x="236982" y="51206"/>
                  </a:lnTo>
                  <a:lnTo>
                    <a:pt x="235724" y="52730"/>
                  </a:lnTo>
                  <a:lnTo>
                    <a:pt x="235699" y="52476"/>
                  </a:lnTo>
                  <a:lnTo>
                    <a:pt x="235699" y="52349"/>
                  </a:lnTo>
                  <a:lnTo>
                    <a:pt x="235800" y="50952"/>
                  </a:lnTo>
                  <a:lnTo>
                    <a:pt x="236029" y="49682"/>
                  </a:lnTo>
                  <a:lnTo>
                    <a:pt x="234429" y="52349"/>
                  </a:lnTo>
                  <a:lnTo>
                    <a:pt x="233870" y="51079"/>
                  </a:lnTo>
                  <a:lnTo>
                    <a:pt x="233959" y="50571"/>
                  </a:lnTo>
                  <a:lnTo>
                    <a:pt x="235788" y="45872"/>
                  </a:lnTo>
                  <a:lnTo>
                    <a:pt x="234632" y="45364"/>
                  </a:lnTo>
                  <a:lnTo>
                    <a:pt x="234061" y="45872"/>
                  </a:lnTo>
                  <a:lnTo>
                    <a:pt x="232549" y="49682"/>
                  </a:lnTo>
                  <a:lnTo>
                    <a:pt x="232435" y="50977"/>
                  </a:lnTo>
                  <a:lnTo>
                    <a:pt x="232575" y="51079"/>
                  </a:lnTo>
                  <a:lnTo>
                    <a:pt x="232638" y="52349"/>
                  </a:lnTo>
                  <a:lnTo>
                    <a:pt x="232397" y="53619"/>
                  </a:lnTo>
                  <a:lnTo>
                    <a:pt x="232283" y="53873"/>
                  </a:lnTo>
                  <a:lnTo>
                    <a:pt x="231800" y="54508"/>
                  </a:lnTo>
                  <a:lnTo>
                    <a:pt x="230771" y="59334"/>
                  </a:lnTo>
                  <a:lnTo>
                    <a:pt x="229768" y="63271"/>
                  </a:lnTo>
                  <a:lnTo>
                    <a:pt x="229666" y="65303"/>
                  </a:lnTo>
                  <a:lnTo>
                    <a:pt x="229920" y="67589"/>
                  </a:lnTo>
                  <a:lnTo>
                    <a:pt x="231178" y="64795"/>
                  </a:lnTo>
                  <a:lnTo>
                    <a:pt x="230974" y="67208"/>
                  </a:lnTo>
                  <a:lnTo>
                    <a:pt x="230339" y="67208"/>
                  </a:lnTo>
                  <a:lnTo>
                    <a:pt x="230276" y="69494"/>
                  </a:lnTo>
                  <a:lnTo>
                    <a:pt x="230847" y="67589"/>
                  </a:lnTo>
                  <a:lnTo>
                    <a:pt x="231000" y="67208"/>
                  </a:lnTo>
                  <a:lnTo>
                    <a:pt x="231355" y="66319"/>
                  </a:lnTo>
                  <a:lnTo>
                    <a:pt x="231267" y="66827"/>
                  </a:lnTo>
                  <a:lnTo>
                    <a:pt x="231165" y="68859"/>
                  </a:lnTo>
                  <a:lnTo>
                    <a:pt x="232054" y="66319"/>
                  </a:lnTo>
                  <a:lnTo>
                    <a:pt x="232410" y="65303"/>
                  </a:lnTo>
                  <a:lnTo>
                    <a:pt x="232473" y="64922"/>
                  </a:lnTo>
                  <a:lnTo>
                    <a:pt x="232549" y="64795"/>
                  </a:lnTo>
                  <a:lnTo>
                    <a:pt x="232676" y="64566"/>
                  </a:lnTo>
                  <a:lnTo>
                    <a:pt x="232791" y="64414"/>
                  </a:lnTo>
                  <a:lnTo>
                    <a:pt x="233273" y="63652"/>
                  </a:lnTo>
                  <a:lnTo>
                    <a:pt x="233222" y="65303"/>
                  </a:lnTo>
                  <a:lnTo>
                    <a:pt x="233095" y="66319"/>
                  </a:lnTo>
                  <a:lnTo>
                    <a:pt x="232752" y="67589"/>
                  </a:lnTo>
                  <a:lnTo>
                    <a:pt x="233502" y="65811"/>
                  </a:lnTo>
                  <a:lnTo>
                    <a:pt x="233400" y="66573"/>
                  </a:lnTo>
                  <a:lnTo>
                    <a:pt x="233286" y="67246"/>
                  </a:lnTo>
                  <a:lnTo>
                    <a:pt x="233159" y="67652"/>
                  </a:lnTo>
                  <a:lnTo>
                    <a:pt x="233476" y="66954"/>
                  </a:lnTo>
                  <a:lnTo>
                    <a:pt x="233895" y="67843"/>
                  </a:lnTo>
                  <a:lnTo>
                    <a:pt x="234137" y="66954"/>
                  </a:lnTo>
                  <a:lnTo>
                    <a:pt x="234454" y="65811"/>
                  </a:lnTo>
                  <a:lnTo>
                    <a:pt x="234569" y="65430"/>
                  </a:lnTo>
                  <a:lnTo>
                    <a:pt x="234403" y="68097"/>
                  </a:lnTo>
                  <a:lnTo>
                    <a:pt x="235661" y="65430"/>
                  </a:lnTo>
                  <a:lnTo>
                    <a:pt x="235889" y="64922"/>
                  </a:lnTo>
                  <a:lnTo>
                    <a:pt x="235000" y="69367"/>
                  </a:lnTo>
                  <a:lnTo>
                    <a:pt x="235318" y="68351"/>
                  </a:lnTo>
                  <a:lnTo>
                    <a:pt x="236308" y="65938"/>
                  </a:lnTo>
                  <a:lnTo>
                    <a:pt x="236664" y="65811"/>
                  </a:lnTo>
                  <a:lnTo>
                    <a:pt x="235038" y="71145"/>
                  </a:lnTo>
                  <a:lnTo>
                    <a:pt x="237820" y="66319"/>
                  </a:lnTo>
                  <a:lnTo>
                    <a:pt x="236550" y="72161"/>
                  </a:lnTo>
                  <a:lnTo>
                    <a:pt x="237921" y="67335"/>
                  </a:lnTo>
                  <a:lnTo>
                    <a:pt x="238569" y="70256"/>
                  </a:lnTo>
                  <a:lnTo>
                    <a:pt x="239852" y="67716"/>
                  </a:lnTo>
                  <a:lnTo>
                    <a:pt x="239699" y="68224"/>
                  </a:lnTo>
                  <a:lnTo>
                    <a:pt x="239598" y="68732"/>
                  </a:lnTo>
                  <a:lnTo>
                    <a:pt x="239725" y="68859"/>
                  </a:lnTo>
                  <a:lnTo>
                    <a:pt x="239801" y="71526"/>
                  </a:lnTo>
                  <a:lnTo>
                    <a:pt x="240563" y="67716"/>
                  </a:lnTo>
                  <a:lnTo>
                    <a:pt x="240626" y="67462"/>
                  </a:lnTo>
                  <a:lnTo>
                    <a:pt x="240766" y="67335"/>
                  </a:lnTo>
                  <a:lnTo>
                    <a:pt x="241477" y="66700"/>
                  </a:lnTo>
                  <a:lnTo>
                    <a:pt x="241604" y="66319"/>
                  </a:lnTo>
                  <a:lnTo>
                    <a:pt x="241769" y="65811"/>
                  </a:lnTo>
                  <a:lnTo>
                    <a:pt x="242062" y="64922"/>
                  </a:lnTo>
                  <a:lnTo>
                    <a:pt x="242316" y="64160"/>
                  </a:lnTo>
                  <a:lnTo>
                    <a:pt x="242125" y="68224"/>
                  </a:lnTo>
                  <a:lnTo>
                    <a:pt x="241096" y="68859"/>
                  </a:lnTo>
                  <a:lnTo>
                    <a:pt x="240550" y="72669"/>
                  </a:lnTo>
                  <a:lnTo>
                    <a:pt x="241147" y="69367"/>
                  </a:lnTo>
                  <a:lnTo>
                    <a:pt x="242112" y="69621"/>
                  </a:lnTo>
                  <a:lnTo>
                    <a:pt x="242138" y="69367"/>
                  </a:lnTo>
                  <a:lnTo>
                    <a:pt x="242443" y="66827"/>
                  </a:lnTo>
                  <a:lnTo>
                    <a:pt x="242392" y="69240"/>
                  </a:lnTo>
                  <a:lnTo>
                    <a:pt x="242570" y="67970"/>
                  </a:lnTo>
                  <a:lnTo>
                    <a:pt x="242150" y="71399"/>
                  </a:lnTo>
                  <a:lnTo>
                    <a:pt x="242849" y="67970"/>
                  </a:lnTo>
                  <a:lnTo>
                    <a:pt x="243078" y="66827"/>
                  </a:lnTo>
                  <a:lnTo>
                    <a:pt x="243179" y="66319"/>
                  </a:lnTo>
                  <a:lnTo>
                    <a:pt x="242709" y="70637"/>
                  </a:lnTo>
                  <a:lnTo>
                    <a:pt x="243624" y="67589"/>
                  </a:lnTo>
                  <a:lnTo>
                    <a:pt x="243713" y="70256"/>
                  </a:lnTo>
                  <a:lnTo>
                    <a:pt x="242900" y="72288"/>
                  </a:lnTo>
                  <a:lnTo>
                    <a:pt x="243827" y="70891"/>
                  </a:lnTo>
                  <a:lnTo>
                    <a:pt x="243852" y="71691"/>
                  </a:lnTo>
                  <a:lnTo>
                    <a:pt x="243916" y="70891"/>
                  </a:lnTo>
                  <a:lnTo>
                    <a:pt x="244017" y="70256"/>
                  </a:lnTo>
                  <a:lnTo>
                    <a:pt x="244500" y="68351"/>
                  </a:lnTo>
                  <a:lnTo>
                    <a:pt x="245364" y="67589"/>
                  </a:lnTo>
                  <a:lnTo>
                    <a:pt x="245503" y="67462"/>
                  </a:lnTo>
                  <a:lnTo>
                    <a:pt x="244386" y="71145"/>
                  </a:lnTo>
                  <a:lnTo>
                    <a:pt x="244259" y="73177"/>
                  </a:lnTo>
                  <a:lnTo>
                    <a:pt x="244944" y="72288"/>
                  </a:lnTo>
                  <a:lnTo>
                    <a:pt x="245973" y="68859"/>
                  </a:lnTo>
                  <a:lnTo>
                    <a:pt x="246151" y="68986"/>
                  </a:lnTo>
                  <a:lnTo>
                    <a:pt x="246227" y="70002"/>
                  </a:lnTo>
                  <a:lnTo>
                    <a:pt x="246024" y="70764"/>
                  </a:lnTo>
                  <a:lnTo>
                    <a:pt x="246710" y="68859"/>
                  </a:lnTo>
                  <a:lnTo>
                    <a:pt x="247116" y="67716"/>
                  </a:lnTo>
                  <a:lnTo>
                    <a:pt x="247611" y="70764"/>
                  </a:lnTo>
                  <a:lnTo>
                    <a:pt x="248704" y="67716"/>
                  </a:lnTo>
                  <a:lnTo>
                    <a:pt x="248793" y="67462"/>
                  </a:lnTo>
                  <a:lnTo>
                    <a:pt x="248907" y="67144"/>
                  </a:lnTo>
                  <a:lnTo>
                    <a:pt x="248831" y="68097"/>
                  </a:lnTo>
                  <a:lnTo>
                    <a:pt x="248970" y="67081"/>
                  </a:lnTo>
                  <a:lnTo>
                    <a:pt x="249072" y="66319"/>
                  </a:lnTo>
                  <a:lnTo>
                    <a:pt x="249478" y="64160"/>
                  </a:lnTo>
                  <a:lnTo>
                    <a:pt x="249567" y="63652"/>
                  </a:lnTo>
                  <a:lnTo>
                    <a:pt x="249720" y="62890"/>
                  </a:lnTo>
                  <a:lnTo>
                    <a:pt x="250024" y="62890"/>
                  </a:lnTo>
                  <a:lnTo>
                    <a:pt x="250723" y="60477"/>
                  </a:lnTo>
                  <a:lnTo>
                    <a:pt x="250367" y="63017"/>
                  </a:lnTo>
                  <a:lnTo>
                    <a:pt x="250202" y="62890"/>
                  </a:lnTo>
                  <a:lnTo>
                    <a:pt x="249999" y="63906"/>
                  </a:lnTo>
                  <a:lnTo>
                    <a:pt x="249770" y="64668"/>
                  </a:lnTo>
                  <a:lnTo>
                    <a:pt x="250278" y="63652"/>
                  </a:lnTo>
                  <a:lnTo>
                    <a:pt x="249999" y="66357"/>
                  </a:lnTo>
                  <a:lnTo>
                    <a:pt x="250126" y="66065"/>
                  </a:lnTo>
                  <a:lnTo>
                    <a:pt x="250190" y="65684"/>
                  </a:lnTo>
                  <a:lnTo>
                    <a:pt x="250228" y="65824"/>
                  </a:lnTo>
                  <a:lnTo>
                    <a:pt x="250291" y="65684"/>
                  </a:lnTo>
                  <a:lnTo>
                    <a:pt x="251167" y="63652"/>
                  </a:lnTo>
                  <a:lnTo>
                    <a:pt x="251218" y="63525"/>
                  </a:lnTo>
                  <a:lnTo>
                    <a:pt x="251320" y="63906"/>
                  </a:lnTo>
                  <a:lnTo>
                    <a:pt x="251434" y="65087"/>
                  </a:lnTo>
                  <a:lnTo>
                    <a:pt x="250952" y="68224"/>
                  </a:lnTo>
                  <a:lnTo>
                    <a:pt x="250228" y="65824"/>
                  </a:lnTo>
                  <a:lnTo>
                    <a:pt x="250228" y="68859"/>
                  </a:lnTo>
                  <a:lnTo>
                    <a:pt x="249758" y="67462"/>
                  </a:lnTo>
                  <a:lnTo>
                    <a:pt x="249275" y="73050"/>
                  </a:lnTo>
                  <a:lnTo>
                    <a:pt x="249377" y="67170"/>
                  </a:lnTo>
                  <a:lnTo>
                    <a:pt x="249008" y="70891"/>
                  </a:lnTo>
                  <a:lnTo>
                    <a:pt x="248894" y="73050"/>
                  </a:lnTo>
                  <a:lnTo>
                    <a:pt x="249555" y="74066"/>
                  </a:lnTo>
                  <a:lnTo>
                    <a:pt x="249809" y="73050"/>
                  </a:lnTo>
                  <a:lnTo>
                    <a:pt x="250202" y="71399"/>
                  </a:lnTo>
                  <a:lnTo>
                    <a:pt x="250964" y="72542"/>
                  </a:lnTo>
                  <a:lnTo>
                    <a:pt x="251307" y="71399"/>
                  </a:lnTo>
                  <a:lnTo>
                    <a:pt x="251409" y="71018"/>
                  </a:lnTo>
                  <a:lnTo>
                    <a:pt x="251536" y="69240"/>
                  </a:lnTo>
                  <a:lnTo>
                    <a:pt x="251650" y="68859"/>
                  </a:lnTo>
                  <a:lnTo>
                    <a:pt x="251841" y="68224"/>
                  </a:lnTo>
                  <a:lnTo>
                    <a:pt x="251955" y="67843"/>
                  </a:lnTo>
                  <a:lnTo>
                    <a:pt x="252069" y="67589"/>
                  </a:lnTo>
                  <a:lnTo>
                    <a:pt x="253987" y="64414"/>
                  </a:lnTo>
                  <a:lnTo>
                    <a:pt x="251434" y="76733"/>
                  </a:lnTo>
                  <a:lnTo>
                    <a:pt x="253288" y="72161"/>
                  </a:lnTo>
                  <a:lnTo>
                    <a:pt x="253974" y="69875"/>
                  </a:lnTo>
                  <a:lnTo>
                    <a:pt x="254889" y="65557"/>
                  </a:lnTo>
                  <a:lnTo>
                    <a:pt x="254965" y="66192"/>
                  </a:lnTo>
                  <a:lnTo>
                    <a:pt x="255079" y="68351"/>
                  </a:lnTo>
                  <a:lnTo>
                    <a:pt x="254203" y="71907"/>
                  </a:lnTo>
                  <a:lnTo>
                    <a:pt x="255041" y="72415"/>
                  </a:lnTo>
                  <a:lnTo>
                    <a:pt x="255282" y="70256"/>
                  </a:lnTo>
                  <a:lnTo>
                    <a:pt x="255765" y="66319"/>
                  </a:lnTo>
                  <a:lnTo>
                    <a:pt x="256171" y="68681"/>
                  </a:lnTo>
                  <a:lnTo>
                    <a:pt x="256489" y="68694"/>
                  </a:lnTo>
                  <a:lnTo>
                    <a:pt x="256603" y="69113"/>
                  </a:lnTo>
                  <a:lnTo>
                    <a:pt x="256120" y="72161"/>
                  </a:lnTo>
                  <a:lnTo>
                    <a:pt x="257200" y="71780"/>
                  </a:lnTo>
                  <a:lnTo>
                    <a:pt x="258749" y="69494"/>
                  </a:lnTo>
                  <a:lnTo>
                    <a:pt x="259956" y="68986"/>
                  </a:lnTo>
                  <a:lnTo>
                    <a:pt x="259740" y="69875"/>
                  </a:lnTo>
                  <a:lnTo>
                    <a:pt x="259486" y="70637"/>
                  </a:lnTo>
                  <a:lnTo>
                    <a:pt x="259384" y="72161"/>
                  </a:lnTo>
                  <a:lnTo>
                    <a:pt x="261061" y="70637"/>
                  </a:lnTo>
                  <a:lnTo>
                    <a:pt x="263182" y="75463"/>
                  </a:lnTo>
                  <a:lnTo>
                    <a:pt x="264223" y="72542"/>
                  </a:lnTo>
                  <a:lnTo>
                    <a:pt x="264350" y="72542"/>
                  </a:lnTo>
                  <a:lnTo>
                    <a:pt x="264807" y="71399"/>
                  </a:lnTo>
                  <a:lnTo>
                    <a:pt x="265137" y="71272"/>
                  </a:lnTo>
                  <a:lnTo>
                    <a:pt x="264947" y="72669"/>
                  </a:lnTo>
                  <a:lnTo>
                    <a:pt x="264833" y="73304"/>
                  </a:lnTo>
                  <a:lnTo>
                    <a:pt x="264528" y="74066"/>
                  </a:lnTo>
                  <a:lnTo>
                    <a:pt x="265938" y="71615"/>
                  </a:lnTo>
                  <a:lnTo>
                    <a:pt x="266217" y="71272"/>
                  </a:lnTo>
                  <a:lnTo>
                    <a:pt x="266750" y="70637"/>
                  </a:lnTo>
                  <a:lnTo>
                    <a:pt x="268122" y="68986"/>
                  </a:lnTo>
                  <a:lnTo>
                    <a:pt x="268312" y="70713"/>
                  </a:lnTo>
                  <a:lnTo>
                    <a:pt x="268427" y="72542"/>
                  </a:lnTo>
                  <a:lnTo>
                    <a:pt x="268312" y="72796"/>
                  </a:lnTo>
                  <a:lnTo>
                    <a:pt x="268198" y="73304"/>
                  </a:lnTo>
                  <a:lnTo>
                    <a:pt x="268681" y="74574"/>
                  </a:lnTo>
                  <a:lnTo>
                    <a:pt x="269760" y="68986"/>
                  </a:lnTo>
                  <a:lnTo>
                    <a:pt x="269836" y="68605"/>
                  </a:lnTo>
                  <a:lnTo>
                    <a:pt x="269913" y="68224"/>
                  </a:lnTo>
                  <a:lnTo>
                    <a:pt x="270103" y="67208"/>
                  </a:lnTo>
                  <a:lnTo>
                    <a:pt x="270179" y="70764"/>
                  </a:lnTo>
                  <a:lnTo>
                    <a:pt x="271449" y="72161"/>
                  </a:lnTo>
                  <a:lnTo>
                    <a:pt x="273723" y="69748"/>
                  </a:lnTo>
                  <a:lnTo>
                    <a:pt x="274142" y="74447"/>
                  </a:lnTo>
                  <a:lnTo>
                    <a:pt x="275158" y="70129"/>
                  </a:lnTo>
                  <a:lnTo>
                    <a:pt x="275412" y="76733"/>
                  </a:lnTo>
                  <a:lnTo>
                    <a:pt x="276593" y="70637"/>
                  </a:lnTo>
                  <a:lnTo>
                    <a:pt x="276745" y="71907"/>
                  </a:lnTo>
                  <a:lnTo>
                    <a:pt x="276872" y="74066"/>
                  </a:lnTo>
                  <a:lnTo>
                    <a:pt x="276758" y="74320"/>
                  </a:lnTo>
                  <a:lnTo>
                    <a:pt x="276631" y="75082"/>
                  </a:lnTo>
                  <a:lnTo>
                    <a:pt x="277469" y="77114"/>
                  </a:lnTo>
                  <a:lnTo>
                    <a:pt x="277774" y="77495"/>
                  </a:lnTo>
                  <a:lnTo>
                    <a:pt x="278663" y="73431"/>
                  </a:lnTo>
                  <a:lnTo>
                    <a:pt x="279196" y="72796"/>
                  </a:lnTo>
                  <a:lnTo>
                    <a:pt x="278663" y="75971"/>
                  </a:lnTo>
                  <a:lnTo>
                    <a:pt x="279831" y="72796"/>
                  </a:lnTo>
                  <a:lnTo>
                    <a:pt x="279463" y="76606"/>
                  </a:lnTo>
                  <a:lnTo>
                    <a:pt x="279920" y="75971"/>
                  </a:lnTo>
                  <a:lnTo>
                    <a:pt x="280035" y="73812"/>
                  </a:lnTo>
                  <a:lnTo>
                    <a:pt x="280111" y="73431"/>
                  </a:lnTo>
                  <a:lnTo>
                    <a:pt x="280555" y="72796"/>
                  </a:lnTo>
                  <a:lnTo>
                    <a:pt x="280987" y="72161"/>
                  </a:lnTo>
                  <a:lnTo>
                    <a:pt x="281114" y="73939"/>
                  </a:lnTo>
                  <a:lnTo>
                    <a:pt x="281228" y="76098"/>
                  </a:lnTo>
                  <a:lnTo>
                    <a:pt x="280987" y="77622"/>
                  </a:lnTo>
                  <a:lnTo>
                    <a:pt x="282956" y="75082"/>
                  </a:lnTo>
                  <a:lnTo>
                    <a:pt x="282790" y="75844"/>
                  </a:lnTo>
                  <a:lnTo>
                    <a:pt x="283121" y="75082"/>
                  </a:lnTo>
                  <a:lnTo>
                    <a:pt x="283387" y="74447"/>
                  </a:lnTo>
                  <a:lnTo>
                    <a:pt x="281584" y="80924"/>
                  </a:lnTo>
                  <a:lnTo>
                    <a:pt x="282778" y="78257"/>
                  </a:lnTo>
                  <a:lnTo>
                    <a:pt x="282905" y="77241"/>
                  </a:lnTo>
                  <a:lnTo>
                    <a:pt x="283248" y="76098"/>
                  </a:lnTo>
                  <a:lnTo>
                    <a:pt x="283349" y="75590"/>
                  </a:lnTo>
                  <a:lnTo>
                    <a:pt x="283375" y="77622"/>
                  </a:lnTo>
                  <a:lnTo>
                    <a:pt x="284200" y="77749"/>
                  </a:lnTo>
                  <a:lnTo>
                    <a:pt x="284962" y="76987"/>
                  </a:lnTo>
                  <a:lnTo>
                    <a:pt x="284695" y="78130"/>
                  </a:lnTo>
                  <a:lnTo>
                    <a:pt x="284581" y="79235"/>
                  </a:lnTo>
                  <a:lnTo>
                    <a:pt x="285470" y="79908"/>
                  </a:lnTo>
                  <a:lnTo>
                    <a:pt x="286981" y="78511"/>
                  </a:lnTo>
                  <a:lnTo>
                    <a:pt x="288213" y="78765"/>
                  </a:lnTo>
                  <a:lnTo>
                    <a:pt x="288150" y="78511"/>
                  </a:lnTo>
                  <a:lnTo>
                    <a:pt x="288036" y="78003"/>
                  </a:lnTo>
                  <a:lnTo>
                    <a:pt x="288074" y="76987"/>
                  </a:lnTo>
                  <a:lnTo>
                    <a:pt x="288353" y="75590"/>
                  </a:lnTo>
                  <a:lnTo>
                    <a:pt x="288582" y="74447"/>
                  </a:lnTo>
                  <a:lnTo>
                    <a:pt x="288709" y="73812"/>
                  </a:lnTo>
                  <a:lnTo>
                    <a:pt x="289128" y="73558"/>
                  </a:lnTo>
                  <a:lnTo>
                    <a:pt x="289039" y="74282"/>
                  </a:lnTo>
                  <a:lnTo>
                    <a:pt x="289306" y="73558"/>
                  </a:lnTo>
                  <a:lnTo>
                    <a:pt x="289458" y="73177"/>
                  </a:lnTo>
                  <a:lnTo>
                    <a:pt x="289648" y="73431"/>
                  </a:lnTo>
                  <a:lnTo>
                    <a:pt x="289737" y="74193"/>
                  </a:lnTo>
                  <a:lnTo>
                    <a:pt x="289166" y="76733"/>
                  </a:lnTo>
                  <a:lnTo>
                    <a:pt x="289052" y="77114"/>
                  </a:lnTo>
                  <a:lnTo>
                    <a:pt x="288645" y="78130"/>
                  </a:lnTo>
                  <a:lnTo>
                    <a:pt x="289407" y="76987"/>
                  </a:lnTo>
                  <a:lnTo>
                    <a:pt x="289344" y="77495"/>
                  </a:lnTo>
                  <a:lnTo>
                    <a:pt x="289217" y="78130"/>
                  </a:lnTo>
                  <a:lnTo>
                    <a:pt x="289115" y="78384"/>
                  </a:lnTo>
                  <a:lnTo>
                    <a:pt x="289026" y="78638"/>
                  </a:lnTo>
                  <a:lnTo>
                    <a:pt x="288798" y="79781"/>
                  </a:lnTo>
                  <a:lnTo>
                    <a:pt x="289394" y="77749"/>
                  </a:lnTo>
                  <a:lnTo>
                    <a:pt x="289191" y="83337"/>
                  </a:lnTo>
                  <a:lnTo>
                    <a:pt x="290144" y="79781"/>
                  </a:lnTo>
                  <a:lnTo>
                    <a:pt x="290004" y="80797"/>
                  </a:lnTo>
                  <a:lnTo>
                    <a:pt x="291249" y="81051"/>
                  </a:lnTo>
                  <a:lnTo>
                    <a:pt x="292011" y="79908"/>
                  </a:lnTo>
                  <a:lnTo>
                    <a:pt x="293052" y="79908"/>
                  </a:lnTo>
                  <a:lnTo>
                    <a:pt x="293077" y="79781"/>
                  </a:lnTo>
                  <a:lnTo>
                    <a:pt x="293433" y="77749"/>
                  </a:lnTo>
                  <a:lnTo>
                    <a:pt x="293573" y="76987"/>
                  </a:lnTo>
                  <a:lnTo>
                    <a:pt x="293852" y="77749"/>
                  </a:lnTo>
                  <a:lnTo>
                    <a:pt x="294093" y="76987"/>
                  </a:lnTo>
                  <a:lnTo>
                    <a:pt x="294563" y="75463"/>
                  </a:lnTo>
                  <a:lnTo>
                    <a:pt x="295135" y="76479"/>
                  </a:lnTo>
                  <a:lnTo>
                    <a:pt x="295579" y="78892"/>
                  </a:lnTo>
                  <a:lnTo>
                    <a:pt x="296506" y="78765"/>
                  </a:lnTo>
                  <a:lnTo>
                    <a:pt x="297307" y="77622"/>
                  </a:lnTo>
                  <a:lnTo>
                    <a:pt x="297281" y="77368"/>
                  </a:lnTo>
                  <a:lnTo>
                    <a:pt x="297180" y="76606"/>
                  </a:lnTo>
                  <a:lnTo>
                    <a:pt x="297294" y="75844"/>
                  </a:lnTo>
                  <a:lnTo>
                    <a:pt x="297434" y="75463"/>
                  </a:lnTo>
                  <a:lnTo>
                    <a:pt x="297688" y="74701"/>
                  </a:lnTo>
                  <a:lnTo>
                    <a:pt x="297484" y="76098"/>
                  </a:lnTo>
                  <a:lnTo>
                    <a:pt x="297357" y="77368"/>
                  </a:lnTo>
                  <a:lnTo>
                    <a:pt x="298234" y="77241"/>
                  </a:lnTo>
                  <a:lnTo>
                    <a:pt x="297446" y="79146"/>
                  </a:lnTo>
                  <a:lnTo>
                    <a:pt x="300710" y="74701"/>
                  </a:lnTo>
                  <a:lnTo>
                    <a:pt x="300812" y="74320"/>
                  </a:lnTo>
                  <a:lnTo>
                    <a:pt x="301142" y="73939"/>
                  </a:lnTo>
                  <a:lnTo>
                    <a:pt x="301066" y="76225"/>
                  </a:lnTo>
                  <a:lnTo>
                    <a:pt x="300939" y="76860"/>
                  </a:lnTo>
                  <a:lnTo>
                    <a:pt x="300824" y="77114"/>
                  </a:lnTo>
                  <a:lnTo>
                    <a:pt x="302717" y="73939"/>
                  </a:lnTo>
                  <a:lnTo>
                    <a:pt x="303022" y="73431"/>
                  </a:lnTo>
                  <a:lnTo>
                    <a:pt x="303047" y="85369"/>
                  </a:lnTo>
                  <a:lnTo>
                    <a:pt x="305104" y="80238"/>
                  </a:lnTo>
                  <a:lnTo>
                    <a:pt x="305244" y="80035"/>
                  </a:lnTo>
                  <a:lnTo>
                    <a:pt x="306819" y="77622"/>
                  </a:lnTo>
                  <a:lnTo>
                    <a:pt x="307124" y="78003"/>
                  </a:lnTo>
                  <a:lnTo>
                    <a:pt x="307213" y="78384"/>
                  </a:lnTo>
                  <a:lnTo>
                    <a:pt x="306247" y="79527"/>
                  </a:lnTo>
                  <a:lnTo>
                    <a:pt x="306171" y="79908"/>
                  </a:lnTo>
                  <a:lnTo>
                    <a:pt x="306285" y="81305"/>
                  </a:lnTo>
                  <a:lnTo>
                    <a:pt x="308140" y="77622"/>
                  </a:lnTo>
                  <a:lnTo>
                    <a:pt x="308394" y="77114"/>
                  </a:lnTo>
                  <a:lnTo>
                    <a:pt x="308330" y="82321"/>
                  </a:lnTo>
                  <a:lnTo>
                    <a:pt x="309943" y="79527"/>
                  </a:lnTo>
                  <a:lnTo>
                    <a:pt x="309511" y="87528"/>
                  </a:lnTo>
                  <a:lnTo>
                    <a:pt x="313105" y="79527"/>
                  </a:lnTo>
                  <a:lnTo>
                    <a:pt x="313448" y="84734"/>
                  </a:lnTo>
                  <a:lnTo>
                    <a:pt x="313677" y="82956"/>
                  </a:lnTo>
                  <a:lnTo>
                    <a:pt x="314286" y="81051"/>
                  </a:lnTo>
                  <a:lnTo>
                    <a:pt x="314109" y="82346"/>
                  </a:lnTo>
                  <a:lnTo>
                    <a:pt x="314337" y="81686"/>
                  </a:lnTo>
                  <a:lnTo>
                    <a:pt x="315379" y="81051"/>
                  </a:lnTo>
                  <a:lnTo>
                    <a:pt x="317258" y="79908"/>
                  </a:lnTo>
                  <a:lnTo>
                    <a:pt x="319125" y="85102"/>
                  </a:lnTo>
                  <a:lnTo>
                    <a:pt x="319227" y="85293"/>
                  </a:lnTo>
                  <a:lnTo>
                    <a:pt x="321538" y="87401"/>
                  </a:lnTo>
                  <a:lnTo>
                    <a:pt x="322414" y="88036"/>
                  </a:lnTo>
                  <a:lnTo>
                    <a:pt x="323405" y="79908"/>
                  </a:lnTo>
                  <a:lnTo>
                    <a:pt x="323443" y="79527"/>
                  </a:lnTo>
                  <a:lnTo>
                    <a:pt x="323634" y="78003"/>
                  </a:lnTo>
                  <a:lnTo>
                    <a:pt x="323938" y="80924"/>
                  </a:lnTo>
                  <a:lnTo>
                    <a:pt x="324065" y="82778"/>
                  </a:lnTo>
                  <a:lnTo>
                    <a:pt x="323227" y="85877"/>
                  </a:lnTo>
                  <a:lnTo>
                    <a:pt x="325843" y="82067"/>
                  </a:lnTo>
                  <a:lnTo>
                    <a:pt x="327164" y="86639"/>
                  </a:lnTo>
                  <a:lnTo>
                    <a:pt x="329628" y="83591"/>
                  </a:lnTo>
                  <a:lnTo>
                    <a:pt x="329476" y="84099"/>
                  </a:lnTo>
                  <a:lnTo>
                    <a:pt x="329349" y="84607"/>
                  </a:lnTo>
                  <a:lnTo>
                    <a:pt x="329222" y="85369"/>
                  </a:lnTo>
                  <a:lnTo>
                    <a:pt x="329044" y="85242"/>
                  </a:lnTo>
                  <a:lnTo>
                    <a:pt x="329044" y="87782"/>
                  </a:lnTo>
                  <a:lnTo>
                    <a:pt x="330415" y="85750"/>
                  </a:lnTo>
                  <a:lnTo>
                    <a:pt x="330517" y="85496"/>
                  </a:lnTo>
                  <a:lnTo>
                    <a:pt x="330542" y="85369"/>
                  </a:lnTo>
                  <a:lnTo>
                    <a:pt x="330835" y="83591"/>
                  </a:lnTo>
                  <a:lnTo>
                    <a:pt x="330962" y="83718"/>
                  </a:lnTo>
                  <a:lnTo>
                    <a:pt x="331063" y="83947"/>
                  </a:lnTo>
                  <a:lnTo>
                    <a:pt x="330758" y="84988"/>
                  </a:lnTo>
                  <a:lnTo>
                    <a:pt x="330669" y="86893"/>
                  </a:lnTo>
                  <a:lnTo>
                    <a:pt x="330796" y="88036"/>
                  </a:lnTo>
                  <a:lnTo>
                    <a:pt x="332143" y="83591"/>
                  </a:lnTo>
                  <a:lnTo>
                    <a:pt x="331952" y="86194"/>
                  </a:lnTo>
                  <a:lnTo>
                    <a:pt x="332066" y="85877"/>
                  </a:lnTo>
                  <a:lnTo>
                    <a:pt x="332790" y="87528"/>
                  </a:lnTo>
                  <a:lnTo>
                    <a:pt x="332905" y="85877"/>
                  </a:lnTo>
                  <a:lnTo>
                    <a:pt x="332994" y="84607"/>
                  </a:lnTo>
                  <a:lnTo>
                    <a:pt x="333489" y="86131"/>
                  </a:lnTo>
                  <a:lnTo>
                    <a:pt x="334137" y="84607"/>
                  </a:lnTo>
                  <a:lnTo>
                    <a:pt x="334556" y="83591"/>
                  </a:lnTo>
                  <a:lnTo>
                    <a:pt x="334848" y="85331"/>
                  </a:lnTo>
                  <a:lnTo>
                    <a:pt x="334746" y="85699"/>
                  </a:lnTo>
                  <a:lnTo>
                    <a:pt x="334657" y="86017"/>
                  </a:lnTo>
                  <a:lnTo>
                    <a:pt x="334937" y="87363"/>
                  </a:lnTo>
                  <a:lnTo>
                    <a:pt x="334975" y="86309"/>
                  </a:lnTo>
                  <a:lnTo>
                    <a:pt x="334937" y="85699"/>
                  </a:lnTo>
                  <a:lnTo>
                    <a:pt x="334860" y="85369"/>
                  </a:lnTo>
                  <a:lnTo>
                    <a:pt x="335343" y="83591"/>
                  </a:lnTo>
                  <a:lnTo>
                    <a:pt x="335737" y="82194"/>
                  </a:lnTo>
                  <a:lnTo>
                    <a:pt x="335826" y="87147"/>
                  </a:lnTo>
                  <a:lnTo>
                    <a:pt x="336664" y="82575"/>
                  </a:lnTo>
                  <a:lnTo>
                    <a:pt x="335876" y="87274"/>
                  </a:lnTo>
                  <a:lnTo>
                    <a:pt x="337312" y="86512"/>
                  </a:lnTo>
                  <a:lnTo>
                    <a:pt x="338112" y="84480"/>
                  </a:lnTo>
                  <a:lnTo>
                    <a:pt x="337743" y="85877"/>
                  </a:lnTo>
                  <a:lnTo>
                    <a:pt x="338277" y="86004"/>
                  </a:lnTo>
                  <a:lnTo>
                    <a:pt x="337794" y="87833"/>
                  </a:lnTo>
                  <a:lnTo>
                    <a:pt x="338315" y="87909"/>
                  </a:lnTo>
                  <a:lnTo>
                    <a:pt x="338823" y="87274"/>
                  </a:lnTo>
                  <a:lnTo>
                    <a:pt x="338950" y="86995"/>
                  </a:lnTo>
                  <a:lnTo>
                    <a:pt x="339217" y="84734"/>
                  </a:lnTo>
                  <a:lnTo>
                    <a:pt x="339267" y="90449"/>
                  </a:lnTo>
                  <a:lnTo>
                    <a:pt x="340741" y="84734"/>
                  </a:lnTo>
                  <a:lnTo>
                    <a:pt x="340804" y="84480"/>
                  </a:lnTo>
                  <a:lnTo>
                    <a:pt x="341299" y="82575"/>
                  </a:lnTo>
                  <a:lnTo>
                    <a:pt x="341388" y="82194"/>
                  </a:lnTo>
                  <a:lnTo>
                    <a:pt x="341426" y="82067"/>
                  </a:lnTo>
                  <a:lnTo>
                    <a:pt x="341820" y="80543"/>
                  </a:lnTo>
                  <a:lnTo>
                    <a:pt x="341236" y="87782"/>
                  </a:lnTo>
                  <a:lnTo>
                    <a:pt x="343154" y="85496"/>
                  </a:lnTo>
                  <a:lnTo>
                    <a:pt x="344665" y="84112"/>
                  </a:lnTo>
                  <a:lnTo>
                    <a:pt x="344068" y="88290"/>
                  </a:lnTo>
                  <a:lnTo>
                    <a:pt x="345313" y="87020"/>
                  </a:lnTo>
                  <a:lnTo>
                    <a:pt x="345198" y="85623"/>
                  </a:lnTo>
                  <a:lnTo>
                    <a:pt x="344893" y="83947"/>
                  </a:lnTo>
                  <a:lnTo>
                    <a:pt x="344779" y="83337"/>
                  </a:lnTo>
                  <a:lnTo>
                    <a:pt x="344893" y="83947"/>
                  </a:lnTo>
                  <a:lnTo>
                    <a:pt x="346100" y="83337"/>
                  </a:lnTo>
                  <a:lnTo>
                    <a:pt x="346367" y="83210"/>
                  </a:lnTo>
                  <a:lnTo>
                    <a:pt x="345871" y="86080"/>
                  </a:lnTo>
                  <a:lnTo>
                    <a:pt x="346862" y="83210"/>
                  </a:lnTo>
                  <a:lnTo>
                    <a:pt x="347040" y="82702"/>
                  </a:lnTo>
                  <a:lnTo>
                    <a:pt x="348157" y="84099"/>
                  </a:lnTo>
                  <a:lnTo>
                    <a:pt x="348259" y="84353"/>
                  </a:lnTo>
                  <a:lnTo>
                    <a:pt x="348335" y="84861"/>
                  </a:lnTo>
                  <a:lnTo>
                    <a:pt x="347662" y="86004"/>
                  </a:lnTo>
                  <a:lnTo>
                    <a:pt x="347433" y="86766"/>
                  </a:lnTo>
                  <a:lnTo>
                    <a:pt x="349021" y="85115"/>
                  </a:lnTo>
                  <a:lnTo>
                    <a:pt x="349872" y="87655"/>
                  </a:lnTo>
                  <a:lnTo>
                    <a:pt x="351332" y="85369"/>
                  </a:lnTo>
                  <a:lnTo>
                    <a:pt x="351421" y="85115"/>
                  </a:lnTo>
                  <a:lnTo>
                    <a:pt x="351497" y="82702"/>
                  </a:lnTo>
                  <a:lnTo>
                    <a:pt x="351624" y="82372"/>
                  </a:lnTo>
                  <a:lnTo>
                    <a:pt x="352653" y="80543"/>
                  </a:lnTo>
                  <a:lnTo>
                    <a:pt x="353085" y="79781"/>
                  </a:lnTo>
                  <a:lnTo>
                    <a:pt x="353187" y="79527"/>
                  </a:lnTo>
                  <a:lnTo>
                    <a:pt x="353161" y="79654"/>
                  </a:lnTo>
                  <a:lnTo>
                    <a:pt x="352259" y="83845"/>
                  </a:lnTo>
                  <a:lnTo>
                    <a:pt x="354482" y="79527"/>
                  </a:lnTo>
                  <a:lnTo>
                    <a:pt x="352691" y="87147"/>
                  </a:lnTo>
                  <a:lnTo>
                    <a:pt x="352907" y="86766"/>
                  </a:lnTo>
                  <a:lnTo>
                    <a:pt x="353212" y="85877"/>
                  </a:lnTo>
                  <a:lnTo>
                    <a:pt x="353339" y="85102"/>
                  </a:lnTo>
                  <a:lnTo>
                    <a:pt x="353428" y="84353"/>
                  </a:lnTo>
                  <a:lnTo>
                    <a:pt x="353542" y="85496"/>
                  </a:lnTo>
                  <a:lnTo>
                    <a:pt x="353415" y="86004"/>
                  </a:lnTo>
                  <a:lnTo>
                    <a:pt x="353060" y="87147"/>
                  </a:lnTo>
                  <a:lnTo>
                    <a:pt x="353936" y="86258"/>
                  </a:lnTo>
                  <a:lnTo>
                    <a:pt x="354063" y="86080"/>
                  </a:lnTo>
                  <a:lnTo>
                    <a:pt x="354101" y="84353"/>
                  </a:lnTo>
                  <a:lnTo>
                    <a:pt x="354114" y="83845"/>
                  </a:lnTo>
                  <a:lnTo>
                    <a:pt x="354838" y="84099"/>
                  </a:lnTo>
                  <a:lnTo>
                    <a:pt x="354723" y="84861"/>
                  </a:lnTo>
                  <a:lnTo>
                    <a:pt x="354609" y="85242"/>
                  </a:lnTo>
                  <a:lnTo>
                    <a:pt x="354545" y="85369"/>
                  </a:lnTo>
                  <a:lnTo>
                    <a:pt x="354444" y="85623"/>
                  </a:lnTo>
                  <a:lnTo>
                    <a:pt x="354203" y="86639"/>
                  </a:lnTo>
                  <a:lnTo>
                    <a:pt x="355180" y="83845"/>
                  </a:lnTo>
                  <a:lnTo>
                    <a:pt x="355574" y="82702"/>
                  </a:lnTo>
                  <a:lnTo>
                    <a:pt x="355942" y="83464"/>
                  </a:lnTo>
                  <a:lnTo>
                    <a:pt x="356019" y="83972"/>
                  </a:lnTo>
                  <a:lnTo>
                    <a:pt x="355892" y="85102"/>
                  </a:lnTo>
                  <a:lnTo>
                    <a:pt x="356819" y="84988"/>
                  </a:lnTo>
                  <a:lnTo>
                    <a:pt x="357517" y="82702"/>
                  </a:lnTo>
                  <a:lnTo>
                    <a:pt x="358343" y="80035"/>
                  </a:lnTo>
                  <a:lnTo>
                    <a:pt x="359016" y="81686"/>
                  </a:lnTo>
                  <a:lnTo>
                    <a:pt x="359130" y="82575"/>
                  </a:lnTo>
                  <a:lnTo>
                    <a:pt x="358190" y="86639"/>
                  </a:lnTo>
                  <a:lnTo>
                    <a:pt x="359397" y="83718"/>
                  </a:lnTo>
                  <a:lnTo>
                    <a:pt x="358876" y="87655"/>
                  </a:lnTo>
                  <a:lnTo>
                    <a:pt x="359613" y="86614"/>
                  </a:lnTo>
                  <a:lnTo>
                    <a:pt x="359714" y="84607"/>
                  </a:lnTo>
                  <a:lnTo>
                    <a:pt x="360273" y="84861"/>
                  </a:lnTo>
                  <a:lnTo>
                    <a:pt x="360349" y="84607"/>
                  </a:lnTo>
                  <a:lnTo>
                    <a:pt x="360641" y="83718"/>
                  </a:lnTo>
                  <a:lnTo>
                    <a:pt x="361175" y="82067"/>
                  </a:lnTo>
                  <a:lnTo>
                    <a:pt x="361276" y="82575"/>
                  </a:lnTo>
                  <a:lnTo>
                    <a:pt x="361403" y="83591"/>
                  </a:lnTo>
                  <a:lnTo>
                    <a:pt x="360807" y="84988"/>
                  </a:lnTo>
                  <a:lnTo>
                    <a:pt x="361962" y="84353"/>
                  </a:lnTo>
                  <a:lnTo>
                    <a:pt x="361721" y="83337"/>
                  </a:lnTo>
                  <a:lnTo>
                    <a:pt x="361823" y="82321"/>
                  </a:lnTo>
                  <a:lnTo>
                    <a:pt x="361937" y="82067"/>
                  </a:lnTo>
                  <a:lnTo>
                    <a:pt x="362394" y="81051"/>
                  </a:lnTo>
                  <a:lnTo>
                    <a:pt x="362407" y="80035"/>
                  </a:lnTo>
                  <a:lnTo>
                    <a:pt x="362369" y="79527"/>
                  </a:lnTo>
                  <a:lnTo>
                    <a:pt x="362267" y="77876"/>
                  </a:lnTo>
                  <a:lnTo>
                    <a:pt x="362673" y="78765"/>
                  </a:lnTo>
                  <a:lnTo>
                    <a:pt x="362800" y="79235"/>
                  </a:lnTo>
                  <a:lnTo>
                    <a:pt x="362635" y="79527"/>
                  </a:lnTo>
                  <a:lnTo>
                    <a:pt x="363385" y="79273"/>
                  </a:lnTo>
                  <a:lnTo>
                    <a:pt x="363334" y="81534"/>
                  </a:lnTo>
                  <a:lnTo>
                    <a:pt x="364223" y="79273"/>
                  </a:lnTo>
                  <a:lnTo>
                    <a:pt x="364274" y="79146"/>
                  </a:lnTo>
                  <a:lnTo>
                    <a:pt x="364528" y="80238"/>
                  </a:lnTo>
                  <a:lnTo>
                    <a:pt x="364401" y="81686"/>
                  </a:lnTo>
                  <a:lnTo>
                    <a:pt x="363829" y="84353"/>
                  </a:lnTo>
                  <a:lnTo>
                    <a:pt x="363753" y="85242"/>
                  </a:lnTo>
                  <a:lnTo>
                    <a:pt x="364502" y="82067"/>
                  </a:lnTo>
                  <a:lnTo>
                    <a:pt x="365188" y="84607"/>
                  </a:lnTo>
                  <a:lnTo>
                    <a:pt x="365696" y="82575"/>
                  </a:lnTo>
                  <a:lnTo>
                    <a:pt x="365785" y="82067"/>
                  </a:lnTo>
                  <a:lnTo>
                    <a:pt x="365747" y="82372"/>
                  </a:lnTo>
                  <a:lnTo>
                    <a:pt x="365709" y="82575"/>
                  </a:lnTo>
                  <a:lnTo>
                    <a:pt x="365594" y="83337"/>
                  </a:lnTo>
                  <a:lnTo>
                    <a:pt x="365467" y="84480"/>
                  </a:lnTo>
                  <a:lnTo>
                    <a:pt x="366090" y="81813"/>
                  </a:lnTo>
                  <a:lnTo>
                    <a:pt x="366153" y="83464"/>
                  </a:lnTo>
                  <a:lnTo>
                    <a:pt x="365925" y="84734"/>
                  </a:lnTo>
                  <a:lnTo>
                    <a:pt x="366623" y="85369"/>
                  </a:lnTo>
                  <a:lnTo>
                    <a:pt x="366483" y="81813"/>
                  </a:lnTo>
                  <a:lnTo>
                    <a:pt x="366458" y="81178"/>
                  </a:lnTo>
                  <a:lnTo>
                    <a:pt x="366407" y="79781"/>
                  </a:lnTo>
                  <a:lnTo>
                    <a:pt x="366839" y="81432"/>
                  </a:lnTo>
                  <a:lnTo>
                    <a:pt x="366953" y="82194"/>
                  </a:lnTo>
                  <a:lnTo>
                    <a:pt x="366737" y="83210"/>
                  </a:lnTo>
                  <a:lnTo>
                    <a:pt x="367436" y="84353"/>
                  </a:lnTo>
                  <a:lnTo>
                    <a:pt x="368693" y="81686"/>
                  </a:lnTo>
                  <a:lnTo>
                    <a:pt x="369163" y="82702"/>
                  </a:lnTo>
                  <a:lnTo>
                    <a:pt x="369277" y="83972"/>
                  </a:lnTo>
                  <a:lnTo>
                    <a:pt x="369023" y="86995"/>
                  </a:lnTo>
                  <a:lnTo>
                    <a:pt x="369595" y="86766"/>
                  </a:lnTo>
                  <a:lnTo>
                    <a:pt x="371487" y="83083"/>
                  </a:lnTo>
                  <a:lnTo>
                    <a:pt x="372529" y="84099"/>
                  </a:lnTo>
                  <a:lnTo>
                    <a:pt x="372427" y="83845"/>
                  </a:lnTo>
                  <a:lnTo>
                    <a:pt x="372491" y="83083"/>
                  </a:lnTo>
                  <a:lnTo>
                    <a:pt x="372732" y="81686"/>
                  </a:lnTo>
                  <a:lnTo>
                    <a:pt x="373075" y="79781"/>
                  </a:lnTo>
                  <a:lnTo>
                    <a:pt x="373189" y="79146"/>
                  </a:lnTo>
                  <a:lnTo>
                    <a:pt x="373341" y="78257"/>
                  </a:lnTo>
                  <a:lnTo>
                    <a:pt x="372859" y="86512"/>
                  </a:lnTo>
                  <a:lnTo>
                    <a:pt x="373583" y="84721"/>
                  </a:lnTo>
                  <a:lnTo>
                    <a:pt x="373519" y="85102"/>
                  </a:lnTo>
                  <a:lnTo>
                    <a:pt x="373189" y="87020"/>
                  </a:lnTo>
                  <a:lnTo>
                    <a:pt x="373316" y="86512"/>
                  </a:lnTo>
                  <a:lnTo>
                    <a:pt x="373989" y="87528"/>
                  </a:lnTo>
                  <a:lnTo>
                    <a:pt x="374548" y="86512"/>
                  </a:lnTo>
                  <a:lnTo>
                    <a:pt x="375170" y="85369"/>
                  </a:lnTo>
                  <a:lnTo>
                    <a:pt x="376402" y="84099"/>
                  </a:lnTo>
                  <a:lnTo>
                    <a:pt x="376643" y="83845"/>
                  </a:lnTo>
                  <a:lnTo>
                    <a:pt x="376453" y="84607"/>
                  </a:lnTo>
                  <a:lnTo>
                    <a:pt x="376339" y="85496"/>
                  </a:lnTo>
                  <a:lnTo>
                    <a:pt x="376580" y="86639"/>
                  </a:lnTo>
                  <a:lnTo>
                    <a:pt x="377444" y="86131"/>
                  </a:lnTo>
                  <a:lnTo>
                    <a:pt x="377863" y="86893"/>
                  </a:lnTo>
                  <a:lnTo>
                    <a:pt x="378053" y="86131"/>
                  </a:lnTo>
                  <a:lnTo>
                    <a:pt x="378218" y="85496"/>
                  </a:lnTo>
                  <a:lnTo>
                    <a:pt x="378472" y="85750"/>
                  </a:lnTo>
                  <a:lnTo>
                    <a:pt x="378498" y="85496"/>
                  </a:lnTo>
                  <a:lnTo>
                    <a:pt x="378599" y="83845"/>
                  </a:lnTo>
                  <a:lnTo>
                    <a:pt x="378599" y="83718"/>
                  </a:lnTo>
                  <a:lnTo>
                    <a:pt x="379361" y="86766"/>
                  </a:lnTo>
                  <a:lnTo>
                    <a:pt x="380631" y="85750"/>
                  </a:lnTo>
                  <a:lnTo>
                    <a:pt x="381927" y="84607"/>
                  </a:lnTo>
                  <a:lnTo>
                    <a:pt x="382689" y="86766"/>
                  </a:lnTo>
                  <a:lnTo>
                    <a:pt x="382524" y="86766"/>
                  </a:lnTo>
                  <a:lnTo>
                    <a:pt x="382104" y="88036"/>
                  </a:lnTo>
                  <a:lnTo>
                    <a:pt x="382231" y="88036"/>
                  </a:lnTo>
                  <a:lnTo>
                    <a:pt x="383514" y="86995"/>
                  </a:lnTo>
                  <a:lnTo>
                    <a:pt x="383641" y="86766"/>
                  </a:lnTo>
                  <a:lnTo>
                    <a:pt x="383679" y="84607"/>
                  </a:lnTo>
                  <a:lnTo>
                    <a:pt x="383692" y="83718"/>
                  </a:lnTo>
                  <a:lnTo>
                    <a:pt x="383794" y="83210"/>
                  </a:lnTo>
                  <a:lnTo>
                    <a:pt x="383946" y="82575"/>
                  </a:lnTo>
                  <a:lnTo>
                    <a:pt x="384048" y="82194"/>
                  </a:lnTo>
                  <a:lnTo>
                    <a:pt x="384543" y="81051"/>
                  </a:lnTo>
                  <a:lnTo>
                    <a:pt x="384848" y="81178"/>
                  </a:lnTo>
                  <a:lnTo>
                    <a:pt x="384200" y="82448"/>
                  </a:lnTo>
                  <a:lnTo>
                    <a:pt x="384086" y="82829"/>
                  </a:lnTo>
                  <a:lnTo>
                    <a:pt x="384213" y="84099"/>
                  </a:lnTo>
                  <a:lnTo>
                    <a:pt x="384327" y="86385"/>
                  </a:lnTo>
                  <a:lnTo>
                    <a:pt x="384314" y="86563"/>
                  </a:lnTo>
                  <a:lnTo>
                    <a:pt x="384302" y="86829"/>
                  </a:lnTo>
                  <a:lnTo>
                    <a:pt x="384327" y="87071"/>
                  </a:lnTo>
                  <a:lnTo>
                    <a:pt x="384327" y="86880"/>
                  </a:lnTo>
                  <a:lnTo>
                    <a:pt x="384340" y="86601"/>
                  </a:lnTo>
                  <a:lnTo>
                    <a:pt x="384340" y="86309"/>
                  </a:lnTo>
                  <a:lnTo>
                    <a:pt x="384683" y="84099"/>
                  </a:lnTo>
                  <a:lnTo>
                    <a:pt x="384695" y="88417"/>
                  </a:lnTo>
                  <a:lnTo>
                    <a:pt x="385064" y="84099"/>
                  </a:lnTo>
                  <a:lnTo>
                    <a:pt x="385330" y="81051"/>
                  </a:lnTo>
                  <a:lnTo>
                    <a:pt x="385483" y="79273"/>
                  </a:lnTo>
                  <a:lnTo>
                    <a:pt x="385699" y="80797"/>
                  </a:lnTo>
                  <a:lnTo>
                    <a:pt x="385813" y="82956"/>
                  </a:lnTo>
                  <a:lnTo>
                    <a:pt x="385699" y="83591"/>
                  </a:lnTo>
                  <a:lnTo>
                    <a:pt x="386029" y="83083"/>
                  </a:lnTo>
                  <a:lnTo>
                    <a:pt x="386156" y="82829"/>
                  </a:lnTo>
                  <a:lnTo>
                    <a:pt x="386638" y="81305"/>
                  </a:lnTo>
                  <a:lnTo>
                    <a:pt x="386842" y="81559"/>
                  </a:lnTo>
                  <a:lnTo>
                    <a:pt x="386930" y="81813"/>
                  </a:lnTo>
                  <a:lnTo>
                    <a:pt x="386689" y="84607"/>
                  </a:lnTo>
                  <a:lnTo>
                    <a:pt x="387502" y="81305"/>
                  </a:lnTo>
                  <a:lnTo>
                    <a:pt x="387769" y="80162"/>
                  </a:lnTo>
                  <a:lnTo>
                    <a:pt x="387705" y="83210"/>
                  </a:lnTo>
                  <a:lnTo>
                    <a:pt x="387489" y="83718"/>
                  </a:lnTo>
                  <a:lnTo>
                    <a:pt x="387197" y="83718"/>
                  </a:lnTo>
                  <a:lnTo>
                    <a:pt x="386943" y="84353"/>
                  </a:lnTo>
                  <a:lnTo>
                    <a:pt x="386892" y="87782"/>
                  </a:lnTo>
                  <a:lnTo>
                    <a:pt x="387070" y="86893"/>
                  </a:lnTo>
                  <a:lnTo>
                    <a:pt x="387362" y="87528"/>
                  </a:lnTo>
                  <a:lnTo>
                    <a:pt x="387642" y="88595"/>
                  </a:lnTo>
                  <a:lnTo>
                    <a:pt x="387540" y="88023"/>
                  </a:lnTo>
                  <a:lnTo>
                    <a:pt x="387946" y="89052"/>
                  </a:lnTo>
                  <a:lnTo>
                    <a:pt x="388023" y="87401"/>
                  </a:lnTo>
                  <a:lnTo>
                    <a:pt x="388137" y="86893"/>
                  </a:lnTo>
                  <a:lnTo>
                    <a:pt x="389496" y="81051"/>
                  </a:lnTo>
                  <a:lnTo>
                    <a:pt x="389293" y="86766"/>
                  </a:lnTo>
                  <a:lnTo>
                    <a:pt x="389280" y="87020"/>
                  </a:lnTo>
                  <a:lnTo>
                    <a:pt x="389369" y="86766"/>
                  </a:lnTo>
                  <a:lnTo>
                    <a:pt x="389420" y="86614"/>
                  </a:lnTo>
                  <a:lnTo>
                    <a:pt x="389331" y="86766"/>
                  </a:lnTo>
                  <a:lnTo>
                    <a:pt x="389445" y="86512"/>
                  </a:lnTo>
                  <a:lnTo>
                    <a:pt x="390271" y="84988"/>
                  </a:lnTo>
                  <a:lnTo>
                    <a:pt x="389953" y="86995"/>
                  </a:lnTo>
                  <a:lnTo>
                    <a:pt x="389826" y="88798"/>
                  </a:lnTo>
                  <a:lnTo>
                    <a:pt x="389928" y="90449"/>
                  </a:lnTo>
                  <a:lnTo>
                    <a:pt x="389801" y="90957"/>
                  </a:lnTo>
                  <a:lnTo>
                    <a:pt x="390563" y="88417"/>
                  </a:lnTo>
                  <a:lnTo>
                    <a:pt x="390169" y="92989"/>
                  </a:lnTo>
                  <a:lnTo>
                    <a:pt x="391236" y="89433"/>
                  </a:lnTo>
                  <a:lnTo>
                    <a:pt x="391121" y="90449"/>
                  </a:lnTo>
                  <a:lnTo>
                    <a:pt x="391375" y="90017"/>
                  </a:lnTo>
                  <a:lnTo>
                    <a:pt x="391477" y="89433"/>
                  </a:lnTo>
                  <a:lnTo>
                    <a:pt x="391591" y="88925"/>
                  </a:lnTo>
                  <a:lnTo>
                    <a:pt x="391782" y="88417"/>
                  </a:lnTo>
                  <a:lnTo>
                    <a:pt x="392811" y="85750"/>
                  </a:lnTo>
                  <a:lnTo>
                    <a:pt x="392785" y="93497"/>
                  </a:lnTo>
                  <a:lnTo>
                    <a:pt x="394563" y="89052"/>
                  </a:lnTo>
                  <a:lnTo>
                    <a:pt x="395706" y="87401"/>
                  </a:lnTo>
                  <a:lnTo>
                    <a:pt x="395820" y="87147"/>
                  </a:lnTo>
                  <a:lnTo>
                    <a:pt x="396087" y="85750"/>
                  </a:lnTo>
                  <a:lnTo>
                    <a:pt x="396227" y="84988"/>
                  </a:lnTo>
                  <a:lnTo>
                    <a:pt x="396278" y="84734"/>
                  </a:lnTo>
                  <a:lnTo>
                    <a:pt x="396443" y="83845"/>
                  </a:lnTo>
                  <a:lnTo>
                    <a:pt x="397573" y="82321"/>
                  </a:lnTo>
                  <a:lnTo>
                    <a:pt x="397598" y="84099"/>
                  </a:lnTo>
                  <a:lnTo>
                    <a:pt x="396976" y="85496"/>
                  </a:lnTo>
                  <a:lnTo>
                    <a:pt x="396862" y="86194"/>
                  </a:lnTo>
                  <a:lnTo>
                    <a:pt x="397090" y="87528"/>
                  </a:lnTo>
                  <a:lnTo>
                    <a:pt x="397497" y="87274"/>
                  </a:lnTo>
                  <a:lnTo>
                    <a:pt x="398106" y="86258"/>
                  </a:lnTo>
                  <a:lnTo>
                    <a:pt x="397967" y="86766"/>
                  </a:lnTo>
                  <a:lnTo>
                    <a:pt x="397865" y="88925"/>
                  </a:lnTo>
                  <a:lnTo>
                    <a:pt x="398272" y="88798"/>
                  </a:lnTo>
                  <a:lnTo>
                    <a:pt x="398386" y="87655"/>
                  </a:lnTo>
                  <a:lnTo>
                    <a:pt x="398462" y="86614"/>
                  </a:lnTo>
                  <a:lnTo>
                    <a:pt x="398310" y="86512"/>
                  </a:lnTo>
                  <a:lnTo>
                    <a:pt x="398360" y="86258"/>
                  </a:lnTo>
                  <a:lnTo>
                    <a:pt x="398487" y="85623"/>
                  </a:lnTo>
                  <a:lnTo>
                    <a:pt x="399173" y="82194"/>
                  </a:lnTo>
                  <a:close/>
                </a:path>
                <a:path w="403859" h="93979">
                  <a:moveTo>
                    <a:pt x="399796" y="90208"/>
                  </a:moveTo>
                  <a:lnTo>
                    <a:pt x="399630" y="90322"/>
                  </a:lnTo>
                  <a:lnTo>
                    <a:pt x="399542" y="90957"/>
                  </a:lnTo>
                  <a:lnTo>
                    <a:pt x="399796" y="90208"/>
                  </a:lnTo>
                  <a:close/>
                </a:path>
                <a:path w="403859" h="93979">
                  <a:moveTo>
                    <a:pt x="399897" y="92024"/>
                  </a:moveTo>
                  <a:lnTo>
                    <a:pt x="399719" y="92341"/>
                  </a:lnTo>
                  <a:lnTo>
                    <a:pt x="399808" y="92494"/>
                  </a:lnTo>
                  <a:lnTo>
                    <a:pt x="399859" y="92290"/>
                  </a:lnTo>
                  <a:lnTo>
                    <a:pt x="399872" y="92138"/>
                  </a:lnTo>
                  <a:close/>
                </a:path>
                <a:path w="403859" h="93979">
                  <a:moveTo>
                    <a:pt x="400812" y="86499"/>
                  </a:moveTo>
                  <a:lnTo>
                    <a:pt x="400481" y="88417"/>
                  </a:lnTo>
                  <a:lnTo>
                    <a:pt x="400278" y="88798"/>
                  </a:lnTo>
                  <a:lnTo>
                    <a:pt x="399796" y="90208"/>
                  </a:lnTo>
                  <a:lnTo>
                    <a:pt x="400367" y="89814"/>
                  </a:lnTo>
                  <a:lnTo>
                    <a:pt x="400812" y="87528"/>
                  </a:lnTo>
                  <a:lnTo>
                    <a:pt x="400812" y="86499"/>
                  </a:lnTo>
                  <a:close/>
                </a:path>
                <a:path w="403859" h="93979">
                  <a:moveTo>
                    <a:pt x="400812" y="80162"/>
                  </a:moveTo>
                  <a:lnTo>
                    <a:pt x="398907" y="86893"/>
                  </a:lnTo>
                  <a:lnTo>
                    <a:pt x="398297" y="89814"/>
                  </a:lnTo>
                  <a:lnTo>
                    <a:pt x="397979" y="90957"/>
                  </a:lnTo>
                  <a:lnTo>
                    <a:pt x="398551" y="90017"/>
                  </a:lnTo>
                  <a:lnTo>
                    <a:pt x="399224" y="88290"/>
                  </a:lnTo>
                  <a:lnTo>
                    <a:pt x="399719" y="87528"/>
                  </a:lnTo>
                  <a:lnTo>
                    <a:pt x="399669" y="89179"/>
                  </a:lnTo>
                  <a:lnTo>
                    <a:pt x="399186" y="90017"/>
                  </a:lnTo>
                  <a:lnTo>
                    <a:pt x="398830" y="91211"/>
                  </a:lnTo>
                  <a:lnTo>
                    <a:pt x="399453" y="90449"/>
                  </a:lnTo>
                  <a:lnTo>
                    <a:pt x="399592" y="90360"/>
                  </a:lnTo>
                  <a:lnTo>
                    <a:pt x="399834" y="87401"/>
                  </a:lnTo>
                  <a:lnTo>
                    <a:pt x="399897" y="86766"/>
                  </a:lnTo>
                  <a:lnTo>
                    <a:pt x="400227" y="86258"/>
                  </a:lnTo>
                  <a:lnTo>
                    <a:pt x="400354" y="85623"/>
                  </a:lnTo>
                  <a:lnTo>
                    <a:pt x="400812" y="80162"/>
                  </a:lnTo>
                  <a:close/>
                </a:path>
                <a:path w="403859" h="93979">
                  <a:moveTo>
                    <a:pt x="402945" y="84340"/>
                  </a:moveTo>
                  <a:lnTo>
                    <a:pt x="402539" y="84162"/>
                  </a:lnTo>
                  <a:lnTo>
                    <a:pt x="401815" y="86283"/>
                  </a:lnTo>
                  <a:lnTo>
                    <a:pt x="401828" y="85521"/>
                  </a:lnTo>
                  <a:lnTo>
                    <a:pt x="402043" y="84645"/>
                  </a:lnTo>
                  <a:lnTo>
                    <a:pt x="402145" y="83997"/>
                  </a:lnTo>
                  <a:lnTo>
                    <a:pt x="401624" y="85610"/>
                  </a:lnTo>
                  <a:lnTo>
                    <a:pt x="400875" y="88480"/>
                  </a:lnTo>
                  <a:lnTo>
                    <a:pt x="400634" y="91668"/>
                  </a:lnTo>
                  <a:lnTo>
                    <a:pt x="401383" y="88417"/>
                  </a:lnTo>
                  <a:lnTo>
                    <a:pt x="401269" y="89814"/>
                  </a:lnTo>
                  <a:lnTo>
                    <a:pt x="402120" y="85940"/>
                  </a:lnTo>
                  <a:lnTo>
                    <a:pt x="402424" y="85572"/>
                  </a:lnTo>
                  <a:lnTo>
                    <a:pt x="402399" y="87096"/>
                  </a:lnTo>
                  <a:lnTo>
                    <a:pt x="402183" y="88366"/>
                  </a:lnTo>
                  <a:lnTo>
                    <a:pt x="402399" y="87503"/>
                  </a:lnTo>
                  <a:lnTo>
                    <a:pt x="402475" y="89179"/>
                  </a:lnTo>
                  <a:lnTo>
                    <a:pt x="402907" y="87045"/>
                  </a:lnTo>
                  <a:lnTo>
                    <a:pt x="402945" y="84340"/>
                  </a:lnTo>
                  <a:close/>
                </a:path>
                <a:path w="403859" h="93979">
                  <a:moveTo>
                    <a:pt x="403390" y="87731"/>
                  </a:moveTo>
                  <a:lnTo>
                    <a:pt x="403085" y="88087"/>
                  </a:lnTo>
                  <a:lnTo>
                    <a:pt x="402437" y="91490"/>
                  </a:lnTo>
                  <a:lnTo>
                    <a:pt x="402958" y="90639"/>
                  </a:lnTo>
                  <a:lnTo>
                    <a:pt x="403174" y="89763"/>
                  </a:lnTo>
                  <a:lnTo>
                    <a:pt x="403390" y="8773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6608285" y="8019954"/>
              <a:ext cx="657860" cy="137795"/>
            </a:xfrm>
            <a:custGeom>
              <a:avLst/>
              <a:gdLst/>
              <a:ahLst/>
              <a:cxnLst/>
              <a:rect l="l" t="t" r="r" b="b"/>
              <a:pathLst>
                <a:path w="657859" h="137795">
                  <a:moveTo>
                    <a:pt x="647" y="0"/>
                  </a:moveTo>
                  <a:lnTo>
                    <a:pt x="0" y="825"/>
                  </a:lnTo>
                  <a:lnTo>
                    <a:pt x="190" y="1041"/>
                  </a:lnTo>
                  <a:lnTo>
                    <a:pt x="647" y="0"/>
                  </a:lnTo>
                  <a:close/>
                </a:path>
                <a:path w="657859" h="137795">
                  <a:moveTo>
                    <a:pt x="38493" y="11125"/>
                  </a:moveTo>
                  <a:lnTo>
                    <a:pt x="38290" y="10020"/>
                  </a:lnTo>
                  <a:lnTo>
                    <a:pt x="37807" y="11582"/>
                  </a:lnTo>
                  <a:lnTo>
                    <a:pt x="38061" y="11861"/>
                  </a:lnTo>
                  <a:lnTo>
                    <a:pt x="38150" y="13182"/>
                  </a:lnTo>
                  <a:lnTo>
                    <a:pt x="38366" y="12776"/>
                  </a:lnTo>
                  <a:lnTo>
                    <a:pt x="38493" y="11125"/>
                  </a:lnTo>
                  <a:close/>
                </a:path>
                <a:path w="657859" h="137795">
                  <a:moveTo>
                    <a:pt x="52451" y="10693"/>
                  </a:moveTo>
                  <a:lnTo>
                    <a:pt x="51930" y="11620"/>
                  </a:lnTo>
                  <a:lnTo>
                    <a:pt x="51511" y="14884"/>
                  </a:lnTo>
                  <a:lnTo>
                    <a:pt x="51841" y="14338"/>
                  </a:lnTo>
                  <a:lnTo>
                    <a:pt x="52451" y="10693"/>
                  </a:lnTo>
                  <a:close/>
                </a:path>
                <a:path w="657859" h="137795">
                  <a:moveTo>
                    <a:pt x="82054" y="34150"/>
                  </a:moveTo>
                  <a:lnTo>
                    <a:pt x="81457" y="34848"/>
                  </a:lnTo>
                  <a:lnTo>
                    <a:pt x="81546" y="36563"/>
                  </a:lnTo>
                  <a:lnTo>
                    <a:pt x="82054" y="34150"/>
                  </a:lnTo>
                  <a:close/>
                </a:path>
                <a:path w="657859" h="137795">
                  <a:moveTo>
                    <a:pt x="82435" y="15290"/>
                  </a:moveTo>
                  <a:lnTo>
                    <a:pt x="81749" y="16167"/>
                  </a:lnTo>
                  <a:lnTo>
                    <a:pt x="82232" y="15646"/>
                  </a:lnTo>
                  <a:lnTo>
                    <a:pt x="82435" y="15290"/>
                  </a:lnTo>
                  <a:close/>
                </a:path>
                <a:path w="657859" h="137795">
                  <a:moveTo>
                    <a:pt x="87363" y="19088"/>
                  </a:moveTo>
                  <a:lnTo>
                    <a:pt x="86982" y="19418"/>
                  </a:lnTo>
                  <a:lnTo>
                    <a:pt x="87198" y="20091"/>
                  </a:lnTo>
                  <a:lnTo>
                    <a:pt x="87363" y="19088"/>
                  </a:lnTo>
                  <a:close/>
                </a:path>
                <a:path w="657859" h="137795">
                  <a:moveTo>
                    <a:pt x="105422" y="24257"/>
                  </a:moveTo>
                  <a:lnTo>
                    <a:pt x="105143" y="23075"/>
                  </a:lnTo>
                  <a:lnTo>
                    <a:pt x="105270" y="22428"/>
                  </a:lnTo>
                  <a:lnTo>
                    <a:pt x="104851" y="23418"/>
                  </a:lnTo>
                  <a:lnTo>
                    <a:pt x="104724" y="23660"/>
                  </a:lnTo>
                  <a:lnTo>
                    <a:pt x="104914" y="24701"/>
                  </a:lnTo>
                  <a:lnTo>
                    <a:pt x="105422" y="24257"/>
                  </a:lnTo>
                  <a:close/>
                </a:path>
                <a:path w="657859" h="137795">
                  <a:moveTo>
                    <a:pt x="107873" y="27190"/>
                  </a:moveTo>
                  <a:lnTo>
                    <a:pt x="107175" y="26746"/>
                  </a:lnTo>
                  <a:lnTo>
                    <a:pt x="107861" y="27724"/>
                  </a:lnTo>
                  <a:lnTo>
                    <a:pt x="107873" y="27190"/>
                  </a:lnTo>
                  <a:close/>
                </a:path>
                <a:path w="657859" h="137795">
                  <a:moveTo>
                    <a:pt x="108165" y="27381"/>
                  </a:moveTo>
                  <a:lnTo>
                    <a:pt x="108013" y="24980"/>
                  </a:lnTo>
                  <a:lnTo>
                    <a:pt x="107873" y="27190"/>
                  </a:lnTo>
                  <a:lnTo>
                    <a:pt x="108165" y="27381"/>
                  </a:lnTo>
                  <a:close/>
                </a:path>
                <a:path w="657859" h="137795">
                  <a:moveTo>
                    <a:pt x="108305" y="24815"/>
                  </a:moveTo>
                  <a:lnTo>
                    <a:pt x="107772" y="21297"/>
                  </a:lnTo>
                  <a:lnTo>
                    <a:pt x="108013" y="24980"/>
                  </a:lnTo>
                  <a:lnTo>
                    <a:pt x="108305" y="24815"/>
                  </a:lnTo>
                  <a:close/>
                </a:path>
                <a:path w="657859" h="137795">
                  <a:moveTo>
                    <a:pt x="109816" y="38722"/>
                  </a:moveTo>
                  <a:lnTo>
                    <a:pt x="109347" y="40474"/>
                  </a:lnTo>
                  <a:lnTo>
                    <a:pt x="109550" y="40741"/>
                  </a:lnTo>
                  <a:lnTo>
                    <a:pt x="109613" y="42824"/>
                  </a:lnTo>
                  <a:lnTo>
                    <a:pt x="109804" y="42545"/>
                  </a:lnTo>
                  <a:lnTo>
                    <a:pt x="109816" y="38722"/>
                  </a:lnTo>
                  <a:close/>
                </a:path>
                <a:path w="657859" h="137795">
                  <a:moveTo>
                    <a:pt x="109943" y="42329"/>
                  </a:moveTo>
                  <a:lnTo>
                    <a:pt x="109804" y="42545"/>
                  </a:lnTo>
                  <a:lnTo>
                    <a:pt x="109804" y="42926"/>
                  </a:lnTo>
                  <a:lnTo>
                    <a:pt x="109943" y="42329"/>
                  </a:lnTo>
                  <a:close/>
                </a:path>
                <a:path w="657859" h="137795">
                  <a:moveTo>
                    <a:pt x="110172" y="41376"/>
                  </a:moveTo>
                  <a:lnTo>
                    <a:pt x="109943" y="42329"/>
                  </a:lnTo>
                  <a:lnTo>
                    <a:pt x="110172" y="41376"/>
                  </a:lnTo>
                  <a:close/>
                </a:path>
                <a:path w="657859" h="137795">
                  <a:moveTo>
                    <a:pt x="110350" y="40322"/>
                  </a:moveTo>
                  <a:lnTo>
                    <a:pt x="110159" y="41376"/>
                  </a:lnTo>
                  <a:lnTo>
                    <a:pt x="110210" y="41160"/>
                  </a:lnTo>
                  <a:lnTo>
                    <a:pt x="110274" y="40817"/>
                  </a:lnTo>
                  <a:lnTo>
                    <a:pt x="110350" y="40322"/>
                  </a:lnTo>
                  <a:close/>
                </a:path>
                <a:path w="657859" h="137795">
                  <a:moveTo>
                    <a:pt x="113512" y="41871"/>
                  </a:moveTo>
                  <a:lnTo>
                    <a:pt x="113334" y="42189"/>
                  </a:lnTo>
                  <a:lnTo>
                    <a:pt x="113423" y="42341"/>
                  </a:lnTo>
                  <a:lnTo>
                    <a:pt x="113474" y="42138"/>
                  </a:lnTo>
                  <a:lnTo>
                    <a:pt x="113487" y="41986"/>
                  </a:lnTo>
                  <a:close/>
                </a:path>
                <a:path w="657859" h="137795">
                  <a:moveTo>
                    <a:pt x="114058" y="40855"/>
                  </a:moveTo>
                  <a:lnTo>
                    <a:pt x="113677" y="41541"/>
                  </a:lnTo>
                  <a:lnTo>
                    <a:pt x="113512" y="41871"/>
                  </a:lnTo>
                  <a:lnTo>
                    <a:pt x="113677" y="41554"/>
                  </a:lnTo>
                  <a:lnTo>
                    <a:pt x="113880" y="41681"/>
                  </a:lnTo>
                  <a:lnTo>
                    <a:pt x="114058" y="40855"/>
                  </a:lnTo>
                  <a:close/>
                </a:path>
                <a:path w="657859" h="137795">
                  <a:moveTo>
                    <a:pt x="198018" y="43802"/>
                  </a:moveTo>
                  <a:lnTo>
                    <a:pt x="197713" y="45593"/>
                  </a:lnTo>
                  <a:lnTo>
                    <a:pt x="197827" y="45440"/>
                  </a:lnTo>
                  <a:lnTo>
                    <a:pt x="198018" y="43802"/>
                  </a:lnTo>
                  <a:close/>
                </a:path>
                <a:path w="657859" h="137795">
                  <a:moveTo>
                    <a:pt x="199834" y="58254"/>
                  </a:moveTo>
                  <a:lnTo>
                    <a:pt x="199707" y="57365"/>
                  </a:lnTo>
                  <a:lnTo>
                    <a:pt x="199567" y="56692"/>
                  </a:lnTo>
                  <a:lnTo>
                    <a:pt x="199440" y="57619"/>
                  </a:lnTo>
                  <a:lnTo>
                    <a:pt x="199123" y="58508"/>
                  </a:lnTo>
                  <a:lnTo>
                    <a:pt x="199021" y="59524"/>
                  </a:lnTo>
                  <a:lnTo>
                    <a:pt x="199275" y="60286"/>
                  </a:lnTo>
                  <a:lnTo>
                    <a:pt x="199834" y="58254"/>
                  </a:lnTo>
                  <a:close/>
                </a:path>
                <a:path w="657859" h="137795">
                  <a:moveTo>
                    <a:pt x="200367" y="58674"/>
                  </a:moveTo>
                  <a:lnTo>
                    <a:pt x="200101" y="59397"/>
                  </a:lnTo>
                  <a:lnTo>
                    <a:pt x="200329" y="58889"/>
                  </a:lnTo>
                  <a:lnTo>
                    <a:pt x="200367" y="58674"/>
                  </a:lnTo>
                  <a:close/>
                </a:path>
                <a:path w="657859" h="137795">
                  <a:moveTo>
                    <a:pt x="211658" y="63284"/>
                  </a:moveTo>
                  <a:lnTo>
                    <a:pt x="210934" y="64858"/>
                  </a:lnTo>
                  <a:lnTo>
                    <a:pt x="211607" y="64985"/>
                  </a:lnTo>
                  <a:lnTo>
                    <a:pt x="211658" y="63284"/>
                  </a:lnTo>
                  <a:close/>
                </a:path>
                <a:path w="657859" h="137795">
                  <a:moveTo>
                    <a:pt x="216623" y="58458"/>
                  </a:moveTo>
                  <a:lnTo>
                    <a:pt x="216420" y="60540"/>
                  </a:lnTo>
                  <a:lnTo>
                    <a:pt x="215646" y="61188"/>
                  </a:lnTo>
                  <a:lnTo>
                    <a:pt x="216496" y="61112"/>
                  </a:lnTo>
                  <a:lnTo>
                    <a:pt x="216623" y="58458"/>
                  </a:lnTo>
                  <a:close/>
                </a:path>
                <a:path w="657859" h="137795">
                  <a:moveTo>
                    <a:pt x="217500" y="56984"/>
                  </a:moveTo>
                  <a:lnTo>
                    <a:pt x="217373" y="55968"/>
                  </a:lnTo>
                  <a:lnTo>
                    <a:pt x="217233" y="55206"/>
                  </a:lnTo>
                  <a:lnTo>
                    <a:pt x="216890" y="57873"/>
                  </a:lnTo>
                  <a:lnTo>
                    <a:pt x="217106" y="57556"/>
                  </a:lnTo>
                  <a:lnTo>
                    <a:pt x="217131" y="57365"/>
                  </a:lnTo>
                  <a:lnTo>
                    <a:pt x="217131" y="57505"/>
                  </a:lnTo>
                  <a:lnTo>
                    <a:pt x="217233" y="57365"/>
                  </a:lnTo>
                  <a:lnTo>
                    <a:pt x="217500" y="56984"/>
                  </a:lnTo>
                  <a:close/>
                </a:path>
                <a:path w="657859" h="137795">
                  <a:moveTo>
                    <a:pt x="217728" y="56603"/>
                  </a:moveTo>
                  <a:lnTo>
                    <a:pt x="217563" y="56984"/>
                  </a:lnTo>
                  <a:lnTo>
                    <a:pt x="217678" y="57619"/>
                  </a:lnTo>
                  <a:lnTo>
                    <a:pt x="217728" y="56603"/>
                  </a:lnTo>
                  <a:close/>
                </a:path>
                <a:path w="657859" h="137795">
                  <a:moveTo>
                    <a:pt x="223507" y="41109"/>
                  </a:moveTo>
                  <a:lnTo>
                    <a:pt x="223316" y="41516"/>
                  </a:lnTo>
                  <a:lnTo>
                    <a:pt x="223494" y="41186"/>
                  </a:lnTo>
                  <a:close/>
                </a:path>
                <a:path w="657859" h="137795">
                  <a:moveTo>
                    <a:pt x="223888" y="40474"/>
                  </a:moveTo>
                  <a:lnTo>
                    <a:pt x="223672" y="40855"/>
                  </a:lnTo>
                  <a:lnTo>
                    <a:pt x="223621" y="41186"/>
                  </a:lnTo>
                  <a:lnTo>
                    <a:pt x="223888" y="40474"/>
                  </a:lnTo>
                  <a:close/>
                </a:path>
                <a:path w="657859" h="137795">
                  <a:moveTo>
                    <a:pt x="224129" y="60223"/>
                  </a:moveTo>
                  <a:lnTo>
                    <a:pt x="223964" y="60921"/>
                  </a:lnTo>
                  <a:lnTo>
                    <a:pt x="224129" y="60223"/>
                  </a:lnTo>
                  <a:close/>
                </a:path>
                <a:path w="657859" h="137795">
                  <a:moveTo>
                    <a:pt x="224282" y="58889"/>
                  </a:moveTo>
                  <a:lnTo>
                    <a:pt x="224129" y="60223"/>
                  </a:lnTo>
                  <a:lnTo>
                    <a:pt x="224243" y="59778"/>
                  </a:lnTo>
                  <a:lnTo>
                    <a:pt x="224282" y="58889"/>
                  </a:lnTo>
                  <a:close/>
                </a:path>
                <a:path w="657859" h="137795">
                  <a:moveTo>
                    <a:pt x="232968" y="65747"/>
                  </a:moveTo>
                  <a:lnTo>
                    <a:pt x="232905" y="62572"/>
                  </a:lnTo>
                  <a:lnTo>
                    <a:pt x="232854" y="63487"/>
                  </a:lnTo>
                  <a:lnTo>
                    <a:pt x="232727" y="64985"/>
                  </a:lnTo>
                  <a:lnTo>
                    <a:pt x="232968" y="65747"/>
                  </a:lnTo>
                  <a:close/>
                </a:path>
                <a:path w="657859" h="137795">
                  <a:moveTo>
                    <a:pt x="237261" y="43649"/>
                  </a:moveTo>
                  <a:lnTo>
                    <a:pt x="237134" y="42887"/>
                  </a:lnTo>
                  <a:lnTo>
                    <a:pt x="237172" y="43268"/>
                  </a:lnTo>
                  <a:lnTo>
                    <a:pt x="237261" y="43649"/>
                  </a:lnTo>
                  <a:close/>
                </a:path>
                <a:path w="657859" h="137795">
                  <a:moveTo>
                    <a:pt x="247827" y="65989"/>
                  </a:moveTo>
                  <a:lnTo>
                    <a:pt x="247611" y="66586"/>
                  </a:lnTo>
                  <a:lnTo>
                    <a:pt x="247827" y="66001"/>
                  </a:lnTo>
                  <a:close/>
                </a:path>
                <a:path w="657859" h="137795">
                  <a:moveTo>
                    <a:pt x="249466" y="65506"/>
                  </a:moveTo>
                  <a:lnTo>
                    <a:pt x="249250" y="65811"/>
                  </a:lnTo>
                  <a:lnTo>
                    <a:pt x="249377" y="65824"/>
                  </a:lnTo>
                  <a:lnTo>
                    <a:pt x="249466" y="65506"/>
                  </a:lnTo>
                  <a:close/>
                </a:path>
                <a:path w="657859" h="137795">
                  <a:moveTo>
                    <a:pt x="252133" y="65849"/>
                  </a:moveTo>
                  <a:lnTo>
                    <a:pt x="251358" y="67652"/>
                  </a:lnTo>
                  <a:lnTo>
                    <a:pt x="251701" y="66890"/>
                  </a:lnTo>
                  <a:lnTo>
                    <a:pt x="252031" y="66382"/>
                  </a:lnTo>
                  <a:lnTo>
                    <a:pt x="252133" y="65849"/>
                  </a:lnTo>
                  <a:close/>
                </a:path>
                <a:path w="657859" h="137795">
                  <a:moveTo>
                    <a:pt x="256082" y="40119"/>
                  </a:moveTo>
                  <a:lnTo>
                    <a:pt x="255397" y="40944"/>
                  </a:lnTo>
                  <a:lnTo>
                    <a:pt x="255625" y="41160"/>
                  </a:lnTo>
                  <a:lnTo>
                    <a:pt x="256082" y="40119"/>
                  </a:lnTo>
                  <a:close/>
                </a:path>
                <a:path w="657859" h="137795">
                  <a:moveTo>
                    <a:pt x="258584" y="64325"/>
                  </a:moveTo>
                  <a:lnTo>
                    <a:pt x="258064" y="65747"/>
                  </a:lnTo>
                  <a:lnTo>
                    <a:pt x="258457" y="65366"/>
                  </a:lnTo>
                  <a:lnTo>
                    <a:pt x="258584" y="64325"/>
                  </a:lnTo>
                  <a:close/>
                </a:path>
                <a:path w="657859" h="137795">
                  <a:moveTo>
                    <a:pt x="258851" y="64985"/>
                  </a:moveTo>
                  <a:lnTo>
                    <a:pt x="258457" y="65366"/>
                  </a:lnTo>
                  <a:lnTo>
                    <a:pt x="258241" y="67017"/>
                  </a:lnTo>
                  <a:lnTo>
                    <a:pt x="258851" y="64985"/>
                  </a:lnTo>
                  <a:close/>
                </a:path>
                <a:path w="657859" h="137795">
                  <a:moveTo>
                    <a:pt x="267233" y="67640"/>
                  </a:moveTo>
                  <a:close/>
                </a:path>
                <a:path w="657859" h="137795">
                  <a:moveTo>
                    <a:pt x="284645" y="73748"/>
                  </a:moveTo>
                  <a:lnTo>
                    <a:pt x="284441" y="73545"/>
                  </a:lnTo>
                  <a:lnTo>
                    <a:pt x="284289" y="74764"/>
                  </a:lnTo>
                  <a:lnTo>
                    <a:pt x="284391" y="75145"/>
                  </a:lnTo>
                  <a:lnTo>
                    <a:pt x="284645" y="73748"/>
                  </a:lnTo>
                  <a:close/>
                </a:path>
                <a:path w="657859" h="137795">
                  <a:moveTo>
                    <a:pt x="284708" y="49961"/>
                  </a:moveTo>
                  <a:lnTo>
                    <a:pt x="283298" y="50393"/>
                  </a:lnTo>
                  <a:lnTo>
                    <a:pt x="283527" y="53416"/>
                  </a:lnTo>
                  <a:lnTo>
                    <a:pt x="283679" y="52273"/>
                  </a:lnTo>
                  <a:lnTo>
                    <a:pt x="284708" y="49961"/>
                  </a:lnTo>
                  <a:close/>
                </a:path>
                <a:path w="657859" h="137795">
                  <a:moveTo>
                    <a:pt x="293103" y="54800"/>
                  </a:moveTo>
                  <a:lnTo>
                    <a:pt x="293001" y="54927"/>
                  </a:lnTo>
                  <a:lnTo>
                    <a:pt x="292468" y="56438"/>
                  </a:lnTo>
                  <a:lnTo>
                    <a:pt x="293103" y="54800"/>
                  </a:lnTo>
                  <a:close/>
                </a:path>
                <a:path w="657859" h="137795">
                  <a:moveTo>
                    <a:pt x="294995" y="51904"/>
                  </a:moveTo>
                  <a:lnTo>
                    <a:pt x="294601" y="51777"/>
                  </a:lnTo>
                  <a:lnTo>
                    <a:pt x="293598" y="51904"/>
                  </a:lnTo>
                  <a:lnTo>
                    <a:pt x="292989" y="53936"/>
                  </a:lnTo>
                  <a:lnTo>
                    <a:pt x="293230" y="53555"/>
                  </a:lnTo>
                  <a:lnTo>
                    <a:pt x="293636" y="52539"/>
                  </a:lnTo>
                  <a:lnTo>
                    <a:pt x="293573" y="53555"/>
                  </a:lnTo>
                  <a:lnTo>
                    <a:pt x="293103" y="54800"/>
                  </a:lnTo>
                  <a:lnTo>
                    <a:pt x="294119" y="53555"/>
                  </a:lnTo>
                  <a:lnTo>
                    <a:pt x="294652" y="52539"/>
                  </a:lnTo>
                  <a:lnTo>
                    <a:pt x="294995" y="51904"/>
                  </a:lnTo>
                  <a:close/>
                </a:path>
                <a:path w="657859" h="137795">
                  <a:moveTo>
                    <a:pt x="296405" y="52501"/>
                  </a:moveTo>
                  <a:lnTo>
                    <a:pt x="296227" y="51371"/>
                  </a:lnTo>
                  <a:lnTo>
                    <a:pt x="295668" y="52920"/>
                  </a:lnTo>
                  <a:lnTo>
                    <a:pt x="295922" y="53200"/>
                  </a:lnTo>
                  <a:lnTo>
                    <a:pt x="295986" y="54533"/>
                  </a:lnTo>
                  <a:lnTo>
                    <a:pt x="296227" y="54140"/>
                  </a:lnTo>
                  <a:lnTo>
                    <a:pt x="296405" y="52501"/>
                  </a:lnTo>
                  <a:close/>
                </a:path>
                <a:path w="657859" h="137795">
                  <a:moveTo>
                    <a:pt x="299402" y="57937"/>
                  </a:moveTo>
                  <a:lnTo>
                    <a:pt x="298996" y="59270"/>
                  </a:lnTo>
                  <a:lnTo>
                    <a:pt x="299313" y="59016"/>
                  </a:lnTo>
                  <a:lnTo>
                    <a:pt x="299402" y="57937"/>
                  </a:lnTo>
                  <a:close/>
                </a:path>
                <a:path w="657859" h="137795">
                  <a:moveTo>
                    <a:pt x="300037" y="55333"/>
                  </a:moveTo>
                  <a:lnTo>
                    <a:pt x="299605" y="55587"/>
                  </a:lnTo>
                  <a:lnTo>
                    <a:pt x="299402" y="57937"/>
                  </a:lnTo>
                  <a:lnTo>
                    <a:pt x="299732" y="56857"/>
                  </a:lnTo>
                  <a:lnTo>
                    <a:pt x="299643" y="58000"/>
                  </a:lnTo>
                  <a:lnTo>
                    <a:pt x="299834" y="56730"/>
                  </a:lnTo>
                  <a:lnTo>
                    <a:pt x="300037" y="55333"/>
                  </a:lnTo>
                  <a:close/>
                </a:path>
                <a:path w="657859" h="137795">
                  <a:moveTo>
                    <a:pt x="302856" y="77698"/>
                  </a:moveTo>
                  <a:lnTo>
                    <a:pt x="302463" y="78574"/>
                  </a:lnTo>
                  <a:lnTo>
                    <a:pt x="302729" y="78193"/>
                  </a:lnTo>
                  <a:lnTo>
                    <a:pt x="302844" y="77812"/>
                  </a:lnTo>
                  <a:close/>
                </a:path>
                <a:path w="657859" h="137795">
                  <a:moveTo>
                    <a:pt x="307136" y="57111"/>
                  </a:moveTo>
                  <a:lnTo>
                    <a:pt x="307086" y="56857"/>
                  </a:lnTo>
                  <a:lnTo>
                    <a:pt x="307136" y="57111"/>
                  </a:lnTo>
                  <a:close/>
                </a:path>
                <a:path w="657859" h="137795">
                  <a:moveTo>
                    <a:pt x="308711" y="79756"/>
                  </a:moveTo>
                  <a:lnTo>
                    <a:pt x="308076" y="79159"/>
                  </a:lnTo>
                  <a:lnTo>
                    <a:pt x="308229" y="79489"/>
                  </a:lnTo>
                  <a:lnTo>
                    <a:pt x="308457" y="79692"/>
                  </a:lnTo>
                  <a:lnTo>
                    <a:pt x="308711" y="79756"/>
                  </a:lnTo>
                  <a:close/>
                </a:path>
                <a:path w="657859" h="137795">
                  <a:moveTo>
                    <a:pt x="308787" y="79768"/>
                  </a:moveTo>
                  <a:close/>
                </a:path>
                <a:path w="657859" h="137795">
                  <a:moveTo>
                    <a:pt x="309460" y="56603"/>
                  </a:moveTo>
                  <a:lnTo>
                    <a:pt x="309321" y="56134"/>
                  </a:lnTo>
                  <a:lnTo>
                    <a:pt x="309308" y="56362"/>
                  </a:lnTo>
                  <a:lnTo>
                    <a:pt x="309295" y="56540"/>
                  </a:lnTo>
                  <a:lnTo>
                    <a:pt x="309283" y="56730"/>
                  </a:lnTo>
                  <a:lnTo>
                    <a:pt x="309460" y="56603"/>
                  </a:lnTo>
                  <a:close/>
                </a:path>
                <a:path w="657859" h="137795">
                  <a:moveTo>
                    <a:pt x="311302" y="52882"/>
                  </a:moveTo>
                  <a:lnTo>
                    <a:pt x="310692" y="53771"/>
                  </a:lnTo>
                  <a:lnTo>
                    <a:pt x="310095" y="57023"/>
                  </a:lnTo>
                  <a:lnTo>
                    <a:pt x="310464" y="56502"/>
                  </a:lnTo>
                  <a:lnTo>
                    <a:pt x="311302" y="52882"/>
                  </a:lnTo>
                  <a:close/>
                </a:path>
                <a:path w="657859" h="137795">
                  <a:moveTo>
                    <a:pt x="312724" y="59016"/>
                  </a:moveTo>
                  <a:lnTo>
                    <a:pt x="312610" y="59372"/>
                  </a:lnTo>
                  <a:lnTo>
                    <a:pt x="312496" y="60032"/>
                  </a:lnTo>
                  <a:lnTo>
                    <a:pt x="312724" y="59016"/>
                  </a:lnTo>
                  <a:close/>
                </a:path>
                <a:path w="657859" h="137795">
                  <a:moveTo>
                    <a:pt x="313931" y="56476"/>
                  </a:moveTo>
                  <a:lnTo>
                    <a:pt x="313702" y="56807"/>
                  </a:lnTo>
                  <a:lnTo>
                    <a:pt x="313651" y="57188"/>
                  </a:lnTo>
                  <a:lnTo>
                    <a:pt x="313791" y="56807"/>
                  </a:lnTo>
                  <a:lnTo>
                    <a:pt x="313905" y="56642"/>
                  </a:lnTo>
                  <a:lnTo>
                    <a:pt x="313931" y="56476"/>
                  </a:lnTo>
                  <a:close/>
                </a:path>
                <a:path w="657859" h="137795">
                  <a:moveTo>
                    <a:pt x="315722" y="55803"/>
                  </a:moveTo>
                  <a:lnTo>
                    <a:pt x="315493" y="55714"/>
                  </a:lnTo>
                  <a:lnTo>
                    <a:pt x="315290" y="55333"/>
                  </a:lnTo>
                  <a:lnTo>
                    <a:pt x="314972" y="56730"/>
                  </a:lnTo>
                  <a:lnTo>
                    <a:pt x="315074" y="55460"/>
                  </a:lnTo>
                  <a:lnTo>
                    <a:pt x="313499" y="59270"/>
                  </a:lnTo>
                  <a:lnTo>
                    <a:pt x="313651" y="57238"/>
                  </a:lnTo>
                  <a:lnTo>
                    <a:pt x="313321" y="58127"/>
                  </a:lnTo>
                  <a:lnTo>
                    <a:pt x="312839" y="60032"/>
                  </a:lnTo>
                  <a:lnTo>
                    <a:pt x="314477" y="60032"/>
                  </a:lnTo>
                  <a:lnTo>
                    <a:pt x="314744" y="59270"/>
                  </a:lnTo>
                  <a:lnTo>
                    <a:pt x="314833" y="59016"/>
                  </a:lnTo>
                  <a:lnTo>
                    <a:pt x="314909" y="57111"/>
                  </a:lnTo>
                  <a:lnTo>
                    <a:pt x="315175" y="56730"/>
                  </a:lnTo>
                  <a:lnTo>
                    <a:pt x="315709" y="55968"/>
                  </a:lnTo>
                  <a:lnTo>
                    <a:pt x="315722" y="55803"/>
                  </a:lnTo>
                  <a:close/>
                </a:path>
                <a:path w="657859" h="137795">
                  <a:moveTo>
                    <a:pt x="316611" y="79463"/>
                  </a:moveTo>
                  <a:lnTo>
                    <a:pt x="316496" y="77431"/>
                  </a:lnTo>
                  <a:lnTo>
                    <a:pt x="316369" y="76390"/>
                  </a:lnTo>
                  <a:lnTo>
                    <a:pt x="316141" y="76542"/>
                  </a:lnTo>
                  <a:lnTo>
                    <a:pt x="315252" y="80733"/>
                  </a:lnTo>
                  <a:lnTo>
                    <a:pt x="316611" y="79463"/>
                  </a:lnTo>
                  <a:close/>
                </a:path>
                <a:path w="657859" h="137795">
                  <a:moveTo>
                    <a:pt x="317322" y="78422"/>
                  </a:moveTo>
                  <a:lnTo>
                    <a:pt x="317017" y="79082"/>
                  </a:lnTo>
                  <a:lnTo>
                    <a:pt x="316890" y="79209"/>
                  </a:lnTo>
                  <a:lnTo>
                    <a:pt x="316852" y="80352"/>
                  </a:lnTo>
                  <a:lnTo>
                    <a:pt x="317322" y="78422"/>
                  </a:lnTo>
                  <a:close/>
                </a:path>
                <a:path w="657859" h="137795">
                  <a:moveTo>
                    <a:pt x="319290" y="54089"/>
                  </a:moveTo>
                  <a:lnTo>
                    <a:pt x="319227" y="54597"/>
                  </a:lnTo>
                  <a:lnTo>
                    <a:pt x="319176" y="55003"/>
                  </a:lnTo>
                  <a:lnTo>
                    <a:pt x="319125" y="55372"/>
                  </a:lnTo>
                  <a:lnTo>
                    <a:pt x="319189" y="55067"/>
                  </a:lnTo>
                  <a:lnTo>
                    <a:pt x="319239" y="54711"/>
                  </a:lnTo>
                  <a:lnTo>
                    <a:pt x="319290" y="54089"/>
                  </a:lnTo>
                  <a:close/>
                </a:path>
                <a:path w="657859" h="137795">
                  <a:moveTo>
                    <a:pt x="322529" y="79349"/>
                  </a:moveTo>
                  <a:lnTo>
                    <a:pt x="322059" y="79959"/>
                  </a:lnTo>
                  <a:lnTo>
                    <a:pt x="322262" y="79781"/>
                  </a:lnTo>
                  <a:lnTo>
                    <a:pt x="322529" y="79349"/>
                  </a:lnTo>
                  <a:close/>
                </a:path>
                <a:path w="657859" h="137795">
                  <a:moveTo>
                    <a:pt x="323075" y="78193"/>
                  </a:moveTo>
                  <a:lnTo>
                    <a:pt x="322986" y="78701"/>
                  </a:lnTo>
                  <a:lnTo>
                    <a:pt x="323075" y="78193"/>
                  </a:lnTo>
                  <a:close/>
                </a:path>
                <a:path w="657859" h="137795">
                  <a:moveTo>
                    <a:pt x="323354" y="61645"/>
                  </a:moveTo>
                  <a:close/>
                </a:path>
                <a:path w="657859" h="137795">
                  <a:moveTo>
                    <a:pt x="323392" y="78066"/>
                  </a:moveTo>
                  <a:lnTo>
                    <a:pt x="323024" y="78701"/>
                  </a:lnTo>
                  <a:lnTo>
                    <a:pt x="322897" y="78828"/>
                  </a:lnTo>
                  <a:lnTo>
                    <a:pt x="322529" y="79463"/>
                  </a:lnTo>
                  <a:lnTo>
                    <a:pt x="322808" y="79336"/>
                  </a:lnTo>
                  <a:lnTo>
                    <a:pt x="322922" y="80225"/>
                  </a:lnTo>
                  <a:lnTo>
                    <a:pt x="323113" y="79336"/>
                  </a:lnTo>
                  <a:lnTo>
                    <a:pt x="323392" y="78066"/>
                  </a:lnTo>
                  <a:close/>
                </a:path>
                <a:path w="657859" h="137795">
                  <a:moveTo>
                    <a:pt x="323519" y="61048"/>
                  </a:moveTo>
                  <a:lnTo>
                    <a:pt x="323354" y="61645"/>
                  </a:lnTo>
                  <a:lnTo>
                    <a:pt x="323481" y="61302"/>
                  </a:lnTo>
                  <a:lnTo>
                    <a:pt x="323519" y="61048"/>
                  </a:lnTo>
                  <a:close/>
                </a:path>
                <a:path w="657859" h="137795">
                  <a:moveTo>
                    <a:pt x="325348" y="52793"/>
                  </a:moveTo>
                  <a:lnTo>
                    <a:pt x="324104" y="54571"/>
                  </a:lnTo>
                  <a:lnTo>
                    <a:pt x="323811" y="56743"/>
                  </a:lnTo>
                  <a:lnTo>
                    <a:pt x="323938" y="56476"/>
                  </a:lnTo>
                  <a:lnTo>
                    <a:pt x="323888" y="56603"/>
                  </a:lnTo>
                  <a:lnTo>
                    <a:pt x="323761" y="57111"/>
                  </a:lnTo>
                  <a:lnTo>
                    <a:pt x="323811" y="56743"/>
                  </a:lnTo>
                  <a:lnTo>
                    <a:pt x="322846" y="58762"/>
                  </a:lnTo>
                  <a:lnTo>
                    <a:pt x="324218" y="57619"/>
                  </a:lnTo>
                  <a:lnTo>
                    <a:pt x="324332" y="57365"/>
                  </a:lnTo>
                  <a:lnTo>
                    <a:pt x="324396" y="57111"/>
                  </a:lnTo>
                  <a:lnTo>
                    <a:pt x="324535" y="56476"/>
                  </a:lnTo>
                  <a:lnTo>
                    <a:pt x="325348" y="52793"/>
                  </a:lnTo>
                  <a:close/>
                </a:path>
                <a:path w="657859" h="137795">
                  <a:moveTo>
                    <a:pt x="326148" y="61810"/>
                  </a:moveTo>
                  <a:lnTo>
                    <a:pt x="326034" y="61429"/>
                  </a:lnTo>
                  <a:lnTo>
                    <a:pt x="325755" y="62826"/>
                  </a:lnTo>
                  <a:lnTo>
                    <a:pt x="326148" y="61810"/>
                  </a:lnTo>
                  <a:close/>
                </a:path>
                <a:path w="657859" h="137795">
                  <a:moveTo>
                    <a:pt x="326351" y="62064"/>
                  </a:moveTo>
                  <a:lnTo>
                    <a:pt x="326339" y="61302"/>
                  </a:lnTo>
                  <a:lnTo>
                    <a:pt x="326288" y="61937"/>
                  </a:lnTo>
                  <a:lnTo>
                    <a:pt x="326351" y="62064"/>
                  </a:lnTo>
                  <a:close/>
                </a:path>
                <a:path w="657859" h="137795">
                  <a:moveTo>
                    <a:pt x="326885" y="60134"/>
                  </a:moveTo>
                  <a:lnTo>
                    <a:pt x="326758" y="59702"/>
                  </a:lnTo>
                  <a:lnTo>
                    <a:pt x="326796" y="59982"/>
                  </a:lnTo>
                  <a:lnTo>
                    <a:pt x="326885" y="60134"/>
                  </a:lnTo>
                  <a:close/>
                </a:path>
                <a:path w="657859" h="137795">
                  <a:moveTo>
                    <a:pt x="327723" y="78422"/>
                  </a:moveTo>
                  <a:lnTo>
                    <a:pt x="327533" y="78447"/>
                  </a:lnTo>
                  <a:lnTo>
                    <a:pt x="327723" y="78447"/>
                  </a:lnTo>
                  <a:close/>
                </a:path>
                <a:path w="657859" h="137795">
                  <a:moveTo>
                    <a:pt x="329552" y="54825"/>
                  </a:moveTo>
                  <a:lnTo>
                    <a:pt x="329298" y="55206"/>
                  </a:lnTo>
                  <a:lnTo>
                    <a:pt x="329539" y="55283"/>
                  </a:lnTo>
                  <a:lnTo>
                    <a:pt x="329552" y="54825"/>
                  </a:lnTo>
                  <a:close/>
                </a:path>
                <a:path w="657859" h="137795">
                  <a:moveTo>
                    <a:pt x="329666" y="55333"/>
                  </a:moveTo>
                  <a:lnTo>
                    <a:pt x="329539" y="55283"/>
                  </a:lnTo>
                  <a:lnTo>
                    <a:pt x="329526" y="55803"/>
                  </a:lnTo>
                  <a:lnTo>
                    <a:pt x="329666" y="55333"/>
                  </a:lnTo>
                  <a:close/>
                </a:path>
                <a:path w="657859" h="137795">
                  <a:moveTo>
                    <a:pt x="331406" y="54813"/>
                  </a:moveTo>
                  <a:lnTo>
                    <a:pt x="331177" y="55041"/>
                  </a:lnTo>
                  <a:lnTo>
                    <a:pt x="331406" y="54813"/>
                  </a:lnTo>
                  <a:close/>
                </a:path>
                <a:path w="657859" h="137795">
                  <a:moveTo>
                    <a:pt x="331457" y="56095"/>
                  </a:moveTo>
                  <a:lnTo>
                    <a:pt x="330987" y="56286"/>
                  </a:lnTo>
                  <a:lnTo>
                    <a:pt x="331203" y="56476"/>
                  </a:lnTo>
                  <a:lnTo>
                    <a:pt x="331457" y="56095"/>
                  </a:lnTo>
                  <a:close/>
                </a:path>
                <a:path w="657859" h="137795">
                  <a:moveTo>
                    <a:pt x="333400" y="54317"/>
                  </a:moveTo>
                  <a:lnTo>
                    <a:pt x="333133" y="54698"/>
                  </a:lnTo>
                  <a:lnTo>
                    <a:pt x="333019" y="54952"/>
                  </a:lnTo>
                  <a:lnTo>
                    <a:pt x="333400" y="54317"/>
                  </a:lnTo>
                  <a:close/>
                </a:path>
                <a:path w="657859" h="137795">
                  <a:moveTo>
                    <a:pt x="335076" y="76746"/>
                  </a:moveTo>
                  <a:lnTo>
                    <a:pt x="334962" y="76504"/>
                  </a:lnTo>
                  <a:lnTo>
                    <a:pt x="334822" y="76161"/>
                  </a:lnTo>
                  <a:lnTo>
                    <a:pt x="334556" y="76555"/>
                  </a:lnTo>
                  <a:lnTo>
                    <a:pt x="334619" y="77177"/>
                  </a:lnTo>
                  <a:lnTo>
                    <a:pt x="334810" y="77101"/>
                  </a:lnTo>
                  <a:lnTo>
                    <a:pt x="335076" y="76746"/>
                  </a:lnTo>
                  <a:close/>
                </a:path>
                <a:path w="657859" h="137795">
                  <a:moveTo>
                    <a:pt x="335394" y="59842"/>
                  </a:moveTo>
                  <a:lnTo>
                    <a:pt x="335381" y="59651"/>
                  </a:lnTo>
                  <a:lnTo>
                    <a:pt x="335267" y="59893"/>
                  </a:lnTo>
                  <a:lnTo>
                    <a:pt x="335343" y="60083"/>
                  </a:lnTo>
                  <a:lnTo>
                    <a:pt x="335394" y="59842"/>
                  </a:lnTo>
                  <a:close/>
                </a:path>
                <a:path w="657859" h="137795">
                  <a:moveTo>
                    <a:pt x="335788" y="75488"/>
                  </a:moveTo>
                  <a:lnTo>
                    <a:pt x="335292" y="76441"/>
                  </a:lnTo>
                  <a:lnTo>
                    <a:pt x="335076" y="76733"/>
                  </a:lnTo>
                  <a:lnTo>
                    <a:pt x="335229" y="77012"/>
                  </a:lnTo>
                  <a:lnTo>
                    <a:pt x="335381" y="77101"/>
                  </a:lnTo>
                  <a:lnTo>
                    <a:pt x="335788" y="75488"/>
                  </a:lnTo>
                  <a:close/>
                </a:path>
                <a:path w="657859" h="137795">
                  <a:moveTo>
                    <a:pt x="337426" y="63601"/>
                  </a:moveTo>
                  <a:lnTo>
                    <a:pt x="337261" y="63792"/>
                  </a:lnTo>
                  <a:lnTo>
                    <a:pt x="337108" y="63969"/>
                  </a:lnTo>
                  <a:lnTo>
                    <a:pt x="337070" y="64274"/>
                  </a:lnTo>
                  <a:lnTo>
                    <a:pt x="337210" y="64223"/>
                  </a:lnTo>
                  <a:lnTo>
                    <a:pt x="337337" y="63893"/>
                  </a:lnTo>
                  <a:lnTo>
                    <a:pt x="337426" y="63601"/>
                  </a:lnTo>
                  <a:close/>
                </a:path>
                <a:path w="657859" h="137795">
                  <a:moveTo>
                    <a:pt x="337629" y="59270"/>
                  </a:moveTo>
                  <a:lnTo>
                    <a:pt x="337045" y="60159"/>
                  </a:lnTo>
                  <a:lnTo>
                    <a:pt x="336981" y="61175"/>
                  </a:lnTo>
                  <a:lnTo>
                    <a:pt x="337629" y="59270"/>
                  </a:lnTo>
                  <a:close/>
                </a:path>
                <a:path w="657859" h="137795">
                  <a:moveTo>
                    <a:pt x="340868" y="78714"/>
                  </a:moveTo>
                  <a:lnTo>
                    <a:pt x="340182" y="79362"/>
                  </a:lnTo>
                  <a:lnTo>
                    <a:pt x="340118" y="81051"/>
                  </a:lnTo>
                  <a:lnTo>
                    <a:pt x="340868" y="78714"/>
                  </a:lnTo>
                  <a:close/>
                </a:path>
                <a:path w="657859" h="137795">
                  <a:moveTo>
                    <a:pt x="341210" y="81407"/>
                  </a:moveTo>
                  <a:lnTo>
                    <a:pt x="340944" y="78320"/>
                  </a:lnTo>
                  <a:lnTo>
                    <a:pt x="340868" y="78714"/>
                  </a:lnTo>
                  <a:lnTo>
                    <a:pt x="340410" y="81622"/>
                  </a:lnTo>
                  <a:lnTo>
                    <a:pt x="341210" y="81407"/>
                  </a:lnTo>
                  <a:close/>
                </a:path>
                <a:path w="657859" h="137795">
                  <a:moveTo>
                    <a:pt x="341477" y="61556"/>
                  </a:moveTo>
                  <a:lnTo>
                    <a:pt x="340525" y="63715"/>
                  </a:lnTo>
                  <a:lnTo>
                    <a:pt x="341274" y="63487"/>
                  </a:lnTo>
                  <a:lnTo>
                    <a:pt x="341477" y="61556"/>
                  </a:lnTo>
                  <a:close/>
                </a:path>
                <a:path w="657859" h="137795">
                  <a:moveTo>
                    <a:pt x="341782" y="63334"/>
                  </a:moveTo>
                  <a:lnTo>
                    <a:pt x="341363" y="63461"/>
                  </a:lnTo>
                  <a:lnTo>
                    <a:pt x="341249" y="63842"/>
                  </a:lnTo>
                  <a:lnTo>
                    <a:pt x="341122" y="65074"/>
                  </a:lnTo>
                  <a:lnTo>
                    <a:pt x="341782" y="63334"/>
                  </a:lnTo>
                  <a:close/>
                </a:path>
                <a:path w="657859" h="137795">
                  <a:moveTo>
                    <a:pt x="342988" y="59994"/>
                  </a:moveTo>
                  <a:lnTo>
                    <a:pt x="342163" y="60794"/>
                  </a:lnTo>
                  <a:lnTo>
                    <a:pt x="342734" y="60337"/>
                  </a:lnTo>
                  <a:lnTo>
                    <a:pt x="342988" y="59994"/>
                  </a:lnTo>
                  <a:close/>
                </a:path>
                <a:path w="657859" h="137795">
                  <a:moveTo>
                    <a:pt x="346608" y="66763"/>
                  </a:moveTo>
                  <a:lnTo>
                    <a:pt x="346532" y="66573"/>
                  </a:lnTo>
                  <a:lnTo>
                    <a:pt x="346608" y="66763"/>
                  </a:lnTo>
                  <a:close/>
                </a:path>
                <a:path w="657859" h="137795">
                  <a:moveTo>
                    <a:pt x="346722" y="66255"/>
                  </a:moveTo>
                  <a:lnTo>
                    <a:pt x="346405" y="66255"/>
                  </a:lnTo>
                  <a:lnTo>
                    <a:pt x="346532" y="66573"/>
                  </a:lnTo>
                  <a:lnTo>
                    <a:pt x="346722" y="66255"/>
                  </a:lnTo>
                  <a:close/>
                </a:path>
                <a:path w="657859" h="137795">
                  <a:moveTo>
                    <a:pt x="347637" y="65278"/>
                  </a:moveTo>
                  <a:lnTo>
                    <a:pt x="347179" y="66852"/>
                  </a:lnTo>
                  <a:lnTo>
                    <a:pt x="347637" y="65278"/>
                  </a:lnTo>
                  <a:close/>
                </a:path>
                <a:path w="657859" h="137795">
                  <a:moveTo>
                    <a:pt x="347891" y="64262"/>
                  </a:moveTo>
                  <a:lnTo>
                    <a:pt x="347446" y="64541"/>
                  </a:lnTo>
                  <a:lnTo>
                    <a:pt x="347624" y="65239"/>
                  </a:lnTo>
                  <a:lnTo>
                    <a:pt x="347891" y="64262"/>
                  </a:lnTo>
                  <a:close/>
                </a:path>
                <a:path w="657859" h="137795">
                  <a:moveTo>
                    <a:pt x="352361" y="70142"/>
                  </a:moveTo>
                  <a:lnTo>
                    <a:pt x="352221" y="68973"/>
                  </a:lnTo>
                  <a:lnTo>
                    <a:pt x="351904" y="70065"/>
                  </a:lnTo>
                  <a:lnTo>
                    <a:pt x="352221" y="69850"/>
                  </a:lnTo>
                  <a:lnTo>
                    <a:pt x="352361" y="70142"/>
                  </a:lnTo>
                  <a:close/>
                </a:path>
                <a:path w="657859" h="137795">
                  <a:moveTo>
                    <a:pt x="352437" y="70345"/>
                  </a:moveTo>
                  <a:lnTo>
                    <a:pt x="352412" y="70218"/>
                  </a:lnTo>
                  <a:lnTo>
                    <a:pt x="352412" y="70573"/>
                  </a:lnTo>
                  <a:lnTo>
                    <a:pt x="352437" y="70345"/>
                  </a:lnTo>
                  <a:close/>
                </a:path>
                <a:path w="657859" h="137795">
                  <a:moveTo>
                    <a:pt x="355841" y="74371"/>
                  </a:moveTo>
                  <a:lnTo>
                    <a:pt x="355638" y="74637"/>
                  </a:lnTo>
                  <a:lnTo>
                    <a:pt x="355574" y="74904"/>
                  </a:lnTo>
                  <a:lnTo>
                    <a:pt x="355841" y="74371"/>
                  </a:lnTo>
                  <a:close/>
                </a:path>
                <a:path w="657859" h="137795">
                  <a:moveTo>
                    <a:pt x="356031" y="74129"/>
                  </a:moveTo>
                  <a:lnTo>
                    <a:pt x="355904" y="74256"/>
                  </a:lnTo>
                  <a:lnTo>
                    <a:pt x="356031" y="74129"/>
                  </a:lnTo>
                  <a:close/>
                </a:path>
                <a:path w="657859" h="137795">
                  <a:moveTo>
                    <a:pt x="356971" y="80606"/>
                  </a:moveTo>
                  <a:lnTo>
                    <a:pt x="356654" y="81495"/>
                  </a:lnTo>
                  <a:lnTo>
                    <a:pt x="356971" y="80606"/>
                  </a:lnTo>
                  <a:close/>
                </a:path>
                <a:path w="657859" h="137795">
                  <a:moveTo>
                    <a:pt x="357238" y="82384"/>
                  </a:moveTo>
                  <a:lnTo>
                    <a:pt x="357187" y="82638"/>
                  </a:lnTo>
                  <a:lnTo>
                    <a:pt x="357149" y="82918"/>
                  </a:lnTo>
                  <a:lnTo>
                    <a:pt x="357136" y="83146"/>
                  </a:lnTo>
                  <a:lnTo>
                    <a:pt x="357174" y="82956"/>
                  </a:lnTo>
                  <a:lnTo>
                    <a:pt x="357200" y="82689"/>
                  </a:lnTo>
                  <a:lnTo>
                    <a:pt x="357238" y="82384"/>
                  </a:lnTo>
                  <a:close/>
                </a:path>
                <a:path w="657859" h="137795">
                  <a:moveTo>
                    <a:pt x="359892" y="80987"/>
                  </a:moveTo>
                  <a:lnTo>
                    <a:pt x="359791" y="79336"/>
                  </a:lnTo>
                  <a:lnTo>
                    <a:pt x="359168" y="81622"/>
                  </a:lnTo>
                  <a:lnTo>
                    <a:pt x="359702" y="81495"/>
                  </a:lnTo>
                  <a:lnTo>
                    <a:pt x="359892" y="80987"/>
                  </a:lnTo>
                  <a:close/>
                </a:path>
                <a:path w="657859" h="137795">
                  <a:moveTo>
                    <a:pt x="360629" y="67957"/>
                  </a:moveTo>
                  <a:lnTo>
                    <a:pt x="360019" y="69265"/>
                  </a:lnTo>
                  <a:lnTo>
                    <a:pt x="360146" y="69303"/>
                  </a:lnTo>
                  <a:lnTo>
                    <a:pt x="360286" y="68922"/>
                  </a:lnTo>
                  <a:lnTo>
                    <a:pt x="360438" y="68478"/>
                  </a:lnTo>
                  <a:lnTo>
                    <a:pt x="360629" y="67957"/>
                  </a:lnTo>
                  <a:close/>
                </a:path>
                <a:path w="657859" h="137795">
                  <a:moveTo>
                    <a:pt x="362356" y="80225"/>
                  </a:moveTo>
                  <a:lnTo>
                    <a:pt x="360845" y="80225"/>
                  </a:lnTo>
                  <a:lnTo>
                    <a:pt x="360476" y="80225"/>
                  </a:lnTo>
                  <a:lnTo>
                    <a:pt x="360197" y="80733"/>
                  </a:lnTo>
                  <a:lnTo>
                    <a:pt x="360095" y="81114"/>
                  </a:lnTo>
                  <a:lnTo>
                    <a:pt x="359740" y="84162"/>
                  </a:lnTo>
                  <a:lnTo>
                    <a:pt x="360032" y="83400"/>
                  </a:lnTo>
                  <a:lnTo>
                    <a:pt x="360248" y="83908"/>
                  </a:lnTo>
                  <a:lnTo>
                    <a:pt x="360260" y="84035"/>
                  </a:lnTo>
                  <a:lnTo>
                    <a:pt x="360413" y="85026"/>
                  </a:lnTo>
                  <a:lnTo>
                    <a:pt x="360387" y="84518"/>
                  </a:lnTo>
                  <a:lnTo>
                    <a:pt x="360680" y="85559"/>
                  </a:lnTo>
                  <a:lnTo>
                    <a:pt x="360781" y="84442"/>
                  </a:lnTo>
                  <a:lnTo>
                    <a:pt x="361175" y="83400"/>
                  </a:lnTo>
                  <a:lnTo>
                    <a:pt x="362356" y="80225"/>
                  </a:lnTo>
                  <a:close/>
                </a:path>
                <a:path w="657859" h="137795">
                  <a:moveTo>
                    <a:pt x="362559" y="85140"/>
                  </a:moveTo>
                  <a:lnTo>
                    <a:pt x="362292" y="85979"/>
                  </a:lnTo>
                  <a:lnTo>
                    <a:pt x="362458" y="85483"/>
                  </a:lnTo>
                  <a:lnTo>
                    <a:pt x="362559" y="85140"/>
                  </a:lnTo>
                  <a:close/>
                </a:path>
                <a:path w="657859" h="137795">
                  <a:moveTo>
                    <a:pt x="362686" y="84747"/>
                  </a:moveTo>
                  <a:lnTo>
                    <a:pt x="362572" y="85090"/>
                  </a:lnTo>
                  <a:lnTo>
                    <a:pt x="362686" y="84772"/>
                  </a:lnTo>
                  <a:close/>
                </a:path>
                <a:path w="657859" h="137795">
                  <a:moveTo>
                    <a:pt x="364413" y="88353"/>
                  </a:moveTo>
                  <a:lnTo>
                    <a:pt x="364134" y="87515"/>
                  </a:lnTo>
                  <a:lnTo>
                    <a:pt x="363677" y="88988"/>
                  </a:lnTo>
                  <a:lnTo>
                    <a:pt x="364413" y="88353"/>
                  </a:lnTo>
                  <a:close/>
                </a:path>
                <a:path w="657859" h="137795">
                  <a:moveTo>
                    <a:pt x="364464" y="86448"/>
                  </a:moveTo>
                  <a:lnTo>
                    <a:pt x="364248" y="86702"/>
                  </a:lnTo>
                  <a:lnTo>
                    <a:pt x="364134" y="87515"/>
                  </a:lnTo>
                  <a:lnTo>
                    <a:pt x="364464" y="86448"/>
                  </a:lnTo>
                  <a:close/>
                </a:path>
                <a:path w="657859" h="137795">
                  <a:moveTo>
                    <a:pt x="365480" y="70205"/>
                  </a:moveTo>
                  <a:lnTo>
                    <a:pt x="365404" y="70053"/>
                  </a:lnTo>
                  <a:lnTo>
                    <a:pt x="364578" y="72885"/>
                  </a:lnTo>
                  <a:lnTo>
                    <a:pt x="364185" y="74104"/>
                  </a:lnTo>
                  <a:lnTo>
                    <a:pt x="364578" y="72948"/>
                  </a:lnTo>
                  <a:lnTo>
                    <a:pt x="364807" y="72415"/>
                  </a:lnTo>
                  <a:lnTo>
                    <a:pt x="364985" y="72237"/>
                  </a:lnTo>
                  <a:lnTo>
                    <a:pt x="365480" y="70205"/>
                  </a:lnTo>
                  <a:close/>
                </a:path>
                <a:path w="657859" h="137795">
                  <a:moveTo>
                    <a:pt x="366522" y="69659"/>
                  </a:moveTo>
                  <a:lnTo>
                    <a:pt x="365823" y="70815"/>
                  </a:lnTo>
                  <a:lnTo>
                    <a:pt x="365899" y="71856"/>
                  </a:lnTo>
                  <a:lnTo>
                    <a:pt x="366483" y="71475"/>
                  </a:lnTo>
                  <a:lnTo>
                    <a:pt x="366344" y="70269"/>
                  </a:lnTo>
                  <a:lnTo>
                    <a:pt x="366522" y="69659"/>
                  </a:lnTo>
                  <a:close/>
                </a:path>
                <a:path w="657859" h="137795">
                  <a:moveTo>
                    <a:pt x="367131" y="76923"/>
                  </a:moveTo>
                  <a:lnTo>
                    <a:pt x="366610" y="77063"/>
                  </a:lnTo>
                  <a:lnTo>
                    <a:pt x="366293" y="78003"/>
                  </a:lnTo>
                  <a:lnTo>
                    <a:pt x="367131" y="76923"/>
                  </a:lnTo>
                  <a:close/>
                </a:path>
                <a:path w="657859" h="137795">
                  <a:moveTo>
                    <a:pt x="368719" y="74688"/>
                  </a:moveTo>
                  <a:lnTo>
                    <a:pt x="368046" y="74155"/>
                  </a:lnTo>
                  <a:lnTo>
                    <a:pt x="368642" y="75209"/>
                  </a:lnTo>
                  <a:lnTo>
                    <a:pt x="368719" y="74688"/>
                  </a:lnTo>
                  <a:close/>
                </a:path>
                <a:path w="657859" h="137795">
                  <a:moveTo>
                    <a:pt x="368896" y="75780"/>
                  </a:moveTo>
                  <a:lnTo>
                    <a:pt x="367868" y="77673"/>
                  </a:lnTo>
                  <a:lnTo>
                    <a:pt x="368566" y="77076"/>
                  </a:lnTo>
                  <a:lnTo>
                    <a:pt x="368693" y="76390"/>
                  </a:lnTo>
                  <a:lnTo>
                    <a:pt x="368896" y="75780"/>
                  </a:lnTo>
                  <a:close/>
                </a:path>
                <a:path w="657859" h="137795">
                  <a:moveTo>
                    <a:pt x="368947" y="89954"/>
                  </a:moveTo>
                  <a:lnTo>
                    <a:pt x="368769" y="90131"/>
                  </a:lnTo>
                  <a:lnTo>
                    <a:pt x="368719" y="90512"/>
                  </a:lnTo>
                  <a:lnTo>
                    <a:pt x="368947" y="89954"/>
                  </a:lnTo>
                  <a:close/>
                </a:path>
                <a:path w="657859" h="137795">
                  <a:moveTo>
                    <a:pt x="369138" y="72517"/>
                  </a:moveTo>
                  <a:lnTo>
                    <a:pt x="368719" y="74688"/>
                  </a:lnTo>
                  <a:lnTo>
                    <a:pt x="368998" y="74904"/>
                  </a:lnTo>
                  <a:lnTo>
                    <a:pt x="369138" y="72517"/>
                  </a:lnTo>
                  <a:close/>
                </a:path>
                <a:path w="657859" h="137795">
                  <a:moveTo>
                    <a:pt x="369290" y="86360"/>
                  </a:moveTo>
                  <a:lnTo>
                    <a:pt x="368579" y="88023"/>
                  </a:lnTo>
                  <a:lnTo>
                    <a:pt x="368681" y="89039"/>
                  </a:lnTo>
                  <a:lnTo>
                    <a:pt x="368541" y="90385"/>
                  </a:lnTo>
                  <a:lnTo>
                    <a:pt x="368769" y="90131"/>
                  </a:lnTo>
                  <a:lnTo>
                    <a:pt x="369290" y="86360"/>
                  </a:lnTo>
                  <a:close/>
                </a:path>
                <a:path w="657859" h="137795">
                  <a:moveTo>
                    <a:pt x="369316" y="89039"/>
                  </a:moveTo>
                  <a:lnTo>
                    <a:pt x="368947" y="89954"/>
                  </a:lnTo>
                  <a:lnTo>
                    <a:pt x="369316" y="89039"/>
                  </a:lnTo>
                  <a:close/>
                </a:path>
                <a:path w="657859" h="137795">
                  <a:moveTo>
                    <a:pt x="369481" y="72402"/>
                  </a:moveTo>
                  <a:lnTo>
                    <a:pt x="369354" y="68834"/>
                  </a:lnTo>
                  <a:lnTo>
                    <a:pt x="369138" y="72517"/>
                  </a:lnTo>
                  <a:lnTo>
                    <a:pt x="369481" y="72402"/>
                  </a:lnTo>
                  <a:close/>
                </a:path>
                <a:path w="657859" h="137795">
                  <a:moveTo>
                    <a:pt x="370370" y="88950"/>
                  </a:moveTo>
                  <a:lnTo>
                    <a:pt x="370205" y="88963"/>
                  </a:lnTo>
                  <a:lnTo>
                    <a:pt x="370370" y="88950"/>
                  </a:lnTo>
                  <a:close/>
                </a:path>
                <a:path w="657859" h="137795">
                  <a:moveTo>
                    <a:pt x="370852" y="87769"/>
                  </a:moveTo>
                  <a:lnTo>
                    <a:pt x="370611" y="88468"/>
                  </a:lnTo>
                  <a:lnTo>
                    <a:pt x="370471" y="88811"/>
                  </a:lnTo>
                  <a:lnTo>
                    <a:pt x="370370" y="88950"/>
                  </a:lnTo>
                  <a:lnTo>
                    <a:pt x="370497" y="88887"/>
                  </a:lnTo>
                  <a:lnTo>
                    <a:pt x="370687" y="88417"/>
                  </a:lnTo>
                  <a:lnTo>
                    <a:pt x="370801" y="88023"/>
                  </a:lnTo>
                  <a:lnTo>
                    <a:pt x="370852" y="87769"/>
                  </a:lnTo>
                  <a:close/>
                </a:path>
                <a:path w="657859" h="137795">
                  <a:moveTo>
                    <a:pt x="370865" y="88544"/>
                  </a:moveTo>
                  <a:lnTo>
                    <a:pt x="370763" y="88671"/>
                  </a:lnTo>
                  <a:lnTo>
                    <a:pt x="370560" y="88849"/>
                  </a:lnTo>
                  <a:lnTo>
                    <a:pt x="370395" y="89357"/>
                  </a:lnTo>
                  <a:lnTo>
                    <a:pt x="370522" y="89217"/>
                  </a:lnTo>
                  <a:lnTo>
                    <a:pt x="370687" y="88925"/>
                  </a:lnTo>
                  <a:lnTo>
                    <a:pt x="370865" y="88544"/>
                  </a:lnTo>
                  <a:close/>
                </a:path>
                <a:path w="657859" h="137795">
                  <a:moveTo>
                    <a:pt x="372364" y="84797"/>
                  </a:moveTo>
                  <a:lnTo>
                    <a:pt x="372287" y="83146"/>
                  </a:lnTo>
                  <a:lnTo>
                    <a:pt x="372198" y="83527"/>
                  </a:lnTo>
                  <a:lnTo>
                    <a:pt x="372084" y="84543"/>
                  </a:lnTo>
                  <a:lnTo>
                    <a:pt x="372364" y="84797"/>
                  </a:lnTo>
                  <a:close/>
                </a:path>
                <a:path w="657859" h="137795">
                  <a:moveTo>
                    <a:pt x="372706" y="89941"/>
                  </a:moveTo>
                  <a:lnTo>
                    <a:pt x="372491" y="90233"/>
                  </a:lnTo>
                  <a:lnTo>
                    <a:pt x="372567" y="90398"/>
                  </a:lnTo>
                  <a:lnTo>
                    <a:pt x="372630" y="90208"/>
                  </a:lnTo>
                  <a:lnTo>
                    <a:pt x="372681" y="90055"/>
                  </a:lnTo>
                  <a:close/>
                </a:path>
                <a:path w="657859" h="137795">
                  <a:moveTo>
                    <a:pt x="372859" y="88163"/>
                  </a:moveTo>
                  <a:lnTo>
                    <a:pt x="372630" y="88277"/>
                  </a:lnTo>
                  <a:lnTo>
                    <a:pt x="372503" y="88861"/>
                  </a:lnTo>
                  <a:lnTo>
                    <a:pt x="372859" y="88163"/>
                  </a:lnTo>
                  <a:close/>
                </a:path>
                <a:path w="657859" h="137795">
                  <a:moveTo>
                    <a:pt x="372935" y="89636"/>
                  </a:moveTo>
                  <a:lnTo>
                    <a:pt x="372719" y="89941"/>
                  </a:lnTo>
                  <a:lnTo>
                    <a:pt x="372935" y="89636"/>
                  </a:lnTo>
                  <a:close/>
                </a:path>
                <a:path w="657859" h="137795">
                  <a:moveTo>
                    <a:pt x="373278" y="80098"/>
                  </a:moveTo>
                  <a:lnTo>
                    <a:pt x="371614" y="83400"/>
                  </a:lnTo>
                  <a:lnTo>
                    <a:pt x="371817" y="82130"/>
                  </a:lnTo>
                  <a:lnTo>
                    <a:pt x="372160" y="80733"/>
                  </a:lnTo>
                  <a:lnTo>
                    <a:pt x="372351" y="79971"/>
                  </a:lnTo>
                  <a:lnTo>
                    <a:pt x="372757" y="79463"/>
                  </a:lnTo>
                  <a:lnTo>
                    <a:pt x="372872" y="78955"/>
                  </a:lnTo>
                  <a:lnTo>
                    <a:pt x="372973" y="77177"/>
                  </a:lnTo>
                  <a:lnTo>
                    <a:pt x="372021" y="80733"/>
                  </a:lnTo>
                  <a:lnTo>
                    <a:pt x="372097" y="79971"/>
                  </a:lnTo>
                  <a:lnTo>
                    <a:pt x="372186" y="79209"/>
                  </a:lnTo>
                  <a:lnTo>
                    <a:pt x="372237" y="78701"/>
                  </a:lnTo>
                  <a:lnTo>
                    <a:pt x="372325" y="77939"/>
                  </a:lnTo>
                  <a:lnTo>
                    <a:pt x="372491" y="77685"/>
                  </a:lnTo>
                  <a:lnTo>
                    <a:pt x="371665" y="78701"/>
                  </a:lnTo>
                  <a:lnTo>
                    <a:pt x="371970" y="77939"/>
                  </a:lnTo>
                  <a:lnTo>
                    <a:pt x="372046" y="77660"/>
                  </a:lnTo>
                  <a:lnTo>
                    <a:pt x="372414" y="75907"/>
                  </a:lnTo>
                  <a:lnTo>
                    <a:pt x="372554" y="76415"/>
                  </a:lnTo>
                  <a:lnTo>
                    <a:pt x="372516" y="75780"/>
                  </a:lnTo>
                  <a:lnTo>
                    <a:pt x="372402" y="73748"/>
                  </a:lnTo>
                  <a:lnTo>
                    <a:pt x="370319" y="79209"/>
                  </a:lnTo>
                  <a:lnTo>
                    <a:pt x="370878" y="76034"/>
                  </a:lnTo>
                  <a:lnTo>
                    <a:pt x="370979" y="75780"/>
                  </a:lnTo>
                  <a:lnTo>
                    <a:pt x="371043" y="75653"/>
                  </a:lnTo>
                  <a:lnTo>
                    <a:pt x="369493" y="76796"/>
                  </a:lnTo>
                  <a:lnTo>
                    <a:pt x="369874" y="78066"/>
                  </a:lnTo>
                  <a:lnTo>
                    <a:pt x="370001" y="78828"/>
                  </a:lnTo>
                  <a:lnTo>
                    <a:pt x="368185" y="82130"/>
                  </a:lnTo>
                  <a:lnTo>
                    <a:pt x="368261" y="81749"/>
                  </a:lnTo>
                  <a:lnTo>
                    <a:pt x="368642" y="79844"/>
                  </a:lnTo>
                  <a:lnTo>
                    <a:pt x="368820" y="78955"/>
                  </a:lnTo>
                  <a:lnTo>
                    <a:pt x="369125" y="77431"/>
                  </a:lnTo>
                  <a:lnTo>
                    <a:pt x="369747" y="74383"/>
                  </a:lnTo>
                  <a:lnTo>
                    <a:pt x="368769" y="77431"/>
                  </a:lnTo>
                  <a:lnTo>
                    <a:pt x="368592" y="77076"/>
                  </a:lnTo>
                  <a:lnTo>
                    <a:pt x="367779" y="78955"/>
                  </a:lnTo>
                  <a:lnTo>
                    <a:pt x="367868" y="77673"/>
                  </a:lnTo>
                  <a:lnTo>
                    <a:pt x="367995" y="76034"/>
                  </a:lnTo>
                  <a:lnTo>
                    <a:pt x="365836" y="79844"/>
                  </a:lnTo>
                  <a:lnTo>
                    <a:pt x="365963" y="79336"/>
                  </a:lnTo>
                  <a:lnTo>
                    <a:pt x="366026" y="79082"/>
                  </a:lnTo>
                  <a:lnTo>
                    <a:pt x="366217" y="78320"/>
                  </a:lnTo>
                  <a:lnTo>
                    <a:pt x="366293" y="78003"/>
                  </a:lnTo>
                  <a:lnTo>
                    <a:pt x="366064" y="78320"/>
                  </a:lnTo>
                  <a:lnTo>
                    <a:pt x="366306" y="77304"/>
                  </a:lnTo>
                  <a:lnTo>
                    <a:pt x="366217" y="77177"/>
                  </a:lnTo>
                  <a:lnTo>
                    <a:pt x="366344" y="77139"/>
                  </a:lnTo>
                  <a:lnTo>
                    <a:pt x="366522" y="77089"/>
                  </a:lnTo>
                  <a:lnTo>
                    <a:pt x="367068" y="74891"/>
                  </a:lnTo>
                  <a:lnTo>
                    <a:pt x="366560" y="76263"/>
                  </a:lnTo>
                  <a:lnTo>
                    <a:pt x="366509" y="76390"/>
                  </a:lnTo>
                  <a:lnTo>
                    <a:pt x="367360" y="72986"/>
                  </a:lnTo>
                  <a:lnTo>
                    <a:pt x="365099" y="79082"/>
                  </a:lnTo>
                  <a:lnTo>
                    <a:pt x="365175" y="77812"/>
                  </a:lnTo>
                  <a:lnTo>
                    <a:pt x="365213" y="77304"/>
                  </a:lnTo>
                  <a:lnTo>
                    <a:pt x="365302" y="76390"/>
                  </a:lnTo>
                  <a:lnTo>
                    <a:pt x="366166" y="73875"/>
                  </a:lnTo>
                  <a:lnTo>
                    <a:pt x="366268" y="75399"/>
                  </a:lnTo>
                  <a:lnTo>
                    <a:pt x="366356" y="73875"/>
                  </a:lnTo>
                  <a:lnTo>
                    <a:pt x="366420" y="72859"/>
                  </a:lnTo>
                  <a:lnTo>
                    <a:pt x="364820" y="77304"/>
                  </a:lnTo>
                  <a:lnTo>
                    <a:pt x="364921" y="76669"/>
                  </a:lnTo>
                  <a:lnTo>
                    <a:pt x="365036" y="75907"/>
                  </a:lnTo>
                  <a:lnTo>
                    <a:pt x="365671" y="71589"/>
                  </a:lnTo>
                  <a:lnTo>
                    <a:pt x="364985" y="72351"/>
                  </a:lnTo>
                  <a:lnTo>
                    <a:pt x="363956" y="75907"/>
                  </a:lnTo>
                  <a:lnTo>
                    <a:pt x="363893" y="75526"/>
                  </a:lnTo>
                  <a:lnTo>
                    <a:pt x="363753" y="74637"/>
                  </a:lnTo>
                  <a:lnTo>
                    <a:pt x="363601" y="73621"/>
                  </a:lnTo>
                  <a:lnTo>
                    <a:pt x="362521" y="74637"/>
                  </a:lnTo>
                  <a:lnTo>
                    <a:pt x="362788" y="73748"/>
                  </a:lnTo>
                  <a:lnTo>
                    <a:pt x="362902" y="73367"/>
                  </a:lnTo>
                  <a:lnTo>
                    <a:pt x="361670" y="72224"/>
                  </a:lnTo>
                  <a:lnTo>
                    <a:pt x="361454" y="71208"/>
                  </a:lnTo>
                  <a:lnTo>
                    <a:pt x="361530" y="70065"/>
                  </a:lnTo>
                  <a:lnTo>
                    <a:pt x="360387" y="73748"/>
                  </a:lnTo>
                  <a:lnTo>
                    <a:pt x="360248" y="73494"/>
                  </a:lnTo>
                  <a:lnTo>
                    <a:pt x="359867" y="72859"/>
                  </a:lnTo>
                  <a:lnTo>
                    <a:pt x="359143" y="73494"/>
                  </a:lnTo>
                  <a:lnTo>
                    <a:pt x="359664" y="71589"/>
                  </a:lnTo>
                  <a:lnTo>
                    <a:pt x="359702" y="71462"/>
                  </a:lnTo>
                  <a:lnTo>
                    <a:pt x="359816" y="71081"/>
                  </a:lnTo>
                  <a:lnTo>
                    <a:pt x="360095" y="70446"/>
                  </a:lnTo>
                  <a:lnTo>
                    <a:pt x="360641" y="69430"/>
                  </a:lnTo>
                  <a:lnTo>
                    <a:pt x="360159" y="69303"/>
                  </a:lnTo>
                  <a:lnTo>
                    <a:pt x="359752" y="70446"/>
                  </a:lnTo>
                  <a:lnTo>
                    <a:pt x="359397" y="71081"/>
                  </a:lnTo>
                  <a:lnTo>
                    <a:pt x="358965" y="71462"/>
                  </a:lnTo>
                  <a:lnTo>
                    <a:pt x="359841" y="68668"/>
                  </a:lnTo>
                  <a:lnTo>
                    <a:pt x="359143" y="68668"/>
                  </a:lnTo>
                  <a:lnTo>
                    <a:pt x="357644" y="71589"/>
                  </a:lnTo>
                  <a:lnTo>
                    <a:pt x="357301" y="69557"/>
                  </a:lnTo>
                  <a:lnTo>
                    <a:pt x="356679" y="71716"/>
                  </a:lnTo>
                  <a:lnTo>
                    <a:pt x="356552" y="72224"/>
                  </a:lnTo>
                  <a:lnTo>
                    <a:pt x="356057" y="76796"/>
                  </a:lnTo>
                  <a:lnTo>
                    <a:pt x="355930" y="77050"/>
                  </a:lnTo>
                  <a:lnTo>
                    <a:pt x="354685" y="78447"/>
                  </a:lnTo>
                  <a:lnTo>
                    <a:pt x="355422" y="75526"/>
                  </a:lnTo>
                  <a:lnTo>
                    <a:pt x="355460" y="75145"/>
                  </a:lnTo>
                  <a:lnTo>
                    <a:pt x="355574" y="74904"/>
                  </a:lnTo>
                  <a:lnTo>
                    <a:pt x="355460" y="75107"/>
                  </a:lnTo>
                  <a:lnTo>
                    <a:pt x="355561" y="74256"/>
                  </a:lnTo>
                  <a:lnTo>
                    <a:pt x="355498" y="73748"/>
                  </a:lnTo>
                  <a:lnTo>
                    <a:pt x="355841" y="72478"/>
                  </a:lnTo>
                  <a:lnTo>
                    <a:pt x="356006" y="71843"/>
                  </a:lnTo>
                  <a:lnTo>
                    <a:pt x="355625" y="72478"/>
                  </a:lnTo>
                  <a:lnTo>
                    <a:pt x="356095" y="70827"/>
                  </a:lnTo>
                  <a:lnTo>
                    <a:pt x="356222" y="70700"/>
                  </a:lnTo>
                  <a:lnTo>
                    <a:pt x="356133" y="71716"/>
                  </a:lnTo>
                  <a:lnTo>
                    <a:pt x="356323" y="71247"/>
                  </a:lnTo>
                  <a:lnTo>
                    <a:pt x="355854" y="73583"/>
                  </a:lnTo>
                  <a:lnTo>
                    <a:pt x="356387" y="72351"/>
                  </a:lnTo>
                  <a:lnTo>
                    <a:pt x="356336" y="71247"/>
                  </a:lnTo>
                  <a:lnTo>
                    <a:pt x="356285" y="70700"/>
                  </a:lnTo>
                  <a:lnTo>
                    <a:pt x="356209" y="70573"/>
                  </a:lnTo>
                  <a:lnTo>
                    <a:pt x="356311" y="68033"/>
                  </a:lnTo>
                  <a:lnTo>
                    <a:pt x="356374" y="67652"/>
                  </a:lnTo>
                  <a:lnTo>
                    <a:pt x="355663" y="70446"/>
                  </a:lnTo>
                  <a:lnTo>
                    <a:pt x="355333" y="70573"/>
                  </a:lnTo>
                  <a:lnTo>
                    <a:pt x="354647" y="70573"/>
                  </a:lnTo>
                  <a:lnTo>
                    <a:pt x="354990" y="69811"/>
                  </a:lnTo>
                  <a:lnTo>
                    <a:pt x="355701" y="68287"/>
                  </a:lnTo>
                  <a:lnTo>
                    <a:pt x="355638" y="67017"/>
                  </a:lnTo>
                  <a:lnTo>
                    <a:pt x="355117" y="68287"/>
                  </a:lnTo>
                  <a:lnTo>
                    <a:pt x="355079" y="66763"/>
                  </a:lnTo>
                  <a:lnTo>
                    <a:pt x="354279" y="69811"/>
                  </a:lnTo>
                  <a:lnTo>
                    <a:pt x="354088" y="69684"/>
                  </a:lnTo>
                  <a:lnTo>
                    <a:pt x="354330" y="68668"/>
                  </a:lnTo>
                  <a:lnTo>
                    <a:pt x="354571" y="67525"/>
                  </a:lnTo>
                  <a:lnTo>
                    <a:pt x="353885" y="68668"/>
                  </a:lnTo>
                  <a:lnTo>
                    <a:pt x="352894" y="67398"/>
                  </a:lnTo>
                  <a:lnTo>
                    <a:pt x="352425" y="70586"/>
                  </a:lnTo>
                  <a:lnTo>
                    <a:pt x="352399" y="70815"/>
                  </a:lnTo>
                  <a:lnTo>
                    <a:pt x="352374" y="71005"/>
                  </a:lnTo>
                  <a:lnTo>
                    <a:pt x="350494" y="73748"/>
                  </a:lnTo>
                  <a:lnTo>
                    <a:pt x="350507" y="73113"/>
                  </a:lnTo>
                  <a:lnTo>
                    <a:pt x="350507" y="71843"/>
                  </a:lnTo>
                  <a:lnTo>
                    <a:pt x="350520" y="71081"/>
                  </a:lnTo>
                  <a:lnTo>
                    <a:pt x="350520" y="69811"/>
                  </a:lnTo>
                  <a:lnTo>
                    <a:pt x="350532" y="68795"/>
                  </a:lnTo>
                  <a:lnTo>
                    <a:pt x="349097" y="69811"/>
                  </a:lnTo>
                  <a:lnTo>
                    <a:pt x="349123" y="69684"/>
                  </a:lnTo>
                  <a:lnTo>
                    <a:pt x="349351" y="68795"/>
                  </a:lnTo>
                  <a:lnTo>
                    <a:pt x="348399" y="69684"/>
                  </a:lnTo>
                  <a:lnTo>
                    <a:pt x="347726" y="69049"/>
                  </a:lnTo>
                  <a:lnTo>
                    <a:pt x="346710" y="71081"/>
                  </a:lnTo>
                  <a:lnTo>
                    <a:pt x="346506" y="71081"/>
                  </a:lnTo>
                  <a:lnTo>
                    <a:pt x="346519" y="70954"/>
                  </a:lnTo>
                  <a:lnTo>
                    <a:pt x="346659" y="69684"/>
                  </a:lnTo>
                  <a:lnTo>
                    <a:pt x="346760" y="69049"/>
                  </a:lnTo>
                  <a:lnTo>
                    <a:pt x="347103" y="67906"/>
                  </a:lnTo>
                  <a:lnTo>
                    <a:pt x="346417" y="68541"/>
                  </a:lnTo>
                  <a:lnTo>
                    <a:pt x="346075" y="69684"/>
                  </a:lnTo>
                  <a:lnTo>
                    <a:pt x="345986" y="69176"/>
                  </a:lnTo>
                  <a:lnTo>
                    <a:pt x="345960" y="69049"/>
                  </a:lnTo>
                  <a:lnTo>
                    <a:pt x="345897" y="68668"/>
                  </a:lnTo>
                  <a:lnTo>
                    <a:pt x="345782" y="68033"/>
                  </a:lnTo>
                  <a:lnTo>
                    <a:pt x="345909" y="67652"/>
                  </a:lnTo>
                  <a:lnTo>
                    <a:pt x="346430" y="66763"/>
                  </a:lnTo>
                  <a:lnTo>
                    <a:pt x="346405" y="66255"/>
                  </a:lnTo>
                  <a:lnTo>
                    <a:pt x="346290" y="66001"/>
                  </a:lnTo>
                  <a:lnTo>
                    <a:pt x="346405" y="64325"/>
                  </a:lnTo>
                  <a:lnTo>
                    <a:pt x="346443" y="64096"/>
                  </a:lnTo>
                  <a:lnTo>
                    <a:pt x="345046" y="66636"/>
                  </a:lnTo>
                  <a:lnTo>
                    <a:pt x="345224" y="66128"/>
                  </a:lnTo>
                  <a:lnTo>
                    <a:pt x="345884" y="64223"/>
                  </a:lnTo>
                  <a:lnTo>
                    <a:pt x="345770" y="63842"/>
                  </a:lnTo>
                  <a:lnTo>
                    <a:pt x="345376" y="63207"/>
                  </a:lnTo>
                  <a:lnTo>
                    <a:pt x="344944" y="63842"/>
                  </a:lnTo>
                  <a:lnTo>
                    <a:pt x="344855" y="65874"/>
                  </a:lnTo>
                  <a:lnTo>
                    <a:pt x="344411" y="66128"/>
                  </a:lnTo>
                  <a:lnTo>
                    <a:pt x="344043" y="65747"/>
                  </a:lnTo>
                  <a:lnTo>
                    <a:pt x="344144" y="64858"/>
                  </a:lnTo>
                  <a:lnTo>
                    <a:pt x="344830" y="62572"/>
                  </a:lnTo>
                  <a:lnTo>
                    <a:pt x="344703" y="58674"/>
                  </a:lnTo>
                  <a:lnTo>
                    <a:pt x="344639" y="57746"/>
                  </a:lnTo>
                  <a:lnTo>
                    <a:pt x="340766" y="68668"/>
                  </a:lnTo>
                  <a:lnTo>
                    <a:pt x="341033" y="66001"/>
                  </a:lnTo>
                  <a:lnTo>
                    <a:pt x="341122" y="65074"/>
                  </a:lnTo>
                  <a:lnTo>
                    <a:pt x="340766" y="66001"/>
                  </a:lnTo>
                  <a:lnTo>
                    <a:pt x="340372" y="65493"/>
                  </a:lnTo>
                  <a:lnTo>
                    <a:pt x="340296" y="65112"/>
                  </a:lnTo>
                  <a:lnTo>
                    <a:pt x="340766" y="61048"/>
                  </a:lnTo>
                  <a:lnTo>
                    <a:pt x="340829" y="60401"/>
                  </a:lnTo>
                  <a:lnTo>
                    <a:pt x="340652" y="60286"/>
                  </a:lnTo>
                  <a:lnTo>
                    <a:pt x="340271" y="58254"/>
                  </a:lnTo>
                  <a:lnTo>
                    <a:pt x="338632" y="65112"/>
                  </a:lnTo>
                  <a:lnTo>
                    <a:pt x="338074" y="63588"/>
                  </a:lnTo>
                  <a:lnTo>
                    <a:pt x="337883" y="64858"/>
                  </a:lnTo>
                  <a:lnTo>
                    <a:pt x="337185" y="68033"/>
                  </a:lnTo>
                  <a:lnTo>
                    <a:pt x="336257" y="69049"/>
                  </a:lnTo>
                  <a:lnTo>
                    <a:pt x="335851" y="68541"/>
                  </a:lnTo>
                  <a:lnTo>
                    <a:pt x="335927" y="67652"/>
                  </a:lnTo>
                  <a:lnTo>
                    <a:pt x="336499" y="64985"/>
                  </a:lnTo>
                  <a:lnTo>
                    <a:pt x="336524" y="64858"/>
                  </a:lnTo>
                  <a:lnTo>
                    <a:pt x="336753" y="63842"/>
                  </a:lnTo>
                  <a:lnTo>
                    <a:pt x="337375" y="62953"/>
                  </a:lnTo>
                  <a:lnTo>
                    <a:pt x="337553" y="62826"/>
                  </a:lnTo>
                  <a:lnTo>
                    <a:pt x="337426" y="63715"/>
                  </a:lnTo>
                  <a:lnTo>
                    <a:pt x="338124" y="62826"/>
                  </a:lnTo>
                  <a:lnTo>
                    <a:pt x="338124" y="62699"/>
                  </a:lnTo>
                  <a:lnTo>
                    <a:pt x="338201" y="61429"/>
                  </a:lnTo>
                  <a:lnTo>
                    <a:pt x="337820" y="62699"/>
                  </a:lnTo>
                  <a:lnTo>
                    <a:pt x="337820" y="62318"/>
                  </a:lnTo>
                  <a:lnTo>
                    <a:pt x="337820" y="61937"/>
                  </a:lnTo>
                  <a:lnTo>
                    <a:pt x="337820" y="61302"/>
                  </a:lnTo>
                  <a:lnTo>
                    <a:pt x="337007" y="61302"/>
                  </a:lnTo>
                  <a:lnTo>
                    <a:pt x="337121" y="61937"/>
                  </a:lnTo>
                  <a:lnTo>
                    <a:pt x="336981" y="61175"/>
                  </a:lnTo>
                  <a:lnTo>
                    <a:pt x="337019" y="61556"/>
                  </a:lnTo>
                  <a:lnTo>
                    <a:pt x="336892" y="60744"/>
                  </a:lnTo>
                  <a:lnTo>
                    <a:pt x="336765" y="60032"/>
                  </a:lnTo>
                  <a:lnTo>
                    <a:pt x="335902" y="61556"/>
                  </a:lnTo>
                  <a:lnTo>
                    <a:pt x="335381" y="60286"/>
                  </a:lnTo>
                  <a:lnTo>
                    <a:pt x="335368" y="60540"/>
                  </a:lnTo>
                  <a:lnTo>
                    <a:pt x="335241" y="61556"/>
                  </a:lnTo>
                  <a:lnTo>
                    <a:pt x="335114" y="62318"/>
                  </a:lnTo>
                  <a:lnTo>
                    <a:pt x="334987" y="62318"/>
                  </a:lnTo>
                  <a:lnTo>
                    <a:pt x="334162" y="60540"/>
                  </a:lnTo>
                  <a:lnTo>
                    <a:pt x="333908" y="64477"/>
                  </a:lnTo>
                  <a:lnTo>
                    <a:pt x="332968" y="64858"/>
                  </a:lnTo>
                  <a:lnTo>
                    <a:pt x="332968" y="64477"/>
                  </a:lnTo>
                  <a:lnTo>
                    <a:pt x="333095" y="62572"/>
                  </a:lnTo>
                  <a:lnTo>
                    <a:pt x="333489" y="61810"/>
                  </a:lnTo>
                  <a:lnTo>
                    <a:pt x="334200" y="60413"/>
                  </a:lnTo>
                  <a:lnTo>
                    <a:pt x="333006" y="61810"/>
                  </a:lnTo>
                  <a:lnTo>
                    <a:pt x="332892" y="60921"/>
                  </a:lnTo>
                  <a:lnTo>
                    <a:pt x="333006" y="60032"/>
                  </a:lnTo>
                  <a:lnTo>
                    <a:pt x="333121" y="59778"/>
                  </a:lnTo>
                  <a:lnTo>
                    <a:pt x="334124" y="57619"/>
                  </a:lnTo>
                  <a:lnTo>
                    <a:pt x="332816" y="59778"/>
                  </a:lnTo>
                  <a:lnTo>
                    <a:pt x="332994" y="57238"/>
                  </a:lnTo>
                  <a:lnTo>
                    <a:pt x="332905" y="55460"/>
                  </a:lnTo>
                  <a:lnTo>
                    <a:pt x="332816" y="55283"/>
                  </a:lnTo>
                  <a:lnTo>
                    <a:pt x="332867" y="55079"/>
                  </a:lnTo>
                  <a:lnTo>
                    <a:pt x="332968" y="54927"/>
                  </a:lnTo>
                  <a:lnTo>
                    <a:pt x="332638" y="54825"/>
                  </a:lnTo>
                  <a:lnTo>
                    <a:pt x="332295" y="57238"/>
                  </a:lnTo>
                  <a:lnTo>
                    <a:pt x="332155" y="56730"/>
                  </a:lnTo>
                  <a:lnTo>
                    <a:pt x="331965" y="56730"/>
                  </a:lnTo>
                  <a:lnTo>
                    <a:pt x="332206" y="55714"/>
                  </a:lnTo>
                  <a:lnTo>
                    <a:pt x="331635" y="57111"/>
                  </a:lnTo>
                  <a:lnTo>
                    <a:pt x="331546" y="57873"/>
                  </a:lnTo>
                  <a:lnTo>
                    <a:pt x="331419" y="59778"/>
                  </a:lnTo>
                  <a:lnTo>
                    <a:pt x="330441" y="61810"/>
                  </a:lnTo>
                  <a:lnTo>
                    <a:pt x="330365" y="60667"/>
                  </a:lnTo>
                  <a:lnTo>
                    <a:pt x="329196" y="62953"/>
                  </a:lnTo>
                  <a:lnTo>
                    <a:pt x="329247" y="62699"/>
                  </a:lnTo>
                  <a:lnTo>
                    <a:pt x="329692" y="60413"/>
                  </a:lnTo>
                  <a:lnTo>
                    <a:pt x="329844" y="59651"/>
                  </a:lnTo>
                  <a:lnTo>
                    <a:pt x="330365" y="60667"/>
                  </a:lnTo>
                  <a:lnTo>
                    <a:pt x="330428" y="60540"/>
                  </a:lnTo>
                  <a:lnTo>
                    <a:pt x="330555" y="61048"/>
                  </a:lnTo>
                  <a:lnTo>
                    <a:pt x="330542" y="60540"/>
                  </a:lnTo>
                  <a:lnTo>
                    <a:pt x="330542" y="59651"/>
                  </a:lnTo>
                  <a:lnTo>
                    <a:pt x="330542" y="59524"/>
                  </a:lnTo>
                  <a:lnTo>
                    <a:pt x="330530" y="58635"/>
                  </a:lnTo>
                  <a:lnTo>
                    <a:pt x="330593" y="56438"/>
                  </a:lnTo>
                  <a:lnTo>
                    <a:pt x="330987" y="56286"/>
                  </a:lnTo>
                  <a:lnTo>
                    <a:pt x="331089" y="55283"/>
                  </a:lnTo>
                  <a:lnTo>
                    <a:pt x="330974" y="52539"/>
                  </a:lnTo>
                  <a:lnTo>
                    <a:pt x="330936" y="52031"/>
                  </a:lnTo>
                  <a:lnTo>
                    <a:pt x="329895" y="58635"/>
                  </a:lnTo>
                  <a:lnTo>
                    <a:pt x="328955" y="58381"/>
                  </a:lnTo>
                  <a:lnTo>
                    <a:pt x="329425" y="56857"/>
                  </a:lnTo>
                  <a:lnTo>
                    <a:pt x="329526" y="55803"/>
                  </a:lnTo>
                  <a:lnTo>
                    <a:pt x="328803" y="58127"/>
                  </a:lnTo>
                  <a:lnTo>
                    <a:pt x="328079" y="59524"/>
                  </a:lnTo>
                  <a:lnTo>
                    <a:pt x="327812" y="58000"/>
                  </a:lnTo>
                  <a:lnTo>
                    <a:pt x="327164" y="60413"/>
                  </a:lnTo>
                  <a:lnTo>
                    <a:pt x="326885" y="60159"/>
                  </a:lnTo>
                  <a:lnTo>
                    <a:pt x="327012" y="61175"/>
                  </a:lnTo>
                  <a:lnTo>
                    <a:pt x="326542" y="62699"/>
                  </a:lnTo>
                  <a:lnTo>
                    <a:pt x="326288" y="62445"/>
                  </a:lnTo>
                  <a:lnTo>
                    <a:pt x="325729" y="62953"/>
                  </a:lnTo>
                  <a:lnTo>
                    <a:pt x="325755" y="62826"/>
                  </a:lnTo>
                  <a:lnTo>
                    <a:pt x="325716" y="62953"/>
                  </a:lnTo>
                  <a:lnTo>
                    <a:pt x="325132" y="64477"/>
                  </a:lnTo>
                  <a:lnTo>
                    <a:pt x="325323" y="63080"/>
                  </a:lnTo>
                  <a:lnTo>
                    <a:pt x="325767" y="59778"/>
                  </a:lnTo>
                  <a:lnTo>
                    <a:pt x="326047" y="57746"/>
                  </a:lnTo>
                  <a:lnTo>
                    <a:pt x="324891" y="59778"/>
                  </a:lnTo>
                  <a:lnTo>
                    <a:pt x="324878" y="59270"/>
                  </a:lnTo>
                  <a:lnTo>
                    <a:pt x="325005" y="58127"/>
                  </a:lnTo>
                  <a:lnTo>
                    <a:pt x="325285" y="57365"/>
                  </a:lnTo>
                  <a:lnTo>
                    <a:pt x="325564" y="56603"/>
                  </a:lnTo>
                  <a:lnTo>
                    <a:pt x="325577" y="55460"/>
                  </a:lnTo>
                  <a:lnTo>
                    <a:pt x="324332" y="57531"/>
                  </a:lnTo>
                  <a:lnTo>
                    <a:pt x="324535" y="57365"/>
                  </a:lnTo>
                  <a:lnTo>
                    <a:pt x="324129" y="58178"/>
                  </a:lnTo>
                  <a:lnTo>
                    <a:pt x="324129" y="59905"/>
                  </a:lnTo>
                  <a:lnTo>
                    <a:pt x="323469" y="61391"/>
                  </a:lnTo>
                  <a:lnTo>
                    <a:pt x="323227" y="63080"/>
                  </a:lnTo>
                  <a:lnTo>
                    <a:pt x="323342" y="61683"/>
                  </a:lnTo>
                  <a:lnTo>
                    <a:pt x="323430" y="60794"/>
                  </a:lnTo>
                  <a:lnTo>
                    <a:pt x="323456" y="60401"/>
                  </a:lnTo>
                  <a:lnTo>
                    <a:pt x="323989" y="59397"/>
                  </a:lnTo>
                  <a:lnTo>
                    <a:pt x="324065" y="59270"/>
                  </a:lnTo>
                  <a:lnTo>
                    <a:pt x="324129" y="59905"/>
                  </a:lnTo>
                  <a:lnTo>
                    <a:pt x="324129" y="58178"/>
                  </a:lnTo>
                  <a:lnTo>
                    <a:pt x="322884" y="60667"/>
                  </a:lnTo>
                  <a:lnTo>
                    <a:pt x="323100" y="60744"/>
                  </a:lnTo>
                  <a:lnTo>
                    <a:pt x="323240" y="60299"/>
                  </a:lnTo>
                  <a:lnTo>
                    <a:pt x="323138" y="60756"/>
                  </a:lnTo>
                  <a:lnTo>
                    <a:pt x="321691" y="64985"/>
                  </a:lnTo>
                  <a:lnTo>
                    <a:pt x="321678" y="63715"/>
                  </a:lnTo>
                  <a:lnTo>
                    <a:pt x="321665" y="63207"/>
                  </a:lnTo>
                  <a:lnTo>
                    <a:pt x="321652" y="62699"/>
                  </a:lnTo>
                  <a:lnTo>
                    <a:pt x="321652" y="62572"/>
                  </a:lnTo>
                  <a:lnTo>
                    <a:pt x="321792" y="61810"/>
                  </a:lnTo>
                  <a:lnTo>
                    <a:pt x="322033" y="60794"/>
                  </a:lnTo>
                  <a:lnTo>
                    <a:pt x="322414" y="59143"/>
                  </a:lnTo>
                  <a:lnTo>
                    <a:pt x="323011" y="56603"/>
                  </a:lnTo>
                  <a:lnTo>
                    <a:pt x="322884" y="54698"/>
                  </a:lnTo>
                  <a:lnTo>
                    <a:pt x="322757" y="53555"/>
                  </a:lnTo>
                  <a:lnTo>
                    <a:pt x="320713" y="59143"/>
                  </a:lnTo>
                  <a:lnTo>
                    <a:pt x="319862" y="57365"/>
                  </a:lnTo>
                  <a:lnTo>
                    <a:pt x="319887" y="58889"/>
                  </a:lnTo>
                  <a:lnTo>
                    <a:pt x="319303" y="60794"/>
                  </a:lnTo>
                  <a:lnTo>
                    <a:pt x="319239" y="59524"/>
                  </a:lnTo>
                  <a:lnTo>
                    <a:pt x="319189" y="58635"/>
                  </a:lnTo>
                  <a:lnTo>
                    <a:pt x="318579" y="59524"/>
                  </a:lnTo>
                  <a:lnTo>
                    <a:pt x="318681" y="59143"/>
                  </a:lnTo>
                  <a:lnTo>
                    <a:pt x="319049" y="57619"/>
                  </a:lnTo>
                  <a:lnTo>
                    <a:pt x="319036" y="56984"/>
                  </a:lnTo>
                  <a:lnTo>
                    <a:pt x="319112" y="55460"/>
                  </a:lnTo>
                  <a:lnTo>
                    <a:pt x="318808" y="56984"/>
                  </a:lnTo>
                  <a:lnTo>
                    <a:pt x="318274" y="55079"/>
                  </a:lnTo>
                  <a:lnTo>
                    <a:pt x="317258" y="59143"/>
                  </a:lnTo>
                  <a:lnTo>
                    <a:pt x="317182" y="56095"/>
                  </a:lnTo>
                  <a:lnTo>
                    <a:pt x="316598" y="55079"/>
                  </a:lnTo>
                  <a:lnTo>
                    <a:pt x="314934" y="61810"/>
                  </a:lnTo>
                  <a:lnTo>
                    <a:pt x="314261" y="61048"/>
                  </a:lnTo>
                  <a:lnTo>
                    <a:pt x="314388" y="60286"/>
                  </a:lnTo>
                  <a:lnTo>
                    <a:pt x="314426" y="60159"/>
                  </a:lnTo>
                  <a:lnTo>
                    <a:pt x="312813" y="60159"/>
                  </a:lnTo>
                  <a:lnTo>
                    <a:pt x="311886" y="60159"/>
                  </a:lnTo>
                  <a:lnTo>
                    <a:pt x="311696" y="62331"/>
                  </a:lnTo>
                  <a:lnTo>
                    <a:pt x="312127" y="55968"/>
                  </a:lnTo>
                  <a:lnTo>
                    <a:pt x="308927" y="62445"/>
                  </a:lnTo>
                  <a:lnTo>
                    <a:pt x="309206" y="57873"/>
                  </a:lnTo>
                  <a:lnTo>
                    <a:pt x="309270" y="56857"/>
                  </a:lnTo>
                  <a:lnTo>
                    <a:pt x="308444" y="57365"/>
                  </a:lnTo>
                  <a:lnTo>
                    <a:pt x="307492" y="57746"/>
                  </a:lnTo>
                  <a:lnTo>
                    <a:pt x="306857" y="57873"/>
                  </a:lnTo>
                  <a:lnTo>
                    <a:pt x="306959" y="57492"/>
                  </a:lnTo>
                  <a:lnTo>
                    <a:pt x="307073" y="56857"/>
                  </a:lnTo>
                  <a:lnTo>
                    <a:pt x="306705" y="54952"/>
                  </a:lnTo>
                  <a:lnTo>
                    <a:pt x="305371" y="62699"/>
                  </a:lnTo>
                  <a:lnTo>
                    <a:pt x="305257" y="62191"/>
                  </a:lnTo>
                  <a:lnTo>
                    <a:pt x="305003" y="61048"/>
                  </a:lnTo>
                  <a:lnTo>
                    <a:pt x="304888" y="60540"/>
                  </a:lnTo>
                  <a:lnTo>
                    <a:pt x="304876" y="60159"/>
                  </a:lnTo>
                  <a:lnTo>
                    <a:pt x="305003" y="58127"/>
                  </a:lnTo>
                  <a:lnTo>
                    <a:pt x="305066" y="57111"/>
                  </a:lnTo>
                  <a:lnTo>
                    <a:pt x="305752" y="58762"/>
                  </a:lnTo>
                  <a:lnTo>
                    <a:pt x="305777" y="57111"/>
                  </a:lnTo>
                  <a:lnTo>
                    <a:pt x="306997" y="50761"/>
                  </a:lnTo>
                  <a:lnTo>
                    <a:pt x="304342" y="58127"/>
                  </a:lnTo>
                  <a:lnTo>
                    <a:pt x="304444" y="55968"/>
                  </a:lnTo>
                  <a:lnTo>
                    <a:pt x="304533" y="54063"/>
                  </a:lnTo>
                  <a:lnTo>
                    <a:pt x="304698" y="53809"/>
                  </a:lnTo>
                  <a:lnTo>
                    <a:pt x="304749" y="51396"/>
                  </a:lnTo>
                  <a:lnTo>
                    <a:pt x="303009" y="55968"/>
                  </a:lnTo>
                  <a:lnTo>
                    <a:pt x="302450" y="55460"/>
                  </a:lnTo>
                  <a:lnTo>
                    <a:pt x="302526" y="54317"/>
                  </a:lnTo>
                  <a:lnTo>
                    <a:pt x="301256" y="57619"/>
                  </a:lnTo>
                  <a:lnTo>
                    <a:pt x="299643" y="58762"/>
                  </a:lnTo>
                  <a:lnTo>
                    <a:pt x="299313" y="59016"/>
                  </a:lnTo>
                  <a:lnTo>
                    <a:pt x="299250" y="59651"/>
                  </a:lnTo>
                  <a:lnTo>
                    <a:pt x="298399" y="60159"/>
                  </a:lnTo>
                  <a:lnTo>
                    <a:pt x="298272" y="57619"/>
                  </a:lnTo>
                  <a:lnTo>
                    <a:pt x="298399" y="56476"/>
                  </a:lnTo>
                  <a:lnTo>
                    <a:pt x="298754" y="54571"/>
                  </a:lnTo>
                  <a:lnTo>
                    <a:pt x="299440" y="54571"/>
                  </a:lnTo>
                  <a:lnTo>
                    <a:pt x="299453" y="54444"/>
                  </a:lnTo>
                  <a:lnTo>
                    <a:pt x="299859" y="50761"/>
                  </a:lnTo>
                  <a:lnTo>
                    <a:pt x="298564" y="54444"/>
                  </a:lnTo>
                  <a:lnTo>
                    <a:pt x="298437" y="54063"/>
                  </a:lnTo>
                  <a:lnTo>
                    <a:pt x="298488" y="53174"/>
                  </a:lnTo>
                  <a:lnTo>
                    <a:pt x="298716" y="52158"/>
                  </a:lnTo>
                  <a:lnTo>
                    <a:pt x="297599" y="52539"/>
                  </a:lnTo>
                  <a:lnTo>
                    <a:pt x="296748" y="56476"/>
                  </a:lnTo>
                  <a:lnTo>
                    <a:pt x="295719" y="55968"/>
                  </a:lnTo>
                  <a:lnTo>
                    <a:pt x="295605" y="57111"/>
                  </a:lnTo>
                  <a:lnTo>
                    <a:pt x="295478" y="57531"/>
                  </a:lnTo>
                  <a:lnTo>
                    <a:pt x="294170" y="61048"/>
                  </a:lnTo>
                  <a:lnTo>
                    <a:pt x="294259" y="60667"/>
                  </a:lnTo>
                  <a:lnTo>
                    <a:pt x="294373" y="60159"/>
                  </a:lnTo>
                  <a:lnTo>
                    <a:pt x="294462" y="59778"/>
                  </a:lnTo>
                  <a:lnTo>
                    <a:pt x="294881" y="57873"/>
                  </a:lnTo>
                  <a:lnTo>
                    <a:pt x="294906" y="57746"/>
                  </a:lnTo>
                  <a:lnTo>
                    <a:pt x="295541" y="54825"/>
                  </a:lnTo>
                  <a:lnTo>
                    <a:pt x="294347" y="57746"/>
                  </a:lnTo>
                  <a:lnTo>
                    <a:pt x="295008" y="53682"/>
                  </a:lnTo>
                  <a:lnTo>
                    <a:pt x="292836" y="57238"/>
                  </a:lnTo>
                  <a:lnTo>
                    <a:pt x="291973" y="57873"/>
                  </a:lnTo>
                  <a:lnTo>
                    <a:pt x="292023" y="57746"/>
                  </a:lnTo>
                  <a:lnTo>
                    <a:pt x="292468" y="56438"/>
                  </a:lnTo>
                  <a:lnTo>
                    <a:pt x="291604" y="57746"/>
                  </a:lnTo>
                  <a:lnTo>
                    <a:pt x="290830" y="57619"/>
                  </a:lnTo>
                  <a:lnTo>
                    <a:pt x="290918" y="57238"/>
                  </a:lnTo>
                  <a:lnTo>
                    <a:pt x="291172" y="56095"/>
                  </a:lnTo>
                  <a:lnTo>
                    <a:pt x="291249" y="55714"/>
                  </a:lnTo>
                  <a:lnTo>
                    <a:pt x="291363" y="55206"/>
                  </a:lnTo>
                  <a:lnTo>
                    <a:pt x="292557" y="49745"/>
                  </a:lnTo>
                  <a:lnTo>
                    <a:pt x="289217" y="55206"/>
                  </a:lnTo>
                  <a:lnTo>
                    <a:pt x="289280" y="54698"/>
                  </a:lnTo>
                  <a:lnTo>
                    <a:pt x="289344" y="54063"/>
                  </a:lnTo>
                  <a:lnTo>
                    <a:pt x="289394" y="53555"/>
                  </a:lnTo>
                  <a:lnTo>
                    <a:pt x="289585" y="51650"/>
                  </a:lnTo>
                  <a:lnTo>
                    <a:pt x="289864" y="48983"/>
                  </a:lnTo>
                  <a:lnTo>
                    <a:pt x="287909" y="51650"/>
                  </a:lnTo>
                  <a:lnTo>
                    <a:pt x="287375" y="47205"/>
                  </a:lnTo>
                  <a:lnTo>
                    <a:pt x="285673" y="47332"/>
                  </a:lnTo>
                  <a:lnTo>
                    <a:pt x="285051" y="53555"/>
                  </a:lnTo>
                  <a:lnTo>
                    <a:pt x="285165" y="47459"/>
                  </a:lnTo>
                  <a:lnTo>
                    <a:pt x="284988" y="48412"/>
                  </a:lnTo>
                  <a:lnTo>
                    <a:pt x="284784" y="47244"/>
                  </a:lnTo>
                  <a:lnTo>
                    <a:pt x="284797" y="49466"/>
                  </a:lnTo>
                  <a:lnTo>
                    <a:pt x="284708" y="49961"/>
                  </a:lnTo>
                  <a:lnTo>
                    <a:pt x="284048" y="53682"/>
                  </a:lnTo>
                  <a:lnTo>
                    <a:pt x="283603" y="54063"/>
                  </a:lnTo>
                  <a:lnTo>
                    <a:pt x="283489" y="53936"/>
                  </a:lnTo>
                  <a:lnTo>
                    <a:pt x="283514" y="53428"/>
                  </a:lnTo>
                  <a:lnTo>
                    <a:pt x="283260" y="50888"/>
                  </a:lnTo>
                  <a:lnTo>
                    <a:pt x="283235" y="50634"/>
                  </a:lnTo>
                  <a:lnTo>
                    <a:pt x="283197" y="47713"/>
                  </a:lnTo>
                  <a:lnTo>
                    <a:pt x="283743" y="48221"/>
                  </a:lnTo>
                  <a:lnTo>
                    <a:pt x="283832" y="47713"/>
                  </a:lnTo>
                  <a:lnTo>
                    <a:pt x="283972" y="46824"/>
                  </a:lnTo>
                  <a:lnTo>
                    <a:pt x="283260" y="46189"/>
                  </a:lnTo>
                  <a:lnTo>
                    <a:pt x="283565" y="45427"/>
                  </a:lnTo>
                  <a:lnTo>
                    <a:pt x="284035" y="44284"/>
                  </a:lnTo>
                  <a:lnTo>
                    <a:pt x="283921" y="42252"/>
                  </a:lnTo>
                  <a:lnTo>
                    <a:pt x="283641" y="44284"/>
                  </a:lnTo>
                  <a:lnTo>
                    <a:pt x="283514" y="44665"/>
                  </a:lnTo>
                  <a:lnTo>
                    <a:pt x="283019" y="45427"/>
                  </a:lnTo>
                  <a:lnTo>
                    <a:pt x="282714" y="44538"/>
                  </a:lnTo>
                  <a:lnTo>
                    <a:pt x="282752" y="47713"/>
                  </a:lnTo>
                  <a:lnTo>
                    <a:pt x="281051" y="50634"/>
                  </a:lnTo>
                  <a:lnTo>
                    <a:pt x="281254" y="49618"/>
                  </a:lnTo>
                  <a:lnTo>
                    <a:pt x="281660" y="47713"/>
                  </a:lnTo>
                  <a:lnTo>
                    <a:pt x="282194" y="45173"/>
                  </a:lnTo>
                  <a:lnTo>
                    <a:pt x="282841" y="42125"/>
                  </a:lnTo>
                  <a:lnTo>
                    <a:pt x="281051" y="45173"/>
                  </a:lnTo>
                  <a:lnTo>
                    <a:pt x="281393" y="44284"/>
                  </a:lnTo>
                  <a:lnTo>
                    <a:pt x="281787" y="43268"/>
                  </a:lnTo>
                  <a:lnTo>
                    <a:pt x="280974" y="44284"/>
                  </a:lnTo>
                  <a:lnTo>
                    <a:pt x="279603" y="42760"/>
                  </a:lnTo>
                  <a:lnTo>
                    <a:pt x="278066" y="47713"/>
                  </a:lnTo>
                  <a:lnTo>
                    <a:pt x="278193" y="46189"/>
                  </a:lnTo>
                  <a:lnTo>
                    <a:pt x="278295" y="45300"/>
                  </a:lnTo>
                  <a:lnTo>
                    <a:pt x="278638" y="44792"/>
                  </a:lnTo>
                  <a:lnTo>
                    <a:pt x="277355" y="43776"/>
                  </a:lnTo>
                  <a:lnTo>
                    <a:pt x="274485" y="49618"/>
                  </a:lnTo>
                  <a:lnTo>
                    <a:pt x="274383" y="48983"/>
                  </a:lnTo>
                  <a:lnTo>
                    <a:pt x="274154" y="47586"/>
                  </a:lnTo>
                  <a:lnTo>
                    <a:pt x="274040" y="46824"/>
                  </a:lnTo>
                  <a:lnTo>
                    <a:pt x="274154" y="45554"/>
                  </a:lnTo>
                  <a:lnTo>
                    <a:pt x="274345" y="44792"/>
                  </a:lnTo>
                  <a:lnTo>
                    <a:pt x="274002" y="45173"/>
                  </a:lnTo>
                  <a:lnTo>
                    <a:pt x="273354" y="47586"/>
                  </a:lnTo>
                  <a:lnTo>
                    <a:pt x="273329" y="46951"/>
                  </a:lnTo>
                  <a:lnTo>
                    <a:pt x="273443" y="45427"/>
                  </a:lnTo>
                  <a:lnTo>
                    <a:pt x="273659" y="44665"/>
                  </a:lnTo>
                  <a:lnTo>
                    <a:pt x="273596" y="44411"/>
                  </a:lnTo>
                  <a:lnTo>
                    <a:pt x="272402" y="46951"/>
                  </a:lnTo>
                  <a:lnTo>
                    <a:pt x="272275" y="46316"/>
                  </a:lnTo>
                  <a:lnTo>
                    <a:pt x="272389" y="45427"/>
                  </a:lnTo>
                  <a:lnTo>
                    <a:pt x="272719" y="44538"/>
                  </a:lnTo>
                  <a:lnTo>
                    <a:pt x="272707" y="44030"/>
                  </a:lnTo>
                  <a:lnTo>
                    <a:pt x="271792" y="41998"/>
                  </a:lnTo>
                  <a:lnTo>
                    <a:pt x="269938" y="48094"/>
                  </a:lnTo>
                  <a:lnTo>
                    <a:pt x="268592" y="48983"/>
                  </a:lnTo>
                  <a:lnTo>
                    <a:pt x="268859" y="47459"/>
                  </a:lnTo>
                  <a:lnTo>
                    <a:pt x="269087" y="46189"/>
                  </a:lnTo>
                  <a:lnTo>
                    <a:pt x="269290" y="45046"/>
                  </a:lnTo>
                  <a:lnTo>
                    <a:pt x="269201" y="44030"/>
                  </a:lnTo>
                  <a:lnTo>
                    <a:pt x="268224" y="42125"/>
                  </a:lnTo>
                  <a:lnTo>
                    <a:pt x="268287" y="41363"/>
                  </a:lnTo>
                  <a:lnTo>
                    <a:pt x="266763" y="40474"/>
                  </a:lnTo>
                  <a:lnTo>
                    <a:pt x="264883" y="44665"/>
                  </a:lnTo>
                  <a:lnTo>
                    <a:pt x="263093" y="46189"/>
                  </a:lnTo>
                  <a:lnTo>
                    <a:pt x="263055" y="44411"/>
                  </a:lnTo>
                  <a:lnTo>
                    <a:pt x="263042" y="43522"/>
                  </a:lnTo>
                  <a:lnTo>
                    <a:pt x="263004" y="40982"/>
                  </a:lnTo>
                  <a:lnTo>
                    <a:pt x="260299" y="43522"/>
                  </a:lnTo>
                  <a:lnTo>
                    <a:pt x="259270" y="40474"/>
                  </a:lnTo>
                  <a:lnTo>
                    <a:pt x="259257" y="41732"/>
                  </a:lnTo>
                  <a:lnTo>
                    <a:pt x="258635" y="44030"/>
                  </a:lnTo>
                  <a:lnTo>
                    <a:pt x="258305" y="44411"/>
                  </a:lnTo>
                  <a:lnTo>
                    <a:pt x="258102" y="43522"/>
                  </a:lnTo>
                  <a:lnTo>
                    <a:pt x="256806" y="47459"/>
                  </a:lnTo>
                  <a:lnTo>
                    <a:pt x="256895" y="46951"/>
                  </a:lnTo>
                  <a:lnTo>
                    <a:pt x="256921" y="46824"/>
                  </a:lnTo>
                  <a:lnTo>
                    <a:pt x="257009" y="46316"/>
                  </a:lnTo>
                  <a:lnTo>
                    <a:pt x="257149" y="45554"/>
                  </a:lnTo>
                  <a:lnTo>
                    <a:pt x="257175" y="45427"/>
                  </a:lnTo>
                  <a:lnTo>
                    <a:pt x="257556" y="43268"/>
                  </a:lnTo>
                  <a:lnTo>
                    <a:pt x="257670" y="43395"/>
                  </a:lnTo>
                  <a:lnTo>
                    <a:pt x="257683" y="43268"/>
                  </a:lnTo>
                  <a:lnTo>
                    <a:pt x="257975" y="40220"/>
                  </a:lnTo>
                  <a:lnTo>
                    <a:pt x="258076" y="39204"/>
                  </a:lnTo>
                  <a:lnTo>
                    <a:pt x="257187" y="40220"/>
                  </a:lnTo>
                  <a:lnTo>
                    <a:pt x="256641" y="39966"/>
                  </a:lnTo>
                  <a:lnTo>
                    <a:pt x="255638" y="45427"/>
                  </a:lnTo>
                  <a:lnTo>
                    <a:pt x="255104" y="43141"/>
                  </a:lnTo>
                  <a:lnTo>
                    <a:pt x="254901" y="42252"/>
                  </a:lnTo>
                  <a:lnTo>
                    <a:pt x="253466" y="42633"/>
                  </a:lnTo>
                  <a:lnTo>
                    <a:pt x="252120" y="43141"/>
                  </a:lnTo>
                  <a:lnTo>
                    <a:pt x="252095" y="43014"/>
                  </a:lnTo>
                  <a:lnTo>
                    <a:pt x="251904" y="41871"/>
                  </a:lnTo>
                  <a:lnTo>
                    <a:pt x="251675" y="40474"/>
                  </a:lnTo>
                  <a:lnTo>
                    <a:pt x="251104" y="41871"/>
                  </a:lnTo>
                  <a:lnTo>
                    <a:pt x="250659" y="41744"/>
                  </a:lnTo>
                  <a:lnTo>
                    <a:pt x="250088" y="43014"/>
                  </a:lnTo>
                  <a:lnTo>
                    <a:pt x="250571" y="40093"/>
                  </a:lnTo>
                  <a:lnTo>
                    <a:pt x="249796" y="39331"/>
                  </a:lnTo>
                  <a:lnTo>
                    <a:pt x="249275" y="38823"/>
                  </a:lnTo>
                  <a:lnTo>
                    <a:pt x="247942" y="39331"/>
                  </a:lnTo>
                  <a:lnTo>
                    <a:pt x="248526" y="37172"/>
                  </a:lnTo>
                  <a:lnTo>
                    <a:pt x="247865" y="36918"/>
                  </a:lnTo>
                  <a:lnTo>
                    <a:pt x="246329" y="45554"/>
                  </a:lnTo>
                  <a:lnTo>
                    <a:pt x="245668" y="45554"/>
                  </a:lnTo>
                  <a:lnTo>
                    <a:pt x="245706" y="45300"/>
                  </a:lnTo>
                  <a:lnTo>
                    <a:pt x="246011" y="42633"/>
                  </a:lnTo>
                  <a:lnTo>
                    <a:pt x="246138" y="41490"/>
                  </a:lnTo>
                  <a:lnTo>
                    <a:pt x="246164" y="41236"/>
                  </a:lnTo>
                  <a:lnTo>
                    <a:pt x="244957" y="41109"/>
                  </a:lnTo>
                  <a:lnTo>
                    <a:pt x="244919" y="40855"/>
                  </a:lnTo>
                  <a:lnTo>
                    <a:pt x="244335" y="37045"/>
                  </a:lnTo>
                  <a:lnTo>
                    <a:pt x="242544" y="40855"/>
                  </a:lnTo>
                  <a:lnTo>
                    <a:pt x="242887" y="38950"/>
                  </a:lnTo>
                  <a:lnTo>
                    <a:pt x="243103" y="38823"/>
                  </a:lnTo>
                  <a:lnTo>
                    <a:pt x="242570" y="38569"/>
                  </a:lnTo>
                  <a:lnTo>
                    <a:pt x="242214" y="37680"/>
                  </a:lnTo>
                  <a:lnTo>
                    <a:pt x="241376" y="35521"/>
                  </a:lnTo>
                  <a:lnTo>
                    <a:pt x="241084" y="37985"/>
                  </a:lnTo>
                  <a:lnTo>
                    <a:pt x="238582" y="42633"/>
                  </a:lnTo>
                  <a:lnTo>
                    <a:pt x="239115" y="39712"/>
                  </a:lnTo>
                  <a:lnTo>
                    <a:pt x="238099" y="43141"/>
                  </a:lnTo>
                  <a:lnTo>
                    <a:pt x="237972" y="43649"/>
                  </a:lnTo>
                  <a:lnTo>
                    <a:pt x="237858" y="44284"/>
                  </a:lnTo>
                  <a:lnTo>
                    <a:pt x="236956" y="45300"/>
                  </a:lnTo>
                  <a:lnTo>
                    <a:pt x="237070" y="43268"/>
                  </a:lnTo>
                  <a:lnTo>
                    <a:pt x="236943" y="42379"/>
                  </a:lnTo>
                  <a:lnTo>
                    <a:pt x="236880" y="42125"/>
                  </a:lnTo>
                  <a:lnTo>
                    <a:pt x="236397" y="46316"/>
                  </a:lnTo>
                  <a:lnTo>
                    <a:pt x="235927" y="44792"/>
                  </a:lnTo>
                  <a:lnTo>
                    <a:pt x="236042" y="44157"/>
                  </a:lnTo>
                  <a:lnTo>
                    <a:pt x="236423" y="42887"/>
                  </a:lnTo>
                  <a:lnTo>
                    <a:pt x="235839" y="42633"/>
                  </a:lnTo>
                  <a:lnTo>
                    <a:pt x="235750" y="43649"/>
                  </a:lnTo>
                  <a:lnTo>
                    <a:pt x="235140" y="45554"/>
                  </a:lnTo>
                  <a:lnTo>
                    <a:pt x="234543" y="46824"/>
                  </a:lnTo>
                  <a:lnTo>
                    <a:pt x="234416" y="46316"/>
                  </a:lnTo>
                  <a:lnTo>
                    <a:pt x="234289" y="45808"/>
                  </a:lnTo>
                  <a:lnTo>
                    <a:pt x="234099" y="45046"/>
                  </a:lnTo>
                  <a:lnTo>
                    <a:pt x="234213" y="43141"/>
                  </a:lnTo>
                  <a:lnTo>
                    <a:pt x="234327" y="42125"/>
                  </a:lnTo>
                  <a:lnTo>
                    <a:pt x="234035" y="43649"/>
                  </a:lnTo>
                  <a:lnTo>
                    <a:pt x="233362" y="45808"/>
                  </a:lnTo>
                  <a:lnTo>
                    <a:pt x="233235" y="45427"/>
                  </a:lnTo>
                  <a:lnTo>
                    <a:pt x="233337" y="43649"/>
                  </a:lnTo>
                  <a:lnTo>
                    <a:pt x="233438" y="43395"/>
                  </a:lnTo>
                  <a:lnTo>
                    <a:pt x="233349" y="42633"/>
                  </a:lnTo>
                  <a:lnTo>
                    <a:pt x="233222" y="42252"/>
                  </a:lnTo>
                  <a:lnTo>
                    <a:pt x="232841" y="41186"/>
                  </a:lnTo>
                  <a:lnTo>
                    <a:pt x="232727" y="41973"/>
                  </a:lnTo>
                  <a:lnTo>
                    <a:pt x="232778" y="40982"/>
                  </a:lnTo>
                  <a:lnTo>
                    <a:pt x="232841" y="41186"/>
                  </a:lnTo>
                  <a:lnTo>
                    <a:pt x="232879" y="40982"/>
                  </a:lnTo>
                  <a:lnTo>
                    <a:pt x="233083" y="39585"/>
                  </a:lnTo>
                  <a:lnTo>
                    <a:pt x="232562" y="39154"/>
                  </a:lnTo>
                  <a:lnTo>
                    <a:pt x="232562" y="41910"/>
                  </a:lnTo>
                  <a:lnTo>
                    <a:pt x="231521" y="46316"/>
                  </a:lnTo>
                  <a:lnTo>
                    <a:pt x="231267" y="44030"/>
                  </a:lnTo>
                  <a:lnTo>
                    <a:pt x="231330" y="41617"/>
                  </a:lnTo>
                  <a:lnTo>
                    <a:pt x="232143" y="41744"/>
                  </a:lnTo>
                  <a:lnTo>
                    <a:pt x="232562" y="41910"/>
                  </a:lnTo>
                  <a:lnTo>
                    <a:pt x="232562" y="39154"/>
                  </a:lnTo>
                  <a:lnTo>
                    <a:pt x="233527" y="35394"/>
                  </a:lnTo>
                  <a:lnTo>
                    <a:pt x="232702" y="37299"/>
                  </a:lnTo>
                  <a:lnTo>
                    <a:pt x="231178" y="41617"/>
                  </a:lnTo>
                  <a:lnTo>
                    <a:pt x="231089" y="41363"/>
                  </a:lnTo>
                  <a:lnTo>
                    <a:pt x="231038" y="41236"/>
                  </a:lnTo>
                  <a:lnTo>
                    <a:pt x="230746" y="40347"/>
                  </a:lnTo>
                  <a:lnTo>
                    <a:pt x="230708" y="39966"/>
                  </a:lnTo>
                  <a:lnTo>
                    <a:pt x="230746" y="39331"/>
                  </a:lnTo>
                  <a:lnTo>
                    <a:pt x="230746" y="38696"/>
                  </a:lnTo>
                  <a:lnTo>
                    <a:pt x="230517" y="39077"/>
                  </a:lnTo>
                  <a:lnTo>
                    <a:pt x="230390" y="39331"/>
                  </a:lnTo>
                  <a:lnTo>
                    <a:pt x="230339" y="39204"/>
                  </a:lnTo>
                  <a:lnTo>
                    <a:pt x="230212" y="38823"/>
                  </a:lnTo>
                  <a:lnTo>
                    <a:pt x="230162" y="38569"/>
                  </a:lnTo>
                  <a:lnTo>
                    <a:pt x="229958" y="38569"/>
                  </a:lnTo>
                  <a:lnTo>
                    <a:pt x="230085" y="37299"/>
                  </a:lnTo>
                  <a:lnTo>
                    <a:pt x="230098" y="37172"/>
                  </a:lnTo>
                  <a:lnTo>
                    <a:pt x="230187" y="36283"/>
                  </a:lnTo>
                  <a:lnTo>
                    <a:pt x="229920" y="36576"/>
                  </a:lnTo>
                  <a:lnTo>
                    <a:pt x="229920" y="37299"/>
                  </a:lnTo>
                  <a:lnTo>
                    <a:pt x="229870" y="38569"/>
                  </a:lnTo>
                  <a:lnTo>
                    <a:pt x="229730" y="38595"/>
                  </a:lnTo>
                  <a:lnTo>
                    <a:pt x="229730" y="58381"/>
                  </a:lnTo>
                  <a:lnTo>
                    <a:pt x="229577" y="58127"/>
                  </a:lnTo>
                  <a:lnTo>
                    <a:pt x="229146" y="58127"/>
                  </a:lnTo>
                  <a:lnTo>
                    <a:pt x="229273" y="56984"/>
                  </a:lnTo>
                  <a:lnTo>
                    <a:pt x="229374" y="56476"/>
                  </a:lnTo>
                  <a:lnTo>
                    <a:pt x="229450" y="56095"/>
                  </a:lnTo>
                  <a:lnTo>
                    <a:pt x="229425" y="56908"/>
                  </a:lnTo>
                  <a:lnTo>
                    <a:pt x="229641" y="57492"/>
                  </a:lnTo>
                  <a:lnTo>
                    <a:pt x="229730" y="58381"/>
                  </a:lnTo>
                  <a:lnTo>
                    <a:pt x="229730" y="38595"/>
                  </a:lnTo>
                  <a:lnTo>
                    <a:pt x="229425" y="38823"/>
                  </a:lnTo>
                  <a:lnTo>
                    <a:pt x="229349" y="39204"/>
                  </a:lnTo>
                  <a:lnTo>
                    <a:pt x="229641" y="37680"/>
                  </a:lnTo>
                  <a:lnTo>
                    <a:pt x="229920" y="37299"/>
                  </a:lnTo>
                  <a:lnTo>
                    <a:pt x="229920" y="36576"/>
                  </a:lnTo>
                  <a:lnTo>
                    <a:pt x="229362" y="37172"/>
                  </a:lnTo>
                  <a:lnTo>
                    <a:pt x="229031" y="37045"/>
                  </a:lnTo>
                  <a:lnTo>
                    <a:pt x="228676" y="39966"/>
                  </a:lnTo>
                  <a:lnTo>
                    <a:pt x="228295" y="39458"/>
                  </a:lnTo>
                  <a:lnTo>
                    <a:pt x="228358" y="41732"/>
                  </a:lnTo>
                  <a:lnTo>
                    <a:pt x="228485" y="41617"/>
                  </a:lnTo>
                  <a:lnTo>
                    <a:pt x="228650" y="41529"/>
                  </a:lnTo>
                  <a:lnTo>
                    <a:pt x="228638" y="42291"/>
                  </a:lnTo>
                  <a:lnTo>
                    <a:pt x="228841" y="41402"/>
                  </a:lnTo>
                  <a:lnTo>
                    <a:pt x="228904" y="41236"/>
                  </a:lnTo>
                  <a:lnTo>
                    <a:pt x="228841" y="41490"/>
                  </a:lnTo>
                  <a:lnTo>
                    <a:pt x="229069" y="41363"/>
                  </a:lnTo>
                  <a:lnTo>
                    <a:pt x="229692" y="41363"/>
                  </a:lnTo>
                  <a:lnTo>
                    <a:pt x="228777" y="44030"/>
                  </a:lnTo>
                  <a:lnTo>
                    <a:pt x="228638" y="42379"/>
                  </a:lnTo>
                  <a:lnTo>
                    <a:pt x="228346" y="43586"/>
                  </a:lnTo>
                  <a:lnTo>
                    <a:pt x="228346" y="58127"/>
                  </a:lnTo>
                  <a:lnTo>
                    <a:pt x="228346" y="58254"/>
                  </a:lnTo>
                  <a:lnTo>
                    <a:pt x="227977" y="58381"/>
                  </a:lnTo>
                  <a:lnTo>
                    <a:pt x="228346" y="58127"/>
                  </a:lnTo>
                  <a:lnTo>
                    <a:pt x="228346" y="43586"/>
                  </a:lnTo>
                  <a:lnTo>
                    <a:pt x="227520" y="46951"/>
                  </a:lnTo>
                  <a:lnTo>
                    <a:pt x="227545" y="45935"/>
                  </a:lnTo>
                  <a:lnTo>
                    <a:pt x="227558" y="45681"/>
                  </a:lnTo>
                  <a:lnTo>
                    <a:pt x="227584" y="44792"/>
                  </a:lnTo>
                  <a:lnTo>
                    <a:pt x="227469" y="42252"/>
                  </a:lnTo>
                  <a:lnTo>
                    <a:pt x="227126" y="40855"/>
                  </a:lnTo>
                  <a:lnTo>
                    <a:pt x="227152" y="39585"/>
                  </a:lnTo>
                  <a:lnTo>
                    <a:pt x="227291" y="38061"/>
                  </a:lnTo>
                  <a:lnTo>
                    <a:pt x="226047" y="39585"/>
                  </a:lnTo>
                  <a:lnTo>
                    <a:pt x="224739" y="38823"/>
                  </a:lnTo>
                  <a:lnTo>
                    <a:pt x="223405" y="44030"/>
                  </a:lnTo>
                  <a:lnTo>
                    <a:pt x="223291" y="44284"/>
                  </a:lnTo>
                  <a:lnTo>
                    <a:pt x="222999" y="44792"/>
                  </a:lnTo>
                  <a:lnTo>
                    <a:pt x="223012" y="44665"/>
                  </a:lnTo>
                  <a:lnTo>
                    <a:pt x="223240" y="42633"/>
                  </a:lnTo>
                  <a:lnTo>
                    <a:pt x="223266" y="41871"/>
                  </a:lnTo>
                  <a:lnTo>
                    <a:pt x="223316" y="41516"/>
                  </a:lnTo>
                  <a:lnTo>
                    <a:pt x="223126" y="41871"/>
                  </a:lnTo>
                  <a:lnTo>
                    <a:pt x="222364" y="41109"/>
                  </a:lnTo>
                  <a:lnTo>
                    <a:pt x="222110" y="40855"/>
                  </a:lnTo>
                  <a:lnTo>
                    <a:pt x="222034" y="41249"/>
                  </a:lnTo>
                  <a:lnTo>
                    <a:pt x="221996" y="41516"/>
                  </a:lnTo>
                  <a:lnTo>
                    <a:pt x="221462" y="44665"/>
                  </a:lnTo>
                  <a:lnTo>
                    <a:pt x="221297" y="44030"/>
                  </a:lnTo>
                  <a:lnTo>
                    <a:pt x="220992" y="42887"/>
                  </a:lnTo>
                  <a:lnTo>
                    <a:pt x="221068" y="42633"/>
                  </a:lnTo>
                  <a:lnTo>
                    <a:pt x="221907" y="41617"/>
                  </a:lnTo>
                  <a:lnTo>
                    <a:pt x="222034" y="41249"/>
                  </a:lnTo>
                  <a:lnTo>
                    <a:pt x="221259" y="41617"/>
                  </a:lnTo>
                  <a:lnTo>
                    <a:pt x="221449" y="40855"/>
                  </a:lnTo>
                  <a:lnTo>
                    <a:pt x="221335" y="40220"/>
                  </a:lnTo>
                  <a:lnTo>
                    <a:pt x="220345" y="39077"/>
                  </a:lnTo>
                  <a:lnTo>
                    <a:pt x="217144" y="44030"/>
                  </a:lnTo>
                  <a:lnTo>
                    <a:pt x="216674" y="43141"/>
                  </a:lnTo>
                  <a:lnTo>
                    <a:pt x="215938" y="41744"/>
                  </a:lnTo>
                  <a:lnTo>
                    <a:pt x="216027" y="43141"/>
                  </a:lnTo>
                  <a:lnTo>
                    <a:pt x="213982" y="39331"/>
                  </a:lnTo>
                  <a:lnTo>
                    <a:pt x="210540" y="45681"/>
                  </a:lnTo>
                  <a:lnTo>
                    <a:pt x="209702" y="43014"/>
                  </a:lnTo>
                  <a:lnTo>
                    <a:pt x="208788" y="40093"/>
                  </a:lnTo>
                  <a:lnTo>
                    <a:pt x="208203" y="38696"/>
                  </a:lnTo>
                  <a:lnTo>
                    <a:pt x="207899" y="40601"/>
                  </a:lnTo>
                  <a:lnTo>
                    <a:pt x="207772" y="41249"/>
                  </a:lnTo>
                  <a:lnTo>
                    <a:pt x="207175" y="43014"/>
                  </a:lnTo>
                  <a:lnTo>
                    <a:pt x="207403" y="39839"/>
                  </a:lnTo>
                  <a:lnTo>
                    <a:pt x="206298" y="43268"/>
                  </a:lnTo>
                  <a:lnTo>
                    <a:pt x="204914" y="45935"/>
                  </a:lnTo>
                  <a:lnTo>
                    <a:pt x="205016" y="43522"/>
                  </a:lnTo>
                  <a:lnTo>
                    <a:pt x="205066" y="42506"/>
                  </a:lnTo>
                  <a:lnTo>
                    <a:pt x="205371" y="35394"/>
                  </a:lnTo>
                  <a:lnTo>
                    <a:pt x="203530" y="40220"/>
                  </a:lnTo>
                  <a:lnTo>
                    <a:pt x="203403" y="42506"/>
                  </a:lnTo>
                  <a:lnTo>
                    <a:pt x="202984" y="41998"/>
                  </a:lnTo>
                  <a:lnTo>
                    <a:pt x="201777" y="43522"/>
                  </a:lnTo>
                  <a:lnTo>
                    <a:pt x="201752" y="43268"/>
                  </a:lnTo>
                  <a:lnTo>
                    <a:pt x="202145" y="41109"/>
                  </a:lnTo>
                  <a:lnTo>
                    <a:pt x="201739" y="43230"/>
                  </a:lnTo>
                  <a:lnTo>
                    <a:pt x="201853" y="40474"/>
                  </a:lnTo>
                  <a:lnTo>
                    <a:pt x="200393" y="43141"/>
                  </a:lnTo>
                  <a:lnTo>
                    <a:pt x="199694" y="41973"/>
                  </a:lnTo>
                  <a:lnTo>
                    <a:pt x="199796" y="41363"/>
                  </a:lnTo>
                  <a:lnTo>
                    <a:pt x="201269" y="36664"/>
                  </a:lnTo>
                  <a:lnTo>
                    <a:pt x="199986" y="36156"/>
                  </a:lnTo>
                  <a:lnTo>
                    <a:pt x="199440" y="36791"/>
                  </a:lnTo>
                  <a:lnTo>
                    <a:pt x="198259" y="40347"/>
                  </a:lnTo>
                  <a:lnTo>
                    <a:pt x="198145" y="41998"/>
                  </a:lnTo>
                  <a:lnTo>
                    <a:pt x="198335" y="42125"/>
                  </a:lnTo>
                  <a:lnTo>
                    <a:pt x="198513" y="43141"/>
                  </a:lnTo>
                  <a:lnTo>
                    <a:pt x="198399" y="44284"/>
                  </a:lnTo>
                  <a:lnTo>
                    <a:pt x="198285" y="44792"/>
                  </a:lnTo>
                  <a:lnTo>
                    <a:pt x="197827" y="45554"/>
                  </a:lnTo>
                  <a:lnTo>
                    <a:pt x="197218" y="50380"/>
                  </a:lnTo>
                  <a:lnTo>
                    <a:pt x="196545" y="54063"/>
                  </a:lnTo>
                  <a:lnTo>
                    <a:pt x="196430" y="55714"/>
                  </a:lnTo>
                  <a:lnTo>
                    <a:pt x="197027" y="58762"/>
                  </a:lnTo>
                  <a:lnTo>
                    <a:pt x="198094" y="55841"/>
                  </a:lnTo>
                  <a:lnTo>
                    <a:pt x="198069" y="58254"/>
                  </a:lnTo>
                  <a:lnTo>
                    <a:pt x="197434" y="58381"/>
                  </a:lnTo>
                  <a:lnTo>
                    <a:pt x="197535" y="60667"/>
                  </a:lnTo>
                  <a:lnTo>
                    <a:pt x="197993" y="58635"/>
                  </a:lnTo>
                  <a:lnTo>
                    <a:pt x="198386" y="57365"/>
                  </a:lnTo>
                  <a:lnTo>
                    <a:pt x="198412" y="60032"/>
                  </a:lnTo>
                  <a:lnTo>
                    <a:pt x="199136" y="57365"/>
                  </a:lnTo>
                  <a:lnTo>
                    <a:pt x="199377" y="56476"/>
                  </a:lnTo>
                  <a:lnTo>
                    <a:pt x="199491" y="55841"/>
                  </a:lnTo>
                  <a:lnTo>
                    <a:pt x="199644" y="55537"/>
                  </a:lnTo>
                  <a:lnTo>
                    <a:pt x="200152" y="54571"/>
                  </a:lnTo>
                  <a:lnTo>
                    <a:pt x="200202" y="57238"/>
                  </a:lnTo>
                  <a:lnTo>
                    <a:pt x="199961" y="58635"/>
                  </a:lnTo>
                  <a:lnTo>
                    <a:pt x="200583" y="56857"/>
                  </a:lnTo>
                  <a:lnTo>
                    <a:pt x="200469" y="58254"/>
                  </a:lnTo>
                  <a:lnTo>
                    <a:pt x="200367" y="58674"/>
                  </a:lnTo>
                  <a:lnTo>
                    <a:pt x="200634" y="58000"/>
                  </a:lnTo>
                  <a:lnTo>
                    <a:pt x="201155" y="58889"/>
                  </a:lnTo>
                  <a:lnTo>
                    <a:pt x="201320" y="58000"/>
                  </a:lnTo>
                  <a:lnTo>
                    <a:pt x="201536" y="56857"/>
                  </a:lnTo>
                  <a:lnTo>
                    <a:pt x="201637" y="56349"/>
                  </a:lnTo>
                  <a:lnTo>
                    <a:pt x="201701" y="59016"/>
                  </a:lnTo>
                  <a:lnTo>
                    <a:pt x="202730" y="56349"/>
                  </a:lnTo>
                  <a:lnTo>
                    <a:pt x="202971" y="55714"/>
                  </a:lnTo>
                  <a:lnTo>
                    <a:pt x="202412" y="60286"/>
                  </a:lnTo>
                  <a:lnTo>
                    <a:pt x="202653" y="59270"/>
                  </a:lnTo>
                  <a:lnTo>
                    <a:pt x="203479" y="56857"/>
                  </a:lnTo>
                  <a:lnTo>
                    <a:pt x="203847" y="56730"/>
                  </a:lnTo>
                  <a:lnTo>
                    <a:pt x="202577" y="62064"/>
                  </a:lnTo>
                  <a:lnTo>
                    <a:pt x="205092" y="57111"/>
                  </a:lnTo>
                  <a:lnTo>
                    <a:pt x="204216" y="62953"/>
                  </a:lnTo>
                  <a:lnTo>
                    <a:pt x="205270" y="58127"/>
                  </a:lnTo>
                  <a:lnTo>
                    <a:pt x="206146" y="61048"/>
                  </a:lnTo>
                  <a:lnTo>
                    <a:pt x="207289" y="58381"/>
                  </a:lnTo>
                  <a:lnTo>
                    <a:pt x="207175" y="59524"/>
                  </a:lnTo>
                  <a:lnTo>
                    <a:pt x="207276" y="59651"/>
                  </a:lnTo>
                  <a:lnTo>
                    <a:pt x="207403" y="61556"/>
                  </a:lnTo>
                  <a:lnTo>
                    <a:pt x="207518" y="62191"/>
                  </a:lnTo>
                  <a:lnTo>
                    <a:pt x="208038" y="58381"/>
                  </a:lnTo>
                  <a:lnTo>
                    <a:pt x="208076" y="58127"/>
                  </a:lnTo>
                  <a:lnTo>
                    <a:pt x="208902" y="57238"/>
                  </a:lnTo>
                  <a:lnTo>
                    <a:pt x="208940" y="57111"/>
                  </a:lnTo>
                  <a:lnTo>
                    <a:pt x="209042" y="56730"/>
                  </a:lnTo>
                  <a:lnTo>
                    <a:pt x="209334" y="55714"/>
                  </a:lnTo>
                  <a:lnTo>
                    <a:pt x="209588" y="54825"/>
                  </a:lnTo>
                  <a:lnTo>
                    <a:pt x="209677" y="58889"/>
                  </a:lnTo>
                  <a:lnTo>
                    <a:pt x="208673" y="59524"/>
                  </a:lnTo>
                  <a:lnTo>
                    <a:pt x="208381" y="63334"/>
                  </a:lnTo>
                  <a:lnTo>
                    <a:pt x="208749" y="60032"/>
                  </a:lnTo>
                  <a:lnTo>
                    <a:pt x="209765" y="60159"/>
                  </a:lnTo>
                  <a:lnTo>
                    <a:pt x="209765" y="60032"/>
                  </a:lnTo>
                  <a:lnTo>
                    <a:pt x="209905" y="57365"/>
                  </a:lnTo>
                  <a:lnTo>
                    <a:pt x="210045" y="59905"/>
                  </a:lnTo>
                  <a:lnTo>
                    <a:pt x="210134" y="58635"/>
                  </a:lnTo>
                  <a:lnTo>
                    <a:pt x="209943" y="62064"/>
                  </a:lnTo>
                  <a:lnTo>
                    <a:pt x="210413" y="58635"/>
                  </a:lnTo>
                  <a:lnTo>
                    <a:pt x="210591" y="57365"/>
                  </a:lnTo>
                  <a:lnTo>
                    <a:pt x="210654" y="56984"/>
                  </a:lnTo>
                  <a:lnTo>
                    <a:pt x="210451" y="61302"/>
                  </a:lnTo>
                  <a:lnTo>
                    <a:pt x="211188" y="58127"/>
                  </a:lnTo>
                  <a:lnTo>
                    <a:pt x="211302" y="59016"/>
                  </a:lnTo>
                  <a:lnTo>
                    <a:pt x="211416" y="61048"/>
                  </a:lnTo>
                  <a:lnTo>
                    <a:pt x="210756" y="62953"/>
                  </a:lnTo>
                  <a:lnTo>
                    <a:pt x="211632" y="61429"/>
                  </a:lnTo>
                  <a:lnTo>
                    <a:pt x="211696" y="62217"/>
                  </a:lnTo>
                  <a:lnTo>
                    <a:pt x="211721" y="61429"/>
                  </a:lnTo>
                  <a:lnTo>
                    <a:pt x="211823" y="60540"/>
                  </a:lnTo>
                  <a:lnTo>
                    <a:pt x="212153" y="58889"/>
                  </a:lnTo>
                  <a:lnTo>
                    <a:pt x="212877" y="58127"/>
                  </a:lnTo>
                  <a:lnTo>
                    <a:pt x="213118" y="57873"/>
                  </a:lnTo>
                  <a:lnTo>
                    <a:pt x="212305" y="61302"/>
                  </a:lnTo>
                  <a:lnTo>
                    <a:pt x="212204" y="63842"/>
                  </a:lnTo>
                  <a:lnTo>
                    <a:pt x="212775" y="62953"/>
                  </a:lnTo>
                  <a:lnTo>
                    <a:pt x="212890" y="62699"/>
                  </a:lnTo>
                  <a:lnTo>
                    <a:pt x="213702" y="59397"/>
                  </a:lnTo>
                  <a:lnTo>
                    <a:pt x="214071" y="59524"/>
                  </a:lnTo>
                  <a:lnTo>
                    <a:pt x="214007" y="60667"/>
                  </a:lnTo>
                  <a:lnTo>
                    <a:pt x="213880" y="61175"/>
                  </a:lnTo>
                  <a:lnTo>
                    <a:pt x="214452" y="59397"/>
                  </a:lnTo>
                  <a:lnTo>
                    <a:pt x="214820" y="58254"/>
                  </a:lnTo>
                  <a:lnTo>
                    <a:pt x="215531" y="61302"/>
                  </a:lnTo>
                  <a:lnTo>
                    <a:pt x="216433" y="58254"/>
                  </a:lnTo>
                  <a:lnTo>
                    <a:pt x="216547" y="57873"/>
                  </a:lnTo>
                  <a:lnTo>
                    <a:pt x="216662" y="57492"/>
                  </a:lnTo>
                  <a:lnTo>
                    <a:pt x="216623" y="58458"/>
                  </a:lnTo>
                  <a:lnTo>
                    <a:pt x="216700" y="57492"/>
                  </a:lnTo>
                  <a:lnTo>
                    <a:pt x="216738" y="56984"/>
                  </a:lnTo>
                  <a:lnTo>
                    <a:pt x="216979" y="54825"/>
                  </a:lnTo>
                  <a:lnTo>
                    <a:pt x="217004" y="54571"/>
                  </a:lnTo>
                  <a:lnTo>
                    <a:pt x="217220" y="53174"/>
                  </a:lnTo>
                  <a:lnTo>
                    <a:pt x="217525" y="53174"/>
                  </a:lnTo>
                  <a:lnTo>
                    <a:pt x="218109" y="50888"/>
                  </a:lnTo>
                  <a:lnTo>
                    <a:pt x="217893" y="53428"/>
                  </a:lnTo>
                  <a:lnTo>
                    <a:pt x="217716" y="53301"/>
                  </a:lnTo>
                  <a:lnTo>
                    <a:pt x="217627" y="53936"/>
                  </a:lnTo>
                  <a:lnTo>
                    <a:pt x="217512" y="54571"/>
                  </a:lnTo>
                  <a:lnTo>
                    <a:pt x="217385" y="55079"/>
                  </a:lnTo>
                  <a:lnTo>
                    <a:pt x="217855" y="54063"/>
                  </a:lnTo>
                  <a:lnTo>
                    <a:pt x="217728" y="56603"/>
                  </a:lnTo>
                  <a:lnTo>
                    <a:pt x="217830" y="56349"/>
                  </a:lnTo>
                  <a:lnTo>
                    <a:pt x="217868" y="55968"/>
                  </a:lnTo>
                  <a:lnTo>
                    <a:pt x="217932" y="56108"/>
                  </a:lnTo>
                  <a:lnTo>
                    <a:pt x="217982" y="55968"/>
                  </a:lnTo>
                  <a:lnTo>
                    <a:pt x="218770" y="54063"/>
                  </a:lnTo>
                  <a:lnTo>
                    <a:pt x="218821" y="53936"/>
                  </a:lnTo>
                  <a:lnTo>
                    <a:pt x="218948" y="54317"/>
                  </a:lnTo>
                  <a:lnTo>
                    <a:pt x="219062" y="56108"/>
                  </a:lnTo>
                  <a:lnTo>
                    <a:pt x="218821" y="58508"/>
                  </a:lnTo>
                  <a:lnTo>
                    <a:pt x="217932" y="56108"/>
                  </a:lnTo>
                  <a:lnTo>
                    <a:pt x="217982" y="57531"/>
                  </a:lnTo>
                  <a:lnTo>
                    <a:pt x="218109" y="59270"/>
                  </a:lnTo>
                  <a:lnTo>
                    <a:pt x="217538" y="57746"/>
                  </a:lnTo>
                  <a:lnTo>
                    <a:pt x="217398" y="63461"/>
                  </a:lnTo>
                  <a:lnTo>
                    <a:pt x="217131" y="57505"/>
                  </a:lnTo>
                  <a:lnTo>
                    <a:pt x="217093" y="58127"/>
                  </a:lnTo>
                  <a:lnTo>
                    <a:pt x="216979" y="63461"/>
                  </a:lnTo>
                  <a:lnTo>
                    <a:pt x="217741" y="64477"/>
                  </a:lnTo>
                  <a:lnTo>
                    <a:pt x="217919" y="63461"/>
                  </a:lnTo>
                  <a:lnTo>
                    <a:pt x="218236" y="61683"/>
                  </a:lnTo>
                  <a:lnTo>
                    <a:pt x="219075" y="62826"/>
                  </a:lnTo>
                  <a:lnTo>
                    <a:pt x="219379" y="61683"/>
                  </a:lnTo>
                  <a:lnTo>
                    <a:pt x="219468" y="61302"/>
                  </a:lnTo>
                  <a:lnTo>
                    <a:pt x="219557" y="59270"/>
                  </a:lnTo>
                  <a:lnTo>
                    <a:pt x="219748" y="58508"/>
                  </a:lnTo>
                  <a:lnTo>
                    <a:pt x="219837" y="58127"/>
                  </a:lnTo>
                  <a:lnTo>
                    <a:pt x="220014" y="57746"/>
                  </a:lnTo>
                  <a:lnTo>
                    <a:pt x="221754" y="54698"/>
                  </a:lnTo>
                  <a:lnTo>
                    <a:pt x="219798" y="67017"/>
                  </a:lnTo>
                  <a:lnTo>
                    <a:pt x="221500" y="62318"/>
                  </a:lnTo>
                  <a:lnTo>
                    <a:pt x="222021" y="60286"/>
                  </a:lnTo>
                  <a:lnTo>
                    <a:pt x="222770" y="55714"/>
                  </a:lnTo>
                  <a:lnTo>
                    <a:pt x="222999" y="57111"/>
                  </a:lnTo>
                  <a:lnTo>
                    <a:pt x="223100" y="58635"/>
                  </a:lnTo>
                  <a:lnTo>
                    <a:pt x="222554" y="61391"/>
                  </a:lnTo>
                  <a:lnTo>
                    <a:pt x="222440" y="62217"/>
                  </a:lnTo>
                  <a:lnTo>
                    <a:pt x="223304" y="62699"/>
                  </a:lnTo>
                  <a:lnTo>
                    <a:pt x="223443" y="60591"/>
                  </a:lnTo>
                  <a:lnTo>
                    <a:pt x="223608" y="62445"/>
                  </a:lnTo>
                  <a:lnTo>
                    <a:pt x="223723" y="64223"/>
                  </a:lnTo>
                  <a:lnTo>
                    <a:pt x="223964" y="61937"/>
                  </a:lnTo>
                  <a:lnTo>
                    <a:pt x="223964" y="60921"/>
                  </a:lnTo>
                  <a:lnTo>
                    <a:pt x="223443" y="60566"/>
                  </a:lnTo>
                  <a:lnTo>
                    <a:pt x="223723" y="56476"/>
                  </a:lnTo>
                  <a:lnTo>
                    <a:pt x="224282" y="58889"/>
                  </a:lnTo>
                  <a:lnTo>
                    <a:pt x="224790" y="58889"/>
                  </a:lnTo>
                  <a:lnTo>
                    <a:pt x="224396" y="62445"/>
                  </a:lnTo>
                  <a:lnTo>
                    <a:pt x="225501" y="62064"/>
                  </a:lnTo>
                  <a:lnTo>
                    <a:pt x="226987" y="59651"/>
                  </a:lnTo>
                  <a:lnTo>
                    <a:pt x="228206" y="59143"/>
                  </a:lnTo>
                  <a:lnTo>
                    <a:pt x="228003" y="60159"/>
                  </a:lnTo>
                  <a:lnTo>
                    <a:pt x="227888" y="60540"/>
                  </a:lnTo>
                  <a:lnTo>
                    <a:pt x="227761" y="62318"/>
                  </a:lnTo>
                  <a:lnTo>
                    <a:pt x="229450" y="60794"/>
                  </a:lnTo>
                  <a:lnTo>
                    <a:pt x="230822" y="63334"/>
                  </a:lnTo>
                  <a:lnTo>
                    <a:pt x="231838" y="65493"/>
                  </a:lnTo>
                  <a:lnTo>
                    <a:pt x="232791" y="62572"/>
                  </a:lnTo>
                  <a:lnTo>
                    <a:pt x="233349" y="61429"/>
                  </a:lnTo>
                  <a:lnTo>
                    <a:pt x="233680" y="61302"/>
                  </a:lnTo>
                  <a:lnTo>
                    <a:pt x="233514" y="63207"/>
                  </a:lnTo>
                  <a:lnTo>
                    <a:pt x="233387" y="63588"/>
                  </a:lnTo>
                  <a:lnTo>
                    <a:pt x="233172" y="64096"/>
                  </a:lnTo>
                  <a:lnTo>
                    <a:pt x="234467" y="61722"/>
                  </a:lnTo>
                  <a:lnTo>
                    <a:pt x="234810" y="61302"/>
                  </a:lnTo>
                  <a:lnTo>
                    <a:pt x="235229" y="60794"/>
                  </a:lnTo>
                  <a:lnTo>
                    <a:pt x="236601" y="59143"/>
                  </a:lnTo>
                  <a:lnTo>
                    <a:pt x="236702" y="59016"/>
                  </a:lnTo>
                  <a:lnTo>
                    <a:pt x="237007" y="61048"/>
                  </a:lnTo>
                  <a:lnTo>
                    <a:pt x="237121" y="62699"/>
                  </a:lnTo>
                  <a:lnTo>
                    <a:pt x="236994" y="63588"/>
                  </a:lnTo>
                  <a:lnTo>
                    <a:pt x="237477" y="64604"/>
                  </a:lnTo>
                  <a:lnTo>
                    <a:pt x="238404" y="59016"/>
                  </a:lnTo>
                  <a:lnTo>
                    <a:pt x="238506" y="58381"/>
                  </a:lnTo>
                  <a:lnTo>
                    <a:pt x="238696" y="57238"/>
                  </a:lnTo>
                  <a:lnTo>
                    <a:pt x="238772" y="57937"/>
                  </a:lnTo>
                  <a:lnTo>
                    <a:pt x="238899" y="60794"/>
                  </a:lnTo>
                  <a:lnTo>
                    <a:pt x="240258" y="62191"/>
                  </a:lnTo>
                  <a:lnTo>
                    <a:pt x="242570" y="59778"/>
                  </a:lnTo>
                  <a:lnTo>
                    <a:pt x="243141" y="64477"/>
                  </a:lnTo>
                  <a:lnTo>
                    <a:pt x="244068" y="60159"/>
                  </a:lnTo>
                  <a:lnTo>
                    <a:pt x="244500" y="66763"/>
                  </a:lnTo>
                  <a:lnTo>
                    <a:pt x="245567" y="60667"/>
                  </a:lnTo>
                  <a:lnTo>
                    <a:pt x="245821" y="62318"/>
                  </a:lnTo>
                  <a:lnTo>
                    <a:pt x="245935" y="64096"/>
                  </a:lnTo>
                  <a:lnTo>
                    <a:pt x="245846" y="64325"/>
                  </a:lnTo>
                  <a:lnTo>
                    <a:pt x="245732" y="65112"/>
                  </a:lnTo>
                  <a:lnTo>
                    <a:pt x="246634" y="67144"/>
                  </a:lnTo>
                  <a:lnTo>
                    <a:pt x="246951" y="67398"/>
                  </a:lnTo>
                  <a:lnTo>
                    <a:pt x="247789" y="63334"/>
                  </a:lnTo>
                  <a:lnTo>
                    <a:pt x="248335" y="62826"/>
                  </a:lnTo>
                  <a:lnTo>
                    <a:pt x="247827" y="65976"/>
                  </a:lnTo>
                  <a:lnTo>
                    <a:pt x="248983" y="62826"/>
                  </a:lnTo>
                  <a:lnTo>
                    <a:pt x="248691" y="66636"/>
                  </a:lnTo>
                  <a:lnTo>
                    <a:pt x="249148" y="66001"/>
                  </a:lnTo>
                  <a:lnTo>
                    <a:pt x="249262" y="63588"/>
                  </a:lnTo>
                  <a:lnTo>
                    <a:pt x="249377" y="63334"/>
                  </a:lnTo>
                  <a:lnTo>
                    <a:pt x="249732" y="62826"/>
                  </a:lnTo>
                  <a:lnTo>
                    <a:pt x="250190" y="62191"/>
                  </a:lnTo>
                  <a:lnTo>
                    <a:pt x="250393" y="64477"/>
                  </a:lnTo>
                  <a:lnTo>
                    <a:pt x="250520" y="66128"/>
                  </a:lnTo>
                  <a:lnTo>
                    <a:pt x="250278" y="67652"/>
                  </a:lnTo>
                  <a:lnTo>
                    <a:pt x="252272" y="65112"/>
                  </a:lnTo>
                  <a:lnTo>
                    <a:pt x="252133" y="65849"/>
                  </a:lnTo>
                  <a:lnTo>
                    <a:pt x="252450" y="65112"/>
                  </a:lnTo>
                  <a:lnTo>
                    <a:pt x="252717" y="64477"/>
                  </a:lnTo>
                  <a:lnTo>
                    <a:pt x="250952" y="70954"/>
                  </a:lnTo>
                  <a:lnTo>
                    <a:pt x="252145" y="68287"/>
                  </a:lnTo>
                  <a:lnTo>
                    <a:pt x="252222" y="67398"/>
                  </a:lnTo>
                  <a:lnTo>
                    <a:pt x="252564" y="66255"/>
                  </a:lnTo>
                  <a:lnTo>
                    <a:pt x="252691" y="65620"/>
                  </a:lnTo>
                  <a:lnTo>
                    <a:pt x="252755" y="67652"/>
                  </a:lnTo>
                  <a:lnTo>
                    <a:pt x="253606" y="67779"/>
                  </a:lnTo>
                  <a:lnTo>
                    <a:pt x="254381" y="67017"/>
                  </a:lnTo>
                  <a:lnTo>
                    <a:pt x="253885" y="69176"/>
                  </a:lnTo>
                  <a:lnTo>
                    <a:pt x="254939" y="69938"/>
                  </a:lnTo>
                  <a:lnTo>
                    <a:pt x="256476" y="68541"/>
                  </a:lnTo>
                  <a:lnTo>
                    <a:pt x="257759" y="68795"/>
                  </a:lnTo>
                  <a:lnTo>
                    <a:pt x="257683" y="68541"/>
                  </a:lnTo>
                  <a:lnTo>
                    <a:pt x="257581" y="68160"/>
                  </a:lnTo>
                  <a:lnTo>
                    <a:pt x="257632" y="67017"/>
                  </a:lnTo>
                  <a:lnTo>
                    <a:pt x="257898" y="65620"/>
                  </a:lnTo>
                  <a:lnTo>
                    <a:pt x="258127" y="64477"/>
                  </a:lnTo>
                  <a:lnTo>
                    <a:pt x="258229" y="63969"/>
                  </a:lnTo>
                  <a:lnTo>
                    <a:pt x="258673" y="63715"/>
                  </a:lnTo>
                  <a:lnTo>
                    <a:pt x="258584" y="64325"/>
                  </a:lnTo>
                  <a:lnTo>
                    <a:pt x="258813" y="63715"/>
                  </a:lnTo>
                  <a:lnTo>
                    <a:pt x="259003" y="63207"/>
                  </a:lnTo>
                  <a:lnTo>
                    <a:pt x="259321" y="63588"/>
                  </a:lnTo>
                  <a:lnTo>
                    <a:pt x="259372" y="63969"/>
                  </a:lnTo>
                  <a:lnTo>
                    <a:pt x="258673" y="67144"/>
                  </a:lnTo>
                  <a:lnTo>
                    <a:pt x="258203" y="68160"/>
                  </a:lnTo>
                  <a:lnTo>
                    <a:pt x="258991" y="67144"/>
                  </a:lnTo>
                  <a:lnTo>
                    <a:pt x="258851" y="68160"/>
                  </a:lnTo>
                  <a:lnTo>
                    <a:pt x="258622" y="68668"/>
                  </a:lnTo>
                  <a:lnTo>
                    <a:pt x="258381" y="69938"/>
                  </a:lnTo>
                  <a:lnTo>
                    <a:pt x="258978" y="67906"/>
                  </a:lnTo>
                  <a:lnTo>
                    <a:pt x="258800" y="73494"/>
                  </a:lnTo>
                  <a:lnTo>
                    <a:pt x="259765" y="69938"/>
                  </a:lnTo>
                  <a:lnTo>
                    <a:pt x="259638" y="70827"/>
                  </a:lnTo>
                  <a:lnTo>
                    <a:pt x="260908" y="71081"/>
                  </a:lnTo>
                  <a:lnTo>
                    <a:pt x="261696" y="70065"/>
                  </a:lnTo>
                  <a:lnTo>
                    <a:pt x="262775" y="70065"/>
                  </a:lnTo>
                  <a:lnTo>
                    <a:pt x="262801" y="69938"/>
                  </a:lnTo>
                  <a:lnTo>
                    <a:pt x="263156" y="67906"/>
                  </a:lnTo>
                  <a:lnTo>
                    <a:pt x="263296" y="67144"/>
                  </a:lnTo>
                  <a:lnTo>
                    <a:pt x="263601" y="67906"/>
                  </a:lnTo>
                  <a:lnTo>
                    <a:pt x="263842" y="67144"/>
                  </a:lnTo>
                  <a:lnTo>
                    <a:pt x="264325" y="65620"/>
                  </a:lnTo>
                  <a:lnTo>
                    <a:pt x="264909" y="66573"/>
                  </a:lnTo>
                  <a:lnTo>
                    <a:pt x="264960" y="66763"/>
                  </a:lnTo>
                  <a:lnTo>
                    <a:pt x="265379" y="69176"/>
                  </a:lnTo>
                  <a:lnTo>
                    <a:pt x="266357" y="69049"/>
                  </a:lnTo>
                  <a:lnTo>
                    <a:pt x="267169" y="67906"/>
                  </a:lnTo>
                  <a:lnTo>
                    <a:pt x="267157" y="67652"/>
                  </a:lnTo>
                  <a:lnTo>
                    <a:pt x="267042" y="66890"/>
                  </a:lnTo>
                  <a:lnTo>
                    <a:pt x="267169" y="66128"/>
                  </a:lnTo>
                  <a:lnTo>
                    <a:pt x="267360" y="65620"/>
                  </a:lnTo>
                  <a:lnTo>
                    <a:pt x="267589" y="64985"/>
                  </a:lnTo>
                  <a:lnTo>
                    <a:pt x="267335" y="66573"/>
                  </a:lnTo>
                  <a:lnTo>
                    <a:pt x="267233" y="67640"/>
                  </a:lnTo>
                  <a:lnTo>
                    <a:pt x="268135" y="67525"/>
                  </a:lnTo>
                  <a:lnTo>
                    <a:pt x="267309" y="69303"/>
                  </a:lnTo>
                  <a:lnTo>
                    <a:pt x="268503" y="69049"/>
                  </a:lnTo>
                  <a:lnTo>
                    <a:pt x="268820" y="69049"/>
                  </a:lnTo>
                  <a:lnTo>
                    <a:pt x="270268" y="67525"/>
                  </a:lnTo>
                  <a:lnTo>
                    <a:pt x="270624" y="67144"/>
                  </a:lnTo>
                  <a:lnTo>
                    <a:pt x="270738" y="65074"/>
                  </a:lnTo>
                  <a:lnTo>
                    <a:pt x="270840" y="64731"/>
                  </a:lnTo>
                  <a:lnTo>
                    <a:pt x="271170" y="64350"/>
                  </a:lnTo>
                  <a:lnTo>
                    <a:pt x="271195" y="66001"/>
                  </a:lnTo>
                  <a:lnTo>
                    <a:pt x="270954" y="67144"/>
                  </a:lnTo>
                  <a:lnTo>
                    <a:pt x="270840" y="67398"/>
                  </a:lnTo>
                  <a:lnTo>
                    <a:pt x="272745" y="64350"/>
                  </a:lnTo>
                  <a:lnTo>
                    <a:pt x="273151" y="63715"/>
                  </a:lnTo>
                  <a:lnTo>
                    <a:pt x="273050" y="75780"/>
                  </a:lnTo>
                  <a:lnTo>
                    <a:pt x="275323" y="70446"/>
                  </a:lnTo>
                  <a:lnTo>
                    <a:pt x="275209" y="70827"/>
                  </a:lnTo>
                  <a:lnTo>
                    <a:pt x="275475" y="70446"/>
                  </a:lnTo>
                  <a:lnTo>
                    <a:pt x="277050" y="68160"/>
                  </a:lnTo>
                  <a:lnTo>
                    <a:pt x="277444" y="68541"/>
                  </a:lnTo>
                  <a:lnTo>
                    <a:pt x="277456" y="68795"/>
                  </a:lnTo>
                  <a:lnTo>
                    <a:pt x="276440" y="69938"/>
                  </a:lnTo>
                  <a:lnTo>
                    <a:pt x="276326" y="70192"/>
                  </a:lnTo>
                  <a:lnTo>
                    <a:pt x="276453" y="71843"/>
                  </a:lnTo>
                  <a:lnTo>
                    <a:pt x="278422" y="68160"/>
                  </a:lnTo>
                  <a:lnTo>
                    <a:pt x="278701" y="67652"/>
                  </a:lnTo>
                  <a:lnTo>
                    <a:pt x="278549" y="72859"/>
                  </a:lnTo>
                  <a:lnTo>
                    <a:pt x="280276" y="70192"/>
                  </a:lnTo>
                  <a:lnTo>
                    <a:pt x="279654" y="78066"/>
                  </a:lnTo>
                  <a:lnTo>
                    <a:pt x="283552" y="70192"/>
                  </a:lnTo>
                  <a:lnTo>
                    <a:pt x="283794" y="75399"/>
                  </a:lnTo>
                  <a:lnTo>
                    <a:pt x="284035" y="73875"/>
                  </a:lnTo>
                  <a:lnTo>
                    <a:pt x="284124" y="73494"/>
                  </a:lnTo>
                  <a:lnTo>
                    <a:pt x="284746" y="71843"/>
                  </a:lnTo>
                  <a:lnTo>
                    <a:pt x="284505" y="73177"/>
                  </a:lnTo>
                  <a:lnTo>
                    <a:pt x="284772" y="72478"/>
                  </a:lnTo>
                  <a:lnTo>
                    <a:pt x="285965" y="71843"/>
                  </a:lnTo>
                  <a:lnTo>
                    <a:pt x="287858" y="70827"/>
                  </a:lnTo>
                  <a:lnTo>
                    <a:pt x="289674" y="76263"/>
                  </a:lnTo>
                  <a:lnTo>
                    <a:pt x="292036" y="78447"/>
                  </a:lnTo>
                  <a:lnTo>
                    <a:pt x="292925" y="79082"/>
                  </a:lnTo>
                  <a:lnTo>
                    <a:pt x="294284" y="70827"/>
                  </a:lnTo>
                  <a:lnTo>
                    <a:pt x="294386" y="70192"/>
                  </a:lnTo>
                  <a:lnTo>
                    <a:pt x="294551" y="69176"/>
                  </a:lnTo>
                  <a:lnTo>
                    <a:pt x="294690" y="71081"/>
                  </a:lnTo>
                  <a:lnTo>
                    <a:pt x="294817" y="74002"/>
                  </a:lnTo>
                  <a:lnTo>
                    <a:pt x="293839" y="77050"/>
                  </a:lnTo>
                  <a:lnTo>
                    <a:pt x="296684" y="73367"/>
                  </a:lnTo>
                  <a:lnTo>
                    <a:pt x="297878" y="78066"/>
                  </a:lnTo>
                  <a:lnTo>
                    <a:pt x="300558" y="75018"/>
                  </a:lnTo>
                  <a:lnTo>
                    <a:pt x="300278" y="75780"/>
                  </a:lnTo>
                  <a:lnTo>
                    <a:pt x="300062" y="76796"/>
                  </a:lnTo>
                  <a:lnTo>
                    <a:pt x="299872" y="76796"/>
                  </a:lnTo>
                  <a:lnTo>
                    <a:pt x="299758" y="79336"/>
                  </a:lnTo>
                  <a:lnTo>
                    <a:pt x="301269" y="77304"/>
                  </a:lnTo>
                  <a:lnTo>
                    <a:pt x="301396" y="77050"/>
                  </a:lnTo>
                  <a:lnTo>
                    <a:pt x="301815" y="75145"/>
                  </a:lnTo>
                  <a:lnTo>
                    <a:pt x="301891" y="75272"/>
                  </a:lnTo>
                  <a:lnTo>
                    <a:pt x="301967" y="75780"/>
                  </a:lnTo>
                  <a:lnTo>
                    <a:pt x="301675" y="76542"/>
                  </a:lnTo>
                  <a:lnTo>
                    <a:pt x="301561" y="79590"/>
                  </a:lnTo>
                  <a:lnTo>
                    <a:pt x="303174" y="75145"/>
                  </a:lnTo>
                  <a:lnTo>
                    <a:pt x="302856" y="77698"/>
                  </a:lnTo>
                  <a:lnTo>
                    <a:pt x="302983" y="77431"/>
                  </a:lnTo>
                  <a:lnTo>
                    <a:pt x="303644" y="79209"/>
                  </a:lnTo>
                  <a:lnTo>
                    <a:pt x="303860" y="77431"/>
                  </a:lnTo>
                  <a:lnTo>
                    <a:pt x="303999" y="76288"/>
                  </a:lnTo>
                  <a:lnTo>
                    <a:pt x="304431" y="77812"/>
                  </a:lnTo>
                  <a:lnTo>
                    <a:pt x="305181" y="76288"/>
                  </a:lnTo>
                  <a:lnTo>
                    <a:pt x="305676" y="75272"/>
                  </a:lnTo>
                  <a:lnTo>
                    <a:pt x="305879" y="77089"/>
                  </a:lnTo>
                  <a:lnTo>
                    <a:pt x="305752" y="77457"/>
                  </a:lnTo>
                  <a:lnTo>
                    <a:pt x="305638" y="77774"/>
                  </a:lnTo>
                  <a:lnTo>
                    <a:pt x="305854" y="79133"/>
                  </a:lnTo>
                  <a:lnTo>
                    <a:pt x="305955" y="78079"/>
                  </a:lnTo>
                  <a:lnTo>
                    <a:pt x="305943" y="77470"/>
                  </a:lnTo>
                  <a:lnTo>
                    <a:pt x="305892" y="77152"/>
                  </a:lnTo>
                  <a:lnTo>
                    <a:pt x="306539" y="75272"/>
                  </a:lnTo>
                  <a:lnTo>
                    <a:pt x="306578" y="75145"/>
                  </a:lnTo>
                  <a:lnTo>
                    <a:pt x="306628" y="75018"/>
                  </a:lnTo>
                  <a:lnTo>
                    <a:pt x="306971" y="74002"/>
                  </a:lnTo>
                  <a:lnTo>
                    <a:pt x="306819" y="78955"/>
                  </a:lnTo>
                  <a:lnTo>
                    <a:pt x="307924" y="74510"/>
                  </a:lnTo>
                  <a:lnTo>
                    <a:pt x="306844" y="79082"/>
                  </a:lnTo>
                  <a:lnTo>
                    <a:pt x="308368" y="78447"/>
                  </a:lnTo>
                  <a:lnTo>
                    <a:pt x="309321" y="76415"/>
                  </a:lnTo>
                  <a:lnTo>
                    <a:pt x="308851" y="77812"/>
                  </a:lnTo>
                  <a:lnTo>
                    <a:pt x="309397" y="77939"/>
                  </a:lnTo>
                  <a:lnTo>
                    <a:pt x="308787" y="79844"/>
                  </a:lnTo>
                  <a:lnTo>
                    <a:pt x="309321" y="79844"/>
                  </a:lnTo>
                  <a:lnTo>
                    <a:pt x="309994" y="79082"/>
                  </a:lnTo>
                  <a:lnTo>
                    <a:pt x="310438" y="76796"/>
                  </a:lnTo>
                  <a:lnTo>
                    <a:pt x="310159" y="82511"/>
                  </a:lnTo>
                  <a:lnTo>
                    <a:pt x="312051" y="76796"/>
                  </a:lnTo>
                  <a:lnTo>
                    <a:pt x="312178" y="76415"/>
                  </a:lnTo>
                  <a:lnTo>
                    <a:pt x="312813" y="74510"/>
                  </a:lnTo>
                  <a:lnTo>
                    <a:pt x="312978" y="74002"/>
                  </a:lnTo>
                  <a:lnTo>
                    <a:pt x="313194" y="73367"/>
                  </a:lnTo>
                  <a:lnTo>
                    <a:pt x="313397" y="72732"/>
                  </a:lnTo>
                  <a:lnTo>
                    <a:pt x="312343" y="79971"/>
                  </a:lnTo>
                  <a:lnTo>
                    <a:pt x="314464" y="77812"/>
                  </a:lnTo>
                  <a:lnTo>
                    <a:pt x="316141" y="76542"/>
                  </a:lnTo>
                  <a:lnTo>
                    <a:pt x="316306" y="76415"/>
                  </a:lnTo>
                  <a:lnTo>
                    <a:pt x="316306" y="75780"/>
                  </a:lnTo>
                  <a:lnTo>
                    <a:pt x="316369" y="76390"/>
                  </a:lnTo>
                  <a:lnTo>
                    <a:pt x="317703" y="75780"/>
                  </a:lnTo>
                  <a:lnTo>
                    <a:pt x="317982" y="75653"/>
                  </a:lnTo>
                  <a:lnTo>
                    <a:pt x="317322" y="78422"/>
                  </a:lnTo>
                  <a:lnTo>
                    <a:pt x="318541" y="75653"/>
                  </a:lnTo>
                  <a:lnTo>
                    <a:pt x="318706" y="75272"/>
                  </a:lnTo>
                  <a:lnTo>
                    <a:pt x="319786" y="76669"/>
                  </a:lnTo>
                  <a:lnTo>
                    <a:pt x="319976" y="77431"/>
                  </a:lnTo>
                  <a:lnTo>
                    <a:pt x="319125" y="78701"/>
                  </a:lnTo>
                  <a:lnTo>
                    <a:pt x="318820" y="79463"/>
                  </a:lnTo>
                  <a:lnTo>
                    <a:pt x="320598" y="77812"/>
                  </a:lnTo>
                  <a:lnTo>
                    <a:pt x="321310" y="80479"/>
                  </a:lnTo>
                  <a:lnTo>
                    <a:pt x="323075" y="78193"/>
                  </a:lnTo>
                  <a:lnTo>
                    <a:pt x="323126" y="77812"/>
                  </a:lnTo>
                  <a:lnTo>
                    <a:pt x="323367" y="75526"/>
                  </a:lnTo>
                  <a:lnTo>
                    <a:pt x="323545" y="75272"/>
                  </a:lnTo>
                  <a:lnTo>
                    <a:pt x="325285" y="72732"/>
                  </a:lnTo>
                  <a:lnTo>
                    <a:pt x="325374" y="72542"/>
                  </a:lnTo>
                  <a:lnTo>
                    <a:pt x="324065" y="76796"/>
                  </a:lnTo>
                  <a:lnTo>
                    <a:pt x="326694" y="72732"/>
                  </a:lnTo>
                  <a:lnTo>
                    <a:pt x="324269" y="80098"/>
                  </a:lnTo>
                  <a:lnTo>
                    <a:pt x="324523" y="79717"/>
                  </a:lnTo>
                  <a:lnTo>
                    <a:pt x="324878" y="78955"/>
                  </a:lnTo>
                  <a:lnTo>
                    <a:pt x="324993" y="78574"/>
                  </a:lnTo>
                  <a:lnTo>
                    <a:pt x="325247" y="77431"/>
                  </a:lnTo>
                  <a:lnTo>
                    <a:pt x="325259" y="78574"/>
                  </a:lnTo>
                  <a:lnTo>
                    <a:pt x="324637" y="80225"/>
                  </a:lnTo>
                  <a:lnTo>
                    <a:pt x="325729" y="79349"/>
                  </a:lnTo>
                  <a:lnTo>
                    <a:pt x="325932" y="77431"/>
                  </a:lnTo>
                  <a:lnTo>
                    <a:pt x="325970" y="77050"/>
                  </a:lnTo>
                  <a:lnTo>
                    <a:pt x="326732" y="77304"/>
                  </a:lnTo>
                  <a:lnTo>
                    <a:pt x="326491" y="78320"/>
                  </a:lnTo>
                  <a:lnTo>
                    <a:pt x="326237" y="78574"/>
                  </a:lnTo>
                  <a:lnTo>
                    <a:pt x="325869" y="79844"/>
                  </a:lnTo>
                  <a:lnTo>
                    <a:pt x="327126" y="77050"/>
                  </a:lnTo>
                  <a:lnTo>
                    <a:pt x="327583" y="76034"/>
                  </a:lnTo>
                  <a:lnTo>
                    <a:pt x="327863" y="76669"/>
                  </a:lnTo>
                  <a:lnTo>
                    <a:pt x="327952" y="77304"/>
                  </a:lnTo>
                  <a:lnTo>
                    <a:pt x="327850" y="77660"/>
                  </a:lnTo>
                  <a:lnTo>
                    <a:pt x="327723" y="78422"/>
                  </a:lnTo>
                  <a:lnTo>
                    <a:pt x="328714" y="78320"/>
                  </a:lnTo>
                  <a:lnTo>
                    <a:pt x="329666" y="76034"/>
                  </a:lnTo>
                  <a:lnTo>
                    <a:pt x="330682" y="73621"/>
                  </a:lnTo>
                  <a:lnTo>
                    <a:pt x="331304" y="75399"/>
                  </a:lnTo>
                  <a:lnTo>
                    <a:pt x="331393" y="75907"/>
                  </a:lnTo>
                  <a:lnTo>
                    <a:pt x="330022" y="80098"/>
                  </a:lnTo>
                  <a:lnTo>
                    <a:pt x="331508" y="77304"/>
                  </a:lnTo>
                  <a:lnTo>
                    <a:pt x="330644" y="81114"/>
                  </a:lnTo>
                  <a:lnTo>
                    <a:pt x="331571" y="80225"/>
                  </a:lnTo>
                  <a:lnTo>
                    <a:pt x="331762" y="78320"/>
                  </a:lnTo>
                  <a:lnTo>
                    <a:pt x="332308" y="78447"/>
                  </a:lnTo>
                  <a:lnTo>
                    <a:pt x="332371" y="78320"/>
                  </a:lnTo>
                  <a:lnTo>
                    <a:pt x="332816" y="77304"/>
                  </a:lnTo>
                  <a:lnTo>
                    <a:pt x="333489" y="75780"/>
                  </a:lnTo>
                  <a:lnTo>
                    <a:pt x="333616" y="77304"/>
                  </a:lnTo>
                  <a:lnTo>
                    <a:pt x="332867" y="78701"/>
                  </a:lnTo>
                  <a:lnTo>
                    <a:pt x="334111" y="78193"/>
                  </a:lnTo>
                  <a:lnTo>
                    <a:pt x="333997" y="77431"/>
                  </a:lnTo>
                  <a:lnTo>
                    <a:pt x="334098" y="76263"/>
                  </a:lnTo>
                  <a:lnTo>
                    <a:pt x="334365" y="75780"/>
                  </a:lnTo>
                  <a:lnTo>
                    <a:pt x="334860" y="74891"/>
                  </a:lnTo>
                  <a:lnTo>
                    <a:pt x="334949" y="73621"/>
                  </a:lnTo>
                  <a:lnTo>
                    <a:pt x="334975" y="72732"/>
                  </a:lnTo>
                  <a:lnTo>
                    <a:pt x="334987" y="71843"/>
                  </a:lnTo>
                  <a:lnTo>
                    <a:pt x="335267" y="72478"/>
                  </a:lnTo>
                  <a:lnTo>
                    <a:pt x="335356" y="73177"/>
                  </a:lnTo>
                  <a:lnTo>
                    <a:pt x="335229" y="73367"/>
                  </a:lnTo>
                  <a:lnTo>
                    <a:pt x="336054" y="73240"/>
                  </a:lnTo>
                  <a:lnTo>
                    <a:pt x="335788" y="75488"/>
                  </a:lnTo>
                  <a:lnTo>
                    <a:pt x="336981" y="73240"/>
                  </a:lnTo>
                  <a:lnTo>
                    <a:pt x="337096" y="74764"/>
                  </a:lnTo>
                  <a:lnTo>
                    <a:pt x="336969" y="75526"/>
                  </a:lnTo>
                  <a:lnTo>
                    <a:pt x="336118" y="78193"/>
                  </a:lnTo>
                  <a:lnTo>
                    <a:pt x="336016" y="78574"/>
                  </a:lnTo>
                  <a:lnTo>
                    <a:pt x="335902" y="79209"/>
                  </a:lnTo>
                  <a:lnTo>
                    <a:pt x="336969" y="76161"/>
                  </a:lnTo>
                  <a:lnTo>
                    <a:pt x="337451" y="78701"/>
                  </a:lnTo>
                  <a:lnTo>
                    <a:pt x="338264" y="76466"/>
                  </a:lnTo>
                  <a:lnTo>
                    <a:pt x="337896" y="77939"/>
                  </a:lnTo>
                  <a:lnTo>
                    <a:pt x="337781" y="78574"/>
                  </a:lnTo>
                  <a:lnTo>
                    <a:pt x="338658" y="76034"/>
                  </a:lnTo>
                  <a:lnTo>
                    <a:pt x="338658" y="77304"/>
                  </a:lnTo>
                  <a:lnTo>
                    <a:pt x="338201" y="78955"/>
                  </a:lnTo>
                  <a:lnTo>
                    <a:pt x="338886" y="79590"/>
                  </a:lnTo>
                  <a:lnTo>
                    <a:pt x="339064" y="76034"/>
                  </a:lnTo>
                  <a:lnTo>
                    <a:pt x="339090" y="75399"/>
                  </a:lnTo>
                  <a:lnTo>
                    <a:pt x="339153" y="74129"/>
                  </a:lnTo>
                  <a:lnTo>
                    <a:pt x="339420" y="75526"/>
                  </a:lnTo>
                  <a:lnTo>
                    <a:pt x="339534" y="76466"/>
                  </a:lnTo>
                  <a:lnTo>
                    <a:pt x="339445" y="76669"/>
                  </a:lnTo>
                  <a:lnTo>
                    <a:pt x="339204" y="77431"/>
                  </a:lnTo>
                  <a:lnTo>
                    <a:pt x="339813" y="78701"/>
                  </a:lnTo>
                  <a:lnTo>
                    <a:pt x="341388" y="76161"/>
                  </a:lnTo>
                  <a:lnTo>
                    <a:pt x="341718" y="77076"/>
                  </a:lnTo>
                  <a:lnTo>
                    <a:pt x="341845" y="78193"/>
                  </a:lnTo>
                  <a:lnTo>
                    <a:pt x="341236" y="81394"/>
                  </a:lnTo>
                  <a:lnTo>
                    <a:pt x="341833" y="81241"/>
                  </a:lnTo>
                  <a:lnTo>
                    <a:pt x="344170" y="77812"/>
                  </a:lnTo>
                  <a:lnTo>
                    <a:pt x="345160" y="78955"/>
                  </a:lnTo>
                  <a:lnTo>
                    <a:pt x="345224" y="77812"/>
                  </a:lnTo>
                  <a:lnTo>
                    <a:pt x="345706" y="76161"/>
                  </a:lnTo>
                  <a:lnTo>
                    <a:pt x="346303" y="74129"/>
                  </a:lnTo>
                  <a:lnTo>
                    <a:pt x="346557" y="73240"/>
                  </a:lnTo>
                  <a:lnTo>
                    <a:pt x="346595" y="73113"/>
                  </a:lnTo>
                  <a:lnTo>
                    <a:pt x="345262" y="81368"/>
                  </a:lnTo>
                  <a:lnTo>
                    <a:pt x="346125" y="79717"/>
                  </a:lnTo>
                  <a:lnTo>
                    <a:pt x="346227" y="79502"/>
                  </a:lnTo>
                  <a:lnTo>
                    <a:pt x="345554" y="81876"/>
                  </a:lnTo>
                  <a:lnTo>
                    <a:pt x="345757" y="81368"/>
                  </a:lnTo>
                  <a:lnTo>
                    <a:pt x="346354" y="82384"/>
                  </a:lnTo>
                  <a:lnTo>
                    <a:pt x="347116" y="81368"/>
                  </a:lnTo>
                  <a:lnTo>
                    <a:pt x="347789" y="80479"/>
                  </a:lnTo>
                  <a:lnTo>
                    <a:pt x="349491" y="79082"/>
                  </a:lnTo>
                  <a:lnTo>
                    <a:pt x="349110" y="80098"/>
                  </a:lnTo>
                  <a:lnTo>
                    <a:pt x="349021" y="80860"/>
                  </a:lnTo>
                  <a:lnTo>
                    <a:pt x="349135" y="81749"/>
                  </a:lnTo>
                  <a:lnTo>
                    <a:pt x="350075" y="81495"/>
                  </a:lnTo>
                  <a:lnTo>
                    <a:pt x="350431" y="82257"/>
                  </a:lnTo>
                  <a:lnTo>
                    <a:pt x="350748" y="81495"/>
                  </a:lnTo>
                  <a:lnTo>
                    <a:pt x="350951" y="80987"/>
                  </a:lnTo>
                  <a:lnTo>
                    <a:pt x="351205" y="81241"/>
                  </a:lnTo>
                  <a:lnTo>
                    <a:pt x="351243" y="80987"/>
                  </a:lnTo>
                  <a:lnTo>
                    <a:pt x="351548" y="79209"/>
                  </a:lnTo>
                  <a:lnTo>
                    <a:pt x="352005" y="82257"/>
                  </a:lnTo>
                  <a:lnTo>
                    <a:pt x="353453" y="81495"/>
                  </a:lnTo>
                  <a:lnTo>
                    <a:pt x="354926" y="80352"/>
                  </a:lnTo>
                  <a:lnTo>
                    <a:pt x="355473" y="82765"/>
                  </a:lnTo>
                  <a:lnTo>
                    <a:pt x="355295" y="82638"/>
                  </a:lnTo>
                  <a:lnTo>
                    <a:pt x="354990" y="83273"/>
                  </a:lnTo>
                  <a:lnTo>
                    <a:pt x="354863" y="83908"/>
                  </a:lnTo>
                  <a:lnTo>
                    <a:pt x="356438" y="82892"/>
                  </a:lnTo>
                  <a:lnTo>
                    <a:pt x="356463" y="82765"/>
                  </a:lnTo>
                  <a:lnTo>
                    <a:pt x="356704" y="81749"/>
                  </a:lnTo>
                  <a:lnTo>
                    <a:pt x="357085" y="79082"/>
                  </a:lnTo>
                  <a:lnTo>
                    <a:pt x="357124" y="78955"/>
                  </a:lnTo>
                  <a:lnTo>
                    <a:pt x="357327" y="78447"/>
                  </a:lnTo>
                  <a:lnTo>
                    <a:pt x="357416" y="78193"/>
                  </a:lnTo>
                  <a:lnTo>
                    <a:pt x="358063" y="77304"/>
                  </a:lnTo>
                  <a:lnTo>
                    <a:pt x="358368" y="77304"/>
                  </a:lnTo>
                  <a:lnTo>
                    <a:pt x="357479" y="78574"/>
                  </a:lnTo>
                  <a:lnTo>
                    <a:pt x="357238" y="82384"/>
                  </a:lnTo>
                  <a:lnTo>
                    <a:pt x="357238" y="82511"/>
                  </a:lnTo>
                  <a:lnTo>
                    <a:pt x="357873" y="80225"/>
                  </a:lnTo>
                  <a:lnTo>
                    <a:pt x="357378" y="84543"/>
                  </a:lnTo>
                  <a:lnTo>
                    <a:pt x="358267" y="80225"/>
                  </a:lnTo>
                  <a:lnTo>
                    <a:pt x="358876" y="77304"/>
                  </a:lnTo>
                  <a:lnTo>
                    <a:pt x="359244" y="75526"/>
                  </a:lnTo>
                  <a:lnTo>
                    <a:pt x="359333" y="78701"/>
                  </a:lnTo>
                  <a:lnTo>
                    <a:pt x="358990" y="79844"/>
                  </a:lnTo>
                  <a:lnTo>
                    <a:pt x="359486" y="79336"/>
                  </a:lnTo>
                  <a:lnTo>
                    <a:pt x="360235" y="77685"/>
                  </a:lnTo>
                  <a:lnTo>
                    <a:pt x="360362" y="77939"/>
                  </a:lnTo>
                  <a:lnTo>
                    <a:pt x="360464" y="78320"/>
                  </a:lnTo>
                  <a:lnTo>
                    <a:pt x="359905" y="80860"/>
                  </a:lnTo>
                  <a:lnTo>
                    <a:pt x="361162" y="77685"/>
                  </a:lnTo>
                  <a:lnTo>
                    <a:pt x="361543" y="76669"/>
                  </a:lnTo>
                  <a:lnTo>
                    <a:pt x="361302" y="79209"/>
                  </a:lnTo>
                  <a:lnTo>
                    <a:pt x="361175" y="79717"/>
                  </a:lnTo>
                  <a:lnTo>
                    <a:pt x="360921" y="80098"/>
                  </a:lnTo>
                  <a:lnTo>
                    <a:pt x="362394" y="80098"/>
                  </a:lnTo>
                  <a:lnTo>
                    <a:pt x="363258" y="77812"/>
                  </a:lnTo>
                  <a:lnTo>
                    <a:pt x="362356" y="83400"/>
                  </a:lnTo>
                  <a:lnTo>
                    <a:pt x="362305" y="83654"/>
                  </a:lnTo>
                  <a:lnTo>
                    <a:pt x="362432" y="83400"/>
                  </a:lnTo>
                  <a:lnTo>
                    <a:pt x="362496" y="83273"/>
                  </a:lnTo>
                  <a:lnTo>
                    <a:pt x="362407" y="83400"/>
                  </a:lnTo>
                  <a:lnTo>
                    <a:pt x="362546" y="83159"/>
                  </a:lnTo>
                  <a:lnTo>
                    <a:pt x="363601" y="81749"/>
                  </a:lnTo>
                  <a:lnTo>
                    <a:pt x="362737" y="84632"/>
                  </a:lnTo>
                  <a:lnTo>
                    <a:pt x="362610" y="87083"/>
                  </a:lnTo>
                  <a:lnTo>
                    <a:pt x="362394" y="87591"/>
                  </a:lnTo>
                  <a:lnTo>
                    <a:pt x="363474" y="85305"/>
                  </a:lnTo>
                  <a:lnTo>
                    <a:pt x="362508" y="89750"/>
                  </a:lnTo>
                  <a:lnTo>
                    <a:pt x="364070" y="86321"/>
                  </a:lnTo>
                  <a:lnTo>
                    <a:pt x="363816" y="87210"/>
                  </a:lnTo>
                  <a:lnTo>
                    <a:pt x="364147" y="86829"/>
                  </a:lnTo>
                  <a:lnTo>
                    <a:pt x="364312" y="86321"/>
                  </a:lnTo>
                  <a:lnTo>
                    <a:pt x="364439" y="85940"/>
                  </a:lnTo>
                  <a:lnTo>
                    <a:pt x="364782" y="85305"/>
                  </a:lnTo>
                  <a:lnTo>
                    <a:pt x="366166" y="82765"/>
                  </a:lnTo>
                  <a:lnTo>
                    <a:pt x="365137" y="90512"/>
                  </a:lnTo>
                  <a:lnTo>
                    <a:pt x="367563" y="86321"/>
                  </a:lnTo>
                  <a:lnTo>
                    <a:pt x="369087" y="84670"/>
                  </a:lnTo>
                  <a:lnTo>
                    <a:pt x="369735" y="82765"/>
                  </a:lnTo>
                  <a:lnTo>
                    <a:pt x="369951" y="82130"/>
                  </a:lnTo>
                  <a:lnTo>
                    <a:pt x="370205" y="81368"/>
                  </a:lnTo>
                  <a:lnTo>
                    <a:pt x="371589" y="79971"/>
                  </a:lnTo>
                  <a:lnTo>
                    <a:pt x="371487" y="81241"/>
                  </a:lnTo>
                  <a:lnTo>
                    <a:pt x="371373" y="81876"/>
                  </a:lnTo>
                  <a:lnTo>
                    <a:pt x="370484" y="83273"/>
                  </a:lnTo>
                  <a:lnTo>
                    <a:pt x="370408" y="85051"/>
                  </a:lnTo>
                  <a:lnTo>
                    <a:pt x="370852" y="84924"/>
                  </a:lnTo>
                  <a:lnTo>
                    <a:pt x="371640" y="83908"/>
                  </a:lnTo>
                  <a:lnTo>
                    <a:pt x="371360" y="84632"/>
                  </a:lnTo>
                  <a:lnTo>
                    <a:pt x="371246" y="85178"/>
                  </a:lnTo>
                  <a:lnTo>
                    <a:pt x="371005" y="86702"/>
                  </a:lnTo>
                  <a:lnTo>
                    <a:pt x="371462" y="86575"/>
                  </a:lnTo>
                  <a:lnTo>
                    <a:pt x="371970" y="84442"/>
                  </a:lnTo>
                  <a:lnTo>
                    <a:pt x="371944" y="83908"/>
                  </a:lnTo>
                  <a:lnTo>
                    <a:pt x="372122" y="83400"/>
                  </a:lnTo>
                  <a:lnTo>
                    <a:pt x="373278" y="80098"/>
                  </a:lnTo>
                  <a:close/>
                </a:path>
                <a:path w="657859" h="137795">
                  <a:moveTo>
                    <a:pt x="373418" y="89001"/>
                  </a:moveTo>
                  <a:lnTo>
                    <a:pt x="372935" y="89636"/>
                  </a:lnTo>
                  <a:lnTo>
                    <a:pt x="373126" y="89801"/>
                  </a:lnTo>
                  <a:lnTo>
                    <a:pt x="373418" y="89001"/>
                  </a:lnTo>
                  <a:close/>
                </a:path>
                <a:path w="657859" h="137795">
                  <a:moveTo>
                    <a:pt x="374421" y="84632"/>
                  </a:moveTo>
                  <a:lnTo>
                    <a:pt x="373824" y="86448"/>
                  </a:lnTo>
                  <a:lnTo>
                    <a:pt x="373545" y="86829"/>
                  </a:lnTo>
                  <a:lnTo>
                    <a:pt x="372859" y="88163"/>
                  </a:lnTo>
                  <a:lnTo>
                    <a:pt x="373519" y="87845"/>
                  </a:lnTo>
                  <a:lnTo>
                    <a:pt x="374408" y="85305"/>
                  </a:lnTo>
                  <a:lnTo>
                    <a:pt x="374421" y="84632"/>
                  </a:lnTo>
                  <a:close/>
                </a:path>
                <a:path w="657859" h="137795">
                  <a:moveTo>
                    <a:pt x="374624" y="84035"/>
                  </a:moveTo>
                  <a:lnTo>
                    <a:pt x="374396" y="84035"/>
                  </a:lnTo>
                  <a:lnTo>
                    <a:pt x="374421" y="84632"/>
                  </a:lnTo>
                  <a:lnTo>
                    <a:pt x="374624" y="84035"/>
                  </a:lnTo>
                  <a:close/>
                </a:path>
                <a:path w="657859" h="137795">
                  <a:moveTo>
                    <a:pt x="375259" y="78320"/>
                  </a:moveTo>
                  <a:lnTo>
                    <a:pt x="372376" y="84772"/>
                  </a:lnTo>
                  <a:lnTo>
                    <a:pt x="371373" y="87591"/>
                  </a:lnTo>
                  <a:lnTo>
                    <a:pt x="370865" y="88607"/>
                  </a:lnTo>
                  <a:lnTo>
                    <a:pt x="371563" y="87845"/>
                  </a:lnTo>
                  <a:lnTo>
                    <a:pt x="372529" y="86067"/>
                  </a:lnTo>
                  <a:lnTo>
                    <a:pt x="373240" y="85432"/>
                  </a:lnTo>
                  <a:lnTo>
                    <a:pt x="372859" y="87083"/>
                  </a:lnTo>
                  <a:lnTo>
                    <a:pt x="372211" y="87845"/>
                  </a:lnTo>
                  <a:lnTo>
                    <a:pt x="371729" y="88988"/>
                  </a:lnTo>
                  <a:lnTo>
                    <a:pt x="372465" y="88353"/>
                  </a:lnTo>
                  <a:lnTo>
                    <a:pt x="372630" y="88277"/>
                  </a:lnTo>
                  <a:lnTo>
                    <a:pt x="373278" y="85432"/>
                  </a:lnTo>
                  <a:lnTo>
                    <a:pt x="373456" y="84772"/>
                  </a:lnTo>
                  <a:lnTo>
                    <a:pt x="373938" y="84162"/>
                  </a:lnTo>
                  <a:lnTo>
                    <a:pt x="375259" y="78320"/>
                  </a:lnTo>
                  <a:close/>
                </a:path>
                <a:path w="657859" h="137795">
                  <a:moveTo>
                    <a:pt x="376948" y="86144"/>
                  </a:moveTo>
                  <a:lnTo>
                    <a:pt x="376580" y="86461"/>
                  </a:lnTo>
                  <a:lnTo>
                    <a:pt x="375437" y="89738"/>
                  </a:lnTo>
                  <a:lnTo>
                    <a:pt x="376085" y="88963"/>
                  </a:lnTo>
                  <a:lnTo>
                    <a:pt x="376428" y="88125"/>
                  </a:lnTo>
                  <a:lnTo>
                    <a:pt x="376948" y="86144"/>
                  </a:lnTo>
                  <a:close/>
                </a:path>
                <a:path w="657859" h="137795">
                  <a:moveTo>
                    <a:pt x="376948" y="82753"/>
                  </a:moveTo>
                  <a:lnTo>
                    <a:pt x="376555" y="82511"/>
                  </a:lnTo>
                  <a:lnTo>
                    <a:pt x="375500" y="84518"/>
                  </a:lnTo>
                  <a:lnTo>
                    <a:pt x="375615" y="83769"/>
                  </a:lnTo>
                  <a:lnTo>
                    <a:pt x="375958" y="82918"/>
                  </a:lnTo>
                  <a:lnTo>
                    <a:pt x="376148" y="82308"/>
                  </a:lnTo>
                  <a:lnTo>
                    <a:pt x="375373" y="83832"/>
                  </a:lnTo>
                  <a:lnTo>
                    <a:pt x="374218" y="86575"/>
                  </a:lnTo>
                  <a:lnTo>
                    <a:pt x="373532" y="89687"/>
                  </a:lnTo>
                  <a:lnTo>
                    <a:pt x="374751" y="86575"/>
                  </a:lnTo>
                  <a:lnTo>
                    <a:pt x="374434" y="87934"/>
                  </a:lnTo>
                  <a:lnTo>
                    <a:pt x="375856" y="84213"/>
                  </a:lnTo>
                  <a:lnTo>
                    <a:pt x="376224" y="83896"/>
                  </a:lnTo>
                  <a:lnTo>
                    <a:pt x="375996" y="85407"/>
                  </a:lnTo>
                  <a:lnTo>
                    <a:pt x="375602" y="86626"/>
                  </a:lnTo>
                  <a:lnTo>
                    <a:pt x="375932" y="85801"/>
                  </a:lnTo>
                  <a:lnTo>
                    <a:pt x="375780" y="87464"/>
                  </a:lnTo>
                  <a:lnTo>
                    <a:pt x="376529" y="85407"/>
                  </a:lnTo>
                  <a:lnTo>
                    <a:pt x="376948" y="82753"/>
                  </a:lnTo>
                  <a:close/>
                </a:path>
                <a:path w="657859" h="137795">
                  <a:moveTo>
                    <a:pt x="478751" y="91071"/>
                  </a:moveTo>
                  <a:lnTo>
                    <a:pt x="478497" y="92862"/>
                  </a:lnTo>
                  <a:lnTo>
                    <a:pt x="478599" y="92722"/>
                  </a:lnTo>
                  <a:lnTo>
                    <a:pt x="478751" y="91071"/>
                  </a:lnTo>
                  <a:close/>
                </a:path>
                <a:path w="657859" h="137795">
                  <a:moveTo>
                    <a:pt x="612648" y="101676"/>
                  </a:moveTo>
                  <a:lnTo>
                    <a:pt x="612419" y="101904"/>
                  </a:lnTo>
                  <a:lnTo>
                    <a:pt x="612648" y="101676"/>
                  </a:lnTo>
                  <a:close/>
                </a:path>
                <a:path w="657859" h="137795">
                  <a:moveTo>
                    <a:pt x="616572" y="106781"/>
                  </a:moveTo>
                  <a:lnTo>
                    <a:pt x="616559" y="106603"/>
                  </a:lnTo>
                  <a:lnTo>
                    <a:pt x="616458" y="106832"/>
                  </a:lnTo>
                  <a:lnTo>
                    <a:pt x="616496" y="106959"/>
                  </a:lnTo>
                  <a:lnTo>
                    <a:pt x="616546" y="107099"/>
                  </a:lnTo>
                  <a:lnTo>
                    <a:pt x="616572" y="106781"/>
                  </a:lnTo>
                  <a:close/>
                </a:path>
                <a:path w="657859" h="137795">
                  <a:moveTo>
                    <a:pt x="618528" y="110591"/>
                  </a:moveTo>
                  <a:lnTo>
                    <a:pt x="618363" y="110769"/>
                  </a:lnTo>
                  <a:lnTo>
                    <a:pt x="618223" y="110947"/>
                  </a:lnTo>
                  <a:lnTo>
                    <a:pt x="618159" y="111252"/>
                  </a:lnTo>
                  <a:lnTo>
                    <a:pt x="618312" y="111201"/>
                  </a:lnTo>
                  <a:lnTo>
                    <a:pt x="618451" y="110883"/>
                  </a:lnTo>
                  <a:lnTo>
                    <a:pt x="618528" y="110591"/>
                  </a:lnTo>
                  <a:close/>
                </a:path>
                <a:path w="657859" h="137795">
                  <a:moveTo>
                    <a:pt x="633374" y="117487"/>
                  </a:moveTo>
                  <a:lnTo>
                    <a:pt x="633260" y="116332"/>
                  </a:lnTo>
                  <a:lnTo>
                    <a:pt x="632917" y="117398"/>
                  </a:lnTo>
                  <a:lnTo>
                    <a:pt x="633234" y="117195"/>
                  </a:lnTo>
                  <a:lnTo>
                    <a:pt x="633374" y="117487"/>
                  </a:lnTo>
                  <a:close/>
                </a:path>
                <a:path w="657859" h="137795">
                  <a:moveTo>
                    <a:pt x="633437" y="117703"/>
                  </a:moveTo>
                  <a:lnTo>
                    <a:pt x="633412" y="117563"/>
                  </a:lnTo>
                  <a:lnTo>
                    <a:pt x="633425" y="117932"/>
                  </a:lnTo>
                  <a:lnTo>
                    <a:pt x="633437" y="117703"/>
                  </a:lnTo>
                  <a:close/>
                </a:path>
                <a:path w="657859" h="137795">
                  <a:moveTo>
                    <a:pt x="641718" y="115544"/>
                  </a:moveTo>
                  <a:lnTo>
                    <a:pt x="641070" y="116840"/>
                  </a:lnTo>
                  <a:lnTo>
                    <a:pt x="641197" y="116865"/>
                  </a:lnTo>
                  <a:lnTo>
                    <a:pt x="641350" y="116497"/>
                  </a:lnTo>
                  <a:lnTo>
                    <a:pt x="641515" y="116052"/>
                  </a:lnTo>
                  <a:lnTo>
                    <a:pt x="641718" y="115544"/>
                  </a:lnTo>
                  <a:close/>
                </a:path>
                <a:path w="657859" h="137795">
                  <a:moveTo>
                    <a:pt x="646531" y="117944"/>
                  </a:moveTo>
                  <a:lnTo>
                    <a:pt x="646442" y="117792"/>
                  </a:lnTo>
                  <a:lnTo>
                    <a:pt x="645528" y="120586"/>
                  </a:lnTo>
                  <a:lnTo>
                    <a:pt x="645109" y="121793"/>
                  </a:lnTo>
                  <a:lnTo>
                    <a:pt x="645528" y="120662"/>
                  </a:lnTo>
                  <a:lnTo>
                    <a:pt x="645795" y="120129"/>
                  </a:lnTo>
                  <a:lnTo>
                    <a:pt x="645972" y="119951"/>
                  </a:lnTo>
                  <a:lnTo>
                    <a:pt x="646531" y="117944"/>
                  </a:lnTo>
                  <a:close/>
                </a:path>
                <a:path w="657859" h="137795">
                  <a:moveTo>
                    <a:pt x="651344" y="136448"/>
                  </a:moveTo>
                  <a:lnTo>
                    <a:pt x="651116" y="136664"/>
                  </a:lnTo>
                  <a:lnTo>
                    <a:pt x="650836" y="137248"/>
                  </a:lnTo>
                  <a:lnTo>
                    <a:pt x="650976" y="137109"/>
                  </a:lnTo>
                  <a:lnTo>
                    <a:pt x="651141" y="136829"/>
                  </a:lnTo>
                  <a:lnTo>
                    <a:pt x="651344" y="136448"/>
                  </a:lnTo>
                  <a:close/>
                </a:path>
                <a:path w="657859" h="137795">
                  <a:moveTo>
                    <a:pt x="657491" y="134251"/>
                  </a:moveTo>
                  <a:lnTo>
                    <a:pt x="657123" y="134556"/>
                  </a:lnTo>
                  <a:lnTo>
                    <a:pt x="655853" y="137795"/>
                  </a:lnTo>
                  <a:lnTo>
                    <a:pt x="656526" y="137045"/>
                  </a:lnTo>
                  <a:lnTo>
                    <a:pt x="656907" y="136207"/>
                  </a:lnTo>
                  <a:lnTo>
                    <a:pt x="657491" y="134251"/>
                  </a:lnTo>
                  <a:close/>
                </a:path>
                <a:path w="657859" h="137795">
                  <a:moveTo>
                    <a:pt x="657606" y="130848"/>
                  </a:moveTo>
                  <a:lnTo>
                    <a:pt x="657225" y="130606"/>
                  </a:lnTo>
                  <a:lnTo>
                    <a:pt x="656094" y="132575"/>
                  </a:lnTo>
                  <a:lnTo>
                    <a:pt x="656234" y="131826"/>
                  </a:lnTo>
                  <a:lnTo>
                    <a:pt x="656615" y="130987"/>
                  </a:lnTo>
                  <a:lnTo>
                    <a:pt x="656831" y="130390"/>
                  </a:lnTo>
                  <a:lnTo>
                    <a:pt x="656005" y="131889"/>
                  </a:lnTo>
                  <a:lnTo>
                    <a:pt x="654748" y="134581"/>
                  </a:lnTo>
                  <a:lnTo>
                    <a:pt x="653948" y="137668"/>
                  </a:lnTo>
                  <a:lnTo>
                    <a:pt x="655281" y="134607"/>
                  </a:lnTo>
                  <a:lnTo>
                    <a:pt x="654913" y="135940"/>
                  </a:lnTo>
                  <a:lnTo>
                    <a:pt x="656475" y="132283"/>
                  </a:lnTo>
                  <a:lnTo>
                    <a:pt x="656856" y="131978"/>
                  </a:lnTo>
                  <a:lnTo>
                    <a:pt x="656577" y="133477"/>
                  </a:lnTo>
                  <a:lnTo>
                    <a:pt x="656132" y="134670"/>
                  </a:lnTo>
                  <a:lnTo>
                    <a:pt x="656501" y="133870"/>
                  </a:lnTo>
                  <a:lnTo>
                    <a:pt x="656285" y="135534"/>
                  </a:lnTo>
                  <a:lnTo>
                    <a:pt x="657110" y="133502"/>
                  </a:lnTo>
                  <a:lnTo>
                    <a:pt x="657606" y="13084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085755" y="8101907"/>
              <a:ext cx="433070" cy="88900"/>
            </a:xfrm>
            <a:custGeom>
              <a:avLst/>
              <a:gdLst/>
              <a:ahLst/>
              <a:cxnLst/>
              <a:rect l="l" t="t" r="r" b="b"/>
              <a:pathLst>
                <a:path w="433069" h="88900">
                  <a:moveTo>
                    <a:pt x="3441" y="23495"/>
                  </a:moveTo>
                  <a:lnTo>
                    <a:pt x="3340" y="22733"/>
                  </a:lnTo>
                  <a:lnTo>
                    <a:pt x="3162" y="21945"/>
                  </a:lnTo>
                  <a:lnTo>
                    <a:pt x="3098" y="22733"/>
                  </a:lnTo>
                  <a:lnTo>
                    <a:pt x="2743" y="23876"/>
                  </a:lnTo>
                  <a:lnTo>
                    <a:pt x="2654" y="24765"/>
                  </a:lnTo>
                  <a:lnTo>
                    <a:pt x="2959" y="25527"/>
                  </a:lnTo>
                  <a:lnTo>
                    <a:pt x="3441" y="23495"/>
                  </a:lnTo>
                  <a:close/>
                </a:path>
                <a:path w="433069" h="88900">
                  <a:moveTo>
                    <a:pt x="4000" y="23964"/>
                  </a:moveTo>
                  <a:lnTo>
                    <a:pt x="3746" y="24638"/>
                  </a:lnTo>
                  <a:lnTo>
                    <a:pt x="3962" y="24130"/>
                  </a:lnTo>
                  <a:lnTo>
                    <a:pt x="4000" y="23964"/>
                  </a:lnTo>
                  <a:close/>
                </a:path>
                <a:path w="433069" h="88900">
                  <a:moveTo>
                    <a:pt x="15354" y="28282"/>
                  </a:moveTo>
                  <a:lnTo>
                    <a:pt x="14655" y="29845"/>
                  </a:lnTo>
                  <a:lnTo>
                    <a:pt x="15341" y="29972"/>
                  </a:lnTo>
                  <a:lnTo>
                    <a:pt x="15354" y="28282"/>
                  </a:lnTo>
                  <a:close/>
                </a:path>
                <a:path w="433069" h="88900">
                  <a:moveTo>
                    <a:pt x="20205" y="23368"/>
                  </a:moveTo>
                  <a:lnTo>
                    <a:pt x="20053" y="25450"/>
                  </a:lnTo>
                  <a:lnTo>
                    <a:pt x="19291" y="26111"/>
                  </a:lnTo>
                  <a:lnTo>
                    <a:pt x="20129" y="26009"/>
                  </a:lnTo>
                  <a:lnTo>
                    <a:pt x="20154" y="25171"/>
                  </a:lnTo>
                  <a:lnTo>
                    <a:pt x="20180" y="24257"/>
                  </a:lnTo>
                  <a:lnTo>
                    <a:pt x="20205" y="23368"/>
                  </a:lnTo>
                  <a:close/>
                </a:path>
                <a:path w="433069" h="88900">
                  <a:moveTo>
                    <a:pt x="21056" y="21945"/>
                  </a:moveTo>
                  <a:lnTo>
                    <a:pt x="20929" y="20955"/>
                  </a:lnTo>
                  <a:lnTo>
                    <a:pt x="20751" y="20066"/>
                  </a:lnTo>
                  <a:lnTo>
                    <a:pt x="20459" y="22733"/>
                  </a:lnTo>
                  <a:lnTo>
                    <a:pt x="20688" y="22440"/>
                  </a:lnTo>
                  <a:lnTo>
                    <a:pt x="20688" y="22225"/>
                  </a:lnTo>
                  <a:lnTo>
                    <a:pt x="20701" y="22415"/>
                  </a:lnTo>
                  <a:lnTo>
                    <a:pt x="20853" y="22225"/>
                  </a:lnTo>
                  <a:lnTo>
                    <a:pt x="21056" y="21945"/>
                  </a:lnTo>
                  <a:close/>
                </a:path>
                <a:path w="433069" h="88900">
                  <a:moveTo>
                    <a:pt x="27635" y="26162"/>
                  </a:moveTo>
                  <a:lnTo>
                    <a:pt x="27584" y="25654"/>
                  </a:lnTo>
                  <a:lnTo>
                    <a:pt x="27051" y="25298"/>
                  </a:lnTo>
                  <a:lnTo>
                    <a:pt x="27139" y="26035"/>
                  </a:lnTo>
                  <a:lnTo>
                    <a:pt x="27393" y="29083"/>
                  </a:lnTo>
                  <a:lnTo>
                    <a:pt x="27635" y="26162"/>
                  </a:lnTo>
                  <a:close/>
                </a:path>
                <a:path w="433069" h="88900">
                  <a:moveTo>
                    <a:pt x="27736" y="25006"/>
                  </a:moveTo>
                  <a:lnTo>
                    <a:pt x="27584" y="25654"/>
                  </a:lnTo>
                  <a:lnTo>
                    <a:pt x="27736" y="25006"/>
                  </a:lnTo>
                  <a:close/>
                </a:path>
                <a:path w="433069" h="88900">
                  <a:moveTo>
                    <a:pt x="27851" y="23710"/>
                  </a:moveTo>
                  <a:lnTo>
                    <a:pt x="27736" y="25006"/>
                  </a:lnTo>
                  <a:lnTo>
                    <a:pt x="27851" y="24511"/>
                  </a:lnTo>
                  <a:lnTo>
                    <a:pt x="27851" y="23710"/>
                  </a:lnTo>
                  <a:close/>
                </a:path>
                <a:path w="433069" h="88900">
                  <a:moveTo>
                    <a:pt x="36626" y="30353"/>
                  </a:moveTo>
                  <a:lnTo>
                    <a:pt x="36537" y="27305"/>
                  </a:lnTo>
                  <a:lnTo>
                    <a:pt x="36372" y="29591"/>
                  </a:lnTo>
                  <a:lnTo>
                    <a:pt x="36626" y="30353"/>
                  </a:lnTo>
                  <a:close/>
                </a:path>
                <a:path w="433069" h="88900">
                  <a:moveTo>
                    <a:pt x="40627" y="8255"/>
                  </a:moveTo>
                  <a:lnTo>
                    <a:pt x="40487" y="7493"/>
                  </a:lnTo>
                  <a:lnTo>
                    <a:pt x="40525" y="7874"/>
                  </a:lnTo>
                  <a:lnTo>
                    <a:pt x="40627" y="8255"/>
                  </a:lnTo>
                  <a:close/>
                </a:path>
                <a:path w="433069" h="88900">
                  <a:moveTo>
                    <a:pt x="51435" y="30416"/>
                  </a:moveTo>
                  <a:lnTo>
                    <a:pt x="51231" y="31051"/>
                  </a:lnTo>
                  <a:lnTo>
                    <a:pt x="51435" y="30416"/>
                  </a:lnTo>
                  <a:close/>
                </a:path>
                <a:path w="433069" h="88900">
                  <a:moveTo>
                    <a:pt x="53073" y="29946"/>
                  </a:moveTo>
                  <a:lnTo>
                    <a:pt x="52844" y="30276"/>
                  </a:lnTo>
                  <a:lnTo>
                    <a:pt x="52971" y="30276"/>
                  </a:lnTo>
                  <a:lnTo>
                    <a:pt x="53073" y="29946"/>
                  </a:lnTo>
                  <a:close/>
                </a:path>
                <a:path w="433069" h="88900">
                  <a:moveTo>
                    <a:pt x="55753" y="30213"/>
                  </a:moveTo>
                  <a:lnTo>
                    <a:pt x="55295" y="31242"/>
                  </a:lnTo>
                  <a:lnTo>
                    <a:pt x="55638" y="30861"/>
                  </a:lnTo>
                  <a:lnTo>
                    <a:pt x="55753" y="30213"/>
                  </a:lnTo>
                  <a:close/>
                </a:path>
                <a:path w="433069" h="88900">
                  <a:moveTo>
                    <a:pt x="59499" y="4521"/>
                  </a:moveTo>
                  <a:lnTo>
                    <a:pt x="58826" y="5346"/>
                  </a:lnTo>
                  <a:lnTo>
                    <a:pt x="59042" y="5575"/>
                  </a:lnTo>
                  <a:lnTo>
                    <a:pt x="59499" y="4521"/>
                  </a:lnTo>
                  <a:close/>
                </a:path>
                <a:path w="433069" h="88900">
                  <a:moveTo>
                    <a:pt x="62153" y="28790"/>
                  </a:moveTo>
                  <a:lnTo>
                    <a:pt x="61658" y="30099"/>
                  </a:lnTo>
                  <a:lnTo>
                    <a:pt x="62039" y="29718"/>
                  </a:lnTo>
                  <a:lnTo>
                    <a:pt x="62153" y="28790"/>
                  </a:lnTo>
                  <a:close/>
                </a:path>
                <a:path w="433069" h="88900">
                  <a:moveTo>
                    <a:pt x="62433" y="29337"/>
                  </a:moveTo>
                  <a:lnTo>
                    <a:pt x="62039" y="29718"/>
                  </a:lnTo>
                  <a:lnTo>
                    <a:pt x="61836" y="31496"/>
                  </a:lnTo>
                  <a:lnTo>
                    <a:pt x="62433" y="29337"/>
                  </a:lnTo>
                  <a:close/>
                </a:path>
                <a:path w="433069" h="88900">
                  <a:moveTo>
                    <a:pt x="70840" y="32004"/>
                  </a:moveTo>
                  <a:close/>
                </a:path>
                <a:path w="433069" h="88900">
                  <a:moveTo>
                    <a:pt x="78803" y="35001"/>
                  </a:moveTo>
                  <a:close/>
                </a:path>
                <a:path w="433069" h="88900">
                  <a:moveTo>
                    <a:pt x="88150" y="38100"/>
                  </a:moveTo>
                  <a:lnTo>
                    <a:pt x="87960" y="37909"/>
                  </a:lnTo>
                  <a:lnTo>
                    <a:pt x="87795" y="39116"/>
                  </a:lnTo>
                  <a:lnTo>
                    <a:pt x="87909" y="39497"/>
                  </a:lnTo>
                  <a:lnTo>
                    <a:pt x="88150" y="38100"/>
                  </a:lnTo>
                  <a:close/>
                </a:path>
                <a:path w="433069" h="88900">
                  <a:moveTo>
                    <a:pt x="88303" y="14325"/>
                  </a:moveTo>
                  <a:lnTo>
                    <a:pt x="86880" y="14770"/>
                  </a:lnTo>
                  <a:lnTo>
                    <a:pt x="87109" y="17780"/>
                  </a:lnTo>
                  <a:lnTo>
                    <a:pt x="87261" y="16649"/>
                  </a:lnTo>
                  <a:lnTo>
                    <a:pt x="88303" y="14325"/>
                  </a:lnTo>
                  <a:close/>
                </a:path>
                <a:path w="433069" h="88900">
                  <a:moveTo>
                    <a:pt x="96634" y="19380"/>
                  </a:moveTo>
                  <a:lnTo>
                    <a:pt x="96545" y="19558"/>
                  </a:lnTo>
                  <a:lnTo>
                    <a:pt x="96253" y="20383"/>
                  </a:lnTo>
                  <a:lnTo>
                    <a:pt x="96634" y="19380"/>
                  </a:lnTo>
                  <a:close/>
                </a:path>
                <a:path w="433069" h="88900">
                  <a:moveTo>
                    <a:pt x="98615" y="16383"/>
                  </a:moveTo>
                  <a:lnTo>
                    <a:pt x="98234" y="16256"/>
                  </a:lnTo>
                  <a:lnTo>
                    <a:pt x="97231" y="16383"/>
                  </a:lnTo>
                  <a:lnTo>
                    <a:pt x="96608" y="18288"/>
                  </a:lnTo>
                  <a:lnTo>
                    <a:pt x="96850" y="17907"/>
                  </a:lnTo>
                  <a:lnTo>
                    <a:pt x="97256" y="17018"/>
                  </a:lnTo>
                  <a:lnTo>
                    <a:pt x="97180" y="17907"/>
                  </a:lnTo>
                  <a:lnTo>
                    <a:pt x="96634" y="19380"/>
                  </a:lnTo>
                  <a:lnTo>
                    <a:pt x="97726" y="18034"/>
                  </a:lnTo>
                  <a:lnTo>
                    <a:pt x="98272" y="17018"/>
                  </a:lnTo>
                  <a:lnTo>
                    <a:pt x="98615" y="16383"/>
                  </a:lnTo>
                  <a:close/>
                </a:path>
                <a:path w="433069" h="88900">
                  <a:moveTo>
                    <a:pt x="100037" y="16929"/>
                  </a:moveTo>
                  <a:lnTo>
                    <a:pt x="99860" y="15811"/>
                  </a:lnTo>
                  <a:lnTo>
                    <a:pt x="99288" y="17335"/>
                  </a:lnTo>
                  <a:lnTo>
                    <a:pt x="99555" y="17640"/>
                  </a:lnTo>
                  <a:lnTo>
                    <a:pt x="99593" y="18948"/>
                  </a:lnTo>
                  <a:lnTo>
                    <a:pt x="99834" y="18580"/>
                  </a:lnTo>
                  <a:lnTo>
                    <a:pt x="100037" y="16929"/>
                  </a:lnTo>
                  <a:close/>
                </a:path>
                <a:path w="433069" h="88900">
                  <a:moveTo>
                    <a:pt x="102997" y="22440"/>
                  </a:moveTo>
                  <a:lnTo>
                    <a:pt x="102577" y="23749"/>
                  </a:lnTo>
                  <a:lnTo>
                    <a:pt x="102895" y="23507"/>
                  </a:lnTo>
                  <a:lnTo>
                    <a:pt x="102997" y="22440"/>
                  </a:lnTo>
                  <a:close/>
                </a:path>
                <a:path w="433069" h="88900">
                  <a:moveTo>
                    <a:pt x="103670" y="19812"/>
                  </a:moveTo>
                  <a:lnTo>
                    <a:pt x="103238" y="20066"/>
                  </a:lnTo>
                  <a:lnTo>
                    <a:pt x="102997" y="22440"/>
                  </a:lnTo>
                  <a:lnTo>
                    <a:pt x="103352" y="21336"/>
                  </a:lnTo>
                  <a:lnTo>
                    <a:pt x="103238" y="22479"/>
                  </a:lnTo>
                  <a:lnTo>
                    <a:pt x="103454" y="21209"/>
                  </a:lnTo>
                  <a:lnTo>
                    <a:pt x="103670" y="19812"/>
                  </a:lnTo>
                  <a:close/>
                </a:path>
                <a:path w="433069" h="88900">
                  <a:moveTo>
                    <a:pt x="106273" y="42189"/>
                  </a:moveTo>
                  <a:lnTo>
                    <a:pt x="105867" y="43053"/>
                  </a:lnTo>
                  <a:lnTo>
                    <a:pt x="106133" y="42672"/>
                  </a:lnTo>
                  <a:lnTo>
                    <a:pt x="106260" y="42291"/>
                  </a:lnTo>
                  <a:close/>
                </a:path>
                <a:path w="433069" h="88900">
                  <a:moveTo>
                    <a:pt x="110769" y="21590"/>
                  </a:moveTo>
                  <a:lnTo>
                    <a:pt x="110718" y="21336"/>
                  </a:lnTo>
                  <a:lnTo>
                    <a:pt x="110769" y="21590"/>
                  </a:lnTo>
                  <a:close/>
                </a:path>
                <a:path w="433069" h="88900">
                  <a:moveTo>
                    <a:pt x="112090" y="44297"/>
                  </a:moveTo>
                  <a:lnTo>
                    <a:pt x="111467" y="43713"/>
                  </a:lnTo>
                  <a:lnTo>
                    <a:pt x="111607" y="44030"/>
                  </a:lnTo>
                  <a:lnTo>
                    <a:pt x="111836" y="44246"/>
                  </a:lnTo>
                  <a:lnTo>
                    <a:pt x="112090" y="44297"/>
                  </a:lnTo>
                  <a:close/>
                </a:path>
                <a:path w="433069" h="88900">
                  <a:moveTo>
                    <a:pt x="112166" y="44323"/>
                  </a:moveTo>
                  <a:close/>
                </a:path>
                <a:path w="433069" h="88900">
                  <a:moveTo>
                    <a:pt x="113106" y="21183"/>
                  </a:moveTo>
                  <a:lnTo>
                    <a:pt x="112979" y="20701"/>
                  </a:lnTo>
                  <a:lnTo>
                    <a:pt x="112953" y="20929"/>
                  </a:lnTo>
                  <a:lnTo>
                    <a:pt x="112941" y="21094"/>
                  </a:lnTo>
                  <a:lnTo>
                    <a:pt x="112928" y="21297"/>
                  </a:lnTo>
                  <a:lnTo>
                    <a:pt x="113106" y="21183"/>
                  </a:lnTo>
                  <a:close/>
                </a:path>
                <a:path w="433069" h="88900">
                  <a:moveTo>
                    <a:pt x="115011" y="17475"/>
                  </a:moveTo>
                  <a:lnTo>
                    <a:pt x="114376" y="18351"/>
                  </a:lnTo>
                  <a:lnTo>
                    <a:pt x="113741" y="21602"/>
                  </a:lnTo>
                  <a:lnTo>
                    <a:pt x="114122" y="21069"/>
                  </a:lnTo>
                  <a:lnTo>
                    <a:pt x="115011" y="17475"/>
                  </a:lnTo>
                  <a:close/>
                </a:path>
                <a:path w="433069" h="88900">
                  <a:moveTo>
                    <a:pt x="116357" y="23622"/>
                  </a:moveTo>
                  <a:lnTo>
                    <a:pt x="116243" y="23964"/>
                  </a:lnTo>
                  <a:lnTo>
                    <a:pt x="116128" y="24511"/>
                  </a:lnTo>
                  <a:lnTo>
                    <a:pt x="116357" y="23622"/>
                  </a:lnTo>
                  <a:close/>
                </a:path>
                <a:path w="433069" h="88900">
                  <a:moveTo>
                    <a:pt x="117602" y="21107"/>
                  </a:moveTo>
                  <a:lnTo>
                    <a:pt x="117360" y="21424"/>
                  </a:lnTo>
                  <a:lnTo>
                    <a:pt x="117309" y="21805"/>
                  </a:lnTo>
                  <a:lnTo>
                    <a:pt x="117462" y="21424"/>
                  </a:lnTo>
                  <a:lnTo>
                    <a:pt x="117576" y="21259"/>
                  </a:lnTo>
                  <a:lnTo>
                    <a:pt x="117602" y="21107"/>
                  </a:lnTo>
                  <a:close/>
                </a:path>
                <a:path w="433069" h="88900">
                  <a:moveTo>
                    <a:pt x="119710" y="40513"/>
                  </a:moveTo>
                  <a:lnTo>
                    <a:pt x="119545" y="41275"/>
                  </a:lnTo>
                  <a:lnTo>
                    <a:pt x="119710" y="41148"/>
                  </a:lnTo>
                  <a:lnTo>
                    <a:pt x="119710" y="40513"/>
                  </a:lnTo>
                  <a:close/>
                </a:path>
                <a:path w="433069" h="88900">
                  <a:moveTo>
                    <a:pt x="119976" y="44069"/>
                  </a:moveTo>
                  <a:lnTo>
                    <a:pt x="119849" y="41783"/>
                  </a:lnTo>
                  <a:lnTo>
                    <a:pt x="119773" y="41122"/>
                  </a:lnTo>
                  <a:lnTo>
                    <a:pt x="119545" y="41275"/>
                  </a:lnTo>
                  <a:lnTo>
                    <a:pt x="118605" y="45339"/>
                  </a:lnTo>
                  <a:lnTo>
                    <a:pt x="119976" y="44069"/>
                  </a:lnTo>
                  <a:close/>
                </a:path>
                <a:path w="433069" h="88900">
                  <a:moveTo>
                    <a:pt x="120700" y="43014"/>
                  </a:moveTo>
                  <a:lnTo>
                    <a:pt x="120383" y="43688"/>
                  </a:lnTo>
                  <a:lnTo>
                    <a:pt x="120243" y="43815"/>
                  </a:lnTo>
                  <a:lnTo>
                    <a:pt x="120192" y="44958"/>
                  </a:lnTo>
                  <a:lnTo>
                    <a:pt x="120700" y="43014"/>
                  </a:lnTo>
                  <a:close/>
                </a:path>
                <a:path w="433069" h="88900">
                  <a:moveTo>
                    <a:pt x="122948" y="19304"/>
                  </a:moveTo>
                  <a:lnTo>
                    <a:pt x="122885" y="19685"/>
                  </a:lnTo>
                  <a:lnTo>
                    <a:pt x="122834" y="20078"/>
                  </a:lnTo>
                  <a:lnTo>
                    <a:pt x="122885" y="19773"/>
                  </a:lnTo>
                  <a:lnTo>
                    <a:pt x="122948" y="19418"/>
                  </a:lnTo>
                  <a:close/>
                </a:path>
                <a:path w="433069" h="88900">
                  <a:moveTo>
                    <a:pt x="125869" y="44094"/>
                  </a:moveTo>
                  <a:lnTo>
                    <a:pt x="125387" y="44691"/>
                  </a:lnTo>
                  <a:lnTo>
                    <a:pt x="125590" y="44513"/>
                  </a:lnTo>
                  <a:lnTo>
                    <a:pt x="125869" y="44094"/>
                  </a:lnTo>
                  <a:close/>
                </a:path>
                <a:path w="433069" h="88900">
                  <a:moveTo>
                    <a:pt x="126428" y="43027"/>
                  </a:moveTo>
                  <a:lnTo>
                    <a:pt x="126326" y="43434"/>
                  </a:lnTo>
                  <a:lnTo>
                    <a:pt x="126428" y="43027"/>
                  </a:lnTo>
                  <a:close/>
                </a:path>
                <a:path w="433069" h="88900">
                  <a:moveTo>
                    <a:pt x="126746" y="42926"/>
                  </a:moveTo>
                  <a:lnTo>
                    <a:pt x="126377" y="43434"/>
                  </a:lnTo>
                  <a:lnTo>
                    <a:pt x="125869" y="44196"/>
                  </a:lnTo>
                  <a:lnTo>
                    <a:pt x="126149" y="44069"/>
                  </a:lnTo>
                  <a:lnTo>
                    <a:pt x="126250" y="44958"/>
                  </a:lnTo>
                  <a:lnTo>
                    <a:pt x="126466" y="44069"/>
                  </a:lnTo>
                  <a:lnTo>
                    <a:pt x="126746" y="42926"/>
                  </a:lnTo>
                  <a:close/>
                </a:path>
                <a:path w="433069" h="88900">
                  <a:moveTo>
                    <a:pt x="127000" y="26352"/>
                  </a:moveTo>
                  <a:close/>
                </a:path>
                <a:path w="433069" h="88900">
                  <a:moveTo>
                    <a:pt x="127165" y="25781"/>
                  </a:moveTo>
                  <a:lnTo>
                    <a:pt x="127000" y="26352"/>
                  </a:lnTo>
                  <a:lnTo>
                    <a:pt x="127127" y="26035"/>
                  </a:lnTo>
                  <a:lnTo>
                    <a:pt x="127165" y="25781"/>
                  </a:lnTo>
                  <a:close/>
                </a:path>
                <a:path w="433069" h="88900">
                  <a:moveTo>
                    <a:pt x="128206" y="22110"/>
                  </a:moveTo>
                  <a:lnTo>
                    <a:pt x="128066" y="22225"/>
                  </a:lnTo>
                  <a:lnTo>
                    <a:pt x="127990" y="22479"/>
                  </a:lnTo>
                  <a:lnTo>
                    <a:pt x="128206" y="22110"/>
                  </a:lnTo>
                  <a:close/>
                </a:path>
                <a:path w="433069" h="88900">
                  <a:moveTo>
                    <a:pt x="129120" y="17653"/>
                  </a:moveTo>
                  <a:lnTo>
                    <a:pt x="127850" y="19304"/>
                  </a:lnTo>
                  <a:lnTo>
                    <a:pt x="127533" y="21475"/>
                  </a:lnTo>
                  <a:lnTo>
                    <a:pt x="127469" y="21844"/>
                  </a:lnTo>
                  <a:lnTo>
                    <a:pt x="127533" y="21475"/>
                  </a:lnTo>
                  <a:lnTo>
                    <a:pt x="126517" y="23495"/>
                  </a:lnTo>
                  <a:lnTo>
                    <a:pt x="128041" y="22250"/>
                  </a:lnTo>
                  <a:lnTo>
                    <a:pt x="128130" y="21844"/>
                  </a:lnTo>
                  <a:lnTo>
                    <a:pt x="128282" y="21209"/>
                  </a:lnTo>
                  <a:lnTo>
                    <a:pt x="129120" y="17653"/>
                  </a:lnTo>
                  <a:close/>
                </a:path>
                <a:path w="433069" h="88900">
                  <a:moveTo>
                    <a:pt x="129781" y="26670"/>
                  </a:moveTo>
                  <a:lnTo>
                    <a:pt x="129667" y="26289"/>
                  </a:lnTo>
                  <a:lnTo>
                    <a:pt x="129362" y="27660"/>
                  </a:lnTo>
                  <a:lnTo>
                    <a:pt x="129781" y="26670"/>
                  </a:lnTo>
                  <a:close/>
                </a:path>
                <a:path w="433069" h="88900">
                  <a:moveTo>
                    <a:pt x="129984" y="26162"/>
                  </a:moveTo>
                  <a:lnTo>
                    <a:pt x="129908" y="26670"/>
                  </a:lnTo>
                  <a:lnTo>
                    <a:pt x="129984" y="26797"/>
                  </a:lnTo>
                  <a:lnTo>
                    <a:pt x="129984" y="26162"/>
                  </a:lnTo>
                  <a:close/>
                </a:path>
                <a:path w="433069" h="88900">
                  <a:moveTo>
                    <a:pt x="130556" y="24968"/>
                  </a:moveTo>
                  <a:lnTo>
                    <a:pt x="130441" y="24523"/>
                  </a:lnTo>
                  <a:lnTo>
                    <a:pt x="130454" y="24815"/>
                  </a:lnTo>
                  <a:lnTo>
                    <a:pt x="130556" y="24968"/>
                  </a:lnTo>
                  <a:close/>
                </a:path>
                <a:path w="433069" h="88900">
                  <a:moveTo>
                    <a:pt x="131102" y="43180"/>
                  </a:moveTo>
                  <a:lnTo>
                    <a:pt x="130886" y="43180"/>
                  </a:lnTo>
                  <a:lnTo>
                    <a:pt x="131076" y="43307"/>
                  </a:lnTo>
                  <a:lnTo>
                    <a:pt x="131102" y="43180"/>
                  </a:lnTo>
                  <a:close/>
                </a:path>
                <a:path w="433069" h="88900">
                  <a:moveTo>
                    <a:pt x="133311" y="19685"/>
                  </a:moveTo>
                  <a:lnTo>
                    <a:pt x="133057" y="20066"/>
                  </a:lnTo>
                  <a:lnTo>
                    <a:pt x="133299" y="20142"/>
                  </a:lnTo>
                  <a:lnTo>
                    <a:pt x="133311" y="19685"/>
                  </a:lnTo>
                  <a:close/>
                </a:path>
                <a:path w="433069" h="88900">
                  <a:moveTo>
                    <a:pt x="133438" y="20193"/>
                  </a:moveTo>
                  <a:lnTo>
                    <a:pt x="133299" y="20142"/>
                  </a:lnTo>
                  <a:lnTo>
                    <a:pt x="133273" y="20701"/>
                  </a:lnTo>
                  <a:lnTo>
                    <a:pt x="133438" y="20193"/>
                  </a:lnTo>
                  <a:close/>
                </a:path>
                <a:path w="433069" h="88900">
                  <a:moveTo>
                    <a:pt x="135178" y="19723"/>
                  </a:moveTo>
                  <a:lnTo>
                    <a:pt x="134950" y="19951"/>
                  </a:lnTo>
                  <a:lnTo>
                    <a:pt x="135178" y="19723"/>
                  </a:lnTo>
                  <a:close/>
                </a:path>
                <a:path w="433069" h="88900">
                  <a:moveTo>
                    <a:pt x="135216" y="21082"/>
                  </a:moveTo>
                  <a:lnTo>
                    <a:pt x="134734" y="21209"/>
                  </a:lnTo>
                  <a:lnTo>
                    <a:pt x="134759" y="21336"/>
                  </a:lnTo>
                  <a:lnTo>
                    <a:pt x="134962" y="21336"/>
                  </a:lnTo>
                  <a:lnTo>
                    <a:pt x="135216" y="21082"/>
                  </a:lnTo>
                  <a:close/>
                </a:path>
                <a:path w="433069" h="88900">
                  <a:moveTo>
                    <a:pt x="138442" y="41732"/>
                  </a:moveTo>
                  <a:lnTo>
                    <a:pt x="138328" y="41490"/>
                  </a:lnTo>
                  <a:lnTo>
                    <a:pt x="138214" y="41135"/>
                  </a:lnTo>
                  <a:lnTo>
                    <a:pt x="137922" y="41529"/>
                  </a:lnTo>
                  <a:lnTo>
                    <a:pt x="137972" y="42151"/>
                  </a:lnTo>
                  <a:lnTo>
                    <a:pt x="138188" y="42075"/>
                  </a:lnTo>
                  <a:lnTo>
                    <a:pt x="138442" y="41732"/>
                  </a:lnTo>
                  <a:close/>
                </a:path>
                <a:path w="433069" h="88900">
                  <a:moveTo>
                    <a:pt x="139192" y="40487"/>
                  </a:moveTo>
                  <a:lnTo>
                    <a:pt x="138925" y="40970"/>
                  </a:lnTo>
                  <a:lnTo>
                    <a:pt x="138658" y="41440"/>
                  </a:lnTo>
                  <a:lnTo>
                    <a:pt x="138455" y="41719"/>
                  </a:lnTo>
                  <a:lnTo>
                    <a:pt x="138607" y="41998"/>
                  </a:lnTo>
                  <a:lnTo>
                    <a:pt x="138747" y="42100"/>
                  </a:lnTo>
                  <a:lnTo>
                    <a:pt x="139192" y="40487"/>
                  </a:lnTo>
                  <a:close/>
                </a:path>
                <a:path w="433069" h="88900">
                  <a:moveTo>
                    <a:pt x="141363" y="24384"/>
                  </a:moveTo>
                  <a:lnTo>
                    <a:pt x="140779" y="25146"/>
                  </a:lnTo>
                  <a:lnTo>
                    <a:pt x="140677" y="26162"/>
                  </a:lnTo>
                  <a:lnTo>
                    <a:pt x="141363" y="24384"/>
                  </a:lnTo>
                  <a:close/>
                </a:path>
                <a:path w="433069" h="88900">
                  <a:moveTo>
                    <a:pt x="144195" y="43827"/>
                  </a:moveTo>
                  <a:lnTo>
                    <a:pt x="143497" y="44462"/>
                  </a:lnTo>
                  <a:lnTo>
                    <a:pt x="143383" y="46151"/>
                  </a:lnTo>
                  <a:lnTo>
                    <a:pt x="144195" y="43827"/>
                  </a:lnTo>
                  <a:close/>
                </a:path>
                <a:path w="433069" h="88900">
                  <a:moveTo>
                    <a:pt x="144487" y="46520"/>
                  </a:moveTo>
                  <a:lnTo>
                    <a:pt x="144284" y="43434"/>
                  </a:lnTo>
                  <a:lnTo>
                    <a:pt x="143675" y="46736"/>
                  </a:lnTo>
                  <a:lnTo>
                    <a:pt x="144487" y="46520"/>
                  </a:lnTo>
                  <a:close/>
                </a:path>
                <a:path w="433069" h="88900">
                  <a:moveTo>
                    <a:pt x="145173" y="26670"/>
                  </a:moveTo>
                  <a:lnTo>
                    <a:pt x="144170" y="28829"/>
                  </a:lnTo>
                  <a:lnTo>
                    <a:pt x="144945" y="28600"/>
                  </a:lnTo>
                  <a:lnTo>
                    <a:pt x="145173" y="26670"/>
                  </a:lnTo>
                  <a:close/>
                </a:path>
                <a:path w="433069" h="88900">
                  <a:moveTo>
                    <a:pt x="145453" y="28448"/>
                  </a:moveTo>
                  <a:lnTo>
                    <a:pt x="144945" y="28600"/>
                  </a:lnTo>
                  <a:lnTo>
                    <a:pt x="144754" y="30187"/>
                  </a:lnTo>
                  <a:lnTo>
                    <a:pt x="145453" y="28448"/>
                  </a:lnTo>
                  <a:close/>
                </a:path>
                <a:path w="433069" h="88900">
                  <a:moveTo>
                    <a:pt x="146723" y="25171"/>
                  </a:moveTo>
                  <a:lnTo>
                    <a:pt x="145884" y="25946"/>
                  </a:lnTo>
                  <a:lnTo>
                    <a:pt x="146469" y="25488"/>
                  </a:lnTo>
                  <a:lnTo>
                    <a:pt x="146723" y="25171"/>
                  </a:lnTo>
                  <a:close/>
                </a:path>
                <a:path w="433069" h="88900">
                  <a:moveTo>
                    <a:pt x="150342" y="31496"/>
                  </a:moveTo>
                  <a:lnTo>
                    <a:pt x="150050" y="31496"/>
                  </a:lnTo>
                  <a:lnTo>
                    <a:pt x="150152" y="31813"/>
                  </a:lnTo>
                  <a:lnTo>
                    <a:pt x="150342" y="31496"/>
                  </a:lnTo>
                  <a:close/>
                </a:path>
                <a:path w="433069" h="88900">
                  <a:moveTo>
                    <a:pt x="151269" y="30505"/>
                  </a:moveTo>
                  <a:lnTo>
                    <a:pt x="150787" y="32105"/>
                  </a:lnTo>
                  <a:lnTo>
                    <a:pt x="151269" y="30556"/>
                  </a:lnTo>
                  <a:close/>
                </a:path>
                <a:path w="433069" h="88900">
                  <a:moveTo>
                    <a:pt x="151561" y="29540"/>
                  </a:moveTo>
                  <a:lnTo>
                    <a:pt x="151104" y="29819"/>
                  </a:lnTo>
                  <a:lnTo>
                    <a:pt x="151269" y="30505"/>
                  </a:lnTo>
                  <a:lnTo>
                    <a:pt x="151561" y="29540"/>
                  </a:lnTo>
                  <a:close/>
                </a:path>
                <a:path w="433069" h="88900">
                  <a:moveTo>
                    <a:pt x="159004" y="40398"/>
                  </a:moveTo>
                  <a:lnTo>
                    <a:pt x="158864" y="40640"/>
                  </a:lnTo>
                  <a:lnTo>
                    <a:pt x="159004" y="40398"/>
                  </a:lnTo>
                  <a:close/>
                </a:path>
                <a:path w="433069" h="88900">
                  <a:moveTo>
                    <a:pt x="159283" y="39865"/>
                  </a:moveTo>
                  <a:lnTo>
                    <a:pt x="159080" y="40132"/>
                  </a:lnTo>
                  <a:lnTo>
                    <a:pt x="159004" y="40398"/>
                  </a:lnTo>
                  <a:lnTo>
                    <a:pt x="159283" y="39865"/>
                  </a:lnTo>
                  <a:close/>
                </a:path>
                <a:path w="433069" h="88900">
                  <a:moveTo>
                    <a:pt x="159473" y="39624"/>
                  </a:moveTo>
                  <a:lnTo>
                    <a:pt x="159346" y="39751"/>
                  </a:lnTo>
                  <a:lnTo>
                    <a:pt x="159473" y="39624"/>
                  </a:lnTo>
                  <a:close/>
                </a:path>
                <a:path w="433069" h="88900">
                  <a:moveTo>
                    <a:pt x="160235" y="46101"/>
                  </a:moveTo>
                  <a:lnTo>
                    <a:pt x="159905" y="46990"/>
                  </a:lnTo>
                  <a:lnTo>
                    <a:pt x="160235" y="46101"/>
                  </a:lnTo>
                  <a:close/>
                </a:path>
                <a:path w="433069" h="88900">
                  <a:moveTo>
                    <a:pt x="160451" y="47917"/>
                  </a:moveTo>
                  <a:lnTo>
                    <a:pt x="160388" y="48171"/>
                  </a:lnTo>
                  <a:lnTo>
                    <a:pt x="160337" y="48437"/>
                  </a:lnTo>
                  <a:lnTo>
                    <a:pt x="160324" y="48666"/>
                  </a:lnTo>
                  <a:lnTo>
                    <a:pt x="160362" y="48488"/>
                  </a:lnTo>
                  <a:lnTo>
                    <a:pt x="160413" y="48209"/>
                  </a:lnTo>
                  <a:lnTo>
                    <a:pt x="160451" y="47917"/>
                  </a:lnTo>
                  <a:close/>
                </a:path>
                <a:path w="433069" h="88900">
                  <a:moveTo>
                    <a:pt x="163156" y="46609"/>
                  </a:moveTo>
                  <a:lnTo>
                    <a:pt x="163106" y="44958"/>
                  </a:lnTo>
                  <a:lnTo>
                    <a:pt x="162407" y="47117"/>
                  </a:lnTo>
                  <a:lnTo>
                    <a:pt x="162941" y="47117"/>
                  </a:lnTo>
                  <a:lnTo>
                    <a:pt x="163156" y="46609"/>
                  </a:lnTo>
                  <a:close/>
                </a:path>
                <a:path w="433069" h="88900">
                  <a:moveTo>
                    <a:pt x="165633" y="45847"/>
                  </a:moveTo>
                  <a:lnTo>
                    <a:pt x="164122" y="45847"/>
                  </a:lnTo>
                  <a:lnTo>
                    <a:pt x="163741" y="45847"/>
                  </a:lnTo>
                  <a:lnTo>
                    <a:pt x="163372" y="46482"/>
                  </a:lnTo>
                  <a:lnTo>
                    <a:pt x="162902" y="49784"/>
                  </a:lnTo>
                  <a:lnTo>
                    <a:pt x="163195" y="49022"/>
                  </a:lnTo>
                  <a:lnTo>
                    <a:pt x="163410" y="49530"/>
                  </a:lnTo>
                  <a:lnTo>
                    <a:pt x="163550" y="50660"/>
                  </a:lnTo>
                  <a:lnTo>
                    <a:pt x="163525" y="50025"/>
                  </a:lnTo>
                  <a:lnTo>
                    <a:pt x="163791" y="51181"/>
                  </a:lnTo>
                  <a:lnTo>
                    <a:pt x="163893" y="50165"/>
                  </a:lnTo>
                  <a:lnTo>
                    <a:pt x="164350" y="49022"/>
                  </a:lnTo>
                  <a:lnTo>
                    <a:pt x="165633" y="45847"/>
                  </a:lnTo>
                  <a:close/>
                </a:path>
                <a:path w="433069" h="88900">
                  <a:moveTo>
                    <a:pt x="165823" y="50431"/>
                  </a:moveTo>
                  <a:lnTo>
                    <a:pt x="165404" y="51650"/>
                  </a:lnTo>
                  <a:lnTo>
                    <a:pt x="165582" y="51155"/>
                  </a:lnTo>
                  <a:lnTo>
                    <a:pt x="165823" y="50457"/>
                  </a:lnTo>
                  <a:close/>
                </a:path>
                <a:path w="433069" h="88900">
                  <a:moveTo>
                    <a:pt x="167360" y="54165"/>
                  </a:moveTo>
                  <a:lnTo>
                    <a:pt x="167259" y="53467"/>
                  </a:lnTo>
                  <a:lnTo>
                    <a:pt x="167182" y="53225"/>
                  </a:lnTo>
                  <a:lnTo>
                    <a:pt x="166700" y="54610"/>
                  </a:lnTo>
                  <a:lnTo>
                    <a:pt x="167360" y="54165"/>
                  </a:lnTo>
                  <a:close/>
                </a:path>
                <a:path w="433069" h="88900">
                  <a:moveTo>
                    <a:pt x="167551" y="52197"/>
                  </a:moveTo>
                  <a:lnTo>
                    <a:pt x="167246" y="52539"/>
                  </a:lnTo>
                  <a:lnTo>
                    <a:pt x="167182" y="53225"/>
                  </a:lnTo>
                  <a:lnTo>
                    <a:pt x="167551" y="52197"/>
                  </a:lnTo>
                  <a:close/>
                </a:path>
                <a:path w="433069" h="88900">
                  <a:moveTo>
                    <a:pt x="170129" y="35471"/>
                  </a:moveTo>
                  <a:lnTo>
                    <a:pt x="169532" y="36372"/>
                  </a:lnTo>
                  <a:lnTo>
                    <a:pt x="169392" y="36601"/>
                  </a:lnTo>
                  <a:lnTo>
                    <a:pt x="169430" y="37655"/>
                  </a:lnTo>
                  <a:lnTo>
                    <a:pt x="170027" y="37287"/>
                  </a:lnTo>
                  <a:lnTo>
                    <a:pt x="169900" y="36080"/>
                  </a:lnTo>
                  <a:lnTo>
                    <a:pt x="170129" y="35471"/>
                  </a:lnTo>
                  <a:close/>
                </a:path>
                <a:path w="433069" h="88900">
                  <a:moveTo>
                    <a:pt x="170510" y="42672"/>
                  </a:moveTo>
                  <a:lnTo>
                    <a:pt x="169913" y="42926"/>
                  </a:lnTo>
                  <a:lnTo>
                    <a:pt x="169659" y="43853"/>
                  </a:lnTo>
                  <a:lnTo>
                    <a:pt x="170510" y="42672"/>
                  </a:lnTo>
                  <a:close/>
                </a:path>
                <a:path w="433069" h="88900">
                  <a:moveTo>
                    <a:pt x="171907" y="55829"/>
                  </a:moveTo>
                  <a:lnTo>
                    <a:pt x="171729" y="56007"/>
                  </a:lnTo>
                  <a:lnTo>
                    <a:pt x="171665" y="56388"/>
                  </a:lnTo>
                  <a:lnTo>
                    <a:pt x="171907" y="55829"/>
                  </a:lnTo>
                  <a:close/>
                </a:path>
                <a:path w="433069" h="88900">
                  <a:moveTo>
                    <a:pt x="172173" y="40563"/>
                  </a:moveTo>
                  <a:lnTo>
                    <a:pt x="171500" y="40017"/>
                  </a:lnTo>
                  <a:lnTo>
                    <a:pt x="172085" y="41097"/>
                  </a:lnTo>
                  <a:lnTo>
                    <a:pt x="172173" y="40563"/>
                  </a:lnTo>
                  <a:close/>
                </a:path>
                <a:path w="433069" h="88900">
                  <a:moveTo>
                    <a:pt x="172288" y="54927"/>
                  </a:moveTo>
                  <a:lnTo>
                    <a:pt x="171907" y="55829"/>
                  </a:lnTo>
                  <a:lnTo>
                    <a:pt x="172288" y="54927"/>
                  </a:lnTo>
                  <a:close/>
                </a:path>
                <a:path w="433069" h="88900">
                  <a:moveTo>
                    <a:pt x="172326" y="41656"/>
                  </a:moveTo>
                  <a:lnTo>
                    <a:pt x="171234" y="43548"/>
                  </a:lnTo>
                  <a:lnTo>
                    <a:pt x="171945" y="42951"/>
                  </a:lnTo>
                  <a:lnTo>
                    <a:pt x="172034" y="42418"/>
                  </a:lnTo>
                  <a:lnTo>
                    <a:pt x="172326" y="41656"/>
                  </a:lnTo>
                  <a:close/>
                </a:path>
                <a:path w="433069" h="88900">
                  <a:moveTo>
                    <a:pt x="172364" y="52260"/>
                  </a:moveTo>
                  <a:lnTo>
                    <a:pt x="171602" y="53898"/>
                  </a:lnTo>
                  <a:lnTo>
                    <a:pt x="171665" y="54927"/>
                  </a:lnTo>
                  <a:lnTo>
                    <a:pt x="171488" y="56261"/>
                  </a:lnTo>
                  <a:lnTo>
                    <a:pt x="171729" y="56007"/>
                  </a:lnTo>
                  <a:lnTo>
                    <a:pt x="172364" y="52260"/>
                  </a:lnTo>
                  <a:close/>
                </a:path>
                <a:path w="433069" h="88900">
                  <a:moveTo>
                    <a:pt x="172656" y="38404"/>
                  </a:moveTo>
                  <a:lnTo>
                    <a:pt x="172173" y="40563"/>
                  </a:lnTo>
                  <a:lnTo>
                    <a:pt x="172453" y="40792"/>
                  </a:lnTo>
                  <a:lnTo>
                    <a:pt x="172656" y="38404"/>
                  </a:lnTo>
                  <a:close/>
                </a:path>
                <a:path w="433069" h="88900">
                  <a:moveTo>
                    <a:pt x="172999" y="38303"/>
                  </a:moveTo>
                  <a:lnTo>
                    <a:pt x="172974" y="34734"/>
                  </a:lnTo>
                  <a:lnTo>
                    <a:pt x="172656" y="38404"/>
                  </a:lnTo>
                  <a:lnTo>
                    <a:pt x="172999" y="38303"/>
                  </a:lnTo>
                  <a:close/>
                </a:path>
                <a:path w="433069" h="88900">
                  <a:moveTo>
                    <a:pt x="173355" y="54876"/>
                  </a:moveTo>
                  <a:lnTo>
                    <a:pt x="173189" y="54889"/>
                  </a:lnTo>
                  <a:lnTo>
                    <a:pt x="173355" y="54876"/>
                  </a:lnTo>
                  <a:close/>
                </a:path>
                <a:path w="433069" h="88900">
                  <a:moveTo>
                    <a:pt x="173875" y="53721"/>
                  </a:moveTo>
                  <a:lnTo>
                    <a:pt x="173621" y="54406"/>
                  </a:lnTo>
                  <a:lnTo>
                    <a:pt x="173469" y="54749"/>
                  </a:lnTo>
                  <a:lnTo>
                    <a:pt x="173355" y="54876"/>
                  </a:lnTo>
                  <a:lnTo>
                    <a:pt x="173545" y="54775"/>
                  </a:lnTo>
                  <a:lnTo>
                    <a:pt x="173697" y="54368"/>
                  </a:lnTo>
                  <a:lnTo>
                    <a:pt x="173824" y="53962"/>
                  </a:lnTo>
                  <a:lnTo>
                    <a:pt x="173875" y="53721"/>
                  </a:lnTo>
                  <a:close/>
                </a:path>
                <a:path w="433069" h="88900">
                  <a:moveTo>
                    <a:pt x="175488" y="50800"/>
                  </a:moveTo>
                  <a:lnTo>
                    <a:pt x="175475" y="49149"/>
                  </a:lnTo>
                  <a:lnTo>
                    <a:pt x="175298" y="49784"/>
                  </a:lnTo>
                  <a:lnTo>
                    <a:pt x="175221" y="50546"/>
                  </a:lnTo>
                  <a:lnTo>
                    <a:pt x="175488" y="50800"/>
                  </a:lnTo>
                  <a:close/>
                </a:path>
                <a:path w="433069" h="88900">
                  <a:moveTo>
                    <a:pt x="175653" y="55943"/>
                  </a:moveTo>
                  <a:lnTo>
                    <a:pt x="175425" y="56235"/>
                  </a:lnTo>
                  <a:lnTo>
                    <a:pt x="175501" y="56400"/>
                  </a:lnTo>
                  <a:lnTo>
                    <a:pt x="175577" y="56210"/>
                  </a:lnTo>
                  <a:lnTo>
                    <a:pt x="175628" y="56057"/>
                  </a:lnTo>
                  <a:close/>
                </a:path>
                <a:path w="433069" h="88900">
                  <a:moveTo>
                    <a:pt x="175895" y="54165"/>
                  </a:moveTo>
                  <a:lnTo>
                    <a:pt x="175628" y="54279"/>
                  </a:lnTo>
                  <a:lnTo>
                    <a:pt x="175475" y="54864"/>
                  </a:lnTo>
                  <a:lnTo>
                    <a:pt x="175895" y="54165"/>
                  </a:lnTo>
                  <a:close/>
                </a:path>
                <a:path w="433069" h="88900">
                  <a:moveTo>
                    <a:pt x="176403" y="55041"/>
                  </a:moveTo>
                  <a:lnTo>
                    <a:pt x="175895" y="55664"/>
                  </a:lnTo>
                  <a:lnTo>
                    <a:pt x="175666" y="55943"/>
                  </a:lnTo>
                  <a:lnTo>
                    <a:pt x="175895" y="55676"/>
                  </a:lnTo>
                  <a:lnTo>
                    <a:pt x="176072" y="55816"/>
                  </a:lnTo>
                  <a:lnTo>
                    <a:pt x="176403" y="55041"/>
                  </a:lnTo>
                  <a:close/>
                </a:path>
                <a:path w="433069" h="88900">
                  <a:moveTo>
                    <a:pt x="176568" y="46228"/>
                  </a:moveTo>
                  <a:lnTo>
                    <a:pt x="174790" y="49403"/>
                  </a:lnTo>
                  <a:lnTo>
                    <a:pt x="174993" y="48260"/>
                  </a:lnTo>
                  <a:lnTo>
                    <a:pt x="175425" y="46736"/>
                  </a:lnTo>
                  <a:lnTo>
                    <a:pt x="175641" y="45974"/>
                  </a:lnTo>
                  <a:lnTo>
                    <a:pt x="176161" y="45466"/>
                  </a:lnTo>
                  <a:lnTo>
                    <a:pt x="176352" y="43180"/>
                  </a:lnTo>
                  <a:lnTo>
                    <a:pt x="175272" y="46736"/>
                  </a:lnTo>
                  <a:lnTo>
                    <a:pt x="175374" y="45974"/>
                  </a:lnTo>
                  <a:lnTo>
                    <a:pt x="175501" y="45085"/>
                  </a:lnTo>
                  <a:lnTo>
                    <a:pt x="175552" y="44704"/>
                  </a:lnTo>
                  <a:lnTo>
                    <a:pt x="175679" y="43942"/>
                  </a:lnTo>
                  <a:lnTo>
                    <a:pt x="175844" y="43561"/>
                  </a:lnTo>
                  <a:lnTo>
                    <a:pt x="175006" y="44704"/>
                  </a:lnTo>
                  <a:lnTo>
                    <a:pt x="175310" y="43942"/>
                  </a:lnTo>
                  <a:lnTo>
                    <a:pt x="175856" y="41783"/>
                  </a:lnTo>
                  <a:lnTo>
                    <a:pt x="175958" y="42418"/>
                  </a:lnTo>
                  <a:lnTo>
                    <a:pt x="175933" y="41783"/>
                  </a:lnTo>
                  <a:lnTo>
                    <a:pt x="175895" y="39751"/>
                  </a:lnTo>
                  <a:lnTo>
                    <a:pt x="173634" y="45085"/>
                  </a:lnTo>
                  <a:lnTo>
                    <a:pt x="174320" y="41910"/>
                  </a:lnTo>
                  <a:lnTo>
                    <a:pt x="174472" y="41656"/>
                  </a:lnTo>
                  <a:lnTo>
                    <a:pt x="173088" y="42545"/>
                  </a:lnTo>
                  <a:lnTo>
                    <a:pt x="172974" y="43053"/>
                  </a:lnTo>
                  <a:lnTo>
                    <a:pt x="173228" y="44069"/>
                  </a:lnTo>
                  <a:lnTo>
                    <a:pt x="173329" y="44792"/>
                  </a:lnTo>
                  <a:lnTo>
                    <a:pt x="171411" y="48006"/>
                  </a:lnTo>
                  <a:lnTo>
                    <a:pt x="171526" y="47498"/>
                  </a:lnTo>
                  <a:lnTo>
                    <a:pt x="171945" y="45720"/>
                  </a:lnTo>
                  <a:lnTo>
                    <a:pt x="172148" y="44831"/>
                  </a:lnTo>
                  <a:lnTo>
                    <a:pt x="172504" y="43307"/>
                  </a:lnTo>
                  <a:lnTo>
                    <a:pt x="173215" y="40259"/>
                  </a:lnTo>
                  <a:lnTo>
                    <a:pt x="172135" y="43307"/>
                  </a:lnTo>
                  <a:lnTo>
                    <a:pt x="171958" y="42951"/>
                  </a:lnTo>
                  <a:lnTo>
                    <a:pt x="171094" y="44831"/>
                  </a:lnTo>
                  <a:lnTo>
                    <a:pt x="171234" y="43548"/>
                  </a:lnTo>
                  <a:lnTo>
                    <a:pt x="171411" y="41910"/>
                  </a:lnTo>
                  <a:lnTo>
                    <a:pt x="169125" y="45720"/>
                  </a:lnTo>
                  <a:lnTo>
                    <a:pt x="169303" y="45085"/>
                  </a:lnTo>
                  <a:lnTo>
                    <a:pt x="169379" y="44831"/>
                  </a:lnTo>
                  <a:lnTo>
                    <a:pt x="169557" y="44196"/>
                  </a:lnTo>
                  <a:lnTo>
                    <a:pt x="169659" y="43853"/>
                  </a:lnTo>
                  <a:lnTo>
                    <a:pt x="169392" y="44196"/>
                  </a:lnTo>
                  <a:lnTo>
                    <a:pt x="169608" y="43434"/>
                  </a:lnTo>
                  <a:lnTo>
                    <a:pt x="169595" y="43053"/>
                  </a:lnTo>
                  <a:lnTo>
                    <a:pt x="169722" y="43002"/>
                  </a:lnTo>
                  <a:lnTo>
                    <a:pt x="169773" y="42799"/>
                  </a:lnTo>
                  <a:lnTo>
                    <a:pt x="169722" y="43002"/>
                  </a:lnTo>
                  <a:lnTo>
                    <a:pt x="169951" y="42799"/>
                  </a:lnTo>
                  <a:lnTo>
                    <a:pt x="170522" y="40767"/>
                  </a:lnTo>
                  <a:lnTo>
                    <a:pt x="169951" y="42164"/>
                  </a:lnTo>
                  <a:lnTo>
                    <a:pt x="169900" y="42291"/>
                  </a:lnTo>
                  <a:lnTo>
                    <a:pt x="170853" y="38862"/>
                  </a:lnTo>
                  <a:lnTo>
                    <a:pt x="168414" y="44831"/>
                  </a:lnTo>
                  <a:lnTo>
                    <a:pt x="168541" y="43434"/>
                  </a:lnTo>
                  <a:lnTo>
                    <a:pt x="168579" y="43053"/>
                  </a:lnTo>
                  <a:lnTo>
                    <a:pt x="168694" y="42164"/>
                  </a:lnTo>
                  <a:lnTo>
                    <a:pt x="169633" y="39624"/>
                  </a:lnTo>
                  <a:lnTo>
                    <a:pt x="169697" y="41148"/>
                  </a:lnTo>
                  <a:lnTo>
                    <a:pt x="169824" y="39624"/>
                  </a:lnTo>
                  <a:lnTo>
                    <a:pt x="169913" y="38608"/>
                  </a:lnTo>
                  <a:lnTo>
                    <a:pt x="168186" y="43053"/>
                  </a:lnTo>
                  <a:lnTo>
                    <a:pt x="168300" y="42418"/>
                  </a:lnTo>
                  <a:lnTo>
                    <a:pt x="168440" y="41656"/>
                  </a:lnTo>
                  <a:lnTo>
                    <a:pt x="169214" y="37338"/>
                  </a:lnTo>
                  <a:lnTo>
                    <a:pt x="168503" y="38100"/>
                  </a:lnTo>
                  <a:lnTo>
                    <a:pt x="167360" y="41656"/>
                  </a:lnTo>
                  <a:lnTo>
                    <a:pt x="167297" y="41148"/>
                  </a:lnTo>
                  <a:lnTo>
                    <a:pt x="167195" y="40259"/>
                  </a:lnTo>
                  <a:lnTo>
                    <a:pt x="167068" y="39243"/>
                  </a:lnTo>
                  <a:lnTo>
                    <a:pt x="165963" y="40259"/>
                  </a:lnTo>
                  <a:lnTo>
                    <a:pt x="166293" y="39370"/>
                  </a:lnTo>
                  <a:lnTo>
                    <a:pt x="166268" y="38989"/>
                  </a:lnTo>
                  <a:lnTo>
                    <a:pt x="165188" y="37846"/>
                  </a:lnTo>
                  <a:lnTo>
                    <a:pt x="164973" y="36703"/>
                  </a:lnTo>
                  <a:lnTo>
                    <a:pt x="165100" y="35687"/>
                  </a:lnTo>
                  <a:lnTo>
                    <a:pt x="163855" y="39370"/>
                  </a:lnTo>
                  <a:lnTo>
                    <a:pt x="163639" y="38989"/>
                  </a:lnTo>
                  <a:lnTo>
                    <a:pt x="163360" y="38481"/>
                  </a:lnTo>
                  <a:lnTo>
                    <a:pt x="162610" y="38989"/>
                  </a:lnTo>
                  <a:lnTo>
                    <a:pt x="163220" y="37084"/>
                  </a:lnTo>
                  <a:lnTo>
                    <a:pt x="163347" y="36703"/>
                  </a:lnTo>
                  <a:lnTo>
                    <a:pt x="163652" y="36068"/>
                  </a:lnTo>
                  <a:lnTo>
                    <a:pt x="164223" y="35052"/>
                  </a:lnTo>
                  <a:lnTo>
                    <a:pt x="163728" y="34925"/>
                  </a:lnTo>
                  <a:lnTo>
                    <a:pt x="163068" y="36449"/>
                  </a:lnTo>
                  <a:lnTo>
                    <a:pt x="162902" y="36728"/>
                  </a:lnTo>
                  <a:lnTo>
                    <a:pt x="162483" y="37084"/>
                  </a:lnTo>
                  <a:lnTo>
                    <a:pt x="163436" y="34290"/>
                  </a:lnTo>
                  <a:lnTo>
                    <a:pt x="162737" y="34290"/>
                  </a:lnTo>
                  <a:lnTo>
                    <a:pt x="161163" y="37084"/>
                  </a:lnTo>
                  <a:lnTo>
                    <a:pt x="160870" y="35052"/>
                  </a:lnTo>
                  <a:lnTo>
                    <a:pt x="160096" y="37490"/>
                  </a:lnTo>
                  <a:lnTo>
                    <a:pt x="159410" y="42418"/>
                  </a:lnTo>
                  <a:lnTo>
                    <a:pt x="158013" y="43815"/>
                  </a:lnTo>
                  <a:lnTo>
                    <a:pt x="158889" y="40767"/>
                  </a:lnTo>
                  <a:lnTo>
                    <a:pt x="158864" y="40640"/>
                  </a:lnTo>
                  <a:lnTo>
                    <a:pt x="158953" y="39865"/>
                  </a:lnTo>
                  <a:lnTo>
                    <a:pt x="159054" y="39624"/>
                  </a:lnTo>
                  <a:lnTo>
                    <a:pt x="158991" y="39116"/>
                  </a:lnTo>
                  <a:lnTo>
                    <a:pt x="159359" y="37846"/>
                  </a:lnTo>
                  <a:lnTo>
                    <a:pt x="159512" y="37338"/>
                  </a:lnTo>
                  <a:lnTo>
                    <a:pt x="159118" y="37846"/>
                  </a:lnTo>
                  <a:lnTo>
                    <a:pt x="159613" y="36322"/>
                  </a:lnTo>
                  <a:lnTo>
                    <a:pt x="159753" y="36195"/>
                  </a:lnTo>
                  <a:lnTo>
                    <a:pt x="159639" y="37211"/>
                  </a:lnTo>
                  <a:lnTo>
                    <a:pt x="159842" y="36741"/>
                  </a:lnTo>
                  <a:lnTo>
                    <a:pt x="159270" y="39179"/>
                  </a:lnTo>
                  <a:lnTo>
                    <a:pt x="159880" y="37846"/>
                  </a:lnTo>
                  <a:lnTo>
                    <a:pt x="159854" y="36741"/>
                  </a:lnTo>
                  <a:lnTo>
                    <a:pt x="159829" y="36195"/>
                  </a:lnTo>
                  <a:lnTo>
                    <a:pt x="159753" y="36068"/>
                  </a:lnTo>
                  <a:lnTo>
                    <a:pt x="159867" y="33782"/>
                  </a:lnTo>
                  <a:lnTo>
                    <a:pt x="159994" y="33147"/>
                  </a:lnTo>
                  <a:lnTo>
                    <a:pt x="159689" y="34290"/>
                  </a:lnTo>
                  <a:lnTo>
                    <a:pt x="159194" y="35814"/>
                  </a:lnTo>
                  <a:lnTo>
                    <a:pt x="158877" y="36068"/>
                  </a:lnTo>
                  <a:lnTo>
                    <a:pt x="158178" y="36068"/>
                  </a:lnTo>
                  <a:lnTo>
                    <a:pt x="158610" y="35179"/>
                  </a:lnTo>
                  <a:lnTo>
                    <a:pt x="159296" y="33782"/>
                  </a:lnTo>
                  <a:lnTo>
                    <a:pt x="159270" y="32512"/>
                  </a:lnTo>
                  <a:lnTo>
                    <a:pt x="158724" y="33782"/>
                  </a:lnTo>
                  <a:lnTo>
                    <a:pt x="158724" y="32258"/>
                  </a:lnTo>
                  <a:lnTo>
                    <a:pt x="157835" y="35179"/>
                  </a:lnTo>
                  <a:lnTo>
                    <a:pt x="157645" y="35179"/>
                  </a:lnTo>
                  <a:lnTo>
                    <a:pt x="157924" y="34163"/>
                  </a:lnTo>
                  <a:lnTo>
                    <a:pt x="158051" y="33655"/>
                  </a:lnTo>
                  <a:lnTo>
                    <a:pt x="158178" y="32893"/>
                  </a:lnTo>
                  <a:lnTo>
                    <a:pt x="157467" y="34163"/>
                  </a:lnTo>
                  <a:lnTo>
                    <a:pt x="156502" y="32893"/>
                  </a:lnTo>
                  <a:lnTo>
                    <a:pt x="155956" y="35979"/>
                  </a:lnTo>
                  <a:lnTo>
                    <a:pt x="155930" y="36106"/>
                  </a:lnTo>
                  <a:lnTo>
                    <a:pt x="155892" y="36398"/>
                  </a:lnTo>
                  <a:lnTo>
                    <a:pt x="153949" y="39116"/>
                  </a:lnTo>
                  <a:lnTo>
                    <a:pt x="153962" y="38354"/>
                  </a:lnTo>
                  <a:lnTo>
                    <a:pt x="153974" y="38227"/>
                  </a:lnTo>
                  <a:lnTo>
                    <a:pt x="154025" y="36703"/>
                  </a:lnTo>
                  <a:lnTo>
                    <a:pt x="154038" y="36322"/>
                  </a:lnTo>
                  <a:lnTo>
                    <a:pt x="154076" y="35052"/>
                  </a:lnTo>
                  <a:lnTo>
                    <a:pt x="154101" y="34163"/>
                  </a:lnTo>
                  <a:lnTo>
                    <a:pt x="152641" y="35052"/>
                  </a:lnTo>
                  <a:lnTo>
                    <a:pt x="152933" y="34036"/>
                  </a:lnTo>
                  <a:lnTo>
                    <a:pt x="151955" y="35052"/>
                  </a:lnTo>
                  <a:lnTo>
                    <a:pt x="151282" y="34290"/>
                  </a:lnTo>
                  <a:lnTo>
                    <a:pt x="150215" y="36322"/>
                  </a:lnTo>
                  <a:lnTo>
                    <a:pt x="150012" y="36322"/>
                  </a:lnTo>
                  <a:lnTo>
                    <a:pt x="150101" y="35687"/>
                  </a:lnTo>
                  <a:lnTo>
                    <a:pt x="150202" y="34925"/>
                  </a:lnTo>
                  <a:lnTo>
                    <a:pt x="150317" y="34290"/>
                  </a:lnTo>
                  <a:lnTo>
                    <a:pt x="150685" y="33274"/>
                  </a:lnTo>
                  <a:lnTo>
                    <a:pt x="149974" y="33782"/>
                  </a:lnTo>
                  <a:lnTo>
                    <a:pt x="149606" y="34925"/>
                  </a:lnTo>
                  <a:lnTo>
                    <a:pt x="149479" y="34036"/>
                  </a:lnTo>
                  <a:lnTo>
                    <a:pt x="149440" y="33782"/>
                  </a:lnTo>
                  <a:lnTo>
                    <a:pt x="149504" y="32893"/>
                  </a:lnTo>
                  <a:lnTo>
                    <a:pt x="150050" y="31991"/>
                  </a:lnTo>
                  <a:lnTo>
                    <a:pt x="149923" y="31762"/>
                  </a:lnTo>
                  <a:lnTo>
                    <a:pt x="150101" y="31902"/>
                  </a:lnTo>
                  <a:lnTo>
                    <a:pt x="150050" y="31496"/>
                  </a:lnTo>
                  <a:lnTo>
                    <a:pt x="149860" y="30988"/>
                  </a:lnTo>
                  <a:lnTo>
                    <a:pt x="149987" y="29972"/>
                  </a:lnTo>
                  <a:lnTo>
                    <a:pt x="150114" y="29337"/>
                  </a:lnTo>
                  <a:lnTo>
                    <a:pt x="148653" y="31750"/>
                  </a:lnTo>
                  <a:lnTo>
                    <a:pt x="148805" y="31369"/>
                  </a:lnTo>
                  <a:lnTo>
                    <a:pt x="149504" y="29591"/>
                  </a:lnTo>
                  <a:lnTo>
                    <a:pt x="149440" y="29083"/>
                  </a:lnTo>
                  <a:lnTo>
                    <a:pt x="149059" y="28448"/>
                  </a:lnTo>
                  <a:lnTo>
                    <a:pt x="148526" y="29083"/>
                  </a:lnTo>
                  <a:lnTo>
                    <a:pt x="148488" y="31115"/>
                  </a:lnTo>
                  <a:lnTo>
                    <a:pt x="148031" y="31369"/>
                  </a:lnTo>
                  <a:lnTo>
                    <a:pt x="147637" y="30861"/>
                  </a:lnTo>
                  <a:lnTo>
                    <a:pt x="147751" y="30099"/>
                  </a:lnTo>
                  <a:lnTo>
                    <a:pt x="148513" y="27813"/>
                  </a:lnTo>
                  <a:lnTo>
                    <a:pt x="148424" y="22987"/>
                  </a:lnTo>
                  <a:lnTo>
                    <a:pt x="144310" y="33782"/>
                  </a:lnTo>
                  <a:lnTo>
                    <a:pt x="144640" y="31115"/>
                  </a:lnTo>
                  <a:lnTo>
                    <a:pt x="144754" y="30187"/>
                  </a:lnTo>
                  <a:lnTo>
                    <a:pt x="144373" y="31115"/>
                  </a:lnTo>
                  <a:lnTo>
                    <a:pt x="143992" y="30607"/>
                  </a:lnTo>
                  <a:lnTo>
                    <a:pt x="143941" y="30099"/>
                  </a:lnTo>
                  <a:lnTo>
                    <a:pt x="144551" y="25654"/>
                  </a:lnTo>
                  <a:lnTo>
                    <a:pt x="144487" y="25476"/>
                  </a:lnTo>
                  <a:lnTo>
                    <a:pt x="144043" y="23368"/>
                  </a:lnTo>
                  <a:lnTo>
                    <a:pt x="142252" y="30099"/>
                  </a:lnTo>
                  <a:lnTo>
                    <a:pt x="141719" y="28575"/>
                  </a:lnTo>
                  <a:lnTo>
                    <a:pt x="141490" y="29972"/>
                  </a:lnTo>
                  <a:lnTo>
                    <a:pt x="140754" y="33147"/>
                  </a:lnTo>
                  <a:lnTo>
                    <a:pt x="139788" y="34036"/>
                  </a:lnTo>
                  <a:lnTo>
                    <a:pt x="139407" y="33528"/>
                  </a:lnTo>
                  <a:lnTo>
                    <a:pt x="139522" y="32512"/>
                  </a:lnTo>
                  <a:lnTo>
                    <a:pt x="139636" y="32004"/>
                  </a:lnTo>
                  <a:lnTo>
                    <a:pt x="140182" y="29718"/>
                  </a:lnTo>
                  <a:lnTo>
                    <a:pt x="140423" y="28790"/>
                  </a:lnTo>
                  <a:lnTo>
                    <a:pt x="141046" y="27940"/>
                  </a:lnTo>
                  <a:lnTo>
                    <a:pt x="141211" y="27940"/>
                  </a:lnTo>
                  <a:lnTo>
                    <a:pt x="141185" y="28194"/>
                  </a:lnTo>
                  <a:lnTo>
                    <a:pt x="141058" y="28702"/>
                  </a:lnTo>
                  <a:lnTo>
                    <a:pt x="141668" y="27940"/>
                  </a:lnTo>
                  <a:lnTo>
                    <a:pt x="141782" y="27686"/>
                  </a:lnTo>
                  <a:lnTo>
                    <a:pt x="141897" y="26543"/>
                  </a:lnTo>
                  <a:lnTo>
                    <a:pt x="141478" y="27686"/>
                  </a:lnTo>
                  <a:lnTo>
                    <a:pt x="141490" y="27305"/>
                  </a:lnTo>
                  <a:lnTo>
                    <a:pt x="141503" y="26924"/>
                  </a:lnTo>
                  <a:lnTo>
                    <a:pt x="141516" y="26416"/>
                  </a:lnTo>
                  <a:lnTo>
                    <a:pt x="140690" y="26301"/>
                  </a:lnTo>
                  <a:lnTo>
                    <a:pt x="140589" y="25654"/>
                  </a:lnTo>
                  <a:lnTo>
                    <a:pt x="140474" y="25019"/>
                  </a:lnTo>
                  <a:lnTo>
                    <a:pt x="139585" y="26543"/>
                  </a:lnTo>
                  <a:lnTo>
                    <a:pt x="139090" y="25273"/>
                  </a:lnTo>
                  <a:lnTo>
                    <a:pt x="139014" y="26035"/>
                  </a:lnTo>
                  <a:lnTo>
                    <a:pt x="138785" y="27305"/>
                  </a:lnTo>
                  <a:lnTo>
                    <a:pt x="138658" y="27305"/>
                  </a:lnTo>
                  <a:lnTo>
                    <a:pt x="137845" y="25527"/>
                  </a:lnTo>
                  <a:lnTo>
                    <a:pt x="137528" y="29464"/>
                  </a:lnTo>
                  <a:lnTo>
                    <a:pt x="136588" y="29718"/>
                  </a:lnTo>
                  <a:lnTo>
                    <a:pt x="136588" y="29210"/>
                  </a:lnTo>
                  <a:lnTo>
                    <a:pt x="136601" y="27813"/>
                  </a:lnTo>
                  <a:lnTo>
                    <a:pt x="137147" y="26797"/>
                  </a:lnTo>
                  <a:lnTo>
                    <a:pt x="137896" y="25400"/>
                  </a:lnTo>
                  <a:lnTo>
                    <a:pt x="136677" y="26797"/>
                  </a:lnTo>
                  <a:lnTo>
                    <a:pt x="136664" y="26670"/>
                  </a:lnTo>
                  <a:lnTo>
                    <a:pt x="136537" y="25654"/>
                  </a:lnTo>
                  <a:lnTo>
                    <a:pt x="136626" y="25146"/>
                  </a:lnTo>
                  <a:lnTo>
                    <a:pt x="136817" y="24765"/>
                  </a:lnTo>
                  <a:lnTo>
                    <a:pt x="137858" y="22606"/>
                  </a:lnTo>
                  <a:lnTo>
                    <a:pt x="136512" y="24765"/>
                  </a:lnTo>
                  <a:lnTo>
                    <a:pt x="136728" y="22225"/>
                  </a:lnTo>
                  <a:lnTo>
                    <a:pt x="136855" y="20815"/>
                  </a:lnTo>
                  <a:lnTo>
                    <a:pt x="136791" y="20574"/>
                  </a:lnTo>
                  <a:lnTo>
                    <a:pt x="136664" y="20383"/>
                  </a:lnTo>
                  <a:lnTo>
                    <a:pt x="136740" y="19939"/>
                  </a:lnTo>
                  <a:lnTo>
                    <a:pt x="136817" y="19812"/>
                  </a:lnTo>
                  <a:lnTo>
                    <a:pt x="136423" y="19685"/>
                  </a:lnTo>
                  <a:lnTo>
                    <a:pt x="136029" y="22225"/>
                  </a:lnTo>
                  <a:lnTo>
                    <a:pt x="135902" y="21717"/>
                  </a:lnTo>
                  <a:lnTo>
                    <a:pt x="135763" y="21628"/>
                  </a:lnTo>
                  <a:lnTo>
                    <a:pt x="135877" y="21031"/>
                  </a:lnTo>
                  <a:lnTo>
                    <a:pt x="135978" y="20701"/>
                  </a:lnTo>
                  <a:lnTo>
                    <a:pt x="135394" y="21945"/>
                  </a:lnTo>
                  <a:lnTo>
                    <a:pt x="135305" y="22352"/>
                  </a:lnTo>
                  <a:lnTo>
                    <a:pt x="135178" y="23876"/>
                  </a:lnTo>
                  <a:lnTo>
                    <a:pt x="135051" y="24765"/>
                  </a:lnTo>
                  <a:lnTo>
                    <a:pt x="134086" y="26670"/>
                  </a:lnTo>
                  <a:lnTo>
                    <a:pt x="134023" y="25539"/>
                  </a:lnTo>
                  <a:lnTo>
                    <a:pt x="132816" y="27813"/>
                  </a:lnTo>
                  <a:lnTo>
                    <a:pt x="132867" y="27559"/>
                  </a:lnTo>
                  <a:lnTo>
                    <a:pt x="133388" y="25273"/>
                  </a:lnTo>
                  <a:lnTo>
                    <a:pt x="133540" y="24638"/>
                  </a:lnTo>
                  <a:lnTo>
                    <a:pt x="134023" y="25539"/>
                  </a:lnTo>
                  <a:lnTo>
                    <a:pt x="134099" y="25400"/>
                  </a:lnTo>
                  <a:lnTo>
                    <a:pt x="134150" y="25755"/>
                  </a:lnTo>
                  <a:lnTo>
                    <a:pt x="134226" y="25908"/>
                  </a:lnTo>
                  <a:lnTo>
                    <a:pt x="134226" y="25400"/>
                  </a:lnTo>
                  <a:lnTo>
                    <a:pt x="134239" y="24638"/>
                  </a:lnTo>
                  <a:lnTo>
                    <a:pt x="134239" y="24384"/>
                  </a:lnTo>
                  <a:lnTo>
                    <a:pt x="134239" y="23495"/>
                  </a:lnTo>
                  <a:lnTo>
                    <a:pt x="134264" y="21336"/>
                  </a:lnTo>
                  <a:lnTo>
                    <a:pt x="134734" y="21209"/>
                  </a:lnTo>
                  <a:lnTo>
                    <a:pt x="134848" y="20193"/>
                  </a:lnTo>
                  <a:lnTo>
                    <a:pt x="134759" y="16891"/>
                  </a:lnTo>
                  <a:lnTo>
                    <a:pt x="133604" y="23495"/>
                  </a:lnTo>
                  <a:lnTo>
                    <a:pt x="132651" y="23241"/>
                  </a:lnTo>
                  <a:lnTo>
                    <a:pt x="133159" y="21717"/>
                  </a:lnTo>
                  <a:lnTo>
                    <a:pt x="133273" y="20701"/>
                  </a:lnTo>
                  <a:lnTo>
                    <a:pt x="132511" y="22987"/>
                  </a:lnTo>
                  <a:lnTo>
                    <a:pt x="131762" y="24384"/>
                  </a:lnTo>
                  <a:lnTo>
                    <a:pt x="131508" y="22860"/>
                  </a:lnTo>
                  <a:lnTo>
                    <a:pt x="130835" y="25273"/>
                  </a:lnTo>
                  <a:lnTo>
                    <a:pt x="130556" y="25019"/>
                  </a:lnTo>
                  <a:lnTo>
                    <a:pt x="130670" y="26035"/>
                  </a:lnTo>
                  <a:lnTo>
                    <a:pt x="130175" y="27559"/>
                  </a:lnTo>
                  <a:lnTo>
                    <a:pt x="129921" y="27178"/>
                  </a:lnTo>
                  <a:lnTo>
                    <a:pt x="129362" y="27686"/>
                  </a:lnTo>
                  <a:lnTo>
                    <a:pt x="128714" y="29210"/>
                  </a:lnTo>
                  <a:lnTo>
                    <a:pt x="128917" y="27940"/>
                  </a:lnTo>
                  <a:lnTo>
                    <a:pt x="129425" y="24638"/>
                  </a:lnTo>
                  <a:lnTo>
                    <a:pt x="129743" y="22606"/>
                  </a:lnTo>
                  <a:lnTo>
                    <a:pt x="128549" y="24638"/>
                  </a:lnTo>
                  <a:lnTo>
                    <a:pt x="128549" y="24130"/>
                  </a:lnTo>
                  <a:lnTo>
                    <a:pt x="128651" y="22987"/>
                  </a:lnTo>
                  <a:lnTo>
                    <a:pt x="129006" y="22098"/>
                  </a:lnTo>
                  <a:lnTo>
                    <a:pt x="129311" y="21336"/>
                  </a:lnTo>
                  <a:lnTo>
                    <a:pt x="129311" y="20320"/>
                  </a:lnTo>
                  <a:lnTo>
                    <a:pt x="128206" y="22110"/>
                  </a:lnTo>
                  <a:lnTo>
                    <a:pt x="127736" y="23063"/>
                  </a:lnTo>
                  <a:lnTo>
                    <a:pt x="127736" y="24765"/>
                  </a:lnTo>
                  <a:lnTo>
                    <a:pt x="127152" y="26035"/>
                  </a:lnTo>
                  <a:lnTo>
                    <a:pt x="127076" y="26352"/>
                  </a:lnTo>
                  <a:lnTo>
                    <a:pt x="126847" y="27940"/>
                  </a:lnTo>
                  <a:lnTo>
                    <a:pt x="126974" y="26670"/>
                  </a:lnTo>
                  <a:lnTo>
                    <a:pt x="126974" y="26416"/>
                  </a:lnTo>
                  <a:lnTo>
                    <a:pt x="127088" y="25527"/>
                  </a:lnTo>
                  <a:lnTo>
                    <a:pt x="127114" y="25171"/>
                  </a:lnTo>
                  <a:lnTo>
                    <a:pt x="127723" y="24130"/>
                  </a:lnTo>
                  <a:lnTo>
                    <a:pt x="127736" y="24765"/>
                  </a:lnTo>
                  <a:lnTo>
                    <a:pt x="127736" y="23063"/>
                  </a:lnTo>
                  <a:lnTo>
                    <a:pt x="126530" y="25400"/>
                  </a:lnTo>
                  <a:lnTo>
                    <a:pt x="126746" y="25476"/>
                  </a:lnTo>
                  <a:lnTo>
                    <a:pt x="125260" y="29718"/>
                  </a:lnTo>
                  <a:lnTo>
                    <a:pt x="125260" y="28067"/>
                  </a:lnTo>
                  <a:lnTo>
                    <a:pt x="125260" y="27686"/>
                  </a:lnTo>
                  <a:lnTo>
                    <a:pt x="125260" y="27305"/>
                  </a:lnTo>
                  <a:lnTo>
                    <a:pt x="125298" y="27051"/>
                  </a:lnTo>
                  <a:lnTo>
                    <a:pt x="125450" y="26416"/>
                  </a:lnTo>
                  <a:lnTo>
                    <a:pt x="125679" y="25527"/>
                  </a:lnTo>
                  <a:lnTo>
                    <a:pt x="126098" y="23876"/>
                  </a:lnTo>
                  <a:lnTo>
                    <a:pt x="126720" y="21412"/>
                  </a:lnTo>
                  <a:lnTo>
                    <a:pt x="126606" y="19304"/>
                  </a:lnTo>
                  <a:lnTo>
                    <a:pt x="126504" y="18288"/>
                  </a:lnTo>
                  <a:lnTo>
                    <a:pt x="124371" y="23876"/>
                  </a:lnTo>
                  <a:lnTo>
                    <a:pt x="123545" y="22098"/>
                  </a:lnTo>
                  <a:lnTo>
                    <a:pt x="123545" y="23622"/>
                  </a:lnTo>
                  <a:lnTo>
                    <a:pt x="122923" y="25527"/>
                  </a:lnTo>
                  <a:lnTo>
                    <a:pt x="122885" y="24257"/>
                  </a:lnTo>
                  <a:lnTo>
                    <a:pt x="122859" y="23368"/>
                  </a:lnTo>
                  <a:lnTo>
                    <a:pt x="122237" y="24257"/>
                  </a:lnTo>
                  <a:lnTo>
                    <a:pt x="122364" y="23749"/>
                  </a:lnTo>
                  <a:lnTo>
                    <a:pt x="122669" y="22606"/>
                  </a:lnTo>
                  <a:lnTo>
                    <a:pt x="122694" y="21590"/>
                  </a:lnTo>
                  <a:lnTo>
                    <a:pt x="122821" y="20066"/>
                  </a:lnTo>
                  <a:lnTo>
                    <a:pt x="122491" y="21590"/>
                  </a:lnTo>
                  <a:lnTo>
                    <a:pt x="121970" y="19812"/>
                  </a:lnTo>
                  <a:lnTo>
                    <a:pt x="120904" y="23749"/>
                  </a:lnTo>
                  <a:lnTo>
                    <a:pt x="120802" y="20574"/>
                  </a:lnTo>
                  <a:lnTo>
                    <a:pt x="120294" y="19685"/>
                  </a:lnTo>
                  <a:lnTo>
                    <a:pt x="118529" y="26416"/>
                  </a:lnTo>
                  <a:lnTo>
                    <a:pt x="117881" y="25654"/>
                  </a:lnTo>
                  <a:lnTo>
                    <a:pt x="117957" y="25006"/>
                  </a:lnTo>
                  <a:lnTo>
                    <a:pt x="118046" y="24765"/>
                  </a:lnTo>
                  <a:lnTo>
                    <a:pt x="118389" y="23876"/>
                  </a:lnTo>
                  <a:lnTo>
                    <a:pt x="118478" y="23622"/>
                  </a:lnTo>
                  <a:lnTo>
                    <a:pt x="118579" y="21717"/>
                  </a:lnTo>
                  <a:lnTo>
                    <a:pt x="118846" y="21336"/>
                  </a:lnTo>
                  <a:lnTo>
                    <a:pt x="119481" y="20447"/>
                  </a:lnTo>
                  <a:lnTo>
                    <a:pt x="119176" y="20447"/>
                  </a:lnTo>
                  <a:lnTo>
                    <a:pt x="118986" y="19939"/>
                  </a:lnTo>
                  <a:lnTo>
                    <a:pt x="118643" y="21336"/>
                  </a:lnTo>
                  <a:lnTo>
                    <a:pt x="118757" y="20066"/>
                  </a:lnTo>
                  <a:lnTo>
                    <a:pt x="117144" y="23876"/>
                  </a:lnTo>
                  <a:lnTo>
                    <a:pt x="117322" y="21844"/>
                  </a:lnTo>
                  <a:lnTo>
                    <a:pt x="116967" y="22733"/>
                  </a:lnTo>
                  <a:lnTo>
                    <a:pt x="116433" y="24765"/>
                  </a:lnTo>
                  <a:lnTo>
                    <a:pt x="116128" y="24511"/>
                  </a:lnTo>
                  <a:lnTo>
                    <a:pt x="115506" y="24765"/>
                  </a:lnTo>
                  <a:lnTo>
                    <a:pt x="115290" y="26924"/>
                  </a:lnTo>
                  <a:lnTo>
                    <a:pt x="115798" y="20574"/>
                  </a:lnTo>
                  <a:lnTo>
                    <a:pt x="112509" y="26924"/>
                  </a:lnTo>
                  <a:lnTo>
                    <a:pt x="112852" y="22352"/>
                  </a:lnTo>
                  <a:lnTo>
                    <a:pt x="112928" y="21336"/>
                  </a:lnTo>
                  <a:lnTo>
                    <a:pt x="111125" y="22352"/>
                  </a:lnTo>
                  <a:lnTo>
                    <a:pt x="110477" y="22352"/>
                  </a:lnTo>
                  <a:lnTo>
                    <a:pt x="110591" y="21945"/>
                  </a:lnTo>
                  <a:lnTo>
                    <a:pt x="110705" y="21336"/>
                  </a:lnTo>
                  <a:lnTo>
                    <a:pt x="110350" y="19558"/>
                  </a:lnTo>
                  <a:lnTo>
                    <a:pt x="108953" y="27305"/>
                  </a:lnTo>
                  <a:lnTo>
                    <a:pt x="108800" y="26543"/>
                  </a:lnTo>
                  <a:lnTo>
                    <a:pt x="108585" y="25527"/>
                  </a:lnTo>
                  <a:lnTo>
                    <a:pt x="108483" y="25006"/>
                  </a:lnTo>
                  <a:lnTo>
                    <a:pt x="108470" y="24638"/>
                  </a:lnTo>
                  <a:lnTo>
                    <a:pt x="108623" y="22606"/>
                  </a:lnTo>
                  <a:lnTo>
                    <a:pt x="108699" y="21590"/>
                  </a:lnTo>
                  <a:lnTo>
                    <a:pt x="109372" y="23241"/>
                  </a:lnTo>
                  <a:lnTo>
                    <a:pt x="109410" y="21590"/>
                  </a:lnTo>
                  <a:lnTo>
                    <a:pt x="110693" y="15367"/>
                  </a:lnTo>
                  <a:lnTo>
                    <a:pt x="107962" y="22606"/>
                  </a:lnTo>
                  <a:lnTo>
                    <a:pt x="108089" y="20447"/>
                  </a:lnTo>
                  <a:lnTo>
                    <a:pt x="108191" y="18669"/>
                  </a:lnTo>
                  <a:lnTo>
                    <a:pt x="108343" y="18415"/>
                  </a:lnTo>
                  <a:lnTo>
                    <a:pt x="108432" y="15875"/>
                  </a:lnTo>
                  <a:lnTo>
                    <a:pt x="106641" y="20447"/>
                  </a:lnTo>
                  <a:lnTo>
                    <a:pt x="105943" y="19812"/>
                  </a:lnTo>
                  <a:lnTo>
                    <a:pt x="106070" y="19431"/>
                  </a:lnTo>
                  <a:lnTo>
                    <a:pt x="106172" y="18796"/>
                  </a:lnTo>
                  <a:lnTo>
                    <a:pt x="104851" y="22110"/>
                  </a:lnTo>
                  <a:lnTo>
                    <a:pt x="103568" y="22987"/>
                  </a:lnTo>
                  <a:lnTo>
                    <a:pt x="102908" y="23495"/>
                  </a:lnTo>
                  <a:lnTo>
                    <a:pt x="102844" y="24003"/>
                  </a:lnTo>
                  <a:lnTo>
                    <a:pt x="101981" y="24638"/>
                  </a:lnTo>
                  <a:lnTo>
                    <a:pt x="101879" y="22098"/>
                  </a:lnTo>
                  <a:lnTo>
                    <a:pt x="101993" y="20955"/>
                  </a:lnTo>
                  <a:lnTo>
                    <a:pt x="102374" y="18923"/>
                  </a:lnTo>
                  <a:lnTo>
                    <a:pt x="103073" y="18923"/>
                  </a:lnTo>
                  <a:lnTo>
                    <a:pt x="103530" y="15240"/>
                  </a:lnTo>
                  <a:lnTo>
                    <a:pt x="102184" y="18923"/>
                  </a:lnTo>
                  <a:lnTo>
                    <a:pt x="102006" y="18288"/>
                  </a:lnTo>
                  <a:lnTo>
                    <a:pt x="102108" y="17653"/>
                  </a:lnTo>
                  <a:lnTo>
                    <a:pt x="102362" y="16637"/>
                  </a:lnTo>
                  <a:lnTo>
                    <a:pt x="101231" y="16891"/>
                  </a:lnTo>
                  <a:lnTo>
                    <a:pt x="100368" y="20955"/>
                  </a:lnTo>
                  <a:lnTo>
                    <a:pt x="99339" y="20447"/>
                  </a:lnTo>
                  <a:lnTo>
                    <a:pt x="99263" y="21082"/>
                  </a:lnTo>
                  <a:lnTo>
                    <a:pt x="99148" y="21844"/>
                  </a:lnTo>
                  <a:lnTo>
                    <a:pt x="97751" y="25527"/>
                  </a:lnTo>
                  <a:lnTo>
                    <a:pt x="97828" y="25146"/>
                  </a:lnTo>
                  <a:lnTo>
                    <a:pt x="97955" y="24638"/>
                  </a:lnTo>
                  <a:lnTo>
                    <a:pt x="98031" y="24257"/>
                  </a:lnTo>
                  <a:lnTo>
                    <a:pt x="98475" y="22352"/>
                  </a:lnTo>
                  <a:lnTo>
                    <a:pt x="98526" y="22098"/>
                  </a:lnTo>
                  <a:lnTo>
                    <a:pt x="99174" y="19304"/>
                  </a:lnTo>
                  <a:lnTo>
                    <a:pt x="97942" y="22098"/>
                  </a:lnTo>
                  <a:lnTo>
                    <a:pt x="98615" y="18034"/>
                  </a:lnTo>
                  <a:lnTo>
                    <a:pt x="98018" y="18923"/>
                  </a:lnTo>
                  <a:lnTo>
                    <a:pt x="96431" y="21717"/>
                  </a:lnTo>
                  <a:lnTo>
                    <a:pt x="95567" y="22352"/>
                  </a:lnTo>
                  <a:lnTo>
                    <a:pt x="95618" y="22225"/>
                  </a:lnTo>
                  <a:lnTo>
                    <a:pt x="96253" y="20383"/>
                  </a:lnTo>
                  <a:lnTo>
                    <a:pt x="96050" y="20828"/>
                  </a:lnTo>
                  <a:lnTo>
                    <a:pt x="95186" y="22225"/>
                  </a:lnTo>
                  <a:lnTo>
                    <a:pt x="94424" y="21971"/>
                  </a:lnTo>
                  <a:lnTo>
                    <a:pt x="94488" y="21717"/>
                  </a:lnTo>
                  <a:lnTo>
                    <a:pt x="94703" y="20701"/>
                  </a:lnTo>
                  <a:lnTo>
                    <a:pt x="94742" y="20574"/>
                  </a:lnTo>
                  <a:lnTo>
                    <a:pt x="96177" y="14097"/>
                  </a:lnTo>
                  <a:lnTo>
                    <a:pt x="92811" y="19558"/>
                  </a:lnTo>
                  <a:lnTo>
                    <a:pt x="92900" y="18796"/>
                  </a:lnTo>
                  <a:lnTo>
                    <a:pt x="92938" y="18415"/>
                  </a:lnTo>
                  <a:lnTo>
                    <a:pt x="92989" y="17907"/>
                  </a:lnTo>
                  <a:lnTo>
                    <a:pt x="93192" y="16002"/>
                  </a:lnTo>
                  <a:lnTo>
                    <a:pt x="93484" y="13335"/>
                  </a:lnTo>
                  <a:lnTo>
                    <a:pt x="91516" y="16002"/>
                  </a:lnTo>
                  <a:lnTo>
                    <a:pt x="90995" y="11557"/>
                  </a:lnTo>
                  <a:lnTo>
                    <a:pt x="89281" y="11684"/>
                  </a:lnTo>
                  <a:lnTo>
                    <a:pt x="88646" y="17907"/>
                  </a:lnTo>
                  <a:lnTo>
                    <a:pt x="88773" y="11811"/>
                  </a:lnTo>
                  <a:lnTo>
                    <a:pt x="88595" y="12788"/>
                  </a:lnTo>
                  <a:lnTo>
                    <a:pt x="88392" y="11620"/>
                  </a:lnTo>
                  <a:lnTo>
                    <a:pt x="88392" y="13919"/>
                  </a:lnTo>
                  <a:lnTo>
                    <a:pt x="87642" y="18034"/>
                  </a:lnTo>
                  <a:lnTo>
                    <a:pt x="87185" y="18415"/>
                  </a:lnTo>
                  <a:lnTo>
                    <a:pt x="87071" y="18288"/>
                  </a:lnTo>
                  <a:lnTo>
                    <a:pt x="86944" y="16256"/>
                  </a:lnTo>
                  <a:lnTo>
                    <a:pt x="86893" y="15748"/>
                  </a:lnTo>
                  <a:lnTo>
                    <a:pt x="86817" y="14986"/>
                  </a:lnTo>
                  <a:lnTo>
                    <a:pt x="86791" y="12065"/>
                  </a:lnTo>
                  <a:lnTo>
                    <a:pt x="87337" y="12573"/>
                  </a:lnTo>
                  <a:lnTo>
                    <a:pt x="87426" y="12065"/>
                  </a:lnTo>
                  <a:lnTo>
                    <a:pt x="87579" y="11176"/>
                  </a:lnTo>
                  <a:lnTo>
                    <a:pt x="86842" y="10541"/>
                  </a:lnTo>
                  <a:lnTo>
                    <a:pt x="87160" y="9779"/>
                  </a:lnTo>
                  <a:lnTo>
                    <a:pt x="87693" y="8509"/>
                  </a:lnTo>
                  <a:lnTo>
                    <a:pt x="87579" y="7112"/>
                  </a:lnTo>
                  <a:lnTo>
                    <a:pt x="87515" y="6604"/>
                  </a:lnTo>
                  <a:lnTo>
                    <a:pt x="87236" y="8636"/>
                  </a:lnTo>
                  <a:lnTo>
                    <a:pt x="87122" y="9017"/>
                  </a:lnTo>
                  <a:lnTo>
                    <a:pt x="86601" y="9779"/>
                  </a:lnTo>
                  <a:lnTo>
                    <a:pt x="86309" y="8890"/>
                  </a:lnTo>
                  <a:lnTo>
                    <a:pt x="86334" y="12065"/>
                  </a:lnTo>
                  <a:lnTo>
                    <a:pt x="84620" y="14986"/>
                  </a:lnTo>
                  <a:lnTo>
                    <a:pt x="84836" y="13970"/>
                  </a:lnTo>
                  <a:lnTo>
                    <a:pt x="85242" y="12065"/>
                  </a:lnTo>
                  <a:lnTo>
                    <a:pt x="85775" y="9525"/>
                  </a:lnTo>
                  <a:lnTo>
                    <a:pt x="86423" y="6477"/>
                  </a:lnTo>
                  <a:lnTo>
                    <a:pt x="84620" y="9525"/>
                  </a:lnTo>
                  <a:lnTo>
                    <a:pt x="84975" y="8636"/>
                  </a:lnTo>
                  <a:lnTo>
                    <a:pt x="85382" y="7620"/>
                  </a:lnTo>
                  <a:lnTo>
                    <a:pt x="84556" y="8636"/>
                  </a:lnTo>
                  <a:lnTo>
                    <a:pt x="83172" y="7112"/>
                  </a:lnTo>
                  <a:lnTo>
                    <a:pt x="81648" y="12065"/>
                  </a:lnTo>
                  <a:lnTo>
                    <a:pt x="81749" y="10541"/>
                  </a:lnTo>
                  <a:lnTo>
                    <a:pt x="81851" y="9652"/>
                  </a:lnTo>
                  <a:lnTo>
                    <a:pt x="82194" y="9144"/>
                  </a:lnTo>
                  <a:lnTo>
                    <a:pt x="80911" y="8128"/>
                  </a:lnTo>
                  <a:lnTo>
                    <a:pt x="78028" y="13970"/>
                  </a:lnTo>
                  <a:lnTo>
                    <a:pt x="77927" y="13335"/>
                  </a:lnTo>
                  <a:lnTo>
                    <a:pt x="77698" y="11938"/>
                  </a:lnTo>
                  <a:lnTo>
                    <a:pt x="77571" y="11176"/>
                  </a:lnTo>
                  <a:lnTo>
                    <a:pt x="77685" y="9906"/>
                  </a:lnTo>
                  <a:lnTo>
                    <a:pt x="77889" y="9144"/>
                  </a:lnTo>
                  <a:lnTo>
                    <a:pt x="77533" y="9525"/>
                  </a:lnTo>
                  <a:lnTo>
                    <a:pt x="76898" y="11938"/>
                  </a:lnTo>
                  <a:lnTo>
                    <a:pt x="76873" y="11303"/>
                  </a:lnTo>
                  <a:lnTo>
                    <a:pt x="76974" y="9779"/>
                  </a:lnTo>
                  <a:lnTo>
                    <a:pt x="77190" y="9017"/>
                  </a:lnTo>
                  <a:lnTo>
                    <a:pt x="77127" y="8763"/>
                  </a:lnTo>
                  <a:lnTo>
                    <a:pt x="75920" y="11303"/>
                  </a:lnTo>
                  <a:lnTo>
                    <a:pt x="75806" y="10668"/>
                  </a:lnTo>
                  <a:lnTo>
                    <a:pt x="75920" y="9779"/>
                  </a:lnTo>
                  <a:lnTo>
                    <a:pt x="76301" y="8763"/>
                  </a:lnTo>
                  <a:lnTo>
                    <a:pt x="76187" y="8255"/>
                  </a:lnTo>
                  <a:lnTo>
                    <a:pt x="75323" y="6350"/>
                  </a:lnTo>
                  <a:lnTo>
                    <a:pt x="73469" y="12446"/>
                  </a:lnTo>
                  <a:lnTo>
                    <a:pt x="72123" y="13335"/>
                  </a:lnTo>
                  <a:lnTo>
                    <a:pt x="72390" y="11811"/>
                  </a:lnTo>
                  <a:lnTo>
                    <a:pt x="72605" y="10541"/>
                  </a:lnTo>
                  <a:lnTo>
                    <a:pt x="72834" y="9271"/>
                  </a:lnTo>
                  <a:lnTo>
                    <a:pt x="72720" y="8382"/>
                  </a:lnTo>
                  <a:lnTo>
                    <a:pt x="71767" y="6565"/>
                  </a:lnTo>
                  <a:lnTo>
                    <a:pt x="71793" y="5715"/>
                  </a:lnTo>
                  <a:lnTo>
                    <a:pt x="70243" y="4826"/>
                  </a:lnTo>
                  <a:lnTo>
                    <a:pt x="68376" y="9017"/>
                  </a:lnTo>
                  <a:lnTo>
                    <a:pt x="66573" y="10541"/>
                  </a:lnTo>
                  <a:lnTo>
                    <a:pt x="66535" y="8890"/>
                  </a:lnTo>
                  <a:lnTo>
                    <a:pt x="66522" y="7874"/>
                  </a:lnTo>
                  <a:lnTo>
                    <a:pt x="66471" y="5461"/>
                  </a:lnTo>
                  <a:lnTo>
                    <a:pt x="63766" y="7874"/>
                  </a:lnTo>
                  <a:lnTo>
                    <a:pt x="62712" y="4953"/>
                  </a:lnTo>
                  <a:lnTo>
                    <a:pt x="62738" y="5969"/>
                  </a:lnTo>
                  <a:lnTo>
                    <a:pt x="62141" y="8255"/>
                  </a:lnTo>
                  <a:lnTo>
                    <a:pt x="62014" y="8509"/>
                  </a:lnTo>
                  <a:lnTo>
                    <a:pt x="61760" y="8890"/>
                  </a:lnTo>
                  <a:lnTo>
                    <a:pt x="61556" y="7874"/>
                  </a:lnTo>
                  <a:lnTo>
                    <a:pt x="60286" y="11811"/>
                  </a:lnTo>
                  <a:lnTo>
                    <a:pt x="60299" y="11684"/>
                  </a:lnTo>
                  <a:lnTo>
                    <a:pt x="60350" y="11430"/>
                  </a:lnTo>
                  <a:lnTo>
                    <a:pt x="60439" y="10922"/>
                  </a:lnTo>
                  <a:lnTo>
                    <a:pt x="60591" y="10033"/>
                  </a:lnTo>
                  <a:lnTo>
                    <a:pt x="60604" y="9906"/>
                  </a:lnTo>
                  <a:lnTo>
                    <a:pt x="60998" y="7620"/>
                  </a:lnTo>
                  <a:lnTo>
                    <a:pt x="61125" y="7747"/>
                  </a:lnTo>
                  <a:lnTo>
                    <a:pt x="61125" y="7620"/>
                  </a:lnTo>
                  <a:lnTo>
                    <a:pt x="61417" y="4572"/>
                  </a:lnTo>
                  <a:lnTo>
                    <a:pt x="61506" y="3683"/>
                  </a:lnTo>
                  <a:lnTo>
                    <a:pt x="60604" y="4572"/>
                  </a:lnTo>
                  <a:lnTo>
                    <a:pt x="60058" y="4445"/>
                  </a:lnTo>
                  <a:lnTo>
                    <a:pt x="59093" y="9906"/>
                  </a:lnTo>
                  <a:lnTo>
                    <a:pt x="58572" y="7620"/>
                  </a:lnTo>
                  <a:lnTo>
                    <a:pt x="58331" y="6604"/>
                  </a:lnTo>
                  <a:lnTo>
                    <a:pt x="56896" y="7112"/>
                  </a:lnTo>
                  <a:lnTo>
                    <a:pt x="55549" y="7620"/>
                  </a:lnTo>
                  <a:lnTo>
                    <a:pt x="55524" y="7493"/>
                  </a:lnTo>
                  <a:lnTo>
                    <a:pt x="55067" y="4953"/>
                  </a:lnTo>
                  <a:lnTo>
                    <a:pt x="54495" y="6223"/>
                  </a:lnTo>
                  <a:lnTo>
                    <a:pt x="54063" y="6223"/>
                  </a:lnTo>
                  <a:lnTo>
                    <a:pt x="53505" y="7493"/>
                  </a:lnTo>
                  <a:lnTo>
                    <a:pt x="53873" y="5207"/>
                  </a:lnTo>
                  <a:lnTo>
                    <a:pt x="53848" y="4445"/>
                  </a:lnTo>
                  <a:lnTo>
                    <a:pt x="53124" y="3683"/>
                  </a:lnTo>
                  <a:lnTo>
                    <a:pt x="52641" y="3175"/>
                  </a:lnTo>
                  <a:lnTo>
                    <a:pt x="51308" y="3683"/>
                  </a:lnTo>
                  <a:lnTo>
                    <a:pt x="51866" y="1651"/>
                  </a:lnTo>
                  <a:lnTo>
                    <a:pt x="51206" y="1397"/>
                  </a:lnTo>
                  <a:lnTo>
                    <a:pt x="49758" y="10033"/>
                  </a:lnTo>
                  <a:lnTo>
                    <a:pt x="49098" y="10033"/>
                  </a:lnTo>
                  <a:lnTo>
                    <a:pt x="49123" y="9779"/>
                  </a:lnTo>
                  <a:lnTo>
                    <a:pt x="49390" y="7112"/>
                  </a:lnTo>
                  <a:lnTo>
                    <a:pt x="49504" y="6096"/>
                  </a:lnTo>
                  <a:lnTo>
                    <a:pt x="49542" y="5715"/>
                  </a:lnTo>
                  <a:lnTo>
                    <a:pt x="48336" y="5588"/>
                  </a:lnTo>
                  <a:lnTo>
                    <a:pt x="48285" y="5334"/>
                  </a:lnTo>
                  <a:lnTo>
                    <a:pt x="47650" y="1524"/>
                  </a:lnTo>
                  <a:lnTo>
                    <a:pt x="45897" y="5334"/>
                  </a:lnTo>
                  <a:lnTo>
                    <a:pt x="46215" y="3429"/>
                  </a:lnTo>
                  <a:lnTo>
                    <a:pt x="46443" y="3302"/>
                  </a:lnTo>
                  <a:lnTo>
                    <a:pt x="45897" y="3048"/>
                  </a:lnTo>
                  <a:lnTo>
                    <a:pt x="45529" y="2159"/>
                  </a:lnTo>
                  <a:lnTo>
                    <a:pt x="44653" y="0"/>
                  </a:lnTo>
                  <a:lnTo>
                    <a:pt x="44399" y="2463"/>
                  </a:lnTo>
                  <a:lnTo>
                    <a:pt x="44361" y="2743"/>
                  </a:lnTo>
                  <a:lnTo>
                    <a:pt x="44399" y="2463"/>
                  </a:lnTo>
                  <a:lnTo>
                    <a:pt x="41948" y="7112"/>
                  </a:lnTo>
                  <a:lnTo>
                    <a:pt x="42443" y="4318"/>
                  </a:lnTo>
                  <a:lnTo>
                    <a:pt x="41465" y="7620"/>
                  </a:lnTo>
                  <a:lnTo>
                    <a:pt x="41351" y="8128"/>
                  </a:lnTo>
                  <a:lnTo>
                    <a:pt x="41236" y="8890"/>
                  </a:lnTo>
                  <a:lnTo>
                    <a:pt x="40335" y="9779"/>
                  </a:lnTo>
                  <a:lnTo>
                    <a:pt x="40449" y="7747"/>
                  </a:lnTo>
                  <a:lnTo>
                    <a:pt x="40335" y="7112"/>
                  </a:lnTo>
                  <a:lnTo>
                    <a:pt x="40233" y="6731"/>
                  </a:lnTo>
                  <a:lnTo>
                    <a:pt x="39789" y="10922"/>
                  </a:lnTo>
                  <a:lnTo>
                    <a:pt x="39344" y="9525"/>
                  </a:lnTo>
                  <a:lnTo>
                    <a:pt x="39458" y="8636"/>
                  </a:lnTo>
                  <a:lnTo>
                    <a:pt x="39789" y="7493"/>
                  </a:lnTo>
                  <a:lnTo>
                    <a:pt x="39192" y="7239"/>
                  </a:lnTo>
                  <a:lnTo>
                    <a:pt x="39154" y="7620"/>
                  </a:lnTo>
                  <a:lnTo>
                    <a:pt x="39039" y="8382"/>
                  </a:lnTo>
                  <a:lnTo>
                    <a:pt x="38481" y="10287"/>
                  </a:lnTo>
                  <a:lnTo>
                    <a:pt x="37934" y="11430"/>
                  </a:lnTo>
                  <a:lnTo>
                    <a:pt x="37807" y="10922"/>
                  </a:lnTo>
                  <a:lnTo>
                    <a:pt x="37668" y="10414"/>
                  </a:lnTo>
                  <a:lnTo>
                    <a:pt x="37465" y="9652"/>
                  </a:lnTo>
                  <a:lnTo>
                    <a:pt x="37592" y="7366"/>
                  </a:lnTo>
                  <a:lnTo>
                    <a:pt x="37655" y="6731"/>
                  </a:lnTo>
                  <a:lnTo>
                    <a:pt x="37325" y="8509"/>
                  </a:lnTo>
                  <a:lnTo>
                    <a:pt x="36741" y="10414"/>
                  </a:lnTo>
                  <a:lnTo>
                    <a:pt x="36525" y="9779"/>
                  </a:lnTo>
                  <a:lnTo>
                    <a:pt x="36652" y="8382"/>
                  </a:lnTo>
                  <a:lnTo>
                    <a:pt x="36830" y="7874"/>
                  </a:lnTo>
                  <a:lnTo>
                    <a:pt x="36741" y="7366"/>
                  </a:lnTo>
                  <a:lnTo>
                    <a:pt x="36550" y="6858"/>
                  </a:lnTo>
                  <a:lnTo>
                    <a:pt x="36156" y="5778"/>
                  </a:lnTo>
                  <a:lnTo>
                    <a:pt x="36055" y="6553"/>
                  </a:lnTo>
                  <a:lnTo>
                    <a:pt x="36093" y="5588"/>
                  </a:lnTo>
                  <a:lnTo>
                    <a:pt x="36156" y="5778"/>
                  </a:lnTo>
                  <a:lnTo>
                    <a:pt x="36182" y="5588"/>
                  </a:lnTo>
                  <a:lnTo>
                    <a:pt x="36360" y="4191"/>
                  </a:lnTo>
                  <a:lnTo>
                    <a:pt x="35877" y="3797"/>
                  </a:lnTo>
                  <a:lnTo>
                    <a:pt x="35877" y="6565"/>
                  </a:lnTo>
                  <a:lnTo>
                    <a:pt x="34899" y="10922"/>
                  </a:lnTo>
                  <a:lnTo>
                    <a:pt x="34632" y="8763"/>
                  </a:lnTo>
                  <a:lnTo>
                    <a:pt x="34632" y="6223"/>
                  </a:lnTo>
                  <a:lnTo>
                    <a:pt x="35471" y="6477"/>
                  </a:lnTo>
                  <a:lnTo>
                    <a:pt x="35877" y="6565"/>
                  </a:lnTo>
                  <a:lnTo>
                    <a:pt x="35877" y="3797"/>
                  </a:lnTo>
                  <a:lnTo>
                    <a:pt x="35750" y="3683"/>
                  </a:lnTo>
                  <a:lnTo>
                    <a:pt x="36753" y="0"/>
                  </a:lnTo>
                  <a:lnTo>
                    <a:pt x="34480" y="6223"/>
                  </a:lnTo>
                  <a:lnTo>
                    <a:pt x="34328" y="5842"/>
                  </a:lnTo>
                  <a:lnTo>
                    <a:pt x="34086" y="5207"/>
                  </a:lnTo>
                  <a:lnTo>
                    <a:pt x="33997" y="4699"/>
                  </a:lnTo>
                  <a:lnTo>
                    <a:pt x="34010" y="4064"/>
                  </a:lnTo>
                  <a:lnTo>
                    <a:pt x="34010" y="3429"/>
                  </a:lnTo>
                  <a:lnTo>
                    <a:pt x="33782" y="3810"/>
                  </a:lnTo>
                  <a:lnTo>
                    <a:pt x="33655" y="4064"/>
                  </a:lnTo>
                  <a:lnTo>
                    <a:pt x="33578" y="3810"/>
                  </a:lnTo>
                  <a:lnTo>
                    <a:pt x="33413" y="3302"/>
                  </a:lnTo>
                  <a:lnTo>
                    <a:pt x="33286" y="3225"/>
                  </a:lnTo>
                  <a:lnTo>
                    <a:pt x="33286" y="22987"/>
                  </a:lnTo>
                  <a:lnTo>
                    <a:pt x="33147" y="22860"/>
                  </a:lnTo>
                  <a:lnTo>
                    <a:pt x="32715" y="22860"/>
                  </a:lnTo>
                  <a:lnTo>
                    <a:pt x="32829" y="21590"/>
                  </a:lnTo>
                  <a:lnTo>
                    <a:pt x="32893" y="21209"/>
                  </a:lnTo>
                  <a:lnTo>
                    <a:pt x="32969" y="20701"/>
                  </a:lnTo>
                  <a:lnTo>
                    <a:pt x="32994" y="21590"/>
                  </a:lnTo>
                  <a:lnTo>
                    <a:pt x="33197" y="22098"/>
                  </a:lnTo>
                  <a:lnTo>
                    <a:pt x="33286" y="22987"/>
                  </a:lnTo>
                  <a:lnTo>
                    <a:pt x="33286" y="3225"/>
                  </a:lnTo>
                  <a:lnTo>
                    <a:pt x="33324" y="2032"/>
                  </a:lnTo>
                  <a:lnTo>
                    <a:pt x="33337" y="1905"/>
                  </a:lnTo>
                  <a:lnTo>
                    <a:pt x="33413" y="1016"/>
                  </a:lnTo>
                  <a:lnTo>
                    <a:pt x="33159" y="1295"/>
                  </a:lnTo>
                  <a:lnTo>
                    <a:pt x="33159" y="2032"/>
                  </a:lnTo>
                  <a:lnTo>
                    <a:pt x="33121" y="3175"/>
                  </a:lnTo>
                  <a:lnTo>
                    <a:pt x="32880" y="3302"/>
                  </a:lnTo>
                  <a:lnTo>
                    <a:pt x="32689" y="3556"/>
                  </a:lnTo>
                  <a:lnTo>
                    <a:pt x="32613" y="3810"/>
                  </a:lnTo>
                  <a:lnTo>
                    <a:pt x="32893" y="2413"/>
                  </a:lnTo>
                  <a:lnTo>
                    <a:pt x="33159" y="2032"/>
                  </a:lnTo>
                  <a:lnTo>
                    <a:pt x="33159" y="1295"/>
                  </a:lnTo>
                  <a:lnTo>
                    <a:pt x="32600" y="1905"/>
                  </a:lnTo>
                  <a:lnTo>
                    <a:pt x="32270" y="1778"/>
                  </a:lnTo>
                  <a:lnTo>
                    <a:pt x="31940" y="4699"/>
                  </a:lnTo>
                  <a:lnTo>
                    <a:pt x="31559" y="4191"/>
                  </a:lnTo>
                  <a:lnTo>
                    <a:pt x="31661" y="6337"/>
                  </a:lnTo>
                  <a:lnTo>
                    <a:pt x="31953" y="6223"/>
                  </a:lnTo>
                  <a:lnTo>
                    <a:pt x="31953" y="6985"/>
                  </a:lnTo>
                  <a:lnTo>
                    <a:pt x="32143" y="6096"/>
                  </a:lnTo>
                  <a:lnTo>
                    <a:pt x="32994" y="6096"/>
                  </a:lnTo>
                  <a:lnTo>
                    <a:pt x="32118" y="8763"/>
                  </a:lnTo>
                  <a:lnTo>
                    <a:pt x="31953" y="7112"/>
                  </a:lnTo>
                  <a:lnTo>
                    <a:pt x="31915" y="7289"/>
                  </a:lnTo>
                  <a:lnTo>
                    <a:pt x="31915" y="22860"/>
                  </a:lnTo>
                  <a:lnTo>
                    <a:pt x="31902" y="22987"/>
                  </a:lnTo>
                  <a:lnTo>
                    <a:pt x="31546" y="23114"/>
                  </a:lnTo>
                  <a:lnTo>
                    <a:pt x="31915" y="22860"/>
                  </a:lnTo>
                  <a:lnTo>
                    <a:pt x="31915" y="7289"/>
                  </a:lnTo>
                  <a:lnTo>
                    <a:pt x="30911" y="11684"/>
                  </a:lnTo>
                  <a:lnTo>
                    <a:pt x="30911" y="11049"/>
                  </a:lnTo>
                  <a:lnTo>
                    <a:pt x="30924" y="10668"/>
                  </a:lnTo>
                  <a:lnTo>
                    <a:pt x="30937" y="9652"/>
                  </a:lnTo>
                  <a:lnTo>
                    <a:pt x="30822" y="7112"/>
                  </a:lnTo>
                  <a:lnTo>
                    <a:pt x="30403" y="5461"/>
                  </a:lnTo>
                  <a:lnTo>
                    <a:pt x="30403" y="4318"/>
                  </a:lnTo>
                  <a:lnTo>
                    <a:pt x="30518" y="2794"/>
                  </a:lnTo>
                  <a:lnTo>
                    <a:pt x="29298" y="4318"/>
                  </a:lnTo>
                  <a:lnTo>
                    <a:pt x="27978" y="3556"/>
                  </a:lnTo>
                  <a:lnTo>
                    <a:pt x="26733" y="8890"/>
                  </a:lnTo>
                  <a:lnTo>
                    <a:pt x="26631" y="9144"/>
                  </a:lnTo>
                  <a:lnTo>
                    <a:pt x="26339" y="9652"/>
                  </a:lnTo>
                  <a:lnTo>
                    <a:pt x="26365" y="9398"/>
                  </a:lnTo>
                  <a:lnTo>
                    <a:pt x="26479" y="8128"/>
                  </a:lnTo>
                  <a:lnTo>
                    <a:pt x="26543" y="6604"/>
                  </a:lnTo>
                  <a:lnTo>
                    <a:pt x="26670" y="6223"/>
                  </a:lnTo>
                  <a:lnTo>
                    <a:pt x="26784" y="5969"/>
                  </a:lnTo>
                  <a:lnTo>
                    <a:pt x="26962" y="6096"/>
                  </a:lnTo>
                  <a:lnTo>
                    <a:pt x="26987" y="5969"/>
                  </a:lnTo>
                  <a:lnTo>
                    <a:pt x="27152" y="5207"/>
                  </a:lnTo>
                  <a:lnTo>
                    <a:pt x="26403" y="6604"/>
                  </a:lnTo>
                  <a:lnTo>
                    <a:pt x="25755" y="5969"/>
                  </a:lnTo>
                  <a:lnTo>
                    <a:pt x="25374" y="5588"/>
                  </a:lnTo>
                  <a:lnTo>
                    <a:pt x="25285" y="6121"/>
                  </a:lnTo>
                  <a:lnTo>
                    <a:pt x="25247" y="6413"/>
                  </a:lnTo>
                  <a:lnTo>
                    <a:pt x="24790" y="9398"/>
                  </a:lnTo>
                  <a:lnTo>
                    <a:pt x="24676" y="9017"/>
                  </a:lnTo>
                  <a:lnTo>
                    <a:pt x="24333" y="7874"/>
                  </a:lnTo>
                  <a:lnTo>
                    <a:pt x="24371" y="7493"/>
                  </a:lnTo>
                  <a:lnTo>
                    <a:pt x="25196" y="6477"/>
                  </a:lnTo>
                  <a:lnTo>
                    <a:pt x="25285" y="6121"/>
                  </a:lnTo>
                  <a:lnTo>
                    <a:pt x="24536" y="6477"/>
                  </a:lnTo>
                  <a:lnTo>
                    <a:pt x="24777" y="5461"/>
                  </a:lnTo>
                  <a:lnTo>
                    <a:pt x="24688" y="5207"/>
                  </a:lnTo>
                  <a:lnTo>
                    <a:pt x="23571" y="3937"/>
                  </a:lnTo>
                  <a:lnTo>
                    <a:pt x="20447" y="9017"/>
                  </a:lnTo>
                  <a:lnTo>
                    <a:pt x="19913" y="8001"/>
                  </a:lnTo>
                  <a:lnTo>
                    <a:pt x="19189" y="6604"/>
                  </a:lnTo>
                  <a:lnTo>
                    <a:pt x="19304" y="8001"/>
                  </a:lnTo>
                  <a:lnTo>
                    <a:pt x="17183" y="4318"/>
                  </a:lnTo>
                  <a:lnTo>
                    <a:pt x="13868" y="10668"/>
                  </a:lnTo>
                  <a:lnTo>
                    <a:pt x="13017" y="8128"/>
                  </a:lnTo>
                  <a:lnTo>
                    <a:pt x="11950" y="4953"/>
                  </a:lnTo>
                  <a:lnTo>
                    <a:pt x="11353" y="3810"/>
                  </a:lnTo>
                  <a:lnTo>
                    <a:pt x="11049" y="6223"/>
                  </a:lnTo>
                  <a:lnTo>
                    <a:pt x="10439" y="8128"/>
                  </a:lnTo>
                  <a:lnTo>
                    <a:pt x="10591" y="4953"/>
                  </a:lnTo>
                  <a:lnTo>
                    <a:pt x="9563" y="8382"/>
                  </a:lnTo>
                  <a:lnTo>
                    <a:pt x="8242" y="11049"/>
                  </a:lnTo>
                  <a:lnTo>
                    <a:pt x="8280" y="8763"/>
                  </a:lnTo>
                  <a:lnTo>
                    <a:pt x="8305" y="7620"/>
                  </a:lnTo>
                  <a:lnTo>
                    <a:pt x="8445" y="635"/>
                  </a:lnTo>
                  <a:lnTo>
                    <a:pt x="6769" y="5207"/>
                  </a:lnTo>
                  <a:lnTo>
                    <a:pt x="6642" y="7620"/>
                  </a:lnTo>
                  <a:lnTo>
                    <a:pt x="6210" y="7239"/>
                  </a:lnTo>
                  <a:lnTo>
                    <a:pt x="5041" y="8763"/>
                  </a:lnTo>
                  <a:lnTo>
                    <a:pt x="5080" y="8509"/>
                  </a:lnTo>
                  <a:lnTo>
                    <a:pt x="5346" y="6350"/>
                  </a:lnTo>
                  <a:lnTo>
                    <a:pt x="5219" y="6985"/>
                  </a:lnTo>
                  <a:lnTo>
                    <a:pt x="4991" y="8509"/>
                  </a:lnTo>
                  <a:lnTo>
                    <a:pt x="5041" y="5715"/>
                  </a:lnTo>
                  <a:lnTo>
                    <a:pt x="3632" y="8509"/>
                  </a:lnTo>
                  <a:lnTo>
                    <a:pt x="2921" y="7366"/>
                  </a:lnTo>
                  <a:lnTo>
                    <a:pt x="3035" y="6565"/>
                  </a:lnTo>
                  <a:lnTo>
                    <a:pt x="4343" y="1905"/>
                  </a:lnTo>
                  <a:lnTo>
                    <a:pt x="3060" y="1524"/>
                  </a:lnTo>
                  <a:lnTo>
                    <a:pt x="2514" y="2032"/>
                  </a:lnTo>
                  <a:lnTo>
                    <a:pt x="1460" y="5461"/>
                  </a:lnTo>
                  <a:lnTo>
                    <a:pt x="1346" y="7239"/>
                  </a:lnTo>
                  <a:lnTo>
                    <a:pt x="1536" y="7366"/>
                  </a:lnTo>
                  <a:lnTo>
                    <a:pt x="1638" y="10033"/>
                  </a:lnTo>
                  <a:lnTo>
                    <a:pt x="1130" y="10795"/>
                  </a:lnTo>
                  <a:lnTo>
                    <a:pt x="660" y="15367"/>
                  </a:lnTo>
                  <a:lnTo>
                    <a:pt x="101" y="19177"/>
                  </a:lnTo>
                  <a:lnTo>
                    <a:pt x="0" y="21031"/>
                  </a:lnTo>
                  <a:lnTo>
                    <a:pt x="673" y="24130"/>
                  </a:lnTo>
                  <a:lnTo>
                    <a:pt x="1663" y="21209"/>
                  </a:lnTo>
                  <a:lnTo>
                    <a:pt x="1701" y="23622"/>
                  </a:lnTo>
                  <a:lnTo>
                    <a:pt x="1066" y="23622"/>
                  </a:lnTo>
                  <a:lnTo>
                    <a:pt x="1231" y="25908"/>
                  </a:lnTo>
                  <a:lnTo>
                    <a:pt x="1727" y="23622"/>
                  </a:lnTo>
                  <a:lnTo>
                    <a:pt x="1993" y="22606"/>
                  </a:lnTo>
                  <a:lnTo>
                    <a:pt x="1955" y="24257"/>
                  </a:lnTo>
                  <a:lnTo>
                    <a:pt x="2070" y="25273"/>
                  </a:lnTo>
                  <a:lnTo>
                    <a:pt x="2743" y="22606"/>
                  </a:lnTo>
                  <a:lnTo>
                    <a:pt x="2997" y="21590"/>
                  </a:lnTo>
                  <a:lnTo>
                    <a:pt x="2997" y="21209"/>
                  </a:lnTo>
                  <a:lnTo>
                    <a:pt x="3098" y="21031"/>
                  </a:lnTo>
                  <a:lnTo>
                    <a:pt x="3213" y="20701"/>
                  </a:lnTo>
                  <a:lnTo>
                    <a:pt x="3683" y="19939"/>
                  </a:lnTo>
                  <a:lnTo>
                    <a:pt x="3835" y="22250"/>
                  </a:lnTo>
                  <a:lnTo>
                    <a:pt x="3594" y="23876"/>
                  </a:lnTo>
                  <a:lnTo>
                    <a:pt x="4165" y="22098"/>
                  </a:lnTo>
                  <a:lnTo>
                    <a:pt x="4114" y="23241"/>
                  </a:lnTo>
                  <a:lnTo>
                    <a:pt x="4000" y="23964"/>
                  </a:lnTo>
                  <a:lnTo>
                    <a:pt x="4254" y="23241"/>
                  </a:lnTo>
                  <a:lnTo>
                    <a:pt x="4787" y="24130"/>
                  </a:lnTo>
                  <a:lnTo>
                    <a:pt x="4927" y="23241"/>
                  </a:lnTo>
                  <a:lnTo>
                    <a:pt x="5118" y="22098"/>
                  </a:lnTo>
                  <a:lnTo>
                    <a:pt x="5207" y="21590"/>
                  </a:lnTo>
                  <a:lnTo>
                    <a:pt x="5334" y="24257"/>
                  </a:lnTo>
                  <a:lnTo>
                    <a:pt x="6299" y="21590"/>
                  </a:lnTo>
                  <a:lnTo>
                    <a:pt x="6540" y="20955"/>
                  </a:lnTo>
                  <a:lnTo>
                    <a:pt x="6070" y="25527"/>
                  </a:lnTo>
                  <a:lnTo>
                    <a:pt x="6299" y="24460"/>
                  </a:lnTo>
                  <a:lnTo>
                    <a:pt x="7061" y="21971"/>
                  </a:lnTo>
                  <a:lnTo>
                    <a:pt x="7416" y="21844"/>
                  </a:lnTo>
                  <a:lnTo>
                    <a:pt x="6286" y="27305"/>
                  </a:lnTo>
                  <a:lnTo>
                    <a:pt x="8674" y="22225"/>
                  </a:lnTo>
                  <a:lnTo>
                    <a:pt x="7950" y="28194"/>
                  </a:lnTo>
                  <a:lnTo>
                    <a:pt x="8877" y="23241"/>
                  </a:lnTo>
                  <a:lnTo>
                    <a:pt x="9817" y="26162"/>
                  </a:lnTo>
                  <a:lnTo>
                    <a:pt x="10896" y="23495"/>
                  </a:lnTo>
                  <a:lnTo>
                    <a:pt x="10858" y="23710"/>
                  </a:lnTo>
                  <a:lnTo>
                    <a:pt x="10731" y="24511"/>
                  </a:lnTo>
                  <a:lnTo>
                    <a:pt x="11010" y="24765"/>
                  </a:lnTo>
                  <a:lnTo>
                    <a:pt x="11074" y="26670"/>
                  </a:lnTo>
                  <a:lnTo>
                    <a:pt x="11201" y="27305"/>
                  </a:lnTo>
                  <a:lnTo>
                    <a:pt x="11645" y="23495"/>
                  </a:lnTo>
                  <a:lnTo>
                    <a:pt x="11671" y="23241"/>
                  </a:lnTo>
                  <a:lnTo>
                    <a:pt x="12484" y="22352"/>
                  </a:lnTo>
                  <a:lnTo>
                    <a:pt x="12509" y="22225"/>
                  </a:lnTo>
                  <a:lnTo>
                    <a:pt x="12611" y="21844"/>
                  </a:lnTo>
                  <a:lnTo>
                    <a:pt x="12827" y="20955"/>
                  </a:lnTo>
                  <a:lnTo>
                    <a:pt x="13093" y="19939"/>
                  </a:lnTo>
                  <a:lnTo>
                    <a:pt x="13119" y="19812"/>
                  </a:lnTo>
                  <a:lnTo>
                    <a:pt x="13182" y="23964"/>
                  </a:lnTo>
                  <a:lnTo>
                    <a:pt x="12293" y="24638"/>
                  </a:lnTo>
                  <a:lnTo>
                    <a:pt x="12090" y="28448"/>
                  </a:lnTo>
                  <a:lnTo>
                    <a:pt x="12395" y="25146"/>
                  </a:lnTo>
                  <a:lnTo>
                    <a:pt x="13398" y="25273"/>
                  </a:lnTo>
                  <a:lnTo>
                    <a:pt x="13411" y="25146"/>
                  </a:lnTo>
                  <a:lnTo>
                    <a:pt x="13487" y="22479"/>
                  </a:lnTo>
                  <a:lnTo>
                    <a:pt x="13677" y="24892"/>
                  </a:lnTo>
                  <a:lnTo>
                    <a:pt x="13741" y="23622"/>
                  </a:lnTo>
                  <a:lnTo>
                    <a:pt x="13614" y="27051"/>
                  </a:lnTo>
                  <a:lnTo>
                    <a:pt x="14020" y="23622"/>
                  </a:lnTo>
                  <a:lnTo>
                    <a:pt x="14147" y="22479"/>
                  </a:lnTo>
                  <a:lnTo>
                    <a:pt x="14211" y="21971"/>
                  </a:lnTo>
                  <a:lnTo>
                    <a:pt x="14109" y="26289"/>
                  </a:lnTo>
                  <a:lnTo>
                    <a:pt x="14782" y="23114"/>
                  </a:lnTo>
                  <a:lnTo>
                    <a:pt x="14947" y="24257"/>
                  </a:lnTo>
                  <a:lnTo>
                    <a:pt x="15074" y="26035"/>
                  </a:lnTo>
                  <a:lnTo>
                    <a:pt x="14452" y="27940"/>
                  </a:lnTo>
                  <a:lnTo>
                    <a:pt x="15290" y="26543"/>
                  </a:lnTo>
                  <a:lnTo>
                    <a:pt x="15367" y="27279"/>
                  </a:lnTo>
                  <a:lnTo>
                    <a:pt x="15379" y="26543"/>
                  </a:lnTo>
                  <a:lnTo>
                    <a:pt x="15494" y="25387"/>
                  </a:lnTo>
                  <a:lnTo>
                    <a:pt x="15760" y="23876"/>
                  </a:lnTo>
                  <a:lnTo>
                    <a:pt x="16471" y="23114"/>
                  </a:lnTo>
                  <a:lnTo>
                    <a:pt x="16700" y="22860"/>
                  </a:lnTo>
                  <a:lnTo>
                    <a:pt x="16040" y="25908"/>
                  </a:lnTo>
                  <a:lnTo>
                    <a:pt x="15913" y="28829"/>
                  </a:lnTo>
                  <a:lnTo>
                    <a:pt x="16471" y="27940"/>
                  </a:lnTo>
                  <a:lnTo>
                    <a:pt x="16573" y="27660"/>
                  </a:lnTo>
                  <a:lnTo>
                    <a:pt x="17322" y="24384"/>
                  </a:lnTo>
                  <a:lnTo>
                    <a:pt x="17538" y="24460"/>
                  </a:lnTo>
                  <a:lnTo>
                    <a:pt x="17640" y="25654"/>
                  </a:lnTo>
                  <a:lnTo>
                    <a:pt x="17526" y="26162"/>
                  </a:lnTo>
                  <a:lnTo>
                    <a:pt x="18046" y="24384"/>
                  </a:lnTo>
                  <a:lnTo>
                    <a:pt x="18402" y="23114"/>
                  </a:lnTo>
                  <a:lnTo>
                    <a:pt x="19164" y="26162"/>
                  </a:lnTo>
                  <a:lnTo>
                    <a:pt x="20040" y="23114"/>
                  </a:lnTo>
                  <a:lnTo>
                    <a:pt x="20116" y="22860"/>
                  </a:lnTo>
                  <a:lnTo>
                    <a:pt x="20231" y="22479"/>
                  </a:lnTo>
                  <a:lnTo>
                    <a:pt x="20205" y="23368"/>
                  </a:lnTo>
                  <a:lnTo>
                    <a:pt x="20256" y="22479"/>
                  </a:lnTo>
                  <a:lnTo>
                    <a:pt x="20281" y="21971"/>
                  </a:lnTo>
                  <a:lnTo>
                    <a:pt x="20472" y="19812"/>
                  </a:lnTo>
                  <a:lnTo>
                    <a:pt x="20688" y="18161"/>
                  </a:lnTo>
                  <a:lnTo>
                    <a:pt x="21018" y="18034"/>
                  </a:lnTo>
                  <a:lnTo>
                    <a:pt x="21551" y="15748"/>
                  </a:lnTo>
                  <a:lnTo>
                    <a:pt x="21386" y="18288"/>
                  </a:lnTo>
                  <a:lnTo>
                    <a:pt x="21209" y="18161"/>
                  </a:lnTo>
                  <a:lnTo>
                    <a:pt x="21018" y="19431"/>
                  </a:lnTo>
                  <a:lnTo>
                    <a:pt x="20891" y="19939"/>
                  </a:lnTo>
                  <a:lnTo>
                    <a:pt x="21348" y="18923"/>
                  </a:lnTo>
                  <a:lnTo>
                    <a:pt x="21272" y="21628"/>
                  </a:lnTo>
                  <a:lnTo>
                    <a:pt x="21374" y="21336"/>
                  </a:lnTo>
                  <a:lnTo>
                    <a:pt x="21412" y="20828"/>
                  </a:lnTo>
                  <a:lnTo>
                    <a:pt x="21488" y="21031"/>
                  </a:lnTo>
                  <a:lnTo>
                    <a:pt x="21564" y="20828"/>
                  </a:lnTo>
                  <a:lnTo>
                    <a:pt x="22263" y="18923"/>
                  </a:lnTo>
                  <a:lnTo>
                    <a:pt x="22313" y="18796"/>
                  </a:lnTo>
                  <a:lnTo>
                    <a:pt x="22529" y="19380"/>
                  </a:lnTo>
                  <a:lnTo>
                    <a:pt x="22644" y="20320"/>
                  </a:lnTo>
                  <a:lnTo>
                    <a:pt x="22402" y="23368"/>
                  </a:lnTo>
                  <a:lnTo>
                    <a:pt x="21488" y="21031"/>
                  </a:lnTo>
                  <a:lnTo>
                    <a:pt x="21488" y="21590"/>
                  </a:lnTo>
                  <a:lnTo>
                    <a:pt x="21717" y="24130"/>
                  </a:lnTo>
                  <a:lnTo>
                    <a:pt x="21107" y="22733"/>
                  </a:lnTo>
                  <a:lnTo>
                    <a:pt x="21069" y="28321"/>
                  </a:lnTo>
                  <a:lnTo>
                    <a:pt x="20701" y="22415"/>
                  </a:lnTo>
                  <a:lnTo>
                    <a:pt x="20662" y="28448"/>
                  </a:lnTo>
                  <a:lnTo>
                    <a:pt x="21437" y="29337"/>
                  </a:lnTo>
                  <a:lnTo>
                    <a:pt x="21590" y="28321"/>
                  </a:lnTo>
                  <a:lnTo>
                    <a:pt x="21869" y="26543"/>
                  </a:lnTo>
                  <a:lnTo>
                    <a:pt x="22745" y="27686"/>
                  </a:lnTo>
                  <a:lnTo>
                    <a:pt x="23012" y="26543"/>
                  </a:lnTo>
                  <a:lnTo>
                    <a:pt x="23139" y="26035"/>
                  </a:lnTo>
                  <a:lnTo>
                    <a:pt x="25273" y="19558"/>
                  </a:lnTo>
                  <a:lnTo>
                    <a:pt x="23533" y="31877"/>
                  </a:lnTo>
                  <a:lnTo>
                    <a:pt x="25107" y="27305"/>
                  </a:lnTo>
                  <a:lnTo>
                    <a:pt x="25590" y="25273"/>
                  </a:lnTo>
                  <a:lnTo>
                    <a:pt x="25704" y="24638"/>
                  </a:lnTo>
                  <a:lnTo>
                    <a:pt x="26289" y="20574"/>
                  </a:lnTo>
                  <a:lnTo>
                    <a:pt x="26606" y="22225"/>
                  </a:lnTo>
                  <a:lnTo>
                    <a:pt x="26733" y="23114"/>
                  </a:lnTo>
                  <a:lnTo>
                    <a:pt x="26022" y="26924"/>
                  </a:lnTo>
                  <a:lnTo>
                    <a:pt x="26936" y="27432"/>
                  </a:lnTo>
                  <a:lnTo>
                    <a:pt x="27038" y="25298"/>
                  </a:lnTo>
                  <a:lnTo>
                    <a:pt x="27254" y="21209"/>
                  </a:lnTo>
                  <a:lnTo>
                    <a:pt x="27851" y="23710"/>
                  </a:lnTo>
                  <a:lnTo>
                    <a:pt x="28359" y="23622"/>
                  </a:lnTo>
                  <a:lnTo>
                    <a:pt x="28028" y="27178"/>
                  </a:lnTo>
                  <a:lnTo>
                    <a:pt x="29121" y="26797"/>
                  </a:lnTo>
                  <a:lnTo>
                    <a:pt x="30568" y="24384"/>
                  </a:lnTo>
                  <a:lnTo>
                    <a:pt x="31788" y="23876"/>
                  </a:lnTo>
                  <a:lnTo>
                    <a:pt x="31610" y="24765"/>
                  </a:lnTo>
                  <a:lnTo>
                    <a:pt x="31381" y="25527"/>
                  </a:lnTo>
                  <a:lnTo>
                    <a:pt x="31267" y="26035"/>
                  </a:lnTo>
                  <a:lnTo>
                    <a:pt x="31394" y="27051"/>
                  </a:lnTo>
                  <a:lnTo>
                    <a:pt x="33045" y="25527"/>
                  </a:lnTo>
                  <a:lnTo>
                    <a:pt x="34391" y="27940"/>
                  </a:lnTo>
                  <a:lnTo>
                    <a:pt x="35483" y="30226"/>
                  </a:lnTo>
                  <a:lnTo>
                    <a:pt x="36410" y="27178"/>
                  </a:lnTo>
                  <a:lnTo>
                    <a:pt x="36537" y="27305"/>
                  </a:lnTo>
                  <a:lnTo>
                    <a:pt x="36576" y="27178"/>
                  </a:lnTo>
                  <a:lnTo>
                    <a:pt x="36957" y="26035"/>
                  </a:lnTo>
                  <a:lnTo>
                    <a:pt x="37274" y="25908"/>
                  </a:lnTo>
                  <a:lnTo>
                    <a:pt x="37122" y="27940"/>
                  </a:lnTo>
                  <a:lnTo>
                    <a:pt x="36804" y="28829"/>
                  </a:lnTo>
                  <a:lnTo>
                    <a:pt x="38087" y="26301"/>
                  </a:lnTo>
                  <a:lnTo>
                    <a:pt x="38404" y="25908"/>
                  </a:lnTo>
                  <a:lnTo>
                    <a:pt x="38709" y="25527"/>
                  </a:lnTo>
                  <a:lnTo>
                    <a:pt x="40055" y="23876"/>
                  </a:lnTo>
                  <a:lnTo>
                    <a:pt x="40259" y="23622"/>
                  </a:lnTo>
                  <a:lnTo>
                    <a:pt x="40652" y="26035"/>
                  </a:lnTo>
                  <a:lnTo>
                    <a:pt x="40767" y="27178"/>
                  </a:lnTo>
                  <a:lnTo>
                    <a:pt x="40652" y="27432"/>
                  </a:lnTo>
                  <a:lnTo>
                    <a:pt x="40551" y="27940"/>
                  </a:lnTo>
                  <a:lnTo>
                    <a:pt x="41097" y="29210"/>
                  </a:lnTo>
                  <a:lnTo>
                    <a:pt x="41948" y="23622"/>
                  </a:lnTo>
                  <a:lnTo>
                    <a:pt x="42024" y="23114"/>
                  </a:lnTo>
                  <a:lnTo>
                    <a:pt x="42049" y="22987"/>
                  </a:lnTo>
                  <a:lnTo>
                    <a:pt x="42240" y="21717"/>
                  </a:lnTo>
                  <a:lnTo>
                    <a:pt x="42354" y="22733"/>
                  </a:lnTo>
                  <a:lnTo>
                    <a:pt x="42468" y="25273"/>
                  </a:lnTo>
                  <a:lnTo>
                    <a:pt x="43853" y="26797"/>
                  </a:lnTo>
                  <a:lnTo>
                    <a:pt x="46139" y="24257"/>
                  </a:lnTo>
                  <a:lnTo>
                    <a:pt x="46748" y="28956"/>
                  </a:lnTo>
                  <a:lnTo>
                    <a:pt x="47637" y="24638"/>
                  </a:lnTo>
                  <a:lnTo>
                    <a:pt x="48120" y="31242"/>
                  </a:lnTo>
                  <a:lnTo>
                    <a:pt x="49136" y="25146"/>
                  </a:lnTo>
                  <a:lnTo>
                    <a:pt x="49428" y="26924"/>
                  </a:lnTo>
                  <a:lnTo>
                    <a:pt x="49542" y="28575"/>
                  </a:lnTo>
                  <a:lnTo>
                    <a:pt x="49453" y="28790"/>
                  </a:lnTo>
                  <a:lnTo>
                    <a:pt x="49326" y="29591"/>
                  </a:lnTo>
                  <a:lnTo>
                    <a:pt x="50266" y="31623"/>
                  </a:lnTo>
                  <a:lnTo>
                    <a:pt x="50571" y="31877"/>
                  </a:lnTo>
                  <a:lnTo>
                    <a:pt x="51384" y="27813"/>
                  </a:lnTo>
                  <a:lnTo>
                    <a:pt x="51917" y="27305"/>
                  </a:lnTo>
                  <a:lnTo>
                    <a:pt x="51447" y="30480"/>
                  </a:lnTo>
                  <a:lnTo>
                    <a:pt x="52527" y="27305"/>
                  </a:lnTo>
                  <a:lnTo>
                    <a:pt x="52565" y="27178"/>
                  </a:lnTo>
                  <a:lnTo>
                    <a:pt x="52298" y="31115"/>
                  </a:lnTo>
                  <a:lnTo>
                    <a:pt x="52755" y="30480"/>
                  </a:lnTo>
                  <a:lnTo>
                    <a:pt x="52882" y="27940"/>
                  </a:lnTo>
                  <a:lnTo>
                    <a:pt x="53352" y="27178"/>
                  </a:lnTo>
                  <a:lnTo>
                    <a:pt x="53759" y="26543"/>
                  </a:lnTo>
                  <a:lnTo>
                    <a:pt x="54000" y="28956"/>
                  </a:lnTo>
                  <a:lnTo>
                    <a:pt x="54114" y="30480"/>
                  </a:lnTo>
                  <a:lnTo>
                    <a:pt x="53898" y="32004"/>
                  </a:lnTo>
                  <a:lnTo>
                    <a:pt x="55867" y="29591"/>
                  </a:lnTo>
                  <a:lnTo>
                    <a:pt x="55753" y="30213"/>
                  </a:lnTo>
                  <a:lnTo>
                    <a:pt x="56019" y="29591"/>
                  </a:lnTo>
                  <a:lnTo>
                    <a:pt x="56299" y="28956"/>
                  </a:lnTo>
                  <a:lnTo>
                    <a:pt x="54584" y="35433"/>
                  </a:lnTo>
                  <a:lnTo>
                    <a:pt x="55816" y="32512"/>
                  </a:lnTo>
                  <a:lnTo>
                    <a:pt x="55930" y="31369"/>
                  </a:lnTo>
                  <a:lnTo>
                    <a:pt x="56172" y="30607"/>
                  </a:lnTo>
                  <a:lnTo>
                    <a:pt x="56286" y="29972"/>
                  </a:lnTo>
                  <a:lnTo>
                    <a:pt x="56362" y="32004"/>
                  </a:lnTo>
                  <a:lnTo>
                    <a:pt x="57213" y="32131"/>
                  </a:lnTo>
                  <a:lnTo>
                    <a:pt x="57975" y="31496"/>
                  </a:lnTo>
                  <a:lnTo>
                    <a:pt x="57505" y="33655"/>
                  </a:lnTo>
                  <a:lnTo>
                    <a:pt x="58559" y="34417"/>
                  </a:lnTo>
                  <a:lnTo>
                    <a:pt x="60083" y="33020"/>
                  </a:lnTo>
                  <a:lnTo>
                    <a:pt x="61366" y="33274"/>
                  </a:lnTo>
                  <a:lnTo>
                    <a:pt x="61290" y="33020"/>
                  </a:lnTo>
                  <a:lnTo>
                    <a:pt x="61163" y="32512"/>
                  </a:lnTo>
                  <a:lnTo>
                    <a:pt x="61188" y="31496"/>
                  </a:lnTo>
                  <a:lnTo>
                    <a:pt x="61480" y="29972"/>
                  </a:lnTo>
                  <a:lnTo>
                    <a:pt x="61683" y="28956"/>
                  </a:lnTo>
                  <a:lnTo>
                    <a:pt x="61798" y="28321"/>
                  </a:lnTo>
                  <a:lnTo>
                    <a:pt x="62242" y="28067"/>
                  </a:lnTo>
                  <a:lnTo>
                    <a:pt x="62153" y="28790"/>
                  </a:lnTo>
                  <a:lnTo>
                    <a:pt x="62433" y="28067"/>
                  </a:lnTo>
                  <a:lnTo>
                    <a:pt x="62572" y="27686"/>
                  </a:lnTo>
                  <a:lnTo>
                    <a:pt x="62852" y="27940"/>
                  </a:lnTo>
                  <a:lnTo>
                    <a:pt x="62915" y="28448"/>
                  </a:lnTo>
                  <a:lnTo>
                    <a:pt x="62255" y="31496"/>
                  </a:lnTo>
                  <a:lnTo>
                    <a:pt x="61798" y="32512"/>
                  </a:lnTo>
                  <a:lnTo>
                    <a:pt x="62585" y="31496"/>
                  </a:lnTo>
                  <a:lnTo>
                    <a:pt x="62445" y="32512"/>
                  </a:lnTo>
                  <a:lnTo>
                    <a:pt x="62217" y="33020"/>
                  </a:lnTo>
                  <a:lnTo>
                    <a:pt x="61976" y="34290"/>
                  </a:lnTo>
                  <a:lnTo>
                    <a:pt x="62560" y="32258"/>
                  </a:lnTo>
                  <a:lnTo>
                    <a:pt x="62407" y="37846"/>
                  </a:lnTo>
                  <a:lnTo>
                    <a:pt x="63373" y="34290"/>
                  </a:lnTo>
                  <a:lnTo>
                    <a:pt x="63220" y="35306"/>
                  </a:lnTo>
                  <a:lnTo>
                    <a:pt x="64516" y="35560"/>
                  </a:lnTo>
                  <a:lnTo>
                    <a:pt x="65290" y="34417"/>
                  </a:lnTo>
                  <a:lnTo>
                    <a:pt x="66357" y="34417"/>
                  </a:lnTo>
                  <a:lnTo>
                    <a:pt x="66382" y="34290"/>
                  </a:lnTo>
                  <a:lnTo>
                    <a:pt x="66738" y="32258"/>
                  </a:lnTo>
                  <a:lnTo>
                    <a:pt x="66878" y="31496"/>
                  </a:lnTo>
                  <a:lnTo>
                    <a:pt x="67170" y="32258"/>
                  </a:lnTo>
                  <a:lnTo>
                    <a:pt x="67411" y="31496"/>
                  </a:lnTo>
                  <a:lnTo>
                    <a:pt x="67894" y="29972"/>
                  </a:lnTo>
                  <a:lnTo>
                    <a:pt x="68503" y="30988"/>
                  </a:lnTo>
                  <a:lnTo>
                    <a:pt x="68961" y="33528"/>
                  </a:lnTo>
                  <a:lnTo>
                    <a:pt x="69926" y="33401"/>
                  </a:lnTo>
                  <a:lnTo>
                    <a:pt x="70751" y="32131"/>
                  </a:lnTo>
                  <a:lnTo>
                    <a:pt x="70726" y="32004"/>
                  </a:lnTo>
                  <a:lnTo>
                    <a:pt x="70624" y="31242"/>
                  </a:lnTo>
                  <a:lnTo>
                    <a:pt x="70739" y="30480"/>
                  </a:lnTo>
                  <a:lnTo>
                    <a:pt x="70916" y="29972"/>
                  </a:lnTo>
                  <a:lnTo>
                    <a:pt x="71145" y="29337"/>
                  </a:lnTo>
                  <a:lnTo>
                    <a:pt x="70954" y="30607"/>
                  </a:lnTo>
                  <a:lnTo>
                    <a:pt x="70827" y="31991"/>
                  </a:lnTo>
                  <a:lnTo>
                    <a:pt x="71704" y="31877"/>
                  </a:lnTo>
                  <a:lnTo>
                    <a:pt x="70878" y="33655"/>
                  </a:lnTo>
                  <a:lnTo>
                    <a:pt x="72072" y="33401"/>
                  </a:lnTo>
                  <a:lnTo>
                    <a:pt x="72390" y="33401"/>
                  </a:lnTo>
                  <a:lnTo>
                    <a:pt x="73825" y="31877"/>
                  </a:lnTo>
                  <a:lnTo>
                    <a:pt x="74066" y="31623"/>
                  </a:lnTo>
                  <a:lnTo>
                    <a:pt x="74193" y="31369"/>
                  </a:lnTo>
                  <a:lnTo>
                    <a:pt x="74282" y="29464"/>
                  </a:lnTo>
                  <a:lnTo>
                    <a:pt x="74320" y="29337"/>
                  </a:lnTo>
                  <a:lnTo>
                    <a:pt x="74396" y="29083"/>
                  </a:lnTo>
                  <a:lnTo>
                    <a:pt x="74726" y="28702"/>
                  </a:lnTo>
                  <a:lnTo>
                    <a:pt x="74726" y="30480"/>
                  </a:lnTo>
                  <a:lnTo>
                    <a:pt x="74510" y="31496"/>
                  </a:lnTo>
                  <a:lnTo>
                    <a:pt x="74396" y="31750"/>
                  </a:lnTo>
                  <a:lnTo>
                    <a:pt x="76314" y="28702"/>
                  </a:lnTo>
                  <a:lnTo>
                    <a:pt x="76708" y="28067"/>
                  </a:lnTo>
                  <a:lnTo>
                    <a:pt x="76606" y="40132"/>
                  </a:lnTo>
                  <a:lnTo>
                    <a:pt x="78676" y="35306"/>
                  </a:lnTo>
                  <a:lnTo>
                    <a:pt x="78765" y="35052"/>
                  </a:lnTo>
                  <a:lnTo>
                    <a:pt x="78892" y="34798"/>
                  </a:lnTo>
                  <a:lnTo>
                    <a:pt x="78803" y="35001"/>
                  </a:lnTo>
                  <a:lnTo>
                    <a:pt x="78943" y="34798"/>
                  </a:lnTo>
                  <a:lnTo>
                    <a:pt x="80606" y="32512"/>
                  </a:lnTo>
                  <a:lnTo>
                    <a:pt x="80987" y="32893"/>
                  </a:lnTo>
                  <a:lnTo>
                    <a:pt x="81000" y="33147"/>
                  </a:lnTo>
                  <a:lnTo>
                    <a:pt x="79971" y="34290"/>
                  </a:lnTo>
                  <a:lnTo>
                    <a:pt x="79870" y="34544"/>
                  </a:lnTo>
                  <a:lnTo>
                    <a:pt x="79997" y="36068"/>
                  </a:lnTo>
                  <a:lnTo>
                    <a:pt x="81953" y="32512"/>
                  </a:lnTo>
                  <a:lnTo>
                    <a:pt x="82245" y="32004"/>
                  </a:lnTo>
                  <a:lnTo>
                    <a:pt x="82080" y="37211"/>
                  </a:lnTo>
                  <a:lnTo>
                    <a:pt x="83807" y="34544"/>
                  </a:lnTo>
                  <a:lnTo>
                    <a:pt x="83172" y="42418"/>
                  </a:lnTo>
                  <a:lnTo>
                    <a:pt x="87071" y="34544"/>
                  </a:lnTo>
                  <a:lnTo>
                    <a:pt x="87299" y="39751"/>
                  </a:lnTo>
                  <a:lnTo>
                    <a:pt x="87553" y="38227"/>
                  </a:lnTo>
                  <a:lnTo>
                    <a:pt x="87642" y="37846"/>
                  </a:lnTo>
                  <a:lnTo>
                    <a:pt x="88265" y="36195"/>
                  </a:lnTo>
                  <a:lnTo>
                    <a:pt x="88036" y="37490"/>
                  </a:lnTo>
                  <a:lnTo>
                    <a:pt x="88290" y="36830"/>
                  </a:lnTo>
                  <a:lnTo>
                    <a:pt x="89484" y="36195"/>
                  </a:lnTo>
                  <a:lnTo>
                    <a:pt x="91376" y="35179"/>
                  </a:lnTo>
                  <a:lnTo>
                    <a:pt x="93167" y="40640"/>
                  </a:lnTo>
                  <a:lnTo>
                    <a:pt x="95783" y="43053"/>
                  </a:lnTo>
                  <a:lnTo>
                    <a:pt x="96367" y="43561"/>
                  </a:lnTo>
                  <a:lnTo>
                    <a:pt x="97790" y="35179"/>
                  </a:lnTo>
                  <a:lnTo>
                    <a:pt x="97904" y="34544"/>
                  </a:lnTo>
                  <a:lnTo>
                    <a:pt x="98069" y="33528"/>
                  </a:lnTo>
                  <a:lnTo>
                    <a:pt x="98145" y="34544"/>
                  </a:lnTo>
                  <a:lnTo>
                    <a:pt x="98259" y="38481"/>
                  </a:lnTo>
                  <a:lnTo>
                    <a:pt x="97294" y="41402"/>
                  </a:lnTo>
                  <a:lnTo>
                    <a:pt x="100164" y="37846"/>
                  </a:lnTo>
                  <a:lnTo>
                    <a:pt x="101320" y="42418"/>
                  </a:lnTo>
                  <a:lnTo>
                    <a:pt x="104013" y="39497"/>
                  </a:lnTo>
                  <a:lnTo>
                    <a:pt x="103733" y="40259"/>
                  </a:lnTo>
                  <a:lnTo>
                    <a:pt x="103505" y="41275"/>
                  </a:lnTo>
                  <a:lnTo>
                    <a:pt x="103314" y="41148"/>
                  </a:lnTo>
                  <a:lnTo>
                    <a:pt x="103174" y="43688"/>
                  </a:lnTo>
                  <a:lnTo>
                    <a:pt x="104800" y="41656"/>
                  </a:lnTo>
                  <a:lnTo>
                    <a:pt x="104889" y="41275"/>
                  </a:lnTo>
                  <a:lnTo>
                    <a:pt x="105270" y="39624"/>
                  </a:lnTo>
                  <a:lnTo>
                    <a:pt x="105346" y="39751"/>
                  </a:lnTo>
                  <a:lnTo>
                    <a:pt x="105460" y="40132"/>
                  </a:lnTo>
                  <a:lnTo>
                    <a:pt x="105079" y="41122"/>
                  </a:lnTo>
                  <a:lnTo>
                    <a:pt x="104965" y="44069"/>
                  </a:lnTo>
                  <a:lnTo>
                    <a:pt x="106616" y="39624"/>
                  </a:lnTo>
                  <a:lnTo>
                    <a:pt x="106273" y="42189"/>
                  </a:lnTo>
                  <a:lnTo>
                    <a:pt x="106400" y="41910"/>
                  </a:lnTo>
                  <a:lnTo>
                    <a:pt x="107048" y="43688"/>
                  </a:lnTo>
                  <a:lnTo>
                    <a:pt x="107276" y="41910"/>
                  </a:lnTo>
                  <a:lnTo>
                    <a:pt x="107429" y="40767"/>
                  </a:lnTo>
                  <a:lnTo>
                    <a:pt x="107848" y="42291"/>
                  </a:lnTo>
                  <a:lnTo>
                    <a:pt x="108648" y="40767"/>
                  </a:lnTo>
                  <a:lnTo>
                    <a:pt x="109118" y="39878"/>
                  </a:lnTo>
                  <a:lnTo>
                    <a:pt x="109296" y="41605"/>
                  </a:lnTo>
                  <a:lnTo>
                    <a:pt x="109169" y="41973"/>
                  </a:lnTo>
                  <a:lnTo>
                    <a:pt x="109054" y="42303"/>
                  </a:lnTo>
                  <a:lnTo>
                    <a:pt x="109258" y="43649"/>
                  </a:lnTo>
                  <a:lnTo>
                    <a:pt x="109359" y="42608"/>
                  </a:lnTo>
                  <a:lnTo>
                    <a:pt x="109359" y="41986"/>
                  </a:lnTo>
                  <a:lnTo>
                    <a:pt x="109308" y="41656"/>
                  </a:lnTo>
                  <a:lnTo>
                    <a:pt x="109956" y="39878"/>
                  </a:lnTo>
                  <a:lnTo>
                    <a:pt x="110058" y="39624"/>
                  </a:lnTo>
                  <a:lnTo>
                    <a:pt x="110096" y="39497"/>
                  </a:lnTo>
                  <a:lnTo>
                    <a:pt x="110426" y="38608"/>
                  </a:lnTo>
                  <a:lnTo>
                    <a:pt x="110210" y="43434"/>
                  </a:lnTo>
                  <a:lnTo>
                    <a:pt x="111366" y="38989"/>
                  </a:lnTo>
                  <a:lnTo>
                    <a:pt x="110236" y="43561"/>
                  </a:lnTo>
                  <a:lnTo>
                    <a:pt x="111772" y="43053"/>
                  </a:lnTo>
                  <a:lnTo>
                    <a:pt x="112737" y="40894"/>
                  </a:lnTo>
                  <a:lnTo>
                    <a:pt x="112255" y="42291"/>
                  </a:lnTo>
                  <a:lnTo>
                    <a:pt x="112801" y="42545"/>
                  </a:lnTo>
                  <a:lnTo>
                    <a:pt x="112166" y="44450"/>
                  </a:lnTo>
                  <a:lnTo>
                    <a:pt x="112699" y="44450"/>
                  </a:lnTo>
                  <a:lnTo>
                    <a:pt x="113385" y="43688"/>
                  </a:lnTo>
                  <a:lnTo>
                    <a:pt x="113855" y="41275"/>
                  </a:lnTo>
                  <a:lnTo>
                    <a:pt x="113499" y="47117"/>
                  </a:lnTo>
                  <a:lnTo>
                    <a:pt x="115519" y="41275"/>
                  </a:lnTo>
                  <a:lnTo>
                    <a:pt x="115646" y="40894"/>
                  </a:lnTo>
                  <a:lnTo>
                    <a:pt x="116293" y="38989"/>
                  </a:lnTo>
                  <a:lnTo>
                    <a:pt x="116433" y="38608"/>
                  </a:lnTo>
                  <a:lnTo>
                    <a:pt x="116687" y="37846"/>
                  </a:lnTo>
                  <a:lnTo>
                    <a:pt x="116865" y="37338"/>
                  </a:lnTo>
                  <a:lnTo>
                    <a:pt x="115709" y="44577"/>
                  </a:lnTo>
                  <a:lnTo>
                    <a:pt x="117856" y="42418"/>
                  </a:lnTo>
                  <a:lnTo>
                    <a:pt x="119532" y="41275"/>
                  </a:lnTo>
                  <a:lnTo>
                    <a:pt x="119710" y="40513"/>
                  </a:lnTo>
                  <a:lnTo>
                    <a:pt x="119773" y="41122"/>
                  </a:lnTo>
                  <a:lnTo>
                    <a:pt x="121107" y="40513"/>
                  </a:lnTo>
                  <a:lnTo>
                    <a:pt x="121386" y="40386"/>
                  </a:lnTo>
                  <a:lnTo>
                    <a:pt x="120700" y="43014"/>
                  </a:lnTo>
                  <a:lnTo>
                    <a:pt x="121958" y="40386"/>
                  </a:lnTo>
                  <a:lnTo>
                    <a:pt x="122135" y="40005"/>
                  </a:lnTo>
                  <a:lnTo>
                    <a:pt x="123177" y="41402"/>
                  </a:lnTo>
                  <a:lnTo>
                    <a:pt x="123266" y="42291"/>
                  </a:lnTo>
                  <a:lnTo>
                    <a:pt x="122491" y="43307"/>
                  </a:lnTo>
                  <a:lnTo>
                    <a:pt x="122174" y="44069"/>
                  </a:lnTo>
                  <a:lnTo>
                    <a:pt x="123977" y="42545"/>
                  </a:lnTo>
                  <a:lnTo>
                    <a:pt x="124625" y="45212"/>
                  </a:lnTo>
                  <a:lnTo>
                    <a:pt x="126377" y="43027"/>
                  </a:lnTo>
                  <a:lnTo>
                    <a:pt x="126479" y="42545"/>
                  </a:lnTo>
                  <a:lnTo>
                    <a:pt x="126771" y="40259"/>
                  </a:lnTo>
                  <a:lnTo>
                    <a:pt x="126961" y="40005"/>
                  </a:lnTo>
                  <a:lnTo>
                    <a:pt x="128752" y="37553"/>
                  </a:lnTo>
                  <a:lnTo>
                    <a:pt x="128701" y="37719"/>
                  </a:lnTo>
                  <a:lnTo>
                    <a:pt x="127444" y="41529"/>
                  </a:lnTo>
                  <a:lnTo>
                    <a:pt x="130149" y="37592"/>
                  </a:lnTo>
                  <a:lnTo>
                    <a:pt x="127584" y="44958"/>
                  </a:lnTo>
                  <a:lnTo>
                    <a:pt x="127838" y="44577"/>
                  </a:lnTo>
                  <a:lnTo>
                    <a:pt x="128295" y="43535"/>
                  </a:lnTo>
                  <a:lnTo>
                    <a:pt x="128612" y="42164"/>
                  </a:lnTo>
                  <a:lnTo>
                    <a:pt x="128612" y="43434"/>
                  </a:lnTo>
                  <a:lnTo>
                    <a:pt x="127965" y="45085"/>
                  </a:lnTo>
                  <a:lnTo>
                    <a:pt x="129082" y="44069"/>
                  </a:lnTo>
                  <a:lnTo>
                    <a:pt x="129311" y="42164"/>
                  </a:lnTo>
                  <a:lnTo>
                    <a:pt x="129362" y="41783"/>
                  </a:lnTo>
                  <a:lnTo>
                    <a:pt x="130098" y="42037"/>
                  </a:lnTo>
                  <a:lnTo>
                    <a:pt x="129870" y="42926"/>
                  </a:lnTo>
                  <a:lnTo>
                    <a:pt x="129755" y="43180"/>
                  </a:lnTo>
                  <a:lnTo>
                    <a:pt x="129590" y="43434"/>
                  </a:lnTo>
                  <a:lnTo>
                    <a:pt x="129197" y="44577"/>
                  </a:lnTo>
                  <a:lnTo>
                    <a:pt x="130556" y="41783"/>
                  </a:lnTo>
                  <a:lnTo>
                    <a:pt x="130987" y="40894"/>
                  </a:lnTo>
                  <a:lnTo>
                    <a:pt x="131254" y="41529"/>
                  </a:lnTo>
                  <a:lnTo>
                    <a:pt x="131330" y="42164"/>
                  </a:lnTo>
                  <a:lnTo>
                    <a:pt x="131216" y="42545"/>
                  </a:lnTo>
                  <a:lnTo>
                    <a:pt x="131102" y="43180"/>
                  </a:lnTo>
                  <a:lnTo>
                    <a:pt x="132054" y="43180"/>
                  </a:lnTo>
                  <a:lnTo>
                    <a:pt x="133070" y="40894"/>
                  </a:lnTo>
                  <a:lnTo>
                    <a:pt x="134137" y="38481"/>
                  </a:lnTo>
                  <a:lnTo>
                    <a:pt x="134683" y="40132"/>
                  </a:lnTo>
                  <a:lnTo>
                    <a:pt x="134797" y="40767"/>
                  </a:lnTo>
                  <a:lnTo>
                    <a:pt x="133324" y="44958"/>
                  </a:lnTo>
                  <a:lnTo>
                    <a:pt x="134874" y="42291"/>
                  </a:lnTo>
                  <a:lnTo>
                    <a:pt x="133934" y="45974"/>
                  </a:lnTo>
                  <a:lnTo>
                    <a:pt x="134874" y="45085"/>
                  </a:lnTo>
                  <a:lnTo>
                    <a:pt x="135102" y="43180"/>
                  </a:lnTo>
                  <a:lnTo>
                    <a:pt x="135648" y="43434"/>
                  </a:lnTo>
                  <a:lnTo>
                    <a:pt x="135763" y="43180"/>
                  </a:lnTo>
                  <a:lnTo>
                    <a:pt x="136182" y="42291"/>
                  </a:lnTo>
                  <a:lnTo>
                    <a:pt x="136880" y="40767"/>
                  </a:lnTo>
                  <a:lnTo>
                    <a:pt x="136969" y="42291"/>
                  </a:lnTo>
                  <a:lnTo>
                    <a:pt x="136207" y="43561"/>
                  </a:lnTo>
                  <a:lnTo>
                    <a:pt x="137464" y="43180"/>
                  </a:lnTo>
                  <a:lnTo>
                    <a:pt x="137337" y="42291"/>
                  </a:lnTo>
                  <a:lnTo>
                    <a:pt x="137401" y="41275"/>
                  </a:lnTo>
                  <a:lnTo>
                    <a:pt x="137718" y="40767"/>
                  </a:lnTo>
                  <a:lnTo>
                    <a:pt x="138277" y="39865"/>
                  </a:lnTo>
                  <a:lnTo>
                    <a:pt x="138391" y="38481"/>
                  </a:lnTo>
                  <a:lnTo>
                    <a:pt x="138430" y="37592"/>
                  </a:lnTo>
                  <a:lnTo>
                    <a:pt x="138468" y="36703"/>
                  </a:lnTo>
                  <a:lnTo>
                    <a:pt x="138760" y="37490"/>
                  </a:lnTo>
                  <a:lnTo>
                    <a:pt x="138849" y="38100"/>
                  </a:lnTo>
                  <a:lnTo>
                    <a:pt x="138684" y="38354"/>
                  </a:lnTo>
                  <a:lnTo>
                    <a:pt x="139496" y="38227"/>
                  </a:lnTo>
                  <a:lnTo>
                    <a:pt x="139192" y="40487"/>
                  </a:lnTo>
                  <a:lnTo>
                    <a:pt x="140423" y="38227"/>
                  </a:lnTo>
                  <a:lnTo>
                    <a:pt x="140500" y="39751"/>
                  </a:lnTo>
                  <a:lnTo>
                    <a:pt x="140398" y="40386"/>
                  </a:lnTo>
                  <a:lnTo>
                    <a:pt x="139458" y="43180"/>
                  </a:lnTo>
                  <a:lnTo>
                    <a:pt x="139344" y="43561"/>
                  </a:lnTo>
                  <a:lnTo>
                    <a:pt x="139217" y="44323"/>
                  </a:lnTo>
                  <a:lnTo>
                    <a:pt x="140360" y="41148"/>
                  </a:lnTo>
                  <a:lnTo>
                    <a:pt x="140779" y="43688"/>
                  </a:lnTo>
                  <a:lnTo>
                    <a:pt x="141605" y="41656"/>
                  </a:lnTo>
                  <a:lnTo>
                    <a:pt x="141643" y="41529"/>
                  </a:lnTo>
                  <a:lnTo>
                    <a:pt x="142062" y="40513"/>
                  </a:lnTo>
                  <a:lnTo>
                    <a:pt x="141655" y="41529"/>
                  </a:lnTo>
                  <a:lnTo>
                    <a:pt x="141224" y="43002"/>
                  </a:lnTo>
                  <a:lnTo>
                    <a:pt x="141097" y="43688"/>
                  </a:lnTo>
                  <a:lnTo>
                    <a:pt x="142036" y="41148"/>
                  </a:lnTo>
                  <a:lnTo>
                    <a:pt x="141960" y="42545"/>
                  </a:lnTo>
                  <a:lnTo>
                    <a:pt x="141732" y="43307"/>
                  </a:lnTo>
                  <a:lnTo>
                    <a:pt x="141630" y="44069"/>
                  </a:lnTo>
                  <a:lnTo>
                    <a:pt x="142189" y="44704"/>
                  </a:lnTo>
                  <a:lnTo>
                    <a:pt x="142443" y="41148"/>
                  </a:lnTo>
                  <a:lnTo>
                    <a:pt x="142494" y="40513"/>
                  </a:lnTo>
                  <a:lnTo>
                    <a:pt x="142595" y="39116"/>
                  </a:lnTo>
                  <a:lnTo>
                    <a:pt x="142709" y="39878"/>
                  </a:lnTo>
                  <a:lnTo>
                    <a:pt x="142836" y="41656"/>
                  </a:lnTo>
                  <a:lnTo>
                    <a:pt x="142786" y="41910"/>
                  </a:lnTo>
                  <a:lnTo>
                    <a:pt x="142671" y="42164"/>
                  </a:lnTo>
                  <a:lnTo>
                    <a:pt x="142570" y="42545"/>
                  </a:lnTo>
                  <a:lnTo>
                    <a:pt x="143154" y="43688"/>
                  </a:lnTo>
                  <a:lnTo>
                    <a:pt x="144767" y="41275"/>
                  </a:lnTo>
                  <a:lnTo>
                    <a:pt x="145072" y="42164"/>
                  </a:lnTo>
                  <a:lnTo>
                    <a:pt x="145173" y="43307"/>
                  </a:lnTo>
                  <a:lnTo>
                    <a:pt x="144513" y="46520"/>
                  </a:lnTo>
                  <a:lnTo>
                    <a:pt x="145110" y="46355"/>
                  </a:lnTo>
                  <a:lnTo>
                    <a:pt x="147523" y="42926"/>
                  </a:lnTo>
                  <a:lnTo>
                    <a:pt x="148475" y="44196"/>
                  </a:lnTo>
                  <a:lnTo>
                    <a:pt x="148590" y="43002"/>
                  </a:lnTo>
                  <a:lnTo>
                    <a:pt x="149136" y="41275"/>
                  </a:lnTo>
                  <a:lnTo>
                    <a:pt x="149821" y="39116"/>
                  </a:lnTo>
                  <a:lnTo>
                    <a:pt x="150063" y="38354"/>
                  </a:lnTo>
                  <a:lnTo>
                    <a:pt x="148513" y="46609"/>
                  </a:lnTo>
                  <a:lnTo>
                    <a:pt x="149415" y="44958"/>
                  </a:lnTo>
                  <a:lnTo>
                    <a:pt x="149542" y="44704"/>
                  </a:lnTo>
                  <a:lnTo>
                    <a:pt x="148793" y="47117"/>
                  </a:lnTo>
                  <a:lnTo>
                    <a:pt x="149009" y="46609"/>
                  </a:lnTo>
                  <a:lnTo>
                    <a:pt x="149593" y="47625"/>
                  </a:lnTo>
                  <a:lnTo>
                    <a:pt x="150380" y="46609"/>
                  </a:lnTo>
                  <a:lnTo>
                    <a:pt x="151066" y="45720"/>
                  </a:lnTo>
                  <a:lnTo>
                    <a:pt x="152806" y="44450"/>
                  </a:lnTo>
                  <a:lnTo>
                    <a:pt x="152463" y="45212"/>
                  </a:lnTo>
                  <a:lnTo>
                    <a:pt x="152374" y="47117"/>
                  </a:lnTo>
                  <a:lnTo>
                    <a:pt x="153314" y="46863"/>
                  </a:lnTo>
                  <a:lnTo>
                    <a:pt x="153657" y="47625"/>
                  </a:lnTo>
                  <a:lnTo>
                    <a:pt x="153962" y="46863"/>
                  </a:lnTo>
                  <a:lnTo>
                    <a:pt x="154216" y="46228"/>
                  </a:lnTo>
                  <a:lnTo>
                    <a:pt x="154444" y="46609"/>
                  </a:lnTo>
                  <a:lnTo>
                    <a:pt x="154520" y="46228"/>
                  </a:lnTo>
                  <a:lnTo>
                    <a:pt x="154838" y="44577"/>
                  </a:lnTo>
                  <a:lnTo>
                    <a:pt x="155232" y="47625"/>
                  </a:lnTo>
                  <a:lnTo>
                    <a:pt x="156692" y="46863"/>
                  </a:lnTo>
                  <a:lnTo>
                    <a:pt x="158191" y="45847"/>
                  </a:lnTo>
                  <a:lnTo>
                    <a:pt x="158673" y="48133"/>
                  </a:lnTo>
                  <a:lnTo>
                    <a:pt x="158508" y="48133"/>
                  </a:lnTo>
                  <a:lnTo>
                    <a:pt x="157911" y="49276"/>
                  </a:lnTo>
                  <a:lnTo>
                    <a:pt x="158051" y="49276"/>
                  </a:lnTo>
                  <a:lnTo>
                    <a:pt x="159639" y="48387"/>
                  </a:lnTo>
                  <a:lnTo>
                    <a:pt x="159905" y="47371"/>
                  </a:lnTo>
                  <a:lnTo>
                    <a:pt x="159905" y="46990"/>
                  </a:lnTo>
                  <a:lnTo>
                    <a:pt x="160070" y="45847"/>
                  </a:lnTo>
                  <a:lnTo>
                    <a:pt x="160185" y="45085"/>
                  </a:lnTo>
                  <a:lnTo>
                    <a:pt x="160413" y="44577"/>
                  </a:lnTo>
                  <a:lnTo>
                    <a:pt x="160464" y="44450"/>
                  </a:lnTo>
                  <a:lnTo>
                    <a:pt x="160578" y="44196"/>
                  </a:lnTo>
                  <a:lnTo>
                    <a:pt x="160743" y="43815"/>
                  </a:lnTo>
                  <a:lnTo>
                    <a:pt x="161417" y="42799"/>
                  </a:lnTo>
                  <a:lnTo>
                    <a:pt x="161709" y="42926"/>
                  </a:lnTo>
                  <a:lnTo>
                    <a:pt x="160807" y="44196"/>
                  </a:lnTo>
                  <a:lnTo>
                    <a:pt x="160693" y="44704"/>
                  </a:lnTo>
                  <a:lnTo>
                    <a:pt x="160578" y="46863"/>
                  </a:lnTo>
                  <a:lnTo>
                    <a:pt x="160451" y="47917"/>
                  </a:lnTo>
                  <a:lnTo>
                    <a:pt x="161150" y="45720"/>
                  </a:lnTo>
                  <a:lnTo>
                    <a:pt x="160528" y="50038"/>
                  </a:lnTo>
                  <a:lnTo>
                    <a:pt x="161569" y="45720"/>
                  </a:lnTo>
                  <a:lnTo>
                    <a:pt x="162267" y="42799"/>
                  </a:lnTo>
                  <a:lnTo>
                    <a:pt x="162661" y="41148"/>
                  </a:lnTo>
                  <a:lnTo>
                    <a:pt x="162598" y="44450"/>
                  </a:lnTo>
                  <a:lnTo>
                    <a:pt x="162280" y="45339"/>
                  </a:lnTo>
                  <a:lnTo>
                    <a:pt x="162788" y="44831"/>
                  </a:lnTo>
                  <a:lnTo>
                    <a:pt x="163576" y="43307"/>
                  </a:lnTo>
                  <a:lnTo>
                    <a:pt x="163639" y="43434"/>
                  </a:lnTo>
                  <a:lnTo>
                    <a:pt x="163728" y="44196"/>
                  </a:lnTo>
                  <a:lnTo>
                    <a:pt x="163156" y="46482"/>
                  </a:lnTo>
                  <a:lnTo>
                    <a:pt x="164553" y="43307"/>
                  </a:lnTo>
                  <a:lnTo>
                    <a:pt x="164922" y="42418"/>
                  </a:lnTo>
                  <a:lnTo>
                    <a:pt x="164592" y="44958"/>
                  </a:lnTo>
                  <a:lnTo>
                    <a:pt x="164477" y="45339"/>
                  </a:lnTo>
                  <a:lnTo>
                    <a:pt x="164211" y="45720"/>
                  </a:lnTo>
                  <a:lnTo>
                    <a:pt x="165684" y="45720"/>
                  </a:lnTo>
                  <a:lnTo>
                    <a:pt x="166598" y="43434"/>
                  </a:lnTo>
                  <a:lnTo>
                    <a:pt x="165544" y="49149"/>
                  </a:lnTo>
                  <a:lnTo>
                    <a:pt x="165493" y="49403"/>
                  </a:lnTo>
                  <a:lnTo>
                    <a:pt x="165620" y="49149"/>
                  </a:lnTo>
                  <a:lnTo>
                    <a:pt x="165709" y="48983"/>
                  </a:lnTo>
                  <a:lnTo>
                    <a:pt x="166827" y="47498"/>
                  </a:lnTo>
                  <a:lnTo>
                    <a:pt x="165849" y="50431"/>
                  </a:lnTo>
                  <a:lnTo>
                    <a:pt x="165747" y="52578"/>
                  </a:lnTo>
                  <a:lnTo>
                    <a:pt x="165442" y="53340"/>
                  </a:lnTo>
                  <a:lnTo>
                    <a:pt x="166598" y="50927"/>
                  </a:lnTo>
                  <a:lnTo>
                    <a:pt x="165493" y="55372"/>
                  </a:lnTo>
                  <a:lnTo>
                    <a:pt x="167157" y="52070"/>
                  </a:lnTo>
                  <a:lnTo>
                    <a:pt x="166878" y="52959"/>
                  </a:lnTo>
                  <a:lnTo>
                    <a:pt x="167208" y="52578"/>
                  </a:lnTo>
                  <a:lnTo>
                    <a:pt x="167271" y="52451"/>
                  </a:lnTo>
                  <a:lnTo>
                    <a:pt x="167398" y="52070"/>
                  </a:lnTo>
                  <a:lnTo>
                    <a:pt x="167525" y="51689"/>
                  </a:lnTo>
                  <a:lnTo>
                    <a:pt x="167982" y="50927"/>
                  </a:lnTo>
                  <a:lnTo>
                    <a:pt x="169367" y="48641"/>
                  </a:lnTo>
                  <a:lnTo>
                    <a:pt x="168084" y="56261"/>
                  </a:lnTo>
                  <a:lnTo>
                    <a:pt x="170649" y="52070"/>
                  </a:lnTo>
                  <a:lnTo>
                    <a:pt x="172212" y="50546"/>
                  </a:lnTo>
                  <a:lnTo>
                    <a:pt x="172948" y="48641"/>
                  </a:lnTo>
                  <a:lnTo>
                    <a:pt x="173189" y="48006"/>
                  </a:lnTo>
                  <a:lnTo>
                    <a:pt x="173443" y="47371"/>
                  </a:lnTo>
                  <a:lnTo>
                    <a:pt x="174879" y="45974"/>
                  </a:lnTo>
                  <a:lnTo>
                    <a:pt x="174688" y="47625"/>
                  </a:lnTo>
                  <a:lnTo>
                    <a:pt x="173583" y="49276"/>
                  </a:lnTo>
                  <a:lnTo>
                    <a:pt x="173520" y="51054"/>
                  </a:lnTo>
                  <a:lnTo>
                    <a:pt x="173977" y="50927"/>
                  </a:lnTo>
                  <a:lnTo>
                    <a:pt x="174790" y="49911"/>
                  </a:lnTo>
                  <a:lnTo>
                    <a:pt x="174447" y="50787"/>
                  </a:lnTo>
                  <a:lnTo>
                    <a:pt x="174078" y="52578"/>
                  </a:lnTo>
                  <a:lnTo>
                    <a:pt x="174536" y="52451"/>
                  </a:lnTo>
                  <a:lnTo>
                    <a:pt x="175107" y="50431"/>
                  </a:lnTo>
                  <a:lnTo>
                    <a:pt x="175107" y="49911"/>
                  </a:lnTo>
                  <a:lnTo>
                    <a:pt x="175310" y="49403"/>
                  </a:lnTo>
                  <a:lnTo>
                    <a:pt x="176568" y="46228"/>
                  </a:lnTo>
                  <a:close/>
                </a:path>
                <a:path w="433069" h="88900">
                  <a:moveTo>
                    <a:pt x="177558" y="50647"/>
                  </a:moveTo>
                  <a:lnTo>
                    <a:pt x="176898" y="52451"/>
                  </a:lnTo>
                  <a:lnTo>
                    <a:pt x="175895" y="54165"/>
                  </a:lnTo>
                  <a:lnTo>
                    <a:pt x="176542" y="53848"/>
                  </a:lnTo>
                  <a:lnTo>
                    <a:pt x="177469" y="51435"/>
                  </a:lnTo>
                  <a:lnTo>
                    <a:pt x="177558" y="50647"/>
                  </a:lnTo>
                  <a:close/>
                </a:path>
                <a:path w="433069" h="88900">
                  <a:moveTo>
                    <a:pt x="177774" y="50038"/>
                  </a:moveTo>
                  <a:lnTo>
                    <a:pt x="177546" y="50165"/>
                  </a:lnTo>
                  <a:lnTo>
                    <a:pt x="177558" y="50647"/>
                  </a:lnTo>
                  <a:lnTo>
                    <a:pt x="177774" y="50038"/>
                  </a:lnTo>
                  <a:close/>
                </a:path>
                <a:path w="433069" h="88900">
                  <a:moveTo>
                    <a:pt x="178612" y="44450"/>
                  </a:moveTo>
                  <a:lnTo>
                    <a:pt x="175564" y="50647"/>
                  </a:lnTo>
                  <a:lnTo>
                    <a:pt x="174409" y="53467"/>
                  </a:lnTo>
                  <a:lnTo>
                    <a:pt x="173875" y="54610"/>
                  </a:lnTo>
                  <a:lnTo>
                    <a:pt x="174586" y="53848"/>
                  </a:lnTo>
                  <a:lnTo>
                    <a:pt x="175602" y="52070"/>
                  </a:lnTo>
                  <a:lnTo>
                    <a:pt x="176352" y="51435"/>
                  </a:lnTo>
                  <a:lnTo>
                    <a:pt x="175920" y="53086"/>
                  </a:lnTo>
                  <a:lnTo>
                    <a:pt x="175247" y="53848"/>
                  </a:lnTo>
                  <a:lnTo>
                    <a:pt x="174726" y="54991"/>
                  </a:lnTo>
                  <a:lnTo>
                    <a:pt x="175475" y="54356"/>
                  </a:lnTo>
                  <a:lnTo>
                    <a:pt x="175628" y="54279"/>
                  </a:lnTo>
                  <a:lnTo>
                    <a:pt x="176390" y="51435"/>
                  </a:lnTo>
                  <a:lnTo>
                    <a:pt x="176593" y="50787"/>
                  </a:lnTo>
                  <a:lnTo>
                    <a:pt x="177088" y="50292"/>
                  </a:lnTo>
                  <a:lnTo>
                    <a:pt x="178612" y="44450"/>
                  </a:lnTo>
                  <a:close/>
                </a:path>
                <a:path w="433069" h="88900">
                  <a:moveTo>
                    <a:pt x="265836" y="49352"/>
                  </a:moveTo>
                  <a:lnTo>
                    <a:pt x="265658" y="51155"/>
                  </a:lnTo>
                  <a:lnTo>
                    <a:pt x="265734" y="50990"/>
                  </a:lnTo>
                  <a:lnTo>
                    <a:pt x="265836" y="49352"/>
                  </a:lnTo>
                  <a:close/>
                </a:path>
                <a:path w="433069" h="88900">
                  <a:moveTo>
                    <a:pt x="267982" y="61010"/>
                  </a:moveTo>
                  <a:lnTo>
                    <a:pt x="267868" y="61683"/>
                  </a:lnTo>
                  <a:lnTo>
                    <a:pt x="267982" y="62153"/>
                  </a:lnTo>
                  <a:lnTo>
                    <a:pt x="267982" y="61010"/>
                  </a:lnTo>
                  <a:close/>
                </a:path>
                <a:path w="433069" h="88900">
                  <a:moveTo>
                    <a:pt x="268274" y="63842"/>
                  </a:moveTo>
                  <a:lnTo>
                    <a:pt x="268173" y="62953"/>
                  </a:lnTo>
                  <a:lnTo>
                    <a:pt x="267982" y="62153"/>
                  </a:lnTo>
                  <a:lnTo>
                    <a:pt x="267906" y="63080"/>
                  </a:lnTo>
                  <a:lnTo>
                    <a:pt x="267703" y="63842"/>
                  </a:lnTo>
                  <a:lnTo>
                    <a:pt x="267589" y="64858"/>
                  </a:lnTo>
                  <a:lnTo>
                    <a:pt x="267906" y="65747"/>
                  </a:lnTo>
                  <a:lnTo>
                    <a:pt x="268274" y="63842"/>
                  </a:lnTo>
                  <a:close/>
                </a:path>
                <a:path w="433069" h="88900">
                  <a:moveTo>
                    <a:pt x="268820" y="63982"/>
                  </a:moveTo>
                  <a:lnTo>
                    <a:pt x="268605" y="64731"/>
                  </a:lnTo>
                  <a:lnTo>
                    <a:pt x="268808" y="64084"/>
                  </a:lnTo>
                  <a:close/>
                </a:path>
                <a:path w="433069" h="88900">
                  <a:moveTo>
                    <a:pt x="279514" y="69557"/>
                  </a:moveTo>
                  <a:lnTo>
                    <a:pt x="279476" y="67856"/>
                  </a:lnTo>
                  <a:lnTo>
                    <a:pt x="279069" y="68897"/>
                  </a:lnTo>
                  <a:lnTo>
                    <a:pt x="278980" y="69456"/>
                  </a:lnTo>
                  <a:lnTo>
                    <a:pt x="279514" y="69557"/>
                  </a:lnTo>
                  <a:close/>
                </a:path>
                <a:path w="433069" h="88900">
                  <a:moveTo>
                    <a:pt x="284505" y="61429"/>
                  </a:moveTo>
                  <a:lnTo>
                    <a:pt x="284403" y="60286"/>
                  </a:lnTo>
                  <a:lnTo>
                    <a:pt x="284238" y="59524"/>
                  </a:lnTo>
                  <a:lnTo>
                    <a:pt x="284048" y="62191"/>
                  </a:lnTo>
                  <a:lnTo>
                    <a:pt x="284124" y="62064"/>
                  </a:lnTo>
                  <a:lnTo>
                    <a:pt x="284238" y="61683"/>
                  </a:lnTo>
                  <a:lnTo>
                    <a:pt x="284251" y="61849"/>
                  </a:lnTo>
                  <a:lnTo>
                    <a:pt x="284353" y="61683"/>
                  </a:lnTo>
                  <a:lnTo>
                    <a:pt x="284505" y="61429"/>
                  </a:lnTo>
                  <a:close/>
                </a:path>
                <a:path w="433069" h="88900">
                  <a:moveTo>
                    <a:pt x="284759" y="60960"/>
                  </a:moveTo>
                  <a:lnTo>
                    <a:pt x="284645" y="61429"/>
                  </a:lnTo>
                  <a:lnTo>
                    <a:pt x="284759" y="61937"/>
                  </a:lnTo>
                  <a:lnTo>
                    <a:pt x="284759" y="60960"/>
                  </a:lnTo>
                  <a:close/>
                </a:path>
                <a:path w="433069" h="88900">
                  <a:moveTo>
                    <a:pt x="289737" y="44411"/>
                  </a:moveTo>
                  <a:lnTo>
                    <a:pt x="289433" y="45059"/>
                  </a:lnTo>
                  <a:lnTo>
                    <a:pt x="289585" y="45173"/>
                  </a:lnTo>
                  <a:lnTo>
                    <a:pt x="289737" y="44411"/>
                  </a:lnTo>
                  <a:close/>
                </a:path>
                <a:path w="433069" h="88900">
                  <a:moveTo>
                    <a:pt x="290766" y="65620"/>
                  </a:moveTo>
                  <a:lnTo>
                    <a:pt x="290715" y="64731"/>
                  </a:lnTo>
                  <a:lnTo>
                    <a:pt x="290220" y="64503"/>
                  </a:lnTo>
                  <a:lnTo>
                    <a:pt x="290283" y="64782"/>
                  </a:lnTo>
                  <a:lnTo>
                    <a:pt x="290639" y="68160"/>
                  </a:lnTo>
                  <a:lnTo>
                    <a:pt x="290766" y="65620"/>
                  </a:lnTo>
                  <a:close/>
                </a:path>
                <a:path w="433069" h="88900">
                  <a:moveTo>
                    <a:pt x="290842" y="64084"/>
                  </a:moveTo>
                  <a:lnTo>
                    <a:pt x="290715" y="64731"/>
                  </a:lnTo>
                  <a:lnTo>
                    <a:pt x="290842" y="64084"/>
                  </a:lnTo>
                  <a:close/>
                </a:path>
                <a:path w="433069" h="88900">
                  <a:moveTo>
                    <a:pt x="290969" y="63461"/>
                  </a:moveTo>
                  <a:lnTo>
                    <a:pt x="290906" y="62788"/>
                  </a:lnTo>
                  <a:lnTo>
                    <a:pt x="290842" y="64084"/>
                  </a:lnTo>
                  <a:lnTo>
                    <a:pt x="290969" y="63461"/>
                  </a:lnTo>
                  <a:close/>
                </a:path>
                <a:path w="433069" h="88900">
                  <a:moveTo>
                    <a:pt x="299237" y="69049"/>
                  </a:moveTo>
                  <a:lnTo>
                    <a:pt x="299059" y="66001"/>
                  </a:lnTo>
                  <a:lnTo>
                    <a:pt x="298996" y="67398"/>
                  </a:lnTo>
                  <a:lnTo>
                    <a:pt x="298894" y="68033"/>
                  </a:lnTo>
                  <a:lnTo>
                    <a:pt x="299237" y="69049"/>
                  </a:lnTo>
                  <a:close/>
                </a:path>
                <a:path w="433069" h="88900">
                  <a:moveTo>
                    <a:pt x="312978" y="68453"/>
                  </a:moveTo>
                  <a:lnTo>
                    <a:pt x="312788" y="69088"/>
                  </a:lnTo>
                  <a:lnTo>
                    <a:pt x="312978" y="68453"/>
                  </a:lnTo>
                  <a:close/>
                </a:path>
                <a:path w="433069" h="88900">
                  <a:moveTo>
                    <a:pt x="314477" y="67906"/>
                  </a:moveTo>
                  <a:lnTo>
                    <a:pt x="314274" y="68249"/>
                  </a:lnTo>
                  <a:lnTo>
                    <a:pt x="314477" y="67906"/>
                  </a:lnTo>
                  <a:close/>
                </a:path>
                <a:path w="433069" h="88900">
                  <a:moveTo>
                    <a:pt x="316649" y="68961"/>
                  </a:moveTo>
                  <a:lnTo>
                    <a:pt x="316534" y="69176"/>
                  </a:lnTo>
                  <a:lnTo>
                    <a:pt x="316280" y="69938"/>
                  </a:lnTo>
                  <a:lnTo>
                    <a:pt x="316649" y="68961"/>
                  </a:lnTo>
                  <a:close/>
                </a:path>
                <a:path w="433069" h="88900">
                  <a:moveTo>
                    <a:pt x="316941" y="68160"/>
                  </a:moveTo>
                  <a:lnTo>
                    <a:pt x="316649" y="68961"/>
                  </a:lnTo>
                  <a:lnTo>
                    <a:pt x="316763" y="68795"/>
                  </a:lnTo>
                  <a:lnTo>
                    <a:pt x="316877" y="68541"/>
                  </a:lnTo>
                  <a:lnTo>
                    <a:pt x="316941" y="68160"/>
                  </a:lnTo>
                  <a:close/>
                </a:path>
                <a:path w="433069" h="88900">
                  <a:moveTo>
                    <a:pt x="321640" y="41236"/>
                  </a:moveTo>
                  <a:lnTo>
                    <a:pt x="320916" y="42125"/>
                  </a:lnTo>
                  <a:lnTo>
                    <a:pt x="321576" y="42125"/>
                  </a:lnTo>
                  <a:lnTo>
                    <a:pt x="321640" y="41236"/>
                  </a:lnTo>
                  <a:close/>
                </a:path>
                <a:path w="433069" h="88900">
                  <a:moveTo>
                    <a:pt x="322884" y="66205"/>
                  </a:moveTo>
                  <a:lnTo>
                    <a:pt x="322427" y="67652"/>
                  </a:lnTo>
                  <a:lnTo>
                    <a:pt x="322783" y="67271"/>
                  </a:lnTo>
                  <a:lnTo>
                    <a:pt x="322884" y="66205"/>
                  </a:lnTo>
                  <a:close/>
                </a:path>
                <a:path w="433069" h="88900">
                  <a:moveTo>
                    <a:pt x="323138" y="66890"/>
                  </a:moveTo>
                  <a:lnTo>
                    <a:pt x="322795" y="67259"/>
                  </a:lnTo>
                  <a:lnTo>
                    <a:pt x="322643" y="69049"/>
                  </a:lnTo>
                  <a:lnTo>
                    <a:pt x="323138" y="66890"/>
                  </a:lnTo>
                  <a:close/>
                </a:path>
                <a:path w="433069" h="88900">
                  <a:moveTo>
                    <a:pt x="330962" y="69037"/>
                  </a:moveTo>
                  <a:close/>
                </a:path>
                <a:path w="433069" h="88900">
                  <a:moveTo>
                    <a:pt x="347116" y="75018"/>
                  </a:moveTo>
                  <a:lnTo>
                    <a:pt x="347040" y="74206"/>
                  </a:lnTo>
                  <a:lnTo>
                    <a:pt x="346913" y="75526"/>
                  </a:lnTo>
                  <a:lnTo>
                    <a:pt x="347002" y="75780"/>
                  </a:lnTo>
                  <a:lnTo>
                    <a:pt x="347116" y="75018"/>
                  </a:lnTo>
                  <a:close/>
                </a:path>
                <a:path w="433069" h="88900">
                  <a:moveTo>
                    <a:pt x="354736" y="55219"/>
                  </a:moveTo>
                  <a:lnTo>
                    <a:pt x="354177" y="56883"/>
                  </a:lnTo>
                  <a:lnTo>
                    <a:pt x="354304" y="56603"/>
                  </a:lnTo>
                  <a:lnTo>
                    <a:pt x="354736" y="55219"/>
                  </a:lnTo>
                  <a:close/>
                </a:path>
                <a:path w="433069" h="88900">
                  <a:moveTo>
                    <a:pt x="356489" y="52285"/>
                  </a:moveTo>
                  <a:lnTo>
                    <a:pt x="356120" y="52158"/>
                  </a:lnTo>
                  <a:lnTo>
                    <a:pt x="355180" y="52285"/>
                  </a:lnTo>
                  <a:lnTo>
                    <a:pt x="354647" y="54317"/>
                  </a:lnTo>
                  <a:lnTo>
                    <a:pt x="354901" y="53809"/>
                  </a:lnTo>
                  <a:lnTo>
                    <a:pt x="355219" y="52920"/>
                  </a:lnTo>
                  <a:lnTo>
                    <a:pt x="355219" y="53682"/>
                  </a:lnTo>
                  <a:lnTo>
                    <a:pt x="354736" y="55219"/>
                  </a:lnTo>
                  <a:lnTo>
                    <a:pt x="355688" y="53936"/>
                  </a:lnTo>
                  <a:lnTo>
                    <a:pt x="356184" y="52920"/>
                  </a:lnTo>
                  <a:lnTo>
                    <a:pt x="356489" y="52285"/>
                  </a:lnTo>
                  <a:close/>
                </a:path>
                <a:path w="433069" h="88900">
                  <a:moveTo>
                    <a:pt x="360692" y="58077"/>
                  </a:moveTo>
                  <a:lnTo>
                    <a:pt x="360324" y="59397"/>
                  </a:lnTo>
                  <a:lnTo>
                    <a:pt x="360616" y="59156"/>
                  </a:lnTo>
                  <a:lnTo>
                    <a:pt x="360692" y="58077"/>
                  </a:lnTo>
                  <a:close/>
                </a:path>
                <a:path w="433069" h="88900">
                  <a:moveTo>
                    <a:pt x="361264" y="55460"/>
                  </a:moveTo>
                  <a:lnTo>
                    <a:pt x="360857" y="55714"/>
                  </a:lnTo>
                  <a:lnTo>
                    <a:pt x="360692" y="58077"/>
                  </a:lnTo>
                  <a:lnTo>
                    <a:pt x="360997" y="56984"/>
                  </a:lnTo>
                  <a:lnTo>
                    <a:pt x="360908" y="58127"/>
                  </a:lnTo>
                  <a:lnTo>
                    <a:pt x="361073" y="56857"/>
                  </a:lnTo>
                  <a:lnTo>
                    <a:pt x="361264" y="55460"/>
                  </a:lnTo>
                  <a:close/>
                </a:path>
                <a:path w="433069" h="88900">
                  <a:moveTo>
                    <a:pt x="364134" y="77597"/>
                  </a:moveTo>
                  <a:lnTo>
                    <a:pt x="363766" y="78574"/>
                  </a:lnTo>
                  <a:lnTo>
                    <a:pt x="364058" y="78028"/>
                  </a:lnTo>
                  <a:lnTo>
                    <a:pt x="364134" y="77597"/>
                  </a:lnTo>
                  <a:close/>
                </a:path>
                <a:path w="433069" h="88900">
                  <a:moveTo>
                    <a:pt x="369570" y="79438"/>
                  </a:moveTo>
                  <a:lnTo>
                    <a:pt x="368998" y="78867"/>
                  </a:lnTo>
                  <a:lnTo>
                    <a:pt x="369112" y="79184"/>
                  </a:lnTo>
                  <a:lnTo>
                    <a:pt x="369341" y="79387"/>
                  </a:lnTo>
                  <a:lnTo>
                    <a:pt x="369570" y="79438"/>
                  </a:lnTo>
                  <a:close/>
                </a:path>
                <a:path w="433069" h="88900">
                  <a:moveTo>
                    <a:pt x="370078" y="56349"/>
                  </a:moveTo>
                  <a:lnTo>
                    <a:pt x="369938" y="55880"/>
                  </a:lnTo>
                  <a:lnTo>
                    <a:pt x="369925" y="56095"/>
                  </a:lnTo>
                  <a:lnTo>
                    <a:pt x="369912" y="56476"/>
                  </a:lnTo>
                  <a:lnTo>
                    <a:pt x="370078" y="56349"/>
                  </a:lnTo>
                  <a:close/>
                </a:path>
                <a:path w="433069" h="88900">
                  <a:moveTo>
                    <a:pt x="373151" y="58508"/>
                  </a:moveTo>
                  <a:lnTo>
                    <a:pt x="373062" y="58889"/>
                  </a:lnTo>
                  <a:lnTo>
                    <a:pt x="372960" y="59524"/>
                  </a:lnTo>
                  <a:lnTo>
                    <a:pt x="373151" y="58508"/>
                  </a:lnTo>
                  <a:close/>
                </a:path>
                <a:path w="433069" h="88900">
                  <a:moveTo>
                    <a:pt x="374256" y="56045"/>
                  </a:moveTo>
                  <a:lnTo>
                    <a:pt x="374040" y="56375"/>
                  </a:lnTo>
                  <a:lnTo>
                    <a:pt x="374002" y="56769"/>
                  </a:lnTo>
                  <a:lnTo>
                    <a:pt x="374103" y="56451"/>
                  </a:lnTo>
                  <a:lnTo>
                    <a:pt x="374230" y="56210"/>
                  </a:lnTo>
                  <a:lnTo>
                    <a:pt x="374256" y="56045"/>
                  </a:lnTo>
                  <a:close/>
                </a:path>
                <a:path w="433069" h="88900">
                  <a:moveTo>
                    <a:pt x="376593" y="75272"/>
                  </a:moveTo>
                  <a:lnTo>
                    <a:pt x="376440" y="76034"/>
                  </a:lnTo>
                  <a:lnTo>
                    <a:pt x="376593" y="75907"/>
                  </a:lnTo>
                  <a:lnTo>
                    <a:pt x="376593" y="75272"/>
                  </a:lnTo>
                  <a:close/>
                </a:path>
                <a:path w="433069" h="88900">
                  <a:moveTo>
                    <a:pt x="376897" y="78828"/>
                  </a:moveTo>
                  <a:lnTo>
                    <a:pt x="376770" y="76796"/>
                  </a:lnTo>
                  <a:lnTo>
                    <a:pt x="376656" y="75869"/>
                  </a:lnTo>
                  <a:lnTo>
                    <a:pt x="376440" y="76034"/>
                  </a:lnTo>
                  <a:lnTo>
                    <a:pt x="375640" y="80098"/>
                  </a:lnTo>
                  <a:lnTo>
                    <a:pt x="376897" y="78828"/>
                  </a:lnTo>
                  <a:close/>
                </a:path>
                <a:path w="433069" h="88900">
                  <a:moveTo>
                    <a:pt x="377545" y="77787"/>
                  </a:moveTo>
                  <a:lnTo>
                    <a:pt x="377266" y="78447"/>
                  </a:lnTo>
                  <a:lnTo>
                    <a:pt x="377139" y="78574"/>
                  </a:lnTo>
                  <a:lnTo>
                    <a:pt x="377126" y="79717"/>
                  </a:lnTo>
                  <a:lnTo>
                    <a:pt x="377545" y="77787"/>
                  </a:lnTo>
                  <a:close/>
                </a:path>
                <a:path w="433069" h="88900">
                  <a:moveTo>
                    <a:pt x="379158" y="54381"/>
                  </a:moveTo>
                  <a:lnTo>
                    <a:pt x="379107" y="54762"/>
                  </a:lnTo>
                  <a:lnTo>
                    <a:pt x="379158" y="54470"/>
                  </a:lnTo>
                  <a:close/>
                </a:path>
                <a:path w="433069" h="88900">
                  <a:moveTo>
                    <a:pt x="379209" y="53987"/>
                  </a:moveTo>
                  <a:lnTo>
                    <a:pt x="379158" y="54381"/>
                  </a:lnTo>
                  <a:lnTo>
                    <a:pt x="379209" y="54102"/>
                  </a:lnTo>
                  <a:close/>
                </a:path>
                <a:path w="433069" h="88900">
                  <a:moveTo>
                    <a:pt x="383171" y="77304"/>
                  </a:moveTo>
                  <a:lnTo>
                    <a:pt x="382841" y="77812"/>
                  </a:lnTo>
                  <a:lnTo>
                    <a:pt x="382866" y="77533"/>
                  </a:lnTo>
                  <a:lnTo>
                    <a:pt x="382803" y="77812"/>
                  </a:lnTo>
                  <a:lnTo>
                    <a:pt x="382384" y="78574"/>
                  </a:lnTo>
                  <a:lnTo>
                    <a:pt x="382638" y="78447"/>
                  </a:lnTo>
                  <a:lnTo>
                    <a:pt x="382739" y="79336"/>
                  </a:lnTo>
                  <a:lnTo>
                    <a:pt x="382930" y="78447"/>
                  </a:lnTo>
                  <a:lnTo>
                    <a:pt x="383171" y="77304"/>
                  </a:lnTo>
                  <a:close/>
                </a:path>
                <a:path w="433069" h="88900">
                  <a:moveTo>
                    <a:pt x="383260" y="60286"/>
                  </a:moveTo>
                  <a:lnTo>
                    <a:pt x="383108" y="60883"/>
                  </a:lnTo>
                  <a:lnTo>
                    <a:pt x="383222" y="60528"/>
                  </a:lnTo>
                  <a:lnTo>
                    <a:pt x="383260" y="60286"/>
                  </a:lnTo>
                  <a:close/>
                </a:path>
                <a:path w="433069" h="88900">
                  <a:moveTo>
                    <a:pt x="384149" y="56515"/>
                  </a:moveTo>
                  <a:lnTo>
                    <a:pt x="383959" y="56857"/>
                  </a:lnTo>
                  <a:lnTo>
                    <a:pt x="384149" y="56515"/>
                  </a:lnTo>
                  <a:close/>
                </a:path>
                <a:path w="433069" h="88900">
                  <a:moveTo>
                    <a:pt x="384924" y="52031"/>
                  </a:moveTo>
                  <a:lnTo>
                    <a:pt x="383857" y="53682"/>
                  </a:lnTo>
                  <a:lnTo>
                    <a:pt x="383755" y="53936"/>
                  </a:lnTo>
                  <a:lnTo>
                    <a:pt x="383527" y="55968"/>
                  </a:lnTo>
                  <a:lnTo>
                    <a:pt x="383349" y="56349"/>
                  </a:lnTo>
                  <a:lnTo>
                    <a:pt x="382625" y="58000"/>
                  </a:lnTo>
                  <a:lnTo>
                    <a:pt x="383933" y="56730"/>
                  </a:lnTo>
                  <a:lnTo>
                    <a:pt x="384035" y="56476"/>
                  </a:lnTo>
                  <a:lnTo>
                    <a:pt x="384187" y="55714"/>
                  </a:lnTo>
                  <a:lnTo>
                    <a:pt x="384924" y="52031"/>
                  </a:lnTo>
                  <a:close/>
                </a:path>
                <a:path w="433069" h="88900">
                  <a:moveTo>
                    <a:pt x="385635" y="61252"/>
                  </a:moveTo>
                  <a:lnTo>
                    <a:pt x="385597" y="60667"/>
                  </a:lnTo>
                  <a:lnTo>
                    <a:pt x="385330" y="62064"/>
                  </a:lnTo>
                  <a:lnTo>
                    <a:pt x="385635" y="61252"/>
                  </a:lnTo>
                  <a:close/>
                </a:path>
                <a:path w="433069" h="88900">
                  <a:moveTo>
                    <a:pt x="385902" y="60540"/>
                  </a:moveTo>
                  <a:lnTo>
                    <a:pt x="385813" y="61010"/>
                  </a:lnTo>
                  <a:lnTo>
                    <a:pt x="385902" y="61175"/>
                  </a:lnTo>
                  <a:lnTo>
                    <a:pt x="385902" y="60540"/>
                  </a:lnTo>
                  <a:close/>
                </a:path>
                <a:path w="433069" h="88900">
                  <a:moveTo>
                    <a:pt x="386410" y="59258"/>
                  </a:moveTo>
                  <a:lnTo>
                    <a:pt x="386283" y="58826"/>
                  </a:lnTo>
                  <a:lnTo>
                    <a:pt x="386308" y="59118"/>
                  </a:lnTo>
                  <a:lnTo>
                    <a:pt x="386410" y="59258"/>
                  </a:lnTo>
                  <a:close/>
                </a:path>
                <a:path w="433069" h="88900">
                  <a:moveTo>
                    <a:pt x="387210" y="77406"/>
                  </a:moveTo>
                  <a:lnTo>
                    <a:pt x="387032" y="77431"/>
                  </a:lnTo>
                  <a:lnTo>
                    <a:pt x="387210" y="77431"/>
                  </a:lnTo>
                  <a:close/>
                </a:path>
                <a:path w="433069" h="88900">
                  <a:moveTo>
                    <a:pt x="388886" y="53936"/>
                  </a:moveTo>
                  <a:lnTo>
                    <a:pt x="388645" y="54190"/>
                  </a:lnTo>
                  <a:lnTo>
                    <a:pt x="388874" y="54267"/>
                  </a:lnTo>
                  <a:lnTo>
                    <a:pt x="388886" y="53936"/>
                  </a:lnTo>
                  <a:close/>
                </a:path>
                <a:path w="433069" h="88900">
                  <a:moveTo>
                    <a:pt x="388962" y="54444"/>
                  </a:moveTo>
                  <a:lnTo>
                    <a:pt x="388874" y="54267"/>
                  </a:lnTo>
                  <a:lnTo>
                    <a:pt x="388861" y="54813"/>
                  </a:lnTo>
                  <a:lnTo>
                    <a:pt x="388962" y="54444"/>
                  </a:lnTo>
                  <a:close/>
                </a:path>
                <a:path w="433069" h="88900">
                  <a:moveTo>
                    <a:pt x="390626" y="53809"/>
                  </a:moveTo>
                  <a:lnTo>
                    <a:pt x="390423" y="54051"/>
                  </a:lnTo>
                  <a:lnTo>
                    <a:pt x="390626" y="53809"/>
                  </a:lnTo>
                  <a:close/>
                </a:path>
                <a:path w="433069" h="88900">
                  <a:moveTo>
                    <a:pt x="390677" y="55079"/>
                  </a:moveTo>
                  <a:lnTo>
                    <a:pt x="390372" y="55206"/>
                  </a:lnTo>
                  <a:lnTo>
                    <a:pt x="390258" y="55460"/>
                  </a:lnTo>
                  <a:lnTo>
                    <a:pt x="390436" y="55460"/>
                  </a:lnTo>
                  <a:lnTo>
                    <a:pt x="390677" y="55079"/>
                  </a:lnTo>
                  <a:close/>
                </a:path>
                <a:path w="433069" h="88900">
                  <a:moveTo>
                    <a:pt x="394373" y="58699"/>
                  </a:moveTo>
                  <a:lnTo>
                    <a:pt x="394347" y="58521"/>
                  </a:lnTo>
                  <a:lnTo>
                    <a:pt x="394258" y="58762"/>
                  </a:lnTo>
                  <a:lnTo>
                    <a:pt x="394322" y="58940"/>
                  </a:lnTo>
                  <a:lnTo>
                    <a:pt x="394373" y="58699"/>
                  </a:lnTo>
                  <a:close/>
                </a:path>
                <a:path w="433069" h="88900">
                  <a:moveTo>
                    <a:pt x="396265" y="62382"/>
                  </a:moveTo>
                  <a:lnTo>
                    <a:pt x="396113" y="62585"/>
                  </a:lnTo>
                  <a:lnTo>
                    <a:pt x="395973" y="62776"/>
                  </a:lnTo>
                  <a:lnTo>
                    <a:pt x="395935" y="63068"/>
                  </a:lnTo>
                  <a:lnTo>
                    <a:pt x="396074" y="63017"/>
                  </a:lnTo>
                  <a:lnTo>
                    <a:pt x="396189" y="62687"/>
                  </a:lnTo>
                  <a:lnTo>
                    <a:pt x="396265" y="62382"/>
                  </a:lnTo>
                  <a:close/>
                </a:path>
                <a:path w="433069" h="88900">
                  <a:moveTo>
                    <a:pt x="396455" y="58127"/>
                  </a:moveTo>
                  <a:lnTo>
                    <a:pt x="395935" y="58889"/>
                  </a:lnTo>
                  <a:lnTo>
                    <a:pt x="395846" y="59944"/>
                  </a:lnTo>
                  <a:lnTo>
                    <a:pt x="396455" y="58127"/>
                  </a:lnTo>
                  <a:close/>
                </a:path>
                <a:path w="433069" h="88900">
                  <a:moveTo>
                    <a:pt x="399656" y="80098"/>
                  </a:moveTo>
                  <a:lnTo>
                    <a:pt x="399503" y="77050"/>
                  </a:lnTo>
                  <a:lnTo>
                    <a:pt x="398995" y="80352"/>
                  </a:lnTo>
                  <a:lnTo>
                    <a:pt x="399656" y="80098"/>
                  </a:lnTo>
                  <a:close/>
                </a:path>
                <a:path w="433069" h="88900">
                  <a:moveTo>
                    <a:pt x="400062" y="60159"/>
                  </a:moveTo>
                  <a:lnTo>
                    <a:pt x="399173" y="62445"/>
                  </a:lnTo>
                  <a:lnTo>
                    <a:pt x="399872" y="62217"/>
                  </a:lnTo>
                  <a:lnTo>
                    <a:pt x="400062" y="60159"/>
                  </a:lnTo>
                  <a:close/>
                </a:path>
                <a:path w="433069" h="88900">
                  <a:moveTo>
                    <a:pt x="400342" y="62064"/>
                  </a:moveTo>
                  <a:lnTo>
                    <a:pt x="399961" y="62191"/>
                  </a:lnTo>
                  <a:lnTo>
                    <a:pt x="399834" y="62572"/>
                  </a:lnTo>
                  <a:lnTo>
                    <a:pt x="399707" y="63842"/>
                  </a:lnTo>
                  <a:lnTo>
                    <a:pt x="400342" y="62064"/>
                  </a:lnTo>
                  <a:close/>
                </a:path>
                <a:path w="433069" h="88900">
                  <a:moveTo>
                    <a:pt x="404964" y="64731"/>
                  </a:moveTo>
                  <a:lnTo>
                    <a:pt x="404685" y="64782"/>
                  </a:lnTo>
                  <a:lnTo>
                    <a:pt x="404787" y="65049"/>
                  </a:lnTo>
                  <a:lnTo>
                    <a:pt x="404964" y="64731"/>
                  </a:lnTo>
                  <a:close/>
                </a:path>
                <a:path w="433069" h="88900">
                  <a:moveTo>
                    <a:pt x="410222" y="68503"/>
                  </a:moveTo>
                  <a:lnTo>
                    <a:pt x="410095" y="67348"/>
                  </a:lnTo>
                  <a:lnTo>
                    <a:pt x="409790" y="68440"/>
                  </a:lnTo>
                  <a:lnTo>
                    <a:pt x="410095" y="68211"/>
                  </a:lnTo>
                  <a:lnTo>
                    <a:pt x="410222" y="68503"/>
                  </a:lnTo>
                  <a:close/>
                </a:path>
                <a:path w="433069" h="88900">
                  <a:moveTo>
                    <a:pt x="413143" y="73266"/>
                  </a:moveTo>
                  <a:lnTo>
                    <a:pt x="413042" y="73494"/>
                  </a:lnTo>
                  <a:lnTo>
                    <a:pt x="413143" y="73266"/>
                  </a:lnTo>
                  <a:close/>
                </a:path>
                <a:path w="433069" h="88900">
                  <a:moveTo>
                    <a:pt x="413435" y="72593"/>
                  </a:moveTo>
                  <a:lnTo>
                    <a:pt x="413245" y="72859"/>
                  </a:lnTo>
                  <a:lnTo>
                    <a:pt x="413143" y="73266"/>
                  </a:lnTo>
                  <a:lnTo>
                    <a:pt x="413435" y="72593"/>
                  </a:lnTo>
                  <a:close/>
                </a:path>
                <a:path w="433069" h="88900">
                  <a:moveTo>
                    <a:pt x="413613" y="72351"/>
                  </a:moveTo>
                  <a:lnTo>
                    <a:pt x="413435" y="72593"/>
                  </a:lnTo>
                  <a:lnTo>
                    <a:pt x="413613" y="72351"/>
                  </a:lnTo>
                  <a:close/>
                </a:path>
                <a:path w="433069" h="88900">
                  <a:moveTo>
                    <a:pt x="413918" y="80987"/>
                  </a:moveTo>
                  <a:lnTo>
                    <a:pt x="412991" y="80987"/>
                  </a:lnTo>
                  <a:lnTo>
                    <a:pt x="412762" y="80987"/>
                  </a:lnTo>
                  <a:lnTo>
                    <a:pt x="412534" y="81495"/>
                  </a:lnTo>
                  <a:lnTo>
                    <a:pt x="412419" y="82130"/>
                  </a:lnTo>
                  <a:lnTo>
                    <a:pt x="413880" y="81114"/>
                  </a:lnTo>
                  <a:lnTo>
                    <a:pt x="413918" y="80987"/>
                  </a:lnTo>
                  <a:close/>
                </a:path>
                <a:path w="433069" h="88900">
                  <a:moveTo>
                    <a:pt x="413918" y="69469"/>
                  </a:moveTo>
                  <a:lnTo>
                    <a:pt x="413385" y="72085"/>
                  </a:lnTo>
                  <a:lnTo>
                    <a:pt x="413905" y="70827"/>
                  </a:lnTo>
                  <a:lnTo>
                    <a:pt x="413918" y="69469"/>
                  </a:lnTo>
                  <a:close/>
                </a:path>
                <a:path w="433069" h="88900">
                  <a:moveTo>
                    <a:pt x="414223" y="64871"/>
                  </a:moveTo>
                  <a:lnTo>
                    <a:pt x="414159" y="65100"/>
                  </a:lnTo>
                  <a:lnTo>
                    <a:pt x="414096" y="65430"/>
                  </a:lnTo>
                  <a:lnTo>
                    <a:pt x="414147" y="65239"/>
                  </a:lnTo>
                  <a:lnTo>
                    <a:pt x="414223" y="64871"/>
                  </a:lnTo>
                  <a:close/>
                </a:path>
                <a:path w="433069" h="88900">
                  <a:moveTo>
                    <a:pt x="414413" y="78701"/>
                  </a:moveTo>
                  <a:lnTo>
                    <a:pt x="414121" y="79717"/>
                  </a:lnTo>
                  <a:lnTo>
                    <a:pt x="414413" y="78701"/>
                  </a:lnTo>
                  <a:close/>
                </a:path>
                <a:path w="433069" h="88900">
                  <a:moveTo>
                    <a:pt x="414642" y="80581"/>
                  </a:moveTo>
                  <a:lnTo>
                    <a:pt x="414591" y="80835"/>
                  </a:lnTo>
                  <a:lnTo>
                    <a:pt x="414553" y="81089"/>
                  </a:lnTo>
                  <a:lnTo>
                    <a:pt x="414540" y="81330"/>
                  </a:lnTo>
                  <a:lnTo>
                    <a:pt x="414566" y="81140"/>
                  </a:lnTo>
                  <a:lnTo>
                    <a:pt x="414604" y="80873"/>
                  </a:lnTo>
                  <a:lnTo>
                    <a:pt x="414642" y="80581"/>
                  </a:lnTo>
                  <a:close/>
                </a:path>
                <a:path w="433069" h="88900">
                  <a:moveTo>
                    <a:pt x="417144" y="79209"/>
                  </a:moveTo>
                  <a:lnTo>
                    <a:pt x="417068" y="77558"/>
                  </a:lnTo>
                  <a:lnTo>
                    <a:pt x="416445" y="79717"/>
                  </a:lnTo>
                  <a:lnTo>
                    <a:pt x="416953" y="79717"/>
                  </a:lnTo>
                  <a:lnTo>
                    <a:pt x="417144" y="79209"/>
                  </a:lnTo>
                  <a:close/>
                </a:path>
                <a:path w="433069" h="88900">
                  <a:moveTo>
                    <a:pt x="417982" y="66141"/>
                  </a:moveTo>
                  <a:lnTo>
                    <a:pt x="417398" y="67449"/>
                  </a:lnTo>
                  <a:lnTo>
                    <a:pt x="417525" y="67475"/>
                  </a:lnTo>
                  <a:lnTo>
                    <a:pt x="417982" y="66141"/>
                  </a:lnTo>
                  <a:close/>
                </a:path>
                <a:path w="433069" h="88900">
                  <a:moveTo>
                    <a:pt x="419684" y="82804"/>
                  </a:moveTo>
                  <a:lnTo>
                    <a:pt x="419303" y="84023"/>
                  </a:lnTo>
                  <a:lnTo>
                    <a:pt x="419468" y="83527"/>
                  </a:lnTo>
                  <a:lnTo>
                    <a:pt x="419684" y="82816"/>
                  </a:lnTo>
                  <a:close/>
                </a:path>
                <a:path w="433069" h="88900">
                  <a:moveTo>
                    <a:pt x="421233" y="86321"/>
                  </a:moveTo>
                  <a:lnTo>
                    <a:pt x="421005" y="85509"/>
                  </a:lnTo>
                  <a:lnTo>
                    <a:pt x="420560" y="86956"/>
                  </a:lnTo>
                  <a:lnTo>
                    <a:pt x="421233" y="86321"/>
                  </a:lnTo>
                  <a:close/>
                </a:path>
                <a:path w="433069" h="88900">
                  <a:moveTo>
                    <a:pt x="421309" y="84543"/>
                  </a:moveTo>
                  <a:lnTo>
                    <a:pt x="421106" y="84797"/>
                  </a:lnTo>
                  <a:lnTo>
                    <a:pt x="421005" y="85509"/>
                  </a:lnTo>
                  <a:lnTo>
                    <a:pt x="421309" y="84543"/>
                  </a:lnTo>
                  <a:close/>
                </a:path>
                <a:path w="433069" h="88900">
                  <a:moveTo>
                    <a:pt x="422503" y="68275"/>
                  </a:moveTo>
                  <a:lnTo>
                    <a:pt x="422427" y="68122"/>
                  </a:lnTo>
                  <a:lnTo>
                    <a:pt x="421614" y="70942"/>
                  </a:lnTo>
                  <a:lnTo>
                    <a:pt x="421233" y="72186"/>
                  </a:lnTo>
                  <a:lnTo>
                    <a:pt x="421614" y="71031"/>
                  </a:lnTo>
                  <a:lnTo>
                    <a:pt x="421855" y="70485"/>
                  </a:lnTo>
                  <a:lnTo>
                    <a:pt x="422008" y="70294"/>
                  </a:lnTo>
                  <a:lnTo>
                    <a:pt x="422300" y="69100"/>
                  </a:lnTo>
                  <a:lnTo>
                    <a:pt x="422503" y="68275"/>
                  </a:lnTo>
                  <a:close/>
                </a:path>
                <a:path w="433069" h="88900">
                  <a:moveTo>
                    <a:pt x="423951" y="74891"/>
                  </a:moveTo>
                  <a:lnTo>
                    <a:pt x="423405" y="75133"/>
                  </a:lnTo>
                  <a:lnTo>
                    <a:pt x="423176" y="76060"/>
                  </a:lnTo>
                  <a:lnTo>
                    <a:pt x="423951" y="74891"/>
                  </a:lnTo>
                  <a:close/>
                </a:path>
                <a:path w="433069" h="88900">
                  <a:moveTo>
                    <a:pt x="425627" y="73748"/>
                  </a:moveTo>
                  <a:lnTo>
                    <a:pt x="424637" y="75641"/>
                  </a:lnTo>
                  <a:lnTo>
                    <a:pt x="425196" y="75133"/>
                  </a:lnTo>
                  <a:lnTo>
                    <a:pt x="425284" y="74764"/>
                  </a:lnTo>
                  <a:lnTo>
                    <a:pt x="425627" y="73748"/>
                  </a:lnTo>
                  <a:close/>
                </a:path>
                <a:path w="433069" h="88900">
                  <a:moveTo>
                    <a:pt x="426770" y="86817"/>
                  </a:moveTo>
                  <a:lnTo>
                    <a:pt x="426618" y="86842"/>
                  </a:lnTo>
                  <a:lnTo>
                    <a:pt x="426770" y="86817"/>
                  </a:lnTo>
                  <a:close/>
                </a:path>
                <a:path w="433069" h="88900">
                  <a:moveTo>
                    <a:pt x="427240" y="86410"/>
                  </a:moveTo>
                  <a:lnTo>
                    <a:pt x="427024" y="86614"/>
                  </a:lnTo>
                  <a:lnTo>
                    <a:pt x="426783" y="87223"/>
                  </a:lnTo>
                  <a:lnTo>
                    <a:pt x="426910" y="87083"/>
                  </a:lnTo>
                  <a:lnTo>
                    <a:pt x="427062" y="86791"/>
                  </a:lnTo>
                  <a:lnTo>
                    <a:pt x="427240" y="86410"/>
                  </a:lnTo>
                  <a:close/>
                </a:path>
                <a:path w="433069" h="88900">
                  <a:moveTo>
                    <a:pt x="427240" y="85636"/>
                  </a:moveTo>
                  <a:lnTo>
                    <a:pt x="426999" y="86334"/>
                  </a:lnTo>
                  <a:lnTo>
                    <a:pt x="426872" y="86677"/>
                  </a:lnTo>
                  <a:lnTo>
                    <a:pt x="426758" y="86817"/>
                  </a:lnTo>
                  <a:lnTo>
                    <a:pt x="427189" y="85890"/>
                  </a:lnTo>
                  <a:lnTo>
                    <a:pt x="427240" y="85636"/>
                  </a:lnTo>
                  <a:close/>
                </a:path>
                <a:path w="433069" h="88900">
                  <a:moveTo>
                    <a:pt x="428713" y="82638"/>
                  </a:moveTo>
                  <a:lnTo>
                    <a:pt x="428675" y="80987"/>
                  </a:lnTo>
                  <a:lnTo>
                    <a:pt x="428574" y="81368"/>
                  </a:lnTo>
                  <a:lnTo>
                    <a:pt x="428459" y="82384"/>
                  </a:lnTo>
                  <a:lnTo>
                    <a:pt x="428713" y="82638"/>
                  </a:lnTo>
                  <a:close/>
                </a:path>
                <a:path w="433069" h="88900">
                  <a:moveTo>
                    <a:pt x="429120" y="75196"/>
                  </a:moveTo>
                  <a:lnTo>
                    <a:pt x="428955" y="75438"/>
                  </a:lnTo>
                  <a:lnTo>
                    <a:pt x="429056" y="75311"/>
                  </a:lnTo>
                  <a:close/>
                </a:path>
                <a:path w="433069" h="88900">
                  <a:moveTo>
                    <a:pt x="429133" y="85940"/>
                  </a:moveTo>
                  <a:lnTo>
                    <a:pt x="428879" y="86106"/>
                  </a:lnTo>
                  <a:lnTo>
                    <a:pt x="428739" y="86702"/>
                  </a:lnTo>
                  <a:lnTo>
                    <a:pt x="429133" y="85940"/>
                  </a:lnTo>
                  <a:close/>
                </a:path>
                <a:path w="433069" h="88900">
                  <a:moveTo>
                    <a:pt x="429412" y="75018"/>
                  </a:moveTo>
                  <a:lnTo>
                    <a:pt x="428459" y="78701"/>
                  </a:lnTo>
                  <a:lnTo>
                    <a:pt x="428815" y="77787"/>
                  </a:lnTo>
                  <a:lnTo>
                    <a:pt x="429272" y="77304"/>
                  </a:lnTo>
                  <a:lnTo>
                    <a:pt x="429412" y="75018"/>
                  </a:lnTo>
                  <a:close/>
                </a:path>
                <a:path w="433069" h="88900">
                  <a:moveTo>
                    <a:pt x="429653" y="77939"/>
                  </a:moveTo>
                  <a:lnTo>
                    <a:pt x="428040" y="81241"/>
                  </a:lnTo>
                  <a:lnTo>
                    <a:pt x="428244" y="80073"/>
                  </a:lnTo>
                  <a:lnTo>
                    <a:pt x="428485" y="79082"/>
                  </a:lnTo>
                  <a:lnTo>
                    <a:pt x="428459" y="78701"/>
                  </a:lnTo>
                  <a:lnTo>
                    <a:pt x="428548" y="77939"/>
                  </a:lnTo>
                  <a:lnTo>
                    <a:pt x="428637" y="77177"/>
                  </a:lnTo>
                  <a:lnTo>
                    <a:pt x="428688" y="76669"/>
                  </a:lnTo>
                  <a:lnTo>
                    <a:pt x="428815" y="75869"/>
                  </a:lnTo>
                  <a:lnTo>
                    <a:pt x="428955" y="75526"/>
                  </a:lnTo>
                  <a:lnTo>
                    <a:pt x="428167" y="76669"/>
                  </a:lnTo>
                  <a:lnTo>
                    <a:pt x="428472" y="75869"/>
                  </a:lnTo>
                  <a:lnTo>
                    <a:pt x="428929" y="73621"/>
                  </a:lnTo>
                  <a:lnTo>
                    <a:pt x="429031" y="74383"/>
                  </a:lnTo>
                  <a:lnTo>
                    <a:pt x="429006" y="73621"/>
                  </a:lnTo>
                  <a:lnTo>
                    <a:pt x="428942" y="71716"/>
                  </a:lnTo>
                  <a:lnTo>
                    <a:pt x="426897" y="77177"/>
                  </a:lnTo>
                  <a:lnTo>
                    <a:pt x="427469" y="74002"/>
                  </a:lnTo>
                  <a:lnTo>
                    <a:pt x="427634" y="73621"/>
                  </a:lnTo>
                  <a:lnTo>
                    <a:pt x="426326" y="74637"/>
                  </a:lnTo>
                  <a:lnTo>
                    <a:pt x="426288" y="75222"/>
                  </a:lnTo>
                  <a:lnTo>
                    <a:pt x="426504" y="76034"/>
                  </a:lnTo>
                  <a:lnTo>
                    <a:pt x="426605" y="76796"/>
                  </a:lnTo>
                  <a:lnTo>
                    <a:pt x="424853" y="80098"/>
                  </a:lnTo>
                  <a:lnTo>
                    <a:pt x="424916" y="79844"/>
                  </a:lnTo>
                  <a:lnTo>
                    <a:pt x="425297" y="77939"/>
                  </a:lnTo>
                  <a:lnTo>
                    <a:pt x="425500" y="76923"/>
                  </a:lnTo>
                  <a:lnTo>
                    <a:pt x="425818" y="75399"/>
                  </a:lnTo>
                  <a:lnTo>
                    <a:pt x="426440" y="72351"/>
                  </a:lnTo>
                  <a:lnTo>
                    <a:pt x="425475" y="75399"/>
                  </a:lnTo>
                  <a:lnTo>
                    <a:pt x="425310" y="75044"/>
                  </a:lnTo>
                  <a:lnTo>
                    <a:pt x="424535" y="76923"/>
                  </a:lnTo>
                  <a:lnTo>
                    <a:pt x="424637" y="75641"/>
                  </a:lnTo>
                  <a:lnTo>
                    <a:pt x="424776" y="74002"/>
                  </a:lnTo>
                  <a:lnTo>
                    <a:pt x="422706" y="77939"/>
                  </a:lnTo>
                  <a:lnTo>
                    <a:pt x="422859" y="77304"/>
                  </a:lnTo>
                  <a:lnTo>
                    <a:pt x="422922" y="77050"/>
                  </a:lnTo>
                  <a:lnTo>
                    <a:pt x="423087" y="76415"/>
                  </a:lnTo>
                  <a:lnTo>
                    <a:pt x="423176" y="76060"/>
                  </a:lnTo>
                  <a:lnTo>
                    <a:pt x="422935" y="76415"/>
                  </a:lnTo>
                  <a:lnTo>
                    <a:pt x="423176" y="75399"/>
                  </a:lnTo>
                  <a:lnTo>
                    <a:pt x="423100" y="75272"/>
                  </a:lnTo>
                  <a:lnTo>
                    <a:pt x="423227" y="75222"/>
                  </a:lnTo>
                  <a:lnTo>
                    <a:pt x="423379" y="75145"/>
                  </a:lnTo>
                  <a:lnTo>
                    <a:pt x="423938" y="72986"/>
                  </a:lnTo>
                  <a:lnTo>
                    <a:pt x="423430" y="74383"/>
                  </a:lnTo>
                  <a:lnTo>
                    <a:pt x="423379" y="74510"/>
                  </a:lnTo>
                  <a:lnTo>
                    <a:pt x="424218" y="71081"/>
                  </a:lnTo>
                  <a:lnTo>
                    <a:pt x="422021" y="77050"/>
                  </a:lnTo>
                  <a:lnTo>
                    <a:pt x="422109" y="75780"/>
                  </a:lnTo>
                  <a:lnTo>
                    <a:pt x="422135" y="75399"/>
                  </a:lnTo>
                  <a:lnTo>
                    <a:pt x="422236" y="74383"/>
                  </a:lnTo>
                  <a:lnTo>
                    <a:pt x="423100" y="71843"/>
                  </a:lnTo>
                  <a:lnTo>
                    <a:pt x="423164" y="73367"/>
                  </a:lnTo>
                  <a:lnTo>
                    <a:pt x="423265" y="71843"/>
                  </a:lnTo>
                  <a:lnTo>
                    <a:pt x="423341" y="70827"/>
                  </a:lnTo>
                  <a:lnTo>
                    <a:pt x="421792" y="75399"/>
                  </a:lnTo>
                  <a:lnTo>
                    <a:pt x="421868" y="74891"/>
                  </a:lnTo>
                  <a:lnTo>
                    <a:pt x="421995" y="74002"/>
                  </a:lnTo>
                  <a:lnTo>
                    <a:pt x="422656" y="69557"/>
                  </a:lnTo>
                  <a:lnTo>
                    <a:pt x="422008" y="70319"/>
                  </a:lnTo>
                  <a:lnTo>
                    <a:pt x="420992" y="74002"/>
                  </a:lnTo>
                  <a:lnTo>
                    <a:pt x="420966" y="73748"/>
                  </a:lnTo>
                  <a:lnTo>
                    <a:pt x="420827" y="72732"/>
                  </a:lnTo>
                  <a:lnTo>
                    <a:pt x="420687" y="71716"/>
                  </a:lnTo>
                  <a:lnTo>
                    <a:pt x="419671" y="72732"/>
                  </a:lnTo>
                  <a:lnTo>
                    <a:pt x="419938" y="71843"/>
                  </a:lnTo>
                  <a:lnTo>
                    <a:pt x="419925" y="71335"/>
                  </a:lnTo>
                  <a:lnTo>
                    <a:pt x="418909" y="70319"/>
                  </a:lnTo>
                  <a:lnTo>
                    <a:pt x="418668" y="69037"/>
                  </a:lnTo>
                  <a:lnTo>
                    <a:pt x="418769" y="68287"/>
                  </a:lnTo>
                  <a:lnTo>
                    <a:pt x="417703" y="71843"/>
                  </a:lnTo>
                  <a:lnTo>
                    <a:pt x="417563" y="71589"/>
                  </a:lnTo>
                  <a:lnTo>
                    <a:pt x="417220" y="70954"/>
                  </a:lnTo>
                  <a:lnTo>
                    <a:pt x="416521" y="71589"/>
                  </a:lnTo>
                  <a:lnTo>
                    <a:pt x="417029" y="69811"/>
                  </a:lnTo>
                  <a:lnTo>
                    <a:pt x="417068" y="69684"/>
                  </a:lnTo>
                  <a:lnTo>
                    <a:pt x="417410" y="68668"/>
                  </a:lnTo>
                  <a:lnTo>
                    <a:pt x="417982" y="67652"/>
                  </a:lnTo>
                  <a:lnTo>
                    <a:pt x="417525" y="67525"/>
                  </a:lnTo>
                  <a:lnTo>
                    <a:pt x="417042" y="68795"/>
                  </a:lnTo>
                  <a:lnTo>
                    <a:pt x="416788" y="69303"/>
                  </a:lnTo>
                  <a:lnTo>
                    <a:pt x="416382" y="69684"/>
                  </a:lnTo>
                  <a:lnTo>
                    <a:pt x="417220" y="66890"/>
                  </a:lnTo>
                  <a:lnTo>
                    <a:pt x="416572" y="66890"/>
                  </a:lnTo>
                  <a:lnTo>
                    <a:pt x="415150" y="69811"/>
                  </a:lnTo>
                  <a:lnTo>
                    <a:pt x="414845" y="67779"/>
                  </a:lnTo>
                  <a:lnTo>
                    <a:pt x="414172" y="70192"/>
                  </a:lnTo>
                  <a:lnTo>
                    <a:pt x="413600" y="75018"/>
                  </a:lnTo>
                  <a:lnTo>
                    <a:pt x="413486" y="75272"/>
                  </a:lnTo>
                  <a:lnTo>
                    <a:pt x="412318" y="76669"/>
                  </a:lnTo>
                  <a:lnTo>
                    <a:pt x="413054" y="73621"/>
                  </a:lnTo>
                  <a:lnTo>
                    <a:pt x="413042" y="73494"/>
                  </a:lnTo>
                  <a:lnTo>
                    <a:pt x="413169" y="72605"/>
                  </a:lnTo>
                  <a:lnTo>
                    <a:pt x="413118" y="72097"/>
                  </a:lnTo>
                  <a:lnTo>
                    <a:pt x="413486" y="70700"/>
                  </a:lnTo>
                  <a:lnTo>
                    <a:pt x="413613" y="70192"/>
                  </a:lnTo>
                  <a:lnTo>
                    <a:pt x="413245" y="70700"/>
                  </a:lnTo>
                  <a:lnTo>
                    <a:pt x="413702" y="69037"/>
                  </a:lnTo>
                  <a:lnTo>
                    <a:pt x="413727" y="69938"/>
                  </a:lnTo>
                  <a:lnTo>
                    <a:pt x="413918" y="69469"/>
                  </a:lnTo>
                  <a:lnTo>
                    <a:pt x="413893" y="68922"/>
                  </a:lnTo>
                  <a:lnTo>
                    <a:pt x="413816" y="68795"/>
                  </a:lnTo>
                  <a:lnTo>
                    <a:pt x="413931" y="66382"/>
                  </a:lnTo>
                  <a:lnTo>
                    <a:pt x="413994" y="66001"/>
                  </a:lnTo>
                  <a:lnTo>
                    <a:pt x="413296" y="68668"/>
                  </a:lnTo>
                  <a:lnTo>
                    <a:pt x="412991" y="68795"/>
                  </a:lnTo>
                  <a:lnTo>
                    <a:pt x="412343" y="68795"/>
                  </a:lnTo>
                  <a:lnTo>
                    <a:pt x="412686" y="68033"/>
                  </a:lnTo>
                  <a:lnTo>
                    <a:pt x="413296" y="66636"/>
                  </a:lnTo>
                  <a:lnTo>
                    <a:pt x="413321" y="65239"/>
                  </a:lnTo>
                  <a:lnTo>
                    <a:pt x="412813" y="66636"/>
                  </a:lnTo>
                  <a:lnTo>
                    <a:pt x="412800" y="65112"/>
                  </a:lnTo>
                  <a:lnTo>
                    <a:pt x="412026" y="68033"/>
                  </a:lnTo>
                  <a:lnTo>
                    <a:pt x="411848" y="68033"/>
                  </a:lnTo>
                  <a:lnTo>
                    <a:pt x="412076" y="67017"/>
                  </a:lnTo>
                  <a:lnTo>
                    <a:pt x="412191" y="66509"/>
                  </a:lnTo>
                  <a:lnTo>
                    <a:pt x="412305" y="65747"/>
                  </a:lnTo>
                  <a:lnTo>
                    <a:pt x="411657" y="67017"/>
                  </a:lnTo>
                  <a:lnTo>
                    <a:pt x="410730" y="65747"/>
                  </a:lnTo>
                  <a:lnTo>
                    <a:pt x="410273" y="68935"/>
                  </a:lnTo>
                  <a:lnTo>
                    <a:pt x="410286" y="68707"/>
                  </a:lnTo>
                  <a:lnTo>
                    <a:pt x="410260" y="68580"/>
                  </a:lnTo>
                  <a:lnTo>
                    <a:pt x="410260" y="68948"/>
                  </a:lnTo>
                  <a:lnTo>
                    <a:pt x="410248" y="69176"/>
                  </a:lnTo>
                  <a:lnTo>
                    <a:pt x="410222" y="69354"/>
                  </a:lnTo>
                  <a:lnTo>
                    <a:pt x="408444" y="72097"/>
                  </a:lnTo>
                  <a:lnTo>
                    <a:pt x="408444" y="71589"/>
                  </a:lnTo>
                  <a:lnTo>
                    <a:pt x="408457" y="70573"/>
                  </a:lnTo>
                  <a:lnTo>
                    <a:pt x="408470" y="70065"/>
                  </a:lnTo>
                  <a:lnTo>
                    <a:pt x="408482" y="69557"/>
                  </a:lnTo>
                  <a:lnTo>
                    <a:pt x="408495" y="68160"/>
                  </a:lnTo>
                  <a:lnTo>
                    <a:pt x="408508" y="67144"/>
                  </a:lnTo>
                  <a:lnTo>
                    <a:pt x="407162" y="68160"/>
                  </a:lnTo>
                  <a:lnTo>
                    <a:pt x="407416" y="67144"/>
                  </a:lnTo>
                  <a:lnTo>
                    <a:pt x="406527" y="68160"/>
                  </a:lnTo>
                  <a:lnTo>
                    <a:pt x="405892" y="67525"/>
                  </a:lnTo>
                  <a:lnTo>
                    <a:pt x="404926" y="69557"/>
                  </a:lnTo>
                  <a:lnTo>
                    <a:pt x="404736" y="69557"/>
                  </a:lnTo>
                  <a:lnTo>
                    <a:pt x="404749" y="69430"/>
                  </a:lnTo>
                  <a:lnTo>
                    <a:pt x="404837" y="68668"/>
                  </a:lnTo>
                  <a:lnTo>
                    <a:pt x="404888" y="68160"/>
                  </a:lnTo>
                  <a:lnTo>
                    <a:pt x="404990" y="67525"/>
                  </a:lnTo>
                  <a:lnTo>
                    <a:pt x="405320" y="66509"/>
                  </a:lnTo>
                  <a:lnTo>
                    <a:pt x="404660" y="67144"/>
                  </a:lnTo>
                  <a:lnTo>
                    <a:pt x="404329" y="68160"/>
                  </a:lnTo>
                  <a:lnTo>
                    <a:pt x="404291" y="67906"/>
                  </a:lnTo>
                  <a:lnTo>
                    <a:pt x="404202" y="67271"/>
                  </a:lnTo>
                  <a:lnTo>
                    <a:pt x="404088" y="66509"/>
                  </a:lnTo>
                  <a:lnTo>
                    <a:pt x="404202" y="66128"/>
                  </a:lnTo>
                  <a:lnTo>
                    <a:pt x="404622" y="65366"/>
                  </a:lnTo>
                  <a:lnTo>
                    <a:pt x="404672" y="65112"/>
                  </a:lnTo>
                  <a:lnTo>
                    <a:pt x="404685" y="64782"/>
                  </a:lnTo>
                  <a:lnTo>
                    <a:pt x="404571" y="64477"/>
                  </a:lnTo>
                  <a:lnTo>
                    <a:pt x="404710" y="62572"/>
                  </a:lnTo>
                  <a:lnTo>
                    <a:pt x="403390" y="65112"/>
                  </a:lnTo>
                  <a:lnTo>
                    <a:pt x="403529" y="64731"/>
                  </a:lnTo>
                  <a:lnTo>
                    <a:pt x="404152" y="62953"/>
                  </a:lnTo>
                  <a:lnTo>
                    <a:pt x="404088" y="62445"/>
                  </a:lnTo>
                  <a:lnTo>
                    <a:pt x="403720" y="61810"/>
                  </a:lnTo>
                  <a:lnTo>
                    <a:pt x="403326" y="62445"/>
                  </a:lnTo>
                  <a:lnTo>
                    <a:pt x="403237" y="63715"/>
                  </a:lnTo>
                  <a:lnTo>
                    <a:pt x="403110" y="64554"/>
                  </a:lnTo>
                  <a:lnTo>
                    <a:pt x="402805" y="64731"/>
                  </a:lnTo>
                  <a:lnTo>
                    <a:pt x="402450" y="64350"/>
                  </a:lnTo>
                  <a:lnTo>
                    <a:pt x="402551" y="63461"/>
                  </a:lnTo>
                  <a:lnTo>
                    <a:pt x="403212" y="61175"/>
                  </a:lnTo>
                  <a:lnTo>
                    <a:pt x="403085" y="57111"/>
                  </a:lnTo>
                  <a:lnTo>
                    <a:pt x="403034" y="56349"/>
                  </a:lnTo>
                  <a:lnTo>
                    <a:pt x="399389" y="67271"/>
                  </a:lnTo>
                  <a:lnTo>
                    <a:pt x="399630" y="64731"/>
                  </a:lnTo>
                  <a:lnTo>
                    <a:pt x="399707" y="63842"/>
                  </a:lnTo>
                  <a:lnTo>
                    <a:pt x="399389" y="64731"/>
                  </a:lnTo>
                  <a:lnTo>
                    <a:pt x="399021" y="64223"/>
                  </a:lnTo>
                  <a:lnTo>
                    <a:pt x="398957" y="63842"/>
                  </a:lnTo>
                  <a:lnTo>
                    <a:pt x="399478" y="59143"/>
                  </a:lnTo>
                  <a:lnTo>
                    <a:pt x="399300" y="59016"/>
                  </a:lnTo>
                  <a:lnTo>
                    <a:pt x="398945" y="56984"/>
                  </a:lnTo>
                  <a:lnTo>
                    <a:pt x="397408" y="63842"/>
                  </a:lnTo>
                  <a:lnTo>
                    <a:pt x="396875" y="62318"/>
                  </a:lnTo>
                  <a:lnTo>
                    <a:pt x="396671" y="63715"/>
                  </a:lnTo>
                  <a:lnTo>
                    <a:pt x="396049" y="66878"/>
                  </a:lnTo>
                  <a:lnTo>
                    <a:pt x="395173" y="67906"/>
                  </a:lnTo>
                  <a:lnTo>
                    <a:pt x="394792" y="67398"/>
                  </a:lnTo>
                  <a:lnTo>
                    <a:pt x="394919" y="66205"/>
                  </a:lnTo>
                  <a:lnTo>
                    <a:pt x="395160" y="64985"/>
                  </a:lnTo>
                  <a:lnTo>
                    <a:pt x="395262" y="64477"/>
                  </a:lnTo>
                  <a:lnTo>
                    <a:pt x="395287" y="64350"/>
                  </a:lnTo>
                  <a:lnTo>
                    <a:pt x="395414" y="63715"/>
                  </a:lnTo>
                  <a:lnTo>
                    <a:pt x="395617" y="62699"/>
                  </a:lnTo>
                  <a:lnTo>
                    <a:pt x="395732" y="62445"/>
                  </a:lnTo>
                  <a:lnTo>
                    <a:pt x="396227" y="61683"/>
                  </a:lnTo>
                  <a:lnTo>
                    <a:pt x="396392" y="61683"/>
                  </a:lnTo>
                  <a:lnTo>
                    <a:pt x="396265" y="62382"/>
                  </a:lnTo>
                  <a:lnTo>
                    <a:pt x="396824" y="61683"/>
                  </a:lnTo>
                  <a:lnTo>
                    <a:pt x="396925" y="61429"/>
                  </a:lnTo>
                  <a:lnTo>
                    <a:pt x="397002" y="60286"/>
                  </a:lnTo>
                  <a:lnTo>
                    <a:pt x="396633" y="61429"/>
                  </a:lnTo>
                  <a:lnTo>
                    <a:pt x="396633" y="61175"/>
                  </a:lnTo>
                  <a:lnTo>
                    <a:pt x="396633" y="60794"/>
                  </a:lnTo>
                  <a:lnTo>
                    <a:pt x="396633" y="60159"/>
                  </a:lnTo>
                  <a:lnTo>
                    <a:pt x="395859" y="60045"/>
                  </a:lnTo>
                  <a:lnTo>
                    <a:pt x="395655" y="58889"/>
                  </a:lnTo>
                  <a:lnTo>
                    <a:pt x="394855" y="60413"/>
                  </a:lnTo>
                  <a:lnTo>
                    <a:pt x="394360" y="59143"/>
                  </a:lnTo>
                  <a:lnTo>
                    <a:pt x="394233" y="60413"/>
                  </a:lnTo>
                  <a:lnTo>
                    <a:pt x="394119" y="61175"/>
                  </a:lnTo>
                  <a:lnTo>
                    <a:pt x="393230" y="59448"/>
                  </a:lnTo>
                  <a:lnTo>
                    <a:pt x="392976" y="63334"/>
                  </a:lnTo>
                  <a:lnTo>
                    <a:pt x="392099" y="63715"/>
                  </a:lnTo>
                  <a:lnTo>
                    <a:pt x="392099" y="63588"/>
                  </a:lnTo>
                  <a:lnTo>
                    <a:pt x="392087" y="61937"/>
                  </a:lnTo>
                  <a:lnTo>
                    <a:pt x="392214" y="61556"/>
                  </a:lnTo>
                  <a:lnTo>
                    <a:pt x="392582" y="60794"/>
                  </a:lnTo>
                  <a:lnTo>
                    <a:pt x="393192" y="59524"/>
                  </a:lnTo>
                  <a:lnTo>
                    <a:pt x="392137" y="60794"/>
                  </a:lnTo>
                  <a:lnTo>
                    <a:pt x="392010" y="59804"/>
                  </a:lnTo>
                  <a:lnTo>
                    <a:pt x="392125" y="59016"/>
                  </a:lnTo>
                  <a:lnTo>
                    <a:pt x="392239" y="58762"/>
                  </a:lnTo>
                  <a:lnTo>
                    <a:pt x="393179" y="56603"/>
                  </a:lnTo>
                  <a:lnTo>
                    <a:pt x="391947" y="58762"/>
                  </a:lnTo>
                  <a:lnTo>
                    <a:pt x="392125" y="56222"/>
                  </a:lnTo>
                  <a:lnTo>
                    <a:pt x="392061" y="54444"/>
                  </a:lnTo>
                  <a:lnTo>
                    <a:pt x="391960" y="54267"/>
                  </a:lnTo>
                  <a:lnTo>
                    <a:pt x="392074" y="53936"/>
                  </a:lnTo>
                  <a:lnTo>
                    <a:pt x="392150" y="53809"/>
                  </a:lnTo>
                  <a:lnTo>
                    <a:pt x="391795" y="53682"/>
                  </a:lnTo>
                  <a:lnTo>
                    <a:pt x="391452" y="56222"/>
                  </a:lnTo>
                  <a:lnTo>
                    <a:pt x="391325" y="55714"/>
                  </a:lnTo>
                  <a:lnTo>
                    <a:pt x="391147" y="55714"/>
                  </a:lnTo>
                  <a:lnTo>
                    <a:pt x="391388" y="54698"/>
                  </a:lnTo>
                  <a:lnTo>
                    <a:pt x="390906" y="55968"/>
                  </a:lnTo>
                  <a:lnTo>
                    <a:pt x="390779" y="56603"/>
                  </a:lnTo>
                  <a:lnTo>
                    <a:pt x="390664" y="58635"/>
                  </a:lnTo>
                  <a:lnTo>
                    <a:pt x="390537" y="59016"/>
                  </a:lnTo>
                  <a:lnTo>
                    <a:pt x="389724" y="60794"/>
                  </a:lnTo>
                  <a:lnTo>
                    <a:pt x="389648" y="59664"/>
                  </a:lnTo>
                  <a:lnTo>
                    <a:pt x="388569" y="61937"/>
                  </a:lnTo>
                  <a:lnTo>
                    <a:pt x="388594" y="61810"/>
                  </a:lnTo>
                  <a:lnTo>
                    <a:pt x="389026" y="59524"/>
                  </a:lnTo>
                  <a:lnTo>
                    <a:pt x="389178" y="58762"/>
                  </a:lnTo>
                  <a:lnTo>
                    <a:pt x="389648" y="59664"/>
                  </a:lnTo>
                  <a:lnTo>
                    <a:pt x="389724" y="59524"/>
                  </a:lnTo>
                  <a:lnTo>
                    <a:pt x="389839" y="60032"/>
                  </a:lnTo>
                  <a:lnTo>
                    <a:pt x="389839" y="59524"/>
                  </a:lnTo>
                  <a:lnTo>
                    <a:pt x="389826" y="58762"/>
                  </a:lnTo>
                  <a:lnTo>
                    <a:pt x="389826" y="58635"/>
                  </a:lnTo>
                  <a:lnTo>
                    <a:pt x="389813" y="57619"/>
                  </a:lnTo>
                  <a:lnTo>
                    <a:pt x="389788" y="55460"/>
                  </a:lnTo>
                  <a:lnTo>
                    <a:pt x="390220" y="55283"/>
                  </a:lnTo>
                  <a:lnTo>
                    <a:pt x="390321" y="54267"/>
                  </a:lnTo>
                  <a:lnTo>
                    <a:pt x="390182" y="51015"/>
                  </a:lnTo>
                  <a:lnTo>
                    <a:pt x="389216" y="57619"/>
                  </a:lnTo>
                  <a:lnTo>
                    <a:pt x="388340" y="57365"/>
                  </a:lnTo>
                  <a:lnTo>
                    <a:pt x="388734" y="55968"/>
                  </a:lnTo>
                  <a:lnTo>
                    <a:pt x="388861" y="54813"/>
                  </a:lnTo>
                  <a:lnTo>
                    <a:pt x="388162" y="57365"/>
                  </a:lnTo>
                  <a:lnTo>
                    <a:pt x="387515" y="58635"/>
                  </a:lnTo>
                  <a:lnTo>
                    <a:pt x="387261" y="57111"/>
                  </a:lnTo>
                  <a:lnTo>
                    <a:pt x="386676" y="59524"/>
                  </a:lnTo>
                  <a:lnTo>
                    <a:pt x="386397" y="59270"/>
                  </a:lnTo>
                  <a:lnTo>
                    <a:pt x="386435" y="59397"/>
                  </a:lnTo>
                  <a:lnTo>
                    <a:pt x="386524" y="60286"/>
                  </a:lnTo>
                  <a:lnTo>
                    <a:pt x="386092" y="61810"/>
                  </a:lnTo>
                  <a:lnTo>
                    <a:pt x="385851" y="61556"/>
                  </a:lnTo>
                  <a:lnTo>
                    <a:pt x="385330" y="62064"/>
                  </a:lnTo>
                  <a:lnTo>
                    <a:pt x="384771" y="63588"/>
                  </a:lnTo>
                  <a:lnTo>
                    <a:pt x="384924" y="62318"/>
                  </a:lnTo>
                  <a:lnTo>
                    <a:pt x="385356" y="59016"/>
                  </a:lnTo>
                  <a:lnTo>
                    <a:pt x="385610" y="56984"/>
                  </a:lnTo>
                  <a:lnTo>
                    <a:pt x="384530" y="59016"/>
                  </a:lnTo>
                  <a:lnTo>
                    <a:pt x="384517" y="58508"/>
                  </a:lnTo>
                  <a:lnTo>
                    <a:pt x="384594" y="57365"/>
                  </a:lnTo>
                  <a:lnTo>
                    <a:pt x="384911" y="56476"/>
                  </a:lnTo>
                  <a:lnTo>
                    <a:pt x="385178" y="55714"/>
                  </a:lnTo>
                  <a:lnTo>
                    <a:pt x="385152" y="54698"/>
                  </a:lnTo>
                  <a:lnTo>
                    <a:pt x="384149" y="56515"/>
                  </a:lnTo>
                  <a:lnTo>
                    <a:pt x="383819" y="57315"/>
                  </a:lnTo>
                  <a:lnTo>
                    <a:pt x="383819" y="59143"/>
                  </a:lnTo>
                  <a:lnTo>
                    <a:pt x="383209" y="60617"/>
                  </a:lnTo>
                  <a:lnTo>
                    <a:pt x="382993" y="62318"/>
                  </a:lnTo>
                  <a:lnTo>
                    <a:pt x="383095" y="60921"/>
                  </a:lnTo>
                  <a:lnTo>
                    <a:pt x="383171" y="60032"/>
                  </a:lnTo>
                  <a:lnTo>
                    <a:pt x="383197" y="59626"/>
                  </a:lnTo>
                  <a:lnTo>
                    <a:pt x="383133" y="59766"/>
                  </a:lnTo>
                  <a:lnTo>
                    <a:pt x="383235" y="59080"/>
                  </a:lnTo>
                  <a:lnTo>
                    <a:pt x="383197" y="59626"/>
                  </a:lnTo>
                  <a:lnTo>
                    <a:pt x="383692" y="58635"/>
                  </a:lnTo>
                  <a:lnTo>
                    <a:pt x="383755" y="58508"/>
                  </a:lnTo>
                  <a:lnTo>
                    <a:pt x="383819" y="59143"/>
                  </a:lnTo>
                  <a:lnTo>
                    <a:pt x="383819" y="57315"/>
                  </a:lnTo>
                  <a:lnTo>
                    <a:pt x="382892" y="59397"/>
                  </a:lnTo>
                  <a:lnTo>
                    <a:pt x="382778" y="59944"/>
                  </a:lnTo>
                  <a:lnTo>
                    <a:pt x="381558" y="64350"/>
                  </a:lnTo>
                  <a:lnTo>
                    <a:pt x="381546" y="63334"/>
                  </a:lnTo>
                  <a:lnTo>
                    <a:pt x="381546" y="62953"/>
                  </a:lnTo>
                  <a:lnTo>
                    <a:pt x="381533" y="62572"/>
                  </a:lnTo>
                  <a:lnTo>
                    <a:pt x="381533" y="62191"/>
                  </a:lnTo>
                  <a:lnTo>
                    <a:pt x="381596" y="61302"/>
                  </a:lnTo>
                  <a:lnTo>
                    <a:pt x="381850" y="60159"/>
                  </a:lnTo>
                  <a:lnTo>
                    <a:pt x="382206" y="58508"/>
                  </a:lnTo>
                  <a:lnTo>
                    <a:pt x="382752" y="55968"/>
                  </a:lnTo>
                  <a:lnTo>
                    <a:pt x="382638" y="54063"/>
                  </a:lnTo>
                  <a:lnTo>
                    <a:pt x="382498" y="52793"/>
                  </a:lnTo>
                  <a:lnTo>
                    <a:pt x="380619" y="58508"/>
                  </a:lnTo>
                  <a:lnTo>
                    <a:pt x="379818" y="56730"/>
                  </a:lnTo>
                  <a:lnTo>
                    <a:pt x="379857" y="58254"/>
                  </a:lnTo>
                  <a:lnTo>
                    <a:pt x="379310" y="60159"/>
                  </a:lnTo>
                  <a:lnTo>
                    <a:pt x="379247" y="58889"/>
                  </a:lnTo>
                  <a:lnTo>
                    <a:pt x="379196" y="58000"/>
                  </a:lnTo>
                  <a:lnTo>
                    <a:pt x="378625" y="58889"/>
                  </a:lnTo>
                  <a:lnTo>
                    <a:pt x="378714" y="58508"/>
                  </a:lnTo>
                  <a:lnTo>
                    <a:pt x="379056" y="56984"/>
                  </a:lnTo>
                  <a:lnTo>
                    <a:pt x="379031" y="56349"/>
                  </a:lnTo>
                  <a:lnTo>
                    <a:pt x="379107" y="54825"/>
                  </a:lnTo>
                  <a:lnTo>
                    <a:pt x="378815" y="56349"/>
                  </a:lnTo>
                  <a:lnTo>
                    <a:pt x="378320" y="54571"/>
                  </a:lnTo>
                  <a:lnTo>
                    <a:pt x="377380" y="58508"/>
                  </a:lnTo>
                  <a:lnTo>
                    <a:pt x="377291" y="55460"/>
                  </a:lnTo>
                  <a:lnTo>
                    <a:pt x="376745" y="54444"/>
                  </a:lnTo>
                  <a:lnTo>
                    <a:pt x="375221" y="61302"/>
                  </a:lnTo>
                  <a:lnTo>
                    <a:pt x="374599" y="60528"/>
                  </a:lnTo>
                  <a:lnTo>
                    <a:pt x="374713" y="59778"/>
                  </a:lnTo>
                  <a:lnTo>
                    <a:pt x="375043" y="58762"/>
                  </a:lnTo>
                  <a:lnTo>
                    <a:pt x="375119" y="58508"/>
                  </a:lnTo>
                  <a:lnTo>
                    <a:pt x="375246" y="56603"/>
                  </a:lnTo>
                  <a:lnTo>
                    <a:pt x="375475" y="56222"/>
                  </a:lnTo>
                  <a:lnTo>
                    <a:pt x="375996" y="55333"/>
                  </a:lnTo>
                  <a:lnTo>
                    <a:pt x="375729" y="55219"/>
                  </a:lnTo>
                  <a:lnTo>
                    <a:pt x="375526" y="54825"/>
                  </a:lnTo>
                  <a:lnTo>
                    <a:pt x="375234" y="56222"/>
                  </a:lnTo>
                  <a:lnTo>
                    <a:pt x="375323" y="54952"/>
                  </a:lnTo>
                  <a:lnTo>
                    <a:pt x="373888" y="58762"/>
                  </a:lnTo>
                  <a:lnTo>
                    <a:pt x="374002" y="56857"/>
                  </a:lnTo>
                  <a:lnTo>
                    <a:pt x="373710" y="57746"/>
                  </a:lnTo>
                  <a:lnTo>
                    <a:pt x="373253" y="59778"/>
                  </a:lnTo>
                  <a:lnTo>
                    <a:pt x="372960" y="59524"/>
                  </a:lnTo>
                  <a:lnTo>
                    <a:pt x="372364" y="59778"/>
                  </a:lnTo>
                  <a:lnTo>
                    <a:pt x="372237" y="61607"/>
                  </a:lnTo>
                  <a:lnTo>
                    <a:pt x="372567" y="55587"/>
                  </a:lnTo>
                  <a:lnTo>
                    <a:pt x="369620" y="62064"/>
                  </a:lnTo>
                  <a:lnTo>
                    <a:pt x="369849" y="57619"/>
                  </a:lnTo>
                  <a:lnTo>
                    <a:pt x="369912" y="56476"/>
                  </a:lnTo>
                  <a:lnTo>
                    <a:pt x="369138" y="57111"/>
                  </a:lnTo>
                  <a:lnTo>
                    <a:pt x="368249" y="57619"/>
                  </a:lnTo>
                  <a:lnTo>
                    <a:pt x="367652" y="57619"/>
                  </a:lnTo>
                  <a:lnTo>
                    <a:pt x="367766" y="57111"/>
                  </a:lnTo>
                  <a:lnTo>
                    <a:pt x="367842" y="56667"/>
                  </a:lnTo>
                  <a:lnTo>
                    <a:pt x="367906" y="56857"/>
                  </a:lnTo>
                  <a:lnTo>
                    <a:pt x="367855" y="56603"/>
                  </a:lnTo>
                  <a:lnTo>
                    <a:pt x="367461" y="54825"/>
                  </a:lnTo>
                  <a:lnTo>
                    <a:pt x="366318" y="62572"/>
                  </a:lnTo>
                  <a:lnTo>
                    <a:pt x="366293" y="62445"/>
                  </a:lnTo>
                  <a:lnTo>
                    <a:pt x="366064" y="61429"/>
                  </a:lnTo>
                  <a:lnTo>
                    <a:pt x="365810" y="60286"/>
                  </a:lnTo>
                  <a:lnTo>
                    <a:pt x="365925" y="58000"/>
                  </a:lnTo>
                  <a:lnTo>
                    <a:pt x="365975" y="56984"/>
                  </a:lnTo>
                  <a:lnTo>
                    <a:pt x="366636" y="58635"/>
                  </a:lnTo>
                  <a:lnTo>
                    <a:pt x="366636" y="56984"/>
                  </a:lnTo>
                  <a:lnTo>
                    <a:pt x="367703" y="50634"/>
                  </a:lnTo>
                  <a:lnTo>
                    <a:pt x="365315" y="58000"/>
                  </a:lnTo>
                  <a:lnTo>
                    <a:pt x="365379" y="55968"/>
                  </a:lnTo>
                  <a:lnTo>
                    <a:pt x="365442" y="54063"/>
                  </a:lnTo>
                  <a:lnTo>
                    <a:pt x="365582" y="53809"/>
                  </a:lnTo>
                  <a:lnTo>
                    <a:pt x="365620" y="51269"/>
                  </a:lnTo>
                  <a:lnTo>
                    <a:pt x="364045" y="55968"/>
                  </a:lnTo>
                  <a:lnTo>
                    <a:pt x="363372" y="55333"/>
                  </a:lnTo>
                  <a:lnTo>
                    <a:pt x="363562" y="54317"/>
                  </a:lnTo>
                  <a:lnTo>
                    <a:pt x="362407" y="57619"/>
                  </a:lnTo>
                  <a:lnTo>
                    <a:pt x="360629" y="59143"/>
                  </a:lnTo>
                  <a:lnTo>
                    <a:pt x="360565" y="59664"/>
                  </a:lnTo>
                  <a:lnTo>
                    <a:pt x="359791" y="60286"/>
                  </a:lnTo>
                  <a:lnTo>
                    <a:pt x="359676" y="58000"/>
                  </a:lnTo>
                  <a:lnTo>
                    <a:pt x="359702" y="56730"/>
                  </a:lnTo>
                  <a:lnTo>
                    <a:pt x="360032" y="54698"/>
                  </a:lnTo>
                  <a:lnTo>
                    <a:pt x="360680" y="54571"/>
                  </a:lnTo>
                  <a:lnTo>
                    <a:pt x="361022" y="50888"/>
                  </a:lnTo>
                  <a:lnTo>
                    <a:pt x="359854" y="54571"/>
                  </a:lnTo>
                  <a:lnTo>
                    <a:pt x="359727" y="54190"/>
                  </a:lnTo>
                  <a:lnTo>
                    <a:pt x="359841" y="52920"/>
                  </a:lnTo>
                  <a:lnTo>
                    <a:pt x="359968" y="52285"/>
                  </a:lnTo>
                  <a:lnTo>
                    <a:pt x="358927" y="52666"/>
                  </a:lnTo>
                  <a:lnTo>
                    <a:pt x="358203" y="56730"/>
                  </a:lnTo>
                  <a:lnTo>
                    <a:pt x="357225" y="56222"/>
                  </a:lnTo>
                  <a:lnTo>
                    <a:pt x="357162" y="56984"/>
                  </a:lnTo>
                  <a:lnTo>
                    <a:pt x="357047" y="57746"/>
                  </a:lnTo>
                  <a:lnTo>
                    <a:pt x="355866" y="61429"/>
                  </a:lnTo>
                  <a:lnTo>
                    <a:pt x="356108" y="60159"/>
                  </a:lnTo>
                  <a:lnTo>
                    <a:pt x="356209" y="59651"/>
                  </a:lnTo>
                  <a:lnTo>
                    <a:pt x="356374" y="58762"/>
                  </a:lnTo>
                  <a:lnTo>
                    <a:pt x="356476" y="58254"/>
                  </a:lnTo>
                  <a:lnTo>
                    <a:pt x="356514" y="58000"/>
                  </a:lnTo>
                  <a:lnTo>
                    <a:pt x="357047" y="55206"/>
                  </a:lnTo>
                  <a:lnTo>
                    <a:pt x="355981" y="58000"/>
                  </a:lnTo>
                  <a:lnTo>
                    <a:pt x="356514" y="53936"/>
                  </a:lnTo>
                  <a:lnTo>
                    <a:pt x="354545" y="57619"/>
                  </a:lnTo>
                  <a:lnTo>
                    <a:pt x="353758" y="58254"/>
                  </a:lnTo>
                  <a:lnTo>
                    <a:pt x="354177" y="56883"/>
                  </a:lnTo>
                  <a:lnTo>
                    <a:pt x="353402" y="58254"/>
                  </a:lnTo>
                  <a:lnTo>
                    <a:pt x="353047" y="58127"/>
                  </a:lnTo>
                  <a:lnTo>
                    <a:pt x="352691" y="58000"/>
                  </a:lnTo>
                  <a:lnTo>
                    <a:pt x="352767" y="57619"/>
                  </a:lnTo>
                  <a:lnTo>
                    <a:pt x="353123" y="55714"/>
                  </a:lnTo>
                  <a:lnTo>
                    <a:pt x="354164" y="50126"/>
                  </a:lnTo>
                  <a:lnTo>
                    <a:pt x="351142" y="55714"/>
                  </a:lnTo>
                  <a:lnTo>
                    <a:pt x="351193" y="55079"/>
                  </a:lnTo>
                  <a:lnTo>
                    <a:pt x="351218" y="54825"/>
                  </a:lnTo>
                  <a:lnTo>
                    <a:pt x="351256" y="54317"/>
                  </a:lnTo>
                  <a:lnTo>
                    <a:pt x="351421" y="52158"/>
                  </a:lnTo>
                  <a:lnTo>
                    <a:pt x="351637" y="49491"/>
                  </a:lnTo>
                  <a:lnTo>
                    <a:pt x="349859" y="52158"/>
                  </a:lnTo>
                  <a:lnTo>
                    <a:pt x="349275" y="47840"/>
                  </a:lnTo>
                  <a:lnTo>
                    <a:pt x="347675" y="48094"/>
                  </a:lnTo>
                  <a:lnTo>
                    <a:pt x="347230" y="54317"/>
                  </a:lnTo>
                  <a:lnTo>
                    <a:pt x="347205" y="48094"/>
                  </a:lnTo>
                  <a:lnTo>
                    <a:pt x="347052" y="49098"/>
                  </a:lnTo>
                  <a:lnTo>
                    <a:pt x="346849" y="47993"/>
                  </a:lnTo>
                  <a:lnTo>
                    <a:pt x="346900" y="50190"/>
                  </a:lnTo>
                  <a:lnTo>
                    <a:pt x="346824" y="50723"/>
                  </a:lnTo>
                  <a:lnTo>
                    <a:pt x="345528" y="51206"/>
                  </a:lnTo>
                  <a:lnTo>
                    <a:pt x="345795" y="54203"/>
                  </a:lnTo>
                  <a:lnTo>
                    <a:pt x="345909" y="53060"/>
                  </a:lnTo>
                  <a:lnTo>
                    <a:pt x="346811" y="50749"/>
                  </a:lnTo>
                  <a:lnTo>
                    <a:pt x="346290" y="54444"/>
                  </a:lnTo>
                  <a:lnTo>
                    <a:pt x="345871" y="54825"/>
                  </a:lnTo>
                  <a:lnTo>
                    <a:pt x="345465" y="51523"/>
                  </a:lnTo>
                  <a:lnTo>
                    <a:pt x="345351" y="50507"/>
                  </a:lnTo>
                  <a:lnTo>
                    <a:pt x="345363" y="48475"/>
                  </a:lnTo>
                  <a:lnTo>
                    <a:pt x="345884" y="48983"/>
                  </a:lnTo>
                  <a:lnTo>
                    <a:pt x="345960" y="48475"/>
                  </a:lnTo>
                  <a:lnTo>
                    <a:pt x="346075" y="47586"/>
                  </a:lnTo>
                  <a:lnTo>
                    <a:pt x="345389" y="46951"/>
                  </a:lnTo>
                  <a:lnTo>
                    <a:pt x="345617" y="46316"/>
                  </a:lnTo>
                  <a:lnTo>
                    <a:pt x="346138" y="44919"/>
                  </a:lnTo>
                  <a:lnTo>
                    <a:pt x="346024" y="43776"/>
                  </a:lnTo>
                  <a:lnTo>
                    <a:pt x="345935" y="43141"/>
                  </a:lnTo>
                  <a:lnTo>
                    <a:pt x="345732" y="44792"/>
                  </a:lnTo>
                  <a:lnTo>
                    <a:pt x="345617" y="45402"/>
                  </a:lnTo>
                  <a:lnTo>
                    <a:pt x="345160" y="46316"/>
                  </a:lnTo>
                  <a:lnTo>
                    <a:pt x="344855" y="45300"/>
                  </a:lnTo>
                  <a:lnTo>
                    <a:pt x="344944" y="48475"/>
                  </a:lnTo>
                  <a:lnTo>
                    <a:pt x="343420" y="51523"/>
                  </a:lnTo>
                  <a:lnTo>
                    <a:pt x="343509" y="51015"/>
                  </a:lnTo>
                  <a:lnTo>
                    <a:pt x="343522" y="50888"/>
                  </a:lnTo>
                  <a:lnTo>
                    <a:pt x="343903" y="48729"/>
                  </a:lnTo>
                  <a:lnTo>
                    <a:pt x="344360" y="46062"/>
                  </a:lnTo>
                  <a:lnTo>
                    <a:pt x="344906" y="42887"/>
                  </a:lnTo>
                  <a:lnTo>
                    <a:pt x="343306" y="46062"/>
                  </a:lnTo>
                  <a:lnTo>
                    <a:pt x="343598" y="45173"/>
                  </a:lnTo>
                  <a:lnTo>
                    <a:pt x="343954" y="44157"/>
                  </a:lnTo>
                  <a:lnTo>
                    <a:pt x="343204" y="45173"/>
                  </a:lnTo>
                  <a:lnTo>
                    <a:pt x="341884" y="43776"/>
                  </a:lnTo>
                  <a:lnTo>
                    <a:pt x="340575" y="48729"/>
                  </a:lnTo>
                  <a:lnTo>
                    <a:pt x="340702" y="46570"/>
                  </a:lnTo>
                  <a:lnTo>
                    <a:pt x="340804" y="46164"/>
                  </a:lnTo>
                  <a:lnTo>
                    <a:pt x="341033" y="45808"/>
                  </a:lnTo>
                  <a:lnTo>
                    <a:pt x="339801" y="44919"/>
                  </a:lnTo>
                  <a:lnTo>
                    <a:pt x="337273" y="50888"/>
                  </a:lnTo>
                  <a:lnTo>
                    <a:pt x="337223" y="50634"/>
                  </a:lnTo>
                  <a:lnTo>
                    <a:pt x="337197" y="50507"/>
                  </a:lnTo>
                  <a:lnTo>
                    <a:pt x="336905" y="48856"/>
                  </a:lnTo>
                  <a:lnTo>
                    <a:pt x="336791" y="48221"/>
                  </a:lnTo>
                  <a:lnTo>
                    <a:pt x="336905" y="46570"/>
                  </a:lnTo>
                  <a:lnTo>
                    <a:pt x="337019" y="46062"/>
                  </a:lnTo>
                  <a:lnTo>
                    <a:pt x="336689" y="46443"/>
                  </a:lnTo>
                  <a:lnTo>
                    <a:pt x="336156" y="48856"/>
                  </a:lnTo>
                  <a:lnTo>
                    <a:pt x="336130" y="48221"/>
                  </a:lnTo>
                  <a:lnTo>
                    <a:pt x="336232" y="46443"/>
                  </a:lnTo>
                  <a:lnTo>
                    <a:pt x="336397" y="45681"/>
                  </a:lnTo>
                  <a:lnTo>
                    <a:pt x="335254" y="48221"/>
                  </a:lnTo>
                  <a:lnTo>
                    <a:pt x="335165" y="47840"/>
                  </a:lnTo>
                  <a:lnTo>
                    <a:pt x="335267" y="46570"/>
                  </a:lnTo>
                  <a:lnTo>
                    <a:pt x="335495" y="45808"/>
                  </a:lnTo>
                  <a:lnTo>
                    <a:pt x="335394" y="45173"/>
                  </a:lnTo>
                  <a:lnTo>
                    <a:pt x="334556" y="43395"/>
                  </a:lnTo>
                  <a:lnTo>
                    <a:pt x="332981" y="49618"/>
                  </a:lnTo>
                  <a:lnTo>
                    <a:pt x="331749" y="50507"/>
                  </a:lnTo>
                  <a:lnTo>
                    <a:pt x="331800" y="50126"/>
                  </a:lnTo>
                  <a:lnTo>
                    <a:pt x="331889" y="49491"/>
                  </a:lnTo>
                  <a:lnTo>
                    <a:pt x="332117" y="47840"/>
                  </a:lnTo>
                  <a:lnTo>
                    <a:pt x="332359" y="46062"/>
                  </a:lnTo>
                  <a:lnTo>
                    <a:pt x="332257" y="45681"/>
                  </a:lnTo>
                  <a:lnTo>
                    <a:pt x="331216" y="43649"/>
                  </a:lnTo>
                  <a:lnTo>
                    <a:pt x="331254" y="42887"/>
                  </a:lnTo>
                  <a:lnTo>
                    <a:pt x="329806" y="42125"/>
                  </a:lnTo>
                  <a:lnTo>
                    <a:pt x="328155" y="46316"/>
                  </a:lnTo>
                  <a:lnTo>
                    <a:pt x="326529" y="47840"/>
                  </a:lnTo>
                  <a:lnTo>
                    <a:pt x="326466" y="46443"/>
                  </a:lnTo>
                  <a:lnTo>
                    <a:pt x="326415" y="45427"/>
                  </a:lnTo>
                  <a:lnTo>
                    <a:pt x="326301" y="42760"/>
                  </a:lnTo>
                  <a:lnTo>
                    <a:pt x="323837" y="45427"/>
                  </a:lnTo>
                  <a:lnTo>
                    <a:pt x="322783" y="42506"/>
                  </a:lnTo>
                  <a:lnTo>
                    <a:pt x="322872" y="43395"/>
                  </a:lnTo>
                  <a:lnTo>
                    <a:pt x="322338" y="45935"/>
                  </a:lnTo>
                  <a:lnTo>
                    <a:pt x="322224" y="46164"/>
                  </a:lnTo>
                  <a:lnTo>
                    <a:pt x="322008" y="46443"/>
                  </a:lnTo>
                  <a:lnTo>
                    <a:pt x="321792" y="45427"/>
                  </a:lnTo>
                  <a:lnTo>
                    <a:pt x="320700" y="49491"/>
                  </a:lnTo>
                  <a:lnTo>
                    <a:pt x="320865" y="48348"/>
                  </a:lnTo>
                  <a:lnTo>
                    <a:pt x="320878" y="48221"/>
                  </a:lnTo>
                  <a:lnTo>
                    <a:pt x="320967" y="47586"/>
                  </a:lnTo>
                  <a:lnTo>
                    <a:pt x="321271" y="45300"/>
                  </a:lnTo>
                  <a:lnTo>
                    <a:pt x="321373" y="45427"/>
                  </a:lnTo>
                  <a:lnTo>
                    <a:pt x="321386" y="45300"/>
                  </a:lnTo>
                  <a:lnTo>
                    <a:pt x="321576" y="42252"/>
                  </a:lnTo>
                  <a:lnTo>
                    <a:pt x="320814" y="42252"/>
                  </a:lnTo>
                  <a:lnTo>
                    <a:pt x="320294" y="42252"/>
                  </a:lnTo>
                  <a:lnTo>
                    <a:pt x="319557" y="47586"/>
                  </a:lnTo>
                  <a:lnTo>
                    <a:pt x="319036" y="45554"/>
                  </a:lnTo>
                  <a:lnTo>
                    <a:pt x="318757" y="44411"/>
                  </a:lnTo>
                  <a:lnTo>
                    <a:pt x="317423" y="44919"/>
                  </a:lnTo>
                  <a:lnTo>
                    <a:pt x="316191" y="45554"/>
                  </a:lnTo>
                  <a:lnTo>
                    <a:pt x="316166" y="45427"/>
                  </a:lnTo>
                  <a:lnTo>
                    <a:pt x="315683" y="42887"/>
                  </a:lnTo>
                  <a:lnTo>
                    <a:pt x="315188" y="44157"/>
                  </a:lnTo>
                  <a:lnTo>
                    <a:pt x="314782" y="44157"/>
                  </a:lnTo>
                  <a:lnTo>
                    <a:pt x="314286" y="45427"/>
                  </a:lnTo>
                  <a:lnTo>
                    <a:pt x="314528" y="43395"/>
                  </a:lnTo>
                  <a:lnTo>
                    <a:pt x="314502" y="42379"/>
                  </a:lnTo>
                  <a:lnTo>
                    <a:pt x="314007" y="41871"/>
                  </a:lnTo>
                  <a:lnTo>
                    <a:pt x="313372" y="41236"/>
                  </a:lnTo>
                  <a:lnTo>
                    <a:pt x="312153" y="41871"/>
                  </a:lnTo>
                  <a:lnTo>
                    <a:pt x="312610" y="39712"/>
                  </a:lnTo>
                  <a:lnTo>
                    <a:pt x="311988" y="39458"/>
                  </a:lnTo>
                  <a:lnTo>
                    <a:pt x="310870" y="48094"/>
                  </a:lnTo>
                  <a:lnTo>
                    <a:pt x="310261" y="48221"/>
                  </a:lnTo>
                  <a:lnTo>
                    <a:pt x="310426" y="45681"/>
                  </a:lnTo>
                  <a:lnTo>
                    <a:pt x="310502" y="44538"/>
                  </a:lnTo>
                  <a:lnTo>
                    <a:pt x="310553" y="43776"/>
                  </a:lnTo>
                  <a:lnTo>
                    <a:pt x="309422" y="43776"/>
                  </a:lnTo>
                  <a:lnTo>
                    <a:pt x="309410" y="43649"/>
                  </a:lnTo>
                  <a:lnTo>
                    <a:pt x="308686" y="39839"/>
                  </a:lnTo>
                  <a:lnTo>
                    <a:pt x="307149" y="43649"/>
                  </a:lnTo>
                  <a:lnTo>
                    <a:pt x="307403" y="41744"/>
                  </a:lnTo>
                  <a:lnTo>
                    <a:pt x="307606" y="41617"/>
                  </a:lnTo>
                  <a:lnTo>
                    <a:pt x="307098" y="41490"/>
                  </a:lnTo>
                  <a:lnTo>
                    <a:pt x="306730" y="40601"/>
                  </a:lnTo>
                  <a:lnTo>
                    <a:pt x="305841" y="38442"/>
                  </a:lnTo>
                  <a:lnTo>
                    <a:pt x="305676" y="40906"/>
                  </a:lnTo>
                  <a:lnTo>
                    <a:pt x="303530" y="45681"/>
                  </a:lnTo>
                  <a:lnTo>
                    <a:pt x="303923" y="42760"/>
                  </a:lnTo>
                  <a:lnTo>
                    <a:pt x="303034" y="46443"/>
                  </a:lnTo>
                  <a:lnTo>
                    <a:pt x="302920" y="47459"/>
                  </a:lnTo>
                  <a:lnTo>
                    <a:pt x="302107" y="48348"/>
                  </a:lnTo>
                  <a:lnTo>
                    <a:pt x="302018" y="48094"/>
                  </a:lnTo>
                  <a:lnTo>
                    <a:pt x="302145" y="46443"/>
                  </a:lnTo>
                  <a:lnTo>
                    <a:pt x="302018" y="45554"/>
                  </a:lnTo>
                  <a:lnTo>
                    <a:pt x="301917" y="45173"/>
                  </a:lnTo>
                  <a:lnTo>
                    <a:pt x="301637" y="49491"/>
                  </a:lnTo>
                  <a:lnTo>
                    <a:pt x="301142" y="48094"/>
                  </a:lnTo>
                  <a:lnTo>
                    <a:pt x="301244" y="47332"/>
                  </a:lnTo>
                  <a:lnTo>
                    <a:pt x="301536" y="46062"/>
                  </a:lnTo>
                  <a:lnTo>
                    <a:pt x="300977" y="45808"/>
                  </a:lnTo>
                  <a:lnTo>
                    <a:pt x="300926" y="46824"/>
                  </a:lnTo>
                  <a:lnTo>
                    <a:pt x="300469" y="48729"/>
                  </a:lnTo>
                  <a:lnTo>
                    <a:pt x="300355" y="49110"/>
                  </a:lnTo>
                  <a:lnTo>
                    <a:pt x="299935" y="50126"/>
                  </a:lnTo>
                  <a:lnTo>
                    <a:pt x="299821" y="49745"/>
                  </a:lnTo>
                  <a:lnTo>
                    <a:pt x="299656" y="49110"/>
                  </a:lnTo>
                  <a:lnTo>
                    <a:pt x="299440" y="48348"/>
                  </a:lnTo>
                  <a:lnTo>
                    <a:pt x="299529" y="45427"/>
                  </a:lnTo>
                  <a:lnTo>
                    <a:pt x="299275" y="47205"/>
                  </a:lnTo>
                  <a:lnTo>
                    <a:pt x="298792" y="49110"/>
                  </a:lnTo>
                  <a:lnTo>
                    <a:pt x="298602" y="48602"/>
                  </a:lnTo>
                  <a:lnTo>
                    <a:pt x="298729" y="46824"/>
                  </a:lnTo>
                  <a:lnTo>
                    <a:pt x="298640" y="45935"/>
                  </a:lnTo>
                  <a:lnTo>
                    <a:pt x="298538" y="45681"/>
                  </a:lnTo>
                  <a:lnTo>
                    <a:pt x="298119" y="44589"/>
                  </a:lnTo>
                  <a:lnTo>
                    <a:pt x="298043" y="45402"/>
                  </a:lnTo>
                  <a:lnTo>
                    <a:pt x="298043" y="44411"/>
                  </a:lnTo>
                  <a:lnTo>
                    <a:pt x="298119" y="44589"/>
                  </a:lnTo>
                  <a:lnTo>
                    <a:pt x="298132" y="44411"/>
                  </a:lnTo>
                  <a:lnTo>
                    <a:pt x="298259" y="42887"/>
                  </a:lnTo>
                  <a:lnTo>
                    <a:pt x="297878" y="42557"/>
                  </a:lnTo>
                  <a:lnTo>
                    <a:pt x="297878" y="45339"/>
                  </a:lnTo>
                  <a:lnTo>
                    <a:pt x="297091" y="49745"/>
                  </a:lnTo>
                  <a:lnTo>
                    <a:pt x="296786" y="47586"/>
                  </a:lnTo>
                  <a:lnTo>
                    <a:pt x="296722" y="45059"/>
                  </a:lnTo>
                  <a:lnTo>
                    <a:pt x="297484" y="45173"/>
                  </a:lnTo>
                  <a:lnTo>
                    <a:pt x="297878" y="45339"/>
                  </a:lnTo>
                  <a:lnTo>
                    <a:pt x="297878" y="42557"/>
                  </a:lnTo>
                  <a:lnTo>
                    <a:pt x="297675" y="42379"/>
                  </a:lnTo>
                  <a:lnTo>
                    <a:pt x="298500" y="38823"/>
                  </a:lnTo>
                  <a:lnTo>
                    <a:pt x="297776" y="40855"/>
                  </a:lnTo>
                  <a:lnTo>
                    <a:pt x="296570" y="45046"/>
                  </a:lnTo>
                  <a:lnTo>
                    <a:pt x="296519" y="44919"/>
                  </a:lnTo>
                  <a:lnTo>
                    <a:pt x="296468" y="44792"/>
                  </a:lnTo>
                  <a:lnTo>
                    <a:pt x="296176" y="44030"/>
                  </a:lnTo>
                  <a:lnTo>
                    <a:pt x="296075" y="43649"/>
                  </a:lnTo>
                  <a:lnTo>
                    <a:pt x="296075" y="42887"/>
                  </a:lnTo>
                  <a:lnTo>
                    <a:pt x="296049" y="42252"/>
                  </a:lnTo>
                  <a:lnTo>
                    <a:pt x="295935" y="42468"/>
                  </a:lnTo>
                  <a:lnTo>
                    <a:pt x="295935" y="61810"/>
                  </a:lnTo>
                  <a:lnTo>
                    <a:pt x="295795" y="61683"/>
                  </a:lnTo>
                  <a:lnTo>
                    <a:pt x="295402" y="61683"/>
                  </a:lnTo>
                  <a:lnTo>
                    <a:pt x="295478" y="60413"/>
                  </a:lnTo>
                  <a:lnTo>
                    <a:pt x="295579" y="59651"/>
                  </a:lnTo>
                  <a:lnTo>
                    <a:pt x="295706" y="59651"/>
                  </a:lnTo>
                  <a:lnTo>
                    <a:pt x="295706" y="60667"/>
                  </a:lnTo>
                  <a:lnTo>
                    <a:pt x="295821" y="60921"/>
                  </a:lnTo>
                  <a:lnTo>
                    <a:pt x="295935" y="61810"/>
                  </a:lnTo>
                  <a:lnTo>
                    <a:pt x="295935" y="42468"/>
                  </a:lnTo>
                  <a:lnTo>
                    <a:pt x="295846" y="42633"/>
                  </a:lnTo>
                  <a:lnTo>
                    <a:pt x="295744" y="42887"/>
                  </a:lnTo>
                  <a:lnTo>
                    <a:pt x="295706" y="42760"/>
                  </a:lnTo>
                  <a:lnTo>
                    <a:pt x="295490" y="42125"/>
                  </a:lnTo>
                  <a:lnTo>
                    <a:pt x="295300" y="42125"/>
                  </a:lnTo>
                  <a:lnTo>
                    <a:pt x="295427" y="39839"/>
                  </a:lnTo>
                  <a:lnTo>
                    <a:pt x="295224" y="40132"/>
                  </a:lnTo>
                  <a:lnTo>
                    <a:pt x="295224" y="40855"/>
                  </a:lnTo>
                  <a:lnTo>
                    <a:pt x="295224" y="42125"/>
                  </a:lnTo>
                  <a:lnTo>
                    <a:pt x="294830" y="42379"/>
                  </a:lnTo>
                  <a:lnTo>
                    <a:pt x="294767" y="42760"/>
                  </a:lnTo>
                  <a:lnTo>
                    <a:pt x="294982" y="41236"/>
                  </a:lnTo>
                  <a:lnTo>
                    <a:pt x="295224" y="40855"/>
                  </a:lnTo>
                  <a:lnTo>
                    <a:pt x="295224" y="40132"/>
                  </a:lnTo>
                  <a:lnTo>
                    <a:pt x="294690" y="40855"/>
                  </a:lnTo>
                  <a:lnTo>
                    <a:pt x="294386" y="40728"/>
                  </a:lnTo>
                  <a:lnTo>
                    <a:pt x="294157" y="43649"/>
                  </a:lnTo>
                  <a:lnTo>
                    <a:pt x="293789" y="43141"/>
                  </a:lnTo>
                  <a:lnTo>
                    <a:pt x="293954" y="45288"/>
                  </a:lnTo>
                  <a:lnTo>
                    <a:pt x="294208" y="45173"/>
                  </a:lnTo>
                  <a:lnTo>
                    <a:pt x="294246" y="45935"/>
                  </a:lnTo>
                  <a:lnTo>
                    <a:pt x="294386" y="45046"/>
                  </a:lnTo>
                  <a:lnTo>
                    <a:pt x="294601" y="45046"/>
                  </a:lnTo>
                  <a:lnTo>
                    <a:pt x="295186" y="44919"/>
                  </a:lnTo>
                  <a:lnTo>
                    <a:pt x="294805" y="46443"/>
                  </a:lnTo>
                  <a:lnTo>
                    <a:pt x="294449" y="47586"/>
                  </a:lnTo>
                  <a:lnTo>
                    <a:pt x="294246" y="45935"/>
                  </a:lnTo>
                  <a:lnTo>
                    <a:pt x="293408" y="50634"/>
                  </a:lnTo>
                  <a:lnTo>
                    <a:pt x="293408" y="50380"/>
                  </a:lnTo>
                  <a:lnTo>
                    <a:pt x="293370" y="48856"/>
                  </a:lnTo>
                  <a:lnTo>
                    <a:pt x="293268" y="46316"/>
                  </a:lnTo>
                  <a:lnTo>
                    <a:pt x="292735" y="44411"/>
                  </a:lnTo>
                  <a:lnTo>
                    <a:pt x="292735" y="43268"/>
                  </a:lnTo>
                  <a:lnTo>
                    <a:pt x="292785" y="41744"/>
                  </a:lnTo>
                  <a:lnTo>
                    <a:pt x="291706" y="43268"/>
                  </a:lnTo>
                  <a:lnTo>
                    <a:pt x="290449" y="42633"/>
                  </a:lnTo>
                  <a:lnTo>
                    <a:pt x="289420" y="48094"/>
                  </a:lnTo>
                  <a:lnTo>
                    <a:pt x="289090" y="48856"/>
                  </a:lnTo>
                  <a:lnTo>
                    <a:pt x="289102" y="48602"/>
                  </a:lnTo>
                  <a:lnTo>
                    <a:pt x="289229" y="46570"/>
                  </a:lnTo>
                  <a:lnTo>
                    <a:pt x="289217" y="45808"/>
                  </a:lnTo>
                  <a:lnTo>
                    <a:pt x="289344" y="45237"/>
                  </a:lnTo>
                  <a:lnTo>
                    <a:pt x="289077" y="45808"/>
                  </a:lnTo>
                  <a:lnTo>
                    <a:pt x="288455" y="45173"/>
                  </a:lnTo>
                  <a:lnTo>
                    <a:pt x="288086" y="44792"/>
                  </a:lnTo>
                  <a:lnTo>
                    <a:pt x="288023" y="45326"/>
                  </a:lnTo>
                  <a:lnTo>
                    <a:pt x="287997" y="45618"/>
                  </a:lnTo>
                  <a:lnTo>
                    <a:pt x="287655" y="48602"/>
                  </a:lnTo>
                  <a:lnTo>
                    <a:pt x="287578" y="48348"/>
                  </a:lnTo>
                  <a:lnTo>
                    <a:pt x="287235" y="47205"/>
                  </a:lnTo>
                  <a:lnTo>
                    <a:pt x="287312" y="46570"/>
                  </a:lnTo>
                  <a:lnTo>
                    <a:pt x="287947" y="45681"/>
                  </a:lnTo>
                  <a:lnTo>
                    <a:pt x="288023" y="45326"/>
                  </a:lnTo>
                  <a:lnTo>
                    <a:pt x="287337" y="45681"/>
                  </a:lnTo>
                  <a:lnTo>
                    <a:pt x="287451" y="45046"/>
                  </a:lnTo>
                  <a:lnTo>
                    <a:pt x="287439" y="44411"/>
                  </a:lnTo>
                  <a:lnTo>
                    <a:pt x="286359" y="43268"/>
                  </a:lnTo>
                  <a:lnTo>
                    <a:pt x="283616" y="48348"/>
                  </a:lnTo>
                  <a:lnTo>
                    <a:pt x="283133" y="47459"/>
                  </a:lnTo>
                  <a:lnTo>
                    <a:pt x="282384" y="46062"/>
                  </a:lnTo>
                  <a:lnTo>
                    <a:pt x="282524" y="47459"/>
                  </a:lnTo>
                  <a:lnTo>
                    <a:pt x="280428" y="43903"/>
                  </a:lnTo>
                  <a:lnTo>
                    <a:pt x="277558" y="50380"/>
                  </a:lnTo>
                  <a:lnTo>
                    <a:pt x="276707" y="47967"/>
                  </a:lnTo>
                  <a:lnTo>
                    <a:pt x="275602" y="44792"/>
                  </a:lnTo>
                  <a:lnTo>
                    <a:pt x="275005" y="43649"/>
                  </a:lnTo>
                  <a:lnTo>
                    <a:pt x="274828" y="45808"/>
                  </a:lnTo>
                  <a:lnTo>
                    <a:pt x="274701" y="46443"/>
                  </a:lnTo>
                  <a:lnTo>
                    <a:pt x="274281" y="47967"/>
                  </a:lnTo>
                  <a:lnTo>
                    <a:pt x="274332" y="44792"/>
                  </a:lnTo>
                  <a:lnTo>
                    <a:pt x="273443" y="48348"/>
                  </a:lnTo>
                  <a:lnTo>
                    <a:pt x="272338" y="51015"/>
                  </a:lnTo>
                  <a:lnTo>
                    <a:pt x="272313" y="48856"/>
                  </a:lnTo>
                  <a:lnTo>
                    <a:pt x="272300" y="47586"/>
                  </a:lnTo>
                  <a:lnTo>
                    <a:pt x="272199" y="40474"/>
                  </a:lnTo>
                  <a:lnTo>
                    <a:pt x="270852" y="45046"/>
                  </a:lnTo>
                  <a:lnTo>
                    <a:pt x="270764" y="47586"/>
                  </a:lnTo>
                  <a:lnTo>
                    <a:pt x="270344" y="47205"/>
                  </a:lnTo>
                  <a:lnTo>
                    <a:pt x="269303" y="48856"/>
                  </a:lnTo>
                  <a:lnTo>
                    <a:pt x="269328" y="48602"/>
                  </a:lnTo>
                  <a:lnTo>
                    <a:pt x="269506" y="46443"/>
                  </a:lnTo>
                  <a:lnTo>
                    <a:pt x="269252" y="48602"/>
                  </a:lnTo>
                  <a:lnTo>
                    <a:pt x="269214" y="45808"/>
                  </a:lnTo>
                  <a:lnTo>
                    <a:pt x="267982" y="48602"/>
                  </a:lnTo>
                  <a:lnTo>
                    <a:pt x="267296" y="47459"/>
                  </a:lnTo>
                  <a:lnTo>
                    <a:pt x="267398" y="46570"/>
                  </a:lnTo>
                  <a:lnTo>
                    <a:pt x="268439" y="41998"/>
                  </a:lnTo>
                  <a:lnTo>
                    <a:pt x="267233" y="41617"/>
                  </a:lnTo>
                  <a:lnTo>
                    <a:pt x="266750" y="42252"/>
                  </a:lnTo>
                  <a:lnTo>
                    <a:pt x="265938" y="45554"/>
                  </a:lnTo>
                  <a:lnTo>
                    <a:pt x="265836" y="47459"/>
                  </a:lnTo>
                  <a:lnTo>
                    <a:pt x="266014" y="47586"/>
                  </a:lnTo>
                  <a:lnTo>
                    <a:pt x="266141" y="48094"/>
                  </a:lnTo>
                  <a:lnTo>
                    <a:pt x="266230" y="49110"/>
                  </a:lnTo>
                  <a:lnTo>
                    <a:pt x="266115" y="50380"/>
                  </a:lnTo>
                  <a:lnTo>
                    <a:pt x="265811" y="50888"/>
                  </a:lnTo>
                  <a:lnTo>
                    <a:pt x="265722" y="51269"/>
                  </a:lnTo>
                  <a:lnTo>
                    <a:pt x="265493" y="55079"/>
                  </a:lnTo>
                  <a:lnTo>
                    <a:pt x="265366" y="56603"/>
                  </a:lnTo>
                  <a:lnTo>
                    <a:pt x="265125" y="58889"/>
                  </a:lnTo>
                  <a:lnTo>
                    <a:pt x="264998" y="61302"/>
                  </a:lnTo>
                  <a:lnTo>
                    <a:pt x="265747" y="64350"/>
                  </a:lnTo>
                  <a:lnTo>
                    <a:pt x="266573" y="61429"/>
                  </a:lnTo>
                  <a:lnTo>
                    <a:pt x="266674" y="63842"/>
                  </a:lnTo>
                  <a:lnTo>
                    <a:pt x="266090" y="63969"/>
                  </a:lnTo>
                  <a:lnTo>
                    <a:pt x="266319" y="66128"/>
                  </a:lnTo>
                  <a:lnTo>
                    <a:pt x="266674" y="63969"/>
                  </a:lnTo>
                  <a:lnTo>
                    <a:pt x="266915" y="62826"/>
                  </a:lnTo>
                  <a:lnTo>
                    <a:pt x="266954" y="64731"/>
                  </a:lnTo>
                  <a:lnTo>
                    <a:pt x="267068" y="65493"/>
                  </a:lnTo>
                  <a:lnTo>
                    <a:pt x="267589" y="62826"/>
                  </a:lnTo>
                  <a:lnTo>
                    <a:pt x="267716" y="62191"/>
                  </a:lnTo>
                  <a:lnTo>
                    <a:pt x="267804" y="61429"/>
                  </a:lnTo>
                  <a:lnTo>
                    <a:pt x="267906" y="61175"/>
                  </a:lnTo>
                  <a:lnTo>
                    <a:pt x="267982" y="60794"/>
                  </a:lnTo>
                  <a:lnTo>
                    <a:pt x="267982" y="61010"/>
                  </a:lnTo>
                  <a:lnTo>
                    <a:pt x="268071" y="60794"/>
                  </a:lnTo>
                  <a:lnTo>
                    <a:pt x="268401" y="60032"/>
                  </a:lnTo>
                  <a:lnTo>
                    <a:pt x="268439" y="60413"/>
                  </a:lnTo>
                  <a:lnTo>
                    <a:pt x="268554" y="62826"/>
                  </a:lnTo>
                  <a:lnTo>
                    <a:pt x="268439" y="64096"/>
                  </a:lnTo>
                  <a:lnTo>
                    <a:pt x="268909" y="62191"/>
                  </a:lnTo>
                  <a:lnTo>
                    <a:pt x="268820" y="63982"/>
                  </a:lnTo>
                  <a:lnTo>
                    <a:pt x="269024" y="63334"/>
                  </a:lnTo>
                  <a:lnTo>
                    <a:pt x="269557" y="64223"/>
                  </a:lnTo>
                  <a:lnTo>
                    <a:pt x="269659" y="63334"/>
                  </a:lnTo>
                  <a:lnTo>
                    <a:pt x="269798" y="62191"/>
                  </a:lnTo>
                  <a:lnTo>
                    <a:pt x="269875" y="61556"/>
                  </a:lnTo>
                  <a:lnTo>
                    <a:pt x="270065" y="64350"/>
                  </a:lnTo>
                  <a:lnTo>
                    <a:pt x="270891" y="61556"/>
                  </a:lnTo>
                  <a:lnTo>
                    <a:pt x="271068" y="60921"/>
                  </a:lnTo>
                  <a:lnTo>
                    <a:pt x="270789" y="65620"/>
                  </a:lnTo>
                  <a:lnTo>
                    <a:pt x="270916" y="64782"/>
                  </a:lnTo>
                  <a:lnTo>
                    <a:pt x="271018" y="64223"/>
                  </a:lnTo>
                  <a:lnTo>
                    <a:pt x="271602" y="61937"/>
                  </a:lnTo>
                  <a:lnTo>
                    <a:pt x="271919" y="61810"/>
                  </a:lnTo>
                  <a:lnTo>
                    <a:pt x="271030" y="67271"/>
                  </a:lnTo>
                  <a:lnTo>
                    <a:pt x="273088" y="62191"/>
                  </a:lnTo>
                  <a:lnTo>
                    <a:pt x="272605" y="68033"/>
                  </a:lnTo>
                  <a:lnTo>
                    <a:pt x="273316" y="63207"/>
                  </a:lnTo>
                  <a:lnTo>
                    <a:pt x="274269" y="66001"/>
                  </a:lnTo>
                  <a:lnTo>
                    <a:pt x="275196" y="63207"/>
                  </a:lnTo>
                  <a:lnTo>
                    <a:pt x="275082" y="64350"/>
                  </a:lnTo>
                  <a:lnTo>
                    <a:pt x="275348" y="64604"/>
                  </a:lnTo>
                  <a:lnTo>
                    <a:pt x="275475" y="66509"/>
                  </a:lnTo>
                  <a:lnTo>
                    <a:pt x="275602" y="67017"/>
                  </a:lnTo>
                  <a:lnTo>
                    <a:pt x="275882" y="63207"/>
                  </a:lnTo>
                  <a:lnTo>
                    <a:pt x="276009" y="62826"/>
                  </a:lnTo>
                  <a:lnTo>
                    <a:pt x="276517" y="62191"/>
                  </a:lnTo>
                  <a:lnTo>
                    <a:pt x="276618" y="62064"/>
                  </a:lnTo>
                  <a:lnTo>
                    <a:pt x="276682" y="61810"/>
                  </a:lnTo>
                  <a:lnTo>
                    <a:pt x="276872" y="60921"/>
                  </a:lnTo>
                  <a:lnTo>
                    <a:pt x="277063" y="60032"/>
                  </a:lnTo>
                  <a:lnTo>
                    <a:pt x="277152" y="59651"/>
                  </a:lnTo>
                  <a:lnTo>
                    <a:pt x="277418" y="63588"/>
                  </a:lnTo>
                  <a:lnTo>
                    <a:pt x="276529" y="64350"/>
                  </a:lnTo>
                  <a:lnTo>
                    <a:pt x="276453" y="68160"/>
                  </a:lnTo>
                  <a:lnTo>
                    <a:pt x="276631" y="64858"/>
                  </a:lnTo>
                  <a:lnTo>
                    <a:pt x="277571" y="64985"/>
                  </a:lnTo>
                  <a:lnTo>
                    <a:pt x="277571" y="64858"/>
                  </a:lnTo>
                  <a:lnTo>
                    <a:pt x="277571" y="62191"/>
                  </a:lnTo>
                  <a:lnTo>
                    <a:pt x="277799" y="64604"/>
                  </a:lnTo>
                  <a:lnTo>
                    <a:pt x="277837" y="63334"/>
                  </a:lnTo>
                  <a:lnTo>
                    <a:pt x="277825" y="66763"/>
                  </a:lnTo>
                  <a:lnTo>
                    <a:pt x="278091" y="63334"/>
                  </a:lnTo>
                  <a:lnTo>
                    <a:pt x="278180" y="62191"/>
                  </a:lnTo>
                  <a:lnTo>
                    <a:pt x="278218" y="61683"/>
                  </a:lnTo>
                  <a:lnTo>
                    <a:pt x="278244" y="66001"/>
                  </a:lnTo>
                  <a:lnTo>
                    <a:pt x="278790" y="62826"/>
                  </a:lnTo>
                  <a:lnTo>
                    <a:pt x="279019" y="64223"/>
                  </a:lnTo>
                  <a:lnTo>
                    <a:pt x="279133" y="65620"/>
                  </a:lnTo>
                  <a:lnTo>
                    <a:pt x="278625" y="67652"/>
                  </a:lnTo>
                  <a:lnTo>
                    <a:pt x="279349" y="66128"/>
                  </a:lnTo>
                  <a:lnTo>
                    <a:pt x="279450" y="66878"/>
                  </a:lnTo>
                  <a:lnTo>
                    <a:pt x="279438" y="66128"/>
                  </a:lnTo>
                  <a:lnTo>
                    <a:pt x="279552" y="64731"/>
                  </a:lnTo>
                  <a:lnTo>
                    <a:pt x="279717" y="63461"/>
                  </a:lnTo>
                  <a:lnTo>
                    <a:pt x="280238" y="62826"/>
                  </a:lnTo>
                  <a:lnTo>
                    <a:pt x="280555" y="62445"/>
                  </a:lnTo>
                  <a:lnTo>
                    <a:pt x="280123" y="64985"/>
                  </a:lnTo>
                  <a:lnTo>
                    <a:pt x="280009" y="68414"/>
                  </a:lnTo>
                  <a:lnTo>
                    <a:pt x="280492" y="67525"/>
                  </a:lnTo>
                  <a:lnTo>
                    <a:pt x="280606" y="67144"/>
                  </a:lnTo>
                  <a:lnTo>
                    <a:pt x="281165" y="63842"/>
                  </a:lnTo>
                  <a:lnTo>
                    <a:pt x="281495" y="64084"/>
                  </a:lnTo>
                  <a:lnTo>
                    <a:pt x="281533" y="64985"/>
                  </a:lnTo>
                  <a:lnTo>
                    <a:pt x="281419" y="65747"/>
                  </a:lnTo>
                  <a:lnTo>
                    <a:pt x="281863" y="63842"/>
                  </a:lnTo>
                  <a:lnTo>
                    <a:pt x="282143" y="62699"/>
                  </a:lnTo>
                  <a:lnTo>
                    <a:pt x="282943" y="65620"/>
                  </a:lnTo>
                  <a:lnTo>
                    <a:pt x="283616" y="62699"/>
                  </a:lnTo>
                  <a:lnTo>
                    <a:pt x="283667" y="62445"/>
                  </a:lnTo>
                  <a:lnTo>
                    <a:pt x="283781" y="61937"/>
                  </a:lnTo>
                  <a:lnTo>
                    <a:pt x="283819" y="62788"/>
                  </a:lnTo>
                  <a:lnTo>
                    <a:pt x="283730" y="64871"/>
                  </a:lnTo>
                  <a:lnTo>
                    <a:pt x="283057" y="65570"/>
                  </a:lnTo>
                  <a:lnTo>
                    <a:pt x="283832" y="65430"/>
                  </a:lnTo>
                  <a:lnTo>
                    <a:pt x="283832" y="62826"/>
                  </a:lnTo>
                  <a:lnTo>
                    <a:pt x="283845" y="61810"/>
                  </a:lnTo>
                  <a:lnTo>
                    <a:pt x="283857" y="61683"/>
                  </a:lnTo>
                  <a:lnTo>
                    <a:pt x="283946" y="59651"/>
                  </a:lnTo>
                  <a:lnTo>
                    <a:pt x="284111" y="57492"/>
                  </a:lnTo>
                  <a:lnTo>
                    <a:pt x="284416" y="57492"/>
                  </a:lnTo>
                  <a:lnTo>
                    <a:pt x="284848" y="55079"/>
                  </a:lnTo>
                  <a:lnTo>
                    <a:pt x="284759" y="57619"/>
                  </a:lnTo>
                  <a:lnTo>
                    <a:pt x="284594" y="57492"/>
                  </a:lnTo>
                  <a:lnTo>
                    <a:pt x="284480" y="58635"/>
                  </a:lnTo>
                  <a:lnTo>
                    <a:pt x="284365" y="59397"/>
                  </a:lnTo>
                  <a:lnTo>
                    <a:pt x="284746" y="58254"/>
                  </a:lnTo>
                  <a:lnTo>
                    <a:pt x="284759" y="60960"/>
                  </a:lnTo>
                  <a:lnTo>
                    <a:pt x="284924" y="60439"/>
                  </a:lnTo>
                  <a:lnTo>
                    <a:pt x="284962" y="60286"/>
                  </a:lnTo>
                  <a:lnTo>
                    <a:pt x="285597" y="58254"/>
                  </a:lnTo>
                  <a:lnTo>
                    <a:pt x="285635" y="58127"/>
                  </a:lnTo>
                  <a:lnTo>
                    <a:pt x="285877" y="58762"/>
                  </a:lnTo>
                  <a:lnTo>
                    <a:pt x="285965" y="60286"/>
                  </a:lnTo>
                  <a:lnTo>
                    <a:pt x="285851" y="62699"/>
                  </a:lnTo>
                  <a:lnTo>
                    <a:pt x="284924" y="60439"/>
                  </a:lnTo>
                  <a:lnTo>
                    <a:pt x="285000" y="61429"/>
                  </a:lnTo>
                  <a:lnTo>
                    <a:pt x="285242" y="63461"/>
                  </a:lnTo>
                  <a:lnTo>
                    <a:pt x="284632" y="62064"/>
                  </a:lnTo>
                  <a:lnTo>
                    <a:pt x="284759" y="67652"/>
                  </a:lnTo>
                  <a:lnTo>
                    <a:pt x="284251" y="61849"/>
                  </a:lnTo>
                  <a:lnTo>
                    <a:pt x="284251" y="63969"/>
                  </a:lnTo>
                  <a:lnTo>
                    <a:pt x="284378" y="67779"/>
                  </a:lnTo>
                  <a:lnTo>
                    <a:pt x="285140" y="68795"/>
                  </a:lnTo>
                  <a:lnTo>
                    <a:pt x="285267" y="67652"/>
                  </a:lnTo>
                  <a:lnTo>
                    <a:pt x="285457" y="65874"/>
                  </a:lnTo>
                  <a:lnTo>
                    <a:pt x="286296" y="67017"/>
                  </a:lnTo>
                  <a:lnTo>
                    <a:pt x="286512" y="65874"/>
                  </a:lnTo>
                  <a:lnTo>
                    <a:pt x="286626" y="65239"/>
                  </a:lnTo>
                  <a:lnTo>
                    <a:pt x="286499" y="64350"/>
                  </a:lnTo>
                  <a:lnTo>
                    <a:pt x="286575" y="63461"/>
                  </a:lnTo>
                  <a:lnTo>
                    <a:pt x="286715" y="62699"/>
                  </a:lnTo>
                  <a:lnTo>
                    <a:pt x="286829" y="62153"/>
                  </a:lnTo>
                  <a:lnTo>
                    <a:pt x="288404" y="58762"/>
                  </a:lnTo>
                  <a:lnTo>
                    <a:pt x="287147" y="71208"/>
                  </a:lnTo>
                  <a:lnTo>
                    <a:pt x="288442" y="66636"/>
                  </a:lnTo>
                  <a:lnTo>
                    <a:pt x="288912" y="64223"/>
                  </a:lnTo>
                  <a:lnTo>
                    <a:pt x="289382" y="59651"/>
                  </a:lnTo>
                  <a:lnTo>
                    <a:pt x="289699" y="61175"/>
                  </a:lnTo>
                  <a:lnTo>
                    <a:pt x="289814" y="62572"/>
                  </a:lnTo>
                  <a:lnTo>
                    <a:pt x="289318" y="66128"/>
                  </a:lnTo>
                  <a:lnTo>
                    <a:pt x="290182" y="66636"/>
                  </a:lnTo>
                  <a:lnTo>
                    <a:pt x="290220" y="64503"/>
                  </a:lnTo>
                  <a:lnTo>
                    <a:pt x="290296" y="60413"/>
                  </a:lnTo>
                  <a:lnTo>
                    <a:pt x="290906" y="62788"/>
                  </a:lnTo>
                  <a:lnTo>
                    <a:pt x="291388" y="62699"/>
                  </a:lnTo>
                  <a:lnTo>
                    <a:pt x="291185" y="66255"/>
                  </a:lnTo>
                  <a:lnTo>
                    <a:pt x="292176" y="65747"/>
                  </a:lnTo>
                  <a:lnTo>
                    <a:pt x="293446" y="63334"/>
                  </a:lnTo>
                  <a:lnTo>
                    <a:pt x="294563" y="62826"/>
                  </a:lnTo>
                  <a:lnTo>
                    <a:pt x="294386" y="63969"/>
                  </a:lnTo>
                  <a:lnTo>
                    <a:pt x="294297" y="64300"/>
                  </a:lnTo>
                  <a:lnTo>
                    <a:pt x="294170" y="65112"/>
                  </a:lnTo>
                  <a:lnTo>
                    <a:pt x="294297" y="66001"/>
                  </a:lnTo>
                  <a:lnTo>
                    <a:pt x="295783" y="64350"/>
                  </a:lnTo>
                  <a:lnTo>
                    <a:pt x="297103" y="66636"/>
                  </a:lnTo>
                  <a:lnTo>
                    <a:pt x="298183" y="68922"/>
                  </a:lnTo>
                  <a:lnTo>
                    <a:pt x="298958" y="65874"/>
                  </a:lnTo>
                  <a:lnTo>
                    <a:pt x="299059" y="66001"/>
                  </a:lnTo>
                  <a:lnTo>
                    <a:pt x="299097" y="65874"/>
                  </a:lnTo>
                  <a:lnTo>
                    <a:pt x="299415" y="64731"/>
                  </a:lnTo>
                  <a:lnTo>
                    <a:pt x="299720" y="64604"/>
                  </a:lnTo>
                  <a:lnTo>
                    <a:pt x="299593" y="66763"/>
                  </a:lnTo>
                  <a:lnTo>
                    <a:pt x="299351" y="67525"/>
                  </a:lnTo>
                  <a:lnTo>
                    <a:pt x="300482" y="64985"/>
                  </a:lnTo>
                  <a:lnTo>
                    <a:pt x="300748" y="64604"/>
                  </a:lnTo>
                  <a:lnTo>
                    <a:pt x="300926" y="64350"/>
                  </a:lnTo>
                  <a:lnTo>
                    <a:pt x="301980" y="62826"/>
                  </a:lnTo>
                  <a:lnTo>
                    <a:pt x="302069" y="62699"/>
                  </a:lnTo>
                  <a:lnTo>
                    <a:pt x="302425" y="62191"/>
                  </a:lnTo>
                  <a:lnTo>
                    <a:pt x="302869" y="64604"/>
                  </a:lnTo>
                  <a:lnTo>
                    <a:pt x="302996" y="65620"/>
                  </a:lnTo>
                  <a:lnTo>
                    <a:pt x="302882" y="66636"/>
                  </a:lnTo>
                  <a:lnTo>
                    <a:pt x="303352" y="67652"/>
                  </a:lnTo>
                  <a:lnTo>
                    <a:pt x="303974" y="62191"/>
                  </a:lnTo>
                  <a:lnTo>
                    <a:pt x="303999" y="61937"/>
                  </a:lnTo>
                  <a:lnTo>
                    <a:pt x="304203" y="60159"/>
                  </a:lnTo>
                  <a:lnTo>
                    <a:pt x="304393" y="61556"/>
                  </a:lnTo>
                  <a:lnTo>
                    <a:pt x="304520" y="63334"/>
                  </a:lnTo>
                  <a:lnTo>
                    <a:pt x="304406" y="63715"/>
                  </a:lnTo>
                  <a:lnTo>
                    <a:pt x="305841" y="65112"/>
                  </a:lnTo>
                  <a:lnTo>
                    <a:pt x="307886" y="62445"/>
                  </a:lnTo>
                  <a:lnTo>
                    <a:pt x="308584" y="67271"/>
                  </a:lnTo>
                  <a:lnTo>
                    <a:pt x="309295" y="62953"/>
                  </a:lnTo>
                  <a:lnTo>
                    <a:pt x="309918" y="69430"/>
                  </a:lnTo>
                  <a:lnTo>
                    <a:pt x="310692" y="63334"/>
                  </a:lnTo>
                  <a:lnTo>
                    <a:pt x="311073" y="65366"/>
                  </a:lnTo>
                  <a:lnTo>
                    <a:pt x="311175" y="66636"/>
                  </a:lnTo>
                  <a:lnTo>
                    <a:pt x="311048" y="67017"/>
                  </a:lnTo>
                  <a:lnTo>
                    <a:pt x="310946" y="67652"/>
                  </a:lnTo>
                  <a:lnTo>
                    <a:pt x="311912" y="69684"/>
                  </a:lnTo>
                  <a:lnTo>
                    <a:pt x="312216" y="69938"/>
                  </a:lnTo>
                  <a:lnTo>
                    <a:pt x="312851" y="65874"/>
                  </a:lnTo>
                  <a:lnTo>
                    <a:pt x="313334" y="65366"/>
                  </a:lnTo>
                  <a:lnTo>
                    <a:pt x="312978" y="68453"/>
                  </a:lnTo>
                  <a:lnTo>
                    <a:pt x="313893" y="65366"/>
                  </a:lnTo>
                  <a:lnTo>
                    <a:pt x="313931" y="65239"/>
                  </a:lnTo>
                  <a:lnTo>
                    <a:pt x="313778" y="69049"/>
                  </a:lnTo>
                  <a:lnTo>
                    <a:pt x="314274" y="68287"/>
                  </a:lnTo>
                  <a:lnTo>
                    <a:pt x="314134" y="68160"/>
                  </a:lnTo>
                  <a:lnTo>
                    <a:pt x="314248" y="65874"/>
                  </a:lnTo>
                  <a:lnTo>
                    <a:pt x="314604" y="65239"/>
                  </a:lnTo>
                  <a:lnTo>
                    <a:pt x="315023" y="64477"/>
                  </a:lnTo>
                  <a:lnTo>
                    <a:pt x="315290" y="66763"/>
                  </a:lnTo>
                  <a:lnTo>
                    <a:pt x="315417" y="68795"/>
                  </a:lnTo>
                  <a:lnTo>
                    <a:pt x="315290" y="69938"/>
                  </a:lnTo>
                  <a:lnTo>
                    <a:pt x="317055" y="67398"/>
                  </a:lnTo>
                  <a:lnTo>
                    <a:pt x="316941" y="68160"/>
                  </a:lnTo>
                  <a:lnTo>
                    <a:pt x="317220" y="67398"/>
                  </a:lnTo>
                  <a:lnTo>
                    <a:pt x="317449" y="66763"/>
                  </a:lnTo>
                  <a:lnTo>
                    <a:pt x="316014" y="73240"/>
                  </a:lnTo>
                  <a:lnTo>
                    <a:pt x="317030" y="70573"/>
                  </a:lnTo>
                  <a:lnTo>
                    <a:pt x="317131" y="69430"/>
                  </a:lnTo>
                  <a:lnTo>
                    <a:pt x="317385" y="68414"/>
                  </a:lnTo>
                  <a:lnTo>
                    <a:pt x="317461" y="67779"/>
                  </a:lnTo>
                  <a:lnTo>
                    <a:pt x="317576" y="69811"/>
                  </a:lnTo>
                  <a:lnTo>
                    <a:pt x="318376" y="69938"/>
                  </a:lnTo>
                  <a:lnTo>
                    <a:pt x="319062" y="69176"/>
                  </a:lnTo>
                  <a:lnTo>
                    <a:pt x="318668" y="71335"/>
                  </a:lnTo>
                  <a:lnTo>
                    <a:pt x="319671" y="72097"/>
                  </a:lnTo>
                  <a:lnTo>
                    <a:pt x="321056" y="70573"/>
                  </a:lnTo>
                  <a:lnTo>
                    <a:pt x="322249" y="70827"/>
                  </a:lnTo>
                  <a:lnTo>
                    <a:pt x="322173" y="70573"/>
                  </a:lnTo>
                  <a:lnTo>
                    <a:pt x="321970" y="69811"/>
                  </a:lnTo>
                  <a:lnTo>
                    <a:pt x="322021" y="69176"/>
                  </a:lnTo>
                  <a:lnTo>
                    <a:pt x="322237" y="67779"/>
                  </a:lnTo>
                  <a:lnTo>
                    <a:pt x="322389" y="66763"/>
                  </a:lnTo>
                  <a:lnTo>
                    <a:pt x="322529" y="65874"/>
                  </a:lnTo>
                  <a:lnTo>
                    <a:pt x="322935" y="65620"/>
                  </a:lnTo>
                  <a:lnTo>
                    <a:pt x="322884" y="66205"/>
                  </a:lnTo>
                  <a:lnTo>
                    <a:pt x="323075" y="65620"/>
                  </a:lnTo>
                  <a:lnTo>
                    <a:pt x="323227" y="65112"/>
                  </a:lnTo>
                  <a:lnTo>
                    <a:pt x="323430" y="65366"/>
                  </a:lnTo>
                  <a:lnTo>
                    <a:pt x="323519" y="66205"/>
                  </a:lnTo>
                  <a:lnTo>
                    <a:pt x="323062" y="68897"/>
                  </a:lnTo>
                  <a:lnTo>
                    <a:pt x="322643" y="70065"/>
                  </a:lnTo>
                  <a:lnTo>
                    <a:pt x="323329" y="69049"/>
                  </a:lnTo>
                  <a:lnTo>
                    <a:pt x="323265" y="69811"/>
                  </a:lnTo>
                  <a:lnTo>
                    <a:pt x="323138" y="70319"/>
                  </a:lnTo>
                  <a:lnTo>
                    <a:pt x="323037" y="70573"/>
                  </a:lnTo>
                  <a:lnTo>
                    <a:pt x="322846" y="71843"/>
                  </a:lnTo>
                  <a:lnTo>
                    <a:pt x="323329" y="69811"/>
                  </a:lnTo>
                  <a:lnTo>
                    <a:pt x="323329" y="75399"/>
                  </a:lnTo>
                  <a:lnTo>
                    <a:pt x="324129" y="71716"/>
                  </a:lnTo>
                  <a:lnTo>
                    <a:pt x="324027" y="72732"/>
                  </a:lnTo>
                  <a:lnTo>
                    <a:pt x="325221" y="72986"/>
                  </a:lnTo>
                  <a:lnTo>
                    <a:pt x="325907" y="71843"/>
                  </a:lnTo>
                  <a:lnTo>
                    <a:pt x="326898" y="71843"/>
                  </a:lnTo>
                  <a:lnTo>
                    <a:pt x="326923" y="71716"/>
                  </a:lnTo>
                  <a:lnTo>
                    <a:pt x="327190" y="69811"/>
                  </a:lnTo>
                  <a:lnTo>
                    <a:pt x="327304" y="69049"/>
                  </a:lnTo>
                  <a:lnTo>
                    <a:pt x="327317" y="68922"/>
                  </a:lnTo>
                  <a:lnTo>
                    <a:pt x="327621" y="69557"/>
                  </a:lnTo>
                  <a:lnTo>
                    <a:pt x="327787" y="68922"/>
                  </a:lnTo>
                  <a:lnTo>
                    <a:pt x="328218" y="67271"/>
                  </a:lnTo>
                  <a:lnTo>
                    <a:pt x="328815" y="68287"/>
                  </a:lnTo>
                  <a:lnTo>
                    <a:pt x="329298" y="70700"/>
                  </a:lnTo>
                  <a:lnTo>
                    <a:pt x="330187" y="70573"/>
                  </a:lnTo>
                  <a:lnTo>
                    <a:pt x="330923" y="69303"/>
                  </a:lnTo>
                  <a:lnTo>
                    <a:pt x="330898" y="69049"/>
                  </a:lnTo>
                  <a:lnTo>
                    <a:pt x="330784" y="68414"/>
                  </a:lnTo>
                  <a:lnTo>
                    <a:pt x="330898" y="67525"/>
                  </a:lnTo>
                  <a:lnTo>
                    <a:pt x="330974" y="67271"/>
                  </a:lnTo>
                  <a:lnTo>
                    <a:pt x="331228" y="66382"/>
                  </a:lnTo>
                  <a:lnTo>
                    <a:pt x="331076" y="67652"/>
                  </a:lnTo>
                  <a:lnTo>
                    <a:pt x="330962" y="69037"/>
                  </a:lnTo>
                  <a:lnTo>
                    <a:pt x="331800" y="68922"/>
                  </a:lnTo>
                  <a:lnTo>
                    <a:pt x="331076" y="70827"/>
                  </a:lnTo>
                  <a:lnTo>
                    <a:pt x="332181" y="70573"/>
                  </a:lnTo>
                  <a:lnTo>
                    <a:pt x="332486" y="70446"/>
                  </a:lnTo>
                  <a:lnTo>
                    <a:pt x="333768" y="68922"/>
                  </a:lnTo>
                  <a:lnTo>
                    <a:pt x="333984" y="68668"/>
                  </a:lnTo>
                  <a:lnTo>
                    <a:pt x="334111" y="67525"/>
                  </a:lnTo>
                  <a:lnTo>
                    <a:pt x="334149" y="66382"/>
                  </a:lnTo>
                  <a:lnTo>
                    <a:pt x="334238" y="66001"/>
                  </a:lnTo>
                  <a:lnTo>
                    <a:pt x="334543" y="65620"/>
                  </a:lnTo>
                  <a:lnTo>
                    <a:pt x="334530" y="67779"/>
                  </a:lnTo>
                  <a:lnTo>
                    <a:pt x="334429" y="68414"/>
                  </a:lnTo>
                  <a:lnTo>
                    <a:pt x="334302" y="68795"/>
                  </a:lnTo>
                  <a:lnTo>
                    <a:pt x="336029" y="65620"/>
                  </a:lnTo>
                  <a:lnTo>
                    <a:pt x="336296" y="65112"/>
                  </a:lnTo>
                  <a:lnTo>
                    <a:pt x="336372" y="64985"/>
                  </a:lnTo>
                  <a:lnTo>
                    <a:pt x="336550" y="76923"/>
                  </a:lnTo>
                  <a:lnTo>
                    <a:pt x="338455" y="71805"/>
                  </a:lnTo>
                  <a:lnTo>
                    <a:pt x="338594" y="71589"/>
                  </a:lnTo>
                  <a:lnTo>
                    <a:pt x="340080" y="69176"/>
                  </a:lnTo>
                  <a:lnTo>
                    <a:pt x="340347" y="69456"/>
                  </a:lnTo>
                  <a:lnTo>
                    <a:pt x="340461" y="69811"/>
                  </a:lnTo>
                  <a:lnTo>
                    <a:pt x="339547" y="70954"/>
                  </a:lnTo>
                  <a:lnTo>
                    <a:pt x="339483" y="71462"/>
                  </a:lnTo>
                  <a:lnTo>
                    <a:pt x="339610" y="72859"/>
                  </a:lnTo>
                  <a:lnTo>
                    <a:pt x="341350" y="69176"/>
                  </a:lnTo>
                  <a:lnTo>
                    <a:pt x="341591" y="68668"/>
                  </a:lnTo>
                  <a:lnTo>
                    <a:pt x="341566" y="73748"/>
                  </a:lnTo>
                  <a:lnTo>
                    <a:pt x="343103" y="71081"/>
                  </a:lnTo>
                  <a:lnTo>
                    <a:pt x="342684" y="78955"/>
                  </a:lnTo>
                  <a:lnTo>
                    <a:pt x="346087" y="71081"/>
                  </a:lnTo>
                  <a:lnTo>
                    <a:pt x="346138" y="70954"/>
                  </a:lnTo>
                  <a:lnTo>
                    <a:pt x="346456" y="76161"/>
                  </a:lnTo>
                  <a:lnTo>
                    <a:pt x="346697" y="74256"/>
                  </a:lnTo>
                  <a:lnTo>
                    <a:pt x="347281" y="72478"/>
                  </a:lnTo>
                  <a:lnTo>
                    <a:pt x="347103" y="73736"/>
                  </a:lnTo>
                  <a:lnTo>
                    <a:pt x="347319" y="73113"/>
                  </a:lnTo>
                  <a:lnTo>
                    <a:pt x="348335" y="72478"/>
                  </a:lnTo>
                  <a:lnTo>
                    <a:pt x="350151" y="71335"/>
                  </a:lnTo>
                  <a:lnTo>
                    <a:pt x="351929" y="76669"/>
                  </a:lnTo>
                  <a:lnTo>
                    <a:pt x="354126" y="78828"/>
                  </a:lnTo>
                  <a:lnTo>
                    <a:pt x="354952" y="79463"/>
                  </a:lnTo>
                  <a:lnTo>
                    <a:pt x="356069" y="71335"/>
                  </a:lnTo>
                  <a:lnTo>
                    <a:pt x="356120" y="70954"/>
                  </a:lnTo>
                  <a:lnTo>
                    <a:pt x="356323" y="69430"/>
                  </a:lnTo>
                  <a:lnTo>
                    <a:pt x="356527" y="71843"/>
                  </a:lnTo>
                  <a:lnTo>
                    <a:pt x="356654" y="74206"/>
                  </a:lnTo>
                  <a:lnTo>
                    <a:pt x="355777" y="77304"/>
                  </a:lnTo>
                  <a:lnTo>
                    <a:pt x="358368" y="73494"/>
                  </a:lnTo>
                  <a:lnTo>
                    <a:pt x="359537" y="78193"/>
                  </a:lnTo>
                  <a:lnTo>
                    <a:pt x="361975" y="75018"/>
                  </a:lnTo>
                  <a:lnTo>
                    <a:pt x="361784" y="75628"/>
                  </a:lnTo>
                  <a:lnTo>
                    <a:pt x="361530" y="76796"/>
                  </a:lnTo>
                  <a:lnTo>
                    <a:pt x="361353" y="76796"/>
                  </a:lnTo>
                  <a:lnTo>
                    <a:pt x="361276" y="79336"/>
                  </a:lnTo>
                  <a:lnTo>
                    <a:pt x="362661" y="77304"/>
                  </a:lnTo>
                  <a:lnTo>
                    <a:pt x="362775" y="77050"/>
                  </a:lnTo>
                  <a:lnTo>
                    <a:pt x="363131" y="75145"/>
                  </a:lnTo>
                  <a:lnTo>
                    <a:pt x="363258" y="75272"/>
                  </a:lnTo>
                  <a:lnTo>
                    <a:pt x="363334" y="75526"/>
                  </a:lnTo>
                  <a:lnTo>
                    <a:pt x="363067" y="76288"/>
                  </a:lnTo>
                  <a:lnTo>
                    <a:pt x="362940" y="79590"/>
                  </a:lnTo>
                  <a:lnTo>
                    <a:pt x="364350" y="75145"/>
                  </a:lnTo>
                  <a:lnTo>
                    <a:pt x="364388" y="75018"/>
                  </a:lnTo>
                  <a:lnTo>
                    <a:pt x="364134" y="77597"/>
                  </a:lnTo>
                  <a:lnTo>
                    <a:pt x="364248" y="77304"/>
                  </a:lnTo>
                  <a:lnTo>
                    <a:pt x="364871" y="79082"/>
                  </a:lnTo>
                  <a:lnTo>
                    <a:pt x="365061" y="77304"/>
                  </a:lnTo>
                  <a:lnTo>
                    <a:pt x="365175" y="76161"/>
                  </a:lnTo>
                  <a:lnTo>
                    <a:pt x="365594" y="77685"/>
                  </a:lnTo>
                  <a:lnTo>
                    <a:pt x="366268" y="76161"/>
                  </a:lnTo>
                  <a:lnTo>
                    <a:pt x="366725" y="75145"/>
                  </a:lnTo>
                  <a:lnTo>
                    <a:pt x="366928" y="76885"/>
                  </a:lnTo>
                  <a:lnTo>
                    <a:pt x="366814" y="77254"/>
                  </a:lnTo>
                  <a:lnTo>
                    <a:pt x="366712" y="77584"/>
                  </a:lnTo>
                  <a:lnTo>
                    <a:pt x="366928" y="78917"/>
                  </a:lnTo>
                  <a:lnTo>
                    <a:pt x="367004" y="77876"/>
                  </a:lnTo>
                  <a:lnTo>
                    <a:pt x="366991" y="77266"/>
                  </a:lnTo>
                  <a:lnTo>
                    <a:pt x="366941" y="76923"/>
                  </a:lnTo>
                  <a:lnTo>
                    <a:pt x="367487" y="75145"/>
                  </a:lnTo>
                  <a:lnTo>
                    <a:pt x="367525" y="75018"/>
                  </a:lnTo>
                  <a:lnTo>
                    <a:pt x="367906" y="73748"/>
                  </a:lnTo>
                  <a:lnTo>
                    <a:pt x="367804" y="78701"/>
                  </a:lnTo>
                  <a:lnTo>
                    <a:pt x="368795" y="74129"/>
                  </a:lnTo>
                  <a:lnTo>
                    <a:pt x="367830" y="78828"/>
                  </a:lnTo>
                  <a:lnTo>
                    <a:pt x="369252" y="78193"/>
                  </a:lnTo>
                  <a:lnTo>
                    <a:pt x="370116" y="76034"/>
                  </a:lnTo>
                  <a:lnTo>
                    <a:pt x="369887" y="76796"/>
                  </a:lnTo>
                  <a:lnTo>
                    <a:pt x="369785" y="77457"/>
                  </a:lnTo>
                  <a:lnTo>
                    <a:pt x="370090" y="77533"/>
                  </a:lnTo>
                  <a:lnTo>
                    <a:pt x="370090" y="77939"/>
                  </a:lnTo>
                  <a:lnTo>
                    <a:pt x="369633" y="79463"/>
                  </a:lnTo>
                  <a:lnTo>
                    <a:pt x="370141" y="79590"/>
                  </a:lnTo>
                  <a:lnTo>
                    <a:pt x="370662" y="78955"/>
                  </a:lnTo>
                  <a:lnTo>
                    <a:pt x="370789" y="78701"/>
                  </a:lnTo>
                  <a:lnTo>
                    <a:pt x="371157" y="76415"/>
                  </a:lnTo>
                  <a:lnTo>
                    <a:pt x="370928" y="82130"/>
                  </a:lnTo>
                  <a:lnTo>
                    <a:pt x="372630" y="76415"/>
                  </a:lnTo>
                  <a:lnTo>
                    <a:pt x="372745" y="76034"/>
                  </a:lnTo>
                  <a:lnTo>
                    <a:pt x="373316" y="74129"/>
                  </a:lnTo>
                  <a:lnTo>
                    <a:pt x="373418" y="73748"/>
                  </a:lnTo>
                  <a:lnTo>
                    <a:pt x="373494" y="73494"/>
                  </a:lnTo>
                  <a:lnTo>
                    <a:pt x="373875" y="72224"/>
                  </a:lnTo>
                  <a:lnTo>
                    <a:pt x="372935" y="79463"/>
                  </a:lnTo>
                  <a:lnTo>
                    <a:pt x="374891" y="77304"/>
                  </a:lnTo>
                  <a:lnTo>
                    <a:pt x="376415" y="76060"/>
                  </a:lnTo>
                  <a:lnTo>
                    <a:pt x="376593" y="75272"/>
                  </a:lnTo>
                  <a:lnTo>
                    <a:pt x="376656" y="75869"/>
                  </a:lnTo>
                  <a:lnTo>
                    <a:pt x="377698" y="75272"/>
                  </a:lnTo>
                  <a:lnTo>
                    <a:pt x="378142" y="75018"/>
                  </a:lnTo>
                  <a:lnTo>
                    <a:pt x="377545" y="77787"/>
                  </a:lnTo>
                  <a:lnTo>
                    <a:pt x="378675" y="75018"/>
                  </a:lnTo>
                  <a:lnTo>
                    <a:pt x="378828" y="74637"/>
                  </a:lnTo>
                  <a:lnTo>
                    <a:pt x="379831" y="76034"/>
                  </a:lnTo>
                  <a:lnTo>
                    <a:pt x="379933" y="76796"/>
                  </a:lnTo>
                  <a:lnTo>
                    <a:pt x="379222" y="77939"/>
                  </a:lnTo>
                  <a:lnTo>
                    <a:pt x="378942" y="78701"/>
                  </a:lnTo>
                  <a:lnTo>
                    <a:pt x="380593" y="77050"/>
                  </a:lnTo>
                  <a:lnTo>
                    <a:pt x="381254" y="79717"/>
                  </a:lnTo>
                  <a:lnTo>
                    <a:pt x="382816" y="77533"/>
                  </a:lnTo>
                  <a:lnTo>
                    <a:pt x="382917" y="77050"/>
                  </a:lnTo>
                  <a:lnTo>
                    <a:pt x="383159" y="74637"/>
                  </a:lnTo>
                  <a:lnTo>
                    <a:pt x="384683" y="72224"/>
                  </a:lnTo>
                  <a:lnTo>
                    <a:pt x="384949" y="71805"/>
                  </a:lnTo>
                  <a:lnTo>
                    <a:pt x="385051" y="71589"/>
                  </a:lnTo>
                  <a:lnTo>
                    <a:pt x="385000" y="71805"/>
                  </a:lnTo>
                  <a:lnTo>
                    <a:pt x="383794" y="76034"/>
                  </a:lnTo>
                  <a:lnTo>
                    <a:pt x="386257" y="71843"/>
                  </a:lnTo>
                  <a:lnTo>
                    <a:pt x="383997" y="79209"/>
                  </a:lnTo>
                  <a:lnTo>
                    <a:pt x="384225" y="78955"/>
                  </a:lnTo>
                  <a:lnTo>
                    <a:pt x="384517" y="78193"/>
                  </a:lnTo>
                  <a:lnTo>
                    <a:pt x="384644" y="77812"/>
                  </a:lnTo>
                  <a:lnTo>
                    <a:pt x="384886" y="76542"/>
                  </a:lnTo>
                  <a:lnTo>
                    <a:pt x="384949" y="77533"/>
                  </a:lnTo>
                  <a:lnTo>
                    <a:pt x="384822" y="78028"/>
                  </a:lnTo>
                  <a:lnTo>
                    <a:pt x="384340" y="79336"/>
                  </a:lnTo>
                  <a:lnTo>
                    <a:pt x="385368" y="78447"/>
                  </a:lnTo>
                  <a:lnTo>
                    <a:pt x="385546" y="76542"/>
                  </a:lnTo>
                  <a:lnTo>
                    <a:pt x="385584" y="76161"/>
                  </a:lnTo>
                  <a:lnTo>
                    <a:pt x="386283" y="76288"/>
                  </a:lnTo>
                  <a:lnTo>
                    <a:pt x="386105" y="77050"/>
                  </a:lnTo>
                  <a:lnTo>
                    <a:pt x="385991" y="77406"/>
                  </a:lnTo>
                  <a:lnTo>
                    <a:pt x="385826" y="77685"/>
                  </a:lnTo>
                  <a:lnTo>
                    <a:pt x="385483" y="78828"/>
                  </a:lnTo>
                  <a:lnTo>
                    <a:pt x="386600" y="76161"/>
                  </a:lnTo>
                  <a:lnTo>
                    <a:pt x="387083" y="75018"/>
                  </a:lnTo>
                  <a:lnTo>
                    <a:pt x="387324" y="75628"/>
                  </a:lnTo>
                  <a:lnTo>
                    <a:pt x="387413" y="76288"/>
                  </a:lnTo>
                  <a:lnTo>
                    <a:pt x="387311" y="76669"/>
                  </a:lnTo>
                  <a:lnTo>
                    <a:pt x="387210" y="77406"/>
                  </a:lnTo>
                  <a:lnTo>
                    <a:pt x="388124" y="77304"/>
                  </a:lnTo>
                  <a:lnTo>
                    <a:pt x="389026" y="75018"/>
                  </a:lnTo>
                  <a:lnTo>
                    <a:pt x="389966" y="72605"/>
                  </a:lnTo>
                  <a:lnTo>
                    <a:pt x="390512" y="74256"/>
                  </a:lnTo>
                  <a:lnTo>
                    <a:pt x="390626" y="74891"/>
                  </a:lnTo>
                  <a:lnTo>
                    <a:pt x="389331" y="79082"/>
                  </a:lnTo>
                  <a:lnTo>
                    <a:pt x="390728" y="76288"/>
                  </a:lnTo>
                  <a:lnTo>
                    <a:pt x="389902" y="80098"/>
                  </a:lnTo>
                  <a:lnTo>
                    <a:pt x="390664" y="79209"/>
                  </a:lnTo>
                  <a:lnTo>
                    <a:pt x="390791" y="78955"/>
                  </a:lnTo>
                  <a:lnTo>
                    <a:pt x="390956" y="77177"/>
                  </a:lnTo>
                  <a:lnTo>
                    <a:pt x="391464" y="77304"/>
                  </a:lnTo>
                  <a:lnTo>
                    <a:pt x="391515" y="77177"/>
                  </a:lnTo>
                  <a:lnTo>
                    <a:pt x="391883" y="76288"/>
                  </a:lnTo>
                  <a:lnTo>
                    <a:pt x="392582" y="74637"/>
                  </a:lnTo>
                  <a:lnTo>
                    <a:pt x="392620" y="76288"/>
                  </a:lnTo>
                  <a:lnTo>
                    <a:pt x="391985" y="77558"/>
                  </a:lnTo>
                  <a:lnTo>
                    <a:pt x="393141" y="77050"/>
                  </a:lnTo>
                  <a:lnTo>
                    <a:pt x="393026" y="76161"/>
                  </a:lnTo>
                  <a:lnTo>
                    <a:pt x="393128" y="75018"/>
                  </a:lnTo>
                  <a:lnTo>
                    <a:pt x="393344" y="74637"/>
                  </a:lnTo>
                  <a:lnTo>
                    <a:pt x="393839" y="73736"/>
                  </a:lnTo>
                  <a:lnTo>
                    <a:pt x="393928" y="72605"/>
                  </a:lnTo>
                  <a:lnTo>
                    <a:pt x="393954" y="71843"/>
                  </a:lnTo>
                  <a:lnTo>
                    <a:pt x="393979" y="70573"/>
                  </a:lnTo>
                  <a:lnTo>
                    <a:pt x="394258" y="71335"/>
                  </a:lnTo>
                  <a:lnTo>
                    <a:pt x="394360" y="71970"/>
                  </a:lnTo>
                  <a:lnTo>
                    <a:pt x="394208" y="72224"/>
                  </a:lnTo>
                  <a:lnTo>
                    <a:pt x="394970" y="71970"/>
                  </a:lnTo>
                  <a:lnTo>
                    <a:pt x="394716" y="74383"/>
                  </a:lnTo>
                  <a:lnTo>
                    <a:pt x="395833" y="71970"/>
                  </a:lnTo>
                  <a:lnTo>
                    <a:pt x="395960" y="73240"/>
                  </a:lnTo>
                  <a:lnTo>
                    <a:pt x="395846" y="74002"/>
                  </a:lnTo>
                  <a:lnTo>
                    <a:pt x="395732" y="74510"/>
                  </a:lnTo>
                  <a:lnTo>
                    <a:pt x="394931" y="77177"/>
                  </a:lnTo>
                  <a:lnTo>
                    <a:pt x="394804" y="78066"/>
                  </a:lnTo>
                  <a:lnTo>
                    <a:pt x="395808" y="74891"/>
                  </a:lnTo>
                  <a:lnTo>
                    <a:pt x="396252" y="77431"/>
                  </a:lnTo>
                  <a:lnTo>
                    <a:pt x="397002" y="75196"/>
                  </a:lnTo>
                  <a:lnTo>
                    <a:pt x="397383" y="74129"/>
                  </a:lnTo>
                  <a:lnTo>
                    <a:pt x="397040" y="75145"/>
                  </a:lnTo>
                  <a:lnTo>
                    <a:pt x="396671" y="76669"/>
                  </a:lnTo>
                  <a:lnTo>
                    <a:pt x="396544" y="77304"/>
                  </a:lnTo>
                  <a:lnTo>
                    <a:pt x="397370" y="74764"/>
                  </a:lnTo>
                  <a:lnTo>
                    <a:pt x="397383" y="75869"/>
                  </a:lnTo>
                  <a:lnTo>
                    <a:pt x="397167" y="76796"/>
                  </a:lnTo>
                  <a:lnTo>
                    <a:pt x="397065" y="77812"/>
                  </a:lnTo>
                  <a:lnTo>
                    <a:pt x="397573" y="78320"/>
                  </a:lnTo>
                  <a:lnTo>
                    <a:pt x="397764" y="74764"/>
                  </a:lnTo>
                  <a:lnTo>
                    <a:pt x="397789" y="74129"/>
                  </a:lnTo>
                  <a:lnTo>
                    <a:pt x="397865" y="72732"/>
                  </a:lnTo>
                  <a:lnTo>
                    <a:pt x="398068" y="74002"/>
                  </a:lnTo>
                  <a:lnTo>
                    <a:pt x="398183" y="75133"/>
                  </a:lnTo>
                  <a:lnTo>
                    <a:pt x="398068" y="75628"/>
                  </a:lnTo>
                  <a:lnTo>
                    <a:pt x="397954" y="76288"/>
                  </a:lnTo>
                  <a:lnTo>
                    <a:pt x="398449" y="77304"/>
                  </a:lnTo>
                  <a:lnTo>
                    <a:pt x="399923" y="74764"/>
                  </a:lnTo>
                  <a:lnTo>
                    <a:pt x="400215" y="75628"/>
                  </a:lnTo>
                  <a:lnTo>
                    <a:pt x="400316" y="76923"/>
                  </a:lnTo>
                  <a:lnTo>
                    <a:pt x="399745" y="80073"/>
                  </a:lnTo>
                  <a:lnTo>
                    <a:pt x="400329" y="79844"/>
                  </a:lnTo>
                  <a:lnTo>
                    <a:pt x="402526" y="76288"/>
                  </a:lnTo>
                  <a:lnTo>
                    <a:pt x="403428" y="77431"/>
                  </a:lnTo>
                  <a:lnTo>
                    <a:pt x="403529" y="76288"/>
                  </a:lnTo>
                  <a:lnTo>
                    <a:pt x="403948" y="74764"/>
                  </a:lnTo>
                  <a:lnTo>
                    <a:pt x="404495" y="72732"/>
                  </a:lnTo>
                  <a:lnTo>
                    <a:pt x="404698" y="71970"/>
                  </a:lnTo>
                  <a:lnTo>
                    <a:pt x="404812" y="71589"/>
                  </a:lnTo>
                  <a:lnTo>
                    <a:pt x="403504" y="79844"/>
                  </a:lnTo>
                  <a:lnTo>
                    <a:pt x="404380" y="78066"/>
                  </a:lnTo>
                  <a:lnTo>
                    <a:pt x="404482" y="77787"/>
                  </a:lnTo>
                  <a:lnTo>
                    <a:pt x="404406" y="78028"/>
                  </a:lnTo>
                  <a:lnTo>
                    <a:pt x="403771" y="80479"/>
                  </a:lnTo>
                  <a:lnTo>
                    <a:pt x="403961" y="79844"/>
                  </a:lnTo>
                  <a:lnTo>
                    <a:pt x="404507" y="80860"/>
                  </a:lnTo>
                  <a:lnTo>
                    <a:pt x="405218" y="79844"/>
                  </a:lnTo>
                  <a:lnTo>
                    <a:pt x="405853" y="78955"/>
                  </a:lnTo>
                  <a:lnTo>
                    <a:pt x="407454" y="77558"/>
                  </a:lnTo>
                  <a:lnTo>
                    <a:pt x="407060" y="78574"/>
                  </a:lnTo>
                  <a:lnTo>
                    <a:pt x="406971" y="78955"/>
                  </a:lnTo>
                  <a:lnTo>
                    <a:pt x="407098" y="80225"/>
                  </a:lnTo>
                  <a:lnTo>
                    <a:pt x="407974" y="79844"/>
                  </a:lnTo>
                  <a:lnTo>
                    <a:pt x="408305" y="80606"/>
                  </a:lnTo>
                  <a:lnTo>
                    <a:pt x="408609" y="79844"/>
                  </a:lnTo>
                  <a:lnTo>
                    <a:pt x="408813" y="79336"/>
                  </a:lnTo>
                  <a:lnTo>
                    <a:pt x="409028" y="79590"/>
                  </a:lnTo>
                  <a:lnTo>
                    <a:pt x="409067" y="79336"/>
                  </a:lnTo>
                  <a:lnTo>
                    <a:pt x="409371" y="77558"/>
                  </a:lnTo>
                  <a:lnTo>
                    <a:pt x="409765" y="80606"/>
                  </a:lnTo>
                  <a:lnTo>
                    <a:pt x="411124" y="79717"/>
                  </a:lnTo>
                  <a:lnTo>
                    <a:pt x="412508" y="78701"/>
                  </a:lnTo>
                  <a:lnTo>
                    <a:pt x="412953" y="80860"/>
                  </a:lnTo>
                  <a:lnTo>
                    <a:pt x="413943" y="80860"/>
                  </a:lnTo>
                  <a:lnTo>
                    <a:pt x="414172" y="79844"/>
                  </a:lnTo>
                  <a:lnTo>
                    <a:pt x="414121" y="79717"/>
                  </a:lnTo>
                  <a:lnTo>
                    <a:pt x="414248" y="78701"/>
                  </a:lnTo>
                  <a:lnTo>
                    <a:pt x="414362" y="77787"/>
                  </a:lnTo>
                  <a:lnTo>
                    <a:pt x="414451" y="77558"/>
                  </a:lnTo>
                  <a:lnTo>
                    <a:pt x="414489" y="77431"/>
                  </a:lnTo>
                  <a:lnTo>
                    <a:pt x="414769" y="76669"/>
                  </a:lnTo>
                  <a:lnTo>
                    <a:pt x="414858" y="76415"/>
                  </a:lnTo>
                  <a:lnTo>
                    <a:pt x="415467" y="75399"/>
                  </a:lnTo>
                  <a:lnTo>
                    <a:pt x="415759" y="75526"/>
                  </a:lnTo>
                  <a:lnTo>
                    <a:pt x="414832" y="76923"/>
                  </a:lnTo>
                  <a:lnTo>
                    <a:pt x="414769" y="79336"/>
                  </a:lnTo>
                  <a:lnTo>
                    <a:pt x="414642" y="80581"/>
                  </a:lnTo>
                  <a:lnTo>
                    <a:pt x="415251" y="78447"/>
                  </a:lnTo>
                  <a:lnTo>
                    <a:pt x="414743" y="82765"/>
                  </a:lnTo>
                  <a:lnTo>
                    <a:pt x="415632" y="78447"/>
                  </a:lnTo>
                  <a:lnTo>
                    <a:pt x="416267" y="75399"/>
                  </a:lnTo>
                  <a:lnTo>
                    <a:pt x="416610" y="73748"/>
                  </a:lnTo>
                  <a:lnTo>
                    <a:pt x="416560" y="77177"/>
                  </a:lnTo>
                  <a:lnTo>
                    <a:pt x="416306" y="77939"/>
                  </a:lnTo>
                  <a:lnTo>
                    <a:pt x="416775" y="77431"/>
                  </a:lnTo>
                  <a:lnTo>
                    <a:pt x="417499" y="75907"/>
                  </a:lnTo>
                  <a:lnTo>
                    <a:pt x="417576" y="76034"/>
                  </a:lnTo>
                  <a:lnTo>
                    <a:pt x="417703" y="76415"/>
                  </a:lnTo>
                  <a:lnTo>
                    <a:pt x="417144" y="79082"/>
                  </a:lnTo>
                  <a:lnTo>
                    <a:pt x="418363" y="75907"/>
                  </a:lnTo>
                  <a:lnTo>
                    <a:pt x="418731" y="74891"/>
                  </a:lnTo>
                  <a:lnTo>
                    <a:pt x="418490" y="77177"/>
                  </a:lnTo>
                  <a:lnTo>
                    <a:pt x="418363" y="77787"/>
                  </a:lnTo>
                  <a:lnTo>
                    <a:pt x="418033" y="78320"/>
                  </a:lnTo>
                  <a:lnTo>
                    <a:pt x="417753" y="78320"/>
                  </a:lnTo>
                  <a:lnTo>
                    <a:pt x="417436" y="78828"/>
                  </a:lnTo>
                  <a:lnTo>
                    <a:pt x="417322" y="79209"/>
                  </a:lnTo>
                  <a:lnTo>
                    <a:pt x="416953" y="82257"/>
                  </a:lnTo>
                  <a:lnTo>
                    <a:pt x="417220" y="81495"/>
                  </a:lnTo>
                  <a:lnTo>
                    <a:pt x="417423" y="82130"/>
                  </a:lnTo>
                  <a:lnTo>
                    <a:pt x="417449" y="82270"/>
                  </a:lnTo>
                  <a:lnTo>
                    <a:pt x="417576" y="83134"/>
                  </a:lnTo>
                  <a:lnTo>
                    <a:pt x="417537" y="82626"/>
                  </a:lnTo>
                  <a:lnTo>
                    <a:pt x="417804" y="83654"/>
                  </a:lnTo>
                  <a:lnTo>
                    <a:pt x="417880" y="82638"/>
                  </a:lnTo>
                  <a:lnTo>
                    <a:pt x="418109" y="82003"/>
                  </a:lnTo>
                  <a:lnTo>
                    <a:pt x="418287" y="81495"/>
                  </a:lnTo>
                  <a:lnTo>
                    <a:pt x="420319" y="75780"/>
                  </a:lnTo>
                  <a:lnTo>
                    <a:pt x="419392" y="81495"/>
                  </a:lnTo>
                  <a:lnTo>
                    <a:pt x="419354" y="81749"/>
                  </a:lnTo>
                  <a:lnTo>
                    <a:pt x="419468" y="81495"/>
                  </a:lnTo>
                  <a:lnTo>
                    <a:pt x="419531" y="81368"/>
                  </a:lnTo>
                  <a:lnTo>
                    <a:pt x="420573" y="79844"/>
                  </a:lnTo>
                  <a:lnTo>
                    <a:pt x="419760" y="82638"/>
                  </a:lnTo>
                  <a:lnTo>
                    <a:pt x="419646" y="84924"/>
                  </a:lnTo>
                  <a:lnTo>
                    <a:pt x="419366" y="85686"/>
                  </a:lnTo>
                  <a:lnTo>
                    <a:pt x="420408" y="83273"/>
                  </a:lnTo>
                  <a:lnTo>
                    <a:pt x="419442" y="87718"/>
                  </a:lnTo>
                  <a:lnTo>
                    <a:pt x="420954" y="84289"/>
                  </a:lnTo>
                  <a:lnTo>
                    <a:pt x="420700" y="85305"/>
                  </a:lnTo>
                  <a:lnTo>
                    <a:pt x="420992" y="84950"/>
                  </a:lnTo>
                  <a:lnTo>
                    <a:pt x="421208" y="84289"/>
                  </a:lnTo>
                  <a:lnTo>
                    <a:pt x="421284" y="84035"/>
                  </a:lnTo>
                  <a:lnTo>
                    <a:pt x="421690" y="83273"/>
                  </a:lnTo>
                  <a:lnTo>
                    <a:pt x="422960" y="80860"/>
                  </a:lnTo>
                  <a:lnTo>
                    <a:pt x="421868" y="88480"/>
                  </a:lnTo>
                  <a:lnTo>
                    <a:pt x="424205" y="84162"/>
                  </a:lnTo>
                  <a:lnTo>
                    <a:pt x="425640" y="82638"/>
                  </a:lnTo>
                  <a:lnTo>
                    <a:pt x="426237" y="80860"/>
                  </a:lnTo>
                  <a:lnTo>
                    <a:pt x="426504" y="80098"/>
                  </a:lnTo>
                  <a:lnTo>
                    <a:pt x="426758" y="79336"/>
                  </a:lnTo>
                  <a:lnTo>
                    <a:pt x="428078" y="77939"/>
                  </a:lnTo>
                  <a:lnTo>
                    <a:pt x="427939" y="79209"/>
                  </a:lnTo>
                  <a:lnTo>
                    <a:pt x="427824" y="79717"/>
                  </a:lnTo>
                  <a:lnTo>
                    <a:pt x="426986" y="81114"/>
                  </a:lnTo>
                  <a:lnTo>
                    <a:pt x="426872" y="83019"/>
                  </a:lnTo>
                  <a:lnTo>
                    <a:pt x="427304" y="82892"/>
                  </a:lnTo>
                  <a:lnTo>
                    <a:pt x="428040" y="81876"/>
                  </a:lnTo>
                  <a:lnTo>
                    <a:pt x="427723" y="82638"/>
                  </a:lnTo>
                  <a:lnTo>
                    <a:pt x="427418" y="84543"/>
                  </a:lnTo>
                  <a:lnTo>
                    <a:pt x="427837" y="84416"/>
                  </a:lnTo>
                  <a:lnTo>
                    <a:pt x="428269" y="82638"/>
                  </a:lnTo>
                  <a:lnTo>
                    <a:pt x="428332" y="82257"/>
                  </a:lnTo>
                  <a:lnTo>
                    <a:pt x="428282" y="81876"/>
                  </a:lnTo>
                  <a:lnTo>
                    <a:pt x="428510" y="81241"/>
                  </a:lnTo>
                  <a:lnTo>
                    <a:pt x="429653" y="77939"/>
                  </a:lnTo>
                  <a:close/>
                </a:path>
                <a:path w="433069" h="88900">
                  <a:moveTo>
                    <a:pt x="430644" y="82384"/>
                  </a:moveTo>
                  <a:lnTo>
                    <a:pt x="430047" y="84289"/>
                  </a:lnTo>
                  <a:lnTo>
                    <a:pt x="429768" y="84670"/>
                  </a:lnTo>
                  <a:lnTo>
                    <a:pt x="429133" y="85940"/>
                  </a:lnTo>
                  <a:lnTo>
                    <a:pt x="429717" y="85559"/>
                  </a:lnTo>
                  <a:lnTo>
                    <a:pt x="430606" y="83019"/>
                  </a:lnTo>
                  <a:lnTo>
                    <a:pt x="430644" y="82384"/>
                  </a:lnTo>
                  <a:close/>
                </a:path>
                <a:path w="433069" h="88900">
                  <a:moveTo>
                    <a:pt x="430834" y="81749"/>
                  </a:moveTo>
                  <a:lnTo>
                    <a:pt x="430631" y="81876"/>
                  </a:lnTo>
                  <a:lnTo>
                    <a:pt x="430644" y="82384"/>
                  </a:lnTo>
                  <a:lnTo>
                    <a:pt x="430834" y="81749"/>
                  </a:lnTo>
                  <a:close/>
                </a:path>
                <a:path w="433069" h="88900">
                  <a:moveTo>
                    <a:pt x="431533" y="76161"/>
                  </a:moveTo>
                  <a:lnTo>
                    <a:pt x="428713" y="82638"/>
                  </a:lnTo>
                  <a:lnTo>
                    <a:pt x="428663" y="82765"/>
                  </a:lnTo>
                  <a:lnTo>
                    <a:pt x="427723" y="85432"/>
                  </a:lnTo>
                  <a:lnTo>
                    <a:pt x="427240" y="86448"/>
                  </a:lnTo>
                  <a:lnTo>
                    <a:pt x="427901" y="85686"/>
                  </a:lnTo>
                  <a:lnTo>
                    <a:pt x="428840" y="83908"/>
                  </a:lnTo>
                  <a:lnTo>
                    <a:pt x="429514" y="83146"/>
                  </a:lnTo>
                  <a:lnTo>
                    <a:pt x="429120" y="84950"/>
                  </a:lnTo>
                  <a:lnTo>
                    <a:pt x="428510" y="85686"/>
                  </a:lnTo>
                  <a:lnTo>
                    <a:pt x="428040" y="86829"/>
                  </a:lnTo>
                  <a:lnTo>
                    <a:pt x="428739" y="86194"/>
                  </a:lnTo>
                  <a:lnTo>
                    <a:pt x="428879" y="86106"/>
                  </a:lnTo>
                  <a:lnTo>
                    <a:pt x="429425" y="83654"/>
                  </a:lnTo>
                  <a:lnTo>
                    <a:pt x="429564" y="83146"/>
                  </a:lnTo>
                  <a:lnTo>
                    <a:pt x="429717" y="82638"/>
                  </a:lnTo>
                  <a:lnTo>
                    <a:pt x="430098" y="82130"/>
                  </a:lnTo>
                  <a:lnTo>
                    <a:pt x="430225" y="81876"/>
                  </a:lnTo>
                  <a:lnTo>
                    <a:pt x="431533" y="76161"/>
                  </a:lnTo>
                  <a:close/>
                </a:path>
                <a:path w="433069" h="88900">
                  <a:moveTo>
                    <a:pt x="432968" y="83908"/>
                  </a:moveTo>
                  <a:lnTo>
                    <a:pt x="432612" y="84226"/>
                  </a:lnTo>
                  <a:lnTo>
                    <a:pt x="431469" y="87503"/>
                  </a:lnTo>
                  <a:lnTo>
                    <a:pt x="432092" y="86715"/>
                  </a:lnTo>
                  <a:lnTo>
                    <a:pt x="432435" y="85877"/>
                  </a:lnTo>
                  <a:lnTo>
                    <a:pt x="432968" y="83908"/>
                  </a:lnTo>
                  <a:close/>
                </a:path>
                <a:path w="433069" h="88900">
                  <a:moveTo>
                    <a:pt x="433031" y="80518"/>
                  </a:moveTo>
                  <a:lnTo>
                    <a:pt x="432663" y="80302"/>
                  </a:lnTo>
                  <a:lnTo>
                    <a:pt x="431634" y="82308"/>
                  </a:lnTo>
                  <a:lnTo>
                    <a:pt x="431761" y="81559"/>
                  </a:lnTo>
                  <a:lnTo>
                    <a:pt x="432092" y="80708"/>
                  </a:lnTo>
                  <a:lnTo>
                    <a:pt x="432295" y="80098"/>
                  </a:lnTo>
                  <a:lnTo>
                    <a:pt x="431546" y="81635"/>
                  </a:lnTo>
                  <a:lnTo>
                    <a:pt x="430403" y="84378"/>
                  </a:lnTo>
                  <a:lnTo>
                    <a:pt x="429691" y="87490"/>
                  </a:lnTo>
                  <a:lnTo>
                    <a:pt x="430898" y="84366"/>
                  </a:lnTo>
                  <a:lnTo>
                    <a:pt x="430580" y="85725"/>
                  </a:lnTo>
                  <a:lnTo>
                    <a:pt x="431977" y="82003"/>
                  </a:lnTo>
                  <a:lnTo>
                    <a:pt x="432333" y="81673"/>
                  </a:lnTo>
                  <a:lnTo>
                    <a:pt x="432092" y="83185"/>
                  </a:lnTo>
                  <a:lnTo>
                    <a:pt x="431685" y="84391"/>
                  </a:lnTo>
                  <a:lnTo>
                    <a:pt x="432028" y="83566"/>
                  </a:lnTo>
                  <a:lnTo>
                    <a:pt x="431850" y="85229"/>
                  </a:lnTo>
                  <a:lnTo>
                    <a:pt x="432574" y="83185"/>
                  </a:lnTo>
                  <a:lnTo>
                    <a:pt x="433031" y="805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7404944" y="8144148"/>
              <a:ext cx="692150" cy="138430"/>
            </a:xfrm>
            <a:custGeom>
              <a:avLst/>
              <a:gdLst/>
              <a:ahLst/>
              <a:cxnLst/>
              <a:rect l="l" t="t" r="r" b="b"/>
              <a:pathLst>
                <a:path w="692150" h="138429">
                  <a:moveTo>
                    <a:pt x="609" y="0"/>
                  </a:moveTo>
                  <a:lnTo>
                    <a:pt x="0" y="863"/>
                  </a:lnTo>
                  <a:lnTo>
                    <a:pt x="203" y="1066"/>
                  </a:lnTo>
                  <a:lnTo>
                    <a:pt x="609" y="0"/>
                  </a:lnTo>
                  <a:close/>
                </a:path>
                <a:path w="692150" h="138429">
                  <a:moveTo>
                    <a:pt x="38620" y="10502"/>
                  </a:moveTo>
                  <a:lnTo>
                    <a:pt x="38442" y="9398"/>
                  </a:lnTo>
                  <a:lnTo>
                    <a:pt x="37934" y="10947"/>
                  </a:lnTo>
                  <a:lnTo>
                    <a:pt x="38188" y="11226"/>
                  </a:lnTo>
                  <a:lnTo>
                    <a:pt x="38252" y="12547"/>
                  </a:lnTo>
                  <a:lnTo>
                    <a:pt x="38481" y="12141"/>
                  </a:lnTo>
                  <a:lnTo>
                    <a:pt x="38620" y="10502"/>
                  </a:lnTo>
                  <a:close/>
                </a:path>
                <a:path w="692150" h="138429">
                  <a:moveTo>
                    <a:pt x="50444" y="37211"/>
                  </a:moveTo>
                  <a:close/>
                </a:path>
                <a:path w="692150" h="138429">
                  <a:moveTo>
                    <a:pt x="52578" y="10312"/>
                  </a:moveTo>
                  <a:lnTo>
                    <a:pt x="52019" y="11226"/>
                  </a:lnTo>
                  <a:lnTo>
                    <a:pt x="51485" y="14478"/>
                  </a:lnTo>
                  <a:lnTo>
                    <a:pt x="51816" y="13944"/>
                  </a:lnTo>
                  <a:lnTo>
                    <a:pt x="52578" y="10312"/>
                  </a:lnTo>
                  <a:close/>
                </a:path>
                <a:path w="692150" h="138429">
                  <a:moveTo>
                    <a:pt x="63195" y="36296"/>
                  </a:moveTo>
                  <a:lnTo>
                    <a:pt x="62750" y="36931"/>
                  </a:lnTo>
                  <a:lnTo>
                    <a:pt x="62941" y="36741"/>
                  </a:lnTo>
                  <a:lnTo>
                    <a:pt x="63195" y="36296"/>
                  </a:lnTo>
                  <a:close/>
                </a:path>
                <a:path w="692150" h="138429">
                  <a:moveTo>
                    <a:pt x="74866" y="33299"/>
                  </a:moveTo>
                  <a:lnTo>
                    <a:pt x="74739" y="33083"/>
                  </a:lnTo>
                  <a:lnTo>
                    <a:pt x="74625" y="32740"/>
                  </a:lnTo>
                  <a:lnTo>
                    <a:pt x="74371" y="33134"/>
                  </a:lnTo>
                  <a:lnTo>
                    <a:pt x="74434" y="33756"/>
                  </a:lnTo>
                  <a:lnTo>
                    <a:pt x="74625" y="33667"/>
                  </a:lnTo>
                  <a:lnTo>
                    <a:pt x="74866" y="33299"/>
                  </a:lnTo>
                  <a:close/>
                </a:path>
                <a:path w="692150" h="138429">
                  <a:moveTo>
                    <a:pt x="75526" y="32029"/>
                  </a:moveTo>
                  <a:lnTo>
                    <a:pt x="75298" y="32524"/>
                  </a:lnTo>
                  <a:lnTo>
                    <a:pt x="75057" y="33007"/>
                  </a:lnTo>
                  <a:lnTo>
                    <a:pt x="74866" y="33299"/>
                  </a:lnTo>
                  <a:lnTo>
                    <a:pt x="74993" y="33566"/>
                  </a:lnTo>
                  <a:lnTo>
                    <a:pt x="75133" y="33655"/>
                  </a:lnTo>
                  <a:lnTo>
                    <a:pt x="75526" y="32029"/>
                  </a:lnTo>
                  <a:close/>
                </a:path>
                <a:path w="692150" h="138429">
                  <a:moveTo>
                    <a:pt x="80238" y="35102"/>
                  </a:moveTo>
                  <a:lnTo>
                    <a:pt x="79603" y="35763"/>
                  </a:lnTo>
                  <a:lnTo>
                    <a:pt x="79514" y="37465"/>
                  </a:lnTo>
                  <a:lnTo>
                    <a:pt x="80238" y="35102"/>
                  </a:lnTo>
                  <a:close/>
                </a:path>
                <a:path w="692150" h="138429">
                  <a:moveTo>
                    <a:pt x="82296" y="16408"/>
                  </a:moveTo>
                  <a:lnTo>
                    <a:pt x="81534" y="17221"/>
                  </a:lnTo>
                  <a:lnTo>
                    <a:pt x="82067" y="16738"/>
                  </a:lnTo>
                  <a:lnTo>
                    <a:pt x="82296" y="16408"/>
                  </a:lnTo>
                  <a:close/>
                </a:path>
                <a:path w="692150" h="138429">
                  <a:moveTo>
                    <a:pt x="86639" y="21526"/>
                  </a:moveTo>
                  <a:lnTo>
                    <a:pt x="86194" y="23114"/>
                  </a:lnTo>
                  <a:lnTo>
                    <a:pt x="86639" y="21526"/>
                  </a:lnTo>
                  <a:close/>
                </a:path>
                <a:path w="692150" h="138429">
                  <a:moveTo>
                    <a:pt x="86880" y="20523"/>
                  </a:moveTo>
                  <a:lnTo>
                    <a:pt x="86461" y="20815"/>
                  </a:lnTo>
                  <a:lnTo>
                    <a:pt x="86626" y="21488"/>
                  </a:lnTo>
                  <a:lnTo>
                    <a:pt x="86880" y="20523"/>
                  </a:lnTo>
                  <a:close/>
                </a:path>
                <a:path w="692150" h="138429">
                  <a:moveTo>
                    <a:pt x="100495" y="40563"/>
                  </a:moveTo>
                  <a:lnTo>
                    <a:pt x="100114" y="41783"/>
                  </a:lnTo>
                  <a:lnTo>
                    <a:pt x="100279" y="41287"/>
                  </a:lnTo>
                  <a:lnTo>
                    <a:pt x="100495" y="40576"/>
                  </a:lnTo>
                  <a:close/>
                </a:path>
                <a:path w="692150" h="138429">
                  <a:moveTo>
                    <a:pt x="104317" y="25463"/>
                  </a:moveTo>
                  <a:lnTo>
                    <a:pt x="103632" y="26619"/>
                  </a:lnTo>
                  <a:lnTo>
                    <a:pt x="103682" y="27673"/>
                  </a:lnTo>
                  <a:lnTo>
                    <a:pt x="104241" y="27266"/>
                  </a:lnTo>
                  <a:lnTo>
                    <a:pt x="104114" y="26073"/>
                  </a:lnTo>
                  <a:lnTo>
                    <a:pt x="104317" y="25463"/>
                  </a:lnTo>
                  <a:close/>
                </a:path>
                <a:path w="692150" h="138429">
                  <a:moveTo>
                    <a:pt x="106235" y="45605"/>
                  </a:moveTo>
                  <a:lnTo>
                    <a:pt x="106083" y="45783"/>
                  </a:lnTo>
                  <a:lnTo>
                    <a:pt x="106019" y="46164"/>
                  </a:lnTo>
                  <a:lnTo>
                    <a:pt x="106235" y="45605"/>
                  </a:lnTo>
                  <a:close/>
                </a:path>
                <a:path w="692150" h="138429">
                  <a:moveTo>
                    <a:pt x="106286" y="30416"/>
                  </a:moveTo>
                  <a:lnTo>
                    <a:pt x="105664" y="29908"/>
                  </a:lnTo>
                  <a:lnTo>
                    <a:pt x="106197" y="30949"/>
                  </a:lnTo>
                  <a:lnTo>
                    <a:pt x="106286" y="30416"/>
                  </a:lnTo>
                  <a:close/>
                </a:path>
                <a:path w="692150" h="138429">
                  <a:moveTo>
                    <a:pt x="106591" y="44678"/>
                  </a:moveTo>
                  <a:lnTo>
                    <a:pt x="106235" y="45605"/>
                  </a:lnTo>
                  <a:lnTo>
                    <a:pt x="106591" y="44678"/>
                  </a:lnTo>
                  <a:close/>
                </a:path>
                <a:path w="692150" h="138429">
                  <a:moveTo>
                    <a:pt x="106616" y="42024"/>
                  </a:moveTo>
                  <a:lnTo>
                    <a:pt x="105930" y="43700"/>
                  </a:lnTo>
                  <a:lnTo>
                    <a:pt x="106006" y="44678"/>
                  </a:lnTo>
                  <a:lnTo>
                    <a:pt x="105854" y="46037"/>
                  </a:lnTo>
                  <a:lnTo>
                    <a:pt x="106083" y="45783"/>
                  </a:lnTo>
                  <a:lnTo>
                    <a:pt x="106616" y="42024"/>
                  </a:lnTo>
                  <a:close/>
                </a:path>
                <a:path w="692150" h="138429">
                  <a:moveTo>
                    <a:pt x="106718" y="28244"/>
                  </a:moveTo>
                  <a:lnTo>
                    <a:pt x="106286" y="30416"/>
                  </a:lnTo>
                  <a:lnTo>
                    <a:pt x="106553" y="30632"/>
                  </a:lnTo>
                  <a:lnTo>
                    <a:pt x="106718" y="28244"/>
                  </a:lnTo>
                  <a:close/>
                </a:path>
                <a:path w="692150" h="138429">
                  <a:moveTo>
                    <a:pt x="107035" y="28130"/>
                  </a:moveTo>
                  <a:lnTo>
                    <a:pt x="106972" y="24574"/>
                  </a:lnTo>
                  <a:lnTo>
                    <a:pt x="106718" y="28244"/>
                  </a:lnTo>
                  <a:lnTo>
                    <a:pt x="107035" y="28130"/>
                  </a:lnTo>
                  <a:close/>
                </a:path>
                <a:path w="692150" h="138429">
                  <a:moveTo>
                    <a:pt x="109740" y="45516"/>
                  </a:moveTo>
                  <a:lnTo>
                    <a:pt x="109524" y="45808"/>
                  </a:lnTo>
                  <a:lnTo>
                    <a:pt x="109601" y="45974"/>
                  </a:lnTo>
                  <a:lnTo>
                    <a:pt x="109715" y="45631"/>
                  </a:lnTo>
                  <a:close/>
                </a:path>
                <a:path w="692150" h="138429">
                  <a:moveTo>
                    <a:pt x="109956" y="45224"/>
                  </a:moveTo>
                  <a:lnTo>
                    <a:pt x="109740" y="45516"/>
                  </a:lnTo>
                  <a:lnTo>
                    <a:pt x="109956" y="45224"/>
                  </a:lnTo>
                  <a:close/>
                </a:path>
                <a:path w="692150" h="138429">
                  <a:moveTo>
                    <a:pt x="110426" y="44577"/>
                  </a:moveTo>
                  <a:lnTo>
                    <a:pt x="109956" y="45212"/>
                  </a:lnTo>
                  <a:lnTo>
                    <a:pt x="110134" y="45364"/>
                  </a:lnTo>
                  <a:lnTo>
                    <a:pt x="110426" y="44577"/>
                  </a:lnTo>
                  <a:close/>
                </a:path>
                <a:path w="692150" h="138429">
                  <a:moveTo>
                    <a:pt x="219976" y="39357"/>
                  </a:moveTo>
                  <a:lnTo>
                    <a:pt x="219659" y="41135"/>
                  </a:lnTo>
                  <a:lnTo>
                    <a:pt x="219760" y="40982"/>
                  </a:lnTo>
                  <a:lnTo>
                    <a:pt x="219976" y="39357"/>
                  </a:lnTo>
                  <a:close/>
                </a:path>
                <a:path w="692150" h="138429">
                  <a:moveTo>
                    <a:pt x="221818" y="53911"/>
                  </a:moveTo>
                  <a:lnTo>
                    <a:pt x="221703" y="52984"/>
                  </a:lnTo>
                  <a:lnTo>
                    <a:pt x="221564" y="52260"/>
                  </a:lnTo>
                  <a:lnTo>
                    <a:pt x="221538" y="52768"/>
                  </a:lnTo>
                  <a:lnTo>
                    <a:pt x="221411" y="53213"/>
                  </a:lnTo>
                  <a:lnTo>
                    <a:pt x="221107" y="54038"/>
                  </a:lnTo>
                  <a:lnTo>
                    <a:pt x="221005" y="55054"/>
                  </a:lnTo>
                  <a:lnTo>
                    <a:pt x="221246" y="55816"/>
                  </a:lnTo>
                  <a:lnTo>
                    <a:pt x="221818" y="53911"/>
                  </a:lnTo>
                  <a:close/>
                </a:path>
                <a:path w="692150" h="138429">
                  <a:moveTo>
                    <a:pt x="222377" y="54254"/>
                  </a:moveTo>
                  <a:lnTo>
                    <a:pt x="222110" y="54927"/>
                  </a:lnTo>
                  <a:lnTo>
                    <a:pt x="222338" y="54419"/>
                  </a:lnTo>
                  <a:lnTo>
                    <a:pt x="222377" y="54254"/>
                  </a:lnTo>
                  <a:close/>
                </a:path>
                <a:path w="692150" h="138429">
                  <a:moveTo>
                    <a:pt x="224231" y="36639"/>
                  </a:moveTo>
                  <a:lnTo>
                    <a:pt x="224142" y="36995"/>
                  </a:lnTo>
                  <a:lnTo>
                    <a:pt x="223812" y="38925"/>
                  </a:lnTo>
                  <a:lnTo>
                    <a:pt x="224231" y="36639"/>
                  </a:lnTo>
                  <a:close/>
                </a:path>
                <a:path w="692150" h="138429">
                  <a:moveTo>
                    <a:pt x="234149" y="58940"/>
                  </a:moveTo>
                  <a:lnTo>
                    <a:pt x="233400" y="60515"/>
                  </a:lnTo>
                  <a:lnTo>
                    <a:pt x="234111" y="60642"/>
                  </a:lnTo>
                  <a:lnTo>
                    <a:pt x="234149" y="58940"/>
                  </a:lnTo>
                  <a:close/>
                </a:path>
                <a:path w="692150" h="138429">
                  <a:moveTo>
                    <a:pt x="239280" y="54152"/>
                  </a:moveTo>
                  <a:lnTo>
                    <a:pt x="239090" y="56235"/>
                  </a:lnTo>
                  <a:lnTo>
                    <a:pt x="238302" y="56883"/>
                  </a:lnTo>
                  <a:lnTo>
                    <a:pt x="239166" y="56794"/>
                  </a:lnTo>
                  <a:lnTo>
                    <a:pt x="239255" y="55041"/>
                  </a:lnTo>
                  <a:lnTo>
                    <a:pt x="239280" y="54152"/>
                  </a:lnTo>
                  <a:close/>
                </a:path>
                <a:path w="692150" h="138429">
                  <a:moveTo>
                    <a:pt x="240169" y="52768"/>
                  </a:moveTo>
                  <a:lnTo>
                    <a:pt x="240042" y="51625"/>
                  </a:lnTo>
                  <a:lnTo>
                    <a:pt x="239903" y="50863"/>
                  </a:lnTo>
                  <a:lnTo>
                    <a:pt x="239560" y="53530"/>
                  </a:lnTo>
                  <a:lnTo>
                    <a:pt x="239763" y="53276"/>
                  </a:lnTo>
                  <a:lnTo>
                    <a:pt x="239801" y="53022"/>
                  </a:lnTo>
                  <a:lnTo>
                    <a:pt x="239801" y="53213"/>
                  </a:lnTo>
                  <a:lnTo>
                    <a:pt x="239966" y="53022"/>
                  </a:lnTo>
                  <a:lnTo>
                    <a:pt x="240169" y="52768"/>
                  </a:lnTo>
                  <a:close/>
                </a:path>
                <a:path w="692150" h="138429">
                  <a:moveTo>
                    <a:pt x="240411" y="52400"/>
                  </a:moveTo>
                  <a:lnTo>
                    <a:pt x="240258" y="52768"/>
                  </a:lnTo>
                  <a:lnTo>
                    <a:pt x="240372" y="53403"/>
                  </a:lnTo>
                  <a:lnTo>
                    <a:pt x="240411" y="52400"/>
                  </a:lnTo>
                  <a:close/>
                </a:path>
                <a:path w="692150" h="138429">
                  <a:moveTo>
                    <a:pt x="246964" y="57467"/>
                  </a:moveTo>
                  <a:lnTo>
                    <a:pt x="246938" y="56578"/>
                  </a:lnTo>
                  <a:lnTo>
                    <a:pt x="246392" y="56210"/>
                  </a:lnTo>
                  <a:lnTo>
                    <a:pt x="246481" y="56959"/>
                  </a:lnTo>
                  <a:lnTo>
                    <a:pt x="246722" y="60007"/>
                  </a:lnTo>
                  <a:lnTo>
                    <a:pt x="246964" y="57467"/>
                  </a:lnTo>
                  <a:close/>
                </a:path>
                <a:path w="692150" h="138429">
                  <a:moveTo>
                    <a:pt x="247103" y="55918"/>
                  </a:moveTo>
                  <a:lnTo>
                    <a:pt x="246938" y="56578"/>
                  </a:lnTo>
                  <a:lnTo>
                    <a:pt x="247103" y="55918"/>
                  </a:lnTo>
                  <a:close/>
                </a:path>
                <a:path w="692150" h="138429">
                  <a:moveTo>
                    <a:pt x="247230" y="54635"/>
                  </a:moveTo>
                  <a:lnTo>
                    <a:pt x="247103" y="55918"/>
                  </a:lnTo>
                  <a:lnTo>
                    <a:pt x="247230" y="55435"/>
                  </a:lnTo>
                  <a:lnTo>
                    <a:pt x="247230" y="54635"/>
                  </a:lnTo>
                  <a:close/>
                </a:path>
                <a:path w="692150" h="138429">
                  <a:moveTo>
                    <a:pt x="256349" y="61531"/>
                  </a:moveTo>
                  <a:lnTo>
                    <a:pt x="256260" y="58356"/>
                  </a:lnTo>
                  <a:lnTo>
                    <a:pt x="256120" y="59880"/>
                  </a:lnTo>
                  <a:lnTo>
                    <a:pt x="255993" y="60388"/>
                  </a:lnTo>
                  <a:lnTo>
                    <a:pt x="256349" y="61531"/>
                  </a:lnTo>
                  <a:close/>
                </a:path>
                <a:path w="692150" h="138429">
                  <a:moveTo>
                    <a:pt x="260527" y="39433"/>
                  </a:moveTo>
                  <a:lnTo>
                    <a:pt x="260388" y="38671"/>
                  </a:lnTo>
                  <a:lnTo>
                    <a:pt x="260400" y="38925"/>
                  </a:lnTo>
                  <a:lnTo>
                    <a:pt x="260527" y="39433"/>
                  </a:lnTo>
                  <a:close/>
                </a:path>
                <a:path w="692150" h="138429">
                  <a:moveTo>
                    <a:pt x="271818" y="61620"/>
                  </a:moveTo>
                  <a:lnTo>
                    <a:pt x="271589" y="62255"/>
                  </a:lnTo>
                  <a:lnTo>
                    <a:pt x="271818" y="61620"/>
                  </a:lnTo>
                  <a:close/>
                </a:path>
                <a:path w="692150" h="138429">
                  <a:moveTo>
                    <a:pt x="273507" y="61163"/>
                  </a:moveTo>
                  <a:lnTo>
                    <a:pt x="273278" y="61480"/>
                  </a:lnTo>
                  <a:lnTo>
                    <a:pt x="273405" y="61480"/>
                  </a:lnTo>
                  <a:lnTo>
                    <a:pt x="273507" y="61163"/>
                  </a:lnTo>
                  <a:close/>
                </a:path>
                <a:path w="692150" h="138429">
                  <a:moveTo>
                    <a:pt x="275920" y="62344"/>
                  </a:moveTo>
                  <a:lnTo>
                    <a:pt x="275793" y="62547"/>
                  </a:lnTo>
                  <a:lnTo>
                    <a:pt x="275501" y="63309"/>
                  </a:lnTo>
                  <a:lnTo>
                    <a:pt x="275920" y="62344"/>
                  </a:lnTo>
                  <a:close/>
                </a:path>
                <a:path w="692150" h="138429">
                  <a:moveTo>
                    <a:pt x="276288" y="61480"/>
                  </a:moveTo>
                  <a:lnTo>
                    <a:pt x="275920" y="62344"/>
                  </a:lnTo>
                  <a:lnTo>
                    <a:pt x="276186" y="62039"/>
                  </a:lnTo>
                  <a:lnTo>
                    <a:pt x="276288" y="61480"/>
                  </a:lnTo>
                  <a:close/>
                </a:path>
                <a:path w="692150" h="138429">
                  <a:moveTo>
                    <a:pt x="279882" y="35712"/>
                  </a:moveTo>
                  <a:lnTo>
                    <a:pt x="279209" y="36550"/>
                  </a:lnTo>
                  <a:lnTo>
                    <a:pt x="279438" y="36766"/>
                  </a:lnTo>
                  <a:lnTo>
                    <a:pt x="279882" y="35712"/>
                  </a:lnTo>
                  <a:close/>
                </a:path>
                <a:path w="692150" h="138429">
                  <a:moveTo>
                    <a:pt x="282943" y="59969"/>
                  </a:moveTo>
                  <a:lnTo>
                    <a:pt x="282448" y="61277"/>
                  </a:lnTo>
                  <a:lnTo>
                    <a:pt x="282765" y="61023"/>
                  </a:lnTo>
                  <a:lnTo>
                    <a:pt x="282879" y="60515"/>
                  </a:lnTo>
                  <a:lnTo>
                    <a:pt x="282943" y="59969"/>
                  </a:lnTo>
                  <a:close/>
                </a:path>
                <a:path w="692150" h="138429">
                  <a:moveTo>
                    <a:pt x="283235" y="60642"/>
                  </a:moveTo>
                  <a:lnTo>
                    <a:pt x="282841" y="60960"/>
                  </a:lnTo>
                  <a:lnTo>
                    <a:pt x="282651" y="62674"/>
                  </a:lnTo>
                  <a:lnTo>
                    <a:pt x="283235" y="60642"/>
                  </a:lnTo>
                  <a:close/>
                </a:path>
                <a:path w="692150" h="138429">
                  <a:moveTo>
                    <a:pt x="292011" y="63055"/>
                  </a:moveTo>
                  <a:lnTo>
                    <a:pt x="291960" y="62890"/>
                  </a:lnTo>
                  <a:lnTo>
                    <a:pt x="291934" y="63055"/>
                  </a:lnTo>
                  <a:close/>
                </a:path>
                <a:path w="692150" h="138429">
                  <a:moveTo>
                    <a:pt x="308521" y="48780"/>
                  </a:moveTo>
                  <a:close/>
                </a:path>
                <a:path w="692150" h="138429">
                  <a:moveTo>
                    <a:pt x="308825" y="39433"/>
                  </a:moveTo>
                  <a:lnTo>
                    <a:pt x="308698" y="38163"/>
                  </a:lnTo>
                  <a:lnTo>
                    <a:pt x="308597" y="37528"/>
                  </a:lnTo>
                  <a:lnTo>
                    <a:pt x="308356" y="39560"/>
                  </a:lnTo>
                  <a:lnTo>
                    <a:pt x="308241" y="39941"/>
                  </a:lnTo>
                  <a:lnTo>
                    <a:pt x="307746" y="40703"/>
                  </a:lnTo>
                  <a:lnTo>
                    <a:pt x="307416" y="39814"/>
                  </a:lnTo>
                  <a:lnTo>
                    <a:pt x="307530" y="42989"/>
                  </a:lnTo>
                  <a:lnTo>
                    <a:pt x="305854" y="45910"/>
                  </a:lnTo>
                  <a:lnTo>
                    <a:pt x="306019" y="45021"/>
                  </a:lnTo>
                  <a:lnTo>
                    <a:pt x="306374" y="43116"/>
                  </a:lnTo>
                  <a:lnTo>
                    <a:pt x="306882" y="40449"/>
                  </a:lnTo>
                  <a:lnTo>
                    <a:pt x="307467" y="37274"/>
                  </a:lnTo>
                  <a:lnTo>
                    <a:pt x="305714" y="40449"/>
                  </a:lnTo>
                  <a:lnTo>
                    <a:pt x="306044" y="39560"/>
                  </a:lnTo>
                  <a:lnTo>
                    <a:pt x="306425" y="38544"/>
                  </a:lnTo>
                  <a:lnTo>
                    <a:pt x="305612" y="39560"/>
                  </a:lnTo>
                  <a:lnTo>
                    <a:pt x="304165" y="38163"/>
                  </a:lnTo>
                  <a:lnTo>
                    <a:pt x="302717" y="43116"/>
                  </a:lnTo>
                  <a:lnTo>
                    <a:pt x="302869" y="40576"/>
                  </a:lnTo>
                  <a:lnTo>
                    <a:pt x="303212" y="40195"/>
                  </a:lnTo>
                  <a:lnTo>
                    <a:pt x="301879" y="39179"/>
                  </a:lnTo>
                  <a:lnTo>
                    <a:pt x="299059" y="45021"/>
                  </a:lnTo>
                  <a:lnTo>
                    <a:pt x="298970" y="44513"/>
                  </a:lnTo>
                  <a:lnTo>
                    <a:pt x="298678" y="42989"/>
                  </a:lnTo>
                  <a:lnTo>
                    <a:pt x="298551" y="42354"/>
                  </a:lnTo>
                  <a:lnTo>
                    <a:pt x="298678" y="40703"/>
                  </a:lnTo>
                  <a:lnTo>
                    <a:pt x="298805" y="40195"/>
                  </a:lnTo>
                  <a:lnTo>
                    <a:pt x="298450" y="40576"/>
                  </a:lnTo>
                  <a:lnTo>
                    <a:pt x="297853" y="42989"/>
                  </a:lnTo>
                  <a:lnTo>
                    <a:pt x="297815" y="42354"/>
                  </a:lnTo>
                  <a:lnTo>
                    <a:pt x="297916" y="40703"/>
                  </a:lnTo>
                  <a:lnTo>
                    <a:pt x="298018" y="40322"/>
                  </a:lnTo>
                  <a:lnTo>
                    <a:pt x="298005" y="39814"/>
                  </a:lnTo>
                  <a:lnTo>
                    <a:pt x="296837" y="42354"/>
                  </a:lnTo>
                  <a:lnTo>
                    <a:pt x="296748" y="41973"/>
                  </a:lnTo>
                  <a:lnTo>
                    <a:pt x="296837" y="40830"/>
                  </a:lnTo>
                  <a:lnTo>
                    <a:pt x="297180" y="39814"/>
                  </a:lnTo>
                  <a:lnTo>
                    <a:pt x="297091" y="39433"/>
                  </a:lnTo>
                  <a:lnTo>
                    <a:pt x="296113" y="37528"/>
                  </a:lnTo>
                  <a:lnTo>
                    <a:pt x="294335" y="43624"/>
                  </a:lnTo>
                  <a:lnTo>
                    <a:pt x="292963" y="44513"/>
                  </a:lnTo>
                  <a:lnTo>
                    <a:pt x="293217" y="42989"/>
                  </a:lnTo>
                  <a:lnTo>
                    <a:pt x="293420" y="41719"/>
                  </a:lnTo>
                  <a:lnTo>
                    <a:pt x="293662" y="40195"/>
                  </a:lnTo>
                  <a:lnTo>
                    <a:pt x="293560" y="39687"/>
                  </a:lnTo>
                  <a:lnTo>
                    <a:pt x="292430" y="37528"/>
                  </a:lnTo>
                  <a:lnTo>
                    <a:pt x="292481" y="36766"/>
                  </a:lnTo>
                  <a:lnTo>
                    <a:pt x="290893" y="36004"/>
                  </a:lnTo>
                  <a:lnTo>
                    <a:pt x="289039" y="40068"/>
                  </a:lnTo>
                  <a:lnTo>
                    <a:pt x="287223" y="41719"/>
                  </a:lnTo>
                  <a:lnTo>
                    <a:pt x="287159" y="40068"/>
                  </a:lnTo>
                  <a:lnTo>
                    <a:pt x="287134" y="39052"/>
                  </a:lnTo>
                  <a:lnTo>
                    <a:pt x="287045" y="36512"/>
                  </a:lnTo>
                  <a:lnTo>
                    <a:pt x="284302" y="39052"/>
                  </a:lnTo>
                  <a:lnTo>
                    <a:pt x="283171" y="36131"/>
                  </a:lnTo>
                  <a:lnTo>
                    <a:pt x="283222" y="37147"/>
                  </a:lnTo>
                  <a:lnTo>
                    <a:pt x="282625" y="39433"/>
                  </a:lnTo>
                  <a:lnTo>
                    <a:pt x="282511" y="39687"/>
                  </a:lnTo>
                  <a:lnTo>
                    <a:pt x="282257" y="40068"/>
                  </a:lnTo>
                  <a:lnTo>
                    <a:pt x="282041" y="39052"/>
                  </a:lnTo>
                  <a:lnTo>
                    <a:pt x="280771" y="42989"/>
                  </a:lnTo>
                  <a:lnTo>
                    <a:pt x="280809" y="42735"/>
                  </a:lnTo>
                  <a:lnTo>
                    <a:pt x="280860" y="42481"/>
                  </a:lnTo>
                  <a:lnTo>
                    <a:pt x="280924" y="42100"/>
                  </a:lnTo>
                  <a:lnTo>
                    <a:pt x="281076" y="41211"/>
                  </a:lnTo>
                  <a:lnTo>
                    <a:pt x="281089" y="41084"/>
                  </a:lnTo>
                  <a:lnTo>
                    <a:pt x="281457" y="38925"/>
                  </a:lnTo>
                  <a:lnTo>
                    <a:pt x="281584" y="38925"/>
                  </a:lnTo>
                  <a:lnTo>
                    <a:pt x="281851" y="35750"/>
                  </a:lnTo>
                  <a:lnTo>
                    <a:pt x="281927" y="34861"/>
                  </a:lnTo>
                  <a:lnTo>
                    <a:pt x="281025" y="35750"/>
                  </a:lnTo>
                  <a:lnTo>
                    <a:pt x="280454" y="35623"/>
                  </a:lnTo>
                  <a:lnTo>
                    <a:pt x="279539" y="41084"/>
                  </a:lnTo>
                  <a:lnTo>
                    <a:pt x="278942" y="38798"/>
                  </a:lnTo>
                  <a:lnTo>
                    <a:pt x="278714" y="37909"/>
                  </a:lnTo>
                  <a:lnTo>
                    <a:pt x="277241" y="38290"/>
                  </a:lnTo>
                  <a:lnTo>
                    <a:pt x="275856" y="38798"/>
                  </a:lnTo>
                  <a:lnTo>
                    <a:pt x="275831" y="38671"/>
                  </a:lnTo>
                  <a:lnTo>
                    <a:pt x="275348" y="36131"/>
                  </a:lnTo>
                  <a:lnTo>
                    <a:pt x="274777" y="37401"/>
                  </a:lnTo>
                  <a:lnTo>
                    <a:pt x="274332" y="37401"/>
                  </a:lnTo>
                  <a:lnTo>
                    <a:pt x="273761" y="38671"/>
                  </a:lnTo>
                  <a:lnTo>
                    <a:pt x="274116" y="36385"/>
                  </a:lnTo>
                  <a:lnTo>
                    <a:pt x="274091" y="35623"/>
                  </a:lnTo>
                  <a:lnTo>
                    <a:pt x="273342" y="34861"/>
                  </a:lnTo>
                  <a:lnTo>
                    <a:pt x="272859" y="34353"/>
                  </a:lnTo>
                  <a:lnTo>
                    <a:pt x="271487" y="34861"/>
                  </a:lnTo>
                  <a:lnTo>
                    <a:pt x="272059" y="32829"/>
                  </a:lnTo>
                  <a:lnTo>
                    <a:pt x="271373" y="32575"/>
                  </a:lnTo>
                  <a:lnTo>
                    <a:pt x="269925" y="41211"/>
                  </a:lnTo>
                  <a:lnTo>
                    <a:pt x="269240" y="41211"/>
                  </a:lnTo>
                  <a:lnTo>
                    <a:pt x="269265" y="40957"/>
                  </a:lnTo>
                  <a:lnTo>
                    <a:pt x="269532" y="38290"/>
                  </a:lnTo>
                  <a:lnTo>
                    <a:pt x="269646" y="37274"/>
                  </a:lnTo>
                  <a:lnTo>
                    <a:pt x="269684" y="36893"/>
                  </a:lnTo>
                  <a:lnTo>
                    <a:pt x="268439" y="36766"/>
                  </a:lnTo>
                  <a:lnTo>
                    <a:pt x="268401" y="36512"/>
                  </a:lnTo>
                  <a:lnTo>
                    <a:pt x="267741" y="32702"/>
                  </a:lnTo>
                  <a:lnTo>
                    <a:pt x="265938" y="36512"/>
                  </a:lnTo>
                  <a:lnTo>
                    <a:pt x="266280" y="34607"/>
                  </a:lnTo>
                  <a:lnTo>
                    <a:pt x="266496" y="34480"/>
                  </a:lnTo>
                  <a:lnTo>
                    <a:pt x="265938" y="34226"/>
                  </a:lnTo>
                  <a:lnTo>
                    <a:pt x="265557" y="33337"/>
                  </a:lnTo>
                  <a:lnTo>
                    <a:pt x="264668" y="31178"/>
                  </a:lnTo>
                  <a:lnTo>
                    <a:pt x="264401" y="33642"/>
                  </a:lnTo>
                  <a:lnTo>
                    <a:pt x="264566" y="33337"/>
                  </a:lnTo>
                  <a:lnTo>
                    <a:pt x="264439" y="33591"/>
                  </a:lnTo>
                  <a:lnTo>
                    <a:pt x="264020" y="37274"/>
                  </a:lnTo>
                  <a:lnTo>
                    <a:pt x="264401" y="33642"/>
                  </a:lnTo>
                  <a:lnTo>
                    <a:pt x="261886" y="38290"/>
                  </a:lnTo>
                  <a:lnTo>
                    <a:pt x="262407" y="35369"/>
                  </a:lnTo>
                  <a:lnTo>
                    <a:pt x="261391" y="38798"/>
                  </a:lnTo>
                  <a:lnTo>
                    <a:pt x="261277" y="39306"/>
                  </a:lnTo>
                  <a:lnTo>
                    <a:pt x="261162" y="40068"/>
                  </a:lnTo>
                  <a:lnTo>
                    <a:pt x="260223" y="40957"/>
                  </a:lnTo>
                  <a:lnTo>
                    <a:pt x="260134" y="40703"/>
                  </a:lnTo>
                  <a:lnTo>
                    <a:pt x="260248" y="39560"/>
                  </a:lnTo>
                  <a:lnTo>
                    <a:pt x="260146" y="37909"/>
                  </a:lnTo>
                  <a:lnTo>
                    <a:pt x="260121" y="37782"/>
                  </a:lnTo>
                  <a:lnTo>
                    <a:pt x="259664" y="42100"/>
                  </a:lnTo>
                  <a:lnTo>
                    <a:pt x="259168" y="40576"/>
                  </a:lnTo>
                  <a:lnTo>
                    <a:pt x="259270" y="39941"/>
                  </a:lnTo>
                  <a:lnTo>
                    <a:pt x="259664" y="38544"/>
                  </a:lnTo>
                  <a:lnTo>
                    <a:pt x="259067" y="38290"/>
                  </a:lnTo>
                  <a:lnTo>
                    <a:pt x="258965" y="39306"/>
                  </a:lnTo>
                  <a:lnTo>
                    <a:pt x="258356" y="41211"/>
                  </a:lnTo>
                  <a:lnTo>
                    <a:pt x="257759" y="42481"/>
                  </a:lnTo>
                  <a:lnTo>
                    <a:pt x="257619" y="41973"/>
                  </a:lnTo>
                  <a:lnTo>
                    <a:pt x="257479" y="41465"/>
                  </a:lnTo>
                  <a:lnTo>
                    <a:pt x="257276" y="40703"/>
                  </a:lnTo>
                  <a:lnTo>
                    <a:pt x="257390" y="38671"/>
                  </a:lnTo>
                  <a:lnTo>
                    <a:pt x="257467" y="37909"/>
                  </a:lnTo>
                  <a:lnTo>
                    <a:pt x="257124" y="39560"/>
                  </a:lnTo>
                  <a:lnTo>
                    <a:pt x="256527" y="41465"/>
                  </a:lnTo>
                  <a:lnTo>
                    <a:pt x="256349" y="40957"/>
                  </a:lnTo>
                  <a:lnTo>
                    <a:pt x="256438" y="39433"/>
                  </a:lnTo>
                  <a:lnTo>
                    <a:pt x="256628" y="38925"/>
                  </a:lnTo>
                  <a:lnTo>
                    <a:pt x="256578" y="38544"/>
                  </a:lnTo>
                  <a:lnTo>
                    <a:pt x="256324" y="37909"/>
                  </a:lnTo>
                  <a:lnTo>
                    <a:pt x="255930" y="36906"/>
                  </a:lnTo>
                  <a:lnTo>
                    <a:pt x="255816" y="37706"/>
                  </a:lnTo>
                  <a:lnTo>
                    <a:pt x="255879" y="36766"/>
                  </a:lnTo>
                  <a:lnTo>
                    <a:pt x="255930" y="36906"/>
                  </a:lnTo>
                  <a:lnTo>
                    <a:pt x="255955" y="36766"/>
                  </a:lnTo>
                  <a:lnTo>
                    <a:pt x="256159" y="35242"/>
                  </a:lnTo>
                  <a:lnTo>
                    <a:pt x="255651" y="34836"/>
                  </a:lnTo>
                  <a:lnTo>
                    <a:pt x="255651" y="37693"/>
                  </a:lnTo>
                  <a:lnTo>
                    <a:pt x="254622" y="41973"/>
                  </a:lnTo>
                  <a:lnTo>
                    <a:pt x="254355" y="39687"/>
                  </a:lnTo>
                  <a:lnTo>
                    <a:pt x="254381" y="37274"/>
                  </a:lnTo>
                  <a:lnTo>
                    <a:pt x="255231" y="37528"/>
                  </a:lnTo>
                  <a:lnTo>
                    <a:pt x="255651" y="37693"/>
                  </a:lnTo>
                  <a:lnTo>
                    <a:pt x="255651" y="34836"/>
                  </a:lnTo>
                  <a:lnTo>
                    <a:pt x="256590" y="31051"/>
                  </a:lnTo>
                  <a:lnTo>
                    <a:pt x="254228" y="37274"/>
                  </a:lnTo>
                  <a:lnTo>
                    <a:pt x="254076" y="36893"/>
                  </a:lnTo>
                  <a:lnTo>
                    <a:pt x="253771" y="36131"/>
                  </a:lnTo>
                  <a:lnTo>
                    <a:pt x="253733" y="35750"/>
                  </a:lnTo>
                  <a:lnTo>
                    <a:pt x="253758" y="35115"/>
                  </a:lnTo>
                  <a:lnTo>
                    <a:pt x="253758" y="34480"/>
                  </a:lnTo>
                  <a:lnTo>
                    <a:pt x="253580" y="34607"/>
                  </a:lnTo>
                  <a:lnTo>
                    <a:pt x="253390" y="35115"/>
                  </a:lnTo>
                  <a:lnTo>
                    <a:pt x="253314" y="34861"/>
                  </a:lnTo>
                  <a:lnTo>
                    <a:pt x="253149" y="34226"/>
                  </a:lnTo>
                  <a:lnTo>
                    <a:pt x="252945" y="34226"/>
                  </a:lnTo>
                  <a:lnTo>
                    <a:pt x="253047" y="33083"/>
                  </a:lnTo>
                  <a:lnTo>
                    <a:pt x="253060" y="32956"/>
                  </a:lnTo>
                  <a:lnTo>
                    <a:pt x="253161" y="31940"/>
                  </a:lnTo>
                  <a:lnTo>
                    <a:pt x="252895" y="32270"/>
                  </a:lnTo>
                  <a:lnTo>
                    <a:pt x="252895" y="33083"/>
                  </a:lnTo>
                  <a:lnTo>
                    <a:pt x="252844" y="34226"/>
                  </a:lnTo>
                  <a:lnTo>
                    <a:pt x="252590" y="34353"/>
                  </a:lnTo>
                  <a:lnTo>
                    <a:pt x="252412" y="34480"/>
                  </a:lnTo>
                  <a:lnTo>
                    <a:pt x="252615" y="33464"/>
                  </a:lnTo>
                  <a:lnTo>
                    <a:pt x="252895" y="33083"/>
                  </a:lnTo>
                  <a:lnTo>
                    <a:pt x="252895" y="32270"/>
                  </a:lnTo>
                  <a:lnTo>
                    <a:pt x="252323" y="32956"/>
                  </a:lnTo>
                  <a:lnTo>
                    <a:pt x="251980" y="32829"/>
                  </a:lnTo>
                  <a:lnTo>
                    <a:pt x="251612" y="35750"/>
                  </a:lnTo>
                  <a:lnTo>
                    <a:pt x="251244" y="35115"/>
                  </a:lnTo>
                  <a:lnTo>
                    <a:pt x="251320" y="37388"/>
                  </a:lnTo>
                  <a:lnTo>
                    <a:pt x="251663" y="37160"/>
                  </a:lnTo>
                  <a:lnTo>
                    <a:pt x="251561" y="37325"/>
                  </a:lnTo>
                  <a:lnTo>
                    <a:pt x="251612" y="37998"/>
                  </a:lnTo>
                  <a:lnTo>
                    <a:pt x="251802" y="37147"/>
                  </a:lnTo>
                  <a:lnTo>
                    <a:pt x="252691" y="37147"/>
                  </a:lnTo>
                  <a:lnTo>
                    <a:pt x="251777" y="39687"/>
                  </a:lnTo>
                  <a:lnTo>
                    <a:pt x="251612" y="38036"/>
                  </a:lnTo>
                  <a:lnTo>
                    <a:pt x="250494" y="42735"/>
                  </a:lnTo>
                  <a:lnTo>
                    <a:pt x="250520" y="41465"/>
                  </a:lnTo>
                  <a:lnTo>
                    <a:pt x="250520" y="41338"/>
                  </a:lnTo>
                  <a:lnTo>
                    <a:pt x="250545" y="40576"/>
                  </a:lnTo>
                  <a:lnTo>
                    <a:pt x="250444" y="38036"/>
                  </a:lnTo>
                  <a:lnTo>
                    <a:pt x="250037" y="36512"/>
                  </a:lnTo>
                  <a:lnTo>
                    <a:pt x="250063" y="35242"/>
                  </a:lnTo>
                  <a:lnTo>
                    <a:pt x="250190" y="33718"/>
                  </a:lnTo>
                  <a:lnTo>
                    <a:pt x="248920" y="35242"/>
                  </a:lnTo>
                  <a:lnTo>
                    <a:pt x="247573" y="34480"/>
                  </a:lnTo>
                  <a:lnTo>
                    <a:pt x="246227" y="39814"/>
                  </a:lnTo>
                  <a:lnTo>
                    <a:pt x="246113" y="40068"/>
                  </a:lnTo>
                  <a:lnTo>
                    <a:pt x="245808" y="40576"/>
                  </a:lnTo>
                  <a:lnTo>
                    <a:pt x="245833" y="40322"/>
                  </a:lnTo>
                  <a:lnTo>
                    <a:pt x="245960" y="39179"/>
                  </a:lnTo>
                  <a:lnTo>
                    <a:pt x="246062" y="37528"/>
                  </a:lnTo>
                  <a:lnTo>
                    <a:pt x="246176" y="37147"/>
                  </a:lnTo>
                  <a:lnTo>
                    <a:pt x="246303" y="36893"/>
                  </a:lnTo>
                  <a:lnTo>
                    <a:pt x="246494" y="37020"/>
                  </a:lnTo>
                  <a:lnTo>
                    <a:pt x="246532" y="36893"/>
                  </a:lnTo>
                  <a:lnTo>
                    <a:pt x="246697" y="36131"/>
                  </a:lnTo>
                  <a:lnTo>
                    <a:pt x="245910" y="37528"/>
                  </a:lnTo>
                  <a:lnTo>
                    <a:pt x="245262" y="36893"/>
                  </a:lnTo>
                  <a:lnTo>
                    <a:pt x="244868" y="36512"/>
                  </a:lnTo>
                  <a:lnTo>
                    <a:pt x="244779" y="36995"/>
                  </a:lnTo>
                  <a:lnTo>
                    <a:pt x="244729" y="37274"/>
                  </a:lnTo>
                  <a:lnTo>
                    <a:pt x="244221" y="40322"/>
                  </a:lnTo>
                  <a:lnTo>
                    <a:pt x="244030" y="39687"/>
                  </a:lnTo>
                  <a:lnTo>
                    <a:pt x="243687" y="38544"/>
                  </a:lnTo>
                  <a:lnTo>
                    <a:pt x="244678" y="37388"/>
                  </a:lnTo>
                  <a:lnTo>
                    <a:pt x="244729" y="37020"/>
                  </a:lnTo>
                  <a:lnTo>
                    <a:pt x="243979" y="37274"/>
                  </a:lnTo>
                  <a:lnTo>
                    <a:pt x="244182" y="36512"/>
                  </a:lnTo>
                  <a:lnTo>
                    <a:pt x="244157" y="36004"/>
                  </a:lnTo>
                  <a:lnTo>
                    <a:pt x="243027" y="34861"/>
                  </a:lnTo>
                  <a:lnTo>
                    <a:pt x="239750" y="39687"/>
                  </a:lnTo>
                  <a:lnTo>
                    <a:pt x="239268" y="38798"/>
                  </a:lnTo>
                  <a:lnTo>
                    <a:pt x="238493" y="37401"/>
                  </a:lnTo>
                  <a:lnTo>
                    <a:pt x="238594" y="38798"/>
                  </a:lnTo>
                  <a:lnTo>
                    <a:pt x="236461" y="34988"/>
                  </a:lnTo>
                  <a:lnTo>
                    <a:pt x="232918" y="41338"/>
                  </a:lnTo>
                  <a:lnTo>
                    <a:pt x="232041" y="38544"/>
                  </a:lnTo>
                  <a:lnTo>
                    <a:pt x="231076" y="35496"/>
                  </a:lnTo>
                  <a:lnTo>
                    <a:pt x="230492" y="34353"/>
                  </a:lnTo>
                  <a:lnTo>
                    <a:pt x="230149" y="36512"/>
                  </a:lnTo>
                  <a:lnTo>
                    <a:pt x="230022" y="36995"/>
                  </a:lnTo>
                  <a:lnTo>
                    <a:pt x="229450" y="38544"/>
                  </a:lnTo>
                  <a:lnTo>
                    <a:pt x="229666" y="35496"/>
                  </a:lnTo>
                  <a:lnTo>
                    <a:pt x="228536" y="38798"/>
                  </a:lnTo>
                  <a:lnTo>
                    <a:pt x="227101" y="41465"/>
                  </a:lnTo>
                  <a:lnTo>
                    <a:pt x="227215" y="39052"/>
                  </a:lnTo>
                  <a:lnTo>
                    <a:pt x="227253" y="38036"/>
                  </a:lnTo>
                  <a:lnTo>
                    <a:pt x="227571" y="31051"/>
                  </a:lnTo>
                  <a:lnTo>
                    <a:pt x="225666" y="35750"/>
                  </a:lnTo>
                  <a:lnTo>
                    <a:pt x="225552" y="38036"/>
                  </a:lnTo>
                  <a:lnTo>
                    <a:pt x="225120" y="37528"/>
                  </a:lnTo>
                  <a:lnTo>
                    <a:pt x="223875" y="39052"/>
                  </a:lnTo>
                  <a:lnTo>
                    <a:pt x="223812" y="38925"/>
                  </a:lnTo>
                  <a:lnTo>
                    <a:pt x="223812" y="38798"/>
                  </a:lnTo>
                  <a:lnTo>
                    <a:pt x="223939" y="36131"/>
                  </a:lnTo>
                  <a:lnTo>
                    <a:pt x="222427" y="38798"/>
                  </a:lnTo>
                  <a:lnTo>
                    <a:pt x="221716" y="37655"/>
                  </a:lnTo>
                  <a:lnTo>
                    <a:pt x="221843" y="36906"/>
                  </a:lnTo>
                  <a:lnTo>
                    <a:pt x="223342" y="32321"/>
                  </a:lnTo>
                  <a:lnTo>
                    <a:pt x="222021" y="31813"/>
                  </a:lnTo>
                  <a:lnTo>
                    <a:pt x="221449" y="32321"/>
                  </a:lnTo>
                  <a:lnTo>
                    <a:pt x="220218" y="35877"/>
                  </a:lnTo>
                  <a:lnTo>
                    <a:pt x="220116" y="37528"/>
                  </a:lnTo>
                  <a:lnTo>
                    <a:pt x="220294" y="37655"/>
                  </a:lnTo>
                  <a:lnTo>
                    <a:pt x="220383" y="38036"/>
                  </a:lnTo>
                  <a:lnTo>
                    <a:pt x="220484" y="38671"/>
                  </a:lnTo>
                  <a:lnTo>
                    <a:pt x="220370" y="39814"/>
                  </a:lnTo>
                  <a:lnTo>
                    <a:pt x="220256" y="40322"/>
                  </a:lnTo>
                  <a:lnTo>
                    <a:pt x="219760" y="41084"/>
                  </a:lnTo>
                  <a:lnTo>
                    <a:pt x="219125" y="45910"/>
                  </a:lnTo>
                  <a:lnTo>
                    <a:pt x="218351" y="50101"/>
                  </a:lnTo>
                  <a:lnTo>
                    <a:pt x="218236" y="50990"/>
                  </a:lnTo>
                  <a:lnTo>
                    <a:pt x="218922" y="54292"/>
                  </a:lnTo>
                  <a:lnTo>
                    <a:pt x="220040" y="51498"/>
                  </a:lnTo>
                  <a:lnTo>
                    <a:pt x="220002" y="53784"/>
                  </a:lnTo>
                  <a:lnTo>
                    <a:pt x="219341" y="53911"/>
                  </a:lnTo>
                  <a:lnTo>
                    <a:pt x="219456" y="56197"/>
                  </a:lnTo>
                  <a:lnTo>
                    <a:pt x="219913" y="54165"/>
                  </a:lnTo>
                  <a:lnTo>
                    <a:pt x="220332" y="52895"/>
                  </a:lnTo>
                  <a:lnTo>
                    <a:pt x="220357" y="55562"/>
                  </a:lnTo>
                  <a:lnTo>
                    <a:pt x="221107" y="52895"/>
                  </a:lnTo>
                  <a:lnTo>
                    <a:pt x="221437" y="51752"/>
                  </a:lnTo>
                  <a:lnTo>
                    <a:pt x="221424" y="51498"/>
                  </a:lnTo>
                  <a:lnTo>
                    <a:pt x="221615" y="51117"/>
                  </a:lnTo>
                  <a:lnTo>
                    <a:pt x="221716" y="50990"/>
                  </a:lnTo>
                  <a:lnTo>
                    <a:pt x="222173" y="50228"/>
                  </a:lnTo>
                  <a:lnTo>
                    <a:pt x="222211" y="52895"/>
                  </a:lnTo>
                  <a:lnTo>
                    <a:pt x="221970" y="54165"/>
                  </a:lnTo>
                  <a:lnTo>
                    <a:pt x="222618" y="52387"/>
                  </a:lnTo>
                  <a:lnTo>
                    <a:pt x="222504" y="53784"/>
                  </a:lnTo>
                  <a:lnTo>
                    <a:pt x="222377" y="54254"/>
                  </a:lnTo>
                  <a:lnTo>
                    <a:pt x="222681" y="53530"/>
                  </a:lnTo>
                  <a:lnTo>
                    <a:pt x="223202" y="54419"/>
                  </a:lnTo>
                  <a:lnTo>
                    <a:pt x="223380" y="53530"/>
                  </a:lnTo>
                  <a:lnTo>
                    <a:pt x="223608" y="52387"/>
                  </a:lnTo>
                  <a:lnTo>
                    <a:pt x="223710" y="51879"/>
                  </a:lnTo>
                  <a:lnTo>
                    <a:pt x="223774" y="54673"/>
                  </a:lnTo>
                  <a:lnTo>
                    <a:pt x="224904" y="51879"/>
                  </a:lnTo>
                  <a:lnTo>
                    <a:pt x="225107" y="51371"/>
                  </a:lnTo>
                  <a:lnTo>
                    <a:pt x="224510" y="55943"/>
                  </a:lnTo>
                  <a:lnTo>
                    <a:pt x="224739" y="54927"/>
                  </a:lnTo>
                  <a:lnTo>
                    <a:pt x="225628" y="52387"/>
                  </a:lnTo>
                  <a:lnTo>
                    <a:pt x="226009" y="52260"/>
                  </a:lnTo>
                  <a:lnTo>
                    <a:pt x="224701" y="57721"/>
                  </a:lnTo>
                  <a:lnTo>
                    <a:pt x="227291" y="52768"/>
                  </a:lnTo>
                  <a:lnTo>
                    <a:pt x="226415" y="58610"/>
                  </a:lnTo>
                  <a:lnTo>
                    <a:pt x="227495" y="53784"/>
                  </a:lnTo>
                  <a:lnTo>
                    <a:pt x="228409" y="56578"/>
                  </a:lnTo>
                  <a:lnTo>
                    <a:pt x="229590" y="54038"/>
                  </a:lnTo>
                  <a:lnTo>
                    <a:pt x="229463" y="54546"/>
                  </a:lnTo>
                  <a:lnTo>
                    <a:pt x="229362" y="55041"/>
                  </a:lnTo>
                  <a:lnTo>
                    <a:pt x="229692" y="55435"/>
                  </a:lnTo>
                  <a:lnTo>
                    <a:pt x="229717" y="57213"/>
                  </a:lnTo>
                  <a:lnTo>
                    <a:pt x="229844" y="57848"/>
                  </a:lnTo>
                  <a:lnTo>
                    <a:pt x="230365" y="54038"/>
                  </a:lnTo>
                  <a:lnTo>
                    <a:pt x="230390" y="53784"/>
                  </a:lnTo>
                  <a:lnTo>
                    <a:pt x="231254" y="52895"/>
                  </a:lnTo>
                  <a:lnTo>
                    <a:pt x="231292" y="52768"/>
                  </a:lnTo>
                  <a:lnTo>
                    <a:pt x="231444" y="52260"/>
                  </a:lnTo>
                  <a:lnTo>
                    <a:pt x="231711" y="51371"/>
                  </a:lnTo>
                  <a:lnTo>
                    <a:pt x="231978" y="50482"/>
                  </a:lnTo>
                  <a:lnTo>
                    <a:pt x="231952" y="54610"/>
                  </a:lnTo>
                  <a:lnTo>
                    <a:pt x="231025" y="55181"/>
                  </a:lnTo>
                  <a:lnTo>
                    <a:pt x="230733" y="58991"/>
                  </a:lnTo>
                  <a:lnTo>
                    <a:pt x="231114" y="55689"/>
                  </a:lnTo>
                  <a:lnTo>
                    <a:pt x="232168" y="55816"/>
                  </a:lnTo>
                  <a:lnTo>
                    <a:pt x="232168" y="55689"/>
                  </a:lnTo>
                  <a:lnTo>
                    <a:pt x="232308" y="53022"/>
                  </a:lnTo>
                  <a:lnTo>
                    <a:pt x="232460" y="55562"/>
                  </a:lnTo>
                  <a:lnTo>
                    <a:pt x="232346" y="57721"/>
                  </a:lnTo>
                  <a:lnTo>
                    <a:pt x="232841" y="54292"/>
                  </a:lnTo>
                  <a:lnTo>
                    <a:pt x="233019" y="53022"/>
                  </a:lnTo>
                  <a:lnTo>
                    <a:pt x="233070" y="52641"/>
                  </a:lnTo>
                  <a:lnTo>
                    <a:pt x="232879" y="56959"/>
                  </a:lnTo>
                  <a:lnTo>
                    <a:pt x="233641" y="53784"/>
                  </a:lnTo>
                  <a:lnTo>
                    <a:pt x="233768" y="54800"/>
                  </a:lnTo>
                  <a:lnTo>
                    <a:pt x="233883" y="56705"/>
                  </a:lnTo>
                  <a:lnTo>
                    <a:pt x="233210" y="58610"/>
                  </a:lnTo>
                  <a:lnTo>
                    <a:pt x="234111" y="57213"/>
                  </a:lnTo>
                  <a:lnTo>
                    <a:pt x="234188" y="57950"/>
                  </a:lnTo>
                  <a:lnTo>
                    <a:pt x="234200" y="57213"/>
                  </a:lnTo>
                  <a:lnTo>
                    <a:pt x="234315" y="56197"/>
                  </a:lnTo>
                  <a:lnTo>
                    <a:pt x="234645" y="54546"/>
                  </a:lnTo>
                  <a:lnTo>
                    <a:pt x="235508" y="53784"/>
                  </a:lnTo>
                  <a:lnTo>
                    <a:pt x="235648" y="53657"/>
                  </a:lnTo>
                  <a:lnTo>
                    <a:pt x="234848" y="56832"/>
                  </a:lnTo>
                  <a:lnTo>
                    <a:pt x="234734" y="59499"/>
                  </a:lnTo>
                  <a:lnTo>
                    <a:pt x="235318" y="58610"/>
                  </a:lnTo>
                  <a:lnTo>
                    <a:pt x="235432" y="58356"/>
                  </a:lnTo>
                  <a:lnTo>
                    <a:pt x="236258" y="55054"/>
                  </a:lnTo>
                  <a:lnTo>
                    <a:pt x="236461" y="55118"/>
                  </a:lnTo>
                  <a:lnTo>
                    <a:pt x="236588" y="56324"/>
                  </a:lnTo>
                  <a:lnTo>
                    <a:pt x="236461" y="56832"/>
                  </a:lnTo>
                  <a:lnTo>
                    <a:pt x="237032" y="55054"/>
                  </a:lnTo>
                  <a:lnTo>
                    <a:pt x="237413" y="53911"/>
                  </a:lnTo>
                  <a:lnTo>
                    <a:pt x="238163" y="56959"/>
                  </a:lnTo>
                  <a:lnTo>
                    <a:pt x="239128" y="53911"/>
                  </a:lnTo>
                  <a:lnTo>
                    <a:pt x="239204" y="53657"/>
                  </a:lnTo>
                  <a:lnTo>
                    <a:pt x="239331" y="53276"/>
                  </a:lnTo>
                  <a:lnTo>
                    <a:pt x="239293" y="54165"/>
                  </a:lnTo>
                  <a:lnTo>
                    <a:pt x="239356" y="53276"/>
                  </a:lnTo>
                  <a:lnTo>
                    <a:pt x="239407" y="52641"/>
                  </a:lnTo>
                  <a:lnTo>
                    <a:pt x="239636" y="50482"/>
                  </a:lnTo>
                  <a:lnTo>
                    <a:pt x="239661" y="50228"/>
                  </a:lnTo>
                  <a:lnTo>
                    <a:pt x="239864" y="48958"/>
                  </a:lnTo>
                  <a:lnTo>
                    <a:pt x="240195" y="48831"/>
                  </a:lnTo>
                  <a:lnTo>
                    <a:pt x="240779" y="46545"/>
                  </a:lnTo>
                  <a:lnTo>
                    <a:pt x="240576" y="48958"/>
                  </a:lnTo>
                  <a:lnTo>
                    <a:pt x="308495" y="48958"/>
                  </a:lnTo>
                  <a:lnTo>
                    <a:pt x="308368" y="47815"/>
                  </a:lnTo>
                  <a:lnTo>
                    <a:pt x="308203" y="46545"/>
                  </a:lnTo>
                  <a:lnTo>
                    <a:pt x="308127" y="45910"/>
                  </a:lnTo>
                  <a:lnTo>
                    <a:pt x="308000" y="45021"/>
                  </a:lnTo>
                  <a:lnTo>
                    <a:pt x="308000" y="42862"/>
                  </a:lnTo>
                  <a:lnTo>
                    <a:pt x="308571" y="43497"/>
                  </a:lnTo>
                  <a:lnTo>
                    <a:pt x="308660" y="42862"/>
                  </a:lnTo>
                  <a:lnTo>
                    <a:pt x="308775" y="42100"/>
                  </a:lnTo>
                  <a:lnTo>
                    <a:pt x="308013" y="41465"/>
                  </a:lnTo>
                  <a:lnTo>
                    <a:pt x="308317" y="40703"/>
                  </a:lnTo>
                  <a:lnTo>
                    <a:pt x="308825" y="39433"/>
                  </a:lnTo>
                  <a:close/>
                </a:path>
                <a:path w="692150" h="138429">
                  <a:moveTo>
                    <a:pt x="309613" y="45212"/>
                  </a:moveTo>
                  <a:lnTo>
                    <a:pt x="308178" y="45669"/>
                  </a:lnTo>
                  <a:lnTo>
                    <a:pt x="308508" y="48679"/>
                  </a:lnTo>
                  <a:lnTo>
                    <a:pt x="308622" y="47523"/>
                  </a:lnTo>
                  <a:lnTo>
                    <a:pt x="309613" y="45212"/>
                  </a:lnTo>
                  <a:close/>
                </a:path>
                <a:path w="692150" h="138429">
                  <a:moveTo>
                    <a:pt x="310172" y="69659"/>
                  </a:moveTo>
                  <a:lnTo>
                    <a:pt x="310070" y="68745"/>
                  </a:lnTo>
                  <a:lnTo>
                    <a:pt x="309930" y="70040"/>
                  </a:lnTo>
                  <a:lnTo>
                    <a:pt x="310057" y="70421"/>
                  </a:lnTo>
                  <a:lnTo>
                    <a:pt x="310172" y="69659"/>
                  </a:lnTo>
                  <a:close/>
                </a:path>
                <a:path w="692150" h="138429">
                  <a:moveTo>
                    <a:pt x="318389" y="49999"/>
                  </a:moveTo>
                  <a:lnTo>
                    <a:pt x="317830" y="51587"/>
                  </a:lnTo>
                  <a:lnTo>
                    <a:pt x="317931" y="51371"/>
                  </a:lnTo>
                  <a:lnTo>
                    <a:pt x="318389" y="49999"/>
                  </a:lnTo>
                  <a:close/>
                </a:path>
                <a:path w="692150" h="138429">
                  <a:moveTo>
                    <a:pt x="320281" y="46926"/>
                  </a:moveTo>
                  <a:lnTo>
                    <a:pt x="319874" y="46926"/>
                  </a:lnTo>
                  <a:lnTo>
                    <a:pt x="318846" y="47053"/>
                  </a:lnTo>
                  <a:lnTo>
                    <a:pt x="318287" y="48958"/>
                  </a:lnTo>
                  <a:lnTo>
                    <a:pt x="318516" y="48577"/>
                  </a:lnTo>
                  <a:lnTo>
                    <a:pt x="318909" y="47688"/>
                  </a:lnTo>
                  <a:lnTo>
                    <a:pt x="318858" y="48577"/>
                  </a:lnTo>
                  <a:lnTo>
                    <a:pt x="318389" y="49999"/>
                  </a:lnTo>
                  <a:lnTo>
                    <a:pt x="319430" y="48704"/>
                  </a:lnTo>
                  <a:lnTo>
                    <a:pt x="319913" y="47688"/>
                  </a:lnTo>
                  <a:lnTo>
                    <a:pt x="320281" y="46926"/>
                  </a:lnTo>
                  <a:close/>
                </a:path>
                <a:path w="692150" h="138429">
                  <a:moveTo>
                    <a:pt x="321767" y="47498"/>
                  </a:moveTo>
                  <a:lnTo>
                    <a:pt x="321538" y="46393"/>
                  </a:lnTo>
                  <a:lnTo>
                    <a:pt x="321005" y="47942"/>
                  </a:lnTo>
                  <a:lnTo>
                    <a:pt x="321284" y="48221"/>
                  </a:lnTo>
                  <a:lnTo>
                    <a:pt x="321398" y="49542"/>
                  </a:lnTo>
                  <a:lnTo>
                    <a:pt x="321627" y="49161"/>
                  </a:lnTo>
                  <a:lnTo>
                    <a:pt x="321767" y="47498"/>
                  </a:lnTo>
                  <a:close/>
                </a:path>
                <a:path w="692150" h="138429">
                  <a:moveTo>
                    <a:pt x="325031" y="52984"/>
                  </a:moveTo>
                  <a:lnTo>
                    <a:pt x="324650" y="54292"/>
                  </a:lnTo>
                  <a:lnTo>
                    <a:pt x="324967" y="54051"/>
                  </a:lnTo>
                  <a:lnTo>
                    <a:pt x="325031" y="52984"/>
                  </a:lnTo>
                  <a:close/>
                </a:path>
                <a:path w="692150" h="138429">
                  <a:moveTo>
                    <a:pt x="325602" y="50228"/>
                  </a:moveTo>
                  <a:lnTo>
                    <a:pt x="325170" y="50609"/>
                  </a:lnTo>
                  <a:lnTo>
                    <a:pt x="325031" y="52984"/>
                  </a:lnTo>
                  <a:lnTo>
                    <a:pt x="325348" y="51879"/>
                  </a:lnTo>
                  <a:lnTo>
                    <a:pt x="325272" y="52895"/>
                  </a:lnTo>
                  <a:lnTo>
                    <a:pt x="325412" y="51752"/>
                  </a:lnTo>
                  <a:lnTo>
                    <a:pt x="325602" y="50228"/>
                  </a:lnTo>
                  <a:close/>
                </a:path>
                <a:path w="692150" h="138429">
                  <a:moveTo>
                    <a:pt x="329336" y="72605"/>
                  </a:moveTo>
                  <a:lnTo>
                    <a:pt x="328955" y="73469"/>
                  </a:lnTo>
                  <a:lnTo>
                    <a:pt x="329209" y="73088"/>
                  </a:lnTo>
                  <a:lnTo>
                    <a:pt x="329336" y="72605"/>
                  </a:lnTo>
                  <a:close/>
                </a:path>
                <a:path w="692150" h="138429">
                  <a:moveTo>
                    <a:pt x="335368" y="51333"/>
                  </a:moveTo>
                  <a:lnTo>
                    <a:pt x="335203" y="50863"/>
                  </a:lnTo>
                  <a:lnTo>
                    <a:pt x="335203" y="51079"/>
                  </a:lnTo>
                  <a:lnTo>
                    <a:pt x="335178" y="51460"/>
                  </a:lnTo>
                  <a:lnTo>
                    <a:pt x="335368" y="51333"/>
                  </a:lnTo>
                  <a:close/>
                </a:path>
                <a:path w="692150" h="138429">
                  <a:moveTo>
                    <a:pt x="335508" y="74510"/>
                  </a:moveTo>
                  <a:lnTo>
                    <a:pt x="334835" y="73952"/>
                  </a:lnTo>
                  <a:lnTo>
                    <a:pt x="334987" y="74256"/>
                  </a:lnTo>
                  <a:lnTo>
                    <a:pt x="335229" y="74460"/>
                  </a:lnTo>
                  <a:lnTo>
                    <a:pt x="335508" y="74510"/>
                  </a:lnTo>
                  <a:close/>
                </a:path>
                <a:path w="692150" h="138429">
                  <a:moveTo>
                    <a:pt x="335584" y="74536"/>
                  </a:moveTo>
                  <a:close/>
                </a:path>
                <a:path w="692150" h="138429">
                  <a:moveTo>
                    <a:pt x="337134" y="47561"/>
                  </a:moveTo>
                  <a:lnTo>
                    <a:pt x="336537" y="48463"/>
                  </a:lnTo>
                  <a:lnTo>
                    <a:pt x="336042" y="51727"/>
                  </a:lnTo>
                  <a:lnTo>
                    <a:pt x="336397" y="51193"/>
                  </a:lnTo>
                  <a:lnTo>
                    <a:pt x="337134" y="47561"/>
                  </a:lnTo>
                  <a:close/>
                </a:path>
                <a:path w="692150" h="138429">
                  <a:moveTo>
                    <a:pt x="338823" y="53657"/>
                  </a:moveTo>
                  <a:lnTo>
                    <a:pt x="338747" y="53911"/>
                  </a:lnTo>
                  <a:lnTo>
                    <a:pt x="338632" y="54673"/>
                  </a:lnTo>
                  <a:lnTo>
                    <a:pt x="338823" y="53657"/>
                  </a:lnTo>
                  <a:close/>
                </a:path>
                <a:path w="692150" h="138429">
                  <a:moveTo>
                    <a:pt x="339966" y="51079"/>
                  </a:moveTo>
                  <a:lnTo>
                    <a:pt x="339737" y="51422"/>
                  </a:lnTo>
                  <a:lnTo>
                    <a:pt x="339712" y="51803"/>
                  </a:lnTo>
                  <a:lnTo>
                    <a:pt x="339966" y="51079"/>
                  </a:lnTo>
                  <a:close/>
                </a:path>
                <a:path w="692150" h="138429">
                  <a:moveTo>
                    <a:pt x="341871" y="50355"/>
                  </a:moveTo>
                  <a:lnTo>
                    <a:pt x="341553" y="50355"/>
                  </a:lnTo>
                  <a:lnTo>
                    <a:pt x="341337" y="49847"/>
                  </a:lnTo>
                  <a:lnTo>
                    <a:pt x="341058" y="51244"/>
                  </a:lnTo>
                  <a:lnTo>
                    <a:pt x="341109" y="49974"/>
                  </a:lnTo>
                  <a:lnTo>
                    <a:pt x="339648" y="53911"/>
                  </a:lnTo>
                  <a:lnTo>
                    <a:pt x="339712" y="51879"/>
                  </a:lnTo>
                  <a:lnTo>
                    <a:pt x="339445" y="52641"/>
                  </a:lnTo>
                  <a:lnTo>
                    <a:pt x="338988" y="54673"/>
                  </a:lnTo>
                  <a:lnTo>
                    <a:pt x="340677" y="54673"/>
                  </a:lnTo>
                  <a:lnTo>
                    <a:pt x="340918" y="53911"/>
                  </a:lnTo>
                  <a:lnTo>
                    <a:pt x="341045" y="53530"/>
                  </a:lnTo>
                  <a:lnTo>
                    <a:pt x="341160" y="51498"/>
                  </a:lnTo>
                  <a:lnTo>
                    <a:pt x="341312" y="51244"/>
                  </a:lnTo>
                  <a:lnTo>
                    <a:pt x="341871" y="50355"/>
                  </a:lnTo>
                  <a:close/>
                </a:path>
                <a:path w="692150" h="138429">
                  <a:moveTo>
                    <a:pt x="344385" y="72936"/>
                  </a:moveTo>
                  <a:lnTo>
                    <a:pt x="344106" y="73596"/>
                  </a:lnTo>
                  <a:lnTo>
                    <a:pt x="343966" y="73723"/>
                  </a:lnTo>
                  <a:lnTo>
                    <a:pt x="343877" y="74231"/>
                  </a:lnTo>
                  <a:lnTo>
                    <a:pt x="343992" y="74866"/>
                  </a:lnTo>
                  <a:lnTo>
                    <a:pt x="344385" y="72936"/>
                  </a:lnTo>
                  <a:close/>
                </a:path>
                <a:path w="692150" h="138429">
                  <a:moveTo>
                    <a:pt x="345401" y="48539"/>
                  </a:moveTo>
                  <a:lnTo>
                    <a:pt x="345363" y="49060"/>
                  </a:lnTo>
                  <a:lnTo>
                    <a:pt x="345313" y="49453"/>
                  </a:lnTo>
                  <a:lnTo>
                    <a:pt x="345287" y="49834"/>
                  </a:lnTo>
                  <a:lnTo>
                    <a:pt x="345338" y="49530"/>
                  </a:lnTo>
                  <a:lnTo>
                    <a:pt x="345376" y="49174"/>
                  </a:lnTo>
                  <a:lnTo>
                    <a:pt x="345401" y="48539"/>
                  </a:lnTo>
                  <a:close/>
                </a:path>
                <a:path w="692150" h="138429">
                  <a:moveTo>
                    <a:pt x="349846" y="73736"/>
                  </a:moveTo>
                  <a:lnTo>
                    <a:pt x="349377" y="74358"/>
                  </a:lnTo>
                  <a:lnTo>
                    <a:pt x="349580" y="74180"/>
                  </a:lnTo>
                  <a:lnTo>
                    <a:pt x="349846" y="73736"/>
                  </a:lnTo>
                  <a:close/>
                </a:path>
                <a:path w="692150" h="138429">
                  <a:moveTo>
                    <a:pt x="349986" y="53695"/>
                  </a:moveTo>
                  <a:lnTo>
                    <a:pt x="349377" y="55054"/>
                  </a:lnTo>
                  <a:lnTo>
                    <a:pt x="349580" y="55118"/>
                  </a:lnTo>
                  <a:lnTo>
                    <a:pt x="349783" y="55118"/>
                  </a:lnTo>
                  <a:lnTo>
                    <a:pt x="349935" y="55118"/>
                  </a:lnTo>
                  <a:lnTo>
                    <a:pt x="349948" y="54800"/>
                  </a:lnTo>
                  <a:lnTo>
                    <a:pt x="349872" y="54952"/>
                  </a:lnTo>
                  <a:lnTo>
                    <a:pt x="349986" y="53695"/>
                  </a:lnTo>
                  <a:close/>
                </a:path>
                <a:path w="692150" h="138429">
                  <a:moveTo>
                    <a:pt x="350050" y="55435"/>
                  </a:moveTo>
                  <a:lnTo>
                    <a:pt x="349897" y="56045"/>
                  </a:lnTo>
                  <a:lnTo>
                    <a:pt x="350024" y="55689"/>
                  </a:lnTo>
                  <a:lnTo>
                    <a:pt x="350050" y="55435"/>
                  </a:lnTo>
                  <a:close/>
                </a:path>
                <a:path w="692150" h="138429">
                  <a:moveTo>
                    <a:pt x="350329" y="72707"/>
                  </a:moveTo>
                  <a:lnTo>
                    <a:pt x="350291" y="72961"/>
                  </a:lnTo>
                  <a:lnTo>
                    <a:pt x="350329" y="72707"/>
                  </a:lnTo>
                  <a:close/>
                </a:path>
                <a:path w="692150" h="138429">
                  <a:moveTo>
                    <a:pt x="350659" y="72453"/>
                  </a:moveTo>
                  <a:lnTo>
                    <a:pt x="350316" y="72961"/>
                  </a:lnTo>
                  <a:lnTo>
                    <a:pt x="349846" y="73850"/>
                  </a:lnTo>
                  <a:lnTo>
                    <a:pt x="350113" y="73723"/>
                  </a:lnTo>
                  <a:lnTo>
                    <a:pt x="350291" y="74612"/>
                  </a:lnTo>
                  <a:lnTo>
                    <a:pt x="350443" y="73723"/>
                  </a:lnTo>
                  <a:lnTo>
                    <a:pt x="350659" y="72453"/>
                  </a:lnTo>
                  <a:close/>
                </a:path>
                <a:path w="692150" h="138429">
                  <a:moveTo>
                    <a:pt x="350862" y="51676"/>
                  </a:moveTo>
                  <a:lnTo>
                    <a:pt x="350685" y="52006"/>
                  </a:lnTo>
                  <a:lnTo>
                    <a:pt x="350862" y="51676"/>
                  </a:lnTo>
                  <a:close/>
                </a:path>
                <a:path w="692150" h="138429">
                  <a:moveTo>
                    <a:pt x="351574" y="47053"/>
                  </a:moveTo>
                  <a:lnTo>
                    <a:pt x="350367" y="48958"/>
                  </a:lnTo>
                  <a:lnTo>
                    <a:pt x="350151" y="51142"/>
                  </a:lnTo>
                  <a:lnTo>
                    <a:pt x="350227" y="50990"/>
                  </a:lnTo>
                  <a:lnTo>
                    <a:pt x="350126" y="51371"/>
                  </a:lnTo>
                  <a:lnTo>
                    <a:pt x="350151" y="51142"/>
                  </a:lnTo>
                  <a:lnTo>
                    <a:pt x="350037" y="51371"/>
                  </a:lnTo>
                  <a:lnTo>
                    <a:pt x="349250" y="53022"/>
                  </a:lnTo>
                  <a:lnTo>
                    <a:pt x="350621" y="51879"/>
                  </a:lnTo>
                  <a:lnTo>
                    <a:pt x="350748" y="51676"/>
                  </a:lnTo>
                  <a:lnTo>
                    <a:pt x="350888" y="50863"/>
                  </a:lnTo>
                  <a:lnTo>
                    <a:pt x="351574" y="47053"/>
                  </a:lnTo>
                  <a:close/>
                </a:path>
                <a:path w="692150" h="138429">
                  <a:moveTo>
                    <a:pt x="352437" y="57073"/>
                  </a:moveTo>
                  <a:lnTo>
                    <a:pt x="352386" y="57213"/>
                  </a:lnTo>
                  <a:lnTo>
                    <a:pt x="352437" y="57073"/>
                  </a:lnTo>
                  <a:close/>
                </a:path>
                <a:path w="692150" h="138429">
                  <a:moveTo>
                    <a:pt x="352704" y="56286"/>
                  </a:moveTo>
                  <a:lnTo>
                    <a:pt x="352653" y="55689"/>
                  </a:lnTo>
                  <a:lnTo>
                    <a:pt x="352437" y="57073"/>
                  </a:lnTo>
                  <a:lnTo>
                    <a:pt x="352704" y="56286"/>
                  </a:lnTo>
                  <a:close/>
                </a:path>
                <a:path w="692150" h="138429">
                  <a:moveTo>
                    <a:pt x="353009" y="56324"/>
                  </a:moveTo>
                  <a:lnTo>
                    <a:pt x="352971" y="55562"/>
                  </a:lnTo>
                  <a:lnTo>
                    <a:pt x="352933" y="56197"/>
                  </a:lnTo>
                  <a:lnTo>
                    <a:pt x="353009" y="56324"/>
                  </a:lnTo>
                  <a:close/>
                </a:path>
                <a:path w="692150" h="138429">
                  <a:moveTo>
                    <a:pt x="353479" y="54381"/>
                  </a:moveTo>
                  <a:lnTo>
                    <a:pt x="353339" y="53949"/>
                  </a:lnTo>
                  <a:lnTo>
                    <a:pt x="353377" y="54229"/>
                  </a:lnTo>
                  <a:lnTo>
                    <a:pt x="353479" y="54381"/>
                  </a:lnTo>
                  <a:close/>
                </a:path>
                <a:path w="692150" h="138429">
                  <a:moveTo>
                    <a:pt x="355193" y="72580"/>
                  </a:moveTo>
                  <a:lnTo>
                    <a:pt x="354990" y="72580"/>
                  </a:lnTo>
                  <a:lnTo>
                    <a:pt x="355180" y="72707"/>
                  </a:lnTo>
                  <a:lnTo>
                    <a:pt x="355193" y="72580"/>
                  </a:lnTo>
                  <a:close/>
                </a:path>
                <a:path w="692150" h="138429">
                  <a:moveTo>
                    <a:pt x="355993" y="49415"/>
                  </a:moveTo>
                  <a:lnTo>
                    <a:pt x="355981" y="48958"/>
                  </a:lnTo>
                  <a:lnTo>
                    <a:pt x="355739" y="49339"/>
                  </a:lnTo>
                  <a:lnTo>
                    <a:pt x="355993" y="49415"/>
                  </a:lnTo>
                  <a:close/>
                </a:path>
                <a:path w="692150" h="138429">
                  <a:moveTo>
                    <a:pt x="356133" y="49466"/>
                  </a:moveTo>
                  <a:lnTo>
                    <a:pt x="355993" y="49415"/>
                  </a:lnTo>
                  <a:lnTo>
                    <a:pt x="355993" y="49974"/>
                  </a:lnTo>
                  <a:lnTo>
                    <a:pt x="356133" y="49466"/>
                  </a:lnTo>
                  <a:close/>
                </a:path>
                <a:path w="692150" h="138429">
                  <a:moveTo>
                    <a:pt x="357898" y="48895"/>
                  </a:moveTo>
                  <a:lnTo>
                    <a:pt x="357682" y="49136"/>
                  </a:lnTo>
                  <a:lnTo>
                    <a:pt x="357898" y="48895"/>
                  </a:lnTo>
                  <a:close/>
                </a:path>
                <a:path w="692150" h="138429">
                  <a:moveTo>
                    <a:pt x="358000" y="50228"/>
                  </a:moveTo>
                  <a:lnTo>
                    <a:pt x="357682" y="50355"/>
                  </a:lnTo>
                  <a:lnTo>
                    <a:pt x="357568" y="50482"/>
                  </a:lnTo>
                  <a:lnTo>
                    <a:pt x="357759" y="50609"/>
                  </a:lnTo>
                  <a:lnTo>
                    <a:pt x="358000" y="50228"/>
                  </a:lnTo>
                  <a:close/>
                </a:path>
                <a:path w="692150" h="138429">
                  <a:moveTo>
                    <a:pt x="359930" y="48450"/>
                  </a:moveTo>
                  <a:lnTo>
                    <a:pt x="359562" y="48958"/>
                  </a:lnTo>
                  <a:lnTo>
                    <a:pt x="359930" y="48450"/>
                  </a:lnTo>
                  <a:close/>
                </a:path>
                <a:path w="692150" h="138429">
                  <a:moveTo>
                    <a:pt x="362229" y="53809"/>
                  </a:moveTo>
                  <a:lnTo>
                    <a:pt x="362191" y="53619"/>
                  </a:lnTo>
                  <a:lnTo>
                    <a:pt x="362115" y="53873"/>
                  </a:lnTo>
                  <a:lnTo>
                    <a:pt x="362191" y="54051"/>
                  </a:lnTo>
                  <a:lnTo>
                    <a:pt x="362229" y="53809"/>
                  </a:lnTo>
                  <a:close/>
                </a:path>
                <a:path w="692150" h="138429">
                  <a:moveTo>
                    <a:pt x="362724" y="70726"/>
                  </a:moveTo>
                  <a:lnTo>
                    <a:pt x="362585" y="70497"/>
                  </a:lnTo>
                  <a:lnTo>
                    <a:pt x="362432" y="70154"/>
                  </a:lnTo>
                  <a:lnTo>
                    <a:pt x="362165" y="70561"/>
                  </a:lnTo>
                  <a:lnTo>
                    <a:pt x="362267" y="71183"/>
                  </a:lnTo>
                  <a:lnTo>
                    <a:pt x="362470" y="71094"/>
                  </a:lnTo>
                  <a:lnTo>
                    <a:pt x="362724" y="70726"/>
                  </a:lnTo>
                  <a:close/>
                </a:path>
                <a:path w="692150" h="138429">
                  <a:moveTo>
                    <a:pt x="363397" y="69456"/>
                  </a:moveTo>
                  <a:lnTo>
                    <a:pt x="363156" y="69938"/>
                  </a:lnTo>
                  <a:lnTo>
                    <a:pt x="362927" y="70434"/>
                  </a:lnTo>
                  <a:lnTo>
                    <a:pt x="362724" y="70726"/>
                  </a:lnTo>
                  <a:lnTo>
                    <a:pt x="362889" y="70993"/>
                  </a:lnTo>
                  <a:lnTo>
                    <a:pt x="363054" y="71094"/>
                  </a:lnTo>
                  <a:lnTo>
                    <a:pt x="363397" y="69456"/>
                  </a:lnTo>
                  <a:close/>
                </a:path>
                <a:path w="692150" h="138429">
                  <a:moveTo>
                    <a:pt x="364502" y="57505"/>
                  </a:moveTo>
                  <a:lnTo>
                    <a:pt x="364337" y="57696"/>
                  </a:lnTo>
                  <a:lnTo>
                    <a:pt x="364197" y="57886"/>
                  </a:lnTo>
                  <a:lnTo>
                    <a:pt x="364172" y="58191"/>
                  </a:lnTo>
                  <a:lnTo>
                    <a:pt x="364312" y="58127"/>
                  </a:lnTo>
                  <a:lnTo>
                    <a:pt x="364426" y="57810"/>
                  </a:lnTo>
                  <a:lnTo>
                    <a:pt x="364502" y="57505"/>
                  </a:lnTo>
                  <a:close/>
                </a:path>
                <a:path w="692150" h="138429">
                  <a:moveTo>
                    <a:pt x="364502" y="53149"/>
                  </a:moveTo>
                  <a:lnTo>
                    <a:pt x="363931" y="54051"/>
                  </a:lnTo>
                  <a:lnTo>
                    <a:pt x="363816" y="54546"/>
                  </a:lnTo>
                  <a:lnTo>
                    <a:pt x="363931" y="55041"/>
                  </a:lnTo>
                  <a:lnTo>
                    <a:pt x="364502" y="53149"/>
                  </a:lnTo>
                  <a:close/>
                </a:path>
                <a:path w="692150" h="138429">
                  <a:moveTo>
                    <a:pt x="368566" y="55308"/>
                  </a:moveTo>
                  <a:lnTo>
                    <a:pt x="367703" y="57594"/>
                  </a:lnTo>
                  <a:lnTo>
                    <a:pt x="368465" y="57289"/>
                  </a:lnTo>
                  <a:lnTo>
                    <a:pt x="368566" y="55308"/>
                  </a:lnTo>
                  <a:close/>
                </a:path>
                <a:path w="692150" h="138429">
                  <a:moveTo>
                    <a:pt x="368820" y="72517"/>
                  </a:moveTo>
                  <a:lnTo>
                    <a:pt x="368147" y="73177"/>
                  </a:lnTo>
                  <a:lnTo>
                    <a:pt x="368160" y="74879"/>
                  </a:lnTo>
                  <a:lnTo>
                    <a:pt x="368820" y="72517"/>
                  </a:lnTo>
                  <a:close/>
                </a:path>
                <a:path w="692150" h="138429">
                  <a:moveTo>
                    <a:pt x="368973" y="57086"/>
                  </a:moveTo>
                  <a:lnTo>
                    <a:pt x="368465" y="57289"/>
                  </a:lnTo>
                  <a:lnTo>
                    <a:pt x="368376" y="58826"/>
                  </a:lnTo>
                  <a:lnTo>
                    <a:pt x="368973" y="57086"/>
                  </a:lnTo>
                  <a:close/>
                </a:path>
                <a:path w="692150" h="138429">
                  <a:moveTo>
                    <a:pt x="369227" y="75247"/>
                  </a:moveTo>
                  <a:lnTo>
                    <a:pt x="369112" y="73850"/>
                  </a:lnTo>
                  <a:lnTo>
                    <a:pt x="368871" y="72199"/>
                  </a:lnTo>
                  <a:lnTo>
                    <a:pt x="368490" y="75501"/>
                  </a:lnTo>
                  <a:lnTo>
                    <a:pt x="369227" y="75247"/>
                  </a:lnTo>
                  <a:close/>
                </a:path>
                <a:path w="692150" h="138429">
                  <a:moveTo>
                    <a:pt x="370052" y="53695"/>
                  </a:moveTo>
                  <a:lnTo>
                    <a:pt x="369252" y="54521"/>
                  </a:lnTo>
                  <a:lnTo>
                    <a:pt x="369824" y="54051"/>
                  </a:lnTo>
                  <a:lnTo>
                    <a:pt x="370052" y="53695"/>
                  </a:lnTo>
                  <a:close/>
                </a:path>
                <a:path w="692150" h="138429">
                  <a:moveTo>
                    <a:pt x="374129" y="60261"/>
                  </a:moveTo>
                  <a:lnTo>
                    <a:pt x="374040" y="60083"/>
                  </a:lnTo>
                  <a:lnTo>
                    <a:pt x="374129" y="60261"/>
                  </a:lnTo>
                  <a:close/>
                </a:path>
                <a:path w="692150" h="138429">
                  <a:moveTo>
                    <a:pt x="374205" y="59753"/>
                  </a:moveTo>
                  <a:lnTo>
                    <a:pt x="373900" y="59804"/>
                  </a:lnTo>
                  <a:lnTo>
                    <a:pt x="374040" y="60083"/>
                  </a:lnTo>
                  <a:lnTo>
                    <a:pt x="374205" y="59753"/>
                  </a:lnTo>
                  <a:close/>
                </a:path>
                <a:path w="692150" h="138429">
                  <a:moveTo>
                    <a:pt x="375323" y="57797"/>
                  </a:moveTo>
                  <a:lnTo>
                    <a:pt x="374878" y="58102"/>
                  </a:lnTo>
                  <a:lnTo>
                    <a:pt x="375094" y="58788"/>
                  </a:lnTo>
                  <a:lnTo>
                    <a:pt x="375323" y="57797"/>
                  </a:lnTo>
                  <a:close/>
                </a:path>
                <a:path w="692150" h="138429">
                  <a:moveTo>
                    <a:pt x="380238" y="63500"/>
                  </a:moveTo>
                  <a:lnTo>
                    <a:pt x="380034" y="62344"/>
                  </a:lnTo>
                  <a:lnTo>
                    <a:pt x="379755" y="63436"/>
                  </a:lnTo>
                  <a:lnTo>
                    <a:pt x="380072" y="63207"/>
                  </a:lnTo>
                  <a:lnTo>
                    <a:pt x="380238" y="63500"/>
                  </a:lnTo>
                  <a:close/>
                </a:path>
                <a:path w="692150" h="138429">
                  <a:moveTo>
                    <a:pt x="380326" y="63715"/>
                  </a:moveTo>
                  <a:lnTo>
                    <a:pt x="380288" y="63576"/>
                  </a:lnTo>
                  <a:lnTo>
                    <a:pt x="380326" y="63944"/>
                  </a:lnTo>
                  <a:lnTo>
                    <a:pt x="380326" y="63715"/>
                  </a:lnTo>
                  <a:close/>
                </a:path>
                <a:path w="692150" h="138429">
                  <a:moveTo>
                    <a:pt x="383806" y="68148"/>
                  </a:moveTo>
                  <a:lnTo>
                    <a:pt x="383692" y="68389"/>
                  </a:lnTo>
                  <a:lnTo>
                    <a:pt x="383806" y="68148"/>
                  </a:lnTo>
                  <a:close/>
                </a:path>
                <a:path w="692150" h="138429">
                  <a:moveTo>
                    <a:pt x="384073" y="67589"/>
                  </a:moveTo>
                  <a:lnTo>
                    <a:pt x="383870" y="67881"/>
                  </a:lnTo>
                  <a:lnTo>
                    <a:pt x="383806" y="68148"/>
                  </a:lnTo>
                  <a:lnTo>
                    <a:pt x="384073" y="67589"/>
                  </a:lnTo>
                  <a:close/>
                </a:path>
                <a:path w="692150" h="138429">
                  <a:moveTo>
                    <a:pt x="384225" y="67373"/>
                  </a:moveTo>
                  <a:lnTo>
                    <a:pt x="384111" y="67500"/>
                  </a:lnTo>
                  <a:lnTo>
                    <a:pt x="384225" y="67373"/>
                  </a:lnTo>
                  <a:close/>
                </a:path>
                <a:path w="692150" h="138429">
                  <a:moveTo>
                    <a:pt x="385572" y="73723"/>
                  </a:moveTo>
                  <a:lnTo>
                    <a:pt x="385305" y="74612"/>
                  </a:lnTo>
                  <a:lnTo>
                    <a:pt x="385572" y="73723"/>
                  </a:lnTo>
                  <a:close/>
                </a:path>
                <a:path w="692150" h="138429">
                  <a:moveTo>
                    <a:pt x="385965" y="75577"/>
                  </a:moveTo>
                  <a:lnTo>
                    <a:pt x="385927" y="75831"/>
                  </a:lnTo>
                  <a:lnTo>
                    <a:pt x="385902" y="76098"/>
                  </a:lnTo>
                  <a:lnTo>
                    <a:pt x="385902" y="76327"/>
                  </a:lnTo>
                  <a:lnTo>
                    <a:pt x="385927" y="76136"/>
                  </a:lnTo>
                  <a:lnTo>
                    <a:pt x="385940" y="75869"/>
                  </a:lnTo>
                  <a:lnTo>
                    <a:pt x="385965" y="75577"/>
                  </a:lnTo>
                  <a:close/>
                </a:path>
                <a:path w="692150" h="138429">
                  <a:moveTo>
                    <a:pt x="388632" y="73977"/>
                  </a:moveTo>
                  <a:lnTo>
                    <a:pt x="388429" y="72453"/>
                  </a:lnTo>
                  <a:lnTo>
                    <a:pt x="387908" y="74612"/>
                  </a:lnTo>
                  <a:lnTo>
                    <a:pt x="388467" y="74612"/>
                  </a:lnTo>
                  <a:lnTo>
                    <a:pt x="388581" y="74231"/>
                  </a:lnTo>
                  <a:lnTo>
                    <a:pt x="388632" y="73977"/>
                  </a:lnTo>
                  <a:close/>
                </a:path>
                <a:path w="692150" h="138429">
                  <a:moveTo>
                    <a:pt x="388632" y="61010"/>
                  </a:moveTo>
                  <a:lnTo>
                    <a:pt x="388086" y="62331"/>
                  </a:lnTo>
                  <a:lnTo>
                    <a:pt x="388226" y="62344"/>
                  </a:lnTo>
                  <a:lnTo>
                    <a:pt x="388340" y="61976"/>
                  </a:lnTo>
                  <a:lnTo>
                    <a:pt x="388480" y="61506"/>
                  </a:lnTo>
                  <a:lnTo>
                    <a:pt x="388632" y="61010"/>
                  </a:lnTo>
                  <a:close/>
                </a:path>
                <a:path w="692150" h="138429">
                  <a:moveTo>
                    <a:pt x="391629" y="78105"/>
                  </a:moveTo>
                  <a:lnTo>
                    <a:pt x="391414" y="78943"/>
                  </a:lnTo>
                  <a:lnTo>
                    <a:pt x="391553" y="78460"/>
                  </a:lnTo>
                  <a:lnTo>
                    <a:pt x="391629" y="78105"/>
                  </a:lnTo>
                  <a:close/>
                </a:path>
                <a:path w="692150" h="138429">
                  <a:moveTo>
                    <a:pt x="391744" y="77698"/>
                  </a:moveTo>
                  <a:lnTo>
                    <a:pt x="391642" y="78066"/>
                  </a:lnTo>
                  <a:lnTo>
                    <a:pt x="391744" y="77736"/>
                  </a:lnTo>
                  <a:close/>
                </a:path>
                <a:path w="692150" h="138429">
                  <a:moveTo>
                    <a:pt x="393687" y="79438"/>
                  </a:moveTo>
                  <a:lnTo>
                    <a:pt x="393344" y="79857"/>
                  </a:lnTo>
                  <a:lnTo>
                    <a:pt x="393344" y="80200"/>
                  </a:lnTo>
                  <a:lnTo>
                    <a:pt x="393420" y="80403"/>
                  </a:lnTo>
                  <a:lnTo>
                    <a:pt x="393687" y="79438"/>
                  </a:lnTo>
                  <a:close/>
                </a:path>
                <a:path w="692150" h="138429">
                  <a:moveTo>
                    <a:pt x="393738" y="81216"/>
                  </a:moveTo>
                  <a:lnTo>
                    <a:pt x="393420" y="80403"/>
                  </a:lnTo>
                  <a:lnTo>
                    <a:pt x="393026" y="81851"/>
                  </a:lnTo>
                  <a:lnTo>
                    <a:pt x="393738" y="81216"/>
                  </a:lnTo>
                  <a:close/>
                </a:path>
                <a:path w="692150" h="138429">
                  <a:moveTo>
                    <a:pt x="393763" y="63042"/>
                  </a:moveTo>
                  <a:lnTo>
                    <a:pt x="393674" y="62890"/>
                  </a:lnTo>
                  <a:lnTo>
                    <a:pt x="392976" y="65760"/>
                  </a:lnTo>
                  <a:lnTo>
                    <a:pt x="392658" y="66992"/>
                  </a:lnTo>
                  <a:lnTo>
                    <a:pt x="392988" y="65824"/>
                  </a:lnTo>
                  <a:lnTo>
                    <a:pt x="393204" y="65290"/>
                  </a:lnTo>
                  <a:lnTo>
                    <a:pt x="393369" y="65087"/>
                  </a:lnTo>
                  <a:lnTo>
                    <a:pt x="393598" y="63881"/>
                  </a:lnTo>
                  <a:lnTo>
                    <a:pt x="393763" y="63042"/>
                  </a:lnTo>
                  <a:close/>
                </a:path>
                <a:path w="692150" h="138429">
                  <a:moveTo>
                    <a:pt x="394868" y="64262"/>
                  </a:moveTo>
                  <a:lnTo>
                    <a:pt x="394639" y="63055"/>
                  </a:lnTo>
                  <a:lnTo>
                    <a:pt x="394804" y="62445"/>
                  </a:lnTo>
                  <a:lnTo>
                    <a:pt x="394157" y="63627"/>
                  </a:lnTo>
                  <a:lnTo>
                    <a:pt x="394284" y="64668"/>
                  </a:lnTo>
                  <a:lnTo>
                    <a:pt x="394868" y="64262"/>
                  </a:lnTo>
                  <a:close/>
                </a:path>
                <a:path w="692150" h="138429">
                  <a:moveTo>
                    <a:pt x="395681" y="67754"/>
                  </a:moveTo>
                  <a:lnTo>
                    <a:pt x="395262" y="69024"/>
                  </a:lnTo>
                  <a:lnTo>
                    <a:pt x="395173" y="69405"/>
                  </a:lnTo>
                  <a:lnTo>
                    <a:pt x="395058" y="69989"/>
                  </a:lnTo>
                  <a:lnTo>
                    <a:pt x="395236" y="69913"/>
                  </a:lnTo>
                  <a:lnTo>
                    <a:pt x="395681" y="67754"/>
                  </a:lnTo>
                  <a:close/>
                </a:path>
                <a:path w="692150" h="138429">
                  <a:moveTo>
                    <a:pt x="395846" y="69659"/>
                  </a:moveTo>
                  <a:lnTo>
                    <a:pt x="395262" y="69900"/>
                  </a:lnTo>
                  <a:lnTo>
                    <a:pt x="395071" y="70815"/>
                  </a:lnTo>
                  <a:lnTo>
                    <a:pt x="395846" y="69659"/>
                  </a:lnTo>
                  <a:close/>
                </a:path>
                <a:path w="692150" h="138429">
                  <a:moveTo>
                    <a:pt x="397357" y="67373"/>
                  </a:moveTo>
                  <a:lnTo>
                    <a:pt x="396633" y="66878"/>
                  </a:lnTo>
                  <a:lnTo>
                    <a:pt x="397319" y="67919"/>
                  </a:lnTo>
                  <a:lnTo>
                    <a:pt x="397357" y="67373"/>
                  </a:lnTo>
                  <a:close/>
                </a:path>
                <a:path w="692150" h="138429">
                  <a:moveTo>
                    <a:pt x="397598" y="68389"/>
                  </a:moveTo>
                  <a:lnTo>
                    <a:pt x="396671" y="70408"/>
                  </a:lnTo>
                  <a:lnTo>
                    <a:pt x="397370" y="69786"/>
                  </a:lnTo>
                  <a:lnTo>
                    <a:pt x="397471" y="68897"/>
                  </a:lnTo>
                  <a:lnTo>
                    <a:pt x="397598" y="68389"/>
                  </a:lnTo>
                  <a:close/>
                </a:path>
                <a:path w="692150" h="138429">
                  <a:moveTo>
                    <a:pt x="397675" y="65189"/>
                  </a:moveTo>
                  <a:lnTo>
                    <a:pt x="397548" y="65227"/>
                  </a:lnTo>
                  <a:lnTo>
                    <a:pt x="397357" y="67373"/>
                  </a:lnTo>
                  <a:lnTo>
                    <a:pt x="397675" y="67589"/>
                  </a:lnTo>
                  <a:lnTo>
                    <a:pt x="397675" y="65189"/>
                  </a:lnTo>
                  <a:close/>
                </a:path>
                <a:path w="692150" h="138429">
                  <a:moveTo>
                    <a:pt x="398005" y="65062"/>
                  </a:moveTo>
                  <a:lnTo>
                    <a:pt x="397662" y="61506"/>
                  </a:lnTo>
                  <a:lnTo>
                    <a:pt x="397675" y="65189"/>
                  </a:lnTo>
                  <a:lnTo>
                    <a:pt x="398005" y="65062"/>
                  </a:lnTo>
                  <a:close/>
                </a:path>
                <a:path w="692150" h="138429">
                  <a:moveTo>
                    <a:pt x="398538" y="82638"/>
                  </a:moveTo>
                  <a:lnTo>
                    <a:pt x="398373" y="82842"/>
                  </a:lnTo>
                  <a:lnTo>
                    <a:pt x="398348" y="83223"/>
                  </a:lnTo>
                  <a:lnTo>
                    <a:pt x="398538" y="82638"/>
                  </a:lnTo>
                  <a:close/>
                </a:path>
                <a:path w="692150" h="138429">
                  <a:moveTo>
                    <a:pt x="398678" y="79032"/>
                  </a:moveTo>
                  <a:lnTo>
                    <a:pt x="398043" y="80733"/>
                  </a:lnTo>
                  <a:lnTo>
                    <a:pt x="398145" y="83108"/>
                  </a:lnTo>
                  <a:lnTo>
                    <a:pt x="398373" y="82842"/>
                  </a:lnTo>
                  <a:lnTo>
                    <a:pt x="398678" y="79032"/>
                  </a:lnTo>
                  <a:close/>
                </a:path>
                <a:path w="692150" h="138429">
                  <a:moveTo>
                    <a:pt x="398868" y="81699"/>
                  </a:moveTo>
                  <a:lnTo>
                    <a:pt x="398538" y="82638"/>
                  </a:lnTo>
                  <a:lnTo>
                    <a:pt x="398868" y="81699"/>
                  </a:lnTo>
                  <a:close/>
                </a:path>
                <a:path w="692150" h="138429">
                  <a:moveTo>
                    <a:pt x="399948" y="81584"/>
                  </a:moveTo>
                  <a:lnTo>
                    <a:pt x="399783" y="81597"/>
                  </a:lnTo>
                  <a:lnTo>
                    <a:pt x="399948" y="81584"/>
                  </a:lnTo>
                  <a:close/>
                </a:path>
                <a:path w="692150" h="138429">
                  <a:moveTo>
                    <a:pt x="400443" y="81153"/>
                  </a:moveTo>
                  <a:lnTo>
                    <a:pt x="400342" y="81280"/>
                  </a:lnTo>
                  <a:lnTo>
                    <a:pt x="400138" y="81457"/>
                  </a:lnTo>
                  <a:lnTo>
                    <a:pt x="400240" y="81038"/>
                  </a:lnTo>
                  <a:lnTo>
                    <a:pt x="400354" y="80632"/>
                  </a:lnTo>
                  <a:lnTo>
                    <a:pt x="400367" y="80378"/>
                  </a:lnTo>
                  <a:lnTo>
                    <a:pt x="400177" y="81102"/>
                  </a:lnTo>
                  <a:lnTo>
                    <a:pt x="400062" y="81445"/>
                  </a:lnTo>
                  <a:lnTo>
                    <a:pt x="399948" y="81584"/>
                  </a:lnTo>
                  <a:lnTo>
                    <a:pt x="400075" y="81521"/>
                  </a:lnTo>
                  <a:lnTo>
                    <a:pt x="399999" y="81991"/>
                  </a:lnTo>
                  <a:lnTo>
                    <a:pt x="400126" y="81838"/>
                  </a:lnTo>
                  <a:lnTo>
                    <a:pt x="400278" y="81546"/>
                  </a:lnTo>
                  <a:lnTo>
                    <a:pt x="400443" y="81153"/>
                  </a:lnTo>
                  <a:close/>
                </a:path>
                <a:path w="692150" h="138429">
                  <a:moveTo>
                    <a:pt x="401751" y="77279"/>
                  </a:moveTo>
                  <a:lnTo>
                    <a:pt x="401574" y="75755"/>
                  </a:lnTo>
                  <a:lnTo>
                    <a:pt x="401447" y="77025"/>
                  </a:lnTo>
                  <a:lnTo>
                    <a:pt x="401751" y="77279"/>
                  </a:lnTo>
                  <a:close/>
                </a:path>
                <a:path w="692150" h="138429">
                  <a:moveTo>
                    <a:pt x="402399" y="72580"/>
                  </a:moveTo>
                  <a:lnTo>
                    <a:pt x="400888" y="76009"/>
                  </a:lnTo>
                  <a:lnTo>
                    <a:pt x="401002" y="74739"/>
                  </a:lnTo>
                  <a:lnTo>
                    <a:pt x="401269" y="73342"/>
                  </a:lnTo>
                  <a:lnTo>
                    <a:pt x="401421" y="72453"/>
                  </a:lnTo>
                  <a:lnTo>
                    <a:pt x="401789" y="72072"/>
                  </a:lnTo>
                  <a:lnTo>
                    <a:pt x="401891" y="69659"/>
                  </a:lnTo>
                  <a:lnTo>
                    <a:pt x="401129" y="73342"/>
                  </a:lnTo>
                  <a:lnTo>
                    <a:pt x="401167" y="72580"/>
                  </a:lnTo>
                  <a:lnTo>
                    <a:pt x="401193" y="71818"/>
                  </a:lnTo>
                  <a:lnTo>
                    <a:pt x="401218" y="71310"/>
                  </a:lnTo>
                  <a:lnTo>
                    <a:pt x="401345" y="70294"/>
                  </a:lnTo>
                  <a:lnTo>
                    <a:pt x="401421" y="70167"/>
                  </a:lnTo>
                  <a:lnTo>
                    <a:pt x="400646" y="71310"/>
                  </a:lnTo>
                  <a:lnTo>
                    <a:pt x="400862" y="70675"/>
                  </a:lnTo>
                  <a:lnTo>
                    <a:pt x="400989" y="70167"/>
                  </a:lnTo>
                  <a:lnTo>
                    <a:pt x="401243" y="68389"/>
                  </a:lnTo>
                  <a:lnTo>
                    <a:pt x="401408" y="69024"/>
                  </a:lnTo>
                  <a:lnTo>
                    <a:pt x="401320" y="68262"/>
                  </a:lnTo>
                  <a:lnTo>
                    <a:pt x="401104" y="66357"/>
                  </a:lnTo>
                  <a:lnTo>
                    <a:pt x="399288" y="71818"/>
                  </a:lnTo>
                  <a:lnTo>
                    <a:pt x="399656" y="68745"/>
                  </a:lnTo>
                  <a:lnTo>
                    <a:pt x="399757" y="68389"/>
                  </a:lnTo>
                  <a:lnTo>
                    <a:pt x="399821" y="68262"/>
                  </a:lnTo>
                  <a:lnTo>
                    <a:pt x="398449" y="69278"/>
                  </a:lnTo>
                  <a:lnTo>
                    <a:pt x="398373" y="69659"/>
                  </a:lnTo>
                  <a:lnTo>
                    <a:pt x="398818" y="70929"/>
                  </a:lnTo>
                  <a:lnTo>
                    <a:pt x="398932" y="71564"/>
                  </a:lnTo>
                  <a:lnTo>
                    <a:pt x="397256" y="74866"/>
                  </a:lnTo>
                  <a:lnTo>
                    <a:pt x="397281" y="74739"/>
                  </a:lnTo>
                  <a:lnTo>
                    <a:pt x="397573" y="72707"/>
                  </a:lnTo>
                  <a:lnTo>
                    <a:pt x="397713" y="71691"/>
                  </a:lnTo>
                  <a:lnTo>
                    <a:pt x="397954" y="70040"/>
                  </a:lnTo>
                  <a:lnTo>
                    <a:pt x="398386" y="66992"/>
                  </a:lnTo>
                  <a:lnTo>
                    <a:pt x="397573" y="70040"/>
                  </a:lnTo>
                  <a:lnTo>
                    <a:pt x="397383" y="69786"/>
                  </a:lnTo>
                  <a:lnTo>
                    <a:pt x="396646" y="71691"/>
                  </a:lnTo>
                  <a:lnTo>
                    <a:pt x="396697" y="68770"/>
                  </a:lnTo>
                  <a:lnTo>
                    <a:pt x="394703" y="72707"/>
                  </a:lnTo>
                  <a:lnTo>
                    <a:pt x="394804" y="72199"/>
                  </a:lnTo>
                  <a:lnTo>
                    <a:pt x="394855" y="71945"/>
                  </a:lnTo>
                  <a:lnTo>
                    <a:pt x="395008" y="71183"/>
                  </a:lnTo>
                  <a:lnTo>
                    <a:pt x="395071" y="70815"/>
                  </a:lnTo>
                  <a:lnTo>
                    <a:pt x="394843" y="71183"/>
                  </a:lnTo>
                  <a:lnTo>
                    <a:pt x="394957" y="70548"/>
                  </a:lnTo>
                  <a:lnTo>
                    <a:pt x="394931" y="70040"/>
                  </a:lnTo>
                  <a:lnTo>
                    <a:pt x="395058" y="69989"/>
                  </a:lnTo>
                  <a:lnTo>
                    <a:pt x="395185" y="69278"/>
                  </a:lnTo>
                  <a:lnTo>
                    <a:pt x="395859" y="65722"/>
                  </a:lnTo>
                  <a:lnTo>
                    <a:pt x="393890" y="71945"/>
                  </a:lnTo>
                  <a:lnTo>
                    <a:pt x="393890" y="70675"/>
                  </a:lnTo>
                  <a:lnTo>
                    <a:pt x="393890" y="70167"/>
                  </a:lnTo>
                  <a:lnTo>
                    <a:pt x="394004" y="69024"/>
                  </a:lnTo>
                  <a:lnTo>
                    <a:pt x="394665" y="66611"/>
                  </a:lnTo>
                  <a:lnTo>
                    <a:pt x="394868" y="68262"/>
                  </a:lnTo>
                  <a:lnTo>
                    <a:pt x="394868" y="66611"/>
                  </a:lnTo>
                  <a:lnTo>
                    <a:pt x="394868" y="65595"/>
                  </a:lnTo>
                  <a:lnTo>
                    <a:pt x="393496" y="70167"/>
                  </a:lnTo>
                  <a:lnTo>
                    <a:pt x="393547" y="69659"/>
                  </a:lnTo>
                  <a:lnTo>
                    <a:pt x="393611" y="68897"/>
                  </a:lnTo>
                  <a:lnTo>
                    <a:pt x="394030" y="64325"/>
                  </a:lnTo>
                  <a:lnTo>
                    <a:pt x="393458" y="65087"/>
                  </a:lnTo>
                  <a:lnTo>
                    <a:pt x="393331" y="65341"/>
                  </a:lnTo>
                  <a:lnTo>
                    <a:pt x="392518" y="68897"/>
                  </a:lnTo>
                  <a:lnTo>
                    <a:pt x="392455" y="68643"/>
                  </a:lnTo>
                  <a:lnTo>
                    <a:pt x="392226" y="67500"/>
                  </a:lnTo>
                  <a:lnTo>
                    <a:pt x="392010" y="66484"/>
                  </a:lnTo>
                  <a:lnTo>
                    <a:pt x="390969" y="67500"/>
                  </a:lnTo>
                  <a:lnTo>
                    <a:pt x="391185" y="66738"/>
                  </a:lnTo>
                  <a:lnTo>
                    <a:pt x="391287" y="66357"/>
                  </a:lnTo>
                  <a:lnTo>
                    <a:pt x="389953" y="65214"/>
                  </a:lnTo>
                  <a:lnTo>
                    <a:pt x="389636" y="64071"/>
                  </a:lnTo>
                  <a:lnTo>
                    <a:pt x="389686" y="63055"/>
                  </a:lnTo>
                  <a:lnTo>
                    <a:pt x="388708" y="66738"/>
                  </a:lnTo>
                  <a:lnTo>
                    <a:pt x="388632" y="66611"/>
                  </a:lnTo>
                  <a:lnTo>
                    <a:pt x="388124" y="65849"/>
                  </a:lnTo>
                  <a:lnTo>
                    <a:pt x="387413" y="66611"/>
                  </a:lnTo>
                  <a:lnTo>
                    <a:pt x="387845" y="64706"/>
                  </a:lnTo>
                  <a:lnTo>
                    <a:pt x="387870" y="64579"/>
                  </a:lnTo>
                  <a:lnTo>
                    <a:pt x="387972" y="64198"/>
                  </a:lnTo>
                  <a:lnTo>
                    <a:pt x="388226" y="63436"/>
                  </a:lnTo>
                  <a:lnTo>
                    <a:pt x="388734" y="62547"/>
                  </a:lnTo>
                  <a:lnTo>
                    <a:pt x="388226" y="62420"/>
                  </a:lnTo>
                  <a:lnTo>
                    <a:pt x="387769" y="63690"/>
                  </a:lnTo>
                  <a:lnTo>
                    <a:pt x="387540" y="64198"/>
                  </a:lnTo>
                  <a:lnTo>
                    <a:pt x="387108" y="64579"/>
                  </a:lnTo>
                  <a:lnTo>
                    <a:pt x="387858" y="61785"/>
                  </a:lnTo>
                  <a:lnTo>
                    <a:pt x="387146" y="61785"/>
                  </a:lnTo>
                  <a:lnTo>
                    <a:pt x="385762" y="64706"/>
                  </a:lnTo>
                  <a:lnTo>
                    <a:pt x="385292" y="62674"/>
                  </a:lnTo>
                  <a:lnTo>
                    <a:pt x="384759" y="64960"/>
                  </a:lnTo>
                  <a:lnTo>
                    <a:pt x="384657" y="65595"/>
                  </a:lnTo>
                  <a:lnTo>
                    <a:pt x="384416" y="69900"/>
                  </a:lnTo>
                  <a:lnTo>
                    <a:pt x="384289" y="70294"/>
                  </a:lnTo>
                  <a:lnTo>
                    <a:pt x="383095" y="71691"/>
                  </a:lnTo>
                  <a:lnTo>
                    <a:pt x="383717" y="68643"/>
                  </a:lnTo>
                  <a:lnTo>
                    <a:pt x="383692" y="68389"/>
                  </a:lnTo>
                  <a:lnTo>
                    <a:pt x="383730" y="67246"/>
                  </a:lnTo>
                  <a:lnTo>
                    <a:pt x="383832" y="66230"/>
                  </a:lnTo>
                  <a:lnTo>
                    <a:pt x="383946" y="65722"/>
                  </a:lnTo>
                  <a:lnTo>
                    <a:pt x="384086" y="65087"/>
                  </a:lnTo>
                  <a:lnTo>
                    <a:pt x="383717" y="65722"/>
                  </a:lnTo>
                  <a:lnTo>
                    <a:pt x="384111" y="64071"/>
                  </a:lnTo>
                  <a:lnTo>
                    <a:pt x="384238" y="63944"/>
                  </a:lnTo>
                  <a:lnTo>
                    <a:pt x="384213" y="64960"/>
                  </a:lnTo>
                  <a:lnTo>
                    <a:pt x="384314" y="64681"/>
                  </a:lnTo>
                  <a:lnTo>
                    <a:pt x="384009" y="66878"/>
                  </a:lnTo>
                  <a:lnTo>
                    <a:pt x="384454" y="65722"/>
                  </a:lnTo>
                  <a:lnTo>
                    <a:pt x="384403" y="64465"/>
                  </a:lnTo>
                  <a:lnTo>
                    <a:pt x="384454" y="64325"/>
                  </a:lnTo>
                  <a:lnTo>
                    <a:pt x="384365" y="63944"/>
                  </a:lnTo>
                  <a:lnTo>
                    <a:pt x="384289" y="63817"/>
                  </a:lnTo>
                  <a:lnTo>
                    <a:pt x="384175" y="63309"/>
                  </a:lnTo>
                  <a:lnTo>
                    <a:pt x="384225" y="60896"/>
                  </a:lnTo>
                  <a:lnTo>
                    <a:pt x="384022" y="62039"/>
                  </a:lnTo>
                  <a:lnTo>
                    <a:pt x="383641" y="63563"/>
                  </a:lnTo>
                  <a:lnTo>
                    <a:pt x="383324" y="63817"/>
                  </a:lnTo>
                  <a:lnTo>
                    <a:pt x="382625" y="63817"/>
                  </a:lnTo>
                  <a:lnTo>
                    <a:pt x="382943" y="63055"/>
                  </a:lnTo>
                  <a:lnTo>
                    <a:pt x="383578" y="61531"/>
                  </a:lnTo>
                  <a:lnTo>
                    <a:pt x="383451" y="60261"/>
                  </a:lnTo>
                  <a:lnTo>
                    <a:pt x="382981" y="61531"/>
                  </a:lnTo>
                  <a:lnTo>
                    <a:pt x="382854" y="60007"/>
                  </a:lnTo>
                  <a:lnTo>
                    <a:pt x="382193" y="63055"/>
                  </a:lnTo>
                  <a:lnTo>
                    <a:pt x="381990" y="63055"/>
                  </a:lnTo>
                  <a:lnTo>
                    <a:pt x="382168" y="62039"/>
                  </a:lnTo>
                  <a:lnTo>
                    <a:pt x="382371" y="60769"/>
                  </a:lnTo>
                  <a:lnTo>
                    <a:pt x="381723" y="62039"/>
                  </a:lnTo>
                  <a:lnTo>
                    <a:pt x="380644" y="60769"/>
                  </a:lnTo>
                  <a:lnTo>
                    <a:pt x="380326" y="63944"/>
                  </a:lnTo>
                  <a:lnTo>
                    <a:pt x="380314" y="64122"/>
                  </a:lnTo>
                  <a:lnTo>
                    <a:pt x="380288" y="64452"/>
                  </a:lnTo>
                  <a:lnTo>
                    <a:pt x="378510" y="67246"/>
                  </a:lnTo>
                  <a:lnTo>
                    <a:pt x="378485" y="66738"/>
                  </a:lnTo>
                  <a:lnTo>
                    <a:pt x="378434" y="65722"/>
                  </a:lnTo>
                  <a:lnTo>
                    <a:pt x="378409" y="65214"/>
                  </a:lnTo>
                  <a:lnTo>
                    <a:pt x="378383" y="64706"/>
                  </a:lnTo>
                  <a:lnTo>
                    <a:pt x="378320" y="63309"/>
                  </a:lnTo>
                  <a:lnTo>
                    <a:pt x="378269" y="62166"/>
                  </a:lnTo>
                  <a:lnTo>
                    <a:pt x="376847" y="63309"/>
                  </a:lnTo>
                  <a:lnTo>
                    <a:pt x="377063" y="62293"/>
                  </a:lnTo>
                  <a:lnTo>
                    <a:pt x="376123" y="63309"/>
                  </a:lnTo>
                  <a:lnTo>
                    <a:pt x="375399" y="62547"/>
                  </a:lnTo>
                  <a:lnTo>
                    <a:pt x="374446" y="64706"/>
                  </a:lnTo>
                  <a:lnTo>
                    <a:pt x="374269" y="64198"/>
                  </a:lnTo>
                  <a:lnTo>
                    <a:pt x="374319" y="63309"/>
                  </a:lnTo>
                  <a:lnTo>
                    <a:pt x="374434" y="62420"/>
                  </a:lnTo>
                  <a:lnTo>
                    <a:pt x="374700" y="61531"/>
                  </a:lnTo>
                  <a:lnTo>
                    <a:pt x="374027" y="62166"/>
                  </a:lnTo>
                  <a:lnTo>
                    <a:pt x="373722" y="63309"/>
                  </a:lnTo>
                  <a:lnTo>
                    <a:pt x="373659" y="63055"/>
                  </a:lnTo>
                  <a:lnTo>
                    <a:pt x="373634" y="62928"/>
                  </a:lnTo>
                  <a:lnTo>
                    <a:pt x="373519" y="62420"/>
                  </a:lnTo>
                  <a:lnTo>
                    <a:pt x="373392" y="61912"/>
                  </a:lnTo>
                  <a:lnTo>
                    <a:pt x="373507" y="61150"/>
                  </a:lnTo>
                  <a:lnTo>
                    <a:pt x="373951" y="60261"/>
                  </a:lnTo>
                  <a:lnTo>
                    <a:pt x="373900" y="59804"/>
                  </a:lnTo>
                  <a:lnTo>
                    <a:pt x="373761" y="59499"/>
                  </a:lnTo>
                  <a:lnTo>
                    <a:pt x="373811" y="57594"/>
                  </a:lnTo>
                  <a:lnTo>
                    <a:pt x="372503" y="60261"/>
                  </a:lnTo>
                  <a:lnTo>
                    <a:pt x="372618" y="59880"/>
                  </a:lnTo>
                  <a:lnTo>
                    <a:pt x="373227" y="57950"/>
                  </a:lnTo>
                  <a:lnTo>
                    <a:pt x="373126" y="57467"/>
                  </a:lnTo>
                  <a:lnTo>
                    <a:pt x="372668" y="56832"/>
                  </a:lnTo>
                  <a:lnTo>
                    <a:pt x="372376" y="57289"/>
                  </a:lnTo>
                  <a:lnTo>
                    <a:pt x="372275" y="59499"/>
                  </a:lnTo>
                  <a:lnTo>
                    <a:pt x="371830" y="59880"/>
                  </a:lnTo>
                  <a:lnTo>
                    <a:pt x="371386" y="59372"/>
                  </a:lnTo>
                  <a:lnTo>
                    <a:pt x="371487" y="58483"/>
                  </a:lnTo>
                  <a:lnTo>
                    <a:pt x="372160" y="55981"/>
                  </a:lnTo>
                  <a:lnTo>
                    <a:pt x="371640" y="51498"/>
                  </a:lnTo>
                  <a:lnTo>
                    <a:pt x="368185" y="62420"/>
                  </a:lnTo>
                  <a:lnTo>
                    <a:pt x="368338" y="59753"/>
                  </a:lnTo>
                  <a:lnTo>
                    <a:pt x="368376" y="58826"/>
                  </a:lnTo>
                  <a:lnTo>
                    <a:pt x="368058" y="59753"/>
                  </a:lnTo>
                  <a:lnTo>
                    <a:pt x="367525" y="59245"/>
                  </a:lnTo>
                  <a:lnTo>
                    <a:pt x="367550" y="58991"/>
                  </a:lnTo>
                  <a:lnTo>
                    <a:pt x="367868" y="54165"/>
                  </a:lnTo>
                  <a:lnTo>
                    <a:pt x="367665" y="54165"/>
                  </a:lnTo>
                  <a:lnTo>
                    <a:pt x="367169" y="52006"/>
                  </a:lnTo>
                  <a:lnTo>
                    <a:pt x="365823" y="58991"/>
                  </a:lnTo>
                  <a:lnTo>
                    <a:pt x="365163" y="57467"/>
                  </a:lnTo>
                  <a:lnTo>
                    <a:pt x="365048" y="58610"/>
                  </a:lnTo>
                  <a:lnTo>
                    <a:pt x="364490" y="62039"/>
                  </a:lnTo>
                  <a:lnTo>
                    <a:pt x="363562" y="62928"/>
                  </a:lnTo>
                  <a:lnTo>
                    <a:pt x="363004" y="62420"/>
                  </a:lnTo>
                  <a:lnTo>
                    <a:pt x="363524" y="59372"/>
                  </a:lnTo>
                  <a:lnTo>
                    <a:pt x="363613" y="58864"/>
                  </a:lnTo>
                  <a:lnTo>
                    <a:pt x="363816" y="57721"/>
                  </a:lnTo>
                  <a:lnTo>
                    <a:pt x="364426" y="56832"/>
                  </a:lnTo>
                  <a:lnTo>
                    <a:pt x="364604" y="56705"/>
                  </a:lnTo>
                  <a:lnTo>
                    <a:pt x="364502" y="57505"/>
                  </a:lnTo>
                  <a:lnTo>
                    <a:pt x="365175" y="56705"/>
                  </a:lnTo>
                  <a:lnTo>
                    <a:pt x="365175" y="56578"/>
                  </a:lnTo>
                  <a:lnTo>
                    <a:pt x="365201" y="55308"/>
                  </a:lnTo>
                  <a:lnTo>
                    <a:pt x="364858" y="56578"/>
                  </a:lnTo>
                  <a:lnTo>
                    <a:pt x="364845" y="56324"/>
                  </a:lnTo>
                  <a:lnTo>
                    <a:pt x="364832" y="55816"/>
                  </a:lnTo>
                  <a:lnTo>
                    <a:pt x="364794" y="55181"/>
                  </a:lnTo>
                  <a:lnTo>
                    <a:pt x="363956" y="55181"/>
                  </a:lnTo>
                  <a:lnTo>
                    <a:pt x="363931" y="55041"/>
                  </a:lnTo>
                  <a:lnTo>
                    <a:pt x="363931" y="55308"/>
                  </a:lnTo>
                  <a:lnTo>
                    <a:pt x="363816" y="54610"/>
                  </a:lnTo>
                  <a:lnTo>
                    <a:pt x="363651" y="53911"/>
                  </a:lnTo>
                  <a:lnTo>
                    <a:pt x="362839" y="55562"/>
                  </a:lnTo>
                  <a:lnTo>
                    <a:pt x="362229" y="54165"/>
                  </a:lnTo>
                  <a:lnTo>
                    <a:pt x="362191" y="55308"/>
                  </a:lnTo>
                  <a:lnTo>
                    <a:pt x="362064" y="56324"/>
                  </a:lnTo>
                  <a:lnTo>
                    <a:pt x="361924" y="56324"/>
                  </a:lnTo>
                  <a:lnTo>
                    <a:pt x="360997" y="54546"/>
                  </a:lnTo>
                  <a:lnTo>
                    <a:pt x="360908" y="58483"/>
                  </a:lnTo>
                  <a:lnTo>
                    <a:pt x="359956" y="58864"/>
                  </a:lnTo>
                  <a:lnTo>
                    <a:pt x="359956" y="58737"/>
                  </a:lnTo>
                  <a:lnTo>
                    <a:pt x="359867" y="57086"/>
                  </a:lnTo>
                  <a:lnTo>
                    <a:pt x="359981" y="56705"/>
                  </a:lnTo>
                  <a:lnTo>
                    <a:pt x="360337" y="55943"/>
                  </a:lnTo>
                  <a:lnTo>
                    <a:pt x="360387" y="55816"/>
                  </a:lnTo>
                  <a:lnTo>
                    <a:pt x="361022" y="54419"/>
                  </a:lnTo>
                  <a:lnTo>
                    <a:pt x="359867" y="55816"/>
                  </a:lnTo>
                  <a:lnTo>
                    <a:pt x="359651" y="54800"/>
                  </a:lnTo>
                  <a:lnTo>
                    <a:pt x="359765" y="54165"/>
                  </a:lnTo>
                  <a:lnTo>
                    <a:pt x="359867" y="53911"/>
                  </a:lnTo>
                  <a:lnTo>
                    <a:pt x="360819" y="51625"/>
                  </a:lnTo>
                  <a:lnTo>
                    <a:pt x="359562" y="53911"/>
                  </a:lnTo>
                  <a:lnTo>
                    <a:pt x="359638" y="51371"/>
                  </a:lnTo>
                  <a:lnTo>
                    <a:pt x="359587" y="49720"/>
                  </a:lnTo>
                  <a:lnTo>
                    <a:pt x="359371" y="49415"/>
                  </a:lnTo>
                  <a:lnTo>
                    <a:pt x="359498" y="49085"/>
                  </a:lnTo>
                  <a:lnTo>
                    <a:pt x="359562" y="48958"/>
                  </a:lnTo>
                  <a:lnTo>
                    <a:pt x="359168" y="48831"/>
                  </a:lnTo>
                  <a:lnTo>
                    <a:pt x="358914" y="51371"/>
                  </a:lnTo>
                  <a:lnTo>
                    <a:pt x="358762" y="50863"/>
                  </a:lnTo>
                  <a:lnTo>
                    <a:pt x="358559" y="50863"/>
                  </a:lnTo>
                  <a:lnTo>
                    <a:pt x="358762" y="49847"/>
                  </a:lnTo>
                  <a:lnTo>
                    <a:pt x="358254" y="51219"/>
                  </a:lnTo>
                  <a:lnTo>
                    <a:pt x="358152" y="53403"/>
                  </a:lnTo>
                  <a:lnTo>
                    <a:pt x="358025" y="54165"/>
                  </a:lnTo>
                  <a:lnTo>
                    <a:pt x="357212" y="55943"/>
                  </a:lnTo>
                  <a:lnTo>
                    <a:pt x="357136" y="54927"/>
                  </a:lnTo>
                  <a:lnTo>
                    <a:pt x="355981" y="57086"/>
                  </a:lnTo>
                  <a:lnTo>
                    <a:pt x="356006" y="56959"/>
                  </a:lnTo>
                  <a:lnTo>
                    <a:pt x="356374" y="54673"/>
                  </a:lnTo>
                  <a:lnTo>
                    <a:pt x="356501" y="53911"/>
                  </a:lnTo>
                  <a:lnTo>
                    <a:pt x="357073" y="54813"/>
                  </a:lnTo>
                  <a:lnTo>
                    <a:pt x="357149" y="54673"/>
                  </a:lnTo>
                  <a:lnTo>
                    <a:pt x="357200" y="55016"/>
                  </a:lnTo>
                  <a:lnTo>
                    <a:pt x="357301" y="55181"/>
                  </a:lnTo>
                  <a:lnTo>
                    <a:pt x="357276" y="54673"/>
                  </a:lnTo>
                  <a:lnTo>
                    <a:pt x="357225" y="53911"/>
                  </a:lnTo>
                  <a:lnTo>
                    <a:pt x="357225" y="53784"/>
                  </a:lnTo>
                  <a:lnTo>
                    <a:pt x="357162" y="52768"/>
                  </a:lnTo>
                  <a:lnTo>
                    <a:pt x="357047" y="50609"/>
                  </a:lnTo>
                  <a:lnTo>
                    <a:pt x="357543" y="50406"/>
                  </a:lnTo>
                  <a:lnTo>
                    <a:pt x="357416" y="49999"/>
                  </a:lnTo>
                  <a:lnTo>
                    <a:pt x="357568" y="49339"/>
                  </a:lnTo>
                  <a:lnTo>
                    <a:pt x="357454" y="47434"/>
                  </a:lnTo>
                  <a:lnTo>
                    <a:pt x="357289" y="46164"/>
                  </a:lnTo>
                  <a:lnTo>
                    <a:pt x="356501" y="52768"/>
                  </a:lnTo>
                  <a:lnTo>
                    <a:pt x="355536" y="52514"/>
                  </a:lnTo>
                  <a:lnTo>
                    <a:pt x="355981" y="50863"/>
                  </a:lnTo>
                  <a:lnTo>
                    <a:pt x="355993" y="49974"/>
                  </a:lnTo>
                  <a:lnTo>
                    <a:pt x="355371" y="52260"/>
                  </a:lnTo>
                  <a:lnTo>
                    <a:pt x="354685" y="53784"/>
                  </a:lnTo>
                  <a:lnTo>
                    <a:pt x="354330" y="52260"/>
                  </a:lnTo>
                  <a:lnTo>
                    <a:pt x="353783" y="54673"/>
                  </a:lnTo>
                  <a:lnTo>
                    <a:pt x="353479" y="54419"/>
                  </a:lnTo>
                  <a:lnTo>
                    <a:pt x="353542" y="54610"/>
                  </a:lnTo>
                  <a:lnTo>
                    <a:pt x="353656" y="55435"/>
                  </a:lnTo>
                  <a:lnTo>
                    <a:pt x="353237" y="56959"/>
                  </a:lnTo>
                  <a:lnTo>
                    <a:pt x="352971" y="56705"/>
                  </a:lnTo>
                  <a:lnTo>
                    <a:pt x="352412" y="57213"/>
                  </a:lnTo>
                  <a:lnTo>
                    <a:pt x="352298" y="57467"/>
                  </a:lnTo>
                  <a:lnTo>
                    <a:pt x="351840" y="58737"/>
                  </a:lnTo>
                  <a:lnTo>
                    <a:pt x="351967" y="57467"/>
                  </a:lnTo>
                  <a:lnTo>
                    <a:pt x="352310" y="54038"/>
                  </a:lnTo>
                  <a:lnTo>
                    <a:pt x="352513" y="52006"/>
                  </a:lnTo>
                  <a:lnTo>
                    <a:pt x="351396" y="54038"/>
                  </a:lnTo>
                  <a:lnTo>
                    <a:pt x="351370" y="53657"/>
                  </a:lnTo>
                  <a:lnTo>
                    <a:pt x="351497" y="52260"/>
                  </a:lnTo>
                  <a:lnTo>
                    <a:pt x="351701" y="51625"/>
                  </a:lnTo>
                  <a:lnTo>
                    <a:pt x="351955" y="50863"/>
                  </a:lnTo>
                  <a:lnTo>
                    <a:pt x="351917" y="49720"/>
                  </a:lnTo>
                  <a:lnTo>
                    <a:pt x="350862" y="51676"/>
                  </a:lnTo>
                  <a:lnTo>
                    <a:pt x="350062" y="53530"/>
                  </a:lnTo>
                  <a:lnTo>
                    <a:pt x="349948" y="54800"/>
                  </a:lnTo>
                  <a:lnTo>
                    <a:pt x="350520" y="53657"/>
                  </a:lnTo>
                  <a:lnTo>
                    <a:pt x="350583" y="54419"/>
                  </a:lnTo>
                  <a:lnTo>
                    <a:pt x="350050" y="55689"/>
                  </a:lnTo>
                  <a:lnTo>
                    <a:pt x="349961" y="56286"/>
                  </a:lnTo>
                  <a:lnTo>
                    <a:pt x="349834" y="57467"/>
                  </a:lnTo>
                  <a:lnTo>
                    <a:pt x="349897" y="56045"/>
                  </a:lnTo>
                  <a:lnTo>
                    <a:pt x="349935" y="55181"/>
                  </a:lnTo>
                  <a:lnTo>
                    <a:pt x="349758" y="55181"/>
                  </a:lnTo>
                  <a:lnTo>
                    <a:pt x="349554" y="55181"/>
                  </a:lnTo>
                  <a:lnTo>
                    <a:pt x="348322" y="59372"/>
                  </a:lnTo>
                  <a:lnTo>
                    <a:pt x="348310" y="59118"/>
                  </a:lnTo>
                  <a:lnTo>
                    <a:pt x="348297" y="58864"/>
                  </a:lnTo>
                  <a:lnTo>
                    <a:pt x="348234" y="57848"/>
                  </a:lnTo>
                  <a:lnTo>
                    <a:pt x="348221" y="57594"/>
                  </a:lnTo>
                  <a:lnTo>
                    <a:pt x="348195" y="57213"/>
                  </a:lnTo>
                  <a:lnTo>
                    <a:pt x="348246" y="56451"/>
                  </a:lnTo>
                  <a:lnTo>
                    <a:pt x="348475" y="55308"/>
                  </a:lnTo>
                  <a:lnTo>
                    <a:pt x="348818" y="53530"/>
                  </a:lnTo>
                  <a:lnTo>
                    <a:pt x="349326" y="50990"/>
                  </a:lnTo>
                  <a:lnTo>
                    <a:pt x="349211" y="49593"/>
                  </a:lnTo>
                  <a:lnTo>
                    <a:pt x="348945" y="47815"/>
                  </a:lnTo>
                  <a:lnTo>
                    <a:pt x="347065" y="53530"/>
                  </a:lnTo>
                  <a:lnTo>
                    <a:pt x="346113" y="51752"/>
                  </a:lnTo>
                  <a:lnTo>
                    <a:pt x="346290" y="52984"/>
                  </a:lnTo>
                  <a:lnTo>
                    <a:pt x="345694" y="55308"/>
                  </a:lnTo>
                  <a:lnTo>
                    <a:pt x="345567" y="54038"/>
                  </a:lnTo>
                  <a:lnTo>
                    <a:pt x="345478" y="53149"/>
                  </a:lnTo>
                  <a:lnTo>
                    <a:pt x="344893" y="54038"/>
                  </a:lnTo>
                  <a:lnTo>
                    <a:pt x="344970" y="53657"/>
                  </a:lnTo>
                  <a:lnTo>
                    <a:pt x="345300" y="52133"/>
                  </a:lnTo>
                  <a:lnTo>
                    <a:pt x="345224" y="51371"/>
                  </a:lnTo>
                  <a:lnTo>
                    <a:pt x="345274" y="49847"/>
                  </a:lnTo>
                  <a:lnTo>
                    <a:pt x="345008" y="51371"/>
                  </a:lnTo>
                  <a:lnTo>
                    <a:pt x="344385" y="49593"/>
                  </a:lnTo>
                  <a:lnTo>
                    <a:pt x="343496" y="53657"/>
                  </a:lnTo>
                  <a:lnTo>
                    <a:pt x="343382" y="50736"/>
                  </a:lnTo>
                  <a:lnTo>
                    <a:pt x="342658" y="49593"/>
                  </a:lnTo>
                  <a:lnTo>
                    <a:pt x="341210" y="56451"/>
                  </a:lnTo>
                  <a:lnTo>
                    <a:pt x="340499" y="55689"/>
                  </a:lnTo>
                  <a:lnTo>
                    <a:pt x="340588" y="54927"/>
                  </a:lnTo>
                  <a:lnTo>
                    <a:pt x="340626" y="54800"/>
                  </a:lnTo>
                  <a:lnTo>
                    <a:pt x="338963" y="54800"/>
                  </a:lnTo>
                  <a:lnTo>
                    <a:pt x="338315" y="54800"/>
                  </a:lnTo>
                  <a:lnTo>
                    <a:pt x="337997" y="54927"/>
                  </a:lnTo>
                  <a:lnTo>
                    <a:pt x="337896" y="57086"/>
                  </a:lnTo>
                  <a:lnTo>
                    <a:pt x="338099" y="50609"/>
                  </a:lnTo>
                  <a:lnTo>
                    <a:pt x="335038" y="57086"/>
                  </a:lnTo>
                  <a:lnTo>
                    <a:pt x="335153" y="52641"/>
                  </a:lnTo>
                  <a:lnTo>
                    <a:pt x="335191" y="51498"/>
                  </a:lnTo>
                  <a:lnTo>
                    <a:pt x="334352" y="52133"/>
                  </a:lnTo>
                  <a:lnTo>
                    <a:pt x="333387" y="52514"/>
                  </a:lnTo>
                  <a:lnTo>
                    <a:pt x="332714" y="52641"/>
                  </a:lnTo>
                  <a:lnTo>
                    <a:pt x="332841" y="52133"/>
                  </a:lnTo>
                  <a:lnTo>
                    <a:pt x="332917" y="51689"/>
                  </a:lnTo>
                  <a:lnTo>
                    <a:pt x="332981" y="51879"/>
                  </a:lnTo>
                  <a:lnTo>
                    <a:pt x="332930" y="51625"/>
                  </a:lnTo>
                  <a:lnTo>
                    <a:pt x="332447" y="49720"/>
                  </a:lnTo>
                  <a:lnTo>
                    <a:pt x="331368" y="57594"/>
                  </a:lnTo>
                  <a:lnTo>
                    <a:pt x="331025" y="56324"/>
                  </a:lnTo>
                  <a:lnTo>
                    <a:pt x="330987" y="56197"/>
                  </a:lnTo>
                  <a:lnTo>
                    <a:pt x="330885" y="55778"/>
                  </a:lnTo>
                  <a:lnTo>
                    <a:pt x="330758" y="55181"/>
                  </a:lnTo>
                  <a:lnTo>
                    <a:pt x="330822" y="53022"/>
                  </a:lnTo>
                  <a:lnTo>
                    <a:pt x="330847" y="51879"/>
                  </a:lnTo>
                  <a:lnTo>
                    <a:pt x="331609" y="53530"/>
                  </a:lnTo>
                  <a:lnTo>
                    <a:pt x="331597" y="51879"/>
                  </a:lnTo>
                  <a:lnTo>
                    <a:pt x="332625" y="45529"/>
                  </a:lnTo>
                  <a:lnTo>
                    <a:pt x="330149" y="53022"/>
                  </a:lnTo>
                  <a:lnTo>
                    <a:pt x="330174" y="50863"/>
                  </a:lnTo>
                  <a:lnTo>
                    <a:pt x="330263" y="48831"/>
                  </a:lnTo>
                  <a:lnTo>
                    <a:pt x="330339" y="48704"/>
                  </a:lnTo>
                  <a:lnTo>
                    <a:pt x="330314" y="46164"/>
                  </a:lnTo>
                  <a:lnTo>
                    <a:pt x="328701" y="50863"/>
                  </a:lnTo>
                  <a:lnTo>
                    <a:pt x="328091" y="50355"/>
                  </a:lnTo>
                  <a:lnTo>
                    <a:pt x="328129" y="49212"/>
                  </a:lnTo>
                  <a:lnTo>
                    <a:pt x="326936" y="52514"/>
                  </a:lnTo>
                  <a:lnTo>
                    <a:pt x="324967" y="54051"/>
                  </a:lnTo>
                  <a:lnTo>
                    <a:pt x="324840" y="54610"/>
                  </a:lnTo>
                  <a:lnTo>
                    <a:pt x="324078" y="55181"/>
                  </a:lnTo>
                  <a:lnTo>
                    <a:pt x="323951" y="53022"/>
                  </a:lnTo>
                  <a:lnTo>
                    <a:pt x="323837" y="52514"/>
                  </a:lnTo>
                  <a:lnTo>
                    <a:pt x="323938" y="51498"/>
                  </a:lnTo>
                  <a:lnTo>
                    <a:pt x="324243" y="49466"/>
                  </a:lnTo>
                  <a:lnTo>
                    <a:pt x="324954" y="49466"/>
                  </a:lnTo>
                  <a:lnTo>
                    <a:pt x="325259" y="45783"/>
                  </a:lnTo>
                  <a:lnTo>
                    <a:pt x="324040" y="49466"/>
                  </a:lnTo>
                  <a:lnTo>
                    <a:pt x="323913" y="49085"/>
                  </a:lnTo>
                  <a:lnTo>
                    <a:pt x="324015" y="47688"/>
                  </a:lnTo>
                  <a:lnTo>
                    <a:pt x="324129" y="47180"/>
                  </a:lnTo>
                  <a:lnTo>
                    <a:pt x="322986" y="47434"/>
                  </a:lnTo>
                  <a:lnTo>
                    <a:pt x="322249" y="51498"/>
                  </a:lnTo>
                  <a:lnTo>
                    <a:pt x="321170" y="50990"/>
                  </a:lnTo>
                  <a:lnTo>
                    <a:pt x="321030" y="52387"/>
                  </a:lnTo>
                  <a:lnTo>
                    <a:pt x="319747" y="56197"/>
                  </a:lnTo>
                  <a:lnTo>
                    <a:pt x="319811" y="55816"/>
                  </a:lnTo>
                  <a:lnTo>
                    <a:pt x="319887" y="55435"/>
                  </a:lnTo>
                  <a:lnTo>
                    <a:pt x="320357" y="53022"/>
                  </a:lnTo>
                  <a:lnTo>
                    <a:pt x="320408" y="52768"/>
                  </a:lnTo>
                  <a:lnTo>
                    <a:pt x="320954" y="49974"/>
                  </a:lnTo>
                  <a:lnTo>
                    <a:pt x="319811" y="52768"/>
                  </a:lnTo>
                  <a:lnTo>
                    <a:pt x="320344" y="48704"/>
                  </a:lnTo>
                  <a:lnTo>
                    <a:pt x="318198" y="52400"/>
                  </a:lnTo>
                  <a:lnTo>
                    <a:pt x="317360" y="53022"/>
                  </a:lnTo>
                  <a:lnTo>
                    <a:pt x="317830" y="51587"/>
                  </a:lnTo>
                  <a:lnTo>
                    <a:pt x="316966" y="52895"/>
                  </a:lnTo>
                  <a:lnTo>
                    <a:pt x="316293" y="52679"/>
                  </a:lnTo>
                  <a:lnTo>
                    <a:pt x="316344" y="51752"/>
                  </a:lnTo>
                  <a:lnTo>
                    <a:pt x="316395" y="51498"/>
                  </a:lnTo>
                  <a:lnTo>
                    <a:pt x="317703" y="44767"/>
                  </a:lnTo>
                  <a:lnTo>
                    <a:pt x="314439" y="50355"/>
                  </a:lnTo>
                  <a:lnTo>
                    <a:pt x="314490" y="49593"/>
                  </a:lnTo>
                  <a:lnTo>
                    <a:pt x="314515" y="49339"/>
                  </a:lnTo>
                  <a:lnTo>
                    <a:pt x="314553" y="48831"/>
                  </a:lnTo>
                  <a:lnTo>
                    <a:pt x="314706" y="46799"/>
                  </a:lnTo>
                  <a:lnTo>
                    <a:pt x="314909" y="44132"/>
                  </a:lnTo>
                  <a:lnTo>
                    <a:pt x="312978" y="46799"/>
                  </a:lnTo>
                  <a:lnTo>
                    <a:pt x="312280" y="42354"/>
                  </a:lnTo>
                  <a:lnTo>
                    <a:pt x="310540" y="42608"/>
                  </a:lnTo>
                  <a:lnTo>
                    <a:pt x="310083" y="48831"/>
                  </a:lnTo>
                  <a:lnTo>
                    <a:pt x="310019" y="42608"/>
                  </a:lnTo>
                  <a:lnTo>
                    <a:pt x="309867" y="43599"/>
                  </a:lnTo>
                  <a:lnTo>
                    <a:pt x="309626" y="42481"/>
                  </a:lnTo>
                  <a:lnTo>
                    <a:pt x="309702" y="44627"/>
                  </a:lnTo>
                  <a:lnTo>
                    <a:pt x="309626" y="45199"/>
                  </a:lnTo>
                  <a:lnTo>
                    <a:pt x="309054" y="48958"/>
                  </a:lnTo>
                  <a:lnTo>
                    <a:pt x="308597" y="49339"/>
                  </a:lnTo>
                  <a:lnTo>
                    <a:pt x="308483" y="49085"/>
                  </a:lnTo>
                  <a:lnTo>
                    <a:pt x="252895" y="49085"/>
                  </a:lnTo>
                  <a:lnTo>
                    <a:pt x="252895" y="54038"/>
                  </a:lnTo>
                  <a:lnTo>
                    <a:pt x="252742" y="53911"/>
                  </a:lnTo>
                  <a:lnTo>
                    <a:pt x="252285" y="53911"/>
                  </a:lnTo>
                  <a:lnTo>
                    <a:pt x="252399" y="52768"/>
                  </a:lnTo>
                  <a:lnTo>
                    <a:pt x="252488" y="52260"/>
                  </a:lnTo>
                  <a:lnTo>
                    <a:pt x="252577" y="51752"/>
                  </a:lnTo>
                  <a:lnTo>
                    <a:pt x="252590" y="52641"/>
                  </a:lnTo>
                  <a:lnTo>
                    <a:pt x="252806" y="53149"/>
                  </a:lnTo>
                  <a:lnTo>
                    <a:pt x="252895" y="54038"/>
                  </a:lnTo>
                  <a:lnTo>
                    <a:pt x="252895" y="49085"/>
                  </a:lnTo>
                  <a:lnTo>
                    <a:pt x="240576" y="49085"/>
                  </a:lnTo>
                  <a:lnTo>
                    <a:pt x="240372" y="49085"/>
                  </a:lnTo>
                  <a:lnTo>
                    <a:pt x="240271" y="49847"/>
                  </a:lnTo>
                  <a:lnTo>
                    <a:pt x="240042" y="50736"/>
                  </a:lnTo>
                  <a:lnTo>
                    <a:pt x="240525" y="49720"/>
                  </a:lnTo>
                  <a:lnTo>
                    <a:pt x="240411" y="52400"/>
                  </a:lnTo>
                  <a:lnTo>
                    <a:pt x="240525" y="52133"/>
                  </a:lnTo>
                  <a:lnTo>
                    <a:pt x="240576" y="51752"/>
                  </a:lnTo>
                  <a:lnTo>
                    <a:pt x="240626" y="51879"/>
                  </a:lnTo>
                  <a:lnTo>
                    <a:pt x="240677" y="51752"/>
                  </a:lnTo>
                  <a:lnTo>
                    <a:pt x="241490" y="49720"/>
                  </a:lnTo>
                  <a:lnTo>
                    <a:pt x="241528" y="49593"/>
                  </a:lnTo>
                  <a:lnTo>
                    <a:pt x="241706" y="50101"/>
                  </a:lnTo>
                  <a:lnTo>
                    <a:pt x="241808" y="51790"/>
                  </a:lnTo>
                  <a:lnTo>
                    <a:pt x="241566" y="54165"/>
                  </a:lnTo>
                  <a:lnTo>
                    <a:pt x="240626" y="51879"/>
                  </a:lnTo>
                  <a:lnTo>
                    <a:pt x="240601" y="52133"/>
                  </a:lnTo>
                  <a:lnTo>
                    <a:pt x="240842" y="54927"/>
                  </a:lnTo>
                  <a:lnTo>
                    <a:pt x="240220" y="53530"/>
                  </a:lnTo>
                  <a:lnTo>
                    <a:pt x="240106" y="59118"/>
                  </a:lnTo>
                  <a:lnTo>
                    <a:pt x="239801" y="53213"/>
                  </a:lnTo>
                  <a:lnTo>
                    <a:pt x="239687" y="59245"/>
                  </a:lnTo>
                  <a:lnTo>
                    <a:pt x="240487" y="60261"/>
                  </a:lnTo>
                  <a:lnTo>
                    <a:pt x="240690" y="59118"/>
                  </a:lnTo>
                  <a:lnTo>
                    <a:pt x="240982" y="57467"/>
                  </a:lnTo>
                  <a:lnTo>
                    <a:pt x="241871" y="58610"/>
                  </a:lnTo>
                  <a:lnTo>
                    <a:pt x="242163" y="57467"/>
                  </a:lnTo>
                  <a:lnTo>
                    <a:pt x="242265" y="57073"/>
                  </a:lnTo>
                  <a:lnTo>
                    <a:pt x="242366" y="54927"/>
                  </a:lnTo>
                  <a:lnTo>
                    <a:pt x="242570" y="54165"/>
                  </a:lnTo>
                  <a:lnTo>
                    <a:pt x="242671" y="53784"/>
                  </a:lnTo>
                  <a:lnTo>
                    <a:pt x="244589" y="50355"/>
                  </a:lnTo>
                  <a:lnTo>
                    <a:pt x="242658" y="62801"/>
                  </a:lnTo>
                  <a:lnTo>
                    <a:pt x="244309" y="58356"/>
                  </a:lnTo>
                  <a:lnTo>
                    <a:pt x="244868" y="56197"/>
                  </a:lnTo>
                  <a:lnTo>
                    <a:pt x="244995" y="55562"/>
                  </a:lnTo>
                  <a:lnTo>
                    <a:pt x="245643" y="51498"/>
                  </a:lnTo>
                  <a:lnTo>
                    <a:pt x="245948" y="53149"/>
                  </a:lnTo>
                  <a:lnTo>
                    <a:pt x="246062" y="54038"/>
                  </a:lnTo>
                  <a:lnTo>
                    <a:pt x="245300" y="57848"/>
                  </a:lnTo>
                  <a:lnTo>
                    <a:pt x="246253" y="58356"/>
                  </a:lnTo>
                  <a:lnTo>
                    <a:pt x="246380" y="56210"/>
                  </a:lnTo>
                  <a:lnTo>
                    <a:pt x="246646" y="52260"/>
                  </a:lnTo>
                  <a:lnTo>
                    <a:pt x="247230" y="54635"/>
                  </a:lnTo>
                  <a:lnTo>
                    <a:pt x="247523" y="54610"/>
                  </a:lnTo>
                  <a:lnTo>
                    <a:pt x="247650" y="55778"/>
                  </a:lnTo>
                  <a:lnTo>
                    <a:pt x="247396" y="58102"/>
                  </a:lnTo>
                  <a:lnTo>
                    <a:pt x="248539" y="57721"/>
                  </a:lnTo>
                  <a:lnTo>
                    <a:pt x="250063" y="55308"/>
                  </a:lnTo>
                  <a:lnTo>
                    <a:pt x="251320" y="54800"/>
                  </a:lnTo>
                  <a:lnTo>
                    <a:pt x="251117" y="55918"/>
                  </a:lnTo>
                  <a:lnTo>
                    <a:pt x="251002" y="56286"/>
                  </a:lnTo>
                  <a:lnTo>
                    <a:pt x="250901" y="58102"/>
                  </a:lnTo>
                  <a:lnTo>
                    <a:pt x="252628" y="56578"/>
                  </a:lnTo>
                  <a:lnTo>
                    <a:pt x="255168" y="61277"/>
                  </a:lnTo>
                  <a:lnTo>
                    <a:pt x="256133" y="58229"/>
                  </a:lnTo>
                  <a:lnTo>
                    <a:pt x="256260" y="58356"/>
                  </a:lnTo>
                  <a:lnTo>
                    <a:pt x="256311" y="58229"/>
                  </a:lnTo>
                  <a:lnTo>
                    <a:pt x="256692" y="57213"/>
                  </a:lnTo>
                  <a:lnTo>
                    <a:pt x="257048" y="56959"/>
                  </a:lnTo>
                  <a:lnTo>
                    <a:pt x="256895" y="58610"/>
                  </a:lnTo>
                  <a:lnTo>
                    <a:pt x="256768" y="59245"/>
                  </a:lnTo>
                  <a:lnTo>
                    <a:pt x="256540" y="59880"/>
                  </a:lnTo>
                  <a:lnTo>
                    <a:pt x="257886" y="57467"/>
                  </a:lnTo>
                  <a:lnTo>
                    <a:pt x="258292" y="56959"/>
                  </a:lnTo>
                  <a:lnTo>
                    <a:pt x="258597" y="56578"/>
                  </a:lnTo>
                  <a:lnTo>
                    <a:pt x="260032" y="54800"/>
                  </a:lnTo>
                  <a:lnTo>
                    <a:pt x="260146" y="54673"/>
                  </a:lnTo>
                  <a:lnTo>
                    <a:pt x="260502" y="56832"/>
                  </a:lnTo>
                  <a:lnTo>
                    <a:pt x="260616" y="58356"/>
                  </a:lnTo>
                  <a:lnTo>
                    <a:pt x="260502" y="59245"/>
                  </a:lnTo>
                  <a:lnTo>
                    <a:pt x="261023" y="60388"/>
                  </a:lnTo>
                  <a:lnTo>
                    <a:pt x="261912" y="54673"/>
                  </a:lnTo>
                  <a:lnTo>
                    <a:pt x="261937" y="54546"/>
                  </a:lnTo>
                  <a:lnTo>
                    <a:pt x="262013" y="54038"/>
                  </a:lnTo>
                  <a:lnTo>
                    <a:pt x="262191" y="52895"/>
                  </a:lnTo>
                  <a:lnTo>
                    <a:pt x="262318" y="53911"/>
                  </a:lnTo>
                  <a:lnTo>
                    <a:pt x="262432" y="56451"/>
                  </a:lnTo>
                  <a:lnTo>
                    <a:pt x="263893" y="57975"/>
                  </a:lnTo>
                  <a:lnTo>
                    <a:pt x="266230" y="55435"/>
                  </a:lnTo>
                  <a:lnTo>
                    <a:pt x="266903" y="60261"/>
                  </a:lnTo>
                  <a:lnTo>
                    <a:pt x="267804" y="55816"/>
                  </a:lnTo>
                  <a:lnTo>
                    <a:pt x="268363" y="62420"/>
                  </a:lnTo>
                  <a:lnTo>
                    <a:pt x="269379" y="56324"/>
                  </a:lnTo>
                  <a:lnTo>
                    <a:pt x="269709" y="58229"/>
                  </a:lnTo>
                  <a:lnTo>
                    <a:pt x="269824" y="59753"/>
                  </a:lnTo>
                  <a:lnTo>
                    <a:pt x="269722" y="59969"/>
                  </a:lnTo>
                  <a:lnTo>
                    <a:pt x="269608" y="60769"/>
                  </a:lnTo>
                  <a:lnTo>
                    <a:pt x="270586" y="62801"/>
                  </a:lnTo>
                  <a:lnTo>
                    <a:pt x="270929" y="63182"/>
                  </a:lnTo>
                  <a:lnTo>
                    <a:pt x="271716" y="59118"/>
                  </a:lnTo>
                  <a:lnTo>
                    <a:pt x="272275" y="58483"/>
                  </a:lnTo>
                  <a:lnTo>
                    <a:pt x="271818" y="61620"/>
                  </a:lnTo>
                  <a:lnTo>
                    <a:pt x="272948" y="58483"/>
                  </a:lnTo>
                  <a:lnTo>
                    <a:pt x="272719" y="62293"/>
                  </a:lnTo>
                  <a:lnTo>
                    <a:pt x="273177" y="61658"/>
                  </a:lnTo>
                  <a:lnTo>
                    <a:pt x="273278" y="59118"/>
                  </a:lnTo>
                  <a:lnTo>
                    <a:pt x="273735" y="58483"/>
                  </a:lnTo>
                  <a:lnTo>
                    <a:pt x="274180" y="57848"/>
                  </a:lnTo>
                  <a:lnTo>
                    <a:pt x="274408" y="59753"/>
                  </a:lnTo>
                  <a:lnTo>
                    <a:pt x="274510" y="62420"/>
                  </a:lnTo>
                  <a:lnTo>
                    <a:pt x="274396" y="63309"/>
                  </a:lnTo>
                  <a:lnTo>
                    <a:pt x="276415" y="60769"/>
                  </a:lnTo>
                  <a:lnTo>
                    <a:pt x="276288" y="61480"/>
                  </a:lnTo>
                  <a:lnTo>
                    <a:pt x="276593" y="60769"/>
                  </a:lnTo>
                  <a:lnTo>
                    <a:pt x="276860" y="60134"/>
                  </a:lnTo>
                  <a:lnTo>
                    <a:pt x="275145" y="66611"/>
                  </a:lnTo>
                  <a:lnTo>
                    <a:pt x="276339" y="63944"/>
                  </a:lnTo>
                  <a:lnTo>
                    <a:pt x="276440" y="62890"/>
                  </a:lnTo>
                  <a:lnTo>
                    <a:pt x="276656" y="62166"/>
                  </a:lnTo>
                  <a:lnTo>
                    <a:pt x="276783" y="61658"/>
                  </a:lnTo>
                  <a:lnTo>
                    <a:pt x="276847" y="61277"/>
                  </a:lnTo>
                  <a:lnTo>
                    <a:pt x="276961" y="63182"/>
                  </a:lnTo>
                  <a:lnTo>
                    <a:pt x="277850" y="63436"/>
                  </a:lnTo>
                  <a:lnTo>
                    <a:pt x="278638" y="62674"/>
                  </a:lnTo>
                  <a:lnTo>
                    <a:pt x="278168" y="64833"/>
                  </a:lnTo>
                  <a:lnTo>
                    <a:pt x="279285" y="65595"/>
                  </a:lnTo>
                  <a:lnTo>
                    <a:pt x="280847" y="64198"/>
                  </a:lnTo>
                  <a:lnTo>
                    <a:pt x="282194" y="64452"/>
                  </a:lnTo>
                  <a:lnTo>
                    <a:pt x="282117" y="64198"/>
                  </a:lnTo>
                  <a:lnTo>
                    <a:pt x="281901" y="63436"/>
                  </a:lnTo>
                  <a:lnTo>
                    <a:pt x="281990" y="62674"/>
                  </a:lnTo>
                  <a:lnTo>
                    <a:pt x="282244" y="61277"/>
                  </a:lnTo>
                  <a:lnTo>
                    <a:pt x="282448" y="60134"/>
                  </a:lnTo>
                  <a:lnTo>
                    <a:pt x="282575" y="59499"/>
                  </a:lnTo>
                  <a:lnTo>
                    <a:pt x="283019" y="59245"/>
                  </a:lnTo>
                  <a:lnTo>
                    <a:pt x="282943" y="59969"/>
                  </a:lnTo>
                  <a:lnTo>
                    <a:pt x="283222" y="59245"/>
                  </a:lnTo>
                  <a:lnTo>
                    <a:pt x="283362" y="58864"/>
                  </a:lnTo>
                  <a:lnTo>
                    <a:pt x="283654" y="59118"/>
                  </a:lnTo>
                  <a:lnTo>
                    <a:pt x="283705" y="59753"/>
                  </a:lnTo>
                  <a:lnTo>
                    <a:pt x="283171" y="62344"/>
                  </a:lnTo>
                  <a:lnTo>
                    <a:pt x="283057" y="62801"/>
                  </a:lnTo>
                  <a:lnTo>
                    <a:pt x="282638" y="63817"/>
                  </a:lnTo>
                  <a:lnTo>
                    <a:pt x="283438" y="62674"/>
                  </a:lnTo>
                  <a:lnTo>
                    <a:pt x="283324" y="63563"/>
                  </a:lnTo>
                  <a:lnTo>
                    <a:pt x="283210" y="63944"/>
                  </a:lnTo>
                  <a:lnTo>
                    <a:pt x="283095" y="64198"/>
                  </a:lnTo>
                  <a:lnTo>
                    <a:pt x="282854" y="65468"/>
                  </a:lnTo>
                  <a:lnTo>
                    <a:pt x="283425" y="63436"/>
                  </a:lnTo>
                  <a:lnTo>
                    <a:pt x="283375" y="69024"/>
                  </a:lnTo>
                  <a:lnTo>
                    <a:pt x="284302" y="65468"/>
                  </a:lnTo>
                  <a:lnTo>
                    <a:pt x="284187" y="66484"/>
                  </a:lnTo>
                  <a:lnTo>
                    <a:pt x="285521" y="66738"/>
                  </a:lnTo>
                  <a:lnTo>
                    <a:pt x="286308" y="65595"/>
                  </a:lnTo>
                  <a:lnTo>
                    <a:pt x="287426" y="65595"/>
                  </a:lnTo>
                  <a:lnTo>
                    <a:pt x="287451" y="65468"/>
                  </a:lnTo>
                  <a:lnTo>
                    <a:pt x="287794" y="63436"/>
                  </a:lnTo>
                  <a:lnTo>
                    <a:pt x="287909" y="62801"/>
                  </a:lnTo>
                  <a:lnTo>
                    <a:pt x="288239" y="63436"/>
                  </a:lnTo>
                  <a:lnTo>
                    <a:pt x="288429" y="62801"/>
                  </a:lnTo>
                  <a:lnTo>
                    <a:pt x="288467" y="62674"/>
                  </a:lnTo>
                  <a:lnTo>
                    <a:pt x="288937" y="61150"/>
                  </a:lnTo>
                  <a:lnTo>
                    <a:pt x="289598" y="62166"/>
                  </a:lnTo>
                  <a:lnTo>
                    <a:pt x="290118" y="64706"/>
                  </a:lnTo>
                  <a:lnTo>
                    <a:pt x="291122" y="64579"/>
                  </a:lnTo>
                  <a:lnTo>
                    <a:pt x="291960" y="63309"/>
                  </a:lnTo>
                  <a:lnTo>
                    <a:pt x="291846" y="62547"/>
                  </a:lnTo>
                  <a:lnTo>
                    <a:pt x="291960" y="61480"/>
                  </a:lnTo>
                  <a:lnTo>
                    <a:pt x="292087" y="61150"/>
                  </a:lnTo>
                  <a:lnTo>
                    <a:pt x="292303" y="60515"/>
                  </a:lnTo>
                  <a:lnTo>
                    <a:pt x="292125" y="61785"/>
                  </a:lnTo>
                  <a:lnTo>
                    <a:pt x="292011" y="63055"/>
                  </a:lnTo>
                  <a:lnTo>
                    <a:pt x="292938" y="63055"/>
                  </a:lnTo>
                  <a:lnTo>
                    <a:pt x="292125" y="64833"/>
                  </a:lnTo>
                  <a:lnTo>
                    <a:pt x="293370" y="64579"/>
                  </a:lnTo>
                  <a:lnTo>
                    <a:pt x="293700" y="64579"/>
                  </a:lnTo>
                  <a:lnTo>
                    <a:pt x="295402" y="62801"/>
                  </a:lnTo>
                  <a:lnTo>
                    <a:pt x="295529" y="62420"/>
                  </a:lnTo>
                  <a:lnTo>
                    <a:pt x="295567" y="60515"/>
                  </a:lnTo>
                  <a:lnTo>
                    <a:pt x="295668" y="60134"/>
                  </a:lnTo>
                  <a:lnTo>
                    <a:pt x="296011" y="59753"/>
                  </a:lnTo>
                  <a:lnTo>
                    <a:pt x="295973" y="62039"/>
                  </a:lnTo>
                  <a:lnTo>
                    <a:pt x="295859" y="62674"/>
                  </a:lnTo>
                  <a:lnTo>
                    <a:pt x="295744" y="62928"/>
                  </a:lnTo>
                  <a:lnTo>
                    <a:pt x="297662" y="59753"/>
                  </a:lnTo>
                  <a:lnTo>
                    <a:pt x="298043" y="59118"/>
                  </a:lnTo>
                  <a:lnTo>
                    <a:pt x="298272" y="71183"/>
                  </a:lnTo>
                  <a:lnTo>
                    <a:pt x="300494" y="65849"/>
                  </a:lnTo>
                  <a:lnTo>
                    <a:pt x="300380" y="66230"/>
                  </a:lnTo>
                  <a:lnTo>
                    <a:pt x="300647" y="65849"/>
                  </a:lnTo>
                  <a:lnTo>
                    <a:pt x="302221" y="63563"/>
                  </a:lnTo>
                  <a:lnTo>
                    <a:pt x="302628" y="63944"/>
                  </a:lnTo>
                  <a:lnTo>
                    <a:pt x="302653" y="64198"/>
                  </a:lnTo>
                  <a:lnTo>
                    <a:pt x="301625" y="65341"/>
                  </a:lnTo>
                  <a:lnTo>
                    <a:pt x="301599" y="66230"/>
                  </a:lnTo>
                  <a:lnTo>
                    <a:pt x="301701" y="67119"/>
                  </a:lnTo>
                  <a:lnTo>
                    <a:pt x="303631" y="63563"/>
                  </a:lnTo>
                  <a:lnTo>
                    <a:pt x="303911" y="63055"/>
                  </a:lnTo>
                  <a:lnTo>
                    <a:pt x="303911" y="68262"/>
                  </a:lnTo>
                  <a:lnTo>
                    <a:pt x="305612" y="65468"/>
                  </a:lnTo>
                  <a:lnTo>
                    <a:pt x="305219" y="73469"/>
                  </a:lnTo>
                  <a:lnTo>
                    <a:pt x="309029" y="65468"/>
                  </a:lnTo>
                  <a:lnTo>
                    <a:pt x="309435" y="70675"/>
                  </a:lnTo>
                  <a:lnTo>
                    <a:pt x="309664" y="68897"/>
                  </a:lnTo>
                  <a:lnTo>
                    <a:pt x="310311" y="67119"/>
                  </a:lnTo>
                  <a:lnTo>
                    <a:pt x="310134" y="68300"/>
                  </a:lnTo>
                  <a:lnTo>
                    <a:pt x="310375" y="67754"/>
                  </a:lnTo>
                  <a:lnTo>
                    <a:pt x="311492" y="67119"/>
                  </a:lnTo>
                  <a:lnTo>
                    <a:pt x="313512" y="65976"/>
                  </a:lnTo>
                  <a:lnTo>
                    <a:pt x="315595" y="71437"/>
                  </a:lnTo>
                  <a:lnTo>
                    <a:pt x="318122" y="73596"/>
                  </a:lnTo>
                  <a:lnTo>
                    <a:pt x="319062" y="74231"/>
                  </a:lnTo>
                  <a:lnTo>
                    <a:pt x="320167" y="65976"/>
                  </a:lnTo>
                  <a:lnTo>
                    <a:pt x="320230" y="65468"/>
                  </a:lnTo>
                  <a:lnTo>
                    <a:pt x="320395" y="64198"/>
                  </a:lnTo>
                  <a:lnTo>
                    <a:pt x="320763" y="67360"/>
                  </a:lnTo>
                  <a:lnTo>
                    <a:pt x="320890" y="68897"/>
                  </a:lnTo>
                  <a:lnTo>
                    <a:pt x="319938" y="72199"/>
                  </a:lnTo>
                  <a:lnTo>
                    <a:pt x="322770" y="68389"/>
                  </a:lnTo>
                  <a:lnTo>
                    <a:pt x="324180" y="73088"/>
                  </a:lnTo>
                  <a:lnTo>
                    <a:pt x="326847" y="69913"/>
                  </a:lnTo>
                  <a:lnTo>
                    <a:pt x="326631" y="70548"/>
                  </a:lnTo>
                  <a:lnTo>
                    <a:pt x="326402" y="71691"/>
                  </a:lnTo>
                  <a:lnTo>
                    <a:pt x="326199" y="71691"/>
                  </a:lnTo>
                  <a:lnTo>
                    <a:pt x="326186" y="74231"/>
                  </a:lnTo>
                  <a:lnTo>
                    <a:pt x="327685" y="72199"/>
                  </a:lnTo>
                  <a:lnTo>
                    <a:pt x="327799" y="71945"/>
                  </a:lnTo>
                  <a:lnTo>
                    <a:pt x="328155" y="70040"/>
                  </a:lnTo>
                  <a:lnTo>
                    <a:pt x="328244" y="70167"/>
                  </a:lnTo>
                  <a:lnTo>
                    <a:pt x="328345" y="70675"/>
                  </a:lnTo>
                  <a:lnTo>
                    <a:pt x="328028" y="71564"/>
                  </a:lnTo>
                  <a:lnTo>
                    <a:pt x="327939" y="73342"/>
                  </a:lnTo>
                  <a:lnTo>
                    <a:pt x="328066" y="74485"/>
                  </a:lnTo>
                  <a:lnTo>
                    <a:pt x="329565" y="70040"/>
                  </a:lnTo>
                  <a:lnTo>
                    <a:pt x="329336" y="72605"/>
                  </a:lnTo>
                  <a:lnTo>
                    <a:pt x="329463" y="72326"/>
                  </a:lnTo>
                  <a:lnTo>
                    <a:pt x="330212" y="73977"/>
                  </a:lnTo>
                  <a:lnTo>
                    <a:pt x="330365" y="72326"/>
                  </a:lnTo>
                  <a:lnTo>
                    <a:pt x="330479" y="71183"/>
                  </a:lnTo>
                  <a:lnTo>
                    <a:pt x="330974" y="72580"/>
                  </a:lnTo>
                  <a:lnTo>
                    <a:pt x="331673" y="71183"/>
                  </a:lnTo>
                  <a:lnTo>
                    <a:pt x="332168" y="70167"/>
                  </a:lnTo>
                  <a:lnTo>
                    <a:pt x="332447" y="71932"/>
                  </a:lnTo>
                  <a:lnTo>
                    <a:pt x="332409" y="72097"/>
                  </a:lnTo>
                  <a:lnTo>
                    <a:pt x="332346" y="72275"/>
                  </a:lnTo>
                  <a:lnTo>
                    <a:pt x="332244" y="72618"/>
                  </a:lnTo>
                  <a:lnTo>
                    <a:pt x="332524" y="73952"/>
                  </a:lnTo>
                  <a:lnTo>
                    <a:pt x="332574" y="72910"/>
                  </a:lnTo>
                  <a:lnTo>
                    <a:pt x="332536" y="72288"/>
                  </a:lnTo>
                  <a:lnTo>
                    <a:pt x="332473" y="71907"/>
                  </a:lnTo>
                  <a:lnTo>
                    <a:pt x="333032" y="70167"/>
                  </a:lnTo>
                  <a:lnTo>
                    <a:pt x="333070" y="70040"/>
                  </a:lnTo>
                  <a:lnTo>
                    <a:pt x="333108" y="69913"/>
                  </a:lnTo>
                  <a:lnTo>
                    <a:pt x="333463" y="68770"/>
                  </a:lnTo>
                  <a:lnTo>
                    <a:pt x="333489" y="73723"/>
                  </a:lnTo>
                  <a:lnTo>
                    <a:pt x="334467" y="69278"/>
                  </a:lnTo>
                  <a:lnTo>
                    <a:pt x="333540" y="73850"/>
                  </a:lnTo>
                  <a:lnTo>
                    <a:pt x="335102" y="73215"/>
                  </a:lnTo>
                  <a:lnTo>
                    <a:pt x="336003" y="71183"/>
                  </a:lnTo>
                  <a:lnTo>
                    <a:pt x="335775" y="71945"/>
                  </a:lnTo>
                  <a:lnTo>
                    <a:pt x="335673" y="72605"/>
                  </a:lnTo>
                  <a:lnTo>
                    <a:pt x="336143" y="72707"/>
                  </a:lnTo>
                  <a:lnTo>
                    <a:pt x="335584" y="74612"/>
                  </a:lnTo>
                  <a:lnTo>
                    <a:pt x="336143" y="74612"/>
                  </a:lnTo>
                  <a:lnTo>
                    <a:pt x="336816" y="73850"/>
                  </a:lnTo>
                  <a:lnTo>
                    <a:pt x="337172" y="71437"/>
                  </a:lnTo>
                  <a:lnTo>
                    <a:pt x="337134" y="77279"/>
                  </a:lnTo>
                  <a:lnTo>
                    <a:pt x="338874" y="71437"/>
                  </a:lnTo>
                  <a:lnTo>
                    <a:pt x="338950" y="71183"/>
                  </a:lnTo>
                  <a:lnTo>
                    <a:pt x="339509" y="69278"/>
                  </a:lnTo>
                  <a:lnTo>
                    <a:pt x="339661" y="68770"/>
                  </a:lnTo>
                  <a:lnTo>
                    <a:pt x="339775" y="68389"/>
                  </a:lnTo>
                  <a:lnTo>
                    <a:pt x="340080" y="67373"/>
                  </a:lnTo>
                  <a:lnTo>
                    <a:pt x="339293" y="74612"/>
                  </a:lnTo>
                  <a:lnTo>
                    <a:pt x="341401" y="72453"/>
                  </a:lnTo>
                  <a:lnTo>
                    <a:pt x="343077" y="71196"/>
                  </a:lnTo>
                  <a:lnTo>
                    <a:pt x="342341" y="75247"/>
                  </a:lnTo>
                  <a:lnTo>
                    <a:pt x="343700" y="73977"/>
                  </a:lnTo>
                  <a:lnTo>
                    <a:pt x="343598" y="72580"/>
                  </a:lnTo>
                  <a:lnTo>
                    <a:pt x="343319" y="71018"/>
                  </a:lnTo>
                  <a:lnTo>
                    <a:pt x="343217" y="70421"/>
                  </a:lnTo>
                  <a:lnTo>
                    <a:pt x="343319" y="71018"/>
                  </a:lnTo>
                  <a:lnTo>
                    <a:pt x="344462" y="70421"/>
                  </a:lnTo>
                  <a:lnTo>
                    <a:pt x="344944" y="70167"/>
                  </a:lnTo>
                  <a:lnTo>
                    <a:pt x="344385" y="72936"/>
                  </a:lnTo>
                  <a:lnTo>
                    <a:pt x="345541" y="70167"/>
                  </a:lnTo>
                  <a:lnTo>
                    <a:pt x="345694" y="69786"/>
                  </a:lnTo>
                  <a:lnTo>
                    <a:pt x="346862" y="71183"/>
                  </a:lnTo>
                  <a:lnTo>
                    <a:pt x="346913" y="71310"/>
                  </a:lnTo>
                  <a:lnTo>
                    <a:pt x="347014" y="71945"/>
                  </a:lnTo>
                  <a:lnTo>
                    <a:pt x="346354" y="72961"/>
                  </a:lnTo>
                  <a:lnTo>
                    <a:pt x="346240" y="73215"/>
                  </a:lnTo>
                  <a:lnTo>
                    <a:pt x="345986" y="73977"/>
                  </a:lnTo>
                  <a:lnTo>
                    <a:pt x="347764" y="72326"/>
                  </a:lnTo>
                  <a:lnTo>
                    <a:pt x="348615" y="74866"/>
                  </a:lnTo>
                  <a:lnTo>
                    <a:pt x="350266" y="72707"/>
                  </a:lnTo>
                  <a:lnTo>
                    <a:pt x="350354" y="72326"/>
                  </a:lnTo>
                  <a:lnTo>
                    <a:pt x="350481" y="70548"/>
                  </a:lnTo>
                  <a:lnTo>
                    <a:pt x="350608" y="69786"/>
                  </a:lnTo>
                  <a:lnTo>
                    <a:pt x="352221" y="67373"/>
                  </a:lnTo>
                  <a:lnTo>
                    <a:pt x="352412" y="67068"/>
                  </a:lnTo>
                  <a:lnTo>
                    <a:pt x="351307" y="71183"/>
                  </a:lnTo>
                  <a:lnTo>
                    <a:pt x="353847" y="66992"/>
                  </a:lnTo>
                  <a:lnTo>
                    <a:pt x="351663" y="74485"/>
                  </a:lnTo>
                  <a:lnTo>
                    <a:pt x="351904" y="74104"/>
                  </a:lnTo>
                  <a:lnTo>
                    <a:pt x="352209" y="73342"/>
                  </a:lnTo>
                  <a:lnTo>
                    <a:pt x="352336" y="72961"/>
                  </a:lnTo>
                  <a:lnTo>
                    <a:pt x="352552" y="71691"/>
                  </a:lnTo>
                  <a:lnTo>
                    <a:pt x="352704" y="72326"/>
                  </a:lnTo>
                  <a:lnTo>
                    <a:pt x="352590" y="73088"/>
                  </a:lnTo>
                  <a:lnTo>
                    <a:pt x="352069" y="74612"/>
                  </a:lnTo>
                  <a:lnTo>
                    <a:pt x="353174" y="73596"/>
                  </a:lnTo>
                  <a:lnTo>
                    <a:pt x="353288" y="71691"/>
                  </a:lnTo>
                  <a:lnTo>
                    <a:pt x="353314" y="71310"/>
                  </a:lnTo>
                  <a:lnTo>
                    <a:pt x="354101" y="71564"/>
                  </a:lnTo>
                  <a:lnTo>
                    <a:pt x="353885" y="72580"/>
                  </a:lnTo>
                  <a:lnTo>
                    <a:pt x="353644" y="72834"/>
                  </a:lnTo>
                  <a:lnTo>
                    <a:pt x="353326" y="74104"/>
                  </a:lnTo>
                  <a:lnTo>
                    <a:pt x="354495" y="71310"/>
                  </a:lnTo>
                  <a:lnTo>
                    <a:pt x="354926" y="70294"/>
                  </a:lnTo>
                  <a:lnTo>
                    <a:pt x="355180" y="70815"/>
                  </a:lnTo>
                  <a:lnTo>
                    <a:pt x="355307" y="71691"/>
                  </a:lnTo>
                  <a:lnTo>
                    <a:pt x="355193" y="72580"/>
                  </a:lnTo>
                  <a:lnTo>
                    <a:pt x="356196" y="72580"/>
                  </a:lnTo>
                  <a:lnTo>
                    <a:pt x="357060" y="70294"/>
                  </a:lnTo>
                  <a:lnTo>
                    <a:pt x="358025" y="67754"/>
                  </a:lnTo>
                  <a:lnTo>
                    <a:pt x="358800" y="69659"/>
                  </a:lnTo>
                  <a:lnTo>
                    <a:pt x="358876" y="69989"/>
                  </a:lnTo>
                  <a:lnTo>
                    <a:pt x="357632" y="74231"/>
                  </a:lnTo>
                  <a:lnTo>
                    <a:pt x="359054" y="71437"/>
                  </a:lnTo>
                  <a:lnTo>
                    <a:pt x="358343" y="75247"/>
                  </a:lnTo>
                  <a:lnTo>
                    <a:pt x="359130" y="74358"/>
                  </a:lnTo>
                  <a:lnTo>
                    <a:pt x="359257" y="74104"/>
                  </a:lnTo>
                  <a:lnTo>
                    <a:pt x="359359" y="72326"/>
                  </a:lnTo>
                  <a:lnTo>
                    <a:pt x="359943" y="72580"/>
                  </a:lnTo>
                  <a:lnTo>
                    <a:pt x="360045" y="72326"/>
                  </a:lnTo>
                  <a:lnTo>
                    <a:pt x="360400" y="71437"/>
                  </a:lnTo>
                  <a:lnTo>
                    <a:pt x="361022" y="69913"/>
                  </a:lnTo>
                  <a:lnTo>
                    <a:pt x="361289" y="71196"/>
                  </a:lnTo>
                  <a:lnTo>
                    <a:pt x="360527" y="72707"/>
                  </a:lnTo>
                  <a:lnTo>
                    <a:pt x="361797" y="72199"/>
                  </a:lnTo>
                  <a:lnTo>
                    <a:pt x="361569" y="71183"/>
                  </a:lnTo>
                  <a:lnTo>
                    <a:pt x="361657" y="70294"/>
                  </a:lnTo>
                  <a:lnTo>
                    <a:pt x="361861" y="69913"/>
                  </a:lnTo>
                  <a:lnTo>
                    <a:pt x="362394" y="68897"/>
                  </a:lnTo>
                  <a:lnTo>
                    <a:pt x="362432" y="67754"/>
                  </a:lnTo>
                  <a:lnTo>
                    <a:pt x="362419" y="66992"/>
                  </a:lnTo>
                  <a:lnTo>
                    <a:pt x="362381" y="65722"/>
                  </a:lnTo>
                  <a:lnTo>
                    <a:pt x="362788" y="66611"/>
                  </a:lnTo>
                  <a:lnTo>
                    <a:pt x="362915" y="67068"/>
                  </a:lnTo>
                  <a:lnTo>
                    <a:pt x="362724" y="67373"/>
                  </a:lnTo>
                  <a:lnTo>
                    <a:pt x="363550" y="67246"/>
                  </a:lnTo>
                  <a:lnTo>
                    <a:pt x="363397" y="69456"/>
                  </a:lnTo>
                  <a:lnTo>
                    <a:pt x="364451" y="67246"/>
                  </a:lnTo>
                  <a:lnTo>
                    <a:pt x="364515" y="67119"/>
                  </a:lnTo>
                  <a:lnTo>
                    <a:pt x="364642" y="69215"/>
                  </a:lnTo>
                  <a:lnTo>
                    <a:pt x="363791" y="72453"/>
                  </a:lnTo>
                  <a:lnTo>
                    <a:pt x="363702" y="73215"/>
                  </a:lnTo>
                  <a:lnTo>
                    <a:pt x="364655" y="70040"/>
                  </a:lnTo>
                  <a:lnTo>
                    <a:pt x="365277" y="72580"/>
                  </a:lnTo>
                  <a:lnTo>
                    <a:pt x="366014" y="70294"/>
                  </a:lnTo>
                  <a:lnTo>
                    <a:pt x="366064" y="70040"/>
                  </a:lnTo>
                  <a:lnTo>
                    <a:pt x="366115" y="69913"/>
                  </a:lnTo>
                  <a:lnTo>
                    <a:pt x="366014" y="70294"/>
                  </a:lnTo>
                  <a:lnTo>
                    <a:pt x="365721" y="71691"/>
                  </a:lnTo>
                  <a:lnTo>
                    <a:pt x="365607" y="72453"/>
                  </a:lnTo>
                  <a:lnTo>
                    <a:pt x="366382" y="69913"/>
                  </a:lnTo>
                  <a:lnTo>
                    <a:pt x="366407" y="71310"/>
                  </a:lnTo>
                  <a:lnTo>
                    <a:pt x="366293" y="71818"/>
                  </a:lnTo>
                  <a:lnTo>
                    <a:pt x="366179" y="72936"/>
                  </a:lnTo>
                  <a:lnTo>
                    <a:pt x="366801" y="73469"/>
                  </a:lnTo>
                  <a:lnTo>
                    <a:pt x="366801" y="69913"/>
                  </a:lnTo>
                  <a:lnTo>
                    <a:pt x="366801" y="69278"/>
                  </a:lnTo>
                  <a:lnTo>
                    <a:pt x="366814" y="67881"/>
                  </a:lnTo>
                  <a:lnTo>
                    <a:pt x="367207" y="69532"/>
                  </a:lnTo>
                  <a:lnTo>
                    <a:pt x="367309" y="70294"/>
                  </a:lnTo>
                  <a:lnTo>
                    <a:pt x="367118" y="70929"/>
                  </a:lnTo>
                  <a:lnTo>
                    <a:pt x="367030" y="71310"/>
                  </a:lnTo>
                  <a:lnTo>
                    <a:pt x="367715" y="72453"/>
                  </a:lnTo>
                  <a:lnTo>
                    <a:pt x="369214" y="69913"/>
                  </a:lnTo>
                  <a:lnTo>
                    <a:pt x="369684" y="71018"/>
                  </a:lnTo>
                  <a:lnTo>
                    <a:pt x="369798" y="71945"/>
                  </a:lnTo>
                  <a:lnTo>
                    <a:pt x="369328" y="75209"/>
                  </a:lnTo>
                  <a:lnTo>
                    <a:pt x="369963" y="74993"/>
                  </a:lnTo>
                  <a:lnTo>
                    <a:pt x="372186" y="71437"/>
                  </a:lnTo>
                  <a:lnTo>
                    <a:pt x="373265" y="72580"/>
                  </a:lnTo>
                  <a:lnTo>
                    <a:pt x="373176" y="72326"/>
                  </a:lnTo>
                  <a:lnTo>
                    <a:pt x="373303" y="71437"/>
                  </a:lnTo>
                  <a:lnTo>
                    <a:pt x="373684" y="69913"/>
                  </a:lnTo>
                  <a:lnTo>
                    <a:pt x="374180" y="67881"/>
                  </a:lnTo>
                  <a:lnTo>
                    <a:pt x="374357" y="67119"/>
                  </a:lnTo>
                  <a:lnTo>
                    <a:pt x="374446" y="66738"/>
                  </a:lnTo>
                  <a:lnTo>
                    <a:pt x="373494" y="74993"/>
                  </a:lnTo>
                  <a:lnTo>
                    <a:pt x="374370" y="73215"/>
                  </a:lnTo>
                  <a:lnTo>
                    <a:pt x="374459" y="72936"/>
                  </a:lnTo>
                  <a:lnTo>
                    <a:pt x="374396" y="73164"/>
                  </a:lnTo>
                  <a:lnTo>
                    <a:pt x="373849" y="75501"/>
                  </a:lnTo>
                  <a:lnTo>
                    <a:pt x="374015" y="74993"/>
                  </a:lnTo>
                  <a:lnTo>
                    <a:pt x="374688" y="76009"/>
                  </a:lnTo>
                  <a:lnTo>
                    <a:pt x="375386" y="74993"/>
                  </a:lnTo>
                  <a:lnTo>
                    <a:pt x="376072" y="73977"/>
                  </a:lnTo>
                  <a:lnTo>
                    <a:pt x="377761" y="72580"/>
                  </a:lnTo>
                  <a:lnTo>
                    <a:pt x="377507" y="73342"/>
                  </a:lnTo>
                  <a:lnTo>
                    <a:pt x="377418" y="74612"/>
                  </a:lnTo>
                  <a:lnTo>
                    <a:pt x="377545" y="75247"/>
                  </a:lnTo>
                  <a:lnTo>
                    <a:pt x="378485" y="74993"/>
                  </a:lnTo>
                  <a:lnTo>
                    <a:pt x="378917" y="75755"/>
                  </a:lnTo>
                  <a:lnTo>
                    <a:pt x="379158" y="74993"/>
                  </a:lnTo>
                  <a:lnTo>
                    <a:pt x="379374" y="74358"/>
                  </a:lnTo>
                  <a:lnTo>
                    <a:pt x="379641" y="74612"/>
                  </a:lnTo>
                  <a:lnTo>
                    <a:pt x="379666" y="74358"/>
                  </a:lnTo>
                  <a:lnTo>
                    <a:pt x="379882" y="72580"/>
                  </a:lnTo>
                  <a:lnTo>
                    <a:pt x="380542" y="75628"/>
                  </a:lnTo>
                  <a:lnTo>
                    <a:pt x="381990" y="74739"/>
                  </a:lnTo>
                  <a:lnTo>
                    <a:pt x="383451" y="73723"/>
                  </a:lnTo>
                  <a:lnTo>
                    <a:pt x="384149" y="76009"/>
                  </a:lnTo>
                  <a:lnTo>
                    <a:pt x="383959" y="76009"/>
                  </a:lnTo>
                  <a:lnTo>
                    <a:pt x="383451" y="77152"/>
                  </a:lnTo>
                  <a:lnTo>
                    <a:pt x="383590" y="77152"/>
                  </a:lnTo>
                  <a:lnTo>
                    <a:pt x="385165" y="76136"/>
                  </a:lnTo>
                  <a:lnTo>
                    <a:pt x="385381" y="74866"/>
                  </a:lnTo>
                  <a:lnTo>
                    <a:pt x="385305" y="74612"/>
                  </a:lnTo>
                  <a:lnTo>
                    <a:pt x="385368" y="73723"/>
                  </a:lnTo>
                  <a:lnTo>
                    <a:pt x="385483" y="72580"/>
                  </a:lnTo>
                  <a:lnTo>
                    <a:pt x="385813" y="71691"/>
                  </a:lnTo>
                  <a:lnTo>
                    <a:pt x="385902" y="71437"/>
                  </a:lnTo>
                  <a:lnTo>
                    <a:pt x="386511" y="70421"/>
                  </a:lnTo>
                  <a:lnTo>
                    <a:pt x="386829" y="70421"/>
                  </a:lnTo>
                  <a:lnTo>
                    <a:pt x="386067" y="71691"/>
                  </a:lnTo>
                  <a:lnTo>
                    <a:pt x="385965" y="75577"/>
                  </a:lnTo>
                  <a:lnTo>
                    <a:pt x="386486" y="73342"/>
                  </a:lnTo>
                  <a:lnTo>
                    <a:pt x="386232" y="77787"/>
                  </a:lnTo>
                  <a:lnTo>
                    <a:pt x="386918" y="73342"/>
                  </a:lnTo>
                  <a:lnTo>
                    <a:pt x="387375" y="70421"/>
                  </a:lnTo>
                  <a:lnTo>
                    <a:pt x="387642" y="68643"/>
                  </a:lnTo>
                  <a:lnTo>
                    <a:pt x="387756" y="69786"/>
                  </a:lnTo>
                  <a:lnTo>
                    <a:pt x="387870" y="71945"/>
                  </a:lnTo>
                  <a:lnTo>
                    <a:pt x="387629" y="72961"/>
                  </a:lnTo>
                  <a:lnTo>
                    <a:pt x="388099" y="72326"/>
                  </a:lnTo>
                  <a:lnTo>
                    <a:pt x="388772" y="70802"/>
                  </a:lnTo>
                  <a:lnTo>
                    <a:pt x="388874" y="70929"/>
                  </a:lnTo>
                  <a:lnTo>
                    <a:pt x="389001" y="71691"/>
                  </a:lnTo>
                  <a:lnTo>
                    <a:pt x="388632" y="73977"/>
                  </a:lnTo>
                  <a:lnTo>
                    <a:pt x="389712" y="70802"/>
                  </a:lnTo>
                  <a:lnTo>
                    <a:pt x="390080" y="69659"/>
                  </a:lnTo>
                  <a:lnTo>
                    <a:pt x="389991" y="71564"/>
                  </a:lnTo>
                  <a:lnTo>
                    <a:pt x="389877" y="72707"/>
                  </a:lnTo>
                  <a:lnTo>
                    <a:pt x="389559" y="73215"/>
                  </a:lnTo>
                  <a:lnTo>
                    <a:pt x="389242" y="73215"/>
                  </a:lnTo>
                  <a:lnTo>
                    <a:pt x="388848" y="73850"/>
                  </a:lnTo>
                  <a:lnTo>
                    <a:pt x="388658" y="77279"/>
                  </a:lnTo>
                  <a:lnTo>
                    <a:pt x="388886" y="76390"/>
                  </a:lnTo>
                  <a:lnTo>
                    <a:pt x="389166" y="77025"/>
                  </a:lnTo>
                  <a:lnTo>
                    <a:pt x="389140" y="76898"/>
                  </a:lnTo>
                  <a:lnTo>
                    <a:pt x="389166" y="77025"/>
                  </a:lnTo>
                  <a:lnTo>
                    <a:pt x="389407" y="78092"/>
                  </a:lnTo>
                  <a:lnTo>
                    <a:pt x="389331" y="77470"/>
                  </a:lnTo>
                  <a:lnTo>
                    <a:pt x="389699" y="78549"/>
                  </a:lnTo>
                  <a:lnTo>
                    <a:pt x="389788" y="77279"/>
                  </a:lnTo>
                  <a:lnTo>
                    <a:pt x="389915" y="76898"/>
                  </a:lnTo>
                  <a:lnTo>
                    <a:pt x="390067" y="76390"/>
                  </a:lnTo>
                  <a:lnTo>
                    <a:pt x="391909" y="70675"/>
                  </a:lnTo>
                  <a:lnTo>
                    <a:pt x="391312" y="76390"/>
                  </a:lnTo>
                  <a:lnTo>
                    <a:pt x="391287" y="76644"/>
                  </a:lnTo>
                  <a:lnTo>
                    <a:pt x="391401" y="76390"/>
                  </a:lnTo>
                  <a:lnTo>
                    <a:pt x="391464" y="76250"/>
                  </a:lnTo>
                  <a:lnTo>
                    <a:pt x="392493" y="74739"/>
                  </a:lnTo>
                  <a:lnTo>
                    <a:pt x="391960" y="76898"/>
                  </a:lnTo>
                  <a:lnTo>
                    <a:pt x="391845" y="79857"/>
                  </a:lnTo>
                  <a:lnTo>
                    <a:pt x="391604" y="80581"/>
                  </a:lnTo>
                  <a:lnTo>
                    <a:pt x="392582" y="78168"/>
                  </a:lnTo>
                  <a:lnTo>
                    <a:pt x="391858" y="82740"/>
                  </a:lnTo>
                  <a:lnTo>
                    <a:pt x="393255" y="79184"/>
                  </a:lnTo>
                  <a:lnTo>
                    <a:pt x="393065" y="80200"/>
                  </a:lnTo>
                  <a:lnTo>
                    <a:pt x="393344" y="79857"/>
                  </a:lnTo>
                  <a:lnTo>
                    <a:pt x="393522" y="79184"/>
                  </a:lnTo>
                  <a:lnTo>
                    <a:pt x="393611" y="78803"/>
                  </a:lnTo>
                  <a:lnTo>
                    <a:pt x="393928" y="78168"/>
                  </a:lnTo>
                  <a:lnTo>
                    <a:pt x="395211" y="75628"/>
                  </a:lnTo>
                  <a:lnTo>
                    <a:pt x="394627" y="83375"/>
                  </a:lnTo>
                  <a:lnTo>
                    <a:pt x="396875" y="79057"/>
                  </a:lnTo>
                  <a:lnTo>
                    <a:pt x="398348" y="77406"/>
                  </a:lnTo>
                  <a:lnTo>
                    <a:pt x="398843" y="75628"/>
                  </a:lnTo>
                  <a:lnTo>
                    <a:pt x="399046" y="74866"/>
                  </a:lnTo>
                  <a:lnTo>
                    <a:pt x="399300" y="73977"/>
                  </a:lnTo>
                  <a:lnTo>
                    <a:pt x="400646" y="72580"/>
                  </a:lnTo>
                  <a:lnTo>
                    <a:pt x="400532" y="74358"/>
                  </a:lnTo>
                  <a:lnTo>
                    <a:pt x="399618" y="76009"/>
                  </a:lnTo>
                  <a:lnTo>
                    <a:pt x="399618" y="76771"/>
                  </a:lnTo>
                  <a:lnTo>
                    <a:pt x="399745" y="77787"/>
                  </a:lnTo>
                  <a:lnTo>
                    <a:pt x="400189" y="77533"/>
                  </a:lnTo>
                  <a:lnTo>
                    <a:pt x="400939" y="76517"/>
                  </a:lnTo>
                  <a:lnTo>
                    <a:pt x="400697" y="77279"/>
                  </a:lnTo>
                  <a:lnTo>
                    <a:pt x="400583" y="78168"/>
                  </a:lnTo>
                  <a:lnTo>
                    <a:pt x="400469" y="79311"/>
                  </a:lnTo>
                  <a:lnTo>
                    <a:pt x="400939" y="79057"/>
                  </a:lnTo>
                  <a:lnTo>
                    <a:pt x="401281" y="77279"/>
                  </a:lnTo>
                  <a:lnTo>
                    <a:pt x="401294" y="76898"/>
                  </a:lnTo>
                  <a:lnTo>
                    <a:pt x="401218" y="76517"/>
                  </a:lnTo>
                  <a:lnTo>
                    <a:pt x="401370" y="76009"/>
                  </a:lnTo>
                  <a:lnTo>
                    <a:pt x="402399" y="72580"/>
                  </a:lnTo>
                  <a:close/>
                </a:path>
                <a:path w="692150" h="138429">
                  <a:moveTo>
                    <a:pt x="402412" y="79705"/>
                  </a:moveTo>
                  <a:lnTo>
                    <a:pt x="401828" y="80403"/>
                  </a:lnTo>
                  <a:lnTo>
                    <a:pt x="401358" y="81470"/>
                  </a:lnTo>
                  <a:lnTo>
                    <a:pt x="402082" y="80835"/>
                  </a:lnTo>
                  <a:lnTo>
                    <a:pt x="402247" y="80746"/>
                  </a:lnTo>
                  <a:lnTo>
                    <a:pt x="402412" y="79705"/>
                  </a:lnTo>
                  <a:close/>
                </a:path>
                <a:path w="692150" h="138429">
                  <a:moveTo>
                    <a:pt x="402450" y="82473"/>
                  </a:moveTo>
                  <a:lnTo>
                    <a:pt x="402221" y="82778"/>
                  </a:lnTo>
                  <a:lnTo>
                    <a:pt x="402323" y="82918"/>
                  </a:lnTo>
                  <a:lnTo>
                    <a:pt x="402374" y="82740"/>
                  </a:lnTo>
                  <a:lnTo>
                    <a:pt x="402450" y="82473"/>
                  </a:lnTo>
                  <a:close/>
                </a:path>
                <a:path w="692150" h="138429">
                  <a:moveTo>
                    <a:pt x="402513" y="80619"/>
                  </a:moveTo>
                  <a:lnTo>
                    <a:pt x="402247" y="80746"/>
                  </a:lnTo>
                  <a:lnTo>
                    <a:pt x="402132" y="81470"/>
                  </a:lnTo>
                  <a:lnTo>
                    <a:pt x="402513" y="80619"/>
                  </a:lnTo>
                  <a:close/>
                </a:path>
                <a:path w="692150" h="138429">
                  <a:moveTo>
                    <a:pt x="402666" y="82169"/>
                  </a:moveTo>
                  <a:lnTo>
                    <a:pt x="402539" y="82156"/>
                  </a:lnTo>
                  <a:lnTo>
                    <a:pt x="402437" y="82461"/>
                  </a:lnTo>
                  <a:lnTo>
                    <a:pt x="402666" y="82169"/>
                  </a:lnTo>
                  <a:close/>
                </a:path>
                <a:path w="692150" h="138429">
                  <a:moveTo>
                    <a:pt x="403110" y="81495"/>
                  </a:moveTo>
                  <a:lnTo>
                    <a:pt x="402666" y="82156"/>
                  </a:lnTo>
                  <a:lnTo>
                    <a:pt x="402856" y="82308"/>
                  </a:lnTo>
                  <a:lnTo>
                    <a:pt x="403110" y="81495"/>
                  </a:lnTo>
                  <a:close/>
                </a:path>
                <a:path w="692150" h="138429">
                  <a:moveTo>
                    <a:pt x="403860" y="77025"/>
                  </a:moveTo>
                  <a:lnTo>
                    <a:pt x="403390" y="78803"/>
                  </a:lnTo>
                  <a:lnTo>
                    <a:pt x="403275" y="79057"/>
                  </a:lnTo>
                  <a:lnTo>
                    <a:pt x="403098" y="79311"/>
                  </a:lnTo>
                  <a:lnTo>
                    <a:pt x="402513" y="80619"/>
                  </a:lnTo>
                  <a:lnTo>
                    <a:pt x="403123" y="80327"/>
                  </a:lnTo>
                  <a:lnTo>
                    <a:pt x="403860" y="77787"/>
                  </a:lnTo>
                  <a:lnTo>
                    <a:pt x="403860" y="77025"/>
                  </a:lnTo>
                  <a:close/>
                </a:path>
                <a:path w="692150" h="138429">
                  <a:moveTo>
                    <a:pt x="404037" y="76390"/>
                  </a:moveTo>
                  <a:lnTo>
                    <a:pt x="403796" y="76517"/>
                  </a:lnTo>
                  <a:lnTo>
                    <a:pt x="403860" y="77025"/>
                  </a:lnTo>
                  <a:lnTo>
                    <a:pt x="404037" y="76390"/>
                  </a:lnTo>
                  <a:close/>
                </a:path>
                <a:path w="692150" h="138429">
                  <a:moveTo>
                    <a:pt x="404329" y="70802"/>
                  </a:moveTo>
                  <a:lnTo>
                    <a:pt x="401751" y="77279"/>
                  </a:lnTo>
                  <a:lnTo>
                    <a:pt x="401713" y="77406"/>
                  </a:lnTo>
                  <a:lnTo>
                    <a:pt x="400926" y="80073"/>
                  </a:lnTo>
                  <a:lnTo>
                    <a:pt x="400443" y="81216"/>
                  </a:lnTo>
                  <a:lnTo>
                    <a:pt x="401116" y="80454"/>
                  </a:lnTo>
                  <a:lnTo>
                    <a:pt x="402005" y="78676"/>
                  </a:lnTo>
                  <a:lnTo>
                    <a:pt x="402691" y="77914"/>
                  </a:lnTo>
                  <a:lnTo>
                    <a:pt x="402424" y="79641"/>
                  </a:lnTo>
                  <a:lnTo>
                    <a:pt x="402615" y="78549"/>
                  </a:lnTo>
                  <a:lnTo>
                    <a:pt x="402729" y="77914"/>
                  </a:lnTo>
                  <a:lnTo>
                    <a:pt x="402831" y="77406"/>
                  </a:lnTo>
                  <a:lnTo>
                    <a:pt x="402958" y="77152"/>
                  </a:lnTo>
                  <a:lnTo>
                    <a:pt x="403250" y="76771"/>
                  </a:lnTo>
                  <a:lnTo>
                    <a:pt x="403377" y="76517"/>
                  </a:lnTo>
                  <a:lnTo>
                    <a:pt x="404329" y="70802"/>
                  </a:lnTo>
                  <a:close/>
                </a:path>
                <a:path w="692150" h="138429">
                  <a:moveTo>
                    <a:pt x="406349" y="75069"/>
                  </a:moveTo>
                  <a:lnTo>
                    <a:pt x="405930" y="74866"/>
                  </a:lnTo>
                  <a:lnTo>
                    <a:pt x="404964" y="76911"/>
                  </a:lnTo>
                  <a:lnTo>
                    <a:pt x="405041" y="76149"/>
                  </a:lnTo>
                  <a:lnTo>
                    <a:pt x="405333" y="75298"/>
                  </a:lnTo>
                  <a:lnTo>
                    <a:pt x="405511" y="74676"/>
                  </a:lnTo>
                  <a:lnTo>
                    <a:pt x="404812" y="76238"/>
                  </a:lnTo>
                  <a:lnTo>
                    <a:pt x="403771" y="79032"/>
                  </a:lnTo>
                  <a:lnTo>
                    <a:pt x="403275" y="82181"/>
                  </a:lnTo>
                  <a:lnTo>
                    <a:pt x="404329" y="79006"/>
                  </a:lnTo>
                  <a:lnTo>
                    <a:pt x="404088" y="80365"/>
                  </a:lnTo>
                  <a:lnTo>
                    <a:pt x="405320" y="76593"/>
                  </a:lnTo>
                  <a:lnTo>
                    <a:pt x="405688" y="76250"/>
                  </a:lnTo>
                  <a:lnTo>
                    <a:pt x="405549" y="77787"/>
                  </a:lnTo>
                  <a:lnTo>
                    <a:pt x="405206" y="79019"/>
                  </a:lnTo>
                  <a:lnTo>
                    <a:pt x="405511" y="78168"/>
                  </a:lnTo>
                  <a:lnTo>
                    <a:pt x="405460" y="79857"/>
                  </a:lnTo>
                  <a:lnTo>
                    <a:pt x="406095" y="77762"/>
                  </a:lnTo>
                  <a:lnTo>
                    <a:pt x="406349" y="75069"/>
                  </a:lnTo>
                  <a:close/>
                </a:path>
                <a:path w="692150" h="138429">
                  <a:moveTo>
                    <a:pt x="406565" y="78486"/>
                  </a:moveTo>
                  <a:lnTo>
                    <a:pt x="406209" y="78816"/>
                  </a:lnTo>
                  <a:lnTo>
                    <a:pt x="405244" y="82143"/>
                  </a:lnTo>
                  <a:lnTo>
                    <a:pt x="405866" y="81343"/>
                  </a:lnTo>
                  <a:lnTo>
                    <a:pt x="406171" y="80479"/>
                  </a:lnTo>
                  <a:lnTo>
                    <a:pt x="406565" y="78486"/>
                  </a:lnTo>
                  <a:close/>
                </a:path>
                <a:path w="692150" h="138429">
                  <a:moveTo>
                    <a:pt x="647700" y="114490"/>
                  </a:moveTo>
                  <a:lnTo>
                    <a:pt x="647534" y="114693"/>
                  </a:lnTo>
                  <a:lnTo>
                    <a:pt x="647395" y="114884"/>
                  </a:lnTo>
                  <a:lnTo>
                    <a:pt x="647369" y="115189"/>
                  </a:lnTo>
                  <a:lnTo>
                    <a:pt x="647522" y="115125"/>
                  </a:lnTo>
                  <a:lnTo>
                    <a:pt x="647636" y="114795"/>
                  </a:lnTo>
                  <a:lnTo>
                    <a:pt x="647700" y="114490"/>
                  </a:lnTo>
                  <a:close/>
                </a:path>
                <a:path w="692150" h="138429">
                  <a:moveTo>
                    <a:pt x="664057" y="120611"/>
                  </a:moveTo>
                  <a:lnTo>
                    <a:pt x="664044" y="120383"/>
                  </a:lnTo>
                  <a:lnTo>
                    <a:pt x="664006" y="120243"/>
                  </a:lnTo>
                  <a:lnTo>
                    <a:pt x="664057" y="120611"/>
                  </a:lnTo>
                  <a:close/>
                </a:path>
                <a:path w="692150" h="138429">
                  <a:moveTo>
                    <a:pt x="691159" y="130898"/>
                  </a:moveTo>
                  <a:lnTo>
                    <a:pt x="690714" y="130708"/>
                  </a:lnTo>
                  <a:lnTo>
                    <a:pt x="689838" y="132791"/>
                  </a:lnTo>
                  <a:lnTo>
                    <a:pt x="689876" y="132029"/>
                  </a:lnTo>
                  <a:lnTo>
                    <a:pt x="690143" y="131165"/>
                  </a:lnTo>
                  <a:lnTo>
                    <a:pt x="690283" y="130530"/>
                  </a:lnTo>
                  <a:lnTo>
                    <a:pt x="689635" y="132118"/>
                  </a:lnTo>
                  <a:lnTo>
                    <a:pt x="688733" y="134962"/>
                  </a:lnTo>
                  <a:lnTo>
                    <a:pt x="688365" y="138137"/>
                  </a:lnTo>
                  <a:lnTo>
                    <a:pt x="689292" y="134912"/>
                  </a:lnTo>
                  <a:lnTo>
                    <a:pt x="689127" y="136296"/>
                  </a:lnTo>
                  <a:lnTo>
                    <a:pt x="690194" y="132461"/>
                  </a:lnTo>
                  <a:lnTo>
                    <a:pt x="690537" y="132118"/>
                  </a:lnTo>
                  <a:lnTo>
                    <a:pt x="690473" y="133642"/>
                  </a:lnTo>
                  <a:lnTo>
                    <a:pt x="690206" y="134886"/>
                  </a:lnTo>
                  <a:lnTo>
                    <a:pt x="690473" y="134023"/>
                  </a:lnTo>
                  <a:lnTo>
                    <a:pt x="690499" y="135712"/>
                  </a:lnTo>
                  <a:lnTo>
                    <a:pt x="691045" y="133604"/>
                  </a:lnTo>
                  <a:lnTo>
                    <a:pt x="691159" y="130898"/>
                  </a:lnTo>
                  <a:close/>
                </a:path>
                <a:path w="692150" h="138429">
                  <a:moveTo>
                    <a:pt x="691565" y="134302"/>
                  </a:moveTo>
                  <a:lnTo>
                    <a:pt x="691210" y="134645"/>
                  </a:lnTo>
                  <a:lnTo>
                    <a:pt x="690384" y="138023"/>
                  </a:lnTo>
                  <a:lnTo>
                    <a:pt x="690994" y="137198"/>
                  </a:lnTo>
                  <a:lnTo>
                    <a:pt x="691261" y="136321"/>
                  </a:lnTo>
                  <a:lnTo>
                    <a:pt x="691565" y="13430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7902708" y="8228666"/>
              <a:ext cx="438784" cy="73025"/>
            </a:xfrm>
            <a:custGeom>
              <a:avLst/>
              <a:gdLst/>
              <a:ahLst/>
              <a:cxnLst/>
              <a:rect l="l" t="t" r="r" b="b"/>
              <a:pathLst>
                <a:path w="438784" h="73025">
                  <a:moveTo>
                    <a:pt x="2489" y="7759"/>
                  </a:moveTo>
                  <a:lnTo>
                    <a:pt x="2044" y="9512"/>
                  </a:lnTo>
                  <a:lnTo>
                    <a:pt x="2159" y="9372"/>
                  </a:lnTo>
                  <a:lnTo>
                    <a:pt x="2286" y="8826"/>
                  </a:lnTo>
                  <a:lnTo>
                    <a:pt x="2387" y="8293"/>
                  </a:lnTo>
                  <a:lnTo>
                    <a:pt x="2489" y="7759"/>
                  </a:lnTo>
                  <a:close/>
                </a:path>
                <a:path w="438784" h="73025">
                  <a:moveTo>
                    <a:pt x="3467" y="19646"/>
                  </a:moveTo>
                  <a:lnTo>
                    <a:pt x="3314" y="20751"/>
                  </a:lnTo>
                  <a:lnTo>
                    <a:pt x="3467" y="19646"/>
                  </a:lnTo>
                  <a:close/>
                </a:path>
                <a:path w="438784" h="73025">
                  <a:moveTo>
                    <a:pt x="3479" y="22352"/>
                  </a:moveTo>
                  <a:lnTo>
                    <a:pt x="3365" y="21082"/>
                  </a:lnTo>
                  <a:lnTo>
                    <a:pt x="3314" y="20751"/>
                  </a:lnTo>
                  <a:lnTo>
                    <a:pt x="3225" y="21336"/>
                  </a:lnTo>
                  <a:lnTo>
                    <a:pt x="2679" y="22606"/>
                  </a:lnTo>
                  <a:lnTo>
                    <a:pt x="2565" y="23495"/>
                  </a:lnTo>
                  <a:lnTo>
                    <a:pt x="2781" y="24257"/>
                  </a:lnTo>
                  <a:lnTo>
                    <a:pt x="3479" y="22352"/>
                  </a:lnTo>
                  <a:close/>
                </a:path>
                <a:path w="438784" h="73025">
                  <a:moveTo>
                    <a:pt x="4064" y="22771"/>
                  </a:moveTo>
                  <a:lnTo>
                    <a:pt x="3708" y="23495"/>
                  </a:lnTo>
                  <a:lnTo>
                    <a:pt x="3924" y="23114"/>
                  </a:lnTo>
                  <a:lnTo>
                    <a:pt x="4064" y="22771"/>
                  </a:lnTo>
                  <a:close/>
                </a:path>
                <a:path w="438784" h="73025">
                  <a:moveTo>
                    <a:pt x="6134" y="24561"/>
                  </a:moveTo>
                  <a:lnTo>
                    <a:pt x="6032" y="24841"/>
                  </a:lnTo>
                  <a:lnTo>
                    <a:pt x="5994" y="25057"/>
                  </a:lnTo>
                  <a:lnTo>
                    <a:pt x="6083" y="24866"/>
                  </a:lnTo>
                  <a:lnTo>
                    <a:pt x="6096" y="24739"/>
                  </a:lnTo>
                  <a:lnTo>
                    <a:pt x="6134" y="24561"/>
                  </a:lnTo>
                  <a:close/>
                </a:path>
                <a:path w="438784" h="73025">
                  <a:moveTo>
                    <a:pt x="7010" y="5334"/>
                  </a:moveTo>
                  <a:lnTo>
                    <a:pt x="6438" y="7493"/>
                  </a:lnTo>
                  <a:lnTo>
                    <a:pt x="7010" y="5334"/>
                  </a:lnTo>
                  <a:close/>
                </a:path>
                <a:path w="438784" h="73025">
                  <a:moveTo>
                    <a:pt x="15913" y="28270"/>
                  </a:moveTo>
                  <a:lnTo>
                    <a:pt x="15062" y="29718"/>
                  </a:lnTo>
                  <a:lnTo>
                    <a:pt x="15786" y="29972"/>
                  </a:lnTo>
                  <a:lnTo>
                    <a:pt x="15913" y="28270"/>
                  </a:lnTo>
                  <a:close/>
                </a:path>
                <a:path w="438784" h="73025">
                  <a:moveTo>
                    <a:pt x="21450" y="23799"/>
                  </a:moveTo>
                  <a:lnTo>
                    <a:pt x="21145" y="25857"/>
                  </a:lnTo>
                  <a:lnTo>
                    <a:pt x="20294" y="26454"/>
                  </a:lnTo>
                  <a:lnTo>
                    <a:pt x="21196" y="26441"/>
                  </a:lnTo>
                  <a:lnTo>
                    <a:pt x="21247" y="25603"/>
                  </a:lnTo>
                  <a:lnTo>
                    <a:pt x="21450" y="23799"/>
                  </a:lnTo>
                  <a:close/>
                </a:path>
                <a:path w="438784" h="73025">
                  <a:moveTo>
                    <a:pt x="22440" y="22479"/>
                  </a:moveTo>
                  <a:lnTo>
                    <a:pt x="22326" y="21082"/>
                  </a:lnTo>
                  <a:lnTo>
                    <a:pt x="22250" y="20574"/>
                  </a:lnTo>
                  <a:lnTo>
                    <a:pt x="21767" y="23241"/>
                  </a:lnTo>
                  <a:lnTo>
                    <a:pt x="21996" y="22987"/>
                  </a:lnTo>
                  <a:lnTo>
                    <a:pt x="22047" y="22733"/>
                  </a:lnTo>
                  <a:lnTo>
                    <a:pt x="22047" y="22936"/>
                  </a:lnTo>
                  <a:lnTo>
                    <a:pt x="22212" y="22733"/>
                  </a:lnTo>
                  <a:lnTo>
                    <a:pt x="22440" y="22479"/>
                  </a:lnTo>
                  <a:close/>
                </a:path>
                <a:path w="438784" h="73025">
                  <a:moveTo>
                    <a:pt x="29311" y="26924"/>
                  </a:moveTo>
                  <a:lnTo>
                    <a:pt x="29222" y="26670"/>
                  </a:lnTo>
                  <a:lnTo>
                    <a:pt x="28676" y="26327"/>
                  </a:lnTo>
                  <a:lnTo>
                    <a:pt x="28727" y="26797"/>
                  </a:lnTo>
                  <a:lnTo>
                    <a:pt x="28854" y="30099"/>
                  </a:lnTo>
                  <a:lnTo>
                    <a:pt x="29311" y="26924"/>
                  </a:lnTo>
                  <a:close/>
                </a:path>
                <a:path w="438784" h="73025">
                  <a:moveTo>
                    <a:pt x="29438" y="25996"/>
                  </a:moveTo>
                  <a:lnTo>
                    <a:pt x="29222" y="26670"/>
                  </a:lnTo>
                  <a:lnTo>
                    <a:pt x="29349" y="26670"/>
                  </a:lnTo>
                  <a:lnTo>
                    <a:pt x="29438" y="25996"/>
                  </a:lnTo>
                  <a:close/>
                </a:path>
                <a:path w="438784" h="73025">
                  <a:moveTo>
                    <a:pt x="29667" y="25273"/>
                  </a:moveTo>
                  <a:lnTo>
                    <a:pt x="29629" y="24726"/>
                  </a:lnTo>
                  <a:lnTo>
                    <a:pt x="29438" y="25996"/>
                  </a:lnTo>
                  <a:lnTo>
                    <a:pt x="29667" y="25273"/>
                  </a:lnTo>
                  <a:close/>
                </a:path>
                <a:path w="438784" h="73025">
                  <a:moveTo>
                    <a:pt x="29933" y="6223"/>
                  </a:moveTo>
                  <a:lnTo>
                    <a:pt x="29540" y="6883"/>
                  </a:lnTo>
                  <a:lnTo>
                    <a:pt x="29692" y="6985"/>
                  </a:lnTo>
                  <a:lnTo>
                    <a:pt x="29933" y="6223"/>
                  </a:lnTo>
                  <a:close/>
                </a:path>
                <a:path w="438784" h="73025">
                  <a:moveTo>
                    <a:pt x="38760" y="28956"/>
                  </a:moveTo>
                  <a:lnTo>
                    <a:pt x="38646" y="30099"/>
                  </a:lnTo>
                  <a:lnTo>
                    <a:pt x="38531" y="30480"/>
                  </a:lnTo>
                  <a:lnTo>
                    <a:pt x="38417" y="30988"/>
                  </a:lnTo>
                  <a:lnTo>
                    <a:pt x="38747" y="32131"/>
                  </a:lnTo>
                  <a:lnTo>
                    <a:pt x="38760" y="28956"/>
                  </a:lnTo>
                  <a:close/>
                </a:path>
                <a:path w="438784" h="73025">
                  <a:moveTo>
                    <a:pt x="43903" y="10160"/>
                  </a:moveTo>
                  <a:lnTo>
                    <a:pt x="43789" y="9398"/>
                  </a:lnTo>
                  <a:lnTo>
                    <a:pt x="43802" y="9652"/>
                  </a:lnTo>
                  <a:lnTo>
                    <a:pt x="43903" y="10160"/>
                  </a:lnTo>
                  <a:close/>
                </a:path>
                <a:path w="438784" h="73025">
                  <a:moveTo>
                    <a:pt x="54711" y="32918"/>
                  </a:moveTo>
                  <a:lnTo>
                    <a:pt x="54457" y="33528"/>
                  </a:lnTo>
                  <a:lnTo>
                    <a:pt x="54584" y="33642"/>
                  </a:lnTo>
                  <a:lnTo>
                    <a:pt x="54711" y="32918"/>
                  </a:lnTo>
                  <a:close/>
                </a:path>
                <a:path w="438784" h="73025">
                  <a:moveTo>
                    <a:pt x="56464" y="32524"/>
                  </a:moveTo>
                  <a:lnTo>
                    <a:pt x="56222" y="32829"/>
                  </a:lnTo>
                  <a:lnTo>
                    <a:pt x="56362" y="32829"/>
                  </a:lnTo>
                  <a:lnTo>
                    <a:pt x="56464" y="32524"/>
                  </a:lnTo>
                  <a:close/>
                </a:path>
                <a:path w="438784" h="73025">
                  <a:moveTo>
                    <a:pt x="59309" y="8763"/>
                  </a:moveTo>
                  <a:lnTo>
                    <a:pt x="59118" y="7620"/>
                  </a:lnTo>
                  <a:lnTo>
                    <a:pt x="58559" y="8763"/>
                  </a:lnTo>
                  <a:lnTo>
                    <a:pt x="59309" y="8763"/>
                  </a:lnTo>
                  <a:close/>
                </a:path>
                <a:path w="438784" h="73025">
                  <a:moveTo>
                    <a:pt x="59347" y="32893"/>
                  </a:moveTo>
                  <a:lnTo>
                    <a:pt x="58851" y="33909"/>
                  </a:lnTo>
                  <a:lnTo>
                    <a:pt x="59207" y="33528"/>
                  </a:lnTo>
                  <a:lnTo>
                    <a:pt x="59347" y="32893"/>
                  </a:lnTo>
                  <a:close/>
                </a:path>
                <a:path w="438784" h="73025">
                  <a:moveTo>
                    <a:pt x="63741" y="7315"/>
                  </a:moveTo>
                  <a:lnTo>
                    <a:pt x="63030" y="8115"/>
                  </a:lnTo>
                  <a:lnTo>
                    <a:pt x="63258" y="8343"/>
                  </a:lnTo>
                  <a:lnTo>
                    <a:pt x="63741" y="7315"/>
                  </a:lnTo>
                  <a:close/>
                </a:path>
                <a:path w="438784" h="73025">
                  <a:moveTo>
                    <a:pt x="66243" y="31699"/>
                  </a:moveTo>
                  <a:lnTo>
                    <a:pt x="65684" y="33020"/>
                  </a:lnTo>
                  <a:lnTo>
                    <a:pt x="66103" y="32639"/>
                  </a:lnTo>
                  <a:lnTo>
                    <a:pt x="66243" y="31699"/>
                  </a:lnTo>
                  <a:close/>
                </a:path>
                <a:path w="438784" h="73025">
                  <a:moveTo>
                    <a:pt x="66522" y="32258"/>
                  </a:moveTo>
                  <a:lnTo>
                    <a:pt x="66116" y="32639"/>
                  </a:lnTo>
                  <a:lnTo>
                    <a:pt x="65887" y="34290"/>
                  </a:lnTo>
                  <a:lnTo>
                    <a:pt x="66522" y="32258"/>
                  </a:lnTo>
                  <a:close/>
                </a:path>
                <a:path w="438784" h="73025">
                  <a:moveTo>
                    <a:pt x="75526" y="35052"/>
                  </a:moveTo>
                  <a:lnTo>
                    <a:pt x="75476" y="34899"/>
                  </a:lnTo>
                  <a:lnTo>
                    <a:pt x="75450" y="35052"/>
                  </a:lnTo>
                  <a:close/>
                </a:path>
                <a:path w="438784" h="73025">
                  <a:moveTo>
                    <a:pt x="84162" y="38290"/>
                  </a:moveTo>
                  <a:close/>
                </a:path>
                <a:path w="438784" h="73025">
                  <a:moveTo>
                    <a:pt x="93840" y="17589"/>
                  </a:moveTo>
                  <a:lnTo>
                    <a:pt x="92367" y="18021"/>
                  </a:lnTo>
                  <a:lnTo>
                    <a:pt x="92671" y="21043"/>
                  </a:lnTo>
                  <a:lnTo>
                    <a:pt x="92798" y="19900"/>
                  </a:lnTo>
                  <a:lnTo>
                    <a:pt x="93840" y="17589"/>
                  </a:lnTo>
                  <a:close/>
                </a:path>
                <a:path w="438784" h="73025">
                  <a:moveTo>
                    <a:pt x="94322" y="41402"/>
                  </a:moveTo>
                  <a:lnTo>
                    <a:pt x="94107" y="41211"/>
                  </a:lnTo>
                  <a:lnTo>
                    <a:pt x="93980" y="42545"/>
                  </a:lnTo>
                  <a:lnTo>
                    <a:pt x="94094" y="42799"/>
                  </a:lnTo>
                  <a:lnTo>
                    <a:pt x="94322" y="41402"/>
                  </a:lnTo>
                  <a:close/>
                </a:path>
                <a:path w="438784" h="73025">
                  <a:moveTo>
                    <a:pt x="102768" y="22491"/>
                  </a:moveTo>
                  <a:lnTo>
                    <a:pt x="102171" y="24104"/>
                  </a:lnTo>
                  <a:lnTo>
                    <a:pt x="102285" y="23876"/>
                  </a:lnTo>
                  <a:lnTo>
                    <a:pt x="102768" y="22491"/>
                  </a:lnTo>
                  <a:close/>
                </a:path>
                <a:path w="438784" h="73025">
                  <a:moveTo>
                    <a:pt x="104698" y="19558"/>
                  </a:moveTo>
                  <a:lnTo>
                    <a:pt x="104292" y="19431"/>
                  </a:lnTo>
                  <a:lnTo>
                    <a:pt x="103251" y="19558"/>
                  </a:lnTo>
                  <a:lnTo>
                    <a:pt x="102654" y="21463"/>
                  </a:lnTo>
                  <a:lnTo>
                    <a:pt x="102895" y="21209"/>
                  </a:lnTo>
                  <a:lnTo>
                    <a:pt x="103289" y="20193"/>
                  </a:lnTo>
                  <a:lnTo>
                    <a:pt x="103251" y="21082"/>
                  </a:lnTo>
                  <a:lnTo>
                    <a:pt x="102768" y="22491"/>
                  </a:lnTo>
                  <a:lnTo>
                    <a:pt x="103835" y="21209"/>
                  </a:lnTo>
                  <a:lnTo>
                    <a:pt x="104368" y="20193"/>
                  </a:lnTo>
                  <a:lnTo>
                    <a:pt x="104698" y="19558"/>
                  </a:lnTo>
                  <a:close/>
                </a:path>
                <a:path w="438784" h="73025">
                  <a:moveTo>
                    <a:pt x="106210" y="20066"/>
                  </a:moveTo>
                  <a:lnTo>
                    <a:pt x="105981" y="18948"/>
                  </a:lnTo>
                  <a:lnTo>
                    <a:pt x="105435" y="20497"/>
                  </a:lnTo>
                  <a:lnTo>
                    <a:pt x="105727" y="20777"/>
                  </a:lnTo>
                  <a:lnTo>
                    <a:pt x="105829" y="22110"/>
                  </a:lnTo>
                  <a:lnTo>
                    <a:pt x="106070" y="21717"/>
                  </a:lnTo>
                  <a:lnTo>
                    <a:pt x="106210" y="20066"/>
                  </a:lnTo>
                  <a:close/>
                </a:path>
                <a:path w="438784" h="73025">
                  <a:moveTo>
                    <a:pt x="109537" y="25565"/>
                  </a:moveTo>
                  <a:lnTo>
                    <a:pt x="109156" y="26924"/>
                  </a:lnTo>
                  <a:lnTo>
                    <a:pt x="109448" y="26670"/>
                  </a:lnTo>
                  <a:lnTo>
                    <a:pt x="109537" y="25565"/>
                  </a:lnTo>
                  <a:close/>
                </a:path>
                <a:path w="438784" h="73025">
                  <a:moveTo>
                    <a:pt x="110121" y="22860"/>
                  </a:moveTo>
                  <a:lnTo>
                    <a:pt x="109689" y="23114"/>
                  </a:lnTo>
                  <a:lnTo>
                    <a:pt x="109537" y="25565"/>
                  </a:lnTo>
                  <a:lnTo>
                    <a:pt x="109893" y="24295"/>
                  </a:lnTo>
                  <a:lnTo>
                    <a:pt x="109791" y="25527"/>
                  </a:lnTo>
                  <a:lnTo>
                    <a:pt x="109943" y="24257"/>
                  </a:lnTo>
                  <a:lnTo>
                    <a:pt x="110121" y="22860"/>
                  </a:lnTo>
                  <a:close/>
                </a:path>
                <a:path w="438784" h="73025">
                  <a:moveTo>
                    <a:pt x="114033" y="45237"/>
                  </a:moveTo>
                  <a:lnTo>
                    <a:pt x="113639" y="46101"/>
                  </a:lnTo>
                  <a:lnTo>
                    <a:pt x="113906" y="45720"/>
                  </a:lnTo>
                  <a:lnTo>
                    <a:pt x="114033" y="45237"/>
                  </a:lnTo>
                  <a:close/>
                </a:path>
                <a:path w="438784" h="73025">
                  <a:moveTo>
                    <a:pt x="120103" y="23977"/>
                  </a:moveTo>
                  <a:lnTo>
                    <a:pt x="119938" y="23507"/>
                  </a:lnTo>
                  <a:lnTo>
                    <a:pt x="119926" y="23723"/>
                  </a:lnTo>
                  <a:lnTo>
                    <a:pt x="119926" y="23901"/>
                  </a:lnTo>
                  <a:lnTo>
                    <a:pt x="119913" y="24104"/>
                  </a:lnTo>
                  <a:lnTo>
                    <a:pt x="120103" y="23977"/>
                  </a:lnTo>
                  <a:close/>
                </a:path>
                <a:path w="438784" h="73025">
                  <a:moveTo>
                    <a:pt x="120421" y="47193"/>
                  </a:moveTo>
                  <a:lnTo>
                    <a:pt x="119722" y="46621"/>
                  </a:lnTo>
                  <a:lnTo>
                    <a:pt x="119888" y="46939"/>
                  </a:lnTo>
                  <a:lnTo>
                    <a:pt x="120154" y="47142"/>
                  </a:lnTo>
                  <a:lnTo>
                    <a:pt x="120421" y="47193"/>
                  </a:lnTo>
                  <a:close/>
                </a:path>
                <a:path w="438784" h="73025">
                  <a:moveTo>
                    <a:pt x="120510" y="47205"/>
                  </a:moveTo>
                  <a:close/>
                </a:path>
                <a:path w="438784" h="73025">
                  <a:moveTo>
                    <a:pt x="121881" y="20205"/>
                  </a:moveTo>
                  <a:lnTo>
                    <a:pt x="121285" y="21107"/>
                  </a:lnTo>
                  <a:lnTo>
                    <a:pt x="120802" y="24371"/>
                  </a:lnTo>
                  <a:lnTo>
                    <a:pt x="121158" y="23837"/>
                  </a:lnTo>
                  <a:lnTo>
                    <a:pt x="121881" y="20205"/>
                  </a:lnTo>
                  <a:close/>
                </a:path>
                <a:path w="438784" h="73025">
                  <a:moveTo>
                    <a:pt x="123647" y="26289"/>
                  </a:moveTo>
                  <a:lnTo>
                    <a:pt x="123571" y="26543"/>
                  </a:lnTo>
                  <a:lnTo>
                    <a:pt x="123456" y="27305"/>
                  </a:lnTo>
                  <a:lnTo>
                    <a:pt x="123647" y="26289"/>
                  </a:lnTo>
                  <a:close/>
                </a:path>
                <a:path w="438784" h="73025">
                  <a:moveTo>
                    <a:pt x="124790" y="23749"/>
                  </a:moveTo>
                  <a:lnTo>
                    <a:pt x="124663" y="23939"/>
                  </a:lnTo>
                  <a:lnTo>
                    <a:pt x="124536" y="24460"/>
                  </a:lnTo>
                  <a:lnTo>
                    <a:pt x="124790" y="23749"/>
                  </a:lnTo>
                  <a:close/>
                </a:path>
                <a:path w="438784" h="73025">
                  <a:moveTo>
                    <a:pt x="129590" y="45542"/>
                  </a:moveTo>
                  <a:lnTo>
                    <a:pt x="129311" y="46228"/>
                  </a:lnTo>
                  <a:lnTo>
                    <a:pt x="129171" y="46355"/>
                  </a:lnTo>
                  <a:lnTo>
                    <a:pt x="129082" y="46863"/>
                  </a:lnTo>
                  <a:lnTo>
                    <a:pt x="129197" y="47498"/>
                  </a:lnTo>
                  <a:lnTo>
                    <a:pt x="129590" y="45542"/>
                  </a:lnTo>
                  <a:close/>
                </a:path>
                <a:path w="438784" h="73025">
                  <a:moveTo>
                    <a:pt x="130314" y="21183"/>
                  </a:moveTo>
                  <a:lnTo>
                    <a:pt x="130238" y="21691"/>
                  </a:lnTo>
                  <a:lnTo>
                    <a:pt x="130187" y="22466"/>
                  </a:lnTo>
                  <a:lnTo>
                    <a:pt x="130251" y="22174"/>
                  </a:lnTo>
                  <a:lnTo>
                    <a:pt x="130289" y="21805"/>
                  </a:lnTo>
                  <a:lnTo>
                    <a:pt x="130314" y="21183"/>
                  </a:lnTo>
                  <a:close/>
                </a:path>
                <a:path w="438784" h="73025">
                  <a:moveTo>
                    <a:pt x="135001" y="28651"/>
                  </a:moveTo>
                  <a:close/>
                </a:path>
                <a:path w="438784" h="73025">
                  <a:moveTo>
                    <a:pt x="135128" y="28067"/>
                  </a:moveTo>
                  <a:lnTo>
                    <a:pt x="135001" y="28651"/>
                  </a:lnTo>
                  <a:lnTo>
                    <a:pt x="135115" y="28194"/>
                  </a:lnTo>
                  <a:lnTo>
                    <a:pt x="135128" y="28067"/>
                  </a:lnTo>
                  <a:close/>
                </a:path>
                <a:path w="438784" h="73025">
                  <a:moveTo>
                    <a:pt x="135229" y="46367"/>
                  </a:moveTo>
                  <a:lnTo>
                    <a:pt x="135102" y="46482"/>
                  </a:lnTo>
                  <a:lnTo>
                    <a:pt x="134759" y="47002"/>
                  </a:lnTo>
                  <a:lnTo>
                    <a:pt x="134975" y="46812"/>
                  </a:lnTo>
                  <a:lnTo>
                    <a:pt x="135229" y="46367"/>
                  </a:lnTo>
                  <a:close/>
                </a:path>
                <a:path w="438784" h="73025">
                  <a:moveTo>
                    <a:pt x="135724" y="45288"/>
                  </a:moveTo>
                  <a:lnTo>
                    <a:pt x="135648" y="45593"/>
                  </a:lnTo>
                  <a:lnTo>
                    <a:pt x="135724" y="45288"/>
                  </a:lnTo>
                  <a:close/>
                </a:path>
                <a:path w="438784" h="73025">
                  <a:moveTo>
                    <a:pt x="135915" y="24295"/>
                  </a:moveTo>
                  <a:lnTo>
                    <a:pt x="135737" y="24638"/>
                  </a:lnTo>
                  <a:lnTo>
                    <a:pt x="135915" y="24295"/>
                  </a:lnTo>
                  <a:close/>
                </a:path>
                <a:path w="438784" h="73025">
                  <a:moveTo>
                    <a:pt x="136055" y="45085"/>
                  </a:moveTo>
                  <a:lnTo>
                    <a:pt x="135699" y="45593"/>
                  </a:lnTo>
                  <a:lnTo>
                    <a:pt x="135597" y="45720"/>
                  </a:lnTo>
                  <a:lnTo>
                    <a:pt x="135229" y="46482"/>
                  </a:lnTo>
                  <a:lnTo>
                    <a:pt x="135521" y="46355"/>
                  </a:lnTo>
                  <a:lnTo>
                    <a:pt x="135699" y="47244"/>
                  </a:lnTo>
                  <a:lnTo>
                    <a:pt x="135839" y="46355"/>
                  </a:lnTo>
                  <a:lnTo>
                    <a:pt x="136055" y="45085"/>
                  </a:lnTo>
                  <a:close/>
                </a:path>
                <a:path w="438784" h="73025">
                  <a:moveTo>
                    <a:pt x="136563" y="19685"/>
                  </a:moveTo>
                  <a:lnTo>
                    <a:pt x="135369" y="21463"/>
                  </a:lnTo>
                  <a:lnTo>
                    <a:pt x="135191" y="23647"/>
                  </a:lnTo>
                  <a:lnTo>
                    <a:pt x="135242" y="23520"/>
                  </a:lnTo>
                  <a:lnTo>
                    <a:pt x="135166" y="24003"/>
                  </a:lnTo>
                  <a:lnTo>
                    <a:pt x="135191" y="23647"/>
                  </a:lnTo>
                  <a:lnTo>
                    <a:pt x="134277" y="25654"/>
                  </a:lnTo>
                  <a:lnTo>
                    <a:pt x="135661" y="24511"/>
                  </a:lnTo>
                  <a:lnTo>
                    <a:pt x="135775" y="24384"/>
                  </a:lnTo>
                  <a:lnTo>
                    <a:pt x="135839" y="24003"/>
                  </a:lnTo>
                  <a:lnTo>
                    <a:pt x="135953" y="23368"/>
                  </a:lnTo>
                  <a:lnTo>
                    <a:pt x="136563" y="19685"/>
                  </a:lnTo>
                  <a:close/>
                </a:path>
                <a:path w="438784" h="73025">
                  <a:moveTo>
                    <a:pt x="137985" y="28613"/>
                  </a:moveTo>
                  <a:lnTo>
                    <a:pt x="137795" y="28321"/>
                  </a:lnTo>
                  <a:lnTo>
                    <a:pt x="137566" y="29718"/>
                  </a:lnTo>
                  <a:lnTo>
                    <a:pt x="137985" y="28613"/>
                  </a:lnTo>
                  <a:close/>
                </a:path>
                <a:path w="438784" h="73025">
                  <a:moveTo>
                    <a:pt x="138176" y="28829"/>
                  </a:moveTo>
                  <a:lnTo>
                    <a:pt x="138125" y="28194"/>
                  </a:lnTo>
                  <a:lnTo>
                    <a:pt x="138087" y="28702"/>
                  </a:lnTo>
                  <a:lnTo>
                    <a:pt x="138176" y="28829"/>
                  </a:lnTo>
                  <a:close/>
                </a:path>
                <a:path w="438784" h="73025">
                  <a:moveTo>
                    <a:pt x="138620" y="26974"/>
                  </a:moveTo>
                  <a:lnTo>
                    <a:pt x="138468" y="26543"/>
                  </a:lnTo>
                  <a:lnTo>
                    <a:pt x="138506" y="26822"/>
                  </a:lnTo>
                  <a:lnTo>
                    <a:pt x="138620" y="26974"/>
                  </a:lnTo>
                  <a:close/>
                </a:path>
                <a:path w="438784" h="73025">
                  <a:moveTo>
                    <a:pt x="141097" y="21971"/>
                  </a:moveTo>
                  <a:lnTo>
                    <a:pt x="141071" y="21590"/>
                  </a:lnTo>
                  <a:lnTo>
                    <a:pt x="140830" y="21971"/>
                  </a:lnTo>
                  <a:lnTo>
                    <a:pt x="141097" y="21971"/>
                  </a:lnTo>
                  <a:close/>
                </a:path>
                <a:path w="438784" h="73025">
                  <a:moveTo>
                    <a:pt x="141249" y="21971"/>
                  </a:moveTo>
                  <a:lnTo>
                    <a:pt x="141097" y="21971"/>
                  </a:lnTo>
                  <a:lnTo>
                    <a:pt x="141109" y="22504"/>
                  </a:lnTo>
                  <a:lnTo>
                    <a:pt x="141249" y="21971"/>
                  </a:lnTo>
                  <a:close/>
                </a:path>
                <a:path w="438784" h="73025">
                  <a:moveTo>
                    <a:pt x="143027" y="21450"/>
                  </a:moveTo>
                  <a:lnTo>
                    <a:pt x="142811" y="21691"/>
                  </a:lnTo>
                  <a:lnTo>
                    <a:pt x="143027" y="21450"/>
                  </a:lnTo>
                  <a:close/>
                </a:path>
                <a:path w="438784" h="73025">
                  <a:moveTo>
                    <a:pt x="143167" y="22733"/>
                  </a:moveTo>
                  <a:lnTo>
                    <a:pt x="142836" y="22860"/>
                  </a:lnTo>
                  <a:lnTo>
                    <a:pt x="142722" y="23114"/>
                  </a:lnTo>
                  <a:lnTo>
                    <a:pt x="142925" y="23114"/>
                  </a:lnTo>
                  <a:lnTo>
                    <a:pt x="143167" y="22733"/>
                  </a:lnTo>
                  <a:close/>
                </a:path>
                <a:path w="438784" h="73025">
                  <a:moveTo>
                    <a:pt x="147535" y="26314"/>
                  </a:moveTo>
                  <a:lnTo>
                    <a:pt x="147497" y="26123"/>
                  </a:lnTo>
                  <a:lnTo>
                    <a:pt x="147421" y="26377"/>
                  </a:lnTo>
                  <a:lnTo>
                    <a:pt x="147497" y="26555"/>
                  </a:lnTo>
                  <a:lnTo>
                    <a:pt x="147535" y="26314"/>
                  </a:lnTo>
                  <a:close/>
                </a:path>
                <a:path w="438784" h="73025">
                  <a:moveTo>
                    <a:pt x="148437" y="43230"/>
                  </a:moveTo>
                  <a:lnTo>
                    <a:pt x="148285" y="43014"/>
                  </a:lnTo>
                  <a:lnTo>
                    <a:pt x="148120" y="42659"/>
                  </a:lnTo>
                  <a:lnTo>
                    <a:pt x="147866" y="43078"/>
                  </a:lnTo>
                  <a:lnTo>
                    <a:pt x="147980" y="43688"/>
                  </a:lnTo>
                  <a:lnTo>
                    <a:pt x="148183" y="43611"/>
                  </a:lnTo>
                  <a:lnTo>
                    <a:pt x="148437" y="43230"/>
                  </a:lnTo>
                  <a:close/>
                </a:path>
                <a:path w="438784" h="73025">
                  <a:moveTo>
                    <a:pt x="149098" y="41935"/>
                  </a:moveTo>
                  <a:lnTo>
                    <a:pt x="148856" y="42443"/>
                  </a:lnTo>
                  <a:lnTo>
                    <a:pt x="148640" y="42938"/>
                  </a:lnTo>
                  <a:lnTo>
                    <a:pt x="148437" y="43230"/>
                  </a:lnTo>
                  <a:lnTo>
                    <a:pt x="148615" y="43497"/>
                  </a:lnTo>
                  <a:lnTo>
                    <a:pt x="148793" y="43586"/>
                  </a:lnTo>
                  <a:lnTo>
                    <a:pt x="149098" y="41935"/>
                  </a:lnTo>
                  <a:close/>
                </a:path>
                <a:path w="438784" h="73025">
                  <a:moveTo>
                    <a:pt x="149834" y="25654"/>
                  </a:moveTo>
                  <a:lnTo>
                    <a:pt x="149275" y="26543"/>
                  </a:lnTo>
                  <a:lnTo>
                    <a:pt x="149174" y="27089"/>
                  </a:lnTo>
                  <a:lnTo>
                    <a:pt x="149288" y="27546"/>
                  </a:lnTo>
                  <a:lnTo>
                    <a:pt x="149834" y="25654"/>
                  </a:lnTo>
                  <a:close/>
                </a:path>
                <a:path w="438784" h="73025">
                  <a:moveTo>
                    <a:pt x="149936" y="29972"/>
                  </a:moveTo>
                  <a:lnTo>
                    <a:pt x="149771" y="30175"/>
                  </a:lnTo>
                  <a:lnTo>
                    <a:pt x="149631" y="30365"/>
                  </a:lnTo>
                  <a:lnTo>
                    <a:pt x="149606" y="30670"/>
                  </a:lnTo>
                  <a:lnTo>
                    <a:pt x="149758" y="30607"/>
                  </a:lnTo>
                  <a:lnTo>
                    <a:pt x="149872" y="30276"/>
                  </a:lnTo>
                  <a:lnTo>
                    <a:pt x="149936" y="29972"/>
                  </a:lnTo>
                  <a:close/>
                </a:path>
                <a:path w="438784" h="73025">
                  <a:moveTo>
                    <a:pt x="154025" y="27686"/>
                  </a:moveTo>
                  <a:lnTo>
                    <a:pt x="153212" y="29972"/>
                  </a:lnTo>
                  <a:lnTo>
                    <a:pt x="153847" y="29718"/>
                  </a:lnTo>
                  <a:lnTo>
                    <a:pt x="153974" y="29591"/>
                  </a:lnTo>
                  <a:lnTo>
                    <a:pt x="154025" y="27686"/>
                  </a:lnTo>
                  <a:close/>
                </a:path>
                <a:path w="438784" h="73025">
                  <a:moveTo>
                    <a:pt x="154495" y="29464"/>
                  </a:moveTo>
                  <a:lnTo>
                    <a:pt x="153974" y="29667"/>
                  </a:lnTo>
                  <a:lnTo>
                    <a:pt x="153924" y="31318"/>
                  </a:lnTo>
                  <a:lnTo>
                    <a:pt x="154495" y="29464"/>
                  </a:lnTo>
                  <a:close/>
                </a:path>
                <a:path w="438784" h="73025">
                  <a:moveTo>
                    <a:pt x="154749" y="44919"/>
                  </a:moveTo>
                  <a:lnTo>
                    <a:pt x="154089" y="45593"/>
                  </a:lnTo>
                  <a:lnTo>
                    <a:pt x="154139" y="47307"/>
                  </a:lnTo>
                  <a:lnTo>
                    <a:pt x="154749" y="44919"/>
                  </a:lnTo>
                  <a:close/>
                </a:path>
                <a:path w="438784" h="73025">
                  <a:moveTo>
                    <a:pt x="155346" y="47675"/>
                  </a:moveTo>
                  <a:lnTo>
                    <a:pt x="154800" y="44577"/>
                  </a:lnTo>
                  <a:lnTo>
                    <a:pt x="154508" y="47879"/>
                  </a:lnTo>
                  <a:lnTo>
                    <a:pt x="155346" y="47675"/>
                  </a:lnTo>
                  <a:close/>
                </a:path>
                <a:path w="438784" h="73025">
                  <a:moveTo>
                    <a:pt x="155498" y="26073"/>
                  </a:moveTo>
                  <a:lnTo>
                    <a:pt x="154711" y="26911"/>
                  </a:lnTo>
                  <a:lnTo>
                    <a:pt x="155270" y="26416"/>
                  </a:lnTo>
                  <a:lnTo>
                    <a:pt x="155498" y="26073"/>
                  </a:lnTo>
                  <a:close/>
                </a:path>
                <a:path w="438784" h="73025">
                  <a:moveTo>
                    <a:pt x="160972" y="30073"/>
                  </a:moveTo>
                  <a:lnTo>
                    <a:pt x="160540" y="30378"/>
                  </a:lnTo>
                  <a:lnTo>
                    <a:pt x="160769" y="31038"/>
                  </a:lnTo>
                  <a:lnTo>
                    <a:pt x="160972" y="30073"/>
                  </a:lnTo>
                  <a:close/>
                </a:path>
                <a:path w="438784" h="73025">
                  <a:moveTo>
                    <a:pt x="166179" y="35648"/>
                  </a:moveTo>
                  <a:lnTo>
                    <a:pt x="165938" y="34505"/>
                  </a:lnTo>
                  <a:lnTo>
                    <a:pt x="165696" y="35610"/>
                  </a:lnTo>
                  <a:lnTo>
                    <a:pt x="166001" y="35369"/>
                  </a:lnTo>
                  <a:lnTo>
                    <a:pt x="166179" y="35648"/>
                  </a:lnTo>
                  <a:close/>
                </a:path>
                <a:path w="438784" h="73025">
                  <a:moveTo>
                    <a:pt x="166306" y="36169"/>
                  </a:moveTo>
                  <a:close/>
                </a:path>
                <a:path w="438784" h="73025">
                  <a:moveTo>
                    <a:pt x="170243" y="39598"/>
                  </a:moveTo>
                  <a:lnTo>
                    <a:pt x="170040" y="39878"/>
                  </a:lnTo>
                  <a:lnTo>
                    <a:pt x="169964" y="40322"/>
                  </a:lnTo>
                  <a:lnTo>
                    <a:pt x="170243" y="39598"/>
                  </a:lnTo>
                  <a:close/>
                </a:path>
                <a:path w="438784" h="73025">
                  <a:moveTo>
                    <a:pt x="170319" y="31838"/>
                  </a:moveTo>
                  <a:lnTo>
                    <a:pt x="170243" y="32207"/>
                  </a:lnTo>
                  <a:lnTo>
                    <a:pt x="170205" y="32550"/>
                  </a:lnTo>
                  <a:lnTo>
                    <a:pt x="170167" y="32893"/>
                  </a:lnTo>
                  <a:lnTo>
                    <a:pt x="170243" y="32461"/>
                  </a:lnTo>
                  <a:lnTo>
                    <a:pt x="170294" y="32067"/>
                  </a:lnTo>
                  <a:lnTo>
                    <a:pt x="170319" y="31838"/>
                  </a:lnTo>
                  <a:close/>
                </a:path>
                <a:path w="438784" h="73025">
                  <a:moveTo>
                    <a:pt x="170408" y="39370"/>
                  </a:moveTo>
                  <a:lnTo>
                    <a:pt x="170243" y="39598"/>
                  </a:lnTo>
                  <a:lnTo>
                    <a:pt x="170408" y="39370"/>
                  </a:lnTo>
                  <a:close/>
                </a:path>
                <a:path w="438784" h="73025">
                  <a:moveTo>
                    <a:pt x="170573" y="37846"/>
                  </a:moveTo>
                  <a:lnTo>
                    <a:pt x="170459" y="36499"/>
                  </a:lnTo>
                  <a:lnTo>
                    <a:pt x="170129" y="39077"/>
                  </a:lnTo>
                  <a:lnTo>
                    <a:pt x="170573" y="37846"/>
                  </a:lnTo>
                  <a:close/>
                </a:path>
                <a:path w="438784" h="73025">
                  <a:moveTo>
                    <a:pt x="172021" y="45720"/>
                  </a:moveTo>
                  <a:lnTo>
                    <a:pt x="171780" y="46736"/>
                  </a:lnTo>
                  <a:lnTo>
                    <a:pt x="172021" y="45720"/>
                  </a:lnTo>
                  <a:close/>
                </a:path>
                <a:path w="438784" h="73025">
                  <a:moveTo>
                    <a:pt x="174663" y="32931"/>
                  </a:moveTo>
                  <a:lnTo>
                    <a:pt x="174155" y="34277"/>
                  </a:lnTo>
                  <a:lnTo>
                    <a:pt x="174294" y="34290"/>
                  </a:lnTo>
                  <a:lnTo>
                    <a:pt x="174409" y="33909"/>
                  </a:lnTo>
                  <a:lnTo>
                    <a:pt x="174536" y="33451"/>
                  </a:lnTo>
                  <a:lnTo>
                    <a:pt x="174663" y="32931"/>
                  </a:lnTo>
                  <a:close/>
                </a:path>
                <a:path w="438784" h="73025">
                  <a:moveTo>
                    <a:pt x="175171" y="45974"/>
                  </a:moveTo>
                  <a:lnTo>
                    <a:pt x="174904" y="44323"/>
                  </a:lnTo>
                  <a:lnTo>
                    <a:pt x="174459" y="46609"/>
                  </a:lnTo>
                  <a:lnTo>
                    <a:pt x="175031" y="46609"/>
                  </a:lnTo>
                  <a:lnTo>
                    <a:pt x="175145" y="46228"/>
                  </a:lnTo>
                  <a:lnTo>
                    <a:pt x="175171" y="45974"/>
                  </a:lnTo>
                  <a:close/>
                </a:path>
                <a:path w="438784" h="73025">
                  <a:moveTo>
                    <a:pt x="178523" y="49542"/>
                  </a:moveTo>
                  <a:lnTo>
                    <a:pt x="178244" y="50800"/>
                  </a:lnTo>
                  <a:lnTo>
                    <a:pt x="178371" y="50292"/>
                  </a:lnTo>
                  <a:lnTo>
                    <a:pt x="178460" y="49923"/>
                  </a:lnTo>
                  <a:lnTo>
                    <a:pt x="178523" y="49568"/>
                  </a:lnTo>
                  <a:close/>
                </a:path>
                <a:path w="438784" h="73025">
                  <a:moveTo>
                    <a:pt x="179984" y="34810"/>
                  </a:moveTo>
                  <a:lnTo>
                    <a:pt x="179870" y="34658"/>
                  </a:lnTo>
                  <a:lnTo>
                    <a:pt x="179298" y="37541"/>
                  </a:lnTo>
                  <a:lnTo>
                    <a:pt x="179006" y="38798"/>
                  </a:lnTo>
                  <a:lnTo>
                    <a:pt x="179311" y="37617"/>
                  </a:lnTo>
                  <a:lnTo>
                    <a:pt x="179501" y="37071"/>
                  </a:lnTo>
                  <a:lnTo>
                    <a:pt x="179654" y="36868"/>
                  </a:lnTo>
                  <a:lnTo>
                    <a:pt x="179755" y="36309"/>
                  </a:lnTo>
                  <a:lnTo>
                    <a:pt x="179857" y="35648"/>
                  </a:lnTo>
                  <a:lnTo>
                    <a:pt x="179984" y="34810"/>
                  </a:lnTo>
                  <a:close/>
                </a:path>
                <a:path w="438784" h="73025">
                  <a:moveTo>
                    <a:pt x="180594" y="51181"/>
                  </a:moveTo>
                  <a:lnTo>
                    <a:pt x="180314" y="51536"/>
                  </a:lnTo>
                  <a:lnTo>
                    <a:pt x="180289" y="52070"/>
                  </a:lnTo>
                  <a:lnTo>
                    <a:pt x="180365" y="52222"/>
                  </a:lnTo>
                  <a:lnTo>
                    <a:pt x="180594" y="51181"/>
                  </a:lnTo>
                  <a:close/>
                </a:path>
                <a:path w="438784" h="73025">
                  <a:moveTo>
                    <a:pt x="180619" y="53086"/>
                  </a:moveTo>
                  <a:lnTo>
                    <a:pt x="180606" y="52705"/>
                  </a:lnTo>
                  <a:lnTo>
                    <a:pt x="180365" y="52222"/>
                  </a:lnTo>
                  <a:lnTo>
                    <a:pt x="180035" y="53721"/>
                  </a:lnTo>
                  <a:lnTo>
                    <a:pt x="180619" y="53086"/>
                  </a:lnTo>
                  <a:close/>
                </a:path>
                <a:path w="438784" h="73025">
                  <a:moveTo>
                    <a:pt x="181152" y="35991"/>
                  </a:moveTo>
                  <a:lnTo>
                    <a:pt x="180873" y="34798"/>
                  </a:lnTo>
                  <a:lnTo>
                    <a:pt x="181025" y="34175"/>
                  </a:lnTo>
                  <a:lnTo>
                    <a:pt x="180517" y="35128"/>
                  </a:lnTo>
                  <a:lnTo>
                    <a:pt x="180403" y="35382"/>
                  </a:lnTo>
                  <a:lnTo>
                    <a:pt x="180581" y="36423"/>
                  </a:lnTo>
                  <a:lnTo>
                    <a:pt x="181152" y="35991"/>
                  </a:lnTo>
                  <a:close/>
                </a:path>
                <a:path w="438784" h="73025">
                  <a:moveTo>
                    <a:pt x="182384" y="41402"/>
                  </a:moveTo>
                  <a:lnTo>
                    <a:pt x="181775" y="41656"/>
                  </a:lnTo>
                  <a:lnTo>
                    <a:pt x="181635" y="42570"/>
                  </a:lnTo>
                  <a:lnTo>
                    <a:pt x="182384" y="41402"/>
                  </a:lnTo>
                  <a:close/>
                </a:path>
                <a:path w="438784" h="73025">
                  <a:moveTo>
                    <a:pt x="183832" y="39027"/>
                  </a:moveTo>
                  <a:lnTo>
                    <a:pt x="183070" y="38557"/>
                  </a:lnTo>
                  <a:lnTo>
                    <a:pt x="183807" y="39560"/>
                  </a:lnTo>
                  <a:lnTo>
                    <a:pt x="183832" y="39027"/>
                  </a:lnTo>
                  <a:close/>
                </a:path>
                <a:path w="438784" h="73025">
                  <a:moveTo>
                    <a:pt x="184124" y="40005"/>
                  </a:moveTo>
                  <a:lnTo>
                    <a:pt x="183261" y="42151"/>
                  </a:lnTo>
                  <a:lnTo>
                    <a:pt x="183832" y="41529"/>
                  </a:lnTo>
                  <a:lnTo>
                    <a:pt x="183959" y="40767"/>
                  </a:lnTo>
                  <a:lnTo>
                    <a:pt x="184124" y="40005"/>
                  </a:lnTo>
                  <a:close/>
                </a:path>
                <a:path w="438784" h="73025">
                  <a:moveTo>
                    <a:pt x="184150" y="39230"/>
                  </a:moveTo>
                  <a:lnTo>
                    <a:pt x="184048" y="36830"/>
                  </a:lnTo>
                  <a:lnTo>
                    <a:pt x="183832" y="39027"/>
                  </a:lnTo>
                  <a:lnTo>
                    <a:pt x="184150" y="39230"/>
                  </a:lnTo>
                  <a:close/>
                </a:path>
                <a:path w="438784" h="73025">
                  <a:moveTo>
                    <a:pt x="184391" y="36690"/>
                  </a:moveTo>
                  <a:lnTo>
                    <a:pt x="183870" y="33134"/>
                  </a:lnTo>
                  <a:lnTo>
                    <a:pt x="184048" y="36830"/>
                  </a:lnTo>
                  <a:lnTo>
                    <a:pt x="184391" y="36690"/>
                  </a:lnTo>
                  <a:close/>
                </a:path>
                <a:path w="438784" h="73025">
                  <a:moveTo>
                    <a:pt x="185724" y="50634"/>
                  </a:moveTo>
                  <a:lnTo>
                    <a:pt x="185153" y="52362"/>
                  </a:lnTo>
                  <a:lnTo>
                    <a:pt x="185369" y="52641"/>
                  </a:lnTo>
                  <a:lnTo>
                    <a:pt x="185381" y="54724"/>
                  </a:lnTo>
                  <a:lnTo>
                    <a:pt x="185597" y="54444"/>
                  </a:lnTo>
                  <a:lnTo>
                    <a:pt x="185724" y="50634"/>
                  </a:lnTo>
                  <a:close/>
                </a:path>
                <a:path w="438784" h="73025">
                  <a:moveTo>
                    <a:pt x="185762" y="54254"/>
                  </a:moveTo>
                  <a:lnTo>
                    <a:pt x="185597" y="54444"/>
                  </a:lnTo>
                  <a:lnTo>
                    <a:pt x="185585" y="54825"/>
                  </a:lnTo>
                  <a:lnTo>
                    <a:pt x="185762" y="54254"/>
                  </a:lnTo>
                  <a:close/>
                </a:path>
                <a:path w="438784" h="73025">
                  <a:moveTo>
                    <a:pt x="186042" y="53289"/>
                  </a:moveTo>
                  <a:lnTo>
                    <a:pt x="185762" y="54254"/>
                  </a:lnTo>
                  <a:lnTo>
                    <a:pt x="185864" y="54127"/>
                  </a:lnTo>
                  <a:lnTo>
                    <a:pt x="186042" y="53289"/>
                  </a:lnTo>
                  <a:close/>
                </a:path>
                <a:path w="438784" h="73025">
                  <a:moveTo>
                    <a:pt x="186283" y="52260"/>
                  </a:moveTo>
                  <a:lnTo>
                    <a:pt x="186042" y="53289"/>
                  </a:lnTo>
                  <a:lnTo>
                    <a:pt x="186105" y="53086"/>
                  </a:lnTo>
                  <a:lnTo>
                    <a:pt x="186182" y="52743"/>
                  </a:lnTo>
                  <a:lnTo>
                    <a:pt x="186283" y="52260"/>
                  </a:lnTo>
                  <a:close/>
                </a:path>
                <a:path w="438784" h="73025">
                  <a:moveTo>
                    <a:pt x="187147" y="53136"/>
                  </a:moveTo>
                  <a:lnTo>
                    <a:pt x="186982" y="53162"/>
                  </a:lnTo>
                  <a:lnTo>
                    <a:pt x="187147" y="53136"/>
                  </a:lnTo>
                  <a:close/>
                </a:path>
                <a:path w="438784" h="73025">
                  <a:moveTo>
                    <a:pt x="187528" y="51917"/>
                  </a:moveTo>
                  <a:lnTo>
                    <a:pt x="187363" y="52641"/>
                  </a:lnTo>
                  <a:lnTo>
                    <a:pt x="187261" y="52997"/>
                  </a:lnTo>
                  <a:lnTo>
                    <a:pt x="187147" y="53124"/>
                  </a:lnTo>
                  <a:lnTo>
                    <a:pt x="187274" y="53060"/>
                  </a:lnTo>
                  <a:lnTo>
                    <a:pt x="187439" y="52578"/>
                  </a:lnTo>
                  <a:lnTo>
                    <a:pt x="187515" y="52171"/>
                  </a:lnTo>
                  <a:lnTo>
                    <a:pt x="187528" y="51917"/>
                  </a:lnTo>
                  <a:close/>
                </a:path>
                <a:path w="438784" h="73025">
                  <a:moveTo>
                    <a:pt x="187642" y="52692"/>
                  </a:moveTo>
                  <a:lnTo>
                    <a:pt x="187540" y="52832"/>
                  </a:lnTo>
                  <a:lnTo>
                    <a:pt x="187350" y="53009"/>
                  </a:lnTo>
                  <a:lnTo>
                    <a:pt x="187312" y="53187"/>
                  </a:lnTo>
                  <a:lnTo>
                    <a:pt x="187274" y="53352"/>
                  </a:lnTo>
                  <a:lnTo>
                    <a:pt x="187236" y="53543"/>
                  </a:lnTo>
                  <a:lnTo>
                    <a:pt x="187363" y="53390"/>
                  </a:lnTo>
                  <a:lnTo>
                    <a:pt x="187490" y="53086"/>
                  </a:lnTo>
                  <a:lnTo>
                    <a:pt x="187642" y="52692"/>
                  </a:lnTo>
                  <a:close/>
                </a:path>
                <a:path w="438784" h="73025">
                  <a:moveTo>
                    <a:pt x="188341" y="41198"/>
                  </a:moveTo>
                  <a:lnTo>
                    <a:pt x="188226" y="41389"/>
                  </a:lnTo>
                  <a:lnTo>
                    <a:pt x="188341" y="41198"/>
                  </a:lnTo>
                  <a:close/>
                </a:path>
                <a:path w="438784" h="73025">
                  <a:moveTo>
                    <a:pt x="188798" y="48768"/>
                  </a:moveTo>
                  <a:lnTo>
                    <a:pt x="188531" y="47244"/>
                  </a:lnTo>
                  <a:lnTo>
                    <a:pt x="188468" y="48514"/>
                  </a:lnTo>
                  <a:lnTo>
                    <a:pt x="188798" y="48768"/>
                  </a:lnTo>
                  <a:close/>
                </a:path>
                <a:path w="438784" h="73025">
                  <a:moveTo>
                    <a:pt x="189230" y="44069"/>
                  </a:moveTo>
                  <a:lnTo>
                    <a:pt x="187845" y="47498"/>
                  </a:lnTo>
                  <a:lnTo>
                    <a:pt x="187960" y="45847"/>
                  </a:lnTo>
                  <a:lnTo>
                    <a:pt x="188099" y="44831"/>
                  </a:lnTo>
                  <a:lnTo>
                    <a:pt x="188226" y="43942"/>
                  </a:lnTo>
                  <a:lnTo>
                    <a:pt x="188607" y="43434"/>
                  </a:lnTo>
                  <a:lnTo>
                    <a:pt x="188582" y="41148"/>
                  </a:lnTo>
                  <a:lnTo>
                    <a:pt x="187960" y="44831"/>
                  </a:lnTo>
                  <a:lnTo>
                    <a:pt x="187960" y="44069"/>
                  </a:lnTo>
                  <a:lnTo>
                    <a:pt x="187960" y="43434"/>
                  </a:lnTo>
                  <a:lnTo>
                    <a:pt x="187960" y="42799"/>
                  </a:lnTo>
                  <a:lnTo>
                    <a:pt x="188074" y="41732"/>
                  </a:lnTo>
                  <a:lnTo>
                    <a:pt x="187375" y="42799"/>
                  </a:lnTo>
                  <a:lnTo>
                    <a:pt x="187604" y="42037"/>
                  </a:lnTo>
                  <a:lnTo>
                    <a:pt x="187731" y="41021"/>
                  </a:lnTo>
                  <a:lnTo>
                    <a:pt x="187845" y="39751"/>
                  </a:lnTo>
                  <a:lnTo>
                    <a:pt x="188048" y="40513"/>
                  </a:lnTo>
                  <a:lnTo>
                    <a:pt x="187921" y="39751"/>
                  </a:lnTo>
                  <a:lnTo>
                    <a:pt x="187604" y="37846"/>
                  </a:lnTo>
                  <a:lnTo>
                    <a:pt x="185991" y="43434"/>
                  </a:lnTo>
                  <a:lnTo>
                    <a:pt x="186245" y="40322"/>
                  </a:lnTo>
                  <a:lnTo>
                    <a:pt x="186321" y="40005"/>
                  </a:lnTo>
                  <a:lnTo>
                    <a:pt x="186385" y="39878"/>
                  </a:lnTo>
                  <a:lnTo>
                    <a:pt x="184861" y="41021"/>
                  </a:lnTo>
                  <a:lnTo>
                    <a:pt x="185470" y="42418"/>
                  </a:lnTo>
                  <a:lnTo>
                    <a:pt x="185572" y="43180"/>
                  </a:lnTo>
                  <a:lnTo>
                    <a:pt x="184073" y="46482"/>
                  </a:lnTo>
                  <a:lnTo>
                    <a:pt x="184277" y="44450"/>
                  </a:lnTo>
                  <a:lnTo>
                    <a:pt x="184378" y="43434"/>
                  </a:lnTo>
                  <a:lnTo>
                    <a:pt x="184543" y="41783"/>
                  </a:lnTo>
                  <a:lnTo>
                    <a:pt x="184861" y="38608"/>
                  </a:lnTo>
                  <a:lnTo>
                    <a:pt x="184162" y="41783"/>
                  </a:lnTo>
                  <a:lnTo>
                    <a:pt x="183946" y="41427"/>
                  </a:lnTo>
                  <a:lnTo>
                    <a:pt x="183311" y="43434"/>
                  </a:lnTo>
                  <a:lnTo>
                    <a:pt x="183248" y="42164"/>
                  </a:lnTo>
                  <a:lnTo>
                    <a:pt x="183210" y="40386"/>
                  </a:lnTo>
                  <a:lnTo>
                    <a:pt x="181343" y="44450"/>
                  </a:lnTo>
                  <a:lnTo>
                    <a:pt x="181432" y="43942"/>
                  </a:lnTo>
                  <a:lnTo>
                    <a:pt x="181470" y="43688"/>
                  </a:lnTo>
                  <a:lnTo>
                    <a:pt x="181584" y="42926"/>
                  </a:lnTo>
                  <a:lnTo>
                    <a:pt x="181635" y="42570"/>
                  </a:lnTo>
                  <a:lnTo>
                    <a:pt x="181406" y="42926"/>
                  </a:lnTo>
                  <a:lnTo>
                    <a:pt x="181533" y="42138"/>
                  </a:lnTo>
                  <a:lnTo>
                    <a:pt x="181457" y="41783"/>
                  </a:lnTo>
                  <a:lnTo>
                    <a:pt x="181584" y="41783"/>
                  </a:lnTo>
                  <a:lnTo>
                    <a:pt x="181775" y="41656"/>
                  </a:lnTo>
                  <a:lnTo>
                    <a:pt x="182130" y="39370"/>
                  </a:lnTo>
                  <a:lnTo>
                    <a:pt x="181813" y="40513"/>
                  </a:lnTo>
                  <a:lnTo>
                    <a:pt x="181724" y="40855"/>
                  </a:lnTo>
                  <a:lnTo>
                    <a:pt x="181673" y="41021"/>
                  </a:lnTo>
                  <a:lnTo>
                    <a:pt x="182232" y="37465"/>
                  </a:lnTo>
                  <a:lnTo>
                    <a:pt x="180479" y="43688"/>
                  </a:lnTo>
                  <a:lnTo>
                    <a:pt x="180428" y="42545"/>
                  </a:lnTo>
                  <a:lnTo>
                    <a:pt x="180416" y="42037"/>
                  </a:lnTo>
                  <a:lnTo>
                    <a:pt x="180530" y="40513"/>
                  </a:lnTo>
                  <a:lnTo>
                    <a:pt x="181051" y="38354"/>
                  </a:lnTo>
                  <a:lnTo>
                    <a:pt x="181330" y="39878"/>
                  </a:lnTo>
                  <a:lnTo>
                    <a:pt x="181254" y="38354"/>
                  </a:lnTo>
                  <a:lnTo>
                    <a:pt x="181216" y="37338"/>
                  </a:lnTo>
                  <a:lnTo>
                    <a:pt x="180009" y="42037"/>
                  </a:lnTo>
                  <a:lnTo>
                    <a:pt x="180035" y="41529"/>
                  </a:lnTo>
                  <a:lnTo>
                    <a:pt x="180301" y="36068"/>
                  </a:lnTo>
                  <a:lnTo>
                    <a:pt x="179654" y="36957"/>
                  </a:lnTo>
                  <a:lnTo>
                    <a:pt x="178955" y="40640"/>
                  </a:lnTo>
                  <a:lnTo>
                    <a:pt x="178612" y="39370"/>
                  </a:lnTo>
                  <a:lnTo>
                    <a:pt x="178333" y="38354"/>
                  </a:lnTo>
                  <a:lnTo>
                    <a:pt x="177292" y="39370"/>
                  </a:lnTo>
                  <a:lnTo>
                    <a:pt x="177431" y="38735"/>
                  </a:lnTo>
                  <a:lnTo>
                    <a:pt x="177584" y="38100"/>
                  </a:lnTo>
                  <a:lnTo>
                    <a:pt x="176161" y="37084"/>
                  </a:lnTo>
                  <a:lnTo>
                    <a:pt x="175793" y="35941"/>
                  </a:lnTo>
                  <a:lnTo>
                    <a:pt x="175806" y="34925"/>
                  </a:lnTo>
                  <a:lnTo>
                    <a:pt x="174967" y="38735"/>
                  </a:lnTo>
                  <a:lnTo>
                    <a:pt x="174790" y="38481"/>
                  </a:lnTo>
                  <a:lnTo>
                    <a:pt x="174332" y="37846"/>
                  </a:lnTo>
                  <a:lnTo>
                    <a:pt x="173634" y="38481"/>
                  </a:lnTo>
                  <a:lnTo>
                    <a:pt x="173964" y="36830"/>
                  </a:lnTo>
                  <a:lnTo>
                    <a:pt x="174015" y="36576"/>
                  </a:lnTo>
                  <a:lnTo>
                    <a:pt x="174332" y="35433"/>
                  </a:lnTo>
                  <a:lnTo>
                    <a:pt x="174828" y="34417"/>
                  </a:lnTo>
                  <a:lnTo>
                    <a:pt x="174294" y="34417"/>
                  </a:lnTo>
                  <a:lnTo>
                    <a:pt x="173990" y="35433"/>
                  </a:lnTo>
                  <a:lnTo>
                    <a:pt x="173659" y="36195"/>
                  </a:lnTo>
                  <a:lnTo>
                    <a:pt x="173240" y="36576"/>
                  </a:lnTo>
                  <a:lnTo>
                    <a:pt x="173888" y="33655"/>
                  </a:lnTo>
                  <a:lnTo>
                    <a:pt x="173164" y="33782"/>
                  </a:lnTo>
                  <a:lnTo>
                    <a:pt x="171869" y="36830"/>
                  </a:lnTo>
                  <a:lnTo>
                    <a:pt x="171323" y="34671"/>
                  </a:lnTo>
                  <a:lnTo>
                    <a:pt x="170802" y="37211"/>
                  </a:lnTo>
                  <a:lnTo>
                    <a:pt x="170700" y="40855"/>
                  </a:lnTo>
                  <a:lnTo>
                    <a:pt x="170586" y="42291"/>
                  </a:lnTo>
                  <a:lnTo>
                    <a:pt x="169405" y="43815"/>
                  </a:lnTo>
                  <a:lnTo>
                    <a:pt x="169900" y="40767"/>
                  </a:lnTo>
                  <a:lnTo>
                    <a:pt x="169900" y="40513"/>
                  </a:lnTo>
                  <a:lnTo>
                    <a:pt x="169964" y="40322"/>
                  </a:lnTo>
                  <a:lnTo>
                    <a:pt x="169900" y="40462"/>
                  </a:lnTo>
                  <a:lnTo>
                    <a:pt x="169938" y="39370"/>
                  </a:lnTo>
                  <a:lnTo>
                    <a:pt x="170053" y="37846"/>
                  </a:lnTo>
                  <a:lnTo>
                    <a:pt x="170078" y="37719"/>
                  </a:lnTo>
                  <a:lnTo>
                    <a:pt x="170180" y="37211"/>
                  </a:lnTo>
                  <a:lnTo>
                    <a:pt x="169824" y="37719"/>
                  </a:lnTo>
                  <a:lnTo>
                    <a:pt x="170167" y="36068"/>
                  </a:lnTo>
                  <a:lnTo>
                    <a:pt x="170281" y="35941"/>
                  </a:lnTo>
                  <a:lnTo>
                    <a:pt x="170294" y="36957"/>
                  </a:lnTo>
                  <a:lnTo>
                    <a:pt x="170446" y="36499"/>
                  </a:lnTo>
                  <a:lnTo>
                    <a:pt x="170357" y="35941"/>
                  </a:lnTo>
                  <a:lnTo>
                    <a:pt x="170243" y="35687"/>
                  </a:lnTo>
                  <a:lnTo>
                    <a:pt x="170129" y="35052"/>
                  </a:lnTo>
                  <a:lnTo>
                    <a:pt x="170180" y="32893"/>
                  </a:lnTo>
                  <a:lnTo>
                    <a:pt x="170002" y="34163"/>
                  </a:lnTo>
                  <a:lnTo>
                    <a:pt x="169659" y="35687"/>
                  </a:lnTo>
                  <a:lnTo>
                    <a:pt x="169354" y="35941"/>
                  </a:lnTo>
                  <a:lnTo>
                    <a:pt x="168617" y="35941"/>
                  </a:lnTo>
                  <a:lnTo>
                    <a:pt x="168897" y="35179"/>
                  </a:lnTo>
                  <a:lnTo>
                    <a:pt x="169468" y="33655"/>
                  </a:lnTo>
                  <a:lnTo>
                    <a:pt x="169354" y="32258"/>
                  </a:lnTo>
                  <a:lnTo>
                    <a:pt x="168922" y="33655"/>
                  </a:lnTo>
                  <a:lnTo>
                    <a:pt x="168732" y="32131"/>
                  </a:lnTo>
                  <a:lnTo>
                    <a:pt x="168160" y="35179"/>
                  </a:lnTo>
                  <a:lnTo>
                    <a:pt x="167970" y="35052"/>
                  </a:lnTo>
                  <a:lnTo>
                    <a:pt x="168109" y="34163"/>
                  </a:lnTo>
                  <a:lnTo>
                    <a:pt x="168262" y="32893"/>
                  </a:lnTo>
                  <a:lnTo>
                    <a:pt x="167640" y="34163"/>
                  </a:lnTo>
                  <a:lnTo>
                    <a:pt x="166497" y="32893"/>
                  </a:lnTo>
                  <a:lnTo>
                    <a:pt x="166331" y="36576"/>
                  </a:lnTo>
                  <a:lnTo>
                    <a:pt x="164528" y="39370"/>
                  </a:lnTo>
                  <a:lnTo>
                    <a:pt x="164503" y="38989"/>
                  </a:lnTo>
                  <a:lnTo>
                    <a:pt x="164439" y="38227"/>
                  </a:lnTo>
                  <a:lnTo>
                    <a:pt x="164401" y="37846"/>
                  </a:lnTo>
                  <a:lnTo>
                    <a:pt x="164338" y="36957"/>
                  </a:lnTo>
                  <a:lnTo>
                    <a:pt x="164211" y="35433"/>
                  </a:lnTo>
                  <a:lnTo>
                    <a:pt x="164122" y="34417"/>
                  </a:lnTo>
                  <a:lnTo>
                    <a:pt x="162712" y="35433"/>
                  </a:lnTo>
                  <a:lnTo>
                    <a:pt x="162902" y="34417"/>
                  </a:lnTo>
                  <a:lnTo>
                    <a:pt x="161975" y="35433"/>
                  </a:lnTo>
                  <a:lnTo>
                    <a:pt x="161201" y="34925"/>
                  </a:lnTo>
                  <a:lnTo>
                    <a:pt x="160286" y="36957"/>
                  </a:lnTo>
                  <a:lnTo>
                    <a:pt x="160083" y="36957"/>
                  </a:lnTo>
                  <a:lnTo>
                    <a:pt x="160096" y="36703"/>
                  </a:lnTo>
                  <a:lnTo>
                    <a:pt x="160134" y="35560"/>
                  </a:lnTo>
                  <a:lnTo>
                    <a:pt x="160235" y="34671"/>
                  </a:lnTo>
                  <a:lnTo>
                    <a:pt x="160464" y="33782"/>
                  </a:lnTo>
                  <a:lnTo>
                    <a:pt x="159778" y="34544"/>
                  </a:lnTo>
                  <a:lnTo>
                    <a:pt x="159512" y="35560"/>
                  </a:lnTo>
                  <a:lnTo>
                    <a:pt x="159473" y="35433"/>
                  </a:lnTo>
                  <a:lnTo>
                    <a:pt x="159308" y="34798"/>
                  </a:lnTo>
                  <a:lnTo>
                    <a:pt x="159105" y="34036"/>
                  </a:lnTo>
                  <a:lnTo>
                    <a:pt x="159181" y="33528"/>
                  </a:lnTo>
                  <a:lnTo>
                    <a:pt x="159575" y="32766"/>
                  </a:lnTo>
                  <a:lnTo>
                    <a:pt x="159651" y="32512"/>
                  </a:lnTo>
                  <a:lnTo>
                    <a:pt x="159626" y="32258"/>
                  </a:lnTo>
                  <a:lnTo>
                    <a:pt x="159740" y="32473"/>
                  </a:lnTo>
                  <a:lnTo>
                    <a:pt x="159918" y="32131"/>
                  </a:lnTo>
                  <a:lnTo>
                    <a:pt x="159562" y="32131"/>
                  </a:lnTo>
                  <a:lnTo>
                    <a:pt x="159334" y="31699"/>
                  </a:lnTo>
                  <a:lnTo>
                    <a:pt x="159448" y="29972"/>
                  </a:lnTo>
                  <a:lnTo>
                    <a:pt x="158178" y="32512"/>
                  </a:lnTo>
                  <a:lnTo>
                    <a:pt x="158280" y="32131"/>
                  </a:lnTo>
                  <a:lnTo>
                    <a:pt x="158838" y="30226"/>
                  </a:lnTo>
                  <a:lnTo>
                    <a:pt x="158800" y="29845"/>
                  </a:lnTo>
                  <a:lnTo>
                    <a:pt x="158254" y="29210"/>
                  </a:lnTo>
                  <a:lnTo>
                    <a:pt x="157911" y="29667"/>
                  </a:lnTo>
                  <a:lnTo>
                    <a:pt x="157810" y="30226"/>
                  </a:lnTo>
                  <a:lnTo>
                    <a:pt x="157924" y="31877"/>
                  </a:lnTo>
                  <a:lnTo>
                    <a:pt x="157480" y="32131"/>
                  </a:lnTo>
                  <a:lnTo>
                    <a:pt x="156984" y="31699"/>
                  </a:lnTo>
                  <a:lnTo>
                    <a:pt x="157086" y="30861"/>
                  </a:lnTo>
                  <a:lnTo>
                    <a:pt x="157683" y="28321"/>
                  </a:lnTo>
                  <a:lnTo>
                    <a:pt x="157556" y="27139"/>
                  </a:lnTo>
                  <a:lnTo>
                    <a:pt x="157060" y="23749"/>
                  </a:lnTo>
                  <a:lnTo>
                    <a:pt x="153835" y="34798"/>
                  </a:lnTo>
                  <a:lnTo>
                    <a:pt x="153898" y="32258"/>
                  </a:lnTo>
                  <a:lnTo>
                    <a:pt x="153924" y="31318"/>
                  </a:lnTo>
                  <a:lnTo>
                    <a:pt x="153644" y="32258"/>
                  </a:lnTo>
                  <a:lnTo>
                    <a:pt x="153187" y="31750"/>
                  </a:lnTo>
                  <a:lnTo>
                    <a:pt x="153073" y="31369"/>
                  </a:lnTo>
                  <a:lnTo>
                    <a:pt x="153289" y="26543"/>
                  </a:lnTo>
                  <a:lnTo>
                    <a:pt x="153073" y="26543"/>
                  </a:lnTo>
                  <a:lnTo>
                    <a:pt x="152527" y="24511"/>
                  </a:lnTo>
                  <a:lnTo>
                    <a:pt x="151320" y="31369"/>
                  </a:lnTo>
                  <a:lnTo>
                    <a:pt x="150622" y="29972"/>
                  </a:lnTo>
                  <a:lnTo>
                    <a:pt x="150482" y="31318"/>
                  </a:lnTo>
                  <a:lnTo>
                    <a:pt x="150025" y="34417"/>
                  </a:lnTo>
                  <a:lnTo>
                    <a:pt x="149098" y="35433"/>
                  </a:lnTo>
                  <a:lnTo>
                    <a:pt x="148958" y="35306"/>
                  </a:lnTo>
                  <a:lnTo>
                    <a:pt x="148526" y="34925"/>
                  </a:lnTo>
                  <a:lnTo>
                    <a:pt x="148971" y="32004"/>
                  </a:lnTo>
                  <a:lnTo>
                    <a:pt x="149072" y="31369"/>
                  </a:lnTo>
                  <a:lnTo>
                    <a:pt x="149250" y="30226"/>
                  </a:lnTo>
                  <a:lnTo>
                    <a:pt x="149834" y="29337"/>
                  </a:lnTo>
                  <a:lnTo>
                    <a:pt x="150012" y="29210"/>
                  </a:lnTo>
                  <a:lnTo>
                    <a:pt x="149936" y="29972"/>
                  </a:lnTo>
                  <a:lnTo>
                    <a:pt x="150228" y="29591"/>
                  </a:lnTo>
                  <a:lnTo>
                    <a:pt x="150609" y="29210"/>
                  </a:lnTo>
                  <a:lnTo>
                    <a:pt x="150609" y="28956"/>
                  </a:lnTo>
                  <a:lnTo>
                    <a:pt x="150596" y="27813"/>
                  </a:lnTo>
                  <a:lnTo>
                    <a:pt x="150279" y="28956"/>
                  </a:lnTo>
                  <a:lnTo>
                    <a:pt x="150266" y="28829"/>
                  </a:lnTo>
                  <a:lnTo>
                    <a:pt x="150228" y="28321"/>
                  </a:lnTo>
                  <a:lnTo>
                    <a:pt x="150190" y="27686"/>
                  </a:lnTo>
                  <a:lnTo>
                    <a:pt x="149326" y="27686"/>
                  </a:lnTo>
                  <a:lnTo>
                    <a:pt x="149288" y="27546"/>
                  </a:lnTo>
                  <a:lnTo>
                    <a:pt x="149275" y="27762"/>
                  </a:lnTo>
                  <a:lnTo>
                    <a:pt x="149161" y="27051"/>
                  </a:lnTo>
                  <a:lnTo>
                    <a:pt x="148983" y="26416"/>
                  </a:lnTo>
                  <a:lnTo>
                    <a:pt x="148196" y="28067"/>
                  </a:lnTo>
                  <a:lnTo>
                    <a:pt x="147548" y="26670"/>
                  </a:lnTo>
                  <a:lnTo>
                    <a:pt x="147548" y="27546"/>
                  </a:lnTo>
                  <a:lnTo>
                    <a:pt x="147421" y="28829"/>
                  </a:lnTo>
                  <a:lnTo>
                    <a:pt x="147281" y="28829"/>
                  </a:lnTo>
                  <a:lnTo>
                    <a:pt x="146304" y="27089"/>
                  </a:lnTo>
                  <a:lnTo>
                    <a:pt x="146291" y="30988"/>
                  </a:lnTo>
                  <a:lnTo>
                    <a:pt x="145326" y="31369"/>
                  </a:lnTo>
                  <a:lnTo>
                    <a:pt x="145199" y="29718"/>
                  </a:lnTo>
                  <a:lnTo>
                    <a:pt x="145300" y="29210"/>
                  </a:lnTo>
                  <a:lnTo>
                    <a:pt x="145605" y="28575"/>
                  </a:lnTo>
                  <a:lnTo>
                    <a:pt x="145656" y="28448"/>
                  </a:lnTo>
                  <a:lnTo>
                    <a:pt x="146265" y="27178"/>
                  </a:lnTo>
                  <a:lnTo>
                    <a:pt x="145173" y="28448"/>
                  </a:lnTo>
                  <a:lnTo>
                    <a:pt x="144945" y="27419"/>
                  </a:lnTo>
                  <a:lnTo>
                    <a:pt x="145072" y="26543"/>
                  </a:lnTo>
                  <a:lnTo>
                    <a:pt x="145122" y="26416"/>
                  </a:lnTo>
                  <a:lnTo>
                    <a:pt x="146050" y="24130"/>
                  </a:lnTo>
                  <a:lnTo>
                    <a:pt x="144830" y="26416"/>
                  </a:lnTo>
                  <a:lnTo>
                    <a:pt x="144843" y="23876"/>
                  </a:lnTo>
                  <a:lnTo>
                    <a:pt x="144767" y="22225"/>
                  </a:lnTo>
                  <a:lnTo>
                    <a:pt x="144576" y="21971"/>
                  </a:lnTo>
                  <a:lnTo>
                    <a:pt x="144653" y="21590"/>
                  </a:lnTo>
                  <a:lnTo>
                    <a:pt x="144729" y="21463"/>
                  </a:lnTo>
                  <a:lnTo>
                    <a:pt x="144310" y="21336"/>
                  </a:lnTo>
                  <a:lnTo>
                    <a:pt x="144106" y="23876"/>
                  </a:lnTo>
                  <a:lnTo>
                    <a:pt x="143941" y="23368"/>
                  </a:lnTo>
                  <a:lnTo>
                    <a:pt x="143725" y="23368"/>
                  </a:lnTo>
                  <a:lnTo>
                    <a:pt x="143929" y="22352"/>
                  </a:lnTo>
                  <a:lnTo>
                    <a:pt x="143421" y="23749"/>
                  </a:lnTo>
                  <a:lnTo>
                    <a:pt x="143319" y="26543"/>
                  </a:lnTo>
                  <a:lnTo>
                    <a:pt x="142455" y="28575"/>
                  </a:lnTo>
                  <a:lnTo>
                    <a:pt x="142354" y="27419"/>
                  </a:lnTo>
                  <a:lnTo>
                    <a:pt x="141224" y="29718"/>
                  </a:lnTo>
                  <a:lnTo>
                    <a:pt x="141236" y="29591"/>
                  </a:lnTo>
                  <a:lnTo>
                    <a:pt x="141579" y="27305"/>
                  </a:lnTo>
                  <a:lnTo>
                    <a:pt x="141706" y="26416"/>
                  </a:lnTo>
                  <a:lnTo>
                    <a:pt x="142303" y="27330"/>
                  </a:lnTo>
                  <a:lnTo>
                    <a:pt x="142367" y="27178"/>
                  </a:lnTo>
                  <a:lnTo>
                    <a:pt x="142443" y="27546"/>
                  </a:lnTo>
                  <a:lnTo>
                    <a:pt x="142532" y="27686"/>
                  </a:lnTo>
                  <a:lnTo>
                    <a:pt x="142494" y="27178"/>
                  </a:lnTo>
                  <a:lnTo>
                    <a:pt x="142430" y="26416"/>
                  </a:lnTo>
                  <a:lnTo>
                    <a:pt x="142430" y="26289"/>
                  </a:lnTo>
                  <a:lnTo>
                    <a:pt x="142354" y="25273"/>
                  </a:lnTo>
                  <a:lnTo>
                    <a:pt x="142189" y="23114"/>
                  </a:lnTo>
                  <a:lnTo>
                    <a:pt x="142595" y="22961"/>
                  </a:lnTo>
                  <a:lnTo>
                    <a:pt x="142697" y="21971"/>
                  </a:lnTo>
                  <a:lnTo>
                    <a:pt x="142595" y="20193"/>
                  </a:lnTo>
                  <a:lnTo>
                    <a:pt x="142367" y="18669"/>
                  </a:lnTo>
                  <a:lnTo>
                    <a:pt x="141681" y="25273"/>
                  </a:lnTo>
                  <a:lnTo>
                    <a:pt x="140677" y="25019"/>
                  </a:lnTo>
                  <a:lnTo>
                    <a:pt x="141071" y="23495"/>
                  </a:lnTo>
                  <a:lnTo>
                    <a:pt x="141109" y="22504"/>
                  </a:lnTo>
                  <a:lnTo>
                    <a:pt x="140512" y="24892"/>
                  </a:lnTo>
                  <a:lnTo>
                    <a:pt x="139839" y="26289"/>
                  </a:lnTo>
                  <a:lnTo>
                    <a:pt x="139458" y="24765"/>
                  </a:lnTo>
                  <a:lnTo>
                    <a:pt x="138925" y="27305"/>
                  </a:lnTo>
                  <a:lnTo>
                    <a:pt x="138633" y="27051"/>
                  </a:lnTo>
                  <a:lnTo>
                    <a:pt x="138747" y="27419"/>
                  </a:lnTo>
                  <a:lnTo>
                    <a:pt x="138849" y="27940"/>
                  </a:lnTo>
                  <a:lnTo>
                    <a:pt x="138417" y="29591"/>
                  </a:lnTo>
                  <a:lnTo>
                    <a:pt x="138137" y="29337"/>
                  </a:lnTo>
                  <a:lnTo>
                    <a:pt x="137642" y="29667"/>
                  </a:lnTo>
                  <a:lnTo>
                    <a:pt x="137553" y="29845"/>
                  </a:lnTo>
                  <a:lnTo>
                    <a:pt x="137020" y="31369"/>
                  </a:lnTo>
                  <a:lnTo>
                    <a:pt x="137134" y="30099"/>
                  </a:lnTo>
                  <a:lnTo>
                    <a:pt x="137414" y="26670"/>
                  </a:lnTo>
                  <a:lnTo>
                    <a:pt x="137591" y="24638"/>
                  </a:lnTo>
                  <a:lnTo>
                    <a:pt x="136486" y="26670"/>
                  </a:lnTo>
                  <a:lnTo>
                    <a:pt x="136461" y="26289"/>
                  </a:lnTo>
                  <a:lnTo>
                    <a:pt x="136563" y="24892"/>
                  </a:lnTo>
                  <a:lnTo>
                    <a:pt x="136766" y="24257"/>
                  </a:lnTo>
                  <a:lnTo>
                    <a:pt x="137020" y="23495"/>
                  </a:lnTo>
                  <a:lnTo>
                    <a:pt x="136956" y="22352"/>
                  </a:lnTo>
                  <a:lnTo>
                    <a:pt x="135915" y="24295"/>
                  </a:lnTo>
                  <a:lnTo>
                    <a:pt x="135064" y="26289"/>
                  </a:lnTo>
                  <a:lnTo>
                    <a:pt x="135039" y="27419"/>
                  </a:lnTo>
                  <a:lnTo>
                    <a:pt x="135585" y="26289"/>
                  </a:lnTo>
                  <a:lnTo>
                    <a:pt x="135712" y="26797"/>
                  </a:lnTo>
                  <a:lnTo>
                    <a:pt x="135166" y="28194"/>
                  </a:lnTo>
                  <a:lnTo>
                    <a:pt x="135077" y="28702"/>
                  </a:lnTo>
                  <a:lnTo>
                    <a:pt x="134950" y="30099"/>
                  </a:lnTo>
                  <a:lnTo>
                    <a:pt x="134975" y="28702"/>
                  </a:lnTo>
                  <a:lnTo>
                    <a:pt x="135026" y="27813"/>
                  </a:lnTo>
                  <a:lnTo>
                    <a:pt x="135039" y="27419"/>
                  </a:lnTo>
                  <a:lnTo>
                    <a:pt x="134962" y="27559"/>
                  </a:lnTo>
                  <a:lnTo>
                    <a:pt x="135064" y="26289"/>
                  </a:lnTo>
                  <a:lnTo>
                    <a:pt x="134442" y="27686"/>
                  </a:lnTo>
                  <a:lnTo>
                    <a:pt x="134645" y="27762"/>
                  </a:lnTo>
                  <a:lnTo>
                    <a:pt x="133438" y="32004"/>
                  </a:lnTo>
                  <a:lnTo>
                    <a:pt x="133388" y="31369"/>
                  </a:lnTo>
                  <a:lnTo>
                    <a:pt x="133324" y="30607"/>
                  </a:lnTo>
                  <a:lnTo>
                    <a:pt x="133299" y="30226"/>
                  </a:lnTo>
                  <a:lnTo>
                    <a:pt x="133273" y="29845"/>
                  </a:lnTo>
                  <a:lnTo>
                    <a:pt x="133311" y="29083"/>
                  </a:lnTo>
                  <a:lnTo>
                    <a:pt x="133527" y="27940"/>
                  </a:lnTo>
                  <a:lnTo>
                    <a:pt x="133858" y="26162"/>
                  </a:lnTo>
                  <a:lnTo>
                    <a:pt x="134340" y="23622"/>
                  </a:lnTo>
                  <a:lnTo>
                    <a:pt x="134213" y="22352"/>
                  </a:lnTo>
                  <a:lnTo>
                    <a:pt x="133908" y="20447"/>
                  </a:lnTo>
                  <a:lnTo>
                    <a:pt x="132067" y="26162"/>
                  </a:lnTo>
                  <a:lnTo>
                    <a:pt x="131076" y="24384"/>
                  </a:lnTo>
                  <a:lnTo>
                    <a:pt x="131216" y="25781"/>
                  </a:lnTo>
                  <a:lnTo>
                    <a:pt x="130670" y="27940"/>
                  </a:lnTo>
                  <a:lnTo>
                    <a:pt x="130530" y="26670"/>
                  </a:lnTo>
                  <a:lnTo>
                    <a:pt x="130441" y="25781"/>
                  </a:lnTo>
                  <a:lnTo>
                    <a:pt x="129857" y="26670"/>
                  </a:lnTo>
                  <a:lnTo>
                    <a:pt x="129933" y="26289"/>
                  </a:lnTo>
                  <a:lnTo>
                    <a:pt x="130238" y="24726"/>
                  </a:lnTo>
                  <a:lnTo>
                    <a:pt x="130162" y="24003"/>
                  </a:lnTo>
                  <a:lnTo>
                    <a:pt x="130200" y="22479"/>
                  </a:lnTo>
                  <a:lnTo>
                    <a:pt x="129933" y="24003"/>
                  </a:lnTo>
                  <a:lnTo>
                    <a:pt x="129286" y="22225"/>
                  </a:lnTo>
                  <a:lnTo>
                    <a:pt x="128422" y="26289"/>
                  </a:lnTo>
                  <a:lnTo>
                    <a:pt x="128358" y="23495"/>
                  </a:lnTo>
                  <a:lnTo>
                    <a:pt x="127533" y="22225"/>
                  </a:lnTo>
                  <a:lnTo>
                    <a:pt x="126111" y="29083"/>
                  </a:lnTo>
                  <a:lnTo>
                    <a:pt x="125374" y="28321"/>
                  </a:lnTo>
                  <a:lnTo>
                    <a:pt x="125463" y="27559"/>
                  </a:lnTo>
                  <a:lnTo>
                    <a:pt x="125793" y="26543"/>
                  </a:lnTo>
                  <a:lnTo>
                    <a:pt x="125920" y="26162"/>
                  </a:lnTo>
                  <a:lnTo>
                    <a:pt x="125793" y="24726"/>
                  </a:lnTo>
                  <a:lnTo>
                    <a:pt x="125907" y="24295"/>
                  </a:lnTo>
                  <a:lnTo>
                    <a:pt x="126161" y="23876"/>
                  </a:lnTo>
                  <a:lnTo>
                    <a:pt x="126720" y="22987"/>
                  </a:lnTo>
                  <a:lnTo>
                    <a:pt x="126403" y="22987"/>
                  </a:lnTo>
                  <a:lnTo>
                    <a:pt x="126174" y="22479"/>
                  </a:lnTo>
                  <a:lnTo>
                    <a:pt x="125907" y="23876"/>
                  </a:lnTo>
                  <a:lnTo>
                    <a:pt x="125945" y="22606"/>
                  </a:lnTo>
                  <a:lnTo>
                    <a:pt x="124485" y="26543"/>
                  </a:lnTo>
                  <a:lnTo>
                    <a:pt x="124548" y="24511"/>
                  </a:lnTo>
                  <a:lnTo>
                    <a:pt x="124231" y="25400"/>
                  </a:lnTo>
                  <a:lnTo>
                    <a:pt x="123786" y="27559"/>
                  </a:lnTo>
                  <a:lnTo>
                    <a:pt x="123456" y="27305"/>
                  </a:lnTo>
                  <a:lnTo>
                    <a:pt x="122847" y="27546"/>
                  </a:lnTo>
                  <a:lnTo>
                    <a:pt x="122720" y="29718"/>
                  </a:lnTo>
                  <a:lnTo>
                    <a:pt x="122872" y="23368"/>
                  </a:lnTo>
                  <a:lnTo>
                    <a:pt x="119799" y="29718"/>
                  </a:lnTo>
                  <a:lnTo>
                    <a:pt x="119888" y="25273"/>
                  </a:lnTo>
                  <a:lnTo>
                    <a:pt x="119913" y="24130"/>
                  </a:lnTo>
                  <a:lnTo>
                    <a:pt x="119062" y="24765"/>
                  </a:lnTo>
                  <a:lnTo>
                    <a:pt x="118084" y="25146"/>
                  </a:lnTo>
                  <a:lnTo>
                    <a:pt x="117398" y="25273"/>
                  </a:lnTo>
                  <a:lnTo>
                    <a:pt x="117525" y="24765"/>
                  </a:lnTo>
                  <a:lnTo>
                    <a:pt x="117602" y="24307"/>
                  </a:lnTo>
                  <a:lnTo>
                    <a:pt x="117678" y="24511"/>
                  </a:lnTo>
                  <a:lnTo>
                    <a:pt x="117614" y="24257"/>
                  </a:lnTo>
                  <a:lnTo>
                    <a:pt x="117119" y="22352"/>
                  </a:lnTo>
                  <a:lnTo>
                    <a:pt x="116039" y="30226"/>
                  </a:lnTo>
                  <a:lnTo>
                    <a:pt x="115760" y="29210"/>
                  </a:lnTo>
                  <a:lnTo>
                    <a:pt x="115620" y="28702"/>
                  </a:lnTo>
                  <a:lnTo>
                    <a:pt x="115493" y="28270"/>
                  </a:lnTo>
                  <a:lnTo>
                    <a:pt x="115404" y="27813"/>
                  </a:lnTo>
                  <a:lnTo>
                    <a:pt x="115468" y="25654"/>
                  </a:lnTo>
                  <a:lnTo>
                    <a:pt x="115493" y="24511"/>
                  </a:lnTo>
                  <a:lnTo>
                    <a:pt x="116281" y="26162"/>
                  </a:lnTo>
                  <a:lnTo>
                    <a:pt x="116243" y="24511"/>
                  </a:lnTo>
                  <a:lnTo>
                    <a:pt x="117271" y="18161"/>
                  </a:lnTo>
                  <a:lnTo>
                    <a:pt x="114769" y="25654"/>
                  </a:lnTo>
                  <a:lnTo>
                    <a:pt x="114795" y="23495"/>
                  </a:lnTo>
                  <a:lnTo>
                    <a:pt x="114884" y="21463"/>
                  </a:lnTo>
                  <a:lnTo>
                    <a:pt x="114960" y="21336"/>
                  </a:lnTo>
                  <a:lnTo>
                    <a:pt x="114947" y="18796"/>
                  </a:lnTo>
                  <a:lnTo>
                    <a:pt x="113296" y="23495"/>
                  </a:lnTo>
                  <a:lnTo>
                    <a:pt x="112598" y="22936"/>
                  </a:lnTo>
                  <a:lnTo>
                    <a:pt x="112712" y="21844"/>
                  </a:lnTo>
                  <a:lnTo>
                    <a:pt x="111480" y="25146"/>
                  </a:lnTo>
                  <a:lnTo>
                    <a:pt x="110172" y="26035"/>
                  </a:lnTo>
                  <a:lnTo>
                    <a:pt x="109474" y="26644"/>
                  </a:lnTo>
                  <a:lnTo>
                    <a:pt x="109385" y="27228"/>
                  </a:lnTo>
                  <a:lnTo>
                    <a:pt x="108559" y="27813"/>
                  </a:lnTo>
                  <a:lnTo>
                    <a:pt x="108458" y="25654"/>
                  </a:lnTo>
                  <a:lnTo>
                    <a:pt x="108343" y="25146"/>
                  </a:lnTo>
                  <a:lnTo>
                    <a:pt x="108407" y="24130"/>
                  </a:lnTo>
                  <a:lnTo>
                    <a:pt x="108737" y="22098"/>
                  </a:lnTo>
                  <a:lnTo>
                    <a:pt x="109461" y="22098"/>
                  </a:lnTo>
                  <a:lnTo>
                    <a:pt x="109474" y="21971"/>
                  </a:lnTo>
                  <a:lnTo>
                    <a:pt x="109791" y="18288"/>
                  </a:lnTo>
                  <a:lnTo>
                    <a:pt x="108534" y="21971"/>
                  </a:lnTo>
                  <a:lnTo>
                    <a:pt x="108343" y="21463"/>
                  </a:lnTo>
                  <a:lnTo>
                    <a:pt x="108445" y="20574"/>
                  </a:lnTo>
                  <a:lnTo>
                    <a:pt x="108623" y="19685"/>
                  </a:lnTo>
                  <a:lnTo>
                    <a:pt x="107454" y="20066"/>
                  </a:lnTo>
                  <a:lnTo>
                    <a:pt x="106705" y="24130"/>
                  </a:lnTo>
                  <a:lnTo>
                    <a:pt x="105600" y="23622"/>
                  </a:lnTo>
                  <a:lnTo>
                    <a:pt x="105448" y="24892"/>
                  </a:lnTo>
                  <a:lnTo>
                    <a:pt x="104127" y="28702"/>
                  </a:lnTo>
                  <a:lnTo>
                    <a:pt x="104355" y="27559"/>
                  </a:lnTo>
                  <a:lnTo>
                    <a:pt x="104482" y="26924"/>
                  </a:lnTo>
                  <a:lnTo>
                    <a:pt x="104584" y="26416"/>
                  </a:lnTo>
                  <a:lnTo>
                    <a:pt x="104762" y="25527"/>
                  </a:lnTo>
                  <a:lnTo>
                    <a:pt x="104813" y="25273"/>
                  </a:lnTo>
                  <a:lnTo>
                    <a:pt x="105384" y="22479"/>
                  </a:lnTo>
                  <a:lnTo>
                    <a:pt x="104203" y="25273"/>
                  </a:lnTo>
                  <a:lnTo>
                    <a:pt x="104762" y="21209"/>
                  </a:lnTo>
                  <a:lnTo>
                    <a:pt x="102590" y="24892"/>
                  </a:lnTo>
                  <a:lnTo>
                    <a:pt x="101701" y="25527"/>
                  </a:lnTo>
                  <a:lnTo>
                    <a:pt x="101739" y="25400"/>
                  </a:lnTo>
                  <a:lnTo>
                    <a:pt x="102171" y="24104"/>
                  </a:lnTo>
                  <a:lnTo>
                    <a:pt x="101282" y="25400"/>
                  </a:lnTo>
                  <a:lnTo>
                    <a:pt x="100482" y="25146"/>
                  </a:lnTo>
                  <a:lnTo>
                    <a:pt x="100761" y="23749"/>
                  </a:lnTo>
                  <a:lnTo>
                    <a:pt x="100977" y="22733"/>
                  </a:lnTo>
                  <a:lnTo>
                    <a:pt x="102082" y="17272"/>
                  </a:lnTo>
                  <a:lnTo>
                    <a:pt x="98704" y="22733"/>
                  </a:lnTo>
                  <a:lnTo>
                    <a:pt x="98742" y="22225"/>
                  </a:lnTo>
                  <a:lnTo>
                    <a:pt x="98793" y="21717"/>
                  </a:lnTo>
                  <a:lnTo>
                    <a:pt x="98831" y="21209"/>
                  </a:lnTo>
                  <a:lnTo>
                    <a:pt x="99009" y="19177"/>
                  </a:lnTo>
                  <a:lnTo>
                    <a:pt x="99250" y="16510"/>
                  </a:lnTo>
                  <a:lnTo>
                    <a:pt x="97243" y="19177"/>
                  </a:lnTo>
                  <a:lnTo>
                    <a:pt x="96583" y="14732"/>
                  </a:lnTo>
                  <a:lnTo>
                    <a:pt x="94805" y="14986"/>
                  </a:lnTo>
                  <a:lnTo>
                    <a:pt x="94284" y="21209"/>
                  </a:lnTo>
                  <a:lnTo>
                    <a:pt x="94284" y="14986"/>
                  </a:lnTo>
                  <a:lnTo>
                    <a:pt x="94107" y="16002"/>
                  </a:lnTo>
                  <a:lnTo>
                    <a:pt x="93878" y="14859"/>
                  </a:lnTo>
                  <a:lnTo>
                    <a:pt x="93941" y="17043"/>
                  </a:lnTo>
                  <a:lnTo>
                    <a:pt x="93840" y="17589"/>
                  </a:lnTo>
                  <a:lnTo>
                    <a:pt x="93230" y="21336"/>
                  </a:lnTo>
                  <a:lnTo>
                    <a:pt x="92748" y="21717"/>
                  </a:lnTo>
                  <a:lnTo>
                    <a:pt x="92633" y="21463"/>
                  </a:lnTo>
                  <a:lnTo>
                    <a:pt x="92557" y="20320"/>
                  </a:lnTo>
                  <a:lnTo>
                    <a:pt x="92443" y="19431"/>
                  </a:lnTo>
                  <a:lnTo>
                    <a:pt x="92367" y="18796"/>
                  </a:lnTo>
                  <a:lnTo>
                    <a:pt x="92303" y="18288"/>
                  </a:lnTo>
                  <a:lnTo>
                    <a:pt x="92176" y="17272"/>
                  </a:lnTo>
                  <a:lnTo>
                    <a:pt x="92214" y="15240"/>
                  </a:lnTo>
                  <a:lnTo>
                    <a:pt x="92798" y="15875"/>
                  </a:lnTo>
                  <a:lnTo>
                    <a:pt x="92887" y="15240"/>
                  </a:lnTo>
                  <a:lnTo>
                    <a:pt x="93027" y="14351"/>
                  </a:lnTo>
                  <a:lnTo>
                    <a:pt x="92240" y="13716"/>
                  </a:lnTo>
                  <a:lnTo>
                    <a:pt x="92519" y="13081"/>
                  </a:lnTo>
                  <a:lnTo>
                    <a:pt x="93040" y="11938"/>
                  </a:lnTo>
                  <a:lnTo>
                    <a:pt x="92925" y="10160"/>
                  </a:lnTo>
                  <a:lnTo>
                    <a:pt x="92887" y="9906"/>
                  </a:lnTo>
                  <a:lnTo>
                    <a:pt x="92633" y="11938"/>
                  </a:lnTo>
                  <a:lnTo>
                    <a:pt x="92506" y="12319"/>
                  </a:lnTo>
                  <a:lnTo>
                    <a:pt x="91986" y="13081"/>
                  </a:lnTo>
                  <a:lnTo>
                    <a:pt x="91668" y="12065"/>
                  </a:lnTo>
                  <a:lnTo>
                    <a:pt x="91744" y="15240"/>
                  </a:lnTo>
                  <a:lnTo>
                    <a:pt x="89992" y="18288"/>
                  </a:lnTo>
                  <a:lnTo>
                    <a:pt x="90220" y="17145"/>
                  </a:lnTo>
                  <a:lnTo>
                    <a:pt x="90589" y="15367"/>
                  </a:lnTo>
                  <a:lnTo>
                    <a:pt x="91097" y="12827"/>
                  </a:lnTo>
                  <a:lnTo>
                    <a:pt x="91744" y="9652"/>
                  </a:lnTo>
                  <a:lnTo>
                    <a:pt x="89916" y="12827"/>
                  </a:lnTo>
                  <a:lnTo>
                    <a:pt x="90246" y="11938"/>
                  </a:lnTo>
                  <a:lnTo>
                    <a:pt x="90665" y="10795"/>
                  </a:lnTo>
                  <a:lnTo>
                    <a:pt x="89827" y="11938"/>
                  </a:lnTo>
                  <a:lnTo>
                    <a:pt x="88379" y="10414"/>
                  </a:lnTo>
                  <a:lnTo>
                    <a:pt x="86829" y="15367"/>
                  </a:lnTo>
                  <a:lnTo>
                    <a:pt x="86944" y="13716"/>
                  </a:lnTo>
                  <a:lnTo>
                    <a:pt x="87020" y="12827"/>
                  </a:lnTo>
                  <a:lnTo>
                    <a:pt x="87388" y="12446"/>
                  </a:lnTo>
                  <a:lnTo>
                    <a:pt x="86029" y="11430"/>
                  </a:lnTo>
                  <a:lnTo>
                    <a:pt x="83070" y="17145"/>
                  </a:lnTo>
                  <a:lnTo>
                    <a:pt x="82956" y="16510"/>
                  </a:lnTo>
                  <a:lnTo>
                    <a:pt x="82715" y="15113"/>
                  </a:lnTo>
                  <a:lnTo>
                    <a:pt x="82600" y="14478"/>
                  </a:lnTo>
                  <a:lnTo>
                    <a:pt x="82715" y="12954"/>
                  </a:lnTo>
                  <a:lnTo>
                    <a:pt x="82880" y="12319"/>
                  </a:lnTo>
                  <a:lnTo>
                    <a:pt x="82524" y="12700"/>
                  </a:lnTo>
                  <a:lnTo>
                    <a:pt x="81864" y="15113"/>
                  </a:lnTo>
                  <a:lnTo>
                    <a:pt x="81838" y="14478"/>
                  </a:lnTo>
                  <a:lnTo>
                    <a:pt x="81940" y="12954"/>
                  </a:lnTo>
                  <a:lnTo>
                    <a:pt x="82130" y="12319"/>
                  </a:lnTo>
                  <a:lnTo>
                    <a:pt x="82092" y="11938"/>
                  </a:lnTo>
                  <a:lnTo>
                    <a:pt x="80848" y="14478"/>
                  </a:lnTo>
                  <a:lnTo>
                    <a:pt x="80721" y="13843"/>
                  </a:lnTo>
                  <a:lnTo>
                    <a:pt x="80848" y="12954"/>
                  </a:lnTo>
                  <a:lnTo>
                    <a:pt x="81229" y="11938"/>
                  </a:lnTo>
                  <a:lnTo>
                    <a:pt x="81216" y="11684"/>
                  </a:lnTo>
                  <a:lnTo>
                    <a:pt x="80200" y="9525"/>
                  </a:lnTo>
                  <a:lnTo>
                    <a:pt x="78270" y="15621"/>
                  </a:lnTo>
                  <a:lnTo>
                    <a:pt x="76860" y="16510"/>
                  </a:lnTo>
                  <a:lnTo>
                    <a:pt x="76911" y="16256"/>
                  </a:lnTo>
                  <a:lnTo>
                    <a:pt x="77203" y="14605"/>
                  </a:lnTo>
                  <a:lnTo>
                    <a:pt x="77419" y="13462"/>
                  </a:lnTo>
                  <a:lnTo>
                    <a:pt x="77647" y="12192"/>
                  </a:lnTo>
                  <a:lnTo>
                    <a:pt x="77571" y="11684"/>
                  </a:lnTo>
                  <a:lnTo>
                    <a:pt x="76454" y="9525"/>
                  </a:lnTo>
                  <a:lnTo>
                    <a:pt x="76530" y="8763"/>
                  </a:lnTo>
                  <a:lnTo>
                    <a:pt x="74930" y="7874"/>
                  </a:lnTo>
                  <a:lnTo>
                    <a:pt x="72961" y="12065"/>
                  </a:lnTo>
                  <a:lnTo>
                    <a:pt x="71056" y="13462"/>
                  </a:lnTo>
                  <a:lnTo>
                    <a:pt x="71031" y="11684"/>
                  </a:lnTo>
                  <a:lnTo>
                    <a:pt x="71031" y="10795"/>
                  </a:lnTo>
                  <a:lnTo>
                    <a:pt x="70993" y="8382"/>
                  </a:lnTo>
                  <a:lnTo>
                    <a:pt x="68148" y="10795"/>
                  </a:lnTo>
                  <a:lnTo>
                    <a:pt x="67081" y="7747"/>
                  </a:lnTo>
                  <a:lnTo>
                    <a:pt x="67068" y="9017"/>
                  </a:lnTo>
                  <a:lnTo>
                    <a:pt x="66395" y="11303"/>
                  </a:lnTo>
                  <a:lnTo>
                    <a:pt x="66027" y="11684"/>
                  </a:lnTo>
                  <a:lnTo>
                    <a:pt x="65836" y="10668"/>
                  </a:lnTo>
                  <a:lnTo>
                    <a:pt x="64439" y="14605"/>
                  </a:lnTo>
                  <a:lnTo>
                    <a:pt x="64719" y="13208"/>
                  </a:lnTo>
                  <a:lnTo>
                    <a:pt x="64808" y="12827"/>
                  </a:lnTo>
                  <a:lnTo>
                    <a:pt x="64833" y="12700"/>
                  </a:lnTo>
                  <a:lnTo>
                    <a:pt x="65265" y="10541"/>
                  </a:lnTo>
                  <a:lnTo>
                    <a:pt x="65379" y="10668"/>
                  </a:lnTo>
                  <a:lnTo>
                    <a:pt x="65392" y="10541"/>
                  </a:lnTo>
                  <a:lnTo>
                    <a:pt x="65735" y="7493"/>
                  </a:lnTo>
                  <a:lnTo>
                    <a:pt x="65849" y="6477"/>
                  </a:lnTo>
                  <a:lnTo>
                    <a:pt x="64897" y="7493"/>
                  </a:lnTo>
                  <a:lnTo>
                    <a:pt x="64338" y="7239"/>
                  </a:lnTo>
                  <a:lnTo>
                    <a:pt x="63220" y="12700"/>
                  </a:lnTo>
                  <a:lnTo>
                    <a:pt x="63169" y="12446"/>
                  </a:lnTo>
                  <a:lnTo>
                    <a:pt x="62687" y="10287"/>
                  </a:lnTo>
                  <a:lnTo>
                    <a:pt x="62484" y="9398"/>
                  </a:lnTo>
                  <a:lnTo>
                    <a:pt x="60960" y="9779"/>
                  </a:lnTo>
                  <a:lnTo>
                    <a:pt x="59550" y="10287"/>
                  </a:lnTo>
                  <a:lnTo>
                    <a:pt x="59512" y="10033"/>
                  </a:lnTo>
                  <a:lnTo>
                    <a:pt x="59321" y="8890"/>
                  </a:lnTo>
                  <a:lnTo>
                    <a:pt x="58508" y="8890"/>
                  </a:lnTo>
                  <a:lnTo>
                    <a:pt x="57975" y="8890"/>
                  </a:lnTo>
                  <a:lnTo>
                    <a:pt x="57429" y="10033"/>
                  </a:lnTo>
                  <a:lnTo>
                    <a:pt x="57912" y="7493"/>
                  </a:lnTo>
                  <a:lnTo>
                    <a:pt x="57835" y="6972"/>
                  </a:lnTo>
                  <a:lnTo>
                    <a:pt x="57124" y="6223"/>
                  </a:lnTo>
                  <a:lnTo>
                    <a:pt x="56642" y="5715"/>
                  </a:lnTo>
                  <a:lnTo>
                    <a:pt x="55232" y="6223"/>
                  </a:lnTo>
                  <a:lnTo>
                    <a:pt x="55880" y="4191"/>
                  </a:lnTo>
                  <a:lnTo>
                    <a:pt x="55194" y="3810"/>
                  </a:lnTo>
                  <a:lnTo>
                    <a:pt x="53428" y="12446"/>
                  </a:lnTo>
                  <a:lnTo>
                    <a:pt x="52717" y="12446"/>
                  </a:lnTo>
                  <a:lnTo>
                    <a:pt x="52832" y="11684"/>
                  </a:lnTo>
                  <a:lnTo>
                    <a:pt x="53174" y="9144"/>
                  </a:lnTo>
                  <a:lnTo>
                    <a:pt x="53314" y="8128"/>
                  </a:lnTo>
                  <a:lnTo>
                    <a:pt x="53327" y="8001"/>
                  </a:lnTo>
                  <a:lnTo>
                    <a:pt x="52070" y="7874"/>
                  </a:lnTo>
                  <a:lnTo>
                    <a:pt x="52006" y="7493"/>
                  </a:lnTo>
                  <a:lnTo>
                    <a:pt x="51511" y="3810"/>
                  </a:lnTo>
                  <a:lnTo>
                    <a:pt x="49542" y="7493"/>
                  </a:lnTo>
                  <a:lnTo>
                    <a:pt x="49936" y="5715"/>
                  </a:lnTo>
                  <a:lnTo>
                    <a:pt x="50177" y="5588"/>
                  </a:lnTo>
                  <a:lnTo>
                    <a:pt x="49618" y="5334"/>
                  </a:lnTo>
                  <a:lnTo>
                    <a:pt x="49237" y="4318"/>
                  </a:lnTo>
                  <a:lnTo>
                    <a:pt x="48437" y="2159"/>
                  </a:lnTo>
                  <a:lnTo>
                    <a:pt x="48069" y="4610"/>
                  </a:lnTo>
                  <a:lnTo>
                    <a:pt x="45326" y="9144"/>
                  </a:lnTo>
                  <a:lnTo>
                    <a:pt x="45974" y="6350"/>
                  </a:lnTo>
                  <a:lnTo>
                    <a:pt x="44729" y="9906"/>
                  </a:lnTo>
                  <a:lnTo>
                    <a:pt x="44513" y="10795"/>
                  </a:lnTo>
                  <a:lnTo>
                    <a:pt x="43535" y="11684"/>
                  </a:lnTo>
                  <a:lnTo>
                    <a:pt x="43637" y="10160"/>
                  </a:lnTo>
                  <a:lnTo>
                    <a:pt x="43764" y="9525"/>
                  </a:lnTo>
                  <a:lnTo>
                    <a:pt x="43548" y="8509"/>
                  </a:lnTo>
                  <a:lnTo>
                    <a:pt x="42913" y="12827"/>
                  </a:lnTo>
                  <a:lnTo>
                    <a:pt x="42430" y="11176"/>
                  </a:lnTo>
                  <a:lnTo>
                    <a:pt x="43053" y="9398"/>
                  </a:lnTo>
                  <a:lnTo>
                    <a:pt x="42443" y="9017"/>
                  </a:lnTo>
                  <a:lnTo>
                    <a:pt x="42341" y="9779"/>
                  </a:lnTo>
                  <a:lnTo>
                    <a:pt x="42227" y="10287"/>
                  </a:lnTo>
                  <a:lnTo>
                    <a:pt x="41605" y="11938"/>
                  </a:lnTo>
                  <a:lnTo>
                    <a:pt x="40944" y="13208"/>
                  </a:lnTo>
                  <a:lnTo>
                    <a:pt x="40881" y="12954"/>
                  </a:lnTo>
                  <a:lnTo>
                    <a:pt x="40767" y="12446"/>
                  </a:lnTo>
                  <a:lnTo>
                    <a:pt x="40678" y="12065"/>
                  </a:lnTo>
                  <a:lnTo>
                    <a:pt x="40589" y="11684"/>
                  </a:lnTo>
                  <a:lnTo>
                    <a:pt x="40716" y="9525"/>
                  </a:lnTo>
                  <a:lnTo>
                    <a:pt x="40855" y="8509"/>
                  </a:lnTo>
                  <a:lnTo>
                    <a:pt x="40500" y="9906"/>
                  </a:lnTo>
                  <a:lnTo>
                    <a:pt x="39725" y="12065"/>
                  </a:lnTo>
                  <a:lnTo>
                    <a:pt x="39611" y="11684"/>
                  </a:lnTo>
                  <a:lnTo>
                    <a:pt x="39725" y="10033"/>
                  </a:lnTo>
                  <a:lnTo>
                    <a:pt x="39941" y="9525"/>
                  </a:lnTo>
                  <a:lnTo>
                    <a:pt x="39827" y="8890"/>
                  </a:lnTo>
                  <a:lnTo>
                    <a:pt x="39687" y="8509"/>
                  </a:lnTo>
                  <a:lnTo>
                    <a:pt x="39331" y="7442"/>
                  </a:lnTo>
                  <a:lnTo>
                    <a:pt x="39293" y="7607"/>
                  </a:lnTo>
                  <a:lnTo>
                    <a:pt x="39268" y="7239"/>
                  </a:lnTo>
                  <a:lnTo>
                    <a:pt x="39331" y="7442"/>
                  </a:lnTo>
                  <a:lnTo>
                    <a:pt x="39370" y="7239"/>
                  </a:lnTo>
                  <a:lnTo>
                    <a:pt x="39624" y="5842"/>
                  </a:lnTo>
                  <a:lnTo>
                    <a:pt x="39014" y="5334"/>
                  </a:lnTo>
                  <a:lnTo>
                    <a:pt x="40246" y="1778"/>
                  </a:lnTo>
                  <a:lnTo>
                    <a:pt x="39319" y="3556"/>
                  </a:lnTo>
                  <a:lnTo>
                    <a:pt x="39001" y="4318"/>
                  </a:lnTo>
                  <a:lnTo>
                    <a:pt x="39001" y="8166"/>
                  </a:lnTo>
                  <a:lnTo>
                    <a:pt x="37757" y="12446"/>
                  </a:lnTo>
                  <a:lnTo>
                    <a:pt x="37579" y="10033"/>
                  </a:lnTo>
                  <a:lnTo>
                    <a:pt x="37693" y="8636"/>
                  </a:lnTo>
                  <a:lnTo>
                    <a:pt x="37731" y="7747"/>
                  </a:lnTo>
                  <a:lnTo>
                    <a:pt x="38582" y="8001"/>
                  </a:lnTo>
                  <a:lnTo>
                    <a:pt x="39001" y="8166"/>
                  </a:lnTo>
                  <a:lnTo>
                    <a:pt x="39001" y="4318"/>
                  </a:lnTo>
                  <a:lnTo>
                    <a:pt x="37566" y="7747"/>
                  </a:lnTo>
                  <a:lnTo>
                    <a:pt x="37401" y="7239"/>
                  </a:lnTo>
                  <a:lnTo>
                    <a:pt x="37147" y="6477"/>
                  </a:lnTo>
                  <a:lnTo>
                    <a:pt x="37134" y="5969"/>
                  </a:lnTo>
                  <a:lnTo>
                    <a:pt x="37172" y="5588"/>
                  </a:lnTo>
                  <a:lnTo>
                    <a:pt x="37261" y="5334"/>
                  </a:lnTo>
                  <a:lnTo>
                    <a:pt x="37211" y="4953"/>
                  </a:lnTo>
                  <a:lnTo>
                    <a:pt x="37033" y="5080"/>
                  </a:lnTo>
                  <a:lnTo>
                    <a:pt x="36804" y="5588"/>
                  </a:lnTo>
                  <a:lnTo>
                    <a:pt x="36703" y="5207"/>
                  </a:lnTo>
                  <a:lnTo>
                    <a:pt x="36601" y="4699"/>
                  </a:lnTo>
                  <a:lnTo>
                    <a:pt x="36398" y="4699"/>
                  </a:lnTo>
                  <a:lnTo>
                    <a:pt x="36576" y="3429"/>
                  </a:lnTo>
                  <a:lnTo>
                    <a:pt x="36601" y="3302"/>
                  </a:lnTo>
                  <a:lnTo>
                    <a:pt x="36728" y="2413"/>
                  </a:lnTo>
                  <a:lnTo>
                    <a:pt x="36398" y="2743"/>
                  </a:lnTo>
                  <a:lnTo>
                    <a:pt x="36398" y="3429"/>
                  </a:lnTo>
                  <a:lnTo>
                    <a:pt x="36296" y="4699"/>
                  </a:lnTo>
                  <a:lnTo>
                    <a:pt x="36029" y="4699"/>
                  </a:lnTo>
                  <a:lnTo>
                    <a:pt x="35839" y="4953"/>
                  </a:lnTo>
                  <a:lnTo>
                    <a:pt x="35737" y="5207"/>
                  </a:lnTo>
                  <a:lnTo>
                    <a:pt x="35979" y="4191"/>
                  </a:lnTo>
                  <a:lnTo>
                    <a:pt x="36093" y="3810"/>
                  </a:lnTo>
                  <a:lnTo>
                    <a:pt x="36398" y="3429"/>
                  </a:lnTo>
                  <a:lnTo>
                    <a:pt x="36398" y="2743"/>
                  </a:lnTo>
                  <a:lnTo>
                    <a:pt x="35814" y="3302"/>
                  </a:lnTo>
                  <a:lnTo>
                    <a:pt x="35483" y="3175"/>
                  </a:lnTo>
                  <a:lnTo>
                    <a:pt x="34988" y="5969"/>
                  </a:lnTo>
                  <a:lnTo>
                    <a:pt x="34607" y="5461"/>
                  </a:lnTo>
                  <a:lnTo>
                    <a:pt x="34594" y="7734"/>
                  </a:lnTo>
                  <a:lnTo>
                    <a:pt x="34734" y="7620"/>
                  </a:lnTo>
                  <a:lnTo>
                    <a:pt x="34937" y="7531"/>
                  </a:lnTo>
                  <a:lnTo>
                    <a:pt x="34899" y="7658"/>
                  </a:lnTo>
                  <a:lnTo>
                    <a:pt x="34848" y="7937"/>
                  </a:lnTo>
                  <a:lnTo>
                    <a:pt x="34861" y="8166"/>
                  </a:lnTo>
                  <a:lnTo>
                    <a:pt x="34861" y="8356"/>
                  </a:lnTo>
                  <a:lnTo>
                    <a:pt x="34950" y="8051"/>
                  </a:lnTo>
                  <a:lnTo>
                    <a:pt x="35102" y="7493"/>
                  </a:lnTo>
                  <a:lnTo>
                    <a:pt x="35179" y="7239"/>
                  </a:lnTo>
                  <a:lnTo>
                    <a:pt x="35128" y="7493"/>
                  </a:lnTo>
                  <a:lnTo>
                    <a:pt x="36017" y="7493"/>
                  </a:lnTo>
                  <a:lnTo>
                    <a:pt x="35483" y="8763"/>
                  </a:lnTo>
                  <a:lnTo>
                    <a:pt x="35483" y="24511"/>
                  </a:lnTo>
                  <a:lnTo>
                    <a:pt x="35394" y="24384"/>
                  </a:lnTo>
                  <a:lnTo>
                    <a:pt x="35318" y="24257"/>
                  </a:lnTo>
                  <a:lnTo>
                    <a:pt x="34861" y="24257"/>
                  </a:lnTo>
                  <a:lnTo>
                    <a:pt x="34975" y="23368"/>
                  </a:lnTo>
                  <a:lnTo>
                    <a:pt x="35242" y="22225"/>
                  </a:lnTo>
                  <a:lnTo>
                    <a:pt x="35382" y="22225"/>
                  </a:lnTo>
                  <a:lnTo>
                    <a:pt x="35344" y="22352"/>
                  </a:lnTo>
                  <a:lnTo>
                    <a:pt x="35255" y="23114"/>
                  </a:lnTo>
                  <a:lnTo>
                    <a:pt x="35369" y="23495"/>
                  </a:lnTo>
                  <a:lnTo>
                    <a:pt x="35483" y="24511"/>
                  </a:lnTo>
                  <a:lnTo>
                    <a:pt x="35483" y="8763"/>
                  </a:lnTo>
                  <a:lnTo>
                    <a:pt x="34950" y="10033"/>
                  </a:lnTo>
                  <a:lnTo>
                    <a:pt x="34861" y="8382"/>
                  </a:lnTo>
                  <a:lnTo>
                    <a:pt x="33515" y="12954"/>
                  </a:lnTo>
                  <a:lnTo>
                    <a:pt x="33667" y="10668"/>
                  </a:lnTo>
                  <a:lnTo>
                    <a:pt x="33680" y="10541"/>
                  </a:lnTo>
                  <a:lnTo>
                    <a:pt x="33578" y="7874"/>
                  </a:lnTo>
                  <a:lnTo>
                    <a:pt x="33362" y="6858"/>
                  </a:lnTo>
                  <a:lnTo>
                    <a:pt x="33426" y="5461"/>
                  </a:lnTo>
                  <a:lnTo>
                    <a:pt x="33616" y="4064"/>
                  </a:lnTo>
                  <a:lnTo>
                    <a:pt x="32258" y="5461"/>
                  </a:lnTo>
                  <a:lnTo>
                    <a:pt x="30911" y="4572"/>
                  </a:lnTo>
                  <a:lnTo>
                    <a:pt x="29286" y="9779"/>
                  </a:lnTo>
                  <a:lnTo>
                    <a:pt x="29159" y="10033"/>
                  </a:lnTo>
                  <a:lnTo>
                    <a:pt x="28816" y="10541"/>
                  </a:lnTo>
                  <a:lnTo>
                    <a:pt x="28854" y="10287"/>
                  </a:lnTo>
                  <a:lnTo>
                    <a:pt x="29108" y="8763"/>
                  </a:lnTo>
                  <a:lnTo>
                    <a:pt x="29222" y="7620"/>
                  </a:lnTo>
                  <a:lnTo>
                    <a:pt x="29349" y="7239"/>
                  </a:lnTo>
                  <a:lnTo>
                    <a:pt x="29425" y="7073"/>
                  </a:lnTo>
                  <a:lnTo>
                    <a:pt x="29083" y="7620"/>
                  </a:lnTo>
                  <a:lnTo>
                    <a:pt x="28397" y="6858"/>
                  </a:lnTo>
                  <a:lnTo>
                    <a:pt x="28054" y="6477"/>
                  </a:lnTo>
                  <a:lnTo>
                    <a:pt x="27940" y="6972"/>
                  </a:lnTo>
                  <a:lnTo>
                    <a:pt x="27901" y="7239"/>
                  </a:lnTo>
                  <a:lnTo>
                    <a:pt x="27203" y="10287"/>
                  </a:lnTo>
                  <a:lnTo>
                    <a:pt x="27000" y="9398"/>
                  </a:lnTo>
                  <a:lnTo>
                    <a:pt x="26885" y="8890"/>
                  </a:lnTo>
                  <a:lnTo>
                    <a:pt x="26987" y="8166"/>
                  </a:lnTo>
                  <a:lnTo>
                    <a:pt x="27876" y="7264"/>
                  </a:lnTo>
                  <a:lnTo>
                    <a:pt x="27901" y="6985"/>
                  </a:lnTo>
                  <a:lnTo>
                    <a:pt x="27127" y="7239"/>
                  </a:lnTo>
                  <a:lnTo>
                    <a:pt x="27355" y="6477"/>
                  </a:lnTo>
                  <a:lnTo>
                    <a:pt x="27254" y="5842"/>
                  </a:lnTo>
                  <a:lnTo>
                    <a:pt x="26276" y="4699"/>
                  </a:lnTo>
                  <a:lnTo>
                    <a:pt x="22885" y="9144"/>
                  </a:lnTo>
                  <a:lnTo>
                    <a:pt x="22669" y="9398"/>
                  </a:lnTo>
                  <a:lnTo>
                    <a:pt x="22186" y="8382"/>
                  </a:lnTo>
                  <a:lnTo>
                    <a:pt x="21526" y="6985"/>
                  </a:lnTo>
                  <a:lnTo>
                    <a:pt x="21539" y="8382"/>
                  </a:lnTo>
                  <a:lnTo>
                    <a:pt x="19583" y="4445"/>
                  </a:lnTo>
                  <a:lnTo>
                    <a:pt x="15595" y="10668"/>
                  </a:lnTo>
                  <a:lnTo>
                    <a:pt x="15532" y="10414"/>
                  </a:lnTo>
                  <a:lnTo>
                    <a:pt x="14808" y="7620"/>
                  </a:lnTo>
                  <a:lnTo>
                    <a:pt x="14122" y="4953"/>
                  </a:lnTo>
                  <a:lnTo>
                    <a:pt x="13995" y="4572"/>
                  </a:lnTo>
                  <a:lnTo>
                    <a:pt x="13525" y="3429"/>
                  </a:lnTo>
                  <a:lnTo>
                    <a:pt x="13055" y="5588"/>
                  </a:lnTo>
                  <a:lnTo>
                    <a:pt x="12941" y="5969"/>
                  </a:lnTo>
                  <a:lnTo>
                    <a:pt x="12217" y="7620"/>
                  </a:lnTo>
                  <a:lnTo>
                    <a:pt x="12636" y="4445"/>
                  </a:lnTo>
                  <a:lnTo>
                    <a:pt x="11201" y="8001"/>
                  </a:lnTo>
                  <a:lnTo>
                    <a:pt x="9652" y="10414"/>
                  </a:lnTo>
                  <a:lnTo>
                    <a:pt x="9931" y="7747"/>
                  </a:lnTo>
                  <a:lnTo>
                    <a:pt x="10020" y="6858"/>
                  </a:lnTo>
                  <a:lnTo>
                    <a:pt x="10756" y="0"/>
                  </a:lnTo>
                  <a:lnTo>
                    <a:pt x="8470" y="4699"/>
                  </a:lnTo>
                  <a:lnTo>
                    <a:pt x="8267" y="6858"/>
                  </a:lnTo>
                  <a:lnTo>
                    <a:pt x="7848" y="6350"/>
                  </a:lnTo>
                  <a:lnTo>
                    <a:pt x="6489" y="7747"/>
                  </a:lnTo>
                  <a:lnTo>
                    <a:pt x="6438" y="7493"/>
                  </a:lnTo>
                  <a:lnTo>
                    <a:pt x="6438" y="7366"/>
                  </a:lnTo>
                  <a:lnTo>
                    <a:pt x="6553" y="5842"/>
                  </a:lnTo>
                  <a:lnTo>
                    <a:pt x="6743" y="4826"/>
                  </a:lnTo>
                  <a:lnTo>
                    <a:pt x="5029" y="7366"/>
                  </a:lnTo>
                  <a:lnTo>
                    <a:pt x="4381" y="6096"/>
                  </a:lnTo>
                  <a:lnTo>
                    <a:pt x="4470" y="5588"/>
                  </a:lnTo>
                  <a:lnTo>
                    <a:pt x="6375" y="889"/>
                  </a:lnTo>
                  <a:lnTo>
                    <a:pt x="5067" y="381"/>
                  </a:lnTo>
                  <a:lnTo>
                    <a:pt x="4445" y="889"/>
                  </a:lnTo>
                  <a:lnTo>
                    <a:pt x="2857" y="4572"/>
                  </a:lnTo>
                  <a:lnTo>
                    <a:pt x="2730" y="5969"/>
                  </a:lnTo>
                  <a:lnTo>
                    <a:pt x="2933" y="6096"/>
                  </a:lnTo>
                  <a:lnTo>
                    <a:pt x="3022" y="7239"/>
                  </a:lnTo>
                  <a:lnTo>
                    <a:pt x="2806" y="8509"/>
                  </a:lnTo>
                  <a:lnTo>
                    <a:pt x="2679" y="8763"/>
                  </a:lnTo>
                  <a:lnTo>
                    <a:pt x="2171" y="9398"/>
                  </a:lnTo>
                  <a:lnTo>
                    <a:pt x="1193" y="14224"/>
                  </a:lnTo>
                  <a:lnTo>
                    <a:pt x="76" y="18542"/>
                  </a:lnTo>
                  <a:lnTo>
                    <a:pt x="0" y="19431"/>
                  </a:lnTo>
                  <a:lnTo>
                    <a:pt x="457" y="22606"/>
                  </a:lnTo>
                  <a:lnTo>
                    <a:pt x="1790" y="19812"/>
                  </a:lnTo>
                  <a:lnTo>
                    <a:pt x="1612" y="22225"/>
                  </a:lnTo>
                  <a:lnTo>
                    <a:pt x="927" y="22225"/>
                  </a:lnTo>
                  <a:lnTo>
                    <a:pt x="889" y="24511"/>
                  </a:lnTo>
                  <a:lnTo>
                    <a:pt x="1485" y="22606"/>
                  </a:lnTo>
                  <a:lnTo>
                    <a:pt x="1638" y="22225"/>
                  </a:lnTo>
                  <a:lnTo>
                    <a:pt x="2006" y="21336"/>
                  </a:lnTo>
                  <a:lnTo>
                    <a:pt x="1968" y="21590"/>
                  </a:lnTo>
                  <a:lnTo>
                    <a:pt x="1854" y="23876"/>
                  </a:lnTo>
                  <a:lnTo>
                    <a:pt x="2806" y="21336"/>
                  </a:lnTo>
                  <a:lnTo>
                    <a:pt x="3149" y="20447"/>
                  </a:lnTo>
                  <a:lnTo>
                    <a:pt x="3213" y="20066"/>
                  </a:lnTo>
                  <a:lnTo>
                    <a:pt x="3365" y="19812"/>
                  </a:lnTo>
                  <a:lnTo>
                    <a:pt x="3479" y="19558"/>
                  </a:lnTo>
                  <a:lnTo>
                    <a:pt x="4064" y="18669"/>
                  </a:lnTo>
                  <a:lnTo>
                    <a:pt x="3987" y="21209"/>
                  </a:lnTo>
                  <a:lnTo>
                    <a:pt x="3606" y="22733"/>
                  </a:lnTo>
                  <a:lnTo>
                    <a:pt x="4394" y="20955"/>
                  </a:lnTo>
                  <a:lnTo>
                    <a:pt x="4178" y="22352"/>
                  </a:lnTo>
                  <a:lnTo>
                    <a:pt x="4064" y="22771"/>
                  </a:lnTo>
                  <a:lnTo>
                    <a:pt x="4381" y="22098"/>
                  </a:lnTo>
                  <a:lnTo>
                    <a:pt x="4876" y="22987"/>
                  </a:lnTo>
                  <a:lnTo>
                    <a:pt x="5118" y="22098"/>
                  </a:lnTo>
                  <a:lnTo>
                    <a:pt x="5448" y="20955"/>
                  </a:lnTo>
                  <a:lnTo>
                    <a:pt x="5549" y="20574"/>
                  </a:lnTo>
                  <a:lnTo>
                    <a:pt x="5448" y="23368"/>
                  </a:lnTo>
                  <a:lnTo>
                    <a:pt x="6769" y="20574"/>
                  </a:lnTo>
                  <a:lnTo>
                    <a:pt x="7010" y="20066"/>
                  </a:lnTo>
                  <a:lnTo>
                    <a:pt x="6134" y="24638"/>
                  </a:lnTo>
                  <a:lnTo>
                    <a:pt x="6451" y="23622"/>
                  </a:lnTo>
                  <a:lnTo>
                    <a:pt x="7493" y="21209"/>
                  </a:lnTo>
                  <a:lnTo>
                    <a:pt x="7886" y="21082"/>
                  </a:lnTo>
                  <a:lnTo>
                    <a:pt x="6210" y="26416"/>
                  </a:lnTo>
                  <a:lnTo>
                    <a:pt x="9182" y="21590"/>
                  </a:lnTo>
                  <a:lnTo>
                    <a:pt x="7937" y="27432"/>
                  </a:lnTo>
                  <a:lnTo>
                    <a:pt x="9321" y="22606"/>
                  </a:lnTo>
                  <a:lnTo>
                    <a:pt x="10109" y="25654"/>
                  </a:lnTo>
                  <a:lnTo>
                    <a:pt x="11480" y="22987"/>
                  </a:lnTo>
                  <a:lnTo>
                    <a:pt x="11391" y="23241"/>
                  </a:lnTo>
                  <a:lnTo>
                    <a:pt x="11277" y="24104"/>
                  </a:lnTo>
                  <a:lnTo>
                    <a:pt x="11391" y="25996"/>
                  </a:lnTo>
                  <a:lnTo>
                    <a:pt x="11506" y="26924"/>
                  </a:lnTo>
                  <a:lnTo>
                    <a:pt x="12293" y="22987"/>
                  </a:lnTo>
                  <a:lnTo>
                    <a:pt x="12319" y="22860"/>
                  </a:lnTo>
                  <a:lnTo>
                    <a:pt x="12623" y="22606"/>
                  </a:lnTo>
                  <a:lnTo>
                    <a:pt x="13220" y="22123"/>
                  </a:lnTo>
                  <a:lnTo>
                    <a:pt x="13436" y="21590"/>
                  </a:lnTo>
                  <a:lnTo>
                    <a:pt x="13614" y="21082"/>
                  </a:lnTo>
                  <a:lnTo>
                    <a:pt x="13995" y="20066"/>
                  </a:lnTo>
                  <a:lnTo>
                    <a:pt x="14122" y="19685"/>
                  </a:lnTo>
                  <a:lnTo>
                    <a:pt x="14084" y="20955"/>
                  </a:lnTo>
                  <a:lnTo>
                    <a:pt x="13957" y="23647"/>
                  </a:lnTo>
                  <a:lnTo>
                    <a:pt x="12877" y="24384"/>
                  </a:lnTo>
                  <a:lnTo>
                    <a:pt x="12382" y="28067"/>
                  </a:lnTo>
                  <a:lnTo>
                    <a:pt x="12954" y="24892"/>
                  </a:lnTo>
                  <a:lnTo>
                    <a:pt x="14033" y="25019"/>
                  </a:lnTo>
                  <a:lnTo>
                    <a:pt x="14046" y="24892"/>
                  </a:lnTo>
                  <a:lnTo>
                    <a:pt x="14325" y="22352"/>
                  </a:lnTo>
                  <a:lnTo>
                    <a:pt x="14338" y="24765"/>
                  </a:lnTo>
                  <a:lnTo>
                    <a:pt x="14503" y="23495"/>
                  </a:lnTo>
                  <a:lnTo>
                    <a:pt x="14122" y="26924"/>
                  </a:lnTo>
                  <a:lnTo>
                    <a:pt x="14808" y="23495"/>
                  </a:lnTo>
                  <a:lnTo>
                    <a:pt x="15036" y="22352"/>
                  </a:lnTo>
                  <a:lnTo>
                    <a:pt x="15138" y="21844"/>
                  </a:lnTo>
                  <a:lnTo>
                    <a:pt x="14719" y="26162"/>
                  </a:lnTo>
                  <a:lnTo>
                    <a:pt x="15659" y="23114"/>
                  </a:lnTo>
                  <a:lnTo>
                    <a:pt x="15748" y="26035"/>
                  </a:lnTo>
                  <a:lnTo>
                    <a:pt x="14960" y="27813"/>
                  </a:lnTo>
                  <a:lnTo>
                    <a:pt x="15976" y="26416"/>
                  </a:lnTo>
                  <a:lnTo>
                    <a:pt x="16002" y="27228"/>
                  </a:lnTo>
                  <a:lnTo>
                    <a:pt x="16065" y="26416"/>
                  </a:lnTo>
                  <a:lnTo>
                    <a:pt x="16167" y="25781"/>
                  </a:lnTo>
                  <a:lnTo>
                    <a:pt x="16649" y="23876"/>
                  </a:lnTo>
                  <a:lnTo>
                    <a:pt x="17589" y="23114"/>
                  </a:lnTo>
                  <a:lnTo>
                    <a:pt x="17741" y="22987"/>
                  </a:lnTo>
                  <a:lnTo>
                    <a:pt x="16598" y="26644"/>
                  </a:lnTo>
                  <a:lnTo>
                    <a:pt x="16484" y="28829"/>
                  </a:lnTo>
                  <a:lnTo>
                    <a:pt x="17233" y="27940"/>
                  </a:lnTo>
                  <a:lnTo>
                    <a:pt x="18300" y="24511"/>
                  </a:lnTo>
                  <a:lnTo>
                    <a:pt x="18618" y="24726"/>
                  </a:lnTo>
                  <a:lnTo>
                    <a:pt x="18630" y="25146"/>
                  </a:lnTo>
                  <a:lnTo>
                    <a:pt x="18516" y="26035"/>
                  </a:lnTo>
                  <a:lnTo>
                    <a:pt x="18402" y="26416"/>
                  </a:lnTo>
                  <a:lnTo>
                    <a:pt x="19138" y="24511"/>
                  </a:lnTo>
                  <a:lnTo>
                    <a:pt x="19545" y="23495"/>
                  </a:lnTo>
                  <a:lnTo>
                    <a:pt x="20154" y="26543"/>
                  </a:lnTo>
                  <a:lnTo>
                    <a:pt x="21297" y="23495"/>
                  </a:lnTo>
                  <a:lnTo>
                    <a:pt x="21488" y="22987"/>
                  </a:lnTo>
                  <a:lnTo>
                    <a:pt x="21463" y="23876"/>
                  </a:lnTo>
                  <a:lnTo>
                    <a:pt x="21577" y="22860"/>
                  </a:lnTo>
                  <a:lnTo>
                    <a:pt x="21704" y="21844"/>
                  </a:lnTo>
                  <a:lnTo>
                    <a:pt x="22098" y="19685"/>
                  </a:lnTo>
                  <a:lnTo>
                    <a:pt x="22288" y="18669"/>
                  </a:lnTo>
                  <a:lnTo>
                    <a:pt x="22313" y="18542"/>
                  </a:lnTo>
                  <a:lnTo>
                    <a:pt x="22656" y="18542"/>
                  </a:lnTo>
                  <a:lnTo>
                    <a:pt x="23380" y="16256"/>
                  </a:lnTo>
                  <a:lnTo>
                    <a:pt x="23050" y="18796"/>
                  </a:lnTo>
                  <a:lnTo>
                    <a:pt x="22847" y="18669"/>
                  </a:lnTo>
                  <a:lnTo>
                    <a:pt x="22656" y="19685"/>
                  </a:lnTo>
                  <a:lnTo>
                    <a:pt x="22415" y="20447"/>
                  </a:lnTo>
                  <a:lnTo>
                    <a:pt x="22961" y="19431"/>
                  </a:lnTo>
                  <a:lnTo>
                    <a:pt x="22707" y="22123"/>
                  </a:lnTo>
                  <a:lnTo>
                    <a:pt x="22948" y="21615"/>
                  </a:lnTo>
                  <a:lnTo>
                    <a:pt x="23012" y="21475"/>
                  </a:lnTo>
                  <a:lnTo>
                    <a:pt x="24003" y="19431"/>
                  </a:lnTo>
                  <a:lnTo>
                    <a:pt x="24206" y="20066"/>
                  </a:lnTo>
                  <a:lnTo>
                    <a:pt x="24257" y="20955"/>
                  </a:lnTo>
                  <a:lnTo>
                    <a:pt x="23799" y="24003"/>
                  </a:lnTo>
                  <a:lnTo>
                    <a:pt x="22961" y="21615"/>
                  </a:lnTo>
                  <a:lnTo>
                    <a:pt x="23012" y="24638"/>
                  </a:lnTo>
                  <a:lnTo>
                    <a:pt x="22466" y="23241"/>
                  </a:lnTo>
                  <a:lnTo>
                    <a:pt x="22059" y="28829"/>
                  </a:lnTo>
                  <a:lnTo>
                    <a:pt x="22047" y="22936"/>
                  </a:lnTo>
                  <a:lnTo>
                    <a:pt x="21729" y="26289"/>
                  </a:lnTo>
                  <a:lnTo>
                    <a:pt x="21602" y="28829"/>
                  </a:lnTo>
                  <a:lnTo>
                    <a:pt x="22390" y="29972"/>
                  </a:lnTo>
                  <a:lnTo>
                    <a:pt x="22656" y="28829"/>
                  </a:lnTo>
                  <a:lnTo>
                    <a:pt x="23037" y="27178"/>
                  </a:lnTo>
                  <a:lnTo>
                    <a:pt x="23914" y="28321"/>
                  </a:lnTo>
                  <a:lnTo>
                    <a:pt x="24295" y="27178"/>
                  </a:lnTo>
                  <a:lnTo>
                    <a:pt x="24472" y="26644"/>
                  </a:lnTo>
                  <a:lnTo>
                    <a:pt x="24599" y="24765"/>
                  </a:lnTo>
                  <a:lnTo>
                    <a:pt x="24638" y="24638"/>
                  </a:lnTo>
                  <a:lnTo>
                    <a:pt x="24841" y="24003"/>
                  </a:lnTo>
                  <a:lnTo>
                    <a:pt x="24955" y="23622"/>
                  </a:lnTo>
                  <a:lnTo>
                    <a:pt x="27114" y="20320"/>
                  </a:lnTo>
                  <a:lnTo>
                    <a:pt x="24511" y="32639"/>
                  </a:lnTo>
                  <a:lnTo>
                    <a:pt x="26428" y="28321"/>
                  </a:lnTo>
                  <a:lnTo>
                    <a:pt x="27114" y="26162"/>
                  </a:lnTo>
                  <a:lnTo>
                    <a:pt x="27228" y="25781"/>
                  </a:lnTo>
                  <a:lnTo>
                    <a:pt x="28130" y="21463"/>
                  </a:lnTo>
                  <a:lnTo>
                    <a:pt x="28308" y="22733"/>
                  </a:lnTo>
                  <a:lnTo>
                    <a:pt x="28422" y="24257"/>
                  </a:lnTo>
                  <a:lnTo>
                    <a:pt x="27482" y="27813"/>
                  </a:lnTo>
                  <a:lnTo>
                    <a:pt x="28448" y="28448"/>
                  </a:lnTo>
                  <a:lnTo>
                    <a:pt x="28676" y="26327"/>
                  </a:lnTo>
                  <a:lnTo>
                    <a:pt x="29121" y="22225"/>
                  </a:lnTo>
                  <a:lnTo>
                    <a:pt x="29629" y="24726"/>
                  </a:lnTo>
                  <a:lnTo>
                    <a:pt x="29984" y="24726"/>
                  </a:lnTo>
                  <a:lnTo>
                    <a:pt x="30099" y="25273"/>
                  </a:lnTo>
                  <a:lnTo>
                    <a:pt x="29641" y="28321"/>
                  </a:lnTo>
                  <a:lnTo>
                    <a:pt x="30835" y="27940"/>
                  </a:lnTo>
                  <a:lnTo>
                    <a:pt x="32499" y="25654"/>
                  </a:lnTo>
                  <a:lnTo>
                    <a:pt x="33832" y="25146"/>
                  </a:lnTo>
                  <a:lnTo>
                    <a:pt x="33528" y="26289"/>
                  </a:lnTo>
                  <a:lnTo>
                    <a:pt x="33350" y="26797"/>
                  </a:lnTo>
                  <a:lnTo>
                    <a:pt x="33248" y="28448"/>
                  </a:lnTo>
                  <a:lnTo>
                    <a:pt x="35102" y="26924"/>
                  </a:lnTo>
                  <a:lnTo>
                    <a:pt x="37515" y="31750"/>
                  </a:lnTo>
                  <a:lnTo>
                    <a:pt x="38646" y="28829"/>
                  </a:lnTo>
                  <a:lnTo>
                    <a:pt x="38760" y="28956"/>
                  </a:lnTo>
                  <a:lnTo>
                    <a:pt x="38823" y="28829"/>
                  </a:lnTo>
                  <a:lnTo>
                    <a:pt x="39255" y="27813"/>
                  </a:lnTo>
                  <a:lnTo>
                    <a:pt x="39624" y="27686"/>
                  </a:lnTo>
                  <a:lnTo>
                    <a:pt x="39446" y="29083"/>
                  </a:lnTo>
                  <a:lnTo>
                    <a:pt x="39331" y="29692"/>
                  </a:lnTo>
                  <a:lnTo>
                    <a:pt x="39001" y="30480"/>
                  </a:lnTo>
                  <a:lnTo>
                    <a:pt x="40487" y="28067"/>
                  </a:lnTo>
                  <a:lnTo>
                    <a:pt x="40843" y="27686"/>
                  </a:lnTo>
                  <a:lnTo>
                    <a:pt x="41567" y="26924"/>
                  </a:lnTo>
                  <a:lnTo>
                    <a:pt x="42900" y="25527"/>
                  </a:lnTo>
                  <a:lnTo>
                    <a:pt x="43129" y="27139"/>
                  </a:lnTo>
                  <a:lnTo>
                    <a:pt x="43243" y="29210"/>
                  </a:lnTo>
                  <a:lnTo>
                    <a:pt x="43116" y="29464"/>
                  </a:lnTo>
                  <a:lnTo>
                    <a:pt x="43053" y="29845"/>
                  </a:lnTo>
                  <a:lnTo>
                    <a:pt x="43599" y="31115"/>
                  </a:lnTo>
                  <a:lnTo>
                    <a:pt x="44729" y="25527"/>
                  </a:lnTo>
                  <a:lnTo>
                    <a:pt x="44805" y="25146"/>
                  </a:lnTo>
                  <a:lnTo>
                    <a:pt x="44907" y="24638"/>
                  </a:lnTo>
                  <a:lnTo>
                    <a:pt x="44932" y="24511"/>
                  </a:lnTo>
                  <a:lnTo>
                    <a:pt x="45085" y="23749"/>
                  </a:lnTo>
                  <a:lnTo>
                    <a:pt x="45148" y="24511"/>
                  </a:lnTo>
                  <a:lnTo>
                    <a:pt x="45262" y="26797"/>
                  </a:lnTo>
                  <a:lnTo>
                    <a:pt x="45199" y="27305"/>
                  </a:lnTo>
                  <a:lnTo>
                    <a:pt x="46647" y="28829"/>
                  </a:lnTo>
                  <a:lnTo>
                    <a:pt x="49149" y="26416"/>
                  </a:lnTo>
                  <a:lnTo>
                    <a:pt x="49682" y="31242"/>
                  </a:lnTo>
                  <a:lnTo>
                    <a:pt x="50749" y="26924"/>
                  </a:lnTo>
                  <a:lnTo>
                    <a:pt x="51117" y="33528"/>
                  </a:lnTo>
                  <a:lnTo>
                    <a:pt x="52362" y="27559"/>
                  </a:lnTo>
                  <a:lnTo>
                    <a:pt x="52641" y="29464"/>
                  </a:lnTo>
                  <a:lnTo>
                    <a:pt x="52768" y="30861"/>
                  </a:lnTo>
                  <a:lnTo>
                    <a:pt x="52527" y="31369"/>
                  </a:lnTo>
                  <a:lnTo>
                    <a:pt x="52400" y="31877"/>
                  </a:lnTo>
                  <a:lnTo>
                    <a:pt x="53416" y="34036"/>
                  </a:lnTo>
                  <a:lnTo>
                    <a:pt x="53746" y="34417"/>
                  </a:lnTo>
                  <a:lnTo>
                    <a:pt x="54686" y="30353"/>
                  </a:lnTo>
                  <a:lnTo>
                    <a:pt x="55283" y="29845"/>
                  </a:lnTo>
                  <a:lnTo>
                    <a:pt x="54711" y="33020"/>
                  </a:lnTo>
                  <a:lnTo>
                    <a:pt x="55930" y="29845"/>
                  </a:lnTo>
                  <a:lnTo>
                    <a:pt x="55981" y="29718"/>
                  </a:lnTo>
                  <a:lnTo>
                    <a:pt x="55626" y="33655"/>
                  </a:lnTo>
                  <a:lnTo>
                    <a:pt x="56121" y="33020"/>
                  </a:lnTo>
                  <a:lnTo>
                    <a:pt x="56248" y="30734"/>
                  </a:lnTo>
                  <a:lnTo>
                    <a:pt x="56299" y="30480"/>
                  </a:lnTo>
                  <a:lnTo>
                    <a:pt x="56883" y="29718"/>
                  </a:lnTo>
                  <a:lnTo>
                    <a:pt x="57264" y="29210"/>
                  </a:lnTo>
                  <a:lnTo>
                    <a:pt x="57416" y="30861"/>
                  </a:lnTo>
                  <a:lnTo>
                    <a:pt x="57543" y="33401"/>
                  </a:lnTo>
                  <a:lnTo>
                    <a:pt x="57315" y="34671"/>
                  </a:lnTo>
                  <a:lnTo>
                    <a:pt x="59474" y="32258"/>
                  </a:lnTo>
                  <a:lnTo>
                    <a:pt x="59347" y="32893"/>
                  </a:lnTo>
                  <a:lnTo>
                    <a:pt x="59651" y="32258"/>
                  </a:lnTo>
                  <a:lnTo>
                    <a:pt x="59956" y="31623"/>
                  </a:lnTo>
                  <a:lnTo>
                    <a:pt x="58026" y="38100"/>
                  </a:lnTo>
                  <a:lnTo>
                    <a:pt x="59385" y="35306"/>
                  </a:lnTo>
                  <a:lnTo>
                    <a:pt x="59486" y="34290"/>
                  </a:lnTo>
                  <a:lnTo>
                    <a:pt x="59753" y="33528"/>
                  </a:lnTo>
                  <a:lnTo>
                    <a:pt x="59931" y="32766"/>
                  </a:lnTo>
                  <a:lnTo>
                    <a:pt x="59982" y="34671"/>
                  </a:lnTo>
                  <a:lnTo>
                    <a:pt x="60896" y="34925"/>
                  </a:lnTo>
                  <a:lnTo>
                    <a:pt x="61734" y="34290"/>
                  </a:lnTo>
                  <a:lnTo>
                    <a:pt x="61379" y="35687"/>
                  </a:lnTo>
                  <a:lnTo>
                    <a:pt x="61252" y="36499"/>
                  </a:lnTo>
                  <a:lnTo>
                    <a:pt x="62318" y="37211"/>
                  </a:lnTo>
                  <a:lnTo>
                    <a:pt x="63982" y="35814"/>
                  </a:lnTo>
                  <a:lnTo>
                    <a:pt x="65354" y="36068"/>
                  </a:lnTo>
                  <a:lnTo>
                    <a:pt x="65278" y="35814"/>
                  </a:lnTo>
                  <a:lnTo>
                    <a:pt x="65163" y="35433"/>
                  </a:lnTo>
                  <a:lnTo>
                    <a:pt x="65214" y="34290"/>
                  </a:lnTo>
                  <a:lnTo>
                    <a:pt x="65532" y="32766"/>
                  </a:lnTo>
                  <a:lnTo>
                    <a:pt x="65786" y="31623"/>
                  </a:lnTo>
                  <a:lnTo>
                    <a:pt x="65862" y="31242"/>
                  </a:lnTo>
                  <a:lnTo>
                    <a:pt x="66332" y="30988"/>
                  </a:lnTo>
                  <a:lnTo>
                    <a:pt x="66243" y="31699"/>
                  </a:lnTo>
                  <a:lnTo>
                    <a:pt x="66535" y="30988"/>
                  </a:lnTo>
                  <a:lnTo>
                    <a:pt x="66687" y="30607"/>
                  </a:lnTo>
                  <a:lnTo>
                    <a:pt x="66992" y="30861"/>
                  </a:lnTo>
                  <a:lnTo>
                    <a:pt x="67056" y="31369"/>
                  </a:lnTo>
                  <a:lnTo>
                    <a:pt x="66332" y="34417"/>
                  </a:lnTo>
                  <a:lnTo>
                    <a:pt x="65849" y="35433"/>
                  </a:lnTo>
                  <a:lnTo>
                    <a:pt x="66687" y="34417"/>
                  </a:lnTo>
                  <a:lnTo>
                    <a:pt x="66586" y="35052"/>
                  </a:lnTo>
                  <a:lnTo>
                    <a:pt x="66471" y="35560"/>
                  </a:lnTo>
                  <a:lnTo>
                    <a:pt x="66357" y="35814"/>
                  </a:lnTo>
                  <a:lnTo>
                    <a:pt x="66243" y="36195"/>
                  </a:lnTo>
                  <a:lnTo>
                    <a:pt x="66014" y="37211"/>
                  </a:lnTo>
                  <a:lnTo>
                    <a:pt x="66662" y="35179"/>
                  </a:lnTo>
                  <a:lnTo>
                    <a:pt x="66484" y="40767"/>
                  </a:lnTo>
                  <a:lnTo>
                    <a:pt x="67513" y="37211"/>
                  </a:lnTo>
                  <a:lnTo>
                    <a:pt x="67373" y="38227"/>
                  </a:lnTo>
                  <a:lnTo>
                    <a:pt x="68745" y="38481"/>
                  </a:lnTo>
                  <a:lnTo>
                    <a:pt x="69596" y="37465"/>
                  </a:lnTo>
                  <a:lnTo>
                    <a:pt x="70739" y="37465"/>
                  </a:lnTo>
                  <a:lnTo>
                    <a:pt x="70789" y="37211"/>
                  </a:lnTo>
                  <a:lnTo>
                    <a:pt x="71183" y="35179"/>
                  </a:lnTo>
                  <a:lnTo>
                    <a:pt x="71297" y="34544"/>
                  </a:lnTo>
                  <a:lnTo>
                    <a:pt x="71628" y="35306"/>
                  </a:lnTo>
                  <a:lnTo>
                    <a:pt x="71882" y="34544"/>
                  </a:lnTo>
                  <a:lnTo>
                    <a:pt x="71920" y="34417"/>
                  </a:lnTo>
                  <a:lnTo>
                    <a:pt x="72390" y="33020"/>
                  </a:lnTo>
                  <a:lnTo>
                    <a:pt x="73050" y="34163"/>
                  </a:lnTo>
                  <a:lnTo>
                    <a:pt x="73545" y="36576"/>
                  </a:lnTo>
                  <a:lnTo>
                    <a:pt x="74587" y="36576"/>
                  </a:lnTo>
                  <a:lnTo>
                    <a:pt x="75476" y="35306"/>
                  </a:lnTo>
                  <a:lnTo>
                    <a:pt x="75450" y="35052"/>
                  </a:lnTo>
                  <a:lnTo>
                    <a:pt x="75323" y="34417"/>
                  </a:lnTo>
                  <a:lnTo>
                    <a:pt x="75425" y="33655"/>
                  </a:lnTo>
                  <a:lnTo>
                    <a:pt x="75653" y="33020"/>
                  </a:lnTo>
                  <a:lnTo>
                    <a:pt x="75869" y="32385"/>
                  </a:lnTo>
                  <a:lnTo>
                    <a:pt x="75628" y="33909"/>
                  </a:lnTo>
                  <a:lnTo>
                    <a:pt x="75526" y="35052"/>
                  </a:lnTo>
                  <a:lnTo>
                    <a:pt x="76479" y="35052"/>
                  </a:lnTo>
                  <a:lnTo>
                    <a:pt x="75615" y="36830"/>
                  </a:lnTo>
                  <a:lnTo>
                    <a:pt x="76885" y="36576"/>
                  </a:lnTo>
                  <a:lnTo>
                    <a:pt x="77241" y="36576"/>
                  </a:lnTo>
                  <a:lnTo>
                    <a:pt x="79146" y="34671"/>
                  </a:lnTo>
                  <a:lnTo>
                    <a:pt x="79273" y="32512"/>
                  </a:lnTo>
                  <a:lnTo>
                    <a:pt x="79311" y="32385"/>
                  </a:lnTo>
                  <a:lnTo>
                    <a:pt x="79349" y="32258"/>
                  </a:lnTo>
                  <a:lnTo>
                    <a:pt x="79705" y="31877"/>
                  </a:lnTo>
                  <a:lnTo>
                    <a:pt x="79717" y="33655"/>
                  </a:lnTo>
                  <a:lnTo>
                    <a:pt x="79502" y="34671"/>
                  </a:lnTo>
                  <a:lnTo>
                    <a:pt x="79375" y="34925"/>
                  </a:lnTo>
                  <a:lnTo>
                    <a:pt x="81457" y="31877"/>
                  </a:lnTo>
                  <a:lnTo>
                    <a:pt x="81800" y="31369"/>
                  </a:lnTo>
                  <a:lnTo>
                    <a:pt x="81889" y="43307"/>
                  </a:lnTo>
                  <a:lnTo>
                    <a:pt x="84074" y="38481"/>
                  </a:lnTo>
                  <a:lnTo>
                    <a:pt x="84112" y="38354"/>
                  </a:lnTo>
                  <a:lnTo>
                    <a:pt x="84188" y="38227"/>
                  </a:lnTo>
                  <a:lnTo>
                    <a:pt x="84315" y="38100"/>
                  </a:lnTo>
                  <a:lnTo>
                    <a:pt x="86055" y="35814"/>
                  </a:lnTo>
                  <a:lnTo>
                    <a:pt x="86474" y="36195"/>
                  </a:lnTo>
                  <a:lnTo>
                    <a:pt x="86499" y="36449"/>
                  </a:lnTo>
                  <a:lnTo>
                    <a:pt x="85420" y="37592"/>
                  </a:lnTo>
                  <a:lnTo>
                    <a:pt x="85356" y="38227"/>
                  </a:lnTo>
                  <a:lnTo>
                    <a:pt x="85471" y="39370"/>
                  </a:lnTo>
                  <a:lnTo>
                    <a:pt x="87515" y="35814"/>
                  </a:lnTo>
                  <a:lnTo>
                    <a:pt x="87795" y="35306"/>
                  </a:lnTo>
                  <a:lnTo>
                    <a:pt x="87744" y="40513"/>
                  </a:lnTo>
                  <a:lnTo>
                    <a:pt x="89535" y="37846"/>
                  </a:lnTo>
                  <a:lnTo>
                    <a:pt x="89065" y="45720"/>
                  </a:lnTo>
                  <a:lnTo>
                    <a:pt x="93052" y="37846"/>
                  </a:lnTo>
                  <a:lnTo>
                    <a:pt x="93446" y="43053"/>
                  </a:lnTo>
                  <a:lnTo>
                    <a:pt x="93687" y="41427"/>
                  </a:lnTo>
                  <a:lnTo>
                    <a:pt x="93802" y="41021"/>
                  </a:lnTo>
                  <a:lnTo>
                    <a:pt x="94373" y="39497"/>
                  </a:lnTo>
                  <a:lnTo>
                    <a:pt x="94170" y="40767"/>
                  </a:lnTo>
                  <a:lnTo>
                    <a:pt x="94424" y="40132"/>
                  </a:lnTo>
                  <a:lnTo>
                    <a:pt x="95681" y="39497"/>
                  </a:lnTo>
                  <a:lnTo>
                    <a:pt x="97688" y="38481"/>
                  </a:lnTo>
                  <a:lnTo>
                    <a:pt x="99809" y="43942"/>
                  </a:lnTo>
                  <a:lnTo>
                    <a:pt x="102425" y="46101"/>
                  </a:lnTo>
                  <a:lnTo>
                    <a:pt x="103416" y="46736"/>
                  </a:lnTo>
                  <a:lnTo>
                    <a:pt x="104546" y="38481"/>
                  </a:lnTo>
                  <a:lnTo>
                    <a:pt x="104622" y="37846"/>
                  </a:lnTo>
                  <a:lnTo>
                    <a:pt x="104787" y="36703"/>
                  </a:lnTo>
                  <a:lnTo>
                    <a:pt x="105143" y="39751"/>
                  </a:lnTo>
                  <a:lnTo>
                    <a:pt x="105257" y="41656"/>
                  </a:lnTo>
                  <a:lnTo>
                    <a:pt x="104317" y="44704"/>
                  </a:lnTo>
                  <a:lnTo>
                    <a:pt x="107226" y="41021"/>
                  </a:lnTo>
                  <a:lnTo>
                    <a:pt x="108699" y="45593"/>
                  </a:lnTo>
                  <a:lnTo>
                    <a:pt x="111455" y="42545"/>
                  </a:lnTo>
                  <a:lnTo>
                    <a:pt x="111226" y="43180"/>
                  </a:lnTo>
                  <a:lnTo>
                    <a:pt x="110985" y="44323"/>
                  </a:lnTo>
                  <a:lnTo>
                    <a:pt x="110782" y="44323"/>
                  </a:lnTo>
                  <a:lnTo>
                    <a:pt x="110769" y="46863"/>
                  </a:lnTo>
                  <a:lnTo>
                    <a:pt x="112318" y="44831"/>
                  </a:lnTo>
                  <a:lnTo>
                    <a:pt x="112445" y="44577"/>
                  </a:lnTo>
                  <a:lnTo>
                    <a:pt x="112801" y="42672"/>
                  </a:lnTo>
                  <a:lnTo>
                    <a:pt x="112890" y="42799"/>
                  </a:lnTo>
                  <a:lnTo>
                    <a:pt x="112991" y="43307"/>
                  </a:lnTo>
                  <a:lnTo>
                    <a:pt x="112712" y="44069"/>
                  </a:lnTo>
                  <a:lnTo>
                    <a:pt x="112598" y="46101"/>
                  </a:lnTo>
                  <a:lnTo>
                    <a:pt x="112725" y="47117"/>
                  </a:lnTo>
                  <a:lnTo>
                    <a:pt x="114249" y="42672"/>
                  </a:lnTo>
                  <a:lnTo>
                    <a:pt x="114033" y="45237"/>
                  </a:lnTo>
                  <a:lnTo>
                    <a:pt x="114160" y="44958"/>
                  </a:lnTo>
                  <a:lnTo>
                    <a:pt x="114947" y="46736"/>
                  </a:lnTo>
                  <a:lnTo>
                    <a:pt x="115100" y="44958"/>
                  </a:lnTo>
                  <a:lnTo>
                    <a:pt x="115189" y="43815"/>
                  </a:lnTo>
                  <a:lnTo>
                    <a:pt x="115735" y="45339"/>
                  </a:lnTo>
                  <a:lnTo>
                    <a:pt x="116459" y="43815"/>
                  </a:lnTo>
                  <a:lnTo>
                    <a:pt x="116941" y="42799"/>
                  </a:lnTo>
                  <a:lnTo>
                    <a:pt x="117259" y="44551"/>
                  </a:lnTo>
                  <a:lnTo>
                    <a:pt x="117182" y="44754"/>
                  </a:lnTo>
                  <a:lnTo>
                    <a:pt x="117106" y="44932"/>
                  </a:lnTo>
                  <a:lnTo>
                    <a:pt x="117043" y="45275"/>
                  </a:lnTo>
                  <a:lnTo>
                    <a:pt x="117335" y="46621"/>
                  </a:lnTo>
                  <a:lnTo>
                    <a:pt x="117386" y="45580"/>
                  </a:lnTo>
                  <a:lnTo>
                    <a:pt x="117348" y="44958"/>
                  </a:lnTo>
                  <a:lnTo>
                    <a:pt x="117271" y="44577"/>
                  </a:lnTo>
                  <a:lnTo>
                    <a:pt x="117843" y="42799"/>
                  </a:lnTo>
                  <a:lnTo>
                    <a:pt x="117894" y="42672"/>
                  </a:lnTo>
                  <a:lnTo>
                    <a:pt x="117932" y="42545"/>
                  </a:lnTo>
                  <a:lnTo>
                    <a:pt x="118262" y="41529"/>
                  </a:lnTo>
                  <a:lnTo>
                    <a:pt x="118338" y="46355"/>
                  </a:lnTo>
                  <a:lnTo>
                    <a:pt x="119303" y="41910"/>
                  </a:lnTo>
                  <a:lnTo>
                    <a:pt x="118389" y="46609"/>
                  </a:lnTo>
                  <a:lnTo>
                    <a:pt x="120002" y="45974"/>
                  </a:lnTo>
                  <a:lnTo>
                    <a:pt x="120904" y="43815"/>
                  </a:lnTo>
                  <a:lnTo>
                    <a:pt x="120675" y="44577"/>
                  </a:lnTo>
                  <a:lnTo>
                    <a:pt x="120561" y="45237"/>
                  </a:lnTo>
                  <a:lnTo>
                    <a:pt x="121069" y="45339"/>
                  </a:lnTo>
                  <a:lnTo>
                    <a:pt x="120510" y="47205"/>
                  </a:lnTo>
                  <a:lnTo>
                    <a:pt x="121094" y="47244"/>
                  </a:lnTo>
                  <a:lnTo>
                    <a:pt x="121780" y="46482"/>
                  </a:lnTo>
                  <a:lnTo>
                    <a:pt x="122123" y="44196"/>
                  </a:lnTo>
                  <a:lnTo>
                    <a:pt x="122148" y="49911"/>
                  </a:lnTo>
                  <a:lnTo>
                    <a:pt x="123825" y="44196"/>
                  </a:lnTo>
                  <a:lnTo>
                    <a:pt x="123939" y="43815"/>
                  </a:lnTo>
                  <a:lnTo>
                    <a:pt x="124510" y="41910"/>
                  </a:lnTo>
                  <a:lnTo>
                    <a:pt x="124612" y="41529"/>
                  </a:lnTo>
                  <a:lnTo>
                    <a:pt x="124764" y="41021"/>
                  </a:lnTo>
                  <a:lnTo>
                    <a:pt x="125069" y="40005"/>
                  </a:lnTo>
                  <a:lnTo>
                    <a:pt x="124345" y="47244"/>
                  </a:lnTo>
                  <a:lnTo>
                    <a:pt x="126504" y="45085"/>
                  </a:lnTo>
                  <a:lnTo>
                    <a:pt x="128206" y="43815"/>
                  </a:lnTo>
                  <a:lnTo>
                    <a:pt x="127508" y="47879"/>
                  </a:lnTo>
                  <a:lnTo>
                    <a:pt x="128892" y="46609"/>
                  </a:lnTo>
                  <a:lnTo>
                    <a:pt x="128765" y="45237"/>
                  </a:lnTo>
                  <a:lnTo>
                    <a:pt x="128460" y="43662"/>
                  </a:lnTo>
                  <a:lnTo>
                    <a:pt x="128346" y="43053"/>
                  </a:lnTo>
                  <a:lnTo>
                    <a:pt x="128460" y="43662"/>
                  </a:lnTo>
                  <a:lnTo>
                    <a:pt x="129832" y="43053"/>
                  </a:lnTo>
                  <a:lnTo>
                    <a:pt x="130111" y="42926"/>
                  </a:lnTo>
                  <a:lnTo>
                    <a:pt x="129590" y="45542"/>
                  </a:lnTo>
                  <a:lnTo>
                    <a:pt x="130683" y="42926"/>
                  </a:lnTo>
                  <a:lnTo>
                    <a:pt x="130886" y="42418"/>
                  </a:lnTo>
                  <a:lnTo>
                    <a:pt x="132118" y="43815"/>
                  </a:lnTo>
                  <a:lnTo>
                    <a:pt x="132156" y="43942"/>
                  </a:lnTo>
                  <a:lnTo>
                    <a:pt x="132283" y="44704"/>
                  </a:lnTo>
                  <a:lnTo>
                    <a:pt x="131533" y="45847"/>
                  </a:lnTo>
                  <a:lnTo>
                    <a:pt x="131254" y="46609"/>
                  </a:lnTo>
                  <a:lnTo>
                    <a:pt x="133057" y="44958"/>
                  </a:lnTo>
                  <a:lnTo>
                    <a:pt x="133985" y="47498"/>
                  </a:lnTo>
                  <a:lnTo>
                    <a:pt x="135636" y="45339"/>
                  </a:lnTo>
                  <a:lnTo>
                    <a:pt x="135737" y="44958"/>
                  </a:lnTo>
                  <a:lnTo>
                    <a:pt x="135864" y="42545"/>
                  </a:lnTo>
                  <a:lnTo>
                    <a:pt x="135940" y="42418"/>
                  </a:lnTo>
                  <a:lnTo>
                    <a:pt x="137490" y="40005"/>
                  </a:lnTo>
                  <a:lnTo>
                    <a:pt x="137744" y="39598"/>
                  </a:lnTo>
                  <a:lnTo>
                    <a:pt x="137833" y="39382"/>
                  </a:lnTo>
                  <a:lnTo>
                    <a:pt x="136690" y="43815"/>
                  </a:lnTo>
                  <a:lnTo>
                    <a:pt x="139230" y="39624"/>
                  </a:lnTo>
                  <a:lnTo>
                    <a:pt x="137134" y="47117"/>
                  </a:lnTo>
                  <a:lnTo>
                    <a:pt x="137375" y="46736"/>
                  </a:lnTo>
                  <a:lnTo>
                    <a:pt x="137668" y="45974"/>
                  </a:lnTo>
                  <a:lnTo>
                    <a:pt x="137782" y="45593"/>
                  </a:lnTo>
                  <a:lnTo>
                    <a:pt x="137985" y="44323"/>
                  </a:lnTo>
                  <a:lnTo>
                    <a:pt x="138049" y="45720"/>
                  </a:lnTo>
                  <a:lnTo>
                    <a:pt x="137541" y="47244"/>
                  </a:lnTo>
                  <a:lnTo>
                    <a:pt x="138658" y="46228"/>
                  </a:lnTo>
                  <a:lnTo>
                    <a:pt x="138734" y="44323"/>
                  </a:lnTo>
                  <a:lnTo>
                    <a:pt x="138747" y="43942"/>
                  </a:lnTo>
                  <a:lnTo>
                    <a:pt x="139573" y="44069"/>
                  </a:lnTo>
                  <a:lnTo>
                    <a:pt x="139382" y="45085"/>
                  </a:lnTo>
                  <a:lnTo>
                    <a:pt x="139141" y="45466"/>
                  </a:lnTo>
                  <a:lnTo>
                    <a:pt x="138836" y="46736"/>
                  </a:lnTo>
                  <a:lnTo>
                    <a:pt x="139954" y="43942"/>
                  </a:lnTo>
                  <a:lnTo>
                    <a:pt x="140411" y="42799"/>
                  </a:lnTo>
                  <a:lnTo>
                    <a:pt x="140741" y="43434"/>
                  </a:lnTo>
                  <a:lnTo>
                    <a:pt x="140843" y="44196"/>
                  </a:lnTo>
                  <a:lnTo>
                    <a:pt x="140728" y="45199"/>
                  </a:lnTo>
                  <a:lnTo>
                    <a:pt x="141770" y="45085"/>
                  </a:lnTo>
                  <a:lnTo>
                    <a:pt x="142608" y="42799"/>
                  </a:lnTo>
                  <a:lnTo>
                    <a:pt x="143535" y="40259"/>
                  </a:lnTo>
                  <a:lnTo>
                    <a:pt x="144360" y="42138"/>
                  </a:lnTo>
                  <a:lnTo>
                    <a:pt x="144462" y="42545"/>
                  </a:lnTo>
                  <a:lnTo>
                    <a:pt x="143281" y="46863"/>
                  </a:lnTo>
                  <a:lnTo>
                    <a:pt x="144665" y="43942"/>
                  </a:lnTo>
                  <a:lnTo>
                    <a:pt x="144030" y="47879"/>
                  </a:lnTo>
                  <a:lnTo>
                    <a:pt x="144957" y="46863"/>
                  </a:lnTo>
                  <a:lnTo>
                    <a:pt x="145008" y="44958"/>
                  </a:lnTo>
                  <a:lnTo>
                    <a:pt x="145605" y="45085"/>
                  </a:lnTo>
                  <a:lnTo>
                    <a:pt x="145656" y="44958"/>
                  </a:lnTo>
                  <a:lnTo>
                    <a:pt x="146062" y="43942"/>
                  </a:lnTo>
                  <a:lnTo>
                    <a:pt x="146685" y="42418"/>
                  </a:lnTo>
                  <a:lnTo>
                    <a:pt x="146735" y="42672"/>
                  </a:lnTo>
                  <a:lnTo>
                    <a:pt x="146850" y="43942"/>
                  </a:lnTo>
                  <a:lnTo>
                    <a:pt x="146215" y="45212"/>
                  </a:lnTo>
                  <a:lnTo>
                    <a:pt x="147510" y="44704"/>
                  </a:lnTo>
                  <a:lnTo>
                    <a:pt x="147231" y="43561"/>
                  </a:lnTo>
                  <a:lnTo>
                    <a:pt x="147332" y="42799"/>
                  </a:lnTo>
                  <a:lnTo>
                    <a:pt x="147523" y="42418"/>
                  </a:lnTo>
                  <a:lnTo>
                    <a:pt x="148056" y="41402"/>
                  </a:lnTo>
                  <a:lnTo>
                    <a:pt x="148069" y="40259"/>
                  </a:lnTo>
                  <a:lnTo>
                    <a:pt x="148031" y="39624"/>
                  </a:lnTo>
                  <a:lnTo>
                    <a:pt x="147955" y="38227"/>
                  </a:lnTo>
                  <a:lnTo>
                    <a:pt x="148463" y="39243"/>
                  </a:lnTo>
                  <a:lnTo>
                    <a:pt x="148526" y="39598"/>
                  </a:lnTo>
                  <a:lnTo>
                    <a:pt x="148348" y="39878"/>
                  </a:lnTo>
                  <a:lnTo>
                    <a:pt x="149186" y="39624"/>
                  </a:lnTo>
                  <a:lnTo>
                    <a:pt x="149098" y="41935"/>
                  </a:lnTo>
                  <a:lnTo>
                    <a:pt x="150177" y="39624"/>
                  </a:lnTo>
                  <a:lnTo>
                    <a:pt x="150317" y="40132"/>
                  </a:lnTo>
                  <a:lnTo>
                    <a:pt x="150444" y="40855"/>
                  </a:lnTo>
                  <a:lnTo>
                    <a:pt x="150317" y="42037"/>
                  </a:lnTo>
                  <a:lnTo>
                    <a:pt x="149618" y="44704"/>
                  </a:lnTo>
                  <a:lnTo>
                    <a:pt x="149504" y="45720"/>
                  </a:lnTo>
                  <a:lnTo>
                    <a:pt x="150406" y="42545"/>
                  </a:lnTo>
                  <a:lnTo>
                    <a:pt x="151117" y="45085"/>
                  </a:lnTo>
                  <a:lnTo>
                    <a:pt x="151701" y="43180"/>
                  </a:lnTo>
                  <a:lnTo>
                    <a:pt x="151853" y="42545"/>
                  </a:lnTo>
                  <a:lnTo>
                    <a:pt x="151904" y="42418"/>
                  </a:lnTo>
                  <a:lnTo>
                    <a:pt x="151790" y="42887"/>
                  </a:lnTo>
                  <a:lnTo>
                    <a:pt x="151574" y="44069"/>
                  </a:lnTo>
                  <a:lnTo>
                    <a:pt x="151447" y="44958"/>
                  </a:lnTo>
                  <a:lnTo>
                    <a:pt x="152171" y="42418"/>
                  </a:lnTo>
                  <a:lnTo>
                    <a:pt x="152260" y="43815"/>
                  </a:lnTo>
                  <a:lnTo>
                    <a:pt x="151930" y="45339"/>
                  </a:lnTo>
                  <a:lnTo>
                    <a:pt x="152704" y="45974"/>
                  </a:lnTo>
                  <a:lnTo>
                    <a:pt x="152615" y="42418"/>
                  </a:lnTo>
                  <a:lnTo>
                    <a:pt x="152603" y="41783"/>
                  </a:lnTo>
                  <a:lnTo>
                    <a:pt x="152565" y="40386"/>
                  </a:lnTo>
                  <a:lnTo>
                    <a:pt x="152984" y="41910"/>
                  </a:lnTo>
                  <a:lnTo>
                    <a:pt x="153073" y="42799"/>
                  </a:lnTo>
                  <a:lnTo>
                    <a:pt x="153047" y="43180"/>
                  </a:lnTo>
                  <a:lnTo>
                    <a:pt x="152920" y="43434"/>
                  </a:lnTo>
                  <a:lnTo>
                    <a:pt x="152869" y="43662"/>
                  </a:lnTo>
                  <a:lnTo>
                    <a:pt x="153631" y="44831"/>
                  </a:lnTo>
                  <a:lnTo>
                    <a:pt x="155092" y="42291"/>
                  </a:lnTo>
                  <a:lnTo>
                    <a:pt x="155625" y="43434"/>
                  </a:lnTo>
                  <a:lnTo>
                    <a:pt x="155727" y="44450"/>
                  </a:lnTo>
                  <a:lnTo>
                    <a:pt x="155371" y="47663"/>
                  </a:lnTo>
                  <a:lnTo>
                    <a:pt x="156006" y="47498"/>
                  </a:lnTo>
                  <a:lnTo>
                    <a:pt x="158191" y="43815"/>
                  </a:lnTo>
                  <a:lnTo>
                    <a:pt x="159334" y="44958"/>
                  </a:lnTo>
                  <a:lnTo>
                    <a:pt x="159207" y="44577"/>
                  </a:lnTo>
                  <a:lnTo>
                    <a:pt x="159308" y="43815"/>
                  </a:lnTo>
                  <a:lnTo>
                    <a:pt x="159639" y="42291"/>
                  </a:lnTo>
                  <a:lnTo>
                    <a:pt x="160058" y="40386"/>
                  </a:lnTo>
                  <a:lnTo>
                    <a:pt x="160223" y="39624"/>
                  </a:lnTo>
                  <a:lnTo>
                    <a:pt x="160362" y="38989"/>
                  </a:lnTo>
                  <a:lnTo>
                    <a:pt x="159651" y="47371"/>
                  </a:lnTo>
                  <a:lnTo>
                    <a:pt x="160451" y="45593"/>
                  </a:lnTo>
                  <a:lnTo>
                    <a:pt x="160566" y="45199"/>
                  </a:lnTo>
                  <a:lnTo>
                    <a:pt x="160502" y="45453"/>
                  </a:lnTo>
                  <a:lnTo>
                    <a:pt x="160020" y="47879"/>
                  </a:lnTo>
                  <a:lnTo>
                    <a:pt x="160172" y="47244"/>
                  </a:lnTo>
                  <a:lnTo>
                    <a:pt x="160909" y="48260"/>
                  </a:lnTo>
                  <a:lnTo>
                    <a:pt x="161594" y="47244"/>
                  </a:lnTo>
                  <a:lnTo>
                    <a:pt x="162267" y="46228"/>
                  </a:lnTo>
                  <a:lnTo>
                    <a:pt x="163944" y="44831"/>
                  </a:lnTo>
                  <a:lnTo>
                    <a:pt x="163728" y="45542"/>
                  </a:lnTo>
                  <a:lnTo>
                    <a:pt x="163601" y="46609"/>
                  </a:lnTo>
                  <a:lnTo>
                    <a:pt x="163817" y="47498"/>
                  </a:lnTo>
                  <a:lnTo>
                    <a:pt x="164795" y="47117"/>
                  </a:lnTo>
                  <a:lnTo>
                    <a:pt x="165239" y="47879"/>
                  </a:lnTo>
                  <a:lnTo>
                    <a:pt x="165481" y="47117"/>
                  </a:lnTo>
                  <a:lnTo>
                    <a:pt x="165671" y="46482"/>
                  </a:lnTo>
                  <a:lnTo>
                    <a:pt x="165950" y="46863"/>
                  </a:lnTo>
                  <a:lnTo>
                    <a:pt x="165989" y="46482"/>
                  </a:lnTo>
                  <a:lnTo>
                    <a:pt x="166128" y="44831"/>
                  </a:lnTo>
                  <a:lnTo>
                    <a:pt x="166128" y="44704"/>
                  </a:lnTo>
                  <a:lnTo>
                    <a:pt x="166916" y="47752"/>
                  </a:lnTo>
                  <a:lnTo>
                    <a:pt x="168376" y="46863"/>
                  </a:lnTo>
                  <a:lnTo>
                    <a:pt x="169837" y="45720"/>
                  </a:lnTo>
                  <a:lnTo>
                    <a:pt x="170649" y="48006"/>
                  </a:lnTo>
                  <a:lnTo>
                    <a:pt x="170459" y="48006"/>
                  </a:lnTo>
                  <a:lnTo>
                    <a:pt x="169964" y="49149"/>
                  </a:lnTo>
                  <a:lnTo>
                    <a:pt x="170116" y="49149"/>
                  </a:lnTo>
                  <a:lnTo>
                    <a:pt x="171678" y="48145"/>
                  </a:lnTo>
                  <a:lnTo>
                    <a:pt x="171792" y="47371"/>
                  </a:lnTo>
                  <a:lnTo>
                    <a:pt x="171780" y="46736"/>
                  </a:lnTo>
                  <a:lnTo>
                    <a:pt x="171805" y="45720"/>
                  </a:lnTo>
                  <a:lnTo>
                    <a:pt x="171881" y="44704"/>
                  </a:lnTo>
                  <a:lnTo>
                    <a:pt x="172148" y="43815"/>
                  </a:lnTo>
                  <a:lnTo>
                    <a:pt x="172275" y="43434"/>
                  </a:lnTo>
                  <a:lnTo>
                    <a:pt x="172859" y="42418"/>
                  </a:lnTo>
                  <a:lnTo>
                    <a:pt x="173177" y="42418"/>
                  </a:lnTo>
                  <a:lnTo>
                    <a:pt x="172453" y="43662"/>
                  </a:lnTo>
                  <a:lnTo>
                    <a:pt x="172377" y="44958"/>
                  </a:lnTo>
                  <a:lnTo>
                    <a:pt x="172491" y="47599"/>
                  </a:lnTo>
                  <a:lnTo>
                    <a:pt x="172466" y="47828"/>
                  </a:lnTo>
                  <a:lnTo>
                    <a:pt x="172453" y="48107"/>
                  </a:lnTo>
                  <a:lnTo>
                    <a:pt x="172466" y="48348"/>
                  </a:lnTo>
                  <a:lnTo>
                    <a:pt x="172504" y="48145"/>
                  </a:lnTo>
                  <a:lnTo>
                    <a:pt x="172504" y="47625"/>
                  </a:lnTo>
                  <a:lnTo>
                    <a:pt x="172593" y="46863"/>
                  </a:lnTo>
                  <a:lnTo>
                    <a:pt x="172821" y="46101"/>
                  </a:lnTo>
                  <a:lnTo>
                    <a:pt x="172935" y="45339"/>
                  </a:lnTo>
                  <a:lnTo>
                    <a:pt x="172872" y="49784"/>
                  </a:lnTo>
                  <a:lnTo>
                    <a:pt x="173393" y="45339"/>
                  </a:lnTo>
                  <a:lnTo>
                    <a:pt x="173736" y="42418"/>
                  </a:lnTo>
                  <a:lnTo>
                    <a:pt x="173939" y="40640"/>
                  </a:lnTo>
                  <a:lnTo>
                    <a:pt x="174218" y="42570"/>
                  </a:lnTo>
                  <a:lnTo>
                    <a:pt x="174345" y="43815"/>
                  </a:lnTo>
                  <a:lnTo>
                    <a:pt x="174091" y="44831"/>
                  </a:lnTo>
                  <a:lnTo>
                    <a:pt x="174561" y="44323"/>
                  </a:lnTo>
                  <a:lnTo>
                    <a:pt x="175196" y="42672"/>
                  </a:lnTo>
                  <a:lnTo>
                    <a:pt x="175361" y="42926"/>
                  </a:lnTo>
                  <a:lnTo>
                    <a:pt x="175425" y="43942"/>
                  </a:lnTo>
                  <a:lnTo>
                    <a:pt x="175171" y="45974"/>
                  </a:lnTo>
                  <a:lnTo>
                    <a:pt x="176161" y="42672"/>
                  </a:lnTo>
                  <a:lnTo>
                    <a:pt x="176491" y="41529"/>
                  </a:lnTo>
                  <a:lnTo>
                    <a:pt x="176479" y="43815"/>
                  </a:lnTo>
                  <a:lnTo>
                    <a:pt x="176352" y="44704"/>
                  </a:lnTo>
                  <a:lnTo>
                    <a:pt x="176098" y="45212"/>
                  </a:lnTo>
                  <a:lnTo>
                    <a:pt x="175768" y="45085"/>
                  </a:lnTo>
                  <a:lnTo>
                    <a:pt x="175399" y="45847"/>
                  </a:lnTo>
                  <a:lnTo>
                    <a:pt x="175323" y="49149"/>
                  </a:lnTo>
                  <a:lnTo>
                    <a:pt x="175552" y="48387"/>
                  </a:lnTo>
                  <a:lnTo>
                    <a:pt x="175844" y="48882"/>
                  </a:lnTo>
                  <a:lnTo>
                    <a:pt x="175869" y="49022"/>
                  </a:lnTo>
                  <a:lnTo>
                    <a:pt x="176136" y="49987"/>
                  </a:lnTo>
                  <a:lnTo>
                    <a:pt x="176060" y="49542"/>
                  </a:lnTo>
                  <a:lnTo>
                    <a:pt x="176466" y="50546"/>
                  </a:lnTo>
                  <a:lnTo>
                    <a:pt x="176580" y="48895"/>
                  </a:lnTo>
                  <a:lnTo>
                    <a:pt x="176720" y="48387"/>
                  </a:lnTo>
                  <a:lnTo>
                    <a:pt x="177634" y="45212"/>
                  </a:lnTo>
                  <a:lnTo>
                    <a:pt x="178396" y="42545"/>
                  </a:lnTo>
                  <a:lnTo>
                    <a:pt x="178028" y="48260"/>
                  </a:lnTo>
                  <a:lnTo>
                    <a:pt x="178015" y="48514"/>
                  </a:lnTo>
                  <a:lnTo>
                    <a:pt x="178117" y="48260"/>
                  </a:lnTo>
                  <a:lnTo>
                    <a:pt x="179793" y="43942"/>
                  </a:lnTo>
                  <a:lnTo>
                    <a:pt x="178168" y="48145"/>
                  </a:lnTo>
                  <a:lnTo>
                    <a:pt x="179171" y="46482"/>
                  </a:lnTo>
                  <a:lnTo>
                    <a:pt x="178739" y="48641"/>
                  </a:lnTo>
                  <a:lnTo>
                    <a:pt x="178625" y="50673"/>
                  </a:lnTo>
                  <a:lnTo>
                    <a:pt x="178739" y="51689"/>
                  </a:lnTo>
                  <a:lnTo>
                    <a:pt x="178511" y="52451"/>
                  </a:lnTo>
                  <a:lnTo>
                    <a:pt x="179412" y="50038"/>
                  </a:lnTo>
                  <a:lnTo>
                    <a:pt x="178866" y="54483"/>
                  </a:lnTo>
                  <a:lnTo>
                    <a:pt x="180149" y="50927"/>
                  </a:lnTo>
                  <a:lnTo>
                    <a:pt x="179997" y="51943"/>
                  </a:lnTo>
                  <a:lnTo>
                    <a:pt x="180314" y="51536"/>
                  </a:lnTo>
                  <a:lnTo>
                    <a:pt x="180454" y="50927"/>
                  </a:lnTo>
                  <a:lnTo>
                    <a:pt x="180568" y="50546"/>
                  </a:lnTo>
                  <a:lnTo>
                    <a:pt x="180797" y="50038"/>
                  </a:lnTo>
                  <a:lnTo>
                    <a:pt x="182003" y="47371"/>
                  </a:lnTo>
                  <a:lnTo>
                    <a:pt x="181762" y="55118"/>
                  </a:lnTo>
                  <a:lnTo>
                    <a:pt x="183870" y="50673"/>
                  </a:lnTo>
                  <a:lnTo>
                    <a:pt x="185305" y="49022"/>
                  </a:lnTo>
                  <a:lnTo>
                    <a:pt x="185699" y="47371"/>
                  </a:lnTo>
                  <a:lnTo>
                    <a:pt x="186067" y="45847"/>
                  </a:lnTo>
                  <a:lnTo>
                    <a:pt x="186182" y="45542"/>
                  </a:lnTo>
                  <a:lnTo>
                    <a:pt x="187426" y="44069"/>
                  </a:lnTo>
                  <a:lnTo>
                    <a:pt x="187413" y="45847"/>
                  </a:lnTo>
                  <a:lnTo>
                    <a:pt x="186601" y="47498"/>
                  </a:lnTo>
                  <a:lnTo>
                    <a:pt x="186524" y="48006"/>
                  </a:lnTo>
                  <a:lnTo>
                    <a:pt x="186753" y="49276"/>
                  </a:lnTo>
                  <a:lnTo>
                    <a:pt x="187210" y="49149"/>
                  </a:lnTo>
                  <a:lnTo>
                    <a:pt x="187921" y="48006"/>
                  </a:lnTo>
                  <a:lnTo>
                    <a:pt x="187693" y="48768"/>
                  </a:lnTo>
                  <a:lnTo>
                    <a:pt x="187579" y="50800"/>
                  </a:lnTo>
                  <a:lnTo>
                    <a:pt x="188036" y="50673"/>
                  </a:lnTo>
                  <a:lnTo>
                    <a:pt x="188252" y="49149"/>
                  </a:lnTo>
                  <a:lnTo>
                    <a:pt x="188302" y="48387"/>
                  </a:lnTo>
                  <a:lnTo>
                    <a:pt x="188137" y="48260"/>
                  </a:lnTo>
                  <a:lnTo>
                    <a:pt x="188214" y="48006"/>
                  </a:lnTo>
                  <a:lnTo>
                    <a:pt x="188341" y="47498"/>
                  </a:lnTo>
                  <a:lnTo>
                    <a:pt x="189230" y="44069"/>
                  </a:lnTo>
                  <a:close/>
                </a:path>
                <a:path w="438784" h="73025">
                  <a:moveTo>
                    <a:pt x="189725" y="52070"/>
                  </a:moveTo>
                  <a:lnTo>
                    <a:pt x="189484" y="52222"/>
                  </a:lnTo>
                  <a:lnTo>
                    <a:pt x="189395" y="52832"/>
                  </a:lnTo>
                  <a:lnTo>
                    <a:pt x="189725" y="52070"/>
                  </a:lnTo>
                  <a:close/>
                </a:path>
                <a:path w="438784" h="73025">
                  <a:moveTo>
                    <a:pt x="189763" y="53936"/>
                  </a:moveTo>
                  <a:lnTo>
                    <a:pt x="189560" y="54241"/>
                  </a:lnTo>
                  <a:lnTo>
                    <a:pt x="189661" y="54394"/>
                  </a:lnTo>
                  <a:lnTo>
                    <a:pt x="189699" y="54203"/>
                  </a:lnTo>
                  <a:lnTo>
                    <a:pt x="189763" y="53936"/>
                  </a:lnTo>
                  <a:close/>
                </a:path>
                <a:path w="438784" h="73025">
                  <a:moveTo>
                    <a:pt x="189979" y="53619"/>
                  </a:moveTo>
                  <a:lnTo>
                    <a:pt x="189839" y="53619"/>
                  </a:lnTo>
                  <a:lnTo>
                    <a:pt x="189776" y="53924"/>
                  </a:lnTo>
                  <a:lnTo>
                    <a:pt x="189979" y="53619"/>
                  </a:lnTo>
                  <a:close/>
                </a:path>
                <a:path w="438784" h="73025">
                  <a:moveTo>
                    <a:pt x="190411" y="52933"/>
                  </a:moveTo>
                  <a:lnTo>
                    <a:pt x="189966" y="53606"/>
                  </a:lnTo>
                  <a:lnTo>
                    <a:pt x="190182" y="53746"/>
                  </a:lnTo>
                  <a:lnTo>
                    <a:pt x="190411" y="52933"/>
                  </a:lnTo>
                  <a:close/>
                </a:path>
                <a:path w="438784" h="73025">
                  <a:moveTo>
                    <a:pt x="190995" y="49149"/>
                  </a:moveTo>
                  <a:lnTo>
                    <a:pt x="190944" y="48475"/>
                  </a:lnTo>
                  <a:lnTo>
                    <a:pt x="190525" y="50292"/>
                  </a:lnTo>
                  <a:lnTo>
                    <a:pt x="189725" y="52070"/>
                  </a:lnTo>
                  <a:lnTo>
                    <a:pt x="190347" y="51689"/>
                  </a:lnTo>
                  <a:lnTo>
                    <a:pt x="190995" y="49149"/>
                  </a:lnTo>
                  <a:close/>
                </a:path>
                <a:path w="438784" h="73025">
                  <a:moveTo>
                    <a:pt x="191084" y="47879"/>
                  </a:moveTo>
                  <a:lnTo>
                    <a:pt x="190855" y="47879"/>
                  </a:lnTo>
                  <a:lnTo>
                    <a:pt x="190944" y="48475"/>
                  </a:lnTo>
                  <a:lnTo>
                    <a:pt x="191084" y="47879"/>
                  </a:lnTo>
                  <a:close/>
                </a:path>
                <a:path w="438784" h="73025">
                  <a:moveTo>
                    <a:pt x="191122" y="42164"/>
                  </a:moveTo>
                  <a:lnTo>
                    <a:pt x="188798" y="48768"/>
                  </a:lnTo>
                  <a:lnTo>
                    <a:pt x="188048" y="51689"/>
                  </a:lnTo>
                  <a:lnTo>
                    <a:pt x="187642" y="52692"/>
                  </a:lnTo>
                  <a:lnTo>
                    <a:pt x="188302" y="51943"/>
                  </a:lnTo>
                  <a:lnTo>
                    <a:pt x="189115" y="50165"/>
                  </a:lnTo>
                  <a:lnTo>
                    <a:pt x="189788" y="49276"/>
                  </a:lnTo>
                  <a:lnTo>
                    <a:pt x="189623" y="50800"/>
                  </a:lnTo>
                  <a:lnTo>
                    <a:pt x="189509" y="51181"/>
                  </a:lnTo>
                  <a:lnTo>
                    <a:pt x="188988" y="51943"/>
                  </a:lnTo>
                  <a:lnTo>
                    <a:pt x="188607" y="53086"/>
                  </a:lnTo>
                  <a:lnTo>
                    <a:pt x="189318" y="52324"/>
                  </a:lnTo>
                  <a:lnTo>
                    <a:pt x="189471" y="52235"/>
                  </a:lnTo>
                  <a:lnTo>
                    <a:pt x="189826" y="49276"/>
                  </a:lnTo>
                  <a:lnTo>
                    <a:pt x="189928" y="48641"/>
                  </a:lnTo>
                  <a:lnTo>
                    <a:pt x="190398" y="48133"/>
                  </a:lnTo>
                  <a:lnTo>
                    <a:pt x="191122" y="42164"/>
                  </a:lnTo>
                  <a:close/>
                </a:path>
                <a:path w="438784" h="73025">
                  <a:moveTo>
                    <a:pt x="297294" y="57061"/>
                  </a:moveTo>
                  <a:lnTo>
                    <a:pt x="297192" y="56908"/>
                  </a:lnTo>
                  <a:lnTo>
                    <a:pt x="295833" y="55956"/>
                  </a:lnTo>
                  <a:lnTo>
                    <a:pt x="297294" y="57061"/>
                  </a:lnTo>
                  <a:close/>
                </a:path>
                <a:path w="438784" h="73025">
                  <a:moveTo>
                    <a:pt x="313105" y="61760"/>
                  </a:moveTo>
                  <a:lnTo>
                    <a:pt x="312775" y="60045"/>
                  </a:lnTo>
                  <a:lnTo>
                    <a:pt x="312597" y="59169"/>
                  </a:lnTo>
                  <a:lnTo>
                    <a:pt x="312953" y="61226"/>
                  </a:lnTo>
                  <a:lnTo>
                    <a:pt x="312699" y="62026"/>
                  </a:lnTo>
                  <a:lnTo>
                    <a:pt x="313105" y="61760"/>
                  </a:lnTo>
                  <a:close/>
                </a:path>
                <a:path w="438784" h="73025">
                  <a:moveTo>
                    <a:pt x="337578" y="60998"/>
                  </a:moveTo>
                  <a:lnTo>
                    <a:pt x="337451" y="61353"/>
                  </a:lnTo>
                  <a:lnTo>
                    <a:pt x="337578" y="60998"/>
                  </a:lnTo>
                  <a:close/>
                </a:path>
                <a:path w="438784" h="73025">
                  <a:moveTo>
                    <a:pt x="363372" y="44919"/>
                  </a:moveTo>
                  <a:lnTo>
                    <a:pt x="363347" y="44716"/>
                  </a:lnTo>
                  <a:lnTo>
                    <a:pt x="363372" y="44919"/>
                  </a:lnTo>
                  <a:close/>
                </a:path>
                <a:path w="438784" h="73025">
                  <a:moveTo>
                    <a:pt x="364070" y="41046"/>
                  </a:moveTo>
                  <a:lnTo>
                    <a:pt x="362966" y="41656"/>
                  </a:lnTo>
                  <a:lnTo>
                    <a:pt x="363334" y="44615"/>
                  </a:lnTo>
                  <a:lnTo>
                    <a:pt x="363385" y="43472"/>
                  </a:lnTo>
                  <a:lnTo>
                    <a:pt x="364070" y="41046"/>
                  </a:lnTo>
                  <a:close/>
                </a:path>
                <a:path w="438784" h="73025">
                  <a:moveTo>
                    <a:pt x="364337" y="40093"/>
                  </a:moveTo>
                  <a:lnTo>
                    <a:pt x="363956" y="38354"/>
                  </a:lnTo>
                  <a:lnTo>
                    <a:pt x="364134" y="40805"/>
                  </a:lnTo>
                  <a:lnTo>
                    <a:pt x="364337" y="40093"/>
                  </a:lnTo>
                  <a:close/>
                </a:path>
                <a:path w="438784" h="73025">
                  <a:moveTo>
                    <a:pt x="382066" y="66598"/>
                  </a:moveTo>
                  <a:lnTo>
                    <a:pt x="382041" y="66001"/>
                  </a:lnTo>
                  <a:lnTo>
                    <a:pt x="382003" y="65582"/>
                  </a:lnTo>
                  <a:lnTo>
                    <a:pt x="381952" y="65824"/>
                  </a:lnTo>
                  <a:lnTo>
                    <a:pt x="381901" y="66001"/>
                  </a:lnTo>
                  <a:lnTo>
                    <a:pt x="381825" y="66332"/>
                  </a:lnTo>
                  <a:lnTo>
                    <a:pt x="382028" y="67652"/>
                  </a:lnTo>
                  <a:lnTo>
                    <a:pt x="382066" y="66598"/>
                  </a:lnTo>
                  <a:close/>
                </a:path>
                <a:path w="438784" h="73025">
                  <a:moveTo>
                    <a:pt x="384251" y="67970"/>
                  </a:moveTo>
                  <a:lnTo>
                    <a:pt x="383755" y="67449"/>
                  </a:lnTo>
                  <a:lnTo>
                    <a:pt x="383870" y="67754"/>
                  </a:lnTo>
                  <a:lnTo>
                    <a:pt x="384048" y="67932"/>
                  </a:lnTo>
                  <a:lnTo>
                    <a:pt x="384251" y="67970"/>
                  </a:lnTo>
                  <a:close/>
                </a:path>
                <a:path w="438784" h="73025">
                  <a:moveTo>
                    <a:pt x="384276" y="44970"/>
                  </a:moveTo>
                  <a:lnTo>
                    <a:pt x="384149" y="44513"/>
                  </a:lnTo>
                  <a:lnTo>
                    <a:pt x="384149" y="44729"/>
                  </a:lnTo>
                  <a:lnTo>
                    <a:pt x="384136" y="44907"/>
                  </a:lnTo>
                  <a:lnTo>
                    <a:pt x="384136" y="45110"/>
                  </a:lnTo>
                  <a:lnTo>
                    <a:pt x="384276" y="44970"/>
                  </a:lnTo>
                  <a:close/>
                </a:path>
                <a:path w="438784" h="73025">
                  <a:moveTo>
                    <a:pt x="387870" y="44386"/>
                  </a:moveTo>
                  <a:lnTo>
                    <a:pt x="387781" y="44551"/>
                  </a:lnTo>
                  <a:lnTo>
                    <a:pt x="387667" y="45123"/>
                  </a:lnTo>
                  <a:lnTo>
                    <a:pt x="387870" y="44386"/>
                  </a:lnTo>
                  <a:close/>
                </a:path>
                <a:path w="438784" h="73025">
                  <a:moveTo>
                    <a:pt x="398411" y="46837"/>
                  </a:moveTo>
                  <a:lnTo>
                    <a:pt x="398310" y="46418"/>
                  </a:lnTo>
                  <a:lnTo>
                    <a:pt x="398322" y="46685"/>
                  </a:lnTo>
                  <a:lnTo>
                    <a:pt x="398411" y="46837"/>
                  </a:lnTo>
                  <a:close/>
                </a:path>
                <a:path w="438784" h="73025">
                  <a:moveTo>
                    <a:pt x="402043" y="41160"/>
                  </a:moveTo>
                  <a:lnTo>
                    <a:pt x="401866" y="41414"/>
                  </a:lnTo>
                  <a:lnTo>
                    <a:pt x="402043" y="41160"/>
                  </a:lnTo>
                  <a:close/>
                </a:path>
                <a:path w="438784" h="73025">
                  <a:moveTo>
                    <a:pt x="405307" y="45834"/>
                  </a:moveTo>
                  <a:lnTo>
                    <a:pt x="405295" y="45643"/>
                  </a:lnTo>
                  <a:lnTo>
                    <a:pt x="405206" y="45885"/>
                  </a:lnTo>
                  <a:lnTo>
                    <a:pt x="405244" y="46012"/>
                  </a:lnTo>
                  <a:lnTo>
                    <a:pt x="405295" y="46139"/>
                  </a:lnTo>
                  <a:lnTo>
                    <a:pt x="405307" y="45834"/>
                  </a:lnTo>
                  <a:close/>
                </a:path>
                <a:path w="438784" h="73025">
                  <a:moveTo>
                    <a:pt x="406946" y="49390"/>
                  </a:moveTo>
                  <a:lnTo>
                    <a:pt x="406806" y="49580"/>
                  </a:lnTo>
                  <a:lnTo>
                    <a:pt x="406692" y="49784"/>
                  </a:lnTo>
                  <a:lnTo>
                    <a:pt x="406654" y="50076"/>
                  </a:lnTo>
                  <a:lnTo>
                    <a:pt x="406869" y="49695"/>
                  </a:lnTo>
                  <a:lnTo>
                    <a:pt x="406946" y="49390"/>
                  </a:lnTo>
                  <a:close/>
                </a:path>
                <a:path w="438784" h="73025">
                  <a:moveTo>
                    <a:pt x="418934" y="54724"/>
                  </a:moveTo>
                  <a:lnTo>
                    <a:pt x="418858" y="53581"/>
                  </a:lnTo>
                  <a:lnTo>
                    <a:pt x="418566" y="54673"/>
                  </a:lnTo>
                  <a:lnTo>
                    <a:pt x="418833" y="54432"/>
                  </a:lnTo>
                  <a:lnTo>
                    <a:pt x="418934" y="54724"/>
                  </a:lnTo>
                  <a:close/>
                </a:path>
                <a:path w="438784" h="73025">
                  <a:moveTo>
                    <a:pt x="418985" y="54787"/>
                  </a:moveTo>
                  <a:lnTo>
                    <a:pt x="418973" y="55143"/>
                  </a:lnTo>
                  <a:lnTo>
                    <a:pt x="418985" y="54914"/>
                  </a:lnTo>
                  <a:lnTo>
                    <a:pt x="418985" y="54787"/>
                  </a:lnTo>
                  <a:close/>
                </a:path>
                <a:path w="438784" h="73025">
                  <a:moveTo>
                    <a:pt x="425716" y="52031"/>
                  </a:moveTo>
                  <a:lnTo>
                    <a:pt x="425183" y="53352"/>
                  </a:lnTo>
                  <a:lnTo>
                    <a:pt x="425399" y="52997"/>
                  </a:lnTo>
                  <a:lnTo>
                    <a:pt x="425551" y="52539"/>
                  </a:lnTo>
                  <a:lnTo>
                    <a:pt x="425716" y="52031"/>
                  </a:lnTo>
                  <a:close/>
                </a:path>
                <a:path w="438784" h="73025">
                  <a:moveTo>
                    <a:pt x="429590" y="53949"/>
                  </a:moveTo>
                  <a:lnTo>
                    <a:pt x="429526" y="53809"/>
                  </a:lnTo>
                  <a:lnTo>
                    <a:pt x="428739" y="56642"/>
                  </a:lnTo>
                  <a:lnTo>
                    <a:pt x="428383" y="57873"/>
                  </a:lnTo>
                  <a:lnTo>
                    <a:pt x="428739" y="56718"/>
                  </a:lnTo>
                  <a:lnTo>
                    <a:pt x="428955" y="56172"/>
                  </a:lnTo>
                  <a:lnTo>
                    <a:pt x="429094" y="55968"/>
                  </a:lnTo>
                  <a:lnTo>
                    <a:pt x="429234" y="55435"/>
                  </a:lnTo>
                  <a:lnTo>
                    <a:pt x="429387" y="54787"/>
                  </a:lnTo>
                  <a:lnTo>
                    <a:pt x="429590" y="53949"/>
                  </a:lnTo>
                  <a:close/>
                </a:path>
                <a:path w="438784" h="73025">
                  <a:moveTo>
                    <a:pt x="432612" y="72123"/>
                  </a:moveTo>
                  <a:lnTo>
                    <a:pt x="432485" y="72148"/>
                  </a:lnTo>
                  <a:lnTo>
                    <a:pt x="432612" y="72123"/>
                  </a:lnTo>
                  <a:close/>
                </a:path>
                <a:path w="438784" h="73025">
                  <a:moveTo>
                    <a:pt x="433031" y="71691"/>
                  </a:moveTo>
                  <a:lnTo>
                    <a:pt x="432930" y="71818"/>
                  </a:lnTo>
                  <a:lnTo>
                    <a:pt x="432777" y="72009"/>
                  </a:lnTo>
                  <a:lnTo>
                    <a:pt x="432600" y="72517"/>
                  </a:lnTo>
                  <a:lnTo>
                    <a:pt x="432714" y="72377"/>
                  </a:lnTo>
                  <a:lnTo>
                    <a:pt x="432866" y="72085"/>
                  </a:lnTo>
                  <a:lnTo>
                    <a:pt x="433031" y="71691"/>
                  </a:lnTo>
                  <a:close/>
                </a:path>
                <a:path w="438784" h="73025">
                  <a:moveTo>
                    <a:pt x="433057" y="70929"/>
                  </a:moveTo>
                  <a:lnTo>
                    <a:pt x="432841" y="71640"/>
                  </a:lnTo>
                  <a:lnTo>
                    <a:pt x="432701" y="71996"/>
                  </a:lnTo>
                  <a:lnTo>
                    <a:pt x="432612" y="72123"/>
                  </a:lnTo>
                  <a:lnTo>
                    <a:pt x="432765" y="72009"/>
                  </a:lnTo>
                  <a:lnTo>
                    <a:pt x="432879" y="71577"/>
                  </a:lnTo>
                  <a:lnTo>
                    <a:pt x="432993" y="71183"/>
                  </a:lnTo>
                  <a:lnTo>
                    <a:pt x="433057" y="70929"/>
                  </a:lnTo>
                  <a:close/>
                </a:path>
                <a:path w="438784" h="73025">
                  <a:moveTo>
                    <a:pt x="438048" y="68999"/>
                  </a:moveTo>
                  <a:lnTo>
                    <a:pt x="437730" y="69329"/>
                  </a:lnTo>
                  <a:lnTo>
                    <a:pt x="436600" y="72618"/>
                  </a:lnTo>
                  <a:lnTo>
                    <a:pt x="437172" y="71818"/>
                  </a:lnTo>
                  <a:lnTo>
                    <a:pt x="437502" y="70980"/>
                  </a:lnTo>
                  <a:lnTo>
                    <a:pt x="438048" y="68999"/>
                  </a:lnTo>
                  <a:close/>
                </a:path>
                <a:path w="438784" h="73025">
                  <a:moveTo>
                    <a:pt x="438251" y="65659"/>
                  </a:moveTo>
                  <a:lnTo>
                    <a:pt x="437946" y="65455"/>
                  </a:lnTo>
                  <a:lnTo>
                    <a:pt x="436981" y="67487"/>
                  </a:lnTo>
                  <a:lnTo>
                    <a:pt x="437121" y="66725"/>
                  </a:lnTo>
                  <a:lnTo>
                    <a:pt x="437438" y="65874"/>
                  </a:lnTo>
                  <a:lnTo>
                    <a:pt x="437642" y="65278"/>
                  </a:lnTo>
                  <a:lnTo>
                    <a:pt x="436930" y="66814"/>
                  </a:lnTo>
                  <a:lnTo>
                    <a:pt x="435825" y="69570"/>
                  </a:lnTo>
                  <a:lnTo>
                    <a:pt x="435089" y="72669"/>
                  </a:lnTo>
                  <a:lnTo>
                    <a:pt x="435813" y="70853"/>
                  </a:lnTo>
                  <a:lnTo>
                    <a:pt x="436333" y="69570"/>
                  </a:lnTo>
                  <a:lnTo>
                    <a:pt x="437299" y="67157"/>
                  </a:lnTo>
                  <a:lnTo>
                    <a:pt x="437603" y="66827"/>
                  </a:lnTo>
                  <a:lnTo>
                    <a:pt x="437324" y="68326"/>
                  </a:lnTo>
                  <a:lnTo>
                    <a:pt x="436943" y="69545"/>
                  </a:lnTo>
                  <a:lnTo>
                    <a:pt x="437248" y="68707"/>
                  </a:lnTo>
                  <a:lnTo>
                    <a:pt x="437019" y="70358"/>
                  </a:lnTo>
                  <a:lnTo>
                    <a:pt x="437756" y="68313"/>
                  </a:lnTo>
                  <a:lnTo>
                    <a:pt x="438251" y="6565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8192813" y="8261089"/>
              <a:ext cx="409575" cy="104775"/>
            </a:xfrm>
            <a:custGeom>
              <a:avLst/>
              <a:gdLst/>
              <a:ahLst/>
              <a:cxnLst/>
              <a:rect l="l" t="t" r="r" b="b"/>
              <a:pathLst>
                <a:path w="409575" h="104775">
                  <a:moveTo>
                    <a:pt x="17399" y="31229"/>
                  </a:moveTo>
                  <a:lnTo>
                    <a:pt x="17068" y="30873"/>
                  </a:lnTo>
                  <a:lnTo>
                    <a:pt x="17399" y="31229"/>
                  </a:lnTo>
                  <a:close/>
                </a:path>
                <a:path w="409575" h="104775">
                  <a:moveTo>
                    <a:pt x="18923" y="32131"/>
                  </a:moveTo>
                  <a:lnTo>
                    <a:pt x="17399" y="30607"/>
                  </a:lnTo>
                  <a:lnTo>
                    <a:pt x="16027" y="29552"/>
                  </a:lnTo>
                  <a:lnTo>
                    <a:pt x="16192" y="29718"/>
                  </a:lnTo>
                  <a:lnTo>
                    <a:pt x="18084" y="31496"/>
                  </a:lnTo>
                  <a:lnTo>
                    <a:pt x="18923" y="32131"/>
                  </a:lnTo>
                  <a:close/>
                </a:path>
                <a:path w="409575" h="104775">
                  <a:moveTo>
                    <a:pt x="19075" y="31496"/>
                  </a:moveTo>
                  <a:lnTo>
                    <a:pt x="18059" y="30238"/>
                  </a:lnTo>
                  <a:lnTo>
                    <a:pt x="18389" y="30734"/>
                  </a:lnTo>
                  <a:lnTo>
                    <a:pt x="19075" y="31496"/>
                  </a:lnTo>
                  <a:close/>
                </a:path>
                <a:path w="409575" h="104775">
                  <a:moveTo>
                    <a:pt x="19177" y="32639"/>
                  </a:moveTo>
                  <a:lnTo>
                    <a:pt x="17665" y="31496"/>
                  </a:lnTo>
                  <a:lnTo>
                    <a:pt x="17399" y="31229"/>
                  </a:lnTo>
                  <a:lnTo>
                    <a:pt x="17424" y="31369"/>
                  </a:lnTo>
                  <a:lnTo>
                    <a:pt x="19177" y="32639"/>
                  </a:lnTo>
                  <a:close/>
                </a:path>
                <a:path w="409575" h="104775">
                  <a:moveTo>
                    <a:pt x="20853" y="33147"/>
                  </a:moveTo>
                  <a:lnTo>
                    <a:pt x="19608" y="30099"/>
                  </a:lnTo>
                  <a:lnTo>
                    <a:pt x="19926" y="29972"/>
                  </a:lnTo>
                  <a:lnTo>
                    <a:pt x="19367" y="28575"/>
                  </a:lnTo>
                  <a:lnTo>
                    <a:pt x="19431" y="29845"/>
                  </a:lnTo>
                  <a:lnTo>
                    <a:pt x="20853" y="33147"/>
                  </a:lnTo>
                  <a:close/>
                </a:path>
                <a:path w="409575" h="104775">
                  <a:moveTo>
                    <a:pt x="21526" y="32499"/>
                  </a:moveTo>
                  <a:lnTo>
                    <a:pt x="21399" y="32004"/>
                  </a:lnTo>
                  <a:lnTo>
                    <a:pt x="21259" y="31584"/>
                  </a:lnTo>
                  <a:lnTo>
                    <a:pt x="21526" y="32499"/>
                  </a:lnTo>
                  <a:close/>
                </a:path>
                <a:path w="409575" h="104775">
                  <a:moveTo>
                    <a:pt x="21996" y="34036"/>
                  </a:moveTo>
                  <a:lnTo>
                    <a:pt x="21526" y="32499"/>
                  </a:lnTo>
                  <a:lnTo>
                    <a:pt x="21780" y="34036"/>
                  </a:lnTo>
                  <a:lnTo>
                    <a:pt x="21996" y="34036"/>
                  </a:lnTo>
                  <a:close/>
                </a:path>
                <a:path w="409575" h="104775">
                  <a:moveTo>
                    <a:pt x="22593" y="25527"/>
                  </a:moveTo>
                  <a:lnTo>
                    <a:pt x="22466" y="24511"/>
                  </a:lnTo>
                  <a:lnTo>
                    <a:pt x="22110" y="23495"/>
                  </a:lnTo>
                  <a:lnTo>
                    <a:pt x="22504" y="26162"/>
                  </a:lnTo>
                  <a:lnTo>
                    <a:pt x="22567" y="25692"/>
                  </a:lnTo>
                  <a:lnTo>
                    <a:pt x="22593" y="25527"/>
                  </a:lnTo>
                  <a:close/>
                </a:path>
                <a:path w="409575" h="104775">
                  <a:moveTo>
                    <a:pt x="22923" y="25781"/>
                  </a:moveTo>
                  <a:lnTo>
                    <a:pt x="22694" y="24663"/>
                  </a:lnTo>
                  <a:lnTo>
                    <a:pt x="22733" y="25273"/>
                  </a:lnTo>
                  <a:lnTo>
                    <a:pt x="22923" y="25781"/>
                  </a:lnTo>
                  <a:close/>
                </a:path>
                <a:path w="409575" h="104775">
                  <a:moveTo>
                    <a:pt x="24231" y="7747"/>
                  </a:moveTo>
                  <a:lnTo>
                    <a:pt x="24028" y="8394"/>
                  </a:lnTo>
                  <a:lnTo>
                    <a:pt x="24193" y="8509"/>
                  </a:lnTo>
                  <a:lnTo>
                    <a:pt x="24231" y="7747"/>
                  </a:lnTo>
                  <a:close/>
                </a:path>
                <a:path w="409575" h="104775">
                  <a:moveTo>
                    <a:pt x="27673" y="31115"/>
                  </a:moveTo>
                  <a:lnTo>
                    <a:pt x="27470" y="27686"/>
                  </a:lnTo>
                  <a:lnTo>
                    <a:pt x="27444" y="27076"/>
                  </a:lnTo>
                  <a:lnTo>
                    <a:pt x="27406" y="27686"/>
                  </a:lnTo>
                  <a:lnTo>
                    <a:pt x="27025" y="27584"/>
                  </a:lnTo>
                  <a:lnTo>
                    <a:pt x="27127" y="27940"/>
                  </a:lnTo>
                  <a:lnTo>
                    <a:pt x="27673" y="31115"/>
                  </a:lnTo>
                  <a:close/>
                </a:path>
                <a:path w="409575" h="104775">
                  <a:moveTo>
                    <a:pt x="34861" y="31242"/>
                  </a:moveTo>
                  <a:lnTo>
                    <a:pt x="34442" y="28067"/>
                  </a:lnTo>
                  <a:lnTo>
                    <a:pt x="34480" y="30226"/>
                  </a:lnTo>
                  <a:lnTo>
                    <a:pt x="34861" y="31242"/>
                  </a:lnTo>
                  <a:close/>
                </a:path>
                <a:path w="409575" h="104775">
                  <a:moveTo>
                    <a:pt x="35547" y="8763"/>
                  </a:moveTo>
                  <a:lnTo>
                    <a:pt x="35344" y="8001"/>
                  </a:lnTo>
                  <a:lnTo>
                    <a:pt x="35420" y="8382"/>
                  </a:lnTo>
                  <a:lnTo>
                    <a:pt x="35547" y="8763"/>
                  </a:lnTo>
                  <a:close/>
                </a:path>
                <a:path w="409575" h="104775">
                  <a:moveTo>
                    <a:pt x="46266" y="29248"/>
                  </a:moveTo>
                  <a:lnTo>
                    <a:pt x="46164" y="29895"/>
                  </a:lnTo>
                  <a:lnTo>
                    <a:pt x="46266" y="29248"/>
                  </a:lnTo>
                  <a:close/>
                </a:path>
                <a:path w="409575" h="104775">
                  <a:moveTo>
                    <a:pt x="49568" y="28422"/>
                  </a:moveTo>
                  <a:lnTo>
                    <a:pt x="49123" y="30353"/>
                  </a:lnTo>
                  <a:lnTo>
                    <a:pt x="49250" y="29845"/>
                  </a:lnTo>
                  <a:lnTo>
                    <a:pt x="49377" y="29464"/>
                  </a:lnTo>
                  <a:lnTo>
                    <a:pt x="49479" y="29210"/>
                  </a:lnTo>
                  <a:lnTo>
                    <a:pt x="49568" y="28422"/>
                  </a:lnTo>
                  <a:close/>
                </a:path>
                <a:path w="409575" h="104775">
                  <a:moveTo>
                    <a:pt x="50165" y="2514"/>
                  </a:moveTo>
                  <a:lnTo>
                    <a:pt x="49707" y="3429"/>
                  </a:lnTo>
                  <a:lnTo>
                    <a:pt x="49911" y="3619"/>
                  </a:lnTo>
                  <a:lnTo>
                    <a:pt x="50165" y="2514"/>
                  </a:lnTo>
                  <a:close/>
                </a:path>
                <a:path w="409575" h="104775">
                  <a:moveTo>
                    <a:pt x="54406" y="26200"/>
                  </a:moveTo>
                  <a:lnTo>
                    <a:pt x="54127" y="27559"/>
                  </a:lnTo>
                  <a:lnTo>
                    <a:pt x="54317" y="27305"/>
                  </a:lnTo>
                  <a:lnTo>
                    <a:pt x="54406" y="26200"/>
                  </a:lnTo>
                  <a:close/>
                </a:path>
                <a:path w="409575" h="104775">
                  <a:moveTo>
                    <a:pt x="54673" y="26797"/>
                  </a:moveTo>
                  <a:lnTo>
                    <a:pt x="54495" y="27051"/>
                  </a:lnTo>
                  <a:lnTo>
                    <a:pt x="54381" y="28829"/>
                  </a:lnTo>
                  <a:lnTo>
                    <a:pt x="54673" y="26797"/>
                  </a:lnTo>
                  <a:close/>
                </a:path>
                <a:path w="409575" h="104775">
                  <a:moveTo>
                    <a:pt x="61404" y="28295"/>
                  </a:moveTo>
                  <a:close/>
                </a:path>
                <a:path w="409575" h="104775">
                  <a:moveTo>
                    <a:pt x="75120" y="33655"/>
                  </a:moveTo>
                  <a:lnTo>
                    <a:pt x="75082" y="32067"/>
                  </a:lnTo>
                  <a:lnTo>
                    <a:pt x="75018" y="33274"/>
                  </a:lnTo>
                  <a:lnTo>
                    <a:pt x="75120" y="33655"/>
                  </a:lnTo>
                  <a:close/>
                </a:path>
                <a:path w="409575" h="104775">
                  <a:moveTo>
                    <a:pt x="80937" y="12598"/>
                  </a:moveTo>
                  <a:lnTo>
                    <a:pt x="80530" y="14198"/>
                  </a:lnTo>
                  <a:lnTo>
                    <a:pt x="80937" y="12598"/>
                  </a:lnTo>
                  <a:close/>
                </a:path>
                <a:path w="409575" h="104775">
                  <a:moveTo>
                    <a:pt x="82283" y="9525"/>
                  </a:moveTo>
                  <a:lnTo>
                    <a:pt x="82207" y="9359"/>
                  </a:lnTo>
                  <a:lnTo>
                    <a:pt x="82016" y="9271"/>
                  </a:lnTo>
                  <a:lnTo>
                    <a:pt x="81216" y="9652"/>
                  </a:lnTo>
                  <a:lnTo>
                    <a:pt x="80835" y="11557"/>
                  </a:lnTo>
                  <a:lnTo>
                    <a:pt x="80949" y="11303"/>
                  </a:lnTo>
                  <a:lnTo>
                    <a:pt x="81267" y="10160"/>
                  </a:lnTo>
                  <a:lnTo>
                    <a:pt x="81292" y="11049"/>
                  </a:lnTo>
                  <a:lnTo>
                    <a:pt x="80937" y="12598"/>
                  </a:lnTo>
                  <a:lnTo>
                    <a:pt x="81648" y="11303"/>
                  </a:lnTo>
                  <a:lnTo>
                    <a:pt x="82067" y="10160"/>
                  </a:lnTo>
                  <a:lnTo>
                    <a:pt x="82283" y="9525"/>
                  </a:lnTo>
                  <a:close/>
                </a:path>
                <a:path w="409575" h="104775">
                  <a:moveTo>
                    <a:pt x="83489" y="9817"/>
                  </a:moveTo>
                  <a:lnTo>
                    <a:pt x="83299" y="8724"/>
                  </a:lnTo>
                  <a:lnTo>
                    <a:pt x="82931" y="10312"/>
                  </a:lnTo>
                  <a:lnTo>
                    <a:pt x="83146" y="10566"/>
                  </a:lnTo>
                  <a:lnTo>
                    <a:pt x="83248" y="11887"/>
                  </a:lnTo>
                  <a:lnTo>
                    <a:pt x="83426" y="11468"/>
                  </a:lnTo>
                  <a:lnTo>
                    <a:pt x="83489" y="9817"/>
                  </a:lnTo>
                  <a:close/>
                </a:path>
                <a:path w="409575" h="104775">
                  <a:moveTo>
                    <a:pt x="86144" y="14947"/>
                  </a:moveTo>
                  <a:lnTo>
                    <a:pt x="85864" y="16256"/>
                  </a:lnTo>
                  <a:lnTo>
                    <a:pt x="86080" y="16002"/>
                  </a:lnTo>
                  <a:lnTo>
                    <a:pt x="86144" y="14947"/>
                  </a:lnTo>
                  <a:close/>
                </a:path>
                <a:path w="409575" h="104775">
                  <a:moveTo>
                    <a:pt x="86550" y="12192"/>
                  </a:moveTo>
                  <a:lnTo>
                    <a:pt x="86220" y="12573"/>
                  </a:lnTo>
                  <a:lnTo>
                    <a:pt x="86144" y="14947"/>
                  </a:lnTo>
                  <a:lnTo>
                    <a:pt x="86360" y="13843"/>
                  </a:lnTo>
                  <a:lnTo>
                    <a:pt x="86334" y="14986"/>
                  </a:lnTo>
                  <a:lnTo>
                    <a:pt x="86423" y="13716"/>
                  </a:lnTo>
                  <a:lnTo>
                    <a:pt x="86550" y="12192"/>
                  </a:lnTo>
                  <a:close/>
                </a:path>
                <a:path w="409575" h="104775">
                  <a:moveTo>
                    <a:pt x="89522" y="34226"/>
                  </a:moveTo>
                  <a:lnTo>
                    <a:pt x="89255" y="35052"/>
                  </a:lnTo>
                  <a:lnTo>
                    <a:pt x="89458" y="34544"/>
                  </a:lnTo>
                  <a:lnTo>
                    <a:pt x="89522" y="34226"/>
                  </a:lnTo>
                  <a:close/>
                </a:path>
                <a:path w="409575" h="104775">
                  <a:moveTo>
                    <a:pt x="94208" y="35547"/>
                  </a:moveTo>
                  <a:close/>
                </a:path>
                <a:path w="409575" h="104775">
                  <a:moveTo>
                    <a:pt x="95542" y="8674"/>
                  </a:moveTo>
                  <a:lnTo>
                    <a:pt x="95084" y="9613"/>
                  </a:lnTo>
                  <a:lnTo>
                    <a:pt x="94691" y="12890"/>
                  </a:lnTo>
                  <a:lnTo>
                    <a:pt x="94970" y="12331"/>
                  </a:lnTo>
                  <a:lnTo>
                    <a:pt x="95542" y="8674"/>
                  </a:lnTo>
                  <a:close/>
                </a:path>
                <a:path w="409575" h="104775">
                  <a:moveTo>
                    <a:pt x="100330" y="34417"/>
                  </a:moveTo>
                  <a:lnTo>
                    <a:pt x="100203" y="32512"/>
                  </a:lnTo>
                  <a:lnTo>
                    <a:pt x="100088" y="31457"/>
                  </a:lnTo>
                  <a:lnTo>
                    <a:pt x="99961" y="31584"/>
                  </a:lnTo>
                  <a:lnTo>
                    <a:pt x="99847" y="32004"/>
                  </a:lnTo>
                  <a:lnTo>
                    <a:pt x="99263" y="35814"/>
                  </a:lnTo>
                  <a:lnTo>
                    <a:pt x="100330" y="34417"/>
                  </a:lnTo>
                  <a:close/>
                </a:path>
                <a:path w="409575" h="104775">
                  <a:moveTo>
                    <a:pt x="100850" y="33324"/>
                  </a:moveTo>
                  <a:lnTo>
                    <a:pt x="100622" y="34036"/>
                  </a:lnTo>
                  <a:lnTo>
                    <a:pt x="100507" y="35306"/>
                  </a:lnTo>
                  <a:lnTo>
                    <a:pt x="100850" y="33324"/>
                  </a:lnTo>
                  <a:close/>
                </a:path>
                <a:path w="409575" h="104775">
                  <a:moveTo>
                    <a:pt x="104940" y="33820"/>
                  </a:moveTo>
                  <a:lnTo>
                    <a:pt x="104571" y="34467"/>
                  </a:lnTo>
                  <a:lnTo>
                    <a:pt x="104724" y="34264"/>
                  </a:lnTo>
                  <a:lnTo>
                    <a:pt x="104940" y="33820"/>
                  </a:lnTo>
                  <a:close/>
                </a:path>
                <a:path w="409575" h="104775">
                  <a:moveTo>
                    <a:pt x="105346" y="32804"/>
                  </a:moveTo>
                  <a:lnTo>
                    <a:pt x="105308" y="33020"/>
                  </a:lnTo>
                  <a:lnTo>
                    <a:pt x="105346" y="32804"/>
                  </a:lnTo>
                  <a:close/>
                </a:path>
                <a:path w="409575" h="104775">
                  <a:moveTo>
                    <a:pt x="105473" y="16205"/>
                  </a:moveTo>
                  <a:close/>
                </a:path>
                <a:path w="409575" h="104775">
                  <a:moveTo>
                    <a:pt x="105600" y="32512"/>
                  </a:moveTo>
                  <a:lnTo>
                    <a:pt x="105321" y="33020"/>
                  </a:lnTo>
                  <a:lnTo>
                    <a:pt x="105295" y="33147"/>
                  </a:lnTo>
                  <a:lnTo>
                    <a:pt x="104952" y="33909"/>
                  </a:lnTo>
                  <a:lnTo>
                    <a:pt x="105156" y="33782"/>
                  </a:lnTo>
                  <a:lnTo>
                    <a:pt x="105244" y="34671"/>
                  </a:lnTo>
                  <a:lnTo>
                    <a:pt x="105397" y="33782"/>
                  </a:lnTo>
                  <a:lnTo>
                    <a:pt x="105600" y="32512"/>
                  </a:lnTo>
                  <a:close/>
                </a:path>
                <a:path w="409575" h="104775">
                  <a:moveTo>
                    <a:pt x="106324" y="11861"/>
                  </a:moveTo>
                  <a:lnTo>
                    <a:pt x="106172" y="12192"/>
                  </a:lnTo>
                  <a:lnTo>
                    <a:pt x="106324" y="11861"/>
                  </a:lnTo>
                  <a:close/>
                </a:path>
                <a:path w="409575" h="104775">
                  <a:moveTo>
                    <a:pt x="106972" y="7239"/>
                  </a:moveTo>
                  <a:lnTo>
                    <a:pt x="105981" y="9144"/>
                  </a:lnTo>
                  <a:lnTo>
                    <a:pt x="105778" y="11328"/>
                  </a:lnTo>
                  <a:lnTo>
                    <a:pt x="105816" y="11201"/>
                  </a:lnTo>
                  <a:lnTo>
                    <a:pt x="105740" y="11684"/>
                  </a:lnTo>
                  <a:lnTo>
                    <a:pt x="105778" y="11328"/>
                  </a:lnTo>
                  <a:lnTo>
                    <a:pt x="105638" y="11684"/>
                  </a:lnTo>
                  <a:lnTo>
                    <a:pt x="105016" y="13335"/>
                  </a:lnTo>
                  <a:lnTo>
                    <a:pt x="106133" y="12065"/>
                  </a:lnTo>
                  <a:lnTo>
                    <a:pt x="106248" y="11684"/>
                  </a:lnTo>
                  <a:lnTo>
                    <a:pt x="106349" y="11049"/>
                  </a:lnTo>
                  <a:lnTo>
                    <a:pt x="106972" y="7239"/>
                  </a:lnTo>
                  <a:close/>
                </a:path>
                <a:path w="409575" h="104775">
                  <a:moveTo>
                    <a:pt x="107645" y="16383"/>
                  </a:moveTo>
                  <a:lnTo>
                    <a:pt x="107632" y="15748"/>
                  </a:lnTo>
                  <a:lnTo>
                    <a:pt x="107416" y="17145"/>
                  </a:lnTo>
                  <a:lnTo>
                    <a:pt x="107645" y="16383"/>
                  </a:lnTo>
                  <a:close/>
                </a:path>
                <a:path w="409575" h="104775">
                  <a:moveTo>
                    <a:pt x="107886" y="16256"/>
                  </a:moveTo>
                  <a:lnTo>
                    <a:pt x="107873" y="15621"/>
                  </a:lnTo>
                  <a:lnTo>
                    <a:pt x="107823" y="16129"/>
                  </a:lnTo>
                  <a:lnTo>
                    <a:pt x="107886" y="16256"/>
                  </a:lnTo>
                  <a:close/>
                </a:path>
                <a:path w="409575" h="104775">
                  <a:moveTo>
                    <a:pt x="109042" y="32372"/>
                  </a:moveTo>
                  <a:lnTo>
                    <a:pt x="109004" y="32499"/>
                  </a:lnTo>
                  <a:lnTo>
                    <a:pt x="109042" y="32372"/>
                  </a:lnTo>
                  <a:close/>
                </a:path>
                <a:path w="409575" h="104775">
                  <a:moveTo>
                    <a:pt x="110413" y="8890"/>
                  </a:moveTo>
                  <a:lnTo>
                    <a:pt x="110210" y="9271"/>
                  </a:lnTo>
                  <a:lnTo>
                    <a:pt x="110413" y="9359"/>
                  </a:lnTo>
                  <a:lnTo>
                    <a:pt x="110413" y="8890"/>
                  </a:lnTo>
                  <a:close/>
                </a:path>
                <a:path w="409575" h="104775">
                  <a:moveTo>
                    <a:pt x="111988" y="10033"/>
                  </a:moveTo>
                  <a:lnTo>
                    <a:pt x="111734" y="10160"/>
                  </a:lnTo>
                  <a:lnTo>
                    <a:pt x="111633" y="10414"/>
                  </a:lnTo>
                  <a:lnTo>
                    <a:pt x="111785" y="10414"/>
                  </a:lnTo>
                  <a:lnTo>
                    <a:pt x="111988" y="10033"/>
                  </a:lnTo>
                  <a:close/>
                </a:path>
                <a:path w="409575" h="104775">
                  <a:moveTo>
                    <a:pt x="114858" y="30137"/>
                  </a:moveTo>
                  <a:lnTo>
                    <a:pt x="114769" y="29921"/>
                  </a:lnTo>
                  <a:lnTo>
                    <a:pt x="114655" y="29603"/>
                  </a:lnTo>
                  <a:lnTo>
                    <a:pt x="114439" y="30010"/>
                  </a:lnTo>
                  <a:lnTo>
                    <a:pt x="114477" y="30619"/>
                  </a:lnTo>
                  <a:lnTo>
                    <a:pt x="114642" y="30518"/>
                  </a:lnTo>
                  <a:lnTo>
                    <a:pt x="114858" y="30137"/>
                  </a:lnTo>
                  <a:close/>
                </a:path>
                <a:path w="409575" h="104775">
                  <a:moveTo>
                    <a:pt x="115430" y="28841"/>
                  </a:moveTo>
                  <a:lnTo>
                    <a:pt x="115214" y="29349"/>
                  </a:lnTo>
                  <a:lnTo>
                    <a:pt x="114985" y="29819"/>
                  </a:lnTo>
                  <a:lnTo>
                    <a:pt x="114858" y="30137"/>
                  </a:lnTo>
                  <a:lnTo>
                    <a:pt x="114985" y="30403"/>
                  </a:lnTo>
                  <a:lnTo>
                    <a:pt x="115430" y="28841"/>
                  </a:lnTo>
                  <a:close/>
                </a:path>
                <a:path w="409575" h="104775">
                  <a:moveTo>
                    <a:pt x="117017" y="12700"/>
                  </a:moveTo>
                  <a:lnTo>
                    <a:pt x="116611" y="13462"/>
                  </a:lnTo>
                  <a:lnTo>
                    <a:pt x="116497" y="14605"/>
                  </a:lnTo>
                  <a:lnTo>
                    <a:pt x="117017" y="12700"/>
                  </a:lnTo>
                  <a:close/>
                </a:path>
                <a:path w="409575" h="104775">
                  <a:moveTo>
                    <a:pt x="119430" y="31635"/>
                  </a:moveTo>
                  <a:lnTo>
                    <a:pt x="118872" y="32308"/>
                  </a:lnTo>
                  <a:lnTo>
                    <a:pt x="118783" y="33997"/>
                  </a:lnTo>
                  <a:lnTo>
                    <a:pt x="119430" y="31635"/>
                  </a:lnTo>
                  <a:close/>
                </a:path>
                <a:path w="409575" h="104775">
                  <a:moveTo>
                    <a:pt x="119583" y="34290"/>
                  </a:moveTo>
                  <a:lnTo>
                    <a:pt x="119494" y="31242"/>
                  </a:lnTo>
                  <a:lnTo>
                    <a:pt x="119430" y="31635"/>
                  </a:lnTo>
                  <a:lnTo>
                    <a:pt x="119024" y="34544"/>
                  </a:lnTo>
                  <a:lnTo>
                    <a:pt x="119583" y="34290"/>
                  </a:lnTo>
                  <a:close/>
                </a:path>
                <a:path w="409575" h="104775">
                  <a:moveTo>
                    <a:pt x="120142" y="14605"/>
                  </a:moveTo>
                  <a:lnTo>
                    <a:pt x="119354" y="16891"/>
                  </a:lnTo>
                  <a:lnTo>
                    <a:pt x="119862" y="16637"/>
                  </a:lnTo>
                  <a:lnTo>
                    <a:pt x="119989" y="16205"/>
                  </a:lnTo>
                  <a:lnTo>
                    <a:pt x="120142" y="14605"/>
                  </a:lnTo>
                  <a:close/>
                </a:path>
                <a:path w="409575" h="104775">
                  <a:moveTo>
                    <a:pt x="120383" y="16383"/>
                  </a:moveTo>
                  <a:lnTo>
                    <a:pt x="119951" y="16598"/>
                  </a:lnTo>
                  <a:lnTo>
                    <a:pt x="119811" y="18186"/>
                  </a:lnTo>
                  <a:lnTo>
                    <a:pt x="120383" y="16383"/>
                  </a:lnTo>
                  <a:close/>
                </a:path>
                <a:path w="409575" h="104775">
                  <a:moveTo>
                    <a:pt x="121386" y="12941"/>
                  </a:moveTo>
                  <a:lnTo>
                    <a:pt x="120713" y="13792"/>
                  </a:lnTo>
                  <a:lnTo>
                    <a:pt x="121183" y="13296"/>
                  </a:lnTo>
                  <a:lnTo>
                    <a:pt x="121386" y="12941"/>
                  </a:lnTo>
                  <a:close/>
                </a:path>
                <a:path w="409575" h="104775">
                  <a:moveTo>
                    <a:pt x="124333" y="18923"/>
                  </a:moveTo>
                  <a:lnTo>
                    <a:pt x="124104" y="18923"/>
                  </a:lnTo>
                  <a:lnTo>
                    <a:pt x="124206" y="19202"/>
                  </a:lnTo>
                  <a:lnTo>
                    <a:pt x="124333" y="18923"/>
                  </a:lnTo>
                  <a:close/>
                </a:path>
                <a:path w="409575" h="104775">
                  <a:moveTo>
                    <a:pt x="125095" y="17805"/>
                  </a:moveTo>
                  <a:lnTo>
                    <a:pt x="124701" y="19431"/>
                  </a:lnTo>
                  <a:lnTo>
                    <a:pt x="125095" y="17843"/>
                  </a:lnTo>
                  <a:close/>
                </a:path>
                <a:path w="409575" h="104775">
                  <a:moveTo>
                    <a:pt x="125323" y="16827"/>
                  </a:moveTo>
                  <a:lnTo>
                    <a:pt x="124968" y="17145"/>
                  </a:lnTo>
                  <a:lnTo>
                    <a:pt x="125095" y="17805"/>
                  </a:lnTo>
                  <a:lnTo>
                    <a:pt x="125323" y="16827"/>
                  </a:lnTo>
                  <a:close/>
                </a:path>
                <a:path w="409575" h="104775">
                  <a:moveTo>
                    <a:pt x="131279" y="26809"/>
                  </a:moveTo>
                  <a:lnTo>
                    <a:pt x="131178" y="27051"/>
                  </a:lnTo>
                  <a:lnTo>
                    <a:pt x="131279" y="26809"/>
                  </a:lnTo>
                  <a:close/>
                </a:path>
                <a:path w="409575" h="104775">
                  <a:moveTo>
                    <a:pt x="131673" y="25908"/>
                  </a:moveTo>
                  <a:lnTo>
                    <a:pt x="131343" y="26543"/>
                  </a:lnTo>
                  <a:lnTo>
                    <a:pt x="131279" y="26809"/>
                  </a:lnTo>
                  <a:lnTo>
                    <a:pt x="131673" y="25908"/>
                  </a:lnTo>
                  <a:close/>
                </a:path>
                <a:path w="409575" h="104775">
                  <a:moveTo>
                    <a:pt x="132016" y="23139"/>
                  </a:moveTo>
                  <a:lnTo>
                    <a:pt x="131864" y="23749"/>
                  </a:lnTo>
                  <a:lnTo>
                    <a:pt x="131495" y="25628"/>
                  </a:lnTo>
                  <a:lnTo>
                    <a:pt x="131965" y="24384"/>
                  </a:lnTo>
                  <a:lnTo>
                    <a:pt x="132016" y="23139"/>
                  </a:lnTo>
                  <a:close/>
                </a:path>
                <a:path w="409575" h="104775">
                  <a:moveTo>
                    <a:pt x="132207" y="32258"/>
                  </a:moveTo>
                  <a:lnTo>
                    <a:pt x="131927" y="33147"/>
                  </a:lnTo>
                  <a:lnTo>
                    <a:pt x="132207" y="32258"/>
                  </a:lnTo>
                  <a:close/>
                </a:path>
                <a:path w="409575" h="104775">
                  <a:moveTo>
                    <a:pt x="132308" y="34340"/>
                  </a:moveTo>
                  <a:lnTo>
                    <a:pt x="132270" y="34607"/>
                  </a:lnTo>
                  <a:lnTo>
                    <a:pt x="132308" y="34340"/>
                  </a:lnTo>
                  <a:close/>
                </a:path>
                <a:path w="409575" h="104775">
                  <a:moveTo>
                    <a:pt x="132359" y="34048"/>
                  </a:moveTo>
                  <a:lnTo>
                    <a:pt x="132308" y="34340"/>
                  </a:lnTo>
                  <a:lnTo>
                    <a:pt x="132359" y="34048"/>
                  </a:lnTo>
                  <a:close/>
                </a:path>
                <a:path w="409575" h="104775">
                  <a:moveTo>
                    <a:pt x="134531" y="30861"/>
                  </a:moveTo>
                  <a:lnTo>
                    <a:pt x="133934" y="33147"/>
                  </a:lnTo>
                  <a:lnTo>
                    <a:pt x="134353" y="33020"/>
                  </a:lnTo>
                  <a:lnTo>
                    <a:pt x="134480" y="32664"/>
                  </a:lnTo>
                  <a:lnTo>
                    <a:pt x="134531" y="32385"/>
                  </a:lnTo>
                  <a:lnTo>
                    <a:pt x="134531" y="30861"/>
                  </a:lnTo>
                  <a:close/>
                </a:path>
                <a:path w="409575" h="104775">
                  <a:moveTo>
                    <a:pt x="136448" y="36537"/>
                  </a:moveTo>
                  <a:lnTo>
                    <a:pt x="136232" y="37261"/>
                  </a:lnTo>
                  <a:lnTo>
                    <a:pt x="136385" y="36779"/>
                  </a:lnTo>
                  <a:lnTo>
                    <a:pt x="136448" y="36537"/>
                  </a:lnTo>
                  <a:close/>
                </a:path>
                <a:path w="409575" h="104775">
                  <a:moveTo>
                    <a:pt x="137680" y="39624"/>
                  </a:moveTo>
                  <a:lnTo>
                    <a:pt x="137617" y="38646"/>
                  </a:lnTo>
                  <a:lnTo>
                    <a:pt x="137185" y="40132"/>
                  </a:lnTo>
                  <a:lnTo>
                    <a:pt x="137680" y="39624"/>
                  </a:lnTo>
                  <a:close/>
                </a:path>
                <a:path w="409575" h="104775">
                  <a:moveTo>
                    <a:pt x="137934" y="37592"/>
                  </a:moveTo>
                  <a:lnTo>
                    <a:pt x="137693" y="37973"/>
                  </a:lnTo>
                  <a:lnTo>
                    <a:pt x="137617" y="38646"/>
                  </a:lnTo>
                  <a:lnTo>
                    <a:pt x="137934" y="37592"/>
                  </a:lnTo>
                  <a:close/>
                </a:path>
                <a:path w="409575" h="104775">
                  <a:moveTo>
                    <a:pt x="139788" y="29273"/>
                  </a:moveTo>
                  <a:lnTo>
                    <a:pt x="139598" y="29591"/>
                  </a:lnTo>
                  <a:lnTo>
                    <a:pt x="139788" y="29273"/>
                  </a:lnTo>
                  <a:close/>
                </a:path>
                <a:path w="409575" h="104775">
                  <a:moveTo>
                    <a:pt x="139877" y="28397"/>
                  </a:moveTo>
                  <a:close/>
                </a:path>
                <a:path w="409575" h="104775">
                  <a:moveTo>
                    <a:pt x="140360" y="20929"/>
                  </a:moveTo>
                  <a:lnTo>
                    <a:pt x="139865" y="21869"/>
                  </a:lnTo>
                  <a:lnTo>
                    <a:pt x="139750" y="22098"/>
                  </a:lnTo>
                  <a:lnTo>
                    <a:pt x="139763" y="23139"/>
                  </a:lnTo>
                  <a:lnTo>
                    <a:pt x="140246" y="22720"/>
                  </a:lnTo>
                  <a:lnTo>
                    <a:pt x="140182" y="21539"/>
                  </a:lnTo>
                  <a:lnTo>
                    <a:pt x="140360" y="20929"/>
                  </a:lnTo>
                  <a:close/>
                </a:path>
                <a:path w="409575" h="104775">
                  <a:moveTo>
                    <a:pt x="140525" y="28067"/>
                  </a:moveTo>
                  <a:lnTo>
                    <a:pt x="140030" y="28321"/>
                  </a:lnTo>
                  <a:lnTo>
                    <a:pt x="139788" y="29273"/>
                  </a:lnTo>
                  <a:lnTo>
                    <a:pt x="140525" y="28067"/>
                  </a:lnTo>
                  <a:close/>
                </a:path>
                <a:path w="409575" h="104775">
                  <a:moveTo>
                    <a:pt x="140576" y="26162"/>
                  </a:moveTo>
                  <a:lnTo>
                    <a:pt x="140093" y="27559"/>
                  </a:lnTo>
                  <a:lnTo>
                    <a:pt x="139788" y="28448"/>
                  </a:lnTo>
                  <a:lnTo>
                    <a:pt x="139903" y="28295"/>
                  </a:lnTo>
                  <a:lnTo>
                    <a:pt x="140030" y="28321"/>
                  </a:lnTo>
                  <a:lnTo>
                    <a:pt x="140576" y="26162"/>
                  </a:lnTo>
                  <a:close/>
                </a:path>
                <a:path w="409575" h="104775">
                  <a:moveTo>
                    <a:pt x="141109" y="28803"/>
                  </a:moveTo>
                  <a:close/>
                </a:path>
                <a:path w="409575" h="104775">
                  <a:moveTo>
                    <a:pt x="141325" y="40754"/>
                  </a:moveTo>
                  <a:lnTo>
                    <a:pt x="141173" y="40957"/>
                  </a:lnTo>
                  <a:lnTo>
                    <a:pt x="141109" y="41325"/>
                  </a:lnTo>
                  <a:lnTo>
                    <a:pt x="141325" y="40754"/>
                  </a:lnTo>
                  <a:close/>
                </a:path>
                <a:path w="409575" h="104775">
                  <a:moveTo>
                    <a:pt x="141655" y="39839"/>
                  </a:moveTo>
                  <a:lnTo>
                    <a:pt x="141325" y="40754"/>
                  </a:lnTo>
                  <a:lnTo>
                    <a:pt x="141655" y="39839"/>
                  </a:lnTo>
                  <a:close/>
                </a:path>
                <a:path w="409575" h="104775">
                  <a:moveTo>
                    <a:pt x="141782" y="37211"/>
                  </a:moveTo>
                  <a:lnTo>
                    <a:pt x="141122" y="38900"/>
                  </a:lnTo>
                  <a:lnTo>
                    <a:pt x="141160" y="39839"/>
                  </a:lnTo>
                  <a:lnTo>
                    <a:pt x="140970" y="41224"/>
                  </a:lnTo>
                  <a:lnTo>
                    <a:pt x="141173" y="40957"/>
                  </a:lnTo>
                  <a:lnTo>
                    <a:pt x="141782" y="37211"/>
                  </a:lnTo>
                  <a:close/>
                </a:path>
                <a:path w="409575" h="104775">
                  <a:moveTo>
                    <a:pt x="141922" y="25742"/>
                  </a:moveTo>
                  <a:lnTo>
                    <a:pt x="141389" y="25273"/>
                  </a:lnTo>
                  <a:lnTo>
                    <a:pt x="141833" y="26289"/>
                  </a:lnTo>
                  <a:lnTo>
                    <a:pt x="141922" y="25742"/>
                  </a:lnTo>
                  <a:close/>
                </a:path>
                <a:path w="409575" h="104775">
                  <a:moveTo>
                    <a:pt x="142024" y="26797"/>
                  </a:moveTo>
                  <a:lnTo>
                    <a:pt x="141109" y="28803"/>
                  </a:lnTo>
                  <a:lnTo>
                    <a:pt x="141605" y="28194"/>
                  </a:lnTo>
                  <a:lnTo>
                    <a:pt x="141732" y="27686"/>
                  </a:lnTo>
                  <a:lnTo>
                    <a:pt x="142024" y="26797"/>
                  </a:lnTo>
                  <a:close/>
                </a:path>
                <a:path w="409575" h="104775">
                  <a:moveTo>
                    <a:pt x="142367" y="23583"/>
                  </a:moveTo>
                  <a:lnTo>
                    <a:pt x="141922" y="25742"/>
                  </a:lnTo>
                  <a:lnTo>
                    <a:pt x="142151" y="25946"/>
                  </a:lnTo>
                  <a:lnTo>
                    <a:pt x="142367" y="23583"/>
                  </a:lnTo>
                  <a:close/>
                </a:path>
                <a:path w="409575" h="104775">
                  <a:moveTo>
                    <a:pt x="142697" y="19964"/>
                  </a:moveTo>
                  <a:lnTo>
                    <a:pt x="142367" y="23583"/>
                  </a:lnTo>
                  <a:lnTo>
                    <a:pt x="142646" y="23456"/>
                  </a:lnTo>
                  <a:lnTo>
                    <a:pt x="142697" y="19964"/>
                  </a:lnTo>
                  <a:close/>
                </a:path>
                <a:path w="409575" h="104775">
                  <a:moveTo>
                    <a:pt x="144310" y="40538"/>
                  </a:moveTo>
                  <a:lnTo>
                    <a:pt x="144119" y="40843"/>
                  </a:lnTo>
                  <a:lnTo>
                    <a:pt x="144170" y="40995"/>
                  </a:lnTo>
                  <a:lnTo>
                    <a:pt x="144233" y="40805"/>
                  </a:lnTo>
                  <a:lnTo>
                    <a:pt x="144284" y="40652"/>
                  </a:lnTo>
                  <a:close/>
                </a:path>
                <a:path w="409575" h="104775">
                  <a:moveTo>
                    <a:pt x="144373" y="33909"/>
                  </a:moveTo>
                  <a:lnTo>
                    <a:pt x="144183" y="34645"/>
                  </a:lnTo>
                  <a:lnTo>
                    <a:pt x="144068" y="35179"/>
                  </a:lnTo>
                  <a:lnTo>
                    <a:pt x="144348" y="35433"/>
                  </a:lnTo>
                  <a:lnTo>
                    <a:pt x="144373" y="33909"/>
                  </a:lnTo>
                  <a:close/>
                </a:path>
                <a:path w="409575" h="104775">
                  <a:moveTo>
                    <a:pt x="144513" y="40233"/>
                  </a:moveTo>
                  <a:lnTo>
                    <a:pt x="144310" y="40538"/>
                  </a:lnTo>
                  <a:lnTo>
                    <a:pt x="144513" y="40233"/>
                  </a:lnTo>
                  <a:close/>
                </a:path>
                <a:path w="409575" h="104775">
                  <a:moveTo>
                    <a:pt x="144564" y="38735"/>
                  </a:moveTo>
                  <a:lnTo>
                    <a:pt x="144399" y="38862"/>
                  </a:lnTo>
                  <a:lnTo>
                    <a:pt x="144322" y="38989"/>
                  </a:lnTo>
                  <a:lnTo>
                    <a:pt x="144195" y="39497"/>
                  </a:lnTo>
                  <a:lnTo>
                    <a:pt x="144564" y="38735"/>
                  </a:lnTo>
                  <a:close/>
                </a:path>
                <a:path w="409575" h="104775">
                  <a:moveTo>
                    <a:pt x="144932" y="39585"/>
                  </a:moveTo>
                  <a:lnTo>
                    <a:pt x="144513" y="40233"/>
                  </a:lnTo>
                  <a:lnTo>
                    <a:pt x="144653" y="40373"/>
                  </a:lnTo>
                  <a:lnTo>
                    <a:pt x="144932" y="39585"/>
                  </a:lnTo>
                  <a:close/>
                </a:path>
                <a:path w="409575" h="104775">
                  <a:moveTo>
                    <a:pt x="145249" y="27940"/>
                  </a:moveTo>
                  <a:lnTo>
                    <a:pt x="144284" y="31496"/>
                  </a:lnTo>
                  <a:lnTo>
                    <a:pt x="144602" y="30734"/>
                  </a:lnTo>
                  <a:lnTo>
                    <a:pt x="144957" y="30226"/>
                  </a:lnTo>
                  <a:lnTo>
                    <a:pt x="145072" y="29718"/>
                  </a:lnTo>
                  <a:lnTo>
                    <a:pt x="145249" y="27940"/>
                  </a:lnTo>
                  <a:close/>
                </a:path>
                <a:path w="409575" h="104775">
                  <a:moveTo>
                    <a:pt x="145338" y="30861"/>
                  </a:moveTo>
                  <a:lnTo>
                    <a:pt x="143814" y="34163"/>
                  </a:lnTo>
                  <a:lnTo>
                    <a:pt x="144043" y="32893"/>
                  </a:lnTo>
                  <a:lnTo>
                    <a:pt x="144386" y="31584"/>
                  </a:lnTo>
                  <a:lnTo>
                    <a:pt x="144386" y="30861"/>
                  </a:lnTo>
                  <a:lnTo>
                    <a:pt x="144487" y="30099"/>
                  </a:lnTo>
                  <a:lnTo>
                    <a:pt x="144564" y="29591"/>
                  </a:lnTo>
                  <a:lnTo>
                    <a:pt x="144691" y="28803"/>
                  </a:lnTo>
                  <a:lnTo>
                    <a:pt x="144754" y="28587"/>
                  </a:lnTo>
                  <a:lnTo>
                    <a:pt x="144119" y="29591"/>
                  </a:lnTo>
                  <a:lnTo>
                    <a:pt x="144475" y="28575"/>
                  </a:lnTo>
                  <a:lnTo>
                    <a:pt x="144894" y="26543"/>
                  </a:lnTo>
                  <a:lnTo>
                    <a:pt x="144945" y="27305"/>
                  </a:lnTo>
                  <a:lnTo>
                    <a:pt x="144945" y="26543"/>
                  </a:lnTo>
                  <a:lnTo>
                    <a:pt x="144970" y="24638"/>
                  </a:lnTo>
                  <a:lnTo>
                    <a:pt x="143002" y="30099"/>
                  </a:lnTo>
                  <a:lnTo>
                    <a:pt x="143649" y="26797"/>
                  </a:lnTo>
                  <a:lnTo>
                    <a:pt x="143776" y="26670"/>
                  </a:lnTo>
                  <a:lnTo>
                    <a:pt x="142671" y="27622"/>
                  </a:lnTo>
                  <a:lnTo>
                    <a:pt x="142570" y="28422"/>
                  </a:lnTo>
                  <a:lnTo>
                    <a:pt x="142811" y="29743"/>
                  </a:lnTo>
                  <a:lnTo>
                    <a:pt x="141135" y="33020"/>
                  </a:lnTo>
                  <a:lnTo>
                    <a:pt x="141566" y="30988"/>
                  </a:lnTo>
                  <a:lnTo>
                    <a:pt x="141770" y="30099"/>
                  </a:lnTo>
                  <a:lnTo>
                    <a:pt x="142125" y="28448"/>
                  </a:lnTo>
                  <a:lnTo>
                    <a:pt x="142773" y="25400"/>
                  </a:lnTo>
                  <a:lnTo>
                    <a:pt x="141833" y="28448"/>
                  </a:lnTo>
                  <a:lnTo>
                    <a:pt x="141706" y="28092"/>
                  </a:lnTo>
                  <a:lnTo>
                    <a:pt x="140970" y="30099"/>
                  </a:lnTo>
                  <a:lnTo>
                    <a:pt x="141084" y="28956"/>
                  </a:lnTo>
                  <a:lnTo>
                    <a:pt x="141084" y="28829"/>
                  </a:lnTo>
                  <a:lnTo>
                    <a:pt x="141274" y="27178"/>
                  </a:lnTo>
                  <a:lnTo>
                    <a:pt x="139357" y="30988"/>
                  </a:lnTo>
                  <a:lnTo>
                    <a:pt x="139446" y="30607"/>
                  </a:lnTo>
                  <a:lnTo>
                    <a:pt x="139547" y="30226"/>
                  </a:lnTo>
                  <a:lnTo>
                    <a:pt x="139674" y="29743"/>
                  </a:lnTo>
                  <a:lnTo>
                    <a:pt x="139598" y="29591"/>
                  </a:lnTo>
                  <a:lnTo>
                    <a:pt x="139839" y="28575"/>
                  </a:lnTo>
                  <a:lnTo>
                    <a:pt x="139788" y="28448"/>
                  </a:lnTo>
                  <a:lnTo>
                    <a:pt x="140119" y="27432"/>
                  </a:lnTo>
                  <a:lnTo>
                    <a:pt x="140881" y="24257"/>
                  </a:lnTo>
                  <a:lnTo>
                    <a:pt x="138798" y="30226"/>
                  </a:lnTo>
                  <a:lnTo>
                    <a:pt x="138912" y="29083"/>
                  </a:lnTo>
                  <a:lnTo>
                    <a:pt x="138950" y="28575"/>
                  </a:lnTo>
                  <a:lnTo>
                    <a:pt x="139065" y="27686"/>
                  </a:lnTo>
                  <a:lnTo>
                    <a:pt x="139890" y="25019"/>
                  </a:lnTo>
                  <a:lnTo>
                    <a:pt x="139903" y="26670"/>
                  </a:lnTo>
                  <a:lnTo>
                    <a:pt x="140042" y="25019"/>
                  </a:lnTo>
                  <a:lnTo>
                    <a:pt x="140144" y="24003"/>
                  </a:lnTo>
                  <a:lnTo>
                    <a:pt x="138658" y="28575"/>
                  </a:lnTo>
                  <a:lnTo>
                    <a:pt x="138709" y="28194"/>
                  </a:lnTo>
                  <a:lnTo>
                    <a:pt x="138861" y="27305"/>
                  </a:lnTo>
                  <a:lnTo>
                    <a:pt x="139585" y="22860"/>
                  </a:lnTo>
                  <a:lnTo>
                    <a:pt x="139001" y="23622"/>
                  </a:lnTo>
                  <a:lnTo>
                    <a:pt x="137998" y="27305"/>
                  </a:lnTo>
                  <a:lnTo>
                    <a:pt x="137998" y="27178"/>
                  </a:lnTo>
                  <a:lnTo>
                    <a:pt x="137909" y="26035"/>
                  </a:lnTo>
                  <a:lnTo>
                    <a:pt x="137820" y="24892"/>
                  </a:lnTo>
                  <a:lnTo>
                    <a:pt x="136918" y="26035"/>
                  </a:lnTo>
                  <a:lnTo>
                    <a:pt x="137121" y="25273"/>
                  </a:lnTo>
                  <a:lnTo>
                    <a:pt x="137236" y="24892"/>
                  </a:lnTo>
                  <a:lnTo>
                    <a:pt x="137147" y="24638"/>
                  </a:lnTo>
                  <a:lnTo>
                    <a:pt x="136321" y="23749"/>
                  </a:lnTo>
                  <a:lnTo>
                    <a:pt x="136194" y="22860"/>
                  </a:lnTo>
                  <a:lnTo>
                    <a:pt x="136283" y="21590"/>
                  </a:lnTo>
                  <a:lnTo>
                    <a:pt x="135216" y="25273"/>
                  </a:lnTo>
                  <a:lnTo>
                    <a:pt x="135153" y="25146"/>
                  </a:lnTo>
                  <a:lnTo>
                    <a:pt x="134835" y="24511"/>
                  </a:lnTo>
                  <a:lnTo>
                    <a:pt x="134213" y="25146"/>
                  </a:lnTo>
                  <a:lnTo>
                    <a:pt x="134670" y="23368"/>
                  </a:lnTo>
                  <a:lnTo>
                    <a:pt x="134734" y="23114"/>
                  </a:lnTo>
                  <a:lnTo>
                    <a:pt x="135089" y="21971"/>
                  </a:lnTo>
                  <a:lnTo>
                    <a:pt x="135572" y="21082"/>
                  </a:lnTo>
                  <a:lnTo>
                    <a:pt x="135178" y="20955"/>
                  </a:lnTo>
                  <a:lnTo>
                    <a:pt x="134823" y="22098"/>
                  </a:lnTo>
                  <a:lnTo>
                    <a:pt x="134505" y="22733"/>
                  </a:lnTo>
                  <a:lnTo>
                    <a:pt x="134137" y="23114"/>
                  </a:lnTo>
                  <a:lnTo>
                    <a:pt x="134950" y="20320"/>
                  </a:lnTo>
                  <a:lnTo>
                    <a:pt x="134366" y="20447"/>
                  </a:lnTo>
                  <a:lnTo>
                    <a:pt x="133057" y="23368"/>
                  </a:lnTo>
                  <a:lnTo>
                    <a:pt x="132854" y="21336"/>
                  </a:lnTo>
                  <a:lnTo>
                    <a:pt x="132168" y="24003"/>
                  </a:lnTo>
                  <a:lnTo>
                    <a:pt x="131660" y="28067"/>
                  </a:lnTo>
                  <a:lnTo>
                    <a:pt x="131533" y="28778"/>
                  </a:lnTo>
                  <a:lnTo>
                    <a:pt x="130467" y="30353"/>
                  </a:lnTo>
                  <a:lnTo>
                    <a:pt x="131165" y="27305"/>
                  </a:lnTo>
                  <a:lnTo>
                    <a:pt x="131178" y="27051"/>
                  </a:lnTo>
                  <a:lnTo>
                    <a:pt x="131292" y="26162"/>
                  </a:lnTo>
                  <a:lnTo>
                    <a:pt x="131343" y="26035"/>
                  </a:lnTo>
                  <a:lnTo>
                    <a:pt x="131445" y="24892"/>
                  </a:lnTo>
                  <a:lnTo>
                    <a:pt x="131572" y="24384"/>
                  </a:lnTo>
                  <a:lnTo>
                    <a:pt x="131724" y="23749"/>
                  </a:lnTo>
                  <a:lnTo>
                    <a:pt x="131394" y="24384"/>
                  </a:lnTo>
                  <a:lnTo>
                    <a:pt x="131826" y="22733"/>
                  </a:lnTo>
                  <a:lnTo>
                    <a:pt x="131927" y="22606"/>
                  </a:lnTo>
                  <a:lnTo>
                    <a:pt x="131838" y="23622"/>
                  </a:lnTo>
                  <a:lnTo>
                    <a:pt x="131940" y="23342"/>
                  </a:lnTo>
                  <a:lnTo>
                    <a:pt x="132016" y="22987"/>
                  </a:lnTo>
                  <a:lnTo>
                    <a:pt x="132016" y="23139"/>
                  </a:lnTo>
                  <a:lnTo>
                    <a:pt x="132080" y="22987"/>
                  </a:lnTo>
                  <a:lnTo>
                    <a:pt x="131991" y="22606"/>
                  </a:lnTo>
                  <a:lnTo>
                    <a:pt x="132092" y="20066"/>
                  </a:lnTo>
                  <a:lnTo>
                    <a:pt x="132156" y="19685"/>
                  </a:lnTo>
                  <a:lnTo>
                    <a:pt x="131902" y="20828"/>
                  </a:lnTo>
                  <a:lnTo>
                    <a:pt x="131495" y="22352"/>
                  </a:lnTo>
                  <a:lnTo>
                    <a:pt x="131229" y="22479"/>
                  </a:lnTo>
                  <a:lnTo>
                    <a:pt x="130657" y="22606"/>
                  </a:lnTo>
                  <a:lnTo>
                    <a:pt x="130949" y="21844"/>
                  </a:lnTo>
                  <a:lnTo>
                    <a:pt x="131533" y="20320"/>
                  </a:lnTo>
                  <a:lnTo>
                    <a:pt x="131572" y="18923"/>
                  </a:lnTo>
                  <a:lnTo>
                    <a:pt x="131114" y="20320"/>
                  </a:lnTo>
                  <a:lnTo>
                    <a:pt x="131127" y="18796"/>
                  </a:lnTo>
                  <a:lnTo>
                    <a:pt x="130390" y="21844"/>
                  </a:lnTo>
                  <a:lnTo>
                    <a:pt x="130441" y="20828"/>
                  </a:lnTo>
                  <a:lnTo>
                    <a:pt x="130556" y="20320"/>
                  </a:lnTo>
                  <a:lnTo>
                    <a:pt x="130695" y="19558"/>
                  </a:lnTo>
                  <a:lnTo>
                    <a:pt x="130098" y="20828"/>
                  </a:lnTo>
                  <a:lnTo>
                    <a:pt x="129336" y="19558"/>
                  </a:lnTo>
                  <a:lnTo>
                    <a:pt x="128892" y="22733"/>
                  </a:lnTo>
                  <a:lnTo>
                    <a:pt x="128841" y="22923"/>
                  </a:lnTo>
                  <a:lnTo>
                    <a:pt x="128765" y="23342"/>
                  </a:lnTo>
                  <a:lnTo>
                    <a:pt x="127241" y="26035"/>
                  </a:lnTo>
                  <a:lnTo>
                    <a:pt x="127254" y="25654"/>
                  </a:lnTo>
                  <a:lnTo>
                    <a:pt x="127266" y="25273"/>
                  </a:lnTo>
                  <a:lnTo>
                    <a:pt x="127266" y="25146"/>
                  </a:lnTo>
                  <a:lnTo>
                    <a:pt x="127355" y="22225"/>
                  </a:lnTo>
                  <a:lnTo>
                    <a:pt x="127355" y="22098"/>
                  </a:lnTo>
                  <a:lnTo>
                    <a:pt x="127381" y="21082"/>
                  </a:lnTo>
                  <a:lnTo>
                    <a:pt x="126199" y="22098"/>
                  </a:lnTo>
                  <a:lnTo>
                    <a:pt x="126428" y="21209"/>
                  </a:lnTo>
                  <a:lnTo>
                    <a:pt x="125641" y="22225"/>
                  </a:lnTo>
                  <a:lnTo>
                    <a:pt x="125107" y="21590"/>
                  </a:lnTo>
                  <a:lnTo>
                    <a:pt x="124244" y="23622"/>
                  </a:lnTo>
                  <a:lnTo>
                    <a:pt x="124091" y="23622"/>
                  </a:lnTo>
                  <a:lnTo>
                    <a:pt x="124206" y="22479"/>
                  </a:lnTo>
                  <a:lnTo>
                    <a:pt x="124218" y="22352"/>
                  </a:lnTo>
                  <a:lnTo>
                    <a:pt x="124320" y="21590"/>
                  </a:lnTo>
                  <a:lnTo>
                    <a:pt x="124625" y="20574"/>
                  </a:lnTo>
                  <a:lnTo>
                    <a:pt x="124053" y="21209"/>
                  </a:lnTo>
                  <a:lnTo>
                    <a:pt x="123748" y="22352"/>
                  </a:lnTo>
                  <a:lnTo>
                    <a:pt x="123659" y="21590"/>
                  </a:lnTo>
                  <a:lnTo>
                    <a:pt x="123786" y="20066"/>
                  </a:lnTo>
                  <a:lnTo>
                    <a:pt x="124155" y="19304"/>
                  </a:lnTo>
                  <a:lnTo>
                    <a:pt x="124104" y="18923"/>
                  </a:lnTo>
                  <a:lnTo>
                    <a:pt x="124015" y="18669"/>
                  </a:lnTo>
                  <a:lnTo>
                    <a:pt x="124155" y="16764"/>
                  </a:lnTo>
                  <a:lnTo>
                    <a:pt x="122974" y="19304"/>
                  </a:lnTo>
                  <a:lnTo>
                    <a:pt x="123088" y="18923"/>
                  </a:lnTo>
                  <a:lnTo>
                    <a:pt x="123698" y="16891"/>
                  </a:lnTo>
                  <a:lnTo>
                    <a:pt x="123596" y="16510"/>
                  </a:lnTo>
                  <a:lnTo>
                    <a:pt x="123304" y="16002"/>
                  </a:lnTo>
                  <a:lnTo>
                    <a:pt x="122948" y="16637"/>
                  </a:lnTo>
                  <a:lnTo>
                    <a:pt x="122847" y="18669"/>
                  </a:lnTo>
                  <a:lnTo>
                    <a:pt x="122478" y="18923"/>
                  </a:lnTo>
                  <a:lnTo>
                    <a:pt x="122174" y="18542"/>
                  </a:lnTo>
                  <a:lnTo>
                    <a:pt x="122275" y="17653"/>
                  </a:lnTo>
                  <a:lnTo>
                    <a:pt x="122872" y="15316"/>
                  </a:lnTo>
                  <a:lnTo>
                    <a:pt x="122758" y="10668"/>
                  </a:lnTo>
                  <a:lnTo>
                    <a:pt x="119494" y="21590"/>
                  </a:lnTo>
                  <a:lnTo>
                    <a:pt x="119722" y="19050"/>
                  </a:lnTo>
                  <a:lnTo>
                    <a:pt x="119811" y="18186"/>
                  </a:lnTo>
                  <a:lnTo>
                    <a:pt x="119532" y="19050"/>
                  </a:lnTo>
                  <a:lnTo>
                    <a:pt x="119240" y="18669"/>
                  </a:lnTo>
                  <a:lnTo>
                    <a:pt x="119164" y="18288"/>
                  </a:lnTo>
                  <a:lnTo>
                    <a:pt x="119634" y="13462"/>
                  </a:lnTo>
                  <a:lnTo>
                    <a:pt x="119481" y="13462"/>
                  </a:lnTo>
                  <a:lnTo>
                    <a:pt x="119189" y="11430"/>
                  </a:lnTo>
                  <a:lnTo>
                    <a:pt x="117805" y="18288"/>
                  </a:lnTo>
                  <a:lnTo>
                    <a:pt x="117360" y="16891"/>
                  </a:lnTo>
                  <a:lnTo>
                    <a:pt x="117182" y="18288"/>
                  </a:lnTo>
                  <a:lnTo>
                    <a:pt x="116649" y="21209"/>
                  </a:lnTo>
                  <a:lnTo>
                    <a:pt x="116535" y="21463"/>
                  </a:lnTo>
                  <a:lnTo>
                    <a:pt x="115862" y="22479"/>
                  </a:lnTo>
                  <a:lnTo>
                    <a:pt x="115468" y="21844"/>
                  </a:lnTo>
                  <a:lnTo>
                    <a:pt x="115519" y="21590"/>
                  </a:lnTo>
                  <a:lnTo>
                    <a:pt x="115849" y="19685"/>
                  </a:lnTo>
                  <a:lnTo>
                    <a:pt x="116001" y="18796"/>
                  </a:lnTo>
                  <a:lnTo>
                    <a:pt x="116039" y="18542"/>
                  </a:lnTo>
                  <a:lnTo>
                    <a:pt x="116268" y="17272"/>
                  </a:lnTo>
                  <a:lnTo>
                    <a:pt x="116357" y="17018"/>
                  </a:lnTo>
                  <a:lnTo>
                    <a:pt x="116814" y="16256"/>
                  </a:lnTo>
                  <a:lnTo>
                    <a:pt x="116941" y="16256"/>
                  </a:lnTo>
                  <a:lnTo>
                    <a:pt x="116840" y="17018"/>
                  </a:lnTo>
                  <a:lnTo>
                    <a:pt x="117322" y="16256"/>
                  </a:lnTo>
                  <a:lnTo>
                    <a:pt x="117411" y="16002"/>
                  </a:lnTo>
                  <a:lnTo>
                    <a:pt x="117475" y="14732"/>
                  </a:lnTo>
                  <a:lnTo>
                    <a:pt x="117170" y="16002"/>
                  </a:lnTo>
                  <a:lnTo>
                    <a:pt x="117170" y="15875"/>
                  </a:lnTo>
                  <a:lnTo>
                    <a:pt x="117170" y="15367"/>
                  </a:lnTo>
                  <a:lnTo>
                    <a:pt x="117170" y="14732"/>
                  </a:lnTo>
                  <a:lnTo>
                    <a:pt x="116509" y="14732"/>
                  </a:lnTo>
                  <a:lnTo>
                    <a:pt x="116497" y="14605"/>
                  </a:lnTo>
                  <a:lnTo>
                    <a:pt x="116497" y="14808"/>
                  </a:lnTo>
                  <a:lnTo>
                    <a:pt x="116319" y="13462"/>
                  </a:lnTo>
                  <a:lnTo>
                    <a:pt x="115620" y="15113"/>
                  </a:lnTo>
                  <a:lnTo>
                    <a:pt x="115189" y="13843"/>
                  </a:lnTo>
                  <a:lnTo>
                    <a:pt x="115100" y="14947"/>
                  </a:lnTo>
                  <a:lnTo>
                    <a:pt x="114973" y="15875"/>
                  </a:lnTo>
                  <a:lnTo>
                    <a:pt x="114198" y="14224"/>
                  </a:lnTo>
                  <a:lnTo>
                    <a:pt x="114071" y="16764"/>
                  </a:lnTo>
                  <a:lnTo>
                    <a:pt x="113944" y="18186"/>
                  </a:lnTo>
                  <a:lnTo>
                    <a:pt x="113245" y="18542"/>
                  </a:lnTo>
                  <a:lnTo>
                    <a:pt x="113233" y="17018"/>
                  </a:lnTo>
                  <a:lnTo>
                    <a:pt x="113334" y="16383"/>
                  </a:lnTo>
                  <a:lnTo>
                    <a:pt x="113576" y="15748"/>
                  </a:lnTo>
                  <a:lnTo>
                    <a:pt x="113677" y="15494"/>
                  </a:lnTo>
                  <a:lnTo>
                    <a:pt x="114236" y="14097"/>
                  </a:lnTo>
                  <a:lnTo>
                    <a:pt x="113271" y="15494"/>
                  </a:lnTo>
                  <a:lnTo>
                    <a:pt x="113144" y="14478"/>
                  </a:lnTo>
                  <a:lnTo>
                    <a:pt x="113245" y="13843"/>
                  </a:lnTo>
                  <a:lnTo>
                    <a:pt x="113347" y="13589"/>
                  </a:lnTo>
                  <a:lnTo>
                    <a:pt x="114173" y="11303"/>
                  </a:lnTo>
                  <a:lnTo>
                    <a:pt x="113106" y="13589"/>
                  </a:lnTo>
                  <a:lnTo>
                    <a:pt x="113245" y="11049"/>
                  </a:lnTo>
                  <a:lnTo>
                    <a:pt x="113131" y="9144"/>
                  </a:lnTo>
                  <a:lnTo>
                    <a:pt x="113207" y="8763"/>
                  </a:lnTo>
                  <a:lnTo>
                    <a:pt x="113271" y="8636"/>
                  </a:lnTo>
                  <a:lnTo>
                    <a:pt x="113563" y="8128"/>
                  </a:lnTo>
                  <a:lnTo>
                    <a:pt x="113258" y="8636"/>
                  </a:lnTo>
                  <a:lnTo>
                    <a:pt x="112941" y="8636"/>
                  </a:lnTo>
                  <a:lnTo>
                    <a:pt x="112674" y="11049"/>
                  </a:lnTo>
                  <a:lnTo>
                    <a:pt x="112560" y="10668"/>
                  </a:lnTo>
                  <a:lnTo>
                    <a:pt x="112407" y="10541"/>
                  </a:lnTo>
                  <a:lnTo>
                    <a:pt x="112598" y="9525"/>
                  </a:lnTo>
                  <a:lnTo>
                    <a:pt x="112179" y="10922"/>
                  </a:lnTo>
                  <a:lnTo>
                    <a:pt x="112052" y="12065"/>
                  </a:lnTo>
                  <a:lnTo>
                    <a:pt x="111937" y="13843"/>
                  </a:lnTo>
                  <a:lnTo>
                    <a:pt x="111188" y="15748"/>
                  </a:lnTo>
                  <a:lnTo>
                    <a:pt x="111112" y="14630"/>
                  </a:lnTo>
                  <a:lnTo>
                    <a:pt x="110185" y="17018"/>
                  </a:lnTo>
                  <a:lnTo>
                    <a:pt x="110540" y="14732"/>
                  </a:lnTo>
                  <a:lnTo>
                    <a:pt x="110705" y="13716"/>
                  </a:lnTo>
                  <a:lnTo>
                    <a:pt x="111112" y="14630"/>
                  </a:lnTo>
                  <a:lnTo>
                    <a:pt x="111175" y="14478"/>
                  </a:lnTo>
                  <a:lnTo>
                    <a:pt x="111277" y="14986"/>
                  </a:lnTo>
                  <a:lnTo>
                    <a:pt x="111277" y="14478"/>
                  </a:lnTo>
                  <a:lnTo>
                    <a:pt x="111252" y="12700"/>
                  </a:lnTo>
                  <a:lnTo>
                    <a:pt x="111213" y="10414"/>
                  </a:lnTo>
                  <a:lnTo>
                    <a:pt x="111467" y="10287"/>
                  </a:lnTo>
                  <a:lnTo>
                    <a:pt x="111569" y="9525"/>
                  </a:lnTo>
                  <a:lnTo>
                    <a:pt x="111658" y="9271"/>
                  </a:lnTo>
                  <a:lnTo>
                    <a:pt x="111531" y="5969"/>
                  </a:lnTo>
                  <a:lnTo>
                    <a:pt x="110731" y="12700"/>
                  </a:lnTo>
                  <a:lnTo>
                    <a:pt x="109956" y="12446"/>
                  </a:lnTo>
                  <a:lnTo>
                    <a:pt x="110337" y="10922"/>
                  </a:lnTo>
                  <a:lnTo>
                    <a:pt x="110401" y="9893"/>
                  </a:lnTo>
                  <a:lnTo>
                    <a:pt x="109867" y="12065"/>
                  </a:lnTo>
                  <a:lnTo>
                    <a:pt x="109753" y="12446"/>
                  </a:lnTo>
                  <a:lnTo>
                    <a:pt x="109258" y="13716"/>
                  </a:lnTo>
                  <a:lnTo>
                    <a:pt x="109016" y="12192"/>
                  </a:lnTo>
                  <a:lnTo>
                    <a:pt x="108534" y="14732"/>
                  </a:lnTo>
                  <a:lnTo>
                    <a:pt x="108305" y="14478"/>
                  </a:lnTo>
                  <a:lnTo>
                    <a:pt x="108419" y="15494"/>
                  </a:lnTo>
                  <a:lnTo>
                    <a:pt x="108051" y="17018"/>
                  </a:lnTo>
                  <a:lnTo>
                    <a:pt x="107848" y="16764"/>
                  </a:lnTo>
                  <a:lnTo>
                    <a:pt x="107391" y="17272"/>
                  </a:lnTo>
                  <a:lnTo>
                    <a:pt x="107416" y="17145"/>
                  </a:lnTo>
                  <a:lnTo>
                    <a:pt x="107378" y="17272"/>
                  </a:lnTo>
                  <a:lnTo>
                    <a:pt x="106921" y="18796"/>
                  </a:lnTo>
                  <a:lnTo>
                    <a:pt x="107035" y="17653"/>
                  </a:lnTo>
                  <a:lnTo>
                    <a:pt x="107391" y="14224"/>
                  </a:lnTo>
                  <a:lnTo>
                    <a:pt x="107607" y="12192"/>
                  </a:lnTo>
                  <a:lnTo>
                    <a:pt x="106680" y="14224"/>
                  </a:lnTo>
                  <a:lnTo>
                    <a:pt x="106667" y="13843"/>
                  </a:lnTo>
                  <a:lnTo>
                    <a:pt x="106794" y="12446"/>
                  </a:lnTo>
                  <a:lnTo>
                    <a:pt x="106972" y="11811"/>
                  </a:lnTo>
                  <a:lnTo>
                    <a:pt x="107188" y="11049"/>
                  </a:lnTo>
                  <a:lnTo>
                    <a:pt x="107188" y="9906"/>
                  </a:lnTo>
                  <a:lnTo>
                    <a:pt x="106324" y="11861"/>
                  </a:lnTo>
                  <a:lnTo>
                    <a:pt x="106032" y="12687"/>
                  </a:lnTo>
                  <a:lnTo>
                    <a:pt x="106032" y="14605"/>
                  </a:lnTo>
                  <a:lnTo>
                    <a:pt x="105625" y="15748"/>
                  </a:lnTo>
                  <a:lnTo>
                    <a:pt x="105498" y="16510"/>
                  </a:lnTo>
                  <a:lnTo>
                    <a:pt x="105384" y="17653"/>
                  </a:lnTo>
                  <a:lnTo>
                    <a:pt x="105448" y="16256"/>
                  </a:lnTo>
                  <a:lnTo>
                    <a:pt x="105511" y="15367"/>
                  </a:lnTo>
                  <a:lnTo>
                    <a:pt x="105537" y="14973"/>
                  </a:lnTo>
                  <a:lnTo>
                    <a:pt x="105486" y="15100"/>
                  </a:lnTo>
                  <a:lnTo>
                    <a:pt x="105600" y="13970"/>
                  </a:lnTo>
                  <a:lnTo>
                    <a:pt x="105537" y="14973"/>
                  </a:lnTo>
                  <a:lnTo>
                    <a:pt x="105956" y="13970"/>
                  </a:lnTo>
                  <a:lnTo>
                    <a:pt x="106006" y="13843"/>
                  </a:lnTo>
                  <a:lnTo>
                    <a:pt x="106032" y="14605"/>
                  </a:lnTo>
                  <a:lnTo>
                    <a:pt x="106032" y="12687"/>
                  </a:lnTo>
                  <a:lnTo>
                    <a:pt x="105067" y="15240"/>
                  </a:lnTo>
                  <a:lnTo>
                    <a:pt x="105257" y="15316"/>
                  </a:lnTo>
                  <a:lnTo>
                    <a:pt x="105486" y="14389"/>
                  </a:lnTo>
                  <a:lnTo>
                    <a:pt x="105371" y="15367"/>
                  </a:lnTo>
                  <a:lnTo>
                    <a:pt x="104178" y="19685"/>
                  </a:lnTo>
                  <a:lnTo>
                    <a:pt x="104140" y="18288"/>
                  </a:lnTo>
                  <a:lnTo>
                    <a:pt x="104140" y="18161"/>
                  </a:lnTo>
                  <a:lnTo>
                    <a:pt x="104114" y="17145"/>
                  </a:lnTo>
                  <a:lnTo>
                    <a:pt x="104355" y="15748"/>
                  </a:lnTo>
                  <a:lnTo>
                    <a:pt x="104660" y="13970"/>
                  </a:lnTo>
                  <a:lnTo>
                    <a:pt x="105117" y="11303"/>
                  </a:lnTo>
                  <a:lnTo>
                    <a:pt x="105003" y="9525"/>
                  </a:lnTo>
                  <a:lnTo>
                    <a:pt x="104876" y="8255"/>
                  </a:lnTo>
                  <a:lnTo>
                    <a:pt x="103301" y="13970"/>
                  </a:lnTo>
                  <a:lnTo>
                    <a:pt x="102577" y="12319"/>
                  </a:lnTo>
                  <a:lnTo>
                    <a:pt x="102628" y="13716"/>
                  </a:lnTo>
                  <a:lnTo>
                    <a:pt x="102196" y="15748"/>
                  </a:lnTo>
                  <a:lnTo>
                    <a:pt x="102120" y="14605"/>
                  </a:lnTo>
                  <a:lnTo>
                    <a:pt x="102069" y="13589"/>
                  </a:lnTo>
                  <a:lnTo>
                    <a:pt x="101600" y="14605"/>
                  </a:lnTo>
                  <a:lnTo>
                    <a:pt x="101663" y="14224"/>
                  </a:lnTo>
                  <a:lnTo>
                    <a:pt x="101904" y="12700"/>
                  </a:lnTo>
                  <a:lnTo>
                    <a:pt x="101904" y="11938"/>
                  </a:lnTo>
                  <a:lnTo>
                    <a:pt x="101955" y="10414"/>
                  </a:lnTo>
                  <a:lnTo>
                    <a:pt x="101727" y="11938"/>
                  </a:lnTo>
                  <a:lnTo>
                    <a:pt x="101244" y="10160"/>
                  </a:lnTo>
                  <a:lnTo>
                    <a:pt x="100507" y="14224"/>
                  </a:lnTo>
                  <a:lnTo>
                    <a:pt x="100444" y="11303"/>
                  </a:lnTo>
                  <a:lnTo>
                    <a:pt x="99885" y="10287"/>
                  </a:lnTo>
                  <a:lnTo>
                    <a:pt x="98691" y="17145"/>
                  </a:lnTo>
                  <a:lnTo>
                    <a:pt x="98158" y="16510"/>
                  </a:lnTo>
                  <a:lnTo>
                    <a:pt x="98221" y="15748"/>
                  </a:lnTo>
                  <a:lnTo>
                    <a:pt x="98488" y="14732"/>
                  </a:lnTo>
                  <a:lnTo>
                    <a:pt x="98590" y="14351"/>
                  </a:lnTo>
                  <a:lnTo>
                    <a:pt x="98691" y="12319"/>
                  </a:lnTo>
                  <a:lnTo>
                    <a:pt x="98818" y="12065"/>
                  </a:lnTo>
                  <a:lnTo>
                    <a:pt x="99263" y="11176"/>
                  </a:lnTo>
                  <a:lnTo>
                    <a:pt x="99009" y="11049"/>
                  </a:lnTo>
                  <a:lnTo>
                    <a:pt x="98844" y="10668"/>
                  </a:lnTo>
                  <a:lnTo>
                    <a:pt x="98628" y="12065"/>
                  </a:lnTo>
                  <a:lnTo>
                    <a:pt x="98666" y="10795"/>
                  </a:lnTo>
                  <a:lnTo>
                    <a:pt x="97497" y="14732"/>
                  </a:lnTo>
                  <a:lnTo>
                    <a:pt x="97561" y="12700"/>
                  </a:lnTo>
                  <a:lnTo>
                    <a:pt x="97320" y="13589"/>
                  </a:lnTo>
                  <a:lnTo>
                    <a:pt x="96964" y="15748"/>
                  </a:lnTo>
                  <a:lnTo>
                    <a:pt x="96710" y="15621"/>
                  </a:lnTo>
                  <a:lnTo>
                    <a:pt x="96215" y="15875"/>
                  </a:lnTo>
                  <a:lnTo>
                    <a:pt x="96113" y="18161"/>
                  </a:lnTo>
                  <a:lnTo>
                    <a:pt x="96291" y="11684"/>
                  </a:lnTo>
                  <a:lnTo>
                    <a:pt x="93916" y="18288"/>
                  </a:lnTo>
                  <a:lnTo>
                    <a:pt x="94005" y="13970"/>
                  </a:lnTo>
                  <a:lnTo>
                    <a:pt x="94030" y="12700"/>
                  </a:lnTo>
                  <a:lnTo>
                    <a:pt x="93370" y="13335"/>
                  </a:lnTo>
                  <a:lnTo>
                    <a:pt x="92621" y="13970"/>
                  </a:lnTo>
                  <a:lnTo>
                    <a:pt x="92113" y="13970"/>
                  </a:lnTo>
                  <a:lnTo>
                    <a:pt x="92252" y="13017"/>
                  </a:lnTo>
                  <a:lnTo>
                    <a:pt x="92316" y="13208"/>
                  </a:lnTo>
                  <a:lnTo>
                    <a:pt x="92265" y="12954"/>
                  </a:lnTo>
                  <a:lnTo>
                    <a:pt x="91884" y="11176"/>
                  </a:lnTo>
                  <a:lnTo>
                    <a:pt x="91084" y="19050"/>
                  </a:lnTo>
                  <a:lnTo>
                    <a:pt x="90970" y="18542"/>
                  </a:lnTo>
                  <a:lnTo>
                    <a:pt x="90703" y="17272"/>
                  </a:lnTo>
                  <a:lnTo>
                    <a:pt x="90639" y="14605"/>
                  </a:lnTo>
                  <a:lnTo>
                    <a:pt x="90652" y="13462"/>
                  </a:lnTo>
                  <a:lnTo>
                    <a:pt x="91249" y="15113"/>
                  </a:lnTo>
                  <a:lnTo>
                    <a:pt x="91211" y="13462"/>
                  </a:lnTo>
                  <a:lnTo>
                    <a:pt x="91986" y="6985"/>
                  </a:lnTo>
                  <a:lnTo>
                    <a:pt x="90106" y="14605"/>
                  </a:lnTo>
                  <a:lnTo>
                    <a:pt x="90106" y="12573"/>
                  </a:lnTo>
                  <a:lnTo>
                    <a:pt x="90233" y="10287"/>
                  </a:lnTo>
                  <a:lnTo>
                    <a:pt x="90182" y="7874"/>
                  </a:lnTo>
                  <a:lnTo>
                    <a:pt x="88963" y="12573"/>
                  </a:lnTo>
                  <a:lnTo>
                    <a:pt x="88366" y="12065"/>
                  </a:lnTo>
                  <a:lnTo>
                    <a:pt x="88506" y="11049"/>
                  </a:lnTo>
                  <a:lnTo>
                    <a:pt x="87604" y="14351"/>
                  </a:lnTo>
                  <a:lnTo>
                    <a:pt x="86106" y="15976"/>
                  </a:lnTo>
                  <a:lnTo>
                    <a:pt x="85979" y="16637"/>
                  </a:lnTo>
                  <a:lnTo>
                    <a:pt x="85445" y="17272"/>
                  </a:lnTo>
                  <a:lnTo>
                    <a:pt x="85331" y="15240"/>
                  </a:lnTo>
                  <a:lnTo>
                    <a:pt x="85204" y="14605"/>
                  </a:lnTo>
                  <a:lnTo>
                    <a:pt x="85255" y="13716"/>
                  </a:lnTo>
                  <a:lnTo>
                    <a:pt x="85471" y="11557"/>
                  </a:lnTo>
                  <a:lnTo>
                    <a:pt x="86029" y="11557"/>
                  </a:lnTo>
                  <a:lnTo>
                    <a:pt x="86207" y="7747"/>
                  </a:lnTo>
                  <a:lnTo>
                    <a:pt x="85318" y="11557"/>
                  </a:lnTo>
                  <a:lnTo>
                    <a:pt x="85191" y="11176"/>
                  </a:lnTo>
                  <a:lnTo>
                    <a:pt x="85305" y="9525"/>
                  </a:lnTo>
                  <a:lnTo>
                    <a:pt x="85344" y="9271"/>
                  </a:lnTo>
                  <a:lnTo>
                    <a:pt x="84455" y="9652"/>
                  </a:lnTo>
                  <a:lnTo>
                    <a:pt x="83947" y="13716"/>
                  </a:lnTo>
                  <a:lnTo>
                    <a:pt x="83108" y="13335"/>
                  </a:lnTo>
                  <a:lnTo>
                    <a:pt x="83070" y="14478"/>
                  </a:lnTo>
                  <a:lnTo>
                    <a:pt x="82118" y="18542"/>
                  </a:lnTo>
                  <a:lnTo>
                    <a:pt x="82397" y="16383"/>
                  </a:lnTo>
                  <a:lnTo>
                    <a:pt x="82499" y="15621"/>
                  </a:lnTo>
                  <a:lnTo>
                    <a:pt x="82550" y="15240"/>
                  </a:lnTo>
                  <a:lnTo>
                    <a:pt x="82931" y="12319"/>
                  </a:lnTo>
                  <a:lnTo>
                    <a:pt x="82105" y="15240"/>
                  </a:lnTo>
                  <a:lnTo>
                    <a:pt x="82423" y="11049"/>
                  </a:lnTo>
                  <a:lnTo>
                    <a:pt x="80860" y="14986"/>
                  </a:lnTo>
                  <a:lnTo>
                    <a:pt x="80213" y="15621"/>
                  </a:lnTo>
                  <a:lnTo>
                    <a:pt x="80530" y="14198"/>
                  </a:lnTo>
                  <a:lnTo>
                    <a:pt x="79895" y="15621"/>
                  </a:lnTo>
                  <a:lnTo>
                    <a:pt x="79298" y="15494"/>
                  </a:lnTo>
                  <a:lnTo>
                    <a:pt x="79540" y="13462"/>
                  </a:lnTo>
                  <a:lnTo>
                    <a:pt x="79552" y="13335"/>
                  </a:lnTo>
                  <a:lnTo>
                    <a:pt x="80251" y="7493"/>
                  </a:lnTo>
                  <a:lnTo>
                    <a:pt x="77863" y="13335"/>
                  </a:lnTo>
                  <a:lnTo>
                    <a:pt x="77889" y="12827"/>
                  </a:lnTo>
                  <a:lnTo>
                    <a:pt x="77901" y="12192"/>
                  </a:lnTo>
                  <a:lnTo>
                    <a:pt x="77965" y="9906"/>
                  </a:lnTo>
                  <a:lnTo>
                    <a:pt x="78041" y="7112"/>
                  </a:lnTo>
                  <a:lnTo>
                    <a:pt x="76619" y="9906"/>
                  </a:lnTo>
                  <a:lnTo>
                    <a:pt x="75933" y="5588"/>
                  </a:lnTo>
                  <a:lnTo>
                    <a:pt x="74574" y="5842"/>
                  </a:lnTo>
                  <a:lnTo>
                    <a:pt x="74460" y="12192"/>
                  </a:lnTo>
                  <a:lnTo>
                    <a:pt x="74168" y="6096"/>
                  </a:lnTo>
                  <a:lnTo>
                    <a:pt x="73685" y="12319"/>
                  </a:lnTo>
                  <a:lnTo>
                    <a:pt x="73558" y="12573"/>
                  </a:lnTo>
                  <a:lnTo>
                    <a:pt x="73329" y="12827"/>
                  </a:lnTo>
                  <a:lnTo>
                    <a:pt x="73215" y="12192"/>
                  </a:lnTo>
                  <a:lnTo>
                    <a:pt x="73113" y="11557"/>
                  </a:lnTo>
                  <a:lnTo>
                    <a:pt x="72936" y="10287"/>
                  </a:lnTo>
                  <a:lnTo>
                    <a:pt x="72859" y="9779"/>
                  </a:lnTo>
                  <a:lnTo>
                    <a:pt x="72745" y="9017"/>
                  </a:lnTo>
                  <a:lnTo>
                    <a:pt x="72631" y="7493"/>
                  </a:lnTo>
                  <a:lnTo>
                    <a:pt x="72593" y="6477"/>
                  </a:lnTo>
                  <a:lnTo>
                    <a:pt x="73063" y="6985"/>
                  </a:lnTo>
                  <a:lnTo>
                    <a:pt x="73101" y="6477"/>
                  </a:lnTo>
                  <a:lnTo>
                    <a:pt x="73164" y="5588"/>
                  </a:lnTo>
                  <a:lnTo>
                    <a:pt x="72542" y="5080"/>
                  </a:lnTo>
                  <a:lnTo>
                    <a:pt x="72732" y="4318"/>
                  </a:lnTo>
                  <a:lnTo>
                    <a:pt x="73025" y="3175"/>
                  </a:lnTo>
                  <a:lnTo>
                    <a:pt x="72986" y="2032"/>
                  </a:lnTo>
                  <a:lnTo>
                    <a:pt x="72821" y="1143"/>
                  </a:lnTo>
                  <a:lnTo>
                    <a:pt x="72783" y="2032"/>
                  </a:lnTo>
                  <a:lnTo>
                    <a:pt x="72656" y="3556"/>
                  </a:lnTo>
                  <a:lnTo>
                    <a:pt x="72313" y="4318"/>
                  </a:lnTo>
                  <a:lnTo>
                    <a:pt x="71996" y="3429"/>
                  </a:lnTo>
                  <a:lnTo>
                    <a:pt x="72288" y="6477"/>
                  </a:lnTo>
                  <a:lnTo>
                    <a:pt x="71069" y="9779"/>
                  </a:lnTo>
                  <a:lnTo>
                    <a:pt x="71069" y="9652"/>
                  </a:lnTo>
                  <a:lnTo>
                    <a:pt x="71081" y="9525"/>
                  </a:lnTo>
                  <a:lnTo>
                    <a:pt x="71310" y="7239"/>
                  </a:lnTo>
                  <a:lnTo>
                    <a:pt x="71602" y="4318"/>
                  </a:lnTo>
                  <a:lnTo>
                    <a:pt x="71932" y="1016"/>
                  </a:lnTo>
                  <a:lnTo>
                    <a:pt x="70700" y="4318"/>
                  </a:lnTo>
                  <a:lnTo>
                    <a:pt x="70904" y="3429"/>
                  </a:lnTo>
                  <a:lnTo>
                    <a:pt x="71158" y="2286"/>
                  </a:lnTo>
                  <a:lnTo>
                    <a:pt x="70586" y="3429"/>
                  </a:lnTo>
                  <a:lnTo>
                    <a:pt x="69354" y="2159"/>
                  </a:lnTo>
                  <a:lnTo>
                    <a:pt x="68478" y="7239"/>
                  </a:lnTo>
                  <a:lnTo>
                    <a:pt x="68554" y="4572"/>
                  </a:lnTo>
                  <a:lnTo>
                    <a:pt x="68719" y="4318"/>
                  </a:lnTo>
                  <a:lnTo>
                    <a:pt x="67602" y="3429"/>
                  </a:lnTo>
                  <a:lnTo>
                    <a:pt x="65747" y="9525"/>
                  </a:lnTo>
                  <a:lnTo>
                    <a:pt x="65366" y="7747"/>
                  </a:lnTo>
                  <a:lnTo>
                    <a:pt x="65176" y="6858"/>
                  </a:lnTo>
                  <a:lnTo>
                    <a:pt x="65265" y="4826"/>
                  </a:lnTo>
                  <a:lnTo>
                    <a:pt x="65011" y="5207"/>
                  </a:lnTo>
                  <a:lnTo>
                    <a:pt x="64681" y="7747"/>
                  </a:lnTo>
                  <a:lnTo>
                    <a:pt x="64617" y="7112"/>
                  </a:lnTo>
                  <a:lnTo>
                    <a:pt x="64617" y="4445"/>
                  </a:lnTo>
                  <a:lnTo>
                    <a:pt x="63855" y="7112"/>
                  </a:lnTo>
                  <a:lnTo>
                    <a:pt x="63665" y="6350"/>
                  </a:lnTo>
                  <a:lnTo>
                    <a:pt x="63792" y="5461"/>
                  </a:lnTo>
                  <a:lnTo>
                    <a:pt x="63893" y="4953"/>
                  </a:lnTo>
                  <a:lnTo>
                    <a:pt x="63804" y="4064"/>
                  </a:lnTo>
                  <a:lnTo>
                    <a:pt x="62992" y="2413"/>
                  </a:lnTo>
                  <a:lnTo>
                    <a:pt x="61988" y="8636"/>
                  </a:lnTo>
                  <a:lnTo>
                    <a:pt x="60985" y="9652"/>
                  </a:lnTo>
                  <a:lnTo>
                    <a:pt x="61112" y="7493"/>
                  </a:lnTo>
                  <a:lnTo>
                    <a:pt x="61239" y="5461"/>
                  </a:lnTo>
                  <a:lnTo>
                    <a:pt x="61137" y="4826"/>
                  </a:lnTo>
                  <a:lnTo>
                    <a:pt x="60109" y="2794"/>
                  </a:lnTo>
                  <a:lnTo>
                    <a:pt x="60096" y="2032"/>
                  </a:lnTo>
                  <a:lnTo>
                    <a:pt x="58801" y="1397"/>
                  </a:lnTo>
                  <a:lnTo>
                    <a:pt x="57645" y="5842"/>
                  </a:lnTo>
                  <a:lnTo>
                    <a:pt x="56349" y="7493"/>
                  </a:lnTo>
                  <a:lnTo>
                    <a:pt x="56235" y="6477"/>
                  </a:lnTo>
                  <a:lnTo>
                    <a:pt x="56121" y="5334"/>
                  </a:lnTo>
                  <a:lnTo>
                    <a:pt x="55816" y="2540"/>
                  </a:lnTo>
                  <a:lnTo>
                    <a:pt x="53886" y="5334"/>
                  </a:lnTo>
                  <a:lnTo>
                    <a:pt x="52755" y="2413"/>
                  </a:lnTo>
                  <a:lnTo>
                    <a:pt x="52844" y="4064"/>
                  </a:lnTo>
                  <a:lnTo>
                    <a:pt x="52641" y="5715"/>
                  </a:lnTo>
                  <a:lnTo>
                    <a:pt x="52527" y="6223"/>
                  </a:lnTo>
                  <a:lnTo>
                    <a:pt x="52362" y="6477"/>
                  </a:lnTo>
                  <a:lnTo>
                    <a:pt x="52108" y="5588"/>
                  </a:lnTo>
                  <a:lnTo>
                    <a:pt x="51460" y="9652"/>
                  </a:lnTo>
                  <a:lnTo>
                    <a:pt x="51473" y="9398"/>
                  </a:lnTo>
                  <a:lnTo>
                    <a:pt x="51549" y="7874"/>
                  </a:lnTo>
                  <a:lnTo>
                    <a:pt x="51663" y="5461"/>
                  </a:lnTo>
                  <a:lnTo>
                    <a:pt x="51752" y="5588"/>
                  </a:lnTo>
                  <a:lnTo>
                    <a:pt x="51752" y="5461"/>
                  </a:lnTo>
                  <a:lnTo>
                    <a:pt x="51701" y="2413"/>
                  </a:lnTo>
                  <a:lnTo>
                    <a:pt x="51689" y="1397"/>
                  </a:lnTo>
                  <a:lnTo>
                    <a:pt x="51054" y="2413"/>
                  </a:lnTo>
                  <a:lnTo>
                    <a:pt x="50596" y="2286"/>
                  </a:lnTo>
                  <a:lnTo>
                    <a:pt x="50342" y="7874"/>
                  </a:lnTo>
                  <a:lnTo>
                    <a:pt x="49847" y="6223"/>
                  </a:lnTo>
                  <a:lnTo>
                    <a:pt x="49809" y="6096"/>
                  </a:lnTo>
                  <a:lnTo>
                    <a:pt x="49428" y="4826"/>
                  </a:lnTo>
                  <a:lnTo>
                    <a:pt x="48323" y="5334"/>
                  </a:lnTo>
                  <a:lnTo>
                    <a:pt x="47307" y="6096"/>
                  </a:lnTo>
                  <a:lnTo>
                    <a:pt x="47015" y="4953"/>
                  </a:lnTo>
                  <a:lnTo>
                    <a:pt x="46659" y="3556"/>
                  </a:lnTo>
                  <a:lnTo>
                    <a:pt x="46342" y="4953"/>
                  </a:lnTo>
                  <a:lnTo>
                    <a:pt x="45986" y="4826"/>
                  </a:lnTo>
                  <a:lnTo>
                    <a:pt x="45669" y="6223"/>
                  </a:lnTo>
                  <a:lnTo>
                    <a:pt x="45758" y="3302"/>
                  </a:lnTo>
                  <a:lnTo>
                    <a:pt x="45224" y="2794"/>
                  </a:lnTo>
                  <a:lnTo>
                    <a:pt x="44564" y="2159"/>
                  </a:lnTo>
                  <a:lnTo>
                    <a:pt x="43548" y="2794"/>
                  </a:lnTo>
                  <a:lnTo>
                    <a:pt x="43789" y="635"/>
                  </a:lnTo>
                  <a:lnTo>
                    <a:pt x="43218" y="508"/>
                  </a:lnTo>
                  <a:lnTo>
                    <a:pt x="42951" y="9271"/>
                  </a:lnTo>
                  <a:lnTo>
                    <a:pt x="42430" y="9398"/>
                  </a:lnTo>
                  <a:lnTo>
                    <a:pt x="42392" y="7493"/>
                  </a:lnTo>
                  <a:lnTo>
                    <a:pt x="42367" y="6096"/>
                  </a:lnTo>
                  <a:lnTo>
                    <a:pt x="42341" y="5207"/>
                  </a:lnTo>
                  <a:lnTo>
                    <a:pt x="42341" y="5080"/>
                  </a:lnTo>
                  <a:lnTo>
                    <a:pt x="42341" y="4953"/>
                  </a:lnTo>
                  <a:lnTo>
                    <a:pt x="41363" y="5080"/>
                  </a:lnTo>
                  <a:lnTo>
                    <a:pt x="40398" y="1143"/>
                  </a:lnTo>
                  <a:lnTo>
                    <a:pt x="39408" y="5207"/>
                  </a:lnTo>
                  <a:lnTo>
                    <a:pt x="39458" y="3175"/>
                  </a:lnTo>
                  <a:lnTo>
                    <a:pt x="39624" y="3048"/>
                  </a:lnTo>
                  <a:lnTo>
                    <a:pt x="39166" y="2921"/>
                  </a:lnTo>
                  <a:lnTo>
                    <a:pt x="38823" y="2159"/>
                  </a:lnTo>
                  <a:lnTo>
                    <a:pt x="37833" y="0"/>
                  </a:lnTo>
                  <a:lnTo>
                    <a:pt x="37896" y="2463"/>
                  </a:lnTo>
                  <a:lnTo>
                    <a:pt x="37985" y="2159"/>
                  </a:lnTo>
                  <a:lnTo>
                    <a:pt x="37998" y="6096"/>
                  </a:lnTo>
                  <a:lnTo>
                    <a:pt x="37896" y="2463"/>
                  </a:lnTo>
                  <a:lnTo>
                    <a:pt x="36461" y="7493"/>
                  </a:lnTo>
                  <a:lnTo>
                    <a:pt x="36537" y="4572"/>
                  </a:lnTo>
                  <a:lnTo>
                    <a:pt x="36169" y="7708"/>
                  </a:lnTo>
                  <a:lnTo>
                    <a:pt x="36055" y="9359"/>
                  </a:lnTo>
                  <a:lnTo>
                    <a:pt x="35496" y="10287"/>
                  </a:lnTo>
                  <a:lnTo>
                    <a:pt x="35394" y="10033"/>
                  </a:lnTo>
                  <a:lnTo>
                    <a:pt x="35293" y="8001"/>
                  </a:lnTo>
                  <a:lnTo>
                    <a:pt x="35052" y="7239"/>
                  </a:lnTo>
                  <a:lnTo>
                    <a:pt x="35179" y="11557"/>
                  </a:lnTo>
                  <a:lnTo>
                    <a:pt x="34709" y="10236"/>
                  </a:lnTo>
                  <a:lnTo>
                    <a:pt x="34785" y="8128"/>
                  </a:lnTo>
                  <a:lnTo>
                    <a:pt x="34290" y="7874"/>
                  </a:lnTo>
                  <a:lnTo>
                    <a:pt x="34226" y="9893"/>
                  </a:lnTo>
                  <a:lnTo>
                    <a:pt x="34099" y="10922"/>
                  </a:lnTo>
                  <a:lnTo>
                    <a:pt x="33782" y="12192"/>
                  </a:lnTo>
                  <a:lnTo>
                    <a:pt x="33515" y="11430"/>
                  </a:lnTo>
                  <a:lnTo>
                    <a:pt x="33172" y="10414"/>
                  </a:lnTo>
                  <a:lnTo>
                    <a:pt x="33032" y="7747"/>
                  </a:lnTo>
                  <a:lnTo>
                    <a:pt x="32969" y="9359"/>
                  </a:lnTo>
                  <a:lnTo>
                    <a:pt x="32727" y="11430"/>
                  </a:lnTo>
                  <a:lnTo>
                    <a:pt x="32524" y="10922"/>
                  </a:lnTo>
                  <a:lnTo>
                    <a:pt x="32397" y="10236"/>
                  </a:lnTo>
                  <a:lnTo>
                    <a:pt x="32296" y="8255"/>
                  </a:lnTo>
                  <a:lnTo>
                    <a:pt x="32181" y="8001"/>
                  </a:lnTo>
                  <a:lnTo>
                    <a:pt x="31737" y="7023"/>
                  </a:lnTo>
                  <a:lnTo>
                    <a:pt x="31737" y="7734"/>
                  </a:lnTo>
                  <a:lnTo>
                    <a:pt x="31686" y="7188"/>
                  </a:lnTo>
                  <a:lnTo>
                    <a:pt x="31711" y="6985"/>
                  </a:lnTo>
                  <a:lnTo>
                    <a:pt x="31737" y="6858"/>
                  </a:lnTo>
                  <a:lnTo>
                    <a:pt x="31711" y="5334"/>
                  </a:lnTo>
                  <a:lnTo>
                    <a:pt x="31610" y="7708"/>
                  </a:lnTo>
                  <a:lnTo>
                    <a:pt x="31457" y="10160"/>
                  </a:lnTo>
                  <a:lnTo>
                    <a:pt x="31457" y="24384"/>
                  </a:lnTo>
                  <a:lnTo>
                    <a:pt x="31330" y="24257"/>
                  </a:lnTo>
                  <a:lnTo>
                    <a:pt x="30988" y="24257"/>
                  </a:lnTo>
                  <a:lnTo>
                    <a:pt x="30949" y="23495"/>
                  </a:lnTo>
                  <a:lnTo>
                    <a:pt x="30949" y="22860"/>
                  </a:lnTo>
                  <a:lnTo>
                    <a:pt x="30962" y="22225"/>
                  </a:lnTo>
                  <a:lnTo>
                    <a:pt x="31127" y="23114"/>
                  </a:lnTo>
                  <a:lnTo>
                    <a:pt x="31229" y="23342"/>
                  </a:lnTo>
                  <a:lnTo>
                    <a:pt x="31343" y="23749"/>
                  </a:lnTo>
                  <a:lnTo>
                    <a:pt x="31457" y="24384"/>
                  </a:lnTo>
                  <a:lnTo>
                    <a:pt x="31457" y="10160"/>
                  </a:lnTo>
                  <a:lnTo>
                    <a:pt x="31330" y="12192"/>
                  </a:lnTo>
                  <a:lnTo>
                    <a:pt x="30949" y="10414"/>
                  </a:lnTo>
                  <a:lnTo>
                    <a:pt x="30721" y="9359"/>
                  </a:lnTo>
                  <a:lnTo>
                    <a:pt x="30607" y="7708"/>
                  </a:lnTo>
                  <a:lnTo>
                    <a:pt x="31254" y="7620"/>
                  </a:lnTo>
                  <a:lnTo>
                    <a:pt x="31610" y="7708"/>
                  </a:lnTo>
                  <a:lnTo>
                    <a:pt x="31610" y="5245"/>
                  </a:lnTo>
                  <a:lnTo>
                    <a:pt x="31153" y="4826"/>
                  </a:lnTo>
                  <a:lnTo>
                    <a:pt x="31534" y="1143"/>
                  </a:lnTo>
                  <a:lnTo>
                    <a:pt x="31102" y="3302"/>
                  </a:lnTo>
                  <a:lnTo>
                    <a:pt x="30454" y="7620"/>
                  </a:lnTo>
                  <a:lnTo>
                    <a:pt x="30378" y="7454"/>
                  </a:lnTo>
                  <a:lnTo>
                    <a:pt x="30378" y="24384"/>
                  </a:lnTo>
                  <a:lnTo>
                    <a:pt x="30378" y="24511"/>
                  </a:lnTo>
                  <a:lnTo>
                    <a:pt x="30124" y="24638"/>
                  </a:lnTo>
                  <a:lnTo>
                    <a:pt x="30378" y="24384"/>
                  </a:lnTo>
                  <a:lnTo>
                    <a:pt x="30378" y="7454"/>
                  </a:lnTo>
                  <a:lnTo>
                    <a:pt x="29908" y="6350"/>
                  </a:lnTo>
                  <a:lnTo>
                    <a:pt x="29845" y="5588"/>
                  </a:lnTo>
                  <a:lnTo>
                    <a:pt x="29743" y="4826"/>
                  </a:lnTo>
                  <a:lnTo>
                    <a:pt x="29641" y="5080"/>
                  </a:lnTo>
                  <a:lnTo>
                    <a:pt x="29540" y="5588"/>
                  </a:lnTo>
                  <a:lnTo>
                    <a:pt x="29502" y="5461"/>
                  </a:lnTo>
                  <a:lnTo>
                    <a:pt x="29248" y="4826"/>
                  </a:lnTo>
                  <a:lnTo>
                    <a:pt x="29095" y="4699"/>
                  </a:lnTo>
                  <a:lnTo>
                    <a:pt x="29019" y="3263"/>
                  </a:lnTo>
                  <a:lnTo>
                    <a:pt x="29019" y="4826"/>
                  </a:lnTo>
                  <a:lnTo>
                    <a:pt x="28829" y="4953"/>
                  </a:lnTo>
                  <a:lnTo>
                    <a:pt x="28714" y="5080"/>
                  </a:lnTo>
                  <a:lnTo>
                    <a:pt x="28702" y="5461"/>
                  </a:lnTo>
                  <a:lnTo>
                    <a:pt x="28740" y="4064"/>
                  </a:lnTo>
                  <a:lnTo>
                    <a:pt x="28905" y="3556"/>
                  </a:lnTo>
                  <a:lnTo>
                    <a:pt x="29019" y="4826"/>
                  </a:lnTo>
                  <a:lnTo>
                    <a:pt x="29019" y="3263"/>
                  </a:lnTo>
                  <a:lnTo>
                    <a:pt x="28981" y="2540"/>
                  </a:lnTo>
                  <a:lnTo>
                    <a:pt x="28448" y="3556"/>
                  </a:lnTo>
                  <a:lnTo>
                    <a:pt x="28168" y="3429"/>
                  </a:lnTo>
                  <a:lnTo>
                    <a:pt x="28257" y="6350"/>
                  </a:lnTo>
                  <a:lnTo>
                    <a:pt x="27889" y="5969"/>
                  </a:lnTo>
                  <a:lnTo>
                    <a:pt x="28232" y="8128"/>
                  </a:lnTo>
                  <a:lnTo>
                    <a:pt x="28321" y="8001"/>
                  </a:lnTo>
                  <a:lnTo>
                    <a:pt x="28473" y="7899"/>
                  </a:lnTo>
                  <a:lnTo>
                    <a:pt x="28435" y="8026"/>
                  </a:lnTo>
                  <a:lnTo>
                    <a:pt x="28549" y="8686"/>
                  </a:lnTo>
                  <a:lnTo>
                    <a:pt x="28587" y="7759"/>
                  </a:lnTo>
                  <a:lnTo>
                    <a:pt x="28600" y="7620"/>
                  </a:lnTo>
                  <a:lnTo>
                    <a:pt x="28587" y="7759"/>
                  </a:lnTo>
                  <a:lnTo>
                    <a:pt x="28765" y="7747"/>
                  </a:lnTo>
                  <a:lnTo>
                    <a:pt x="29248" y="7620"/>
                  </a:lnTo>
                  <a:lnTo>
                    <a:pt x="28994" y="9652"/>
                  </a:lnTo>
                  <a:lnTo>
                    <a:pt x="28879" y="10414"/>
                  </a:lnTo>
                  <a:lnTo>
                    <a:pt x="28549" y="8763"/>
                  </a:lnTo>
                  <a:lnTo>
                    <a:pt x="28295" y="13462"/>
                  </a:lnTo>
                  <a:lnTo>
                    <a:pt x="28206" y="12700"/>
                  </a:lnTo>
                  <a:lnTo>
                    <a:pt x="28143" y="12192"/>
                  </a:lnTo>
                  <a:lnTo>
                    <a:pt x="28130" y="12065"/>
                  </a:lnTo>
                  <a:lnTo>
                    <a:pt x="27901" y="10033"/>
                  </a:lnTo>
                  <a:lnTo>
                    <a:pt x="27787" y="9271"/>
                  </a:lnTo>
                  <a:lnTo>
                    <a:pt x="27178" y="7493"/>
                  </a:lnTo>
                  <a:lnTo>
                    <a:pt x="27051" y="6858"/>
                  </a:lnTo>
                  <a:lnTo>
                    <a:pt x="27012" y="6350"/>
                  </a:lnTo>
                  <a:lnTo>
                    <a:pt x="26860" y="4699"/>
                  </a:lnTo>
                  <a:lnTo>
                    <a:pt x="25996" y="6350"/>
                  </a:lnTo>
                  <a:lnTo>
                    <a:pt x="24650" y="5842"/>
                  </a:lnTo>
                  <a:lnTo>
                    <a:pt x="24511" y="10033"/>
                  </a:lnTo>
                  <a:lnTo>
                    <a:pt x="24384" y="11684"/>
                  </a:lnTo>
                  <a:lnTo>
                    <a:pt x="24269" y="12065"/>
                  </a:lnTo>
                  <a:lnTo>
                    <a:pt x="24041" y="9779"/>
                  </a:lnTo>
                  <a:lnTo>
                    <a:pt x="23926" y="9144"/>
                  </a:lnTo>
                  <a:lnTo>
                    <a:pt x="23990" y="8547"/>
                  </a:lnTo>
                  <a:lnTo>
                    <a:pt x="23812" y="9144"/>
                  </a:lnTo>
                  <a:lnTo>
                    <a:pt x="23063" y="8636"/>
                  </a:lnTo>
                  <a:lnTo>
                    <a:pt x="22682" y="8382"/>
                  </a:lnTo>
                  <a:lnTo>
                    <a:pt x="22720" y="8864"/>
                  </a:lnTo>
                  <a:lnTo>
                    <a:pt x="22733" y="9169"/>
                  </a:lnTo>
                  <a:lnTo>
                    <a:pt x="22898" y="8788"/>
                  </a:lnTo>
                  <a:lnTo>
                    <a:pt x="22809" y="10287"/>
                  </a:lnTo>
                  <a:lnTo>
                    <a:pt x="22936" y="12192"/>
                  </a:lnTo>
                  <a:lnTo>
                    <a:pt x="22199" y="10668"/>
                  </a:lnTo>
                  <a:lnTo>
                    <a:pt x="22301" y="10160"/>
                  </a:lnTo>
                  <a:lnTo>
                    <a:pt x="22631" y="9398"/>
                  </a:lnTo>
                  <a:lnTo>
                    <a:pt x="22720" y="8864"/>
                  </a:lnTo>
                  <a:lnTo>
                    <a:pt x="22123" y="9398"/>
                  </a:lnTo>
                  <a:lnTo>
                    <a:pt x="22123" y="8128"/>
                  </a:lnTo>
                  <a:lnTo>
                    <a:pt x="20662" y="7112"/>
                  </a:lnTo>
                  <a:lnTo>
                    <a:pt x="19964" y="10033"/>
                  </a:lnTo>
                  <a:lnTo>
                    <a:pt x="19113" y="12700"/>
                  </a:lnTo>
                  <a:lnTo>
                    <a:pt x="18618" y="12192"/>
                  </a:lnTo>
                  <a:lnTo>
                    <a:pt x="17373" y="10922"/>
                  </a:lnTo>
                  <a:lnTo>
                    <a:pt x="17729" y="11557"/>
                  </a:lnTo>
                  <a:lnTo>
                    <a:pt x="17894" y="12192"/>
                  </a:lnTo>
                  <a:lnTo>
                    <a:pt x="14528" y="9398"/>
                  </a:lnTo>
                  <a:lnTo>
                    <a:pt x="14439" y="16383"/>
                  </a:lnTo>
                  <a:lnTo>
                    <a:pt x="13970" y="16002"/>
                  </a:lnTo>
                  <a:lnTo>
                    <a:pt x="9817" y="12573"/>
                  </a:lnTo>
                  <a:lnTo>
                    <a:pt x="8559" y="12065"/>
                  </a:lnTo>
                  <a:lnTo>
                    <a:pt x="9652" y="14224"/>
                  </a:lnTo>
                  <a:lnTo>
                    <a:pt x="10248" y="16002"/>
                  </a:lnTo>
                  <a:lnTo>
                    <a:pt x="8458" y="13462"/>
                  </a:lnTo>
                  <a:lnTo>
                    <a:pt x="9334" y="15875"/>
                  </a:lnTo>
                  <a:lnTo>
                    <a:pt x="9766" y="16891"/>
                  </a:lnTo>
                  <a:lnTo>
                    <a:pt x="10629" y="19558"/>
                  </a:lnTo>
                  <a:lnTo>
                    <a:pt x="3530" y="11811"/>
                  </a:lnTo>
                  <a:lnTo>
                    <a:pt x="5600" y="16764"/>
                  </a:lnTo>
                  <a:lnTo>
                    <a:pt x="7137" y="18288"/>
                  </a:lnTo>
                  <a:lnTo>
                    <a:pt x="6515" y="18288"/>
                  </a:lnTo>
                  <a:lnTo>
                    <a:pt x="7010" y="20193"/>
                  </a:lnTo>
                  <a:lnTo>
                    <a:pt x="5321" y="18415"/>
                  </a:lnTo>
                  <a:lnTo>
                    <a:pt x="5562" y="18796"/>
                  </a:lnTo>
                  <a:lnTo>
                    <a:pt x="6807" y="20193"/>
                  </a:lnTo>
                  <a:lnTo>
                    <a:pt x="4673" y="18415"/>
                  </a:lnTo>
                  <a:lnTo>
                    <a:pt x="5715" y="20574"/>
                  </a:lnTo>
                  <a:lnTo>
                    <a:pt x="6070" y="21209"/>
                  </a:lnTo>
                  <a:lnTo>
                    <a:pt x="4648" y="21209"/>
                  </a:lnTo>
                  <a:lnTo>
                    <a:pt x="1130" y="16764"/>
                  </a:lnTo>
                  <a:lnTo>
                    <a:pt x="0" y="17907"/>
                  </a:lnTo>
                  <a:lnTo>
                    <a:pt x="127" y="18923"/>
                  </a:lnTo>
                  <a:lnTo>
                    <a:pt x="3060" y="22098"/>
                  </a:lnTo>
                  <a:lnTo>
                    <a:pt x="4114" y="22606"/>
                  </a:lnTo>
                  <a:lnTo>
                    <a:pt x="4279" y="22479"/>
                  </a:lnTo>
                  <a:lnTo>
                    <a:pt x="5207" y="22733"/>
                  </a:lnTo>
                  <a:lnTo>
                    <a:pt x="6553" y="23749"/>
                  </a:lnTo>
                  <a:lnTo>
                    <a:pt x="7086" y="24511"/>
                  </a:lnTo>
                  <a:lnTo>
                    <a:pt x="10960" y="27432"/>
                  </a:lnTo>
                  <a:lnTo>
                    <a:pt x="17754" y="31750"/>
                  </a:lnTo>
                  <a:lnTo>
                    <a:pt x="15544" y="29718"/>
                  </a:lnTo>
                  <a:lnTo>
                    <a:pt x="17068" y="30873"/>
                  </a:lnTo>
                  <a:lnTo>
                    <a:pt x="16700" y="30480"/>
                  </a:lnTo>
                  <a:lnTo>
                    <a:pt x="18694" y="32131"/>
                  </a:lnTo>
                  <a:lnTo>
                    <a:pt x="16941" y="30480"/>
                  </a:lnTo>
                  <a:lnTo>
                    <a:pt x="16192" y="29718"/>
                  </a:lnTo>
                  <a:lnTo>
                    <a:pt x="15760" y="29337"/>
                  </a:lnTo>
                  <a:lnTo>
                    <a:pt x="15570" y="29146"/>
                  </a:lnTo>
                  <a:lnTo>
                    <a:pt x="15455" y="28956"/>
                  </a:lnTo>
                  <a:lnTo>
                    <a:pt x="14846" y="28194"/>
                  </a:lnTo>
                  <a:lnTo>
                    <a:pt x="16535" y="29591"/>
                  </a:lnTo>
                  <a:lnTo>
                    <a:pt x="17754" y="30861"/>
                  </a:lnTo>
                  <a:lnTo>
                    <a:pt x="16522" y="29464"/>
                  </a:lnTo>
                  <a:lnTo>
                    <a:pt x="18313" y="31369"/>
                  </a:lnTo>
                  <a:lnTo>
                    <a:pt x="17310" y="30226"/>
                  </a:lnTo>
                  <a:lnTo>
                    <a:pt x="18008" y="30734"/>
                  </a:lnTo>
                  <a:lnTo>
                    <a:pt x="17551" y="30226"/>
                  </a:lnTo>
                  <a:lnTo>
                    <a:pt x="16878" y="29464"/>
                  </a:lnTo>
                  <a:lnTo>
                    <a:pt x="16319" y="28829"/>
                  </a:lnTo>
                  <a:lnTo>
                    <a:pt x="18199" y="30734"/>
                  </a:lnTo>
                  <a:lnTo>
                    <a:pt x="16840" y="28829"/>
                  </a:lnTo>
                  <a:lnTo>
                    <a:pt x="16383" y="28194"/>
                  </a:lnTo>
                  <a:lnTo>
                    <a:pt x="16205" y="27940"/>
                  </a:lnTo>
                  <a:lnTo>
                    <a:pt x="18059" y="30238"/>
                  </a:lnTo>
                  <a:lnTo>
                    <a:pt x="17094" y="28778"/>
                  </a:lnTo>
                  <a:lnTo>
                    <a:pt x="16979" y="28321"/>
                  </a:lnTo>
                  <a:lnTo>
                    <a:pt x="20066" y="32893"/>
                  </a:lnTo>
                  <a:lnTo>
                    <a:pt x="17487" y="28448"/>
                  </a:lnTo>
                  <a:lnTo>
                    <a:pt x="20675" y="33401"/>
                  </a:lnTo>
                  <a:lnTo>
                    <a:pt x="18084" y="29210"/>
                  </a:lnTo>
                  <a:lnTo>
                    <a:pt x="19570" y="31496"/>
                  </a:lnTo>
                  <a:lnTo>
                    <a:pt x="18656" y="29210"/>
                  </a:lnTo>
                  <a:lnTo>
                    <a:pt x="18567" y="28956"/>
                  </a:lnTo>
                  <a:lnTo>
                    <a:pt x="18897" y="29667"/>
                  </a:lnTo>
                  <a:lnTo>
                    <a:pt x="19215" y="30099"/>
                  </a:lnTo>
                  <a:lnTo>
                    <a:pt x="20281" y="32258"/>
                  </a:lnTo>
                  <a:lnTo>
                    <a:pt x="18770" y="28956"/>
                  </a:lnTo>
                  <a:lnTo>
                    <a:pt x="18656" y="28702"/>
                  </a:lnTo>
                  <a:lnTo>
                    <a:pt x="18580" y="28448"/>
                  </a:lnTo>
                  <a:lnTo>
                    <a:pt x="18567" y="28321"/>
                  </a:lnTo>
                  <a:lnTo>
                    <a:pt x="18529" y="27940"/>
                  </a:lnTo>
                  <a:lnTo>
                    <a:pt x="18427" y="27305"/>
                  </a:lnTo>
                  <a:lnTo>
                    <a:pt x="17792" y="25146"/>
                  </a:lnTo>
                  <a:lnTo>
                    <a:pt x="19367" y="28575"/>
                  </a:lnTo>
                  <a:lnTo>
                    <a:pt x="18935" y="27432"/>
                  </a:lnTo>
                  <a:lnTo>
                    <a:pt x="19913" y="29591"/>
                  </a:lnTo>
                  <a:lnTo>
                    <a:pt x="20650" y="31623"/>
                  </a:lnTo>
                  <a:lnTo>
                    <a:pt x="19989" y="29591"/>
                  </a:lnTo>
                  <a:lnTo>
                    <a:pt x="19621" y="28448"/>
                  </a:lnTo>
                  <a:lnTo>
                    <a:pt x="19278" y="27432"/>
                  </a:lnTo>
                  <a:lnTo>
                    <a:pt x="19075" y="26797"/>
                  </a:lnTo>
                  <a:lnTo>
                    <a:pt x="20510" y="30734"/>
                  </a:lnTo>
                  <a:lnTo>
                    <a:pt x="19723" y="27686"/>
                  </a:lnTo>
                  <a:lnTo>
                    <a:pt x="20662" y="29972"/>
                  </a:lnTo>
                  <a:lnTo>
                    <a:pt x="20777" y="30480"/>
                  </a:lnTo>
                  <a:lnTo>
                    <a:pt x="21120" y="32385"/>
                  </a:lnTo>
                  <a:lnTo>
                    <a:pt x="20993" y="31115"/>
                  </a:lnTo>
                  <a:lnTo>
                    <a:pt x="20993" y="30873"/>
                  </a:lnTo>
                  <a:lnTo>
                    <a:pt x="21259" y="31584"/>
                  </a:lnTo>
                  <a:lnTo>
                    <a:pt x="21005" y="30734"/>
                  </a:lnTo>
                  <a:lnTo>
                    <a:pt x="20396" y="28321"/>
                  </a:lnTo>
                  <a:lnTo>
                    <a:pt x="20421" y="27686"/>
                  </a:lnTo>
                  <a:lnTo>
                    <a:pt x="20485" y="27051"/>
                  </a:lnTo>
                  <a:lnTo>
                    <a:pt x="21247" y="30861"/>
                  </a:lnTo>
                  <a:lnTo>
                    <a:pt x="21844" y="32766"/>
                  </a:lnTo>
                  <a:lnTo>
                    <a:pt x="21717" y="31496"/>
                  </a:lnTo>
                  <a:lnTo>
                    <a:pt x="21170" y="28194"/>
                  </a:lnTo>
                  <a:lnTo>
                    <a:pt x="21424" y="28321"/>
                  </a:lnTo>
                  <a:lnTo>
                    <a:pt x="21653" y="29210"/>
                  </a:lnTo>
                  <a:lnTo>
                    <a:pt x="21767" y="29972"/>
                  </a:lnTo>
                  <a:lnTo>
                    <a:pt x="21577" y="28194"/>
                  </a:lnTo>
                  <a:lnTo>
                    <a:pt x="21450" y="27051"/>
                  </a:lnTo>
                  <a:lnTo>
                    <a:pt x="21437" y="26924"/>
                  </a:lnTo>
                  <a:lnTo>
                    <a:pt x="22517" y="29718"/>
                  </a:lnTo>
                  <a:lnTo>
                    <a:pt x="22352" y="26924"/>
                  </a:lnTo>
                  <a:lnTo>
                    <a:pt x="22352" y="26797"/>
                  </a:lnTo>
                  <a:lnTo>
                    <a:pt x="22313" y="25946"/>
                  </a:lnTo>
                  <a:lnTo>
                    <a:pt x="22491" y="26797"/>
                  </a:lnTo>
                  <a:lnTo>
                    <a:pt x="22313" y="25781"/>
                  </a:lnTo>
                  <a:lnTo>
                    <a:pt x="22212" y="25146"/>
                  </a:lnTo>
                  <a:lnTo>
                    <a:pt x="21767" y="22479"/>
                  </a:lnTo>
                  <a:lnTo>
                    <a:pt x="21615" y="21590"/>
                  </a:lnTo>
                  <a:lnTo>
                    <a:pt x="21818" y="21463"/>
                  </a:lnTo>
                  <a:lnTo>
                    <a:pt x="21805" y="21209"/>
                  </a:lnTo>
                  <a:lnTo>
                    <a:pt x="21742" y="20193"/>
                  </a:lnTo>
                  <a:lnTo>
                    <a:pt x="21717" y="19558"/>
                  </a:lnTo>
                  <a:lnTo>
                    <a:pt x="21678" y="19050"/>
                  </a:lnTo>
                  <a:lnTo>
                    <a:pt x="22123" y="21590"/>
                  </a:lnTo>
                  <a:lnTo>
                    <a:pt x="21971" y="21463"/>
                  </a:lnTo>
                  <a:lnTo>
                    <a:pt x="22047" y="21971"/>
                  </a:lnTo>
                  <a:lnTo>
                    <a:pt x="22161" y="23241"/>
                  </a:lnTo>
                  <a:lnTo>
                    <a:pt x="22225" y="22225"/>
                  </a:lnTo>
                  <a:lnTo>
                    <a:pt x="22694" y="24663"/>
                  </a:lnTo>
                  <a:lnTo>
                    <a:pt x="22720" y="24155"/>
                  </a:lnTo>
                  <a:lnTo>
                    <a:pt x="22834" y="22225"/>
                  </a:lnTo>
                  <a:lnTo>
                    <a:pt x="22860" y="21844"/>
                  </a:lnTo>
                  <a:lnTo>
                    <a:pt x="23317" y="22860"/>
                  </a:lnTo>
                  <a:lnTo>
                    <a:pt x="23774" y="26289"/>
                  </a:lnTo>
                  <a:lnTo>
                    <a:pt x="22733" y="24168"/>
                  </a:lnTo>
                  <a:lnTo>
                    <a:pt x="23507" y="27178"/>
                  </a:lnTo>
                  <a:lnTo>
                    <a:pt x="22860" y="25908"/>
                  </a:lnTo>
                  <a:lnTo>
                    <a:pt x="23939" y="31369"/>
                  </a:lnTo>
                  <a:lnTo>
                    <a:pt x="22567" y="25692"/>
                  </a:lnTo>
                  <a:lnTo>
                    <a:pt x="23596" y="31229"/>
                  </a:lnTo>
                  <a:lnTo>
                    <a:pt x="23710" y="31584"/>
                  </a:lnTo>
                  <a:lnTo>
                    <a:pt x="24295" y="32385"/>
                  </a:lnTo>
                  <a:lnTo>
                    <a:pt x="24193" y="31369"/>
                  </a:lnTo>
                  <a:lnTo>
                    <a:pt x="24015" y="29591"/>
                  </a:lnTo>
                  <a:lnTo>
                    <a:pt x="24714" y="30607"/>
                  </a:lnTo>
                  <a:lnTo>
                    <a:pt x="24688" y="29591"/>
                  </a:lnTo>
                  <a:lnTo>
                    <a:pt x="24574" y="28295"/>
                  </a:lnTo>
                  <a:lnTo>
                    <a:pt x="24460" y="27940"/>
                  </a:lnTo>
                  <a:lnTo>
                    <a:pt x="24371" y="27178"/>
                  </a:lnTo>
                  <a:lnTo>
                    <a:pt x="24358" y="26289"/>
                  </a:lnTo>
                  <a:lnTo>
                    <a:pt x="24472" y="25019"/>
                  </a:lnTo>
                  <a:lnTo>
                    <a:pt x="25031" y="22098"/>
                  </a:lnTo>
                  <a:lnTo>
                    <a:pt x="25730" y="34544"/>
                  </a:lnTo>
                  <a:lnTo>
                    <a:pt x="25971" y="30734"/>
                  </a:lnTo>
                  <a:lnTo>
                    <a:pt x="25908" y="22860"/>
                  </a:lnTo>
                  <a:lnTo>
                    <a:pt x="26543" y="25273"/>
                  </a:lnTo>
                  <a:lnTo>
                    <a:pt x="26670" y="29273"/>
                  </a:lnTo>
                  <a:lnTo>
                    <a:pt x="27190" y="29591"/>
                  </a:lnTo>
                  <a:lnTo>
                    <a:pt x="27025" y="27584"/>
                  </a:lnTo>
                  <a:lnTo>
                    <a:pt x="26695" y="23495"/>
                  </a:lnTo>
                  <a:lnTo>
                    <a:pt x="27368" y="25755"/>
                  </a:lnTo>
                  <a:lnTo>
                    <a:pt x="27724" y="25654"/>
                  </a:lnTo>
                  <a:lnTo>
                    <a:pt x="27889" y="29210"/>
                  </a:lnTo>
                  <a:lnTo>
                    <a:pt x="28689" y="28702"/>
                  </a:lnTo>
                  <a:lnTo>
                    <a:pt x="29514" y="26035"/>
                  </a:lnTo>
                  <a:lnTo>
                    <a:pt x="30048" y="25654"/>
                  </a:lnTo>
                  <a:lnTo>
                    <a:pt x="30403" y="25400"/>
                  </a:lnTo>
                  <a:lnTo>
                    <a:pt x="30340" y="28079"/>
                  </a:lnTo>
                  <a:lnTo>
                    <a:pt x="30467" y="28702"/>
                  </a:lnTo>
                  <a:lnTo>
                    <a:pt x="31559" y="26924"/>
                  </a:lnTo>
                  <a:lnTo>
                    <a:pt x="33959" y="31115"/>
                  </a:lnTo>
                  <a:lnTo>
                    <a:pt x="34328" y="28295"/>
                  </a:lnTo>
                  <a:lnTo>
                    <a:pt x="34442" y="28067"/>
                  </a:lnTo>
                  <a:lnTo>
                    <a:pt x="34632" y="26924"/>
                  </a:lnTo>
                  <a:lnTo>
                    <a:pt x="34874" y="26670"/>
                  </a:lnTo>
                  <a:lnTo>
                    <a:pt x="34950" y="28829"/>
                  </a:lnTo>
                  <a:lnTo>
                    <a:pt x="34823" y="29591"/>
                  </a:lnTo>
                  <a:lnTo>
                    <a:pt x="35471" y="27178"/>
                  </a:lnTo>
                  <a:lnTo>
                    <a:pt x="35585" y="26809"/>
                  </a:lnTo>
                  <a:lnTo>
                    <a:pt x="35661" y="26670"/>
                  </a:lnTo>
                  <a:lnTo>
                    <a:pt x="36258" y="25400"/>
                  </a:lnTo>
                  <a:lnTo>
                    <a:pt x="36626" y="24638"/>
                  </a:lnTo>
                  <a:lnTo>
                    <a:pt x="36931" y="24003"/>
                  </a:lnTo>
                  <a:lnTo>
                    <a:pt x="37566" y="26670"/>
                  </a:lnTo>
                  <a:lnTo>
                    <a:pt x="37680" y="28448"/>
                  </a:lnTo>
                  <a:lnTo>
                    <a:pt x="38163" y="29464"/>
                  </a:lnTo>
                  <a:lnTo>
                    <a:pt x="38239" y="24003"/>
                  </a:lnTo>
                  <a:lnTo>
                    <a:pt x="38265" y="22225"/>
                  </a:lnTo>
                  <a:lnTo>
                    <a:pt x="38265" y="22098"/>
                  </a:lnTo>
                  <a:lnTo>
                    <a:pt x="38265" y="21844"/>
                  </a:lnTo>
                  <a:lnTo>
                    <a:pt x="38722" y="24168"/>
                  </a:lnTo>
                  <a:lnTo>
                    <a:pt x="38836" y="25400"/>
                  </a:lnTo>
                  <a:lnTo>
                    <a:pt x="40043" y="26670"/>
                  </a:lnTo>
                  <a:lnTo>
                    <a:pt x="41554" y="23876"/>
                  </a:lnTo>
                  <a:lnTo>
                    <a:pt x="42494" y="28448"/>
                  </a:lnTo>
                  <a:lnTo>
                    <a:pt x="42760" y="24003"/>
                  </a:lnTo>
                  <a:lnTo>
                    <a:pt x="43789" y="30480"/>
                  </a:lnTo>
                  <a:lnTo>
                    <a:pt x="43980" y="24257"/>
                  </a:lnTo>
                  <a:lnTo>
                    <a:pt x="44513" y="26670"/>
                  </a:lnTo>
                  <a:lnTo>
                    <a:pt x="44627" y="27635"/>
                  </a:lnTo>
                  <a:lnTo>
                    <a:pt x="44500" y="28575"/>
                  </a:lnTo>
                  <a:lnTo>
                    <a:pt x="45466" y="30607"/>
                  </a:lnTo>
                  <a:lnTo>
                    <a:pt x="45745" y="30861"/>
                  </a:lnTo>
                  <a:lnTo>
                    <a:pt x="45974" y="26670"/>
                  </a:lnTo>
                  <a:lnTo>
                    <a:pt x="46342" y="26035"/>
                  </a:lnTo>
                  <a:lnTo>
                    <a:pt x="46266" y="29248"/>
                  </a:lnTo>
                  <a:lnTo>
                    <a:pt x="46812" y="26035"/>
                  </a:lnTo>
                  <a:lnTo>
                    <a:pt x="46837" y="25908"/>
                  </a:lnTo>
                  <a:lnTo>
                    <a:pt x="46990" y="29845"/>
                  </a:lnTo>
                  <a:lnTo>
                    <a:pt x="47231" y="29235"/>
                  </a:lnTo>
                  <a:lnTo>
                    <a:pt x="47104" y="27635"/>
                  </a:lnTo>
                  <a:lnTo>
                    <a:pt x="47193" y="26416"/>
                  </a:lnTo>
                  <a:lnTo>
                    <a:pt x="47396" y="25908"/>
                  </a:lnTo>
                  <a:lnTo>
                    <a:pt x="47701" y="25146"/>
                  </a:lnTo>
                  <a:lnTo>
                    <a:pt x="48183" y="27940"/>
                  </a:lnTo>
                  <a:lnTo>
                    <a:pt x="48298" y="30480"/>
                  </a:lnTo>
                  <a:lnTo>
                    <a:pt x="49606" y="27813"/>
                  </a:lnTo>
                  <a:lnTo>
                    <a:pt x="49568" y="28422"/>
                  </a:lnTo>
                  <a:lnTo>
                    <a:pt x="49720" y="27813"/>
                  </a:lnTo>
                  <a:lnTo>
                    <a:pt x="49885" y="27051"/>
                  </a:lnTo>
                  <a:lnTo>
                    <a:pt x="49136" y="33782"/>
                  </a:lnTo>
                  <a:lnTo>
                    <a:pt x="49720" y="31229"/>
                  </a:lnTo>
                  <a:lnTo>
                    <a:pt x="49834" y="29591"/>
                  </a:lnTo>
                  <a:lnTo>
                    <a:pt x="49974" y="28194"/>
                  </a:lnTo>
                  <a:lnTo>
                    <a:pt x="50203" y="30226"/>
                  </a:lnTo>
                  <a:lnTo>
                    <a:pt x="50876" y="30226"/>
                  </a:lnTo>
                  <a:lnTo>
                    <a:pt x="51409" y="29464"/>
                  </a:lnTo>
                  <a:lnTo>
                    <a:pt x="51257" y="31661"/>
                  </a:lnTo>
                  <a:lnTo>
                    <a:pt x="52095" y="32258"/>
                  </a:lnTo>
                  <a:lnTo>
                    <a:pt x="53162" y="30607"/>
                  </a:lnTo>
                  <a:lnTo>
                    <a:pt x="54165" y="30734"/>
                  </a:lnTo>
                  <a:lnTo>
                    <a:pt x="54127" y="30607"/>
                  </a:lnTo>
                  <a:lnTo>
                    <a:pt x="53886" y="29845"/>
                  </a:lnTo>
                  <a:lnTo>
                    <a:pt x="53860" y="29464"/>
                  </a:lnTo>
                  <a:lnTo>
                    <a:pt x="53949" y="28194"/>
                  </a:lnTo>
                  <a:lnTo>
                    <a:pt x="54013" y="27051"/>
                  </a:lnTo>
                  <a:lnTo>
                    <a:pt x="54127" y="25755"/>
                  </a:lnTo>
                  <a:lnTo>
                    <a:pt x="54419" y="25527"/>
                  </a:lnTo>
                  <a:lnTo>
                    <a:pt x="54406" y="26200"/>
                  </a:lnTo>
                  <a:lnTo>
                    <a:pt x="54546" y="25527"/>
                  </a:lnTo>
                  <a:lnTo>
                    <a:pt x="54622" y="25146"/>
                  </a:lnTo>
                  <a:lnTo>
                    <a:pt x="54648" y="25019"/>
                  </a:lnTo>
                  <a:lnTo>
                    <a:pt x="54889" y="25273"/>
                  </a:lnTo>
                  <a:lnTo>
                    <a:pt x="54940" y="26289"/>
                  </a:lnTo>
                  <a:lnTo>
                    <a:pt x="54686" y="29083"/>
                  </a:lnTo>
                  <a:lnTo>
                    <a:pt x="54457" y="29972"/>
                  </a:lnTo>
                  <a:lnTo>
                    <a:pt x="54965" y="28829"/>
                  </a:lnTo>
                  <a:lnTo>
                    <a:pt x="54724" y="31750"/>
                  </a:lnTo>
                  <a:lnTo>
                    <a:pt x="55016" y="29591"/>
                  </a:lnTo>
                  <a:lnTo>
                    <a:pt x="55359" y="35179"/>
                  </a:lnTo>
                  <a:lnTo>
                    <a:pt x="55791" y="31496"/>
                  </a:lnTo>
                  <a:lnTo>
                    <a:pt x="55778" y="32512"/>
                  </a:lnTo>
                  <a:lnTo>
                    <a:pt x="56781" y="32639"/>
                  </a:lnTo>
                  <a:lnTo>
                    <a:pt x="57238" y="31496"/>
                  </a:lnTo>
                  <a:lnTo>
                    <a:pt x="57289" y="31369"/>
                  </a:lnTo>
                  <a:lnTo>
                    <a:pt x="58115" y="31369"/>
                  </a:lnTo>
                  <a:lnTo>
                    <a:pt x="58229" y="29591"/>
                  </a:lnTo>
                  <a:lnTo>
                    <a:pt x="58267" y="28829"/>
                  </a:lnTo>
                  <a:lnTo>
                    <a:pt x="58293" y="28321"/>
                  </a:lnTo>
                  <a:lnTo>
                    <a:pt x="58597" y="29083"/>
                  </a:lnTo>
                  <a:lnTo>
                    <a:pt x="58712" y="28321"/>
                  </a:lnTo>
                  <a:lnTo>
                    <a:pt x="58966" y="26670"/>
                  </a:lnTo>
                  <a:lnTo>
                    <a:pt x="59461" y="27571"/>
                  </a:lnTo>
                  <a:lnTo>
                    <a:pt x="59588" y="27940"/>
                  </a:lnTo>
                  <a:lnTo>
                    <a:pt x="60058" y="29972"/>
                  </a:lnTo>
                  <a:lnTo>
                    <a:pt x="60807" y="29845"/>
                  </a:lnTo>
                  <a:lnTo>
                    <a:pt x="61379" y="28397"/>
                  </a:lnTo>
                  <a:lnTo>
                    <a:pt x="61201" y="27622"/>
                  </a:lnTo>
                  <a:lnTo>
                    <a:pt x="61239" y="26670"/>
                  </a:lnTo>
                  <a:lnTo>
                    <a:pt x="61455" y="25654"/>
                  </a:lnTo>
                  <a:lnTo>
                    <a:pt x="61404" y="28295"/>
                  </a:lnTo>
                  <a:lnTo>
                    <a:pt x="62064" y="28067"/>
                  </a:lnTo>
                  <a:lnTo>
                    <a:pt x="61569" y="29972"/>
                  </a:lnTo>
                  <a:lnTo>
                    <a:pt x="62712" y="29464"/>
                  </a:lnTo>
                  <a:lnTo>
                    <a:pt x="63576" y="28067"/>
                  </a:lnTo>
                  <a:lnTo>
                    <a:pt x="63855" y="27622"/>
                  </a:lnTo>
                  <a:lnTo>
                    <a:pt x="63842" y="25654"/>
                  </a:lnTo>
                  <a:lnTo>
                    <a:pt x="63944" y="25019"/>
                  </a:lnTo>
                  <a:lnTo>
                    <a:pt x="64046" y="24765"/>
                  </a:lnTo>
                  <a:lnTo>
                    <a:pt x="64198" y="24511"/>
                  </a:lnTo>
                  <a:lnTo>
                    <a:pt x="64274" y="26797"/>
                  </a:lnTo>
                  <a:lnTo>
                    <a:pt x="64147" y="27559"/>
                  </a:lnTo>
                  <a:lnTo>
                    <a:pt x="65354" y="24511"/>
                  </a:lnTo>
                  <a:lnTo>
                    <a:pt x="65455" y="24257"/>
                  </a:lnTo>
                  <a:lnTo>
                    <a:pt x="65557" y="24003"/>
                  </a:lnTo>
                  <a:lnTo>
                    <a:pt x="65608" y="23876"/>
                  </a:lnTo>
                  <a:lnTo>
                    <a:pt x="65709" y="23622"/>
                  </a:lnTo>
                  <a:lnTo>
                    <a:pt x="66433" y="35687"/>
                  </a:lnTo>
                  <a:lnTo>
                    <a:pt x="67779" y="30353"/>
                  </a:lnTo>
                  <a:lnTo>
                    <a:pt x="67894" y="30099"/>
                  </a:lnTo>
                  <a:lnTo>
                    <a:pt x="69037" y="27559"/>
                  </a:lnTo>
                  <a:lnTo>
                    <a:pt x="69367" y="27940"/>
                  </a:lnTo>
                  <a:lnTo>
                    <a:pt x="69405" y="28194"/>
                  </a:lnTo>
                  <a:lnTo>
                    <a:pt x="68795" y="29235"/>
                  </a:lnTo>
                  <a:lnTo>
                    <a:pt x="68681" y="30314"/>
                  </a:lnTo>
                  <a:lnTo>
                    <a:pt x="68795" y="31242"/>
                  </a:lnTo>
                  <a:lnTo>
                    <a:pt x="70065" y="27559"/>
                  </a:lnTo>
                  <a:lnTo>
                    <a:pt x="70281" y="26924"/>
                  </a:lnTo>
                  <a:lnTo>
                    <a:pt x="70485" y="32004"/>
                  </a:lnTo>
                  <a:lnTo>
                    <a:pt x="71653" y="29210"/>
                  </a:lnTo>
                  <a:lnTo>
                    <a:pt x="71640" y="37084"/>
                  </a:lnTo>
                  <a:lnTo>
                    <a:pt x="74091" y="29210"/>
                  </a:lnTo>
                  <a:lnTo>
                    <a:pt x="74218" y="28829"/>
                  </a:lnTo>
                  <a:lnTo>
                    <a:pt x="74676" y="33909"/>
                  </a:lnTo>
                  <a:lnTo>
                    <a:pt x="74803" y="32131"/>
                  </a:lnTo>
                  <a:lnTo>
                    <a:pt x="75234" y="30353"/>
                  </a:lnTo>
                  <a:lnTo>
                    <a:pt x="75120" y="31661"/>
                  </a:lnTo>
                  <a:lnTo>
                    <a:pt x="75285" y="30988"/>
                  </a:lnTo>
                  <a:lnTo>
                    <a:pt x="76009" y="30353"/>
                  </a:lnTo>
                  <a:lnTo>
                    <a:pt x="77609" y="28956"/>
                  </a:lnTo>
                  <a:lnTo>
                    <a:pt x="79298" y="34036"/>
                  </a:lnTo>
                  <a:lnTo>
                    <a:pt x="81191" y="36068"/>
                  </a:lnTo>
                  <a:lnTo>
                    <a:pt x="81889" y="36576"/>
                  </a:lnTo>
                  <a:lnTo>
                    <a:pt x="82562" y="28956"/>
                  </a:lnTo>
                  <a:lnTo>
                    <a:pt x="82562" y="28829"/>
                  </a:lnTo>
                  <a:lnTo>
                    <a:pt x="82740" y="26924"/>
                  </a:lnTo>
                  <a:lnTo>
                    <a:pt x="82765" y="26543"/>
                  </a:lnTo>
                  <a:lnTo>
                    <a:pt x="83070" y="29552"/>
                  </a:lnTo>
                  <a:lnTo>
                    <a:pt x="83197" y="31115"/>
                  </a:lnTo>
                  <a:lnTo>
                    <a:pt x="82511" y="34417"/>
                  </a:lnTo>
                  <a:lnTo>
                    <a:pt x="84594" y="30480"/>
                  </a:lnTo>
                  <a:lnTo>
                    <a:pt x="85686" y="34925"/>
                  </a:lnTo>
                  <a:lnTo>
                    <a:pt x="87680" y="31750"/>
                  </a:lnTo>
                  <a:lnTo>
                    <a:pt x="87464" y="32639"/>
                  </a:lnTo>
                  <a:lnTo>
                    <a:pt x="87350" y="33528"/>
                  </a:lnTo>
                  <a:lnTo>
                    <a:pt x="87198" y="33401"/>
                  </a:lnTo>
                  <a:lnTo>
                    <a:pt x="87185" y="35941"/>
                  </a:lnTo>
                  <a:lnTo>
                    <a:pt x="88303" y="33909"/>
                  </a:lnTo>
                  <a:lnTo>
                    <a:pt x="88404" y="33528"/>
                  </a:lnTo>
                  <a:lnTo>
                    <a:pt x="88658" y="31750"/>
                  </a:lnTo>
                  <a:lnTo>
                    <a:pt x="88760" y="31877"/>
                  </a:lnTo>
                  <a:lnTo>
                    <a:pt x="88798" y="32258"/>
                  </a:lnTo>
                  <a:lnTo>
                    <a:pt x="88696" y="32639"/>
                  </a:lnTo>
                  <a:lnTo>
                    <a:pt x="88582" y="36068"/>
                  </a:lnTo>
                  <a:lnTo>
                    <a:pt x="89649" y="31750"/>
                  </a:lnTo>
                  <a:lnTo>
                    <a:pt x="89712" y="31496"/>
                  </a:lnTo>
                  <a:lnTo>
                    <a:pt x="89522" y="34226"/>
                  </a:lnTo>
                  <a:lnTo>
                    <a:pt x="89623" y="33909"/>
                  </a:lnTo>
                  <a:lnTo>
                    <a:pt x="90195" y="35433"/>
                  </a:lnTo>
                  <a:lnTo>
                    <a:pt x="90297" y="33909"/>
                  </a:lnTo>
                  <a:lnTo>
                    <a:pt x="90385" y="32639"/>
                  </a:lnTo>
                  <a:lnTo>
                    <a:pt x="90766" y="34036"/>
                  </a:lnTo>
                  <a:lnTo>
                    <a:pt x="91274" y="32639"/>
                  </a:lnTo>
                  <a:lnTo>
                    <a:pt x="91681" y="31496"/>
                  </a:lnTo>
                  <a:lnTo>
                    <a:pt x="91871" y="33248"/>
                  </a:lnTo>
                  <a:lnTo>
                    <a:pt x="91846" y="33401"/>
                  </a:lnTo>
                  <a:lnTo>
                    <a:pt x="91795" y="33578"/>
                  </a:lnTo>
                  <a:lnTo>
                    <a:pt x="91719" y="33909"/>
                  </a:lnTo>
                  <a:lnTo>
                    <a:pt x="91922" y="35229"/>
                  </a:lnTo>
                  <a:lnTo>
                    <a:pt x="91960" y="34175"/>
                  </a:lnTo>
                  <a:lnTo>
                    <a:pt x="91935" y="33578"/>
                  </a:lnTo>
                  <a:lnTo>
                    <a:pt x="91897" y="33210"/>
                  </a:lnTo>
                  <a:lnTo>
                    <a:pt x="92316" y="31496"/>
                  </a:lnTo>
                  <a:lnTo>
                    <a:pt x="92557" y="30480"/>
                  </a:lnTo>
                  <a:lnTo>
                    <a:pt x="92659" y="30099"/>
                  </a:lnTo>
                  <a:lnTo>
                    <a:pt x="92659" y="34925"/>
                  </a:lnTo>
                  <a:lnTo>
                    <a:pt x="93421" y="30353"/>
                  </a:lnTo>
                  <a:lnTo>
                    <a:pt x="92671" y="35052"/>
                  </a:lnTo>
                  <a:lnTo>
                    <a:pt x="93802" y="34328"/>
                  </a:lnTo>
                  <a:lnTo>
                    <a:pt x="93903" y="34163"/>
                  </a:lnTo>
                  <a:lnTo>
                    <a:pt x="94564" y="32131"/>
                  </a:lnTo>
                  <a:lnTo>
                    <a:pt x="94208" y="33528"/>
                  </a:lnTo>
                  <a:lnTo>
                    <a:pt x="94640" y="33655"/>
                  </a:lnTo>
                  <a:lnTo>
                    <a:pt x="94208" y="35547"/>
                  </a:lnTo>
                  <a:lnTo>
                    <a:pt x="94627" y="35560"/>
                  </a:lnTo>
                  <a:lnTo>
                    <a:pt x="95046" y="34925"/>
                  </a:lnTo>
                  <a:lnTo>
                    <a:pt x="95161" y="34544"/>
                  </a:lnTo>
                  <a:lnTo>
                    <a:pt x="95440" y="32385"/>
                  </a:lnTo>
                  <a:lnTo>
                    <a:pt x="95326" y="38100"/>
                  </a:lnTo>
                  <a:lnTo>
                    <a:pt x="96685" y="32385"/>
                  </a:lnTo>
                  <a:lnTo>
                    <a:pt x="96748" y="32131"/>
                  </a:lnTo>
                  <a:lnTo>
                    <a:pt x="97180" y="30353"/>
                  </a:lnTo>
                  <a:lnTo>
                    <a:pt x="97231" y="30099"/>
                  </a:lnTo>
                  <a:lnTo>
                    <a:pt x="97688" y="28194"/>
                  </a:lnTo>
                  <a:lnTo>
                    <a:pt x="96977" y="35433"/>
                  </a:lnTo>
                  <a:lnTo>
                    <a:pt x="98602" y="33020"/>
                  </a:lnTo>
                  <a:lnTo>
                    <a:pt x="99796" y="31750"/>
                  </a:lnTo>
                  <a:lnTo>
                    <a:pt x="99910" y="31584"/>
                  </a:lnTo>
                  <a:lnTo>
                    <a:pt x="100037" y="31496"/>
                  </a:lnTo>
                  <a:lnTo>
                    <a:pt x="100025" y="30861"/>
                  </a:lnTo>
                  <a:lnTo>
                    <a:pt x="100088" y="31457"/>
                  </a:lnTo>
                  <a:lnTo>
                    <a:pt x="100965" y="30861"/>
                  </a:lnTo>
                  <a:lnTo>
                    <a:pt x="101333" y="30607"/>
                  </a:lnTo>
                  <a:lnTo>
                    <a:pt x="100850" y="33324"/>
                  </a:lnTo>
                  <a:lnTo>
                    <a:pt x="101739" y="30607"/>
                  </a:lnTo>
                  <a:lnTo>
                    <a:pt x="101904" y="30099"/>
                  </a:lnTo>
                  <a:lnTo>
                    <a:pt x="102743" y="31457"/>
                  </a:lnTo>
                  <a:lnTo>
                    <a:pt x="102857" y="32258"/>
                  </a:lnTo>
                  <a:lnTo>
                    <a:pt x="102260" y="33401"/>
                  </a:lnTo>
                  <a:lnTo>
                    <a:pt x="102031" y="34163"/>
                  </a:lnTo>
                  <a:lnTo>
                    <a:pt x="103416" y="32512"/>
                  </a:lnTo>
                  <a:lnTo>
                    <a:pt x="103987" y="35052"/>
                  </a:lnTo>
                  <a:lnTo>
                    <a:pt x="105295" y="32766"/>
                  </a:lnTo>
                  <a:lnTo>
                    <a:pt x="105371" y="32512"/>
                  </a:lnTo>
                  <a:lnTo>
                    <a:pt x="105575" y="30099"/>
                  </a:lnTo>
                  <a:lnTo>
                    <a:pt x="105651" y="29845"/>
                  </a:lnTo>
                  <a:lnTo>
                    <a:pt x="106502" y="28194"/>
                  </a:lnTo>
                  <a:lnTo>
                    <a:pt x="107086" y="27076"/>
                  </a:lnTo>
                  <a:lnTo>
                    <a:pt x="107226" y="26543"/>
                  </a:lnTo>
                  <a:lnTo>
                    <a:pt x="107124" y="27012"/>
                  </a:lnTo>
                  <a:lnTo>
                    <a:pt x="106146" y="31115"/>
                  </a:lnTo>
                  <a:lnTo>
                    <a:pt x="108216" y="26924"/>
                  </a:lnTo>
                  <a:lnTo>
                    <a:pt x="106311" y="34417"/>
                  </a:lnTo>
                  <a:lnTo>
                    <a:pt x="106540" y="33909"/>
                  </a:lnTo>
                  <a:lnTo>
                    <a:pt x="106794" y="33147"/>
                  </a:lnTo>
                  <a:lnTo>
                    <a:pt x="107073" y="31623"/>
                  </a:lnTo>
                  <a:lnTo>
                    <a:pt x="107162" y="32258"/>
                  </a:lnTo>
                  <a:lnTo>
                    <a:pt x="107035" y="33020"/>
                  </a:lnTo>
                  <a:lnTo>
                    <a:pt x="106603" y="34544"/>
                  </a:lnTo>
                  <a:lnTo>
                    <a:pt x="107365" y="33655"/>
                  </a:lnTo>
                  <a:lnTo>
                    <a:pt x="107492" y="33324"/>
                  </a:lnTo>
                  <a:lnTo>
                    <a:pt x="107632" y="31623"/>
                  </a:lnTo>
                  <a:lnTo>
                    <a:pt x="107657" y="31242"/>
                  </a:lnTo>
                  <a:lnTo>
                    <a:pt x="108242" y="31369"/>
                  </a:lnTo>
                  <a:lnTo>
                    <a:pt x="108127" y="32004"/>
                  </a:lnTo>
                  <a:lnTo>
                    <a:pt x="108000" y="32499"/>
                  </a:lnTo>
                  <a:lnTo>
                    <a:pt x="107861" y="32766"/>
                  </a:lnTo>
                  <a:lnTo>
                    <a:pt x="107569" y="33909"/>
                  </a:lnTo>
                  <a:lnTo>
                    <a:pt x="108521" y="31242"/>
                  </a:lnTo>
                  <a:lnTo>
                    <a:pt x="108927" y="30099"/>
                  </a:lnTo>
                  <a:lnTo>
                    <a:pt x="109067" y="30480"/>
                  </a:lnTo>
                  <a:lnTo>
                    <a:pt x="109156" y="31457"/>
                  </a:lnTo>
                  <a:lnTo>
                    <a:pt x="109042" y="32372"/>
                  </a:lnTo>
                  <a:lnTo>
                    <a:pt x="109804" y="32258"/>
                  </a:lnTo>
                  <a:lnTo>
                    <a:pt x="110515" y="30099"/>
                  </a:lnTo>
                  <a:lnTo>
                    <a:pt x="111391" y="27432"/>
                  </a:lnTo>
                  <a:lnTo>
                    <a:pt x="111760" y="28702"/>
                  </a:lnTo>
                  <a:lnTo>
                    <a:pt x="111887" y="29845"/>
                  </a:lnTo>
                  <a:lnTo>
                    <a:pt x="110820" y="33909"/>
                  </a:lnTo>
                  <a:lnTo>
                    <a:pt x="112026" y="30988"/>
                  </a:lnTo>
                  <a:lnTo>
                    <a:pt x="111315" y="34925"/>
                  </a:lnTo>
                  <a:lnTo>
                    <a:pt x="111963" y="33909"/>
                  </a:lnTo>
                  <a:lnTo>
                    <a:pt x="112090" y="33274"/>
                  </a:lnTo>
                  <a:lnTo>
                    <a:pt x="112217" y="31877"/>
                  </a:lnTo>
                  <a:lnTo>
                    <a:pt x="112649" y="32131"/>
                  </a:lnTo>
                  <a:lnTo>
                    <a:pt x="112725" y="31877"/>
                  </a:lnTo>
                  <a:lnTo>
                    <a:pt x="113042" y="30988"/>
                  </a:lnTo>
                  <a:lnTo>
                    <a:pt x="113601" y="29337"/>
                  </a:lnTo>
                  <a:lnTo>
                    <a:pt x="113639" y="30988"/>
                  </a:lnTo>
                  <a:lnTo>
                    <a:pt x="113093" y="32258"/>
                  </a:lnTo>
                  <a:lnTo>
                    <a:pt x="114033" y="31661"/>
                  </a:lnTo>
                  <a:lnTo>
                    <a:pt x="113906" y="30226"/>
                  </a:lnTo>
                  <a:lnTo>
                    <a:pt x="114007" y="29845"/>
                  </a:lnTo>
                  <a:lnTo>
                    <a:pt x="114236" y="29337"/>
                  </a:lnTo>
                  <a:lnTo>
                    <a:pt x="114706" y="28295"/>
                  </a:lnTo>
                  <a:lnTo>
                    <a:pt x="114769" y="27432"/>
                  </a:lnTo>
                  <a:lnTo>
                    <a:pt x="114782" y="26924"/>
                  </a:lnTo>
                  <a:lnTo>
                    <a:pt x="114833" y="25273"/>
                  </a:lnTo>
                  <a:lnTo>
                    <a:pt x="115049" y="25908"/>
                  </a:lnTo>
                  <a:lnTo>
                    <a:pt x="115150" y="26543"/>
                  </a:lnTo>
                  <a:lnTo>
                    <a:pt x="115023" y="26797"/>
                  </a:lnTo>
                  <a:lnTo>
                    <a:pt x="115671" y="26543"/>
                  </a:lnTo>
                  <a:lnTo>
                    <a:pt x="115430" y="28841"/>
                  </a:lnTo>
                  <a:lnTo>
                    <a:pt x="116408" y="26543"/>
                  </a:lnTo>
                  <a:lnTo>
                    <a:pt x="116535" y="27622"/>
                  </a:lnTo>
                  <a:lnTo>
                    <a:pt x="115481" y="32512"/>
                  </a:lnTo>
                  <a:lnTo>
                    <a:pt x="116370" y="29464"/>
                  </a:lnTo>
                  <a:lnTo>
                    <a:pt x="116713" y="31877"/>
                  </a:lnTo>
                  <a:lnTo>
                    <a:pt x="117436" y="29464"/>
                  </a:lnTo>
                  <a:lnTo>
                    <a:pt x="117716" y="28575"/>
                  </a:lnTo>
                  <a:lnTo>
                    <a:pt x="117411" y="29591"/>
                  </a:lnTo>
                  <a:lnTo>
                    <a:pt x="117436" y="29464"/>
                  </a:lnTo>
                  <a:lnTo>
                    <a:pt x="117386" y="29667"/>
                  </a:lnTo>
                  <a:lnTo>
                    <a:pt x="117081" y="31115"/>
                  </a:lnTo>
                  <a:lnTo>
                    <a:pt x="116979" y="31750"/>
                  </a:lnTo>
                  <a:lnTo>
                    <a:pt x="117716" y="29210"/>
                  </a:lnTo>
                  <a:lnTo>
                    <a:pt x="117652" y="30607"/>
                  </a:lnTo>
                  <a:lnTo>
                    <a:pt x="117538" y="31115"/>
                  </a:lnTo>
                  <a:lnTo>
                    <a:pt x="117411" y="32131"/>
                  </a:lnTo>
                  <a:lnTo>
                    <a:pt x="117830" y="32639"/>
                  </a:lnTo>
                  <a:lnTo>
                    <a:pt x="118033" y="29210"/>
                  </a:lnTo>
                  <a:lnTo>
                    <a:pt x="118071" y="28575"/>
                  </a:lnTo>
                  <a:lnTo>
                    <a:pt x="118148" y="27178"/>
                  </a:lnTo>
                  <a:lnTo>
                    <a:pt x="118262" y="28067"/>
                  </a:lnTo>
                  <a:lnTo>
                    <a:pt x="118389" y="29552"/>
                  </a:lnTo>
                  <a:lnTo>
                    <a:pt x="118313" y="29845"/>
                  </a:lnTo>
                  <a:lnTo>
                    <a:pt x="118186" y="30607"/>
                  </a:lnTo>
                  <a:lnTo>
                    <a:pt x="118605" y="31623"/>
                  </a:lnTo>
                  <a:lnTo>
                    <a:pt x="119888" y="29083"/>
                  </a:lnTo>
                  <a:lnTo>
                    <a:pt x="120053" y="29667"/>
                  </a:lnTo>
                  <a:lnTo>
                    <a:pt x="120180" y="31229"/>
                  </a:lnTo>
                  <a:lnTo>
                    <a:pt x="119684" y="34239"/>
                  </a:lnTo>
                  <a:lnTo>
                    <a:pt x="120142" y="34036"/>
                  </a:lnTo>
                  <a:lnTo>
                    <a:pt x="122072" y="30480"/>
                  </a:lnTo>
                  <a:lnTo>
                    <a:pt x="122834" y="31496"/>
                  </a:lnTo>
                  <a:lnTo>
                    <a:pt x="122910" y="30480"/>
                  </a:lnTo>
                  <a:lnTo>
                    <a:pt x="123266" y="29083"/>
                  </a:lnTo>
                  <a:lnTo>
                    <a:pt x="123736" y="27178"/>
                  </a:lnTo>
                  <a:lnTo>
                    <a:pt x="123888" y="26543"/>
                  </a:lnTo>
                  <a:lnTo>
                    <a:pt x="124104" y="25654"/>
                  </a:lnTo>
                  <a:lnTo>
                    <a:pt x="122859" y="33909"/>
                  </a:lnTo>
                  <a:lnTo>
                    <a:pt x="123659" y="32067"/>
                  </a:lnTo>
                  <a:lnTo>
                    <a:pt x="123088" y="34417"/>
                  </a:lnTo>
                  <a:lnTo>
                    <a:pt x="123253" y="33909"/>
                  </a:lnTo>
                  <a:lnTo>
                    <a:pt x="123698" y="34925"/>
                  </a:lnTo>
                  <a:lnTo>
                    <a:pt x="124256" y="33909"/>
                  </a:lnTo>
                  <a:lnTo>
                    <a:pt x="124879" y="32804"/>
                  </a:lnTo>
                  <a:lnTo>
                    <a:pt x="126161" y="31496"/>
                  </a:lnTo>
                  <a:lnTo>
                    <a:pt x="126288" y="31369"/>
                  </a:lnTo>
                  <a:lnTo>
                    <a:pt x="126047" y="32105"/>
                  </a:lnTo>
                  <a:lnTo>
                    <a:pt x="125933" y="34036"/>
                  </a:lnTo>
                  <a:lnTo>
                    <a:pt x="126669" y="33655"/>
                  </a:lnTo>
                  <a:lnTo>
                    <a:pt x="126936" y="34417"/>
                  </a:lnTo>
                  <a:lnTo>
                    <a:pt x="127190" y="33655"/>
                  </a:lnTo>
                  <a:lnTo>
                    <a:pt x="127393" y="33020"/>
                  </a:lnTo>
                  <a:lnTo>
                    <a:pt x="127571" y="33274"/>
                  </a:lnTo>
                  <a:lnTo>
                    <a:pt x="127622" y="33020"/>
                  </a:lnTo>
                  <a:lnTo>
                    <a:pt x="127901" y="31369"/>
                  </a:lnTo>
                  <a:lnTo>
                    <a:pt x="127914" y="31242"/>
                  </a:lnTo>
                  <a:lnTo>
                    <a:pt x="128193" y="34290"/>
                  </a:lnTo>
                  <a:lnTo>
                    <a:pt x="129501" y="33274"/>
                  </a:lnTo>
                  <a:lnTo>
                    <a:pt x="130581" y="32258"/>
                  </a:lnTo>
                  <a:lnTo>
                    <a:pt x="130937" y="34544"/>
                  </a:lnTo>
                  <a:lnTo>
                    <a:pt x="130784" y="34544"/>
                  </a:lnTo>
                  <a:lnTo>
                    <a:pt x="130302" y="35687"/>
                  </a:lnTo>
                  <a:lnTo>
                    <a:pt x="131699" y="34671"/>
                  </a:lnTo>
                  <a:lnTo>
                    <a:pt x="131914" y="33655"/>
                  </a:lnTo>
                  <a:lnTo>
                    <a:pt x="131927" y="33147"/>
                  </a:lnTo>
                  <a:lnTo>
                    <a:pt x="132041" y="32258"/>
                  </a:lnTo>
                  <a:lnTo>
                    <a:pt x="132181" y="31242"/>
                  </a:lnTo>
                  <a:lnTo>
                    <a:pt x="132511" y="30353"/>
                  </a:lnTo>
                  <a:lnTo>
                    <a:pt x="132727" y="29845"/>
                  </a:lnTo>
                  <a:lnTo>
                    <a:pt x="133210" y="28956"/>
                  </a:lnTo>
                  <a:lnTo>
                    <a:pt x="133451" y="28956"/>
                  </a:lnTo>
                  <a:lnTo>
                    <a:pt x="132702" y="30314"/>
                  </a:lnTo>
                  <a:lnTo>
                    <a:pt x="132600" y="30607"/>
                  </a:lnTo>
                  <a:lnTo>
                    <a:pt x="132473" y="33020"/>
                  </a:lnTo>
                  <a:lnTo>
                    <a:pt x="132359" y="34048"/>
                  </a:lnTo>
                  <a:lnTo>
                    <a:pt x="132943" y="31877"/>
                  </a:lnTo>
                  <a:lnTo>
                    <a:pt x="132384" y="36195"/>
                  </a:lnTo>
                  <a:lnTo>
                    <a:pt x="133273" y="31877"/>
                  </a:lnTo>
                  <a:lnTo>
                    <a:pt x="133870" y="28956"/>
                  </a:lnTo>
                  <a:lnTo>
                    <a:pt x="134239" y="27178"/>
                  </a:lnTo>
                  <a:lnTo>
                    <a:pt x="134226" y="29083"/>
                  </a:lnTo>
                  <a:lnTo>
                    <a:pt x="134099" y="30607"/>
                  </a:lnTo>
                  <a:lnTo>
                    <a:pt x="133858" y="31369"/>
                  </a:lnTo>
                  <a:lnTo>
                    <a:pt x="134277" y="30861"/>
                  </a:lnTo>
                  <a:lnTo>
                    <a:pt x="134937" y="29210"/>
                  </a:lnTo>
                  <a:lnTo>
                    <a:pt x="134988" y="29337"/>
                  </a:lnTo>
                  <a:lnTo>
                    <a:pt x="135102" y="29845"/>
                  </a:lnTo>
                  <a:lnTo>
                    <a:pt x="134531" y="32385"/>
                  </a:lnTo>
                  <a:lnTo>
                    <a:pt x="135686" y="29210"/>
                  </a:lnTo>
                  <a:lnTo>
                    <a:pt x="136029" y="28194"/>
                  </a:lnTo>
                  <a:lnTo>
                    <a:pt x="135686" y="30988"/>
                  </a:lnTo>
                  <a:lnTo>
                    <a:pt x="135331" y="31750"/>
                  </a:lnTo>
                  <a:lnTo>
                    <a:pt x="135077" y="31623"/>
                  </a:lnTo>
                  <a:lnTo>
                    <a:pt x="134734" y="32372"/>
                  </a:lnTo>
                  <a:lnTo>
                    <a:pt x="134289" y="35687"/>
                  </a:lnTo>
                  <a:lnTo>
                    <a:pt x="134531" y="34798"/>
                  </a:lnTo>
                  <a:lnTo>
                    <a:pt x="134696" y="35433"/>
                  </a:lnTo>
                  <a:lnTo>
                    <a:pt x="134772" y="36449"/>
                  </a:lnTo>
                  <a:lnTo>
                    <a:pt x="134772" y="35877"/>
                  </a:lnTo>
                  <a:lnTo>
                    <a:pt x="134962" y="36957"/>
                  </a:lnTo>
                  <a:lnTo>
                    <a:pt x="135064" y="35941"/>
                  </a:lnTo>
                  <a:lnTo>
                    <a:pt x="135280" y="35306"/>
                  </a:lnTo>
                  <a:lnTo>
                    <a:pt x="135445" y="34798"/>
                  </a:lnTo>
                  <a:lnTo>
                    <a:pt x="136474" y="31750"/>
                  </a:lnTo>
                  <a:lnTo>
                    <a:pt x="137375" y="29083"/>
                  </a:lnTo>
                  <a:lnTo>
                    <a:pt x="136398" y="34798"/>
                  </a:lnTo>
                  <a:lnTo>
                    <a:pt x="136347" y="35052"/>
                  </a:lnTo>
                  <a:lnTo>
                    <a:pt x="136461" y="34798"/>
                  </a:lnTo>
                  <a:lnTo>
                    <a:pt x="136525" y="34645"/>
                  </a:lnTo>
                  <a:lnTo>
                    <a:pt x="136436" y="34798"/>
                  </a:lnTo>
                  <a:lnTo>
                    <a:pt x="138239" y="30607"/>
                  </a:lnTo>
                  <a:lnTo>
                    <a:pt x="136525" y="34645"/>
                  </a:lnTo>
                  <a:lnTo>
                    <a:pt x="137464" y="33020"/>
                  </a:lnTo>
                  <a:lnTo>
                    <a:pt x="136601" y="36029"/>
                  </a:lnTo>
                  <a:lnTo>
                    <a:pt x="136486" y="38100"/>
                  </a:lnTo>
                  <a:lnTo>
                    <a:pt x="136232" y="38862"/>
                  </a:lnTo>
                  <a:lnTo>
                    <a:pt x="137198" y="36449"/>
                  </a:lnTo>
                  <a:lnTo>
                    <a:pt x="136220" y="40894"/>
                  </a:lnTo>
                  <a:lnTo>
                    <a:pt x="137629" y="37465"/>
                  </a:lnTo>
                  <a:lnTo>
                    <a:pt x="137375" y="38481"/>
                  </a:lnTo>
                  <a:lnTo>
                    <a:pt x="137668" y="37973"/>
                  </a:lnTo>
                  <a:lnTo>
                    <a:pt x="137820" y="37465"/>
                  </a:lnTo>
                  <a:lnTo>
                    <a:pt x="137934" y="37084"/>
                  </a:lnTo>
                  <a:lnTo>
                    <a:pt x="138239" y="36449"/>
                  </a:lnTo>
                  <a:lnTo>
                    <a:pt x="139471" y="33909"/>
                  </a:lnTo>
                  <a:lnTo>
                    <a:pt x="138264" y="41529"/>
                  </a:lnTo>
                  <a:lnTo>
                    <a:pt x="140436" y="37211"/>
                  </a:lnTo>
                  <a:lnTo>
                    <a:pt x="141719" y="35560"/>
                  </a:lnTo>
                  <a:lnTo>
                    <a:pt x="142265" y="33909"/>
                  </a:lnTo>
                  <a:lnTo>
                    <a:pt x="142798" y="32258"/>
                  </a:lnTo>
                  <a:lnTo>
                    <a:pt x="143979" y="30861"/>
                  </a:lnTo>
                  <a:lnTo>
                    <a:pt x="143840" y="32067"/>
                  </a:lnTo>
                  <a:lnTo>
                    <a:pt x="143713" y="32639"/>
                  </a:lnTo>
                  <a:lnTo>
                    <a:pt x="142887" y="34226"/>
                  </a:lnTo>
                  <a:lnTo>
                    <a:pt x="142760" y="35941"/>
                  </a:lnTo>
                  <a:lnTo>
                    <a:pt x="143129" y="35687"/>
                  </a:lnTo>
                  <a:lnTo>
                    <a:pt x="143802" y="34671"/>
                  </a:lnTo>
                  <a:lnTo>
                    <a:pt x="143484" y="35560"/>
                  </a:lnTo>
                  <a:lnTo>
                    <a:pt x="143154" y="37465"/>
                  </a:lnTo>
                  <a:lnTo>
                    <a:pt x="143522" y="37211"/>
                  </a:lnTo>
                  <a:lnTo>
                    <a:pt x="144005" y="35306"/>
                  </a:lnTo>
                  <a:lnTo>
                    <a:pt x="144056" y="34671"/>
                  </a:lnTo>
                  <a:lnTo>
                    <a:pt x="144233" y="34163"/>
                  </a:lnTo>
                  <a:lnTo>
                    <a:pt x="145338" y="30861"/>
                  </a:lnTo>
                  <a:close/>
                </a:path>
                <a:path w="409575" h="104775">
                  <a:moveTo>
                    <a:pt x="146011" y="35128"/>
                  </a:moveTo>
                  <a:lnTo>
                    <a:pt x="145415" y="36957"/>
                  </a:lnTo>
                  <a:lnTo>
                    <a:pt x="144564" y="38735"/>
                  </a:lnTo>
                  <a:lnTo>
                    <a:pt x="145084" y="38354"/>
                  </a:lnTo>
                  <a:lnTo>
                    <a:pt x="145910" y="35941"/>
                  </a:lnTo>
                  <a:lnTo>
                    <a:pt x="146011" y="35128"/>
                  </a:lnTo>
                  <a:close/>
                </a:path>
                <a:path w="409575" h="104775">
                  <a:moveTo>
                    <a:pt x="146202" y="34544"/>
                  </a:moveTo>
                  <a:lnTo>
                    <a:pt x="146075" y="34645"/>
                  </a:lnTo>
                  <a:lnTo>
                    <a:pt x="146011" y="35128"/>
                  </a:lnTo>
                  <a:lnTo>
                    <a:pt x="146202" y="34544"/>
                  </a:lnTo>
                  <a:close/>
                </a:path>
                <a:path w="409575" h="104775">
                  <a:moveTo>
                    <a:pt x="147053" y="28956"/>
                  </a:moveTo>
                  <a:lnTo>
                    <a:pt x="142925" y="39370"/>
                  </a:lnTo>
                  <a:lnTo>
                    <a:pt x="143522" y="38481"/>
                  </a:lnTo>
                  <a:lnTo>
                    <a:pt x="144386" y="36830"/>
                  </a:lnTo>
                  <a:lnTo>
                    <a:pt x="145008" y="36068"/>
                  </a:lnTo>
                  <a:lnTo>
                    <a:pt x="144614" y="37719"/>
                  </a:lnTo>
                  <a:lnTo>
                    <a:pt x="144043" y="38608"/>
                  </a:lnTo>
                  <a:lnTo>
                    <a:pt x="143598" y="39624"/>
                  </a:lnTo>
                  <a:lnTo>
                    <a:pt x="144221" y="38989"/>
                  </a:lnTo>
                  <a:lnTo>
                    <a:pt x="144348" y="38900"/>
                  </a:lnTo>
                  <a:lnTo>
                    <a:pt x="145046" y="36068"/>
                  </a:lnTo>
                  <a:lnTo>
                    <a:pt x="145173" y="35560"/>
                  </a:lnTo>
                  <a:lnTo>
                    <a:pt x="145300" y="35306"/>
                  </a:lnTo>
                  <a:lnTo>
                    <a:pt x="145554" y="34925"/>
                  </a:lnTo>
                  <a:lnTo>
                    <a:pt x="145681" y="34671"/>
                  </a:lnTo>
                  <a:lnTo>
                    <a:pt x="147053" y="28956"/>
                  </a:lnTo>
                  <a:close/>
                </a:path>
                <a:path w="409575" h="104775">
                  <a:moveTo>
                    <a:pt x="229920" y="57581"/>
                  </a:moveTo>
                  <a:lnTo>
                    <a:pt x="229552" y="59347"/>
                  </a:lnTo>
                  <a:lnTo>
                    <a:pt x="229654" y="59207"/>
                  </a:lnTo>
                  <a:lnTo>
                    <a:pt x="229920" y="57581"/>
                  </a:lnTo>
                  <a:close/>
                </a:path>
                <a:path w="409575" h="104775">
                  <a:moveTo>
                    <a:pt x="231127" y="72199"/>
                  </a:moveTo>
                  <a:lnTo>
                    <a:pt x="230974" y="70497"/>
                  </a:lnTo>
                  <a:lnTo>
                    <a:pt x="230847" y="71310"/>
                  </a:lnTo>
                  <a:lnTo>
                    <a:pt x="230403" y="72453"/>
                  </a:lnTo>
                  <a:lnTo>
                    <a:pt x="230301" y="73291"/>
                  </a:lnTo>
                  <a:lnTo>
                    <a:pt x="230530" y="74104"/>
                  </a:lnTo>
                  <a:lnTo>
                    <a:pt x="231127" y="72199"/>
                  </a:lnTo>
                  <a:close/>
                </a:path>
                <a:path w="409575" h="104775">
                  <a:moveTo>
                    <a:pt x="231698" y="72491"/>
                  </a:moveTo>
                  <a:lnTo>
                    <a:pt x="231394" y="73215"/>
                  </a:lnTo>
                  <a:lnTo>
                    <a:pt x="231635" y="72707"/>
                  </a:lnTo>
                  <a:lnTo>
                    <a:pt x="231698" y="72491"/>
                  </a:lnTo>
                  <a:close/>
                </a:path>
                <a:path w="409575" h="104775">
                  <a:moveTo>
                    <a:pt x="234149" y="55054"/>
                  </a:moveTo>
                  <a:lnTo>
                    <a:pt x="233972" y="55689"/>
                  </a:lnTo>
                  <a:lnTo>
                    <a:pt x="233654" y="57213"/>
                  </a:lnTo>
                  <a:lnTo>
                    <a:pt x="234149" y="55054"/>
                  </a:lnTo>
                  <a:close/>
                </a:path>
                <a:path w="409575" h="104775">
                  <a:moveTo>
                    <a:pt x="242887" y="77622"/>
                  </a:moveTo>
                  <a:lnTo>
                    <a:pt x="242112" y="79057"/>
                  </a:lnTo>
                  <a:lnTo>
                    <a:pt x="242798" y="79184"/>
                  </a:lnTo>
                  <a:lnTo>
                    <a:pt x="242887" y="77622"/>
                  </a:lnTo>
                  <a:close/>
                </a:path>
                <a:path w="409575" h="104775">
                  <a:moveTo>
                    <a:pt x="248031" y="72872"/>
                  </a:moveTo>
                  <a:lnTo>
                    <a:pt x="247764" y="74955"/>
                  </a:lnTo>
                  <a:lnTo>
                    <a:pt x="246976" y="75590"/>
                  </a:lnTo>
                  <a:lnTo>
                    <a:pt x="247815" y="75526"/>
                  </a:lnTo>
                  <a:lnTo>
                    <a:pt x="248031" y="72872"/>
                  </a:lnTo>
                  <a:close/>
                </a:path>
                <a:path w="409575" h="104775">
                  <a:moveTo>
                    <a:pt x="248970" y="71437"/>
                  </a:moveTo>
                  <a:lnTo>
                    <a:pt x="248843" y="70294"/>
                  </a:lnTo>
                  <a:lnTo>
                    <a:pt x="248754" y="69659"/>
                  </a:lnTo>
                  <a:lnTo>
                    <a:pt x="248323" y="72326"/>
                  </a:lnTo>
                  <a:lnTo>
                    <a:pt x="248500" y="72072"/>
                  </a:lnTo>
                  <a:lnTo>
                    <a:pt x="248564" y="71818"/>
                  </a:lnTo>
                  <a:lnTo>
                    <a:pt x="248564" y="71996"/>
                  </a:lnTo>
                  <a:lnTo>
                    <a:pt x="248691" y="71818"/>
                  </a:lnTo>
                  <a:lnTo>
                    <a:pt x="248970" y="71437"/>
                  </a:lnTo>
                  <a:close/>
                </a:path>
                <a:path w="409575" h="104775">
                  <a:moveTo>
                    <a:pt x="255358" y="76263"/>
                  </a:moveTo>
                  <a:lnTo>
                    <a:pt x="255346" y="75501"/>
                  </a:lnTo>
                  <a:lnTo>
                    <a:pt x="254825" y="75158"/>
                  </a:lnTo>
                  <a:lnTo>
                    <a:pt x="254889" y="75882"/>
                  </a:lnTo>
                  <a:lnTo>
                    <a:pt x="255016" y="78930"/>
                  </a:lnTo>
                  <a:lnTo>
                    <a:pt x="255358" y="76263"/>
                  </a:lnTo>
                  <a:close/>
                </a:path>
                <a:path w="409575" h="104775">
                  <a:moveTo>
                    <a:pt x="255536" y="74815"/>
                  </a:moveTo>
                  <a:lnTo>
                    <a:pt x="255346" y="75501"/>
                  </a:lnTo>
                  <a:lnTo>
                    <a:pt x="255536" y="74815"/>
                  </a:lnTo>
                  <a:close/>
                </a:path>
                <a:path w="409575" h="104775">
                  <a:moveTo>
                    <a:pt x="255701" y="73596"/>
                  </a:moveTo>
                  <a:lnTo>
                    <a:pt x="255536" y="74815"/>
                  </a:lnTo>
                  <a:lnTo>
                    <a:pt x="255663" y="74371"/>
                  </a:lnTo>
                  <a:lnTo>
                    <a:pt x="255701" y="73596"/>
                  </a:lnTo>
                  <a:close/>
                </a:path>
                <a:path w="409575" h="104775">
                  <a:moveTo>
                    <a:pt x="255816" y="55181"/>
                  </a:moveTo>
                  <a:lnTo>
                    <a:pt x="255498" y="55689"/>
                  </a:lnTo>
                  <a:lnTo>
                    <a:pt x="255435" y="55829"/>
                  </a:lnTo>
                  <a:lnTo>
                    <a:pt x="255600" y="55943"/>
                  </a:lnTo>
                  <a:lnTo>
                    <a:pt x="255816" y="55181"/>
                  </a:lnTo>
                  <a:close/>
                </a:path>
                <a:path w="409575" h="104775">
                  <a:moveTo>
                    <a:pt x="264299" y="77533"/>
                  </a:moveTo>
                  <a:lnTo>
                    <a:pt x="264210" y="78549"/>
                  </a:lnTo>
                  <a:lnTo>
                    <a:pt x="263982" y="79565"/>
                  </a:lnTo>
                  <a:lnTo>
                    <a:pt x="264287" y="80581"/>
                  </a:lnTo>
                  <a:lnTo>
                    <a:pt x="264299" y="77533"/>
                  </a:lnTo>
                  <a:close/>
                </a:path>
                <a:path w="409575" h="104775">
                  <a:moveTo>
                    <a:pt x="269062" y="58610"/>
                  </a:moveTo>
                  <a:lnTo>
                    <a:pt x="268947" y="57848"/>
                  </a:lnTo>
                  <a:lnTo>
                    <a:pt x="268973" y="58229"/>
                  </a:lnTo>
                  <a:lnTo>
                    <a:pt x="269062" y="58610"/>
                  </a:lnTo>
                  <a:close/>
                </a:path>
                <a:path w="409575" h="104775">
                  <a:moveTo>
                    <a:pt x="279247" y="81114"/>
                  </a:moveTo>
                  <a:lnTo>
                    <a:pt x="279019" y="81737"/>
                  </a:lnTo>
                  <a:lnTo>
                    <a:pt x="279247" y="81114"/>
                  </a:lnTo>
                  <a:close/>
                </a:path>
                <a:path w="409575" h="104775">
                  <a:moveTo>
                    <a:pt x="280885" y="80695"/>
                  </a:moveTo>
                  <a:lnTo>
                    <a:pt x="280657" y="81000"/>
                  </a:lnTo>
                  <a:lnTo>
                    <a:pt x="280784" y="81013"/>
                  </a:lnTo>
                  <a:lnTo>
                    <a:pt x="280885" y="80695"/>
                  </a:lnTo>
                  <a:close/>
                </a:path>
                <a:path w="409575" h="104775">
                  <a:moveTo>
                    <a:pt x="283210" y="81876"/>
                  </a:moveTo>
                  <a:lnTo>
                    <a:pt x="282765" y="82867"/>
                  </a:lnTo>
                  <a:lnTo>
                    <a:pt x="283210" y="81876"/>
                  </a:lnTo>
                  <a:close/>
                </a:path>
                <a:path w="409575" h="104775">
                  <a:moveTo>
                    <a:pt x="283552" y="81102"/>
                  </a:moveTo>
                  <a:lnTo>
                    <a:pt x="283210" y="81876"/>
                  </a:lnTo>
                  <a:lnTo>
                    <a:pt x="283451" y="81597"/>
                  </a:lnTo>
                  <a:lnTo>
                    <a:pt x="283552" y="81102"/>
                  </a:lnTo>
                  <a:close/>
                </a:path>
                <a:path w="409575" h="104775">
                  <a:moveTo>
                    <a:pt x="290068" y="79641"/>
                  </a:moveTo>
                  <a:lnTo>
                    <a:pt x="289547" y="80962"/>
                  </a:lnTo>
                  <a:lnTo>
                    <a:pt x="289864" y="80708"/>
                  </a:lnTo>
                  <a:lnTo>
                    <a:pt x="289979" y="80327"/>
                  </a:lnTo>
                  <a:lnTo>
                    <a:pt x="290068" y="79641"/>
                  </a:lnTo>
                  <a:close/>
                </a:path>
                <a:path w="409575" h="104775">
                  <a:moveTo>
                    <a:pt x="290334" y="80327"/>
                  </a:moveTo>
                  <a:lnTo>
                    <a:pt x="289928" y="80657"/>
                  </a:lnTo>
                  <a:lnTo>
                    <a:pt x="289699" y="82359"/>
                  </a:lnTo>
                  <a:lnTo>
                    <a:pt x="290334" y="80327"/>
                  </a:lnTo>
                  <a:close/>
                </a:path>
                <a:path w="409575" h="104775">
                  <a:moveTo>
                    <a:pt x="316255" y="89090"/>
                  </a:moveTo>
                  <a:lnTo>
                    <a:pt x="316064" y="88925"/>
                  </a:lnTo>
                  <a:lnTo>
                    <a:pt x="316014" y="89217"/>
                  </a:lnTo>
                  <a:lnTo>
                    <a:pt x="315899" y="90233"/>
                  </a:lnTo>
                  <a:lnTo>
                    <a:pt x="316001" y="90614"/>
                  </a:lnTo>
                  <a:lnTo>
                    <a:pt x="316255" y="89090"/>
                  </a:lnTo>
                  <a:close/>
                </a:path>
                <a:path w="409575" h="104775">
                  <a:moveTo>
                    <a:pt x="316268" y="65379"/>
                  </a:moveTo>
                  <a:lnTo>
                    <a:pt x="314858" y="65836"/>
                  </a:lnTo>
                  <a:lnTo>
                    <a:pt x="315087" y="68846"/>
                  </a:lnTo>
                  <a:lnTo>
                    <a:pt x="315239" y="67703"/>
                  </a:lnTo>
                  <a:lnTo>
                    <a:pt x="316268" y="65379"/>
                  </a:lnTo>
                  <a:close/>
                </a:path>
                <a:path w="409575" h="104775">
                  <a:moveTo>
                    <a:pt x="324573" y="70358"/>
                  </a:moveTo>
                  <a:lnTo>
                    <a:pt x="324497" y="70497"/>
                  </a:lnTo>
                  <a:lnTo>
                    <a:pt x="324104" y="71640"/>
                  </a:lnTo>
                  <a:lnTo>
                    <a:pt x="324573" y="70358"/>
                  </a:lnTo>
                  <a:close/>
                </a:path>
                <a:path w="409575" h="104775">
                  <a:moveTo>
                    <a:pt x="326504" y="67246"/>
                  </a:moveTo>
                  <a:lnTo>
                    <a:pt x="326136" y="67246"/>
                  </a:lnTo>
                  <a:lnTo>
                    <a:pt x="325120" y="67373"/>
                  </a:lnTo>
                  <a:lnTo>
                    <a:pt x="324523" y="69278"/>
                  </a:lnTo>
                  <a:lnTo>
                    <a:pt x="324764" y="68897"/>
                  </a:lnTo>
                  <a:lnTo>
                    <a:pt x="325158" y="68008"/>
                  </a:lnTo>
                  <a:lnTo>
                    <a:pt x="325145" y="68770"/>
                  </a:lnTo>
                  <a:lnTo>
                    <a:pt x="324573" y="70358"/>
                  </a:lnTo>
                  <a:lnTo>
                    <a:pt x="325653" y="69024"/>
                  </a:lnTo>
                  <a:lnTo>
                    <a:pt x="326136" y="68008"/>
                  </a:lnTo>
                  <a:lnTo>
                    <a:pt x="326504" y="67246"/>
                  </a:lnTo>
                  <a:close/>
                </a:path>
                <a:path w="409575" h="104775">
                  <a:moveTo>
                    <a:pt x="327926" y="67868"/>
                  </a:moveTo>
                  <a:lnTo>
                    <a:pt x="327736" y="66751"/>
                  </a:lnTo>
                  <a:lnTo>
                    <a:pt x="327177" y="68287"/>
                  </a:lnTo>
                  <a:lnTo>
                    <a:pt x="327456" y="68580"/>
                  </a:lnTo>
                  <a:lnTo>
                    <a:pt x="327507" y="69900"/>
                  </a:lnTo>
                  <a:lnTo>
                    <a:pt x="327748" y="69507"/>
                  </a:lnTo>
                  <a:lnTo>
                    <a:pt x="327926" y="67868"/>
                  </a:lnTo>
                  <a:close/>
                </a:path>
                <a:path w="409575" h="104775">
                  <a:moveTo>
                    <a:pt x="330949" y="73291"/>
                  </a:moveTo>
                  <a:lnTo>
                    <a:pt x="330542" y="74612"/>
                  </a:lnTo>
                  <a:lnTo>
                    <a:pt x="330860" y="74371"/>
                  </a:lnTo>
                  <a:lnTo>
                    <a:pt x="330949" y="73291"/>
                  </a:lnTo>
                  <a:close/>
                </a:path>
                <a:path w="409575" h="104775">
                  <a:moveTo>
                    <a:pt x="331558" y="70675"/>
                  </a:moveTo>
                  <a:lnTo>
                    <a:pt x="331139" y="70929"/>
                  </a:lnTo>
                  <a:lnTo>
                    <a:pt x="330949" y="73291"/>
                  </a:lnTo>
                  <a:lnTo>
                    <a:pt x="331279" y="72199"/>
                  </a:lnTo>
                  <a:lnTo>
                    <a:pt x="331177" y="73342"/>
                  </a:lnTo>
                  <a:lnTo>
                    <a:pt x="331355" y="72072"/>
                  </a:lnTo>
                  <a:lnTo>
                    <a:pt x="331558" y="70675"/>
                  </a:lnTo>
                  <a:close/>
                </a:path>
                <a:path w="409575" h="104775">
                  <a:moveTo>
                    <a:pt x="334619" y="93065"/>
                  </a:moveTo>
                  <a:lnTo>
                    <a:pt x="334238" y="93916"/>
                  </a:lnTo>
                  <a:lnTo>
                    <a:pt x="334492" y="93535"/>
                  </a:lnTo>
                  <a:lnTo>
                    <a:pt x="334619" y="93065"/>
                  </a:lnTo>
                  <a:close/>
                </a:path>
                <a:path w="409575" h="104775">
                  <a:moveTo>
                    <a:pt x="340537" y="94996"/>
                  </a:moveTo>
                  <a:lnTo>
                    <a:pt x="339902" y="94424"/>
                  </a:lnTo>
                  <a:lnTo>
                    <a:pt x="340055" y="94754"/>
                  </a:lnTo>
                  <a:lnTo>
                    <a:pt x="340296" y="94945"/>
                  </a:lnTo>
                  <a:lnTo>
                    <a:pt x="340537" y="94996"/>
                  </a:lnTo>
                  <a:close/>
                </a:path>
                <a:path w="409575" h="104775">
                  <a:moveTo>
                    <a:pt x="340626" y="95021"/>
                  </a:moveTo>
                  <a:close/>
                </a:path>
                <a:path w="409575" h="104775">
                  <a:moveTo>
                    <a:pt x="340969" y="71843"/>
                  </a:moveTo>
                  <a:lnTo>
                    <a:pt x="340817" y="71374"/>
                  </a:lnTo>
                  <a:lnTo>
                    <a:pt x="340804" y="71602"/>
                  </a:lnTo>
                  <a:lnTo>
                    <a:pt x="340804" y="71767"/>
                  </a:lnTo>
                  <a:lnTo>
                    <a:pt x="340791" y="71970"/>
                  </a:lnTo>
                  <a:lnTo>
                    <a:pt x="340969" y="71843"/>
                  </a:lnTo>
                  <a:close/>
                </a:path>
                <a:path w="409575" h="104775">
                  <a:moveTo>
                    <a:pt x="342760" y="68097"/>
                  </a:moveTo>
                  <a:lnTo>
                    <a:pt x="342163" y="68999"/>
                  </a:lnTo>
                  <a:lnTo>
                    <a:pt x="341604" y="72250"/>
                  </a:lnTo>
                  <a:lnTo>
                    <a:pt x="341960" y="71716"/>
                  </a:lnTo>
                  <a:lnTo>
                    <a:pt x="342760" y="68097"/>
                  </a:lnTo>
                  <a:close/>
                </a:path>
                <a:path w="409575" h="104775">
                  <a:moveTo>
                    <a:pt x="344258" y="74104"/>
                  </a:moveTo>
                  <a:lnTo>
                    <a:pt x="344157" y="74485"/>
                  </a:lnTo>
                  <a:lnTo>
                    <a:pt x="344043" y="75120"/>
                  </a:lnTo>
                  <a:lnTo>
                    <a:pt x="344258" y="74104"/>
                  </a:lnTo>
                  <a:close/>
                </a:path>
                <a:path w="409575" h="104775">
                  <a:moveTo>
                    <a:pt x="345414" y="71653"/>
                  </a:moveTo>
                  <a:lnTo>
                    <a:pt x="345186" y="71996"/>
                  </a:lnTo>
                  <a:lnTo>
                    <a:pt x="345160" y="72364"/>
                  </a:lnTo>
                  <a:lnTo>
                    <a:pt x="345414" y="71653"/>
                  </a:lnTo>
                  <a:close/>
                </a:path>
                <a:path w="409575" h="104775">
                  <a:moveTo>
                    <a:pt x="348500" y="94551"/>
                  </a:moveTo>
                  <a:lnTo>
                    <a:pt x="348373" y="92773"/>
                  </a:lnTo>
                  <a:lnTo>
                    <a:pt x="348208" y="91605"/>
                  </a:lnTo>
                  <a:lnTo>
                    <a:pt x="347967" y="91757"/>
                  </a:lnTo>
                  <a:lnTo>
                    <a:pt x="347154" y="95821"/>
                  </a:lnTo>
                  <a:lnTo>
                    <a:pt x="348500" y="94551"/>
                  </a:lnTo>
                  <a:close/>
                </a:path>
                <a:path w="409575" h="104775">
                  <a:moveTo>
                    <a:pt x="349199" y="93484"/>
                  </a:moveTo>
                  <a:lnTo>
                    <a:pt x="348907" y="94170"/>
                  </a:lnTo>
                  <a:lnTo>
                    <a:pt x="348767" y="94297"/>
                  </a:lnTo>
                  <a:lnTo>
                    <a:pt x="348653" y="94678"/>
                  </a:lnTo>
                  <a:lnTo>
                    <a:pt x="348754" y="95440"/>
                  </a:lnTo>
                  <a:lnTo>
                    <a:pt x="349199" y="93484"/>
                  </a:lnTo>
                  <a:close/>
                </a:path>
                <a:path w="409575" h="104775">
                  <a:moveTo>
                    <a:pt x="350723" y="69164"/>
                  </a:moveTo>
                  <a:lnTo>
                    <a:pt x="350659" y="69684"/>
                  </a:lnTo>
                  <a:lnTo>
                    <a:pt x="350570" y="70459"/>
                  </a:lnTo>
                  <a:lnTo>
                    <a:pt x="350621" y="70154"/>
                  </a:lnTo>
                  <a:lnTo>
                    <a:pt x="350672" y="69799"/>
                  </a:lnTo>
                  <a:lnTo>
                    <a:pt x="350723" y="69164"/>
                  </a:lnTo>
                  <a:close/>
                </a:path>
                <a:path w="409575" h="104775">
                  <a:moveTo>
                    <a:pt x="354457" y="94361"/>
                  </a:moveTo>
                  <a:lnTo>
                    <a:pt x="353987" y="94983"/>
                  </a:lnTo>
                  <a:lnTo>
                    <a:pt x="354177" y="94792"/>
                  </a:lnTo>
                  <a:lnTo>
                    <a:pt x="354457" y="94361"/>
                  </a:lnTo>
                  <a:close/>
                </a:path>
                <a:path w="409575" h="104775">
                  <a:moveTo>
                    <a:pt x="354901" y="76581"/>
                  </a:moveTo>
                  <a:close/>
                </a:path>
                <a:path w="409575" h="104775">
                  <a:moveTo>
                    <a:pt x="354952" y="93395"/>
                  </a:moveTo>
                  <a:lnTo>
                    <a:pt x="354876" y="93662"/>
                  </a:lnTo>
                  <a:lnTo>
                    <a:pt x="354952" y="93395"/>
                  </a:lnTo>
                  <a:close/>
                </a:path>
                <a:path w="409575" h="104775">
                  <a:moveTo>
                    <a:pt x="355041" y="76009"/>
                  </a:moveTo>
                  <a:lnTo>
                    <a:pt x="354901" y="76581"/>
                  </a:lnTo>
                  <a:lnTo>
                    <a:pt x="355028" y="76136"/>
                  </a:lnTo>
                  <a:lnTo>
                    <a:pt x="355041" y="76009"/>
                  </a:lnTo>
                  <a:close/>
                </a:path>
                <a:path w="409575" h="104775">
                  <a:moveTo>
                    <a:pt x="355269" y="93154"/>
                  </a:moveTo>
                  <a:lnTo>
                    <a:pt x="354926" y="93662"/>
                  </a:lnTo>
                  <a:lnTo>
                    <a:pt x="354799" y="93789"/>
                  </a:lnTo>
                  <a:lnTo>
                    <a:pt x="354457" y="94424"/>
                  </a:lnTo>
                  <a:lnTo>
                    <a:pt x="354711" y="94297"/>
                  </a:lnTo>
                  <a:lnTo>
                    <a:pt x="354850" y="95186"/>
                  </a:lnTo>
                  <a:lnTo>
                    <a:pt x="355041" y="94297"/>
                  </a:lnTo>
                  <a:lnTo>
                    <a:pt x="355269" y="93154"/>
                  </a:lnTo>
                  <a:close/>
                </a:path>
                <a:path w="409575" h="104775">
                  <a:moveTo>
                    <a:pt x="355917" y="72390"/>
                  </a:moveTo>
                  <a:lnTo>
                    <a:pt x="355739" y="72707"/>
                  </a:lnTo>
                  <a:lnTo>
                    <a:pt x="355917" y="72390"/>
                  </a:lnTo>
                  <a:close/>
                </a:path>
                <a:path w="409575" h="104775">
                  <a:moveTo>
                    <a:pt x="356704" y="67754"/>
                  </a:moveTo>
                  <a:lnTo>
                    <a:pt x="355600" y="69405"/>
                  </a:lnTo>
                  <a:lnTo>
                    <a:pt x="355498" y="69659"/>
                  </a:lnTo>
                  <a:lnTo>
                    <a:pt x="355257" y="71716"/>
                  </a:lnTo>
                  <a:lnTo>
                    <a:pt x="355384" y="71437"/>
                  </a:lnTo>
                  <a:lnTo>
                    <a:pt x="355333" y="71564"/>
                  </a:lnTo>
                  <a:lnTo>
                    <a:pt x="355219" y="72072"/>
                  </a:lnTo>
                  <a:lnTo>
                    <a:pt x="355257" y="71716"/>
                  </a:lnTo>
                  <a:lnTo>
                    <a:pt x="355092" y="72072"/>
                  </a:lnTo>
                  <a:lnTo>
                    <a:pt x="354342" y="73723"/>
                  </a:lnTo>
                  <a:lnTo>
                    <a:pt x="355688" y="72580"/>
                  </a:lnTo>
                  <a:lnTo>
                    <a:pt x="355803" y="72390"/>
                  </a:lnTo>
                  <a:lnTo>
                    <a:pt x="355993" y="71437"/>
                  </a:lnTo>
                  <a:lnTo>
                    <a:pt x="356704" y="67754"/>
                  </a:lnTo>
                  <a:close/>
                </a:path>
                <a:path w="409575" h="104775">
                  <a:moveTo>
                    <a:pt x="357682" y="76771"/>
                  </a:moveTo>
                  <a:lnTo>
                    <a:pt x="357568" y="76390"/>
                  </a:lnTo>
                  <a:lnTo>
                    <a:pt x="357289" y="77787"/>
                  </a:lnTo>
                  <a:lnTo>
                    <a:pt x="357682" y="76771"/>
                  </a:lnTo>
                  <a:close/>
                </a:path>
                <a:path w="409575" h="104775">
                  <a:moveTo>
                    <a:pt x="357886" y="76898"/>
                  </a:moveTo>
                  <a:lnTo>
                    <a:pt x="357873" y="76263"/>
                  </a:lnTo>
                  <a:lnTo>
                    <a:pt x="357809" y="76771"/>
                  </a:lnTo>
                  <a:lnTo>
                    <a:pt x="357886" y="76898"/>
                  </a:lnTo>
                  <a:close/>
                </a:path>
                <a:path w="409575" h="104775">
                  <a:moveTo>
                    <a:pt x="358394" y="75069"/>
                  </a:moveTo>
                  <a:lnTo>
                    <a:pt x="358267" y="74637"/>
                  </a:lnTo>
                  <a:lnTo>
                    <a:pt x="358279" y="74904"/>
                  </a:lnTo>
                  <a:lnTo>
                    <a:pt x="358394" y="75069"/>
                  </a:lnTo>
                  <a:close/>
                </a:path>
                <a:path w="409575" h="104775">
                  <a:moveTo>
                    <a:pt x="360921" y="69659"/>
                  </a:moveTo>
                  <a:lnTo>
                    <a:pt x="360680" y="70040"/>
                  </a:lnTo>
                  <a:lnTo>
                    <a:pt x="360921" y="70129"/>
                  </a:lnTo>
                  <a:lnTo>
                    <a:pt x="360921" y="69659"/>
                  </a:lnTo>
                  <a:close/>
                </a:path>
                <a:path w="409575" h="104775">
                  <a:moveTo>
                    <a:pt x="361061" y="70167"/>
                  </a:moveTo>
                  <a:lnTo>
                    <a:pt x="360921" y="70129"/>
                  </a:lnTo>
                  <a:lnTo>
                    <a:pt x="360921" y="70662"/>
                  </a:lnTo>
                  <a:lnTo>
                    <a:pt x="361061" y="70167"/>
                  </a:lnTo>
                  <a:close/>
                </a:path>
                <a:path w="409575" h="104775">
                  <a:moveTo>
                    <a:pt x="362775" y="69621"/>
                  </a:moveTo>
                  <a:lnTo>
                    <a:pt x="362559" y="69862"/>
                  </a:lnTo>
                  <a:lnTo>
                    <a:pt x="362775" y="69621"/>
                  </a:lnTo>
                  <a:close/>
                </a:path>
                <a:path w="409575" h="104775">
                  <a:moveTo>
                    <a:pt x="362851" y="70929"/>
                  </a:moveTo>
                  <a:lnTo>
                    <a:pt x="362432" y="71107"/>
                  </a:lnTo>
                  <a:lnTo>
                    <a:pt x="362610" y="71310"/>
                  </a:lnTo>
                  <a:lnTo>
                    <a:pt x="362851" y="70929"/>
                  </a:lnTo>
                  <a:close/>
                </a:path>
                <a:path w="409575" h="104775">
                  <a:moveTo>
                    <a:pt x="364744" y="69151"/>
                  </a:moveTo>
                  <a:lnTo>
                    <a:pt x="364375" y="69659"/>
                  </a:lnTo>
                  <a:lnTo>
                    <a:pt x="364744" y="69151"/>
                  </a:lnTo>
                  <a:close/>
                </a:path>
                <a:path w="409575" h="104775">
                  <a:moveTo>
                    <a:pt x="366852" y="74561"/>
                  </a:moveTo>
                  <a:lnTo>
                    <a:pt x="366826" y="74383"/>
                  </a:lnTo>
                  <a:lnTo>
                    <a:pt x="366737" y="74625"/>
                  </a:lnTo>
                  <a:lnTo>
                    <a:pt x="366801" y="74803"/>
                  </a:lnTo>
                  <a:lnTo>
                    <a:pt x="366852" y="74561"/>
                  </a:lnTo>
                  <a:close/>
                </a:path>
                <a:path w="409575" h="104775">
                  <a:moveTo>
                    <a:pt x="366979" y="91452"/>
                  </a:moveTo>
                  <a:lnTo>
                    <a:pt x="366852" y="91224"/>
                  </a:lnTo>
                  <a:lnTo>
                    <a:pt x="366712" y="90893"/>
                  </a:lnTo>
                  <a:lnTo>
                    <a:pt x="366445" y="91287"/>
                  </a:lnTo>
                  <a:lnTo>
                    <a:pt x="366522" y="91909"/>
                  </a:lnTo>
                  <a:lnTo>
                    <a:pt x="366725" y="91821"/>
                  </a:lnTo>
                  <a:lnTo>
                    <a:pt x="366979" y="91452"/>
                  </a:lnTo>
                  <a:close/>
                </a:path>
                <a:path w="409575" h="104775">
                  <a:moveTo>
                    <a:pt x="367652" y="90182"/>
                  </a:moveTo>
                  <a:lnTo>
                    <a:pt x="367411" y="90678"/>
                  </a:lnTo>
                  <a:lnTo>
                    <a:pt x="367182" y="91173"/>
                  </a:lnTo>
                  <a:lnTo>
                    <a:pt x="366979" y="91452"/>
                  </a:lnTo>
                  <a:lnTo>
                    <a:pt x="367144" y="91719"/>
                  </a:lnTo>
                  <a:lnTo>
                    <a:pt x="367284" y="91821"/>
                  </a:lnTo>
                  <a:lnTo>
                    <a:pt x="367652" y="90182"/>
                  </a:lnTo>
                  <a:close/>
                </a:path>
                <a:path w="409575" h="104775">
                  <a:moveTo>
                    <a:pt x="368960" y="78270"/>
                  </a:moveTo>
                  <a:lnTo>
                    <a:pt x="368808" y="78460"/>
                  </a:lnTo>
                  <a:lnTo>
                    <a:pt x="368668" y="78638"/>
                  </a:lnTo>
                  <a:lnTo>
                    <a:pt x="368630" y="78943"/>
                  </a:lnTo>
                  <a:lnTo>
                    <a:pt x="368782" y="78892"/>
                  </a:lnTo>
                  <a:lnTo>
                    <a:pt x="368896" y="78574"/>
                  </a:lnTo>
                  <a:lnTo>
                    <a:pt x="368960" y="78270"/>
                  </a:lnTo>
                  <a:close/>
                </a:path>
                <a:path w="409575" h="104775">
                  <a:moveTo>
                    <a:pt x="369062" y="73977"/>
                  </a:moveTo>
                  <a:lnTo>
                    <a:pt x="368515" y="74739"/>
                  </a:lnTo>
                  <a:lnTo>
                    <a:pt x="368452" y="75806"/>
                  </a:lnTo>
                  <a:lnTo>
                    <a:pt x="369062" y="73977"/>
                  </a:lnTo>
                  <a:close/>
                </a:path>
                <a:path w="409575" h="104775">
                  <a:moveTo>
                    <a:pt x="372846" y="93281"/>
                  </a:moveTo>
                  <a:lnTo>
                    <a:pt x="372173" y="93941"/>
                  </a:lnTo>
                  <a:lnTo>
                    <a:pt x="372160" y="95643"/>
                  </a:lnTo>
                  <a:lnTo>
                    <a:pt x="372846" y="93281"/>
                  </a:lnTo>
                  <a:close/>
                </a:path>
                <a:path w="409575" h="104775">
                  <a:moveTo>
                    <a:pt x="372948" y="76009"/>
                  </a:moveTo>
                  <a:lnTo>
                    <a:pt x="372071" y="78295"/>
                  </a:lnTo>
                  <a:lnTo>
                    <a:pt x="372795" y="78079"/>
                  </a:lnTo>
                  <a:lnTo>
                    <a:pt x="372948" y="76009"/>
                  </a:lnTo>
                  <a:close/>
                </a:path>
                <a:path w="409575" h="104775">
                  <a:moveTo>
                    <a:pt x="373265" y="95999"/>
                  </a:moveTo>
                  <a:lnTo>
                    <a:pt x="372897" y="92900"/>
                  </a:lnTo>
                  <a:lnTo>
                    <a:pt x="372846" y="93281"/>
                  </a:lnTo>
                  <a:lnTo>
                    <a:pt x="372478" y="96202"/>
                  </a:lnTo>
                  <a:lnTo>
                    <a:pt x="373265" y="95999"/>
                  </a:lnTo>
                  <a:close/>
                </a:path>
                <a:path w="409575" h="104775">
                  <a:moveTo>
                    <a:pt x="373303" y="77914"/>
                  </a:moveTo>
                  <a:lnTo>
                    <a:pt x="372795" y="78079"/>
                  </a:lnTo>
                  <a:lnTo>
                    <a:pt x="372681" y="79679"/>
                  </a:lnTo>
                  <a:lnTo>
                    <a:pt x="373303" y="77914"/>
                  </a:lnTo>
                  <a:close/>
                </a:path>
                <a:path w="409575" h="104775">
                  <a:moveTo>
                    <a:pt x="374408" y="74510"/>
                  </a:moveTo>
                  <a:lnTo>
                    <a:pt x="373621" y="75323"/>
                  </a:lnTo>
                  <a:lnTo>
                    <a:pt x="374180" y="74841"/>
                  </a:lnTo>
                  <a:lnTo>
                    <a:pt x="374408" y="74510"/>
                  </a:lnTo>
                  <a:close/>
                </a:path>
                <a:path w="409575" h="104775">
                  <a:moveTo>
                    <a:pt x="378218" y="81089"/>
                  </a:moveTo>
                  <a:lnTo>
                    <a:pt x="378129" y="80911"/>
                  </a:lnTo>
                  <a:lnTo>
                    <a:pt x="378218" y="81089"/>
                  </a:lnTo>
                  <a:close/>
                </a:path>
                <a:path w="409575" h="104775">
                  <a:moveTo>
                    <a:pt x="378307" y="80581"/>
                  </a:moveTo>
                  <a:lnTo>
                    <a:pt x="378002" y="80645"/>
                  </a:lnTo>
                  <a:lnTo>
                    <a:pt x="378129" y="80911"/>
                  </a:lnTo>
                  <a:lnTo>
                    <a:pt x="378307" y="80581"/>
                  </a:lnTo>
                  <a:close/>
                </a:path>
                <a:path w="409575" h="104775">
                  <a:moveTo>
                    <a:pt x="379183" y="79629"/>
                  </a:moveTo>
                  <a:lnTo>
                    <a:pt x="378777" y="81229"/>
                  </a:lnTo>
                  <a:lnTo>
                    <a:pt x="379183" y="79629"/>
                  </a:lnTo>
                  <a:close/>
                </a:path>
                <a:path w="409575" h="104775">
                  <a:moveTo>
                    <a:pt x="379412" y="78613"/>
                  </a:moveTo>
                  <a:lnTo>
                    <a:pt x="378980" y="78917"/>
                  </a:lnTo>
                  <a:lnTo>
                    <a:pt x="379171" y="79603"/>
                  </a:lnTo>
                  <a:lnTo>
                    <a:pt x="379412" y="78613"/>
                  </a:lnTo>
                  <a:close/>
                </a:path>
                <a:path w="409575" h="104775">
                  <a:moveTo>
                    <a:pt x="384060" y="84340"/>
                  </a:moveTo>
                  <a:lnTo>
                    <a:pt x="383870" y="83172"/>
                  </a:lnTo>
                  <a:lnTo>
                    <a:pt x="383603" y="84277"/>
                  </a:lnTo>
                  <a:lnTo>
                    <a:pt x="383908" y="84035"/>
                  </a:lnTo>
                  <a:lnTo>
                    <a:pt x="384060" y="84340"/>
                  </a:lnTo>
                  <a:close/>
                </a:path>
                <a:path w="409575" h="104775">
                  <a:moveTo>
                    <a:pt x="384149" y="84543"/>
                  </a:moveTo>
                  <a:lnTo>
                    <a:pt x="384111" y="84404"/>
                  </a:lnTo>
                  <a:lnTo>
                    <a:pt x="384136" y="84772"/>
                  </a:lnTo>
                  <a:lnTo>
                    <a:pt x="384149" y="84543"/>
                  </a:lnTo>
                  <a:close/>
                </a:path>
                <a:path w="409575" h="104775">
                  <a:moveTo>
                    <a:pt x="387438" y="88950"/>
                  </a:moveTo>
                  <a:lnTo>
                    <a:pt x="387311" y="89217"/>
                  </a:lnTo>
                  <a:lnTo>
                    <a:pt x="387438" y="88950"/>
                  </a:lnTo>
                  <a:close/>
                </a:path>
                <a:path w="409575" h="104775">
                  <a:moveTo>
                    <a:pt x="387667" y="88468"/>
                  </a:moveTo>
                  <a:lnTo>
                    <a:pt x="387489" y="88709"/>
                  </a:lnTo>
                  <a:lnTo>
                    <a:pt x="387438" y="88950"/>
                  </a:lnTo>
                  <a:lnTo>
                    <a:pt x="387667" y="88468"/>
                  </a:lnTo>
                  <a:close/>
                </a:path>
                <a:path w="409575" h="104775">
                  <a:moveTo>
                    <a:pt x="387858" y="88201"/>
                  </a:moveTo>
                  <a:lnTo>
                    <a:pt x="387731" y="88328"/>
                  </a:lnTo>
                  <a:lnTo>
                    <a:pt x="387667" y="88468"/>
                  </a:lnTo>
                  <a:lnTo>
                    <a:pt x="387858" y="88201"/>
                  </a:lnTo>
                  <a:close/>
                </a:path>
                <a:path w="409575" h="104775">
                  <a:moveTo>
                    <a:pt x="388086" y="86550"/>
                  </a:moveTo>
                  <a:lnTo>
                    <a:pt x="388061" y="85305"/>
                  </a:lnTo>
                  <a:lnTo>
                    <a:pt x="387959" y="85661"/>
                  </a:lnTo>
                  <a:lnTo>
                    <a:pt x="387642" y="87693"/>
                  </a:lnTo>
                  <a:lnTo>
                    <a:pt x="388086" y="86550"/>
                  </a:lnTo>
                  <a:close/>
                </a:path>
                <a:path w="409575" h="104775">
                  <a:moveTo>
                    <a:pt x="388086" y="81013"/>
                  </a:moveTo>
                  <a:lnTo>
                    <a:pt x="388023" y="81356"/>
                  </a:lnTo>
                  <a:lnTo>
                    <a:pt x="388086" y="81013"/>
                  </a:lnTo>
                  <a:close/>
                </a:path>
                <a:path w="409575" h="104775">
                  <a:moveTo>
                    <a:pt x="388607" y="96837"/>
                  </a:moveTo>
                  <a:lnTo>
                    <a:pt x="387616" y="96837"/>
                  </a:lnTo>
                  <a:lnTo>
                    <a:pt x="387375" y="96837"/>
                  </a:lnTo>
                  <a:lnTo>
                    <a:pt x="386918" y="97853"/>
                  </a:lnTo>
                  <a:lnTo>
                    <a:pt x="387057" y="97980"/>
                  </a:lnTo>
                  <a:lnTo>
                    <a:pt x="388594" y="96964"/>
                  </a:lnTo>
                  <a:lnTo>
                    <a:pt x="388607" y="96837"/>
                  </a:lnTo>
                  <a:close/>
                </a:path>
                <a:path w="409575" h="104775">
                  <a:moveTo>
                    <a:pt x="389039" y="94551"/>
                  </a:moveTo>
                  <a:lnTo>
                    <a:pt x="388759" y="95440"/>
                  </a:lnTo>
                  <a:lnTo>
                    <a:pt x="389039" y="94551"/>
                  </a:lnTo>
                  <a:close/>
                </a:path>
                <a:path w="409575" h="104775">
                  <a:moveTo>
                    <a:pt x="389369" y="96456"/>
                  </a:moveTo>
                  <a:lnTo>
                    <a:pt x="389331" y="96647"/>
                  </a:lnTo>
                  <a:lnTo>
                    <a:pt x="389305" y="96926"/>
                  </a:lnTo>
                  <a:lnTo>
                    <a:pt x="389318" y="97155"/>
                  </a:lnTo>
                  <a:lnTo>
                    <a:pt x="389318" y="96964"/>
                  </a:lnTo>
                  <a:lnTo>
                    <a:pt x="389356" y="96697"/>
                  </a:lnTo>
                  <a:lnTo>
                    <a:pt x="389369" y="96456"/>
                  </a:lnTo>
                  <a:close/>
                </a:path>
                <a:path w="409575" h="104775">
                  <a:moveTo>
                    <a:pt x="391985" y="94932"/>
                  </a:moveTo>
                  <a:lnTo>
                    <a:pt x="391820" y="93281"/>
                  </a:lnTo>
                  <a:lnTo>
                    <a:pt x="391274" y="95440"/>
                  </a:lnTo>
                  <a:lnTo>
                    <a:pt x="391820" y="95440"/>
                  </a:lnTo>
                  <a:lnTo>
                    <a:pt x="391985" y="94932"/>
                  </a:lnTo>
                  <a:close/>
                </a:path>
                <a:path w="409575" h="104775">
                  <a:moveTo>
                    <a:pt x="392214" y="81864"/>
                  </a:moveTo>
                  <a:lnTo>
                    <a:pt x="391668" y="83185"/>
                  </a:lnTo>
                  <a:lnTo>
                    <a:pt x="391795" y="83210"/>
                  </a:lnTo>
                  <a:lnTo>
                    <a:pt x="391909" y="82829"/>
                  </a:lnTo>
                  <a:lnTo>
                    <a:pt x="392061" y="82384"/>
                  </a:lnTo>
                  <a:lnTo>
                    <a:pt x="392214" y="81864"/>
                  </a:lnTo>
                  <a:close/>
                </a:path>
                <a:path w="409575" h="104775">
                  <a:moveTo>
                    <a:pt x="394931" y="98552"/>
                  </a:moveTo>
                  <a:lnTo>
                    <a:pt x="394601" y="99783"/>
                  </a:lnTo>
                  <a:lnTo>
                    <a:pt x="394931" y="98577"/>
                  </a:lnTo>
                  <a:close/>
                </a:path>
                <a:path w="409575" h="104775">
                  <a:moveTo>
                    <a:pt x="396786" y="100266"/>
                  </a:moveTo>
                  <a:lnTo>
                    <a:pt x="396582" y="100520"/>
                  </a:lnTo>
                  <a:lnTo>
                    <a:pt x="396519" y="101244"/>
                  </a:lnTo>
                  <a:lnTo>
                    <a:pt x="396786" y="100266"/>
                  </a:lnTo>
                  <a:close/>
                </a:path>
                <a:path w="409575" h="104775">
                  <a:moveTo>
                    <a:pt x="396824" y="102044"/>
                  </a:moveTo>
                  <a:lnTo>
                    <a:pt x="396519" y="101244"/>
                  </a:lnTo>
                  <a:lnTo>
                    <a:pt x="396113" y="102679"/>
                  </a:lnTo>
                  <a:lnTo>
                    <a:pt x="396824" y="102044"/>
                  </a:lnTo>
                  <a:close/>
                </a:path>
                <a:path w="409575" h="104775">
                  <a:moveTo>
                    <a:pt x="397141" y="83908"/>
                  </a:moveTo>
                  <a:lnTo>
                    <a:pt x="397040" y="83756"/>
                  </a:lnTo>
                  <a:lnTo>
                    <a:pt x="396328" y="86614"/>
                  </a:lnTo>
                  <a:lnTo>
                    <a:pt x="395998" y="87845"/>
                  </a:lnTo>
                  <a:lnTo>
                    <a:pt x="396341" y="86690"/>
                  </a:lnTo>
                  <a:lnTo>
                    <a:pt x="396557" y="86156"/>
                  </a:lnTo>
                  <a:lnTo>
                    <a:pt x="396722" y="85953"/>
                  </a:lnTo>
                  <a:lnTo>
                    <a:pt x="396836" y="85407"/>
                  </a:lnTo>
                  <a:lnTo>
                    <a:pt x="396963" y="84747"/>
                  </a:lnTo>
                  <a:lnTo>
                    <a:pt x="397141" y="83908"/>
                  </a:lnTo>
                  <a:close/>
                </a:path>
                <a:path w="409575" h="104775">
                  <a:moveTo>
                    <a:pt x="398183" y="85128"/>
                  </a:moveTo>
                  <a:lnTo>
                    <a:pt x="397979" y="83934"/>
                  </a:lnTo>
                  <a:lnTo>
                    <a:pt x="398157" y="83312"/>
                  </a:lnTo>
                  <a:lnTo>
                    <a:pt x="397624" y="84251"/>
                  </a:lnTo>
                  <a:lnTo>
                    <a:pt x="397497" y="84493"/>
                  </a:lnTo>
                  <a:lnTo>
                    <a:pt x="397624" y="85547"/>
                  </a:lnTo>
                  <a:lnTo>
                    <a:pt x="398183" y="85128"/>
                  </a:lnTo>
                  <a:close/>
                </a:path>
                <a:path w="409575" h="104775">
                  <a:moveTo>
                    <a:pt x="399034" y="90487"/>
                  </a:moveTo>
                  <a:lnTo>
                    <a:pt x="398462" y="90741"/>
                  </a:lnTo>
                  <a:lnTo>
                    <a:pt x="398284" y="91643"/>
                  </a:lnTo>
                  <a:lnTo>
                    <a:pt x="399034" y="90487"/>
                  </a:lnTo>
                  <a:close/>
                </a:path>
                <a:path w="409575" h="104775">
                  <a:moveTo>
                    <a:pt x="400545" y="88239"/>
                  </a:moveTo>
                  <a:lnTo>
                    <a:pt x="399846" y="87744"/>
                  </a:lnTo>
                  <a:lnTo>
                    <a:pt x="400481" y="88785"/>
                  </a:lnTo>
                  <a:lnTo>
                    <a:pt x="400545" y="88239"/>
                  </a:lnTo>
                  <a:close/>
                </a:path>
                <a:path w="409575" h="104775">
                  <a:moveTo>
                    <a:pt x="400761" y="89344"/>
                  </a:moveTo>
                  <a:lnTo>
                    <a:pt x="399821" y="91249"/>
                  </a:lnTo>
                  <a:lnTo>
                    <a:pt x="400380" y="90741"/>
                  </a:lnTo>
                  <a:lnTo>
                    <a:pt x="400494" y="90233"/>
                  </a:lnTo>
                  <a:lnTo>
                    <a:pt x="400761" y="89344"/>
                  </a:lnTo>
                  <a:close/>
                </a:path>
                <a:path w="409575" h="104775">
                  <a:moveTo>
                    <a:pt x="400875" y="86055"/>
                  </a:moveTo>
                  <a:lnTo>
                    <a:pt x="400545" y="88239"/>
                  </a:lnTo>
                  <a:lnTo>
                    <a:pt x="400837" y="88455"/>
                  </a:lnTo>
                  <a:lnTo>
                    <a:pt x="400875" y="86055"/>
                  </a:lnTo>
                  <a:close/>
                </a:path>
                <a:path w="409575" h="104775">
                  <a:moveTo>
                    <a:pt x="401193" y="85928"/>
                  </a:moveTo>
                  <a:lnTo>
                    <a:pt x="400926" y="82384"/>
                  </a:lnTo>
                  <a:lnTo>
                    <a:pt x="400875" y="86055"/>
                  </a:lnTo>
                  <a:lnTo>
                    <a:pt x="401193" y="85928"/>
                  </a:lnTo>
                  <a:close/>
                </a:path>
                <a:path w="409575" h="104775">
                  <a:moveTo>
                    <a:pt x="401447" y="103466"/>
                  </a:moveTo>
                  <a:lnTo>
                    <a:pt x="401281" y="103670"/>
                  </a:lnTo>
                  <a:lnTo>
                    <a:pt x="401243" y="104051"/>
                  </a:lnTo>
                  <a:lnTo>
                    <a:pt x="401447" y="103466"/>
                  </a:lnTo>
                  <a:close/>
                </a:path>
                <a:path w="409575" h="104775">
                  <a:moveTo>
                    <a:pt x="401624" y="99885"/>
                  </a:moveTo>
                  <a:lnTo>
                    <a:pt x="400977" y="101574"/>
                  </a:lnTo>
                  <a:lnTo>
                    <a:pt x="401053" y="103936"/>
                  </a:lnTo>
                  <a:lnTo>
                    <a:pt x="401281" y="103670"/>
                  </a:lnTo>
                  <a:lnTo>
                    <a:pt x="401624" y="99885"/>
                  </a:lnTo>
                  <a:close/>
                </a:path>
                <a:path w="409575" h="104775">
                  <a:moveTo>
                    <a:pt x="401764" y="102539"/>
                  </a:moveTo>
                  <a:lnTo>
                    <a:pt x="401447" y="103466"/>
                  </a:lnTo>
                  <a:lnTo>
                    <a:pt x="401764" y="102539"/>
                  </a:lnTo>
                  <a:close/>
                </a:path>
                <a:path w="409575" h="104775">
                  <a:moveTo>
                    <a:pt x="402818" y="102425"/>
                  </a:moveTo>
                  <a:lnTo>
                    <a:pt x="402666" y="102450"/>
                  </a:lnTo>
                  <a:lnTo>
                    <a:pt x="402818" y="102425"/>
                  </a:lnTo>
                  <a:close/>
                </a:path>
                <a:path w="409575" h="104775">
                  <a:moveTo>
                    <a:pt x="403250" y="101219"/>
                  </a:moveTo>
                  <a:lnTo>
                    <a:pt x="403047" y="101930"/>
                  </a:lnTo>
                  <a:lnTo>
                    <a:pt x="402920" y="102285"/>
                  </a:lnTo>
                  <a:lnTo>
                    <a:pt x="402818" y="102425"/>
                  </a:lnTo>
                  <a:lnTo>
                    <a:pt x="403009" y="102298"/>
                  </a:lnTo>
                  <a:lnTo>
                    <a:pt x="403123" y="101879"/>
                  </a:lnTo>
                  <a:lnTo>
                    <a:pt x="403212" y="101473"/>
                  </a:lnTo>
                  <a:lnTo>
                    <a:pt x="403250" y="101219"/>
                  </a:lnTo>
                  <a:close/>
                </a:path>
                <a:path w="409575" h="104775">
                  <a:moveTo>
                    <a:pt x="403301" y="102006"/>
                  </a:moveTo>
                  <a:lnTo>
                    <a:pt x="403098" y="102235"/>
                  </a:lnTo>
                  <a:lnTo>
                    <a:pt x="402869" y="102831"/>
                  </a:lnTo>
                  <a:lnTo>
                    <a:pt x="402983" y="102679"/>
                  </a:lnTo>
                  <a:lnTo>
                    <a:pt x="403136" y="102387"/>
                  </a:lnTo>
                  <a:lnTo>
                    <a:pt x="403301" y="102006"/>
                  </a:lnTo>
                  <a:close/>
                </a:path>
                <a:path w="409575" h="104775">
                  <a:moveTo>
                    <a:pt x="404634" y="98107"/>
                  </a:moveTo>
                  <a:lnTo>
                    <a:pt x="404482" y="96583"/>
                  </a:lnTo>
                  <a:lnTo>
                    <a:pt x="404342" y="97853"/>
                  </a:lnTo>
                  <a:lnTo>
                    <a:pt x="404634" y="98107"/>
                  </a:lnTo>
                  <a:close/>
                </a:path>
                <a:path w="409575" h="104775">
                  <a:moveTo>
                    <a:pt x="405231" y="103314"/>
                  </a:moveTo>
                  <a:lnTo>
                    <a:pt x="405003" y="103619"/>
                  </a:lnTo>
                  <a:lnTo>
                    <a:pt x="405091" y="103759"/>
                  </a:lnTo>
                  <a:lnTo>
                    <a:pt x="405142" y="103568"/>
                  </a:lnTo>
                  <a:lnTo>
                    <a:pt x="405193" y="103428"/>
                  </a:lnTo>
                  <a:close/>
                </a:path>
                <a:path w="409575" h="104775">
                  <a:moveTo>
                    <a:pt x="405244" y="100520"/>
                  </a:moveTo>
                  <a:lnTo>
                    <a:pt x="404660" y="101244"/>
                  </a:lnTo>
                  <a:lnTo>
                    <a:pt x="404190" y="102298"/>
                  </a:lnTo>
                  <a:lnTo>
                    <a:pt x="404901" y="101663"/>
                  </a:lnTo>
                  <a:lnTo>
                    <a:pt x="405066" y="101587"/>
                  </a:lnTo>
                  <a:lnTo>
                    <a:pt x="405244" y="100520"/>
                  </a:lnTo>
                  <a:close/>
                </a:path>
                <a:path w="409575" h="104775">
                  <a:moveTo>
                    <a:pt x="405333" y="93535"/>
                  </a:moveTo>
                  <a:lnTo>
                    <a:pt x="403809" y="96837"/>
                  </a:lnTo>
                  <a:lnTo>
                    <a:pt x="403923" y="95694"/>
                  </a:lnTo>
                  <a:lnTo>
                    <a:pt x="404215" y="94170"/>
                  </a:lnTo>
                  <a:lnTo>
                    <a:pt x="404393" y="93281"/>
                  </a:lnTo>
                  <a:lnTo>
                    <a:pt x="404749" y="92900"/>
                  </a:lnTo>
                  <a:lnTo>
                    <a:pt x="404876" y="92138"/>
                  </a:lnTo>
                  <a:lnTo>
                    <a:pt x="404888" y="90487"/>
                  </a:lnTo>
                  <a:lnTo>
                    <a:pt x="404088" y="94170"/>
                  </a:lnTo>
                  <a:lnTo>
                    <a:pt x="404126" y="93408"/>
                  </a:lnTo>
                  <a:lnTo>
                    <a:pt x="404177" y="92646"/>
                  </a:lnTo>
                  <a:lnTo>
                    <a:pt x="404215" y="92138"/>
                  </a:lnTo>
                  <a:lnTo>
                    <a:pt x="404317" y="91236"/>
                  </a:lnTo>
                  <a:lnTo>
                    <a:pt x="404431" y="90995"/>
                  </a:lnTo>
                  <a:lnTo>
                    <a:pt x="403656" y="92138"/>
                  </a:lnTo>
                  <a:lnTo>
                    <a:pt x="403961" y="91236"/>
                  </a:lnTo>
                  <a:lnTo>
                    <a:pt x="404291" y="89090"/>
                  </a:lnTo>
                  <a:lnTo>
                    <a:pt x="404431" y="89852"/>
                  </a:lnTo>
                  <a:lnTo>
                    <a:pt x="404355" y="89090"/>
                  </a:lnTo>
                  <a:lnTo>
                    <a:pt x="404164" y="87185"/>
                  </a:lnTo>
                  <a:lnTo>
                    <a:pt x="402336" y="92646"/>
                  </a:lnTo>
                  <a:lnTo>
                    <a:pt x="402767" y="89344"/>
                  </a:lnTo>
                  <a:lnTo>
                    <a:pt x="402907" y="89090"/>
                  </a:lnTo>
                  <a:lnTo>
                    <a:pt x="401561" y="90233"/>
                  </a:lnTo>
                  <a:lnTo>
                    <a:pt x="401497" y="90614"/>
                  </a:lnTo>
                  <a:lnTo>
                    <a:pt x="401878" y="91757"/>
                  </a:lnTo>
                  <a:lnTo>
                    <a:pt x="401993" y="92392"/>
                  </a:lnTo>
                  <a:lnTo>
                    <a:pt x="400329" y="95694"/>
                  </a:lnTo>
                  <a:lnTo>
                    <a:pt x="400342" y="95567"/>
                  </a:lnTo>
                  <a:lnTo>
                    <a:pt x="400659" y="93535"/>
                  </a:lnTo>
                  <a:lnTo>
                    <a:pt x="400799" y="92646"/>
                  </a:lnTo>
                  <a:lnTo>
                    <a:pt x="401053" y="90995"/>
                  </a:lnTo>
                  <a:lnTo>
                    <a:pt x="401535" y="87820"/>
                  </a:lnTo>
                  <a:lnTo>
                    <a:pt x="400710" y="90995"/>
                  </a:lnTo>
                  <a:lnTo>
                    <a:pt x="400507" y="90652"/>
                  </a:lnTo>
                  <a:lnTo>
                    <a:pt x="399783" y="92646"/>
                  </a:lnTo>
                  <a:lnTo>
                    <a:pt x="399821" y="91249"/>
                  </a:lnTo>
                  <a:lnTo>
                    <a:pt x="399872" y="89598"/>
                  </a:lnTo>
                  <a:lnTo>
                    <a:pt x="397891" y="93535"/>
                  </a:lnTo>
                  <a:lnTo>
                    <a:pt x="397992" y="93027"/>
                  </a:lnTo>
                  <a:lnTo>
                    <a:pt x="398043" y="92773"/>
                  </a:lnTo>
                  <a:lnTo>
                    <a:pt x="398208" y="92011"/>
                  </a:lnTo>
                  <a:lnTo>
                    <a:pt x="398284" y="91643"/>
                  </a:lnTo>
                  <a:lnTo>
                    <a:pt x="398030" y="92011"/>
                  </a:lnTo>
                  <a:lnTo>
                    <a:pt x="398233" y="90995"/>
                  </a:lnTo>
                  <a:lnTo>
                    <a:pt x="398157" y="90868"/>
                  </a:lnTo>
                  <a:lnTo>
                    <a:pt x="398449" y="90741"/>
                  </a:lnTo>
                  <a:lnTo>
                    <a:pt x="398919" y="88582"/>
                  </a:lnTo>
                  <a:lnTo>
                    <a:pt x="398500" y="89852"/>
                  </a:lnTo>
                  <a:lnTo>
                    <a:pt x="398399" y="90233"/>
                  </a:lnTo>
                  <a:lnTo>
                    <a:pt x="398411" y="90106"/>
                  </a:lnTo>
                  <a:lnTo>
                    <a:pt x="399110" y="86677"/>
                  </a:lnTo>
                  <a:lnTo>
                    <a:pt x="397116" y="92773"/>
                  </a:lnTo>
                  <a:lnTo>
                    <a:pt x="397129" y="91503"/>
                  </a:lnTo>
                  <a:lnTo>
                    <a:pt x="397141" y="91122"/>
                  </a:lnTo>
                  <a:lnTo>
                    <a:pt x="397268" y="89852"/>
                  </a:lnTo>
                  <a:lnTo>
                    <a:pt x="397954" y="87439"/>
                  </a:lnTo>
                  <a:lnTo>
                    <a:pt x="398119" y="89090"/>
                  </a:lnTo>
                  <a:lnTo>
                    <a:pt x="398145" y="87439"/>
                  </a:lnTo>
                  <a:lnTo>
                    <a:pt x="398170" y="86423"/>
                  </a:lnTo>
                  <a:lnTo>
                    <a:pt x="396760" y="91122"/>
                  </a:lnTo>
                  <a:lnTo>
                    <a:pt x="396811" y="90614"/>
                  </a:lnTo>
                  <a:lnTo>
                    <a:pt x="396900" y="89725"/>
                  </a:lnTo>
                  <a:lnTo>
                    <a:pt x="397370" y="85280"/>
                  </a:lnTo>
                  <a:lnTo>
                    <a:pt x="396709" y="86042"/>
                  </a:lnTo>
                  <a:lnTo>
                    <a:pt x="395833" y="89725"/>
                  </a:lnTo>
                  <a:lnTo>
                    <a:pt x="395782" y="89471"/>
                  </a:lnTo>
                  <a:lnTo>
                    <a:pt x="395592" y="88455"/>
                  </a:lnTo>
                  <a:lnTo>
                    <a:pt x="395389" y="87312"/>
                  </a:lnTo>
                  <a:lnTo>
                    <a:pt x="394360" y="88455"/>
                  </a:lnTo>
                  <a:lnTo>
                    <a:pt x="394589" y="87566"/>
                  </a:lnTo>
                  <a:lnTo>
                    <a:pt x="394690" y="87185"/>
                  </a:lnTo>
                  <a:lnTo>
                    <a:pt x="393420" y="86042"/>
                  </a:lnTo>
                  <a:lnTo>
                    <a:pt x="393128" y="84899"/>
                  </a:lnTo>
                  <a:lnTo>
                    <a:pt x="393192" y="83883"/>
                  </a:lnTo>
                  <a:lnTo>
                    <a:pt x="392188" y="87566"/>
                  </a:lnTo>
                  <a:lnTo>
                    <a:pt x="392099" y="87439"/>
                  </a:lnTo>
                  <a:lnTo>
                    <a:pt x="391642" y="86804"/>
                  </a:lnTo>
                  <a:lnTo>
                    <a:pt x="390944" y="87439"/>
                  </a:lnTo>
                  <a:lnTo>
                    <a:pt x="391363" y="85661"/>
                  </a:lnTo>
                  <a:lnTo>
                    <a:pt x="391414" y="85407"/>
                  </a:lnTo>
                  <a:lnTo>
                    <a:pt x="391769" y="84264"/>
                  </a:lnTo>
                  <a:lnTo>
                    <a:pt x="392290" y="83375"/>
                  </a:lnTo>
                  <a:lnTo>
                    <a:pt x="391795" y="83248"/>
                  </a:lnTo>
                  <a:lnTo>
                    <a:pt x="391452" y="84264"/>
                  </a:lnTo>
                  <a:lnTo>
                    <a:pt x="391096" y="85026"/>
                  </a:lnTo>
                  <a:lnTo>
                    <a:pt x="390677" y="85407"/>
                  </a:lnTo>
                  <a:lnTo>
                    <a:pt x="391452" y="82613"/>
                  </a:lnTo>
                  <a:lnTo>
                    <a:pt x="390753" y="82613"/>
                  </a:lnTo>
                  <a:lnTo>
                    <a:pt x="389369" y="85661"/>
                  </a:lnTo>
                  <a:lnTo>
                    <a:pt x="388962" y="83502"/>
                  </a:lnTo>
                  <a:lnTo>
                    <a:pt x="388353" y="86042"/>
                  </a:lnTo>
                  <a:lnTo>
                    <a:pt x="387985" y="90741"/>
                  </a:lnTo>
                  <a:lnTo>
                    <a:pt x="387858" y="91122"/>
                  </a:lnTo>
                  <a:lnTo>
                    <a:pt x="386676" y="92519"/>
                  </a:lnTo>
                  <a:lnTo>
                    <a:pt x="387324" y="89471"/>
                  </a:lnTo>
                  <a:lnTo>
                    <a:pt x="387311" y="89217"/>
                  </a:lnTo>
                  <a:lnTo>
                    <a:pt x="387388" y="88328"/>
                  </a:lnTo>
                  <a:lnTo>
                    <a:pt x="387286" y="87947"/>
                  </a:lnTo>
                  <a:lnTo>
                    <a:pt x="387604" y="86550"/>
                  </a:lnTo>
                  <a:lnTo>
                    <a:pt x="387756" y="85915"/>
                  </a:lnTo>
                  <a:lnTo>
                    <a:pt x="387388" y="86550"/>
                  </a:lnTo>
                  <a:lnTo>
                    <a:pt x="387794" y="84899"/>
                  </a:lnTo>
                  <a:lnTo>
                    <a:pt x="387921" y="84772"/>
                  </a:lnTo>
                  <a:lnTo>
                    <a:pt x="387883" y="85788"/>
                  </a:lnTo>
                  <a:lnTo>
                    <a:pt x="387985" y="85496"/>
                  </a:lnTo>
                  <a:lnTo>
                    <a:pt x="388048" y="85153"/>
                  </a:lnTo>
                  <a:lnTo>
                    <a:pt x="388061" y="85305"/>
                  </a:lnTo>
                  <a:lnTo>
                    <a:pt x="388124" y="85153"/>
                  </a:lnTo>
                  <a:lnTo>
                    <a:pt x="387997" y="84772"/>
                  </a:lnTo>
                  <a:lnTo>
                    <a:pt x="387908" y="84645"/>
                  </a:lnTo>
                  <a:lnTo>
                    <a:pt x="387794" y="83502"/>
                  </a:lnTo>
                  <a:lnTo>
                    <a:pt x="387896" y="82232"/>
                  </a:lnTo>
                  <a:lnTo>
                    <a:pt x="387972" y="81724"/>
                  </a:lnTo>
                  <a:lnTo>
                    <a:pt x="387350" y="84518"/>
                  </a:lnTo>
                  <a:lnTo>
                    <a:pt x="387045" y="84645"/>
                  </a:lnTo>
                  <a:lnTo>
                    <a:pt x="386346" y="84645"/>
                  </a:lnTo>
                  <a:lnTo>
                    <a:pt x="386664" y="83883"/>
                  </a:lnTo>
                  <a:lnTo>
                    <a:pt x="387261" y="82486"/>
                  </a:lnTo>
                  <a:lnTo>
                    <a:pt x="387223" y="81089"/>
                  </a:lnTo>
                  <a:lnTo>
                    <a:pt x="386740" y="82486"/>
                  </a:lnTo>
                  <a:lnTo>
                    <a:pt x="386651" y="80835"/>
                  </a:lnTo>
                  <a:lnTo>
                    <a:pt x="385965" y="83883"/>
                  </a:lnTo>
                  <a:lnTo>
                    <a:pt x="385762" y="83883"/>
                  </a:lnTo>
                  <a:lnTo>
                    <a:pt x="385953" y="82867"/>
                  </a:lnTo>
                  <a:lnTo>
                    <a:pt x="386168" y="81597"/>
                  </a:lnTo>
                  <a:lnTo>
                    <a:pt x="385521" y="82867"/>
                  </a:lnTo>
                  <a:lnTo>
                    <a:pt x="384492" y="81597"/>
                  </a:lnTo>
                  <a:lnTo>
                    <a:pt x="384136" y="84772"/>
                  </a:lnTo>
                  <a:lnTo>
                    <a:pt x="384111" y="85013"/>
                  </a:lnTo>
                  <a:lnTo>
                    <a:pt x="384098" y="85191"/>
                  </a:lnTo>
                  <a:lnTo>
                    <a:pt x="382308" y="87947"/>
                  </a:lnTo>
                  <a:lnTo>
                    <a:pt x="382295" y="87566"/>
                  </a:lnTo>
                  <a:lnTo>
                    <a:pt x="382270" y="86550"/>
                  </a:lnTo>
                  <a:lnTo>
                    <a:pt x="382257" y="85915"/>
                  </a:lnTo>
                  <a:lnTo>
                    <a:pt x="382244" y="85534"/>
                  </a:lnTo>
                  <a:lnTo>
                    <a:pt x="382206" y="84010"/>
                  </a:lnTo>
                  <a:lnTo>
                    <a:pt x="382181" y="82994"/>
                  </a:lnTo>
                  <a:lnTo>
                    <a:pt x="380784" y="84010"/>
                  </a:lnTo>
                  <a:lnTo>
                    <a:pt x="381012" y="82994"/>
                  </a:lnTo>
                  <a:lnTo>
                    <a:pt x="380098" y="84010"/>
                  </a:lnTo>
                  <a:lnTo>
                    <a:pt x="379399" y="83375"/>
                  </a:lnTo>
                  <a:lnTo>
                    <a:pt x="378447" y="85534"/>
                  </a:lnTo>
                  <a:lnTo>
                    <a:pt x="378307" y="84518"/>
                  </a:lnTo>
                  <a:lnTo>
                    <a:pt x="378345" y="84137"/>
                  </a:lnTo>
                  <a:lnTo>
                    <a:pt x="378434" y="83375"/>
                  </a:lnTo>
                  <a:lnTo>
                    <a:pt x="378752" y="82359"/>
                  </a:lnTo>
                  <a:lnTo>
                    <a:pt x="378091" y="82994"/>
                  </a:lnTo>
                  <a:lnTo>
                    <a:pt x="377761" y="84137"/>
                  </a:lnTo>
                  <a:lnTo>
                    <a:pt x="377685" y="83756"/>
                  </a:lnTo>
                  <a:lnTo>
                    <a:pt x="377596" y="83248"/>
                  </a:lnTo>
                  <a:lnTo>
                    <a:pt x="377482" y="82613"/>
                  </a:lnTo>
                  <a:lnTo>
                    <a:pt x="377609" y="81876"/>
                  </a:lnTo>
                  <a:lnTo>
                    <a:pt x="378028" y="81089"/>
                  </a:lnTo>
                  <a:lnTo>
                    <a:pt x="377913" y="80911"/>
                  </a:lnTo>
                  <a:lnTo>
                    <a:pt x="378079" y="81013"/>
                  </a:lnTo>
                  <a:lnTo>
                    <a:pt x="378002" y="80645"/>
                  </a:lnTo>
                  <a:lnTo>
                    <a:pt x="377863" y="80327"/>
                  </a:lnTo>
                  <a:lnTo>
                    <a:pt x="377964" y="78422"/>
                  </a:lnTo>
                  <a:lnTo>
                    <a:pt x="376643" y="81089"/>
                  </a:lnTo>
                  <a:lnTo>
                    <a:pt x="376809" y="80581"/>
                  </a:lnTo>
                  <a:lnTo>
                    <a:pt x="377380" y="78803"/>
                  </a:lnTo>
                  <a:lnTo>
                    <a:pt x="377304" y="78295"/>
                  </a:lnTo>
                  <a:lnTo>
                    <a:pt x="376872" y="77660"/>
                  </a:lnTo>
                  <a:lnTo>
                    <a:pt x="376555" y="78168"/>
                  </a:lnTo>
                  <a:lnTo>
                    <a:pt x="376440" y="80327"/>
                  </a:lnTo>
                  <a:lnTo>
                    <a:pt x="376008" y="80581"/>
                  </a:lnTo>
                  <a:lnTo>
                    <a:pt x="375488" y="80073"/>
                  </a:lnTo>
                  <a:lnTo>
                    <a:pt x="376377" y="76771"/>
                  </a:lnTo>
                  <a:lnTo>
                    <a:pt x="376250" y="74993"/>
                  </a:lnTo>
                  <a:lnTo>
                    <a:pt x="375983" y="72199"/>
                  </a:lnTo>
                  <a:lnTo>
                    <a:pt x="372427" y="83248"/>
                  </a:lnTo>
                  <a:lnTo>
                    <a:pt x="372618" y="80581"/>
                  </a:lnTo>
                  <a:lnTo>
                    <a:pt x="372681" y="79679"/>
                  </a:lnTo>
                  <a:lnTo>
                    <a:pt x="372364" y="80581"/>
                  </a:lnTo>
                  <a:lnTo>
                    <a:pt x="371957" y="80073"/>
                  </a:lnTo>
                  <a:lnTo>
                    <a:pt x="371881" y="79692"/>
                  </a:lnTo>
                  <a:lnTo>
                    <a:pt x="372287" y="74993"/>
                  </a:lnTo>
                  <a:lnTo>
                    <a:pt x="372097" y="74866"/>
                  </a:lnTo>
                  <a:lnTo>
                    <a:pt x="371652" y="72834"/>
                  </a:lnTo>
                  <a:lnTo>
                    <a:pt x="370217" y="79692"/>
                  </a:lnTo>
                  <a:lnTo>
                    <a:pt x="369620" y="78168"/>
                  </a:lnTo>
                  <a:lnTo>
                    <a:pt x="369417" y="79641"/>
                  </a:lnTo>
                  <a:lnTo>
                    <a:pt x="368858" y="82740"/>
                  </a:lnTo>
                  <a:lnTo>
                    <a:pt x="367957" y="83756"/>
                  </a:lnTo>
                  <a:lnTo>
                    <a:pt x="367423" y="83121"/>
                  </a:lnTo>
                  <a:lnTo>
                    <a:pt x="367995" y="80073"/>
                  </a:lnTo>
                  <a:lnTo>
                    <a:pt x="368096" y="79565"/>
                  </a:lnTo>
                  <a:lnTo>
                    <a:pt x="368312" y="78422"/>
                  </a:lnTo>
                  <a:lnTo>
                    <a:pt x="368909" y="77533"/>
                  </a:lnTo>
                  <a:lnTo>
                    <a:pt x="369074" y="77533"/>
                  </a:lnTo>
                  <a:lnTo>
                    <a:pt x="368973" y="78295"/>
                  </a:lnTo>
                  <a:lnTo>
                    <a:pt x="369544" y="77533"/>
                  </a:lnTo>
                  <a:lnTo>
                    <a:pt x="369646" y="77279"/>
                  </a:lnTo>
                  <a:lnTo>
                    <a:pt x="369684" y="76136"/>
                  </a:lnTo>
                  <a:lnTo>
                    <a:pt x="369328" y="77279"/>
                  </a:lnTo>
                  <a:lnTo>
                    <a:pt x="369328" y="77152"/>
                  </a:lnTo>
                  <a:lnTo>
                    <a:pt x="369316" y="76644"/>
                  </a:lnTo>
                  <a:lnTo>
                    <a:pt x="369303" y="76009"/>
                  </a:lnTo>
                  <a:lnTo>
                    <a:pt x="368465" y="75895"/>
                  </a:lnTo>
                  <a:lnTo>
                    <a:pt x="368223" y="74739"/>
                  </a:lnTo>
                  <a:lnTo>
                    <a:pt x="367411" y="76263"/>
                  </a:lnTo>
                  <a:lnTo>
                    <a:pt x="366839" y="74993"/>
                  </a:lnTo>
                  <a:lnTo>
                    <a:pt x="366763" y="76136"/>
                  </a:lnTo>
                  <a:lnTo>
                    <a:pt x="366636" y="77152"/>
                  </a:lnTo>
                  <a:lnTo>
                    <a:pt x="366522" y="77025"/>
                  </a:lnTo>
                  <a:lnTo>
                    <a:pt x="365658" y="75285"/>
                  </a:lnTo>
                  <a:lnTo>
                    <a:pt x="365607" y="76263"/>
                  </a:lnTo>
                  <a:lnTo>
                    <a:pt x="365480" y="79184"/>
                  </a:lnTo>
                  <a:lnTo>
                    <a:pt x="364553" y="79565"/>
                  </a:lnTo>
                  <a:lnTo>
                    <a:pt x="364553" y="79438"/>
                  </a:lnTo>
                  <a:lnTo>
                    <a:pt x="364502" y="77787"/>
                  </a:lnTo>
                  <a:lnTo>
                    <a:pt x="364617" y="77406"/>
                  </a:lnTo>
                  <a:lnTo>
                    <a:pt x="364998" y="76644"/>
                  </a:lnTo>
                  <a:lnTo>
                    <a:pt x="365645" y="75298"/>
                  </a:lnTo>
                  <a:lnTo>
                    <a:pt x="364528" y="76644"/>
                  </a:lnTo>
                  <a:lnTo>
                    <a:pt x="364401" y="75882"/>
                  </a:lnTo>
                  <a:lnTo>
                    <a:pt x="364515" y="74739"/>
                  </a:lnTo>
                  <a:lnTo>
                    <a:pt x="364578" y="74612"/>
                  </a:lnTo>
                  <a:lnTo>
                    <a:pt x="365531" y="72453"/>
                  </a:lnTo>
                  <a:lnTo>
                    <a:pt x="364286" y="74612"/>
                  </a:lnTo>
                  <a:lnTo>
                    <a:pt x="364401" y="72072"/>
                  </a:lnTo>
                  <a:lnTo>
                    <a:pt x="364312" y="70294"/>
                  </a:lnTo>
                  <a:lnTo>
                    <a:pt x="364197" y="70129"/>
                  </a:lnTo>
                  <a:lnTo>
                    <a:pt x="364312" y="69786"/>
                  </a:lnTo>
                  <a:lnTo>
                    <a:pt x="364375" y="69659"/>
                  </a:lnTo>
                  <a:lnTo>
                    <a:pt x="363994" y="69532"/>
                  </a:lnTo>
                  <a:lnTo>
                    <a:pt x="363702" y="72072"/>
                  </a:lnTo>
                  <a:lnTo>
                    <a:pt x="363562" y="71564"/>
                  </a:lnTo>
                  <a:lnTo>
                    <a:pt x="363359" y="71564"/>
                  </a:lnTo>
                  <a:lnTo>
                    <a:pt x="363588" y="70548"/>
                  </a:lnTo>
                  <a:lnTo>
                    <a:pt x="363029" y="72021"/>
                  </a:lnTo>
                  <a:lnTo>
                    <a:pt x="362915" y="74485"/>
                  </a:lnTo>
                  <a:lnTo>
                    <a:pt x="362788" y="74866"/>
                  </a:lnTo>
                  <a:lnTo>
                    <a:pt x="361962" y="76644"/>
                  </a:lnTo>
                  <a:lnTo>
                    <a:pt x="361861" y="75514"/>
                  </a:lnTo>
                  <a:lnTo>
                    <a:pt x="360730" y="77787"/>
                  </a:lnTo>
                  <a:lnTo>
                    <a:pt x="360756" y="77660"/>
                  </a:lnTo>
                  <a:lnTo>
                    <a:pt x="361162" y="75374"/>
                  </a:lnTo>
                  <a:lnTo>
                    <a:pt x="361327" y="74485"/>
                  </a:lnTo>
                  <a:lnTo>
                    <a:pt x="361861" y="75514"/>
                  </a:lnTo>
                  <a:lnTo>
                    <a:pt x="361924" y="75374"/>
                  </a:lnTo>
                  <a:lnTo>
                    <a:pt x="361962" y="75717"/>
                  </a:lnTo>
                  <a:lnTo>
                    <a:pt x="362051" y="75882"/>
                  </a:lnTo>
                  <a:lnTo>
                    <a:pt x="362038" y="75374"/>
                  </a:lnTo>
                  <a:lnTo>
                    <a:pt x="361988" y="73469"/>
                  </a:lnTo>
                  <a:lnTo>
                    <a:pt x="361924" y="71310"/>
                  </a:lnTo>
                  <a:lnTo>
                    <a:pt x="362394" y="71120"/>
                  </a:lnTo>
                  <a:lnTo>
                    <a:pt x="362496" y="70040"/>
                  </a:lnTo>
                  <a:lnTo>
                    <a:pt x="362407" y="68389"/>
                  </a:lnTo>
                  <a:lnTo>
                    <a:pt x="362242" y="66865"/>
                  </a:lnTo>
                  <a:lnTo>
                    <a:pt x="361340" y="73469"/>
                  </a:lnTo>
                  <a:lnTo>
                    <a:pt x="360413" y="73215"/>
                  </a:lnTo>
                  <a:lnTo>
                    <a:pt x="360883" y="71564"/>
                  </a:lnTo>
                  <a:lnTo>
                    <a:pt x="360921" y="70662"/>
                  </a:lnTo>
                  <a:lnTo>
                    <a:pt x="360260" y="72961"/>
                  </a:lnTo>
                  <a:lnTo>
                    <a:pt x="359575" y="74485"/>
                  </a:lnTo>
                  <a:lnTo>
                    <a:pt x="359257" y="72834"/>
                  </a:lnTo>
                  <a:lnTo>
                    <a:pt x="358673" y="75374"/>
                  </a:lnTo>
                  <a:lnTo>
                    <a:pt x="358394" y="75120"/>
                  </a:lnTo>
                  <a:lnTo>
                    <a:pt x="358432" y="75247"/>
                  </a:lnTo>
                  <a:lnTo>
                    <a:pt x="358533" y="76136"/>
                  </a:lnTo>
                  <a:lnTo>
                    <a:pt x="358101" y="77660"/>
                  </a:lnTo>
                  <a:lnTo>
                    <a:pt x="357847" y="77406"/>
                  </a:lnTo>
                  <a:lnTo>
                    <a:pt x="357327" y="77774"/>
                  </a:lnTo>
                  <a:lnTo>
                    <a:pt x="356717" y="79438"/>
                  </a:lnTo>
                  <a:lnTo>
                    <a:pt x="356870" y="78168"/>
                  </a:lnTo>
                  <a:lnTo>
                    <a:pt x="357263" y="74739"/>
                  </a:lnTo>
                  <a:lnTo>
                    <a:pt x="357505" y="72707"/>
                  </a:lnTo>
                  <a:lnTo>
                    <a:pt x="356374" y="74739"/>
                  </a:lnTo>
                  <a:lnTo>
                    <a:pt x="356362" y="74358"/>
                  </a:lnTo>
                  <a:lnTo>
                    <a:pt x="356476" y="73088"/>
                  </a:lnTo>
                  <a:lnTo>
                    <a:pt x="356730" y="72326"/>
                  </a:lnTo>
                  <a:lnTo>
                    <a:pt x="356971" y="71640"/>
                  </a:lnTo>
                  <a:lnTo>
                    <a:pt x="356984" y="70421"/>
                  </a:lnTo>
                  <a:lnTo>
                    <a:pt x="355917" y="72390"/>
                  </a:lnTo>
                  <a:lnTo>
                    <a:pt x="355574" y="73177"/>
                  </a:lnTo>
                  <a:lnTo>
                    <a:pt x="355574" y="74993"/>
                  </a:lnTo>
                  <a:lnTo>
                    <a:pt x="355041" y="76263"/>
                  </a:lnTo>
                  <a:lnTo>
                    <a:pt x="354914" y="77152"/>
                  </a:lnTo>
                  <a:lnTo>
                    <a:pt x="354799" y="78168"/>
                  </a:lnTo>
                  <a:lnTo>
                    <a:pt x="354876" y="76644"/>
                  </a:lnTo>
                  <a:lnTo>
                    <a:pt x="354965" y="75755"/>
                  </a:lnTo>
                  <a:lnTo>
                    <a:pt x="354977" y="75387"/>
                  </a:lnTo>
                  <a:lnTo>
                    <a:pt x="355053" y="74358"/>
                  </a:lnTo>
                  <a:lnTo>
                    <a:pt x="354977" y="75387"/>
                  </a:lnTo>
                  <a:lnTo>
                    <a:pt x="355549" y="74358"/>
                  </a:lnTo>
                  <a:lnTo>
                    <a:pt x="355574" y="74993"/>
                  </a:lnTo>
                  <a:lnTo>
                    <a:pt x="355574" y="73177"/>
                  </a:lnTo>
                  <a:lnTo>
                    <a:pt x="354545" y="75323"/>
                  </a:lnTo>
                  <a:lnTo>
                    <a:pt x="354431" y="75641"/>
                  </a:lnTo>
                  <a:lnTo>
                    <a:pt x="354634" y="75717"/>
                  </a:lnTo>
                  <a:lnTo>
                    <a:pt x="353301" y="80073"/>
                  </a:lnTo>
                  <a:lnTo>
                    <a:pt x="353275" y="79184"/>
                  </a:lnTo>
                  <a:lnTo>
                    <a:pt x="353250" y="78549"/>
                  </a:lnTo>
                  <a:lnTo>
                    <a:pt x="353237" y="78041"/>
                  </a:lnTo>
                  <a:lnTo>
                    <a:pt x="354469" y="71640"/>
                  </a:lnTo>
                  <a:lnTo>
                    <a:pt x="354342" y="70129"/>
                  </a:lnTo>
                  <a:lnTo>
                    <a:pt x="354152" y="68516"/>
                  </a:lnTo>
                  <a:lnTo>
                    <a:pt x="352209" y="74231"/>
                  </a:lnTo>
                  <a:lnTo>
                    <a:pt x="351332" y="72453"/>
                  </a:lnTo>
                  <a:lnTo>
                    <a:pt x="351472" y="73596"/>
                  </a:lnTo>
                  <a:lnTo>
                    <a:pt x="350837" y="75882"/>
                  </a:lnTo>
                  <a:lnTo>
                    <a:pt x="350761" y="74612"/>
                  </a:lnTo>
                  <a:lnTo>
                    <a:pt x="350697" y="73723"/>
                  </a:lnTo>
                  <a:lnTo>
                    <a:pt x="350100" y="74612"/>
                  </a:lnTo>
                  <a:lnTo>
                    <a:pt x="350189" y="74231"/>
                  </a:lnTo>
                  <a:lnTo>
                    <a:pt x="350532" y="72707"/>
                  </a:lnTo>
                  <a:lnTo>
                    <a:pt x="350507" y="72072"/>
                  </a:lnTo>
                  <a:lnTo>
                    <a:pt x="350570" y="70548"/>
                  </a:lnTo>
                  <a:lnTo>
                    <a:pt x="350278" y="72072"/>
                  </a:lnTo>
                  <a:lnTo>
                    <a:pt x="349719" y="70167"/>
                  </a:lnTo>
                  <a:lnTo>
                    <a:pt x="348767" y="74231"/>
                  </a:lnTo>
                  <a:lnTo>
                    <a:pt x="348716" y="71310"/>
                  </a:lnTo>
                  <a:lnTo>
                    <a:pt x="348043" y="70167"/>
                  </a:lnTo>
                  <a:lnTo>
                    <a:pt x="346481" y="76898"/>
                  </a:lnTo>
                  <a:lnTo>
                    <a:pt x="345833" y="76263"/>
                  </a:lnTo>
                  <a:lnTo>
                    <a:pt x="345922" y="75501"/>
                  </a:lnTo>
                  <a:lnTo>
                    <a:pt x="345960" y="75374"/>
                  </a:lnTo>
                  <a:lnTo>
                    <a:pt x="346316" y="74358"/>
                  </a:lnTo>
                  <a:lnTo>
                    <a:pt x="346405" y="74104"/>
                  </a:lnTo>
                  <a:lnTo>
                    <a:pt x="346481" y="72199"/>
                  </a:lnTo>
                  <a:lnTo>
                    <a:pt x="346710" y="71818"/>
                  </a:lnTo>
                  <a:lnTo>
                    <a:pt x="347268" y="70929"/>
                  </a:lnTo>
                  <a:lnTo>
                    <a:pt x="346951" y="70929"/>
                  </a:lnTo>
                  <a:lnTo>
                    <a:pt x="346760" y="70421"/>
                  </a:lnTo>
                  <a:lnTo>
                    <a:pt x="346468" y="71818"/>
                  </a:lnTo>
                  <a:lnTo>
                    <a:pt x="346532" y="70548"/>
                  </a:lnTo>
                  <a:lnTo>
                    <a:pt x="345046" y="74358"/>
                  </a:lnTo>
                  <a:lnTo>
                    <a:pt x="345160" y="72453"/>
                  </a:lnTo>
                  <a:lnTo>
                    <a:pt x="344830" y="73342"/>
                  </a:lnTo>
                  <a:lnTo>
                    <a:pt x="344347" y="75374"/>
                  </a:lnTo>
                  <a:lnTo>
                    <a:pt x="344043" y="75120"/>
                  </a:lnTo>
                  <a:lnTo>
                    <a:pt x="343433" y="75374"/>
                  </a:lnTo>
                  <a:lnTo>
                    <a:pt x="343255" y="77660"/>
                  </a:lnTo>
                  <a:lnTo>
                    <a:pt x="343611" y="71183"/>
                  </a:lnTo>
                  <a:lnTo>
                    <a:pt x="340512" y="77660"/>
                  </a:lnTo>
                  <a:lnTo>
                    <a:pt x="340741" y="73088"/>
                  </a:lnTo>
                  <a:lnTo>
                    <a:pt x="340791" y="72072"/>
                  </a:lnTo>
                  <a:lnTo>
                    <a:pt x="339979" y="72580"/>
                  </a:lnTo>
                  <a:lnTo>
                    <a:pt x="339026" y="73088"/>
                  </a:lnTo>
                  <a:lnTo>
                    <a:pt x="338378" y="73088"/>
                  </a:lnTo>
                  <a:lnTo>
                    <a:pt x="338505" y="72580"/>
                  </a:lnTo>
                  <a:lnTo>
                    <a:pt x="338594" y="72072"/>
                  </a:lnTo>
                  <a:lnTo>
                    <a:pt x="338188" y="70294"/>
                  </a:lnTo>
                  <a:lnTo>
                    <a:pt x="336956" y="78041"/>
                  </a:lnTo>
                  <a:lnTo>
                    <a:pt x="336804" y="77406"/>
                  </a:lnTo>
                  <a:lnTo>
                    <a:pt x="336600" y="76517"/>
                  </a:lnTo>
                  <a:lnTo>
                    <a:pt x="336486" y="76009"/>
                  </a:lnTo>
                  <a:lnTo>
                    <a:pt x="336435" y="75501"/>
                  </a:lnTo>
                  <a:lnTo>
                    <a:pt x="336537" y="73469"/>
                  </a:lnTo>
                  <a:lnTo>
                    <a:pt x="336588" y="72326"/>
                  </a:lnTo>
                  <a:lnTo>
                    <a:pt x="337286" y="74104"/>
                  </a:lnTo>
                  <a:lnTo>
                    <a:pt x="337312" y="72326"/>
                  </a:lnTo>
                  <a:lnTo>
                    <a:pt x="338455" y="66103"/>
                  </a:lnTo>
                  <a:lnTo>
                    <a:pt x="335889" y="73469"/>
                  </a:lnTo>
                  <a:lnTo>
                    <a:pt x="335965" y="71310"/>
                  </a:lnTo>
                  <a:lnTo>
                    <a:pt x="336029" y="69405"/>
                  </a:lnTo>
                  <a:lnTo>
                    <a:pt x="336181" y="69151"/>
                  </a:lnTo>
                  <a:lnTo>
                    <a:pt x="336219" y="66611"/>
                  </a:lnTo>
                  <a:lnTo>
                    <a:pt x="334543" y="71310"/>
                  </a:lnTo>
                  <a:lnTo>
                    <a:pt x="333832" y="70688"/>
                  </a:lnTo>
                  <a:lnTo>
                    <a:pt x="333946" y="70167"/>
                  </a:lnTo>
                  <a:lnTo>
                    <a:pt x="334035" y="69659"/>
                  </a:lnTo>
                  <a:lnTo>
                    <a:pt x="332790" y="72961"/>
                  </a:lnTo>
                  <a:lnTo>
                    <a:pt x="331508" y="73850"/>
                  </a:lnTo>
                  <a:lnTo>
                    <a:pt x="330873" y="74358"/>
                  </a:lnTo>
                  <a:lnTo>
                    <a:pt x="330809" y="74993"/>
                  </a:lnTo>
                  <a:lnTo>
                    <a:pt x="329958" y="75501"/>
                  </a:lnTo>
                  <a:lnTo>
                    <a:pt x="329844" y="73088"/>
                  </a:lnTo>
                  <a:lnTo>
                    <a:pt x="329933" y="71818"/>
                  </a:lnTo>
                  <a:lnTo>
                    <a:pt x="330263" y="69913"/>
                  </a:lnTo>
                  <a:lnTo>
                    <a:pt x="330962" y="69913"/>
                  </a:lnTo>
                  <a:lnTo>
                    <a:pt x="330974" y="69786"/>
                  </a:lnTo>
                  <a:lnTo>
                    <a:pt x="331355" y="66103"/>
                  </a:lnTo>
                  <a:lnTo>
                    <a:pt x="330073" y="69786"/>
                  </a:lnTo>
                  <a:lnTo>
                    <a:pt x="329984" y="69519"/>
                  </a:lnTo>
                  <a:lnTo>
                    <a:pt x="330022" y="68389"/>
                  </a:lnTo>
                  <a:lnTo>
                    <a:pt x="330225" y="67500"/>
                  </a:lnTo>
                  <a:lnTo>
                    <a:pt x="329107" y="67881"/>
                  </a:lnTo>
                  <a:lnTo>
                    <a:pt x="328295" y="71818"/>
                  </a:lnTo>
                  <a:lnTo>
                    <a:pt x="327266" y="71310"/>
                  </a:lnTo>
                  <a:lnTo>
                    <a:pt x="327164" y="72326"/>
                  </a:lnTo>
                  <a:lnTo>
                    <a:pt x="327050" y="72834"/>
                  </a:lnTo>
                  <a:lnTo>
                    <a:pt x="325755" y="76517"/>
                  </a:lnTo>
                  <a:lnTo>
                    <a:pt x="325920" y="75755"/>
                  </a:lnTo>
                  <a:lnTo>
                    <a:pt x="326021" y="75247"/>
                  </a:lnTo>
                  <a:lnTo>
                    <a:pt x="326136" y="74739"/>
                  </a:lnTo>
                  <a:lnTo>
                    <a:pt x="326428" y="73342"/>
                  </a:lnTo>
                  <a:lnTo>
                    <a:pt x="326491" y="73088"/>
                  </a:lnTo>
                  <a:lnTo>
                    <a:pt x="327088" y="70294"/>
                  </a:lnTo>
                  <a:lnTo>
                    <a:pt x="325907" y="73088"/>
                  </a:lnTo>
                  <a:lnTo>
                    <a:pt x="326529" y="69024"/>
                  </a:lnTo>
                  <a:lnTo>
                    <a:pt x="325920" y="69951"/>
                  </a:lnTo>
                  <a:lnTo>
                    <a:pt x="324383" y="72707"/>
                  </a:lnTo>
                  <a:lnTo>
                    <a:pt x="323532" y="73342"/>
                  </a:lnTo>
                  <a:lnTo>
                    <a:pt x="323570" y="73215"/>
                  </a:lnTo>
                  <a:lnTo>
                    <a:pt x="324104" y="71640"/>
                  </a:lnTo>
                  <a:lnTo>
                    <a:pt x="323151" y="73215"/>
                  </a:lnTo>
                  <a:lnTo>
                    <a:pt x="322389" y="72961"/>
                  </a:lnTo>
                  <a:lnTo>
                    <a:pt x="322554" y="72199"/>
                  </a:lnTo>
                  <a:lnTo>
                    <a:pt x="322846" y="70802"/>
                  </a:lnTo>
                  <a:lnTo>
                    <a:pt x="322910" y="70548"/>
                  </a:lnTo>
                  <a:lnTo>
                    <a:pt x="324065" y="65087"/>
                  </a:lnTo>
                  <a:lnTo>
                    <a:pt x="320763" y="70548"/>
                  </a:lnTo>
                  <a:lnTo>
                    <a:pt x="320789" y="70294"/>
                  </a:lnTo>
                  <a:lnTo>
                    <a:pt x="320878" y="69532"/>
                  </a:lnTo>
                  <a:lnTo>
                    <a:pt x="320929" y="69024"/>
                  </a:lnTo>
                  <a:lnTo>
                    <a:pt x="321132" y="66992"/>
                  </a:lnTo>
                  <a:lnTo>
                    <a:pt x="321398" y="64325"/>
                  </a:lnTo>
                  <a:lnTo>
                    <a:pt x="319455" y="66992"/>
                  </a:lnTo>
                  <a:lnTo>
                    <a:pt x="318922" y="62547"/>
                  </a:lnTo>
                  <a:lnTo>
                    <a:pt x="317233" y="62801"/>
                  </a:lnTo>
                  <a:lnTo>
                    <a:pt x="316611" y="69024"/>
                  </a:lnTo>
                  <a:lnTo>
                    <a:pt x="316725" y="62801"/>
                  </a:lnTo>
                  <a:lnTo>
                    <a:pt x="316547" y="63804"/>
                  </a:lnTo>
                  <a:lnTo>
                    <a:pt x="316344" y="62674"/>
                  </a:lnTo>
                  <a:lnTo>
                    <a:pt x="316357" y="64871"/>
                  </a:lnTo>
                  <a:lnTo>
                    <a:pt x="316268" y="65379"/>
                  </a:lnTo>
                  <a:lnTo>
                    <a:pt x="315620" y="69151"/>
                  </a:lnTo>
                  <a:lnTo>
                    <a:pt x="315163" y="69532"/>
                  </a:lnTo>
                  <a:lnTo>
                    <a:pt x="315048" y="69278"/>
                  </a:lnTo>
                  <a:lnTo>
                    <a:pt x="315036" y="68389"/>
                  </a:lnTo>
                  <a:lnTo>
                    <a:pt x="314985" y="67881"/>
                  </a:lnTo>
                  <a:lnTo>
                    <a:pt x="314807" y="66103"/>
                  </a:lnTo>
                  <a:lnTo>
                    <a:pt x="314769" y="63055"/>
                  </a:lnTo>
                  <a:lnTo>
                    <a:pt x="315302" y="63690"/>
                  </a:lnTo>
                  <a:lnTo>
                    <a:pt x="315404" y="63055"/>
                  </a:lnTo>
                  <a:lnTo>
                    <a:pt x="315544" y="62166"/>
                  </a:lnTo>
                  <a:lnTo>
                    <a:pt x="314820" y="61531"/>
                  </a:lnTo>
                  <a:lnTo>
                    <a:pt x="315099" y="60896"/>
                  </a:lnTo>
                  <a:lnTo>
                    <a:pt x="315595" y="59753"/>
                  </a:lnTo>
                  <a:lnTo>
                    <a:pt x="315493" y="57721"/>
                  </a:lnTo>
                  <a:lnTo>
                    <a:pt x="315163" y="60007"/>
                  </a:lnTo>
                  <a:lnTo>
                    <a:pt x="314591" y="60896"/>
                  </a:lnTo>
                  <a:lnTo>
                    <a:pt x="314286" y="59880"/>
                  </a:lnTo>
                  <a:lnTo>
                    <a:pt x="314325" y="63055"/>
                  </a:lnTo>
                  <a:lnTo>
                    <a:pt x="312610" y="66103"/>
                  </a:lnTo>
                  <a:lnTo>
                    <a:pt x="312775" y="65341"/>
                  </a:lnTo>
                  <a:lnTo>
                    <a:pt x="312826" y="65087"/>
                  </a:lnTo>
                  <a:lnTo>
                    <a:pt x="313220" y="63182"/>
                  </a:lnTo>
                  <a:lnTo>
                    <a:pt x="313753" y="60642"/>
                  </a:lnTo>
                  <a:lnTo>
                    <a:pt x="314413" y="57467"/>
                  </a:lnTo>
                  <a:lnTo>
                    <a:pt x="312635" y="60642"/>
                  </a:lnTo>
                  <a:lnTo>
                    <a:pt x="312978" y="59753"/>
                  </a:lnTo>
                  <a:lnTo>
                    <a:pt x="313372" y="58737"/>
                  </a:lnTo>
                  <a:lnTo>
                    <a:pt x="312559" y="59753"/>
                  </a:lnTo>
                  <a:lnTo>
                    <a:pt x="311200" y="58229"/>
                  </a:lnTo>
                  <a:lnTo>
                    <a:pt x="309664" y="63182"/>
                  </a:lnTo>
                  <a:lnTo>
                    <a:pt x="309791" y="61531"/>
                  </a:lnTo>
                  <a:lnTo>
                    <a:pt x="309880" y="60642"/>
                  </a:lnTo>
                  <a:lnTo>
                    <a:pt x="310235" y="60261"/>
                  </a:lnTo>
                  <a:lnTo>
                    <a:pt x="308952" y="59245"/>
                  </a:lnTo>
                  <a:lnTo>
                    <a:pt x="306082" y="65087"/>
                  </a:lnTo>
                  <a:lnTo>
                    <a:pt x="305955" y="64325"/>
                  </a:lnTo>
                  <a:lnTo>
                    <a:pt x="305765" y="63055"/>
                  </a:lnTo>
                  <a:lnTo>
                    <a:pt x="305650" y="62293"/>
                  </a:lnTo>
                  <a:lnTo>
                    <a:pt x="305727" y="61150"/>
                  </a:lnTo>
                  <a:lnTo>
                    <a:pt x="305968" y="60261"/>
                  </a:lnTo>
                  <a:lnTo>
                    <a:pt x="305612" y="60642"/>
                  </a:lnTo>
                  <a:lnTo>
                    <a:pt x="304965" y="63055"/>
                  </a:lnTo>
                  <a:lnTo>
                    <a:pt x="304952" y="62293"/>
                  </a:lnTo>
                  <a:lnTo>
                    <a:pt x="305066" y="60769"/>
                  </a:lnTo>
                  <a:lnTo>
                    <a:pt x="305206" y="60261"/>
                  </a:lnTo>
                  <a:lnTo>
                    <a:pt x="305206" y="59753"/>
                  </a:lnTo>
                  <a:lnTo>
                    <a:pt x="303999" y="62293"/>
                  </a:lnTo>
                  <a:lnTo>
                    <a:pt x="303898" y="61785"/>
                  </a:lnTo>
                  <a:lnTo>
                    <a:pt x="304012" y="60896"/>
                  </a:lnTo>
                  <a:lnTo>
                    <a:pt x="304355" y="60007"/>
                  </a:lnTo>
                  <a:lnTo>
                    <a:pt x="304228" y="59245"/>
                  </a:lnTo>
                  <a:lnTo>
                    <a:pt x="303453" y="57467"/>
                  </a:lnTo>
                  <a:lnTo>
                    <a:pt x="301561" y="63563"/>
                  </a:lnTo>
                  <a:lnTo>
                    <a:pt x="300215" y="64325"/>
                  </a:lnTo>
                  <a:lnTo>
                    <a:pt x="300520" y="62674"/>
                  </a:lnTo>
                  <a:lnTo>
                    <a:pt x="300736" y="61531"/>
                  </a:lnTo>
                  <a:lnTo>
                    <a:pt x="300977" y="60261"/>
                  </a:lnTo>
                  <a:lnTo>
                    <a:pt x="300863" y="59499"/>
                  </a:lnTo>
                  <a:lnTo>
                    <a:pt x="299885" y="57467"/>
                  </a:lnTo>
                  <a:lnTo>
                    <a:pt x="299974" y="56705"/>
                  </a:lnTo>
                  <a:lnTo>
                    <a:pt x="298462" y="55816"/>
                  </a:lnTo>
                  <a:lnTo>
                    <a:pt x="296545" y="60007"/>
                  </a:lnTo>
                  <a:lnTo>
                    <a:pt x="294754" y="61531"/>
                  </a:lnTo>
                  <a:lnTo>
                    <a:pt x="294741" y="59753"/>
                  </a:lnTo>
                  <a:lnTo>
                    <a:pt x="294741" y="58864"/>
                  </a:lnTo>
                  <a:lnTo>
                    <a:pt x="294728" y="56324"/>
                  </a:lnTo>
                  <a:lnTo>
                    <a:pt x="292011" y="58864"/>
                  </a:lnTo>
                  <a:lnTo>
                    <a:pt x="291020" y="55816"/>
                  </a:lnTo>
                  <a:lnTo>
                    <a:pt x="290982" y="57086"/>
                  </a:lnTo>
                  <a:lnTo>
                    <a:pt x="290347" y="59372"/>
                  </a:lnTo>
                  <a:lnTo>
                    <a:pt x="289991" y="59753"/>
                  </a:lnTo>
                  <a:lnTo>
                    <a:pt x="289814" y="58737"/>
                  </a:lnTo>
                  <a:lnTo>
                    <a:pt x="288480" y="62674"/>
                  </a:lnTo>
                  <a:lnTo>
                    <a:pt x="288658" y="61785"/>
                  </a:lnTo>
                  <a:lnTo>
                    <a:pt x="288683" y="61658"/>
                  </a:lnTo>
                  <a:lnTo>
                    <a:pt x="288759" y="61277"/>
                  </a:lnTo>
                  <a:lnTo>
                    <a:pt x="288848" y="60769"/>
                  </a:lnTo>
                  <a:lnTo>
                    <a:pt x="289280" y="58610"/>
                  </a:lnTo>
                  <a:lnTo>
                    <a:pt x="289382" y="58737"/>
                  </a:lnTo>
                  <a:lnTo>
                    <a:pt x="289407" y="58610"/>
                  </a:lnTo>
                  <a:lnTo>
                    <a:pt x="289750" y="55562"/>
                  </a:lnTo>
                  <a:lnTo>
                    <a:pt x="289864" y="54546"/>
                  </a:lnTo>
                  <a:lnTo>
                    <a:pt x="288950" y="55562"/>
                  </a:lnTo>
                  <a:lnTo>
                    <a:pt x="288417" y="55308"/>
                  </a:lnTo>
                  <a:lnTo>
                    <a:pt x="287350" y="60769"/>
                  </a:lnTo>
                  <a:lnTo>
                    <a:pt x="286842" y="58356"/>
                  </a:lnTo>
                  <a:lnTo>
                    <a:pt x="286651" y="57467"/>
                  </a:lnTo>
                  <a:lnTo>
                    <a:pt x="285216" y="57848"/>
                  </a:lnTo>
                  <a:lnTo>
                    <a:pt x="283870" y="58356"/>
                  </a:lnTo>
                  <a:lnTo>
                    <a:pt x="283857" y="58229"/>
                  </a:lnTo>
                  <a:lnTo>
                    <a:pt x="283679" y="57086"/>
                  </a:lnTo>
                  <a:lnTo>
                    <a:pt x="283464" y="55689"/>
                  </a:lnTo>
                  <a:lnTo>
                    <a:pt x="282879" y="57086"/>
                  </a:lnTo>
                  <a:lnTo>
                    <a:pt x="282435" y="56959"/>
                  </a:lnTo>
                  <a:lnTo>
                    <a:pt x="281851" y="58229"/>
                  </a:lnTo>
                  <a:lnTo>
                    <a:pt x="282308" y="55689"/>
                  </a:lnTo>
                  <a:lnTo>
                    <a:pt x="282270" y="55181"/>
                  </a:lnTo>
                  <a:lnTo>
                    <a:pt x="281571" y="54419"/>
                  </a:lnTo>
                  <a:lnTo>
                    <a:pt x="281114" y="53911"/>
                  </a:lnTo>
                  <a:lnTo>
                    <a:pt x="279781" y="54419"/>
                  </a:lnTo>
                  <a:lnTo>
                    <a:pt x="280390" y="52387"/>
                  </a:lnTo>
                  <a:lnTo>
                    <a:pt x="279742" y="52006"/>
                  </a:lnTo>
                  <a:lnTo>
                    <a:pt x="278066" y="60642"/>
                  </a:lnTo>
                  <a:lnTo>
                    <a:pt x="277406" y="60769"/>
                  </a:lnTo>
                  <a:lnTo>
                    <a:pt x="277469" y="60261"/>
                  </a:lnTo>
                  <a:lnTo>
                    <a:pt x="277825" y="57594"/>
                  </a:lnTo>
                  <a:lnTo>
                    <a:pt x="277952" y="56578"/>
                  </a:lnTo>
                  <a:lnTo>
                    <a:pt x="277990" y="56324"/>
                  </a:lnTo>
                  <a:lnTo>
                    <a:pt x="276783" y="56197"/>
                  </a:lnTo>
                  <a:lnTo>
                    <a:pt x="276745" y="55943"/>
                  </a:lnTo>
                  <a:lnTo>
                    <a:pt x="276237" y="52133"/>
                  </a:lnTo>
                  <a:lnTo>
                    <a:pt x="274383" y="55943"/>
                  </a:lnTo>
                  <a:lnTo>
                    <a:pt x="274764" y="54038"/>
                  </a:lnTo>
                  <a:lnTo>
                    <a:pt x="274980" y="53911"/>
                  </a:lnTo>
                  <a:lnTo>
                    <a:pt x="274447" y="53657"/>
                  </a:lnTo>
                  <a:lnTo>
                    <a:pt x="274078" y="52641"/>
                  </a:lnTo>
                  <a:lnTo>
                    <a:pt x="273329" y="50609"/>
                  </a:lnTo>
                  <a:lnTo>
                    <a:pt x="273011" y="52908"/>
                  </a:lnTo>
                  <a:lnTo>
                    <a:pt x="270408" y="57594"/>
                  </a:lnTo>
                  <a:lnTo>
                    <a:pt x="271005" y="54673"/>
                  </a:lnTo>
                  <a:lnTo>
                    <a:pt x="269875" y="58229"/>
                  </a:lnTo>
                  <a:lnTo>
                    <a:pt x="269646" y="59372"/>
                  </a:lnTo>
                  <a:lnTo>
                    <a:pt x="268719" y="60261"/>
                  </a:lnTo>
                  <a:lnTo>
                    <a:pt x="268833" y="58483"/>
                  </a:lnTo>
                  <a:lnTo>
                    <a:pt x="268719" y="57086"/>
                  </a:lnTo>
                  <a:lnTo>
                    <a:pt x="268147" y="61277"/>
                  </a:lnTo>
                  <a:lnTo>
                    <a:pt x="267741" y="59880"/>
                  </a:lnTo>
                  <a:lnTo>
                    <a:pt x="267792" y="59245"/>
                  </a:lnTo>
                  <a:lnTo>
                    <a:pt x="268262" y="57848"/>
                  </a:lnTo>
                  <a:lnTo>
                    <a:pt x="267677" y="57467"/>
                  </a:lnTo>
                  <a:lnTo>
                    <a:pt x="267550" y="58483"/>
                  </a:lnTo>
                  <a:lnTo>
                    <a:pt x="266865" y="60642"/>
                  </a:lnTo>
                  <a:lnTo>
                    <a:pt x="266280" y="61658"/>
                  </a:lnTo>
                  <a:lnTo>
                    <a:pt x="266166" y="61150"/>
                  </a:lnTo>
                  <a:lnTo>
                    <a:pt x="266052" y="60642"/>
                  </a:lnTo>
                  <a:lnTo>
                    <a:pt x="265849" y="59753"/>
                  </a:lnTo>
                  <a:lnTo>
                    <a:pt x="265963" y="58610"/>
                  </a:lnTo>
                  <a:lnTo>
                    <a:pt x="266179" y="57086"/>
                  </a:lnTo>
                  <a:lnTo>
                    <a:pt x="265849" y="58483"/>
                  </a:lnTo>
                  <a:lnTo>
                    <a:pt x="265125" y="60642"/>
                  </a:lnTo>
                  <a:lnTo>
                    <a:pt x="265010" y="60261"/>
                  </a:lnTo>
                  <a:lnTo>
                    <a:pt x="265099" y="58610"/>
                  </a:lnTo>
                  <a:lnTo>
                    <a:pt x="265252" y="58229"/>
                  </a:lnTo>
                  <a:lnTo>
                    <a:pt x="265137" y="57340"/>
                  </a:lnTo>
                  <a:lnTo>
                    <a:pt x="265049" y="57086"/>
                  </a:lnTo>
                  <a:lnTo>
                    <a:pt x="264706" y="56095"/>
                  </a:lnTo>
                  <a:lnTo>
                    <a:pt x="264731" y="55943"/>
                  </a:lnTo>
                  <a:lnTo>
                    <a:pt x="264985" y="54419"/>
                  </a:lnTo>
                  <a:lnTo>
                    <a:pt x="264426" y="53936"/>
                  </a:lnTo>
                  <a:lnTo>
                    <a:pt x="264426" y="56832"/>
                  </a:lnTo>
                  <a:lnTo>
                    <a:pt x="263271" y="61150"/>
                  </a:lnTo>
                  <a:lnTo>
                    <a:pt x="263080" y="58737"/>
                  </a:lnTo>
                  <a:lnTo>
                    <a:pt x="263194" y="56921"/>
                  </a:lnTo>
                  <a:lnTo>
                    <a:pt x="263194" y="56451"/>
                  </a:lnTo>
                  <a:lnTo>
                    <a:pt x="264007" y="56578"/>
                  </a:lnTo>
                  <a:lnTo>
                    <a:pt x="264426" y="56832"/>
                  </a:lnTo>
                  <a:lnTo>
                    <a:pt x="264426" y="53936"/>
                  </a:lnTo>
                  <a:lnTo>
                    <a:pt x="265544" y="50355"/>
                  </a:lnTo>
                  <a:lnTo>
                    <a:pt x="264629" y="52387"/>
                  </a:lnTo>
                  <a:lnTo>
                    <a:pt x="263042" y="56451"/>
                  </a:lnTo>
                  <a:lnTo>
                    <a:pt x="262890" y="55943"/>
                  </a:lnTo>
                  <a:lnTo>
                    <a:pt x="262648" y="55181"/>
                  </a:lnTo>
                  <a:lnTo>
                    <a:pt x="262636" y="54800"/>
                  </a:lnTo>
                  <a:lnTo>
                    <a:pt x="262674" y="54165"/>
                  </a:lnTo>
                  <a:lnTo>
                    <a:pt x="262699" y="53530"/>
                  </a:lnTo>
                  <a:lnTo>
                    <a:pt x="262521" y="53784"/>
                  </a:lnTo>
                  <a:lnTo>
                    <a:pt x="262318" y="54165"/>
                  </a:lnTo>
                  <a:lnTo>
                    <a:pt x="262229" y="53911"/>
                  </a:lnTo>
                  <a:lnTo>
                    <a:pt x="262115" y="53403"/>
                  </a:lnTo>
                  <a:lnTo>
                    <a:pt x="261912" y="53276"/>
                  </a:lnTo>
                  <a:lnTo>
                    <a:pt x="262064" y="52133"/>
                  </a:lnTo>
                  <a:lnTo>
                    <a:pt x="262089" y="52006"/>
                  </a:lnTo>
                  <a:lnTo>
                    <a:pt x="262204" y="51117"/>
                  </a:lnTo>
                  <a:lnTo>
                    <a:pt x="261912" y="51435"/>
                  </a:lnTo>
                  <a:lnTo>
                    <a:pt x="261912" y="52133"/>
                  </a:lnTo>
                  <a:lnTo>
                    <a:pt x="261823" y="53276"/>
                  </a:lnTo>
                  <a:lnTo>
                    <a:pt x="261708" y="53403"/>
                  </a:lnTo>
                  <a:lnTo>
                    <a:pt x="261581" y="53403"/>
                  </a:lnTo>
                  <a:lnTo>
                    <a:pt x="261391" y="53657"/>
                  </a:lnTo>
                  <a:lnTo>
                    <a:pt x="261289" y="53911"/>
                  </a:lnTo>
                  <a:lnTo>
                    <a:pt x="261632" y="52514"/>
                  </a:lnTo>
                  <a:lnTo>
                    <a:pt x="261912" y="52133"/>
                  </a:lnTo>
                  <a:lnTo>
                    <a:pt x="261912" y="51435"/>
                  </a:lnTo>
                  <a:lnTo>
                    <a:pt x="261353" y="52006"/>
                  </a:lnTo>
                  <a:lnTo>
                    <a:pt x="261048" y="51879"/>
                  </a:lnTo>
                  <a:lnTo>
                    <a:pt x="260591" y="54800"/>
                  </a:lnTo>
                  <a:lnTo>
                    <a:pt x="260235" y="54165"/>
                  </a:lnTo>
                  <a:lnTo>
                    <a:pt x="260248" y="56438"/>
                  </a:lnTo>
                  <a:lnTo>
                    <a:pt x="260604" y="56197"/>
                  </a:lnTo>
                  <a:lnTo>
                    <a:pt x="260502" y="57061"/>
                  </a:lnTo>
                  <a:lnTo>
                    <a:pt x="260718" y="56197"/>
                  </a:lnTo>
                  <a:lnTo>
                    <a:pt x="260794" y="55943"/>
                  </a:lnTo>
                  <a:lnTo>
                    <a:pt x="260743" y="56197"/>
                  </a:lnTo>
                  <a:lnTo>
                    <a:pt x="261581" y="56197"/>
                  </a:lnTo>
                  <a:lnTo>
                    <a:pt x="261188" y="57213"/>
                  </a:lnTo>
                  <a:lnTo>
                    <a:pt x="261188" y="73088"/>
                  </a:lnTo>
                  <a:lnTo>
                    <a:pt x="261048" y="72961"/>
                  </a:lnTo>
                  <a:lnTo>
                    <a:pt x="260845" y="72961"/>
                  </a:lnTo>
                  <a:lnTo>
                    <a:pt x="260616" y="72834"/>
                  </a:lnTo>
                  <a:lnTo>
                    <a:pt x="260743" y="71945"/>
                  </a:lnTo>
                  <a:lnTo>
                    <a:pt x="260883" y="71183"/>
                  </a:lnTo>
                  <a:lnTo>
                    <a:pt x="260959" y="70802"/>
                  </a:lnTo>
                  <a:lnTo>
                    <a:pt x="260959" y="71716"/>
                  </a:lnTo>
                  <a:lnTo>
                    <a:pt x="261086" y="72072"/>
                  </a:lnTo>
                  <a:lnTo>
                    <a:pt x="261188" y="73088"/>
                  </a:lnTo>
                  <a:lnTo>
                    <a:pt x="261188" y="57213"/>
                  </a:lnTo>
                  <a:lnTo>
                    <a:pt x="260591" y="58737"/>
                  </a:lnTo>
                  <a:lnTo>
                    <a:pt x="260502" y="57086"/>
                  </a:lnTo>
                  <a:lnTo>
                    <a:pt x="259257" y="61785"/>
                  </a:lnTo>
                  <a:lnTo>
                    <a:pt x="259359" y="59880"/>
                  </a:lnTo>
                  <a:lnTo>
                    <a:pt x="259384" y="59499"/>
                  </a:lnTo>
                  <a:lnTo>
                    <a:pt x="259257" y="56578"/>
                  </a:lnTo>
                  <a:lnTo>
                    <a:pt x="259041" y="55562"/>
                  </a:lnTo>
                  <a:lnTo>
                    <a:pt x="259118" y="54165"/>
                  </a:lnTo>
                  <a:lnTo>
                    <a:pt x="259270" y="52768"/>
                  </a:lnTo>
                  <a:lnTo>
                    <a:pt x="258000" y="54165"/>
                  </a:lnTo>
                  <a:lnTo>
                    <a:pt x="256730" y="53403"/>
                  </a:lnTo>
                  <a:lnTo>
                    <a:pt x="255206" y="58864"/>
                  </a:lnTo>
                  <a:lnTo>
                    <a:pt x="254800" y="59499"/>
                  </a:lnTo>
                  <a:lnTo>
                    <a:pt x="254838" y="59245"/>
                  </a:lnTo>
                  <a:lnTo>
                    <a:pt x="255092" y="57467"/>
                  </a:lnTo>
                  <a:lnTo>
                    <a:pt x="255168" y="56451"/>
                  </a:lnTo>
                  <a:lnTo>
                    <a:pt x="255282" y="56095"/>
                  </a:lnTo>
                  <a:lnTo>
                    <a:pt x="255422" y="55816"/>
                  </a:lnTo>
                  <a:lnTo>
                    <a:pt x="255028" y="56451"/>
                  </a:lnTo>
                  <a:lnTo>
                    <a:pt x="254279" y="55689"/>
                  </a:lnTo>
                  <a:lnTo>
                    <a:pt x="254038" y="55435"/>
                  </a:lnTo>
                  <a:lnTo>
                    <a:pt x="253961" y="55829"/>
                  </a:lnTo>
                  <a:lnTo>
                    <a:pt x="253911" y="56095"/>
                  </a:lnTo>
                  <a:lnTo>
                    <a:pt x="253288" y="59245"/>
                  </a:lnTo>
                  <a:lnTo>
                    <a:pt x="253111" y="58483"/>
                  </a:lnTo>
                  <a:lnTo>
                    <a:pt x="252869" y="57467"/>
                  </a:lnTo>
                  <a:lnTo>
                    <a:pt x="252958" y="57213"/>
                  </a:lnTo>
                  <a:lnTo>
                    <a:pt x="253822" y="56197"/>
                  </a:lnTo>
                  <a:lnTo>
                    <a:pt x="253936" y="55943"/>
                  </a:lnTo>
                  <a:lnTo>
                    <a:pt x="253174" y="56197"/>
                  </a:lnTo>
                  <a:lnTo>
                    <a:pt x="253492" y="55054"/>
                  </a:lnTo>
                  <a:lnTo>
                    <a:pt x="252336" y="53657"/>
                  </a:lnTo>
                  <a:lnTo>
                    <a:pt x="248983" y="58483"/>
                  </a:lnTo>
                  <a:lnTo>
                    <a:pt x="248513" y="57467"/>
                  </a:lnTo>
                  <a:lnTo>
                    <a:pt x="247865" y="56070"/>
                  </a:lnTo>
                  <a:lnTo>
                    <a:pt x="247904" y="57467"/>
                  </a:lnTo>
                  <a:lnTo>
                    <a:pt x="245999" y="53657"/>
                  </a:lnTo>
                  <a:lnTo>
                    <a:pt x="242341" y="59880"/>
                  </a:lnTo>
                  <a:lnTo>
                    <a:pt x="241592" y="57086"/>
                  </a:lnTo>
                  <a:lnTo>
                    <a:pt x="240766" y="54038"/>
                  </a:lnTo>
                  <a:lnTo>
                    <a:pt x="240245" y="52895"/>
                  </a:lnTo>
                  <a:lnTo>
                    <a:pt x="239826" y="55181"/>
                  </a:lnTo>
                  <a:lnTo>
                    <a:pt x="239090" y="57086"/>
                  </a:lnTo>
                  <a:lnTo>
                    <a:pt x="239420" y="53911"/>
                  </a:lnTo>
                  <a:lnTo>
                    <a:pt x="238188" y="57340"/>
                  </a:lnTo>
                  <a:lnTo>
                    <a:pt x="236715" y="59880"/>
                  </a:lnTo>
                  <a:lnTo>
                    <a:pt x="236918" y="57467"/>
                  </a:lnTo>
                  <a:lnTo>
                    <a:pt x="236994" y="56451"/>
                  </a:lnTo>
                  <a:lnTo>
                    <a:pt x="237566" y="49466"/>
                  </a:lnTo>
                  <a:lnTo>
                    <a:pt x="235559" y="54165"/>
                  </a:lnTo>
                  <a:lnTo>
                    <a:pt x="235470" y="54800"/>
                  </a:lnTo>
                  <a:lnTo>
                    <a:pt x="235343" y="56451"/>
                  </a:lnTo>
                  <a:lnTo>
                    <a:pt x="234950" y="55943"/>
                  </a:lnTo>
                  <a:lnTo>
                    <a:pt x="233692" y="57467"/>
                  </a:lnTo>
                  <a:lnTo>
                    <a:pt x="233654" y="57213"/>
                  </a:lnTo>
                  <a:lnTo>
                    <a:pt x="233654" y="57086"/>
                  </a:lnTo>
                  <a:lnTo>
                    <a:pt x="233768" y="55181"/>
                  </a:lnTo>
                  <a:lnTo>
                    <a:pt x="233870" y="54419"/>
                  </a:lnTo>
                  <a:lnTo>
                    <a:pt x="232295" y="57086"/>
                  </a:lnTo>
                  <a:lnTo>
                    <a:pt x="231673" y="55829"/>
                  </a:lnTo>
                  <a:lnTo>
                    <a:pt x="231787" y="55181"/>
                  </a:lnTo>
                  <a:lnTo>
                    <a:pt x="233426" y="50609"/>
                  </a:lnTo>
                  <a:lnTo>
                    <a:pt x="232181" y="50101"/>
                  </a:lnTo>
                  <a:lnTo>
                    <a:pt x="231609" y="50609"/>
                  </a:lnTo>
                  <a:lnTo>
                    <a:pt x="230200" y="54419"/>
                  </a:lnTo>
                  <a:lnTo>
                    <a:pt x="230111" y="55689"/>
                  </a:lnTo>
                  <a:lnTo>
                    <a:pt x="230301" y="55816"/>
                  </a:lnTo>
                  <a:lnTo>
                    <a:pt x="230352" y="57594"/>
                  </a:lnTo>
                  <a:lnTo>
                    <a:pt x="230238" y="58356"/>
                  </a:lnTo>
                  <a:lnTo>
                    <a:pt x="230124" y="58610"/>
                  </a:lnTo>
                  <a:lnTo>
                    <a:pt x="229654" y="59245"/>
                  </a:lnTo>
                  <a:lnTo>
                    <a:pt x="228790" y="64325"/>
                  </a:lnTo>
                  <a:lnTo>
                    <a:pt x="227965" y="68008"/>
                  </a:lnTo>
                  <a:lnTo>
                    <a:pt x="227850" y="69405"/>
                  </a:lnTo>
                  <a:lnTo>
                    <a:pt x="228320" y="72453"/>
                  </a:lnTo>
                  <a:lnTo>
                    <a:pt x="229514" y="69659"/>
                  </a:lnTo>
                  <a:lnTo>
                    <a:pt x="229400" y="72072"/>
                  </a:lnTo>
                  <a:lnTo>
                    <a:pt x="228752" y="72072"/>
                  </a:lnTo>
                  <a:lnTo>
                    <a:pt x="228777" y="74358"/>
                  </a:lnTo>
                  <a:lnTo>
                    <a:pt x="229298" y="72453"/>
                  </a:lnTo>
                  <a:lnTo>
                    <a:pt x="229438" y="72072"/>
                  </a:lnTo>
                  <a:lnTo>
                    <a:pt x="229755" y="71183"/>
                  </a:lnTo>
                  <a:lnTo>
                    <a:pt x="229666" y="73723"/>
                  </a:lnTo>
                  <a:lnTo>
                    <a:pt x="230492" y="71183"/>
                  </a:lnTo>
                  <a:lnTo>
                    <a:pt x="230847" y="70040"/>
                  </a:lnTo>
                  <a:lnTo>
                    <a:pt x="230936" y="69659"/>
                  </a:lnTo>
                  <a:lnTo>
                    <a:pt x="231051" y="69405"/>
                  </a:lnTo>
                  <a:lnTo>
                    <a:pt x="231165" y="69278"/>
                  </a:lnTo>
                  <a:lnTo>
                    <a:pt x="231635" y="68516"/>
                  </a:lnTo>
                  <a:lnTo>
                    <a:pt x="231622" y="70802"/>
                  </a:lnTo>
                  <a:lnTo>
                    <a:pt x="231279" y="72453"/>
                  </a:lnTo>
                  <a:lnTo>
                    <a:pt x="231978" y="70675"/>
                  </a:lnTo>
                  <a:lnTo>
                    <a:pt x="231813" y="72072"/>
                  </a:lnTo>
                  <a:lnTo>
                    <a:pt x="231698" y="72491"/>
                  </a:lnTo>
                  <a:lnTo>
                    <a:pt x="231990" y="71818"/>
                  </a:lnTo>
                  <a:lnTo>
                    <a:pt x="232473" y="72707"/>
                  </a:lnTo>
                  <a:lnTo>
                    <a:pt x="232676" y="71818"/>
                  </a:lnTo>
                  <a:lnTo>
                    <a:pt x="232943" y="70675"/>
                  </a:lnTo>
                  <a:lnTo>
                    <a:pt x="233057" y="70167"/>
                  </a:lnTo>
                  <a:lnTo>
                    <a:pt x="233006" y="72961"/>
                  </a:lnTo>
                  <a:lnTo>
                    <a:pt x="234200" y="70167"/>
                  </a:lnTo>
                  <a:lnTo>
                    <a:pt x="234416" y="69659"/>
                  </a:lnTo>
                  <a:lnTo>
                    <a:pt x="233680" y="74231"/>
                  </a:lnTo>
                  <a:lnTo>
                    <a:pt x="234010" y="73088"/>
                  </a:lnTo>
                  <a:lnTo>
                    <a:pt x="234886" y="70802"/>
                  </a:lnTo>
                  <a:lnTo>
                    <a:pt x="235254" y="70675"/>
                  </a:lnTo>
                  <a:lnTo>
                    <a:pt x="233781" y="76009"/>
                  </a:lnTo>
                  <a:lnTo>
                    <a:pt x="236486" y="71183"/>
                  </a:lnTo>
                  <a:lnTo>
                    <a:pt x="235419" y="77025"/>
                  </a:lnTo>
                  <a:lnTo>
                    <a:pt x="236639" y="72199"/>
                  </a:lnTo>
                  <a:lnTo>
                    <a:pt x="237426" y="75120"/>
                  </a:lnTo>
                  <a:lnTo>
                    <a:pt x="238671" y="72453"/>
                  </a:lnTo>
                  <a:lnTo>
                    <a:pt x="238633" y="72580"/>
                  </a:lnTo>
                  <a:lnTo>
                    <a:pt x="238506" y="73596"/>
                  </a:lnTo>
                  <a:lnTo>
                    <a:pt x="238620" y="75501"/>
                  </a:lnTo>
                  <a:lnTo>
                    <a:pt x="238747" y="76263"/>
                  </a:lnTo>
                  <a:lnTo>
                    <a:pt x="239433" y="72453"/>
                  </a:lnTo>
                  <a:lnTo>
                    <a:pt x="239458" y="72326"/>
                  </a:lnTo>
                  <a:lnTo>
                    <a:pt x="239572" y="72199"/>
                  </a:lnTo>
                  <a:lnTo>
                    <a:pt x="240309" y="71437"/>
                  </a:lnTo>
                  <a:lnTo>
                    <a:pt x="240398" y="71183"/>
                  </a:lnTo>
                  <a:lnTo>
                    <a:pt x="240563" y="70675"/>
                  </a:lnTo>
                  <a:lnTo>
                    <a:pt x="240893" y="69659"/>
                  </a:lnTo>
                  <a:lnTo>
                    <a:pt x="241096" y="69024"/>
                  </a:lnTo>
                  <a:lnTo>
                    <a:pt x="241046" y="72961"/>
                  </a:lnTo>
                  <a:lnTo>
                    <a:pt x="240004" y="73723"/>
                  </a:lnTo>
                  <a:lnTo>
                    <a:pt x="239585" y="77533"/>
                  </a:lnTo>
                  <a:lnTo>
                    <a:pt x="240068" y="74231"/>
                  </a:lnTo>
                  <a:lnTo>
                    <a:pt x="241084" y="74358"/>
                  </a:lnTo>
                  <a:lnTo>
                    <a:pt x="241096" y="74231"/>
                  </a:lnTo>
                  <a:lnTo>
                    <a:pt x="241325" y="71564"/>
                  </a:lnTo>
                  <a:lnTo>
                    <a:pt x="241363" y="74104"/>
                  </a:lnTo>
                  <a:lnTo>
                    <a:pt x="241515" y="72834"/>
                  </a:lnTo>
                  <a:lnTo>
                    <a:pt x="241198" y="76263"/>
                  </a:lnTo>
                  <a:lnTo>
                    <a:pt x="241795" y="72834"/>
                  </a:lnTo>
                  <a:lnTo>
                    <a:pt x="242011" y="71564"/>
                  </a:lnTo>
                  <a:lnTo>
                    <a:pt x="242074" y="71183"/>
                  </a:lnTo>
                  <a:lnTo>
                    <a:pt x="241731" y="75501"/>
                  </a:lnTo>
                  <a:lnTo>
                    <a:pt x="242582" y="72453"/>
                  </a:lnTo>
                  <a:lnTo>
                    <a:pt x="242646" y="73088"/>
                  </a:lnTo>
                  <a:lnTo>
                    <a:pt x="242760" y="75120"/>
                  </a:lnTo>
                  <a:lnTo>
                    <a:pt x="241998" y="77152"/>
                  </a:lnTo>
                  <a:lnTo>
                    <a:pt x="242912" y="75755"/>
                  </a:lnTo>
                  <a:lnTo>
                    <a:pt x="242963" y="76555"/>
                  </a:lnTo>
                  <a:lnTo>
                    <a:pt x="243014" y="75755"/>
                  </a:lnTo>
                  <a:lnTo>
                    <a:pt x="243116" y="74993"/>
                  </a:lnTo>
                  <a:lnTo>
                    <a:pt x="243522" y="73215"/>
                  </a:lnTo>
                  <a:lnTo>
                    <a:pt x="244284" y="72453"/>
                  </a:lnTo>
                  <a:lnTo>
                    <a:pt x="244525" y="72199"/>
                  </a:lnTo>
                  <a:lnTo>
                    <a:pt x="243560" y="75641"/>
                  </a:lnTo>
                  <a:lnTo>
                    <a:pt x="243446" y="78041"/>
                  </a:lnTo>
                  <a:lnTo>
                    <a:pt x="244119" y="77152"/>
                  </a:lnTo>
                  <a:lnTo>
                    <a:pt x="245071" y="73723"/>
                  </a:lnTo>
                  <a:lnTo>
                    <a:pt x="245440" y="73850"/>
                  </a:lnTo>
                  <a:lnTo>
                    <a:pt x="245300" y="75120"/>
                  </a:lnTo>
                  <a:lnTo>
                    <a:pt x="245186" y="75501"/>
                  </a:lnTo>
                  <a:lnTo>
                    <a:pt x="245821" y="73723"/>
                  </a:lnTo>
                  <a:lnTo>
                    <a:pt x="246227" y="72580"/>
                  </a:lnTo>
                  <a:lnTo>
                    <a:pt x="246849" y="75628"/>
                  </a:lnTo>
                  <a:lnTo>
                    <a:pt x="247878" y="72580"/>
                  </a:lnTo>
                  <a:lnTo>
                    <a:pt x="248018" y="72199"/>
                  </a:lnTo>
                  <a:lnTo>
                    <a:pt x="248094" y="72021"/>
                  </a:lnTo>
                  <a:lnTo>
                    <a:pt x="248031" y="72872"/>
                  </a:lnTo>
                  <a:lnTo>
                    <a:pt x="248132" y="71945"/>
                  </a:lnTo>
                  <a:lnTo>
                    <a:pt x="248208" y="71183"/>
                  </a:lnTo>
                  <a:lnTo>
                    <a:pt x="248526" y="69024"/>
                  </a:lnTo>
                  <a:lnTo>
                    <a:pt x="248615" y="68516"/>
                  </a:lnTo>
                  <a:lnTo>
                    <a:pt x="248767" y="67627"/>
                  </a:lnTo>
                  <a:lnTo>
                    <a:pt x="249097" y="67627"/>
                  </a:lnTo>
                  <a:lnTo>
                    <a:pt x="249745" y="65341"/>
                  </a:lnTo>
                  <a:lnTo>
                    <a:pt x="249466" y="67881"/>
                  </a:lnTo>
                  <a:lnTo>
                    <a:pt x="249288" y="67754"/>
                  </a:lnTo>
                  <a:lnTo>
                    <a:pt x="249110" y="68770"/>
                  </a:lnTo>
                  <a:lnTo>
                    <a:pt x="248881" y="69532"/>
                  </a:lnTo>
                  <a:lnTo>
                    <a:pt x="249389" y="68516"/>
                  </a:lnTo>
                  <a:lnTo>
                    <a:pt x="249186" y="71107"/>
                  </a:lnTo>
                  <a:lnTo>
                    <a:pt x="249262" y="70929"/>
                  </a:lnTo>
                  <a:lnTo>
                    <a:pt x="249351" y="70421"/>
                  </a:lnTo>
                  <a:lnTo>
                    <a:pt x="249415" y="70586"/>
                  </a:lnTo>
                  <a:lnTo>
                    <a:pt x="249478" y="70421"/>
                  </a:lnTo>
                  <a:lnTo>
                    <a:pt x="250317" y="68516"/>
                  </a:lnTo>
                  <a:lnTo>
                    <a:pt x="250367" y="68389"/>
                  </a:lnTo>
                  <a:lnTo>
                    <a:pt x="250482" y="68770"/>
                  </a:lnTo>
                  <a:lnTo>
                    <a:pt x="250596" y="70294"/>
                  </a:lnTo>
                  <a:lnTo>
                    <a:pt x="250240" y="72961"/>
                  </a:lnTo>
                  <a:lnTo>
                    <a:pt x="249415" y="70586"/>
                  </a:lnTo>
                  <a:lnTo>
                    <a:pt x="249377" y="70929"/>
                  </a:lnTo>
                  <a:lnTo>
                    <a:pt x="249504" y="73723"/>
                  </a:lnTo>
                  <a:lnTo>
                    <a:pt x="248970" y="72199"/>
                  </a:lnTo>
                  <a:lnTo>
                    <a:pt x="248653" y="77914"/>
                  </a:lnTo>
                  <a:lnTo>
                    <a:pt x="248564" y="71996"/>
                  </a:lnTo>
                  <a:lnTo>
                    <a:pt x="248361" y="74739"/>
                  </a:lnTo>
                  <a:lnTo>
                    <a:pt x="248234" y="77914"/>
                  </a:lnTo>
                  <a:lnTo>
                    <a:pt x="248983" y="78930"/>
                  </a:lnTo>
                  <a:lnTo>
                    <a:pt x="249186" y="77914"/>
                  </a:lnTo>
                  <a:lnTo>
                    <a:pt x="249542" y="76136"/>
                  </a:lnTo>
                  <a:lnTo>
                    <a:pt x="250367" y="77406"/>
                  </a:lnTo>
                  <a:lnTo>
                    <a:pt x="250736" y="76136"/>
                  </a:lnTo>
                  <a:lnTo>
                    <a:pt x="250863" y="75717"/>
                  </a:lnTo>
                  <a:lnTo>
                    <a:pt x="250952" y="73850"/>
                  </a:lnTo>
                  <a:lnTo>
                    <a:pt x="250990" y="73723"/>
                  </a:lnTo>
                  <a:lnTo>
                    <a:pt x="251206" y="72961"/>
                  </a:lnTo>
                  <a:lnTo>
                    <a:pt x="251320" y="72580"/>
                  </a:lnTo>
                  <a:lnTo>
                    <a:pt x="253288" y="69278"/>
                  </a:lnTo>
                  <a:lnTo>
                    <a:pt x="250977" y="81597"/>
                  </a:lnTo>
                  <a:lnTo>
                    <a:pt x="252730" y="77152"/>
                  </a:lnTo>
                  <a:lnTo>
                    <a:pt x="253415" y="74815"/>
                  </a:lnTo>
                  <a:lnTo>
                    <a:pt x="254266" y="70294"/>
                  </a:lnTo>
                  <a:lnTo>
                    <a:pt x="254406" y="71310"/>
                  </a:lnTo>
                  <a:lnTo>
                    <a:pt x="254533" y="73215"/>
                  </a:lnTo>
                  <a:lnTo>
                    <a:pt x="253720" y="76771"/>
                  </a:lnTo>
                  <a:lnTo>
                    <a:pt x="254622" y="77279"/>
                  </a:lnTo>
                  <a:lnTo>
                    <a:pt x="254825" y="75158"/>
                  </a:lnTo>
                  <a:lnTo>
                    <a:pt x="255206" y="71183"/>
                  </a:lnTo>
                  <a:lnTo>
                    <a:pt x="255701" y="73596"/>
                  </a:lnTo>
                  <a:lnTo>
                    <a:pt x="255714" y="73469"/>
                  </a:lnTo>
                  <a:lnTo>
                    <a:pt x="256184" y="73596"/>
                  </a:lnTo>
                  <a:lnTo>
                    <a:pt x="256095" y="74358"/>
                  </a:lnTo>
                  <a:lnTo>
                    <a:pt x="255739" y="77025"/>
                  </a:lnTo>
                  <a:lnTo>
                    <a:pt x="256844" y="76657"/>
                  </a:lnTo>
                  <a:lnTo>
                    <a:pt x="258406" y="74358"/>
                  </a:lnTo>
                  <a:lnTo>
                    <a:pt x="259651" y="73850"/>
                  </a:lnTo>
                  <a:lnTo>
                    <a:pt x="259448" y="74866"/>
                  </a:lnTo>
                  <a:lnTo>
                    <a:pt x="259232" y="75501"/>
                  </a:lnTo>
                  <a:lnTo>
                    <a:pt x="259130" y="77152"/>
                  </a:lnTo>
                  <a:lnTo>
                    <a:pt x="260858" y="75628"/>
                  </a:lnTo>
                  <a:lnTo>
                    <a:pt x="262166" y="78168"/>
                  </a:lnTo>
                  <a:lnTo>
                    <a:pt x="263144" y="80327"/>
                  </a:lnTo>
                  <a:lnTo>
                    <a:pt x="264185" y="77406"/>
                  </a:lnTo>
                  <a:lnTo>
                    <a:pt x="264299" y="77533"/>
                  </a:lnTo>
                  <a:lnTo>
                    <a:pt x="264350" y="77406"/>
                  </a:lnTo>
                  <a:lnTo>
                    <a:pt x="264756" y="76390"/>
                  </a:lnTo>
                  <a:lnTo>
                    <a:pt x="265112" y="76136"/>
                  </a:lnTo>
                  <a:lnTo>
                    <a:pt x="264947" y="77533"/>
                  </a:lnTo>
                  <a:lnTo>
                    <a:pt x="264820" y="78295"/>
                  </a:lnTo>
                  <a:lnTo>
                    <a:pt x="264515" y="79057"/>
                  </a:lnTo>
                  <a:lnTo>
                    <a:pt x="265899" y="76644"/>
                  </a:lnTo>
                  <a:lnTo>
                    <a:pt x="266331" y="76136"/>
                  </a:lnTo>
                  <a:lnTo>
                    <a:pt x="266763" y="75628"/>
                  </a:lnTo>
                  <a:lnTo>
                    <a:pt x="268173" y="73977"/>
                  </a:lnTo>
                  <a:lnTo>
                    <a:pt x="268452" y="76136"/>
                  </a:lnTo>
                  <a:lnTo>
                    <a:pt x="268566" y="77533"/>
                  </a:lnTo>
                  <a:lnTo>
                    <a:pt x="268478" y="77774"/>
                  </a:lnTo>
                  <a:lnTo>
                    <a:pt x="268376" y="78549"/>
                  </a:lnTo>
                  <a:lnTo>
                    <a:pt x="268833" y="79565"/>
                  </a:lnTo>
                  <a:lnTo>
                    <a:pt x="269887" y="73977"/>
                  </a:lnTo>
                  <a:lnTo>
                    <a:pt x="269900" y="73850"/>
                  </a:lnTo>
                  <a:lnTo>
                    <a:pt x="269976" y="73469"/>
                  </a:lnTo>
                  <a:lnTo>
                    <a:pt x="270052" y="73088"/>
                  </a:lnTo>
                  <a:lnTo>
                    <a:pt x="270217" y="72199"/>
                  </a:lnTo>
                  <a:lnTo>
                    <a:pt x="270344" y="75755"/>
                  </a:lnTo>
                  <a:lnTo>
                    <a:pt x="271691" y="77279"/>
                  </a:lnTo>
                  <a:lnTo>
                    <a:pt x="274053" y="74739"/>
                  </a:lnTo>
                  <a:lnTo>
                    <a:pt x="274535" y="79565"/>
                  </a:lnTo>
                  <a:lnTo>
                    <a:pt x="275551" y="75247"/>
                  </a:lnTo>
                  <a:lnTo>
                    <a:pt x="275882" y="81851"/>
                  </a:lnTo>
                  <a:lnTo>
                    <a:pt x="277050" y="75755"/>
                  </a:lnTo>
                  <a:lnTo>
                    <a:pt x="277304" y="77622"/>
                  </a:lnTo>
                  <a:lnTo>
                    <a:pt x="277431" y="79057"/>
                  </a:lnTo>
                  <a:lnTo>
                    <a:pt x="277202" y="79565"/>
                  </a:lnTo>
                  <a:lnTo>
                    <a:pt x="277075" y="80073"/>
                  </a:lnTo>
                  <a:lnTo>
                    <a:pt x="278028" y="82232"/>
                  </a:lnTo>
                  <a:lnTo>
                    <a:pt x="278345" y="82613"/>
                  </a:lnTo>
                  <a:lnTo>
                    <a:pt x="279234" y="78549"/>
                  </a:lnTo>
                  <a:lnTo>
                    <a:pt x="279793" y="78041"/>
                  </a:lnTo>
                  <a:lnTo>
                    <a:pt x="279247" y="81216"/>
                  </a:lnTo>
                  <a:lnTo>
                    <a:pt x="280403" y="78041"/>
                  </a:lnTo>
                  <a:lnTo>
                    <a:pt x="280441" y="77914"/>
                  </a:lnTo>
                  <a:lnTo>
                    <a:pt x="280098" y="81851"/>
                  </a:lnTo>
                  <a:lnTo>
                    <a:pt x="280568" y="81216"/>
                  </a:lnTo>
                  <a:lnTo>
                    <a:pt x="280670" y="79057"/>
                  </a:lnTo>
                  <a:lnTo>
                    <a:pt x="280746" y="78676"/>
                  </a:lnTo>
                  <a:lnTo>
                    <a:pt x="281292" y="77914"/>
                  </a:lnTo>
                  <a:lnTo>
                    <a:pt x="281660" y="77406"/>
                  </a:lnTo>
                  <a:lnTo>
                    <a:pt x="281787" y="79057"/>
                  </a:lnTo>
                  <a:lnTo>
                    <a:pt x="281914" y="81470"/>
                  </a:lnTo>
                  <a:lnTo>
                    <a:pt x="281686" y="82740"/>
                  </a:lnTo>
                  <a:lnTo>
                    <a:pt x="283718" y="80327"/>
                  </a:lnTo>
                  <a:lnTo>
                    <a:pt x="283552" y="81102"/>
                  </a:lnTo>
                  <a:lnTo>
                    <a:pt x="283895" y="80327"/>
                  </a:lnTo>
                  <a:lnTo>
                    <a:pt x="284175" y="79692"/>
                  </a:lnTo>
                  <a:lnTo>
                    <a:pt x="282321" y="86169"/>
                  </a:lnTo>
                  <a:lnTo>
                    <a:pt x="283489" y="83629"/>
                  </a:lnTo>
                  <a:lnTo>
                    <a:pt x="283616" y="83248"/>
                  </a:lnTo>
                  <a:lnTo>
                    <a:pt x="283718" y="82359"/>
                  </a:lnTo>
                  <a:lnTo>
                    <a:pt x="283959" y="81597"/>
                  </a:lnTo>
                  <a:lnTo>
                    <a:pt x="284137" y="80835"/>
                  </a:lnTo>
                  <a:lnTo>
                    <a:pt x="284175" y="82867"/>
                  </a:lnTo>
                  <a:lnTo>
                    <a:pt x="285038" y="82994"/>
                  </a:lnTo>
                  <a:lnTo>
                    <a:pt x="285813" y="82359"/>
                  </a:lnTo>
                  <a:lnTo>
                    <a:pt x="285292" y="84518"/>
                  </a:lnTo>
                  <a:lnTo>
                    <a:pt x="286346" y="85280"/>
                  </a:lnTo>
                  <a:lnTo>
                    <a:pt x="287909" y="83883"/>
                  </a:lnTo>
                  <a:lnTo>
                    <a:pt x="289204" y="84137"/>
                  </a:lnTo>
                  <a:lnTo>
                    <a:pt x="289140" y="83883"/>
                  </a:lnTo>
                  <a:lnTo>
                    <a:pt x="289013" y="83375"/>
                  </a:lnTo>
                  <a:lnTo>
                    <a:pt x="289052" y="82359"/>
                  </a:lnTo>
                  <a:lnTo>
                    <a:pt x="289382" y="80835"/>
                  </a:lnTo>
                  <a:lnTo>
                    <a:pt x="289636" y="79692"/>
                  </a:lnTo>
                  <a:lnTo>
                    <a:pt x="289712" y="79311"/>
                  </a:lnTo>
                  <a:lnTo>
                    <a:pt x="290156" y="78930"/>
                  </a:lnTo>
                  <a:lnTo>
                    <a:pt x="290068" y="79641"/>
                  </a:lnTo>
                  <a:lnTo>
                    <a:pt x="290347" y="78930"/>
                  </a:lnTo>
                  <a:lnTo>
                    <a:pt x="290499" y="78549"/>
                  </a:lnTo>
                  <a:lnTo>
                    <a:pt x="290703" y="78803"/>
                  </a:lnTo>
                  <a:lnTo>
                    <a:pt x="290804" y="79565"/>
                  </a:lnTo>
                  <a:lnTo>
                    <a:pt x="290131" y="82486"/>
                  </a:lnTo>
                  <a:lnTo>
                    <a:pt x="289661" y="83502"/>
                  </a:lnTo>
                  <a:lnTo>
                    <a:pt x="290461" y="82359"/>
                  </a:lnTo>
                  <a:lnTo>
                    <a:pt x="290360" y="82994"/>
                  </a:lnTo>
                  <a:lnTo>
                    <a:pt x="290245" y="83502"/>
                  </a:lnTo>
                  <a:lnTo>
                    <a:pt x="290131" y="83756"/>
                  </a:lnTo>
                  <a:lnTo>
                    <a:pt x="290029" y="84137"/>
                  </a:lnTo>
                  <a:lnTo>
                    <a:pt x="289801" y="85153"/>
                  </a:lnTo>
                  <a:lnTo>
                    <a:pt x="290423" y="83121"/>
                  </a:lnTo>
                  <a:lnTo>
                    <a:pt x="290207" y="88709"/>
                  </a:lnTo>
                  <a:lnTo>
                    <a:pt x="291223" y="85153"/>
                  </a:lnTo>
                  <a:lnTo>
                    <a:pt x="291071" y="86169"/>
                  </a:lnTo>
                  <a:lnTo>
                    <a:pt x="292354" y="86423"/>
                  </a:lnTo>
                  <a:lnTo>
                    <a:pt x="293141" y="85407"/>
                  </a:lnTo>
                  <a:lnTo>
                    <a:pt x="294233" y="85407"/>
                  </a:lnTo>
                  <a:lnTo>
                    <a:pt x="294284" y="85153"/>
                  </a:lnTo>
                  <a:lnTo>
                    <a:pt x="294665" y="83121"/>
                  </a:lnTo>
                  <a:lnTo>
                    <a:pt x="294792" y="82486"/>
                  </a:lnTo>
                  <a:lnTo>
                    <a:pt x="295084" y="83248"/>
                  </a:lnTo>
                  <a:lnTo>
                    <a:pt x="295325" y="82486"/>
                  </a:lnTo>
                  <a:lnTo>
                    <a:pt x="295376" y="82359"/>
                  </a:lnTo>
                  <a:lnTo>
                    <a:pt x="295833" y="80962"/>
                  </a:lnTo>
                  <a:lnTo>
                    <a:pt x="296430" y="82105"/>
                  </a:lnTo>
                  <a:lnTo>
                    <a:pt x="296875" y="84518"/>
                  </a:lnTo>
                  <a:lnTo>
                    <a:pt x="297853" y="84391"/>
                  </a:lnTo>
                  <a:lnTo>
                    <a:pt x="298678" y="83248"/>
                  </a:lnTo>
                  <a:lnTo>
                    <a:pt x="298665" y="82994"/>
                  </a:lnTo>
                  <a:lnTo>
                    <a:pt x="298564" y="82232"/>
                  </a:lnTo>
                  <a:lnTo>
                    <a:pt x="298678" y="81470"/>
                  </a:lnTo>
                  <a:lnTo>
                    <a:pt x="298869" y="80962"/>
                  </a:lnTo>
                  <a:lnTo>
                    <a:pt x="299110" y="80327"/>
                  </a:lnTo>
                  <a:lnTo>
                    <a:pt x="298856" y="81851"/>
                  </a:lnTo>
                  <a:lnTo>
                    <a:pt x="298742" y="82994"/>
                  </a:lnTo>
                  <a:lnTo>
                    <a:pt x="299643" y="82867"/>
                  </a:lnTo>
                  <a:lnTo>
                    <a:pt x="298818" y="84645"/>
                  </a:lnTo>
                  <a:lnTo>
                    <a:pt x="299999" y="84518"/>
                  </a:lnTo>
                  <a:lnTo>
                    <a:pt x="300329" y="84391"/>
                  </a:lnTo>
                  <a:lnTo>
                    <a:pt x="301891" y="82867"/>
                  </a:lnTo>
                  <a:lnTo>
                    <a:pt x="302158" y="82613"/>
                  </a:lnTo>
                  <a:lnTo>
                    <a:pt x="302221" y="80581"/>
                  </a:lnTo>
                  <a:lnTo>
                    <a:pt x="302298" y="80327"/>
                  </a:lnTo>
                  <a:lnTo>
                    <a:pt x="302374" y="80073"/>
                  </a:lnTo>
                  <a:lnTo>
                    <a:pt x="302704" y="79692"/>
                  </a:lnTo>
                  <a:lnTo>
                    <a:pt x="302691" y="81597"/>
                  </a:lnTo>
                  <a:lnTo>
                    <a:pt x="302475" y="82613"/>
                  </a:lnTo>
                  <a:lnTo>
                    <a:pt x="302361" y="82867"/>
                  </a:lnTo>
                  <a:lnTo>
                    <a:pt x="304368" y="79692"/>
                  </a:lnTo>
                  <a:lnTo>
                    <a:pt x="304698" y="79184"/>
                  </a:lnTo>
                  <a:lnTo>
                    <a:pt x="304584" y="91122"/>
                  </a:lnTo>
                  <a:lnTo>
                    <a:pt x="306870" y="85915"/>
                  </a:lnTo>
                  <a:lnTo>
                    <a:pt x="306768" y="86169"/>
                  </a:lnTo>
                  <a:lnTo>
                    <a:pt x="306946" y="85915"/>
                  </a:lnTo>
                  <a:lnTo>
                    <a:pt x="308610" y="83629"/>
                  </a:lnTo>
                  <a:lnTo>
                    <a:pt x="309003" y="84010"/>
                  </a:lnTo>
                  <a:lnTo>
                    <a:pt x="309016" y="84264"/>
                  </a:lnTo>
                  <a:lnTo>
                    <a:pt x="307987" y="85407"/>
                  </a:lnTo>
                  <a:lnTo>
                    <a:pt x="307873" y="85661"/>
                  </a:lnTo>
                  <a:lnTo>
                    <a:pt x="308000" y="87185"/>
                  </a:lnTo>
                  <a:lnTo>
                    <a:pt x="309968" y="83629"/>
                  </a:lnTo>
                  <a:lnTo>
                    <a:pt x="310261" y="83121"/>
                  </a:lnTo>
                  <a:lnTo>
                    <a:pt x="310108" y="88328"/>
                  </a:lnTo>
                  <a:lnTo>
                    <a:pt x="311835" y="85534"/>
                  </a:lnTo>
                  <a:lnTo>
                    <a:pt x="311238" y="93535"/>
                  </a:lnTo>
                  <a:lnTo>
                    <a:pt x="315150" y="85661"/>
                  </a:lnTo>
                  <a:lnTo>
                    <a:pt x="315391" y="90868"/>
                  </a:lnTo>
                  <a:lnTo>
                    <a:pt x="315645" y="89217"/>
                  </a:lnTo>
                  <a:lnTo>
                    <a:pt x="315734" y="88836"/>
                  </a:lnTo>
                  <a:lnTo>
                    <a:pt x="316357" y="87312"/>
                  </a:lnTo>
                  <a:lnTo>
                    <a:pt x="316141" y="88480"/>
                  </a:lnTo>
                  <a:lnTo>
                    <a:pt x="316382" y="87947"/>
                  </a:lnTo>
                  <a:lnTo>
                    <a:pt x="317487" y="87312"/>
                  </a:lnTo>
                  <a:lnTo>
                    <a:pt x="319468" y="86169"/>
                  </a:lnTo>
                  <a:lnTo>
                    <a:pt x="321348" y="91643"/>
                  </a:lnTo>
                  <a:lnTo>
                    <a:pt x="324027" y="94043"/>
                  </a:lnTo>
                  <a:lnTo>
                    <a:pt x="324637" y="94551"/>
                  </a:lnTo>
                  <a:lnTo>
                    <a:pt x="325932" y="86169"/>
                  </a:lnTo>
                  <a:lnTo>
                    <a:pt x="326009" y="85661"/>
                  </a:lnTo>
                  <a:lnTo>
                    <a:pt x="326021" y="85534"/>
                  </a:lnTo>
                  <a:lnTo>
                    <a:pt x="326186" y="84518"/>
                  </a:lnTo>
                  <a:lnTo>
                    <a:pt x="326364" y="86677"/>
                  </a:lnTo>
                  <a:lnTo>
                    <a:pt x="326491" y="89344"/>
                  </a:lnTo>
                  <a:lnTo>
                    <a:pt x="325539" y="92392"/>
                  </a:lnTo>
                  <a:lnTo>
                    <a:pt x="328371" y="88709"/>
                  </a:lnTo>
                  <a:lnTo>
                    <a:pt x="329615" y="93408"/>
                  </a:lnTo>
                  <a:lnTo>
                    <a:pt x="332282" y="90360"/>
                  </a:lnTo>
                  <a:lnTo>
                    <a:pt x="332003" y="91122"/>
                  </a:lnTo>
                  <a:lnTo>
                    <a:pt x="331800" y="92138"/>
                  </a:lnTo>
                  <a:lnTo>
                    <a:pt x="331609" y="92011"/>
                  </a:lnTo>
                  <a:lnTo>
                    <a:pt x="331520" y="94551"/>
                  </a:lnTo>
                  <a:lnTo>
                    <a:pt x="333019" y="92646"/>
                  </a:lnTo>
                  <a:lnTo>
                    <a:pt x="333146" y="92392"/>
                  </a:lnTo>
                  <a:lnTo>
                    <a:pt x="333197" y="92138"/>
                  </a:lnTo>
                  <a:lnTo>
                    <a:pt x="333527" y="90487"/>
                  </a:lnTo>
                  <a:lnTo>
                    <a:pt x="333667" y="90614"/>
                  </a:lnTo>
                  <a:lnTo>
                    <a:pt x="333705" y="90995"/>
                  </a:lnTo>
                  <a:lnTo>
                    <a:pt x="333425" y="91757"/>
                  </a:lnTo>
                  <a:lnTo>
                    <a:pt x="333336" y="94932"/>
                  </a:lnTo>
                  <a:lnTo>
                    <a:pt x="334899" y="90487"/>
                  </a:lnTo>
                  <a:lnTo>
                    <a:pt x="334619" y="93065"/>
                  </a:lnTo>
                  <a:lnTo>
                    <a:pt x="334746" y="92773"/>
                  </a:lnTo>
                  <a:lnTo>
                    <a:pt x="335432" y="94424"/>
                  </a:lnTo>
                  <a:lnTo>
                    <a:pt x="335610" y="92773"/>
                  </a:lnTo>
                  <a:lnTo>
                    <a:pt x="335749" y="91503"/>
                  </a:lnTo>
                  <a:lnTo>
                    <a:pt x="336219" y="93027"/>
                  </a:lnTo>
                  <a:lnTo>
                    <a:pt x="336981" y="91503"/>
                  </a:lnTo>
                  <a:lnTo>
                    <a:pt x="337426" y="90614"/>
                  </a:lnTo>
                  <a:lnTo>
                    <a:pt x="337654" y="92367"/>
                  </a:lnTo>
                  <a:lnTo>
                    <a:pt x="337540" y="92735"/>
                  </a:lnTo>
                  <a:lnTo>
                    <a:pt x="337426" y="93065"/>
                  </a:lnTo>
                  <a:lnTo>
                    <a:pt x="337667" y="94411"/>
                  </a:lnTo>
                  <a:lnTo>
                    <a:pt x="337743" y="93370"/>
                  </a:lnTo>
                  <a:lnTo>
                    <a:pt x="337731" y="92748"/>
                  </a:lnTo>
                  <a:lnTo>
                    <a:pt x="337667" y="92392"/>
                  </a:lnTo>
                  <a:lnTo>
                    <a:pt x="338277" y="90614"/>
                  </a:lnTo>
                  <a:lnTo>
                    <a:pt x="338315" y="90487"/>
                  </a:lnTo>
                  <a:lnTo>
                    <a:pt x="338366" y="90360"/>
                  </a:lnTo>
                  <a:lnTo>
                    <a:pt x="338709" y="89344"/>
                  </a:lnTo>
                  <a:lnTo>
                    <a:pt x="338620" y="94170"/>
                  </a:lnTo>
                  <a:lnTo>
                    <a:pt x="339674" y="89725"/>
                  </a:lnTo>
                  <a:lnTo>
                    <a:pt x="338658" y="94297"/>
                  </a:lnTo>
                  <a:lnTo>
                    <a:pt x="340182" y="93662"/>
                  </a:lnTo>
                  <a:lnTo>
                    <a:pt x="341109" y="91630"/>
                  </a:lnTo>
                  <a:lnTo>
                    <a:pt x="340664" y="93027"/>
                  </a:lnTo>
                  <a:lnTo>
                    <a:pt x="341210" y="93154"/>
                  </a:lnTo>
                  <a:lnTo>
                    <a:pt x="340626" y="95021"/>
                  </a:lnTo>
                  <a:lnTo>
                    <a:pt x="341172" y="95186"/>
                  </a:lnTo>
                  <a:lnTo>
                    <a:pt x="341833" y="94424"/>
                  </a:lnTo>
                  <a:lnTo>
                    <a:pt x="342239" y="92011"/>
                  </a:lnTo>
                  <a:lnTo>
                    <a:pt x="342061" y="97726"/>
                  </a:lnTo>
                  <a:lnTo>
                    <a:pt x="343865" y="92011"/>
                  </a:lnTo>
                  <a:lnTo>
                    <a:pt x="343992" y="91630"/>
                  </a:lnTo>
                  <a:lnTo>
                    <a:pt x="344589" y="89725"/>
                  </a:lnTo>
                  <a:lnTo>
                    <a:pt x="344703" y="89344"/>
                  </a:lnTo>
                  <a:lnTo>
                    <a:pt x="344906" y="88709"/>
                  </a:lnTo>
                  <a:lnTo>
                    <a:pt x="345147" y="87947"/>
                  </a:lnTo>
                  <a:lnTo>
                    <a:pt x="344208" y="95186"/>
                  </a:lnTo>
                  <a:lnTo>
                    <a:pt x="346303" y="93027"/>
                  </a:lnTo>
                  <a:lnTo>
                    <a:pt x="347967" y="91757"/>
                  </a:lnTo>
                  <a:lnTo>
                    <a:pt x="348119" y="91643"/>
                  </a:lnTo>
                  <a:lnTo>
                    <a:pt x="348119" y="90995"/>
                  </a:lnTo>
                  <a:lnTo>
                    <a:pt x="348208" y="91605"/>
                  </a:lnTo>
                  <a:lnTo>
                    <a:pt x="349504" y="90995"/>
                  </a:lnTo>
                  <a:lnTo>
                    <a:pt x="349783" y="90868"/>
                  </a:lnTo>
                  <a:lnTo>
                    <a:pt x="349199" y="93484"/>
                  </a:lnTo>
                  <a:lnTo>
                    <a:pt x="350304" y="90868"/>
                  </a:lnTo>
                  <a:lnTo>
                    <a:pt x="350520" y="90360"/>
                  </a:lnTo>
                  <a:lnTo>
                    <a:pt x="351624" y="91757"/>
                  </a:lnTo>
                  <a:lnTo>
                    <a:pt x="351751" y="92646"/>
                  </a:lnTo>
                  <a:lnTo>
                    <a:pt x="351015" y="93789"/>
                  </a:lnTo>
                  <a:lnTo>
                    <a:pt x="350710" y="94551"/>
                  </a:lnTo>
                  <a:lnTo>
                    <a:pt x="352475" y="92900"/>
                  </a:lnTo>
                  <a:lnTo>
                    <a:pt x="353237" y="95440"/>
                  </a:lnTo>
                  <a:lnTo>
                    <a:pt x="354888" y="93395"/>
                  </a:lnTo>
                  <a:lnTo>
                    <a:pt x="354990" y="92900"/>
                  </a:lnTo>
                  <a:lnTo>
                    <a:pt x="355193" y="90487"/>
                  </a:lnTo>
                  <a:lnTo>
                    <a:pt x="355282" y="90360"/>
                  </a:lnTo>
                  <a:lnTo>
                    <a:pt x="356882" y="87947"/>
                  </a:lnTo>
                  <a:lnTo>
                    <a:pt x="357060" y="87693"/>
                  </a:lnTo>
                  <a:lnTo>
                    <a:pt x="357162" y="87452"/>
                  </a:lnTo>
                  <a:lnTo>
                    <a:pt x="355917" y="91757"/>
                  </a:lnTo>
                  <a:lnTo>
                    <a:pt x="358470" y="87566"/>
                  </a:lnTo>
                  <a:lnTo>
                    <a:pt x="356196" y="95059"/>
                  </a:lnTo>
                  <a:lnTo>
                    <a:pt x="356438" y="94678"/>
                  </a:lnTo>
                  <a:lnTo>
                    <a:pt x="356793" y="93916"/>
                  </a:lnTo>
                  <a:lnTo>
                    <a:pt x="356908" y="93484"/>
                  </a:lnTo>
                  <a:lnTo>
                    <a:pt x="357124" y="92392"/>
                  </a:lnTo>
                  <a:lnTo>
                    <a:pt x="357187" y="93408"/>
                  </a:lnTo>
                  <a:lnTo>
                    <a:pt x="357073" y="93916"/>
                  </a:lnTo>
                  <a:lnTo>
                    <a:pt x="356577" y="95186"/>
                  </a:lnTo>
                  <a:lnTo>
                    <a:pt x="357682" y="94297"/>
                  </a:lnTo>
                  <a:lnTo>
                    <a:pt x="357822" y="92392"/>
                  </a:lnTo>
                  <a:lnTo>
                    <a:pt x="357860" y="92011"/>
                  </a:lnTo>
                  <a:lnTo>
                    <a:pt x="358609" y="92138"/>
                  </a:lnTo>
                  <a:lnTo>
                    <a:pt x="358419" y="93027"/>
                  </a:lnTo>
                  <a:lnTo>
                    <a:pt x="358305" y="93281"/>
                  </a:lnTo>
                  <a:lnTo>
                    <a:pt x="358152" y="93535"/>
                  </a:lnTo>
                  <a:lnTo>
                    <a:pt x="357809" y="94678"/>
                  </a:lnTo>
                  <a:lnTo>
                    <a:pt x="358952" y="92011"/>
                  </a:lnTo>
                  <a:lnTo>
                    <a:pt x="359448" y="90868"/>
                  </a:lnTo>
                  <a:lnTo>
                    <a:pt x="359740" y="91503"/>
                  </a:lnTo>
                  <a:lnTo>
                    <a:pt x="359841" y="92138"/>
                  </a:lnTo>
                  <a:lnTo>
                    <a:pt x="359740" y="92519"/>
                  </a:lnTo>
                  <a:lnTo>
                    <a:pt x="359651" y="93281"/>
                  </a:lnTo>
                  <a:lnTo>
                    <a:pt x="360629" y="93281"/>
                  </a:lnTo>
                  <a:lnTo>
                    <a:pt x="361569" y="90868"/>
                  </a:lnTo>
                  <a:lnTo>
                    <a:pt x="362496" y="88455"/>
                  </a:lnTo>
                  <a:lnTo>
                    <a:pt x="363156" y="90233"/>
                  </a:lnTo>
                  <a:lnTo>
                    <a:pt x="363270" y="90741"/>
                  </a:lnTo>
                  <a:lnTo>
                    <a:pt x="361988" y="94932"/>
                  </a:lnTo>
                  <a:lnTo>
                    <a:pt x="363410" y="92138"/>
                  </a:lnTo>
                  <a:lnTo>
                    <a:pt x="362648" y="95948"/>
                  </a:lnTo>
                  <a:lnTo>
                    <a:pt x="363435" y="95059"/>
                  </a:lnTo>
                  <a:lnTo>
                    <a:pt x="363550" y="94805"/>
                  </a:lnTo>
                  <a:lnTo>
                    <a:pt x="363689" y="93027"/>
                  </a:lnTo>
                  <a:lnTo>
                    <a:pt x="364248" y="93281"/>
                  </a:lnTo>
                  <a:lnTo>
                    <a:pt x="364350" y="93027"/>
                  </a:lnTo>
                  <a:lnTo>
                    <a:pt x="364718" y="92138"/>
                  </a:lnTo>
                  <a:lnTo>
                    <a:pt x="365366" y="90614"/>
                  </a:lnTo>
                  <a:lnTo>
                    <a:pt x="365518" y="92011"/>
                  </a:lnTo>
                  <a:lnTo>
                    <a:pt x="364807" y="93408"/>
                  </a:lnTo>
                  <a:lnTo>
                    <a:pt x="366039" y="92900"/>
                  </a:lnTo>
                  <a:lnTo>
                    <a:pt x="365798" y="91630"/>
                  </a:lnTo>
                  <a:lnTo>
                    <a:pt x="365887" y="91122"/>
                  </a:lnTo>
                  <a:lnTo>
                    <a:pt x="366153" y="90614"/>
                  </a:lnTo>
                  <a:lnTo>
                    <a:pt x="366699" y="89598"/>
                  </a:lnTo>
                  <a:lnTo>
                    <a:pt x="366763" y="88455"/>
                  </a:lnTo>
                  <a:lnTo>
                    <a:pt x="366750" y="87566"/>
                  </a:lnTo>
                  <a:lnTo>
                    <a:pt x="366750" y="86550"/>
                  </a:lnTo>
                  <a:lnTo>
                    <a:pt x="367106" y="87312"/>
                  </a:lnTo>
                  <a:lnTo>
                    <a:pt x="367195" y="87820"/>
                  </a:lnTo>
                  <a:lnTo>
                    <a:pt x="367042" y="88074"/>
                  </a:lnTo>
                  <a:lnTo>
                    <a:pt x="367855" y="87947"/>
                  </a:lnTo>
                  <a:lnTo>
                    <a:pt x="367652" y="90182"/>
                  </a:lnTo>
                  <a:lnTo>
                    <a:pt x="368719" y="87947"/>
                  </a:lnTo>
                  <a:lnTo>
                    <a:pt x="368782" y="87820"/>
                  </a:lnTo>
                  <a:lnTo>
                    <a:pt x="368871" y="88328"/>
                  </a:lnTo>
                  <a:lnTo>
                    <a:pt x="368985" y="89090"/>
                  </a:lnTo>
                  <a:lnTo>
                    <a:pt x="368858" y="89979"/>
                  </a:lnTo>
                  <a:lnTo>
                    <a:pt x="367982" y="93154"/>
                  </a:lnTo>
                  <a:lnTo>
                    <a:pt x="367868" y="93916"/>
                  </a:lnTo>
                  <a:lnTo>
                    <a:pt x="368858" y="90868"/>
                  </a:lnTo>
                  <a:lnTo>
                    <a:pt x="369417" y="93408"/>
                  </a:lnTo>
                  <a:lnTo>
                    <a:pt x="370230" y="90868"/>
                  </a:lnTo>
                  <a:lnTo>
                    <a:pt x="370522" y="89979"/>
                  </a:lnTo>
                  <a:lnTo>
                    <a:pt x="370205" y="90995"/>
                  </a:lnTo>
                  <a:lnTo>
                    <a:pt x="369849" y="92519"/>
                  </a:lnTo>
                  <a:lnTo>
                    <a:pt x="369735" y="93281"/>
                  </a:lnTo>
                  <a:lnTo>
                    <a:pt x="370535" y="90741"/>
                  </a:lnTo>
                  <a:lnTo>
                    <a:pt x="370497" y="92265"/>
                  </a:lnTo>
                  <a:lnTo>
                    <a:pt x="370166" y="93535"/>
                  </a:lnTo>
                  <a:lnTo>
                    <a:pt x="370878" y="94170"/>
                  </a:lnTo>
                  <a:lnTo>
                    <a:pt x="370941" y="90741"/>
                  </a:lnTo>
                  <a:lnTo>
                    <a:pt x="370967" y="89979"/>
                  </a:lnTo>
                  <a:lnTo>
                    <a:pt x="370992" y="88709"/>
                  </a:lnTo>
                  <a:lnTo>
                    <a:pt x="371233" y="89852"/>
                  </a:lnTo>
                  <a:lnTo>
                    <a:pt x="371348" y="91122"/>
                  </a:lnTo>
                  <a:lnTo>
                    <a:pt x="371259" y="91605"/>
                  </a:lnTo>
                  <a:lnTo>
                    <a:pt x="371132" y="92011"/>
                  </a:lnTo>
                  <a:lnTo>
                    <a:pt x="371779" y="93281"/>
                  </a:lnTo>
                  <a:lnTo>
                    <a:pt x="373278" y="90741"/>
                  </a:lnTo>
                  <a:lnTo>
                    <a:pt x="373646" y="91605"/>
                  </a:lnTo>
                  <a:lnTo>
                    <a:pt x="373761" y="92900"/>
                  </a:lnTo>
                  <a:lnTo>
                    <a:pt x="373291" y="95986"/>
                  </a:lnTo>
                  <a:lnTo>
                    <a:pt x="373900" y="95821"/>
                  </a:lnTo>
                  <a:lnTo>
                    <a:pt x="376123" y="92265"/>
                  </a:lnTo>
                  <a:lnTo>
                    <a:pt x="377139" y="93408"/>
                  </a:lnTo>
                  <a:lnTo>
                    <a:pt x="377177" y="92265"/>
                  </a:lnTo>
                  <a:lnTo>
                    <a:pt x="377583" y="90741"/>
                  </a:lnTo>
                  <a:lnTo>
                    <a:pt x="378104" y="88709"/>
                  </a:lnTo>
                  <a:lnTo>
                    <a:pt x="378333" y="87820"/>
                  </a:lnTo>
                  <a:lnTo>
                    <a:pt x="378396" y="87566"/>
                  </a:lnTo>
                  <a:lnTo>
                    <a:pt x="377317" y="95821"/>
                  </a:lnTo>
                  <a:lnTo>
                    <a:pt x="378142" y="94170"/>
                  </a:lnTo>
                  <a:lnTo>
                    <a:pt x="378218" y="93980"/>
                  </a:lnTo>
                  <a:lnTo>
                    <a:pt x="377647" y="96329"/>
                  </a:lnTo>
                  <a:lnTo>
                    <a:pt x="377825" y="95694"/>
                  </a:lnTo>
                  <a:lnTo>
                    <a:pt x="378460" y="96837"/>
                  </a:lnTo>
                  <a:lnTo>
                    <a:pt x="379234" y="95694"/>
                  </a:lnTo>
                  <a:lnTo>
                    <a:pt x="379831" y="94805"/>
                  </a:lnTo>
                  <a:lnTo>
                    <a:pt x="381495" y="93408"/>
                  </a:lnTo>
                  <a:lnTo>
                    <a:pt x="381228" y="94170"/>
                  </a:lnTo>
                  <a:lnTo>
                    <a:pt x="381127" y="95440"/>
                  </a:lnTo>
                  <a:lnTo>
                    <a:pt x="381228" y="96075"/>
                  </a:lnTo>
                  <a:lnTo>
                    <a:pt x="382155" y="95694"/>
                  </a:lnTo>
                  <a:lnTo>
                    <a:pt x="382549" y="96456"/>
                  </a:lnTo>
                  <a:lnTo>
                    <a:pt x="382828" y="95694"/>
                  </a:lnTo>
                  <a:lnTo>
                    <a:pt x="383019" y="95186"/>
                  </a:lnTo>
                  <a:lnTo>
                    <a:pt x="383286" y="95440"/>
                  </a:lnTo>
                  <a:lnTo>
                    <a:pt x="383311" y="95186"/>
                  </a:lnTo>
                  <a:lnTo>
                    <a:pt x="383552" y="93408"/>
                  </a:lnTo>
                  <a:lnTo>
                    <a:pt x="384124" y="96456"/>
                  </a:lnTo>
                  <a:lnTo>
                    <a:pt x="385546" y="95567"/>
                  </a:lnTo>
                  <a:lnTo>
                    <a:pt x="386981" y="94551"/>
                  </a:lnTo>
                  <a:lnTo>
                    <a:pt x="387578" y="96710"/>
                  </a:lnTo>
                  <a:lnTo>
                    <a:pt x="388632" y="96710"/>
                  </a:lnTo>
                  <a:lnTo>
                    <a:pt x="388759" y="96075"/>
                  </a:lnTo>
                  <a:lnTo>
                    <a:pt x="388759" y="95440"/>
                  </a:lnTo>
                  <a:lnTo>
                    <a:pt x="388835" y="94551"/>
                  </a:lnTo>
                  <a:lnTo>
                    <a:pt x="388950" y="93484"/>
                  </a:lnTo>
                  <a:lnTo>
                    <a:pt x="389305" y="92519"/>
                  </a:lnTo>
                  <a:lnTo>
                    <a:pt x="389394" y="92265"/>
                  </a:lnTo>
                  <a:lnTo>
                    <a:pt x="390004" y="91249"/>
                  </a:lnTo>
                  <a:lnTo>
                    <a:pt x="390309" y="91249"/>
                  </a:lnTo>
                  <a:lnTo>
                    <a:pt x="389458" y="92646"/>
                  </a:lnTo>
                  <a:lnTo>
                    <a:pt x="389369" y="96456"/>
                  </a:lnTo>
                  <a:lnTo>
                    <a:pt x="389915" y="94170"/>
                  </a:lnTo>
                  <a:lnTo>
                    <a:pt x="389610" y="98488"/>
                  </a:lnTo>
                  <a:lnTo>
                    <a:pt x="390334" y="94170"/>
                  </a:lnTo>
                  <a:lnTo>
                    <a:pt x="390829" y="91249"/>
                  </a:lnTo>
                  <a:lnTo>
                    <a:pt x="391121" y="89471"/>
                  </a:lnTo>
                  <a:lnTo>
                    <a:pt x="391261" y="92900"/>
                  </a:lnTo>
                  <a:lnTo>
                    <a:pt x="391033" y="93789"/>
                  </a:lnTo>
                  <a:lnTo>
                    <a:pt x="391502" y="93154"/>
                  </a:lnTo>
                  <a:lnTo>
                    <a:pt x="392188" y="91630"/>
                  </a:lnTo>
                  <a:lnTo>
                    <a:pt x="392366" y="91884"/>
                  </a:lnTo>
                  <a:lnTo>
                    <a:pt x="392442" y="92138"/>
                  </a:lnTo>
                  <a:lnTo>
                    <a:pt x="391985" y="94805"/>
                  </a:lnTo>
                  <a:lnTo>
                    <a:pt x="393115" y="91630"/>
                  </a:lnTo>
                  <a:lnTo>
                    <a:pt x="393471" y="90614"/>
                  </a:lnTo>
                  <a:lnTo>
                    <a:pt x="393369" y="92138"/>
                  </a:lnTo>
                  <a:lnTo>
                    <a:pt x="393255" y="93484"/>
                  </a:lnTo>
                  <a:lnTo>
                    <a:pt x="392899" y="94043"/>
                  </a:lnTo>
                  <a:lnTo>
                    <a:pt x="392595" y="94043"/>
                  </a:lnTo>
                  <a:lnTo>
                    <a:pt x="392201" y="94678"/>
                  </a:lnTo>
                  <a:lnTo>
                    <a:pt x="391960" y="98107"/>
                  </a:lnTo>
                  <a:lnTo>
                    <a:pt x="392201" y="97218"/>
                  </a:lnTo>
                  <a:lnTo>
                    <a:pt x="392455" y="97853"/>
                  </a:lnTo>
                  <a:lnTo>
                    <a:pt x="392671" y="98907"/>
                  </a:lnTo>
                  <a:lnTo>
                    <a:pt x="392607" y="98336"/>
                  </a:lnTo>
                  <a:lnTo>
                    <a:pt x="392950" y="99377"/>
                  </a:lnTo>
                  <a:lnTo>
                    <a:pt x="393065" y="98107"/>
                  </a:lnTo>
                  <a:lnTo>
                    <a:pt x="393179" y="97726"/>
                  </a:lnTo>
                  <a:lnTo>
                    <a:pt x="393344" y="97218"/>
                  </a:lnTo>
                  <a:lnTo>
                    <a:pt x="395211" y="91503"/>
                  </a:lnTo>
                  <a:lnTo>
                    <a:pt x="394550" y="97218"/>
                  </a:lnTo>
                  <a:lnTo>
                    <a:pt x="394512" y="97472"/>
                  </a:lnTo>
                  <a:lnTo>
                    <a:pt x="394627" y="97218"/>
                  </a:lnTo>
                  <a:lnTo>
                    <a:pt x="395719" y="95567"/>
                  </a:lnTo>
                  <a:lnTo>
                    <a:pt x="395097" y="97980"/>
                  </a:lnTo>
                  <a:lnTo>
                    <a:pt x="394995" y="100698"/>
                  </a:lnTo>
                  <a:lnTo>
                    <a:pt x="394754" y="101409"/>
                  </a:lnTo>
                  <a:lnTo>
                    <a:pt x="395744" y="98996"/>
                  </a:lnTo>
                  <a:lnTo>
                    <a:pt x="394970" y="103568"/>
                  </a:lnTo>
                  <a:lnTo>
                    <a:pt x="396379" y="100012"/>
                  </a:lnTo>
                  <a:lnTo>
                    <a:pt x="396176" y="101028"/>
                  </a:lnTo>
                  <a:lnTo>
                    <a:pt x="396455" y="100698"/>
                  </a:lnTo>
                  <a:lnTo>
                    <a:pt x="396646" y="100012"/>
                  </a:lnTo>
                  <a:lnTo>
                    <a:pt x="396722" y="99758"/>
                  </a:lnTo>
                  <a:lnTo>
                    <a:pt x="397090" y="98996"/>
                  </a:lnTo>
                  <a:lnTo>
                    <a:pt x="398322" y="96456"/>
                  </a:lnTo>
                  <a:lnTo>
                    <a:pt x="397649" y="104203"/>
                  </a:lnTo>
                  <a:lnTo>
                    <a:pt x="399897" y="99885"/>
                  </a:lnTo>
                  <a:lnTo>
                    <a:pt x="401332" y="98234"/>
                  </a:lnTo>
                  <a:lnTo>
                    <a:pt x="401866" y="96456"/>
                  </a:lnTo>
                  <a:lnTo>
                    <a:pt x="402094" y="95694"/>
                  </a:lnTo>
                  <a:lnTo>
                    <a:pt x="402310" y="94932"/>
                  </a:lnTo>
                  <a:lnTo>
                    <a:pt x="403631" y="93408"/>
                  </a:lnTo>
                  <a:lnTo>
                    <a:pt x="403504" y="95186"/>
                  </a:lnTo>
                  <a:lnTo>
                    <a:pt x="402666" y="96710"/>
                  </a:lnTo>
                  <a:lnTo>
                    <a:pt x="402564" y="97345"/>
                  </a:lnTo>
                  <a:lnTo>
                    <a:pt x="402678" y="98615"/>
                  </a:lnTo>
                  <a:lnTo>
                    <a:pt x="403123" y="98361"/>
                  </a:lnTo>
                  <a:lnTo>
                    <a:pt x="403860" y="97345"/>
                  </a:lnTo>
                  <a:lnTo>
                    <a:pt x="403606" y="98107"/>
                  </a:lnTo>
                  <a:lnTo>
                    <a:pt x="403479" y="98996"/>
                  </a:lnTo>
                  <a:lnTo>
                    <a:pt x="403364" y="100139"/>
                  </a:lnTo>
                  <a:lnTo>
                    <a:pt x="403809" y="100012"/>
                  </a:lnTo>
                  <a:lnTo>
                    <a:pt x="404177" y="98107"/>
                  </a:lnTo>
                  <a:lnTo>
                    <a:pt x="404202" y="97726"/>
                  </a:lnTo>
                  <a:lnTo>
                    <a:pt x="404139" y="97345"/>
                  </a:lnTo>
                  <a:lnTo>
                    <a:pt x="404291" y="96837"/>
                  </a:lnTo>
                  <a:lnTo>
                    <a:pt x="405333" y="93535"/>
                  </a:lnTo>
                  <a:close/>
                </a:path>
                <a:path w="409575" h="104775">
                  <a:moveTo>
                    <a:pt x="405358" y="101434"/>
                  </a:moveTo>
                  <a:lnTo>
                    <a:pt x="405066" y="101587"/>
                  </a:lnTo>
                  <a:lnTo>
                    <a:pt x="404939" y="102298"/>
                  </a:lnTo>
                  <a:lnTo>
                    <a:pt x="405358" y="101434"/>
                  </a:lnTo>
                  <a:close/>
                </a:path>
                <a:path w="409575" h="104775">
                  <a:moveTo>
                    <a:pt x="405434" y="103009"/>
                  </a:moveTo>
                  <a:lnTo>
                    <a:pt x="405218" y="103301"/>
                  </a:lnTo>
                  <a:lnTo>
                    <a:pt x="405434" y="103009"/>
                  </a:lnTo>
                  <a:close/>
                </a:path>
                <a:path w="409575" h="104775">
                  <a:moveTo>
                    <a:pt x="405892" y="102349"/>
                  </a:moveTo>
                  <a:lnTo>
                    <a:pt x="405434" y="102997"/>
                  </a:lnTo>
                  <a:lnTo>
                    <a:pt x="405625" y="103149"/>
                  </a:lnTo>
                  <a:lnTo>
                    <a:pt x="405892" y="102349"/>
                  </a:lnTo>
                  <a:close/>
                </a:path>
                <a:path w="409575" h="104775">
                  <a:moveTo>
                    <a:pt x="406679" y="97853"/>
                  </a:moveTo>
                  <a:lnTo>
                    <a:pt x="406158" y="99758"/>
                  </a:lnTo>
                  <a:lnTo>
                    <a:pt x="405358" y="101434"/>
                  </a:lnTo>
                  <a:lnTo>
                    <a:pt x="405904" y="101155"/>
                  </a:lnTo>
                  <a:lnTo>
                    <a:pt x="406654" y="98615"/>
                  </a:lnTo>
                  <a:lnTo>
                    <a:pt x="406679" y="97853"/>
                  </a:lnTo>
                  <a:close/>
                </a:path>
                <a:path w="409575" h="104775">
                  <a:moveTo>
                    <a:pt x="406844" y="97218"/>
                  </a:moveTo>
                  <a:lnTo>
                    <a:pt x="406628" y="97345"/>
                  </a:lnTo>
                  <a:lnTo>
                    <a:pt x="406679" y="97853"/>
                  </a:lnTo>
                  <a:lnTo>
                    <a:pt x="406844" y="97218"/>
                  </a:lnTo>
                  <a:close/>
                </a:path>
                <a:path w="409575" h="104775">
                  <a:moveTo>
                    <a:pt x="407225" y="91630"/>
                  </a:moveTo>
                  <a:lnTo>
                    <a:pt x="404634" y="98107"/>
                  </a:lnTo>
                  <a:lnTo>
                    <a:pt x="404596" y="98234"/>
                  </a:lnTo>
                  <a:lnTo>
                    <a:pt x="403783" y="100901"/>
                  </a:lnTo>
                  <a:lnTo>
                    <a:pt x="403301" y="102044"/>
                  </a:lnTo>
                  <a:lnTo>
                    <a:pt x="403974" y="101282"/>
                  </a:lnTo>
                  <a:lnTo>
                    <a:pt x="404850" y="99504"/>
                  </a:lnTo>
                  <a:lnTo>
                    <a:pt x="405536" y="98742"/>
                  </a:lnTo>
                  <a:lnTo>
                    <a:pt x="405244" y="100520"/>
                  </a:lnTo>
                  <a:lnTo>
                    <a:pt x="405561" y="98742"/>
                  </a:lnTo>
                  <a:lnTo>
                    <a:pt x="405676" y="98234"/>
                  </a:lnTo>
                  <a:lnTo>
                    <a:pt x="405790" y="97980"/>
                  </a:lnTo>
                  <a:lnTo>
                    <a:pt x="406082" y="97599"/>
                  </a:lnTo>
                  <a:lnTo>
                    <a:pt x="406209" y="97345"/>
                  </a:lnTo>
                  <a:lnTo>
                    <a:pt x="407225" y="91630"/>
                  </a:lnTo>
                  <a:close/>
                </a:path>
                <a:path w="409575" h="104775">
                  <a:moveTo>
                    <a:pt x="409105" y="95923"/>
                  </a:moveTo>
                  <a:lnTo>
                    <a:pt x="408711" y="95719"/>
                  </a:lnTo>
                  <a:lnTo>
                    <a:pt x="407746" y="97764"/>
                  </a:lnTo>
                  <a:lnTo>
                    <a:pt x="407835" y="97002"/>
                  </a:lnTo>
                  <a:lnTo>
                    <a:pt x="408127" y="96139"/>
                  </a:lnTo>
                  <a:lnTo>
                    <a:pt x="408305" y="95529"/>
                  </a:lnTo>
                  <a:lnTo>
                    <a:pt x="407606" y="97091"/>
                  </a:lnTo>
                  <a:lnTo>
                    <a:pt x="406565" y="99885"/>
                  </a:lnTo>
                  <a:lnTo>
                    <a:pt x="406019" y="103022"/>
                  </a:lnTo>
                  <a:lnTo>
                    <a:pt x="407098" y="99847"/>
                  </a:lnTo>
                  <a:lnTo>
                    <a:pt x="406844" y="101219"/>
                  </a:lnTo>
                  <a:lnTo>
                    <a:pt x="408089" y="97447"/>
                  </a:lnTo>
                  <a:lnTo>
                    <a:pt x="408444" y="97104"/>
                  </a:lnTo>
                  <a:lnTo>
                    <a:pt x="408292" y="98640"/>
                  </a:lnTo>
                  <a:lnTo>
                    <a:pt x="407949" y="99860"/>
                  </a:lnTo>
                  <a:lnTo>
                    <a:pt x="408254" y="99009"/>
                  </a:lnTo>
                  <a:lnTo>
                    <a:pt x="408178" y="100698"/>
                  </a:lnTo>
                  <a:lnTo>
                    <a:pt x="408825" y="98615"/>
                  </a:lnTo>
                  <a:lnTo>
                    <a:pt x="409105" y="95923"/>
                  </a:lnTo>
                  <a:close/>
                </a:path>
                <a:path w="409575" h="104775">
                  <a:moveTo>
                    <a:pt x="409282" y="99326"/>
                  </a:moveTo>
                  <a:lnTo>
                    <a:pt x="408927" y="99669"/>
                  </a:lnTo>
                  <a:lnTo>
                    <a:pt x="407936" y="102997"/>
                  </a:lnTo>
                  <a:lnTo>
                    <a:pt x="408546" y="102184"/>
                  </a:lnTo>
                  <a:lnTo>
                    <a:pt x="408851" y="101333"/>
                  </a:lnTo>
                  <a:lnTo>
                    <a:pt x="409282" y="9932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8479974" y="8316499"/>
              <a:ext cx="723900" cy="146685"/>
            </a:xfrm>
            <a:custGeom>
              <a:avLst/>
              <a:gdLst/>
              <a:ahLst/>
              <a:cxnLst/>
              <a:rect l="l" t="t" r="r" b="b"/>
              <a:pathLst>
                <a:path w="723900" h="146684">
                  <a:moveTo>
                    <a:pt x="698" y="0"/>
                  </a:moveTo>
                  <a:lnTo>
                    <a:pt x="0" y="812"/>
                  </a:lnTo>
                  <a:lnTo>
                    <a:pt x="228" y="1028"/>
                  </a:lnTo>
                  <a:lnTo>
                    <a:pt x="698" y="0"/>
                  </a:lnTo>
                  <a:close/>
                </a:path>
                <a:path w="723900" h="146684">
                  <a:moveTo>
                    <a:pt x="40767" y="12458"/>
                  </a:moveTo>
                  <a:lnTo>
                    <a:pt x="40576" y="11341"/>
                  </a:lnTo>
                  <a:lnTo>
                    <a:pt x="40017" y="12877"/>
                  </a:lnTo>
                  <a:lnTo>
                    <a:pt x="40297" y="13169"/>
                  </a:lnTo>
                  <a:lnTo>
                    <a:pt x="40347" y="14490"/>
                  </a:lnTo>
                  <a:lnTo>
                    <a:pt x="40589" y="14097"/>
                  </a:lnTo>
                  <a:lnTo>
                    <a:pt x="40767" y="12458"/>
                  </a:lnTo>
                  <a:close/>
                </a:path>
                <a:path w="723900" h="146684">
                  <a:moveTo>
                    <a:pt x="199415" y="52641"/>
                  </a:moveTo>
                  <a:lnTo>
                    <a:pt x="199123" y="54419"/>
                  </a:lnTo>
                  <a:lnTo>
                    <a:pt x="199224" y="54267"/>
                  </a:lnTo>
                  <a:lnTo>
                    <a:pt x="199301" y="53721"/>
                  </a:lnTo>
                  <a:lnTo>
                    <a:pt x="199364" y="53174"/>
                  </a:lnTo>
                  <a:lnTo>
                    <a:pt x="199415" y="52641"/>
                  </a:lnTo>
                  <a:close/>
                </a:path>
                <a:path w="723900" h="146684">
                  <a:moveTo>
                    <a:pt x="201193" y="64414"/>
                  </a:moveTo>
                  <a:lnTo>
                    <a:pt x="201129" y="64541"/>
                  </a:lnTo>
                  <a:lnTo>
                    <a:pt x="201028" y="65074"/>
                  </a:lnTo>
                  <a:lnTo>
                    <a:pt x="201129" y="65557"/>
                  </a:lnTo>
                  <a:lnTo>
                    <a:pt x="201193" y="64414"/>
                  </a:lnTo>
                  <a:close/>
                </a:path>
                <a:path w="723900" h="146684">
                  <a:moveTo>
                    <a:pt x="201383" y="67233"/>
                  </a:moveTo>
                  <a:lnTo>
                    <a:pt x="201256" y="66090"/>
                  </a:lnTo>
                  <a:lnTo>
                    <a:pt x="201129" y="65557"/>
                  </a:lnTo>
                  <a:lnTo>
                    <a:pt x="201015" y="66471"/>
                  </a:lnTo>
                  <a:lnTo>
                    <a:pt x="200647" y="67487"/>
                  </a:lnTo>
                  <a:lnTo>
                    <a:pt x="200558" y="68249"/>
                  </a:lnTo>
                  <a:lnTo>
                    <a:pt x="200863" y="69138"/>
                  </a:lnTo>
                  <a:lnTo>
                    <a:pt x="201383" y="67233"/>
                  </a:lnTo>
                  <a:close/>
                </a:path>
                <a:path w="723900" h="146684">
                  <a:moveTo>
                    <a:pt x="204114" y="69075"/>
                  </a:moveTo>
                  <a:lnTo>
                    <a:pt x="204063" y="69367"/>
                  </a:lnTo>
                  <a:lnTo>
                    <a:pt x="204025" y="69570"/>
                  </a:lnTo>
                  <a:lnTo>
                    <a:pt x="204089" y="69392"/>
                  </a:lnTo>
                  <a:lnTo>
                    <a:pt x="204101" y="69265"/>
                  </a:lnTo>
                  <a:lnTo>
                    <a:pt x="204114" y="69075"/>
                  </a:lnTo>
                  <a:close/>
                </a:path>
                <a:path w="723900" h="146684">
                  <a:moveTo>
                    <a:pt x="213804" y="72021"/>
                  </a:moveTo>
                  <a:lnTo>
                    <a:pt x="213080" y="73583"/>
                  </a:lnTo>
                  <a:lnTo>
                    <a:pt x="213804" y="73710"/>
                  </a:lnTo>
                  <a:lnTo>
                    <a:pt x="213804" y="72021"/>
                  </a:lnTo>
                  <a:close/>
                </a:path>
                <a:path w="723900" h="146684">
                  <a:moveTo>
                    <a:pt x="218821" y="67081"/>
                  </a:moveTo>
                  <a:lnTo>
                    <a:pt x="218694" y="69164"/>
                  </a:lnTo>
                  <a:lnTo>
                    <a:pt x="217906" y="69837"/>
                  </a:lnTo>
                  <a:lnTo>
                    <a:pt x="218770" y="69735"/>
                  </a:lnTo>
                  <a:lnTo>
                    <a:pt x="218757" y="68897"/>
                  </a:lnTo>
                  <a:lnTo>
                    <a:pt x="218782" y="67983"/>
                  </a:lnTo>
                  <a:lnTo>
                    <a:pt x="218821" y="67081"/>
                  </a:lnTo>
                  <a:close/>
                </a:path>
                <a:path w="723900" h="146684">
                  <a:moveTo>
                    <a:pt x="219722" y="65557"/>
                  </a:moveTo>
                  <a:lnTo>
                    <a:pt x="219621" y="64947"/>
                  </a:lnTo>
                  <a:lnTo>
                    <a:pt x="219367" y="63804"/>
                  </a:lnTo>
                  <a:lnTo>
                    <a:pt x="219087" y="66471"/>
                  </a:lnTo>
                  <a:lnTo>
                    <a:pt x="219265" y="66217"/>
                  </a:lnTo>
                  <a:lnTo>
                    <a:pt x="219316" y="65963"/>
                  </a:lnTo>
                  <a:lnTo>
                    <a:pt x="219329" y="66128"/>
                  </a:lnTo>
                  <a:lnTo>
                    <a:pt x="219443" y="65963"/>
                  </a:lnTo>
                  <a:lnTo>
                    <a:pt x="219722" y="65557"/>
                  </a:lnTo>
                  <a:close/>
                </a:path>
                <a:path w="723900" h="146684">
                  <a:moveTo>
                    <a:pt x="219913" y="65227"/>
                  </a:moveTo>
                  <a:lnTo>
                    <a:pt x="219786" y="65709"/>
                  </a:lnTo>
                  <a:lnTo>
                    <a:pt x="219900" y="66217"/>
                  </a:lnTo>
                  <a:lnTo>
                    <a:pt x="219913" y="65227"/>
                  </a:lnTo>
                  <a:close/>
                </a:path>
                <a:path w="723900" h="146684">
                  <a:moveTo>
                    <a:pt x="225386" y="49580"/>
                  </a:moveTo>
                  <a:lnTo>
                    <a:pt x="225221" y="49949"/>
                  </a:lnTo>
                  <a:lnTo>
                    <a:pt x="225348" y="49707"/>
                  </a:lnTo>
                  <a:lnTo>
                    <a:pt x="225386" y="49580"/>
                  </a:lnTo>
                  <a:close/>
                </a:path>
                <a:path w="723900" h="146684">
                  <a:moveTo>
                    <a:pt x="225755" y="48945"/>
                  </a:moveTo>
                  <a:lnTo>
                    <a:pt x="225412" y="49593"/>
                  </a:lnTo>
                  <a:lnTo>
                    <a:pt x="225577" y="49707"/>
                  </a:lnTo>
                  <a:lnTo>
                    <a:pt x="225755" y="48945"/>
                  </a:lnTo>
                  <a:close/>
                </a:path>
                <a:path w="723900" h="146684">
                  <a:moveTo>
                    <a:pt x="226517" y="69265"/>
                  </a:moveTo>
                  <a:lnTo>
                    <a:pt x="225958" y="69024"/>
                  </a:lnTo>
                  <a:lnTo>
                    <a:pt x="226390" y="72694"/>
                  </a:lnTo>
                  <a:lnTo>
                    <a:pt x="226504" y="70916"/>
                  </a:lnTo>
                  <a:lnTo>
                    <a:pt x="226517" y="69265"/>
                  </a:lnTo>
                  <a:close/>
                </a:path>
                <a:path w="723900" h="146684">
                  <a:moveTo>
                    <a:pt x="226669" y="68592"/>
                  </a:moveTo>
                  <a:lnTo>
                    <a:pt x="226517" y="69265"/>
                  </a:lnTo>
                  <a:lnTo>
                    <a:pt x="226669" y="68592"/>
                  </a:lnTo>
                  <a:close/>
                </a:path>
                <a:path w="723900" h="146684">
                  <a:moveTo>
                    <a:pt x="226783" y="68097"/>
                  </a:moveTo>
                  <a:lnTo>
                    <a:pt x="226758" y="67335"/>
                  </a:lnTo>
                  <a:lnTo>
                    <a:pt x="226669" y="68592"/>
                  </a:lnTo>
                  <a:lnTo>
                    <a:pt x="226783" y="68097"/>
                  </a:lnTo>
                  <a:close/>
                </a:path>
                <a:path w="723900" h="146684">
                  <a:moveTo>
                    <a:pt x="236067" y="73964"/>
                  </a:moveTo>
                  <a:lnTo>
                    <a:pt x="235864" y="70789"/>
                  </a:lnTo>
                  <a:lnTo>
                    <a:pt x="235800" y="72288"/>
                  </a:lnTo>
                  <a:lnTo>
                    <a:pt x="235673" y="72821"/>
                  </a:lnTo>
                  <a:lnTo>
                    <a:pt x="236067" y="73964"/>
                  </a:lnTo>
                  <a:close/>
                </a:path>
                <a:path w="723900" h="146684">
                  <a:moveTo>
                    <a:pt x="239496" y="51739"/>
                  </a:moveTo>
                  <a:lnTo>
                    <a:pt x="239331" y="50977"/>
                  </a:lnTo>
                  <a:lnTo>
                    <a:pt x="239395" y="51358"/>
                  </a:lnTo>
                  <a:lnTo>
                    <a:pt x="239496" y="51739"/>
                  </a:lnTo>
                  <a:close/>
                </a:path>
                <a:path w="723900" h="146684">
                  <a:moveTo>
                    <a:pt x="251510" y="73494"/>
                  </a:moveTo>
                  <a:lnTo>
                    <a:pt x="251333" y="74129"/>
                  </a:lnTo>
                  <a:lnTo>
                    <a:pt x="251510" y="73494"/>
                  </a:lnTo>
                  <a:close/>
                </a:path>
                <a:path w="723900" h="146684">
                  <a:moveTo>
                    <a:pt x="253174" y="72961"/>
                  </a:moveTo>
                  <a:lnTo>
                    <a:pt x="252971" y="73291"/>
                  </a:lnTo>
                  <a:lnTo>
                    <a:pt x="253098" y="73291"/>
                  </a:lnTo>
                  <a:lnTo>
                    <a:pt x="253174" y="72961"/>
                  </a:lnTo>
                  <a:close/>
                </a:path>
                <a:path w="723900" h="146684">
                  <a:moveTo>
                    <a:pt x="255955" y="73177"/>
                  </a:moveTo>
                  <a:lnTo>
                    <a:pt x="255270" y="74980"/>
                  </a:lnTo>
                  <a:lnTo>
                    <a:pt x="255574" y="74218"/>
                  </a:lnTo>
                  <a:lnTo>
                    <a:pt x="255816" y="73825"/>
                  </a:lnTo>
                  <a:lnTo>
                    <a:pt x="255955" y="73177"/>
                  </a:lnTo>
                  <a:close/>
                </a:path>
                <a:path w="723900" h="146684">
                  <a:moveTo>
                    <a:pt x="258406" y="47256"/>
                  </a:moveTo>
                  <a:lnTo>
                    <a:pt x="257784" y="48120"/>
                  </a:lnTo>
                  <a:lnTo>
                    <a:pt x="258013" y="48323"/>
                  </a:lnTo>
                  <a:lnTo>
                    <a:pt x="258406" y="47256"/>
                  </a:lnTo>
                  <a:close/>
                </a:path>
                <a:path w="723900" h="146684">
                  <a:moveTo>
                    <a:pt x="262534" y="71297"/>
                  </a:moveTo>
                  <a:lnTo>
                    <a:pt x="262089" y="72694"/>
                  </a:lnTo>
                  <a:lnTo>
                    <a:pt x="262470" y="72313"/>
                  </a:lnTo>
                  <a:lnTo>
                    <a:pt x="262534" y="71297"/>
                  </a:lnTo>
                  <a:close/>
                </a:path>
                <a:path w="723900" h="146684">
                  <a:moveTo>
                    <a:pt x="262851" y="71932"/>
                  </a:moveTo>
                  <a:lnTo>
                    <a:pt x="262496" y="72301"/>
                  </a:lnTo>
                  <a:lnTo>
                    <a:pt x="262369" y="73964"/>
                  </a:lnTo>
                  <a:lnTo>
                    <a:pt x="262851" y="71932"/>
                  </a:lnTo>
                  <a:close/>
                </a:path>
                <a:path w="723900" h="146684">
                  <a:moveTo>
                    <a:pt x="288137" y="55054"/>
                  </a:moveTo>
                  <a:lnTo>
                    <a:pt x="286740" y="55613"/>
                  </a:lnTo>
                  <a:lnTo>
                    <a:pt x="287248" y="58610"/>
                  </a:lnTo>
                  <a:lnTo>
                    <a:pt x="287299" y="57454"/>
                  </a:lnTo>
                  <a:lnTo>
                    <a:pt x="288137" y="55054"/>
                  </a:lnTo>
                  <a:close/>
                </a:path>
                <a:path w="723900" h="146684">
                  <a:moveTo>
                    <a:pt x="290156" y="80187"/>
                  </a:moveTo>
                  <a:lnTo>
                    <a:pt x="290055" y="78600"/>
                  </a:lnTo>
                  <a:lnTo>
                    <a:pt x="290055" y="79933"/>
                  </a:lnTo>
                  <a:lnTo>
                    <a:pt x="290156" y="80187"/>
                  </a:lnTo>
                  <a:close/>
                </a:path>
                <a:path w="723900" h="146684">
                  <a:moveTo>
                    <a:pt x="297078" y="59232"/>
                  </a:moveTo>
                  <a:lnTo>
                    <a:pt x="296989" y="59359"/>
                  </a:lnTo>
                  <a:lnTo>
                    <a:pt x="296608" y="60883"/>
                  </a:lnTo>
                  <a:lnTo>
                    <a:pt x="296710" y="60629"/>
                  </a:lnTo>
                  <a:lnTo>
                    <a:pt x="297078" y="59232"/>
                  </a:lnTo>
                  <a:close/>
                </a:path>
                <a:path w="723900" h="146684">
                  <a:moveTo>
                    <a:pt x="298729" y="56057"/>
                  </a:moveTo>
                  <a:lnTo>
                    <a:pt x="298323" y="56057"/>
                  </a:lnTo>
                  <a:lnTo>
                    <a:pt x="297332" y="56311"/>
                  </a:lnTo>
                  <a:lnTo>
                    <a:pt x="296913" y="58216"/>
                  </a:lnTo>
                  <a:lnTo>
                    <a:pt x="297091" y="57873"/>
                  </a:lnTo>
                  <a:lnTo>
                    <a:pt x="297408" y="56946"/>
                  </a:lnTo>
                  <a:lnTo>
                    <a:pt x="297421" y="57962"/>
                  </a:lnTo>
                  <a:lnTo>
                    <a:pt x="297078" y="59232"/>
                  </a:lnTo>
                  <a:lnTo>
                    <a:pt x="298005" y="57835"/>
                  </a:lnTo>
                  <a:lnTo>
                    <a:pt x="298373" y="56946"/>
                  </a:lnTo>
                  <a:lnTo>
                    <a:pt x="298729" y="56057"/>
                  </a:lnTo>
                  <a:close/>
                </a:path>
                <a:path w="723900" h="146684">
                  <a:moveTo>
                    <a:pt x="300228" y="56540"/>
                  </a:moveTo>
                  <a:lnTo>
                    <a:pt x="299935" y="55448"/>
                  </a:lnTo>
                  <a:lnTo>
                    <a:pt x="299516" y="57035"/>
                  </a:lnTo>
                  <a:lnTo>
                    <a:pt x="299808" y="57302"/>
                  </a:lnTo>
                  <a:lnTo>
                    <a:pt x="299999" y="58610"/>
                  </a:lnTo>
                  <a:lnTo>
                    <a:pt x="300202" y="58204"/>
                  </a:lnTo>
                  <a:lnTo>
                    <a:pt x="300228" y="56540"/>
                  </a:lnTo>
                  <a:close/>
                </a:path>
                <a:path w="723900" h="146684">
                  <a:moveTo>
                    <a:pt x="303822" y="61734"/>
                  </a:moveTo>
                  <a:lnTo>
                    <a:pt x="303542" y="63042"/>
                  </a:lnTo>
                  <a:lnTo>
                    <a:pt x="303796" y="62788"/>
                  </a:lnTo>
                  <a:lnTo>
                    <a:pt x="303822" y="61734"/>
                  </a:lnTo>
                  <a:close/>
                </a:path>
                <a:path w="723900" h="146684">
                  <a:moveTo>
                    <a:pt x="304190" y="58978"/>
                  </a:moveTo>
                  <a:lnTo>
                    <a:pt x="303923" y="59232"/>
                  </a:lnTo>
                  <a:lnTo>
                    <a:pt x="303822" y="61734"/>
                  </a:lnTo>
                  <a:lnTo>
                    <a:pt x="304050" y="60629"/>
                  </a:lnTo>
                  <a:lnTo>
                    <a:pt x="304063" y="61772"/>
                  </a:lnTo>
                  <a:lnTo>
                    <a:pt x="304114" y="60502"/>
                  </a:lnTo>
                  <a:lnTo>
                    <a:pt x="304190" y="58978"/>
                  </a:lnTo>
                  <a:close/>
                </a:path>
                <a:path w="723900" h="146684">
                  <a:moveTo>
                    <a:pt x="309537" y="81013"/>
                  </a:moveTo>
                  <a:lnTo>
                    <a:pt x="309219" y="81965"/>
                  </a:lnTo>
                  <a:lnTo>
                    <a:pt x="309473" y="81457"/>
                  </a:lnTo>
                  <a:lnTo>
                    <a:pt x="309537" y="81013"/>
                  </a:lnTo>
                  <a:close/>
                </a:path>
                <a:path w="723900" h="146684">
                  <a:moveTo>
                    <a:pt x="312826" y="82105"/>
                  </a:moveTo>
                  <a:lnTo>
                    <a:pt x="312801" y="81064"/>
                  </a:lnTo>
                  <a:lnTo>
                    <a:pt x="312712" y="80441"/>
                  </a:lnTo>
                  <a:lnTo>
                    <a:pt x="312597" y="80048"/>
                  </a:lnTo>
                  <a:lnTo>
                    <a:pt x="312547" y="80264"/>
                  </a:lnTo>
                  <a:lnTo>
                    <a:pt x="312496" y="80454"/>
                  </a:lnTo>
                  <a:lnTo>
                    <a:pt x="312432" y="80784"/>
                  </a:lnTo>
                  <a:lnTo>
                    <a:pt x="312826" y="82105"/>
                  </a:lnTo>
                  <a:close/>
                </a:path>
                <a:path w="723900" h="146684">
                  <a:moveTo>
                    <a:pt x="313893" y="59334"/>
                  </a:moveTo>
                  <a:lnTo>
                    <a:pt x="313690" y="58864"/>
                  </a:lnTo>
                  <a:lnTo>
                    <a:pt x="313690" y="59093"/>
                  </a:lnTo>
                  <a:lnTo>
                    <a:pt x="313715" y="59461"/>
                  </a:lnTo>
                  <a:lnTo>
                    <a:pt x="313893" y="59334"/>
                  </a:lnTo>
                  <a:close/>
                </a:path>
                <a:path w="723900" h="146684">
                  <a:moveTo>
                    <a:pt x="315328" y="55422"/>
                  </a:moveTo>
                  <a:lnTo>
                    <a:pt x="314820" y="56375"/>
                  </a:lnTo>
                  <a:lnTo>
                    <a:pt x="314579" y="59664"/>
                  </a:lnTo>
                  <a:lnTo>
                    <a:pt x="314883" y="59093"/>
                  </a:lnTo>
                  <a:lnTo>
                    <a:pt x="315328" y="55422"/>
                  </a:lnTo>
                  <a:close/>
                </a:path>
                <a:path w="723900" h="146684">
                  <a:moveTo>
                    <a:pt x="315836" y="82435"/>
                  </a:moveTo>
                  <a:lnTo>
                    <a:pt x="315125" y="81915"/>
                  </a:lnTo>
                  <a:lnTo>
                    <a:pt x="315302" y="82219"/>
                  </a:lnTo>
                  <a:lnTo>
                    <a:pt x="315569" y="82397"/>
                  </a:lnTo>
                  <a:lnTo>
                    <a:pt x="315836" y="82435"/>
                  </a:lnTo>
                  <a:close/>
                </a:path>
                <a:path w="723900" h="146684">
                  <a:moveTo>
                    <a:pt x="318389" y="58712"/>
                  </a:moveTo>
                  <a:lnTo>
                    <a:pt x="318300" y="58877"/>
                  </a:lnTo>
                  <a:lnTo>
                    <a:pt x="318198" y="59461"/>
                  </a:lnTo>
                  <a:lnTo>
                    <a:pt x="318389" y="58712"/>
                  </a:lnTo>
                  <a:close/>
                </a:path>
                <a:path w="723900" h="146684">
                  <a:moveTo>
                    <a:pt x="323545" y="56349"/>
                  </a:moveTo>
                  <a:lnTo>
                    <a:pt x="323519" y="55714"/>
                  </a:lnTo>
                  <a:lnTo>
                    <a:pt x="323494" y="56235"/>
                  </a:lnTo>
                  <a:lnTo>
                    <a:pt x="323507" y="57010"/>
                  </a:lnTo>
                  <a:lnTo>
                    <a:pt x="323532" y="56705"/>
                  </a:lnTo>
                  <a:lnTo>
                    <a:pt x="323545" y="56349"/>
                  </a:lnTo>
                  <a:close/>
                </a:path>
                <a:path w="723900" h="146684">
                  <a:moveTo>
                    <a:pt x="324548" y="80124"/>
                  </a:moveTo>
                  <a:lnTo>
                    <a:pt x="324332" y="80822"/>
                  </a:lnTo>
                  <a:lnTo>
                    <a:pt x="324218" y="80949"/>
                  </a:lnTo>
                  <a:lnTo>
                    <a:pt x="324129" y="81330"/>
                  </a:lnTo>
                  <a:lnTo>
                    <a:pt x="324319" y="82092"/>
                  </a:lnTo>
                  <a:lnTo>
                    <a:pt x="324548" y="80124"/>
                  </a:lnTo>
                  <a:close/>
                </a:path>
                <a:path w="723900" h="146684">
                  <a:moveTo>
                    <a:pt x="328561" y="62788"/>
                  </a:moveTo>
                  <a:close/>
                </a:path>
                <a:path w="723900" h="146684">
                  <a:moveTo>
                    <a:pt x="329120" y="58420"/>
                  </a:moveTo>
                  <a:lnTo>
                    <a:pt x="328993" y="58724"/>
                  </a:lnTo>
                  <a:lnTo>
                    <a:pt x="329120" y="58420"/>
                  </a:lnTo>
                  <a:close/>
                </a:path>
                <a:path w="723900" h="146684">
                  <a:moveTo>
                    <a:pt x="329438" y="53771"/>
                  </a:moveTo>
                  <a:lnTo>
                    <a:pt x="328485" y="55549"/>
                  </a:lnTo>
                  <a:lnTo>
                    <a:pt x="328396" y="57873"/>
                  </a:lnTo>
                  <a:lnTo>
                    <a:pt x="328498" y="57581"/>
                  </a:lnTo>
                  <a:lnTo>
                    <a:pt x="328396" y="58089"/>
                  </a:lnTo>
                  <a:lnTo>
                    <a:pt x="328396" y="57873"/>
                  </a:lnTo>
                  <a:lnTo>
                    <a:pt x="328320" y="58089"/>
                  </a:lnTo>
                  <a:lnTo>
                    <a:pt x="327672" y="59867"/>
                  </a:lnTo>
                  <a:lnTo>
                    <a:pt x="328942" y="58597"/>
                  </a:lnTo>
                  <a:lnTo>
                    <a:pt x="329057" y="57962"/>
                  </a:lnTo>
                  <a:lnTo>
                    <a:pt x="329095" y="57581"/>
                  </a:lnTo>
                  <a:lnTo>
                    <a:pt x="329438" y="53771"/>
                  </a:lnTo>
                  <a:close/>
                </a:path>
                <a:path w="723900" h="146684">
                  <a:moveTo>
                    <a:pt x="330047" y="80429"/>
                  </a:moveTo>
                  <a:lnTo>
                    <a:pt x="329641" y="81089"/>
                  </a:lnTo>
                  <a:lnTo>
                    <a:pt x="329831" y="80873"/>
                  </a:lnTo>
                  <a:lnTo>
                    <a:pt x="330047" y="80429"/>
                  </a:lnTo>
                  <a:close/>
                </a:path>
                <a:path w="723900" h="146684">
                  <a:moveTo>
                    <a:pt x="330441" y="79362"/>
                  </a:moveTo>
                  <a:lnTo>
                    <a:pt x="330390" y="79679"/>
                  </a:lnTo>
                  <a:lnTo>
                    <a:pt x="330441" y="79362"/>
                  </a:lnTo>
                  <a:close/>
                </a:path>
                <a:path w="723900" h="146684">
                  <a:moveTo>
                    <a:pt x="330746" y="79044"/>
                  </a:moveTo>
                  <a:lnTo>
                    <a:pt x="330441" y="79679"/>
                  </a:lnTo>
                  <a:lnTo>
                    <a:pt x="330352" y="79806"/>
                  </a:lnTo>
                  <a:lnTo>
                    <a:pt x="330238" y="80124"/>
                  </a:lnTo>
                  <a:lnTo>
                    <a:pt x="330047" y="80429"/>
                  </a:lnTo>
                  <a:lnTo>
                    <a:pt x="330314" y="80314"/>
                  </a:lnTo>
                  <a:lnTo>
                    <a:pt x="330555" y="81203"/>
                  </a:lnTo>
                  <a:lnTo>
                    <a:pt x="330631" y="80314"/>
                  </a:lnTo>
                  <a:lnTo>
                    <a:pt x="330746" y="79044"/>
                  </a:lnTo>
                  <a:close/>
                </a:path>
                <a:path w="723900" h="146684">
                  <a:moveTo>
                    <a:pt x="331343" y="62915"/>
                  </a:moveTo>
                  <a:lnTo>
                    <a:pt x="331241" y="62280"/>
                  </a:lnTo>
                  <a:lnTo>
                    <a:pt x="331127" y="63677"/>
                  </a:lnTo>
                  <a:lnTo>
                    <a:pt x="331343" y="62915"/>
                  </a:lnTo>
                  <a:close/>
                </a:path>
                <a:path w="723900" h="146684">
                  <a:moveTo>
                    <a:pt x="331635" y="62788"/>
                  </a:moveTo>
                  <a:lnTo>
                    <a:pt x="331546" y="62153"/>
                  </a:lnTo>
                  <a:lnTo>
                    <a:pt x="331546" y="62661"/>
                  </a:lnTo>
                  <a:lnTo>
                    <a:pt x="331635" y="62788"/>
                  </a:lnTo>
                  <a:close/>
                </a:path>
                <a:path w="723900" h="146684">
                  <a:moveTo>
                    <a:pt x="331939" y="60820"/>
                  </a:moveTo>
                  <a:lnTo>
                    <a:pt x="331762" y="60401"/>
                  </a:lnTo>
                  <a:lnTo>
                    <a:pt x="331825" y="60680"/>
                  </a:lnTo>
                  <a:lnTo>
                    <a:pt x="331939" y="60820"/>
                  </a:lnTo>
                  <a:close/>
                </a:path>
                <a:path w="723900" h="146684">
                  <a:moveTo>
                    <a:pt x="333971" y="55638"/>
                  </a:moveTo>
                  <a:lnTo>
                    <a:pt x="333921" y="55168"/>
                  </a:lnTo>
                  <a:lnTo>
                    <a:pt x="333717" y="55549"/>
                  </a:lnTo>
                  <a:lnTo>
                    <a:pt x="333971" y="55638"/>
                  </a:lnTo>
                  <a:close/>
                </a:path>
                <a:path w="723900" h="146684">
                  <a:moveTo>
                    <a:pt x="334111" y="55676"/>
                  </a:moveTo>
                  <a:lnTo>
                    <a:pt x="333971" y="55638"/>
                  </a:lnTo>
                  <a:lnTo>
                    <a:pt x="334022" y="56184"/>
                  </a:lnTo>
                  <a:lnTo>
                    <a:pt x="334111" y="55676"/>
                  </a:lnTo>
                  <a:close/>
                </a:path>
                <a:path w="723900" h="146684">
                  <a:moveTo>
                    <a:pt x="335254" y="78778"/>
                  </a:moveTo>
                  <a:lnTo>
                    <a:pt x="335051" y="78790"/>
                  </a:lnTo>
                  <a:lnTo>
                    <a:pt x="335254" y="78917"/>
                  </a:lnTo>
                  <a:lnTo>
                    <a:pt x="335254" y="78778"/>
                  </a:lnTo>
                  <a:close/>
                </a:path>
                <a:path w="723900" h="146684">
                  <a:moveTo>
                    <a:pt x="335788" y="54952"/>
                  </a:moveTo>
                  <a:lnTo>
                    <a:pt x="335597" y="55219"/>
                  </a:lnTo>
                  <a:lnTo>
                    <a:pt x="335788" y="54952"/>
                  </a:lnTo>
                  <a:close/>
                </a:path>
                <a:path w="723900" h="146684">
                  <a:moveTo>
                    <a:pt x="336003" y="56311"/>
                  </a:moveTo>
                  <a:lnTo>
                    <a:pt x="335711" y="56438"/>
                  </a:lnTo>
                  <a:lnTo>
                    <a:pt x="335610" y="56565"/>
                  </a:lnTo>
                  <a:lnTo>
                    <a:pt x="335813" y="56692"/>
                  </a:lnTo>
                  <a:lnTo>
                    <a:pt x="336003" y="56311"/>
                  </a:lnTo>
                  <a:close/>
                </a:path>
                <a:path w="723900" h="146684">
                  <a:moveTo>
                    <a:pt x="340512" y="59766"/>
                  </a:moveTo>
                  <a:lnTo>
                    <a:pt x="340487" y="59436"/>
                  </a:lnTo>
                  <a:lnTo>
                    <a:pt x="340436" y="59258"/>
                  </a:lnTo>
                  <a:lnTo>
                    <a:pt x="340372" y="59512"/>
                  </a:lnTo>
                  <a:lnTo>
                    <a:pt x="340461" y="59677"/>
                  </a:lnTo>
                  <a:close/>
                </a:path>
                <a:path w="723900" h="146684">
                  <a:moveTo>
                    <a:pt x="342544" y="76238"/>
                  </a:moveTo>
                  <a:lnTo>
                    <a:pt x="342392" y="76009"/>
                  </a:lnTo>
                  <a:lnTo>
                    <a:pt x="342214" y="75692"/>
                  </a:lnTo>
                  <a:lnTo>
                    <a:pt x="341985" y="76123"/>
                  </a:lnTo>
                  <a:lnTo>
                    <a:pt x="342138" y="76733"/>
                  </a:lnTo>
                  <a:lnTo>
                    <a:pt x="342341" y="76619"/>
                  </a:lnTo>
                  <a:lnTo>
                    <a:pt x="342544" y="76238"/>
                  </a:lnTo>
                  <a:close/>
                </a:path>
                <a:path w="723900" h="146684">
                  <a:moveTo>
                    <a:pt x="342646" y="58597"/>
                  </a:moveTo>
                  <a:lnTo>
                    <a:pt x="342239" y="59359"/>
                  </a:lnTo>
                  <a:lnTo>
                    <a:pt x="342138" y="60198"/>
                  </a:lnTo>
                  <a:lnTo>
                    <a:pt x="342252" y="60515"/>
                  </a:lnTo>
                  <a:lnTo>
                    <a:pt x="342646" y="58597"/>
                  </a:lnTo>
                  <a:close/>
                </a:path>
                <a:path w="723900" h="146684">
                  <a:moveTo>
                    <a:pt x="343052" y="62890"/>
                  </a:moveTo>
                  <a:lnTo>
                    <a:pt x="342912" y="63106"/>
                  </a:lnTo>
                  <a:lnTo>
                    <a:pt x="342785" y="63309"/>
                  </a:lnTo>
                  <a:lnTo>
                    <a:pt x="342785" y="63614"/>
                  </a:lnTo>
                  <a:lnTo>
                    <a:pt x="342925" y="63538"/>
                  </a:lnTo>
                  <a:lnTo>
                    <a:pt x="343001" y="63207"/>
                  </a:lnTo>
                  <a:lnTo>
                    <a:pt x="343052" y="62890"/>
                  </a:lnTo>
                  <a:close/>
                </a:path>
                <a:path w="723900" h="146684">
                  <a:moveTo>
                    <a:pt x="343077" y="74904"/>
                  </a:moveTo>
                  <a:lnTo>
                    <a:pt x="342900" y="75412"/>
                  </a:lnTo>
                  <a:lnTo>
                    <a:pt x="342722" y="75920"/>
                  </a:lnTo>
                  <a:lnTo>
                    <a:pt x="342544" y="76238"/>
                  </a:lnTo>
                  <a:lnTo>
                    <a:pt x="342747" y="76479"/>
                  </a:lnTo>
                  <a:lnTo>
                    <a:pt x="342900" y="76555"/>
                  </a:lnTo>
                  <a:lnTo>
                    <a:pt x="343077" y="74904"/>
                  </a:lnTo>
                  <a:close/>
                </a:path>
                <a:path w="723900" h="146684">
                  <a:moveTo>
                    <a:pt x="346913" y="62293"/>
                  </a:moveTo>
                  <a:lnTo>
                    <a:pt x="346824" y="60248"/>
                  </a:lnTo>
                  <a:lnTo>
                    <a:pt x="346202" y="62661"/>
                  </a:lnTo>
                  <a:lnTo>
                    <a:pt x="346913" y="62293"/>
                  </a:lnTo>
                  <a:close/>
                </a:path>
                <a:path w="723900" h="146684">
                  <a:moveTo>
                    <a:pt x="347395" y="62026"/>
                  </a:moveTo>
                  <a:lnTo>
                    <a:pt x="346925" y="62280"/>
                  </a:lnTo>
                  <a:lnTo>
                    <a:pt x="346989" y="63881"/>
                  </a:lnTo>
                  <a:lnTo>
                    <a:pt x="347395" y="62026"/>
                  </a:lnTo>
                  <a:close/>
                </a:path>
                <a:path w="723900" h="146684">
                  <a:moveTo>
                    <a:pt x="348145" y="58559"/>
                  </a:moveTo>
                  <a:lnTo>
                    <a:pt x="347433" y="59461"/>
                  </a:lnTo>
                  <a:lnTo>
                    <a:pt x="347941" y="58928"/>
                  </a:lnTo>
                  <a:lnTo>
                    <a:pt x="348145" y="58559"/>
                  </a:lnTo>
                  <a:close/>
                </a:path>
                <a:path w="723900" h="146684">
                  <a:moveTo>
                    <a:pt x="352767" y="64693"/>
                  </a:moveTo>
                  <a:lnTo>
                    <a:pt x="352666" y="64541"/>
                  </a:lnTo>
                  <a:lnTo>
                    <a:pt x="352767" y="64693"/>
                  </a:lnTo>
                  <a:close/>
                </a:path>
                <a:path w="723900" h="146684">
                  <a:moveTo>
                    <a:pt x="353707" y="62103"/>
                  </a:moveTo>
                  <a:lnTo>
                    <a:pt x="353301" y="62445"/>
                  </a:lnTo>
                  <a:lnTo>
                    <a:pt x="353568" y="63119"/>
                  </a:lnTo>
                  <a:lnTo>
                    <a:pt x="353707" y="62103"/>
                  </a:lnTo>
                  <a:close/>
                </a:path>
                <a:path w="723900" h="146684">
                  <a:moveTo>
                    <a:pt x="359117" y="67259"/>
                  </a:moveTo>
                  <a:lnTo>
                    <a:pt x="358787" y="66128"/>
                  </a:lnTo>
                  <a:lnTo>
                    <a:pt x="358635" y="67246"/>
                  </a:lnTo>
                  <a:lnTo>
                    <a:pt x="358927" y="66979"/>
                  </a:lnTo>
                  <a:lnTo>
                    <a:pt x="359117" y="67259"/>
                  </a:lnTo>
                  <a:close/>
                </a:path>
                <a:path w="723900" h="146684">
                  <a:moveTo>
                    <a:pt x="359232" y="67691"/>
                  </a:moveTo>
                  <a:lnTo>
                    <a:pt x="359219" y="67449"/>
                  </a:lnTo>
                  <a:lnTo>
                    <a:pt x="359168" y="67322"/>
                  </a:lnTo>
                  <a:lnTo>
                    <a:pt x="359232" y="67691"/>
                  </a:lnTo>
                  <a:close/>
                </a:path>
                <a:path w="723900" h="146684">
                  <a:moveTo>
                    <a:pt x="359270" y="67754"/>
                  </a:moveTo>
                  <a:lnTo>
                    <a:pt x="359270" y="67919"/>
                  </a:lnTo>
                  <a:lnTo>
                    <a:pt x="359270" y="67754"/>
                  </a:lnTo>
                  <a:close/>
                </a:path>
                <a:path w="723900" h="146684">
                  <a:moveTo>
                    <a:pt x="362813" y="63119"/>
                  </a:moveTo>
                  <a:lnTo>
                    <a:pt x="362775" y="63500"/>
                  </a:lnTo>
                  <a:lnTo>
                    <a:pt x="362762" y="63842"/>
                  </a:lnTo>
                  <a:lnTo>
                    <a:pt x="362762" y="64173"/>
                  </a:lnTo>
                  <a:lnTo>
                    <a:pt x="362800" y="63741"/>
                  </a:lnTo>
                  <a:lnTo>
                    <a:pt x="362813" y="63360"/>
                  </a:lnTo>
                  <a:lnTo>
                    <a:pt x="362813" y="63119"/>
                  </a:lnTo>
                  <a:close/>
                </a:path>
                <a:path w="723900" h="146684">
                  <a:moveTo>
                    <a:pt x="363093" y="71589"/>
                  </a:moveTo>
                  <a:lnTo>
                    <a:pt x="363016" y="71805"/>
                  </a:lnTo>
                  <a:lnTo>
                    <a:pt x="363093" y="71589"/>
                  </a:lnTo>
                  <a:close/>
                </a:path>
                <a:path w="723900" h="146684">
                  <a:moveTo>
                    <a:pt x="363321" y="70853"/>
                  </a:moveTo>
                  <a:lnTo>
                    <a:pt x="363207" y="71043"/>
                  </a:lnTo>
                  <a:lnTo>
                    <a:pt x="363093" y="71589"/>
                  </a:lnTo>
                  <a:lnTo>
                    <a:pt x="363321" y="70853"/>
                  </a:lnTo>
                  <a:close/>
                </a:path>
                <a:path w="723900" h="146684">
                  <a:moveTo>
                    <a:pt x="363461" y="69113"/>
                  </a:moveTo>
                  <a:lnTo>
                    <a:pt x="363334" y="67881"/>
                  </a:lnTo>
                  <a:lnTo>
                    <a:pt x="363296" y="67729"/>
                  </a:lnTo>
                  <a:lnTo>
                    <a:pt x="363258" y="67868"/>
                  </a:lnTo>
                  <a:lnTo>
                    <a:pt x="363143" y="70332"/>
                  </a:lnTo>
                  <a:lnTo>
                    <a:pt x="363461" y="69113"/>
                  </a:lnTo>
                  <a:close/>
                </a:path>
                <a:path w="723900" h="146684">
                  <a:moveTo>
                    <a:pt x="365455" y="76885"/>
                  </a:moveTo>
                  <a:lnTo>
                    <a:pt x="365277" y="77774"/>
                  </a:lnTo>
                  <a:lnTo>
                    <a:pt x="365455" y="76885"/>
                  </a:lnTo>
                  <a:close/>
                </a:path>
                <a:path w="723900" h="146684">
                  <a:moveTo>
                    <a:pt x="367093" y="63855"/>
                  </a:moveTo>
                  <a:lnTo>
                    <a:pt x="366699" y="65239"/>
                  </a:lnTo>
                  <a:lnTo>
                    <a:pt x="366826" y="65239"/>
                  </a:lnTo>
                  <a:lnTo>
                    <a:pt x="366915" y="64858"/>
                  </a:lnTo>
                  <a:lnTo>
                    <a:pt x="367093" y="63855"/>
                  </a:lnTo>
                  <a:close/>
                </a:path>
                <a:path w="723900" h="146684">
                  <a:moveTo>
                    <a:pt x="368503" y="76885"/>
                  </a:moveTo>
                  <a:lnTo>
                    <a:pt x="368490" y="76758"/>
                  </a:lnTo>
                  <a:lnTo>
                    <a:pt x="368122" y="75234"/>
                  </a:lnTo>
                  <a:lnTo>
                    <a:pt x="367855" y="77520"/>
                  </a:lnTo>
                  <a:lnTo>
                    <a:pt x="368388" y="77393"/>
                  </a:lnTo>
                  <a:lnTo>
                    <a:pt x="368503" y="76885"/>
                  </a:lnTo>
                  <a:close/>
                </a:path>
                <a:path w="723900" h="146684">
                  <a:moveTo>
                    <a:pt x="371983" y="80098"/>
                  </a:moveTo>
                  <a:lnTo>
                    <a:pt x="371805" y="81368"/>
                  </a:lnTo>
                  <a:lnTo>
                    <a:pt x="371894" y="80860"/>
                  </a:lnTo>
                  <a:lnTo>
                    <a:pt x="371944" y="80479"/>
                  </a:lnTo>
                  <a:lnTo>
                    <a:pt x="371983" y="80124"/>
                  </a:lnTo>
                  <a:close/>
                </a:path>
                <a:path w="723900" h="146684">
                  <a:moveTo>
                    <a:pt x="372338" y="65303"/>
                  </a:moveTo>
                  <a:lnTo>
                    <a:pt x="372224" y="65163"/>
                  </a:lnTo>
                  <a:lnTo>
                    <a:pt x="371881" y="68084"/>
                  </a:lnTo>
                  <a:lnTo>
                    <a:pt x="371690" y="69354"/>
                  </a:lnTo>
                  <a:lnTo>
                    <a:pt x="371894" y="68160"/>
                  </a:lnTo>
                  <a:lnTo>
                    <a:pt x="372046" y="67589"/>
                  </a:lnTo>
                  <a:lnTo>
                    <a:pt x="372173" y="67386"/>
                  </a:lnTo>
                  <a:lnTo>
                    <a:pt x="372237" y="66827"/>
                  </a:lnTo>
                  <a:lnTo>
                    <a:pt x="372300" y="66154"/>
                  </a:lnTo>
                  <a:lnTo>
                    <a:pt x="372338" y="65303"/>
                  </a:lnTo>
                  <a:close/>
                </a:path>
                <a:path w="723900" h="146684">
                  <a:moveTo>
                    <a:pt x="373570" y="66395"/>
                  </a:moveTo>
                  <a:lnTo>
                    <a:pt x="373202" y="65214"/>
                  </a:lnTo>
                  <a:lnTo>
                    <a:pt x="373291" y="64579"/>
                  </a:lnTo>
                  <a:lnTo>
                    <a:pt x="372884" y="65582"/>
                  </a:lnTo>
                  <a:lnTo>
                    <a:pt x="372795" y="65836"/>
                  </a:lnTo>
                  <a:lnTo>
                    <a:pt x="373037" y="66865"/>
                  </a:lnTo>
                  <a:lnTo>
                    <a:pt x="373570" y="66395"/>
                  </a:lnTo>
                  <a:close/>
                </a:path>
                <a:path w="723900" h="146684">
                  <a:moveTo>
                    <a:pt x="374091" y="81584"/>
                  </a:moveTo>
                  <a:lnTo>
                    <a:pt x="373938" y="81838"/>
                  </a:lnTo>
                  <a:lnTo>
                    <a:pt x="373849" y="82473"/>
                  </a:lnTo>
                  <a:lnTo>
                    <a:pt x="373938" y="82638"/>
                  </a:lnTo>
                  <a:lnTo>
                    <a:pt x="374091" y="81584"/>
                  </a:lnTo>
                  <a:close/>
                </a:path>
                <a:path w="723900" h="146684">
                  <a:moveTo>
                    <a:pt x="374357" y="83362"/>
                  </a:moveTo>
                  <a:lnTo>
                    <a:pt x="373938" y="82638"/>
                  </a:lnTo>
                  <a:lnTo>
                    <a:pt x="373722" y="84124"/>
                  </a:lnTo>
                  <a:lnTo>
                    <a:pt x="374357" y="83362"/>
                  </a:lnTo>
                  <a:close/>
                </a:path>
                <a:path w="723900" h="146684">
                  <a:moveTo>
                    <a:pt x="374370" y="72021"/>
                  </a:moveTo>
                  <a:close/>
                </a:path>
                <a:path w="723900" h="146684">
                  <a:moveTo>
                    <a:pt x="375119" y="71678"/>
                  </a:moveTo>
                  <a:lnTo>
                    <a:pt x="374561" y="71932"/>
                  </a:lnTo>
                  <a:lnTo>
                    <a:pt x="374497" y="72821"/>
                  </a:lnTo>
                  <a:lnTo>
                    <a:pt x="375119" y="71678"/>
                  </a:lnTo>
                  <a:close/>
                </a:path>
                <a:path w="723900" h="146684">
                  <a:moveTo>
                    <a:pt x="376364" y="69735"/>
                  </a:moveTo>
                  <a:lnTo>
                    <a:pt x="376351" y="69189"/>
                  </a:lnTo>
                  <a:lnTo>
                    <a:pt x="375589" y="68783"/>
                  </a:lnTo>
                  <a:lnTo>
                    <a:pt x="376364" y="69735"/>
                  </a:lnTo>
                  <a:close/>
                </a:path>
                <a:path w="723900" h="146684">
                  <a:moveTo>
                    <a:pt x="376682" y="69367"/>
                  </a:moveTo>
                  <a:lnTo>
                    <a:pt x="376402" y="66979"/>
                  </a:lnTo>
                  <a:lnTo>
                    <a:pt x="376351" y="69189"/>
                  </a:lnTo>
                  <a:lnTo>
                    <a:pt x="376682" y="69367"/>
                  </a:lnTo>
                  <a:close/>
                </a:path>
                <a:path w="723900" h="146684">
                  <a:moveTo>
                    <a:pt x="376707" y="70154"/>
                  </a:moveTo>
                  <a:lnTo>
                    <a:pt x="376021" y="72301"/>
                  </a:lnTo>
                  <a:lnTo>
                    <a:pt x="376643" y="71551"/>
                  </a:lnTo>
                  <a:lnTo>
                    <a:pt x="376707" y="70154"/>
                  </a:lnTo>
                  <a:close/>
                </a:path>
                <a:path w="723900" h="146684">
                  <a:moveTo>
                    <a:pt x="376720" y="66814"/>
                  </a:moveTo>
                  <a:lnTo>
                    <a:pt x="375983" y="63322"/>
                  </a:lnTo>
                  <a:lnTo>
                    <a:pt x="376402" y="66979"/>
                  </a:lnTo>
                  <a:lnTo>
                    <a:pt x="376720" y="66814"/>
                  </a:lnTo>
                  <a:close/>
                </a:path>
                <a:path w="723900" h="146684">
                  <a:moveTo>
                    <a:pt x="379145" y="84416"/>
                  </a:moveTo>
                  <a:lnTo>
                    <a:pt x="378993" y="80619"/>
                  </a:lnTo>
                  <a:lnTo>
                    <a:pt x="378561" y="82372"/>
                  </a:lnTo>
                  <a:lnTo>
                    <a:pt x="378790" y="82638"/>
                  </a:lnTo>
                  <a:lnTo>
                    <a:pt x="378955" y="84709"/>
                  </a:lnTo>
                  <a:lnTo>
                    <a:pt x="379145" y="84416"/>
                  </a:lnTo>
                  <a:close/>
                </a:path>
                <a:path w="723900" h="146684">
                  <a:moveTo>
                    <a:pt x="379488" y="83248"/>
                  </a:moveTo>
                  <a:lnTo>
                    <a:pt x="379285" y="84213"/>
                  </a:lnTo>
                  <a:lnTo>
                    <a:pt x="379374" y="84074"/>
                  </a:lnTo>
                  <a:lnTo>
                    <a:pt x="379488" y="83248"/>
                  </a:lnTo>
                  <a:close/>
                </a:path>
                <a:path w="723900" h="146684">
                  <a:moveTo>
                    <a:pt x="379641" y="82181"/>
                  </a:moveTo>
                  <a:lnTo>
                    <a:pt x="379488" y="83235"/>
                  </a:lnTo>
                  <a:lnTo>
                    <a:pt x="379539" y="83019"/>
                  </a:lnTo>
                  <a:lnTo>
                    <a:pt x="379590" y="82677"/>
                  </a:lnTo>
                  <a:lnTo>
                    <a:pt x="379641" y="82181"/>
                  </a:lnTo>
                  <a:close/>
                </a:path>
                <a:path w="723900" h="146684">
                  <a:moveTo>
                    <a:pt x="380555" y="82981"/>
                  </a:moveTo>
                  <a:lnTo>
                    <a:pt x="380390" y="83019"/>
                  </a:lnTo>
                  <a:lnTo>
                    <a:pt x="380555" y="82981"/>
                  </a:lnTo>
                  <a:close/>
                </a:path>
                <a:path w="723900" h="146684">
                  <a:moveTo>
                    <a:pt x="380758" y="71183"/>
                  </a:moveTo>
                  <a:lnTo>
                    <a:pt x="380657" y="71386"/>
                  </a:lnTo>
                  <a:lnTo>
                    <a:pt x="380758" y="71183"/>
                  </a:lnTo>
                  <a:close/>
                </a:path>
                <a:path w="723900" h="146684">
                  <a:moveTo>
                    <a:pt x="380822" y="81737"/>
                  </a:moveTo>
                  <a:lnTo>
                    <a:pt x="380720" y="82473"/>
                  </a:lnTo>
                  <a:lnTo>
                    <a:pt x="380631" y="82829"/>
                  </a:lnTo>
                  <a:lnTo>
                    <a:pt x="380555" y="82981"/>
                  </a:lnTo>
                  <a:lnTo>
                    <a:pt x="380733" y="82829"/>
                  </a:lnTo>
                  <a:lnTo>
                    <a:pt x="380784" y="82410"/>
                  </a:lnTo>
                  <a:lnTo>
                    <a:pt x="380822" y="81991"/>
                  </a:lnTo>
                  <a:lnTo>
                    <a:pt x="380822" y="81737"/>
                  </a:lnTo>
                  <a:close/>
                </a:path>
                <a:path w="723900" h="146684">
                  <a:moveTo>
                    <a:pt x="380987" y="82499"/>
                  </a:moveTo>
                  <a:lnTo>
                    <a:pt x="380898" y="82638"/>
                  </a:lnTo>
                  <a:lnTo>
                    <a:pt x="380733" y="82829"/>
                  </a:lnTo>
                  <a:lnTo>
                    <a:pt x="380695" y="83019"/>
                  </a:lnTo>
                  <a:lnTo>
                    <a:pt x="380682" y="83185"/>
                  </a:lnTo>
                  <a:lnTo>
                    <a:pt x="380657" y="83375"/>
                  </a:lnTo>
                  <a:lnTo>
                    <a:pt x="380758" y="83223"/>
                  </a:lnTo>
                  <a:lnTo>
                    <a:pt x="380873" y="82905"/>
                  </a:lnTo>
                  <a:lnTo>
                    <a:pt x="380987" y="82499"/>
                  </a:lnTo>
                  <a:close/>
                </a:path>
                <a:path w="723900" h="146684">
                  <a:moveTo>
                    <a:pt x="381812" y="78536"/>
                  </a:moveTo>
                  <a:lnTo>
                    <a:pt x="381444" y="77012"/>
                  </a:lnTo>
                  <a:lnTo>
                    <a:pt x="381381" y="78282"/>
                  </a:lnTo>
                  <a:lnTo>
                    <a:pt x="381812" y="78536"/>
                  </a:lnTo>
                  <a:close/>
                </a:path>
                <a:path w="723900" h="146684">
                  <a:moveTo>
                    <a:pt x="381914" y="73837"/>
                  </a:moveTo>
                  <a:lnTo>
                    <a:pt x="380809" y="77266"/>
                  </a:lnTo>
                  <a:lnTo>
                    <a:pt x="380885" y="74599"/>
                  </a:lnTo>
                  <a:lnTo>
                    <a:pt x="380936" y="73710"/>
                  </a:lnTo>
                  <a:lnTo>
                    <a:pt x="381292" y="73177"/>
                  </a:lnTo>
                  <a:lnTo>
                    <a:pt x="381165" y="71678"/>
                  </a:lnTo>
                  <a:lnTo>
                    <a:pt x="381076" y="70916"/>
                  </a:lnTo>
                  <a:lnTo>
                    <a:pt x="380733" y="74599"/>
                  </a:lnTo>
                  <a:lnTo>
                    <a:pt x="380695" y="73964"/>
                  </a:lnTo>
                  <a:lnTo>
                    <a:pt x="380644" y="73329"/>
                  </a:lnTo>
                  <a:lnTo>
                    <a:pt x="380593" y="72694"/>
                  </a:lnTo>
                  <a:lnTo>
                    <a:pt x="380657" y="71424"/>
                  </a:lnTo>
                  <a:lnTo>
                    <a:pt x="380034" y="72694"/>
                  </a:lnTo>
                  <a:lnTo>
                    <a:pt x="380149" y="72186"/>
                  </a:lnTo>
                  <a:lnTo>
                    <a:pt x="380276" y="69900"/>
                  </a:lnTo>
                  <a:lnTo>
                    <a:pt x="380314" y="69773"/>
                  </a:lnTo>
                  <a:lnTo>
                    <a:pt x="380504" y="70281"/>
                  </a:lnTo>
                  <a:lnTo>
                    <a:pt x="380352" y="69646"/>
                  </a:lnTo>
                  <a:lnTo>
                    <a:pt x="379895" y="67741"/>
                  </a:lnTo>
                  <a:lnTo>
                    <a:pt x="378752" y="73329"/>
                  </a:lnTo>
                  <a:lnTo>
                    <a:pt x="378866" y="69773"/>
                  </a:lnTo>
                  <a:lnTo>
                    <a:pt x="377621" y="71043"/>
                  </a:lnTo>
                  <a:lnTo>
                    <a:pt x="377507" y="71208"/>
                  </a:lnTo>
                  <a:lnTo>
                    <a:pt x="378218" y="72567"/>
                  </a:lnTo>
                  <a:lnTo>
                    <a:pt x="378333" y="73177"/>
                  </a:lnTo>
                  <a:lnTo>
                    <a:pt x="377101" y="76631"/>
                  </a:lnTo>
                  <a:lnTo>
                    <a:pt x="377151" y="74853"/>
                  </a:lnTo>
                  <a:lnTo>
                    <a:pt x="377190" y="73583"/>
                  </a:lnTo>
                  <a:lnTo>
                    <a:pt x="377228" y="71805"/>
                  </a:lnTo>
                  <a:lnTo>
                    <a:pt x="377317" y="68757"/>
                  </a:lnTo>
                  <a:lnTo>
                    <a:pt x="376859" y="71805"/>
                  </a:lnTo>
                  <a:lnTo>
                    <a:pt x="376643" y="71551"/>
                  </a:lnTo>
                  <a:lnTo>
                    <a:pt x="376148" y="73583"/>
                  </a:lnTo>
                  <a:lnTo>
                    <a:pt x="376034" y="72440"/>
                  </a:lnTo>
                  <a:lnTo>
                    <a:pt x="376008" y="72313"/>
                  </a:lnTo>
                  <a:lnTo>
                    <a:pt x="375843" y="70662"/>
                  </a:lnTo>
                  <a:lnTo>
                    <a:pt x="374345" y="74853"/>
                  </a:lnTo>
                  <a:lnTo>
                    <a:pt x="374370" y="74472"/>
                  </a:lnTo>
                  <a:lnTo>
                    <a:pt x="374396" y="74091"/>
                  </a:lnTo>
                  <a:lnTo>
                    <a:pt x="374472" y="73202"/>
                  </a:lnTo>
                  <a:lnTo>
                    <a:pt x="374497" y="72821"/>
                  </a:lnTo>
                  <a:lnTo>
                    <a:pt x="374294" y="73202"/>
                  </a:lnTo>
                  <a:lnTo>
                    <a:pt x="374269" y="72059"/>
                  </a:lnTo>
                  <a:lnTo>
                    <a:pt x="374383" y="71818"/>
                  </a:lnTo>
                  <a:lnTo>
                    <a:pt x="374370" y="72021"/>
                  </a:lnTo>
                  <a:lnTo>
                    <a:pt x="374548" y="71932"/>
                  </a:lnTo>
                  <a:lnTo>
                    <a:pt x="374738" y="69646"/>
                  </a:lnTo>
                  <a:lnTo>
                    <a:pt x="374484" y="70916"/>
                  </a:lnTo>
                  <a:lnTo>
                    <a:pt x="374396" y="71729"/>
                  </a:lnTo>
                  <a:lnTo>
                    <a:pt x="374434" y="71208"/>
                  </a:lnTo>
                  <a:lnTo>
                    <a:pt x="374396" y="71399"/>
                  </a:lnTo>
                  <a:lnTo>
                    <a:pt x="374510" y="70154"/>
                  </a:lnTo>
                  <a:lnTo>
                    <a:pt x="374688" y="67741"/>
                  </a:lnTo>
                  <a:lnTo>
                    <a:pt x="373456" y="74091"/>
                  </a:lnTo>
                  <a:lnTo>
                    <a:pt x="373329" y="73075"/>
                  </a:lnTo>
                  <a:lnTo>
                    <a:pt x="373265" y="72440"/>
                  </a:lnTo>
                  <a:lnTo>
                    <a:pt x="373367" y="70281"/>
                  </a:lnTo>
                  <a:lnTo>
                    <a:pt x="373634" y="68757"/>
                  </a:lnTo>
                  <a:lnTo>
                    <a:pt x="373989" y="70281"/>
                  </a:lnTo>
                  <a:lnTo>
                    <a:pt x="373824" y="68757"/>
                  </a:lnTo>
                  <a:lnTo>
                    <a:pt x="373710" y="67741"/>
                  </a:lnTo>
                  <a:lnTo>
                    <a:pt x="372872" y="72440"/>
                  </a:lnTo>
                  <a:lnTo>
                    <a:pt x="372872" y="72313"/>
                  </a:lnTo>
                  <a:lnTo>
                    <a:pt x="372859" y="71551"/>
                  </a:lnTo>
                  <a:lnTo>
                    <a:pt x="372846" y="71170"/>
                  </a:lnTo>
                  <a:lnTo>
                    <a:pt x="372745" y="66598"/>
                  </a:lnTo>
                  <a:lnTo>
                    <a:pt x="372173" y="67487"/>
                  </a:lnTo>
                  <a:lnTo>
                    <a:pt x="371754" y="71170"/>
                  </a:lnTo>
                  <a:lnTo>
                    <a:pt x="371373" y="70027"/>
                  </a:lnTo>
                  <a:lnTo>
                    <a:pt x="370992" y="68884"/>
                  </a:lnTo>
                  <a:lnTo>
                    <a:pt x="370078" y="70027"/>
                  </a:lnTo>
                  <a:lnTo>
                    <a:pt x="370154" y="69519"/>
                  </a:lnTo>
                  <a:lnTo>
                    <a:pt x="370255" y="68757"/>
                  </a:lnTo>
                  <a:lnTo>
                    <a:pt x="368833" y="67881"/>
                  </a:lnTo>
                  <a:lnTo>
                    <a:pt x="368338" y="66598"/>
                  </a:lnTo>
                  <a:lnTo>
                    <a:pt x="368325" y="65709"/>
                  </a:lnTo>
                  <a:lnTo>
                    <a:pt x="367792" y="69519"/>
                  </a:lnTo>
                  <a:lnTo>
                    <a:pt x="367118" y="68757"/>
                  </a:lnTo>
                  <a:lnTo>
                    <a:pt x="366471" y="69519"/>
                  </a:lnTo>
                  <a:lnTo>
                    <a:pt x="366674" y="67868"/>
                  </a:lnTo>
                  <a:lnTo>
                    <a:pt x="366725" y="67487"/>
                  </a:lnTo>
                  <a:lnTo>
                    <a:pt x="366941" y="66344"/>
                  </a:lnTo>
                  <a:lnTo>
                    <a:pt x="367347" y="65328"/>
                  </a:lnTo>
                  <a:lnTo>
                    <a:pt x="366826" y="65328"/>
                  </a:lnTo>
                  <a:lnTo>
                    <a:pt x="366522" y="66598"/>
                  </a:lnTo>
                  <a:lnTo>
                    <a:pt x="366344" y="67106"/>
                  </a:lnTo>
                  <a:lnTo>
                    <a:pt x="365963" y="67487"/>
                  </a:lnTo>
                  <a:lnTo>
                    <a:pt x="366407" y="64693"/>
                  </a:lnTo>
                  <a:lnTo>
                    <a:pt x="365760" y="64820"/>
                  </a:lnTo>
                  <a:lnTo>
                    <a:pt x="365658" y="64947"/>
                  </a:lnTo>
                  <a:lnTo>
                    <a:pt x="364667" y="67868"/>
                  </a:lnTo>
                  <a:lnTo>
                    <a:pt x="363982" y="65963"/>
                  </a:lnTo>
                  <a:lnTo>
                    <a:pt x="363816" y="67335"/>
                  </a:lnTo>
                  <a:lnTo>
                    <a:pt x="363689" y="69265"/>
                  </a:lnTo>
                  <a:lnTo>
                    <a:pt x="363816" y="73583"/>
                  </a:lnTo>
                  <a:lnTo>
                    <a:pt x="362775" y="75107"/>
                  </a:lnTo>
                  <a:lnTo>
                    <a:pt x="363029" y="72288"/>
                  </a:lnTo>
                  <a:lnTo>
                    <a:pt x="362978" y="70662"/>
                  </a:lnTo>
                  <a:lnTo>
                    <a:pt x="362839" y="70535"/>
                  </a:lnTo>
                  <a:lnTo>
                    <a:pt x="363004" y="69011"/>
                  </a:lnTo>
                  <a:lnTo>
                    <a:pt x="363067" y="68503"/>
                  </a:lnTo>
                  <a:lnTo>
                    <a:pt x="362750" y="69011"/>
                  </a:lnTo>
                  <a:lnTo>
                    <a:pt x="362966" y="67360"/>
                  </a:lnTo>
                  <a:lnTo>
                    <a:pt x="363080" y="67233"/>
                  </a:lnTo>
                  <a:lnTo>
                    <a:pt x="363156" y="68249"/>
                  </a:lnTo>
                  <a:lnTo>
                    <a:pt x="363270" y="67614"/>
                  </a:lnTo>
                  <a:lnTo>
                    <a:pt x="363245" y="67335"/>
                  </a:lnTo>
                  <a:lnTo>
                    <a:pt x="363054" y="67106"/>
                  </a:lnTo>
                  <a:lnTo>
                    <a:pt x="362800" y="66090"/>
                  </a:lnTo>
                  <a:lnTo>
                    <a:pt x="362762" y="64185"/>
                  </a:lnTo>
                  <a:lnTo>
                    <a:pt x="362699" y="64947"/>
                  </a:lnTo>
                  <a:lnTo>
                    <a:pt x="362470" y="66979"/>
                  </a:lnTo>
                  <a:lnTo>
                    <a:pt x="362178" y="67233"/>
                  </a:lnTo>
                  <a:lnTo>
                    <a:pt x="361467" y="67360"/>
                  </a:lnTo>
                  <a:lnTo>
                    <a:pt x="361683" y="66598"/>
                  </a:lnTo>
                  <a:lnTo>
                    <a:pt x="362089" y="65074"/>
                  </a:lnTo>
                  <a:lnTo>
                    <a:pt x="361962" y="63881"/>
                  </a:lnTo>
                  <a:lnTo>
                    <a:pt x="361911" y="63677"/>
                  </a:lnTo>
                  <a:lnTo>
                    <a:pt x="361594" y="65074"/>
                  </a:lnTo>
                  <a:lnTo>
                    <a:pt x="361315" y="63550"/>
                  </a:lnTo>
                  <a:lnTo>
                    <a:pt x="360984" y="66598"/>
                  </a:lnTo>
                  <a:lnTo>
                    <a:pt x="360781" y="66598"/>
                  </a:lnTo>
                  <a:lnTo>
                    <a:pt x="360857" y="65582"/>
                  </a:lnTo>
                  <a:lnTo>
                    <a:pt x="360908" y="64312"/>
                  </a:lnTo>
                  <a:lnTo>
                    <a:pt x="360413" y="65582"/>
                  </a:lnTo>
                  <a:lnTo>
                    <a:pt x="359206" y="64566"/>
                  </a:lnTo>
                  <a:lnTo>
                    <a:pt x="359321" y="68122"/>
                  </a:lnTo>
                  <a:lnTo>
                    <a:pt x="357771" y="71043"/>
                  </a:lnTo>
                  <a:lnTo>
                    <a:pt x="357581" y="69773"/>
                  </a:lnTo>
                  <a:lnTo>
                    <a:pt x="357543" y="69519"/>
                  </a:lnTo>
                  <a:lnTo>
                    <a:pt x="357466" y="69011"/>
                  </a:lnTo>
                  <a:lnTo>
                    <a:pt x="357225" y="67487"/>
                  </a:lnTo>
                  <a:lnTo>
                    <a:pt x="357212" y="67360"/>
                  </a:lnTo>
                  <a:lnTo>
                    <a:pt x="357035" y="66217"/>
                  </a:lnTo>
                  <a:lnTo>
                    <a:pt x="355739" y="67360"/>
                  </a:lnTo>
                  <a:lnTo>
                    <a:pt x="355854" y="66344"/>
                  </a:lnTo>
                  <a:lnTo>
                    <a:pt x="355041" y="67487"/>
                  </a:lnTo>
                  <a:lnTo>
                    <a:pt x="354241" y="66852"/>
                  </a:lnTo>
                  <a:lnTo>
                    <a:pt x="353529" y="69011"/>
                  </a:lnTo>
                  <a:lnTo>
                    <a:pt x="353314" y="69011"/>
                  </a:lnTo>
                  <a:lnTo>
                    <a:pt x="353301" y="68503"/>
                  </a:lnTo>
                  <a:lnTo>
                    <a:pt x="353263" y="67741"/>
                  </a:lnTo>
                  <a:lnTo>
                    <a:pt x="353377" y="66344"/>
                  </a:lnTo>
                  <a:lnTo>
                    <a:pt x="353466" y="65836"/>
                  </a:lnTo>
                  <a:lnTo>
                    <a:pt x="352856" y="66598"/>
                  </a:lnTo>
                  <a:lnTo>
                    <a:pt x="352666" y="67741"/>
                  </a:lnTo>
                  <a:lnTo>
                    <a:pt x="352539" y="67360"/>
                  </a:lnTo>
                  <a:lnTo>
                    <a:pt x="352171" y="66217"/>
                  </a:lnTo>
                  <a:lnTo>
                    <a:pt x="352298" y="65455"/>
                  </a:lnTo>
                  <a:lnTo>
                    <a:pt x="352552" y="64820"/>
                  </a:lnTo>
                  <a:lnTo>
                    <a:pt x="352488" y="64554"/>
                  </a:lnTo>
                  <a:lnTo>
                    <a:pt x="352640" y="64630"/>
                  </a:lnTo>
                  <a:lnTo>
                    <a:pt x="352513" y="64312"/>
                  </a:lnTo>
                  <a:lnTo>
                    <a:pt x="352666" y="64541"/>
                  </a:lnTo>
                  <a:lnTo>
                    <a:pt x="352818" y="64185"/>
                  </a:lnTo>
                  <a:lnTo>
                    <a:pt x="352475" y="64249"/>
                  </a:lnTo>
                  <a:lnTo>
                    <a:pt x="352234" y="63881"/>
                  </a:lnTo>
                  <a:lnTo>
                    <a:pt x="352209" y="62026"/>
                  </a:lnTo>
                  <a:lnTo>
                    <a:pt x="351167" y="64820"/>
                  </a:lnTo>
                  <a:lnTo>
                    <a:pt x="351243" y="64439"/>
                  </a:lnTo>
                  <a:lnTo>
                    <a:pt x="351701" y="62153"/>
                  </a:lnTo>
                  <a:lnTo>
                    <a:pt x="351015" y="61518"/>
                  </a:lnTo>
                  <a:lnTo>
                    <a:pt x="350799" y="61861"/>
                  </a:lnTo>
                  <a:lnTo>
                    <a:pt x="350672" y="62661"/>
                  </a:lnTo>
                  <a:lnTo>
                    <a:pt x="350786" y="64249"/>
                  </a:lnTo>
                  <a:lnTo>
                    <a:pt x="350481" y="64439"/>
                  </a:lnTo>
                  <a:lnTo>
                    <a:pt x="349885" y="63931"/>
                  </a:lnTo>
                  <a:lnTo>
                    <a:pt x="350367" y="60883"/>
                  </a:lnTo>
                  <a:lnTo>
                    <a:pt x="350253" y="59740"/>
                  </a:lnTo>
                  <a:lnTo>
                    <a:pt x="349478" y="56184"/>
                  </a:lnTo>
                  <a:lnTo>
                    <a:pt x="347141" y="67360"/>
                  </a:lnTo>
                  <a:lnTo>
                    <a:pt x="347027" y="64820"/>
                  </a:lnTo>
                  <a:lnTo>
                    <a:pt x="346989" y="63881"/>
                  </a:lnTo>
                  <a:lnTo>
                    <a:pt x="346773" y="64820"/>
                  </a:lnTo>
                  <a:lnTo>
                    <a:pt x="346290" y="64414"/>
                  </a:lnTo>
                  <a:lnTo>
                    <a:pt x="346176" y="64185"/>
                  </a:lnTo>
                  <a:lnTo>
                    <a:pt x="346036" y="59232"/>
                  </a:lnTo>
                  <a:lnTo>
                    <a:pt x="345833" y="59232"/>
                  </a:lnTo>
                  <a:lnTo>
                    <a:pt x="345160" y="57200"/>
                  </a:lnTo>
                  <a:lnTo>
                    <a:pt x="344474" y="64185"/>
                  </a:lnTo>
                  <a:lnTo>
                    <a:pt x="343687" y="62788"/>
                  </a:lnTo>
                  <a:lnTo>
                    <a:pt x="343598" y="65201"/>
                  </a:lnTo>
                  <a:lnTo>
                    <a:pt x="343484" y="66852"/>
                  </a:lnTo>
                  <a:lnTo>
                    <a:pt x="343357" y="67487"/>
                  </a:lnTo>
                  <a:lnTo>
                    <a:pt x="342633" y="68503"/>
                  </a:lnTo>
                  <a:lnTo>
                    <a:pt x="342392" y="68249"/>
                  </a:lnTo>
                  <a:lnTo>
                    <a:pt x="342036" y="67868"/>
                  </a:lnTo>
                  <a:lnTo>
                    <a:pt x="342061" y="67487"/>
                  </a:lnTo>
                  <a:lnTo>
                    <a:pt x="342150" y="66344"/>
                  </a:lnTo>
                  <a:lnTo>
                    <a:pt x="342226" y="65328"/>
                  </a:lnTo>
                  <a:lnTo>
                    <a:pt x="342277" y="64693"/>
                  </a:lnTo>
                  <a:lnTo>
                    <a:pt x="342392" y="63169"/>
                  </a:lnTo>
                  <a:lnTo>
                    <a:pt x="342912" y="62280"/>
                  </a:lnTo>
                  <a:lnTo>
                    <a:pt x="343065" y="62153"/>
                  </a:lnTo>
                  <a:lnTo>
                    <a:pt x="343052" y="62890"/>
                  </a:lnTo>
                  <a:lnTo>
                    <a:pt x="343560" y="62153"/>
                  </a:lnTo>
                  <a:lnTo>
                    <a:pt x="343636" y="62026"/>
                  </a:lnTo>
                  <a:lnTo>
                    <a:pt x="343623" y="61899"/>
                  </a:lnTo>
                  <a:lnTo>
                    <a:pt x="343522" y="60629"/>
                  </a:lnTo>
                  <a:lnTo>
                    <a:pt x="343306" y="61899"/>
                  </a:lnTo>
                  <a:lnTo>
                    <a:pt x="343217" y="61264"/>
                  </a:lnTo>
                  <a:lnTo>
                    <a:pt x="343128" y="60629"/>
                  </a:lnTo>
                  <a:lnTo>
                    <a:pt x="342290" y="60629"/>
                  </a:lnTo>
                  <a:lnTo>
                    <a:pt x="342341" y="60883"/>
                  </a:lnTo>
                  <a:lnTo>
                    <a:pt x="342226" y="60629"/>
                  </a:lnTo>
                  <a:lnTo>
                    <a:pt x="342112" y="60121"/>
                  </a:lnTo>
                  <a:lnTo>
                    <a:pt x="341884" y="59486"/>
                  </a:lnTo>
                  <a:lnTo>
                    <a:pt x="341236" y="61137"/>
                  </a:lnTo>
                  <a:lnTo>
                    <a:pt x="340512" y="59867"/>
                  </a:lnTo>
                  <a:lnTo>
                    <a:pt x="340550" y="62026"/>
                  </a:lnTo>
                  <a:lnTo>
                    <a:pt x="340410" y="61899"/>
                  </a:lnTo>
                  <a:lnTo>
                    <a:pt x="339344" y="60286"/>
                  </a:lnTo>
                  <a:lnTo>
                    <a:pt x="339509" y="64249"/>
                  </a:lnTo>
                  <a:lnTo>
                    <a:pt x="338709" y="64693"/>
                  </a:lnTo>
                  <a:lnTo>
                    <a:pt x="338531" y="63423"/>
                  </a:lnTo>
                  <a:lnTo>
                    <a:pt x="338505" y="63296"/>
                  </a:lnTo>
                  <a:lnTo>
                    <a:pt x="338620" y="62280"/>
                  </a:lnTo>
                  <a:lnTo>
                    <a:pt x="338709" y="62026"/>
                  </a:lnTo>
                  <a:lnTo>
                    <a:pt x="338810" y="61772"/>
                  </a:lnTo>
                  <a:lnTo>
                    <a:pt x="339331" y="60299"/>
                  </a:lnTo>
                  <a:lnTo>
                    <a:pt x="338340" y="61772"/>
                  </a:lnTo>
                  <a:lnTo>
                    <a:pt x="338035" y="60629"/>
                  </a:lnTo>
                  <a:lnTo>
                    <a:pt x="338124" y="59867"/>
                  </a:lnTo>
                  <a:lnTo>
                    <a:pt x="338162" y="59740"/>
                  </a:lnTo>
                  <a:lnTo>
                    <a:pt x="338899" y="57454"/>
                  </a:lnTo>
                  <a:lnTo>
                    <a:pt x="337870" y="59740"/>
                  </a:lnTo>
                  <a:lnTo>
                    <a:pt x="337718" y="57327"/>
                  </a:lnTo>
                  <a:lnTo>
                    <a:pt x="337616" y="55676"/>
                  </a:lnTo>
                  <a:lnTo>
                    <a:pt x="337223" y="55168"/>
                  </a:lnTo>
                  <a:lnTo>
                    <a:pt x="337439" y="54787"/>
                  </a:lnTo>
                  <a:lnTo>
                    <a:pt x="337019" y="54787"/>
                  </a:lnTo>
                  <a:lnTo>
                    <a:pt x="337007" y="57327"/>
                  </a:lnTo>
                  <a:lnTo>
                    <a:pt x="336804" y="56819"/>
                  </a:lnTo>
                  <a:lnTo>
                    <a:pt x="336600" y="56819"/>
                  </a:lnTo>
                  <a:lnTo>
                    <a:pt x="336715" y="55803"/>
                  </a:lnTo>
                  <a:lnTo>
                    <a:pt x="336473" y="56692"/>
                  </a:lnTo>
                  <a:lnTo>
                    <a:pt x="336359" y="60198"/>
                  </a:lnTo>
                  <a:lnTo>
                    <a:pt x="335749" y="62026"/>
                  </a:lnTo>
                  <a:lnTo>
                    <a:pt x="335597" y="61048"/>
                  </a:lnTo>
                  <a:lnTo>
                    <a:pt x="335508" y="60909"/>
                  </a:lnTo>
                  <a:lnTo>
                    <a:pt x="334632" y="63296"/>
                  </a:lnTo>
                  <a:lnTo>
                    <a:pt x="334784" y="61137"/>
                  </a:lnTo>
                  <a:lnTo>
                    <a:pt x="334860" y="60121"/>
                  </a:lnTo>
                  <a:lnTo>
                    <a:pt x="334860" y="59994"/>
                  </a:lnTo>
                  <a:lnTo>
                    <a:pt x="335508" y="60909"/>
                  </a:lnTo>
                  <a:lnTo>
                    <a:pt x="335559" y="60756"/>
                  </a:lnTo>
                  <a:lnTo>
                    <a:pt x="335661" y="61137"/>
                  </a:lnTo>
                  <a:lnTo>
                    <a:pt x="335749" y="61264"/>
                  </a:lnTo>
                  <a:lnTo>
                    <a:pt x="335686" y="60756"/>
                  </a:lnTo>
                  <a:lnTo>
                    <a:pt x="335572" y="59994"/>
                  </a:lnTo>
                  <a:lnTo>
                    <a:pt x="335432" y="58978"/>
                  </a:lnTo>
                  <a:lnTo>
                    <a:pt x="335102" y="56692"/>
                  </a:lnTo>
                  <a:lnTo>
                    <a:pt x="335572" y="56502"/>
                  </a:lnTo>
                  <a:lnTo>
                    <a:pt x="335470" y="56311"/>
                  </a:lnTo>
                  <a:lnTo>
                    <a:pt x="335356" y="54152"/>
                  </a:lnTo>
                  <a:lnTo>
                    <a:pt x="334949" y="52247"/>
                  </a:lnTo>
                  <a:lnTo>
                    <a:pt x="334772" y="58978"/>
                  </a:lnTo>
                  <a:lnTo>
                    <a:pt x="333781" y="58724"/>
                  </a:lnTo>
                  <a:lnTo>
                    <a:pt x="334010" y="57454"/>
                  </a:lnTo>
                  <a:lnTo>
                    <a:pt x="334022" y="56184"/>
                  </a:lnTo>
                  <a:lnTo>
                    <a:pt x="333603" y="58597"/>
                  </a:lnTo>
                  <a:lnTo>
                    <a:pt x="333070" y="60121"/>
                  </a:lnTo>
                  <a:lnTo>
                    <a:pt x="332587" y="58597"/>
                  </a:lnTo>
                  <a:lnTo>
                    <a:pt x="332333" y="60553"/>
                  </a:lnTo>
                  <a:lnTo>
                    <a:pt x="332333" y="71678"/>
                  </a:lnTo>
                  <a:lnTo>
                    <a:pt x="332168" y="72948"/>
                  </a:lnTo>
                  <a:lnTo>
                    <a:pt x="332333" y="71678"/>
                  </a:lnTo>
                  <a:lnTo>
                    <a:pt x="332333" y="60553"/>
                  </a:lnTo>
                  <a:lnTo>
                    <a:pt x="332257" y="61137"/>
                  </a:lnTo>
                  <a:lnTo>
                    <a:pt x="331939" y="60883"/>
                  </a:lnTo>
                  <a:lnTo>
                    <a:pt x="332054" y="61137"/>
                  </a:lnTo>
                  <a:lnTo>
                    <a:pt x="332168" y="62153"/>
                  </a:lnTo>
                  <a:lnTo>
                    <a:pt x="331927" y="63423"/>
                  </a:lnTo>
                  <a:lnTo>
                    <a:pt x="331635" y="63169"/>
                  </a:lnTo>
                  <a:lnTo>
                    <a:pt x="331152" y="63665"/>
                  </a:lnTo>
                  <a:lnTo>
                    <a:pt x="330708" y="65328"/>
                  </a:lnTo>
                  <a:lnTo>
                    <a:pt x="330720" y="64312"/>
                  </a:lnTo>
                  <a:lnTo>
                    <a:pt x="330758" y="60756"/>
                  </a:lnTo>
                  <a:lnTo>
                    <a:pt x="330784" y="58597"/>
                  </a:lnTo>
                  <a:lnTo>
                    <a:pt x="329857" y="60756"/>
                  </a:lnTo>
                  <a:lnTo>
                    <a:pt x="329806" y="60375"/>
                  </a:lnTo>
                  <a:lnTo>
                    <a:pt x="329933" y="58343"/>
                  </a:lnTo>
                  <a:lnTo>
                    <a:pt x="330161" y="57327"/>
                  </a:lnTo>
                  <a:lnTo>
                    <a:pt x="330009" y="56311"/>
                  </a:lnTo>
                  <a:lnTo>
                    <a:pt x="329120" y="58420"/>
                  </a:lnTo>
                  <a:lnTo>
                    <a:pt x="329069" y="58661"/>
                  </a:lnTo>
                  <a:lnTo>
                    <a:pt x="329069" y="61048"/>
                  </a:lnTo>
                  <a:lnTo>
                    <a:pt x="328739" y="62153"/>
                  </a:lnTo>
                  <a:lnTo>
                    <a:pt x="328612" y="64312"/>
                  </a:lnTo>
                  <a:lnTo>
                    <a:pt x="328536" y="62788"/>
                  </a:lnTo>
                  <a:lnTo>
                    <a:pt x="328523" y="61899"/>
                  </a:lnTo>
                  <a:lnTo>
                    <a:pt x="328510" y="61518"/>
                  </a:lnTo>
                  <a:lnTo>
                    <a:pt x="328460" y="61645"/>
                  </a:lnTo>
                  <a:lnTo>
                    <a:pt x="328472" y="60502"/>
                  </a:lnTo>
                  <a:lnTo>
                    <a:pt x="328510" y="61518"/>
                  </a:lnTo>
                  <a:lnTo>
                    <a:pt x="328917" y="60502"/>
                  </a:lnTo>
                  <a:lnTo>
                    <a:pt x="328968" y="60375"/>
                  </a:lnTo>
                  <a:lnTo>
                    <a:pt x="329069" y="61048"/>
                  </a:lnTo>
                  <a:lnTo>
                    <a:pt x="329069" y="58661"/>
                  </a:lnTo>
                  <a:lnTo>
                    <a:pt x="327939" y="61772"/>
                  </a:lnTo>
                  <a:lnTo>
                    <a:pt x="328193" y="61861"/>
                  </a:lnTo>
                  <a:lnTo>
                    <a:pt x="327291" y="66344"/>
                  </a:lnTo>
                  <a:lnTo>
                    <a:pt x="327228" y="65836"/>
                  </a:lnTo>
                  <a:lnTo>
                    <a:pt x="327126" y="65074"/>
                  </a:lnTo>
                  <a:lnTo>
                    <a:pt x="327101" y="64947"/>
                  </a:lnTo>
                  <a:lnTo>
                    <a:pt x="326961" y="63931"/>
                  </a:lnTo>
                  <a:lnTo>
                    <a:pt x="327063" y="62407"/>
                  </a:lnTo>
                  <a:lnTo>
                    <a:pt x="327279" y="60502"/>
                  </a:lnTo>
                  <a:lnTo>
                    <a:pt x="327533" y="58216"/>
                  </a:lnTo>
                  <a:lnTo>
                    <a:pt x="327418" y="56819"/>
                  </a:lnTo>
                  <a:lnTo>
                    <a:pt x="326923" y="54787"/>
                  </a:lnTo>
                  <a:lnTo>
                    <a:pt x="325551" y="60502"/>
                  </a:lnTo>
                  <a:lnTo>
                    <a:pt x="324472" y="58851"/>
                  </a:lnTo>
                  <a:lnTo>
                    <a:pt x="324612" y="59359"/>
                  </a:lnTo>
                  <a:lnTo>
                    <a:pt x="324700" y="60375"/>
                  </a:lnTo>
                  <a:lnTo>
                    <a:pt x="324345" y="62407"/>
                  </a:lnTo>
                  <a:lnTo>
                    <a:pt x="324116" y="61137"/>
                  </a:lnTo>
                  <a:lnTo>
                    <a:pt x="323964" y="60248"/>
                  </a:lnTo>
                  <a:lnTo>
                    <a:pt x="323469" y="61137"/>
                  </a:lnTo>
                  <a:lnTo>
                    <a:pt x="323494" y="60883"/>
                  </a:lnTo>
                  <a:lnTo>
                    <a:pt x="323621" y="59867"/>
                  </a:lnTo>
                  <a:lnTo>
                    <a:pt x="323596" y="58597"/>
                  </a:lnTo>
                  <a:lnTo>
                    <a:pt x="323507" y="57073"/>
                  </a:lnTo>
                  <a:lnTo>
                    <a:pt x="323367" y="58597"/>
                  </a:lnTo>
                  <a:lnTo>
                    <a:pt x="322618" y="56819"/>
                  </a:lnTo>
                  <a:lnTo>
                    <a:pt x="322059" y="60883"/>
                  </a:lnTo>
                  <a:lnTo>
                    <a:pt x="321818" y="58470"/>
                  </a:lnTo>
                  <a:lnTo>
                    <a:pt x="321703" y="58089"/>
                  </a:lnTo>
                  <a:lnTo>
                    <a:pt x="320903" y="56946"/>
                  </a:lnTo>
                  <a:lnTo>
                    <a:pt x="320027" y="63931"/>
                  </a:lnTo>
                  <a:lnTo>
                    <a:pt x="319138" y="63042"/>
                  </a:lnTo>
                  <a:lnTo>
                    <a:pt x="319265" y="62534"/>
                  </a:lnTo>
                  <a:lnTo>
                    <a:pt x="319506" y="61518"/>
                  </a:lnTo>
                  <a:lnTo>
                    <a:pt x="319620" y="61048"/>
                  </a:lnTo>
                  <a:lnTo>
                    <a:pt x="319493" y="59994"/>
                  </a:lnTo>
                  <a:lnTo>
                    <a:pt x="319582" y="58978"/>
                  </a:lnTo>
                  <a:lnTo>
                    <a:pt x="319646" y="58851"/>
                  </a:lnTo>
                  <a:lnTo>
                    <a:pt x="320192" y="57835"/>
                  </a:lnTo>
                  <a:lnTo>
                    <a:pt x="319874" y="57835"/>
                  </a:lnTo>
                  <a:lnTo>
                    <a:pt x="319633" y="57454"/>
                  </a:lnTo>
                  <a:lnTo>
                    <a:pt x="319468" y="58851"/>
                  </a:lnTo>
                  <a:lnTo>
                    <a:pt x="319417" y="57454"/>
                  </a:lnTo>
                  <a:lnTo>
                    <a:pt x="318287" y="61518"/>
                  </a:lnTo>
                  <a:lnTo>
                    <a:pt x="318198" y="59486"/>
                  </a:lnTo>
                  <a:lnTo>
                    <a:pt x="318033" y="60121"/>
                  </a:lnTo>
                  <a:lnTo>
                    <a:pt x="317919" y="60756"/>
                  </a:lnTo>
                  <a:lnTo>
                    <a:pt x="317690" y="62534"/>
                  </a:lnTo>
                  <a:lnTo>
                    <a:pt x="317347" y="62280"/>
                  </a:lnTo>
                  <a:lnTo>
                    <a:pt x="316941" y="62547"/>
                  </a:lnTo>
                  <a:lnTo>
                    <a:pt x="316814" y="64947"/>
                  </a:lnTo>
                  <a:lnTo>
                    <a:pt x="316509" y="58470"/>
                  </a:lnTo>
                  <a:lnTo>
                    <a:pt x="313994" y="65074"/>
                  </a:lnTo>
                  <a:lnTo>
                    <a:pt x="313778" y="60756"/>
                  </a:lnTo>
                  <a:lnTo>
                    <a:pt x="313715" y="59486"/>
                  </a:lnTo>
                  <a:lnTo>
                    <a:pt x="312369" y="60515"/>
                  </a:lnTo>
                  <a:lnTo>
                    <a:pt x="312013" y="60756"/>
                  </a:lnTo>
                  <a:lnTo>
                    <a:pt x="311365" y="60756"/>
                  </a:lnTo>
                  <a:lnTo>
                    <a:pt x="311480" y="59766"/>
                  </a:lnTo>
                  <a:lnTo>
                    <a:pt x="311581" y="59994"/>
                  </a:lnTo>
                  <a:lnTo>
                    <a:pt x="311492" y="59740"/>
                  </a:lnTo>
                  <a:lnTo>
                    <a:pt x="310896" y="57962"/>
                  </a:lnTo>
                  <a:lnTo>
                    <a:pt x="310413" y="65836"/>
                  </a:lnTo>
                  <a:lnTo>
                    <a:pt x="310235" y="65328"/>
                  </a:lnTo>
                  <a:lnTo>
                    <a:pt x="309803" y="64058"/>
                  </a:lnTo>
                  <a:lnTo>
                    <a:pt x="309714" y="63804"/>
                  </a:lnTo>
                  <a:lnTo>
                    <a:pt x="309587" y="62725"/>
                  </a:lnTo>
                  <a:lnTo>
                    <a:pt x="309524" y="61391"/>
                  </a:lnTo>
                  <a:lnTo>
                    <a:pt x="309473" y="60248"/>
                  </a:lnTo>
                  <a:lnTo>
                    <a:pt x="310349" y="61899"/>
                  </a:lnTo>
                  <a:lnTo>
                    <a:pt x="310235" y="61048"/>
                  </a:lnTo>
                  <a:lnTo>
                    <a:pt x="310210" y="60248"/>
                  </a:lnTo>
                  <a:lnTo>
                    <a:pt x="310756" y="53771"/>
                  </a:lnTo>
                  <a:lnTo>
                    <a:pt x="308864" y="61391"/>
                  </a:lnTo>
                  <a:lnTo>
                    <a:pt x="308737" y="59359"/>
                  </a:lnTo>
                  <a:lnTo>
                    <a:pt x="308610" y="57454"/>
                  </a:lnTo>
                  <a:lnTo>
                    <a:pt x="308673" y="57200"/>
                  </a:lnTo>
                  <a:lnTo>
                    <a:pt x="308749" y="57073"/>
                  </a:lnTo>
                  <a:lnTo>
                    <a:pt x="308622" y="55295"/>
                  </a:lnTo>
                  <a:lnTo>
                    <a:pt x="308546" y="54660"/>
                  </a:lnTo>
                  <a:lnTo>
                    <a:pt x="307289" y="59359"/>
                  </a:lnTo>
                  <a:lnTo>
                    <a:pt x="306501" y="58851"/>
                  </a:lnTo>
                  <a:lnTo>
                    <a:pt x="306603" y="57835"/>
                  </a:lnTo>
                  <a:lnTo>
                    <a:pt x="305676" y="61137"/>
                  </a:lnTo>
                  <a:lnTo>
                    <a:pt x="303936" y="62661"/>
                  </a:lnTo>
                  <a:lnTo>
                    <a:pt x="303834" y="63296"/>
                  </a:lnTo>
                  <a:lnTo>
                    <a:pt x="303034" y="64058"/>
                  </a:lnTo>
                  <a:lnTo>
                    <a:pt x="302907" y="62407"/>
                  </a:lnTo>
                  <a:lnTo>
                    <a:pt x="302679" y="61645"/>
                  </a:lnTo>
                  <a:lnTo>
                    <a:pt x="302628" y="60502"/>
                  </a:lnTo>
                  <a:lnTo>
                    <a:pt x="302806" y="58343"/>
                  </a:lnTo>
                  <a:lnTo>
                    <a:pt x="303504" y="58216"/>
                  </a:lnTo>
                  <a:lnTo>
                    <a:pt x="303542" y="54533"/>
                  </a:lnTo>
                  <a:lnTo>
                    <a:pt x="302602" y="58343"/>
                  </a:lnTo>
                  <a:lnTo>
                    <a:pt x="302412" y="57835"/>
                  </a:lnTo>
                  <a:lnTo>
                    <a:pt x="302526" y="56057"/>
                  </a:lnTo>
                  <a:lnTo>
                    <a:pt x="301421" y="56438"/>
                  </a:lnTo>
                  <a:lnTo>
                    <a:pt x="300977" y="60502"/>
                  </a:lnTo>
                  <a:lnTo>
                    <a:pt x="299885" y="60121"/>
                  </a:lnTo>
                  <a:lnTo>
                    <a:pt x="299796" y="61645"/>
                  </a:lnTo>
                  <a:lnTo>
                    <a:pt x="298831" y="65328"/>
                  </a:lnTo>
                  <a:lnTo>
                    <a:pt x="298843" y="65201"/>
                  </a:lnTo>
                  <a:lnTo>
                    <a:pt x="298945" y="64312"/>
                  </a:lnTo>
                  <a:lnTo>
                    <a:pt x="298958" y="64185"/>
                  </a:lnTo>
                  <a:lnTo>
                    <a:pt x="299085" y="63169"/>
                  </a:lnTo>
                  <a:lnTo>
                    <a:pt x="299161" y="62534"/>
                  </a:lnTo>
                  <a:lnTo>
                    <a:pt x="299186" y="62280"/>
                  </a:lnTo>
                  <a:lnTo>
                    <a:pt x="299237" y="61899"/>
                  </a:lnTo>
                  <a:lnTo>
                    <a:pt x="299593" y="58978"/>
                  </a:lnTo>
                  <a:lnTo>
                    <a:pt x="298653" y="61899"/>
                  </a:lnTo>
                  <a:lnTo>
                    <a:pt x="298907" y="57835"/>
                  </a:lnTo>
                  <a:lnTo>
                    <a:pt x="298399" y="58724"/>
                  </a:lnTo>
                  <a:lnTo>
                    <a:pt x="297065" y="61645"/>
                  </a:lnTo>
                  <a:lnTo>
                    <a:pt x="296265" y="62280"/>
                  </a:lnTo>
                  <a:lnTo>
                    <a:pt x="296608" y="60883"/>
                  </a:lnTo>
                  <a:lnTo>
                    <a:pt x="295859" y="62280"/>
                  </a:lnTo>
                  <a:lnTo>
                    <a:pt x="295071" y="62153"/>
                  </a:lnTo>
                  <a:lnTo>
                    <a:pt x="295084" y="62026"/>
                  </a:lnTo>
                  <a:lnTo>
                    <a:pt x="295351" y="59867"/>
                  </a:lnTo>
                  <a:lnTo>
                    <a:pt x="296049" y="54152"/>
                  </a:lnTo>
                  <a:lnTo>
                    <a:pt x="293179" y="59867"/>
                  </a:lnTo>
                  <a:lnTo>
                    <a:pt x="293179" y="59486"/>
                  </a:lnTo>
                  <a:lnTo>
                    <a:pt x="293192" y="59232"/>
                  </a:lnTo>
                  <a:lnTo>
                    <a:pt x="293192" y="58597"/>
                  </a:lnTo>
                  <a:lnTo>
                    <a:pt x="293217" y="56438"/>
                  </a:lnTo>
                  <a:lnTo>
                    <a:pt x="293255" y="53644"/>
                  </a:lnTo>
                  <a:lnTo>
                    <a:pt x="291528" y="56438"/>
                  </a:lnTo>
                  <a:lnTo>
                    <a:pt x="290576" y="52120"/>
                  </a:lnTo>
                  <a:lnTo>
                    <a:pt x="288874" y="52374"/>
                  </a:lnTo>
                  <a:lnTo>
                    <a:pt x="288798" y="58597"/>
                  </a:lnTo>
                  <a:lnTo>
                    <a:pt x="288378" y="52501"/>
                  </a:lnTo>
                  <a:lnTo>
                    <a:pt x="288277" y="53505"/>
                  </a:lnTo>
                  <a:lnTo>
                    <a:pt x="287972" y="52349"/>
                  </a:lnTo>
                  <a:lnTo>
                    <a:pt x="288175" y="54584"/>
                  </a:lnTo>
                  <a:lnTo>
                    <a:pt x="288137" y="55054"/>
                  </a:lnTo>
                  <a:lnTo>
                    <a:pt x="287794" y="58851"/>
                  </a:lnTo>
                  <a:lnTo>
                    <a:pt x="287375" y="59232"/>
                  </a:lnTo>
                  <a:lnTo>
                    <a:pt x="286727" y="56057"/>
                  </a:lnTo>
                  <a:lnTo>
                    <a:pt x="286499" y="54914"/>
                  </a:lnTo>
                  <a:lnTo>
                    <a:pt x="286410" y="52882"/>
                  </a:lnTo>
                  <a:lnTo>
                    <a:pt x="286994" y="53390"/>
                  </a:lnTo>
                  <a:lnTo>
                    <a:pt x="287032" y="52882"/>
                  </a:lnTo>
                  <a:lnTo>
                    <a:pt x="287121" y="51993"/>
                  </a:lnTo>
                  <a:lnTo>
                    <a:pt x="286321" y="51358"/>
                  </a:lnTo>
                  <a:lnTo>
                    <a:pt x="286537" y="50723"/>
                  </a:lnTo>
                  <a:lnTo>
                    <a:pt x="287007" y="49326"/>
                  </a:lnTo>
                  <a:lnTo>
                    <a:pt x="286905" y="48564"/>
                  </a:lnTo>
                  <a:lnTo>
                    <a:pt x="286664" y="47548"/>
                  </a:lnTo>
                  <a:lnTo>
                    <a:pt x="286600" y="48691"/>
                  </a:lnTo>
                  <a:lnTo>
                    <a:pt x="286473" y="49949"/>
                  </a:lnTo>
                  <a:lnTo>
                    <a:pt x="286029" y="50723"/>
                  </a:lnTo>
                  <a:lnTo>
                    <a:pt x="285635" y="49834"/>
                  </a:lnTo>
                  <a:lnTo>
                    <a:pt x="285775" y="50850"/>
                  </a:lnTo>
                  <a:lnTo>
                    <a:pt x="285889" y="53009"/>
                  </a:lnTo>
                  <a:lnTo>
                    <a:pt x="284467" y="56057"/>
                  </a:lnTo>
                  <a:lnTo>
                    <a:pt x="284530" y="55549"/>
                  </a:lnTo>
                  <a:lnTo>
                    <a:pt x="284797" y="53390"/>
                  </a:lnTo>
                  <a:lnTo>
                    <a:pt x="285153" y="50596"/>
                  </a:lnTo>
                  <a:lnTo>
                    <a:pt x="285559" y="47294"/>
                  </a:lnTo>
                  <a:lnTo>
                    <a:pt x="284010" y="50596"/>
                  </a:lnTo>
                  <a:lnTo>
                    <a:pt x="284264" y="49707"/>
                  </a:lnTo>
                  <a:lnTo>
                    <a:pt x="284594" y="48564"/>
                  </a:lnTo>
                  <a:lnTo>
                    <a:pt x="283857" y="49707"/>
                  </a:lnTo>
                  <a:lnTo>
                    <a:pt x="282359" y="48310"/>
                  </a:lnTo>
                  <a:lnTo>
                    <a:pt x="281216" y="53390"/>
                  </a:lnTo>
                  <a:lnTo>
                    <a:pt x="281343" y="50723"/>
                  </a:lnTo>
                  <a:lnTo>
                    <a:pt x="281546" y="50469"/>
                  </a:lnTo>
                  <a:lnTo>
                    <a:pt x="280162" y="49580"/>
                  </a:lnTo>
                  <a:lnTo>
                    <a:pt x="277723" y="55549"/>
                  </a:lnTo>
                  <a:lnTo>
                    <a:pt x="277660" y="55295"/>
                  </a:lnTo>
                  <a:lnTo>
                    <a:pt x="277266" y="53644"/>
                  </a:lnTo>
                  <a:lnTo>
                    <a:pt x="277025" y="52628"/>
                  </a:lnTo>
                  <a:lnTo>
                    <a:pt x="277139" y="51092"/>
                  </a:lnTo>
                  <a:lnTo>
                    <a:pt x="277202" y="50723"/>
                  </a:lnTo>
                  <a:lnTo>
                    <a:pt x="276885" y="51104"/>
                  </a:lnTo>
                  <a:lnTo>
                    <a:pt x="276415" y="53644"/>
                  </a:lnTo>
                  <a:lnTo>
                    <a:pt x="276352" y="53009"/>
                  </a:lnTo>
                  <a:lnTo>
                    <a:pt x="276466" y="50723"/>
                  </a:lnTo>
                  <a:lnTo>
                    <a:pt x="276402" y="50342"/>
                  </a:lnTo>
                  <a:lnTo>
                    <a:pt x="275386" y="53009"/>
                  </a:lnTo>
                  <a:lnTo>
                    <a:pt x="275170" y="52247"/>
                  </a:lnTo>
                  <a:lnTo>
                    <a:pt x="275272" y="51612"/>
                  </a:lnTo>
                  <a:lnTo>
                    <a:pt x="275590" y="50469"/>
                  </a:lnTo>
                  <a:lnTo>
                    <a:pt x="275475" y="50088"/>
                  </a:lnTo>
                  <a:lnTo>
                    <a:pt x="274421" y="48183"/>
                  </a:lnTo>
                  <a:lnTo>
                    <a:pt x="272999" y="54406"/>
                  </a:lnTo>
                  <a:lnTo>
                    <a:pt x="271678" y="55295"/>
                  </a:lnTo>
                  <a:lnTo>
                    <a:pt x="271729" y="54914"/>
                  </a:lnTo>
                  <a:lnTo>
                    <a:pt x="271767" y="54533"/>
                  </a:lnTo>
                  <a:lnTo>
                    <a:pt x="271945" y="52882"/>
                  </a:lnTo>
                  <a:lnTo>
                    <a:pt x="272072" y="51739"/>
                  </a:lnTo>
                  <a:lnTo>
                    <a:pt x="271945" y="50342"/>
                  </a:lnTo>
                  <a:lnTo>
                    <a:pt x="270814" y="48437"/>
                  </a:lnTo>
                  <a:lnTo>
                    <a:pt x="270827" y="47675"/>
                  </a:lnTo>
                  <a:lnTo>
                    <a:pt x="269240" y="46913"/>
                  </a:lnTo>
                  <a:lnTo>
                    <a:pt x="267614" y="51231"/>
                  </a:lnTo>
                  <a:lnTo>
                    <a:pt x="265899" y="52882"/>
                  </a:lnTo>
                  <a:lnTo>
                    <a:pt x="265772" y="51485"/>
                  </a:lnTo>
                  <a:lnTo>
                    <a:pt x="265684" y="50342"/>
                  </a:lnTo>
                  <a:lnTo>
                    <a:pt x="265468" y="47802"/>
                  </a:lnTo>
                  <a:lnTo>
                    <a:pt x="262890" y="50342"/>
                  </a:lnTo>
                  <a:lnTo>
                    <a:pt x="261658" y="47421"/>
                  </a:lnTo>
                  <a:lnTo>
                    <a:pt x="261747" y="48564"/>
                  </a:lnTo>
                  <a:lnTo>
                    <a:pt x="261289" y="50723"/>
                  </a:lnTo>
                  <a:lnTo>
                    <a:pt x="261162" y="51092"/>
                  </a:lnTo>
                  <a:lnTo>
                    <a:pt x="260921" y="51485"/>
                  </a:lnTo>
                  <a:lnTo>
                    <a:pt x="260654" y="50469"/>
                  </a:lnTo>
                  <a:lnTo>
                    <a:pt x="259588" y="54533"/>
                  </a:lnTo>
                  <a:lnTo>
                    <a:pt x="259600" y="54406"/>
                  </a:lnTo>
                  <a:lnTo>
                    <a:pt x="259740" y="53263"/>
                  </a:lnTo>
                  <a:lnTo>
                    <a:pt x="259816" y="52628"/>
                  </a:lnTo>
                  <a:lnTo>
                    <a:pt x="260096" y="50342"/>
                  </a:lnTo>
                  <a:lnTo>
                    <a:pt x="260223" y="50469"/>
                  </a:lnTo>
                  <a:lnTo>
                    <a:pt x="260223" y="50342"/>
                  </a:lnTo>
                  <a:lnTo>
                    <a:pt x="260337" y="47294"/>
                  </a:lnTo>
                  <a:lnTo>
                    <a:pt x="260375" y="46278"/>
                  </a:lnTo>
                  <a:lnTo>
                    <a:pt x="259524" y="47294"/>
                  </a:lnTo>
                  <a:lnTo>
                    <a:pt x="258965" y="47167"/>
                  </a:lnTo>
                  <a:lnTo>
                    <a:pt x="258292" y="52628"/>
                  </a:lnTo>
                  <a:lnTo>
                    <a:pt x="257644" y="50469"/>
                  </a:lnTo>
                  <a:lnTo>
                    <a:pt x="257352" y="49453"/>
                  </a:lnTo>
                  <a:lnTo>
                    <a:pt x="255854" y="49860"/>
                  </a:lnTo>
                  <a:lnTo>
                    <a:pt x="254571" y="50469"/>
                  </a:lnTo>
                  <a:lnTo>
                    <a:pt x="253961" y="47929"/>
                  </a:lnTo>
                  <a:lnTo>
                    <a:pt x="253466" y="49199"/>
                  </a:lnTo>
                  <a:lnTo>
                    <a:pt x="253009" y="49199"/>
                  </a:lnTo>
                  <a:lnTo>
                    <a:pt x="252501" y="50469"/>
                  </a:lnTo>
                  <a:lnTo>
                    <a:pt x="252831" y="47548"/>
                  </a:lnTo>
                  <a:lnTo>
                    <a:pt x="252006" y="46786"/>
                  </a:lnTo>
                  <a:lnTo>
                    <a:pt x="251447" y="46278"/>
                  </a:lnTo>
                  <a:lnTo>
                    <a:pt x="250126" y="46786"/>
                  </a:lnTo>
                  <a:lnTo>
                    <a:pt x="250609" y="44754"/>
                  </a:lnTo>
                  <a:lnTo>
                    <a:pt x="249923" y="44500"/>
                  </a:lnTo>
                  <a:lnTo>
                    <a:pt x="248818" y="53136"/>
                  </a:lnTo>
                  <a:lnTo>
                    <a:pt x="248158" y="53263"/>
                  </a:lnTo>
                  <a:lnTo>
                    <a:pt x="248323" y="50596"/>
                  </a:lnTo>
                  <a:lnTo>
                    <a:pt x="248386" y="49453"/>
                  </a:lnTo>
                  <a:lnTo>
                    <a:pt x="248424" y="48818"/>
                  </a:lnTo>
                  <a:lnTo>
                    <a:pt x="247192" y="48818"/>
                  </a:lnTo>
                  <a:lnTo>
                    <a:pt x="247167" y="48691"/>
                  </a:lnTo>
                  <a:lnTo>
                    <a:pt x="246367" y="44754"/>
                  </a:lnTo>
                  <a:lnTo>
                    <a:pt x="244729" y="48691"/>
                  </a:lnTo>
                  <a:lnTo>
                    <a:pt x="244995" y="46786"/>
                  </a:lnTo>
                  <a:lnTo>
                    <a:pt x="245211" y="46532"/>
                  </a:lnTo>
                  <a:lnTo>
                    <a:pt x="244640" y="46405"/>
                  </a:lnTo>
                  <a:lnTo>
                    <a:pt x="244246" y="45516"/>
                  </a:lnTo>
                  <a:lnTo>
                    <a:pt x="243293" y="43357"/>
                  </a:lnTo>
                  <a:lnTo>
                    <a:pt x="243116" y="45834"/>
                  </a:lnTo>
                  <a:lnTo>
                    <a:pt x="243192" y="45656"/>
                  </a:lnTo>
                  <a:lnTo>
                    <a:pt x="243090" y="46139"/>
                  </a:lnTo>
                  <a:lnTo>
                    <a:pt x="243116" y="45834"/>
                  </a:lnTo>
                  <a:lnTo>
                    <a:pt x="240792" y="50596"/>
                  </a:lnTo>
                  <a:lnTo>
                    <a:pt x="241198" y="47675"/>
                  </a:lnTo>
                  <a:lnTo>
                    <a:pt x="240245" y="51358"/>
                  </a:lnTo>
                  <a:lnTo>
                    <a:pt x="240131" y="52374"/>
                  </a:lnTo>
                  <a:lnTo>
                    <a:pt x="239242" y="53263"/>
                  </a:lnTo>
                  <a:lnTo>
                    <a:pt x="239153" y="53009"/>
                  </a:lnTo>
                  <a:lnTo>
                    <a:pt x="239268" y="51485"/>
                  </a:lnTo>
                  <a:lnTo>
                    <a:pt x="239141" y="50469"/>
                  </a:lnTo>
                  <a:lnTo>
                    <a:pt x="239039" y="50088"/>
                  </a:lnTo>
                  <a:lnTo>
                    <a:pt x="238721" y="54406"/>
                  </a:lnTo>
                  <a:lnTo>
                    <a:pt x="238239" y="53009"/>
                  </a:lnTo>
                  <a:lnTo>
                    <a:pt x="238353" y="51993"/>
                  </a:lnTo>
                  <a:lnTo>
                    <a:pt x="238620" y="50977"/>
                  </a:lnTo>
                  <a:lnTo>
                    <a:pt x="238010" y="50723"/>
                  </a:lnTo>
                  <a:lnTo>
                    <a:pt x="237883" y="51866"/>
                  </a:lnTo>
                  <a:lnTo>
                    <a:pt x="237375" y="53771"/>
                  </a:lnTo>
                  <a:lnTo>
                    <a:pt x="236842" y="54914"/>
                  </a:lnTo>
                  <a:lnTo>
                    <a:pt x="236740" y="54533"/>
                  </a:lnTo>
                  <a:lnTo>
                    <a:pt x="236588" y="54025"/>
                  </a:lnTo>
                  <a:lnTo>
                    <a:pt x="236359" y="53263"/>
                  </a:lnTo>
                  <a:lnTo>
                    <a:pt x="236435" y="50342"/>
                  </a:lnTo>
                  <a:lnTo>
                    <a:pt x="236220" y="51612"/>
                  </a:lnTo>
                  <a:lnTo>
                    <a:pt x="235610" y="54025"/>
                  </a:lnTo>
                  <a:lnTo>
                    <a:pt x="235356" y="53263"/>
                  </a:lnTo>
                  <a:lnTo>
                    <a:pt x="235458" y="51993"/>
                  </a:lnTo>
                  <a:lnTo>
                    <a:pt x="235585" y="51612"/>
                  </a:lnTo>
                  <a:lnTo>
                    <a:pt x="235470" y="50850"/>
                  </a:lnTo>
                  <a:lnTo>
                    <a:pt x="235318" y="50469"/>
                  </a:lnTo>
                  <a:lnTo>
                    <a:pt x="234899" y="49415"/>
                  </a:lnTo>
                  <a:lnTo>
                    <a:pt x="234810" y="50203"/>
                  </a:lnTo>
                  <a:lnTo>
                    <a:pt x="234810" y="49199"/>
                  </a:lnTo>
                  <a:lnTo>
                    <a:pt x="234683" y="50152"/>
                  </a:lnTo>
                  <a:lnTo>
                    <a:pt x="233743" y="54533"/>
                  </a:lnTo>
                  <a:lnTo>
                    <a:pt x="233426" y="52374"/>
                  </a:lnTo>
                  <a:lnTo>
                    <a:pt x="233375" y="49834"/>
                  </a:lnTo>
                  <a:lnTo>
                    <a:pt x="234213" y="49961"/>
                  </a:lnTo>
                  <a:lnTo>
                    <a:pt x="234632" y="50126"/>
                  </a:lnTo>
                  <a:lnTo>
                    <a:pt x="234810" y="49199"/>
                  </a:lnTo>
                  <a:lnTo>
                    <a:pt x="234899" y="49415"/>
                  </a:lnTo>
                  <a:lnTo>
                    <a:pt x="234924" y="49199"/>
                  </a:lnTo>
                  <a:lnTo>
                    <a:pt x="235026" y="48183"/>
                  </a:lnTo>
                  <a:lnTo>
                    <a:pt x="234937" y="47675"/>
                  </a:lnTo>
                  <a:lnTo>
                    <a:pt x="234569" y="47294"/>
                  </a:lnTo>
                  <a:lnTo>
                    <a:pt x="234670" y="46278"/>
                  </a:lnTo>
                  <a:lnTo>
                    <a:pt x="235369" y="43611"/>
                  </a:lnTo>
                  <a:lnTo>
                    <a:pt x="234569" y="45643"/>
                  </a:lnTo>
                  <a:lnTo>
                    <a:pt x="233210" y="49834"/>
                  </a:lnTo>
                  <a:lnTo>
                    <a:pt x="233070" y="49453"/>
                  </a:lnTo>
                  <a:lnTo>
                    <a:pt x="232778" y="48691"/>
                  </a:lnTo>
                  <a:lnTo>
                    <a:pt x="232676" y="48310"/>
                  </a:lnTo>
                  <a:lnTo>
                    <a:pt x="232689" y="47675"/>
                  </a:lnTo>
                  <a:lnTo>
                    <a:pt x="232664" y="47040"/>
                  </a:lnTo>
                  <a:lnTo>
                    <a:pt x="232498" y="47167"/>
                  </a:lnTo>
                  <a:lnTo>
                    <a:pt x="232384" y="47523"/>
                  </a:lnTo>
                  <a:lnTo>
                    <a:pt x="232384" y="66598"/>
                  </a:lnTo>
                  <a:lnTo>
                    <a:pt x="232219" y="66471"/>
                  </a:lnTo>
                  <a:lnTo>
                    <a:pt x="231775" y="66471"/>
                  </a:lnTo>
                  <a:lnTo>
                    <a:pt x="231902" y="64947"/>
                  </a:lnTo>
                  <a:lnTo>
                    <a:pt x="232003" y="64312"/>
                  </a:lnTo>
                  <a:lnTo>
                    <a:pt x="232041" y="65201"/>
                  </a:lnTo>
                  <a:lnTo>
                    <a:pt x="232257" y="65709"/>
                  </a:lnTo>
                  <a:lnTo>
                    <a:pt x="232384" y="66598"/>
                  </a:lnTo>
                  <a:lnTo>
                    <a:pt x="232384" y="47523"/>
                  </a:lnTo>
                  <a:lnTo>
                    <a:pt x="232333" y="47675"/>
                  </a:lnTo>
                  <a:lnTo>
                    <a:pt x="232244" y="47421"/>
                  </a:lnTo>
                  <a:lnTo>
                    <a:pt x="232067" y="46913"/>
                  </a:lnTo>
                  <a:lnTo>
                    <a:pt x="231863" y="46786"/>
                  </a:lnTo>
                  <a:lnTo>
                    <a:pt x="231952" y="45643"/>
                  </a:lnTo>
                  <a:lnTo>
                    <a:pt x="231952" y="45516"/>
                  </a:lnTo>
                  <a:lnTo>
                    <a:pt x="232016" y="44627"/>
                  </a:lnTo>
                  <a:lnTo>
                    <a:pt x="231787" y="44881"/>
                  </a:lnTo>
                  <a:lnTo>
                    <a:pt x="231787" y="45643"/>
                  </a:lnTo>
                  <a:lnTo>
                    <a:pt x="231775" y="46786"/>
                  </a:lnTo>
                  <a:lnTo>
                    <a:pt x="231521" y="46913"/>
                  </a:lnTo>
                  <a:lnTo>
                    <a:pt x="231343" y="47040"/>
                  </a:lnTo>
                  <a:lnTo>
                    <a:pt x="231521" y="46024"/>
                  </a:lnTo>
                  <a:lnTo>
                    <a:pt x="231787" y="45643"/>
                  </a:lnTo>
                  <a:lnTo>
                    <a:pt x="231787" y="44881"/>
                  </a:lnTo>
                  <a:lnTo>
                    <a:pt x="231216" y="45516"/>
                  </a:lnTo>
                  <a:lnTo>
                    <a:pt x="230873" y="45389"/>
                  </a:lnTo>
                  <a:lnTo>
                    <a:pt x="230606" y="48310"/>
                  </a:lnTo>
                  <a:lnTo>
                    <a:pt x="230212" y="47802"/>
                  </a:lnTo>
                  <a:lnTo>
                    <a:pt x="230339" y="49961"/>
                  </a:lnTo>
                  <a:lnTo>
                    <a:pt x="230365" y="50215"/>
                  </a:lnTo>
                  <a:lnTo>
                    <a:pt x="230352" y="49961"/>
                  </a:lnTo>
                  <a:lnTo>
                    <a:pt x="230644" y="49872"/>
                  </a:lnTo>
                  <a:lnTo>
                    <a:pt x="230619" y="50203"/>
                  </a:lnTo>
                  <a:lnTo>
                    <a:pt x="230632" y="50431"/>
                  </a:lnTo>
                  <a:lnTo>
                    <a:pt x="230657" y="50609"/>
                  </a:lnTo>
                  <a:lnTo>
                    <a:pt x="230720" y="50304"/>
                  </a:lnTo>
                  <a:lnTo>
                    <a:pt x="230771" y="49999"/>
                  </a:lnTo>
                  <a:lnTo>
                    <a:pt x="230835" y="49707"/>
                  </a:lnTo>
                  <a:lnTo>
                    <a:pt x="231698" y="49707"/>
                  </a:lnTo>
                  <a:lnTo>
                    <a:pt x="230949" y="52095"/>
                  </a:lnTo>
                  <a:lnTo>
                    <a:pt x="230949" y="66471"/>
                  </a:lnTo>
                  <a:lnTo>
                    <a:pt x="230936" y="66598"/>
                  </a:lnTo>
                  <a:lnTo>
                    <a:pt x="230581" y="66725"/>
                  </a:lnTo>
                  <a:lnTo>
                    <a:pt x="230949" y="66471"/>
                  </a:lnTo>
                  <a:lnTo>
                    <a:pt x="230949" y="52095"/>
                  </a:lnTo>
                  <a:lnTo>
                    <a:pt x="230860" y="52374"/>
                  </a:lnTo>
                  <a:lnTo>
                    <a:pt x="230657" y="50723"/>
                  </a:lnTo>
                  <a:lnTo>
                    <a:pt x="229679" y="55295"/>
                  </a:lnTo>
                  <a:lnTo>
                    <a:pt x="229679" y="54660"/>
                  </a:lnTo>
                  <a:lnTo>
                    <a:pt x="229679" y="54406"/>
                  </a:lnTo>
                  <a:lnTo>
                    <a:pt x="229666" y="53263"/>
                  </a:lnTo>
                  <a:lnTo>
                    <a:pt x="229539" y="50850"/>
                  </a:lnTo>
                  <a:lnTo>
                    <a:pt x="229108" y="49326"/>
                  </a:lnTo>
                  <a:lnTo>
                    <a:pt x="229044" y="47929"/>
                  </a:lnTo>
                  <a:lnTo>
                    <a:pt x="229133" y="46405"/>
                  </a:lnTo>
                  <a:lnTo>
                    <a:pt x="227926" y="47929"/>
                  </a:lnTo>
                  <a:lnTo>
                    <a:pt x="226580" y="47167"/>
                  </a:lnTo>
                  <a:lnTo>
                    <a:pt x="225374" y="52501"/>
                  </a:lnTo>
                  <a:lnTo>
                    <a:pt x="225272" y="52755"/>
                  </a:lnTo>
                  <a:lnTo>
                    <a:pt x="224980" y="53263"/>
                  </a:lnTo>
                  <a:lnTo>
                    <a:pt x="224993" y="53136"/>
                  </a:lnTo>
                  <a:lnTo>
                    <a:pt x="225120" y="51739"/>
                  </a:lnTo>
                  <a:lnTo>
                    <a:pt x="225171" y="50342"/>
                  </a:lnTo>
                  <a:lnTo>
                    <a:pt x="225221" y="49949"/>
                  </a:lnTo>
                  <a:lnTo>
                    <a:pt x="225018" y="50342"/>
                  </a:lnTo>
                  <a:lnTo>
                    <a:pt x="224358" y="49707"/>
                  </a:lnTo>
                  <a:lnTo>
                    <a:pt x="223951" y="49326"/>
                  </a:lnTo>
                  <a:lnTo>
                    <a:pt x="223888" y="49860"/>
                  </a:lnTo>
                  <a:lnTo>
                    <a:pt x="223837" y="50152"/>
                  </a:lnTo>
                  <a:lnTo>
                    <a:pt x="223418" y="53136"/>
                  </a:lnTo>
                  <a:lnTo>
                    <a:pt x="223253" y="52628"/>
                  </a:lnTo>
                  <a:lnTo>
                    <a:pt x="222885" y="51485"/>
                  </a:lnTo>
                  <a:lnTo>
                    <a:pt x="222948" y="51231"/>
                  </a:lnTo>
                  <a:lnTo>
                    <a:pt x="223786" y="50215"/>
                  </a:lnTo>
                  <a:lnTo>
                    <a:pt x="223888" y="49860"/>
                  </a:lnTo>
                  <a:lnTo>
                    <a:pt x="223126" y="50215"/>
                  </a:lnTo>
                  <a:lnTo>
                    <a:pt x="223329" y="49199"/>
                  </a:lnTo>
                  <a:lnTo>
                    <a:pt x="223253" y="48818"/>
                  </a:lnTo>
                  <a:lnTo>
                    <a:pt x="222123" y="47675"/>
                  </a:lnTo>
                  <a:lnTo>
                    <a:pt x="218986" y="52628"/>
                  </a:lnTo>
                  <a:lnTo>
                    <a:pt x="218478" y="51739"/>
                  </a:lnTo>
                  <a:lnTo>
                    <a:pt x="217690" y="50342"/>
                  </a:lnTo>
                  <a:lnTo>
                    <a:pt x="217817" y="51739"/>
                  </a:lnTo>
                  <a:lnTo>
                    <a:pt x="215658" y="47929"/>
                  </a:lnTo>
                  <a:lnTo>
                    <a:pt x="212255" y="54406"/>
                  </a:lnTo>
                  <a:lnTo>
                    <a:pt x="211366" y="51739"/>
                  </a:lnTo>
                  <a:lnTo>
                    <a:pt x="210388" y="48818"/>
                  </a:lnTo>
                  <a:lnTo>
                    <a:pt x="209753" y="47421"/>
                  </a:lnTo>
                  <a:lnTo>
                    <a:pt x="209486" y="49453"/>
                  </a:lnTo>
                  <a:lnTo>
                    <a:pt x="209359" y="50126"/>
                  </a:lnTo>
                  <a:lnTo>
                    <a:pt x="208788" y="51739"/>
                  </a:lnTo>
                  <a:lnTo>
                    <a:pt x="208965" y="48564"/>
                  </a:lnTo>
                  <a:lnTo>
                    <a:pt x="207873" y="51993"/>
                  </a:lnTo>
                  <a:lnTo>
                    <a:pt x="206502" y="54660"/>
                  </a:lnTo>
                  <a:lnTo>
                    <a:pt x="206578" y="52374"/>
                  </a:lnTo>
                  <a:lnTo>
                    <a:pt x="206603" y="51231"/>
                  </a:lnTo>
                  <a:lnTo>
                    <a:pt x="206832" y="44246"/>
                  </a:lnTo>
                  <a:lnTo>
                    <a:pt x="205016" y="48945"/>
                  </a:lnTo>
                  <a:lnTo>
                    <a:pt x="204914" y="51231"/>
                  </a:lnTo>
                  <a:lnTo>
                    <a:pt x="204482" y="50723"/>
                  </a:lnTo>
                  <a:lnTo>
                    <a:pt x="203263" y="52374"/>
                  </a:lnTo>
                  <a:lnTo>
                    <a:pt x="203225" y="52120"/>
                  </a:lnTo>
                  <a:lnTo>
                    <a:pt x="203606" y="49961"/>
                  </a:lnTo>
                  <a:lnTo>
                    <a:pt x="203454" y="50596"/>
                  </a:lnTo>
                  <a:lnTo>
                    <a:pt x="203212" y="51993"/>
                  </a:lnTo>
                  <a:lnTo>
                    <a:pt x="203314" y="49326"/>
                  </a:lnTo>
                  <a:lnTo>
                    <a:pt x="201828" y="51993"/>
                  </a:lnTo>
                  <a:lnTo>
                    <a:pt x="201129" y="50850"/>
                  </a:lnTo>
                  <a:lnTo>
                    <a:pt x="201244" y="50088"/>
                  </a:lnTo>
                  <a:lnTo>
                    <a:pt x="202666" y="45516"/>
                  </a:lnTo>
                  <a:lnTo>
                    <a:pt x="201371" y="45008"/>
                  </a:lnTo>
                  <a:lnTo>
                    <a:pt x="200812" y="45643"/>
                  </a:lnTo>
                  <a:lnTo>
                    <a:pt x="199631" y="49199"/>
                  </a:lnTo>
                  <a:lnTo>
                    <a:pt x="199529" y="50850"/>
                  </a:lnTo>
                  <a:lnTo>
                    <a:pt x="199720" y="50850"/>
                  </a:lnTo>
                  <a:lnTo>
                    <a:pt x="199809" y="53136"/>
                  </a:lnTo>
                  <a:lnTo>
                    <a:pt x="199682" y="53644"/>
                  </a:lnTo>
                  <a:lnTo>
                    <a:pt x="199237" y="54279"/>
                  </a:lnTo>
                  <a:lnTo>
                    <a:pt x="198628" y="59105"/>
                  </a:lnTo>
                  <a:lnTo>
                    <a:pt x="197954" y="62915"/>
                  </a:lnTo>
                  <a:lnTo>
                    <a:pt x="197827" y="64414"/>
                  </a:lnTo>
                  <a:lnTo>
                    <a:pt x="198513" y="67614"/>
                  </a:lnTo>
                  <a:lnTo>
                    <a:pt x="199593" y="64693"/>
                  </a:lnTo>
                  <a:lnTo>
                    <a:pt x="199593" y="67106"/>
                  </a:lnTo>
                  <a:lnTo>
                    <a:pt x="198932" y="67106"/>
                  </a:lnTo>
                  <a:lnTo>
                    <a:pt x="199059" y="69392"/>
                  </a:lnTo>
                  <a:lnTo>
                    <a:pt x="199504" y="67487"/>
                  </a:lnTo>
                  <a:lnTo>
                    <a:pt x="199631" y="67106"/>
                  </a:lnTo>
                  <a:lnTo>
                    <a:pt x="199910" y="66217"/>
                  </a:lnTo>
                  <a:lnTo>
                    <a:pt x="199961" y="68757"/>
                  </a:lnTo>
                  <a:lnTo>
                    <a:pt x="200647" y="66217"/>
                  </a:lnTo>
                  <a:lnTo>
                    <a:pt x="200964" y="65074"/>
                  </a:lnTo>
                  <a:lnTo>
                    <a:pt x="201041" y="64693"/>
                  </a:lnTo>
                  <a:lnTo>
                    <a:pt x="201206" y="64185"/>
                  </a:lnTo>
                  <a:lnTo>
                    <a:pt x="201193" y="64414"/>
                  </a:lnTo>
                  <a:lnTo>
                    <a:pt x="201307" y="64185"/>
                  </a:lnTo>
                  <a:lnTo>
                    <a:pt x="201714" y="63423"/>
                  </a:lnTo>
                  <a:lnTo>
                    <a:pt x="201777" y="66128"/>
                  </a:lnTo>
                  <a:lnTo>
                    <a:pt x="201549" y="67487"/>
                  </a:lnTo>
                  <a:lnTo>
                    <a:pt x="202184" y="65582"/>
                  </a:lnTo>
                  <a:lnTo>
                    <a:pt x="202057" y="67106"/>
                  </a:lnTo>
                  <a:lnTo>
                    <a:pt x="201942" y="67589"/>
                  </a:lnTo>
                  <a:lnTo>
                    <a:pt x="202247" y="66725"/>
                  </a:lnTo>
                  <a:lnTo>
                    <a:pt x="202793" y="67741"/>
                  </a:lnTo>
                  <a:lnTo>
                    <a:pt x="202971" y="66725"/>
                  </a:lnTo>
                  <a:lnTo>
                    <a:pt x="203174" y="65582"/>
                  </a:lnTo>
                  <a:lnTo>
                    <a:pt x="203263" y="65074"/>
                  </a:lnTo>
                  <a:lnTo>
                    <a:pt x="203365" y="67868"/>
                  </a:lnTo>
                  <a:lnTo>
                    <a:pt x="204457" y="65074"/>
                  </a:lnTo>
                  <a:lnTo>
                    <a:pt x="204647" y="64566"/>
                  </a:lnTo>
                  <a:lnTo>
                    <a:pt x="204127" y="69138"/>
                  </a:lnTo>
                  <a:lnTo>
                    <a:pt x="204355" y="67995"/>
                  </a:lnTo>
                  <a:lnTo>
                    <a:pt x="205181" y="65582"/>
                  </a:lnTo>
                  <a:lnTo>
                    <a:pt x="205562" y="65455"/>
                  </a:lnTo>
                  <a:lnTo>
                    <a:pt x="204330" y="70916"/>
                  </a:lnTo>
                  <a:lnTo>
                    <a:pt x="206844" y="65963"/>
                  </a:lnTo>
                  <a:lnTo>
                    <a:pt x="206057" y="71805"/>
                  </a:lnTo>
                  <a:lnTo>
                    <a:pt x="207060" y="66852"/>
                  </a:lnTo>
                  <a:lnTo>
                    <a:pt x="208026" y="69773"/>
                  </a:lnTo>
                  <a:lnTo>
                    <a:pt x="209156" y="67106"/>
                  </a:lnTo>
                  <a:lnTo>
                    <a:pt x="208953" y="68122"/>
                  </a:lnTo>
                  <a:lnTo>
                    <a:pt x="209283" y="68503"/>
                  </a:lnTo>
                  <a:lnTo>
                    <a:pt x="209346" y="70408"/>
                  </a:lnTo>
                  <a:lnTo>
                    <a:pt x="209461" y="70916"/>
                  </a:lnTo>
                  <a:lnTo>
                    <a:pt x="209931" y="67106"/>
                  </a:lnTo>
                  <a:lnTo>
                    <a:pt x="209956" y="66852"/>
                  </a:lnTo>
                  <a:lnTo>
                    <a:pt x="210769" y="66128"/>
                  </a:lnTo>
                  <a:lnTo>
                    <a:pt x="210845" y="65963"/>
                  </a:lnTo>
                  <a:lnTo>
                    <a:pt x="210972" y="65455"/>
                  </a:lnTo>
                  <a:lnTo>
                    <a:pt x="211201" y="64566"/>
                  </a:lnTo>
                  <a:lnTo>
                    <a:pt x="211467" y="63550"/>
                  </a:lnTo>
                  <a:lnTo>
                    <a:pt x="211645" y="67614"/>
                  </a:lnTo>
                  <a:lnTo>
                    <a:pt x="210604" y="68376"/>
                  </a:lnTo>
                  <a:lnTo>
                    <a:pt x="210388" y="72059"/>
                  </a:lnTo>
                  <a:lnTo>
                    <a:pt x="210718" y="68757"/>
                  </a:lnTo>
                  <a:lnTo>
                    <a:pt x="211759" y="68884"/>
                  </a:lnTo>
                  <a:lnTo>
                    <a:pt x="211759" y="68757"/>
                  </a:lnTo>
                  <a:lnTo>
                    <a:pt x="211848" y="66090"/>
                  </a:lnTo>
                  <a:lnTo>
                    <a:pt x="212039" y="68630"/>
                  </a:lnTo>
                  <a:lnTo>
                    <a:pt x="212102" y="67360"/>
                  </a:lnTo>
                  <a:lnTo>
                    <a:pt x="211988" y="70789"/>
                  </a:lnTo>
                  <a:lnTo>
                    <a:pt x="212407" y="67360"/>
                  </a:lnTo>
                  <a:lnTo>
                    <a:pt x="212559" y="66090"/>
                  </a:lnTo>
                  <a:lnTo>
                    <a:pt x="212610" y="65709"/>
                  </a:lnTo>
                  <a:lnTo>
                    <a:pt x="212496" y="69900"/>
                  </a:lnTo>
                  <a:lnTo>
                    <a:pt x="213194" y="66852"/>
                  </a:lnTo>
                  <a:lnTo>
                    <a:pt x="213347" y="67868"/>
                  </a:lnTo>
                  <a:lnTo>
                    <a:pt x="213461" y="69773"/>
                  </a:lnTo>
                  <a:lnTo>
                    <a:pt x="212864" y="71678"/>
                  </a:lnTo>
                  <a:lnTo>
                    <a:pt x="213741" y="70154"/>
                  </a:lnTo>
                  <a:lnTo>
                    <a:pt x="213817" y="70929"/>
                  </a:lnTo>
                  <a:lnTo>
                    <a:pt x="213817" y="70154"/>
                  </a:lnTo>
                  <a:lnTo>
                    <a:pt x="213944" y="69113"/>
                  </a:lnTo>
                  <a:lnTo>
                    <a:pt x="214160" y="67868"/>
                  </a:lnTo>
                  <a:lnTo>
                    <a:pt x="214236" y="67589"/>
                  </a:lnTo>
                  <a:lnTo>
                    <a:pt x="214947" y="66852"/>
                  </a:lnTo>
                  <a:lnTo>
                    <a:pt x="215188" y="66598"/>
                  </a:lnTo>
                  <a:lnTo>
                    <a:pt x="214503" y="69646"/>
                  </a:lnTo>
                  <a:lnTo>
                    <a:pt x="214401" y="72440"/>
                  </a:lnTo>
                  <a:lnTo>
                    <a:pt x="214960" y="71678"/>
                  </a:lnTo>
                  <a:lnTo>
                    <a:pt x="215074" y="71424"/>
                  </a:lnTo>
                  <a:lnTo>
                    <a:pt x="215836" y="67995"/>
                  </a:lnTo>
                  <a:lnTo>
                    <a:pt x="216217" y="68249"/>
                  </a:lnTo>
                  <a:lnTo>
                    <a:pt x="216179" y="69392"/>
                  </a:lnTo>
                  <a:lnTo>
                    <a:pt x="216065" y="69900"/>
                  </a:lnTo>
                  <a:lnTo>
                    <a:pt x="216623" y="67995"/>
                  </a:lnTo>
                  <a:lnTo>
                    <a:pt x="216954" y="66852"/>
                  </a:lnTo>
                  <a:lnTo>
                    <a:pt x="217779" y="69900"/>
                  </a:lnTo>
                  <a:lnTo>
                    <a:pt x="218630" y="66852"/>
                  </a:lnTo>
                  <a:lnTo>
                    <a:pt x="218706" y="66598"/>
                  </a:lnTo>
                  <a:lnTo>
                    <a:pt x="218808" y="66217"/>
                  </a:lnTo>
                  <a:lnTo>
                    <a:pt x="218833" y="67106"/>
                  </a:lnTo>
                  <a:lnTo>
                    <a:pt x="218884" y="66090"/>
                  </a:lnTo>
                  <a:lnTo>
                    <a:pt x="218909" y="65709"/>
                  </a:lnTo>
                  <a:lnTo>
                    <a:pt x="219087" y="63550"/>
                  </a:lnTo>
                  <a:lnTo>
                    <a:pt x="219100" y="63423"/>
                  </a:lnTo>
                  <a:lnTo>
                    <a:pt x="219290" y="61772"/>
                  </a:lnTo>
                  <a:lnTo>
                    <a:pt x="219621" y="61772"/>
                  </a:lnTo>
                  <a:lnTo>
                    <a:pt x="220141" y="59486"/>
                  </a:lnTo>
                  <a:lnTo>
                    <a:pt x="220002" y="62026"/>
                  </a:lnTo>
                  <a:lnTo>
                    <a:pt x="219811" y="61899"/>
                  </a:lnTo>
                  <a:lnTo>
                    <a:pt x="219633" y="63169"/>
                  </a:lnTo>
                  <a:lnTo>
                    <a:pt x="219519" y="63677"/>
                  </a:lnTo>
                  <a:lnTo>
                    <a:pt x="219964" y="62661"/>
                  </a:lnTo>
                  <a:lnTo>
                    <a:pt x="219913" y="65227"/>
                  </a:lnTo>
                  <a:lnTo>
                    <a:pt x="220027" y="64947"/>
                  </a:lnTo>
                  <a:lnTo>
                    <a:pt x="220052" y="64566"/>
                  </a:lnTo>
                  <a:lnTo>
                    <a:pt x="220116" y="64719"/>
                  </a:lnTo>
                  <a:lnTo>
                    <a:pt x="220179" y="64566"/>
                  </a:lnTo>
                  <a:lnTo>
                    <a:pt x="220929" y="62661"/>
                  </a:lnTo>
                  <a:lnTo>
                    <a:pt x="220967" y="62534"/>
                  </a:lnTo>
                  <a:lnTo>
                    <a:pt x="221272" y="63296"/>
                  </a:lnTo>
                  <a:lnTo>
                    <a:pt x="221348" y="63804"/>
                  </a:lnTo>
                  <a:lnTo>
                    <a:pt x="221094" y="67106"/>
                  </a:lnTo>
                  <a:lnTo>
                    <a:pt x="220116" y="64719"/>
                  </a:lnTo>
                  <a:lnTo>
                    <a:pt x="220154" y="65519"/>
                  </a:lnTo>
                  <a:lnTo>
                    <a:pt x="220395" y="67868"/>
                  </a:lnTo>
                  <a:lnTo>
                    <a:pt x="219748" y="66344"/>
                  </a:lnTo>
                  <a:lnTo>
                    <a:pt x="219760" y="72059"/>
                  </a:lnTo>
                  <a:lnTo>
                    <a:pt x="219329" y="66128"/>
                  </a:lnTo>
                  <a:lnTo>
                    <a:pt x="219341" y="72059"/>
                  </a:lnTo>
                  <a:lnTo>
                    <a:pt x="220167" y="73075"/>
                  </a:lnTo>
                  <a:lnTo>
                    <a:pt x="220319" y="72059"/>
                  </a:lnTo>
                  <a:lnTo>
                    <a:pt x="220586" y="70281"/>
                  </a:lnTo>
                  <a:lnTo>
                    <a:pt x="221513" y="71424"/>
                  </a:lnTo>
                  <a:lnTo>
                    <a:pt x="221767" y="70281"/>
                  </a:lnTo>
                  <a:lnTo>
                    <a:pt x="221894" y="69773"/>
                  </a:lnTo>
                  <a:lnTo>
                    <a:pt x="221767" y="68630"/>
                  </a:lnTo>
                  <a:lnTo>
                    <a:pt x="221881" y="67868"/>
                  </a:lnTo>
                  <a:lnTo>
                    <a:pt x="222059" y="67106"/>
                  </a:lnTo>
                  <a:lnTo>
                    <a:pt x="222173" y="66598"/>
                  </a:lnTo>
                  <a:lnTo>
                    <a:pt x="224028" y="63169"/>
                  </a:lnTo>
                  <a:lnTo>
                    <a:pt x="222402" y="75615"/>
                  </a:lnTo>
                  <a:lnTo>
                    <a:pt x="223888" y="71297"/>
                  </a:lnTo>
                  <a:lnTo>
                    <a:pt x="224002" y="70916"/>
                  </a:lnTo>
                  <a:lnTo>
                    <a:pt x="224459" y="68884"/>
                  </a:lnTo>
                  <a:lnTo>
                    <a:pt x="225094" y="64185"/>
                  </a:lnTo>
                  <a:lnTo>
                    <a:pt x="225475" y="66090"/>
                  </a:lnTo>
                  <a:lnTo>
                    <a:pt x="225590" y="66852"/>
                  </a:lnTo>
                  <a:lnTo>
                    <a:pt x="225145" y="69392"/>
                  </a:lnTo>
                  <a:lnTo>
                    <a:pt x="225031" y="70726"/>
                  </a:lnTo>
                  <a:lnTo>
                    <a:pt x="225882" y="71170"/>
                  </a:lnTo>
                  <a:lnTo>
                    <a:pt x="226098" y="64947"/>
                  </a:lnTo>
                  <a:lnTo>
                    <a:pt x="226758" y="67335"/>
                  </a:lnTo>
                  <a:lnTo>
                    <a:pt x="227177" y="67335"/>
                  </a:lnTo>
                  <a:lnTo>
                    <a:pt x="227266" y="67614"/>
                  </a:lnTo>
                  <a:lnTo>
                    <a:pt x="227012" y="70916"/>
                  </a:lnTo>
                  <a:lnTo>
                    <a:pt x="228142" y="70408"/>
                  </a:lnTo>
                  <a:lnTo>
                    <a:pt x="229590" y="67995"/>
                  </a:lnTo>
                  <a:lnTo>
                    <a:pt x="230847" y="67487"/>
                  </a:lnTo>
                  <a:lnTo>
                    <a:pt x="230708" y="68249"/>
                  </a:lnTo>
                  <a:lnTo>
                    <a:pt x="230505" y="69113"/>
                  </a:lnTo>
                  <a:lnTo>
                    <a:pt x="230390" y="69900"/>
                  </a:lnTo>
                  <a:lnTo>
                    <a:pt x="230517" y="70662"/>
                  </a:lnTo>
                  <a:lnTo>
                    <a:pt x="232194" y="69138"/>
                  </a:lnTo>
                  <a:lnTo>
                    <a:pt x="234873" y="73710"/>
                  </a:lnTo>
                  <a:lnTo>
                    <a:pt x="235737" y="70789"/>
                  </a:lnTo>
                  <a:lnTo>
                    <a:pt x="235864" y="70789"/>
                  </a:lnTo>
                  <a:lnTo>
                    <a:pt x="236258" y="69646"/>
                  </a:lnTo>
                  <a:lnTo>
                    <a:pt x="236601" y="69392"/>
                  </a:lnTo>
                  <a:lnTo>
                    <a:pt x="236537" y="70662"/>
                  </a:lnTo>
                  <a:lnTo>
                    <a:pt x="236410" y="71678"/>
                  </a:lnTo>
                  <a:lnTo>
                    <a:pt x="236194" y="72313"/>
                  </a:lnTo>
                  <a:lnTo>
                    <a:pt x="237464" y="69773"/>
                  </a:lnTo>
                  <a:lnTo>
                    <a:pt x="237756" y="69392"/>
                  </a:lnTo>
                  <a:lnTo>
                    <a:pt x="237947" y="69138"/>
                  </a:lnTo>
                  <a:lnTo>
                    <a:pt x="239217" y="67487"/>
                  </a:lnTo>
                  <a:lnTo>
                    <a:pt x="239420" y="67233"/>
                  </a:lnTo>
                  <a:lnTo>
                    <a:pt x="239610" y="66979"/>
                  </a:lnTo>
                  <a:lnTo>
                    <a:pt x="240068" y="69265"/>
                  </a:lnTo>
                  <a:lnTo>
                    <a:pt x="240182" y="70789"/>
                  </a:lnTo>
                  <a:lnTo>
                    <a:pt x="240068" y="71424"/>
                  </a:lnTo>
                  <a:lnTo>
                    <a:pt x="240677" y="72694"/>
                  </a:lnTo>
                  <a:lnTo>
                    <a:pt x="241363" y="66979"/>
                  </a:lnTo>
                  <a:lnTo>
                    <a:pt x="241401" y="66725"/>
                  </a:lnTo>
                  <a:lnTo>
                    <a:pt x="241414" y="66598"/>
                  </a:lnTo>
                  <a:lnTo>
                    <a:pt x="241579" y="65201"/>
                  </a:lnTo>
                  <a:lnTo>
                    <a:pt x="241820" y="66725"/>
                  </a:lnTo>
                  <a:lnTo>
                    <a:pt x="241935" y="68376"/>
                  </a:lnTo>
                  <a:lnTo>
                    <a:pt x="241833" y="68630"/>
                  </a:lnTo>
                  <a:lnTo>
                    <a:pt x="243459" y="70154"/>
                  </a:lnTo>
                  <a:lnTo>
                    <a:pt x="245694" y="67487"/>
                  </a:lnTo>
                  <a:lnTo>
                    <a:pt x="246570" y="72313"/>
                  </a:lnTo>
                  <a:lnTo>
                    <a:pt x="247281" y="67868"/>
                  </a:lnTo>
                  <a:lnTo>
                    <a:pt x="248094" y="74472"/>
                  </a:lnTo>
                  <a:lnTo>
                    <a:pt x="248856" y="68249"/>
                  </a:lnTo>
                  <a:lnTo>
                    <a:pt x="249351" y="70535"/>
                  </a:lnTo>
                  <a:lnTo>
                    <a:pt x="249453" y="71678"/>
                  </a:lnTo>
                  <a:lnTo>
                    <a:pt x="249339" y="72021"/>
                  </a:lnTo>
                  <a:lnTo>
                    <a:pt x="249212" y="72694"/>
                  </a:lnTo>
                  <a:lnTo>
                    <a:pt x="250329" y="74726"/>
                  </a:lnTo>
                  <a:lnTo>
                    <a:pt x="250685" y="74980"/>
                  </a:lnTo>
                  <a:lnTo>
                    <a:pt x="251269" y="71170"/>
                  </a:lnTo>
                  <a:lnTo>
                    <a:pt x="251358" y="70853"/>
                  </a:lnTo>
                  <a:lnTo>
                    <a:pt x="251841" y="70281"/>
                  </a:lnTo>
                  <a:lnTo>
                    <a:pt x="251523" y="73583"/>
                  </a:lnTo>
                  <a:lnTo>
                    <a:pt x="252514" y="70281"/>
                  </a:lnTo>
                  <a:lnTo>
                    <a:pt x="252437" y="74091"/>
                  </a:lnTo>
                  <a:lnTo>
                    <a:pt x="252958" y="73329"/>
                  </a:lnTo>
                  <a:lnTo>
                    <a:pt x="252818" y="73202"/>
                  </a:lnTo>
                  <a:lnTo>
                    <a:pt x="252920" y="70853"/>
                  </a:lnTo>
                  <a:lnTo>
                    <a:pt x="253263" y="70281"/>
                  </a:lnTo>
                  <a:lnTo>
                    <a:pt x="253720" y="69519"/>
                  </a:lnTo>
                  <a:lnTo>
                    <a:pt x="254139" y="72288"/>
                  </a:lnTo>
                  <a:lnTo>
                    <a:pt x="254266" y="73710"/>
                  </a:lnTo>
                  <a:lnTo>
                    <a:pt x="254139" y="74980"/>
                  </a:lnTo>
                  <a:lnTo>
                    <a:pt x="256057" y="72440"/>
                  </a:lnTo>
                  <a:lnTo>
                    <a:pt x="255955" y="73177"/>
                  </a:lnTo>
                  <a:lnTo>
                    <a:pt x="256235" y="72440"/>
                  </a:lnTo>
                  <a:lnTo>
                    <a:pt x="256476" y="71805"/>
                  </a:lnTo>
                  <a:lnTo>
                    <a:pt x="255066" y="78409"/>
                  </a:lnTo>
                  <a:lnTo>
                    <a:pt x="256133" y="75615"/>
                  </a:lnTo>
                  <a:lnTo>
                    <a:pt x="256247" y="74345"/>
                  </a:lnTo>
                  <a:lnTo>
                    <a:pt x="256451" y="73456"/>
                  </a:lnTo>
                  <a:lnTo>
                    <a:pt x="256527" y="72948"/>
                  </a:lnTo>
                  <a:lnTo>
                    <a:pt x="256705" y="74853"/>
                  </a:lnTo>
                  <a:lnTo>
                    <a:pt x="257606" y="74980"/>
                  </a:lnTo>
                  <a:lnTo>
                    <a:pt x="258368" y="74218"/>
                  </a:lnTo>
                  <a:lnTo>
                    <a:pt x="258000" y="76504"/>
                  </a:lnTo>
                  <a:lnTo>
                    <a:pt x="259156" y="77139"/>
                  </a:lnTo>
                  <a:lnTo>
                    <a:pt x="260642" y="75615"/>
                  </a:lnTo>
                  <a:lnTo>
                    <a:pt x="262001" y="75869"/>
                  </a:lnTo>
                  <a:lnTo>
                    <a:pt x="261912" y="75615"/>
                  </a:lnTo>
                  <a:lnTo>
                    <a:pt x="261658" y="74853"/>
                  </a:lnTo>
                  <a:lnTo>
                    <a:pt x="261696" y="74218"/>
                  </a:lnTo>
                  <a:lnTo>
                    <a:pt x="261861" y="72948"/>
                  </a:lnTo>
                  <a:lnTo>
                    <a:pt x="262013" y="71805"/>
                  </a:lnTo>
                  <a:lnTo>
                    <a:pt x="262140" y="70916"/>
                  </a:lnTo>
                  <a:lnTo>
                    <a:pt x="262572" y="70662"/>
                  </a:lnTo>
                  <a:lnTo>
                    <a:pt x="262534" y="71297"/>
                  </a:lnTo>
                  <a:lnTo>
                    <a:pt x="262737" y="70662"/>
                  </a:lnTo>
                  <a:lnTo>
                    <a:pt x="262902" y="70154"/>
                  </a:lnTo>
                  <a:lnTo>
                    <a:pt x="263245" y="70535"/>
                  </a:lnTo>
                  <a:lnTo>
                    <a:pt x="263321" y="70916"/>
                  </a:lnTo>
                  <a:lnTo>
                    <a:pt x="262851" y="73964"/>
                  </a:lnTo>
                  <a:lnTo>
                    <a:pt x="262420" y="75107"/>
                  </a:lnTo>
                  <a:lnTo>
                    <a:pt x="263156" y="73964"/>
                  </a:lnTo>
                  <a:lnTo>
                    <a:pt x="263042" y="75107"/>
                  </a:lnTo>
                  <a:lnTo>
                    <a:pt x="262928" y="75488"/>
                  </a:lnTo>
                  <a:lnTo>
                    <a:pt x="262839" y="75996"/>
                  </a:lnTo>
                  <a:lnTo>
                    <a:pt x="262712" y="76885"/>
                  </a:lnTo>
                  <a:lnTo>
                    <a:pt x="263182" y="74726"/>
                  </a:lnTo>
                  <a:lnTo>
                    <a:pt x="263398" y="80314"/>
                  </a:lnTo>
                  <a:lnTo>
                    <a:pt x="264160" y="76758"/>
                  </a:lnTo>
                  <a:lnTo>
                    <a:pt x="264083" y="77774"/>
                  </a:lnTo>
                  <a:lnTo>
                    <a:pt x="265430" y="77901"/>
                  </a:lnTo>
                  <a:lnTo>
                    <a:pt x="266166" y="76885"/>
                  </a:lnTo>
                  <a:lnTo>
                    <a:pt x="267284" y="76758"/>
                  </a:lnTo>
                  <a:lnTo>
                    <a:pt x="267525" y="74726"/>
                  </a:lnTo>
                  <a:lnTo>
                    <a:pt x="267601" y="73964"/>
                  </a:lnTo>
                  <a:lnTo>
                    <a:pt x="267627" y="73837"/>
                  </a:lnTo>
                  <a:lnTo>
                    <a:pt x="267982" y="74599"/>
                  </a:lnTo>
                  <a:lnTo>
                    <a:pt x="268160" y="73837"/>
                  </a:lnTo>
                  <a:lnTo>
                    <a:pt x="268554" y="72186"/>
                  </a:lnTo>
                  <a:lnTo>
                    <a:pt x="269176" y="73075"/>
                  </a:lnTo>
                  <a:lnTo>
                    <a:pt x="269303" y="73329"/>
                  </a:lnTo>
                  <a:lnTo>
                    <a:pt x="269913" y="75615"/>
                  </a:lnTo>
                  <a:lnTo>
                    <a:pt x="270916" y="75488"/>
                  </a:lnTo>
                  <a:lnTo>
                    <a:pt x="271678" y="74218"/>
                  </a:lnTo>
                  <a:lnTo>
                    <a:pt x="271640" y="73964"/>
                  </a:lnTo>
                  <a:lnTo>
                    <a:pt x="271526" y="73456"/>
                  </a:lnTo>
                  <a:lnTo>
                    <a:pt x="271411" y="73177"/>
                  </a:lnTo>
                  <a:lnTo>
                    <a:pt x="271526" y="72567"/>
                  </a:lnTo>
                  <a:lnTo>
                    <a:pt x="271627" y="72186"/>
                  </a:lnTo>
                  <a:lnTo>
                    <a:pt x="271868" y="71297"/>
                  </a:lnTo>
                  <a:lnTo>
                    <a:pt x="271703" y="73964"/>
                  </a:lnTo>
                  <a:lnTo>
                    <a:pt x="272630" y="73837"/>
                  </a:lnTo>
                  <a:lnTo>
                    <a:pt x="271932" y="75742"/>
                  </a:lnTo>
                  <a:lnTo>
                    <a:pt x="273151" y="75361"/>
                  </a:lnTo>
                  <a:lnTo>
                    <a:pt x="273481" y="75361"/>
                  </a:lnTo>
                  <a:lnTo>
                    <a:pt x="274764" y="73837"/>
                  </a:lnTo>
                  <a:lnTo>
                    <a:pt x="275082" y="73456"/>
                  </a:lnTo>
                  <a:lnTo>
                    <a:pt x="275094" y="71297"/>
                  </a:lnTo>
                  <a:lnTo>
                    <a:pt x="275196" y="70789"/>
                  </a:lnTo>
                  <a:lnTo>
                    <a:pt x="275513" y="70408"/>
                  </a:lnTo>
                  <a:lnTo>
                    <a:pt x="275666" y="72288"/>
                  </a:lnTo>
                  <a:lnTo>
                    <a:pt x="275551" y="73177"/>
                  </a:lnTo>
                  <a:lnTo>
                    <a:pt x="275424" y="73583"/>
                  </a:lnTo>
                  <a:lnTo>
                    <a:pt x="277164" y="70408"/>
                  </a:lnTo>
                  <a:lnTo>
                    <a:pt x="277291" y="70154"/>
                  </a:lnTo>
                  <a:lnTo>
                    <a:pt x="277507" y="69773"/>
                  </a:lnTo>
                  <a:lnTo>
                    <a:pt x="278422" y="81711"/>
                  </a:lnTo>
                  <a:lnTo>
                    <a:pt x="280327" y="76250"/>
                  </a:lnTo>
                  <a:lnTo>
                    <a:pt x="280225" y="76631"/>
                  </a:lnTo>
                  <a:lnTo>
                    <a:pt x="280454" y="76250"/>
                  </a:lnTo>
                  <a:lnTo>
                    <a:pt x="281901" y="73837"/>
                  </a:lnTo>
                  <a:lnTo>
                    <a:pt x="282346" y="74218"/>
                  </a:lnTo>
                  <a:lnTo>
                    <a:pt x="282384" y="74472"/>
                  </a:lnTo>
                  <a:lnTo>
                    <a:pt x="281419" y="75615"/>
                  </a:lnTo>
                  <a:lnTo>
                    <a:pt x="281355" y="75996"/>
                  </a:lnTo>
                  <a:lnTo>
                    <a:pt x="281609" y="77520"/>
                  </a:lnTo>
                  <a:lnTo>
                    <a:pt x="283273" y="73837"/>
                  </a:lnTo>
                  <a:lnTo>
                    <a:pt x="283552" y="73202"/>
                  </a:lnTo>
                  <a:lnTo>
                    <a:pt x="283870" y="78409"/>
                  </a:lnTo>
                  <a:lnTo>
                    <a:pt x="285407" y="75488"/>
                  </a:lnTo>
                  <a:lnTo>
                    <a:pt x="285521" y="83489"/>
                  </a:lnTo>
                  <a:lnTo>
                    <a:pt x="288759" y="75488"/>
                  </a:lnTo>
                  <a:lnTo>
                    <a:pt x="288810" y="75361"/>
                  </a:lnTo>
                  <a:lnTo>
                    <a:pt x="289547" y="80568"/>
                  </a:lnTo>
                  <a:lnTo>
                    <a:pt x="289674" y="78663"/>
                  </a:lnTo>
                  <a:lnTo>
                    <a:pt x="290195" y="76885"/>
                  </a:lnTo>
                  <a:lnTo>
                    <a:pt x="290080" y="78181"/>
                  </a:lnTo>
                  <a:lnTo>
                    <a:pt x="290283" y="77520"/>
                  </a:lnTo>
                  <a:lnTo>
                    <a:pt x="291287" y="76885"/>
                  </a:lnTo>
                  <a:lnTo>
                    <a:pt x="293306" y="75615"/>
                  </a:lnTo>
                  <a:lnTo>
                    <a:pt x="295744" y="80822"/>
                  </a:lnTo>
                  <a:lnTo>
                    <a:pt x="298424" y="82854"/>
                  </a:lnTo>
                  <a:lnTo>
                    <a:pt x="299415" y="83362"/>
                  </a:lnTo>
                  <a:lnTo>
                    <a:pt x="299885" y="75615"/>
                  </a:lnTo>
                  <a:lnTo>
                    <a:pt x="299897" y="75361"/>
                  </a:lnTo>
                  <a:lnTo>
                    <a:pt x="300024" y="73329"/>
                  </a:lnTo>
                  <a:lnTo>
                    <a:pt x="300710" y="76885"/>
                  </a:lnTo>
                  <a:lnTo>
                    <a:pt x="300824" y="78028"/>
                  </a:lnTo>
                  <a:lnTo>
                    <a:pt x="300139" y="81203"/>
                  </a:lnTo>
                  <a:lnTo>
                    <a:pt x="302679" y="77393"/>
                  </a:lnTo>
                  <a:lnTo>
                    <a:pt x="304431" y="81838"/>
                  </a:lnTo>
                  <a:lnTo>
                    <a:pt x="306870" y="78536"/>
                  </a:lnTo>
                  <a:lnTo>
                    <a:pt x="306654" y="79298"/>
                  </a:lnTo>
                  <a:lnTo>
                    <a:pt x="306539" y="80314"/>
                  </a:lnTo>
                  <a:lnTo>
                    <a:pt x="306336" y="80314"/>
                  </a:lnTo>
                  <a:lnTo>
                    <a:pt x="306514" y="82854"/>
                  </a:lnTo>
                  <a:lnTo>
                    <a:pt x="307860" y="80695"/>
                  </a:lnTo>
                  <a:lnTo>
                    <a:pt x="307987" y="80187"/>
                  </a:lnTo>
                  <a:lnTo>
                    <a:pt x="308165" y="78536"/>
                  </a:lnTo>
                  <a:lnTo>
                    <a:pt x="308305" y="78663"/>
                  </a:lnTo>
                  <a:lnTo>
                    <a:pt x="308432" y="78917"/>
                  </a:lnTo>
                  <a:lnTo>
                    <a:pt x="308178" y="79933"/>
                  </a:lnTo>
                  <a:lnTo>
                    <a:pt x="308063" y="80568"/>
                  </a:lnTo>
                  <a:lnTo>
                    <a:pt x="308178" y="81711"/>
                  </a:lnTo>
                  <a:lnTo>
                    <a:pt x="308419" y="82981"/>
                  </a:lnTo>
                  <a:lnTo>
                    <a:pt x="309537" y="78536"/>
                  </a:lnTo>
                  <a:lnTo>
                    <a:pt x="309562" y="78409"/>
                  </a:lnTo>
                  <a:lnTo>
                    <a:pt x="309537" y="81013"/>
                  </a:lnTo>
                  <a:lnTo>
                    <a:pt x="309638" y="80695"/>
                  </a:lnTo>
                  <a:lnTo>
                    <a:pt x="310515" y="82346"/>
                  </a:lnTo>
                  <a:lnTo>
                    <a:pt x="310540" y="80695"/>
                  </a:lnTo>
                  <a:lnTo>
                    <a:pt x="310553" y="79425"/>
                  </a:lnTo>
                  <a:lnTo>
                    <a:pt x="311175" y="80949"/>
                  </a:lnTo>
                  <a:lnTo>
                    <a:pt x="311746" y="79425"/>
                  </a:lnTo>
                  <a:lnTo>
                    <a:pt x="312127" y="78409"/>
                  </a:lnTo>
                  <a:lnTo>
                    <a:pt x="312178" y="78282"/>
                  </a:lnTo>
                  <a:lnTo>
                    <a:pt x="312597" y="80048"/>
                  </a:lnTo>
                  <a:lnTo>
                    <a:pt x="313016" y="78282"/>
                  </a:lnTo>
                  <a:lnTo>
                    <a:pt x="313232" y="77393"/>
                  </a:lnTo>
                  <a:lnTo>
                    <a:pt x="313347" y="76885"/>
                  </a:lnTo>
                  <a:lnTo>
                    <a:pt x="313766" y="81838"/>
                  </a:lnTo>
                  <a:lnTo>
                    <a:pt x="314388" y="77266"/>
                  </a:lnTo>
                  <a:lnTo>
                    <a:pt x="313817" y="81965"/>
                  </a:lnTo>
                  <a:lnTo>
                    <a:pt x="315328" y="81203"/>
                  </a:lnTo>
                  <a:lnTo>
                    <a:pt x="316064" y="79044"/>
                  </a:lnTo>
                  <a:lnTo>
                    <a:pt x="315734" y="80441"/>
                  </a:lnTo>
                  <a:lnTo>
                    <a:pt x="316318" y="80568"/>
                  </a:lnTo>
                  <a:lnTo>
                    <a:pt x="315925" y="82435"/>
                  </a:lnTo>
                  <a:lnTo>
                    <a:pt x="316484" y="82473"/>
                  </a:lnTo>
                  <a:lnTo>
                    <a:pt x="316992" y="81838"/>
                  </a:lnTo>
                  <a:lnTo>
                    <a:pt x="317119" y="81330"/>
                  </a:lnTo>
                  <a:lnTo>
                    <a:pt x="317258" y="79298"/>
                  </a:lnTo>
                  <a:lnTo>
                    <a:pt x="317677" y="85013"/>
                  </a:lnTo>
                  <a:lnTo>
                    <a:pt x="318897" y="79298"/>
                  </a:lnTo>
                  <a:lnTo>
                    <a:pt x="318947" y="79044"/>
                  </a:lnTo>
                  <a:lnTo>
                    <a:pt x="319328" y="77266"/>
                  </a:lnTo>
                  <a:lnTo>
                    <a:pt x="319405" y="76885"/>
                  </a:lnTo>
                  <a:lnTo>
                    <a:pt x="319811" y="74980"/>
                  </a:lnTo>
                  <a:lnTo>
                    <a:pt x="319620" y="82219"/>
                  </a:lnTo>
                  <a:lnTo>
                    <a:pt x="321551" y="79806"/>
                  </a:lnTo>
                  <a:lnTo>
                    <a:pt x="322973" y="78536"/>
                  </a:lnTo>
                  <a:lnTo>
                    <a:pt x="323100" y="78409"/>
                  </a:lnTo>
                  <a:lnTo>
                    <a:pt x="323062" y="78778"/>
                  </a:lnTo>
                  <a:lnTo>
                    <a:pt x="322707" y="82600"/>
                  </a:lnTo>
                  <a:lnTo>
                    <a:pt x="323989" y="81203"/>
                  </a:lnTo>
                  <a:lnTo>
                    <a:pt x="323862" y="80314"/>
                  </a:lnTo>
                  <a:lnTo>
                    <a:pt x="323329" y="78257"/>
                  </a:lnTo>
                  <a:lnTo>
                    <a:pt x="323126" y="78409"/>
                  </a:lnTo>
                  <a:lnTo>
                    <a:pt x="323265" y="78282"/>
                  </a:lnTo>
                  <a:lnTo>
                    <a:pt x="323164" y="77647"/>
                  </a:lnTo>
                  <a:lnTo>
                    <a:pt x="323329" y="78257"/>
                  </a:lnTo>
                  <a:lnTo>
                    <a:pt x="324421" y="77647"/>
                  </a:lnTo>
                  <a:lnTo>
                    <a:pt x="324878" y="77393"/>
                  </a:lnTo>
                  <a:lnTo>
                    <a:pt x="324548" y="80124"/>
                  </a:lnTo>
                  <a:lnTo>
                    <a:pt x="325412" y="77393"/>
                  </a:lnTo>
                  <a:lnTo>
                    <a:pt x="325577" y="76885"/>
                  </a:lnTo>
                  <a:lnTo>
                    <a:pt x="326859" y="78155"/>
                  </a:lnTo>
                  <a:lnTo>
                    <a:pt x="326974" y="78409"/>
                  </a:lnTo>
                  <a:lnTo>
                    <a:pt x="327088" y="78917"/>
                  </a:lnTo>
                  <a:lnTo>
                    <a:pt x="326440" y="80187"/>
                  </a:lnTo>
                  <a:lnTo>
                    <a:pt x="326224" y="80949"/>
                  </a:lnTo>
                  <a:lnTo>
                    <a:pt x="327850" y="79171"/>
                  </a:lnTo>
                  <a:lnTo>
                    <a:pt x="328917" y="81711"/>
                  </a:lnTo>
                  <a:lnTo>
                    <a:pt x="330415" y="79362"/>
                  </a:lnTo>
                  <a:lnTo>
                    <a:pt x="330441" y="79171"/>
                  </a:lnTo>
                  <a:lnTo>
                    <a:pt x="330377" y="76885"/>
                  </a:lnTo>
                  <a:lnTo>
                    <a:pt x="330441" y="76377"/>
                  </a:lnTo>
                  <a:lnTo>
                    <a:pt x="331203" y="74980"/>
                  </a:lnTo>
                  <a:lnTo>
                    <a:pt x="331901" y="73710"/>
                  </a:lnTo>
                  <a:lnTo>
                    <a:pt x="332003" y="73469"/>
                  </a:lnTo>
                  <a:lnTo>
                    <a:pt x="332079" y="73304"/>
                  </a:lnTo>
                  <a:lnTo>
                    <a:pt x="331927" y="73964"/>
                  </a:lnTo>
                  <a:lnTo>
                    <a:pt x="331266" y="77774"/>
                  </a:lnTo>
                  <a:lnTo>
                    <a:pt x="333413" y="73329"/>
                  </a:lnTo>
                  <a:lnTo>
                    <a:pt x="331927" y="80949"/>
                  </a:lnTo>
                  <a:lnTo>
                    <a:pt x="332066" y="80695"/>
                  </a:lnTo>
                  <a:lnTo>
                    <a:pt x="332168" y="80441"/>
                  </a:lnTo>
                  <a:lnTo>
                    <a:pt x="332409" y="79679"/>
                  </a:lnTo>
                  <a:lnTo>
                    <a:pt x="332549" y="78155"/>
                  </a:lnTo>
                  <a:lnTo>
                    <a:pt x="332701" y="79552"/>
                  </a:lnTo>
                  <a:lnTo>
                    <a:pt x="332320" y="81076"/>
                  </a:lnTo>
                  <a:lnTo>
                    <a:pt x="333222" y="80060"/>
                  </a:lnTo>
                  <a:lnTo>
                    <a:pt x="333273" y="78155"/>
                  </a:lnTo>
                  <a:lnTo>
                    <a:pt x="333260" y="77647"/>
                  </a:lnTo>
                  <a:lnTo>
                    <a:pt x="334060" y="77774"/>
                  </a:lnTo>
                  <a:lnTo>
                    <a:pt x="334010" y="78257"/>
                  </a:lnTo>
                  <a:lnTo>
                    <a:pt x="333883" y="78917"/>
                  </a:lnTo>
                  <a:lnTo>
                    <a:pt x="333743" y="79171"/>
                  </a:lnTo>
                  <a:lnTo>
                    <a:pt x="333540" y="80441"/>
                  </a:lnTo>
                  <a:lnTo>
                    <a:pt x="334416" y="77647"/>
                  </a:lnTo>
                  <a:lnTo>
                    <a:pt x="334784" y="76504"/>
                  </a:lnTo>
                  <a:lnTo>
                    <a:pt x="335191" y="77139"/>
                  </a:lnTo>
                  <a:lnTo>
                    <a:pt x="335254" y="78778"/>
                  </a:lnTo>
                  <a:lnTo>
                    <a:pt x="336156" y="78676"/>
                  </a:lnTo>
                  <a:lnTo>
                    <a:pt x="336283" y="78536"/>
                  </a:lnTo>
                  <a:lnTo>
                    <a:pt x="336842" y="76504"/>
                  </a:lnTo>
                  <a:lnTo>
                    <a:pt x="337604" y="73710"/>
                  </a:lnTo>
                  <a:lnTo>
                    <a:pt x="338480" y="75361"/>
                  </a:lnTo>
                  <a:lnTo>
                    <a:pt x="338569" y="76377"/>
                  </a:lnTo>
                  <a:lnTo>
                    <a:pt x="337832" y="80187"/>
                  </a:lnTo>
                  <a:lnTo>
                    <a:pt x="338963" y="77266"/>
                  </a:lnTo>
                  <a:lnTo>
                    <a:pt x="338620" y="81203"/>
                  </a:lnTo>
                  <a:lnTo>
                    <a:pt x="339344" y="80187"/>
                  </a:lnTo>
                  <a:lnTo>
                    <a:pt x="339356" y="78155"/>
                  </a:lnTo>
                  <a:lnTo>
                    <a:pt x="339953" y="78282"/>
                  </a:lnTo>
                  <a:lnTo>
                    <a:pt x="339991" y="78155"/>
                  </a:lnTo>
                  <a:lnTo>
                    <a:pt x="340258" y="77266"/>
                  </a:lnTo>
                  <a:lnTo>
                    <a:pt x="340791" y="75488"/>
                  </a:lnTo>
                  <a:lnTo>
                    <a:pt x="340969" y="76123"/>
                  </a:lnTo>
                  <a:lnTo>
                    <a:pt x="341071" y="77139"/>
                  </a:lnTo>
                  <a:lnTo>
                    <a:pt x="340550" y="78409"/>
                  </a:lnTo>
                  <a:lnTo>
                    <a:pt x="341757" y="77774"/>
                  </a:lnTo>
                  <a:lnTo>
                    <a:pt x="341388" y="76631"/>
                  </a:lnTo>
                  <a:lnTo>
                    <a:pt x="341490" y="75742"/>
                  </a:lnTo>
                  <a:lnTo>
                    <a:pt x="341604" y="75488"/>
                  </a:lnTo>
                  <a:lnTo>
                    <a:pt x="342049" y="74472"/>
                  </a:lnTo>
                  <a:lnTo>
                    <a:pt x="342023" y="73710"/>
                  </a:lnTo>
                  <a:lnTo>
                    <a:pt x="341972" y="73329"/>
                  </a:lnTo>
                  <a:lnTo>
                    <a:pt x="341782" y="71678"/>
                  </a:lnTo>
                  <a:lnTo>
                    <a:pt x="341731" y="71297"/>
                  </a:lnTo>
                  <a:lnTo>
                    <a:pt x="342214" y="72186"/>
                  </a:lnTo>
                  <a:lnTo>
                    <a:pt x="342315" y="72694"/>
                  </a:lnTo>
                  <a:lnTo>
                    <a:pt x="342214" y="72821"/>
                  </a:lnTo>
                  <a:lnTo>
                    <a:pt x="343027" y="72567"/>
                  </a:lnTo>
                  <a:lnTo>
                    <a:pt x="343077" y="74904"/>
                  </a:lnTo>
                  <a:lnTo>
                    <a:pt x="343916" y="72567"/>
                  </a:lnTo>
                  <a:lnTo>
                    <a:pt x="343966" y="72440"/>
                  </a:lnTo>
                  <a:lnTo>
                    <a:pt x="344093" y="72821"/>
                  </a:lnTo>
                  <a:lnTo>
                    <a:pt x="344208" y="75234"/>
                  </a:lnTo>
                  <a:lnTo>
                    <a:pt x="343865" y="77139"/>
                  </a:lnTo>
                  <a:lnTo>
                    <a:pt x="343750" y="78663"/>
                  </a:lnTo>
                  <a:lnTo>
                    <a:pt x="344385" y="75361"/>
                  </a:lnTo>
                  <a:lnTo>
                    <a:pt x="345249" y="77901"/>
                  </a:lnTo>
                  <a:lnTo>
                    <a:pt x="345694" y="75869"/>
                  </a:lnTo>
                  <a:lnTo>
                    <a:pt x="345770" y="75361"/>
                  </a:lnTo>
                  <a:lnTo>
                    <a:pt x="345821" y="75133"/>
                  </a:lnTo>
                  <a:lnTo>
                    <a:pt x="345744" y="75641"/>
                  </a:lnTo>
                  <a:lnTo>
                    <a:pt x="345998" y="74472"/>
                  </a:lnTo>
                  <a:lnTo>
                    <a:pt x="345808" y="75361"/>
                  </a:lnTo>
                  <a:lnTo>
                    <a:pt x="345694" y="76123"/>
                  </a:lnTo>
                  <a:lnTo>
                    <a:pt x="345567" y="77647"/>
                  </a:lnTo>
                  <a:lnTo>
                    <a:pt x="346087" y="75107"/>
                  </a:lnTo>
                  <a:lnTo>
                    <a:pt x="346176" y="77139"/>
                  </a:lnTo>
                  <a:lnTo>
                    <a:pt x="346062" y="78028"/>
                  </a:lnTo>
                  <a:lnTo>
                    <a:pt x="346849" y="78536"/>
                  </a:lnTo>
                  <a:lnTo>
                    <a:pt x="346506" y="75107"/>
                  </a:lnTo>
                  <a:lnTo>
                    <a:pt x="346443" y="74472"/>
                  </a:lnTo>
                  <a:lnTo>
                    <a:pt x="346316" y="73075"/>
                  </a:lnTo>
                  <a:lnTo>
                    <a:pt x="346862" y="74599"/>
                  </a:lnTo>
                  <a:lnTo>
                    <a:pt x="346976" y="75488"/>
                  </a:lnTo>
                  <a:lnTo>
                    <a:pt x="346862" y="76377"/>
                  </a:lnTo>
                  <a:lnTo>
                    <a:pt x="347662" y="77520"/>
                  </a:lnTo>
                  <a:lnTo>
                    <a:pt x="348881" y="74726"/>
                  </a:lnTo>
                  <a:lnTo>
                    <a:pt x="349605" y="75996"/>
                  </a:lnTo>
                  <a:lnTo>
                    <a:pt x="349656" y="76504"/>
                  </a:lnTo>
                  <a:lnTo>
                    <a:pt x="349529" y="80060"/>
                  </a:lnTo>
                  <a:lnTo>
                    <a:pt x="348767" y="77012"/>
                  </a:lnTo>
                  <a:lnTo>
                    <a:pt x="348754" y="77419"/>
                  </a:lnTo>
                  <a:lnTo>
                    <a:pt x="348157" y="78130"/>
                  </a:lnTo>
                  <a:lnTo>
                    <a:pt x="348335" y="79832"/>
                  </a:lnTo>
                  <a:lnTo>
                    <a:pt x="348754" y="77444"/>
                  </a:lnTo>
                  <a:lnTo>
                    <a:pt x="348729" y="80441"/>
                  </a:lnTo>
                  <a:lnTo>
                    <a:pt x="349567" y="80060"/>
                  </a:lnTo>
                  <a:lnTo>
                    <a:pt x="350126" y="79806"/>
                  </a:lnTo>
                  <a:lnTo>
                    <a:pt x="351980" y="75996"/>
                  </a:lnTo>
                  <a:lnTo>
                    <a:pt x="353174" y="77012"/>
                  </a:lnTo>
                  <a:lnTo>
                    <a:pt x="353034" y="76758"/>
                  </a:lnTo>
                  <a:lnTo>
                    <a:pt x="353060" y="75996"/>
                  </a:lnTo>
                  <a:lnTo>
                    <a:pt x="353225" y="74726"/>
                  </a:lnTo>
                  <a:lnTo>
                    <a:pt x="353453" y="73075"/>
                  </a:lnTo>
                  <a:lnTo>
                    <a:pt x="353542" y="72440"/>
                  </a:lnTo>
                  <a:lnTo>
                    <a:pt x="353695" y="71297"/>
                  </a:lnTo>
                  <a:lnTo>
                    <a:pt x="353733" y="71043"/>
                  </a:lnTo>
                  <a:lnTo>
                    <a:pt x="353644" y="79425"/>
                  </a:lnTo>
                  <a:lnTo>
                    <a:pt x="354241" y="77774"/>
                  </a:lnTo>
                  <a:lnTo>
                    <a:pt x="354368" y="77266"/>
                  </a:lnTo>
                  <a:lnTo>
                    <a:pt x="354431" y="77139"/>
                  </a:lnTo>
                  <a:lnTo>
                    <a:pt x="354330" y="77533"/>
                  </a:lnTo>
                  <a:lnTo>
                    <a:pt x="354380" y="77393"/>
                  </a:lnTo>
                  <a:lnTo>
                    <a:pt x="354253" y="78155"/>
                  </a:lnTo>
                  <a:lnTo>
                    <a:pt x="354025" y="79933"/>
                  </a:lnTo>
                  <a:lnTo>
                    <a:pt x="354126" y="79298"/>
                  </a:lnTo>
                  <a:lnTo>
                    <a:pt x="354926" y="80314"/>
                  </a:lnTo>
                  <a:lnTo>
                    <a:pt x="355473" y="79298"/>
                  </a:lnTo>
                  <a:lnTo>
                    <a:pt x="356069" y="78181"/>
                  </a:lnTo>
                  <a:lnTo>
                    <a:pt x="357251" y="76885"/>
                  </a:lnTo>
                  <a:lnTo>
                    <a:pt x="357593" y="76504"/>
                  </a:lnTo>
                  <a:lnTo>
                    <a:pt x="357454" y="77139"/>
                  </a:lnTo>
                  <a:lnTo>
                    <a:pt x="357352" y="78155"/>
                  </a:lnTo>
                  <a:lnTo>
                    <a:pt x="357670" y="79298"/>
                  </a:lnTo>
                  <a:lnTo>
                    <a:pt x="358571" y="78790"/>
                  </a:lnTo>
                  <a:lnTo>
                    <a:pt x="359067" y="79552"/>
                  </a:lnTo>
                  <a:lnTo>
                    <a:pt x="359232" y="78790"/>
                  </a:lnTo>
                  <a:lnTo>
                    <a:pt x="359371" y="78155"/>
                  </a:lnTo>
                  <a:lnTo>
                    <a:pt x="359676" y="78409"/>
                  </a:lnTo>
                  <a:lnTo>
                    <a:pt x="359689" y="78155"/>
                  </a:lnTo>
                  <a:lnTo>
                    <a:pt x="359702" y="76504"/>
                  </a:lnTo>
                  <a:lnTo>
                    <a:pt x="359702" y="76377"/>
                  </a:lnTo>
                  <a:lnTo>
                    <a:pt x="360667" y="79298"/>
                  </a:lnTo>
                  <a:lnTo>
                    <a:pt x="362013" y="78282"/>
                  </a:lnTo>
                  <a:lnTo>
                    <a:pt x="363347" y="77012"/>
                  </a:lnTo>
                  <a:lnTo>
                    <a:pt x="364274" y="79171"/>
                  </a:lnTo>
                  <a:lnTo>
                    <a:pt x="364083" y="79171"/>
                  </a:lnTo>
                  <a:lnTo>
                    <a:pt x="363715" y="80441"/>
                  </a:lnTo>
                  <a:lnTo>
                    <a:pt x="363855" y="80441"/>
                  </a:lnTo>
                  <a:lnTo>
                    <a:pt x="365226" y="79362"/>
                  </a:lnTo>
                  <a:lnTo>
                    <a:pt x="365353" y="78409"/>
                  </a:lnTo>
                  <a:lnTo>
                    <a:pt x="365277" y="77774"/>
                  </a:lnTo>
                  <a:lnTo>
                    <a:pt x="365252" y="77012"/>
                  </a:lnTo>
                  <a:lnTo>
                    <a:pt x="366001" y="73456"/>
                  </a:lnTo>
                  <a:lnTo>
                    <a:pt x="366331" y="73456"/>
                  </a:lnTo>
                  <a:lnTo>
                    <a:pt x="365760" y="74599"/>
                  </a:lnTo>
                  <a:lnTo>
                    <a:pt x="365696" y="75742"/>
                  </a:lnTo>
                  <a:lnTo>
                    <a:pt x="365925" y="77266"/>
                  </a:lnTo>
                  <a:lnTo>
                    <a:pt x="366026" y="78651"/>
                  </a:lnTo>
                  <a:lnTo>
                    <a:pt x="366026" y="78879"/>
                  </a:lnTo>
                  <a:lnTo>
                    <a:pt x="366026" y="79159"/>
                  </a:lnTo>
                  <a:lnTo>
                    <a:pt x="366064" y="79387"/>
                  </a:lnTo>
                  <a:lnTo>
                    <a:pt x="366064" y="79197"/>
                  </a:lnTo>
                  <a:lnTo>
                    <a:pt x="366064" y="78930"/>
                  </a:lnTo>
                  <a:lnTo>
                    <a:pt x="366039" y="78663"/>
                  </a:lnTo>
                  <a:lnTo>
                    <a:pt x="366306" y="76377"/>
                  </a:lnTo>
                  <a:lnTo>
                    <a:pt x="366534" y="80695"/>
                  </a:lnTo>
                  <a:lnTo>
                    <a:pt x="366725" y="76377"/>
                  </a:lnTo>
                  <a:lnTo>
                    <a:pt x="366852" y="73456"/>
                  </a:lnTo>
                  <a:lnTo>
                    <a:pt x="366941" y="71551"/>
                  </a:lnTo>
                  <a:lnTo>
                    <a:pt x="367372" y="73710"/>
                  </a:lnTo>
                  <a:lnTo>
                    <a:pt x="367499" y="74955"/>
                  </a:lnTo>
                  <a:lnTo>
                    <a:pt x="367372" y="75742"/>
                  </a:lnTo>
                  <a:lnTo>
                    <a:pt x="367792" y="75234"/>
                  </a:lnTo>
                  <a:lnTo>
                    <a:pt x="368287" y="73583"/>
                  </a:lnTo>
                  <a:lnTo>
                    <a:pt x="368490" y="73825"/>
                  </a:lnTo>
                  <a:lnTo>
                    <a:pt x="368617" y="74218"/>
                  </a:lnTo>
                  <a:lnTo>
                    <a:pt x="368490" y="76758"/>
                  </a:lnTo>
                  <a:lnTo>
                    <a:pt x="369189" y="73583"/>
                  </a:lnTo>
                  <a:lnTo>
                    <a:pt x="369455" y="72313"/>
                  </a:lnTo>
                  <a:lnTo>
                    <a:pt x="369531" y="75361"/>
                  </a:lnTo>
                  <a:lnTo>
                    <a:pt x="369341" y="75869"/>
                  </a:lnTo>
                  <a:lnTo>
                    <a:pt x="368998" y="75869"/>
                  </a:lnTo>
                  <a:lnTo>
                    <a:pt x="368858" y="76250"/>
                  </a:lnTo>
                  <a:lnTo>
                    <a:pt x="368757" y="77520"/>
                  </a:lnTo>
                  <a:lnTo>
                    <a:pt x="368871" y="79933"/>
                  </a:lnTo>
                  <a:lnTo>
                    <a:pt x="369023" y="79171"/>
                  </a:lnTo>
                  <a:lnTo>
                    <a:pt x="369354" y="79679"/>
                  </a:lnTo>
                  <a:lnTo>
                    <a:pt x="369443" y="79933"/>
                  </a:lnTo>
                  <a:lnTo>
                    <a:pt x="369722" y="80733"/>
                  </a:lnTo>
                  <a:lnTo>
                    <a:pt x="369608" y="80289"/>
                  </a:lnTo>
                  <a:lnTo>
                    <a:pt x="370052" y="81203"/>
                  </a:lnTo>
                  <a:lnTo>
                    <a:pt x="370154" y="79171"/>
                  </a:lnTo>
                  <a:lnTo>
                    <a:pt x="371360" y="73075"/>
                  </a:lnTo>
                  <a:lnTo>
                    <a:pt x="371411" y="78790"/>
                  </a:lnTo>
                  <a:lnTo>
                    <a:pt x="371411" y="79044"/>
                  </a:lnTo>
                  <a:lnTo>
                    <a:pt x="371487" y="78790"/>
                  </a:lnTo>
                  <a:lnTo>
                    <a:pt x="371563" y="78536"/>
                  </a:lnTo>
                  <a:lnTo>
                    <a:pt x="371525" y="78676"/>
                  </a:lnTo>
                  <a:lnTo>
                    <a:pt x="372389" y="77012"/>
                  </a:lnTo>
                  <a:lnTo>
                    <a:pt x="372186" y="78600"/>
                  </a:lnTo>
                  <a:lnTo>
                    <a:pt x="372059" y="80695"/>
                  </a:lnTo>
                  <a:lnTo>
                    <a:pt x="372186" y="81330"/>
                  </a:lnTo>
                  <a:lnTo>
                    <a:pt x="372275" y="82473"/>
                  </a:lnTo>
                  <a:lnTo>
                    <a:pt x="372173" y="82981"/>
                  </a:lnTo>
                  <a:lnTo>
                    <a:pt x="372859" y="80441"/>
                  </a:lnTo>
                  <a:lnTo>
                    <a:pt x="372656" y="85013"/>
                  </a:lnTo>
                  <a:lnTo>
                    <a:pt x="373646" y="81457"/>
                  </a:lnTo>
                  <a:lnTo>
                    <a:pt x="373570" y="82473"/>
                  </a:lnTo>
                  <a:lnTo>
                    <a:pt x="373710" y="82219"/>
                  </a:lnTo>
                  <a:lnTo>
                    <a:pt x="373837" y="81965"/>
                  </a:lnTo>
                  <a:lnTo>
                    <a:pt x="373913" y="81457"/>
                  </a:lnTo>
                  <a:lnTo>
                    <a:pt x="374015" y="80949"/>
                  </a:lnTo>
                  <a:lnTo>
                    <a:pt x="374192" y="80441"/>
                  </a:lnTo>
                  <a:lnTo>
                    <a:pt x="375183" y="77647"/>
                  </a:lnTo>
                  <a:lnTo>
                    <a:pt x="375488" y="85394"/>
                  </a:lnTo>
                  <a:lnTo>
                    <a:pt x="377215" y="80822"/>
                  </a:lnTo>
                  <a:lnTo>
                    <a:pt x="378383" y="79044"/>
                  </a:lnTo>
                  <a:lnTo>
                    <a:pt x="378510" y="78663"/>
                  </a:lnTo>
                  <a:lnTo>
                    <a:pt x="378675" y="77647"/>
                  </a:lnTo>
                  <a:lnTo>
                    <a:pt x="378790" y="77012"/>
                  </a:lnTo>
                  <a:lnTo>
                    <a:pt x="378853" y="76631"/>
                  </a:lnTo>
                  <a:lnTo>
                    <a:pt x="379018" y="75615"/>
                  </a:lnTo>
                  <a:lnTo>
                    <a:pt x="380174" y="73964"/>
                  </a:lnTo>
                  <a:lnTo>
                    <a:pt x="380225" y="75869"/>
                  </a:lnTo>
                  <a:lnTo>
                    <a:pt x="379717" y="77139"/>
                  </a:lnTo>
                  <a:lnTo>
                    <a:pt x="379641" y="78155"/>
                  </a:lnTo>
                  <a:lnTo>
                    <a:pt x="379882" y="79171"/>
                  </a:lnTo>
                  <a:lnTo>
                    <a:pt x="380314" y="78917"/>
                  </a:lnTo>
                  <a:lnTo>
                    <a:pt x="380936" y="77901"/>
                  </a:lnTo>
                  <a:lnTo>
                    <a:pt x="380911" y="78028"/>
                  </a:lnTo>
                  <a:lnTo>
                    <a:pt x="380796" y="80695"/>
                  </a:lnTo>
                  <a:lnTo>
                    <a:pt x="381215" y="80441"/>
                  </a:lnTo>
                  <a:lnTo>
                    <a:pt x="381342" y="78600"/>
                  </a:lnTo>
                  <a:lnTo>
                    <a:pt x="381317" y="78257"/>
                  </a:lnTo>
                  <a:lnTo>
                    <a:pt x="381190" y="78181"/>
                  </a:lnTo>
                  <a:lnTo>
                    <a:pt x="381203" y="77901"/>
                  </a:lnTo>
                  <a:lnTo>
                    <a:pt x="381317" y="77266"/>
                  </a:lnTo>
                  <a:lnTo>
                    <a:pt x="381914" y="73837"/>
                  </a:lnTo>
                  <a:close/>
                </a:path>
                <a:path w="723900" h="146684">
                  <a:moveTo>
                    <a:pt x="382955" y="81711"/>
                  </a:moveTo>
                  <a:lnTo>
                    <a:pt x="382765" y="81838"/>
                  </a:lnTo>
                  <a:lnTo>
                    <a:pt x="382701" y="82473"/>
                  </a:lnTo>
                  <a:lnTo>
                    <a:pt x="382955" y="81711"/>
                  </a:lnTo>
                  <a:close/>
                </a:path>
                <a:path w="723900" h="146684">
                  <a:moveTo>
                    <a:pt x="383120" y="83553"/>
                  </a:moveTo>
                  <a:lnTo>
                    <a:pt x="382943" y="83896"/>
                  </a:lnTo>
                  <a:lnTo>
                    <a:pt x="383057" y="84023"/>
                  </a:lnTo>
                  <a:lnTo>
                    <a:pt x="383082" y="83845"/>
                  </a:lnTo>
                  <a:lnTo>
                    <a:pt x="383108" y="83680"/>
                  </a:lnTo>
                  <a:lnTo>
                    <a:pt x="383120" y="83553"/>
                  </a:lnTo>
                  <a:close/>
                </a:path>
                <a:path w="723900" h="146684">
                  <a:moveTo>
                    <a:pt x="383298" y="83235"/>
                  </a:moveTo>
                  <a:lnTo>
                    <a:pt x="383120" y="83553"/>
                  </a:lnTo>
                  <a:lnTo>
                    <a:pt x="383298" y="83235"/>
                  </a:lnTo>
                  <a:close/>
                </a:path>
                <a:path w="723900" h="146684">
                  <a:moveTo>
                    <a:pt x="383590" y="71678"/>
                  </a:moveTo>
                  <a:lnTo>
                    <a:pt x="381889" y="78257"/>
                  </a:lnTo>
                  <a:lnTo>
                    <a:pt x="381774" y="78778"/>
                  </a:lnTo>
                  <a:lnTo>
                    <a:pt x="381304" y="81457"/>
                  </a:lnTo>
                  <a:lnTo>
                    <a:pt x="380987" y="82600"/>
                  </a:lnTo>
                  <a:lnTo>
                    <a:pt x="381571" y="81711"/>
                  </a:lnTo>
                  <a:lnTo>
                    <a:pt x="382219" y="79806"/>
                  </a:lnTo>
                  <a:lnTo>
                    <a:pt x="382727" y="79044"/>
                  </a:lnTo>
                  <a:lnTo>
                    <a:pt x="382803" y="79298"/>
                  </a:lnTo>
                  <a:lnTo>
                    <a:pt x="382676" y="80822"/>
                  </a:lnTo>
                  <a:lnTo>
                    <a:pt x="382231" y="81584"/>
                  </a:lnTo>
                  <a:lnTo>
                    <a:pt x="381939" y="82727"/>
                  </a:lnTo>
                  <a:lnTo>
                    <a:pt x="382574" y="81965"/>
                  </a:lnTo>
                  <a:lnTo>
                    <a:pt x="382714" y="81876"/>
                  </a:lnTo>
                  <a:lnTo>
                    <a:pt x="382854" y="78917"/>
                  </a:lnTo>
                  <a:lnTo>
                    <a:pt x="382981" y="78181"/>
                  </a:lnTo>
                  <a:lnTo>
                    <a:pt x="383235" y="77774"/>
                  </a:lnTo>
                  <a:lnTo>
                    <a:pt x="383349" y="76758"/>
                  </a:lnTo>
                  <a:lnTo>
                    <a:pt x="383590" y="71678"/>
                  </a:lnTo>
                  <a:close/>
                </a:path>
                <a:path w="723900" h="146684">
                  <a:moveTo>
                    <a:pt x="383679" y="82524"/>
                  </a:moveTo>
                  <a:lnTo>
                    <a:pt x="383298" y="83235"/>
                  </a:lnTo>
                  <a:lnTo>
                    <a:pt x="383514" y="83362"/>
                  </a:lnTo>
                  <a:lnTo>
                    <a:pt x="383679" y="82524"/>
                  </a:lnTo>
                  <a:close/>
                </a:path>
                <a:path w="723900" h="146684">
                  <a:moveTo>
                    <a:pt x="383984" y="78600"/>
                  </a:moveTo>
                  <a:lnTo>
                    <a:pt x="383870" y="78028"/>
                  </a:lnTo>
                  <a:lnTo>
                    <a:pt x="383667" y="79425"/>
                  </a:lnTo>
                  <a:lnTo>
                    <a:pt x="383540" y="80060"/>
                  </a:lnTo>
                  <a:lnTo>
                    <a:pt x="382955" y="81711"/>
                  </a:lnTo>
                  <a:lnTo>
                    <a:pt x="383527" y="81330"/>
                  </a:lnTo>
                  <a:lnTo>
                    <a:pt x="383984" y="78600"/>
                  </a:lnTo>
                  <a:close/>
                </a:path>
                <a:path w="723900" h="146684">
                  <a:moveTo>
                    <a:pt x="386168" y="78447"/>
                  </a:moveTo>
                  <a:lnTo>
                    <a:pt x="386092" y="75755"/>
                  </a:lnTo>
                  <a:lnTo>
                    <a:pt x="385648" y="75590"/>
                  </a:lnTo>
                  <a:lnTo>
                    <a:pt x="384949" y="77749"/>
                  </a:lnTo>
                  <a:lnTo>
                    <a:pt x="384924" y="76987"/>
                  </a:lnTo>
                  <a:lnTo>
                    <a:pt x="385114" y="76098"/>
                  </a:lnTo>
                  <a:lnTo>
                    <a:pt x="385216" y="75450"/>
                  </a:lnTo>
                  <a:lnTo>
                    <a:pt x="384721" y="77089"/>
                  </a:lnTo>
                  <a:lnTo>
                    <a:pt x="384035" y="79984"/>
                  </a:lnTo>
                  <a:lnTo>
                    <a:pt x="383908" y="83172"/>
                  </a:lnTo>
                  <a:lnTo>
                    <a:pt x="384568" y="79895"/>
                  </a:lnTo>
                  <a:lnTo>
                    <a:pt x="384505" y="81292"/>
                  </a:lnTo>
                  <a:lnTo>
                    <a:pt x="385267" y="77381"/>
                  </a:lnTo>
                  <a:lnTo>
                    <a:pt x="385584" y="77000"/>
                  </a:lnTo>
                  <a:lnTo>
                    <a:pt x="385635" y="78536"/>
                  </a:lnTo>
                  <a:lnTo>
                    <a:pt x="385445" y="79806"/>
                  </a:lnTo>
                  <a:lnTo>
                    <a:pt x="385648" y="78930"/>
                  </a:lnTo>
                  <a:lnTo>
                    <a:pt x="385787" y="80606"/>
                  </a:lnTo>
                  <a:lnTo>
                    <a:pt x="386168" y="78447"/>
                  </a:lnTo>
                  <a:close/>
                </a:path>
                <a:path w="723900" h="146684">
                  <a:moveTo>
                    <a:pt x="386727" y="79121"/>
                  </a:moveTo>
                  <a:lnTo>
                    <a:pt x="386410" y="79476"/>
                  </a:lnTo>
                  <a:lnTo>
                    <a:pt x="385851" y="82905"/>
                  </a:lnTo>
                  <a:lnTo>
                    <a:pt x="386372" y="82042"/>
                  </a:lnTo>
                  <a:lnTo>
                    <a:pt x="386575" y="81153"/>
                  </a:lnTo>
                  <a:lnTo>
                    <a:pt x="386727" y="79121"/>
                  </a:lnTo>
                  <a:close/>
                </a:path>
                <a:path w="723900" h="146684">
                  <a:moveTo>
                    <a:pt x="508038" y="94361"/>
                  </a:moveTo>
                  <a:lnTo>
                    <a:pt x="507733" y="96139"/>
                  </a:lnTo>
                  <a:lnTo>
                    <a:pt x="507847" y="95986"/>
                  </a:lnTo>
                  <a:lnTo>
                    <a:pt x="508038" y="94361"/>
                  </a:lnTo>
                  <a:close/>
                </a:path>
                <a:path w="723900" h="146684">
                  <a:moveTo>
                    <a:pt x="513765" y="110947"/>
                  </a:moveTo>
                  <a:lnTo>
                    <a:pt x="513702" y="111239"/>
                  </a:lnTo>
                  <a:lnTo>
                    <a:pt x="513664" y="111442"/>
                  </a:lnTo>
                  <a:lnTo>
                    <a:pt x="513740" y="111252"/>
                  </a:lnTo>
                  <a:lnTo>
                    <a:pt x="513753" y="111125"/>
                  </a:lnTo>
                  <a:lnTo>
                    <a:pt x="513765" y="110947"/>
                  </a:lnTo>
                  <a:close/>
                </a:path>
                <a:path w="723900" h="146684">
                  <a:moveTo>
                    <a:pt x="612101" y="102641"/>
                  </a:moveTo>
                  <a:lnTo>
                    <a:pt x="610438" y="103035"/>
                  </a:lnTo>
                  <a:lnTo>
                    <a:pt x="610844" y="106083"/>
                  </a:lnTo>
                  <a:lnTo>
                    <a:pt x="610958" y="104927"/>
                  </a:lnTo>
                  <a:lnTo>
                    <a:pt x="612101" y="102641"/>
                  </a:lnTo>
                  <a:close/>
                </a:path>
                <a:path w="723900" h="146684">
                  <a:moveTo>
                    <a:pt x="612546" y="101739"/>
                  </a:moveTo>
                  <a:lnTo>
                    <a:pt x="612089" y="99910"/>
                  </a:lnTo>
                  <a:lnTo>
                    <a:pt x="612216" y="102412"/>
                  </a:lnTo>
                  <a:lnTo>
                    <a:pt x="612546" y="101739"/>
                  </a:lnTo>
                  <a:close/>
                </a:path>
                <a:path w="723900" h="146684">
                  <a:moveTo>
                    <a:pt x="641946" y="110185"/>
                  </a:moveTo>
                  <a:lnTo>
                    <a:pt x="641756" y="109702"/>
                  </a:lnTo>
                  <a:lnTo>
                    <a:pt x="641743" y="109918"/>
                  </a:lnTo>
                  <a:lnTo>
                    <a:pt x="641743" y="110096"/>
                  </a:lnTo>
                  <a:lnTo>
                    <a:pt x="641743" y="110312"/>
                  </a:lnTo>
                  <a:lnTo>
                    <a:pt x="641946" y="110185"/>
                  </a:lnTo>
                  <a:close/>
                </a:path>
                <a:path w="723900" h="146684">
                  <a:moveTo>
                    <a:pt x="647268" y="110210"/>
                  </a:moveTo>
                  <a:lnTo>
                    <a:pt x="647014" y="110540"/>
                  </a:lnTo>
                  <a:lnTo>
                    <a:pt x="646976" y="110909"/>
                  </a:lnTo>
                  <a:lnTo>
                    <a:pt x="647128" y="110540"/>
                  </a:lnTo>
                  <a:lnTo>
                    <a:pt x="647255" y="110375"/>
                  </a:lnTo>
                  <a:lnTo>
                    <a:pt x="647268" y="110210"/>
                  </a:lnTo>
                  <a:close/>
                </a:path>
                <a:path w="723900" h="146684">
                  <a:moveTo>
                    <a:pt x="653554" y="108000"/>
                  </a:moveTo>
                  <a:lnTo>
                    <a:pt x="653453" y="108915"/>
                  </a:lnTo>
                  <a:lnTo>
                    <a:pt x="653415" y="109296"/>
                  </a:lnTo>
                  <a:lnTo>
                    <a:pt x="653478" y="109004"/>
                  </a:lnTo>
                  <a:lnTo>
                    <a:pt x="653516" y="108635"/>
                  </a:lnTo>
                  <a:lnTo>
                    <a:pt x="653554" y="108000"/>
                  </a:lnTo>
                  <a:close/>
                </a:path>
                <a:path w="723900" h="146684">
                  <a:moveTo>
                    <a:pt x="662889" y="114401"/>
                  </a:moveTo>
                  <a:lnTo>
                    <a:pt x="662724" y="113969"/>
                  </a:lnTo>
                  <a:lnTo>
                    <a:pt x="662774" y="114249"/>
                  </a:lnTo>
                  <a:lnTo>
                    <a:pt x="662889" y="114401"/>
                  </a:lnTo>
                  <a:close/>
                </a:path>
                <a:path w="723900" h="146684">
                  <a:moveTo>
                    <a:pt x="667994" y="109207"/>
                  </a:moveTo>
                  <a:lnTo>
                    <a:pt x="667753" y="109423"/>
                  </a:lnTo>
                  <a:lnTo>
                    <a:pt x="667994" y="109207"/>
                  </a:lnTo>
                  <a:close/>
                </a:path>
                <a:path w="723900" h="146684">
                  <a:moveTo>
                    <a:pt x="673011" y="114439"/>
                  </a:moveTo>
                  <a:lnTo>
                    <a:pt x="672973" y="114261"/>
                  </a:lnTo>
                  <a:lnTo>
                    <a:pt x="672871" y="114503"/>
                  </a:lnTo>
                  <a:lnTo>
                    <a:pt x="672960" y="114681"/>
                  </a:lnTo>
                  <a:lnTo>
                    <a:pt x="673011" y="114439"/>
                  </a:lnTo>
                  <a:close/>
                </a:path>
                <a:path w="723900" h="146684">
                  <a:moveTo>
                    <a:pt x="675614" y="118338"/>
                  </a:moveTo>
                  <a:lnTo>
                    <a:pt x="675436" y="118516"/>
                  </a:lnTo>
                  <a:lnTo>
                    <a:pt x="675271" y="118694"/>
                  </a:lnTo>
                  <a:lnTo>
                    <a:pt x="675233" y="118999"/>
                  </a:lnTo>
                  <a:lnTo>
                    <a:pt x="675398" y="118948"/>
                  </a:lnTo>
                  <a:lnTo>
                    <a:pt x="675538" y="118630"/>
                  </a:lnTo>
                  <a:lnTo>
                    <a:pt x="675614" y="118338"/>
                  </a:lnTo>
                  <a:close/>
                </a:path>
                <a:path w="723900" h="146684">
                  <a:moveTo>
                    <a:pt x="693750" y="125590"/>
                  </a:moveTo>
                  <a:lnTo>
                    <a:pt x="693521" y="124409"/>
                  </a:lnTo>
                  <a:lnTo>
                    <a:pt x="693191" y="125488"/>
                  </a:lnTo>
                  <a:lnTo>
                    <a:pt x="693559" y="125285"/>
                  </a:lnTo>
                  <a:lnTo>
                    <a:pt x="693750" y="125590"/>
                  </a:lnTo>
                  <a:close/>
                </a:path>
                <a:path w="723900" h="146684">
                  <a:moveTo>
                    <a:pt x="693839" y="125806"/>
                  </a:moveTo>
                  <a:lnTo>
                    <a:pt x="693813" y="125666"/>
                  </a:lnTo>
                  <a:lnTo>
                    <a:pt x="693839" y="126047"/>
                  </a:lnTo>
                  <a:lnTo>
                    <a:pt x="693839" y="125806"/>
                  </a:lnTo>
                  <a:close/>
                </a:path>
                <a:path w="723900" h="146684">
                  <a:moveTo>
                    <a:pt x="703465" y="123748"/>
                  </a:moveTo>
                  <a:lnTo>
                    <a:pt x="702805" y="125044"/>
                  </a:lnTo>
                  <a:lnTo>
                    <a:pt x="702970" y="125082"/>
                  </a:lnTo>
                  <a:lnTo>
                    <a:pt x="703465" y="123748"/>
                  </a:lnTo>
                  <a:close/>
                </a:path>
                <a:path w="723900" h="146684">
                  <a:moveTo>
                    <a:pt x="709345" y="126250"/>
                  </a:moveTo>
                  <a:lnTo>
                    <a:pt x="709244" y="126085"/>
                  </a:lnTo>
                  <a:lnTo>
                    <a:pt x="708418" y="128917"/>
                  </a:lnTo>
                  <a:lnTo>
                    <a:pt x="708025" y="130149"/>
                  </a:lnTo>
                  <a:lnTo>
                    <a:pt x="708431" y="128993"/>
                  </a:lnTo>
                  <a:lnTo>
                    <a:pt x="708685" y="128460"/>
                  </a:lnTo>
                  <a:lnTo>
                    <a:pt x="708875" y="128282"/>
                  </a:lnTo>
                  <a:lnTo>
                    <a:pt x="709155" y="127088"/>
                  </a:lnTo>
                  <a:lnTo>
                    <a:pt x="709345" y="126250"/>
                  </a:lnTo>
                  <a:close/>
                </a:path>
                <a:path w="723900" h="146684">
                  <a:moveTo>
                    <a:pt x="716241" y="145491"/>
                  </a:moveTo>
                  <a:lnTo>
                    <a:pt x="716051" y="145503"/>
                  </a:lnTo>
                  <a:lnTo>
                    <a:pt x="716241" y="145491"/>
                  </a:lnTo>
                  <a:close/>
                </a:path>
                <a:path w="723900" h="146684">
                  <a:moveTo>
                    <a:pt x="716813" y="145110"/>
                  </a:moveTo>
                  <a:lnTo>
                    <a:pt x="716686" y="145237"/>
                  </a:lnTo>
                  <a:lnTo>
                    <a:pt x="716470" y="145389"/>
                  </a:lnTo>
                  <a:lnTo>
                    <a:pt x="716292" y="145910"/>
                  </a:lnTo>
                  <a:lnTo>
                    <a:pt x="716445" y="145783"/>
                  </a:lnTo>
                  <a:lnTo>
                    <a:pt x="716622" y="145491"/>
                  </a:lnTo>
                  <a:lnTo>
                    <a:pt x="716813" y="145110"/>
                  </a:lnTo>
                  <a:close/>
                </a:path>
                <a:path w="723900" h="146684">
                  <a:moveTo>
                    <a:pt x="723696" y="139509"/>
                  </a:moveTo>
                  <a:lnTo>
                    <a:pt x="723214" y="139268"/>
                  </a:lnTo>
                  <a:lnTo>
                    <a:pt x="722083" y="141249"/>
                  </a:lnTo>
                  <a:lnTo>
                    <a:pt x="722160" y="140487"/>
                  </a:lnTo>
                  <a:lnTo>
                    <a:pt x="722515" y="139649"/>
                  </a:lnTo>
                  <a:lnTo>
                    <a:pt x="722731" y="139039"/>
                  </a:lnTo>
                  <a:lnTo>
                    <a:pt x="721906" y="140550"/>
                  </a:lnTo>
                  <a:lnTo>
                    <a:pt x="720674" y="143268"/>
                  </a:lnTo>
                  <a:lnTo>
                    <a:pt x="720051" y="146392"/>
                  </a:lnTo>
                  <a:lnTo>
                    <a:pt x="721321" y="143294"/>
                  </a:lnTo>
                  <a:lnTo>
                    <a:pt x="721017" y="144665"/>
                  </a:lnTo>
                  <a:lnTo>
                    <a:pt x="722503" y="140957"/>
                  </a:lnTo>
                  <a:lnTo>
                    <a:pt x="722922" y="140652"/>
                  </a:lnTo>
                  <a:lnTo>
                    <a:pt x="722731" y="142163"/>
                  </a:lnTo>
                  <a:lnTo>
                    <a:pt x="722325" y="143383"/>
                  </a:lnTo>
                  <a:lnTo>
                    <a:pt x="722680" y="142557"/>
                  </a:lnTo>
                  <a:lnTo>
                    <a:pt x="722591" y="144246"/>
                  </a:lnTo>
                  <a:lnTo>
                    <a:pt x="723353" y="142214"/>
                  </a:lnTo>
                  <a:lnTo>
                    <a:pt x="723696" y="139509"/>
                  </a:lnTo>
                  <a:close/>
                </a:path>
                <a:path w="723900" h="146684">
                  <a:moveTo>
                    <a:pt x="723900" y="142976"/>
                  </a:moveTo>
                  <a:lnTo>
                    <a:pt x="723480" y="143281"/>
                  </a:lnTo>
                  <a:lnTo>
                    <a:pt x="722312" y="146545"/>
                  </a:lnTo>
                  <a:lnTo>
                    <a:pt x="723036" y="145796"/>
                  </a:lnTo>
                  <a:lnTo>
                    <a:pt x="723404" y="144957"/>
                  </a:lnTo>
                  <a:lnTo>
                    <a:pt x="723900" y="14297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986335" y="8402618"/>
              <a:ext cx="474345" cy="307975"/>
            </a:xfrm>
            <a:custGeom>
              <a:avLst/>
              <a:gdLst/>
              <a:ahLst/>
              <a:cxnLst/>
              <a:rect l="l" t="t" r="r" b="b"/>
              <a:pathLst>
                <a:path w="474344" h="307975">
                  <a:moveTo>
                    <a:pt x="3949" y="20066"/>
                  </a:moveTo>
                  <a:lnTo>
                    <a:pt x="3797" y="20828"/>
                  </a:lnTo>
                  <a:lnTo>
                    <a:pt x="3898" y="21183"/>
                  </a:lnTo>
                  <a:lnTo>
                    <a:pt x="3949" y="20066"/>
                  </a:lnTo>
                  <a:close/>
                </a:path>
                <a:path w="474344" h="307975">
                  <a:moveTo>
                    <a:pt x="4203" y="22860"/>
                  </a:moveTo>
                  <a:lnTo>
                    <a:pt x="4114" y="21971"/>
                  </a:lnTo>
                  <a:lnTo>
                    <a:pt x="3898" y="21183"/>
                  </a:lnTo>
                  <a:lnTo>
                    <a:pt x="3822" y="21971"/>
                  </a:lnTo>
                  <a:lnTo>
                    <a:pt x="3314" y="23241"/>
                  </a:lnTo>
                  <a:lnTo>
                    <a:pt x="3213" y="23749"/>
                  </a:lnTo>
                  <a:lnTo>
                    <a:pt x="3632" y="24765"/>
                  </a:lnTo>
                  <a:lnTo>
                    <a:pt x="4203" y="22860"/>
                  </a:lnTo>
                  <a:close/>
                </a:path>
                <a:path w="474344" h="307975">
                  <a:moveTo>
                    <a:pt x="4914" y="23152"/>
                  </a:moveTo>
                  <a:lnTo>
                    <a:pt x="4597" y="23876"/>
                  </a:lnTo>
                  <a:lnTo>
                    <a:pt x="4826" y="23456"/>
                  </a:lnTo>
                  <a:lnTo>
                    <a:pt x="4914" y="23152"/>
                  </a:lnTo>
                  <a:close/>
                </a:path>
                <a:path w="474344" h="307975">
                  <a:moveTo>
                    <a:pt x="6553" y="5588"/>
                  </a:moveTo>
                  <a:lnTo>
                    <a:pt x="6121" y="7747"/>
                  </a:lnTo>
                  <a:lnTo>
                    <a:pt x="6553" y="5588"/>
                  </a:lnTo>
                  <a:close/>
                </a:path>
                <a:path w="474344" h="307975">
                  <a:moveTo>
                    <a:pt x="18643" y="28016"/>
                  </a:moveTo>
                  <a:lnTo>
                    <a:pt x="17805" y="29591"/>
                  </a:lnTo>
                  <a:lnTo>
                    <a:pt x="18630" y="29718"/>
                  </a:lnTo>
                  <a:lnTo>
                    <a:pt x="18643" y="28016"/>
                  </a:lnTo>
                  <a:close/>
                </a:path>
                <a:path w="474344" h="307975">
                  <a:moveTo>
                    <a:pt x="24447" y="23279"/>
                  </a:moveTo>
                  <a:lnTo>
                    <a:pt x="24269" y="25361"/>
                  </a:lnTo>
                  <a:lnTo>
                    <a:pt x="23368" y="25996"/>
                  </a:lnTo>
                  <a:lnTo>
                    <a:pt x="24384" y="25920"/>
                  </a:lnTo>
                  <a:lnTo>
                    <a:pt x="24422" y="24180"/>
                  </a:lnTo>
                  <a:lnTo>
                    <a:pt x="24447" y="23279"/>
                  </a:lnTo>
                  <a:close/>
                </a:path>
                <a:path w="474344" h="307975">
                  <a:moveTo>
                    <a:pt x="25463" y="21844"/>
                  </a:moveTo>
                  <a:lnTo>
                    <a:pt x="25361" y="21183"/>
                  </a:lnTo>
                  <a:lnTo>
                    <a:pt x="25082" y="20066"/>
                  </a:lnTo>
                  <a:lnTo>
                    <a:pt x="24752" y="22733"/>
                  </a:lnTo>
                  <a:lnTo>
                    <a:pt x="24955" y="22479"/>
                  </a:lnTo>
                  <a:lnTo>
                    <a:pt x="25019" y="22225"/>
                  </a:lnTo>
                  <a:lnTo>
                    <a:pt x="25031" y="22390"/>
                  </a:lnTo>
                  <a:lnTo>
                    <a:pt x="25158" y="22225"/>
                  </a:lnTo>
                  <a:lnTo>
                    <a:pt x="25463" y="21844"/>
                  </a:lnTo>
                  <a:close/>
                </a:path>
                <a:path w="474344" h="307975">
                  <a:moveTo>
                    <a:pt x="25717" y="21488"/>
                  </a:moveTo>
                  <a:lnTo>
                    <a:pt x="25590" y="22098"/>
                  </a:lnTo>
                  <a:lnTo>
                    <a:pt x="25692" y="22479"/>
                  </a:lnTo>
                  <a:lnTo>
                    <a:pt x="25717" y="21488"/>
                  </a:lnTo>
                  <a:close/>
                </a:path>
                <a:path w="474344" h="307975">
                  <a:moveTo>
                    <a:pt x="33426" y="26416"/>
                  </a:moveTo>
                  <a:lnTo>
                    <a:pt x="33350" y="25781"/>
                  </a:lnTo>
                  <a:lnTo>
                    <a:pt x="32715" y="25565"/>
                  </a:lnTo>
                  <a:lnTo>
                    <a:pt x="32829" y="26162"/>
                  </a:lnTo>
                  <a:lnTo>
                    <a:pt x="33172" y="29210"/>
                  </a:lnTo>
                  <a:lnTo>
                    <a:pt x="33426" y="26416"/>
                  </a:lnTo>
                  <a:close/>
                </a:path>
                <a:path w="474344" h="307975">
                  <a:moveTo>
                    <a:pt x="33540" y="25120"/>
                  </a:moveTo>
                  <a:lnTo>
                    <a:pt x="33350" y="25781"/>
                  </a:lnTo>
                  <a:lnTo>
                    <a:pt x="33477" y="25781"/>
                  </a:lnTo>
                  <a:lnTo>
                    <a:pt x="33540" y="25120"/>
                  </a:lnTo>
                  <a:close/>
                </a:path>
                <a:path w="474344" h="307975">
                  <a:moveTo>
                    <a:pt x="33731" y="24384"/>
                  </a:moveTo>
                  <a:lnTo>
                    <a:pt x="33642" y="23863"/>
                  </a:lnTo>
                  <a:lnTo>
                    <a:pt x="33540" y="25120"/>
                  </a:lnTo>
                  <a:lnTo>
                    <a:pt x="33731" y="24384"/>
                  </a:lnTo>
                  <a:close/>
                </a:path>
                <a:path w="474344" h="307975">
                  <a:moveTo>
                    <a:pt x="44348" y="30988"/>
                  </a:moveTo>
                  <a:lnTo>
                    <a:pt x="44170" y="27813"/>
                  </a:lnTo>
                  <a:lnTo>
                    <a:pt x="44132" y="28575"/>
                  </a:lnTo>
                  <a:lnTo>
                    <a:pt x="44018" y="29413"/>
                  </a:lnTo>
                  <a:lnTo>
                    <a:pt x="43916" y="29845"/>
                  </a:lnTo>
                  <a:lnTo>
                    <a:pt x="44348" y="30988"/>
                  </a:lnTo>
                  <a:close/>
                </a:path>
                <a:path w="474344" h="307975">
                  <a:moveTo>
                    <a:pt x="48729" y="8890"/>
                  </a:moveTo>
                  <a:lnTo>
                    <a:pt x="48552" y="8128"/>
                  </a:lnTo>
                  <a:lnTo>
                    <a:pt x="48615" y="8509"/>
                  </a:lnTo>
                  <a:lnTo>
                    <a:pt x="48729" y="8890"/>
                  </a:lnTo>
                  <a:close/>
                </a:path>
                <a:path w="474344" h="307975">
                  <a:moveTo>
                    <a:pt x="64147" y="31115"/>
                  </a:moveTo>
                  <a:lnTo>
                    <a:pt x="63893" y="31432"/>
                  </a:lnTo>
                  <a:lnTo>
                    <a:pt x="64046" y="31445"/>
                  </a:lnTo>
                  <a:lnTo>
                    <a:pt x="64147" y="31115"/>
                  </a:lnTo>
                  <a:close/>
                </a:path>
                <a:path w="474344" h="307975">
                  <a:moveTo>
                    <a:pt x="66141" y="7239"/>
                  </a:moveTo>
                  <a:lnTo>
                    <a:pt x="65874" y="6096"/>
                  </a:lnTo>
                  <a:lnTo>
                    <a:pt x="65290" y="7239"/>
                  </a:lnTo>
                  <a:lnTo>
                    <a:pt x="66141" y="7239"/>
                  </a:lnTo>
                  <a:close/>
                </a:path>
                <a:path w="474344" h="307975">
                  <a:moveTo>
                    <a:pt x="67386" y="31483"/>
                  </a:moveTo>
                  <a:lnTo>
                    <a:pt x="66878" y="32512"/>
                  </a:lnTo>
                  <a:lnTo>
                    <a:pt x="67259" y="32131"/>
                  </a:lnTo>
                  <a:lnTo>
                    <a:pt x="67386" y="31483"/>
                  </a:lnTo>
                  <a:close/>
                </a:path>
                <a:path w="474344" h="307975">
                  <a:moveTo>
                    <a:pt x="71132" y="5778"/>
                  </a:moveTo>
                  <a:lnTo>
                    <a:pt x="70358" y="6604"/>
                  </a:lnTo>
                  <a:lnTo>
                    <a:pt x="70624" y="6819"/>
                  </a:lnTo>
                  <a:lnTo>
                    <a:pt x="71132" y="5778"/>
                  </a:lnTo>
                  <a:close/>
                </a:path>
                <a:path w="474344" h="307975">
                  <a:moveTo>
                    <a:pt x="75044" y="30175"/>
                  </a:moveTo>
                  <a:lnTo>
                    <a:pt x="74485" y="31496"/>
                  </a:lnTo>
                  <a:lnTo>
                    <a:pt x="74841" y="31242"/>
                  </a:lnTo>
                  <a:lnTo>
                    <a:pt x="74968" y="30861"/>
                  </a:lnTo>
                  <a:lnTo>
                    <a:pt x="75044" y="30175"/>
                  </a:lnTo>
                  <a:close/>
                </a:path>
                <a:path w="474344" h="307975">
                  <a:moveTo>
                    <a:pt x="75399" y="30861"/>
                  </a:moveTo>
                  <a:lnTo>
                    <a:pt x="74942" y="31178"/>
                  </a:lnTo>
                  <a:lnTo>
                    <a:pt x="74752" y="32893"/>
                  </a:lnTo>
                  <a:lnTo>
                    <a:pt x="75399" y="30861"/>
                  </a:lnTo>
                  <a:close/>
                </a:path>
                <a:path w="474344" h="307975">
                  <a:moveTo>
                    <a:pt x="106692" y="40386"/>
                  </a:moveTo>
                  <a:lnTo>
                    <a:pt x="106451" y="40208"/>
                  </a:lnTo>
                  <a:lnTo>
                    <a:pt x="106349" y="41656"/>
                  </a:lnTo>
                  <a:lnTo>
                    <a:pt x="106451" y="41910"/>
                  </a:lnTo>
                  <a:lnTo>
                    <a:pt x="106692" y="40386"/>
                  </a:lnTo>
                  <a:close/>
                </a:path>
                <a:path w="474344" h="307975">
                  <a:moveTo>
                    <a:pt x="115938" y="21729"/>
                  </a:moveTo>
                  <a:lnTo>
                    <a:pt x="115290" y="23342"/>
                  </a:lnTo>
                  <a:lnTo>
                    <a:pt x="115404" y="23114"/>
                  </a:lnTo>
                  <a:lnTo>
                    <a:pt x="115938" y="21729"/>
                  </a:lnTo>
                  <a:close/>
                </a:path>
                <a:path w="474344" h="307975">
                  <a:moveTo>
                    <a:pt x="118110" y="18796"/>
                  </a:moveTo>
                  <a:lnTo>
                    <a:pt x="117627" y="18669"/>
                  </a:lnTo>
                  <a:lnTo>
                    <a:pt x="116433" y="18796"/>
                  </a:lnTo>
                  <a:lnTo>
                    <a:pt x="115811" y="20701"/>
                  </a:lnTo>
                  <a:lnTo>
                    <a:pt x="116078" y="20447"/>
                  </a:lnTo>
                  <a:lnTo>
                    <a:pt x="116497" y="19431"/>
                  </a:lnTo>
                  <a:lnTo>
                    <a:pt x="116484" y="20320"/>
                  </a:lnTo>
                  <a:lnTo>
                    <a:pt x="115938" y="21729"/>
                  </a:lnTo>
                  <a:lnTo>
                    <a:pt x="117132" y="20447"/>
                  </a:lnTo>
                  <a:lnTo>
                    <a:pt x="117729" y="19431"/>
                  </a:lnTo>
                  <a:lnTo>
                    <a:pt x="118110" y="18796"/>
                  </a:lnTo>
                  <a:close/>
                </a:path>
                <a:path w="474344" h="307975">
                  <a:moveTo>
                    <a:pt x="119811" y="19456"/>
                  </a:moveTo>
                  <a:lnTo>
                    <a:pt x="119557" y="18326"/>
                  </a:lnTo>
                  <a:lnTo>
                    <a:pt x="118948" y="19850"/>
                  </a:lnTo>
                  <a:lnTo>
                    <a:pt x="119278" y="20154"/>
                  </a:lnTo>
                  <a:lnTo>
                    <a:pt x="119392" y="21488"/>
                  </a:lnTo>
                  <a:lnTo>
                    <a:pt x="119672" y="21107"/>
                  </a:lnTo>
                  <a:lnTo>
                    <a:pt x="119811" y="19456"/>
                  </a:lnTo>
                  <a:close/>
                </a:path>
                <a:path w="474344" h="307975">
                  <a:moveTo>
                    <a:pt x="123634" y="25120"/>
                  </a:moveTo>
                  <a:lnTo>
                    <a:pt x="123202" y="26416"/>
                  </a:lnTo>
                  <a:lnTo>
                    <a:pt x="123571" y="26174"/>
                  </a:lnTo>
                  <a:lnTo>
                    <a:pt x="123634" y="25120"/>
                  </a:lnTo>
                  <a:close/>
                </a:path>
                <a:path w="474344" h="307975">
                  <a:moveTo>
                    <a:pt x="124282" y="22479"/>
                  </a:moveTo>
                  <a:lnTo>
                    <a:pt x="123774" y="22733"/>
                  </a:lnTo>
                  <a:lnTo>
                    <a:pt x="123634" y="25120"/>
                  </a:lnTo>
                  <a:lnTo>
                    <a:pt x="124002" y="24003"/>
                  </a:lnTo>
                  <a:lnTo>
                    <a:pt x="123913" y="25146"/>
                  </a:lnTo>
                  <a:lnTo>
                    <a:pt x="124091" y="23876"/>
                  </a:lnTo>
                  <a:lnTo>
                    <a:pt x="124282" y="22479"/>
                  </a:lnTo>
                  <a:close/>
                </a:path>
                <a:path w="474344" h="307975">
                  <a:moveTo>
                    <a:pt x="128689" y="45110"/>
                  </a:moveTo>
                  <a:lnTo>
                    <a:pt x="128244" y="45974"/>
                  </a:lnTo>
                  <a:lnTo>
                    <a:pt x="128549" y="45593"/>
                  </a:lnTo>
                  <a:lnTo>
                    <a:pt x="128663" y="45339"/>
                  </a:lnTo>
                  <a:lnTo>
                    <a:pt x="128689" y="45110"/>
                  </a:lnTo>
                  <a:close/>
                </a:path>
                <a:path w="474344" h="307975">
                  <a:moveTo>
                    <a:pt x="135585" y="24066"/>
                  </a:moveTo>
                  <a:lnTo>
                    <a:pt x="135394" y="23583"/>
                  </a:lnTo>
                  <a:lnTo>
                    <a:pt x="135382" y="23799"/>
                  </a:lnTo>
                  <a:lnTo>
                    <a:pt x="135382" y="23977"/>
                  </a:lnTo>
                  <a:lnTo>
                    <a:pt x="135382" y="24193"/>
                  </a:lnTo>
                  <a:lnTo>
                    <a:pt x="135585" y="24066"/>
                  </a:lnTo>
                  <a:close/>
                </a:path>
                <a:path w="474344" h="307975">
                  <a:moveTo>
                    <a:pt x="135788" y="47383"/>
                  </a:moveTo>
                  <a:lnTo>
                    <a:pt x="135013" y="46774"/>
                  </a:lnTo>
                  <a:lnTo>
                    <a:pt x="135204" y="47104"/>
                  </a:lnTo>
                  <a:lnTo>
                    <a:pt x="135483" y="47320"/>
                  </a:lnTo>
                  <a:lnTo>
                    <a:pt x="135788" y="47383"/>
                  </a:lnTo>
                  <a:close/>
                </a:path>
                <a:path w="474344" h="307975">
                  <a:moveTo>
                    <a:pt x="135890" y="47421"/>
                  </a:moveTo>
                  <a:close/>
                </a:path>
                <a:path w="474344" h="307975">
                  <a:moveTo>
                    <a:pt x="137617" y="20370"/>
                  </a:moveTo>
                  <a:lnTo>
                    <a:pt x="136931" y="21247"/>
                  </a:lnTo>
                  <a:lnTo>
                    <a:pt x="136359" y="24498"/>
                  </a:lnTo>
                  <a:lnTo>
                    <a:pt x="136779" y="23977"/>
                  </a:lnTo>
                  <a:lnTo>
                    <a:pt x="137617" y="20370"/>
                  </a:lnTo>
                  <a:close/>
                </a:path>
                <a:path w="474344" h="307975">
                  <a:moveTo>
                    <a:pt x="139585" y="26543"/>
                  </a:moveTo>
                  <a:lnTo>
                    <a:pt x="139484" y="26924"/>
                  </a:lnTo>
                  <a:lnTo>
                    <a:pt x="139369" y="27559"/>
                  </a:lnTo>
                  <a:lnTo>
                    <a:pt x="139585" y="26543"/>
                  </a:lnTo>
                  <a:close/>
                </a:path>
                <a:path w="474344" h="307975">
                  <a:moveTo>
                    <a:pt x="146037" y="46342"/>
                  </a:moveTo>
                  <a:lnTo>
                    <a:pt x="145707" y="46990"/>
                  </a:lnTo>
                  <a:lnTo>
                    <a:pt x="145542" y="47117"/>
                  </a:lnTo>
                  <a:lnTo>
                    <a:pt x="145440" y="47625"/>
                  </a:lnTo>
                  <a:lnTo>
                    <a:pt x="145567" y="48260"/>
                  </a:lnTo>
                  <a:lnTo>
                    <a:pt x="146037" y="46342"/>
                  </a:lnTo>
                  <a:close/>
                </a:path>
                <a:path w="474344" h="307975">
                  <a:moveTo>
                    <a:pt x="152311" y="47523"/>
                  </a:moveTo>
                  <a:lnTo>
                    <a:pt x="151777" y="48120"/>
                  </a:lnTo>
                  <a:lnTo>
                    <a:pt x="152006" y="47942"/>
                  </a:lnTo>
                  <a:lnTo>
                    <a:pt x="152311" y="47523"/>
                  </a:lnTo>
                  <a:close/>
                </a:path>
                <a:path w="474344" h="307975">
                  <a:moveTo>
                    <a:pt x="152400" y="29667"/>
                  </a:moveTo>
                  <a:close/>
                </a:path>
                <a:path w="474344" h="307975">
                  <a:moveTo>
                    <a:pt x="152565" y="29083"/>
                  </a:moveTo>
                  <a:lnTo>
                    <a:pt x="152400" y="29667"/>
                  </a:lnTo>
                  <a:lnTo>
                    <a:pt x="152527" y="29413"/>
                  </a:lnTo>
                  <a:lnTo>
                    <a:pt x="152565" y="29083"/>
                  </a:lnTo>
                  <a:close/>
                </a:path>
                <a:path w="474344" h="307975">
                  <a:moveTo>
                    <a:pt x="153263" y="46355"/>
                  </a:moveTo>
                  <a:lnTo>
                    <a:pt x="152844" y="46863"/>
                  </a:lnTo>
                  <a:lnTo>
                    <a:pt x="152882" y="46456"/>
                  </a:lnTo>
                  <a:lnTo>
                    <a:pt x="152793" y="46863"/>
                  </a:lnTo>
                  <a:lnTo>
                    <a:pt x="152298" y="47625"/>
                  </a:lnTo>
                  <a:lnTo>
                    <a:pt x="152628" y="47498"/>
                  </a:lnTo>
                  <a:lnTo>
                    <a:pt x="152806" y="48387"/>
                  </a:lnTo>
                  <a:lnTo>
                    <a:pt x="153009" y="47498"/>
                  </a:lnTo>
                  <a:lnTo>
                    <a:pt x="153263" y="46355"/>
                  </a:lnTo>
                  <a:close/>
                </a:path>
                <a:path w="474344" h="307975">
                  <a:moveTo>
                    <a:pt x="153517" y="25323"/>
                  </a:moveTo>
                  <a:lnTo>
                    <a:pt x="153301" y="25654"/>
                  </a:lnTo>
                  <a:lnTo>
                    <a:pt x="153517" y="25323"/>
                  </a:lnTo>
                  <a:close/>
                </a:path>
                <a:path w="474344" h="307975">
                  <a:moveTo>
                    <a:pt x="154330" y="20828"/>
                  </a:moveTo>
                  <a:lnTo>
                    <a:pt x="153035" y="22479"/>
                  </a:lnTo>
                  <a:lnTo>
                    <a:pt x="152920" y="22733"/>
                  </a:lnTo>
                  <a:lnTo>
                    <a:pt x="152679" y="24803"/>
                  </a:lnTo>
                  <a:lnTo>
                    <a:pt x="152844" y="24511"/>
                  </a:lnTo>
                  <a:lnTo>
                    <a:pt x="152781" y="24638"/>
                  </a:lnTo>
                  <a:lnTo>
                    <a:pt x="152654" y="25019"/>
                  </a:lnTo>
                  <a:lnTo>
                    <a:pt x="152679" y="24803"/>
                  </a:lnTo>
                  <a:lnTo>
                    <a:pt x="152565" y="25019"/>
                  </a:lnTo>
                  <a:lnTo>
                    <a:pt x="151638" y="26670"/>
                  </a:lnTo>
                  <a:lnTo>
                    <a:pt x="153225" y="25527"/>
                  </a:lnTo>
                  <a:lnTo>
                    <a:pt x="153352" y="25400"/>
                  </a:lnTo>
                  <a:lnTo>
                    <a:pt x="153543" y="24511"/>
                  </a:lnTo>
                  <a:lnTo>
                    <a:pt x="154330" y="20828"/>
                  </a:lnTo>
                  <a:close/>
                </a:path>
                <a:path w="474344" h="307975">
                  <a:moveTo>
                    <a:pt x="155727" y="29972"/>
                  </a:moveTo>
                  <a:lnTo>
                    <a:pt x="155575" y="29591"/>
                  </a:lnTo>
                  <a:lnTo>
                    <a:pt x="155295" y="30975"/>
                  </a:lnTo>
                  <a:lnTo>
                    <a:pt x="155727" y="29972"/>
                  </a:lnTo>
                  <a:close/>
                </a:path>
                <a:path w="474344" h="307975">
                  <a:moveTo>
                    <a:pt x="155994" y="30099"/>
                  </a:moveTo>
                  <a:lnTo>
                    <a:pt x="155943" y="29464"/>
                  </a:lnTo>
                  <a:lnTo>
                    <a:pt x="155879" y="29972"/>
                  </a:lnTo>
                  <a:lnTo>
                    <a:pt x="155994" y="30099"/>
                  </a:lnTo>
                  <a:close/>
                </a:path>
                <a:path w="474344" h="307975">
                  <a:moveTo>
                    <a:pt x="158470" y="46736"/>
                  </a:moveTo>
                  <a:lnTo>
                    <a:pt x="158242" y="46736"/>
                  </a:lnTo>
                  <a:lnTo>
                    <a:pt x="158457" y="46863"/>
                  </a:lnTo>
                  <a:lnTo>
                    <a:pt x="158470" y="46736"/>
                  </a:lnTo>
                  <a:close/>
                </a:path>
                <a:path w="474344" h="307975">
                  <a:moveTo>
                    <a:pt x="159435" y="22987"/>
                  </a:moveTo>
                  <a:lnTo>
                    <a:pt x="159156" y="23368"/>
                  </a:lnTo>
                  <a:lnTo>
                    <a:pt x="159435" y="23456"/>
                  </a:lnTo>
                  <a:lnTo>
                    <a:pt x="159435" y="22987"/>
                  </a:lnTo>
                  <a:close/>
                </a:path>
                <a:path w="474344" h="307975">
                  <a:moveTo>
                    <a:pt x="159613" y="23495"/>
                  </a:moveTo>
                  <a:lnTo>
                    <a:pt x="159435" y="23456"/>
                  </a:lnTo>
                  <a:lnTo>
                    <a:pt x="159448" y="24003"/>
                  </a:lnTo>
                  <a:lnTo>
                    <a:pt x="159613" y="23495"/>
                  </a:lnTo>
                  <a:close/>
                </a:path>
                <a:path w="474344" h="307975">
                  <a:moveTo>
                    <a:pt x="161772" y="24384"/>
                  </a:moveTo>
                  <a:lnTo>
                    <a:pt x="161213" y="24511"/>
                  </a:lnTo>
                  <a:lnTo>
                    <a:pt x="161251" y="24638"/>
                  </a:lnTo>
                  <a:lnTo>
                    <a:pt x="161480" y="24765"/>
                  </a:lnTo>
                  <a:lnTo>
                    <a:pt x="161772" y="24384"/>
                  </a:lnTo>
                  <a:close/>
                </a:path>
                <a:path w="474344" h="307975">
                  <a:moveTo>
                    <a:pt x="163995" y="22733"/>
                  </a:moveTo>
                  <a:lnTo>
                    <a:pt x="163576" y="23241"/>
                  </a:lnTo>
                  <a:lnTo>
                    <a:pt x="163995" y="22733"/>
                  </a:lnTo>
                  <a:close/>
                </a:path>
                <a:path w="474344" h="307975">
                  <a:moveTo>
                    <a:pt x="167157" y="45402"/>
                  </a:moveTo>
                  <a:lnTo>
                    <a:pt x="166992" y="45161"/>
                  </a:lnTo>
                  <a:lnTo>
                    <a:pt x="166827" y="44805"/>
                  </a:lnTo>
                  <a:lnTo>
                    <a:pt x="166509" y="45199"/>
                  </a:lnTo>
                  <a:lnTo>
                    <a:pt x="166624" y="45821"/>
                  </a:lnTo>
                  <a:lnTo>
                    <a:pt x="166852" y="45758"/>
                  </a:lnTo>
                  <a:lnTo>
                    <a:pt x="167157" y="45402"/>
                  </a:lnTo>
                  <a:close/>
                </a:path>
                <a:path w="474344" h="307975">
                  <a:moveTo>
                    <a:pt x="167919" y="44196"/>
                  </a:moveTo>
                  <a:lnTo>
                    <a:pt x="167652" y="44653"/>
                  </a:lnTo>
                  <a:lnTo>
                    <a:pt x="167386" y="45123"/>
                  </a:lnTo>
                  <a:lnTo>
                    <a:pt x="167157" y="45402"/>
                  </a:lnTo>
                  <a:lnTo>
                    <a:pt x="167347" y="45681"/>
                  </a:lnTo>
                  <a:lnTo>
                    <a:pt x="167538" y="45783"/>
                  </a:lnTo>
                  <a:lnTo>
                    <a:pt x="167919" y="44196"/>
                  </a:lnTo>
                  <a:close/>
                </a:path>
                <a:path w="474344" h="307975">
                  <a:moveTo>
                    <a:pt x="169278" y="27940"/>
                  </a:moveTo>
                  <a:lnTo>
                    <a:pt x="168579" y="28778"/>
                  </a:lnTo>
                  <a:lnTo>
                    <a:pt x="168503" y="29337"/>
                  </a:lnTo>
                  <a:lnTo>
                    <a:pt x="168605" y="29718"/>
                  </a:lnTo>
                  <a:lnTo>
                    <a:pt x="169278" y="27940"/>
                  </a:lnTo>
                  <a:close/>
                </a:path>
                <a:path w="474344" h="307975">
                  <a:moveTo>
                    <a:pt x="173964" y="30226"/>
                  </a:moveTo>
                  <a:lnTo>
                    <a:pt x="172961" y="32512"/>
                  </a:lnTo>
                  <a:lnTo>
                    <a:pt x="173837" y="32296"/>
                  </a:lnTo>
                  <a:lnTo>
                    <a:pt x="173964" y="30226"/>
                  </a:lnTo>
                  <a:close/>
                </a:path>
                <a:path w="474344" h="307975">
                  <a:moveTo>
                    <a:pt x="174167" y="47650"/>
                  </a:moveTo>
                  <a:lnTo>
                    <a:pt x="173380" y="48272"/>
                  </a:lnTo>
                  <a:lnTo>
                    <a:pt x="173380" y="49987"/>
                  </a:lnTo>
                  <a:lnTo>
                    <a:pt x="174167" y="47650"/>
                  </a:lnTo>
                  <a:close/>
                </a:path>
                <a:path w="474344" h="307975">
                  <a:moveTo>
                    <a:pt x="174434" y="32131"/>
                  </a:moveTo>
                  <a:lnTo>
                    <a:pt x="173837" y="32296"/>
                  </a:lnTo>
                  <a:lnTo>
                    <a:pt x="173723" y="33909"/>
                  </a:lnTo>
                  <a:lnTo>
                    <a:pt x="174434" y="32131"/>
                  </a:lnTo>
                  <a:close/>
                </a:path>
                <a:path w="474344" h="307975">
                  <a:moveTo>
                    <a:pt x="174713" y="50469"/>
                  </a:moveTo>
                  <a:lnTo>
                    <a:pt x="174231" y="47244"/>
                  </a:lnTo>
                  <a:lnTo>
                    <a:pt x="174167" y="47650"/>
                  </a:lnTo>
                  <a:lnTo>
                    <a:pt x="173774" y="50673"/>
                  </a:lnTo>
                  <a:lnTo>
                    <a:pt x="174713" y="50469"/>
                  </a:lnTo>
                  <a:close/>
                </a:path>
                <a:path w="474344" h="307975">
                  <a:moveTo>
                    <a:pt x="175691" y="28803"/>
                  </a:moveTo>
                  <a:lnTo>
                    <a:pt x="174764" y="29565"/>
                  </a:lnTo>
                  <a:lnTo>
                    <a:pt x="175412" y="29133"/>
                  </a:lnTo>
                  <a:lnTo>
                    <a:pt x="175691" y="28803"/>
                  </a:lnTo>
                  <a:close/>
                </a:path>
                <a:path w="474344" h="307975">
                  <a:moveTo>
                    <a:pt x="180467" y="35306"/>
                  </a:moveTo>
                  <a:lnTo>
                    <a:pt x="180149" y="35306"/>
                  </a:lnTo>
                  <a:lnTo>
                    <a:pt x="180289" y="35572"/>
                  </a:lnTo>
                  <a:lnTo>
                    <a:pt x="180467" y="35306"/>
                  </a:lnTo>
                  <a:close/>
                </a:path>
                <a:path w="474344" h="307975">
                  <a:moveTo>
                    <a:pt x="181495" y="34340"/>
                  </a:moveTo>
                  <a:lnTo>
                    <a:pt x="181038" y="35902"/>
                  </a:lnTo>
                  <a:lnTo>
                    <a:pt x="181495" y="34340"/>
                  </a:lnTo>
                  <a:close/>
                </a:path>
                <a:path w="474344" h="307975">
                  <a:moveTo>
                    <a:pt x="181749" y="33324"/>
                  </a:moveTo>
                  <a:lnTo>
                    <a:pt x="181241" y="33591"/>
                  </a:lnTo>
                  <a:lnTo>
                    <a:pt x="181483" y="34315"/>
                  </a:lnTo>
                  <a:lnTo>
                    <a:pt x="181749" y="33324"/>
                  </a:lnTo>
                  <a:close/>
                </a:path>
                <a:path w="474344" h="307975">
                  <a:moveTo>
                    <a:pt x="191414" y="44538"/>
                  </a:moveTo>
                  <a:lnTo>
                    <a:pt x="191325" y="44704"/>
                  </a:lnTo>
                  <a:lnTo>
                    <a:pt x="191414" y="44538"/>
                  </a:lnTo>
                  <a:close/>
                </a:path>
                <a:path w="474344" h="307975">
                  <a:moveTo>
                    <a:pt x="191833" y="43815"/>
                  </a:moveTo>
                  <a:lnTo>
                    <a:pt x="191541" y="44069"/>
                  </a:lnTo>
                  <a:lnTo>
                    <a:pt x="191414" y="44538"/>
                  </a:lnTo>
                  <a:lnTo>
                    <a:pt x="191833" y="43815"/>
                  </a:lnTo>
                  <a:close/>
                </a:path>
                <a:path w="474344" h="307975">
                  <a:moveTo>
                    <a:pt x="192227" y="42037"/>
                  </a:moveTo>
                  <a:lnTo>
                    <a:pt x="192189" y="40779"/>
                  </a:lnTo>
                  <a:lnTo>
                    <a:pt x="192112" y="40944"/>
                  </a:lnTo>
                  <a:lnTo>
                    <a:pt x="191668" y="43281"/>
                  </a:lnTo>
                  <a:lnTo>
                    <a:pt x="192227" y="42037"/>
                  </a:lnTo>
                  <a:close/>
                </a:path>
                <a:path w="474344" h="307975">
                  <a:moveTo>
                    <a:pt x="193446" y="50165"/>
                  </a:moveTo>
                  <a:lnTo>
                    <a:pt x="193128" y="51181"/>
                  </a:lnTo>
                  <a:lnTo>
                    <a:pt x="193446" y="50165"/>
                  </a:lnTo>
                  <a:close/>
                </a:path>
                <a:path w="474344" h="307975">
                  <a:moveTo>
                    <a:pt x="193865" y="52158"/>
                  </a:moveTo>
                  <a:lnTo>
                    <a:pt x="193827" y="52349"/>
                  </a:lnTo>
                  <a:lnTo>
                    <a:pt x="193789" y="52628"/>
                  </a:lnTo>
                  <a:lnTo>
                    <a:pt x="193789" y="52870"/>
                  </a:lnTo>
                  <a:lnTo>
                    <a:pt x="193840" y="52679"/>
                  </a:lnTo>
                  <a:lnTo>
                    <a:pt x="193865" y="52400"/>
                  </a:lnTo>
                  <a:lnTo>
                    <a:pt x="193865" y="52197"/>
                  </a:lnTo>
                  <a:close/>
                </a:path>
                <a:path w="474344" h="307975">
                  <a:moveTo>
                    <a:pt x="196964" y="50800"/>
                  </a:moveTo>
                  <a:lnTo>
                    <a:pt x="196735" y="49149"/>
                  </a:lnTo>
                  <a:lnTo>
                    <a:pt x="196126" y="51308"/>
                  </a:lnTo>
                  <a:lnTo>
                    <a:pt x="196761" y="51308"/>
                  </a:lnTo>
                  <a:lnTo>
                    <a:pt x="196964" y="50800"/>
                  </a:lnTo>
                  <a:close/>
                </a:path>
                <a:path w="474344" h="307975">
                  <a:moveTo>
                    <a:pt x="200380" y="55105"/>
                  </a:moveTo>
                  <a:lnTo>
                    <a:pt x="200101" y="55968"/>
                  </a:lnTo>
                  <a:lnTo>
                    <a:pt x="200266" y="55473"/>
                  </a:lnTo>
                  <a:lnTo>
                    <a:pt x="200380" y="55105"/>
                  </a:lnTo>
                  <a:close/>
                </a:path>
                <a:path w="474344" h="307975">
                  <a:moveTo>
                    <a:pt x="200494" y="54749"/>
                  </a:moveTo>
                  <a:lnTo>
                    <a:pt x="200380" y="55105"/>
                  </a:lnTo>
                  <a:lnTo>
                    <a:pt x="200494" y="54762"/>
                  </a:lnTo>
                  <a:close/>
                </a:path>
                <a:path w="474344" h="307975">
                  <a:moveTo>
                    <a:pt x="202704" y="56642"/>
                  </a:moveTo>
                  <a:lnTo>
                    <a:pt x="202349" y="57023"/>
                  </a:lnTo>
                  <a:lnTo>
                    <a:pt x="202298" y="57404"/>
                  </a:lnTo>
                  <a:lnTo>
                    <a:pt x="202399" y="57619"/>
                  </a:lnTo>
                  <a:lnTo>
                    <a:pt x="202704" y="56642"/>
                  </a:lnTo>
                  <a:close/>
                </a:path>
                <a:path w="474344" h="307975">
                  <a:moveTo>
                    <a:pt x="202755" y="58420"/>
                  </a:moveTo>
                  <a:lnTo>
                    <a:pt x="202399" y="57619"/>
                  </a:lnTo>
                  <a:lnTo>
                    <a:pt x="201930" y="59055"/>
                  </a:lnTo>
                  <a:lnTo>
                    <a:pt x="202755" y="58420"/>
                  </a:lnTo>
                  <a:close/>
                </a:path>
                <a:path w="474344" h="307975">
                  <a:moveTo>
                    <a:pt x="204254" y="41465"/>
                  </a:moveTo>
                  <a:lnTo>
                    <a:pt x="204000" y="40233"/>
                  </a:lnTo>
                  <a:lnTo>
                    <a:pt x="204203" y="39624"/>
                  </a:lnTo>
                  <a:lnTo>
                    <a:pt x="203581" y="40525"/>
                  </a:lnTo>
                  <a:lnTo>
                    <a:pt x="203441" y="40767"/>
                  </a:lnTo>
                  <a:lnTo>
                    <a:pt x="203581" y="41833"/>
                  </a:lnTo>
                  <a:lnTo>
                    <a:pt x="204254" y="41465"/>
                  </a:lnTo>
                  <a:close/>
                </a:path>
                <a:path w="474344" h="307975">
                  <a:moveTo>
                    <a:pt x="205320" y="46990"/>
                  </a:moveTo>
                  <a:lnTo>
                    <a:pt x="204622" y="47167"/>
                  </a:lnTo>
                  <a:lnTo>
                    <a:pt x="204406" y="48069"/>
                  </a:lnTo>
                  <a:lnTo>
                    <a:pt x="205320" y="46990"/>
                  </a:lnTo>
                  <a:close/>
                </a:path>
                <a:path w="474344" h="307975">
                  <a:moveTo>
                    <a:pt x="207086" y="44818"/>
                  </a:moveTo>
                  <a:lnTo>
                    <a:pt x="206260" y="44259"/>
                  </a:lnTo>
                  <a:lnTo>
                    <a:pt x="207035" y="45351"/>
                  </a:lnTo>
                  <a:lnTo>
                    <a:pt x="207086" y="44818"/>
                  </a:lnTo>
                  <a:close/>
                </a:path>
                <a:path w="474344" h="307975">
                  <a:moveTo>
                    <a:pt x="207352" y="45847"/>
                  </a:moveTo>
                  <a:lnTo>
                    <a:pt x="206248" y="47879"/>
                  </a:lnTo>
                  <a:lnTo>
                    <a:pt x="207035" y="47282"/>
                  </a:lnTo>
                  <a:lnTo>
                    <a:pt x="207162" y="46482"/>
                  </a:lnTo>
                  <a:lnTo>
                    <a:pt x="207352" y="45847"/>
                  </a:lnTo>
                  <a:close/>
                </a:path>
                <a:path w="474344" h="307975">
                  <a:moveTo>
                    <a:pt x="207467" y="42633"/>
                  </a:moveTo>
                  <a:lnTo>
                    <a:pt x="207327" y="42672"/>
                  </a:lnTo>
                  <a:lnTo>
                    <a:pt x="207086" y="44818"/>
                  </a:lnTo>
                  <a:lnTo>
                    <a:pt x="207454" y="45059"/>
                  </a:lnTo>
                  <a:lnTo>
                    <a:pt x="207467" y="42633"/>
                  </a:lnTo>
                  <a:close/>
                </a:path>
                <a:path w="474344" h="307975">
                  <a:moveTo>
                    <a:pt x="207860" y="42532"/>
                  </a:moveTo>
                  <a:lnTo>
                    <a:pt x="207505" y="38912"/>
                  </a:lnTo>
                  <a:lnTo>
                    <a:pt x="207467" y="42633"/>
                  </a:lnTo>
                  <a:lnTo>
                    <a:pt x="207860" y="42532"/>
                  </a:lnTo>
                  <a:close/>
                </a:path>
                <a:path w="474344" h="307975">
                  <a:moveTo>
                    <a:pt x="208254" y="60312"/>
                  </a:moveTo>
                  <a:lnTo>
                    <a:pt x="208064" y="60502"/>
                  </a:lnTo>
                  <a:lnTo>
                    <a:pt x="208026" y="60883"/>
                  </a:lnTo>
                  <a:lnTo>
                    <a:pt x="208254" y="60312"/>
                  </a:lnTo>
                  <a:close/>
                </a:path>
                <a:path w="474344" h="307975">
                  <a:moveTo>
                    <a:pt x="208445" y="56692"/>
                  </a:moveTo>
                  <a:lnTo>
                    <a:pt x="207695" y="58356"/>
                  </a:lnTo>
                  <a:lnTo>
                    <a:pt x="207784" y="60756"/>
                  </a:lnTo>
                  <a:lnTo>
                    <a:pt x="208064" y="60502"/>
                  </a:lnTo>
                  <a:lnTo>
                    <a:pt x="208445" y="56692"/>
                  </a:lnTo>
                  <a:close/>
                </a:path>
                <a:path w="474344" h="307975">
                  <a:moveTo>
                    <a:pt x="208622" y="59410"/>
                  </a:moveTo>
                  <a:lnTo>
                    <a:pt x="208254" y="60312"/>
                  </a:lnTo>
                  <a:lnTo>
                    <a:pt x="208622" y="59410"/>
                  </a:lnTo>
                  <a:close/>
                </a:path>
                <a:path w="474344" h="307975">
                  <a:moveTo>
                    <a:pt x="208953" y="58394"/>
                  </a:moveTo>
                  <a:lnTo>
                    <a:pt x="208622" y="59410"/>
                  </a:lnTo>
                  <a:lnTo>
                    <a:pt x="208699" y="59194"/>
                  </a:lnTo>
                  <a:lnTo>
                    <a:pt x="208953" y="58394"/>
                  </a:lnTo>
                  <a:close/>
                </a:path>
                <a:path w="474344" h="307975">
                  <a:moveTo>
                    <a:pt x="210375" y="58204"/>
                  </a:moveTo>
                  <a:lnTo>
                    <a:pt x="210146" y="58915"/>
                  </a:lnTo>
                  <a:lnTo>
                    <a:pt x="210007" y="59245"/>
                  </a:lnTo>
                  <a:lnTo>
                    <a:pt x="209880" y="59372"/>
                  </a:lnTo>
                  <a:lnTo>
                    <a:pt x="210019" y="59321"/>
                  </a:lnTo>
                  <a:lnTo>
                    <a:pt x="210235" y="58864"/>
                  </a:lnTo>
                  <a:lnTo>
                    <a:pt x="210350" y="58458"/>
                  </a:lnTo>
                  <a:lnTo>
                    <a:pt x="210375" y="58204"/>
                  </a:lnTo>
                  <a:close/>
                </a:path>
                <a:path w="474344" h="307975">
                  <a:moveTo>
                    <a:pt x="212001" y="55245"/>
                  </a:moveTo>
                  <a:lnTo>
                    <a:pt x="211823" y="53594"/>
                  </a:lnTo>
                  <a:lnTo>
                    <a:pt x="211531" y="54902"/>
                  </a:lnTo>
                  <a:lnTo>
                    <a:pt x="212001" y="55245"/>
                  </a:lnTo>
                  <a:close/>
                </a:path>
                <a:path w="474344" h="307975">
                  <a:moveTo>
                    <a:pt x="212725" y="60490"/>
                  </a:moveTo>
                  <a:lnTo>
                    <a:pt x="212483" y="60782"/>
                  </a:lnTo>
                  <a:lnTo>
                    <a:pt x="212585" y="60947"/>
                  </a:lnTo>
                  <a:lnTo>
                    <a:pt x="212648" y="60769"/>
                  </a:lnTo>
                  <a:lnTo>
                    <a:pt x="212699" y="60604"/>
                  </a:lnTo>
                  <a:close/>
                </a:path>
                <a:path w="474344" h="307975">
                  <a:moveTo>
                    <a:pt x="212826" y="50546"/>
                  </a:moveTo>
                  <a:lnTo>
                    <a:pt x="211035" y="53848"/>
                  </a:lnTo>
                  <a:lnTo>
                    <a:pt x="211137" y="52959"/>
                  </a:lnTo>
                  <a:lnTo>
                    <a:pt x="211505" y="51181"/>
                  </a:lnTo>
                  <a:lnTo>
                    <a:pt x="211709" y="50292"/>
                  </a:lnTo>
                  <a:lnTo>
                    <a:pt x="212267" y="49784"/>
                  </a:lnTo>
                  <a:lnTo>
                    <a:pt x="212280" y="47625"/>
                  </a:lnTo>
                  <a:lnTo>
                    <a:pt x="211353" y="51181"/>
                  </a:lnTo>
                  <a:lnTo>
                    <a:pt x="211404" y="50419"/>
                  </a:lnTo>
                  <a:lnTo>
                    <a:pt x="211455" y="49530"/>
                  </a:lnTo>
                  <a:lnTo>
                    <a:pt x="211493" y="49022"/>
                  </a:lnTo>
                  <a:lnTo>
                    <a:pt x="211556" y="48260"/>
                  </a:lnTo>
                  <a:lnTo>
                    <a:pt x="211734" y="48006"/>
                  </a:lnTo>
                  <a:lnTo>
                    <a:pt x="210820" y="49022"/>
                  </a:lnTo>
                  <a:lnTo>
                    <a:pt x="211175" y="48260"/>
                  </a:lnTo>
                  <a:lnTo>
                    <a:pt x="211556" y="46101"/>
                  </a:lnTo>
                  <a:lnTo>
                    <a:pt x="211734" y="46736"/>
                  </a:lnTo>
                  <a:lnTo>
                    <a:pt x="211658" y="46101"/>
                  </a:lnTo>
                  <a:lnTo>
                    <a:pt x="211404" y="44069"/>
                  </a:lnTo>
                  <a:lnTo>
                    <a:pt x="209245" y="49530"/>
                  </a:lnTo>
                  <a:lnTo>
                    <a:pt x="209727" y="46405"/>
                  </a:lnTo>
                  <a:lnTo>
                    <a:pt x="209829" y="46101"/>
                  </a:lnTo>
                  <a:lnTo>
                    <a:pt x="209918" y="45974"/>
                  </a:lnTo>
                  <a:lnTo>
                    <a:pt x="208127" y="46990"/>
                  </a:lnTo>
                  <a:lnTo>
                    <a:pt x="208724" y="48514"/>
                  </a:lnTo>
                  <a:lnTo>
                    <a:pt x="208838" y="49149"/>
                  </a:lnTo>
                  <a:lnTo>
                    <a:pt x="206883" y="52324"/>
                  </a:lnTo>
                  <a:lnTo>
                    <a:pt x="206984" y="51816"/>
                  </a:lnTo>
                  <a:lnTo>
                    <a:pt x="207314" y="49911"/>
                  </a:lnTo>
                  <a:lnTo>
                    <a:pt x="207454" y="49149"/>
                  </a:lnTo>
                  <a:lnTo>
                    <a:pt x="207733" y="47625"/>
                  </a:lnTo>
                  <a:lnTo>
                    <a:pt x="208280" y="44577"/>
                  </a:lnTo>
                  <a:lnTo>
                    <a:pt x="207289" y="47625"/>
                  </a:lnTo>
                  <a:lnTo>
                    <a:pt x="207060" y="47282"/>
                  </a:lnTo>
                  <a:lnTo>
                    <a:pt x="206222" y="49149"/>
                  </a:lnTo>
                  <a:lnTo>
                    <a:pt x="206248" y="47879"/>
                  </a:lnTo>
                  <a:lnTo>
                    <a:pt x="206298" y="46101"/>
                  </a:lnTo>
                  <a:lnTo>
                    <a:pt x="203962" y="49911"/>
                  </a:lnTo>
                  <a:lnTo>
                    <a:pt x="204114" y="49276"/>
                  </a:lnTo>
                  <a:lnTo>
                    <a:pt x="204152" y="49149"/>
                  </a:lnTo>
                  <a:lnTo>
                    <a:pt x="204330" y="48387"/>
                  </a:lnTo>
                  <a:lnTo>
                    <a:pt x="204406" y="48069"/>
                  </a:lnTo>
                  <a:lnTo>
                    <a:pt x="204127" y="48387"/>
                  </a:lnTo>
                  <a:lnTo>
                    <a:pt x="204393" y="47244"/>
                  </a:lnTo>
                  <a:lnTo>
                    <a:pt x="204622" y="47167"/>
                  </a:lnTo>
                  <a:lnTo>
                    <a:pt x="205143" y="44958"/>
                  </a:lnTo>
                  <a:lnTo>
                    <a:pt x="204622" y="46342"/>
                  </a:lnTo>
                  <a:lnTo>
                    <a:pt x="205371" y="43053"/>
                  </a:lnTo>
                  <a:lnTo>
                    <a:pt x="203034" y="49149"/>
                  </a:lnTo>
                  <a:lnTo>
                    <a:pt x="203047" y="47625"/>
                  </a:lnTo>
                  <a:lnTo>
                    <a:pt x="203060" y="47371"/>
                  </a:lnTo>
                  <a:lnTo>
                    <a:pt x="203149" y="46228"/>
                  </a:lnTo>
                  <a:lnTo>
                    <a:pt x="204012" y="43815"/>
                  </a:lnTo>
                  <a:lnTo>
                    <a:pt x="204203" y="45466"/>
                  </a:lnTo>
                  <a:lnTo>
                    <a:pt x="204228" y="43815"/>
                  </a:lnTo>
                  <a:lnTo>
                    <a:pt x="204241" y="42799"/>
                  </a:lnTo>
                  <a:lnTo>
                    <a:pt x="202603" y="47371"/>
                  </a:lnTo>
                  <a:lnTo>
                    <a:pt x="202692" y="46609"/>
                  </a:lnTo>
                  <a:lnTo>
                    <a:pt x="202780" y="45847"/>
                  </a:lnTo>
                  <a:lnTo>
                    <a:pt x="203288" y="41529"/>
                  </a:lnTo>
                  <a:lnTo>
                    <a:pt x="202514" y="42164"/>
                  </a:lnTo>
                  <a:lnTo>
                    <a:pt x="201498" y="45847"/>
                  </a:lnTo>
                  <a:lnTo>
                    <a:pt x="201345" y="45212"/>
                  </a:lnTo>
                  <a:lnTo>
                    <a:pt x="201168" y="44450"/>
                  </a:lnTo>
                  <a:lnTo>
                    <a:pt x="200939" y="43434"/>
                  </a:lnTo>
                  <a:lnTo>
                    <a:pt x="199720" y="44450"/>
                  </a:lnTo>
                  <a:lnTo>
                    <a:pt x="200025" y="43434"/>
                  </a:lnTo>
                  <a:lnTo>
                    <a:pt x="200101" y="43180"/>
                  </a:lnTo>
                  <a:lnTo>
                    <a:pt x="198577" y="41910"/>
                  </a:lnTo>
                  <a:lnTo>
                    <a:pt x="198208" y="40767"/>
                  </a:lnTo>
                  <a:lnTo>
                    <a:pt x="198285" y="39751"/>
                  </a:lnTo>
                  <a:lnTo>
                    <a:pt x="197142" y="43434"/>
                  </a:lnTo>
                  <a:lnTo>
                    <a:pt x="196951" y="43180"/>
                  </a:lnTo>
                  <a:lnTo>
                    <a:pt x="196469" y="42545"/>
                  </a:lnTo>
                  <a:lnTo>
                    <a:pt x="195630" y="43180"/>
                  </a:lnTo>
                  <a:lnTo>
                    <a:pt x="196176" y="41148"/>
                  </a:lnTo>
                  <a:lnTo>
                    <a:pt x="196215" y="41021"/>
                  </a:lnTo>
                  <a:lnTo>
                    <a:pt x="196596" y="40132"/>
                  </a:lnTo>
                  <a:lnTo>
                    <a:pt x="197192" y="39116"/>
                  </a:lnTo>
                  <a:lnTo>
                    <a:pt x="196608" y="38989"/>
                  </a:lnTo>
                  <a:lnTo>
                    <a:pt x="196113" y="40208"/>
                  </a:lnTo>
                  <a:lnTo>
                    <a:pt x="195795" y="40779"/>
                  </a:lnTo>
                  <a:lnTo>
                    <a:pt x="195300" y="41021"/>
                  </a:lnTo>
                  <a:lnTo>
                    <a:pt x="196189" y="38354"/>
                  </a:lnTo>
                  <a:lnTo>
                    <a:pt x="195364" y="38227"/>
                  </a:lnTo>
                  <a:lnTo>
                    <a:pt x="193751" y="41148"/>
                  </a:lnTo>
                  <a:lnTo>
                    <a:pt x="193217" y="39116"/>
                  </a:lnTo>
                  <a:lnTo>
                    <a:pt x="192493" y="41656"/>
                  </a:lnTo>
                  <a:lnTo>
                    <a:pt x="192138" y="46482"/>
                  </a:lnTo>
                  <a:lnTo>
                    <a:pt x="190614" y="48006"/>
                  </a:lnTo>
                  <a:lnTo>
                    <a:pt x="191312" y="44958"/>
                  </a:lnTo>
                  <a:lnTo>
                    <a:pt x="191325" y="44704"/>
                  </a:lnTo>
                  <a:lnTo>
                    <a:pt x="191427" y="43815"/>
                  </a:lnTo>
                  <a:lnTo>
                    <a:pt x="191503" y="43624"/>
                  </a:lnTo>
                  <a:lnTo>
                    <a:pt x="191287" y="43434"/>
                  </a:lnTo>
                  <a:lnTo>
                    <a:pt x="191389" y="43053"/>
                  </a:lnTo>
                  <a:lnTo>
                    <a:pt x="191681" y="41910"/>
                  </a:lnTo>
                  <a:lnTo>
                    <a:pt x="191820" y="41402"/>
                  </a:lnTo>
                  <a:lnTo>
                    <a:pt x="191389" y="41910"/>
                  </a:lnTo>
                  <a:lnTo>
                    <a:pt x="191846" y="40386"/>
                  </a:lnTo>
                  <a:lnTo>
                    <a:pt x="191960" y="40208"/>
                  </a:lnTo>
                  <a:lnTo>
                    <a:pt x="191960" y="41275"/>
                  </a:lnTo>
                  <a:lnTo>
                    <a:pt x="192074" y="41021"/>
                  </a:lnTo>
                  <a:lnTo>
                    <a:pt x="192163" y="40640"/>
                  </a:lnTo>
                  <a:lnTo>
                    <a:pt x="192189" y="40779"/>
                  </a:lnTo>
                  <a:lnTo>
                    <a:pt x="192239" y="40640"/>
                  </a:lnTo>
                  <a:lnTo>
                    <a:pt x="192138" y="40259"/>
                  </a:lnTo>
                  <a:lnTo>
                    <a:pt x="192062" y="40132"/>
                  </a:lnTo>
                  <a:lnTo>
                    <a:pt x="191985" y="40005"/>
                  </a:lnTo>
                  <a:lnTo>
                    <a:pt x="191871" y="39243"/>
                  </a:lnTo>
                  <a:lnTo>
                    <a:pt x="191985" y="37465"/>
                  </a:lnTo>
                  <a:lnTo>
                    <a:pt x="192024" y="37211"/>
                  </a:lnTo>
                  <a:lnTo>
                    <a:pt x="191757" y="38354"/>
                  </a:lnTo>
                  <a:lnTo>
                    <a:pt x="191312" y="39878"/>
                  </a:lnTo>
                  <a:lnTo>
                    <a:pt x="190944" y="40005"/>
                  </a:lnTo>
                  <a:lnTo>
                    <a:pt x="190119" y="40005"/>
                  </a:lnTo>
                  <a:lnTo>
                    <a:pt x="190563" y="39116"/>
                  </a:lnTo>
                  <a:lnTo>
                    <a:pt x="191249" y="37719"/>
                  </a:lnTo>
                  <a:lnTo>
                    <a:pt x="191122" y="36449"/>
                  </a:lnTo>
                  <a:lnTo>
                    <a:pt x="190563" y="37719"/>
                  </a:lnTo>
                  <a:lnTo>
                    <a:pt x="190436" y="36195"/>
                  </a:lnTo>
                  <a:lnTo>
                    <a:pt x="189649" y="39116"/>
                  </a:lnTo>
                  <a:lnTo>
                    <a:pt x="189420" y="39116"/>
                  </a:lnTo>
                  <a:lnTo>
                    <a:pt x="189649" y="38100"/>
                  </a:lnTo>
                  <a:lnTo>
                    <a:pt x="189776" y="37465"/>
                  </a:lnTo>
                  <a:lnTo>
                    <a:pt x="189865" y="36830"/>
                  </a:lnTo>
                  <a:lnTo>
                    <a:pt x="189103" y="38100"/>
                  </a:lnTo>
                  <a:lnTo>
                    <a:pt x="187858" y="36703"/>
                  </a:lnTo>
                  <a:lnTo>
                    <a:pt x="187490" y="39916"/>
                  </a:lnTo>
                  <a:lnTo>
                    <a:pt x="187464" y="40157"/>
                  </a:lnTo>
                  <a:lnTo>
                    <a:pt x="187452" y="40347"/>
                  </a:lnTo>
                  <a:lnTo>
                    <a:pt x="185356" y="43053"/>
                  </a:lnTo>
                  <a:lnTo>
                    <a:pt x="185318" y="42291"/>
                  </a:lnTo>
                  <a:lnTo>
                    <a:pt x="185305" y="41910"/>
                  </a:lnTo>
                  <a:lnTo>
                    <a:pt x="185242" y="40386"/>
                  </a:lnTo>
                  <a:lnTo>
                    <a:pt x="185229" y="40132"/>
                  </a:lnTo>
                  <a:lnTo>
                    <a:pt x="185178" y="38989"/>
                  </a:lnTo>
                  <a:lnTo>
                    <a:pt x="185127" y="37973"/>
                  </a:lnTo>
                  <a:lnTo>
                    <a:pt x="183476" y="38989"/>
                  </a:lnTo>
                  <a:lnTo>
                    <a:pt x="183502" y="38862"/>
                  </a:lnTo>
                  <a:lnTo>
                    <a:pt x="183730" y="37973"/>
                  </a:lnTo>
                  <a:lnTo>
                    <a:pt x="182651" y="38862"/>
                  </a:lnTo>
                  <a:lnTo>
                    <a:pt x="181813" y="38100"/>
                  </a:lnTo>
                  <a:lnTo>
                    <a:pt x="180695" y="40132"/>
                  </a:lnTo>
                  <a:lnTo>
                    <a:pt x="180467" y="40132"/>
                  </a:lnTo>
                  <a:lnTo>
                    <a:pt x="180543" y="39116"/>
                  </a:lnTo>
                  <a:lnTo>
                    <a:pt x="180581" y="38735"/>
                  </a:lnTo>
                  <a:lnTo>
                    <a:pt x="180657" y="38100"/>
                  </a:lnTo>
                  <a:lnTo>
                    <a:pt x="181013" y="37084"/>
                  </a:lnTo>
                  <a:lnTo>
                    <a:pt x="180213" y="37592"/>
                  </a:lnTo>
                  <a:lnTo>
                    <a:pt x="179870" y="38735"/>
                  </a:lnTo>
                  <a:lnTo>
                    <a:pt x="179628" y="37719"/>
                  </a:lnTo>
                  <a:lnTo>
                    <a:pt x="179578" y="37465"/>
                  </a:lnTo>
                  <a:lnTo>
                    <a:pt x="179451" y="36957"/>
                  </a:lnTo>
                  <a:lnTo>
                    <a:pt x="179514" y="36703"/>
                  </a:lnTo>
                  <a:lnTo>
                    <a:pt x="180124" y="35814"/>
                  </a:lnTo>
                  <a:lnTo>
                    <a:pt x="180098" y="35560"/>
                  </a:lnTo>
                  <a:lnTo>
                    <a:pt x="180251" y="35636"/>
                  </a:lnTo>
                  <a:lnTo>
                    <a:pt x="180149" y="35306"/>
                  </a:lnTo>
                  <a:lnTo>
                    <a:pt x="179870" y="34798"/>
                  </a:lnTo>
                  <a:lnTo>
                    <a:pt x="180022" y="33020"/>
                  </a:lnTo>
                  <a:lnTo>
                    <a:pt x="178485" y="35560"/>
                  </a:lnTo>
                  <a:lnTo>
                    <a:pt x="178676" y="35052"/>
                  </a:lnTo>
                  <a:lnTo>
                    <a:pt x="179324" y="33274"/>
                  </a:lnTo>
                  <a:lnTo>
                    <a:pt x="179209" y="32766"/>
                  </a:lnTo>
                  <a:lnTo>
                    <a:pt x="178701" y="32131"/>
                  </a:lnTo>
                  <a:lnTo>
                    <a:pt x="178333" y="32639"/>
                  </a:lnTo>
                  <a:lnTo>
                    <a:pt x="178231" y="34798"/>
                  </a:lnTo>
                  <a:lnTo>
                    <a:pt x="177711" y="35052"/>
                  </a:lnTo>
                  <a:lnTo>
                    <a:pt x="177215" y="34544"/>
                  </a:lnTo>
                  <a:lnTo>
                    <a:pt x="177330" y="33655"/>
                  </a:lnTo>
                  <a:lnTo>
                    <a:pt x="178015" y="31483"/>
                  </a:lnTo>
                  <a:lnTo>
                    <a:pt x="177888" y="29337"/>
                  </a:lnTo>
                  <a:lnTo>
                    <a:pt x="177520" y="26670"/>
                  </a:lnTo>
                  <a:lnTo>
                    <a:pt x="173494" y="37465"/>
                  </a:lnTo>
                  <a:lnTo>
                    <a:pt x="173672" y="34798"/>
                  </a:lnTo>
                  <a:lnTo>
                    <a:pt x="173723" y="33909"/>
                  </a:lnTo>
                  <a:lnTo>
                    <a:pt x="173367" y="34798"/>
                  </a:lnTo>
                  <a:lnTo>
                    <a:pt x="172745" y="34163"/>
                  </a:lnTo>
                  <a:lnTo>
                    <a:pt x="172770" y="33782"/>
                  </a:lnTo>
                  <a:lnTo>
                    <a:pt x="173164" y="29083"/>
                  </a:lnTo>
                  <a:lnTo>
                    <a:pt x="172935" y="29083"/>
                  </a:lnTo>
                  <a:lnTo>
                    <a:pt x="172364" y="26924"/>
                  </a:lnTo>
                  <a:lnTo>
                    <a:pt x="170776" y="33782"/>
                  </a:lnTo>
                  <a:lnTo>
                    <a:pt x="170027" y="32258"/>
                  </a:lnTo>
                  <a:lnTo>
                    <a:pt x="169849" y="33528"/>
                  </a:lnTo>
                  <a:lnTo>
                    <a:pt x="169214" y="36703"/>
                  </a:lnTo>
                  <a:lnTo>
                    <a:pt x="168160" y="37719"/>
                  </a:lnTo>
                  <a:lnTo>
                    <a:pt x="167652" y="37211"/>
                  </a:lnTo>
                  <a:lnTo>
                    <a:pt x="167703" y="36195"/>
                  </a:lnTo>
                  <a:lnTo>
                    <a:pt x="168109" y="34163"/>
                  </a:lnTo>
                  <a:lnTo>
                    <a:pt x="168287" y="33274"/>
                  </a:lnTo>
                  <a:lnTo>
                    <a:pt x="168465" y="32385"/>
                  </a:lnTo>
                  <a:lnTo>
                    <a:pt x="169176" y="31496"/>
                  </a:lnTo>
                  <a:lnTo>
                    <a:pt x="169367" y="31496"/>
                  </a:lnTo>
                  <a:lnTo>
                    <a:pt x="169252" y="32258"/>
                  </a:lnTo>
                  <a:lnTo>
                    <a:pt x="170040" y="31496"/>
                  </a:lnTo>
                  <a:lnTo>
                    <a:pt x="170040" y="31242"/>
                  </a:lnTo>
                  <a:lnTo>
                    <a:pt x="170065" y="30099"/>
                  </a:lnTo>
                  <a:lnTo>
                    <a:pt x="169672" y="31242"/>
                  </a:lnTo>
                  <a:lnTo>
                    <a:pt x="169659" y="30861"/>
                  </a:lnTo>
                  <a:lnTo>
                    <a:pt x="169633" y="30480"/>
                  </a:lnTo>
                  <a:lnTo>
                    <a:pt x="169608" y="29972"/>
                  </a:lnTo>
                  <a:lnTo>
                    <a:pt x="168643" y="29857"/>
                  </a:lnTo>
                  <a:lnTo>
                    <a:pt x="168541" y="29718"/>
                  </a:lnTo>
                  <a:lnTo>
                    <a:pt x="168414" y="29006"/>
                  </a:lnTo>
                  <a:lnTo>
                    <a:pt x="168287" y="28575"/>
                  </a:lnTo>
                  <a:lnTo>
                    <a:pt x="167347" y="30099"/>
                  </a:lnTo>
                  <a:lnTo>
                    <a:pt x="166649" y="28702"/>
                  </a:lnTo>
                  <a:lnTo>
                    <a:pt x="166573" y="29972"/>
                  </a:lnTo>
                  <a:lnTo>
                    <a:pt x="166446" y="30861"/>
                  </a:lnTo>
                  <a:lnTo>
                    <a:pt x="166306" y="30861"/>
                  </a:lnTo>
                  <a:lnTo>
                    <a:pt x="165239" y="29006"/>
                  </a:lnTo>
                  <a:lnTo>
                    <a:pt x="165112" y="33020"/>
                  </a:lnTo>
                  <a:lnTo>
                    <a:pt x="164020" y="33274"/>
                  </a:lnTo>
                  <a:lnTo>
                    <a:pt x="164007" y="33020"/>
                  </a:lnTo>
                  <a:lnTo>
                    <a:pt x="163969" y="32512"/>
                  </a:lnTo>
                  <a:lnTo>
                    <a:pt x="163906" y="31242"/>
                  </a:lnTo>
                  <a:lnTo>
                    <a:pt x="164503" y="30226"/>
                  </a:lnTo>
                  <a:lnTo>
                    <a:pt x="165112" y="29210"/>
                  </a:lnTo>
                  <a:lnTo>
                    <a:pt x="165214" y="29006"/>
                  </a:lnTo>
                  <a:lnTo>
                    <a:pt x="163918" y="30226"/>
                  </a:lnTo>
                  <a:lnTo>
                    <a:pt x="163880" y="30099"/>
                  </a:lnTo>
                  <a:lnTo>
                    <a:pt x="163652" y="29057"/>
                  </a:lnTo>
                  <a:lnTo>
                    <a:pt x="163741" y="28575"/>
                  </a:lnTo>
                  <a:lnTo>
                    <a:pt x="163931" y="28194"/>
                  </a:lnTo>
                  <a:lnTo>
                    <a:pt x="165023" y="26035"/>
                  </a:lnTo>
                  <a:lnTo>
                    <a:pt x="163563" y="28194"/>
                  </a:lnTo>
                  <a:lnTo>
                    <a:pt x="163652" y="25527"/>
                  </a:lnTo>
                  <a:lnTo>
                    <a:pt x="163576" y="23977"/>
                  </a:lnTo>
                  <a:lnTo>
                    <a:pt x="163398" y="23749"/>
                  </a:lnTo>
                  <a:lnTo>
                    <a:pt x="163512" y="23342"/>
                  </a:lnTo>
                  <a:lnTo>
                    <a:pt x="163106" y="23114"/>
                  </a:lnTo>
                  <a:lnTo>
                    <a:pt x="162814" y="25527"/>
                  </a:lnTo>
                  <a:lnTo>
                    <a:pt x="162699" y="25273"/>
                  </a:lnTo>
                  <a:lnTo>
                    <a:pt x="162572" y="25120"/>
                  </a:lnTo>
                  <a:lnTo>
                    <a:pt x="162407" y="25019"/>
                  </a:lnTo>
                  <a:lnTo>
                    <a:pt x="162648" y="24003"/>
                  </a:lnTo>
                  <a:lnTo>
                    <a:pt x="162102" y="25273"/>
                  </a:lnTo>
                  <a:lnTo>
                    <a:pt x="161975" y="26035"/>
                  </a:lnTo>
                  <a:lnTo>
                    <a:pt x="161848" y="28194"/>
                  </a:lnTo>
                  <a:lnTo>
                    <a:pt x="160845" y="30099"/>
                  </a:lnTo>
                  <a:lnTo>
                    <a:pt x="160718" y="29006"/>
                  </a:lnTo>
                  <a:lnTo>
                    <a:pt x="159410" y="31242"/>
                  </a:lnTo>
                  <a:lnTo>
                    <a:pt x="159486" y="30861"/>
                  </a:lnTo>
                  <a:lnTo>
                    <a:pt x="159918" y="28575"/>
                  </a:lnTo>
                  <a:lnTo>
                    <a:pt x="160045" y="27940"/>
                  </a:lnTo>
                  <a:lnTo>
                    <a:pt x="160693" y="28956"/>
                  </a:lnTo>
                  <a:lnTo>
                    <a:pt x="160756" y="28829"/>
                  </a:lnTo>
                  <a:lnTo>
                    <a:pt x="160858" y="29210"/>
                  </a:lnTo>
                  <a:lnTo>
                    <a:pt x="160947" y="29337"/>
                  </a:lnTo>
                  <a:lnTo>
                    <a:pt x="160909" y="28829"/>
                  </a:lnTo>
                  <a:lnTo>
                    <a:pt x="160858" y="27940"/>
                  </a:lnTo>
                  <a:lnTo>
                    <a:pt x="160845" y="27686"/>
                  </a:lnTo>
                  <a:lnTo>
                    <a:pt x="160794" y="26924"/>
                  </a:lnTo>
                  <a:lnTo>
                    <a:pt x="160655" y="24638"/>
                  </a:lnTo>
                  <a:lnTo>
                    <a:pt x="161213" y="24511"/>
                  </a:lnTo>
                  <a:lnTo>
                    <a:pt x="161124" y="24257"/>
                  </a:lnTo>
                  <a:lnTo>
                    <a:pt x="161226" y="23622"/>
                  </a:lnTo>
                  <a:lnTo>
                    <a:pt x="161315" y="23456"/>
                  </a:lnTo>
                  <a:lnTo>
                    <a:pt x="161201" y="21971"/>
                  </a:lnTo>
                  <a:lnTo>
                    <a:pt x="160947" y="20193"/>
                  </a:lnTo>
                  <a:lnTo>
                    <a:pt x="160045" y="26924"/>
                  </a:lnTo>
                  <a:lnTo>
                    <a:pt x="158902" y="26543"/>
                  </a:lnTo>
                  <a:lnTo>
                    <a:pt x="159385" y="25019"/>
                  </a:lnTo>
                  <a:lnTo>
                    <a:pt x="159448" y="24003"/>
                  </a:lnTo>
                  <a:lnTo>
                    <a:pt x="158711" y="26289"/>
                  </a:lnTo>
                  <a:lnTo>
                    <a:pt x="157924" y="27686"/>
                  </a:lnTo>
                  <a:lnTo>
                    <a:pt x="157518" y="26162"/>
                  </a:lnTo>
                  <a:lnTo>
                    <a:pt x="156883" y="28575"/>
                  </a:lnTo>
                  <a:lnTo>
                    <a:pt x="156527" y="28321"/>
                  </a:lnTo>
                  <a:lnTo>
                    <a:pt x="156629" y="28575"/>
                  </a:lnTo>
                  <a:lnTo>
                    <a:pt x="156730" y="29337"/>
                  </a:lnTo>
                  <a:lnTo>
                    <a:pt x="156248" y="30861"/>
                  </a:lnTo>
                  <a:lnTo>
                    <a:pt x="155930" y="30607"/>
                  </a:lnTo>
                  <a:lnTo>
                    <a:pt x="155295" y="30988"/>
                  </a:lnTo>
                  <a:lnTo>
                    <a:pt x="154635" y="32512"/>
                  </a:lnTo>
                  <a:lnTo>
                    <a:pt x="154800" y="31115"/>
                  </a:lnTo>
                  <a:lnTo>
                    <a:pt x="155194" y="27813"/>
                  </a:lnTo>
                  <a:lnTo>
                    <a:pt x="155409" y="25908"/>
                  </a:lnTo>
                  <a:lnTo>
                    <a:pt x="154127" y="27813"/>
                  </a:lnTo>
                  <a:lnTo>
                    <a:pt x="154089" y="27305"/>
                  </a:lnTo>
                  <a:lnTo>
                    <a:pt x="154190" y="26162"/>
                  </a:lnTo>
                  <a:lnTo>
                    <a:pt x="154520" y="25273"/>
                  </a:lnTo>
                  <a:lnTo>
                    <a:pt x="154813" y="24511"/>
                  </a:lnTo>
                  <a:lnTo>
                    <a:pt x="154736" y="23495"/>
                  </a:lnTo>
                  <a:lnTo>
                    <a:pt x="153517" y="25323"/>
                  </a:lnTo>
                  <a:lnTo>
                    <a:pt x="153174" y="26047"/>
                  </a:lnTo>
                  <a:lnTo>
                    <a:pt x="153174" y="28067"/>
                  </a:lnTo>
                  <a:lnTo>
                    <a:pt x="152565" y="29337"/>
                  </a:lnTo>
                  <a:lnTo>
                    <a:pt x="152438" y="30099"/>
                  </a:lnTo>
                  <a:lnTo>
                    <a:pt x="152323" y="31115"/>
                  </a:lnTo>
                  <a:lnTo>
                    <a:pt x="152374" y="29718"/>
                  </a:lnTo>
                  <a:lnTo>
                    <a:pt x="152450" y="28829"/>
                  </a:lnTo>
                  <a:lnTo>
                    <a:pt x="152463" y="28435"/>
                  </a:lnTo>
                  <a:lnTo>
                    <a:pt x="152387" y="28575"/>
                  </a:lnTo>
                  <a:lnTo>
                    <a:pt x="152501" y="27736"/>
                  </a:lnTo>
                  <a:lnTo>
                    <a:pt x="152463" y="28435"/>
                  </a:lnTo>
                  <a:lnTo>
                    <a:pt x="153035" y="27432"/>
                  </a:lnTo>
                  <a:lnTo>
                    <a:pt x="153111" y="27305"/>
                  </a:lnTo>
                  <a:lnTo>
                    <a:pt x="153174" y="28067"/>
                  </a:lnTo>
                  <a:lnTo>
                    <a:pt x="153174" y="26047"/>
                  </a:lnTo>
                  <a:lnTo>
                    <a:pt x="151777" y="28702"/>
                  </a:lnTo>
                  <a:lnTo>
                    <a:pt x="152057" y="28778"/>
                  </a:lnTo>
                  <a:lnTo>
                    <a:pt x="150571" y="33020"/>
                  </a:lnTo>
                  <a:lnTo>
                    <a:pt x="150456" y="31115"/>
                  </a:lnTo>
                  <a:lnTo>
                    <a:pt x="150571" y="29629"/>
                  </a:lnTo>
                  <a:lnTo>
                    <a:pt x="150609" y="29464"/>
                  </a:lnTo>
                  <a:lnTo>
                    <a:pt x="150787" y="28702"/>
                  </a:lnTo>
                  <a:lnTo>
                    <a:pt x="151168" y="27051"/>
                  </a:lnTo>
                  <a:lnTo>
                    <a:pt x="151765" y="24511"/>
                  </a:lnTo>
                  <a:lnTo>
                    <a:pt x="151638" y="23495"/>
                  </a:lnTo>
                  <a:lnTo>
                    <a:pt x="151282" y="21463"/>
                  </a:lnTo>
                  <a:lnTo>
                    <a:pt x="149123" y="27051"/>
                  </a:lnTo>
                  <a:lnTo>
                    <a:pt x="148018" y="25146"/>
                  </a:lnTo>
                  <a:lnTo>
                    <a:pt x="148094" y="25527"/>
                  </a:lnTo>
                  <a:lnTo>
                    <a:pt x="148209" y="26416"/>
                  </a:lnTo>
                  <a:lnTo>
                    <a:pt x="147523" y="28702"/>
                  </a:lnTo>
                  <a:lnTo>
                    <a:pt x="147370" y="27305"/>
                  </a:lnTo>
                  <a:lnTo>
                    <a:pt x="147281" y="26416"/>
                  </a:lnTo>
                  <a:lnTo>
                    <a:pt x="146608" y="27305"/>
                  </a:lnTo>
                  <a:lnTo>
                    <a:pt x="146697" y="26924"/>
                  </a:lnTo>
                  <a:lnTo>
                    <a:pt x="147066" y="25400"/>
                  </a:lnTo>
                  <a:lnTo>
                    <a:pt x="147002" y="24765"/>
                  </a:lnTo>
                  <a:lnTo>
                    <a:pt x="147040" y="23241"/>
                  </a:lnTo>
                  <a:lnTo>
                    <a:pt x="146748" y="24765"/>
                  </a:lnTo>
                  <a:lnTo>
                    <a:pt x="146024" y="22860"/>
                  </a:lnTo>
                  <a:lnTo>
                    <a:pt x="144995" y="26924"/>
                  </a:lnTo>
                  <a:lnTo>
                    <a:pt x="144919" y="23977"/>
                  </a:lnTo>
                  <a:lnTo>
                    <a:pt x="144018" y="22733"/>
                  </a:lnTo>
                  <a:lnTo>
                    <a:pt x="142354" y="29464"/>
                  </a:lnTo>
                  <a:lnTo>
                    <a:pt x="141528" y="28702"/>
                  </a:lnTo>
                  <a:lnTo>
                    <a:pt x="141630" y="27940"/>
                  </a:lnTo>
                  <a:lnTo>
                    <a:pt x="141681" y="27813"/>
                  </a:lnTo>
                  <a:lnTo>
                    <a:pt x="142049" y="26797"/>
                  </a:lnTo>
                  <a:lnTo>
                    <a:pt x="142151" y="26543"/>
                  </a:lnTo>
                  <a:lnTo>
                    <a:pt x="142024" y="25019"/>
                  </a:lnTo>
                  <a:lnTo>
                    <a:pt x="142113" y="24765"/>
                  </a:lnTo>
                  <a:lnTo>
                    <a:pt x="142405" y="24384"/>
                  </a:lnTo>
                  <a:lnTo>
                    <a:pt x="143103" y="23495"/>
                  </a:lnTo>
                  <a:lnTo>
                    <a:pt x="142735" y="23368"/>
                  </a:lnTo>
                  <a:lnTo>
                    <a:pt x="142481" y="22987"/>
                  </a:lnTo>
                  <a:lnTo>
                    <a:pt x="142163" y="24384"/>
                  </a:lnTo>
                  <a:lnTo>
                    <a:pt x="142214" y="22987"/>
                  </a:lnTo>
                  <a:lnTo>
                    <a:pt x="140538" y="26797"/>
                  </a:lnTo>
                  <a:lnTo>
                    <a:pt x="140614" y="24892"/>
                  </a:lnTo>
                  <a:lnTo>
                    <a:pt x="140322" y="25527"/>
                  </a:lnTo>
                  <a:lnTo>
                    <a:pt x="140233" y="25781"/>
                  </a:lnTo>
                  <a:lnTo>
                    <a:pt x="139763" y="27813"/>
                  </a:lnTo>
                  <a:lnTo>
                    <a:pt x="139369" y="27559"/>
                  </a:lnTo>
                  <a:lnTo>
                    <a:pt x="138633" y="27813"/>
                  </a:lnTo>
                  <a:lnTo>
                    <a:pt x="138531" y="29845"/>
                  </a:lnTo>
                  <a:lnTo>
                    <a:pt x="138734" y="23495"/>
                  </a:lnTo>
                  <a:lnTo>
                    <a:pt x="135216" y="29845"/>
                  </a:lnTo>
                  <a:lnTo>
                    <a:pt x="135356" y="25146"/>
                  </a:lnTo>
                  <a:lnTo>
                    <a:pt x="135382" y="24257"/>
                  </a:lnTo>
                  <a:lnTo>
                    <a:pt x="134416" y="24765"/>
                  </a:lnTo>
                  <a:lnTo>
                    <a:pt x="133299" y="25146"/>
                  </a:lnTo>
                  <a:lnTo>
                    <a:pt x="132524" y="25146"/>
                  </a:lnTo>
                  <a:lnTo>
                    <a:pt x="132638" y="24803"/>
                  </a:lnTo>
                  <a:lnTo>
                    <a:pt x="132740" y="24155"/>
                  </a:lnTo>
                  <a:lnTo>
                    <a:pt x="132842" y="24384"/>
                  </a:lnTo>
                  <a:lnTo>
                    <a:pt x="132753" y="24130"/>
                  </a:lnTo>
                  <a:lnTo>
                    <a:pt x="132207" y="22352"/>
                  </a:lnTo>
                  <a:lnTo>
                    <a:pt x="130987" y="30099"/>
                  </a:lnTo>
                  <a:lnTo>
                    <a:pt x="130683" y="29083"/>
                  </a:lnTo>
                  <a:lnTo>
                    <a:pt x="130378" y="28067"/>
                  </a:lnTo>
                  <a:lnTo>
                    <a:pt x="130276" y="27305"/>
                  </a:lnTo>
                  <a:lnTo>
                    <a:pt x="130340" y="25400"/>
                  </a:lnTo>
                  <a:lnTo>
                    <a:pt x="130365" y="24384"/>
                  </a:lnTo>
                  <a:lnTo>
                    <a:pt x="131254" y="26162"/>
                  </a:lnTo>
                  <a:lnTo>
                    <a:pt x="131216" y="24384"/>
                  </a:lnTo>
                  <a:lnTo>
                    <a:pt x="132372" y="18161"/>
                  </a:lnTo>
                  <a:lnTo>
                    <a:pt x="129552" y="25400"/>
                  </a:lnTo>
                  <a:lnTo>
                    <a:pt x="129565" y="23241"/>
                  </a:lnTo>
                  <a:lnTo>
                    <a:pt x="129692" y="21183"/>
                  </a:lnTo>
                  <a:lnTo>
                    <a:pt x="129730" y="18669"/>
                  </a:lnTo>
                  <a:lnTo>
                    <a:pt x="127863" y="23241"/>
                  </a:lnTo>
                  <a:lnTo>
                    <a:pt x="127000" y="22479"/>
                  </a:lnTo>
                  <a:lnTo>
                    <a:pt x="127114" y="22098"/>
                  </a:lnTo>
                  <a:lnTo>
                    <a:pt x="127203" y="21463"/>
                  </a:lnTo>
                  <a:lnTo>
                    <a:pt x="125882" y="24638"/>
                  </a:lnTo>
                  <a:lnTo>
                    <a:pt x="125768" y="24803"/>
                  </a:lnTo>
                  <a:lnTo>
                    <a:pt x="124345" y="25654"/>
                  </a:lnTo>
                  <a:lnTo>
                    <a:pt x="123583" y="26162"/>
                  </a:lnTo>
                  <a:lnTo>
                    <a:pt x="123532" y="26670"/>
                  </a:lnTo>
                  <a:lnTo>
                    <a:pt x="122542" y="27305"/>
                  </a:lnTo>
                  <a:lnTo>
                    <a:pt x="122440" y="25273"/>
                  </a:lnTo>
                  <a:lnTo>
                    <a:pt x="122313" y="24803"/>
                  </a:lnTo>
                  <a:lnTo>
                    <a:pt x="122364" y="23495"/>
                  </a:lnTo>
                  <a:lnTo>
                    <a:pt x="122707" y="21590"/>
                  </a:lnTo>
                  <a:lnTo>
                    <a:pt x="123532" y="21590"/>
                  </a:lnTo>
                  <a:lnTo>
                    <a:pt x="123545" y="21463"/>
                  </a:lnTo>
                  <a:lnTo>
                    <a:pt x="123863" y="17907"/>
                  </a:lnTo>
                  <a:lnTo>
                    <a:pt x="122466" y="21463"/>
                  </a:lnTo>
                  <a:lnTo>
                    <a:pt x="122250" y="20955"/>
                  </a:lnTo>
                  <a:lnTo>
                    <a:pt x="122364" y="20066"/>
                  </a:lnTo>
                  <a:lnTo>
                    <a:pt x="122555" y="19177"/>
                  </a:lnTo>
                  <a:lnTo>
                    <a:pt x="121234" y="19431"/>
                  </a:lnTo>
                  <a:lnTo>
                    <a:pt x="120408" y="23495"/>
                  </a:lnTo>
                  <a:lnTo>
                    <a:pt x="119164" y="22987"/>
                  </a:lnTo>
                  <a:lnTo>
                    <a:pt x="119075" y="23977"/>
                  </a:lnTo>
                  <a:lnTo>
                    <a:pt x="118948" y="24511"/>
                  </a:lnTo>
                  <a:lnTo>
                    <a:pt x="117538" y="28067"/>
                  </a:lnTo>
                  <a:lnTo>
                    <a:pt x="117589" y="27813"/>
                  </a:lnTo>
                  <a:lnTo>
                    <a:pt x="117957" y="26162"/>
                  </a:lnTo>
                  <a:lnTo>
                    <a:pt x="118071" y="25654"/>
                  </a:lnTo>
                  <a:lnTo>
                    <a:pt x="118173" y="25146"/>
                  </a:lnTo>
                  <a:lnTo>
                    <a:pt x="118262" y="24765"/>
                  </a:lnTo>
                  <a:lnTo>
                    <a:pt x="118287" y="24638"/>
                  </a:lnTo>
                  <a:lnTo>
                    <a:pt x="118897" y="21844"/>
                  </a:lnTo>
                  <a:lnTo>
                    <a:pt x="117589" y="24638"/>
                  </a:lnTo>
                  <a:lnTo>
                    <a:pt x="118186" y="20574"/>
                  </a:lnTo>
                  <a:lnTo>
                    <a:pt x="115760" y="24130"/>
                  </a:lnTo>
                  <a:lnTo>
                    <a:pt x="114769" y="24765"/>
                  </a:lnTo>
                  <a:lnTo>
                    <a:pt x="114808" y="24638"/>
                  </a:lnTo>
                  <a:lnTo>
                    <a:pt x="115290" y="23342"/>
                  </a:lnTo>
                  <a:lnTo>
                    <a:pt x="114300" y="24638"/>
                  </a:lnTo>
                  <a:lnTo>
                    <a:pt x="113398" y="24384"/>
                  </a:lnTo>
                  <a:lnTo>
                    <a:pt x="113804" y="22479"/>
                  </a:lnTo>
                  <a:lnTo>
                    <a:pt x="113944" y="21844"/>
                  </a:lnTo>
                  <a:lnTo>
                    <a:pt x="115100" y="16510"/>
                  </a:lnTo>
                  <a:lnTo>
                    <a:pt x="111353" y="21844"/>
                  </a:lnTo>
                  <a:lnTo>
                    <a:pt x="111404" y="21209"/>
                  </a:lnTo>
                  <a:lnTo>
                    <a:pt x="111442" y="20701"/>
                  </a:lnTo>
                  <a:lnTo>
                    <a:pt x="111455" y="20574"/>
                  </a:lnTo>
                  <a:lnTo>
                    <a:pt x="111480" y="20193"/>
                  </a:lnTo>
                  <a:lnTo>
                    <a:pt x="111633" y="18288"/>
                  </a:lnTo>
                  <a:lnTo>
                    <a:pt x="111848" y="15621"/>
                  </a:lnTo>
                  <a:lnTo>
                    <a:pt x="109639" y="18288"/>
                  </a:lnTo>
                  <a:lnTo>
                    <a:pt x="108800" y="13843"/>
                  </a:lnTo>
                  <a:lnTo>
                    <a:pt x="106781" y="13843"/>
                  </a:lnTo>
                  <a:lnTo>
                    <a:pt x="106299" y="20193"/>
                  </a:lnTo>
                  <a:lnTo>
                    <a:pt x="106172" y="13970"/>
                  </a:lnTo>
                  <a:lnTo>
                    <a:pt x="105105" y="20320"/>
                  </a:lnTo>
                  <a:lnTo>
                    <a:pt x="104597" y="20574"/>
                  </a:lnTo>
                  <a:lnTo>
                    <a:pt x="104444" y="20447"/>
                  </a:lnTo>
                  <a:lnTo>
                    <a:pt x="104394" y="19558"/>
                  </a:lnTo>
                  <a:lnTo>
                    <a:pt x="104267" y="18796"/>
                  </a:lnTo>
                  <a:lnTo>
                    <a:pt x="104000" y="17145"/>
                  </a:lnTo>
                  <a:lnTo>
                    <a:pt x="103898" y="16510"/>
                  </a:lnTo>
                  <a:lnTo>
                    <a:pt x="103847" y="14097"/>
                  </a:lnTo>
                  <a:lnTo>
                    <a:pt x="104508" y="14732"/>
                  </a:lnTo>
                  <a:lnTo>
                    <a:pt x="104609" y="14097"/>
                  </a:lnTo>
                  <a:lnTo>
                    <a:pt x="104736" y="13335"/>
                  </a:lnTo>
                  <a:lnTo>
                    <a:pt x="103835" y="12573"/>
                  </a:lnTo>
                  <a:lnTo>
                    <a:pt x="104140" y="11938"/>
                  </a:lnTo>
                  <a:lnTo>
                    <a:pt x="104698" y="10795"/>
                  </a:lnTo>
                  <a:lnTo>
                    <a:pt x="104571" y="9271"/>
                  </a:lnTo>
                  <a:lnTo>
                    <a:pt x="104470" y="8763"/>
                  </a:lnTo>
                  <a:lnTo>
                    <a:pt x="104216" y="10795"/>
                  </a:lnTo>
                  <a:lnTo>
                    <a:pt x="104089" y="11176"/>
                  </a:lnTo>
                  <a:lnTo>
                    <a:pt x="103530" y="11938"/>
                  </a:lnTo>
                  <a:lnTo>
                    <a:pt x="103136" y="10922"/>
                  </a:lnTo>
                  <a:lnTo>
                    <a:pt x="103187" y="11557"/>
                  </a:lnTo>
                  <a:lnTo>
                    <a:pt x="103301" y="14097"/>
                  </a:lnTo>
                  <a:lnTo>
                    <a:pt x="101384" y="17145"/>
                  </a:lnTo>
                  <a:lnTo>
                    <a:pt x="101638" y="15875"/>
                  </a:lnTo>
                  <a:lnTo>
                    <a:pt x="102006" y="14097"/>
                  </a:lnTo>
                  <a:lnTo>
                    <a:pt x="102539" y="11557"/>
                  </a:lnTo>
                  <a:lnTo>
                    <a:pt x="103162" y="8509"/>
                  </a:lnTo>
                  <a:lnTo>
                    <a:pt x="101168" y="11557"/>
                  </a:lnTo>
                  <a:lnTo>
                    <a:pt x="101536" y="10668"/>
                  </a:lnTo>
                  <a:lnTo>
                    <a:pt x="101968" y="9652"/>
                  </a:lnTo>
                  <a:lnTo>
                    <a:pt x="101041" y="10668"/>
                  </a:lnTo>
                  <a:lnTo>
                    <a:pt x="99339" y="9144"/>
                  </a:lnTo>
                  <a:lnTo>
                    <a:pt x="97713" y="14097"/>
                  </a:lnTo>
                  <a:lnTo>
                    <a:pt x="97878" y="11557"/>
                  </a:lnTo>
                  <a:lnTo>
                    <a:pt x="98272" y="11176"/>
                  </a:lnTo>
                  <a:lnTo>
                    <a:pt x="96685" y="10160"/>
                  </a:lnTo>
                  <a:lnTo>
                    <a:pt x="93510" y="15875"/>
                  </a:lnTo>
                  <a:lnTo>
                    <a:pt x="93446" y="15621"/>
                  </a:lnTo>
                  <a:lnTo>
                    <a:pt x="93294" y="14986"/>
                  </a:lnTo>
                  <a:lnTo>
                    <a:pt x="93027" y="13843"/>
                  </a:lnTo>
                  <a:lnTo>
                    <a:pt x="92849" y="13081"/>
                  </a:lnTo>
                  <a:lnTo>
                    <a:pt x="92900" y="11938"/>
                  </a:lnTo>
                  <a:lnTo>
                    <a:pt x="93141" y="11049"/>
                  </a:lnTo>
                  <a:lnTo>
                    <a:pt x="92748" y="11430"/>
                  </a:lnTo>
                  <a:lnTo>
                    <a:pt x="92075" y="13843"/>
                  </a:lnTo>
                  <a:lnTo>
                    <a:pt x="92011" y="13081"/>
                  </a:lnTo>
                  <a:lnTo>
                    <a:pt x="92125" y="11430"/>
                  </a:lnTo>
                  <a:lnTo>
                    <a:pt x="92341" y="10668"/>
                  </a:lnTo>
                  <a:lnTo>
                    <a:pt x="92214" y="10541"/>
                  </a:lnTo>
                  <a:lnTo>
                    <a:pt x="90906" y="13081"/>
                  </a:lnTo>
                  <a:lnTo>
                    <a:pt x="90665" y="12192"/>
                  </a:lnTo>
                  <a:lnTo>
                    <a:pt x="90678" y="11938"/>
                  </a:lnTo>
                  <a:lnTo>
                    <a:pt x="91249" y="10541"/>
                  </a:lnTo>
                  <a:lnTo>
                    <a:pt x="91147" y="10160"/>
                  </a:lnTo>
                  <a:lnTo>
                    <a:pt x="89992" y="8128"/>
                  </a:lnTo>
                  <a:lnTo>
                    <a:pt x="87998" y="14224"/>
                  </a:lnTo>
                  <a:lnTo>
                    <a:pt x="86436" y="14986"/>
                  </a:lnTo>
                  <a:lnTo>
                    <a:pt x="86741" y="13208"/>
                  </a:lnTo>
                  <a:lnTo>
                    <a:pt x="86944" y="12065"/>
                  </a:lnTo>
                  <a:lnTo>
                    <a:pt x="87172" y="10795"/>
                  </a:lnTo>
                  <a:lnTo>
                    <a:pt x="87058" y="10287"/>
                  </a:lnTo>
                  <a:lnTo>
                    <a:pt x="85712" y="8128"/>
                  </a:lnTo>
                  <a:lnTo>
                    <a:pt x="85775" y="7366"/>
                  </a:lnTo>
                  <a:lnTo>
                    <a:pt x="83921" y="6477"/>
                  </a:lnTo>
                  <a:lnTo>
                    <a:pt x="81826" y="10541"/>
                  </a:lnTo>
                  <a:lnTo>
                    <a:pt x="79743" y="12065"/>
                  </a:lnTo>
                  <a:lnTo>
                    <a:pt x="79629" y="10160"/>
                  </a:lnTo>
                  <a:lnTo>
                    <a:pt x="79578" y="9271"/>
                  </a:lnTo>
                  <a:lnTo>
                    <a:pt x="79451" y="6858"/>
                  </a:lnTo>
                  <a:lnTo>
                    <a:pt x="76288" y="9271"/>
                  </a:lnTo>
                  <a:lnTo>
                    <a:pt x="74968" y="6223"/>
                  </a:lnTo>
                  <a:lnTo>
                    <a:pt x="75069" y="7239"/>
                  </a:lnTo>
                  <a:lnTo>
                    <a:pt x="74333" y="9779"/>
                  </a:lnTo>
                  <a:lnTo>
                    <a:pt x="73939" y="10160"/>
                  </a:lnTo>
                  <a:lnTo>
                    <a:pt x="73660" y="9144"/>
                  </a:lnTo>
                  <a:lnTo>
                    <a:pt x="72275" y="13208"/>
                  </a:lnTo>
                  <a:lnTo>
                    <a:pt x="72478" y="12065"/>
                  </a:lnTo>
                  <a:lnTo>
                    <a:pt x="72491" y="11938"/>
                  </a:lnTo>
                  <a:lnTo>
                    <a:pt x="72567" y="11557"/>
                  </a:lnTo>
                  <a:lnTo>
                    <a:pt x="72631" y="11176"/>
                  </a:lnTo>
                  <a:lnTo>
                    <a:pt x="73012" y="9017"/>
                  </a:lnTo>
                  <a:lnTo>
                    <a:pt x="73152" y="9144"/>
                  </a:lnTo>
                  <a:lnTo>
                    <a:pt x="73164" y="9017"/>
                  </a:lnTo>
                  <a:lnTo>
                    <a:pt x="73431" y="5842"/>
                  </a:lnTo>
                  <a:lnTo>
                    <a:pt x="73494" y="4953"/>
                  </a:lnTo>
                  <a:lnTo>
                    <a:pt x="72453" y="5842"/>
                  </a:lnTo>
                  <a:lnTo>
                    <a:pt x="71793" y="5715"/>
                  </a:lnTo>
                  <a:lnTo>
                    <a:pt x="70802" y="11176"/>
                  </a:lnTo>
                  <a:lnTo>
                    <a:pt x="70764" y="11049"/>
                  </a:lnTo>
                  <a:lnTo>
                    <a:pt x="70078" y="8763"/>
                  </a:lnTo>
                  <a:lnTo>
                    <a:pt x="69799" y="7874"/>
                  </a:lnTo>
                  <a:lnTo>
                    <a:pt x="68097" y="8255"/>
                  </a:lnTo>
                  <a:lnTo>
                    <a:pt x="66509" y="8763"/>
                  </a:lnTo>
                  <a:lnTo>
                    <a:pt x="66446" y="8509"/>
                  </a:lnTo>
                  <a:lnTo>
                    <a:pt x="66179" y="7366"/>
                  </a:lnTo>
                  <a:lnTo>
                    <a:pt x="65227" y="7366"/>
                  </a:lnTo>
                  <a:lnTo>
                    <a:pt x="64643" y="7366"/>
                  </a:lnTo>
                  <a:lnTo>
                    <a:pt x="64058" y="8509"/>
                  </a:lnTo>
                  <a:lnTo>
                    <a:pt x="64541" y="5588"/>
                  </a:lnTo>
                  <a:lnTo>
                    <a:pt x="63525" y="4699"/>
                  </a:lnTo>
                  <a:lnTo>
                    <a:pt x="62941" y="4191"/>
                  </a:lnTo>
                  <a:lnTo>
                    <a:pt x="61379" y="4699"/>
                  </a:lnTo>
                  <a:lnTo>
                    <a:pt x="61988" y="2667"/>
                  </a:lnTo>
                  <a:lnTo>
                    <a:pt x="61201" y="2286"/>
                  </a:lnTo>
                  <a:lnTo>
                    <a:pt x="59664" y="10922"/>
                  </a:lnTo>
                  <a:lnTo>
                    <a:pt x="58877" y="11049"/>
                  </a:lnTo>
                  <a:lnTo>
                    <a:pt x="58940" y="10414"/>
                  </a:lnTo>
                  <a:lnTo>
                    <a:pt x="59182" y="7874"/>
                  </a:lnTo>
                  <a:lnTo>
                    <a:pt x="59283" y="6858"/>
                  </a:lnTo>
                  <a:lnTo>
                    <a:pt x="59309" y="6604"/>
                  </a:lnTo>
                  <a:lnTo>
                    <a:pt x="57861" y="6477"/>
                  </a:lnTo>
                  <a:lnTo>
                    <a:pt x="57785" y="6096"/>
                  </a:lnTo>
                  <a:lnTo>
                    <a:pt x="56972" y="2413"/>
                  </a:lnTo>
                  <a:lnTo>
                    <a:pt x="54965" y="6096"/>
                  </a:lnTo>
                  <a:lnTo>
                    <a:pt x="55308" y="4318"/>
                  </a:lnTo>
                  <a:lnTo>
                    <a:pt x="55562" y="4064"/>
                  </a:lnTo>
                  <a:lnTo>
                    <a:pt x="54902" y="3937"/>
                  </a:lnTo>
                  <a:lnTo>
                    <a:pt x="54406" y="2921"/>
                  </a:lnTo>
                  <a:lnTo>
                    <a:pt x="53378" y="762"/>
                  </a:lnTo>
                  <a:lnTo>
                    <a:pt x="53124" y="3225"/>
                  </a:lnTo>
                  <a:lnTo>
                    <a:pt x="50292" y="7874"/>
                  </a:lnTo>
                  <a:lnTo>
                    <a:pt x="50812" y="4953"/>
                  </a:lnTo>
                  <a:lnTo>
                    <a:pt x="49720" y="8255"/>
                  </a:lnTo>
                  <a:lnTo>
                    <a:pt x="49593" y="8763"/>
                  </a:lnTo>
                  <a:lnTo>
                    <a:pt x="49466" y="9525"/>
                  </a:lnTo>
                  <a:lnTo>
                    <a:pt x="48412" y="10414"/>
                  </a:lnTo>
                  <a:lnTo>
                    <a:pt x="48310" y="10160"/>
                  </a:lnTo>
                  <a:lnTo>
                    <a:pt x="48412" y="9017"/>
                  </a:lnTo>
                  <a:lnTo>
                    <a:pt x="48310" y="7493"/>
                  </a:lnTo>
                  <a:lnTo>
                    <a:pt x="48234" y="7239"/>
                  </a:lnTo>
                  <a:lnTo>
                    <a:pt x="47777" y="11557"/>
                  </a:lnTo>
                  <a:lnTo>
                    <a:pt x="47167" y="10033"/>
                  </a:lnTo>
                  <a:lnTo>
                    <a:pt x="47244" y="9525"/>
                  </a:lnTo>
                  <a:lnTo>
                    <a:pt x="47713" y="8128"/>
                  </a:lnTo>
                  <a:lnTo>
                    <a:pt x="47002" y="7747"/>
                  </a:lnTo>
                  <a:lnTo>
                    <a:pt x="46951" y="8382"/>
                  </a:lnTo>
                  <a:lnTo>
                    <a:pt x="46837" y="9017"/>
                  </a:lnTo>
                  <a:lnTo>
                    <a:pt x="46253" y="10668"/>
                  </a:lnTo>
                  <a:lnTo>
                    <a:pt x="45580" y="11938"/>
                  </a:lnTo>
                  <a:lnTo>
                    <a:pt x="45364" y="11303"/>
                  </a:lnTo>
                  <a:lnTo>
                    <a:pt x="45237" y="10922"/>
                  </a:lnTo>
                  <a:lnTo>
                    <a:pt x="44983" y="10160"/>
                  </a:lnTo>
                  <a:lnTo>
                    <a:pt x="45110" y="7747"/>
                  </a:lnTo>
                  <a:lnTo>
                    <a:pt x="45161" y="7239"/>
                  </a:lnTo>
                  <a:lnTo>
                    <a:pt x="44919" y="8509"/>
                  </a:lnTo>
                  <a:lnTo>
                    <a:pt x="44792" y="9017"/>
                  </a:lnTo>
                  <a:lnTo>
                    <a:pt x="44132" y="10922"/>
                  </a:lnTo>
                  <a:lnTo>
                    <a:pt x="43916" y="10414"/>
                  </a:lnTo>
                  <a:lnTo>
                    <a:pt x="44030" y="8763"/>
                  </a:lnTo>
                  <a:lnTo>
                    <a:pt x="44132" y="8509"/>
                  </a:lnTo>
                  <a:lnTo>
                    <a:pt x="44018" y="7747"/>
                  </a:lnTo>
                  <a:lnTo>
                    <a:pt x="43840" y="7366"/>
                  </a:lnTo>
                  <a:lnTo>
                    <a:pt x="43370" y="6286"/>
                  </a:lnTo>
                  <a:lnTo>
                    <a:pt x="43256" y="7099"/>
                  </a:lnTo>
                  <a:lnTo>
                    <a:pt x="43281" y="6096"/>
                  </a:lnTo>
                  <a:lnTo>
                    <a:pt x="43370" y="6286"/>
                  </a:lnTo>
                  <a:lnTo>
                    <a:pt x="43395" y="6096"/>
                  </a:lnTo>
                  <a:lnTo>
                    <a:pt x="43586" y="4699"/>
                  </a:lnTo>
                  <a:lnTo>
                    <a:pt x="43040" y="4241"/>
                  </a:lnTo>
                  <a:lnTo>
                    <a:pt x="43040" y="7023"/>
                  </a:lnTo>
                  <a:lnTo>
                    <a:pt x="41935" y="11303"/>
                  </a:lnTo>
                  <a:lnTo>
                    <a:pt x="41567" y="9017"/>
                  </a:lnTo>
                  <a:lnTo>
                    <a:pt x="41567" y="6604"/>
                  </a:lnTo>
                  <a:lnTo>
                    <a:pt x="42532" y="6858"/>
                  </a:lnTo>
                  <a:lnTo>
                    <a:pt x="43040" y="7023"/>
                  </a:lnTo>
                  <a:lnTo>
                    <a:pt x="43040" y="4241"/>
                  </a:lnTo>
                  <a:lnTo>
                    <a:pt x="42837" y="4064"/>
                  </a:lnTo>
                  <a:lnTo>
                    <a:pt x="43992" y="508"/>
                  </a:lnTo>
                  <a:lnTo>
                    <a:pt x="43065" y="2413"/>
                  </a:lnTo>
                  <a:lnTo>
                    <a:pt x="41376" y="6604"/>
                  </a:lnTo>
                  <a:lnTo>
                    <a:pt x="41249" y="6350"/>
                  </a:lnTo>
                  <a:lnTo>
                    <a:pt x="41186" y="6223"/>
                  </a:lnTo>
                  <a:lnTo>
                    <a:pt x="40881" y="5588"/>
                  </a:lnTo>
                  <a:lnTo>
                    <a:pt x="40767" y="4953"/>
                  </a:lnTo>
                  <a:lnTo>
                    <a:pt x="40779" y="4445"/>
                  </a:lnTo>
                  <a:lnTo>
                    <a:pt x="40754" y="3810"/>
                  </a:lnTo>
                  <a:lnTo>
                    <a:pt x="40563" y="3937"/>
                  </a:lnTo>
                  <a:lnTo>
                    <a:pt x="40360" y="4445"/>
                  </a:lnTo>
                  <a:lnTo>
                    <a:pt x="40259" y="4191"/>
                  </a:lnTo>
                  <a:lnTo>
                    <a:pt x="40195" y="4038"/>
                  </a:lnTo>
                  <a:lnTo>
                    <a:pt x="40195" y="23368"/>
                  </a:lnTo>
                  <a:lnTo>
                    <a:pt x="40017" y="23241"/>
                  </a:lnTo>
                  <a:lnTo>
                    <a:pt x="39484" y="23241"/>
                  </a:lnTo>
                  <a:lnTo>
                    <a:pt x="39598" y="22098"/>
                  </a:lnTo>
                  <a:lnTo>
                    <a:pt x="39725" y="21463"/>
                  </a:lnTo>
                  <a:lnTo>
                    <a:pt x="39776" y="21209"/>
                  </a:lnTo>
                  <a:lnTo>
                    <a:pt x="39941" y="21209"/>
                  </a:lnTo>
                  <a:lnTo>
                    <a:pt x="39814" y="21971"/>
                  </a:lnTo>
                  <a:lnTo>
                    <a:pt x="40068" y="22479"/>
                  </a:lnTo>
                  <a:lnTo>
                    <a:pt x="40195" y="23368"/>
                  </a:lnTo>
                  <a:lnTo>
                    <a:pt x="40195" y="4038"/>
                  </a:lnTo>
                  <a:lnTo>
                    <a:pt x="40055" y="3556"/>
                  </a:lnTo>
                  <a:lnTo>
                    <a:pt x="39814" y="3556"/>
                  </a:lnTo>
                  <a:lnTo>
                    <a:pt x="39916" y="2413"/>
                  </a:lnTo>
                  <a:lnTo>
                    <a:pt x="39928" y="2286"/>
                  </a:lnTo>
                  <a:lnTo>
                    <a:pt x="40017" y="1270"/>
                  </a:lnTo>
                  <a:lnTo>
                    <a:pt x="39738" y="1574"/>
                  </a:lnTo>
                  <a:lnTo>
                    <a:pt x="39738" y="2413"/>
                  </a:lnTo>
                  <a:lnTo>
                    <a:pt x="39712" y="3556"/>
                  </a:lnTo>
                  <a:lnTo>
                    <a:pt x="39420" y="3683"/>
                  </a:lnTo>
                  <a:lnTo>
                    <a:pt x="39192" y="3810"/>
                  </a:lnTo>
                  <a:lnTo>
                    <a:pt x="39420" y="2667"/>
                  </a:lnTo>
                  <a:lnTo>
                    <a:pt x="39738" y="2413"/>
                  </a:lnTo>
                  <a:lnTo>
                    <a:pt x="39738" y="1574"/>
                  </a:lnTo>
                  <a:lnTo>
                    <a:pt x="39065" y="2286"/>
                  </a:lnTo>
                  <a:lnTo>
                    <a:pt x="38671" y="2032"/>
                  </a:lnTo>
                  <a:lnTo>
                    <a:pt x="38315" y="4953"/>
                  </a:lnTo>
                  <a:lnTo>
                    <a:pt x="37858" y="4445"/>
                  </a:lnTo>
                  <a:lnTo>
                    <a:pt x="38011" y="6705"/>
                  </a:lnTo>
                  <a:lnTo>
                    <a:pt x="38138" y="6604"/>
                  </a:lnTo>
                  <a:lnTo>
                    <a:pt x="38379" y="6502"/>
                  </a:lnTo>
                  <a:lnTo>
                    <a:pt x="38290" y="6629"/>
                  </a:lnTo>
                  <a:lnTo>
                    <a:pt x="38315" y="6896"/>
                  </a:lnTo>
                  <a:lnTo>
                    <a:pt x="38341" y="7124"/>
                  </a:lnTo>
                  <a:lnTo>
                    <a:pt x="38366" y="7302"/>
                  </a:lnTo>
                  <a:lnTo>
                    <a:pt x="38569" y="6413"/>
                  </a:lnTo>
                  <a:lnTo>
                    <a:pt x="38633" y="6223"/>
                  </a:lnTo>
                  <a:lnTo>
                    <a:pt x="38569" y="6477"/>
                  </a:lnTo>
                  <a:lnTo>
                    <a:pt x="38849" y="6477"/>
                  </a:lnTo>
                  <a:lnTo>
                    <a:pt x="39192" y="6350"/>
                  </a:lnTo>
                  <a:lnTo>
                    <a:pt x="39598" y="6350"/>
                  </a:lnTo>
                  <a:lnTo>
                    <a:pt x="39014" y="8001"/>
                  </a:lnTo>
                  <a:lnTo>
                    <a:pt x="38582" y="9017"/>
                  </a:lnTo>
                  <a:lnTo>
                    <a:pt x="38354" y="7366"/>
                  </a:lnTo>
                  <a:lnTo>
                    <a:pt x="37172" y="12065"/>
                  </a:lnTo>
                  <a:lnTo>
                    <a:pt x="37172" y="10414"/>
                  </a:lnTo>
                  <a:lnTo>
                    <a:pt x="37172" y="10287"/>
                  </a:lnTo>
                  <a:lnTo>
                    <a:pt x="37172" y="9779"/>
                  </a:lnTo>
                  <a:lnTo>
                    <a:pt x="37084" y="7620"/>
                  </a:lnTo>
                  <a:lnTo>
                    <a:pt x="36499" y="5842"/>
                  </a:lnTo>
                  <a:lnTo>
                    <a:pt x="36499" y="4445"/>
                  </a:lnTo>
                  <a:lnTo>
                    <a:pt x="36601" y="3048"/>
                  </a:lnTo>
                  <a:lnTo>
                    <a:pt x="35166" y="4445"/>
                  </a:lnTo>
                  <a:lnTo>
                    <a:pt x="33578" y="3683"/>
                  </a:lnTo>
                  <a:lnTo>
                    <a:pt x="32143" y="8890"/>
                  </a:lnTo>
                  <a:lnTo>
                    <a:pt x="31965" y="9271"/>
                  </a:lnTo>
                  <a:lnTo>
                    <a:pt x="31673" y="9779"/>
                  </a:lnTo>
                  <a:lnTo>
                    <a:pt x="31699" y="9525"/>
                  </a:lnTo>
                  <a:lnTo>
                    <a:pt x="31826" y="8382"/>
                  </a:lnTo>
                  <a:lnTo>
                    <a:pt x="31902" y="6731"/>
                  </a:lnTo>
                  <a:lnTo>
                    <a:pt x="32016" y="6388"/>
                  </a:lnTo>
                  <a:lnTo>
                    <a:pt x="32169" y="6096"/>
                  </a:lnTo>
                  <a:lnTo>
                    <a:pt x="32397" y="6223"/>
                  </a:lnTo>
                  <a:lnTo>
                    <a:pt x="32435" y="6096"/>
                  </a:lnTo>
                  <a:lnTo>
                    <a:pt x="32613" y="5334"/>
                  </a:lnTo>
                  <a:lnTo>
                    <a:pt x="31724" y="6731"/>
                  </a:lnTo>
                  <a:lnTo>
                    <a:pt x="30797" y="5969"/>
                  </a:lnTo>
                  <a:lnTo>
                    <a:pt x="30480" y="5715"/>
                  </a:lnTo>
                  <a:lnTo>
                    <a:pt x="30416" y="6108"/>
                  </a:lnTo>
                  <a:lnTo>
                    <a:pt x="30365" y="6388"/>
                  </a:lnTo>
                  <a:lnTo>
                    <a:pt x="29819" y="9525"/>
                  </a:lnTo>
                  <a:lnTo>
                    <a:pt x="29603" y="8890"/>
                  </a:lnTo>
                  <a:lnTo>
                    <a:pt x="29260" y="7874"/>
                  </a:lnTo>
                  <a:lnTo>
                    <a:pt x="29298" y="7493"/>
                  </a:lnTo>
                  <a:lnTo>
                    <a:pt x="30276" y="6477"/>
                  </a:lnTo>
                  <a:lnTo>
                    <a:pt x="30391" y="6223"/>
                  </a:lnTo>
                  <a:lnTo>
                    <a:pt x="29489" y="6477"/>
                  </a:lnTo>
                  <a:lnTo>
                    <a:pt x="29806" y="5334"/>
                  </a:lnTo>
                  <a:lnTo>
                    <a:pt x="28321" y="3937"/>
                  </a:lnTo>
                  <a:lnTo>
                    <a:pt x="26390" y="6705"/>
                  </a:lnTo>
                  <a:lnTo>
                    <a:pt x="24625" y="8890"/>
                  </a:lnTo>
                  <a:lnTo>
                    <a:pt x="23990" y="7874"/>
                  </a:lnTo>
                  <a:lnTo>
                    <a:pt x="23114" y="6477"/>
                  </a:lnTo>
                  <a:lnTo>
                    <a:pt x="23139" y="6604"/>
                  </a:lnTo>
                  <a:lnTo>
                    <a:pt x="23253" y="7874"/>
                  </a:lnTo>
                  <a:lnTo>
                    <a:pt x="20688" y="4064"/>
                  </a:lnTo>
                  <a:lnTo>
                    <a:pt x="16751" y="10287"/>
                  </a:lnTo>
                  <a:lnTo>
                    <a:pt x="15621" y="7493"/>
                  </a:lnTo>
                  <a:lnTo>
                    <a:pt x="14503" y="4699"/>
                  </a:lnTo>
                  <a:lnTo>
                    <a:pt x="13741" y="3302"/>
                  </a:lnTo>
                  <a:lnTo>
                    <a:pt x="13398" y="5588"/>
                  </a:lnTo>
                  <a:lnTo>
                    <a:pt x="12636" y="7493"/>
                  </a:lnTo>
                  <a:lnTo>
                    <a:pt x="12814" y="4445"/>
                  </a:lnTo>
                  <a:lnTo>
                    <a:pt x="11595" y="7747"/>
                  </a:lnTo>
                  <a:lnTo>
                    <a:pt x="10007" y="10414"/>
                  </a:lnTo>
                  <a:lnTo>
                    <a:pt x="10071" y="8001"/>
                  </a:lnTo>
                  <a:lnTo>
                    <a:pt x="10096" y="6985"/>
                  </a:lnTo>
                  <a:lnTo>
                    <a:pt x="10261" y="0"/>
                  </a:lnTo>
                  <a:lnTo>
                    <a:pt x="8191" y="4699"/>
                  </a:lnTo>
                  <a:lnTo>
                    <a:pt x="8102" y="6985"/>
                  </a:lnTo>
                  <a:lnTo>
                    <a:pt x="7581" y="6477"/>
                  </a:lnTo>
                  <a:lnTo>
                    <a:pt x="6197" y="8001"/>
                  </a:lnTo>
                  <a:lnTo>
                    <a:pt x="6121" y="7747"/>
                  </a:lnTo>
                  <a:lnTo>
                    <a:pt x="6108" y="7620"/>
                  </a:lnTo>
                  <a:lnTo>
                    <a:pt x="6184" y="4953"/>
                  </a:lnTo>
                  <a:lnTo>
                    <a:pt x="4508" y="7620"/>
                  </a:lnTo>
                  <a:lnTo>
                    <a:pt x="3657" y="6477"/>
                  </a:lnTo>
                  <a:lnTo>
                    <a:pt x="3784" y="5715"/>
                  </a:lnTo>
                  <a:lnTo>
                    <a:pt x="5372" y="1143"/>
                  </a:lnTo>
                  <a:lnTo>
                    <a:pt x="3835" y="635"/>
                  </a:lnTo>
                  <a:lnTo>
                    <a:pt x="3187" y="1270"/>
                  </a:lnTo>
                  <a:lnTo>
                    <a:pt x="1828" y="4826"/>
                  </a:lnTo>
                  <a:lnTo>
                    <a:pt x="1714" y="5588"/>
                  </a:lnTo>
                  <a:lnTo>
                    <a:pt x="1828" y="6388"/>
                  </a:lnTo>
                  <a:lnTo>
                    <a:pt x="2006" y="6477"/>
                  </a:lnTo>
                  <a:lnTo>
                    <a:pt x="2133" y="6985"/>
                  </a:lnTo>
                  <a:lnTo>
                    <a:pt x="2235" y="7747"/>
                  </a:lnTo>
                  <a:lnTo>
                    <a:pt x="2120" y="9017"/>
                  </a:lnTo>
                  <a:lnTo>
                    <a:pt x="2006" y="9271"/>
                  </a:lnTo>
                  <a:lnTo>
                    <a:pt x="1485" y="9906"/>
                  </a:lnTo>
                  <a:lnTo>
                    <a:pt x="952" y="14224"/>
                  </a:lnTo>
                  <a:lnTo>
                    <a:pt x="838" y="14986"/>
                  </a:lnTo>
                  <a:lnTo>
                    <a:pt x="76" y="19050"/>
                  </a:lnTo>
                  <a:lnTo>
                    <a:pt x="0" y="19812"/>
                  </a:lnTo>
                  <a:lnTo>
                    <a:pt x="889" y="23241"/>
                  </a:lnTo>
                  <a:lnTo>
                    <a:pt x="2095" y="20320"/>
                  </a:lnTo>
                  <a:lnTo>
                    <a:pt x="2133" y="22733"/>
                  </a:lnTo>
                  <a:lnTo>
                    <a:pt x="1358" y="22860"/>
                  </a:lnTo>
                  <a:lnTo>
                    <a:pt x="1562" y="25019"/>
                  </a:lnTo>
                  <a:lnTo>
                    <a:pt x="2032" y="23114"/>
                  </a:lnTo>
                  <a:lnTo>
                    <a:pt x="2489" y="21844"/>
                  </a:lnTo>
                  <a:lnTo>
                    <a:pt x="2451" y="23977"/>
                  </a:lnTo>
                  <a:lnTo>
                    <a:pt x="2578" y="24511"/>
                  </a:lnTo>
                  <a:lnTo>
                    <a:pt x="3390" y="21844"/>
                  </a:lnTo>
                  <a:lnTo>
                    <a:pt x="3733" y="20701"/>
                  </a:lnTo>
                  <a:lnTo>
                    <a:pt x="3784" y="20320"/>
                  </a:lnTo>
                  <a:lnTo>
                    <a:pt x="3898" y="20154"/>
                  </a:lnTo>
                  <a:lnTo>
                    <a:pt x="3962" y="19939"/>
                  </a:lnTo>
                  <a:lnTo>
                    <a:pt x="3949" y="20066"/>
                  </a:lnTo>
                  <a:lnTo>
                    <a:pt x="4038" y="19939"/>
                  </a:lnTo>
                  <a:lnTo>
                    <a:pt x="4533" y="19177"/>
                  </a:lnTo>
                  <a:lnTo>
                    <a:pt x="4660" y="21717"/>
                  </a:lnTo>
                  <a:lnTo>
                    <a:pt x="4406" y="23114"/>
                  </a:lnTo>
                  <a:lnTo>
                    <a:pt x="5118" y="21336"/>
                  </a:lnTo>
                  <a:lnTo>
                    <a:pt x="5016" y="22733"/>
                  </a:lnTo>
                  <a:lnTo>
                    <a:pt x="4914" y="23152"/>
                  </a:lnTo>
                  <a:lnTo>
                    <a:pt x="5207" y="22479"/>
                  </a:lnTo>
                  <a:lnTo>
                    <a:pt x="5854" y="23368"/>
                  </a:lnTo>
                  <a:lnTo>
                    <a:pt x="6032" y="22479"/>
                  </a:lnTo>
                  <a:lnTo>
                    <a:pt x="6261" y="21336"/>
                  </a:lnTo>
                  <a:lnTo>
                    <a:pt x="6375" y="20828"/>
                  </a:lnTo>
                  <a:lnTo>
                    <a:pt x="6515" y="23622"/>
                  </a:lnTo>
                  <a:lnTo>
                    <a:pt x="7734" y="20828"/>
                  </a:lnTo>
                  <a:lnTo>
                    <a:pt x="7962" y="20320"/>
                  </a:lnTo>
                  <a:lnTo>
                    <a:pt x="7404" y="24892"/>
                  </a:lnTo>
                  <a:lnTo>
                    <a:pt x="7645" y="23863"/>
                  </a:lnTo>
                  <a:lnTo>
                    <a:pt x="8597" y="21336"/>
                  </a:lnTo>
                  <a:lnTo>
                    <a:pt x="9029" y="21209"/>
                  </a:lnTo>
                  <a:lnTo>
                    <a:pt x="7670" y="26670"/>
                  </a:lnTo>
                  <a:lnTo>
                    <a:pt x="10541" y="21717"/>
                  </a:lnTo>
                  <a:lnTo>
                    <a:pt x="9677" y="27559"/>
                  </a:lnTo>
                  <a:lnTo>
                    <a:pt x="10782" y="22733"/>
                  </a:lnTo>
                  <a:lnTo>
                    <a:pt x="11925" y="25654"/>
                  </a:lnTo>
                  <a:lnTo>
                    <a:pt x="13233" y="22987"/>
                  </a:lnTo>
                  <a:lnTo>
                    <a:pt x="13106" y="23456"/>
                  </a:lnTo>
                  <a:lnTo>
                    <a:pt x="12992" y="24003"/>
                  </a:lnTo>
                  <a:lnTo>
                    <a:pt x="13373" y="24384"/>
                  </a:lnTo>
                  <a:lnTo>
                    <a:pt x="13398" y="26035"/>
                  </a:lnTo>
                  <a:lnTo>
                    <a:pt x="13614" y="26797"/>
                  </a:lnTo>
                  <a:lnTo>
                    <a:pt x="14122" y="22987"/>
                  </a:lnTo>
                  <a:lnTo>
                    <a:pt x="14160" y="22733"/>
                  </a:lnTo>
                  <a:lnTo>
                    <a:pt x="15138" y="21971"/>
                  </a:lnTo>
                  <a:lnTo>
                    <a:pt x="15214" y="21717"/>
                  </a:lnTo>
                  <a:lnTo>
                    <a:pt x="15354" y="21209"/>
                  </a:lnTo>
                  <a:lnTo>
                    <a:pt x="15621" y="20320"/>
                  </a:lnTo>
                  <a:lnTo>
                    <a:pt x="15887" y="19431"/>
                  </a:lnTo>
                  <a:lnTo>
                    <a:pt x="16103" y="23495"/>
                  </a:lnTo>
                  <a:lnTo>
                    <a:pt x="14909" y="24257"/>
                  </a:lnTo>
                  <a:lnTo>
                    <a:pt x="14681" y="28067"/>
                  </a:lnTo>
                  <a:lnTo>
                    <a:pt x="15036" y="24765"/>
                  </a:lnTo>
                  <a:lnTo>
                    <a:pt x="16256" y="24892"/>
                  </a:lnTo>
                  <a:lnTo>
                    <a:pt x="16256" y="24765"/>
                  </a:lnTo>
                  <a:lnTo>
                    <a:pt x="16344" y="22098"/>
                  </a:lnTo>
                  <a:lnTo>
                    <a:pt x="16573" y="24638"/>
                  </a:lnTo>
                  <a:lnTo>
                    <a:pt x="16662" y="23368"/>
                  </a:lnTo>
                  <a:lnTo>
                    <a:pt x="16510" y="26797"/>
                  </a:lnTo>
                  <a:lnTo>
                    <a:pt x="16992" y="23368"/>
                  </a:lnTo>
                  <a:lnTo>
                    <a:pt x="17170" y="22098"/>
                  </a:lnTo>
                  <a:lnTo>
                    <a:pt x="17221" y="21717"/>
                  </a:lnTo>
                  <a:lnTo>
                    <a:pt x="17106" y="25908"/>
                  </a:lnTo>
                  <a:lnTo>
                    <a:pt x="17907" y="22860"/>
                  </a:lnTo>
                  <a:lnTo>
                    <a:pt x="18186" y="24384"/>
                  </a:lnTo>
                  <a:lnTo>
                    <a:pt x="18288" y="25615"/>
                  </a:lnTo>
                  <a:lnTo>
                    <a:pt x="17526" y="27686"/>
                  </a:lnTo>
                  <a:lnTo>
                    <a:pt x="18542" y="26162"/>
                  </a:lnTo>
                  <a:lnTo>
                    <a:pt x="18643" y="26987"/>
                  </a:lnTo>
                  <a:lnTo>
                    <a:pt x="18643" y="26162"/>
                  </a:lnTo>
                  <a:lnTo>
                    <a:pt x="18757" y="25273"/>
                  </a:lnTo>
                  <a:lnTo>
                    <a:pt x="19088" y="23622"/>
                  </a:lnTo>
                  <a:lnTo>
                    <a:pt x="19939" y="22860"/>
                  </a:lnTo>
                  <a:lnTo>
                    <a:pt x="20218" y="22606"/>
                  </a:lnTo>
                  <a:lnTo>
                    <a:pt x="19443" y="25615"/>
                  </a:lnTo>
                  <a:lnTo>
                    <a:pt x="19316" y="28575"/>
                  </a:lnTo>
                  <a:lnTo>
                    <a:pt x="19977" y="27686"/>
                  </a:lnTo>
                  <a:lnTo>
                    <a:pt x="20104" y="27432"/>
                  </a:lnTo>
                  <a:lnTo>
                    <a:pt x="20980" y="24130"/>
                  </a:lnTo>
                  <a:lnTo>
                    <a:pt x="21424" y="24384"/>
                  </a:lnTo>
                  <a:lnTo>
                    <a:pt x="21361" y="25527"/>
                  </a:lnTo>
                  <a:lnTo>
                    <a:pt x="21234" y="26035"/>
                  </a:lnTo>
                  <a:lnTo>
                    <a:pt x="21882" y="24130"/>
                  </a:lnTo>
                  <a:lnTo>
                    <a:pt x="22275" y="22987"/>
                  </a:lnTo>
                  <a:lnTo>
                    <a:pt x="23215" y="26035"/>
                  </a:lnTo>
                  <a:lnTo>
                    <a:pt x="24257" y="22987"/>
                  </a:lnTo>
                  <a:lnTo>
                    <a:pt x="24384" y="22606"/>
                  </a:lnTo>
                  <a:lnTo>
                    <a:pt x="24460" y="22440"/>
                  </a:lnTo>
                  <a:lnTo>
                    <a:pt x="24447" y="23241"/>
                  </a:lnTo>
                  <a:lnTo>
                    <a:pt x="24511" y="22352"/>
                  </a:lnTo>
                  <a:lnTo>
                    <a:pt x="24549" y="21717"/>
                  </a:lnTo>
                  <a:lnTo>
                    <a:pt x="24803" y="19431"/>
                  </a:lnTo>
                  <a:lnTo>
                    <a:pt x="24828" y="19177"/>
                  </a:lnTo>
                  <a:lnTo>
                    <a:pt x="24993" y="18034"/>
                  </a:lnTo>
                  <a:lnTo>
                    <a:pt x="25374" y="18034"/>
                  </a:lnTo>
                  <a:lnTo>
                    <a:pt x="25996" y="15621"/>
                  </a:lnTo>
                  <a:lnTo>
                    <a:pt x="25819" y="18161"/>
                  </a:lnTo>
                  <a:lnTo>
                    <a:pt x="25603" y="18161"/>
                  </a:lnTo>
                  <a:lnTo>
                    <a:pt x="25463" y="19050"/>
                  </a:lnTo>
                  <a:lnTo>
                    <a:pt x="25247" y="19939"/>
                  </a:lnTo>
                  <a:lnTo>
                    <a:pt x="25781" y="18796"/>
                  </a:lnTo>
                  <a:lnTo>
                    <a:pt x="25717" y="21488"/>
                  </a:lnTo>
                  <a:lnTo>
                    <a:pt x="25781" y="21336"/>
                  </a:lnTo>
                  <a:lnTo>
                    <a:pt x="25882" y="20828"/>
                  </a:lnTo>
                  <a:lnTo>
                    <a:pt x="25946" y="20980"/>
                  </a:lnTo>
                  <a:lnTo>
                    <a:pt x="26009" y="20828"/>
                  </a:lnTo>
                  <a:lnTo>
                    <a:pt x="26949" y="18796"/>
                  </a:lnTo>
                  <a:lnTo>
                    <a:pt x="27241" y="19431"/>
                  </a:lnTo>
                  <a:lnTo>
                    <a:pt x="27317" y="20828"/>
                  </a:lnTo>
                  <a:lnTo>
                    <a:pt x="27089" y="23368"/>
                  </a:lnTo>
                  <a:lnTo>
                    <a:pt x="25946" y="20980"/>
                  </a:lnTo>
                  <a:lnTo>
                    <a:pt x="26035" y="22098"/>
                  </a:lnTo>
                  <a:lnTo>
                    <a:pt x="26276" y="24130"/>
                  </a:lnTo>
                  <a:lnTo>
                    <a:pt x="25527" y="22606"/>
                  </a:lnTo>
                  <a:lnTo>
                    <a:pt x="25527" y="28321"/>
                  </a:lnTo>
                  <a:lnTo>
                    <a:pt x="25031" y="22390"/>
                  </a:lnTo>
                  <a:lnTo>
                    <a:pt x="25031" y="28321"/>
                  </a:lnTo>
                  <a:lnTo>
                    <a:pt x="25984" y="29337"/>
                  </a:lnTo>
                  <a:lnTo>
                    <a:pt x="26162" y="28321"/>
                  </a:lnTo>
                  <a:lnTo>
                    <a:pt x="26479" y="26543"/>
                  </a:lnTo>
                  <a:lnTo>
                    <a:pt x="27546" y="27686"/>
                  </a:lnTo>
                  <a:lnTo>
                    <a:pt x="27863" y="26543"/>
                  </a:lnTo>
                  <a:lnTo>
                    <a:pt x="27965" y="26162"/>
                  </a:lnTo>
                  <a:lnTo>
                    <a:pt x="27838" y="24803"/>
                  </a:lnTo>
                  <a:lnTo>
                    <a:pt x="28003" y="24130"/>
                  </a:lnTo>
                  <a:lnTo>
                    <a:pt x="28206" y="23368"/>
                  </a:lnTo>
                  <a:lnTo>
                    <a:pt x="28308" y="22987"/>
                  </a:lnTo>
                  <a:lnTo>
                    <a:pt x="28435" y="22733"/>
                  </a:lnTo>
                  <a:lnTo>
                    <a:pt x="30505" y="19558"/>
                  </a:lnTo>
                  <a:lnTo>
                    <a:pt x="28549" y="32004"/>
                  </a:lnTo>
                  <a:lnTo>
                    <a:pt x="30403" y="27432"/>
                  </a:lnTo>
                  <a:lnTo>
                    <a:pt x="30962" y="25400"/>
                  </a:lnTo>
                  <a:lnTo>
                    <a:pt x="31089" y="24803"/>
                  </a:lnTo>
                  <a:lnTo>
                    <a:pt x="31737" y="20701"/>
                  </a:lnTo>
                  <a:lnTo>
                    <a:pt x="32156" y="22415"/>
                  </a:lnTo>
                  <a:lnTo>
                    <a:pt x="32283" y="23342"/>
                  </a:lnTo>
                  <a:lnTo>
                    <a:pt x="31496" y="27051"/>
                  </a:lnTo>
                  <a:lnTo>
                    <a:pt x="32613" y="27686"/>
                  </a:lnTo>
                  <a:lnTo>
                    <a:pt x="32715" y="25565"/>
                  </a:lnTo>
                  <a:lnTo>
                    <a:pt x="32918" y="21463"/>
                  </a:lnTo>
                  <a:lnTo>
                    <a:pt x="33642" y="23863"/>
                  </a:lnTo>
                  <a:lnTo>
                    <a:pt x="34150" y="23863"/>
                  </a:lnTo>
                  <a:lnTo>
                    <a:pt x="34163" y="24892"/>
                  </a:lnTo>
                  <a:lnTo>
                    <a:pt x="33934" y="27432"/>
                  </a:lnTo>
                  <a:lnTo>
                    <a:pt x="35242" y="27051"/>
                  </a:lnTo>
                  <a:lnTo>
                    <a:pt x="36931" y="24638"/>
                  </a:lnTo>
                  <a:lnTo>
                    <a:pt x="38404" y="24257"/>
                  </a:lnTo>
                  <a:lnTo>
                    <a:pt x="38176" y="25273"/>
                  </a:lnTo>
                  <a:lnTo>
                    <a:pt x="37934" y="25908"/>
                  </a:lnTo>
                  <a:lnTo>
                    <a:pt x="37846" y="26670"/>
                  </a:lnTo>
                  <a:lnTo>
                    <a:pt x="37973" y="27432"/>
                  </a:lnTo>
                  <a:lnTo>
                    <a:pt x="39941" y="25908"/>
                  </a:lnTo>
                  <a:lnTo>
                    <a:pt x="41656" y="28435"/>
                  </a:lnTo>
                  <a:lnTo>
                    <a:pt x="42964" y="30734"/>
                  </a:lnTo>
                  <a:lnTo>
                    <a:pt x="44018" y="27813"/>
                  </a:lnTo>
                  <a:lnTo>
                    <a:pt x="44170" y="27813"/>
                  </a:lnTo>
                  <a:lnTo>
                    <a:pt x="44653" y="26670"/>
                  </a:lnTo>
                  <a:lnTo>
                    <a:pt x="45046" y="26543"/>
                  </a:lnTo>
                  <a:lnTo>
                    <a:pt x="44970" y="27559"/>
                  </a:lnTo>
                  <a:lnTo>
                    <a:pt x="44843" y="28575"/>
                  </a:lnTo>
                  <a:lnTo>
                    <a:pt x="44526" y="29337"/>
                  </a:lnTo>
                  <a:lnTo>
                    <a:pt x="46037" y="26924"/>
                  </a:lnTo>
                  <a:lnTo>
                    <a:pt x="46393" y="26543"/>
                  </a:lnTo>
                  <a:lnTo>
                    <a:pt x="47002" y="25908"/>
                  </a:lnTo>
                  <a:lnTo>
                    <a:pt x="48577" y="24257"/>
                  </a:lnTo>
                  <a:lnTo>
                    <a:pt x="49161" y="26924"/>
                  </a:lnTo>
                  <a:lnTo>
                    <a:pt x="49263" y="27813"/>
                  </a:lnTo>
                  <a:lnTo>
                    <a:pt x="49187" y="28016"/>
                  </a:lnTo>
                  <a:lnTo>
                    <a:pt x="49060" y="28778"/>
                  </a:lnTo>
                  <a:lnTo>
                    <a:pt x="49707" y="29972"/>
                  </a:lnTo>
                  <a:lnTo>
                    <a:pt x="50634" y="24257"/>
                  </a:lnTo>
                  <a:lnTo>
                    <a:pt x="50711" y="23749"/>
                  </a:lnTo>
                  <a:lnTo>
                    <a:pt x="50774" y="23368"/>
                  </a:lnTo>
                  <a:lnTo>
                    <a:pt x="50927" y="22479"/>
                  </a:lnTo>
                  <a:lnTo>
                    <a:pt x="51142" y="23863"/>
                  </a:lnTo>
                  <a:lnTo>
                    <a:pt x="51257" y="25654"/>
                  </a:lnTo>
                  <a:lnTo>
                    <a:pt x="51130" y="25908"/>
                  </a:lnTo>
                  <a:lnTo>
                    <a:pt x="52971" y="27559"/>
                  </a:lnTo>
                  <a:lnTo>
                    <a:pt x="55651" y="25146"/>
                  </a:lnTo>
                  <a:lnTo>
                    <a:pt x="56515" y="29972"/>
                  </a:lnTo>
                  <a:lnTo>
                    <a:pt x="57480" y="25654"/>
                  </a:lnTo>
                  <a:lnTo>
                    <a:pt x="58229" y="32258"/>
                  </a:lnTo>
                  <a:lnTo>
                    <a:pt x="59283" y="26162"/>
                  </a:lnTo>
                  <a:lnTo>
                    <a:pt x="59817" y="28575"/>
                  </a:lnTo>
                  <a:lnTo>
                    <a:pt x="59931" y="29464"/>
                  </a:lnTo>
                  <a:lnTo>
                    <a:pt x="59677" y="29972"/>
                  </a:lnTo>
                  <a:lnTo>
                    <a:pt x="59563" y="30480"/>
                  </a:lnTo>
                  <a:lnTo>
                    <a:pt x="60807" y="32639"/>
                  </a:lnTo>
                  <a:lnTo>
                    <a:pt x="61201" y="33020"/>
                  </a:lnTo>
                  <a:lnTo>
                    <a:pt x="62052" y="28956"/>
                  </a:lnTo>
                  <a:lnTo>
                    <a:pt x="62699" y="28448"/>
                  </a:lnTo>
                  <a:lnTo>
                    <a:pt x="62217" y="31534"/>
                  </a:lnTo>
                  <a:lnTo>
                    <a:pt x="61963" y="32143"/>
                  </a:lnTo>
                  <a:lnTo>
                    <a:pt x="62103" y="32258"/>
                  </a:lnTo>
                  <a:lnTo>
                    <a:pt x="62204" y="31623"/>
                  </a:lnTo>
                  <a:lnTo>
                    <a:pt x="63423" y="28448"/>
                  </a:lnTo>
                  <a:lnTo>
                    <a:pt x="63461" y="28321"/>
                  </a:lnTo>
                  <a:lnTo>
                    <a:pt x="63258" y="32258"/>
                  </a:lnTo>
                  <a:lnTo>
                    <a:pt x="63792" y="31623"/>
                  </a:lnTo>
                  <a:lnTo>
                    <a:pt x="63881" y="31483"/>
                  </a:lnTo>
                  <a:lnTo>
                    <a:pt x="63728" y="31242"/>
                  </a:lnTo>
                  <a:lnTo>
                    <a:pt x="63842" y="29210"/>
                  </a:lnTo>
                  <a:lnTo>
                    <a:pt x="63969" y="28956"/>
                  </a:lnTo>
                  <a:lnTo>
                    <a:pt x="64477" y="28321"/>
                  </a:lnTo>
                  <a:lnTo>
                    <a:pt x="64897" y="27813"/>
                  </a:lnTo>
                  <a:lnTo>
                    <a:pt x="65316" y="30734"/>
                  </a:lnTo>
                  <a:lnTo>
                    <a:pt x="65430" y="31750"/>
                  </a:lnTo>
                  <a:lnTo>
                    <a:pt x="65201" y="33274"/>
                  </a:lnTo>
                  <a:lnTo>
                    <a:pt x="67513" y="30861"/>
                  </a:lnTo>
                  <a:lnTo>
                    <a:pt x="67386" y="31483"/>
                  </a:lnTo>
                  <a:lnTo>
                    <a:pt x="67691" y="30861"/>
                  </a:lnTo>
                  <a:lnTo>
                    <a:pt x="68008" y="30226"/>
                  </a:lnTo>
                  <a:lnTo>
                    <a:pt x="66141" y="36703"/>
                  </a:lnTo>
                  <a:lnTo>
                    <a:pt x="67487" y="33909"/>
                  </a:lnTo>
                  <a:lnTo>
                    <a:pt x="67576" y="33020"/>
                  </a:lnTo>
                  <a:lnTo>
                    <a:pt x="67818" y="32258"/>
                  </a:lnTo>
                  <a:lnTo>
                    <a:pt x="67945" y="31750"/>
                  </a:lnTo>
                  <a:lnTo>
                    <a:pt x="68033" y="31242"/>
                  </a:lnTo>
                  <a:lnTo>
                    <a:pt x="68173" y="33274"/>
                  </a:lnTo>
                  <a:lnTo>
                    <a:pt x="69202" y="33528"/>
                  </a:lnTo>
                  <a:lnTo>
                    <a:pt x="70104" y="32766"/>
                  </a:lnTo>
                  <a:lnTo>
                    <a:pt x="69608" y="34925"/>
                  </a:lnTo>
                  <a:lnTo>
                    <a:pt x="70891" y="35814"/>
                  </a:lnTo>
                  <a:lnTo>
                    <a:pt x="72694" y="34417"/>
                  </a:lnTo>
                  <a:lnTo>
                    <a:pt x="74244" y="34671"/>
                  </a:lnTo>
                  <a:lnTo>
                    <a:pt x="74155" y="34417"/>
                  </a:lnTo>
                  <a:lnTo>
                    <a:pt x="73875" y="33616"/>
                  </a:lnTo>
                  <a:lnTo>
                    <a:pt x="74015" y="32766"/>
                  </a:lnTo>
                  <a:lnTo>
                    <a:pt x="74320" y="31242"/>
                  </a:lnTo>
                  <a:lnTo>
                    <a:pt x="74536" y="30226"/>
                  </a:lnTo>
                  <a:lnTo>
                    <a:pt x="74612" y="29845"/>
                  </a:lnTo>
                  <a:lnTo>
                    <a:pt x="75120" y="29464"/>
                  </a:lnTo>
                  <a:lnTo>
                    <a:pt x="75044" y="30175"/>
                  </a:lnTo>
                  <a:lnTo>
                    <a:pt x="75349" y="29464"/>
                  </a:lnTo>
                  <a:lnTo>
                    <a:pt x="75514" y="29083"/>
                  </a:lnTo>
                  <a:lnTo>
                    <a:pt x="75895" y="29464"/>
                  </a:lnTo>
                  <a:lnTo>
                    <a:pt x="76022" y="29629"/>
                  </a:lnTo>
                  <a:lnTo>
                    <a:pt x="75323" y="32766"/>
                  </a:lnTo>
                  <a:lnTo>
                    <a:pt x="75209" y="33147"/>
                  </a:lnTo>
                  <a:lnTo>
                    <a:pt x="74752" y="34036"/>
                  </a:lnTo>
                  <a:lnTo>
                    <a:pt x="75641" y="33020"/>
                  </a:lnTo>
                  <a:lnTo>
                    <a:pt x="75590" y="33528"/>
                  </a:lnTo>
                  <a:lnTo>
                    <a:pt x="75463" y="34163"/>
                  </a:lnTo>
                  <a:lnTo>
                    <a:pt x="75272" y="34544"/>
                  </a:lnTo>
                  <a:lnTo>
                    <a:pt x="75018" y="35814"/>
                  </a:lnTo>
                  <a:lnTo>
                    <a:pt x="75653" y="33782"/>
                  </a:lnTo>
                  <a:lnTo>
                    <a:pt x="75666" y="39370"/>
                  </a:lnTo>
                  <a:lnTo>
                    <a:pt x="76695" y="35814"/>
                  </a:lnTo>
                  <a:lnTo>
                    <a:pt x="76555" y="36830"/>
                  </a:lnTo>
                  <a:lnTo>
                    <a:pt x="78105" y="37084"/>
                  </a:lnTo>
                  <a:lnTo>
                    <a:pt x="79006" y="36068"/>
                  </a:lnTo>
                  <a:lnTo>
                    <a:pt x="80302" y="36068"/>
                  </a:lnTo>
                  <a:lnTo>
                    <a:pt x="80352" y="35814"/>
                  </a:lnTo>
                  <a:lnTo>
                    <a:pt x="80708" y="33782"/>
                  </a:lnTo>
                  <a:lnTo>
                    <a:pt x="80822" y="33147"/>
                  </a:lnTo>
                  <a:lnTo>
                    <a:pt x="81203" y="33909"/>
                  </a:lnTo>
                  <a:lnTo>
                    <a:pt x="81457" y="33147"/>
                  </a:lnTo>
                  <a:lnTo>
                    <a:pt x="81508" y="33020"/>
                  </a:lnTo>
                  <a:lnTo>
                    <a:pt x="81978" y="31623"/>
                  </a:lnTo>
                  <a:lnTo>
                    <a:pt x="82765" y="32766"/>
                  </a:lnTo>
                  <a:lnTo>
                    <a:pt x="83388" y="35179"/>
                  </a:lnTo>
                  <a:lnTo>
                    <a:pt x="84556" y="35179"/>
                  </a:lnTo>
                  <a:lnTo>
                    <a:pt x="85483" y="34036"/>
                  </a:lnTo>
                  <a:lnTo>
                    <a:pt x="85471" y="33782"/>
                  </a:lnTo>
                  <a:lnTo>
                    <a:pt x="85344" y="33147"/>
                  </a:lnTo>
                  <a:lnTo>
                    <a:pt x="85420" y="32258"/>
                  </a:lnTo>
                  <a:lnTo>
                    <a:pt x="85674" y="31623"/>
                  </a:lnTo>
                  <a:lnTo>
                    <a:pt x="85877" y="31115"/>
                  </a:lnTo>
                  <a:lnTo>
                    <a:pt x="85661" y="32512"/>
                  </a:lnTo>
                  <a:lnTo>
                    <a:pt x="85547" y="33782"/>
                  </a:lnTo>
                  <a:lnTo>
                    <a:pt x="86626" y="33655"/>
                  </a:lnTo>
                  <a:lnTo>
                    <a:pt x="85712" y="35433"/>
                  </a:lnTo>
                  <a:lnTo>
                    <a:pt x="89687" y="31115"/>
                  </a:lnTo>
                  <a:lnTo>
                    <a:pt x="89763" y="30861"/>
                  </a:lnTo>
                  <a:lnTo>
                    <a:pt x="90144" y="30480"/>
                  </a:lnTo>
                  <a:lnTo>
                    <a:pt x="90208" y="32385"/>
                  </a:lnTo>
                  <a:lnTo>
                    <a:pt x="89992" y="33401"/>
                  </a:lnTo>
                  <a:lnTo>
                    <a:pt x="89865" y="33655"/>
                  </a:lnTo>
                  <a:lnTo>
                    <a:pt x="92202" y="30480"/>
                  </a:lnTo>
                  <a:lnTo>
                    <a:pt x="92481" y="30099"/>
                  </a:lnTo>
                  <a:lnTo>
                    <a:pt x="92875" y="42164"/>
                  </a:lnTo>
                  <a:lnTo>
                    <a:pt x="95288" y="37172"/>
                  </a:lnTo>
                  <a:lnTo>
                    <a:pt x="95453" y="36957"/>
                  </a:lnTo>
                  <a:lnTo>
                    <a:pt x="97345" y="34544"/>
                  </a:lnTo>
                  <a:lnTo>
                    <a:pt x="97993" y="35179"/>
                  </a:lnTo>
                  <a:lnTo>
                    <a:pt x="96558" y="36449"/>
                  </a:lnTo>
                  <a:lnTo>
                    <a:pt x="96786" y="38227"/>
                  </a:lnTo>
                  <a:lnTo>
                    <a:pt x="99060" y="34544"/>
                  </a:lnTo>
                  <a:lnTo>
                    <a:pt x="99301" y="34163"/>
                  </a:lnTo>
                  <a:lnTo>
                    <a:pt x="99339" y="39370"/>
                  </a:lnTo>
                  <a:lnTo>
                    <a:pt x="101282" y="36703"/>
                  </a:lnTo>
                  <a:lnTo>
                    <a:pt x="100901" y="44704"/>
                  </a:lnTo>
                  <a:lnTo>
                    <a:pt x="105219" y="36830"/>
                  </a:lnTo>
                  <a:lnTo>
                    <a:pt x="105740" y="42164"/>
                  </a:lnTo>
                  <a:lnTo>
                    <a:pt x="105981" y="40386"/>
                  </a:lnTo>
                  <a:lnTo>
                    <a:pt x="106108" y="40005"/>
                  </a:lnTo>
                  <a:lnTo>
                    <a:pt x="106718" y="38481"/>
                  </a:lnTo>
                  <a:lnTo>
                    <a:pt x="106514" y="39827"/>
                  </a:lnTo>
                  <a:lnTo>
                    <a:pt x="106781" y="39243"/>
                  </a:lnTo>
                  <a:lnTo>
                    <a:pt x="108458" y="38481"/>
                  </a:lnTo>
                  <a:lnTo>
                    <a:pt x="110413" y="37592"/>
                  </a:lnTo>
                  <a:lnTo>
                    <a:pt x="112852" y="43180"/>
                  </a:lnTo>
                  <a:lnTo>
                    <a:pt x="115773" y="45466"/>
                  </a:lnTo>
                  <a:lnTo>
                    <a:pt x="116852" y="46228"/>
                  </a:lnTo>
                  <a:lnTo>
                    <a:pt x="118135" y="37592"/>
                  </a:lnTo>
                  <a:lnTo>
                    <a:pt x="118249" y="36830"/>
                  </a:lnTo>
                  <a:lnTo>
                    <a:pt x="118275" y="36703"/>
                  </a:lnTo>
                  <a:lnTo>
                    <a:pt x="118351" y="36195"/>
                  </a:lnTo>
                  <a:lnTo>
                    <a:pt x="118833" y="39751"/>
                  </a:lnTo>
                  <a:lnTo>
                    <a:pt x="118910" y="40944"/>
                  </a:lnTo>
                  <a:lnTo>
                    <a:pt x="117868" y="44069"/>
                  </a:lnTo>
                  <a:lnTo>
                    <a:pt x="121094" y="40513"/>
                  </a:lnTo>
                  <a:lnTo>
                    <a:pt x="122745" y="45212"/>
                  </a:lnTo>
                  <a:lnTo>
                    <a:pt x="125806" y="42291"/>
                  </a:lnTo>
                  <a:lnTo>
                    <a:pt x="125501" y="43053"/>
                  </a:lnTo>
                  <a:lnTo>
                    <a:pt x="125298" y="44069"/>
                  </a:lnTo>
                  <a:lnTo>
                    <a:pt x="125069" y="44069"/>
                  </a:lnTo>
                  <a:lnTo>
                    <a:pt x="125056" y="46609"/>
                  </a:lnTo>
                  <a:lnTo>
                    <a:pt x="126873" y="44450"/>
                  </a:lnTo>
                  <a:lnTo>
                    <a:pt x="127304" y="42545"/>
                  </a:lnTo>
                  <a:lnTo>
                    <a:pt x="127635" y="42799"/>
                  </a:lnTo>
                  <a:lnTo>
                    <a:pt x="127114" y="44069"/>
                  </a:lnTo>
                  <a:lnTo>
                    <a:pt x="127088" y="45974"/>
                  </a:lnTo>
                  <a:lnTo>
                    <a:pt x="127215" y="46990"/>
                  </a:lnTo>
                  <a:lnTo>
                    <a:pt x="128943" y="42545"/>
                  </a:lnTo>
                  <a:lnTo>
                    <a:pt x="128689" y="45110"/>
                  </a:lnTo>
                  <a:lnTo>
                    <a:pt x="128828" y="44831"/>
                  </a:lnTo>
                  <a:lnTo>
                    <a:pt x="129692" y="46609"/>
                  </a:lnTo>
                  <a:lnTo>
                    <a:pt x="129870" y="44831"/>
                  </a:lnTo>
                  <a:lnTo>
                    <a:pt x="129984" y="43688"/>
                  </a:lnTo>
                  <a:lnTo>
                    <a:pt x="130581" y="45212"/>
                  </a:lnTo>
                  <a:lnTo>
                    <a:pt x="131445" y="43688"/>
                  </a:lnTo>
                  <a:lnTo>
                    <a:pt x="131953" y="42799"/>
                  </a:lnTo>
                  <a:lnTo>
                    <a:pt x="132283" y="44564"/>
                  </a:lnTo>
                  <a:lnTo>
                    <a:pt x="132207" y="44780"/>
                  </a:lnTo>
                  <a:lnTo>
                    <a:pt x="132029" y="45275"/>
                  </a:lnTo>
                  <a:lnTo>
                    <a:pt x="132359" y="46647"/>
                  </a:lnTo>
                  <a:lnTo>
                    <a:pt x="132422" y="45605"/>
                  </a:lnTo>
                  <a:lnTo>
                    <a:pt x="132372" y="44970"/>
                  </a:lnTo>
                  <a:lnTo>
                    <a:pt x="132295" y="44577"/>
                  </a:lnTo>
                  <a:lnTo>
                    <a:pt x="132956" y="42799"/>
                  </a:lnTo>
                  <a:lnTo>
                    <a:pt x="133057" y="42545"/>
                  </a:lnTo>
                  <a:lnTo>
                    <a:pt x="133146" y="42291"/>
                  </a:lnTo>
                  <a:lnTo>
                    <a:pt x="133438" y="41529"/>
                  </a:lnTo>
                  <a:lnTo>
                    <a:pt x="133477" y="46482"/>
                  </a:lnTo>
                  <a:lnTo>
                    <a:pt x="134581" y="42037"/>
                  </a:lnTo>
                  <a:lnTo>
                    <a:pt x="133527" y="46609"/>
                  </a:lnTo>
                  <a:lnTo>
                    <a:pt x="135331" y="46101"/>
                  </a:lnTo>
                  <a:lnTo>
                    <a:pt x="136359" y="44069"/>
                  </a:lnTo>
                  <a:lnTo>
                    <a:pt x="135864" y="45339"/>
                  </a:lnTo>
                  <a:lnTo>
                    <a:pt x="136537" y="45593"/>
                  </a:lnTo>
                  <a:lnTo>
                    <a:pt x="135890" y="47498"/>
                  </a:lnTo>
                  <a:lnTo>
                    <a:pt x="136537" y="47498"/>
                  </a:lnTo>
                  <a:lnTo>
                    <a:pt x="137312" y="46863"/>
                  </a:lnTo>
                  <a:lnTo>
                    <a:pt x="137718" y="44450"/>
                  </a:lnTo>
                  <a:lnTo>
                    <a:pt x="137680" y="50165"/>
                  </a:lnTo>
                  <a:lnTo>
                    <a:pt x="139674" y="44450"/>
                  </a:lnTo>
                  <a:lnTo>
                    <a:pt x="139814" y="44069"/>
                  </a:lnTo>
                  <a:lnTo>
                    <a:pt x="140525" y="42037"/>
                  </a:lnTo>
                  <a:lnTo>
                    <a:pt x="140703" y="41529"/>
                  </a:lnTo>
                  <a:lnTo>
                    <a:pt x="141058" y="40513"/>
                  </a:lnTo>
                  <a:lnTo>
                    <a:pt x="140157" y="47752"/>
                  </a:lnTo>
                  <a:lnTo>
                    <a:pt x="142595" y="45720"/>
                  </a:lnTo>
                  <a:lnTo>
                    <a:pt x="144513" y="44462"/>
                  </a:lnTo>
                  <a:lnTo>
                    <a:pt x="143675" y="48514"/>
                  </a:lnTo>
                  <a:lnTo>
                    <a:pt x="145326" y="47282"/>
                  </a:lnTo>
                  <a:lnTo>
                    <a:pt x="145211" y="46405"/>
                  </a:lnTo>
                  <a:lnTo>
                    <a:pt x="144792" y="44297"/>
                  </a:lnTo>
                  <a:lnTo>
                    <a:pt x="144678" y="43688"/>
                  </a:lnTo>
                  <a:lnTo>
                    <a:pt x="144792" y="44297"/>
                  </a:lnTo>
                  <a:lnTo>
                    <a:pt x="146672" y="43688"/>
                  </a:lnTo>
                  <a:lnTo>
                    <a:pt x="146037" y="46342"/>
                  </a:lnTo>
                  <a:lnTo>
                    <a:pt x="147345" y="43688"/>
                  </a:lnTo>
                  <a:lnTo>
                    <a:pt x="147535" y="43307"/>
                  </a:lnTo>
                  <a:lnTo>
                    <a:pt x="148894" y="44704"/>
                  </a:lnTo>
                  <a:lnTo>
                    <a:pt x="148932" y="44831"/>
                  </a:lnTo>
                  <a:lnTo>
                    <a:pt x="149059" y="45593"/>
                  </a:lnTo>
                  <a:lnTo>
                    <a:pt x="148196" y="46736"/>
                  </a:lnTo>
                  <a:lnTo>
                    <a:pt x="147878" y="47498"/>
                  </a:lnTo>
                  <a:lnTo>
                    <a:pt x="149923" y="45847"/>
                  </a:lnTo>
                  <a:lnTo>
                    <a:pt x="150888" y="48641"/>
                  </a:lnTo>
                  <a:lnTo>
                    <a:pt x="152793" y="46482"/>
                  </a:lnTo>
                  <a:lnTo>
                    <a:pt x="152908" y="46101"/>
                  </a:lnTo>
                  <a:lnTo>
                    <a:pt x="152933" y="45847"/>
                  </a:lnTo>
                  <a:lnTo>
                    <a:pt x="153047" y="44297"/>
                  </a:lnTo>
                  <a:lnTo>
                    <a:pt x="153149" y="43624"/>
                  </a:lnTo>
                  <a:lnTo>
                    <a:pt x="153403" y="43307"/>
                  </a:lnTo>
                  <a:lnTo>
                    <a:pt x="155244" y="41021"/>
                  </a:lnTo>
                  <a:lnTo>
                    <a:pt x="155333" y="40805"/>
                  </a:lnTo>
                  <a:lnTo>
                    <a:pt x="155295" y="40957"/>
                  </a:lnTo>
                  <a:lnTo>
                    <a:pt x="154000" y="45085"/>
                  </a:lnTo>
                  <a:lnTo>
                    <a:pt x="156946" y="41021"/>
                  </a:lnTo>
                  <a:lnTo>
                    <a:pt x="154406" y="48387"/>
                  </a:lnTo>
                  <a:lnTo>
                    <a:pt x="154686" y="48006"/>
                  </a:lnTo>
                  <a:lnTo>
                    <a:pt x="155079" y="47269"/>
                  </a:lnTo>
                  <a:lnTo>
                    <a:pt x="155181" y="46990"/>
                  </a:lnTo>
                  <a:lnTo>
                    <a:pt x="155448" y="45720"/>
                  </a:lnTo>
                  <a:lnTo>
                    <a:pt x="155549" y="46736"/>
                  </a:lnTo>
                  <a:lnTo>
                    <a:pt x="155422" y="47218"/>
                  </a:lnTo>
                  <a:lnTo>
                    <a:pt x="154863" y="48514"/>
                  </a:lnTo>
                  <a:lnTo>
                    <a:pt x="156133" y="47625"/>
                  </a:lnTo>
                  <a:lnTo>
                    <a:pt x="156273" y="45720"/>
                  </a:lnTo>
                  <a:lnTo>
                    <a:pt x="156298" y="45339"/>
                  </a:lnTo>
                  <a:lnTo>
                    <a:pt x="157213" y="45593"/>
                  </a:lnTo>
                  <a:lnTo>
                    <a:pt x="156997" y="46482"/>
                  </a:lnTo>
                  <a:lnTo>
                    <a:pt x="156883" y="46736"/>
                  </a:lnTo>
                  <a:lnTo>
                    <a:pt x="156692" y="46990"/>
                  </a:lnTo>
                  <a:lnTo>
                    <a:pt x="156324" y="48133"/>
                  </a:lnTo>
                  <a:lnTo>
                    <a:pt x="157683" y="45339"/>
                  </a:lnTo>
                  <a:lnTo>
                    <a:pt x="158178" y="44323"/>
                  </a:lnTo>
                  <a:lnTo>
                    <a:pt x="158559" y="45085"/>
                  </a:lnTo>
                  <a:lnTo>
                    <a:pt x="158648" y="45720"/>
                  </a:lnTo>
                  <a:lnTo>
                    <a:pt x="158559" y="45974"/>
                  </a:lnTo>
                  <a:lnTo>
                    <a:pt x="158470" y="46736"/>
                  </a:lnTo>
                  <a:lnTo>
                    <a:pt x="159626" y="46736"/>
                  </a:lnTo>
                  <a:lnTo>
                    <a:pt x="160718" y="44323"/>
                  </a:lnTo>
                  <a:lnTo>
                    <a:pt x="161759" y="42037"/>
                  </a:lnTo>
                  <a:lnTo>
                    <a:pt x="162648" y="44069"/>
                  </a:lnTo>
                  <a:lnTo>
                    <a:pt x="162687" y="44538"/>
                  </a:lnTo>
                  <a:lnTo>
                    <a:pt x="161290" y="48514"/>
                  </a:lnTo>
                  <a:lnTo>
                    <a:pt x="162915" y="45847"/>
                  </a:lnTo>
                  <a:lnTo>
                    <a:pt x="162077" y="49657"/>
                  </a:lnTo>
                  <a:lnTo>
                    <a:pt x="163144" y="48768"/>
                  </a:lnTo>
                  <a:lnTo>
                    <a:pt x="163271" y="46736"/>
                  </a:lnTo>
                  <a:lnTo>
                    <a:pt x="163931" y="46990"/>
                  </a:lnTo>
                  <a:lnTo>
                    <a:pt x="164058" y="46736"/>
                  </a:lnTo>
                  <a:lnTo>
                    <a:pt x="164515" y="45847"/>
                  </a:lnTo>
                  <a:lnTo>
                    <a:pt x="165214" y="44450"/>
                  </a:lnTo>
                  <a:lnTo>
                    <a:pt x="165315" y="44958"/>
                  </a:lnTo>
                  <a:lnTo>
                    <a:pt x="165430" y="45974"/>
                  </a:lnTo>
                  <a:lnTo>
                    <a:pt x="164617" y="47244"/>
                  </a:lnTo>
                  <a:lnTo>
                    <a:pt x="166065" y="46863"/>
                  </a:lnTo>
                  <a:lnTo>
                    <a:pt x="165722" y="45339"/>
                  </a:lnTo>
                  <a:lnTo>
                    <a:pt x="165773" y="45085"/>
                  </a:lnTo>
                  <a:lnTo>
                    <a:pt x="166192" y="44450"/>
                  </a:lnTo>
                  <a:lnTo>
                    <a:pt x="166738" y="43624"/>
                  </a:lnTo>
                  <a:lnTo>
                    <a:pt x="166827" y="42037"/>
                  </a:lnTo>
                  <a:lnTo>
                    <a:pt x="166801" y="41021"/>
                  </a:lnTo>
                  <a:lnTo>
                    <a:pt x="166789" y="40386"/>
                  </a:lnTo>
                  <a:lnTo>
                    <a:pt x="167246" y="41275"/>
                  </a:lnTo>
                  <a:lnTo>
                    <a:pt x="167347" y="41783"/>
                  </a:lnTo>
                  <a:lnTo>
                    <a:pt x="167157" y="42037"/>
                  </a:lnTo>
                  <a:lnTo>
                    <a:pt x="168122" y="41910"/>
                  </a:lnTo>
                  <a:lnTo>
                    <a:pt x="167919" y="44183"/>
                  </a:lnTo>
                  <a:lnTo>
                    <a:pt x="169227" y="41910"/>
                  </a:lnTo>
                  <a:lnTo>
                    <a:pt x="169405" y="42545"/>
                  </a:lnTo>
                  <a:lnTo>
                    <a:pt x="169494" y="43053"/>
                  </a:lnTo>
                  <a:lnTo>
                    <a:pt x="169367" y="44069"/>
                  </a:lnTo>
                  <a:lnTo>
                    <a:pt x="168376" y="47117"/>
                  </a:lnTo>
                  <a:lnTo>
                    <a:pt x="168275" y="48006"/>
                  </a:lnTo>
                  <a:lnTo>
                    <a:pt x="169379" y="44831"/>
                  </a:lnTo>
                  <a:lnTo>
                    <a:pt x="170078" y="47498"/>
                  </a:lnTo>
                  <a:lnTo>
                    <a:pt x="170865" y="45466"/>
                  </a:lnTo>
                  <a:lnTo>
                    <a:pt x="170954" y="45148"/>
                  </a:lnTo>
                  <a:lnTo>
                    <a:pt x="170916" y="45339"/>
                  </a:lnTo>
                  <a:lnTo>
                    <a:pt x="170573" y="46736"/>
                  </a:lnTo>
                  <a:lnTo>
                    <a:pt x="170459" y="47371"/>
                  </a:lnTo>
                  <a:lnTo>
                    <a:pt x="171386" y="44831"/>
                  </a:lnTo>
                  <a:lnTo>
                    <a:pt x="171450" y="46101"/>
                  </a:lnTo>
                  <a:lnTo>
                    <a:pt x="170992" y="47752"/>
                  </a:lnTo>
                  <a:lnTo>
                    <a:pt x="171831" y="48514"/>
                  </a:lnTo>
                  <a:lnTo>
                    <a:pt x="171856" y="44831"/>
                  </a:lnTo>
                  <a:lnTo>
                    <a:pt x="171869" y="44196"/>
                  </a:lnTo>
                  <a:lnTo>
                    <a:pt x="171869" y="42926"/>
                  </a:lnTo>
                  <a:lnTo>
                    <a:pt x="172313" y="44538"/>
                  </a:lnTo>
                  <a:lnTo>
                    <a:pt x="172440" y="45339"/>
                  </a:lnTo>
                  <a:lnTo>
                    <a:pt x="172313" y="45847"/>
                  </a:lnTo>
                  <a:lnTo>
                    <a:pt x="172173" y="45974"/>
                  </a:lnTo>
                  <a:lnTo>
                    <a:pt x="172110" y="46228"/>
                  </a:lnTo>
                  <a:lnTo>
                    <a:pt x="172910" y="47498"/>
                  </a:lnTo>
                  <a:lnTo>
                    <a:pt x="174650" y="45085"/>
                  </a:lnTo>
                  <a:lnTo>
                    <a:pt x="175247" y="46342"/>
                  </a:lnTo>
                  <a:lnTo>
                    <a:pt x="175361" y="46736"/>
                  </a:lnTo>
                  <a:lnTo>
                    <a:pt x="174752" y="50457"/>
                  </a:lnTo>
                  <a:lnTo>
                    <a:pt x="175463" y="50292"/>
                  </a:lnTo>
                  <a:lnTo>
                    <a:pt x="178054" y="46863"/>
                  </a:lnTo>
                  <a:lnTo>
                    <a:pt x="179285" y="48133"/>
                  </a:lnTo>
                  <a:lnTo>
                    <a:pt x="179158" y="47752"/>
                  </a:lnTo>
                  <a:lnTo>
                    <a:pt x="179273" y="47117"/>
                  </a:lnTo>
                  <a:lnTo>
                    <a:pt x="179336" y="46863"/>
                  </a:lnTo>
                  <a:lnTo>
                    <a:pt x="179870" y="45085"/>
                  </a:lnTo>
                  <a:lnTo>
                    <a:pt x="180505" y="42926"/>
                  </a:lnTo>
                  <a:lnTo>
                    <a:pt x="180682" y="42291"/>
                  </a:lnTo>
                  <a:lnTo>
                    <a:pt x="179539" y="50546"/>
                  </a:lnTo>
                  <a:lnTo>
                    <a:pt x="180479" y="48895"/>
                  </a:lnTo>
                  <a:lnTo>
                    <a:pt x="180581" y="48691"/>
                  </a:lnTo>
                  <a:lnTo>
                    <a:pt x="179920" y="51054"/>
                  </a:lnTo>
                  <a:lnTo>
                    <a:pt x="180124" y="50546"/>
                  </a:lnTo>
                  <a:lnTo>
                    <a:pt x="180898" y="51689"/>
                  </a:lnTo>
                  <a:lnTo>
                    <a:pt x="181864" y="50546"/>
                  </a:lnTo>
                  <a:lnTo>
                    <a:pt x="182499" y="49784"/>
                  </a:lnTo>
                  <a:lnTo>
                    <a:pt x="184454" y="48387"/>
                  </a:lnTo>
                  <a:lnTo>
                    <a:pt x="184061" y="49403"/>
                  </a:lnTo>
                  <a:lnTo>
                    <a:pt x="183934" y="49911"/>
                  </a:lnTo>
                  <a:lnTo>
                    <a:pt x="184188" y="51181"/>
                  </a:lnTo>
                  <a:lnTo>
                    <a:pt x="185280" y="50927"/>
                  </a:lnTo>
                  <a:lnTo>
                    <a:pt x="185762" y="51689"/>
                  </a:lnTo>
                  <a:lnTo>
                    <a:pt x="186055" y="50927"/>
                  </a:lnTo>
                  <a:lnTo>
                    <a:pt x="186296" y="50292"/>
                  </a:lnTo>
                  <a:lnTo>
                    <a:pt x="186601" y="50673"/>
                  </a:lnTo>
                  <a:lnTo>
                    <a:pt x="186664" y="50292"/>
                  </a:lnTo>
                  <a:lnTo>
                    <a:pt x="186905" y="48641"/>
                  </a:lnTo>
                  <a:lnTo>
                    <a:pt x="187629" y="51689"/>
                  </a:lnTo>
                  <a:lnTo>
                    <a:pt x="189306" y="50927"/>
                  </a:lnTo>
                  <a:lnTo>
                    <a:pt x="190995" y="49911"/>
                  </a:lnTo>
                  <a:lnTo>
                    <a:pt x="191782" y="52324"/>
                  </a:lnTo>
                  <a:lnTo>
                    <a:pt x="191566" y="52324"/>
                  </a:lnTo>
                  <a:lnTo>
                    <a:pt x="190969" y="53467"/>
                  </a:lnTo>
                  <a:lnTo>
                    <a:pt x="191122" y="53467"/>
                  </a:lnTo>
                  <a:lnTo>
                    <a:pt x="192951" y="52578"/>
                  </a:lnTo>
                  <a:lnTo>
                    <a:pt x="193128" y="51689"/>
                  </a:lnTo>
                  <a:lnTo>
                    <a:pt x="193128" y="51181"/>
                  </a:lnTo>
                  <a:lnTo>
                    <a:pt x="193243" y="49911"/>
                  </a:lnTo>
                  <a:lnTo>
                    <a:pt x="193344" y="49149"/>
                  </a:lnTo>
                  <a:lnTo>
                    <a:pt x="193548" y="48641"/>
                  </a:lnTo>
                  <a:lnTo>
                    <a:pt x="193649" y="48387"/>
                  </a:lnTo>
                  <a:lnTo>
                    <a:pt x="193751" y="48133"/>
                  </a:lnTo>
                  <a:lnTo>
                    <a:pt x="193802" y="48006"/>
                  </a:lnTo>
                  <a:lnTo>
                    <a:pt x="193852" y="47879"/>
                  </a:lnTo>
                  <a:lnTo>
                    <a:pt x="194551" y="46990"/>
                  </a:lnTo>
                  <a:lnTo>
                    <a:pt x="194932" y="46990"/>
                  </a:lnTo>
                  <a:lnTo>
                    <a:pt x="193954" y="48260"/>
                  </a:lnTo>
                  <a:lnTo>
                    <a:pt x="193865" y="52158"/>
                  </a:lnTo>
                  <a:lnTo>
                    <a:pt x="194500" y="49911"/>
                  </a:lnTo>
                  <a:lnTo>
                    <a:pt x="194170" y="54356"/>
                  </a:lnTo>
                  <a:lnTo>
                    <a:pt x="194995" y="49911"/>
                  </a:lnTo>
                  <a:lnTo>
                    <a:pt x="195541" y="46990"/>
                  </a:lnTo>
                  <a:lnTo>
                    <a:pt x="195872" y="45212"/>
                  </a:lnTo>
                  <a:lnTo>
                    <a:pt x="195935" y="45847"/>
                  </a:lnTo>
                  <a:lnTo>
                    <a:pt x="196062" y="48768"/>
                  </a:lnTo>
                  <a:lnTo>
                    <a:pt x="195808" y="49530"/>
                  </a:lnTo>
                  <a:lnTo>
                    <a:pt x="196367" y="49022"/>
                  </a:lnTo>
                  <a:lnTo>
                    <a:pt x="197167" y="47498"/>
                  </a:lnTo>
                  <a:lnTo>
                    <a:pt x="197421" y="47879"/>
                  </a:lnTo>
                  <a:lnTo>
                    <a:pt x="197497" y="48069"/>
                  </a:lnTo>
                  <a:lnTo>
                    <a:pt x="196951" y="50673"/>
                  </a:lnTo>
                  <a:lnTo>
                    <a:pt x="198310" y="47498"/>
                  </a:lnTo>
                  <a:lnTo>
                    <a:pt x="198678" y="46609"/>
                  </a:lnTo>
                  <a:lnTo>
                    <a:pt x="198526" y="48895"/>
                  </a:lnTo>
                  <a:lnTo>
                    <a:pt x="198412" y="49530"/>
                  </a:lnTo>
                  <a:lnTo>
                    <a:pt x="198043" y="50038"/>
                  </a:lnTo>
                  <a:lnTo>
                    <a:pt x="197675" y="50038"/>
                  </a:lnTo>
                  <a:lnTo>
                    <a:pt x="197307" y="50546"/>
                  </a:lnTo>
                  <a:lnTo>
                    <a:pt x="197180" y="51054"/>
                  </a:lnTo>
                  <a:lnTo>
                    <a:pt x="196951" y="53975"/>
                  </a:lnTo>
                  <a:lnTo>
                    <a:pt x="197231" y="53213"/>
                  </a:lnTo>
                  <a:lnTo>
                    <a:pt x="197535" y="53848"/>
                  </a:lnTo>
                  <a:lnTo>
                    <a:pt x="197510" y="53721"/>
                  </a:lnTo>
                  <a:lnTo>
                    <a:pt x="197815" y="54927"/>
                  </a:lnTo>
                  <a:lnTo>
                    <a:pt x="197739" y="54406"/>
                  </a:lnTo>
                  <a:lnTo>
                    <a:pt x="198145" y="55499"/>
                  </a:lnTo>
                  <a:lnTo>
                    <a:pt x="198158" y="54356"/>
                  </a:lnTo>
                  <a:lnTo>
                    <a:pt x="198412" y="53721"/>
                  </a:lnTo>
                  <a:lnTo>
                    <a:pt x="198602" y="53213"/>
                  </a:lnTo>
                  <a:lnTo>
                    <a:pt x="200774" y="47625"/>
                  </a:lnTo>
                  <a:lnTo>
                    <a:pt x="199986" y="53594"/>
                  </a:lnTo>
                  <a:lnTo>
                    <a:pt x="202247" y="49276"/>
                  </a:lnTo>
                  <a:lnTo>
                    <a:pt x="200075" y="53467"/>
                  </a:lnTo>
                  <a:lnTo>
                    <a:pt x="201396" y="51816"/>
                  </a:lnTo>
                  <a:lnTo>
                    <a:pt x="200647" y="54356"/>
                  </a:lnTo>
                  <a:lnTo>
                    <a:pt x="200545" y="57023"/>
                  </a:lnTo>
                  <a:lnTo>
                    <a:pt x="200304" y="57658"/>
                  </a:lnTo>
                  <a:lnTo>
                    <a:pt x="201447" y="55245"/>
                  </a:lnTo>
                  <a:lnTo>
                    <a:pt x="200571" y="59817"/>
                  </a:lnTo>
                  <a:lnTo>
                    <a:pt x="202222" y="56388"/>
                  </a:lnTo>
                  <a:lnTo>
                    <a:pt x="201980" y="57404"/>
                  </a:lnTo>
                  <a:lnTo>
                    <a:pt x="202323" y="57023"/>
                  </a:lnTo>
                  <a:lnTo>
                    <a:pt x="202514" y="56388"/>
                  </a:lnTo>
                  <a:lnTo>
                    <a:pt x="202641" y="56007"/>
                  </a:lnTo>
                  <a:lnTo>
                    <a:pt x="203111" y="55245"/>
                  </a:lnTo>
                  <a:lnTo>
                    <a:pt x="204520" y="52959"/>
                  </a:lnTo>
                  <a:lnTo>
                    <a:pt x="203746" y="60706"/>
                  </a:lnTo>
                  <a:lnTo>
                    <a:pt x="206400" y="56515"/>
                  </a:lnTo>
                  <a:lnTo>
                    <a:pt x="208102" y="54991"/>
                  </a:lnTo>
                  <a:lnTo>
                    <a:pt x="208800" y="52959"/>
                  </a:lnTo>
                  <a:lnTo>
                    <a:pt x="209029" y="52324"/>
                  </a:lnTo>
                  <a:lnTo>
                    <a:pt x="209245" y="51689"/>
                  </a:lnTo>
                  <a:lnTo>
                    <a:pt x="210807" y="50419"/>
                  </a:lnTo>
                  <a:lnTo>
                    <a:pt x="210769" y="51181"/>
                  </a:lnTo>
                  <a:lnTo>
                    <a:pt x="210642" y="52197"/>
                  </a:lnTo>
                  <a:lnTo>
                    <a:pt x="209677" y="53594"/>
                  </a:lnTo>
                  <a:lnTo>
                    <a:pt x="209575" y="54483"/>
                  </a:lnTo>
                  <a:lnTo>
                    <a:pt x="209689" y="55499"/>
                  </a:lnTo>
                  <a:lnTo>
                    <a:pt x="210210" y="55372"/>
                  </a:lnTo>
                  <a:lnTo>
                    <a:pt x="211099" y="54356"/>
                  </a:lnTo>
                  <a:lnTo>
                    <a:pt x="210743" y="55245"/>
                  </a:lnTo>
                  <a:lnTo>
                    <a:pt x="210515" y="57150"/>
                  </a:lnTo>
                  <a:lnTo>
                    <a:pt x="211048" y="57023"/>
                  </a:lnTo>
                  <a:lnTo>
                    <a:pt x="211505" y="54991"/>
                  </a:lnTo>
                  <a:lnTo>
                    <a:pt x="211493" y="54864"/>
                  </a:lnTo>
                  <a:lnTo>
                    <a:pt x="211315" y="54737"/>
                  </a:lnTo>
                  <a:lnTo>
                    <a:pt x="211455" y="54356"/>
                  </a:lnTo>
                  <a:lnTo>
                    <a:pt x="211632" y="53848"/>
                  </a:lnTo>
                  <a:lnTo>
                    <a:pt x="212826" y="50546"/>
                  </a:lnTo>
                  <a:close/>
                </a:path>
                <a:path w="474344" h="307975">
                  <a:moveTo>
                    <a:pt x="212877" y="58585"/>
                  </a:moveTo>
                  <a:lnTo>
                    <a:pt x="212547" y="58724"/>
                  </a:lnTo>
                  <a:lnTo>
                    <a:pt x="212407" y="59436"/>
                  </a:lnTo>
                  <a:lnTo>
                    <a:pt x="212877" y="58585"/>
                  </a:lnTo>
                  <a:close/>
                </a:path>
                <a:path w="474344" h="307975">
                  <a:moveTo>
                    <a:pt x="212979" y="60198"/>
                  </a:moveTo>
                  <a:lnTo>
                    <a:pt x="212839" y="60198"/>
                  </a:lnTo>
                  <a:lnTo>
                    <a:pt x="212737" y="60502"/>
                  </a:lnTo>
                  <a:lnTo>
                    <a:pt x="212979" y="60198"/>
                  </a:lnTo>
                  <a:close/>
                </a:path>
                <a:path w="474344" h="307975">
                  <a:moveTo>
                    <a:pt x="213512" y="59588"/>
                  </a:moveTo>
                  <a:lnTo>
                    <a:pt x="212979" y="60198"/>
                  </a:lnTo>
                  <a:lnTo>
                    <a:pt x="213207" y="60375"/>
                  </a:lnTo>
                  <a:lnTo>
                    <a:pt x="213512" y="59588"/>
                  </a:lnTo>
                  <a:close/>
                </a:path>
                <a:path w="474344" h="307975">
                  <a:moveTo>
                    <a:pt x="214439" y="55143"/>
                  </a:moveTo>
                  <a:lnTo>
                    <a:pt x="213842" y="57023"/>
                  </a:lnTo>
                  <a:lnTo>
                    <a:pt x="213525" y="57404"/>
                  </a:lnTo>
                  <a:lnTo>
                    <a:pt x="212877" y="58585"/>
                  </a:lnTo>
                  <a:lnTo>
                    <a:pt x="213550" y="58293"/>
                  </a:lnTo>
                  <a:lnTo>
                    <a:pt x="214414" y="56007"/>
                  </a:lnTo>
                  <a:lnTo>
                    <a:pt x="214439" y="55143"/>
                  </a:lnTo>
                  <a:close/>
                </a:path>
                <a:path w="474344" h="307975">
                  <a:moveTo>
                    <a:pt x="214642" y="54483"/>
                  </a:moveTo>
                  <a:lnTo>
                    <a:pt x="214376" y="54610"/>
                  </a:lnTo>
                  <a:lnTo>
                    <a:pt x="214439" y="55143"/>
                  </a:lnTo>
                  <a:lnTo>
                    <a:pt x="214642" y="54483"/>
                  </a:lnTo>
                  <a:close/>
                </a:path>
                <a:path w="474344" h="307975">
                  <a:moveTo>
                    <a:pt x="215074" y="48895"/>
                  </a:moveTo>
                  <a:lnTo>
                    <a:pt x="212001" y="55245"/>
                  </a:lnTo>
                  <a:lnTo>
                    <a:pt x="210985" y="58039"/>
                  </a:lnTo>
                  <a:lnTo>
                    <a:pt x="210451" y="59055"/>
                  </a:lnTo>
                  <a:lnTo>
                    <a:pt x="211226" y="58293"/>
                  </a:lnTo>
                  <a:lnTo>
                    <a:pt x="212280" y="56642"/>
                  </a:lnTo>
                  <a:lnTo>
                    <a:pt x="213080" y="55880"/>
                  </a:lnTo>
                  <a:lnTo>
                    <a:pt x="212737" y="57658"/>
                  </a:lnTo>
                  <a:lnTo>
                    <a:pt x="212013" y="58420"/>
                  </a:lnTo>
                  <a:lnTo>
                    <a:pt x="211505" y="59436"/>
                  </a:lnTo>
                  <a:lnTo>
                    <a:pt x="212344" y="58801"/>
                  </a:lnTo>
                  <a:lnTo>
                    <a:pt x="212547" y="58724"/>
                  </a:lnTo>
                  <a:lnTo>
                    <a:pt x="213118" y="55880"/>
                  </a:lnTo>
                  <a:lnTo>
                    <a:pt x="213271" y="55245"/>
                  </a:lnTo>
                  <a:lnTo>
                    <a:pt x="213855" y="54737"/>
                  </a:lnTo>
                  <a:lnTo>
                    <a:pt x="215074" y="48895"/>
                  </a:lnTo>
                  <a:close/>
                </a:path>
                <a:path w="474344" h="307975">
                  <a:moveTo>
                    <a:pt x="435978" y="303898"/>
                  </a:moveTo>
                  <a:lnTo>
                    <a:pt x="435660" y="303695"/>
                  </a:lnTo>
                  <a:lnTo>
                    <a:pt x="435508" y="303796"/>
                  </a:lnTo>
                  <a:lnTo>
                    <a:pt x="435698" y="303834"/>
                  </a:lnTo>
                  <a:lnTo>
                    <a:pt x="435864" y="303860"/>
                  </a:lnTo>
                  <a:close/>
                </a:path>
                <a:path w="474344" h="307975">
                  <a:moveTo>
                    <a:pt x="436308" y="304025"/>
                  </a:moveTo>
                  <a:lnTo>
                    <a:pt x="435978" y="303898"/>
                  </a:lnTo>
                  <a:lnTo>
                    <a:pt x="436295" y="304088"/>
                  </a:lnTo>
                  <a:close/>
                </a:path>
                <a:path w="474344" h="307975">
                  <a:moveTo>
                    <a:pt x="436727" y="301294"/>
                  </a:moveTo>
                  <a:lnTo>
                    <a:pt x="436626" y="301434"/>
                  </a:lnTo>
                  <a:lnTo>
                    <a:pt x="436727" y="301294"/>
                  </a:lnTo>
                  <a:close/>
                </a:path>
                <a:path w="474344" h="307975">
                  <a:moveTo>
                    <a:pt x="436981" y="304495"/>
                  </a:moveTo>
                  <a:lnTo>
                    <a:pt x="436295" y="304088"/>
                  </a:lnTo>
                  <a:lnTo>
                    <a:pt x="436156" y="304279"/>
                  </a:lnTo>
                  <a:lnTo>
                    <a:pt x="436981" y="304495"/>
                  </a:lnTo>
                  <a:close/>
                </a:path>
                <a:path w="474344" h="307975">
                  <a:moveTo>
                    <a:pt x="437172" y="301967"/>
                  </a:moveTo>
                  <a:lnTo>
                    <a:pt x="437045" y="301866"/>
                  </a:lnTo>
                  <a:lnTo>
                    <a:pt x="436854" y="301688"/>
                  </a:lnTo>
                  <a:lnTo>
                    <a:pt x="436321" y="301574"/>
                  </a:lnTo>
                  <a:lnTo>
                    <a:pt x="436473" y="301688"/>
                  </a:lnTo>
                  <a:lnTo>
                    <a:pt x="436765" y="301815"/>
                  </a:lnTo>
                  <a:lnTo>
                    <a:pt x="437172" y="301967"/>
                  </a:lnTo>
                  <a:close/>
                </a:path>
                <a:path w="474344" h="307975">
                  <a:moveTo>
                    <a:pt x="437578" y="300723"/>
                  </a:moveTo>
                  <a:lnTo>
                    <a:pt x="437083" y="300609"/>
                  </a:lnTo>
                  <a:lnTo>
                    <a:pt x="436867" y="300570"/>
                  </a:lnTo>
                  <a:lnTo>
                    <a:pt x="437578" y="300723"/>
                  </a:lnTo>
                  <a:close/>
                </a:path>
                <a:path w="474344" h="307975">
                  <a:moveTo>
                    <a:pt x="437857" y="304520"/>
                  </a:moveTo>
                  <a:lnTo>
                    <a:pt x="437616" y="304050"/>
                  </a:lnTo>
                  <a:lnTo>
                    <a:pt x="437083" y="304050"/>
                  </a:lnTo>
                  <a:lnTo>
                    <a:pt x="437857" y="304520"/>
                  </a:lnTo>
                  <a:close/>
                </a:path>
                <a:path w="474344" h="307975">
                  <a:moveTo>
                    <a:pt x="437946" y="301879"/>
                  </a:moveTo>
                  <a:lnTo>
                    <a:pt x="437222" y="301713"/>
                  </a:lnTo>
                  <a:lnTo>
                    <a:pt x="436854" y="301612"/>
                  </a:lnTo>
                  <a:lnTo>
                    <a:pt x="436727" y="301510"/>
                  </a:lnTo>
                  <a:lnTo>
                    <a:pt x="436791" y="301637"/>
                  </a:lnTo>
                  <a:lnTo>
                    <a:pt x="437273" y="301777"/>
                  </a:lnTo>
                  <a:lnTo>
                    <a:pt x="437692" y="301866"/>
                  </a:lnTo>
                  <a:lnTo>
                    <a:pt x="437946" y="301879"/>
                  </a:lnTo>
                  <a:close/>
                </a:path>
                <a:path w="474344" h="307975">
                  <a:moveTo>
                    <a:pt x="438619" y="296430"/>
                  </a:moveTo>
                  <a:lnTo>
                    <a:pt x="436105" y="295160"/>
                  </a:lnTo>
                  <a:lnTo>
                    <a:pt x="436829" y="296430"/>
                  </a:lnTo>
                  <a:lnTo>
                    <a:pt x="438619" y="296430"/>
                  </a:lnTo>
                  <a:close/>
                </a:path>
                <a:path w="474344" h="307975">
                  <a:moveTo>
                    <a:pt x="438950" y="240601"/>
                  </a:moveTo>
                  <a:close/>
                </a:path>
                <a:path w="474344" h="307975">
                  <a:moveTo>
                    <a:pt x="439445" y="239941"/>
                  </a:moveTo>
                  <a:lnTo>
                    <a:pt x="439140" y="240106"/>
                  </a:lnTo>
                  <a:lnTo>
                    <a:pt x="438962" y="240360"/>
                  </a:lnTo>
                  <a:lnTo>
                    <a:pt x="438950" y="240601"/>
                  </a:lnTo>
                  <a:lnTo>
                    <a:pt x="439445" y="239941"/>
                  </a:lnTo>
                  <a:close/>
                </a:path>
                <a:path w="474344" h="307975">
                  <a:moveTo>
                    <a:pt x="439864" y="293598"/>
                  </a:moveTo>
                  <a:lnTo>
                    <a:pt x="439356" y="293471"/>
                  </a:lnTo>
                  <a:lnTo>
                    <a:pt x="438848" y="293370"/>
                  </a:lnTo>
                  <a:lnTo>
                    <a:pt x="439864" y="293598"/>
                  </a:lnTo>
                  <a:close/>
                </a:path>
                <a:path w="474344" h="307975">
                  <a:moveTo>
                    <a:pt x="440042" y="304050"/>
                  </a:moveTo>
                  <a:lnTo>
                    <a:pt x="438264" y="302780"/>
                  </a:lnTo>
                  <a:lnTo>
                    <a:pt x="438023" y="302780"/>
                  </a:lnTo>
                  <a:lnTo>
                    <a:pt x="439813" y="304050"/>
                  </a:lnTo>
                  <a:lnTo>
                    <a:pt x="440042" y="304050"/>
                  </a:lnTo>
                  <a:close/>
                </a:path>
                <a:path w="474344" h="307975">
                  <a:moveTo>
                    <a:pt x="440169" y="307695"/>
                  </a:moveTo>
                  <a:lnTo>
                    <a:pt x="439826" y="307352"/>
                  </a:lnTo>
                  <a:lnTo>
                    <a:pt x="436448" y="306527"/>
                  </a:lnTo>
                  <a:lnTo>
                    <a:pt x="437286" y="307098"/>
                  </a:lnTo>
                  <a:lnTo>
                    <a:pt x="438162" y="307352"/>
                  </a:lnTo>
                  <a:lnTo>
                    <a:pt x="440169" y="307695"/>
                  </a:lnTo>
                  <a:close/>
                </a:path>
                <a:path w="474344" h="307975">
                  <a:moveTo>
                    <a:pt x="440690" y="249440"/>
                  </a:moveTo>
                  <a:lnTo>
                    <a:pt x="440334" y="249186"/>
                  </a:lnTo>
                  <a:lnTo>
                    <a:pt x="439445" y="249440"/>
                  </a:lnTo>
                  <a:lnTo>
                    <a:pt x="440690" y="249440"/>
                  </a:lnTo>
                  <a:close/>
                </a:path>
                <a:path w="474344" h="307975">
                  <a:moveTo>
                    <a:pt x="440702" y="291172"/>
                  </a:moveTo>
                  <a:lnTo>
                    <a:pt x="439597" y="291439"/>
                  </a:lnTo>
                  <a:lnTo>
                    <a:pt x="440220" y="291350"/>
                  </a:lnTo>
                  <a:lnTo>
                    <a:pt x="440512" y="291249"/>
                  </a:lnTo>
                  <a:lnTo>
                    <a:pt x="440702" y="291172"/>
                  </a:lnTo>
                  <a:close/>
                </a:path>
                <a:path w="474344" h="307975">
                  <a:moveTo>
                    <a:pt x="441007" y="253987"/>
                  </a:moveTo>
                  <a:lnTo>
                    <a:pt x="440347" y="253580"/>
                  </a:lnTo>
                  <a:lnTo>
                    <a:pt x="440563" y="253758"/>
                  </a:lnTo>
                  <a:lnTo>
                    <a:pt x="441007" y="253987"/>
                  </a:lnTo>
                  <a:close/>
                </a:path>
                <a:path w="474344" h="307975">
                  <a:moveTo>
                    <a:pt x="441274" y="237566"/>
                  </a:moveTo>
                  <a:lnTo>
                    <a:pt x="441032" y="237515"/>
                  </a:lnTo>
                  <a:lnTo>
                    <a:pt x="440855" y="237477"/>
                  </a:lnTo>
                  <a:lnTo>
                    <a:pt x="440512" y="237401"/>
                  </a:lnTo>
                  <a:lnTo>
                    <a:pt x="439204" y="237769"/>
                  </a:lnTo>
                  <a:lnTo>
                    <a:pt x="440258" y="237744"/>
                  </a:lnTo>
                  <a:lnTo>
                    <a:pt x="440867" y="237667"/>
                  </a:lnTo>
                  <a:lnTo>
                    <a:pt x="441274" y="237566"/>
                  </a:lnTo>
                  <a:close/>
                </a:path>
                <a:path w="474344" h="307975">
                  <a:moveTo>
                    <a:pt x="441375" y="273570"/>
                  </a:moveTo>
                  <a:lnTo>
                    <a:pt x="441083" y="273570"/>
                  </a:lnTo>
                  <a:lnTo>
                    <a:pt x="441375" y="273570"/>
                  </a:lnTo>
                  <a:close/>
                </a:path>
                <a:path w="474344" h="307975">
                  <a:moveTo>
                    <a:pt x="441883" y="288086"/>
                  </a:moveTo>
                  <a:lnTo>
                    <a:pt x="441617" y="288061"/>
                  </a:lnTo>
                  <a:lnTo>
                    <a:pt x="441350" y="288048"/>
                  </a:lnTo>
                  <a:lnTo>
                    <a:pt x="441121" y="288074"/>
                  </a:lnTo>
                  <a:lnTo>
                    <a:pt x="441325" y="288074"/>
                  </a:lnTo>
                  <a:lnTo>
                    <a:pt x="441883" y="288086"/>
                  </a:lnTo>
                  <a:close/>
                </a:path>
                <a:path w="474344" h="307975">
                  <a:moveTo>
                    <a:pt x="442391" y="255790"/>
                  </a:moveTo>
                  <a:lnTo>
                    <a:pt x="441833" y="254520"/>
                  </a:lnTo>
                  <a:lnTo>
                    <a:pt x="440258" y="254520"/>
                  </a:lnTo>
                  <a:lnTo>
                    <a:pt x="442391" y="255790"/>
                  </a:lnTo>
                  <a:close/>
                </a:path>
                <a:path w="474344" h="307975">
                  <a:moveTo>
                    <a:pt x="442722" y="304050"/>
                  </a:moveTo>
                  <a:lnTo>
                    <a:pt x="441337" y="303530"/>
                  </a:lnTo>
                  <a:lnTo>
                    <a:pt x="441147" y="304050"/>
                  </a:lnTo>
                  <a:lnTo>
                    <a:pt x="442722" y="304050"/>
                  </a:lnTo>
                  <a:close/>
                </a:path>
                <a:path w="474344" h="307975">
                  <a:moveTo>
                    <a:pt x="443191" y="135191"/>
                  </a:moveTo>
                  <a:lnTo>
                    <a:pt x="442887" y="135166"/>
                  </a:lnTo>
                  <a:lnTo>
                    <a:pt x="442671" y="135216"/>
                  </a:lnTo>
                  <a:lnTo>
                    <a:pt x="443191" y="135191"/>
                  </a:lnTo>
                  <a:close/>
                </a:path>
                <a:path w="474344" h="307975">
                  <a:moveTo>
                    <a:pt x="443915" y="306552"/>
                  </a:moveTo>
                  <a:lnTo>
                    <a:pt x="442315" y="305943"/>
                  </a:lnTo>
                  <a:lnTo>
                    <a:pt x="439483" y="305054"/>
                  </a:lnTo>
                  <a:lnTo>
                    <a:pt x="438543" y="304939"/>
                  </a:lnTo>
                  <a:lnTo>
                    <a:pt x="437857" y="304520"/>
                  </a:lnTo>
                  <a:lnTo>
                    <a:pt x="438035" y="304876"/>
                  </a:lnTo>
                  <a:lnTo>
                    <a:pt x="436308" y="304660"/>
                  </a:lnTo>
                  <a:lnTo>
                    <a:pt x="438200" y="305206"/>
                  </a:lnTo>
                  <a:lnTo>
                    <a:pt x="438632" y="305320"/>
                  </a:lnTo>
                  <a:lnTo>
                    <a:pt x="439534" y="305574"/>
                  </a:lnTo>
                  <a:lnTo>
                    <a:pt x="438150" y="305396"/>
                  </a:lnTo>
                  <a:lnTo>
                    <a:pt x="441985" y="306438"/>
                  </a:lnTo>
                  <a:lnTo>
                    <a:pt x="442341" y="306781"/>
                  </a:lnTo>
                  <a:lnTo>
                    <a:pt x="440817" y="306692"/>
                  </a:lnTo>
                  <a:lnTo>
                    <a:pt x="439559" y="306412"/>
                  </a:lnTo>
                  <a:lnTo>
                    <a:pt x="440423" y="306666"/>
                  </a:lnTo>
                  <a:lnTo>
                    <a:pt x="438746" y="306666"/>
                  </a:lnTo>
                  <a:lnTo>
                    <a:pt x="440867" y="307200"/>
                  </a:lnTo>
                  <a:lnTo>
                    <a:pt x="443560" y="307378"/>
                  </a:lnTo>
                  <a:lnTo>
                    <a:pt x="443738" y="306971"/>
                  </a:lnTo>
                  <a:lnTo>
                    <a:pt x="441642" y="306120"/>
                  </a:lnTo>
                  <a:lnTo>
                    <a:pt x="442417" y="306158"/>
                  </a:lnTo>
                  <a:lnTo>
                    <a:pt x="443280" y="306425"/>
                  </a:lnTo>
                  <a:lnTo>
                    <a:pt x="443915" y="306552"/>
                  </a:lnTo>
                  <a:close/>
                </a:path>
                <a:path w="474344" h="307975">
                  <a:moveTo>
                    <a:pt x="444169" y="272300"/>
                  </a:moveTo>
                  <a:lnTo>
                    <a:pt x="440829" y="272300"/>
                  </a:lnTo>
                  <a:lnTo>
                    <a:pt x="441337" y="273469"/>
                  </a:lnTo>
                  <a:lnTo>
                    <a:pt x="444169" y="272300"/>
                  </a:lnTo>
                  <a:close/>
                </a:path>
                <a:path w="474344" h="307975">
                  <a:moveTo>
                    <a:pt x="444474" y="179895"/>
                  </a:moveTo>
                  <a:lnTo>
                    <a:pt x="443826" y="179768"/>
                  </a:lnTo>
                  <a:lnTo>
                    <a:pt x="444474" y="179895"/>
                  </a:lnTo>
                  <a:close/>
                </a:path>
                <a:path w="474344" h="307975">
                  <a:moveTo>
                    <a:pt x="445312" y="209537"/>
                  </a:moveTo>
                  <a:lnTo>
                    <a:pt x="444449" y="208800"/>
                  </a:lnTo>
                  <a:lnTo>
                    <a:pt x="442760" y="208800"/>
                  </a:lnTo>
                  <a:lnTo>
                    <a:pt x="445312" y="209537"/>
                  </a:lnTo>
                  <a:close/>
                </a:path>
                <a:path w="474344" h="307975">
                  <a:moveTo>
                    <a:pt x="445820" y="166420"/>
                  </a:moveTo>
                  <a:lnTo>
                    <a:pt x="444169" y="165620"/>
                  </a:lnTo>
                  <a:lnTo>
                    <a:pt x="445096" y="166890"/>
                  </a:lnTo>
                  <a:lnTo>
                    <a:pt x="445820" y="166420"/>
                  </a:lnTo>
                  <a:close/>
                </a:path>
                <a:path w="474344" h="307975">
                  <a:moveTo>
                    <a:pt x="445833" y="304050"/>
                  </a:moveTo>
                  <a:lnTo>
                    <a:pt x="442404" y="302780"/>
                  </a:lnTo>
                  <a:lnTo>
                    <a:pt x="444119" y="302780"/>
                  </a:lnTo>
                  <a:lnTo>
                    <a:pt x="442175" y="301510"/>
                  </a:lnTo>
                  <a:lnTo>
                    <a:pt x="440601" y="301510"/>
                  </a:lnTo>
                  <a:lnTo>
                    <a:pt x="440804" y="302780"/>
                  </a:lnTo>
                  <a:lnTo>
                    <a:pt x="439293" y="302780"/>
                  </a:lnTo>
                  <a:lnTo>
                    <a:pt x="441337" y="303530"/>
                  </a:lnTo>
                  <a:lnTo>
                    <a:pt x="441604" y="302780"/>
                  </a:lnTo>
                  <a:lnTo>
                    <a:pt x="445833" y="304050"/>
                  </a:lnTo>
                  <a:close/>
                </a:path>
                <a:path w="474344" h="307975">
                  <a:moveTo>
                    <a:pt x="446062" y="209753"/>
                  </a:moveTo>
                  <a:lnTo>
                    <a:pt x="445312" y="209537"/>
                  </a:lnTo>
                  <a:lnTo>
                    <a:pt x="445935" y="210070"/>
                  </a:lnTo>
                  <a:lnTo>
                    <a:pt x="446062" y="209753"/>
                  </a:lnTo>
                  <a:close/>
                </a:path>
                <a:path w="474344" h="307975">
                  <a:moveTo>
                    <a:pt x="447802" y="305320"/>
                  </a:moveTo>
                  <a:lnTo>
                    <a:pt x="441147" y="304050"/>
                  </a:lnTo>
                  <a:lnTo>
                    <a:pt x="440245" y="304050"/>
                  </a:lnTo>
                  <a:lnTo>
                    <a:pt x="441261" y="305320"/>
                  </a:lnTo>
                  <a:lnTo>
                    <a:pt x="447802" y="305320"/>
                  </a:lnTo>
                  <a:close/>
                </a:path>
                <a:path w="474344" h="307975">
                  <a:moveTo>
                    <a:pt x="448068" y="203568"/>
                  </a:moveTo>
                  <a:lnTo>
                    <a:pt x="447103" y="202958"/>
                  </a:lnTo>
                  <a:lnTo>
                    <a:pt x="447878" y="203720"/>
                  </a:lnTo>
                  <a:lnTo>
                    <a:pt x="448068" y="203568"/>
                  </a:lnTo>
                  <a:close/>
                </a:path>
                <a:path w="474344" h="307975">
                  <a:moveTo>
                    <a:pt x="448157" y="296849"/>
                  </a:moveTo>
                  <a:lnTo>
                    <a:pt x="448106" y="296722"/>
                  </a:lnTo>
                  <a:lnTo>
                    <a:pt x="446874" y="296430"/>
                  </a:lnTo>
                  <a:lnTo>
                    <a:pt x="447141" y="296646"/>
                  </a:lnTo>
                  <a:lnTo>
                    <a:pt x="448157" y="296849"/>
                  </a:lnTo>
                  <a:close/>
                </a:path>
                <a:path w="474344" h="307975">
                  <a:moveTo>
                    <a:pt x="448437" y="297700"/>
                  </a:moveTo>
                  <a:lnTo>
                    <a:pt x="448259" y="297167"/>
                  </a:lnTo>
                  <a:lnTo>
                    <a:pt x="447560" y="296989"/>
                  </a:lnTo>
                  <a:lnTo>
                    <a:pt x="448437" y="297700"/>
                  </a:lnTo>
                  <a:close/>
                </a:path>
                <a:path w="474344" h="307975">
                  <a:moveTo>
                    <a:pt x="448741" y="304050"/>
                  </a:moveTo>
                  <a:lnTo>
                    <a:pt x="446125" y="303136"/>
                  </a:lnTo>
                  <a:lnTo>
                    <a:pt x="446544" y="304050"/>
                  </a:lnTo>
                  <a:lnTo>
                    <a:pt x="448741" y="304050"/>
                  </a:lnTo>
                  <a:close/>
                </a:path>
                <a:path w="474344" h="307975">
                  <a:moveTo>
                    <a:pt x="448894" y="296900"/>
                  </a:moveTo>
                  <a:lnTo>
                    <a:pt x="448017" y="296430"/>
                  </a:lnTo>
                  <a:lnTo>
                    <a:pt x="448106" y="296722"/>
                  </a:lnTo>
                  <a:lnTo>
                    <a:pt x="448894" y="296900"/>
                  </a:lnTo>
                  <a:close/>
                </a:path>
                <a:path w="474344" h="307975">
                  <a:moveTo>
                    <a:pt x="450037" y="301510"/>
                  </a:moveTo>
                  <a:lnTo>
                    <a:pt x="448792" y="300240"/>
                  </a:lnTo>
                  <a:lnTo>
                    <a:pt x="446900" y="301510"/>
                  </a:lnTo>
                  <a:lnTo>
                    <a:pt x="450037" y="301510"/>
                  </a:lnTo>
                  <a:close/>
                </a:path>
                <a:path w="474344" h="307975">
                  <a:moveTo>
                    <a:pt x="450380" y="297700"/>
                  </a:moveTo>
                  <a:lnTo>
                    <a:pt x="449211" y="297065"/>
                  </a:lnTo>
                  <a:lnTo>
                    <a:pt x="448157" y="296849"/>
                  </a:lnTo>
                  <a:lnTo>
                    <a:pt x="448259" y="297167"/>
                  </a:lnTo>
                  <a:lnTo>
                    <a:pt x="450380" y="297700"/>
                  </a:lnTo>
                  <a:close/>
                </a:path>
                <a:path w="474344" h="307975">
                  <a:moveTo>
                    <a:pt x="452310" y="297700"/>
                  </a:moveTo>
                  <a:lnTo>
                    <a:pt x="448894" y="296900"/>
                  </a:lnTo>
                  <a:lnTo>
                    <a:pt x="449211" y="297065"/>
                  </a:lnTo>
                  <a:lnTo>
                    <a:pt x="452310" y="297700"/>
                  </a:lnTo>
                  <a:close/>
                </a:path>
                <a:path w="474344" h="307975">
                  <a:moveTo>
                    <a:pt x="453110" y="282194"/>
                  </a:moveTo>
                  <a:lnTo>
                    <a:pt x="452678" y="282194"/>
                  </a:lnTo>
                  <a:lnTo>
                    <a:pt x="452818" y="282206"/>
                  </a:lnTo>
                  <a:lnTo>
                    <a:pt x="453034" y="282219"/>
                  </a:lnTo>
                  <a:close/>
                </a:path>
                <a:path w="474344" h="307975">
                  <a:moveTo>
                    <a:pt x="453529" y="282092"/>
                  </a:moveTo>
                  <a:lnTo>
                    <a:pt x="453097" y="282206"/>
                  </a:lnTo>
                  <a:lnTo>
                    <a:pt x="453339" y="282194"/>
                  </a:lnTo>
                  <a:lnTo>
                    <a:pt x="453466" y="282155"/>
                  </a:lnTo>
                  <a:close/>
                </a:path>
                <a:path w="474344" h="307975">
                  <a:moveTo>
                    <a:pt x="454672" y="281851"/>
                  </a:moveTo>
                  <a:lnTo>
                    <a:pt x="453555" y="281647"/>
                  </a:lnTo>
                  <a:lnTo>
                    <a:pt x="453821" y="281927"/>
                  </a:lnTo>
                  <a:lnTo>
                    <a:pt x="453529" y="282092"/>
                  </a:lnTo>
                  <a:lnTo>
                    <a:pt x="454672" y="281851"/>
                  </a:lnTo>
                  <a:close/>
                </a:path>
                <a:path w="474344" h="307975">
                  <a:moveTo>
                    <a:pt x="455002" y="294868"/>
                  </a:moveTo>
                  <a:lnTo>
                    <a:pt x="452107" y="294322"/>
                  </a:lnTo>
                  <a:lnTo>
                    <a:pt x="450989" y="294106"/>
                  </a:lnTo>
                  <a:lnTo>
                    <a:pt x="452018" y="294335"/>
                  </a:lnTo>
                  <a:lnTo>
                    <a:pt x="452577" y="294525"/>
                  </a:lnTo>
                  <a:lnTo>
                    <a:pt x="452793" y="294665"/>
                  </a:lnTo>
                  <a:lnTo>
                    <a:pt x="453339" y="294741"/>
                  </a:lnTo>
                  <a:lnTo>
                    <a:pt x="453999" y="294843"/>
                  </a:lnTo>
                  <a:lnTo>
                    <a:pt x="454850" y="294957"/>
                  </a:lnTo>
                  <a:lnTo>
                    <a:pt x="455002" y="294868"/>
                  </a:lnTo>
                  <a:close/>
                </a:path>
                <a:path w="474344" h="307975">
                  <a:moveTo>
                    <a:pt x="455206" y="290080"/>
                  </a:moveTo>
                  <a:lnTo>
                    <a:pt x="454177" y="290080"/>
                  </a:lnTo>
                  <a:lnTo>
                    <a:pt x="455142" y="291350"/>
                  </a:lnTo>
                  <a:lnTo>
                    <a:pt x="455206" y="290080"/>
                  </a:lnTo>
                  <a:close/>
                </a:path>
                <a:path w="474344" h="307975">
                  <a:moveTo>
                    <a:pt x="458749" y="128320"/>
                  </a:moveTo>
                  <a:lnTo>
                    <a:pt x="456946" y="128320"/>
                  </a:lnTo>
                  <a:lnTo>
                    <a:pt x="457098" y="128384"/>
                  </a:lnTo>
                  <a:lnTo>
                    <a:pt x="458749" y="128320"/>
                  </a:lnTo>
                  <a:close/>
                </a:path>
                <a:path w="474344" h="307975">
                  <a:moveTo>
                    <a:pt x="461010" y="255917"/>
                  </a:moveTo>
                  <a:lnTo>
                    <a:pt x="460730" y="255968"/>
                  </a:lnTo>
                  <a:lnTo>
                    <a:pt x="460590" y="256082"/>
                  </a:lnTo>
                  <a:lnTo>
                    <a:pt x="461010" y="255917"/>
                  </a:lnTo>
                  <a:close/>
                </a:path>
                <a:path w="474344" h="307975">
                  <a:moveTo>
                    <a:pt x="462064" y="264350"/>
                  </a:moveTo>
                  <a:lnTo>
                    <a:pt x="461810" y="264274"/>
                  </a:lnTo>
                  <a:lnTo>
                    <a:pt x="461645" y="264363"/>
                  </a:lnTo>
                  <a:lnTo>
                    <a:pt x="461886" y="264375"/>
                  </a:lnTo>
                  <a:lnTo>
                    <a:pt x="462064" y="264350"/>
                  </a:lnTo>
                  <a:close/>
                </a:path>
                <a:path w="474344" h="307975">
                  <a:moveTo>
                    <a:pt x="462445" y="238429"/>
                  </a:moveTo>
                  <a:lnTo>
                    <a:pt x="462229" y="238429"/>
                  </a:lnTo>
                  <a:lnTo>
                    <a:pt x="461848" y="238455"/>
                  </a:lnTo>
                  <a:lnTo>
                    <a:pt x="461987" y="238620"/>
                  </a:lnTo>
                  <a:lnTo>
                    <a:pt x="462445" y="238429"/>
                  </a:lnTo>
                  <a:close/>
                </a:path>
                <a:path w="474344" h="307975">
                  <a:moveTo>
                    <a:pt x="462508" y="242989"/>
                  </a:moveTo>
                  <a:lnTo>
                    <a:pt x="462229" y="242989"/>
                  </a:lnTo>
                  <a:lnTo>
                    <a:pt x="462026" y="243065"/>
                  </a:lnTo>
                  <a:lnTo>
                    <a:pt x="462508" y="242989"/>
                  </a:lnTo>
                  <a:close/>
                </a:path>
                <a:path w="474344" h="307975">
                  <a:moveTo>
                    <a:pt x="462673" y="242976"/>
                  </a:moveTo>
                  <a:lnTo>
                    <a:pt x="462305" y="242773"/>
                  </a:lnTo>
                  <a:lnTo>
                    <a:pt x="461937" y="242798"/>
                  </a:lnTo>
                  <a:lnTo>
                    <a:pt x="462330" y="242887"/>
                  </a:lnTo>
                  <a:lnTo>
                    <a:pt x="462495" y="242976"/>
                  </a:lnTo>
                  <a:lnTo>
                    <a:pt x="462673" y="242976"/>
                  </a:lnTo>
                  <a:close/>
                </a:path>
                <a:path w="474344" h="307975">
                  <a:moveTo>
                    <a:pt x="464934" y="224040"/>
                  </a:moveTo>
                  <a:lnTo>
                    <a:pt x="464680" y="222770"/>
                  </a:lnTo>
                  <a:lnTo>
                    <a:pt x="461594" y="222770"/>
                  </a:lnTo>
                  <a:lnTo>
                    <a:pt x="463092" y="224040"/>
                  </a:lnTo>
                  <a:lnTo>
                    <a:pt x="464934" y="224040"/>
                  </a:lnTo>
                  <a:close/>
                </a:path>
                <a:path w="474344" h="307975">
                  <a:moveTo>
                    <a:pt x="465162" y="260870"/>
                  </a:moveTo>
                  <a:lnTo>
                    <a:pt x="465010" y="260388"/>
                  </a:lnTo>
                  <a:lnTo>
                    <a:pt x="464832" y="260870"/>
                  </a:lnTo>
                  <a:lnTo>
                    <a:pt x="465162" y="260870"/>
                  </a:lnTo>
                  <a:close/>
                </a:path>
                <a:path w="474344" h="307975">
                  <a:moveTo>
                    <a:pt x="465302" y="259600"/>
                  </a:moveTo>
                  <a:lnTo>
                    <a:pt x="464743" y="259600"/>
                  </a:lnTo>
                  <a:lnTo>
                    <a:pt x="465010" y="260388"/>
                  </a:lnTo>
                  <a:lnTo>
                    <a:pt x="465302" y="259600"/>
                  </a:lnTo>
                  <a:close/>
                </a:path>
                <a:path w="474344" h="307975">
                  <a:moveTo>
                    <a:pt x="465645" y="213664"/>
                  </a:moveTo>
                  <a:lnTo>
                    <a:pt x="465416" y="213601"/>
                  </a:lnTo>
                  <a:lnTo>
                    <a:pt x="465645" y="213664"/>
                  </a:lnTo>
                  <a:close/>
                </a:path>
                <a:path w="474344" h="307975">
                  <a:moveTo>
                    <a:pt x="465696" y="247954"/>
                  </a:moveTo>
                  <a:lnTo>
                    <a:pt x="465188" y="247954"/>
                  </a:lnTo>
                  <a:lnTo>
                    <a:pt x="464781" y="247942"/>
                  </a:lnTo>
                  <a:lnTo>
                    <a:pt x="464400" y="247942"/>
                  </a:lnTo>
                  <a:lnTo>
                    <a:pt x="464705" y="247954"/>
                  </a:lnTo>
                  <a:lnTo>
                    <a:pt x="465061" y="247967"/>
                  </a:lnTo>
                  <a:lnTo>
                    <a:pt x="465696" y="247954"/>
                  </a:lnTo>
                  <a:close/>
                </a:path>
                <a:path w="474344" h="307975">
                  <a:moveTo>
                    <a:pt x="465950" y="157899"/>
                  </a:moveTo>
                  <a:lnTo>
                    <a:pt x="465696" y="157695"/>
                  </a:lnTo>
                  <a:lnTo>
                    <a:pt x="465035" y="157835"/>
                  </a:lnTo>
                  <a:lnTo>
                    <a:pt x="465950" y="157899"/>
                  </a:lnTo>
                  <a:close/>
                </a:path>
                <a:path w="474344" h="307975">
                  <a:moveTo>
                    <a:pt x="466166" y="154190"/>
                  </a:moveTo>
                  <a:lnTo>
                    <a:pt x="465366" y="152920"/>
                  </a:lnTo>
                  <a:lnTo>
                    <a:pt x="464743" y="152920"/>
                  </a:lnTo>
                  <a:lnTo>
                    <a:pt x="466166" y="154190"/>
                  </a:lnTo>
                  <a:close/>
                </a:path>
                <a:path w="474344" h="307975">
                  <a:moveTo>
                    <a:pt x="467741" y="254520"/>
                  </a:moveTo>
                  <a:lnTo>
                    <a:pt x="465848" y="253250"/>
                  </a:lnTo>
                  <a:lnTo>
                    <a:pt x="463943" y="253250"/>
                  </a:lnTo>
                  <a:lnTo>
                    <a:pt x="461581" y="251980"/>
                  </a:lnTo>
                  <a:lnTo>
                    <a:pt x="463194" y="254520"/>
                  </a:lnTo>
                  <a:lnTo>
                    <a:pt x="465124" y="254520"/>
                  </a:lnTo>
                  <a:lnTo>
                    <a:pt x="462813" y="253250"/>
                  </a:lnTo>
                  <a:lnTo>
                    <a:pt x="467741" y="254520"/>
                  </a:lnTo>
                  <a:close/>
                </a:path>
                <a:path w="474344" h="307975">
                  <a:moveTo>
                    <a:pt x="468122" y="213321"/>
                  </a:moveTo>
                  <a:lnTo>
                    <a:pt x="465645" y="213664"/>
                  </a:lnTo>
                  <a:lnTo>
                    <a:pt x="466369" y="213880"/>
                  </a:lnTo>
                  <a:lnTo>
                    <a:pt x="468122" y="213321"/>
                  </a:lnTo>
                  <a:close/>
                </a:path>
                <a:path w="474344" h="307975">
                  <a:moveTo>
                    <a:pt x="469188" y="259600"/>
                  </a:moveTo>
                  <a:lnTo>
                    <a:pt x="465670" y="259600"/>
                  </a:lnTo>
                  <a:lnTo>
                    <a:pt x="465975" y="260870"/>
                  </a:lnTo>
                  <a:lnTo>
                    <a:pt x="466153" y="260870"/>
                  </a:lnTo>
                  <a:lnTo>
                    <a:pt x="469188" y="259600"/>
                  </a:lnTo>
                  <a:close/>
                </a:path>
                <a:path w="474344" h="307975">
                  <a:moveTo>
                    <a:pt x="469519" y="202450"/>
                  </a:moveTo>
                  <a:close/>
                </a:path>
                <a:path w="474344" h="307975">
                  <a:moveTo>
                    <a:pt x="470623" y="211340"/>
                  </a:moveTo>
                  <a:lnTo>
                    <a:pt x="467626" y="212610"/>
                  </a:lnTo>
                  <a:lnTo>
                    <a:pt x="469722" y="212610"/>
                  </a:lnTo>
                  <a:lnTo>
                    <a:pt x="470623" y="211340"/>
                  </a:lnTo>
                  <a:close/>
                </a:path>
                <a:path w="474344" h="307975">
                  <a:moveTo>
                    <a:pt x="470623" y="161810"/>
                  </a:moveTo>
                  <a:lnTo>
                    <a:pt x="466191" y="160540"/>
                  </a:lnTo>
                  <a:lnTo>
                    <a:pt x="466077" y="162394"/>
                  </a:lnTo>
                  <a:lnTo>
                    <a:pt x="467004" y="161810"/>
                  </a:lnTo>
                  <a:lnTo>
                    <a:pt x="470623" y="161810"/>
                  </a:lnTo>
                  <a:close/>
                </a:path>
                <a:path w="474344" h="307975">
                  <a:moveTo>
                    <a:pt x="473722" y="169430"/>
                  </a:moveTo>
                  <a:lnTo>
                    <a:pt x="467652" y="170700"/>
                  </a:lnTo>
                  <a:lnTo>
                    <a:pt x="471601" y="169430"/>
                  </a:lnTo>
                  <a:lnTo>
                    <a:pt x="468033" y="169430"/>
                  </a:lnTo>
                  <a:lnTo>
                    <a:pt x="466293" y="168160"/>
                  </a:lnTo>
                  <a:lnTo>
                    <a:pt x="464464" y="168160"/>
                  </a:lnTo>
                  <a:lnTo>
                    <a:pt x="463435" y="166890"/>
                  </a:lnTo>
                  <a:lnTo>
                    <a:pt x="462254" y="166890"/>
                  </a:lnTo>
                  <a:lnTo>
                    <a:pt x="463804" y="165620"/>
                  </a:lnTo>
                  <a:lnTo>
                    <a:pt x="462724" y="165620"/>
                  </a:lnTo>
                  <a:lnTo>
                    <a:pt x="461556" y="164350"/>
                  </a:lnTo>
                  <a:lnTo>
                    <a:pt x="464489" y="164350"/>
                  </a:lnTo>
                  <a:lnTo>
                    <a:pt x="462343" y="163080"/>
                  </a:lnTo>
                  <a:lnTo>
                    <a:pt x="465010" y="163080"/>
                  </a:lnTo>
                  <a:lnTo>
                    <a:pt x="465899" y="162509"/>
                  </a:lnTo>
                  <a:lnTo>
                    <a:pt x="465772" y="161810"/>
                  </a:lnTo>
                  <a:lnTo>
                    <a:pt x="461594" y="161810"/>
                  </a:lnTo>
                  <a:lnTo>
                    <a:pt x="464451" y="160540"/>
                  </a:lnTo>
                  <a:lnTo>
                    <a:pt x="466191" y="160540"/>
                  </a:lnTo>
                  <a:lnTo>
                    <a:pt x="468947" y="160540"/>
                  </a:lnTo>
                  <a:lnTo>
                    <a:pt x="468693" y="159270"/>
                  </a:lnTo>
                  <a:lnTo>
                    <a:pt x="471258" y="159270"/>
                  </a:lnTo>
                  <a:lnTo>
                    <a:pt x="470230" y="158000"/>
                  </a:lnTo>
                  <a:lnTo>
                    <a:pt x="465950" y="158000"/>
                  </a:lnTo>
                  <a:lnTo>
                    <a:pt x="466051" y="159270"/>
                  </a:lnTo>
                  <a:lnTo>
                    <a:pt x="463410" y="159270"/>
                  </a:lnTo>
                  <a:lnTo>
                    <a:pt x="465035" y="158000"/>
                  </a:lnTo>
                  <a:lnTo>
                    <a:pt x="464375" y="158000"/>
                  </a:lnTo>
                  <a:lnTo>
                    <a:pt x="466585" y="156730"/>
                  </a:lnTo>
                  <a:lnTo>
                    <a:pt x="469112" y="156730"/>
                  </a:lnTo>
                  <a:lnTo>
                    <a:pt x="467436" y="155460"/>
                  </a:lnTo>
                  <a:lnTo>
                    <a:pt x="467982" y="154190"/>
                  </a:lnTo>
                  <a:lnTo>
                    <a:pt x="466166" y="154190"/>
                  </a:lnTo>
                  <a:lnTo>
                    <a:pt x="462445" y="154190"/>
                  </a:lnTo>
                  <a:lnTo>
                    <a:pt x="461721" y="152920"/>
                  </a:lnTo>
                  <a:lnTo>
                    <a:pt x="464743" y="152920"/>
                  </a:lnTo>
                  <a:lnTo>
                    <a:pt x="465582" y="151650"/>
                  </a:lnTo>
                  <a:lnTo>
                    <a:pt x="465823" y="151650"/>
                  </a:lnTo>
                  <a:lnTo>
                    <a:pt x="466953" y="150380"/>
                  </a:lnTo>
                  <a:lnTo>
                    <a:pt x="464108" y="149110"/>
                  </a:lnTo>
                  <a:lnTo>
                    <a:pt x="461581" y="147840"/>
                  </a:lnTo>
                  <a:lnTo>
                    <a:pt x="463715" y="146570"/>
                  </a:lnTo>
                  <a:lnTo>
                    <a:pt x="462356" y="146570"/>
                  </a:lnTo>
                  <a:lnTo>
                    <a:pt x="465772" y="144030"/>
                  </a:lnTo>
                  <a:lnTo>
                    <a:pt x="458952" y="141490"/>
                  </a:lnTo>
                  <a:lnTo>
                    <a:pt x="464375" y="138950"/>
                  </a:lnTo>
                  <a:lnTo>
                    <a:pt x="465455" y="137680"/>
                  </a:lnTo>
                  <a:lnTo>
                    <a:pt x="464248" y="137680"/>
                  </a:lnTo>
                  <a:lnTo>
                    <a:pt x="460565" y="136410"/>
                  </a:lnTo>
                  <a:lnTo>
                    <a:pt x="457847" y="136410"/>
                  </a:lnTo>
                  <a:lnTo>
                    <a:pt x="468236" y="135140"/>
                  </a:lnTo>
                  <a:lnTo>
                    <a:pt x="463130" y="133870"/>
                  </a:lnTo>
                  <a:lnTo>
                    <a:pt x="461403" y="133870"/>
                  </a:lnTo>
                  <a:lnTo>
                    <a:pt x="459689" y="132600"/>
                  </a:lnTo>
                  <a:lnTo>
                    <a:pt x="462673" y="132600"/>
                  </a:lnTo>
                  <a:lnTo>
                    <a:pt x="459790" y="131330"/>
                  </a:lnTo>
                  <a:lnTo>
                    <a:pt x="460933" y="130060"/>
                  </a:lnTo>
                  <a:lnTo>
                    <a:pt x="466356" y="131330"/>
                  </a:lnTo>
                  <a:lnTo>
                    <a:pt x="466610" y="130060"/>
                  </a:lnTo>
                  <a:lnTo>
                    <a:pt x="465950" y="128790"/>
                  </a:lnTo>
                  <a:lnTo>
                    <a:pt x="447230" y="128790"/>
                  </a:lnTo>
                  <a:lnTo>
                    <a:pt x="443877" y="130060"/>
                  </a:lnTo>
                  <a:lnTo>
                    <a:pt x="446887" y="131330"/>
                  </a:lnTo>
                  <a:lnTo>
                    <a:pt x="442912" y="131330"/>
                  </a:lnTo>
                  <a:lnTo>
                    <a:pt x="447586" y="132600"/>
                  </a:lnTo>
                  <a:lnTo>
                    <a:pt x="444461" y="132600"/>
                  </a:lnTo>
                  <a:lnTo>
                    <a:pt x="446366" y="133870"/>
                  </a:lnTo>
                  <a:lnTo>
                    <a:pt x="447027" y="133870"/>
                  </a:lnTo>
                  <a:lnTo>
                    <a:pt x="444322" y="135140"/>
                  </a:lnTo>
                  <a:lnTo>
                    <a:pt x="447802" y="135140"/>
                  </a:lnTo>
                  <a:lnTo>
                    <a:pt x="443191" y="136410"/>
                  </a:lnTo>
                  <a:lnTo>
                    <a:pt x="441502" y="136410"/>
                  </a:lnTo>
                  <a:lnTo>
                    <a:pt x="446786" y="137680"/>
                  </a:lnTo>
                  <a:lnTo>
                    <a:pt x="445833" y="137680"/>
                  </a:lnTo>
                  <a:lnTo>
                    <a:pt x="443141" y="138950"/>
                  </a:lnTo>
                  <a:lnTo>
                    <a:pt x="445935" y="140220"/>
                  </a:lnTo>
                  <a:lnTo>
                    <a:pt x="443103" y="140220"/>
                  </a:lnTo>
                  <a:lnTo>
                    <a:pt x="442175" y="141490"/>
                  </a:lnTo>
                  <a:lnTo>
                    <a:pt x="444474" y="141490"/>
                  </a:lnTo>
                  <a:lnTo>
                    <a:pt x="444500" y="142760"/>
                  </a:lnTo>
                  <a:lnTo>
                    <a:pt x="445833" y="142760"/>
                  </a:lnTo>
                  <a:lnTo>
                    <a:pt x="444944" y="141490"/>
                  </a:lnTo>
                  <a:lnTo>
                    <a:pt x="449770" y="141490"/>
                  </a:lnTo>
                  <a:lnTo>
                    <a:pt x="445833" y="142760"/>
                  </a:lnTo>
                  <a:lnTo>
                    <a:pt x="447827" y="142760"/>
                  </a:lnTo>
                  <a:lnTo>
                    <a:pt x="443572" y="144030"/>
                  </a:lnTo>
                  <a:lnTo>
                    <a:pt x="441934" y="144030"/>
                  </a:lnTo>
                  <a:lnTo>
                    <a:pt x="443522" y="145300"/>
                  </a:lnTo>
                  <a:lnTo>
                    <a:pt x="441337" y="145300"/>
                  </a:lnTo>
                  <a:lnTo>
                    <a:pt x="442379" y="146570"/>
                  </a:lnTo>
                  <a:lnTo>
                    <a:pt x="444131" y="146570"/>
                  </a:lnTo>
                  <a:lnTo>
                    <a:pt x="447217" y="147840"/>
                  </a:lnTo>
                  <a:lnTo>
                    <a:pt x="445173" y="148742"/>
                  </a:lnTo>
                  <a:lnTo>
                    <a:pt x="444373" y="148107"/>
                  </a:lnTo>
                  <a:lnTo>
                    <a:pt x="444588" y="148907"/>
                  </a:lnTo>
                  <a:lnTo>
                    <a:pt x="444855" y="148882"/>
                  </a:lnTo>
                  <a:lnTo>
                    <a:pt x="444334" y="149110"/>
                  </a:lnTo>
                  <a:lnTo>
                    <a:pt x="447903" y="149110"/>
                  </a:lnTo>
                  <a:lnTo>
                    <a:pt x="448818" y="150063"/>
                  </a:lnTo>
                  <a:lnTo>
                    <a:pt x="450596" y="149110"/>
                  </a:lnTo>
                  <a:lnTo>
                    <a:pt x="450761" y="149110"/>
                  </a:lnTo>
                  <a:lnTo>
                    <a:pt x="451866" y="150380"/>
                  </a:lnTo>
                  <a:lnTo>
                    <a:pt x="452132" y="150380"/>
                  </a:lnTo>
                  <a:lnTo>
                    <a:pt x="451129" y="151650"/>
                  </a:lnTo>
                  <a:lnTo>
                    <a:pt x="447560" y="151650"/>
                  </a:lnTo>
                  <a:lnTo>
                    <a:pt x="449884" y="150380"/>
                  </a:lnTo>
                  <a:lnTo>
                    <a:pt x="449110" y="150380"/>
                  </a:lnTo>
                  <a:lnTo>
                    <a:pt x="448818" y="150063"/>
                  </a:lnTo>
                  <a:lnTo>
                    <a:pt x="448233" y="150380"/>
                  </a:lnTo>
                  <a:lnTo>
                    <a:pt x="442480" y="150380"/>
                  </a:lnTo>
                  <a:lnTo>
                    <a:pt x="441477" y="151650"/>
                  </a:lnTo>
                  <a:lnTo>
                    <a:pt x="444334" y="151650"/>
                  </a:lnTo>
                  <a:lnTo>
                    <a:pt x="443318" y="152920"/>
                  </a:lnTo>
                  <a:lnTo>
                    <a:pt x="445300" y="152920"/>
                  </a:lnTo>
                  <a:lnTo>
                    <a:pt x="446239" y="151650"/>
                  </a:lnTo>
                  <a:lnTo>
                    <a:pt x="448221" y="152920"/>
                  </a:lnTo>
                  <a:lnTo>
                    <a:pt x="451789" y="154190"/>
                  </a:lnTo>
                  <a:lnTo>
                    <a:pt x="450913" y="154190"/>
                  </a:lnTo>
                  <a:lnTo>
                    <a:pt x="448551" y="155460"/>
                  </a:lnTo>
                  <a:lnTo>
                    <a:pt x="444525" y="155460"/>
                  </a:lnTo>
                  <a:lnTo>
                    <a:pt x="444144" y="156730"/>
                  </a:lnTo>
                  <a:lnTo>
                    <a:pt x="450316" y="155460"/>
                  </a:lnTo>
                  <a:lnTo>
                    <a:pt x="447624" y="156730"/>
                  </a:lnTo>
                  <a:lnTo>
                    <a:pt x="444538" y="156730"/>
                  </a:lnTo>
                  <a:lnTo>
                    <a:pt x="445122" y="158000"/>
                  </a:lnTo>
                  <a:lnTo>
                    <a:pt x="447713" y="159270"/>
                  </a:lnTo>
                  <a:lnTo>
                    <a:pt x="448386" y="160540"/>
                  </a:lnTo>
                  <a:lnTo>
                    <a:pt x="445122" y="160540"/>
                  </a:lnTo>
                  <a:lnTo>
                    <a:pt x="446913" y="161810"/>
                  </a:lnTo>
                  <a:lnTo>
                    <a:pt x="444728" y="163080"/>
                  </a:lnTo>
                  <a:lnTo>
                    <a:pt x="442607" y="165620"/>
                  </a:lnTo>
                  <a:lnTo>
                    <a:pt x="444169" y="165620"/>
                  </a:lnTo>
                  <a:lnTo>
                    <a:pt x="447078" y="165620"/>
                  </a:lnTo>
                  <a:lnTo>
                    <a:pt x="445820" y="166420"/>
                  </a:lnTo>
                  <a:lnTo>
                    <a:pt x="446773" y="166890"/>
                  </a:lnTo>
                  <a:lnTo>
                    <a:pt x="449783" y="168160"/>
                  </a:lnTo>
                  <a:lnTo>
                    <a:pt x="446493" y="169430"/>
                  </a:lnTo>
                  <a:lnTo>
                    <a:pt x="445579" y="169430"/>
                  </a:lnTo>
                  <a:lnTo>
                    <a:pt x="444334" y="170700"/>
                  </a:lnTo>
                  <a:lnTo>
                    <a:pt x="448462" y="170700"/>
                  </a:lnTo>
                  <a:lnTo>
                    <a:pt x="447141" y="173240"/>
                  </a:lnTo>
                  <a:lnTo>
                    <a:pt x="449948" y="174510"/>
                  </a:lnTo>
                  <a:lnTo>
                    <a:pt x="445300" y="175780"/>
                  </a:lnTo>
                  <a:lnTo>
                    <a:pt x="449707" y="175780"/>
                  </a:lnTo>
                  <a:lnTo>
                    <a:pt x="443293" y="177050"/>
                  </a:lnTo>
                  <a:lnTo>
                    <a:pt x="449478" y="177050"/>
                  </a:lnTo>
                  <a:lnTo>
                    <a:pt x="446392" y="178320"/>
                  </a:lnTo>
                  <a:lnTo>
                    <a:pt x="445300" y="178320"/>
                  </a:lnTo>
                  <a:lnTo>
                    <a:pt x="443217" y="179590"/>
                  </a:lnTo>
                  <a:lnTo>
                    <a:pt x="447078" y="179590"/>
                  </a:lnTo>
                  <a:lnTo>
                    <a:pt x="447700" y="180860"/>
                  </a:lnTo>
                  <a:lnTo>
                    <a:pt x="443992" y="180860"/>
                  </a:lnTo>
                  <a:lnTo>
                    <a:pt x="444817" y="182130"/>
                  </a:lnTo>
                  <a:lnTo>
                    <a:pt x="448640" y="182130"/>
                  </a:lnTo>
                  <a:lnTo>
                    <a:pt x="444931" y="183400"/>
                  </a:lnTo>
                  <a:lnTo>
                    <a:pt x="443268" y="183400"/>
                  </a:lnTo>
                  <a:lnTo>
                    <a:pt x="445985" y="184670"/>
                  </a:lnTo>
                  <a:lnTo>
                    <a:pt x="445592" y="184670"/>
                  </a:lnTo>
                  <a:lnTo>
                    <a:pt x="443636" y="185940"/>
                  </a:lnTo>
                  <a:lnTo>
                    <a:pt x="444398" y="187210"/>
                  </a:lnTo>
                  <a:lnTo>
                    <a:pt x="442175" y="187210"/>
                  </a:lnTo>
                  <a:lnTo>
                    <a:pt x="441579" y="188480"/>
                  </a:lnTo>
                  <a:lnTo>
                    <a:pt x="443166" y="189750"/>
                  </a:lnTo>
                  <a:lnTo>
                    <a:pt x="443090" y="191020"/>
                  </a:lnTo>
                  <a:lnTo>
                    <a:pt x="444144" y="189750"/>
                  </a:lnTo>
                  <a:lnTo>
                    <a:pt x="447992" y="189750"/>
                  </a:lnTo>
                  <a:lnTo>
                    <a:pt x="448360" y="191020"/>
                  </a:lnTo>
                  <a:lnTo>
                    <a:pt x="444246" y="191020"/>
                  </a:lnTo>
                  <a:lnTo>
                    <a:pt x="438683" y="192290"/>
                  </a:lnTo>
                  <a:lnTo>
                    <a:pt x="441337" y="192290"/>
                  </a:lnTo>
                  <a:lnTo>
                    <a:pt x="441274" y="193560"/>
                  </a:lnTo>
                  <a:lnTo>
                    <a:pt x="442429" y="194830"/>
                  </a:lnTo>
                  <a:lnTo>
                    <a:pt x="442569" y="196100"/>
                  </a:lnTo>
                  <a:lnTo>
                    <a:pt x="447205" y="196100"/>
                  </a:lnTo>
                  <a:lnTo>
                    <a:pt x="446239" y="197370"/>
                  </a:lnTo>
                  <a:lnTo>
                    <a:pt x="443890" y="197370"/>
                  </a:lnTo>
                  <a:lnTo>
                    <a:pt x="444106" y="198640"/>
                  </a:lnTo>
                  <a:lnTo>
                    <a:pt x="445541" y="199910"/>
                  </a:lnTo>
                  <a:lnTo>
                    <a:pt x="446582" y="198640"/>
                  </a:lnTo>
                  <a:lnTo>
                    <a:pt x="448322" y="199910"/>
                  </a:lnTo>
                  <a:lnTo>
                    <a:pt x="445541" y="199910"/>
                  </a:lnTo>
                  <a:lnTo>
                    <a:pt x="443941" y="199910"/>
                  </a:lnTo>
                  <a:lnTo>
                    <a:pt x="444334" y="201180"/>
                  </a:lnTo>
                  <a:lnTo>
                    <a:pt x="446532" y="202450"/>
                  </a:lnTo>
                  <a:lnTo>
                    <a:pt x="446316" y="202450"/>
                  </a:lnTo>
                  <a:lnTo>
                    <a:pt x="447103" y="202958"/>
                  </a:lnTo>
                  <a:lnTo>
                    <a:pt x="446595" y="202450"/>
                  </a:lnTo>
                  <a:lnTo>
                    <a:pt x="449465" y="202450"/>
                  </a:lnTo>
                  <a:lnTo>
                    <a:pt x="448068" y="203568"/>
                  </a:lnTo>
                  <a:lnTo>
                    <a:pt x="450265" y="204990"/>
                  </a:lnTo>
                  <a:lnTo>
                    <a:pt x="438353" y="206260"/>
                  </a:lnTo>
                  <a:lnTo>
                    <a:pt x="443865" y="207530"/>
                  </a:lnTo>
                  <a:lnTo>
                    <a:pt x="443598" y="207530"/>
                  </a:lnTo>
                  <a:lnTo>
                    <a:pt x="446430" y="208800"/>
                  </a:lnTo>
                  <a:lnTo>
                    <a:pt x="446062" y="209753"/>
                  </a:lnTo>
                  <a:lnTo>
                    <a:pt x="447141" y="210070"/>
                  </a:lnTo>
                  <a:lnTo>
                    <a:pt x="441985" y="211340"/>
                  </a:lnTo>
                  <a:lnTo>
                    <a:pt x="444881" y="212610"/>
                  </a:lnTo>
                  <a:lnTo>
                    <a:pt x="436943" y="212610"/>
                  </a:lnTo>
                  <a:lnTo>
                    <a:pt x="445262" y="215150"/>
                  </a:lnTo>
                  <a:lnTo>
                    <a:pt x="440143" y="216420"/>
                  </a:lnTo>
                  <a:lnTo>
                    <a:pt x="440931" y="216420"/>
                  </a:lnTo>
                  <a:lnTo>
                    <a:pt x="440486" y="217690"/>
                  </a:lnTo>
                  <a:lnTo>
                    <a:pt x="441934" y="217690"/>
                  </a:lnTo>
                  <a:lnTo>
                    <a:pt x="442175" y="216420"/>
                  </a:lnTo>
                  <a:lnTo>
                    <a:pt x="443166" y="217690"/>
                  </a:lnTo>
                  <a:lnTo>
                    <a:pt x="445262" y="220230"/>
                  </a:lnTo>
                  <a:lnTo>
                    <a:pt x="440067" y="222770"/>
                  </a:lnTo>
                  <a:lnTo>
                    <a:pt x="438200" y="225310"/>
                  </a:lnTo>
                  <a:lnTo>
                    <a:pt x="437629" y="225310"/>
                  </a:lnTo>
                  <a:lnTo>
                    <a:pt x="447763" y="226580"/>
                  </a:lnTo>
                  <a:lnTo>
                    <a:pt x="439813" y="226580"/>
                  </a:lnTo>
                  <a:lnTo>
                    <a:pt x="443814" y="229120"/>
                  </a:lnTo>
                  <a:lnTo>
                    <a:pt x="439369" y="230390"/>
                  </a:lnTo>
                  <a:lnTo>
                    <a:pt x="442696" y="232930"/>
                  </a:lnTo>
                  <a:lnTo>
                    <a:pt x="438365" y="232930"/>
                  </a:lnTo>
                  <a:lnTo>
                    <a:pt x="440639" y="234200"/>
                  </a:lnTo>
                  <a:lnTo>
                    <a:pt x="438264" y="234200"/>
                  </a:lnTo>
                  <a:lnTo>
                    <a:pt x="442887" y="235470"/>
                  </a:lnTo>
                  <a:lnTo>
                    <a:pt x="440575" y="235470"/>
                  </a:lnTo>
                  <a:lnTo>
                    <a:pt x="438962" y="236740"/>
                  </a:lnTo>
                  <a:lnTo>
                    <a:pt x="440423" y="236740"/>
                  </a:lnTo>
                  <a:lnTo>
                    <a:pt x="443026" y="238010"/>
                  </a:lnTo>
                  <a:lnTo>
                    <a:pt x="441274" y="238010"/>
                  </a:lnTo>
                  <a:lnTo>
                    <a:pt x="444461" y="239280"/>
                  </a:lnTo>
                  <a:lnTo>
                    <a:pt x="439445" y="239280"/>
                  </a:lnTo>
                  <a:lnTo>
                    <a:pt x="440245" y="240550"/>
                  </a:lnTo>
                  <a:lnTo>
                    <a:pt x="440969" y="240969"/>
                  </a:lnTo>
                  <a:lnTo>
                    <a:pt x="440880" y="241820"/>
                  </a:lnTo>
                  <a:lnTo>
                    <a:pt x="439762" y="241820"/>
                  </a:lnTo>
                  <a:lnTo>
                    <a:pt x="442201" y="243090"/>
                  </a:lnTo>
                  <a:lnTo>
                    <a:pt x="436460" y="243090"/>
                  </a:lnTo>
                  <a:lnTo>
                    <a:pt x="446532" y="244360"/>
                  </a:lnTo>
                  <a:lnTo>
                    <a:pt x="439254" y="244360"/>
                  </a:lnTo>
                  <a:lnTo>
                    <a:pt x="441617" y="246900"/>
                  </a:lnTo>
                  <a:lnTo>
                    <a:pt x="443179" y="248170"/>
                  </a:lnTo>
                  <a:lnTo>
                    <a:pt x="438899" y="248170"/>
                  </a:lnTo>
                  <a:lnTo>
                    <a:pt x="440334" y="249186"/>
                  </a:lnTo>
                  <a:lnTo>
                    <a:pt x="443293" y="248323"/>
                  </a:lnTo>
                  <a:lnTo>
                    <a:pt x="444144" y="249440"/>
                  </a:lnTo>
                  <a:lnTo>
                    <a:pt x="440690" y="249440"/>
                  </a:lnTo>
                  <a:lnTo>
                    <a:pt x="444639" y="250710"/>
                  </a:lnTo>
                  <a:lnTo>
                    <a:pt x="443369" y="251980"/>
                  </a:lnTo>
                  <a:lnTo>
                    <a:pt x="442696" y="251980"/>
                  </a:lnTo>
                  <a:lnTo>
                    <a:pt x="441363" y="250710"/>
                  </a:lnTo>
                  <a:lnTo>
                    <a:pt x="440563" y="250710"/>
                  </a:lnTo>
                  <a:lnTo>
                    <a:pt x="442366" y="251980"/>
                  </a:lnTo>
                  <a:lnTo>
                    <a:pt x="439839" y="253250"/>
                  </a:lnTo>
                  <a:lnTo>
                    <a:pt x="442252" y="254520"/>
                  </a:lnTo>
                  <a:lnTo>
                    <a:pt x="444982" y="254520"/>
                  </a:lnTo>
                  <a:lnTo>
                    <a:pt x="447611" y="256590"/>
                  </a:lnTo>
                  <a:lnTo>
                    <a:pt x="443763" y="255790"/>
                  </a:lnTo>
                  <a:lnTo>
                    <a:pt x="448144" y="258330"/>
                  </a:lnTo>
                  <a:lnTo>
                    <a:pt x="440499" y="255790"/>
                  </a:lnTo>
                  <a:lnTo>
                    <a:pt x="440880" y="257060"/>
                  </a:lnTo>
                  <a:lnTo>
                    <a:pt x="440423" y="257060"/>
                  </a:lnTo>
                  <a:lnTo>
                    <a:pt x="441477" y="258330"/>
                  </a:lnTo>
                  <a:lnTo>
                    <a:pt x="441020" y="258330"/>
                  </a:lnTo>
                  <a:lnTo>
                    <a:pt x="444957" y="259600"/>
                  </a:lnTo>
                  <a:lnTo>
                    <a:pt x="442607" y="259600"/>
                  </a:lnTo>
                  <a:lnTo>
                    <a:pt x="442798" y="260870"/>
                  </a:lnTo>
                  <a:lnTo>
                    <a:pt x="447738" y="262140"/>
                  </a:lnTo>
                  <a:lnTo>
                    <a:pt x="445655" y="263410"/>
                  </a:lnTo>
                  <a:lnTo>
                    <a:pt x="441210" y="262140"/>
                  </a:lnTo>
                  <a:lnTo>
                    <a:pt x="444131" y="263410"/>
                  </a:lnTo>
                  <a:lnTo>
                    <a:pt x="440245" y="262140"/>
                  </a:lnTo>
                  <a:lnTo>
                    <a:pt x="441312" y="263410"/>
                  </a:lnTo>
                  <a:lnTo>
                    <a:pt x="443090" y="263410"/>
                  </a:lnTo>
                  <a:lnTo>
                    <a:pt x="445846" y="264680"/>
                  </a:lnTo>
                  <a:lnTo>
                    <a:pt x="442976" y="264680"/>
                  </a:lnTo>
                  <a:lnTo>
                    <a:pt x="443572" y="265950"/>
                  </a:lnTo>
                  <a:lnTo>
                    <a:pt x="444995" y="265950"/>
                  </a:lnTo>
                  <a:lnTo>
                    <a:pt x="444804" y="266090"/>
                  </a:lnTo>
                  <a:lnTo>
                    <a:pt x="444715" y="266242"/>
                  </a:lnTo>
                  <a:lnTo>
                    <a:pt x="446379" y="266458"/>
                  </a:lnTo>
                  <a:lnTo>
                    <a:pt x="445871" y="266268"/>
                  </a:lnTo>
                  <a:lnTo>
                    <a:pt x="445363" y="266077"/>
                  </a:lnTo>
                  <a:lnTo>
                    <a:pt x="445122" y="265950"/>
                  </a:lnTo>
                  <a:lnTo>
                    <a:pt x="448462" y="265950"/>
                  </a:lnTo>
                  <a:lnTo>
                    <a:pt x="448716" y="267220"/>
                  </a:lnTo>
                  <a:lnTo>
                    <a:pt x="446379" y="267220"/>
                  </a:lnTo>
                  <a:lnTo>
                    <a:pt x="448830" y="268490"/>
                  </a:lnTo>
                  <a:lnTo>
                    <a:pt x="446570" y="268490"/>
                  </a:lnTo>
                  <a:lnTo>
                    <a:pt x="443547" y="267220"/>
                  </a:lnTo>
                  <a:lnTo>
                    <a:pt x="442722" y="267220"/>
                  </a:lnTo>
                  <a:lnTo>
                    <a:pt x="445909" y="268490"/>
                  </a:lnTo>
                  <a:lnTo>
                    <a:pt x="443433" y="268490"/>
                  </a:lnTo>
                  <a:lnTo>
                    <a:pt x="446836" y="269760"/>
                  </a:lnTo>
                  <a:lnTo>
                    <a:pt x="443280" y="269760"/>
                  </a:lnTo>
                  <a:lnTo>
                    <a:pt x="442683" y="271030"/>
                  </a:lnTo>
                  <a:lnTo>
                    <a:pt x="448221" y="269760"/>
                  </a:lnTo>
                  <a:lnTo>
                    <a:pt x="445985" y="271030"/>
                  </a:lnTo>
                  <a:lnTo>
                    <a:pt x="443776" y="271030"/>
                  </a:lnTo>
                  <a:lnTo>
                    <a:pt x="446430" y="272300"/>
                  </a:lnTo>
                  <a:lnTo>
                    <a:pt x="445008" y="273570"/>
                  </a:lnTo>
                  <a:lnTo>
                    <a:pt x="441375" y="273570"/>
                  </a:lnTo>
                  <a:lnTo>
                    <a:pt x="445147" y="276110"/>
                  </a:lnTo>
                  <a:lnTo>
                    <a:pt x="444500" y="276110"/>
                  </a:lnTo>
                  <a:lnTo>
                    <a:pt x="449973" y="277380"/>
                  </a:lnTo>
                  <a:lnTo>
                    <a:pt x="441731" y="277380"/>
                  </a:lnTo>
                  <a:lnTo>
                    <a:pt x="440728" y="278650"/>
                  </a:lnTo>
                  <a:lnTo>
                    <a:pt x="442836" y="279920"/>
                  </a:lnTo>
                  <a:lnTo>
                    <a:pt x="441655" y="281190"/>
                  </a:lnTo>
                  <a:lnTo>
                    <a:pt x="442061" y="281190"/>
                  </a:lnTo>
                  <a:lnTo>
                    <a:pt x="441337" y="282460"/>
                  </a:lnTo>
                  <a:lnTo>
                    <a:pt x="444525" y="282460"/>
                  </a:lnTo>
                  <a:lnTo>
                    <a:pt x="441528" y="283730"/>
                  </a:lnTo>
                  <a:lnTo>
                    <a:pt x="442480" y="285000"/>
                  </a:lnTo>
                  <a:lnTo>
                    <a:pt x="443674" y="286270"/>
                  </a:lnTo>
                  <a:lnTo>
                    <a:pt x="441426" y="287540"/>
                  </a:lnTo>
                  <a:lnTo>
                    <a:pt x="441452" y="286270"/>
                  </a:lnTo>
                  <a:lnTo>
                    <a:pt x="440245" y="286270"/>
                  </a:lnTo>
                  <a:lnTo>
                    <a:pt x="441337" y="287540"/>
                  </a:lnTo>
                  <a:lnTo>
                    <a:pt x="443750" y="288810"/>
                  </a:lnTo>
                  <a:lnTo>
                    <a:pt x="442810" y="287540"/>
                  </a:lnTo>
                  <a:lnTo>
                    <a:pt x="444703" y="287540"/>
                  </a:lnTo>
                  <a:lnTo>
                    <a:pt x="446100" y="288810"/>
                  </a:lnTo>
                  <a:lnTo>
                    <a:pt x="443750" y="288810"/>
                  </a:lnTo>
                  <a:lnTo>
                    <a:pt x="439813" y="288810"/>
                  </a:lnTo>
                  <a:lnTo>
                    <a:pt x="448945" y="290080"/>
                  </a:lnTo>
                  <a:lnTo>
                    <a:pt x="448043" y="290080"/>
                  </a:lnTo>
                  <a:lnTo>
                    <a:pt x="448043" y="292620"/>
                  </a:lnTo>
                  <a:lnTo>
                    <a:pt x="444474" y="292620"/>
                  </a:lnTo>
                  <a:lnTo>
                    <a:pt x="444500" y="291719"/>
                  </a:lnTo>
                  <a:lnTo>
                    <a:pt x="448043" y="292620"/>
                  </a:lnTo>
                  <a:lnTo>
                    <a:pt x="448043" y="290080"/>
                  </a:lnTo>
                  <a:lnTo>
                    <a:pt x="445287" y="290080"/>
                  </a:lnTo>
                  <a:lnTo>
                    <a:pt x="446887" y="291350"/>
                  </a:lnTo>
                  <a:lnTo>
                    <a:pt x="445236" y="291350"/>
                  </a:lnTo>
                  <a:lnTo>
                    <a:pt x="442976" y="290080"/>
                  </a:lnTo>
                  <a:lnTo>
                    <a:pt x="443039" y="291350"/>
                  </a:lnTo>
                  <a:lnTo>
                    <a:pt x="440778" y="291350"/>
                  </a:lnTo>
                  <a:lnTo>
                    <a:pt x="439178" y="292620"/>
                  </a:lnTo>
                  <a:lnTo>
                    <a:pt x="440093" y="292620"/>
                  </a:lnTo>
                  <a:lnTo>
                    <a:pt x="447179" y="293890"/>
                  </a:lnTo>
                  <a:lnTo>
                    <a:pt x="441439" y="293890"/>
                  </a:lnTo>
                  <a:lnTo>
                    <a:pt x="441185" y="293890"/>
                  </a:lnTo>
                  <a:lnTo>
                    <a:pt x="441604" y="294005"/>
                  </a:lnTo>
                  <a:lnTo>
                    <a:pt x="443204" y="295160"/>
                  </a:lnTo>
                  <a:lnTo>
                    <a:pt x="440093" y="293890"/>
                  </a:lnTo>
                  <a:lnTo>
                    <a:pt x="437299" y="293890"/>
                  </a:lnTo>
                  <a:lnTo>
                    <a:pt x="439750" y="295160"/>
                  </a:lnTo>
                  <a:lnTo>
                    <a:pt x="437781" y="295160"/>
                  </a:lnTo>
                  <a:lnTo>
                    <a:pt x="438619" y="296430"/>
                  </a:lnTo>
                  <a:lnTo>
                    <a:pt x="439140" y="296430"/>
                  </a:lnTo>
                  <a:lnTo>
                    <a:pt x="442455" y="297700"/>
                  </a:lnTo>
                  <a:lnTo>
                    <a:pt x="434644" y="297700"/>
                  </a:lnTo>
                  <a:lnTo>
                    <a:pt x="439153" y="298970"/>
                  </a:lnTo>
                  <a:lnTo>
                    <a:pt x="440918" y="300240"/>
                  </a:lnTo>
                  <a:lnTo>
                    <a:pt x="444271" y="301510"/>
                  </a:lnTo>
                  <a:lnTo>
                    <a:pt x="445782" y="302780"/>
                  </a:lnTo>
                  <a:lnTo>
                    <a:pt x="445096" y="302780"/>
                  </a:lnTo>
                  <a:lnTo>
                    <a:pt x="446125" y="303136"/>
                  </a:lnTo>
                  <a:lnTo>
                    <a:pt x="445960" y="302780"/>
                  </a:lnTo>
                  <a:lnTo>
                    <a:pt x="452069" y="302780"/>
                  </a:lnTo>
                  <a:lnTo>
                    <a:pt x="446481" y="301510"/>
                  </a:lnTo>
                  <a:lnTo>
                    <a:pt x="446900" y="301510"/>
                  </a:lnTo>
                  <a:lnTo>
                    <a:pt x="443369" y="298970"/>
                  </a:lnTo>
                  <a:lnTo>
                    <a:pt x="451243" y="300240"/>
                  </a:lnTo>
                  <a:lnTo>
                    <a:pt x="448106" y="298970"/>
                  </a:lnTo>
                  <a:lnTo>
                    <a:pt x="449389" y="298970"/>
                  </a:lnTo>
                  <a:lnTo>
                    <a:pt x="445350" y="296430"/>
                  </a:lnTo>
                  <a:lnTo>
                    <a:pt x="447560" y="296989"/>
                  </a:lnTo>
                  <a:lnTo>
                    <a:pt x="447141" y="296646"/>
                  </a:lnTo>
                  <a:lnTo>
                    <a:pt x="446074" y="296430"/>
                  </a:lnTo>
                  <a:lnTo>
                    <a:pt x="446874" y="296430"/>
                  </a:lnTo>
                  <a:lnTo>
                    <a:pt x="448017" y="296430"/>
                  </a:lnTo>
                  <a:lnTo>
                    <a:pt x="452412" y="296430"/>
                  </a:lnTo>
                  <a:lnTo>
                    <a:pt x="447751" y="295160"/>
                  </a:lnTo>
                  <a:lnTo>
                    <a:pt x="453618" y="296430"/>
                  </a:lnTo>
                  <a:lnTo>
                    <a:pt x="452793" y="295160"/>
                  </a:lnTo>
                  <a:lnTo>
                    <a:pt x="449046" y="295160"/>
                  </a:lnTo>
                  <a:lnTo>
                    <a:pt x="450989" y="294106"/>
                  </a:lnTo>
                  <a:lnTo>
                    <a:pt x="451383" y="293890"/>
                  </a:lnTo>
                  <a:lnTo>
                    <a:pt x="450253" y="292620"/>
                  </a:lnTo>
                  <a:lnTo>
                    <a:pt x="451510" y="293890"/>
                  </a:lnTo>
                  <a:lnTo>
                    <a:pt x="452551" y="292620"/>
                  </a:lnTo>
                  <a:lnTo>
                    <a:pt x="454025" y="291350"/>
                  </a:lnTo>
                  <a:lnTo>
                    <a:pt x="450888" y="291350"/>
                  </a:lnTo>
                  <a:lnTo>
                    <a:pt x="451713" y="290080"/>
                  </a:lnTo>
                  <a:lnTo>
                    <a:pt x="453390" y="290080"/>
                  </a:lnTo>
                  <a:lnTo>
                    <a:pt x="453009" y="288810"/>
                  </a:lnTo>
                  <a:lnTo>
                    <a:pt x="455828" y="290080"/>
                  </a:lnTo>
                  <a:lnTo>
                    <a:pt x="455815" y="289801"/>
                  </a:lnTo>
                  <a:lnTo>
                    <a:pt x="456565" y="289979"/>
                  </a:lnTo>
                  <a:lnTo>
                    <a:pt x="455803" y="289725"/>
                  </a:lnTo>
                  <a:lnTo>
                    <a:pt x="455777" y="288810"/>
                  </a:lnTo>
                  <a:lnTo>
                    <a:pt x="452704" y="287540"/>
                  </a:lnTo>
                  <a:lnTo>
                    <a:pt x="451904" y="287540"/>
                  </a:lnTo>
                  <a:lnTo>
                    <a:pt x="447268" y="287540"/>
                  </a:lnTo>
                  <a:lnTo>
                    <a:pt x="445630" y="286270"/>
                  </a:lnTo>
                  <a:lnTo>
                    <a:pt x="449554" y="286270"/>
                  </a:lnTo>
                  <a:lnTo>
                    <a:pt x="451904" y="287540"/>
                  </a:lnTo>
                  <a:lnTo>
                    <a:pt x="453021" y="286270"/>
                  </a:lnTo>
                  <a:lnTo>
                    <a:pt x="453478" y="286270"/>
                  </a:lnTo>
                  <a:lnTo>
                    <a:pt x="453428" y="285000"/>
                  </a:lnTo>
                  <a:lnTo>
                    <a:pt x="455980" y="286270"/>
                  </a:lnTo>
                  <a:lnTo>
                    <a:pt x="457085" y="285000"/>
                  </a:lnTo>
                  <a:lnTo>
                    <a:pt x="456488" y="285000"/>
                  </a:lnTo>
                  <a:lnTo>
                    <a:pt x="455193" y="283730"/>
                  </a:lnTo>
                  <a:lnTo>
                    <a:pt x="456336" y="282460"/>
                  </a:lnTo>
                  <a:lnTo>
                    <a:pt x="452805" y="282460"/>
                  </a:lnTo>
                  <a:lnTo>
                    <a:pt x="449808" y="281190"/>
                  </a:lnTo>
                  <a:lnTo>
                    <a:pt x="454761" y="281190"/>
                  </a:lnTo>
                  <a:lnTo>
                    <a:pt x="453618" y="279920"/>
                  </a:lnTo>
                  <a:lnTo>
                    <a:pt x="454634" y="279920"/>
                  </a:lnTo>
                  <a:lnTo>
                    <a:pt x="453567" y="278650"/>
                  </a:lnTo>
                  <a:lnTo>
                    <a:pt x="454164" y="278650"/>
                  </a:lnTo>
                  <a:lnTo>
                    <a:pt x="452043" y="277380"/>
                  </a:lnTo>
                  <a:lnTo>
                    <a:pt x="455180" y="277380"/>
                  </a:lnTo>
                  <a:lnTo>
                    <a:pt x="454482" y="276110"/>
                  </a:lnTo>
                  <a:lnTo>
                    <a:pt x="455142" y="276110"/>
                  </a:lnTo>
                  <a:lnTo>
                    <a:pt x="456463" y="277088"/>
                  </a:lnTo>
                  <a:lnTo>
                    <a:pt x="456539" y="276834"/>
                  </a:lnTo>
                  <a:lnTo>
                    <a:pt x="456552" y="277152"/>
                  </a:lnTo>
                  <a:lnTo>
                    <a:pt x="456857" y="277380"/>
                  </a:lnTo>
                  <a:lnTo>
                    <a:pt x="456806" y="276809"/>
                  </a:lnTo>
                  <a:lnTo>
                    <a:pt x="457352" y="276110"/>
                  </a:lnTo>
                  <a:lnTo>
                    <a:pt x="458901" y="276110"/>
                  </a:lnTo>
                  <a:lnTo>
                    <a:pt x="459676" y="274840"/>
                  </a:lnTo>
                  <a:lnTo>
                    <a:pt x="456666" y="274840"/>
                  </a:lnTo>
                  <a:lnTo>
                    <a:pt x="457200" y="273570"/>
                  </a:lnTo>
                  <a:lnTo>
                    <a:pt x="460629" y="274840"/>
                  </a:lnTo>
                  <a:lnTo>
                    <a:pt x="465010" y="273570"/>
                  </a:lnTo>
                  <a:lnTo>
                    <a:pt x="453821" y="271030"/>
                  </a:lnTo>
                  <a:lnTo>
                    <a:pt x="462000" y="271030"/>
                  </a:lnTo>
                  <a:lnTo>
                    <a:pt x="462038" y="269760"/>
                  </a:lnTo>
                  <a:lnTo>
                    <a:pt x="464058" y="269760"/>
                  </a:lnTo>
                  <a:lnTo>
                    <a:pt x="457098" y="268490"/>
                  </a:lnTo>
                  <a:lnTo>
                    <a:pt x="457288" y="268490"/>
                  </a:lnTo>
                  <a:lnTo>
                    <a:pt x="453974" y="267220"/>
                  </a:lnTo>
                  <a:lnTo>
                    <a:pt x="452907" y="267220"/>
                  </a:lnTo>
                  <a:lnTo>
                    <a:pt x="453440" y="265950"/>
                  </a:lnTo>
                  <a:lnTo>
                    <a:pt x="458177" y="267220"/>
                  </a:lnTo>
                  <a:lnTo>
                    <a:pt x="458800" y="267220"/>
                  </a:lnTo>
                  <a:lnTo>
                    <a:pt x="459295" y="268490"/>
                  </a:lnTo>
                  <a:lnTo>
                    <a:pt x="460654" y="268490"/>
                  </a:lnTo>
                  <a:lnTo>
                    <a:pt x="459435" y="267220"/>
                  </a:lnTo>
                  <a:lnTo>
                    <a:pt x="460032" y="267220"/>
                  </a:lnTo>
                  <a:lnTo>
                    <a:pt x="461327" y="266344"/>
                  </a:lnTo>
                  <a:lnTo>
                    <a:pt x="460717" y="267220"/>
                  </a:lnTo>
                  <a:lnTo>
                    <a:pt x="462711" y="267220"/>
                  </a:lnTo>
                  <a:lnTo>
                    <a:pt x="461721" y="266077"/>
                  </a:lnTo>
                  <a:lnTo>
                    <a:pt x="461924" y="265950"/>
                  </a:lnTo>
                  <a:lnTo>
                    <a:pt x="461606" y="265950"/>
                  </a:lnTo>
                  <a:lnTo>
                    <a:pt x="460260" y="265950"/>
                  </a:lnTo>
                  <a:lnTo>
                    <a:pt x="461556" y="264680"/>
                  </a:lnTo>
                  <a:lnTo>
                    <a:pt x="459435" y="264680"/>
                  </a:lnTo>
                  <a:lnTo>
                    <a:pt x="461098" y="263410"/>
                  </a:lnTo>
                  <a:lnTo>
                    <a:pt x="457149" y="264680"/>
                  </a:lnTo>
                  <a:lnTo>
                    <a:pt x="456704" y="263410"/>
                  </a:lnTo>
                  <a:lnTo>
                    <a:pt x="459701" y="263410"/>
                  </a:lnTo>
                  <a:lnTo>
                    <a:pt x="461035" y="262140"/>
                  </a:lnTo>
                  <a:lnTo>
                    <a:pt x="463969" y="263410"/>
                  </a:lnTo>
                  <a:lnTo>
                    <a:pt x="461683" y="262140"/>
                  </a:lnTo>
                  <a:lnTo>
                    <a:pt x="464604" y="262140"/>
                  </a:lnTo>
                  <a:lnTo>
                    <a:pt x="464642" y="260870"/>
                  </a:lnTo>
                  <a:lnTo>
                    <a:pt x="460209" y="260870"/>
                  </a:lnTo>
                  <a:lnTo>
                    <a:pt x="459384" y="260870"/>
                  </a:lnTo>
                  <a:lnTo>
                    <a:pt x="460679" y="259600"/>
                  </a:lnTo>
                  <a:lnTo>
                    <a:pt x="461441" y="259600"/>
                  </a:lnTo>
                  <a:lnTo>
                    <a:pt x="460209" y="260870"/>
                  </a:lnTo>
                  <a:lnTo>
                    <a:pt x="464743" y="259600"/>
                  </a:lnTo>
                  <a:lnTo>
                    <a:pt x="462495" y="259600"/>
                  </a:lnTo>
                  <a:lnTo>
                    <a:pt x="462699" y="258330"/>
                  </a:lnTo>
                  <a:lnTo>
                    <a:pt x="461378" y="258330"/>
                  </a:lnTo>
                  <a:lnTo>
                    <a:pt x="462889" y="257060"/>
                  </a:lnTo>
                  <a:lnTo>
                    <a:pt x="458038" y="257060"/>
                  </a:lnTo>
                  <a:lnTo>
                    <a:pt x="458317" y="255790"/>
                  </a:lnTo>
                  <a:lnTo>
                    <a:pt x="462876" y="255790"/>
                  </a:lnTo>
                  <a:lnTo>
                    <a:pt x="460768" y="254520"/>
                  </a:lnTo>
                  <a:lnTo>
                    <a:pt x="463194" y="254520"/>
                  </a:lnTo>
                  <a:lnTo>
                    <a:pt x="460984" y="253720"/>
                  </a:lnTo>
                  <a:lnTo>
                    <a:pt x="460692" y="254520"/>
                  </a:lnTo>
                  <a:lnTo>
                    <a:pt x="458711" y="253250"/>
                  </a:lnTo>
                  <a:lnTo>
                    <a:pt x="459676" y="253250"/>
                  </a:lnTo>
                  <a:lnTo>
                    <a:pt x="460984" y="253720"/>
                  </a:lnTo>
                  <a:lnTo>
                    <a:pt x="461149" y="253250"/>
                  </a:lnTo>
                  <a:lnTo>
                    <a:pt x="455180" y="251980"/>
                  </a:lnTo>
                  <a:lnTo>
                    <a:pt x="461581" y="251980"/>
                  </a:lnTo>
                  <a:lnTo>
                    <a:pt x="466750" y="251980"/>
                  </a:lnTo>
                  <a:lnTo>
                    <a:pt x="460921" y="250710"/>
                  </a:lnTo>
                  <a:lnTo>
                    <a:pt x="462597" y="249440"/>
                  </a:lnTo>
                  <a:lnTo>
                    <a:pt x="461225" y="249440"/>
                  </a:lnTo>
                  <a:lnTo>
                    <a:pt x="460273" y="248170"/>
                  </a:lnTo>
                  <a:lnTo>
                    <a:pt x="464629" y="248170"/>
                  </a:lnTo>
                  <a:lnTo>
                    <a:pt x="460540" y="246900"/>
                  </a:lnTo>
                  <a:lnTo>
                    <a:pt x="463308" y="246900"/>
                  </a:lnTo>
                  <a:lnTo>
                    <a:pt x="464515" y="245630"/>
                  </a:lnTo>
                  <a:lnTo>
                    <a:pt x="463664" y="245630"/>
                  </a:lnTo>
                  <a:lnTo>
                    <a:pt x="464058" y="244360"/>
                  </a:lnTo>
                  <a:lnTo>
                    <a:pt x="463600" y="244259"/>
                  </a:lnTo>
                  <a:lnTo>
                    <a:pt x="463600" y="245630"/>
                  </a:lnTo>
                  <a:lnTo>
                    <a:pt x="457555" y="245630"/>
                  </a:lnTo>
                  <a:lnTo>
                    <a:pt x="458368" y="244360"/>
                  </a:lnTo>
                  <a:lnTo>
                    <a:pt x="462064" y="244360"/>
                  </a:lnTo>
                  <a:lnTo>
                    <a:pt x="463600" y="245630"/>
                  </a:lnTo>
                  <a:lnTo>
                    <a:pt x="463600" y="244259"/>
                  </a:lnTo>
                  <a:lnTo>
                    <a:pt x="459955" y="243090"/>
                  </a:lnTo>
                  <a:lnTo>
                    <a:pt x="459105" y="243090"/>
                  </a:lnTo>
                  <a:lnTo>
                    <a:pt x="458787" y="241820"/>
                  </a:lnTo>
                  <a:lnTo>
                    <a:pt x="462991" y="241820"/>
                  </a:lnTo>
                  <a:lnTo>
                    <a:pt x="459625" y="240550"/>
                  </a:lnTo>
                  <a:lnTo>
                    <a:pt x="456260" y="239280"/>
                  </a:lnTo>
                  <a:lnTo>
                    <a:pt x="461848" y="239280"/>
                  </a:lnTo>
                  <a:lnTo>
                    <a:pt x="461225" y="238010"/>
                  </a:lnTo>
                  <a:lnTo>
                    <a:pt x="460629" y="238010"/>
                  </a:lnTo>
                  <a:lnTo>
                    <a:pt x="460527" y="236740"/>
                  </a:lnTo>
                  <a:lnTo>
                    <a:pt x="463321" y="236740"/>
                  </a:lnTo>
                  <a:lnTo>
                    <a:pt x="455472" y="235470"/>
                  </a:lnTo>
                  <a:lnTo>
                    <a:pt x="460743" y="235470"/>
                  </a:lnTo>
                  <a:lnTo>
                    <a:pt x="467525" y="236740"/>
                  </a:lnTo>
                  <a:lnTo>
                    <a:pt x="459917" y="234200"/>
                  </a:lnTo>
                  <a:lnTo>
                    <a:pt x="466661" y="234200"/>
                  </a:lnTo>
                  <a:lnTo>
                    <a:pt x="461860" y="232930"/>
                  </a:lnTo>
                  <a:lnTo>
                    <a:pt x="462419" y="231660"/>
                  </a:lnTo>
                  <a:lnTo>
                    <a:pt x="460032" y="231660"/>
                  </a:lnTo>
                  <a:lnTo>
                    <a:pt x="458965" y="230390"/>
                  </a:lnTo>
                  <a:lnTo>
                    <a:pt x="458063" y="229120"/>
                  </a:lnTo>
                  <a:lnTo>
                    <a:pt x="460705" y="230390"/>
                  </a:lnTo>
                  <a:lnTo>
                    <a:pt x="462153" y="230390"/>
                  </a:lnTo>
                  <a:lnTo>
                    <a:pt x="461797" y="229120"/>
                  </a:lnTo>
                  <a:lnTo>
                    <a:pt x="458584" y="229120"/>
                  </a:lnTo>
                  <a:lnTo>
                    <a:pt x="459892" y="227850"/>
                  </a:lnTo>
                  <a:lnTo>
                    <a:pt x="462775" y="229120"/>
                  </a:lnTo>
                  <a:lnTo>
                    <a:pt x="466623" y="229120"/>
                  </a:lnTo>
                  <a:lnTo>
                    <a:pt x="462813" y="227850"/>
                  </a:lnTo>
                  <a:lnTo>
                    <a:pt x="465112" y="227850"/>
                  </a:lnTo>
                  <a:lnTo>
                    <a:pt x="464654" y="226580"/>
                  </a:lnTo>
                  <a:lnTo>
                    <a:pt x="460565" y="226580"/>
                  </a:lnTo>
                  <a:lnTo>
                    <a:pt x="460933" y="225310"/>
                  </a:lnTo>
                  <a:lnTo>
                    <a:pt x="462013" y="225310"/>
                  </a:lnTo>
                  <a:lnTo>
                    <a:pt x="459041" y="224040"/>
                  </a:lnTo>
                  <a:lnTo>
                    <a:pt x="463181" y="225310"/>
                  </a:lnTo>
                  <a:lnTo>
                    <a:pt x="462203" y="224040"/>
                  </a:lnTo>
                  <a:lnTo>
                    <a:pt x="459295" y="222770"/>
                  </a:lnTo>
                  <a:lnTo>
                    <a:pt x="460171" y="222770"/>
                  </a:lnTo>
                  <a:lnTo>
                    <a:pt x="458635" y="221500"/>
                  </a:lnTo>
                  <a:lnTo>
                    <a:pt x="466737" y="221500"/>
                  </a:lnTo>
                  <a:lnTo>
                    <a:pt x="460921" y="218960"/>
                  </a:lnTo>
                  <a:lnTo>
                    <a:pt x="467169" y="218960"/>
                  </a:lnTo>
                  <a:lnTo>
                    <a:pt x="464286" y="217690"/>
                  </a:lnTo>
                  <a:lnTo>
                    <a:pt x="468591" y="216420"/>
                  </a:lnTo>
                  <a:lnTo>
                    <a:pt x="468210" y="215150"/>
                  </a:lnTo>
                  <a:lnTo>
                    <a:pt x="461949" y="215150"/>
                  </a:lnTo>
                  <a:lnTo>
                    <a:pt x="468058" y="213880"/>
                  </a:lnTo>
                  <a:lnTo>
                    <a:pt x="466369" y="213880"/>
                  </a:lnTo>
                  <a:lnTo>
                    <a:pt x="461810" y="213880"/>
                  </a:lnTo>
                  <a:lnTo>
                    <a:pt x="463956" y="213182"/>
                  </a:lnTo>
                  <a:lnTo>
                    <a:pt x="465416" y="213601"/>
                  </a:lnTo>
                  <a:lnTo>
                    <a:pt x="465048" y="212826"/>
                  </a:lnTo>
                  <a:lnTo>
                    <a:pt x="465696" y="212610"/>
                  </a:lnTo>
                  <a:lnTo>
                    <a:pt x="467626" y="212610"/>
                  </a:lnTo>
                  <a:lnTo>
                    <a:pt x="464299" y="211340"/>
                  </a:lnTo>
                  <a:lnTo>
                    <a:pt x="470623" y="211340"/>
                  </a:lnTo>
                  <a:lnTo>
                    <a:pt x="473049" y="211340"/>
                  </a:lnTo>
                  <a:lnTo>
                    <a:pt x="469760" y="210070"/>
                  </a:lnTo>
                  <a:lnTo>
                    <a:pt x="470598" y="210070"/>
                  </a:lnTo>
                  <a:lnTo>
                    <a:pt x="471919" y="208800"/>
                  </a:lnTo>
                  <a:lnTo>
                    <a:pt x="466801" y="207530"/>
                  </a:lnTo>
                  <a:lnTo>
                    <a:pt x="469747" y="207530"/>
                  </a:lnTo>
                  <a:lnTo>
                    <a:pt x="470585" y="206260"/>
                  </a:lnTo>
                  <a:lnTo>
                    <a:pt x="464426" y="203720"/>
                  </a:lnTo>
                  <a:lnTo>
                    <a:pt x="468744" y="203720"/>
                  </a:lnTo>
                  <a:lnTo>
                    <a:pt x="466280" y="202450"/>
                  </a:lnTo>
                  <a:lnTo>
                    <a:pt x="469480" y="202450"/>
                  </a:lnTo>
                  <a:lnTo>
                    <a:pt x="466801" y="201180"/>
                  </a:lnTo>
                  <a:lnTo>
                    <a:pt x="467728" y="201180"/>
                  </a:lnTo>
                  <a:lnTo>
                    <a:pt x="469430" y="202412"/>
                  </a:lnTo>
                  <a:lnTo>
                    <a:pt x="471589" y="201180"/>
                  </a:lnTo>
                  <a:lnTo>
                    <a:pt x="465277" y="199910"/>
                  </a:lnTo>
                  <a:lnTo>
                    <a:pt x="464273" y="198640"/>
                  </a:lnTo>
                  <a:lnTo>
                    <a:pt x="468871" y="198640"/>
                  </a:lnTo>
                  <a:lnTo>
                    <a:pt x="470420" y="197370"/>
                  </a:lnTo>
                  <a:lnTo>
                    <a:pt x="471830" y="197370"/>
                  </a:lnTo>
                  <a:lnTo>
                    <a:pt x="472440" y="194830"/>
                  </a:lnTo>
                  <a:lnTo>
                    <a:pt x="468096" y="193560"/>
                  </a:lnTo>
                  <a:lnTo>
                    <a:pt x="466331" y="192290"/>
                  </a:lnTo>
                  <a:lnTo>
                    <a:pt x="471360" y="192290"/>
                  </a:lnTo>
                  <a:lnTo>
                    <a:pt x="468515" y="189750"/>
                  </a:lnTo>
                  <a:lnTo>
                    <a:pt x="471373" y="188480"/>
                  </a:lnTo>
                  <a:lnTo>
                    <a:pt x="467779" y="188480"/>
                  </a:lnTo>
                  <a:lnTo>
                    <a:pt x="467321" y="187210"/>
                  </a:lnTo>
                  <a:lnTo>
                    <a:pt x="472440" y="187210"/>
                  </a:lnTo>
                  <a:lnTo>
                    <a:pt x="471373" y="185940"/>
                  </a:lnTo>
                  <a:lnTo>
                    <a:pt x="465963" y="184670"/>
                  </a:lnTo>
                  <a:lnTo>
                    <a:pt x="469023" y="184670"/>
                  </a:lnTo>
                  <a:lnTo>
                    <a:pt x="468439" y="182130"/>
                  </a:lnTo>
                  <a:lnTo>
                    <a:pt x="467690" y="180860"/>
                  </a:lnTo>
                  <a:lnTo>
                    <a:pt x="468896" y="180860"/>
                  </a:lnTo>
                  <a:lnTo>
                    <a:pt x="468922" y="179590"/>
                  </a:lnTo>
                  <a:lnTo>
                    <a:pt x="470509" y="179590"/>
                  </a:lnTo>
                  <a:lnTo>
                    <a:pt x="471665" y="178320"/>
                  </a:lnTo>
                  <a:lnTo>
                    <a:pt x="470966" y="177050"/>
                  </a:lnTo>
                  <a:lnTo>
                    <a:pt x="473278" y="177050"/>
                  </a:lnTo>
                  <a:lnTo>
                    <a:pt x="464540" y="175780"/>
                  </a:lnTo>
                  <a:lnTo>
                    <a:pt x="468807" y="175780"/>
                  </a:lnTo>
                  <a:lnTo>
                    <a:pt x="468757" y="174510"/>
                  </a:lnTo>
                  <a:lnTo>
                    <a:pt x="472630" y="173240"/>
                  </a:lnTo>
                  <a:lnTo>
                    <a:pt x="468617" y="171970"/>
                  </a:lnTo>
                  <a:lnTo>
                    <a:pt x="470839" y="171970"/>
                  </a:lnTo>
                  <a:lnTo>
                    <a:pt x="473722" y="169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9339129" y="8586362"/>
              <a:ext cx="118745" cy="741680"/>
            </a:xfrm>
            <a:custGeom>
              <a:avLst/>
              <a:gdLst/>
              <a:ahLst/>
              <a:cxnLst/>
              <a:rect l="l" t="t" r="r" b="b"/>
              <a:pathLst>
                <a:path w="118744" h="741679">
                  <a:moveTo>
                    <a:pt x="977" y="735025"/>
                  </a:moveTo>
                  <a:lnTo>
                    <a:pt x="850" y="734910"/>
                  </a:lnTo>
                  <a:lnTo>
                    <a:pt x="673" y="734707"/>
                  </a:lnTo>
                  <a:lnTo>
                    <a:pt x="139" y="734593"/>
                  </a:lnTo>
                  <a:lnTo>
                    <a:pt x="279" y="734720"/>
                  </a:lnTo>
                  <a:lnTo>
                    <a:pt x="584" y="734860"/>
                  </a:lnTo>
                  <a:lnTo>
                    <a:pt x="977" y="735025"/>
                  </a:lnTo>
                  <a:close/>
                </a:path>
                <a:path w="118744" h="741679">
                  <a:moveTo>
                    <a:pt x="3771" y="741591"/>
                  </a:moveTo>
                  <a:lnTo>
                    <a:pt x="3429" y="741210"/>
                  </a:lnTo>
                  <a:lnTo>
                    <a:pt x="63" y="740346"/>
                  </a:lnTo>
                  <a:lnTo>
                    <a:pt x="889" y="740981"/>
                  </a:lnTo>
                  <a:lnTo>
                    <a:pt x="1739" y="741260"/>
                  </a:lnTo>
                  <a:lnTo>
                    <a:pt x="3771" y="741591"/>
                  </a:lnTo>
                  <a:close/>
                </a:path>
                <a:path w="118744" h="741679">
                  <a:moveTo>
                    <a:pt x="7569" y="740206"/>
                  </a:moveTo>
                  <a:lnTo>
                    <a:pt x="5994" y="739533"/>
                  </a:lnTo>
                  <a:lnTo>
                    <a:pt x="3175" y="738555"/>
                  </a:lnTo>
                  <a:lnTo>
                    <a:pt x="0" y="738187"/>
                  </a:lnTo>
                  <a:lnTo>
                    <a:pt x="3200" y="739165"/>
                  </a:lnTo>
                  <a:lnTo>
                    <a:pt x="1816" y="738974"/>
                  </a:lnTo>
                  <a:lnTo>
                    <a:pt x="5638" y="740117"/>
                  </a:lnTo>
                  <a:lnTo>
                    <a:pt x="5994" y="740486"/>
                  </a:lnTo>
                  <a:lnTo>
                    <a:pt x="4445" y="740422"/>
                  </a:lnTo>
                  <a:lnTo>
                    <a:pt x="3200" y="740130"/>
                  </a:lnTo>
                  <a:lnTo>
                    <a:pt x="4064" y="740397"/>
                  </a:lnTo>
                  <a:lnTo>
                    <a:pt x="2374" y="740448"/>
                  </a:lnTo>
                  <a:lnTo>
                    <a:pt x="4483" y="741032"/>
                  </a:lnTo>
                  <a:lnTo>
                    <a:pt x="7188" y="741146"/>
                  </a:lnTo>
                  <a:lnTo>
                    <a:pt x="7378" y="740676"/>
                  </a:lnTo>
                  <a:lnTo>
                    <a:pt x="5321" y="739736"/>
                  </a:lnTo>
                  <a:lnTo>
                    <a:pt x="6083" y="739775"/>
                  </a:lnTo>
                  <a:lnTo>
                    <a:pt x="6946" y="740054"/>
                  </a:lnTo>
                  <a:lnTo>
                    <a:pt x="7569" y="740206"/>
                  </a:lnTo>
                  <a:close/>
                </a:path>
                <a:path w="118744" h="741679">
                  <a:moveTo>
                    <a:pt x="18351" y="711873"/>
                  </a:moveTo>
                  <a:lnTo>
                    <a:pt x="17907" y="711987"/>
                  </a:lnTo>
                  <a:lnTo>
                    <a:pt x="18135" y="711974"/>
                  </a:lnTo>
                  <a:lnTo>
                    <a:pt x="18275" y="711923"/>
                  </a:lnTo>
                  <a:close/>
                </a:path>
                <a:path w="118744" h="741679">
                  <a:moveTo>
                    <a:pt x="19189" y="726554"/>
                  </a:moveTo>
                  <a:lnTo>
                    <a:pt x="16319" y="725957"/>
                  </a:lnTo>
                  <a:lnTo>
                    <a:pt x="15062" y="725665"/>
                  </a:lnTo>
                  <a:lnTo>
                    <a:pt x="16230" y="725970"/>
                  </a:lnTo>
                  <a:lnTo>
                    <a:pt x="16789" y="726186"/>
                  </a:lnTo>
                  <a:lnTo>
                    <a:pt x="16979" y="726351"/>
                  </a:lnTo>
                  <a:lnTo>
                    <a:pt x="19050" y="726668"/>
                  </a:lnTo>
                  <a:lnTo>
                    <a:pt x="19189" y="726554"/>
                  </a:lnTo>
                  <a:close/>
                </a:path>
                <a:path w="118744" h="741679">
                  <a:moveTo>
                    <a:pt x="19507" y="711568"/>
                  </a:moveTo>
                  <a:lnTo>
                    <a:pt x="18402" y="711339"/>
                  </a:lnTo>
                  <a:lnTo>
                    <a:pt x="18643" y="711669"/>
                  </a:lnTo>
                  <a:lnTo>
                    <a:pt x="18351" y="711873"/>
                  </a:lnTo>
                  <a:lnTo>
                    <a:pt x="19507" y="711568"/>
                  </a:lnTo>
                  <a:close/>
                </a:path>
                <a:path w="118744" h="741679">
                  <a:moveTo>
                    <a:pt x="21005" y="720928"/>
                  </a:moveTo>
                  <a:lnTo>
                    <a:pt x="19672" y="720394"/>
                  </a:lnTo>
                  <a:lnTo>
                    <a:pt x="19646" y="720547"/>
                  </a:lnTo>
                  <a:lnTo>
                    <a:pt x="20027" y="720648"/>
                  </a:lnTo>
                  <a:lnTo>
                    <a:pt x="20485" y="720788"/>
                  </a:lnTo>
                  <a:lnTo>
                    <a:pt x="21005" y="720928"/>
                  </a:lnTo>
                  <a:close/>
                </a:path>
                <a:path w="118744" h="741679">
                  <a:moveTo>
                    <a:pt x="22898" y="540372"/>
                  </a:moveTo>
                  <a:lnTo>
                    <a:pt x="22606" y="540308"/>
                  </a:lnTo>
                  <a:lnTo>
                    <a:pt x="22377" y="540334"/>
                  </a:lnTo>
                  <a:lnTo>
                    <a:pt x="22898" y="540372"/>
                  </a:lnTo>
                  <a:close/>
                </a:path>
                <a:path w="118744" h="741679">
                  <a:moveTo>
                    <a:pt x="24079" y="694283"/>
                  </a:moveTo>
                  <a:lnTo>
                    <a:pt x="23888" y="694118"/>
                  </a:lnTo>
                  <a:lnTo>
                    <a:pt x="23698" y="693966"/>
                  </a:lnTo>
                  <a:lnTo>
                    <a:pt x="23393" y="693953"/>
                  </a:lnTo>
                  <a:lnTo>
                    <a:pt x="23456" y="694105"/>
                  </a:lnTo>
                  <a:lnTo>
                    <a:pt x="23774" y="694220"/>
                  </a:lnTo>
                  <a:lnTo>
                    <a:pt x="24079" y="694283"/>
                  </a:lnTo>
                  <a:close/>
                </a:path>
                <a:path w="118744" h="741679">
                  <a:moveTo>
                    <a:pt x="27940" y="691540"/>
                  </a:moveTo>
                  <a:lnTo>
                    <a:pt x="27686" y="691464"/>
                  </a:lnTo>
                  <a:lnTo>
                    <a:pt x="27508" y="691553"/>
                  </a:lnTo>
                  <a:lnTo>
                    <a:pt x="27749" y="691591"/>
                  </a:lnTo>
                  <a:lnTo>
                    <a:pt x="27940" y="691540"/>
                  </a:lnTo>
                  <a:close/>
                </a:path>
                <a:path w="118744" h="741679">
                  <a:moveTo>
                    <a:pt x="58229" y="418249"/>
                  </a:moveTo>
                  <a:lnTo>
                    <a:pt x="58026" y="418096"/>
                  </a:lnTo>
                  <a:lnTo>
                    <a:pt x="57632" y="418096"/>
                  </a:lnTo>
                  <a:lnTo>
                    <a:pt x="58229" y="418249"/>
                  </a:lnTo>
                  <a:close/>
                </a:path>
                <a:path w="118744" h="741679">
                  <a:moveTo>
                    <a:pt x="58750" y="421894"/>
                  </a:moveTo>
                  <a:lnTo>
                    <a:pt x="58420" y="421716"/>
                  </a:lnTo>
                  <a:lnTo>
                    <a:pt x="58280" y="421817"/>
                  </a:lnTo>
                  <a:lnTo>
                    <a:pt x="58483" y="421843"/>
                  </a:lnTo>
                  <a:lnTo>
                    <a:pt x="58635" y="421881"/>
                  </a:lnTo>
                  <a:close/>
                </a:path>
                <a:path w="118744" h="741679">
                  <a:moveTo>
                    <a:pt x="59093" y="422021"/>
                  </a:moveTo>
                  <a:lnTo>
                    <a:pt x="58750" y="421894"/>
                  </a:lnTo>
                  <a:lnTo>
                    <a:pt x="59080" y="422084"/>
                  </a:lnTo>
                  <a:close/>
                </a:path>
                <a:path w="118744" h="741679">
                  <a:moveTo>
                    <a:pt x="59182" y="418477"/>
                  </a:moveTo>
                  <a:lnTo>
                    <a:pt x="58229" y="418249"/>
                  </a:lnTo>
                  <a:lnTo>
                    <a:pt x="58356" y="418325"/>
                  </a:lnTo>
                  <a:lnTo>
                    <a:pt x="59182" y="418477"/>
                  </a:lnTo>
                  <a:close/>
                </a:path>
                <a:path w="118744" h="741679">
                  <a:moveTo>
                    <a:pt x="59410" y="419277"/>
                  </a:moveTo>
                  <a:lnTo>
                    <a:pt x="59309" y="419430"/>
                  </a:lnTo>
                  <a:lnTo>
                    <a:pt x="59410" y="419277"/>
                  </a:lnTo>
                  <a:close/>
                </a:path>
                <a:path w="118744" h="741679">
                  <a:moveTo>
                    <a:pt x="59766" y="422465"/>
                  </a:moveTo>
                  <a:lnTo>
                    <a:pt x="59080" y="422084"/>
                  </a:lnTo>
                  <a:lnTo>
                    <a:pt x="58940" y="422275"/>
                  </a:lnTo>
                  <a:lnTo>
                    <a:pt x="59766" y="422465"/>
                  </a:lnTo>
                  <a:close/>
                </a:path>
                <a:path w="118744" h="741679">
                  <a:moveTo>
                    <a:pt x="59880" y="419938"/>
                  </a:moveTo>
                  <a:lnTo>
                    <a:pt x="59740" y="419836"/>
                  </a:lnTo>
                  <a:lnTo>
                    <a:pt x="59537" y="419671"/>
                  </a:lnTo>
                  <a:lnTo>
                    <a:pt x="59359" y="419646"/>
                  </a:lnTo>
                  <a:lnTo>
                    <a:pt x="59207" y="419608"/>
                  </a:lnTo>
                  <a:lnTo>
                    <a:pt x="59004" y="419582"/>
                  </a:lnTo>
                  <a:lnTo>
                    <a:pt x="59169" y="419684"/>
                  </a:lnTo>
                  <a:lnTo>
                    <a:pt x="59474" y="419811"/>
                  </a:lnTo>
                  <a:lnTo>
                    <a:pt x="59880" y="419938"/>
                  </a:lnTo>
                  <a:close/>
                </a:path>
                <a:path w="118744" h="741679">
                  <a:moveTo>
                    <a:pt x="60236" y="418668"/>
                  </a:moveTo>
                  <a:lnTo>
                    <a:pt x="59182" y="418477"/>
                  </a:lnTo>
                  <a:lnTo>
                    <a:pt x="59397" y="418541"/>
                  </a:lnTo>
                  <a:lnTo>
                    <a:pt x="59753" y="418604"/>
                  </a:lnTo>
                  <a:lnTo>
                    <a:pt x="60236" y="418668"/>
                  </a:lnTo>
                  <a:close/>
                </a:path>
                <a:path w="118744" h="741679">
                  <a:moveTo>
                    <a:pt x="60629" y="422173"/>
                  </a:moveTo>
                  <a:lnTo>
                    <a:pt x="60515" y="421970"/>
                  </a:lnTo>
                  <a:lnTo>
                    <a:pt x="59842" y="421703"/>
                  </a:lnTo>
                  <a:lnTo>
                    <a:pt x="60629" y="422173"/>
                  </a:lnTo>
                  <a:close/>
                </a:path>
                <a:path w="118744" h="741679">
                  <a:moveTo>
                    <a:pt x="60642" y="419811"/>
                  </a:moveTo>
                  <a:lnTo>
                    <a:pt x="59918" y="419671"/>
                  </a:lnTo>
                  <a:lnTo>
                    <a:pt x="59550" y="419595"/>
                  </a:lnTo>
                  <a:lnTo>
                    <a:pt x="59410" y="419493"/>
                  </a:lnTo>
                  <a:lnTo>
                    <a:pt x="59537" y="419671"/>
                  </a:lnTo>
                  <a:lnTo>
                    <a:pt x="59969" y="419735"/>
                  </a:lnTo>
                  <a:lnTo>
                    <a:pt x="60388" y="419811"/>
                  </a:lnTo>
                  <a:lnTo>
                    <a:pt x="60642" y="419811"/>
                  </a:lnTo>
                  <a:close/>
                </a:path>
                <a:path w="118744" h="741679">
                  <a:moveTo>
                    <a:pt x="61823" y="418122"/>
                  </a:moveTo>
                  <a:lnTo>
                    <a:pt x="60083" y="417639"/>
                  </a:lnTo>
                  <a:lnTo>
                    <a:pt x="59804" y="417842"/>
                  </a:lnTo>
                  <a:lnTo>
                    <a:pt x="57746" y="417906"/>
                  </a:lnTo>
                  <a:lnTo>
                    <a:pt x="58026" y="418096"/>
                  </a:lnTo>
                  <a:lnTo>
                    <a:pt x="61823" y="418122"/>
                  </a:lnTo>
                  <a:close/>
                </a:path>
                <a:path w="118744" h="741679">
                  <a:moveTo>
                    <a:pt x="61950" y="358406"/>
                  </a:moveTo>
                  <a:close/>
                </a:path>
                <a:path w="118744" h="741679">
                  <a:moveTo>
                    <a:pt x="62496" y="357733"/>
                  </a:moveTo>
                  <a:lnTo>
                    <a:pt x="62179" y="357886"/>
                  </a:lnTo>
                  <a:lnTo>
                    <a:pt x="62001" y="358127"/>
                  </a:lnTo>
                  <a:lnTo>
                    <a:pt x="61963" y="358381"/>
                  </a:lnTo>
                  <a:lnTo>
                    <a:pt x="62496" y="357733"/>
                  </a:lnTo>
                  <a:close/>
                </a:path>
                <a:path w="118744" h="741679">
                  <a:moveTo>
                    <a:pt x="63080" y="425500"/>
                  </a:moveTo>
                  <a:lnTo>
                    <a:pt x="62712" y="425183"/>
                  </a:lnTo>
                  <a:lnTo>
                    <a:pt x="59321" y="424510"/>
                  </a:lnTo>
                  <a:lnTo>
                    <a:pt x="60172" y="425043"/>
                  </a:lnTo>
                  <a:lnTo>
                    <a:pt x="61048" y="425259"/>
                  </a:lnTo>
                  <a:lnTo>
                    <a:pt x="63080" y="425500"/>
                  </a:lnTo>
                  <a:close/>
                </a:path>
                <a:path w="118744" h="741679">
                  <a:moveTo>
                    <a:pt x="63093" y="409067"/>
                  </a:moveTo>
                  <a:lnTo>
                    <a:pt x="61988" y="409371"/>
                  </a:lnTo>
                  <a:lnTo>
                    <a:pt x="62611" y="409257"/>
                  </a:lnTo>
                  <a:lnTo>
                    <a:pt x="62903" y="409155"/>
                  </a:lnTo>
                  <a:lnTo>
                    <a:pt x="63093" y="409067"/>
                  </a:lnTo>
                  <a:close/>
                </a:path>
                <a:path w="118744" h="741679">
                  <a:moveTo>
                    <a:pt x="63563" y="391223"/>
                  </a:moveTo>
                  <a:lnTo>
                    <a:pt x="63284" y="391223"/>
                  </a:lnTo>
                  <a:lnTo>
                    <a:pt x="63563" y="391223"/>
                  </a:lnTo>
                  <a:close/>
                </a:path>
                <a:path w="118744" h="741679">
                  <a:moveTo>
                    <a:pt x="63588" y="372262"/>
                  </a:moveTo>
                  <a:close/>
                </a:path>
                <a:path w="118744" h="741679">
                  <a:moveTo>
                    <a:pt x="64058" y="369633"/>
                  </a:moveTo>
                  <a:lnTo>
                    <a:pt x="63195" y="368363"/>
                  </a:lnTo>
                  <a:lnTo>
                    <a:pt x="63969" y="369633"/>
                  </a:lnTo>
                  <a:close/>
                </a:path>
                <a:path w="118744" h="741679">
                  <a:moveTo>
                    <a:pt x="64325" y="373443"/>
                  </a:moveTo>
                  <a:lnTo>
                    <a:pt x="63588" y="372262"/>
                  </a:lnTo>
                  <a:lnTo>
                    <a:pt x="62776" y="373443"/>
                  </a:lnTo>
                  <a:lnTo>
                    <a:pt x="64325" y="373443"/>
                  </a:lnTo>
                  <a:close/>
                </a:path>
                <a:path w="118744" h="741679">
                  <a:moveTo>
                    <a:pt x="64452" y="355434"/>
                  </a:moveTo>
                  <a:lnTo>
                    <a:pt x="64046" y="355320"/>
                  </a:lnTo>
                  <a:lnTo>
                    <a:pt x="63703" y="355244"/>
                  </a:lnTo>
                  <a:lnTo>
                    <a:pt x="62382" y="355549"/>
                  </a:lnTo>
                  <a:lnTo>
                    <a:pt x="63423" y="355561"/>
                  </a:lnTo>
                  <a:lnTo>
                    <a:pt x="64046" y="355523"/>
                  </a:lnTo>
                  <a:lnTo>
                    <a:pt x="64452" y="355434"/>
                  </a:lnTo>
                  <a:close/>
                </a:path>
                <a:path w="118744" h="741679">
                  <a:moveTo>
                    <a:pt x="65443" y="421703"/>
                  </a:moveTo>
                  <a:lnTo>
                    <a:pt x="64058" y="421195"/>
                  </a:lnTo>
                  <a:lnTo>
                    <a:pt x="63881" y="421703"/>
                  </a:lnTo>
                  <a:lnTo>
                    <a:pt x="65443" y="421703"/>
                  </a:lnTo>
                  <a:close/>
                </a:path>
                <a:path w="118744" h="741679">
                  <a:moveTo>
                    <a:pt x="65963" y="389712"/>
                  </a:moveTo>
                  <a:lnTo>
                    <a:pt x="65252" y="389102"/>
                  </a:lnTo>
                  <a:lnTo>
                    <a:pt x="63550" y="389204"/>
                  </a:lnTo>
                  <a:lnTo>
                    <a:pt x="65963" y="389712"/>
                  </a:lnTo>
                  <a:close/>
                </a:path>
                <a:path w="118744" h="741679">
                  <a:moveTo>
                    <a:pt x="66370" y="389953"/>
                  </a:moveTo>
                  <a:lnTo>
                    <a:pt x="63042" y="389953"/>
                  </a:lnTo>
                  <a:lnTo>
                    <a:pt x="63525" y="391121"/>
                  </a:lnTo>
                  <a:lnTo>
                    <a:pt x="66370" y="389953"/>
                  </a:lnTo>
                  <a:close/>
                </a:path>
                <a:path w="118744" h="741679">
                  <a:moveTo>
                    <a:pt x="66776" y="424230"/>
                  </a:moveTo>
                  <a:lnTo>
                    <a:pt x="65163" y="423684"/>
                  </a:lnTo>
                  <a:lnTo>
                    <a:pt x="62293" y="422922"/>
                  </a:lnTo>
                  <a:lnTo>
                    <a:pt x="61810" y="422884"/>
                  </a:lnTo>
                  <a:lnTo>
                    <a:pt x="60629" y="422173"/>
                  </a:lnTo>
                  <a:lnTo>
                    <a:pt x="60960" y="422821"/>
                  </a:lnTo>
                  <a:lnTo>
                    <a:pt x="59118" y="422656"/>
                  </a:lnTo>
                  <a:lnTo>
                    <a:pt x="62357" y="423443"/>
                  </a:lnTo>
                  <a:lnTo>
                    <a:pt x="60985" y="423316"/>
                  </a:lnTo>
                  <a:lnTo>
                    <a:pt x="64858" y="424205"/>
                  </a:lnTo>
                  <a:lnTo>
                    <a:pt x="65214" y="424522"/>
                  </a:lnTo>
                  <a:lnTo>
                    <a:pt x="63690" y="424484"/>
                  </a:lnTo>
                  <a:lnTo>
                    <a:pt x="62433" y="424256"/>
                  </a:lnTo>
                  <a:lnTo>
                    <a:pt x="63296" y="424472"/>
                  </a:lnTo>
                  <a:lnTo>
                    <a:pt x="61620" y="424548"/>
                  </a:lnTo>
                  <a:lnTo>
                    <a:pt x="63754" y="425005"/>
                  </a:lnTo>
                  <a:lnTo>
                    <a:pt x="66459" y="425056"/>
                  </a:lnTo>
                  <a:lnTo>
                    <a:pt x="66624" y="424637"/>
                  </a:lnTo>
                  <a:lnTo>
                    <a:pt x="64503" y="423887"/>
                  </a:lnTo>
                  <a:lnTo>
                    <a:pt x="65265" y="423900"/>
                  </a:lnTo>
                  <a:lnTo>
                    <a:pt x="66154" y="424116"/>
                  </a:lnTo>
                  <a:lnTo>
                    <a:pt x="66776" y="424230"/>
                  </a:lnTo>
                  <a:close/>
                </a:path>
                <a:path w="118744" h="741679">
                  <a:moveTo>
                    <a:pt x="66789" y="383603"/>
                  </a:moveTo>
                  <a:lnTo>
                    <a:pt x="65265" y="382333"/>
                  </a:lnTo>
                  <a:lnTo>
                    <a:pt x="65836" y="383603"/>
                  </a:lnTo>
                  <a:lnTo>
                    <a:pt x="66789" y="383603"/>
                  </a:lnTo>
                  <a:close/>
                </a:path>
                <a:path w="118744" h="741679">
                  <a:moveTo>
                    <a:pt x="66814" y="368363"/>
                  </a:moveTo>
                  <a:lnTo>
                    <a:pt x="66751" y="368185"/>
                  </a:lnTo>
                  <a:lnTo>
                    <a:pt x="63385" y="367093"/>
                  </a:lnTo>
                  <a:lnTo>
                    <a:pt x="63042" y="366839"/>
                  </a:lnTo>
                  <a:lnTo>
                    <a:pt x="62141" y="367093"/>
                  </a:lnTo>
                  <a:lnTo>
                    <a:pt x="66814" y="368363"/>
                  </a:lnTo>
                  <a:close/>
                </a:path>
                <a:path w="118744" h="741679">
                  <a:moveTo>
                    <a:pt x="67233" y="393877"/>
                  </a:moveTo>
                  <a:lnTo>
                    <a:pt x="66713" y="393763"/>
                  </a:lnTo>
                  <a:lnTo>
                    <a:pt x="66243" y="395033"/>
                  </a:lnTo>
                  <a:lnTo>
                    <a:pt x="67233" y="393877"/>
                  </a:lnTo>
                  <a:close/>
                </a:path>
                <a:path w="118744" h="741679">
                  <a:moveTo>
                    <a:pt x="68592" y="421703"/>
                  </a:moveTo>
                  <a:lnTo>
                    <a:pt x="65112" y="420433"/>
                  </a:lnTo>
                  <a:lnTo>
                    <a:pt x="66827" y="420433"/>
                  </a:lnTo>
                  <a:lnTo>
                    <a:pt x="64833" y="419163"/>
                  </a:lnTo>
                  <a:lnTo>
                    <a:pt x="63271" y="419163"/>
                  </a:lnTo>
                  <a:lnTo>
                    <a:pt x="63487" y="420433"/>
                  </a:lnTo>
                  <a:lnTo>
                    <a:pt x="62001" y="420433"/>
                  </a:lnTo>
                  <a:lnTo>
                    <a:pt x="64058" y="421195"/>
                  </a:lnTo>
                  <a:lnTo>
                    <a:pt x="64325" y="420433"/>
                  </a:lnTo>
                  <a:lnTo>
                    <a:pt x="68592" y="421703"/>
                  </a:lnTo>
                  <a:close/>
                </a:path>
                <a:path w="118744" h="741679">
                  <a:moveTo>
                    <a:pt x="69430" y="407466"/>
                  </a:moveTo>
                  <a:lnTo>
                    <a:pt x="69049" y="407416"/>
                  </a:lnTo>
                  <a:lnTo>
                    <a:pt x="69418" y="407733"/>
                  </a:lnTo>
                  <a:lnTo>
                    <a:pt x="69430" y="407466"/>
                  </a:lnTo>
                  <a:close/>
                </a:path>
                <a:path w="118744" h="741679">
                  <a:moveTo>
                    <a:pt x="70624" y="422973"/>
                  </a:moveTo>
                  <a:lnTo>
                    <a:pt x="63881" y="421703"/>
                  </a:lnTo>
                  <a:lnTo>
                    <a:pt x="62776" y="421703"/>
                  </a:lnTo>
                  <a:lnTo>
                    <a:pt x="60985" y="420433"/>
                  </a:lnTo>
                  <a:lnTo>
                    <a:pt x="59880" y="420433"/>
                  </a:lnTo>
                  <a:lnTo>
                    <a:pt x="60744" y="421703"/>
                  </a:lnTo>
                  <a:lnTo>
                    <a:pt x="60375" y="421703"/>
                  </a:lnTo>
                  <a:lnTo>
                    <a:pt x="60515" y="421970"/>
                  </a:lnTo>
                  <a:lnTo>
                    <a:pt x="63017" y="422973"/>
                  </a:lnTo>
                  <a:lnTo>
                    <a:pt x="63411" y="422973"/>
                  </a:lnTo>
                  <a:lnTo>
                    <a:pt x="61633" y="421703"/>
                  </a:lnTo>
                  <a:lnTo>
                    <a:pt x="62572" y="421703"/>
                  </a:lnTo>
                  <a:lnTo>
                    <a:pt x="63411" y="422973"/>
                  </a:lnTo>
                  <a:lnTo>
                    <a:pt x="70624" y="422973"/>
                  </a:lnTo>
                  <a:close/>
                </a:path>
                <a:path w="118744" h="741679">
                  <a:moveTo>
                    <a:pt x="70662" y="414515"/>
                  </a:moveTo>
                  <a:lnTo>
                    <a:pt x="70624" y="414375"/>
                  </a:lnTo>
                  <a:lnTo>
                    <a:pt x="69380" y="414083"/>
                  </a:lnTo>
                  <a:lnTo>
                    <a:pt x="69659" y="414299"/>
                  </a:lnTo>
                  <a:lnTo>
                    <a:pt x="70662" y="414515"/>
                  </a:lnTo>
                  <a:close/>
                </a:path>
                <a:path w="118744" h="741679">
                  <a:moveTo>
                    <a:pt x="70954" y="415353"/>
                  </a:moveTo>
                  <a:lnTo>
                    <a:pt x="70777" y="414820"/>
                  </a:lnTo>
                  <a:lnTo>
                    <a:pt x="70078" y="414642"/>
                  </a:lnTo>
                  <a:lnTo>
                    <a:pt x="70954" y="415353"/>
                  </a:lnTo>
                  <a:close/>
                </a:path>
                <a:path w="118744" h="741679">
                  <a:moveTo>
                    <a:pt x="71399" y="414553"/>
                  </a:moveTo>
                  <a:lnTo>
                    <a:pt x="70523" y="414083"/>
                  </a:lnTo>
                  <a:lnTo>
                    <a:pt x="70624" y="414375"/>
                  </a:lnTo>
                  <a:lnTo>
                    <a:pt x="71399" y="414553"/>
                  </a:lnTo>
                  <a:close/>
                </a:path>
                <a:path w="118744" h="741679">
                  <a:moveTo>
                    <a:pt x="71475" y="421703"/>
                  </a:moveTo>
                  <a:lnTo>
                    <a:pt x="68846" y="420789"/>
                  </a:lnTo>
                  <a:lnTo>
                    <a:pt x="69278" y="421703"/>
                  </a:lnTo>
                  <a:lnTo>
                    <a:pt x="71475" y="421703"/>
                  </a:lnTo>
                  <a:close/>
                </a:path>
                <a:path w="118744" h="741679">
                  <a:moveTo>
                    <a:pt x="72682" y="419163"/>
                  </a:moveTo>
                  <a:lnTo>
                    <a:pt x="71386" y="417893"/>
                  </a:lnTo>
                  <a:lnTo>
                    <a:pt x="69532" y="419163"/>
                  </a:lnTo>
                  <a:lnTo>
                    <a:pt x="72682" y="419163"/>
                  </a:lnTo>
                  <a:close/>
                </a:path>
                <a:path w="118744" h="741679">
                  <a:moveTo>
                    <a:pt x="72872" y="298005"/>
                  </a:moveTo>
                  <a:lnTo>
                    <a:pt x="72250" y="297802"/>
                  </a:lnTo>
                  <a:lnTo>
                    <a:pt x="72872" y="298005"/>
                  </a:lnTo>
                  <a:close/>
                </a:path>
                <a:path w="118744" h="741679">
                  <a:moveTo>
                    <a:pt x="72898" y="415353"/>
                  </a:moveTo>
                  <a:lnTo>
                    <a:pt x="71716" y="414718"/>
                  </a:lnTo>
                  <a:lnTo>
                    <a:pt x="70662" y="414515"/>
                  </a:lnTo>
                  <a:lnTo>
                    <a:pt x="70777" y="414820"/>
                  </a:lnTo>
                  <a:lnTo>
                    <a:pt x="72898" y="415353"/>
                  </a:lnTo>
                  <a:close/>
                </a:path>
                <a:path w="118744" h="741679">
                  <a:moveTo>
                    <a:pt x="73355" y="303136"/>
                  </a:moveTo>
                  <a:lnTo>
                    <a:pt x="72542" y="302323"/>
                  </a:lnTo>
                  <a:lnTo>
                    <a:pt x="71348" y="302323"/>
                  </a:lnTo>
                  <a:lnTo>
                    <a:pt x="73355" y="303136"/>
                  </a:lnTo>
                  <a:close/>
                </a:path>
                <a:path w="118744" h="741679">
                  <a:moveTo>
                    <a:pt x="73355" y="299605"/>
                  </a:moveTo>
                  <a:lnTo>
                    <a:pt x="73037" y="299389"/>
                  </a:lnTo>
                  <a:lnTo>
                    <a:pt x="73037" y="299516"/>
                  </a:lnTo>
                  <a:lnTo>
                    <a:pt x="73355" y="299605"/>
                  </a:lnTo>
                  <a:close/>
                </a:path>
                <a:path w="118744" h="741679">
                  <a:moveTo>
                    <a:pt x="73736" y="415442"/>
                  </a:moveTo>
                  <a:lnTo>
                    <a:pt x="72771" y="416140"/>
                  </a:lnTo>
                  <a:lnTo>
                    <a:pt x="73304" y="416153"/>
                  </a:lnTo>
                  <a:lnTo>
                    <a:pt x="73736" y="415442"/>
                  </a:lnTo>
                  <a:close/>
                </a:path>
                <a:path w="118744" h="741679">
                  <a:moveTo>
                    <a:pt x="74828" y="415353"/>
                  </a:moveTo>
                  <a:lnTo>
                    <a:pt x="71399" y="414553"/>
                  </a:lnTo>
                  <a:lnTo>
                    <a:pt x="71716" y="414718"/>
                  </a:lnTo>
                  <a:lnTo>
                    <a:pt x="74828" y="415353"/>
                  </a:lnTo>
                  <a:close/>
                </a:path>
                <a:path w="118744" h="741679">
                  <a:moveTo>
                    <a:pt x="75349" y="400050"/>
                  </a:moveTo>
                  <a:lnTo>
                    <a:pt x="74917" y="400050"/>
                  </a:lnTo>
                  <a:lnTo>
                    <a:pt x="75158" y="400062"/>
                  </a:lnTo>
                  <a:lnTo>
                    <a:pt x="75349" y="400050"/>
                  </a:lnTo>
                  <a:close/>
                </a:path>
                <a:path w="118744" h="741679">
                  <a:moveTo>
                    <a:pt x="75501" y="416293"/>
                  </a:moveTo>
                  <a:lnTo>
                    <a:pt x="73304" y="416153"/>
                  </a:lnTo>
                  <a:lnTo>
                    <a:pt x="73113" y="416445"/>
                  </a:lnTo>
                  <a:lnTo>
                    <a:pt x="75501" y="416293"/>
                  </a:lnTo>
                  <a:close/>
                </a:path>
                <a:path w="118744" h="741679">
                  <a:moveTo>
                    <a:pt x="75768" y="399948"/>
                  </a:moveTo>
                  <a:lnTo>
                    <a:pt x="75349" y="400050"/>
                  </a:lnTo>
                  <a:lnTo>
                    <a:pt x="75577" y="400037"/>
                  </a:lnTo>
                  <a:lnTo>
                    <a:pt x="75704" y="399999"/>
                  </a:lnTo>
                  <a:close/>
                </a:path>
                <a:path w="118744" h="741679">
                  <a:moveTo>
                    <a:pt x="76911" y="399681"/>
                  </a:moveTo>
                  <a:lnTo>
                    <a:pt x="75793" y="399491"/>
                  </a:lnTo>
                  <a:lnTo>
                    <a:pt x="76047" y="399783"/>
                  </a:lnTo>
                  <a:lnTo>
                    <a:pt x="75768" y="399948"/>
                  </a:lnTo>
                  <a:lnTo>
                    <a:pt x="76911" y="399681"/>
                  </a:lnTo>
                  <a:close/>
                </a:path>
                <a:path w="118744" h="741679">
                  <a:moveTo>
                    <a:pt x="77546" y="407733"/>
                  </a:moveTo>
                  <a:lnTo>
                    <a:pt x="76517" y="407733"/>
                  </a:lnTo>
                  <a:lnTo>
                    <a:pt x="77495" y="409003"/>
                  </a:lnTo>
                  <a:lnTo>
                    <a:pt x="77546" y="407733"/>
                  </a:lnTo>
                  <a:close/>
                </a:path>
                <a:path w="118744" h="741679">
                  <a:moveTo>
                    <a:pt x="78003" y="413461"/>
                  </a:moveTo>
                  <a:lnTo>
                    <a:pt x="77025" y="413029"/>
                  </a:lnTo>
                  <a:lnTo>
                    <a:pt x="76771" y="412927"/>
                  </a:lnTo>
                  <a:lnTo>
                    <a:pt x="75742" y="413118"/>
                  </a:lnTo>
                  <a:lnTo>
                    <a:pt x="76187" y="413639"/>
                  </a:lnTo>
                  <a:lnTo>
                    <a:pt x="77368" y="413346"/>
                  </a:lnTo>
                  <a:lnTo>
                    <a:pt x="78003" y="413461"/>
                  </a:lnTo>
                  <a:close/>
                </a:path>
                <a:path w="118744" h="741679">
                  <a:moveTo>
                    <a:pt x="78752" y="253428"/>
                  </a:moveTo>
                  <a:lnTo>
                    <a:pt x="78460" y="253352"/>
                  </a:lnTo>
                  <a:lnTo>
                    <a:pt x="78257" y="253314"/>
                  </a:lnTo>
                  <a:lnTo>
                    <a:pt x="78447" y="253390"/>
                  </a:lnTo>
                  <a:lnTo>
                    <a:pt x="78574" y="253403"/>
                  </a:lnTo>
                  <a:lnTo>
                    <a:pt x="78752" y="253428"/>
                  </a:lnTo>
                  <a:close/>
                </a:path>
                <a:path w="118744" h="741679">
                  <a:moveTo>
                    <a:pt x="79184" y="416052"/>
                  </a:moveTo>
                  <a:lnTo>
                    <a:pt x="75501" y="416293"/>
                  </a:lnTo>
                  <a:lnTo>
                    <a:pt x="75666" y="416598"/>
                  </a:lnTo>
                  <a:lnTo>
                    <a:pt x="79184" y="416052"/>
                  </a:lnTo>
                  <a:close/>
                </a:path>
                <a:path w="118744" h="741679">
                  <a:moveTo>
                    <a:pt x="81038" y="254698"/>
                  </a:moveTo>
                  <a:lnTo>
                    <a:pt x="79832" y="254063"/>
                  </a:lnTo>
                  <a:lnTo>
                    <a:pt x="78752" y="254063"/>
                  </a:lnTo>
                  <a:lnTo>
                    <a:pt x="81038" y="254698"/>
                  </a:lnTo>
                  <a:close/>
                </a:path>
                <a:path w="118744" h="741679">
                  <a:moveTo>
                    <a:pt x="81076" y="395058"/>
                  </a:moveTo>
                  <a:lnTo>
                    <a:pt x="80746" y="394665"/>
                  </a:lnTo>
                  <a:lnTo>
                    <a:pt x="80073" y="394906"/>
                  </a:lnTo>
                  <a:lnTo>
                    <a:pt x="81076" y="395058"/>
                  </a:lnTo>
                  <a:close/>
                </a:path>
                <a:path w="118744" h="741679">
                  <a:moveTo>
                    <a:pt x="82791" y="116484"/>
                  </a:moveTo>
                  <a:lnTo>
                    <a:pt x="82600" y="116332"/>
                  </a:lnTo>
                  <a:lnTo>
                    <a:pt x="82219" y="116319"/>
                  </a:lnTo>
                  <a:lnTo>
                    <a:pt x="82791" y="116484"/>
                  </a:lnTo>
                  <a:close/>
                </a:path>
                <a:path w="118744" h="741679">
                  <a:moveTo>
                    <a:pt x="83451" y="374408"/>
                  </a:moveTo>
                  <a:lnTo>
                    <a:pt x="83185" y="374459"/>
                  </a:lnTo>
                  <a:lnTo>
                    <a:pt x="83032" y="374561"/>
                  </a:lnTo>
                  <a:lnTo>
                    <a:pt x="83451" y="374408"/>
                  </a:lnTo>
                  <a:close/>
                </a:path>
                <a:path w="118744" h="741679">
                  <a:moveTo>
                    <a:pt x="83743" y="116751"/>
                  </a:moveTo>
                  <a:lnTo>
                    <a:pt x="82791" y="116484"/>
                  </a:lnTo>
                  <a:lnTo>
                    <a:pt x="82918" y="116573"/>
                  </a:lnTo>
                  <a:lnTo>
                    <a:pt x="83743" y="116751"/>
                  </a:lnTo>
                  <a:close/>
                </a:path>
                <a:path w="118744" h="741679">
                  <a:moveTo>
                    <a:pt x="84328" y="382651"/>
                  </a:moveTo>
                  <a:lnTo>
                    <a:pt x="84086" y="382587"/>
                  </a:lnTo>
                  <a:lnTo>
                    <a:pt x="83908" y="382663"/>
                  </a:lnTo>
                  <a:lnTo>
                    <a:pt x="84150" y="382689"/>
                  </a:lnTo>
                  <a:lnTo>
                    <a:pt x="84328" y="382651"/>
                  </a:lnTo>
                  <a:close/>
                </a:path>
                <a:path w="118744" h="741679">
                  <a:moveTo>
                    <a:pt x="84785" y="389978"/>
                  </a:moveTo>
                  <a:lnTo>
                    <a:pt x="83908" y="389267"/>
                  </a:lnTo>
                  <a:lnTo>
                    <a:pt x="84429" y="389763"/>
                  </a:lnTo>
                  <a:lnTo>
                    <a:pt x="84785" y="389978"/>
                  </a:lnTo>
                  <a:close/>
                </a:path>
                <a:path w="118744" h="741679">
                  <a:moveTo>
                    <a:pt x="84785" y="116979"/>
                  </a:moveTo>
                  <a:lnTo>
                    <a:pt x="84289" y="116865"/>
                  </a:lnTo>
                  <a:lnTo>
                    <a:pt x="84074" y="116827"/>
                  </a:lnTo>
                  <a:lnTo>
                    <a:pt x="84785" y="116979"/>
                  </a:lnTo>
                  <a:close/>
                </a:path>
                <a:path w="118744" h="741679">
                  <a:moveTo>
                    <a:pt x="85394" y="361848"/>
                  </a:moveTo>
                  <a:lnTo>
                    <a:pt x="85153" y="361823"/>
                  </a:lnTo>
                  <a:lnTo>
                    <a:pt x="84912" y="361911"/>
                  </a:lnTo>
                  <a:lnTo>
                    <a:pt x="85394" y="361848"/>
                  </a:lnTo>
                  <a:close/>
                </a:path>
                <a:path w="118744" h="741679">
                  <a:moveTo>
                    <a:pt x="85559" y="361848"/>
                  </a:moveTo>
                  <a:lnTo>
                    <a:pt x="85191" y="361632"/>
                  </a:lnTo>
                  <a:lnTo>
                    <a:pt x="84836" y="361632"/>
                  </a:lnTo>
                  <a:lnTo>
                    <a:pt x="85217" y="361746"/>
                  </a:lnTo>
                  <a:lnTo>
                    <a:pt x="85382" y="361835"/>
                  </a:lnTo>
                  <a:lnTo>
                    <a:pt x="85559" y="361848"/>
                  </a:lnTo>
                  <a:close/>
                </a:path>
                <a:path w="118744" h="741679">
                  <a:moveTo>
                    <a:pt x="85559" y="357403"/>
                  </a:moveTo>
                  <a:lnTo>
                    <a:pt x="84950" y="357403"/>
                  </a:lnTo>
                  <a:lnTo>
                    <a:pt x="85090" y="357568"/>
                  </a:lnTo>
                  <a:lnTo>
                    <a:pt x="85559" y="357403"/>
                  </a:lnTo>
                  <a:close/>
                </a:path>
                <a:path w="118744" h="741679">
                  <a:moveTo>
                    <a:pt x="86398" y="116484"/>
                  </a:moveTo>
                  <a:lnTo>
                    <a:pt x="84670" y="115938"/>
                  </a:lnTo>
                  <a:lnTo>
                    <a:pt x="84378" y="116128"/>
                  </a:lnTo>
                  <a:lnTo>
                    <a:pt x="82321" y="116128"/>
                  </a:lnTo>
                  <a:lnTo>
                    <a:pt x="82600" y="116332"/>
                  </a:lnTo>
                  <a:lnTo>
                    <a:pt x="86398" y="116484"/>
                  </a:lnTo>
                  <a:close/>
                </a:path>
                <a:path w="118744" h="741679">
                  <a:moveTo>
                    <a:pt x="86842" y="342734"/>
                  </a:moveTo>
                  <a:lnTo>
                    <a:pt x="85674" y="341693"/>
                  </a:lnTo>
                  <a:lnTo>
                    <a:pt x="84264" y="341693"/>
                  </a:lnTo>
                  <a:lnTo>
                    <a:pt x="86842" y="342734"/>
                  </a:lnTo>
                  <a:close/>
                </a:path>
                <a:path w="118744" h="741679">
                  <a:moveTo>
                    <a:pt x="87528" y="379793"/>
                  </a:moveTo>
                  <a:lnTo>
                    <a:pt x="87160" y="378523"/>
                  </a:lnTo>
                  <a:lnTo>
                    <a:pt x="87528" y="379793"/>
                  </a:lnTo>
                  <a:close/>
                </a:path>
                <a:path w="118744" h="741679">
                  <a:moveTo>
                    <a:pt x="88392" y="366839"/>
                  </a:moveTo>
                  <a:lnTo>
                    <a:pt x="87884" y="366776"/>
                  </a:lnTo>
                  <a:lnTo>
                    <a:pt x="87096" y="366763"/>
                  </a:lnTo>
                  <a:lnTo>
                    <a:pt x="87401" y="366801"/>
                  </a:lnTo>
                  <a:lnTo>
                    <a:pt x="87769" y="366839"/>
                  </a:lnTo>
                  <a:lnTo>
                    <a:pt x="88392" y="366839"/>
                  </a:lnTo>
                  <a:close/>
                </a:path>
                <a:path w="118744" h="741679">
                  <a:moveTo>
                    <a:pt x="88773" y="378460"/>
                  </a:moveTo>
                  <a:lnTo>
                    <a:pt x="88519" y="378269"/>
                  </a:lnTo>
                  <a:lnTo>
                    <a:pt x="88773" y="378460"/>
                  </a:lnTo>
                  <a:close/>
                </a:path>
                <a:path w="118744" h="741679">
                  <a:moveTo>
                    <a:pt x="88912" y="344233"/>
                  </a:moveTo>
                  <a:lnTo>
                    <a:pt x="88722" y="342963"/>
                  </a:lnTo>
                  <a:lnTo>
                    <a:pt x="86728" y="341693"/>
                  </a:lnTo>
                  <a:lnTo>
                    <a:pt x="87058" y="342811"/>
                  </a:lnTo>
                  <a:lnTo>
                    <a:pt x="86842" y="342734"/>
                  </a:lnTo>
                  <a:lnTo>
                    <a:pt x="87096" y="342950"/>
                  </a:lnTo>
                  <a:lnTo>
                    <a:pt x="88836" y="344233"/>
                  </a:lnTo>
                  <a:close/>
                </a:path>
                <a:path w="118744" h="741679">
                  <a:moveTo>
                    <a:pt x="88938" y="359105"/>
                  </a:moveTo>
                  <a:lnTo>
                    <a:pt x="88011" y="358571"/>
                  </a:lnTo>
                  <a:lnTo>
                    <a:pt x="84734" y="358216"/>
                  </a:lnTo>
                  <a:lnTo>
                    <a:pt x="85280" y="358521"/>
                  </a:lnTo>
                  <a:lnTo>
                    <a:pt x="88938" y="359105"/>
                  </a:lnTo>
                  <a:close/>
                </a:path>
                <a:path w="118744" h="741679">
                  <a:moveTo>
                    <a:pt x="89395" y="344551"/>
                  </a:moveTo>
                  <a:lnTo>
                    <a:pt x="87820" y="344093"/>
                  </a:lnTo>
                  <a:lnTo>
                    <a:pt x="87553" y="344360"/>
                  </a:lnTo>
                  <a:lnTo>
                    <a:pt x="86245" y="344474"/>
                  </a:lnTo>
                  <a:lnTo>
                    <a:pt x="86639" y="344690"/>
                  </a:lnTo>
                  <a:lnTo>
                    <a:pt x="88290" y="344779"/>
                  </a:lnTo>
                  <a:lnTo>
                    <a:pt x="89395" y="344551"/>
                  </a:lnTo>
                  <a:close/>
                </a:path>
                <a:path w="118744" h="741679">
                  <a:moveTo>
                    <a:pt x="90360" y="333514"/>
                  </a:moveTo>
                  <a:lnTo>
                    <a:pt x="90144" y="333438"/>
                  </a:lnTo>
                  <a:lnTo>
                    <a:pt x="90360" y="333514"/>
                  </a:lnTo>
                  <a:close/>
                </a:path>
                <a:path w="118744" h="741679">
                  <a:moveTo>
                    <a:pt x="90944" y="88023"/>
                  </a:moveTo>
                  <a:lnTo>
                    <a:pt x="90233" y="87414"/>
                  </a:lnTo>
                  <a:lnTo>
                    <a:pt x="88544" y="87515"/>
                  </a:lnTo>
                  <a:lnTo>
                    <a:pt x="90944" y="88023"/>
                  </a:lnTo>
                  <a:close/>
                </a:path>
                <a:path w="118744" h="741679">
                  <a:moveTo>
                    <a:pt x="92849" y="333400"/>
                  </a:moveTo>
                  <a:lnTo>
                    <a:pt x="90360" y="333514"/>
                  </a:lnTo>
                  <a:lnTo>
                    <a:pt x="91071" y="333794"/>
                  </a:lnTo>
                  <a:lnTo>
                    <a:pt x="92849" y="333400"/>
                  </a:lnTo>
                  <a:close/>
                </a:path>
                <a:path w="118744" h="741679">
                  <a:moveTo>
                    <a:pt x="95262" y="322643"/>
                  </a:moveTo>
                  <a:lnTo>
                    <a:pt x="94259" y="322643"/>
                  </a:lnTo>
                  <a:lnTo>
                    <a:pt x="95148" y="323913"/>
                  </a:lnTo>
                  <a:lnTo>
                    <a:pt x="95262" y="322643"/>
                  </a:lnTo>
                  <a:close/>
                </a:path>
                <a:path w="118744" h="741679">
                  <a:moveTo>
                    <a:pt x="95313" y="249732"/>
                  </a:moveTo>
                  <a:lnTo>
                    <a:pt x="93548" y="249364"/>
                  </a:lnTo>
                  <a:lnTo>
                    <a:pt x="93687" y="249466"/>
                  </a:lnTo>
                  <a:lnTo>
                    <a:pt x="94234" y="249567"/>
                  </a:lnTo>
                  <a:lnTo>
                    <a:pt x="95313" y="249732"/>
                  </a:lnTo>
                  <a:close/>
                </a:path>
                <a:path w="118744" h="741679">
                  <a:moveTo>
                    <a:pt x="96901" y="283476"/>
                  </a:moveTo>
                  <a:lnTo>
                    <a:pt x="96481" y="283273"/>
                  </a:lnTo>
                  <a:lnTo>
                    <a:pt x="96634" y="284289"/>
                  </a:lnTo>
                  <a:lnTo>
                    <a:pt x="96901" y="283476"/>
                  </a:lnTo>
                  <a:close/>
                </a:path>
                <a:path w="118744" h="741679">
                  <a:moveTo>
                    <a:pt x="97142" y="274599"/>
                  </a:moveTo>
                  <a:lnTo>
                    <a:pt x="97053" y="274383"/>
                  </a:lnTo>
                  <a:lnTo>
                    <a:pt x="96913" y="274383"/>
                  </a:lnTo>
                  <a:lnTo>
                    <a:pt x="97142" y="274599"/>
                  </a:lnTo>
                  <a:close/>
                </a:path>
                <a:path w="118744" h="741679">
                  <a:moveTo>
                    <a:pt x="97688" y="284543"/>
                  </a:moveTo>
                  <a:lnTo>
                    <a:pt x="96723" y="284302"/>
                  </a:lnTo>
                  <a:lnTo>
                    <a:pt x="96672" y="284543"/>
                  </a:lnTo>
                  <a:lnTo>
                    <a:pt x="97688" y="284543"/>
                  </a:lnTo>
                  <a:close/>
                </a:path>
                <a:path w="118744" h="741679">
                  <a:moveTo>
                    <a:pt x="98399" y="114109"/>
                  </a:moveTo>
                  <a:lnTo>
                    <a:pt x="97421" y="114808"/>
                  </a:lnTo>
                  <a:lnTo>
                    <a:pt x="97955" y="114820"/>
                  </a:lnTo>
                  <a:lnTo>
                    <a:pt x="98399" y="114109"/>
                  </a:lnTo>
                  <a:close/>
                </a:path>
                <a:path w="118744" h="741679">
                  <a:moveTo>
                    <a:pt x="98856" y="305701"/>
                  </a:moveTo>
                  <a:lnTo>
                    <a:pt x="98018" y="305054"/>
                  </a:lnTo>
                  <a:lnTo>
                    <a:pt x="97802" y="305269"/>
                  </a:lnTo>
                  <a:lnTo>
                    <a:pt x="98856" y="305701"/>
                  </a:lnTo>
                  <a:close/>
                </a:path>
                <a:path w="118744" h="741679">
                  <a:moveTo>
                    <a:pt x="100152" y="115023"/>
                  </a:moveTo>
                  <a:lnTo>
                    <a:pt x="97955" y="114820"/>
                  </a:lnTo>
                  <a:lnTo>
                    <a:pt x="97764" y="115125"/>
                  </a:lnTo>
                  <a:lnTo>
                    <a:pt x="100152" y="115023"/>
                  </a:lnTo>
                  <a:close/>
                </a:path>
                <a:path w="118744" h="741679">
                  <a:moveTo>
                    <a:pt x="102730" y="112191"/>
                  </a:moveTo>
                  <a:lnTo>
                    <a:pt x="101752" y="111734"/>
                  </a:lnTo>
                  <a:lnTo>
                    <a:pt x="101498" y="111620"/>
                  </a:lnTo>
                  <a:lnTo>
                    <a:pt x="100457" y="111785"/>
                  </a:lnTo>
                  <a:lnTo>
                    <a:pt x="100901" y="112331"/>
                  </a:lnTo>
                  <a:lnTo>
                    <a:pt x="102082" y="112052"/>
                  </a:lnTo>
                  <a:lnTo>
                    <a:pt x="102730" y="112191"/>
                  </a:lnTo>
                  <a:close/>
                </a:path>
                <a:path w="118744" h="741679">
                  <a:moveTo>
                    <a:pt x="103301" y="284543"/>
                  </a:moveTo>
                  <a:lnTo>
                    <a:pt x="99707" y="283273"/>
                  </a:lnTo>
                  <a:lnTo>
                    <a:pt x="99606" y="283476"/>
                  </a:lnTo>
                  <a:lnTo>
                    <a:pt x="101371" y="284543"/>
                  </a:lnTo>
                  <a:lnTo>
                    <a:pt x="103301" y="284543"/>
                  </a:lnTo>
                  <a:close/>
                </a:path>
                <a:path w="118744" h="741679">
                  <a:moveTo>
                    <a:pt x="103555" y="257873"/>
                  </a:moveTo>
                  <a:lnTo>
                    <a:pt x="98742" y="255333"/>
                  </a:lnTo>
                  <a:lnTo>
                    <a:pt x="97078" y="255333"/>
                  </a:lnTo>
                  <a:lnTo>
                    <a:pt x="95567" y="254063"/>
                  </a:lnTo>
                  <a:lnTo>
                    <a:pt x="98577" y="254063"/>
                  </a:lnTo>
                  <a:lnTo>
                    <a:pt x="95935" y="252793"/>
                  </a:lnTo>
                  <a:lnTo>
                    <a:pt x="97243" y="251523"/>
                  </a:lnTo>
                  <a:lnTo>
                    <a:pt x="102400" y="254063"/>
                  </a:lnTo>
                  <a:lnTo>
                    <a:pt x="102908" y="252793"/>
                  </a:lnTo>
                  <a:lnTo>
                    <a:pt x="102336" y="251523"/>
                  </a:lnTo>
                  <a:lnTo>
                    <a:pt x="98336" y="250253"/>
                  </a:lnTo>
                  <a:lnTo>
                    <a:pt x="93687" y="250253"/>
                  </a:lnTo>
                  <a:lnTo>
                    <a:pt x="88836" y="248983"/>
                  </a:lnTo>
                  <a:lnTo>
                    <a:pt x="85585" y="248132"/>
                  </a:lnTo>
                  <a:lnTo>
                    <a:pt x="85585" y="269303"/>
                  </a:lnTo>
                  <a:lnTo>
                    <a:pt x="84874" y="269303"/>
                  </a:lnTo>
                  <a:lnTo>
                    <a:pt x="84874" y="270573"/>
                  </a:lnTo>
                  <a:lnTo>
                    <a:pt x="80264" y="270573"/>
                  </a:lnTo>
                  <a:lnTo>
                    <a:pt x="82410" y="269481"/>
                  </a:lnTo>
                  <a:lnTo>
                    <a:pt x="84874" y="270573"/>
                  </a:lnTo>
                  <a:lnTo>
                    <a:pt x="84874" y="269303"/>
                  </a:lnTo>
                  <a:lnTo>
                    <a:pt x="83591" y="269303"/>
                  </a:lnTo>
                  <a:lnTo>
                    <a:pt x="81089" y="268109"/>
                  </a:lnTo>
                  <a:lnTo>
                    <a:pt x="81457" y="268033"/>
                  </a:lnTo>
                  <a:lnTo>
                    <a:pt x="84201" y="268033"/>
                  </a:lnTo>
                  <a:lnTo>
                    <a:pt x="85585" y="269303"/>
                  </a:lnTo>
                  <a:lnTo>
                    <a:pt x="85585" y="248132"/>
                  </a:lnTo>
                  <a:lnTo>
                    <a:pt x="83985" y="247713"/>
                  </a:lnTo>
                  <a:lnTo>
                    <a:pt x="83718" y="247815"/>
                  </a:lnTo>
                  <a:lnTo>
                    <a:pt x="83718" y="251523"/>
                  </a:lnTo>
                  <a:lnTo>
                    <a:pt x="81813" y="251523"/>
                  </a:lnTo>
                  <a:lnTo>
                    <a:pt x="80568" y="250634"/>
                  </a:lnTo>
                  <a:lnTo>
                    <a:pt x="83718" y="251523"/>
                  </a:lnTo>
                  <a:lnTo>
                    <a:pt x="83718" y="247815"/>
                  </a:lnTo>
                  <a:lnTo>
                    <a:pt x="83299" y="247967"/>
                  </a:lnTo>
                  <a:lnTo>
                    <a:pt x="83299" y="250253"/>
                  </a:lnTo>
                  <a:lnTo>
                    <a:pt x="80924" y="250253"/>
                  </a:lnTo>
                  <a:lnTo>
                    <a:pt x="80886" y="249161"/>
                  </a:lnTo>
                  <a:lnTo>
                    <a:pt x="83299" y="250253"/>
                  </a:lnTo>
                  <a:lnTo>
                    <a:pt x="83299" y="247967"/>
                  </a:lnTo>
                  <a:lnTo>
                    <a:pt x="80467" y="248983"/>
                  </a:lnTo>
                  <a:lnTo>
                    <a:pt x="78625" y="248983"/>
                  </a:lnTo>
                  <a:lnTo>
                    <a:pt x="80543" y="250253"/>
                  </a:lnTo>
                  <a:lnTo>
                    <a:pt x="80022" y="250253"/>
                  </a:lnTo>
                  <a:lnTo>
                    <a:pt x="79209" y="250253"/>
                  </a:lnTo>
                  <a:lnTo>
                    <a:pt x="79870" y="250431"/>
                  </a:lnTo>
                  <a:lnTo>
                    <a:pt x="78917" y="251523"/>
                  </a:lnTo>
                  <a:lnTo>
                    <a:pt x="79768" y="251523"/>
                  </a:lnTo>
                  <a:lnTo>
                    <a:pt x="80899" y="252526"/>
                  </a:lnTo>
                  <a:lnTo>
                    <a:pt x="80276" y="251523"/>
                  </a:lnTo>
                  <a:lnTo>
                    <a:pt x="80492" y="251523"/>
                  </a:lnTo>
                  <a:lnTo>
                    <a:pt x="82308" y="252793"/>
                  </a:lnTo>
                  <a:lnTo>
                    <a:pt x="81203" y="252793"/>
                  </a:lnTo>
                  <a:lnTo>
                    <a:pt x="80899" y="252526"/>
                  </a:lnTo>
                  <a:lnTo>
                    <a:pt x="81064" y="252793"/>
                  </a:lnTo>
                  <a:lnTo>
                    <a:pt x="80251" y="252793"/>
                  </a:lnTo>
                  <a:lnTo>
                    <a:pt x="82791" y="254063"/>
                  </a:lnTo>
                  <a:lnTo>
                    <a:pt x="80022" y="252793"/>
                  </a:lnTo>
                  <a:lnTo>
                    <a:pt x="83312" y="255333"/>
                  </a:lnTo>
                  <a:lnTo>
                    <a:pt x="81038" y="254698"/>
                  </a:lnTo>
                  <a:lnTo>
                    <a:pt x="82130" y="255270"/>
                  </a:lnTo>
                  <a:lnTo>
                    <a:pt x="77000" y="254063"/>
                  </a:lnTo>
                  <a:lnTo>
                    <a:pt x="81876" y="256603"/>
                  </a:lnTo>
                  <a:lnTo>
                    <a:pt x="76047" y="255333"/>
                  </a:lnTo>
                  <a:lnTo>
                    <a:pt x="80899" y="256603"/>
                  </a:lnTo>
                  <a:lnTo>
                    <a:pt x="77990" y="257873"/>
                  </a:lnTo>
                  <a:lnTo>
                    <a:pt x="80606" y="259143"/>
                  </a:lnTo>
                  <a:lnTo>
                    <a:pt x="80810" y="259143"/>
                  </a:lnTo>
                  <a:lnTo>
                    <a:pt x="81622" y="260413"/>
                  </a:lnTo>
                  <a:lnTo>
                    <a:pt x="84086" y="261683"/>
                  </a:lnTo>
                  <a:lnTo>
                    <a:pt x="80086" y="261683"/>
                  </a:lnTo>
                  <a:lnTo>
                    <a:pt x="79362" y="260413"/>
                  </a:lnTo>
                  <a:lnTo>
                    <a:pt x="78879" y="260413"/>
                  </a:lnTo>
                  <a:lnTo>
                    <a:pt x="78727" y="261683"/>
                  </a:lnTo>
                  <a:lnTo>
                    <a:pt x="77660" y="261683"/>
                  </a:lnTo>
                  <a:lnTo>
                    <a:pt x="80733" y="262953"/>
                  </a:lnTo>
                  <a:lnTo>
                    <a:pt x="78143" y="262953"/>
                  </a:lnTo>
                  <a:lnTo>
                    <a:pt x="75958" y="261683"/>
                  </a:lnTo>
                  <a:lnTo>
                    <a:pt x="77406" y="262953"/>
                  </a:lnTo>
                  <a:lnTo>
                    <a:pt x="77800" y="262953"/>
                  </a:lnTo>
                  <a:lnTo>
                    <a:pt x="79959" y="264223"/>
                  </a:lnTo>
                  <a:lnTo>
                    <a:pt x="76034" y="264223"/>
                  </a:lnTo>
                  <a:lnTo>
                    <a:pt x="79489" y="265493"/>
                  </a:lnTo>
                  <a:lnTo>
                    <a:pt x="77635" y="265493"/>
                  </a:lnTo>
                  <a:lnTo>
                    <a:pt x="80606" y="266763"/>
                  </a:lnTo>
                  <a:lnTo>
                    <a:pt x="79082" y="266763"/>
                  </a:lnTo>
                  <a:lnTo>
                    <a:pt x="79082" y="267296"/>
                  </a:lnTo>
                  <a:lnTo>
                    <a:pt x="78206" y="267182"/>
                  </a:lnTo>
                  <a:lnTo>
                    <a:pt x="77965" y="266915"/>
                  </a:lnTo>
                  <a:lnTo>
                    <a:pt x="79082" y="267296"/>
                  </a:lnTo>
                  <a:lnTo>
                    <a:pt x="79082" y="266763"/>
                  </a:lnTo>
                  <a:lnTo>
                    <a:pt x="77851" y="266763"/>
                  </a:lnTo>
                  <a:lnTo>
                    <a:pt x="77571" y="266420"/>
                  </a:lnTo>
                  <a:lnTo>
                    <a:pt x="77597" y="266763"/>
                  </a:lnTo>
                  <a:lnTo>
                    <a:pt x="77647" y="267246"/>
                  </a:lnTo>
                  <a:lnTo>
                    <a:pt x="78486" y="267258"/>
                  </a:lnTo>
                  <a:lnTo>
                    <a:pt x="79171" y="267322"/>
                  </a:lnTo>
                  <a:lnTo>
                    <a:pt x="81280" y="268033"/>
                  </a:lnTo>
                  <a:lnTo>
                    <a:pt x="80924" y="268033"/>
                  </a:lnTo>
                  <a:lnTo>
                    <a:pt x="75438" y="268033"/>
                  </a:lnTo>
                  <a:lnTo>
                    <a:pt x="74282" y="269303"/>
                  </a:lnTo>
                  <a:lnTo>
                    <a:pt x="75361" y="269303"/>
                  </a:lnTo>
                  <a:lnTo>
                    <a:pt x="81013" y="268122"/>
                  </a:lnTo>
                  <a:lnTo>
                    <a:pt x="82003" y="269303"/>
                  </a:lnTo>
                  <a:lnTo>
                    <a:pt x="77076" y="269303"/>
                  </a:lnTo>
                  <a:lnTo>
                    <a:pt x="75907" y="270573"/>
                  </a:lnTo>
                  <a:lnTo>
                    <a:pt x="78816" y="270573"/>
                  </a:lnTo>
                  <a:lnTo>
                    <a:pt x="80733" y="271843"/>
                  </a:lnTo>
                  <a:lnTo>
                    <a:pt x="84048" y="273113"/>
                  </a:lnTo>
                  <a:lnTo>
                    <a:pt x="71729" y="270573"/>
                  </a:lnTo>
                  <a:lnTo>
                    <a:pt x="76263" y="273113"/>
                  </a:lnTo>
                  <a:lnTo>
                    <a:pt x="76606" y="273113"/>
                  </a:lnTo>
                  <a:lnTo>
                    <a:pt x="78574" y="273113"/>
                  </a:lnTo>
                  <a:lnTo>
                    <a:pt x="83007" y="274383"/>
                  </a:lnTo>
                  <a:lnTo>
                    <a:pt x="80556" y="274383"/>
                  </a:lnTo>
                  <a:lnTo>
                    <a:pt x="76606" y="273113"/>
                  </a:lnTo>
                  <a:lnTo>
                    <a:pt x="76085" y="274383"/>
                  </a:lnTo>
                  <a:lnTo>
                    <a:pt x="74485" y="274383"/>
                  </a:lnTo>
                  <a:lnTo>
                    <a:pt x="78003" y="275209"/>
                  </a:lnTo>
                  <a:lnTo>
                    <a:pt x="78105" y="274802"/>
                  </a:lnTo>
                  <a:lnTo>
                    <a:pt x="82245" y="275653"/>
                  </a:lnTo>
                  <a:lnTo>
                    <a:pt x="79908" y="275653"/>
                  </a:lnTo>
                  <a:lnTo>
                    <a:pt x="78003" y="275209"/>
                  </a:lnTo>
                  <a:lnTo>
                    <a:pt x="77889" y="275653"/>
                  </a:lnTo>
                  <a:lnTo>
                    <a:pt x="76314" y="275653"/>
                  </a:lnTo>
                  <a:lnTo>
                    <a:pt x="76720" y="276923"/>
                  </a:lnTo>
                  <a:lnTo>
                    <a:pt x="79095" y="278193"/>
                  </a:lnTo>
                  <a:lnTo>
                    <a:pt x="79578" y="279463"/>
                  </a:lnTo>
                  <a:lnTo>
                    <a:pt x="78536" y="279463"/>
                  </a:lnTo>
                  <a:lnTo>
                    <a:pt x="77457" y="278193"/>
                  </a:lnTo>
                  <a:lnTo>
                    <a:pt x="76352" y="279463"/>
                  </a:lnTo>
                  <a:lnTo>
                    <a:pt x="77901" y="280733"/>
                  </a:lnTo>
                  <a:lnTo>
                    <a:pt x="76161" y="281660"/>
                  </a:lnTo>
                  <a:lnTo>
                    <a:pt x="76161" y="283273"/>
                  </a:lnTo>
                  <a:lnTo>
                    <a:pt x="76111" y="284543"/>
                  </a:lnTo>
                  <a:lnTo>
                    <a:pt x="74764" y="283273"/>
                  </a:lnTo>
                  <a:lnTo>
                    <a:pt x="76161" y="283273"/>
                  </a:lnTo>
                  <a:lnTo>
                    <a:pt x="76161" y="281660"/>
                  </a:lnTo>
                  <a:lnTo>
                    <a:pt x="75488" y="282003"/>
                  </a:lnTo>
                  <a:lnTo>
                    <a:pt x="73202" y="283273"/>
                  </a:lnTo>
                  <a:lnTo>
                    <a:pt x="74180" y="283273"/>
                  </a:lnTo>
                  <a:lnTo>
                    <a:pt x="72961" y="284543"/>
                  </a:lnTo>
                  <a:lnTo>
                    <a:pt x="74587" y="284543"/>
                  </a:lnTo>
                  <a:lnTo>
                    <a:pt x="77025" y="285813"/>
                  </a:lnTo>
                  <a:lnTo>
                    <a:pt x="79743" y="287083"/>
                  </a:lnTo>
                  <a:lnTo>
                    <a:pt x="76352" y="288353"/>
                  </a:lnTo>
                  <a:lnTo>
                    <a:pt x="74129" y="288353"/>
                  </a:lnTo>
                  <a:lnTo>
                    <a:pt x="81584" y="289623"/>
                  </a:lnTo>
                  <a:lnTo>
                    <a:pt x="78117" y="289623"/>
                  </a:lnTo>
                  <a:lnTo>
                    <a:pt x="76555" y="290893"/>
                  </a:lnTo>
                  <a:lnTo>
                    <a:pt x="79082" y="293433"/>
                  </a:lnTo>
                  <a:lnTo>
                    <a:pt x="74307" y="293433"/>
                  </a:lnTo>
                  <a:lnTo>
                    <a:pt x="78651" y="294703"/>
                  </a:lnTo>
                  <a:lnTo>
                    <a:pt x="72110" y="295973"/>
                  </a:lnTo>
                  <a:lnTo>
                    <a:pt x="73990" y="295973"/>
                  </a:lnTo>
                  <a:lnTo>
                    <a:pt x="78206" y="295973"/>
                  </a:lnTo>
                  <a:lnTo>
                    <a:pt x="75044" y="297243"/>
                  </a:lnTo>
                  <a:lnTo>
                    <a:pt x="73990" y="295973"/>
                  </a:lnTo>
                  <a:lnTo>
                    <a:pt x="71767" y="297243"/>
                  </a:lnTo>
                  <a:lnTo>
                    <a:pt x="71424" y="297243"/>
                  </a:lnTo>
                  <a:lnTo>
                    <a:pt x="75488" y="298513"/>
                  </a:lnTo>
                  <a:lnTo>
                    <a:pt x="72872" y="298513"/>
                  </a:lnTo>
                  <a:lnTo>
                    <a:pt x="76136" y="299783"/>
                  </a:lnTo>
                  <a:lnTo>
                    <a:pt x="75438" y="299783"/>
                  </a:lnTo>
                  <a:lnTo>
                    <a:pt x="76784" y="301053"/>
                  </a:lnTo>
                  <a:lnTo>
                    <a:pt x="75907" y="301053"/>
                  </a:lnTo>
                  <a:lnTo>
                    <a:pt x="75907" y="309943"/>
                  </a:lnTo>
                  <a:lnTo>
                    <a:pt x="75438" y="309943"/>
                  </a:lnTo>
                  <a:lnTo>
                    <a:pt x="73799" y="309333"/>
                  </a:lnTo>
                  <a:lnTo>
                    <a:pt x="73418" y="308673"/>
                  </a:lnTo>
                  <a:lnTo>
                    <a:pt x="75907" y="309943"/>
                  </a:lnTo>
                  <a:lnTo>
                    <a:pt x="75907" y="301053"/>
                  </a:lnTo>
                  <a:lnTo>
                    <a:pt x="71348" y="301053"/>
                  </a:lnTo>
                  <a:lnTo>
                    <a:pt x="73355" y="303136"/>
                  </a:lnTo>
                  <a:lnTo>
                    <a:pt x="74485" y="303593"/>
                  </a:lnTo>
                  <a:lnTo>
                    <a:pt x="73660" y="303428"/>
                  </a:lnTo>
                  <a:lnTo>
                    <a:pt x="72199" y="303149"/>
                  </a:lnTo>
                  <a:lnTo>
                    <a:pt x="72199" y="308737"/>
                  </a:lnTo>
                  <a:lnTo>
                    <a:pt x="72021" y="308673"/>
                  </a:lnTo>
                  <a:lnTo>
                    <a:pt x="72199" y="308737"/>
                  </a:lnTo>
                  <a:lnTo>
                    <a:pt x="72199" y="303149"/>
                  </a:lnTo>
                  <a:lnTo>
                    <a:pt x="67970" y="302323"/>
                  </a:lnTo>
                  <a:lnTo>
                    <a:pt x="70840" y="303593"/>
                  </a:lnTo>
                  <a:lnTo>
                    <a:pt x="71399" y="303593"/>
                  </a:lnTo>
                  <a:lnTo>
                    <a:pt x="71247" y="304863"/>
                  </a:lnTo>
                  <a:lnTo>
                    <a:pt x="69799" y="304863"/>
                  </a:lnTo>
                  <a:lnTo>
                    <a:pt x="69075" y="306133"/>
                  </a:lnTo>
                  <a:lnTo>
                    <a:pt x="70497" y="307403"/>
                  </a:lnTo>
                  <a:lnTo>
                    <a:pt x="70281" y="308673"/>
                  </a:lnTo>
                  <a:lnTo>
                    <a:pt x="69240" y="308673"/>
                  </a:lnTo>
                  <a:lnTo>
                    <a:pt x="70942" y="309714"/>
                  </a:lnTo>
                  <a:lnTo>
                    <a:pt x="70523" y="308673"/>
                  </a:lnTo>
                  <a:lnTo>
                    <a:pt x="70954" y="308673"/>
                  </a:lnTo>
                  <a:lnTo>
                    <a:pt x="72047" y="309943"/>
                  </a:lnTo>
                  <a:lnTo>
                    <a:pt x="71310" y="309943"/>
                  </a:lnTo>
                  <a:lnTo>
                    <a:pt x="70942" y="309714"/>
                  </a:lnTo>
                  <a:lnTo>
                    <a:pt x="71031" y="309943"/>
                  </a:lnTo>
                  <a:lnTo>
                    <a:pt x="68287" y="309943"/>
                  </a:lnTo>
                  <a:lnTo>
                    <a:pt x="68072" y="311213"/>
                  </a:lnTo>
                  <a:lnTo>
                    <a:pt x="69151" y="312483"/>
                  </a:lnTo>
                  <a:lnTo>
                    <a:pt x="69164" y="313753"/>
                  </a:lnTo>
                  <a:lnTo>
                    <a:pt x="71374" y="313753"/>
                  </a:lnTo>
                  <a:lnTo>
                    <a:pt x="73698" y="315023"/>
                  </a:lnTo>
                  <a:lnTo>
                    <a:pt x="72644" y="315023"/>
                  </a:lnTo>
                  <a:lnTo>
                    <a:pt x="70231" y="316293"/>
                  </a:lnTo>
                  <a:lnTo>
                    <a:pt x="70358" y="316293"/>
                  </a:lnTo>
                  <a:lnTo>
                    <a:pt x="71704" y="317563"/>
                  </a:lnTo>
                  <a:lnTo>
                    <a:pt x="71932" y="318833"/>
                  </a:lnTo>
                  <a:lnTo>
                    <a:pt x="70104" y="317563"/>
                  </a:lnTo>
                  <a:lnTo>
                    <a:pt x="70370" y="318833"/>
                  </a:lnTo>
                  <a:lnTo>
                    <a:pt x="72377" y="321373"/>
                  </a:lnTo>
                  <a:lnTo>
                    <a:pt x="72148" y="321373"/>
                  </a:lnTo>
                  <a:lnTo>
                    <a:pt x="75895" y="323913"/>
                  </a:lnTo>
                  <a:lnTo>
                    <a:pt x="63881" y="323913"/>
                  </a:lnTo>
                  <a:lnTo>
                    <a:pt x="69227" y="325183"/>
                  </a:lnTo>
                  <a:lnTo>
                    <a:pt x="68973" y="325183"/>
                  </a:lnTo>
                  <a:lnTo>
                    <a:pt x="71666" y="327723"/>
                  </a:lnTo>
                  <a:lnTo>
                    <a:pt x="71120" y="327723"/>
                  </a:lnTo>
                  <a:lnTo>
                    <a:pt x="69723" y="326453"/>
                  </a:lnTo>
                  <a:lnTo>
                    <a:pt x="68021" y="326453"/>
                  </a:lnTo>
                  <a:lnTo>
                    <a:pt x="72237" y="328993"/>
                  </a:lnTo>
                  <a:lnTo>
                    <a:pt x="67056" y="328993"/>
                  </a:lnTo>
                  <a:lnTo>
                    <a:pt x="69837" y="330263"/>
                  </a:lnTo>
                  <a:lnTo>
                    <a:pt x="61887" y="330263"/>
                  </a:lnTo>
                  <a:lnTo>
                    <a:pt x="69938" y="334073"/>
                  </a:lnTo>
                  <a:lnTo>
                    <a:pt x="66611" y="334073"/>
                  </a:lnTo>
                  <a:lnTo>
                    <a:pt x="68376" y="335343"/>
                  </a:lnTo>
                  <a:lnTo>
                    <a:pt x="65506" y="334073"/>
                  </a:lnTo>
                  <a:lnTo>
                    <a:pt x="65049" y="335343"/>
                  </a:lnTo>
                  <a:lnTo>
                    <a:pt x="67729" y="335343"/>
                  </a:lnTo>
                  <a:lnTo>
                    <a:pt x="69570" y="337883"/>
                  </a:lnTo>
                  <a:lnTo>
                    <a:pt x="64249" y="340423"/>
                  </a:lnTo>
                  <a:lnTo>
                    <a:pt x="62191" y="342963"/>
                  </a:lnTo>
                  <a:lnTo>
                    <a:pt x="61556" y="342963"/>
                  </a:lnTo>
                  <a:lnTo>
                    <a:pt x="71653" y="344233"/>
                  </a:lnTo>
                  <a:lnTo>
                    <a:pt x="67068" y="345503"/>
                  </a:lnTo>
                  <a:lnTo>
                    <a:pt x="63690" y="344233"/>
                  </a:lnTo>
                  <a:lnTo>
                    <a:pt x="67513" y="346773"/>
                  </a:lnTo>
                  <a:lnTo>
                    <a:pt x="62966" y="348043"/>
                  </a:lnTo>
                  <a:lnTo>
                    <a:pt x="66167" y="350583"/>
                  </a:lnTo>
                  <a:lnTo>
                    <a:pt x="61861" y="350583"/>
                  </a:lnTo>
                  <a:lnTo>
                    <a:pt x="64071" y="351853"/>
                  </a:lnTo>
                  <a:lnTo>
                    <a:pt x="61671" y="351853"/>
                  </a:lnTo>
                  <a:lnTo>
                    <a:pt x="66217" y="353123"/>
                  </a:lnTo>
                  <a:lnTo>
                    <a:pt x="63906" y="353123"/>
                  </a:lnTo>
                  <a:lnTo>
                    <a:pt x="62242" y="354393"/>
                  </a:lnTo>
                  <a:lnTo>
                    <a:pt x="63677" y="354393"/>
                  </a:lnTo>
                  <a:lnTo>
                    <a:pt x="66243" y="355663"/>
                  </a:lnTo>
                  <a:lnTo>
                    <a:pt x="64452" y="355663"/>
                  </a:lnTo>
                  <a:lnTo>
                    <a:pt x="67614" y="356933"/>
                  </a:lnTo>
                  <a:lnTo>
                    <a:pt x="62712" y="356933"/>
                  </a:lnTo>
                  <a:lnTo>
                    <a:pt x="67246" y="358203"/>
                  </a:lnTo>
                  <a:lnTo>
                    <a:pt x="62560" y="356933"/>
                  </a:lnTo>
                  <a:lnTo>
                    <a:pt x="63271" y="358203"/>
                  </a:lnTo>
                  <a:lnTo>
                    <a:pt x="65417" y="359473"/>
                  </a:lnTo>
                  <a:lnTo>
                    <a:pt x="61937" y="359473"/>
                  </a:lnTo>
                  <a:lnTo>
                    <a:pt x="62738" y="360743"/>
                  </a:lnTo>
                  <a:lnTo>
                    <a:pt x="59410" y="360743"/>
                  </a:lnTo>
                  <a:lnTo>
                    <a:pt x="69392" y="363283"/>
                  </a:lnTo>
                  <a:lnTo>
                    <a:pt x="62128" y="362013"/>
                  </a:lnTo>
                  <a:lnTo>
                    <a:pt x="64414" y="364553"/>
                  </a:lnTo>
                  <a:lnTo>
                    <a:pt x="65913" y="365823"/>
                  </a:lnTo>
                  <a:lnTo>
                    <a:pt x="61645" y="365823"/>
                  </a:lnTo>
                  <a:lnTo>
                    <a:pt x="63042" y="366839"/>
                  </a:lnTo>
                  <a:lnTo>
                    <a:pt x="65976" y="365988"/>
                  </a:lnTo>
                  <a:lnTo>
                    <a:pt x="66751" y="368185"/>
                  </a:lnTo>
                  <a:lnTo>
                    <a:pt x="67284" y="368363"/>
                  </a:lnTo>
                  <a:lnTo>
                    <a:pt x="65963" y="369633"/>
                  </a:lnTo>
                  <a:lnTo>
                    <a:pt x="64058" y="369633"/>
                  </a:lnTo>
                  <a:lnTo>
                    <a:pt x="64922" y="370903"/>
                  </a:lnTo>
                  <a:lnTo>
                    <a:pt x="62382" y="370903"/>
                  </a:lnTo>
                  <a:lnTo>
                    <a:pt x="62966" y="371525"/>
                  </a:lnTo>
                  <a:lnTo>
                    <a:pt x="63080" y="371665"/>
                  </a:lnTo>
                  <a:lnTo>
                    <a:pt x="63576" y="372173"/>
                  </a:lnTo>
                  <a:lnTo>
                    <a:pt x="64757" y="373443"/>
                  </a:lnTo>
                  <a:lnTo>
                    <a:pt x="66243" y="373443"/>
                  </a:lnTo>
                  <a:lnTo>
                    <a:pt x="67487" y="373443"/>
                  </a:lnTo>
                  <a:lnTo>
                    <a:pt x="68859" y="373989"/>
                  </a:lnTo>
                  <a:lnTo>
                    <a:pt x="66243" y="373443"/>
                  </a:lnTo>
                  <a:lnTo>
                    <a:pt x="70573" y="375983"/>
                  </a:lnTo>
                  <a:lnTo>
                    <a:pt x="62966" y="374713"/>
                  </a:lnTo>
                  <a:lnTo>
                    <a:pt x="63919" y="375983"/>
                  </a:lnTo>
                  <a:lnTo>
                    <a:pt x="63461" y="375983"/>
                  </a:lnTo>
                  <a:lnTo>
                    <a:pt x="67373" y="377253"/>
                  </a:lnTo>
                  <a:lnTo>
                    <a:pt x="65011" y="377253"/>
                  </a:lnTo>
                  <a:lnTo>
                    <a:pt x="65163" y="378523"/>
                  </a:lnTo>
                  <a:lnTo>
                    <a:pt x="70078" y="379793"/>
                  </a:lnTo>
                  <a:lnTo>
                    <a:pt x="67970" y="381063"/>
                  </a:lnTo>
                  <a:lnTo>
                    <a:pt x="63550" y="379793"/>
                  </a:lnTo>
                  <a:lnTo>
                    <a:pt x="66433" y="381063"/>
                  </a:lnTo>
                  <a:lnTo>
                    <a:pt x="65532" y="381063"/>
                  </a:lnTo>
                  <a:lnTo>
                    <a:pt x="65392" y="382333"/>
                  </a:lnTo>
                  <a:lnTo>
                    <a:pt x="68135" y="382333"/>
                  </a:lnTo>
                  <a:lnTo>
                    <a:pt x="66916" y="383476"/>
                  </a:lnTo>
                  <a:lnTo>
                    <a:pt x="66789" y="383603"/>
                  </a:lnTo>
                  <a:lnTo>
                    <a:pt x="66941" y="383667"/>
                  </a:lnTo>
                  <a:lnTo>
                    <a:pt x="67310" y="383895"/>
                  </a:lnTo>
                  <a:lnTo>
                    <a:pt x="67081" y="384060"/>
                  </a:lnTo>
                  <a:lnTo>
                    <a:pt x="66992" y="384225"/>
                  </a:lnTo>
                  <a:lnTo>
                    <a:pt x="68643" y="384467"/>
                  </a:lnTo>
                  <a:lnTo>
                    <a:pt x="68135" y="384263"/>
                  </a:lnTo>
                  <a:lnTo>
                    <a:pt x="67627" y="384060"/>
                  </a:lnTo>
                  <a:lnTo>
                    <a:pt x="67322" y="383895"/>
                  </a:lnTo>
                  <a:lnTo>
                    <a:pt x="67538" y="383755"/>
                  </a:lnTo>
                  <a:lnTo>
                    <a:pt x="67843" y="383603"/>
                  </a:lnTo>
                  <a:lnTo>
                    <a:pt x="72301" y="383603"/>
                  </a:lnTo>
                  <a:lnTo>
                    <a:pt x="71120" y="384873"/>
                  </a:lnTo>
                  <a:lnTo>
                    <a:pt x="68643" y="384873"/>
                  </a:lnTo>
                  <a:lnTo>
                    <a:pt x="71094" y="386143"/>
                  </a:lnTo>
                  <a:lnTo>
                    <a:pt x="68160" y="386143"/>
                  </a:lnTo>
                  <a:lnTo>
                    <a:pt x="65671" y="387413"/>
                  </a:lnTo>
                  <a:lnTo>
                    <a:pt x="68427" y="387413"/>
                  </a:lnTo>
                  <a:lnTo>
                    <a:pt x="67551" y="388683"/>
                  </a:lnTo>
                  <a:lnTo>
                    <a:pt x="67132" y="388683"/>
                  </a:lnTo>
                  <a:lnTo>
                    <a:pt x="65519" y="387413"/>
                  </a:lnTo>
                  <a:lnTo>
                    <a:pt x="64922" y="388683"/>
                  </a:lnTo>
                  <a:lnTo>
                    <a:pt x="66001" y="388683"/>
                  </a:lnTo>
                  <a:lnTo>
                    <a:pt x="68630" y="389953"/>
                  </a:lnTo>
                  <a:lnTo>
                    <a:pt x="67208" y="391223"/>
                  </a:lnTo>
                  <a:lnTo>
                    <a:pt x="63563" y="391223"/>
                  </a:lnTo>
                  <a:lnTo>
                    <a:pt x="67335" y="393763"/>
                  </a:lnTo>
                  <a:lnTo>
                    <a:pt x="72186" y="395033"/>
                  </a:lnTo>
                  <a:lnTo>
                    <a:pt x="66243" y="395033"/>
                  </a:lnTo>
                  <a:lnTo>
                    <a:pt x="65976" y="395033"/>
                  </a:lnTo>
                  <a:lnTo>
                    <a:pt x="63944" y="395033"/>
                  </a:lnTo>
                  <a:lnTo>
                    <a:pt x="62953" y="396303"/>
                  </a:lnTo>
                  <a:lnTo>
                    <a:pt x="65049" y="397573"/>
                  </a:lnTo>
                  <a:lnTo>
                    <a:pt x="66598" y="398843"/>
                  </a:lnTo>
                  <a:lnTo>
                    <a:pt x="63881" y="398843"/>
                  </a:lnTo>
                  <a:lnTo>
                    <a:pt x="64300" y="400113"/>
                  </a:lnTo>
                  <a:lnTo>
                    <a:pt x="66776" y="400113"/>
                  </a:lnTo>
                  <a:lnTo>
                    <a:pt x="63766" y="401383"/>
                  </a:lnTo>
                  <a:lnTo>
                    <a:pt x="64731" y="402653"/>
                  </a:lnTo>
                  <a:lnTo>
                    <a:pt x="65951" y="403923"/>
                  </a:lnTo>
                  <a:lnTo>
                    <a:pt x="63728" y="405193"/>
                  </a:lnTo>
                  <a:lnTo>
                    <a:pt x="62547" y="403923"/>
                  </a:lnTo>
                  <a:lnTo>
                    <a:pt x="63639" y="406463"/>
                  </a:lnTo>
                  <a:lnTo>
                    <a:pt x="62141" y="406463"/>
                  </a:lnTo>
                  <a:lnTo>
                    <a:pt x="69049" y="407416"/>
                  </a:lnTo>
                  <a:lnTo>
                    <a:pt x="67906" y="406463"/>
                  </a:lnTo>
                  <a:lnTo>
                    <a:pt x="69456" y="406463"/>
                  </a:lnTo>
                  <a:lnTo>
                    <a:pt x="69430" y="407466"/>
                  </a:lnTo>
                  <a:lnTo>
                    <a:pt x="71297" y="407733"/>
                  </a:lnTo>
                  <a:lnTo>
                    <a:pt x="70434" y="407733"/>
                  </a:lnTo>
                  <a:lnTo>
                    <a:pt x="70434" y="410273"/>
                  </a:lnTo>
                  <a:lnTo>
                    <a:pt x="66865" y="410273"/>
                  </a:lnTo>
                  <a:lnTo>
                    <a:pt x="66890" y="409371"/>
                  </a:lnTo>
                  <a:lnTo>
                    <a:pt x="70434" y="410273"/>
                  </a:lnTo>
                  <a:lnTo>
                    <a:pt x="70434" y="407733"/>
                  </a:lnTo>
                  <a:lnTo>
                    <a:pt x="69418" y="407733"/>
                  </a:lnTo>
                  <a:lnTo>
                    <a:pt x="67043" y="407733"/>
                  </a:lnTo>
                  <a:lnTo>
                    <a:pt x="67640" y="409003"/>
                  </a:lnTo>
                  <a:lnTo>
                    <a:pt x="66890" y="409003"/>
                  </a:lnTo>
                  <a:lnTo>
                    <a:pt x="65417" y="409003"/>
                  </a:lnTo>
                  <a:lnTo>
                    <a:pt x="63665" y="409003"/>
                  </a:lnTo>
                  <a:lnTo>
                    <a:pt x="63080" y="410273"/>
                  </a:lnTo>
                  <a:lnTo>
                    <a:pt x="62484" y="410273"/>
                  </a:lnTo>
                  <a:lnTo>
                    <a:pt x="69621" y="411543"/>
                  </a:lnTo>
                  <a:lnTo>
                    <a:pt x="63868" y="411543"/>
                  </a:lnTo>
                  <a:lnTo>
                    <a:pt x="63614" y="411543"/>
                  </a:lnTo>
                  <a:lnTo>
                    <a:pt x="64033" y="411657"/>
                  </a:lnTo>
                  <a:lnTo>
                    <a:pt x="65659" y="412813"/>
                  </a:lnTo>
                  <a:lnTo>
                    <a:pt x="62534" y="411543"/>
                  </a:lnTo>
                  <a:lnTo>
                    <a:pt x="61633" y="412813"/>
                  </a:lnTo>
                  <a:lnTo>
                    <a:pt x="57645" y="412813"/>
                  </a:lnTo>
                  <a:lnTo>
                    <a:pt x="61264" y="414083"/>
                  </a:lnTo>
                  <a:lnTo>
                    <a:pt x="61620" y="414083"/>
                  </a:lnTo>
                  <a:lnTo>
                    <a:pt x="64960" y="415353"/>
                  </a:lnTo>
                  <a:lnTo>
                    <a:pt x="57162" y="415353"/>
                  </a:lnTo>
                  <a:lnTo>
                    <a:pt x="61734" y="416623"/>
                  </a:lnTo>
                  <a:lnTo>
                    <a:pt x="63538" y="417893"/>
                  </a:lnTo>
                  <a:lnTo>
                    <a:pt x="66916" y="419163"/>
                  </a:lnTo>
                  <a:lnTo>
                    <a:pt x="68491" y="420433"/>
                  </a:lnTo>
                  <a:lnTo>
                    <a:pt x="67805" y="420433"/>
                  </a:lnTo>
                  <a:lnTo>
                    <a:pt x="68846" y="420789"/>
                  </a:lnTo>
                  <a:lnTo>
                    <a:pt x="68681" y="420433"/>
                  </a:lnTo>
                  <a:lnTo>
                    <a:pt x="74764" y="420433"/>
                  </a:lnTo>
                  <a:lnTo>
                    <a:pt x="69113" y="419163"/>
                  </a:lnTo>
                  <a:lnTo>
                    <a:pt x="69532" y="419163"/>
                  </a:lnTo>
                  <a:lnTo>
                    <a:pt x="65938" y="416623"/>
                  </a:lnTo>
                  <a:lnTo>
                    <a:pt x="73837" y="417893"/>
                  </a:lnTo>
                  <a:lnTo>
                    <a:pt x="70688" y="416623"/>
                  </a:lnTo>
                  <a:lnTo>
                    <a:pt x="71920" y="416623"/>
                  </a:lnTo>
                  <a:lnTo>
                    <a:pt x="67843" y="414083"/>
                  </a:lnTo>
                  <a:lnTo>
                    <a:pt x="70078" y="414642"/>
                  </a:lnTo>
                  <a:lnTo>
                    <a:pt x="69659" y="414299"/>
                  </a:lnTo>
                  <a:lnTo>
                    <a:pt x="68554" y="414083"/>
                  </a:lnTo>
                  <a:lnTo>
                    <a:pt x="69380" y="414083"/>
                  </a:lnTo>
                  <a:lnTo>
                    <a:pt x="70523" y="414083"/>
                  </a:lnTo>
                  <a:lnTo>
                    <a:pt x="74904" y="414083"/>
                  </a:lnTo>
                  <a:lnTo>
                    <a:pt x="70231" y="412813"/>
                  </a:lnTo>
                  <a:lnTo>
                    <a:pt x="76085" y="414083"/>
                  </a:lnTo>
                  <a:lnTo>
                    <a:pt x="75247" y="412813"/>
                  </a:lnTo>
                  <a:lnTo>
                    <a:pt x="71488" y="412813"/>
                  </a:lnTo>
                  <a:lnTo>
                    <a:pt x="73406" y="411759"/>
                  </a:lnTo>
                  <a:lnTo>
                    <a:pt x="74485" y="411975"/>
                  </a:lnTo>
                  <a:lnTo>
                    <a:pt x="75044" y="412140"/>
                  </a:lnTo>
                  <a:lnTo>
                    <a:pt x="75260" y="412280"/>
                  </a:lnTo>
                  <a:lnTo>
                    <a:pt x="76466" y="412445"/>
                  </a:lnTo>
                  <a:lnTo>
                    <a:pt x="77317" y="412521"/>
                  </a:lnTo>
                  <a:lnTo>
                    <a:pt x="77470" y="412419"/>
                  </a:lnTo>
                  <a:lnTo>
                    <a:pt x="74549" y="411962"/>
                  </a:lnTo>
                  <a:lnTo>
                    <a:pt x="73418" y="411759"/>
                  </a:lnTo>
                  <a:lnTo>
                    <a:pt x="73812" y="411543"/>
                  </a:lnTo>
                  <a:lnTo>
                    <a:pt x="72682" y="410273"/>
                  </a:lnTo>
                  <a:lnTo>
                    <a:pt x="73939" y="411543"/>
                  </a:lnTo>
                  <a:lnTo>
                    <a:pt x="74942" y="410273"/>
                  </a:lnTo>
                  <a:lnTo>
                    <a:pt x="76403" y="409003"/>
                  </a:lnTo>
                  <a:lnTo>
                    <a:pt x="73253" y="409003"/>
                  </a:lnTo>
                  <a:lnTo>
                    <a:pt x="74066" y="407733"/>
                  </a:lnTo>
                  <a:lnTo>
                    <a:pt x="75717" y="407733"/>
                  </a:lnTo>
                  <a:lnTo>
                    <a:pt x="75336" y="406463"/>
                  </a:lnTo>
                  <a:lnTo>
                    <a:pt x="78155" y="407733"/>
                  </a:lnTo>
                  <a:lnTo>
                    <a:pt x="78130" y="407466"/>
                  </a:lnTo>
                  <a:lnTo>
                    <a:pt x="78397" y="407517"/>
                  </a:lnTo>
                  <a:lnTo>
                    <a:pt x="78917" y="407631"/>
                  </a:lnTo>
                  <a:lnTo>
                    <a:pt x="78130" y="407390"/>
                  </a:lnTo>
                  <a:lnTo>
                    <a:pt x="78092" y="406463"/>
                  </a:lnTo>
                  <a:lnTo>
                    <a:pt x="75006" y="405193"/>
                  </a:lnTo>
                  <a:lnTo>
                    <a:pt x="74193" y="405193"/>
                  </a:lnTo>
                  <a:lnTo>
                    <a:pt x="69532" y="405193"/>
                  </a:lnTo>
                  <a:lnTo>
                    <a:pt x="67894" y="403923"/>
                  </a:lnTo>
                  <a:lnTo>
                    <a:pt x="71818" y="403923"/>
                  </a:lnTo>
                  <a:lnTo>
                    <a:pt x="74193" y="405193"/>
                  </a:lnTo>
                  <a:lnTo>
                    <a:pt x="74942" y="404329"/>
                  </a:lnTo>
                  <a:lnTo>
                    <a:pt x="75476" y="405193"/>
                  </a:lnTo>
                  <a:lnTo>
                    <a:pt x="75895" y="403923"/>
                  </a:lnTo>
                  <a:lnTo>
                    <a:pt x="75755" y="403923"/>
                  </a:lnTo>
                  <a:lnTo>
                    <a:pt x="75692" y="402653"/>
                  </a:lnTo>
                  <a:lnTo>
                    <a:pt x="78244" y="403923"/>
                  </a:lnTo>
                  <a:lnTo>
                    <a:pt x="79349" y="403923"/>
                  </a:lnTo>
                  <a:lnTo>
                    <a:pt x="78930" y="403555"/>
                  </a:lnTo>
                  <a:lnTo>
                    <a:pt x="79171" y="403580"/>
                  </a:lnTo>
                  <a:lnTo>
                    <a:pt x="79552" y="403618"/>
                  </a:lnTo>
                  <a:lnTo>
                    <a:pt x="79794" y="403631"/>
                  </a:lnTo>
                  <a:lnTo>
                    <a:pt x="79413" y="403580"/>
                  </a:lnTo>
                  <a:lnTo>
                    <a:pt x="79070" y="403542"/>
                  </a:lnTo>
                  <a:lnTo>
                    <a:pt x="78917" y="403542"/>
                  </a:lnTo>
                  <a:lnTo>
                    <a:pt x="77952" y="402653"/>
                  </a:lnTo>
                  <a:lnTo>
                    <a:pt x="78752" y="402653"/>
                  </a:lnTo>
                  <a:lnTo>
                    <a:pt x="77444" y="401383"/>
                  </a:lnTo>
                  <a:lnTo>
                    <a:pt x="78587" y="401383"/>
                  </a:lnTo>
                  <a:lnTo>
                    <a:pt x="75272" y="400113"/>
                  </a:lnTo>
                  <a:lnTo>
                    <a:pt x="75044" y="401383"/>
                  </a:lnTo>
                  <a:lnTo>
                    <a:pt x="74993" y="400113"/>
                  </a:lnTo>
                  <a:lnTo>
                    <a:pt x="72034" y="398843"/>
                  </a:lnTo>
                  <a:lnTo>
                    <a:pt x="76987" y="398843"/>
                  </a:lnTo>
                  <a:lnTo>
                    <a:pt x="75844" y="397573"/>
                  </a:lnTo>
                  <a:lnTo>
                    <a:pt x="76860" y="397573"/>
                  </a:lnTo>
                  <a:lnTo>
                    <a:pt x="75780" y="396303"/>
                  </a:lnTo>
                  <a:lnTo>
                    <a:pt x="76377" y="396303"/>
                  </a:lnTo>
                  <a:lnTo>
                    <a:pt x="74231" y="395033"/>
                  </a:lnTo>
                  <a:lnTo>
                    <a:pt x="75539" y="395033"/>
                  </a:lnTo>
                  <a:lnTo>
                    <a:pt x="77330" y="393763"/>
                  </a:lnTo>
                  <a:lnTo>
                    <a:pt x="78511" y="394652"/>
                  </a:lnTo>
                  <a:lnTo>
                    <a:pt x="78651" y="394741"/>
                  </a:lnTo>
                  <a:lnTo>
                    <a:pt x="78943" y="393763"/>
                  </a:lnTo>
                  <a:lnTo>
                    <a:pt x="78740" y="394462"/>
                  </a:lnTo>
                  <a:lnTo>
                    <a:pt x="78740" y="394677"/>
                  </a:lnTo>
                  <a:lnTo>
                    <a:pt x="78740" y="394804"/>
                  </a:lnTo>
                  <a:lnTo>
                    <a:pt x="79044" y="395033"/>
                  </a:lnTo>
                  <a:lnTo>
                    <a:pt x="79019" y="394741"/>
                  </a:lnTo>
                  <a:lnTo>
                    <a:pt x="79006" y="394462"/>
                  </a:lnTo>
                  <a:lnTo>
                    <a:pt x="79540" y="393763"/>
                  </a:lnTo>
                  <a:lnTo>
                    <a:pt x="81876" y="393763"/>
                  </a:lnTo>
                  <a:lnTo>
                    <a:pt x="81153" y="392493"/>
                  </a:lnTo>
                  <a:lnTo>
                    <a:pt x="87223" y="392493"/>
                  </a:lnTo>
                  <a:lnTo>
                    <a:pt x="76034" y="388683"/>
                  </a:lnTo>
                  <a:lnTo>
                    <a:pt x="78638" y="388683"/>
                  </a:lnTo>
                  <a:lnTo>
                    <a:pt x="81394" y="389953"/>
                  </a:lnTo>
                  <a:lnTo>
                    <a:pt x="80848" y="388683"/>
                  </a:lnTo>
                  <a:lnTo>
                    <a:pt x="84251" y="388683"/>
                  </a:lnTo>
                  <a:lnTo>
                    <a:pt x="86283" y="387413"/>
                  </a:lnTo>
                  <a:lnTo>
                    <a:pt x="79336" y="387413"/>
                  </a:lnTo>
                  <a:lnTo>
                    <a:pt x="80772" y="386143"/>
                  </a:lnTo>
                  <a:lnTo>
                    <a:pt x="76225" y="386143"/>
                  </a:lnTo>
                  <a:lnTo>
                    <a:pt x="75158" y="384873"/>
                  </a:lnTo>
                  <a:lnTo>
                    <a:pt x="80162" y="384873"/>
                  </a:lnTo>
                  <a:lnTo>
                    <a:pt x="80314" y="384911"/>
                  </a:lnTo>
                  <a:lnTo>
                    <a:pt x="80632" y="384962"/>
                  </a:lnTo>
                  <a:lnTo>
                    <a:pt x="80492" y="384873"/>
                  </a:lnTo>
                  <a:lnTo>
                    <a:pt x="81356" y="384873"/>
                  </a:lnTo>
                  <a:lnTo>
                    <a:pt x="81445" y="386143"/>
                  </a:lnTo>
                  <a:lnTo>
                    <a:pt x="82981" y="386143"/>
                  </a:lnTo>
                  <a:lnTo>
                    <a:pt x="82969" y="384873"/>
                  </a:lnTo>
                  <a:lnTo>
                    <a:pt x="84188" y="384873"/>
                  </a:lnTo>
                  <a:lnTo>
                    <a:pt x="82511" y="383603"/>
                  </a:lnTo>
                  <a:lnTo>
                    <a:pt x="81699" y="383603"/>
                  </a:lnTo>
                  <a:lnTo>
                    <a:pt x="83388" y="382333"/>
                  </a:lnTo>
                  <a:lnTo>
                    <a:pt x="79438" y="382333"/>
                  </a:lnTo>
                  <a:lnTo>
                    <a:pt x="79019" y="381063"/>
                  </a:lnTo>
                  <a:lnTo>
                    <a:pt x="80962" y="381063"/>
                  </a:lnTo>
                  <a:lnTo>
                    <a:pt x="83477" y="382333"/>
                  </a:lnTo>
                  <a:lnTo>
                    <a:pt x="82016" y="381063"/>
                  </a:lnTo>
                  <a:lnTo>
                    <a:pt x="83362" y="381063"/>
                  </a:lnTo>
                  <a:lnTo>
                    <a:pt x="86271" y="382333"/>
                  </a:lnTo>
                  <a:lnTo>
                    <a:pt x="83997" y="381063"/>
                  </a:lnTo>
                  <a:lnTo>
                    <a:pt x="88900" y="381063"/>
                  </a:lnTo>
                  <a:lnTo>
                    <a:pt x="88976" y="379793"/>
                  </a:lnTo>
                  <a:lnTo>
                    <a:pt x="87528" y="379793"/>
                  </a:lnTo>
                  <a:lnTo>
                    <a:pt x="83896" y="379793"/>
                  </a:lnTo>
                  <a:lnTo>
                    <a:pt x="81749" y="378523"/>
                  </a:lnTo>
                  <a:lnTo>
                    <a:pt x="83058" y="378523"/>
                  </a:lnTo>
                  <a:lnTo>
                    <a:pt x="80556" y="377253"/>
                  </a:lnTo>
                  <a:lnTo>
                    <a:pt x="83832" y="378523"/>
                  </a:lnTo>
                  <a:lnTo>
                    <a:pt x="84886" y="378523"/>
                  </a:lnTo>
                  <a:lnTo>
                    <a:pt x="85090" y="377253"/>
                  </a:lnTo>
                  <a:lnTo>
                    <a:pt x="83794" y="375983"/>
                  </a:lnTo>
                  <a:lnTo>
                    <a:pt x="82829" y="375983"/>
                  </a:lnTo>
                  <a:lnTo>
                    <a:pt x="83045" y="374713"/>
                  </a:lnTo>
                  <a:lnTo>
                    <a:pt x="82308" y="375983"/>
                  </a:lnTo>
                  <a:lnTo>
                    <a:pt x="80492" y="374713"/>
                  </a:lnTo>
                  <a:lnTo>
                    <a:pt x="81838" y="374713"/>
                  </a:lnTo>
                  <a:lnTo>
                    <a:pt x="78676" y="373443"/>
                  </a:lnTo>
                  <a:lnTo>
                    <a:pt x="85331" y="374713"/>
                  </a:lnTo>
                  <a:lnTo>
                    <a:pt x="83261" y="373443"/>
                  </a:lnTo>
                  <a:lnTo>
                    <a:pt x="87591" y="373443"/>
                  </a:lnTo>
                  <a:lnTo>
                    <a:pt x="85318" y="372173"/>
                  </a:lnTo>
                  <a:lnTo>
                    <a:pt x="90233" y="373443"/>
                  </a:lnTo>
                  <a:lnTo>
                    <a:pt x="88366" y="372173"/>
                  </a:lnTo>
                  <a:lnTo>
                    <a:pt x="86461" y="372173"/>
                  </a:lnTo>
                  <a:lnTo>
                    <a:pt x="84137" y="370903"/>
                  </a:lnTo>
                  <a:lnTo>
                    <a:pt x="85699" y="372173"/>
                  </a:lnTo>
                  <a:lnTo>
                    <a:pt x="82219" y="370903"/>
                  </a:lnTo>
                  <a:lnTo>
                    <a:pt x="82156" y="371868"/>
                  </a:lnTo>
                  <a:lnTo>
                    <a:pt x="77762" y="370903"/>
                  </a:lnTo>
                  <a:lnTo>
                    <a:pt x="82219" y="370903"/>
                  </a:lnTo>
                  <a:lnTo>
                    <a:pt x="84137" y="370903"/>
                  </a:lnTo>
                  <a:lnTo>
                    <a:pt x="89331" y="370903"/>
                  </a:lnTo>
                  <a:lnTo>
                    <a:pt x="83566" y="369633"/>
                  </a:lnTo>
                  <a:lnTo>
                    <a:pt x="85267" y="368363"/>
                  </a:lnTo>
                  <a:lnTo>
                    <a:pt x="81749" y="368363"/>
                  </a:lnTo>
                  <a:lnTo>
                    <a:pt x="83921" y="367093"/>
                  </a:lnTo>
                  <a:lnTo>
                    <a:pt x="87363" y="367093"/>
                  </a:lnTo>
                  <a:lnTo>
                    <a:pt x="83299" y="365823"/>
                  </a:lnTo>
                  <a:lnTo>
                    <a:pt x="86067" y="365823"/>
                  </a:lnTo>
                  <a:lnTo>
                    <a:pt x="87299" y="364553"/>
                  </a:lnTo>
                  <a:lnTo>
                    <a:pt x="86537" y="364413"/>
                  </a:lnTo>
                  <a:lnTo>
                    <a:pt x="86893" y="363283"/>
                  </a:lnTo>
                  <a:lnTo>
                    <a:pt x="86169" y="363093"/>
                  </a:lnTo>
                  <a:lnTo>
                    <a:pt x="86169" y="364337"/>
                  </a:lnTo>
                  <a:lnTo>
                    <a:pt x="80391" y="363283"/>
                  </a:lnTo>
                  <a:lnTo>
                    <a:pt x="84912" y="363283"/>
                  </a:lnTo>
                  <a:lnTo>
                    <a:pt x="86169" y="364337"/>
                  </a:lnTo>
                  <a:lnTo>
                    <a:pt x="86169" y="363093"/>
                  </a:lnTo>
                  <a:lnTo>
                    <a:pt x="82854" y="362013"/>
                  </a:lnTo>
                  <a:lnTo>
                    <a:pt x="81813" y="362013"/>
                  </a:lnTo>
                  <a:lnTo>
                    <a:pt x="82029" y="360743"/>
                  </a:lnTo>
                  <a:lnTo>
                    <a:pt x="83045" y="362013"/>
                  </a:lnTo>
                  <a:lnTo>
                    <a:pt x="82461" y="360743"/>
                  </a:lnTo>
                  <a:lnTo>
                    <a:pt x="85953" y="360743"/>
                  </a:lnTo>
                  <a:lnTo>
                    <a:pt x="79362" y="358203"/>
                  </a:lnTo>
                  <a:lnTo>
                    <a:pt x="84950" y="358203"/>
                  </a:lnTo>
                  <a:lnTo>
                    <a:pt x="84366" y="356933"/>
                  </a:lnTo>
                  <a:lnTo>
                    <a:pt x="83820" y="356933"/>
                  </a:lnTo>
                  <a:lnTo>
                    <a:pt x="83769" y="355663"/>
                  </a:lnTo>
                  <a:lnTo>
                    <a:pt x="86575" y="355663"/>
                  </a:lnTo>
                  <a:lnTo>
                    <a:pt x="78752" y="354393"/>
                  </a:lnTo>
                  <a:lnTo>
                    <a:pt x="84023" y="354393"/>
                  </a:lnTo>
                  <a:lnTo>
                    <a:pt x="90766" y="355663"/>
                  </a:lnTo>
                  <a:lnTo>
                    <a:pt x="83273" y="353123"/>
                  </a:lnTo>
                  <a:lnTo>
                    <a:pt x="90030" y="353123"/>
                  </a:lnTo>
                  <a:lnTo>
                    <a:pt x="85293" y="351853"/>
                  </a:lnTo>
                  <a:lnTo>
                    <a:pt x="86893" y="351853"/>
                  </a:lnTo>
                  <a:lnTo>
                    <a:pt x="83540" y="350583"/>
                  </a:lnTo>
                  <a:lnTo>
                    <a:pt x="82562" y="349313"/>
                  </a:lnTo>
                  <a:lnTo>
                    <a:pt x="81711" y="348043"/>
                  </a:lnTo>
                  <a:lnTo>
                    <a:pt x="84315" y="349313"/>
                  </a:lnTo>
                  <a:lnTo>
                    <a:pt x="85750" y="349313"/>
                  </a:lnTo>
                  <a:lnTo>
                    <a:pt x="85432" y="348043"/>
                  </a:lnTo>
                  <a:lnTo>
                    <a:pt x="86525" y="348043"/>
                  </a:lnTo>
                  <a:lnTo>
                    <a:pt x="87223" y="346773"/>
                  </a:lnTo>
                  <a:lnTo>
                    <a:pt x="88823" y="348043"/>
                  </a:lnTo>
                  <a:lnTo>
                    <a:pt x="88442" y="346773"/>
                  </a:lnTo>
                  <a:lnTo>
                    <a:pt x="84378" y="345503"/>
                  </a:lnTo>
                  <a:lnTo>
                    <a:pt x="83578" y="345503"/>
                  </a:lnTo>
                  <a:lnTo>
                    <a:pt x="79629" y="344233"/>
                  </a:lnTo>
                  <a:lnTo>
                    <a:pt x="86182" y="344233"/>
                  </a:lnTo>
                  <a:lnTo>
                    <a:pt x="83362" y="341693"/>
                  </a:lnTo>
                  <a:lnTo>
                    <a:pt x="84264" y="341693"/>
                  </a:lnTo>
                  <a:lnTo>
                    <a:pt x="82778" y="340423"/>
                  </a:lnTo>
                  <a:lnTo>
                    <a:pt x="82956" y="340423"/>
                  </a:lnTo>
                  <a:lnTo>
                    <a:pt x="90881" y="341693"/>
                  </a:lnTo>
                  <a:lnTo>
                    <a:pt x="88061" y="340423"/>
                  </a:lnTo>
                  <a:lnTo>
                    <a:pt x="85255" y="339153"/>
                  </a:lnTo>
                  <a:lnTo>
                    <a:pt x="91478" y="339153"/>
                  </a:lnTo>
                  <a:lnTo>
                    <a:pt x="88747" y="336613"/>
                  </a:lnTo>
                  <a:lnTo>
                    <a:pt x="93129" y="336613"/>
                  </a:lnTo>
                  <a:lnTo>
                    <a:pt x="92875" y="335343"/>
                  </a:lnTo>
                  <a:lnTo>
                    <a:pt x="86626" y="334073"/>
                  </a:lnTo>
                  <a:lnTo>
                    <a:pt x="86410" y="334073"/>
                  </a:lnTo>
                  <a:lnTo>
                    <a:pt x="86067" y="332803"/>
                  </a:lnTo>
                  <a:lnTo>
                    <a:pt x="88480" y="332803"/>
                  </a:lnTo>
                  <a:lnTo>
                    <a:pt x="90144" y="333438"/>
                  </a:lnTo>
                  <a:lnTo>
                    <a:pt x="89890" y="332803"/>
                  </a:lnTo>
                  <a:lnTo>
                    <a:pt x="94615" y="332803"/>
                  </a:lnTo>
                  <a:lnTo>
                    <a:pt x="95542" y="331533"/>
                  </a:lnTo>
                  <a:lnTo>
                    <a:pt x="92532" y="331533"/>
                  </a:lnTo>
                  <a:lnTo>
                    <a:pt x="89319" y="330263"/>
                  </a:lnTo>
                  <a:lnTo>
                    <a:pt x="96393" y="331292"/>
                  </a:lnTo>
                  <a:lnTo>
                    <a:pt x="96748" y="331533"/>
                  </a:lnTo>
                  <a:lnTo>
                    <a:pt x="96570" y="331330"/>
                  </a:lnTo>
                  <a:lnTo>
                    <a:pt x="97980" y="331533"/>
                  </a:lnTo>
                  <a:lnTo>
                    <a:pt x="96100" y="330784"/>
                  </a:lnTo>
                  <a:lnTo>
                    <a:pt x="95656" y="330263"/>
                  </a:lnTo>
                  <a:lnTo>
                    <a:pt x="97091" y="328993"/>
                  </a:lnTo>
                  <a:lnTo>
                    <a:pt x="92087" y="327723"/>
                  </a:lnTo>
                  <a:lnTo>
                    <a:pt x="95008" y="327723"/>
                  </a:lnTo>
                  <a:lnTo>
                    <a:pt x="95973" y="326453"/>
                  </a:lnTo>
                  <a:lnTo>
                    <a:pt x="90043" y="323913"/>
                  </a:lnTo>
                  <a:lnTo>
                    <a:pt x="94449" y="323913"/>
                  </a:lnTo>
                  <a:lnTo>
                    <a:pt x="92011" y="322643"/>
                  </a:lnTo>
                  <a:lnTo>
                    <a:pt x="92646" y="322643"/>
                  </a:lnTo>
                  <a:lnTo>
                    <a:pt x="93586" y="321373"/>
                  </a:lnTo>
                  <a:lnTo>
                    <a:pt x="95262" y="322643"/>
                  </a:lnTo>
                  <a:lnTo>
                    <a:pt x="97510" y="321373"/>
                  </a:lnTo>
                  <a:lnTo>
                    <a:pt x="91351" y="320103"/>
                  </a:lnTo>
                  <a:lnTo>
                    <a:pt x="90449" y="318833"/>
                  </a:lnTo>
                  <a:lnTo>
                    <a:pt x="95008" y="318833"/>
                  </a:lnTo>
                  <a:lnTo>
                    <a:pt x="97459" y="317563"/>
                  </a:lnTo>
                  <a:lnTo>
                    <a:pt x="98094" y="317563"/>
                  </a:lnTo>
                  <a:lnTo>
                    <a:pt x="98894" y="316293"/>
                  </a:lnTo>
                  <a:lnTo>
                    <a:pt x="94703" y="315023"/>
                  </a:lnTo>
                  <a:lnTo>
                    <a:pt x="93129" y="313753"/>
                  </a:lnTo>
                  <a:lnTo>
                    <a:pt x="98209" y="312483"/>
                  </a:lnTo>
                  <a:lnTo>
                    <a:pt x="95643" y="309943"/>
                  </a:lnTo>
                  <a:lnTo>
                    <a:pt x="97764" y="309943"/>
                  </a:lnTo>
                  <a:lnTo>
                    <a:pt x="95072" y="308673"/>
                  </a:lnTo>
                  <a:lnTo>
                    <a:pt x="95631" y="308673"/>
                  </a:lnTo>
                  <a:lnTo>
                    <a:pt x="91617" y="307403"/>
                  </a:lnTo>
                  <a:lnTo>
                    <a:pt x="95707" y="307403"/>
                  </a:lnTo>
                  <a:lnTo>
                    <a:pt x="99847" y="308673"/>
                  </a:lnTo>
                  <a:lnTo>
                    <a:pt x="98856" y="307403"/>
                  </a:lnTo>
                  <a:lnTo>
                    <a:pt x="99047" y="307403"/>
                  </a:lnTo>
                  <a:lnTo>
                    <a:pt x="93586" y="306133"/>
                  </a:lnTo>
                  <a:lnTo>
                    <a:pt x="96774" y="304863"/>
                  </a:lnTo>
                  <a:lnTo>
                    <a:pt x="96354" y="303593"/>
                  </a:lnTo>
                  <a:lnTo>
                    <a:pt x="95770" y="302323"/>
                  </a:lnTo>
                  <a:lnTo>
                    <a:pt x="98437" y="302323"/>
                  </a:lnTo>
                  <a:lnTo>
                    <a:pt x="97116" y="301053"/>
                  </a:lnTo>
                  <a:lnTo>
                    <a:pt x="98806" y="301053"/>
                  </a:lnTo>
                  <a:lnTo>
                    <a:pt x="100126" y="299783"/>
                  </a:lnTo>
                  <a:lnTo>
                    <a:pt x="99606" y="298513"/>
                  </a:lnTo>
                  <a:lnTo>
                    <a:pt x="101955" y="298513"/>
                  </a:lnTo>
                  <a:lnTo>
                    <a:pt x="93332" y="297243"/>
                  </a:lnTo>
                  <a:lnTo>
                    <a:pt x="93256" y="295973"/>
                  </a:lnTo>
                  <a:lnTo>
                    <a:pt x="97650" y="297243"/>
                  </a:lnTo>
                  <a:lnTo>
                    <a:pt x="97751" y="295973"/>
                  </a:lnTo>
                  <a:lnTo>
                    <a:pt x="101765" y="294703"/>
                  </a:lnTo>
                  <a:lnTo>
                    <a:pt x="97967" y="293433"/>
                  </a:lnTo>
                  <a:lnTo>
                    <a:pt x="100203" y="293433"/>
                  </a:lnTo>
                  <a:lnTo>
                    <a:pt x="103289" y="292163"/>
                  </a:lnTo>
                  <a:lnTo>
                    <a:pt x="101155" y="292163"/>
                  </a:lnTo>
                  <a:lnTo>
                    <a:pt x="97790" y="290893"/>
                  </a:lnTo>
                  <a:lnTo>
                    <a:pt x="96164" y="289623"/>
                  </a:lnTo>
                  <a:lnTo>
                    <a:pt x="95415" y="289623"/>
                  </a:lnTo>
                  <a:lnTo>
                    <a:pt x="94411" y="288353"/>
                  </a:lnTo>
                  <a:lnTo>
                    <a:pt x="96659" y="288353"/>
                  </a:lnTo>
                  <a:lnTo>
                    <a:pt x="92392" y="287083"/>
                  </a:lnTo>
                  <a:lnTo>
                    <a:pt x="95148" y="287083"/>
                  </a:lnTo>
                  <a:lnTo>
                    <a:pt x="93052" y="285813"/>
                  </a:lnTo>
                  <a:lnTo>
                    <a:pt x="91948" y="285813"/>
                  </a:lnTo>
                  <a:lnTo>
                    <a:pt x="93941" y="284543"/>
                  </a:lnTo>
                  <a:lnTo>
                    <a:pt x="96570" y="285813"/>
                  </a:lnTo>
                  <a:lnTo>
                    <a:pt x="94996" y="284543"/>
                  </a:lnTo>
                  <a:lnTo>
                    <a:pt x="96672" y="284543"/>
                  </a:lnTo>
                  <a:lnTo>
                    <a:pt x="96634" y="284289"/>
                  </a:lnTo>
                  <a:lnTo>
                    <a:pt x="92443" y="283273"/>
                  </a:lnTo>
                  <a:lnTo>
                    <a:pt x="95377" y="282003"/>
                  </a:lnTo>
                  <a:lnTo>
                    <a:pt x="97116" y="282003"/>
                  </a:lnTo>
                  <a:lnTo>
                    <a:pt x="96926" y="283476"/>
                  </a:lnTo>
                  <a:lnTo>
                    <a:pt x="99148" y="284543"/>
                  </a:lnTo>
                  <a:lnTo>
                    <a:pt x="99606" y="283476"/>
                  </a:lnTo>
                  <a:lnTo>
                    <a:pt x="97142" y="282003"/>
                  </a:lnTo>
                  <a:lnTo>
                    <a:pt x="100139" y="282003"/>
                  </a:lnTo>
                  <a:lnTo>
                    <a:pt x="100203" y="280733"/>
                  </a:lnTo>
                  <a:lnTo>
                    <a:pt x="102425" y="282003"/>
                  </a:lnTo>
                  <a:lnTo>
                    <a:pt x="101498" y="280733"/>
                  </a:lnTo>
                  <a:lnTo>
                    <a:pt x="101650" y="280733"/>
                  </a:lnTo>
                  <a:lnTo>
                    <a:pt x="98742" y="279463"/>
                  </a:lnTo>
                  <a:lnTo>
                    <a:pt x="97243" y="279463"/>
                  </a:lnTo>
                  <a:lnTo>
                    <a:pt x="97053" y="279336"/>
                  </a:lnTo>
                  <a:lnTo>
                    <a:pt x="96774" y="279298"/>
                  </a:lnTo>
                  <a:lnTo>
                    <a:pt x="96545" y="279311"/>
                  </a:lnTo>
                  <a:lnTo>
                    <a:pt x="96367" y="279323"/>
                  </a:lnTo>
                  <a:lnTo>
                    <a:pt x="96672" y="279400"/>
                  </a:lnTo>
                  <a:lnTo>
                    <a:pt x="96977" y="279463"/>
                  </a:lnTo>
                  <a:lnTo>
                    <a:pt x="97243" y="279539"/>
                  </a:lnTo>
                  <a:lnTo>
                    <a:pt x="97345" y="280733"/>
                  </a:lnTo>
                  <a:lnTo>
                    <a:pt x="95897" y="280733"/>
                  </a:lnTo>
                  <a:lnTo>
                    <a:pt x="94691" y="279463"/>
                  </a:lnTo>
                  <a:lnTo>
                    <a:pt x="92608" y="279463"/>
                  </a:lnTo>
                  <a:lnTo>
                    <a:pt x="91719" y="278193"/>
                  </a:lnTo>
                  <a:lnTo>
                    <a:pt x="95846" y="279463"/>
                  </a:lnTo>
                  <a:lnTo>
                    <a:pt x="98171" y="278193"/>
                  </a:lnTo>
                  <a:lnTo>
                    <a:pt x="100698" y="278193"/>
                  </a:lnTo>
                  <a:lnTo>
                    <a:pt x="99199" y="276923"/>
                  </a:lnTo>
                  <a:lnTo>
                    <a:pt x="99949" y="275653"/>
                  </a:lnTo>
                  <a:lnTo>
                    <a:pt x="97688" y="275120"/>
                  </a:lnTo>
                  <a:lnTo>
                    <a:pt x="97142" y="274599"/>
                  </a:lnTo>
                  <a:lnTo>
                    <a:pt x="97320" y="275031"/>
                  </a:lnTo>
                  <a:lnTo>
                    <a:pt x="94564" y="274383"/>
                  </a:lnTo>
                  <a:lnTo>
                    <a:pt x="96913" y="274383"/>
                  </a:lnTo>
                  <a:lnTo>
                    <a:pt x="97180" y="274053"/>
                  </a:lnTo>
                  <a:lnTo>
                    <a:pt x="97599" y="274383"/>
                  </a:lnTo>
                  <a:lnTo>
                    <a:pt x="97370" y="273812"/>
                  </a:lnTo>
                  <a:lnTo>
                    <a:pt x="97942" y="273113"/>
                  </a:lnTo>
                  <a:lnTo>
                    <a:pt x="98259" y="273113"/>
                  </a:lnTo>
                  <a:lnTo>
                    <a:pt x="99618" y="271843"/>
                  </a:lnTo>
                  <a:lnTo>
                    <a:pt x="97015" y="270573"/>
                  </a:lnTo>
                  <a:lnTo>
                    <a:pt x="94742" y="269303"/>
                  </a:lnTo>
                  <a:lnTo>
                    <a:pt x="97091" y="268033"/>
                  </a:lnTo>
                  <a:lnTo>
                    <a:pt x="95707" y="268033"/>
                  </a:lnTo>
                  <a:lnTo>
                    <a:pt x="99517" y="265493"/>
                  </a:lnTo>
                  <a:lnTo>
                    <a:pt x="93179" y="262953"/>
                  </a:lnTo>
                  <a:lnTo>
                    <a:pt x="99009" y="260413"/>
                  </a:lnTo>
                  <a:lnTo>
                    <a:pt x="97777" y="260413"/>
                  </a:lnTo>
                  <a:lnTo>
                    <a:pt x="95986" y="259143"/>
                  </a:lnTo>
                  <a:lnTo>
                    <a:pt x="99136" y="259143"/>
                  </a:lnTo>
                  <a:lnTo>
                    <a:pt x="95618" y="257873"/>
                  </a:lnTo>
                  <a:lnTo>
                    <a:pt x="93129" y="256603"/>
                  </a:lnTo>
                  <a:lnTo>
                    <a:pt x="103555" y="257873"/>
                  </a:lnTo>
                  <a:close/>
                </a:path>
                <a:path w="118744" h="741679">
                  <a:moveTo>
                    <a:pt x="103835" y="114871"/>
                  </a:moveTo>
                  <a:lnTo>
                    <a:pt x="100152" y="115023"/>
                  </a:lnTo>
                  <a:lnTo>
                    <a:pt x="100291" y="115341"/>
                  </a:lnTo>
                  <a:lnTo>
                    <a:pt x="103835" y="114871"/>
                  </a:lnTo>
                  <a:close/>
                </a:path>
                <a:path w="118744" h="741679">
                  <a:moveTo>
                    <a:pt x="106083" y="93370"/>
                  </a:moveTo>
                  <a:lnTo>
                    <a:pt x="105765" y="92964"/>
                  </a:lnTo>
                  <a:lnTo>
                    <a:pt x="105067" y="93205"/>
                  </a:lnTo>
                  <a:lnTo>
                    <a:pt x="106083" y="93370"/>
                  </a:lnTo>
                  <a:close/>
                </a:path>
                <a:path w="118744" h="741679">
                  <a:moveTo>
                    <a:pt x="109778" y="88112"/>
                  </a:moveTo>
                  <a:lnTo>
                    <a:pt x="108902" y="87388"/>
                  </a:lnTo>
                  <a:lnTo>
                    <a:pt x="109423" y="87896"/>
                  </a:lnTo>
                  <a:lnTo>
                    <a:pt x="109778" y="88112"/>
                  </a:lnTo>
                  <a:close/>
                </a:path>
                <a:path w="118744" h="741679">
                  <a:moveTo>
                    <a:pt x="112725" y="41300"/>
                  </a:moveTo>
                  <a:lnTo>
                    <a:pt x="111125" y="40932"/>
                  </a:lnTo>
                  <a:lnTo>
                    <a:pt x="110871" y="41224"/>
                  </a:lnTo>
                  <a:lnTo>
                    <a:pt x="109562" y="41440"/>
                  </a:lnTo>
                  <a:lnTo>
                    <a:pt x="109982" y="41630"/>
                  </a:lnTo>
                  <a:lnTo>
                    <a:pt x="111633" y="41617"/>
                  </a:lnTo>
                  <a:lnTo>
                    <a:pt x="112725" y="41300"/>
                  </a:lnTo>
                  <a:close/>
                </a:path>
                <a:path w="118744" h="741679">
                  <a:moveTo>
                    <a:pt x="113131" y="56235"/>
                  </a:moveTo>
                  <a:lnTo>
                    <a:pt x="112166" y="55753"/>
                  </a:lnTo>
                  <a:lnTo>
                    <a:pt x="108877" y="55549"/>
                  </a:lnTo>
                  <a:lnTo>
                    <a:pt x="109448" y="55841"/>
                  </a:lnTo>
                  <a:lnTo>
                    <a:pt x="113131" y="56235"/>
                  </a:lnTo>
                  <a:close/>
                </a:path>
                <a:path w="118744" h="741679">
                  <a:moveTo>
                    <a:pt x="118440" y="546"/>
                  </a:moveTo>
                  <a:lnTo>
                    <a:pt x="117525" y="0"/>
                  </a:lnTo>
                  <a:lnTo>
                    <a:pt x="117335" y="241"/>
                  </a:lnTo>
                  <a:lnTo>
                    <a:pt x="118440" y="54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9264808" y="9120574"/>
              <a:ext cx="123189" cy="537210"/>
            </a:xfrm>
            <a:custGeom>
              <a:avLst/>
              <a:gdLst/>
              <a:ahLst/>
              <a:cxnLst/>
              <a:rect l="l" t="t" r="r" b="b"/>
              <a:pathLst>
                <a:path w="123190" h="537209">
                  <a:moveTo>
                    <a:pt x="1663" y="529183"/>
                  </a:moveTo>
                  <a:lnTo>
                    <a:pt x="1549" y="529348"/>
                  </a:lnTo>
                  <a:lnTo>
                    <a:pt x="1663" y="529183"/>
                  </a:lnTo>
                  <a:close/>
                </a:path>
                <a:path w="123190" h="537209">
                  <a:moveTo>
                    <a:pt x="2057" y="529958"/>
                  </a:moveTo>
                  <a:lnTo>
                    <a:pt x="1930" y="529856"/>
                  </a:lnTo>
                  <a:lnTo>
                    <a:pt x="1752" y="529640"/>
                  </a:lnTo>
                  <a:lnTo>
                    <a:pt x="1231" y="529501"/>
                  </a:lnTo>
                  <a:lnTo>
                    <a:pt x="1384" y="529640"/>
                  </a:lnTo>
                  <a:lnTo>
                    <a:pt x="1676" y="529793"/>
                  </a:lnTo>
                  <a:lnTo>
                    <a:pt x="2057" y="529958"/>
                  </a:lnTo>
                  <a:close/>
                </a:path>
                <a:path w="123190" h="537209">
                  <a:moveTo>
                    <a:pt x="2578" y="533273"/>
                  </a:moveTo>
                  <a:lnTo>
                    <a:pt x="2362" y="532803"/>
                  </a:lnTo>
                  <a:lnTo>
                    <a:pt x="1816" y="532803"/>
                  </a:lnTo>
                  <a:lnTo>
                    <a:pt x="2578" y="533273"/>
                  </a:lnTo>
                  <a:close/>
                </a:path>
                <a:path w="123190" h="537209">
                  <a:moveTo>
                    <a:pt x="2844" y="529882"/>
                  </a:moveTo>
                  <a:lnTo>
                    <a:pt x="2133" y="529666"/>
                  </a:lnTo>
                  <a:lnTo>
                    <a:pt x="1778" y="529551"/>
                  </a:lnTo>
                  <a:lnTo>
                    <a:pt x="1651" y="529437"/>
                  </a:lnTo>
                  <a:lnTo>
                    <a:pt x="1714" y="529564"/>
                  </a:lnTo>
                  <a:lnTo>
                    <a:pt x="2578" y="529856"/>
                  </a:lnTo>
                  <a:lnTo>
                    <a:pt x="2844" y="529882"/>
                  </a:lnTo>
                  <a:close/>
                </a:path>
                <a:path w="123190" h="537209">
                  <a:moveTo>
                    <a:pt x="3594" y="532803"/>
                  </a:moveTo>
                  <a:lnTo>
                    <a:pt x="2806" y="531533"/>
                  </a:lnTo>
                  <a:lnTo>
                    <a:pt x="1727" y="531533"/>
                  </a:lnTo>
                  <a:lnTo>
                    <a:pt x="2362" y="532803"/>
                  </a:lnTo>
                  <a:lnTo>
                    <a:pt x="3594" y="532803"/>
                  </a:lnTo>
                  <a:close/>
                </a:path>
                <a:path w="123190" h="537209">
                  <a:moveTo>
                    <a:pt x="4572" y="536625"/>
                  </a:moveTo>
                  <a:lnTo>
                    <a:pt x="4254" y="536244"/>
                  </a:lnTo>
                  <a:lnTo>
                    <a:pt x="927" y="535228"/>
                  </a:lnTo>
                  <a:lnTo>
                    <a:pt x="1714" y="535901"/>
                  </a:lnTo>
                  <a:lnTo>
                    <a:pt x="2565" y="536219"/>
                  </a:lnTo>
                  <a:lnTo>
                    <a:pt x="4572" y="536625"/>
                  </a:lnTo>
                  <a:close/>
                </a:path>
                <a:path w="123190" h="537209">
                  <a:moveTo>
                    <a:pt x="8102" y="514057"/>
                  </a:moveTo>
                  <a:lnTo>
                    <a:pt x="7835" y="514019"/>
                  </a:lnTo>
                  <a:lnTo>
                    <a:pt x="7569" y="513994"/>
                  </a:lnTo>
                  <a:lnTo>
                    <a:pt x="7327" y="514007"/>
                  </a:lnTo>
                  <a:lnTo>
                    <a:pt x="7518" y="514057"/>
                  </a:lnTo>
                  <a:lnTo>
                    <a:pt x="7797" y="514057"/>
                  </a:lnTo>
                  <a:lnTo>
                    <a:pt x="8102" y="514057"/>
                  </a:lnTo>
                  <a:close/>
                </a:path>
                <a:path w="123190" h="537209">
                  <a:moveTo>
                    <a:pt x="8432" y="535406"/>
                  </a:moveTo>
                  <a:lnTo>
                    <a:pt x="6883" y="534670"/>
                  </a:lnTo>
                  <a:lnTo>
                    <a:pt x="4102" y="533603"/>
                  </a:lnTo>
                  <a:lnTo>
                    <a:pt x="4102" y="534187"/>
                  </a:lnTo>
                  <a:lnTo>
                    <a:pt x="3441" y="534073"/>
                  </a:lnTo>
                  <a:lnTo>
                    <a:pt x="3771" y="534073"/>
                  </a:lnTo>
                  <a:lnTo>
                    <a:pt x="4102" y="534187"/>
                  </a:lnTo>
                  <a:lnTo>
                    <a:pt x="4102" y="533603"/>
                  </a:lnTo>
                  <a:lnTo>
                    <a:pt x="2730" y="533374"/>
                  </a:lnTo>
                  <a:lnTo>
                    <a:pt x="2578" y="533273"/>
                  </a:lnTo>
                  <a:lnTo>
                    <a:pt x="939" y="533082"/>
                  </a:lnTo>
                  <a:lnTo>
                    <a:pt x="2768" y="533730"/>
                  </a:lnTo>
                  <a:lnTo>
                    <a:pt x="2882" y="533984"/>
                  </a:lnTo>
                  <a:lnTo>
                    <a:pt x="2730" y="533946"/>
                  </a:lnTo>
                  <a:lnTo>
                    <a:pt x="2895" y="534009"/>
                  </a:lnTo>
                  <a:lnTo>
                    <a:pt x="3098" y="534073"/>
                  </a:lnTo>
                  <a:lnTo>
                    <a:pt x="6502" y="535228"/>
                  </a:lnTo>
                  <a:lnTo>
                    <a:pt x="6832" y="535622"/>
                  </a:lnTo>
                  <a:lnTo>
                    <a:pt x="5295" y="535495"/>
                  </a:lnTo>
                  <a:lnTo>
                    <a:pt x="4076" y="535152"/>
                  </a:lnTo>
                  <a:lnTo>
                    <a:pt x="4914" y="535457"/>
                  </a:lnTo>
                  <a:lnTo>
                    <a:pt x="3225" y="535432"/>
                  </a:lnTo>
                  <a:lnTo>
                    <a:pt x="5308" y="536092"/>
                  </a:lnTo>
                  <a:lnTo>
                    <a:pt x="8001" y="536333"/>
                  </a:lnTo>
                  <a:lnTo>
                    <a:pt x="8216" y="535863"/>
                  </a:lnTo>
                  <a:lnTo>
                    <a:pt x="6184" y="534847"/>
                  </a:lnTo>
                  <a:lnTo>
                    <a:pt x="6959" y="534924"/>
                  </a:lnTo>
                  <a:lnTo>
                    <a:pt x="7810" y="535228"/>
                  </a:lnTo>
                  <a:lnTo>
                    <a:pt x="8432" y="535406"/>
                  </a:lnTo>
                  <a:close/>
                </a:path>
                <a:path w="123190" h="537209">
                  <a:moveTo>
                    <a:pt x="9144" y="501065"/>
                  </a:moveTo>
                  <a:lnTo>
                    <a:pt x="8559" y="501053"/>
                  </a:lnTo>
                  <a:lnTo>
                    <a:pt x="8978" y="501256"/>
                  </a:lnTo>
                  <a:lnTo>
                    <a:pt x="9144" y="501065"/>
                  </a:lnTo>
                  <a:close/>
                </a:path>
                <a:path w="123190" h="537209">
                  <a:moveTo>
                    <a:pt x="10922" y="477075"/>
                  </a:moveTo>
                  <a:lnTo>
                    <a:pt x="10795" y="476923"/>
                  </a:lnTo>
                  <a:lnTo>
                    <a:pt x="10439" y="476923"/>
                  </a:lnTo>
                  <a:lnTo>
                    <a:pt x="10922" y="477075"/>
                  </a:lnTo>
                  <a:close/>
                </a:path>
                <a:path w="123190" h="537209">
                  <a:moveTo>
                    <a:pt x="11544" y="458076"/>
                  </a:moveTo>
                  <a:lnTo>
                    <a:pt x="11214" y="458241"/>
                  </a:lnTo>
                  <a:lnTo>
                    <a:pt x="11010" y="458508"/>
                  </a:lnTo>
                  <a:lnTo>
                    <a:pt x="10947" y="458800"/>
                  </a:lnTo>
                  <a:lnTo>
                    <a:pt x="11544" y="458076"/>
                  </a:lnTo>
                  <a:close/>
                </a:path>
                <a:path w="123190" h="537209">
                  <a:moveTo>
                    <a:pt x="11582" y="469303"/>
                  </a:moveTo>
                  <a:lnTo>
                    <a:pt x="11391" y="468998"/>
                  </a:lnTo>
                  <a:lnTo>
                    <a:pt x="10337" y="469303"/>
                  </a:lnTo>
                  <a:lnTo>
                    <a:pt x="11582" y="469303"/>
                  </a:lnTo>
                  <a:close/>
                </a:path>
                <a:path w="123190" h="537209">
                  <a:moveTo>
                    <a:pt x="11988" y="471843"/>
                  </a:moveTo>
                  <a:lnTo>
                    <a:pt x="11201" y="470573"/>
                  </a:lnTo>
                  <a:lnTo>
                    <a:pt x="11963" y="471843"/>
                  </a:lnTo>
                  <a:close/>
                </a:path>
                <a:path w="123190" h="537209">
                  <a:moveTo>
                    <a:pt x="13373" y="527227"/>
                  </a:moveTo>
                  <a:lnTo>
                    <a:pt x="12700" y="527113"/>
                  </a:lnTo>
                  <a:lnTo>
                    <a:pt x="13373" y="527558"/>
                  </a:lnTo>
                  <a:lnTo>
                    <a:pt x="13373" y="527227"/>
                  </a:lnTo>
                  <a:close/>
                </a:path>
                <a:path w="123190" h="537209">
                  <a:moveTo>
                    <a:pt x="13563" y="524319"/>
                  </a:moveTo>
                  <a:lnTo>
                    <a:pt x="13538" y="524192"/>
                  </a:lnTo>
                  <a:lnTo>
                    <a:pt x="12319" y="523913"/>
                  </a:lnTo>
                  <a:lnTo>
                    <a:pt x="12547" y="524103"/>
                  </a:lnTo>
                  <a:lnTo>
                    <a:pt x="13563" y="524319"/>
                  </a:lnTo>
                  <a:close/>
                </a:path>
                <a:path w="123190" h="537209">
                  <a:moveTo>
                    <a:pt x="13614" y="526846"/>
                  </a:moveTo>
                  <a:lnTo>
                    <a:pt x="12979" y="526453"/>
                  </a:lnTo>
                  <a:lnTo>
                    <a:pt x="13373" y="527227"/>
                  </a:lnTo>
                  <a:lnTo>
                    <a:pt x="13614" y="526846"/>
                  </a:lnTo>
                  <a:close/>
                </a:path>
                <a:path w="123190" h="537209">
                  <a:moveTo>
                    <a:pt x="13716" y="455485"/>
                  </a:moveTo>
                  <a:lnTo>
                    <a:pt x="13309" y="455345"/>
                  </a:lnTo>
                  <a:lnTo>
                    <a:pt x="12992" y="455231"/>
                  </a:lnTo>
                  <a:lnTo>
                    <a:pt x="11620" y="455536"/>
                  </a:lnTo>
                  <a:lnTo>
                    <a:pt x="12674" y="455599"/>
                  </a:lnTo>
                  <a:lnTo>
                    <a:pt x="13296" y="455561"/>
                  </a:lnTo>
                  <a:lnTo>
                    <a:pt x="13716" y="455485"/>
                  </a:lnTo>
                  <a:close/>
                </a:path>
                <a:path w="123190" h="537209">
                  <a:moveTo>
                    <a:pt x="13804" y="525183"/>
                  </a:moveTo>
                  <a:lnTo>
                    <a:pt x="13652" y="524637"/>
                  </a:lnTo>
                  <a:lnTo>
                    <a:pt x="12966" y="524471"/>
                  </a:lnTo>
                  <a:lnTo>
                    <a:pt x="13804" y="525183"/>
                  </a:lnTo>
                  <a:close/>
                </a:path>
                <a:path w="123190" h="537209">
                  <a:moveTo>
                    <a:pt x="14312" y="524383"/>
                  </a:moveTo>
                  <a:lnTo>
                    <a:pt x="13449" y="523913"/>
                  </a:lnTo>
                  <a:lnTo>
                    <a:pt x="13538" y="524192"/>
                  </a:lnTo>
                  <a:lnTo>
                    <a:pt x="14312" y="524383"/>
                  </a:lnTo>
                  <a:close/>
                </a:path>
                <a:path w="123190" h="537209">
                  <a:moveTo>
                    <a:pt x="14452" y="493433"/>
                  </a:moveTo>
                  <a:lnTo>
                    <a:pt x="13944" y="493179"/>
                  </a:lnTo>
                  <a:lnTo>
                    <a:pt x="14338" y="493433"/>
                  </a:lnTo>
                  <a:close/>
                </a:path>
                <a:path w="123190" h="537209">
                  <a:moveTo>
                    <a:pt x="14503" y="528993"/>
                  </a:moveTo>
                  <a:lnTo>
                    <a:pt x="13944" y="527723"/>
                  </a:lnTo>
                  <a:lnTo>
                    <a:pt x="11988" y="528993"/>
                  </a:lnTo>
                  <a:lnTo>
                    <a:pt x="14503" y="528993"/>
                  </a:lnTo>
                  <a:close/>
                </a:path>
                <a:path w="123190" h="537209">
                  <a:moveTo>
                    <a:pt x="15062" y="530263"/>
                  </a:moveTo>
                  <a:lnTo>
                    <a:pt x="14820" y="528993"/>
                  </a:lnTo>
                  <a:lnTo>
                    <a:pt x="14503" y="528993"/>
                  </a:lnTo>
                  <a:lnTo>
                    <a:pt x="15062" y="530263"/>
                  </a:lnTo>
                  <a:close/>
                </a:path>
                <a:path w="123190" h="537209">
                  <a:moveTo>
                    <a:pt x="15773" y="525183"/>
                  </a:moveTo>
                  <a:lnTo>
                    <a:pt x="14592" y="524535"/>
                  </a:lnTo>
                  <a:lnTo>
                    <a:pt x="13563" y="524319"/>
                  </a:lnTo>
                  <a:lnTo>
                    <a:pt x="13652" y="524637"/>
                  </a:lnTo>
                  <a:lnTo>
                    <a:pt x="15773" y="525183"/>
                  </a:lnTo>
                  <a:close/>
                </a:path>
                <a:path w="123190" h="537209">
                  <a:moveTo>
                    <a:pt x="16395" y="527723"/>
                  </a:moveTo>
                  <a:lnTo>
                    <a:pt x="14732" y="527443"/>
                  </a:lnTo>
                  <a:lnTo>
                    <a:pt x="13754" y="526453"/>
                  </a:lnTo>
                  <a:lnTo>
                    <a:pt x="13614" y="526846"/>
                  </a:lnTo>
                  <a:lnTo>
                    <a:pt x="14503" y="527418"/>
                  </a:lnTo>
                  <a:lnTo>
                    <a:pt x="13487" y="527240"/>
                  </a:lnTo>
                  <a:lnTo>
                    <a:pt x="13525" y="527558"/>
                  </a:lnTo>
                  <a:lnTo>
                    <a:pt x="13436" y="527354"/>
                  </a:lnTo>
                  <a:lnTo>
                    <a:pt x="13373" y="527558"/>
                  </a:lnTo>
                  <a:lnTo>
                    <a:pt x="13322" y="527723"/>
                  </a:lnTo>
                  <a:lnTo>
                    <a:pt x="13627" y="527723"/>
                  </a:lnTo>
                  <a:lnTo>
                    <a:pt x="13944" y="527723"/>
                  </a:lnTo>
                  <a:lnTo>
                    <a:pt x="14998" y="527723"/>
                  </a:lnTo>
                  <a:lnTo>
                    <a:pt x="16395" y="527723"/>
                  </a:lnTo>
                  <a:close/>
                </a:path>
                <a:path w="123190" h="537209">
                  <a:moveTo>
                    <a:pt x="17691" y="525183"/>
                  </a:moveTo>
                  <a:lnTo>
                    <a:pt x="14312" y="524383"/>
                  </a:lnTo>
                  <a:lnTo>
                    <a:pt x="14592" y="524535"/>
                  </a:lnTo>
                  <a:lnTo>
                    <a:pt x="17691" y="525183"/>
                  </a:lnTo>
                  <a:close/>
                </a:path>
                <a:path w="123190" h="537209">
                  <a:moveTo>
                    <a:pt x="19951" y="507796"/>
                  </a:moveTo>
                  <a:lnTo>
                    <a:pt x="19710" y="507784"/>
                  </a:lnTo>
                  <a:lnTo>
                    <a:pt x="19888" y="507809"/>
                  </a:lnTo>
                  <a:close/>
                </a:path>
                <a:path w="123190" h="537209">
                  <a:moveTo>
                    <a:pt x="20396" y="507695"/>
                  </a:moveTo>
                  <a:lnTo>
                    <a:pt x="19964" y="507796"/>
                  </a:lnTo>
                  <a:lnTo>
                    <a:pt x="20193" y="507796"/>
                  </a:lnTo>
                  <a:lnTo>
                    <a:pt x="20320" y="507746"/>
                  </a:lnTo>
                  <a:close/>
                </a:path>
                <a:path w="123190" h="537209">
                  <a:moveTo>
                    <a:pt x="21577" y="507453"/>
                  </a:moveTo>
                  <a:lnTo>
                    <a:pt x="20472" y="507174"/>
                  </a:lnTo>
                  <a:lnTo>
                    <a:pt x="20688" y="507517"/>
                  </a:lnTo>
                  <a:lnTo>
                    <a:pt x="20396" y="507695"/>
                  </a:lnTo>
                  <a:lnTo>
                    <a:pt x="21577" y="507453"/>
                  </a:lnTo>
                  <a:close/>
                </a:path>
                <a:path w="123190" h="537209">
                  <a:moveTo>
                    <a:pt x="22898" y="510806"/>
                  </a:moveTo>
                  <a:lnTo>
                    <a:pt x="22326" y="509943"/>
                  </a:lnTo>
                  <a:lnTo>
                    <a:pt x="21920" y="509943"/>
                  </a:lnTo>
                  <a:lnTo>
                    <a:pt x="22669" y="510705"/>
                  </a:lnTo>
                  <a:lnTo>
                    <a:pt x="22898" y="510806"/>
                  </a:lnTo>
                  <a:close/>
                </a:path>
                <a:path w="123190" h="537209">
                  <a:moveTo>
                    <a:pt x="24841" y="394373"/>
                  </a:moveTo>
                  <a:lnTo>
                    <a:pt x="21615" y="393103"/>
                  </a:lnTo>
                  <a:lnTo>
                    <a:pt x="24434" y="394373"/>
                  </a:lnTo>
                  <a:lnTo>
                    <a:pt x="24841" y="394373"/>
                  </a:lnTo>
                  <a:close/>
                </a:path>
                <a:path w="123190" h="537209">
                  <a:moveTo>
                    <a:pt x="25361" y="394576"/>
                  </a:moveTo>
                  <a:lnTo>
                    <a:pt x="25006" y="394373"/>
                  </a:lnTo>
                  <a:lnTo>
                    <a:pt x="24841" y="394373"/>
                  </a:lnTo>
                  <a:lnTo>
                    <a:pt x="25361" y="394576"/>
                  </a:lnTo>
                  <a:close/>
                </a:path>
                <a:path w="123190" h="537209">
                  <a:moveTo>
                    <a:pt x="27139" y="390944"/>
                  </a:moveTo>
                  <a:lnTo>
                    <a:pt x="27000" y="390842"/>
                  </a:lnTo>
                  <a:lnTo>
                    <a:pt x="27051" y="390563"/>
                  </a:lnTo>
                  <a:lnTo>
                    <a:pt x="26098" y="390563"/>
                  </a:lnTo>
                  <a:lnTo>
                    <a:pt x="26835" y="391833"/>
                  </a:lnTo>
                  <a:lnTo>
                    <a:pt x="26987" y="390893"/>
                  </a:lnTo>
                  <a:lnTo>
                    <a:pt x="27139" y="390944"/>
                  </a:lnTo>
                  <a:close/>
                </a:path>
                <a:path w="123190" h="537209">
                  <a:moveTo>
                    <a:pt x="27279" y="495973"/>
                  </a:moveTo>
                  <a:lnTo>
                    <a:pt x="27152" y="495617"/>
                  </a:lnTo>
                  <a:lnTo>
                    <a:pt x="26149" y="495439"/>
                  </a:lnTo>
                  <a:lnTo>
                    <a:pt x="27279" y="495973"/>
                  </a:lnTo>
                  <a:close/>
                </a:path>
                <a:path w="123190" h="537209">
                  <a:moveTo>
                    <a:pt x="29133" y="495973"/>
                  </a:moveTo>
                  <a:lnTo>
                    <a:pt x="26835" y="494703"/>
                  </a:lnTo>
                  <a:lnTo>
                    <a:pt x="27152" y="495617"/>
                  </a:lnTo>
                  <a:lnTo>
                    <a:pt x="29133" y="495973"/>
                  </a:lnTo>
                  <a:close/>
                </a:path>
                <a:path w="123190" h="537209">
                  <a:moveTo>
                    <a:pt x="30911" y="487972"/>
                  </a:moveTo>
                  <a:lnTo>
                    <a:pt x="30670" y="487870"/>
                  </a:lnTo>
                  <a:lnTo>
                    <a:pt x="30492" y="487959"/>
                  </a:lnTo>
                  <a:lnTo>
                    <a:pt x="30734" y="488010"/>
                  </a:lnTo>
                  <a:lnTo>
                    <a:pt x="30911" y="487972"/>
                  </a:lnTo>
                  <a:close/>
                </a:path>
                <a:path w="123190" h="537209">
                  <a:moveTo>
                    <a:pt x="30911" y="478307"/>
                  </a:moveTo>
                  <a:lnTo>
                    <a:pt x="30632" y="478345"/>
                  </a:lnTo>
                  <a:lnTo>
                    <a:pt x="30467" y="478472"/>
                  </a:lnTo>
                  <a:lnTo>
                    <a:pt x="30911" y="478307"/>
                  </a:lnTo>
                  <a:close/>
                </a:path>
                <a:path w="123190" h="537209">
                  <a:moveTo>
                    <a:pt x="33426" y="470573"/>
                  </a:moveTo>
                  <a:lnTo>
                    <a:pt x="31902" y="471639"/>
                  </a:lnTo>
                  <a:lnTo>
                    <a:pt x="32283" y="471843"/>
                  </a:lnTo>
                  <a:lnTo>
                    <a:pt x="33426" y="470573"/>
                  </a:lnTo>
                  <a:close/>
                </a:path>
                <a:path w="123190" h="537209">
                  <a:moveTo>
                    <a:pt x="33451" y="361759"/>
                  </a:moveTo>
                  <a:lnTo>
                    <a:pt x="33070" y="362623"/>
                  </a:lnTo>
                  <a:lnTo>
                    <a:pt x="33197" y="362623"/>
                  </a:lnTo>
                  <a:lnTo>
                    <a:pt x="33451" y="361759"/>
                  </a:lnTo>
                  <a:close/>
                </a:path>
                <a:path w="123190" h="537209">
                  <a:moveTo>
                    <a:pt x="33566" y="361353"/>
                  </a:moveTo>
                  <a:lnTo>
                    <a:pt x="31432" y="361353"/>
                  </a:lnTo>
                  <a:lnTo>
                    <a:pt x="33413" y="361759"/>
                  </a:lnTo>
                  <a:lnTo>
                    <a:pt x="33566" y="361353"/>
                  </a:lnTo>
                  <a:close/>
                </a:path>
                <a:path w="123190" h="537209">
                  <a:moveTo>
                    <a:pt x="34086" y="348653"/>
                  </a:moveTo>
                  <a:lnTo>
                    <a:pt x="31940" y="347383"/>
                  </a:lnTo>
                  <a:lnTo>
                    <a:pt x="33350" y="348653"/>
                  </a:lnTo>
                  <a:lnTo>
                    <a:pt x="34086" y="348653"/>
                  </a:lnTo>
                  <a:close/>
                </a:path>
                <a:path w="123190" h="537209">
                  <a:moveTo>
                    <a:pt x="34112" y="463715"/>
                  </a:moveTo>
                  <a:lnTo>
                    <a:pt x="33870" y="463689"/>
                  </a:lnTo>
                  <a:lnTo>
                    <a:pt x="33629" y="463778"/>
                  </a:lnTo>
                  <a:lnTo>
                    <a:pt x="34112" y="463715"/>
                  </a:lnTo>
                  <a:close/>
                </a:path>
                <a:path w="123190" h="537209">
                  <a:moveTo>
                    <a:pt x="34277" y="463727"/>
                  </a:moveTo>
                  <a:lnTo>
                    <a:pt x="33934" y="463473"/>
                  </a:lnTo>
                  <a:lnTo>
                    <a:pt x="33578" y="463448"/>
                  </a:lnTo>
                  <a:lnTo>
                    <a:pt x="33947" y="463600"/>
                  </a:lnTo>
                  <a:lnTo>
                    <a:pt x="34074" y="463689"/>
                  </a:lnTo>
                  <a:lnTo>
                    <a:pt x="34277" y="463727"/>
                  </a:lnTo>
                  <a:close/>
                </a:path>
                <a:path w="123190" h="537209">
                  <a:moveTo>
                    <a:pt x="34315" y="448983"/>
                  </a:moveTo>
                  <a:lnTo>
                    <a:pt x="33058" y="447713"/>
                  </a:lnTo>
                  <a:lnTo>
                    <a:pt x="31762" y="447713"/>
                  </a:lnTo>
                  <a:lnTo>
                    <a:pt x="34315" y="448983"/>
                  </a:lnTo>
                  <a:close/>
                </a:path>
                <a:path w="123190" h="537209">
                  <a:moveTo>
                    <a:pt x="34696" y="458533"/>
                  </a:moveTo>
                  <a:lnTo>
                    <a:pt x="34480" y="458533"/>
                  </a:lnTo>
                  <a:lnTo>
                    <a:pt x="34302" y="458533"/>
                  </a:lnTo>
                  <a:lnTo>
                    <a:pt x="34099" y="458520"/>
                  </a:lnTo>
                  <a:lnTo>
                    <a:pt x="34226" y="458711"/>
                  </a:lnTo>
                  <a:lnTo>
                    <a:pt x="34696" y="458533"/>
                  </a:lnTo>
                  <a:close/>
                </a:path>
                <a:path w="123190" h="537209">
                  <a:moveTo>
                    <a:pt x="35115" y="337337"/>
                  </a:moveTo>
                  <a:lnTo>
                    <a:pt x="34836" y="337248"/>
                  </a:lnTo>
                  <a:lnTo>
                    <a:pt x="34607" y="337248"/>
                  </a:lnTo>
                  <a:lnTo>
                    <a:pt x="35115" y="337337"/>
                  </a:lnTo>
                  <a:close/>
                </a:path>
                <a:path w="123190" h="537209">
                  <a:moveTo>
                    <a:pt x="35369" y="482003"/>
                  </a:moveTo>
                  <a:lnTo>
                    <a:pt x="32423" y="480733"/>
                  </a:lnTo>
                  <a:lnTo>
                    <a:pt x="34137" y="482003"/>
                  </a:lnTo>
                  <a:lnTo>
                    <a:pt x="35369" y="482003"/>
                  </a:lnTo>
                  <a:close/>
                </a:path>
                <a:path w="123190" h="537209">
                  <a:moveTo>
                    <a:pt x="35750" y="448983"/>
                  </a:moveTo>
                  <a:lnTo>
                    <a:pt x="35445" y="447713"/>
                  </a:lnTo>
                  <a:lnTo>
                    <a:pt x="33058" y="447713"/>
                  </a:lnTo>
                  <a:lnTo>
                    <a:pt x="35750" y="448983"/>
                  </a:lnTo>
                  <a:close/>
                </a:path>
                <a:path w="123190" h="537209">
                  <a:moveTo>
                    <a:pt x="36283" y="347383"/>
                  </a:moveTo>
                  <a:lnTo>
                    <a:pt x="35737" y="346824"/>
                  </a:lnTo>
                  <a:lnTo>
                    <a:pt x="32893" y="346113"/>
                  </a:lnTo>
                  <a:lnTo>
                    <a:pt x="36283" y="347383"/>
                  </a:lnTo>
                  <a:close/>
                </a:path>
                <a:path w="123190" h="537209">
                  <a:moveTo>
                    <a:pt x="36626" y="469658"/>
                  </a:moveTo>
                  <a:lnTo>
                    <a:pt x="35712" y="469569"/>
                  </a:lnTo>
                  <a:lnTo>
                    <a:pt x="35344" y="469519"/>
                  </a:lnTo>
                  <a:lnTo>
                    <a:pt x="35636" y="469582"/>
                  </a:lnTo>
                  <a:lnTo>
                    <a:pt x="36004" y="469620"/>
                  </a:lnTo>
                  <a:lnTo>
                    <a:pt x="36626" y="469658"/>
                  </a:lnTo>
                  <a:close/>
                </a:path>
                <a:path w="123190" h="537209">
                  <a:moveTo>
                    <a:pt x="37909" y="476923"/>
                  </a:moveTo>
                  <a:lnTo>
                    <a:pt x="36144" y="475653"/>
                  </a:lnTo>
                  <a:lnTo>
                    <a:pt x="34239" y="475653"/>
                  </a:lnTo>
                  <a:lnTo>
                    <a:pt x="31991" y="474383"/>
                  </a:lnTo>
                  <a:lnTo>
                    <a:pt x="33388" y="476923"/>
                  </a:lnTo>
                  <a:lnTo>
                    <a:pt x="35217" y="476923"/>
                  </a:lnTo>
                  <a:lnTo>
                    <a:pt x="33045" y="475653"/>
                  </a:lnTo>
                  <a:lnTo>
                    <a:pt x="37909" y="476923"/>
                  </a:lnTo>
                  <a:close/>
                </a:path>
                <a:path w="123190" h="537209">
                  <a:moveTo>
                    <a:pt x="40170" y="456603"/>
                  </a:moveTo>
                  <a:lnTo>
                    <a:pt x="33566" y="454304"/>
                  </a:lnTo>
                  <a:lnTo>
                    <a:pt x="32181" y="455333"/>
                  </a:lnTo>
                  <a:lnTo>
                    <a:pt x="33489" y="455333"/>
                  </a:lnTo>
                  <a:lnTo>
                    <a:pt x="40170" y="456603"/>
                  </a:lnTo>
                  <a:close/>
                </a:path>
                <a:path w="123190" h="537209">
                  <a:moveTo>
                    <a:pt x="40424" y="356273"/>
                  </a:moveTo>
                  <a:lnTo>
                    <a:pt x="37668" y="355003"/>
                  </a:lnTo>
                  <a:lnTo>
                    <a:pt x="36791" y="355003"/>
                  </a:lnTo>
                  <a:lnTo>
                    <a:pt x="40424" y="356273"/>
                  </a:lnTo>
                  <a:close/>
                </a:path>
                <a:path w="123190" h="537209">
                  <a:moveTo>
                    <a:pt x="41668" y="430784"/>
                  </a:moveTo>
                  <a:lnTo>
                    <a:pt x="41452" y="430682"/>
                  </a:lnTo>
                  <a:lnTo>
                    <a:pt x="41668" y="430784"/>
                  </a:lnTo>
                  <a:close/>
                </a:path>
                <a:path w="123190" h="537209">
                  <a:moveTo>
                    <a:pt x="44170" y="430707"/>
                  </a:moveTo>
                  <a:lnTo>
                    <a:pt x="41668" y="430784"/>
                  </a:lnTo>
                  <a:lnTo>
                    <a:pt x="42341" y="431114"/>
                  </a:lnTo>
                  <a:lnTo>
                    <a:pt x="44170" y="430707"/>
                  </a:lnTo>
                  <a:close/>
                </a:path>
                <a:path w="123190" h="537209">
                  <a:moveTo>
                    <a:pt x="44234" y="433743"/>
                  </a:moveTo>
                  <a:lnTo>
                    <a:pt x="44107" y="432473"/>
                  </a:lnTo>
                  <a:lnTo>
                    <a:pt x="19532" y="432473"/>
                  </a:lnTo>
                  <a:lnTo>
                    <a:pt x="18872" y="432473"/>
                  </a:lnTo>
                  <a:lnTo>
                    <a:pt x="20485" y="435013"/>
                  </a:lnTo>
                  <a:lnTo>
                    <a:pt x="14935" y="437553"/>
                  </a:lnTo>
                  <a:lnTo>
                    <a:pt x="12674" y="440093"/>
                  </a:lnTo>
                  <a:lnTo>
                    <a:pt x="11963" y="441363"/>
                  </a:lnTo>
                  <a:lnTo>
                    <a:pt x="21996" y="442633"/>
                  </a:lnTo>
                  <a:lnTo>
                    <a:pt x="17348" y="443903"/>
                  </a:lnTo>
                  <a:lnTo>
                    <a:pt x="14046" y="442633"/>
                  </a:lnTo>
                  <a:lnTo>
                    <a:pt x="17653" y="445173"/>
                  </a:lnTo>
                  <a:lnTo>
                    <a:pt x="12954" y="446443"/>
                  </a:lnTo>
                  <a:lnTo>
                    <a:pt x="15938" y="450253"/>
                  </a:lnTo>
                  <a:lnTo>
                    <a:pt x="15176" y="450253"/>
                  </a:lnTo>
                  <a:lnTo>
                    <a:pt x="14160" y="448983"/>
                  </a:lnTo>
                  <a:lnTo>
                    <a:pt x="11658" y="448983"/>
                  </a:lnTo>
                  <a:lnTo>
                    <a:pt x="13741" y="451523"/>
                  </a:lnTo>
                  <a:lnTo>
                    <a:pt x="11303" y="451523"/>
                  </a:lnTo>
                  <a:lnTo>
                    <a:pt x="15748" y="452793"/>
                  </a:lnTo>
                  <a:lnTo>
                    <a:pt x="13436" y="452793"/>
                  </a:lnTo>
                  <a:lnTo>
                    <a:pt x="11709" y="454063"/>
                  </a:lnTo>
                  <a:lnTo>
                    <a:pt x="13081" y="454063"/>
                  </a:lnTo>
                  <a:lnTo>
                    <a:pt x="15532" y="455333"/>
                  </a:lnTo>
                  <a:lnTo>
                    <a:pt x="13716" y="456603"/>
                  </a:lnTo>
                  <a:lnTo>
                    <a:pt x="16802" y="456603"/>
                  </a:lnTo>
                  <a:lnTo>
                    <a:pt x="11887" y="457873"/>
                  </a:lnTo>
                  <a:lnTo>
                    <a:pt x="11722" y="457873"/>
                  </a:lnTo>
                  <a:lnTo>
                    <a:pt x="12306" y="459143"/>
                  </a:lnTo>
                  <a:lnTo>
                    <a:pt x="12954" y="459536"/>
                  </a:lnTo>
                  <a:lnTo>
                    <a:pt x="12827" y="460413"/>
                  </a:lnTo>
                  <a:lnTo>
                    <a:pt x="10934" y="459143"/>
                  </a:lnTo>
                  <a:lnTo>
                    <a:pt x="10871" y="460413"/>
                  </a:lnTo>
                  <a:lnTo>
                    <a:pt x="11595" y="460413"/>
                  </a:lnTo>
                  <a:lnTo>
                    <a:pt x="14008" y="461683"/>
                  </a:lnTo>
                  <a:lnTo>
                    <a:pt x="8229" y="461683"/>
                  </a:lnTo>
                  <a:lnTo>
                    <a:pt x="17995" y="464223"/>
                  </a:lnTo>
                  <a:lnTo>
                    <a:pt x="10769" y="464223"/>
                  </a:lnTo>
                  <a:lnTo>
                    <a:pt x="12877" y="465493"/>
                  </a:lnTo>
                  <a:lnTo>
                    <a:pt x="14097" y="467829"/>
                  </a:lnTo>
                  <a:lnTo>
                    <a:pt x="9994" y="466763"/>
                  </a:lnTo>
                  <a:lnTo>
                    <a:pt x="11391" y="468998"/>
                  </a:lnTo>
                  <a:lnTo>
                    <a:pt x="14287" y="468185"/>
                  </a:lnTo>
                  <a:lnTo>
                    <a:pt x="14947" y="469303"/>
                  </a:lnTo>
                  <a:lnTo>
                    <a:pt x="11582" y="469303"/>
                  </a:lnTo>
                  <a:lnTo>
                    <a:pt x="15354" y="470573"/>
                  </a:lnTo>
                  <a:lnTo>
                    <a:pt x="13931" y="471843"/>
                  </a:lnTo>
                  <a:lnTo>
                    <a:pt x="11988" y="471843"/>
                  </a:lnTo>
                  <a:lnTo>
                    <a:pt x="12788" y="473113"/>
                  </a:lnTo>
                  <a:lnTo>
                    <a:pt x="10147" y="474383"/>
                  </a:lnTo>
                  <a:lnTo>
                    <a:pt x="12369" y="475653"/>
                  </a:lnTo>
                  <a:lnTo>
                    <a:pt x="15100" y="475653"/>
                  </a:lnTo>
                  <a:lnTo>
                    <a:pt x="17551" y="477735"/>
                  </a:lnTo>
                  <a:lnTo>
                    <a:pt x="13766" y="476923"/>
                  </a:lnTo>
                  <a:lnTo>
                    <a:pt x="17881" y="479463"/>
                  </a:lnTo>
                  <a:lnTo>
                    <a:pt x="10922" y="477075"/>
                  </a:lnTo>
                  <a:lnTo>
                    <a:pt x="11747" y="478193"/>
                  </a:lnTo>
                  <a:lnTo>
                    <a:pt x="11239" y="478193"/>
                  </a:lnTo>
                  <a:lnTo>
                    <a:pt x="13550" y="479463"/>
                  </a:lnTo>
                  <a:lnTo>
                    <a:pt x="10769" y="479463"/>
                  </a:lnTo>
                  <a:lnTo>
                    <a:pt x="14541" y="480733"/>
                  </a:lnTo>
                  <a:lnTo>
                    <a:pt x="12166" y="480733"/>
                  </a:lnTo>
                  <a:lnTo>
                    <a:pt x="12204" y="482003"/>
                  </a:lnTo>
                  <a:lnTo>
                    <a:pt x="16967" y="484543"/>
                  </a:lnTo>
                  <a:lnTo>
                    <a:pt x="14757" y="484543"/>
                  </a:lnTo>
                  <a:lnTo>
                    <a:pt x="10439" y="483273"/>
                  </a:lnTo>
                  <a:lnTo>
                    <a:pt x="13208" y="485813"/>
                  </a:lnTo>
                  <a:lnTo>
                    <a:pt x="9372" y="484543"/>
                  </a:lnTo>
                  <a:lnTo>
                    <a:pt x="10350" y="485813"/>
                  </a:lnTo>
                  <a:lnTo>
                    <a:pt x="12052" y="485813"/>
                  </a:lnTo>
                  <a:lnTo>
                    <a:pt x="14706" y="487083"/>
                  </a:lnTo>
                  <a:lnTo>
                    <a:pt x="11874" y="487083"/>
                  </a:lnTo>
                  <a:lnTo>
                    <a:pt x="12319" y="488353"/>
                  </a:lnTo>
                  <a:lnTo>
                    <a:pt x="18770" y="488353"/>
                  </a:lnTo>
                  <a:lnTo>
                    <a:pt x="17513" y="489623"/>
                  </a:lnTo>
                  <a:lnTo>
                    <a:pt x="14998" y="489623"/>
                  </a:lnTo>
                  <a:lnTo>
                    <a:pt x="17335" y="490893"/>
                  </a:lnTo>
                  <a:lnTo>
                    <a:pt x="14376" y="490893"/>
                  </a:lnTo>
                  <a:lnTo>
                    <a:pt x="11798" y="492163"/>
                  </a:lnTo>
                  <a:lnTo>
                    <a:pt x="12331" y="492366"/>
                  </a:lnTo>
                  <a:lnTo>
                    <a:pt x="13944" y="493179"/>
                  </a:lnTo>
                  <a:lnTo>
                    <a:pt x="13182" y="492683"/>
                  </a:lnTo>
                  <a:lnTo>
                    <a:pt x="15113" y="493433"/>
                  </a:lnTo>
                  <a:lnTo>
                    <a:pt x="16471" y="493433"/>
                  </a:lnTo>
                  <a:lnTo>
                    <a:pt x="14147" y="494703"/>
                  </a:lnTo>
                  <a:lnTo>
                    <a:pt x="13550" y="494703"/>
                  </a:lnTo>
                  <a:lnTo>
                    <a:pt x="13208" y="493433"/>
                  </a:lnTo>
                  <a:lnTo>
                    <a:pt x="11874" y="494703"/>
                  </a:lnTo>
                  <a:lnTo>
                    <a:pt x="14376" y="495973"/>
                  </a:lnTo>
                  <a:lnTo>
                    <a:pt x="12890" y="497243"/>
                  </a:lnTo>
                  <a:lnTo>
                    <a:pt x="8978" y="495973"/>
                  </a:lnTo>
                  <a:lnTo>
                    <a:pt x="8813" y="495973"/>
                  </a:lnTo>
                  <a:lnTo>
                    <a:pt x="9207" y="497243"/>
                  </a:lnTo>
                  <a:lnTo>
                    <a:pt x="12763" y="499783"/>
                  </a:lnTo>
                  <a:lnTo>
                    <a:pt x="11544" y="501053"/>
                  </a:lnTo>
                  <a:lnTo>
                    <a:pt x="12014" y="501053"/>
                  </a:lnTo>
                  <a:lnTo>
                    <a:pt x="17399" y="502323"/>
                  </a:lnTo>
                  <a:lnTo>
                    <a:pt x="9144" y="501065"/>
                  </a:lnTo>
                  <a:lnTo>
                    <a:pt x="11506" y="502323"/>
                  </a:lnTo>
                  <a:lnTo>
                    <a:pt x="11137" y="502323"/>
                  </a:lnTo>
                  <a:lnTo>
                    <a:pt x="8978" y="501256"/>
                  </a:lnTo>
                  <a:lnTo>
                    <a:pt x="8064" y="502323"/>
                  </a:lnTo>
                  <a:lnTo>
                    <a:pt x="10045" y="503593"/>
                  </a:lnTo>
                  <a:lnTo>
                    <a:pt x="11417" y="506133"/>
                  </a:lnTo>
                  <a:lnTo>
                    <a:pt x="10058" y="504863"/>
                  </a:lnTo>
                  <a:lnTo>
                    <a:pt x="8686" y="504863"/>
                  </a:lnTo>
                  <a:lnTo>
                    <a:pt x="9017" y="506133"/>
                  </a:lnTo>
                  <a:lnTo>
                    <a:pt x="8242" y="507403"/>
                  </a:lnTo>
                  <a:lnTo>
                    <a:pt x="11366" y="507403"/>
                  </a:lnTo>
                  <a:lnTo>
                    <a:pt x="8267" y="508673"/>
                  </a:lnTo>
                  <a:lnTo>
                    <a:pt x="9080" y="509943"/>
                  </a:lnTo>
                  <a:lnTo>
                    <a:pt x="10147" y="512483"/>
                  </a:lnTo>
                  <a:lnTo>
                    <a:pt x="6667" y="512483"/>
                  </a:lnTo>
                  <a:lnTo>
                    <a:pt x="7620" y="513753"/>
                  </a:lnTo>
                  <a:lnTo>
                    <a:pt x="10998" y="513753"/>
                  </a:lnTo>
                  <a:lnTo>
                    <a:pt x="12357" y="515023"/>
                  </a:lnTo>
                  <a:lnTo>
                    <a:pt x="5981" y="515023"/>
                  </a:lnTo>
                  <a:lnTo>
                    <a:pt x="15062" y="516293"/>
                  </a:lnTo>
                  <a:lnTo>
                    <a:pt x="13919" y="516293"/>
                  </a:lnTo>
                  <a:lnTo>
                    <a:pt x="13919" y="518833"/>
                  </a:lnTo>
                  <a:lnTo>
                    <a:pt x="10452" y="518833"/>
                  </a:lnTo>
                  <a:lnTo>
                    <a:pt x="9867" y="517779"/>
                  </a:lnTo>
                  <a:lnTo>
                    <a:pt x="13919" y="518833"/>
                  </a:lnTo>
                  <a:lnTo>
                    <a:pt x="13919" y="516293"/>
                  </a:lnTo>
                  <a:lnTo>
                    <a:pt x="10769" y="516293"/>
                  </a:lnTo>
                  <a:lnTo>
                    <a:pt x="11315" y="517563"/>
                  </a:lnTo>
                  <a:lnTo>
                    <a:pt x="9017" y="516293"/>
                  </a:lnTo>
                  <a:lnTo>
                    <a:pt x="9029" y="517563"/>
                  </a:lnTo>
                  <a:lnTo>
                    <a:pt x="7213" y="517563"/>
                  </a:lnTo>
                  <a:lnTo>
                    <a:pt x="6604" y="518833"/>
                  </a:lnTo>
                  <a:lnTo>
                    <a:pt x="6692" y="517563"/>
                  </a:lnTo>
                  <a:lnTo>
                    <a:pt x="5016" y="518833"/>
                  </a:lnTo>
                  <a:lnTo>
                    <a:pt x="5930" y="518833"/>
                  </a:lnTo>
                  <a:lnTo>
                    <a:pt x="12890" y="521373"/>
                  </a:lnTo>
                  <a:lnTo>
                    <a:pt x="7289" y="520179"/>
                  </a:lnTo>
                  <a:lnTo>
                    <a:pt x="11341" y="522643"/>
                  </a:lnTo>
                  <a:lnTo>
                    <a:pt x="7251" y="520166"/>
                  </a:lnTo>
                  <a:lnTo>
                    <a:pt x="6896" y="520103"/>
                  </a:lnTo>
                  <a:lnTo>
                    <a:pt x="7924" y="520687"/>
                  </a:lnTo>
                  <a:lnTo>
                    <a:pt x="8826" y="521373"/>
                  </a:lnTo>
                  <a:lnTo>
                    <a:pt x="800" y="521373"/>
                  </a:lnTo>
                  <a:lnTo>
                    <a:pt x="4305" y="522643"/>
                  </a:lnTo>
                  <a:lnTo>
                    <a:pt x="4622" y="522643"/>
                  </a:lnTo>
                  <a:lnTo>
                    <a:pt x="7810" y="525183"/>
                  </a:lnTo>
                  <a:lnTo>
                    <a:pt x="0" y="523913"/>
                  </a:lnTo>
                  <a:lnTo>
                    <a:pt x="4356" y="526453"/>
                  </a:lnTo>
                  <a:lnTo>
                    <a:pt x="5994" y="527723"/>
                  </a:lnTo>
                  <a:lnTo>
                    <a:pt x="9309" y="528993"/>
                  </a:lnTo>
                  <a:lnTo>
                    <a:pt x="10718" y="530263"/>
                  </a:lnTo>
                  <a:lnTo>
                    <a:pt x="9042" y="530263"/>
                  </a:lnTo>
                  <a:lnTo>
                    <a:pt x="7175" y="528993"/>
                  </a:lnTo>
                  <a:lnTo>
                    <a:pt x="5575" y="530263"/>
                  </a:lnTo>
                  <a:lnTo>
                    <a:pt x="4000" y="530263"/>
                  </a:lnTo>
                  <a:lnTo>
                    <a:pt x="4152" y="531533"/>
                  </a:lnTo>
                  <a:lnTo>
                    <a:pt x="3124" y="531533"/>
                  </a:lnTo>
                  <a:lnTo>
                    <a:pt x="2057" y="530263"/>
                  </a:lnTo>
                  <a:lnTo>
                    <a:pt x="2857" y="531533"/>
                  </a:lnTo>
                  <a:lnTo>
                    <a:pt x="4597" y="532803"/>
                  </a:lnTo>
                  <a:lnTo>
                    <a:pt x="5981" y="532803"/>
                  </a:lnTo>
                  <a:lnTo>
                    <a:pt x="6527" y="534073"/>
                  </a:lnTo>
                  <a:lnTo>
                    <a:pt x="12446" y="534073"/>
                  </a:lnTo>
                  <a:lnTo>
                    <a:pt x="5943" y="531533"/>
                  </a:lnTo>
                  <a:lnTo>
                    <a:pt x="6464" y="531533"/>
                  </a:lnTo>
                  <a:lnTo>
                    <a:pt x="10629" y="532803"/>
                  </a:lnTo>
                  <a:lnTo>
                    <a:pt x="7302" y="531533"/>
                  </a:lnTo>
                  <a:lnTo>
                    <a:pt x="12890" y="531533"/>
                  </a:lnTo>
                  <a:lnTo>
                    <a:pt x="13157" y="531533"/>
                  </a:lnTo>
                  <a:lnTo>
                    <a:pt x="17030" y="531533"/>
                  </a:lnTo>
                  <a:lnTo>
                    <a:pt x="11531" y="528993"/>
                  </a:lnTo>
                  <a:lnTo>
                    <a:pt x="11988" y="528993"/>
                  </a:lnTo>
                  <a:lnTo>
                    <a:pt x="8559" y="526453"/>
                  </a:lnTo>
                  <a:lnTo>
                    <a:pt x="12700" y="527113"/>
                  </a:lnTo>
                  <a:lnTo>
                    <a:pt x="11671" y="526453"/>
                  </a:lnTo>
                  <a:lnTo>
                    <a:pt x="12979" y="526453"/>
                  </a:lnTo>
                  <a:lnTo>
                    <a:pt x="13754" y="526453"/>
                  </a:lnTo>
                  <a:lnTo>
                    <a:pt x="14668" y="526453"/>
                  </a:lnTo>
                  <a:lnTo>
                    <a:pt x="12725" y="525183"/>
                  </a:lnTo>
                  <a:lnTo>
                    <a:pt x="10769" y="523913"/>
                  </a:lnTo>
                  <a:lnTo>
                    <a:pt x="12966" y="524471"/>
                  </a:lnTo>
                  <a:lnTo>
                    <a:pt x="12547" y="524103"/>
                  </a:lnTo>
                  <a:lnTo>
                    <a:pt x="11582" y="523913"/>
                  </a:lnTo>
                  <a:lnTo>
                    <a:pt x="12319" y="523913"/>
                  </a:lnTo>
                  <a:lnTo>
                    <a:pt x="13449" y="523913"/>
                  </a:lnTo>
                  <a:lnTo>
                    <a:pt x="17894" y="523913"/>
                  </a:lnTo>
                  <a:lnTo>
                    <a:pt x="13322" y="522643"/>
                  </a:lnTo>
                  <a:lnTo>
                    <a:pt x="19177" y="523913"/>
                  </a:lnTo>
                  <a:lnTo>
                    <a:pt x="18402" y="522643"/>
                  </a:lnTo>
                  <a:lnTo>
                    <a:pt x="14706" y="521373"/>
                  </a:lnTo>
                  <a:lnTo>
                    <a:pt x="16852" y="521373"/>
                  </a:lnTo>
                  <a:lnTo>
                    <a:pt x="17678" y="521614"/>
                  </a:lnTo>
                  <a:lnTo>
                    <a:pt x="18211" y="521855"/>
                  </a:lnTo>
                  <a:lnTo>
                    <a:pt x="18402" y="522033"/>
                  </a:lnTo>
                  <a:lnTo>
                    <a:pt x="18948" y="522147"/>
                  </a:lnTo>
                  <a:lnTo>
                    <a:pt x="20447" y="522439"/>
                  </a:lnTo>
                  <a:lnTo>
                    <a:pt x="20612" y="522338"/>
                  </a:lnTo>
                  <a:lnTo>
                    <a:pt x="17754" y="521614"/>
                  </a:lnTo>
                  <a:lnTo>
                    <a:pt x="16878" y="521373"/>
                  </a:lnTo>
                  <a:lnTo>
                    <a:pt x="17119" y="521373"/>
                  </a:lnTo>
                  <a:lnTo>
                    <a:pt x="16078" y="520103"/>
                  </a:lnTo>
                  <a:lnTo>
                    <a:pt x="17310" y="520103"/>
                  </a:lnTo>
                  <a:lnTo>
                    <a:pt x="18478" y="518833"/>
                  </a:lnTo>
                  <a:lnTo>
                    <a:pt x="20624" y="518833"/>
                  </a:lnTo>
                  <a:lnTo>
                    <a:pt x="16903" y="517563"/>
                  </a:lnTo>
                  <a:lnTo>
                    <a:pt x="17805" y="517563"/>
                  </a:lnTo>
                  <a:lnTo>
                    <a:pt x="17170" y="516293"/>
                  </a:lnTo>
                  <a:lnTo>
                    <a:pt x="19418" y="516293"/>
                  </a:lnTo>
                  <a:lnTo>
                    <a:pt x="20269" y="517563"/>
                  </a:lnTo>
                  <a:lnTo>
                    <a:pt x="21310" y="517563"/>
                  </a:lnTo>
                  <a:lnTo>
                    <a:pt x="20129" y="516293"/>
                  </a:lnTo>
                  <a:lnTo>
                    <a:pt x="21323" y="516293"/>
                  </a:lnTo>
                  <a:lnTo>
                    <a:pt x="21678" y="516509"/>
                  </a:lnTo>
                  <a:lnTo>
                    <a:pt x="22136" y="516661"/>
                  </a:lnTo>
                  <a:lnTo>
                    <a:pt x="22656" y="516826"/>
                  </a:lnTo>
                  <a:lnTo>
                    <a:pt x="21450" y="516293"/>
                  </a:lnTo>
                  <a:lnTo>
                    <a:pt x="21983" y="516293"/>
                  </a:lnTo>
                  <a:lnTo>
                    <a:pt x="19011" y="513753"/>
                  </a:lnTo>
                  <a:lnTo>
                    <a:pt x="18503" y="513753"/>
                  </a:lnTo>
                  <a:lnTo>
                    <a:pt x="13652" y="512483"/>
                  </a:lnTo>
                  <a:lnTo>
                    <a:pt x="12141" y="511213"/>
                  </a:lnTo>
                  <a:lnTo>
                    <a:pt x="13563" y="511213"/>
                  </a:lnTo>
                  <a:lnTo>
                    <a:pt x="15976" y="512483"/>
                  </a:lnTo>
                  <a:lnTo>
                    <a:pt x="20243" y="512483"/>
                  </a:lnTo>
                  <a:lnTo>
                    <a:pt x="20040" y="511213"/>
                  </a:lnTo>
                  <a:lnTo>
                    <a:pt x="22517" y="512483"/>
                  </a:lnTo>
                  <a:lnTo>
                    <a:pt x="23647" y="511213"/>
                  </a:lnTo>
                  <a:lnTo>
                    <a:pt x="23850" y="511213"/>
                  </a:lnTo>
                  <a:lnTo>
                    <a:pt x="22898" y="510806"/>
                  </a:lnTo>
                  <a:lnTo>
                    <a:pt x="23164" y="511213"/>
                  </a:lnTo>
                  <a:lnTo>
                    <a:pt x="22669" y="510705"/>
                  </a:lnTo>
                  <a:lnTo>
                    <a:pt x="20840" y="509943"/>
                  </a:lnTo>
                  <a:lnTo>
                    <a:pt x="21920" y="509943"/>
                  </a:lnTo>
                  <a:lnTo>
                    <a:pt x="23177" y="508673"/>
                  </a:lnTo>
                  <a:lnTo>
                    <a:pt x="19532" y="508673"/>
                  </a:lnTo>
                  <a:lnTo>
                    <a:pt x="16814" y="506133"/>
                  </a:lnTo>
                  <a:lnTo>
                    <a:pt x="21831" y="506133"/>
                  </a:lnTo>
                  <a:lnTo>
                    <a:pt x="20828" y="504863"/>
                  </a:lnTo>
                  <a:lnTo>
                    <a:pt x="21831" y="504863"/>
                  </a:lnTo>
                  <a:lnTo>
                    <a:pt x="20840" y="503593"/>
                  </a:lnTo>
                  <a:lnTo>
                    <a:pt x="21526" y="503593"/>
                  </a:lnTo>
                  <a:lnTo>
                    <a:pt x="19469" y="502323"/>
                  </a:lnTo>
                  <a:lnTo>
                    <a:pt x="22618" y="502323"/>
                  </a:lnTo>
                  <a:lnTo>
                    <a:pt x="21983" y="501053"/>
                  </a:lnTo>
                  <a:lnTo>
                    <a:pt x="22720" y="501053"/>
                  </a:lnTo>
                  <a:lnTo>
                    <a:pt x="24358" y="502323"/>
                  </a:lnTo>
                  <a:lnTo>
                    <a:pt x="24320" y="501053"/>
                  </a:lnTo>
                  <a:lnTo>
                    <a:pt x="26517" y="501053"/>
                  </a:lnTo>
                  <a:lnTo>
                    <a:pt x="27355" y="499783"/>
                  </a:lnTo>
                  <a:lnTo>
                    <a:pt x="24701" y="499783"/>
                  </a:lnTo>
                  <a:lnTo>
                    <a:pt x="24422" y="498513"/>
                  </a:lnTo>
                  <a:lnTo>
                    <a:pt x="25019" y="498513"/>
                  </a:lnTo>
                  <a:lnTo>
                    <a:pt x="28371" y="499783"/>
                  </a:lnTo>
                  <a:lnTo>
                    <a:pt x="32854" y="498513"/>
                  </a:lnTo>
                  <a:lnTo>
                    <a:pt x="29222" y="497243"/>
                  </a:lnTo>
                  <a:lnTo>
                    <a:pt x="21945" y="494703"/>
                  </a:lnTo>
                  <a:lnTo>
                    <a:pt x="26149" y="495439"/>
                  </a:lnTo>
                  <a:lnTo>
                    <a:pt x="24561" y="494703"/>
                  </a:lnTo>
                  <a:lnTo>
                    <a:pt x="26835" y="494703"/>
                  </a:lnTo>
                  <a:lnTo>
                    <a:pt x="30276" y="494703"/>
                  </a:lnTo>
                  <a:lnTo>
                    <a:pt x="32385" y="493433"/>
                  </a:lnTo>
                  <a:lnTo>
                    <a:pt x="25514" y="492163"/>
                  </a:lnTo>
                  <a:lnTo>
                    <a:pt x="25781" y="492163"/>
                  </a:lnTo>
                  <a:lnTo>
                    <a:pt x="22517" y="490893"/>
                  </a:lnTo>
                  <a:lnTo>
                    <a:pt x="21539" y="489623"/>
                  </a:lnTo>
                  <a:lnTo>
                    <a:pt x="22148" y="489623"/>
                  </a:lnTo>
                  <a:lnTo>
                    <a:pt x="26822" y="490893"/>
                  </a:lnTo>
                  <a:lnTo>
                    <a:pt x="26949" y="490893"/>
                  </a:lnTo>
                  <a:lnTo>
                    <a:pt x="27787" y="492163"/>
                  </a:lnTo>
                  <a:lnTo>
                    <a:pt x="29171" y="492163"/>
                  </a:lnTo>
                  <a:lnTo>
                    <a:pt x="27978" y="490893"/>
                  </a:lnTo>
                  <a:lnTo>
                    <a:pt x="28663" y="490893"/>
                  </a:lnTo>
                  <a:lnTo>
                    <a:pt x="30619" y="489623"/>
                  </a:lnTo>
                  <a:lnTo>
                    <a:pt x="29019" y="489623"/>
                  </a:lnTo>
                  <a:lnTo>
                    <a:pt x="30403" y="488353"/>
                  </a:lnTo>
                  <a:lnTo>
                    <a:pt x="28295" y="488353"/>
                  </a:lnTo>
                  <a:lnTo>
                    <a:pt x="30099" y="487083"/>
                  </a:lnTo>
                  <a:lnTo>
                    <a:pt x="26123" y="487083"/>
                  </a:lnTo>
                  <a:lnTo>
                    <a:pt x="25793" y="485813"/>
                  </a:lnTo>
                  <a:lnTo>
                    <a:pt x="27749" y="485813"/>
                  </a:lnTo>
                  <a:lnTo>
                    <a:pt x="30162" y="487083"/>
                  </a:lnTo>
                  <a:lnTo>
                    <a:pt x="28816" y="485813"/>
                  </a:lnTo>
                  <a:lnTo>
                    <a:pt x="30187" y="485813"/>
                  </a:lnTo>
                  <a:lnTo>
                    <a:pt x="33007" y="487083"/>
                  </a:lnTo>
                  <a:lnTo>
                    <a:pt x="30848" y="485813"/>
                  </a:lnTo>
                  <a:lnTo>
                    <a:pt x="35890" y="485813"/>
                  </a:lnTo>
                  <a:lnTo>
                    <a:pt x="33413" y="484543"/>
                  </a:lnTo>
                  <a:lnTo>
                    <a:pt x="30873" y="484543"/>
                  </a:lnTo>
                  <a:lnTo>
                    <a:pt x="28816" y="483273"/>
                  </a:lnTo>
                  <a:lnTo>
                    <a:pt x="29629" y="483273"/>
                  </a:lnTo>
                  <a:lnTo>
                    <a:pt x="30124" y="483273"/>
                  </a:lnTo>
                  <a:lnTo>
                    <a:pt x="34213" y="483273"/>
                  </a:lnTo>
                  <a:lnTo>
                    <a:pt x="34556" y="484543"/>
                  </a:lnTo>
                  <a:lnTo>
                    <a:pt x="34226" y="483273"/>
                  </a:lnTo>
                  <a:lnTo>
                    <a:pt x="38684" y="483273"/>
                  </a:lnTo>
                  <a:lnTo>
                    <a:pt x="32042" y="482003"/>
                  </a:lnTo>
                  <a:lnTo>
                    <a:pt x="32346" y="480733"/>
                  </a:lnTo>
                  <a:lnTo>
                    <a:pt x="31115" y="480733"/>
                  </a:lnTo>
                  <a:lnTo>
                    <a:pt x="32677" y="479463"/>
                  </a:lnTo>
                  <a:lnTo>
                    <a:pt x="30975" y="479463"/>
                  </a:lnTo>
                  <a:lnTo>
                    <a:pt x="30975" y="482003"/>
                  </a:lnTo>
                  <a:lnTo>
                    <a:pt x="29806" y="483108"/>
                  </a:lnTo>
                  <a:lnTo>
                    <a:pt x="27711" y="482003"/>
                  </a:lnTo>
                  <a:lnTo>
                    <a:pt x="30975" y="482003"/>
                  </a:lnTo>
                  <a:lnTo>
                    <a:pt x="30975" y="479463"/>
                  </a:lnTo>
                  <a:lnTo>
                    <a:pt x="27940" y="479463"/>
                  </a:lnTo>
                  <a:lnTo>
                    <a:pt x="28244" y="478193"/>
                  </a:lnTo>
                  <a:lnTo>
                    <a:pt x="29311" y="478193"/>
                  </a:lnTo>
                  <a:lnTo>
                    <a:pt x="26238" y="476923"/>
                  </a:lnTo>
                  <a:lnTo>
                    <a:pt x="32893" y="478193"/>
                  </a:lnTo>
                  <a:lnTo>
                    <a:pt x="30899" y="476923"/>
                  </a:lnTo>
                  <a:lnTo>
                    <a:pt x="33388" y="476923"/>
                  </a:lnTo>
                  <a:lnTo>
                    <a:pt x="30035" y="474383"/>
                  </a:lnTo>
                  <a:lnTo>
                    <a:pt x="29972" y="475043"/>
                  </a:lnTo>
                  <a:lnTo>
                    <a:pt x="25654" y="473113"/>
                  </a:lnTo>
                  <a:lnTo>
                    <a:pt x="28282" y="473113"/>
                  </a:lnTo>
                  <a:lnTo>
                    <a:pt x="34328" y="474383"/>
                  </a:lnTo>
                  <a:lnTo>
                    <a:pt x="37249" y="474383"/>
                  </a:lnTo>
                  <a:lnTo>
                    <a:pt x="34429" y="473113"/>
                  </a:lnTo>
                  <a:lnTo>
                    <a:pt x="31610" y="471843"/>
                  </a:lnTo>
                  <a:lnTo>
                    <a:pt x="31902" y="471639"/>
                  </a:lnTo>
                  <a:lnTo>
                    <a:pt x="29908" y="470573"/>
                  </a:lnTo>
                  <a:lnTo>
                    <a:pt x="32118" y="470573"/>
                  </a:lnTo>
                  <a:lnTo>
                    <a:pt x="31229" y="469303"/>
                  </a:lnTo>
                  <a:lnTo>
                    <a:pt x="33248" y="470573"/>
                  </a:lnTo>
                  <a:lnTo>
                    <a:pt x="33426" y="470573"/>
                  </a:lnTo>
                  <a:lnTo>
                    <a:pt x="35344" y="470573"/>
                  </a:lnTo>
                  <a:lnTo>
                    <a:pt x="33832" y="469303"/>
                  </a:lnTo>
                  <a:lnTo>
                    <a:pt x="35687" y="469303"/>
                  </a:lnTo>
                  <a:lnTo>
                    <a:pt x="31673" y="468033"/>
                  </a:lnTo>
                  <a:lnTo>
                    <a:pt x="34467" y="468033"/>
                  </a:lnTo>
                  <a:lnTo>
                    <a:pt x="35788" y="466763"/>
                  </a:lnTo>
                  <a:lnTo>
                    <a:pt x="34988" y="466610"/>
                  </a:lnTo>
                  <a:lnTo>
                    <a:pt x="35064" y="465493"/>
                  </a:lnTo>
                  <a:lnTo>
                    <a:pt x="35407" y="465493"/>
                  </a:lnTo>
                  <a:lnTo>
                    <a:pt x="34759" y="465289"/>
                  </a:lnTo>
                  <a:lnTo>
                    <a:pt x="34759" y="466559"/>
                  </a:lnTo>
                  <a:lnTo>
                    <a:pt x="28968" y="465493"/>
                  </a:lnTo>
                  <a:lnTo>
                    <a:pt x="29883" y="464223"/>
                  </a:lnTo>
                  <a:lnTo>
                    <a:pt x="32004" y="465493"/>
                  </a:lnTo>
                  <a:lnTo>
                    <a:pt x="33553" y="465493"/>
                  </a:lnTo>
                  <a:lnTo>
                    <a:pt x="34759" y="466559"/>
                  </a:lnTo>
                  <a:lnTo>
                    <a:pt x="34759" y="465289"/>
                  </a:lnTo>
                  <a:lnTo>
                    <a:pt x="31584" y="464223"/>
                  </a:lnTo>
                  <a:lnTo>
                    <a:pt x="32715" y="464223"/>
                  </a:lnTo>
                  <a:lnTo>
                    <a:pt x="30607" y="462953"/>
                  </a:lnTo>
                  <a:lnTo>
                    <a:pt x="30861" y="462953"/>
                  </a:lnTo>
                  <a:lnTo>
                    <a:pt x="30708" y="462140"/>
                  </a:lnTo>
                  <a:lnTo>
                    <a:pt x="34848" y="462953"/>
                  </a:lnTo>
                  <a:lnTo>
                    <a:pt x="28486" y="459143"/>
                  </a:lnTo>
                  <a:lnTo>
                    <a:pt x="34086" y="459143"/>
                  </a:lnTo>
                  <a:lnTo>
                    <a:pt x="33578" y="457873"/>
                  </a:lnTo>
                  <a:lnTo>
                    <a:pt x="33121" y="456603"/>
                  </a:lnTo>
                  <a:lnTo>
                    <a:pt x="35966" y="456603"/>
                  </a:lnTo>
                  <a:lnTo>
                    <a:pt x="28194" y="455333"/>
                  </a:lnTo>
                  <a:lnTo>
                    <a:pt x="30518" y="454063"/>
                  </a:lnTo>
                  <a:lnTo>
                    <a:pt x="32842" y="454063"/>
                  </a:lnTo>
                  <a:lnTo>
                    <a:pt x="33566" y="454304"/>
                  </a:lnTo>
                  <a:lnTo>
                    <a:pt x="33909" y="454063"/>
                  </a:lnTo>
                  <a:lnTo>
                    <a:pt x="39624" y="454063"/>
                  </a:lnTo>
                  <a:lnTo>
                    <a:pt x="35001" y="451523"/>
                  </a:lnTo>
                  <a:lnTo>
                    <a:pt x="36664" y="451523"/>
                  </a:lnTo>
                  <a:lnTo>
                    <a:pt x="33401" y="450253"/>
                  </a:lnTo>
                  <a:lnTo>
                    <a:pt x="32524" y="448983"/>
                  </a:lnTo>
                  <a:lnTo>
                    <a:pt x="31762" y="447713"/>
                  </a:lnTo>
                  <a:lnTo>
                    <a:pt x="31470" y="447713"/>
                  </a:lnTo>
                  <a:lnTo>
                    <a:pt x="30873" y="446443"/>
                  </a:lnTo>
                  <a:lnTo>
                    <a:pt x="33731" y="446443"/>
                  </a:lnTo>
                  <a:lnTo>
                    <a:pt x="36563" y="447713"/>
                  </a:lnTo>
                  <a:lnTo>
                    <a:pt x="40309" y="448983"/>
                  </a:lnTo>
                  <a:lnTo>
                    <a:pt x="36639" y="446443"/>
                  </a:lnTo>
                  <a:lnTo>
                    <a:pt x="37350" y="446443"/>
                  </a:lnTo>
                  <a:lnTo>
                    <a:pt x="38938" y="447713"/>
                  </a:lnTo>
                  <a:lnTo>
                    <a:pt x="38658" y="446443"/>
                  </a:lnTo>
                  <a:lnTo>
                    <a:pt x="34632" y="445173"/>
                  </a:lnTo>
                  <a:lnTo>
                    <a:pt x="35166" y="443903"/>
                  </a:lnTo>
                  <a:lnTo>
                    <a:pt x="33921" y="443903"/>
                  </a:lnTo>
                  <a:lnTo>
                    <a:pt x="30073" y="442633"/>
                  </a:lnTo>
                  <a:lnTo>
                    <a:pt x="36283" y="443903"/>
                  </a:lnTo>
                  <a:lnTo>
                    <a:pt x="33451" y="442633"/>
                  </a:lnTo>
                  <a:lnTo>
                    <a:pt x="36652" y="442633"/>
                  </a:lnTo>
                  <a:lnTo>
                    <a:pt x="34480" y="440588"/>
                  </a:lnTo>
                  <a:lnTo>
                    <a:pt x="36245" y="441363"/>
                  </a:lnTo>
                  <a:lnTo>
                    <a:pt x="37604" y="441363"/>
                  </a:lnTo>
                  <a:lnTo>
                    <a:pt x="39281" y="442633"/>
                  </a:lnTo>
                  <a:lnTo>
                    <a:pt x="39281" y="441363"/>
                  </a:lnTo>
                  <a:lnTo>
                    <a:pt x="37973" y="441363"/>
                  </a:lnTo>
                  <a:lnTo>
                    <a:pt x="34886" y="440093"/>
                  </a:lnTo>
                  <a:lnTo>
                    <a:pt x="33464" y="438823"/>
                  </a:lnTo>
                  <a:lnTo>
                    <a:pt x="33718" y="438823"/>
                  </a:lnTo>
                  <a:lnTo>
                    <a:pt x="41541" y="440093"/>
                  </a:lnTo>
                  <a:lnTo>
                    <a:pt x="39738" y="438823"/>
                  </a:lnTo>
                  <a:lnTo>
                    <a:pt x="36156" y="436283"/>
                  </a:lnTo>
                  <a:lnTo>
                    <a:pt x="42379" y="437553"/>
                  </a:lnTo>
                  <a:lnTo>
                    <a:pt x="41071" y="436283"/>
                  </a:lnTo>
                  <a:lnTo>
                    <a:pt x="39776" y="435013"/>
                  </a:lnTo>
                  <a:lnTo>
                    <a:pt x="44234" y="433743"/>
                  </a:lnTo>
                  <a:close/>
                </a:path>
                <a:path w="123190" h="537209">
                  <a:moveTo>
                    <a:pt x="51866" y="401993"/>
                  </a:moveTo>
                  <a:lnTo>
                    <a:pt x="49987" y="402767"/>
                  </a:lnTo>
                  <a:lnTo>
                    <a:pt x="51003" y="403263"/>
                  </a:lnTo>
                  <a:lnTo>
                    <a:pt x="51866" y="401993"/>
                  </a:lnTo>
                  <a:close/>
                </a:path>
                <a:path w="123190" h="537209">
                  <a:moveTo>
                    <a:pt x="51904" y="332892"/>
                  </a:moveTo>
                  <a:lnTo>
                    <a:pt x="50152" y="332486"/>
                  </a:lnTo>
                  <a:lnTo>
                    <a:pt x="50292" y="332613"/>
                  </a:lnTo>
                  <a:lnTo>
                    <a:pt x="51904" y="332892"/>
                  </a:lnTo>
                  <a:close/>
                </a:path>
                <a:path w="123190" h="537209">
                  <a:moveTo>
                    <a:pt x="52374" y="367728"/>
                  </a:moveTo>
                  <a:lnTo>
                    <a:pt x="52349" y="367601"/>
                  </a:lnTo>
                  <a:lnTo>
                    <a:pt x="52171" y="367512"/>
                  </a:lnTo>
                  <a:lnTo>
                    <a:pt x="51676" y="367487"/>
                  </a:lnTo>
                  <a:lnTo>
                    <a:pt x="51485" y="367487"/>
                  </a:lnTo>
                  <a:lnTo>
                    <a:pt x="52374" y="367728"/>
                  </a:lnTo>
                  <a:close/>
                </a:path>
                <a:path w="123190" h="537209">
                  <a:moveTo>
                    <a:pt x="53568" y="380403"/>
                  </a:moveTo>
                  <a:lnTo>
                    <a:pt x="50711" y="379133"/>
                  </a:lnTo>
                  <a:lnTo>
                    <a:pt x="51282" y="379577"/>
                  </a:lnTo>
                  <a:lnTo>
                    <a:pt x="53568" y="380403"/>
                  </a:lnTo>
                  <a:close/>
                </a:path>
                <a:path w="123190" h="537209">
                  <a:moveTo>
                    <a:pt x="54406" y="338493"/>
                  </a:moveTo>
                  <a:lnTo>
                    <a:pt x="52959" y="337731"/>
                  </a:lnTo>
                  <a:lnTo>
                    <a:pt x="54025" y="338493"/>
                  </a:lnTo>
                  <a:lnTo>
                    <a:pt x="54406" y="338493"/>
                  </a:lnTo>
                  <a:close/>
                </a:path>
                <a:path w="123190" h="537209">
                  <a:moveTo>
                    <a:pt x="55968" y="389293"/>
                  </a:moveTo>
                  <a:lnTo>
                    <a:pt x="47396" y="388023"/>
                  </a:lnTo>
                  <a:lnTo>
                    <a:pt x="29044" y="388023"/>
                  </a:lnTo>
                  <a:lnTo>
                    <a:pt x="25717" y="388023"/>
                  </a:lnTo>
                  <a:lnTo>
                    <a:pt x="25361" y="389293"/>
                  </a:lnTo>
                  <a:lnTo>
                    <a:pt x="29400" y="389293"/>
                  </a:lnTo>
                  <a:lnTo>
                    <a:pt x="29933" y="390537"/>
                  </a:lnTo>
                  <a:lnTo>
                    <a:pt x="28333" y="390563"/>
                  </a:lnTo>
                  <a:lnTo>
                    <a:pt x="29248" y="391833"/>
                  </a:lnTo>
                  <a:lnTo>
                    <a:pt x="30543" y="391833"/>
                  </a:lnTo>
                  <a:lnTo>
                    <a:pt x="26695" y="393103"/>
                  </a:lnTo>
                  <a:lnTo>
                    <a:pt x="25069" y="393103"/>
                  </a:lnTo>
                  <a:lnTo>
                    <a:pt x="27419" y="394373"/>
                  </a:lnTo>
                  <a:lnTo>
                    <a:pt x="25184" y="394373"/>
                  </a:lnTo>
                  <a:lnTo>
                    <a:pt x="28067" y="395643"/>
                  </a:lnTo>
                  <a:lnTo>
                    <a:pt x="25361" y="394576"/>
                  </a:lnTo>
                  <a:lnTo>
                    <a:pt x="26314" y="395643"/>
                  </a:lnTo>
                  <a:lnTo>
                    <a:pt x="24955" y="395643"/>
                  </a:lnTo>
                  <a:lnTo>
                    <a:pt x="24752" y="396913"/>
                  </a:lnTo>
                  <a:lnTo>
                    <a:pt x="23266" y="396913"/>
                  </a:lnTo>
                  <a:lnTo>
                    <a:pt x="22466" y="398183"/>
                  </a:lnTo>
                  <a:lnTo>
                    <a:pt x="23799" y="399453"/>
                  </a:lnTo>
                  <a:lnTo>
                    <a:pt x="23482" y="400723"/>
                  </a:lnTo>
                  <a:lnTo>
                    <a:pt x="24599" y="400723"/>
                  </a:lnTo>
                  <a:lnTo>
                    <a:pt x="28371" y="401993"/>
                  </a:lnTo>
                  <a:lnTo>
                    <a:pt x="29044" y="401993"/>
                  </a:lnTo>
                  <a:lnTo>
                    <a:pt x="28549" y="403263"/>
                  </a:lnTo>
                  <a:lnTo>
                    <a:pt x="25158" y="401993"/>
                  </a:lnTo>
                  <a:lnTo>
                    <a:pt x="18821" y="401993"/>
                  </a:lnTo>
                  <a:lnTo>
                    <a:pt x="22352" y="403263"/>
                  </a:lnTo>
                  <a:lnTo>
                    <a:pt x="21348" y="403263"/>
                  </a:lnTo>
                  <a:lnTo>
                    <a:pt x="21043" y="404533"/>
                  </a:lnTo>
                  <a:lnTo>
                    <a:pt x="22072" y="405803"/>
                  </a:lnTo>
                  <a:lnTo>
                    <a:pt x="22021" y="407073"/>
                  </a:lnTo>
                  <a:lnTo>
                    <a:pt x="24180" y="407073"/>
                  </a:lnTo>
                  <a:lnTo>
                    <a:pt x="26454" y="408343"/>
                  </a:lnTo>
                  <a:lnTo>
                    <a:pt x="25361" y="409613"/>
                  </a:lnTo>
                  <a:lnTo>
                    <a:pt x="22898" y="409613"/>
                  </a:lnTo>
                  <a:lnTo>
                    <a:pt x="22936" y="410883"/>
                  </a:lnTo>
                  <a:lnTo>
                    <a:pt x="24244" y="412153"/>
                  </a:lnTo>
                  <a:lnTo>
                    <a:pt x="24409" y="413423"/>
                  </a:lnTo>
                  <a:lnTo>
                    <a:pt x="22618" y="412153"/>
                  </a:lnTo>
                  <a:lnTo>
                    <a:pt x="22796" y="413423"/>
                  </a:lnTo>
                  <a:lnTo>
                    <a:pt x="24663" y="415963"/>
                  </a:lnTo>
                  <a:lnTo>
                    <a:pt x="24409" y="415963"/>
                  </a:lnTo>
                  <a:lnTo>
                    <a:pt x="28003" y="418503"/>
                  </a:lnTo>
                  <a:lnTo>
                    <a:pt x="15938" y="418503"/>
                  </a:lnTo>
                  <a:lnTo>
                    <a:pt x="21145" y="421043"/>
                  </a:lnTo>
                  <a:lnTo>
                    <a:pt x="20891" y="421043"/>
                  </a:lnTo>
                  <a:lnTo>
                    <a:pt x="23456" y="423583"/>
                  </a:lnTo>
                  <a:lnTo>
                    <a:pt x="22872" y="423583"/>
                  </a:lnTo>
                  <a:lnTo>
                    <a:pt x="21564" y="422313"/>
                  </a:lnTo>
                  <a:lnTo>
                    <a:pt x="19837" y="422313"/>
                  </a:lnTo>
                  <a:lnTo>
                    <a:pt x="23901" y="424853"/>
                  </a:lnTo>
                  <a:lnTo>
                    <a:pt x="18694" y="424853"/>
                  </a:lnTo>
                  <a:lnTo>
                    <a:pt x="21361" y="426123"/>
                  </a:lnTo>
                  <a:lnTo>
                    <a:pt x="13385" y="426123"/>
                  </a:lnTo>
                  <a:lnTo>
                    <a:pt x="21183" y="429933"/>
                  </a:lnTo>
                  <a:lnTo>
                    <a:pt x="15951" y="431203"/>
                  </a:lnTo>
                  <a:lnTo>
                    <a:pt x="16675" y="431203"/>
                  </a:lnTo>
                  <a:lnTo>
                    <a:pt x="18542" y="432028"/>
                  </a:lnTo>
                  <a:lnTo>
                    <a:pt x="18059" y="431393"/>
                  </a:lnTo>
                  <a:lnTo>
                    <a:pt x="17805" y="431203"/>
                  </a:lnTo>
                  <a:lnTo>
                    <a:pt x="18059" y="431393"/>
                  </a:lnTo>
                  <a:lnTo>
                    <a:pt x="18923" y="432028"/>
                  </a:lnTo>
                  <a:lnTo>
                    <a:pt x="41948" y="432028"/>
                  </a:lnTo>
                  <a:lnTo>
                    <a:pt x="37871" y="431203"/>
                  </a:lnTo>
                  <a:lnTo>
                    <a:pt x="37744" y="431203"/>
                  </a:lnTo>
                  <a:lnTo>
                    <a:pt x="37426" y="429933"/>
                  </a:lnTo>
                  <a:lnTo>
                    <a:pt x="39903" y="429933"/>
                  </a:lnTo>
                  <a:lnTo>
                    <a:pt x="41452" y="430682"/>
                  </a:lnTo>
                  <a:lnTo>
                    <a:pt x="41249" y="429933"/>
                  </a:lnTo>
                  <a:lnTo>
                    <a:pt x="46075" y="429933"/>
                  </a:lnTo>
                  <a:lnTo>
                    <a:pt x="47040" y="428663"/>
                  </a:lnTo>
                  <a:lnTo>
                    <a:pt x="43992" y="428663"/>
                  </a:lnTo>
                  <a:lnTo>
                    <a:pt x="40906" y="427393"/>
                  </a:lnTo>
                  <a:lnTo>
                    <a:pt x="49491" y="428663"/>
                  </a:lnTo>
                  <a:lnTo>
                    <a:pt x="46443" y="427393"/>
                  </a:lnTo>
                  <a:lnTo>
                    <a:pt x="47294" y="427393"/>
                  </a:lnTo>
                  <a:lnTo>
                    <a:pt x="48856" y="424853"/>
                  </a:lnTo>
                  <a:lnTo>
                    <a:pt x="47028" y="424370"/>
                  </a:lnTo>
                  <a:lnTo>
                    <a:pt x="47891" y="422313"/>
                  </a:lnTo>
                  <a:lnTo>
                    <a:pt x="46647" y="421767"/>
                  </a:lnTo>
                  <a:lnTo>
                    <a:pt x="46647" y="424281"/>
                  </a:lnTo>
                  <a:lnTo>
                    <a:pt x="43929" y="423583"/>
                  </a:lnTo>
                  <a:lnTo>
                    <a:pt x="46431" y="423583"/>
                  </a:lnTo>
                  <a:lnTo>
                    <a:pt x="46647" y="424281"/>
                  </a:lnTo>
                  <a:lnTo>
                    <a:pt x="46647" y="421767"/>
                  </a:lnTo>
                  <a:lnTo>
                    <a:pt x="42138" y="419773"/>
                  </a:lnTo>
                  <a:lnTo>
                    <a:pt x="46609" y="419773"/>
                  </a:lnTo>
                  <a:lnTo>
                    <a:pt x="44208" y="418503"/>
                  </a:lnTo>
                  <a:lnTo>
                    <a:pt x="47447" y="418503"/>
                  </a:lnTo>
                  <a:lnTo>
                    <a:pt x="44919" y="417233"/>
                  </a:lnTo>
                  <a:lnTo>
                    <a:pt x="49860" y="417233"/>
                  </a:lnTo>
                  <a:lnTo>
                    <a:pt x="43802" y="414693"/>
                  </a:lnTo>
                  <a:lnTo>
                    <a:pt x="42989" y="413423"/>
                  </a:lnTo>
                  <a:lnTo>
                    <a:pt x="47510" y="413423"/>
                  </a:lnTo>
                  <a:lnTo>
                    <a:pt x="50076" y="412153"/>
                  </a:lnTo>
                  <a:lnTo>
                    <a:pt x="50711" y="412153"/>
                  </a:lnTo>
                  <a:lnTo>
                    <a:pt x="51612" y="410883"/>
                  </a:lnTo>
                  <a:lnTo>
                    <a:pt x="47536" y="408343"/>
                  </a:lnTo>
                  <a:lnTo>
                    <a:pt x="46075" y="407073"/>
                  </a:lnTo>
                  <a:lnTo>
                    <a:pt x="51193" y="407073"/>
                  </a:lnTo>
                  <a:lnTo>
                    <a:pt x="48806" y="403263"/>
                  </a:lnTo>
                  <a:lnTo>
                    <a:pt x="49987" y="402767"/>
                  </a:lnTo>
                  <a:lnTo>
                    <a:pt x="48348" y="401993"/>
                  </a:lnTo>
                  <a:lnTo>
                    <a:pt x="47942" y="401993"/>
                  </a:lnTo>
                  <a:lnTo>
                    <a:pt x="48945" y="400723"/>
                  </a:lnTo>
                  <a:lnTo>
                    <a:pt x="45008" y="399453"/>
                  </a:lnTo>
                  <a:lnTo>
                    <a:pt x="49149" y="400723"/>
                  </a:lnTo>
                  <a:lnTo>
                    <a:pt x="52247" y="400723"/>
                  </a:lnTo>
                  <a:lnTo>
                    <a:pt x="52463" y="399453"/>
                  </a:lnTo>
                  <a:lnTo>
                    <a:pt x="47053" y="398183"/>
                  </a:lnTo>
                  <a:lnTo>
                    <a:pt x="50304" y="398183"/>
                  </a:lnTo>
                  <a:lnTo>
                    <a:pt x="49987" y="395643"/>
                  </a:lnTo>
                  <a:lnTo>
                    <a:pt x="49479" y="394373"/>
                  </a:lnTo>
                  <a:lnTo>
                    <a:pt x="52184" y="394373"/>
                  </a:lnTo>
                  <a:lnTo>
                    <a:pt x="50901" y="393103"/>
                  </a:lnTo>
                  <a:lnTo>
                    <a:pt x="49720" y="391833"/>
                  </a:lnTo>
                  <a:lnTo>
                    <a:pt x="52641" y="393103"/>
                  </a:lnTo>
                  <a:lnTo>
                    <a:pt x="54051" y="391833"/>
                  </a:lnTo>
                  <a:lnTo>
                    <a:pt x="53594" y="389293"/>
                  </a:lnTo>
                  <a:lnTo>
                    <a:pt x="55638" y="390563"/>
                  </a:lnTo>
                  <a:lnTo>
                    <a:pt x="55968" y="389293"/>
                  </a:lnTo>
                  <a:close/>
                </a:path>
                <a:path w="123190" h="537209">
                  <a:moveTo>
                    <a:pt x="58191" y="374053"/>
                  </a:moveTo>
                  <a:lnTo>
                    <a:pt x="56286" y="372783"/>
                  </a:lnTo>
                  <a:lnTo>
                    <a:pt x="52133" y="371513"/>
                  </a:lnTo>
                  <a:lnTo>
                    <a:pt x="53492" y="370243"/>
                  </a:lnTo>
                  <a:lnTo>
                    <a:pt x="55867" y="370243"/>
                  </a:lnTo>
                  <a:lnTo>
                    <a:pt x="55270" y="368973"/>
                  </a:lnTo>
                  <a:lnTo>
                    <a:pt x="56083" y="368973"/>
                  </a:lnTo>
                  <a:lnTo>
                    <a:pt x="56451" y="370243"/>
                  </a:lnTo>
                  <a:lnTo>
                    <a:pt x="57480" y="370243"/>
                  </a:lnTo>
                  <a:lnTo>
                    <a:pt x="56603" y="368973"/>
                  </a:lnTo>
                  <a:lnTo>
                    <a:pt x="56769" y="368973"/>
                  </a:lnTo>
                  <a:lnTo>
                    <a:pt x="53873" y="367703"/>
                  </a:lnTo>
                  <a:lnTo>
                    <a:pt x="52425" y="367703"/>
                  </a:lnTo>
                  <a:lnTo>
                    <a:pt x="52463" y="368973"/>
                  </a:lnTo>
                  <a:lnTo>
                    <a:pt x="51866" y="368973"/>
                  </a:lnTo>
                  <a:lnTo>
                    <a:pt x="51866" y="371513"/>
                  </a:lnTo>
                  <a:lnTo>
                    <a:pt x="51638" y="372541"/>
                  </a:lnTo>
                  <a:lnTo>
                    <a:pt x="47396" y="371513"/>
                  </a:lnTo>
                  <a:lnTo>
                    <a:pt x="51866" y="371513"/>
                  </a:lnTo>
                  <a:lnTo>
                    <a:pt x="51866" y="368973"/>
                  </a:lnTo>
                  <a:lnTo>
                    <a:pt x="50990" y="368973"/>
                  </a:lnTo>
                  <a:lnTo>
                    <a:pt x="49796" y="367703"/>
                  </a:lnTo>
                  <a:lnTo>
                    <a:pt x="51485" y="367703"/>
                  </a:lnTo>
                  <a:lnTo>
                    <a:pt x="46901" y="366433"/>
                  </a:lnTo>
                  <a:lnTo>
                    <a:pt x="55905" y="366433"/>
                  </a:lnTo>
                  <a:lnTo>
                    <a:pt x="54470" y="365163"/>
                  </a:lnTo>
                  <a:lnTo>
                    <a:pt x="55295" y="363893"/>
                  </a:lnTo>
                  <a:lnTo>
                    <a:pt x="35128" y="363893"/>
                  </a:lnTo>
                  <a:lnTo>
                    <a:pt x="31940" y="363893"/>
                  </a:lnTo>
                  <a:lnTo>
                    <a:pt x="34264" y="366433"/>
                  </a:lnTo>
                  <a:lnTo>
                    <a:pt x="34683" y="367703"/>
                  </a:lnTo>
                  <a:lnTo>
                    <a:pt x="33642" y="367703"/>
                  </a:lnTo>
                  <a:lnTo>
                    <a:pt x="32588" y="366433"/>
                  </a:lnTo>
                  <a:lnTo>
                    <a:pt x="31457" y="366433"/>
                  </a:lnTo>
                  <a:lnTo>
                    <a:pt x="32931" y="368973"/>
                  </a:lnTo>
                  <a:lnTo>
                    <a:pt x="30429" y="370243"/>
                  </a:lnTo>
                  <a:lnTo>
                    <a:pt x="28067" y="371513"/>
                  </a:lnTo>
                  <a:lnTo>
                    <a:pt x="30988" y="372783"/>
                  </a:lnTo>
                  <a:lnTo>
                    <a:pt x="32067" y="372783"/>
                  </a:lnTo>
                  <a:lnTo>
                    <a:pt x="32207" y="374053"/>
                  </a:lnTo>
                  <a:lnTo>
                    <a:pt x="30238" y="372783"/>
                  </a:lnTo>
                  <a:lnTo>
                    <a:pt x="29375" y="372783"/>
                  </a:lnTo>
                  <a:lnTo>
                    <a:pt x="31750" y="374053"/>
                  </a:lnTo>
                  <a:lnTo>
                    <a:pt x="34353" y="376593"/>
                  </a:lnTo>
                  <a:lnTo>
                    <a:pt x="30911" y="377863"/>
                  </a:lnTo>
                  <a:lnTo>
                    <a:pt x="28663" y="377863"/>
                  </a:lnTo>
                  <a:lnTo>
                    <a:pt x="36068" y="379133"/>
                  </a:lnTo>
                  <a:lnTo>
                    <a:pt x="32600" y="379133"/>
                  </a:lnTo>
                  <a:lnTo>
                    <a:pt x="30949" y="381673"/>
                  </a:lnTo>
                  <a:lnTo>
                    <a:pt x="33337" y="384213"/>
                  </a:lnTo>
                  <a:lnTo>
                    <a:pt x="28498" y="384213"/>
                  </a:lnTo>
                  <a:lnTo>
                    <a:pt x="32804" y="385483"/>
                  </a:lnTo>
                  <a:lnTo>
                    <a:pt x="26212" y="385483"/>
                  </a:lnTo>
                  <a:lnTo>
                    <a:pt x="32258" y="386753"/>
                  </a:lnTo>
                  <a:lnTo>
                    <a:pt x="47358" y="386753"/>
                  </a:lnTo>
                  <a:lnTo>
                    <a:pt x="51752" y="388023"/>
                  </a:lnTo>
                  <a:lnTo>
                    <a:pt x="51930" y="386753"/>
                  </a:lnTo>
                  <a:lnTo>
                    <a:pt x="55994" y="385483"/>
                  </a:lnTo>
                  <a:lnTo>
                    <a:pt x="52285" y="384213"/>
                  </a:lnTo>
                  <a:lnTo>
                    <a:pt x="54546" y="384213"/>
                  </a:lnTo>
                  <a:lnTo>
                    <a:pt x="57696" y="382943"/>
                  </a:lnTo>
                  <a:lnTo>
                    <a:pt x="54775" y="382320"/>
                  </a:lnTo>
                  <a:lnTo>
                    <a:pt x="53936" y="381673"/>
                  </a:lnTo>
                  <a:lnTo>
                    <a:pt x="51282" y="379577"/>
                  </a:lnTo>
                  <a:lnTo>
                    <a:pt x="50012" y="379133"/>
                  </a:lnTo>
                  <a:lnTo>
                    <a:pt x="49009" y="379133"/>
                  </a:lnTo>
                  <a:lnTo>
                    <a:pt x="48145" y="377863"/>
                  </a:lnTo>
                  <a:lnTo>
                    <a:pt x="51320" y="377863"/>
                  </a:lnTo>
                  <a:lnTo>
                    <a:pt x="47066" y="376593"/>
                  </a:lnTo>
                  <a:lnTo>
                    <a:pt x="49872" y="376593"/>
                  </a:lnTo>
                  <a:lnTo>
                    <a:pt x="47802" y="375323"/>
                  </a:lnTo>
                  <a:lnTo>
                    <a:pt x="46723" y="375323"/>
                  </a:lnTo>
                  <a:lnTo>
                    <a:pt x="48768" y="374053"/>
                  </a:lnTo>
                  <a:lnTo>
                    <a:pt x="49809" y="374053"/>
                  </a:lnTo>
                  <a:lnTo>
                    <a:pt x="47752" y="372783"/>
                  </a:lnTo>
                  <a:lnTo>
                    <a:pt x="49568" y="372783"/>
                  </a:lnTo>
                  <a:lnTo>
                    <a:pt x="50431" y="374053"/>
                  </a:lnTo>
                  <a:lnTo>
                    <a:pt x="52590" y="372783"/>
                  </a:lnTo>
                  <a:lnTo>
                    <a:pt x="54622" y="372783"/>
                  </a:lnTo>
                  <a:lnTo>
                    <a:pt x="58191" y="374053"/>
                  </a:lnTo>
                  <a:close/>
                </a:path>
                <a:path w="123190" h="537209">
                  <a:moveTo>
                    <a:pt x="59842" y="342303"/>
                  </a:moveTo>
                  <a:lnTo>
                    <a:pt x="55092" y="339763"/>
                  </a:lnTo>
                  <a:lnTo>
                    <a:pt x="53454" y="339763"/>
                  </a:lnTo>
                  <a:lnTo>
                    <a:pt x="51993" y="337223"/>
                  </a:lnTo>
                  <a:lnTo>
                    <a:pt x="52959" y="337731"/>
                  </a:lnTo>
                  <a:lnTo>
                    <a:pt x="52247" y="337223"/>
                  </a:lnTo>
                  <a:lnTo>
                    <a:pt x="53378" y="337223"/>
                  </a:lnTo>
                  <a:lnTo>
                    <a:pt x="55003" y="338493"/>
                  </a:lnTo>
                  <a:lnTo>
                    <a:pt x="52412" y="335953"/>
                  </a:lnTo>
                  <a:lnTo>
                    <a:pt x="53771" y="335953"/>
                  </a:lnTo>
                  <a:lnTo>
                    <a:pt x="58877" y="337223"/>
                  </a:lnTo>
                  <a:lnTo>
                    <a:pt x="59436" y="335953"/>
                  </a:lnTo>
                  <a:lnTo>
                    <a:pt x="58902" y="335953"/>
                  </a:lnTo>
                  <a:lnTo>
                    <a:pt x="54940" y="333413"/>
                  </a:lnTo>
                  <a:lnTo>
                    <a:pt x="53695" y="333413"/>
                  </a:lnTo>
                  <a:lnTo>
                    <a:pt x="52705" y="334683"/>
                  </a:lnTo>
                  <a:lnTo>
                    <a:pt x="51066" y="333413"/>
                  </a:lnTo>
                  <a:lnTo>
                    <a:pt x="50292" y="333413"/>
                  </a:lnTo>
                  <a:lnTo>
                    <a:pt x="45453" y="332143"/>
                  </a:lnTo>
                  <a:lnTo>
                    <a:pt x="43573" y="331660"/>
                  </a:lnTo>
                  <a:lnTo>
                    <a:pt x="43573" y="356273"/>
                  </a:lnTo>
                  <a:lnTo>
                    <a:pt x="41071" y="356273"/>
                  </a:lnTo>
                  <a:lnTo>
                    <a:pt x="41173" y="355003"/>
                  </a:lnTo>
                  <a:lnTo>
                    <a:pt x="43573" y="356273"/>
                  </a:lnTo>
                  <a:lnTo>
                    <a:pt x="43573" y="331660"/>
                  </a:lnTo>
                  <a:lnTo>
                    <a:pt x="40627" y="330873"/>
                  </a:lnTo>
                  <a:lnTo>
                    <a:pt x="39878" y="331152"/>
                  </a:lnTo>
                  <a:lnTo>
                    <a:pt x="39878" y="333413"/>
                  </a:lnTo>
                  <a:lnTo>
                    <a:pt x="37490" y="333413"/>
                  </a:lnTo>
                  <a:lnTo>
                    <a:pt x="37465" y="332320"/>
                  </a:lnTo>
                  <a:lnTo>
                    <a:pt x="39878" y="333413"/>
                  </a:lnTo>
                  <a:lnTo>
                    <a:pt x="39878" y="331152"/>
                  </a:lnTo>
                  <a:lnTo>
                    <a:pt x="37071" y="332143"/>
                  </a:lnTo>
                  <a:lnTo>
                    <a:pt x="35191" y="332143"/>
                  </a:lnTo>
                  <a:lnTo>
                    <a:pt x="37096" y="333413"/>
                  </a:lnTo>
                  <a:lnTo>
                    <a:pt x="36537" y="333413"/>
                  </a:lnTo>
                  <a:lnTo>
                    <a:pt x="35763" y="333413"/>
                  </a:lnTo>
                  <a:lnTo>
                    <a:pt x="36385" y="333590"/>
                  </a:lnTo>
                  <a:lnTo>
                    <a:pt x="35407" y="334683"/>
                  </a:lnTo>
                  <a:lnTo>
                    <a:pt x="36969" y="334683"/>
                  </a:lnTo>
                  <a:lnTo>
                    <a:pt x="38328" y="334683"/>
                  </a:lnTo>
                  <a:lnTo>
                    <a:pt x="37058" y="333781"/>
                  </a:lnTo>
                  <a:lnTo>
                    <a:pt x="40220" y="334683"/>
                  </a:lnTo>
                  <a:lnTo>
                    <a:pt x="39700" y="334683"/>
                  </a:lnTo>
                  <a:lnTo>
                    <a:pt x="40995" y="335953"/>
                  </a:lnTo>
                  <a:lnTo>
                    <a:pt x="38760" y="335953"/>
                  </a:lnTo>
                  <a:lnTo>
                    <a:pt x="37642" y="335953"/>
                  </a:lnTo>
                  <a:lnTo>
                    <a:pt x="36664" y="337223"/>
                  </a:lnTo>
                  <a:lnTo>
                    <a:pt x="36423" y="337223"/>
                  </a:lnTo>
                  <a:lnTo>
                    <a:pt x="39662" y="338493"/>
                  </a:lnTo>
                  <a:lnTo>
                    <a:pt x="36182" y="338493"/>
                  </a:lnTo>
                  <a:lnTo>
                    <a:pt x="38468" y="339699"/>
                  </a:lnTo>
                  <a:lnTo>
                    <a:pt x="33362" y="338493"/>
                  </a:lnTo>
                  <a:lnTo>
                    <a:pt x="38150" y="341033"/>
                  </a:lnTo>
                  <a:lnTo>
                    <a:pt x="32321" y="339763"/>
                  </a:lnTo>
                  <a:lnTo>
                    <a:pt x="37134" y="341033"/>
                  </a:lnTo>
                  <a:lnTo>
                    <a:pt x="34201" y="342303"/>
                  </a:lnTo>
                  <a:lnTo>
                    <a:pt x="36766" y="343573"/>
                  </a:lnTo>
                  <a:lnTo>
                    <a:pt x="32893" y="343573"/>
                  </a:lnTo>
                  <a:lnTo>
                    <a:pt x="36931" y="344843"/>
                  </a:lnTo>
                  <a:lnTo>
                    <a:pt x="37731" y="344843"/>
                  </a:lnTo>
                  <a:lnTo>
                    <a:pt x="40144" y="346113"/>
                  </a:lnTo>
                  <a:lnTo>
                    <a:pt x="36131" y="346113"/>
                  </a:lnTo>
                  <a:lnTo>
                    <a:pt x="35458" y="344843"/>
                  </a:lnTo>
                  <a:lnTo>
                    <a:pt x="34950" y="344843"/>
                  </a:lnTo>
                  <a:lnTo>
                    <a:pt x="34759" y="346113"/>
                  </a:lnTo>
                  <a:lnTo>
                    <a:pt x="35026" y="346113"/>
                  </a:lnTo>
                  <a:lnTo>
                    <a:pt x="35737" y="346824"/>
                  </a:lnTo>
                  <a:lnTo>
                    <a:pt x="37934" y="347383"/>
                  </a:lnTo>
                  <a:lnTo>
                    <a:pt x="36283" y="347383"/>
                  </a:lnTo>
                  <a:lnTo>
                    <a:pt x="33667" y="347383"/>
                  </a:lnTo>
                  <a:lnTo>
                    <a:pt x="36715" y="348653"/>
                  </a:lnTo>
                  <a:lnTo>
                    <a:pt x="35890" y="348653"/>
                  </a:lnTo>
                  <a:lnTo>
                    <a:pt x="36817" y="349923"/>
                  </a:lnTo>
                  <a:lnTo>
                    <a:pt x="33007" y="348653"/>
                  </a:lnTo>
                  <a:lnTo>
                    <a:pt x="31737" y="348653"/>
                  </a:lnTo>
                  <a:lnTo>
                    <a:pt x="30060" y="347383"/>
                  </a:lnTo>
                  <a:lnTo>
                    <a:pt x="29845" y="348653"/>
                  </a:lnTo>
                  <a:lnTo>
                    <a:pt x="31000" y="348653"/>
                  </a:lnTo>
                  <a:lnTo>
                    <a:pt x="31915" y="349923"/>
                  </a:lnTo>
                  <a:lnTo>
                    <a:pt x="35344" y="351193"/>
                  </a:lnTo>
                  <a:lnTo>
                    <a:pt x="33464" y="351193"/>
                  </a:lnTo>
                  <a:lnTo>
                    <a:pt x="36398" y="352463"/>
                  </a:lnTo>
                  <a:lnTo>
                    <a:pt x="33350" y="352463"/>
                  </a:lnTo>
                  <a:lnTo>
                    <a:pt x="33350" y="353390"/>
                  </a:lnTo>
                  <a:lnTo>
                    <a:pt x="35102" y="353517"/>
                  </a:lnTo>
                  <a:lnTo>
                    <a:pt x="36004" y="353580"/>
                  </a:lnTo>
                  <a:lnTo>
                    <a:pt x="33921" y="353314"/>
                  </a:lnTo>
                  <a:lnTo>
                    <a:pt x="33350" y="352488"/>
                  </a:lnTo>
                  <a:lnTo>
                    <a:pt x="36995" y="353733"/>
                  </a:lnTo>
                  <a:lnTo>
                    <a:pt x="36029" y="353733"/>
                  </a:lnTo>
                  <a:lnTo>
                    <a:pt x="37973" y="355003"/>
                  </a:lnTo>
                  <a:lnTo>
                    <a:pt x="39408" y="355003"/>
                  </a:lnTo>
                  <a:lnTo>
                    <a:pt x="40386" y="356222"/>
                  </a:lnTo>
                  <a:lnTo>
                    <a:pt x="39382" y="357543"/>
                  </a:lnTo>
                  <a:lnTo>
                    <a:pt x="35864" y="356273"/>
                  </a:lnTo>
                  <a:lnTo>
                    <a:pt x="35179" y="356273"/>
                  </a:lnTo>
                  <a:lnTo>
                    <a:pt x="36664" y="355003"/>
                  </a:lnTo>
                  <a:lnTo>
                    <a:pt x="29908" y="355003"/>
                  </a:lnTo>
                  <a:lnTo>
                    <a:pt x="32702" y="356273"/>
                  </a:lnTo>
                  <a:lnTo>
                    <a:pt x="31470" y="357543"/>
                  </a:lnTo>
                  <a:lnTo>
                    <a:pt x="36283" y="357543"/>
                  </a:lnTo>
                  <a:lnTo>
                    <a:pt x="39509" y="360083"/>
                  </a:lnTo>
                  <a:lnTo>
                    <a:pt x="27254" y="357543"/>
                  </a:lnTo>
                  <a:lnTo>
                    <a:pt x="31711" y="360083"/>
                  </a:lnTo>
                  <a:lnTo>
                    <a:pt x="33997" y="360083"/>
                  </a:lnTo>
                  <a:lnTo>
                    <a:pt x="38417" y="361353"/>
                  </a:lnTo>
                  <a:lnTo>
                    <a:pt x="33566" y="361353"/>
                  </a:lnTo>
                  <a:lnTo>
                    <a:pt x="33451" y="361759"/>
                  </a:lnTo>
                  <a:lnTo>
                    <a:pt x="37592" y="362623"/>
                  </a:lnTo>
                  <a:lnTo>
                    <a:pt x="49961" y="362623"/>
                  </a:lnTo>
                  <a:lnTo>
                    <a:pt x="49314" y="361353"/>
                  </a:lnTo>
                  <a:lnTo>
                    <a:pt x="51587" y="362623"/>
                  </a:lnTo>
                  <a:lnTo>
                    <a:pt x="53632" y="362623"/>
                  </a:lnTo>
                  <a:lnTo>
                    <a:pt x="52349" y="361353"/>
                  </a:lnTo>
                  <a:lnTo>
                    <a:pt x="53060" y="361353"/>
                  </a:lnTo>
                  <a:lnTo>
                    <a:pt x="53416" y="361353"/>
                  </a:lnTo>
                  <a:lnTo>
                    <a:pt x="53022" y="361213"/>
                  </a:lnTo>
                  <a:lnTo>
                    <a:pt x="52819" y="360641"/>
                  </a:lnTo>
                  <a:lnTo>
                    <a:pt x="52819" y="361149"/>
                  </a:lnTo>
                  <a:lnTo>
                    <a:pt x="49631" y="360083"/>
                  </a:lnTo>
                  <a:lnTo>
                    <a:pt x="51498" y="360083"/>
                  </a:lnTo>
                  <a:lnTo>
                    <a:pt x="52819" y="361149"/>
                  </a:lnTo>
                  <a:lnTo>
                    <a:pt x="52819" y="360641"/>
                  </a:lnTo>
                  <a:lnTo>
                    <a:pt x="52628" y="360083"/>
                  </a:lnTo>
                  <a:lnTo>
                    <a:pt x="53771" y="360083"/>
                  </a:lnTo>
                  <a:lnTo>
                    <a:pt x="55194" y="358813"/>
                  </a:lnTo>
                  <a:lnTo>
                    <a:pt x="52666" y="357543"/>
                  </a:lnTo>
                  <a:lnTo>
                    <a:pt x="51562" y="356273"/>
                  </a:lnTo>
                  <a:lnTo>
                    <a:pt x="50457" y="355003"/>
                  </a:lnTo>
                  <a:lnTo>
                    <a:pt x="52882" y="353733"/>
                  </a:lnTo>
                  <a:lnTo>
                    <a:pt x="51498" y="353733"/>
                  </a:lnTo>
                  <a:lnTo>
                    <a:pt x="55397" y="351193"/>
                  </a:lnTo>
                  <a:lnTo>
                    <a:pt x="53340" y="349923"/>
                  </a:lnTo>
                  <a:lnTo>
                    <a:pt x="49225" y="347383"/>
                  </a:lnTo>
                  <a:lnTo>
                    <a:pt x="55143" y="346113"/>
                  </a:lnTo>
                  <a:lnTo>
                    <a:pt x="56375" y="344843"/>
                  </a:lnTo>
                  <a:lnTo>
                    <a:pt x="55321" y="344843"/>
                  </a:lnTo>
                  <a:lnTo>
                    <a:pt x="53949" y="344843"/>
                  </a:lnTo>
                  <a:lnTo>
                    <a:pt x="52171" y="343573"/>
                  </a:lnTo>
                  <a:lnTo>
                    <a:pt x="55321" y="344843"/>
                  </a:lnTo>
                  <a:lnTo>
                    <a:pt x="51866" y="342303"/>
                  </a:lnTo>
                  <a:lnTo>
                    <a:pt x="49415" y="341033"/>
                  </a:lnTo>
                  <a:lnTo>
                    <a:pt x="59842" y="342303"/>
                  </a:lnTo>
                  <a:close/>
                </a:path>
                <a:path w="123190" h="537209">
                  <a:moveTo>
                    <a:pt x="73787" y="198818"/>
                  </a:moveTo>
                  <a:lnTo>
                    <a:pt x="73583" y="198640"/>
                  </a:lnTo>
                  <a:lnTo>
                    <a:pt x="73190" y="198628"/>
                  </a:lnTo>
                  <a:lnTo>
                    <a:pt x="73787" y="198818"/>
                  </a:lnTo>
                  <a:close/>
                </a:path>
                <a:path w="123190" h="537209">
                  <a:moveTo>
                    <a:pt x="74015" y="203085"/>
                  </a:moveTo>
                  <a:lnTo>
                    <a:pt x="73710" y="202857"/>
                  </a:lnTo>
                  <a:lnTo>
                    <a:pt x="73558" y="202971"/>
                  </a:lnTo>
                  <a:lnTo>
                    <a:pt x="73748" y="203022"/>
                  </a:lnTo>
                  <a:lnTo>
                    <a:pt x="73901" y="203047"/>
                  </a:lnTo>
                  <a:close/>
                </a:path>
                <a:path w="123190" h="537209">
                  <a:moveTo>
                    <a:pt x="74345" y="203225"/>
                  </a:moveTo>
                  <a:lnTo>
                    <a:pt x="74015" y="203085"/>
                  </a:lnTo>
                  <a:lnTo>
                    <a:pt x="74333" y="203301"/>
                  </a:lnTo>
                  <a:close/>
                </a:path>
                <a:path w="123190" h="537209">
                  <a:moveTo>
                    <a:pt x="74714" y="199110"/>
                  </a:moveTo>
                  <a:lnTo>
                    <a:pt x="73787" y="198818"/>
                  </a:lnTo>
                  <a:lnTo>
                    <a:pt x="74714" y="199110"/>
                  </a:lnTo>
                  <a:close/>
                </a:path>
                <a:path w="123190" h="537209">
                  <a:moveTo>
                    <a:pt x="74891" y="200037"/>
                  </a:moveTo>
                  <a:lnTo>
                    <a:pt x="74764" y="200126"/>
                  </a:lnTo>
                  <a:lnTo>
                    <a:pt x="74866" y="200291"/>
                  </a:lnTo>
                  <a:lnTo>
                    <a:pt x="74841" y="200113"/>
                  </a:lnTo>
                  <a:close/>
                </a:path>
                <a:path w="123190" h="537209">
                  <a:moveTo>
                    <a:pt x="74993" y="203758"/>
                  </a:moveTo>
                  <a:lnTo>
                    <a:pt x="74333" y="203301"/>
                  </a:lnTo>
                  <a:lnTo>
                    <a:pt x="74180" y="203530"/>
                  </a:lnTo>
                  <a:lnTo>
                    <a:pt x="74993" y="203758"/>
                  </a:lnTo>
                  <a:close/>
                </a:path>
                <a:path w="123190" h="537209">
                  <a:moveTo>
                    <a:pt x="75768" y="199351"/>
                  </a:moveTo>
                  <a:lnTo>
                    <a:pt x="75272" y="199237"/>
                  </a:lnTo>
                  <a:lnTo>
                    <a:pt x="74942" y="199148"/>
                  </a:lnTo>
                  <a:lnTo>
                    <a:pt x="74714" y="199110"/>
                  </a:lnTo>
                  <a:lnTo>
                    <a:pt x="75768" y="199351"/>
                  </a:lnTo>
                  <a:close/>
                </a:path>
                <a:path w="123190" h="537209">
                  <a:moveTo>
                    <a:pt x="75768" y="193675"/>
                  </a:moveTo>
                  <a:lnTo>
                    <a:pt x="74536" y="193040"/>
                  </a:lnTo>
                  <a:lnTo>
                    <a:pt x="75209" y="194310"/>
                  </a:lnTo>
                  <a:lnTo>
                    <a:pt x="75768" y="193675"/>
                  </a:lnTo>
                  <a:close/>
                </a:path>
                <a:path w="123190" h="537209">
                  <a:moveTo>
                    <a:pt x="75907" y="203669"/>
                  </a:moveTo>
                  <a:lnTo>
                    <a:pt x="75679" y="203200"/>
                  </a:lnTo>
                  <a:lnTo>
                    <a:pt x="75145" y="203200"/>
                  </a:lnTo>
                  <a:lnTo>
                    <a:pt x="75907" y="203669"/>
                  </a:lnTo>
                  <a:close/>
                </a:path>
                <a:path w="123190" h="537209">
                  <a:moveTo>
                    <a:pt x="76085" y="200685"/>
                  </a:moveTo>
                  <a:lnTo>
                    <a:pt x="75361" y="200520"/>
                  </a:lnTo>
                  <a:lnTo>
                    <a:pt x="75006" y="200393"/>
                  </a:lnTo>
                  <a:lnTo>
                    <a:pt x="74866" y="200291"/>
                  </a:lnTo>
                  <a:lnTo>
                    <a:pt x="74942" y="200431"/>
                  </a:lnTo>
                  <a:lnTo>
                    <a:pt x="75425" y="200583"/>
                  </a:lnTo>
                  <a:lnTo>
                    <a:pt x="75819" y="200672"/>
                  </a:lnTo>
                  <a:lnTo>
                    <a:pt x="76085" y="200685"/>
                  </a:lnTo>
                  <a:close/>
                </a:path>
                <a:path w="123190" h="537209">
                  <a:moveTo>
                    <a:pt x="76111" y="203200"/>
                  </a:moveTo>
                  <a:lnTo>
                    <a:pt x="75006" y="201930"/>
                  </a:lnTo>
                  <a:lnTo>
                    <a:pt x="75679" y="203200"/>
                  </a:lnTo>
                  <a:lnTo>
                    <a:pt x="76111" y="203200"/>
                  </a:lnTo>
                  <a:close/>
                </a:path>
                <a:path w="123190" h="537209">
                  <a:moveTo>
                    <a:pt x="76301" y="193040"/>
                  </a:moveTo>
                  <a:close/>
                </a:path>
                <a:path w="123190" h="537209">
                  <a:moveTo>
                    <a:pt x="77025" y="194310"/>
                  </a:moveTo>
                  <a:lnTo>
                    <a:pt x="76250" y="193103"/>
                  </a:lnTo>
                  <a:lnTo>
                    <a:pt x="75768" y="193675"/>
                  </a:lnTo>
                  <a:lnTo>
                    <a:pt x="77025" y="194310"/>
                  </a:lnTo>
                  <a:close/>
                </a:path>
                <a:path w="123190" h="537209">
                  <a:moveTo>
                    <a:pt x="77216" y="204470"/>
                  </a:moveTo>
                  <a:lnTo>
                    <a:pt x="75907" y="203669"/>
                  </a:lnTo>
                  <a:lnTo>
                    <a:pt x="76288" y="204470"/>
                  </a:lnTo>
                  <a:lnTo>
                    <a:pt x="77216" y="204470"/>
                  </a:lnTo>
                  <a:close/>
                </a:path>
                <a:path w="123190" h="537209">
                  <a:moveTo>
                    <a:pt x="77393" y="198742"/>
                  </a:moveTo>
                  <a:lnTo>
                    <a:pt x="75679" y="198145"/>
                  </a:lnTo>
                  <a:lnTo>
                    <a:pt x="75387" y="198374"/>
                  </a:lnTo>
                  <a:lnTo>
                    <a:pt x="73317" y="198412"/>
                  </a:lnTo>
                  <a:lnTo>
                    <a:pt x="73583" y="198640"/>
                  </a:lnTo>
                  <a:lnTo>
                    <a:pt x="77393" y="198742"/>
                  </a:lnTo>
                  <a:close/>
                </a:path>
                <a:path w="123190" h="537209">
                  <a:moveTo>
                    <a:pt x="79324" y="188201"/>
                  </a:moveTo>
                  <a:lnTo>
                    <a:pt x="78206" y="188531"/>
                  </a:lnTo>
                  <a:lnTo>
                    <a:pt x="78828" y="188417"/>
                  </a:lnTo>
                  <a:lnTo>
                    <a:pt x="79133" y="188302"/>
                  </a:lnTo>
                  <a:lnTo>
                    <a:pt x="79324" y="188201"/>
                  </a:lnTo>
                  <a:close/>
                </a:path>
                <a:path w="123190" h="537209">
                  <a:moveTo>
                    <a:pt x="80530" y="202171"/>
                  </a:moveTo>
                  <a:lnTo>
                    <a:pt x="79730" y="201930"/>
                  </a:lnTo>
                  <a:lnTo>
                    <a:pt x="79248" y="203200"/>
                  </a:lnTo>
                  <a:lnTo>
                    <a:pt x="80530" y="202171"/>
                  </a:lnTo>
                  <a:close/>
                </a:path>
                <a:path w="123190" h="537209">
                  <a:moveTo>
                    <a:pt x="80657" y="184607"/>
                  </a:moveTo>
                  <a:lnTo>
                    <a:pt x="80403" y="184581"/>
                  </a:lnTo>
                  <a:lnTo>
                    <a:pt x="80137" y="184569"/>
                  </a:lnTo>
                  <a:lnTo>
                    <a:pt x="79895" y="184581"/>
                  </a:lnTo>
                  <a:lnTo>
                    <a:pt x="80086" y="184607"/>
                  </a:lnTo>
                  <a:lnTo>
                    <a:pt x="80657" y="184607"/>
                  </a:lnTo>
                  <a:close/>
                </a:path>
                <a:path w="123190" h="537209">
                  <a:moveTo>
                    <a:pt x="80822" y="129146"/>
                  </a:moveTo>
                  <a:close/>
                </a:path>
                <a:path w="123190" h="537209">
                  <a:moveTo>
                    <a:pt x="81381" y="128384"/>
                  </a:moveTo>
                  <a:lnTo>
                    <a:pt x="81064" y="128574"/>
                  </a:lnTo>
                  <a:lnTo>
                    <a:pt x="80860" y="128854"/>
                  </a:lnTo>
                  <a:lnTo>
                    <a:pt x="80822" y="129146"/>
                  </a:lnTo>
                  <a:lnTo>
                    <a:pt x="81381" y="128384"/>
                  </a:lnTo>
                  <a:close/>
                </a:path>
                <a:path w="123190" h="537209">
                  <a:moveTo>
                    <a:pt x="81724" y="147485"/>
                  </a:moveTo>
                  <a:lnTo>
                    <a:pt x="81597" y="147320"/>
                  </a:lnTo>
                  <a:lnTo>
                    <a:pt x="81229" y="147320"/>
                  </a:lnTo>
                  <a:lnTo>
                    <a:pt x="81724" y="147485"/>
                  </a:lnTo>
                  <a:close/>
                </a:path>
                <a:path w="123190" h="537209">
                  <a:moveTo>
                    <a:pt x="81940" y="139700"/>
                  </a:moveTo>
                  <a:lnTo>
                    <a:pt x="81749" y="139407"/>
                  </a:lnTo>
                  <a:lnTo>
                    <a:pt x="80695" y="139700"/>
                  </a:lnTo>
                  <a:lnTo>
                    <a:pt x="81940" y="139700"/>
                  </a:lnTo>
                  <a:close/>
                </a:path>
                <a:path w="123190" h="537209">
                  <a:moveTo>
                    <a:pt x="81940" y="122262"/>
                  </a:moveTo>
                  <a:lnTo>
                    <a:pt x="81788" y="121920"/>
                  </a:lnTo>
                  <a:lnTo>
                    <a:pt x="80733" y="121920"/>
                  </a:lnTo>
                  <a:lnTo>
                    <a:pt x="81940" y="122262"/>
                  </a:lnTo>
                  <a:close/>
                </a:path>
                <a:path w="123190" h="537209">
                  <a:moveTo>
                    <a:pt x="82943" y="123190"/>
                  </a:moveTo>
                  <a:lnTo>
                    <a:pt x="82143" y="122313"/>
                  </a:lnTo>
                  <a:lnTo>
                    <a:pt x="81940" y="122262"/>
                  </a:lnTo>
                  <a:lnTo>
                    <a:pt x="82346" y="123190"/>
                  </a:lnTo>
                  <a:lnTo>
                    <a:pt x="82943" y="123190"/>
                  </a:lnTo>
                  <a:close/>
                </a:path>
                <a:path w="123190" h="537209">
                  <a:moveTo>
                    <a:pt x="83400" y="125666"/>
                  </a:moveTo>
                  <a:lnTo>
                    <a:pt x="82677" y="125463"/>
                  </a:lnTo>
                  <a:lnTo>
                    <a:pt x="81318" y="125831"/>
                  </a:lnTo>
                  <a:lnTo>
                    <a:pt x="82372" y="125831"/>
                  </a:lnTo>
                  <a:lnTo>
                    <a:pt x="82994" y="125768"/>
                  </a:lnTo>
                  <a:lnTo>
                    <a:pt x="83400" y="125666"/>
                  </a:lnTo>
                  <a:close/>
                </a:path>
                <a:path w="123190" h="537209">
                  <a:moveTo>
                    <a:pt x="83426" y="165633"/>
                  </a:moveTo>
                  <a:lnTo>
                    <a:pt x="82753" y="164922"/>
                  </a:lnTo>
                  <a:lnTo>
                    <a:pt x="81038" y="165023"/>
                  </a:lnTo>
                  <a:lnTo>
                    <a:pt x="83426" y="165633"/>
                  </a:lnTo>
                  <a:close/>
                </a:path>
                <a:path w="123190" h="537209">
                  <a:moveTo>
                    <a:pt x="83947" y="203200"/>
                  </a:moveTo>
                  <a:lnTo>
                    <a:pt x="80746" y="202006"/>
                  </a:lnTo>
                  <a:lnTo>
                    <a:pt x="80530" y="202171"/>
                  </a:lnTo>
                  <a:lnTo>
                    <a:pt x="83947" y="203200"/>
                  </a:lnTo>
                  <a:close/>
                </a:path>
                <a:path w="123190" h="537209">
                  <a:moveTo>
                    <a:pt x="85242" y="157480"/>
                  </a:moveTo>
                  <a:lnTo>
                    <a:pt x="83134" y="157480"/>
                  </a:lnTo>
                  <a:lnTo>
                    <a:pt x="83667" y="158750"/>
                  </a:lnTo>
                  <a:lnTo>
                    <a:pt x="85242" y="157480"/>
                  </a:lnTo>
                  <a:close/>
                </a:path>
                <a:path w="123190" h="537209">
                  <a:moveTo>
                    <a:pt x="85674" y="158483"/>
                  </a:moveTo>
                  <a:lnTo>
                    <a:pt x="85267" y="158216"/>
                  </a:lnTo>
                  <a:lnTo>
                    <a:pt x="84658" y="158356"/>
                  </a:lnTo>
                  <a:lnTo>
                    <a:pt x="84734" y="158584"/>
                  </a:lnTo>
                  <a:lnTo>
                    <a:pt x="85115" y="158838"/>
                  </a:lnTo>
                  <a:lnTo>
                    <a:pt x="85331" y="158661"/>
                  </a:lnTo>
                  <a:lnTo>
                    <a:pt x="85674" y="158483"/>
                  </a:lnTo>
                  <a:close/>
                </a:path>
                <a:path w="123190" h="537209">
                  <a:moveTo>
                    <a:pt x="85852" y="204470"/>
                  </a:moveTo>
                  <a:lnTo>
                    <a:pt x="79248" y="203200"/>
                  </a:lnTo>
                  <a:lnTo>
                    <a:pt x="76390" y="201930"/>
                  </a:lnTo>
                  <a:lnTo>
                    <a:pt x="76123" y="201930"/>
                  </a:lnTo>
                  <a:lnTo>
                    <a:pt x="77901" y="203200"/>
                  </a:lnTo>
                  <a:lnTo>
                    <a:pt x="78308" y="203200"/>
                  </a:lnTo>
                  <a:lnTo>
                    <a:pt x="79324" y="204470"/>
                  </a:lnTo>
                  <a:lnTo>
                    <a:pt x="85852" y="204470"/>
                  </a:lnTo>
                  <a:close/>
                </a:path>
                <a:path w="123190" h="537209">
                  <a:moveTo>
                    <a:pt x="86410" y="159499"/>
                  </a:moveTo>
                  <a:lnTo>
                    <a:pt x="85902" y="159270"/>
                  </a:lnTo>
                  <a:lnTo>
                    <a:pt x="85420" y="159042"/>
                  </a:lnTo>
                  <a:lnTo>
                    <a:pt x="85115" y="158838"/>
                  </a:lnTo>
                  <a:lnTo>
                    <a:pt x="84848" y="159042"/>
                  </a:lnTo>
                  <a:lnTo>
                    <a:pt x="84759" y="159219"/>
                  </a:lnTo>
                  <a:lnTo>
                    <a:pt x="86410" y="159499"/>
                  </a:lnTo>
                  <a:close/>
                </a:path>
                <a:path w="123190" h="537209">
                  <a:moveTo>
                    <a:pt x="86563" y="194729"/>
                  </a:moveTo>
                  <a:lnTo>
                    <a:pt x="86525" y="194602"/>
                  </a:lnTo>
                  <a:lnTo>
                    <a:pt x="85280" y="194310"/>
                  </a:lnTo>
                  <a:lnTo>
                    <a:pt x="85534" y="194513"/>
                  </a:lnTo>
                  <a:lnTo>
                    <a:pt x="86563" y="194729"/>
                  </a:lnTo>
                  <a:close/>
                </a:path>
                <a:path w="123190" h="537209">
                  <a:moveTo>
                    <a:pt x="86817" y="195580"/>
                  </a:moveTo>
                  <a:lnTo>
                    <a:pt x="86652" y="195046"/>
                  </a:lnTo>
                  <a:lnTo>
                    <a:pt x="85953" y="194868"/>
                  </a:lnTo>
                  <a:lnTo>
                    <a:pt x="86817" y="195580"/>
                  </a:lnTo>
                  <a:close/>
                </a:path>
                <a:path w="123190" h="537209">
                  <a:moveTo>
                    <a:pt x="87312" y="194792"/>
                  </a:moveTo>
                  <a:lnTo>
                    <a:pt x="86436" y="194310"/>
                  </a:lnTo>
                  <a:lnTo>
                    <a:pt x="86525" y="194602"/>
                  </a:lnTo>
                  <a:lnTo>
                    <a:pt x="87312" y="194792"/>
                  </a:lnTo>
                  <a:close/>
                </a:path>
                <a:path w="123190" h="537209">
                  <a:moveTo>
                    <a:pt x="88087" y="198120"/>
                  </a:moveTo>
                  <a:lnTo>
                    <a:pt x="86842" y="196850"/>
                  </a:lnTo>
                  <a:lnTo>
                    <a:pt x="86715" y="197256"/>
                  </a:lnTo>
                  <a:lnTo>
                    <a:pt x="88087" y="198120"/>
                  </a:lnTo>
                  <a:close/>
                </a:path>
                <a:path w="123190" h="537209">
                  <a:moveTo>
                    <a:pt x="88265" y="199390"/>
                  </a:moveTo>
                  <a:lnTo>
                    <a:pt x="87071" y="198120"/>
                  </a:lnTo>
                  <a:lnTo>
                    <a:pt x="85153" y="199390"/>
                  </a:lnTo>
                  <a:lnTo>
                    <a:pt x="88265" y="199390"/>
                  </a:lnTo>
                  <a:close/>
                </a:path>
                <a:path w="123190" h="537209">
                  <a:moveTo>
                    <a:pt x="88379" y="193636"/>
                  </a:moveTo>
                  <a:lnTo>
                    <a:pt x="87109" y="193040"/>
                  </a:lnTo>
                  <a:lnTo>
                    <a:pt x="86791" y="193192"/>
                  </a:lnTo>
                  <a:lnTo>
                    <a:pt x="88379" y="193636"/>
                  </a:lnTo>
                  <a:close/>
                </a:path>
                <a:path w="123190" h="537209">
                  <a:moveTo>
                    <a:pt x="88785" y="195580"/>
                  </a:moveTo>
                  <a:lnTo>
                    <a:pt x="87604" y="194945"/>
                  </a:lnTo>
                  <a:lnTo>
                    <a:pt x="86563" y="194729"/>
                  </a:lnTo>
                  <a:lnTo>
                    <a:pt x="86652" y="195046"/>
                  </a:lnTo>
                  <a:lnTo>
                    <a:pt x="88785" y="195580"/>
                  </a:lnTo>
                  <a:close/>
                </a:path>
                <a:path w="123190" h="537209">
                  <a:moveTo>
                    <a:pt x="89560" y="195808"/>
                  </a:moveTo>
                  <a:lnTo>
                    <a:pt x="88531" y="196621"/>
                  </a:lnTo>
                  <a:lnTo>
                    <a:pt x="89077" y="196646"/>
                  </a:lnTo>
                  <a:lnTo>
                    <a:pt x="89560" y="195808"/>
                  </a:lnTo>
                  <a:close/>
                </a:path>
                <a:path w="123190" h="537209">
                  <a:moveTo>
                    <a:pt x="90601" y="72174"/>
                  </a:moveTo>
                  <a:lnTo>
                    <a:pt x="90170" y="71120"/>
                  </a:lnTo>
                  <a:lnTo>
                    <a:pt x="89928" y="71120"/>
                  </a:lnTo>
                  <a:lnTo>
                    <a:pt x="88887" y="71120"/>
                  </a:lnTo>
                  <a:lnTo>
                    <a:pt x="90601" y="72174"/>
                  </a:lnTo>
                  <a:close/>
                </a:path>
                <a:path w="123190" h="537209">
                  <a:moveTo>
                    <a:pt x="90703" y="195580"/>
                  </a:moveTo>
                  <a:lnTo>
                    <a:pt x="87312" y="194792"/>
                  </a:lnTo>
                  <a:lnTo>
                    <a:pt x="87604" y="194945"/>
                  </a:lnTo>
                  <a:lnTo>
                    <a:pt x="90703" y="195580"/>
                  </a:lnTo>
                  <a:close/>
                </a:path>
                <a:path w="123190" h="537209">
                  <a:moveTo>
                    <a:pt x="90868" y="194310"/>
                  </a:moveTo>
                  <a:lnTo>
                    <a:pt x="88379" y="193636"/>
                  </a:lnTo>
                  <a:lnTo>
                    <a:pt x="89852" y="194310"/>
                  </a:lnTo>
                  <a:lnTo>
                    <a:pt x="90868" y="194310"/>
                  </a:lnTo>
                  <a:close/>
                </a:path>
                <a:path w="123190" h="537209">
                  <a:moveTo>
                    <a:pt x="91274" y="196850"/>
                  </a:moveTo>
                  <a:lnTo>
                    <a:pt x="91236" y="196723"/>
                  </a:lnTo>
                  <a:lnTo>
                    <a:pt x="89077" y="196646"/>
                  </a:lnTo>
                  <a:lnTo>
                    <a:pt x="88874" y="197002"/>
                  </a:lnTo>
                  <a:lnTo>
                    <a:pt x="91274" y="196850"/>
                  </a:lnTo>
                  <a:close/>
                </a:path>
                <a:path w="123190" h="537209">
                  <a:moveTo>
                    <a:pt x="92227" y="177774"/>
                  </a:moveTo>
                  <a:lnTo>
                    <a:pt x="91795" y="177774"/>
                  </a:lnTo>
                  <a:lnTo>
                    <a:pt x="91948" y="177787"/>
                  </a:lnTo>
                  <a:lnTo>
                    <a:pt x="92151" y="177787"/>
                  </a:lnTo>
                  <a:close/>
                </a:path>
                <a:path w="123190" h="537209">
                  <a:moveTo>
                    <a:pt x="93345" y="189230"/>
                  </a:moveTo>
                  <a:lnTo>
                    <a:pt x="92722" y="187960"/>
                  </a:lnTo>
                  <a:lnTo>
                    <a:pt x="91833" y="188722"/>
                  </a:lnTo>
                  <a:lnTo>
                    <a:pt x="93345" y="189230"/>
                  </a:lnTo>
                  <a:close/>
                </a:path>
                <a:path w="123190" h="537209">
                  <a:moveTo>
                    <a:pt x="93472" y="86233"/>
                  </a:moveTo>
                  <a:lnTo>
                    <a:pt x="92595" y="85648"/>
                  </a:lnTo>
                  <a:lnTo>
                    <a:pt x="93319" y="86360"/>
                  </a:lnTo>
                  <a:lnTo>
                    <a:pt x="93472" y="86233"/>
                  </a:lnTo>
                  <a:close/>
                </a:path>
                <a:path w="123190" h="537209">
                  <a:moveTo>
                    <a:pt x="93967" y="186690"/>
                  </a:moveTo>
                  <a:lnTo>
                    <a:pt x="92913" y="186690"/>
                  </a:lnTo>
                  <a:lnTo>
                    <a:pt x="93865" y="187960"/>
                  </a:lnTo>
                  <a:lnTo>
                    <a:pt x="93967" y="186690"/>
                  </a:lnTo>
                  <a:close/>
                </a:path>
                <a:path w="123190" h="537209">
                  <a:moveTo>
                    <a:pt x="93992" y="193560"/>
                  </a:moveTo>
                  <a:lnTo>
                    <a:pt x="92786" y="192913"/>
                  </a:lnTo>
                  <a:lnTo>
                    <a:pt x="91732" y="193116"/>
                  </a:lnTo>
                  <a:lnTo>
                    <a:pt x="92163" y="193738"/>
                  </a:lnTo>
                  <a:lnTo>
                    <a:pt x="93357" y="193408"/>
                  </a:lnTo>
                  <a:lnTo>
                    <a:pt x="93992" y="193560"/>
                  </a:lnTo>
                  <a:close/>
                </a:path>
                <a:path w="123190" h="537209">
                  <a:moveTo>
                    <a:pt x="94615" y="172720"/>
                  </a:moveTo>
                  <a:lnTo>
                    <a:pt x="93941" y="171450"/>
                  </a:lnTo>
                  <a:lnTo>
                    <a:pt x="93421" y="171450"/>
                  </a:lnTo>
                  <a:lnTo>
                    <a:pt x="94615" y="172720"/>
                  </a:lnTo>
                  <a:close/>
                </a:path>
                <a:path w="123190" h="537209">
                  <a:moveTo>
                    <a:pt x="94957" y="181610"/>
                  </a:moveTo>
                  <a:lnTo>
                    <a:pt x="94792" y="181533"/>
                  </a:lnTo>
                  <a:lnTo>
                    <a:pt x="94957" y="181610"/>
                  </a:lnTo>
                  <a:close/>
                </a:path>
                <a:path w="123190" h="537209">
                  <a:moveTo>
                    <a:pt x="94983" y="196634"/>
                  </a:moveTo>
                  <a:lnTo>
                    <a:pt x="91274" y="196850"/>
                  </a:lnTo>
                  <a:lnTo>
                    <a:pt x="91414" y="197218"/>
                  </a:lnTo>
                  <a:lnTo>
                    <a:pt x="94983" y="196634"/>
                  </a:lnTo>
                  <a:close/>
                </a:path>
                <a:path w="123190" h="537209">
                  <a:moveTo>
                    <a:pt x="96316" y="171450"/>
                  </a:moveTo>
                  <a:lnTo>
                    <a:pt x="96291" y="170878"/>
                  </a:lnTo>
                  <a:lnTo>
                    <a:pt x="96202" y="170345"/>
                  </a:lnTo>
                  <a:lnTo>
                    <a:pt x="96151" y="170522"/>
                  </a:lnTo>
                  <a:lnTo>
                    <a:pt x="96024" y="171221"/>
                  </a:lnTo>
                  <a:lnTo>
                    <a:pt x="96316" y="171450"/>
                  </a:lnTo>
                  <a:close/>
                </a:path>
                <a:path w="123190" h="537209">
                  <a:moveTo>
                    <a:pt x="96570" y="170522"/>
                  </a:moveTo>
                  <a:lnTo>
                    <a:pt x="96266" y="170370"/>
                  </a:lnTo>
                  <a:lnTo>
                    <a:pt x="96291" y="170878"/>
                  </a:lnTo>
                  <a:lnTo>
                    <a:pt x="96570" y="170522"/>
                  </a:lnTo>
                  <a:close/>
                </a:path>
                <a:path w="123190" h="537209">
                  <a:moveTo>
                    <a:pt x="96951" y="17780"/>
                  </a:moveTo>
                  <a:lnTo>
                    <a:pt x="94729" y="16510"/>
                  </a:lnTo>
                  <a:lnTo>
                    <a:pt x="96202" y="17780"/>
                  </a:lnTo>
                  <a:lnTo>
                    <a:pt x="96951" y="17780"/>
                  </a:lnTo>
                  <a:close/>
                </a:path>
                <a:path w="123190" h="537209">
                  <a:moveTo>
                    <a:pt x="97218" y="6159"/>
                  </a:moveTo>
                  <a:lnTo>
                    <a:pt x="96926" y="6096"/>
                  </a:lnTo>
                  <a:lnTo>
                    <a:pt x="96697" y="6121"/>
                  </a:lnTo>
                  <a:lnTo>
                    <a:pt x="97218" y="6159"/>
                  </a:lnTo>
                  <a:close/>
                </a:path>
                <a:path w="123190" h="537209">
                  <a:moveTo>
                    <a:pt x="98298" y="171945"/>
                  </a:moveTo>
                  <a:lnTo>
                    <a:pt x="97993" y="171462"/>
                  </a:lnTo>
                  <a:lnTo>
                    <a:pt x="97307" y="171754"/>
                  </a:lnTo>
                  <a:lnTo>
                    <a:pt x="98298" y="171945"/>
                  </a:lnTo>
                  <a:close/>
                </a:path>
                <a:path w="123190" h="537209">
                  <a:moveTo>
                    <a:pt x="98513" y="171450"/>
                  </a:moveTo>
                  <a:lnTo>
                    <a:pt x="96850" y="170180"/>
                  </a:lnTo>
                  <a:lnTo>
                    <a:pt x="96570" y="170522"/>
                  </a:lnTo>
                  <a:lnTo>
                    <a:pt x="98513" y="171450"/>
                  </a:lnTo>
                  <a:close/>
                </a:path>
                <a:path w="123190" h="537209">
                  <a:moveTo>
                    <a:pt x="100787" y="165100"/>
                  </a:moveTo>
                  <a:lnTo>
                    <a:pt x="98463" y="163830"/>
                  </a:lnTo>
                  <a:lnTo>
                    <a:pt x="98971" y="165100"/>
                  </a:lnTo>
                  <a:lnTo>
                    <a:pt x="100787" y="165100"/>
                  </a:lnTo>
                  <a:close/>
                </a:path>
                <a:path w="123190" h="537209">
                  <a:moveTo>
                    <a:pt x="100914" y="8890"/>
                  </a:moveTo>
                  <a:lnTo>
                    <a:pt x="95478" y="7620"/>
                  </a:lnTo>
                  <a:lnTo>
                    <a:pt x="97967" y="8890"/>
                  </a:lnTo>
                  <a:lnTo>
                    <a:pt x="100914" y="8890"/>
                  </a:lnTo>
                  <a:close/>
                </a:path>
                <a:path w="123190" h="537209">
                  <a:moveTo>
                    <a:pt x="101765" y="147637"/>
                  </a:moveTo>
                  <a:lnTo>
                    <a:pt x="101485" y="147688"/>
                  </a:lnTo>
                  <a:lnTo>
                    <a:pt x="101333" y="147815"/>
                  </a:lnTo>
                  <a:lnTo>
                    <a:pt x="101765" y="147637"/>
                  </a:lnTo>
                  <a:close/>
                </a:path>
                <a:path w="123190" h="537209">
                  <a:moveTo>
                    <a:pt x="102323" y="165950"/>
                  </a:moveTo>
                  <a:lnTo>
                    <a:pt x="101485" y="165112"/>
                  </a:lnTo>
                  <a:lnTo>
                    <a:pt x="101968" y="165709"/>
                  </a:lnTo>
                  <a:lnTo>
                    <a:pt x="102323" y="165950"/>
                  </a:lnTo>
                  <a:close/>
                </a:path>
                <a:path w="123190" h="537209">
                  <a:moveTo>
                    <a:pt x="103873" y="139700"/>
                  </a:moveTo>
                  <a:lnTo>
                    <a:pt x="102387" y="140779"/>
                  </a:lnTo>
                  <a:lnTo>
                    <a:pt x="102743" y="140970"/>
                  </a:lnTo>
                  <a:lnTo>
                    <a:pt x="103873" y="139700"/>
                  </a:lnTo>
                  <a:close/>
                </a:path>
                <a:path w="123190" h="537209">
                  <a:moveTo>
                    <a:pt x="104216" y="132816"/>
                  </a:moveTo>
                  <a:lnTo>
                    <a:pt x="103974" y="132803"/>
                  </a:lnTo>
                  <a:lnTo>
                    <a:pt x="103733" y="132892"/>
                  </a:lnTo>
                  <a:lnTo>
                    <a:pt x="104216" y="132816"/>
                  </a:lnTo>
                  <a:close/>
                </a:path>
                <a:path w="123190" h="537209">
                  <a:moveTo>
                    <a:pt x="104381" y="132803"/>
                  </a:moveTo>
                  <a:lnTo>
                    <a:pt x="104025" y="132562"/>
                  </a:lnTo>
                  <a:lnTo>
                    <a:pt x="103657" y="132562"/>
                  </a:lnTo>
                  <a:lnTo>
                    <a:pt x="104051" y="132689"/>
                  </a:lnTo>
                  <a:lnTo>
                    <a:pt x="104203" y="132803"/>
                  </a:lnTo>
                  <a:lnTo>
                    <a:pt x="104381" y="132803"/>
                  </a:lnTo>
                  <a:close/>
                </a:path>
                <a:path w="123190" h="537209">
                  <a:moveTo>
                    <a:pt x="104521" y="127571"/>
                  </a:moveTo>
                  <a:lnTo>
                    <a:pt x="104305" y="127571"/>
                  </a:lnTo>
                  <a:lnTo>
                    <a:pt x="104127" y="127584"/>
                  </a:lnTo>
                  <a:lnTo>
                    <a:pt x="103924" y="127584"/>
                  </a:lnTo>
                  <a:lnTo>
                    <a:pt x="104051" y="127787"/>
                  </a:lnTo>
                  <a:lnTo>
                    <a:pt x="104521" y="127571"/>
                  </a:lnTo>
                  <a:close/>
                </a:path>
                <a:path w="123190" h="537209">
                  <a:moveTo>
                    <a:pt x="105003" y="118110"/>
                  </a:moveTo>
                  <a:lnTo>
                    <a:pt x="104673" y="116840"/>
                  </a:lnTo>
                  <a:lnTo>
                    <a:pt x="102298" y="116840"/>
                  </a:lnTo>
                  <a:lnTo>
                    <a:pt x="105003" y="118110"/>
                  </a:lnTo>
                  <a:close/>
                </a:path>
                <a:path w="123190" h="537209">
                  <a:moveTo>
                    <a:pt x="106210" y="110248"/>
                  </a:moveTo>
                  <a:lnTo>
                    <a:pt x="105067" y="109220"/>
                  </a:lnTo>
                  <a:lnTo>
                    <a:pt x="103670" y="109220"/>
                  </a:lnTo>
                  <a:lnTo>
                    <a:pt x="106210" y="110248"/>
                  </a:lnTo>
                  <a:close/>
                </a:path>
                <a:path w="123190" h="537209">
                  <a:moveTo>
                    <a:pt x="106857" y="109689"/>
                  </a:moveTo>
                  <a:lnTo>
                    <a:pt x="106502" y="109220"/>
                  </a:lnTo>
                  <a:lnTo>
                    <a:pt x="106133" y="109220"/>
                  </a:lnTo>
                  <a:lnTo>
                    <a:pt x="106857" y="109689"/>
                  </a:lnTo>
                  <a:close/>
                </a:path>
                <a:path w="123190" h="537209">
                  <a:moveTo>
                    <a:pt x="107035" y="138645"/>
                  </a:moveTo>
                  <a:lnTo>
                    <a:pt x="106527" y="138620"/>
                  </a:lnTo>
                  <a:lnTo>
                    <a:pt x="105740" y="138582"/>
                  </a:lnTo>
                  <a:lnTo>
                    <a:pt x="106045" y="138620"/>
                  </a:lnTo>
                  <a:lnTo>
                    <a:pt x="106413" y="138645"/>
                  </a:lnTo>
                  <a:lnTo>
                    <a:pt x="107035" y="138645"/>
                  </a:lnTo>
                  <a:close/>
                </a:path>
                <a:path w="123190" h="537209">
                  <a:moveTo>
                    <a:pt x="107734" y="110248"/>
                  </a:moveTo>
                  <a:lnTo>
                    <a:pt x="106857" y="109689"/>
                  </a:lnTo>
                  <a:lnTo>
                    <a:pt x="107276" y="110248"/>
                  </a:lnTo>
                  <a:lnTo>
                    <a:pt x="107734" y="110248"/>
                  </a:lnTo>
                  <a:close/>
                </a:path>
                <a:path w="123190" h="537209">
                  <a:moveTo>
                    <a:pt x="107873" y="129527"/>
                  </a:moveTo>
                  <a:lnTo>
                    <a:pt x="106959" y="128917"/>
                  </a:lnTo>
                  <a:lnTo>
                    <a:pt x="103670" y="128536"/>
                  </a:lnTo>
                  <a:lnTo>
                    <a:pt x="104216" y="128905"/>
                  </a:lnTo>
                  <a:lnTo>
                    <a:pt x="107873" y="129527"/>
                  </a:lnTo>
                  <a:close/>
                </a:path>
                <a:path w="123190" h="537209">
                  <a:moveTo>
                    <a:pt x="108292" y="111760"/>
                  </a:moveTo>
                  <a:lnTo>
                    <a:pt x="108115" y="110490"/>
                  </a:lnTo>
                  <a:lnTo>
                    <a:pt x="107467" y="110490"/>
                  </a:lnTo>
                  <a:lnTo>
                    <a:pt x="106819" y="110490"/>
                  </a:lnTo>
                  <a:lnTo>
                    <a:pt x="106476" y="110490"/>
                  </a:lnTo>
                  <a:lnTo>
                    <a:pt x="108191" y="111760"/>
                  </a:lnTo>
                  <a:close/>
                </a:path>
                <a:path w="123190" h="537209">
                  <a:moveTo>
                    <a:pt x="108661" y="146050"/>
                  </a:moveTo>
                  <a:lnTo>
                    <a:pt x="106832" y="144780"/>
                  </a:lnTo>
                  <a:lnTo>
                    <a:pt x="104914" y="144780"/>
                  </a:lnTo>
                  <a:lnTo>
                    <a:pt x="102616" y="143510"/>
                  </a:lnTo>
                  <a:lnTo>
                    <a:pt x="104127" y="146050"/>
                  </a:lnTo>
                  <a:lnTo>
                    <a:pt x="105994" y="146050"/>
                  </a:lnTo>
                  <a:lnTo>
                    <a:pt x="103759" y="144780"/>
                  </a:lnTo>
                  <a:lnTo>
                    <a:pt x="108661" y="146050"/>
                  </a:lnTo>
                  <a:close/>
                </a:path>
                <a:path w="123190" h="537209">
                  <a:moveTo>
                    <a:pt x="108737" y="112356"/>
                  </a:moveTo>
                  <a:lnTo>
                    <a:pt x="107175" y="111848"/>
                  </a:lnTo>
                  <a:lnTo>
                    <a:pt x="106895" y="112166"/>
                  </a:lnTo>
                  <a:lnTo>
                    <a:pt x="105562" y="112344"/>
                  </a:lnTo>
                  <a:lnTo>
                    <a:pt x="105968" y="112585"/>
                  </a:lnTo>
                  <a:lnTo>
                    <a:pt x="107619" y="112649"/>
                  </a:lnTo>
                  <a:lnTo>
                    <a:pt x="108737" y="112356"/>
                  </a:lnTo>
                  <a:close/>
                </a:path>
                <a:path w="123190" h="537209">
                  <a:moveTo>
                    <a:pt x="109855" y="125730"/>
                  </a:moveTo>
                  <a:lnTo>
                    <a:pt x="103136" y="123456"/>
                  </a:lnTo>
                  <a:lnTo>
                    <a:pt x="101790" y="124460"/>
                  </a:lnTo>
                  <a:lnTo>
                    <a:pt x="103098" y="124460"/>
                  </a:lnTo>
                  <a:lnTo>
                    <a:pt x="109855" y="125730"/>
                  </a:lnTo>
                  <a:close/>
                </a:path>
                <a:path w="123190" h="537209">
                  <a:moveTo>
                    <a:pt x="109931" y="99301"/>
                  </a:moveTo>
                  <a:lnTo>
                    <a:pt x="109689" y="99212"/>
                  </a:lnTo>
                  <a:lnTo>
                    <a:pt x="109931" y="99301"/>
                  </a:lnTo>
                  <a:close/>
                </a:path>
                <a:path w="123190" h="537209">
                  <a:moveTo>
                    <a:pt x="112420" y="99085"/>
                  </a:moveTo>
                  <a:lnTo>
                    <a:pt x="109931" y="99301"/>
                  </a:lnTo>
                  <a:lnTo>
                    <a:pt x="110629" y="99593"/>
                  </a:lnTo>
                  <a:lnTo>
                    <a:pt x="112420" y="99085"/>
                  </a:lnTo>
                  <a:close/>
                </a:path>
                <a:path w="123190" h="537209">
                  <a:moveTo>
                    <a:pt x="113639" y="457"/>
                  </a:moveTo>
                  <a:lnTo>
                    <a:pt x="111848" y="190"/>
                  </a:lnTo>
                  <a:lnTo>
                    <a:pt x="111988" y="304"/>
                  </a:lnTo>
                  <a:lnTo>
                    <a:pt x="113639" y="457"/>
                  </a:lnTo>
                  <a:close/>
                </a:path>
                <a:path w="123190" h="537209">
                  <a:moveTo>
                    <a:pt x="116344" y="29425"/>
                  </a:moveTo>
                  <a:lnTo>
                    <a:pt x="116255" y="29210"/>
                  </a:lnTo>
                  <a:lnTo>
                    <a:pt x="116128" y="29210"/>
                  </a:lnTo>
                  <a:lnTo>
                    <a:pt x="116344" y="29425"/>
                  </a:lnTo>
                  <a:close/>
                </a:path>
                <a:path w="123190" h="537209">
                  <a:moveTo>
                    <a:pt x="116598" y="35344"/>
                  </a:moveTo>
                  <a:lnTo>
                    <a:pt x="116573" y="35217"/>
                  </a:lnTo>
                  <a:lnTo>
                    <a:pt x="116395" y="35140"/>
                  </a:lnTo>
                  <a:lnTo>
                    <a:pt x="116103" y="35115"/>
                  </a:lnTo>
                  <a:lnTo>
                    <a:pt x="115874" y="35153"/>
                  </a:lnTo>
                  <a:lnTo>
                    <a:pt x="115697" y="35166"/>
                  </a:lnTo>
                  <a:lnTo>
                    <a:pt x="116598" y="35344"/>
                  </a:lnTo>
                  <a:close/>
                </a:path>
                <a:path w="123190" h="537209">
                  <a:moveTo>
                    <a:pt x="117462" y="30480"/>
                  </a:moveTo>
                  <a:lnTo>
                    <a:pt x="116344" y="29425"/>
                  </a:lnTo>
                  <a:lnTo>
                    <a:pt x="116789" y="30480"/>
                  </a:lnTo>
                  <a:lnTo>
                    <a:pt x="117462" y="30480"/>
                  </a:lnTo>
                  <a:close/>
                </a:path>
                <a:path w="123190" h="537209">
                  <a:moveTo>
                    <a:pt x="117602" y="96520"/>
                  </a:moveTo>
                  <a:lnTo>
                    <a:pt x="115735" y="95770"/>
                  </a:lnTo>
                  <a:lnTo>
                    <a:pt x="115290" y="95250"/>
                  </a:lnTo>
                  <a:lnTo>
                    <a:pt x="116763" y="93980"/>
                  </a:lnTo>
                  <a:lnTo>
                    <a:pt x="111747" y="92710"/>
                  </a:lnTo>
                  <a:lnTo>
                    <a:pt x="114668" y="92710"/>
                  </a:lnTo>
                  <a:lnTo>
                    <a:pt x="115646" y="91440"/>
                  </a:lnTo>
                  <a:lnTo>
                    <a:pt x="113665" y="90170"/>
                  </a:lnTo>
                  <a:lnTo>
                    <a:pt x="109702" y="87630"/>
                  </a:lnTo>
                  <a:lnTo>
                    <a:pt x="114134" y="87630"/>
                  </a:lnTo>
                  <a:lnTo>
                    <a:pt x="111696" y="86360"/>
                  </a:lnTo>
                  <a:lnTo>
                    <a:pt x="114947" y="86360"/>
                  </a:lnTo>
                  <a:lnTo>
                    <a:pt x="112331" y="85090"/>
                  </a:lnTo>
                  <a:lnTo>
                    <a:pt x="113296" y="85090"/>
                  </a:lnTo>
                  <a:lnTo>
                    <a:pt x="114985" y="86360"/>
                  </a:lnTo>
                  <a:lnTo>
                    <a:pt x="117233" y="85090"/>
                  </a:lnTo>
                  <a:lnTo>
                    <a:pt x="111048" y="82550"/>
                  </a:lnTo>
                  <a:lnTo>
                    <a:pt x="91579" y="82550"/>
                  </a:lnTo>
                  <a:lnTo>
                    <a:pt x="90004" y="82550"/>
                  </a:lnTo>
                  <a:lnTo>
                    <a:pt x="90055" y="83820"/>
                  </a:lnTo>
                  <a:lnTo>
                    <a:pt x="92011" y="85090"/>
                  </a:lnTo>
                  <a:lnTo>
                    <a:pt x="91782" y="85090"/>
                  </a:lnTo>
                  <a:lnTo>
                    <a:pt x="92595" y="85648"/>
                  </a:lnTo>
                  <a:lnTo>
                    <a:pt x="92036" y="85090"/>
                  </a:lnTo>
                  <a:lnTo>
                    <a:pt x="94919" y="85090"/>
                  </a:lnTo>
                  <a:lnTo>
                    <a:pt x="93472" y="86233"/>
                  </a:lnTo>
                  <a:lnTo>
                    <a:pt x="95529" y="87630"/>
                  </a:lnTo>
                  <a:lnTo>
                    <a:pt x="83489" y="88900"/>
                  </a:lnTo>
                  <a:lnTo>
                    <a:pt x="88836" y="91440"/>
                  </a:lnTo>
                  <a:lnTo>
                    <a:pt x="88569" y="90170"/>
                  </a:lnTo>
                  <a:lnTo>
                    <a:pt x="91249" y="92710"/>
                  </a:lnTo>
                  <a:lnTo>
                    <a:pt x="90703" y="92710"/>
                  </a:lnTo>
                  <a:lnTo>
                    <a:pt x="89319" y="91440"/>
                  </a:lnTo>
                  <a:lnTo>
                    <a:pt x="87604" y="92710"/>
                  </a:lnTo>
                  <a:lnTo>
                    <a:pt x="91808" y="93980"/>
                  </a:lnTo>
                  <a:lnTo>
                    <a:pt x="86601" y="95250"/>
                  </a:lnTo>
                  <a:lnTo>
                    <a:pt x="89382" y="96520"/>
                  </a:lnTo>
                  <a:lnTo>
                    <a:pt x="81394" y="96520"/>
                  </a:lnTo>
                  <a:lnTo>
                    <a:pt x="89420" y="100330"/>
                  </a:lnTo>
                  <a:lnTo>
                    <a:pt x="84226" y="100330"/>
                  </a:lnTo>
                  <a:lnTo>
                    <a:pt x="86093" y="101600"/>
                  </a:lnTo>
                  <a:lnTo>
                    <a:pt x="87198" y="101600"/>
                  </a:lnTo>
                  <a:lnTo>
                    <a:pt x="89001" y="105410"/>
                  </a:lnTo>
                  <a:lnTo>
                    <a:pt x="83604" y="107950"/>
                  </a:lnTo>
                  <a:lnTo>
                    <a:pt x="81508" y="110490"/>
                  </a:lnTo>
                  <a:lnTo>
                    <a:pt x="80848" y="111760"/>
                  </a:lnTo>
                  <a:lnTo>
                    <a:pt x="90944" y="113030"/>
                  </a:lnTo>
                  <a:lnTo>
                    <a:pt x="82969" y="113030"/>
                  </a:lnTo>
                  <a:lnTo>
                    <a:pt x="86766" y="115570"/>
                  </a:lnTo>
                  <a:lnTo>
                    <a:pt x="85178" y="116014"/>
                  </a:lnTo>
                  <a:lnTo>
                    <a:pt x="85178" y="121920"/>
                  </a:lnTo>
                  <a:lnTo>
                    <a:pt x="84899" y="121920"/>
                  </a:lnTo>
                  <a:lnTo>
                    <a:pt x="83959" y="121158"/>
                  </a:lnTo>
                  <a:lnTo>
                    <a:pt x="85178" y="121920"/>
                  </a:lnTo>
                  <a:lnTo>
                    <a:pt x="85178" y="116014"/>
                  </a:lnTo>
                  <a:lnTo>
                    <a:pt x="82156" y="116840"/>
                  </a:lnTo>
                  <a:lnTo>
                    <a:pt x="84239" y="119380"/>
                  </a:lnTo>
                  <a:lnTo>
                    <a:pt x="80987" y="119380"/>
                  </a:lnTo>
                  <a:lnTo>
                    <a:pt x="83273" y="120726"/>
                  </a:lnTo>
                  <a:lnTo>
                    <a:pt x="82270" y="121920"/>
                  </a:lnTo>
                  <a:lnTo>
                    <a:pt x="81788" y="121920"/>
                  </a:lnTo>
                  <a:lnTo>
                    <a:pt x="82143" y="122313"/>
                  </a:lnTo>
                  <a:lnTo>
                    <a:pt x="85267" y="123190"/>
                  </a:lnTo>
                  <a:lnTo>
                    <a:pt x="82943" y="123190"/>
                  </a:lnTo>
                  <a:lnTo>
                    <a:pt x="81267" y="124460"/>
                  </a:lnTo>
                  <a:lnTo>
                    <a:pt x="82677" y="124460"/>
                  </a:lnTo>
                  <a:lnTo>
                    <a:pt x="85217" y="125730"/>
                  </a:lnTo>
                  <a:lnTo>
                    <a:pt x="83413" y="125730"/>
                  </a:lnTo>
                  <a:lnTo>
                    <a:pt x="86537" y="127000"/>
                  </a:lnTo>
                  <a:lnTo>
                    <a:pt x="81635" y="127000"/>
                  </a:lnTo>
                  <a:lnTo>
                    <a:pt x="86156" y="128270"/>
                  </a:lnTo>
                  <a:lnTo>
                    <a:pt x="81483" y="127000"/>
                  </a:lnTo>
                  <a:lnTo>
                    <a:pt x="82169" y="129540"/>
                  </a:lnTo>
                  <a:lnTo>
                    <a:pt x="82892" y="129540"/>
                  </a:lnTo>
                  <a:lnTo>
                    <a:pt x="82727" y="130810"/>
                  </a:lnTo>
                  <a:lnTo>
                    <a:pt x="80810" y="129540"/>
                  </a:lnTo>
                  <a:lnTo>
                    <a:pt x="80772" y="130810"/>
                  </a:lnTo>
                  <a:lnTo>
                    <a:pt x="81559" y="130810"/>
                  </a:lnTo>
                  <a:lnTo>
                    <a:pt x="83972" y="132080"/>
                  </a:lnTo>
                  <a:lnTo>
                    <a:pt x="78206" y="132080"/>
                  </a:lnTo>
                  <a:lnTo>
                    <a:pt x="88125" y="134620"/>
                  </a:lnTo>
                  <a:lnTo>
                    <a:pt x="80860" y="133350"/>
                  </a:lnTo>
                  <a:lnTo>
                    <a:pt x="83070" y="135890"/>
                  </a:lnTo>
                  <a:lnTo>
                    <a:pt x="84404" y="138226"/>
                  </a:lnTo>
                  <a:lnTo>
                    <a:pt x="80264" y="137160"/>
                  </a:lnTo>
                  <a:lnTo>
                    <a:pt x="81749" y="139407"/>
                  </a:lnTo>
                  <a:lnTo>
                    <a:pt x="84620" y="138582"/>
                  </a:lnTo>
                  <a:lnTo>
                    <a:pt x="85356" y="139700"/>
                  </a:lnTo>
                  <a:lnTo>
                    <a:pt x="81940" y="139700"/>
                  </a:lnTo>
                  <a:lnTo>
                    <a:pt x="85813" y="140970"/>
                  </a:lnTo>
                  <a:lnTo>
                    <a:pt x="84442" y="142240"/>
                  </a:lnTo>
                  <a:lnTo>
                    <a:pt x="83743" y="142240"/>
                  </a:lnTo>
                  <a:lnTo>
                    <a:pt x="82461" y="140970"/>
                  </a:lnTo>
                  <a:lnTo>
                    <a:pt x="81686" y="140970"/>
                  </a:lnTo>
                  <a:lnTo>
                    <a:pt x="83362" y="143510"/>
                  </a:lnTo>
                  <a:lnTo>
                    <a:pt x="81381" y="144487"/>
                  </a:lnTo>
                  <a:lnTo>
                    <a:pt x="81229" y="144373"/>
                  </a:lnTo>
                  <a:lnTo>
                    <a:pt x="81343" y="144500"/>
                  </a:lnTo>
                  <a:lnTo>
                    <a:pt x="80772" y="144780"/>
                  </a:lnTo>
                  <a:lnTo>
                    <a:pt x="83070" y="146050"/>
                  </a:lnTo>
                  <a:lnTo>
                    <a:pt x="85813" y="146050"/>
                  </a:lnTo>
                  <a:lnTo>
                    <a:pt x="88353" y="148132"/>
                  </a:lnTo>
                  <a:lnTo>
                    <a:pt x="84543" y="147320"/>
                  </a:lnTo>
                  <a:lnTo>
                    <a:pt x="88785" y="149860"/>
                  </a:lnTo>
                  <a:lnTo>
                    <a:pt x="81724" y="147485"/>
                  </a:lnTo>
                  <a:lnTo>
                    <a:pt x="82575" y="148590"/>
                  </a:lnTo>
                  <a:lnTo>
                    <a:pt x="84429" y="148590"/>
                  </a:lnTo>
                  <a:lnTo>
                    <a:pt x="84239" y="149860"/>
                  </a:lnTo>
                  <a:lnTo>
                    <a:pt x="81648" y="149860"/>
                  </a:lnTo>
                  <a:lnTo>
                    <a:pt x="85509" y="151130"/>
                  </a:lnTo>
                  <a:lnTo>
                    <a:pt x="83134" y="151130"/>
                  </a:lnTo>
                  <a:lnTo>
                    <a:pt x="83248" y="152400"/>
                  </a:lnTo>
                  <a:lnTo>
                    <a:pt x="88099" y="153670"/>
                  </a:lnTo>
                  <a:lnTo>
                    <a:pt x="85940" y="154940"/>
                  </a:lnTo>
                  <a:lnTo>
                    <a:pt x="81559" y="153670"/>
                  </a:lnTo>
                  <a:lnTo>
                    <a:pt x="84391" y="154940"/>
                  </a:lnTo>
                  <a:lnTo>
                    <a:pt x="80530" y="154940"/>
                  </a:lnTo>
                  <a:lnTo>
                    <a:pt x="81546" y="156210"/>
                  </a:lnTo>
                  <a:lnTo>
                    <a:pt x="83299" y="156210"/>
                  </a:lnTo>
                  <a:lnTo>
                    <a:pt x="86004" y="157480"/>
                  </a:lnTo>
                  <a:lnTo>
                    <a:pt x="85242" y="157480"/>
                  </a:lnTo>
                  <a:lnTo>
                    <a:pt x="87122" y="158750"/>
                  </a:lnTo>
                  <a:lnTo>
                    <a:pt x="88544" y="158750"/>
                  </a:lnTo>
                  <a:lnTo>
                    <a:pt x="90131" y="158750"/>
                  </a:lnTo>
                  <a:lnTo>
                    <a:pt x="88912" y="160020"/>
                  </a:lnTo>
                  <a:lnTo>
                    <a:pt x="88544" y="158750"/>
                  </a:lnTo>
                  <a:lnTo>
                    <a:pt x="88734" y="160020"/>
                  </a:lnTo>
                  <a:lnTo>
                    <a:pt x="86410" y="160020"/>
                  </a:lnTo>
                  <a:lnTo>
                    <a:pt x="88811" y="161290"/>
                  </a:lnTo>
                  <a:lnTo>
                    <a:pt x="85864" y="161290"/>
                  </a:lnTo>
                  <a:lnTo>
                    <a:pt x="83312" y="162560"/>
                  </a:lnTo>
                  <a:lnTo>
                    <a:pt x="83934" y="162788"/>
                  </a:lnTo>
                  <a:lnTo>
                    <a:pt x="86029" y="163830"/>
                  </a:lnTo>
                  <a:lnTo>
                    <a:pt x="86690" y="163830"/>
                  </a:lnTo>
                  <a:lnTo>
                    <a:pt x="88061" y="163830"/>
                  </a:lnTo>
                  <a:lnTo>
                    <a:pt x="85763" y="165100"/>
                  </a:lnTo>
                  <a:lnTo>
                    <a:pt x="85572" y="163830"/>
                  </a:lnTo>
                  <a:lnTo>
                    <a:pt x="84797" y="163830"/>
                  </a:lnTo>
                  <a:lnTo>
                    <a:pt x="83515" y="165100"/>
                  </a:lnTo>
                  <a:lnTo>
                    <a:pt x="86106" y="166370"/>
                  </a:lnTo>
                  <a:lnTo>
                    <a:pt x="84632" y="167640"/>
                  </a:lnTo>
                  <a:lnTo>
                    <a:pt x="80708" y="166370"/>
                  </a:lnTo>
                  <a:lnTo>
                    <a:pt x="80505" y="166370"/>
                  </a:lnTo>
                  <a:lnTo>
                    <a:pt x="80975" y="167640"/>
                  </a:lnTo>
                  <a:lnTo>
                    <a:pt x="84645" y="170180"/>
                  </a:lnTo>
                  <a:lnTo>
                    <a:pt x="83477" y="171450"/>
                  </a:lnTo>
                  <a:lnTo>
                    <a:pt x="83947" y="171450"/>
                  </a:lnTo>
                  <a:lnTo>
                    <a:pt x="89395" y="172720"/>
                  </a:lnTo>
                  <a:lnTo>
                    <a:pt x="88442" y="172580"/>
                  </a:lnTo>
                  <a:lnTo>
                    <a:pt x="88442" y="182880"/>
                  </a:lnTo>
                  <a:lnTo>
                    <a:pt x="86131" y="182880"/>
                  </a:lnTo>
                  <a:lnTo>
                    <a:pt x="84569" y="181610"/>
                  </a:lnTo>
                  <a:lnTo>
                    <a:pt x="88442" y="182880"/>
                  </a:lnTo>
                  <a:lnTo>
                    <a:pt x="88442" y="172580"/>
                  </a:lnTo>
                  <a:lnTo>
                    <a:pt x="81064" y="171450"/>
                  </a:lnTo>
                  <a:lnTo>
                    <a:pt x="83515" y="172720"/>
                  </a:lnTo>
                  <a:lnTo>
                    <a:pt x="83134" y="172720"/>
                  </a:lnTo>
                  <a:lnTo>
                    <a:pt x="80518" y="171450"/>
                  </a:lnTo>
                  <a:lnTo>
                    <a:pt x="81114" y="172720"/>
                  </a:lnTo>
                  <a:lnTo>
                    <a:pt x="80073" y="172720"/>
                  </a:lnTo>
                  <a:lnTo>
                    <a:pt x="82118" y="173990"/>
                  </a:lnTo>
                  <a:lnTo>
                    <a:pt x="83566" y="176530"/>
                  </a:lnTo>
                  <a:lnTo>
                    <a:pt x="82194" y="175260"/>
                  </a:lnTo>
                  <a:lnTo>
                    <a:pt x="80848" y="176530"/>
                  </a:lnTo>
                  <a:lnTo>
                    <a:pt x="81216" y="176530"/>
                  </a:lnTo>
                  <a:lnTo>
                    <a:pt x="80454" y="177800"/>
                  </a:lnTo>
                  <a:lnTo>
                    <a:pt x="83616" y="177800"/>
                  </a:lnTo>
                  <a:lnTo>
                    <a:pt x="80568" y="179070"/>
                  </a:lnTo>
                  <a:lnTo>
                    <a:pt x="81445" y="180340"/>
                  </a:lnTo>
                  <a:lnTo>
                    <a:pt x="82575" y="182880"/>
                  </a:lnTo>
                  <a:lnTo>
                    <a:pt x="79133" y="182880"/>
                  </a:lnTo>
                  <a:lnTo>
                    <a:pt x="80149" y="184150"/>
                  </a:lnTo>
                  <a:lnTo>
                    <a:pt x="83527" y="184150"/>
                  </a:lnTo>
                  <a:lnTo>
                    <a:pt x="84912" y="185420"/>
                  </a:lnTo>
                  <a:lnTo>
                    <a:pt x="78549" y="185420"/>
                  </a:lnTo>
                  <a:lnTo>
                    <a:pt x="87693" y="186690"/>
                  </a:lnTo>
                  <a:lnTo>
                    <a:pt x="86664" y="186690"/>
                  </a:lnTo>
                  <a:lnTo>
                    <a:pt x="86664" y="189230"/>
                  </a:lnTo>
                  <a:lnTo>
                    <a:pt x="83159" y="189230"/>
                  </a:lnTo>
                  <a:lnTo>
                    <a:pt x="82562" y="188175"/>
                  </a:lnTo>
                  <a:lnTo>
                    <a:pt x="86664" y="189230"/>
                  </a:lnTo>
                  <a:lnTo>
                    <a:pt x="86664" y="186690"/>
                  </a:lnTo>
                  <a:lnTo>
                    <a:pt x="83413" y="186690"/>
                  </a:lnTo>
                  <a:lnTo>
                    <a:pt x="83972" y="187960"/>
                  </a:lnTo>
                  <a:lnTo>
                    <a:pt x="81661" y="186690"/>
                  </a:lnTo>
                  <a:lnTo>
                    <a:pt x="81711" y="187960"/>
                  </a:lnTo>
                  <a:lnTo>
                    <a:pt x="79908" y="187960"/>
                  </a:lnTo>
                  <a:lnTo>
                    <a:pt x="79324" y="189230"/>
                  </a:lnTo>
                  <a:lnTo>
                    <a:pt x="78689" y="189230"/>
                  </a:lnTo>
                  <a:lnTo>
                    <a:pt x="85725" y="191770"/>
                  </a:lnTo>
                  <a:lnTo>
                    <a:pt x="79971" y="191770"/>
                  </a:lnTo>
                  <a:lnTo>
                    <a:pt x="79730" y="191770"/>
                  </a:lnTo>
                  <a:lnTo>
                    <a:pt x="75793" y="191770"/>
                  </a:lnTo>
                  <a:lnTo>
                    <a:pt x="78219" y="193040"/>
                  </a:lnTo>
                  <a:lnTo>
                    <a:pt x="73660" y="191770"/>
                  </a:lnTo>
                  <a:lnTo>
                    <a:pt x="77216" y="193040"/>
                  </a:lnTo>
                  <a:lnTo>
                    <a:pt x="76301" y="193040"/>
                  </a:lnTo>
                  <a:lnTo>
                    <a:pt x="77546" y="194310"/>
                  </a:lnTo>
                  <a:lnTo>
                    <a:pt x="80810" y="195580"/>
                  </a:lnTo>
                  <a:lnTo>
                    <a:pt x="72986" y="195580"/>
                  </a:lnTo>
                  <a:lnTo>
                    <a:pt x="77431" y="196850"/>
                  </a:lnTo>
                  <a:lnTo>
                    <a:pt x="79133" y="199390"/>
                  </a:lnTo>
                  <a:lnTo>
                    <a:pt x="82486" y="199390"/>
                  </a:lnTo>
                  <a:lnTo>
                    <a:pt x="83972" y="200660"/>
                  </a:lnTo>
                  <a:lnTo>
                    <a:pt x="78968" y="200660"/>
                  </a:lnTo>
                  <a:lnTo>
                    <a:pt x="80010" y="201930"/>
                  </a:lnTo>
                  <a:lnTo>
                    <a:pt x="80556" y="201930"/>
                  </a:lnTo>
                  <a:lnTo>
                    <a:pt x="80746" y="202006"/>
                  </a:lnTo>
                  <a:lnTo>
                    <a:pt x="86144" y="201930"/>
                  </a:lnTo>
                  <a:lnTo>
                    <a:pt x="86436" y="201930"/>
                  </a:lnTo>
                  <a:lnTo>
                    <a:pt x="90271" y="201930"/>
                  </a:lnTo>
                  <a:lnTo>
                    <a:pt x="84709" y="199390"/>
                  </a:lnTo>
                  <a:lnTo>
                    <a:pt x="85153" y="199390"/>
                  </a:lnTo>
                  <a:lnTo>
                    <a:pt x="81661" y="198120"/>
                  </a:lnTo>
                  <a:lnTo>
                    <a:pt x="86423" y="198120"/>
                  </a:lnTo>
                  <a:lnTo>
                    <a:pt x="86715" y="197256"/>
                  </a:lnTo>
                  <a:lnTo>
                    <a:pt x="86055" y="196850"/>
                  </a:lnTo>
                  <a:lnTo>
                    <a:pt x="86842" y="196850"/>
                  </a:lnTo>
                  <a:lnTo>
                    <a:pt x="87731" y="196850"/>
                  </a:lnTo>
                  <a:lnTo>
                    <a:pt x="83743" y="194310"/>
                  </a:lnTo>
                  <a:lnTo>
                    <a:pt x="85953" y="194868"/>
                  </a:lnTo>
                  <a:lnTo>
                    <a:pt x="85534" y="194513"/>
                  </a:lnTo>
                  <a:lnTo>
                    <a:pt x="84518" y="194310"/>
                  </a:lnTo>
                  <a:lnTo>
                    <a:pt x="86791" y="193192"/>
                  </a:lnTo>
                  <a:lnTo>
                    <a:pt x="86233" y="193040"/>
                  </a:lnTo>
                  <a:lnTo>
                    <a:pt x="87109" y="193040"/>
                  </a:lnTo>
                  <a:lnTo>
                    <a:pt x="91300" y="193040"/>
                  </a:lnTo>
                  <a:lnTo>
                    <a:pt x="87566" y="191770"/>
                  </a:lnTo>
                  <a:lnTo>
                    <a:pt x="89954" y="191770"/>
                  </a:lnTo>
                  <a:lnTo>
                    <a:pt x="88861" y="190500"/>
                  </a:lnTo>
                  <a:lnTo>
                    <a:pt x="90106" y="190500"/>
                  </a:lnTo>
                  <a:lnTo>
                    <a:pt x="91224" y="189230"/>
                  </a:lnTo>
                  <a:lnTo>
                    <a:pt x="91833" y="188722"/>
                  </a:lnTo>
                  <a:lnTo>
                    <a:pt x="89598" y="187960"/>
                  </a:lnTo>
                  <a:lnTo>
                    <a:pt x="90462" y="186690"/>
                  </a:lnTo>
                  <a:lnTo>
                    <a:pt x="92176" y="186690"/>
                  </a:lnTo>
                  <a:lnTo>
                    <a:pt x="91795" y="185420"/>
                  </a:lnTo>
                  <a:lnTo>
                    <a:pt x="94602" y="186690"/>
                  </a:lnTo>
                  <a:lnTo>
                    <a:pt x="94589" y="185420"/>
                  </a:lnTo>
                  <a:lnTo>
                    <a:pt x="91554" y="184150"/>
                  </a:lnTo>
                  <a:lnTo>
                    <a:pt x="93624" y="184150"/>
                  </a:lnTo>
                  <a:lnTo>
                    <a:pt x="90995" y="182880"/>
                  </a:lnTo>
                  <a:lnTo>
                    <a:pt x="88849" y="182880"/>
                  </a:lnTo>
                  <a:lnTo>
                    <a:pt x="89141" y="181610"/>
                  </a:lnTo>
                  <a:lnTo>
                    <a:pt x="91173" y="182880"/>
                  </a:lnTo>
                  <a:lnTo>
                    <a:pt x="90639" y="181610"/>
                  </a:lnTo>
                  <a:lnTo>
                    <a:pt x="92240" y="182880"/>
                  </a:lnTo>
                  <a:lnTo>
                    <a:pt x="94246" y="182880"/>
                  </a:lnTo>
                  <a:lnTo>
                    <a:pt x="92671" y="181610"/>
                  </a:lnTo>
                  <a:lnTo>
                    <a:pt x="92456" y="181610"/>
                  </a:lnTo>
                  <a:lnTo>
                    <a:pt x="92443" y="180340"/>
                  </a:lnTo>
                  <a:lnTo>
                    <a:pt x="94792" y="181533"/>
                  </a:lnTo>
                  <a:lnTo>
                    <a:pt x="96253" y="180340"/>
                  </a:lnTo>
                  <a:lnTo>
                    <a:pt x="94259" y="180340"/>
                  </a:lnTo>
                  <a:lnTo>
                    <a:pt x="95478" y="179070"/>
                  </a:lnTo>
                  <a:lnTo>
                    <a:pt x="92151" y="177800"/>
                  </a:lnTo>
                  <a:lnTo>
                    <a:pt x="91922" y="179070"/>
                  </a:lnTo>
                  <a:lnTo>
                    <a:pt x="89001" y="176530"/>
                  </a:lnTo>
                  <a:lnTo>
                    <a:pt x="93992" y="176530"/>
                  </a:lnTo>
                  <a:lnTo>
                    <a:pt x="92951" y="174040"/>
                  </a:lnTo>
                  <a:lnTo>
                    <a:pt x="93560" y="172720"/>
                  </a:lnTo>
                  <a:lnTo>
                    <a:pt x="91465" y="171450"/>
                  </a:lnTo>
                  <a:lnTo>
                    <a:pt x="92824" y="171450"/>
                  </a:lnTo>
                  <a:lnTo>
                    <a:pt x="94640" y="170180"/>
                  </a:lnTo>
                  <a:lnTo>
                    <a:pt x="95935" y="171157"/>
                  </a:lnTo>
                  <a:lnTo>
                    <a:pt x="96202" y="170345"/>
                  </a:lnTo>
                  <a:lnTo>
                    <a:pt x="95872" y="170180"/>
                  </a:lnTo>
                  <a:lnTo>
                    <a:pt x="96850" y="170180"/>
                  </a:lnTo>
                  <a:lnTo>
                    <a:pt x="99237" y="170180"/>
                  </a:lnTo>
                  <a:lnTo>
                    <a:pt x="98526" y="168910"/>
                  </a:lnTo>
                  <a:lnTo>
                    <a:pt x="96253" y="168910"/>
                  </a:lnTo>
                  <a:lnTo>
                    <a:pt x="96837" y="167640"/>
                  </a:lnTo>
                  <a:lnTo>
                    <a:pt x="100241" y="168910"/>
                  </a:lnTo>
                  <a:lnTo>
                    <a:pt x="104673" y="167640"/>
                  </a:lnTo>
                  <a:lnTo>
                    <a:pt x="93599" y="165100"/>
                  </a:lnTo>
                  <a:lnTo>
                    <a:pt x="96215" y="165100"/>
                  </a:lnTo>
                  <a:lnTo>
                    <a:pt x="96799" y="163830"/>
                  </a:lnTo>
                  <a:lnTo>
                    <a:pt x="98463" y="163830"/>
                  </a:lnTo>
                  <a:lnTo>
                    <a:pt x="103974" y="163830"/>
                  </a:lnTo>
                  <a:lnTo>
                    <a:pt x="97040" y="162560"/>
                  </a:lnTo>
                  <a:lnTo>
                    <a:pt x="98526" y="161290"/>
                  </a:lnTo>
                  <a:lnTo>
                    <a:pt x="93980" y="161290"/>
                  </a:lnTo>
                  <a:lnTo>
                    <a:pt x="92964" y="160020"/>
                  </a:lnTo>
                  <a:lnTo>
                    <a:pt x="93522" y="158750"/>
                  </a:lnTo>
                  <a:lnTo>
                    <a:pt x="98247" y="160020"/>
                  </a:lnTo>
                  <a:lnTo>
                    <a:pt x="99148" y="160020"/>
                  </a:lnTo>
                  <a:lnTo>
                    <a:pt x="99225" y="161290"/>
                  </a:lnTo>
                  <a:lnTo>
                    <a:pt x="100761" y="161290"/>
                  </a:lnTo>
                  <a:lnTo>
                    <a:pt x="100799" y="160020"/>
                  </a:lnTo>
                  <a:lnTo>
                    <a:pt x="102031" y="160020"/>
                  </a:lnTo>
                  <a:lnTo>
                    <a:pt x="100393" y="158750"/>
                  </a:lnTo>
                  <a:lnTo>
                    <a:pt x="101739" y="157480"/>
                  </a:lnTo>
                  <a:lnTo>
                    <a:pt x="99618" y="157480"/>
                  </a:lnTo>
                  <a:lnTo>
                    <a:pt x="101371" y="156210"/>
                  </a:lnTo>
                  <a:lnTo>
                    <a:pt x="100025" y="154940"/>
                  </a:lnTo>
                  <a:lnTo>
                    <a:pt x="101384" y="154940"/>
                  </a:lnTo>
                  <a:lnTo>
                    <a:pt x="104254" y="156210"/>
                  </a:lnTo>
                  <a:lnTo>
                    <a:pt x="102044" y="154940"/>
                  </a:lnTo>
                  <a:lnTo>
                    <a:pt x="107061" y="154940"/>
                  </a:lnTo>
                  <a:lnTo>
                    <a:pt x="104559" y="153670"/>
                  </a:lnTo>
                  <a:lnTo>
                    <a:pt x="101993" y="153670"/>
                  </a:lnTo>
                  <a:lnTo>
                    <a:pt x="99885" y="152400"/>
                  </a:lnTo>
                  <a:lnTo>
                    <a:pt x="100711" y="152400"/>
                  </a:lnTo>
                  <a:lnTo>
                    <a:pt x="101180" y="152400"/>
                  </a:lnTo>
                  <a:lnTo>
                    <a:pt x="105283" y="152400"/>
                  </a:lnTo>
                  <a:lnTo>
                    <a:pt x="105664" y="153670"/>
                  </a:lnTo>
                  <a:lnTo>
                    <a:pt x="105295" y="152400"/>
                  </a:lnTo>
                  <a:lnTo>
                    <a:pt x="109740" y="152400"/>
                  </a:lnTo>
                  <a:lnTo>
                    <a:pt x="103060" y="151130"/>
                  </a:lnTo>
                  <a:lnTo>
                    <a:pt x="106375" y="151130"/>
                  </a:lnTo>
                  <a:lnTo>
                    <a:pt x="103390" y="149860"/>
                  </a:lnTo>
                  <a:lnTo>
                    <a:pt x="103593" y="149860"/>
                  </a:lnTo>
                  <a:lnTo>
                    <a:pt x="101993" y="149047"/>
                  </a:lnTo>
                  <a:lnTo>
                    <a:pt x="101993" y="151130"/>
                  </a:lnTo>
                  <a:lnTo>
                    <a:pt x="100876" y="152247"/>
                  </a:lnTo>
                  <a:lnTo>
                    <a:pt x="98717" y="151130"/>
                  </a:lnTo>
                  <a:lnTo>
                    <a:pt x="101993" y="151130"/>
                  </a:lnTo>
                  <a:lnTo>
                    <a:pt x="101993" y="149047"/>
                  </a:lnTo>
                  <a:lnTo>
                    <a:pt x="101117" y="148590"/>
                  </a:lnTo>
                  <a:lnTo>
                    <a:pt x="99491" y="148590"/>
                  </a:lnTo>
                  <a:lnTo>
                    <a:pt x="99085" y="148590"/>
                  </a:lnTo>
                  <a:lnTo>
                    <a:pt x="98590" y="147320"/>
                  </a:lnTo>
                  <a:lnTo>
                    <a:pt x="100025" y="147320"/>
                  </a:lnTo>
                  <a:lnTo>
                    <a:pt x="99491" y="148590"/>
                  </a:lnTo>
                  <a:lnTo>
                    <a:pt x="100152" y="147320"/>
                  </a:lnTo>
                  <a:lnTo>
                    <a:pt x="103695" y="147320"/>
                  </a:lnTo>
                  <a:lnTo>
                    <a:pt x="101650" y="146050"/>
                  </a:lnTo>
                  <a:lnTo>
                    <a:pt x="104127" y="146050"/>
                  </a:lnTo>
                  <a:lnTo>
                    <a:pt x="102400" y="144780"/>
                  </a:lnTo>
                  <a:lnTo>
                    <a:pt x="100685" y="143510"/>
                  </a:lnTo>
                  <a:lnTo>
                    <a:pt x="100609" y="144475"/>
                  </a:lnTo>
                  <a:lnTo>
                    <a:pt x="96253" y="143510"/>
                  </a:lnTo>
                  <a:lnTo>
                    <a:pt x="98856" y="142240"/>
                  </a:lnTo>
                  <a:lnTo>
                    <a:pt x="104965" y="143510"/>
                  </a:lnTo>
                  <a:lnTo>
                    <a:pt x="107848" y="143510"/>
                  </a:lnTo>
                  <a:lnTo>
                    <a:pt x="102120" y="140970"/>
                  </a:lnTo>
                  <a:lnTo>
                    <a:pt x="102387" y="140779"/>
                  </a:lnTo>
                  <a:lnTo>
                    <a:pt x="100342" y="139700"/>
                  </a:lnTo>
                  <a:lnTo>
                    <a:pt x="102527" y="139700"/>
                  </a:lnTo>
                  <a:lnTo>
                    <a:pt x="101625" y="138430"/>
                  </a:lnTo>
                  <a:lnTo>
                    <a:pt x="103657" y="139700"/>
                  </a:lnTo>
                  <a:lnTo>
                    <a:pt x="103873" y="139700"/>
                  </a:lnTo>
                  <a:lnTo>
                    <a:pt x="105740" y="139700"/>
                  </a:lnTo>
                  <a:lnTo>
                    <a:pt x="104228" y="138430"/>
                  </a:lnTo>
                  <a:lnTo>
                    <a:pt x="106045" y="138430"/>
                  </a:lnTo>
                  <a:lnTo>
                    <a:pt x="101981" y="137160"/>
                  </a:lnTo>
                  <a:lnTo>
                    <a:pt x="104775" y="137160"/>
                  </a:lnTo>
                  <a:lnTo>
                    <a:pt x="106045" y="135890"/>
                  </a:lnTo>
                  <a:lnTo>
                    <a:pt x="105194" y="135737"/>
                  </a:lnTo>
                  <a:lnTo>
                    <a:pt x="105270" y="134620"/>
                  </a:lnTo>
                  <a:lnTo>
                    <a:pt x="105575" y="134620"/>
                  </a:lnTo>
                  <a:lnTo>
                    <a:pt x="104940" y="134416"/>
                  </a:lnTo>
                  <a:lnTo>
                    <a:pt x="104940" y="135686"/>
                  </a:lnTo>
                  <a:lnTo>
                    <a:pt x="99148" y="134620"/>
                  </a:lnTo>
                  <a:lnTo>
                    <a:pt x="103708" y="134620"/>
                  </a:lnTo>
                  <a:lnTo>
                    <a:pt x="104940" y="135686"/>
                  </a:lnTo>
                  <a:lnTo>
                    <a:pt x="104940" y="134416"/>
                  </a:lnTo>
                  <a:lnTo>
                    <a:pt x="101676" y="133350"/>
                  </a:lnTo>
                  <a:lnTo>
                    <a:pt x="102793" y="133350"/>
                  </a:lnTo>
                  <a:lnTo>
                    <a:pt x="100660" y="132080"/>
                  </a:lnTo>
                  <a:lnTo>
                    <a:pt x="98310" y="132080"/>
                  </a:lnTo>
                  <a:lnTo>
                    <a:pt x="104851" y="130810"/>
                  </a:lnTo>
                  <a:lnTo>
                    <a:pt x="98310" y="128270"/>
                  </a:lnTo>
                  <a:lnTo>
                    <a:pt x="103924" y="128270"/>
                  </a:lnTo>
                  <a:lnTo>
                    <a:pt x="103352" y="127000"/>
                  </a:lnTo>
                  <a:lnTo>
                    <a:pt x="102831" y="125730"/>
                  </a:lnTo>
                  <a:lnTo>
                    <a:pt x="105625" y="125730"/>
                  </a:lnTo>
                  <a:lnTo>
                    <a:pt x="97802" y="124460"/>
                  </a:lnTo>
                  <a:lnTo>
                    <a:pt x="100088" y="123190"/>
                  </a:lnTo>
                  <a:lnTo>
                    <a:pt x="102374" y="123190"/>
                  </a:lnTo>
                  <a:lnTo>
                    <a:pt x="103136" y="123456"/>
                  </a:lnTo>
                  <a:lnTo>
                    <a:pt x="103479" y="123190"/>
                  </a:lnTo>
                  <a:lnTo>
                    <a:pt x="109156" y="123190"/>
                  </a:lnTo>
                  <a:lnTo>
                    <a:pt x="104444" y="120650"/>
                  </a:lnTo>
                  <a:lnTo>
                    <a:pt x="106083" y="120650"/>
                  </a:lnTo>
                  <a:lnTo>
                    <a:pt x="102755" y="119380"/>
                  </a:lnTo>
                  <a:lnTo>
                    <a:pt x="101790" y="118110"/>
                  </a:lnTo>
                  <a:lnTo>
                    <a:pt x="100965" y="116840"/>
                  </a:lnTo>
                  <a:lnTo>
                    <a:pt x="100050" y="116840"/>
                  </a:lnTo>
                  <a:lnTo>
                    <a:pt x="101523" y="115570"/>
                  </a:lnTo>
                  <a:lnTo>
                    <a:pt x="105740" y="115570"/>
                  </a:lnTo>
                  <a:lnTo>
                    <a:pt x="105791" y="116840"/>
                  </a:lnTo>
                  <a:lnTo>
                    <a:pt x="109537" y="116840"/>
                  </a:lnTo>
                  <a:lnTo>
                    <a:pt x="105803" y="115570"/>
                  </a:lnTo>
                  <a:lnTo>
                    <a:pt x="108115" y="115570"/>
                  </a:lnTo>
                  <a:lnTo>
                    <a:pt x="107746" y="114300"/>
                  </a:lnTo>
                  <a:lnTo>
                    <a:pt x="103682" y="114300"/>
                  </a:lnTo>
                  <a:lnTo>
                    <a:pt x="104152" y="113030"/>
                  </a:lnTo>
                  <a:lnTo>
                    <a:pt x="102908" y="113030"/>
                  </a:lnTo>
                  <a:lnTo>
                    <a:pt x="98971" y="111760"/>
                  </a:lnTo>
                  <a:lnTo>
                    <a:pt x="105270" y="113030"/>
                  </a:lnTo>
                  <a:lnTo>
                    <a:pt x="102349" y="111760"/>
                  </a:lnTo>
                  <a:lnTo>
                    <a:pt x="105562" y="111760"/>
                  </a:lnTo>
                  <a:lnTo>
                    <a:pt x="102755" y="109220"/>
                  </a:lnTo>
                  <a:lnTo>
                    <a:pt x="103670" y="109220"/>
                  </a:lnTo>
                  <a:lnTo>
                    <a:pt x="102196" y="107950"/>
                  </a:lnTo>
                  <a:lnTo>
                    <a:pt x="102400" y="107950"/>
                  </a:lnTo>
                  <a:lnTo>
                    <a:pt x="110299" y="109220"/>
                  </a:lnTo>
                  <a:lnTo>
                    <a:pt x="108445" y="107950"/>
                  </a:lnTo>
                  <a:lnTo>
                    <a:pt x="104724" y="105410"/>
                  </a:lnTo>
                  <a:lnTo>
                    <a:pt x="110972" y="105410"/>
                  </a:lnTo>
                  <a:lnTo>
                    <a:pt x="108242" y="104140"/>
                  </a:lnTo>
                  <a:lnTo>
                    <a:pt x="112661" y="102870"/>
                  </a:lnTo>
                  <a:lnTo>
                    <a:pt x="112433" y="100330"/>
                  </a:lnTo>
                  <a:lnTo>
                    <a:pt x="105968" y="99060"/>
                  </a:lnTo>
                  <a:lnTo>
                    <a:pt x="106159" y="99060"/>
                  </a:lnTo>
                  <a:lnTo>
                    <a:pt x="107937" y="98488"/>
                  </a:lnTo>
                  <a:lnTo>
                    <a:pt x="109689" y="99212"/>
                  </a:lnTo>
                  <a:lnTo>
                    <a:pt x="109321" y="98056"/>
                  </a:lnTo>
                  <a:lnTo>
                    <a:pt x="110134" y="97790"/>
                  </a:lnTo>
                  <a:lnTo>
                    <a:pt x="112014" y="97790"/>
                  </a:lnTo>
                  <a:lnTo>
                    <a:pt x="111467" y="99060"/>
                  </a:lnTo>
                  <a:lnTo>
                    <a:pt x="112903" y="99060"/>
                  </a:lnTo>
                  <a:lnTo>
                    <a:pt x="113512" y="97790"/>
                  </a:lnTo>
                  <a:lnTo>
                    <a:pt x="115646" y="99060"/>
                  </a:lnTo>
                  <a:lnTo>
                    <a:pt x="117424" y="97790"/>
                  </a:lnTo>
                  <a:lnTo>
                    <a:pt x="114211" y="97790"/>
                  </a:lnTo>
                  <a:lnTo>
                    <a:pt x="115150" y="96520"/>
                  </a:lnTo>
                  <a:lnTo>
                    <a:pt x="112128" y="97790"/>
                  </a:lnTo>
                  <a:lnTo>
                    <a:pt x="108927" y="95250"/>
                  </a:lnTo>
                  <a:lnTo>
                    <a:pt x="116027" y="96291"/>
                  </a:lnTo>
                  <a:lnTo>
                    <a:pt x="116370" y="96520"/>
                  </a:lnTo>
                  <a:lnTo>
                    <a:pt x="116205" y="96316"/>
                  </a:lnTo>
                  <a:lnTo>
                    <a:pt x="117602" y="96520"/>
                  </a:lnTo>
                  <a:close/>
                </a:path>
                <a:path w="123190" h="537209">
                  <a:moveTo>
                    <a:pt x="118364" y="69850"/>
                  </a:moveTo>
                  <a:lnTo>
                    <a:pt x="116497" y="70650"/>
                  </a:lnTo>
                  <a:lnTo>
                    <a:pt x="117500" y="71120"/>
                  </a:lnTo>
                  <a:lnTo>
                    <a:pt x="118364" y="69850"/>
                  </a:lnTo>
                  <a:close/>
                </a:path>
                <a:path w="123190" h="537209">
                  <a:moveTo>
                    <a:pt x="118592" y="66116"/>
                  </a:moveTo>
                  <a:lnTo>
                    <a:pt x="117741" y="65405"/>
                  </a:lnTo>
                  <a:lnTo>
                    <a:pt x="117525" y="65659"/>
                  </a:lnTo>
                  <a:lnTo>
                    <a:pt x="118592" y="66116"/>
                  </a:lnTo>
                  <a:close/>
                </a:path>
                <a:path w="123190" h="537209">
                  <a:moveTo>
                    <a:pt x="118630" y="78740"/>
                  </a:moveTo>
                  <a:lnTo>
                    <a:pt x="114439" y="77470"/>
                  </a:lnTo>
                  <a:lnTo>
                    <a:pt x="112839" y="74930"/>
                  </a:lnTo>
                  <a:lnTo>
                    <a:pt x="117944" y="74930"/>
                  </a:lnTo>
                  <a:lnTo>
                    <a:pt x="117081" y="73660"/>
                  </a:lnTo>
                  <a:lnTo>
                    <a:pt x="88950" y="73660"/>
                  </a:lnTo>
                  <a:lnTo>
                    <a:pt x="87845" y="73660"/>
                  </a:lnTo>
                  <a:lnTo>
                    <a:pt x="87731" y="74930"/>
                  </a:lnTo>
                  <a:lnTo>
                    <a:pt x="88811" y="74930"/>
                  </a:lnTo>
                  <a:lnTo>
                    <a:pt x="88836" y="76200"/>
                  </a:lnTo>
                  <a:lnTo>
                    <a:pt x="91757" y="77470"/>
                  </a:lnTo>
                  <a:lnTo>
                    <a:pt x="93370" y="77470"/>
                  </a:lnTo>
                  <a:lnTo>
                    <a:pt x="92316" y="78740"/>
                  </a:lnTo>
                  <a:lnTo>
                    <a:pt x="89890" y="80010"/>
                  </a:lnTo>
                  <a:lnTo>
                    <a:pt x="91363" y="81280"/>
                  </a:lnTo>
                  <a:lnTo>
                    <a:pt x="110159" y="81280"/>
                  </a:lnTo>
                  <a:lnTo>
                    <a:pt x="114731" y="82550"/>
                  </a:lnTo>
                  <a:lnTo>
                    <a:pt x="117195" y="80010"/>
                  </a:lnTo>
                  <a:lnTo>
                    <a:pt x="117843" y="80010"/>
                  </a:lnTo>
                  <a:lnTo>
                    <a:pt x="118630" y="78740"/>
                  </a:lnTo>
                  <a:close/>
                </a:path>
                <a:path w="123190" h="537209">
                  <a:moveTo>
                    <a:pt x="122174" y="8890"/>
                  </a:moveTo>
                  <a:lnTo>
                    <a:pt x="117271" y="7620"/>
                  </a:lnTo>
                  <a:lnTo>
                    <a:pt x="115138" y="7620"/>
                  </a:lnTo>
                  <a:lnTo>
                    <a:pt x="115582" y="6350"/>
                  </a:lnTo>
                  <a:lnTo>
                    <a:pt x="114033" y="5080"/>
                  </a:lnTo>
                  <a:lnTo>
                    <a:pt x="117055" y="5080"/>
                  </a:lnTo>
                  <a:lnTo>
                    <a:pt x="114338" y="3810"/>
                  </a:lnTo>
                  <a:lnTo>
                    <a:pt x="115620" y="2540"/>
                  </a:lnTo>
                  <a:lnTo>
                    <a:pt x="120865" y="5080"/>
                  </a:lnTo>
                  <a:lnTo>
                    <a:pt x="121310" y="2540"/>
                  </a:lnTo>
                  <a:lnTo>
                    <a:pt x="120738" y="2540"/>
                  </a:lnTo>
                  <a:lnTo>
                    <a:pt x="116662" y="1270"/>
                  </a:lnTo>
                  <a:lnTo>
                    <a:pt x="112001" y="1270"/>
                  </a:lnTo>
                  <a:lnTo>
                    <a:pt x="107137" y="0"/>
                  </a:lnTo>
                  <a:lnTo>
                    <a:pt x="102082" y="0"/>
                  </a:lnTo>
                  <a:lnTo>
                    <a:pt x="102082" y="3810"/>
                  </a:lnTo>
                  <a:lnTo>
                    <a:pt x="100164" y="3810"/>
                  </a:lnTo>
                  <a:lnTo>
                    <a:pt x="98882" y="2921"/>
                  </a:lnTo>
                  <a:lnTo>
                    <a:pt x="102082" y="3810"/>
                  </a:lnTo>
                  <a:lnTo>
                    <a:pt x="102082" y="0"/>
                  </a:lnTo>
                  <a:lnTo>
                    <a:pt x="98704" y="0"/>
                  </a:lnTo>
                  <a:lnTo>
                    <a:pt x="101600" y="1270"/>
                  </a:lnTo>
                  <a:lnTo>
                    <a:pt x="98818" y="1270"/>
                  </a:lnTo>
                  <a:lnTo>
                    <a:pt x="100139" y="2540"/>
                  </a:lnTo>
                  <a:lnTo>
                    <a:pt x="98336" y="2540"/>
                  </a:lnTo>
                  <a:lnTo>
                    <a:pt x="97510" y="2540"/>
                  </a:lnTo>
                  <a:lnTo>
                    <a:pt x="98171" y="2730"/>
                  </a:lnTo>
                  <a:lnTo>
                    <a:pt x="97243" y="3810"/>
                  </a:lnTo>
                  <a:lnTo>
                    <a:pt x="98120" y="3810"/>
                  </a:lnTo>
                  <a:lnTo>
                    <a:pt x="99275" y="4813"/>
                  </a:lnTo>
                  <a:lnTo>
                    <a:pt x="98653" y="3810"/>
                  </a:lnTo>
                  <a:lnTo>
                    <a:pt x="98869" y="3810"/>
                  </a:lnTo>
                  <a:lnTo>
                    <a:pt x="100711" y="5080"/>
                  </a:lnTo>
                  <a:lnTo>
                    <a:pt x="99593" y="5080"/>
                  </a:lnTo>
                  <a:lnTo>
                    <a:pt x="99275" y="4813"/>
                  </a:lnTo>
                  <a:lnTo>
                    <a:pt x="99441" y="5080"/>
                  </a:lnTo>
                  <a:lnTo>
                    <a:pt x="98653" y="5080"/>
                  </a:lnTo>
                  <a:lnTo>
                    <a:pt x="101219" y="6350"/>
                  </a:lnTo>
                  <a:lnTo>
                    <a:pt x="98463" y="6350"/>
                  </a:lnTo>
                  <a:lnTo>
                    <a:pt x="101803" y="7620"/>
                  </a:lnTo>
                  <a:lnTo>
                    <a:pt x="97205" y="6350"/>
                  </a:lnTo>
                  <a:lnTo>
                    <a:pt x="98298" y="7620"/>
                  </a:lnTo>
                  <a:lnTo>
                    <a:pt x="100749" y="7620"/>
                  </a:lnTo>
                  <a:lnTo>
                    <a:pt x="100914" y="8890"/>
                  </a:lnTo>
                  <a:lnTo>
                    <a:pt x="122174" y="8890"/>
                  </a:lnTo>
                  <a:close/>
                </a:path>
                <a:path w="123190" h="537209">
                  <a:moveTo>
                    <a:pt x="122758" y="40640"/>
                  </a:moveTo>
                  <a:lnTo>
                    <a:pt x="119126" y="39370"/>
                  </a:lnTo>
                  <a:lnTo>
                    <a:pt x="119037" y="39585"/>
                  </a:lnTo>
                  <a:lnTo>
                    <a:pt x="120815" y="40640"/>
                  </a:lnTo>
                  <a:lnTo>
                    <a:pt x="122758" y="40640"/>
                  </a:lnTo>
                  <a:close/>
                </a:path>
                <a:path w="123190" h="537209">
                  <a:moveTo>
                    <a:pt x="122859" y="49530"/>
                  </a:moveTo>
                  <a:lnTo>
                    <a:pt x="120738" y="49530"/>
                  </a:lnTo>
                  <a:lnTo>
                    <a:pt x="117335" y="48260"/>
                  </a:lnTo>
                  <a:lnTo>
                    <a:pt x="115697" y="46990"/>
                  </a:lnTo>
                  <a:lnTo>
                    <a:pt x="113919" y="46990"/>
                  </a:lnTo>
                  <a:lnTo>
                    <a:pt x="112991" y="45720"/>
                  </a:lnTo>
                  <a:lnTo>
                    <a:pt x="116166" y="45720"/>
                  </a:lnTo>
                  <a:lnTo>
                    <a:pt x="111874" y="44450"/>
                  </a:lnTo>
                  <a:lnTo>
                    <a:pt x="114630" y="44450"/>
                  </a:lnTo>
                  <a:lnTo>
                    <a:pt x="112509" y="43180"/>
                  </a:lnTo>
                  <a:lnTo>
                    <a:pt x="111404" y="43180"/>
                  </a:lnTo>
                  <a:lnTo>
                    <a:pt x="113385" y="41910"/>
                  </a:lnTo>
                  <a:lnTo>
                    <a:pt x="112344" y="41910"/>
                  </a:lnTo>
                  <a:lnTo>
                    <a:pt x="113144" y="40640"/>
                  </a:lnTo>
                  <a:lnTo>
                    <a:pt x="114134" y="40640"/>
                  </a:lnTo>
                  <a:lnTo>
                    <a:pt x="115036" y="41910"/>
                  </a:lnTo>
                  <a:lnTo>
                    <a:pt x="117132" y="40640"/>
                  </a:lnTo>
                  <a:lnTo>
                    <a:pt x="118579" y="40640"/>
                  </a:lnTo>
                  <a:lnTo>
                    <a:pt x="119037" y="39585"/>
                  </a:lnTo>
                  <a:lnTo>
                    <a:pt x="118668" y="39370"/>
                  </a:lnTo>
                  <a:lnTo>
                    <a:pt x="116535" y="38100"/>
                  </a:lnTo>
                  <a:lnTo>
                    <a:pt x="118706" y="38100"/>
                  </a:lnTo>
                  <a:lnTo>
                    <a:pt x="119176" y="36830"/>
                  </a:lnTo>
                  <a:lnTo>
                    <a:pt x="120853" y="36830"/>
                  </a:lnTo>
                  <a:lnTo>
                    <a:pt x="121018" y="35560"/>
                  </a:lnTo>
                  <a:lnTo>
                    <a:pt x="116598" y="35560"/>
                  </a:lnTo>
                  <a:lnTo>
                    <a:pt x="116700" y="36830"/>
                  </a:lnTo>
                  <a:lnTo>
                    <a:pt x="116357" y="36830"/>
                  </a:lnTo>
                  <a:lnTo>
                    <a:pt x="116357" y="39370"/>
                  </a:lnTo>
                  <a:lnTo>
                    <a:pt x="116154" y="40411"/>
                  </a:lnTo>
                  <a:lnTo>
                    <a:pt x="111836" y="39370"/>
                  </a:lnTo>
                  <a:lnTo>
                    <a:pt x="116357" y="39370"/>
                  </a:lnTo>
                  <a:lnTo>
                    <a:pt x="116357" y="36830"/>
                  </a:lnTo>
                  <a:lnTo>
                    <a:pt x="115239" y="36830"/>
                  </a:lnTo>
                  <a:lnTo>
                    <a:pt x="114033" y="35560"/>
                  </a:lnTo>
                  <a:lnTo>
                    <a:pt x="115697" y="35560"/>
                  </a:lnTo>
                  <a:lnTo>
                    <a:pt x="111023" y="34290"/>
                  </a:lnTo>
                  <a:lnTo>
                    <a:pt x="120002" y="34290"/>
                  </a:lnTo>
                  <a:lnTo>
                    <a:pt x="118478" y="33020"/>
                  </a:lnTo>
                  <a:lnTo>
                    <a:pt x="119189" y="31750"/>
                  </a:lnTo>
                  <a:lnTo>
                    <a:pt x="113766" y="30480"/>
                  </a:lnTo>
                  <a:lnTo>
                    <a:pt x="113093" y="29210"/>
                  </a:lnTo>
                  <a:lnTo>
                    <a:pt x="116128" y="29210"/>
                  </a:lnTo>
                  <a:lnTo>
                    <a:pt x="116484" y="28752"/>
                  </a:lnTo>
                  <a:lnTo>
                    <a:pt x="116776" y="29210"/>
                  </a:lnTo>
                  <a:lnTo>
                    <a:pt x="116547" y="28651"/>
                  </a:lnTo>
                  <a:lnTo>
                    <a:pt x="117106" y="27940"/>
                  </a:lnTo>
                  <a:lnTo>
                    <a:pt x="117424" y="27940"/>
                  </a:lnTo>
                  <a:lnTo>
                    <a:pt x="118745" y="26670"/>
                  </a:lnTo>
                  <a:lnTo>
                    <a:pt x="116090" y="24130"/>
                  </a:lnTo>
                  <a:lnTo>
                    <a:pt x="115938" y="24053"/>
                  </a:lnTo>
                  <a:lnTo>
                    <a:pt x="115938" y="27940"/>
                  </a:lnTo>
                  <a:lnTo>
                    <a:pt x="113284" y="27940"/>
                  </a:lnTo>
                  <a:lnTo>
                    <a:pt x="115112" y="26670"/>
                  </a:lnTo>
                  <a:lnTo>
                    <a:pt x="115938" y="27940"/>
                  </a:lnTo>
                  <a:lnTo>
                    <a:pt x="115938" y="24053"/>
                  </a:lnTo>
                  <a:lnTo>
                    <a:pt x="113753" y="22860"/>
                  </a:lnTo>
                  <a:lnTo>
                    <a:pt x="116078" y="21590"/>
                  </a:lnTo>
                  <a:lnTo>
                    <a:pt x="114693" y="21590"/>
                  </a:lnTo>
                  <a:lnTo>
                    <a:pt x="118440" y="19050"/>
                  </a:lnTo>
                  <a:lnTo>
                    <a:pt x="112001" y="15240"/>
                  </a:lnTo>
                  <a:lnTo>
                    <a:pt x="117754" y="12700"/>
                  </a:lnTo>
                  <a:lnTo>
                    <a:pt x="116484" y="12700"/>
                  </a:lnTo>
                  <a:lnTo>
                    <a:pt x="114668" y="11430"/>
                  </a:lnTo>
                  <a:lnTo>
                    <a:pt x="117830" y="11430"/>
                  </a:lnTo>
                  <a:lnTo>
                    <a:pt x="114274" y="10160"/>
                  </a:lnTo>
                  <a:lnTo>
                    <a:pt x="100457" y="10160"/>
                  </a:lnTo>
                  <a:lnTo>
                    <a:pt x="99479" y="10160"/>
                  </a:lnTo>
                  <a:lnTo>
                    <a:pt x="98348" y="10668"/>
                  </a:lnTo>
                  <a:lnTo>
                    <a:pt x="98348" y="11430"/>
                  </a:lnTo>
                  <a:lnTo>
                    <a:pt x="98285" y="11633"/>
                  </a:lnTo>
                  <a:lnTo>
                    <a:pt x="98094" y="11430"/>
                  </a:lnTo>
                  <a:lnTo>
                    <a:pt x="98348" y="11430"/>
                  </a:lnTo>
                  <a:lnTo>
                    <a:pt x="98348" y="10668"/>
                  </a:lnTo>
                  <a:lnTo>
                    <a:pt x="96608" y="11430"/>
                  </a:lnTo>
                  <a:lnTo>
                    <a:pt x="98094" y="12141"/>
                  </a:lnTo>
                  <a:lnTo>
                    <a:pt x="97891" y="12700"/>
                  </a:lnTo>
                  <a:lnTo>
                    <a:pt x="99263" y="12700"/>
                  </a:lnTo>
                  <a:lnTo>
                    <a:pt x="99504" y="12700"/>
                  </a:lnTo>
                  <a:lnTo>
                    <a:pt x="100355" y="13970"/>
                  </a:lnTo>
                  <a:lnTo>
                    <a:pt x="102831" y="15240"/>
                  </a:lnTo>
                  <a:lnTo>
                    <a:pt x="98831" y="15240"/>
                  </a:lnTo>
                  <a:lnTo>
                    <a:pt x="98082" y="13970"/>
                  </a:lnTo>
                  <a:lnTo>
                    <a:pt x="97586" y="13970"/>
                  </a:lnTo>
                  <a:lnTo>
                    <a:pt x="97459" y="15240"/>
                  </a:lnTo>
                  <a:lnTo>
                    <a:pt x="95605" y="15240"/>
                  </a:lnTo>
                  <a:lnTo>
                    <a:pt x="100723" y="16510"/>
                  </a:lnTo>
                  <a:lnTo>
                    <a:pt x="99542" y="16510"/>
                  </a:lnTo>
                  <a:lnTo>
                    <a:pt x="96951" y="17780"/>
                  </a:lnTo>
                  <a:lnTo>
                    <a:pt x="98793" y="17780"/>
                  </a:lnTo>
                  <a:lnTo>
                    <a:pt x="99796" y="19050"/>
                  </a:lnTo>
                  <a:lnTo>
                    <a:pt x="95923" y="17780"/>
                  </a:lnTo>
                  <a:lnTo>
                    <a:pt x="94615" y="17780"/>
                  </a:lnTo>
                  <a:lnTo>
                    <a:pt x="92862" y="16510"/>
                  </a:lnTo>
                  <a:lnTo>
                    <a:pt x="92710" y="17780"/>
                  </a:lnTo>
                  <a:lnTo>
                    <a:pt x="93929" y="17780"/>
                  </a:lnTo>
                  <a:lnTo>
                    <a:pt x="94881" y="19050"/>
                  </a:lnTo>
                  <a:lnTo>
                    <a:pt x="98374" y="20320"/>
                  </a:lnTo>
                  <a:lnTo>
                    <a:pt x="99517" y="20320"/>
                  </a:lnTo>
                  <a:lnTo>
                    <a:pt x="98602" y="20713"/>
                  </a:lnTo>
                  <a:lnTo>
                    <a:pt x="98602" y="22313"/>
                  </a:lnTo>
                  <a:lnTo>
                    <a:pt x="97180" y="22225"/>
                  </a:lnTo>
                  <a:lnTo>
                    <a:pt x="96735" y="21678"/>
                  </a:lnTo>
                  <a:lnTo>
                    <a:pt x="98602" y="22313"/>
                  </a:lnTo>
                  <a:lnTo>
                    <a:pt x="98602" y="20713"/>
                  </a:lnTo>
                  <a:lnTo>
                    <a:pt x="96621" y="21539"/>
                  </a:lnTo>
                  <a:lnTo>
                    <a:pt x="96507" y="21374"/>
                  </a:lnTo>
                  <a:lnTo>
                    <a:pt x="96520" y="21577"/>
                  </a:lnTo>
                  <a:lnTo>
                    <a:pt x="96621" y="22339"/>
                  </a:lnTo>
                  <a:lnTo>
                    <a:pt x="98361" y="22339"/>
                  </a:lnTo>
                  <a:lnTo>
                    <a:pt x="98717" y="22339"/>
                  </a:lnTo>
                  <a:lnTo>
                    <a:pt x="100266" y="22860"/>
                  </a:lnTo>
                  <a:lnTo>
                    <a:pt x="104597" y="22860"/>
                  </a:lnTo>
                  <a:lnTo>
                    <a:pt x="104622" y="24130"/>
                  </a:lnTo>
                  <a:lnTo>
                    <a:pt x="103936" y="24130"/>
                  </a:lnTo>
                  <a:lnTo>
                    <a:pt x="103936" y="25400"/>
                  </a:lnTo>
                  <a:lnTo>
                    <a:pt x="99301" y="25400"/>
                  </a:lnTo>
                  <a:lnTo>
                    <a:pt x="101434" y="24307"/>
                  </a:lnTo>
                  <a:lnTo>
                    <a:pt x="103936" y="25400"/>
                  </a:lnTo>
                  <a:lnTo>
                    <a:pt x="103936" y="24130"/>
                  </a:lnTo>
                  <a:lnTo>
                    <a:pt x="102590" y="24130"/>
                  </a:lnTo>
                  <a:lnTo>
                    <a:pt x="99910" y="22860"/>
                  </a:lnTo>
                  <a:lnTo>
                    <a:pt x="101028" y="24130"/>
                  </a:lnTo>
                  <a:lnTo>
                    <a:pt x="93281" y="24130"/>
                  </a:lnTo>
                  <a:lnTo>
                    <a:pt x="96113" y="25400"/>
                  </a:lnTo>
                  <a:lnTo>
                    <a:pt x="94957" y="25400"/>
                  </a:lnTo>
                  <a:lnTo>
                    <a:pt x="96901" y="26670"/>
                  </a:lnTo>
                  <a:lnTo>
                    <a:pt x="99822" y="26670"/>
                  </a:lnTo>
                  <a:lnTo>
                    <a:pt x="103174" y="29210"/>
                  </a:lnTo>
                  <a:lnTo>
                    <a:pt x="90792" y="26670"/>
                  </a:lnTo>
                  <a:lnTo>
                    <a:pt x="95377" y="29210"/>
                  </a:lnTo>
                  <a:lnTo>
                    <a:pt x="95745" y="29210"/>
                  </a:lnTo>
                  <a:lnTo>
                    <a:pt x="102171" y="29210"/>
                  </a:lnTo>
                  <a:lnTo>
                    <a:pt x="101981" y="29311"/>
                  </a:lnTo>
                  <a:lnTo>
                    <a:pt x="101981" y="38100"/>
                  </a:lnTo>
                  <a:lnTo>
                    <a:pt x="99910" y="38100"/>
                  </a:lnTo>
                  <a:lnTo>
                    <a:pt x="99923" y="36830"/>
                  </a:lnTo>
                  <a:lnTo>
                    <a:pt x="100939" y="36830"/>
                  </a:lnTo>
                  <a:lnTo>
                    <a:pt x="101981" y="38100"/>
                  </a:lnTo>
                  <a:lnTo>
                    <a:pt x="101981" y="29311"/>
                  </a:lnTo>
                  <a:lnTo>
                    <a:pt x="99720" y="30480"/>
                  </a:lnTo>
                  <a:lnTo>
                    <a:pt x="101434" y="30480"/>
                  </a:lnTo>
                  <a:lnTo>
                    <a:pt x="99847" y="31203"/>
                  </a:lnTo>
                  <a:lnTo>
                    <a:pt x="99847" y="36830"/>
                  </a:lnTo>
                  <a:lnTo>
                    <a:pt x="99656" y="35560"/>
                  </a:lnTo>
                  <a:lnTo>
                    <a:pt x="99847" y="36830"/>
                  </a:lnTo>
                  <a:lnTo>
                    <a:pt x="99847" y="31203"/>
                  </a:lnTo>
                  <a:lnTo>
                    <a:pt x="98628" y="31750"/>
                  </a:lnTo>
                  <a:lnTo>
                    <a:pt x="97078" y="31750"/>
                  </a:lnTo>
                  <a:lnTo>
                    <a:pt x="97396" y="30480"/>
                  </a:lnTo>
                  <a:lnTo>
                    <a:pt x="99720" y="30480"/>
                  </a:lnTo>
                  <a:lnTo>
                    <a:pt x="95745" y="29210"/>
                  </a:lnTo>
                  <a:lnTo>
                    <a:pt x="95237" y="30480"/>
                  </a:lnTo>
                  <a:lnTo>
                    <a:pt x="96901" y="30480"/>
                  </a:lnTo>
                  <a:lnTo>
                    <a:pt x="93662" y="31750"/>
                  </a:lnTo>
                  <a:lnTo>
                    <a:pt x="95491" y="31750"/>
                  </a:lnTo>
                  <a:lnTo>
                    <a:pt x="95935" y="33020"/>
                  </a:lnTo>
                  <a:lnTo>
                    <a:pt x="98348" y="34290"/>
                  </a:lnTo>
                  <a:lnTo>
                    <a:pt x="98882" y="36830"/>
                  </a:lnTo>
                  <a:lnTo>
                    <a:pt x="97828" y="35560"/>
                  </a:lnTo>
                  <a:lnTo>
                    <a:pt x="95631" y="35560"/>
                  </a:lnTo>
                  <a:lnTo>
                    <a:pt x="97231" y="38100"/>
                  </a:lnTo>
                  <a:lnTo>
                    <a:pt x="94830" y="39370"/>
                  </a:lnTo>
                  <a:lnTo>
                    <a:pt x="92557" y="40640"/>
                  </a:lnTo>
                  <a:lnTo>
                    <a:pt x="95542" y="41910"/>
                  </a:lnTo>
                  <a:lnTo>
                    <a:pt x="96672" y="41910"/>
                  </a:lnTo>
                  <a:lnTo>
                    <a:pt x="96850" y="43180"/>
                  </a:lnTo>
                  <a:lnTo>
                    <a:pt x="94856" y="41910"/>
                  </a:lnTo>
                  <a:lnTo>
                    <a:pt x="93967" y="41910"/>
                  </a:lnTo>
                  <a:lnTo>
                    <a:pt x="96431" y="43180"/>
                  </a:lnTo>
                  <a:lnTo>
                    <a:pt x="99212" y="45720"/>
                  </a:lnTo>
                  <a:lnTo>
                    <a:pt x="95808" y="46990"/>
                  </a:lnTo>
                  <a:lnTo>
                    <a:pt x="93586" y="46990"/>
                  </a:lnTo>
                  <a:lnTo>
                    <a:pt x="101092" y="48260"/>
                  </a:lnTo>
                  <a:lnTo>
                    <a:pt x="97624" y="48260"/>
                  </a:lnTo>
                  <a:lnTo>
                    <a:pt x="96075" y="50800"/>
                  </a:lnTo>
                  <a:lnTo>
                    <a:pt x="98640" y="52070"/>
                  </a:lnTo>
                  <a:lnTo>
                    <a:pt x="93865" y="53340"/>
                  </a:lnTo>
                  <a:lnTo>
                    <a:pt x="98221" y="54610"/>
                  </a:lnTo>
                  <a:lnTo>
                    <a:pt x="91668" y="55880"/>
                  </a:lnTo>
                  <a:lnTo>
                    <a:pt x="93573" y="55880"/>
                  </a:lnTo>
                  <a:lnTo>
                    <a:pt x="97802" y="55880"/>
                  </a:lnTo>
                  <a:lnTo>
                    <a:pt x="94627" y="57150"/>
                  </a:lnTo>
                  <a:lnTo>
                    <a:pt x="93573" y="55880"/>
                  </a:lnTo>
                  <a:lnTo>
                    <a:pt x="91351" y="58420"/>
                  </a:lnTo>
                  <a:lnTo>
                    <a:pt x="91986" y="58420"/>
                  </a:lnTo>
                  <a:lnTo>
                    <a:pt x="92481" y="58470"/>
                  </a:lnTo>
                  <a:lnTo>
                    <a:pt x="92316" y="58420"/>
                  </a:lnTo>
                  <a:lnTo>
                    <a:pt x="95110" y="58420"/>
                  </a:lnTo>
                  <a:lnTo>
                    <a:pt x="95681" y="59690"/>
                  </a:lnTo>
                  <a:lnTo>
                    <a:pt x="91884" y="59690"/>
                  </a:lnTo>
                  <a:lnTo>
                    <a:pt x="92646" y="60960"/>
                  </a:lnTo>
                  <a:lnTo>
                    <a:pt x="96418" y="60960"/>
                  </a:lnTo>
                  <a:lnTo>
                    <a:pt x="92621" y="62230"/>
                  </a:lnTo>
                  <a:lnTo>
                    <a:pt x="90957" y="62230"/>
                  </a:lnTo>
                  <a:lnTo>
                    <a:pt x="93472" y="63500"/>
                  </a:lnTo>
                  <a:lnTo>
                    <a:pt x="90982" y="63500"/>
                  </a:lnTo>
                  <a:lnTo>
                    <a:pt x="94145" y="64770"/>
                  </a:lnTo>
                  <a:lnTo>
                    <a:pt x="87591" y="63500"/>
                  </a:lnTo>
                  <a:lnTo>
                    <a:pt x="90474" y="64770"/>
                  </a:lnTo>
                  <a:lnTo>
                    <a:pt x="91046" y="64770"/>
                  </a:lnTo>
                  <a:lnTo>
                    <a:pt x="90893" y="66040"/>
                  </a:lnTo>
                  <a:lnTo>
                    <a:pt x="89433" y="66040"/>
                  </a:lnTo>
                  <a:lnTo>
                    <a:pt x="88709" y="67310"/>
                  </a:lnTo>
                  <a:lnTo>
                    <a:pt x="90157" y="68580"/>
                  </a:lnTo>
                  <a:lnTo>
                    <a:pt x="89928" y="71120"/>
                  </a:lnTo>
                  <a:lnTo>
                    <a:pt x="91020" y="69850"/>
                  </a:lnTo>
                  <a:lnTo>
                    <a:pt x="94830" y="71120"/>
                  </a:lnTo>
                  <a:lnTo>
                    <a:pt x="95567" y="71120"/>
                  </a:lnTo>
                  <a:lnTo>
                    <a:pt x="95110" y="72390"/>
                  </a:lnTo>
                  <a:lnTo>
                    <a:pt x="91668" y="71120"/>
                  </a:lnTo>
                  <a:lnTo>
                    <a:pt x="90614" y="71120"/>
                  </a:lnTo>
                  <a:lnTo>
                    <a:pt x="91706" y="72390"/>
                  </a:lnTo>
                  <a:lnTo>
                    <a:pt x="90957" y="72390"/>
                  </a:lnTo>
                  <a:lnTo>
                    <a:pt x="90601" y="72174"/>
                  </a:lnTo>
                  <a:lnTo>
                    <a:pt x="90690" y="72390"/>
                  </a:lnTo>
                  <a:lnTo>
                    <a:pt x="87947" y="72390"/>
                  </a:lnTo>
                  <a:lnTo>
                    <a:pt x="85344" y="72390"/>
                  </a:lnTo>
                  <a:lnTo>
                    <a:pt x="87871" y="73279"/>
                  </a:lnTo>
                  <a:lnTo>
                    <a:pt x="88646" y="73279"/>
                  </a:lnTo>
                  <a:lnTo>
                    <a:pt x="116827" y="73279"/>
                  </a:lnTo>
                  <a:lnTo>
                    <a:pt x="115366" y="71120"/>
                  </a:lnTo>
                  <a:lnTo>
                    <a:pt x="116497" y="70650"/>
                  </a:lnTo>
                  <a:lnTo>
                    <a:pt x="114808" y="69850"/>
                  </a:lnTo>
                  <a:lnTo>
                    <a:pt x="115354" y="69850"/>
                  </a:lnTo>
                  <a:lnTo>
                    <a:pt x="111340" y="68580"/>
                  </a:lnTo>
                  <a:lnTo>
                    <a:pt x="118592" y="68580"/>
                  </a:lnTo>
                  <a:lnTo>
                    <a:pt x="118783" y="67310"/>
                  </a:lnTo>
                  <a:lnTo>
                    <a:pt x="113309" y="66040"/>
                  </a:lnTo>
                  <a:lnTo>
                    <a:pt x="116484" y="66040"/>
                  </a:lnTo>
                  <a:lnTo>
                    <a:pt x="116065" y="63500"/>
                  </a:lnTo>
                  <a:lnTo>
                    <a:pt x="115468" y="62230"/>
                  </a:lnTo>
                  <a:lnTo>
                    <a:pt x="118135" y="62230"/>
                  </a:lnTo>
                  <a:lnTo>
                    <a:pt x="116814" y="60960"/>
                  </a:lnTo>
                  <a:lnTo>
                    <a:pt x="115557" y="59690"/>
                  </a:lnTo>
                  <a:lnTo>
                    <a:pt x="118503" y="60960"/>
                  </a:lnTo>
                  <a:lnTo>
                    <a:pt x="119824" y="58420"/>
                  </a:lnTo>
                  <a:lnTo>
                    <a:pt x="119278" y="57150"/>
                  </a:lnTo>
                  <a:lnTo>
                    <a:pt x="121348" y="58420"/>
                  </a:lnTo>
                  <a:lnTo>
                    <a:pt x="121627" y="57150"/>
                  </a:lnTo>
                  <a:lnTo>
                    <a:pt x="112966" y="55880"/>
                  </a:lnTo>
                  <a:lnTo>
                    <a:pt x="117309" y="55880"/>
                  </a:lnTo>
                  <a:lnTo>
                    <a:pt x="117386" y="54610"/>
                  </a:lnTo>
                  <a:lnTo>
                    <a:pt x="121399" y="53340"/>
                  </a:lnTo>
                  <a:lnTo>
                    <a:pt x="117551" y="52070"/>
                  </a:lnTo>
                  <a:lnTo>
                    <a:pt x="119621" y="52070"/>
                  </a:lnTo>
                  <a:lnTo>
                    <a:pt x="119811" y="50800"/>
                  </a:lnTo>
                  <a:lnTo>
                    <a:pt x="122859" y="495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9226887" y="9518199"/>
              <a:ext cx="90805" cy="520065"/>
            </a:xfrm>
            <a:custGeom>
              <a:avLst/>
              <a:gdLst/>
              <a:ahLst/>
              <a:cxnLst/>
              <a:rect l="l" t="t" r="r" b="b"/>
              <a:pathLst>
                <a:path w="90805" h="520065">
                  <a:moveTo>
                    <a:pt x="812" y="509587"/>
                  </a:moveTo>
                  <a:lnTo>
                    <a:pt x="609" y="509384"/>
                  </a:lnTo>
                  <a:lnTo>
                    <a:pt x="228" y="509409"/>
                  </a:lnTo>
                  <a:lnTo>
                    <a:pt x="812" y="509587"/>
                  </a:lnTo>
                  <a:close/>
                </a:path>
                <a:path w="90805" h="520065">
                  <a:moveTo>
                    <a:pt x="1054" y="514946"/>
                  </a:moveTo>
                  <a:lnTo>
                    <a:pt x="736" y="514705"/>
                  </a:lnTo>
                  <a:lnTo>
                    <a:pt x="596" y="514870"/>
                  </a:lnTo>
                  <a:lnTo>
                    <a:pt x="787" y="514908"/>
                  </a:lnTo>
                  <a:lnTo>
                    <a:pt x="939" y="514934"/>
                  </a:lnTo>
                  <a:close/>
                </a:path>
                <a:path w="90805" h="520065">
                  <a:moveTo>
                    <a:pt x="1384" y="515112"/>
                  </a:moveTo>
                  <a:lnTo>
                    <a:pt x="1054" y="514959"/>
                  </a:lnTo>
                  <a:lnTo>
                    <a:pt x="1371" y="515200"/>
                  </a:lnTo>
                  <a:close/>
                </a:path>
                <a:path w="90805" h="520065">
                  <a:moveTo>
                    <a:pt x="1752" y="509866"/>
                  </a:moveTo>
                  <a:lnTo>
                    <a:pt x="812" y="509587"/>
                  </a:lnTo>
                  <a:lnTo>
                    <a:pt x="1752" y="509866"/>
                  </a:lnTo>
                  <a:close/>
                </a:path>
                <a:path w="90805" h="520065">
                  <a:moveTo>
                    <a:pt x="1917" y="511035"/>
                  </a:moveTo>
                  <a:lnTo>
                    <a:pt x="1803" y="511162"/>
                  </a:lnTo>
                  <a:lnTo>
                    <a:pt x="1905" y="511352"/>
                  </a:lnTo>
                  <a:lnTo>
                    <a:pt x="1879" y="511136"/>
                  </a:lnTo>
                  <a:close/>
                </a:path>
                <a:path w="90805" h="520065">
                  <a:moveTo>
                    <a:pt x="2044" y="515721"/>
                  </a:moveTo>
                  <a:lnTo>
                    <a:pt x="1371" y="515213"/>
                  </a:lnTo>
                  <a:lnTo>
                    <a:pt x="1346" y="515340"/>
                  </a:lnTo>
                  <a:lnTo>
                    <a:pt x="1231" y="515505"/>
                  </a:lnTo>
                  <a:lnTo>
                    <a:pt x="2044" y="515721"/>
                  </a:lnTo>
                  <a:close/>
                </a:path>
                <a:path w="90805" h="520065">
                  <a:moveTo>
                    <a:pt x="2336" y="511975"/>
                  </a:moveTo>
                  <a:lnTo>
                    <a:pt x="2209" y="511848"/>
                  </a:lnTo>
                  <a:lnTo>
                    <a:pt x="2095" y="511721"/>
                  </a:lnTo>
                  <a:lnTo>
                    <a:pt x="1498" y="511492"/>
                  </a:lnTo>
                  <a:lnTo>
                    <a:pt x="1638" y="511657"/>
                  </a:lnTo>
                  <a:lnTo>
                    <a:pt x="1943" y="511810"/>
                  </a:lnTo>
                  <a:lnTo>
                    <a:pt x="2336" y="511975"/>
                  </a:lnTo>
                  <a:close/>
                </a:path>
                <a:path w="90805" h="520065">
                  <a:moveTo>
                    <a:pt x="2794" y="502831"/>
                  </a:moveTo>
                  <a:lnTo>
                    <a:pt x="1549" y="502208"/>
                  </a:lnTo>
                  <a:lnTo>
                    <a:pt x="2235" y="503478"/>
                  </a:lnTo>
                  <a:lnTo>
                    <a:pt x="2794" y="502831"/>
                  </a:lnTo>
                  <a:close/>
                </a:path>
                <a:path w="90805" h="520065">
                  <a:moveTo>
                    <a:pt x="2959" y="515378"/>
                  </a:moveTo>
                  <a:lnTo>
                    <a:pt x="2730" y="514908"/>
                  </a:lnTo>
                  <a:lnTo>
                    <a:pt x="2184" y="514908"/>
                  </a:lnTo>
                  <a:lnTo>
                    <a:pt x="2959" y="515378"/>
                  </a:lnTo>
                  <a:close/>
                </a:path>
                <a:path w="90805" h="520065">
                  <a:moveTo>
                    <a:pt x="3124" y="511733"/>
                  </a:moveTo>
                  <a:lnTo>
                    <a:pt x="2400" y="511594"/>
                  </a:lnTo>
                  <a:lnTo>
                    <a:pt x="2044" y="511479"/>
                  </a:lnTo>
                  <a:lnTo>
                    <a:pt x="1905" y="511352"/>
                  </a:lnTo>
                  <a:lnTo>
                    <a:pt x="2032" y="511606"/>
                  </a:lnTo>
                  <a:lnTo>
                    <a:pt x="2463" y="511683"/>
                  </a:lnTo>
                  <a:lnTo>
                    <a:pt x="2870" y="511746"/>
                  </a:lnTo>
                  <a:lnTo>
                    <a:pt x="3124" y="511733"/>
                  </a:lnTo>
                  <a:close/>
                </a:path>
                <a:path w="90805" h="520065">
                  <a:moveTo>
                    <a:pt x="3162" y="514908"/>
                  </a:moveTo>
                  <a:lnTo>
                    <a:pt x="2057" y="513638"/>
                  </a:lnTo>
                  <a:lnTo>
                    <a:pt x="2730" y="514908"/>
                  </a:lnTo>
                  <a:lnTo>
                    <a:pt x="3162" y="514908"/>
                  </a:lnTo>
                  <a:close/>
                </a:path>
                <a:path w="90805" h="520065">
                  <a:moveTo>
                    <a:pt x="3327" y="502208"/>
                  </a:moveTo>
                  <a:close/>
                </a:path>
                <a:path w="90805" h="520065">
                  <a:moveTo>
                    <a:pt x="4064" y="503478"/>
                  </a:moveTo>
                  <a:lnTo>
                    <a:pt x="3276" y="502259"/>
                  </a:lnTo>
                  <a:lnTo>
                    <a:pt x="2794" y="502831"/>
                  </a:lnTo>
                  <a:lnTo>
                    <a:pt x="4064" y="503478"/>
                  </a:lnTo>
                  <a:close/>
                </a:path>
                <a:path w="90805" h="520065">
                  <a:moveTo>
                    <a:pt x="4152" y="500367"/>
                  </a:moveTo>
                  <a:lnTo>
                    <a:pt x="2819" y="499668"/>
                  </a:lnTo>
                  <a:lnTo>
                    <a:pt x="3670" y="500938"/>
                  </a:lnTo>
                  <a:lnTo>
                    <a:pt x="4152" y="500367"/>
                  </a:lnTo>
                  <a:close/>
                </a:path>
                <a:path w="90805" h="520065">
                  <a:moveTo>
                    <a:pt x="4457" y="509168"/>
                  </a:moveTo>
                  <a:lnTo>
                    <a:pt x="2717" y="508571"/>
                  </a:lnTo>
                  <a:lnTo>
                    <a:pt x="2425" y="508889"/>
                  </a:lnTo>
                  <a:lnTo>
                    <a:pt x="330" y="509117"/>
                  </a:lnTo>
                  <a:lnTo>
                    <a:pt x="609" y="509384"/>
                  </a:lnTo>
                  <a:lnTo>
                    <a:pt x="4457" y="509168"/>
                  </a:lnTo>
                  <a:close/>
                </a:path>
                <a:path w="90805" h="520065">
                  <a:moveTo>
                    <a:pt x="5156" y="520014"/>
                  </a:moveTo>
                  <a:lnTo>
                    <a:pt x="4826" y="519557"/>
                  </a:lnTo>
                  <a:lnTo>
                    <a:pt x="1435" y="518769"/>
                  </a:lnTo>
                  <a:lnTo>
                    <a:pt x="2260" y="519506"/>
                  </a:lnTo>
                  <a:lnTo>
                    <a:pt x="3124" y="519772"/>
                  </a:lnTo>
                  <a:lnTo>
                    <a:pt x="5156" y="520014"/>
                  </a:lnTo>
                  <a:close/>
                </a:path>
                <a:path w="90805" h="520065">
                  <a:moveTo>
                    <a:pt x="6375" y="495668"/>
                  </a:moveTo>
                  <a:lnTo>
                    <a:pt x="5245" y="496189"/>
                  </a:lnTo>
                  <a:lnTo>
                    <a:pt x="5880" y="495973"/>
                  </a:lnTo>
                  <a:lnTo>
                    <a:pt x="6184" y="495808"/>
                  </a:lnTo>
                  <a:lnTo>
                    <a:pt x="6375" y="495668"/>
                  </a:lnTo>
                  <a:close/>
                </a:path>
                <a:path w="90805" h="520065">
                  <a:moveTo>
                    <a:pt x="6807" y="512368"/>
                  </a:moveTo>
                  <a:lnTo>
                    <a:pt x="4470" y="512368"/>
                  </a:lnTo>
                  <a:lnTo>
                    <a:pt x="6515" y="513118"/>
                  </a:lnTo>
                  <a:lnTo>
                    <a:pt x="6807" y="512368"/>
                  </a:lnTo>
                  <a:close/>
                </a:path>
                <a:path w="90805" h="520065">
                  <a:moveTo>
                    <a:pt x="7721" y="491020"/>
                  </a:moveTo>
                  <a:lnTo>
                    <a:pt x="7467" y="490994"/>
                  </a:lnTo>
                  <a:lnTo>
                    <a:pt x="7188" y="491007"/>
                  </a:lnTo>
                  <a:lnTo>
                    <a:pt x="6959" y="491045"/>
                  </a:lnTo>
                  <a:lnTo>
                    <a:pt x="7150" y="491070"/>
                  </a:lnTo>
                  <a:lnTo>
                    <a:pt x="7416" y="491045"/>
                  </a:lnTo>
                  <a:lnTo>
                    <a:pt x="7721" y="491020"/>
                  </a:lnTo>
                  <a:close/>
                </a:path>
                <a:path w="90805" h="520065">
                  <a:moveTo>
                    <a:pt x="7912" y="513638"/>
                  </a:moveTo>
                  <a:lnTo>
                    <a:pt x="6515" y="513118"/>
                  </a:lnTo>
                  <a:lnTo>
                    <a:pt x="6324" y="513638"/>
                  </a:lnTo>
                  <a:lnTo>
                    <a:pt x="7912" y="513638"/>
                  </a:lnTo>
                  <a:close/>
                </a:path>
                <a:path w="90805" h="520065">
                  <a:moveTo>
                    <a:pt x="8293" y="420738"/>
                  </a:moveTo>
                  <a:lnTo>
                    <a:pt x="8267" y="420865"/>
                  </a:lnTo>
                  <a:lnTo>
                    <a:pt x="8293" y="420738"/>
                  </a:lnTo>
                  <a:close/>
                </a:path>
                <a:path w="90805" h="520065">
                  <a:moveTo>
                    <a:pt x="8864" y="419735"/>
                  </a:moveTo>
                  <a:lnTo>
                    <a:pt x="8547" y="419989"/>
                  </a:lnTo>
                  <a:lnTo>
                    <a:pt x="8331" y="420357"/>
                  </a:lnTo>
                  <a:lnTo>
                    <a:pt x="8293" y="420738"/>
                  </a:lnTo>
                  <a:lnTo>
                    <a:pt x="8864" y="419735"/>
                  </a:lnTo>
                  <a:close/>
                </a:path>
                <a:path w="90805" h="520065">
                  <a:moveTo>
                    <a:pt x="8991" y="517893"/>
                  </a:moveTo>
                  <a:lnTo>
                    <a:pt x="7404" y="517194"/>
                  </a:lnTo>
                  <a:lnTo>
                    <a:pt x="4559" y="516229"/>
                  </a:lnTo>
                  <a:lnTo>
                    <a:pt x="3644" y="516178"/>
                  </a:lnTo>
                  <a:lnTo>
                    <a:pt x="4267" y="516178"/>
                  </a:lnTo>
                  <a:lnTo>
                    <a:pt x="2959" y="515378"/>
                  </a:lnTo>
                  <a:lnTo>
                    <a:pt x="3340" y="516166"/>
                  </a:lnTo>
                  <a:lnTo>
                    <a:pt x="1358" y="516051"/>
                  </a:lnTo>
                  <a:lnTo>
                    <a:pt x="4597" y="516991"/>
                  </a:lnTo>
                  <a:lnTo>
                    <a:pt x="3200" y="516890"/>
                  </a:lnTo>
                  <a:lnTo>
                    <a:pt x="7048" y="517969"/>
                  </a:lnTo>
                  <a:lnTo>
                    <a:pt x="7391" y="518401"/>
                  </a:lnTo>
                  <a:lnTo>
                    <a:pt x="5854" y="518464"/>
                  </a:lnTo>
                  <a:lnTo>
                    <a:pt x="4610" y="518210"/>
                  </a:lnTo>
                  <a:lnTo>
                    <a:pt x="5461" y="518477"/>
                  </a:lnTo>
                  <a:lnTo>
                    <a:pt x="3759" y="518693"/>
                  </a:lnTo>
                  <a:lnTo>
                    <a:pt x="5880" y="519214"/>
                  </a:lnTo>
                  <a:lnTo>
                    <a:pt x="8610" y="519125"/>
                  </a:lnTo>
                  <a:lnTo>
                    <a:pt x="8801" y="518502"/>
                  </a:lnTo>
                  <a:lnTo>
                    <a:pt x="6718" y="517512"/>
                  </a:lnTo>
                  <a:lnTo>
                    <a:pt x="7480" y="517486"/>
                  </a:lnTo>
                  <a:lnTo>
                    <a:pt x="8369" y="517766"/>
                  </a:lnTo>
                  <a:lnTo>
                    <a:pt x="8991" y="517893"/>
                  </a:lnTo>
                  <a:close/>
                </a:path>
                <a:path w="90805" h="520065">
                  <a:moveTo>
                    <a:pt x="8991" y="443953"/>
                  </a:moveTo>
                  <a:lnTo>
                    <a:pt x="8864" y="443788"/>
                  </a:lnTo>
                  <a:lnTo>
                    <a:pt x="8496" y="443788"/>
                  </a:lnTo>
                  <a:lnTo>
                    <a:pt x="8991" y="443953"/>
                  </a:lnTo>
                  <a:close/>
                </a:path>
                <a:path w="90805" h="520065">
                  <a:moveTo>
                    <a:pt x="9309" y="433628"/>
                  </a:moveTo>
                  <a:lnTo>
                    <a:pt x="8978" y="433120"/>
                  </a:lnTo>
                  <a:lnTo>
                    <a:pt x="8064" y="433628"/>
                  </a:lnTo>
                  <a:lnTo>
                    <a:pt x="9309" y="433628"/>
                  </a:lnTo>
                  <a:close/>
                </a:path>
                <a:path w="90805" h="520065">
                  <a:moveTo>
                    <a:pt x="10287" y="494982"/>
                  </a:moveTo>
                  <a:lnTo>
                    <a:pt x="9423" y="494588"/>
                  </a:lnTo>
                  <a:lnTo>
                    <a:pt x="8737" y="494588"/>
                  </a:lnTo>
                  <a:lnTo>
                    <a:pt x="10287" y="494982"/>
                  </a:lnTo>
                  <a:close/>
                </a:path>
                <a:path w="90805" h="520065">
                  <a:moveTo>
                    <a:pt x="10439" y="448868"/>
                  </a:moveTo>
                  <a:lnTo>
                    <a:pt x="10388" y="447598"/>
                  </a:lnTo>
                  <a:lnTo>
                    <a:pt x="10337" y="448868"/>
                  </a:lnTo>
                  <a:close/>
                </a:path>
                <a:path w="90805" h="520065">
                  <a:moveTo>
                    <a:pt x="10490" y="442518"/>
                  </a:moveTo>
                  <a:lnTo>
                    <a:pt x="9969" y="441248"/>
                  </a:lnTo>
                  <a:lnTo>
                    <a:pt x="9271" y="441248"/>
                  </a:lnTo>
                  <a:lnTo>
                    <a:pt x="8369" y="442518"/>
                  </a:lnTo>
                  <a:lnTo>
                    <a:pt x="10490" y="442518"/>
                  </a:lnTo>
                  <a:close/>
                </a:path>
                <a:path w="90805" h="520065">
                  <a:moveTo>
                    <a:pt x="10566" y="466801"/>
                  </a:moveTo>
                  <a:lnTo>
                    <a:pt x="9893" y="465950"/>
                  </a:lnTo>
                  <a:lnTo>
                    <a:pt x="8166" y="466217"/>
                  </a:lnTo>
                  <a:lnTo>
                    <a:pt x="10566" y="466801"/>
                  </a:lnTo>
                  <a:close/>
                </a:path>
                <a:path w="90805" h="520065">
                  <a:moveTo>
                    <a:pt x="10934" y="416166"/>
                  </a:moveTo>
                  <a:lnTo>
                    <a:pt x="10718" y="416090"/>
                  </a:lnTo>
                  <a:lnTo>
                    <a:pt x="10210" y="415950"/>
                  </a:lnTo>
                  <a:lnTo>
                    <a:pt x="8839" y="416509"/>
                  </a:lnTo>
                  <a:lnTo>
                    <a:pt x="9906" y="416458"/>
                  </a:lnTo>
                  <a:lnTo>
                    <a:pt x="10515" y="416331"/>
                  </a:lnTo>
                  <a:lnTo>
                    <a:pt x="10934" y="416166"/>
                  </a:lnTo>
                  <a:close/>
                </a:path>
                <a:path w="90805" h="520065">
                  <a:moveTo>
                    <a:pt x="12357" y="495503"/>
                  </a:moveTo>
                  <a:lnTo>
                    <a:pt x="10287" y="494982"/>
                  </a:lnTo>
                  <a:lnTo>
                    <a:pt x="12230" y="495858"/>
                  </a:lnTo>
                  <a:lnTo>
                    <a:pt x="12357" y="495503"/>
                  </a:lnTo>
                  <a:close/>
                </a:path>
                <a:path w="90805" h="520065">
                  <a:moveTo>
                    <a:pt x="12446" y="456488"/>
                  </a:moveTo>
                  <a:lnTo>
                    <a:pt x="10337" y="456488"/>
                  </a:lnTo>
                  <a:lnTo>
                    <a:pt x="10845" y="457758"/>
                  </a:lnTo>
                  <a:lnTo>
                    <a:pt x="12446" y="456488"/>
                  </a:lnTo>
                  <a:close/>
                </a:path>
                <a:path w="90805" h="520065">
                  <a:moveTo>
                    <a:pt x="12877" y="457581"/>
                  </a:moveTo>
                  <a:lnTo>
                    <a:pt x="12471" y="457276"/>
                  </a:lnTo>
                  <a:lnTo>
                    <a:pt x="11836" y="457504"/>
                  </a:lnTo>
                  <a:lnTo>
                    <a:pt x="11938" y="457771"/>
                  </a:lnTo>
                  <a:lnTo>
                    <a:pt x="12293" y="458063"/>
                  </a:lnTo>
                  <a:lnTo>
                    <a:pt x="12534" y="457847"/>
                  </a:lnTo>
                  <a:lnTo>
                    <a:pt x="12877" y="457581"/>
                  </a:lnTo>
                  <a:close/>
                </a:path>
                <a:path w="90805" h="520065">
                  <a:moveTo>
                    <a:pt x="12979" y="516178"/>
                  </a:moveTo>
                  <a:lnTo>
                    <a:pt x="6324" y="513638"/>
                  </a:lnTo>
                  <a:lnTo>
                    <a:pt x="3429" y="513638"/>
                  </a:lnTo>
                  <a:lnTo>
                    <a:pt x="2349" y="512368"/>
                  </a:lnTo>
                  <a:lnTo>
                    <a:pt x="3175" y="513638"/>
                  </a:lnTo>
                  <a:lnTo>
                    <a:pt x="4965" y="514908"/>
                  </a:lnTo>
                  <a:lnTo>
                    <a:pt x="6400" y="514908"/>
                  </a:lnTo>
                  <a:lnTo>
                    <a:pt x="6985" y="516178"/>
                  </a:lnTo>
                  <a:lnTo>
                    <a:pt x="12979" y="516178"/>
                  </a:lnTo>
                  <a:close/>
                </a:path>
                <a:path w="90805" h="520065">
                  <a:moveTo>
                    <a:pt x="13601" y="458812"/>
                  </a:moveTo>
                  <a:lnTo>
                    <a:pt x="13106" y="458571"/>
                  </a:lnTo>
                  <a:lnTo>
                    <a:pt x="12598" y="458304"/>
                  </a:lnTo>
                  <a:lnTo>
                    <a:pt x="12293" y="458076"/>
                  </a:lnTo>
                  <a:lnTo>
                    <a:pt x="12039" y="458343"/>
                  </a:lnTo>
                  <a:lnTo>
                    <a:pt x="11938" y="458571"/>
                  </a:lnTo>
                  <a:lnTo>
                    <a:pt x="13601" y="458812"/>
                  </a:lnTo>
                  <a:close/>
                </a:path>
                <a:path w="90805" h="520065">
                  <a:moveTo>
                    <a:pt x="16687" y="504367"/>
                  </a:moveTo>
                  <a:lnTo>
                    <a:pt x="15659" y="505485"/>
                  </a:lnTo>
                  <a:lnTo>
                    <a:pt x="16192" y="505460"/>
                  </a:lnTo>
                  <a:lnTo>
                    <a:pt x="16687" y="504367"/>
                  </a:lnTo>
                  <a:close/>
                </a:path>
                <a:path w="90805" h="520065">
                  <a:moveTo>
                    <a:pt x="18415" y="505523"/>
                  </a:moveTo>
                  <a:lnTo>
                    <a:pt x="18364" y="505371"/>
                  </a:lnTo>
                  <a:lnTo>
                    <a:pt x="16192" y="505460"/>
                  </a:lnTo>
                  <a:lnTo>
                    <a:pt x="15989" y="505917"/>
                  </a:lnTo>
                  <a:lnTo>
                    <a:pt x="18415" y="505523"/>
                  </a:lnTo>
                  <a:close/>
                </a:path>
                <a:path w="90805" h="520065">
                  <a:moveTo>
                    <a:pt x="19380" y="481431"/>
                  </a:moveTo>
                  <a:lnTo>
                    <a:pt x="19253" y="481431"/>
                  </a:lnTo>
                  <a:lnTo>
                    <a:pt x="18948" y="481457"/>
                  </a:lnTo>
                  <a:lnTo>
                    <a:pt x="19304" y="481457"/>
                  </a:lnTo>
                  <a:close/>
                </a:path>
                <a:path w="90805" h="520065">
                  <a:moveTo>
                    <a:pt x="19748" y="337108"/>
                  </a:moveTo>
                  <a:lnTo>
                    <a:pt x="16484" y="335838"/>
                  </a:lnTo>
                  <a:lnTo>
                    <a:pt x="19354" y="337108"/>
                  </a:lnTo>
                  <a:lnTo>
                    <a:pt x="19748" y="337108"/>
                  </a:lnTo>
                  <a:close/>
                </a:path>
                <a:path w="90805" h="520065">
                  <a:moveTo>
                    <a:pt x="19812" y="481241"/>
                  </a:moveTo>
                  <a:lnTo>
                    <a:pt x="19380" y="481431"/>
                  </a:lnTo>
                  <a:lnTo>
                    <a:pt x="19608" y="481393"/>
                  </a:lnTo>
                  <a:lnTo>
                    <a:pt x="19748" y="481317"/>
                  </a:lnTo>
                  <a:close/>
                </a:path>
                <a:path w="90805" h="520065">
                  <a:moveTo>
                    <a:pt x="20294" y="337324"/>
                  </a:moveTo>
                  <a:lnTo>
                    <a:pt x="20104" y="337108"/>
                  </a:lnTo>
                  <a:lnTo>
                    <a:pt x="19748" y="337108"/>
                  </a:lnTo>
                  <a:lnTo>
                    <a:pt x="20294" y="337324"/>
                  </a:lnTo>
                  <a:close/>
                </a:path>
                <a:path w="90805" h="520065">
                  <a:moveTo>
                    <a:pt x="20675" y="499643"/>
                  </a:moveTo>
                  <a:lnTo>
                    <a:pt x="17754" y="499160"/>
                  </a:lnTo>
                  <a:lnTo>
                    <a:pt x="16497" y="498906"/>
                  </a:lnTo>
                  <a:lnTo>
                    <a:pt x="17691" y="499173"/>
                  </a:lnTo>
                  <a:lnTo>
                    <a:pt x="18237" y="499402"/>
                  </a:lnTo>
                  <a:lnTo>
                    <a:pt x="18440" y="499579"/>
                  </a:lnTo>
                  <a:lnTo>
                    <a:pt x="18999" y="499643"/>
                  </a:lnTo>
                  <a:lnTo>
                    <a:pt x="19659" y="499706"/>
                  </a:lnTo>
                  <a:lnTo>
                    <a:pt x="20510" y="499808"/>
                  </a:lnTo>
                  <a:lnTo>
                    <a:pt x="20675" y="499643"/>
                  </a:lnTo>
                  <a:close/>
                </a:path>
                <a:path w="90805" h="520065">
                  <a:moveTo>
                    <a:pt x="20993" y="480771"/>
                  </a:moveTo>
                  <a:lnTo>
                    <a:pt x="19875" y="480568"/>
                  </a:lnTo>
                  <a:lnTo>
                    <a:pt x="20116" y="480974"/>
                  </a:lnTo>
                  <a:lnTo>
                    <a:pt x="19812" y="481241"/>
                  </a:lnTo>
                  <a:lnTo>
                    <a:pt x="20993" y="480771"/>
                  </a:lnTo>
                  <a:close/>
                </a:path>
                <a:path w="90805" h="520065">
                  <a:moveTo>
                    <a:pt x="21450" y="337108"/>
                  </a:moveTo>
                  <a:lnTo>
                    <a:pt x="19888" y="335838"/>
                  </a:lnTo>
                  <a:lnTo>
                    <a:pt x="20675" y="337108"/>
                  </a:lnTo>
                  <a:lnTo>
                    <a:pt x="21450" y="337108"/>
                  </a:lnTo>
                  <a:close/>
                </a:path>
                <a:path w="90805" h="520065">
                  <a:moveTo>
                    <a:pt x="21501" y="330390"/>
                  </a:moveTo>
                  <a:lnTo>
                    <a:pt x="20878" y="330136"/>
                  </a:lnTo>
                  <a:lnTo>
                    <a:pt x="20777" y="330314"/>
                  </a:lnTo>
                  <a:lnTo>
                    <a:pt x="21501" y="330390"/>
                  </a:lnTo>
                  <a:close/>
                </a:path>
                <a:path w="90805" h="520065">
                  <a:moveTo>
                    <a:pt x="21793" y="474268"/>
                  </a:moveTo>
                  <a:lnTo>
                    <a:pt x="21132" y="472998"/>
                  </a:lnTo>
                  <a:lnTo>
                    <a:pt x="20586" y="472998"/>
                  </a:lnTo>
                  <a:lnTo>
                    <a:pt x="21793" y="474268"/>
                  </a:lnTo>
                  <a:close/>
                </a:path>
                <a:path w="90805" h="520065">
                  <a:moveTo>
                    <a:pt x="22136" y="504913"/>
                  </a:moveTo>
                  <a:lnTo>
                    <a:pt x="18415" y="505523"/>
                  </a:lnTo>
                  <a:lnTo>
                    <a:pt x="18554" y="505968"/>
                  </a:lnTo>
                  <a:lnTo>
                    <a:pt x="22136" y="504913"/>
                  </a:lnTo>
                  <a:close/>
                </a:path>
                <a:path w="90805" h="520065">
                  <a:moveTo>
                    <a:pt x="22479" y="492417"/>
                  </a:moveTo>
                  <a:lnTo>
                    <a:pt x="21564" y="492048"/>
                  </a:lnTo>
                  <a:lnTo>
                    <a:pt x="21755" y="492048"/>
                  </a:lnTo>
                  <a:lnTo>
                    <a:pt x="21742" y="490778"/>
                  </a:lnTo>
                  <a:lnTo>
                    <a:pt x="18694" y="489508"/>
                  </a:lnTo>
                  <a:lnTo>
                    <a:pt x="7378" y="489508"/>
                  </a:lnTo>
                  <a:lnTo>
                    <a:pt x="6210" y="488238"/>
                  </a:lnTo>
                  <a:lnTo>
                    <a:pt x="7213" y="490778"/>
                  </a:lnTo>
                  <a:lnTo>
                    <a:pt x="11493" y="490778"/>
                  </a:lnTo>
                  <a:lnTo>
                    <a:pt x="12001" y="490778"/>
                  </a:lnTo>
                  <a:lnTo>
                    <a:pt x="13030" y="492048"/>
                  </a:lnTo>
                  <a:lnTo>
                    <a:pt x="11493" y="490778"/>
                  </a:lnTo>
                  <a:lnTo>
                    <a:pt x="9105" y="492048"/>
                  </a:lnTo>
                  <a:lnTo>
                    <a:pt x="5613" y="492048"/>
                  </a:lnTo>
                  <a:lnTo>
                    <a:pt x="14808" y="493318"/>
                  </a:lnTo>
                  <a:lnTo>
                    <a:pt x="10490" y="493318"/>
                  </a:lnTo>
                  <a:lnTo>
                    <a:pt x="11061" y="494588"/>
                  </a:lnTo>
                  <a:lnTo>
                    <a:pt x="12674" y="494588"/>
                  </a:lnTo>
                  <a:lnTo>
                    <a:pt x="12357" y="495503"/>
                  </a:lnTo>
                  <a:lnTo>
                    <a:pt x="13766" y="495858"/>
                  </a:lnTo>
                  <a:lnTo>
                    <a:pt x="10909" y="497128"/>
                  </a:lnTo>
                  <a:lnTo>
                    <a:pt x="10185" y="495858"/>
                  </a:lnTo>
                  <a:lnTo>
                    <a:pt x="6464" y="495858"/>
                  </a:lnTo>
                  <a:lnTo>
                    <a:pt x="4800" y="497128"/>
                  </a:lnTo>
                  <a:lnTo>
                    <a:pt x="5727" y="497128"/>
                  </a:lnTo>
                  <a:lnTo>
                    <a:pt x="12814" y="499668"/>
                  </a:lnTo>
                  <a:lnTo>
                    <a:pt x="7023" y="499668"/>
                  </a:lnTo>
                  <a:lnTo>
                    <a:pt x="6769" y="499668"/>
                  </a:lnTo>
                  <a:lnTo>
                    <a:pt x="7175" y="499783"/>
                  </a:lnTo>
                  <a:lnTo>
                    <a:pt x="8763" y="500938"/>
                  </a:lnTo>
                  <a:lnTo>
                    <a:pt x="5638" y="499668"/>
                  </a:lnTo>
                  <a:lnTo>
                    <a:pt x="4724" y="499668"/>
                  </a:lnTo>
                  <a:lnTo>
                    <a:pt x="4152" y="500367"/>
                  </a:lnTo>
                  <a:lnTo>
                    <a:pt x="5257" y="500938"/>
                  </a:lnTo>
                  <a:lnTo>
                    <a:pt x="3670" y="500938"/>
                  </a:lnTo>
                  <a:lnTo>
                    <a:pt x="673" y="500938"/>
                  </a:lnTo>
                  <a:lnTo>
                    <a:pt x="4254" y="502208"/>
                  </a:lnTo>
                  <a:lnTo>
                    <a:pt x="4597" y="502208"/>
                  </a:lnTo>
                  <a:lnTo>
                    <a:pt x="7874" y="504748"/>
                  </a:lnTo>
                  <a:lnTo>
                    <a:pt x="0" y="504748"/>
                  </a:lnTo>
                  <a:lnTo>
                    <a:pt x="4483" y="507288"/>
                  </a:lnTo>
                  <a:lnTo>
                    <a:pt x="6210" y="508558"/>
                  </a:lnTo>
                  <a:lnTo>
                    <a:pt x="9575" y="509828"/>
                  </a:lnTo>
                  <a:lnTo>
                    <a:pt x="11061" y="511098"/>
                  </a:lnTo>
                  <a:lnTo>
                    <a:pt x="6032" y="511098"/>
                  </a:lnTo>
                  <a:lnTo>
                    <a:pt x="7086" y="512368"/>
                  </a:lnTo>
                  <a:lnTo>
                    <a:pt x="6807" y="512368"/>
                  </a:lnTo>
                  <a:lnTo>
                    <a:pt x="11061" y="513638"/>
                  </a:lnTo>
                  <a:lnTo>
                    <a:pt x="7632" y="512368"/>
                  </a:lnTo>
                  <a:lnTo>
                    <a:pt x="11214" y="512368"/>
                  </a:lnTo>
                  <a:lnTo>
                    <a:pt x="11785" y="513638"/>
                  </a:lnTo>
                  <a:lnTo>
                    <a:pt x="14008" y="512368"/>
                  </a:lnTo>
                  <a:lnTo>
                    <a:pt x="13550" y="512368"/>
                  </a:lnTo>
                  <a:lnTo>
                    <a:pt x="12382" y="511098"/>
                  </a:lnTo>
                  <a:lnTo>
                    <a:pt x="15430" y="511098"/>
                  </a:lnTo>
                  <a:lnTo>
                    <a:pt x="14744" y="512368"/>
                  </a:lnTo>
                  <a:lnTo>
                    <a:pt x="17411" y="511098"/>
                  </a:lnTo>
                  <a:lnTo>
                    <a:pt x="11811" y="509828"/>
                  </a:lnTo>
                  <a:lnTo>
                    <a:pt x="15392" y="509828"/>
                  </a:lnTo>
                  <a:lnTo>
                    <a:pt x="14795" y="508558"/>
                  </a:lnTo>
                  <a:lnTo>
                    <a:pt x="14185" y="507288"/>
                  </a:lnTo>
                  <a:lnTo>
                    <a:pt x="12255" y="508558"/>
                  </a:lnTo>
                  <a:lnTo>
                    <a:pt x="8737" y="507288"/>
                  </a:lnTo>
                  <a:lnTo>
                    <a:pt x="13525" y="507288"/>
                  </a:lnTo>
                  <a:lnTo>
                    <a:pt x="13957" y="506018"/>
                  </a:lnTo>
                  <a:lnTo>
                    <a:pt x="14846" y="506018"/>
                  </a:lnTo>
                  <a:lnTo>
                    <a:pt x="10833" y="503478"/>
                  </a:lnTo>
                  <a:lnTo>
                    <a:pt x="12382" y="503478"/>
                  </a:lnTo>
                  <a:lnTo>
                    <a:pt x="13931" y="504748"/>
                  </a:lnTo>
                  <a:lnTo>
                    <a:pt x="13538" y="503478"/>
                  </a:lnTo>
                  <a:lnTo>
                    <a:pt x="17843" y="503478"/>
                  </a:lnTo>
                  <a:lnTo>
                    <a:pt x="11607" y="502208"/>
                  </a:lnTo>
                  <a:lnTo>
                    <a:pt x="17983" y="502208"/>
                  </a:lnTo>
                  <a:lnTo>
                    <a:pt x="13335" y="500938"/>
                  </a:lnTo>
                  <a:lnTo>
                    <a:pt x="18948" y="500938"/>
                  </a:lnTo>
                  <a:lnTo>
                    <a:pt x="19304" y="501535"/>
                  </a:lnTo>
                  <a:lnTo>
                    <a:pt x="20510" y="501015"/>
                  </a:lnTo>
                  <a:lnTo>
                    <a:pt x="21132" y="501154"/>
                  </a:lnTo>
                  <a:lnTo>
                    <a:pt x="20167" y="500583"/>
                  </a:lnTo>
                  <a:lnTo>
                    <a:pt x="19926" y="500443"/>
                  </a:lnTo>
                  <a:lnTo>
                    <a:pt x="19088" y="500722"/>
                  </a:lnTo>
                  <a:lnTo>
                    <a:pt x="18440" y="499668"/>
                  </a:lnTo>
                  <a:lnTo>
                    <a:pt x="14681" y="499668"/>
                  </a:lnTo>
                  <a:lnTo>
                    <a:pt x="17081" y="498398"/>
                  </a:lnTo>
                  <a:lnTo>
                    <a:pt x="15976" y="497128"/>
                  </a:lnTo>
                  <a:lnTo>
                    <a:pt x="17233" y="497128"/>
                  </a:lnTo>
                  <a:lnTo>
                    <a:pt x="18351" y="495858"/>
                  </a:lnTo>
                  <a:lnTo>
                    <a:pt x="19862" y="494588"/>
                  </a:lnTo>
                  <a:lnTo>
                    <a:pt x="16713" y="494588"/>
                  </a:lnTo>
                  <a:lnTo>
                    <a:pt x="17576" y="493318"/>
                  </a:lnTo>
                  <a:lnTo>
                    <a:pt x="16916" y="492048"/>
                  </a:lnTo>
                  <a:lnTo>
                    <a:pt x="19189" y="492048"/>
                  </a:lnTo>
                  <a:lnTo>
                    <a:pt x="20066" y="493318"/>
                  </a:lnTo>
                  <a:lnTo>
                    <a:pt x="21107" y="493318"/>
                  </a:lnTo>
                  <a:lnTo>
                    <a:pt x="19913" y="492048"/>
                  </a:lnTo>
                  <a:lnTo>
                    <a:pt x="21107" y="492048"/>
                  </a:lnTo>
                  <a:lnTo>
                    <a:pt x="21501" y="492163"/>
                  </a:lnTo>
                  <a:lnTo>
                    <a:pt x="21958" y="492290"/>
                  </a:lnTo>
                  <a:lnTo>
                    <a:pt x="22479" y="492417"/>
                  </a:lnTo>
                  <a:close/>
                </a:path>
                <a:path w="90805" h="520065">
                  <a:moveTo>
                    <a:pt x="22491" y="347268"/>
                  </a:moveTo>
                  <a:lnTo>
                    <a:pt x="21793" y="345998"/>
                  </a:lnTo>
                  <a:lnTo>
                    <a:pt x="20447" y="345998"/>
                  </a:lnTo>
                  <a:lnTo>
                    <a:pt x="22491" y="347268"/>
                  </a:lnTo>
                  <a:close/>
                </a:path>
                <a:path w="90805" h="520065">
                  <a:moveTo>
                    <a:pt x="23634" y="486422"/>
                  </a:moveTo>
                  <a:lnTo>
                    <a:pt x="23253" y="486359"/>
                  </a:lnTo>
                  <a:lnTo>
                    <a:pt x="22910" y="486333"/>
                  </a:lnTo>
                  <a:lnTo>
                    <a:pt x="22567" y="486333"/>
                  </a:lnTo>
                  <a:lnTo>
                    <a:pt x="23012" y="486371"/>
                  </a:lnTo>
                  <a:lnTo>
                    <a:pt x="23634" y="486422"/>
                  </a:lnTo>
                  <a:close/>
                </a:path>
                <a:path w="90805" h="520065">
                  <a:moveTo>
                    <a:pt x="24460" y="278257"/>
                  </a:moveTo>
                  <a:lnTo>
                    <a:pt x="23329" y="277418"/>
                  </a:lnTo>
                  <a:lnTo>
                    <a:pt x="23139" y="278688"/>
                  </a:lnTo>
                  <a:lnTo>
                    <a:pt x="24460" y="278257"/>
                  </a:lnTo>
                  <a:close/>
                </a:path>
                <a:path w="90805" h="520065">
                  <a:moveTo>
                    <a:pt x="24752" y="310438"/>
                  </a:moveTo>
                  <a:lnTo>
                    <a:pt x="23533" y="309168"/>
                  </a:lnTo>
                  <a:lnTo>
                    <a:pt x="24422" y="310438"/>
                  </a:lnTo>
                  <a:lnTo>
                    <a:pt x="24752" y="310438"/>
                  </a:lnTo>
                  <a:close/>
                </a:path>
                <a:path w="90805" h="520065">
                  <a:moveTo>
                    <a:pt x="25501" y="473595"/>
                  </a:moveTo>
                  <a:lnTo>
                    <a:pt x="25196" y="473036"/>
                  </a:lnTo>
                  <a:lnTo>
                    <a:pt x="24511" y="473443"/>
                  </a:lnTo>
                  <a:lnTo>
                    <a:pt x="25501" y="473595"/>
                  </a:lnTo>
                  <a:close/>
                </a:path>
                <a:path w="90805" h="520065">
                  <a:moveTo>
                    <a:pt x="25666" y="458647"/>
                  </a:moveTo>
                  <a:lnTo>
                    <a:pt x="25463" y="458444"/>
                  </a:lnTo>
                  <a:lnTo>
                    <a:pt x="25273" y="458279"/>
                  </a:lnTo>
                  <a:lnTo>
                    <a:pt x="24968" y="458279"/>
                  </a:lnTo>
                  <a:lnTo>
                    <a:pt x="25031" y="458470"/>
                  </a:lnTo>
                  <a:lnTo>
                    <a:pt x="25361" y="458584"/>
                  </a:lnTo>
                  <a:lnTo>
                    <a:pt x="25666" y="458647"/>
                  </a:lnTo>
                  <a:close/>
                </a:path>
                <a:path w="90805" h="520065">
                  <a:moveTo>
                    <a:pt x="26200" y="465378"/>
                  </a:moveTo>
                  <a:lnTo>
                    <a:pt x="25857" y="464489"/>
                  </a:lnTo>
                  <a:lnTo>
                    <a:pt x="24714" y="464693"/>
                  </a:lnTo>
                  <a:lnTo>
                    <a:pt x="26200" y="465378"/>
                  </a:lnTo>
                  <a:close/>
                </a:path>
                <a:path w="90805" h="520065">
                  <a:moveTo>
                    <a:pt x="26390" y="277634"/>
                  </a:moveTo>
                  <a:lnTo>
                    <a:pt x="24460" y="278257"/>
                  </a:lnTo>
                  <a:lnTo>
                    <a:pt x="25044" y="278688"/>
                  </a:lnTo>
                  <a:lnTo>
                    <a:pt x="26390" y="277634"/>
                  </a:lnTo>
                  <a:close/>
                </a:path>
                <a:path w="90805" h="520065">
                  <a:moveTo>
                    <a:pt x="28054" y="464108"/>
                  </a:moveTo>
                  <a:lnTo>
                    <a:pt x="25704" y="464108"/>
                  </a:lnTo>
                  <a:lnTo>
                    <a:pt x="25857" y="464489"/>
                  </a:lnTo>
                  <a:lnTo>
                    <a:pt x="28054" y="464108"/>
                  </a:lnTo>
                  <a:close/>
                </a:path>
                <a:path w="90805" h="520065">
                  <a:moveTo>
                    <a:pt x="28079" y="263753"/>
                  </a:moveTo>
                  <a:lnTo>
                    <a:pt x="27787" y="263690"/>
                  </a:lnTo>
                  <a:lnTo>
                    <a:pt x="27584" y="263652"/>
                  </a:lnTo>
                  <a:lnTo>
                    <a:pt x="27762" y="263728"/>
                  </a:lnTo>
                  <a:lnTo>
                    <a:pt x="27889" y="263740"/>
                  </a:lnTo>
                  <a:lnTo>
                    <a:pt x="28079" y="263753"/>
                  </a:lnTo>
                  <a:close/>
                </a:path>
                <a:path w="90805" h="520065">
                  <a:moveTo>
                    <a:pt x="28714" y="296392"/>
                  </a:moveTo>
                  <a:lnTo>
                    <a:pt x="28359" y="296316"/>
                  </a:lnTo>
                  <a:lnTo>
                    <a:pt x="28549" y="296468"/>
                  </a:lnTo>
                  <a:lnTo>
                    <a:pt x="28714" y="296392"/>
                  </a:lnTo>
                  <a:close/>
                </a:path>
                <a:path w="90805" h="520065">
                  <a:moveTo>
                    <a:pt x="29146" y="442747"/>
                  </a:moveTo>
                  <a:lnTo>
                    <a:pt x="28854" y="442823"/>
                  </a:lnTo>
                  <a:lnTo>
                    <a:pt x="28702" y="442988"/>
                  </a:lnTo>
                  <a:lnTo>
                    <a:pt x="29146" y="442747"/>
                  </a:lnTo>
                  <a:close/>
                </a:path>
                <a:path w="90805" h="520065">
                  <a:moveTo>
                    <a:pt x="29387" y="438404"/>
                  </a:moveTo>
                  <a:lnTo>
                    <a:pt x="28092" y="437438"/>
                  </a:lnTo>
                  <a:lnTo>
                    <a:pt x="28003" y="438404"/>
                  </a:lnTo>
                  <a:lnTo>
                    <a:pt x="29387" y="438404"/>
                  </a:lnTo>
                  <a:close/>
                </a:path>
                <a:path w="90805" h="520065">
                  <a:moveTo>
                    <a:pt x="29552" y="454914"/>
                  </a:moveTo>
                  <a:lnTo>
                    <a:pt x="29311" y="454825"/>
                  </a:lnTo>
                  <a:lnTo>
                    <a:pt x="29184" y="454914"/>
                  </a:lnTo>
                  <a:lnTo>
                    <a:pt x="29044" y="455028"/>
                  </a:lnTo>
                  <a:lnTo>
                    <a:pt x="29375" y="454990"/>
                  </a:lnTo>
                  <a:lnTo>
                    <a:pt x="29552" y="454914"/>
                  </a:lnTo>
                  <a:close/>
                </a:path>
                <a:path w="90805" h="520065">
                  <a:moveTo>
                    <a:pt x="29552" y="276148"/>
                  </a:moveTo>
                  <a:lnTo>
                    <a:pt x="28994" y="275590"/>
                  </a:lnTo>
                  <a:lnTo>
                    <a:pt x="26136" y="274878"/>
                  </a:lnTo>
                  <a:lnTo>
                    <a:pt x="29552" y="276148"/>
                  </a:lnTo>
                  <a:close/>
                </a:path>
                <a:path w="90805" h="520065">
                  <a:moveTo>
                    <a:pt x="29565" y="465747"/>
                  </a:moveTo>
                  <a:lnTo>
                    <a:pt x="28727" y="464756"/>
                  </a:lnTo>
                  <a:lnTo>
                    <a:pt x="29222" y="465467"/>
                  </a:lnTo>
                  <a:lnTo>
                    <a:pt x="29565" y="465747"/>
                  </a:lnTo>
                  <a:close/>
                </a:path>
                <a:path w="90805" h="520065">
                  <a:moveTo>
                    <a:pt x="30226" y="285127"/>
                  </a:moveTo>
                  <a:lnTo>
                    <a:pt x="24549" y="286308"/>
                  </a:lnTo>
                  <a:lnTo>
                    <a:pt x="30226" y="285140"/>
                  </a:lnTo>
                  <a:close/>
                </a:path>
                <a:path w="90805" h="520065">
                  <a:moveTo>
                    <a:pt x="31229" y="286308"/>
                  </a:moveTo>
                  <a:lnTo>
                    <a:pt x="30962" y="285991"/>
                  </a:lnTo>
                  <a:lnTo>
                    <a:pt x="30340" y="286308"/>
                  </a:lnTo>
                  <a:lnTo>
                    <a:pt x="31229" y="286308"/>
                  </a:lnTo>
                  <a:close/>
                </a:path>
                <a:path w="90805" h="520065">
                  <a:moveTo>
                    <a:pt x="31318" y="404418"/>
                  </a:moveTo>
                  <a:lnTo>
                    <a:pt x="28727" y="403148"/>
                  </a:lnTo>
                  <a:lnTo>
                    <a:pt x="29540" y="404418"/>
                  </a:lnTo>
                  <a:lnTo>
                    <a:pt x="31318" y="404418"/>
                  </a:lnTo>
                  <a:close/>
                </a:path>
                <a:path w="90805" h="520065">
                  <a:moveTo>
                    <a:pt x="31762" y="423900"/>
                  </a:moveTo>
                  <a:lnTo>
                    <a:pt x="31521" y="423913"/>
                  </a:lnTo>
                  <a:lnTo>
                    <a:pt x="31280" y="424040"/>
                  </a:lnTo>
                  <a:lnTo>
                    <a:pt x="31762" y="423913"/>
                  </a:lnTo>
                  <a:close/>
                </a:path>
                <a:path w="90805" h="520065">
                  <a:moveTo>
                    <a:pt x="31927" y="423900"/>
                  </a:moveTo>
                  <a:lnTo>
                    <a:pt x="31572" y="423621"/>
                  </a:lnTo>
                  <a:lnTo>
                    <a:pt x="31305" y="423633"/>
                  </a:lnTo>
                  <a:lnTo>
                    <a:pt x="31597" y="423786"/>
                  </a:lnTo>
                  <a:lnTo>
                    <a:pt x="31762" y="423900"/>
                  </a:lnTo>
                  <a:lnTo>
                    <a:pt x="31927" y="423900"/>
                  </a:lnTo>
                  <a:close/>
                </a:path>
                <a:path w="90805" h="520065">
                  <a:moveTo>
                    <a:pt x="32143" y="417296"/>
                  </a:moveTo>
                  <a:lnTo>
                    <a:pt x="31915" y="417309"/>
                  </a:lnTo>
                  <a:lnTo>
                    <a:pt x="31737" y="417334"/>
                  </a:lnTo>
                  <a:lnTo>
                    <a:pt x="31534" y="417334"/>
                  </a:lnTo>
                  <a:lnTo>
                    <a:pt x="31673" y="417576"/>
                  </a:lnTo>
                  <a:lnTo>
                    <a:pt x="32143" y="417296"/>
                  </a:lnTo>
                  <a:close/>
                </a:path>
                <a:path w="90805" h="520065">
                  <a:moveTo>
                    <a:pt x="32550" y="259638"/>
                  </a:moveTo>
                  <a:lnTo>
                    <a:pt x="28244" y="259638"/>
                  </a:lnTo>
                  <a:lnTo>
                    <a:pt x="30353" y="260908"/>
                  </a:lnTo>
                  <a:lnTo>
                    <a:pt x="32550" y="259638"/>
                  </a:lnTo>
                  <a:close/>
                </a:path>
                <a:path w="90805" h="520065">
                  <a:moveTo>
                    <a:pt x="34099" y="395287"/>
                  </a:moveTo>
                  <a:lnTo>
                    <a:pt x="32956" y="394258"/>
                  </a:lnTo>
                  <a:lnTo>
                    <a:pt x="30226" y="393090"/>
                  </a:lnTo>
                  <a:lnTo>
                    <a:pt x="31584" y="394258"/>
                  </a:lnTo>
                  <a:lnTo>
                    <a:pt x="34099" y="395287"/>
                  </a:lnTo>
                  <a:close/>
                </a:path>
                <a:path w="90805" h="520065">
                  <a:moveTo>
                    <a:pt x="34531" y="431076"/>
                  </a:moveTo>
                  <a:lnTo>
                    <a:pt x="34023" y="431038"/>
                  </a:lnTo>
                  <a:lnTo>
                    <a:pt x="33616" y="431050"/>
                  </a:lnTo>
                  <a:lnTo>
                    <a:pt x="33235" y="431076"/>
                  </a:lnTo>
                  <a:lnTo>
                    <a:pt x="33528" y="431101"/>
                  </a:lnTo>
                  <a:lnTo>
                    <a:pt x="33909" y="431114"/>
                  </a:lnTo>
                  <a:lnTo>
                    <a:pt x="34531" y="431076"/>
                  </a:lnTo>
                  <a:close/>
                </a:path>
                <a:path w="90805" h="520065">
                  <a:moveTo>
                    <a:pt x="35471" y="419531"/>
                  </a:moveTo>
                  <a:lnTo>
                    <a:pt x="34556" y="418833"/>
                  </a:lnTo>
                  <a:lnTo>
                    <a:pt x="31280" y="418553"/>
                  </a:lnTo>
                  <a:lnTo>
                    <a:pt x="31813" y="418985"/>
                  </a:lnTo>
                  <a:lnTo>
                    <a:pt x="35471" y="419531"/>
                  </a:lnTo>
                  <a:close/>
                </a:path>
                <a:path w="90805" h="520065">
                  <a:moveTo>
                    <a:pt x="36080" y="439978"/>
                  </a:moveTo>
                  <a:lnTo>
                    <a:pt x="34264" y="438708"/>
                  </a:lnTo>
                  <a:lnTo>
                    <a:pt x="32346" y="438708"/>
                  </a:lnTo>
                  <a:lnTo>
                    <a:pt x="30035" y="437438"/>
                  </a:lnTo>
                  <a:lnTo>
                    <a:pt x="31534" y="439978"/>
                  </a:lnTo>
                  <a:lnTo>
                    <a:pt x="36080" y="439978"/>
                  </a:lnTo>
                  <a:close/>
                </a:path>
                <a:path w="90805" h="520065">
                  <a:moveTo>
                    <a:pt x="36093" y="395287"/>
                  </a:moveTo>
                  <a:lnTo>
                    <a:pt x="36017" y="394258"/>
                  </a:lnTo>
                  <a:lnTo>
                    <a:pt x="34404" y="394258"/>
                  </a:lnTo>
                  <a:lnTo>
                    <a:pt x="35179" y="395287"/>
                  </a:lnTo>
                  <a:lnTo>
                    <a:pt x="36093" y="395287"/>
                  </a:lnTo>
                  <a:close/>
                </a:path>
                <a:path w="90805" h="520065">
                  <a:moveTo>
                    <a:pt x="36182" y="396798"/>
                  </a:moveTo>
                  <a:lnTo>
                    <a:pt x="36106" y="395528"/>
                  </a:lnTo>
                  <a:lnTo>
                    <a:pt x="35369" y="395528"/>
                  </a:lnTo>
                  <a:lnTo>
                    <a:pt x="34709" y="395528"/>
                  </a:lnTo>
                  <a:lnTo>
                    <a:pt x="34378" y="395528"/>
                  </a:lnTo>
                  <a:lnTo>
                    <a:pt x="36080" y="396798"/>
                  </a:lnTo>
                  <a:close/>
                </a:path>
                <a:path w="90805" h="520065">
                  <a:moveTo>
                    <a:pt x="36601" y="397878"/>
                  </a:moveTo>
                  <a:lnTo>
                    <a:pt x="35039" y="397319"/>
                  </a:lnTo>
                  <a:lnTo>
                    <a:pt x="34759" y="397738"/>
                  </a:lnTo>
                  <a:lnTo>
                    <a:pt x="33413" y="398030"/>
                  </a:lnTo>
                  <a:lnTo>
                    <a:pt x="33820" y="398322"/>
                  </a:lnTo>
                  <a:lnTo>
                    <a:pt x="35483" y="398310"/>
                  </a:lnTo>
                  <a:lnTo>
                    <a:pt x="36601" y="397878"/>
                  </a:lnTo>
                  <a:close/>
                </a:path>
                <a:path w="90805" h="520065">
                  <a:moveTo>
                    <a:pt x="37134" y="447598"/>
                  </a:moveTo>
                  <a:lnTo>
                    <a:pt x="32651" y="447598"/>
                  </a:lnTo>
                  <a:lnTo>
                    <a:pt x="33020" y="448868"/>
                  </a:lnTo>
                  <a:lnTo>
                    <a:pt x="34036" y="448868"/>
                  </a:lnTo>
                  <a:lnTo>
                    <a:pt x="37134" y="447598"/>
                  </a:lnTo>
                  <a:close/>
                </a:path>
                <a:path w="90805" h="520065">
                  <a:moveTo>
                    <a:pt x="38049" y="381368"/>
                  </a:moveTo>
                  <a:lnTo>
                    <a:pt x="37807" y="381254"/>
                  </a:lnTo>
                  <a:lnTo>
                    <a:pt x="37846" y="381406"/>
                  </a:lnTo>
                  <a:lnTo>
                    <a:pt x="38049" y="381368"/>
                  </a:lnTo>
                  <a:close/>
                </a:path>
                <a:path w="90805" h="520065">
                  <a:moveTo>
                    <a:pt x="38557" y="130289"/>
                  </a:moveTo>
                  <a:lnTo>
                    <a:pt x="38354" y="130111"/>
                  </a:lnTo>
                  <a:lnTo>
                    <a:pt x="37960" y="130086"/>
                  </a:lnTo>
                  <a:lnTo>
                    <a:pt x="38557" y="130289"/>
                  </a:lnTo>
                  <a:close/>
                </a:path>
                <a:path w="90805" h="520065">
                  <a:moveTo>
                    <a:pt x="38595" y="134556"/>
                  </a:moveTo>
                  <a:lnTo>
                    <a:pt x="38303" y="134327"/>
                  </a:lnTo>
                  <a:lnTo>
                    <a:pt x="38138" y="134429"/>
                  </a:lnTo>
                  <a:lnTo>
                    <a:pt x="38328" y="134480"/>
                  </a:lnTo>
                  <a:lnTo>
                    <a:pt x="38595" y="134556"/>
                  </a:lnTo>
                  <a:close/>
                </a:path>
                <a:path w="90805" h="520065">
                  <a:moveTo>
                    <a:pt x="38925" y="134721"/>
                  </a:moveTo>
                  <a:lnTo>
                    <a:pt x="38595" y="134556"/>
                  </a:lnTo>
                  <a:lnTo>
                    <a:pt x="38900" y="134785"/>
                  </a:lnTo>
                  <a:close/>
                </a:path>
                <a:path w="90805" h="520065">
                  <a:moveTo>
                    <a:pt x="39471" y="130619"/>
                  </a:moveTo>
                  <a:lnTo>
                    <a:pt x="38557" y="130289"/>
                  </a:lnTo>
                  <a:lnTo>
                    <a:pt x="39471" y="130619"/>
                  </a:lnTo>
                  <a:close/>
                </a:path>
                <a:path w="90805" h="520065">
                  <a:moveTo>
                    <a:pt x="39547" y="135267"/>
                  </a:moveTo>
                  <a:lnTo>
                    <a:pt x="38900" y="134785"/>
                  </a:lnTo>
                  <a:lnTo>
                    <a:pt x="38747" y="135013"/>
                  </a:lnTo>
                  <a:lnTo>
                    <a:pt x="39547" y="135267"/>
                  </a:lnTo>
                  <a:close/>
                </a:path>
                <a:path w="90805" h="520065">
                  <a:moveTo>
                    <a:pt x="40868" y="129870"/>
                  </a:moveTo>
                  <a:lnTo>
                    <a:pt x="40462" y="129705"/>
                  </a:lnTo>
                  <a:lnTo>
                    <a:pt x="40246" y="129870"/>
                  </a:lnTo>
                  <a:lnTo>
                    <a:pt x="40868" y="129870"/>
                  </a:lnTo>
                  <a:close/>
                </a:path>
                <a:path w="90805" h="520065">
                  <a:moveTo>
                    <a:pt x="42151" y="130378"/>
                  </a:moveTo>
                  <a:lnTo>
                    <a:pt x="41021" y="129933"/>
                  </a:lnTo>
                  <a:lnTo>
                    <a:pt x="40170" y="129933"/>
                  </a:lnTo>
                  <a:lnTo>
                    <a:pt x="38163" y="129933"/>
                  </a:lnTo>
                  <a:lnTo>
                    <a:pt x="38354" y="130111"/>
                  </a:lnTo>
                  <a:lnTo>
                    <a:pt x="42151" y="130378"/>
                  </a:lnTo>
                  <a:close/>
                </a:path>
                <a:path w="90805" h="520065">
                  <a:moveTo>
                    <a:pt x="44526" y="119951"/>
                  </a:moveTo>
                  <a:lnTo>
                    <a:pt x="43383" y="120243"/>
                  </a:lnTo>
                  <a:lnTo>
                    <a:pt x="44030" y="120142"/>
                  </a:lnTo>
                  <a:lnTo>
                    <a:pt x="44323" y="120053"/>
                  </a:lnTo>
                  <a:lnTo>
                    <a:pt x="44526" y="119951"/>
                  </a:lnTo>
                  <a:close/>
                </a:path>
                <a:path w="90805" h="520065">
                  <a:moveTo>
                    <a:pt x="44767" y="256362"/>
                  </a:moveTo>
                  <a:lnTo>
                    <a:pt x="42989" y="256032"/>
                  </a:lnTo>
                  <a:lnTo>
                    <a:pt x="43129" y="256171"/>
                  </a:lnTo>
                  <a:lnTo>
                    <a:pt x="44767" y="256362"/>
                  </a:lnTo>
                  <a:close/>
                </a:path>
                <a:path w="90805" h="520065">
                  <a:moveTo>
                    <a:pt x="45796" y="377748"/>
                  </a:moveTo>
                  <a:lnTo>
                    <a:pt x="42659" y="376478"/>
                  </a:lnTo>
                  <a:lnTo>
                    <a:pt x="44589" y="376478"/>
                  </a:lnTo>
                  <a:lnTo>
                    <a:pt x="43522" y="375208"/>
                  </a:lnTo>
                  <a:lnTo>
                    <a:pt x="45008" y="373938"/>
                  </a:lnTo>
                  <a:lnTo>
                    <a:pt x="19418" y="373938"/>
                  </a:lnTo>
                  <a:lnTo>
                    <a:pt x="18859" y="373938"/>
                  </a:lnTo>
                  <a:lnTo>
                    <a:pt x="15773" y="373938"/>
                  </a:lnTo>
                  <a:lnTo>
                    <a:pt x="19951" y="376478"/>
                  </a:lnTo>
                  <a:lnTo>
                    <a:pt x="14706" y="376478"/>
                  </a:lnTo>
                  <a:lnTo>
                    <a:pt x="17462" y="379018"/>
                  </a:lnTo>
                  <a:lnTo>
                    <a:pt x="9448" y="379018"/>
                  </a:lnTo>
                  <a:lnTo>
                    <a:pt x="17449" y="382828"/>
                  </a:lnTo>
                  <a:lnTo>
                    <a:pt x="12204" y="384098"/>
                  </a:lnTo>
                  <a:lnTo>
                    <a:pt x="14058" y="384098"/>
                  </a:lnTo>
                  <a:lnTo>
                    <a:pt x="15824" y="385368"/>
                  </a:lnTo>
                  <a:lnTo>
                    <a:pt x="15163" y="385368"/>
                  </a:lnTo>
                  <a:lnTo>
                    <a:pt x="16916" y="389178"/>
                  </a:lnTo>
                  <a:lnTo>
                    <a:pt x="11442" y="392988"/>
                  </a:lnTo>
                  <a:lnTo>
                    <a:pt x="9283" y="396798"/>
                  </a:lnTo>
                  <a:lnTo>
                    <a:pt x="8597" y="398068"/>
                  </a:lnTo>
                  <a:lnTo>
                    <a:pt x="18732" y="399338"/>
                  </a:lnTo>
                  <a:lnTo>
                    <a:pt x="14084" y="400608"/>
                  </a:lnTo>
                  <a:lnTo>
                    <a:pt x="10718" y="399338"/>
                  </a:lnTo>
                  <a:lnTo>
                    <a:pt x="14465" y="403148"/>
                  </a:lnTo>
                  <a:lnTo>
                    <a:pt x="9817" y="405688"/>
                  </a:lnTo>
                  <a:lnTo>
                    <a:pt x="12915" y="408228"/>
                  </a:lnTo>
                  <a:lnTo>
                    <a:pt x="8610" y="408228"/>
                  </a:lnTo>
                  <a:lnTo>
                    <a:pt x="10769" y="410768"/>
                  </a:lnTo>
                  <a:lnTo>
                    <a:pt x="8318" y="410768"/>
                  </a:lnTo>
                  <a:lnTo>
                    <a:pt x="12852" y="412038"/>
                  </a:lnTo>
                  <a:lnTo>
                    <a:pt x="10528" y="412038"/>
                  </a:lnTo>
                  <a:lnTo>
                    <a:pt x="8813" y="413308"/>
                  </a:lnTo>
                  <a:lnTo>
                    <a:pt x="11747" y="413308"/>
                  </a:lnTo>
                  <a:lnTo>
                    <a:pt x="10236" y="414578"/>
                  </a:lnTo>
                  <a:lnTo>
                    <a:pt x="12750" y="415848"/>
                  </a:lnTo>
                  <a:lnTo>
                    <a:pt x="10947" y="417118"/>
                  </a:lnTo>
                  <a:lnTo>
                    <a:pt x="14084" y="418388"/>
                  </a:lnTo>
                  <a:lnTo>
                    <a:pt x="9156" y="418388"/>
                  </a:lnTo>
                  <a:lnTo>
                    <a:pt x="13677" y="419658"/>
                  </a:lnTo>
                  <a:lnTo>
                    <a:pt x="8978" y="418388"/>
                  </a:lnTo>
                  <a:lnTo>
                    <a:pt x="9639" y="420928"/>
                  </a:lnTo>
                  <a:lnTo>
                    <a:pt x="10312" y="421335"/>
                  </a:lnTo>
                  <a:lnTo>
                    <a:pt x="10210" y="422198"/>
                  </a:lnTo>
                  <a:lnTo>
                    <a:pt x="8267" y="420928"/>
                  </a:lnTo>
                  <a:lnTo>
                    <a:pt x="8242" y="422198"/>
                  </a:lnTo>
                  <a:lnTo>
                    <a:pt x="9017" y="423468"/>
                  </a:lnTo>
                  <a:lnTo>
                    <a:pt x="5638" y="423468"/>
                  </a:lnTo>
                  <a:lnTo>
                    <a:pt x="15582" y="427278"/>
                  </a:lnTo>
                  <a:lnTo>
                    <a:pt x="8267" y="427278"/>
                  </a:lnTo>
                  <a:lnTo>
                    <a:pt x="10477" y="429818"/>
                  </a:lnTo>
                  <a:lnTo>
                    <a:pt x="11899" y="431088"/>
                  </a:lnTo>
                  <a:lnTo>
                    <a:pt x="7645" y="431088"/>
                  </a:lnTo>
                  <a:lnTo>
                    <a:pt x="8978" y="433120"/>
                  </a:lnTo>
                  <a:lnTo>
                    <a:pt x="12014" y="431406"/>
                  </a:lnTo>
                  <a:lnTo>
                    <a:pt x="12738" y="433628"/>
                  </a:lnTo>
                  <a:lnTo>
                    <a:pt x="9309" y="433628"/>
                  </a:lnTo>
                  <a:lnTo>
                    <a:pt x="13169" y="434898"/>
                  </a:lnTo>
                  <a:lnTo>
                    <a:pt x="11785" y="436168"/>
                  </a:lnTo>
                  <a:lnTo>
                    <a:pt x="11074" y="437438"/>
                  </a:lnTo>
                  <a:lnTo>
                    <a:pt x="9791" y="436168"/>
                  </a:lnTo>
                  <a:lnTo>
                    <a:pt x="9017" y="436168"/>
                  </a:lnTo>
                  <a:lnTo>
                    <a:pt x="10680" y="438708"/>
                  </a:lnTo>
                  <a:lnTo>
                    <a:pt x="8077" y="439978"/>
                  </a:lnTo>
                  <a:lnTo>
                    <a:pt x="8953" y="440474"/>
                  </a:lnTo>
                  <a:lnTo>
                    <a:pt x="9156" y="440601"/>
                  </a:lnTo>
                  <a:lnTo>
                    <a:pt x="10375" y="441248"/>
                  </a:lnTo>
                  <a:lnTo>
                    <a:pt x="13131" y="441248"/>
                  </a:lnTo>
                  <a:lnTo>
                    <a:pt x="15659" y="443331"/>
                  </a:lnTo>
                  <a:lnTo>
                    <a:pt x="11836" y="442518"/>
                  </a:lnTo>
                  <a:lnTo>
                    <a:pt x="16078" y="446328"/>
                  </a:lnTo>
                  <a:lnTo>
                    <a:pt x="8991" y="443953"/>
                  </a:lnTo>
                  <a:lnTo>
                    <a:pt x="9842" y="445058"/>
                  </a:lnTo>
                  <a:lnTo>
                    <a:pt x="8382" y="445058"/>
                  </a:lnTo>
                  <a:lnTo>
                    <a:pt x="9385" y="446328"/>
                  </a:lnTo>
                  <a:lnTo>
                    <a:pt x="8915" y="446328"/>
                  </a:lnTo>
                  <a:lnTo>
                    <a:pt x="12776" y="447598"/>
                  </a:lnTo>
                  <a:lnTo>
                    <a:pt x="11772" y="448868"/>
                  </a:lnTo>
                  <a:lnTo>
                    <a:pt x="10439" y="448868"/>
                  </a:lnTo>
                  <a:lnTo>
                    <a:pt x="10477" y="450138"/>
                  </a:lnTo>
                  <a:lnTo>
                    <a:pt x="15354" y="451408"/>
                  </a:lnTo>
                  <a:lnTo>
                    <a:pt x="13169" y="452678"/>
                  </a:lnTo>
                  <a:lnTo>
                    <a:pt x="8763" y="452678"/>
                  </a:lnTo>
                  <a:lnTo>
                    <a:pt x="11607" y="453948"/>
                  </a:lnTo>
                  <a:lnTo>
                    <a:pt x="7721" y="452678"/>
                  </a:lnTo>
                  <a:lnTo>
                    <a:pt x="8737" y="453948"/>
                  </a:lnTo>
                  <a:lnTo>
                    <a:pt x="10680" y="453948"/>
                  </a:lnTo>
                  <a:lnTo>
                    <a:pt x="10490" y="455218"/>
                  </a:lnTo>
                  <a:lnTo>
                    <a:pt x="13220" y="456488"/>
                  </a:lnTo>
                  <a:lnTo>
                    <a:pt x="12446" y="456488"/>
                  </a:lnTo>
                  <a:lnTo>
                    <a:pt x="14325" y="457758"/>
                  </a:lnTo>
                  <a:lnTo>
                    <a:pt x="15760" y="457758"/>
                  </a:lnTo>
                  <a:lnTo>
                    <a:pt x="17360" y="457758"/>
                  </a:lnTo>
                  <a:lnTo>
                    <a:pt x="16129" y="459028"/>
                  </a:lnTo>
                  <a:lnTo>
                    <a:pt x="15760" y="457758"/>
                  </a:lnTo>
                  <a:lnTo>
                    <a:pt x="15963" y="459028"/>
                  </a:lnTo>
                  <a:lnTo>
                    <a:pt x="13601" y="459028"/>
                  </a:lnTo>
                  <a:lnTo>
                    <a:pt x="16014" y="460298"/>
                  </a:lnTo>
                  <a:lnTo>
                    <a:pt x="15240" y="461238"/>
                  </a:lnTo>
                  <a:lnTo>
                    <a:pt x="15240" y="464108"/>
                  </a:lnTo>
                  <a:lnTo>
                    <a:pt x="12928" y="465378"/>
                  </a:lnTo>
                  <a:lnTo>
                    <a:pt x="12331" y="465378"/>
                  </a:lnTo>
                  <a:lnTo>
                    <a:pt x="12166" y="464807"/>
                  </a:lnTo>
                  <a:lnTo>
                    <a:pt x="15240" y="464108"/>
                  </a:lnTo>
                  <a:lnTo>
                    <a:pt x="15240" y="461238"/>
                  </a:lnTo>
                  <a:lnTo>
                    <a:pt x="14960" y="461568"/>
                  </a:lnTo>
                  <a:lnTo>
                    <a:pt x="13703" y="461568"/>
                  </a:lnTo>
                  <a:lnTo>
                    <a:pt x="10706" y="460298"/>
                  </a:lnTo>
                  <a:lnTo>
                    <a:pt x="9867" y="460298"/>
                  </a:lnTo>
                  <a:lnTo>
                    <a:pt x="13042" y="461568"/>
                  </a:lnTo>
                  <a:lnTo>
                    <a:pt x="10477" y="462838"/>
                  </a:lnTo>
                  <a:lnTo>
                    <a:pt x="11099" y="463067"/>
                  </a:lnTo>
                  <a:lnTo>
                    <a:pt x="13208" y="464108"/>
                  </a:lnTo>
                  <a:lnTo>
                    <a:pt x="11963" y="464108"/>
                  </a:lnTo>
                  <a:lnTo>
                    <a:pt x="10287" y="464108"/>
                  </a:lnTo>
                  <a:lnTo>
                    <a:pt x="9639" y="465378"/>
                  </a:lnTo>
                  <a:lnTo>
                    <a:pt x="10985" y="465074"/>
                  </a:lnTo>
                  <a:lnTo>
                    <a:pt x="10668" y="465378"/>
                  </a:lnTo>
                  <a:lnTo>
                    <a:pt x="13258" y="467918"/>
                  </a:lnTo>
                  <a:lnTo>
                    <a:pt x="11785" y="469188"/>
                  </a:lnTo>
                  <a:lnTo>
                    <a:pt x="7835" y="467918"/>
                  </a:lnTo>
                  <a:lnTo>
                    <a:pt x="7645" y="467918"/>
                  </a:lnTo>
                  <a:lnTo>
                    <a:pt x="8089" y="469188"/>
                  </a:lnTo>
                  <a:lnTo>
                    <a:pt x="11772" y="471728"/>
                  </a:lnTo>
                  <a:lnTo>
                    <a:pt x="10591" y="472998"/>
                  </a:lnTo>
                  <a:lnTo>
                    <a:pt x="11061" y="472998"/>
                  </a:lnTo>
                  <a:lnTo>
                    <a:pt x="16535" y="474268"/>
                  </a:lnTo>
                  <a:lnTo>
                    <a:pt x="8166" y="474268"/>
                  </a:lnTo>
                  <a:lnTo>
                    <a:pt x="10629" y="475538"/>
                  </a:lnTo>
                  <a:lnTo>
                    <a:pt x="10248" y="475538"/>
                  </a:lnTo>
                  <a:lnTo>
                    <a:pt x="7607" y="474268"/>
                  </a:lnTo>
                  <a:lnTo>
                    <a:pt x="8216" y="475538"/>
                  </a:lnTo>
                  <a:lnTo>
                    <a:pt x="7162" y="475538"/>
                  </a:lnTo>
                  <a:lnTo>
                    <a:pt x="9220" y="478078"/>
                  </a:lnTo>
                  <a:lnTo>
                    <a:pt x="10680" y="479348"/>
                  </a:lnTo>
                  <a:lnTo>
                    <a:pt x="7924" y="479348"/>
                  </a:lnTo>
                  <a:lnTo>
                    <a:pt x="8293" y="480618"/>
                  </a:lnTo>
                  <a:lnTo>
                    <a:pt x="7543" y="481888"/>
                  </a:lnTo>
                  <a:lnTo>
                    <a:pt x="8915" y="481888"/>
                  </a:lnTo>
                  <a:lnTo>
                    <a:pt x="8623" y="483158"/>
                  </a:lnTo>
                  <a:lnTo>
                    <a:pt x="10706" y="483158"/>
                  </a:lnTo>
                  <a:lnTo>
                    <a:pt x="7632" y="484428"/>
                  </a:lnTo>
                  <a:lnTo>
                    <a:pt x="8521" y="485698"/>
                  </a:lnTo>
                  <a:lnTo>
                    <a:pt x="9664" y="488238"/>
                  </a:lnTo>
                  <a:lnTo>
                    <a:pt x="7378" y="489496"/>
                  </a:lnTo>
                  <a:lnTo>
                    <a:pt x="18707" y="489496"/>
                  </a:lnTo>
                  <a:lnTo>
                    <a:pt x="20764" y="488238"/>
                  </a:lnTo>
                  <a:lnTo>
                    <a:pt x="19253" y="488238"/>
                  </a:lnTo>
                  <a:lnTo>
                    <a:pt x="19075" y="488238"/>
                  </a:lnTo>
                  <a:lnTo>
                    <a:pt x="17932" y="487781"/>
                  </a:lnTo>
                  <a:lnTo>
                    <a:pt x="17932" y="488238"/>
                  </a:lnTo>
                  <a:lnTo>
                    <a:pt x="16090" y="488238"/>
                  </a:lnTo>
                  <a:lnTo>
                    <a:pt x="15925" y="487857"/>
                  </a:lnTo>
                  <a:lnTo>
                    <a:pt x="15925" y="488238"/>
                  </a:lnTo>
                  <a:lnTo>
                    <a:pt x="13233" y="488238"/>
                  </a:lnTo>
                  <a:lnTo>
                    <a:pt x="11645" y="486968"/>
                  </a:lnTo>
                  <a:lnTo>
                    <a:pt x="14947" y="486968"/>
                  </a:lnTo>
                  <a:lnTo>
                    <a:pt x="15925" y="488238"/>
                  </a:lnTo>
                  <a:lnTo>
                    <a:pt x="15925" y="487857"/>
                  </a:lnTo>
                  <a:lnTo>
                    <a:pt x="15544" y="486968"/>
                  </a:lnTo>
                  <a:lnTo>
                    <a:pt x="17932" y="488238"/>
                  </a:lnTo>
                  <a:lnTo>
                    <a:pt x="17932" y="487781"/>
                  </a:lnTo>
                  <a:lnTo>
                    <a:pt x="15963" y="486968"/>
                  </a:lnTo>
                  <a:lnTo>
                    <a:pt x="18465" y="486968"/>
                  </a:lnTo>
                  <a:lnTo>
                    <a:pt x="19253" y="488238"/>
                  </a:lnTo>
                  <a:lnTo>
                    <a:pt x="19697" y="486968"/>
                  </a:lnTo>
                  <a:lnTo>
                    <a:pt x="19824" y="486968"/>
                  </a:lnTo>
                  <a:lnTo>
                    <a:pt x="19596" y="485698"/>
                  </a:lnTo>
                  <a:lnTo>
                    <a:pt x="21856" y="485698"/>
                  </a:lnTo>
                  <a:lnTo>
                    <a:pt x="23418" y="484428"/>
                  </a:lnTo>
                  <a:lnTo>
                    <a:pt x="22694" y="484428"/>
                  </a:lnTo>
                  <a:lnTo>
                    <a:pt x="21412" y="483158"/>
                  </a:lnTo>
                  <a:lnTo>
                    <a:pt x="22644" y="481888"/>
                  </a:lnTo>
                  <a:lnTo>
                    <a:pt x="18948" y="481888"/>
                  </a:lnTo>
                  <a:lnTo>
                    <a:pt x="16141" y="480618"/>
                  </a:lnTo>
                  <a:lnTo>
                    <a:pt x="21170" y="479348"/>
                  </a:lnTo>
                  <a:lnTo>
                    <a:pt x="20078" y="476808"/>
                  </a:lnTo>
                  <a:lnTo>
                    <a:pt x="21107" y="476808"/>
                  </a:lnTo>
                  <a:lnTo>
                    <a:pt x="20078" y="475538"/>
                  </a:lnTo>
                  <a:lnTo>
                    <a:pt x="20726" y="475538"/>
                  </a:lnTo>
                  <a:lnTo>
                    <a:pt x="18618" y="474268"/>
                  </a:lnTo>
                  <a:lnTo>
                    <a:pt x="20586" y="472998"/>
                  </a:lnTo>
                  <a:lnTo>
                    <a:pt x="19989" y="472998"/>
                  </a:lnTo>
                  <a:lnTo>
                    <a:pt x="21831" y="471728"/>
                  </a:lnTo>
                  <a:lnTo>
                    <a:pt x="23126" y="472706"/>
                  </a:lnTo>
                  <a:lnTo>
                    <a:pt x="23202" y="472440"/>
                  </a:lnTo>
                  <a:lnTo>
                    <a:pt x="23202" y="472770"/>
                  </a:lnTo>
                  <a:lnTo>
                    <a:pt x="23507" y="472998"/>
                  </a:lnTo>
                  <a:lnTo>
                    <a:pt x="23482" y="472427"/>
                  </a:lnTo>
                  <a:lnTo>
                    <a:pt x="24041" y="471728"/>
                  </a:lnTo>
                  <a:lnTo>
                    <a:pt x="25628" y="471728"/>
                  </a:lnTo>
                  <a:lnTo>
                    <a:pt x="26454" y="470458"/>
                  </a:lnTo>
                  <a:lnTo>
                    <a:pt x="23774" y="470458"/>
                  </a:lnTo>
                  <a:lnTo>
                    <a:pt x="23469" y="469188"/>
                  </a:lnTo>
                  <a:lnTo>
                    <a:pt x="27470" y="469188"/>
                  </a:lnTo>
                  <a:lnTo>
                    <a:pt x="31940" y="467918"/>
                  </a:lnTo>
                  <a:lnTo>
                    <a:pt x="20815" y="465378"/>
                  </a:lnTo>
                  <a:lnTo>
                    <a:pt x="24714" y="464693"/>
                  </a:lnTo>
                  <a:lnTo>
                    <a:pt x="23444" y="464108"/>
                  </a:lnTo>
                  <a:lnTo>
                    <a:pt x="24028" y="464108"/>
                  </a:lnTo>
                  <a:lnTo>
                    <a:pt x="29121" y="462838"/>
                  </a:lnTo>
                  <a:lnTo>
                    <a:pt x="31254" y="461568"/>
                  </a:lnTo>
                  <a:lnTo>
                    <a:pt x="24282" y="461568"/>
                  </a:lnTo>
                  <a:lnTo>
                    <a:pt x="25768" y="460298"/>
                  </a:lnTo>
                  <a:lnTo>
                    <a:pt x="21209" y="460298"/>
                  </a:lnTo>
                  <a:lnTo>
                    <a:pt x="20193" y="459028"/>
                  </a:lnTo>
                  <a:lnTo>
                    <a:pt x="20777" y="457758"/>
                  </a:lnTo>
                  <a:lnTo>
                    <a:pt x="25501" y="457758"/>
                  </a:lnTo>
                  <a:lnTo>
                    <a:pt x="26416" y="459028"/>
                  </a:lnTo>
                  <a:lnTo>
                    <a:pt x="26073" y="459028"/>
                  </a:lnTo>
                  <a:lnTo>
                    <a:pt x="26555" y="460298"/>
                  </a:lnTo>
                  <a:lnTo>
                    <a:pt x="27940" y="460298"/>
                  </a:lnTo>
                  <a:lnTo>
                    <a:pt x="26720" y="459028"/>
                  </a:lnTo>
                  <a:lnTo>
                    <a:pt x="27368" y="459028"/>
                  </a:lnTo>
                  <a:lnTo>
                    <a:pt x="28041" y="459028"/>
                  </a:lnTo>
                  <a:lnTo>
                    <a:pt x="28054" y="458584"/>
                  </a:lnTo>
                  <a:lnTo>
                    <a:pt x="28702" y="458152"/>
                  </a:lnTo>
                  <a:lnTo>
                    <a:pt x="30060" y="459028"/>
                  </a:lnTo>
                  <a:lnTo>
                    <a:pt x="29108" y="457898"/>
                  </a:lnTo>
                  <a:lnTo>
                    <a:pt x="29324" y="457758"/>
                  </a:lnTo>
                  <a:lnTo>
                    <a:pt x="27686" y="456488"/>
                  </a:lnTo>
                  <a:lnTo>
                    <a:pt x="29032" y="455218"/>
                  </a:lnTo>
                  <a:lnTo>
                    <a:pt x="26898" y="455218"/>
                  </a:lnTo>
                  <a:lnTo>
                    <a:pt x="28663" y="453948"/>
                  </a:lnTo>
                  <a:lnTo>
                    <a:pt x="24663" y="453948"/>
                  </a:lnTo>
                  <a:lnTo>
                    <a:pt x="24295" y="452678"/>
                  </a:lnTo>
                  <a:lnTo>
                    <a:pt x="26263" y="452678"/>
                  </a:lnTo>
                  <a:lnTo>
                    <a:pt x="28740" y="453948"/>
                  </a:lnTo>
                  <a:lnTo>
                    <a:pt x="27330" y="452678"/>
                  </a:lnTo>
                  <a:lnTo>
                    <a:pt x="28702" y="452678"/>
                  </a:lnTo>
                  <a:lnTo>
                    <a:pt x="31584" y="453948"/>
                  </a:lnTo>
                  <a:lnTo>
                    <a:pt x="29362" y="451408"/>
                  </a:lnTo>
                  <a:lnTo>
                    <a:pt x="34315" y="451408"/>
                  </a:lnTo>
                  <a:lnTo>
                    <a:pt x="34417" y="450138"/>
                  </a:lnTo>
                  <a:lnTo>
                    <a:pt x="29324" y="450138"/>
                  </a:lnTo>
                  <a:lnTo>
                    <a:pt x="27216" y="448868"/>
                  </a:lnTo>
                  <a:lnTo>
                    <a:pt x="28041" y="448868"/>
                  </a:lnTo>
                  <a:lnTo>
                    <a:pt x="28524" y="448868"/>
                  </a:lnTo>
                  <a:lnTo>
                    <a:pt x="28359" y="448779"/>
                  </a:lnTo>
                  <a:lnTo>
                    <a:pt x="32651" y="447598"/>
                  </a:lnTo>
                  <a:lnTo>
                    <a:pt x="30416" y="447598"/>
                  </a:lnTo>
                  <a:lnTo>
                    <a:pt x="30695" y="446328"/>
                  </a:lnTo>
                  <a:lnTo>
                    <a:pt x="29413" y="445058"/>
                  </a:lnTo>
                  <a:lnTo>
                    <a:pt x="30975" y="445058"/>
                  </a:lnTo>
                  <a:lnTo>
                    <a:pt x="29337" y="444233"/>
                  </a:lnTo>
                  <a:lnTo>
                    <a:pt x="29337" y="447598"/>
                  </a:lnTo>
                  <a:lnTo>
                    <a:pt x="28206" y="448703"/>
                  </a:lnTo>
                  <a:lnTo>
                    <a:pt x="26047" y="447598"/>
                  </a:lnTo>
                  <a:lnTo>
                    <a:pt x="29337" y="447598"/>
                  </a:lnTo>
                  <a:lnTo>
                    <a:pt x="29337" y="444233"/>
                  </a:lnTo>
                  <a:lnTo>
                    <a:pt x="28486" y="443788"/>
                  </a:lnTo>
                  <a:lnTo>
                    <a:pt x="26860" y="443788"/>
                  </a:lnTo>
                  <a:lnTo>
                    <a:pt x="26454" y="443788"/>
                  </a:lnTo>
                  <a:lnTo>
                    <a:pt x="25958" y="442518"/>
                  </a:lnTo>
                  <a:lnTo>
                    <a:pt x="27393" y="442518"/>
                  </a:lnTo>
                  <a:lnTo>
                    <a:pt x="26860" y="443788"/>
                  </a:lnTo>
                  <a:lnTo>
                    <a:pt x="27520" y="442518"/>
                  </a:lnTo>
                  <a:lnTo>
                    <a:pt x="31089" y="442518"/>
                  </a:lnTo>
                  <a:lnTo>
                    <a:pt x="29032" y="441248"/>
                  </a:lnTo>
                  <a:lnTo>
                    <a:pt x="30340" y="439978"/>
                  </a:lnTo>
                  <a:lnTo>
                    <a:pt x="32512" y="441248"/>
                  </a:lnTo>
                  <a:lnTo>
                    <a:pt x="33401" y="441248"/>
                  </a:lnTo>
                  <a:lnTo>
                    <a:pt x="31165" y="439978"/>
                  </a:lnTo>
                  <a:lnTo>
                    <a:pt x="31534" y="439978"/>
                  </a:lnTo>
                  <a:lnTo>
                    <a:pt x="29806" y="438708"/>
                  </a:lnTo>
                  <a:lnTo>
                    <a:pt x="29413" y="438708"/>
                  </a:lnTo>
                  <a:lnTo>
                    <a:pt x="27978" y="438708"/>
                  </a:lnTo>
                  <a:lnTo>
                    <a:pt x="29489" y="439978"/>
                  </a:lnTo>
                  <a:lnTo>
                    <a:pt x="29019" y="439978"/>
                  </a:lnTo>
                  <a:lnTo>
                    <a:pt x="27076" y="438708"/>
                  </a:lnTo>
                  <a:lnTo>
                    <a:pt x="27978" y="438708"/>
                  </a:lnTo>
                  <a:lnTo>
                    <a:pt x="28003" y="438404"/>
                  </a:lnTo>
                  <a:lnTo>
                    <a:pt x="23634" y="437438"/>
                  </a:lnTo>
                  <a:lnTo>
                    <a:pt x="26263" y="436168"/>
                  </a:lnTo>
                  <a:lnTo>
                    <a:pt x="32397" y="437438"/>
                  </a:lnTo>
                  <a:lnTo>
                    <a:pt x="35306" y="436168"/>
                  </a:lnTo>
                  <a:lnTo>
                    <a:pt x="29565" y="434898"/>
                  </a:lnTo>
                  <a:lnTo>
                    <a:pt x="31343" y="433628"/>
                  </a:lnTo>
                  <a:lnTo>
                    <a:pt x="30200" y="433628"/>
                  </a:lnTo>
                  <a:lnTo>
                    <a:pt x="27787" y="432358"/>
                  </a:lnTo>
                  <a:lnTo>
                    <a:pt x="29997" y="432358"/>
                  </a:lnTo>
                  <a:lnTo>
                    <a:pt x="29083" y="431088"/>
                  </a:lnTo>
                  <a:lnTo>
                    <a:pt x="31127" y="432358"/>
                  </a:lnTo>
                  <a:lnTo>
                    <a:pt x="31927" y="432358"/>
                  </a:lnTo>
                  <a:lnTo>
                    <a:pt x="33235" y="431088"/>
                  </a:lnTo>
                  <a:lnTo>
                    <a:pt x="31711" y="431088"/>
                  </a:lnTo>
                  <a:lnTo>
                    <a:pt x="33540" y="429818"/>
                  </a:lnTo>
                  <a:lnTo>
                    <a:pt x="32270" y="429818"/>
                  </a:lnTo>
                  <a:lnTo>
                    <a:pt x="33566" y="428548"/>
                  </a:lnTo>
                  <a:lnTo>
                    <a:pt x="26644" y="427278"/>
                  </a:lnTo>
                  <a:lnTo>
                    <a:pt x="27533" y="426008"/>
                  </a:lnTo>
                  <a:lnTo>
                    <a:pt x="31229" y="426008"/>
                  </a:lnTo>
                  <a:lnTo>
                    <a:pt x="32715" y="427278"/>
                  </a:lnTo>
                  <a:lnTo>
                    <a:pt x="32778" y="426008"/>
                  </a:lnTo>
                  <a:lnTo>
                    <a:pt x="33121" y="426008"/>
                  </a:lnTo>
                  <a:lnTo>
                    <a:pt x="29197" y="424738"/>
                  </a:lnTo>
                  <a:lnTo>
                    <a:pt x="31203" y="424738"/>
                  </a:lnTo>
                  <a:lnTo>
                    <a:pt x="30340" y="423468"/>
                  </a:lnTo>
                  <a:lnTo>
                    <a:pt x="28422" y="423468"/>
                  </a:lnTo>
                  <a:lnTo>
                    <a:pt x="28168" y="422198"/>
                  </a:lnTo>
                  <a:lnTo>
                    <a:pt x="32423" y="422198"/>
                  </a:lnTo>
                  <a:lnTo>
                    <a:pt x="30238" y="420928"/>
                  </a:lnTo>
                  <a:lnTo>
                    <a:pt x="28067" y="419658"/>
                  </a:lnTo>
                  <a:lnTo>
                    <a:pt x="25882" y="418388"/>
                  </a:lnTo>
                  <a:lnTo>
                    <a:pt x="31534" y="418388"/>
                  </a:lnTo>
                  <a:lnTo>
                    <a:pt x="30975" y="417118"/>
                  </a:lnTo>
                  <a:lnTo>
                    <a:pt x="30467" y="415848"/>
                  </a:lnTo>
                  <a:lnTo>
                    <a:pt x="30441" y="414578"/>
                  </a:lnTo>
                  <a:lnTo>
                    <a:pt x="33286" y="414578"/>
                  </a:lnTo>
                  <a:lnTo>
                    <a:pt x="25450" y="413308"/>
                  </a:lnTo>
                  <a:lnTo>
                    <a:pt x="27749" y="412038"/>
                  </a:lnTo>
                  <a:lnTo>
                    <a:pt x="31165" y="412038"/>
                  </a:lnTo>
                  <a:lnTo>
                    <a:pt x="29438" y="413308"/>
                  </a:lnTo>
                  <a:lnTo>
                    <a:pt x="37528" y="413308"/>
                  </a:lnTo>
                  <a:lnTo>
                    <a:pt x="30060" y="410768"/>
                  </a:lnTo>
                  <a:lnTo>
                    <a:pt x="36880" y="410768"/>
                  </a:lnTo>
                  <a:lnTo>
                    <a:pt x="32156" y="409498"/>
                  </a:lnTo>
                  <a:lnTo>
                    <a:pt x="32791" y="408228"/>
                  </a:lnTo>
                  <a:lnTo>
                    <a:pt x="33820" y="408228"/>
                  </a:lnTo>
                  <a:lnTo>
                    <a:pt x="30480" y="406958"/>
                  </a:lnTo>
                  <a:lnTo>
                    <a:pt x="29540" y="404418"/>
                  </a:lnTo>
                  <a:lnTo>
                    <a:pt x="28435" y="404418"/>
                  </a:lnTo>
                  <a:lnTo>
                    <a:pt x="27825" y="403148"/>
                  </a:lnTo>
                  <a:lnTo>
                    <a:pt x="28727" y="403148"/>
                  </a:lnTo>
                  <a:lnTo>
                    <a:pt x="29311" y="403148"/>
                  </a:lnTo>
                  <a:lnTo>
                    <a:pt x="30657" y="401878"/>
                  </a:lnTo>
                  <a:lnTo>
                    <a:pt x="33540" y="403148"/>
                  </a:lnTo>
                  <a:lnTo>
                    <a:pt x="37338" y="403148"/>
                  </a:lnTo>
                  <a:lnTo>
                    <a:pt x="33604" y="401878"/>
                  </a:lnTo>
                  <a:lnTo>
                    <a:pt x="35915" y="401878"/>
                  </a:lnTo>
                  <a:lnTo>
                    <a:pt x="35585" y="400608"/>
                  </a:lnTo>
                  <a:lnTo>
                    <a:pt x="31508" y="400608"/>
                  </a:lnTo>
                  <a:lnTo>
                    <a:pt x="32004" y="398068"/>
                  </a:lnTo>
                  <a:lnTo>
                    <a:pt x="30759" y="398068"/>
                  </a:lnTo>
                  <a:lnTo>
                    <a:pt x="26822" y="396798"/>
                  </a:lnTo>
                  <a:lnTo>
                    <a:pt x="33121" y="398068"/>
                  </a:lnTo>
                  <a:lnTo>
                    <a:pt x="30213" y="396798"/>
                  </a:lnTo>
                  <a:lnTo>
                    <a:pt x="33439" y="396798"/>
                  </a:lnTo>
                  <a:lnTo>
                    <a:pt x="30632" y="394258"/>
                  </a:lnTo>
                  <a:lnTo>
                    <a:pt x="30048" y="393090"/>
                  </a:lnTo>
                  <a:lnTo>
                    <a:pt x="30226" y="393090"/>
                  </a:lnTo>
                  <a:lnTo>
                    <a:pt x="30327" y="391718"/>
                  </a:lnTo>
                  <a:lnTo>
                    <a:pt x="38239" y="392988"/>
                  </a:lnTo>
                  <a:lnTo>
                    <a:pt x="36398" y="391718"/>
                  </a:lnTo>
                  <a:lnTo>
                    <a:pt x="32702" y="389178"/>
                  </a:lnTo>
                  <a:lnTo>
                    <a:pt x="38976" y="389178"/>
                  </a:lnTo>
                  <a:lnTo>
                    <a:pt x="36283" y="386638"/>
                  </a:lnTo>
                  <a:lnTo>
                    <a:pt x="40716" y="385368"/>
                  </a:lnTo>
                  <a:lnTo>
                    <a:pt x="40538" y="382828"/>
                  </a:lnTo>
                  <a:lnTo>
                    <a:pt x="34251" y="382828"/>
                  </a:lnTo>
                  <a:lnTo>
                    <a:pt x="40436" y="381558"/>
                  </a:lnTo>
                  <a:lnTo>
                    <a:pt x="39065" y="381558"/>
                  </a:lnTo>
                  <a:lnTo>
                    <a:pt x="40538" y="380961"/>
                  </a:lnTo>
                  <a:lnTo>
                    <a:pt x="38049" y="381368"/>
                  </a:lnTo>
                  <a:lnTo>
                    <a:pt x="38442" y="381558"/>
                  </a:lnTo>
                  <a:lnTo>
                    <a:pt x="33731" y="381558"/>
                  </a:lnTo>
                  <a:lnTo>
                    <a:pt x="33858" y="380288"/>
                  </a:lnTo>
                  <a:lnTo>
                    <a:pt x="34277" y="380288"/>
                  </a:lnTo>
                  <a:lnTo>
                    <a:pt x="34798" y="380123"/>
                  </a:lnTo>
                  <a:lnTo>
                    <a:pt x="35458" y="380136"/>
                  </a:lnTo>
                  <a:lnTo>
                    <a:pt x="37807" y="381254"/>
                  </a:lnTo>
                  <a:lnTo>
                    <a:pt x="37338" y="379323"/>
                  </a:lnTo>
                  <a:lnTo>
                    <a:pt x="38277" y="379018"/>
                  </a:lnTo>
                  <a:lnTo>
                    <a:pt x="40182" y="379018"/>
                  </a:lnTo>
                  <a:lnTo>
                    <a:pt x="39611" y="380288"/>
                  </a:lnTo>
                  <a:lnTo>
                    <a:pt x="41046" y="380288"/>
                  </a:lnTo>
                  <a:lnTo>
                    <a:pt x="41681" y="379018"/>
                  </a:lnTo>
                  <a:lnTo>
                    <a:pt x="43802" y="380288"/>
                  </a:lnTo>
                  <a:lnTo>
                    <a:pt x="45593" y="379018"/>
                  </a:lnTo>
                  <a:lnTo>
                    <a:pt x="42392" y="379018"/>
                  </a:lnTo>
                  <a:lnTo>
                    <a:pt x="43345" y="377748"/>
                  </a:lnTo>
                  <a:lnTo>
                    <a:pt x="40284" y="379018"/>
                  </a:lnTo>
                  <a:lnTo>
                    <a:pt x="37109" y="376478"/>
                  </a:lnTo>
                  <a:lnTo>
                    <a:pt x="45796" y="377748"/>
                  </a:lnTo>
                  <a:close/>
                </a:path>
                <a:path w="90805" h="520065">
                  <a:moveTo>
                    <a:pt x="46024" y="116433"/>
                  </a:moveTo>
                  <a:lnTo>
                    <a:pt x="45758" y="116395"/>
                  </a:lnTo>
                  <a:lnTo>
                    <a:pt x="45491" y="116370"/>
                  </a:lnTo>
                  <a:lnTo>
                    <a:pt x="45250" y="116382"/>
                  </a:lnTo>
                  <a:lnTo>
                    <a:pt x="45440" y="116433"/>
                  </a:lnTo>
                  <a:lnTo>
                    <a:pt x="45720" y="116433"/>
                  </a:lnTo>
                  <a:lnTo>
                    <a:pt x="46024" y="116433"/>
                  </a:lnTo>
                  <a:close/>
                </a:path>
                <a:path w="90805" h="520065">
                  <a:moveTo>
                    <a:pt x="46393" y="292862"/>
                  </a:moveTo>
                  <a:lnTo>
                    <a:pt x="46304" y="292658"/>
                  </a:lnTo>
                  <a:lnTo>
                    <a:pt x="46177" y="292658"/>
                  </a:lnTo>
                  <a:lnTo>
                    <a:pt x="46393" y="292862"/>
                  </a:lnTo>
                  <a:close/>
                </a:path>
                <a:path w="90805" h="520065">
                  <a:moveTo>
                    <a:pt x="47498" y="339178"/>
                  </a:moveTo>
                  <a:lnTo>
                    <a:pt x="46659" y="338315"/>
                  </a:lnTo>
                  <a:lnTo>
                    <a:pt x="46443" y="338645"/>
                  </a:lnTo>
                  <a:lnTo>
                    <a:pt x="47498" y="339178"/>
                  </a:lnTo>
                  <a:close/>
                </a:path>
                <a:path w="90805" h="520065">
                  <a:moveTo>
                    <a:pt x="47498" y="293928"/>
                  </a:moveTo>
                  <a:lnTo>
                    <a:pt x="46393" y="292862"/>
                  </a:lnTo>
                  <a:lnTo>
                    <a:pt x="46837" y="293928"/>
                  </a:lnTo>
                  <a:lnTo>
                    <a:pt x="47498" y="293928"/>
                  </a:lnTo>
                  <a:close/>
                </a:path>
                <a:path w="90805" h="520065">
                  <a:moveTo>
                    <a:pt x="48869" y="61175"/>
                  </a:moveTo>
                  <a:close/>
                </a:path>
                <a:path w="90805" h="520065">
                  <a:moveTo>
                    <a:pt x="49098" y="76898"/>
                  </a:moveTo>
                  <a:lnTo>
                    <a:pt x="48488" y="76377"/>
                  </a:lnTo>
                  <a:lnTo>
                    <a:pt x="48666" y="76606"/>
                  </a:lnTo>
                  <a:lnTo>
                    <a:pt x="49098" y="76898"/>
                  </a:lnTo>
                  <a:close/>
                </a:path>
                <a:path w="90805" h="520065">
                  <a:moveTo>
                    <a:pt x="49644" y="97663"/>
                  </a:moveTo>
                  <a:lnTo>
                    <a:pt x="48996" y="96926"/>
                  </a:lnTo>
                  <a:lnTo>
                    <a:pt x="47294" y="96951"/>
                  </a:lnTo>
                  <a:lnTo>
                    <a:pt x="49644" y="97663"/>
                  </a:lnTo>
                  <a:close/>
                </a:path>
                <a:path w="90805" h="520065">
                  <a:moveTo>
                    <a:pt x="52235" y="90665"/>
                  </a:moveTo>
                  <a:lnTo>
                    <a:pt x="51828" y="90373"/>
                  </a:lnTo>
                  <a:lnTo>
                    <a:pt x="51206" y="90487"/>
                  </a:lnTo>
                  <a:lnTo>
                    <a:pt x="51282" y="90703"/>
                  </a:lnTo>
                  <a:lnTo>
                    <a:pt x="51650" y="90982"/>
                  </a:lnTo>
                  <a:lnTo>
                    <a:pt x="51879" y="90817"/>
                  </a:lnTo>
                  <a:lnTo>
                    <a:pt x="52235" y="90665"/>
                  </a:lnTo>
                  <a:close/>
                </a:path>
                <a:path w="90805" h="520065">
                  <a:moveTo>
                    <a:pt x="52285" y="318058"/>
                  </a:moveTo>
                  <a:lnTo>
                    <a:pt x="50139" y="318058"/>
                  </a:lnTo>
                  <a:lnTo>
                    <a:pt x="46799" y="316788"/>
                  </a:lnTo>
                  <a:lnTo>
                    <a:pt x="45161" y="315518"/>
                  </a:lnTo>
                  <a:lnTo>
                    <a:pt x="48044" y="315518"/>
                  </a:lnTo>
                  <a:lnTo>
                    <a:pt x="44424" y="314248"/>
                  </a:lnTo>
                  <a:lnTo>
                    <a:pt x="43421" y="314248"/>
                  </a:lnTo>
                  <a:lnTo>
                    <a:pt x="42506" y="312978"/>
                  </a:lnTo>
                  <a:lnTo>
                    <a:pt x="41414" y="312978"/>
                  </a:lnTo>
                  <a:lnTo>
                    <a:pt x="43065" y="311708"/>
                  </a:lnTo>
                  <a:lnTo>
                    <a:pt x="44196" y="311708"/>
                  </a:lnTo>
                  <a:lnTo>
                    <a:pt x="42087" y="310438"/>
                  </a:lnTo>
                  <a:lnTo>
                    <a:pt x="40995" y="309168"/>
                  </a:lnTo>
                  <a:lnTo>
                    <a:pt x="44069" y="309168"/>
                  </a:lnTo>
                  <a:lnTo>
                    <a:pt x="41973" y="307898"/>
                  </a:lnTo>
                  <a:lnTo>
                    <a:pt x="44678" y="307898"/>
                  </a:lnTo>
                  <a:lnTo>
                    <a:pt x="46812" y="306628"/>
                  </a:lnTo>
                  <a:lnTo>
                    <a:pt x="50520" y="306628"/>
                  </a:lnTo>
                  <a:lnTo>
                    <a:pt x="46278" y="304088"/>
                  </a:lnTo>
                  <a:lnTo>
                    <a:pt x="49149" y="304088"/>
                  </a:lnTo>
                  <a:lnTo>
                    <a:pt x="48933" y="302818"/>
                  </a:lnTo>
                  <a:lnTo>
                    <a:pt x="49377" y="302818"/>
                  </a:lnTo>
                  <a:lnTo>
                    <a:pt x="49263" y="301548"/>
                  </a:lnTo>
                  <a:lnTo>
                    <a:pt x="50190" y="301548"/>
                  </a:lnTo>
                  <a:lnTo>
                    <a:pt x="50571" y="302818"/>
                  </a:lnTo>
                  <a:lnTo>
                    <a:pt x="51612" y="302818"/>
                  </a:lnTo>
                  <a:lnTo>
                    <a:pt x="50698" y="301548"/>
                  </a:lnTo>
                  <a:lnTo>
                    <a:pt x="50863" y="301548"/>
                  </a:lnTo>
                  <a:lnTo>
                    <a:pt x="47929" y="300278"/>
                  </a:lnTo>
                  <a:lnTo>
                    <a:pt x="46418" y="300278"/>
                  </a:lnTo>
                  <a:lnTo>
                    <a:pt x="46228" y="300164"/>
                  </a:lnTo>
                  <a:lnTo>
                    <a:pt x="45948" y="300151"/>
                  </a:lnTo>
                  <a:lnTo>
                    <a:pt x="45720" y="300189"/>
                  </a:lnTo>
                  <a:lnTo>
                    <a:pt x="45529" y="300228"/>
                  </a:lnTo>
                  <a:lnTo>
                    <a:pt x="46418" y="300431"/>
                  </a:lnTo>
                  <a:lnTo>
                    <a:pt x="46494" y="301548"/>
                  </a:lnTo>
                  <a:lnTo>
                    <a:pt x="46507" y="302818"/>
                  </a:lnTo>
                  <a:lnTo>
                    <a:pt x="46266" y="302615"/>
                  </a:lnTo>
                  <a:lnTo>
                    <a:pt x="46266" y="304088"/>
                  </a:lnTo>
                  <a:lnTo>
                    <a:pt x="46062" y="305358"/>
                  </a:lnTo>
                  <a:lnTo>
                    <a:pt x="45847" y="306400"/>
                  </a:lnTo>
                  <a:lnTo>
                    <a:pt x="41554" y="305358"/>
                  </a:lnTo>
                  <a:lnTo>
                    <a:pt x="44513" y="304088"/>
                  </a:lnTo>
                  <a:lnTo>
                    <a:pt x="46266" y="304088"/>
                  </a:lnTo>
                  <a:lnTo>
                    <a:pt x="46266" y="302615"/>
                  </a:lnTo>
                  <a:lnTo>
                    <a:pt x="45059" y="301548"/>
                  </a:lnTo>
                  <a:lnTo>
                    <a:pt x="43853" y="301548"/>
                  </a:lnTo>
                  <a:lnTo>
                    <a:pt x="45542" y="300278"/>
                  </a:lnTo>
                  <a:lnTo>
                    <a:pt x="40881" y="300278"/>
                  </a:lnTo>
                  <a:lnTo>
                    <a:pt x="45034" y="299008"/>
                  </a:lnTo>
                  <a:lnTo>
                    <a:pt x="49911" y="299008"/>
                  </a:lnTo>
                  <a:lnTo>
                    <a:pt x="48425" y="296468"/>
                  </a:lnTo>
                  <a:lnTo>
                    <a:pt x="49199" y="295198"/>
                  </a:lnTo>
                  <a:lnTo>
                    <a:pt x="43802" y="293928"/>
                  </a:lnTo>
                  <a:lnTo>
                    <a:pt x="43141" y="292658"/>
                  </a:lnTo>
                  <a:lnTo>
                    <a:pt x="46177" y="292658"/>
                  </a:lnTo>
                  <a:lnTo>
                    <a:pt x="47218" y="291388"/>
                  </a:lnTo>
                  <a:lnTo>
                    <a:pt x="46863" y="291388"/>
                  </a:lnTo>
                  <a:lnTo>
                    <a:pt x="43395" y="291388"/>
                  </a:lnTo>
                  <a:lnTo>
                    <a:pt x="45237" y="290118"/>
                  </a:lnTo>
                  <a:lnTo>
                    <a:pt x="46863" y="291388"/>
                  </a:lnTo>
                  <a:lnTo>
                    <a:pt x="46380" y="290118"/>
                  </a:lnTo>
                  <a:lnTo>
                    <a:pt x="47548" y="290118"/>
                  </a:lnTo>
                  <a:lnTo>
                    <a:pt x="48933" y="288848"/>
                  </a:lnTo>
                  <a:lnTo>
                    <a:pt x="46316" y="286308"/>
                  </a:lnTo>
                  <a:lnTo>
                    <a:pt x="44043" y="285038"/>
                  </a:lnTo>
                  <a:lnTo>
                    <a:pt x="46431" y="282498"/>
                  </a:lnTo>
                  <a:lnTo>
                    <a:pt x="45034" y="282498"/>
                  </a:lnTo>
                  <a:lnTo>
                    <a:pt x="48882" y="279958"/>
                  </a:lnTo>
                  <a:lnTo>
                    <a:pt x="42557" y="274878"/>
                  </a:lnTo>
                  <a:lnTo>
                    <a:pt x="48412" y="272338"/>
                  </a:lnTo>
                  <a:lnTo>
                    <a:pt x="49631" y="271068"/>
                  </a:lnTo>
                  <a:lnTo>
                    <a:pt x="47193" y="271068"/>
                  </a:lnTo>
                  <a:lnTo>
                    <a:pt x="45389" y="269798"/>
                  </a:lnTo>
                  <a:lnTo>
                    <a:pt x="48552" y="269798"/>
                  </a:lnTo>
                  <a:lnTo>
                    <a:pt x="45021" y="268528"/>
                  </a:lnTo>
                  <a:lnTo>
                    <a:pt x="31216" y="268528"/>
                  </a:lnTo>
                  <a:lnTo>
                    <a:pt x="30213" y="268528"/>
                  </a:lnTo>
                  <a:lnTo>
                    <a:pt x="27292" y="269798"/>
                  </a:lnTo>
                  <a:lnTo>
                    <a:pt x="29921" y="271068"/>
                  </a:lnTo>
                  <a:lnTo>
                    <a:pt x="27025" y="271068"/>
                  </a:lnTo>
                  <a:lnTo>
                    <a:pt x="26035" y="272338"/>
                  </a:lnTo>
                  <a:lnTo>
                    <a:pt x="30111" y="272338"/>
                  </a:lnTo>
                  <a:lnTo>
                    <a:pt x="30937" y="273608"/>
                  </a:lnTo>
                  <a:lnTo>
                    <a:pt x="33388" y="274878"/>
                  </a:lnTo>
                  <a:lnTo>
                    <a:pt x="29375" y="274878"/>
                  </a:lnTo>
                  <a:lnTo>
                    <a:pt x="28663" y="273608"/>
                  </a:lnTo>
                  <a:lnTo>
                    <a:pt x="28155" y="273608"/>
                  </a:lnTo>
                  <a:lnTo>
                    <a:pt x="28003" y="274878"/>
                  </a:lnTo>
                  <a:lnTo>
                    <a:pt x="28282" y="274878"/>
                  </a:lnTo>
                  <a:lnTo>
                    <a:pt x="28994" y="275590"/>
                  </a:lnTo>
                  <a:lnTo>
                    <a:pt x="31229" y="276148"/>
                  </a:lnTo>
                  <a:lnTo>
                    <a:pt x="29552" y="276148"/>
                  </a:lnTo>
                  <a:lnTo>
                    <a:pt x="26936" y="276148"/>
                  </a:lnTo>
                  <a:lnTo>
                    <a:pt x="30010" y="277418"/>
                  </a:lnTo>
                  <a:lnTo>
                    <a:pt x="27406" y="277418"/>
                  </a:lnTo>
                  <a:lnTo>
                    <a:pt x="25209" y="276148"/>
                  </a:lnTo>
                  <a:lnTo>
                    <a:pt x="26657" y="277418"/>
                  </a:lnTo>
                  <a:lnTo>
                    <a:pt x="26390" y="277634"/>
                  </a:lnTo>
                  <a:lnTo>
                    <a:pt x="27051" y="277418"/>
                  </a:lnTo>
                  <a:lnTo>
                    <a:pt x="29235" y="278688"/>
                  </a:lnTo>
                  <a:lnTo>
                    <a:pt x="30200" y="279958"/>
                  </a:lnTo>
                  <a:lnTo>
                    <a:pt x="26339" y="278688"/>
                  </a:lnTo>
                  <a:lnTo>
                    <a:pt x="25044" y="278688"/>
                  </a:lnTo>
                  <a:lnTo>
                    <a:pt x="24320" y="278688"/>
                  </a:lnTo>
                  <a:lnTo>
                    <a:pt x="25260" y="279958"/>
                  </a:lnTo>
                  <a:lnTo>
                    <a:pt x="28740" y="281228"/>
                  </a:lnTo>
                  <a:lnTo>
                    <a:pt x="26873" y="281228"/>
                  </a:lnTo>
                  <a:lnTo>
                    <a:pt x="29845" y="282498"/>
                  </a:lnTo>
                  <a:lnTo>
                    <a:pt x="28079" y="283235"/>
                  </a:lnTo>
                  <a:lnTo>
                    <a:pt x="28079" y="284226"/>
                  </a:lnTo>
                  <a:lnTo>
                    <a:pt x="27432" y="284175"/>
                  </a:lnTo>
                  <a:lnTo>
                    <a:pt x="27279" y="283946"/>
                  </a:lnTo>
                  <a:lnTo>
                    <a:pt x="28079" y="284226"/>
                  </a:lnTo>
                  <a:lnTo>
                    <a:pt x="28079" y="283235"/>
                  </a:lnTo>
                  <a:lnTo>
                    <a:pt x="27089" y="283641"/>
                  </a:lnTo>
                  <a:lnTo>
                    <a:pt x="26784" y="283121"/>
                  </a:lnTo>
                  <a:lnTo>
                    <a:pt x="26809" y="283756"/>
                  </a:lnTo>
                  <a:lnTo>
                    <a:pt x="26847" y="284340"/>
                  </a:lnTo>
                  <a:lnTo>
                    <a:pt x="27686" y="284276"/>
                  </a:lnTo>
                  <a:lnTo>
                    <a:pt x="28270" y="284276"/>
                  </a:lnTo>
                  <a:lnTo>
                    <a:pt x="30518" y="285038"/>
                  </a:lnTo>
                  <a:lnTo>
                    <a:pt x="30149" y="285038"/>
                  </a:lnTo>
                  <a:lnTo>
                    <a:pt x="30683" y="285038"/>
                  </a:lnTo>
                  <a:lnTo>
                    <a:pt x="30226" y="285140"/>
                  </a:lnTo>
                  <a:lnTo>
                    <a:pt x="30962" y="285991"/>
                  </a:lnTo>
                  <a:lnTo>
                    <a:pt x="32829" y="285038"/>
                  </a:lnTo>
                  <a:lnTo>
                    <a:pt x="34836" y="285038"/>
                  </a:lnTo>
                  <a:lnTo>
                    <a:pt x="34861" y="286308"/>
                  </a:lnTo>
                  <a:lnTo>
                    <a:pt x="34099" y="286308"/>
                  </a:lnTo>
                  <a:lnTo>
                    <a:pt x="34099" y="287578"/>
                  </a:lnTo>
                  <a:lnTo>
                    <a:pt x="33020" y="288848"/>
                  </a:lnTo>
                  <a:lnTo>
                    <a:pt x="29464" y="287578"/>
                  </a:lnTo>
                  <a:lnTo>
                    <a:pt x="31635" y="286486"/>
                  </a:lnTo>
                  <a:lnTo>
                    <a:pt x="34099" y="287578"/>
                  </a:lnTo>
                  <a:lnTo>
                    <a:pt x="34099" y="286308"/>
                  </a:lnTo>
                  <a:lnTo>
                    <a:pt x="32004" y="286308"/>
                  </a:lnTo>
                  <a:lnTo>
                    <a:pt x="31229" y="286308"/>
                  </a:lnTo>
                  <a:lnTo>
                    <a:pt x="31597" y="286473"/>
                  </a:lnTo>
                  <a:lnTo>
                    <a:pt x="28752" y="287578"/>
                  </a:lnTo>
                  <a:lnTo>
                    <a:pt x="30213" y="286308"/>
                  </a:lnTo>
                  <a:lnTo>
                    <a:pt x="24625" y="286308"/>
                  </a:lnTo>
                  <a:lnTo>
                    <a:pt x="23456" y="287578"/>
                  </a:lnTo>
                  <a:lnTo>
                    <a:pt x="26263" y="287578"/>
                  </a:lnTo>
                  <a:lnTo>
                    <a:pt x="25082" y="288848"/>
                  </a:lnTo>
                  <a:lnTo>
                    <a:pt x="28003" y="288848"/>
                  </a:lnTo>
                  <a:lnTo>
                    <a:pt x="29921" y="290118"/>
                  </a:lnTo>
                  <a:lnTo>
                    <a:pt x="33235" y="292658"/>
                  </a:lnTo>
                  <a:lnTo>
                    <a:pt x="20853" y="290118"/>
                  </a:lnTo>
                  <a:lnTo>
                    <a:pt x="25400" y="292658"/>
                  </a:lnTo>
                  <a:lnTo>
                    <a:pt x="27711" y="292658"/>
                  </a:lnTo>
                  <a:lnTo>
                    <a:pt x="32181" y="293928"/>
                  </a:lnTo>
                  <a:lnTo>
                    <a:pt x="31711" y="293928"/>
                  </a:lnTo>
                  <a:lnTo>
                    <a:pt x="31711" y="302818"/>
                  </a:lnTo>
                  <a:lnTo>
                    <a:pt x="31648" y="304088"/>
                  </a:lnTo>
                  <a:lnTo>
                    <a:pt x="30975" y="302818"/>
                  </a:lnTo>
                  <a:lnTo>
                    <a:pt x="30340" y="304088"/>
                  </a:lnTo>
                  <a:lnTo>
                    <a:pt x="29591" y="304088"/>
                  </a:lnTo>
                  <a:lnTo>
                    <a:pt x="29641" y="302818"/>
                  </a:lnTo>
                  <a:lnTo>
                    <a:pt x="30975" y="302818"/>
                  </a:lnTo>
                  <a:lnTo>
                    <a:pt x="31711" y="302818"/>
                  </a:lnTo>
                  <a:lnTo>
                    <a:pt x="31711" y="293928"/>
                  </a:lnTo>
                  <a:lnTo>
                    <a:pt x="25742" y="293928"/>
                  </a:lnTo>
                  <a:lnTo>
                    <a:pt x="25196" y="295198"/>
                  </a:lnTo>
                  <a:lnTo>
                    <a:pt x="23583" y="295198"/>
                  </a:lnTo>
                  <a:lnTo>
                    <a:pt x="28359" y="296316"/>
                  </a:lnTo>
                  <a:lnTo>
                    <a:pt x="27000" y="295198"/>
                  </a:lnTo>
                  <a:lnTo>
                    <a:pt x="31407" y="295198"/>
                  </a:lnTo>
                  <a:lnTo>
                    <a:pt x="28714" y="296392"/>
                  </a:lnTo>
                  <a:lnTo>
                    <a:pt x="29032" y="296468"/>
                  </a:lnTo>
                  <a:lnTo>
                    <a:pt x="28549" y="296468"/>
                  </a:lnTo>
                  <a:lnTo>
                    <a:pt x="25400" y="296468"/>
                  </a:lnTo>
                  <a:lnTo>
                    <a:pt x="25806" y="297738"/>
                  </a:lnTo>
                  <a:lnTo>
                    <a:pt x="28181" y="300278"/>
                  </a:lnTo>
                  <a:lnTo>
                    <a:pt x="28651" y="301548"/>
                  </a:lnTo>
                  <a:lnTo>
                    <a:pt x="25400" y="301548"/>
                  </a:lnTo>
                  <a:lnTo>
                    <a:pt x="26936" y="304088"/>
                  </a:lnTo>
                  <a:lnTo>
                    <a:pt x="24485" y="305358"/>
                  </a:lnTo>
                  <a:lnTo>
                    <a:pt x="22161" y="307898"/>
                  </a:lnTo>
                  <a:lnTo>
                    <a:pt x="25133" y="309168"/>
                  </a:lnTo>
                  <a:lnTo>
                    <a:pt x="26225" y="309168"/>
                  </a:lnTo>
                  <a:lnTo>
                    <a:pt x="26403" y="310438"/>
                  </a:lnTo>
                  <a:lnTo>
                    <a:pt x="24752" y="310438"/>
                  </a:lnTo>
                  <a:lnTo>
                    <a:pt x="25971" y="311708"/>
                  </a:lnTo>
                  <a:lnTo>
                    <a:pt x="28663" y="314248"/>
                  </a:lnTo>
                  <a:lnTo>
                    <a:pt x="25234" y="315518"/>
                  </a:lnTo>
                  <a:lnTo>
                    <a:pt x="24358" y="314248"/>
                  </a:lnTo>
                  <a:lnTo>
                    <a:pt x="22999" y="315518"/>
                  </a:lnTo>
                  <a:lnTo>
                    <a:pt x="30480" y="316788"/>
                  </a:lnTo>
                  <a:lnTo>
                    <a:pt x="27508" y="318058"/>
                  </a:lnTo>
                  <a:lnTo>
                    <a:pt x="27000" y="316788"/>
                  </a:lnTo>
                  <a:lnTo>
                    <a:pt x="25387" y="319328"/>
                  </a:lnTo>
                  <a:lnTo>
                    <a:pt x="27889" y="323138"/>
                  </a:lnTo>
                  <a:lnTo>
                    <a:pt x="23063" y="324408"/>
                  </a:lnTo>
                  <a:lnTo>
                    <a:pt x="27419" y="324408"/>
                  </a:lnTo>
                  <a:lnTo>
                    <a:pt x="20815" y="325678"/>
                  </a:lnTo>
                  <a:lnTo>
                    <a:pt x="26936" y="326948"/>
                  </a:lnTo>
                  <a:lnTo>
                    <a:pt x="23736" y="328218"/>
                  </a:lnTo>
                  <a:lnTo>
                    <a:pt x="22694" y="328218"/>
                  </a:lnTo>
                  <a:lnTo>
                    <a:pt x="20408" y="329488"/>
                  </a:lnTo>
                  <a:lnTo>
                    <a:pt x="20078" y="329488"/>
                  </a:lnTo>
                  <a:lnTo>
                    <a:pt x="24155" y="330758"/>
                  </a:lnTo>
                  <a:lnTo>
                    <a:pt x="21501" y="330758"/>
                  </a:lnTo>
                  <a:lnTo>
                    <a:pt x="24777" y="332028"/>
                  </a:lnTo>
                  <a:lnTo>
                    <a:pt x="20878" y="332028"/>
                  </a:lnTo>
                  <a:lnTo>
                    <a:pt x="21628" y="333298"/>
                  </a:lnTo>
                  <a:lnTo>
                    <a:pt x="24053" y="333298"/>
                  </a:lnTo>
                  <a:lnTo>
                    <a:pt x="25387" y="334568"/>
                  </a:lnTo>
                  <a:lnTo>
                    <a:pt x="19900" y="334568"/>
                  </a:lnTo>
                  <a:lnTo>
                    <a:pt x="22352" y="337108"/>
                  </a:lnTo>
                  <a:lnTo>
                    <a:pt x="21450" y="337108"/>
                  </a:lnTo>
                  <a:lnTo>
                    <a:pt x="23025" y="338378"/>
                  </a:lnTo>
                  <a:lnTo>
                    <a:pt x="20294" y="337324"/>
                  </a:lnTo>
                  <a:lnTo>
                    <a:pt x="21259" y="338378"/>
                  </a:lnTo>
                  <a:lnTo>
                    <a:pt x="19900" y="338378"/>
                  </a:lnTo>
                  <a:lnTo>
                    <a:pt x="19735" y="339648"/>
                  </a:lnTo>
                  <a:lnTo>
                    <a:pt x="20434" y="340918"/>
                  </a:lnTo>
                  <a:lnTo>
                    <a:pt x="18249" y="339648"/>
                  </a:lnTo>
                  <a:lnTo>
                    <a:pt x="17487" y="342188"/>
                  </a:lnTo>
                  <a:lnTo>
                    <a:pt x="18897" y="343458"/>
                  </a:lnTo>
                  <a:lnTo>
                    <a:pt x="18630" y="345998"/>
                  </a:lnTo>
                  <a:lnTo>
                    <a:pt x="19748" y="344728"/>
                  </a:lnTo>
                  <a:lnTo>
                    <a:pt x="23558" y="345998"/>
                  </a:lnTo>
                  <a:lnTo>
                    <a:pt x="21793" y="345998"/>
                  </a:lnTo>
                  <a:lnTo>
                    <a:pt x="24269" y="347268"/>
                  </a:lnTo>
                  <a:lnTo>
                    <a:pt x="22580" y="347268"/>
                  </a:lnTo>
                  <a:lnTo>
                    <a:pt x="22580" y="359968"/>
                  </a:lnTo>
                  <a:lnTo>
                    <a:pt x="20612" y="359029"/>
                  </a:lnTo>
                  <a:lnTo>
                    <a:pt x="20904" y="358698"/>
                  </a:lnTo>
                  <a:lnTo>
                    <a:pt x="22580" y="359968"/>
                  </a:lnTo>
                  <a:lnTo>
                    <a:pt x="22580" y="347268"/>
                  </a:lnTo>
                  <a:lnTo>
                    <a:pt x="20370" y="347268"/>
                  </a:lnTo>
                  <a:lnTo>
                    <a:pt x="19634" y="347268"/>
                  </a:lnTo>
                  <a:lnTo>
                    <a:pt x="13995" y="348538"/>
                  </a:lnTo>
                  <a:lnTo>
                    <a:pt x="16573" y="348538"/>
                  </a:lnTo>
                  <a:lnTo>
                    <a:pt x="16319" y="351078"/>
                  </a:lnTo>
                  <a:lnTo>
                    <a:pt x="17386" y="351078"/>
                  </a:lnTo>
                  <a:lnTo>
                    <a:pt x="17386" y="353618"/>
                  </a:lnTo>
                  <a:lnTo>
                    <a:pt x="19583" y="353618"/>
                  </a:lnTo>
                  <a:lnTo>
                    <a:pt x="21882" y="354888"/>
                  </a:lnTo>
                  <a:lnTo>
                    <a:pt x="20815" y="356158"/>
                  </a:lnTo>
                  <a:lnTo>
                    <a:pt x="18364" y="357428"/>
                  </a:lnTo>
                  <a:lnTo>
                    <a:pt x="18453" y="358698"/>
                  </a:lnTo>
                  <a:lnTo>
                    <a:pt x="19786" y="359968"/>
                  </a:lnTo>
                  <a:lnTo>
                    <a:pt x="19951" y="359791"/>
                  </a:lnTo>
                  <a:lnTo>
                    <a:pt x="20002" y="361238"/>
                  </a:lnTo>
                  <a:lnTo>
                    <a:pt x="18161" y="359968"/>
                  </a:lnTo>
                  <a:lnTo>
                    <a:pt x="18402" y="361238"/>
                  </a:lnTo>
                  <a:lnTo>
                    <a:pt x="20358" y="363778"/>
                  </a:lnTo>
                  <a:lnTo>
                    <a:pt x="22885" y="363778"/>
                  </a:lnTo>
                  <a:lnTo>
                    <a:pt x="23266" y="365048"/>
                  </a:lnTo>
                  <a:lnTo>
                    <a:pt x="20116" y="365048"/>
                  </a:lnTo>
                  <a:lnTo>
                    <a:pt x="23837" y="367588"/>
                  </a:lnTo>
                  <a:lnTo>
                    <a:pt x="11709" y="368858"/>
                  </a:lnTo>
                  <a:lnTo>
                    <a:pt x="17030" y="371398"/>
                  </a:lnTo>
                  <a:lnTo>
                    <a:pt x="16776" y="371398"/>
                  </a:lnTo>
                  <a:lnTo>
                    <a:pt x="18097" y="372668"/>
                  </a:lnTo>
                  <a:lnTo>
                    <a:pt x="42938" y="372668"/>
                  </a:lnTo>
                  <a:lnTo>
                    <a:pt x="43954" y="370128"/>
                  </a:lnTo>
                  <a:lnTo>
                    <a:pt x="38061" y="367588"/>
                  </a:lnTo>
                  <a:lnTo>
                    <a:pt x="41389" y="366318"/>
                  </a:lnTo>
                  <a:lnTo>
                    <a:pt x="42532" y="366318"/>
                  </a:lnTo>
                  <a:lnTo>
                    <a:pt x="40093" y="365048"/>
                  </a:lnTo>
                  <a:lnTo>
                    <a:pt x="43357" y="365048"/>
                  </a:lnTo>
                  <a:lnTo>
                    <a:pt x="40754" y="363778"/>
                  </a:lnTo>
                  <a:lnTo>
                    <a:pt x="43421" y="363778"/>
                  </a:lnTo>
                  <a:lnTo>
                    <a:pt x="45694" y="362508"/>
                  </a:lnTo>
                  <a:lnTo>
                    <a:pt x="39522" y="359968"/>
                  </a:lnTo>
                  <a:lnTo>
                    <a:pt x="38671" y="358698"/>
                  </a:lnTo>
                  <a:lnTo>
                    <a:pt x="43243" y="358698"/>
                  </a:lnTo>
                  <a:lnTo>
                    <a:pt x="45758" y="357428"/>
                  </a:lnTo>
                  <a:lnTo>
                    <a:pt x="46393" y="357428"/>
                  </a:lnTo>
                  <a:lnTo>
                    <a:pt x="47231" y="354888"/>
                  </a:lnTo>
                  <a:lnTo>
                    <a:pt x="43065" y="352348"/>
                  </a:lnTo>
                  <a:lnTo>
                    <a:pt x="41529" y="351078"/>
                  </a:lnTo>
                  <a:lnTo>
                    <a:pt x="46647" y="349808"/>
                  </a:lnTo>
                  <a:lnTo>
                    <a:pt x="44132" y="345998"/>
                  </a:lnTo>
                  <a:lnTo>
                    <a:pt x="47167" y="344728"/>
                  </a:lnTo>
                  <a:lnTo>
                    <a:pt x="46304" y="344728"/>
                  </a:lnTo>
                  <a:lnTo>
                    <a:pt x="43624" y="343458"/>
                  </a:lnTo>
                  <a:lnTo>
                    <a:pt x="44183" y="343458"/>
                  </a:lnTo>
                  <a:lnTo>
                    <a:pt x="40182" y="342188"/>
                  </a:lnTo>
                  <a:lnTo>
                    <a:pt x="48437" y="342188"/>
                  </a:lnTo>
                  <a:lnTo>
                    <a:pt x="47459" y="340918"/>
                  </a:lnTo>
                  <a:lnTo>
                    <a:pt x="47675" y="340918"/>
                  </a:lnTo>
                  <a:lnTo>
                    <a:pt x="42202" y="339648"/>
                  </a:lnTo>
                  <a:lnTo>
                    <a:pt x="45427" y="338378"/>
                  </a:lnTo>
                  <a:lnTo>
                    <a:pt x="45046" y="335838"/>
                  </a:lnTo>
                  <a:lnTo>
                    <a:pt x="44488" y="334568"/>
                  </a:lnTo>
                  <a:lnTo>
                    <a:pt x="47180" y="333298"/>
                  </a:lnTo>
                  <a:lnTo>
                    <a:pt x="45859" y="333298"/>
                  </a:lnTo>
                  <a:lnTo>
                    <a:pt x="45961" y="332028"/>
                  </a:lnTo>
                  <a:lnTo>
                    <a:pt x="47574" y="332028"/>
                  </a:lnTo>
                  <a:lnTo>
                    <a:pt x="48945" y="329488"/>
                  </a:lnTo>
                  <a:lnTo>
                    <a:pt x="48437" y="328218"/>
                  </a:lnTo>
                  <a:lnTo>
                    <a:pt x="50812" y="328218"/>
                  </a:lnTo>
                  <a:lnTo>
                    <a:pt x="42151" y="326948"/>
                  </a:lnTo>
                  <a:lnTo>
                    <a:pt x="42087" y="325678"/>
                  </a:lnTo>
                  <a:lnTo>
                    <a:pt x="46507" y="325678"/>
                  </a:lnTo>
                  <a:lnTo>
                    <a:pt x="46647" y="324408"/>
                  </a:lnTo>
                  <a:lnTo>
                    <a:pt x="50698" y="323138"/>
                  </a:lnTo>
                  <a:lnTo>
                    <a:pt x="46901" y="320598"/>
                  </a:lnTo>
                  <a:lnTo>
                    <a:pt x="49161" y="320598"/>
                  </a:lnTo>
                  <a:lnTo>
                    <a:pt x="52285" y="318058"/>
                  </a:lnTo>
                  <a:close/>
                </a:path>
                <a:path w="90805" h="520065">
                  <a:moveTo>
                    <a:pt x="52908" y="91706"/>
                  </a:moveTo>
                  <a:lnTo>
                    <a:pt x="52425" y="91465"/>
                  </a:lnTo>
                  <a:lnTo>
                    <a:pt x="51943" y="91198"/>
                  </a:lnTo>
                  <a:lnTo>
                    <a:pt x="51650" y="90982"/>
                  </a:lnTo>
                  <a:lnTo>
                    <a:pt x="51371" y="91173"/>
                  </a:lnTo>
                  <a:lnTo>
                    <a:pt x="51282" y="91351"/>
                  </a:lnTo>
                  <a:lnTo>
                    <a:pt x="52908" y="91706"/>
                  </a:lnTo>
                  <a:close/>
                </a:path>
                <a:path w="90805" h="520065">
                  <a:moveTo>
                    <a:pt x="53009" y="267258"/>
                  </a:moveTo>
                  <a:lnTo>
                    <a:pt x="50596" y="265988"/>
                  </a:lnTo>
                  <a:lnTo>
                    <a:pt x="48171" y="264718"/>
                  </a:lnTo>
                  <a:lnTo>
                    <a:pt x="46024" y="264718"/>
                  </a:lnTo>
                  <a:lnTo>
                    <a:pt x="46507" y="263448"/>
                  </a:lnTo>
                  <a:lnTo>
                    <a:pt x="44996" y="262178"/>
                  </a:lnTo>
                  <a:lnTo>
                    <a:pt x="48018" y="262178"/>
                  </a:lnTo>
                  <a:lnTo>
                    <a:pt x="45364" y="260908"/>
                  </a:lnTo>
                  <a:lnTo>
                    <a:pt x="46685" y="259638"/>
                  </a:lnTo>
                  <a:lnTo>
                    <a:pt x="51879" y="260908"/>
                  </a:lnTo>
                  <a:lnTo>
                    <a:pt x="52387" y="259638"/>
                  </a:lnTo>
                  <a:lnTo>
                    <a:pt x="51828" y="258368"/>
                  </a:lnTo>
                  <a:lnTo>
                    <a:pt x="47802" y="257098"/>
                  </a:lnTo>
                  <a:lnTo>
                    <a:pt x="43129" y="257098"/>
                  </a:lnTo>
                  <a:lnTo>
                    <a:pt x="38290" y="255828"/>
                  </a:lnTo>
                  <a:lnTo>
                    <a:pt x="29819" y="255828"/>
                  </a:lnTo>
                  <a:lnTo>
                    <a:pt x="32677" y="258368"/>
                  </a:lnTo>
                  <a:lnTo>
                    <a:pt x="30289" y="258368"/>
                  </a:lnTo>
                  <a:lnTo>
                    <a:pt x="30238" y="257098"/>
                  </a:lnTo>
                  <a:lnTo>
                    <a:pt x="27965" y="257098"/>
                  </a:lnTo>
                  <a:lnTo>
                    <a:pt x="29895" y="258368"/>
                  </a:lnTo>
                  <a:lnTo>
                    <a:pt x="28562" y="258368"/>
                  </a:lnTo>
                  <a:lnTo>
                    <a:pt x="33083" y="259638"/>
                  </a:lnTo>
                  <a:lnTo>
                    <a:pt x="32550" y="259638"/>
                  </a:lnTo>
                  <a:lnTo>
                    <a:pt x="33883" y="260908"/>
                  </a:lnTo>
                  <a:lnTo>
                    <a:pt x="30353" y="260908"/>
                  </a:lnTo>
                  <a:lnTo>
                    <a:pt x="29095" y="260908"/>
                  </a:lnTo>
                  <a:lnTo>
                    <a:pt x="30556" y="262178"/>
                  </a:lnTo>
                  <a:lnTo>
                    <a:pt x="29591" y="262178"/>
                  </a:lnTo>
                  <a:lnTo>
                    <a:pt x="32143" y="263448"/>
                  </a:lnTo>
                  <a:lnTo>
                    <a:pt x="29375" y="263448"/>
                  </a:lnTo>
                  <a:lnTo>
                    <a:pt x="32664" y="264718"/>
                  </a:lnTo>
                  <a:lnTo>
                    <a:pt x="29159" y="264718"/>
                  </a:lnTo>
                  <a:lnTo>
                    <a:pt x="31483" y="265925"/>
                  </a:lnTo>
                  <a:lnTo>
                    <a:pt x="26327" y="264718"/>
                  </a:lnTo>
                  <a:lnTo>
                    <a:pt x="29578" y="267258"/>
                  </a:lnTo>
                  <a:lnTo>
                    <a:pt x="53009" y="267258"/>
                  </a:lnTo>
                  <a:close/>
                </a:path>
                <a:path w="90805" h="520065">
                  <a:moveTo>
                    <a:pt x="54419" y="127990"/>
                  </a:moveTo>
                  <a:lnTo>
                    <a:pt x="53365" y="128739"/>
                  </a:lnTo>
                  <a:lnTo>
                    <a:pt x="53911" y="128790"/>
                  </a:lnTo>
                  <a:lnTo>
                    <a:pt x="54419" y="127990"/>
                  </a:lnTo>
                  <a:close/>
                </a:path>
                <a:path w="90805" h="520065">
                  <a:moveTo>
                    <a:pt x="56095" y="129095"/>
                  </a:moveTo>
                  <a:lnTo>
                    <a:pt x="56057" y="128955"/>
                  </a:lnTo>
                  <a:lnTo>
                    <a:pt x="53911" y="128790"/>
                  </a:lnTo>
                  <a:lnTo>
                    <a:pt x="53695" y="129133"/>
                  </a:lnTo>
                  <a:lnTo>
                    <a:pt x="56095" y="129095"/>
                  </a:lnTo>
                  <a:close/>
                </a:path>
                <a:path w="90805" h="520065">
                  <a:moveTo>
                    <a:pt x="58940" y="125945"/>
                  </a:moveTo>
                  <a:lnTo>
                    <a:pt x="58013" y="125387"/>
                  </a:lnTo>
                  <a:lnTo>
                    <a:pt x="57772" y="125247"/>
                  </a:lnTo>
                  <a:lnTo>
                    <a:pt x="56718" y="125399"/>
                  </a:lnTo>
                  <a:lnTo>
                    <a:pt x="57111" y="126034"/>
                  </a:lnTo>
                  <a:lnTo>
                    <a:pt x="58331" y="125768"/>
                  </a:lnTo>
                  <a:lnTo>
                    <a:pt x="58940" y="125945"/>
                  </a:lnTo>
                  <a:close/>
                </a:path>
                <a:path w="90805" h="520065">
                  <a:moveTo>
                    <a:pt x="59804" y="129032"/>
                  </a:moveTo>
                  <a:lnTo>
                    <a:pt x="56095" y="129095"/>
                  </a:lnTo>
                  <a:lnTo>
                    <a:pt x="56210" y="129463"/>
                  </a:lnTo>
                  <a:lnTo>
                    <a:pt x="59804" y="129032"/>
                  </a:lnTo>
                  <a:close/>
                </a:path>
                <a:path w="90805" h="520065">
                  <a:moveTo>
                    <a:pt x="63220" y="104419"/>
                  </a:moveTo>
                  <a:lnTo>
                    <a:pt x="61607" y="104025"/>
                  </a:lnTo>
                  <a:lnTo>
                    <a:pt x="63195" y="104432"/>
                  </a:lnTo>
                  <a:close/>
                </a:path>
                <a:path w="90805" h="520065">
                  <a:moveTo>
                    <a:pt x="64211" y="104660"/>
                  </a:moveTo>
                  <a:lnTo>
                    <a:pt x="63919" y="104178"/>
                  </a:lnTo>
                  <a:lnTo>
                    <a:pt x="63220" y="104419"/>
                  </a:lnTo>
                  <a:lnTo>
                    <a:pt x="64211" y="104660"/>
                  </a:lnTo>
                  <a:close/>
                </a:path>
                <a:path w="90805" h="520065">
                  <a:moveTo>
                    <a:pt x="68491" y="98894"/>
                  </a:moveTo>
                  <a:lnTo>
                    <a:pt x="67703" y="98031"/>
                  </a:lnTo>
                  <a:lnTo>
                    <a:pt x="68160" y="98640"/>
                  </a:lnTo>
                  <a:lnTo>
                    <a:pt x="68491" y="98894"/>
                  </a:lnTo>
                  <a:close/>
                </a:path>
                <a:path w="90805" h="520065">
                  <a:moveTo>
                    <a:pt x="75869" y="63030"/>
                  </a:moveTo>
                  <a:lnTo>
                    <a:pt x="74968" y="62382"/>
                  </a:lnTo>
                  <a:lnTo>
                    <a:pt x="71716" y="61823"/>
                  </a:lnTo>
                  <a:lnTo>
                    <a:pt x="72237" y="62204"/>
                  </a:lnTo>
                  <a:lnTo>
                    <a:pt x="75869" y="63030"/>
                  </a:lnTo>
                  <a:close/>
                </a:path>
                <a:path w="90805" h="520065">
                  <a:moveTo>
                    <a:pt x="77660" y="46037"/>
                  </a:moveTo>
                  <a:lnTo>
                    <a:pt x="76123" y="45453"/>
                  </a:lnTo>
                  <a:lnTo>
                    <a:pt x="75831" y="45745"/>
                  </a:lnTo>
                  <a:lnTo>
                    <a:pt x="74498" y="45847"/>
                  </a:lnTo>
                  <a:lnTo>
                    <a:pt x="74879" y="46113"/>
                  </a:lnTo>
                  <a:lnTo>
                    <a:pt x="76530" y="46266"/>
                  </a:lnTo>
                  <a:lnTo>
                    <a:pt x="77660" y="46037"/>
                  </a:lnTo>
                  <a:close/>
                </a:path>
                <a:path w="90805" h="520065">
                  <a:moveTo>
                    <a:pt x="90246" y="762"/>
                  </a:moveTo>
                  <a:lnTo>
                    <a:pt x="89446" y="0"/>
                  </a:lnTo>
                  <a:lnTo>
                    <a:pt x="89217" y="241"/>
                  </a:lnTo>
                  <a:lnTo>
                    <a:pt x="90246" y="76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156827" y="10168863"/>
              <a:ext cx="65882" cy="190147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19073102" y="10482967"/>
              <a:ext cx="83185" cy="501650"/>
            </a:xfrm>
            <a:custGeom>
              <a:avLst/>
              <a:gdLst/>
              <a:ahLst/>
              <a:cxnLst/>
              <a:rect l="l" t="t" r="r" b="b"/>
              <a:pathLst>
                <a:path w="83184" h="501650">
                  <a:moveTo>
                    <a:pt x="609" y="494639"/>
                  </a:moveTo>
                  <a:lnTo>
                    <a:pt x="495" y="494804"/>
                  </a:lnTo>
                  <a:lnTo>
                    <a:pt x="609" y="494639"/>
                  </a:lnTo>
                  <a:close/>
                </a:path>
                <a:path w="83184" h="501650">
                  <a:moveTo>
                    <a:pt x="1016" y="495388"/>
                  </a:moveTo>
                  <a:lnTo>
                    <a:pt x="787" y="495173"/>
                  </a:lnTo>
                  <a:lnTo>
                    <a:pt x="177" y="494944"/>
                  </a:lnTo>
                  <a:lnTo>
                    <a:pt x="330" y="495084"/>
                  </a:lnTo>
                  <a:lnTo>
                    <a:pt x="622" y="495211"/>
                  </a:lnTo>
                  <a:lnTo>
                    <a:pt x="1016" y="495388"/>
                  </a:lnTo>
                  <a:close/>
                </a:path>
                <a:path w="83184" h="501650">
                  <a:moveTo>
                    <a:pt x="1803" y="495300"/>
                  </a:moveTo>
                  <a:lnTo>
                    <a:pt x="1079" y="495109"/>
                  </a:lnTo>
                  <a:lnTo>
                    <a:pt x="736" y="494995"/>
                  </a:lnTo>
                  <a:lnTo>
                    <a:pt x="596" y="494880"/>
                  </a:lnTo>
                  <a:lnTo>
                    <a:pt x="660" y="495020"/>
                  </a:lnTo>
                  <a:lnTo>
                    <a:pt x="1143" y="495185"/>
                  </a:lnTo>
                  <a:lnTo>
                    <a:pt x="1536" y="495274"/>
                  </a:lnTo>
                  <a:lnTo>
                    <a:pt x="1803" y="495300"/>
                  </a:lnTo>
                  <a:close/>
                </a:path>
                <a:path w="83184" h="501650">
                  <a:moveTo>
                    <a:pt x="3733" y="501611"/>
                  </a:moveTo>
                  <a:lnTo>
                    <a:pt x="3390" y="501243"/>
                  </a:lnTo>
                  <a:lnTo>
                    <a:pt x="50" y="500303"/>
                  </a:lnTo>
                  <a:lnTo>
                    <a:pt x="863" y="500926"/>
                  </a:lnTo>
                  <a:lnTo>
                    <a:pt x="1727" y="501230"/>
                  </a:lnTo>
                  <a:lnTo>
                    <a:pt x="3733" y="501611"/>
                  </a:lnTo>
                  <a:close/>
                </a:path>
                <a:path w="83184" h="501650">
                  <a:moveTo>
                    <a:pt x="7531" y="500456"/>
                  </a:moveTo>
                  <a:lnTo>
                    <a:pt x="5969" y="499770"/>
                  </a:lnTo>
                  <a:lnTo>
                    <a:pt x="3162" y="498767"/>
                  </a:lnTo>
                  <a:lnTo>
                    <a:pt x="0" y="498284"/>
                  </a:lnTo>
                  <a:lnTo>
                    <a:pt x="3187" y="499325"/>
                  </a:lnTo>
                  <a:lnTo>
                    <a:pt x="1816" y="499110"/>
                  </a:lnTo>
                  <a:lnTo>
                    <a:pt x="5613" y="500303"/>
                  </a:lnTo>
                  <a:lnTo>
                    <a:pt x="5956" y="500672"/>
                  </a:lnTo>
                  <a:lnTo>
                    <a:pt x="4419" y="500545"/>
                  </a:lnTo>
                  <a:lnTo>
                    <a:pt x="3187" y="500227"/>
                  </a:lnTo>
                  <a:lnTo>
                    <a:pt x="4038" y="500507"/>
                  </a:lnTo>
                  <a:lnTo>
                    <a:pt x="2349" y="500494"/>
                  </a:lnTo>
                  <a:lnTo>
                    <a:pt x="4445" y="501103"/>
                  </a:lnTo>
                  <a:lnTo>
                    <a:pt x="7137" y="501332"/>
                  </a:lnTo>
                  <a:lnTo>
                    <a:pt x="7340" y="500900"/>
                  </a:lnTo>
                  <a:lnTo>
                    <a:pt x="5295" y="499948"/>
                  </a:lnTo>
                  <a:lnTo>
                    <a:pt x="6045" y="500011"/>
                  </a:lnTo>
                  <a:lnTo>
                    <a:pt x="6921" y="500291"/>
                  </a:lnTo>
                  <a:lnTo>
                    <a:pt x="7531" y="500456"/>
                  </a:lnTo>
                  <a:close/>
                </a:path>
                <a:path w="83184" h="501650">
                  <a:moveTo>
                    <a:pt x="7797" y="428167"/>
                  </a:moveTo>
                  <a:lnTo>
                    <a:pt x="7480" y="428320"/>
                  </a:lnTo>
                  <a:lnTo>
                    <a:pt x="7277" y="428586"/>
                  </a:lnTo>
                  <a:lnTo>
                    <a:pt x="7239" y="428853"/>
                  </a:lnTo>
                  <a:lnTo>
                    <a:pt x="7797" y="428167"/>
                  </a:lnTo>
                  <a:close/>
                </a:path>
                <a:path w="83184" h="501650">
                  <a:moveTo>
                    <a:pt x="18567" y="474446"/>
                  </a:moveTo>
                  <a:lnTo>
                    <a:pt x="18135" y="474535"/>
                  </a:lnTo>
                  <a:lnTo>
                    <a:pt x="18364" y="474535"/>
                  </a:lnTo>
                  <a:lnTo>
                    <a:pt x="18503" y="474497"/>
                  </a:lnTo>
                  <a:close/>
                </a:path>
                <a:path w="83184" h="501650">
                  <a:moveTo>
                    <a:pt x="19278" y="488162"/>
                  </a:moveTo>
                  <a:lnTo>
                    <a:pt x="16408" y="487502"/>
                  </a:lnTo>
                  <a:lnTo>
                    <a:pt x="15151" y="487197"/>
                  </a:lnTo>
                  <a:lnTo>
                    <a:pt x="16319" y="487514"/>
                  </a:lnTo>
                  <a:lnTo>
                    <a:pt x="16865" y="487743"/>
                  </a:lnTo>
                  <a:lnTo>
                    <a:pt x="17068" y="487895"/>
                  </a:lnTo>
                  <a:lnTo>
                    <a:pt x="17614" y="487997"/>
                  </a:lnTo>
                  <a:lnTo>
                    <a:pt x="18275" y="488111"/>
                  </a:lnTo>
                  <a:lnTo>
                    <a:pt x="19113" y="488276"/>
                  </a:lnTo>
                  <a:lnTo>
                    <a:pt x="19278" y="488162"/>
                  </a:lnTo>
                  <a:close/>
                </a:path>
                <a:path w="83184" h="501650">
                  <a:moveTo>
                    <a:pt x="19723" y="474218"/>
                  </a:moveTo>
                  <a:lnTo>
                    <a:pt x="18630" y="473951"/>
                  </a:lnTo>
                  <a:lnTo>
                    <a:pt x="18859" y="474268"/>
                  </a:lnTo>
                  <a:lnTo>
                    <a:pt x="18567" y="474446"/>
                  </a:lnTo>
                  <a:lnTo>
                    <a:pt x="19723" y="474218"/>
                  </a:lnTo>
                  <a:close/>
                </a:path>
                <a:path w="83184" h="501650">
                  <a:moveTo>
                    <a:pt x="21120" y="482993"/>
                  </a:moveTo>
                  <a:lnTo>
                    <a:pt x="19799" y="482447"/>
                  </a:lnTo>
                  <a:lnTo>
                    <a:pt x="19773" y="482587"/>
                  </a:lnTo>
                  <a:lnTo>
                    <a:pt x="20154" y="482701"/>
                  </a:lnTo>
                  <a:lnTo>
                    <a:pt x="20612" y="482841"/>
                  </a:lnTo>
                  <a:lnTo>
                    <a:pt x="21120" y="482993"/>
                  </a:lnTo>
                  <a:close/>
                </a:path>
                <a:path w="83184" h="501650">
                  <a:moveTo>
                    <a:pt x="24485" y="458241"/>
                  </a:moveTo>
                  <a:lnTo>
                    <a:pt x="24282" y="458089"/>
                  </a:lnTo>
                  <a:lnTo>
                    <a:pt x="24091" y="457936"/>
                  </a:lnTo>
                  <a:lnTo>
                    <a:pt x="23787" y="457911"/>
                  </a:lnTo>
                  <a:lnTo>
                    <a:pt x="23837" y="458063"/>
                  </a:lnTo>
                  <a:lnTo>
                    <a:pt x="24180" y="458177"/>
                  </a:lnTo>
                  <a:lnTo>
                    <a:pt x="24485" y="458241"/>
                  </a:lnTo>
                  <a:close/>
                </a:path>
                <a:path w="83184" h="501650">
                  <a:moveTo>
                    <a:pt x="24752" y="314972"/>
                  </a:moveTo>
                  <a:lnTo>
                    <a:pt x="24460" y="314909"/>
                  </a:lnTo>
                  <a:lnTo>
                    <a:pt x="24231" y="314921"/>
                  </a:lnTo>
                  <a:lnTo>
                    <a:pt x="24752" y="314972"/>
                  </a:lnTo>
                  <a:close/>
                </a:path>
                <a:path w="83184" h="501650">
                  <a:moveTo>
                    <a:pt x="26657" y="330060"/>
                  </a:moveTo>
                  <a:lnTo>
                    <a:pt x="24574" y="329907"/>
                  </a:lnTo>
                  <a:lnTo>
                    <a:pt x="23914" y="329095"/>
                  </a:lnTo>
                  <a:lnTo>
                    <a:pt x="24003" y="329984"/>
                  </a:lnTo>
                  <a:lnTo>
                    <a:pt x="24841" y="330009"/>
                  </a:lnTo>
                  <a:lnTo>
                    <a:pt x="25755" y="330034"/>
                  </a:lnTo>
                  <a:lnTo>
                    <a:pt x="26657" y="330060"/>
                  </a:lnTo>
                  <a:close/>
                </a:path>
                <a:path w="83184" h="501650">
                  <a:moveTo>
                    <a:pt x="27952" y="446760"/>
                  </a:moveTo>
                  <a:lnTo>
                    <a:pt x="27673" y="446798"/>
                  </a:lnTo>
                  <a:lnTo>
                    <a:pt x="27520" y="446925"/>
                  </a:lnTo>
                  <a:lnTo>
                    <a:pt x="27952" y="446760"/>
                  </a:lnTo>
                  <a:close/>
                </a:path>
                <a:path w="83184" h="501650">
                  <a:moveTo>
                    <a:pt x="28333" y="455828"/>
                  </a:moveTo>
                  <a:lnTo>
                    <a:pt x="28092" y="455739"/>
                  </a:lnTo>
                  <a:lnTo>
                    <a:pt x="27838" y="455866"/>
                  </a:lnTo>
                  <a:lnTo>
                    <a:pt x="28155" y="455866"/>
                  </a:lnTo>
                  <a:lnTo>
                    <a:pt x="28333" y="455828"/>
                  </a:lnTo>
                  <a:close/>
                </a:path>
                <a:path w="83184" h="501650">
                  <a:moveTo>
                    <a:pt x="30543" y="433031"/>
                  </a:moveTo>
                  <a:lnTo>
                    <a:pt x="30302" y="433006"/>
                  </a:lnTo>
                  <a:lnTo>
                    <a:pt x="30060" y="433095"/>
                  </a:lnTo>
                  <a:lnTo>
                    <a:pt x="30543" y="433031"/>
                  </a:lnTo>
                  <a:close/>
                </a:path>
                <a:path w="83184" h="501650">
                  <a:moveTo>
                    <a:pt x="30721" y="433044"/>
                  </a:moveTo>
                  <a:lnTo>
                    <a:pt x="30365" y="432803"/>
                  </a:lnTo>
                  <a:lnTo>
                    <a:pt x="30099" y="432790"/>
                  </a:lnTo>
                  <a:lnTo>
                    <a:pt x="30378" y="432917"/>
                  </a:lnTo>
                  <a:lnTo>
                    <a:pt x="30518" y="433006"/>
                  </a:lnTo>
                  <a:lnTo>
                    <a:pt x="30721" y="433044"/>
                  </a:lnTo>
                  <a:close/>
                </a:path>
                <a:path w="83184" h="501650">
                  <a:moveTo>
                    <a:pt x="30911" y="428155"/>
                  </a:moveTo>
                  <a:lnTo>
                    <a:pt x="30505" y="428155"/>
                  </a:lnTo>
                  <a:lnTo>
                    <a:pt x="30314" y="428155"/>
                  </a:lnTo>
                  <a:lnTo>
                    <a:pt x="30429" y="428345"/>
                  </a:lnTo>
                  <a:lnTo>
                    <a:pt x="30911" y="428155"/>
                  </a:lnTo>
                  <a:close/>
                </a:path>
                <a:path w="83184" h="501650">
                  <a:moveTo>
                    <a:pt x="32804" y="400812"/>
                  </a:moveTo>
                  <a:lnTo>
                    <a:pt x="32664" y="400824"/>
                  </a:lnTo>
                  <a:lnTo>
                    <a:pt x="32804" y="400812"/>
                  </a:lnTo>
                  <a:close/>
                </a:path>
                <a:path w="83184" h="501650">
                  <a:moveTo>
                    <a:pt x="33032" y="451345"/>
                  </a:moveTo>
                  <a:lnTo>
                    <a:pt x="32791" y="451129"/>
                  </a:lnTo>
                  <a:lnTo>
                    <a:pt x="33032" y="451345"/>
                  </a:lnTo>
                  <a:close/>
                </a:path>
                <a:path w="83184" h="501650">
                  <a:moveTo>
                    <a:pt x="33299" y="438556"/>
                  </a:moveTo>
                  <a:lnTo>
                    <a:pt x="32016" y="438454"/>
                  </a:lnTo>
                  <a:lnTo>
                    <a:pt x="32308" y="438505"/>
                  </a:lnTo>
                  <a:lnTo>
                    <a:pt x="32677" y="438543"/>
                  </a:lnTo>
                  <a:lnTo>
                    <a:pt x="33299" y="438556"/>
                  </a:lnTo>
                  <a:close/>
                </a:path>
                <a:path w="83184" h="501650">
                  <a:moveTo>
                    <a:pt x="34505" y="196215"/>
                  </a:moveTo>
                  <a:lnTo>
                    <a:pt x="34315" y="196049"/>
                  </a:lnTo>
                  <a:lnTo>
                    <a:pt x="33921" y="196037"/>
                  </a:lnTo>
                  <a:lnTo>
                    <a:pt x="34505" y="196215"/>
                  </a:lnTo>
                  <a:close/>
                </a:path>
                <a:path w="83184" h="501650">
                  <a:moveTo>
                    <a:pt x="34734" y="200418"/>
                  </a:moveTo>
                  <a:lnTo>
                    <a:pt x="34417" y="200202"/>
                  </a:lnTo>
                  <a:lnTo>
                    <a:pt x="34264" y="200304"/>
                  </a:lnTo>
                  <a:lnTo>
                    <a:pt x="34455" y="200355"/>
                  </a:lnTo>
                  <a:lnTo>
                    <a:pt x="34620" y="200393"/>
                  </a:lnTo>
                  <a:close/>
                </a:path>
                <a:path w="83184" h="501650">
                  <a:moveTo>
                    <a:pt x="35052" y="200571"/>
                  </a:moveTo>
                  <a:lnTo>
                    <a:pt x="34734" y="200418"/>
                  </a:lnTo>
                  <a:lnTo>
                    <a:pt x="35039" y="200634"/>
                  </a:lnTo>
                  <a:close/>
                </a:path>
                <a:path w="83184" h="501650">
                  <a:moveTo>
                    <a:pt x="35458" y="196519"/>
                  </a:moveTo>
                  <a:lnTo>
                    <a:pt x="34505" y="196215"/>
                  </a:lnTo>
                  <a:lnTo>
                    <a:pt x="34632" y="196329"/>
                  </a:lnTo>
                  <a:lnTo>
                    <a:pt x="35458" y="196519"/>
                  </a:lnTo>
                  <a:close/>
                </a:path>
                <a:path w="83184" h="501650">
                  <a:moveTo>
                    <a:pt x="35610" y="197434"/>
                  </a:moveTo>
                  <a:lnTo>
                    <a:pt x="35496" y="197612"/>
                  </a:lnTo>
                  <a:lnTo>
                    <a:pt x="35610" y="197434"/>
                  </a:lnTo>
                  <a:close/>
                </a:path>
                <a:path w="83184" h="501650">
                  <a:moveTo>
                    <a:pt x="35712" y="201104"/>
                  </a:moveTo>
                  <a:lnTo>
                    <a:pt x="35052" y="200634"/>
                  </a:lnTo>
                  <a:lnTo>
                    <a:pt x="34886" y="200863"/>
                  </a:lnTo>
                  <a:lnTo>
                    <a:pt x="35712" y="201104"/>
                  </a:lnTo>
                  <a:close/>
                </a:path>
                <a:path w="83184" h="501650">
                  <a:moveTo>
                    <a:pt x="36017" y="198208"/>
                  </a:moveTo>
                  <a:lnTo>
                    <a:pt x="35890" y="198094"/>
                  </a:lnTo>
                  <a:lnTo>
                    <a:pt x="35712" y="197891"/>
                  </a:lnTo>
                  <a:lnTo>
                    <a:pt x="35179" y="197764"/>
                  </a:lnTo>
                  <a:lnTo>
                    <a:pt x="35331" y="197904"/>
                  </a:lnTo>
                  <a:lnTo>
                    <a:pt x="35623" y="198043"/>
                  </a:lnTo>
                  <a:lnTo>
                    <a:pt x="36017" y="198208"/>
                  </a:lnTo>
                  <a:close/>
                </a:path>
                <a:path w="83184" h="501650">
                  <a:moveTo>
                    <a:pt x="36360" y="401891"/>
                  </a:moveTo>
                  <a:lnTo>
                    <a:pt x="35877" y="400418"/>
                  </a:lnTo>
                  <a:lnTo>
                    <a:pt x="32867" y="400799"/>
                  </a:lnTo>
                  <a:lnTo>
                    <a:pt x="34010" y="400900"/>
                  </a:lnTo>
                  <a:lnTo>
                    <a:pt x="36360" y="401891"/>
                  </a:lnTo>
                  <a:close/>
                </a:path>
                <a:path w="83184" h="501650">
                  <a:moveTo>
                    <a:pt x="36512" y="191122"/>
                  </a:moveTo>
                  <a:lnTo>
                    <a:pt x="35280" y="190500"/>
                  </a:lnTo>
                  <a:lnTo>
                    <a:pt x="35953" y="191770"/>
                  </a:lnTo>
                  <a:lnTo>
                    <a:pt x="36512" y="191122"/>
                  </a:lnTo>
                  <a:close/>
                </a:path>
                <a:path w="83184" h="501650">
                  <a:moveTo>
                    <a:pt x="36576" y="401980"/>
                  </a:moveTo>
                  <a:lnTo>
                    <a:pt x="36360" y="401891"/>
                  </a:lnTo>
                  <a:lnTo>
                    <a:pt x="36576" y="401980"/>
                  </a:lnTo>
                  <a:close/>
                </a:path>
                <a:path w="83184" h="501650">
                  <a:moveTo>
                    <a:pt x="36614" y="201129"/>
                  </a:moveTo>
                  <a:lnTo>
                    <a:pt x="36385" y="200660"/>
                  </a:lnTo>
                  <a:lnTo>
                    <a:pt x="35852" y="200660"/>
                  </a:lnTo>
                  <a:lnTo>
                    <a:pt x="36614" y="201129"/>
                  </a:lnTo>
                  <a:close/>
                </a:path>
                <a:path w="83184" h="501650">
                  <a:moveTo>
                    <a:pt x="36804" y="198094"/>
                  </a:moveTo>
                  <a:lnTo>
                    <a:pt x="36080" y="197916"/>
                  </a:lnTo>
                  <a:lnTo>
                    <a:pt x="35725" y="197789"/>
                  </a:lnTo>
                  <a:lnTo>
                    <a:pt x="35585" y="197688"/>
                  </a:lnTo>
                  <a:lnTo>
                    <a:pt x="35661" y="197827"/>
                  </a:lnTo>
                  <a:lnTo>
                    <a:pt x="36144" y="197993"/>
                  </a:lnTo>
                  <a:lnTo>
                    <a:pt x="36537" y="198081"/>
                  </a:lnTo>
                  <a:lnTo>
                    <a:pt x="36804" y="198094"/>
                  </a:lnTo>
                  <a:close/>
                </a:path>
                <a:path w="83184" h="501650">
                  <a:moveTo>
                    <a:pt x="36830" y="200660"/>
                  </a:moveTo>
                  <a:lnTo>
                    <a:pt x="35725" y="199390"/>
                  </a:lnTo>
                  <a:lnTo>
                    <a:pt x="36385" y="200660"/>
                  </a:lnTo>
                  <a:lnTo>
                    <a:pt x="36830" y="200660"/>
                  </a:lnTo>
                  <a:close/>
                </a:path>
                <a:path w="83184" h="501650">
                  <a:moveTo>
                    <a:pt x="37045" y="190500"/>
                  </a:moveTo>
                  <a:close/>
                </a:path>
                <a:path w="83184" h="501650">
                  <a:moveTo>
                    <a:pt x="37782" y="191770"/>
                  </a:moveTo>
                  <a:lnTo>
                    <a:pt x="36995" y="190550"/>
                  </a:lnTo>
                  <a:lnTo>
                    <a:pt x="36512" y="191122"/>
                  </a:lnTo>
                  <a:lnTo>
                    <a:pt x="37782" y="191770"/>
                  </a:lnTo>
                  <a:close/>
                </a:path>
                <a:path w="83184" h="501650">
                  <a:moveTo>
                    <a:pt x="38125" y="196202"/>
                  </a:moveTo>
                  <a:lnTo>
                    <a:pt x="36410" y="195592"/>
                  </a:lnTo>
                  <a:lnTo>
                    <a:pt x="36118" y="195808"/>
                  </a:lnTo>
                  <a:lnTo>
                    <a:pt x="34036" y="195808"/>
                  </a:lnTo>
                  <a:lnTo>
                    <a:pt x="34315" y="196049"/>
                  </a:lnTo>
                  <a:lnTo>
                    <a:pt x="38125" y="196202"/>
                  </a:lnTo>
                  <a:close/>
                </a:path>
                <a:path w="83184" h="501650">
                  <a:moveTo>
                    <a:pt x="38773" y="204698"/>
                  </a:moveTo>
                  <a:lnTo>
                    <a:pt x="38430" y="204317"/>
                  </a:lnTo>
                  <a:lnTo>
                    <a:pt x="35077" y="203415"/>
                  </a:lnTo>
                  <a:lnTo>
                    <a:pt x="35902" y="204063"/>
                  </a:lnTo>
                  <a:lnTo>
                    <a:pt x="36753" y="204343"/>
                  </a:lnTo>
                  <a:lnTo>
                    <a:pt x="38773" y="204698"/>
                  </a:lnTo>
                  <a:close/>
                </a:path>
                <a:path w="83184" h="501650">
                  <a:moveTo>
                    <a:pt x="39065" y="401840"/>
                  </a:moveTo>
                  <a:lnTo>
                    <a:pt x="36576" y="401980"/>
                  </a:lnTo>
                  <a:lnTo>
                    <a:pt x="37274" y="402272"/>
                  </a:lnTo>
                  <a:lnTo>
                    <a:pt x="39065" y="401840"/>
                  </a:lnTo>
                  <a:close/>
                </a:path>
                <a:path w="83184" h="501650">
                  <a:moveTo>
                    <a:pt x="39954" y="200660"/>
                  </a:moveTo>
                  <a:lnTo>
                    <a:pt x="38862" y="199390"/>
                  </a:lnTo>
                  <a:lnTo>
                    <a:pt x="36842" y="199390"/>
                  </a:lnTo>
                  <a:lnTo>
                    <a:pt x="38608" y="200660"/>
                  </a:lnTo>
                  <a:lnTo>
                    <a:pt x="39954" y="200660"/>
                  </a:lnTo>
                  <a:close/>
                </a:path>
                <a:path w="83184" h="501650">
                  <a:moveTo>
                    <a:pt x="40043" y="200672"/>
                  </a:moveTo>
                  <a:close/>
                </a:path>
                <a:path w="83184" h="501650">
                  <a:moveTo>
                    <a:pt x="40081" y="185839"/>
                  </a:moveTo>
                  <a:lnTo>
                    <a:pt x="38963" y="186156"/>
                  </a:lnTo>
                  <a:lnTo>
                    <a:pt x="39585" y="186055"/>
                  </a:lnTo>
                  <a:lnTo>
                    <a:pt x="39890" y="185953"/>
                  </a:lnTo>
                  <a:lnTo>
                    <a:pt x="40081" y="185839"/>
                  </a:lnTo>
                  <a:close/>
                </a:path>
                <a:path w="83184" h="501650">
                  <a:moveTo>
                    <a:pt x="41224" y="310045"/>
                  </a:moveTo>
                  <a:lnTo>
                    <a:pt x="39433" y="309740"/>
                  </a:lnTo>
                  <a:lnTo>
                    <a:pt x="39573" y="309854"/>
                  </a:lnTo>
                  <a:lnTo>
                    <a:pt x="41224" y="310045"/>
                  </a:lnTo>
                  <a:close/>
                </a:path>
                <a:path w="83184" h="501650">
                  <a:moveTo>
                    <a:pt x="41236" y="199631"/>
                  </a:moveTo>
                  <a:lnTo>
                    <a:pt x="40436" y="199390"/>
                  </a:lnTo>
                  <a:lnTo>
                    <a:pt x="39954" y="200660"/>
                  </a:lnTo>
                  <a:lnTo>
                    <a:pt x="41236" y="199631"/>
                  </a:lnTo>
                  <a:close/>
                </a:path>
                <a:path w="83184" h="501650">
                  <a:moveTo>
                    <a:pt x="41427" y="182333"/>
                  </a:moveTo>
                  <a:lnTo>
                    <a:pt x="41173" y="182295"/>
                  </a:lnTo>
                  <a:lnTo>
                    <a:pt x="40906" y="182283"/>
                  </a:lnTo>
                  <a:lnTo>
                    <a:pt x="40665" y="182295"/>
                  </a:lnTo>
                  <a:lnTo>
                    <a:pt x="40868" y="182333"/>
                  </a:lnTo>
                  <a:lnTo>
                    <a:pt x="41427" y="182333"/>
                  </a:lnTo>
                  <a:close/>
                </a:path>
                <a:path w="83184" h="501650">
                  <a:moveTo>
                    <a:pt x="41529" y="127838"/>
                  </a:moveTo>
                  <a:close/>
                </a:path>
                <a:path w="83184" h="501650">
                  <a:moveTo>
                    <a:pt x="41757" y="165100"/>
                  </a:moveTo>
                  <a:lnTo>
                    <a:pt x="41503" y="165100"/>
                  </a:lnTo>
                  <a:lnTo>
                    <a:pt x="41757" y="165100"/>
                  </a:lnTo>
                  <a:close/>
                </a:path>
                <a:path w="83184" h="501650">
                  <a:moveTo>
                    <a:pt x="42087" y="127088"/>
                  </a:moveTo>
                  <a:lnTo>
                    <a:pt x="41770" y="127279"/>
                  </a:lnTo>
                  <a:lnTo>
                    <a:pt x="41579" y="127546"/>
                  </a:lnTo>
                  <a:lnTo>
                    <a:pt x="41529" y="127838"/>
                  </a:lnTo>
                  <a:lnTo>
                    <a:pt x="42087" y="127088"/>
                  </a:lnTo>
                  <a:close/>
                </a:path>
                <a:path w="83184" h="501650">
                  <a:moveTo>
                    <a:pt x="42583" y="203365"/>
                  </a:moveTo>
                  <a:lnTo>
                    <a:pt x="41008" y="202692"/>
                  </a:lnTo>
                  <a:lnTo>
                    <a:pt x="38201" y="201701"/>
                  </a:lnTo>
                  <a:lnTo>
                    <a:pt x="37363" y="201599"/>
                  </a:lnTo>
                  <a:lnTo>
                    <a:pt x="36614" y="201129"/>
                  </a:lnTo>
                  <a:lnTo>
                    <a:pt x="36791" y="201523"/>
                  </a:lnTo>
                  <a:lnTo>
                    <a:pt x="35026" y="201295"/>
                  </a:lnTo>
                  <a:lnTo>
                    <a:pt x="36982" y="201917"/>
                  </a:lnTo>
                  <a:lnTo>
                    <a:pt x="38227" y="202298"/>
                  </a:lnTo>
                  <a:lnTo>
                    <a:pt x="36842" y="202107"/>
                  </a:lnTo>
                  <a:lnTo>
                    <a:pt x="40652" y="203263"/>
                  </a:lnTo>
                  <a:lnTo>
                    <a:pt x="40995" y="203631"/>
                  </a:lnTo>
                  <a:lnTo>
                    <a:pt x="39458" y="203555"/>
                  </a:lnTo>
                  <a:lnTo>
                    <a:pt x="38227" y="203250"/>
                  </a:lnTo>
                  <a:lnTo>
                    <a:pt x="39077" y="203530"/>
                  </a:lnTo>
                  <a:lnTo>
                    <a:pt x="37388" y="203555"/>
                  </a:lnTo>
                  <a:lnTo>
                    <a:pt x="39497" y="204139"/>
                  </a:lnTo>
                  <a:lnTo>
                    <a:pt x="42189" y="204304"/>
                  </a:lnTo>
                  <a:lnTo>
                    <a:pt x="42392" y="203835"/>
                  </a:lnTo>
                  <a:lnTo>
                    <a:pt x="40335" y="202882"/>
                  </a:lnTo>
                  <a:lnTo>
                    <a:pt x="41097" y="202933"/>
                  </a:lnTo>
                  <a:lnTo>
                    <a:pt x="41948" y="203212"/>
                  </a:lnTo>
                  <a:lnTo>
                    <a:pt x="42583" y="203365"/>
                  </a:lnTo>
                  <a:close/>
                </a:path>
                <a:path w="83184" h="501650">
                  <a:moveTo>
                    <a:pt x="43459" y="129540"/>
                  </a:moveTo>
                  <a:lnTo>
                    <a:pt x="41516" y="128270"/>
                  </a:lnTo>
                  <a:lnTo>
                    <a:pt x="41503" y="129540"/>
                  </a:lnTo>
                  <a:lnTo>
                    <a:pt x="43459" y="129540"/>
                  </a:lnTo>
                  <a:close/>
                </a:path>
                <a:path w="83184" h="501650">
                  <a:moveTo>
                    <a:pt x="43472" y="147320"/>
                  </a:moveTo>
                  <a:lnTo>
                    <a:pt x="41897" y="146050"/>
                  </a:lnTo>
                  <a:lnTo>
                    <a:pt x="42887" y="147320"/>
                  </a:lnTo>
                  <a:lnTo>
                    <a:pt x="43472" y="147320"/>
                  </a:lnTo>
                  <a:close/>
                </a:path>
                <a:path w="83184" h="501650">
                  <a:moveTo>
                    <a:pt x="43561" y="137731"/>
                  </a:moveTo>
                  <a:lnTo>
                    <a:pt x="42697" y="137160"/>
                  </a:lnTo>
                  <a:lnTo>
                    <a:pt x="41452" y="137160"/>
                  </a:lnTo>
                  <a:lnTo>
                    <a:pt x="43561" y="137731"/>
                  </a:lnTo>
                  <a:close/>
                </a:path>
                <a:path w="83184" h="501650">
                  <a:moveTo>
                    <a:pt x="43649" y="146329"/>
                  </a:moveTo>
                  <a:lnTo>
                    <a:pt x="43345" y="146050"/>
                  </a:lnTo>
                  <a:lnTo>
                    <a:pt x="41998" y="146050"/>
                  </a:lnTo>
                  <a:lnTo>
                    <a:pt x="43649" y="146329"/>
                  </a:lnTo>
                  <a:close/>
                </a:path>
                <a:path w="83184" h="501650">
                  <a:moveTo>
                    <a:pt x="44107" y="124434"/>
                  </a:moveTo>
                  <a:lnTo>
                    <a:pt x="43357" y="124218"/>
                  </a:lnTo>
                  <a:lnTo>
                    <a:pt x="42024" y="124587"/>
                  </a:lnTo>
                  <a:lnTo>
                    <a:pt x="43065" y="124599"/>
                  </a:lnTo>
                  <a:lnTo>
                    <a:pt x="43688" y="124536"/>
                  </a:lnTo>
                  <a:lnTo>
                    <a:pt x="44107" y="124434"/>
                  </a:lnTo>
                  <a:close/>
                </a:path>
                <a:path w="83184" h="501650">
                  <a:moveTo>
                    <a:pt x="44221" y="163690"/>
                  </a:moveTo>
                  <a:lnTo>
                    <a:pt x="43535" y="162991"/>
                  </a:lnTo>
                  <a:lnTo>
                    <a:pt x="41833" y="163080"/>
                  </a:lnTo>
                  <a:lnTo>
                    <a:pt x="44221" y="163690"/>
                  </a:lnTo>
                  <a:close/>
                </a:path>
                <a:path w="83184" h="501650">
                  <a:moveTo>
                    <a:pt x="44361" y="148590"/>
                  </a:moveTo>
                  <a:lnTo>
                    <a:pt x="42430" y="147320"/>
                  </a:lnTo>
                  <a:lnTo>
                    <a:pt x="43624" y="148590"/>
                  </a:lnTo>
                  <a:lnTo>
                    <a:pt x="44361" y="148590"/>
                  </a:lnTo>
                  <a:close/>
                </a:path>
                <a:path w="83184" h="501650">
                  <a:moveTo>
                    <a:pt x="44627" y="163830"/>
                  </a:moveTo>
                  <a:lnTo>
                    <a:pt x="41313" y="163830"/>
                  </a:lnTo>
                  <a:lnTo>
                    <a:pt x="41732" y="165011"/>
                  </a:lnTo>
                  <a:lnTo>
                    <a:pt x="44627" y="163830"/>
                  </a:lnTo>
                  <a:close/>
                </a:path>
                <a:path w="83184" h="501650">
                  <a:moveTo>
                    <a:pt x="44665" y="200660"/>
                  </a:moveTo>
                  <a:lnTo>
                    <a:pt x="41452" y="199453"/>
                  </a:lnTo>
                  <a:lnTo>
                    <a:pt x="41236" y="199631"/>
                  </a:lnTo>
                  <a:lnTo>
                    <a:pt x="44665" y="200660"/>
                  </a:lnTo>
                  <a:close/>
                </a:path>
                <a:path w="83184" h="501650">
                  <a:moveTo>
                    <a:pt x="45415" y="185420"/>
                  </a:moveTo>
                  <a:lnTo>
                    <a:pt x="44183" y="184150"/>
                  </a:lnTo>
                  <a:lnTo>
                    <a:pt x="44742" y="185420"/>
                  </a:lnTo>
                  <a:lnTo>
                    <a:pt x="45415" y="185420"/>
                  </a:lnTo>
                  <a:close/>
                </a:path>
                <a:path w="83184" h="501650">
                  <a:moveTo>
                    <a:pt x="45440" y="156210"/>
                  </a:moveTo>
                  <a:lnTo>
                    <a:pt x="43929" y="154940"/>
                  </a:lnTo>
                  <a:lnTo>
                    <a:pt x="44450" y="156210"/>
                  </a:lnTo>
                  <a:lnTo>
                    <a:pt x="45440" y="156210"/>
                  </a:lnTo>
                  <a:close/>
                </a:path>
                <a:path w="83184" h="501650">
                  <a:moveTo>
                    <a:pt x="46012" y="186321"/>
                  </a:moveTo>
                  <a:lnTo>
                    <a:pt x="43916" y="185788"/>
                  </a:lnTo>
                  <a:lnTo>
                    <a:pt x="45897" y="186690"/>
                  </a:lnTo>
                  <a:lnTo>
                    <a:pt x="46012" y="186321"/>
                  </a:lnTo>
                  <a:close/>
                </a:path>
                <a:path w="83184" h="501650">
                  <a:moveTo>
                    <a:pt x="46456" y="156692"/>
                  </a:moveTo>
                  <a:lnTo>
                    <a:pt x="46050" y="156413"/>
                  </a:lnTo>
                  <a:lnTo>
                    <a:pt x="45440" y="156552"/>
                  </a:lnTo>
                  <a:lnTo>
                    <a:pt x="45529" y="156768"/>
                  </a:lnTo>
                  <a:lnTo>
                    <a:pt x="45897" y="157022"/>
                  </a:lnTo>
                  <a:lnTo>
                    <a:pt x="46126" y="156857"/>
                  </a:lnTo>
                  <a:lnTo>
                    <a:pt x="46456" y="156692"/>
                  </a:lnTo>
                  <a:close/>
                </a:path>
                <a:path w="83184" h="501650">
                  <a:moveTo>
                    <a:pt x="46545" y="201930"/>
                  </a:moveTo>
                  <a:lnTo>
                    <a:pt x="40043" y="200672"/>
                  </a:lnTo>
                  <a:lnTo>
                    <a:pt x="40601" y="201930"/>
                  </a:lnTo>
                  <a:lnTo>
                    <a:pt x="46545" y="201930"/>
                  </a:lnTo>
                  <a:close/>
                </a:path>
                <a:path w="83184" h="501650">
                  <a:moveTo>
                    <a:pt x="46647" y="183896"/>
                  </a:moveTo>
                  <a:lnTo>
                    <a:pt x="46278" y="183845"/>
                  </a:lnTo>
                  <a:lnTo>
                    <a:pt x="46634" y="184150"/>
                  </a:lnTo>
                  <a:lnTo>
                    <a:pt x="46647" y="183896"/>
                  </a:lnTo>
                  <a:close/>
                </a:path>
                <a:path w="83184" h="501650">
                  <a:moveTo>
                    <a:pt x="47193" y="157683"/>
                  </a:moveTo>
                  <a:lnTo>
                    <a:pt x="46685" y="157454"/>
                  </a:lnTo>
                  <a:lnTo>
                    <a:pt x="46202" y="157226"/>
                  </a:lnTo>
                  <a:lnTo>
                    <a:pt x="45897" y="157022"/>
                  </a:lnTo>
                  <a:lnTo>
                    <a:pt x="45631" y="157226"/>
                  </a:lnTo>
                  <a:lnTo>
                    <a:pt x="45542" y="157391"/>
                  </a:lnTo>
                  <a:lnTo>
                    <a:pt x="47193" y="157683"/>
                  </a:lnTo>
                  <a:close/>
                </a:path>
                <a:path w="83184" h="501650">
                  <a:moveTo>
                    <a:pt x="47294" y="192189"/>
                  </a:moveTo>
                  <a:lnTo>
                    <a:pt x="47256" y="192062"/>
                  </a:lnTo>
                  <a:lnTo>
                    <a:pt x="46037" y="191770"/>
                  </a:lnTo>
                  <a:lnTo>
                    <a:pt x="46291" y="191985"/>
                  </a:lnTo>
                  <a:lnTo>
                    <a:pt x="47294" y="192189"/>
                  </a:lnTo>
                  <a:close/>
                </a:path>
                <a:path w="83184" h="501650">
                  <a:moveTo>
                    <a:pt x="47447" y="195580"/>
                  </a:moveTo>
                  <a:lnTo>
                    <a:pt x="47269" y="195237"/>
                  </a:lnTo>
                  <a:lnTo>
                    <a:pt x="47205" y="195427"/>
                  </a:lnTo>
                  <a:lnTo>
                    <a:pt x="47447" y="195580"/>
                  </a:lnTo>
                  <a:close/>
                </a:path>
                <a:path w="83184" h="501650">
                  <a:moveTo>
                    <a:pt x="47447" y="194716"/>
                  </a:moveTo>
                  <a:lnTo>
                    <a:pt x="46774" y="194310"/>
                  </a:lnTo>
                  <a:lnTo>
                    <a:pt x="47269" y="195237"/>
                  </a:lnTo>
                  <a:lnTo>
                    <a:pt x="47447" y="194716"/>
                  </a:lnTo>
                  <a:close/>
                </a:path>
                <a:path w="83184" h="501650">
                  <a:moveTo>
                    <a:pt x="47561" y="193040"/>
                  </a:moveTo>
                  <a:lnTo>
                    <a:pt x="47396" y="192506"/>
                  </a:lnTo>
                  <a:lnTo>
                    <a:pt x="46710" y="192328"/>
                  </a:lnTo>
                  <a:lnTo>
                    <a:pt x="47561" y="193040"/>
                  </a:lnTo>
                  <a:close/>
                </a:path>
                <a:path w="83184" h="501650">
                  <a:moveTo>
                    <a:pt x="48044" y="192239"/>
                  </a:moveTo>
                  <a:lnTo>
                    <a:pt x="47167" y="191770"/>
                  </a:lnTo>
                  <a:lnTo>
                    <a:pt x="47256" y="192062"/>
                  </a:lnTo>
                  <a:lnTo>
                    <a:pt x="48044" y="192239"/>
                  </a:lnTo>
                  <a:close/>
                </a:path>
                <a:path w="83184" h="501650">
                  <a:moveTo>
                    <a:pt x="48387" y="196850"/>
                  </a:moveTo>
                  <a:lnTo>
                    <a:pt x="47802" y="195580"/>
                  </a:lnTo>
                  <a:lnTo>
                    <a:pt x="45872" y="196850"/>
                  </a:lnTo>
                  <a:lnTo>
                    <a:pt x="48387" y="196850"/>
                  </a:lnTo>
                  <a:close/>
                </a:path>
                <a:path w="83184" h="501650">
                  <a:moveTo>
                    <a:pt x="48831" y="195580"/>
                  </a:moveTo>
                  <a:lnTo>
                    <a:pt x="47586" y="194310"/>
                  </a:lnTo>
                  <a:lnTo>
                    <a:pt x="47447" y="194716"/>
                  </a:lnTo>
                  <a:lnTo>
                    <a:pt x="48831" y="195580"/>
                  </a:lnTo>
                  <a:close/>
                </a:path>
                <a:path w="83184" h="501650">
                  <a:moveTo>
                    <a:pt x="48983" y="198120"/>
                  </a:moveTo>
                  <a:lnTo>
                    <a:pt x="48729" y="196850"/>
                  </a:lnTo>
                  <a:lnTo>
                    <a:pt x="48387" y="196850"/>
                  </a:lnTo>
                  <a:lnTo>
                    <a:pt x="48983" y="198120"/>
                  </a:lnTo>
                  <a:close/>
                </a:path>
                <a:path w="83184" h="501650">
                  <a:moveTo>
                    <a:pt x="49517" y="193040"/>
                  </a:moveTo>
                  <a:lnTo>
                    <a:pt x="48348" y="192405"/>
                  </a:lnTo>
                  <a:lnTo>
                    <a:pt x="47294" y="192189"/>
                  </a:lnTo>
                  <a:lnTo>
                    <a:pt x="47396" y="192506"/>
                  </a:lnTo>
                  <a:lnTo>
                    <a:pt x="49517" y="193040"/>
                  </a:lnTo>
                  <a:close/>
                </a:path>
                <a:path w="83184" h="501650">
                  <a:moveTo>
                    <a:pt x="50292" y="193433"/>
                  </a:moveTo>
                  <a:lnTo>
                    <a:pt x="49263" y="194221"/>
                  </a:lnTo>
                  <a:lnTo>
                    <a:pt x="49809" y="194246"/>
                  </a:lnTo>
                  <a:lnTo>
                    <a:pt x="50292" y="193433"/>
                  </a:lnTo>
                  <a:close/>
                </a:path>
                <a:path w="83184" h="501650">
                  <a:moveTo>
                    <a:pt x="51447" y="193040"/>
                  </a:moveTo>
                  <a:lnTo>
                    <a:pt x="48044" y="192239"/>
                  </a:lnTo>
                  <a:lnTo>
                    <a:pt x="48348" y="192405"/>
                  </a:lnTo>
                  <a:lnTo>
                    <a:pt x="51447" y="193040"/>
                  </a:lnTo>
                  <a:close/>
                </a:path>
                <a:path w="83184" h="501650">
                  <a:moveTo>
                    <a:pt x="52006" y="194475"/>
                  </a:moveTo>
                  <a:lnTo>
                    <a:pt x="51955" y="194348"/>
                  </a:lnTo>
                  <a:lnTo>
                    <a:pt x="49809" y="194246"/>
                  </a:lnTo>
                  <a:lnTo>
                    <a:pt x="49606" y="194589"/>
                  </a:lnTo>
                  <a:lnTo>
                    <a:pt x="52006" y="194475"/>
                  </a:lnTo>
                  <a:close/>
                </a:path>
                <a:path w="83184" h="501650">
                  <a:moveTo>
                    <a:pt x="52171" y="64350"/>
                  </a:moveTo>
                  <a:lnTo>
                    <a:pt x="51536" y="63652"/>
                  </a:lnTo>
                  <a:lnTo>
                    <a:pt x="51142" y="63500"/>
                  </a:lnTo>
                  <a:lnTo>
                    <a:pt x="47739" y="63500"/>
                  </a:lnTo>
                  <a:lnTo>
                    <a:pt x="52171" y="64350"/>
                  </a:lnTo>
                  <a:close/>
                </a:path>
                <a:path w="83184" h="501650">
                  <a:moveTo>
                    <a:pt x="53009" y="175691"/>
                  </a:moveTo>
                  <a:lnTo>
                    <a:pt x="52768" y="175691"/>
                  </a:lnTo>
                  <a:lnTo>
                    <a:pt x="52578" y="175679"/>
                  </a:lnTo>
                  <a:lnTo>
                    <a:pt x="52717" y="175704"/>
                  </a:lnTo>
                  <a:lnTo>
                    <a:pt x="52933" y="175717"/>
                  </a:lnTo>
                  <a:close/>
                </a:path>
                <a:path w="83184" h="501650">
                  <a:moveTo>
                    <a:pt x="53441" y="175577"/>
                  </a:moveTo>
                  <a:lnTo>
                    <a:pt x="53009" y="175691"/>
                  </a:lnTo>
                  <a:lnTo>
                    <a:pt x="53238" y="175691"/>
                  </a:lnTo>
                  <a:lnTo>
                    <a:pt x="53365" y="175641"/>
                  </a:lnTo>
                  <a:close/>
                </a:path>
                <a:path w="83184" h="501650">
                  <a:moveTo>
                    <a:pt x="54610" y="175298"/>
                  </a:moveTo>
                  <a:lnTo>
                    <a:pt x="53492" y="175056"/>
                  </a:lnTo>
                  <a:lnTo>
                    <a:pt x="53733" y="175399"/>
                  </a:lnTo>
                  <a:lnTo>
                    <a:pt x="53441" y="175577"/>
                  </a:lnTo>
                  <a:lnTo>
                    <a:pt x="54610" y="175298"/>
                  </a:lnTo>
                  <a:close/>
                </a:path>
                <a:path w="83184" h="501650">
                  <a:moveTo>
                    <a:pt x="54724" y="191262"/>
                  </a:moveTo>
                  <a:lnTo>
                    <a:pt x="53759" y="190741"/>
                  </a:lnTo>
                  <a:lnTo>
                    <a:pt x="53517" y="190601"/>
                  </a:lnTo>
                  <a:lnTo>
                    <a:pt x="52476" y="190804"/>
                  </a:lnTo>
                  <a:lnTo>
                    <a:pt x="52895" y="191427"/>
                  </a:lnTo>
                  <a:lnTo>
                    <a:pt x="54102" y="191109"/>
                  </a:lnTo>
                  <a:lnTo>
                    <a:pt x="54724" y="191262"/>
                  </a:lnTo>
                  <a:close/>
                </a:path>
                <a:path w="83184" h="501650">
                  <a:moveTo>
                    <a:pt x="55702" y="194297"/>
                  </a:moveTo>
                  <a:lnTo>
                    <a:pt x="52006" y="194475"/>
                  </a:lnTo>
                  <a:lnTo>
                    <a:pt x="52146" y="194843"/>
                  </a:lnTo>
                  <a:lnTo>
                    <a:pt x="55702" y="194297"/>
                  </a:lnTo>
                  <a:close/>
                </a:path>
                <a:path w="83184" h="501650">
                  <a:moveTo>
                    <a:pt x="55791" y="59690"/>
                  </a:moveTo>
                  <a:lnTo>
                    <a:pt x="52578" y="58420"/>
                  </a:lnTo>
                  <a:lnTo>
                    <a:pt x="55791" y="59690"/>
                  </a:lnTo>
                  <a:close/>
                </a:path>
                <a:path w="83184" h="501650">
                  <a:moveTo>
                    <a:pt x="56337" y="43180"/>
                  </a:moveTo>
                  <a:lnTo>
                    <a:pt x="53848" y="41910"/>
                  </a:lnTo>
                  <a:lnTo>
                    <a:pt x="54737" y="43180"/>
                  </a:lnTo>
                  <a:lnTo>
                    <a:pt x="56337" y="43180"/>
                  </a:lnTo>
                  <a:close/>
                </a:path>
                <a:path w="83184" h="501650">
                  <a:moveTo>
                    <a:pt x="56489" y="6997"/>
                  </a:moveTo>
                  <a:lnTo>
                    <a:pt x="56197" y="6946"/>
                  </a:lnTo>
                  <a:lnTo>
                    <a:pt x="55956" y="6972"/>
                  </a:lnTo>
                  <a:lnTo>
                    <a:pt x="56489" y="6997"/>
                  </a:lnTo>
                  <a:close/>
                </a:path>
                <a:path w="83184" h="501650">
                  <a:moveTo>
                    <a:pt x="59093" y="170002"/>
                  </a:moveTo>
                  <a:lnTo>
                    <a:pt x="58788" y="169532"/>
                  </a:lnTo>
                  <a:lnTo>
                    <a:pt x="58089" y="169811"/>
                  </a:lnTo>
                  <a:lnTo>
                    <a:pt x="59093" y="170002"/>
                  </a:lnTo>
                  <a:close/>
                </a:path>
                <a:path w="83184" h="501650">
                  <a:moveTo>
                    <a:pt x="59753" y="163830"/>
                  </a:moveTo>
                  <a:lnTo>
                    <a:pt x="59613" y="163487"/>
                  </a:lnTo>
                  <a:lnTo>
                    <a:pt x="58623" y="163309"/>
                  </a:lnTo>
                  <a:lnTo>
                    <a:pt x="59753" y="163830"/>
                  </a:lnTo>
                  <a:close/>
                </a:path>
                <a:path w="83184" h="501650">
                  <a:moveTo>
                    <a:pt x="60731" y="3810"/>
                  </a:moveTo>
                  <a:lnTo>
                    <a:pt x="56438" y="3810"/>
                  </a:lnTo>
                  <a:lnTo>
                    <a:pt x="58572" y="5080"/>
                  </a:lnTo>
                  <a:lnTo>
                    <a:pt x="60731" y="3810"/>
                  </a:lnTo>
                  <a:close/>
                </a:path>
                <a:path w="83184" h="501650">
                  <a:moveTo>
                    <a:pt x="61582" y="163830"/>
                  </a:moveTo>
                  <a:lnTo>
                    <a:pt x="59245" y="162560"/>
                  </a:lnTo>
                  <a:lnTo>
                    <a:pt x="59613" y="163487"/>
                  </a:lnTo>
                  <a:lnTo>
                    <a:pt x="61582" y="163830"/>
                  </a:lnTo>
                  <a:close/>
                </a:path>
                <a:path w="83184" h="501650">
                  <a:moveTo>
                    <a:pt x="62534" y="146062"/>
                  </a:moveTo>
                  <a:lnTo>
                    <a:pt x="62255" y="146113"/>
                  </a:lnTo>
                  <a:lnTo>
                    <a:pt x="62103" y="146240"/>
                  </a:lnTo>
                  <a:lnTo>
                    <a:pt x="62534" y="146062"/>
                  </a:lnTo>
                  <a:close/>
                </a:path>
                <a:path w="83184" h="501650">
                  <a:moveTo>
                    <a:pt x="63030" y="155613"/>
                  </a:moveTo>
                  <a:lnTo>
                    <a:pt x="62788" y="155536"/>
                  </a:lnTo>
                  <a:lnTo>
                    <a:pt x="62611" y="155625"/>
                  </a:lnTo>
                  <a:lnTo>
                    <a:pt x="62852" y="155663"/>
                  </a:lnTo>
                  <a:lnTo>
                    <a:pt x="63030" y="155613"/>
                  </a:lnTo>
                  <a:close/>
                </a:path>
                <a:path w="83184" h="501650">
                  <a:moveTo>
                    <a:pt x="63093" y="164109"/>
                  </a:moveTo>
                  <a:lnTo>
                    <a:pt x="62255" y="163283"/>
                  </a:lnTo>
                  <a:lnTo>
                    <a:pt x="62750" y="163868"/>
                  </a:lnTo>
                  <a:lnTo>
                    <a:pt x="63093" y="164109"/>
                  </a:lnTo>
                  <a:close/>
                </a:path>
                <a:path w="83184" h="501650">
                  <a:moveTo>
                    <a:pt x="64935" y="131470"/>
                  </a:moveTo>
                  <a:lnTo>
                    <a:pt x="64693" y="131457"/>
                  </a:lnTo>
                  <a:lnTo>
                    <a:pt x="64452" y="131546"/>
                  </a:lnTo>
                  <a:lnTo>
                    <a:pt x="64935" y="131470"/>
                  </a:lnTo>
                  <a:close/>
                </a:path>
                <a:path w="83184" h="501650">
                  <a:moveTo>
                    <a:pt x="65100" y="131470"/>
                  </a:moveTo>
                  <a:lnTo>
                    <a:pt x="64744" y="131241"/>
                  </a:lnTo>
                  <a:lnTo>
                    <a:pt x="64376" y="131241"/>
                  </a:lnTo>
                  <a:lnTo>
                    <a:pt x="64770" y="131356"/>
                  </a:lnTo>
                  <a:lnTo>
                    <a:pt x="64935" y="131457"/>
                  </a:lnTo>
                  <a:lnTo>
                    <a:pt x="65100" y="131470"/>
                  </a:lnTo>
                  <a:close/>
                </a:path>
                <a:path w="83184" h="501650">
                  <a:moveTo>
                    <a:pt x="65227" y="126314"/>
                  </a:moveTo>
                  <a:lnTo>
                    <a:pt x="64617" y="126314"/>
                  </a:lnTo>
                  <a:lnTo>
                    <a:pt x="64744" y="126517"/>
                  </a:lnTo>
                  <a:lnTo>
                    <a:pt x="65227" y="126314"/>
                  </a:lnTo>
                  <a:close/>
                </a:path>
                <a:path w="83184" h="501650">
                  <a:moveTo>
                    <a:pt x="67144" y="149860"/>
                  </a:moveTo>
                  <a:lnTo>
                    <a:pt x="64160" y="148590"/>
                  </a:lnTo>
                  <a:lnTo>
                    <a:pt x="65900" y="149860"/>
                  </a:lnTo>
                  <a:lnTo>
                    <a:pt x="67144" y="149860"/>
                  </a:lnTo>
                  <a:close/>
                </a:path>
                <a:path w="83184" h="501650">
                  <a:moveTo>
                    <a:pt x="67614" y="149860"/>
                  </a:moveTo>
                  <a:lnTo>
                    <a:pt x="67246" y="148590"/>
                  </a:lnTo>
                  <a:lnTo>
                    <a:pt x="67144" y="149860"/>
                  </a:lnTo>
                  <a:lnTo>
                    <a:pt x="67614" y="149860"/>
                  </a:lnTo>
                  <a:close/>
                </a:path>
                <a:path w="83184" h="501650">
                  <a:moveTo>
                    <a:pt x="67830" y="152400"/>
                  </a:moveTo>
                  <a:lnTo>
                    <a:pt x="67360" y="152400"/>
                  </a:lnTo>
                  <a:lnTo>
                    <a:pt x="67792" y="152984"/>
                  </a:lnTo>
                  <a:lnTo>
                    <a:pt x="67830" y="152400"/>
                  </a:lnTo>
                  <a:close/>
                </a:path>
                <a:path w="83184" h="501650">
                  <a:moveTo>
                    <a:pt x="68287" y="153670"/>
                  </a:moveTo>
                  <a:lnTo>
                    <a:pt x="67792" y="152984"/>
                  </a:lnTo>
                  <a:lnTo>
                    <a:pt x="67741" y="153670"/>
                  </a:lnTo>
                  <a:lnTo>
                    <a:pt x="68287" y="153670"/>
                  </a:lnTo>
                  <a:close/>
                </a:path>
                <a:path w="83184" h="501650">
                  <a:moveTo>
                    <a:pt x="68580" y="128231"/>
                  </a:moveTo>
                  <a:lnTo>
                    <a:pt x="67652" y="127635"/>
                  </a:lnTo>
                  <a:lnTo>
                    <a:pt x="64376" y="127266"/>
                  </a:lnTo>
                  <a:lnTo>
                    <a:pt x="64922" y="127622"/>
                  </a:lnTo>
                  <a:lnTo>
                    <a:pt x="68580" y="128231"/>
                  </a:lnTo>
                  <a:close/>
                </a:path>
                <a:path w="83184" h="501650">
                  <a:moveTo>
                    <a:pt x="69342" y="111315"/>
                  </a:moveTo>
                  <a:lnTo>
                    <a:pt x="67779" y="110820"/>
                  </a:lnTo>
                  <a:lnTo>
                    <a:pt x="67500" y="111137"/>
                  </a:lnTo>
                  <a:lnTo>
                    <a:pt x="66179" y="111315"/>
                  </a:lnTo>
                  <a:lnTo>
                    <a:pt x="66586" y="111544"/>
                  </a:lnTo>
                  <a:lnTo>
                    <a:pt x="68237" y="111607"/>
                  </a:lnTo>
                  <a:lnTo>
                    <a:pt x="69342" y="111315"/>
                  </a:lnTo>
                  <a:close/>
                </a:path>
                <a:path w="83184" h="501650">
                  <a:moveTo>
                    <a:pt x="70434" y="98450"/>
                  </a:moveTo>
                  <a:lnTo>
                    <a:pt x="70218" y="98374"/>
                  </a:lnTo>
                  <a:lnTo>
                    <a:pt x="70434" y="98450"/>
                  </a:lnTo>
                  <a:close/>
                </a:path>
                <a:path w="83184" h="501650">
                  <a:moveTo>
                    <a:pt x="70523" y="124460"/>
                  </a:moveTo>
                  <a:lnTo>
                    <a:pt x="63817" y="122174"/>
                  </a:lnTo>
                  <a:lnTo>
                    <a:pt x="62471" y="123190"/>
                  </a:lnTo>
                  <a:lnTo>
                    <a:pt x="63766" y="123190"/>
                  </a:lnTo>
                  <a:lnTo>
                    <a:pt x="70523" y="124460"/>
                  </a:lnTo>
                  <a:close/>
                </a:path>
                <a:path w="83184" h="501650">
                  <a:moveTo>
                    <a:pt x="72796" y="1130"/>
                  </a:moveTo>
                  <a:lnTo>
                    <a:pt x="71005" y="889"/>
                  </a:lnTo>
                  <a:lnTo>
                    <a:pt x="71158" y="990"/>
                  </a:lnTo>
                  <a:lnTo>
                    <a:pt x="72796" y="1130"/>
                  </a:lnTo>
                  <a:close/>
                </a:path>
                <a:path w="83184" h="501650">
                  <a:moveTo>
                    <a:pt x="72936" y="98234"/>
                  </a:moveTo>
                  <a:lnTo>
                    <a:pt x="70434" y="98450"/>
                  </a:lnTo>
                  <a:lnTo>
                    <a:pt x="71145" y="98742"/>
                  </a:lnTo>
                  <a:lnTo>
                    <a:pt x="72936" y="98234"/>
                  </a:lnTo>
                  <a:close/>
                </a:path>
                <a:path w="83184" h="501650">
                  <a:moveTo>
                    <a:pt x="75234" y="97243"/>
                  </a:moveTo>
                  <a:lnTo>
                    <a:pt x="74714" y="96520"/>
                  </a:lnTo>
                  <a:lnTo>
                    <a:pt x="74015" y="96520"/>
                  </a:lnTo>
                  <a:lnTo>
                    <a:pt x="75234" y="97243"/>
                  </a:lnTo>
                  <a:close/>
                </a:path>
                <a:path w="83184" h="501650">
                  <a:moveTo>
                    <a:pt x="76161" y="97790"/>
                  </a:moveTo>
                  <a:lnTo>
                    <a:pt x="75234" y="97243"/>
                  </a:lnTo>
                  <a:lnTo>
                    <a:pt x="75628" y="97790"/>
                  </a:lnTo>
                  <a:lnTo>
                    <a:pt x="76161" y="97790"/>
                  </a:lnTo>
                  <a:close/>
                </a:path>
                <a:path w="83184" h="501650">
                  <a:moveTo>
                    <a:pt x="76377" y="35420"/>
                  </a:moveTo>
                  <a:lnTo>
                    <a:pt x="76339" y="35280"/>
                  </a:lnTo>
                  <a:lnTo>
                    <a:pt x="76149" y="35204"/>
                  </a:lnTo>
                  <a:lnTo>
                    <a:pt x="75882" y="35204"/>
                  </a:lnTo>
                  <a:lnTo>
                    <a:pt x="75653" y="35229"/>
                  </a:lnTo>
                  <a:lnTo>
                    <a:pt x="75463" y="35255"/>
                  </a:lnTo>
                  <a:lnTo>
                    <a:pt x="76377" y="35420"/>
                  </a:lnTo>
                  <a:close/>
                </a:path>
                <a:path w="83184" h="501650">
                  <a:moveTo>
                    <a:pt x="78790" y="65709"/>
                  </a:moveTo>
                  <a:lnTo>
                    <a:pt x="77927" y="65011"/>
                  </a:lnTo>
                  <a:lnTo>
                    <a:pt x="77724" y="65265"/>
                  </a:lnTo>
                  <a:lnTo>
                    <a:pt x="78790" y="65709"/>
                  </a:lnTo>
                  <a:close/>
                </a:path>
                <a:path w="83184" h="501650">
                  <a:moveTo>
                    <a:pt x="81483" y="8890"/>
                  </a:moveTo>
                  <a:lnTo>
                    <a:pt x="76542" y="7620"/>
                  </a:lnTo>
                  <a:lnTo>
                    <a:pt x="74853" y="7620"/>
                  </a:lnTo>
                  <a:lnTo>
                    <a:pt x="73279" y="6350"/>
                  </a:lnTo>
                  <a:lnTo>
                    <a:pt x="76288" y="6350"/>
                  </a:lnTo>
                  <a:lnTo>
                    <a:pt x="73545" y="3810"/>
                  </a:lnTo>
                  <a:lnTo>
                    <a:pt x="74815" y="3810"/>
                  </a:lnTo>
                  <a:lnTo>
                    <a:pt x="80098" y="5080"/>
                  </a:lnTo>
                  <a:lnTo>
                    <a:pt x="80518" y="3810"/>
                  </a:lnTo>
                  <a:lnTo>
                    <a:pt x="79921" y="2540"/>
                  </a:lnTo>
                  <a:lnTo>
                    <a:pt x="75819" y="1270"/>
                  </a:lnTo>
                  <a:lnTo>
                    <a:pt x="74701" y="1270"/>
                  </a:lnTo>
                  <a:lnTo>
                    <a:pt x="74612" y="2540"/>
                  </a:lnTo>
                  <a:lnTo>
                    <a:pt x="71983" y="2540"/>
                  </a:lnTo>
                  <a:lnTo>
                    <a:pt x="71145" y="1270"/>
                  </a:lnTo>
                  <a:lnTo>
                    <a:pt x="66294" y="1270"/>
                  </a:lnTo>
                  <a:lnTo>
                    <a:pt x="61341" y="0"/>
                  </a:lnTo>
                  <a:lnTo>
                    <a:pt x="57848" y="1270"/>
                  </a:lnTo>
                  <a:lnTo>
                    <a:pt x="60769" y="2540"/>
                  </a:lnTo>
                  <a:lnTo>
                    <a:pt x="56692" y="2540"/>
                  </a:lnTo>
                  <a:lnTo>
                    <a:pt x="61290" y="3810"/>
                  </a:lnTo>
                  <a:lnTo>
                    <a:pt x="60731" y="3810"/>
                  </a:lnTo>
                  <a:lnTo>
                    <a:pt x="62103" y="5080"/>
                  </a:lnTo>
                  <a:lnTo>
                    <a:pt x="58813" y="5080"/>
                  </a:lnTo>
                  <a:lnTo>
                    <a:pt x="57912" y="6350"/>
                  </a:lnTo>
                  <a:lnTo>
                    <a:pt x="57721" y="6350"/>
                  </a:lnTo>
                  <a:lnTo>
                    <a:pt x="61087" y="7620"/>
                  </a:lnTo>
                  <a:lnTo>
                    <a:pt x="57581" y="7620"/>
                  </a:lnTo>
                  <a:lnTo>
                    <a:pt x="59918" y="8826"/>
                  </a:lnTo>
                  <a:lnTo>
                    <a:pt x="54749" y="7620"/>
                  </a:lnTo>
                  <a:lnTo>
                    <a:pt x="59791" y="10160"/>
                  </a:lnTo>
                  <a:lnTo>
                    <a:pt x="58801" y="10160"/>
                  </a:lnTo>
                  <a:lnTo>
                    <a:pt x="55956" y="11430"/>
                  </a:lnTo>
                  <a:lnTo>
                    <a:pt x="58635" y="12700"/>
                  </a:lnTo>
                  <a:lnTo>
                    <a:pt x="55765" y="12700"/>
                  </a:lnTo>
                  <a:lnTo>
                    <a:pt x="54800" y="13970"/>
                  </a:lnTo>
                  <a:lnTo>
                    <a:pt x="58889" y="13970"/>
                  </a:lnTo>
                  <a:lnTo>
                    <a:pt x="77139" y="13970"/>
                  </a:lnTo>
                  <a:lnTo>
                    <a:pt x="78308" y="12700"/>
                  </a:lnTo>
                  <a:lnTo>
                    <a:pt x="75857" y="12700"/>
                  </a:lnTo>
                  <a:lnTo>
                    <a:pt x="74015" y="11430"/>
                  </a:lnTo>
                  <a:lnTo>
                    <a:pt x="73596" y="11430"/>
                  </a:lnTo>
                  <a:lnTo>
                    <a:pt x="71018" y="10160"/>
                  </a:lnTo>
                  <a:lnTo>
                    <a:pt x="81483" y="8890"/>
                  </a:lnTo>
                  <a:close/>
                </a:path>
                <a:path w="83184" h="501650">
                  <a:moveTo>
                    <a:pt x="82613" y="40640"/>
                  </a:moveTo>
                  <a:lnTo>
                    <a:pt x="78968" y="39370"/>
                  </a:lnTo>
                  <a:lnTo>
                    <a:pt x="78867" y="39585"/>
                  </a:lnTo>
                  <a:lnTo>
                    <a:pt x="80645" y="40640"/>
                  </a:lnTo>
                  <a:lnTo>
                    <a:pt x="82613" y="40640"/>
                  </a:lnTo>
                  <a:close/>
                </a:path>
                <a:path w="83184" h="501650">
                  <a:moveTo>
                    <a:pt x="82842" y="49530"/>
                  </a:moveTo>
                  <a:lnTo>
                    <a:pt x="80708" y="49530"/>
                  </a:lnTo>
                  <a:lnTo>
                    <a:pt x="77292" y="48260"/>
                  </a:lnTo>
                  <a:lnTo>
                    <a:pt x="75628" y="46990"/>
                  </a:lnTo>
                  <a:lnTo>
                    <a:pt x="74866" y="46990"/>
                  </a:lnTo>
                  <a:lnTo>
                    <a:pt x="73850" y="45720"/>
                  </a:lnTo>
                  <a:lnTo>
                    <a:pt x="74485" y="45720"/>
                  </a:lnTo>
                  <a:lnTo>
                    <a:pt x="76060" y="44450"/>
                  </a:lnTo>
                  <a:lnTo>
                    <a:pt x="74523" y="44450"/>
                  </a:lnTo>
                  <a:lnTo>
                    <a:pt x="72402" y="43180"/>
                  </a:lnTo>
                  <a:lnTo>
                    <a:pt x="71272" y="43180"/>
                  </a:lnTo>
                  <a:lnTo>
                    <a:pt x="73253" y="41910"/>
                  </a:lnTo>
                  <a:lnTo>
                    <a:pt x="72199" y="41910"/>
                  </a:lnTo>
                  <a:lnTo>
                    <a:pt x="72999" y="40640"/>
                  </a:lnTo>
                  <a:lnTo>
                    <a:pt x="73990" y="40640"/>
                  </a:lnTo>
                  <a:lnTo>
                    <a:pt x="74891" y="41910"/>
                  </a:lnTo>
                  <a:lnTo>
                    <a:pt x="76974" y="40640"/>
                  </a:lnTo>
                  <a:lnTo>
                    <a:pt x="78422" y="40640"/>
                  </a:lnTo>
                  <a:lnTo>
                    <a:pt x="78867" y="39585"/>
                  </a:lnTo>
                  <a:lnTo>
                    <a:pt x="78498" y="39370"/>
                  </a:lnTo>
                  <a:lnTo>
                    <a:pt x="76339" y="38100"/>
                  </a:lnTo>
                  <a:lnTo>
                    <a:pt x="78498" y="38100"/>
                  </a:lnTo>
                  <a:lnTo>
                    <a:pt x="79311" y="36830"/>
                  </a:lnTo>
                  <a:lnTo>
                    <a:pt x="80632" y="36830"/>
                  </a:lnTo>
                  <a:lnTo>
                    <a:pt x="80784" y="35560"/>
                  </a:lnTo>
                  <a:lnTo>
                    <a:pt x="76377" y="35560"/>
                  </a:lnTo>
                  <a:lnTo>
                    <a:pt x="76441" y="36830"/>
                  </a:lnTo>
                  <a:lnTo>
                    <a:pt x="76187" y="36830"/>
                  </a:lnTo>
                  <a:lnTo>
                    <a:pt x="76187" y="39370"/>
                  </a:lnTo>
                  <a:lnTo>
                    <a:pt x="75996" y="40411"/>
                  </a:lnTo>
                  <a:lnTo>
                    <a:pt x="71653" y="39370"/>
                  </a:lnTo>
                  <a:lnTo>
                    <a:pt x="76187" y="39370"/>
                  </a:lnTo>
                  <a:lnTo>
                    <a:pt x="76187" y="36830"/>
                  </a:lnTo>
                  <a:lnTo>
                    <a:pt x="75031" y="36830"/>
                  </a:lnTo>
                  <a:lnTo>
                    <a:pt x="73799" y="35560"/>
                  </a:lnTo>
                  <a:lnTo>
                    <a:pt x="70777" y="35560"/>
                  </a:lnTo>
                  <a:lnTo>
                    <a:pt x="74904" y="34290"/>
                  </a:lnTo>
                  <a:lnTo>
                    <a:pt x="79743" y="34290"/>
                  </a:lnTo>
                  <a:lnTo>
                    <a:pt x="78193" y="33020"/>
                  </a:lnTo>
                  <a:lnTo>
                    <a:pt x="78892" y="31750"/>
                  </a:lnTo>
                  <a:lnTo>
                    <a:pt x="73444" y="30480"/>
                  </a:lnTo>
                  <a:lnTo>
                    <a:pt x="72758" y="29210"/>
                  </a:lnTo>
                  <a:lnTo>
                    <a:pt x="75057" y="30480"/>
                  </a:lnTo>
                  <a:lnTo>
                    <a:pt x="77139" y="30480"/>
                  </a:lnTo>
                  <a:lnTo>
                    <a:pt x="75793" y="29210"/>
                  </a:lnTo>
                  <a:lnTo>
                    <a:pt x="76022" y="28905"/>
                  </a:lnTo>
                  <a:lnTo>
                    <a:pt x="76441" y="29210"/>
                  </a:lnTo>
                  <a:lnTo>
                    <a:pt x="76212" y="28663"/>
                  </a:lnTo>
                  <a:lnTo>
                    <a:pt x="76758" y="27940"/>
                  </a:lnTo>
                  <a:lnTo>
                    <a:pt x="77063" y="27940"/>
                  </a:lnTo>
                  <a:lnTo>
                    <a:pt x="78371" y="26670"/>
                  </a:lnTo>
                  <a:lnTo>
                    <a:pt x="75679" y="25400"/>
                  </a:lnTo>
                  <a:lnTo>
                    <a:pt x="73317" y="22860"/>
                  </a:lnTo>
                  <a:lnTo>
                    <a:pt x="75615" y="21590"/>
                  </a:lnTo>
                  <a:lnTo>
                    <a:pt x="74231" y="21590"/>
                  </a:lnTo>
                  <a:lnTo>
                    <a:pt x="77939" y="19050"/>
                  </a:lnTo>
                  <a:lnTo>
                    <a:pt x="71424" y="15240"/>
                  </a:lnTo>
                  <a:lnTo>
                    <a:pt x="63538" y="15240"/>
                  </a:lnTo>
                  <a:lnTo>
                    <a:pt x="63538" y="25400"/>
                  </a:lnTo>
                  <a:lnTo>
                    <a:pt x="62471" y="26670"/>
                  </a:lnTo>
                  <a:lnTo>
                    <a:pt x="58915" y="25400"/>
                  </a:lnTo>
                  <a:lnTo>
                    <a:pt x="61023" y="24307"/>
                  </a:lnTo>
                  <a:lnTo>
                    <a:pt x="63538" y="25400"/>
                  </a:lnTo>
                  <a:lnTo>
                    <a:pt x="63538" y="15240"/>
                  </a:lnTo>
                  <a:lnTo>
                    <a:pt x="59766" y="15240"/>
                  </a:lnTo>
                  <a:lnTo>
                    <a:pt x="57492" y="15240"/>
                  </a:lnTo>
                  <a:lnTo>
                    <a:pt x="56997" y="15240"/>
                  </a:lnTo>
                  <a:lnTo>
                    <a:pt x="56896" y="16510"/>
                  </a:lnTo>
                  <a:lnTo>
                    <a:pt x="55880" y="16510"/>
                  </a:lnTo>
                  <a:lnTo>
                    <a:pt x="58978" y="17780"/>
                  </a:lnTo>
                  <a:lnTo>
                    <a:pt x="56070" y="17780"/>
                  </a:lnTo>
                  <a:lnTo>
                    <a:pt x="58267" y="19050"/>
                  </a:lnTo>
                  <a:lnTo>
                    <a:pt x="54381" y="19050"/>
                  </a:lnTo>
                  <a:lnTo>
                    <a:pt x="57886" y="20320"/>
                  </a:lnTo>
                  <a:lnTo>
                    <a:pt x="56032" y="20320"/>
                  </a:lnTo>
                  <a:lnTo>
                    <a:pt x="59042" y="21590"/>
                  </a:lnTo>
                  <a:lnTo>
                    <a:pt x="56603" y="22618"/>
                  </a:lnTo>
                  <a:lnTo>
                    <a:pt x="56057" y="21945"/>
                  </a:lnTo>
                  <a:lnTo>
                    <a:pt x="56159" y="22809"/>
                  </a:lnTo>
                  <a:lnTo>
                    <a:pt x="56032" y="22860"/>
                  </a:lnTo>
                  <a:lnTo>
                    <a:pt x="56159" y="22860"/>
                  </a:lnTo>
                  <a:lnTo>
                    <a:pt x="57010" y="22885"/>
                  </a:lnTo>
                  <a:lnTo>
                    <a:pt x="58839" y="22860"/>
                  </a:lnTo>
                  <a:lnTo>
                    <a:pt x="60807" y="24130"/>
                  </a:lnTo>
                  <a:lnTo>
                    <a:pt x="60604" y="24130"/>
                  </a:lnTo>
                  <a:lnTo>
                    <a:pt x="60972" y="24295"/>
                  </a:lnTo>
                  <a:lnTo>
                    <a:pt x="58166" y="25400"/>
                  </a:lnTo>
                  <a:lnTo>
                    <a:pt x="59588" y="24130"/>
                  </a:lnTo>
                  <a:lnTo>
                    <a:pt x="53987" y="24130"/>
                  </a:lnTo>
                  <a:lnTo>
                    <a:pt x="52882" y="25400"/>
                  </a:lnTo>
                  <a:lnTo>
                    <a:pt x="55702" y="25400"/>
                  </a:lnTo>
                  <a:lnTo>
                    <a:pt x="54571" y="26670"/>
                  </a:lnTo>
                  <a:lnTo>
                    <a:pt x="59448" y="26670"/>
                  </a:lnTo>
                  <a:lnTo>
                    <a:pt x="62852" y="29210"/>
                  </a:lnTo>
                  <a:lnTo>
                    <a:pt x="50431" y="27940"/>
                  </a:lnTo>
                  <a:lnTo>
                    <a:pt x="55041" y="29210"/>
                  </a:lnTo>
                  <a:lnTo>
                    <a:pt x="57378" y="29210"/>
                  </a:lnTo>
                  <a:lnTo>
                    <a:pt x="61849" y="30480"/>
                  </a:lnTo>
                  <a:lnTo>
                    <a:pt x="55422" y="30480"/>
                  </a:lnTo>
                  <a:lnTo>
                    <a:pt x="54927" y="31750"/>
                  </a:lnTo>
                  <a:lnTo>
                    <a:pt x="58813" y="31750"/>
                  </a:lnTo>
                  <a:lnTo>
                    <a:pt x="58762" y="33020"/>
                  </a:lnTo>
                  <a:lnTo>
                    <a:pt x="55219" y="33020"/>
                  </a:lnTo>
                  <a:lnTo>
                    <a:pt x="55664" y="34290"/>
                  </a:lnTo>
                  <a:lnTo>
                    <a:pt x="58115" y="35560"/>
                  </a:lnTo>
                  <a:lnTo>
                    <a:pt x="58648" y="36830"/>
                  </a:lnTo>
                  <a:lnTo>
                    <a:pt x="57607" y="36830"/>
                  </a:lnTo>
                  <a:lnTo>
                    <a:pt x="56515" y="35560"/>
                  </a:lnTo>
                  <a:lnTo>
                    <a:pt x="55397" y="36830"/>
                  </a:lnTo>
                  <a:lnTo>
                    <a:pt x="57035" y="38100"/>
                  </a:lnTo>
                  <a:lnTo>
                    <a:pt x="54673" y="39370"/>
                  </a:lnTo>
                  <a:lnTo>
                    <a:pt x="52412" y="40640"/>
                  </a:lnTo>
                  <a:lnTo>
                    <a:pt x="55410" y="41910"/>
                  </a:lnTo>
                  <a:lnTo>
                    <a:pt x="56540" y="41910"/>
                  </a:lnTo>
                  <a:lnTo>
                    <a:pt x="56718" y="43180"/>
                  </a:lnTo>
                  <a:lnTo>
                    <a:pt x="56337" y="43180"/>
                  </a:lnTo>
                  <a:lnTo>
                    <a:pt x="59131" y="45720"/>
                  </a:lnTo>
                  <a:lnTo>
                    <a:pt x="55753" y="46990"/>
                  </a:lnTo>
                  <a:lnTo>
                    <a:pt x="53530" y="46990"/>
                  </a:lnTo>
                  <a:lnTo>
                    <a:pt x="61036" y="48260"/>
                  </a:lnTo>
                  <a:lnTo>
                    <a:pt x="57581" y="48260"/>
                  </a:lnTo>
                  <a:lnTo>
                    <a:pt x="56070" y="50800"/>
                  </a:lnTo>
                  <a:lnTo>
                    <a:pt x="58674" y="52070"/>
                  </a:lnTo>
                  <a:lnTo>
                    <a:pt x="53898" y="53340"/>
                  </a:lnTo>
                  <a:lnTo>
                    <a:pt x="58267" y="54610"/>
                  </a:lnTo>
                  <a:lnTo>
                    <a:pt x="51739" y="55880"/>
                  </a:lnTo>
                  <a:lnTo>
                    <a:pt x="53644" y="55880"/>
                  </a:lnTo>
                  <a:lnTo>
                    <a:pt x="57861" y="55880"/>
                  </a:lnTo>
                  <a:lnTo>
                    <a:pt x="54698" y="57150"/>
                  </a:lnTo>
                  <a:lnTo>
                    <a:pt x="53644" y="55880"/>
                  </a:lnTo>
                  <a:lnTo>
                    <a:pt x="51435" y="57150"/>
                  </a:lnTo>
                  <a:lnTo>
                    <a:pt x="51104" y="58420"/>
                  </a:lnTo>
                  <a:lnTo>
                    <a:pt x="52578" y="58420"/>
                  </a:lnTo>
                  <a:lnTo>
                    <a:pt x="55206" y="58420"/>
                  </a:lnTo>
                  <a:lnTo>
                    <a:pt x="55778" y="59651"/>
                  </a:lnTo>
                  <a:lnTo>
                    <a:pt x="52006" y="59690"/>
                  </a:lnTo>
                  <a:lnTo>
                    <a:pt x="52781" y="60960"/>
                  </a:lnTo>
                  <a:lnTo>
                    <a:pt x="56553" y="60960"/>
                  </a:lnTo>
                  <a:lnTo>
                    <a:pt x="52755" y="62230"/>
                  </a:lnTo>
                  <a:lnTo>
                    <a:pt x="51104" y="62230"/>
                  </a:lnTo>
                  <a:lnTo>
                    <a:pt x="53632" y="63500"/>
                  </a:lnTo>
                  <a:lnTo>
                    <a:pt x="51396" y="63500"/>
                  </a:lnTo>
                  <a:lnTo>
                    <a:pt x="51536" y="63652"/>
                  </a:lnTo>
                  <a:lnTo>
                    <a:pt x="54317" y="64770"/>
                  </a:lnTo>
                  <a:lnTo>
                    <a:pt x="52171" y="64350"/>
                  </a:lnTo>
                  <a:lnTo>
                    <a:pt x="52552" y="64770"/>
                  </a:lnTo>
                  <a:lnTo>
                    <a:pt x="51219" y="64770"/>
                  </a:lnTo>
                  <a:lnTo>
                    <a:pt x="51092" y="66040"/>
                  </a:lnTo>
                  <a:lnTo>
                    <a:pt x="49618" y="66040"/>
                  </a:lnTo>
                  <a:lnTo>
                    <a:pt x="48920" y="67310"/>
                  </a:lnTo>
                  <a:lnTo>
                    <a:pt x="50380" y="68580"/>
                  </a:lnTo>
                  <a:lnTo>
                    <a:pt x="50177" y="69850"/>
                  </a:lnTo>
                  <a:lnTo>
                    <a:pt x="51269" y="69850"/>
                  </a:lnTo>
                  <a:lnTo>
                    <a:pt x="55079" y="71120"/>
                  </a:lnTo>
                  <a:lnTo>
                    <a:pt x="55816" y="71120"/>
                  </a:lnTo>
                  <a:lnTo>
                    <a:pt x="55372" y="72390"/>
                  </a:lnTo>
                  <a:lnTo>
                    <a:pt x="51930" y="71120"/>
                  </a:lnTo>
                  <a:lnTo>
                    <a:pt x="51219" y="71120"/>
                  </a:lnTo>
                  <a:lnTo>
                    <a:pt x="45618" y="72390"/>
                  </a:lnTo>
                  <a:lnTo>
                    <a:pt x="48209" y="72390"/>
                  </a:lnTo>
                  <a:lnTo>
                    <a:pt x="48018" y="73660"/>
                  </a:lnTo>
                  <a:lnTo>
                    <a:pt x="49110" y="74930"/>
                  </a:lnTo>
                  <a:lnTo>
                    <a:pt x="49149" y="76200"/>
                  </a:lnTo>
                  <a:lnTo>
                    <a:pt x="52057" y="76200"/>
                  </a:lnTo>
                  <a:lnTo>
                    <a:pt x="51358" y="77470"/>
                  </a:lnTo>
                  <a:lnTo>
                    <a:pt x="53682" y="77470"/>
                  </a:lnTo>
                  <a:lnTo>
                    <a:pt x="52654" y="78740"/>
                  </a:lnTo>
                  <a:lnTo>
                    <a:pt x="50241" y="78740"/>
                  </a:lnTo>
                  <a:lnTo>
                    <a:pt x="50355" y="80010"/>
                  </a:lnTo>
                  <a:lnTo>
                    <a:pt x="51714" y="81280"/>
                  </a:lnTo>
                  <a:lnTo>
                    <a:pt x="52806" y="80010"/>
                  </a:lnTo>
                  <a:lnTo>
                    <a:pt x="54508" y="81280"/>
                  </a:lnTo>
                  <a:lnTo>
                    <a:pt x="51828" y="81280"/>
                  </a:lnTo>
                  <a:lnTo>
                    <a:pt x="51955" y="82550"/>
                  </a:lnTo>
                  <a:lnTo>
                    <a:pt x="50101" y="81280"/>
                  </a:lnTo>
                  <a:lnTo>
                    <a:pt x="50393" y="82550"/>
                  </a:lnTo>
                  <a:lnTo>
                    <a:pt x="52412" y="85090"/>
                  </a:lnTo>
                  <a:lnTo>
                    <a:pt x="52184" y="85090"/>
                  </a:lnTo>
                  <a:lnTo>
                    <a:pt x="55943" y="87630"/>
                  </a:lnTo>
                  <a:lnTo>
                    <a:pt x="43916" y="87630"/>
                  </a:lnTo>
                  <a:lnTo>
                    <a:pt x="49288" y="90170"/>
                  </a:lnTo>
                  <a:lnTo>
                    <a:pt x="49022" y="90170"/>
                  </a:lnTo>
                  <a:lnTo>
                    <a:pt x="51714" y="91440"/>
                  </a:lnTo>
                  <a:lnTo>
                    <a:pt x="51168" y="92710"/>
                  </a:lnTo>
                  <a:lnTo>
                    <a:pt x="49771" y="91440"/>
                  </a:lnTo>
                  <a:lnTo>
                    <a:pt x="48056" y="91440"/>
                  </a:lnTo>
                  <a:lnTo>
                    <a:pt x="52298" y="93980"/>
                  </a:lnTo>
                  <a:lnTo>
                    <a:pt x="47091" y="93980"/>
                  </a:lnTo>
                  <a:lnTo>
                    <a:pt x="49872" y="95250"/>
                  </a:lnTo>
                  <a:lnTo>
                    <a:pt x="41897" y="95250"/>
                  </a:lnTo>
                  <a:lnTo>
                    <a:pt x="49961" y="99060"/>
                  </a:lnTo>
                  <a:lnTo>
                    <a:pt x="44780" y="100330"/>
                  </a:lnTo>
                  <a:lnTo>
                    <a:pt x="46761" y="100330"/>
                  </a:lnTo>
                  <a:lnTo>
                    <a:pt x="47739" y="101600"/>
                  </a:lnTo>
                  <a:lnTo>
                    <a:pt x="49580" y="104140"/>
                  </a:lnTo>
                  <a:lnTo>
                    <a:pt x="44183" y="106680"/>
                  </a:lnTo>
                  <a:lnTo>
                    <a:pt x="42100" y="109220"/>
                  </a:lnTo>
                  <a:lnTo>
                    <a:pt x="41452" y="110490"/>
                  </a:lnTo>
                  <a:lnTo>
                    <a:pt x="51562" y="111760"/>
                  </a:lnTo>
                  <a:lnTo>
                    <a:pt x="46964" y="113030"/>
                  </a:lnTo>
                  <a:lnTo>
                    <a:pt x="43586" y="111760"/>
                  </a:lnTo>
                  <a:lnTo>
                    <a:pt x="47396" y="114300"/>
                  </a:lnTo>
                  <a:lnTo>
                    <a:pt x="42811" y="115570"/>
                  </a:lnTo>
                  <a:lnTo>
                    <a:pt x="44894" y="118110"/>
                  </a:lnTo>
                  <a:lnTo>
                    <a:pt x="41643" y="118110"/>
                  </a:lnTo>
                  <a:lnTo>
                    <a:pt x="43827" y="119380"/>
                  </a:lnTo>
                  <a:lnTo>
                    <a:pt x="45859" y="120650"/>
                  </a:lnTo>
                  <a:lnTo>
                    <a:pt x="41402" y="120650"/>
                  </a:lnTo>
                  <a:lnTo>
                    <a:pt x="45935" y="121920"/>
                  </a:lnTo>
                  <a:lnTo>
                    <a:pt x="43624" y="121920"/>
                  </a:lnTo>
                  <a:lnTo>
                    <a:pt x="41948" y="123190"/>
                  </a:lnTo>
                  <a:lnTo>
                    <a:pt x="43357" y="123190"/>
                  </a:lnTo>
                  <a:lnTo>
                    <a:pt x="45897" y="124460"/>
                  </a:lnTo>
                  <a:lnTo>
                    <a:pt x="44107" y="124460"/>
                  </a:lnTo>
                  <a:lnTo>
                    <a:pt x="47244" y="125730"/>
                  </a:lnTo>
                  <a:lnTo>
                    <a:pt x="42341" y="125730"/>
                  </a:lnTo>
                  <a:lnTo>
                    <a:pt x="46863" y="127000"/>
                  </a:lnTo>
                  <a:lnTo>
                    <a:pt x="42189" y="125730"/>
                  </a:lnTo>
                  <a:lnTo>
                    <a:pt x="42875" y="128270"/>
                  </a:lnTo>
                  <a:lnTo>
                    <a:pt x="43599" y="128270"/>
                  </a:lnTo>
                  <a:lnTo>
                    <a:pt x="43459" y="129540"/>
                  </a:lnTo>
                  <a:lnTo>
                    <a:pt x="44704" y="129540"/>
                  </a:lnTo>
                  <a:lnTo>
                    <a:pt x="38925" y="130810"/>
                  </a:lnTo>
                  <a:lnTo>
                    <a:pt x="48856" y="133350"/>
                  </a:lnTo>
                  <a:lnTo>
                    <a:pt x="41579" y="132080"/>
                  </a:lnTo>
                  <a:lnTo>
                    <a:pt x="43827" y="134620"/>
                  </a:lnTo>
                  <a:lnTo>
                    <a:pt x="45148" y="136956"/>
                  </a:lnTo>
                  <a:lnTo>
                    <a:pt x="41021" y="135890"/>
                  </a:lnTo>
                  <a:lnTo>
                    <a:pt x="42697" y="137160"/>
                  </a:lnTo>
                  <a:lnTo>
                    <a:pt x="45262" y="137160"/>
                  </a:lnTo>
                  <a:lnTo>
                    <a:pt x="46113" y="138430"/>
                  </a:lnTo>
                  <a:lnTo>
                    <a:pt x="43561" y="137731"/>
                  </a:lnTo>
                  <a:lnTo>
                    <a:pt x="46558" y="139700"/>
                  </a:lnTo>
                  <a:lnTo>
                    <a:pt x="45199" y="140970"/>
                  </a:lnTo>
                  <a:lnTo>
                    <a:pt x="44500" y="140970"/>
                  </a:lnTo>
                  <a:lnTo>
                    <a:pt x="43218" y="139700"/>
                  </a:lnTo>
                  <a:lnTo>
                    <a:pt x="42430" y="139700"/>
                  </a:lnTo>
                  <a:lnTo>
                    <a:pt x="44119" y="140970"/>
                  </a:lnTo>
                  <a:lnTo>
                    <a:pt x="41529" y="142240"/>
                  </a:lnTo>
                  <a:lnTo>
                    <a:pt x="42100" y="142875"/>
                  </a:lnTo>
                  <a:lnTo>
                    <a:pt x="42189" y="143002"/>
                  </a:lnTo>
                  <a:lnTo>
                    <a:pt x="42697" y="143510"/>
                  </a:lnTo>
                  <a:lnTo>
                    <a:pt x="42748" y="144780"/>
                  </a:lnTo>
                  <a:lnTo>
                    <a:pt x="43408" y="144780"/>
                  </a:lnTo>
                  <a:lnTo>
                    <a:pt x="43141" y="143992"/>
                  </a:lnTo>
                  <a:lnTo>
                    <a:pt x="43853" y="144780"/>
                  </a:lnTo>
                  <a:lnTo>
                    <a:pt x="45313" y="144780"/>
                  </a:lnTo>
                  <a:lnTo>
                    <a:pt x="46583" y="144780"/>
                  </a:lnTo>
                  <a:lnTo>
                    <a:pt x="49682" y="146050"/>
                  </a:lnTo>
                  <a:lnTo>
                    <a:pt x="51308" y="147320"/>
                  </a:lnTo>
                  <a:lnTo>
                    <a:pt x="45313" y="144780"/>
                  </a:lnTo>
                  <a:lnTo>
                    <a:pt x="49555" y="147320"/>
                  </a:lnTo>
                  <a:lnTo>
                    <a:pt x="43649" y="146329"/>
                  </a:lnTo>
                  <a:lnTo>
                    <a:pt x="44767" y="147320"/>
                  </a:lnTo>
                  <a:lnTo>
                    <a:pt x="45199" y="147320"/>
                  </a:lnTo>
                  <a:lnTo>
                    <a:pt x="45021" y="148590"/>
                  </a:lnTo>
                  <a:lnTo>
                    <a:pt x="44361" y="148590"/>
                  </a:lnTo>
                  <a:lnTo>
                    <a:pt x="46278" y="149860"/>
                  </a:lnTo>
                  <a:lnTo>
                    <a:pt x="43916" y="149860"/>
                  </a:lnTo>
                  <a:lnTo>
                    <a:pt x="44018" y="151130"/>
                  </a:lnTo>
                  <a:lnTo>
                    <a:pt x="48895" y="152400"/>
                  </a:lnTo>
                  <a:lnTo>
                    <a:pt x="46723" y="153670"/>
                  </a:lnTo>
                  <a:lnTo>
                    <a:pt x="42341" y="152400"/>
                  </a:lnTo>
                  <a:lnTo>
                    <a:pt x="45186" y="153670"/>
                  </a:lnTo>
                  <a:lnTo>
                    <a:pt x="44259" y="153670"/>
                  </a:lnTo>
                  <a:lnTo>
                    <a:pt x="44081" y="154940"/>
                  </a:lnTo>
                  <a:lnTo>
                    <a:pt x="46786" y="156210"/>
                  </a:lnTo>
                  <a:lnTo>
                    <a:pt x="46037" y="156210"/>
                  </a:lnTo>
                  <a:lnTo>
                    <a:pt x="47891" y="157480"/>
                  </a:lnTo>
                  <a:lnTo>
                    <a:pt x="49326" y="157480"/>
                  </a:lnTo>
                  <a:lnTo>
                    <a:pt x="49530" y="158750"/>
                  </a:lnTo>
                  <a:lnTo>
                    <a:pt x="47193" y="158750"/>
                  </a:lnTo>
                  <a:lnTo>
                    <a:pt x="49606" y="160020"/>
                  </a:lnTo>
                  <a:lnTo>
                    <a:pt x="47307" y="160020"/>
                  </a:lnTo>
                  <a:lnTo>
                    <a:pt x="44310" y="158750"/>
                  </a:lnTo>
                  <a:lnTo>
                    <a:pt x="43484" y="158750"/>
                  </a:lnTo>
                  <a:lnTo>
                    <a:pt x="46647" y="160020"/>
                  </a:lnTo>
                  <a:lnTo>
                    <a:pt x="44119" y="160020"/>
                  </a:lnTo>
                  <a:lnTo>
                    <a:pt x="47472" y="161290"/>
                  </a:lnTo>
                  <a:lnTo>
                    <a:pt x="43916" y="161290"/>
                  </a:lnTo>
                  <a:lnTo>
                    <a:pt x="43281" y="162560"/>
                  </a:lnTo>
                  <a:lnTo>
                    <a:pt x="44310" y="162560"/>
                  </a:lnTo>
                  <a:lnTo>
                    <a:pt x="46888" y="165100"/>
                  </a:lnTo>
                  <a:lnTo>
                    <a:pt x="41757" y="165100"/>
                  </a:lnTo>
                  <a:lnTo>
                    <a:pt x="45440" y="167640"/>
                  </a:lnTo>
                  <a:lnTo>
                    <a:pt x="44259" y="168910"/>
                  </a:lnTo>
                  <a:lnTo>
                    <a:pt x="44742" y="168910"/>
                  </a:lnTo>
                  <a:lnTo>
                    <a:pt x="50165" y="170180"/>
                  </a:lnTo>
                  <a:lnTo>
                    <a:pt x="41859" y="168910"/>
                  </a:lnTo>
                  <a:lnTo>
                    <a:pt x="44310" y="170180"/>
                  </a:lnTo>
                  <a:lnTo>
                    <a:pt x="41910" y="170180"/>
                  </a:lnTo>
                  <a:lnTo>
                    <a:pt x="40855" y="171450"/>
                  </a:lnTo>
                  <a:lnTo>
                    <a:pt x="42900" y="172720"/>
                  </a:lnTo>
                  <a:lnTo>
                    <a:pt x="44361" y="173990"/>
                  </a:lnTo>
                  <a:lnTo>
                    <a:pt x="41617" y="173990"/>
                  </a:lnTo>
                  <a:lnTo>
                    <a:pt x="41986" y="175260"/>
                  </a:lnTo>
                  <a:lnTo>
                    <a:pt x="42621" y="175260"/>
                  </a:lnTo>
                  <a:lnTo>
                    <a:pt x="42329" y="176530"/>
                  </a:lnTo>
                  <a:lnTo>
                    <a:pt x="41351" y="176530"/>
                  </a:lnTo>
                  <a:lnTo>
                    <a:pt x="42227" y="179070"/>
                  </a:lnTo>
                  <a:lnTo>
                    <a:pt x="43357" y="180340"/>
                  </a:lnTo>
                  <a:lnTo>
                    <a:pt x="41071" y="181610"/>
                  </a:lnTo>
                  <a:lnTo>
                    <a:pt x="41084" y="180340"/>
                  </a:lnTo>
                  <a:lnTo>
                    <a:pt x="39890" y="180340"/>
                  </a:lnTo>
                  <a:lnTo>
                    <a:pt x="40906" y="181610"/>
                  </a:lnTo>
                  <a:lnTo>
                    <a:pt x="43319" y="182880"/>
                  </a:lnTo>
                  <a:lnTo>
                    <a:pt x="42392" y="181610"/>
                  </a:lnTo>
                  <a:lnTo>
                    <a:pt x="44310" y="182880"/>
                  </a:lnTo>
                  <a:lnTo>
                    <a:pt x="43319" y="182880"/>
                  </a:lnTo>
                  <a:lnTo>
                    <a:pt x="39331" y="182880"/>
                  </a:lnTo>
                  <a:lnTo>
                    <a:pt x="46278" y="183845"/>
                  </a:lnTo>
                  <a:lnTo>
                    <a:pt x="45173" y="182880"/>
                  </a:lnTo>
                  <a:lnTo>
                    <a:pt x="46685" y="182880"/>
                  </a:lnTo>
                  <a:lnTo>
                    <a:pt x="46647" y="183896"/>
                  </a:lnTo>
                  <a:lnTo>
                    <a:pt x="48463" y="184150"/>
                  </a:lnTo>
                  <a:lnTo>
                    <a:pt x="45415" y="185420"/>
                  </a:lnTo>
                  <a:lnTo>
                    <a:pt x="46329" y="185420"/>
                  </a:lnTo>
                  <a:lnTo>
                    <a:pt x="46012" y="186321"/>
                  </a:lnTo>
                  <a:lnTo>
                    <a:pt x="47421" y="186690"/>
                  </a:lnTo>
                  <a:lnTo>
                    <a:pt x="45897" y="186690"/>
                  </a:lnTo>
                  <a:lnTo>
                    <a:pt x="43916" y="186690"/>
                  </a:lnTo>
                  <a:lnTo>
                    <a:pt x="43332" y="185635"/>
                  </a:lnTo>
                  <a:lnTo>
                    <a:pt x="43916" y="185788"/>
                  </a:lnTo>
                  <a:lnTo>
                    <a:pt x="43230" y="185483"/>
                  </a:lnTo>
                  <a:lnTo>
                    <a:pt x="42481" y="185420"/>
                  </a:lnTo>
                  <a:lnTo>
                    <a:pt x="39865" y="185420"/>
                  </a:lnTo>
                  <a:lnTo>
                    <a:pt x="40665" y="186690"/>
                  </a:lnTo>
                  <a:lnTo>
                    <a:pt x="39446" y="186690"/>
                  </a:lnTo>
                  <a:lnTo>
                    <a:pt x="46469" y="189230"/>
                  </a:lnTo>
                  <a:lnTo>
                    <a:pt x="40728" y="189230"/>
                  </a:lnTo>
                  <a:lnTo>
                    <a:pt x="40474" y="189230"/>
                  </a:lnTo>
                  <a:lnTo>
                    <a:pt x="40881" y="189344"/>
                  </a:lnTo>
                  <a:lnTo>
                    <a:pt x="42443" y="190500"/>
                  </a:lnTo>
                  <a:lnTo>
                    <a:pt x="39357" y="189230"/>
                  </a:lnTo>
                  <a:lnTo>
                    <a:pt x="36537" y="189230"/>
                  </a:lnTo>
                  <a:lnTo>
                    <a:pt x="38963" y="190500"/>
                  </a:lnTo>
                  <a:lnTo>
                    <a:pt x="34417" y="189230"/>
                  </a:lnTo>
                  <a:lnTo>
                    <a:pt x="37973" y="190500"/>
                  </a:lnTo>
                  <a:lnTo>
                    <a:pt x="37045" y="190500"/>
                  </a:lnTo>
                  <a:lnTo>
                    <a:pt x="38290" y="191770"/>
                  </a:lnTo>
                  <a:lnTo>
                    <a:pt x="41554" y="193040"/>
                  </a:lnTo>
                  <a:lnTo>
                    <a:pt x="33718" y="193040"/>
                  </a:lnTo>
                  <a:lnTo>
                    <a:pt x="38163" y="194310"/>
                  </a:lnTo>
                  <a:lnTo>
                    <a:pt x="39878" y="196850"/>
                  </a:lnTo>
                  <a:lnTo>
                    <a:pt x="43218" y="196850"/>
                  </a:lnTo>
                  <a:lnTo>
                    <a:pt x="44678" y="198120"/>
                  </a:lnTo>
                  <a:lnTo>
                    <a:pt x="39687" y="198120"/>
                  </a:lnTo>
                  <a:lnTo>
                    <a:pt x="40728" y="199390"/>
                  </a:lnTo>
                  <a:lnTo>
                    <a:pt x="41262" y="199390"/>
                  </a:lnTo>
                  <a:lnTo>
                    <a:pt x="41452" y="199453"/>
                  </a:lnTo>
                  <a:lnTo>
                    <a:pt x="46850" y="199390"/>
                  </a:lnTo>
                  <a:lnTo>
                    <a:pt x="47142" y="199390"/>
                  </a:lnTo>
                  <a:lnTo>
                    <a:pt x="50990" y="199390"/>
                  </a:lnTo>
                  <a:lnTo>
                    <a:pt x="45440" y="196850"/>
                  </a:lnTo>
                  <a:lnTo>
                    <a:pt x="45872" y="196850"/>
                  </a:lnTo>
                  <a:lnTo>
                    <a:pt x="42392" y="195580"/>
                  </a:lnTo>
                  <a:lnTo>
                    <a:pt x="47155" y="195580"/>
                  </a:lnTo>
                  <a:lnTo>
                    <a:pt x="47205" y="195427"/>
                  </a:lnTo>
                  <a:lnTo>
                    <a:pt x="45478" y="194310"/>
                  </a:lnTo>
                  <a:lnTo>
                    <a:pt x="46774" y="194310"/>
                  </a:lnTo>
                  <a:lnTo>
                    <a:pt x="47586" y="194310"/>
                  </a:lnTo>
                  <a:lnTo>
                    <a:pt x="48475" y="194310"/>
                  </a:lnTo>
                  <a:lnTo>
                    <a:pt x="44488" y="191770"/>
                  </a:lnTo>
                  <a:lnTo>
                    <a:pt x="46710" y="192328"/>
                  </a:lnTo>
                  <a:lnTo>
                    <a:pt x="46291" y="191985"/>
                  </a:lnTo>
                  <a:lnTo>
                    <a:pt x="45262" y="191770"/>
                  </a:lnTo>
                  <a:lnTo>
                    <a:pt x="46037" y="191770"/>
                  </a:lnTo>
                  <a:lnTo>
                    <a:pt x="47167" y="191770"/>
                  </a:lnTo>
                  <a:lnTo>
                    <a:pt x="51600" y="191770"/>
                  </a:lnTo>
                  <a:lnTo>
                    <a:pt x="46977" y="190500"/>
                  </a:lnTo>
                  <a:lnTo>
                    <a:pt x="52844" y="191770"/>
                  </a:lnTo>
                  <a:lnTo>
                    <a:pt x="52044" y="190500"/>
                  </a:lnTo>
                  <a:lnTo>
                    <a:pt x="48310" y="189230"/>
                  </a:lnTo>
                  <a:lnTo>
                    <a:pt x="50444" y="189230"/>
                  </a:lnTo>
                  <a:lnTo>
                    <a:pt x="51295" y="189458"/>
                  </a:lnTo>
                  <a:lnTo>
                    <a:pt x="51841" y="189661"/>
                  </a:lnTo>
                  <a:lnTo>
                    <a:pt x="52044" y="189826"/>
                  </a:lnTo>
                  <a:lnTo>
                    <a:pt x="54102" y="190157"/>
                  </a:lnTo>
                  <a:lnTo>
                    <a:pt x="54267" y="190042"/>
                  </a:lnTo>
                  <a:lnTo>
                    <a:pt x="51371" y="189445"/>
                  </a:lnTo>
                  <a:lnTo>
                    <a:pt x="50482" y="189230"/>
                  </a:lnTo>
                  <a:lnTo>
                    <a:pt x="50698" y="189230"/>
                  </a:lnTo>
                  <a:lnTo>
                    <a:pt x="49618" y="187960"/>
                  </a:lnTo>
                  <a:lnTo>
                    <a:pt x="50863" y="187960"/>
                  </a:lnTo>
                  <a:lnTo>
                    <a:pt x="51981" y="186690"/>
                  </a:lnTo>
                  <a:lnTo>
                    <a:pt x="54102" y="186690"/>
                  </a:lnTo>
                  <a:lnTo>
                    <a:pt x="50355" y="185420"/>
                  </a:lnTo>
                  <a:lnTo>
                    <a:pt x="51219" y="185420"/>
                  </a:lnTo>
                  <a:lnTo>
                    <a:pt x="50546" y="184150"/>
                  </a:lnTo>
                  <a:lnTo>
                    <a:pt x="52819" y="184150"/>
                  </a:lnTo>
                  <a:lnTo>
                    <a:pt x="53670" y="185420"/>
                  </a:lnTo>
                  <a:lnTo>
                    <a:pt x="54622" y="185420"/>
                  </a:lnTo>
                  <a:lnTo>
                    <a:pt x="54724" y="184150"/>
                  </a:lnTo>
                  <a:lnTo>
                    <a:pt x="55092" y="184251"/>
                  </a:lnTo>
                  <a:lnTo>
                    <a:pt x="55562" y="184391"/>
                  </a:lnTo>
                  <a:lnTo>
                    <a:pt x="56083" y="184518"/>
                  </a:lnTo>
                  <a:lnTo>
                    <a:pt x="55130" y="184150"/>
                  </a:lnTo>
                  <a:lnTo>
                    <a:pt x="55359" y="184150"/>
                  </a:lnTo>
                  <a:lnTo>
                    <a:pt x="52324" y="181610"/>
                  </a:lnTo>
                  <a:lnTo>
                    <a:pt x="46913" y="181610"/>
                  </a:lnTo>
                  <a:lnTo>
                    <a:pt x="45326" y="179070"/>
                  </a:lnTo>
                  <a:lnTo>
                    <a:pt x="49199" y="180340"/>
                  </a:lnTo>
                  <a:lnTo>
                    <a:pt x="53441" y="180340"/>
                  </a:lnTo>
                  <a:lnTo>
                    <a:pt x="53225" y="179070"/>
                  </a:lnTo>
                  <a:lnTo>
                    <a:pt x="55727" y="180340"/>
                  </a:lnTo>
                  <a:lnTo>
                    <a:pt x="56845" y="179070"/>
                  </a:lnTo>
                  <a:lnTo>
                    <a:pt x="57023" y="179070"/>
                  </a:lnTo>
                  <a:lnTo>
                    <a:pt x="53975" y="177800"/>
                  </a:lnTo>
                  <a:lnTo>
                    <a:pt x="55041" y="177800"/>
                  </a:lnTo>
                  <a:lnTo>
                    <a:pt x="56235" y="176530"/>
                  </a:lnTo>
                  <a:lnTo>
                    <a:pt x="52578" y="176530"/>
                  </a:lnTo>
                  <a:lnTo>
                    <a:pt x="49796" y="173990"/>
                  </a:lnTo>
                  <a:lnTo>
                    <a:pt x="54775" y="173990"/>
                  </a:lnTo>
                  <a:lnTo>
                    <a:pt x="53708" y="172720"/>
                  </a:lnTo>
                  <a:lnTo>
                    <a:pt x="54724" y="172720"/>
                  </a:lnTo>
                  <a:lnTo>
                    <a:pt x="53695" y="171450"/>
                  </a:lnTo>
                  <a:lnTo>
                    <a:pt x="54330" y="171450"/>
                  </a:lnTo>
                  <a:lnTo>
                    <a:pt x="52235" y="170180"/>
                  </a:lnTo>
                  <a:lnTo>
                    <a:pt x="55397" y="170180"/>
                  </a:lnTo>
                  <a:lnTo>
                    <a:pt x="54737" y="168910"/>
                  </a:lnTo>
                  <a:lnTo>
                    <a:pt x="59207" y="168910"/>
                  </a:lnTo>
                  <a:lnTo>
                    <a:pt x="60032" y="167640"/>
                  </a:lnTo>
                  <a:lnTo>
                    <a:pt x="57353" y="167640"/>
                  </a:lnTo>
                  <a:lnTo>
                    <a:pt x="57035" y="166370"/>
                  </a:lnTo>
                  <a:lnTo>
                    <a:pt x="57619" y="166370"/>
                  </a:lnTo>
                  <a:lnTo>
                    <a:pt x="61010" y="167640"/>
                  </a:lnTo>
                  <a:lnTo>
                    <a:pt x="65455" y="166370"/>
                  </a:lnTo>
                  <a:lnTo>
                    <a:pt x="54381" y="162560"/>
                  </a:lnTo>
                  <a:lnTo>
                    <a:pt x="58623" y="163309"/>
                  </a:lnTo>
                  <a:lnTo>
                    <a:pt x="57010" y="162560"/>
                  </a:lnTo>
                  <a:lnTo>
                    <a:pt x="59245" y="162560"/>
                  </a:lnTo>
                  <a:lnTo>
                    <a:pt x="62687" y="162560"/>
                  </a:lnTo>
                  <a:lnTo>
                    <a:pt x="64757" y="161290"/>
                  </a:lnTo>
                  <a:lnTo>
                    <a:pt x="57823" y="160020"/>
                  </a:lnTo>
                  <a:lnTo>
                    <a:pt x="58051" y="160020"/>
                  </a:lnTo>
                  <a:lnTo>
                    <a:pt x="54762" y="158750"/>
                  </a:lnTo>
                  <a:lnTo>
                    <a:pt x="53733" y="158750"/>
                  </a:lnTo>
                  <a:lnTo>
                    <a:pt x="54317" y="157480"/>
                  </a:lnTo>
                  <a:lnTo>
                    <a:pt x="59029" y="158750"/>
                  </a:lnTo>
                  <a:lnTo>
                    <a:pt x="59194" y="158750"/>
                  </a:lnTo>
                  <a:lnTo>
                    <a:pt x="60071" y="160020"/>
                  </a:lnTo>
                  <a:lnTo>
                    <a:pt x="61442" y="160020"/>
                  </a:lnTo>
                  <a:lnTo>
                    <a:pt x="60236" y="158750"/>
                  </a:lnTo>
                  <a:lnTo>
                    <a:pt x="60883" y="158750"/>
                  </a:lnTo>
                  <a:lnTo>
                    <a:pt x="62191" y="157886"/>
                  </a:lnTo>
                  <a:lnTo>
                    <a:pt x="61582" y="158750"/>
                  </a:lnTo>
                  <a:lnTo>
                    <a:pt x="63563" y="158750"/>
                  </a:lnTo>
                  <a:lnTo>
                    <a:pt x="62598" y="157619"/>
                  </a:lnTo>
                  <a:lnTo>
                    <a:pt x="62801" y="157480"/>
                  </a:lnTo>
                  <a:lnTo>
                    <a:pt x="62484" y="157480"/>
                  </a:lnTo>
                  <a:lnTo>
                    <a:pt x="61188" y="157480"/>
                  </a:lnTo>
                  <a:lnTo>
                    <a:pt x="62522" y="156210"/>
                  </a:lnTo>
                  <a:lnTo>
                    <a:pt x="60401" y="156210"/>
                  </a:lnTo>
                  <a:lnTo>
                    <a:pt x="62141" y="154940"/>
                  </a:lnTo>
                  <a:lnTo>
                    <a:pt x="58166" y="154940"/>
                  </a:lnTo>
                  <a:lnTo>
                    <a:pt x="57785" y="153670"/>
                  </a:lnTo>
                  <a:lnTo>
                    <a:pt x="59740" y="153670"/>
                  </a:lnTo>
                  <a:lnTo>
                    <a:pt x="62217" y="154940"/>
                  </a:lnTo>
                  <a:lnTo>
                    <a:pt x="60807" y="153670"/>
                  </a:lnTo>
                  <a:lnTo>
                    <a:pt x="62166" y="153670"/>
                  </a:lnTo>
                  <a:lnTo>
                    <a:pt x="65036" y="154940"/>
                  </a:lnTo>
                  <a:lnTo>
                    <a:pt x="62814" y="153670"/>
                  </a:lnTo>
                  <a:lnTo>
                    <a:pt x="66852" y="153670"/>
                  </a:lnTo>
                  <a:lnTo>
                    <a:pt x="67360" y="152400"/>
                  </a:lnTo>
                  <a:lnTo>
                    <a:pt x="62763" y="152400"/>
                  </a:lnTo>
                  <a:lnTo>
                    <a:pt x="60655" y="151130"/>
                  </a:lnTo>
                  <a:lnTo>
                    <a:pt x="61480" y="151130"/>
                  </a:lnTo>
                  <a:lnTo>
                    <a:pt x="61963" y="151130"/>
                  </a:lnTo>
                  <a:lnTo>
                    <a:pt x="70523" y="151130"/>
                  </a:lnTo>
                  <a:lnTo>
                    <a:pt x="67500" y="150558"/>
                  </a:lnTo>
                  <a:lnTo>
                    <a:pt x="67373" y="150520"/>
                  </a:lnTo>
                  <a:lnTo>
                    <a:pt x="63830" y="149860"/>
                  </a:lnTo>
                  <a:lnTo>
                    <a:pt x="64096" y="148590"/>
                  </a:lnTo>
                  <a:lnTo>
                    <a:pt x="62814" y="148590"/>
                  </a:lnTo>
                  <a:lnTo>
                    <a:pt x="64350" y="147320"/>
                  </a:lnTo>
                  <a:lnTo>
                    <a:pt x="62763" y="147320"/>
                  </a:lnTo>
                  <a:lnTo>
                    <a:pt x="62763" y="149860"/>
                  </a:lnTo>
                  <a:lnTo>
                    <a:pt x="61645" y="150964"/>
                  </a:lnTo>
                  <a:lnTo>
                    <a:pt x="59486" y="149860"/>
                  </a:lnTo>
                  <a:lnTo>
                    <a:pt x="62763" y="149860"/>
                  </a:lnTo>
                  <a:lnTo>
                    <a:pt x="62763" y="147320"/>
                  </a:lnTo>
                  <a:lnTo>
                    <a:pt x="59550" y="147320"/>
                  </a:lnTo>
                  <a:lnTo>
                    <a:pt x="59855" y="146050"/>
                  </a:lnTo>
                  <a:lnTo>
                    <a:pt x="60921" y="146050"/>
                  </a:lnTo>
                  <a:lnTo>
                    <a:pt x="57785" y="144780"/>
                  </a:lnTo>
                  <a:lnTo>
                    <a:pt x="64465" y="146050"/>
                  </a:lnTo>
                  <a:lnTo>
                    <a:pt x="62407" y="144780"/>
                  </a:lnTo>
                  <a:lnTo>
                    <a:pt x="66751" y="144780"/>
                  </a:lnTo>
                  <a:lnTo>
                    <a:pt x="64516" y="143510"/>
                  </a:lnTo>
                  <a:lnTo>
                    <a:pt x="69418" y="144780"/>
                  </a:lnTo>
                  <a:lnTo>
                    <a:pt x="67589" y="143510"/>
                  </a:lnTo>
                  <a:lnTo>
                    <a:pt x="65671" y="143510"/>
                  </a:lnTo>
                  <a:lnTo>
                    <a:pt x="63373" y="142240"/>
                  </a:lnTo>
                  <a:lnTo>
                    <a:pt x="64884" y="143510"/>
                  </a:lnTo>
                  <a:lnTo>
                    <a:pt x="61429" y="142240"/>
                  </a:lnTo>
                  <a:lnTo>
                    <a:pt x="61379" y="142900"/>
                  </a:lnTo>
                  <a:lnTo>
                    <a:pt x="56997" y="140970"/>
                  </a:lnTo>
                  <a:lnTo>
                    <a:pt x="59601" y="140970"/>
                  </a:lnTo>
                  <a:lnTo>
                    <a:pt x="65722" y="142240"/>
                  </a:lnTo>
                  <a:lnTo>
                    <a:pt x="68592" y="142240"/>
                  </a:lnTo>
                  <a:lnTo>
                    <a:pt x="62865" y="139700"/>
                  </a:lnTo>
                  <a:lnTo>
                    <a:pt x="64617" y="138430"/>
                  </a:lnTo>
                  <a:lnTo>
                    <a:pt x="64401" y="138430"/>
                  </a:lnTo>
                  <a:lnTo>
                    <a:pt x="63271" y="138430"/>
                  </a:lnTo>
                  <a:lnTo>
                    <a:pt x="62357" y="137160"/>
                  </a:lnTo>
                  <a:lnTo>
                    <a:pt x="64401" y="138430"/>
                  </a:lnTo>
                  <a:lnTo>
                    <a:pt x="65189" y="137160"/>
                  </a:lnTo>
                  <a:lnTo>
                    <a:pt x="66586" y="137160"/>
                  </a:lnTo>
                  <a:lnTo>
                    <a:pt x="66789" y="137185"/>
                  </a:lnTo>
                  <a:lnTo>
                    <a:pt x="67144" y="137210"/>
                  </a:lnTo>
                  <a:lnTo>
                    <a:pt x="67779" y="137210"/>
                  </a:lnTo>
                  <a:lnTo>
                    <a:pt x="67259" y="137185"/>
                  </a:lnTo>
                  <a:lnTo>
                    <a:pt x="66738" y="137160"/>
                  </a:lnTo>
                  <a:lnTo>
                    <a:pt x="62712" y="135890"/>
                  </a:lnTo>
                  <a:lnTo>
                    <a:pt x="65506" y="135890"/>
                  </a:lnTo>
                  <a:lnTo>
                    <a:pt x="66776" y="134620"/>
                  </a:lnTo>
                  <a:lnTo>
                    <a:pt x="65913" y="134454"/>
                  </a:lnTo>
                  <a:lnTo>
                    <a:pt x="65976" y="133350"/>
                  </a:lnTo>
                  <a:lnTo>
                    <a:pt x="66306" y="133350"/>
                  </a:lnTo>
                  <a:lnTo>
                    <a:pt x="65671" y="133146"/>
                  </a:lnTo>
                  <a:lnTo>
                    <a:pt x="65671" y="134416"/>
                  </a:lnTo>
                  <a:lnTo>
                    <a:pt x="59880" y="133350"/>
                  </a:lnTo>
                  <a:lnTo>
                    <a:pt x="64427" y="133350"/>
                  </a:lnTo>
                  <a:lnTo>
                    <a:pt x="65671" y="134416"/>
                  </a:lnTo>
                  <a:lnTo>
                    <a:pt x="65671" y="133146"/>
                  </a:lnTo>
                  <a:lnTo>
                    <a:pt x="62382" y="132080"/>
                  </a:lnTo>
                  <a:lnTo>
                    <a:pt x="63512" y="132080"/>
                  </a:lnTo>
                  <a:lnTo>
                    <a:pt x="61366" y="130810"/>
                  </a:lnTo>
                  <a:lnTo>
                    <a:pt x="61607" y="130810"/>
                  </a:lnTo>
                  <a:lnTo>
                    <a:pt x="61341" y="129540"/>
                  </a:lnTo>
                  <a:lnTo>
                    <a:pt x="65557" y="129540"/>
                  </a:lnTo>
                  <a:lnTo>
                    <a:pt x="59004" y="127000"/>
                  </a:lnTo>
                  <a:lnTo>
                    <a:pt x="64617" y="127000"/>
                  </a:lnTo>
                  <a:lnTo>
                    <a:pt x="64046" y="125730"/>
                  </a:lnTo>
                  <a:lnTo>
                    <a:pt x="63525" y="124460"/>
                  </a:lnTo>
                  <a:lnTo>
                    <a:pt x="66319" y="124460"/>
                  </a:lnTo>
                  <a:lnTo>
                    <a:pt x="58483" y="123190"/>
                  </a:lnTo>
                  <a:lnTo>
                    <a:pt x="60769" y="121920"/>
                  </a:lnTo>
                  <a:lnTo>
                    <a:pt x="63042" y="121920"/>
                  </a:lnTo>
                  <a:lnTo>
                    <a:pt x="63817" y="122174"/>
                  </a:lnTo>
                  <a:lnTo>
                    <a:pt x="64160" y="121920"/>
                  </a:lnTo>
                  <a:lnTo>
                    <a:pt x="69837" y="121920"/>
                  </a:lnTo>
                  <a:lnTo>
                    <a:pt x="65112" y="119380"/>
                  </a:lnTo>
                  <a:lnTo>
                    <a:pt x="66738" y="119380"/>
                  </a:lnTo>
                  <a:lnTo>
                    <a:pt x="63398" y="118110"/>
                  </a:lnTo>
                  <a:lnTo>
                    <a:pt x="62445" y="116840"/>
                  </a:lnTo>
                  <a:lnTo>
                    <a:pt x="61607" y="115570"/>
                  </a:lnTo>
                  <a:lnTo>
                    <a:pt x="64198" y="116840"/>
                  </a:lnTo>
                  <a:lnTo>
                    <a:pt x="65646" y="116840"/>
                  </a:lnTo>
                  <a:lnTo>
                    <a:pt x="65316" y="115570"/>
                  </a:lnTo>
                  <a:lnTo>
                    <a:pt x="62166" y="115570"/>
                  </a:lnTo>
                  <a:lnTo>
                    <a:pt x="63512" y="114300"/>
                  </a:lnTo>
                  <a:lnTo>
                    <a:pt x="66382" y="115570"/>
                  </a:lnTo>
                  <a:lnTo>
                    <a:pt x="70180" y="115570"/>
                  </a:lnTo>
                  <a:lnTo>
                    <a:pt x="66433" y="114300"/>
                  </a:lnTo>
                  <a:lnTo>
                    <a:pt x="68732" y="114300"/>
                  </a:lnTo>
                  <a:lnTo>
                    <a:pt x="68364" y="113030"/>
                  </a:lnTo>
                  <a:lnTo>
                    <a:pt x="64300" y="113030"/>
                  </a:lnTo>
                  <a:lnTo>
                    <a:pt x="64770" y="111760"/>
                  </a:lnTo>
                  <a:lnTo>
                    <a:pt x="63512" y="111760"/>
                  </a:lnTo>
                  <a:lnTo>
                    <a:pt x="59575" y="110490"/>
                  </a:lnTo>
                  <a:lnTo>
                    <a:pt x="65862" y="111760"/>
                  </a:lnTo>
                  <a:lnTo>
                    <a:pt x="62966" y="110490"/>
                  </a:lnTo>
                  <a:lnTo>
                    <a:pt x="66154" y="110490"/>
                  </a:lnTo>
                  <a:lnTo>
                    <a:pt x="63334" y="109220"/>
                  </a:lnTo>
                  <a:lnTo>
                    <a:pt x="62674" y="107950"/>
                  </a:lnTo>
                  <a:lnTo>
                    <a:pt x="65659" y="109220"/>
                  </a:lnTo>
                  <a:lnTo>
                    <a:pt x="67081" y="109220"/>
                  </a:lnTo>
                  <a:lnTo>
                    <a:pt x="68808" y="110490"/>
                  </a:lnTo>
                  <a:lnTo>
                    <a:pt x="68707" y="109220"/>
                  </a:lnTo>
                  <a:lnTo>
                    <a:pt x="66725" y="107950"/>
                  </a:lnTo>
                  <a:lnTo>
                    <a:pt x="67043" y="109080"/>
                  </a:lnTo>
                  <a:lnTo>
                    <a:pt x="64262" y="107950"/>
                  </a:lnTo>
                  <a:lnTo>
                    <a:pt x="62776" y="107950"/>
                  </a:lnTo>
                  <a:lnTo>
                    <a:pt x="62966" y="106680"/>
                  </a:lnTo>
                  <a:lnTo>
                    <a:pt x="70891" y="107950"/>
                  </a:lnTo>
                  <a:lnTo>
                    <a:pt x="69024" y="106680"/>
                  </a:lnTo>
                  <a:lnTo>
                    <a:pt x="65290" y="104140"/>
                  </a:lnTo>
                  <a:lnTo>
                    <a:pt x="71539" y="104140"/>
                  </a:lnTo>
                  <a:lnTo>
                    <a:pt x="68808" y="102870"/>
                  </a:lnTo>
                  <a:lnTo>
                    <a:pt x="73190" y="101600"/>
                  </a:lnTo>
                  <a:lnTo>
                    <a:pt x="72948" y="100330"/>
                  </a:lnTo>
                  <a:lnTo>
                    <a:pt x="66687" y="99060"/>
                  </a:lnTo>
                  <a:lnTo>
                    <a:pt x="66484" y="99060"/>
                  </a:lnTo>
                  <a:lnTo>
                    <a:pt x="66141" y="97790"/>
                  </a:lnTo>
                  <a:lnTo>
                    <a:pt x="68783" y="97790"/>
                  </a:lnTo>
                  <a:lnTo>
                    <a:pt x="70218" y="98374"/>
                  </a:lnTo>
                  <a:lnTo>
                    <a:pt x="70027" y="97790"/>
                  </a:lnTo>
                  <a:lnTo>
                    <a:pt x="70637" y="97790"/>
                  </a:lnTo>
                  <a:lnTo>
                    <a:pt x="72517" y="96520"/>
                  </a:lnTo>
                  <a:lnTo>
                    <a:pt x="71983" y="97790"/>
                  </a:lnTo>
                  <a:lnTo>
                    <a:pt x="73418" y="97790"/>
                  </a:lnTo>
                  <a:lnTo>
                    <a:pt x="74015" y="96520"/>
                  </a:lnTo>
                  <a:lnTo>
                    <a:pt x="72618" y="96520"/>
                  </a:lnTo>
                  <a:lnTo>
                    <a:pt x="69418" y="95250"/>
                  </a:lnTo>
                  <a:lnTo>
                    <a:pt x="78092" y="96520"/>
                  </a:lnTo>
                  <a:lnTo>
                    <a:pt x="74917" y="93980"/>
                  </a:lnTo>
                  <a:lnTo>
                    <a:pt x="76873" y="95250"/>
                  </a:lnTo>
                  <a:lnTo>
                    <a:pt x="75780" y="93980"/>
                  </a:lnTo>
                  <a:lnTo>
                    <a:pt x="77228" y="92710"/>
                  </a:lnTo>
                  <a:lnTo>
                    <a:pt x="72199" y="91440"/>
                  </a:lnTo>
                  <a:lnTo>
                    <a:pt x="75133" y="91440"/>
                  </a:lnTo>
                  <a:lnTo>
                    <a:pt x="76085" y="90170"/>
                  </a:lnTo>
                  <a:lnTo>
                    <a:pt x="70129" y="87630"/>
                  </a:lnTo>
                  <a:lnTo>
                    <a:pt x="73418" y="86360"/>
                  </a:lnTo>
                  <a:lnTo>
                    <a:pt x="74968" y="87630"/>
                  </a:lnTo>
                  <a:lnTo>
                    <a:pt x="74549" y="86360"/>
                  </a:lnTo>
                  <a:lnTo>
                    <a:pt x="75349" y="86360"/>
                  </a:lnTo>
                  <a:lnTo>
                    <a:pt x="72732" y="85090"/>
                  </a:lnTo>
                  <a:lnTo>
                    <a:pt x="75387" y="85090"/>
                  </a:lnTo>
                  <a:lnTo>
                    <a:pt x="77609" y="83820"/>
                  </a:lnTo>
                  <a:lnTo>
                    <a:pt x="71424" y="82550"/>
                  </a:lnTo>
                  <a:lnTo>
                    <a:pt x="70523" y="81280"/>
                  </a:lnTo>
                  <a:lnTo>
                    <a:pt x="75082" y="81280"/>
                  </a:lnTo>
                  <a:lnTo>
                    <a:pt x="77533" y="80010"/>
                  </a:lnTo>
                  <a:lnTo>
                    <a:pt x="78193" y="80010"/>
                  </a:lnTo>
                  <a:lnTo>
                    <a:pt x="78968" y="78740"/>
                  </a:lnTo>
                  <a:lnTo>
                    <a:pt x="74739" y="76200"/>
                  </a:lnTo>
                  <a:lnTo>
                    <a:pt x="73139" y="74930"/>
                  </a:lnTo>
                  <a:lnTo>
                    <a:pt x="78219" y="73660"/>
                  </a:lnTo>
                  <a:lnTo>
                    <a:pt x="75628" y="71120"/>
                  </a:lnTo>
                  <a:lnTo>
                    <a:pt x="78600" y="69850"/>
                  </a:lnTo>
                  <a:lnTo>
                    <a:pt x="75031" y="69850"/>
                  </a:lnTo>
                  <a:lnTo>
                    <a:pt x="74612" y="68580"/>
                  </a:lnTo>
                  <a:lnTo>
                    <a:pt x="75577" y="68580"/>
                  </a:lnTo>
                  <a:lnTo>
                    <a:pt x="71551" y="67310"/>
                  </a:lnTo>
                  <a:lnTo>
                    <a:pt x="75742" y="68580"/>
                  </a:lnTo>
                  <a:lnTo>
                    <a:pt x="79794" y="68580"/>
                  </a:lnTo>
                  <a:lnTo>
                    <a:pt x="78803" y="67310"/>
                  </a:lnTo>
                  <a:lnTo>
                    <a:pt x="78981" y="67310"/>
                  </a:lnTo>
                  <a:lnTo>
                    <a:pt x="73494" y="66040"/>
                  </a:lnTo>
                  <a:lnTo>
                    <a:pt x="76669" y="64770"/>
                  </a:lnTo>
                  <a:lnTo>
                    <a:pt x="76225" y="63500"/>
                  </a:lnTo>
                  <a:lnTo>
                    <a:pt x="75603" y="62230"/>
                  </a:lnTo>
                  <a:lnTo>
                    <a:pt x="78257" y="60960"/>
                  </a:lnTo>
                  <a:lnTo>
                    <a:pt x="77000" y="60960"/>
                  </a:lnTo>
                  <a:lnTo>
                    <a:pt x="75666" y="59690"/>
                  </a:lnTo>
                  <a:lnTo>
                    <a:pt x="78613" y="59690"/>
                  </a:lnTo>
                  <a:lnTo>
                    <a:pt x="79921" y="58420"/>
                  </a:lnTo>
                  <a:lnTo>
                    <a:pt x="79349" y="57150"/>
                  </a:lnTo>
                  <a:lnTo>
                    <a:pt x="81711" y="57150"/>
                  </a:lnTo>
                  <a:lnTo>
                    <a:pt x="73025" y="55880"/>
                  </a:lnTo>
                  <a:lnTo>
                    <a:pt x="72936" y="54610"/>
                  </a:lnTo>
                  <a:lnTo>
                    <a:pt x="77355" y="55880"/>
                  </a:lnTo>
                  <a:lnTo>
                    <a:pt x="77431" y="54610"/>
                  </a:lnTo>
                  <a:lnTo>
                    <a:pt x="81419" y="53340"/>
                  </a:lnTo>
                  <a:lnTo>
                    <a:pt x="79476" y="52070"/>
                  </a:lnTo>
                  <a:lnTo>
                    <a:pt x="79616" y="52070"/>
                  </a:lnTo>
                  <a:lnTo>
                    <a:pt x="79794" y="50800"/>
                  </a:lnTo>
                  <a:lnTo>
                    <a:pt x="82842" y="495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9020143" y="10791678"/>
              <a:ext cx="103505" cy="510540"/>
            </a:xfrm>
            <a:custGeom>
              <a:avLst/>
              <a:gdLst/>
              <a:ahLst/>
              <a:cxnLst/>
              <a:rect l="l" t="t" r="r" b="b"/>
              <a:pathLst>
                <a:path w="103505" h="510540">
                  <a:moveTo>
                    <a:pt x="990" y="502056"/>
                  </a:moveTo>
                  <a:lnTo>
                    <a:pt x="787" y="501904"/>
                  </a:lnTo>
                  <a:lnTo>
                    <a:pt x="406" y="501904"/>
                  </a:lnTo>
                  <a:lnTo>
                    <a:pt x="990" y="502056"/>
                  </a:lnTo>
                  <a:close/>
                </a:path>
                <a:path w="103505" h="510540">
                  <a:moveTo>
                    <a:pt x="1447" y="506120"/>
                  </a:moveTo>
                  <a:lnTo>
                    <a:pt x="1130" y="505917"/>
                  </a:lnTo>
                  <a:lnTo>
                    <a:pt x="977" y="506031"/>
                  </a:lnTo>
                  <a:lnTo>
                    <a:pt x="1181" y="506056"/>
                  </a:lnTo>
                  <a:lnTo>
                    <a:pt x="1333" y="506082"/>
                  </a:lnTo>
                  <a:close/>
                </a:path>
                <a:path w="103505" h="510540">
                  <a:moveTo>
                    <a:pt x="1778" y="506183"/>
                  </a:moveTo>
                  <a:lnTo>
                    <a:pt x="1447" y="506120"/>
                  </a:lnTo>
                  <a:lnTo>
                    <a:pt x="1765" y="506310"/>
                  </a:lnTo>
                  <a:lnTo>
                    <a:pt x="1778" y="506183"/>
                  </a:lnTo>
                  <a:close/>
                </a:path>
                <a:path w="103505" h="510540">
                  <a:moveTo>
                    <a:pt x="1955" y="502310"/>
                  </a:moveTo>
                  <a:lnTo>
                    <a:pt x="990" y="502056"/>
                  </a:lnTo>
                  <a:lnTo>
                    <a:pt x="1117" y="502158"/>
                  </a:lnTo>
                  <a:lnTo>
                    <a:pt x="1955" y="502310"/>
                  </a:lnTo>
                  <a:close/>
                </a:path>
                <a:path w="103505" h="510540">
                  <a:moveTo>
                    <a:pt x="2159" y="503186"/>
                  </a:moveTo>
                  <a:lnTo>
                    <a:pt x="2057" y="503364"/>
                  </a:lnTo>
                  <a:lnTo>
                    <a:pt x="2159" y="503186"/>
                  </a:lnTo>
                  <a:close/>
                </a:path>
                <a:path w="103505" h="510540">
                  <a:moveTo>
                    <a:pt x="2463" y="506730"/>
                  </a:moveTo>
                  <a:lnTo>
                    <a:pt x="1765" y="506310"/>
                  </a:lnTo>
                  <a:lnTo>
                    <a:pt x="1638" y="506539"/>
                  </a:lnTo>
                  <a:lnTo>
                    <a:pt x="2463" y="506730"/>
                  </a:lnTo>
                  <a:close/>
                </a:path>
                <a:path w="103505" h="510540">
                  <a:moveTo>
                    <a:pt x="2628" y="503910"/>
                  </a:moveTo>
                  <a:lnTo>
                    <a:pt x="2476" y="503809"/>
                  </a:lnTo>
                  <a:lnTo>
                    <a:pt x="2286" y="503618"/>
                  </a:lnTo>
                  <a:lnTo>
                    <a:pt x="2095" y="503580"/>
                  </a:lnTo>
                  <a:lnTo>
                    <a:pt x="1943" y="503555"/>
                  </a:lnTo>
                  <a:lnTo>
                    <a:pt x="1752" y="503529"/>
                  </a:lnTo>
                  <a:lnTo>
                    <a:pt x="1905" y="503643"/>
                  </a:lnTo>
                  <a:lnTo>
                    <a:pt x="2209" y="503770"/>
                  </a:lnTo>
                  <a:lnTo>
                    <a:pt x="2628" y="503910"/>
                  </a:lnTo>
                  <a:close/>
                </a:path>
                <a:path w="103505" h="510540">
                  <a:moveTo>
                    <a:pt x="2997" y="502500"/>
                  </a:moveTo>
                  <a:lnTo>
                    <a:pt x="2159" y="502361"/>
                  </a:lnTo>
                  <a:lnTo>
                    <a:pt x="2514" y="502437"/>
                  </a:lnTo>
                  <a:lnTo>
                    <a:pt x="2997" y="502500"/>
                  </a:lnTo>
                  <a:close/>
                </a:path>
                <a:path w="103505" h="510540">
                  <a:moveTo>
                    <a:pt x="3327" y="506412"/>
                  </a:moveTo>
                  <a:lnTo>
                    <a:pt x="3225" y="506209"/>
                  </a:lnTo>
                  <a:lnTo>
                    <a:pt x="2552" y="505942"/>
                  </a:lnTo>
                  <a:lnTo>
                    <a:pt x="3327" y="506412"/>
                  </a:lnTo>
                  <a:close/>
                </a:path>
                <a:path w="103505" h="510540">
                  <a:moveTo>
                    <a:pt x="3390" y="503770"/>
                  </a:moveTo>
                  <a:lnTo>
                    <a:pt x="2654" y="503631"/>
                  </a:lnTo>
                  <a:lnTo>
                    <a:pt x="2298" y="503529"/>
                  </a:lnTo>
                  <a:lnTo>
                    <a:pt x="2159" y="503428"/>
                  </a:lnTo>
                  <a:lnTo>
                    <a:pt x="2222" y="503555"/>
                  </a:lnTo>
                  <a:lnTo>
                    <a:pt x="2717" y="503707"/>
                  </a:lnTo>
                  <a:lnTo>
                    <a:pt x="3124" y="503770"/>
                  </a:lnTo>
                  <a:lnTo>
                    <a:pt x="3390" y="503770"/>
                  </a:lnTo>
                  <a:close/>
                </a:path>
                <a:path w="103505" h="510540">
                  <a:moveTo>
                    <a:pt x="4610" y="501878"/>
                  </a:moveTo>
                  <a:lnTo>
                    <a:pt x="2857" y="501370"/>
                  </a:lnTo>
                  <a:lnTo>
                    <a:pt x="2590" y="501586"/>
                  </a:lnTo>
                  <a:lnTo>
                    <a:pt x="508" y="501688"/>
                  </a:lnTo>
                  <a:lnTo>
                    <a:pt x="787" y="501904"/>
                  </a:lnTo>
                  <a:lnTo>
                    <a:pt x="4610" y="501878"/>
                  </a:lnTo>
                  <a:close/>
                </a:path>
                <a:path w="103505" h="510540">
                  <a:moveTo>
                    <a:pt x="5727" y="510057"/>
                  </a:moveTo>
                  <a:lnTo>
                    <a:pt x="5372" y="509701"/>
                  </a:lnTo>
                  <a:lnTo>
                    <a:pt x="1968" y="509003"/>
                  </a:lnTo>
                  <a:lnTo>
                    <a:pt x="2819" y="509587"/>
                  </a:lnTo>
                  <a:lnTo>
                    <a:pt x="3683" y="509816"/>
                  </a:lnTo>
                  <a:lnTo>
                    <a:pt x="5727" y="510057"/>
                  </a:lnTo>
                  <a:close/>
                </a:path>
                <a:path w="103505" h="510540">
                  <a:moveTo>
                    <a:pt x="5854" y="435444"/>
                  </a:moveTo>
                  <a:close/>
                </a:path>
                <a:path w="103505" h="510540">
                  <a:moveTo>
                    <a:pt x="6032" y="491782"/>
                  </a:moveTo>
                  <a:lnTo>
                    <a:pt x="4927" y="492137"/>
                  </a:lnTo>
                  <a:lnTo>
                    <a:pt x="5549" y="491998"/>
                  </a:lnTo>
                  <a:lnTo>
                    <a:pt x="5854" y="491883"/>
                  </a:lnTo>
                  <a:lnTo>
                    <a:pt x="6032" y="491782"/>
                  </a:lnTo>
                  <a:close/>
                </a:path>
                <a:path w="103505" h="510540">
                  <a:moveTo>
                    <a:pt x="6121" y="507212"/>
                  </a:moveTo>
                  <a:lnTo>
                    <a:pt x="4343" y="505942"/>
                  </a:lnTo>
                  <a:lnTo>
                    <a:pt x="3086" y="505942"/>
                  </a:lnTo>
                  <a:lnTo>
                    <a:pt x="3225" y="506209"/>
                  </a:lnTo>
                  <a:lnTo>
                    <a:pt x="5727" y="507212"/>
                  </a:lnTo>
                  <a:lnTo>
                    <a:pt x="6121" y="507212"/>
                  </a:lnTo>
                  <a:close/>
                </a:path>
                <a:path w="103505" h="510540">
                  <a:moveTo>
                    <a:pt x="6413" y="434708"/>
                  </a:moveTo>
                  <a:lnTo>
                    <a:pt x="6096" y="434886"/>
                  </a:lnTo>
                  <a:lnTo>
                    <a:pt x="5905" y="435165"/>
                  </a:lnTo>
                  <a:lnTo>
                    <a:pt x="5867" y="435444"/>
                  </a:lnTo>
                  <a:lnTo>
                    <a:pt x="6413" y="434708"/>
                  </a:lnTo>
                  <a:close/>
                </a:path>
                <a:path w="103505" h="510540">
                  <a:moveTo>
                    <a:pt x="6858" y="471652"/>
                  </a:moveTo>
                  <a:lnTo>
                    <a:pt x="6591" y="471652"/>
                  </a:lnTo>
                  <a:lnTo>
                    <a:pt x="6858" y="471652"/>
                  </a:lnTo>
                  <a:close/>
                </a:path>
                <a:path w="103505" h="510540">
                  <a:moveTo>
                    <a:pt x="7213" y="488327"/>
                  </a:moveTo>
                  <a:lnTo>
                    <a:pt x="6946" y="488315"/>
                  </a:lnTo>
                  <a:lnTo>
                    <a:pt x="6692" y="488302"/>
                  </a:lnTo>
                  <a:lnTo>
                    <a:pt x="6451" y="488327"/>
                  </a:lnTo>
                  <a:lnTo>
                    <a:pt x="6654" y="488353"/>
                  </a:lnTo>
                  <a:lnTo>
                    <a:pt x="7213" y="488327"/>
                  </a:lnTo>
                  <a:close/>
                </a:path>
                <a:path w="103505" h="510540">
                  <a:moveTo>
                    <a:pt x="7886" y="504913"/>
                  </a:moveTo>
                  <a:lnTo>
                    <a:pt x="7061" y="504672"/>
                  </a:lnTo>
                  <a:lnTo>
                    <a:pt x="6616" y="505942"/>
                  </a:lnTo>
                  <a:lnTo>
                    <a:pt x="7886" y="504913"/>
                  </a:lnTo>
                  <a:close/>
                </a:path>
                <a:path w="103505" h="510540">
                  <a:moveTo>
                    <a:pt x="8407" y="432130"/>
                  </a:moveTo>
                  <a:lnTo>
                    <a:pt x="8178" y="432054"/>
                  </a:lnTo>
                  <a:lnTo>
                    <a:pt x="8001" y="431990"/>
                  </a:lnTo>
                  <a:lnTo>
                    <a:pt x="7670" y="431927"/>
                  </a:lnTo>
                  <a:lnTo>
                    <a:pt x="6324" y="432282"/>
                  </a:lnTo>
                  <a:lnTo>
                    <a:pt x="7378" y="432282"/>
                  </a:lnTo>
                  <a:lnTo>
                    <a:pt x="7988" y="432231"/>
                  </a:lnTo>
                  <a:lnTo>
                    <a:pt x="8407" y="432130"/>
                  </a:lnTo>
                  <a:close/>
                </a:path>
                <a:path w="103505" h="510540">
                  <a:moveTo>
                    <a:pt x="9448" y="508596"/>
                  </a:moveTo>
                  <a:lnTo>
                    <a:pt x="7835" y="508025"/>
                  </a:lnTo>
                  <a:lnTo>
                    <a:pt x="4965" y="507199"/>
                  </a:lnTo>
                  <a:lnTo>
                    <a:pt x="4584" y="507174"/>
                  </a:lnTo>
                  <a:lnTo>
                    <a:pt x="3327" y="506412"/>
                  </a:lnTo>
                  <a:lnTo>
                    <a:pt x="3683" y="507098"/>
                  </a:lnTo>
                  <a:lnTo>
                    <a:pt x="1803" y="506945"/>
                  </a:lnTo>
                  <a:lnTo>
                    <a:pt x="5041" y="507771"/>
                  </a:lnTo>
                  <a:lnTo>
                    <a:pt x="3657" y="507644"/>
                  </a:lnTo>
                  <a:lnTo>
                    <a:pt x="7531" y="508584"/>
                  </a:lnTo>
                  <a:lnTo>
                    <a:pt x="7886" y="508927"/>
                  </a:lnTo>
                  <a:lnTo>
                    <a:pt x="6350" y="508914"/>
                  </a:lnTo>
                  <a:lnTo>
                    <a:pt x="5092" y="508685"/>
                  </a:lnTo>
                  <a:lnTo>
                    <a:pt x="5969" y="508914"/>
                  </a:lnTo>
                  <a:lnTo>
                    <a:pt x="4267" y="509028"/>
                  </a:lnTo>
                  <a:lnTo>
                    <a:pt x="6400" y="509485"/>
                  </a:lnTo>
                  <a:lnTo>
                    <a:pt x="9118" y="509511"/>
                  </a:lnTo>
                  <a:lnTo>
                    <a:pt x="9283" y="509054"/>
                  </a:lnTo>
                  <a:lnTo>
                    <a:pt x="7175" y="508241"/>
                  </a:lnTo>
                  <a:lnTo>
                    <a:pt x="7950" y="508254"/>
                  </a:lnTo>
                  <a:lnTo>
                    <a:pt x="8826" y="508482"/>
                  </a:lnTo>
                  <a:lnTo>
                    <a:pt x="9448" y="508596"/>
                  </a:lnTo>
                  <a:close/>
                </a:path>
                <a:path w="103505" h="510540">
                  <a:moveTo>
                    <a:pt x="9588" y="504672"/>
                  </a:moveTo>
                  <a:lnTo>
                    <a:pt x="7607" y="503402"/>
                  </a:lnTo>
                  <a:lnTo>
                    <a:pt x="6261" y="503402"/>
                  </a:lnTo>
                  <a:lnTo>
                    <a:pt x="7340" y="504672"/>
                  </a:lnTo>
                  <a:lnTo>
                    <a:pt x="7861" y="504672"/>
                  </a:lnTo>
                  <a:lnTo>
                    <a:pt x="8077" y="504748"/>
                  </a:lnTo>
                  <a:lnTo>
                    <a:pt x="9588" y="504672"/>
                  </a:lnTo>
                  <a:close/>
                </a:path>
                <a:path w="103505" h="510540">
                  <a:moveTo>
                    <a:pt x="9690" y="470382"/>
                  </a:moveTo>
                  <a:lnTo>
                    <a:pt x="6362" y="470382"/>
                  </a:lnTo>
                  <a:lnTo>
                    <a:pt x="6819" y="471551"/>
                  </a:lnTo>
                  <a:lnTo>
                    <a:pt x="9690" y="470382"/>
                  </a:lnTo>
                  <a:close/>
                </a:path>
                <a:path w="103505" h="510540">
                  <a:moveTo>
                    <a:pt x="10553" y="446252"/>
                  </a:moveTo>
                  <a:lnTo>
                    <a:pt x="10490" y="446074"/>
                  </a:lnTo>
                  <a:lnTo>
                    <a:pt x="7137" y="444982"/>
                  </a:lnTo>
                  <a:lnTo>
                    <a:pt x="6794" y="444728"/>
                  </a:lnTo>
                  <a:lnTo>
                    <a:pt x="5892" y="444982"/>
                  </a:lnTo>
                  <a:lnTo>
                    <a:pt x="10553" y="446252"/>
                  </a:lnTo>
                  <a:close/>
                </a:path>
                <a:path w="103505" h="510540">
                  <a:moveTo>
                    <a:pt x="10858" y="462762"/>
                  </a:moveTo>
                  <a:lnTo>
                    <a:pt x="8712" y="462762"/>
                  </a:lnTo>
                  <a:lnTo>
                    <a:pt x="9283" y="464032"/>
                  </a:lnTo>
                  <a:lnTo>
                    <a:pt x="10858" y="462762"/>
                  </a:lnTo>
                  <a:close/>
                </a:path>
                <a:path w="103505" h="510540">
                  <a:moveTo>
                    <a:pt x="11341" y="505942"/>
                  </a:moveTo>
                  <a:lnTo>
                    <a:pt x="8077" y="504748"/>
                  </a:lnTo>
                  <a:lnTo>
                    <a:pt x="7886" y="504913"/>
                  </a:lnTo>
                  <a:lnTo>
                    <a:pt x="11341" y="505942"/>
                  </a:lnTo>
                  <a:close/>
                </a:path>
                <a:path w="103505" h="510540">
                  <a:moveTo>
                    <a:pt x="12065" y="464350"/>
                  </a:moveTo>
                  <a:lnTo>
                    <a:pt x="11569" y="464134"/>
                  </a:lnTo>
                  <a:lnTo>
                    <a:pt x="11061" y="463918"/>
                  </a:lnTo>
                  <a:lnTo>
                    <a:pt x="10756" y="463740"/>
                  </a:lnTo>
                  <a:lnTo>
                    <a:pt x="10972" y="463575"/>
                  </a:lnTo>
                  <a:lnTo>
                    <a:pt x="11315" y="463384"/>
                  </a:lnTo>
                  <a:lnTo>
                    <a:pt x="10896" y="463143"/>
                  </a:lnTo>
                  <a:lnTo>
                    <a:pt x="10274" y="463283"/>
                  </a:lnTo>
                  <a:lnTo>
                    <a:pt x="10375" y="463499"/>
                  </a:lnTo>
                  <a:lnTo>
                    <a:pt x="10744" y="463740"/>
                  </a:lnTo>
                  <a:lnTo>
                    <a:pt x="10502" y="463918"/>
                  </a:lnTo>
                  <a:lnTo>
                    <a:pt x="10414" y="464096"/>
                  </a:lnTo>
                  <a:lnTo>
                    <a:pt x="12065" y="464350"/>
                  </a:lnTo>
                  <a:close/>
                </a:path>
                <a:path w="103505" h="510540">
                  <a:moveTo>
                    <a:pt x="13322" y="507212"/>
                  </a:moveTo>
                  <a:lnTo>
                    <a:pt x="6616" y="505942"/>
                  </a:lnTo>
                  <a:lnTo>
                    <a:pt x="5499" y="504672"/>
                  </a:lnTo>
                  <a:lnTo>
                    <a:pt x="3467" y="504672"/>
                  </a:lnTo>
                  <a:lnTo>
                    <a:pt x="5283" y="505942"/>
                  </a:lnTo>
                  <a:lnTo>
                    <a:pt x="6121" y="507212"/>
                  </a:lnTo>
                  <a:lnTo>
                    <a:pt x="13322" y="507212"/>
                  </a:lnTo>
                  <a:close/>
                </a:path>
                <a:path w="103505" h="510540">
                  <a:moveTo>
                    <a:pt x="14846" y="502132"/>
                  </a:moveTo>
                  <a:lnTo>
                    <a:pt x="14211" y="500862"/>
                  </a:lnTo>
                  <a:lnTo>
                    <a:pt x="12331" y="502132"/>
                  </a:lnTo>
                  <a:lnTo>
                    <a:pt x="14846" y="502132"/>
                  </a:lnTo>
                  <a:close/>
                </a:path>
                <a:path w="103505" h="510540">
                  <a:moveTo>
                    <a:pt x="15189" y="500862"/>
                  </a:moveTo>
                  <a:lnTo>
                    <a:pt x="13093" y="499592"/>
                  </a:lnTo>
                  <a:lnTo>
                    <a:pt x="13792" y="500862"/>
                  </a:lnTo>
                  <a:lnTo>
                    <a:pt x="14211" y="500862"/>
                  </a:lnTo>
                  <a:lnTo>
                    <a:pt x="15189" y="500862"/>
                  </a:lnTo>
                  <a:close/>
                </a:path>
                <a:path w="103505" h="510540">
                  <a:moveTo>
                    <a:pt x="15379" y="502920"/>
                  </a:moveTo>
                  <a:lnTo>
                    <a:pt x="15227" y="502132"/>
                  </a:lnTo>
                  <a:lnTo>
                    <a:pt x="14846" y="502132"/>
                  </a:lnTo>
                  <a:lnTo>
                    <a:pt x="15214" y="502881"/>
                  </a:lnTo>
                  <a:lnTo>
                    <a:pt x="15379" y="502920"/>
                  </a:lnTo>
                  <a:close/>
                </a:path>
                <a:path w="103505" h="510540">
                  <a:moveTo>
                    <a:pt x="15786" y="381254"/>
                  </a:moveTo>
                  <a:lnTo>
                    <a:pt x="15367" y="380212"/>
                  </a:lnTo>
                  <a:lnTo>
                    <a:pt x="15151" y="380212"/>
                  </a:lnTo>
                  <a:lnTo>
                    <a:pt x="14084" y="380212"/>
                  </a:lnTo>
                  <a:lnTo>
                    <a:pt x="15786" y="381254"/>
                  </a:lnTo>
                  <a:close/>
                </a:path>
                <a:path w="103505" h="510540">
                  <a:moveTo>
                    <a:pt x="16586" y="498716"/>
                  </a:moveTo>
                  <a:lnTo>
                    <a:pt x="15608" y="499503"/>
                  </a:lnTo>
                  <a:lnTo>
                    <a:pt x="16141" y="499516"/>
                  </a:lnTo>
                  <a:lnTo>
                    <a:pt x="16586" y="498716"/>
                  </a:lnTo>
                  <a:close/>
                </a:path>
                <a:path w="103505" h="510540">
                  <a:moveTo>
                    <a:pt x="17233" y="372960"/>
                  </a:moveTo>
                  <a:lnTo>
                    <a:pt x="17119" y="372592"/>
                  </a:lnTo>
                  <a:lnTo>
                    <a:pt x="16344" y="372592"/>
                  </a:lnTo>
                  <a:lnTo>
                    <a:pt x="17233" y="372960"/>
                  </a:lnTo>
                  <a:close/>
                </a:path>
                <a:path w="103505" h="510540">
                  <a:moveTo>
                    <a:pt x="17932" y="368160"/>
                  </a:moveTo>
                  <a:lnTo>
                    <a:pt x="17310" y="367931"/>
                  </a:lnTo>
                  <a:lnTo>
                    <a:pt x="17932" y="368160"/>
                  </a:lnTo>
                  <a:close/>
                </a:path>
                <a:path w="103505" h="510540">
                  <a:moveTo>
                    <a:pt x="18351" y="499643"/>
                  </a:moveTo>
                  <a:lnTo>
                    <a:pt x="16141" y="499516"/>
                  </a:lnTo>
                  <a:lnTo>
                    <a:pt x="15963" y="499859"/>
                  </a:lnTo>
                  <a:lnTo>
                    <a:pt x="18351" y="499643"/>
                  </a:lnTo>
                  <a:close/>
                </a:path>
                <a:path w="103505" h="510540">
                  <a:moveTo>
                    <a:pt x="18389" y="369925"/>
                  </a:moveTo>
                  <a:lnTo>
                    <a:pt x="18059" y="369697"/>
                  </a:lnTo>
                  <a:lnTo>
                    <a:pt x="18059" y="369824"/>
                  </a:lnTo>
                  <a:lnTo>
                    <a:pt x="18389" y="369925"/>
                  </a:lnTo>
                  <a:close/>
                </a:path>
                <a:path w="103505" h="510540">
                  <a:moveTo>
                    <a:pt x="18643" y="373697"/>
                  </a:moveTo>
                  <a:lnTo>
                    <a:pt x="18376" y="373418"/>
                  </a:lnTo>
                  <a:lnTo>
                    <a:pt x="17233" y="372960"/>
                  </a:lnTo>
                  <a:lnTo>
                    <a:pt x="17399" y="373456"/>
                  </a:lnTo>
                  <a:lnTo>
                    <a:pt x="18643" y="373697"/>
                  </a:lnTo>
                  <a:close/>
                </a:path>
                <a:path w="103505" h="510540">
                  <a:moveTo>
                    <a:pt x="18923" y="481457"/>
                  </a:moveTo>
                  <a:lnTo>
                    <a:pt x="18491" y="481584"/>
                  </a:lnTo>
                  <a:lnTo>
                    <a:pt x="18719" y="481571"/>
                  </a:lnTo>
                  <a:lnTo>
                    <a:pt x="18859" y="481520"/>
                  </a:lnTo>
                  <a:close/>
                </a:path>
                <a:path w="103505" h="510540">
                  <a:moveTo>
                    <a:pt x="20053" y="479272"/>
                  </a:moveTo>
                  <a:lnTo>
                    <a:pt x="19037" y="478002"/>
                  </a:lnTo>
                  <a:lnTo>
                    <a:pt x="20053" y="479272"/>
                  </a:lnTo>
                  <a:close/>
                </a:path>
                <a:path w="103505" h="510540">
                  <a:moveTo>
                    <a:pt x="20066" y="481164"/>
                  </a:moveTo>
                  <a:lnTo>
                    <a:pt x="18961" y="480961"/>
                  </a:lnTo>
                  <a:lnTo>
                    <a:pt x="19215" y="481279"/>
                  </a:lnTo>
                  <a:lnTo>
                    <a:pt x="18923" y="481457"/>
                  </a:lnTo>
                  <a:lnTo>
                    <a:pt x="20066" y="481164"/>
                  </a:lnTo>
                  <a:close/>
                </a:path>
                <a:path w="103505" h="510540">
                  <a:moveTo>
                    <a:pt x="20383" y="495312"/>
                  </a:moveTo>
                  <a:lnTo>
                    <a:pt x="17487" y="494842"/>
                  </a:lnTo>
                  <a:lnTo>
                    <a:pt x="16497" y="494665"/>
                  </a:lnTo>
                  <a:lnTo>
                    <a:pt x="17399" y="494855"/>
                  </a:lnTo>
                  <a:lnTo>
                    <a:pt x="17957" y="495033"/>
                  </a:lnTo>
                  <a:lnTo>
                    <a:pt x="18173" y="495185"/>
                  </a:lnTo>
                  <a:lnTo>
                    <a:pt x="18719" y="495274"/>
                  </a:lnTo>
                  <a:lnTo>
                    <a:pt x="20231" y="495427"/>
                  </a:lnTo>
                  <a:lnTo>
                    <a:pt x="20383" y="495312"/>
                  </a:lnTo>
                  <a:close/>
                </a:path>
                <a:path w="103505" h="510540">
                  <a:moveTo>
                    <a:pt x="20637" y="476732"/>
                  </a:moveTo>
                  <a:lnTo>
                    <a:pt x="19939" y="475462"/>
                  </a:lnTo>
                  <a:lnTo>
                    <a:pt x="19431" y="475462"/>
                  </a:lnTo>
                  <a:lnTo>
                    <a:pt x="20637" y="476732"/>
                  </a:lnTo>
                  <a:close/>
                </a:path>
                <a:path w="103505" h="510540">
                  <a:moveTo>
                    <a:pt x="21945" y="489966"/>
                  </a:moveTo>
                  <a:lnTo>
                    <a:pt x="20574" y="489496"/>
                  </a:lnTo>
                  <a:lnTo>
                    <a:pt x="20574" y="489635"/>
                  </a:lnTo>
                  <a:lnTo>
                    <a:pt x="20942" y="489737"/>
                  </a:lnTo>
                  <a:lnTo>
                    <a:pt x="21945" y="489966"/>
                  </a:lnTo>
                  <a:close/>
                </a:path>
                <a:path w="103505" h="510540">
                  <a:moveTo>
                    <a:pt x="22047" y="499325"/>
                  </a:moveTo>
                  <a:lnTo>
                    <a:pt x="18351" y="499643"/>
                  </a:lnTo>
                  <a:lnTo>
                    <a:pt x="18516" y="499986"/>
                  </a:lnTo>
                  <a:lnTo>
                    <a:pt x="22047" y="499325"/>
                  </a:lnTo>
                  <a:close/>
                </a:path>
                <a:path w="103505" h="510540">
                  <a:moveTo>
                    <a:pt x="22326" y="353542"/>
                  </a:moveTo>
                  <a:lnTo>
                    <a:pt x="19913" y="352272"/>
                  </a:lnTo>
                  <a:lnTo>
                    <a:pt x="20789" y="353542"/>
                  </a:lnTo>
                  <a:lnTo>
                    <a:pt x="22326" y="353542"/>
                  </a:lnTo>
                  <a:close/>
                </a:path>
                <a:path w="103505" h="510540">
                  <a:moveTo>
                    <a:pt x="23876" y="329412"/>
                  </a:moveTo>
                  <a:lnTo>
                    <a:pt x="21704" y="328142"/>
                  </a:lnTo>
                  <a:lnTo>
                    <a:pt x="23139" y="329412"/>
                  </a:lnTo>
                  <a:lnTo>
                    <a:pt x="23876" y="329412"/>
                  </a:lnTo>
                  <a:close/>
                </a:path>
                <a:path w="103505" h="510540">
                  <a:moveTo>
                    <a:pt x="24650" y="318503"/>
                  </a:moveTo>
                  <a:lnTo>
                    <a:pt x="24371" y="318427"/>
                  </a:lnTo>
                  <a:lnTo>
                    <a:pt x="24168" y="318389"/>
                  </a:lnTo>
                  <a:lnTo>
                    <a:pt x="24345" y="318465"/>
                  </a:lnTo>
                  <a:lnTo>
                    <a:pt x="24472" y="318477"/>
                  </a:lnTo>
                  <a:lnTo>
                    <a:pt x="24650" y="318503"/>
                  </a:lnTo>
                  <a:close/>
                </a:path>
                <a:path w="103505" h="510540">
                  <a:moveTo>
                    <a:pt x="25107" y="343306"/>
                  </a:moveTo>
                  <a:lnTo>
                    <a:pt x="24739" y="343217"/>
                  </a:lnTo>
                  <a:lnTo>
                    <a:pt x="24942" y="343382"/>
                  </a:lnTo>
                  <a:lnTo>
                    <a:pt x="25107" y="343306"/>
                  </a:lnTo>
                  <a:close/>
                </a:path>
                <a:path w="103505" h="510540">
                  <a:moveTo>
                    <a:pt x="26022" y="328142"/>
                  </a:moveTo>
                  <a:lnTo>
                    <a:pt x="25476" y="327583"/>
                  </a:lnTo>
                  <a:lnTo>
                    <a:pt x="22631" y="326872"/>
                  </a:lnTo>
                  <a:lnTo>
                    <a:pt x="26022" y="328142"/>
                  </a:lnTo>
                  <a:close/>
                </a:path>
                <a:path w="103505" h="510540">
                  <a:moveTo>
                    <a:pt x="26073" y="342112"/>
                  </a:moveTo>
                  <a:lnTo>
                    <a:pt x="22136" y="340842"/>
                  </a:lnTo>
                  <a:lnTo>
                    <a:pt x="21590" y="342112"/>
                  </a:lnTo>
                  <a:lnTo>
                    <a:pt x="19989" y="342112"/>
                  </a:lnTo>
                  <a:lnTo>
                    <a:pt x="24739" y="343217"/>
                  </a:lnTo>
                  <a:lnTo>
                    <a:pt x="23393" y="342112"/>
                  </a:lnTo>
                  <a:lnTo>
                    <a:pt x="26073" y="342112"/>
                  </a:lnTo>
                  <a:close/>
                </a:path>
                <a:path w="103505" h="510540">
                  <a:moveTo>
                    <a:pt x="27114" y="452970"/>
                  </a:moveTo>
                  <a:lnTo>
                    <a:pt x="26835" y="453021"/>
                  </a:lnTo>
                  <a:lnTo>
                    <a:pt x="26682" y="453136"/>
                  </a:lnTo>
                  <a:lnTo>
                    <a:pt x="27114" y="452970"/>
                  </a:lnTo>
                  <a:close/>
                </a:path>
                <a:path w="103505" h="510540">
                  <a:moveTo>
                    <a:pt x="27825" y="462114"/>
                  </a:moveTo>
                  <a:lnTo>
                    <a:pt x="27584" y="462038"/>
                  </a:lnTo>
                  <a:lnTo>
                    <a:pt x="27457" y="462076"/>
                  </a:lnTo>
                  <a:lnTo>
                    <a:pt x="27330" y="462178"/>
                  </a:lnTo>
                  <a:lnTo>
                    <a:pt x="27635" y="462153"/>
                  </a:lnTo>
                  <a:lnTo>
                    <a:pt x="27825" y="462114"/>
                  </a:lnTo>
                  <a:close/>
                </a:path>
                <a:path w="103505" h="510540">
                  <a:moveTo>
                    <a:pt x="28460" y="424662"/>
                  </a:moveTo>
                  <a:lnTo>
                    <a:pt x="25869" y="423392"/>
                  </a:lnTo>
                  <a:lnTo>
                    <a:pt x="26695" y="424662"/>
                  </a:lnTo>
                  <a:lnTo>
                    <a:pt x="28460" y="424662"/>
                  </a:lnTo>
                  <a:close/>
                </a:path>
                <a:path w="103505" h="510540">
                  <a:moveTo>
                    <a:pt x="29451" y="438962"/>
                  </a:moveTo>
                  <a:lnTo>
                    <a:pt x="29083" y="438734"/>
                  </a:lnTo>
                  <a:lnTo>
                    <a:pt x="28727" y="438734"/>
                  </a:lnTo>
                  <a:lnTo>
                    <a:pt x="29108" y="438848"/>
                  </a:lnTo>
                  <a:lnTo>
                    <a:pt x="29260" y="438962"/>
                  </a:lnTo>
                  <a:lnTo>
                    <a:pt x="29044" y="438950"/>
                  </a:lnTo>
                  <a:lnTo>
                    <a:pt x="28803" y="439039"/>
                  </a:lnTo>
                  <a:lnTo>
                    <a:pt x="29286" y="438962"/>
                  </a:lnTo>
                  <a:lnTo>
                    <a:pt x="29451" y="438962"/>
                  </a:lnTo>
                  <a:close/>
                </a:path>
                <a:path w="103505" h="510540">
                  <a:moveTo>
                    <a:pt x="29527" y="434022"/>
                  </a:moveTo>
                  <a:lnTo>
                    <a:pt x="28917" y="434022"/>
                  </a:lnTo>
                  <a:lnTo>
                    <a:pt x="29057" y="434213"/>
                  </a:lnTo>
                  <a:lnTo>
                    <a:pt x="29527" y="434022"/>
                  </a:lnTo>
                  <a:close/>
                </a:path>
                <a:path w="103505" h="510540">
                  <a:moveTo>
                    <a:pt x="31089" y="418071"/>
                  </a:moveTo>
                  <a:lnTo>
                    <a:pt x="29933" y="417042"/>
                  </a:lnTo>
                  <a:lnTo>
                    <a:pt x="27152" y="415848"/>
                  </a:lnTo>
                  <a:lnTo>
                    <a:pt x="28549" y="417042"/>
                  </a:lnTo>
                  <a:lnTo>
                    <a:pt x="31089" y="418071"/>
                  </a:lnTo>
                  <a:close/>
                </a:path>
                <a:path w="103505" h="510540">
                  <a:moveTo>
                    <a:pt x="32194" y="444461"/>
                  </a:moveTo>
                  <a:lnTo>
                    <a:pt x="31686" y="444411"/>
                  </a:lnTo>
                  <a:lnTo>
                    <a:pt x="31292" y="444398"/>
                  </a:lnTo>
                  <a:lnTo>
                    <a:pt x="30899" y="444398"/>
                  </a:lnTo>
                  <a:lnTo>
                    <a:pt x="31203" y="444449"/>
                  </a:lnTo>
                  <a:lnTo>
                    <a:pt x="31572" y="444461"/>
                  </a:lnTo>
                  <a:lnTo>
                    <a:pt x="32194" y="444461"/>
                  </a:lnTo>
                  <a:close/>
                </a:path>
                <a:path w="103505" h="510540">
                  <a:moveTo>
                    <a:pt x="32537" y="458952"/>
                  </a:moveTo>
                  <a:lnTo>
                    <a:pt x="32080" y="458952"/>
                  </a:lnTo>
                  <a:lnTo>
                    <a:pt x="32499" y="459524"/>
                  </a:lnTo>
                  <a:lnTo>
                    <a:pt x="32537" y="458952"/>
                  </a:lnTo>
                  <a:close/>
                </a:path>
                <a:path w="103505" h="510540">
                  <a:moveTo>
                    <a:pt x="33007" y="460222"/>
                  </a:moveTo>
                  <a:lnTo>
                    <a:pt x="32499" y="459524"/>
                  </a:lnTo>
                  <a:lnTo>
                    <a:pt x="32448" y="460222"/>
                  </a:lnTo>
                  <a:lnTo>
                    <a:pt x="33007" y="460222"/>
                  </a:lnTo>
                  <a:close/>
                </a:path>
                <a:path w="103505" h="510540">
                  <a:moveTo>
                    <a:pt x="33134" y="418071"/>
                  </a:moveTo>
                  <a:lnTo>
                    <a:pt x="32981" y="417042"/>
                  </a:lnTo>
                  <a:lnTo>
                    <a:pt x="32334" y="417042"/>
                  </a:lnTo>
                  <a:lnTo>
                    <a:pt x="31788" y="418071"/>
                  </a:lnTo>
                  <a:lnTo>
                    <a:pt x="33134" y="418071"/>
                  </a:lnTo>
                  <a:close/>
                </a:path>
                <a:path w="103505" h="510540">
                  <a:moveTo>
                    <a:pt x="33172" y="418312"/>
                  </a:moveTo>
                  <a:lnTo>
                    <a:pt x="31673" y="418312"/>
                  </a:lnTo>
                  <a:lnTo>
                    <a:pt x="31356" y="418312"/>
                  </a:lnTo>
                  <a:lnTo>
                    <a:pt x="33070" y="419582"/>
                  </a:lnTo>
                  <a:lnTo>
                    <a:pt x="33172" y="418312"/>
                  </a:lnTo>
                  <a:close/>
                </a:path>
                <a:path w="103505" h="510540">
                  <a:moveTo>
                    <a:pt x="34810" y="432282"/>
                  </a:moveTo>
                  <a:lnTo>
                    <a:pt x="28092" y="429996"/>
                  </a:lnTo>
                  <a:lnTo>
                    <a:pt x="26758" y="431012"/>
                  </a:lnTo>
                  <a:lnTo>
                    <a:pt x="28054" y="431012"/>
                  </a:lnTo>
                  <a:lnTo>
                    <a:pt x="34810" y="432282"/>
                  </a:lnTo>
                  <a:close/>
                </a:path>
                <a:path w="103505" h="510540">
                  <a:moveTo>
                    <a:pt x="34810" y="407390"/>
                  </a:moveTo>
                  <a:lnTo>
                    <a:pt x="34569" y="407289"/>
                  </a:lnTo>
                  <a:lnTo>
                    <a:pt x="34810" y="407390"/>
                  </a:lnTo>
                  <a:close/>
                </a:path>
                <a:path w="103505" h="510540">
                  <a:moveTo>
                    <a:pt x="37299" y="407225"/>
                  </a:moveTo>
                  <a:lnTo>
                    <a:pt x="34810" y="407390"/>
                  </a:lnTo>
                  <a:lnTo>
                    <a:pt x="35509" y="407682"/>
                  </a:lnTo>
                  <a:lnTo>
                    <a:pt x="37299" y="407225"/>
                  </a:lnTo>
                  <a:close/>
                </a:path>
                <a:path w="103505" h="510540">
                  <a:moveTo>
                    <a:pt x="39611" y="406336"/>
                  </a:moveTo>
                  <a:lnTo>
                    <a:pt x="39077" y="405612"/>
                  </a:lnTo>
                  <a:lnTo>
                    <a:pt x="38392" y="405612"/>
                  </a:lnTo>
                  <a:lnTo>
                    <a:pt x="39611" y="406336"/>
                  </a:lnTo>
                  <a:close/>
                </a:path>
                <a:path w="103505" h="510540">
                  <a:moveTo>
                    <a:pt x="40513" y="406882"/>
                  </a:moveTo>
                  <a:lnTo>
                    <a:pt x="39611" y="406336"/>
                  </a:lnTo>
                  <a:lnTo>
                    <a:pt x="40005" y="406882"/>
                  </a:lnTo>
                  <a:lnTo>
                    <a:pt x="40513" y="406882"/>
                  </a:lnTo>
                  <a:close/>
                </a:path>
                <a:path w="103505" h="510540">
                  <a:moveTo>
                    <a:pt x="41338" y="314147"/>
                  </a:moveTo>
                  <a:lnTo>
                    <a:pt x="39573" y="313778"/>
                  </a:lnTo>
                  <a:lnTo>
                    <a:pt x="39712" y="313893"/>
                  </a:lnTo>
                  <a:lnTo>
                    <a:pt x="40805" y="314083"/>
                  </a:lnTo>
                  <a:lnTo>
                    <a:pt x="41338" y="314147"/>
                  </a:lnTo>
                  <a:close/>
                </a:path>
                <a:path w="103505" h="510540">
                  <a:moveTo>
                    <a:pt x="49453" y="323062"/>
                  </a:moveTo>
                  <a:lnTo>
                    <a:pt x="44665" y="320522"/>
                  </a:lnTo>
                  <a:lnTo>
                    <a:pt x="43002" y="320522"/>
                  </a:lnTo>
                  <a:lnTo>
                    <a:pt x="41516" y="319252"/>
                  </a:lnTo>
                  <a:lnTo>
                    <a:pt x="44526" y="319252"/>
                  </a:lnTo>
                  <a:lnTo>
                    <a:pt x="41897" y="317982"/>
                  </a:lnTo>
                  <a:lnTo>
                    <a:pt x="43230" y="316712"/>
                  </a:lnTo>
                  <a:lnTo>
                    <a:pt x="48387" y="317982"/>
                  </a:lnTo>
                  <a:lnTo>
                    <a:pt x="48907" y="316712"/>
                  </a:lnTo>
                  <a:lnTo>
                    <a:pt x="48348" y="316712"/>
                  </a:lnTo>
                  <a:lnTo>
                    <a:pt x="44348" y="315442"/>
                  </a:lnTo>
                  <a:lnTo>
                    <a:pt x="40500" y="315442"/>
                  </a:lnTo>
                  <a:lnTo>
                    <a:pt x="39712" y="314172"/>
                  </a:lnTo>
                  <a:lnTo>
                    <a:pt x="34899" y="314172"/>
                  </a:lnTo>
                  <a:lnTo>
                    <a:pt x="30010" y="312902"/>
                  </a:lnTo>
                  <a:lnTo>
                    <a:pt x="26479" y="312902"/>
                  </a:lnTo>
                  <a:lnTo>
                    <a:pt x="29298" y="314172"/>
                  </a:lnTo>
                  <a:lnTo>
                    <a:pt x="26568" y="314172"/>
                  </a:lnTo>
                  <a:lnTo>
                    <a:pt x="25196" y="314172"/>
                  </a:lnTo>
                  <a:lnTo>
                    <a:pt x="27444" y="315442"/>
                  </a:lnTo>
                  <a:lnTo>
                    <a:pt x="24879" y="315442"/>
                  </a:lnTo>
                  <a:lnTo>
                    <a:pt x="26962" y="316712"/>
                  </a:lnTo>
                  <a:lnTo>
                    <a:pt x="28308" y="315925"/>
                  </a:lnTo>
                  <a:lnTo>
                    <a:pt x="29692" y="316712"/>
                  </a:lnTo>
                  <a:lnTo>
                    <a:pt x="28422" y="315861"/>
                  </a:lnTo>
                  <a:lnTo>
                    <a:pt x="29159" y="315442"/>
                  </a:lnTo>
                  <a:lnTo>
                    <a:pt x="30480" y="316712"/>
                  </a:lnTo>
                  <a:lnTo>
                    <a:pt x="29692" y="316712"/>
                  </a:lnTo>
                  <a:lnTo>
                    <a:pt x="27139" y="316712"/>
                  </a:lnTo>
                  <a:lnTo>
                    <a:pt x="26187" y="317982"/>
                  </a:lnTo>
                  <a:lnTo>
                    <a:pt x="25946" y="317982"/>
                  </a:lnTo>
                  <a:lnTo>
                    <a:pt x="29222" y="319252"/>
                  </a:lnTo>
                  <a:lnTo>
                    <a:pt x="25730" y="319252"/>
                  </a:lnTo>
                  <a:lnTo>
                    <a:pt x="28028" y="320459"/>
                  </a:lnTo>
                  <a:lnTo>
                    <a:pt x="22910" y="319252"/>
                  </a:lnTo>
                  <a:lnTo>
                    <a:pt x="27736" y="321792"/>
                  </a:lnTo>
                  <a:lnTo>
                    <a:pt x="21907" y="320522"/>
                  </a:lnTo>
                  <a:lnTo>
                    <a:pt x="26758" y="321792"/>
                  </a:lnTo>
                  <a:lnTo>
                    <a:pt x="23825" y="323062"/>
                  </a:lnTo>
                  <a:lnTo>
                    <a:pt x="26428" y="324332"/>
                  </a:lnTo>
                  <a:lnTo>
                    <a:pt x="22567" y="324332"/>
                  </a:lnTo>
                  <a:lnTo>
                    <a:pt x="26606" y="325602"/>
                  </a:lnTo>
                  <a:lnTo>
                    <a:pt x="27432" y="326872"/>
                  </a:lnTo>
                  <a:lnTo>
                    <a:pt x="25869" y="326872"/>
                  </a:lnTo>
                  <a:lnTo>
                    <a:pt x="25158" y="325602"/>
                  </a:lnTo>
                  <a:lnTo>
                    <a:pt x="24663" y="325602"/>
                  </a:lnTo>
                  <a:lnTo>
                    <a:pt x="24498" y="326872"/>
                  </a:lnTo>
                  <a:lnTo>
                    <a:pt x="24777" y="326872"/>
                  </a:lnTo>
                  <a:lnTo>
                    <a:pt x="25476" y="327583"/>
                  </a:lnTo>
                  <a:lnTo>
                    <a:pt x="27686" y="328142"/>
                  </a:lnTo>
                  <a:lnTo>
                    <a:pt x="26492" y="328142"/>
                  </a:lnTo>
                  <a:lnTo>
                    <a:pt x="23876" y="329412"/>
                  </a:lnTo>
                  <a:lnTo>
                    <a:pt x="25704" y="329412"/>
                  </a:lnTo>
                  <a:lnTo>
                    <a:pt x="26644" y="330682"/>
                  </a:lnTo>
                  <a:lnTo>
                    <a:pt x="22821" y="329412"/>
                  </a:lnTo>
                  <a:lnTo>
                    <a:pt x="21539" y="329412"/>
                  </a:lnTo>
                  <a:lnTo>
                    <a:pt x="19837" y="328142"/>
                  </a:lnTo>
                  <a:lnTo>
                    <a:pt x="19634" y="329412"/>
                  </a:lnTo>
                  <a:lnTo>
                    <a:pt x="20815" y="329412"/>
                  </a:lnTo>
                  <a:lnTo>
                    <a:pt x="21742" y="330682"/>
                  </a:lnTo>
                  <a:lnTo>
                    <a:pt x="25196" y="331952"/>
                  </a:lnTo>
                  <a:lnTo>
                    <a:pt x="23329" y="331952"/>
                  </a:lnTo>
                  <a:lnTo>
                    <a:pt x="26289" y="333222"/>
                  </a:lnTo>
                  <a:lnTo>
                    <a:pt x="23418" y="333222"/>
                  </a:lnTo>
                  <a:lnTo>
                    <a:pt x="23241" y="332968"/>
                  </a:lnTo>
                  <a:lnTo>
                    <a:pt x="23253" y="333222"/>
                  </a:lnTo>
                  <a:lnTo>
                    <a:pt x="23291" y="333883"/>
                  </a:lnTo>
                  <a:lnTo>
                    <a:pt x="24130" y="333883"/>
                  </a:lnTo>
                  <a:lnTo>
                    <a:pt x="25031" y="333946"/>
                  </a:lnTo>
                  <a:lnTo>
                    <a:pt x="23863" y="333806"/>
                  </a:lnTo>
                  <a:lnTo>
                    <a:pt x="23495" y="333324"/>
                  </a:lnTo>
                  <a:lnTo>
                    <a:pt x="26936" y="334492"/>
                  </a:lnTo>
                  <a:lnTo>
                    <a:pt x="29857" y="334492"/>
                  </a:lnTo>
                  <a:lnTo>
                    <a:pt x="31242" y="335762"/>
                  </a:lnTo>
                  <a:lnTo>
                    <a:pt x="30492" y="335762"/>
                  </a:lnTo>
                  <a:lnTo>
                    <a:pt x="30492" y="337032"/>
                  </a:lnTo>
                  <a:lnTo>
                    <a:pt x="25869" y="337032"/>
                  </a:lnTo>
                  <a:lnTo>
                    <a:pt x="28041" y="335940"/>
                  </a:lnTo>
                  <a:lnTo>
                    <a:pt x="30492" y="337032"/>
                  </a:lnTo>
                  <a:lnTo>
                    <a:pt x="30492" y="335762"/>
                  </a:lnTo>
                  <a:lnTo>
                    <a:pt x="29235" y="335762"/>
                  </a:lnTo>
                  <a:lnTo>
                    <a:pt x="26581" y="334492"/>
                  </a:lnTo>
                  <a:lnTo>
                    <a:pt x="27647" y="335762"/>
                  </a:lnTo>
                  <a:lnTo>
                    <a:pt x="27089" y="335762"/>
                  </a:lnTo>
                  <a:lnTo>
                    <a:pt x="21069" y="334492"/>
                  </a:lnTo>
                  <a:lnTo>
                    <a:pt x="19888" y="335762"/>
                  </a:lnTo>
                  <a:lnTo>
                    <a:pt x="22682" y="337032"/>
                  </a:lnTo>
                  <a:lnTo>
                    <a:pt x="21501" y="337032"/>
                  </a:lnTo>
                  <a:lnTo>
                    <a:pt x="23418" y="338302"/>
                  </a:lnTo>
                  <a:lnTo>
                    <a:pt x="26327" y="338302"/>
                  </a:lnTo>
                  <a:lnTo>
                    <a:pt x="29616" y="340842"/>
                  </a:lnTo>
                  <a:lnTo>
                    <a:pt x="17297" y="338302"/>
                  </a:lnTo>
                  <a:lnTo>
                    <a:pt x="21818" y="339572"/>
                  </a:lnTo>
                  <a:lnTo>
                    <a:pt x="24117" y="340842"/>
                  </a:lnTo>
                  <a:lnTo>
                    <a:pt x="28562" y="340842"/>
                  </a:lnTo>
                  <a:lnTo>
                    <a:pt x="26073" y="342112"/>
                  </a:lnTo>
                  <a:lnTo>
                    <a:pt x="27774" y="342112"/>
                  </a:lnTo>
                  <a:lnTo>
                    <a:pt x="25107" y="343306"/>
                  </a:lnTo>
                  <a:lnTo>
                    <a:pt x="25425" y="343382"/>
                  </a:lnTo>
                  <a:lnTo>
                    <a:pt x="24942" y="343382"/>
                  </a:lnTo>
                  <a:lnTo>
                    <a:pt x="21805" y="343382"/>
                  </a:lnTo>
                  <a:lnTo>
                    <a:pt x="22186" y="344652"/>
                  </a:lnTo>
                  <a:lnTo>
                    <a:pt x="24561" y="345922"/>
                  </a:lnTo>
                  <a:lnTo>
                    <a:pt x="25006" y="347192"/>
                  </a:lnTo>
                  <a:lnTo>
                    <a:pt x="21780" y="347192"/>
                  </a:lnTo>
                  <a:lnTo>
                    <a:pt x="23317" y="348462"/>
                  </a:lnTo>
                  <a:lnTo>
                    <a:pt x="20866" y="349732"/>
                  </a:lnTo>
                  <a:lnTo>
                    <a:pt x="18554" y="351002"/>
                  </a:lnTo>
                  <a:lnTo>
                    <a:pt x="21501" y="352272"/>
                  </a:lnTo>
                  <a:lnTo>
                    <a:pt x="22606" y="353542"/>
                  </a:lnTo>
                  <a:lnTo>
                    <a:pt x="22326" y="353542"/>
                  </a:lnTo>
                  <a:lnTo>
                    <a:pt x="25031" y="356082"/>
                  </a:lnTo>
                  <a:lnTo>
                    <a:pt x="21602" y="357352"/>
                  </a:lnTo>
                  <a:lnTo>
                    <a:pt x="19380" y="357352"/>
                  </a:lnTo>
                  <a:lnTo>
                    <a:pt x="26822" y="358622"/>
                  </a:lnTo>
                  <a:lnTo>
                    <a:pt x="23355" y="358622"/>
                  </a:lnTo>
                  <a:lnTo>
                    <a:pt x="21780" y="359892"/>
                  </a:lnTo>
                  <a:lnTo>
                    <a:pt x="24244" y="362432"/>
                  </a:lnTo>
                  <a:lnTo>
                    <a:pt x="19443" y="363702"/>
                  </a:lnTo>
                  <a:lnTo>
                    <a:pt x="23799" y="364972"/>
                  </a:lnTo>
                  <a:lnTo>
                    <a:pt x="17233" y="364972"/>
                  </a:lnTo>
                  <a:lnTo>
                    <a:pt x="23329" y="366242"/>
                  </a:lnTo>
                  <a:lnTo>
                    <a:pt x="19088" y="366242"/>
                  </a:lnTo>
                  <a:lnTo>
                    <a:pt x="16827" y="367512"/>
                  </a:lnTo>
                  <a:lnTo>
                    <a:pt x="16497" y="367512"/>
                  </a:lnTo>
                  <a:lnTo>
                    <a:pt x="20561" y="368782"/>
                  </a:lnTo>
                  <a:lnTo>
                    <a:pt x="17932" y="368782"/>
                  </a:lnTo>
                  <a:lnTo>
                    <a:pt x="21183" y="370052"/>
                  </a:lnTo>
                  <a:lnTo>
                    <a:pt x="20472" y="370052"/>
                  </a:lnTo>
                  <a:lnTo>
                    <a:pt x="21805" y="371322"/>
                  </a:lnTo>
                  <a:lnTo>
                    <a:pt x="16344" y="371322"/>
                  </a:lnTo>
                  <a:lnTo>
                    <a:pt x="18376" y="373418"/>
                  </a:lnTo>
                  <a:lnTo>
                    <a:pt x="19456" y="373862"/>
                  </a:lnTo>
                  <a:lnTo>
                    <a:pt x="18643" y="373697"/>
                  </a:lnTo>
                  <a:lnTo>
                    <a:pt x="18796" y="373862"/>
                  </a:lnTo>
                  <a:lnTo>
                    <a:pt x="17526" y="373862"/>
                  </a:lnTo>
                  <a:lnTo>
                    <a:pt x="17399" y="373456"/>
                  </a:lnTo>
                  <a:lnTo>
                    <a:pt x="12941" y="372592"/>
                  </a:lnTo>
                  <a:lnTo>
                    <a:pt x="15811" y="373862"/>
                  </a:lnTo>
                  <a:lnTo>
                    <a:pt x="16357" y="373862"/>
                  </a:lnTo>
                  <a:lnTo>
                    <a:pt x="16205" y="375132"/>
                  </a:lnTo>
                  <a:lnTo>
                    <a:pt x="16916" y="376402"/>
                  </a:lnTo>
                  <a:lnTo>
                    <a:pt x="14732" y="375132"/>
                  </a:lnTo>
                  <a:lnTo>
                    <a:pt x="13982" y="376402"/>
                  </a:lnTo>
                  <a:lnTo>
                    <a:pt x="15392" y="378942"/>
                  </a:lnTo>
                  <a:lnTo>
                    <a:pt x="15151" y="380212"/>
                  </a:lnTo>
                  <a:lnTo>
                    <a:pt x="16243" y="378942"/>
                  </a:lnTo>
                  <a:lnTo>
                    <a:pt x="20040" y="380212"/>
                  </a:lnTo>
                  <a:lnTo>
                    <a:pt x="18288" y="380212"/>
                  </a:lnTo>
                  <a:lnTo>
                    <a:pt x="20764" y="381482"/>
                  </a:lnTo>
                  <a:lnTo>
                    <a:pt x="20281" y="381482"/>
                  </a:lnTo>
                  <a:lnTo>
                    <a:pt x="16878" y="380212"/>
                  </a:lnTo>
                  <a:lnTo>
                    <a:pt x="15811" y="380212"/>
                  </a:lnTo>
                  <a:lnTo>
                    <a:pt x="16891" y="381482"/>
                  </a:lnTo>
                  <a:lnTo>
                    <a:pt x="16154" y="381482"/>
                  </a:lnTo>
                  <a:lnTo>
                    <a:pt x="15786" y="381254"/>
                  </a:lnTo>
                  <a:lnTo>
                    <a:pt x="15875" y="381482"/>
                  </a:lnTo>
                  <a:lnTo>
                    <a:pt x="13119" y="381482"/>
                  </a:lnTo>
                  <a:lnTo>
                    <a:pt x="12877" y="382752"/>
                  </a:lnTo>
                  <a:lnTo>
                    <a:pt x="13944" y="384022"/>
                  </a:lnTo>
                  <a:lnTo>
                    <a:pt x="13944" y="385292"/>
                  </a:lnTo>
                  <a:lnTo>
                    <a:pt x="16852" y="385292"/>
                  </a:lnTo>
                  <a:lnTo>
                    <a:pt x="16141" y="386562"/>
                  </a:lnTo>
                  <a:lnTo>
                    <a:pt x="18440" y="386562"/>
                  </a:lnTo>
                  <a:lnTo>
                    <a:pt x="17386" y="387832"/>
                  </a:lnTo>
                  <a:lnTo>
                    <a:pt x="14960" y="387832"/>
                  </a:lnTo>
                  <a:lnTo>
                    <a:pt x="15049" y="389102"/>
                  </a:lnTo>
                  <a:lnTo>
                    <a:pt x="16408" y="390372"/>
                  </a:lnTo>
                  <a:lnTo>
                    <a:pt x="17487" y="389102"/>
                  </a:lnTo>
                  <a:lnTo>
                    <a:pt x="19177" y="390372"/>
                  </a:lnTo>
                  <a:lnTo>
                    <a:pt x="16408" y="390372"/>
                  </a:lnTo>
                  <a:lnTo>
                    <a:pt x="14795" y="390372"/>
                  </a:lnTo>
                  <a:lnTo>
                    <a:pt x="15036" y="391642"/>
                  </a:lnTo>
                  <a:lnTo>
                    <a:pt x="17005" y="394182"/>
                  </a:lnTo>
                  <a:lnTo>
                    <a:pt x="16776" y="394182"/>
                  </a:lnTo>
                  <a:lnTo>
                    <a:pt x="20497" y="396722"/>
                  </a:lnTo>
                  <a:lnTo>
                    <a:pt x="8445" y="396722"/>
                  </a:lnTo>
                  <a:lnTo>
                    <a:pt x="13779" y="399262"/>
                  </a:lnTo>
                  <a:lnTo>
                    <a:pt x="13512" y="399262"/>
                  </a:lnTo>
                  <a:lnTo>
                    <a:pt x="16179" y="400532"/>
                  </a:lnTo>
                  <a:lnTo>
                    <a:pt x="15633" y="401802"/>
                  </a:lnTo>
                  <a:lnTo>
                    <a:pt x="14249" y="400532"/>
                  </a:lnTo>
                  <a:lnTo>
                    <a:pt x="12522" y="400532"/>
                  </a:lnTo>
                  <a:lnTo>
                    <a:pt x="16725" y="403072"/>
                  </a:lnTo>
                  <a:lnTo>
                    <a:pt x="11531" y="403072"/>
                  </a:lnTo>
                  <a:lnTo>
                    <a:pt x="14287" y="404342"/>
                  </a:lnTo>
                  <a:lnTo>
                    <a:pt x="6324" y="404342"/>
                  </a:lnTo>
                  <a:lnTo>
                    <a:pt x="14312" y="408152"/>
                  </a:lnTo>
                  <a:lnTo>
                    <a:pt x="10972" y="408152"/>
                  </a:lnTo>
                  <a:lnTo>
                    <a:pt x="12738" y="409422"/>
                  </a:lnTo>
                  <a:lnTo>
                    <a:pt x="12090" y="409422"/>
                  </a:lnTo>
                  <a:lnTo>
                    <a:pt x="13881" y="413232"/>
                  </a:lnTo>
                  <a:lnTo>
                    <a:pt x="8509" y="414502"/>
                  </a:lnTo>
                  <a:lnTo>
                    <a:pt x="6400" y="418312"/>
                  </a:lnTo>
                  <a:lnTo>
                    <a:pt x="5740" y="418312"/>
                  </a:lnTo>
                  <a:lnTo>
                    <a:pt x="15849" y="419582"/>
                  </a:lnTo>
                  <a:lnTo>
                    <a:pt x="11239" y="420852"/>
                  </a:lnTo>
                  <a:lnTo>
                    <a:pt x="7874" y="419582"/>
                  </a:lnTo>
                  <a:lnTo>
                    <a:pt x="11658" y="422122"/>
                  </a:lnTo>
                  <a:lnTo>
                    <a:pt x="7073" y="424662"/>
                  </a:lnTo>
                  <a:lnTo>
                    <a:pt x="8648" y="425932"/>
                  </a:lnTo>
                  <a:lnTo>
                    <a:pt x="5918" y="425932"/>
                  </a:lnTo>
                  <a:lnTo>
                    <a:pt x="8115" y="428472"/>
                  </a:lnTo>
                  <a:lnTo>
                    <a:pt x="5689" y="428472"/>
                  </a:lnTo>
                  <a:lnTo>
                    <a:pt x="10236" y="429742"/>
                  </a:lnTo>
                  <a:lnTo>
                    <a:pt x="7912" y="429742"/>
                  </a:lnTo>
                  <a:lnTo>
                    <a:pt x="6248" y="431012"/>
                  </a:lnTo>
                  <a:lnTo>
                    <a:pt x="7670" y="431012"/>
                  </a:lnTo>
                  <a:lnTo>
                    <a:pt x="10198" y="432282"/>
                  </a:lnTo>
                  <a:lnTo>
                    <a:pt x="8407" y="432282"/>
                  </a:lnTo>
                  <a:lnTo>
                    <a:pt x="11557" y="433552"/>
                  </a:lnTo>
                  <a:lnTo>
                    <a:pt x="6654" y="433552"/>
                  </a:lnTo>
                  <a:lnTo>
                    <a:pt x="11176" y="434822"/>
                  </a:lnTo>
                  <a:lnTo>
                    <a:pt x="6502" y="433552"/>
                  </a:lnTo>
                  <a:lnTo>
                    <a:pt x="7188" y="436092"/>
                  </a:lnTo>
                  <a:lnTo>
                    <a:pt x="5842" y="436092"/>
                  </a:lnTo>
                  <a:lnTo>
                    <a:pt x="5829" y="437362"/>
                  </a:lnTo>
                  <a:lnTo>
                    <a:pt x="3276" y="437362"/>
                  </a:lnTo>
                  <a:lnTo>
                    <a:pt x="13233" y="439902"/>
                  </a:lnTo>
                  <a:lnTo>
                    <a:pt x="5956" y="439902"/>
                  </a:lnTo>
                  <a:lnTo>
                    <a:pt x="8229" y="442442"/>
                  </a:lnTo>
                  <a:lnTo>
                    <a:pt x="9677" y="443712"/>
                  </a:lnTo>
                  <a:lnTo>
                    <a:pt x="5422" y="443712"/>
                  </a:lnTo>
                  <a:lnTo>
                    <a:pt x="6794" y="444728"/>
                  </a:lnTo>
                  <a:lnTo>
                    <a:pt x="9740" y="443877"/>
                  </a:lnTo>
                  <a:lnTo>
                    <a:pt x="10490" y="446074"/>
                  </a:lnTo>
                  <a:lnTo>
                    <a:pt x="11023" y="446252"/>
                  </a:lnTo>
                  <a:lnTo>
                    <a:pt x="9664" y="447522"/>
                  </a:lnTo>
                  <a:lnTo>
                    <a:pt x="6896" y="447522"/>
                  </a:lnTo>
                  <a:lnTo>
                    <a:pt x="8597" y="448792"/>
                  </a:lnTo>
                  <a:lnTo>
                    <a:pt x="6057" y="450062"/>
                  </a:lnTo>
                  <a:lnTo>
                    <a:pt x="8407" y="451332"/>
                  </a:lnTo>
                  <a:lnTo>
                    <a:pt x="11137" y="451332"/>
                  </a:lnTo>
                  <a:lnTo>
                    <a:pt x="13703" y="453402"/>
                  </a:lnTo>
                  <a:lnTo>
                    <a:pt x="9880" y="452602"/>
                  </a:lnTo>
                  <a:lnTo>
                    <a:pt x="14173" y="455142"/>
                  </a:lnTo>
                  <a:lnTo>
                    <a:pt x="6578" y="452602"/>
                  </a:lnTo>
                  <a:lnTo>
                    <a:pt x="6972" y="453872"/>
                  </a:lnTo>
                  <a:lnTo>
                    <a:pt x="6502" y="453872"/>
                  </a:lnTo>
                  <a:lnTo>
                    <a:pt x="7518" y="455142"/>
                  </a:lnTo>
                  <a:lnTo>
                    <a:pt x="7048" y="455142"/>
                  </a:lnTo>
                  <a:lnTo>
                    <a:pt x="10922" y="456412"/>
                  </a:lnTo>
                  <a:lnTo>
                    <a:pt x="8572" y="456412"/>
                  </a:lnTo>
                  <a:lnTo>
                    <a:pt x="8712" y="457682"/>
                  </a:lnTo>
                  <a:lnTo>
                    <a:pt x="13601" y="458952"/>
                  </a:lnTo>
                  <a:lnTo>
                    <a:pt x="11468" y="460222"/>
                  </a:lnTo>
                  <a:lnTo>
                    <a:pt x="7061" y="458952"/>
                  </a:lnTo>
                  <a:lnTo>
                    <a:pt x="9931" y="460222"/>
                  </a:lnTo>
                  <a:lnTo>
                    <a:pt x="6057" y="460222"/>
                  </a:lnTo>
                  <a:lnTo>
                    <a:pt x="7099" y="461492"/>
                  </a:lnTo>
                  <a:lnTo>
                    <a:pt x="8864" y="461492"/>
                  </a:lnTo>
                  <a:lnTo>
                    <a:pt x="11595" y="462762"/>
                  </a:lnTo>
                  <a:lnTo>
                    <a:pt x="10858" y="462762"/>
                  </a:lnTo>
                  <a:lnTo>
                    <a:pt x="12750" y="464032"/>
                  </a:lnTo>
                  <a:lnTo>
                    <a:pt x="14185" y="464032"/>
                  </a:lnTo>
                  <a:lnTo>
                    <a:pt x="14401" y="465302"/>
                  </a:lnTo>
                  <a:lnTo>
                    <a:pt x="12065" y="465302"/>
                  </a:lnTo>
                  <a:lnTo>
                    <a:pt x="14503" y="466572"/>
                  </a:lnTo>
                  <a:lnTo>
                    <a:pt x="12217" y="466572"/>
                  </a:lnTo>
                  <a:lnTo>
                    <a:pt x="9207" y="465302"/>
                  </a:lnTo>
                  <a:lnTo>
                    <a:pt x="8382" y="465302"/>
                  </a:lnTo>
                  <a:lnTo>
                    <a:pt x="11569" y="466572"/>
                  </a:lnTo>
                  <a:lnTo>
                    <a:pt x="9055" y="466572"/>
                  </a:lnTo>
                  <a:lnTo>
                    <a:pt x="12446" y="467842"/>
                  </a:lnTo>
                  <a:lnTo>
                    <a:pt x="8890" y="467842"/>
                  </a:lnTo>
                  <a:lnTo>
                    <a:pt x="8280" y="469112"/>
                  </a:lnTo>
                  <a:lnTo>
                    <a:pt x="13830" y="467842"/>
                  </a:lnTo>
                  <a:lnTo>
                    <a:pt x="11569" y="469112"/>
                  </a:lnTo>
                  <a:lnTo>
                    <a:pt x="9334" y="469112"/>
                  </a:lnTo>
                  <a:lnTo>
                    <a:pt x="11963" y="471652"/>
                  </a:lnTo>
                  <a:lnTo>
                    <a:pt x="6858" y="471652"/>
                  </a:lnTo>
                  <a:lnTo>
                    <a:pt x="10604" y="474192"/>
                  </a:lnTo>
                  <a:lnTo>
                    <a:pt x="9486" y="475462"/>
                  </a:lnTo>
                  <a:lnTo>
                    <a:pt x="9956" y="475462"/>
                  </a:lnTo>
                  <a:lnTo>
                    <a:pt x="15417" y="476732"/>
                  </a:lnTo>
                  <a:lnTo>
                    <a:pt x="7099" y="475462"/>
                  </a:lnTo>
                  <a:lnTo>
                    <a:pt x="9588" y="476732"/>
                  </a:lnTo>
                  <a:lnTo>
                    <a:pt x="6146" y="476732"/>
                  </a:lnTo>
                  <a:lnTo>
                    <a:pt x="8242" y="478002"/>
                  </a:lnTo>
                  <a:lnTo>
                    <a:pt x="9766" y="480542"/>
                  </a:lnTo>
                  <a:lnTo>
                    <a:pt x="8369" y="479272"/>
                  </a:lnTo>
                  <a:lnTo>
                    <a:pt x="7035" y="480542"/>
                  </a:lnTo>
                  <a:lnTo>
                    <a:pt x="7442" y="480542"/>
                  </a:lnTo>
                  <a:lnTo>
                    <a:pt x="6705" y="481812"/>
                  </a:lnTo>
                  <a:lnTo>
                    <a:pt x="9906" y="481812"/>
                  </a:lnTo>
                  <a:lnTo>
                    <a:pt x="6883" y="483082"/>
                  </a:lnTo>
                  <a:lnTo>
                    <a:pt x="7810" y="484352"/>
                  </a:lnTo>
                  <a:lnTo>
                    <a:pt x="9004" y="485622"/>
                  </a:lnTo>
                  <a:lnTo>
                    <a:pt x="6756" y="486892"/>
                  </a:lnTo>
                  <a:lnTo>
                    <a:pt x="5575" y="486892"/>
                  </a:lnTo>
                  <a:lnTo>
                    <a:pt x="6667" y="488162"/>
                  </a:lnTo>
                  <a:lnTo>
                    <a:pt x="10934" y="488162"/>
                  </a:lnTo>
                  <a:lnTo>
                    <a:pt x="11442" y="488162"/>
                  </a:lnTo>
                  <a:lnTo>
                    <a:pt x="12484" y="489432"/>
                  </a:lnTo>
                  <a:lnTo>
                    <a:pt x="10934" y="488162"/>
                  </a:lnTo>
                  <a:lnTo>
                    <a:pt x="8585" y="489432"/>
                  </a:lnTo>
                  <a:lnTo>
                    <a:pt x="5130" y="489432"/>
                  </a:lnTo>
                  <a:lnTo>
                    <a:pt x="14300" y="490702"/>
                  </a:lnTo>
                  <a:lnTo>
                    <a:pt x="13385" y="490702"/>
                  </a:lnTo>
                  <a:lnTo>
                    <a:pt x="13385" y="493242"/>
                  </a:lnTo>
                  <a:lnTo>
                    <a:pt x="10553" y="493242"/>
                  </a:lnTo>
                  <a:lnTo>
                    <a:pt x="10071" y="492404"/>
                  </a:lnTo>
                  <a:lnTo>
                    <a:pt x="13385" y="493242"/>
                  </a:lnTo>
                  <a:lnTo>
                    <a:pt x="13385" y="490702"/>
                  </a:lnTo>
                  <a:lnTo>
                    <a:pt x="10617" y="490702"/>
                  </a:lnTo>
                  <a:lnTo>
                    <a:pt x="12230" y="491972"/>
                  </a:lnTo>
                  <a:lnTo>
                    <a:pt x="9817" y="491972"/>
                  </a:lnTo>
                  <a:lnTo>
                    <a:pt x="9017" y="491972"/>
                  </a:lnTo>
                  <a:lnTo>
                    <a:pt x="10579" y="490702"/>
                  </a:lnTo>
                  <a:lnTo>
                    <a:pt x="8305" y="490702"/>
                  </a:lnTo>
                  <a:lnTo>
                    <a:pt x="8382" y="491972"/>
                  </a:lnTo>
                  <a:lnTo>
                    <a:pt x="6108" y="491972"/>
                  </a:lnTo>
                  <a:lnTo>
                    <a:pt x="4508" y="493242"/>
                  </a:lnTo>
                  <a:lnTo>
                    <a:pt x="5422" y="493242"/>
                  </a:lnTo>
                  <a:lnTo>
                    <a:pt x="12534" y="494512"/>
                  </a:lnTo>
                  <a:lnTo>
                    <a:pt x="6781" y="494512"/>
                  </a:lnTo>
                  <a:lnTo>
                    <a:pt x="6527" y="494512"/>
                  </a:lnTo>
                  <a:lnTo>
                    <a:pt x="6934" y="494626"/>
                  </a:lnTo>
                  <a:lnTo>
                    <a:pt x="8559" y="495782"/>
                  </a:lnTo>
                  <a:lnTo>
                    <a:pt x="533" y="495782"/>
                  </a:lnTo>
                  <a:lnTo>
                    <a:pt x="4127" y="497052"/>
                  </a:lnTo>
                  <a:lnTo>
                    <a:pt x="4470" y="497052"/>
                  </a:lnTo>
                  <a:lnTo>
                    <a:pt x="7810" y="498322"/>
                  </a:lnTo>
                  <a:lnTo>
                    <a:pt x="0" y="498322"/>
                  </a:lnTo>
                  <a:lnTo>
                    <a:pt x="4533" y="500862"/>
                  </a:lnTo>
                  <a:lnTo>
                    <a:pt x="6324" y="502132"/>
                  </a:lnTo>
                  <a:lnTo>
                    <a:pt x="9702" y="502132"/>
                  </a:lnTo>
                  <a:lnTo>
                    <a:pt x="11252" y="503402"/>
                  </a:lnTo>
                  <a:lnTo>
                    <a:pt x="9588" y="504672"/>
                  </a:lnTo>
                  <a:lnTo>
                    <a:pt x="13423" y="504672"/>
                  </a:lnTo>
                  <a:lnTo>
                    <a:pt x="13741" y="504672"/>
                  </a:lnTo>
                  <a:lnTo>
                    <a:pt x="14922" y="504672"/>
                  </a:lnTo>
                  <a:lnTo>
                    <a:pt x="17538" y="503402"/>
                  </a:lnTo>
                  <a:lnTo>
                    <a:pt x="15379" y="502920"/>
                  </a:lnTo>
                  <a:lnTo>
                    <a:pt x="15481" y="503402"/>
                  </a:lnTo>
                  <a:lnTo>
                    <a:pt x="15214" y="502881"/>
                  </a:lnTo>
                  <a:lnTo>
                    <a:pt x="11912" y="502132"/>
                  </a:lnTo>
                  <a:lnTo>
                    <a:pt x="12331" y="502132"/>
                  </a:lnTo>
                  <a:lnTo>
                    <a:pt x="8763" y="500862"/>
                  </a:lnTo>
                  <a:lnTo>
                    <a:pt x="13792" y="500862"/>
                  </a:lnTo>
                  <a:lnTo>
                    <a:pt x="11798" y="499592"/>
                  </a:lnTo>
                  <a:lnTo>
                    <a:pt x="13093" y="499592"/>
                  </a:lnTo>
                  <a:lnTo>
                    <a:pt x="14770" y="499592"/>
                  </a:lnTo>
                  <a:lnTo>
                    <a:pt x="10706" y="498322"/>
                  </a:lnTo>
                  <a:lnTo>
                    <a:pt x="17703" y="498322"/>
                  </a:lnTo>
                  <a:lnTo>
                    <a:pt x="11442" y="497052"/>
                  </a:lnTo>
                  <a:lnTo>
                    <a:pt x="17805" y="497052"/>
                  </a:lnTo>
                  <a:lnTo>
                    <a:pt x="13119" y="495782"/>
                  </a:lnTo>
                  <a:lnTo>
                    <a:pt x="18999" y="497052"/>
                  </a:lnTo>
                  <a:lnTo>
                    <a:pt x="18173" y="495782"/>
                  </a:lnTo>
                  <a:lnTo>
                    <a:pt x="14401" y="495782"/>
                  </a:lnTo>
                  <a:lnTo>
                    <a:pt x="16484" y="494665"/>
                  </a:lnTo>
                  <a:lnTo>
                    <a:pt x="16764" y="494512"/>
                  </a:lnTo>
                  <a:lnTo>
                    <a:pt x="15633" y="493242"/>
                  </a:lnTo>
                  <a:lnTo>
                    <a:pt x="16878" y="493242"/>
                  </a:lnTo>
                  <a:lnTo>
                    <a:pt x="17919" y="491972"/>
                  </a:lnTo>
                  <a:lnTo>
                    <a:pt x="20027" y="491972"/>
                  </a:lnTo>
                  <a:lnTo>
                    <a:pt x="16230" y="490702"/>
                  </a:lnTo>
                  <a:lnTo>
                    <a:pt x="17068" y="490702"/>
                  </a:lnTo>
                  <a:lnTo>
                    <a:pt x="16370" y="489432"/>
                  </a:lnTo>
                  <a:lnTo>
                    <a:pt x="18643" y="490702"/>
                  </a:lnTo>
                  <a:lnTo>
                    <a:pt x="20561" y="490702"/>
                  </a:lnTo>
                  <a:lnTo>
                    <a:pt x="19367" y="489432"/>
                  </a:lnTo>
                  <a:lnTo>
                    <a:pt x="21132" y="489432"/>
                  </a:lnTo>
                  <a:lnTo>
                    <a:pt x="18046" y="488162"/>
                  </a:lnTo>
                  <a:lnTo>
                    <a:pt x="20078" y="486892"/>
                  </a:lnTo>
                  <a:lnTo>
                    <a:pt x="18554" y="486892"/>
                  </a:lnTo>
                  <a:lnTo>
                    <a:pt x="18973" y="485622"/>
                  </a:lnTo>
                  <a:lnTo>
                    <a:pt x="18846" y="485622"/>
                  </a:lnTo>
                  <a:lnTo>
                    <a:pt x="17919" y="486702"/>
                  </a:lnTo>
                  <a:lnTo>
                    <a:pt x="17246" y="486435"/>
                  </a:lnTo>
                  <a:lnTo>
                    <a:pt x="17246" y="486892"/>
                  </a:lnTo>
                  <a:lnTo>
                    <a:pt x="15405" y="486892"/>
                  </a:lnTo>
                  <a:lnTo>
                    <a:pt x="15240" y="486511"/>
                  </a:lnTo>
                  <a:lnTo>
                    <a:pt x="15240" y="486892"/>
                  </a:lnTo>
                  <a:lnTo>
                    <a:pt x="12585" y="486892"/>
                  </a:lnTo>
                  <a:lnTo>
                    <a:pt x="10960" y="485622"/>
                  </a:lnTo>
                  <a:lnTo>
                    <a:pt x="14262" y="485622"/>
                  </a:lnTo>
                  <a:lnTo>
                    <a:pt x="15240" y="486892"/>
                  </a:lnTo>
                  <a:lnTo>
                    <a:pt x="15240" y="486511"/>
                  </a:lnTo>
                  <a:lnTo>
                    <a:pt x="14859" y="485622"/>
                  </a:lnTo>
                  <a:lnTo>
                    <a:pt x="17246" y="486892"/>
                  </a:lnTo>
                  <a:lnTo>
                    <a:pt x="17246" y="486435"/>
                  </a:lnTo>
                  <a:lnTo>
                    <a:pt x="15278" y="485622"/>
                  </a:lnTo>
                  <a:lnTo>
                    <a:pt x="18846" y="485622"/>
                  </a:lnTo>
                  <a:lnTo>
                    <a:pt x="18796" y="484352"/>
                  </a:lnTo>
                  <a:lnTo>
                    <a:pt x="21348" y="485622"/>
                  </a:lnTo>
                  <a:lnTo>
                    <a:pt x="22453" y="485622"/>
                  </a:lnTo>
                  <a:lnTo>
                    <a:pt x="22263" y="485470"/>
                  </a:lnTo>
                  <a:lnTo>
                    <a:pt x="22644" y="485495"/>
                  </a:lnTo>
                  <a:lnTo>
                    <a:pt x="22872" y="485508"/>
                  </a:lnTo>
                  <a:lnTo>
                    <a:pt x="22504" y="485457"/>
                  </a:lnTo>
                  <a:lnTo>
                    <a:pt x="22237" y="485432"/>
                  </a:lnTo>
                  <a:lnTo>
                    <a:pt x="21056" y="484352"/>
                  </a:lnTo>
                  <a:lnTo>
                    <a:pt x="21869" y="484352"/>
                  </a:lnTo>
                  <a:lnTo>
                    <a:pt x="20574" y="483082"/>
                  </a:lnTo>
                  <a:lnTo>
                    <a:pt x="21729" y="481812"/>
                  </a:lnTo>
                  <a:lnTo>
                    <a:pt x="18199" y="481812"/>
                  </a:lnTo>
                  <a:lnTo>
                    <a:pt x="15214" y="480542"/>
                  </a:lnTo>
                  <a:lnTo>
                    <a:pt x="20167" y="480542"/>
                  </a:lnTo>
                  <a:lnTo>
                    <a:pt x="19088" y="478104"/>
                  </a:lnTo>
                  <a:lnTo>
                    <a:pt x="19621" y="476732"/>
                  </a:lnTo>
                  <a:lnTo>
                    <a:pt x="17475" y="476732"/>
                  </a:lnTo>
                  <a:lnTo>
                    <a:pt x="17526" y="475462"/>
                  </a:lnTo>
                  <a:lnTo>
                    <a:pt x="18796" y="475462"/>
                  </a:lnTo>
                  <a:lnTo>
                    <a:pt x="20612" y="474192"/>
                  </a:lnTo>
                  <a:lnTo>
                    <a:pt x="21920" y="475170"/>
                  </a:lnTo>
                  <a:lnTo>
                    <a:pt x="21831" y="475462"/>
                  </a:lnTo>
                  <a:lnTo>
                    <a:pt x="22313" y="475462"/>
                  </a:lnTo>
                  <a:lnTo>
                    <a:pt x="24485" y="475462"/>
                  </a:lnTo>
                  <a:lnTo>
                    <a:pt x="22237" y="474395"/>
                  </a:lnTo>
                  <a:lnTo>
                    <a:pt x="21805" y="474192"/>
                  </a:lnTo>
                  <a:lnTo>
                    <a:pt x="25171" y="474192"/>
                  </a:lnTo>
                  <a:lnTo>
                    <a:pt x="24447" y="472922"/>
                  </a:lnTo>
                  <a:lnTo>
                    <a:pt x="30556" y="472922"/>
                  </a:lnTo>
                  <a:lnTo>
                    <a:pt x="19405" y="469112"/>
                  </a:lnTo>
                  <a:lnTo>
                    <a:pt x="22009" y="469112"/>
                  </a:lnTo>
                  <a:lnTo>
                    <a:pt x="24765" y="470382"/>
                  </a:lnTo>
                  <a:lnTo>
                    <a:pt x="24231" y="469112"/>
                  </a:lnTo>
                  <a:lnTo>
                    <a:pt x="27622" y="469112"/>
                  </a:lnTo>
                  <a:lnTo>
                    <a:pt x="27660" y="467842"/>
                  </a:lnTo>
                  <a:lnTo>
                    <a:pt x="29705" y="467842"/>
                  </a:lnTo>
                  <a:lnTo>
                    <a:pt x="22745" y="466572"/>
                  </a:lnTo>
                  <a:lnTo>
                    <a:pt x="22961" y="466572"/>
                  </a:lnTo>
                  <a:lnTo>
                    <a:pt x="19646" y="465302"/>
                  </a:lnTo>
                  <a:lnTo>
                    <a:pt x="18605" y="465302"/>
                  </a:lnTo>
                  <a:lnTo>
                    <a:pt x="19151" y="464032"/>
                  </a:lnTo>
                  <a:lnTo>
                    <a:pt x="23876" y="465302"/>
                  </a:lnTo>
                  <a:lnTo>
                    <a:pt x="24066" y="465302"/>
                  </a:lnTo>
                  <a:lnTo>
                    <a:pt x="24968" y="466572"/>
                  </a:lnTo>
                  <a:lnTo>
                    <a:pt x="26339" y="466572"/>
                  </a:lnTo>
                  <a:lnTo>
                    <a:pt x="25120" y="465302"/>
                  </a:lnTo>
                  <a:lnTo>
                    <a:pt x="25730" y="465302"/>
                  </a:lnTo>
                  <a:lnTo>
                    <a:pt x="26428" y="465302"/>
                  </a:lnTo>
                  <a:lnTo>
                    <a:pt x="26428" y="464845"/>
                  </a:lnTo>
                  <a:lnTo>
                    <a:pt x="27051" y="464426"/>
                  </a:lnTo>
                  <a:lnTo>
                    <a:pt x="28422" y="465302"/>
                  </a:lnTo>
                  <a:lnTo>
                    <a:pt x="27444" y="464172"/>
                  </a:lnTo>
                  <a:lnTo>
                    <a:pt x="27647" y="464032"/>
                  </a:lnTo>
                  <a:lnTo>
                    <a:pt x="27317" y="464032"/>
                  </a:lnTo>
                  <a:lnTo>
                    <a:pt x="26428" y="464032"/>
                  </a:lnTo>
                  <a:lnTo>
                    <a:pt x="25996" y="464032"/>
                  </a:lnTo>
                  <a:lnTo>
                    <a:pt x="27317" y="462762"/>
                  </a:lnTo>
                  <a:lnTo>
                    <a:pt x="25184" y="462762"/>
                  </a:lnTo>
                  <a:lnTo>
                    <a:pt x="26911" y="461492"/>
                  </a:lnTo>
                  <a:lnTo>
                    <a:pt x="22948" y="461492"/>
                  </a:lnTo>
                  <a:lnTo>
                    <a:pt x="22542" y="460222"/>
                  </a:lnTo>
                  <a:lnTo>
                    <a:pt x="24485" y="460222"/>
                  </a:lnTo>
                  <a:lnTo>
                    <a:pt x="26987" y="461492"/>
                  </a:lnTo>
                  <a:lnTo>
                    <a:pt x="25539" y="460222"/>
                  </a:lnTo>
                  <a:lnTo>
                    <a:pt x="26898" y="460222"/>
                  </a:lnTo>
                  <a:lnTo>
                    <a:pt x="29794" y="461492"/>
                  </a:lnTo>
                  <a:lnTo>
                    <a:pt x="27546" y="460222"/>
                  </a:lnTo>
                  <a:lnTo>
                    <a:pt x="31572" y="460222"/>
                  </a:lnTo>
                  <a:lnTo>
                    <a:pt x="32080" y="458952"/>
                  </a:lnTo>
                  <a:lnTo>
                    <a:pt x="27457" y="458952"/>
                  </a:lnTo>
                  <a:lnTo>
                    <a:pt x="25323" y="457682"/>
                  </a:lnTo>
                  <a:lnTo>
                    <a:pt x="26162" y="457682"/>
                  </a:lnTo>
                  <a:lnTo>
                    <a:pt x="26619" y="457682"/>
                  </a:lnTo>
                  <a:lnTo>
                    <a:pt x="35166" y="457682"/>
                  </a:lnTo>
                  <a:lnTo>
                    <a:pt x="28486" y="456412"/>
                  </a:lnTo>
                  <a:lnTo>
                    <a:pt x="28714" y="455142"/>
                  </a:lnTo>
                  <a:lnTo>
                    <a:pt x="30530" y="456412"/>
                  </a:lnTo>
                  <a:lnTo>
                    <a:pt x="31775" y="456412"/>
                  </a:lnTo>
                  <a:lnTo>
                    <a:pt x="28778" y="455142"/>
                  </a:lnTo>
                  <a:lnTo>
                    <a:pt x="28956" y="455142"/>
                  </a:lnTo>
                  <a:lnTo>
                    <a:pt x="27419" y="454367"/>
                  </a:lnTo>
                  <a:lnTo>
                    <a:pt x="27419" y="456412"/>
                  </a:lnTo>
                  <a:lnTo>
                    <a:pt x="26314" y="457530"/>
                  </a:lnTo>
                  <a:lnTo>
                    <a:pt x="24142" y="456412"/>
                  </a:lnTo>
                  <a:lnTo>
                    <a:pt x="27419" y="456412"/>
                  </a:lnTo>
                  <a:lnTo>
                    <a:pt x="27419" y="454367"/>
                  </a:lnTo>
                  <a:lnTo>
                    <a:pt x="26466" y="453872"/>
                  </a:lnTo>
                  <a:lnTo>
                    <a:pt x="25488" y="453872"/>
                  </a:lnTo>
                  <a:lnTo>
                    <a:pt x="24930" y="453644"/>
                  </a:lnTo>
                  <a:lnTo>
                    <a:pt x="24841" y="453872"/>
                  </a:lnTo>
                  <a:lnTo>
                    <a:pt x="24422" y="453872"/>
                  </a:lnTo>
                  <a:lnTo>
                    <a:pt x="24218" y="453351"/>
                  </a:lnTo>
                  <a:lnTo>
                    <a:pt x="22339" y="452602"/>
                  </a:lnTo>
                  <a:lnTo>
                    <a:pt x="23914" y="452602"/>
                  </a:lnTo>
                  <a:lnTo>
                    <a:pt x="24218" y="453351"/>
                  </a:lnTo>
                  <a:lnTo>
                    <a:pt x="24930" y="453644"/>
                  </a:lnTo>
                  <a:lnTo>
                    <a:pt x="25349" y="452602"/>
                  </a:lnTo>
                  <a:lnTo>
                    <a:pt x="29006" y="452602"/>
                  </a:lnTo>
                  <a:lnTo>
                    <a:pt x="26936" y="451332"/>
                  </a:lnTo>
                  <a:lnTo>
                    <a:pt x="28232" y="451332"/>
                  </a:lnTo>
                  <a:lnTo>
                    <a:pt x="30403" y="452602"/>
                  </a:lnTo>
                  <a:lnTo>
                    <a:pt x="31280" y="451332"/>
                  </a:lnTo>
                  <a:lnTo>
                    <a:pt x="33934" y="451332"/>
                  </a:lnTo>
                  <a:lnTo>
                    <a:pt x="32092" y="450062"/>
                  </a:lnTo>
                  <a:lnTo>
                    <a:pt x="30187" y="450062"/>
                  </a:lnTo>
                  <a:lnTo>
                    <a:pt x="27863" y="448792"/>
                  </a:lnTo>
                  <a:lnTo>
                    <a:pt x="29400" y="451332"/>
                  </a:lnTo>
                  <a:lnTo>
                    <a:pt x="27190" y="450519"/>
                  </a:lnTo>
                  <a:lnTo>
                    <a:pt x="26898" y="451332"/>
                  </a:lnTo>
                  <a:lnTo>
                    <a:pt x="24942" y="450062"/>
                  </a:lnTo>
                  <a:lnTo>
                    <a:pt x="25933" y="450062"/>
                  </a:lnTo>
                  <a:lnTo>
                    <a:pt x="27190" y="450519"/>
                  </a:lnTo>
                  <a:lnTo>
                    <a:pt x="27355" y="450062"/>
                  </a:lnTo>
                  <a:lnTo>
                    <a:pt x="21475" y="448792"/>
                  </a:lnTo>
                  <a:lnTo>
                    <a:pt x="27863" y="448792"/>
                  </a:lnTo>
                  <a:lnTo>
                    <a:pt x="33070" y="448792"/>
                  </a:lnTo>
                  <a:lnTo>
                    <a:pt x="27317" y="447522"/>
                  </a:lnTo>
                  <a:lnTo>
                    <a:pt x="29057" y="446252"/>
                  </a:lnTo>
                  <a:lnTo>
                    <a:pt x="25527" y="446252"/>
                  </a:lnTo>
                  <a:lnTo>
                    <a:pt x="27698" y="444982"/>
                  </a:lnTo>
                  <a:lnTo>
                    <a:pt x="29387" y="444982"/>
                  </a:lnTo>
                  <a:lnTo>
                    <a:pt x="31191" y="443712"/>
                  </a:lnTo>
                  <a:lnTo>
                    <a:pt x="29895" y="443712"/>
                  </a:lnTo>
                  <a:lnTo>
                    <a:pt x="31153" y="442442"/>
                  </a:lnTo>
                  <a:lnTo>
                    <a:pt x="24244" y="441172"/>
                  </a:lnTo>
                  <a:lnTo>
                    <a:pt x="25095" y="439902"/>
                  </a:lnTo>
                  <a:lnTo>
                    <a:pt x="27266" y="441172"/>
                  </a:lnTo>
                  <a:lnTo>
                    <a:pt x="30657" y="441172"/>
                  </a:lnTo>
                  <a:lnTo>
                    <a:pt x="26733" y="439902"/>
                  </a:lnTo>
                  <a:lnTo>
                    <a:pt x="28727" y="439902"/>
                  </a:lnTo>
                  <a:lnTo>
                    <a:pt x="27851" y="438632"/>
                  </a:lnTo>
                  <a:lnTo>
                    <a:pt x="25946" y="438632"/>
                  </a:lnTo>
                  <a:lnTo>
                    <a:pt x="25654" y="437362"/>
                  </a:lnTo>
                  <a:lnTo>
                    <a:pt x="29883" y="437362"/>
                  </a:lnTo>
                  <a:lnTo>
                    <a:pt x="23317" y="434822"/>
                  </a:lnTo>
                  <a:lnTo>
                    <a:pt x="28930" y="434822"/>
                  </a:lnTo>
                  <a:lnTo>
                    <a:pt x="28346" y="433552"/>
                  </a:lnTo>
                  <a:lnTo>
                    <a:pt x="27825" y="432282"/>
                  </a:lnTo>
                  <a:lnTo>
                    <a:pt x="30594" y="432282"/>
                  </a:lnTo>
                  <a:lnTo>
                    <a:pt x="22771" y="431012"/>
                  </a:lnTo>
                  <a:lnTo>
                    <a:pt x="25057" y="429742"/>
                  </a:lnTo>
                  <a:lnTo>
                    <a:pt x="27317" y="429742"/>
                  </a:lnTo>
                  <a:lnTo>
                    <a:pt x="28092" y="429996"/>
                  </a:lnTo>
                  <a:lnTo>
                    <a:pt x="28435" y="429742"/>
                  </a:lnTo>
                  <a:lnTo>
                    <a:pt x="34099" y="429742"/>
                  </a:lnTo>
                  <a:lnTo>
                    <a:pt x="29375" y="428472"/>
                  </a:lnTo>
                  <a:lnTo>
                    <a:pt x="29984" y="427202"/>
                  </a:lnTo>
                  <a:lnTo>
                    <a:pt x="31000" y="427202"/>
                  </a:lnTo>
                  <a:lnTo>
                    <a:pt x="27660" y="425932"/>
                  </a:lnTo>
                  <a:lnTo>
                    <a:pt x="26695" y="424662"/>
                  </a:lnTo>
                  <a:lnTo>
                    <a:pt x="25590" y="424662"/>
                  </a:lnTo>
                  <a:lnTo>
                    <a:pt x="24942" y="423392"/>
                  </a:lnTo>
                  <a:lnTo>
                    <a:pt x="25869" y="423392"/>
                  </a:lnTo>
                  <a:lnTo>
                    <a:pt x="30683" y="423392"/>
                  </a:lnTo>
                  <a:lnTo>
                    <a:pt x="34429" y="424662"/>
                  </a:lnTo>
                  <a:lnTo>
                    <a:pt x="30695" y="423392"/>
                  </a:lnTo>
                  <a:lnTo>
                    <a:pt x="31394" y="422122"/>
                  </a:lnTo>
                  <a:lnTo>
                    <a:pt x="32994" y="423392"/>
                  </a:lnTo>
                  <a:lnTo>
                    <a:pt x="32626" y="422122"/>
                  </a:lnTo>
                  <a:lnTo>
                    <a:pt x="28575" y="420852"/>
                  </a:lnTo>
                  <a:lnTo>
                    <a:pt x="29032" y="419582"/>
                  </a:lnTo>
                  <a:lnTo>
                    <a:pt x="27800" y="419582"/>
                  </a:lnTo>
                  <a:lnTo>
                    <a:pt x="23863" y="418312"/>
                  </a:lnTo>
                  <a:lnTo>
                    <a:pt x="30137" y="419582"/>
                  </a:lnTo>
                  <a:lnTo>
                    <a:pt x="27241" y="418312"/>
                  </a:lnTo>
                  <a:lnTo>
                    <a:pt x="31356" y="419582"/>
                  </a:lnTo>
                  <a:lnTo>
                    <a:pt x="30429" y="418312"/>
                  </a:lnTo>
                  <a:lnTo>
                    <a:pt x="27622" y="417042"/>
                  </a:lnTo>
                  <a:lnTo>
                    <a:pt x="27012" y="415848"/>
                  </a:lnTo>
                  <a:lnTo>
                    <a:pt x="27152" y="415848"/>
                  </a:lnTo>
                  <a:lnTo>
                    <a:pt x="27266" y="414502"/>
                  </a:lnTo>
                  <a:lnTo>
                    <a:pt x="35166" y="415772"/>
                  </a:lnTo>
                  <a:lnTo>
                    <a:pt x="32372" y="414502"/>
                  </a:lnTo>
                  <a:lnTo>
                    <a:pt x="29591" y="413232"/>
                  </a:lnTo>
                  <a:lnTo>
                    <a:pt x="35826" y="413232"/>
                  </a:lnTo>
                  <a:lnTo>
                    <a:pt x="33108" y="411962"/>
                  </a:lnTo>
                  <a:lnTo>
                    <a:pt x="37515" y="410692"/>
                  </a:lnTo>
                  <a:lnTo>
                    <a:pt x="37299" y="409422"/>
                  </a:lnTo>
                  <a:lnTo>
                    <a:pt x="31038" y="408152"/>
                  </a:lnTo>
                  <a:lnTo>
                    <a:pt x="37198" y="408152"/>
                  </a:lnTo>
                  <a:lnTo>
                    <a:pt x="30848" y="406882"/>
                  </a:lnTo>
                  <a:lnTo>
                    <a:pt x="31051" y="406882"/>
                  </a:lnTo>
                  <a:lnTo>
                    <a:pt x="32473" y="406425"/>
                  </a:lnTo>
                  <a:lnTo>
                    <a:pt x="34569" y="407289"/>
                  </a:lnTo>
                  <a:lnTo>
                    <a:pt x="34112" y="405904"/>
                  </a:lnTo>
                  <a:lnTo>
                    <a:pt x="35013" y="405612"/>
                  </a:lnTo>
                  <a:lnTo>
                    <a:pt x="36893" y="405612"/>
                  </a:lnTo>
                  <a:lnTo>
                    <a:pt x="36347" y="406882"/>
                  </a:lnTo>
                  <a:lnTo>
                    <a:pt x="37769" y="406882"/>
                  </a:lnTo>
                  <a:lnTo>
                    <a:pt x="38392" y="405612"/>
                  </a:lnTo>
                  <a:lnTo>
                    <a:pt x="36995" y="405612"/>
                  </a:lnTo>
                  <a:lnTo>
                    <a:pt x="33820" y="404342"/>
                  </a:lnTo>
                  <a:lnTo>
                    <a:pt x="42481" y="405612"/>
                  </a:lnTo>
                  <a:lnTo>
                    <a:pt x="39319" y="404342"/>
                  </a:lnTo>
                  <a:lnTo>
                    <a:pt x="41249" y="404342"/>
                  </a:lnTo>
                  <a:lnTo>
                    <a:pt x="40170" y="403072"/>
                  </a:lnTo>
                  <a:lnTo>
                    <a:pt x="41643" y="401802"/>
                  </a:lnTo>
                  <a:lnTo>
                    <a:pt x="39751" y="401320"/>
                  </a:lnTo>
                  <a:lnTo>
                    <a:pt x="40055" y="400532"/>
                  </a:lnTo>
                  <a:lnTo>
                    <a:pt x="40563" y="399262"/>
                  </a:lnTo>
                  <a:lnTo>
                    <a:pt x="39370" y="398754"/>
                  </a:lnTo>
                  <a:lnTo>
                    <a:pt x="39370" y="401218"/>
                  </a:lnTo>
                  <a:lnTo>
                    <a:pt x="36639" y="400532"/>
                  </a:lnTo>
                  <a:lnTo>
                    <a:pt x="39141" y="400532"/>
                  </a:lnTo>
                  <a:lnTo>
                    <a:pt x="39370" y="401218"/>
                  </a:lnTo>
                  <a:lnTo>
                    <a:pt x="39370" y="398754"/>
                  </a:lnTo>
                  <a:lnTo>
                    <a:pt x="34658" y="396722"/>
                  </a:lnTo>
                  <a:lnTo>
                    <a:pt x="39077" y="396722"/>
                  </a:lnTo>
                  <a:lnTo>
                    <a:pt x="36652" y="395452"/>
                  </a:lnTo>
                  <a:lnTo>
                    <a:pt x="39916" y="395452"/>
                  </a:lnTo>
                  <a:lnTo>
                    <a:pt x="37299" y="394182"/>
                  </a:lnTo>
                  <a:lnTo>
                    <a:pt x="38265" y="394182"/>
                  </a:lnTo>
                  <a:lnTo>
                    <a:pt x="39954" y="395452"/>
                  </a:lnTo>
                  <a:lnTo>
                    <a:pt x="42202" y="394182"/>
                  </a:lnTo>
                  <a:lnTo>
                    <a:pt x="36042" y="391642"/>
                  </a:lnTo>
                  <a:lnTo>
                    <a:pt x="35179" y="390372"/>
                  </a:lnTo>
                  <a:lnTo>
                    <a:pt x="39725" y="391642"/>
                  </a:lnTo>
                  <a:lnTo>
                    <a:pt x="42214" y="390372"/>
                  </a:lnTo>
                  <a:lnTo>
                    <a:pt x="42849" y="390372"/>
                  </a:lnTo>
                  <a:lnTo>
                    <a:pt x="43256" y="389102"/>
                  </a:lnTo>
                  <a:lnTo>
                    <a:pt x="43662" y="387832"/>
                  </a:lnTo>
                  <a:lnTo>
                    <a:pt x="39509" y="386562"/>
                  </a:lnTo>
                  <a:lnTo>
                    <a:pt x="37947" y="384022"/>
                  </a:lnTo>
                  <a:lnTo>
                    <a:pt x="43053" y="384022"/>
                  </a:lnTo>
                  <a:lnTo>
                    <a:pt x="40525" y="381482"/>
                  </a:lnTo>
                  <a:lnTo>
                    <a:pt x="43548" y="380212"/>
                  </a:lnTo>
                  <a:lnTo>
                    <a:pt x="39992" y="380212"/>
                  </a:lnTo>
                  <a:lnTo>
                    <a:pt x="39573" y="378942"/>
                  </a:lnTo>
                  <a:lnTo>
                    <a:pt x="40563" y="378942"/>
                  </a:lnTo>
                  <a:lnTo>
                    <a:pt x="36563" y="377672"/>
                  </a:lnTo>
                  <a:lnTo>
                    <a:pt x="40741" y="378942"/>
                  </a:lnTo>
                  <a:lnTo>
                    <a:pt x="44780" y="378942"/>
                  </a:lnTo>
                  <a:lnTo>
                    <a:pt x="43815" y="377672"/>
                  </a:lnTo>
                  <a:lnTo>
                    <a:pt x="44018" y="377672"/>
                  </a:lnTo>
                  <a:lnTo>
                    <a:pt x="38557" y="376402"/>
                  </a:lnTo>
                  <a:lnTo>
                    <a:pt x="41757" y="376402"/>
                  </a:lnTo>
                  <a:lnTo>
                    <a:pt x="41376" y="373862"/>
                  </a:lnTo>
                  <a:lnTo>
                    <a:pt x="40805" y="372592"/>
                  </a:lnTo>
                  <a:lnTo>
                    <a:pt x="43484" y="372592"/>
                  </a:lnTo>
                  <a:lnTo>
                    <a:pt x="42176" y="371322"/>
                  </a:lnTo>
                  <a:lnTo>
                    <a:pt x="40957" y="370052"/>
                  </a:lnTo>
                  <a:lnTo>
                    <a:pt x="43891" y="371322"/>
                  </a:lnTo>
                  <a:lnTo>
                    <a:pt x="45237" y="370052"/>
                  </a:lnTo>
                  <a:lnTo>
                    <a:pt x="44729" y="368782"/>
                  </a:lnTo>
                  <a:lnTo>
                    <a:pt x="47091" y="368782"/>
                  </a:lnTo>
                  <a:lnTo>
                    <a:pt x="38468" y="366242"/>
                  </a:lnTo>
                  <a:lnTo>
                    <a:pt x="42799" y="366242"/>
                  </a:lnTo>
                  <a:lnTo>
                    <a:pt x="42926" y="364972"/>
                  </a:lnTo>
                  <a:lnTo>
                    <a:pt x="46951" y="364972"/>
                  </a:lnTo>
                  <a:lnTo>
                    <a:pt x="43180" y="362432"/>
                  </a:lnTo>
                  <a:lnTo>
                    <a:pt x="45072" y="362432"/>
                  </a:lnTo>
                  <a:lnTo>
                    <a:pt x="45224" y="363702"/>
                  </a:lnTo>
                  <a:lnTo>
                    <a:pt x="45427" y="362432"/>
                  </a:lnTo>
                  <a:lnTo>
                    <a:pt x="48526" y="361162"/>
                  </a:lnTo>
                  <a:lnTo>
                    <a:pt x="46405" y="361162"/>
                  </a:lnTo>
                  <a:lnTo>
                    <a:pt x="43065" y="359892"/>
                  </a:lnTo>
                  <a:lnTo>
                    <a:pt x="41440" y="358622"/>
                  </a:lnTo>
                  <a:lnTo>
                    <a:pt x="44323" y="358622"/>
                  </a:lnTo>
                  <a:lnTo>
                    <a:pt x="40716" y="357352"/>
                  </a:lnTo>
                  <a:lnTo>
                    <a:pt x="41148" y="357352"/>
                  </a:lnTo>
                  <a:lnTo>
                    <a:pt x="40716" y="357073"/>
                  </a:lnTo>
                  <a:lnTo>
                    <a:pt x="40360" y="357352"/>
                  </a:lnTo>
                  <a:lnTo>
                    <a:pt x="39700" y="357352"/>
                  </a:lnTo>
                  <a:lnTo>
                    <a:pt x="38811" y="356082"/>
                  </a:lnTo>
                  <a:lnTo>
                    <a:pt x="39204" y="356082"/>
                  </a:lnTo>
                  <a:lnTo>
                    <a:pt x="40716" y="357073"/>
                  </a:lnTo>
                  <a:lnTo>
                    <a:pt x="41973" y="356082"/>
                  </a:lnTo>
                  <a:lnTo>
                    <a:pt x="41160" y="356082"/>
                  </a:lnTo>
                  <a:lnTo>
                    <a:pt x="41478" y="354812"/>
                  </a:lnTo>
                  <a:lnTo>
                    <a:pt x="38379" y="354812"/>
                  </a:lnTo>
                  <a:lnTo>
                    <a:pt x="37287" y="353542"/>
                  </a:lnTo>
                  <a:lnTo>
                    <a:pt x="40347" y="353542"/>
                  </a:lnTo>
                  <a:lnTo>
                    <a:pt x="38277" y="352272"/>
                  </a:lnTo>
                  <a:lnTo>
                    <a:pt x="40081" y="352272"/>
                  </a:lnTo>
                  <a:lnTo>
                    <a:pt x="40957" y="353542"/>
                  </a:lnTo>
                  <a:lnTo>
                    <a:pt x="43078" y="352272"/>
                  </a:lnTo>
                  <a:lnTo>
                    <a:pt x="46774" y="352272"/>
                  </a:lnTo>
                  <a:lnTo>
                    <a:pt x="42557" y="351002"/>
                  </a:lnTo>
                  <a:lnTo>
                    <a:pt x="43903" y="349732"/>
                  </a:lnTo>
                  <a:lnTo>
                    <a:pt x="47866" y="349732"/>
                  </a:lnTo>
                  <a:lnTo>
                    <a:pt x="46964" y="348462"/>
                  </a:lnTo>
                  <a:lnTo>
                    <a:pt x="47129" y="348462"/>
                  </a:lnTo>
                  <a:lnTo>
                    <a:pt x="44208" y="347192"/>
                  </a:lnTo>
                  <a:lnTo>
                    <a:pt x="42710" y="347192"/>
                  </a:lnTo>
                  <a:lnTo>
                    <a:pt x="42519" y="347065"/>
                  </a:lnTo>
                  <a:lnTo>
                    <a:pt x="42011" y="347027"/>
                  </a:lnTo>
                  <a:lnTo>
                    <a:pt x="41833" y="347052"/>
                  </a:lnTo>
                  <a:lnTo>
                    <a:pt x="42125" y="347129"/>
                  </a:lnTo>
                  <a:lnTo>
                    <a:pt x="42430" y="347192"/>
                  </a:lnTo>
                  <a:lnTo>
                    <a:pt x="42710" y="347268"/>
                  </a:lnTo>
                  <a:lnTo>
                    <a:pt x="42773" y="348462"/>
                  </a:lnTo>
                  <a:lnTo>
                    <a:pt x="42341" y="348462"/>
                  </a:lnTo>
                  <a:lnTo>
                    <a:pt x="42341" y="351002"/>
                  </a:lnTo>
                  <a:lnTo>
                    <a:pt x="42125" y="352044"/>
                  </a:lnTo>
                  <a:lnTo>
                    <a:pt x="37846" y="351002"/>
                  </a:lnTo>
                  <a:lnTo>
                    <a:pt x="42341" y="351002"/>
                  </a:lnTo>
                  <a:lnTo>
                    <a:pt x="42341" y="348462"/>
                  </a:lnTo>
                  <a:lnTo>
                    <a:pt x="40144" y="348462"/>
                  </a:lnTo>
                  <a:lnTo>
                    <a:pt x="41821" y="347192"/>
                  </a:lnTo>
                  <a:lnTo>
                    <a:pt x="41338" y="347192"/>
                  </a:lnTo>
                  <a:lnTo>
                    <a:pt x="39979" y="347192"/>
                  </a:lnTo>
                  <a:lnTo>
                    <a:pt x="37198" y="345922"/>
                  </a:lnTo>
                  <a:lnTo>
                    <a:pt x="41338" y="347192"/>
                  </a:lnTo>
                  <a:lnTo>
                    <a:pt x="43662" y="345922"/>
                  </a:lnTo>
                  <a:lnTo>
                    <a:pt x="46189" y="345922"/>
                  </a:lnTo>
                  <a:lnTo>
                    <a:pt x="44716" y="344652"/>
                  </a:lnTo>
                  <a:lnTo>
                    <a:pt x="45491" y="343382"/>
                  </a:lnTo>
                  <a:lnTo>
                    <a:pt x="40119" y="342112"/>
                  </a:lnTo>
                  <a:lnTo>
                    <a:pt x="42481" y="342112"/>
                  </a:lnTo>
                  <a:lnTo>
                    <a:pt x="43522" y="340842"/>
                  </a:lnTo>
                  <a:lnTo>
                    <a:pt x="43129" y="340715"/>
                  </a:lnTo>
                  <a:lnTo>
                    <a:pt x="42926" y="340169"/>
                  </a:lnTo>
                  <a:lnTo>
                    <a:pt x="42926" y="340639"/>
                  </a:lnTo>
                  <a:lnTo>
                    <a:pt x="39725" y="339572"/>
                  </a:lnTo>
                  <a:lnTo>
                    <a:pt x="41567" y="339572"/>
                  </a:lnTo>
                  <a:lnTo>
                    <a:pt x="42926" y="340639"/>
                  </a:lnTo>
                  <a:lnTo>
                    <a:pt x="42926" y="340169"/>
                  </a:lnTo>
                  <a:lnTo>
                    <a:pt x="42710" y="339572"/>
                  </a:lnTo>
                  <a:lnTo>
                    <a:pt x="43853" y="339572"/>
                  </a:lnTo>
                  <a:lnTo>
                    <a:pt x="45250" y="338302"/>
                  </a:lnTo>
                  <a:lnTo>
                    <a:pt x="42659" y="337032"/>
                  </a:lnTo>
                  <a:lnTo>
                    <a:pt x="40398" y="335762"/>
                  </a:lnTo>
                  <a:lnTo>
                    <a:pt x="42786" y="334492"/>
                  </a:lnTo>
                  <a:lnTo>
                    <a:pt x="41402" y="334492"/>
                  </a:lnTo>
                  <a:lnTo>
                    <a:pt x="45250" y="331952"/>
                  </a:lnTo>
                  <a:lnTo>
                    <a:pt x="43154" y="330682"/>
                  </a:lnTo>
                  <a:lnTo>
                    <a:pt x="38963" y="328142"/>
                  </a:lnTo>
                  <a:lnTo>
                    <a:pt x="44843" y="326872"/>
                  </a:lnTo>
                  <a:lnTo>
                    <a:pt x="46050" y="325602"/>
                  </a:lnTo>
                  <a:lnTo>
                    <a:pt x="43611" y="325602"/>
                  </a:lnTo>
                  <a:lnTo>
                    <a:pt x="41833" y="324332"/>
                  </a:lnTo>
                  <a:lnTo>
                    <a:pt x="44983" y="324332"/>
                  </a:lnTo>
                  <a:lnTo>
                    <a:pt x="41490" y="323062"/>
                  </a:lnTo>
                  <a:lnTo>
                    <a:pt x="39014" y="321792"/>
                  </a:lnTo>
                  <a:lnTo>
                    <a:pt x="49453" y="323062"/>
                  </a:lnTo>
                  <a:close/>
                </a:path>
                <a:path w="103505" h="510540">
                  <a:moveTo>
                    <a:pt x="52489" y="184759"/>
                  </a:moveTo>
                  <a:lnTo>
                    <a:pt x="52285" y="184594"/>
                  </a:lnTo>
                  <a:lnTo>
                    <a:pt x="51904" y="184569"/>
                  </a:lnTo>
                  <a:lnTo>
                    <a:pt x="52489" y="184759"/>
                  </a:lnTo>
                  <a:close/>
                </a:path>
                <a:path w="103505" h="510540">
                  <a:moveTo>
                    <a:pt x="52679" y="188734"/>
                  </a:moveTo>
                  <a:lnTo>
                    <a:pt x="52362" y="188518"/>
                  </a:lnTo>
                  <a:lnTo>
                    <a:pt x="52222" y="188620"/>
                  </a:lnTo>
                  <a:lnTo>
                    <a:pt x="52412" y="188658"/>
                  </a:lnTo>
                  <a:lnTo>
                    <a:pt x="52679" y="188734"/>
                  </a:lnTo>
                  <a:close/>
                </a:path>
                <a:path w="103505" h="510540">
                  <a:moveTo>
                    <a:pt x="52997" y="188823"/>
                  </a:moveTo>
                  <a:lnTo>
                    <a:pt x="52679" y="188734"/>
                  </a:lnTo>
                  <a:lnTo>
                    <a:pt x="52984" y="188963"/>
                  </a:lnTo>
                  <a:lnTo>
                    <a:pt x="52997" y="188823"/>
                  </a:lnTo>
                  <a:close/>
                </a:path>
                <a:path w="103505" h="510540">
                  <a:moveTo>
                    <a:pt x="53416" y="185064"/>
                  </a:moveTo>
                  <a:lnTo>
                    <a:pt x="52489" y="184759"/>
                  </a:lnTo>
                  <a:lnTo>
                    <a:pt x="53416" y="185064"/>
                  </a:lnTo>
                  <a:close/>
                </a:path>
                <a:path w="103505" h="510540">
                  <a:moveTo>
                    <a:pt x="53644" y="189407"/>
                  </a:moveTo>
                  <a:lnTo>
                    <a:pt x="52984" y="188963"/>
                  </a:lnTo>
                  <a:lnTo>
                    <a:pt x="52844" y="189153"/>
                  </a:lnTo>
                  <a:lnTo>
                    <a:pt x="53644" y="189407"/>
                  </a:lnTo>
                  <a:close/>
                </a:path>
                <a:path w="103505" h="510540">
                  <a:moveTo>
                    <a:pt x="54457" y="185331"/>
                  </a:moveTo>
                  <a:lnTo>
                    <a:pt x="53962" y="185204"/>
                  </a:lnTo>
                  <a:lnTo>
                    <a:pt x="53416" y="185064"/>
                  </a:lnTo>
                  <a:lnTo>
                    <a:pt x="54457" y="185331"/>
                  </a:lnTo>
                  <a:close/>
                </a:path>
                <a:path w="103505" h="510540">
                  <a:moveTo>
                    <a:pt x="54559" y="189687"/>
                  </a:moveTo>
                  <a:lnTo>
                    <a:pt x="54343" y="189230"/>
                  </a:lnTo>
                  <a:lnTo>
                    <a:pt x="53809" y="189230"/>
                  </a:lnTo>
                  <a:lnTo>
                    <a:pt x="54559" y="189687"/>
                  </a:lnTo>
                  <a:close/>
                </a:path>
                <a:path w="103505" h="510540">
                  <a:moveTo>
                    <a:pt x="54762" y="189230"/>
                  </a:moveTo>
                  <a:lnTo>
                    <a:pt x="53682" y="187960"/>
                  </a:lnTo>
                  <a:lnTo>
                    <a:pt x="54343" y="189230"/>
                  </a:lnTo>
                  <a:lnTo>
                    <a:pt x="54762" y="189230"/>
                  </a:lnTo>
                  <a:close/>
                </a:path>
                <a:path w="103505" h="510540">
                  <a:moveTo>
                    <a:pt x="54787" y="184353"/>
                  </a:moveTo>
                  <a:lnTo>
                    <a:pt x="54381" y="184213"/>
                  </a:lnTo>
                  <a:lnTo>
                    <a:pt x="54165" y="184353"/>
                  </a:lnTo>
                  <a:lnTo>
                    <a:pt x="54787" y="184353"/>
                  </a:lnTo>
                  <a:close/>
                </a:path>
                <a:path w="103505" h="510540">
                  <a:moveTo>
                    <a:pt x="55854" y="190500"/>
                  </a:moveTo>
                  <a:lnTo>
                    <a:pt x="54559" y="189687"/>
                  </a:lnTo>
                  <a:lnTo>
                    <a:pt x="54940" y="190500"/>
                  </a:lnTo>
                  <a:lnTo>
                    <a:pt x="55854" y="190500"/>
                  </a:lnTo>
                  <a:close/>
                </a:path>
                <a:path w="103505" h="510540">
                  <a:moveTo>
                    <a:pt x="55880" y="178498"/>
                  </a:moveTo>
                  <a:lnTo>
                    <a:pt x="54559" y="177800"/>
                  </a:lnTo>
                  <a:lnTo>
                    <a:pt x="55422" y="179070"/>
                  </a:lnTo>
                  <a:lnTo>
                    <a:pt x="55880" y="178498"/>
                  </a:lnTo>
                  <a:close/>
                </a:path>
                <a:path w="103505" h="510540">
                  <a:moveTo>
                    <a:pt x="56095" y="184823"/>
                  </a:moveTo>
                  <a:lnTo>
                    <a:pt x="54927" y="184404"/>
                  </a:lnTo>
                  <a:lnTo>
                    <a:pt x="54089" y="184404"/>
                  </a:lnTo>
                  <a:lnTo>
                    <a:pt x="52082" y="184404"/>
                  </a:lnTo>
                  <a:lnTo>
                    <a:pt x="52285" y="184594"/>
                  </a:lnTo>
                  <a:lnTo>
                    <a:pt x="56095" y="184823"/>
                  </a:lnTo>
                  <a:close/>
                </a:path>
                <a:path w="103505" h="510540">
                  <a:moveTo>
                    <a:pt x="58115" y="175069"/>
                  </a:moveTo>
                  <a:lnTo>
                    <a:pt x="56997" y="175336"/>
                  </a:lnTo>
                  <a:lnTo>
                    <a:pt x="57619" y="175247"/>
                  </a:lnTo>
                  <a:lnTo>
                    <a:pt x="57924" y="175158"/>
                  </a:lnTo>
                  <a:lnTo>
                    <a:pt x="58115" y="175069"/>
                  </a:lnTo>
                  <a:close/>
                </a:path>
                <a:path w="103505" h="510540">
                  <a:moveTo>
                    <a:pt x="59486" y="171780"/>
                  </a:moveTo>
                  <a:lnTo>
                    <a:pt x="59232" y="171742"/>
                  </a:lnTo>
                  <a:lnTo>
                    <a:pt x="58966" y="171716"/>
                  </a:lnTo>
                  <a:lnTo>
                    <a:pt x="58724" y="171729"/>
                  </a:lnTo>
                  <a:lnTo>
                    <a:pt x="58915" y="171767"/>
                  </a:lnTo>
                  <a:lnTo>
                    <a:pt x="59194" y="171780"/>
                  </a:lnTo>
                  <a:lnTo>
                    <a:pt x="59486" y="171780"/>
                  </a:lnTo>
                  <a:close/>
                </a:path>
                <a:path w="103505" h="510540">
                  <a:moveTo>
                    <a:pt x="60198" y="120154"/>
                  </a:moveTo>
                  <a:close/>
                </a:path>
                <a:path w="103505" h="510540">
                  <a:moveTo>
                    <a:pt x="60756" y="119456"/>
                  </a:moveTo>
                  <a:lnTo>
                    <a:pt x="60439" y="119608"/>
                  </a:lnTo>
                  <a:lnTo>
                    <a:pt x="60236" y="119875"/>
                  </a:lnTo>
                  <a:lnTo>
                    <a:pt x="60198" y="120142"/>
                  </a:lnTo>
                  <a:lnTo>
                    <a:pt x="60756" y="119456"/>
                  </a:lnTo>
                  <a:close/>
                </a:path>
                <a:path w="103505" h="510540">
                  <a:moveTo>
                    <a:pt x="60921" y="137325"/>
                  </a:moveTo>
                  <a:lnTo>
                    <a:pt x="60794" y="137160"/>
                  </a:lnTo>
                  <a:lnTo>
                    <a:pt x="60426" y="137160"/>
                  </a:lnTo>
                  <a:lnTo>
                    <a:pt x="60921" y="137325"/>
                  </a:lnTo>
                  <a:close/>
                </a:path>
                <a:path w="103505" h="510540">
                  <a:moveTo>
                    <a:pt x="62433" y="154190"/>
                  </a:moveTo>
                  <a:lnTo>
                    <a:pt x="61772" y="153517"/>
                  </a:lnTo>
                  <a:lnTo>
                    <a:pt x="60058" y="153543"/>
                  </a:lnTo>
                  <a:lnTo>
                    <a:pt x="62433" y="154190"/>
                  </a:lnTo>
                  <a:close/>
                </a:path>
                <a:path w="103505" h="510540">
                  <a:moveTo>
                    <a:pt x="62585" y="189230"/>
                  </a:moveTo>
                  <a:lnTo>
                    <a:pt x="59207" y="187960"/>
                  </a:lnTo>
                  <a:lnTo>
                    <a:pt x="60947" y="187960"/>
                  </a:lnTo>
                  <a:lnTo>
                    <a:pt x="59055" y="186690"/>
                  </a:lnTo>
                  <a:lnTo>
                    <a:pt x="57632" y="186690"/>
                  </a:lnTo>
                  <a:lnTo>
                    <a:pt x="58674" y="187960"/>
                  </a:lnTo>
                  <a:lnTo>
                    <a:pt x="58394" y="187960"/>
                  </a:lnTo>
                  <a:lnTo>
                    <a:pt x="62585" y="189230"/>
                  </a:lnTo>
                  <a:close/>
                </a:path>
                <a:path w="103505" h="510540">
                  <a:moveTo>
                    <a:pt x="62750" y="139700"/>
                  </a:moveTo>
                  <a:lnTo>
                    <a:pt x="60845" y="138430"/>
                  </a:lnTo>
                  <a:lnTo>
                    <a:pt x="62026" y="139700"/>
                  </a:lnTo>
                  <a:lnTo>
                    <a:pt x="62750" y="139700"/>
                  </a:lnTo>
                  <a:close/>
                </a:path>
                <a:path w="103505" h="510540">
                  <a:moveTo>
                    <a:pt x="62814" y="117005"/>
                  </a:moveTo>
                  <a:lnTo>
                    <a:pt x="62585" y="116928"/>
                  </a:lnTo>
                  <a:lnTo>
                    <a:pt x="62077" y="116776"/>
                  </a:lnTo>
                  <a:lnTo>
                    <a:pt x="60731" y="117081"/>
                  </a:lnTo>
                  <a:lnTo>
                    <a:pt x="61772" y="117119"/>
                  </a:lnTo>
                  <a:lnTo>
                    <a:pt x="62395" y="117081"/>
                  </a:lnTo>
                  <a:lnTo>
                    <a:pt x="62814" y="117005"/>
                  </a:lnTo>
                  <a:close/>
                </a:path>
                <a:path w="103505" h="510540">
                  <a:moveTo>
                    <a:pt x="63487" y="158877"/>
                  </a:moveTo>
                  <a:lnTo>
                    <a:pt x="62915" y="158750"/>
                  </a:lnTo>
                  <a:lnTo>
                    <a:pt x="62433" y="160020"/>
                  </a:lnTo>
                  <a:lnTo>
                    <a:pt x="63487" y="158877"/>
                  </a:lnTo>
                  <a:close/>
                </a:path>
                <a:path w="103505" h="510540">
                  <a:moveTo>
                    <a:pt x="63728" y="147320"/>
                  </a:moveTo>
                  <a:lnTo>
                    <a:pt x="62242" y="146050"/>
                  </a:lnTo>
                  <a:lnTo>
                    <a:pt x="62750" y="147320"/>
                  </a:lnTo>
                  <a:lnTo>
                    <a:pt x="63728" y="147320"/>
                  </a:lnTo>
                  <a:close/>
                </a:path>
                <a:path w="103505" h="510540">
                  <a:moveTo>
                    <a:pt x="64452" y="190500"/>
                  </a:moveTo>
                  <a:lnTo>
                    <a:pt x="57899" y="187960"/>
                  </a:lnTo>
                  <a:lnTo>
                    <a:pt x="55905" y="186690"/>
                  </a:lnTo>
                  <a:lnTo>
                    <a:pt x="56083" y="187960"/>
                  </a:lnTo>
                  <a:lnTo>
                    <a:pt x="55054" y="187960"/>
                  </a:lnTo>
                  <a:lnTo>
                    <a:pt x="53987" y="186690"/>
                  </a:lnTo>
                  <a:lnTo>
                    <a:pt x="54787" y="187960"/>
                  </a:lnTo>
                  <a:lnTo>
                    <a:pt x="56553" y="189230"/>
                  </a:lnTo>
                  <a:lnTo>
                    <a:pt x="57975" y="189230"/>
                  </a:lnTo>
                  <a:lnTo>
                    <a:pt x="58521" y="190500"/>
                  </a:lnTo>
                  <a:lnTo>
                    <a:pt x="64452" y="190500"/>
                  </a:lnTo>
                  <a:close/>
                </a:path>
                <a:path w="103505" h="510540">
                  <a:moveTo>
                    <a:pt x="64617" y="130810"/>
                  </a:moveTo>
                  <a:lnTo>
                    <a:pt x="64566" y="130632"/>
                  </a:lnTo>
                  <a:lnTo>
                    <a:pt x="61226" y="129540"/>
                  </a:lnTo>
                  <a:lnTo>
                    <a:pt x="60896" y="129273"/>
                  </a:lnTo>
                  <a:lnTo>
                    <a:pt x="59994" y="129540"/>
                  </a:lnTo>
                  <a:lnTo>
                    <a:pt x="64617" y="130810"/>
                  </a:lnTo>
                  <a:close/>
                </a:path>
                <a:path w="103505" h="510540">
                  <a:moveTo>
                    <a:pt x="65062" y="152400"/>
                  </a:moveTo>
                  <a:lnTo>
                    <a:pt x="64465" y="152107"/>
                  </a:lnTo>
                  <a:lnTo>
                    <a:pt x="64935" y="152400"/>
                  </a:lnTo>
                  <a:lnTo>
                    <a:pt x="65062" y="152400"/>
                  </a:lnTo>
                  <a:close/>
                </a:path>
                <a:path w="103505" h="510540">
                  <a:moveTo>
                    <a:pt x="65430" y="182549"/>
                  </a:moveTo>
                  <a:lnTo>
                    <a:pt x="65227" y="181889"/>
                  </a:lnTo>
                  <a:lnTo>
                    <a:pt x="64008" y="181610"/>
                  </a:lnTo>
                  <a:lnTo>
                    <a:pt x="64960" y="182410"/>
                  </a:lnTo>
                  <a:lnTo>
                    <a:pt x="65430" y="182549"/>
                  </a:lnTo>
                  <a:close/>
                </a:path>
                <a:path w="103505" h="510540">
                  <a:moveTo>
                    <a:pt x="65468" y="148590"/>
                  </a:moveTo>
                  <a:lnTo>
                    <a:pt x="64477" y="148132"/>
                  </a:lnTo>
                  <a:lnTo>
                    <a:pt x="64185" y="147929"/>
                  </a:lnTo>
                  <a:lnTo>
                    <a:pt x="63919" y="148107"/>
                  </a:lnTo>
                  <a:lnTo>
                    <a:pt x="63830" y="148272"/>
                  </a:lnTo>
                  <a:lnTo>
                    <a:pt x="65468" y="148590"/>
                  </a:lnTo>
                  <a:close/>
                </a:path>
                <a:path w="103505" h="510540">
                  <a:moveTo>
                    <a:pt x="65519" y="189230"/>
                  </a:moveTo>
                  <a:lnTo>
                    <a:pt x="62915" y="188315"/>
                  </a:lnTo>
                  <a:lnTo>
                    <a:pt x="63309" y="189230"/>
                  </a:lnTo>
                  <a:lnTo>
                    <a:pt x="65519" y="189230"/>
                  </a:lnTo>
                  <a:close/>
                </a:path>
                <a:path w="103505" h="510540">
                  <a:moveTo>
                    <a:pt x="65760" y="94475"/>
                  </a:moveTo>
                  <a:lnTo>
                    <a:pt x="64604" y="93980"/>
                  </a:lnTo>
                  <a:lnTo>
                    <a:pt x="64147" y="95250"/>
                  </a:lnTo>
                  <a:lnTo>
                    <a:pt x="65582" y="95250"/>
                  </a:lnTo>
                  <a:lnTo>
                    <a:pt x="65760" y="94475"/>
                  </a:lnTo>
                  <a:close/>
                </a:path>
                <a:path w="103505" h="510540">
                  <a:moveTo>
                    <a:pt x="65862" y="93980"/>
                  </a:moveTo>
                  <a:lnTo>
                    <a:pt x="65735" y="93980"/>
                  </a:lnTo>
                  <a:lnTo>
                    <a:pt x="65862" y="93980"/>
                  </a:lnTo>
                  <a:close/>
                </a:path>
                <a:path w="103505" h="510540">
                  <a:moveTo>
                    <a:pt x="66421" y="182880"/>
                  </a:moveTo>
                  <a:lnTo>
                    <a:pt x="65430" y="182549"/>
                  </a:lnTo>
                  <a:lnTo>
                    <a:pt x="65519" y="182880"/>
                  </a:lnTo>
                  <a:lnTo>
                    <a:pt x="66421" y="182880"/>
                  </a:lnTo>
                  <a:close/>
                </a:path>
                <a:path w="103505" h="510540">
                  <a:moveTo>
                    <a:pt x="66497" y="94818"/>
                  </a:moveTo>
                  <a:lnTo>
                    <a:pt x="66040" y="94195"/>
                  </a:lnTo>
                  <a:lnTo>
                    <a:pt x="65849" y="94056"/>
                  </a:lnTo>
                  <a:lnTo>
                    <a:pt x="65760" y="94475"/>
                  </a:lnTo>
                  <a:lnTo>
                    <a:pt x="66497" y="94818"/>
                  </a:lnTo>
                  <a:close/>
                </a:path>
                <a:path w="103505" h="510540">
                  <a:moveTo>
                    <a:pt x="66763" y="184150"/>
                  </a:moveTo>
                  <a:lnTo>
                    <a:pt x="64731" y="182880"/>
                  </a:lnTo>
                  <a:lnTo>
                    <a:pt x="65392" y="184150"/>
                  </a:lnTo>
                  <a:lnTo>
                    <a:pt x="66763" y="184150"/>
                  </a:lnTo>
                  <a:close/>
                </a:path>
                <a:path w="103505" h="510540">
                  <a:moveTo>
                    <a:pt x="69557" y="181610"/>
                  </a:moveTo>
                  <a:lnTo>
                    <a:pt x="67068" y="180911"/>
                  </a:lnTo>
                  <a:lnTo>
                    <a:pt x="68541" y="181610"/>
                  </a:lnTo>
                  <a:lnTo>
                    <a:pt x="69557" y="181610"/>
                  </a:lnTo>
                  <a:close/>
                </a:path>
                <a:path w="103505" h="510540">
                  <a:moveTo>
                    <a:pt x="69951" y="183578"/>
                  </a:moveTo>
                  <a:lnTo>
                    <a:pt x="67754" y="183299"/>
                  </a:lnTo>
                  <a:lnTo>
                    <a:pt x="67538" y="183629"/>
                  </a:lnTo>
                  <a:lnTo>
                    <a:pt x="69951" y="183578"/>
                  </a:lnTo>
                  <a:close/>
                </a:path>
                <a:path w="103505" h="510540">
                  <a:moveTo>
                    <a:pt x="70853" y="59690"/>
                  </a:moveTo>
                  <a:lnTo>
                    <a:pt x="67589" y="58420"/>
                  </a:lnTo>
                  <a:lnTo>
                    <a:pt x="70459" y="59690"/>
                  </a:lnTo>
                  <a:lnTo>
                    <a:pt x="70853" y="59690"/>
                  </a:lnTo>
                  <a:close/>
                </a:path>
                <a:path w="103505" h="510540">
                  <a:moveTo>
                    <a:pt x="71094" y="165836"/>
                  </a:moveTo>
                  <a:lnTo>
                    <a:pt x="70967" y="165823"/>
                  </a:lnTo>
                  <a:lnTo>
                    <a:pt x="70662" y="165811"/>
                  </a:lnTo>
                  <a:lnTo>
                    <a:pt x="70815" y="165823"/>
                  </a:lnTo>
                  <a:lnTo>
                    <a:pt x="71018" y="165849"/>
                  </a:lnTo>
                  <a:close/>
                </a:path>
                <a:path w="103505" h="510540">
                  <a:moveTo>
                    <a:pt x="71386" y="59893"/>
                  </a:moveTo>
                  <a:lnTo>
                    <a:pt x="70967" y="59690"/>
                  </a:lnTo>
                  <a:lnTo>
                    <a:pt x="71386" y="59893"/>
                  </a:lnTo>
                  <a:close/>
                </a:path>
                <a:path w="103505" h="510540">
                  <a:moveTo>
                    <a:pt x="72097" y="176530"/>
                  </a:moveTo>
                  <a:lnTo>
                    <a:pt x="71475" y="175260"/>
                  </a:lnTo>
                  <a:lnTo>
                    <a:pt x="70586" y="176009"/>
                  </a:lnTo>
                  <a:lnTo>
                    <a:pt x="72097" y="176530"/>
                  </a:lnTo>
                  <a:close/>
                </a:path>
                <a:path w="103505" h="510540">
                  <a:moveTo>
                    <a:pt x="72682" y="180619"/>
                  </a:moveTo>
                  <a:lnTo>
                    <a:pt x="71729" y="180098"/>
                  </a:lnTo>
                  <a:lnTo>
                    <a:pt x="71488" y="179971"/>
                  </a:lnTo>
                  <a:lnTo>
                    <a:pt x="70446" y="180124"/>
                  </a:lnTo>
                  <a:lnTo>
                    <a:pt x="70866" y="180708"/>
                  </a:lnTo>
                  <a:lnTo>
                    <a:pt x="72059" y="180454"/>
                  </a:lnTo>
                  <a:lnTo>
                    <a:pt x="72682" y="180619"/>
                  </a:lnTo>
                  <a:close/>
                </a:path>
                <a:path w="103505" h="510540">
                  <a:moveTo>
                    <a:pt x="73533" y="161290"/>
                  </a:moveTo>
                  <a:lnTo>
                    <a:pt x="72872" y="160020"/>
                  </a:lnTo>
                  <a:lnTo>
                    <a:pt x="72351" y="160020"/>
                  </a:lnTo>
                  <a:lnTo>
                    <a:pt x="73533" y="161290"/>
                  </a:lnTo>
                  <a:close/>
                </a:path>
                <a:path w="103505" h="510540">
                  <a:moveTo>
                    <a:pt x="73647" y="183515"/>
                  </a:moveTo>
                  <a:lnTo>
                    <a:pt x="69951" y="183578"/>
                  </a:lnTo>
                  <a:lnTo>
                    <a:pt x="70078" y="183934"/>
                  </a:lnTo>
                  <a:lnTo>
                    <a:pt x="73647" y="183515"/>
                  </a:lnTo>
                  <a:close/>
                </a:path>
                <a:path w="103505" h="510540">
                  <a:moveTo>
                    <a:pt x="73710" y="67310"/>
                  </a:moveTo>
                  <a:lnTo>
                    <a:pt x="73355" y="66662"/>
                  </a:lnTo>
                  <a:lnTo>
                    <a:pt x="71666" y="66040"/>
                  </a:lnTo>
                  <a:lnTo>
                    <a:pt x="73710" y="67310"/>
                  </a:lnTo>
                  <a:close/>
                </a:path>
                <a:path w="103505" h="510540">
                  <a:moveTo>
                    <a:pt x="74904" y="170180"/>
                  </a:moveTo>
                  <a:lnTo>
                    <a:pt x="73520" y="168910"/>
                  </a:lnTo>
                  <a:lnTo>
                    <a:pt x="72047" y="168910"/>
                  </a:lnTo>
                  <a:lnTo>
                    <a:pt x="72110" y="167640"/>
                  </a:lnTo>
                  <a:lnTo>
                    <a:pt x="73520" y="168910"/>
                  </a:lnTo>
                  <a:lnTo>
                    <a:pt x="74371" y="168910"/>
                  </a:lnTo>
                  <a:lnTo>
                    <a:pt x="73101" y="167640"/>
                  </a:lnTo>
                  <a:lnTo>
                    <a:pt x="74333" y="166370"/>
                  </a:lnTo>
                  <a:lnTo>
                    <a:pt x="70675" y="166370"/>
                  </a:lnTo>
                  <a:lnTo>
                    <a:pt x="67894" y="165100"/>
                  </a:lnTo>
                  <a:lnTo>
                    <a:pt x="72885" y="163830"/>
                  </a:lnTo>
                  <a:lnTo>
                    <a:pt x="71831" y="162560"/>
                  </a:lnTo>
                  <a:lnTo>
                    <a:pt x="72478" y="161290"/>
                  </a:lnTo>
                  <a:lnTo>
                    <a:pt x="62458" y="161290"/>
                  </a:lnTo>
                  <a:lnTo>
                    <a:pt x="59016" y="161290"/>
                  </a:lnTo>
                  <a:lnTo>
                    <a:pt x="61048" y="162560"/>
                  </a:lnTo>
                  <a:lnTo>
                    <a:pt x="62484" y="163830"/>
                  </a:lnTo>
                  <a:lnTo>
                    <a:pt x="59766" y="163830"/>
                  </a:lnTo>
                  <a:lnTo>
                    <a:pt x="60121" y="165100"/>
                  </a:lnTo>
                  <a:lnTo>
                    <a:pt x="60731" y="165100"/>
                  </a:lnTo>
                  <a:lnTo>
                    <a:pt x="60426" y="166370"/>
                  </a:lnTo>
                  <a:lnTo>
                    <a:pt x="59448" y="166370"/>
                  </a:lnTo>
                  <a:lnTo>
                    <a:pt x="60312" y="168910"/>
                  </a:lnTo>
                  <a:lnTo>
                    <a:pt x="61429" y="170180"/>
                  </a:lnTo>
                  <a:lnTo>
                    <a:pt x="57988" y="170180"/>
                  </a:lnTo>
                  <a:lnTo>
                    <a:pt x="58978" y="171450"/>
                  </a:lnTo>
                  <a:lnTo>
                    <a:pt x="62357" y="171450"/>
                  </a:lnTo>
                  <a:lnTo>
                    <a:pt x="63715" y="172720"/>
                  </a:lnTo>
                  <a:lnTo>
                    <a:pt x="57391" y="172720"/>
                  </a:lnTo>
                  <a:lnTo>
                    <a:pt x="66484" y="173990"/>
                  </a:lnTo>
                  <a:lnTo>
                    <a:pt x="65443" y="173990"/>
                  </a:lnTo>
                  <a:lnTo>
                    <a:pt x="65443" y="176530"/>
                  </a:lnTo>
                  <a:lnTo>
                    <a:pt x="61887" y="176530"/>
                  </a:lnTo>
                  <a:lnTo>
                    <a:pt x="61937" y="175615"/>
                  </a:lnTo>
                  <a:lnTo>
                    <a:pt x="65443" y="176530"/>
                  </a:lnTo>
                  <a:lnTo>
                    <a:pt x="65443" y="173990"/>
                  </a:lnTo>
                  <a:lnTo>
                    <a:pt x="62776" y="173990"/>
                  </a:lnTo>
                  <a:lnTo>
                    <a:pt x="64363" y="175260"/>
                  </a:lnTo>
                  <a:lnTo>
                    <a:pt x="62712" y="175260"/>
                  </a:lnTo>
                  <a:lnTo>
                    <a:pt x="60464" y="173990"/>
                  </a:lnTo>
                  <a:lnTo>
                    <a:pt x="60515" y="175260"/>
                  </a:lnTo>
                  <a:lnTo>
                    <a:pt x="58204" y="175260"/>
                  </a:lnTo>
                  <a:lnTo>
                    <a:pt x="56553" y="176530"/>
                  </a:lnTo>
                  <a:lnTo>
                    <a:pt x="57467" y="176530"/>
                  </a:lnTo>
                  <a:lnTo>
                    <a:pt x="64477" y="177800"/>
                  </a:lnTo>
                  <a:lnTo>
                    <a:pt x="58737" y="177800"/>
                  </a:lnTo>
                  <a:lnTo>
                    <a:pt x="58483" y="177800"/>
                  </a:lnTo>
                  <a:lnTo>
                    <a:pt x="59537" y="178384"/>
                  </a:lnTo>
                  <a:lnTo>
                    <a:pt x="60439" y="179070"/>
                  </a:lnTo>
                  <a:lnTo>
                    <a:pt x="57365" y="177800"/>
                  </a:lnTo>
                  <a:lnTo>
                    <a:pt x="56451" y="177800"/>
                  </a:lnTo>
                  <a:lnTo>
                    <a:pt x="55880" y="178498"/>
                  </a:lnTo>
                  <a:lnTo>
                    <a:pt x="56972" y="179070"/>
                  </a:lnTo>
                  <a:lnTo>
                    <a:pt x="55422" y="179070"/>
                  </a:lnTo>
                  <a:lnTo>
                    <a:pt x="52438" y="179070"/>
                  </a:lnTo>
                  <a:lnTo>
                    <a:pt x="55968" y="180340"/>
                  </a:lnTo>
                  <a:lnTo>
                    <a:pt x="56299" y="180340"/>
                  </a:lnTo>
                  <a:lnTo>
                    <a:pt x="59537" y="181610"/>
                  </a:lnTo>
                  <a:lnTo>
                    <a:pt x="51727" y="181610"/>
                  </a:lnTo>
                  <a:lnTo>
                    <a:pt x="56134" y="184150"/>
                  </a:lnTo>
                  <a:lnTo>
                    <a:pt x="57835" y="185420"/>
                  </a:lnTo>
                  <a:lnTo>
                    <a:pt x="61150" y="185420"/>
                  </a:lnTo>
                  <a:lnTo>
                    <a:pt x="62623" y="187960"/>
                  </a:lnTo>
                  <a:lnTo>
                    <a:pt x="61899" y="187960"/>
                  </a:lnTo>
                  <a:lnTo>
                    <a:pt x="62915" y="188315"/>
                  </a:lnTo>
                  <a:lnTo>
                    <a:pt x="62763" y="187960"/>
                  </a:lnTo>
                  <a:lnTo>
                    <a:pt x="68897" y="187960"/>
                  </a:lnTo>
                  <a:lnTo>
                    <a:pt x="63373" y="185420"/>
                  </a:lnTo>
                  <a:lnTo>
                    <a:pt x="66675" y="186690"/>
                  </a:lnTo>
                  <a:lnTo>
                    <a:pt x="66929" y="186690"/>
                  </a:lnTo>
                  <a:lnTo>
                    <a:pt x="65747" y="185420"/>
                  </a:lnTo>
                  <a:lnTo>
                    <a:pt x="63817" y="185420"/>
                  </a:lnTo>
                  <a:lnTo>
                    <a:pt x="60363" y="184150"/>
                  </a:lnTo>
                  <a:lnTo>
                    <a:pt x="68199" y="185420"/>
                  </a:lnTo>
                  <a:lnTo>
                    <a:pt x="65100" y="184150"/>
                  </a:lnTo>
                  <a:lnTo>
                    <a:pt x="65392" y="184150"/>
                  </a:lnTo>
                  <a:lnTo>
                    <a:pt x="63436" y="182880"/>
                  </a:lnTo>
                  <a:lnTo>
                    <a:pt x="64731" y="182880"/>
                  </a:lnTo>
                  <a:lnTo>
                    <a:pt x="65519" y="182880"/>
                  </a:lnTo>
                  <a:lnTo>
                    <a:pt x="64960" y="182410"/>
                  </a:lnTo>
                  <a:lnTo>
                    <a:pt x="62458" y="181610"/>
                  </a:lnTo>
                  <a:lnTo>
                    <a:pt x="64008" y="181610"/>
                  </a:lnTo>
                  <a:lnTo>
                    <a:pt x="65151" y="181610"/>
                  </a:lnTo>
                  <a:lnTo>
                    <a:pt x="65227" y="181889"/>
                  </a:lnTo>
                  <a:lnTo>
                    <a:pt x="68186" y="182600"/>
                  </a:lnTo>
                  <a:lnTo>
                    <a:pt x="67221" y="183261"/>
                  </a:lnTo>
                  <a:lnTo>
                    <a:pt x="67754" y="183299"/>
                  </a:lnTo>
                  <a:lnTo>
                    <a:pt x="68211" y="182600"/>
                  </a:lnTo>
                  <a:lnTo>
                    <a:pt x="69405" y="182880"/>
                  </a:lnTo>
                  <a:lnTo>
                    <a:pt x="63246" y="180340"/>
                  </a:lnTo>
                  <a:lnTo>
                    <a:pt x="64960" y="180340"/>
                  </a:lnTo>
                  <a:lnTo>
                    <a:pt x="67068" y="180911"/>
                  </a:lnTo>
                  <a:lnTo>
                    <a:pt x="65824" y="180340"/>
                  </a:lnTo>
                  <a:lnTo>
                    <a:pt x="70027" y="180340"/>
                  </a:lnTo>
                  <a:lnTo>
                    <a:pt x="66306" y="179070"/>
                  </a:lnTo>
                  <a:lnTo>
                    <a:pt x="68694" y="179070"/>
                  </a:lnTo>
                  <a:lnTo>
                    <a:pt x="67627" y="177800"/>
                  </a:lnTo>
                  <a:lnTo>
                    <a:pt x="68859" y="177800"/>
                  </a:lnTo>
                  <a:lnTo>
                    <a:pt x="69977" y="176530"/>
                  </a:lnTo>
                  <a:lnTo>
                    <a:pt x="70586" y="176009"/>
                  </a:lnTo>
                  <a:lnTo>
                    <a:pt x="68364" y="175260"/>
                  </a:lnTo>
                  <a:lnTo>
                    <a:pt x="69240" y="173990"/>
                  </a:lnTo>
                  <a:lnTo>
                    <a:pt x="71704" y="173990"/>
                  </a:lnTo>
                  <a:lnTo>
                    <a:pt x="72644" y="175260"/>
                  </a:lnTo>
                  <a:lnTo>
                    <a:pt x="72732" y="173990"/>
                  </a:lnTo>
                  <a:lnTo>
                    <a:pt x="73380" y="173990"/>
                  </a:lnTo>
                  <a:lnTo>
                    <a:pt x="70358" y="171450"/>
                  </a:lnTo>
                  <a:lnTo>
                    <a:pt x="69799" y="171450"/>
                  </a:lnTo>
                  <a:lnTo>
                    <a:pt x="64973" y="170180"/>
                  </a:lnTo>
                  <a:lnTo>
                    <a:pt x="71501" y="170180"/>
                  </a:lnTo>
                  <a:lnTo>
                    <a:pt x="71285" y="168910"/>
                  </a:lnTo>
                  <a:lnTo>
                    <a:pt x="73774" y="170180"/>
                  </a:lnTo>
                  <a:lnTo>
                    <a:pt x="74904" y="170180"/>
                  </a:lnTo>
                  <a:close/>
                </a:path>
                <a:path w="103505" h="510540">
                  <a:moveTo>
                    <a:pt x="75057" y="67310"/>
                  </a:moveTo>
                  <a:lnTo>
                    <a:pt x="75006" y="67056"/>
                  </a:lnTo>
                  <a:lnTo>
                    <a:pt x="72999" y="66040"/>
                  </a:lnTo>
                  <a:lnTo>
                    <a:pt x="73355" y="66662"/>
                  </a:lnTo>
                  <a:lnTo>
                    <a:pt x="75057" y="67310"/>
                  </a:lnTo>
                  <a:close/>
                </a:path>
                <a:path w="103505" h="510540">
                  <a:moveTo>
                    <a:pt x="76593" y="40640"/>
                  </a:moveTo>
                  <a:lnTo>
                    <a:pt x="74155" y="39370"/>
                  </a:lnTo>
                  <a:lnTo>
                    <a:pt x="75044" y="40640"/>
                  </a:lnTo>
                  <a:lnTo>
                    <a:pt x="76593" y="40640"/>
                  </a:lnTo>
                  <a:close/>
                </a:path>
                <a:path w="103505" h="510540">
                  <a:moveTo>
                    <a:pt x="77216" y="160616"/>
                  </a:moveTo>
                  <a:lnTo>
                    <a:pt x="76911" y="160159"/>
                  </a:lnTo>
                  <a:lnTo>
                    <a:pt x="76212" y="160401"/>
                  </a:lnTo>
                  <a:lnTo>
                    <a:pt x="77216" y="160616"/>
                  </a:lnTo>
                  <a:close/>
                </a:path>
                <a:path w="103505" h="510540">
                  <a:moveTo>
                    <a:pt x="78181" y="158750"/>
                  </a:moveTo>
                  <a:lnTo>
                    <a:pt x="77470" y="157480"/>
                  </a:lnTo>
                  <a:lnTo>
                    <a:pt x="75514" y="158750"/>
                  </a:lnTo>
                  <a:lnTo>
                    <a:pt x="78181" y="158750"/>
                  </a:lnTo>
                  <a:close/>
                </a:path>
                <a:path w="103505" h="510540">
                  <a:moveTo>
                    <a:pt x="79997" y="29210"/>
                  </a:moveTo>
                  <a:lnTo>
                    <a:pt x="76047" y="27940"/>
                  </a:lnTo>
                  <a:lnTo>
                    <a:pt x="75526" y="29210"/>
                  </a:lnTo>
                  <a:lnTo>
                    <a:pt x="73939" y="29210"/>
                  </a:lnTo>
                  <a:lnTo>
                    <a:pt x="77470" y="30022"/>
                  </a:lnTo>
                  <a:lnTo>
                    <a:pt x="77673" y="29210"/>
                  </a:lnTo>
                  <a:lnTo>
                    <a:pt x="79997" y="29210"/>
                  </a:lnTo>
                  <a:close/>
                </a:path>
                <a:path w="103505" h="510540">
                  <a:moveTo>
                    <a:pt x="81191" y="5054"/>
                  </a:moveTo>
                  <a:lnTo>
                    <a:pt x="79387" y="3810"/>
                  </a:lnTo>
                  <a:lnTo>
                    <a:pt x="81165" y="5080"/>
                  </a:lnTo>
                  <a:close/>
                </a:path>
                <a:path w="103505" h="510540">
                  <a:moveTo>
                    <a:pt x="81280" y="155155"/>
                  </a:moveTo>
                  <a:lnTo>
                    <a:pt x="80441" y="154343"/>
                  </a:lnTo>
                  <a:lnTo>
                    <a:pt x="80924" y="154914"/>
                  </a:lnTo>
                  <a:lnTo>
                    <a:pt x="81280" y="155155"/>
                  </a:lnTo>
                  <a:close/>
                </a:path>
                <a:path w="103505" h="510540">
                  <a:moveTo>
                    <a:pt x="81394" y="8890"/>
                  </a:moveTo>
                  <a:lnTo>
                    <a:pt x="75971" y="7620"/>
                  </a:lnTo>
                  <a:lnTo>
                    <a:pt x="78447" y="8890"/>
                  </a:lnTo>
                  <a:lnTo>
                    <a:pt x="81394" y="8890"/>
                  </a:lnTo>
                  <a:close/>
                </a:path>
                <a:path w="103505" h="510540">
                  <a:moveTo>
                    <a:pt x="82867" y="115570"/>
                  </a:moveTo>
                  <a:lnTo>
                    <a:pt x="81788" y="115570"/>
                  </a:lnTo>
                  <a:lnTo>
                    <a:pt x="82664" y="115722"/>
                  </a:lnTo>
                  <a:lnTo>
                    <a:pt x="82867" y="115570"/>
                  </a:lnTo>
                  <a:close/>
                </a:path>
                <a:path w="103505" h="510540">
                  <a:moveTo>
                    <a:pt x="83096" y="130810"/>
                  </a:moveTo>
                  <a:lnTo>
                    <a:pt x="81597" y="131876"/>
                  </a:lnTo>
                  <a:lnTo>
                    <a:pt x="81965" y="132080"/>
                  </a:lnTo>
                  <a:lnTo>
                    <a:pt x="83096" y="130810"/>
                  </a:lnTo>
                  <a:close/>
                </a:path>
                <a:path w="103505" h="510540">
                  <a:moveTo>
                    <a:pt x="84594" y="102870"/>
                  </a:moveTo>
                  <a:lnTo>
                    <a:pt x="81851" y="101688"/>
                  </a:lnTo>
                  <a:lnTo>
                    <a:pt x="83210" y="102870"/>
                  </a:lnTo>
                  <a:lnTo>
                    <a:pt x="84594" y="102870"/>
                  </a:lnTo>
                  <a:close/>
                </a:path>
                <a:path w="103505" h="510540">
                  <a:moveTo>
                    <a:pt x="84747" y="143510"/>
                  </a:moveTo>
                  <a:lnTo>
                    <a:pt x="84620" y="143040"/>
                  </a:lnTo>
                  <a:lnTo>
                    <a:pt x="84442" y="143510"/>
                  </a:lnTo>
                  <a:lnTo>
                    <a:pt x="84747" y="143510"/>
                  </a:lnTo>
                  <a:close/>
                </a:path>
                <a:path w="103505" h="510540">
                  <a:moveTo>
                    <a:pt x="84912" y="142240"/>
                  </a:moveTo>
                  <a:lnTo>
                    <a:pt x="84391" y="142240"/>
                  </a:lnTo>
                  <a:lnTo>
                    <a:pt x="84620" y="143040"/>
                  </a:lnTo>
                  <a:lnTo>
                    <a:pt x="84912" y="142240"/>
                  </a:lnTo>
                  <a:close/>
                </a:path>
                <a:path w="103505" h="510540">
                  <a:moveTo>
                    <a:pt x="85191" y="144780"/>
                  </a:moveTo>
                  <a:lnTo>
                    <a:pt x="84175" y="143510"/>
                  </a:lnTo>
                  <a:lnTo>
                    <a:pt x="84150" y="143929"/>
                  </a:lnTo>
                  <a:lnTo>
                    <a:pt x="85191" y="144780"/>
                  </a:lnTo>
                  <a:close/>
                </a:path>
                <a:path w="103505" h="510540">
                  <a:moveTo>
                    <a:pt x="87795" y="104140"/>
                  </a:moveTo>
                  <a:lnTo>
                    <a:pt x="87630" y="102870"/>
                  </a:lnTo>
                  <a:lnTo>
                    <a:pt x="84594" y="102870"/>
                  </a:lnTo>
                  <a:lnTo>
                    <a:pt x="85991" y="104140"/>
                  </a:lnTo>
                  <a:lnTo>
                    <a:pt x="87795" y="104140"/>
                  </a:lnTo>
                  <a:close/>
                </a:path>
                <a:path w="103505" h="510540">
                  <a:moveTo>
                    <a:pt x="88836" y="142240"/>
                  </a:moveTo>
                  <a:lnTo>
                    <a:pt x="85293" y="142240"/>
                  </a:lnTo>
                  <a:lnTo>
                    <a:pt x="85750" y="143510"/>
                  </a:lnTo>
                  <a:lnTo>
                    <a:pt x="88836" y="142240"/>
                  </a:lnTo>
                  <a:close/>
                </a:path>
                <a:path w="103505" h="510540">
                  <a:moveTo>
                    <a:pt x="92227" y="96520"/>
                  </a:moveTo>
                  <a:lnTo>
                    <a:pt x="92036" y="95250"/>
                  </a:lnTo>
                  <a:lnTo>
                    <a:pt x="67475" y="95250"/>
                  </a:lnTo>
                  <a:lnTo>
                    <a:pt x="66827" y="95250"/>
                  </a:lnTo>
                  <a:lnTo>
                    <a:pt x="68605" y="97790"/>
                  </a:lnTo>
                  <a:lnTo>
                    <a:pt x="63182" y="100330"/>
                  </a:lnTo>
                  <a:lnTo>
                    <a:pt x="61061" y="102870"/>
                  </a:lnTo>
                  <a:lnTo>
                    <a:pt x="60388" y="104140"/>
                  </a:lnTo>
                  <a:lnTo>
                    <a:pt x="70459" y="105410"/>
                  </a:lnTo>
                  <a:lnTo>
                    <a:pt x="62509" y="105410"/>
                  </a:lnTo>
                  <a:lnTo>
                    <a:pt x="66255" y="107950"/>
                  </a:lnTo>
                  <a:lnTo>
                    <a:pt x="61645" y="109220"/>
                  </a:lnTo>
                  <a:lnTo>
                    <a:pt x="64744" y="111760"/>
                  </a:lnTo>
                  <a:lnTo>
                    <a:pt x="60452" y="111760"/>
                  </a:lnTo>
                  <a:lnTo>
                    <a:pt x="62611" y="113030"/>
                  </a:lnTo>
                  <a:lnTo>
                    <a:pt x="60198" y="113030"/>
                  </a:lnTo>
                  <a:lnTo>
                    <a:pt x="64693" y="114300"/>
                  </a:lnTo>
                  <a:lnTo>
                    <a:pt x="62382" y="114300"/>
                  </a:lnTo>
                  <a:lnTo>
                    <a:pt x="60693" y="115570"/>
                  </a:lnTo>
                  <a:lnTo>
                    <a:pt x="62103" y="115570"/>
                  </a:lnTo>
                  <a:lnTo>
                    <a:pt x="64604" y="116840"/>
                  </a:lnTo>
                  <a:lnTo>
                    <a:pt x="62814" y="118110"/>
                  </a:lnTo>
                  <a:lnTo>
                    <a:pt x="61036" y="118110"/>
                  </a:lnTo>
                  <a:lnTo>
                    <a:pt x="65532" y="119380"/>
                  </a:lnTo>
                  <a:lnTo>
                    <a:pt x="60871" y="119380"/>
                  </a:lnTo>
                  <a:lnTo>
                    <a:pt x="61531" y="120650"/>
                  </a:lnTo>
                  <a:lnTo>
                    <a:pt x="62255" y="120650"/>
                  </a:lnTo>
                  <a:lnTo>
                    <a:pt x="62103" y="121920"/>
                  </a:lnTo>
                  <a:lnTo>
                    <a:pt x="60185" y="120650"/>
                  </a:lnTo>
                  <a:lnTo>
                    <a:pt x="60147" y="121920"/>
                  </a:lnTo>
                  <a:lnTo>
                    <a:pt x="57569" y="121920"/>
                  </a:lnTo>
                  <a:lnTo>
                    <a:pt x="67437" y="125730"/>
                  </a:lnTo>
                  <a:lnTo>
                    <a:pt x="60198" y="124460"/>
                  </a:lnTo>
                  <a:lnTo>
                    <a:pt x="62395" y="127000"/>
                  </a:lnTo>
                  <a:lnTo>
                    <a:pt x="63804" y="128270"/>
                  </a:lnTo>
                  <a:lnTo>
                    <a:pt x="59575" y="128270"/>
                  </a:lnTo>
                  <a:lnTo>
                    <a:pt x="60896" y="129273"/>
                  </a:lnTo>
                  <a:lnTo>
                    <a:pt x="63855" y="128435"/>
                  </a:lnTo>
                  <a:lnTo>
                    <a:pt x="64566" y="130632"/>
                  </a:lnTo>
                  <a:lnTo>
                    <a:pt x="65074" y="130810"/>
                  </a:lnTo>
                  <a:lnTo>
                    <a:pt x="63690" y="132080"/>
                  </a:lnTo>
                  <a:lnTo>
                    <a:pt x="60934" y="132080"/>
                  </a:lnTo>
                  <a:lnTo>
                    <a:pt x="62598" y="133350"/>
                  </a:lnTo>
                  <a:lnTo>
                    <a:pt x="60502" y="134378"/>
                  </a:lnTo>
                  <a:lnTo>
                    <a:pt x="60007" y="134620"/>
                  </a:lnTo>
                  <a:lnTo>
                    <a:pt x="62293" y="135890"/>
                  </a:lnTo>
                  <a:lnTo>
                    <a:pt x="65024" y="135890"/>
                  </a:lnTo>
                  <a:lnTo>
                    <a:pt x="67538" y="137960"/>
                  </a:lnTo>
                  <a:lnTo>
                    <a:pt x="63728" y="137160"/>
                  </a:lnTo>
                  <a:lnTo>
                    <a:pt x="67945" y="139700"/>
                  </a:lnTo>
                  <a:lnTo>
                    <a:pt x="60921" y="137325"/>
                  </a:lnTo>
                  <a:lnTo>
                    <a:pt x="61556" y="138163"/>
                  </a:lnTo>
                  <a:lnTo>
                    <a:pt x="60325" y="137160"/>
                  </a:lnTo>
                  <a:lnTo>
                    <a:pt x="61302" y="138430"/>
                  </a:lnTo>
                  <a:lnTo>
                    <a:pt x="61760" y="138430"/>
                  </a:lnTo>
                  <a:lnTo>
                    <a:pt x="61887" y="138430"/>
                  </a:lnTo>
                  <a:lnTo>
                    <a:pt x="63601" y="138430"/>
                  </a:lnTo>
                  <a:lnTo>
                    <a:pt x="63411" y="139700"/>
                  </a:lnTo>
                  <a:lnTo>
                    <a:pt x="62750" y="139700"/>
                  </a:lnTo>
                  <a:lnTo>
                    <a:pt x="64668" y="140970"/>
                  </a:lnTo>
                  <a:lnTo>
                    <a:pt x="62306" y="140970"/>
                  </a:lnTo>
                  <a:lnTo>
                    <a:pt x="62395" y="142240"/>
                  </a:lnTo>
                  <a:lnTo>
                    <a:pt x="67221" y="143510"/>
                  </a:lnTo>
                  <a:lnTo>
                    <a:pt x="65049" y="144780"/>
                  </a:lnTo>
                  <a:lnTo>
                    <a:pt x="60693" y="143510"/>
                  </a:lnTo>
                  <a:lnTo>
                    <a:pt x="63512" y="144780"/>
                  </a:lnTo>
                  <a:lnTo>
                    <a:pt x="62585" y="144780"/>
                  </a:lnTo>
                  <a:lnTo>
                    <a:pt x="62395" y="146050"/>
                  </a:lnTo>
                  <a:lnTo>
                    <a:pt x="65087" y="147320"/>
                  </a:lnTo>
                  <a:lnTo>
                    <a:pt x="64325" y="147320"/>
                  </a:lnTo>
                  <a:lnTo>
                    <a:pt x="63728" y="147472"/>
                  </a:lnTo>
                  <a:lnTo>
                    <a:pt x="63817" y="147675"/>
                  </a:lnTo>
                  <a:lnTo>
                    <a:pt x="64185" y="147929"/>
                  </a:lnTo>
                  <a:lnTo>
                    <a:pt x="64414" y="147789"/>
                  </a:lnTo>
                  <a:lnTo>
                    <a:pt x="64744" y="147624"/>
                  </a:lnTo>
                  <a:lnTo>
                    <a:pt x="66192" y="148590"/>
                  </a:lnTo>
                  <a:lnTo>
                    <a:pt x="67614" y="148590"/>
                  </a:lnTo>
                  <a:lnTo>
                    <a:pt x="67805" y="149860"/>
                  </a:lnTo>
                  <a:lnTo>
                    <a:pt x="66814" y="151130"/>
                  </a:lnTo>
                  <a:lnTo>
                    <a:pt x="65557" y="149860"/>
                  </a:lnTo>
                  <a:lnTo>
                    <a:pt x="61760" y="149860"/>
                  </a:lnTo>
                  <a:lnTo>
                    <a:pt x="64909" y="151130"/>
                  </a:lnTo>
                  <a:lnTo>
                    <a:pt x="62928" y="151130"/>
                  </a:lnTo>
                  <a:lnTo>
                    <a:pt x="62509" y="151130"/>
                  </a:lnTo>
                  <a:lnTo>
                    <a:pt x="62369" y="151130"/>
                  </a:lnTo>
                  <a:lnTo>
                    <a:pt x="62953" y="151345"/>
                  </a:lnTo>
                  <a:lnTo>
                    <a:pt x="64465" y="152107"/>
                  </a:lnTo>
                  <a:lnTo>
                    <a:pt x="63766" y="151650"/>
                  </a:lnTo>
                  <a:lnTo>
                    <a:pt x="65709" y="152400"/>
                  </a:lnTo>
                  <a:lnTo>
                    <a:pt x="67081" y="152400"/>
                  </a:lnTo>
                  <a:lnTo>
                    <a:pt x="64782" y="153670"/>
                  </a:lnTo>
                  <a:lnTo>
                    <a:pt x="64185" y="153670"/>
                  </a:lnTo>
                  <a:lnTo>
                    <a:pt x="63830" y="152400"/>
                  </a:lnTo>
                  <a:lnTo>
                    <a:pt x="62534" y="153670"/>
                  </a:lnTo>
                  <a:lnTo>
                    <a:pt x="65100" y="154940"/>
                  </a:lnTo>
                  <a:lnTo>
                    <a:pt x="63639" y="156210"/>
                  </a:lnTo>
                  <a:lnTo>
                    <a:pt x="59715" y="154940"/>
                  </a:lnTo>
                  <a:lnTo>
                    <a:pt x="59537" y="154940"/>
                  </a:lnTo>
                  <a:lnTo>
                    <a:pt x="59969" y="156210"/>
                  </a:lnTo>
                  <a:lnTo>
                    <a:pt x="63614" y="158750"/>
                  </a:lnTo>
                  <a:lnTo>
                    <a:pt x="63487" y="158877"/>
                  </a:lnTo>
                  <a:lnTo>
                    <a:pt x="68313" y="160020"/>
                  </a:lnTo>
                  <a:lnTo>
                    <a:pt x="62433" y="160020"/>
                  </a:lnTo>
                  <a:lnTo>
                    <a:pt x="62090" y="160020"/>
                  </a:lnTo>
                  <a:lnTo>
                    <a:pt x="60071" y="160020"/>
                  </a:lnTo>
                  <a:lnTo>
                    <a:pt x="62090" y="160032"/>
                  </a:lnTo>
                  <a:lnTo>
                    <a:pt x="70421" y="160032"/>
                  </a:lnTo>
                  <a:lnTo>
                    <a:pt x="71755" y="160020"/>
                  </a:lnTo>
                  <a:lnTo>
                    <a:pt x="73571" y="158750"/>
                  </a:lnTo>
                  <a:lnTo>
                    <a:pt x="75247" y="160020"/>
                  </a:lnTo>
                  <a:lnTo>
                    <a:pt x="77431" y="160020"/>
                  </a:lnTo>
                  <a:lnTo>
                    <a:pt x="74803" y="158750"/>
                  </a:lnTo>
                  <a:lnTo>
                    <a:pt x="75514" y="158750"/>
                  </a:lnTo>
                  <a:lnTo>
                    <a:pt x="75209" y="157480"/>
                  </a:lnTo>
                  <a:lnTo>
                    <a:pt x="77470" y="157480"/>
                  </a:lnTo>
                  <a:lnTo>
                    <a:pt x="83616" y="157480"/>
                  </a:lnTo>
                  <a:lnTo>
                    <a:pt x="79946" y="156210"/>
                  </a:lnTo>
                  <a:lnTo>
                    <a:pt x="72605" y="153670"/>
                  </a:lnTo>
                  <a:lnTo>
                    <a:pt x="75209" y="153670"/>
                  </a:lnTo>
                  <a:lnTo>
                    <a:pt x="77939" y="154940"/>
                  </a:lnTo>
                  <a:lnTo>
                    <a:pt x="77457" y="153670"/>
                  </a:lnTo>
                  <a:lnTo>
                    <a:pt x="80899" y="153670"/>
                  </a:lnTo>
                  <a:lnTo>
                    <a:pt x="82969" y="152400"/>
                  </a:lnTo>
                  <a:lnTo>
                    <a:pt x="76060" y="151130"/>
                  </a:lnTo>
                  <a:lnTo>
                    <a:pt x="76301" y="151130"/>
                  </a:lnTo>
                  <a:lnTo>
                    <a:pt x="73025" y="149860"/>
                  </a:lnTo>
                  <a:lnTo>
                    <a:pt x="72009" y="149860"/>
                  </a:lnTo>
                  <a:lnTo>
                    <a:pt x="72593" y="148590"/>
                  </a:lnTo>
                  <a:lnTo>
                    <a:pt x="77279" y="149860"/>
                  </a:lnTo>
                  <a:lnTo>
                    <a:pt x="77851" y="149860"/>
                  </a:lnTo>
                  <a:lnTo>
                    <a:pt x="78308" y="151130"/>
                  </a:lnTo>
                  <a:lnTo>
                    <a:pt x="78473" y="151130"/>
                  </a:lnTo>
                  <a:lnTo>
                    <a:pt x="79781" y="149860"/>
                  </a:lnTo>
                  <a:lnTo>
                    <a:pt x="81064" y="149860"/>
                  </a:lnTo>
                  <a:lnTo>
                    <a:pt x="79438" y="148590"/>
                  </a:lnTo>
                  <a:lnTo>
                    <a:pt x="80784" y="147320"/>
                  </a:lnTo>
                  <a:lnTo>
                    <a:pt x="78676" y="147320"/>
                  </a:lnTo>
                  <a:lnTo>
                    <a:pt x="80416" y="146050"/>
                  </a:lnTo>
                  <a:lnTo>
                    <a:pt x="79108" y="144780"/>
                  </a:lnTo>
                  <a:lnTo>
                    <a:pt x="80467" y="144780"/>
                  </a:lnTo>
                  <a:lnTo>
                    <a:pt x="83324" y="146050"/>
                  </a:lnTo>
                  <a:lnTo>
                    <a:pt x="81114" y="144780"/>
                  </a:lnTo>
                  <a:lnTo>
                    <a:pt x="84112" y="144780"/>
                  </a:lnTo>
                  <a:lnTo>
                    <a:pt x="84150" y="143929"/>
                  </a:lnTo>
                  <a:lnTo>
                    <a:pt x="83629" y="143510"/>
                  </a:lnTo>
                  <a:lnTo>
                    <a:pt x="81076" y="143510"/>
                  </a:lnTo>
                  <a:lnTo>
                    <a:pt x="78981" y="142240"/>
                  </a:lnTo>
                  <a:lnTo>
                    <a:pt x="80289" y="142240"/>
                  </a:lnTo>
                  <a:lnTo>
                    <a:pt x="77851" y="140970"/>
                  </a:lnTo>
                  <a:lnTo>
                    <a:pt x="81114" y="142240"/>
                  </a:lnTo>
                  <a:lnTo>
                    <a:pt x="82181" y="142240"/>
                  </a:lnTo>
                  <a:lnTo>
                    <a:pt x="82448" y="140970"/>
                  </a:lnTo>
                  <a:lnTo>
                    <a:pt x="81178" y="139700"/>
                  </a:lnTo>
                  <a:lnTo>
                    <a:pt x="80251" y="139700"/>
                  </a:lnTo>
                  <a:lnTo>
                    <a:pt x="80479" y="138430"/>
                  </a:lnTo>
                  <a:lnTo>
                    <a:pt x="79743" y="139700"/>
                  </a:lnTo>
                  <a:lnTo>
                    <a:pt x="77939" y="138430"/>
                  </a:lnTo>
                  <a:lnTo>
                    <a:pt x="79311" y="138430"/>
                  </a:lnTo>
                  <a:lnTo>
                    <a:pt x="76187" y="137160"/>
                  </a:lnTo>
                  <a:lnTo>
                    <a:pt x="82854" y="138430"/>
                  </a:lnTo>
                  <a:lnTo>
                    <a:pt x="80822" y="137160"/>
                  </a:lnTo>
                  <a:lnTo>
                    <a:pt x="85153" y="137160"/>
                  </a:lnTo>
                  <a:lnTo>
                    <a:pt x="82918" y="135890"/>
                  </a:lnTo>
                  <a:lnTo>
                    <a:pt x="87807" y="137160"/>
                  </a:lnTo>
                  <a:lnTo>
                    <a:pt x="86004" y="135890"/>
                  </a:lnTo>
                  <a:lnTo>
                    <a:pt x="84099" y="135890"/>
                  </a:lnTo>
                  <a:lnTo>
                    <a:pt x="81800" y="134620"/>
                  </a:lnTo>
                  <a:lnTo>
                    <a:pt x="83286" y="135890"/>
                  </a:lnTo>
                  <a:lnTo>
                    <a:pt x="79883" y="134620"/>
                  </a:lnTo>
                  <a:lnTo>
                    <a:pt x="81267" y="135890"/>
                  </a:lnTo>
                  <a:lnTo>
                    <a:pt x="80797" y="135890"/>
                  </a:lnTo>
                  <a:lnTo>
                    <a:pt x="80391" y="135623"/>
                  </a:lnTo>
                  <a:lnTo>
                    <a:pt x="81191" y="135890"/>
                  </a:lnTo>
                  <a:lnTo>
                    <a:pt x="79997" y="135356"/>
                  </a:lnTo>
                  <a:lnTo>
                    <a:pt x="79476" y="135026"/>
                  </a:lnTo>
                  <a:lnTo>
                    <a:pt x="79476" y="135890"/>
                  </a:lnTo>
                  <a:lnTo>
                    <a:pt x="77406" y="134620"/>
                  </a:lnTo>
                  <a:lnTo>
                    <a:pt x="79146" y="135204"/>
                  </a:lnTo>
                  <a:lnTo>
                    <a:pt x="79476" y="135890"/>
                  </a:lnTo>
                  <a:lnTo>
                    <a:pt x="79476" y="135026"/>
                  </a:lnTo>
                  <a:lnTo>
                    <a:pt x="78867" y="134620"/>
                  </a:lnTo>
                  <a:lnTo>
                    <a:pt x="79019" y="134924"/>
                  </a:lnTo>
                  <a:lnTo>
                    <a:pt x="78320" y="134620"/>
                  </a:lnTo>
                  <a:lnTo>
                    <a:pt x="75463" y="133350"/>
                  </a:lnTo>
                  <a:lnTo>
                    <a:pt x="78066" y="133350"/>
                  </a:lnTo>
                  <a:lnTo>
                    <a:pt x="84150" y="134620"/>
                  </a:lnTo>
                  <a:lnTo>
                    <a:pt x="87033" y="134620"/>
                  </a:lnTo>
                  <a:lnTo>
                    <a:pt x="84188" y="133350"/>
                  </a:lnTo>
                  <a:lnTo>
                    <a:pt x="81330" y="132080"/>
                  </a:lnTo>
                  <a:lnTo>
                    <a:pt x="81597" y="131876"/>
                  </a:lnTo>
                  <a:lnTo>
                    <a:pt x="79578" y="130810"/>
                  </a:lnTo>
                  <a:lnTo>
                    <a:pt x="81775" y="130810"/>
                  </a:lnTo>
                  <a:lnTo>
                    <a:pt x="80860" y="129540"/>
                  </a:lnTo>
                  <a:lnTo>
                    <a:pt x="82892" y="130810"/>
                  </a:lnTo>
                  <a:lnTo>
                    <a:pt x="83096" y="130810"/>
                  </a:lnTo>
                  <a:lnTo>
                    <a:pt x="84975" y="130810"/>
                  </a:lnTo>
                  <a:lnTo>
                    <a:pt x="83464" y="129540"/>
                  </a:lnTo>
                  <a:lnTo>
                    <a:pt x="85280" y="129540"/>
                  </a:lnTo>
                  <a:lnTo>
                    <a:pt x="81241" y="128270"/>
                  </a:lnTo>
                  <a:lnTo>
                    <a:pt x="85305" y="128270"/>
                  </a:lnTo>
                  <a:lnTo>
                    <a:pt x="78435" y="125730"/>
                  </a:lnTo>
                  <a:lnTo>
                    <a:pt x="82981" y="125730"/>
                  </a:lnTo>
                  <a:lnTo>
                    <a:pt x="84442" y="127000"/>
                  </a:lnTo>
                  <a:lnTo>
                    <a:pt x="84950" y="125730"/>
                  </a:lnTo>
                  <a:lnTo>
                    <a:pt x="80962" y="124460"/>
                  </a:lnTo>
                  <a:lnTo>
                    <a:pt x="79959" y="124460"/>
                  </a:lnTo>
                  <a:lnTo>
                    <a:pt x="80200" y="123190"/>
                  </a:lnTo>
                  <a:lnTo>
                    <a:pt x="81203" y="124460"/>
                  </a:lnTo>
                  <a:lnTo>
                    <a:pt x="80619" y="123190"/>
                  </a:lnTo>
                  <a:lnTo>
                    <a:pt x="84162" y="123190"/>
                  </a:lnTo>
                  <a:lnTo>
                    <a:pt x="77660" y="120650"/>
                  </a:lnTo>
                  <a:lnTo>
                    <a:pt x="83273" y="120650"/>
                  </a:lnTo>
                  <a:lnTo>
                    <a:pt x="83172" y="120434"/>
                  </a:lnTo>
                  <a:lnTo>
                    <a:pt x="83540" y="120675"/>
                  </a:lnTo>
                  <a:lnTo>
                    <a:pt x="87185" y="121373"/>
                  </a:lnTo>
                  <a:lnTo>
                    <a:pt x="86271" y="120777"/>
                  </a:lnTo>
                  <a:lnTo>
                    <a:pt x="83121" y="120345"/>
                  </a:lnTo>
                  <a:lnTo>
                    <a:pt x="82702" y="119380"/>
                  </a:lnTo>
                  <a:lnTo>
                    <a:pt x="82207" y="118110"/>
                  </a:lnTo>
                  <a:lnTo>
                    <a:pt x="82943" y="118110"/>
                  </a:lnTo>
                  <a:lnTo>
                    <a:pt x="85001" y="116840"/>
                  </a:lnTo>
                  <a:lnTo>
                    <a:pt x="89204" y="116840"/>
                  </a:lnTo>
                  <a:lnTo>
                    <a:pt x="82664" y="115722"/>
                  </a:lnTo>
                  <a:lnTo>
                    <a:pt x="81178" y="116840"/>
                  </a:lnTo>
                  <a:lnTo>
                    <a:pt x="77190" y="116840"/>
                  </a:lnTo>
                  <a:lnTo>
                    <a:pt x="79489" y="115570"/>
                  </a:lnTo>
                  <a:lnTo>
                    <a:pt x="81788" y="115570"/>
                  </a:lnTo>
                  <a:lnTo>
                    <a:pt x="85813" y="114300"/>
                  </a:lnTo>
                  <a:lnTo>
                    <a:pt x="86169" y="115570"/>
                  </a:lnTo>
                  <a:lnTo>
                    <a:pt x="88544" y="115570"/>
                  </a:lnTo>
                  <a:lnTo>
                    <a:pt x="83858" y="113030"/>
                  </a:lnTo>
                  <a:lnTo>
                    <a:pt x="85496" y="113030"/>
                  </a:lnTo>
                  <a:lnTo>
                    <a:pt x="82181" y="111760"/>
                  </a:lnTo>
                  <a:lnTo>
                    <a:pt x="81241" y="110490"/>
                  </a:lnTo>
                  <a:lnTo>
                    <a:pt x="80416" y="109220"/>
                  </a:lnTo>
                  <a:lnTo>
                    <a:pt x="83007" y="110490"/>
                  </a:lnTo>
                  <a:lnTo>
                    <a:pt x="84442" y="110490"/>
                  </a:lnTo>
                  <a:lnTo>
                    <a:pt x="84124" y="109220"/>
                  </a:lnTo>
                  <a:lnTo>
                    <a:pt x="81000" y="109220"/>
                  </a:lnTo>
                  <a:lnTo>
                    <a:pt x="82334" y="107950"/>
                  </a:lnTo>
                  <a:lnTo>
                    <a:pt x="85191" y="109220"/>
                  </a:lnTo>
                  <a:lnTo>
                    <a:pt x="85966" y="107950"/>
                  </a:lnTo>
                  <a:lnTo>
                    <a:pt x="87566" y="109220"/>
                  </a:lnTo>
                  <a:lnTo>
                    <a:pt x="87223" y="107950"/>
                  </a:lnTo>
                  <a:lnTo>
                    <a:pt x="83159" y="106680"/>
                  </a:lnTo>
                  <a:lnTo>
                    <a:pt x="83642" y="105410"/>
                  </a:lnTo>
                  <a:lnTo>
                    <a:pt x="82410" y="105410"/>
                  </a:lnTo>
                  <a:lnTo>
                    <a:pt x="78498" y="104140"/>
                  </a:lnTo>
                  <a:lnTo>
                    <a:pt x="84759" y="105410"/>
                  </a:lnTo>
                  <a:lnTo>
                    <a:pt x="81864" y="104140"/>
                  </a:lnTo>
                  <a:lnTo>
                    <a:pt x="85445" y="105257"/>
                  </a:lnTo>
                  <a:lnTo>
                    <a:pt x="85051" y="105283"/>
                  </a:lnTo>
                  <a:lnTo>
                    <a:pt x="85458" y="105524"/>
                  </a:lnTo>
                  <a:lnTo>
                    <a:pt x="87109" y="105638"/>
                  </a:lnTo>
                  <a:lnTo>
                    <a:pt x="88214" y="105397"/>
                  </a:lnTo>
                  <a:lnTo>
                    <a:pt x="86652" y="104876"/>
                  </a:lnTo>
                  <a:lnTo>
                    <a:pt x="86385" y="105168"/>
                  </a:lnTo>
                  <a:lnTo>
                    <a:pt x="85826" y="105219"/>
                  </a:lnTo>
                  <a:lnTo>
                    <a:pt x="85064" y="104140"/>
                  </a:lnTo>
                  <a:lnTo>
                    <a:pt x="82270" y="102870"/>
                  </a:lnTo>
                  <a:lnTo>
                    <a:pt x="81673" y="101688"/>
                  </a:lnTo>
                  <a:lnTo>
                    <a:pt x="81851" y="101688"/>
                  </a:lnTo>
                  <a:lnTo>
                    <a:pt x="81940" y="100330"/>
                  </a:lnTo>
                  <a:lnTo>
                    <a:pt x="89827" y="101600"/>
                  </a:lnTo>
                  <a:lnTo>
                    <a:pt x="87058" y="100330"/>
                  </a:lnTo>
                  <a:lnTo>
                    <a:pt x="84289" y="99060"/>
                  </a:lnTo>
                  <a:lnTo>
                    <a:pt x="90525" y="99060"/>
                  </a:lnTo>
                  <a:lnTo>
                    <a:pt x="87820" y="97790"/>
                  </a:lnTo>
                  <a:lnTo>
                    <a:pt x="92227" y="96520"/>
                  </a:lnTo>
                  <a:close/>
                </a:path>
                <a:path w="103505" h="510540">
                  <a:moveTo>
                    <a:pt x="94678" y="81280"/>
                  </a:moveTo>
                  <a:lnTo>
                    <a:pt x="93675" y="81280"/>
                  </a:lnTo>
                  <a:lnTo>
                    <a:pt x="94564" y="82550"/>
                  </a:lnTo>
                  <a:lnTo>
                    <a:pt x="94678" y="81280"/>
                  </a:lnTo>
                  <a:close/>
                </a:path>
                <a:path w="103505" h="510540">
                  <a:moveTo>
                    <a:pt x="96100" y="20878"/>
                  </a:moveTo>
                  <a:lnTo>
                    <a:pt x="95046" y="21590"/>
                  </a:lnTo>
                  <a:lnTo>
                    <a:pt x="95694" y="21590"/>
                  </a:lnTo>
                  <a:lnTo>
                    <a:pt x="96100" y="20878"/>
                  </a:lnTo>
                  <a:close/>
                </a:path>
                <a:path w="103505" h="510540">
                  <a:moveTo>
                    <a:pt x="96812" y="33870"/>
                  </a:moveTo>
                  <a:lnTo>
                    <a:pt x="96786" y="33743"/>
                  </a:lnTo>
                  <a:lnTo>
                    <a:pt x="96583" y="33616"/>
                  </a:lnTo>
                  <a:lnTo>
                    <a:pt x="95910" y="33680"/>
                  </a:lnTo>
                  <a:lnTo>
                    <a:pt x="96812" y="33870"/>
                  </a:lnTo>
                  <a:close/>
                </a:path>
                <a:path w="103505" h="510540">
                  <a:moveTo>
                    <a:pt x="98247" y="66040"/>
                  </a:moveTo>
                  <a:lnTo>
                    <a:pt x="96367" y="66827"/>
                  </a:lnTo>
                  <a:lnTo>
                    <a:pt x="97383" y="67310"/>
                  </a:lnTo>
                  <a:lnTo>
                    <a:pt x="98247" y="66040"/>
                  </a:lnTo>
                  <a:close/>
                </a:path>
                <a:path w="103505" h="510540">
                  <a:moveTo>
                    <a:pt x="98513" y="62585"/>
                  </a:moveTo>
                  <a:lnTo>
                    <a:pt x="97675" y="61899"/>
                  </a:lnTo>
                  <a:lnTo>
                    <a:pt x="97459" y="62141"/>
                  </a:lnTo>
                  <a:lnTo>
                    <a:pt x="98513" y="62585"/>
                  </a:lnTo>
                  <a:close/>
                </a:path>
                <a:path w="103505" h="510540">
                  <a:moveTo>
                    <a:pt x="98679" y="45720"/>
                  </a:moveTo>
                  <a:lnTo>
                    <a:pt x="95808" y="44450"/>
                  </a:lnTo>
                  <a:lnTo>
                    <a:pt x="96418" y="44919"/>
                  </a:lnTo>
                  <a:lnTo>
                    <a:pt x="98679" y="45720"/>
                  </a:lnTo>
                  <a:close/>
                </a:path>
                <a:path w="103505" h="510540">
                  <a:moveTo>
                    <a:pt x="102641" y="10160"/>
                  </a:moveTo>
                  <a:lnTo>
                    <a:pt x="97751" y="7620"/>
                  </a:lnTo>
                  <a:lnTo>
                    <a:pt x="96075" y="7620"/>
                  </a:lnTo>
                  <a:lnTo>
                    <a:pt x="94538" y="6350"/>
                  </a:lnTo>
                  <a:lnTo>
                    <a:pt x="97536" y="6350"/>
                  </a:lnTo>
                  <a:lnTo>
                    <a:pt x="94856" y="5080"/>
                  </a:lnTo>
                  <a:lnTo>
                    <a:pt x="96151" y="3810"/>
                  </a:lnTo>
                  <a:lnTo>
                    <a:pt x="101371" y="5080"/>
                  </a:lnTo>
                  <a:lnTo>
                    <a:pt x="101828" y="3810"/>
                  </a:lnTo>
                  <a:lnTo>
                    <a:pt x="101257" y="3810"/>
                  </a:lnTo>
                  <a:lnTo>
                    <a:pt x="97193" y="2540"/>
                  </a:lnTo>
                  <a:lnTo>
                    <a:pt x="93345" y="2540"/>
                  </a:lnTo>
                  <a:lnTo>
                    <a:pt x="92532" y="1270"/>
                  </a:lnTo>
                  <a:lnTo>
                    <a:pt x="87693" y="1270"/>
                  </a:lnTo>
                  <a:lnTo>
                    <a:pt x="82765" y="0"/>
                  </a:lnTo>
                  <a:lnTo>
                    <a:pt x="82143" y="228"/>
                  </a:lnTo>
                  <a:lnTo>
                    <a:pt x="82143" y="2540"/>
                  </a:lnTo>
                  <a:lnTo>
                    <a:pt x="79756" y="2540"/>
                  </a:lnTo>
                  <a:lnTo>
                    <a:pt x="79692" y="1460"/>
                  </a:lnTo>
                  <a:lnTo>
                    <a:pt x="82143" y="2540"/>
                  </a:lnTo>
                  <a:lnTo>
                    <a:pt x="82143" y="228"/>
                  </a:lnTo>
                  <a:lnTo>
                    <a:pt x="79260" y="1270"/>
                  </a:lnTo>
                  <a:lnTo>
                    <a:pt x="77431" y="1270"/>
                  </a:lnTo>
                  <a:lnTo>
                    <a:pt x="79362" y="2540"/>
                  </a:lnTo>
                  <a:lnTo>
                    <a:pt x="78867" y="2540"/>
                  </a:lnTo>
                  <a:lnTo>
                    <a:pt x="78054" y="2540"/>
                  </a:lnTo>
                  <a:lnTo>
                    <a:pt x="78714" y="2717"/>
                  </a:lnTo>
                  <a:lnTo>
                    <a:pt x="77774" y="3810"/>
                  </a:lnTo>
                  <a:lnTo>
                    <a:pt x="78651" y="3810"/>
                  </a:lnTo>
                  <a:lnTo>
                    <a:pt x="79387" y="3810"/>
                  </a:lnTo>
                  <a:lnTo>
                    <a:pt x="80695" y="3810"/>
                  </a:lnTo>
                  <a:lnTo>
                    <a:pt x="79413" y="2908"/>
                  </a:lnTo>
                  <a:lnTo>
                    <a:pt x="82613" y="3810"/>
                  </a:lnTo>
                  <a:lnTo>
                    <a:pt x="83413" y="3810"/>
                  </a:lnTo>
                  <a:lnTo>
                    <a:pt x="81191" y="5054"/>
                  </a:lnTo>
                  <a:lnTo>
                    <a:pt x="80111" y="5080"/>
                  </a:lnTo>
                  <a:lnTo>
                    <a:pt x="78651" y="3810"/>
                  </a:lnTo>
                  <a:lnTo>
                    <a:pt x="79171" y="5080"/>
                  </a:lnTo>
                  <a:lnTo>
                    <a:pt x="81724" y="6350"/>
                  </a:lnTo>
                  <a:lnTo>
                    <a:pt x="78968" y="6350"/>
                  </a:lnTo>
                  <a:lnTo>
                    <a:pt x="82296" y="7620"/>
                  </a:lnTo>
                  <a:lnTo>
                    <a:pt x="77711" y="6350"/>
                  </a:lnTo>
                  <a:lnTo>
                    <a:pt x="78803" y="7620"/>
                  </a:lnTo>
                  <a:lnTo>
                    <a:pt x="81241" y="7620"/>
                  </a:lnTo>
                  <a:lnTo>
                    <a:pt x="81394" y="8890"/>
                  </a:lnTo>
                  <a:lnTo>
                    <a:pt x="92176" y="8890"/>
                  </a:lnTo>
                  <a:lnTo>
                    <a:pt x="102641" y="10160"/>
                  </a:lnTo>
                  <a:close/>
                </a:path>
                <a:path w="103505" h="510540">
                  <a:moveTo>
                    <a:pt x="102946" y="46990"/>
                  </a:moveTo>
                  <a:lnTo>
                    <a:pt x="100825" y="46990"/>
                  </a:lnTo>
                  <a:lnTo>
                    <a:pt x="97447" y="45720"/>
                  </a:lnTo>
                  <a:lnTo>
                    <a:pt x="96418" y="44919"/>
                  </a:lnTo>
                  <a:lnTo>
                    <a:pt x="95059" y="44450"/>
                  </a:lnTo>
                  <a:lnTo>
                    <a:pt x="94043" y="44450"/>
                  </a:lnTo>
                  <a:lnTo>
                    <a:pt x="93129" y="43180"/>
                  </a:lnTo>
                  <a:lnTo>
                    <a:pt x="92011" y="43180"/>
                  </a:lnTo>
                  <a:lnTo>
                    <a:pt x="93649" y="41910"/>
                  </a:lnTo>
                  <a:lnTo>
                    <a:pt x="95465" y="43180"/>
                  </a:lnTo>
                  <a:lnTo>
                    <a:pt x="95770" y="41910"/>
                  </a:lnTo>
                  <a:lnTo>
                    <a:pt x="94780" y="41910"/>
                  </a:lnTo>
                  <a:lnTo>
                    <a:pt x="92659" y="40640"/>
                  </a:lnTo>
                  <a:lnTo>
                    <a:pt x="94602" y="40640"/>
                  </a:lnTo>
                  <a:lnTo>
                    <a:pt x="92506" y="39370"/>
                  </a:lnTo>
                  <a:lnTo>
                    <a:pt x="95199" y="39370"/>
                  </a:lnTo>
                  <a:lnTo>
                    <a:pt x="96761" y="38417"/>
                  </a:lnTo>
                  <a:lnTo>
                    <a:pt x="98755" y="39370"/>
                  </a:lnTo>
                  <a:lnTo>
                    <a:pt x="99301" y="38100"/>
                  </a:lnTo>
                  <a:lnTo>
                    <a:pt x="102933" y="39370"/>
                  </a:lnTo>
                  <a:lnTo>
                    <a:pt x="100990" y="38100"/>
                  </a:lnTo>
                  <a:lnTo>
                    <a:pt x="96723" y="36830"/>
                  </a:lnTo>
                  <a:lnTo>
                    <a:pt x="99339" y="36830"/>
                  </a:lnTo>
                  <a:lnTo>
                    <a:pt x="98907" y="35560"/>
                  </a:lnTo>
                  <a:lnTo>
                    <a:pt x="101066" y="35560"/>
                  </a:lnTo>
                  <a:lnTo>
                    <a:pt x="101219" y="34290"/>
                  </a:lnTo>
                  <a:lnTo>
                    <a:pt x="96875" y="34290"/>
                  </a:lnTo>
                  <a:lnTo>
                    <a:pt x="96901" y="35560"/>
                  </a:lnTo>
                  <a:lnTo>
                    <a:pt x="96697" y="35560"/>
                  </a:lnTo>
                  <a:lnTo>
                    <a:pt x="96697" y="36830"/>
                  </a:lnTo>
                  <a:lnTo>
                    <a:pt x="96532" y="38100"/>
                  </a:lnTo>
                  <a:lnTo>
                    <a:pt x="96088" y="38100"/>
                  </a:lnTo>
                  <a:lnTo>
                    <a:pt x="92024" y="38100"/>
                  </a:lnTo>
                  <a:lnTo>
                    <a:pt x="94957" y="36830"/>
                  </a:lnTo>
                  <a:lnTo>
                    <a:pt x="96697" y="36830"/>
                  </a:lnTo>
                  <a:lnTo>
                    <a:pt x="96697" y="35560"/>
                  </a:lnTo>
                  <a:lnTo>
                    <a:pt x="95453" y="35560"/>
                  </a:lnTo>
                  <a:lnTo>
                    <a:pt x="94246" y="34290"/>
                  </a:lnTo>
                  <a:lnTo>
                    <a:pt x="95910" y="34290"/>
                  </a:lnTo>
                  <a:lnTo>
                    <a:pt x="91249" y="33020"/>
                  </a:lnTo>
                  <a:lnTo>
                    <a:pt x="100228" y="33020"/>
                  </a:lnTo>
                  <a:lnTo>
                    <a:pt x="98717" y="31750"/>
                  </a:lnTo>
                  <a:lnTo>
                    <a:pt x="99453" y="30480"/>
                  </a:lnTo>
                  <a:lnTo>
                    <a:pt x="94030" y="29210"/>
                  </a:lnTo>
                  <a:lnTo>
                    <a:pt x="93370" y="27940"/>
                  </a:lnTo>
                  <a:lnTo>
                    <a:pt x="95656" y="29210"/>
                  </a:lnTo>
                  <a:lnTo>
                    <a:pt x="97726" y="29210"/>
                  </a:lnTo>
                  <a:lnTo>
                    <a:pt x="96405" y="27940"/>
                  </a:lnTo>
                  <a:lnTo>
                    <a:pt x="97066" y="27940"/>
                  </a:lnTo>
                  <a:lnTo>
                    <a:pt x="97396" y="27940"/>
                  </a:lnTo>
                  <a:lnTo>
                    <a:pt x="97015" y="27800"/>
                  </a:lnTo>
                  <a:lnTo>
                    <a:pt x="96799" y="27266"/>
                  </a:lnTo>
                  <a:lnTo>
                    <a:pt x="96799" y="27736"/>
                  </a:lnTo>
                  <a:lnTo>
                    <a:pt x="93586" y="26670"/>
                  </a:lnTo>
                  <a:lnTo>
                    <a:pt x="95402" y="26670"/>
                  </a:lnTo>
                  <a:lnTo>
                    <a:pt x="96799" y="27736"/>
                  </a:lnTo>
                  <a:lnTo>
                    <a:pt x="96799" y="27266"/>
                  </a:lnTo>
                  <a:lnTo>
                    <a:pt x="96558" y="26670"/>
                  </a:lnTo>
                  <a:lnTo>
                    <a:pt x="97713" y="26670"/>
                  </a:lnTo>
                  <a:lnTo>
                    <a:pt x="99060" y="25400"/>
                  </a:lnTo>
                  <a:lnTo>
                    <a:pt x="96405" y="24130"/>
                  </a:lnTo>
                  <a:lnTo>
                    <a:pt x="94094" y="21590"/>
                  </a:lnTo>
                  <a:lnTo>
                    <a:pt x="96418" y="20320"/>
                  </a:lnTo>
                  <a:lnTo>
                    <a:pt x="96100" y="20878"/>
                  </a:lnTo>
                  <a:lnTo>
                    <a:pt x="98818" y="19050"/>
                  </a:lnTo>
                  <a:lnTo>
                    <a:pt x="92405" y="15240"/>
                  </a:lnTo>
                  <a:lnTo>
                    <a:pt x="98183" y="12700"/>
                  </a:lnTo>
                  <a:lnTo>
                    <a:pt x="96926" y="12700"/>
                  </a:lnTo>
                  <a:lnTo>
                    <a:pt x="95110" y="11430"/>
                  </a:lnTo>
                  <a:lnTo>
                    <a:pt x="98272" y="11430"/>
                  </a:lnTo>
                  <a:lnTo>
                    <a:pt x="94729" y="10160"/>
                  </a:lnTo>
                  <a:lnTo>
                    <a:pt x="84264" y="10160"/>
                  </a:lnTo>
                  <a:lnTo>
                    <a:pt x="84264" y="24130"/>
                  </a:lnTo>
                  <a:lnTo>
                    <a:pt x="79641" y="24130"/>
                  </a:lnTo>
                  <a:lnTo>
                    <a:pt x="81775" y="23037"/>
                  </a:lnTo>
                  <a:lnTo>
                    <a:pt x="84264" y="24130"/>
                  </a:lnTo>
                  <a:lnTo>
                    <a:pt x="84264" y="10160"/>
                  </a:lnTo>
                  <a:lnTo>
                    <a:pt x="80937" y="10160"/>
                  </a:lnTo>
                  <a:lnTo>
                    <a:pt x="79946" y="10160"/>
                  </a:lnTo>
                  <a:lnTo>
                    <a:pt x="77063" y="11430"/>
                  </a:lnTo>
                  <a:lnTo>
                    <a:pt x="78803" y="11430"/>
                  </a:lnTo>
                  <a:lnTo>
                    <a:pt x="78333" y="12700"/>
                  </a:lnTo>
                  <a:lnTo>
                    <a:pt x="79933" y="12700"/>
                  </a:lnTo>
                  <a:lnTo>
                    <a:pt x="80784" y="13970"/>
                  </a:lnTo>
                  <a:lnTo>
                    <a:pt x="83261" y="13970"/>
                  </a:lnTo>
                  <a:lnTo>
                    <a:pt x="79260" y="15240"/>
                  </a:lnTo>
                  <a:lnTo>
                    <a:pt x="78511" y="13970"/>
                  </a:lnTo>
                  <a:lnTo>
                    <a:pt x="74714" y="12700"/>
                  </a:lnTo>
                  <a:lnTo>
                    <a:pt x="78028" y="13970"/>
                  </a:lnTo>
                  <a:lnTo>
                    <a:pt x="77889" y="15240"/>
                  </a:lnTo>
                  <a:lnTo>
                    <a:pt x="76847" y="15240"/>
                  </a:lnTo>
                  <a:lnTo>
                    <a:pt x="79933" y="16510"/>
                  </a:lnTo>
                  <a:lnTo>
                    <a:pt x="77355" y="16510"/>
                  </a:lnTo>
                  <a:lnTo>
                    <a:pt x="75145" y="15240"/>
                  </a:lnTo>
                  <a:lnTo>
                    <a:pt x="76606" y="16510"/>
                  </a:lnTo>
                  <a:lnTo>
                    <a:pt x="77012" y="16510"/>
                  </a:lnTo>
                  <a:lnTo>
                    <a:pt x="79197" y="17780"/>
                  </a:lnTo>
                  <a:lnTo>
                    <a:pt x="75272" y="17780"/>
                  </a:lnTo>
                  <a:lnTo>
                    <a:pt x="78752" y="19050"/>
                  </a:lnTo>
                  <a:lnTo>
                    <a:pt x="76898" y="19050"/>
                  </a:lnTo>
                  <a:lnTo>
                    <a:pt x="79883" y="20320"/>
                  </a:lnTo>
                  <a:lnTo>
                    <a:pt x="76847" y="20320"/>
                  </a:lnTo>
                  <a:lnTo>
                    <a:pt x="80619" y="21590"/>
                  </a:lnTo>
                  <a:lnTo>
                    <a:pt x="81597" y="21590"/>
                  </a:lnTo>
                  <a:lnTo>
                    <a:pt x="83553" y="22860"/>
                  </a:lnTo>
                  <a:lnTo>
                    <a:pt x="82130" y="22860"/>
                  </a:lnTo>
                  <a:lnTo>
                    <a:pt x="81368" y="22860"/>
                  </a:lnTo>
                  <a:lnTo>
                    <a:pt x="81724" y="23012"/>
                  </a:lnTo>
                  <a:lnTo>
                    <a:pt x="78917" y="24130"/>
                  </a:lnTo>
                  <a:lnTo>
                    <a:pt x="80352" y="22860"/>
                  </a:lnTo>
                  <a:lnTo>
                    <a:pt x="73621" y="22860"/>
                  </a:lnTo>
                  <a:lnTo>
                    <a:pt x="76441" y="24130"/>
                  </a:lnTo>
                  <a:lnTo>
                    <a:pt x="75285" y="24130"/>
                  </a:lnTo>
                  <a:lnTo>
                    <a:pt x="77228" y="25400"/>
                  </a:lnTo>
                  <a:lnTo>
                    <a:pt x="80137" y="25400"/>
                  </a:lnTo>
                  <a:lnTo>
                    <a:pt x="83477" y="27940"/>
                  </a:lnTo>
                  <a:lnTo>
                    <a:pt x="71107" y="25400"/>
                  </a:lnTo>
                  <a:lnTo>
                    <a:pt x="75692" y="26670"/>
                  </a:lnTo>
                  <a:lnTo>
                    <a:pt x="78003" y="27940"/>
                  </a:lnTo>
                  <a:lnTo>
                    <a:pt x="82461" y="27940"/>
                  </a:lnTo>
                  <a:lnTo>
                    <a:pt x="79997" y="29210"/>
                  </a:lnTo>
                  <a:lnTo>
                    <a:pt x="81711" y="29210"/>
                  </a:lnTo>
                  <a:lnTo>
                    <a:pt x="79057" y="30403"/>
                  </a:lnTo>
                  <a:lnTo>
                    <a:pt x="79387" y="30480"/>
                  </a:lnTo>
                  <a:lnTo>
                    <a:pt x="78892" y="30480"/>
                  </a:lnTo>
                  <a:lnTo>
                    <a:pt x="79057" y="30403"/>
                  </a:lnTo>
                  <a:lnTo>
                    <a:pt x="77470" y="30022"/>
                  </a:lnTo>
                  <a:lnTo>
                    <a:pt x="77355" y="30480"/>
                  </a:lnTo>
                  <a:lnTo>
                    <a:pt x="75768" y="30480"/>
                  </a:lnTo>
                  <a:lnTo>
                    <a:pt x="76187" y="31750"/>
                  </a:lnTo>
                  <a:lnTo>
                    <a:pt x="78600" y="33020"/>
                  </a:lnTo>
                  <a:lnTo>
                    <a:pt x="79108" y="34290"/>
                  </a:lnTo>
                  <a:lnTo>
                    <a:pt x="75869" y="34290"/>
                  </a:lnTo>
                  <a:lnTo>
                    <a:pt x="77444" y="35560"/>
                  </a:lnTo>
                  <a:lnTo>
                    <a:pt x="75044" y="36830"/>
                  </a:lnTo>
                  <a:lnTo>
                    <a:pt x="72758" y="38100"/>
                  </a:lnTo>
                  <a:lnTo>
                    <a:pt x="75730" y="39370"/>
                  </a:lnTo>
                  <a:lnTo>
                    <a:pt x="76835" y="39370"/>
                  </a:lnTo>
                  <a:lnTo>
                    <a:pt x="77012" y="40640"/>
                  </a:lnTo>
                  <a:lnTo>
                    <a:pt x="76593" y="40640"/>
                  </a:lnTo>
                  <a:lnTo>
                    <a:pt x="79349" y="43180"/>
                  </a:lnTo>
                  <a:lnTo>
                    <a:pt x="75946" y="44450"/>
                  </a:lnTo>
                  <a:lnTo>
                    <a:pt x="75069" y="43180"/>
                  </a:lnTo>
                  <a:lnTo>
                    <a:pt x="73736" y="44450"/>
                  </a:lnTo>
                  <a:lnTo>
                    <a:pt x="81191" y="45720"/>
                  </a:lnTo>
                  <a:lnTo>
                    <a:pt x="77736" y="45720"/>
                  </a:lnTo>
                  <a:lnTo>
                    <a:pt x="76187" y="46990"/>
                  </a:lnTo>
                  <a:lnTo>
                    <a:pt x="78727" y="49530"/>
                  </a:lnTo>
                  <a:lnTo>
                    <a:pt x="73939" y="50800"/>
                  </a:lnTo>
                  <a:lnTo>
                    <a:pt x="78295" y="50800"/>
                  </a:lnTo>
                  <a:lnTo>
                    <a:pt x="71742" y="52070"/>
                  </a:lnTo>
                  <a:lnTo>
                    <a:pt x="77851" y="53340"/>
                  </a:lnTo>
                  <a:lnTo>
                    <a:pt x="73621" y="53340"/>
                  </a:lnTo>
                  <a:lnTo>
                    <a:pt x="71386" y="54610"/>
                  </a:lnTo>
                  <a:lnTo>
                    <a:pt x="71056" y="54610"/>
                  </a:lnTo>
                  <a:lnTo>
                    <a:pt x="75120" y="55880"/>
                  </a:lnTo>
                  <a:lnTo>
                    <a:pt x="71894" y="55880"/>
                  </a:lnTo>
                  <a:lnTo>
                    <a:pt x="72656" y="57150"/>
                  </a:lnTo>
                  <a:lnTo>
                    <a:pt x="76415" y="57150"/>
                  </a:lnTo>
                  <a:lnTo>
                    <a:pt x="72605" y="58420"/>
                  </a:lnTo>
                  <a:lnTo>
                    <a:pt x="70967" y="58420"/>
                  </a:lnTo>
                  <a:lnTo>
                    <a:pt x="73444" y="59690"/>
                  </a:lnTo>
                  <a:lnTo>
                    <a:pt x="71196" y="59690"/>
                  </a:lnTo>
                  <a:lnTo>
                    <a:pt x="71335" y="59829"/>
                  </a:lnTo>
                  <a:lnTo>
                    <a:pt x="74117" y="60960"/>
                  </a:lnTo>
                  <a:lnTo>
                    <a:pt x="71386" y="59893"/>
                  </a:lnTo>
                  <a:lnTo>
                    <a:pt x="72364" y="60960"/>
                  </a:lnTo>
                  <a:lnTo>
                    <a:pt x="71018" y="60960"/>
                  </a:lnTo>
                  <a:lnTo>
                    <a:pt x="70866" y="62230"/>
                  </a:lnTo>
                  <a:lnTo>
                    <a:pt x="69392" y="62230"/>
                  </a:lnTo>
                  <a:lnTo>
                    <a:pt x="68668" y="63500"/>
                  </a:lnTo>
                  <a:lnTo>
                    <a:pt x="70091" y="64770"/>
                  </a:lnTo>
                  <a:lnTo>
                    <a:pt x="69850" y="66040"/>
                  </a:lnTo>
                  <a:lnTo>
                    <a:pt x="70523" y="66040"/>
                  </a:lnTo>
                  <a:lnTo>
                    <a:pt x="71666" y="66040"/>
                  </a:lnTo>
                  <a:lnTo>
                    <a:pt x="72999" y="66040"/>
                  </a:lnTo>
                  <a:lnTo>
                    <a:pt x="74752" y="66040"/>
                  </a:lnTo>
                  <a:lnTo>
                    <a:pt x="75006" y="67056"/>
                  </a:lnTo>
                  <a:lnTo>
                    <a:pt x="75476" y="67310"/>
                  </a:lnTo>
                  <a:lnTo>
                    <a:pt x="75057" y="67310"/>
                  </a:lnTo>
                  <a:lnTo>
                    <a:pt x="73710" y="67310"/>
                  </a:lnTo>
                  <a:lnTo>
                    <a:pt x="71615" y="67310"/>
                  </a:lnTo>
                  <a:lnTo>
                    <a:pt x="70523" y="66040"/>
                  </a:lnTo>
                  <a:lnTo>
                    <a:pt x="71589" y="67310"/>
                  </a:lnTo>
                  <a:lnTo>
                    <a:pt x="65265" y="67310"/>
                  </a:lnTo>
                  <a:lnTo>
                    <a:pt x="68846" y="68580"/>
                  </a:lnTo>
                  <a:lnTo>
                    <a:pt x="67843" y="68580"/>
                  </a:lnTo>
                  <a:lnTo>
                    <a:pt x="67627" y="69850"/>
                  </a:lnTo>
                  <a:lnTo>
                    <a:pt x="68694" y="69850"/>
                  </a:lnTo>
                  <a:lnTo>
                    <a:pt x="68707" y="71120"/>
                  </a:lnTo>
                  <a:lnTo>
                    <a:pt x="71615" y="72390"/>
                  </a:lnTo>
                  <a:lnTo>
                    <a:pt x="73215" y="72390"/>
                  </a:lnTo>
                  <a:lnTo>
                    <a:pt x="72161" y="73660"/>
                  </a:lnTo>
                  <a:lnTo>
                    <a:pt x="69735" y="73660"/>
                  </a:lnTo>
                  <a:lnTo>
                    <a:pt x="69824" y="74930"/>
                  </a:lnTo>
                  <a:lnTo>
                    <a:pt x="71170" y="76200"/>
                  </a:lnTo>
                  <a:lnTo>
                    <a:pt x="71386" y="77470"/>
                  </a:lnTo>
                  <a:lnTo>
                    <a:pt x="69557" y="76200"/>
                  </a:lnTo>
                  <a:lnTo>
                    <a:pt x="69811" y="77470"/>
                  </a:lnTo>
                  <a:lnTo>
                    <a:pt x="71793" y="80010"/>
                  </a:lnTo>
                  <a:lnTo>
                    <a:pt x="71551" y="80010"/>
                  </a:lnTo>
                  <a:lnTo>
                    <a:pt x="75272" y="82550"/>
                  </a:lnTo>
                  <a:lnTo>
                    <a:pt x="63246" y="82550"/>
                  </a:lnTo>
                  <a:lnTo>
                    <a:pt x="68567" y="85090"/>
                  </a:lnTo>
                  <a:lnTo>
                    <a:pt x="68300" y="85090"/>
                  </a:lnTo>
                  <a:lnTo>
                    <a:pt x="70967" y="86360"/>
                  </a:lnTo>
                  <a:lnTo>
                    <a:pt x="70408" y="87630"/>
                  </a:lnTo>
                  <a:lnTo>
                    <a:pt x="69024" y="86360"/>
                  </a:lnTo>
                  <a:lnTo>
                    <a:pt x="67322" y="86360"/>
                  </a:lnTo>
                  <a:lnTo>
                    <a:pt x="71501" y="88900"/>
                  </a:lnTo>
                  <a:lnTo>
                    <a:pt x="66306" y="88900"/>
                  </a:lnTo>
                  <a:lnTo>
                    <a:pt x="69049" y="90170"/>
                  </a:lnTo>
                  <a:lnTo>
                    <a:pt x="61087" y="90170"/>
                  </a:lnTo>
                  <a:lnTo>
                    <a:pt x="69075" y="93980"/>
                  </a:lnTo>
                  <a:lnTo>
                    <a:pt x="65862" y="93980"/>
                  </a:lnTo>
                  <a:lnTo>
                    <a:pt x="66040" y="94195"/>
                  </a:lnTo>
                  <a:lnTo>
                    <a:pt x="66878" y="94818"/>
                  </a:lnTo>
                  <a:lnTo>
                    <a:pt x="89903" y="94818"/>
                  </a:lnTo>
                  <a:lnTo>
                    <a:pt x="85775" y="93980"/>
                  </a:lnTo>
                  <a:lnTo>
                    <a:pt x="91935" y="93980"/>
                  </a:lnTo>
                  <a:lnTo>
                    <a:pt x="85598" y="92710"/>
                  </a:lnTo>
                  <a:lnTo>
                    <a:pt x="94742" y="92710"/>
                  </a:lnTo>
                  <a:lnTo>
                    <a:pt x="93840" y="91440"/>
                  </a:lnTo>
                  <a:lnTo>
                    <a:pt x="91757" y="91440"/>
                  </a:lnTo>
                  <a:lnTo>
                    <a:pt x="88582" y="90170"/>
                  </a:lnTo>
                  <a:lnTo>
                    <a:pt x="97231" y="91440"/>
                  </a:lnTo>
                  <a:lnTo>
                    <a:pt x="94081" y="90170"/>
                  </a:lnTo>
                  <a:lnTo>
                    <a:pt x="94945" y="90170"/>
                  </a:lnTo>
                  <a:lnTo>
                    <a:pt x="96418" y="87630"/>
                  </a:lnTo>
                  <a:lnTo>
                    <a:pt x="94678" y="87185"/>
                  </a:lnTo>
                  <a:lnTo>
                    <a:pt x="95326" y="86360"/>
                  </a:lnTo>
                  <a:lnTo>
                    <a:pt x="94157" y="85610"/>
                  </a:lnTo>
                  <a:lnTo>
                    <a:pt x="94157" y="87045"/>
                  </a:lnTo>
                  <a:lnTo>
                    <a:pt x="91427" y="86360"/>
                  </a:lnTo>
                  <a:lnTo>
                    <a:pt x="93929" y="86360"/>
                  </a:lnTo>
                  <a:lnTo>
                    <a:pt x="94157" y="87045"/>
                  </a:lnTo>
                  <a:lnTo>
                    <a:pt x="94157" y="85610"/>
                  </a:lnTo>
                  <a:lnTo>
                    <a:pt x="89433" y="82550"/>
                  </a:lnTo>
                  <a:lnTo>
                    <a:pt x="93865" y="82550"/>
                  </a:lnTo>
                  <a:lnTo>
                    <a:pt x="91427" y="81280"/>
                  </a:lnTo>
                  <a:lnTo>
                    <a:pt x="92075" y="81280"/>
                  </a:lnTo>
                  <a:lnTo>
                    <a:pt x="93040" y="80010"/>
                  </a:lnTo>
                  <a:lnTo>
                    <a:pt x="94729" y="81280"/>
                  </a:lnTo>
                  <a:lnTo>
                    <a:pt x="96989" y="80010"/>
                  </a:lnTo>
                  <a:lnTo>
                    <a:pt x="90830" y="78740"/>
                  </a:lnTo>
                  <a:lnTo>
                    <a:pt x="89954" y="76200"/>
                  </a:lnTo>
                  <a:lnTo>
                    <a:pt x="94500" y="77470"/>
                  </a:lnTo>
                  <a:lnTo>
                    <a:pt x="96989" y="76200"/>
                  </a:lnTo>
                  <a:lnTo>
                    <a:pt x="97624" y="76200"/>
                  </a:lnTo>
                  <a:lnTo>
                    <a:pt x="98437" y="74930"/>
                  </a:lnTo>
                  <a:lnTo>
                    <a:pt x="94259" y="72390"/>
                  </a:lnTo>
                  <a:lnTo>
                    <a:pt x="92697" y="71120"/>
                  </a:lnTo>
                  <a:lnTo>
                    <a:pt x="97790" y="71120"/>
                  </a:lnTo>
                  <a:lnTo>
                    <a:pt x="95250" y="67310"/>
                  </a:lnTo>
                  <a:lnTo>
                    <a:pt x="96367" y="66827"/>
                  </a:lnTo>
                  <a:lnTo>
                    <a:pt x="94691" y="66040"/>
                  </a:lnTo>
                  <a:lnTo>
                    <a:pt x="95262" y="66040"/>
                  </a:lnTo>
                  <a:lnTo>
                    <a:pt x="91262" y="64770"/>
                  </a:lnTo>
                  <a:lnTo>
                    <a:pt x="98501" y="64770"/>
                  </a:lnTo>
                  <a:lnTo>
                    <a:pt x="98691" y="63500"/>
                  </a:lnTo>
                  <a:lnTo>
                    <a:pt x="93230" y="63500"/>
                  </a:lnTo>
                  <a:lnTo>
                    <a:pt x="96418" y="62230"/>
                  </a:lnTo>
                  <a:lnTo>
                    <a:pt x="96012" y="60960"/>
                  </a:lnTo>
                  <a:lnTo>
                    <a:pt x="95427" y="59690"/>
                  </a:lnTo>
                  <a:lnTo>
                    <a:pt x="98107" y="58420"/>
                  </a:lnTo>
                  <a:lnTo>
                    <a:pt x="96786" y="58420"/>
                  </a:lnTo>
                  <a:lnTo>
                    <a:pt x="96862" y="57150"/>
                  </a:lnTo>
                  <a:lnTo>
                    <a:pt x="98475" y="57150"/>
                  </a:lnTo>
                  <a:lnTo>
                    <a:pt x="99809" y="55880"/>
                  </a:lnTo>
                  <a:lnTo>
                    <a:pt x="99275" y="54610"/>
                  </a:lnTo>
                  <a:lnTo>
                    <a:pt x="101638" y="54610"/>
                  </a:lnTo>
                  <a:lnTo>
                    <a:pt x="93002" y="53340"/>
                  </a:lnTo>
                  <a:lnTo>
                    <a:pt x="92913" y="52070"/>
                  </a:lnTo>
                  <a:lnTo>
                    <a:pt x="97320" y="53340"/>
                  </a:lnTo>
                  <a:lnTo>
                    <a:pt x="97434" y="52070"/>
                  </a:lnTo>
                  <a:lnTo>
                    <a:pt x="101434" y="50800"/>
                  </a:lnTo>
                  <a:lnTo>
                    <a:pt x="97624" y="49530"/>
                  </a:lnTo>
                  <a:lnTo>
                    <a:pt x="99872" y="49530"/>
                  </a:lnTo>
                  <a:lnTo>
                    <a:pt x="102946" y="4699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9027026" y="11167319"/>
              <a:ext cx="37465" cy="124460"/>
            </a:xfrm>
            <a:custGeom>
              <a:avLst/>
              <a:gdLst/>
              <a:ahLst/>
              <a:cxnLst/>
              <a:rect l="l" t="t" r="r" b="b"/>
              <a:pathLst>
                <a:path w="37465" h="124459">
                  <a:moveTo>
                    <a:pt x="2400" y="94576"/>
                  </a:moveTo>
                  <a:lnTo>
                    <a:pt x="1701" y="93916"/>
                  </a:lnTo>
                  <a:lnTo>
                    <a:pt x="0" y="94043"/>
                  </a:lnTo>
                  <a:lnTo>
                    <a:pt x="2400" y="94576"/>
                  </a:lnTo>
                  <a:close/>
                </a:path>
                <a:path w="37465" h="124459">
                  <a:moveTo>
                    <a:pt x="9702" y="123075"/>
                  </a:moveTo>
                  <a:lnTo>
                    <a:pt x="8724" y="123863"/>
                  </a:lnTo>
                  <a:lnTo>
                    <a:pt x="9258" y="123875"/>
                  </a:lnTo>
                  <a:lnTo>
                    <a:pt x="9702" y="123075"/>
                  </a:lnTo>
                  <a:close/>
                </a:path>
                <a:path w="37465" h="124459">
                  <a:moveTo>
                    <a:pt x="11468" y="124002"/>
                  </a:moveTo>
                  <a:lnTo>
                    <a:pt x="9258" y="123875"/>
                  </a:lnTo>
                  <a:lnTo>
                    <a:pt x="9080" y="124218"/>
                  </a:lnTo>
                  <a:lnTo>
                    <a:pt x="11468" y="124002"/>
                  </a:lnTo>
                  <a:close/>
                </a:path>
                <a:path w="37465" h="124459">
                  <a:moveTo>
                    <a:pt x="14020" y="120815"/>
                  </a:moveTo>
                  <a:lnTo>
                    <a:pt x="13042" y="120357"/>
                  </a:lnTo>
                  <a:lnTo>
                    <a:pt x="12788" y="120243"/>
                  </a:lnTo>
                  <a:lnTo>
                    <a:pt x="11760" y="120459"/>
                  </a:lnTo>
                  <a:lnTo>
                    <a:pt x="12204" y="121043"/>
                  </a:lnTo>
                  <a:lnTo>
                    <a:pt x="13385" y="120700"/>
                  </a:lnTo>
                  <a:lnTo>
                    <a:pt x="14020" y="120815"/>
                  </a:lnTo>
                  <a:close/>
                </a:path>
                <a:path w="37465" h="124459">
                  <a:moveTo>
                    <a:pt x="15163" y="123685"/>
                  </a:moveTo>
                  <a:lnTo>
                    <a:pt x="11468" y="124002"/>
                  </a:lnTo>
                  <a:lnTo>
                    <a:pt x="11633" y="124345"/>
                  </a:lnTo>
                  <a:lnTo>
                    <a:pt x="15163" y="123685"/>
                  </a:lnTo>
                  <a:close/>
                </a:path>
                <a:path w="37465" h="124459">
                  <a:moveTo>
                    <a:pt x="17449" y="100317"/>
                  </a:moveTo>
                  <a:lnTo>
                    <a:pt x="17132" y="99872"/>
                  </a:lnTo>
                  <a:lnTo>
                    <a:pt x="16433" y="100152"/>
                  </a:lnTo>
                  <a:lnTo>
                    <a:pt x="17449" y="100317"/>
                  </a:lnTo>
                  <a:close/>
                </a:path>
                <a:path w="37465" h="124459">
                  <a:moveTo>
                    <a:pt x="21272" y="94602"/>
                  </a:moveTo>
                  <a:lnTo>
                    <a:pt x="20396" y="93827"/>
                  </a:lnTo>
                  <a:lnTo>
                    <a:pt x="20916" y="94373"/>
                  </a:lnTo>
                  <a:lnTo>
                    <a:pt x="21272" y="94602"/>
                  </a:lnTo>
                  <a:close/>
                </a:path>
                <a:path w="37465" h="124459">
                  <a:moveTo>
                    <a:pt x="26009" y="60236"/>
                  </a:moveTo>
                  <a:lnTo>
                    <a:pt x="25082" y="59651"/>
                  </a:lnTo>
                  <a:lnTo>
                    <a:pt x="21805" y="59283"/>
                  </a:lnTo>
                  <a:lnTo>
                    <a:pt x="22352" y="59639"/>
                  </a:lnTo>
                  <a:lnTo>
                    <a:pt x="26009" y="60236"/>
                  </a:lnTo>
                  <a:close/>
                </a:path>
                <a:path w="37465" h="124459">
                  <a:moveTo>
                    <a:pt x="26733" y="44043"/>
                  </a:moveTo>
                  <a:lnTo>
                    <a:pt x="25171" y="43548"/>
                  </a:lnTo>
                  <a:lnTo>
                    <a:pt x="24892" y="43853"/>
                  </a:lnTo>
                  <a:lnTo>
                    <a:pt x="23571" y="44005"/>
                  </a:lnTo>
                  <a:lnTo>
                    <a:pt x="23964" y="44234"/>
                  </a:lnTo>
                  <a:lnTo>
                    <a:pt x="25615" y="44310"/>
                  </a:lnTo>
                  <a:lnTo>
                    <a:pt x="26733" y="44043"/>
                  </a:lnTo>
                  <a:close/>
                </a:path>
                <a:path w="37465" h="124459">
                  <a:moveTo>
                    <a:pt x="36944" y="698"/>
                  </a:moveTo>
                  <a:lnTo>
                    <a:pt x="36118" y="0"/>
                  </a:lnTo>
                  <a:lnTo>
                    <a:pt x="35902" y="241"/>
                  </a:lnTo>
                  <a:lnTo>
                    <a:pt x="36944" y="69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741462" y="84650"/>
              <a:ext cx="232684" cy="231572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064177" y="410350"/>
              <a:ext cx="164445" cy="231058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321082" y="787239"/>
              <a:ext cx="171785" cy="223382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17621568" y="1143691"/>
              <a:ext cx="728980" cy="273685"/>
            </a:xfrm>
            <a:custGeom>
              <a:avLst/>
              <a:gdLst/>
              <a:ahLst/>
              <a:cxnLst/>
              <a:rect l="l" t="t" r="r" b="b"/>
              <a:pathLst>
                <a:path w="728980" h="273684">
                  <a:moveTo>
                    <a:pt x="1803" y="16459"/>
                  </a:moveTo>
                  <a:lnTo>
                    <a:pt x="1587" y="16510"/>
                  </a:lnTo>
                  <a:lnTo>
                    <a:pt x="1778" y="16510"/>
                  </a:lnTo>
                  <a:close/>
                </a:path>
                <a:path w="728980" h="273684">
                  <a:moveTo>
                    <a:pt x="5422" y="18161"/>
                  </a:moveTo>
                  <a:lnTo>
                    <a:pt x="4241" y="19050"/>
                  </a:lnTo>
                  <a:lnTo>
                    <a:pt x="4889" y="19050"/>
                  </a:lnTo>
                  <a:lnTo>
                    <a:pt x="5422" y="18161"/>
                  </a:lnTo>
                  <a:close/>
                </a:path>
                <a:path w="728980" h="273684">
                  <a:moveTo>
                    <a:pt x="6235" y="15240"/>
                  </a:moveTo>
                  <a:lnTo>
                    <a:pt x="5511" y="15443"/>
                  </a:lnTo>
                  <a:lnTo>
                    <a:pt x="5295" y="16090"/>
                  </a:lnTo>
                  <a:lnTo>
                    <a:pt x="6235" y="15240"/>
                  </a:lnTo>
                  <a:close/>
                </a:path>
                <a:path w="728980" h="273684">
                  <a:moveTo>
                    <a:pt x="6743" y="22313"/>
                  </a:moveTo>
                  <a:lnTo>
                    <a:pt x="6464" y="22453"/>
                  </a:lnTo>
                  <a:lnTo>
                    <a:pt x="6286" y="22567"/>
                  </a:lnTo>
                  <a:lnTo>
                    <a:pt x="6502" y="22517"/>
                  </a:lnTo>
                  <a:lnTo>
                    <a:pt x="6743" y="22313"/>
                  </a:lnTo>
                  <a:close/>
                </a:path>
                <a:path w="728980" h="273684">
                  <a:moveTo>
                    <a:pt x="11747" y="2819"/>
                  </a:moveTo>
                  <a:lnTo>
                    <a:pt x="10160" y="3721"/>
                  </a:lnTo>
                  <a:lnTo>
                    <a:pt x="10401" y="3771"/>
                  </a:lnTo>
                  <a:lnTo>
                    <a:pt x="11747" y="2819"/>
                  </a:lnTo>
                  <a:close/>
                </a:path>
                <a:path w="728980" h="273684">
                  <a:moveTo>
                    <a:pt x="17246" y="8623"/>
                  </a:moveTo>
                  <a:lnTo>
                    <a:pt x="16954" y="8801"/>
                  </a:lnTo>
                  <a:lnTo>
                    <a:pt x="17246" y="8623"/>
                  </a:lnTo>
                  <a:close/>
                </a:path>
                <a:path w="728980" h="273684">
                  <a:moveTo>
                    <a:pt x="17932" y="39370"/>
                  </a:moveTo>
                  <a:lnTo>
                    <a:pt x="15811" y="39370"/>
                  </a:lnTo>
                  <a:lnTo>
                    <a:pt x="16700" y="40640"/>
                  </a:lnTo>
                  <a:lnTo>
                    <a:pt x="17932" y="39370"/>
                  </a:lnTo>
                  <a:close/>
                </a:path>
                <a:path w="728980" h="273684">
                  <a:moveTo>
                    <a:pt x="18199" y="39090"/>
                  </a:moveTo>
                  <a:lnTo>
                    <a:pt x="17932" y="39370"/>
                  </a:lnTo>
                  <a:lnTo>
                    <a:pt x="18199" y="39090"/>
                  </a:lnTo>
                  <a:close/>
                </a:path>
                <a:path w="728980" h="273684">
                  <a:moveTo>
                    <a:pt x="18859" y="7620"/>
                  </a:moveTo>
                  <a:lnTo>
                    <a:pt x="18503" y="7620"/>
                  </a:lnTo>
                  <a:lnTo>
                    <a:pt x="17246" y="8623"/>
                  </a:lnTo>
                  <a:lnTo>
                    <a:pt x="18859" y="7620"/>
                  </a:lnTo>
                  <a:close/>
                </a:path>
                <a:path w="728980" h="273684">
                  <a:moveTo>
                    <a:pt x="23101" y="40246"/>
                  </a:moveTo>
                  <a:lnTo>
                    <a:pt x="22161" y="40640"/>
                  </a:lnTo>
                  <a:lnTo>
                    <a:pt x="22961" y="40640"/>
                  </a:lnTo>
                  <a:lnTo>
                    <a:pt x="23101" y="40246"/>
                  </a:lnTo>
                  <a:close/>
                </a:path>
                <a:path w="728980" h="273684">
                  <a:moveTo>
                    <a:pt x="27609" y="42227"/>
                  </a:moveTo>
                  <a:lnTo>
                    <a:pt x="26123" y="43713"/>
                  </a:lnTo>
                  <a:lnTo>
                    <a:pt x="24663" y="43129"/>
                  </a:lnTo>
                  <a:lnTo>
                    <a:pt x="25908" y="44297"/>
                  </a:lnTo>
                  <a:lnTo>
                    <a:pt x="26403" y="43599"/>
                  </a:lnTo>
                  <a:lnTo>
                    <a:pt x="27000" y="42900"/>
                  </a:lnTo>
                  <a:lnTo>
                    <a:pt x="27609" y="42227"/>
                  </a:lnTo>
                  <a:close/>
                </a:path>
                <a:path w="728980" h="273684">
                  <a:moveTo>
                    <a:pt x="49707" y="68580"/>
                  </a:moveTo>
                  <a:lnTo>
                    <a:pt x="48907" y="69850"/>
                  </a:lnTo>
                  <a:lnTo>
                    <a:pt x="48298" y="71120"/>
                  </a:lnTo>
                  <a:lnTo>
                    <a:pt x="48272" y="72390"/>
                  </a:lnTo>
                  <a:lnTo>
                    <a:pt x="49707" y="68580"/>
                  </a:lnTo>
                  <a:close/>
                </a:path>
                <a:path w="728980" h="273684">
                  <a:moveTo>
                    <a:pt x="50520" y="70675"/>
                  </a:moveTo>
                  <a:lnTo>
                    <a:pt x="49364" y="71120"/>
                  </a:lnTo>
                  <a:lnTo>
                    <a:pt x="50292" y="71120"/>
                  </a:lnTo>
                  <a:lnTo>
                    <a:pt x="50520" y="70675"/>
                  </a:lnTo>
                  <a:close/>
                </a:path>
                <a:path w="728980" h="273684">
                  <a:moveTo>
                    <a:pt x="58686" y="44450"/>
                  </a:moveTo>
                  <a:lnTo>
                    <a:pt x="58331" y="44450"/>
                  </a:lnTo>
                  <a:lnTo>
                    <a:pt x="57823" y="45720"/>
                  </a:lnTo>
                  <a:lnTo>
                    <a:pt x="58686" y="45720"/>
                  </a:lnTo>
                  <a:lnTo>
                    <a:pt x="58686" y="44450"/>
                  </a:lnTo>
                  <a:close/>
                </a:path>
                <a:path w="728980" h="273684">
                  <a:moveTo>
                    <a:pt x="71958" y="90893"/>
                  </a:moveTo>
                  <a:lnTo>
                    <a:pt x="71335" y="91224"/>
                  </a:lnTo>
                  <a:lnTo>
                    <a:pt x="71462" y="91452"/>
                  </a:lnTo>
                  <a:lnTo>
                    <a:pt x="71958" y="90893"/>
                  </a:lnTo>
                  <a:close/>
                </a:path>
                <a:path w="728980" h="273684">
                  <a:moveTo>
                    <a:pt x="74790" y="92468"/>
                  </a:moveTo>
                  <a:lnTo>
                    <a:pt x="74295" y="92494"/>
                  </a:lnTo>
                  <a:lnTo>
                    <a:pt x="74345" y="92646"/>
                  </a:lnTo>
                  <a:lnTo>
                    <a:pt x="74510" y="92659"/>
                  </a:lnTo>
                  <a:lnTo>
                    <a:pt x="74790" y="92468"/>
                  </a:lnTo>
                  <a:close/>
                </a:path>
                <a:path w="728980" h="273684">
                  <a:moveTo>
                    <a:pt x="76390" y="60490"/>
                  </a:moveTo>
                  <a:lnTo>
                    <a:pt x="76136" y="59690"/>
                  </a:lnTo>
                  <a:lnTo>
                    <a:pt x="75933" y="59880"/>
                  </a:lnTo>
                  <a:lnTo>
                    <a:pt x="76288" y="60515"/>
                  </a:lnTo>
                  <a:close/>
                </a:path>
                <a:path w="728980" h="273684">
                  <a:moveTo>
                    <a:pt x="78524" y="97904"/>
                  </a:moveTo>
                  <a:lnTo>
                    <a:pt x="75095" y="100330"/>
                  </a:lnTo>
                  <a:lnTo>
                    <a:pt x="78244" y="99060"/>
                  </a:lnTo>
                  <a:lnTo>
                    <a:pt x="78524" y="97904"/>
                  </a:lnTo>
                  <a:close/>
                </a:path>
                <a:path w="728980" h="273684">
                  <a:moveTo>
                    <a:pt x="78689" y="97790"/>
                  </a:moveTo>
                  <a:lnTo>
                    <a:pt x="78562" y="97790"/>
                  </a:lnTo>
                  <a:lnTo>
                    <a:pt x="78689" y="97790"/>
                  </a:lnTo>
                  <a:close/>
                </a:path>
                <a:path w="728980" h="273684">
                  <a:moveTo>
                    <a:pt x="79870" y="96964"/>
                  </a:moveTo>
                  <a:lnTo>
                    <a:pt x="78689" y="97790"/>
                  </a:lnTo>
                  <a:lnTo>
                    <a:pt x="79578" y="97790"/>
                  </a:lnTo>
                  <a:lnTo>
                    <a:pt x="79870" y="96964"/>
                  </a:lnTo>
                  <a:close/>
                </a:path>
                <a:path w="728980" h="273684">
                  <a:moveTo>
                    <a:pt x="90512" y="102095"/>
                  </a:moveTo>
                  <a:lnTo>
                    <a:pt x="89027" y="102870"/>
                  </a:lnTo>
                  <a:lnTo>
                    <a:pt x="89814" y="103505"/>
                  </a:lnTo>
                  <a:lnTo>
                    <a:pt x="90512" y="102095"/>
                  </a:lnTo>
                  <a:close/>
                </a:path>
                <a:path w="728980" h="273684">
                  <a:moveTo>
                    <a:pt x="90589" y="104140"/>
                  </a:moveTo>
                  <a:lnTo>
                    <a:pt x="89814" y="103505"/>
                  </a:lnTo>
                  <a:lnTo>
                    <a:pt x="88861" y="105410"/>
                  </a:lnTo>
                  <a:lnTo>
                    <a:pt x="90589" y="104140"/>
                  </a:lnTo>
                  <a:close/>
                </a:path>
                <a:path w="728980" h="273684">
                  <a:moveTo>
                    <a:pt x="95440" y="75895"/>
                  </a:moveTo>
                  <a:lnTo>
                    <a:pt x="94081" y="75920"/>
                  </a:lnTo>
                  <a:lnTo>
                    <a:pt x="94322" y="76377"/>
                  </a:lnTo>
                  <a:lnTo>
                    <a:pt x="95440" y="75895"/>
                  </a:lnTo>
                  <a:close/>
                </a:path>
                <a:path w="728980" h="273684">
                  <a:moveTo>
                    <a:pt x="110617" y="119291"/>
                  </a:moveTo>
                  <a:lnTo>
                    <a:pt x="110286" y="119380"/>
                  </a:lnTo>
                  <a:lnTo>
                    <a:pt x="110566" y="119380"/>
                  </a:lnTo>
                  <a:close/>
                </a:path>
                <a:path w="728980" h="273684">
                  <a:moveTo>
                    <a:pt x="121704" y="99060"/>
                  </a:moveTo>
                  <a:lnTo>
                    <a:pt x="121158" y="99060"/>
                  </a:lnTo>
                  <a:lnTo>
                    <a:pt x="121069" y="99364"/>
                  </a:lnTo>
                  <a:lnTo>
                    <a:pt x="121704" y="99060"/>
                  </a:lnTo>
                  <a:close/>
                </a:path>
                <a:path w="728980" h="273684">
                  <a:moveTo>
                    <a:pt x="133108" y="138430"/>
                  </a:moveTo>
                  <a:lnTo>
                    <a:pt x="132867" y="138430"/>
                  </a:lnTo>
                  <a:lnTo>
                    <a:pt x="132956" y="138709"/>
                  </a:lnTo>
                  <a:lnTo>
                    <a:pt x="133108" y="138430"/>
                  </a:lnTo>
                  <a:close/>
                </a:path>
                <a:path w="728980" h="273684">
                  <a:moveTo>
                    <a:pt x="133286" y="139700"/>
                  </a:moveTo>
                  <a:lnTo>
                    <a:pt x="132956" y="138709"/>
                  </a:lnTo>
                  <a:lnTo>
                    <a:pt x="132384" y="139700"/>
                  </a:lnTo>
                  <a:lnTo>
                    <a:pt x="132549" y="140970"/>
                  </a:lnTo>
                  <a:lnTo>
                    <a:pt x="133286" y="139700"/>
                  </a:lnTo>
                  <a:close/>
                </a:path>
                <a:path w="728980" h="273684">
                  <a:moveTo>
                    <a:pt x="135724" y="116840"/>
                  </a:moveTo>
                  <a:lnTo>
                    <a:pt x="135712" y="117017"/>
                  </a:lnTo>
                  <a:lnTo>
                    <a:pt x="135724" y="116878"/>
                  </a:lnTo>
                  <a:close/>
                </a:path>
                <a:path w="728980" h="273684">
                  <a:moveTo>
                    <a:pt x="135737" y="116687"/>
                  </a:moveTo>
                  <a:lnTo>
                    <a:pt x="135724" y="116840"/>
                  </a:lnTo>
                  <a:lnTo>
                    <a:pt x="135737" y="116687"/>
                  </a:lnTo>
                  <a:close/>
                </a:path>
                <a:path w="728980" h="273684">
                  <a:moveTo>
                    <a:pt x="138569" y="114211"/>
                  </a:moveTo>
                  <a:lnTo>
                    <a:pt x="136080" y="113385"/>
                  </a:lnTo>
                  <a:lnTo>
                    <a:pt x="135750" y="116674"/>
                  </a:lnTo>
                  <a:lnTo>
                    <a:pt x="136271" y="115633"/>
                  </a:lnTo>
                  <a:lnTo>
                    <a:pt x="138569" y="114211"/>
                  </a:lnTo>
                  <a:close/>
                </a:path>
                <a:path w="728980" h="273684">
                  <a:moveTo>
                    <a:pt x="138785" y="114071"/>
                  </a:moveTo>
                  <a:lnTo>
                    <a:pt x="138569" y="114211"/>
                  </a:lnTo>
                  <a:lnTo>
                    <a:pt x="138734" y="114261"/>
                  </a:lnTo>
                  <a:lnTo>
                    <a:pt x="138785" y="114071"/>
                  </a:lnTo>
                  <a:close/>
                </a:path>
                <a:path w="728980" h="273684">
                  <a:moveTo>
                    <a:pt x="139166" y="106680"/>
                  </a:moveTo>
                  <a:lnTo>
                    <a:pt x="138061" y="107950"/>
                  </a:lnTo>
                  <a:lnTo>
                    <a:pt x="136855" y="109220"/>
                  </a:lnTo>
                  <a:lnTo>
                    <a:pt x="136601" y="107950"/>
                  </a:lnTo>
                  <a:lnTo>
                    <a:pt x="136004" y="110490"/>
                  </a:lnTo>
                  <a:lnTo>
                    <a:pt x="132194" y="111760"/>
                  </a:lnTo>
                  <a:lnTo>
                    <a:pt x="133248" y="110490"/>
                  </a:lnTo>
                  <a:lnTo>
                    <a:pt x="134289" y="109220"/>
                  </a:lnTo>
                  <a:lnTo>
                    <a:pt x="137439" y="105410"/>
                  </a:lnTo>
                  <a:lnTo>
                    <a:pt x="133642" y="106680"/>
                  </a:lnTo>
                  <a:lnTo>
                    <a:pt x="135382" y="105410"/>
                  </a:lnTo>
                  <a:lnTo>
                    <a:pt x="133731" y="105410"/>
                  </a:lnTo>
                  <a:lnTo>
                    <a:pt x="131889" y="102870"/>
                  </a:lnTo>
                  <a:lnTo>
                    <a:pt x="128016" y="106680"/>
                  </a:lnTo>
                  <a:lnTo>
                    <a:pt x="128282" y="105410"/>
                  </a:lnTo>
                  <a:lnTo>
                    <a:pt x="129082" y="104140"/>
                  </a:lnTo>
                  <a:lnTo>
                    <a:pt x="129755" y="104140"/>
                  </a:lnTo>
                  <a:lnTo>
                    <a:pt x="127990" y="101600"/>
                  </a:lnTo>
                  <a:lnTo>
                    <a:pt x="121589" y="105410"/>
                  </a:lnTo>
                  <a:lnTo>
                    <a:pt x="121704" y="101600"/>
                  </a:lnTo>
                  <a:lnTo>
                    <a:pt x="122809" y="100330"/>
                  </a:lnTo>
                  <a:lnTo>
                    <a:pt x="122110" y="100330"/>
                  </a:lnTo>
                  <a:lnTo>
                    <a:pt x="120332" y="101600"/>
                  </a:lnTo>
                  <a:lnTo>
                    <a:pt x="121069" y="99364"/>
                  </a:lnTo>
                  <a:lnTo>
                    <a:pt x="118960" y="100330"/>
                  </a:lnTo>
                  <a:lnTo>
                    <a:pt x="118948" y="99060"/>
                  </a:lnTo>
                  <a:lnTo>
                    <a:pt x="120484" y="97790"/>
                  </a:lnTo>
                  <a:lnTo>
                    <a:pt x="119545" y="95250"/>
                  </a:lnTo>
                  <a:lnTo>
                    <a:pt x="114566" y="99060"/>
                  </a:lnTo>
                  <a:lnTo>
                    <a:pt x="112064" y="97790"/>
                  </a:lnTo>
                  <a:lnTo>
                    <a:pt x="114871" y="95250"/>
                  </a:lnTo>
                  <a:lnTo>
                    <a:pt x="114046" y="92710"/>
                  </a:lnTo>
                  <a:lnTo>
                    <a:pt x="113690" y="91440"/>
                  </a:lnTo>
                  <a:lnTo>
                    <a:pt x="114109" y="90170"/>
                  </a:lnTo>
                  <a:lnTo>
                    <a:pt x="112039" y="87630"/>
                  </a:lnTo>
                  <a:lnTo>
                    <a:pt x="107632" y="90170"/>
                  </a:lnTo>
                  <a:lnTo>
                    <a:pt x="104216" y="90170"/>
                  </a:lnTo>
                  <a:lnTo>
                    <a:pt x="104648" y="88900"/>
                  </a:lnTo>
                  <a:lnTo>
                    <a:pt x="105943" y="85090"/>
                  </a:lnTo>
                  <a:lnTo>
                    <a:pt x="100749" y="83820"/>
                  </a:lnTo>
                  <a:lnTo>
                    <a:pt x="100596" y="82550"/>
                  </a:lnTo>
                  <a:lnTo>
                    <a:pt x="100279" y="80010"/>
                  </a:lnTo>
                  <a:lnTo>
                    <a:pt x="100088" y="81280"/>
                  </a:lnTo>
                  <a:lnTo>
                    <a:pt x="97929" y="82550"/>
                  </a:lnTo>
                  <a:lnTo>
                    <a:pt x="97231" y="82550"/>
                  </a:lnTo>
                  <a:lnTo>
                    <a:pt x="97294" y="81280"/>
                  </a:lnTo>
                  <a:lnTo>
                    <a:pt x="93700" y="83820"/>
                  </a:lnTo>
                  <a:lnTo>
                    <a:pt x="96507" y="81280"/>
                  </a:lnTo>
                  <a:lnTo>
                    <a:pt x="96634" y="81280"/>
                  </a:lnTo>
                  <a:lnTo>
                    <a:pt x="98920" y="77470"/>
                  </a:lnTo>
                  <a:lnTo>
                    <a:pt x="96354" y="77470"/>
                  </a:lnTo>
                  <a:lnTo>
                    <a:pt x="92633" y="81280"/>
                  </a:lnTo>
                  <a:lnTo>
                    <a:pt x="92824" y="77470"/>
                  </a:lnTo>
                  <a:lnTo>
                    <a:pt x="90462" y="76200"/>
                  </a:lnTo>
                  <a:lnTo>
                    <a:pt x="88188" y="74930"/>
                  </a:lnTo>
                  <a:lnTo>
                    <a:pt x="88646" y="72390"/>
                  </a:lnTo>
                  <a:lnTo>
                    <a:pt x="85140" y="72390"/>
                  </a:lnTo>
                  <a:lnTo>
                    <a:pt x="87147" y="69850"/>
                  </a:lnTo>
                  <a:lnTo>
                    <a:pt x="85763" y="67310"/>
                  </a:lnTo>
                  <a:lnTo>
                    <a:pt x="83515" y="66040"/>
                  </a:lnTo>
                  <a:lnTo>
                    <a:pt x="85305" y="64770"/>
                  </a:lnTo>
                  <a:lnTo>
                    <a:pt x="84455" y="64770"/>
                  </a:lnTo>
                  <a:lnTo>
                    <a:pt x="78282" y="69850"/>
                  </a:lnTo>
                  <a:lnTo>
                    <a:pt x="77228" y="69850"/>
                  </a:lnTo>
                  <a:lnTo>
                    <a:pt x="78130" y="68580"/>
                  </a:lnTo>
                  <a:lnTo>
                    <a:pt x="79946" y="66040"/>
                  </a:lnTo>
                  <a:lnTo>
                    <a:pt x="78117" y="64770"/>
                  </a:lnTo>
                  <a:lnTo>
                    <a:pt x="79159" y="59690"/>
                  </a:lnTo>
                  <a:lnTo>
                    <a:pt x="76390" y="60490"/>
                  </a:lnTo>
                  <a:lnTo>
                    <a:pt x="76530" y="60960"/>
                  </a:lnTo>
                  <a:lnTo>
                    <a:pt x="76288" y="60515"/>
                  </a:lnTo>
                  <a:lnTo>
                    <a:pt x="74739" y="60960"/>
                  </a:lnTo>
                  <a:lnTo>
                    <a:pt x="75933" y="59880"/>
                  </a:lnTo>
                  <a:lnTo>
                    <a:pt x="75819" y="59690"/>
                  </a:lnTo>
                  <a:lnTo>
                    <a:pt x="75704" y="57150"/>
                  </a:lnTo>
                  <a:lnTo>
                    <a:pt x="75577" y="54610"/>
                  </a:lnTo>
                  <a:lnTo>
                    <a:pt x="73380" y="57454"/>
                  </a:lnTo>
                  <a:lnTo>
                    <a:pt x="70205" y="58420"/>
                  </a:lnTo>
                  <a:lnTo>
                    <a:pt x="68072" y="58420"/>
                  </a:lnTo>
                  <a:lnTo>
                    <a:pt x="70256" y="55880"/>
                  </a:lnTo>
                  <a:lnTo>
                    <a:pt x="66878" y="58420"/>
                  </a:lnTo>
                  <a:lnTo>
                    <a:pt x="64350" y="58420"/>
                  </a:lnTo>
                  <a:lnTo>
                    <a:pt x="65760" y="57150"/>
                  </a:lnTo>
                  <a:lnTo>
                    <a:pt x="65570" y="57150"/>
                  </a:lnTo>
                  <a:lnTo>
                    <a:pt x="65798" y="55880"/>
                  </a:lnTo>
                  <a:lnTo>
                    <a:pt x="62979" y="58420"/>
                  </a:lnTo>
                  <a:lnTo>
                    <a:pt x="63042" y="57150"/>
                  </a:lnTo>
                  <a:lnTo>
                    <a:pt x="64731" y="55880"/>
                  </a:lnTo>
                  <a:lnTo>
                    <a:pt x="64020" y="54610"/>
                  </a:lnTo>
                  <a:lnTo>
                    <a:pt x="63398" y="55880"/>
                  </a:lnTo>
                  <a:lnTo>
                    <a:pt x="61379" y="57150"/>
                  </a:lnTo>
                  <a:lnTo>
                    <a:pt x="59994" y="57150"/>
                  </a:lnTo>
                  <a:lnTo>
                    <a:pt x="60236" y="54610"/>
                  </a:lnTo>
                  <a:lnTo>
                    <a:pt x="61988" y="52070"/>
                  </a:lnTo>
                  <a:lnTo>
                    <a:pt x="60718" y="53340"/>
                  </a:lnTo>
                  <a:lnTo>
                    <a:pt x="58712" y="54610"/>
                  </a:lnTo>
                  <a:lnTo>
                    <a:pt x="58750" y="53340"/>
                  </a:lnTo>
                  <a:lnTo>
                    <a:pt x="59385" y="53340"/>
                  </a:lnTo>
                  <a:lnTo>
                    <a:pt x="60312" y="52070"/>
                  </a:lnTo>
                  <a:lnTo>
                    <a:pt x="60299" y="50800"/>
                  </a:lnTo>
                  <a:lnTo>
                    <a:pt x="60286" y="49847"/>
                  </a:lnTo>
                  <a:lnTo>
                    <a:pt x="60528" y="49530"/>
                  </a:lnTo>
                  <a:lnTo>
                    <a:pt x="61493" y="48260"/>
                  </a:lnTo>
                  <a:lnTo>
                    <a:pt x="60960" y="46990"/>
                  </a:lnTo>
                  <a:lnTo>
                    <a:pt x="64300" y="45720"/>
                  </a:lnTo>
                  <a:lnTo>
                    <a:pt x="62153" y="45720"/>
                  </a:lnTo>
                  <a:lnTo>
                    <a:pt x="59804" y="47091"/>
                  </a:lnTo>
                  <a:lnTo>
                    <a:pt x="59804" y="50800"/>
                  </a:lnTo>
                  <a:lnTo>
                    <a:pt x="59563" y="50800"/>
                  </a:lnTo>
                  <a:lnTo>
                    <a:pt x="59690" y="50622"/>
                  </a:lnTo>
                  <a:lnTo>
                    <a:pt x="59804" y="50800"/>
                  </a:lnTo>
                  <a:lnTo>
                    <a:pt x="59804" y="47091"/>
                  </a:lnTo>
                  <a:lnTo>
                    <a:pt x="59347" y="47358"/>
                  </a:lnTo>
                  <a:lnTo>
                    <a:pt x="59347" y="50063"/>
                  </a:lnTo>
                  <a:lnTo>
                    <a:pt x="55803" y="52070"/>
                  </a:lnTo>
                  <a:lnTo>
                    <a:pt x="56349" y="50800"/>
                  </a:lnTo>
                  <a:lnTo>
                    <a:pt x="56896" y="49530"/>
                  </a:lnTo>
                  <a:lnTo>
                    <a:pt x="57556" y="49530"/>
                  </a:lnTo>
                  <a:lnTo>
                    <a:pt x="57861" y="48260"/>
                  </a:lnTo>
                  <a:lnTo>
                    <a:pt x="59029" y="49530"/>
                  </a:lnTo>
                  <a:lnTo>
                    <a:pt x="59347" y="50063"/>
                  </a:lnTo>
                  <a:lnTo>
                    <a:pt x="59347" y="47358"/>
                  </a:lnTo>
                  <a:lnTo>
                    <a:pt x="57772" y="48260"/>
                  </a:lnTo>
                  <a:lnTo>
                    <a:pt x="57797" y="46990"/>
                  </a:lnTo>
                  <a:lnTo>
                    <a:pt x="57823" y="45720"/>
                  </a:lnTo>
                  <a:lnTo>
                    <a:pt x="57924" y="44450"/>
                  </a:lnTo>
                  <a:lnTo>
                    <a:pt x="57696" y="43180"/>
                  </a:lnTo>
                  <a:lnTo>
                    <a:pt x="59220" y="41910"/>
                  </a:lnTo>
                  <a:lnTo>
                    <a:pt x="57200" y="41910"/>
                  </a:lnTo>
                  <a:lnTo>
                    <a:pt x="55092" y="43180"/>
                  </a:lnTo>
                  <a:lnTo>
                    <a:pt x="54864" y="41910"/>
                  </a:lnTo>
                  <a:lnTo>
                    <a:pt x="53632" y="44450"/>
                  </a:lnTo>
                  <a:lnTo>
                    <a:pt x="53924" y="44450"/>
                  </a:lnTo>
                  <a:lnTo>
                    <a:pt x="53860" y="44615"/>
                  </a:lnTo>
                  <a:lnTo>
                    <a:pt x="53771" y="44792"/>
                  </a:lnTo>
                  <a:lnTo>
                    <a:pt x="54279" y="44450"/>
                  </a:lnTo>
                  <a:lnTo>
                    <a:pt x="54546" y="44450"/>
                  </a:lnTo>
                  <a:lnTo>
                    <a:pt x="54902" y="45720"/>
                  </a:lnTo>
                  <a:lnTo>
                    <a:pt x="55791" y="45720"/>
                  </a:lnTo>
                  <a:lnTo>
                    <a:pt x="54356" y="46990"/>
                  </a:lnTo>
                  <a:lnTo>
                    <a:pt x="53086" y="46990"/>
                  </a:lnTo>
                  <a:lnTo>
                    <a:pt x="53771" y="45720"/>
                  </a:lnTo>
                  <a:lnTo>
                    <a:pt x="49695" y="48260"/>
                  </a:lnTo>
                  <a:lnTo>
                    <a:pt x="50482" y="46990"/>
                  </a:lnTo>
                  <a:lnTo>
                    <a:pt x="51282" y="45720"/>
                  </a:lnTo>
                  <a:lnTo>
                    <a:pt x="52070" y="44450"/>
                  </a:lnTo>
                  <a:lnTo>
                    <a:pt x="52527" y="41910"/>
                  </a:lnTo>
                  <a:lnTo>
                    <a:pt x="54216" y="39370"/>
                  </a:lnTo>
                  <a:lnTo>
                    <a:pt x="51663" y="39370"/>
                  </a:lnTo>
                  <a:lnTo>
                    <a:pt x="50266" y="36830"/>
                  </a:lnTo>
                  <a:lnTo>
                    <a:pt x="47840" y="38696"/>
                  </a:lnTo>
                  <a:lnTo>
                    <a:pt x="47840" y="58420"/>
                  </a:lnTo>
                  <a:lnTo>
                    <a:pt x="47244" y="59690"/>
                  </a:lnTo>
                  <a:lnTo>
                    <a:pt x="46951" y="60960"/>
                  </a:lnTo>
                  <a:lnTo>
                    <a:pt x="46520" y="60960"/>
                  </a:lnTo>
                  <a:lnTo>
                    <a:pt x="46202" y="59690"/>
                  </a:lnTo>
                  <a:lnTo>
                    <a:pt x="46863" y="59690"/>
                  </a:lnTo>
                  <a:lnTo>
                    <a:pt x="47688" y="58420"/>
                  </a:lnTo>
                  <a:lnTo>
                    <a:pt x="47840" y="58420"/>
                  </a:lnTo>
                  <a:lnTo>
                    <a:pt x="47840" y="38696"/>
                  </a:lnTo>
                  <a:lnTo>
                    <a:pt x="45313" y="40640"/>
                  </a:lnTo>
                  <a:lnTo>
                    <a:pt x="44996" y="40640"/>
                  </a:lnTo>
                  <a:lnTo>
                    <a:pt x="44996" y="58420"/>
                  </a:lnTo>
                  <a:lnTo>
                    <a:pt x="44958" y="59690"/>
                  </a:lnTo>
                  <a:lnTo>
                    <a:pt x="44361" y="58420"/>
                  </a:lnTo>
                  <a:lnTo>
                    <a:pt x="44996" y="58420"/>
                  </a:lnTo>
                  <a:lnTo>
                    <a:pt x="44996" y="40640"/>
                  </a:lnTo>
                  <a:lnTo>
                    <a:pt x="44386" y="40640"/>
                  </a:lnTo>
                  <a:lnTo>
                    <a:pt x="46050" y="38100"/>
                  </a:lnTo>
                  <a:lnTo>
                    <a:pt x="46266" y="38100"/>
                  </a:lnTo>
                  <a:lnTo>
                    <a:pt x="45389" y="35560"/>
                  </a:lnTo>
                  <a:lnTo>
                    <a:pt x="42341" y="38100"/>
                  </a:lnTo>
                  <a:lnTo>
                    <a:pt x="42494" y="36830"/>
                  </a:lnTo>
                  <a:lnTo>
                    <a:pt x="42659" y="35560"/>
                  </a:lnTo>
                  <a:lnTo>
                    <a:pt x="43738" y="35560"/>
                  </a:lnTo>
                  <a:lnTo>
                    <a:pt x="44792" y="34290"/>
                  </a:lnTo>
                  <a:lnTo>
                    <a:pt x="44386" y="33020"/>
                  </a:lnTo>
                  <a:lnTo>
                    <a:pt x="43967" y="31750"/>
                  </a:lnTo>
                  <a:lnTo>
                    <a:pt x="36766" y="31750"/>
                  </a:lnTo>
                  <a:lnTo>
                    <a:pt x="36525" y="27940"/>
                  </a:lnTo>
                  <a:lnTo>
                    <a:pt x="36283" y="27940"/>
                  </a:lnTo>
                  <a:lnTo>
                    <a:pt x="35826" y="29210"/>
                  </a:lnTo>
                  <a:lnTo>
                    <a:pt x="35572" y="25400"/>
                  </a:lnTo>
                  <a:lnTo>
                    <a:pt x="35407" y="22860"/>
                  </a:lnTo>
                  <a:lnTo>
                    <a:pt x="26682" y="22860"/>
                  </a:lnTo>
                  <a:lnTo>
                    <a:pt x="26962" y="21590"/>
                  </a:lnTo>
                  <a:lnTo>
                    <a:pt x="27508" y="19050"/>
                  </a:lnTo>
                  <a:lnTo>
                    <a:pt x="28054" y="16510"/>
                  </a:lnTo>
                  <a:lnTo>
                    <a:pt x="28092" y="13970"/>
                  </a:lnTo>
                  <a:lnTo>
                    <a:pt x="24091" y="16510"/>
                  </a:lnTo>
                  <a:lnTo>
                    <a:pt x="26403" y="13970"/>
                  </a:lnTo>
                  <a:lnTo>
                    <a:pt x="22656" y="15240"/>
                  </a:lnTo>
                  <a:lnTo>
                    <a:pt x="19304" y="15240"/>
                  </a:lnTo>
                  <a:lnTo>
                    <a:pt x="24206" y="10160"/>
                  </a:lnTo>
                  <a:lnTo>
                    <a:pt x="26657" y="7620"/>
                  </a:lnTo>
                  <a:lnTo>
                    <a:pt x="21094" y="8890"/>
                  </a:lnTo>
                  <a:lnTo>
                    <a:pt x="19608" y="10160"/>
                  </a:lnTo>
                  <a:lnTo>
                    <a:pt x="19367" y="8890"/>
                  </a:lnTo>
                  <a:lnTo>
                    <a:pt x="16916" y="8890"/>
                  </a:lnTo>
                  <a:lnTo>
                    <a:pt x="17589" y="7620"/>
                  </a:lnTo>
                  <a:lnTo>
                    <a:pt x="18884" y="6350"/>
                  </a:lnTo>
                  <a:lnTo>
                    <a:pt x="15240" y="6350"/>
                  </a:lnTo>
                  <a:lnTo>
                    <a:pt x="15176" y="5080"/>
                  </a:lnTo>
                  <a:lnTo>
                    <a:pt x="15125" y="3810"/>
                  </a:lnTo>
                  <a:lnTo>
                    <a:pt x="20662" y="2540"/>
                  </a:lnTo>
                  <a:lnTo>
                    <a:pt x="19380" y="0"/>
                  </a:lnTo>
                  <a:lnTo>
                    <a:pt x="18300" y="0"/>
                  </a:lnTo>
                  <a:lnTo>
                    <a:pt x="13855" y="1270"/>
                  </a:lnTo>
                  <a:lnTo>
                    <a:pt x="13169" y="2540"/>
                  </a:lnTo>
                  <a:lnTo>
                    <a:pt x="13347" y="2540"/>
                  </a:lnTo>
                  <a:lnTo>
                    <a:pt x="12941" y="3810"/>
                  </a:lnTo>
                  <a:lnTo>
                    <a:pt x="11620" y="5080"/>
                  </a:lnTo>
                  <a:lnTo>
                    <a:pt x="10388" y="3810"/>
                  </a:lnTo>
                  <a:lnTo>
                    <a:pt x="6375" y="7620"/>
                  </a:lnTo>
                  <a:lnTo>
                    <a:pt x="1905" y="10160"/>
                  </a:lnTo>
                  <a:lnTo>
                    <a:pt x="520" y="12700"/>
                  </a:lnTo>
                  <a:lnTo>
                    <a:pt x="3860" y="12700"/>
                  </a:lnTo>
                  <a:lnTo>
                    <a:pt x="2260" y="13970"/>
                  </a:lnTo>
                  <a:lnTo>
                    <a:pt x="1346" y="13970"/>
                  </a:lnTo>
                  <a:lnTo>
                    <a:pt x="0" y="15240"/>
                  </a:lnTo>
                  <a:lnTo>
                    <a:pt x="1879" y="15240"/>
                  </a:lnTo>
                  <a:lnTo>
                    <a:pt x="3276" y="13970"/>
                  </a:lnTo>
                  <a:lnTo>
                    <a:pt x="2336" y="15240"/>
                  </a:lnTo>
                  <a:lnTo>
                    <a:pt x="1803" y="16459"/>
                  </a:lnTo>
                  <a:lnTo>
                    <a:pt x="5511" y="15443"/>
                  </a:lnTo>
                  <a:lnTo>
                    <a:pt x="5575" y="15240"/>
                  </a:lnTo>
                  <a:lnTo>
                    <a:pt x="6235" y="15240"/>
                  </a:lnTo>
                  <a:lnTo>
                    <a:pt x="7429" y="15240"/>
                  </a:lnTo>
                  <a:lnTo>
                    <a:pt x="6096" y="16510"/>
                  </a:lnTo>
                  <a:lnTo>
                    <a:pt x="4800" y="17564"/>
                  </a:lnTo>
                  <a:lnTo>
                    <a:pt x="5295" y="16090"/>
                  </a:lnTo>
                  <a:lnTo>
                    <a:pt x="4826" y="16510"/>
                  </a:lnTo>
                  <a:lnTo>
                    <a:pt x="2794" y="16510"/>
                  </a:lnTo>
                  <a:lnTo>
                    <a:pt x="2565" y="17780"/>
                  </a:lnTo>
                  <a:lnTo>
                    <a:pt x="4521" y="17780"/>
                  </a:lnTo>
                  <a:lnTo>
                    <a:pt x="4724" y="17780"/>
                  </a:lnTo>
                  <a:lnTo>
                    <a:pt x="5638" y="17780"/>
                  </a:lnTo>
                  <a:lnTo>
                    <a:pt x="5422" y="18161"/>
                  </a:lnTo>
                  <a:lnTo>
                    <a:pt x="5905" y="17780"/>
                  </a:lnTo>
                  <a:lnTo>
                    <a:pt x="5994" y="20320"/>
                  </a:lnTo>
                  <a:lnTo>
                    <a:pt x="8293" y="19050"/>
                  </a:lnTo>
                  <a:lnTo>
                    <a:pt x="6604" y="20320"/>
                  </a:lnTo>
                  <a:lnTo>
                    <a:pt x="10439" y="20320"/>
                  </a:lnTo>
                  <a:lnTo>
                    <a:pt x="6743" y="22860"/>
                  </a:lnTo>
                  <a:lnTo>
                    <a:pt x="7759" y="22860"/>
                  </a:lnTo>
                  <a:lnTo>
                    <a:pt x="10426" y="21590"/>
                  </a:lnTo>
                  <a:lnTo>
                    <a:pt x="11010" y="22860"/>
                  </a:lnTo>
                  <a:lnTo>
                    <a:pt x="5867" y="24130"/>
                  </a:lnTo>
                  <a:lnTo>
                    <a:pt x="12369" y="24130"/>
                  </a:lnTo>
                  <a:lnTo>
                    <a:pt x="7505" y="27940"/>
                  </a:lnTo>
                  <a:lnTo>
                    <a:pt x="11988" y="25400"/>
                  </a:lnTo>
                  <a:lnTo>
                    <a:pt x="11366" y="29210"/>
                  </a:lnTo>
                  <a:lnTo>
                    <a:pt x="13550" y="29210"/>
                  </a:lnTo>
                  <a:lnTo>
                    <a:pt x="13830" y="30480"/>
                  </a:lnTo>
                  <a:lnTo>
                    <a:pt x="12801" y="31750"/>
                  </a:lnTo>
                  <a:lnTo>
                    <a:pt x="12484" y="33020"/>
                  </a:lnTo>
                  <a:lnTo>
                    <a:pt x="15748" y="30480"/>
                  </a:lnTo>
                  <a:lnTo>
                    <a:pt x="17437" y="30480"/>
                  </a:lnTo>
                  <a:lnTo>
                    <a:pt x="19913" y="29210"/>
                  </a:lnTo>
                  <a:lnTo>
                    <a:pt x="17589" y="33020"/>
                  </a:lnTo>
                  <a:lnTo>
                    <a:pt x="15722" y="31750"/>
                  </a:lnTo>
                  <a:lnTo>
                    <a:pt x="13004" y="34290"/>
                  </a:lnTo>
                  <a:lnTo>
                    <a:pt x="15557" y="33020"/>
                  </a:lnTo>
                  <a:lnTo>
                    <a:pt x="16903" y="34290"/>
                  </a:lnTo>
                  <a:lnTo>
                    <a:pt x="18783" y="31750"/>
                  </a:lnTo>
                  <a:lnTo>
                    <a:pt x="17830" y="33604"/>
                  </a:lnTo>
                  <a:lnTo>
                    <a:pt x="16040" y="35560"/>
                  </a:lnTo>
                  <a:lnTo>
                    <a:pt x="18072" y="34290"/>
                  </a:lnTo>
                  <a:lnTo>
                    <a:pt x="20091" y="33020"/>
                  </a:lnTo>
                  <a:lnTo>
                    <a:pt x="17246" y="35560"/>
                  </a:lnTo>
                  <a:lnTo>
                    <a:pt x="20154" y="34290"/>
                  </a:lnTo>
                  <a:lnTo>
                    <a:pt x="19050" y="36830"/>
                  </a:lnTo>
                  <a:lnTo>
                    <a:pt x="16675" y="38100"/>
                  </a:lnTo>
                  <a:lnTo>
                    <a:pt x="18796" y="38100"/>
                  </a:lnTo>
                  <a:lnTo>
                    <a:pt x="18199" y="39090"/>
                  </a:lnTo>
                  <a:lnTo>
                    <a:pt x="19164" y="38100"/>
                  </a:lnTo>
                  <a:lnTo>
                    <a:pt x="21056" y="36830"/>
                  </a:lnTo>
                  <a:lnTo>
                    <a:pt x="23025" y="36830"/>
                  </a:lnTo>
                  <a:lnTo>
                    <a:pt x="19405" y="39370"/>
                  </a:lnTo>
                  <a:lnTo>
                    <a:pt x="18275" y="40640"/>
                  </a:lnTo>
                  <a:lnTo>
                    <a:pt x="19761" y="40640"/>
                  </a:lnTo>
                  <a:lnTo>
                    <a:pt x="22999" y="39370"/>
                  </a:lnTo>
                  <a:lnTo>
                    <a:pt x="23406" y="39370"/>
                  </a:lnTo>
                  <a:lnTo>
                    <a:pt x="23101" y="40246"/>
                  </a:lnTo>
                  <a:lnTo>
                    <a:pt x="25222" y="39370"/>
                  </a:lnTo>
                  <a:lnTo>
                    <a:pt x="24472" y="43180"/>
                  </a:lnTo>
                  <a:lnTo>
                    <a:pt x="28028" y="41986"/>
                  </a:lnTo>
                  <a:lnTo>
                    <a:pt x="27635" y="43180"/>
                  </a:lnTo>
                  <a:lnTo>
                    <a:pt x="28956" y="41910"/>
                  </a:lnTo>
                  <a:lnTo>
                    <a:pt x="30314" y="40728"/>
                  </a:lnTo>
                  <a:lnTo>
                    <a:pt x="28359" y="43180"/>
                  </a:lnTo>
                  <a:lnTo>
                    <a:pt x="28994" y="43180"/>
                  </a:lnTo>
                  <a:lnTo>
                    <a:pt x="29324" y="43180"/>
                  </a:lnTo>
                  <a:lnTo>
                    <a:pt x="29578" y="43180"/>
                  </a:lnTo>
                  <a:lnTo>
                    <a:pt x="30378" y="40678"/>
                  </a:lnTo>
                  <a:lnTo>
                    <a:pt x="31508" y="39370"/>
                  </a:lnTo>
                  <a:lnTo>
                    <a:pt x="31965" y="39370"/>
                  </a:lnTo>
                  <a:lnTo>
                    <a:pt x="34112" y="38100"/>
                  </a:lnTo>
                  <a:lnTo>
                    <a:pt x="33350" y="39217"/>
                  </a:lnTo>
                  <a:lnTo>
                    <a:pt x="33350" y="41910"/>
                  </a:lnTo>
                  <a:lnTo>
                    <a:pt x="33235" y="43180"/>
                  </a:lnTo>
                  <a:lnTo>
                    <a:pt x="30708" y="45720"/>
                  </a:lnTo>
                  <a:lnTo>
                    <a:pt x="30784" y="42913"/>
                  </a:lnTo>
                  <a:lnTo>
                    <a:pt x="33350" y="41910"/>
                  </a:lnTo>
                  <a:lnTo>
                    <a:pt x="33350" y="39217"/>
                  </a:lnTo>
                  <a:lnTo>
                    <a:pt x="32372" y="40640"/>
                  </a:lnTo>
                  <a:lnTo>
                    <a:pt x="32169" y="39370"/>
                  </a:lnTo>
                  <a:lnTo>
                    <a:pt x="31381" y="40640"/>
                  </a:lnTo>
                  <a:lnTo>
                    <a:pt x="31927" y="40640"/>
                  </a:lnTo>
                  <a:lnTo>
                    <a:pt x="29578" y="43180"/>
                  </a:lnTo>
                  <a:lnTo>
                    <a:pt x="30111" y="43180"/>
                  </a:lnTo>
                  <a:lnTo>
                    <a:pt x="30353" y="43091"/>
                  </a:lnTo>
                  <a:lnTo>
                    <a:pt x="29311" y="45720"/>
                  </a:lnTo>
                  <a:lnTo>
                    <a:pt x="29324" y="43180"/>
                  </a:lnTo>
                  <a:lnTo>
                    <a:pt x="25882" y="48260"/>
                  </a:lnTo>
                  <a:lnTo>
                    <a:pt x="28994" y="43180"/>
                  </a:lnTo>
                  <a:lnTo>
                    <a:pt x="25196" y="46990"/>
                  </a:lnTo>
                  <a:lnTo>
                    <a:pt x="25793" y="49530"/>
                  </a:lnTo>
                  <a:lnTo>
                    <a:pt x="28028" y="48260"/>
                  </a:lnTo>
                  <a:lnTo>
                    <a:pt x="28663" y="50800"/>
                  </a:lnTo>
                  <a:lnTo>
                    <a:pt x="30441" y="49530"/>
                  </a:lnTo>
                  <a:lnTo>
                    <a:pt x="30734" y="48260"/>
                  </a:lnTo>
                  <a:lnTo>
                    <a:pt x="32524" y="46990"/>
                  </a:lnTo>
                  <a:lnTo>
                    <a:pt x="37160" y="46990"/>
                  </a:lnTo>
                  <a:lnTo>
                    <a:pt x="27457" y="54610"/>
                  </a:lnTo>
                  <a:lnTo>
                    <a:pt x="32448" y="53340"/>
                  </a:lnTo>
                  <a:lnTo>
                    <a:pt x="34582" y="52070"/>
                  </a:lnTo>
                  <a:lnTo>
                    <a:pt x="38049" y="49530"/>
                  </a:lnTo>
                  <a:lnTo>
                    <a:pt x="37338" y="52070"/>
                  </a:lnTo>
                  <a:lnTo>
                    <a:pt x="34010" y="54610"/>
                  </a:lnTo>
                  <a:lnTo>
                    <a:pt x="35090" y="55880"/>
                  </a:lnTo>
                  <a:lnTo>
                    <a:pt x="39039" y="50800"/>
                  </a:lnTo>
                  <a:lnTo>
                    <a:pt x="38481" y="54610"/>
                  </a:lnTo>
                  <a:lnTo>
                    <a:pt x="37071" y="55880"/>
                  </a:lnTo>
                  <a:lnTo>
                    <a:pt x="36436" y="54610"/>
                  </a:lnTo>
                  <a:lnTo>
                    <a:pt x="36296" y="54610"/>
                  </a:lnTo>
                  <a:lnTo>
                    <a:pt x="34886" y="58420"/>
                  </a:lnTo>
                  <a:lnTo>
                    <a:pt x="37376" y="55880"/>
                  </a:lnTo>
                  <a:lnTo>
                    <a:pt x="38620" y="54610"/>
                  </a:lnTo>
                  <a:lnTo>
                    <a:pt x="39331" y="54610"/>
                  </a:lnTo>
                  <a:lnTo>
                    <a:pt x="36868" y="57150"/>
                  </a:lnTo>
                  <a:lnTo>
                    <a:pt x="38735" y="58420"/>
                  </a:lnTo>
                  <a:lnTo>
                    <a:pt x="42214" y="58420"/>
                  </a:lnTo>
                  <a:lnTo>
                    <a:pt x="44284" y="59690"/>
                  </a:lnTo>
                  <a:lnTo>
                    <a:pt x="43421" y="60960"/>
                  </a:lnTo>
                  <a:lnTo>
                    <a:pt x="42341" y="60960"/>
                  </a:lnTo>
                  <a:lnTo>
                    <a:pt x="41935" y="62230"/>
                  </a:lnTo>
                  <a:lnTo>
                    <a:pt x="45237" y="63500"/>
                  </a:lnTo>
                  <a:lnTo>
                    <a:pt x="45974" y="67310"/>
                  </a:lnTo>
                  <a:lnTo>
                    <a:pt x="46583" y="69850"/>
                  </a:lnTo>
                  <a:lnTo>
                    <a:pt x="49555" y="68580"/>
                  </a:lnTo>
                  <a:lnTo>
                    <a:pt x="49707" y="68580"/>
                  </a:lnTo>
                  <a:lnTo>
                    <a:pt x="51549" y="68580"/>
                  </a:lnTo>
                  <a:lnTo>
                    <a:pt x="50520" y="70675"/>
                  </a:lnTo>
                  <a:lnTo>
                    <a:pt x="52628" y="69850"/>
                  </a:lnTo>
                  <a:lnTo>
                    <a:pt x="57315" y="71120"/>
                  </a:lnTo>
                  <a:lnTo>
                    <a:pt x="56515" y="74930"/>
                  </a:lnTo>
                  <a:lnTo>
                    <a:pt x="55587" y="74930"/>
                  </a:lnTo>
                  <a:lnTo>
                    <a:pt x="55892" y="77470"/>
                  </a:lnTo>
                  <a:lnTo>
                    <a:pt x="61264" y="72390"/>
                  </a:lnTo>
                  <a:lnTo>
                    <a:pt x="60337" y="74930"/>
                  </a:lnTo>
                  <a:lnTo>
                    <a:pt x="59766" y="74930"/>
                  </a:lnTo>
                  <a:lnTo>
                    <a:pt x="61353" y="78740"/>
                  </a:lnTo>
                  <a:lnTo>
                    <a:pt x="66027" y="78740"/>
                  </a:lnTo>
                  <a:lnTo>
                    <a:pt x="64922" y="83820"/>
                  </a:lnTo>
                  <a:lnTo>
                    <a:pt x="68300" y="81280"/>
                  </a:lnTo>
                  <a:lnTo>
                    <a:pt x="66205" y="87630"/>
                  </a:lnTo>
                  <a:lnTo>
                    <a:pt x="70510" y="83820"/>
                  </a:lnTo>
                  <a:lnTo>
                    <a:pt x="69964" y="87630"/>
                  </a:lnTo>
                  <a:lnTo>
                    <a:pt x="68795" y="87630"/>
                  </a:lnTo>
                  <a:lnTo>
                    <a:pt x="69545" y="91440"/>
                  </a:lnTo>
                  <a:lnTo>
                    <a:pt x="69913" y="91440"/>
                  </a:lnTo>
                  <a:lnTo>
                    <a:pt x="72948" y="88900"/>
                  </a:lnTo>
                  <a:lnTo>
                    <a:pt x="74066" y="88900"/>
                  </a:lnTo>
                  <a:lnTo>
                    <a:pt x="71945" y="91440"/>
                  </a:lnTo>
                  <a:lnTo>
                    <a:pt x="75133" y="90170"/>
                  </a:lnTo>
                  <a:lnTo>
                    <a:pt x="73088" y="92710"/>
                  </a:lnTo>
                  <a:lnTo>
                    <a:pt x="74155" y="92710"/>
                  </a:lnTo>
                  <a:lnTo>
                    <a:pt x="74688" y="91440"/>
                  </a:lnTo>
                  <a:lnTo>
                    <a:pt x="75349" y="91440"/>
                  </a:lnTo>
                  <a:lnTo>
                    <a:pt x="77317" y="90170"/>
                  </a:lnTo>
                  <a:lnTo>
                    <a:pt x="76352" y="95250"/>
                  </a:lnTo>
                  <a:lnTo>
                    <a:pt x="75311" y="96520"/>
                  </a:lnTo>
                  <a:lnTo>
                    <a:pt x="77914" y="96520"/>
                  </a:lnTo>
                  <a:lnTo>
                    <a:pt x="77063" y="97790"/>
                  </a:lnTo>
                  <a:lnTo>
                    <a:pt x="79946" y="96723"/>
                  </a:lnTo>
                  <a:lnTo>
                    <a:pt x="80022" y="96520"/>
                  </a:lnTo>
                  <a:lnTo>
                    <a:pt x="79971" y="96710"/>
                  </a:lnTo>
                  <a:lnTo>
                    <a:pt x="80492" y="96520"/>
                  </a:lnTo>
                  <a:lnTo>
                    <a:pt x="79921" y="96926"/>
                  </a:lnTo>
                  <a:lnTo>
                    <a:pt x="79362" y="99060"/>
                  </a:lnTo>
                  <a:lnTo>
                    <a:pt x="80772" y="100330"/>
                  </a:lnTo>
                  <a:lnTo>
                    <a:pt x="82321" y="100330"/>
                  </a:lnTo>
                  <a:lnTo>
                    <a:pt x="80695" y="101600"/>
                  </a:lnTo>
                  <a:lnTo>
                    <a:pt x="82207" y="104140"/>
                  </a:lnTo>
                  <a:lnTo>
                    <a:pt x="85344" y="104140"/>
                  </a:lnTo>
                  <a:lnTo>
                    <a:pt x="87414" y="106680"/>
                  </a:lnTo>
                  <a:lnTo>
                    <a:pt x="87312" y="104140"/>
                  </a:lnTo>
                  <a:lnTo>
                    <a:pt x="89916" y="101600"/>
                  </a:lnTo>
                  <a:lnTo>
                    <a:pt x="90766" y="101600"/>
                  </a:lnTo>
                  <a:lnTo>
                    <a:pt x="90512" y="102095"/>
                  </a:lnTo>
                  <a:lnTo>
                    <a:pt x="91465" y="101600"/>
                  </a:lnTo>
                  <a:lnTo>
                    <a:pt x="91986" y="102870"/>
                  </a:lnTo>
                  <a:lnTo>
                    <a:pt x="89547" y="105410"/>
                  </a:lnTo>
                  <a:lnTo>
                    <a:pt x="90106" y="105410"/>
                  </a:lnTo>
                  <a:lnTo>
                    <a:pt x="89522" y="106680"/>
                  </a:lnTo>
                  <a:lnTo>
                    <a:pt x="88950" y="106680"/>
                  </a:lnTo>
                  <a:lnTo>
                    <a:pt x="88087" y="107950"/>
                  </a:lnTo>
                  <a:lnTo>
                    <a:pt x="89801" y="106680"/>
                  </a:lnTo>
                  <a:lnTo>
                    <a:pt x="87604" y="111760"/>
                  </a:lnTo>
                  <a:lnTo>
                    <a:pt x="90462" y="109220"/>
                  </a:lnTo>
                  <a:lnTo>
                    <a:pt x="89890" y="110490"/>
                  </a:lnTo>
                  <a:lnTo>
                    <a:pt x="91986" y="111760"/>
                  </a:lnTo>
                  <a:lnTo>
                    <a:pt x="93662" y="111760"/>
                  </a:lnTo>
                  <a:lnTo>
                    <a:pt x="95478" y="113030"/>
                  </a:lnTo>
                  <a:lnTo>
                    <a:pt x="97320" y="110490"/>
                  </a:lnTo>
                  <a:lnTo>
                    <a:pt x="97586" y="111760"/>
                  </a:lnTo>
                  <a:lnTo>
                    <a:pt x="99555" y="110490"/>
                  </a:lnTo>
                  <a:lnTo>
                    <a:pt x="100266" y="111760"/>
                  </a:lnTo>
                  <a:lnTo>
                    <a:pt x="100304" y="115570"/>
                  </a:lnTo>
                  <a:lnTo>
                    <a:pt x="103860" y="115570"/>
                  </a:lnTo>
                  <a:lnTo>
                    <a:pt x="103987" y="115366"/>
                  </a:lnTo>
                  <a:lnTo>
                    <a:pt x="103847" y="114300"/>
                  </a:lnTo>
                  <a:lnTo>
                    <a:pt x="105397" y="113030"/>
                  </a:lnTo>
                  <a:lnTo>
                    <a:pt x="103987" y="115366"/>
                  </a:lnTo>
                  <a:lnTo>
                    <a:pt x="135826" y="115366"/>
                  </a:lnTo>
                  <a:lnTo>
                    <a:pt x="136004" y="113030"/>
                  </a:lnTo>
                  <a:lnTo>
                    <a:pt x="136309" y="111760"/>
                  </a:lnTo>
                  <a:lnTo>
                    <a:pt x="136613" y="110490"/>
                  </a:lnTo>
                  <a:lnTo>
                    <a:pt x="137375" y="111760"/>
                  </a:lnTo>
                  <a:lnTo>
                    <a:pt x="138125" y="110490"/>
                  </a:lnTo>
                  <a:lnTo>
                    <a:pt x="137071" y="109220"/>
                  </a:lnTo>
                  <a:lnTo>
                    <a:pt x="139090" y="107950"/>
                  </a:lnTo>
                  <a:lnTo>
                    <a:pt x="139166" y="106680"/>
                  </a:lnTo>
                  <a:close/>
                </a:path>
                <a:path w="728980" h="273684">
                  <a:moveTo>
                    <a:pt x="139458" y="113652"/>
                  </a:moveTo>
                  <a:lnTo>
                    <a:pt x="139357" y="111506"/>
                  </a:lnTo>
                  <a:lnTo>
                    <a:pt x="138785" y="114071"/>
                  </a:lnTo>
                  <a:lnTo>
                    <a:pt x="139458" y="113652"/>
                  </a:lnTo>
                  <a:close/>
                </a:path>
                <a:path w="728980" h="273684">
                  <a:moveTo>
                    <a:pt x="151879" y="127000"/>
                  </a:moveTo>
                  <a:lnTo>
                    <a:pt x="151650" y="127000"/>
                  </a:lnTo>
                  <a:lnTo>
                    <a:pt x="150317" y="128473"/>
                  </a:lnTo>
                  <a:lnTo>
                    <a:pt x="150622" y="128270"/>
                  </a:lnTo>
                  <a:lnTo>
                    <a:pt x="151879" y="127000"/>
                  </a:lnTo>
                  <a:close/>
                </a:path>
                <a:path w="728980" h="273684">
                  <a:moveTo>
                    <a:pt x="155689" y="125730"/>
                  </a:moveTo>
                  <a:lnTo>
                    <a:pt x="155041" y="125730"/>
                  </a:lnTo>
                  <a:lnTo>
                    <a:pt x="153289" y="124460"/>
                  </a:lnTo>
                  <a:lnTo>
                    <a:pt x="151879" y="125730"/>
                  </a:lnTo>
                  <a:lnTo>
                    <a:pt x="153136" y="125730"/>
                  </a:lnTo>
                  <a:lnTo>
                    <a:pt x="151879" y="127000"/>
                  </a:lnTo>
                  <a:lnTo>
                    <a:pt x="153873" y="127000"/>
                  </a:lnTo>
                  <a:lnTo>
                    <a:pt x="155689" y="125730"/>
                  </a:lnTo>
                  <a:close/>
                </a:path>
                <a:path w="728980" h="273684">
                  <a:moveTo>
                    <a:pt x="158026" y="126784"/>
                  </a:moveTo>
                  <a:lnTo>
                    <a:pt x="157911" y="125488"/>
                  </a:lnTo>
                  <a:lnTo>
                    <a:pt x="156667" y="126631"/>
                  </a:lnTo>
                  <a:lnTo>
                    <a:pt x="157073" y="127139"/>
                  </a:lnTo>
                  <a:lnTo>
                    <a:pt x="156933" y="128562"/>
                  </a:lnTo>
                  <a:lnTo>
                    <a:pt x="157429" y="128358"/>
                  </a:lnTo>
                  <a:lnTo>
                    <a:pt x="158026" y="126784"/>
                  </a:lnTo>
                  <a:close/>
                </a:path>
                <a:path w="728980" h="273684">
                  <a:moveTo>
                    <a:pt x="162077" y="128270"/>
                  </a:moveTo>
                  <a:lnTo>
                    <a:pt x="160108" y="128270"/>
                  </a:lnTo>
                  <a:lnTo>
                    <a:pt x="158673" y="130810"/>
                  </a:lnTo>
                  <a:lnTo>
                    <a:pt x="161175" y="130810"/>
                  </a:lnTo>
                  <a:lnTo>
                    <a:pt x="162077" y="128270"/>
                  </a:lnTo>
                  <a:close/>
                </a:path>
                <a:path w="728980" h="273684">
                  <a:moveTo>
                    <a:pt x="163868" y="133350"/>
                  </a:moveTo>
                  <a:lnTo>
                    <a:pt x="163080" y="133350"/>
                  </a:lnTo>
                  <a:lnTo>
                    <a:pt x="162229" y="136042"/>
                  </a:lnTo>
                  <a:lnTo>
                    <a:pt x="163207" y="134620"/>
                  </a:lnTo>
                  <a:lnTo>
                    <a:pt x="162763" y="135890"/>
                  </a:lnTo>
                  <a:lnTo>
                    <a:pt x="163322" y="134620"/>
                  </a:lnTo>
                  <a:lnTo>
                    <a:pt x="163868" y="133350"/>
                  </a:lnTo>
                  <a:close/>
                </a:path>
                <a:path w="728980" h="273684">
                  <a:moveTo>
                    <a:pt x="164274" y="128270"/>
                  </a:moveTo>
                  <a:lnTo>
                    <a:pt x="161442" y="130810"/>
                  </a:lnTo>
                  <a:lnTo>
                    <a:pt x="161747" y="130810"/>
                  </a:lnTo>
                  <a:lnTo>
                    <a:pt x="162953" y="132080"/>
                  </a:lnTo>
                  <a:lnTo>
                    <a:pt x="164274" y="128270"/>
                  </a:lnTo>
                  <a:close/>
                </a:path>
                <a:path w="728980" h="273684">
                  <a:moveTo>
                    <a:pt x="166649" y="158851"/>
                  </a:moveTo>
                  <a:lnTo>
                    <a:pt x="165658" y="160020"/>
                  </a:lnTo>
                  <a:lnTo>
                    <a:pt x="166370" y="160020"/>
                  </a:lnTo>
                  <a:lnTo>
                    <a:pt x="166649" y="158851"/>
                  </a:lnTo>
                  <a:close/>
                </a:path>
                <a:path w="728980" h="273684">
                  <a:moveTo>
                    <a:pt x="168351" y="134620"/>
                  </a:moveTo>
                  <a:lnTo>
                    <a:pt x="167843" y="134620"/>
                  </a:lnTo>
                  <a:lnTo>
                    <a:pt x="168084" y="134874"/>
                  </a:lnTo>
                  <a:lnTo>
                    <a:pt x="168351" y="134620"/>
                  </a:lnTo>
                  <a:close/>
                </a:path>
                <a:path w="728980" h="273684">
                  <a:moveTo>
                    <a:pt x="176225" y="140970"/>
                  </a:moveTo>
                  <a:lnTo>
                    <a:pt x="176123" y="139700"/>
                  </a:lnTo>
                  <a:lnTo>
                    <a:pt x="176060" y="140246"/>
                  </a:lnTo>
                  <a:lnTo>
                    <a:pt x="176225" y="140970"/>
                  </a:lnTo>
                  <a:close/>
                </a:path>
                <a:path w="728980" h="273684">
                  <a:moveTo>
                    <a:pt x="177406" y="165214"/>
                  </a:moveTo>
                  <a:lnTo>
                    <a:pt x="176225" y="164147"/>
                  </a:lnTo>
                  <a:lnTo>
                    <a:pt x="176479" y="164592"/>
                  </a:lnTo>
                  <a:lnTo>
                    <a:pt x="176911" y="164973"/>
                  </a:lnTo>
                  <a:lnTo>
                    <a:pt x="177406" y="165214"/>
                  </a:lnTo>
                  <a:close/>
                </a:path>
                <a:path w="728980" h="273684">
                  <a:moveTo>
                    <a:pt x="177546" y="165290"/>
                  </a:moveTo>
                  <a:lnTo>
                    <a:pt x="177406" y="165214"/>
                  </a:lnTo>
                  <a:lnTo>
                    <a:pt x="177533" y="165328"/>
                  </a:lnTo>
                  <a:close/>
                </a:path>
                <a:path w="728980" h="273684">
                  <a:moveTo>
                    <a:pt x="180365" y="141008"/>
                  </a:moveTo>
                  <a:lnTo>
                    <a:pt x="180174" y="140398"/>
                  </a:lnTo>
                  <a:lnTo>
                    <a:pt x="180124" y="140614"/>
                  </a:lnTo>
                  <a:lnTo>
                    <a:pt x="180086" y="140792"/>
                  </a:lnTo>
                  <a:lnTo>
                    <a:pt x="180047" y="141008"/>
                  </a:lnTo>
                  <a:lnTo>
                    <a:pt x="180365" y="141008"/>
                  </a:lnTo>
                  <a:close/>
                </a:path>
                <a:path w="728980" h="273684">
                  <a:moveTo>
                    <a:pt x="183959" y="138366"/>
                  </a:moveTo>
                  <a:lnTo>
                    <a:pt x="182816" y="138874"/>
                  </a:lnTo>
                  <a:lnTo>
                    <a:pt x="181470" y="141897"/>
                  </a:lnTo>
                  <a:lnTo>
                    <a:pt x="182168" y="141592"/>
                  </a:lnTo>
                  <a:lnTo>
                    <a:pt x="183959" y="138366"/>
                  </a:lnTo>
                  <a:close/>
                </a:path>
                <a:path w="728980" h="273684">
                  <a:moveTo>
                    <a:pt x="185661" y="162560"/>
                  </a:moveTo>
                  <a:lnTo>
                    <a:pt x="178701" y="162572"/>
                  </a:lnTo>
                  <a:lnTo>
                    <a:pt x="177761" y="163830"/>
                  </a:lnTo>
                  <a:lnTo>
                    <a:pt x="178803" y="163830"/>
                  </a:lnTo>
                  <a:lnTo>
                    <a:pt x="177558" y="166370"/>
                  </a:lnTo>
                  <a:lnTo>
                    <a:pt x="179920" y="166370"/>
                  </a:lnTo>
                  <a:lnTo>
                    <a:pt x="180835" y="163830"/>
                  </a:lnTo>
                  <a:lnTo>
                    <a:pt x="180149" y="170180"/>
                  </a:lnTo>
                  <a:lnTo>
                    <a:pt x="185661" y="162560"/>
                  </a:lnTo>
                  <a:close/>
                </a:path>
                <a:path w="728980" h="273684">
                  <a:moveTo>
                    <a:pt x="188302" y="143992"/>
                  </a:moveTo>
                  <a:lnTo>
                    <a:pt x="187845" y="144208"/>
                  </a:lnTo>
                  <a:lnTo>
                    <a:pt x="187769" y="144576"/>
                  </a:lnTo>
                  <a:lnTo>
                    <a:pt x="188048" y="144259"/>
                  </a:lnTo>
                  <a:lnTo>
                    <a:pt x="188252" y="144157"/>
                  </a:lnTo>
                  <a:lnTo>
                    <a:pt x="188302" y="143992"/>
                  </a:lnTo>
                  <a:close/>
                </a:path>
                <a:path w="728980" h="273684">
                  <a:moveTo>
                    <a:pt x="190347" y="145719"/>
                  </a:moveTo>
                  <a:lnTo>
                    <a:pt x="190182" y="146050"/>
                  </a:lnTo>
                  <a:lnTo>
                    <a:pt x="190347" y="145719"/>
                  </a:lnTo>
                  <a:close/>
                </a:path>
                <a:path w="728980" h="273684">
                  <a:moveTo>
                    <a:pt x="191719" y="144780"/>
                  </a:moveTo>
                  <a:lnTo>
                    <a:pt x="190830" y="144780"/>
                  </a:lnTo>
                  <a:lnTo>
                    <a:pt x="190347" y="145719"/>
                  </a:lnTo>
                  <a:lnTo>
                    <a:pt x="191719" y="144780"/>
                  </a:lnTo>
                  <a:close/>
                </a:path>
                <a:path w="728980" h="273684">
                  <a:moveTo>
                    <a:pt x="194005" y="169672"/>
                  </a:moveTo>
                  <a:lnTo>
                    <a:pt x="193370" y="170180"/>
                  </a:lnTo>
                  <a:lnTo>
                    <a:pt x="192811" y="170395"/>
                  </a:lnTo>
                  <a:lnTo>
                    <a:pt x="193027" y="171450"/>
                  </a:lnTo>
                  <a:lnTo>
                    <a:pt x="194005" y="169672"/>
                  </a:lnTo>
                  <a:close/>
                </a:path>
                <a:path w="728980" h="273684">
                  <a:moveTo>
                    <a:pt x="198043" y="144805"/>
                  </a:moveTo>
                  <a:lnTo>
                    <a:pt x="197853" y="145288"/>
                  </a:lnTo>
                  <a:lnTo>
                    <a:pt x="197777" y="145681"/>
                  </a:lnTo>
                  <a:lnTo>
                    <a:pt x="197688" y="146062"/>
                  </a:lnTo>
                  <a:lnTo>
                    <a:pt x="197815" y="145796"/>
                  </a:lnTo>
                  <a:lnTo>
                    <a:pt x="197929" y="145440"/>
                  </a:lnTo>
                  <a:lnTo>
                    <a:pt x="198043" y="144805"/>
                  </a:lnTo>
                  <a:close/>
                </a:path>
                <a:path w="728980" h="273684">
                  <a:moveTo>
                    <a:pt x="205435" y="154940"/>
                  </a:moveTo>
                  <a:lnTo>
                    <a:pt x="205105" y="156210"/>
                  </a:lnTo>
                  <a:lnTo>
                    <a:pt x="205435" y="154940"/>
                  </a:lnTo>
                  <a:close/>
                </a:path>
                <a:path w="728980" h="273684">
                  <a:moveTo>
                    <a:pt x="208800" y="147320"/>
                  </a:moveTo>
                  <a:lnTo>
                    <a:pt x="206578" y="148590"/>
                  </a:lnTo>
                  <a:lnTo>
                    <a:pt x="205930" y="151130"/>
                  </a:lnTo>
                  <a:lnTo>
                    <a:pt x="206260" y="151130"/>
                  </a:lnTo>
                  <a:lnTo>
                    <a:pt x="204254" y="152400"/>
                  </a:lnTo>
                  <a:lnTo>
                    <a:pt x="206819" y="152400"/>
                  </a:lnTo>
                  <a:lnTo>
                    <a:pt x="208800" y="147320"/>
                  </a:lnTo>
                  <a:close/>
                </a:path>
                <a:path w="728980" h="273684">
                  <a:moveTo>
                    <a:pt x="210629" y="157480"/>
                  </a:moveTo>
                  <a:lnTo>
                    <a:pt x="210045" y="157480"/>
                  </a:lnTo>
                  <a:lnTo>
                    <a:pt x="209537" y="158737"/>
                  </a:lnTo>
                  <a:lnTo>
                    <a:pt x="210629" y="157480"/>
                  </a:lnTo>
                  <a:close/>
                </a:path>
                <a:path w="728980" h="273684">
                  <a:moveTo>
                    <a:pt x="211607" y="155778"/>
                  </a:moveTo>
                  <a:lnTo>
                    <a:pt x="211378" y="155244"/>
                  </a:lnTo>
                  <a:lnTo>
                    <a:pt x="211416" y="155549"/>
                  </a:lnTo>
                  <a:lnTo>
                    <a:pt x="211505" y="155702"/>
                  </a:lnTo>
                  <a:close/>
                </a:path>
                <a:path w="728980" h="273684">
                  <a:moveTo>
                    <a:pt x="216585" y="152400"/>
                  </a:moveTo>
                  <a:lnTo>
                    <a:pt x="216344" y="152400"/>
                  </a:lnTo>
                  <a:lnTo>
                    <a:pt x="216331" y="152806"/>
                  </a:lnTo>
                  <a:lnTo>
                    <a:pt x="216585" y="152400"/>
                  </a:lnTo>
                  <a:close/>
                </a:path>
                <a:path w="728980" h="273684">
                  <a:moveTo>
                    <a:pt x="219684" y="152463"/>
                  </a:moveTo>
                  <a:lnTo>
                    <a:pt x="219532" y="152463"/>
                  </a:lnTo>
                  <a:lnTo>
                    <a:pt x="219303" y="152603"/>
                  </a:lnTo>
                  <a:lnTo>
                    <a:pt x="219684" y="152463"/>
                  </a:lnTo>
                  <a:close/>
                </a:path>
                <a:path w="728980" h="273684">
                  <a:moveTo>
                    <a:pt x="221157" y="154940"/>
                  </a:moveTo>
                  <a:close/>
                </a:path>
                <a:path w="728980" h="273684">
                  <a:moveTo>
                    <a:pt x="227088" y="159956"/>
                  </a:moveTo>
                  <a:lnTo>
                    <a:pt x="227025" y="159740"/>
                  </a:lnTo>
                  <a:lnTo>
                    <a:pt x="226860" y="159956"/>
                  </a:lnTo>
                  <a:lnTo>
                    <a:pt x="226949" y="160096"/>
                  </a:lnTo>
                  <a:lnTo>
                    <a:pt x="227076" y="160299"/>
                  </a:lnTo>
                  <a:lnTo>
                    <a:pt x="227088" y="159956"/>
                  </a:lnTo>
                  <a:close/>
                </a:path>
                <a:path w="728980" h="273684">
                  <a:moveTo>
                    <a:pt x="227876" y="177927"/>
                  </a:moveTo>
                  <a:lnTo>
                    <a:pt x="227609" y="177622"/>
                  </a:lnTo>
                  <a:lnTo>
                    <a:pt x="227330" y="177190"/>
                  </a:lnTo>
                  <a:lnTo>
                    <a:pt x="226834" y="177482"/>
                  </a:lnTo>
                  <a:lnTo>
                    <a:pt x="227025" y="178168"/>
                  </a:lnTo>
                  <a:lnTo>
                    <a:pt x="227418" y="178181"/>
                  </a:lnTo>
                  <a:lnTo>
                    <a:pt x="227876" y="177927"/>
                  </a:lnTo>
                  <a:close/>
                </a:path>
                <a:path w="728980" h="273684">
                  <a:moveTo>
                    <a:pt x="229108" y="176898"/>
                  </a:moveTo>
                  <a:lnTo>
                    <a:pt x="228676" y="177317"/>
                  </a:lnTo>
                  <a:lnTo>
                    <a:pt x="228244" y="177711"/>
                  </a:lnTo>
                  <a:lnTo>
                    <a:pt x="227876" y="177927"/>
                  </a:lnTo>
                  <a:lnTo>
                    <a:pt x="228193" y="178282"/>
                  </a:lnTo>
                  <a:lnTo>
                    <a:pt x="228485" y="178447"/>
                  </a:lnTo>
                  <a:lnTo>
                    <a:pt x="229108" y="176898"/>
                  </a:lnTo>
                  <a:close/>
                </a:path>
                <a:path w="728980" h="273684">
                  <a:moveTo>
                    <a:pt x="231114" y="161290"/>
                  </a:moveTo>
                  <a:lnTo>
                    <a:pt x="229806" y="161290"/>
                  </a:lnTo>
                  <a:lnTo>
                    <a:pt x="229997" y="162560"/>
                  </a:lnTo>
                  <a:lnTo>
                    <a:pt x="231114" y="161290"/>
                  </a:lnTo>
                  <a:close/>
                </a:path>
                <a:path w="728980" h="273684">
                  <a:moveTo>
                    <a:pt x="232346" y="163830"/>
                  </a:moveTo>
                  <a:lnTo>
                    <a:pt x="231736" y="165100"/>
                  </a:lnTo>
                  <a:lnTo>
                    <a:pt x="232295" y="165100"/>
                  </a:lnTo>
                  <a:lnTo>
                    <a:pt x="232346" y="163830"/>
                  </a:lnTo>
                  <a:close/>
                </a:path>
                <a:path w="728980" h="273684">
                  <a:moveTo>
                    <a:pt x="233426" y="181330"/>
                  </a:moveTo>
                  <a:lnTo>
                    <a:pt x="233273" y="181610"/>
                  </a:lnTo>
                  <a:lnTo>
                    <a:pt x="233426" y="181330"/>
                  </a:lnTo>
                  <a:close/>
                </a:path>
                <a:path w="728980" h="273684">
                  <a:moveTo>
                    <a:pt x="238379" y="165100"/>
                  </a:moveTo>
                  <a:lnTo>
                    <a:pt x="236855" y="167640"/>
                  </a:lnTo>
                  <a:lnTo>
                    <a:pt x="238188" y="167640"/>
                  </a:lnTo>
                  <a:lnTo>
                    <a:pt x="238379" y="165100"/>
                  </a:lnTo>
                  <a:close/>
                </a:path>
                <a:path w="728980" h="273684">
                  <a:moveTo>
                    <a:pt x="239128" y="167640"/>
                  </a:moveTo>
                  <a:lnTo>
                    <a:pt x="238188" y="167640"/>
                  </a:lnTo>
                  <a:lnTo>
                    <a:pt x="238125" y="168440"/>
                  </a:lnTo>
                  <a:lnTo>
                    <a:pt x="239128" y="167640"/>
                  </a:lnTo>
                  <a:close/>
                </a:path>
                <a:path w="728980" h="273684">
                  <a:moveTo>
                    <a:pt x="239280" y="182753"/>
                  </a:moveTo>
                  <a:lnTo>
                    <a:pt x="238048" y="183134"/>
                  </a:lnTo>
                  <a:lnTo>
                    <a:pt x="238137" y="184950"/>
                  </a:lnTo>
                  <a:lnTo>
                    <a:pt x="239280" y="182753"/>
                  </a:lnTo>
                  <a:close/>
                </a:path>
                <a:path w="728980" h="273684">
                  <a:moveTo>
                    <a:pt x="240347" y="186690"/>
                  </a:moveTo>
                  <a:lnTo>
                    <a:pt x="239344" y="182880"/>
                  </a:lnTo>
                  <a:lnTo>
                    <a:pt x="238798" y="186690"/>
                  </a:lnTo>
                  <a:lnTo>
                    <a:pt x="240347" y="186690"/>
                  </a:lnTo>
                  <a:close/>
                </a:path>
                <a:path w="728980" h="273684">
                  <a:moveTo>
                    <a:pt x="241007" y="163461"/>
                  </a:moveTo>
                  <a:lnTo>
                    <a:pt x="239585" y="163969"/>
                  </a:lnTo>
                  <a:lnTo>
                    <a:pt x="240588" y="163715"/>
                  </a:lnTo>
                  <a:lnTo>
                    <a:pt x="241007" y="163461"/>
                  </a:lnTo>
                  <a:close/>
                </a:path>
                <a:path w="728980" h="273684">
                  <a:moveTo>
                    <a:pt x="247599" y="185420"/>
                  </a:moveTo>
                  <a:lnTo>
                    <a:pt x="247332" y="185267"/>
                  </a:lnTo>
                  <a:lnTo>
                    <a:pt x="247281" y="185420"/>
                  </a:lnTo>
                  <a:lnTo>
                    <a:pt x="247599" y="185420"/>
                  </a:lnTo>
                  <a:close/>
                </a:path>
                <a:path w="728980" h="273684">
                  <a:moveTo>
                    <a:pt x="249313" y="188087"/>
                  </a:moveTo>
                  <a:lnTo>
                    <a:pt x="249174" y="187960"/>
                  </a:lnTo>
                  <a:lnTo>
                    <a:pt x="248881" y="189230"/>
                  </a:lnTo>
                  <a:lnTo>
                    <a:pt x="249313" y="188087"/>
                  </a:lnTo>
                  <a:close/>
                </a:path>
                <a:path w="728980" h="273684">
                  <a:moveTo>
                    <a:pt x="250177" y="171069"/>
                  </a:moveTo>
                  <a:lnTo>
                    <a:pt x="249555" y="172593"/>
                  </a:lnTo>
                  <a:lnTo>
                    <a:pt x="250177" y="171069"/>
                  </a:lnTo>
                  <a:close/>
                </a:path>
                <a:path w="728980" h="273684">
                  <a:moveTo>
                    <a:pt x="250520" y="170091"/>
                  </a:moveTo>
                  <a:lnTo>
                    <a:pt x="249732" y="170243"/>
                  </a:lnTo>
                  <a:lnTo>
                    <a:pt x="250151" y="171043"/>
                  </a:lnTo>
                  <a:lnTo>
                    <a:pt x="250520" y="170091"/>
                  </a:lnTo>
                  <a:close/>
                </a:path>
                <a:path w="728980" h="273684">
                  <a:moveTo>
                    <a:pt x="259854" y="177888"/>
                  </a:moveTo>
                  <a:lnTo>
                    <a:pt x="259372" y="176593"/>
                  </a:lnTo>
                  <a:lnTo>
                    <a:pt x="258978" y="177647"/>
                  </a:lnTo>
                  <a:lnTo>
                    <a:pt x="259537" y="177520"/>
                  </a:lnTo>
                  <a:lnTo>
                    <a:pt x="259854" y="177888"/>
                  </a:lnTo>
                  <a:close/>
                </a:path>
                <a:path w="728980" h="273684">
                  <a:moveTo>
                    <a:pt x="260045" y="178384"/>
                  </a:moveTo>
                  <a:lnTo>
                    <a:pt x="260032" y="178142"/>
                  </a:lnTo>
                  <a:lnTo>
                    <a:pt x="259956" y="177990"/>
                  </a:lnTo>
                  <a:lnTo>
                    <a:pt x="260045" y="178384"/>
                  </a:lnTo>
                  <a:close/>
                </a:path>
                <a:path w="728980" h="273684">
                  <a:moveTo>
                    <a:pt x="260083" y="178460"/>
                  </a:moveTo>
                  <a:lnTo>
                    <a:pt x="260057" y="178587"/>
                  </a:lnTo>
                  <a:lnTo>
                    <a:pt x="260083" y="178460"/>
                  </a:lnTo>
                  <a:close/>
                </a:path>
                <a:path w="728980" h="273684">
                  <a:moveTo>
                    <a:pt x="267106" y="175514"/>
                  </a:moveTo>
                  <a:lnTo>
                    <a:pt x="266992" y="175869"/>
                  </a:lnTo>
                  <a:lnTo>
                    <a:pt x="266928" y="176212"/>
                  </a:lnTo>
                  <a:lnTo>
                    <a:pt x="266890" y="176542"/>
                  </a:lnTo>
                  <a:lnTo>
                    <a:pt x="266979" y="176110"/>
                  </a:lnTo>
                  <a:lnTo>
                    <a:pt x="267055" y="175742"/>
                  </a:lnTo>
                  <a:lnTo>
                    <a:pt x="267106" y="175514"/>
                  </a:lnTo>
                  <a:close/>
                </a:path>
                <a:path w="728980" h="273684">
                  <a:moveTo>
                    <a:pt x="267322" y="184150"/>
                  </a:moveTo>
                  <a:lnTo>
                    <a:pt x="266954" y="184150"/>
                  </a:lnTo>
                  <a:lnTo>
                    <a:pt x="267093" y="183134"/>
                  </a:lnTo>
                  <a:lnTo>
                    <a:pt x="266534" y="184150"/>
                  </a:lnTo>
                  <a:lnTo>
                    <a:pt x="266903" y="184150"/>
                  </a:lnTo>
                  <a:lnTo>
                    <a:pt x="266636" y="185204"/>
                  </a:lnTo>
                  <a:lnTo>
                    <a:pt x="266649" y="185420"/>
                  </a:lnTo>
                  <a:lnTo>
                    <a:pt x="267322" y="184150"/>
                  </a:lnTo>
                  <a:close/>
                </a:path>
                <a:path w="728980" h="273684">
                  <a:moveTo>
                    <a:pt x="267830" y="181775"/>
                  </a:moveTo>
                  <a:lnTo>
                    <a:pt x="267817" y="181292"/>
                  </a:lnTo>
                  <a:lnTo>
                    <a:pt x="267589" y="180644"/>
                  </a:lnTo>
                  <a:lnTo>
                    <a:pt x="267703" y="180340"/>
                  </a:lnTo>
                  <a:lnTo>
                    <a:pt x="267487" y="180340"/>
                  </a:lnTo>
                  <a:lnTo>
                    <a:pt x="267182" y="180340"/>
                  </a:lnTo>
                  <a:lnTo>
                    <a:pt x="267246" y="181610"/>
                  </a:lnTo>
                  <a:lnTo>
                    <a:pt x="267360" y="181292"/>
                  </a:lnTo>
                  <a:lnTo>
                    <a:pt x="267093" y="183134"/>
                  </a:lnTo>
                  <a:lnTo>
                    <a:pt x="267830" y="181775"/>
                  </a:lnTo>
                  <a:close/>
                </a:path>
                <a:path w="728980" h="273684">
                  <a:moveTo>
                    <a:pt x="274916" y="178079"/>
                  </a:moveTo>
                  <a:lnTo>
                    <a:pt x="274078" y="179311"/>
                  </a:lnTo>
                  <a:lnTo>
                    <a:pt x="274320" y="179374"/>
                  </a:lnTo>
                  <a:lnTo>
                    <a:pt x="274688" y="178574"/>
                  </a:lnTo>
                  <a:lnTo>
                    <a:pt x="274916" y="178079"/>
                  </a:lnTo>
                  <a:close/>
                </a:path>
                <a:path w="728980" h="273684">
                  <a:moveTo>
                    <a:pt x="277088" y="181610"/>
                  </a:moveTo>
                  <a:lnTo>
                    <a:pt x="276872" y="181610"/>
                  </a:lnTo>
                  <a:lnTo>
                    <a:pt x="276999" y="181775"/>
                  </a:lnTo>
                  <a:lnTo>
                    <a:pt x="277088" y="181610"/>
                  </a:lnTo>
                  <a:close/>
                </a:path>
                <a:path w="728980" h="273684">
                  <a:moveTo>
                    <a:pt x="279361" y="196850"/>
                  </a:moveTo>
                  <a:lnTo>
                    <a:pt x="279222" y="196710"/>
                  </a:lnTo>
                  <a:lnTo>
                    <a:pt x="279158" y="196850"/>
                  </a:lnTo>
                  <a:lnTo>
                    <a:pt x="279361" y="196850"/>
                  </a:lnTo>
                  <a:close/>
                </a:path>
                <a:path w="728980" h="273684">
                  <a:moveTo>
                    <a:pt x="283108" y="196507"/>
                  </a:moveTo>
                  <a:lnTo>
                    <a:pt x="282689" y="197726"/>
                  </a:lnTo>
                  <a:lnTo>
                    <a:pt x="282994" y="196875"/>
                  </a:lnTo>
                  <a:lnTo>
                    <a:pt x="283108" y="196532"/>
                  </a:lnTo>
                  <a:close/>
                </a:path>
                <a:path w="728980" h="273684">
                  <a:moveTo>
                    <a:pt x="284568" y="181610"/>
                  </a:moveTo>
                  <a:lnTo>
                    <a:pt x="284353" y="181419"/>
                  </a:lnTo>
                  <a:lnTo>
                    <a:pt x="283527" y="184251"/>
                  </a:lnTo>
                  <a:lnTo>
                    <a:pt x="283108" y="185470"/>
                  </a:lnTo>
                  <a:lnTo>
                    <a:pt x="283552" y="184340"/>
                  </a:lnTo>
                  <a:lnTo>
                    <a:pt x="283870" y="183819"/>
                  </a:lnTo>
                  <a:lnTo>
                    <a:pt x="284137" y="183654"/>
                  </a:lnTo>
                  <a:lnTo>
                    <a:pt x="284276" y="183121"/>
                  </a:lnTo>
                  <a:lnTo>
                    <a:pt x="284429" y="182460"/>
                  </a:lnTo>
                  <a:lnTo>
                    <a:pt x="284568" y="181610"/>
                  </a:lnTo>
                  <a:close/>
                </a:path>
                <a:path w="728980" h="273684">
                  <a:moveTo>
                    <a:pt x="286766" y="183210"/>
                  </a:moveTo>
                  <a:lnTo>
                    <a:pt x="286169" y="181876"/>
                  </a:lnTo>
                  <a:lnTo>
                    <a:pt x="286385" y="181267"/>
                  </a:lnTo>
                  <a:lnTo>
                    <a:pt x="285356" y="182333"/>
                  </a:lnTo>
                  <a:lnTo>
                    <a:pt x="285762" y="183476"/>
                  </a:lnTo>
                  <a:lnTo>
                    <a:pt x="286766" y="183210"/>
                  </a:lnTo>
                  <a:close/>
                </a:path>
                <a:path w="728980" h="273684">
                  <a:moveTo>
                    <a:pt x="287070" y="199390"/>
                  </a:moveTo>
                  <a:lnTo>
                    <a:pt x="286715" y="199834"/>
                  </a:lnTo>
                  <a:lnTo>
                    <a:pt x="286461" y="200660"/>
                  </a:lnTo>
                  <a:lnTo>
                    <a:pt x="286613" y="200850"/>
                  </a:lnTo>
                  <a:lnTo>
                    <a:pt x="287070" y="199390"/>
                  </a:lnTo>
                  <a:close/>
                </a:path>
                <a:path w="728980" h="273684">
                  <a:moveTo>
                    <a:pt x="287515" y="201930"/>
                  </a:moveTo>
                  <a:lnTo>
                    <a:pt x="286613" y="200850"/>
                  </a:lnTo>
                  <a:lnTo>
                    <a:pt x="286270" y="201930"/>
                  </a:lnTo>
                  <a:lnTo>
                    <a:pt x="287515" y="201930"/>
                  </a:lnTo>
                  <a:close/>
                </a:path>
                <a:path w="728980" h="273684">
                  <a:moveTo>
                    <a:pt x="291871" y="187667"/>
                  </a:moveTo>
                  <a:lnTo>
                    <a:pt x="291858" y="187134"/>
                  </a:lnTo>
                  <a:lnTo>
                    <a:pt x="290423" y="186448"/>
                  </a:lnTo>
                  <a:lnTo>
                    <a:pt x="291871" y="187667"/>
                  </a:lnTo>
                  <a:close/>
                </a:path>
                <a:path w="728980" h="273684">
                  <a:moveTo>
                    <a:pt x="292468" y="187426"/>
                  </a:moveTo>
                  <a:lnTo>
                    <a:pt x="292036" y="184912"/>
                  </a:lnTo>
                  <a:lnTo>
                    <a:pt x="291833" y="184924"/>
                  </a:lnTo>
                  <a:lnTo>
                    <a:pt x="291858" y="187134"/>
                  </a:lnTo>
                  <a:lnTo>
                    <a:pt x="292468" y="187426"/>
                  </a:lnTo>
                  <a:close/>
                </a:path>
                <a:path w="728980" h="273684">
                  <a:moveTo>
                    <a:pt x="292481" y="189230"/>
                  </a:moveTo>
                  <a:lnTo>
                    <a:pt x="291084" y="190500"/>
                  </a:lnTo>
                  <a:lnTo>
                    <a:pt x="292100" y="190500"/>
                  </a:lnTo>
                  <a:lnTo>
                    <a:pt x="292481" y="189230"/>
                  </a:lnTo>
                  <a:close/>
                </a:path>
                <a:path w="728980" h="273684">
                  <a:moveTo>
                    <a:pt x="292646" y="184835"/>
                  </a:moveTo>
                  <a:lnTo>
                    <a:pt x="291376" y="181063"/>
                  </a:lnTo>
                  <a:lnTo>
                    <a:pt x="292036" y="184912"/>
                  </a:lnTo>
                  <a:lnTo>
                    <a:pt x="292646" y="184835"/>
                  </a:lnTo>
                  <a:close/>
                </a:path>
                <a:path w="728980" h="273684">
                  <a:moveTo>
                    <a:pt x="296583" y="189230"/>
                  </a:moveTo>
                  <a:lnTo>
                    <a:pt x="296379" y="189230"/>
                  </a:lnTo>
                  <a:lnTo>
                    <a:pt x="296583" y="189230"/>
                  </a:lnTo>
                  <a:close/>
                </a:path>
                <a:path w="728980" h="273684">
                  <a:moveTo>
                    <a:pt x="296811" y="203415"/>
                  </a:moveTo>
                  <a:lnTo>
                    <a:pt x="296570" y="199504"/>
                  </a:lnTo>
                  <a:lnTo>
                    <a:pt x="295706" y="201155"/>
                  </a:lnTo>
                  <a:lnTo>
                    <a:pt x="296138" y="201498"/>
                  </a:lnTo>
                  <a:lnTo>
                    <a:pt x="296418" y="203644"/>
                  </a:lnTo>
                  <a:lnTo>
                    <a:pt x="296811" y="203415"/>
                  </a:lnTo>
                  <a:close/>
                </a:path>
                <a:path w="728980" h="273684">
                  <a:moveTo>
                    <a:pt x="297091" y="203238"/>
                  </a:moveTo>
                  <a:lnTo>
                    <a:pt x="296811" y="203415"/>
                  </a:lnTo>
                  <a:lnTo>
                    <a:pt x="296837" y="203809"/>
                  </a:lnTo>
                  <a:lnTo>
                    <a:pt x="297091" y="203238"/>
                  </a:lnTo>
                  <a:close/>
                </a:path>
                <a:path w="728980" h="273684">
                  <a:moveTo>
                    <a:pt x="297497" y="202336"/>
                  </a:moveTo>
                  <a:lnTo>
                    <a:pt x="297091" y="203238"/>
                  </a:lnTo>
                  <a:lnTo>
                    <a:pt x="297256" y="203136"/>
                  </a:lnTo>
                  <a:lnTo>
                    <a:pt x="297497" y="202336"/>
                  </a:lnTo>
                  <a:close/>
                </a:path>
                <a:path w="728980" h="273684">
                  <a:moveTo>
                    <a:pt x="297815" y="201307"/>
                  </a:moveTo>
                  <a:lnTo>
                    <a:pt x="297497" y="202336"/>
                  </a:lnTo>
                  <a:lnTo>
                    <a:pt x="297586" y="202120"/>
                  </a:lnTo>
                  <a:lnTo>
                    <a:pt x="297688" y="201790"/>
                  </a:lnTo>
                  <a:lnTo>
                    <a:pt x="297815" y="201307"/>
                  </a:lnTo>
                  <a:close/>
                </a:path>
                <a:path w="728980" h="273684">
                  <a:moveTo>
                    <a:pt x="299554" y="202412"/>
                  </a:moveTo>
                  <a:lnTo>
                    <a:pt x="299402" y="202412"/>
                  </a:lnTo>
                  <a:lnTo>
                    <a:pt x="299250" y="202399"/>
                  </a:lnTo>
                  <a:lnTo>
                    <a:pt x="299110" y="202336"/>
                  </a:lnTo>
                  <a:lnTo>
                    <a:pt x="299288" y="202476"/>
                  </a:lnTo>
                  <a:lnTo>
                    <a:pt x="299427" y="202501"/>
                  </a:lnTo>
                  <a:lnTo>
                    <a:pt x="299554" y="202412"/>
                  </a:lnTo>
                  <a:close/>
                </a:path>
                <a:path w="728980" h="273684">
                  <a:moveTo>
                    <a:pt x="300113" y="201498"/>
                  </a:moveTo>
                  <a:lnTo>
                    <a:pt x="300101" y="201231"/>
                  </a:lnTo>
                  <a:lnTo>
                    <a:pt x="299897" y="201942"/>
                  </a:lnTo>
                  <a:lnTo>
                    <a:pt x="299732" y="202285"/>
                  </a:lnTo>
                  <a:lnTo>
                    <a:pt x="299554" y="202412"/>
                  </a:lnTo>
                  <a:lnTo>
                    <a:pt x="299783" y="202361"/>
                  </a:lnTo>
                  <a:lnTo>
                    <a:pt x="300024" y="201904"/>
                  </a:lnTo>
                  <a:lnTo>
                    <a:pt x="300113" y="201498"/>
                  </a:lnTo>
                  <a:close/>
                </a:path>
                <a:path w="728980" h="273684">
                  <a:moveTo>
                    <a:pt x="300418" y="202069"/>
                  </a:moveTo>
                  <a:lnTo>
                    <a:pt x="300240" y="202184"/>
                  </a:lnTo>
                  <a:lnTo>
                    <a:pt x="300075" y="202260"/>
                  </a:lnTo>
                  <a:lnTo>
                    <a:pt x="299897" y="202323"/>
                  </a:lnTo>
                  <a:lnTo>
                    <a:pt x="299758" y="202844"/>
                  </a:lnTo>
                  <a:lnTo>
                    <a:pt x="299974" y="202730"/>
                  </a:lnTo>
                  <a:lnTo>
                    <a:pt x="300189" y="202438"/>
                  </a:lnTo>
                  <a:lnTo>
                    <a:pt x="300418" y="202069"/>
                  </a:lnTo>
                  <a:close/>
                </a:path>
                <a:path w="728980" h="273684">
                  <a:moveTo>
                    <a:pt x="302056" y="199377"/>
                  </a:moveTo>
                  <a:lnTo>
                    <a:pt x="301371" y="196850"/>
                  </a:lnTo>
                  <a:lnTo>
                    <a:pt x="301205" y="198120"/>
                  </a:lnTo>
                  <a:lnTo>
                    <a:pt x="301193" y="198513"/>
                  </a:lnTo>
                  <a:lnTo>
                    <a:pt x="302056" y="199377"/>
                  </a:lnTo>
                  <a:close/>
                </a:path>
                <a:path w="728980" h="273684">
                  <a:moveTo>
                    <a:pt x="302272" y="194310"/>
                  </a:moveTo>
                  <a:lnTo>
                    <a:pt x="300126" y="196850"/>
                  </a:lnTo>
                  <a:lnTo>
                    <a:pt x="300075" y="195580"/>
                  </a:lnTo>
                  <a:lnTo>
                    <a:pt x="300418" y="194310"/>
                  </a:lnTo>
                  <a:lnTo>
                    <a:pt x="301205" y="193040"/>
                  </a:lnTo>
                  <a:lnTo>
                    <a:pt x="300723" y="190500"/>
                  </a:lnTo>
                  <a:lnTo>
                    <a:pt x="300037" y="194310"/>
                  </a:lnTo>
                  <a:lnTo>
                    <a:pt x="299885" y="193040"/>
                  </a:lnTo>
                  <a:lnTo>
                    <a:pt x="299732" y="191770"/>
                  </a:lnTo>
                  <a:lnTo>
                    <a:pt x="299110" y="191770"/>
                  </a:lnTo>
                  <a:lnTo>
                    <a:pt x="299199" y="190030"/>
                  </a:lnTo>
                  <a:lnTo>
                    <a:pt x="299288" y="189369"/>
                  </a:lnTo>
                  <a:lnTo>
                    <a:pt x="299681" y="190500"/>
                  </a:lnTo>
                  <a:lnTo>
                    <a:pt x="299313" y="189230"/>
                  </a:lnTo>
                  <a:lnTo>
                    <a:pt x="298577" y="186690"/>
                  </a:lnTo>
                  <a:lnTo>
                    <a:pt x="296265" y="193040"/>
                  </a:lnTo>
                  <a:lnTo>
                    <a:pt x="296379" y="189331"/>
                  </a:lnTo>
                  <a:lnTo>
                    <a:pt x="293941" y="190500"/>
                  </a:lnTo>
                  <a:lnTo>
                    <a:pt x="295643" y="191770"/>
                  </a:lnTo>
                  <a:lnTo>
                    <a:pt x="293027" y="195580"/>
                  </a:lnTo>
                  <a:lnTo>
                    <a:pt x="293141" y="194310"/>
                  </a:lnTo>
                  <a:lnTo>
                    <a:pt x="293255" y="193040"/>
                  </a:lnTo>
                  <a:lnTo>
                    <a:pt x="293370" y="191770"/>
                  </a:lnTo>
                  <a:lnTo>
                    <a:pt x="293700" y="187960"/>
                  </a:lnTo>
                  <a:lnTo>
                    <a:pt x="292722" y="190500"/>
                  </a:lnTo>
                  <a:lnTo>
                    <a:pt x="292303" y="190500"/>
                  </a:lnTo>
                  <a:lnTo>
                    <a:pt x="291312" y="191770"/>
                  </a:lnTo>
                  <a:lnTo>
                    <a:pt x="290842" y="189230"/>
                  </a:lnTo>
                  <a:lnTo>
                    <a:pt x="287832" y="193040"/>
                  </a:lnTo>
                  <a:lnTo>
                    <a:pt x="288315" y="190500"/>
                  </a:lnTo>
                  <a:lnTo>
                    <a:pt x="288404" y="190030"/>
                  </a:lnTo>
                  <a:lnTo>
                    <a:pt x="288798" y="187960"/>
                  </a:lnTo>
                  <a:lnTo>
                    <a:pt x="287807" y="190500"/>
                  </a:lnTo>
                  <a:lnTo>
                    <a:pt x="288798" y="185420"/>
                  </a:lnTo>
                  <a:lnTo>
                    <a:pt x="286169" y="191770"/>
                  </a:lnTo>
                  <a:lnTo>
                    <a:pt x="285750" y="189230"/>
                  </a:lnTo>
                  <a:lnTo>
                    <a:pt x="286778" y="186690"/>
                  </a:lnTo>
                  <a:lnTo>
                    <a:pt x="287375" y="187960"/>
                  </a:lnTo>
                  <a:lnTo>
                    <a:pt x="287172" y="186690"/>
                  </a:lnTo>
                  <a:lnTo>
                    <a:pt x="286969" y="185420"/>
                  </a:lnTo>
                  <a:lnTo>
                    <a:pt x="285165" y="189230"/>
                  </a:lnTo>
                  <a:lnTo>
                    <a:pt x="285229" y="184150"/>
                  </a:lnTo>
                  <a:lnTo>
                    <a:pt x="284137" y="184150"/>
                  </a:lnTo>
                  <a:lnTo>
                    <a:pt x="283133" y="187960"/>
                  </a:lnTo>
                  <a:lnTo>
                    <a:pt x="281851" y="185420"/>
                  </a:lnTo>
                  <a:lnTo>
                    <a:pt x="280060" y="186690"/>
                  </a:lnTo>
                  <a:lnTo>
                    <a:pt x="280479" y="185420"/>
                  </a:lnTo>
                  <a:lnTo>
                    <a:pt x="279158" y="184150"/>
                  </a:lnTo>
                  <a:lnTo>
                    <a:pt x="277850" y="182880"/>
                  </a:lnTo>
                  <a:lnTo>
                    <a:pt x="276999" y="181775"/>
                  </a:lnTo>
                  <a:lnTo>
                    <a:pt x="275793" y="184150"/>
                  </a:lnTo>
                  <a:lnTo>
                    <a:pt x="273342" y="184150"/>
                  </a:lnTo>
                  <a:lnTo>
                    <a:pt x="274015" y="181610"/>
                  </a:lnTo>
                  <a:lnTo>
                    <a:pt x="274459" y="181610"/>
                  </a:lnTo>
                  <a:lnTo>
                    <a:pt x="275285" y="180340"/>
                  </a:lnTo>
                  <a:lnTo>
                    <a:pt x="274320" y="180340"/>
                  </a:lnTo>
                  <a:lnTo>
                    <a:pt x="273748" y="181610"/>
                  </a:lnTo>
                  <a:lnTo>
                    <a:pt x="272542" y="181610"/>
                  </a:lnTo>
                  <a:lnTo>
                    <a:pt x="273570" y="179070"/>
                  </a:lnTo>
                  <a:lnTo>
                    <a:pt x="272275" y="179070"/>
                  </a:lnTo>
                  <a:lnTo>
                    <a:pt x="270052" y="181610"/>
                  </a:lnTo>
                  <a:lnTo>
                    <a:pt x="268986" y="179070"/>
                  </a:lnTo>
                  <a:lnTo>
                    <a:pt x="268224" y="181292"/>
                  </a:lnTo>
                  <a:lnTo>
                    <a:pt x="268147" y="186690"/>
                  </a:lnTo>
                  <a:lnTo>
                    <a:pt x="265912" y="187960"/>
                  </a:lnTo>
                  <a:lnTo>
                    <a:pt x="266255" y="186690"/>
                  </a:lnTo>
                  <a:lnTo>
                    <a:pt x="266585" y="185420"/>
                  </a:lnTo>
                  <a:lnTo>
                    <a:pt x="266534" y="184150"/>
                  </a:lnTo>
                  <a:lnTo>
                    <a:pt x="267030" y="181610"/>
                  </a:lnTo>
                  <a:lnTo>
                    <a:pt x="266420" y="181610"/>
                  </a:lnTo>
                  <a:lnTo>
                    <a:pt x="266966" y="180340"/>
                  </a:lnTo>
                  <a:lnTo>
                    <a:pt x="267131" y="180340"/>
                  </a:lnTo>
                  <a:lnTo>
                    <a:pt x="266700" y="179070"/>
                  </a:lnTo>
                  <a:lnTo>
                    <a:pt x="266890" y="177800"/>
                  </a:lnTo>
                  <a:lnTo>
                    <a:pt x="266598" y="177800"/>
                  </a:lnTo>
                  <a:lnTo>
                    <a:pt x="266077" y="180340"/>
                  </a:lnTo>
                  <a:lnTo>
                    <a:pt x="265518" y="180340"/>
                  </a:lnTo>
                  <a:lnTo>
                    <a:pt x="264210" y="179070"/>
                  </a:lnTo>
                  <a:lnTo>
                    <a:pt x="265823" y="177800"/>
                  </a:lnTo>
                  <a:lnTo>
                    <a:pt x="265404" y="176530"/>
                  </a:lnTo>
                  <a:lnTo>
                    <a:pt x="264680" y="177800"/>
                  </a:lnTo>
                  <a:lnTo>
                    <a:pt x="264325" y="175260"/>
                  </a:lnTo>
                  <a:lnTo>
                    <a:pt x="263372" y="179070"/>
                  </a:lnTo>
                  <a:lnTo>
                    <a:pt x="263017" y="179070"/>
                  </a:lnTo>
                  <a:lnTo>
                    <a:pt x="263372" y="177800"/>
                  </a:lnTo>
                  <a:lnTo>
                    <a:pt x="263486" y="176530"/>
                  </a:lnTo>
                  <a:lnTo>
                    <a:pt x="262432" y="177800"/>
                  </a:lnTo>
                  <a:lnTo>
                    <a:pt x="260337" y="175260"/>
                  </a:lnTo>
                  <a:lnTo>
                    <a:pt x="260083" y="179070"/>
                  </a:lnTo>
                  <a:lnTo>
                    <a:pt x="256946" y="181610"/>
                  </a:lnTo>
                  <a:lnTo>
                    <a:pt x="256540" y="179070"/>
                  </a:lnTo>
                  <a:lnTo>
                    <a:pt x="256133" y="176530"/>
                  </a:lnTo>
                  <a:lnTo>
                    <a:pt x="252298" y="176530"/>
                  </a:lnTo>
                  <a:lnTo>
                    <a:pt x="250913" y="175260"/>
                  </a:lnTo>
                  <a:lnTo>
                    <a:pt x="249288" y="177800"/>
                  </a:lnTo>
                  <a:lnTo>
                    <a:pt x="248907" y="177800"/>
                  </a:lnTo>
                  <a:lnTo>
                    <a:pt x="249008" y="175260"/>
                  </a:lnTo>
                  <a:lnTo>
                    <a:pt x="249580" y="173990"/>
                  </a:lnTo>
                  <a:lnTo>
                    <a:pt x="248361" y="175260"/>
                  </a:lnTo>
                  <a:lnTo>
                    <a:pt x="247865" y="175260"/>
                  </a:lnTo>
                  <a:lnTo>
                    <a:pt x="247040" y="173990"/>
                  </a:lnTo>
                  <a:lnTo>
                    <a:pt x="248589" y="172720"/>
                  </a:lnTo>
                  <a:lnTo>
                    <a:pt x="248462" y="172720"/>
                  </a:lnTo>
                  <a:lnTo>
                    <a:pt x="247510" y="171450"/>
                  </a:lnTo>
                  <a:lnTo>
                    <a:pt x="247802" y="170180"/>
                  </a:lnTo>
                  <a:lnTo>
                    <a:pt x="245541" y="171450"/>
                  </a:lnTo>
                  <a:lnTo>
                    <a:pt x="246875" y="170180"/>
                  </a:lnTo>
                  <a:lnTo>
                    <a:pt x="245732" y="168910"/>
                  </a:lnTo>
                  <a:lnTo>
                    <a:pt x="244881" y="168910"/>
                  </a:lnTo>
                  <a:lnTo>
                    <a:pt x="245110" y="171450"/>
                  </a:lnTo>
                  <a:lnTo>
                    <a:pt x="244322" y="171450"/>
                  </a:lnTo>
                  <a:lnTo>
                    <a:pt x="243332" y="170180"/>
                  </a:lnTo>
                  <a:lnTo>
                    <a:pt x="244817" y="167640"/>
                  </a:lnTo>
                  <a:lnTo>
                    <a:pt x="243801" y="162560"/>
                  </a:lnTo>
                  <a:lnTo>
                    <a:pt x="237807" y="172720"/>
                  </a:lnTo>
                  <a:lnTo>
                    <a:pt x="238086" y="168910"/>
                  </a:lnTo>
                  <a:lnTo>
                    <a:pt x="238125" y="168440"/>
                  </a:lnTo>
                  <a:lnTo>
                    <a:pt x="237540" y="168910"/>
                  </a:lnTo>
                  <a:lnTo>
                    <a:pt x="236537" y="168910"/>
                  </a:lnTo>
                  <a:lnTo>
                    <a:pt x="236689" y="167640"/>
                  </a:lnTo>
                  <a:lnTo>
                    <a:pt x="237121" y="163830"/>
                  </a:lnTo>
                  <a:lnTo>
                    <a:pt x="236766" y="163830"/>
                  </a:lnTo>
                  <a:lnTo>
                    <a:pt x="235889" y="161290"/>
                  </a:lnTo>
                  <a:lnTo>
                    <a:pt x="233476" y="167640"/>
                  </a:lnTo>
                  <a:lnTo>
                    <a:pt x="232283" y="166370"/>
                  </a:lnTo>
                  <a:lnTo>
                    <a:pt x="232054" y="166370"/>
                  </a:lnTo>
                  <a:lnTo>
                    <a:pt x="231051" y="170180"/>
                  </a:lnTo>
                  <a:lnTo>
                    <a:pt x="228358" y="170180"/>
                  </a:lnTo>
                  <a:lnTo>
                    <a:pt x="229476" y="166370"/>
                  </a:lnTo>
                  <a:lnTo>
                    <a:pt x="229844" y="165100"/>
                  </a:lnTo>
                  <a:lnTo>
                    <a:pt x="230670" y="165100"/>
                  </a:lnTo>
                  <a:lnTo>
                    <a:pt x="230543" y="165163"/>
                  </a:lnTo>
                  <a:lnTo>
                    <a:pt x="230479" y="165468"/>
                  </a:lnTo>
                  <a:lnTo>
                    <a:pt x="230746" y="165468"/>
                  </a:lnTo>
                  <a:lnTo>
                    <a:pt x="230962" y="165201"/>
                  </a:lnTo>
                  <a:lnTo>
                    <a:pt x="231736" y="165100"/>
                  </a:lnTo>
                  <a:lnTo>
                    <a:pt x="231635" y="163830"/>
                  </a:lnTo>
                  <a:lnTo>
                    <a:pt x="230009" y="162572"/>
                  </a:lnTo>
                  <a:lnTo>
                    <a:pt x="230403" y="163830"/>
                  </a:lnTo>
                  <a:lnTo>
                    <a:pt x="229997" y="162560"/>
                  </a:lnTo>
                  <a:lnTo>
                    <a:pt x="229603" y="161290"/>
                  </a:lnTo>
                  <a:lnTo>
                    <a:pt x="228104" y="162560"/>
                  </a:lnTo>
                  <a:lnTo>
                    <a:pt x="227063" y="161290"/>
                  </a:lnTo>
                  <a:lnTo>
                    <a:pt x="226720" y="162560"/>
                  </a:lnTo>
                  <a:lnTo>
                    <a:pt x="226491" y="162560"/>
                  </a:lnTo>
                  <a:lnTo>
                    <a:pt x="224917" y="160083"/>
                  </a:lnTo>
                  <a:lnTo>
                    <a:pt x="224637" y="165100"/>
                  </a:lnTo>
                  <a:lnTo>
                    <a:pt x="222923" y="165100"/>
                  </a:lnTo>
                  <a:lnTo>
                    <a:pt x="222834" y="162534"/>
                  </a:lnTo>
                  <a:lnTo>
                    <a:pt x="224866" y="160121"/>
                  </a:lnTo>
                  <a:lnTo>
                    <a:pt x="222859" y="161290"/>
                  </a:lnTo>
                  <a:lnTo>
                    <a:pt x="222427" y="160020"/>
                  </a:lnTo>
                  <a:lnTo>
                    <a:pt x="223545" y="158750"/>
                  </a:lnTo>
                  <a:lnTo>
                    <a:pt x="224663" y="157480"/>
                  </a:lnTo>
                  <a:lnTo>
                    <a:pt x="222389" y="158750"/>
                  </a:lnTo>
                  <a:lnTo>
                    <a:pt x="222631" y="156210"/>
                  </a:lnTo>
                  <a:lnTo>
                    <a:pt x="222745" y="154940"/>
                  </a:lnTo>
                  <a:lnTo>
                    <a:pt x="222161" y="153670"/>
                  </a:lnTo>
                  <a:lnTo>
                    <a:pt x="221907" y="153670"/>
                  </a:lnTo>
                  <a:lnTo>
                    <a:pt x="221348" y="156210"/>
                  </a:lnTo>
                  <a:lnTo>
                    <a:pt x="221107" y="155003"/>
                  </a:lnTo>
                  <a:lnTo>
                    <a:pt x="220091" y="156210"/>
                  </a:lnTo>
                  <a:lnTo>
                    <a:pt x="219875" y="158750"/>
                  </a:lnTo>
                  <a:lnTo>
                    <a:pt x="218147" y="160020"/>
                  </a:lnTo>
                  <a:lnTo>
                    <a:pt x="218084" y="158750"/>
                  </a:lnTo>
                  <a:lnTo>
                    <a:pt x="215887" y="160020"/>
                  </a:lnTo>
                  <a:lnTo>
                    <a:pt x="217004" y="157480"/>
                  </a:lnTo>
                  <a:lnTo>
                    <a:pt x="218325" y="158750"/>
                  </a:lnTo>
                  <a:lnTo>
                    <a:pt x="218249" y="157480"/>
                  </a:lnTo>
                  <a:lnTo>
                    <a:pt x="218122" y="154940"/>
                  </a:lnTo>
                  <a:lnTo>
                    <a:pt x="219036" y="154940"/>
                  </a:lnTo>
                  <a:lnTo>
                    <a:pt x="218782" y="153670"/>
                  </a:lnTo>
                  <a:lnTo>
                    <a:pt x="219303" y="153670"/>
                  </a:lnTo>
                  <a:lnTo>
                    <a:pt x="218808" y="149860"/>
                  </a:lnTo>
                  <a:lnTo>
                    <a:pt x="217055" y="156210"/>
                  </a:lnTo>
                  <a:lnTo>
                    <a:pt x="215341" y="154940"/>
                  </a:lnTo>
                  <a:lnTo>
                    <a:pt x="216306" y="153670"/>
                  </a:lnTo>
                  <a:lnTo>
                    <a:pt x="216331" y="152806"/>
                  </a:lnTo>
                  <a:lnTo>
                    <a:pt x="214998" y="154940"/>
                  </a:lnTo>
                  <a:lnTo>
                    <a:pt x="213779" y="156210"/>
                  </a:lnTo>
                  <a:lnTo>
                    <a:pt x="213245" y="154940"/>
                  </a:lnTo>
                  <a:lnTo>
                    <a:pt x="212128" y="156210"/>
                  </a:lnTo>
                  <a:lnTo>
                    <a:pt x="211594" y="156210"/>
                  </a:lnTo>
                  <a:lnTo>
                    <a:pt x="212001" y="157480"/>
                  </a:lnTo>
                  <a:lnTo>
                    <a:pt x="211023" y="158750"/>
                  </a:lnTo>
                  <a:lnTo>
                    <a:pt x="209524" y="158750"/>
                  </a:lnTo>
                  <a:lnTo>
                    <a:pt x="208419" y="160020"/>
                  </a:lnTo>
                  <a:lnTo>
                    <a:pt x="209067" y="157480"/>
                  </a:lnTo>
                  <a:lnTo>
                    <a:pt x="209715" y="154940"/>
                  </a:lnTo>
                  <a:lnTo>
                    <a:pt x="210045" y="153670"/>
                  </a:lnTo>
                  <a:lnTo>
                    <a:pt x="207924" y="154940"/>
                  </a:lnTo>
                  <a:lnTo>
                    <a:pt x="207886" y="153670"/>
                  </a:lnTo>
                  <a:lnTo>
                    <a:pt x="209321" y="151130"/>
                  </a:lnTo>
                  <a:lnTo>
                    <a:pt x="209181" y="151130"/>
                  </a:lnTo>
                  <a:lnTo>
                    <a:pt x="206819" y="152400"/>
                  </a:lnTo>
                  <a:lnTo>
                    <a:pt x="207289" y="152400"/>
                  </a:lnTo>
                  <a:lnTo>
                    <a:pt x="206578" y="153009"/>
                  </a:lnTo>
                  <a:lnTo>
                    <a:pt x="206578" y="155003"/>
                  </a:lnTo>
                  <a:lnTo>
                    <a:pt x="205181" y="156146"/>
                  </a:lnTo>
                  <a:lnTo>
                    <a:pt x="204901" y="157480"/>
                  </a:lnTo>
                  <a:lnTo>
                    <a:pt x="205105" y="156210"/>
                  </a:lnTo>
                  <a:lnTo>
                    <a:pt x="205308" y="154940"/>
                  </a:lnTo>
                  <a:lnTo>
                    <a:pt x="205371" y="154597"/>
                  </a:lnTo>
                  <a:lnTo>
                    <a:pt x="206413" y="153670"/>
                  </a:lnTo>
                  <a:lnTo>
                    <a:pt x="206463" y="153936"/>
                  </a:lnTo>
                  <a:lnTo>
                    <a:pt x="206578" y="155003"/>
                  </a:lnTo>
                  <a:lnTo>
                    <a:pt x="206578" y="153009"/>
                  </a:lnTo>
                  <a:lnTo>
                    <a:pt x="205473" y="153936"/>
                  </a:lnTo>
                  <a:lnTo>
                    <a:pt x="205511" y="153670"/>
                  </a:lnTo>
                  <a:lnTo>
                    <a:pt x="205155" y="154216"/>
                  </a:lnTo>
                  <a:lnTo>
                    <a:pt x="204292" y="154940"/>
                  </a:lnTo>
                  <a:lnTo>
                    <a:pt x="204660" y="154940"/>
                  </a:lnTo>
                  <a:lnTo>
                    <a:pt x="202095" y="158750"/>
                  </a:lnTo>
                  <a:lnTo>
                    <a:pt x="202044" y="156210"/>
                  </a:lnTo>
                  <a:lnTo>
                    <a:pt x="203631" y="152400"/>
                  </a:lnTo>
                  <a:lnTo>
                    <a:pt x="204165" y="151130"/>
                  </a:lnTo>
                  <a:lnTo>
                    <a:pt x="204685" y="149860"/>
                  </a:lnTo>
                  <a:lnTo>
                    <a:pt x="204228" y="147320"/>
                  </a:lnTo>
                  <a:lnTo>
                    <a:pt x="200418" y="151130"/>
                  </a:lnTo>
                  <a:lnTo>
                    <a:pt x="198945" y="148590"/>
                  </a:lnTo>
                  <a:lnTo>
                    <a:pt x="199161" y="149860"/>
                  </a:lnTo>
                  <a:lnTo>
                    <a:pt x="197815" y="152400"/>
                  </a:lnTo>
                  <a:lnTo>
                    <a:pt x="197751" y="151130"/>
                  </a:lnTo>
                  <a:lnTo>
                    <a:pt x="197688" y="149860"/>
                  </a:lnTo>
                  <a:lnTo>
                    <a:pt x="196557" y="151130"/>
                  </a:lnTo>
                  <a:lnTo>
                    <a:pt x="197040" y="149860"/>
                  </a:lnTo>
                  <a:lnTo>
                    <a:pt x="197523" y="148590"/>
                  </a:lnTo>
                  <a:lnTo>
                    <a:pt x="197688" y="147320"/>
                  </a:lnTo>
                  <a:lnTo>
                    <a:pt x="197053" y="148590"/>
                  </a:lnTo>
                  <a:lnTo>
                    <a:pt x="196202" y="146050"/>
                  </a:lnTo>
                  <a:lnTo>
                    <a:pt x="194170" y="149860"/>
                  </a:lnTo>
                  <a:lnTo>
                    <a:pt x="194424" y="146050"/>
                  </a:lnTo>
                  <a:lnTo>
                    <a:pt x="193192" y="144780"/>
                  </a:lnTo>
                  <a:lnTo>
                    <a:pt x="189826" y="151130"/>
                  </a:lnTo>
                  <a:lnTo>
                    <a:pt x="188455" y="149860"/>
                  </a:lnTo>
                  <a:lnTo>
                    <a:pt x="189979" y="147320"/>
                  </a:lnTo>
                  <a:lnTo>
                    <a:pt x="189877" y="146050"/>
                  </a:lnTo>
                  <a:lnTo>
                    <a:pt x="190233" y="145808"/>
                  </a:lnTo>
                  <a:lnTo>
                    <a:pt x="190449" y="144780"/>
                  </a:lnTo>
                  <a:lnTo>
                    <a:pt x="187375" y="147320"/>
                  </a:lnTo>
                  <a:lnTo>
                    <a:pt x="187756" y="144780"/>
                  </a:lnTo>
                  <a:lnTo>
                    <a:pt x="187121" y="146050"/>
                  </a:lnTo>
                  <a:lnTo>
                    <a:pt x="186055" y="147320"/>
                  </a:lnTo>
                  <a:lnTo>
                    <a:pt x="185623" y="147320"/>
                  </a:lnTo>
                  <a:lnTo>
                    <a:pt x="185966" y="146050"/>
                  </a:lnTo>
                  <a:lnTo>
                    <a:pt x="185496" y="147320"/>
                  </a:lnTo>
                  <a:lnTo>
                    <a:pt x="184365" y="147320"/>
                  </a:lnTo>
                  <a:lnTo>
                    <a:pt x="183857" y="149860"/>
                  </a:lnTo>
                  <a:lnTo>
                    <a:pt x="184289" y="147320"/>
                  </a:lnTo>
                  <a:lnTo>
                    <a:pt x="185140" y="142240"/>
                  </a:lnTo>
                  <a:lnTo>
                    <a:pt x="178917" y="147320"/>
                  </a:lnTo>
                  <a:lnTo>
                    <a:pt x="179476" y="144780"/>
                  </a:lnTo>
                  <a:lnTo>
                    <a:pt x="180035" y="142240"/>
                  </a:lnTo>
                  <a:lnTo>
                    <a:pt x="178536" y="140970"/>
                  </a:lnTo>
                  <a:lnTo>
                    <a:pt x="176225" y="140970"/>
                  </a:lnTo>
                  <a:lnTo>
                    <a:pt x="175983" y="140970"/>
                  </a:lnTo>
                  <a:lnTo>
                    <a:pt x="175945" y="139700"/>
                  </a:lnTo>
                  <a:lnTo>
                    <a:pt x="175666" y="138430"/>
                  </a:lnTo>
                  <a:lnTo>
                    <a:pt x="172466" y="144780"/>
                  </a:lnTo>
                  <a:lnTo>
                    <a:pt x="172135" y="143510"/>
                  </a:lnTo>
                  <a:lnTo>
                    <a:pt x="171792" y="142240"/>
                  </a:lnTo>
                  <a:lnTo>
                    <a:pt x="172288" y="139700"/>
                  </a:lnTo>
                  <a:lnTo>
                    <a:pt x="172529" y="138430"/>
                  </a:lnTo>
                  <a:lnTo>
                    <a:pt x="173558" y="140970"/>
                  </a:lnTo>
                  <a:lnTo>
                    <a:pt x="173634" y="139700"/>
                  </a:lnTo>
                  <a:lnTo>
                    <a:pt x="174244" y="138430"/>
                  </a:lnTo>
                  <a:lnTo>
                    <a:pt x="176682" y="133350"/>
                  </a:lnTo>
                  <a:lnTo>
                    <a:pt x="171145" y="139700"/>
                  </a:lnTo>
                  <a:lnTo>
                    <a:pt x="171932" y="135890"/>
                  </a:lnTo>
                  <a:lnTo>
                    <a:pt x="172402" y="134620"/>
                  </a:lnTo>
                  <a:lnTo>
                    <a:pt x="172669" y="132080"/>
                  </a:lnTo>
                  <a:lnTo>
                    <a:pt x="169024" y="135890"/>
                  </a:lnTo>
                  <a:lnTo>
                    <a:pt x="168084" y="134874"/>
                  </a:lnTo>
                  <a:lnTo>
                    <a:pt x="165658" y="137160"/>
                  </a:lnTo>
                  <a:lnTo>
                    <a:pt x="161874" y="137160"/>
                  </a:lnTo>
                  <a:lnTo>
                    <a:pt x="162229" y="136042"/>
                  </a:lnTo>
                  <a:lnTo>
                    <a:pt x="161455" y="137160"/>
                  </a:lnTo>
                  <a:lnTo>
                    <a:pt x="160286" y="137160"/>
                  </a:lnTo>
                  <a:lnTo>
                    <a:pt x="160591" y="136042"/>
                  </a:lnTo>
                  <a:lnTo>
                    <a:pt x="160515" y="134620"/>
                  </a:lnTo>
                  <a:lnTo>
                    <a:pt x="160401" y="133350"/>
                  </a:lnTo>
                  <a:lnTo>
                    <a:pt x="161074" y="132080"/>
                  </a:lnTo>
                  <a:lnTo>
                    <a:pt x="157962" y="132080"/>
                  </a:lnTo>
                  <a:lnTo>
                    <a:pt x="155816" y="132080"/>
                  </a:lnTo>
                  <a:lnTo>
                    <a:pt x="152692" y="134620"/>
                  </a:lnTo>
                  <a:lnTo>
                    <a:pt x="156146" y="129540"/>
                  </a:lnTo>
                  <a:lnTo>
                    <a:pt x="153555" y="130810"/>
                  </a:lnTo>
                  <a:lnTo>
                    <a:pt x="154178" y="129540"/>
                  </a:lnTo>
                  <a:lnTo>
                    <a:pt x="155397" y="127000"/>
                  </a:lnTo>
                  <a:lnTo>
                    <a:pt x="154216" y="128270"/>
                  </a:lnTo>
                  <a:lnTo>
                    <a:pt x="150977" y="129540"/>
                  </a:lnTo>
                  <a:lnTo>
                    <a:pt x="149352" y="129540"/>
                  </a:lnTo>
                  <a:lnTo>
                    <a:pt x="150317" y="128473"/>
                  </a:lnTo>
                  <a:lnTo>
                    <a:pt x="148704" y="129540"/>
                  </a:lnTo>
                  <a:lnTo>
                    <a:pt x="147408" y="128270"/>
                  </a:lnTo>
                  <a:lnTo>
                    <a:pt x="149212" y="125730"/>
                  </a:lnTo>
                  <a:lnTo>
                    <a:pt x="150114" y="124460"/>
                  </a:lnTo>
                  <a:lnTo>
                    <a:pt x="151904" y="121920"/>
                  </a:lnTo>
                  <a:lnTo>
                    <a:pt x="145021" y="124460"/>
                  </a:lnTo>
                  <a:lnTo>
                    <a:pt x="146989" y="119380"/>
                  </a:lnTo>
                  <a:lnTo>
                    <a:pt x="147472" y="118110"/>
                  </a:lnTo>
                  <a:lnTo>
                    <a:pt x="143624" y="119380"/>
                  </a:lnTo>
                  <a:lnTo>
                    <a:pt x="143700" y="114300"/>
                  </a:lnTo>
                  <a:lnTo>
                    <a:pt x="140843" y="113030"/>
                  </a:lnTo>
                  <a:lnTo>
                    <a:pt x="138315" y="119380"/>
                  </a:lnTo>
                  <a:lnTo>
                    <a:pt x="139966" y="113030"/>
                  </a:lnTo>
                  <a:lnTo>
                    <a:pt x="136575" y="118110"/>
                  </a:lnTo>
                  <a:lnTo>
                    <a:pt x="135559" y="118110"/>
                  </a:lnTo>
                  <a:lnTo>
                    <a:pt x="135724" y="116840"/>
                  </a:lnTo>
                  <a:lnTo>
                    <a:pt x="135813" y="115570"/>
                  </a:lnTo>
                  <a:lnTo>
                    <a:pt x="104013" y="115570"/>
                  </a:lnTo>
                  <a:lnTo>
                    <a:pt x="103860" y="115570"/>
                  </a:lnTo>
                  <a:lnTo>
                    <a:pt x="105587" y="116840"/>
                  </a:lnTo>
                  <a:lnTo>
                    <a:pt x="103619" y="116840"/>
                  </a:lnTo>
                  <a:lnTo>
                    <a:pt x="105752" y="118110"/>
                  </a:lnTo>
                  <a:lnTo>
                    <a:pt x="110388" y="118110"/>
                  </a:lnTo>
                  <a:lnTo>
                    <a:pt x="110375" y="116840"/>
                  </a:lnTo>
                  <a:lnTo>
                    <a:pt x="111760" y="116840"/>
                  </a:lnTo>
                  <a:lnTo>
                    <a:pt x="111379" y="118110"/>
                  </a:lnTo>
                  <a:lnTo>
                    <a:pt x="110617" y="119291"/>
                  </a:lnTo>
                  <a:lnTo>
                    <a:pt x="115277" y="118110"/>
                  </a:lnTo>
                  <a:lnTo>
                    <a:pt x="111874" y="129540"/>
                  </a:lnTo>
                  <a:lnTo>
                    <a:pt x="117271" y="127000"/>
                  </a:lnTo>
                  <a:lnTo>
                    <a:pt x="117005" y="127000"/>
                  </a:lnTo>
                  <a:lnTo>
                    <a:pt x="120929" y="125730"/>
                  </a:lnTo>
                  <a:lnTo>
                    <a:pt x="121716" y="127000"/>
                  </a:lnTo>
                  <a:lnTo>
                    <a:pt x="119164" y="127000"/>
                  </a:lnTo>
                  <a:lnTo>
                    <a:pt x="118986" y="129540"/>
                  </a:lnTo>
                  <a:lnTo>
                    <a:pt x="123977" y="127000"/>
                  </a:lnTo>
                  <a:lnTo>
                    <a:pt x="122504" y="132080"/>
                  </a:lnTo>
                  <a:lnTo>
                    <a:pt x="126199" y="130810"/>
                  </a:lnTo>
                  <a:lnTo>
                    <a:pt x="123380" y="138430"/>
                  </a:lnTo>
                  <a:lnTo>
                    <a:pt x="132067" y="134620"/>
                  </a:lnTo>
                  <a:lnTo>
                    <a:pt x="131419" y="139700"/>
                  </a:lnTo>
                  <a:lnTo>
                    <a:pt x="132308" y="138430"/>
                  </a:lnTo>
                  <a:lnTo>
                    <a:pt x="133845" y="137160"/>
                  </a:lnTo>
                  <a:lnTo>
                    <a:pt x="133108" y="138430"/>
                  </a:lnTo>
                  <a:lnTo>
                    <a:pt x="133756" y="138430"/>
                  </a:lnTo>
                  <a:lnTo>
                    <a:pt x="139573" y="139700"/>
                  </a:lnTo>
                  <a:lnTo>
                    <a:pt x="142087" y="146050"/>
                  </a:lnTo>
                  <a:lnTo>
                    <a:pt x="146151" y="151130"/>
                  </a:lnTo>
                  <a:lnTo>
                    <a:pt x="147701" y="152400"/>
                  </a:lnTo>
                  <a:lnTo>
                    <a:pt x="152082" y="143510"/>
                  </a:lnTo>
                  <a:lnTo>
                    <a:pt x="152069" y="148590"/>
                  </a:lnTo>
                  <a:lnTo>
                    <a:pt x="149669" y="151130"/>
                  </a:lnTo>
                  <a:lnTo>
                    <a:pt x="155346" y="149860"/>
                  </a:lnTo>
                  <a:lnTo>
                    <a:pt x="157035" y="154940"/>
                  </a:lnTo>
                  <a:lnTo>
                    <a:pt x="161823" y="154940"/>
                  </a:lnTo>
                  <a:lnTo>
                    <a:pt x="161302" y="156210"/>
                  </a:lnTo>
                  <a:lnTo>
                    <a:pt x="160959" y="156210"/>
                  </a:lnTo>
                  <a:lnTo>
                    <a:pt x="160502" y="158750"/>
                  </a:lnTo>
                  <a:lnTo>
                    <a:pt x="163741" y="157480"/>
                  </a:lnTo>
                  <a:lnTo>
                    <a:pt x="164744" y="154940"/>
                  </a:lnTo>
                  <a:lnTo>
                    <a:pt x="165188" y="156210"/>
                  </a:lnTo>
                  <a:lnTo>
                    <a:pt x="163969" y="157480"/>
                  </a:lnTo>
                  <a:lnTo>
                    <a:pt x="163880" y="160020"/>
                  </a:lnTo>
                  <a:lnTo>
                    <a:pt x="167284" y="156210"/>
                  </a:lnTo>
                  <a:lnTo>
                    <a:pt x="166649" y="158851"/>
                  </a:lnTo>
                  <a:lnTo>
                    <a:pt x="167855" y="161290"/>
                  </a:lnTo>
                  <a:lnTo>
                    <a:pt x="168744" y="158750"/>
                  </a:lnTo>
                  <a:lnTo>
                    <a:pt x="169456" y="160020"/>
                  </a:lnTo>
                  <a:lnTo>
                    <a:pt x="171958" y="158750"/>
                  </a:lnTo>
                  <a:lnTo>
                    <a:pt x="172110" y="160299"/>
                  </a:lnTo>
                  <a:lnTo>
                    <a:pt x="171919" y="160477"/>
                  </a:lnTo>
                  <a:lnTo>
                    <a:pt x="171729" y="160756"/>
                  </a:lnTo>
                  <a:lnTo>
                    <a:pt x="172034" y="162382"/>
                  </a:lnTo>
                  <a:lnTo>
                    <a:pt x="172275" y="161340"/>
                  </a:lnTo>
                  <a:lnTo>
                    <a:pt x="174447" y="158750"/>
                  </a:lnTo>
                  <a:lnTo>
                    <a:pt x="173837" y="163830"/>
                  </a:lnTo>
                  <a:lnTo>
                    <a:pt x="176174" y="160020"/>
                  </a:lnTo>
                  <a:lnTo>
                    <a:pt x="173901" y="163830"/>
                  </a:lnTo>
                  <a:lnTo>
                    <a:pt x="176796" y="163830"/>
                  </a:lnTo>
                  <a:lnTo>
                    <a:pt x="178701" y="162572"/>
                  </a:lnTo>
                  <a:lnTo>
                    <a:pt x="185661" y="162560"/>
                  </a:lnTo>
                  <a:lnTo>
                    <a:pt x="186575" y="161290"/>
                  </a:lnTo>
                  <a:lnTo>
                    <a:pt x="184391" y="168910"/>
                  </a:lnTo>
                  <a:lnTo>
                    <a:pt x="188506" y="167640"/>
                  </a:lnTo>
                  <a:lnTo>
                    <a:pt x="191477" y="167640"/>
                  </a:lnTo>
                  <a:lnTo>
                    <a:pt x="189966" y="171450"/>
                  </a:lnTo>
                  <a:lnTo>
                    <a:pt x="192811" y="170395"/>
                  </a:lnTo>
                  <a:lnTo>
                    <a:pt x="191985" y="166370"/>
                  </a:lnTo>
                  <a:lnTo>
                    <a:pt x="192252" y="167640"/>
                  </a:lnTo>
                  <a:lnTo>
                    <a:pt x="195122" y="167640"/>
                  </a:lnTo>
                  <a:lnTo>
                    <a:pt x="194005" y="169672"/>
                  </a:lnTo>
                  <a:lnTo>
                    <a:pt x="196532" y="167640"/>
                  </a:lnTo>
                  <a:lnTo>
                    <a:pt x="198564" y="170180"/>
                  </a:lnTo>
                  <a:lnTo>
                    <a:pt x="198945" y="171450"/>
                  </a:lnTo>
                  <a:lnTo>
                    <a:pt x="197332" y="171450"/>
                  </a:lnTo>
                  <a:lnTo>
                    <a:pt x="196773" y="172720"/>
                  </a:lnTo>
                  <a:lnTo>
                    <a:pt x="200113" y="171450"/>
                  </a:lnTo>
                  <a:lnTo>
                    <a:pt x="201612" y="175260"/>
                  </a:lnTo>
                  <a:lnTo>
                    <a:pt x="204482" y="174167"/>
                  </a:lnTo>
                  <a:lnTo>
                    <a:pt x="204711" y="175260"/>
                  </a:lnTo>
                  <a:lnTo>
                    <a:pt x="205524" y="173990"/>
                  </a:lnTo>
                  <a:lnTo>
                    <a:pt x="204939" y="173990"/>
                  </a:lnTo>
                  <a:lnTo>
                    <a:pt x="205384" y="171450"/>
                  </a:lnTo>
                  <a:lnTo>
                    <a:pt x="209143" y="168998"/>
                  </a:lnTo>
                  <a:lnTo>
                    <a:pt x="206768" y="172720"/>
                  </a:lnTo>
                  <a:lnTo>
                    <a:pt x="211632" y="170180"/>
                  </a:lnTo>
                  <a:lnTo>
                    <a:pt x="207314" y="176530"/>
                  </a:lnTo>
                  <a:lnTo>
                    <a:pt x="207772" y="176530"/>
                  </a:lnTo>
                  <a:lnTo>
                    <a:pt x="208546" y="175260"/>
                  </a:lnTo>
                  <a:lnTo>
                    <a:pt x="209067" y="173990"/>
                  </a:lnTo>
                  <a:lnTo>
                    <a:pt x="209321" y="173990"/>
                  </a:lnTo>
                  <a:lnTo>
                    <a:pt x="209143" y="175260"/>
                  </a:lnTo>
                  <a:lnTo>
                    <a:pt x="208038" y="176530"/>
                  </a:lnTo>
                  <a:lnTo>
                    <a:pt x="210134" y="176530"/>
                  </a:lnTo>
                  <a:lnTo>
                    <a:pt x="210464" y="173990"/>
                  </a:lnTo>
                  <a:lnTo>
                    <a:pt x="211899" y="173990"/>
                  </a:lnTo>
                  <a:lnTo>
                    <a:pt x="211480" y="175260"/>
                  </a:lnTo>
                  <a:lnTo>
                    <a:pt x="211048" y="175260"/>
                  </a:lnTo>
                  <a:lnTo>
                    <a:pt x="210400" y="176530"/>
                  </a:lnTo>
                  <a:lnTo>
                    <a:pt x="213487" y="173990"/>
                  </a:lnTo>
                  <a:lnTo>
                    <a:pt x="214376" y="175260"/>
                  </a:lnTo>
                  <a:lnTo>
                    <a:pt x="214058" y="175260"/>
                  </a:lnTo>
                  <a:lnTo>
                    <a:pt x="213880" y="176530"/>
                  </a:lnTo>
                  <a:lnTo>
                    <a:pt x="215785" y="176530"/>
                  </a:lnTo>
                  <a:lnTo>
                    <a:pt x="218071" y="173990"/>
                  </a:lnTo>
                  <a:lnTo>
                    <a:pt x="219214" y="172720"/>
                  </a:lnTo>
                  <a:lnTo>
                    <a:pt x="220789" y="175260"/>
                  </a:lnTo>
                  <a:lnTo>
                    <a:pt x="218401" y="179070"/>
                  </a:lnTo>
                  <a:lnTo>
                    <a:pt x="221018" y="177800"/>
                  </a:lnTo>
                  <a:lnTo>
                    <a:pt x="219684" y="181610"/>
                  </a:lnTo>
                  <a:lnTo>
                    <a:pt x="221386" y="180340"/>
                  </a:lnTo>
                  <a:lnTo>
                    <a:pt x="221589" y="179070"/>
                  </a:lnTo>
                  <a:lnTo>
                    <a:pt x="222681" y="179070"/>
                  </a:lnTo>
                  <a:lnTo>
                    <a:pt x="223697" y="177800"/>
                  </a:lnTo>
                  <a:lnTo>
                    <a:pt x="224713" y="176530"/>
                  </a:lnTo>
                  <a:lnTo>
                    <a:pt x="225209" y="177800"/>
                  </a:lnTo>
                  <a:lnTo>
                    <a:pt x="223786" y="179070"/>
                  </a:lnTo>
                  <a:lnTo>
                    <a:pt x="226148" y="179070"/>
                  </a:lnTo>
                  <a:lnTo>
                    <a:pt x="225513" y="177800"/>
                  </a:lnTo>
                  <a:lnTo>
                    <a:pt x="227380" y="176530"/>
                  </a:lnTo>
                  <a:lnTo>
                    <a:pt x="227203" y="172720"/>
                  </a:lnTo>
                  <a:lnTo>
                    <a:pt x="228282" y="175260"/>
                  </a:lnTo>
                  <a:lnTo>
                    <a:pt x="229374" y="175260"/>
                  </a:lnTo>
                  <a:lnTo>
                    <a:pt x="229108" y="177800"/>
                  </a:lnTo>
                  <a:lnTo>
                    <a:pt x="231140" y="175260"/>
                  </a:lnTo>
                  <a:lnTo>
                    <a:pt x="231609" y="176530"/>
                  </a:lnTo>
                  <a:lnTo>
                    <a:pt x="231381" y="177800"/>
                  </a:lnTo>
                  <a:lnTo>
                    <a:pt x="229908" y="180340"/>
                  </a:lnTo>
                  <a:lnTo>
                    <a:pt x="229743" y="181610"/>
                  </a:lnTo>
                  <a:lnTo>
                    <a:pt x="231457" y="179070"/>
                  </a:lnTo>
                  <a:lnTo>
                    <a:pt x="232676" y="181610"/>
                  </a:lnTo>
                  <a:lnTo>
                    <a:pt x="233768" y="180174"/>
                  </a:lnTo>
                  <a:lnTo>
                    <a:pt x="233426" y="181330"/>
                  </a:lnTo>
                  <a:lnTo>
                    <a:pt x="234657" y="179070"/>
                  </a:lnTo>
                  <a:lnTo>
                    <a:pt x="234873" y="180340"/>
                  </a:lnTo>
                  <a:lnTo>
                    <a:pt x="234162" y="182880"/>
                  </a:lnTo>
                  <a:lnTo>
                    <a:pt x="235546" y="182880"/>
                  </a:lnTo>
                  <a:lnTo>
                    <a:pt x="235432" y="179070"/>
                  </a:lnTo>
                  <a:lnTo>
                    <a:pt x="235394" y="177800"/>
                  </a:lnTo>
                  <a:lnTo>
                    <a:pt x="236486" y="180340"/>
                  </a:lnTo>
                  <a:lnTo>
                    <a:pt x="236194" y="180340"/>
                  </a:lnTo>
                  <a:lnTo>
                    <a:pt x="235750" y="181610"/>
                  </a:lnTo>
                  <a:lnTo>
                    <a:pt x="237236" y="182880"/>
                  </a:lnTo>
                  <a:lnTo>
                    <a:pt x="239915" y="180340"/>
                  </a:lnTo>
                  <a:lnTo>
                    <a:pt x="241160" y="182880"/>
                  </a:lnTo>
                  <a:lnTo>
                    <a:pt x="240347" y="186690"/>
                  </a:lnTo>
                  <a:lnTo>
                    <a:pt x="241515" y="186690"/>
                  </a:lnTo>
                  <a:lnTo>
                    <a:pt x="245478" y="184150"/>
                  </a:lnTo>
                  <a:lnTo>
                    <a:pt x="247332" y="185267"/>
                  </a:lnTo>
                  <a:lnTo>
                    <a:pt x="247713" y="184150"/>
                  </a:lnTo>
                  <a:lnTo>
                    <a:pt x="249415" y="179070"/>
                  </a:lnTo>
                  <a:lnTo>
                    <a:pt x="248196" y="187960"/>
                  </a:lnTo>
                  <a:lnTo>
                    <a:pt x="250253" y="185420"/>
                  </a:lnTo>
                  <a:lnTo>
                    <a:pt x="249834" y="186690"/>
                  </a:lnTo>
                  <a:lnTo>
                    <a:pt x="249313" y="188087"/>
                  </a:lnTo>
                  <a:lnTo>
                    <a:pt x="250545" y="189230"/>
                  </a:lnTo>
                  <a:lnTo>
                    <a:pt x="252996" y="187960"/>
                  </a:lnTo>
                  <a:lnTo>
                    <a:pt x="256032" y="186690"/>
                  </a:lnTo>
                  <a:lnTo>
                    <a:pt x="255270" y="187960"/>
                  </a:lnTo>
                  <a:lnTo>
                    <a:pt x="255854" y="190500"/>
                  </a:lnTo>
                  <a:lnTo>
                    <a:pt x="258483" y="190500"/>
                  </a:lnTo>
                  <a:lnTo>
                    <a:pt x="259219" y="189230"/>
                  </a:lnTo>
                  <a:lnTo>
                    <a:pt x="259753" y="190500"/>
                  </a:lnTo>
                  <a:lnTo>
                    <a:pt x="259880" y="189230"/>
                  </a:lnTo>
                  <a:lnTo>
                    <a:pt x="260007" y="187960"/>
                  </a:lnTo>
                  <a:lnTo>
                    <a:pt x="261543" y="191770"/>
                  </a:lnTo>
                  <a:lnTo>
                    <a:pt x="264160" y="190500"/>
                  </a:lnTo>
                  <a:lnTo>
                    <a:pt x="266788" y="190500"/>
                  </a:lnTo>
                  <a:lnTo>
                    <a:pt x="268401" y="193040"/>
                  </a:lnTo>
                  <a:lnTo>
                    <a:pt x="268046" y="193040"/>
                  </a:lnTo>
                  <a:lnTo>
                    <a:pt x="267220" y="194310"/>
                  </a:lnTo>
                  <a:lnTo>
                    <a:pt x="267500" y="194310"/>
                  </a:lnTo>
                  <a:lnTo>
                    <a:pt x="270357" y="193040"/>
                  </a:lnTo>
                  <a:lnTo>
                    <a:pt x="270586" y="191770"/>
                  </a:lnTo>
                  <a:lnTo>
                    <a:pt x="270827" y="190500"/>
                  </a:lnTo>
                  <a:lnTo>
                    <a:pt x="270433" y="191770"/>
                  </a:lnTo>
                  <a:lnTo>
                    <a:pt x="270433" y="190500"/>
                  </a:lnTo>
                  <a:lnTo>
                    <a:pt x="271145" y="189230"/>
                  </a:lnTo>
                  <a:lnTo>
                    <a:pt x="272148" y="187960"/>
                  </a:lnTo>
                  <a:lnTo>
                    <a:pt x="272757" y="187960"/>
                  </a:lnTo>
                  <a:lnTo>
                    <a:pt x="271208" y="189230"/>
                  </a:lnTo>
                  <a:lnTo>
                    <a:pt x="271691" y="191770"/>
                  </a:lnTo>
                  <a:lnTo>
                    <a:pt x="271780" y="192735"/>
                  </a:lnTo>
                  <a:lnTo>
                    <a:pt x="271767" y="193103"/>
                  </a:lnTo>
                  <a:lnTo>
                    <a:pt x="271805" y="193357"/>
                  </a:lnTo>
                  <a:lnTo>
                    <a:pt x="271843" y="193167"/>
                  </a:lnTo>
                  <a:lnTo>
                    <a:pt x="271830" y="193040"/>
                  </a:lnTo>
                  <a:lnTo>
                    <a:pt x="272326" y="191770"/>
                  </a:lnTo>
                  <a:lnTo>
                    <a:pt x="272491" y="190500"/>
                  </a:lnTo>
                  <a:lnTo>
                    <a:pt x="272618" y="195580"/>
                  </a:lnTo>
                  <a:lnTo>
                    <a:pt x="273431" y="190500"/>
                  </a:lnTo>
                  <a:lnTo>
                    <a:pt x="274040" y="186690"/>
                  </a:lnTo>
                  <a:lnTo>
                    <a:pt x="275005" y="189230"/>
                  </a:lnTo>
                  <a:lnTo>
                    <a:pt x="274574" y="190500"/>
                  </a:lnTo>
                  <a:lnTo>
                    <a:pt x="275399" y="190500"/>
                  </a:lnTo>
                  <a:lnTo>
                    <a:pt x="276453" y="189230"/>
                  </a:lnTo>
                  <a:lnTo>
                    <a:pt x="277075" y="189230"/>
                  </a:lnTo>
                  <a:lnTo>
                    <a:pt x="276618" y="191770"/>
                  </a:lnTo>
                  <a:lnTo>
                    <a:pt x="276021" y="190500"/>
                  </a:lnTo>
                  <a:lnTo>
                    <a:pt x="275361" y="193040"/>
                  </a:lnTo>
                  <a:lnTo>
                    <a:pt x="276415" y="193040"/>
                  </a:lnTo>
                  <a:lnTo>
                    <a:pt x="276987" y="191770"/>
                  </a:lnTo>
                  <a:lnTo>
                    <a:pt x="278155" y="189230"/>
                  </a:lnTo>
                  <a:lnTo>
                    <a:pt x="278726" y="187960"/>
                  </a:lnTo>
                  <a:lnTo>
                    <a:pt x="278892" y="190500"/>
                  </a:lnTo>
                  <a:lnTo>
                    <a:pt x="278282" y="191770"/>
                  </a:lnTo>
                  <a:lnTo>
                    <a:pt x="277037" y="191770"/>
                  </a:lnTo>
                  <a:lnTo>
                    <a:pt x="277152" y="195580"/>
                  </a:lnTo>
                  <a:lnTo>
                    <a:pt x="277495" y="194310"/>
                  </a:lnTo>
                  <a:lnTo>
                    <a:pt x="278091" y="195580"/>
                  </a:lnTo>
                  <a:lnTo>
                    <a:pt x="279222" y="196710"/>
                  </a:lnTo>
                  <a:lnTo>
                    <a:pt x="280200" y="194310"/>
                  </a:lnTo>
                  <a:lnTo>
                    <a:pt x="282282" y="189230"/>
                  </a:lnTo>
                  <a:lnTo>
                    <a:pt x="282054" y="195580"/>
                  </a:lnTo>
                  <a:lnTo>
                    <a:pt x="284949" y="191770"/>
                  </a:lnTo>
                  <a:lnTo>
                    <a:pt x="282181" y="195580"/>
                  </a:lnTo>
                  <a:lnTo>
                    <a:pt x="284022" y="194310"/>
                  </a:lnTo>
                  <a:lnTo>
                    <a:pt x="283108" y="196850"/>
                  </a:lnTo>
                  <a:lnTo>
                    <a:pt x="283311" y="198120"/>
                  </a:lnTo>
                  <a:lnTo>
                    <a:pt x="283730" y="199390"/>
                  </a:lnTo>
                  <a:lnTo>
                    <a:pt x="283324" y="200660"/>
                  </a:lnTo>
                  <a:lnTo>
                    <a:pt x="284772" y="198120"/>
                  </a:lnTo>
                  <a:lnTo>
                    <a:pt x="284187" y="201930"/>
                  </a:lnTo>
                  <a:lnTo>
                    <a:pt x="286232" y="199390"/>
                  </a:lnTo>
                  <a:lnTo>
                    <a:pt x="286042" y="200660"/>
                  </a:lnTo>
                  <a:lnTo>
                    <a:pt x="286715" y="199834"/>
                  </a:lnTo>
                  <a:lnTo>
                    <a:pt x="286854" y="199390"/>
                  </a:lnTo>
                  <a:lnTo>
                    <a:pt x="287655" y="198120"/>
                  </a:lnTo>
                  <a:lnTo>
                    <a:pt x="289267" y="195580"/>
                  </a:lnTo>
                  <a:lnTo>
                    <a:pt x="289687" y="203200"/>
                  </a:lnTo>
                  <a:lnTo>
                    <a:pt x="293166" y="199377"/>
                  </a:lnTo>
                  <a:lnTo>
                    <a:pt x="295605" y="198120"/>
                  </a:lnTo>
                  <a:lnTo>
                    <a:pt x="296748" y="195580"/>
                  </a:lnTo>
                  <a:lnTo>
                    <a:pt x="298970" y="194310"/>
                  </a:lnTo>
                  <a:lnTo>
                    <a:pt x="299237" y="195580"/>
                  </a:lnTo>
                  <a:lnTo>
                    <a:pt x="297637" y="196850"/>
                  </a:lnTo>
                  <a:lnTo>
                    <a:pt x="298323" y="199390"/>
                  </a:lnTo>
                  <a:lnTo>
                    <a:pt x="299161" y="199390"/>
                  </a:lnTo>
                  <a:lnTo>
                    <a:pt x="299986" y="198513"/>
                  </a:lnTo>
                  <a:lnTo>
                    <a:pt x="300062" y="200660"/>
                  </a:lnTo>
                  <a:lnTo>
                    <a:pt x="300888" y="200660"/>
                  </a:lnTo>
                  <a:lnTo>
                    <a:pt x="301155" y="198488"/>
                  </a:lnTo>
                  <a:lnTo>
                    <a:pt x="300786" y="198120"/>
                  </a:lnTo>
                  <a:lnTo>
                    <a:pt x="301282" y="196850"/>
                  </a:lnTo>
                  <a:lnTo>
                    <a:pt x="302272" y="194310"/>
                  </a:lnTo>
                  <a:close/>
                </a:path>
                <a:path w="728980" h="273684">
                  <a:moveTo>
                    <a:pt x="303796" y="201930"/>
                  </a:moveTo>
                  <a:lnTo>
                    <a:pt x="302818" y="201930"/>
                  </a:lnTo>
                  <a:lnTo>
                    <a:pt x="302247" y="203200"/>
                  </a:lnTo>
                  <a:lnTo>
                    <a:pt x="303479" y="203200"/>
                  </a:lnTo>
                  <a:lnTo>
                    <a:pt x="303720" y="203034"/>
                  </a:lnTo>
                  <a:lnTo>
                    <a:pt x="303796" y="201930"/>
                  </a:lnTo>
                  <a:close/>
                </a:path>
                <a:path w="728980" h="273684">
                  <a:moveTo>
                    <a:pt x="303847" y="202946"/>
                  </a:moveTo>
                  <a:lnTo>
                    <a:pt x="303720" y="203034"/>
                  </a:lnTo>
                  <a:lnTo>
                    <a:pt x="303707" y="203200"/>
                  </a:lnTo>
                  <a:lnTo>
                    <a:pt x="303847" y="202946"/>
                  </a:lnTo>
                  <a:close/>
                </a:path>
                <a:path w="728980" h="273684">
                  <a:moveTo>
                    <a:pt x="303923" y="200025"/>
                  </a:moveTo>
                  <a:lnTo>
                    <a:pt x="303796" y="201930"/>
                  </a:lnTo>
                  <a:lnTo>
                    <a:pt x="303923" y="200025"/>
                  </a:lnTo>
                  <a:close/>
                </a:path>
                <a:path w="728980" h="273684">
                  <a:moveTo>
                    <a:pt x="304546" y="203822"/>
                  </a:moveTo>
                  <a:lnTo>
                    <a:pt x="304203" y="204114"/>
                  </a:lnTo>
                  <a:lnTo>
                    <a:pt x="304419" y="204292"/>
                  </a:lnTo>
                  <a:lnTo>
                    <a:pt x="304482" y="204101"/>
                  </a:lnTo>
                  <a:lnTo>
                    <a:pt x="304546" y="203822"/>
                  </a:lnTo>
                  <a:close/>
                </a:path>
                <a:path w="728980" h="273684">
                  <a:moveTo>
                    <a:pt x="304888" y="203542"/>
                  </a:moveTo>
                  <a:lnTo>
                    <a:pt x="304761" y="203517"/>
                  </a:lnTo>
                  <a:lnTo>
                    <a:pt x="304546" y="203822"/>
                  </a:lnTo>
                  <a:lnTo>
                    <a:pt x="304888" y="203542"/>
                  </a:lnTo>
                  <a:close/>
                </a:path>
                <a:path w="728980" h="273684">
                  <a:moveTo>
                    <a:pt x="305485" y="193040"/>
                  </a:moveTo>
                  <a:lnTo>
                    <a:pt x="302069" y="199390"/>
                  </a:lnTo>
                  <a:lnTo>
                    <a:pt x="301637" y="199390"/>
                  </a:lnTo>
                  <a:lnTo>
                    <a:pt x="301028" y="201930"/>
                  </a:lnTo>
                  <a:lnTo>
                    <a:pt x="300418" y="203200"/>
                  </a:lnTo>
                  <a:lnTo>
                    <a:pt x="301536" y="201930"/>
                  </a:lnTo>
                  <a:lnTo>
                    <a:pt x="302818" y="200660"/>
                  </a:lnTo>
                  <a:lnTo>
                    <a:pt x="303949" y="199390"/>
                  </a:lnTo>
                  <a:lnTo>
                    <a:pt x="304126" y="199390"/>
                  </a:lnTo>
                  <a:lnTo>
                    <a:pt x="304927" y="198120"/>
                  </a:lnTo>
                  <a:lnTo>
                    <a:pt x="305485" y="193040"/>
                  </a:lnTo>
                  <a:close/>
                </a:path>
                <a:path w="728980" h="273684">
                  <a:moveTo>
                    <a:pt x="305612" y="202946"/>
                  </a:moveTo>
                  <a:lnTo>
                    <a:pt x="304888" y="203555"/>
                  </a:lnTo>
                  <a:lnTo>
                    <a:pt x="305079" y="203593"/>
                  </a:lnTo>
                  <a:lnTo>
                    <a:pt x="305308" y="203733"/>
                  </a:lnTo>
                  <a:lnTo>
                    <a:pt x="305612" y="202946"/>
                  </a:lnTo>
                  <a:close/>
                </a:path>
                <a:path w="728980" h="273684">
                  <a:moveTo>
                    <a:pt x="306158" y="198120"/>
                  </a:moveTo>
                  <a:lnTo>
                    <a:pt x="305752" y="198120"/>
                  </a:lnTo>
                  <a:lnTo>
                    <a:pt x="305993" y="198755"/>
                  </a:lnTo>
                  <a:lnTo>
                    <a:pt x="306158" y="198120"/>
                  </a:lnTo>
                  <a:close/>
                </a:path>
                <a:path w="728980" h="273684">
                  <a:moveTo>
                    <a:pt x="306222" y="199377"/>
                  </a:moveTo>
                  <a:lnTo>
                    <a:pt x="305993" y="198755"/>
                  </a:lnTo>
                  <a:lnTo>
                    <a:pt x="305460" y="200660"/>
                  </a:lnTo>
                  <a:lnTo>
                    <a:pt x="305079" y="200660"/>
                  </a:lnTo>
                  <a:lnTo>
                    <a:pt x="303847" y="202946"/>
                  </a:lnTo>
                  <a:lnTo>
                    <a:pt x="305320" y="201930"/>
                  </a:lnTo>
                  <a:lnTo>
                    <a:pt x="306222" y="199377"/>
                  </a:lnTo>
                  <a:close/>
                </a:path>
                <a:path w="728980" h="273684">
                  <a:moveTo>
                    <a:pt x="310388" y="199580"/>
                  </a:moveTo>
                  <a:lnTo>
                    <a:pt x="310235" y="196799"/>
                  </a:lnTo>
                  <a:lnTo>
                    <a:pt x="309410" y="196507"/>
                  </a:lnTo>
                  <a:lnTo>
                    <a:pt x="308051" y="198475"/>
                  </a:lnTo>
                  <a:lnTo>
                    <a:pt x="308013" y="197700"/>
                  </a:lnTo>
                  <a:lnTo>
                    <a:pt x="308381" y="196850"/>
                  </a:lnTo>
                  <a:lnTo>
                    <a:pt x="308559" y="196227"/>
                  </a:lnTo>
                  <a:lnTo>
                    <a:pt x="307619" y="197751"/>
                  </a:lnTo>
                  <a:lnTo>
                    <a:pt x="306311" y="200482"/>
                  </a:lnTo>
                  <a:lnTo>
                    <a:pt x="306070" y="203682"/>
                  </a:lnTo>
                  <a:lnTo>
                    <a:pt x="307340" y="200558"/>
                  </a:lnTo>
                  <a:lnTo>
                    <a:pt x="307225" y="201942"/>
                  </a:lnTo>
                  <a:lnTo>
                    <a:pt x="308660" y="198208"/>
                  </a:lnTo>
                  <a:lnTo>
                    <a:pt x="309257" y="197929"/>
                  </a:lnTo>
                  <a:lnTo>
                    <a:pt x="309359" y="199491"/>
                  </a:lnTo>
                  <a:lnTo>
                    <a:pt x="309016" y="200736"/>
                  </a:lnTo>
                  <a:lnTo>
                    <a:pt x="309372" y="199910"/>
                  </a:lnTo>
                  <a:lnTo>
                    <a:pt x="309676" y="201663"/>
                  </a:lnTo>
                  <a:lnTo>
                    <a:pt x="310388" y="199580"/>
                  </a:lnTo>
                  <a:close/>
                </a:path>
                <a:path w="728980" h="273684">
                  <a:moveTo>
                    <a:pt x="311480" y="200431"/>
                  </a:moveTo>
                  <a:lnTo>
                    <a:pt x="310870" y="200710"/>
                  </a:lnTo>
                  <a:lnTo>
                    <a:pt x="309829" y="204025"/>
                  </a:lnTo>
                  <a:lnTo>
                    <a:pt x="310819" y="203301"/>
                  </a:lnTo>
                  <a:lnTo>
                    <a:pt x="311188" y="202463"/>
                  </a:lnTo>
                  <a:lnTo>
                    <a:pt x="311480" y="200431"/>
                  </a:lnTo>
                  <a:close/>
                </a:path>
                <a:path w="728980" h="273684">
                  <a:moveTo>
                    <a:pt x="456577" y="238239"/>
                  </a:moveTo>
                  <a:lnTo>
                    <a:pt x="455955" y="239953"/>
                  </a:lnTo>
                  <a:lnTo>
                    <a:pt x="456120" y="239826"/>
                  </a:lnTo>
                  <a:lnTo>
                    <a:pt x="456577" y="238239"/>
                  </a:lnTo>
                  <a:close/>
                </a:path>
                <a:path w="728980" h="273684">
                  <a:moveTo>
                    <a:pt x="461606" y="255930"/>
                  </a:moveTo>
                  <a:lnTo>
                    <a:pt x="461479" y="256209"/>
                  </a:lnTo>
                  <a:lnTo>
                    <a:pt x="461416" y="256400"/>
                  </a:lnTo>
                  <a:lnTo>
                    <a:pt x="461556" y="256108"/>
                  </a:lnTo>
                  <a:lnTo>
                    <a:pt x="461606" y="255930"/>
                  </a:lnTo>
                  <a:close/>
                </a:path>
                <a:path w="728980" h="273684">
                  <a:moveTo>
                    <a:pt x="582168" y="257962"/>
                  </a:moveTo>
                  <a:close/>
                </a:path>
                <a:path w="728980" h="273684">
                  <a:moveTo>
                    <a:pt x="583209" y="254317"/>
                  </a:moveTo>
                  <a:lnTo>
                    <a:pt x="581253" y="254838"/>
                  </a:lnTo>
                  <a:lnTo>
                    <a:pt x="582129" y="257860"/>
                  </a:lnTo>
                  <a:lnTo>
                    <a:pt x="582142" y="256705"/>
                  </a:lnTo>
                  <a:lnTo>
                    <a:pt x="583209" y="254317"/>
                  </a:lnTo>
                  <a:close/>
                </a:path>
                <a:path w="728980" h="273684">
                  <a:moveTo>
                    <a:pt x="583641" y="253390"/>
                  </a:moveTo>
                  <a:lnTo>
                    <a:pt x="582841" y="251599"/>
                  </a:lnTo>
                  <a:lnTo>
                    <a:pt x="583323" y="254088"/>
                  </a:lnTo>
                  <a:lnTo>
                    <a:pt x="583641" y="253390"/>
                  </a:lnTo>
                  <a:close/>
                </a:path>
                <a:path w="728980" h="273684">
                  <a:moveTo>
                    <a:pt x="626833" y="257784"/>
                  </a:moveTo>
                  <a:lnTo>
                    <a:pt x="626719" y="257949"/>
                  </a:lnTo>
                  <a:lnTo>
                    <a:pt x="626630" y="258546"/>
                  </a:lnTo>
                  <a:lnTo>
                    <a:pt x="626833" y="257784"/>
                  </a:lnTo>
                  <a:close/>
                </a:path>
                <a:path w="728980" h="273684">
                  <a:moveTo>
                    <a:pt x="627037" y="258432"/>
                  </a:moveTo>
                  <a:lnTo>
                    <a:pt x="626859" y="257949"/>
                  </a:lnTo>
                  <a:lnTo>
                    <a:pt x="626872" y="258191"/>
                  </a:lnTo>
                  <a:lnTo>
                    <a:pt x="627037" y="258432"/>
                  </a:lnTo>
                  <a:close/>
                </a:path>
                <a:path w="728980" h="273684">
                  <a:moveTo>
                    <a:pt x="633958" y="255473"/>
                  </a:moveTo>
                  <a:lnTo>
                    <a:pt x="633933" y="255104"/>
                  </a:lnTo>
                  <a:lnTo>
                    <a:pt x="633818" y="254469"/>
                  </a:lnTo>
                  <a:lnTo>
                    <a:pt x="633831" y="255003"/>
                  </a:lnTo>
                  <a:lnTo>
                    <a:pt x="633895" y="255384"/>
                  </a:lnTo>
                  <a:lnTo>
                    <a:pt x="633958" y="255778"/>
                  </a:lnTo>
                  <a:lnTo>
                    <a:pt x="633958" y="255473"/>
                  </a:lnTo>
                  <a:close/>
                </a:path>
                <a:path w="728980" h="273684">
                  <a:moveTo>
                    <a:pt x="646506" y="258953"/>
                  </a:moveTo>
                  <a:lnTo>
                    <a:pt x="646188" y="258559"/>
                  </a:lnTo>
                  <a:lnTo>
                    <a:pt x="646315" y="258826"/>
                  </a:lnTo>
                  <a:lnTo>
                    <a:pt x="646506" y="258953"/>
                  </a:lnTo>
                  <a:close/>
                </a:path>
                <a:path w="728980" h="273684">
                  <a:moveTo>
                    <a:pt x="651167" y="252768"/>
                  </a:moveTo>
                  <a:lnTo>
                    <a:pt x="650938" y="253034"/>
                  </a:lnTo>
                  <a:lnTo>
                    <a:pt x="651167" y="252768"/>
                  </a:lnTo>
                  <a:close/>
                </a:path>
                <a:path w="728980" h="273684">
                  <a:moveTo>
                    <a:pt x="658583" y="257098"/>
                  </a:moveTo>
                  <a:lnTo>
                    <a:pt x="658495" y="256781"/>
                  </a:lnTo>
                  <a:lnTo>
                    <a:pt x="658393" y="256603"/>
                  </a:lnTo>
                  <a:lnTo>
                    <a:pt x="658342" y="256857"/>
                  </a:lnTo>
                  <a:lnTo>
                    <a:pt x="658583" y="257098"/>
                  </a:lnTo>
                  <a:close/>
                </a:path>
                <a:path w="728980" h="273684">
                  <a:moveTo>
                    <a:pt x="662711" y="259905"/>
                  </a:moveTo>
                  <a:lnTo>
                    <a:pt x="662533" y="260134"/>
                  </a:lnTo>
                  <a:lnTo>
                    <a:pt x="662406" y="260350"/>
                  </a:lnTo>
                  <a:lnTo>
                    <a:pt x="662444" y="260654"/>
                  </a:lnTo>
                  <a:lnTo>
                    <a:pt x="662635" y="260565"/>
                  </a:lnTo>
                  <a:lnTo>
                    <a:pt x="662698" y="260223"/>
                  </a:lnTo>
                  <a:lnTo>
                    <a:pt x="662711" y="259905"/>
                  </a:lnTo>
                  <a:close/>
                </a:path>
                <a:path w="728980" h="273684">
                  <a:moveTo>
                    <a:pt x="686447" y="261975"/>
                  </a:moveTo>
                  <a:lnTo>
                    <a:pt x="685774" y="260908"/>
                  </a:lnTo>
                  <a:lnTo>
                    <a:pt x="685774" y="262039"/>
                  </a:lnTo>
                  <a:lnTo>
                    <a:pt x="686130" y="261747"/>
                  </a:lnTo>
                  <a:lnTo>
                    <a:pt x="686447" y="261975"/>
                  </a:lnTo>
                  <a:close/>
                </a:path>
                <a:path w="728980" h="273684">
                  <a:moveTo>
                    <a:pt x="686714" y="262382"/>
                  </a:moveTo>
                  <a:lnTo>
                    <a:pt x="686638" y="262153"/>
                  </a:lnTo>
                  <a:lnTo>
                    <a:pt x="686549" y="262026"/>
                  </a:lnTo>
                  <a:lnTo>
                    <a:pt x="686714" y="262382"/>
                  </a:lnTo>
                  <a:close/>
                </a:path>
                <a:path w="728980" h="273684">
                  <a:moveTo>
                    <a:pt x="691070" y="258356"/>
                  </a:moveTo>
                  <a:lnTo>
                    <a:pt x="691007" y="257924"/>
                  </a:lnTo>
                  <a:lnTo>
                    <a:pt x="690968" y="257543"/>
                  </a:lnTo>
                  <a:lnTo>
                    <a:pt x="690943" y="257314"/>
                  </a:lnTo>
                  <a:lnTo>
                    <a:pt x="690956" y="257683"/>
                  </a:lnTo>
                  <a:lnTo>
                    <a:pt x="691007" y="258038"/>
                  </a:lnTo>
                  <a:lnTo>
                    <a:pt x="691070" y="258356"/>
                  </a:lnTo>
                  <a:close/>
                </a:path>
                <a:path w="728980" h="273684">
                  <a:moveTo>
                    <a:pt x="697153" y="257276"/>
                  </a:moveTo>
                  <a:lnTo>
                    <a:pt x="696874" y="258711"/>
                  </a:lnTo>
                  <a:lnTo>
                    <a:pt x="697064" y="258699"/>
                  </a:lnTo>
                  <a:lnTo>
                    <a:pt x="697103" y="258292"/>
                  </a:lnTo>
                  <a:lnTo>
                    <a:pt x="697115" y="257822"/>
                  </a:lnTo>
                  <a:lnTo>
                    <a:pt x="697153" y="257276"/>
                  </a:lnTo>
                  <a:close/>
                </a:path>
                <a:path w="728980" h="273684">
                  <a:moveTo>
                    <a:pt x="705142" y="259765"/>
                  </a:moveTo>
                  <a:lnTo>
                    <a:pt x="705002" y="258559"/>
                  </a:lnTo>
                  <a:lnTo>
                    <a:pt x="704913" y="257695"/>
                  </a:lnTo>
                  <a:lnTo>
                    <a:pt x="704723" y="257581"/>
                  </a:lnTo>
                  <a:lnTo>
                    <a:pt x="704850" y="260527"/>
                  </a:lnTo>
                  <a:lnTo>
                    <a:pt x="704862" y="261810"/>
                  </a:lnTo>
                  <a:lnTo>
                    <a:pt x="704888" y="260578"/>
                  </a:lnTo>
                  <a:lnTo>
                    <a:pt x="704977" y="260007"/>
                  </a:lnTo>
                  <a:lnTo>
                    <a:pt x="705142" y="259765"/>
                  </a:lnTo>
                  <a:close/>
                </a:path>
                <a:path w="728980" h="273684">
                  <a:moveTo>
                    <a:pt x="720674" y="273304"/>
                  </a:moveTo>
                  <a:lnTo>
                    <a:pt x="720458" y="273367"/>
                  </a:lnTo>
                  <a:lnTo>
                    <a:pt x="720598" y="273418"/>
                  </a:lnTo>
                  <a:close/>
                </a:path>
                <a:path w="728980" h="273684">
                  <a:moveTo>
                    <a:pt x="721207" y="272732"/>
                  </a:moveTo>
                  <a:lnTo>
                    <a:pt x="721106" y="272897"/>
                  </a:lnTo>
                  <a:lnTo>
                    <a:pt x="720902" y="273126"/>
                  </a:lnTo>
                  <a:lnTo>
                    <a:pt x="720928" y="273672"/>
                  </a:lnTo>
                  <a:lnTo>
                    <a:pt x="721042" y="273494"/>
                  </a:lnTo>
                  <a:lnTo>
                    <a:pt x="721131" y="273151"/>
                  </a:lnTo>
                  <a:lnTo>
                    <a:pt x="721207" y="272732"/>
                  </a:lnTo>
                  <a:close/>
                </a:path>
                <a:path w="728980" h="273684">
                  <a:moveTo>
                    <a:pt x="727684" y="267614"/>
                  </a:moveTo>
                  <a:lnTo>
                    <a:pt x="726922" y="264985"/>
                  </a:lnTo>
                  <a:lnTo>
                    <a:pt x="726249" y="264934"/>
                  </a:lnTo>
                  <a:lnTo>
                    <a:pt x="725779" y="267195"/>
                  </a:lnTo>
                  <a:lnTo>
                    <a:pt x="725551" y="266446"/>
                  </a:lnTo>
                  <a:lnTo>
                    <a:pt x="725614" y="265531"/>
                  </a:lnTo>
                  <a:lnTo>
                    <a:pt x="725589" y="264896"/>
                  </a:lnTo>
                  <a:lnTo>
                    <a:pt x="725284" y="266611"/>
                  </a:lnTo>
                  <a:lnTo>
                    <a:pt x="724992" y="269595"/>
                  </a:lnTo>
                  <a:lnTo>
                    <a:pt x="725589" y="272732"/>
                  </a:lnTo>
                  <a:lnTo>
                    <a:pt x="725754" y="269379"/>
                  </a:lnTo>
                  <a:lnTo>
                    <a:pt x="725995" y="270751"/>
                  </a:lnTo>
                  <a:lnTo>
                    <a:pt x="726135" y="266763"/>
                  </a:lnTo>
                  <a:lnTo>
                    <a:pt x="726490" y="266331"/>
                  </a:lnTo>
                  <a:lnTo>
                    <a:pt x="726935" y="267817"/>
                  </a:lnTo>
                  <a:lnTo>
                    <a:pt x="726973" y="269087"/>
                  </a:lnTo>
                  <a:lnTo>
                    <a:pt x="727036" y="268185"/>
                  </a:lnTo>
                  <a:lnTo>
                    <a:pt x="727684" y="269798"/>
                  </a:lnTo>
                  <a:lnTo>
                    <a:pt x="727684" y="267614"/>
                  </a:lnTo>
                  <a:close/>
                </a:path>
                <a:path w="728980" h="273684">
                  <a:moveTo>
                    <a:pt x="728929" y="270154"/>
                  </a:moveTo>
                  <a:lnTo>
                    <a:pt x="728662" y="268135"/>
                  </a:lnTo>
                  <a:lnTo>
                    <a:pt x="728294" y="268566"/>
                  </a:lnTo>
                  <a:lnTo>
                    <a:pt x="728332" y="272034"/>
                  </a:lnTo>
                  <a:lnTo>
                    <a:pt x="728865" y="271068"/>
                  </a:lnTo>
                  <a:lnTo>
                    <a:pt x="728929" y="27015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8074589" y="1344758"/>
              <a:ext cx="757555" cy="83185"/>
            </a:xfrm>
            <a:custGeom>
              <a:avLst/>
              <a:gdLst/>
              <a:ahLst/>
              <a:cxnLst/>
              <a:rect l="l" t="t" r="r" b="b"/>
              <a:pathLst>
                <a:path w="757555" h="83184">
                  <a:moveTo>
                    <a:pt x="2235" y="51689"/>
                  </a:moveTo>
                  <a:lnTo>
                    <a:pt x="1257" y="51562"/>
                  </a:lnTo>
                  <a:lnTo>
                    <a:pt x="1206" y="53848"/>
                  </a:lnTo>
                  <a:lnTo>
                    <a:pt x="2197" y="51816"/>
                  </a:lnTo>
                  <a:lnTo>
                    <a:pt x="2235" y="51689"/>
                  </a:lnTo>
                  <a:close/>
                </a:path>
                <a:path w="757555" h="83184">
                  <a:moveTo>
                    <a:pt x="4838" y="49403"/>
                  </a:moveTo>
                  <a:lnTo>
                    <a:pt x="4622" y="50546"/>
                  </a:lnTo>
                  <a:lnTo>
                    <a:pt x="4838" y="49403"/>
                  </a:lnTo>
                  <a:close/>
                </a:path>
                <a:path w="757555" h="83184">
                  <a:moveTo>
                    <a:pt x="4851" y="52197"/>
                  </a:moveTo>
                  <a:lnTo>
                    <a:pt x="4749" y="51181"/>
                  </a:lnTo>
                  <a:lnTo>
                    <a:pt x="4622" y="50546"/>
                  </a:lnTo>
                  <a:lnTo>
                    <a:pt x="4533" y="51054"/>
                  </a:lnTo>
                  <a:lnTo>
                    <a:pt x="4419" y="51308"/>
                  </a:lnTo>
                  <a:lnTo>
                    <a:pt x="3568" y="52578"/>
                  </a:lnTo>
                  <a:lnTo>
                    <a:pt x="3454" y="52959"/>
                  </a:lnTo>
                  <a:lnTo>
                    <a:pt x="3860" y="53975"/>
                  </a:lnTo>
                  <a:lnTo>
                    <a:pt x="4851" y="52197"/>
                  </a:lnTo>
                  <a:close/>
                </a:path>
                <a:path w="757555" h="83184">
                  <a:moveTo>
                    <a:pt x="22415" y="60261"/>
                  </a:moveTo>
                  <a:lnTo>
                    <a:pt x="21234" y="61595"/>
                  </a:lnTo>
                  <a:lnTo>
                    <a:pt x="22275" y="61976"/>
                  </a:lnTo>
                  <a:lnTo>
                    <a:pt x="22415" y="60261"/>
                  </a:lnTo>
                  <a:close/>
                </a:path>
                <a:path w="757555" h="83184">
                  <a:moveTo>
                    <a:pt x="22504" y="59194"/>
                  </a:moveTo>
                  <a:lnTo>
                    <a:pt x="22415" y="60261"/>
                  </a:lnTo>
                  <a:lnTo>
                    <a:pt x="22504" y="59194"/>
                  </a:lnTo>
                  <a:close/>
                </a:path>
                <a:path w="757555" h="83184">
                  <a:moveTo>
                    <a:pt x="30086" y="56476"/>
                  </a:moveTo>
                  <a:lnTo>
                    <a:pt x="29730" y="58547"/>
                  </a:lnTo>
                  <a:lnTo>
                    <a:pt x="28536" y="59029"/>
                  </a:lnTo>
                  <a:lnTo>
                    <a:pt x="29806" y="59131"/>
                  </a:lnTo>
                  <a:lnTo>
                    <a:pt x="29845" y="58280"/>
                  </a:lnTo>
                  <a:lnTo>
                    <a:pt x="29959" y="57378"/>
                  </a:lnTo>
                  <a:lnTo>
                    <a:pt x="30086" y="56476"/>
                  </a:lnTo>
                  <a:close/>
                </a:path>
                <a:path w="757555" h="83184">
                  <a:moveTo>
                    <a:pt x="31419" y="55245"/>
                  </a:moveTo>
                  <a:lnTo>
                    <a:pt x="31305" y="54229"/>
                  </a:lnTo>
                  <a:lnTo>
                    <a:pt x="31102" y="53340"/>
                  </a:lnTo>
                  <a:lnTo>
                    <a:pt x="30505" y="56007"/>
                  </a:lnTo>
                  <a:lnTo>
                    <a:pt x="30810" y="55753"/>
                  </a:lnTo>
                  <a:lnTo>
                    <a:pt x="30873" y="55499"/>
                  </a:lnTo>
                  <a:lnTo>
                    <a:pt x="30873" y="55702"/>
                  </a:lnTo>
                  <a:lnTo>
                    <a:pt x="31115" y="55499"/>
                  </a:lnTo>
                  <a:lnTo>
                    <a:pt x="31419" y="55245"/>
                  </a:lnTo>
                  <a:close/>
                </a:path>
                <a:path w="757555" h="83184">
                  <a:moveTo>
                    <a:pt x="31788" y="54914"/>
                  </a:moveTo>
                  <a:lnTo>
                    <a:pt x="31572" y="55118"/>
                  </a:lnTo>
                  <a:lnTo>
                    <a:pt x="31572" y="55372"/>
                  </a:lnTo>
                  <a:lnTo>
                    <a:pt x="31686" y="55880"/>
                  </a:lnTo>
                  <a:lnTo>
                    <a:pt x="31788" y="54914"/>
                  </a:lnTo>
                  <a:close/>
                </a:path>
                <a:path w="757555" h="83184">
                  <a:moveTo>
                    <a:pt x="41262" y="39751"/>
                  </a:moveTo>
                  <a:lnTo>
                    <a:pt x="40690" y="40386"/>
                  </a:lnTo>
                  <a:lnTo>
                    <a:pt x="40957" y="40513"/>
                  </a:lnTo>
                  <a:lnTo>
                    <a:pt x="41262" y="39751"/>
                  </a:lnTo>
                  <a:close/>
                </a:path>
                <a:path w="757555" h="83184">
                  <a:moveTo>
                    <a:pt x="41376" y="59690"/>
                  </a:moveTo>
                  <a:lnTo>
                    <a:pt x="41122" y="60325"/>
                  </a:lnTo>
                  <a:lnTo>
                    <a:pt x="40322" y="59982"/>
                  </a:lnTo>
                  <a:lnTo>
                    <a:pt x="40500" y="61214"/>
                  </a:lnTo>
                  <a:lnTo>
                    <a:pt x="40741" y="63754"/>
                  </a:lnTo>
                  <a:lnTo>
                    <a:pt x="41275" y="60325"/>
                  </a:lnTo>
                  <a:lnTo>
                    <a:pt x="41376" y="59690"/>
                  </a:lnTo>
                  <a:close/>
                </a:path>
                <a:path w="757555" h="83184">
                  <a:moveTo>
                    <a:pt x="41706" y="58864"/>
                  </a:moveTo>
                  <a:lnTo>
                    <a:pt x="41579" y="58369"/>
                  </a:lnTo>
                  <a:lnTo>
                    <a:pt x="41376" y="59690"/>
                  </a:lnTo>
                  <a:lnTo>
                    <a:pt x="41706" y="58864"/>
                  </a:lnTo>
                  <a:close/>
                </a:path>
                <a:path w="757555" h="83184">
                  <a:moveTo>
                    <a:pt x="54864" y="66802"/>
                  </a:moveTo>
                  <a:lnTo>
                    <a:pt x="54686" y="63627"/>
                  </a:lnTo>
                  <a:lnTo>
                    <a:pt x="54635" y="64389"/>
                  </a:lnTo>
                  <a:lnTo>
                    <a:pt x="54508" y="65151"/>
                  </a:lnTo>
                  <a:lnTo>
                    <a:pt x="54432" y="65278"/>
                  </a:lnTo>
                  <a:lnTo>
                    <a:pt x="54330" y="65659"/>
                  </a:lnTo>
                  <a:lnTo>
                    <a:pt x="54864" y="66802"/>
                  </a:lnTo>
                  <a:close/>
                </a:path>
                <a:path w="757555" h="83184">
                  <a:moveTo>
                    <a:pt x="60655" y="45085"/>
                  </a:moveTo>
                  <a:lnTo>
                    <a:pt x="60439" y="44196"/>
                  </a:lnTo>
                  <a:lnTo>
                    <a:pt x="60464" y="44577"/>
                  </a:lnTo>
                  <a:lnTo>
                    <a:pt x="60655" y="45085"/>
                  </a:lnTo>
                  <a:close/>
                </a:path>
                <a:path w="757555" h="83184">
                  <a:moveTo>
                    <a:pt x="79971" y="68440"/>
                  </a:moveTo>
                  <a:lnTo>
                    <a:pt x="79667" y="68745"/>
                  </a:lnTo>
                  <a:lnTo>
                    <a:pt x="79857" y="68757"/>
                  </a:lnTo>
                  <a:lnTo>
                    <a:pt x="79971" y="68440"/>
                  </a:lnTo>
                  <a:close/>
                </a:path>
                <a:path w="757555" h="83184">
                  <a:moveTo>
                    <a:pt x="81673" y="44450"/>
                  </a:moveTo>
                  <a:lnTo>
                    <a:pt x="81330" y="43307"/>
                  </a:lnTo>
                  <a:lnTo>
                    <a:pt x="80645" y="44450"/>
                  </a:lnTo>
                  <a:lnTo>
                    <a:pt x="81673" y="44450"/>
                  </a:lnTo>
                  <a:close/>
                </a:path>
                <a:path w="757555" h="83184">
                  <a:moveTo>
                    <a:pt x="84074" y="68973"/>
                  </a:moveTo>
                  <a:lnTo>
                    <a:pt x="83489" y="69977"/>
                  </a:lnTo>
                  <a:lnTo>
                    <a:pt x="83947" y="69596"/>
                  </a:lnTo>
                  <a:lnTo>
                    <a:pt x="84074" y="68973"/>
                  </a:lnTo>
                  <a:close/>
                </a:path>
                <a:path w="757555" h="83184">
                  <a:moveTo>
                    <a:pt x="87630" y="43243"/>
                  </a:moveTo>
                  <a:lnTo>
                    <a:pt x="86728" y="44030"/>
                  </a:lnTo>
                  <a:lnTo>
                    <a:pt x="87058" y="44272"/>
                  </a:lnTo>
                  <a:lnTo>
                    <a:pt x="87630" y="43243"/>
                  </a:lnTo>
                  <a:close/>
                </a:path>
                <a:path w="757555" h="83184">
                  <a:moveTo>
                    <a:pt x="93675" y="67906"/>
                  </a:moveTo>
                  <a:lnTo>
                    <a:pt x="93052" y="69215"/>
                  </a:lnTo>
                  <a:lnTo>
                    <a:pt x="93599" y="68834"/>
                  </a:lnTo>
                  <a:lnTo>
                    <a:pt x="93675" y="67906"/>
                  </a:lnTo>
                  <a:close/>
                </a:path>
                <a:path w="757555" h="83184">
                  <a:moveTo>
                    <a:pt x="94145" y="68453"/>
                  </a:moveTo>
                  <a:lnTo>
                    <a:pt x="93611" y="68834"/>
                  </a:lnTo>
                  <a:lnTo>
                    <a:pt x="93472" y="70612"/>
                  </a:lnTo>
                  <a:lnTo>
                    <a:pt x="94145" y="68453"/>
                  </a:lnTo>
                  <a:close/>
                </a:path>
                <a:path w="757555" h="83184">
                  <a:moveTo>
                    <a:pt x="119862" y="74498"/>
                  </a:moveTo>
                  <a:close/>
                </a:path>
                <a:path w="757555" h="83184">
                  <a:moveTo>
                    <a:pt x="134734" y="77089"/>
                  </a:moveTo>
                  <a:lnTo>
                    <a:pt x="134391" y="76911"/>
                  </a:lnTo>
                  <a:lnTo>
                    <a:pt x="134327" y="78105"/>
                  </a:lnTo>
                  <a:lnTo>
                    <a:pt x="134658" y="78613"/>
                  </a:lnTo>
                  <a:lnTo>
                    <a:pt x="134734" y="77089"/>
                  </a:lnTo>
                  <a:close/>
                </a:path>
                <a:path w="757555" h="83184">
                  <a:moveTo>
                    <a:pt x="143281" y="57670"/>
                  </a:moveTo>
                  <a:lnTo>
                    <a:pt x="142735" y="59309"/>
                  </a:lnTo>
                  <a:lnTo>
                    <a:pt x="142849" y="59055"/>
                  </a:lnTo>
                  <a:lnTo>
                    <a:pt x="143281" y="57670"/>
                  </a:lnTo>
                  <a:close/>
                </a:path>
                <a:path w="757555" h="83184">
                  <a:moveTo>
                    <a:pt x="145427" y="54483"/>
                  </a:moveTo>
                  <a:lnTo>
                    <a:pt x="144843" y="54483"/>
                  </a:lnTo>
                  <a:lnTo>
                    <a:pt x="143421" y="54610"/>
                  </a:lnTo>
                  <a:lnTo>
                    <a:pt x="142963" y="56642"/>
                  </a:lnTo>
                  <a:lnTo>
                    <a:pt x="143217" y="56261"/>
                  </a:lnTo>
                  <a:lnTo>
                    <a:pt x="143598" y="55372"/>
                  </a:lnTo>
                  <a:lnTo>
                    <a:pt x="143751" y="56134"/>
                  </a:lnTo>
                  <a:lnTo>
                    <a:pt x="143281" y="57670"/>
                  </a:lnTo>
                  <a:lnTo>
                    <a:pt x="144526" y="56261"/>
                  </a:lnTo>
                  <a:lnTo>
                    <a:pt x="144970" y="55372"/>
                  </a:lnTo>
                  <a:lnTo>
                    <a:pt x="145427" y="54483"/>
                  </a:lnTo>
                  <a:close/>
                </a:path>
                <a:path w="757555" h="83184">
                  <a:moveTo>
                    <a:pt x="147701" y="56616"/>
                  </a:moveTo>
                  <a:lnTo>
                    <a:pt x="147599" y="54952"/>
                  </a:lnTo>
                  <a:lnTo>
                    <a:pt x="147091" y="53848"/>
                  </a:lnTo>
                  <a:lnTo>
                    <a:pt x="146621" y="55435"/>
                  </a:lnTo>
                  <a:lnTo>
                    <a:pt x="147066" y="55702"/>
                  </a:lnTo>
                  <a:lnTo>
                    <a:pt x="147421" y="57023"/>
                  </a:lnTo>
                  <a:lnTo>
                    <a:pt x="147701" y="56616"/>
                  </a:lnTo>
                  <a:close/>
                </a:path>
                <a:path w="757555" h="83184">
                  <a:moveTo>
                    <a:pt x="153289" y="61226"/>
                  </a:moveTo>
                  <a:lnTo>
                    <a:pt x="153174" y="60159"/>
                  </a:lnTo>
                  <a:lnTo>
                    <a:pt x="152895" y="61468"/>
                  </a:lnTo>
                  <a:lnTo>
                    <a:pt x="153289" y="61226"/>
                  </a:lnTo>
                  <a:close/>
                </a:path>
                <a:path w="757555" h="83184">
                  <a:moveTo>
                    <a:pt x="153530" y="60198"/>
                  </a:moveTo>
                  <a:lnTo>
                    <a:pt x="153504" y="58928"/>
                  </a:lnTo>
                  <a:lnTo>
                    <a:pt x="153479" y="57404"/>
                  </a:lnTo>
                  <a:lnTo>
                    <a:pt x="153022" y="57721"/>
                  </a:lnTo>
                  <a:lnTo>
                    <a:pt x="152946" y="57912"/>
                  </a:lnTo>
                  <a:lnTo>
                    <a:pt x="153174" y="60159"/>
                  </a:lnTo>
                  <a:lnTo>
                    <a:pt x="153416" y="59042"/>
                  </a:lnTo>
                  <a:lnTo>
                    <a:pt x="153530" y="60198"/>
                  </a:lnTo>
                  <a:close/>
                </a:path>
                <a:path w="757555" h="83184">
                  <a:moveTo>
                    <a:pt x="163347" y="79324"/>
                  </a:moveTo>
                  <a:lnTo>
                    <a:pt x="162991" y="80264"/>
                  </a:lnTo>
                  <a:lnTo>
                    <a:pt x="163296" y="79756"/>
                  </a:lnTo>
                  <a:lnTo>
                    <a:pt x="163347" y="79324"/>
                  </a:lnTo>
                  <a:close/>
                </a:path>
                <a:path w="757555" h="83184">
                  <a:moveTo>
                    <a:pt x="167424" y="57492"/>
                  </a:moveTo>
                  <a:lnTo>
                    <a:pt x="167106" y="57048"/>
                  </a:lnTo>
                  <a:lnTo>
                    <a:pt x="167132" y="57264"/>
                  </a:lnTo>
                  <a:lnTo>
                    <a:pt x="167170" y="57442"/>
                  </a:lnTo>
                  <a:lnTo>
                    <a:pt x="167195" y="57645"/>
                  </a:lnTo>
                  <a:lnTo>
                    <a:pt x="167424" y="57492"/>
                  </a:lnTo>
                  <a:close/>
                </a:path>
                <a:path w="757555" h="83184">
                  <a:moveTo>
                    <a:pt x="169087" y="53543"/>
                  </a:moveTo>
                  <a:lnTo>
                    <a:pt x="168452" y="54508"/>
                  </a:lnTo>
                  <a:lnTo>
                    <a:pt x="168452" y="57823"/>
                  </a:lnTo>
                  <a:lnTo>
                    <a:pt x="168846" y="57238"/>
                  </a:lnTo>
                  <a:lnTo>
                    <a:pt x="169087" y="53543"/>
                  </a:lnTo>
                  <a:close/>
                </a:path>
                <a:path w="757555" h="83184">
                  <a:moveTo>
                    <a:pt x="172808" y="80556"/>
                  </a:moveTo>
                  <a:lnTo>
                    <a:pt x="171704" y="80086"/>
                  </a:lnTo>
                  <a:lnTo>
                    <a:pt x="172008" y="80378"/>
                  </a:lnTo>
                  <a:lnTo>
                    <a:pt x="172402" y="80543"/>
                  </a:lnTo>
                  <a:lnTo>
                    <a:pt x="172808" y="80556"/>
                  </a:lnTo>
                  <a:close/>
                </a:path>
                <a:path w="757555" h="83184">
                  <a:moveTo>
                    <a:pt x="173812" y="56718"/>
                  </a:moveTo>
                  <a:lnTo>
                    <a:pt x="173697" y="56883"/>
                  </a:lnTo>
                  <a:lnTo>
                    <a:pt x="173609" y="57480"/>
                  </a:lnTo>
                  <a:lnTo>
                    <a:pt x="173812" y="56718"/>
                  </a:lnTo>
                  <a:close/>
                </a:path>
                <a:path w="757555" h="83184">
                  <a:moveTo>
                    <a:pt x="174015" y="57365"/>
                  </a:moveTo>
                  <a:lnTo>
                    <a:pt x="173837" y="56883"/>
                  </a:lnTo>
                  <a:lnTo>
                    <a:pt x="173850" y="57124"/>
                  </a:lnTo>
                  <a:lnTo>
                    <a:pt x="174015" y="57365"/>
                  </a:lnTo>
                  <a:close/>
                </a:path>
                <a:path w="757555" h="83184">
                  <a:moveTo>
                    <a:pt x="185343" y="77698"/>
                  </a:moveTo>
                  <a:lnTo>
                    <a:pt x="185127" y="78359"/>
                  </a:lnTo>
                  <a:lnTo>
                    <a:pt x="184988" y="78486"/>
                  </a:lnTo>
                  <a:lnTo>
                    <a:pt x="184861" y="78867"/>
                  </a:lnTo>
                  <a:lnTo>
                    <a:pt x="185267" y="79629"/>
                  </a:lnTo>
                  <a:lnTo>
                    <a:pt x="185343" y="77698"/>
                  </a:lnTo>
                  <a:close/>
                </a:path>
                <a:path w="757555" h="83184">
                  <a:moveTo>
                    <a:pt x="188899" y="60198"/>
                  </a:moveTo>
                  <a:close/>
                </a:path>
                <a:path w="757555" h="83184">
                  <a:moveTo>
                    <a:pt x="188963" y="51054"/>
                  </a:moveTo>
                  <a:lnTo>
                    <a:pt x="187985" y="52705"/>
                  </a:lnTo>
                  <a:lnTo>
                    <a:pt x="187871" y="54102"/>
                  </a:lnTo>
                  <a:lnTo>
                    <a:pt x="187998" y="55181"/>
                  </a:lnTo>
                  <a:lnTo>
                    <a:pt x="188112" y="54864"/>
                  </a:lnTo>
                  <a:lnTo>
                    <a:pt x="188036" y="55499"/>
                  </a:lnTo>
                  <a:lnTo>
                    <a:pt x="187998" y="55181"/>
                  </a:lnTo>
                  <a:lnTo>
                    <a:pt x="187236" y="57277"/>
                  </a:lnTo>
                  <a:lnTo>
                    <a:pt x="188899" y="55880"/>
                  </a:lnTo>
                  <a:lnTo>
                    <a:pt x="188963" y="55499"/>
                  </a:lnTo>
                  <a:lnTo>
                    <a:pt x="188963" y="54864"/>
                  </a:lnTo>
                  <a:lnTo>
                    <a:pt x="188963" y="51054"/>
                  </a:lnTo>
                  <a:close/>
                </a:path>
                <a:path w="757555" h="83184">
                  <a:moveTo>
                    <a:pt x="189103" y="55714"/>
                  </a:moveTo>
                  <a:lnTo>
                    <a:pt x="188963" y="56007"/>
                  </a:lnTo>
                  <a:lnTo>
                    <a:pt x="189103" y="55714"/>
                  </a:lnTo>
                  <a:close/>
                </a:path>
                <a:path w="757555" h="83184">
                  <a:moveTo>
                    <a:pt x="192976" y="59563"/>
                  </a:moveTo>
                  <a:lnTo>
                    <a:pt x="192671" y="59309"/>
                  </a:lnTo>
                  <a:lnTo>
                    <a:pt x="192697" y="60820"/>
                  </a:lnTo>
                  <a:lnTo>
                    <a:pt x="192976" y="59563"/>
                  </a:lnTo>
                  <a:close/>
                </a:path>
                <a:path w="757555" h="83184">
                  <a:moveTo>
                    <a:pt x="193294" y="59817"/>
                  </a:moveTo>
                  <a:lnTo>
                    <a:pt x="193078" y="59182"/>
                  </a:lnTo>
                  <a:lnTo>
                    <a:pt x="192989" y="59575"/>
                  </a:lnTo>
                  <a:lnTo>
                    <a:pt x="193294" y="59817"/>
                  </a:lnTo>
                  <a:close/>
                </a:path>
                <a:path w="757555" h="83184">
                  <a:moveTo>
                    <a:pt x="193471" y="77584"/>
                  </a:moveTo>
                  <a:lnTo>
                    <a:pt x="193332" y="77724"/>
                  </a:lnTo>
                  <a:lnTo>
                    <a:pt x="192976" y="78282"/>
                  </a:lnTo>
                  <a:lnTo>
                    <a:pt x="193217" y="78054"/>
                  </a:lnTo>
                  <a:lnTo>
                    <a:pt x="193471" y="77584"/>
                  </a:lnTo>
                  <a:close/>
                </a:path>
                <a:path w="757555" h="83184">
                  <a:moveTo>
                    <a:pt x="194322" y="78359"/>
                  </a:moveTo>
                  <a:lnTo>
                    <a:pt x="194310" y="77470"/>
                  </a:lnTo>
                  <a:lnTo>
                    <a:pt x="194310" y="76200"/>
                  </a:lnTo>
                  <a:lnTo>
                    <a:pt x="193941" y="76835"/>
                  </a:lnTo>
                  <a:lnTo>
                    <a:pt x="193890" y="76517"/>
                  </a:lnTo>
                  <a:lnTo>
                    <a:pt x="193878" y="76835"/>
                  </a:lnTo>
                  <a:lnTo>
                    <a:pt x="193675" y="77343"/>
                  </a:lnTo>
                  <a:lnTo>
                    <a:pt x="193471" y="77584"/>
                  </a:lnTo>
                  <a:lnTo>
                    <a:pt x="193840" y="77470"/>
                  </a:lnTo>
                  <a:lnTo>
                    <a:pt x="194322" y="78359"/>
                  </a:lnTo>
                  <a:close/>
                </a:path>
                <a:path w="757555" h="83184">
                  <a:moveTo>
                    <a:pt x="195643" y="52578"/>
                  </a:moveTo>
                  <a:lnTo>
                    <a:pt x="195529" y="52197"/>
                  </a:lnTo>
                  <a:lnTo>
                    <a:pt x="195287" y="52578"/>
                  </a:lnTo>
                  <a:lnTo>
                    <a:pt x="195643" y="52578"/>
                  </a:lnTo>
                  <a:close/>
                </a:path>
                <a:path w="757555" h="83184">
                  <a:moveTo>
                    <a:pt x="195859" y="52578"/>
                  </a:moveTo>
                  <a:lnTo>
                    <a:pt x="195643" y="52578"/>
                  </a:lnTo>
                  <a:lnTo>
                    <a:pt x="195795" y="53124"/>
                  </a:lnTo>
                  <a:lnTo>
                    <a:pt x="195859" y="52578"/>
                  </a:lnTo>
                  <a:close/>
                </a:path>
                <a:path w="757555" h="83184">
                  <a:moveTo>
                    <a:pt x="198628" y="52959"/>
                  </a:moveTo>
                  <a:lnTo>
                    <a:pt x="198234" y="53124"/>
                  </a:lnTo>
                  <a:lnTo>
                    <a:pt x="198107" y="53340"/>
                  </a:lnTo>
                  <a:lnTo>
                    <a:pt x="198399" y="53340"/>
                  </a:lnTo>
                  <a:lnTo>
                    <a:pt x="198628" y="52959"/>
                  </a:lnTo>
                  <a:close/>
                </a:path>
                <a:path w="757555" h="83184">
                  <a:moveTo>
                    <a:pt x="200787" y="50800"/>
                  </a:moveTo>
                  <a:lnTo>
                    <a:pt x="200418" y="51435"/>
                  </a:lnTo>
                  <a:lnTo>
                    <a:pt x="200787" y="50800"/>
                  </a:lnTo>
                  <a:close/>
                </a:path>
                <a:path w="757555" h="83184">
                  <a:moveTo>
                    <a:pt x="200863" y="75565"/>
                  </a:moveTo>
                  <a:lnTo>
                    <a:pt x="200571" y="75565"/>
                  </a:lnTo>
                  <a:lnTo>
                    <a:pt x="200863" y="75565"/>
                  </a:lnTo>
                  <a:close/>
                </a:path>
                <a:path w="757555" h="83184">
                  <a:moveTo>
                    <a:pt x="211112" y="72136"/>
                  </a:moveTo>
                  <a:lnTo>
                    <a:pt x="210845" y="71932"/>
                  </a:lnTo>
                  <a:lnTo>
                    <a:pt x="210527" y="71640"/>
                  </a:lnTo>
                  <a:lnTo>
                    <a:pt x="210261" y="72097"/>
                  </a:lnTo>
                  <a:lnTo>
                    <a:pt x="210591" y="72682"/>
                  </a:lnTo>
                  <a:lnTo>
                    <a:pt x="210858" y="72542"/>
                  </a:lnTo>
                  <a:lnTo>
                    <a:pt x="211112" y="72136"/>
                  </a:lnTo>
                  <a:close/>
                </a:path>
                <a:path w="757555" h="83184">
                  <a:moveTo>
                    <a:pt x="211683" y="72415"/>
                  </a:moveTo>
                  <a:lnTo>
                    <a:pt x="211670" y="70739"/>
                  </a:lnTo>
                  <a:lnTo>
                    <a:pt x="211493" y="71272"/>
                  </a:lnTo>
                  <a:lnTo>
                    <a:pt x="211315" y="71805"/>
                  </a:lnTo>
                  <a:lnTo>
                    <a:pt x="211112" y="72136"/>
                  </a:lnTo>
                  <a:lnTo>
                    <a:pt x="211429" y="72351"/>
                  </a:lnTo>
                  <a:lnTo>
                    <a:pt x="211683" y="72415"/>
                  </a:lnTo>
                  <a:close/>
                </a:path>
                <a:path w="757555" h="83184">
                  <a:moveTo>
                    <a:pt x="215087" y="57721"/>
                  </a:moveTo>
                  <a:lnTo>
                    <a:pt x="214630" y="55753"/>
                  </a:lnTo>
                  <a:lnTo>
                    <a:pt x="214134" y="58166"/>
                  </a:lnTo>
                  <a:lnTo>
                    <a:pt x="215087" y="57721"/>
                  </a:lnTo>
                  <a:close/>
                </a:path>
                <a:path w="757555" h="83184">
                  <a:moveTo>
                    <a:pt x="215760" y="57404"/>
                  </a:moveTo>
                  <a:lnTo>
                    <a:pt x="215214" y="57658"/>
                  </a:lnTo>
                  <a:lnTo>
                    <a:pt x="215138" y="57912"/>
                  </a:lnTo>
                  <a:lnTo>
                    <a:pt x="215468" y="59359"/>
                  </a:lnTo>
                  <a:lnTo>
                    <a:pt x="215760" y="57404"/>
                  </a:lnTo>
                  <a:close/>
                </a:path>
                <a:path w="757555" h="83184">
                  <a:moveTo>
                    <a:pt x="216230" y="53898"/>
                  </a:moveTo>
                  <a:lnTo>
                    <a:pt x="215379" y="54876"/>
                  </a:lnTo>
                  <a:lnTo>
                    <a:pt x="216014" y="54279"/>
                  </a:lnTo>
                  <a:lnTo>
                    <a:pt x="216230" y="53898"/>
                  </a:lnTo>
                  <a:close/>
                </a:path>
                <a:path w="757555" h="83184">
                  <a:moveTo>
                    <a:pt x="220345" y="72504"/>
                  </a:moveTo>
                  <a:lnTo>
                    <a:pt x="219595" y="73317"/>
                  </a:lnTo>
                  <a:lnTo>
                    <a:pt x="220154" y="74968"/>
                  </a:lnTo>
                  <a:lnTo>
                    <a:pt x="220345" y="72504"/>
                  </a:lnTo>
                  <a:close/>
                </a:path>
                <a:path w="757555" h="83184">
                  <a:moveTo>
                    <a:pt x="223888" y="59436"/>
                  </a:moveTo>
                  <a:lnTo>
                    <a:pt x="223710" y="59283"/>
                  </a:lnTo>
                  <a:lnTo>
                    <a:pt x="223888" y="59436"/>
                  </a:lnTo>
                  <a:close/>
                </a:path>
                <a:path w="757555" h="83184">
                  <a:moveTo>
                    <a:pt x="224764" y="56680"/>
                  </a:moveTo>
                  <a:lnTo>
                    <a:pt x="224243" y="57086"/>
                  </a:lnTo>
                  <a:lnTo>
                    <a:pt x="224764" y="57708"/>
                  </a:lnTo>
                  <a:lnTo>
                    <a:pt x="224764" y="56680"/>
                  </a:lnTo>
                  <a:close/>
                </a:path>
                <a:path w="757555" h="83184">
                  <a:moveTo>
                    <a:pt x="239864" y="63754"/>
                  </a:moveTo>
                  <a:lnTo>
                    <a:pt x="239801" y="63284"/>
                  </a:lnTo>
                  <a:lnTo>
                    <a:pt x="239750" y="63690"/>
                  </a:lnTo>
                  <a:close/>
                </a:path>
                <a:path w="757555" h="83184">
                  <a:moveTo>
                    <a:pt x="239979" y="64770"/>
                  </a:moveTo>
                  <a:lnTo>
                    <a:pt x="239966" y="64541"/>
                  </a:lnTo>
                  <a:lnTo>
                    <a:pt x="239915" y="64770"/>
                  </a:lnTo>
                  <a:close/>
                </a:path>
                <a:path w="757555" h="83184">
                  <a:moveTo>
                    <a:pt x="240030" y="61976"/>
                  </a:moveTo>
                  <a:lnTo>
                    <a:pt x="239915" y="61468"/>
                  </a:lnTo>
                  <a:lnTo>
                    <a:pt x="239496" y="60820"/>
                  </a:lnTo>
                  <a:lnTo>
                    <a:pt x="239560" y="61595"/>
                  </a:lnTo>
                  <a:lnTo>
                    <a:pt x="239801" y="63284"/>
                  </a:lnTo>
                  <a:lnTo>
                    <a:pt x="240030" y="61976"/>
                  </a:lnTo>
                  <a:close/>
                </a:path>
                <a:path w="757555" h="83184">
                  <a:moveTo>
                    <a:pt x="240271" y="63500"/>
                  </a:moveTo>
                  <a:lnTo>
                    <a:pt x="240068" y="63881"/>
                  </a:lnTo>
                  <a:lnTo>
                    <a:pt x="239966" y="64541"/>
                  </a:lnTo>
                  <a:lnTo>
                    <a:pt x="240195" y="63690"/>
                  </a:lnTo>
                  <a:lnTo>
                    <a:pt x="240271" y="63500"/>
                  </a:lnTo>
                  <a:close/>
                </a:path>
                <a:path w="757555" h="83184">
                  <a:moveTo>
                    <a:pt x="245872" y="71691"/>
                  </a:moveTo>
                  <a:lnTo>
                    <a:pt x="245846" y="71488"/>
                  </a:lnTo>
                  <a:lnTo>
                    <a:pt x="245770" y="71234"/>
                  </a:lnTo>
                  <a:lnTo>
                    <a:pt x="245668" y="70993"/>
                  </a:lnTo>
                  <a:lnTo>
                    <a:pt x="245706" y="71196"/>
                  </a:lnTo>
                  <a:lnTo>
                    <a:pt x="245770" y="71475"/>
                  </a:lnTo>
                  <a:lnTo>
                    <a:pt x="245872" y="71691"/>
                  </a:lnTo>
                  <a:close/>
                </a:path>
                <a:path w="757555" h="83184">
                  <a:moveTo>
                    <a:pt x="248805" y="68580"/>
                  </a:moveTo>
                  <a:lnTo>
                    <a:pt x="247954" y="67183"/>
                  </a:lnTo>
                  <a:lnTo>
                    <a:pt x="248043" y="69469"/>
                  </a:lnTo>
                  <a:lnTo>
                    <a:pt x="248805" y="69342"/>
                  </a:lnTo>
                  <a:lnTo>
                    <a:pt x="248805" y="68580"/>
                  </a:lnTo>
                  <a:close/>
                </a:path>
                <a:path w="757555" h="83184">
                  <a:moveTo>
                    <a:pt x="253873" y="57467"/>
                  </a:moveTo>
                  <a:lnTo>
                    <a:pt x="253111" y="56388"/>
                  </a:lnTo>
                  <a:lnTo>
                    <a:pt x="253098" y="55740"/>
                  </a:lnTo>
                  <a:lnTo>
                    <a:pt x="252641" y="57073"/>
                  </a:lnTo>
                  <a:lnTo>
                    <a:pt x="253225" y="58039"/>
                  </a:lnTo>
                  <a:lnTo>
                    <a:pt x="253873" y="57467"/>
                  </a:lnTo>
                  <a:close/>
                </a:path>
                <a:path w="757555" h="83184">
                  <a:moveTo>
                    <a:pt x="254622" y="72021"/>
                  </a:moveTo>
                  <a:lnTo>
                    <a:pt x="254609" y="71628"/>
                  </a:lnTo>
                  <a:lnTo>
                    <a:pt x="254609" y="71272"/>
                  </a:lnTo>
                  <a:lnTo>
                    <a:pt x="254622" y="72529"/>
                  </a:lnTo>
                  <a:lnTo>
                    <a:pt x="254622" y="72021"/>
                  </a:lnTo>
                  <a:close/>
                </a:path>
                <a:path w="757555" h="83184">
                  <a:moveTo>
                    <a:pt x="256400" y="62839"/>
                  </a:moveTo>
                  <a:lnTo>
                    <a:pt x="256260" y="60452"/>
                  </a:lnTo>
                  <a:lnTo>
                    <a:pt x="256260" y="62915"/>
                  </a:lnTo>
                  <a:lnTo>
                    <a:pt x="256400" y="62839"/>
                  </a:lnTo>
                  <a:close/>
                </a:path>
                <a:path w="757555" h="83184">
                  <a:moveTo>
                    <a:pt x="257225" y="62357"/>
                  </a:moveTo>
                  <a:lnTo>
                    <a:pt x="256514" y="62776"/>
                  </a:lnTo>
                  <a:lnTo>
                    <a:pt x="256603" y="63690"/>
                  </a:lnTo>
                  <a:lnTo>
                    <a:pt x="257225" y="62357"/>
                  </a:lnTo>
                  <a:close/>
                </a:path>
                <a:path w="757555" h="83184">
                  <a:moveTo>
                    <a:pt x="257975" y="73304"/>
                  </a:moveTo>
                  <a:lnTo>
                    <a:pt x="257949" y="72263"/>
                  </a:lnTo>
                  <a:lnTo>
                    <a:pt x="257746" y="72644"/>
                  </a:lnTo>
                  <a:lnTo>
                    <a:pt x="257683" y="73025"/>
                  </a:lnTo>
                  <a:lnTo>
                    <a:pt x="257975" y="73304"/>
                  </a:lnTo>
                  <a:close/>
                </a:path>
                <a:path w="757555" h="83184">
                  <a:moveTo>
                    <a:pt x="258457" y="57264"/>
                  </a:moveTo>
                  <a:lnTo>
                    <a:pt x="256628" y="54013"/>
                  </a:lnTo>
                  <a:lnTo>
                    <a:pt x="258051" y="57505"/>
                  </a:lnTo>
                  <a:lnTo>
                    <a:pt x="258457" y="57264"/>
                  </a:lnTo>
                  <a:close/>
                </a:path>
                <a:path w="757555" h="83184">
                  <a:moveTo>
                    <a:pt x="258610" y="60198"/>
                  </a:moveTo>
                  <a:lnTo>
                    <a:pt x="258470" y="59677"/>
                  </a:lnTo>
                  <a:lnTo>
                    <a:pt x="257276" y="59448"/>
                  </a:lnTo>
                  <a:lnTo>
                    <a:pt x="258610" y="60198"/>
                  </a:lnTo>
                  <a:close/>
                </a:path>
                <a:path w="757555" h="83184">
                  <a:moveTo>
                    <a:pt x="258699" y="62865"/>
                  </a:moveTo>
                  <a:close/>
                </a:path>
                <a:path w="757555" h="83184">
                  <a:moveTo>
                    <a:pt x="258749" y="74041"/>
                  </a:moveTo>
                  <a:lnTo>
                    <a:pt x="257975" y="73304"/>
                  </a:lnTo>
                  <a:lnTo>
                    <a:pt x="257987" y="74803"/>
                  </a:lnTo>
                  <a:lnTo>
                    <a:pt x="258749" y="74041"/>
                  </a:lnTo>
                  <a:close/>
                </a:path>
                <a:path w="757555" h="83184">
                  <a:moveTo>
                    <a:pt x="258978" y="59778"/>
                  </a:moveTo>
                  <a:lnTo>
                    <a:pt x="258051" y="57505"/>
                  </a:lnTo>
                  <a:lnTo>
                    <a:pt x="257898" y="57581"/>
                  </a:lnTo>
                  <a:lnTo>
                    <a:pt x="258470" y="59677"/>
                  </a:lnTo>
                  <a:lnTo>
                    <a:pt x="258978" y="59778"/>
                  </a:lnTo>
                  <a:close/>
                </a:path>
                <a:path w="757555" h="83184">
                  <a:moveTo>
                    <a:pt x="259384" y="61976"/>
                  </a:moveTo>
                  <a:lnTo>
                    <a:pt x="259194" y="61849"/>
                  </a:lnTo>
                  <a:lnTo>
                    <a:pt x="259181" y="60579"/>
                  </a:lnTo>
                  <a:lnTo>
                    <a:pt x="258800" y="62230"/>
                  </a:lnTo>
                  <a:lnTo>
                    <a:pt x="258686" y="62839"/>
                  </a:lnTo>
                  <a:lnTo>
                    <a:pt x="259384" y="61976"/>
                  </a:lnTo>
                  <a:close/>
                </a:path>
                <a:path w="757555" h="83184">
                  <a:moveTo>
                    <a:pt x="265963" y="73939"/>
                  </a:moveTo>
                  <a:lnTo>
                    <a:pt x="264845" y="70269"/>
                  </a:lnTo>
                  <a:lnTo>
                    <a:pt x="264642" y="72085"/>
                  </a:lnTo>
                  <a:lnTo>
                    <a:pt x="265023" y="72301"/>
                  </a:lnTo>
                  <a:lnTo>
                    <a:pt x="265734" y="74282"/>
                  </a:lnTo>
                  <a:lnTo>
                    <a:pt x="265963" y="73939"/>
                  </a:lnTo>
                  <a:close/>
                </a:path>
                <a:path w="757555" h="83184">
                  <a:moveTo>
                    <a:pt x="266179" y="72491"/>
                  </a:moveTo>
                  <a:lnTo>
                    <a:pt x="266166" y="72148"/>
                  </a:lnTo>
                  <a:lnTo>
                    <a:pt x="266153" y="71653"/>
                  </a:lnTo>
                  <a:lnTo>
                    <a:pt x="266179" y="72732"/>
                  </a:lnTo>
                  <a:lnTo>
                    <a:pt x="266179" y="72491"/>
                  </a:lnTo>
                  <a:close/>
                </a:path>
                <a:path w="757555" h="83184">
                  <a:moveTo>
                    <a:pt x="267881" y="72059"/>
                  </a:moveTo>
                  <a:lnTo>
                    <a:pt x="267868" y="71615"/>
                  </a:lnTo>
                  <a:lnTo>
                    <a:pt x="267830" y="71208"/>
                  </a:lnTo>
                  <a:lnTo>
                    <a:pt x="267766" y="70954"/>
                  </a:lnTo>
                  <a:lnTo>
                    <a:pt x="267779" y="71704"/>
                  </a:lnTo>
                  <a:lnTo>
                    <a:pt x="267754" y="72059"/>
                  </a:lnTo>
                  <a:lnTo>
                    <a:pt x="267652" y="72237"/>
                  </a:lnTo>
                  <a:lnTo>
                    <a:pt x="267881" y="72059"/>
                  </a:lnTo>
                  <a:close/>
                </a:path>
                <a:path w="757555" h="83184">
                  <a:moveTo>
                    <a:pt x="268008" y="69596"/>
                  </a:moveTo>
                  <a:lnTo>
                    <a:pt x="267690" y="67398"/>
                  </a:lnTo>
                  <a:lnTo>
                    <a:pt x="267360" y="67310"/>
                  </a:lnTo>
                  <a:lnTo>
                    <a:pt x="267373" y="67183"/>
                  </a:lnTo>
                  <a:lnTo>
                    <a:pt x="267373" y="66675"/>
                  </a:lnTo>
                  <a:lnTo>
                    <a:pt x="267436" y="62992"/>
                  </a:lnTo>
                  <a:lnTo>
                    <a:pt x="266687" y="66675"/>
                  </a:lnTo>
                  <a:lnTo>
                    <a:pt x="266369" y="65532"/>
                  </a:lnTo>
                  <a:lnTo>
                    <a:pt x="266153" y="64008"/>
                  </a:lnTo>
                  <a:lnTo>
                    <a:pt x="266039" y="63246"/>
                  </a:lnTo>
                  <a:lnTo>
                    <a:pt x="266141" y="62915"/>
                  </a:lnTo>
                  <a:lnTo>
                    <a:pt x="266395" y="62484"/>
                  </a:lnTo>
                  <a:lnTo>
                    <a:pt x="266293" y="61976"/>
                  </a:lnTo>
                  <a:lnTo>
                    <a:pt x="265569" y="60325"/>
                  </a:lnTo>
                  <a:lnTo>
                    <a:pt x="265950" y="64008"/>
                  </a:lnTo>
                  <a:lnTo>
                    <a:pt x="265772" y="63500"/>
                  </a:lnTo>
                  <a:lnTo>
                    <a:pt x="265671" y="63246"/>
                  </a:lnTo>
                  <a:lnTo>
                    <a:pt x="265303" y="62230"/>
                  </a:lnTo>
                  <a:lnTo>
                    <a:pt x="265087" y="61595"/>
                  </a:lnTo>
                  <a:lnTo>
                    <a:pt x="265099" y="60960"/>
                  </a:lnTo>
                  <a:lnTo>
                    <a:pt x="264490" y="62230"/>
                  </a:lnTo>
                  <a:lnTo>
                    <a:pt x="264388" y="60452"/>
                  </a:lnTo>
                  <a:lnTo>
                    <a:pt x="264261" y="59817"/>
                  </a:lnTo>
                  <a:lnTo>
                    <a:pt x="264223" y="59309"/>
                  </a:lnTo>
                  <a:lnTo>
                    <a:pt x="264617" y="59817"/>
                  </a:lnTo>
                  <a:lnTo>
                    <a:pt x="264223" y="59182"/>
                  </a:lnTo>
                  <a:lnTo>
                    <a:pt x="263144" y="57404"/>
                  </a:lnTo>
                  <a:lnTo>
                    <a:pt x="262813" y="63246"/>
                  </a:lnTo>
                  <a:lnTo>
                    <a:pt x="262128" y="60159"/>
                  </a:lnTo>
                  <a:lnTo>
                    <a:pt x="262166" y="59690"/>
                  </a:lnTo>
                  <a:lnTo>
                    <a:pt x="260502" y="61341"/>
                  </a:lnTo>
                  <a:lnTo>
                    <a:pt x="262128" y="62776"/>
                  </a:lnTo>
                  <a:lnTo>
                    <a:pt x="262140" y="63246"/>
                  </a:lnTo>
                  <a:lnTo>
                    <a:pt x="261188" y="66802"/>
                  </a:lnTo>
                  <a:lnTo>
                    <a:pt x="260667" y="64008"/>
                  </a:lnTo>
                  <a:lnTo>
                    <a:pt x="260324" y="62230"/>
                  </a:lnTo>
                  <a:lnTo>
                    <a:pt x="259715" y="58928"/>
                  </a:lnTo>
                  <a:lnTo>
                    <a:pt x="259778" y="62230"/>
                  </a:lnTo>
                  <a:lnTo>
                    <a:pt x="259397" y="61988"/>
                  </a:lnTo>
                  <a:lnTo>
                    <a:pt x="259143" y="64008"/>
                  </a:lnTo>
                  <a:lnTo>
                    <a:pt x="258749" y="62992"/>
                  </a:lnTo>
                  <a:lnTo>
                    <a:pt x="258648" y="62865"/>
                  </a:lnTo>
                  <a:lnTo>
                    <a:pt x="258546" y="62484"/>
                  </a:lnTo>
                  <a:lnTo>
                    <a:pt x="258051" y="61214"/>
                  </a:lnTo>
                  <a:lnTo>
                    <a:pt x="256806" y="65532"/>
                  </a:lnTo>
                  <a:lnTo>
                    <a:pt x="256755" y="65024"/>
                  </a:lnTo>
                  <a:lnTo>
                    <a:pt x="256654" y="64135"/>
                  </a:lnTo>
                  <a:lnTo>
                    <a:pt x="256603" y="63690"/>
                  </a:lnTo>
                  <a:lnTo>
                    <a:pt x="256400" y="64135"/>
                  </a:lnTo>
                  <a:lnTo>
                    <a:pt x="256273" y="62992"/>
                  </a:lnTo>
                  <a:lnTo>
                    <a:pt x="256159" y="62090"/>
                  </a:lnTo>
                  <a:lnTo>
                    <a:pt x="256108" y="62992"/>
                  </a:lnTo>
                  <a:lnTo>
                    <a:pt x="255981" y="60579"/>
                  </a:lnTo>
                  <a:lnTo>
                    <a:pt x="255765" y="58674"/>
                  </a:lnTo>
                  <a:lnTo>
                    <a:pt x="255371" y="65024"/>
                  </a:lnTo>
                  <a:lnTo>
                    <a:pt x="255168" y="64516"/>
                  </a:lnTo>
                  <a:lnTo>
                    <a:pt x="255016" y="64135"/>
                  </a:lnTo>
                  <a:lnTo>
                    <a:pt x="254914" y="63881"/>
                  </a:lnTo>
                  <a:lnTo>
                    <a:pt x="254762" y="63500"/>
                  </a:lnTo>
                  <a:lnTo>
                    <a:pt x="254469" y="62776"/>
                  </a:lnTo>
                  <a:lnTo>
                    <a:pt x="254469" y="59817"/>
                  </a:lnTo>
                  <a:lnTo>
                    <a:pt x="255320" y="61214"/>
                  </a:lnTo>
                  <a:lnTo>
                    <a:pt x="254762" y="59817"/>
                  </a:lnTo>
                  <a:lnTo>
                    <a:pt x="254355" y="58801"/>
                  </a:lnTo>
                  <a:lnTo>
                    <a:pt x="254177" y="63500"/>
                  </a:lnTo>
                  <a:lnTo>
                    <a:pt x="253949" y="62611"/>
                  </a:lnTo>
                  <a:lnTo>
                    <a:pt x="252717" y="57785"/>
                  </a:lnTo>
                  <a:lnTo>
                    <a:pt x="252260" y="58547"/>
                  </a:lnTo>
                  <a:lnTo>
                    <a:pt x="252196" y="60325"/>
                  </a:lnTo>
                  <a:lnTo>
                    <a:pt x="252323" y="62611"/>
                  </a:lnTo>
                  <a:lnTo>
                    <a:pt x="251764" y="61849"/>
                  </a:lnTo>
                  <a:lnTo>
                    <a:pt x="251663" y="61722"/>
                  </a:lnTo>
                  <a:lnTo>
                    <a:pt x="250736" y="60452"/>
                  </a:lnTo>
                  <a:lnTo>
                    <a:pt x="249682" y="61722"/>
                  </a:lnTo>
                  <a:lnTo>
                    <a:pt x="249669" y="60452"/>
                  </a:lnTo>
                  <a:lnTo>
                    <a:pt x="247421" y="59817"/>
                  </a:lnTo>
                  <a:lnTo>
                    <a:pt x="246291" y="58559"/>
                  </a:lnTo>
                  <a:lnTo>
                    <a:pt x="246303" y="61722"/>
                  </a:lnTo>
                  <a:lnTo>
                    <a:pt x="245173" y="61087"/>
                  </a:lnTo>
                  <a:lnTo>
                    <a:pt x="244411" y="61849"/>
                  </a:lnTo>
                  <a:lnTo>
                    <a:pt x="244360" y="60706"/>
                  </a:lnTo>
                  <a:lnTo>
                    <a:pt x="244335" y="60071"/>
                  </a:lnTo>
                  <a:lnTo>
                    <a:pt x="244462" y="58547"/>
                  </a:lnTo>
                  <a:lnTo>
                    <a:pt x="244792" y="57658"/>
                  </a:lnTo>
                  <a:lnTo>
                    <a:pt x="244043" y="57658"/>
                  </a:lnTo>
                  <a:lnTo>
                    <a:pt x="243992" y="58369"/>
                  </a:lnTo>
                  <a:lnTo>
                    <a:pt x="243865" y="59182"/>
                  </a:lnTo>
                  <a:lnTo>
                    <a:pt x="243738" y="59563"/>
                  </a:lnTo>
                  <a:lnTo>
                    <a:pt x="243281" y="60071"/>
                  </a:lnTo>
                  <a:lnTo>
                    <a:pt x="243319" y="57150"/>
                  </a:lnTo>
                  <a:lnTo>
                    <a:pt x="242341" y="57404"/>
                  </a:lnTo>
                  <a:lnTo>
                    <a:pt x="241490" y="60706"/>
                  </a:lnTo>
                  <a:lnTo>
                    <a:pt x="240131" y="58801"/>
                  </a:lnTo>
                  <a:lnTo>
                    <a:pt x="240220" y="61595"/>
                  </a:lnTo>
                  <a:lnTo>
                    <a:pt x="241300" y="65532"/>
                  </a:lnTo>
                  <a:lnTo>
                    <a:pt x="241427" y="66421"/>
                  </a:lnTo>
                  <a:lnTo>
                    <a:pt x="240233" y="68072"/>
                  </a:lnTo>
                  <a:lnTo>
                    <a:pt x="240106" y="66675"/>
                  </a:lnTo>
                  <a:lnTo>
                    <a:pt x="240030" y="65532"/>
                  </a:lnTo>
                  <a:lnTo>
                    <a:pt x="240004" y="65151"/>
                  </a:lnTo>
                  <a:lnTo>
                    <a:pt x="239991" y="64897"/>
                  </a:lnTo>
                  <a:lnTo>
                    <a:pt x="239915" y="64770"/>
                  </a:lnTo>
                  <a:lnTo>
                    <a:pt x="239699" y="64262"/>
                  </a:lnTo>
                  <a:lnTo>
                    <a:pt x="239623" y="63627"/>
                  </a:lnTo>
                  <a:lnTo>
                    <a:pt x="239382" y="63500"/>
                  </a:lnTo>
                  <a:lnTo>
                    <a:pt x="239331" y="62103"/>
                  </a:lnTo>
                  <a:lnTo>
                    <a:pt x="239306" y="61468"/>
                  </a:lnTo>
                  <a:lnTo>
                    <a:pt x="238963" y="62103"/>
                  </a:lnTo>
                  <a:lnTo>
                    <a:pt x="238963" y="60579"/>
                  </a:lnTo>
                  <a:lnTo>
                    <a:pt x="239077" y="60198"/>
                  </a:lnTo>
                  <a:lnTo>
                    <a:pt x="239407" y="61341"/>
                  </a:lnTo>
                  <a:lnTo>
                    <a:pt x="239496" y="60820"/>
                  </a:lnTo>
                  <a:lnTo>
                    <a:pt x="239560" y="60452"/>
                  </a:lnTo>
                  <a:lnTo>
                    <a:pt x="239191" y="60198"/>
                  </a:lnTo>
                  <a:lnTo>
                    <a:pt x="239014" y="60071"/>
                  </a:lnTo>
                  <a:lnTo>
                    <a:pt x="238379" y="59042"/>
                  </a:lnTo>
                  <a:lnTo>
                    <a:pt x="238277" y="58674"/>
                  </a:lnTo>
                  <a:lnTo>
                    <a:pt x="238048" y="57404"/>
                  </a:lnTo>
                  <a:lnTo>
                    <a:pt x="238086" y="60261"/>
                  </a:lnTo>
                  <a:lnTo>
                    <a:pt x="237794" y="60452"/>
                  </a:lnTo>
                  <a:lnTo>
                    <a:pt x="236816" y="60579"/>
                  </a:lnTo>
                  <a:lnTo>
                    <a:pt x="236943" y="59944"/>
                  </a:lnTo>
                  <a:lnTo>
                    <a:pt x="237274" y="58293"/>
                  </a:lnTo>
                  <a:lnTo>
                    <a:pt x="237159" y="57619"/>
                  </a:lnTo>
                  <a:lnTo>
                    <a:pt x="236728" y="56896"/>
                  </a:lnTo>
                  <a:lnTo>
                    <a:pt x="236537" y="58293"/>
                  </a:lnTo>
                  <a:lnTo>
                    <a:pt x="235851" y="56896"/>
                  </a:lnTo>
                  <a:lnTo>
                    <a:pt x="235966" y="59944"/>
                  </a:lnTo>
                  <a:lnTo>
                    <a:pt x="235673" y="59944"/>
                  </a:lnTo>
                  <a:lnTo>
                    <a:pt x="235597" y="59055"/>
                  </a:lnTo>
                  <a:lnTo>
                    <a:pt x="235419" y="57658"/>
                  </a:lnTo>
                  <a:lnTo>
                    <a:pt x="234962" y="59055"/>
                  </a:lnTo>
                  <a:lnTo>
                    <a:pt x="233045" y="58166"/>
                  </a:lnTo>
                  <a:lnTo>
                    <a:pt x="233692" y="61214"/>
                  </a:lnTo>
                  <a:lnTo>
                    <a:pt x="233705" y="61341"/>
                  </a:lnTo>
                  <a:lnTo>
                    <a:pt x="233807" y="61849"/>
                  </a:lnTo>
                  <a:lnTo>
                    <a:pt x="232219" y="64897"/>
                  </a:lnTo>
                  <a:lnTo>
                    <a:pt x="232016" y="64389"/>
                  </a:lnTo>
                  <a:lnTo>
                    <a:pt x="231635" y="63500"/>
                  </a:lnTo>
                  <a:lnTo>
                    <a:pt x="230886" y="61722"/>
                  </a:lnTo>
                  <a:lnTo>
                    <a:pt x="230822" y="61595"/>
                  </a:lnTo>
                  <a:lnTo>
                    <a:pt x="230238" y="60198"/>
                  </a:lnTo>
                  <a:lnTo>
                    <a:pt x="228612" y="61595"/>
                  </a:lnTo>
                  <a:lnTo>
                    <a:pt x="228587" y="60579"/>
                  </a:lnTo>
                  <a:lnTo>
                    <a:pt x="227622" y="61722"/>
                  </a:lnTo>
                  <a:lnTo>
                    <a:pt x="226377" y="61341"/>
                  </a:lnTo>
                  <a:lnTo>
                    <a:pt x="225729" y="63500"/>
                  </a:lnTo>
                  <a:lnTo>
                    <a:pt x="225437" y="63500"/>
                  </a:lnTo>
                  <a:lnTo>
                    <a:pt x="225272" y="62865"/>
                  </a:lnTo>
                  <a:lnTo>
                    <a:pt x="225171" y="62484"/>
                  </a:lnTo>
                  <a:lnTo>
                    <a:pt x="225069" y="62090"/>
                  </a:lnTo>
                  <a:lnTo>
                    <a:pt x="225069" y="60452"/>
                  </a:lnTo>
                  <a:lnTo>
                    <a:pt x="224332" y="61214"/>
                  </a:lnTo>
                  <a:lnTo>
                    <a:pt x="224282" y="62484"/>
                  </a:lnTo>
                  <a:lnTo>
                    <a:pt x="223189" y="60807"/>
                  </a:lnTo>
                  <a:lnTo>
                    <a:pt x="223316" y="60261"/>
                  </a:lnTo>
                  <a:lnTo>
                    <a:pt x="223545" y="59690"/>
                  </a:lnTo>
                  <a:lnTo>
                    <a:pt x="223558" y="59359"/>
                  </a:lnTo>
                  <a:lnTo>
                    <a:pt x="223596" y="59194"/>
                  </a:lnTo>
                  <a:lnTo>
                    <a:pt x="223862" y="58928"/>
                  </a:lnTo>
                  <a:lnTo>
                    <a:pt x="223431" y="59042"/>
                  </a:lnTo>
                  <a:lnTo>
                    <a:pt x="222821" y="59182"/>
                  </a:lnTo>
                  <a:lnTo>
                    <a:pt x="223342" y="59055"/>
                  </a:lnTo>
                  <a:lnTo>
                    <a:pt x="223240" y="58864"/>
                  </a:lnTo>
                  <a:lnTo>
                    <a:pt x="222872" y="58559"/>
                  </a:lnTo>
                  <a:lnTo>
                    <a:pt x="222618" y="56896"/>
                  </a:lnTo>
                  <a:lnTo>
                    <a:pt x="221615" y="59690"/>
                  </a:lnTo>
                  <a:lnTo>
                    <a:pt x="221640" y="59436"/>
                  </a:lnTo>
                  <a:lnTo>
                    <a:pt x="221907" y="57023"/>
                  </a:lnTo>
                  <a:lnTo>
                    <a:pt x="220802" y="56388"/>
                  </a:lnTo>
                  <a:lnTo>
                    <a:pt x="220497" y="56896"/>
                  </a:lnTo>
                  <a:lnTo>
                    <a:pt x="220433" y="57404"/>
                  </a:lnTo>
                  <a:lnTo>
                    <a:pt x="221068" y="59055"/>
                  </a:lnTo>
                  <a:lnTo>
                    <a:pt x="220560" y="59436"/>
                  </a:lnTo>
                  <a:lnTo>
                    <a:pt x="219621" y="59055"/>
                  </a:lnTo>
                  <a:lnTo>
                    <a:pt x="219748" y="56527"/>
                  </a:lnTo>
                  <a:lnTo>
                    <a:pt x="219633" y="55168"/>
                  </a:lnTo>
                  <a:lnTo>
                    <a:pt x="217716" y="51308"/>
                  </a:lnTo>
                  <a:lnTo>
                    <a:pt x="216281" y="62865"/>
                  </a:lnTo>
                  <a:lnTo>
                    <a:pt x="215696" y="60325"/>
                  </a:lnTo>
                  <a:lnTo>
                    <a:pt x="215468" y="59359"/>
                  </a:lnTo>
                  <a:lnTo>
                    <a:pt x="215328" y="60325"/>
                  </a:lnTo>
                  <a:lnTo>
                    <a:pt x="214617" y="59944"/>
                  </a:lnTo>
                  <a:lnTo>
                    <a:pt x="214439" y="59855"/>
                  </a:lnTo>
                  <a:lnTo>
                    <a:pt x="214325" y="59563"/>
                  </a:lnTo>
                  <a:lnTo>
                    <a:pt x="213347" y="54864"/>
                  </a:lnTo>
                  <a:lnTo>
                    <a:pt x="213055" y="54864"/>
                  </a:lnTo>
                  <a:lnTo>
                    <a:pt x="211772" y="52959"/>
                  </a:lnTo>
                  <a:lnTo>
                    <a:pt x="211937" y="59944"/>
                  </a:lnTo>
                  <a:lnTo>
                    <a:pt x="210578" y="58674"/>
                  </a:lnTo>
                  <a:lnTo>
                    <a:pt x="210680" y="59385"/>
                  </a:lnTo>
                  <a:lnTo>
                    <a:pt x="210807" y="60706"/>
                  </a:lnTo>
                  <a:lnTo>
                    <a:pt x="210934" y="63284"/>
                  </a:lnTo>
                  <a:lnTo>
                    <a:pt x="209969" y="64389"/>
                  </a:lnTo>
                  <a:lnTo>
                    <a:pt x="209334" y="64135"/>
                  </a:lnTo>
                  <a:lnTo>
                    <a:pt x="209016" y="64008"/>
                  </a:lnTo>
                  <a:lnTo>
                    <a:pt x="209003" y="63754"/>
                  </a:lnTo>
                  <a:lnTo>
                    <a:pt x="208940" y="62484"/>
                  </a:lnTo>
                  <a:lnTo>
                    <a:pt x="208876" y="61087"/>
                  </a:lnTo>
                  <a:lnTo>
                    <a:pt x="208991" y="58801"/>
                  </a:lnTo>
                  <a:lnTo>
                    <a:pt x="209283" y="58293"/>
                  </a:lnTo>
                  <a:lnTo>
                    <a:pt x="209359" y="58166"/>
                  </a:lnTo>
                  <a:lnTo>
                    <a:pt x="209575" y="58039"/>
                  </a:lnTo>
                  <a:lnTo>
                    <a:pt x="209677" y="58928"/>
                  </a:lnTo>
                  <a:lnTo>
                    <a:pt x="210286" y="58039"/>
                  </a:lnTo>
                  <a:lnTo>
                    <a:pt x="210337" y="57785"/>
                  </a:lnTo>
                  <a:lnTo>
                    <a:pt x="209994" y="56515"/>
                  </a:lnTo>
                  <a:lnTo>
                    <a:pt x="209880" y="57785"/>
                  </a:lnTo>
                  <a:lnTo>
                    <a:pt x="209689" y="57277"/>
                  </a:lnTo>
                  <a:lnTo>
                    <a:pt x="209410" y="56515"/>
                  </a:lnTo>
                  <a:lnTo>
                    <a:pt x="208216" y="56642"/>
                  </a:lnTo>
                  <a:lnTo>
                    <a:pt x="208241" y="56769"/>
                  </a:lnTo>
                  <a:lnTo>
                    <a:pt x="208661" y="57277"/>
                  </a:lnTo>
                  <a:lnTo>
                    <a:pt x="208127" y="56642"/>
                  </a:lnTo>
                  <a:lnTo>
                    <a:pt x="208064" y="56400"/>
                  </a:lnTo>
                  <a:lnTo>
                    <a:pt x="208153" y="56527"/>
                  </a:lnTo>
                  <a:lnTo>
                    <a:pt x="208419" y="54610"/>
                  </a:lnTo>
                  <a:lnTo>
                    <a:pt x="207873" y="55626"/>
                  </a:lnTo>
                  <a:lnTo>
                    <a:pt x="207797" y="55994"/>
                  </a:lnTo>
                  <a:lnTo>
                    <a:pt x="207467" y="55499"/>
                  </a:lnTo>
                  <a:lnTo>
                    <a:pt x="206806" y="57277"/>
                  </a:lnTo>
                  <a:lnTo>
                    <a:pt x="205562" y="56134"/>
                  </a:lnTo>
                  <a:lnTo>
                    <a:pt x="205727" y="56642"/>
                  </a:lnTo>
                  <a:lnTo>
                    <a:pt x="205828" y="57277"/>
                  </a:lnTo>
                  <a:lnTo>
                    <a:pt x="205955" y="58293"/>
                  </a:lnTo>
                  <a:lnTo>
                    <a:pt x="205752" y="58166"/>
                  </a:lnTo>
                  <a:lnTo>
                    <a:pt x="203987" y="56680"/>
                  </a:lnTo>
                  <a:lnTo>
                    <a:pt x="204965" y="60579"/>
                  </a:lnTo>
                  <a:lnTo>
                    <a:pt x="203746" y="61087"/>
                  </a:lnTo>
                  <a:lnTo>
                    <a:pt x="203504" y="60452"/>
                  </a:lnTo>
                  <a:lnTo>
                    <a:pt x="203365" y="60071"/>
                  </a:lnTo>
                  <a:lnTo>
                    <a:pt x="203073" y="59258"/>
                  </a:lnTo>
                  <a:lnTo>
                    <a:pt x="203187" y="58801"/>
                  </a:lnTo>
                  <a:lnTo>
                    <a:pt x="203428" y="58166"/>
                  </a:lnTo>
                  <a:lnTo>
                    <a:pt x="203962" y="56692"/>
                  </a:lnTo>
                  <a:lnTo>
                    <a:pt x="202755" y="58166"/>
                  </a:lnTo>
                  <a:lnTo>
                    <a:pt x="202095" y="57023"/>
                  </a:lnTo>
                  <a:lnTo>
                    <a:pt x="202196" y="56261"/>
                  </a:lnTo>
                  <a:lnTo>
                    <a:pt x="202907" y="53848"/>
                  </a:lnTo>
                  <a:lnTo>
                    <a:pt x="201790" y="56261"/>
                  </a:lnTo>
                  <a:lnTo>
                    <a:pt x="201193" y="53848"/>
                  </a:lnTo>
                  <a:lnTo>
                    <a:pt x="200825" y="52324"/>
                  </a:lnTo>
                  <a:lnTo>
                    <a:pt x="200190" y="51816"/>
                  </a:lnTo>
                  <a:lnTo>
                    <a:pt x="200418" y="51435"/>
                  </a:lnTo>
                  <a:lnTo>
                    <a:pt x="199859" y="51435"/>
                  </a:lnTo>
                  <a:lnTo>
                    <a:pt x="200177" y="53848"/>
                  </a:lnTo>
                  <a:lnTo>
                    <a:pt x="199834" y="53467"/>
                  </a:lnTo>
                  <a:lnTo>
                    <a:pt x="199542" y="53467"/>
                  </a:lnTo>
                  <a:lnTo>
                    <a:pt x="199555" y="52451"/>
                  </a:lnTo>
                  <a:lnTo>
                    <a:pt x="199440" y="52959"/>
                  </a:lnTo>
                  <a:lnTo>
                    <a:pt x="199326" y="54483"/>
                  </a:lnTo>
                  <a:lnTo>
                    <a:pt x="199567" y="55499"/>
                  </a:lnTo>
                  <a:lnTo>
                    <a:pt x="199682" y="56896"/>
                  </a:lnTo>
                  <a:lnTo>
                    <a:pt x="199085" y="58801"/>
                  </a:lnTo>
                  <a:lnTo>
                    <a:pt x="198704" y="57721"/>
                  </a:lnTo>
                  <a:lnTo>
                    <a:pt x="197675" y="60071"/>
                  </a:lnTo>
                  <a:lnTo>
                    <a:pt x="197586" y="58166"/>
                  </a:lnTo>
                  <a:lnTo>
                    <a:pt x="197548" y="57023"/>
                  </a:lnTo>
                  <a:lnTo>
                    <a:pt x="197535" y="56769"/>
                  </a:lnTo>
                  <a:lnTo>
                    <a:pt x="198602" y="57619"/>
                  </a:lnTo>
                  <a:lnTo>
                    <a:pt x="198729" y="57721"/>
                  </a:lnTo>
                  <a:lnTo>
                    <a:pt x="198983" y="57912"/>
                  </a:lnTo>
                  <a:lnTo>
                    <a:pt x="198843" y="57531"/>
                  </a:lnTo>
                  <a:lnTo>
                    <a:pt x="198577" y="56769"/>
                  </a:lnTo>
                  <a:lnTo>
                    <a:pt x="198221" y="55753"/>
                  </a:lnTo>
                  <a:lnTo>
                    <a:pt x="197408" y="53467"/>
                  </a:lnTo>
                  <a:lnTo>
                    <a:pt x="198005" y="53225"/>
                  </a:lnTo>
                  <a:lnTo>
                    <a:pt x="197764" y="52959"/>
                  </a:lnTo>
                  <a:lnTo>
                    <a:pt x="197815" y="52197"/>
                  </a:lnTo>
                  <a:lnTo>
                    <a:pt x="197739" y="51689"/>
                  </a:lnTo>
                  <a:lnTo>
                    <a:pt x="196557" y="49022"/>
                  </a:lnTo>
                  <a:lnTo>
                    <a:pt x="197256" y="55753"/>
                  </a:lnTo>
                  <a:lnTo>
                    <a:pt x="195808" y="55626"/>
                  </a:lnTo>
                  <a:lnTo>
                    <a:pt x="195922" y="54610"/>
                  </a:lnTo>
                  <a:lnTo>
                    <a:pt x="195795" y="53124"/>
                  </a:lnTo>
                  <a:lnTo>
                    <a:pt x="195567" y="55219"/>
                  </a:lnTo>
                  <a:lnTo>
                    <a:pt x="195440" y="55829"/>
                  </a:lnTo>
                  <a:lnTo>
                    <a:pt x="194983" y="57023"/>
                  </a:lnTo>
                  <a:lnTo>
                    <a:pt x="194068" y="55626"/>
                  </a:lnTo>
                  <a:lnTo>
                    <a:pt x="193967" y="58166"/>
                  </a:lnTo>
                  <a:lnTo>
                    <a:pt x="193484" y="57912"/>
                  </a:lnTo>
                  <a:lnTo>
                    <a:pt x="193840" y="58420"/>
                  </a:lnTo>
                  <a:lnTo>
                    <a:pt x="193929" y="59385"/>
                  </a:lnTo>
                  <a:lnTo>
                    <a:pt x="193802" y="60452"/>
                  </a:lnTo>
                  <a:lnTo>
                    <a:pt x="193344" y="60198"/>
                  </a:lnTo>
                  <a:lnTo>
                    <a:pt x="192697" y="60833"/>
                  </a:lnTo>
                  <a:lnTo>
                    <a:pt x="192316" y="62484"/>
                  </a:lnTo>
                  <a:lnTo>
                    <a:pt x="192201" y="61595"/>
                  </a:lnTo>
                  <a:lnTo>
                    <a:pt x="191782" y="58039"/>
                  </a:lnTo>
                  <a:lnTo>
                    <a:pt x="191516" y="55753"/>
                  </a:lnTo>
                  <a:lnTo>
                    <a:pt x="190487" y="58039"/>
                  </a:lnTo>
                  <a:lnTo>
                    <a:pt x="190360" y="57658"/>
                  </a:lnTo>
                  <a:lnTo>
                    <a:pt x="190093" y="56896"/>
                  </a:lnTo>
                  <a:lnTo>
                    <a:pt x="190207" y="55994"/>
                  </a:lnTo>
                  <a:lnTo>
                    <a:pt x="190271" y="55626"/>
                  </a:lnTo>
                  <a:lnTo>
                    <a:pt x="190398" y="54991"/>
                  </a:lnTo>
                  <a:lnTo>
                    <a:pt x="190271" y="53975"/>
                  </a:lnTo>
                  <a:lnTo>
                    <a:pt x="190106" y="53594"/>
                  </a:lnTo>
                  <a:lnTo>
                    <a:pt x="189103" y="55714"/>
                  </a:lnTo>
                  <a:lnTo>
                    <a:pt x="188036" y="58801"/>
                  </a:lnTo>
                  <a:lnTo>
                    <a:pt x="187947" y="59194"/>
                  </a:lnTo>
                  <a:lnTo>
                    <a:pt x="188226" y="59258"/>
                  </a:lnTo>
                  <a:lnTo>
                    <a:pt x="188442" y="57785"/>
                  </a:lnTo>
                  <a:lnTo>
                    <a:pt x="188645" y="58864"/>
                  </a:lnTo>
                  <a:lnTo>
                    <a:pt x="189090" y="57785"/>
                  </a:lnTo>
                  <a:lnTo>
                    <a:pt x="189153" y="57658"/>
                  </a:lnTo>
                  <a:lnTo>
                    <a:pt x="189318" y="57912"/>
                  </a:lnTo>
                  <a:lnTo>
                    <a:pt x="189407" y="58420"/>
                  </a:lnTo>
                  <a:lnTo>
                    <a:pt x="189166" y="59182"/>
                  </a:lnTo>
                  <a:lnTo>
                    <a:pt x="189052" y="60579"/>
                  </a:lnTo>
                  <a:lnTo>
                    <a:pt x="189166" y="61595"/>
                  </a:lnTo>
                  <a:lnTo>
                    <a:pt x="188925" y="60325"/>
                  </a:lnTo>
                  <a:lnTo>
                    <a:pt x="188849" y="60198"/>
                  </a:lnTo>
                  <a:lnTo>
                    <a:pt x="188734" y="59309"/>
                  </a:lnTo>
                  <a:lnTo>
                    <a:pt x="188645" y="58864"/>
                  </a:lnTo>
                  <a:lnTo>
                    <a:pt x="188569" y="59029"/>
                  </a:lnTo>
                  <a:lnTo>
                    <a:pt x="188442" y="57785"/>
                  </a:lnTo>
                  <a:lnTo>
                    <a:pt x="188341" y="59283"/>
                  </a:lnTo>
                  <a:lnTo>
                    <a:pt x="187540" y="63754"/>
                  </a:lnTo>
                  <a:lnTo>
                    <a:pt x="187363" y="63246"/>
                  </a:lnTo>
                  <a:lnTo>
                    <a:pt x="187274" y="62992"/>
                  </a:lnTo>
                  <a:lnTo>
                    <a:pt x="186880" y="61849"/>
                  </a:lnTo>
                  <a:lnTo>
                    <a:pt x="186715" y="61341"/>
                  </a:lnTo>
                  <a:lnTo>
                    <a:pt x="186702" y="60071"/>
                  </a:lnTo>
                  <a:lnTo>
                    <a:pt x="186753" y="58166"/>
                  </a:lnTo>
                  <a:lnTo>
                    <a:pt x="186651" y="54610"/>
                  </a:lnTo>
                  <a:lnTo>
                    <a:pt x="185521" y="52197"/>
                  </a:lnTo>
                  <a:lnTo>
                    <a:pt x="184315" y="58166"/>
                  </a:lnTo>
                  <a:lnTo>
                    <a:pt x="182549" y="56515"/>
                  </a:lnTo>
                  <a:lnTo>
                    <a:pt x="182956" y="57277"/>
                  </a:lnTo>
                  <a:lnTo>
                    <a:pt x="183032" y="58039"/>
                  </a:lnTo>
                  <a:lnTo>
                    <a:pt x="182791" y="60071"/>
                  </a:lnTo>
                  <a:lnTo>
                    <a:pt x="182359" y="58928"/>
                  </a:lnTo>
                  <a:lnTo>
                    <a:pt x="181978" y="57912"/>
                  </a:lnTo>
                  <a:lnTo>
                    <a:pt x="181368" y="58928"/>
                  </a:lnTo>
                  <a:lnTo>
                    <a:pt x="181381" y="58674"/>
                  </a:lnTo>
                  <a:lnTo>
                    <a:pt x="181305" y="56388"/>
                  </a:lnTo>
                  <a:lnTo>
                    <a:pt x="181254" y="56261"/>
                  </a:lnTo>
                  <a:lnTo>
                    <a:pt x="181140" y="55994"/>
                  </a:lnTo>
                  <a:lnTo>
                    <a:pt x="180924" y="54737"/>
                  </a:lnTo>
                  <a:lnTo>
                    <a:pt x="180911" y="56261"/>
                  </a:lnTo>
                  <a:lnTo>
                    <a:pt x="179628" y="54610"/>
                  </a:lnTo>
                  <a:lnTo>
                    <a:pt x="179324" y="58674"/>
                  </a:lnTo>
                  <a:lnTo>
                    <a:pt x="178600" y="55994"/>
                  </a:lnTo>
                  <a:lnTo>
                    <a:pt x="177215" y="54737"/>
                  </a:lnTo>
                  <a:lnTo>
                    <a:pt x="176758" y="61849"/>
                  </a:lnTo>
                  <a:lnTo>
                    <a:pt x="175374" y="61087"/>
                  </a:lnTo>
                  <a:lnTo>
                    <a:pt x="175488" y="60579"/>
                  </a:lnTo>
                  <a:lnTo>
                    <a:pt x="175717" y="59563"/>
                  </a:lnTo>
                  <a:lnTo>
                    <a:pt x="175844" y="59042"/>
                  </a:lnTo>
                  <a:lnTo>
                    <a:pt x="175717" y="58369"/>
                  </a:lnTo>
                  <a:lnTo>
                    <a:pt x="175348" y="57404"/>
                  </a:lnTo>
                  <a:lnTo>
                    <a:pt x="175475" y="57023"/>
                  </a:lnTo>
                  <a:lnTo>
                    <a:pt x="175641" y="56769"/>
                  </a:lnTo>
                  <a:lnTo>
                    <a:pt x="176301" y="55753"/>
                  </a:lnTo>
                  <a:lnTo>
                    <a:pt x="175844" y="55753"/>
                  </a:lnTo>
                  <a:lnTo>
                    <a:pt x="175425" y="55372"/>
                  </a:lnTo>
                  <a:lnTo>
                    <a:pt x="175374" y="56769"/>
                  </a:lnTo>
                  <a:lnTo>
                    <a:pt x="175145" y="55499"/>
                  </a:lnTo>
                  <a:lnTo>
                    <a:pt x="173964" y="59563"/>
                  </a:lnTo>
                  <a:lnTo>
                    <a:pt x="173621" y="57531"/>
                  </a:lnTo>
                  <a:lnTo>
                    <a:pt x="173456" y="58166"/>
                  </a:lnTo>
                  <a:lnTo>
                    <a:pt x="173355" y="58864"/>
                  </a:lnTo>
                  <a:lnTo>
                    <a:pt x="173228" y="60579"/>
                  </a:lnTo>
                  <a:lnTo>
                    <a:pt x="172720" y="60452"/>
                  </a:lnTo>
                  <a:lnTo>
                    <a:pt x="171881" y="60706"/>
                  </a:lnTo>
                  <a:lnTo>
                    <a:pt x="172250" y="62992"/>
                  </a:lnTo>
                  <a:lnTo>
                    <a:pt x="171081" y="56515"/>
                  </a:lnTo>
                  <a:lnTo>
                    <a:pt x="168198" y="63246"/>
                  </a:lnTo>
                  <a:lnTo>
                    <a:pt x="167449" y="59055"/>
                  </a:lnTo>
                  <a:lnTo>
                    <a:pt x="167195" y="57658"/>
                  </a:lnTo>
                  <a:lnTo>
                    <a:pt x="165900" y="58420"/>
                  </a:lnTo>
                  <a:lnTo>
                    <a:pt x="164884" y="58928"/>
                  </a:lnTo>
                  <a:lnTo>
                    <a:pt x="163957" y="59055"/>
                  </a:lnTo>
                  <a:lnTo>
                    <a:pt x="164020" y="58064"/>
                  </a:lnTo>
                  <a:lnTo>
                    <a:pt x="164172" y="58293"/>
                  </a:lnTo>
                  <a:lnTo>
                    <a:pt x="164033" y="58039"/>
                  </a:lnTo>
                  <a:lnTo>
                    <a:pt x="163017" y="56261"/>
                  </a:lnTo>
                  <a:lnTo>
                    <a:pt x="163080" y="64135"/>
                  </a:lnTo>
                  <a:lnTo>
                    <a:pt x="161175" y="58547"/>
                  </a:lnTo>
                  <a:lnTo>
                    <a:pt x="162598" y="60198"/>
                  </a:lnTo>
                  <a:lnTo>
                    <a:pt x="162255" y="58928"/>
                  </a:lnTo>
                  <a:lnTo>
                    <a:pt x="162217" y="58547"/>
                  </a:lnTo>
                  <a:lnTo>
                    <a:pt x="162382" y="52070"/>
                  </a:lnTo>
                  <a:lnTo>
                    <a:pt x="160413" y="59690"/>
                  </a:lnTo>
                  <a:lnTo>
                    <a:pt x="160058" y="57785"/>
                  </a:lnTo>
                  <a:lnTo>
                    <a:pt x="159715" y="55880"/>
                  </a:lnTo>
                  <a:lnTo>
                    <a:pt x="159753" y="55499"/>
                  </a:lnTo>
                  <a:lnTo>
                    <a:pt x="159842" y="55372"/>
                  </a:lnTo>
                  <a:lnTo>
                    <a:pt x="159715" y="54483"/>
                  </a:lnTo>
                  <a:lnTo>
                    <a:pt x="159321" y="52959"/>
                  </a:lnTo>
                  <a:lnTo>
                    <a:pt x="157962" y="57785"/>
                  </a:lnTo>
                  <a:lnTo>
                    <a:pt x="156768" y="57277"/>
                  </a:lnTo>
                  <a:lnTo>
                    <a:pt x="156845" y="56134"/>
                  </a:lnTo>
                  <a:lnTo>
                    <a:pt x="155790" y="59575"/>
                  </a:lnTo>
                  <a:lnTo>
                    <a:pt x="153720" y="60960"/>
                  </a:lnTo>
                  <a:lnTo>
                    <a:pt x="153314" y="61214"/>
                  </a:lnTo>
                  <a:lnTo>
                    <a:pt x="153352" y="61722"/>
                  </a:lnTo>
                  <a:lnTo>
                    <a:pt x="152247" y="62484"/>
                  </a:lnTo>
                  <a:lnTo>
                    <a:pt x="151993" y="60960"/>
                  </a:lnTo>
                  <a:lnTo>
                    <a:pt x="151396" y="59817"/>
                  </a:lnTo>
                  <a:lnTo>
                    <a:pt x="151358" y="58928"/>
                  </a:lnTo>
                  <a:lnTo>
                    <a:pt x="151434" y="56769"/>
                  </a:lnTo>
                  <a:lnTo>
                    <a:pt x="152425" y="56642"/>
                  </a:lnTo>
                  <a:lnTo>
                    <a:pt x="152171" y="52959"/>
                  </a:lnTo>
                  <a:lnTo>
                    <a:pt x="151142" y="56769"/>
                  </a:lnTo>
                  <a:lnTo>
                    <a:pt x="150749" y="56134"/>
                  </a:lnTo>
                  <a:lnTo>
                    <a:pt x="150850" y="54356"/>
                  </a:lnTo>
                  <a:lnTo>
                    <a:pt x="149301" y="54864"/>
                  </a:lnTo>
                  <a:lnTo>
                    <a:pt x="148983" y="58928"/>
                  </a:lnTo>
                  <a:lnTo>
                    <a:pt x="147383" y="58547"/>
                  </a:lnTo>
                  <a:lnTo>
                    <a:pt x="147345" y="60045"/>
                  </a:lnTo>
                  <a:lnTo>
                    <a:pt x="146253" y="63754"/>
                  </a:lnTo>
                  <a:lnTo>
                    <a:pt x="146316" y="63119"/>
                  </a:lnTo>
                  <a:lnTo>
                    <a:pt x="146367" y="62611"/>
                  </a:lnTo>
                  <a:lnTo>
                    <a:pt x="146431" y="61976"/>
                  </a:lnTo>
                  <a:lnTo>
                    <a:pt x="146558" y="60706"/>
                  </a:lnTo>
                  <a:lnTo>
                    <a:pt x="146596" y="60325"/>
                  </a:lnTo>
                  <a:lnTo>
                    <a:pt x="146875" y="57404"/>
                  </a:lnTo>
                  <a:lnTo>
                    <a:pt x="145770" y="60325"/>
                  </a:lnTo>
                  <a:lnTo>
                    <a:pt x="145808" y="56261"/>
                  </a:lnTo>
                  <a:lnTo>
                    <a:pt x="145135" y="57150"/>
                  </a:lnTo>
                  <a:lnTo>
                    <a:pt x="143510" y="59944"/>
                  </a:lnTo>
                  <a:lnTo>
                    <a:pt x="143395" y="60109"/>
                  </a:lnTo>
                  <a:lnTo>
                    <a:pt x="142316" y="60706"/>
                  </a:lnTo>
                  <a:lnTo>
                    <a:pt x="142735" y="59309"/>
                  </a:lnTo>
                  <a:lnTo>
                    <a:pt x="141732" y="60706"/>
                  </a:lnTo>
                  <a:lnTo>
                    <a:pt x="140576" y="60452"/>
                  </a:lnTo>
                  <a:lnTo>
                    <a:pt x="140741" y="58928"/>
                  </a:lnTo>
                  <a:lnTo>
                    <a:pt x="140754" y="58801"/>
                  </a:lnTo>
                  <a:lnTo>
                    <a:pt x="140817" y="58293"/>
                  </a:lnTo>
                  <a:lnTo>
                    <a:pt x="141452" y="52578"/>
                  </a:lnTo>
                  <a:lnTo>
                    <a:pt x="137731" y="58293"/>
                  </a:lnTo>
                  <a:lnTo>
                    <a:pt x="137680" y="57404"/>
                  </a:lnTo>
                  <a:lnTo>
                    <a:pt x="137655" y="56896"/>
                  </a:lnTo>
                  <a:lnTo>
                    <a:pt x="137566" y="54737"/>
                  </a:lnTo>
                  <a:lnTo>
                    <a:pt x="137426" y="51943"/>
                  </a:lnTo>
                  <a:lnTo>
                    <a:pt x="135128" y="54737"/>
                  </a:lnTo>
                  <a:lnTo>
                    <a:pt x="133502" y="50292"/>
                  </a:lnTo>
                  <a:lnTo>
                    <a:pt x="131102" y="50546"/>
                  </a:lnTo>
                  <a:lnTo>
                    <a:pt x="131343" y="56896"/>
                  </a:lnTo>
                  <a:lnTo>
                    <a:pt x="130390" y="50673"/>
                  </a:lnTo>
                  <a:lnTo>
                    <a:pt x="129908" y="57023"/>
                  </a:lnTo>
                  <a:lnTo>
                    <a:pt x="129311" y="57404"/>
                  </a:lnTo>
                  <a:lnTo>
                    <a:pt x="129120" y="57277"/>
                  </a:lnTo>
                  <a:lnTo>
                    <a:pt x="129019" y="56642"/>
                  </a:lnTo>
                  <a:lnTo>
                    <a:pt x="128981" y="56515"/>
                  </a:lnTo>
                  <a:lnTo>
                    <a:pt x="128778" y="55880"/>
                  </a:lnTo>
                  <a:lnTo>
                    <a:pt x="128485" y="54991"/>
                  </a:lnTo>
                  <a:lnTo>
                    <a:pt x="128181" y="54102"/>
                  </a:lnTo>
                  <a:lnTo>
                    <a:pt x="127812" y="52959"/>
                  </a:lnTo>
                  <a:lnTo>
                    <a:pt x="127596" y="51054"/>
                  </a:lnTo>
                  <a:lnTo>
                    <a:pt x="128485" y="51562"/>
                  </a:lnTo>
                  <a:lnTo>
                    <a:pt x="128511" y="51054"/>
                  </a:lnTo>
                  <a:lnTo>
                    <a:pt x="128562" y="50165"/>
                  </a:lnTo>
                  <a:lnTo>
                    <a:pt x="127406" y="49530"/>
                  </a:lnTo>
                  <a:lnTo>
                    <a:pt x="127736" y="48768"/>
                  </a:lnTo>
                  <a:lnTo>
                    <a:pt x="128333" y="47371"/>
                  </a:lnTo>
                  <a:lnTo>
                    <a:pt x="127698" y="45593"/>
                  </a:lnTo>
                  <a:lnTo>
                    <a:pt x="127673" y="46863"/>
                  </a:lnTo>
                  <a:lnTo>
                    <a:pt x="127546" y="48006"/>
                  </a:lnTo>
                  <a:lnTo>
                    <a:pt x="126961" y="48768"/>
                  </a:lnTo>
                  <a:lnTo>
                    <a:pt x="126365" y="47879"/>
                  </a:lnTo>
                  <a:lnTo>
                    <a:pt x="126873" y="50165"/>
                  </a:lnTo>
                  <a:lnTo>
                    <a:pt x="126949" y="51054"/>
                  </a:lnTo>
                  <a:lnTo>
                    <a:pt x="124980" y="54102"/>
                  </a:lnTo>
                  <a:lnTo>
                    <a:pt x="125031" y="53721"/>
                  </a:lnTo>
                  <a:lnTo>
                    <a:pt x="125095" y="53213"/>
                  </a:lnTo>
                  <a:lnTo>
                    <a:pt x="125349" y="51308"/>
                  </a:lnTo>
                  <a:lnTo>
                    <a:pt x="125704" y="48641"/>
                  </a:lnTo>
                  <a:lnTo>
                    <a:pt x="126123" y="45466"/>
                  </a:lnTo>
                  <a:lnTo>
                    <a:pt x="124079" y="48641"/>
                  </a:lnTo>
                  <a:lnTo>
                    <a:pt x="124409" y="47752"/>
                  </a:lnTo>
                  <a:lnTo>
                    <a:pt x="124828" y="46609"/>
                  </a:lnTo>
                  <a:lnTo>
                    <a:pt x="123825" y="47752"/>
                  </a:lnTo>
                  <a:lnTo>
                    <a:pt x="121627" y="46355"/>
                  </a:lnTo>
                  <a:lnTo>
                    <a:pt x="120205" y="51308"/>
                  </a:lnTo>
                  <a:lnTo>
                    <a:pt x="120129" y="48768"/>
                  </a:lnTo>
                  <a:lnTo>
                    <a:pt x="120561" y="48387"/>
                  </a:lnTo>
                  <a:lnTo>
                    <a:pt x="118579" y="47371"/>
                  </a:lnTo>
                  <a:lnTo>
                    <a:pt x="115303" y="53213"/>
                  </a:lnTo>
                  <a:lnTo>
                    <a:pt x="115062" y="52578"/>
                  </a:lnTo>
                  <a:lnTo>
                    <a:pt x="114528" y="51181"/>
                  </a:lnTo>
                  <a:lnTo>
                    <a:pt x="114147" y="50165"/>
                  </a:lnTo>
                  <a:lnTo>
                    <a:pt x="114249" y="49022"/>
                  </a:lnTo>
                  <a:lnTo>
                    <a:pt x="114401" y="48387"/>
                  </a:lnTo>
                  <a:lnTo>
                    <a:pt x="113957" y="48768"/>
                  </a:lnTo>
                  <a:lnTo>
                    <a:pt x="113372" y="51181"/>
                  </a:lnTo>
                  <a:lnTo>
                    <a:pt x="113245" y="50546"/>
                  </a:lnTo>
                  <a:lnTo>
                    <a:pt x="113118" y="49911"/>
                  </a:lnTo>
                  <a:lnTo>
                    <a:pt x="113233" y="48768"/>
                  </a:lnTo>
                  <a:lnTo>
                    <a:pt x="113411" y="48006"/>
                  </a:lnTo>
                  <a:lnTo>
                    <a:pt x="113245" y="48006"/>
                  </a:lnTo>
                  <a:lnTo>
                    <a:pt x="111887" y="50546"/>
                  </a:lnTo>
                  <a:lnTo>
                    <a:pt x="111531" y="49657"/>
                  </a:lnTo>
                  <a:lnTo>
                    <a:pt x="111633" y="49149"/>
                  </a:lnTo>
                  <a:lnTo>
                    <a:pt x="112039" y="48133"/>
                  </a:lnTo>
                  <a:lnTo>
                    <a:pt x="111937" y="47625"/>
                  </a:lnTo>
                  <a:lnTo>
                    <a:pt x="110363" y="45593"/>
                  </a:lnTo>
                  <a:lnTo>
                    <a:pt x="108496" y="51816"/>
                  </a:lnTo>
                  <a:lnTo>
                    <a:pt x="106641" y="52578"/>
                  </a:lnTo>
                  <a:lnTo>
                    <a:pt x="106667" y="52324"/>
                  </a:lnTo>
                  <a:lnTo>
                    <a:pt x="106680" y="52197"/>
                  </a:lnTo>
                  <a:lnTo>
                    <a:pt x="106768" y="51562"/>
                  </a:lnTo>
                  <a:lnTo>
                    <a:pt x="106883" y="50673"/>
                  </a:lnTo>
                  <a:lnTo>
                    <a:pt x="107022" y="49530"/>
                  </a:lnTo>
                  <a:lnTo>
                    <a:pt x="107137" y="48641"/>
                  </a:lnTo>
                  <a:lnTo>
                    <a:pt x="107111" y="47879"/>
                  </a:lnTo>
                  <a:lnTo>
                    <a:pt x="105816" y="46355"/>
                  </a:lnTo>
                  <a:lnTo>
                    <a:pt x="105244" y="45720"/>
                  </a:lnTo>
                  <a:lnTo>
                    <a:pt x="105244" y="44831"/>
                  </a:lnTo>
                  <a:lnTo>
                    <a:pt x="102971" y="43942"/>
                  </a:lnTo>
                  <a:lnTo>
                    <a:pt x="100736" y="48133"/>
                  </a:lnTo>
                  <a:lnTo>
                    <a:pt x="98298" y="49530"/>
                  </a:lnTo>
                  <a:lnTo>
                    <a:pt x="98069" y="47752"/>
                  </a:lnTo>
                  <a:lnTo>
                    <a:pt x="97955" y="46863"/>
                  </a:lnTo>
                  <a:lnTo>
                    <a:pt x="97637" y="44450"/>
                  </a:lnTo>
                  <a:lnTo>
                    <a:pt x="93992" y="46863"/>
                  </a:lnTo>
                  <a:lnTo>
                    <a:pt x="92240" y="43815"/>
                  </a:lnTo>
                  <a:lnTo>
                    <a:pt x="92341" y="45085"/>
                  </a:lnTo>
                  <a:lnTo>
                    <a:pt x="91655" y="47371"/>
                  </a:lnTo>
                  <a:lnTo>
                    <a:pt x="91198" y="47752"/>
                  </a:lnTo>
                  <a:lnTo>
                    <a:pt x="90830" y="46736"/>
                  </a:lnTo>
                  <a:lnTo>
                    <a:pt x="89293" y="50673"/>
                  </a:lnTo>
                  <a:lnTo>
                    <a:pt x="89560" y="49149"/>
                  </a:lnTo>
                  <a:lnTo>
                    <a:pt x="89649" y="48641"/>
                  </a:lnTo>
                  <a:lnTo>
                    <a:pt x="90017" y="46482"/>
                  </a:lnTo>
                  <a:lnTo>
                    <a:pt x="90182" y="46609"/>
                  </a:lnTo>
                  <a:lnTo>
                    <a:pt x="90195" y="46482"/>
                  </a:lnTo>
                  <a:lnTo>
                    <a:pt x="90360" y="43434"/>
                  </a:lnTo>
                  <a:lnTo>
                    <a:pt x="90424" y="42418"/>
                  </a:lnTo>
                  <a:lnTo>
                    <a:pt x="89217" y="43434"/>
                  </a:lnTo>
                  <a:lnTo>
                    <a:pt x="88417" y="43180"/>
                  </a:lnTo>
                  <a:lnTo>
                    <a:pt x="87439" y="48641"/>
                  </a:lnTo>
                  <a:lnTo>
                    <a:pt x="87388" y="48514"/>
                  </a:lnTo>
                  <a:lnTo>
                    <a:pt x="87172" y="48006"/>
                  </a:lnTo>
                  <a:lnTo>
                    <a:pt x="86410" y="46101"/>
                  </a:lnTo>
                  <a:lnTo>
                    <a:pt x="86106" y="45339"/>
                  </a:lnTo>
                  <a:lnTo>
                    <a:pt x="84061" y="45593"/>
                  </a:lnTo>
                  <a:lnTo>
                    <a:pt x="82169" y="46101"/>
                  </a:lnTo>
                  <a:lnTo>
                    <a:pt x="82054" y="45720"/>
                  </a:lnTo>
                  <a:lnTo>
                    <a:pt x="81711" y="44577"/>
                  </a:lnTo>
                  <a:lnTo>
                    <a:pt x="80581" y="44577"/>
                  </a:lnTo>
                  <a:lnTo>
                    <a:pt x="79870" y="44577"/>
                  </a:lnTo>
                  <a:lnTo>
                    <a:pt x="79209" y="45720"/>
                  </a:lnTo>
                  <a:lnTo>
                    <a:pt x="79654" y="43180"/>
                  </a:lnTo>
                  <a:lnTo>
                    <a:pt x="79667" y="42760"/>
                  </a:lnTo>
                  <a:lnTo>
                    <a:pt x="78308" y="41783"/>
                  </a:lnTo>
                  <a:lnTo>
                    <a:pt x="77774" y="41402"/>
                  </a:lnTo>
                  <a:lnTo>
                    <a:pt x="75895" y="41783"/>
                  </a:lnTo>
                  <a:lnTo>
                    <a:pt x="76619" y="39751"/>
                  </a:lnTo>
                  <a:lnTo>
                    <a:pt x="75666" y="39370"/>
                  </a:lnTo>
                  <a:lnTo>
                    <a:pt x="73901" y="47879"/>
                  </a:lnTo>
                  <a:lnTo>
                    <a:pt x="72948" y="48006"/>
                  </a:lnTo>
                  <a:lnTo>
                    <a:pt x="72961" y="47879"/>
                  </a:lnTo>
                  <a:lnTo>
                    <a:pt x="72999" y="47625"/>
                  </a:lnTo>
                  <a:lnTo>
                    <a:pt x="73101" y="46609"/>
                  </a:lnTo>
                  <a:lnTo>
                    <a:pt x="73380" y="44069"/>
                  </a:lnTo>
                  <a:lnTo>
                    <a:pt x="73431" y="43561"/>
                  </a:lnTo>
                  <a:lnTo>
                    <a:pt x="71678" y="43307"/>
                  </a:lnTo>
                  <a:lnTo>
                    <a:pt x="71551" y="42799"/>
                  </a:lnTo>
                  <a:lnTo>
                    <a:pt x="70612" y="39116"/>
                  </a:lnTo>
                  <a:lnTo>
                    <a:pt x="68199" y="42799"/>
                  </a:lnTo>
                  <a:lnTo>
                    <a:pt x="68618" y="40894"/>
                  </a:lnTo>
                  <a:lnTo>
                    <a:pt x="68935" y="40767"/>
                  </a:lnTo>
                  <a:lnTo>
                    <a:pt x="68135" y="40513"/>
                  </a:lnTo>
                  <a:lnTo>
                    <a:pt x="67513" y="39370"/>
                  </a:lnTo>
                  <a:lnTo>
                    <a:pt x="66332" y="37211"/>
                  </a:lnTo>
                  <a:lnTo>
                    <a:pt x="66014" y="39649"/>
                  </a:lnTo>
                  <a:lnTo>
                    <a:pt x="62547" y="44069"/>
                  </a:lnTo>
                  <a:lnTo>
                    <a:pt x="63233" y="41275"/>
                  </a:lnTo>
                  <a:lnTo>
                    <a:pt x="61747" y="44831"/>
                  </a:lnTo>
                  <a:lnTo>
                    <a:pt x="61531" y="45720"/>
                  </a:lnTo>
                  <a:lnTo>
                    <a:pt x="60236" y="46609"/>
                  </a:lnTo>
                  <a:lnTo>
                    <a:pt x="60134" y="46355"/>
                  </a:lnTo>
                  <a:lnTo>
                    <a:pt x="60248" y="45085"/>
                  </a:lnTo>
                  <a:lnTo>
                    <a:pt x="60363" y="44577"/>
                  </a:lnTo>
                  <a:lnTo>
                    <a:pt x="60248" y="43942"/>
                  </a:lnTo>
                  <a:lnTo>
                    <a:pt x="60058" y="43434"/>
                  </a:lnTo>
                  <a:lnTo>
                    <a:pt x="59436" y="47625"/>
                  </a:lnTo>
                  <a:lnTo>
                    <a:pt x="58775" y="46101"/>
                  </a:lnTo>
                  <a:lnTo>
                    <a:pt x="58902" y="45339"/>
                  </a:lnTo>
                  <a:lnTo>
                    <a:pt x="59410" y="44196"/>
                  </a:lnTo>
                  <a:lnTo>
                    <a:pt x="58559" y="43815"/>
                  </a:lnTo>
                  <a:lnTo>
                    <a:pt x="58521" y="44196"/>
                  </a:lnTo>
                  <a:lnTo>
                    <a:pt x="58394" y="44831"/>
                  </a:lnTo>
                  <a:lnTo>
                    <a:pt x="57531" y="46736"/>
                  </a:lnTo>
                  <a:lnTo>
                    <a:pt x="56743" y="47879"/>
                  </a:lnTo>
                  <a:lnTo>
                    <a:pt x="56426" y="46990"/>
                  </a:lnTo>
                  <a:lnTo>
                    <a:pt x="56375" y="46863"/>
                  </a:lnTo>
                  <a:lnTo>
                    <a:pt x="56324" y="46736"/>
                  </a:lnTo>
                  <a:lnTo>
                    <a:pt x="56007" y="45847"/>
                  </a:lnTo>
                  <a:lnTo>
                    <a:pt x="56108" y="44704"/>
                  </a:lnTo>
                  <a:lnTo>
                    <a:pt x="56349" y="43180"/>
                  </a:lnTo>
                  <a:lnTo>
                    <a:pt x="55943" y="44577"/>
                  </a:lnTo>
                  <a:lnTo>
                    <a:pt x="54991" y="46736"/>
                  </a:lnTo>
                  <a:lnTo>
                    <a:pt x="54724" y="46101"/>
                  </a:lnTo>
                  <a:lnTo>
                    <a:pt x="54813" y="44704"/>
                  </a:lnTo>
                  <a:lnTo>
                    <a:pt x="55130" y="44196"/>
                  </a:lnTo>
                  <a:lnTo>
                    <a:pt x="55079" y="43815"/>
                  </a:lnTo>
                  <a:lnTo>
                    <a:pt x="54648" y="42926"/>
                  </a:lnTo>
                  <a:lnTo>
                    <a:pt x="54178" y="41973"/>
                  </a:lnTo>
                  <a:lnTo>
                    <a:pt x="54114" y="42799"/>
                  </a:lnTo>
                  <a:lnTo>
                    <a:pt x="53975" y="42926"/>
                  </a:lnTo>
                  <a:lnTo>
                    <a:pt x="54013" y="42760"/>
                  </a:lnTo>
                  <a:lnTo>
                    <a:pt x="54140" y="42164"/>
                  </a:lnTo>
                  <a:lnTo>
                    <a:pt x="54089" y="41783"/>
                  </a:lnTo>
                  <a:lnTo>
                    <a:pt x="54178" y="41973"/>
                  </a:lnTo>
                  <a:lnTo>
                    <a:pt x="54216" y="41783"/>
                  </a:lnTo>
                  <a:lnTo>
                    <a:pt x="54508" y="40386"/>
                  </a:lnTo>
                  <a:lnTo>
                    <a:pt x="53784" y="39751"/>
                  </a:lnTo>
                  <a:lnTo>
                    <a:pt x="53784" y="42672"/>
                  </a:lnTo>
                  <a:lnTo>
                    <a:pt x="52298" y="46863"/>
                  </a:lnTo>
                  <a:lnTo>
                    <a:pt x="51892" y="44196"/>
                  </a:lnTo>
                  <a:lnTo>
                    <a:pt x="52019" y="42799"/>
                  </a:lnTo>
                  <a:lnTo>
                    <a:pt x="52006" y="42164"/>
                  </a:lnTo>
                  <a:lnTo>
                    <a:pt x="53187" y="42418"/>
                  </a:lnTo>
                  <a:lnTo>
                    <a:pt x="53784" y="42672"/>
                  </a:lnTo>
                  <a:lnTo>
                    <a:pt x="53784" y="39751"/>
                  </a:lnTo>
                  <a:lnTo>
                    <a:pt x="53759" y="39370"/>
                  </a:lnTo>
                  <a:lnTo>
                    <a:pt x="55143" y="36195"/>
                  </a:lnTo>
                  <a:lnTo>
                    <a:pt x="53848" y="38227"/>
                  </a:lnTo>
                  <a:lnTo>
                    <a:pt x="51777" y="42037"/>
                  </a:lnTo>
                  <a:lnTo>
                    <a:pt x="51409" y="41275"/>
                  </a:lnTo>
                  <a:lnTo>
                    <a:pt x="51155" y="40767"/>
                  </a:lnTo>
                  <a:lnTo>
                    <a:pt x="51142" y="40005"/>
                  </a:lnTo>
                  <a:lnTo>
                    <a:pt x="51155" y="39751"/>
                  </a:lnTo>
                  <a:lnTo>
                    <a:pt x="51244" y="39497"/>
                  </a:lnTo>
                  <a:lnTo>
                    <a:pt x="51333" y="39370"/>
                  </a:lnTo>
                  <a:lnTo>
                    <a:pt x="51168" y="39116"/>
                  </a:lnTo>
                  <a:lnTo>
                    <a:pt x="50914" y="39370"/>
                  </a:lnTo>
                  <a:lnTo>
                    <a:pt x="50647" y="39751"/>
                  </a:lnTo>
                  <a:lnTo>
                    <a:pt x="50507" y="39370"/>
                  </a:lnTo>
                  <a:lnTo>
                    <a:pt x="50317" y="38862"/>
                  </a:lnTo>
                  <a:lnTo>
                    <a:pt x="50038" y="38735"/>
                  </a:lnTo>
                  <a:lnTo>
                    <a:pt x="50215" y="37592"/>
                  </a:lnTo>
                  <a:lnTo>
                    <a:pt x="50253" y="37338"/>
                  </a:lnTo>
                  <a:lnTo>
                    <a:pt x="50380" y="36576"/>
                  </a:lnTo>
                  <a:lnTo>
                    <a:pt x="49999" y="36830"/>
                  </a:lnTo>
                  <a:lnTo>
                    <a:pt x="49999" y="37592"/>
                  </a:lnTo>
                  <a:lnTo>
                    <a:pt x="49911" y="38735"/>
                  </a:lnTo>
                  <a:lnTo>
                    <a:pt x="49784" y="38785"/>
                  </a:lnTo>
                  <a:lnTo>
                    <a:pt x="49784" y="58801"/>
                  </a:lnTo>
                  <a:lnTo>
                    <a:pt x="49555" y="58674"/>
                  </a:lnTo>
                  <a:lnTo>
                    <a:pt x="49250" y="58547"/>
                  </a:lnTo>
                  <a:lnTo>
                    <a:pt x="48907" y="58547"/>
                  </a:lnTo>
                  <a:lnTo>
                    <a:pt x="48933" y="58420"/>
                  </a:lnTo>
                  <a:lnTo>
                    <a:pt x="48945" y="58293"/>
                  </a:lnTo>
                  <a:lnTo>
                    <a:pt x="49047" y="57531"/>
                  </a:lnTo>
                  <a:lnTo>
                    <a:pt x="49326" y="56515"/>
                  </a:lnTo>
                  <a:lnTo>
                    <a:pt x="49530" y="56515"/>
                  </a:lnTo>
                  <a:lnTo>
                    <a:pt x="49479" y="56692"/>
                  </a:lnTo>
                  <a:lnTo>
                    <a:pt x="49352" y="57404"/>
                  </a:lnTo>
                  <a:lnTo>
                    <a:pt x="49568" y="57785"/>
                  </a:lnTo>
                  <a:lnTo>
                    <a:pt x="49669" y="58039"/>
                  </a:lnTo>
                  <a:lnTo>
                    <a:pt x="49784" y="58801"/>
                  </a:lnTo>
                  <a:lnTo>
                    <a:pt x="49784" y="38785"/>
                  </a:lnTo>
                  <a:lnTo>
                    <a:pt x="49555" y="38862"/>
                  </a:lnTo>
                  <a:lnTo>
                    <a:pt x="49276" y="38989"/>
                  </a:lnTo>
                  <a:lnTo>
                    <a:pt x="49161" y="39370"/>
                  </a:lnTo>
                  <a:lnTo>
                    <a:pt x="49593" y="37846"/>
                  </a:lnTo>
                  <a:lnTo>
                    <a:pt x="49999" y="37592"/>
                  </a:lnTo>
                  <a:lnTo>
                    <a:pt x="49999" y="36830"/>
                  </a:lnTo>
                  <a:lnTo>
                    <a:pt x="49187" y="37338"/>
                  </a:lnTo>
                  <a:lnTo>
                    <a:pt x="48729" y="37084"/>
                  </a:lnTo>
                  <a:lnTo>
                    <a:pt x="48171" y="40005"/>
                  </a:lnTo>
                  <a:lnTo>
                    <a:pt x="47637" y="39497"/>
                  </a:lnTo>
                  <a:lnTo>
                    <a:pt x="47701" y="41656"/>
                  </a:lnTo>
                  <a:lnTo>
                    <a:pt x="47726" y="41910"/>
                  </a:lnTo>
                  <a:lnTo>
                    <a:pt x="47713" y="41656"/>
                  </a:lnTo>
                  <a:lnTo>
                    <a:pt x="47879" y="41656"/>
                  </a:lnTo>
                  <a:lnTo>
                    <a:pt x="48196" y="41541"/>
                  </a:lnTo>
                  <a:lnTo>
                    <a:pt x="48133" y="41681"/>
                  </a:lnTo>
                  <a:lnTo>
                    <a:pt x="48069" y="41948"/>
                  </a:lnTo>
                  <a:lnTo>
                    <a:pt x="48094" y="42176"/>
                  </a:lnTo>
                  <a:lnTo>
                    <a:pt x="48107" y="42379"/>
                  </a:lnTo>
                  <a:lnTo>
                    <a:pt x="48399" y="41529"/>
                  </a:lnTo>
                  <a:lnTo>
                    <a:pt x="48501" y="41275"/>
                  </a:lnTo>
                  <a:lnTo>
                    <a:pt x="48425" y="41529"/>
                  </a:lnTo>
                  <a:lnTo>
                    <a:pt x="49161" y="41529"/>
                  </a:lnTo>
                  <a:lnTo>
                    <a:pt x="49644" y="41656"/>
                  </a:lnTo>
                  <a:lnTo>
                    <a:pt x="48666" y="43561"/>
                  </a:lnTo>
                  <a:lnTo>
                    <a:pt x="48298" y="44196"/>
                  </a:lnTo>
                  <a:lnTo>
                    <a:pt x="48107" y="42418"/>
                  </a:lnTo>
                  <a:lnTo>
                    <a:pt x="46469" y="46990"/>
                  </a:lnTo>
                  <a:lnTo>
                    <a:pt x="46596" y="43942"/>
                  </a:lnTo>
                  <a:lnTo>
                    <a:pt x="46482" y="42291"/>
                  </a:lnTo>
                  <a:lnTo>
                    <a:pt x="45897" y="40513"/>
                  </a:lnTo>
                  <a:lnTo>
                    <a:pt x="46024" y="39116"/>
                  </a:lnTo>
                  <a:lnTo>
                    <a:pt x="46202" y="37846"/>
                  </a:lnTo>
                  <a:lnTo>
                    <a:pt x="44399" y="39116"/>
                  </a:lnTo>
                  <a:lnTo>
                    <a:pt x="42545" y="38227"/>
                  </a:lnTo>
                  <a:lnTo>
                    <a:pt x="40436" y="43434"/>
                  </a:lnTo>
                  <a:lnTo>
                    <a:pt x="39865" y="43942"/>
                  </a:lnTo>
                  <a:lnTo>
                    <a:pt x="39941" y="43561"/>
                  </a:lnTo>
                  <a:lnTo>
                    <a:pt x="40195" y="42291"/>
                  </a:lnTo>
                  <a:lnTo>
                    <a:pt x="40309" y="41275"/>
                  </a:lnTo>
                  <a:lnTo>
                    <a:pt x="40322" y="41021"/>
                  </a:lnTo>
                  <a:lnTo>
                    <a:pt x="40411" y="40767"/>
                  </a:lnTo>
                  <a:lnTo>
                    <a:pt x="40690" y="40386"/>
                  </a:lnTo>
                  <a:lnTo>
                    <a:pt x="40132" y="41021"/>
                  </a:lnTo>
                  <a:lnTo>
                    <a:pt x="39116" y="40132"/>
                  </a:lnTo>
                  <a:lnTo>
                    <a:pt x="38684" y="39751"/>
                  </a:lnTo>
                  <a:lnTo>
                    <a:pt x="38544" y="40246"/>
                  </a:lnTo>
                  <a:lnTo>
                    <a:pt x="38481" y="40487"/>
                  </a:lnTo>
                  <a:lnTo>
                    <a:pt x="37630" y="43561"/>
                  </a:lnTo>
                  <a:lnTo>
                    <a:pt x="37211" y="42291"/>
                  </a:lnTo>
                  <a:lnTo>
                    <a:pt x="37134" y="42037"/>
                  </a:lnTo>
                  <a:lnTo>
                    <a:pt x="36969" y="41529"/>
                  </a:lnTo>
                  <a:lnTo>
                    <a:pt x="38442" y="40513"/>
                  </a:lnTo>
                  <a:lnTo>
                    <a:pt x="38544" y="40246"/>
                  </a:lnTo>
                  <a:lnTo>
                    <a:pt x="37426" y="40513"/>
                  </a:lnTo>
                  <a:lnTo>
                    <a:pt x="37871" y="39370"/>
                  </a:lnTo>
                  <a:lnTo>
                    <a:pt x="36182" y="37719"/>
                  </a:lnTo>
                  <a:lnTo>
                    <a:pt x="33769" y="40005"/>
                  </a:lnTo>
                  <a:lnTo>
                    <a:pt x="31369" y="42037"/>
                  </a:lnTo>
                  <a:lnTo>
                    <a:pt x="30594" y="40767"/>
                  </a:lnTo>
                  <a:lnTo>
                    <a:pt x="29730" y="39370"/>
                  </a:lnTo>
                  <a:lnTo>
                    <a:pt x="29781" y="40767"/>
                  </a:lnTo>
                  <a:lnTo>
                    <a:pt x="27038" y="36576"/>
                  </a:lnTo>
                  <a:lnTo>
                    <a:pt x="21628" y="42291"/>
                  </a:lnTo>
                  <a:lnTo>
                    <a:pt x="21183" y="41021"/>
                  </a:lnTo>
                  <a:lnTo>
                    <a:pt x="20383" y="38735"/>
                  </a:lnTo>
                  <a:lnTo>
                    <a:pt x="19443" y="36068"/>
                  </a:lnTo>
                  <a:lnTo>
                    <a:pt x="18719" y="34671"/>
                  </a:lnTo>
                  <a:lnTo>
                    <a:pt x="18008" y="37084"/>
                  </a:lnTo>
                  <a:lnTo>
                    <a:pt x="16941" y="38735"/>
                  </a:lnTo>
                  <a:lnTo>
                    <a:pt x="17513" y="35560"/>
                  </a:lnTo>
                  <a:lnTo>
                    <a:pt x="15557" y="38862"/>
                  </a:lnTo>
                  <a:lnTo>
                    <a:pt x="13411" y="41021"/>
                  </a:lnTo>
                  <a:lnTo>
                    <a:pt x="13881" y="37846"/>
                  </a:lnTo>
                  <a:lnTo>
                    <a:pt x="13982" y="37211"/>
                  </a:lnTo>
                  <a:lnTo>
                    <a:pt x="14947" y="30734"/>
                  </a:lnTo>
                  <a:lnTo>
                    <a:pt x="11811" y="35052"/>
                  </a:lnTo>
                  <a:lnTo>
                    <a:pt x="11518" y="37211"/>
                  </a:lnTo>
                  <a:lnTo>
                    <a:pt x="10960" y="36703"/>
                  </a:lnTo>
                  <a:lnTo>
                    <a:pt x="9067" y="37846"/>
                  </a:lnTo>
                  <a:lnTo>
                    <a:pt x="9156" y="37592"/>
                  </a:lnTo>
                  <a:lnTo>
                    <a:pt x="9804" y="35560"/>
                  </a:lnTo>
                  <a:lnTo>
                    <a:pt x="9017" y="37592"/>
                  </a:lnTo>
                  <a:lnTo>
                    <a:pt x="9029" y="37211"/>
                  </a:lnTo>
                  <a:lnTo>
                    <a:pt x="9131" y="36068"/>
                  </a:lnTo>
                  <a:lnTo>
                    <a:pt x="9448" y="34798"/>
                  </a:lnTo>
                  <a:lnTo>
                    <a:pt x="7061" y="37211"/>
                  </a:lnTo>
                  <a:lnTo>
                    <a:pt x="6096" y="35687"/>
                  </a:lnTo>
                  <a:lnTo>
                    <a:pt x="8953" y="30861"/>
                  </a:lnTo>
                  <a:lnTo>
                    <a:pt x="7188" y="30099"/>
                  </a:lnTo>
                  <a:lnTo>
                    <a:pt x="6337" y="30480"/>
                  </a:lnTo>
                  <a:lnTo>
                    <a:pt x="3962" y="34290"/>
                  </a:lnTo>
                  <a:lnTo>
                    <a:pt x="3924" y="35306"/>
                  </a:lnTo>
                  <a:lnTo>
                    <a:pt x="4191" y="35560"/>
                  </a:lnTo>
                  <a:lnTo>
                    <a:pt x="4279" y="36068"/>
                  </a:lnTo>
                  <a:lnTo>
                    <a:pt x="4343" y="36703"/>
                  </a:lnTo>
                  <a:lnTo>
                    <a:pt x="3975" y="38100"/>
                  </a:lnTo>
                  <a:lnTo>
                    <a:pt x="3098" y="38862"/>
                  </a:lnTo>
                  <a:lnTo>
                    <a:pt x="1714" y="43561"/>
                  </a:lnTo>
                  <a:lnTo>
                    <a:pt x="101" y="47625"/>
                  </a:lnTo>
                  <a:lnTo>
                    <a:pt x="0" y="48641"/>
                  </a:lnTo>
                  <a:lnTo>
                    <a:pt x="596" y="51816"/>
                  </a:lnTo>
                  <a:lnTo>
                    <a:pt x="2489" y="49276"/>
                  </a:lnTo>
                  <a:lnTo>
                    <a:pt x="2235" y="51689"/>
                  </a:lnTo>
                  <a:lnTo>
                    <a:pt x="2781" y="50800"/>
                  </a:lnTo>
                  <a:lnTo>
                    <a:pt x="2692" y="51308"/>
                  </a:lnTo>
                  <a:lnTo>
                    <a:pt x="2578" y="53467"/>
                  </a:lnTo>
                  <a:lnTo>
                    <a:pt x="4025" y="50800"/>
                  </a:lnTo>
                  <a:lnTo>
                    <a:pt x="4381" y="50165"/>
                  </a:lnTo>
                  <a:lnTo>
                    <a:pt x="4470" y="49784"/>
                  </a:lnTo>
                  <a:lnTo>
                    <a:pt x="4711" y="49530"/>
                  </a:lnTo>
                  <a:lnTo>
                    <a:pt x="4864" y="49276"/>
                  </a:lnTo>
                  <a:lnTo>
                    <a:pt x="4838" y="49403"/>
                  </a:lnTo>
                  <a:lnTo>
                    <a:pt x="4953" y="49276"/>
                  </a:lnTo>
                  <a:lnTo>
                    <a:pt x="5676" y="48514"/>
                  </a:lnTo>
                  <a:lnTo>
                    <a:pt x="5549" y="51054"/>
                  </a:lnTo>
                  <a:lnTo>
                    <a:pt x="5029" y="52578"/>
                  </a:lnTo>
                  <a:lnTo>
                    <a:pt x="6121" y="50927"/>
                  </a:lnTo>
                  <a:lnTo>
                    <a:pt x="5892" y="52070"/>
                  </a:lnTo>
                  <a:lnTo>
                    <a:pt x="5575" y="52806"/>
                  </a:lnTo>
                  <a:lnTo>
                    <a:pt x="6121" y="52070"/>
                  </a:lnTo>
                  <a:lnTo>
                    <a:pt x="6807" y="53086"/>
                  </a:lnTo>
                  <a:lnTo>
                    <a:pt x="7200" y="52070"/>
                  </a:lnTo>
                  <a:lnTo>
                    <a:pt x="7645" y="50927"/>
                  </a:lnTo>
                  <a:lnTo>
                    <a:pt x="7734" y="50673"/>
                  </a:lnTo>
                  <a:lnTo>
                    <a:pt x="7607" y="53467"/>
                  </a:lnTo>
                  <a:lnTo>
                    <a:pt x="9613" y="50673"/>
                  </a:lnTo>
                  <a:lnTo>
                    <a:pt x="9791" y="50419"/>
                  </a:lnTo>
                  <a:lnTo>
                    <a:pt x="8572" y="54864"/>
                  </a:lnTo>
                  <a:lnTo>
                    <a:pt x="9029" y="53848"/>
                  </a:lnTo>
                  <a:lnTo>
                    <a:pt x="10464" y="51689"/>
                  </a:lnTo>
                  <a:lnTo>
                    <a:pt x="11010" y="51562"/>
                  </a:lnTo>
                  <a:lnTo>
                    <a:pt x="8712" y="56769"/>
                  </a:lnTo>
                  <a:lnTo>
                    <a:pt x="12839" y="52451"/>
                  </a:lnTo>
                  <a:lnTo>
                    <a:pt x="11137" y="58039"/>
                  </a:lnTo>
                  <a:lnTo>
                    <a:pt x="13042" y="53467"/>
                  </a:lnTo>
                  <a:lnTo>
                    <a:pt x="14173" y="56642"/>
                  </a:lnTo>
                  <a:lnTo>
                    <a:pt x="16052" y="54229"/>
                  </a:lnTo>
                  <a:lnTo>
                    <a:pt x="15786" y="54864"/>
                  </a:lnTo>
                  <a:lnTo>
                    <a:pt x="15671" y="55245"/>
                  </a:lnTo>
                  <a:lnTo>
                    <a:pt x="15963" y="55499"/>
                  </a:lnTo>
                  <a:lnTo>
                    <a:pt x="16052" y="57619"/>
                  </a:lnTo>
                  <a:lnTo>
                    <a:pt x="16167" y="58166"/>
                  </a:lnTo>
                  <a:lnTo>
                    <a:pt x="17246" y="54229"/>
                  </a:lnTo>
                  <a:lnTo>
                    <a:pt x="18542" y="53594"/>
                  </a:lnTo>
                  <a:lnTo>
                    <a:pt x="18605" y="53467"/>
                  </a:lnTo>
                  <a:lnTo>
                    <a:pt x="19100" y="52451"/>
                  </a:lnTo>
                  <a:lnTo>
                    <a:pt x="19532" y="51562"/>
                  </a:lnTo>
                  <a:lnTo>
                    <a:pt x="19723" y="51181"/>
                  </a:lnTo>
                  <a:lnTo>
                    <a:pt x="19621" y="55245"/>
                  </a:lnTo>
                  <a:lnTo>
                    <a:pt x="18059" y="55753"/>
                  </a:lnTo>
                  <a:lnTo>
                    <a:pt x="17424" y="59563"/>
                  </a:lnTo>
                  <a:lnTo>
                    <a:pt x="18173" y="56261"/>
                  </a:lnTo>
                  <a:lnTo>
                    <a:pt x="19685" y="56642"/>
                  </a:lnTo>
                  <a:lnTo>
                    <a:pt x="19735" y="56261"/>
                  </a:lnTo>
                  <a:lnTo>
                    <a:pt x="20040" y="53975"/>
                  </a:lnTo>
                  <a:lnTo>
                    <a:pt x="20116" y="56388"/>
                  </a:lnTo>
                  <a:lnTo>
                    <a:pt x="20320" y="55245"/>
                  </a:lnTo>
                  <a:lnTo>
                    <a:pt x="19850" y="58547"/>
                  </a:lnTo>
                  <a:lnTo>
                    <a:pt x="20739" y="55245"/>
                  </a:lnTo>
                  <a:lnTo>
                    <a:pt x="21069" y="53975"/>
                  </a:lnTo>
                  <a:lnTo>
                    <a:pt x="21170" y="53594"/>
                  </a:lnTo>
                  <a:lnTo>
                    <a:pt x="20662" y="57912"/>
                  </a:lnTo>
                  <a:lnTo>
                    <a:pt x="21932" y="54991"/>
                  </a:lnTo>
                  <a:lnTo>
                    <a:pt x="22136" y="56515"/>
                  </a:lnTo>
                  <a:lnTo>
                    <a:pt x="22250" y="57721"/>
                  </a:lnTo>
                  <a:lnTo>
                    <a:pt x="21056" y="59690"/>
                  </a:lnTo>
                  <a:lnTo>
                    <a:pt x="22453" y="58420"/>
                  </a:lnTo>
                  <a:lnTo>
                    <a:pt x="22504" y="59194"/>
                  </a:lnTo>
                  <a:lnTo>
                    <a:pt x="22580" y="58420"/>
                  </a:lnTo>
                  <a:lnTo>
                    <a:pt x="22694" y="57785"/>
                  </a:lnTo>
                  <a:lnTo>
                    <a:pt x="23355" y="55880"/>
                  </a:lnTo>
                  <a:lnTo>
                    <a:pt x="24853" y="55118"/>
                  </a:lnTo>
                  <a:lnTo>
                    <a:pt x="23317" y="58674"/>
                  </a:lnTo>
                  <a:lnTo>
                    <a:pt x="23241" y="60833"/>
                  </a:lnTo>
                  <a:lnTo>
                    <a:pt x="24155" y="60159"/>
                  </a:lnTo>
                  <a:lnTo>
                    <a:pt x="24282" y="60045"/>
                  </a:lnTo>
                  <a:lnTo>
                    <a:pt x="25679" y="56769"/>
                  </a:lnTo>
                  <a:lnTo>
                    <a:pt x="26225" y="57023"/>
                  </a:lnTo>
                  <a:lnTo>
                    <a:pt x="26073" y="58166"/>
                  </a:lnTo>
                  <a:lnTo>
                    <a:pt x="25869" y="58674"/>
                  </a:lnTo>
                  <a:lnTo>
                    <a:pt x="26898" y="56769"/>
                  </a:lnTo>
                  <a:lnTo>
                    <a:pt x="27381" y="55880"/>
                  </a:lnTo>
                  <a:lnTo>
                    <a:pt x="28359" y="59055"/>
                  </a:lnTo>
                  <a:lnTo>
                    <a:pt x="29984" y="55880"/>
                  </a:lnTo>
                  <a:lnTo>
                    <a:pt x="30175" y="55499"/>
                  </a:lnTo>
                  <a:lnTo>
                    <a:pt x="30175" y="55880"/>
                  </a:lnTo>
                  <a:lnTo>
                    <a:pt x="30238" y="55499"/>
                  </a:lnTo>
                  <a:lnTo>
                    <a:pt x="30289" y="55118"/>
                  </a:lnTo>
                  <a:lnTo>
                    <a:pt x="30314" y="54991"/>
                  </a:lnTo>
                  <a:lnTo>
                    <a:pt x="30594" y="53594"/>
                  </a:lnTo>
                  <a:lnTo>
                    <a:pt x="31115" y="51308"/>
                  </a:lnTo>
                  <a:lnTo>
                    <a:pt x="31597" y="51308"/>
                  </a:lnTo>
                  <a:lnTo>
                    <a:pt x="31661" y="51181"/>
                  </a:lnTo>
                  <a:lnTo>
                    <a:pt x="31991" y="50419"/>
                  </a:lnTo>
                  <a:lnTo>
                    <a:pt x="32537" y="49149"/>
                  </a:lnTo>
                  <a:lnTo>
                    <a:pt x="32143" y="51562"/>
                  </a:lnTo>
                  <a:lnTo>
                    <a:pt x="31877" y="51435"/>
                  </a:lnTo>
                  <a:lnTo>
                    <a:pt x="31623" y="52451"/>
                  </a:lnTo>
                  <a:lnTo>
                    <a:pt x="31318" y="53213"/>
                  </a:lnTo>
                  <a:lnTo>
                    <a:pt x="32054" y="52197"/>
                  </a:lnTo>
                  <a:lnTo>
                    <a:pt x="31788" y="54914"/>
                  </a:lnTo>
                  <a:lnTo>
                    <a:pt x="31978" y="54610"/>
                  </a:lnTo>
                  <a:lnTo>
                    <a:pt x="32029" y="54229"/>
                  </a:lnTo>
                  <a:lnTo>
                    <a:pt x="32118" y="54406"/>
                  </a:lnTo>
                  <a:lnTo>
                    <a:pt x="32232" y="54229"/>
                  </a:lnTo>
                  <a:lnTo>
                    <a:pt x="33502" y="52324"/>
                  </a:lnTo>
                  <a:lnTo>
                    <a:pt x="33832" y="53086"/>
                  </a:lnTo>
                  <a:lnTo>
                    <a:pt x="33959" y="53721"/>
                  </a:lnTo>
                  <a:lnTo>
                    <a:pt x="33375" y="57023"/>
                  </a:lnTo>
                  <a:lnTo>
                    <a:pt x="32118" y="54406"/>
                  </a:lnTo>
                  <a:lnTo>
                    <a:pt x="32080" y="54737"/>
                  </a:lnTo>
                  <a:lnTo>
                    <a:pt x="32308" y="57531"/>
                  </a:lnTo>
                  <a:lnTo>
                    <a:pt x="31483" y="56007"/>
                  </a:lnTo>
                  <a:lnTo>
                    <a:pt x="31102" y="61722"/>
                  </a:lnTo>
                  <a:lnTo>
                    <a:pt x="30873" y="55702"/>
                  </a:lnTo>
                  <a:lnTo>
                    <a:pt x="30822" y="55994"/>
                  </a:lnTo>
                  <a:lnTo>
                    <a:pt x="30568" y="58801"/>
                  </a:lnTo>
                  <a:lnTo>
                    <a:pt x="30454" y="61595"/>
                  </a:lnTo>
                  <a:lnTo>
                    <a:pt x="31610" y="62865"/>
                  </a:lnTo>
                  <a:lnTo>
                    <a:pt x="31953" y="61722"/>
                  </a:lnTo>
                  <a:lnTo>
                    <a:pt x="32410" y="60198"/>
                  </a:lnTo>
                  <a:lnTo>
                    <a:pt x="33680" y="61468"/>
                  </a:lnTo>
                  <a:lnTo>
                    <a:pt x="34201" y="60198"/>
                  </a:lnTo>
                  <a:lnTo>
                    <a:pt x="34417" y="59690"/>
                  </a:lnTo>
                  <a:lnTo>
                    <a:pt x="34290" y="58864"/>
                  </a:lnTo>
                  <a:lnTo>
                    <a:pt x="34378" y="58166"/>
                  </a:lnTo>
                  <a:lnTo>
                    <a:pt x="34645" y="57531"/>
                  </a:lnTo>
                  <a:lnTo>
                    <a:pt x="34861" y="57023"/>
                  </a:lnTo>
                  <a:lnTo>
                    <a:pt x="34975" y="56769"/>
                  </a:lnTo>
                  <a:lnTo>
                    <a:pt x="37858" y="53721"/>
                  </a:lnTo>
                  <a:lnTo>
                    <a:pt x="34734" y="65786"/>
                  </a:lnTo>
                  <a:lnTo>
                    <a:pt x="37325" y="61595"/>
                  </a:lnTo>
                  <a:lnTo>
                    <a:pt x="38239" y="59258"/>
                  </a:lnTo>
                  <a:lnTo>
                    <a:pt x="39344" y="54991"/>
                  </a:lnTo>
                  <a:lnTo>
                    <a:pt x="39700" y="56515"/>
                  </a:lnTo>
                  <a:lnTo>
                    <a:pt x="39827" y="57912"/>
                  </a:lnTo>
                  <a:lnTo>
                    <a:pt x="38722" y="61341"/>
                  </a:lnTo>
                  <a:lnTo>
                    <a:pt x="40093" y="62103"/>
                  </a:lnTo>
                  <a:lnTo>
                    <a:pt x="40322" y="59982"/>
                  </a:lnTo>
                  <a:lnTo>
                    <a:pt x="40767" y="55880"/>
                  </a:lnTo>
                  <a:lnTo>
                    <a:pt x="41579" y="58369"/>
                  </a:lnTo>
                  <a:lnTo>
                    <a:pt x="42354" y="58547"/>
                  </a:lnTo>
                  <a:lnTo>
                    <a:pt x="41770" y="61976"/>
                  </a:lnTo>
                  <a:lnTo>
                    <a:pt x="43446" y="61849"/>
                  </a:lnTo>
                  <a:lnTo>
                    <a:pt x="45681" y="59690"/>
                  </a:lnTo>
                  <a:lnTo>
                    <a:pt x="47523" y="59309"/>
                  </a:lnTo>
                  <a:lnTo>
                    <a:pt x="47205" y="60325"/>
                  </a:lnTo>
                  <a:lnTo>
                    <a:pt x="46863" y="61087"/>
                  </a:lnTo>
                  <a:lnTo>
                    <a:pt x="46748" y="61849"/>
                  </a:lnTo>
                  <a:lnTo>
                    <a:pt x="46875" y="62611"/>
                  </a:lnTo>
                  <a:lnTo>
                    <a:pt x="49390" y="61341"/>
                  </a:lnTo>
                  <a:lnTo>
                    <a:pt x="53111" y="66421"/>
                  </a:lnTo>
                  <a:lnTo>
                    <a:pt x="54508" y="63500"/>
                  </a:lnTo>
                  <a:lnTo>
                    <a:pt x="54686" y="63627"/>
                  </a:lnTo>
                  <a:lnTo>
                    <a:pt x="54749" y="63500"/>
                  </a:lnTo>
                  <a:lnTo>
                    <a:pt x="55308" y="62484"/>
                  </a:lnTo>
                  <a:lnTo>
                    <a:pt x="55816" y="62357"/>
                  </a:lnTo>
                  <a:lnTo>
                    <a:pt x="55638" y="64008"/>
                  </a:lnTo>
                  <a:lnTo>
                    <a:pt x="55511" y="64541"/>
                  </a:lnTo>
                  <a:lnTo>
                    <a:pt x="55118" y="65278"/>
                  </a:lnTo>
                  <a:lnTo>
                    <a:pt x="57061" y="62992"/>
                  </a:lnTo>
                  <a:lnTo>
                    <a:pt x="57861" y="62357"/>
                  </a:lnTo>
                  <a:lnTo>
                    <a:pt x="59143" y="61341"/>
                  </a:lnTo>
                  <a:lnTo>
                    <a:pt x="60274" y="60452"/>
                  </a:lnTo>
                  <a:lnTo>
                    <a:pt x="60998" y="63284"/>
                  </a:lnTo>
                  <a:lnTo>
                    <a:pt x="61112" y="64135"/>
                  </a:lnTo>
                  <a:lnTo>
                    <a:pt x="60921" y="64516"/>
                  </a:lnTo>
                  <a:lnTo>
                    <a:pt x="60807" y="65024"/>
                  </a:lnTo>
                  <a:lnTo>
                    <a:pt x="61683" y="66294"/>
                  </a:lnTo>
                  <a:lnTo>
                    <a:pt x="62890" y="60452"/>
                  </a:lnTo>
                  <a:lnTo>
                    <a:pt x="63131" y="59309"/>
                  </a:lnTo>
                  <a:lnTo>
                    <a:pt x="63207" y="58928"/>
                  </a:lnTo>
                  <a:lnTo>
                    <a:pt x="63576" y="60947"/>
                  </a:lnTo>
                  <a:lnTo>
                    <a:pt x="63690" y="62090"/>
                  </a:lnTo>
                  <a:lnTo>
                    <a:pt x="63461" y="62357"/>
                  </a:lnTo>
                  <a:lnTo>
                    <a:pt x="65786" y="64262"/>
                  </a:lnTo>
                  <a:lnTo>
                    <a:pt x="69113" y="61976"/>
                  </a:lnTo>
                  <a:lnTo>
                    <a:pt x="70281" y="66802"/>
                  </a:lnTo>
                  <a:lnTo>
                    <a:pt x="71399" y="62611"/>
                  </a:lnTo>
                  <a:lnTo>
                    <a:pt x="72504" y="69215"/>
                  </a:lnTo>
                  <a:lnTo>
                    <a:pt x="73710" y="63119"/>
                  </a:lnTo>
                  <a:lnTo>
                    <a:pt x="74447" y="65659"/>
                  </a:lnTo>
                  <a:lnTo>
                    <a:pt x="74549" y="66624"/>
                  </a:lnTo>
                  <a:lnTo>
                    <a:pt x="74218" y="67183"/>
                  </a:lnTo>
                  <a:lnTo>
                    <a:pt x="74155" y="67564"/>
                  </a:lnTo>
                  <a:lnTo>
                    <a:pt x="75806" y="69850"/>
                  </a:lnTo>
                  <a:lnTo>
                    <a:pt x="76314" y="70231"/>
                  </a:lnTo>
                  <a:lnTo>
                    <a:pt x="77254" y="66167"/>
                  </a:lnTo>
                  <a:lnTo>
                    <a:pt x="78041" y="65659"/>
                  </a:lnTo>
                  <a:lnTo>
                    <a:pt x="77546" y="68757"/>
                  </a:lnTo>
                  <a:lnTo>
                    <a:pt x="77241" y="69367"/>
                  </a:lnTo>
                  <a:lnTo>
                    <a:pt x="77431" y="69481"/>
                  </a:lnTo>
                  <a:lnTo>
                    <a:pt x="77533" y="68834"/>
                  </a:lnTo>
                  <a:lnTo>
                    <a:pt x="79019" y="65659"/>
                  </a:lnTo>
                  <a:lnTo>
                    <a:pt x="78892" y="69469"/>
                  </a:lnTo>
                  <a:lnTo>
                    <a:pt x="79667" y="68834"/>
                  </a:lnTo>
                  <a:lnTo>
                    <a:pt x="79552" y="68707"/>
                  </a:lnTo>
                  <a:lnTo>
                    <a:pt x="79438" y="68453"/>
                  </a:lnTo>
                  <a:lnTo>
                    <a:pt x="79540" y="66421"/>
                  </a:lnTo>
                  <a:lnTo>
                    <a:pt x="80276" y="65659"/>
                  </a:lnTo>
                  <a:lnTo>
                    <a:pt x="80772" y="65151"/>
                  </a:lnTo>
                  <a:lnTo>
                    <a:pt x="81407" y="67945"/>
                  </a:lnTo>
                  <a:lnTo>
                    <a:pt x="81521" y="69723"/>
                  </a:lnTo>
                  <a:lnTo>
                    <a:pt x="81407" y="70612"/>
                  </a:lnTo>
                  <a:lnTo>
                    <a:pt x="84201" y="68326"/>
                  </a:lnTo>
                  <a:lnTo>
                    <a:pt x="84074" y="68973"/>
                  </a:lnTo>
                  <a:lnTo>
                    <a:pt x="84442" y="68326"/>
                  </a:lnTo>
                  <a:lnTo>
                    <a:pt x="84810" y="67691"/>
                  </a:lnTo>
                  <a:lnTo>
                    <a:pt x="82753" y="74168"/>
                  </a:lnTo>
                  <a:lnTo>
                    <a:pt x="84302" y="71501"/>
                  </a:lnTo>
                  <a:lnTo>
                    <a:pt x="84416" y="70358"/>
                  </a:lnTo>
                  <a:lnTo>
                    <a:pt x="84709" y="69596"/>
                  </a:lnTo>
                  <a:lnTo>
                    <a:pt x="84874" y="68834"/>
                  </a:lnTo>
                  <a:lnTo>
                    <a:pt x="85166" y="70866"/>
                  </a:lnTo>
                  <a:lnTo>
                    <a:pt x="86487" y="70993"/>
                  </a:lnTo>
                  <a:lnTo>
                    <a:pt x="87591" y="70358"/>
                  </a:lnTo>
                  <a:lnTo>
                    <a:pt x="87071" y="72517"/>
                  </a:lnTo>
                  <a:lnTo>
                    <a:pt x="88760" y="73406"/>
                  </a:lnTo>
                  <a:lnTo>
                    <a:pt x="90970" y="72009"/>
                  </a:lnTo>
                  <a:lnTo>
                    <a:pt x="92951" y="72390"/>
                  </a:lnTo>
                  <a:lnTo>
                    <a:pt x="92760" y="72009"/>
                  </a:lnTo>
                  <a:lnTo>
                    <a:pt x="92430" y="71374"/>
                  </a:lnTo>
                  <a:lnTo>
                    <a:pt x="92544" y="70358"/>
                  </a:lnTo>
                  <a:lnTo>
                    <a:pt x="92837" y="68834"/>
                  </a:lnTo>
                  <a:lnTo>
                    <a:pt x="93052" y="67691"/>
                  </a:lnTo>
                  <a:lnTo>
                    <a:pt x="93103" y="67437"/>
                  </a:lnTo>
                  <a:lnTo>
                    <a:pt x="93726" y="67183"/>
                  </a:lnTo>
                  <a:lnTo>
                    <a:pt x="93675" y="67906"/>
                  </a:lnTo>
                  <a:lnTo>
                    <a:pt x="94005" y="67183"/>
                  </a:lnTo>
                  <a:lnTo>
                    <a:pt x="94183" y="66802"/>
                  </a:lnTo>
                  <a:lnTo>
                    <a:pt x="94869" y="67183"/>
                  </a:lnTo>
                  <a:lnTo>
                    <a:pt x="94183" y="70358"/>
                  </a:lnTo>
                  <a:lnTo>
                    <a:pt x="94068" y="70739"/>
                  </a:lnTo>
                  <a:lnTo>
                    <a:pt x="93560" y="71755"/>
                  </a:lnTo>
                  <a:lnTo>
                    <a:pt x="94627" y="70612"/>
                  </a:lnTo>
                  <a:lnTo>
                    <a:pt x="94564" y="71247"/>
                  </a:lnTo>
                  <a:lnTo>
                    <a:pt x="94449" y="71793"/>
                  </a:lnTo>
                  <a:lnTo>
                    <a:pt x="94246" y="72136"/>
                  </a:lnTo>
                  <a:lnTo>
                    <a:pt x="94005" y="73406"/>
                  </a:lnTo>
                  <a:lnTo>
                    <a:pt x="94678" y="71374"/>
                  </a:lnTo>
                  <a:lnTo>
                    <a:pt x="95097" y="77089"/>
                  </a:lnTo>
                  <a:lnTo>
                    <a:pt x="96151" y="73533"/>
                  </a:lnTo>
                  <a:lnTo>
                    <a:pt x="96050" y="74549"/>
                  </a:lnTo>
                  <a:lnTo>
                    <a:pt x="98044" y="74803"/>
                  </a:lnTo>
                  <a:lnTo>
                    <a:pt x="99110" y="73787"/>
                  </a:lnTo>
                  <a:lnTo>
                    <a:pt x="100749" y="73787"/>
                  </a:lnTo>
                  <a:lnTo>
                    <a:pt x="100787" y="73533"/>
                  </a:lnTo>
                  <a:lnTo>
                    <a:pt x="101117" y="71374"/>
                  </a:lnTo>
                  <a:lnTo>
                    <a:pt x="101168" y="70993"/>
                  </a:lnTo>
                  <a:lnTo>
                    <a:pt x="101714" y="71628"/>
                  </a:lnTo>
                  <a:lnTo>
                    <a:pt x="101930" y="70993"/>
                  </a:lnTo>
                  <a:lnTo>
                    <a:pt x="102069" y="70612"/>
                  </a:lnTo>
                  <a:lnTo>
                    <a:pt x="102501" y="69342"/>
                  </a:lnTo>
                  <a:lnTo>
                    <a:pt x="103517" y="70434"/>
                  </a:lnTo>
                  <a:lnTo>
                    <a:pt x="103619" y="70612"/>
                  </a:lnTo>
                  <a:lnTo>
                    <a:pt x="104597" y="72898"/>
                  </a:lnTo>
                  <a:lnTo>
                    <a:pt x="106070" y="72771"/>
                  </a:lnTo>
                  <a:lnTo>
                    <a:pt x="107137" y="71628"/>
                  </a:lnTo>
                  <a:lnTo>
                    <a:pt x="107073" y="71374"/>
                  </a:lnTo>
                  <a:lnTo>
                    <a:pt x="106997" y="70993"/>
                  </a:lnTo>
                  <a:lnTo>
                    <a:pt x="106743" y="70510"/>
                  </a:lnTo>
                  <a:lnTo>
                    <a:pt x="106832" y="69977"/>
                  </a:lnTo>
                  <a:lnTo>
                    <a:pt x="107086" y="69342"/>
                  </a:lnTo>
                  <a:lnTo>
                    <a:pt x="107340" y="68707"/>
                  </a:lnTo>
                  <a:lnTo>
                    <a:pt x="107302" y="69088"/>
                  </a:lnTo>
                  <a:lnTo>
                    <a:pt x="107188" y="71374"/>
                  </a:lnTo>
                  <a:lnTo>
                    <a:pt x="108546" y="71247"/>
                  </a:lnTo>
                  <a:lnTo>
                    <a:pt x="107569" y="73152"/>
                  </a:lnTo>
                  <a:lnTo>
                    <a:pt x="109334" y="72898"/>
                  </a:lnTo>
                  <a:lnTo>
                    <a:pt x="109829" y="72898"/>
                  </a:lnTo>
                  <a:lnTo>
                    <a:pt x="111937" y="71247"/>
                  </a:lnTo>
                  <a:lnTo>
                    <a:pt x="112255" y="70993"/>
                  </a:lnTo>
                  <a:lnTo>
                    <a:pt x="112166" y="69850"/>
                  </a:lnTo>
                  <a:lnTo>
                    <a:pt x="112064" y="69596"/>
                  </a:lnTo>
                  <a:lnTo>
                    <a:pt x="112128" y="68707"/>
                  </a:lnTo>
                  <a:lnTo>
                    <a:pt x="112191" y="68453"/>
                  </a:lnTo>
                  <a:lnTo>
                    <a:pt x="112636" y="68072"/>
                  </a:lnTo>
                  <a:lnTo>
                    <a:pt x="112814" y="68961"/>
                  </a:lnTo>
                  <a:lnTo>
                    <a:pt x="112915" y="69977"/>
                  </a:lnTo>
                  <a:lnTo>
                    <a:pt x="112788" y="70739"/>
                  </a:lnTo>
                  <a:lnTo>
                    <a:pt x="112687" y="71120"/>
                  </a:lnTo>
                  <a:lnTo>
                    <a:pt x="112610" y="71247"/>
                  </a:lnTo>
                  <a:lnTo>
                    <a:pt x="115011" y="68072"/>
                  </a:lnTo>
                  <a:lnTo>
                    <a:pt x="115493" y="67437"/>
                  </a:lnTo>
                  <a:lnTo>
                    <a:pt x="117386" y="79629"/>
                  </a:lnTo>
                  <a:lnTo>
                    <a:pt x="119710" y="74803"/>
                  </a:lnTo>
                  <a:lnTo>
                    <a:pt x="119811" y="74549"/>
                  </a:lnTo>
                  <a:lnTo>
                    <a:pt x="119951" y="74295"/>
                  </a:lnTo>
                  <a:lnTo>
                    <a:pt x="119862" y="74498"/>
                  </a:lnTo>
                  <a:lnTo>
                    <a:pt x="120027" y="74295"/>
                  </a:lnTo>
                  <a:lnTo>
                    <a:pt x="122148" y="71882"/>
                  </a:lnTo>
                  <a:lnTo>
                    <a:pt x="123024" y="72390"/>
                  </a:lnTo>
                  <a:lnTo>
                    <a:pt x="121526" y="73660"/>
                  </a:lnTo>
                  <a:lnTo>
                    <a:pt x="121450" y="74041"/>
                  </a:lnTo>
                  <a:lnTo>
                    <a:pt x="121894" y="75565"/>
                  </a:lnTo>
                  <a:lnTo>
                    <a:pt x="124142" y="71882"/>
                  </a:lnTo>
                  <a:lnTo>
                    <a:pt x="124536" y="71247"/>
                  </a:lnTo>
                  <a:lnTo>
                    <a:pt x="125285" y="76581"/>
                  </a:lnTo>
                  <a:lnTo>
                    <a:pt x="127381" y="73787"/>
                  </a:lnTo>
                  <a:lnTo>
                    <a:pt x="128003" y="81788"/>
                  </a:lnTo>
                  <a:lnTo>
                    <a:pt x="132295" y="73787"/>
                  </a:lnTo>
                  <a:lnTo>
                    <a:pt x="132359" y="73660"/>
                  </a:lnTo>
                  <a:lnTo>
                    <a:pt x="133794" y="78867"/>
                  </a:lnTo>
                  <a:lnTo>
                    <a:pt x="133883" y="76835"/>
                  </a:lnTo>
                  <a:lnTo>
                    <a:pt x="134493" y="75184"/>
                  </a:lnTo>
                  <a:lnTo>
                    <a:pt x="134416" y="76530"/>
                  </a:lnTo>
                  <a:lnTo>
                    <a:pt x="134670" y="75946"/>
                  </a:lnTo>
                  <a:lnTo>
                    <a:pt x="136385" y="75184"/>
                  </a:lnTo>
                  <a:lnTo>
                    <a:pt x="138976" y="74041"/>
                  </a:lnTo>
                  <a:lnTo>
                    <a:pt x="142951" y="79248"/>
                  </a:lnTo>
                  <a:lnTo>
                    <a:pt x="147091" y="81280"/>
                  </a:lnTo>
                  <a:lnTo>
                    <a:pt x="148615" y="81915"/>
                  </a:lnTo>
                  <a:lnTo>
                    <a:pt x="148640" y="74041"/>
                  </a:lnTo>
                  <a:lnTo>
                    <a:pt x="148640" y="73660"/>
                  </a:lnTo>
                  <a:lnTo>
                    <a:pt x="148640" y="71755"/>
                  </a:lnTo>
                  <a:lnTo>
                    <a:pt x="150139" y="75907"/>
                  </a:lnTo>
                  <a:lnTo>
                    <a:pt x="150253" y="76517"/>
                  </a:lnTo>
                  <a:lnTo>
                    <a:pt x="149491" y="79756"/>
                  </a:lnTo>
                  <a:lnTo>
                    <a:pt x="152895" y="75819"/>
                  </a:lnTo>
                  <a:lnTo>
                    <a:pt x="155892" y="80264"/>
                  </a:lnTo>
                  <a:lnTo>
                    <a:pt x="159156" y="76962"/>
                  </a:lnTo>
                  <a:lnTo>
                    <a:pt x="158978" y="77597"/>
                  </a:lnTo>
                  <a:lnTo>
                    <a:pt x="158877" y="78740"/>
                  </a:lnTo>
                  <a:lnTo>
                    <a:pt x="158572" y="78740"/>
                  </a:lnTo>
                  <a:lnTo>
                    <a:pt x="159080" y="81280"/>
                  </a:lnTo>
                  <a:lnTo>
                    <a:pt x="160858" y="79121"/>
                  </a:lnTo>
                  <a:lnTo>
                    <a:pt x="160985" y="78689"/>
                  </a:lnTo>
                  <a:lnTo>
                    <a:pt x="161086" y="76962"/>
                  </a:lnTo>
                  <a:lnTo>
                    <a:pt x="161315" y="77089"/>
                  </a:lnTo>
                  <a:lnTo>
                    <a:pt x="161442" y="77597"/>
                  </a:lnTo>
                  <a:lnTo>
                    <a:pt x="161226" y="78359"/>
                  </a:lnTo>
                  <a:lnTo>
                    <a:pt x="161150" y="79121"/>
                  </a:lnTo>
                  <a:lnTo>
                    <a:pt x="161378" y="80010"/>
                  </a:lnTo>
                  <a:lnTo>
                    <a:pt x="161899" y="81407"/>
                  </a:lnTo>
                  <a:lnTo>
                    <a:pt x="163055" y="76962"/>
                  </a:lnTo>
                  <a:lnTo>
                    <a:pt x="163131" y="76708"/>
                  </a:lnTo>
                  <a:lnTo>
                    <a:pt x="163347" y="79324"/>
                  </a:lnTo>
                  <a:lnTo>
                    <a:pt x="163474" y="78994"/>
                  </a:lnTo>
                  <a:lnTo>
                    <a:pt x="164947" y="80645"/>
                  </a:lnTo>
                  <a:lnTo>
                    <a:pt x="164807" y="78994"/>
                  </a:lnTo>
                  <a:lnTo>
                    <a:pt x="164693" y="77724"/>
                  </a:lnTo>
                  <a:lnTo>
                    <a:pt x="165760" y="79121"/>
                  </a:lnTo>
                  <a:lnTo>
                    <a:pt x="166420" y="77724"/>
                  </a:lnTo>
                  <a:lnTo>
                    <a:pt x="166890" y="76708"/>
                  </a:lnTo>
                  <a:lnTo>
                    <a:pt x="166954" y="76581"/>
                  </a:lnTo>
                  <a:lnTo>
                    <a:pt x="167767" y="78333"/>
                  </a:lnTo>
                  <a:lnTo>
                    <a:pt x="167728" y="78498"/>
                  </a:lnTo>
                  <a:lnTo>
                    <a:pt x="167678" y="78701"/>
                  </a:lnTo>
                  <a:lnTo>
                    <a:pt x="167614" y="79032"/>
                  </a:lnTo>
                  <a:lnTo>
                    <a:pt x="168325" y="80352"/>
                  </a:lnTo>
                  <a:lnTo>
                    <a:pt x="168160" y="79298"/>
                  </a:lnTo>
                  <a:lnTo>
                    <a:pt x="167982" y="78676"/>
                  </a:lnTo>
                  <a:lnTo>
                    <a:pt x="167779" y="78308"/>
                  </a:lnTo>
                  <a:lnTo>
                    <a:pt x="168198" y="76581"/>
                  </a:lnTo>
                  <a:lnTo>
                    <a:pt x="168376" y="75819"/>
                  </a:lnTo>
                  <a:lnTo>
                    <a:pt x="168516" y="75184"/>
                  </a:lnTo>
                  <a:lnTo>
                    <a:pt x="169672" y="80010"/>
                  </a:lnTo>
                  <a:lnTo>
                    <a:pt x="170065" y="75438"/>
                  </a:lnTo>
                  <a:lnTo>
                    <a:pt x="169773" y="80137"/>
                  </a:lnTo>
                  <a:lnTo>
                    <a:pt x="171919" y="79375"/>
                  </a:lnTo>
                  <a:lnTo>
                    <a:pt x="172732" y="77089"/>
                  </a:lnTo>
                  <a:lnTo>
                    <a:pt x="172427" y="78613"/>
                  </a:lnTo>
                  <a:lnTo>
                    <a:pt x="173304" y="78613"/>
                  </a:lnTo>
                  <a:lnTo>
                    <a:pt x="172935" y="80556"/>
                  </a:lnTo>
                  <a:lnTo>
                    <a:pt x="172808" y="80556"/>
                  </a:lnTo>
                  <a:lnTo>
                    <a:pt x="172935" y="80606"/>
                  </a:lnTo>
                  <a:lnTo>
                    <a:pt x="173774" y="80518"/>
                  </a:lnTo>
                  <a:lnTo>
                    <a:pt x="174574" y="79756"/>
                  </a:lnTo>
                  <a:lnTo>
                    <a:pt x="174523" y="77216"/>
                  </a:lnTo>
                  <a:lnTo>
                    <a:pt x="175844" y="82931"/>
                  </a:lnTo>
                  <a:lnTo>
                    <a:pt x="176911" y="77216"/>
                  </a:lnTo>
                  <a:lnTo>
                    <a:pt x="176936" y="77089"/>
                  </a:lnTo>
                  <a:lnTo>
                    <a:pt x="177253" y="75438"/>
                  </a:lnTo>
                  <a:lnTo>
                    <a:pt x="177292" y="75184"/>
                  </a:lnTo>
                  <a:lnTo>
                    <a:pt x="177749" y="72771"/>
                  </a:lnTo>
                  <a:lnTo>
                    <a:pt x="178346" y="80137"/>
                  </a:lnTo>
                  <a:lnTo>
                    <a:pt x="180911" y="77597"/>
                  </a:lnTo>
                  <a:lnTo>
                    <a:pt x="182994" y="76111"/>
                  </a:lnTo>
                  <a:lnTo>
                    <a:pt x="182968" y="80264"/>
                  </a:lnTo>
                  <a:lnTo>
                    <a:pt x="184696" y="78740"/>
                  </a:lnTo>
                  <a:lnTo>
                    <a:pt x="184594" y="78359"/>
                  </a:lnTo>
                  <a:lnTo>
                    <a:pt x="183311" y="75907"/>
                  </a:lnTo>
                  <a:lnTo>
                    <a:pt x="183095" y="75514"/>
                  </a:lnTo>
                  <a:lnTo>
                    <a:pt x="183311" y="75907"/>
                  </a:lnTo>
                  <a:lnTo>
                    <a:pt x="184619" y="75311"/>
                  </a:lnTo>
                  <a:lnTo>
                    <a:pt x="185458" y="74930"/>
                  </a:lnTo>
                  <a:lnTo>
                    <a:pt x="185343" y="77698"/>
                  </a:lnTo>
                  <a:lnTo>
                    <a:pt x="186258" y="74930"/>
                  </a:lnTo>
                  <a:lnTo>
                    <a:pt x="186423" y="74422"/>
                  </a:lnTo>
                  <a:lnTo>
                    <a:pt x="188480" y="75565"/>
                  </a:lnTo>
                  <a:lnTo>
                    <a:pt x="188899" y="76073"/>
                  </a:lnTo>
                  <a:lnTo>
                    <a:pt x="188925" y="76327"/>
                  </a:lnTo>
                  <a:lnTo>
                    <a:pt x="188137" y="77597"/>
                  </a:lnTo>
                  <a:lnTo>
                    <a:pt x="187934" y="78486"/>
                  </a:lnTo>
                  <a:lnTo>
                    <a:pt x="190068" y="76581"/>
                  </a:lnTo>
                  <a:lnTo>
                    <a:pt x="191985" y="78867"/>
                  </a:lnTo>
                  <a:lnTo>
                    <a:pt x="193700" y="76581"/>
                  </a:lnTo>
                  <a:lnTo>
                    <a:pt x="193636" y="75057"/>
                  </a:lnTo>
                  <a:lnTo>
                    <a:pt x="193535" y="74422"/>
                  </a:lnTo>
                  <a:lnTo>
                    <a:pt x="193421" y="73787"/>
                  </a:lnTo>
                  <a:lnTo>
                    <a:pt x="193471" y="73533"/>
                  </a:lnTo>
                  <a:lnTo>
                    <a:pt x="193941" y="72771"/>
                  </a:lnTo>
                  <a:lnTo>
                    <a:pt x="194551" y="71755"/>
                  </a:lnTo>
                  <a:lnTo>
                    <a:pt x="194856" y="71247"/>
                  </a:lnTo>
                  <a:lnTo>
                    <a:pt x="195237" y="70612"/>
                  </a:lnTo>
                  <a:lnTo>
                    <a:pt x="195351" y="70370"/>
                  </a:lnTo>
                  <a:lnTo>
                    <a:pt x="194881" y="74803"/>
                  </a:lnTo>
                  <a:lnTo>
                    <a:pt x="197370" y="70231"/>
                  </a:lnTo>
                  <a:lnTo>
                    <a:pt x="196303" y="77978"/>
                  </a:lnTo>
                  <a:lnTo>
                    <a:pt x="196469" y="77724"/>
                  </a:lnTo>
                  <a:lnTo>
                    <a:pt x="196596" y="77470"/>
                  </a:lnTo>
                  <a:lnTo>
                    <a:pt x="196824" y="76708"/>
                  </a:lnTo>
                  <a:lnTo>
                    <a:pt x="196824" y="75057"/>
                  </a:lnTo>
                  <a:lnTo>
                    <a:pt x="197129" y="75514"/>
                  </a:lnTo>
                  <a:lnTo>
                    <a:pt x="197243" y="76517"/>
                  </a:lnTo>
                  <a:lnTo>
                    <a:pt x="196900" y="77978"/>
                  </a:lnTo>
                  <a:lnTo>
                    <a:pt x="198158" y="76911"/>
                  </a:lnTo>
                  <a:lnTo>
                    <a:pt x="198031" y="75819"/>
                  </a:lnTo>
                  <a:lnTo>
                    <a:pt x="197891" y="75057"/>
                  </a:lnTo>
                  <a:lnTo>
                    <a:pt x="197789" y="74549"/>
                  </a:lnTo>
                  <a:lnTo>
                    <a:pt x="198970" y="74549"/>
                  </a:lnTo>
                  <a:lnTo>
                    <a:pt x="198882" y="75819"/>
                  </a:lnTo>
                  <a:lnTo>
                    <a:pt x="198704" y="76200"/>
                  </a:lnTo>
                  <a:lnTo>
                    <a:pt x="198577" y="77216"/>
                  </a:lnTo>
                  <a:lnTo>
                    <a:pt x="199415" y="74549"/>
                  </a:lnTo>
                  <a:lnTo>
                    <a:pt x="199821" y="73279"/>
                  </a:lnTo>
                  <a:lnTo>
                    <a:pt x="200812" y="74168"/>
                  </a:lnTo>
                  <a:lnTo>
                    <a:pt x="200850" y="75514"/>
                  </a:lnTo>
                  <a:lnTo>
                    <a:pt x="202298" y="75184"/>
                  </a:lnTo>
                  <a:lnTo>
                    <a:pt x="202768" y="73279"/>
                  </a:lnTo>
                  <a:lnTo>
                    <a:pt x="203517" y="70231"/>
                  </a:lnTo>
                  <a:lnTo>
                    <a:pt x="205270" y="72009"/>
                  </a:lnTo>
                  <a:lnTo>
                    <a:pt x="205320" y="72771"/>
                  </a:lnTo>
                  <a:lnTo>
                    <a:pt x="204851" y="76708"/>
                  </a:lnTo>
                  <a:lnTo>
                    <a:pt x="206044" y="73660"/>
                  </a:lnTo>
                  <a:lnTo>
                    <a:pt x="206159" y="77597"/>
                  </a:lnTo>
                  <a:lnTo>
                    <a:pt x="207149" y="76365"/>
                  </a:lnTo>
                  <a:lnTo>
                    <a:pt x="207035" y="75692"/>
                  </a:lnTo>
                  <a:lnTo>
                    <a:pt x="206756" y="74422"/>
                  </a:lnTo>
                  <a:lnTo>
                    <a:pt x="207657" y="74549"/>
                  </a:lnTo>
                  <a:lnTo>
                    <a:pt x="207695" y="74422"/>
                  </a:lnTo>
                  <a:lnTo>
                    <a:pt x="207899" y="73660"/>
                  </a:lnTo>
                  <a:lnTo>
                    <a:pt x="208419" y="71628"/>
                  </a:lnTo>
                  <a:lnTo>
                    <a:pt x="209042" y="72644"/>
                  </a:lnTo>
                  <a:lnTo>
                    <a:pt x="209143" y="73025"/>
                  </a:lnTo>
                  <a:lnTo>
                    <a:pt x="208546" y="74549"/>
                  </a:lnTo>
                  <a:lnTo>
                    <a:pt x="210210" y="73787"/>
                  </a:lnTo>
                  <a:lnTo>
                    <a:pt x="209346" y="72390"/>
                  </a:lnTo>
                  <a:lnTo>
                    <a:pt x="209423" y="71882"/>
                  </a:lnTo>
                  <a:lnTo>
                    <a:pt x="209537" y="71628"/>
                  </a:lnTo>
                  <a:lnTo>
                    <a:pt x="210146" y="70231"/>
                  </a:lnTo>
                  <a:lnTo>
                    <a:pt x="209537" y="68580"/>
                  </a:lnTo>
                  <a:lnTo>
                    <a:pt x="209130" y="67437"/>
                  </a:lnTo>
                  <a:lnTo>
                    <a:pt x="210159" y="68326"/>
                  </a:lnTo>
                  <a:lnTo>
                    <a:pt x="210235" y="68580"/>
                  </a:lnTo>
                  <a:lnTo>
                    <a:pt x="210083" y="68834"/>
                  </a:lnTo>
                  <a:lnTo>
                    <a:pt x="211201" y="68453"/>
                  </a:lnTo>
                  <a:lnTo>
                    <a:pt x="211670" y="70739"/>
                  </a:lnTo>
                  <a:lnTo>
                    <a:pt x="212115" y="69596"/>
                  </a:lnTo>
                  <a:lnTo>
                    <a:pt x="212458" y="68453"/>
                  </a:lnTo>
                  <a:lnTo>
                    <a:pt x="212534" y="68199"/>
                  </a:lnTo>
                  <a:lnTo>
                    <a:pt x="213194" y="69215"/>
                  </a:lnTo>
                  <a:lnTo>
                    <a:pt x="213258" y="69596"/>
                  </a:lnTo>
                  <a:lnTo>
                    <a:pt x="213372" y="70739"/>
                  </a:lnTo>
                  <a:lnTo>
                    <a:pt x="213245" y="74295"/>
                  </a:lnTo>
                  <a:lnTo>
                    <a:pt x="213639" y="71120"/>
                  </a:lnTo>
                  <a:lnTo>
                    <a:pt x="215315" y="73406"/>
                  </a:lnTo>
                  <a:lnTo>
                    <a:pt x="215646" y="71120"/>
                  </a:lnTo>
                  <a:lnTo>
                    <a:pt x="215811" y="69977"/>
                  </a:lnTo>
                  <a:lnTo>
                    <a:pt x="215734" y="73152"/>
                  </a:lnTo>
                  <a:lnTo>
                    <a:pt x="216052" y="70485"/>
                  </a:lnTo>
                  <a:lnTo>
                    <a:pt x="216382" y="71196"/>
                  </a:lnTo>
                  <a:lnTo>
                    <a:pt x="216509" y="73406"/>
                  </a:lnTo>
                  <a:lnTo>
                    <a:pt x="217754" y="73914"/>
                  </a:lnTo>
                  <a:lnTo>
                    <a:pt x="216674" y="70485"/>
                  </a:lnTo>
                  <a:lnTo>
                    <a:pt x="216522" y="69977"/>
                  </a:lnTo>
                  <a:lnTo>
                    <a:pt x="216039" y="68453"/>
                  </a:lnTo>
                  <a:lnTo>
                    <a:pt x="217360" y="70358"/>
                  </a:lnTo>
                  <a:lnTo>
                    <a:pt x="217411" y="71374"/>
                  </a:lnTo>
                  <a:lnTo>
                    <a:pt x="217246" y="71628"/>
                  </a:lnTo>
                  <a:lnTo>
                    <a:pt x="218744" y="72771"/>
                  </a:lnTo>
                  <a:lnTo>
                    <a:pt x="220065" y="69850"/>
                  </a:lnTo>
                  <a:lnTo>
                    <a:pt x="221449" y="71120"/>
                  </a:lnTo>
                  <a:lnTo>
                    <a:pt x="221945" y="75057"/>
                  </a:lnTo>
                  <a:lnTo>
                    <a:pt x="220294" y="72136"/>
                  </a:lnTo>
                  <a:lnTo>
                    <a:pt x="220345" y="72504"/>
                  </a:lnTo>
                  <a:lnTo>
                    <a:pt x="220827" y="75438"/>
                  </a:lnTo>
                  <a:lnTo>
                    <a:pt x="221996" y="75057"/>
                  </a:lnTo>
                  <a:lnTo>
                    <a:pt x="222770" y="74803"/>
                  </a:lnTo>
                  <a:lnTo>
                    <a:pt x="224764" y="70739"/>
                  </a:lnTo>
                  <a:lnTo>
                    <a:pt x="226669" y="71501"/>
                  </a:lnTo>
                  <a:lnTo>
                    <a:pt x="226428" y="71247"/>
                  </a:lnTo>
                  <a:lnTo>
                    <a:pt x="226314" y="70739"/>
                  </a:lnTo>
                  <a:lnTo>
                    <a:pt x="226326" y="69850"/>
                  </a:lnTo>
                  <a:lnTo>
                    <a:pt x="226352" y="68453"/>
                  </a:lnTo>
                  <a:lnTo>
                    <a:pt x="226352" y="68199"/>
                  </a:lnTo>
                  <a:lnTo>
                    <a:pt x="226377" y="67437"/>
                  </a:lnTo>
                  <a:lnTo>
                    <a:pt x="226377" y="66802"/>
                  </a:lnTo>
                  <a:lnTo>
                    <a:pt x="226402" y="65532"/>
                  </a:lnTo>
                  <a:lnTo>
                    <a:pt x="227799" y="73787"/>
                  </a:lnTo>
                  <a:lnTo>
                    <a:pt x="228422" y="71882"/>
                  </a:lnTo>
                  <a:lnTo>
                    <a:pt x="228511" y="71501"/>
                  </a:lnTo>
                  <a:lnTo>
                    <a:pt x="228676" y="71120"/>
                  </a:lnTo>
                  <a:lnTo>
                    <a:pt x="228574" y="71374"/>
                  </a:lnTo>
                  <a:lnTo>
                    <a:pt x="228460" y="71793"/>
                  </a:lnTo>
                  <a:lnTo>
                    <a:pt x="228574" y="71412"/>
                  </a:lnTo>
                  <a:lnTo>
                    <a:pt x="228460" y="74295"/>
                  </a:lnTo>
                  <a:lnTo>
                    <a:pt x="228511" y="73660"/>
                  </a:lnTo>
                  <a:lnTo>
                    <a:pt x="229831" y="74422"/>
                  </a:lnTo>
                  <a:lnTo>
                    <a:pt x="230263" y="73660"/>
                  </a:lnTo>
                  <a:lnTo>
                    <a:pt x="231127" y="72136"/>
                  </a:lnTo>
                  <a:lnTo>
                    <a:pt x="232206" y="71120"/>
                  </a:lnTo>
                  <a:lnTo>
                    <a:pt x="233019" y="70358"/>
                  </a:lnTo>
                  <a:lnTo>
                    <a:pt x="232918" y="71882"/>
                  </a:lnTo>
                  <a:lnTo>
                    <a:pt x="233641" y="73025"/>
                  </a:lnTo>
                  <a:lnTo>
                    <a:pt x="234861" y="72390"/>
                  </a:lnTo>
                  <a:lnTo>
                    <a:pt x="235724" y="73025"/>
                  </a:lnTo>
                  <a:lnTo>
                    <a:pt x="235813" y="72390"/>
                  </a:lnTo>
                  <a:lnTo>
                    <a:pt x="235915" y="71628"/>
                  </a:lnTo>
                  <a:lnTo>
                    <a:pt x="236397" y="71882"/>
                  </a:lnTo>
                  <a:lnTo>
                    <a:pt x="236347" y="71628"/>
                  </a:lnTo>
                  <a:lnTo>
                    <a:pt x="236131" y="70358"/>
                  </a:lnTo>
                  <a:lnTo>
                    <a:pt x="236016" y="69723"/>
                  </a:lnTo>
                  <a:lnTo>
                    <a:pt x="238010" y="72517"/>
                  </a:lnTo>
                  <a:lnTo>
                    <a:pt x="239763" y="71374"/>
                  </a:lnTo>
                  <a:lnTo>
                    <a:pt x="241427" y="69850"/>
                  </a:lnTo>
                  <a:lnTo>
                    <a:pt x="243230" y="71882"/>
                  </a:lnTo>
                  <a:lnTo>
                    <a:pt x="242963" y="71882"/>
                  </a:lnTo>
                  <a:lnTo>
                    <a:pt x="242646" y="73152"/>
                  </a:lnTo>
                  <a:lnTo>
                    <a:pt x="242862" y="73152"/>
                  </a:lnTo>
                  <a:lnTo>
                    <a:pt x="244678" y="71793"/>
                  </a:lnTo>
                  <a:lnTo>
                    <a:pt x="244538" y="70231"/>
                  </a:lnTo>
                  <a:lnTo>
                    <a:pt x="244436" y="69342"/>
                  </a:lnTo>
                  <a:lnTo>
                    <a:pt x="244386" y="70231"/>
                  </a:lnTo>
                  <a:lnTo>
                    <a:pt x="244284" y="69850"/>
                  </a:lnTo>
                  <a:lnTo>
                    <a:pt x="244246" y="69723"/>
                  </a:lnTo>
                  <a:lnTo>
                    <a:pt x="243928" y="68580"/>
                  </a:lnTo>
                  <a:lnTo>
                    <a:pt x="243928" y="68072"/>
                  </a:lnTo>
                  <a:lnTo>
                    <a:pt x="244055" y="66929"/>
                  </a:lnTo>
                  <a:lnTo>
                    <a:pt x="244538" y="65786"/>
                  </a:lnTo>
                  <a:lnTo>
                    <a:pt x="245008" y="65786"/>
                  </a:lnTo>
                  <a:lnTo>
                    <a:pt x="244411" y="67056"/>
                  </a:lnTo>
                  <a:lnTo>
                    <a:pt x="244284" y="67564"/>
                  </a:lnTo>
                  <a:lnTo>
                    <a:pt x="245275" y="69850"/>
                  </a:lnTo>
                  <a:lnTo>
                    <a:pt x="245668" y="70993"/>
                  </a:lnTo>
                  <a:lnTo>
                    <a:pt x="245579" y="68707"/>
                  </a:lnTo>
                  <a:lnTo>
                    <a:pt x="246811" y="72898"/>
                  </a:lnTo>
                  <a:lnTo>
                    <a:pt x="246189" y="68707"/>
                  </a:lnTo>
                  <a:lnTo>
                    <a:pt x="245757" y="65786"/>
                  </a:lnTo>
                  <a:lnTo>
                    <a:pt x="245478" y="63881"/>
                  </a:lnTo>
                  <a:lnTo>
                    <a:pt x="246964" y="66624"/>
                  </a:lnTo>
                  <a:lnTo>
                    <a:pt x="247002" y="67945"/>
                  </a:lnTo>
                  <a:lnTo>
                    <a:pt x="247396" y="67310"/>
                  </a:lnTo>
                  <a:lnTo>
                    <a:pt x="247497" y="67056"/>
                  </a:lnTo>
                  <a:lnTo>
                    <a:pt x="247853" y="65532"/>
                  </a:lnTo>
                  <a:lnTo>
                    <a:pt x="248412" y="65913"/>
                  </a:lnTo>
                  <a:lnTo>
                    <a:pt x="248805" y="68580"/>
                  </a:lnTo>
                  <a:lnTo>
                    <a:pt x="249135" y="65532"/>
                  </a:lnTo>
                  <a:lnTo>
                    <a:pt x="249262" y="64135"/>
                  </a:lnTo>
                  <a:lnTo>
                    <a:pt x="249961" y="66294"/>
                  </a:lnTo>
                  <a:lnTo>
                    <a:pt x="250088" y="66929"/>
                  </a:lnTo>
                  <a:lnTo>
                    <a:pt x="249847" y="67691"/>
                  </a:lnTo>
                  <a:lnTo>
                    <a:pt x="249377" y="67691"/>
                  </a:lnTo>
                  <a:lnTo>
                    <a:pt x="249288" y="67945"/>
                  </a:lnTo>
                  <a:lnTo>
                    <a:pt x="249161" y="68707"/>
                  </a:lnTo>
                  <a:lnTo>
                    <a:pt x="250050" y="71755"/>
                  </a:lnTo>
                  <a:lnTo>
                    <a:pt x="250088" y="70866"/>
                  </a:lnTo>
                  <a:lnTo>
                    <a:pt x="250698" y="71374"/>
                  </a:lnTo>
                  <a:lnTo>
                    <a:pt x="250634" y="71247"/>
                  </a:lnTo>
                  <a:lnTo>
                    <a:pt x="251460" y="72313"/>
                  </a:lnTo>
                  <a:lnTo>
                    <a:pt x="251117" y="71742"/>
                  </a:lnTo>
                  <a:lnTo>
                    <a:pt x="252031" y="72644"/>
                  </a:lnTo>
                  <a:lnTo>
                    <a:pt x="251714" y="72009"/>
                  </a:lnTo>
                  <a:lnTo>
                    <a:pt x="251688" y="71247"/>
                  </a:lnTo>
                  <a:lnTo>
                    <a:pt x="251714" y="70866"/>
                  </a:lnTo>
                  <a:lnTo>
                    <a:pt x="252158" y="64516"/>
                  </a:lnTo>
                  <a:lnTo>
                    <a:pt x="253479" y="70104"/>
                  </a:lnTo>
                  <a:lnTo>
                    <a:pt x="253542" y="70358"/>
                  </a:lnTo>
                  <a:lnTo>
                    <a:pt x="253593" y="70104"/>
                  </a:lnTo>
                  <a:lnTo>
                    <a:pt x="253669" y="69723"/>
                  </a:lnTo>
                  <a:lnTo>
                    <a:pt x="253619" y="70002"/>
                  </a:lnTo>
                  <a:lnTo>
                    <a:pt x="254495" y="68199"/>
                  </a:lnTo>
                  <a:lnTo>
                    <a:pt x="254546" y="69723"/>
                  </a:lnTo>
                  <a:lnTo>
                    <a:pt x="254673" y="71501"/>
                  </a:lnTo>
                  <a:lnTo>
                    <a:pt x="255435" y="72898"/>
                  </a:lnTo>
                  <a:lnTo>
                    <a:pt x="255485" y="74041"/>
                  </a:lnTo>
                  <a:lnTo>
                    <a:pt x="255943" y="71501"/>
                  </a:lnTo>
                  <a:lnTo>
                    <a:pt x="256667" y="75946"/>
                  </a:lnTo>
                  <a:lnTo>
                    <a:pt x="257276" y="72263"/>
                  </a:lnTo>
                  <a:lnTo>
                    <a:pt x="257390" y="73279"/>
                  </a:lnTo>
                  <a:lnTo>
                    <a:pt x="257606" y="72898"/>
                  </a:lnTo>
                  <a:lnTo>
                    <a:pt x="257670" y="72263"/>
                  </a:lnTo>
                  <a:lnTo>
                    <a:pt x="257733" y="71501"/>
                  </a:lnTo>
                  <a:lnTo>
                    <a:pt x="258648" y="68199"/>
                  </a:lnTo>
                  <a:lnTo>
                    <a:pt x="260883" y="75819"/>
                  </a:lnTo>
                  <a:lnTo>
                    <a:pt x="262280" y="70993"/>
                  </a:lnTo>
                  <a:lnTo>
                    <a:pt x="262407" y="70739"/>
                  </a:lnTo>
                  <a:lnTo>
                    <a:pt x="263613" y="68961"/>
                  </a:lnTo>
                  <a:lnTo>
                    <a:pt x="263702" y="68199"/>
                  </a:lnTo>
                  <a:lnTo>
                    <a:pt x="263715" y="66802"/>
                  </a:lnTo>
                  <a:lnTo>
                    <a:pt x="263817" y="65151"/>
                  </a:lnTo>
                  <a:lnTo>
                    <a:pt x="264985" y="63500"/>
                  </a:lnTo>
                  <a:lnTo>
                    <a:pt x="265455" y="64770"/>
                  </a:lnTo>
                  <a:lnTo>
                    <a:pt x="265557" y="65278"/>
                  </a:lnTo>
                  <a:lnTo>
                    <a:pt x="265087" y="66624"/>
                  </a:lnTo>
                  <a:lnTo>
                    <a:pt x="265010" y="67398"/>
                  </a:lnTo>
                  <a:lnTo>
                    <a:pt x="265785" y="68707"/>
                  </a:lnTo>
                  <a:lnTo>
                    <a:pt x="266344" y="68326"/>
                  </a:lnTo>
                  <a:lnTo>
                    <a:pt x="266992" y="67183"/>
                  </a:lnTo>
                  <a:lnTo>
                    <a:pt x="266979" y="68326"/>
                  </a:lnTo>
                  <a:lnTo>
                    <a:pt x="267436" y="69850"/>
                  </a:lnTo>
                  <a:lnTo>
                    <a:pt x="268008" y="69596"/>
                  </a:lnTo>
                  <a:close/>
                </a:path>
                <a:path w="757555" h="83184">
                  <a:moveTo>
                    <a:pt x="268427" y="67564"/>
                  </a:moveTo>
                  <a:lnTo>
                    <a:pt x="267525" y="66167"/>
                  </a:lnTo>
                  <a:lnTo>
                    <a:pt x="267690" y="67398"/>
                  </a:lnTo>
                  <a:lnTo>
                    <a:pt x="268427" y="67564"/>
                  </a:lnTo>
                  <a:close/>
                </a:path>
                <a:path w="757555" h="83184">
                  <a:moveTo>
                    <a:pt x="270510" y="70739"/>
                  </a:moveTo>
                  <a:lnTo>
                    <a:pt x="270052" y="68199"/>
                  </a:lnTo>
                  <a:lnTo>
                    <a:pt x="270014" y="67818"/>
                  </a:lnTo>
                  <a:lnTo>
                    <a:pt x="270078" y="66929"/>
                  </a:lnTo>
                  <a:lnTo>
                    <a:pt x="270268" y="66624"/>
                  </a:lnTo>
                  <a:lnTo>
                    <a:pt x="270154" y="65151"/>
                  </a:lnTo>
                  <a:lnTo>
                    <a:pt x="269341" y="60579"/>
                  </a:lnTo>
                  <a:lnTo>
                    <a:pt x="268427" y="67564"/>
                  </a:lnTo>
                  <a:lnTo>
                    <a:pt x="268312" y="70993"/>
                  </a:lnTo>
                  <a:lnTo>
                    <a:pt x="268185" y="71755"/>
                  </a:lnTo>
                  <a:lnTo>
                    <a:pt x="268719" y="70866"/>
                  </a:lnTo>
                  <a:lnTo>
                    <a:pt x="268833" y="70612"/>
                  </a:lnTo>
                  <a:lnTo>
                    <a:pt x="269316" y="68834"/>
                  </a:lnTo>
                  <a:lnTo>
                    <a:pt x="269900" y="67906"/>
                  </a:lnTo>
                  <a:lnTo>
                    <a:pt x="270103" y="68580"/>
                  </a:lnTo>
                  <a:lnTo>
                    <a:pt x="270217" y="69723"/>
                  </a:lnTo>
                  <a:lnTo>
                    <a:pt x="269836" y="70358"/>
                  </a:lnTo>
                  <a:lnTo>
                    <a:pt x="269722" y="70739"/>
                  </a:lnTo>
                  <a:lnTo>
                    <a:pt x="269595" y="71755"/>
                  </a:lnTo>
                  <a:lnTo>
                    <a:pt x="270344" y="70866"/>
                  </a:lnTo>
                  <a:lnTo>
                    <a:pt x="270510" y="70739"/>
                  </a:lnTo>
                  <a:close/>
                </a:path>
                <a:path w="757555" h="83184">
                  <a:moveTo>
                    <a:pt x="270827" y="70510"/>
                  </a:moveTo>
                  <a:lnTo>
                    <a:pt x="270687" y="70612"/>
                  </a:lnTo>
                  <a:lnTo>
                    <a:pt x="270637" y="71374"/>
                  </a:lnTo>
                  <a:lnTo>
                    <a:pt x="270827" y="70510"/>
                  </a:lnTo>
                  <a:close/>
                </a:path>
                <a:path w="757555" h="83184">
                  <a:moveTo>
                    <a:pt x="271246" y="66624"/>
                  </a:moveTo>
                  <a:lnTo>
                    <a:pt x="271233" y="66040"/>
                  </a:lnTo>
                  <a:lnTo>
                    <a:pt x="270941" y="66167"/>
                  </a:lnTo>
                  <a:lnTo>
                    <a:pt x="271246" y="66624"/>
                  </a:lnTo>
                  <a:close/>
                </a:path>
                <a:path w="757555" h="83184">
                  <a:moveTo>
                    <a:pt x="271513" y="70002"/>
                  </a:moveTo>
                  <a:lnTo>
                    <a:pt x="271462" y="66929"/>
                  </a:lnTo>
                  <a:lnTo>
                    <a:pt x="271246" y="66624"/>
                  </a:lnTo>
                  <a:lnTo>
                    <a:pt x="271183" y="68961"/>
                  </a:lnTo>
                  <a:lnTo>
                    <a:pt x="270827" y="70510"/>
                  </a:lnTo>
                  <a:lnTo>
                    <a:pt x="271513" y="70002"/>
                  </a:lnTo>
                  <a:close/>
                </a:path>
                <a:path w="757555" h="83184">
                  <a:moveTo>
                    <a:pt x="271551" y="72694"/>
                  </a:moveTo>
                  <a:lnTo>
                    <a:pt x="271538" y="72504"/>
                  </a:lnTo>
                  <a:lnTo>
                    <a:pt x="271538" y="72351"/>
                  </a:lnTo>
                  <a:lnTo>
                    <a:pt x="271526" y="72224"/>
                  </a:lnTo>
                  <a:lnTo>
                    <a:pt x="271348" y="72593"/>
                  </a:lnTo>
                  <a:lnTo>
                    <a:pt x="271551" y="72694"/>
                  </a:lnTo>
                  <a:close/>
                </a:path>
                <a:path w="757555" h="83184">
                  <a:moveTo>
                    <a:pt x="271703" y="71856"/>
                  </a:moveTo>
                  <a:lnTo>
                    <a:pt x="271526" y="71894"/>
                  </a:lnTo>
                  <a:lnTo>
                    <a:pt x="271526" y="72224"/>
                  </a:lnTo>
                  <a:lnTo>
                    <a:pt x="271703" y="71856"/>
                  </a:lnTo>
                  <a:close/>
                </a:path>
                <a:path w="757555" h="83184">
                  <a:moveTo>
                    <a:pt x="272072" y="71081"/>
                  </a:moveTo>
                  <a:lnTo>
                    <a:pt x="271703" y="71856"/>
                  </a:lnTo>
                  <a:lnTo>
                    <a:pt x="271843" y="71856"/>
                  </a:lnTo>
                  <a:lnTo>
                    <a:pt x="272046" y="71932"/>
                  </a:lnTo>
                  <a:lnTo>
                    <a:pt x="272072" y="71081"/>
                  </a:lnTo>
                  <a:close/>
                </a:path>
                <a:path w="757555" h="83184">
                  <a:moveTo>
                    <a:pt x="468261" y="50139"/>
                  </a:moveTo>
                  <a:lnTo>
                    <a:pt x="468172" y="49593"/>
                  </a:lnTo>
                  <a:lnTo>
                    <a:pt x="468109" y="49047"/>
                  </a:lnTo>
                  <a:lnTo>
                    <a:pt x="468020" y="48514"/>
                  </a:lnTo>
                  <a:lnTo>
                    <a:pt x="468147" y="50317"/>
                  </a:lnTo>
                  <a:lnTo>
                    <a:pt x="468261" y="50139"/>
                  </a:lnTo>
                  <a:close/>
                </a:path>
                <a:path w="757555" h="83184">
                  <a:moveTo>
                    <a:pt x="474649" y="60185"/>
                  </a:moveTo>
                  <a:lnTo>
                    <a:pt x="474383" y="59118"/>
                  </a:lnTo>
                  <a:lnTo>
                    <a:pt x="474370" y="59817"/>
                  </a:lnTo>
                  <a:lnTo>
                    <a:pt x="474649" y="60185"/>
                  </a:lnTo>
                  <a:close/>
                </a:path>
                <a:path w="757555" h="83184">
                  <a:moveTo>
                    <a:pt x="475500" y="62357"/>
                  </a:moveTo>
                  <a:lnTo>
                    <a:pt x="475399" y="61214"/>
                  </a:lnTo>
                  <a:lnTo>
                    <a:pt x="474649" y="60185"/>
                  </a:lnTo>
                  <a:lnTo>
                    <a:pt x="474789" y="60960"/>
                  </a:lnTo>
                  <a:lnTo>
                    <a:pt x="474433" y="62865"/>
                  </a:lnTo>
                  <a:lnTo>
                    <a:pt x="475386" y="63754"/>
                  </a:lnTo>
                  <a:lnTo>
                    <a:pt x="475500" y="62357"/>
                  </a:lnTo>
                  <a:close/>
                </a:path>
                <a:path w="757555" h="83184">
                  <a:moveTo>
                    <a:pt x="476542" y="61810"/>
                  </a:moveTo>
                  <a:lnTo>
                    <a:pt x="476364" y="62611"/>
                  </a:lnTo>
                  <a:lnTo>
                    <a:pt x="476478" y="62230"/>
                  </a:lnTo>
                  <a:lnTo>
                    <a:pt x="476542" y="61810"/>
                  </a:lnTo>
                  <a:close/>
                </a:path>
                <a:path w="757555" h="83184">
                  <a:moveTo>
                    <a:pt x="480352" y="63131"/>
                  </a:moveTo>
                  <a:lnTo>
                    <a:pt x="480339" y="62928"/>
                  </a:lnTo>
                  <a:lnTo>
                    <a:pt x="480301" y="62801"/>
                  </a:lnTo>
                  <a:lnTo>
                    <a:pt x="480288" y="63119"/>
                  </a:lnTo>
                  <a:close/>
                </a:path>
                <a:path w="757555" h="83184">
                  <a:moveTo>
                    <a:pt x="487146" y="60020"/>
                  </a:moveTo>
                  <a:lnTo>
                    <a:pt x="486994" y="59944"/>
                  </a:lnTo>
                  <a:lnTo>
                    <a:pt x="487146" y="60198"/>
                  </a:lnTo>
                  <a:lnTo>
                    <a:pt x="487146" y="60020"/>
                  </a:lnTo>
                  <a:close/>
                </a:path>
                <a:path w="757555" h="83184">
                  <a:moveTo>
                    <a:pt x="495681" y="62052"/>
                  </a:moveTo>
                  <a:lnTo>
                    <a:pt x="495566" y="61468"/>
                  </a:lnTo>
                  <a:lnTo>
                    <a:pt x="495376" y="61074"/>
                  </a:lnTo>
                  <a:lnTo>
                    <a:pt x="495681" y="62052"/>
                  </a:lnTo>
                  <a:close/>
                </a:path>
                <a:path w="757555" h="83184">
                  <a:moveTo>
                    <a:pt x="496201" y="63627"/>
                  </a:moveTo>
                  <a:lnTo>
                    <a:pt x="495681" y="62052"/>
                  </a:lnTo>
                  <a:lnTo>
                    <a:pt x="495084" y="63754"/>
                  </a:lnTo>
                  <a:lnTo>
                    <a:pt x="496201" y="63627"/>
                  </a:lnTo>
                  <a:close/>
                </a:path>
                <a:path w="757555" h="83184">
                  <a:moveTo>
                    <a:pt x="502412" y="58178"/>
                  </a:moveTo>
                  <a:lnTo>
                    <a:pt x="502107" y="57378"/>
                  </a:lnTo>
                  <a:lnTo>
                    <a:pt x="501878" y="56489"/>
                  </a:lnTo>
                  <a:lnTo>
                    <a:pt x="501650" y="55613"/>
                  </a:lnTo>
                  <a:lnTo>
                    <a:pt x="502094" y="57658"/>
                  </a:lnTo>
                  <a:lnTo>
                    <a:pt x="501142" y="58572"/>
                  </a:lnTo>
                  <a:lnTo>
                    <a:pt x="502412" y="58178"/>
                  </a:lnTo>
                  <a:close/>
                </a:path>
                <a:path w="757555" h="83184">
                  <a:moveTo>
                    <a:pt x="502437" y="53975"/>
                  </a:moveTo>
                  <a:lnTo>
                    <a:pt x="502323" y="53594"/>
                  </a:lnTo>
                  <a:lnTo>
                    <a:pt x="501408" y="52324"/>
                  </a:lnTo>
                  <a:lnTo>
                    <a:pt x="501827" y="54991"/>
                  </a:lnTo>
                  <a:lnTo>
                    <a:pt x="501980" y="54737"/>
                  </a:lnTo>
                  <a:lnTo>
                    <a:pt x="502005" y="54356"/>
                  </a:lnTo>
                  <a:lnTo>
                    <a:pt x="502094" y="54546"/>
                  </a:lnTo>
                  <a:lnTo>
                    <a:pt x="502208" y="54356"/>
                  </a:lnTo>
                  <a:lnTo>
                    <a:pt x="502437" y="53975"/>
                  </a:lnTo>
                  <a:close/>
                </a:path>
                <a:path w="757555" h="83184">
                  <a:moveTo>
                    <a:pt x="502958" y="54483"/>
                  </a:moveTo>
                  <a:lnTo>
                    <a:pt x="502678" y="53505"/>
                  </a:lnTo>
                  <a:lnTo>
                    <a:pt x="502602" y="53975"/>
                  </a:lnTo>
                  <a:lnTo>
                    <a:pt x="502958" y="54483"/>
                  </a:lnTo>
                  <a:close/>
                </a:path>
                <a:path w="757555" h="83184">
                  <a:moveTo>
                    <a:pt x="506247" y="35941"/>
                  </a:moveTo>
                  <a:lnTo>
                    <a:pt x="505904" y="36703"/>
                  </a:lnTo>
                  <a:lnTo>
                    <a:pt x="506234" y="36703"/>
                  </a:lnTo>
                  <a:lnTo>
                    <a:pt x="506247" y="35941"/>
                  </a:lnTo>
                  <a:close/>
                </a:path>
                <a:path w="757555" h="83184">
                  <a:moveTo>
                    <a:pt x="513854" y="54419"/>
                  </a:moveTo>
                  <a:lnTo>
                    <a:pt x="513778" y="53340"/>
                  </a:lnTo>
                  <a:lnTo>
                    <a:pt x="513575" y="53098"/>
                  </a:lnTo>
                  <a:lnTo>
                    <a:pt x="513854" y="54419"/>
                  </a:lnTo>
                  <a:close/>
                </a:path>
                <a:path w="757555" h="83184">
                  <a:moveTo>
                    <a:pt x="514731" y="58420"/>
                  </a:moveTo>
                  <a:lnTo>
                    <a:pt x="514007" y="55118"/>
                  </a:lnTo>
                  <a:lnTo>
                    <a:pt x="513854" y="54419"/>
                  </a:lnTo>
                  <a:lnTo>
                    <a:pt x="513842" y="55118"/>
                  </a:lnTo>
                  <a:lnTo>
                    <a:pt x="512927" y="55003"/>
                  </a:lnTo>
                  <a:lnTo>
                    <a:pt x="513194" y="55372"/>
                  </a:lnTo>
                  <a:lnTo>
                    <a:pt x="514731" y="58420"/>
                  </a:lnTo>
                  <a:close/>
                </a:path>
                <a:path w="757555" h="83184">
                  <a:moveTo>
                    <a:pt x="527672" y="33782"/>
                  </a:moveTo>
                  <a:lnTo>
                    <a:pt x="527189" y="33147"/>
                  </a:lnTo>
                  <a:lnTo>
                    <a:pt x="527253" y="33274"/>
                  </a:lnTo>
                  <a:lnTo>
                    <a:pt x="527672" y="33782"/>
                  </a:lnTo>
                  <a:close/>
                </a:path>
                <a:path w="757555" h="83184">
                  <a:moveTo>
                    <a:pt x="529615" y="56261"/>
                  </a:moveTo>
                  <a:lnTo>
                    <a:pt x="528307" y="53340"/>
                  </a:lnTo>
                  <a:lnTo>
                    <a:pt x="528459" y="53848"/>
                  </a:lnTo>
                  <a:lnTo>
                    <a:pt x="528574" y="55245"/>
                  </a:lnTo>
                  <a:lnTo>
                    <a:pt x="529615" y="56261"/>
                  </a:lnTo>
                  <a:close/>
                </a:path>
                <a:path w="757555" h="83184">
                  <a:moveTo>
                    <a:pt x="554926" y="49352"/>
                  </a:moveTo>
                  <a:lnTo>
                    <a:pt x="554710" y="49745"/>
                  </a:lnTo>
                  <a:lnTo>
                    <a:pt x="554913" y="49695"/>
                  </a:lnTo>
                  <a:lnTo>
                    <a:pt x="554926" y="49352"/>
                  </a:lnTo>
                  <a:close/>
                </a:path>
                <a:path w="757555" h="83184">
                  <a:moveTo>
                    <a:pt x="559142" y="48526"/>
                  </a:moveTo>
                  <a:lnTo>
                    <a:pt x="558876" y="49631"/>
                  </a:lnTo>
                  <a:lnTo>
                    <a:pt x="559130" y="49276"/>
                  </a:lnTo>
                  <a:lnTo>
                    <a:pt x="559142" y="48526"/>
                  </a:lnTo>
                  <a:close/>
                </a:path>
                <a:path w="757555" h="83184">
                  <a:moveTo>
                    <a:pt x="568553" y="45593"/>
                  </a:moveTo>
                  <a:lnTo>
                    <a:pt x="568464" y="44831"/>
                  </a:lnTo>
                  <a:lnTo>
                    <a:pt x="568388" y="44513"/>
                  </a:lnTo>
                  <a:lnTo>
                    <a:pt x="568159" y="45974"/>
                  </a:lnTo>
                  <a:lnTo>
                    <a:pt x="568553" y="45593"/>
                  </a:lnTo>
                  <a:close/>
                </a:path>
                <a:path w="757555" h="83184">
                  <a:moveTo>
                    <a:pt x="569061" y="45085"/>
                  </a:moveTo>
                  <a:lnTo>
                    <a:pt x="568680" y="45466"/>
                  </a:lnTo>
                  <a:lnTo>
                    <a:pt x="568642" y="45593"/>
                  </a:lnTo>
                  <a:lnTo>
                    <a:pt x="568998" y="47117"/>
                  </a:lnTo>
                  <a:lnTo>
                    <a:pt x="569061" y="45085"/>
                  </a:lnTo>
                  <a:close/>
                </a:path>
                <a:path w="757555" h="83184">
                  <a:moveTo>
                    <a:pt x="611860" y="41935"/>
                  </a:moveTo>
                  <a:lnTo>
                    <a:pt x="611784" y="41529"/>
                  </a:lnTo>
                  <a:lnTo>
                    <a:pt x="611733" y="41910"/>
                  </a:lnTo>
                  <a:lnTo>
                    <a:pt x="611860" y="41935"/>
                  </a:lnTo>
                  <a:close/>
                </a:path>
                <a:path w="757555" h="83184">
                  <a:moveTo>
                    <a:pt x="612546" y="43434"/>
                  </a:moveTo>
                  <a:lnTo>
                    <a:pt x="612254" y="42037"/>
                  </a:lnTo>
                  <a:lnTo>
                    <a:pt x="611860" y="41935"/>
                  </a:lnTo>
                  <a:lnTo>
                    <a:pt x="612101" y="43180"/>
                  </a:lnTo>
                  <a:lnTo>
                    <a:pt x="612546" y="43434"/>
                  </a:lnTo>
                  <a:close/>
                </a:path>
                <a:path w="757555" h="83184">
                  <a:moveTo>
                    <a:pt x="616242" y="21069"/>
                  </a:moveTo>
                  <a:lnTo>
                    <a:pt x="616153" y="21209"/>
                  </a:lnTo>
                  <a:lnTo>
                    <a:pt x="616077" y="22694"/>
                  </a:lnTo>
                  <a:lnTo>
                    <a:pt x="616242" y="21069"/>
                  </a:lnTo>
                  <a:close/>
                </a:path>
                <a:path w="757555" h="83184">
                  <a:moveTo>
                    <a:pt x="617728" y="17526"/>
                  </a:moveTo>
                  <a:lnTo>
                    <a:pt x="617105" y="17526"/>
                  </a:lnTo>
                  <a:lnTo>
                    <a:pt x="615683" y="18161"/>
                  </a:lnTo>
                  <a:lnTo>
                    <a:pt x="615683" y="20193"/>
                  </a:lnTo>
                  <a:lnTo>
                    <a:pt x="615810" y="19939"/>
                  </a:lnTo>
                  <a:lnTo>
                    <a:pt x="615924" y="19431"/>
                  </a:lnTo>
                  <a:lnTo>
                    <a:pt x="616026" y="18669"/>
                  </a:lnTo>
                  <a:lnTo>
                    <a:pt x="616369" y="19304"/>
                  </a:lnTo>
                  <a:lnTo>
                    <a:pt x="616242" y="21069"/>
                  </a:lnTo>
                  <a:lnTo>
                    <a:pt x="617131" y="19558"/>
                  </a:lnTo>
                  <a:lnTo>
                    <a:pt x="617245" y="19304"/>
                  </a:lnTo>
                  <a:lnTo>
                    <a:pt x="617423" y="18669"/>
                  </a:lnTo>
                  <a:lnTo>
                    <a:pt x="617728" y="17526"/>
                  </a:lnTo>
                  <a:close/>
                </a:path>
                <a:path w="757555" h="83184">
                  <a:moveTo>
                    <a:pt x="627392" y="22225"/>
                  </a:moveTo>
                  <a:lnTo>
                    <a:pt x="627278" y="21463"/>
                  </a:lnTo>
                  <a:lnTo>
                    <a:pt x="627138" y="21069"/>
                  </a:lnTo>
                  <a:lnTo>
                    <a:pt x="627151" y="22479"/>
                  </a:lnTo>
                  <a:lnTo>
                    <a:pt x="627392" y="22225"/>
                  </a:lnTo>
                  <a:close/>
                </a:path>
                <a:path w="757555" h="83184">
                  <a:moveTo>
                    <a:pt x="627494" y="20955"/>
                  </a:moveTo>
                  <a:lnTo>
                    <a:pt x="627189" y="19812"/>
                  </a:lnTo>
                  <a:lnTo>
                    <a:pt x="626833" y="18415"/>
                  </a:lnTo>
                  <a:lnTo>
                    <a:pt x="626503" y="18669"/>
                  </a:lnTo>
                  <a:lnTo>
                    <a:pt x="626414" y="19050"/>
                  </a:lnTo>
                  <a:lnTo>
                    <a:pt x="627138" y="21069"/>
                  </a:lnTo>
                  <a:lnTo>
                    <a:pt x="627176" y="20027"/>
                  </a:lnTo>
                  <a:lnTo>
                    <a:pt x="627494" y="20955"/>
                  </a:lnTo>
                  <a:close/>
                </a:path>
                <a:path w="757555" h="83184">
                  <a:moveTo>
                    <a:pt x="641451" y="15316"/>
                  </a:moveTo>
                  <a:lnTo>
                    <a:pt x="641019" y="14935"/>
                  </a:lnTo>
                  <a:lnTo>
                    <a:pt x="641096" y="15163"/>
                  </a:lnTo>
                  <a:lnTo>
                    <a:pt x="641159" y="15316"/>
                  </a:lnTo>
                  <a:lnTo>
                    <a:pt x="641235" y="15506"/>
                  </a:lnTo>
                  <a:lnTo>
                    <a:pt x="641388" y="15379"/>
                  </a:lnTo>
                  <a:close/>
                </a:path>
                <a:path w="757555" h="83184">
                  <a:moveTo>
                    <a:pt x="641819" y="37541"/>
                  </a:moveTo>
                  <a:lnTo>
                    <a:pt x="641629" y="38481"/>
                  </a:lnTo>
                  <a:lnTo>
                    <a:pt x="641794" y="38100"/>
                  </a:lnTo>
                  <a:lnTo>
                    <a:pt x="641819" y="37541"/>
                  </a:lnTo>
                  <a:close/>
                </a:path>
                <a:path w="757555" h="83184">
                  <a:moveTo>
                    <a:pt x="647573" y="17018"/>
                  </a:moveTo>
                  <a:lnTo>
                    <a:pt x="647420" y="16002"/>
                  </a:lnTo>
                  <a:lnTo>
                    <a:pt x="647484" y="16751"/>
                  </a:lnTo>
                  <a:lnTo>
                    <a:pt x="647573" y="17018"/>
                  </a:lnTo>
                  <a:close/>
                </a:path>
                <a:path w="757555" h="83184">
                  <a:moveTo>
                    <a:pt x="648004" y="13157"/>
                  </a:moveTo>
                  <a:lnTo>
                    <a:pt x="647877" y="13754"/>
                  </a:lnTo>
                  <a:lnTo>
                    <a:pt x="647941" y="13931"/>
                  </a:lnTo>
                  <a:lnTo>
                    <a:pt x="648004" y="13157"/>
                  </a:lnTo>
                  <a:close/>
                </a:path>
                <a:path w="757555" h="83184">
                  <a:moveTo>
                    <a:pt x="648347" y="13754"/>
                  </a:moveTo>
                  <a:lnTo>
                    <a:pt x="648055" y="13322"/>
                  </a:lnTo>
                  <a:lnTo>
                    <a:pt x="648157" y="13589"/>
                  </a:lnTo>
                  <a:lnTo>
                    <a:pt x="648347" y="13754"/>
                  </a:lnTo>
                  <a:close/>
                </a:path>
                <a:path w="757555" h="83184">
                  <a:moveTo>
                    <a:pt x="651713" y="36728"/>
                  </a:moveTo>
                  <a:lnTo>
                    <a:pt x="650468" y="36487"/>
                  </a:lnTo>
                  <a:lnTo>
                    <a:pt x="650849" y="36715"/>
                  </a:lnTo>
                  <a:lnTo>
                    <a:pt x="651294" y="36791"/>
                  </a:lnTo>
                  <a:lnTo>
                    <a:pt x="651713" y="36728"/>
                  </a:lnTo>
                  <a:close/>
                </a:path>
                <a:path w="757555" h="83184">
                  <a:moveTo>
                    <a:pt x="655116" y="9766"/>
                  </a:moveTo>
                  <a:lnTo>
                    <a:pt x="655066" y="9461"/>
                  </a:lnTo>
                  <a:lnTo>
                    <a:pt x="654964" y="9105"/>
                  </a:lnTo>
                  <a:lnTo>
                    <a:pt x="654735" y="8521"/>
                  </a:lnTo>
                  <a:lnTo>
                    <a:pt x="654850" y="9029"/>
                  </a:lnTo>
                  <a:lnTo>
                    <a:pt x="654977" y="9398"/>
                  </a:lnTo>
                  <a:lnTo>
                    <a:pt x="655116" y="9766"/>
                  </a:lnTo>
                  <a:close/>
                </a:path>
                <a:path w="757555" h="83184">
                  <a:moveTo>
                    <a:pt x="663600" y="32600"/>
                  </a:moveTo>
                  <a:lnTo>
                    <a:pt x="661606" y="30149"/>
                  </a:lnTo>
                  <a:lnTo>
                    <a:pt x="661365" y="30353"/>
                  </a:lnTo>
                  <a:lnTo>
                    <a:pt x="661327" y="30607"/>
                  </a:lnTo>
                  <a:lnTo>
                    <a:pt x="662025" y="34544"/>
                  </a:lnTo>
                  <a:lnTo>
                    <a:pt x="663600" y="32600"/>
                  </a:lnTo>
                  <a:close/>
                </a:path>
                <a:path w="757555" h="83184">
                  <a:moveTo>
                    <a:pt x="663752" y="9144"/>
                  </a:moveTo>
                  <a:lnTo>
                    <a:pt x="663651" y="8509"/>
                  </a:lnTo>
                  <a:lnTo>
                    <a:pt x="662952" y="4572"/>
                  </a:lnTo>
                  <a:lnTo>
                    <a:pt x="662203" y="6311"/>
                  </a:lnTo>
                  <a:lnTo>
                    <a:pt x="662101" y="6959"/>
                  </a:lnTo>
                  <a:lnTo>
                    <a:pt x="662673" y="8839"/>
                  </a:lnTo>
                  <a:lnTo>
                    <a:pt x="662736" y="8509"/>
                  </a:lnTo>
                  <a:lnTo>
                    <a:pt x="662774" y="9144"/>
                  </a:lnTo>
                  <a:lnTo>
                    <a:pt x="662673" y="8839"/>
                  </a:lnTo>
                  <a:lnTo>
                    <a:pt x="662254" y="11049"/>
                  </a:lnTo>
                  <a:lnTo>
                    <a:pt x="663689" y="9385"/>
                  </a:lnTo>
                  <a:lnTo>
                    <a:pt x="663752" y="9144"/>
                  </a:lnTo>
                  <a:close/>
                </a:path>
                <a:path w="757555" h="83184">
                  <a:moveTo>
                    <a:pt x="663956" y="9080"/>
                  </a:moveTo>
                  <a:lnTo>
                    <a:pt x="663829" y="9525"/>
                  </a:lnTo>
                  <a:lnTo>
                    <a:pt x="663956" y="9080"/>
                  </a:lnTo>
                  <a:close/>
                </a:path>
                <a:path w="757555" h="83184">
                  <a:moveTo>
                    <a:pt x="664260" y="33401"/>
                  </a:moveTo>
                  <a:lnTo>
                    <a:pt x="663994" y="31534"/>
                  </a:lnTo>
                  <a:lnTo>
                    <a:pt x="663905" y="32131"/>
                  </a:lnTo>
                  <a:lnTo>
                    <a:pt x="663790" y="32385"/>
                  </a:lnTo>
                  <a:lnTo>
                    <a:pt x="663600" y="32600"/>
                  </a:lnTo>
                  <a:lnTo>
                    <a:pt x="664260" y="33401"/>
                  </a:lnTo>
                  <a:close/>
                </a:path>
                <a:path w="757555" h="83184">
                  <a:moveTo>
                    <a:pt x="664489" y="13589"/>
                  </a:moveTo>
                  <a:close/>
                </a:path>
                <a:path w="757555" h="83184">
                  <a:moveTo>
                    <a:pt x="668616" y="13462"/>
                  </a:moveTo>
                  <a:lnTo>
                    <a:pt x="668591" y="12192"/>
                  </a:lnTo>
                  <a:lnTo>
                    <a:pt x="668337" y="12065"/>
                  </a:lnTo>
                  <a:lnTo>
                    <a:pt x="668616" y="13462"/>
                  </a:lnTo>
                  <a:close/>
                </a:path>
                <a:path w="757555" h="83184">
                  <a:moveTo>
                    <a:pt x="668959" y="10490"/>
                  </a:moveTo>
                  <a:lnTo>
                    <a:pt x="668553" y="10160"/>
                  </a:lnTo>
                  <a:lnTo>
                    <a:pt x="668731" y="10401"/>
                  </a:lnTo>
                  <a:lnTo>
                    <a:pt x="668959" y="10490"/>
                  </a:lnTo>
                  <a:close/>
                </a:path>
                <a:path w="757555" h="83184">
                  <a:moveTo>
                    <a:pt x="669086" y="12446"/>
                  </a:moveTo>
                  <a:lnTo>
                    <a:pt x="668731" y="11811"/>
                  </a:lnTo>
                  <a:lnTo>
                    <a:pt x="668705" y="12255"/>
                  </a:lnTo>
                  <a:lnTo>
                    <a:pt x="669086" y="12446"/>
                  </a:lnTo>
                  <a:close/>
                </a:path>
                <a:path w="757555" h="83184">
                  <a:moveTo>
                    <a:pt x="670356" y="4864"/>
                  </a:moveTo>
                  <a:lnTo>
                    <a:pt x="670128" y="4445"/>
                  </a:lnTo>
                  <a:lnTo>
                    <a:pt x="669925" y="4953"/>
                  </a:lnTo>
                  <a:lnTo>
                    <a:pt x="670356" y="4864"/>
                  </a:lnTo>
                  <a:close/>
                </a:path>
                <a:path w="757555" h="83184">
                  <a:moveTo>
                    <a:pt x="670585" y="5295"/>
                  </a:moveTo>
                  <a:lnTo>
                    <a:pt x="670560" y="4826"/>
                  </a:lnTo>
                  <a:lnTo>
                    <a:pt x="670471" y="5080"/>
                  </a:lnTo>
                  <a:lnTo>
                    <a:pt x="670585" y="5295"/>
                  </a:lnTo>
                  <a:close/>
                </a:path>
                <a:path w="757555" h="83184">
                  <a:moveTo>
                    <a:pt x="672338" y="29895"/>
                  </a:moveTo>
                  <a:lnTo>
                    <a:pt x="672198" y="30048"/>
                  </a:lnTo>
                  <a:lnTo>
                    <a:pt x="671931" y="30670"/>
                  </a:lnTo>
                  <a:lnTo>
                    <a:pt x="672147" y="30403"/>
                  </a:lnTo>
                  <a:lnTo>
                    <a:pt x="672338" y="29895"/>
                  </a:lnTo>
                  <a:close/>
                </a:path>
                <a:path w="757555" h="83184">
                  <a:moveTo>
                    <a:pt x="672858" y="3556"/>
                  </a:moveTo>
                  <a:lnTo>
                    <a:pt x="672655" y="3860"/>
                  </a:lnTo>
                  <a:lnTo>
                    <a:pt x="672858" y="3556"/>
                  </a:lnTo>
                  <a:close/>
                </a:path>
                <a:path w="757555" h="83184">
                  <a:moveTo>
                    <a:pt x="673328" y="30480"/>
                  </a:moveTo>
                  <a:lnTo>
                    <a:pt x="673176" y="29718"/>
                  </a:lnTo>
                  <a:lnTo>
                    <a:pt x="672947" y="28448"/>
                  </a:lnTo>
                  <a:lnTo>
                    <a:pt x="672655" y="29070"/>
                  </a:lnTo>
                  <a:lnTo>
                    <a:pt x="672566" y="28816"/>
                  </a:lnTo>
                  <a:lnTo>
                    <a:pt x="672604" y="29083"/>
                  </a:lnTo>
                  <a:lnTo>
                    <a:pt x="672541" y="29337"/>
                  </a:lnTo>
                  <a:lnTo>
                    <a:pt x="672426" y="29718"/>
                  </a:lnTo>
                  <a:lnTo>
                    <a:pt x="672325" y="29972"/>
                  </a:lnTo>
                  <a:lnTo>
                    <a:pt x="672693" y="29718"/>
                  </a:lnTo>
                  <a:lnTo>
                    <a:pt x="673328" y="30480"/>
                  </a:lnTo>
                  <a:close/>
                </a:path>
                <a:path w="757555" h="83184">
                  <a:moveTo>
                    <a:pt x="673569" y="4699"/>
                  </a:moveTo>
                  <a:lnTo>
                    <a:pt x="672947" y="5092"/>
                  </a:lnTo>
                  <a:lnTo>
                    <a:pt x="673074" y="5207"/>
                  </a:lnTo>
                  <a:lnTo>
                    <a:pt x="673392" y="5207"/>
                  </a:lnTo>
                  <a:lnTo>
                    <a:pt x="673569" y="4699"/>
                  </a:lnTo>
                  <a:close/>
                </a:path>
                <a:path w="757555" h="83184">
                  <a:moveTo>
                    <a:pt x="679615" y="26670"/>
                  </a:moveTo>
                  <a:lnTo>
                    <a:pt x="679297" y="26670"/>
                  </a:lnTo>
                  <a:lnTo>
                    <a:pt x="679615" y="26670"/>
                  </a:lnTo>
                  <a:close/>
                </a:path>
                <a:path w="757555" h="83184">
                  <a:moveTo>
                    <a:pt x="681443" y="6527"/>
                  </a:moveTo>
                  <a:lnTo>
                    <a:pt x="681304" y="6223"/>
                  </a:lnTo>
                  <a:lnTo>
                    <a:pt x="681164" y="6057"/>
                  </a:lnTo>
                  <a:lnTo>
                    <a:pt x="681151" y="6324"/>
                  </a:lnTo>
                  <a:lnTo>
                    <a:pt x="681355" y="6464"/>
                  </a:lnTo>
                  <a:close/>
                </a:path>
                <a:path w="757555" h="83184">
                  <a:moveTo>
                    <a:pt x="684263" y="6667"/>
                  </a:moveTo>
                  <a:lnTo>
                    <a:pt x="684250" y="4699"/>
                  </a:lnTo>
                  <a:lnTo>
                    <a:pt x="683869" y="5588"/>
                  </a:lnTo>
                  <a:lnTo>
                    <a:pt x="683793" y="6096"/>
                  </a:lnTo>
                  <a:lnTo>
                    <a:pt x="684060" y="6464"/>
                  </a:lnTo>
                  <a:lnTo>
                    <a:pt x="684263" y="6731"/>
                  </a:lnTo>
                  <a:lnTo>
                    <a:pt x="684199" y="6604"/>
                  </a:lnTo>
                  <a:close/>
                </a:path>
                <a:path w="757555" h="83184">
                  <a:moveTo>
                    <a:pt x="686282" y="8940"/>
                  </a:moveTo>
                  <a:lnTo>
                    <a:pt x="686244" y="8636"/>
                  </a:lnTo>
                  <a:lnTo>
                    <a:pt x="686092" y="8890"/>
                  </a:lnTo>
                  <a:lnTo>
                    <a:pt x="685977" y="9118"/>
                  </a:lnTo>
                  <a:lnTo>
                    <a:pt x="686066" y="9410"/>
                  </a:lnTo>
                  <a:lnTo>
                    <a:pt x="686244" y="9296"/>
                  </a:lnTo>
                  <a:lnTo>
                    <a:pt x="686282" y="8940"/>
                  </a:lnTo>
                  <a:close/>
                </a:path>
                <a:path w="757555" h="83184">
                  <a:moveTo>
                    <a:pt x="686816" y="7620"/>
                  </a:moveTo>
                  <a:lnTo>
                    <a:pt x="686219" y="6350"/>
                  </a:lnTo>
                  <a:lnTo>
                    <a:pt x="686269" y="7620"/>
                  </a:lnTo>
                  <a:lnTo>
                    <a:pt x="686130" y="7366"/>
                  </a:lnTo>
                  <a:lnTo>
                    <a:pt x="685596" y="6477"/>
                  </a:lnTo>
                  <a:lnTo>
                    <a:pt x="684314" y="6731"/>
                  </a:lnTo>
                  <a:lnTo>
                    <a:pt x="683361" y="5715"/>
                  </a:lnTo>
                  <a:lnTo>
                    <a:pt x="682929" y="7620"/>
                  </a:lnTo>
                  <a:lnTo>
                    <a:pt x="681443" y="6604"/>
                  </a:lnTo>
                  <a:lnTo>
                    <a:pt x="681748" y="7239"/>
                  </a:lnTo>
                  <a:lnTo>
                    <a:pt x="682167" y="8636"/>
                  </a:lnTo>
                  <a:lnTo>
                    <a:pt x="681977" y="8636"/>
                  </a:lnTo>
                  <a:lnTo>
                    <a:pt x="679818" y="7493"/>
                  </a:lnTo>
                  <a:lnTo>
                    <a:pt x="681507" y="11176"/>
                  </a:lnTo>
                  <a:lnTo>
                    <a:pt x="680300" y="11811"/>
                  </a:lnTo>
                  <a:lnTo>
                    <a:pt x="679424" y="10414"/>
                  </a:lnTo>
                  <a:lnTo>
                    <a:pt x="679348" y="10287"/>
                  </a:lnTo>
                  <a:lnTo>
                    <a:pt x="679475" y="9144"/>
                  </a:lnTo>
                  <a:lnTo>
                    <a:pt x="679818" y="7493"/>
                  </a:lnTo>
                  <a:lnTo>
                    <a:pt x="679843" y="7366"/>
                  </a:lnTo>
                  <a:lnTo>
                    <a:pt x="679767" y="7493"/>
                  </a:lnTo>
                  <a:lnTo>
                    <a:pt x="678802" y="9144"/>
                  </a:lnTo>
                  <a:lnTo>
                    <a:pt x="677900" y="8128"/>
                  </a:lnTo>
                  <a:lnTo>
                    <a:pt x="677887" y="7366"/>
                  </a:lnTo>
                  <a:lnTo>
                    <a:pt x="678268" y="4826"/>
                  </a:lnTo>
                  <a:lnTo>
                    <a:pt x="677456" y="7366"/>
                  </a:lnTo>
                  <a:lnTo>
                    <a:pt x="676541" y="5334"/>
                  </a:lnTo>
                  <a:lnTo>
                    <a:pt x="675792" y="3683"/>
                  </a:lnTo>
                  <a:lnTo>
                    <a:pt x="675055" y="3302"/>
                  </a:lnTo>
                  <a:lnTo>
                    <a:pt x="675233" y="2921"/>
                  </a:lnTo>
                  <a:lnTo>
                    <a:pt x="674624" y="2921"/>
                  </a:lnTo>
                  <a:lnTo>
                    <a:pt x="675360" y="5334"/>
                  </a:lnTo>
                  <a:lnTo>
                    <a:pt x="675081" y="5080"/>
                  </a:lnTo>
                  <a:lnTo>
                    <a:pt x="674941" y="4953"/>
                  </a:lnTo>
                  <a:lnTo>
                    <a:pt x="674624" y="5080"/>
                  </a:lnTo>
                  <a:lnTo>
                    <a:pt x="674471" y="4064"/>
                  </a:lnTo>
                  <a:lnTo>
                    <a:pt x="674471" y="5969"/>
                  </a:lnTo>
                  <a:lnTo>
                    <a:pt x="675284" y="7747"/>
                  </a:lnTo>
                  <a:lnTo>
                    <a:pt x="675386" y="8128"/>
                  </a:lnTo>
                  <a:lnTo>
                    <a:pt x="675005" y="10414"/>
                  </a:lnTo>
                  <a:lnTo>
                    <a:pt x="674446" y="9385"/>
                  </a:lnTo>
                  <a:lnTo>
                    <a:pt x="674763" y="9525"/>
                  </a:lnTo>
                  <a:lnTo>
                    <a:pt x="674535" y="9144"/>
                  </a:lnTo>
                  <a:lnTo>
                    <a:pt x="674306" y="8763"/>
                  </a:lnTo>
                  <a:lnTo>
                    <a:pt x="674281" y="9309"/>
                  </a:lnTo>
                  <a:lnTo>
                    <a:pt x="673747" y="11938"/>
                  </a:lnTo>
                  <a:lnTo>
                    <a:pt x="673468" y="10668"/>
                  </a:lnTo>
                  <a:lnTo>
                    <a:pt x="673188" y="9398"/>
                  </a:lnTo>
                  <a:lnTo>
                    <a:pt x="673049" y="8763"/>
                  </a:lnTo>
                  <a:lnTo>
                    <a:pt x="674281" y="9309"/>
                  </a:lnTo>
                  <a:lnTo>
                    <a:pt x="674281" y="8724"/>
                  </a:lnTo>
                  <a:lnTo>
                    <a:pt x="673785" y="7874"/>
                  </a:lnTo>
                  <a:lnTo>
                    <a:pt x="672363" y="5461"/>
                  </a:lnTo>
                  <a:lnTo>
                    <a:pt x="672947" y="5092"/>
                  </a:lnTo>
                  <a:lnTo>
                    <a:pt x="672693" y="4864"/>
                  </a:lnTo>
                  <a:lnTo>
                    <a:pt x="672566" y="4572"/>
                  </a:lnTo>
                  <a:lnTo>
                    <a:pt x="672465" y="3683"/>
                  </a:lnTo>
                  <a:lnTo>
                    <a:pt x="670712" y="1270"/>
                  </a:lnTo>
                  <a:lnTo>
                    <a:pt x="672566" y="7747"/>
                  </a:lnTo>
                  <a:lnTo>
                    <a:pt x="671029" y="7874"/>
                  </a:lnTo>
                  <a:lnTo>
                    <a:pt x="670941" y="5969"/>
                  </a:lnTo>
                  <a:lnTo>
                    <a:pt x="670585" y="5295"/>
                  </a:lnTo>
                  <a:lnTo>
                    <a:pt x="670610" y="8382"/>
                  </a:lnTo>
                  <a:lnTo>
                    <a:pt x="670382" y="9398"/>
                  </a:lnTo>
                  <a:lnTo>
                    <a:pt x="669175" y="8128"/>
                  </a:lnTo>
                  <a:lnTo>
                    <a:pt x="669493" y="10668"/>
                  </a:lnTo>
                  <a:lnTo>
                    <a:pt x="668959" y="10541"/>
                  </a:lnTo>
                  <a:lnTo>
                    <a:pt x="669645" y="11176"/>
                  </a:lnTo>
                  <a:lnTo>
                    <a:pt x="669721" y="12827"/>
                  </a:lnTo>
                  <a:lnTo>
                    <a:pt x="686092" y="12827"/>
                  </a:lnTo>
                  <a:lnTo>
                    <a:pt x="685901" y="11938"/>
                  </a:lnTo>
                  <a:lnTo>
                    <a:pt x="685876" y="11811"/>
                  </a:lnTo>
                  <a:lnTo>
                    <a:pt x="685330" y="9194"/>
                  </a:lnTo>
                  <a:lnTo>
                    <a:pt x="685533" y="8636"/>
                  </a:lnTo>
                  <a:lnTo>
                    <a:pt x="685787" y="8001"/>
                  </a:lnTo>
                  <a:lnTo>
                    <a:pt x="686003" y="7874"/>
                  </a:lnTo>
                  <a:lnTo>
                    <a:pt x="686117" y="8128"/>
                  </a:lnTo>
                  <a:lnTo>
                    <a:pt x="686231" y="8636"/>
                  </a:lnTo>
                  <a:lnTo>
                    <a:pt x="686689" y="7874"/>
                  </a:lnTo>
                  <a:lnTo>
                    <a:pt x="686816" y="7620"/>
                  </a:lnTo>
                  <a:close/>
                </a:path>
                <a:path w="757555" h="83184">
                  <a:moveTo>
                    <a:pt x="689711" y="21564"/>
                  </a:moveTo>
                  <a:lnTo>
                    <a:pt x="689406" y="21412"/>
                  </a:lnTo>
                  <a:lnTo>
                    <a:pt x="689038" y="21170"/>
                  </a:lnTo>
                  <a:lnTo>
                    <a:pt x="688822" y="21640"/>
                  </a:lnTo>
                  <a:lnTo>
                    <a:pt x="689254" y="22174"/>
                  </a:lnTo>
                  <a:lnTo>
                    <a:pt x="689521" y="22009"/>
                  </a:lnTo>
                  <a:lnTo>
                    <a:pt x="689711" y="21564"/>
                  </a:lnTo>
                  <a:close/>
                </a:path>
                <a:path w="757555" h="83184">
                  <a:moveTo>
                    <a:pt x="691769" y="6731"/>
                  </a:moveTo>
                  <a:lnTo>
                    <a:pt x="691032" y="4826"/>
                  </a:lnTo>
                  <a:lnTo>
                    <a:pt x="690854" y="7239"/>
                  </a:lnTo>
                  <a:lnTo>
                    <a:pt x="691769" y="6731"/>
                  </a:lnTo>
                  <a:close/>
                </a:path>
                <a:path w="757555" h="83184">
                  <a:moveTo>
                    <a:pt x="692467" y="6350"/>
                  </a:moveTo>
                  <a:lnTo>
                    <a:pt x="691997" y="6604"/>
                  </a:lnTo>
                  <a:lnTo>
                    <a:pt x="691896" y="6959"/>
                  </a:lnTo>
                  <a:lnTo>
                    <a:pt x="692429" y="8242"/>
                  </a:lnTo>
                  <a:lnTo>
                    <a:pt x="692467" y="6350"/>
                  </a:lnTo>
                  <a:close/>
                </a:path>
                <a:path w="757555" h="83184">
                  <a:moveTo>
                    <a:pt x="701217" y="22860"/>
                  </a:moveTo>
                  <a:lnTo>
                    <a:pt x="701141" y="22567"/>
                  </a:lnTo>
                  <a:lnTo>
                    <a:pt x="699262" y="20193"/>
                  </a:lnTo>
                  <a:lnTo>
                    <a:pt x="700265" y="23368"/>
                  </a:lnTo>
                  <a:lnTo>
                    <a:pt x="701217" y="22860"/>
                  </a:lnTo>
                  <a:close/>
                </a:path>
                <a:path w="757555" h="83184">
                  <a:moveTo>
                    <a:pt x="701344" y="6985"/>
                  </a:moveTo>
                  <a:lnTo>
                    <a:pt x="701167" y="6896"/>
                  </a:lnTo>
                  <a:lnTo>
                    <a:pt x="701344" y="6985"/>
                  </a:lnTo>
                  <a:close/>
                </a:path>
                <a:path w="757555" h="83184">
                  <a:moveTo>
                    <a:pt x="707885" y="18034"/>
                  </a:moveTo>
                  <a:lnTo>
                    <a:pt x="707834" y="18161"/>
                  </a:lnTo>
                  <a:lnTo>
                    <a:pt x="707745" y="18707"/>
                  </a:lnTo>
                  <a:lnTo>
                    <a:pt x="707885" y="18034"/>
                  </a:lnTo>
                  <a:close/>
                </a:path>
                <a:path w="757555" h="83184">
                  <a:moveTo>
                    <a:pt x="711657" y="7239"/>
                  </a:moveTo>
                  <a:lnTo>
                    <a:pt x="710806" y="6273"/>
                  </a:lnTo>
                  <a:lnTo>
                    <a:pt x="710946" y="7391"/>
                  </a:lnTo>
                  <a:lnTo>
                    <a:pt x="711288" y="7035"/>
                  </a:lnTo>
                  <a:lnTo>
                    <a:pt x="711657" y="7239"/>
                  </a:lnTo>
                  <a:close/>
                </a:path>
                <a:path w="757555" h="83184">
                  <a:moveTo>
                    <a:pt x="711974" y="7607"/>
                  </a:moveTo>
                  <a:lnTo>
                    <a:pt x="711873" y="7391"/>
                  </a:lnTo>
                  <a:lnTo>
                    <a:pt x="711657" y="7239"/>
                  </a:lnTo>
                  <a:lnTo>
                    <a:pt x="711974" y="7607"/>
                  </a:lnTo>
                  <a:close/>
                </a:path>
                <a:path w="757555" h="83184">
                  <a:moveTo>
                    <a:pt x="716140" y="3035"/>
                  </a:moveTo>
                  <a:lnTo>
                    <a:pt x="716051" y="2603"/>
                  </a:lnTo>
                  <a:lnTo>
                    <a:pt x="715962" y="2235"/>
                  </a:lnTo>
                  <a:lnTo>
                    <a:pt x="715899" y="2006"/>
                  </a:lnTo>
                  <a:lnTo>
                    <a:pt x="715949" y="2374"/>
                  </a:lnTo>
                  <a:lnTo>
                    <a:pt x="716038" y="2717"/>
                  </a:lnTo>
                  <a:lnTo>
                    <a:pt x="716140" y="3035"/>
                  </a:lnTo>
                  <a:close/>
                </a:path>
                <a:path w="757555" h="83184">
                  <a:moveTo>
                    <a:pt x="718642" y="8788"/>
                  </a:moveTo>
                  <a:lnTo>
                    <a:pt x="718540" y="6858"/>
                  </a:lnTo>
                  <a:lnTo>
                    <a:pt x="718058" y="6311"/>
                  </a:lnTo>
                  <a:lnTo>
                    <a:pt x="718146" y="6858"/>
                  </a:lnTo>
                  <a:lnTo>
                    <a:pt x="718642" y="8788"/>
                  </a:lnTo>
                  <a:close/>
                </a:path>
                <a:path w="757555" h="83184">
                  <a:moveTo>
                    <a:pt x="718769" y="9271"/>
                  </a:moveTo>
                  <a:lnTo>
                    <a:pt x="718642" y="8788"/>
                  </a:lnTo>
                  <a:lnTo>
                    <a:pt x="718616" y="9194"/>
                  </a:lnTo>
                  <a:lnTo>
                    <a:pt x="718769" y="9271"/>
                  </a:lnTo>
                  <a:close/>
                </a:path>
                <a:path w="757555" h="83184">
                  <a:moveTo>
                    <a:pt x="722566" y="2247"/>
                  </a:moveTo>
                  <a:lnTo>
                    <a:pt x="722553" y="1778"/>
                  </a:lnTo>
                  <a:lnTo>
                    <a:pt x="722515" y="1231"/>
                  </a:lnTo>
                  <a:lnTo>
                    <a:pt x="722363" y="2679"/>
                  </a:lnTo>
                  <a:lnTo>
                    <a:pt x="722566" y="2654"/>
                  </a:lnTo>
                  <a:lnTo>
                    <a:pt x="722566" y="2247"/>
                  </a:lnTo>
                  <a:close/>
                </a:path>
                <a:path w="757555" h="83184">
                  <a:moveTo>
                    <a:pt x="725906" y="16446"/>
                  </a:moveTo>
                  <a:lnTo>
                    <a:pt x="725868" y="16256"/>
                  </a:lnTo>
                  <a:lnTo>
                    <a:pt x="725754" y="15989"/>
                  </a:lnTo>
                  <a:lnTo>
                    <a:pt x="725639" y="15748"/>
                  </a:lnTo>
                  <a:lnTo>
                    <a:pt x="725690" y="15976"/>
                  </a:lnTo>
                  <a:lnTo>
                    <a:pt x="725779" y="16230"/>
                  </a:lnTo>
                  <a:lnTo>
                    <a:pt x="725906" y="16446"/>
                  </a:lnTo>
                  <a:close/>
                </a:path>
                <a:path w="757555" h="83184">
                  <a:moveTo>
                    <a:pt x="728751" y="13716"/>
                  </a:moveTo>
                  <a:lnTo>
                    <a:pt x="728687" y="13081"/>
                  </a:lnTo>
                  <a:lnTo>
                    <a:pt x="727646" y="11684"/>
                  </a:lnTo>
                  <a:lnTo>
                    <a:pt x="727976" y="13970"/>
                  </a:lnTo>
                  <a:lnTo>
                    <a:pt x="728751" y="13716"/>
                  </a:lnTo>
                  <a:close/>
                </a:path>
                <a:path w="757555" h="83184">
                  <a:moveTo>
                    <a:pt x="731253" y="2832"/>
                  </a:moveTo>
                  <a:lnTo>
                    <a:pt x="731151" y="2273"/>
                  </a:lnTo>
                  <a:lnTo>
                    <a:pt x="731037" y="1625"/>
                  </a:lnTo>
                  <a:lnTo>
                    <a:pt x="730834" y="787"/>
                  </a:lnTo>
                  <a:lnTo>
                    <a:pt x="730618" y="698"/>
                  </a:lnTo>
                  <a:lnTo>
                    <a:pt x="731024" y="3619"/>
                  </a:lnTo>
                  <a:lnTo>
                    <a:pt x="731151" y="4902"/>
                  </a:lnTo>
                  <a:lnTo>
                    <a:pt x="731062" y="3683"/>
                  </a:lnTo>
                  <a:lnTo>
                    <a:pt x="731113" y="3086"/>
                  </a:lnTo>
                  <a:lnTo>
                    <a:pt x="731253" y="2832"/>
                  </a:lnTo>
                  <a:close/>
                </a:path>
                <a:path w="757555" h="83184">
                  <a:moveTo>
                    <a:pt x="735139" y="16344"/>
                  </a:moveTo>
                  <a:lnTo>
                    <a:pt x="735101" y="15836"/>
                  </a:lnTo>
                  <a:lnTo>
                    <a:pt x="735050" y="15455"/>
                  </a:lnTo>
                  <a:lnTo>
                    <a:pt x="735012" y="15100"/>
                  </a:lnTo>
                  <a:lnTo>
                    <a:pt x="735139" y="16344"/>
                  </a:lnTo>
                  <a:close/>
                </a:path>
                <a:path w="757555" h="83184">
                  <a:moveTo>
                    <a:pt x="736981" y="5842"/>
                  </a:moveTo>
                  <a:lnTo>
                    <a:pt x="736422" y="6223"/>
                  </a:lnTo>
                  <a:lnTo>
                    <a:pt x="736307" y="6667"/>
                  </a:lnTo>
                  <a:lnTo>
                    <a:pt x="736434" y="7289"/>
                  </a:lnTo>
                  <a:lnTo>
                    <a:pt x="736981" y="5842"/>
                  </a:lnTo>
                  <a:close/>
                </a:path>
                <a:path w="757555" h="83184">
                  <a:moveTo>
                    <a:pt x="738682" y="16751"/>
                  </a:moveTo>
                  <a:lnTo>
                    <a:pt x="738593" y="15748"/>
                  </a:lnTo>
                  <a:lnTo>
                    <a:pt x="738530" y="15875"/>
                  </a:lnTo>
                  <a:lnTo>
                    <a:pt x="738428" y="16548"/>
                  </a:lnTo>
                  <a:lnTo>
                    <a:pt x="738682" y="16751"/>
                  </a:lnTo>
                  <a:close/>
                </a:path>
                <a:path w="757555" h="83184">
                  <a:moveTo>
                    <a:pt x="739546" y="17399"/>
                  </a:moveTo>
                  <a:lnTo>
                    <a:pt x="738682" y="16751"/>
                  </a:lnTo>
                  <a:lnTo>
                    <a:pt x="738835" y="18288"/>
                  </a:lnTo>
                  <a:lnTo>
                    <a:pt x="739546" y="17399"/>
                  </a:lnTo>
                  <a:close/>
                </a:path>
                <a:path w="757555" h="83184">
                  <a:moveTo>
                    <a:pt x="745312" y="3479"/>
                  </a:moveTo>
                  <a:lnTo>
                    <a:pt x="745210" y="3733"/>
                  </a:lnTo>
                  <a:lnTo>
                    <a:pt x="745312" y="3479"/>
                  </a:lnTo>
                  <a:close/>
                </a:path>
                <a:path w="757555" h="83184">
                  <a:moveTo>
                    <a:pt x="748728" y="14859"/>
                  </a:moveTo>
                  <a:lnTo>
                    <a:pt x="748512" y="14960"/>
                  </a:lnTo>
                  <a:lnTo>
                    <a:pt x="748385" y="14947"/>
                  </a:lnTo>
                  <a:lnTo>
                    <a:pt x="748550" y="15024"/>
                  </a:lnTo>
                  <a:lnTo>
                    <a:pt x="748728" y="14859"/>
                  </a:lnTo>
                  <a:close/>
                </a:path>
                <a:path w="757555" h="83184">
                  <a:moveTo>
                    <a:pt x="748817" y="12255"/>
                  </a:moveTo>
                  <a:lnTo>
                    <a:pt x="748715" y="11303"/>
                  </a:lnTo>
                  <a:lnTo>
                    <a:pt x="748449" y="10071"/>
                  </a:lnTo>
                  <a:lnTo>
                    <a:pt x="748080" y="10033"/>
                  </a:lnTo>
                  <a:lnTo>
                    <a:pt x="748055" y="9779"/>
                  </a:lnTo>
                  <a:lnTo>
                    <a:pt x="748042" y="9398"/>
                  </a:lnTo>
                  <a:lnTo>
                    <a:pt x="747839" y="5588"/>
                  </a:lnTo>
                  <a:lnTo>
                    <a:pt x="747306" y="9398"/>
                  </a:lnTo>
                  <a:lnTo>
                    <a:pt x="746874" y="8128"/>
                  </a:lnTo>
                  <a:lnTo>
                    <a:pt x="746569" y="6858"/>
                  </a:lnTo>
                  <a:lnTo>
                    <a:pt x="746442" y="6337"/>
                  </a:lnTo>
                  <a:lnTo>
                    <a:pt x="746556" y="5588"/>
                  </a:lnTo>
                  <a:lnTo>
                    <a:pt x="746721" y="5295"/>
                  </a:lnTo>
                  <a:lnTo>
                    <a:pt x="746633" y="4953"/>
                  </a:lnTo>
                  <a:lnTo>
                    <a:pt x="745667" y="3175"/>
                  </a:lnTo>
                  <a:lnTo>
                    <a:pt x="746353" y="6858"/>
                  </a:lnTo>
                  <a:lnTo>
                    <a:pt x="745604" y="5207"/>
                  </a:lnTo>
                  <a:lnTo>
                    <a:pt x="745261" y="4445"/>
                  </a:lnTo>
                  <a:lnTo>
                    <a:pt x="745210" y="3810"/>
                  </a:lnTo>
                  <a:lnTo>
                    <a:pt x="744677" y="5207"/>
                  </a:lnTo>
                  <a:lnTo>
                    <a:pt x="744562" y="3937"/>
                  </a:lnTo>
                  <a:lnTo>
                    <a:pt x="744067" y="2159"/>
                  </a:lnTo>
                  <a:lnTo>
                    <a:pt x="744613" y="2667"/>
                  </a:lnTo>
                  <a:lnTo>
                    <a:pt x="744207" y="2159"/>
                  </a:lnTo>
                  <a:lnTo>
                    <a:pt x="742886" y="508"/>
                  </a:lnTo>
                  <a:lnTo>
                    <a:pt x="742962" y="6350"/>
                  </a:lnTo>
                  <a:lnTo>
                    <a:pt x="741984" y="3302"/>
                  </a:lnTo>
                  <a:lnTo>
                    <a:pt x="742010" y="2794"/>
                  </a:lnTo>
                  <a:lnTo>
                    <a:pt x="740384" y="4572"/>
                  </a:lnTo>
                  <a:lnTo>
                    <a:pt x="742149" y="5842"/>
                  </a:lnTo>
                  <a:lnTo>
                    <a:pt x="742213" y="6502"/>
                  </a:lnTo>
                  <a:lnTo>
                    <a:pt x="741527" y="9906"/>
                  </a:lnTo>
                  <a:lnTo>
                    <a:pt x="741387" y="9398"/>
                  </a:lnTo>
                  <a:lnTo>
                    <a:pt x="741311" y="9144"/>
                  </a:lnTo>
                  <a:lnTo>
                    <a:pt x="740841" y="7493"/>
                  </a:lnTo>
                  <a:lnTo>
                    <a:pt x="740257" y="5461"/>
                  </a:lnTo>
                  <a:lnTo>
                    <a:pt x="739343" y="2286"/>
                  </a:lnTo>
                  <a:lnTo>
                    <a:pt x="739673" y="5461"/>
                  </a:lnTo>
                  <a:lnTo>
                    <a:pt x="739355" y="5334"/>
                  </a:lnTo>
                  <a:lnTo>
                    <a:pt x="739038" y="5207"/>
                  </a:lnTo>
                  <a:lnTo>
                    <a:pt x="738898" y="3937"/>
                  </a:lnTo>
                  <a:lnTo>
                    <a:pt x="738530" y="6223"/>
                  </a:lnTo>
                  <a:lnTo>
                    <a:pt x="739254" y="5334"/>
                  </a:lnTo>
                  <a:lnTo>
                    <a:pt x="739152" y="7493"/>
                  </a:lnTo>
                  <a:lnTo>
                    <a:pt x="737755" y="4699"/>
                  </a:lnTo>
                  <a:lnTo>
                    <a:pt x="736815" y="9144"/>
                  </a:lnTo>
                  <a:lnTo>
                    <a:pt x="736765" y="8890"/>
                  </a:lnTo>
                  <a:lnTo>
                    <a:pt x="736536" y="7747"/>
                  </a:lnTo>
                  <a:lnTo>
                    <a:pt x="736434" y="7289"/>
                  </a:lnTo>
                  <a:lnTo>
                    <a:pt x="736269" y="7747"/>
                  </a:lnTo>
                  <a:lnTo>
                    <a:pt x="736015" y="6604"/>
                  </a:lnTo>
                  <a:lnTo>
                    <a:pt x="736231" y="6350"/>
                  </a:lnTo>
                  <a:lnTo>
                    <a:pt x="735799" y="4191"/>
                  </a:lnTo>
                  <a:lnTo>
                    <a:pt x="735863" y="5930"/>
                  </a:lnTo>
                  <a:lnTo>
                    <a:pt x="735838" y="5765"/>
                  </a:lnTo>
                  <a:lnTo>
                    <a:pt x="735850" y="6604"/>
                  </a:lnTo>
                  <a:lnTo>
                    <a:pt x="735736" y="5295"/>
                  </a:lnTo>
                  <a:lnTo>
                    <a:pt x="735114" y="2413"/>
                  </a:lnTo>
                  <a:lnTo>
                    <a:pt x="735266" y="8890"/>
                  </a:lnTo>
                  <a:lnTo>
                    <a:pt x="735139" y="8636"/>
                  </a:lnTo>
                  <a:lnTo>
                    <a:pt x="735076" y="8509"/>
                  </a:lnTo>
                  <a:lnTo>
                    <a:pt x="734542" y="7493"/>
                  </a:lnTo>
                  <a:lnTo>
                    <a:pt x="734123" y="6667"/>
                  </a:lnTo>
                  <a:lnTo>
                    <a:pt x="734009" y="6223"/>
                  </a:lnTo>
                  <a:lnTo>
                    <a:pt x="733831" y="3683"/>
                  </a:lnTo>
                  <a:lnTo>
                    <a:pt x="734872" y="4953"/>
                  </a:lnTo>
                  <a:lnTo>
                    <a:pt x="734174" y="3683"/>
                  </a:lnTo>
                  <a:lnTo>
                    <a:pt x="733628" y="2667"/>
                  </a:lnTo>
                  <a:lnTo>
                    <a:pt x="733882" y="7493"/>
                  </a:lnTo>
                  <a:lnTo>
                    <a:pt x="733640" y="6858"/>
                  </a:lnTo>
                  <a:lnTo>
                    <a:pt x="733552" y="6604"/>
                  </a:lnTo>
                  <a:lnTo>
                    <a:pt x="731812" y="1905"/>
                  </a:lnTo>
                  <a:lnTo>
                    <a:pt x="731456" y="2540"/>
                  </a:lnTo>
                  <a:lnTo>
                    <a:pt x="731367" y="3683"/>
                  </a:lnTo>
                  <a:lnTo>
                    <a:pt x="731812" y="6604"/>
                  </a:lnTo>
                  <a:lnTo>
                    <a:pt x="731685" y="6477"/>
                  </a:lnTo>
                  <a:lnTo>
                    <a:pt x="731443" y="6223"/>
                  </a:lnTo>
                  <a:lnTo>
                    <a:pt x="729945" y="4699"/>
                  </a:lnTo>
                  <a:lnTo>
                    <a:pt x="728941" y="6223"/>
                  </a:lnTo>
                  <a:lnTo>
                    <a:pt x="728814" y="4826"/>
                  </a:lnTo>
                  <a:lnTo>
                    <a:pt x="726363" y="4445"/>
                  </a:lnTo>
                  <a:lnTo>
                    <a:pt x="725043" y="3302"/>
                  </a:lnTo>
                  <a:lnTo>
                    <a:pt x="724966" y="2667"/>
                  </a:lnTo>
                  <a:lnTo>
                    <a:pt x="725347" y="6477"/>
                  </a:lnTo>
                  <a:lnTo>
                    <a:pt x="724103" y="5969"/>
                  </a:lnTo>
                  <a:lnTo>
                    <a:pt x="723379" y="6858"/>
                  </a:lnTo>
                  <a:lnTo>
                    <a:pt x="723252" y="5969"/>
                  </a:lnTo>
                  <a:lnTo>
                    <a:pt x="723138" y="5207"/>
                  </a:lnTo>
                  <a:lnTo>
                    <a:pt x="723252" y="2921"/>
                  </a:lnTo>
                  <a:lnTo>
                    <a:pt x="723353" y="2540"/>
                  </a:lnTo>
                  <a:lnTo>
                    <a:pt x="722566" y="2667"/>
                  </a:lnTo>
                  <a:lnTo>
                    <a:pt x="722553" y="4064"/>
                  </a:lnTo>
                  <a:lnTo>
                    <a:pt x="722426" y="4699"/>
                  </a:lnTo>
                  <a:lnTo>
                    <a:pt x="721995" y="5207"/>
                  </a:lnTo>
                  <a:lnTo>
                    <a:pt x="721728" y="2286"/>
                  </a:lnTo>
                  <a:lnTo>
                    <a:pt x="720712" y="2667"/>
                  </a:lnTo>
                  <a:lnTo>
                    <a:pt x="720166" y="5969"/>
                  </a:lnTo>
                  <a:lnTo>
                    <a:pt x="718515" y="4318"/>
                  </a:lnTo>
                  <a:lnTo>
                    <a:pt x="718845" y="6858"/>
                  </a:lnTo>
                  <a:lnTo>
                    <a:pt x="718972" y="7239"/>
                  </a:lnTo>
                  <a:lnTo>
                    <a:pt x="720598" y="11049"/>
                  </a:lnTo>
                  <a:lnTo>
                    <a:pt x="720686" y="11557"/>
                  </a:lnTo>
                  <a:lnTo>
                    <a:pt x="719620" y="13462"/>
                  </a:lnTo>
                  <a:lnTo>
                    <a:pt x="719493" y="12827"/>
                  </a:lnTo>
                  <a:lnTo>
                    <a:pt x="719239" y="11557"/>
                  </a:lnTo>
                  <a:lnTo>
                    <a:pt x="719213" y="11430"/>
                  </a:lnTo>
                  <a:lnTo>
                    <a:pt x="719010" y="10287"/>
                  </a:lnTo>
                  <a:lnTo>
                    <a:pt x="718959" y="10020"/>
                  </a:lnTo>
                  <a:lnTo>
                    <a:pt x="718921" y="10287"/>
                  </a:lnTo>
                  <a:lnTo>
                    <a:pt x="718642" y="9779"/>
                  </a:lnTo>
                  <a:lnTo>
                    <a:pt x="718616" y="9194"/>
                  </a:lnTo>
                  <a:lnTo>
                    <a:pt x="718248" y="9017"/>
                  </a:lnTo>
                  <a:lnTo>
                    <a:pt x="718019" y="7620"/>
                  </a:lnTo>
                  <a:lnTo>
                    <a:pt x="717918" y="6985"/>
                  </a:lnTo>
                  <a:lnTo>
                    <a:pt x="717651" y="7620"/>
                  </a:lnTo>
                  <a:lnTo>
                    <a:pt x="717511" y="6477"/>
                  </a:lnTo>
                  <a:lnTo>
                    <a:pt x="717550" y="5842"/>
                  </a:lnTo>
                  <a:lnTo>
                    <a:pt x="718019" y="6858"/>
                  </a:lnTo>
                  <a:lnTo>
                    <a:pt x="718045" y="6311"/>
                  </a:lnTo>
                  <a:lnTo>
                    <a:pt x="718070" y="5969"/>
                  </a:lnTo>
                  <a:lnTo>
                    <a:pt x="717778" y="5842"/>
                  </a:lnTo>
                  <a:lnTo>
                    <a:pt x="717473" y="5715"/>
                  </a:lnTo>
                  <a:lnTo>
                    <a:pt x="716597" y="4572"/>
                  </a:lnTo>
                  <a:lnTo>
                    <a:pt x="716140" y="3048"/>
                  </a:lnTo>
                  <a:lnTo>
                    <a:pt x="716343" y="4064"/>
                  </a:lnTo>
                  <a:lnTo>
                    <a:pt x="716457" y="5969"/>
                  </a:lnTo>
                  <a:lnTo>
                    <a:pt x="716216" y="6223"/>
                  </a:lnTo>
                  <a:lnTo>
                    <a:pt x="715187" y="6477"/>
                  </a:lnTo>
                  <a:lnTo>
                    <a:pt x="715238" y="5969"/>
                  </a:lnTo>
                  <a:lnTo>
                    <a:pt x="715416" y="4318"/>
                  </a:lnTo>
                  <a:lnTo>
                    <a:pt x="715365" y="3683"/>
                  </a:lnTo>
                  <a:lnTo>
                    <a:pt x="714679" y="2794"/>
                  </a:lnTo>
                  <a:lnTo>
                    <a:pt x="714654" y="4318"/>
                  </a:lnTo>
                  <a:lnTo>
                    <a:pt x="713752" y="2921"/>
                  </a:lnTo>
                  <a:lnTo>
                    <a:pt x="714222" y="5969"/>
                  </a:lnTo>
                  <a:lnTo>
                    <a:pt x="713917" y="5969"/>
                  </a:lnTo>
                  <a:lnTo>
                    <a:pt x="713765" y="5207"/>
                  </a:lnTo>
                  <a:lnTo>
                    <a:pt x="713663" y="4699"/>
                  </a:lnTo>
                  <a:lnTo>
                    <a:pt x="713384" y="3810"/>
                  </a:lnTo>
                  <a:lnTo>
                    <a:pt x="713066" y="5207"/>
                  </a:lnTo>
                  <a:lnTo>
                    <a:pt x="710907" y="4572"/>
                  </a:lnTo>
                  <a:lnTo>
                    <a:pt x="711974" y="7607"/>
                  </a:lnTo>
                  <a:lnTo>
                    <a:pt x="712050" y="7747"/>
                  </a:lnTo>
                  <a:lnTo>
                    <a:pt x="712216" y="7874"/>
                  </a:lnTo>
                  <a:lnTo>
                    <a:pt x="712203" y="8001"/>
                  </a:lnTo>
                  <a:lnTo>
                    <a:pt x="712076" y="8242"/>
                  </a:lnTo>
                  <a:lnTo>
                    <a:pt x="710857" y="11430"/>
                  </a:lnTo>
                  <a:lnTo>
                    <a:pt x="710552" y="10922"/>
                  </a:lnTo>
                  <a:lnTo>
                    <a:pt x="709333" y="8890"/>
                  </a:lnTo>
                  <a:lnTo>
                    <a:pt x="709104" y="8509"/>
                  </a:lnTo>
                  <a:lnTo>
                    <a:pt x="708177" y="6985"/>
                  </a:lnTo>
                  <a:lnTo>
                    <a:pt x="706628" y="8509"/>
                  </a:lnTo>
                  <a:lnTo>
                    <a:pt x="706462" y="7493"/>
                  </a:lnTo>
                  <a:lnTo>
                    <a:pt x="705599" y="8890"/>
                  </a:lnTo>
                  <a:lnTo>
                    <a:pt x="704227" y="8509"/>
                  </a:lnTo>
                  <a:lnTo>
                    <a:pt x="703834" y="10922"/>
                  </a:lnTo>
                  <a:lnTo>
                    <a:pt x="703516" y="10922"/>
                  </a:lnTo>
                  <a:lnTo>
                    <a:pt x="703110" y="9906"/>
                  </a:lnTo>
                  <a:lnTo>
                    <a:pt x="702906" y="9385"/>
                  </a:lnTo>
                  <a:lnTo>
                    <a:pt x="702779" y="8636"/>
                  </a:lnTo>
                  <a:lnTo>
                    <a:pt x="702741" y="7874"/>
                  </a:lnTo>
                  <a:lnTo>
                    <a:pt x="702259" y="8509"/>
                  </a:lnTo>
                  <a:lnTo>
                    <a:pt x="702157" y="9906"/>
                  </a:lnTo>
                  <a:lnTo>
                    <a:pt x="700722" y="8509"/>
                  </a:lnTo>
                  <a:lnTo>
                    <a:pt x="700976" y="7620"/>
                  </a:lnTo>
                  <a:lnTo>
                    <a:pt x="701154" y="6959"/>
                  </a:lnTo>
                  <a:lnTo>
                    <a:pt x="701255" y="6604"/>
                  </a:lnTo>
                  <a:lnTo>
                    <a:pt x="700963" y="6667"/>
                  </a:lnTo>
                  <a:lnTo>
                    <a:pt x="700989" y="6807"/>
                  </a:lnTo>
                  <a:lnTo>
                    <a:pt x="700824" y="6705"/>
                  </a:lnTo>
                  <a:lnTo>
                    <a:pt x="700163" y="6350"/>
                  </a:lnTo>
                  <a:lnTo>
                    <a:pt x="699655" y="4699"/>
                  </a:lnTo>
                  <a:lnTo>
                    <a:pt x="698982" y="7620"/>
                  </a:lnTo>
                  <a:lnTo>
                    <a:pt x="698944" y="4953"/>
                  </a:lnTo>
                  <a:lnTo>
                    <a:pt x="697674" y="4445"/>
                  </a:lnTo>
                  <a:lnTo>
                    <a:pt x="697496" y="4864"/>
                  </a:lnTo>
                  <a:lnTo>
                    <a:pt x="697369" y="5461"/>
                  </a:lnTo>
                  <a:lnTo>
                    <a:pt x="698093" y="6705"/>
                  </a:lnTo>
                  <a:lnTo>
                    <a:pt x="698207" y="7239"/>
                  </a:lnTo>
                  <a:lnTo>
                    <a:pt x="697826" y="7620"/>
                  </a:lnTo>
                  <a:lnTo>
                    <a:pt x="696772" y="7239"/>
                  </a:lnTo>
                  <a:lnTo>
                    <a:pt x="696531" y="4191"/>
                  </a:lnTo>
                  <a:lnTo>
                    <a:pt x="696404" y="3683"/>
                  </a:lnTo>
                  <a:lnTo>
                    <a:pt x="693686" y="0"/>
                  </a:lnTo>
                  <a:lnTo>
                    <a:pt x="693775" y="11557"/>
                  </a:lnTo>
                  <a:lnTo>
                    <a:pt x="692899" y="9398"/>
                  </a:lnTo>
                  <a:lnTo>
                    <a:pt x="692835" y="9271"/>
                  </a:lnTo>
                  <a:lnTo>
                    <a:pt x="692429" y="8242"/>
                  </a:lnTo>
                  <a:lnTo>
                    <a:pt x="692404" y="9271"/>
                  </a:lnTo>
                  <a:lnTo>
                    <a:pt x="691349" y="8890"/>
                  </a:lnTo>
                  <a:lnTo>
                    <a:pt x="689584" y="4191"/>
                  </a:lnTo>
                  <a:lnTo>
                    <a:pt x="689533" y="4064"/>
                  </a:lnTo>
                  <a:lnTo>
                    <a:pt x="689216" y="4191"/>
                  </a:lnTo>
                  <a:lnTo>
                    <a:pt x="687578" y="2540"/>
                  </a:lnTo>
                  <a:lnTo>
                    <a:pt x="688746" y="9385"/>
                  </a:lnTo>
                  <a:lnTo>
                    <a:pt x="687146" y="8382"/>
                  </a:lnTo>
                  <a:lnTo>
                    <a:pt x="687489" y="9398"/>
                  </a:lnTo>
                  <a:lnTo>
                    <a:pt x="688060" y="11938"/>
                  </a:lnTo>
                  <a:lnTo>
                    <a:pt x="688174" y="12788"/>
                  </a:lnTo>
                  <a:lnTo>
                    <a:pt x="687349" y="14097"/>
                  </a:lnTo>
                  <a:lnTo>
                    <a:pt x="686295" y="13843"/>
                  </a:lnTo>
                  <a:lnTo>
                    <a:pt x="686117" y="12954"/>
                  </a:lnTo>
                  <a:lnTo>
                    <a:pt x="669734" y="12954"/>
                  </a:lnTo>
                  <a:lnTo>
                    <a:pt x="669086" y="12954"/>
                  </a:lnTo>
                  <a:lnTo>
                    <a:pt x="668616" y="13462"/>
                  </a:lnTo>
                  <a:lnTo>
                    <a:pt x="668502" y="15240"/>
                  </a:lnTo>
                  <a:lnTo>
                    <a:pt x="668413" y="14986"/>
                  </a:lnTo>
                  <a:lnTo>
                    <a:pt x="667245" y="11176"/>
                  </a:lnTo>
                  <a:lnTo>
                    <a:pt x="666496" y="8763"/>
                  </a:lnTo>
                  <a:lnTo>
                    <a:pt x="665797" y="11176"/>
                  </a:lnTo>
                  <a:lnTo>
                    <a:pt x="665721" y="11049"/>
                  </a:lnTo>
                  <a:lnTo>
                    <a:pt x="665200" y="10071"/>
                  </a:lnTo>
                  <a:lnTo>
                    <a:pt x="665137" y="9017"/>
                  </a:lnTo>
                  <a:lnTo>
                    <a:pt x="665048" y="7683"/>
                  </a:lnTo>
                  <a:lnTo>
                    <a:pt x="665048" y="14986"/>
                  </a:lnTo>
                  <a:lnTo>
                    <a:pt x="664591" y="13843"/>
                  </a:lnTo>
                  <a:lnTo>
                    <a:pt x="664464" y="13589"/>
                  </a:lnTo>
                  <a:lnTo>
                    <a:pt x="664184" y="12827"/>
                  </a:lnTo>
                  <a:lnTo>
                    <a:pt x="664006" y="12395"/>
                  </a:lnTo>
                  <a:lnTo>
                    <a:pt x="663905" y="12827"/>
                  </a:lnTo>
                  <a:lnTo>
                    <a:pt x="663816" y="11938"/>
                  </a:lnTo>
                  <a:lnTo>
                    <a:pt x="664006" y="12395"/>
                  </a:lnTo>
                  <a:lnTo>
                    <a:pt x="664235" y="11430"/>
                  </a:lnTo>
                  <a:lnTo>
                    <a:pt x="664324" y="11049"/>
                  </a:lnTo>
                  <a:lnTo>
                    <a:pt x="664616" y="11303"/>
                  </a:lnTo>
                  <a:lnTo>
                    <a:pt x="664692" y="11938"/>
                  </a:lnTo>
                  <a:lnTo>
                    <a:pt x="664591" y="13462"/>
                  </a:lnTo>
                  <a:lnTo>
                    <a:pt x="665048" y="14986"/>
                  </a:lnTo>
                  <a:lnTo>
                    <a:pt x="665048" y="7683"/>
                  </a:lnTo>
                  <a:lnTo>
                    <a:pt x="665035" y="7493"/>
                  </a:lnTo>
                  <a:lnTo>
                    <a:pt x="664629" y="6858"/>
                  </a:lnTo>
                  <a:lnTo>
                    <a:pt x="663956" y="9080"/>
                  </a:lnTo>
                  <a:lnTo>
                    <a:pt x="663282" y="12827"/>
                  </a:lnTo>
                  <a:lnTo>
                    <a:pt x="663638" y="12827"/>
                  </a:lnTo>
                  <a:lnTo>
                    <a:pt x="663727" y="17399"/>
                  </a:lnTo>
                  <a:lnTo>
                    <a:pt x="662419" y="15113"/>
                  </a:lnTo>
                  <a:lnTo>
                    <a:pt x="662330" y="14859"/>
                  </a:lnTo>
                  <a:lnTo>
                    <a:pt x="662292" y="14605"/>
                  </a:lnTo>
                  <a:lnTo>
                    <a:pt x="661949" y="12446"/>
                  </a:lnTo>
                  <a:lnTo>
                    <a:pt x="661479" y="9385"/>
                  </a:lnTo>
                  <a:lnTo>
                    <a:pt x="661352" y="8839"/>
                  </a:lnTo>
                  <a:lnTo>
                    <a:pt x="659498" y="6477"/>
                  </a:lnTo>
                  <a:lnTo>
                    <a:pt x="659307" y="12446"/>
                  </a:lnTo>
                  <a:lnTo>
                    <a:pt x="657161" y="11176"/>
                  </a:lnTo>
                  <a:lnTo>
                    <a:pt x="657834" y="12065"/>
                  </a:lnTo>
                  <a:lnTo>
                    <a:pt x="657948" y="12395"/>
                  </a:lnTo>
                  <a:lnTo>
                    <a:pt x="658063" y="14605"/>
                  </a:lnTo>
                  <a:lnTo>
                    <a:pt x="657656" y="13970"/>
                  </a:lnTo>
                  <a:lnTo>
                    <a:pt x="657567" y="13843"/>
                  </a:lnTo>
                  <a:lnTo>
                    <a:pt x="656818" y="12700"/>
                  </a:lnTo>
                  <a:lnTo>
                    <a:pt x="656361" y="13843"/>
                  </a:lnTo>
                  <a:lnTo>
                    <a:pt x="656094" y="11684"/>
                  </a:lnTo>
                  <a:lnTo>
                    <a:pt x="655789" y="11303"/>
                  </a:lnTo>
                  <a:lnTo>
                    <a:pt x="655586" y="11049"/>
                  </a:lnTo>
                  <a:lnTo>
                    <a:pt x="655116" y="9779"/>
                  </a:lnTo>
                  <a:lnTo>
                    <a:pt x="655383" y="11303"/>
                  </a:lnTo>
                  <a:lnTo>
                    <a:pt x="653707" y="9906"/>
                  </a:lnTo>
                  <a:lnTo>
                    <a:pt x="654177" y="13970"/>
                  </a:lnTo>
                  <a:lnTo>
                    <a:pt x="652907" y="11430"/>
                  </a:lnTo>
                  <a:lnTo>
                    <a:pt x="651192" y="10668"/>
                  </a:lnTo>
                  <a:lnTo>
                    <a:pt x="652081" y="17526"/>
                  </a:lnTo>
                  <a:lnTo>
                    <a:pt x="650494" y="17145"/>
                  </a:lnTo>
                  <a:lnTo>
                    <a:pt x="650544" y="15875"/>
                  </a:lnTo>
                  <a:lnTo>
                    <a:pt x="650582" y="14859"/>
                  </a:lnTo>
                  <a:lnTo>
                    <a:pt x="649719" y="13525"/>
                  </a:lnTo>
                  <a:lnTo>
                    <a:pt x="649884" y="12954"/>
                  </a:lnTo>
                  <a:lnTo>
                    <a:pt x="650367" y="11811"/>
                  </a:lnTo>
                  <a:lnTo>
                    <a:pt x="650417" y="11684"/>
                  </a:lnTo>
                  <a:lnTo>
                    <a:pt x="649922" y="11811"/>
                  </a:lnTo>
                  <a:lnTo>
                    <a:pt x="649414" y="11430"/>
                  </a:lnTo>
                  <a:lnTo>
                    <a:pt x="649630" y="12954"/>
                  </a:lnTo>
                  <a:lnTo>
                    <a:pt x="649147" y="11684"/>
                  </a:lnTo>
                  <a:lnTo>
                    <a:pt x="648703" y="15875"/>
                  </a:lnTo>
                  <a:lnTo>
                    <a:pt x="647941" y="13970"/>
                  </a:lnTo>
                  <a:lnTo>
                    <a:pt x="647941" y="15494"/>
                  </a:lnTo>
                  <a:lnTo>
                    <a:pt x="648157" y="17145"/>
                  </a:lnTo>
                  <a:lnTo>
                    <a:pt x="647573" y="17018"/>
                  </a:lnTo>
                  <a:lnTo>
                    <a:pt x="646976" y="17399"/>
                  </a:lnTo>
                  <a:lnTo>
                    <a:pt x="646874" y="17780"/>
                  </a:lnTo>
                  <a:lnTo>
                    <a:pt x="647623" y="19685"/>
                  </a:lnTo>
                  <a:lnTo>
                    <a:pt x="645071" y="13589"/>
                  </a:lnTo>
                  <a:lnTo>
                    <a:pt x="643445" y="20828"/>
                  </a:lnTo>
                  <a:lnTo>
                    <a:pt x="642048" y="17526"/>
                  </a:lnTo>
                  <a:lnTo>
                    <a:pt x="641235" y="15621"/>
                  </a:lnTo>
                  <a:lnTo>
                    <a:pt x="639089" y="17272"/>
                  </a:lnTo>
                  <a:lnTo>
                    <a:pt x="638136" y="17526"/>
                  </a:lnTo>
                  <a:lnTo>
                    <a:pt x="638009" y="16637"/>
                  </a:lnTo>
                  <a:lnTo>
                    <a:pt x="637933" y="16510"/>
                  </a:lnTo>
                  <a:lnTo>
                    <a:pt x="636536" y="15113"/>
                  </a:lnTo>
                  <a:lnTo>
                    <a:pt x="638302" y="22733"/>
                  </a:lnTo>
                  <a:lnTo>
                    <a:pt x="636435" y="20828"/>
                  </a:lnTo>
                  <a:lnTo>
                    <a:pt x="635698" y="19050"/>
                  </a:lnTo>
                  <a:lnTo>
                    <a:pt x="635114" y="17653"/>
                  </a:lnTo>
                  <a:lnTo>
                    <a:pt x="636955" y="18923"/>
                  </a:lnTo>
                  <a:lnTo>
                    <a:pt x="636346" y="17907"/>
                  </a:lnTo>
                  <a:lnTo>
                    <a:pt x="636244" y="17653"/>
                  </a:lnTo>
                  <a:lnTo>
                    <a:pt x="634987" y="11049"/>
                  </a:lnTo>
                  <a:lnTo>
                    <a:pt x="634568" y="19050"/>
                  </a:lnTo>
                  <a:lnTo>
                    <a:pt x="633958" y="17653"/>
                  </a:lnTo>
                  <a:lnTo>
                    <a:pt x="633018" y="15494"/>
                  </a:lnTo>
                  <a:lnTo>
                    <a:pt x="633095" y="14859"/>
                  </a:lnTo>
                  <a:lnTo>
                    <a:pt x="631939" y="12700"/>
                  </a:lnTo>
                  <a:lnTo>
                    <a:pt x="631571" y="17653"/>
                  </a:lnTo>
                  <a:lnTo>
                    <a:pt x="630212" y="17399"/>
                  </a:lnTo>
                  <a:lnTo>
                    <a:pt x="630097" y="16510"/>
                  </a:lnTo>
                  <a:lnTo>
                    <a:pt x="630059" y="16383"/>
                  </a:lnTo>
                  <a:lnTo>
                    <a:pt x="629716" y="19939"/>
                  </a:lnTo>
                  <a:lnTo>
                    <a:pt x="628002" y="21590"/>
                  </a:lnTo>
                  <a:lnTo>
                    <a:pt x="627634" y="21971"/>
                  </a:lnTo>
                  <a:lnTo>
                    <a:pt x="627557" y="22733"/>
                  </a:lnTo>
                  <a:lnTo>
                    <a:pt x="626681" y="23622"/>
                  </a:lnTo>
                  <a:lnTo>
                    <a:pt x="626084" y="22225"/>
                  </a:lnTo>
                  <a:lnTo>
                    <a:pt x="625094" y="21069"/>
                  </a:lnTo>
                  <a:lnTo>
                    <a:pt x="624560" y="18288"/>
                  </a:lnTo>
                  <a:lnTo>
                    <a:pt x="624535" y="18161"/>
                  </a:lnTo>
                  <a:lnTo>
                    <a:pt x="625551" y="17907"/>
                  </a:lnTo>
                  <a:lnTo>
                    <a:pt x="624420" y="14351"/>
                  </a:lnTo>
                  <a:lnTo>
                    <a:pt x="624230" y="18288"/>
                  </a:lnTo>
                  <a:lnTo>
                    <a:pt x="623570" y="17653"/>
                  </a:lnTo>
                  <a:lnTo>
                    <a:pt x="623379" y="16129"/>
                  </a:lnTo>
                  <a:lnTo>
                    <a:pt x="621855" y="16891"/>
                  </a:lnTo>
                  <a:lnTo>
                    <a:pt x="622490" y="20955"/>
                  </a:lnTo>
                  <a:lnTo>
                    <a:pt x="620712" y="20955"/>
                  </a:lnTo>
                  <a:lnTo>
                    <a:pt x="620928" y="21590"/>
                  </a:lnTo>
                  <a:lnTo>
                    <a:pt x="621017" y="23114"/>
                  </a:lnTo>
                  <a:lnTo>
                    <a:pt x="620788" y="26289"/>
                  </a:lnTo>
                  <a:lnTo>
                    <a:pt x="620776" y="26162"/>
                  </a:lnTo>
                  <a:lnTo>
                    <a:pt x="620763" y="26035"/>
                  </a:lnTo>
                  <a:lnTo>
                    <a:pt x="620560" y="24511"/>
                  </a:lnTo>
                  <a:lnTo>
                    <a:pt x="620522" y="24257"/>
                  </a:lnTo>
                  <a:lnTo>
                    <a:pt x="620369" y="23114"/>
                  </a:lnTo>
                  <a:lnTo>
                    <a:pt x="619937" y="19939"/>
                  </a:lnTo>
                  <a:lnTo>
                    <a:pt x="619480" y="23114"/>
                  </a:lnTo>
                  <a:lnTo>
                    <a:pt x="618540" y="19050"/>
                  </a:lnTo>
                  <a:lnTo>
                    <a:pt x="617004" y="23368"/>
                  </a:lnTo>
                  <a:lnTo>
                    <a:pt x="616000" y="24257"/>
                  </a:lnTo>
                  <a:lnTo>
                    <a:pt x="616077" y="22694"/>
                  </a:lnTo>
                  <a:lnTo>
                    <a:pt x="615378" y="24384"/>
                  </a:lnTo>
                  <a:lnTo>
                    <a:pt x="614146" y="24511"/>
                  </a:lnTo>
                  <a:lnTo>
                    <a:pt x="614121" y="24384"/>
                  </a:lnTo>
                  <a:lnTo>
                    <a:pt x="613994" y="23368"/>
                  </a:lnTo>
                  <a:lnTo>
                    <a:pt x="613943" y="22987"/>
                  </a:lnTo>
                  <a:lnTo>
                    <a:pt x="613092" y="16510"/>
                  </a:lnTo>
                  <a:lnTo>
                    <a:pt x="610628" y="22987"/>
                  </a:lnTo>
                  <a:lnTo>
                    <a:pt x="609790" y="20320"/>
                  </a:lnTo>
                  <a:lnTo>
                    <a:pt x="608749" y="17018"/>
                  </a:lnTo>
                  <a:lnTo>
                    <a:pt x="607047" y="20320"/>
                  </a:lnTo>
                  <a:lnTo>
                    <a:pt x="604253" y="16383"/>
                  </a:lnTo>
                  <a:lnTo>
                    <a:pt x="601802" y="17272"/>
                  </a:lnTo>
                  <a:lnTo>
                    <a:pt x="603669" y="23368"/>
                  </a:lnTo>
                  <a:lnTo>
                    <a:pt x="601751" y="19151"/>
                  </a:lnTo>
                  <a:lnTo>
                    <a:pt x="601091" y="17653"/>
                  </a:lnTo>
                  <a:lnTo>
                    <a:pt x="601243" y="18529"/>
                  </a:lnTo>
                  <a:lnTo>
                    <a:pt x="600468" y="17602"/>
                  </a:lnTo>
                  <a:lnTo>
                    <a:pt x="601446" y="19570"/>
                  </a:lnTo>
                  <a:lnTo>
                    <a:pt x="601548" y="20154"/>
                  </a:lnTo>
                  <a:lnTo>
                    <a:pt x="599655" y="21158"/>
                  </a:lnTo>
                  <a:lnTo>
                    <a:pt x="601357" y="23837"/>
                  </a:lnTo>
                  <a:lnTo>
                    <a:pt x="601065" y="22720"/>
                  </a:lnTo>
                  <a:lnTo>
                    <a:pt x="601548" y="20167"/>
                  </a:lnTo>
                  <a:lnTo>
                    <a:pt x="602246" y="23876"/>
                  </a:lnTo>
                  <a:lnTo>
                    <a:pt x="601726" y="24384"/>
                  </a:lnTo>
                  <a:lnTo>
                    <a:pt x="601484" y="24384"/>
                  </a:lnTo>
                  <a:lnTo>
                    <a:pt x="601459" y="24257"/>
                  </a:lnTo>
                  <a:lnTo>
                    <a:pt x="601370" y="23876"/>
                  </a:lnTo>
                  <a:lnTo>
                    <a:pt x="600303" y="22352"/>
                  </a:lnTo>
                  <a:lnTo>
                    <a:pt x="598982" y="20447"/>
                  </a:lnTo>
                  <a:lnTo>
                    <a:pt x="598258" y="18669"/>
                  </a:lnTo>
                  <a:lnTo>
                    <a:pt x="599313" y="18923"/>
                  </a:lnTo>
                  <a:lnTo>
                    <a:pt x="599262" y="18669"/>
                  </a:lnTo>
                  <a:lnTo>
                    <a:pt x="599033" y="17526"/>
                  </a:lnTo>
                  <a:lnTo>
                    <a:pt x="597662" y="17272"/>
                  </a:lnTo>
                  <a:lnTo>
                    <a:pt x="597750" y="16764"/>
                  </a:lnTo>
                  <a:lnTo>
                    <a:pt x="597966" y="15494"/>
                  </a:lnTo>
                  <a:lnTo>
                    <a:pt x="597966" y="14859"/>
                  </a:lnTo>
                  <a:lnTo>
                    <a:pt x="596938" y="13462"/>
                  </a:lnTo>
                  <a:lnTo>
                    <a:pt x="597319" y="14986"/>
                  </a:lnTo>
                  <a:lnTo>
                    <a:pt x="597433" y="15748"/>
                  </a:lnTo>
                  <a:lnTo>
                    <a:pt x="597014" y="16764"/>
                  </a:lnTo>
                  <a:lnTo>
                    <a:pt x="596138" y="16002"/>
                  </a:lnTo>
                  <a:lnTo>
                    <a:pt x="597573" y="18542"/>
                  </a:lnTo>
                  <a:lnTo>
                    <a:pt x="597623" y="18707"/>
                  </a:lnTo>
                  <a:lnTo>
                    <a:pt x="596379" y="22352"/>
                  </a:lnTo>
                  <a:lnTo>
                    <a:pt x="596188" y="20955"/>
                  </a:lnTo>
                  <a:lnTo>
                    <a:pt x="595706" y="17272"/>
                  </a:lnTo>
                  <a:lnTo>
                    <a:pt x="595236" y="13716"/>
                  </a:lnTo>
                  <a:lnTo>
                    <a:pt x="593940" y="17272"/>
                  </a:lnTo>
                  <a:lnTo>
                    <a:pt x="594042" y="16510"/>
                  </a:lnTo>
                  <a:lnTo>
                    <a:pt x="594207" y="15240"/>
                  </a:lnTo>
                  <a:lnTo>
                    <a:pt x="593458" y="16510"/>
                  </a:lnTo>
                  <a:lnTo>
                    <a:pt x="590753" y="15748"/>
                  </a:lnTo>
                  <a:lnTo>
                    <a:pt x="590651" y="20955"/>
                  </a:lnTo>
                  <a:lnTo>
                    <a:pt x="590372" y="20193"/>
                  </a:lnTo>
                  <a:lnTo>
                    <a:pt x="589915" y="18669"/>
                  </a:lnTo>
                  <a:lnTo>
                    <a:pt x="589965" y="18415"/>
                  </a:lnTo>
                  <a:lnTo>
                    <a:pt x="590219" y="18034"/>
                  </a:lnTo>
                  <a:lnTo>
                    <a:pt x="587870" y="17653"/>
                  </a:lnTo>
                  <a:lnTo>
                    <a:pt x="586117" y="24257"/>
                  </a:lnTo>
                  <a:lnTo>
                    <a:pt x="585050" y="22860"/>
                  </a:lnTo>
                  <a:lnTo>
                    <a:pt x="583984" y="21463"/>
                  </a:lnTo>
                  <a:lnTo>
                    <a:pt x="583869" y="20828"/>
                  </a:lnTo>
                  <a:lnTo>
                    <a:pt x="583806" y="19812"/>
                  </a:lnTo>
                  <a:lnTo>
                    <a:pt x="583641" y="20066"/>
                  </a:lnTo>
                  <a:lnTo>
                    <a:pt x="583552" y="22860"/>
                  </a:lnTo>
                  <a:lnTo>
                    <a:pt x="583425" y="22606"/>
                  </a:lnTo>
                  <a:lnTo>
                    <a:pt x="582841" y="21463"/>
                  </a:lnTo>
                  <a:lnTo>
                    <a:pt x="582726" y="20828"/>
                  </a:lnTo>
                  <a:lnTo>
                    <a:pt x="582650" y="19786"/>
                  </a:lnTo>
                  <a:lnTo>
                    <a:pt x="582485" y="19685"/>
                  </a:lnTo>
                  <a:lnTo>
                    <a:pt x="581812" y="22606"/>
                  </a:lnTo>
                  <a:lnTo>
                    <a:pt x="581240" y="21971"/>
                  </a:lnTo>
                  <a:lnTo>
                    <a:pt x="581329" y="19939"/>
                  </a:lnTo>
                  <a:lnTo>
                    <a:pt x="578827" y="18288"/>
                  </a:lnTo>
                  <a:lnTo>
                    <a:pt x="578662" y="24765"/>
                  </a:lnTo>
                  <a:lnTo>
                    <a:pt x="577011" y="26035"/>
                  </a:lnTo>
                  <a:lnTo>
                    <a:pt x="576948" y="25654"/>
                  </a:lnTo>
                  <a:lnTo>
                    <a:pt x="576287" y="21590"/>
                  </a:lnTo>
                  <a:lnTo>
                    <a:pt x="573366" y="19685"/>
                  </a:lnTo>
                  <a:lnTo>
                    <a:pt x="573290" y="19050"/>
                  </a:lnTo>
                  <a:lnTo>
                    <a:pt x="570661" y="18923"/>
                  </a:lnTo>
                  <a:lnTo>
                    <a:pt x="569595" y="23495"/>
                  </a:lnTo>
                  <a:lnTo>
                    <a:pt x="567550" y="25654"/>
                  </a:lnTo>
                  <a:lnTo>
                    <a:pt x="566940" y="24384"/>
                  </a:lnTo>
                  <a:lnTo>
                    <a:pt x="565289" y="20955"/>
                  </a:lnTo>
                  <a:lnTo>
                    <a:pt x="562279" y="24384"/>
                  </a:lnTo>
                  <a:lnTo>
                    <a:pt x="559511" y="21971"/>
                  </a:lnTo>
                  <a:lnTo>
                    <a:pt x="559828" y="22567"/>
                  </a:lnTo>
                  <a:lnTo>
                    <a:pt x="559943" y="25654"/>
                  </a:lnTo>
                  <a:lnTo>
                    <a:pt x="559663" y="26162"/>
                  </a:lnTo>
                  <a:lnTo>
                    <a:pt x="558965" y="25273"/>
                  </a:lnTo>
                  <a:lnTo>
                    <a:pt x="558660" y="29464"/>
                  </a:lnTo>
                  <a:lnTo>
                    <a:pt x="558457" y="28067"/>
                  </a:lnTo>
                  <a:lnTo>
                    <a:pt x="558076" y="25273"/>
                  </a:lnTo>
                  <a:lnTo>
                    <a:pt x="558279" y="25400"/>
                  </a:lnTo>
                  <a:lnTo>
                    <a:pt x="558241" y="25273"/>
                  </a:lnTo>
                  <a:lnTo>
                    <a:pt x="557212" y="21336"/>
                  </a:lnTo>
                  <a:lnTo>
                    <a:pt x="556260" y="22606"/>
                  </a:lnTo>
                  <a:lnTo>
                    <a:pt x="555358" y="22606"/>
                  </a:lnTo>
                  <a:lnTo>
                    <a:pt x="556094" y="28067"/>
                  </a:lnTo>
                  <a:lnTo>
                    <a:pt x="555510" y="27432"/>
                  </a:lnTo>
                  <a:lnTo>
                    <a:pt x="553681" y="25400"/>
                  </a:lnTo>
                  <a:lnTo>
                    <a:pt x="551408" y="26568"/>
                  </a:lnTo>
                  <a:lnTo>
                    <a:pt x="549871" y="27432"/>
                  </a:lnTo>
                  <a:lnTo>
                    <a:pt x="548119" y="25146"/>
                  </a:lnTo>
                  <a:lnTo>
                    <a:pt x="547789" y="26543"/>
                  </a:lnTo>
                  <a:lnTo>
                    <a:pt x="547103" y="26670"/>
                  </a:lnTo>
                  <a:lnTo>
                    <a:pt x="546760" y="28067"/>
                  </a:lnTo>
                  <a:lnTo>
                    <a:pt x="546366" y="25400"/>
                  </a:lnTo>
                  <a:lnTo>
                    <a:pt x="546328" y="25146"/>
                  </a:lnTo>
                  <a:lnTo>
                    <a:pt x="543839" y="24384"/>
                  </a:lnTo>
                  <a:lnTo>
                    <a:pt x="542048" y="25400"/>
                  </a:lnTo>
                  <a:lnTo>
                    <a:pt x="542099" y="23241"/>
                  </a:lnTo>
                  <a:lnTo>
                    <a:pt x="540994" y="23241"/>
                  </a:lnTo>
                  <a:lnTo>
                    <a:pt x="542086" y="31877"/>
                  </a:lnTo>
                  <a:lnTo>
                    <a:pt x="541134" y="32258"/>
                  </a:lnTo>
                  <a:lnTo>
                    <a:pt x="540689" y="30353"/>
                  </a:lnTo>
                  <a:lnTo>
                    <a:pt x="540397" y="29083"/>
                  </a:lnTo>
                  <a:lnTo>
                    <a:pt x="540219" y="28321"/>
                  </a:lnTo>
                  <a:lnTo>
                    <a:pt x="540131" y="27940"/>
                  </a:lnTo>
                  <a:lnTo>
                    <a:pt x="538264" y="28321"/>
                  </a:lnTo>
                  <a:lnTo>
                    <a:pt x="535762" y="24765"/>
                  </a:lnTo>
                  <a:lnTo>
                    <a:pt x="534543" y="29083"/>
                  </a:lnTo>
                  <a:lnTo>
                    <a:pt x="534327" y="27051"/>
                  </a:lnTo>
                  <a:lnTo>
                    <a:pt x="534606" y="26924"/>
                  </a:lnTo>
                  <a:lnTo>
                    <a:pt x="533704" y="26924"/>
                  </a:lnTo>
                  <a:lnTo>
                    <a:pt x="533234" y="26543"/>
                  </a:lnTo>
                  <a:lnTo>
                    <a:pt x="530720" y="24511"/>
                  </a:lnTo>
                  <a:lnTo>
                    <a:pt x="531241" y="26885"/>
                  </a:lnTo>
                  <a:lnTo>
                    <a:pt x="531355" y="26543"/>
                  </a:lnTo>
                  <a:lnTo>
                    <a:pt x="531304" y="27178"/>
                  </a:lnTo>
                  <a:lnTo>
                    <a:pt x="531241" y="26885"/>
                  </a:lnTo>
                  <a:lnTo>
                    <a:pt x="529259" y="32258"/>
                  </a:lnTo>
                  <a:lnTo>
                    <a:pt x="528967" y="29337"/>
                  </a:lnTo>
                  <a:lnTo>
                    <a:pt x="528840" y="31115"/>
                  </a:lnTo>
                  <a:lnTo>
                    <a:pt x="528726" y="34290"/>
                  </a:lnTo>
                  <a:lnTo>
                    <a:pt x="527812" y="35306"/>
                  </a:lnTo>
                  <a:lnTo>
                    <a:pt x="527469" y="35052"/>
                  </a:lnTo>
                  <a:lnTo>
                    <a:pt x="527240" y="33528"/>
                  </a:lnTo>
                  <a:lnTo>
                    <a:pt x="527138" y="33147"/>
                  </a:lnTo>
                  <a:lnTo>
                    <a:pt x="526503" y="32385"/>
                  </a:lnTo>
                  <a:lnTo>
                    <a:pt x="527380" y="36576"/>
                  </a:lnTo>
                  <a:lnTo>
                    <a:pt x="525995" y="35306"/>
                  </a:lnTo>
                  <a:lnTo>
                    <a:pt x="526135" y="33401"/>
                  </a:lnTo>
                  <a:lnTo>
                    <a:pt x="525119" y="33274"/>
                  </a:lnTo>
                  <a:lnTo>
                    <a:pt x="525233" y="33782"/>
                  </a:lnTo>
                  <a:lnTo>
                    <a:pt x="525322" y="34671"/>
                  </a:lnTo>
                  <a:lnTo>
                    <a:pt x="525208" y="36068"/>
                  </a:lnTo>
                  <a:lnTo>
                    <a:pt x="525081" y="36703"/>
                  </a:lnTo>
                  <a:lnTo>
                    <a:pt x="524738" y="37719"/>
                  </a:lnTo>
                  <a:lnTo>
                    <a:pt x="524383" y="37338"/>
                  </a:lnTo>
                  <a:lnTo>
                    <a:pt x="523214" y="36068"/>
                  </a:lnTo>
                  <a:lnTo>
                    <a:pt x="522655" y="33528"/>
                  </a:lnTo>
                  <a:lnTo>
                    <a:pt x="522706" y="35814"/>
                  </a:lnTo>
                  <a:lnTo>
                    <a:pt x="522579" y="37338"/>
                  </a:lnTo>
                  <a:lnTo>
                    <a:pt x="521893" y="36576"/>
                  </a:lnTo>
                  <a:lnTo>
                    <a:pt x="521766" y="36068"/>
                  </a:lnTo>
                  <a:lnTo>
                    <a:pt x="521766" y="50546"/>
                  </a:lnTo>
                  <a:lnTo>
                    <a:pt x="521487" y="50419"/>
                  </a:lnTo>
                  <a:lnTo>
                    <a:pt x="521144" y="50419"/>
                  </a:lnTo>
                  <a:lnTo>
                    <a:pt x="520801" y="50546"/>
                  </a:lnTo>
                  <a:lnTo>
                    <a:pt x="520712" y="50165"/>
                  </a:lnTo>
                  <a:lnTo>
                    <a:pt x="520585" y="49631"/>
                  </a:lnTo>
                  <a:lnTo>
                    <a:pt x="520484" y="48514"/>
                  </a:lnTo>
                  <a:lnTo>
                    <a:pt x="520712" y="48514"/>
                  </a:lnTo>
                  <a:lnTo>
                    <a:pt x="520700" y="49149"/>
                  </a:lnTo>
                  <a:lnTo>
                    <a:pt x="521284" y="49631"/>
                  </a:lnTo>
                  <a:lnTo>
                    <a:pt x="521766" y="50546"/>
                  </a:lnTo>
                  <a:lnTo>
                    <a:pt x="521766" y="36068"/>
                  </a:lnTo>
                  <a:lnTo>
                    <a:pt x="521830" y="34671"/>
                  </a:lnTo>
                  <a:lnTo>
                    <a:pt x="521233" y="34163"/>
                  </a:lnTo>
                  <a:lnTo>
                    <a:pt x="520065" y="33172"/>
                  </a:lnTo>
                  <a:lnTo>
                    <a:pt x="520103" y="33401"/>
                  </a:lnTo>
                  <a:lnTo>
                    <a:pt x="520039" y="33159"/>
                  </a:lnTo>
                  <a:lnTo>
                    <a:pt x="520039" y="33020"/>
                  </a:lnTo>
                  <a:lnTo>
                    <a:pt x="519950" y="32461"/>
                  </a:lnTo>
                  <a:lnTo>
                    <a:pt x="519950" y="38481"/>
                  </a:lnTo>
                  <a:lnTo>
                    <a:pt x="519607" y="37909"/>
                  </a:lnTo>
                  <a:lnTo>
                    <a:pt x="519607" y="50927"/>
                  </a:lnTo>
                  <a:lnTo>
                    <a:pt x="519353" y="51054"/>
                  </a:lnTo>
                  <a:lnTo>
                    <a:pt x="519595" y="50927"/>
                  </a:lnTo>
                  <a:lnTo>
                    <a:pt x="519607" y="37909"/>
                  </a:lnTo>
                  <a:lnTo>
                    <a:pt x="519277" y="37338"/>
                  </a:lnTo>
                  <a:lnTo>
                    <a:pt x="518464" y="35941"/>
                  </a:lnTo>
                  <a:lnTo>
                    <a:pt x="518350" y="35560"/>
                  </a:lnTo>
                  <a:lnTo>
                    <a:pt x="518223" y="34798"/>
                  </a:lnTo>
                  <a:lnTo>
                    <a:pt x="518121" y="34544"/>
                  </a:lnTo>
                  <a:lnTo>
                    <a:pt x="517931" y="34163"/>
                  </a:lnTo>
                  <a:lnTo>
                    <a:pt x="519226" y="33909"/>
                  </a:lnTo>
                  <a:lnTo>
                    <a:pt x="519899" y="33909"/>
                  </a:lnTo>
                  <a:lnTo>
                    <a:pt x="519950" y="38481"/>
                  </a:lnTo>
                  <a:lnTo>
                    <a:pt x="519950" y="32461"/>
                  </a:lnTo>
                  <a:lnTo>
                    <a:pt x="519798" y="31496"/>
                  </a:lnTo>
                  <a:lnTo>
                    <a:pt x="518693" y="31242"/>
                  </a:lnTo>
                  <a:lnTo>
                    <a:pt x="518934" y="27432"/>
                  </a:lnTo>
                  <a:lnTo>
                    <a:pt x="518464" y="29337"/>
                  </a:lnTo>
                  <a:lnTo>
                    <a:pt x="517677" y="34163"/>
                  </a:lnTo>
                  <a:lnTo>
                    <a:pt x="517004" y="33528"/>
                  </a:lnTo>
                  <a:lnTo>
                    <a:pt x="516470" y="33020"/>
                  </a:lnTo>
                  <a:lnTo>
                    <a:pt x="516293" y="32512"/>
                  </a:lnTo>
                  <a:lnTo>
                    <a:pt x="516255" y="32385"/>
                  </a:lnTo>
                  <a:lnTo>
                    <a:pt x="516242" y="31877"/>
                  </a:lnTo>
                  <a:lnTo>
                    <a:pt x="515962" y="31623"/>
                  </a:lnTo>
                  <a:lnTo>
                    <a:pt x="515797" y="31877"/>
                  </a:lnTo>
                  <a:lnTo>
                    <a:pt x="515670" y="32385"/>
                  </a:lnTo>
                  <a:lnTo>
                    <a:pt x="515023" y="31750"/>
                  </a:lnTo>
                  <a:lnTo>
                    <a:pt x="514705" y="31750"/>
                  </a:lnTo>
                  <a:lnTo>
                    <a:pt x="514565" y="31127"/>
                  </a:lnTo>
                  <a:lnTo>
                    <a:pt x="514565" y="31750"/>
                  </a:lnTo>
                  <a:lnTo>
                    <a:pt x="514235" y="32004"/>
                  </a:lnTo>
                  <a:lnTo>
                    <a:pt x="514108" y="32080"/>
                  </a:lnTo>
                  <a:lnTo>
                    <a:pt x="514108" y="34671"/>
                  </a:lnTo>
                  <a:lnTo>
                    <a:pt x="514108" y="34848"/>
                  </a:lnTo>
                  <a:lnTo>
                    <a:pt x="514108" y="34671"/>
                  </a:lnTo>
                  <a:lnTo>
                    <a:pt x="514108" y="32080"/>
                  </a:lnTo>
                  <a:lnTo>
                    <a:pt x="514032" y="32512"/>
                  </a:lnTo>
                  <a:lnTo>
                    <a:pt x="513930" y="31115"/>
                  </a:lnTo>
                  <a:lnTo>
                    <a:pt x="514223" y="30607"/>
                  </a:lnTo>
                  <a:lnTo>
                    <a:pt x="514413" y="31115"/>
                  </a:lnTo>
                  <a:lnTo>
                    <a:pt x="514565" y="31750"/>
                  </a:lnTo>
                  <a:lnTo>
                    <a:pt x="514565" y="31127"/>
                  </a:lnTo>
                  <a:lnTo>
                    <a:pt x="514451" y="30607"/>
                  </a:lnTo>
                  <a:lnTo>
                    <a:pt x="514223" y="29591"/>
                  </a:lnTo>
                  <a:lnTo>
                    <a:pt x="513321" y="30734"/>
                  </a:lnTo>
                  <a:lnTo>
                    <a:pt x="512787" y="30734"/>
                  </a:lnTo>
                  <a:lnTo>
                    <a:pt x="513283" y="33528"/>
                  </a:lnTo>
                  <a:lnTo>
                    <a:pt x="512546" y="33274"/>
                  </a:lnTo>
                  <a:lnTo>
                    <a:pt x="513448" y="35306"/>
                  </a:lnTo>
                  <a:lnTo>
                    <a:pt x="513600" y="35179"/>
                  </a:lnTo>
                  <a:lnTo>
                    <a:pt x="513880" y="35077"/>
                  </a:lnTo>
                  <a:lnTo>
                    <a:pt x="513930" y="35407"/>
                  </a:lnTo>
                  <a:lnTo>
                    <a:pt x="514032" y="35610"/>
                  </a:lnTo>
                  <a:lnTo>
                    <a:pt x="514134" y="35775"/>
                  </a:lnTo>
                  <a:lnTo>
                    <a:pt x="514108" y="34925"/>
                  </a:lnTo>
                  <a:lnTo>
                    <a:pt x="514426" y="34798"/>
                  </a:lnTo>
                  <a:lnTo>
                    <a:pt x="514896" y="34671"/>
                  </a:lnTo>
                  <a:lnTo>
                    <a:pt x="515366" y="34544"/>
                  </a:lnTo>
                  <a:lnTo>
                    <a:pt x="515188" y="36068"/>
                  </a:lnTo>
                  <a:lnTo>
                    <a:pt x="514959" y="37338"/>
                  </a:lnTo>
                  <a:lnTo>
                    <a:pt x="514134" y="35814"/>
                  </a:lnTo>
                  <a:lnTo>
                    <a:pt x="514159" y="40640"/>
                  </a:lnTo>
                  <a:lnTo>
                    <a:pt x="514070" y="40386"/>
                  </a:lnTo>
                  <a:lnTo>
                    <a:pt x="512800" y="36703"/>
                  </a:lnTo>
                  <a:lnTo>
                    <a:pt x="511086" y="34798"/>
                  </a:lnTo>
                  <a:lnTo>
                    <a:pt x="510933" y="34163"/>
                  </a:lnTo>
                  <a:lnTo>
                    <a:pt x="510489" y="32258"/>
                  </a:lnTo>
                  <a:lnTo>
                    <a:pt x="509168" y="34163"/>
                  </a:lnTo>
                  <a:lnTo>
                    <a:pt x="506945" y="33909"/>
                  </a:lnTo>
                  <a:lnTo>
                    <a:pt x="506844" y="38481"/>
                  </a:lnTo>
                  <a:lnTo>
                    <a:pt x="506717" y="39751"/>
                  </a:lnTo>
                  <a:lnTo>
                    <a:pt x="506476" y="40386"/>
                  </a:lnTo>
                  <a:lnTo>
                    <a:pt x="506120" y="38481"/>
                  </a:lnTo>
                  <a:lnTo>
                    <a:pt x="506006" y="37973"/>
                  </a:lnTo>
                  <a:lnTo>
                    <a:pt x="505828" y="37465"/>
                  </a:lnTo>
                  <a:lnTo>
                    <a:pt x="505891" y="36741"/>
                  </a:lnTo>
                  <a:lnTo>
                    <a:pt x="505574" y="37465"/>
                  </a:lnTo>
                  <a:lnTo>
                    <a:pt x="504431" y="37084"/>
                  </a:lnTo>
                  <a:lnTo>
                    <a:pt x="503669" y="36830"/>
                  </a:lnTo>
                  <a:lnTo>
                    <a:pt x="503720" y="37338"/>
                  </a:lnTo>
                  <a:lnTo>
                    <a:pt x="503758" y="37604"/>
                  </a:lnTo>
                  <a:lnTo>
                    <a:pt x="503936" y="37350"/>
                  </a:lnTo>
                  <a:lnTo>
                    <a:pt x="503847" y="38481"/>
                  </a:lnTo>
                  <a:lnTo>
                    <a:pt x="504063" y="40640"/>
                  </a:lnTo>
                  <a:lnTo>
                    <a:pt x="502780" y="39243"/>
                  </a:lnTo>
                  <a:lnTo>
                    <a:pt x="502754" y="38989"/>
                  </a:lnTo>
                  <a:lnTo>
                    <a:pt x="503491" y="37973"/>
                  </a:lnTo>
                  <a:lnTo>
                    <a:pt x="503669" y="37719"/>
                  </a:lnTo>
                  <a:lnTo>
                    <a:pt x="503720" y="37338"/>
                  </a:lnTo>
                  <a:lnTo>
                    <a:pt x="502678" y="37973"/>
                  </a:lnTo>
                  <a:lnTo>
                    <a:pt x="502716" y="36703"/>
                  </a:lnTo>
                  <a:lnTo>
                    <a:pt x="500392" y="35941"/>
                  </a:lnTo>
                  <a:lnTo>
                    <a:pt x="498602" y="39497"/>
                  </a:lnTo>
                  <a:lnTo>
                    <a:pt x="497281" y="41783"/>
                  </a:lnTo>
                  <a:lnTo>
                    <a:pt x="496519" y="41275"/>
                  </a:lnTo>
                  <a:lnTo>
                    <a:pt x="494626" y="40005"/>
                  </a:lnTo>
                  <a:lnTo>
                    <a:pt x="495096" y="40640"/>
                  </a:lnTo>
                  <a:lnTo>
                    <a:pt x="495249" y="41275"/>
                  </a:lnTo>
                  <a:lnTo>
                    <a:pt x="490816" y="38481"/>
                  </a:lnTo>
                  <a:lnTo>
                    <a:pt x="487781" y="45847"/>
                  </a:lnTo>
                  <a:lnTo>
                    <a:pt x="486448" y="44450"/>
                  </a:lnTo>
                  <a:lnTo>
                    <a:pt x="483082" y="40894"/>
                  </a:lnTo>
                  <a:lnTo>
                    <a:pt x="481825" y="40005"/>
                  </a:lnTo>
                  <a:lnTo>
                    <a:pt x="481850" y="40259"/>
                  </a:lnTo>
                  <a:lnTo>
                    <a:pt x="481965" y="43053"/>
                  </a:lnTo>
                  <a:lnTo>
                    <a:pt x="481711" y="44450"/>
                  </a:lnTo>
                  <a:lnTo>
                    <a:pt x="480999" y="41275"/>
                  </a:lnTo>
                  <a:lnTo>
                    <a:pt x="480453" y="44958"/>
                  </a:lnTo>
                  <a:lnTo>
                    <a:pt x="479247" y="48006"/>
                  </a:lnTo>
                  <a:lnTo>
                    <a:pt x="478993" y="47117"/>
                  </a:lnTo>
                  <a:lnTo>
                    <a:pt x="478929" y="46863"/>
                  </a:lnTo>
                  <a:lnTo>
                    <a:pt x="478497" y="45339"/>
                  </a:lnTo>
                  <a:lnTo>
                    <a:pt x="476415" y="37973"/>
                  </a:lnTo>
                  <a:lnTo>
                    <a:pt x="475361" y="42418"/>
                  </a:lnTo>
                  <a:lnTo>
                    <a:pt x="475246" y="43395"/>
                  </a:lnTo>
                  <a:lnTo>
                    <a:pt x="475780" y="45339"/>
                  </a:lnTo>
                  <a:lnTo>
                    <a:pt x="474980" y="44958"/>
                  </a:lnTo>
                  <a:lnTo>
                    <a:pt x="473659" y="46863"/>
                  </a:lnTo>
                  <a:lnTo>
                    <a:pt x="473646" y="46736"/>
                  </a:lnTo>
                  <a:lnTo>
                    <a:pt x="473392" y="44450"/>
                  </a:lnTo>
                  <a:lnTo>
                    <a:pt x="473506" y="46736"/>
                  </a:lnTo>
                  <a:lnTo>
                    <a:pt x="473151" y="45847"/>
                  </a:lnTo>
                  <a:lnTo>
                    <a:pt x="473024" y="45466"/>
                  </a:lnTo>
                  <a:lnTo>
                    <a:pt x="472770" y="43942"/>
                  </a:lnTo>
                  <a:lnTo>
                    <a:pt x="471411" y="47117"/>
                  </a:lnTo>
                  <a:lnTo>
                    <a:pt x="469836" y="46101"/>
                  </a:lnTo>
                  <a:lnTo>
                    <a:pt x="470598" y="40513"/>
                  </a:lnTo>
                  <a:lnTo>
                    <a:pt x="468515" y="40513"/>
                  </a:lnTo>
                  <a:lnTo>
                    <a:pt x="467868" y="41275"/>
                  </a:lnTo>
                  <a:lnTo>
                    <a:pt x="467271" y="44831"/>
                  </a:lnTo>
                  <a:lnTo>
                    <a:pt x="467182" y="45847"/>
                  </a:lnTo>
                  <a:lnTo>
                    <a:pt x="467575" y="46736"/>
                  </a:lnTo>
                  <a:lnTo>
                    <a:pt x="467906" y="46736"/>
                  </a:lnTo>
                  <a:lnTo>
                    <a:pt x="468528" y="47625"/>
                  </a:lnTo>
                  <a:lnTo>
                    <a:pt x="468604" y="48133"/>
                  </a:lnTo>
                  <a:lnTo>
                    <a:pt x="468731" y="49403"/>
                  </a:lnTo>
                  <a:lnTo>
                    <a:pt x="468414" y="49911"/>
                  </a:lnTo>
                  <a:lnTo>
                    <a:pt x="468287" y="50419"/>
                  </a:lnTo>
                  <a:lnTo>
                    <a:pt x="468884" y="54864"/>
                  </a:lnTo>
                  <a:lnTo>
                    <a:pt x="469112" y="59309"/>
                  </a:lnTo>
                  <a:lnTo>
                    <a:pt x="469239" y="60185"/>
                  </a:lnTo>
                  <a:lnTo>
                    <a:pt x="471398" y="63119"/>
                  </a:lnTo>
                  <a:lnTo>
                    <a:pt x="472097" y="60071"/>
                  </a:lnTo>
                  <a:lnTo>
                    <a:pt x="472846" y="62230"/>
                  </a:lnTo>
                  <a:lnTo>
                    <a:pt x="471868" y="62611"/>
                  </a:lnTo>
                  <a:lnTo>
                    <a:pt x="472795" y="64643"/>
                  </a:lnTo>
                  <a:lnTo>
                    <a:pt x="472909" y="62230"/>
                  </a:lnTo>
                  <a:lnTo>
                    <a:pt x="473024" y="61341"/>
                  </a:lnTo>
                  <a:lnTo>
                    <a:pt x="473417" y="62738"/>
                  </a:lnTo>
                  <a:lnTo>
                    <a:pt x="473621" y="63373"/>
                  </a:lnTo>
                  <a:lnTo>
                    <a:pt x="473938" y="63754"/>
                  </a:lnTo>
                  <a:lnTo>
                    <a:pt x="474154" y="61341"/>
                  </a:lnTo>
                  <a:lnTo>
                    <a:pt x="474268" y="60071"/>
                  </a:lnTo>
                  <a:lnTo>
                    <a:pt x="474370" y="59055"/>
                  </a:lnTo>
                  <a:lnTo>
                    <a:pt x="474865" y="58039"/>
                  </a:lnTo>
                  <a:lnTo>
                    <a:pt x="475780" y="60185"/>
                  </a:lnTo>
                  <a:lnTo>
                    <a:pt x="475894" y="61976"/>
                  </a:lnTo>
                  <a:lnTo>
                    <a:pt x="476262" y="59944"/>
                  </a:lnTo>
                  <a:lnTo>
                    <a:pt x="476465" y="60833"/>
                  </a:lnTo>
                  <a:lnTo>
                    <a:pt x="476542" y="61810"/>
                  </a:lnTo>
                  <a:lnTo>
                    <a:pt x="476707" y="61087"/>
                  </a:lnTo>
                  <a:lnTo>
                    <a:pt x="477824" y="61722"/>
                  </a:lnTo>
                  <a:lnTo>
                    <a:pt x="477799" y="61087"/>
                  </a:lnTo>
                  <a:lnTo>
                    <a:pt x="477761" y="59944"/>
                  </a:lnTo>
                  <a:lnTo>
                    <a:pt x="477723" y="59182"/>
                  </a:lnTo>
                  <a:lnTo>
                    <a:pt x="478739" y="61722"/>
                  </a:lnTo>
                  <a:lnTo>
                    <a:pt x="479361" y="59182"/>
                  </a:lnTo>
                  <a:lnTo>
                    <a:pt x="479602" y="58166"/>
                  </a:lnTo>
                  <a:lnTo>
                    <a:pt x="480275" y="62738"/>
                  </a:lnTo>
                  <a:lnTo>
                    <a:pt x="480390" y="60960"/>
                  </a:lnTo>
                  <a:lnTo>
                    <a:pt x="480745" y="58928"/>
                  </a:lnTo>
                  <a:lnTo>
                    <a:pt x="481253" y="58674"/>
                  </a:lnTo>
                  <a:lnTo>
                    <a:pt x="481139" y="64262"/>
                  </a:lnTo>
                  <a:lnTo>
                    <a:pt x="483336" y="58674"/>
                  </a:lnTo>
                  <a:lnTo>
                    <a:pt x="484009" y="64516"/>
                  </a:lnTo>
                  <a:lnTo>
                    <a:pt x="483958" y="59563"/>
                  </a:lnTo>
                  <a:lnTo>
                    <a:pt x="486308" y="61976"/>
                  </a:lnTo>
                  <a:lnTo>
                    <a:pt x="487019" y="59563"/>
                  </a:lnTo>
                  <a:lnTo>
                    <a:pt x="487172" y="59055"/>
                  </a:lnTo>
                  <a:lnTo>
                    <a:pt x="487260" y="60071"/>
                  </a:lnTo>
                  <a:lnTo>
                    <a:pt x="487794" y="60325"/>
                  </a:lnTo>
                  <a:lnTo>
                    <a:pt x="488200" y="61595"/>
                  </a:lnTo>
                  <a:lnTo>
                    <a:pt x="488302" y="61810"/>
                  </a:lnTo>
                  <a:lnTo>
                    <a:pt x="488861" y="62611"/>
                  </a:lnTo>
                  <a:lnTo>
                    <a:pt x="488378" y="59055"/>
                  </a:lnTo>
                  <a:lnTo>
                    <a:pt x="488315" y="58674"/>
                  </a:lnTo>
                  <a:lnTo>
                    <a:pt x="488416" y="58420"/>
                  </a:lnTo>
                  <a:lnTo>
                    <a:pt x="488632" y="58166"/>
                  </a:lnTo>
                  <a:lnTo>
                    <a:pt x="488746" y="58039"/>
                  </a:lnTo>
                  <a:lnTo>
                    <a:pt x="489292" y="57404"/>
                  </a:lnTo>
                  <a:lnTo>
                    <a:pt x="489508" y="54864"/>
                  </a:lnTo>
                  <a:lnTo>
                    <a:pt x="491020" y="58547"/>
                  </a:lnTo>
                  <a:lnTo>
                    <a:pt x="489864" y="59563"/>
                  </a:lnTo>
                  <a:lnTo>
                    <a:pt x="489750" y="59817"/>
                  </a:lnTo>
                  <a:lnTo>
                    <a:pt x="490601" y="63373"/>
                  </a:lnTo>
                  <a:lnTo>
                    <a:pt x="490029" y="60071"/>
                  </a:lnTo>
                  <a:lnTo>
                    <a:pt x="491642" y="59817"/>
                  </a:lnTo>
                  <a:lnTo>
                    <a:pt x="490905" y="57150"/>
                  </a:lnTo>
                  <a:lnTo>
                    <a:pt x="491972" y="59436"/>
                  </a:lnTo>
                  <a:lnTo>
                    <a:pt x="491680" y="58166"/>
                  </a:lnTo>
                  <a:lnTo>
                    <a:pt x="492569" y="61595"/>
                  </a:lnTo>
                  <a:lnTo>
                    <a:pt x="492112" y="58166"/>
                  </a:lnTo>
                  <a:lnTo>
                    <a:pt x="491972" y="57150"/>
                  </a:lnTo>
                  <a:lnTo>
                    <a:pt x="491871" y="56388"/>
                  </a:lnTo>
                  <a:lnTo>
                    <a:pt x="493064" y="60579"/>
                  </a:lnTo>
                  <a:lnTo>
                    <a:pt x="493141" y="57404"/>
                  </a:lnTo>
                  <a:lnTo>
                    <a:pt x="494449" y="59563"/>
                  </a:lnTo>
                  <a:lnTo>
                    <a:pt x="494499" y="59817"/>
                  </a:lnTo>
                  <a:lnTo>
                    <a:pt x="494144" y="62103"/>
                  </a:lnTo>
                  <a:lnTo>
                    <a:pt x="494995" y="60325"/>
                  </a:lnTo>
                  <a:lnTo>
                    <a:pt x="495376" y="61074"/>
                  </a:lnTo>
                  <a:lnTo>
                    <a:pt x="495122" y="60325"/>
                  </a:lnTo>
                  <a:lnTo>
                    <a:pt x="495007" y="59944"/>
                  </a:lnTo>
                  <a:lnTo>
                    <a:pt x="495096" y="57531"/>
                  </a:lnTo>
                  <a:lnTo>
                    <a:pt x="495198" y="57404"/>
                  </a:lnTo>
                  <a:lnTo>
                    <a:pt x="496036" y="56388"/>
                  </a:lnTo>
                  <a:lnTo>
                    <a:pt x="495998" y="60579"/>
                  </a:lnTo>
                  <a:lnTo>
                    <a:pt x="496709" y="62357"/>
                  </a:lnTo>
                  <a:lnTo>
                    <a:pt x="497293" y="61341"/>
                  </a:lnTo>
                  <a:lnTo>
                    <a:pt x="497420" y="58928"/>
                  </a:lnTo>
                  <a:lnTo>
                    <a:pt x="497459" y="57531"/>
                  </a:lnTo>
                  <a:lnTo>
                    <a:pt x="498094" y="57658"/>
                  </a:lnTo>
                  <a:lnTo>
                    <a:pt x="498246" y="58293"/>
                  </a:lnTo>
                  <a:lnTo>
                    <a:pt x="498398" y="58420"/>
                  </a:lnTo>
                  <a:lnTo>
                    <a:pt x="498386" y="59309"/>
                  </a:lnTo>
                  <a:lnTo>
                    <a:pt x="498602" y="57531"/>
                  </a:lnTo>
                  <a:lnTo>
                    <a:pt x="498741" y="56388"/>
                  </a:lnTo>
                  <a:lnTo>
                    <a:pt x="498779" y="56134"/>
                  </a:lnTo>
                  <a:lnTo>
                    <a:pt x="500951" y="58674"/>
                  </a:lnTo>
                  <a:lnTo>
                    <a:pt x="501218" y="56134"/>
                  </a:lnTo>
                  <a:lnTo>
                    <a:pt x="501345" y="54864"/>
                  </a:lnTo>
                  <a:lnTo>
                    <a:pt x="501472" y="54952"/>
                  </a:lnTo>
                  <a:lnTo>
                    <a:pt x="501421" y="54737"/>
                  </a:lnTo>
                  <a:lnTo>
                    <a:pt x="501205" y="53848"/>
                  </a:lnTo>
                  <a:lnTo>
                    <a:pt x="500900" y="52197"/>
                  </a:lnTo>
                  <a:lnTo>
                    <a:pt x="500646" y="50419"/>
                  </a:lnTo>
                  <a:lnTo>
                    <a:pt x="501142" y="50292"/>
                  </a:lnTo>
                  <a:lnTo>
                    <a:pt x="501192" y="48006"/>
                  </a:lnTo>
                  <a:lnTo>
                    <a:pt x="501192" y="47879"/>
                  </a:lnTo>
                  <a:lnTo>
                    <a:pt x="501764" y="50292"/>
                  </a:lnTo>
                  <a:lnTo>
                    <a:pt x="501459" y="50292"/>
                  </a:lnTo>
                  <a:lnTo>
                    <a:pt x="501573" y="52070"/>
                  </a:lnTo>
                  <a:lnTo>
                    <a:pt x="501929" y="50927"/>
                  </a:lnTo>
                  <a:lnTo>
                    <a:pt x="502678" y="53505"/>
                  </a:lnTo>
                  <a:lnTo>
                    <a:pt x="502678" y="52832"/>
                  </a:lnTo>
                  <a:lnTo>
                    <a:pt x="502793" y="53035"/>
                  </a:lnTo>
                  <a:lnTo>
                    <a:pt x="502831" y="52832"/>
                  </a:lnTo>
                  <a:lnTo>
                    <a:pt x="503275" y="50927"/>
                  </a:lnTo>
                  <a:lnTo>
                    <a:pt x="503364" y="50546"/>
                  </a:lnTo>
                  <a:lnTo>
                    <a:pt x="504317" y="51308"/>
                  </a:lnTo>
                  <a:lnTo>
                    <a:pt x="505040" y="54864"/>
                  </a:lnTo>
                  <a:lnTo>
                    <a:pt x="502805" y="52946"/>
                  </a:lnTo>
                  <a:lnTo>
                    <a:pt x="502818" y="53098"/>
                  </a:lnTo>
                  <a:lnTo>
                    <a:pt x="504215" y="55753"/>
                  </a:lnTo>
                  <a:lnTo>
                    <a:pt x="502805" y="54610"/>
                  </a:lnTo>
                  <a:lnTo>
                    <a:pt x="504609" y="60071"/>
                  </a:lnTo>
                  <a:lnTo>
                    <a:pt x="502094" y="54546"/>
                  </a:lnTo>
                  <a:lnTo>
                    <a:pt x="502170" y="54864"/>
                  </a:lnTo>
                  <a:lnTo>
                    <a:pt x="503796" y="60198"/>
                  </a:lnTo>
                  <a:lnTo>
                    <a:pt x="505548" y="60960"/>
                  </a:lnTo>
                  <a:lnTo>
                    <a:pt x="505472" y="60071"/>
                  </a:lnTo>
                  <a:lnTo>
                    <a:pt x="505282" y="58039"/>
                  </a:lnTo>
                  <a:lnTo>
                    <a:pt x="507034" y="58928"/>
                  </a:lnTo>
                  <a:lnTo>
                    <a:pt x="507060" y="58039"/>
                  </a:lnTo>
                  <a:lnTo>
                    <a:pt x="507072" y="56896"/>
                  </a:lnTo>
                  <a:lnTo>
                    <a:pt x="506552" y="56134"/>
                  </a:lnTo>
                  <a:lnTo>
                    <a:pt x="506463" y="55753"/>
                  </a:lnTo>
                  <a:lnTo>
                    <a:pt x="506488" y="54864"/>
                  </a:lnTo>
                  <a:lnTo>
                    <a:pt x="506552" y="53848"/>
                  </a:lnTo>
                  <a:lnTo>
                    <a:pt x="508012" y="50546"/>
                  </a:lnTo>
                  <a:lnTo>
                    <a:pt x="508190" y="50165"/>
                  </a:lnTo>
                  <a:lnTo>
                    <a:pt x="509689" y="62484"/>
                  </a:lnTo>
                  <a:lnTo>
                    <a:pt x="510514" y="58039"/>
                  </a:lnTo>
                  <a:lnTo>
                    <a:pt x="510413" y="53340"/>
                  </a:lnTo>
                  <a:lnTo>
                    <a:pt x="510095" y="50673"/>
                  </a:lnTo>
                  <a:lnTo>
                    <a:pt x="511657" y="52832"/>
                  </a:lnTo>
                  <a:lnTo>
                    <a:pt x="511886" y="56896"/>
                  </a:lnTo>
                  <a:lnTo>
                    <a:pt x="513486" y="57023"/>
                  </a:lnTo>
                  <a:lnTo>
                    <a:pt x="512927" y="55003"/>
                  </a:lnTo>
                  <a:lnTo>
                    <a:pt x="511848" y="51054"/>
                  </a:lnTo>
                  <a:lnTo>
                    <a:pt x="513575" y="53098"/>
                  </a:lnTo>
                  <a:lnTo>
                    <a:pt x="514375" y="52959"/>
                  </a:lnTo>
                  <a:lnTo>
                    <a:pt x="515099" y="56388"/>
                  </a:lnTo>
                  <a:lnTo>
                    <a:pt x="516648" y="55626"/>
                  </a:lnTo>
                  <a:lnTo>
                    <a:pt x="517982" y="52959"/>
                  </a:lnTo>
                  <a:lnTo>
                    <a:pt x="518045" y="52832"/>
                  </a:lnTo>
                  <a:lnTo>
                    <a:pt x="519747" y="51816"/>
                  </a:lnTo>
                  <a:lnTo>
                    <a:pt x="519772" y="53340"/>
                  </a:lnTo>
                  <a:lnTo>
                    <a:pt x="519671" y="54102"/>
                  </a:lnTo>
                  <a:lnTo>
                    <a:pt x="520268" y="55118"/>
                  </a:lnTo>
                  <a:lnTo>
                    <a:pt x="522274" y="52959"/>
                  </a:lnTo>
                  <a:lnTo>
                    <a:pt x="525805" y="55118"/>
                  </a:lnTo>
                  <a:lnTo>
                    <a:pt x="527761" y="56388"/>
                  </a:lnTo>
                  <a:lnTo>
                    <a:pt x="528116" y="53340"/>
                  </a:lnTo>
                  <a:lnTo>
                    <a:pt x="528307" y="53340"/>
                  </a:lnTo>
                  <a:lnTo>
                    <a:pt x="528383" y="52959"/>
                  </a:lnTo>
                  <a:lnTo>
                    <a:pt x="528535" y="52070"/>
                  </a:lnTo>
                  <a:lnTo>
                    <a:pt x="528828" y="51816"/>
                  </a:lnTo>
                  <a:lnTo>
                    <a:pt x="528980" y="51689"/>
                  </a:lnTo>
                  <a:lnTo>
                    <a:pt x="529297" y="53035"/>
                  </a:lnTo>
                  <a:lnTo>
                    <a:pt x="529412" y="53975"/>
                  </a:lnTo>
                  <a:lnTo>
                    <a:pt x="529297" y="54610"/>
                  </a:lnTo>
                  <a:lnTo>
                    <a:pt x="530390" y="51816"/>
                  </a:lnTo>
                  <a:lnTo>
                    <a:pt x="530479" y="51689"/>
                  </a:lnTo>
                  <a:lnTo>
                    <a:pt x="530821" y="51181"/>
                  </a:lnTo>
                  <a:lnTo>
                    <a:pt x="530999" y="50927"/>
                  </a:lnTo>
                  <a:lnTo>
                    <a:pt x="531164" y="50673"/>
                  </a:lnTo>
                  <a:lnTo>
                    <a:pt x="531253" y="50546"/>
                  </a:lnTo>
                  <a:lnTo>
                    <a:pt x="532638" y="48514"/>
                  </a:lnTo>
                  <a:lnTo>
                    <a:pt x="532726" y="48387"/>
                  </a:lnTo>
                  <a:lnTo>
                    <a:pt x="534746" y="51308"/>
                  </a:lnTo>
                  <a:lnTo>
                    <a:pt x="534784" y="51689"/>
                  </a:lnTo>
                  <a:lnTo>
                    <a:pt x="534670" y="52324"/>
                  </a:lnTo>
                  <a:lnTo>
                    <a:pt x="536117" y="53340"/>
                  </a:lnTo>
                  <a:lnTo>
                    <a:pt x="535432" y="48387"/>
                  </a:lnTo>
                  <a:lnTo>
                    <a:pt x="535355" y="47879"/>
                  </a:lnTo>
                  <a:lnTo>
                    <a:pt x="535076" y="45847"/>
                  </a:lnTo>
                  <a:lnTo>
                    <a:pt x="536448" y="48133"/>
                  </a:lnTo>
                  <a:lnTo>
                    <a:pt x="536549" y="49149"/>
                  </a:lnTo>
                  <a:lnTo>
                    <a:pt x="539457" y="50038"/>
                  </a:lnTo>
                  <a:lnTo>
                    <a:pt x="541985" y="46736"/>
                  </a:lnTo>
                  <a:lnTo>
                    <a:pt x="544779" y="50927"/>
                  </a:lnTo>
                  <a:lnTo>
                    <a:pt x="544487" y="46736"/>
                  </a:lnTo>
                  <a:lnTo>
                    <a:pt x="544474" y="46609"/>
                  </a:lnTo>
                  <a:lnTo>
                    <a:pt x="547751" y="52578"/>
                  </a:lnTo>
                  <a:lnTo>
                    <a:pt x="546989" y="46609"/>
                  </a:lnTo>
                  <a:lnTo>
                    <a:pt x="546963" y="46355"/>
                  </a:lnTo>
                  <a:lnTo>
                    <a:pt x="548894" y="49022"/>
                  </a:lnTo>
                  <a:lnTo>
                    <a:pt x="548957" y="49276"/>
                  </a:lnTo>
                  <a:lnTo>
                    <a:pt x="548716" y="50292"/>
                  </a:lnTo>
                  <a:lnTo>
                    <a:pt x="551218" y="52070"/>
                  </a:lnTo>
                  <a:lnTo>
                    <a:pt x="551840" y="52197"/>
                  </a:lnTo>
                  <a:lnTo>
                    <a:pt x="551472" y="48133"/>
                  </a:lnTo>
                  <a:lnTo>
                    <a:pt x="551586" y="47879"/>
                  </a:lnTo>
                  <a:lnTo>
                    <a:pt x="552081" y="47371"/>
                  </a:lnTo>
                  <a:lnTo>
                    <a:pt x="552589" y="50533"/>
                  </a:lnTo>
                  <a:lnTo>
                    <a:pt x="552513" y="51104"/>
                  </a:lnTo>
                  <a:lnTo>
                    <a:pt x="552729" y="51168"/>
                  </a:lnTo>
                  <a:lnTo>
                    <a:pt x="552615" y="50444"/>
                  </a:lnTo>
                  <a:lnTo>
                    <a:pt x="552996" y="47371"/>
                  </a:lnTo>
                  <a:lnTo>
                    <a:pt x="553046" y="46990"/>
                  </a:lnTo>
                  <a:lnTo>
                    <a:pt x="554177" y="50673"/>
                  </a:lnTo>
                  <a:lnTo>
                    <a:pt x="554723" y="49784"/>
                  </a:lnTo>
                  <a:lnTo>
                    <a:pt x="554418" y="49657"/>
                  </a:lnTo>
                  <a:lnTo>
                    <a:pt x="554024" y="48768"/>
                  </a:lnTo>
                  <a:lnTo>
                    <a:pt x="553897" y="48387"/>
                  </a:lnTo>
                  <a:lnTo>
                    <a:pt x="553872" y="47371"/>
                  </a:lnTo>
                  <a:lnTo>
                    <a:pt x="554075" y="46990"/>
                  </a:lnTo>
                  <a:lnTo>
                    <a:pt x="554418" y="46355"/>
                  </a:lnTo>
                  <a:lnTo>
                    <a:pt x="554621" y="45974"/>
                  </a:lnTo>
                  <a:lnTo>
                    <a:pt x="556641" y="49276"/>
                  </a:lnTo>
                  <a:lnTo>
                    <a:pt x="556768" y="49631"/>
                  </a:lnTo>
                  <a:lnTo>
                    <a:pt x="557009" y="50927"/>
                  </a:lnTo>
                  <a:lnTo>
                    <a:pt x="559066" y="47879"/>
                  </a:lnTo>
                  <a:lnTo>
                    <a:pt x="559142" y="48526"/>
                  </a:lnTo>
                  <a:lnTo>
                    <a:pt x="559295" y="47879"/>
                  </a:lnTo>
                  <a:lnTo>
                    <a:pt x="559473" y="47117"/>
                  </a:lnTo>
                  <a:lnTo>
                    <a:pt x="559447" y="53848"/>
                  </a:lnTo>
                  <a:lnTo>
                    <a:pt x="560120" y="50927"/>
                  </a:lnTo>
                  <a:lnTo>
                    <a:pt x="560019" y="50292"/>
                  </a:lnTo>
                  <a:lnTo>
                    <a:pt x="559892" y="48133"/>
                  </a:lnTo>
                  <a:lnTo>
                    <a:pt x="560806" y="49911"/>
                  </a:lnTo>
                  <a:lnTo>
                    <a:pt x="562190" y="49784"/>
                  </a:lnTo>
                  <a:lnTo>
                    <a:pt x="563079" y="48768"/>
                  </a:lnTo>
                  <a:lnTo>
                    <a:pt x="563232" y="51054"/>
                  </a:lnTo>
                  <a:lnTo>
                    <a:pt x="565162" y="51308"/>
                  </a:lnTo>
                  <a:lnTo>
                    <a:pt x="566940" y="49403"/>
                  </a:lnTo>
                  <a:lnTo>
                    <a:pt x="569010" y="49022"/>
                  </a:lnTo>
                  <a:lnTo>
                    <a:pt x="568756" y="48768"/>
                  </a:lnTo>
                  <a:lnTo>
                    <a:pt x="568109" y="48133"/>
                  </a:lnTo>
                  <a:lnTo>
                    <a:pt x="567994" y="47117"/>
                  </a:lnTo>
                  <a:lnTo>
                    <a:pt x="567867" y="45974"/>
                  </a:lnTo>
                  <a:lnTo>
                    <a:pt x="567677" y="44323"/>
                  </a:lnTo>
                  <a:lnTo>
                    <a:pt x="568210" y="43815"/>
                  </a:lnTo>
                  <a:lnTo>
                    <a:pt x="568388" y="44513"/>
                  </a:lnTo>
                  <a:lnTo>
                    <a:pt x="568490" y="43815"/>
                  </a:lnTo>
                  <a:lnTo>
                    <a:pt x="568566" y="43307"/>
                  </a:lnTo>
                  <a:lnTo>
                    <a:pt x="569391" y="43561"/>
                  </a:lnTo>
                  <a:lnTo>
                    <a:pt x="569506" y="44958"/>
                  </a:lnTo>
                  <a:lnTo>
                    <a:pt x="569633" y="47371"/>
                  </a:lnTo>
                  <a:lnTo>
                    <a:pt x="569417" y="48260"/>
                  </a:lnTo>
                  <a:lnTo>
                    <a:pt x="570179" y="46990"/>
                  </a:lnTo>
                  <a:lnTo>
                    <a:pt x="570293" y="48768"/>
                  </a:lnTo>
                  <a:lnTo>
                    <a:pt x="570407" y="49784"/>
                  </a:lnTo>
                  <a:lnTo>
                    <a:pt x="570445" y="47625"/>
                  </a:lnTo>
                  <a:lnTo>
                    <a:pt x="572566" y="52959"/>
                  </a:lnTo>
                  <a:lnTo>
                    <a:pt x="572541" y="49149"/>
                  </a:lnTo>
                  <a:lnTo>
                    <a:pt x="572744" y="50165"/>
                  </a:lnTo>
                  <a:lnTo>
                    <a:pt x="574827" y="49911"/>
                  </a:lnTo>
                  <a:lnTo>
                    <a:pt x="575233" y="49149"/>
                  </a:lnTo>
                  <a:lnTo>
                    <a:pt x="575576" y="48514"/>
                  </a:lnTo>
                  <a:lnTo>
                    <a:pt x="577227" y="48133"/>
                  </a:lnTo>
                  <a:lnTo>
                    <a:pt x="577151" y="47625"/>
                  </a:lnTo>
                  <a:lnTo>
                    <a:pt x="577062" y="46990"/>
                  </a:lnTo>
                  <a:lnTo>
                    <a:pt x="576795" y="45212"/>
                  </a:lnTo>
                  <a:lnTo>
                    <a:pt x="577557" y="45720"/>
                  </a:lnTo>
                  <a:lnTo>
                    <a:pt x="577583" y="45212"/>
                  </a:lnTo>
                  <a:lnTo>
                    <a:pt x="577684" y="43307"/>
                  </a:lnTo>
                  <a:lnTo>
                    <a:pt x="579069" y="44069"/>
                  </a:lnTo>
                  <a:lnTo>
                    <a:pt x="580809" y="46101"/>
                  </a:lnTo>
                  <a:lnTo>
                    <a:pt x="582256" y="45593"/>
                  </a:lnTo>
                  <a:lnTo>
                    <a:pt x="583069" y="44069"/>
                  </a:lnTo>
                  <a:lnTo>
                    <a:pt x="582942" y="43942"/>
                  </a:lnTo>
                  <a:lnTo>
                    <a:pt x="582815" y="43815"/>
                  </a:lnTo>
                  <a:lnTo>
                    <a:pt x="582307" y="43307"/>
                  </a:lnTo>
                  <a:lnTo>
                    <a:pt x="582307" y="41783"/>
                  </a:lnTo>
                  <a:lnTo>
                    <a:pt x="582358" y="41275"/>
                  </a:lnTo>
                  <a:lnTo>
                    <a:pt x="582841" y="43815"/>
                  </a:lnTo>
                  <a:lnTo>
                    <a:pt x="584314" y="43434"/>
                  </a:lnTo>
                  <a:lnTo>
                    <a:pt x="583844" y="45466"/>
                  </a:lnTo>
                  <a:lnTo>
                    <a:pt x="585571" y="44831"/>
                  </a:lnTo>
                  <a:lnTo>
                    <a:pt x="586054" y="44577"/>
                  </a:lnTo>
                  <a:lnTo>
                    <a:pt x="586905" y="43434"/>
                  </a:lnTo>
                  <a:lnTo>
                    <a:pt x="587870" y="42164"/>
                  </a:lnTo>
                  <a:lnTo>
                    <a:pt x="587756" y="41529"/>
                  </a:lnTo>
                  <a:lnTo>
                    <a:pt x="587654" y="41275"/>
                  </a:lnTo>
                  <a:lnTo>
                    <a:pt x="587540" y="41021"/>
                  </a:lnTo>
                  <a:lnTo>
                    <a:pt x="587184" y="40640"/>
                  </a:lnTo>
                  <a:lnTo>
                    <a:pt x="587184" y="39751"/>
                  </a:lnTo>
                  <a:lnTo>
                    <a:pt x="587540" y="39243"/>
                  </a:lnTo>
                  <a:lnTo>
                    <a:pt x="588302" y="40640"/>
                  </a:lnTo>
                  <a:lnTo>
                    <a:pt x="588378" y="42164"/>
                  </a:lnTo>
                  <a:lnTo>
                    <a:pt x="589673" y="39243"/>
                  </a:lnTo>
                  <a:lnTo>
                    <a:pt x="590003" y="38481"/>
                  </a:lnTo>
                  <a:lnTo>
                    <a:pt x="590283" y="37846"/>
                  </a:lnTo>
                  <a:lnTo>
                    <a:pt x="595477" y="49022"/>
                  </a:lnTo>
                  <a:lnTo>
                    <a:pt x="596557" y="43434"/>
                  </a:lnTo>
                  <a:lnTo>
                    <a:pt x="596607" y="43180"/>
                  </a:lnTo>
                  <a:lnTo>
                    <a:pt x="596569" y="43395"/>
                  </a:lnTo>
                  <a:lnTo>
                    <a:pt x="596684" y="43180"/>
                  </a:lnTo>
                  <a:lnTo>
                    <a:pt x="598182" y="40259"/>
                  </a:lnTo>
                  <a:lnTo>
                    <a:pt x="599224" y="40513"/>
                  </a:lnTo>
                  <a:lnTo>
                    <a:pt x="598106" y="42037"/>
                  </a:lnTo>
                  <a:lnTo>
                    <a:pt x="598004" y="42418"/>
                  </a:lnTo>
                  <a:lnTo>
                    <a:pt x="598893" y="43815"/>
                  </a:lnTo>
                  <a:lnTo>
                    <a:pt x="600075" y="40259"/>
                  </a:lnTo>
                  <a:lnTo>
                    <a:pt x="600456" y="39116"/>
                  </a:lnTo>
                  <a:lnTo>
                    <a:pt x="602576" y="43942"/>
                  </a:lnTo>
                  <a:lnTo>
                    <a:pt x="603961" y="40640"/>
                  </a:lnTo>
                  <a:lnTo>
                    <a:pt x="606653" y="48260"/>
                  </a:lnTo>
                  <a:lnTo>
                    <a:pt x="608660" y="40640"/>
                  </a:lnTo>
                  <a:lnTo>
                    <a:pt x="608990" y="39370"/>
                  </a:lnTo>
                  <a:lnTo>
                    <a:pt x="611733" y="43942"/>
                  </a:lnTo>
                  <a:lnTo>
                    <a:pt x="611378" y="42418"/>
                  </a:lnTo>
                  <a:lnTo>
                    <a:pt x="611505" y="40640"/>
                  </a:lnTo>
                  <a:lnTo>
                    <a:pt x="611543" y="40259"/>
                  </a:lnTo>
                  <a:lnTo>
                    <a:pt x="611784" y="41529"/>
                  </a:lnTo>
                  <a:lnTo>
                    <a:pt x="611886" y="40894"/>
                  </a:lnTo>
                  <a:lnTo>
                    <a:pt x="612736" y="40259"/>
                  </a:lnTo>
                  <a:lnTo>
                    <a:pt x="613918" y="39370"/>
                  </a:lnTo>
                  <a:lnTo>
                    <a:pt x="614260" y="39116"/>
                  </a:lnTo>
                  <a:lnTo>
                    <a:pt x="615797" y="37973"/>
                  </a:lnTo>
                  <a:lnTo>
                    <a:pt x="621106" y="42164"/>
                  </a:lnTo>
                  <a:lnTo>
                    <a:pt x="625741" y="43053"/>
                  </a:lnTo>
                  <a:lnTo>
                    <a:pt x="627418" y="43307"/>
                  </a:lnTo>
                  <a:lnTo>
                    <a:pt x="626186" y="37973"/>
                  </a:lnTo>
                  <a:lnTo>
                    <a:pt x="626160" y="37846"/>
                  </a:lnTo>
                  <a:lnTo>
                    <a:pt x="626122" y="37719"/>
                  </a:lnTo>
                  <a:lnTo>
                    <a:pt x="625856" y="36576"/>
                  </a:lnTo>
                  <a:lnTo>
                    <a:pt x="625563" y="35306"/>
                  </a:lnTo>
                  <a:lnTo>
                    <a:pt x="625132" y="33401"/>
                  </a:lnTo>
                  <a:lnTo>
                    <a:pt x="627748" y="37338"/>
                  </a:lnTo>
                  <a:lnTo>
                    <a:pt x="627811" y="41021"/>
                  </a:lnTo>
                  <a:lnTo>
                    <a:pt x="630377" y="36449"/>
                  </a:lnTo>
                  <a:lnTo>
                    <a:pt x="634428" y="40132"/>
                  </a:lnTo>
                  <a:lnTo>
                    <a:pt x="636790" y="36449"/>
                  </a:lnTo>
                  <a:lnTo>
                    <a:pt x="637032" y="36068"/>
                  </a:lnTo>
                  <a:lnTo>
                    <a:pt x="637006" y="37211"/>
                  </a:lnTo>
                  <a:lnTo>
                    <a:pt x="637120" y="37973"/>
                  </a:lnTo>
                  <a:lnTo>
                    <a:pt x="636816" y="37973"/>
                  </a:lnTo>
                  <a:lnTo>
                    <a:pt x="637882" y="40386"/>
                  </a:lnTo>
                  <a:lnTo>
                    <a:pt x="639241" y="37846"/>
                  </a:lnTo>
                  <a:lnTo>
                    <a:pt x="639127" y="36576"/>
                  </a:lnTo>
                  <a:lnTo>
                    <a:pt x="639051" y="36068"/>
                  </a:lnTo>
                  <a:lnTo>
                    <a:pt x="638987" y="35687"/>
                  </a:lnTo>
                  <a:lnTo>
                    <a:pt x="639508" y="35814"/>
                  </a:lnTo>
                  <a:lnTo>
                    <a:pt x="639457" y="37604"/>
                  </a:lnTo>
                  <a:lnTo>
                    <a:pt x="639864" y="38481"/>
                  </a:lnTo>
                  <a:lnTo>
                    <a:pt x="640753" y="39878"/>
                  </a:lnTo>
                  <a:lnTo>
                    <a:pt x="640994" y="35687"/>
                  </a:lnTo>
                  <a:lnTo>
                    <a:pt x="641032" y="35052"/>
                  </a:lnTo>
                  <a:lnTo>
                    <a:pt x="641819" y="37541"/>
                  </a:lnTo>
                  <a:lnTo>
                    <a:pt x="641883" y="37211"/>
                  </a:lnTo>
                  <a:lnTo>
                    <a:pt x="643712" y="38481"/>
                  </a:lnTo>
                  <a:lnTo>
                    <a:pt x="643318" y="37211"/>
                  </a:lnTo>
                  <a:lnTo>
                    <a:pt x="642835" y="35687"/>
                  </a:lnTo>
                  <a:lnTo>
                    <a:pt x="644232" y="36957"/>
                  </a:lnTo>
                  <a:lnTo>
                    <a:pt x="644525" y="35687"/>
                  </a:lnTo>
                  <a:lnTo>
                    <a:pt x="644664" y="35052"/>
                  </a:lnTo>
                  <a:lnTo>
                    <a:pt x="644893" y="34036"/>
                  </a:lnTo>
                  <a:lnTo>
                    <a:pt x="646099" y="35661"/>
                  </a:lnTo>
                  <a:lnTo>
                    <a:pt x="646074" y="35991"/>
                  </a:lnTo>
                  <a:lnTo>
                    <a:pt x="646099" y="36334"/>
                  </a:lnTo>
                  <a:lnTo>
                    <a:pt x="647090" y="37465"/>
                  </a:lnTo>
                  <a:lnTo>
                    <a:pt x="646709" y="36474"/>
                  </a:lnTo>
                  <a:lnTo>
                    <a:pt x="646404" y="35915"/>
                  </a:lnTo>
                  <a:lnTo>
                    <a:pt x="646125" y="35585"/>
                  </a:lnTo>
                  <a:lnTo>
                    <a:pt x="646163" y="34036"/>
                  </a:lnTo>
                  <a:lnTo>
                    <a:pt x="646188" y="33401"/>
                  </a:lnTo>
                  <a:lnTo>
                    <a:pt x="646214" y="32385"/>
                  </a:lnTo>
                  <a:lnTo>
                    <a:pt x="648385" y="36830"/>
                  </a:lnTo>
                  <a:lnTo>
                    <a:pt x="647903" y="32639"/>
                  </a:lnTo>
                  <a:lnTo>
                    <a:pt x="648525" y="36957"/>
                  </a:lnTo>
                  <a:lnTo>
                    <a:pt x="650544" y="35687"/>
                  </a:lnTo>
                  <a:lnTo>
                    <a:pt x="650938" y="33401"/>
                  </a:lnTo>
                  <a:lnTo>
                    <a:pt x="650913" y="34798"/>
                  </a:lnTo>
                  <a:lnTo>
                    <a:pt x="651814" y="34798"/>
                  </a:lnTo>
                  <a:lnTo>
                    <a:pt x="651827" y="36715"/>
                  </a:lnTo>
                  <a:lnTo>
                    <a:pt x="652691" y="36576"/>
                  </a:lnTo>
                  <a:lnTo>
                    <a:pt x="653249" y="35687"/>
                  </a:lnTo>
                  <a:lnTo>
                    <a:pt x="653135" y="34671"/>
                  </a:lnTo>
                  <a:lnTo>
                    <a:pt x="652856" y="33401"/>
                  </a:lnTo>
                  <a:lnTo>
                    <a:pt x="652805" y="33147"/>
                  </a:lnTo>
                  <a:lnTo>
                    <a:pt x="655256" y="38481"/>
                  </a:lnTo>
                  <a:lnTo>
                    <a:pt x="655256" y="33147"/>
                  </a:lnTo>
                  <a:lnTo>
                    <a:pt x="655243" y="29464"/>
                  </a:lnTo>
                  <a:lnTo>
                    <a:pt x="655243" y="28194"/>
                  </a:lnTo>
                  <a:lnTo>
                    <a:pt x="657275" y="35179"/>
                  </a:lnTo>
                  <a:lnTo>
                    <a:pt x="659409" y="32258"/>
                  </a:lnTo>
                  <a:lnTo>
                    <a:pt x="661225" y="30480"/>
                  </a:lnTo>
                  <a:lnTo>
                    <a:pt x="661149" y="29591"/>
                  </a:lnTo>
                  <a:lnTo>
                    <a:pt x="661289" y="30416"/>
                  </a:lnTo>
                  <a:lnTo>
                    <a:pt x="661492" y="30226"/>
                  </a:lnTo>
                  <a:lnTo>
                    <a:pt x="662368" y="29591"/>
                  </a:lnTo>
                  <a:lnTo>
                    <a:pt x="663600" y="28702"/>
                  </a:lnTo>
                  <a:lnTo>
                    <a:pt x="663994" y="31534"/>
                  </a:lnTo>
                  <a:lnTo>
                    <a:pt x="664400" y="28702"/>
                  </a:lnTo>
                  <a:lnTo>
                    <a:pt x="664476" y="28194"/>
                  </a:lnTo>
                  <a:lnTo>
                    <a:pt x="664502" y="28067"/>
                  </a:lnTo>
                  <a:lnTo>
                    <a:pt x="666826" y="28829"/>
                  </a:lnTo>
                  <a:lnTo>
                    <a:pt x="667486" y="29337"/>
                  </a:lnTo>
                  <a:lnTo>
                    <a:pt x="666889" y="30734"/>
                  </a:lnTo>
                  <a:lnTo>
                    <a:pt x="666762" y="31750"/>
                  </a:lnTo>
                  <a:lnTo>
                    <a:pt x="668616" y="29464"/>
                  </a:lnTo>
                  <a:lnTo>
                    <a:pt x="671017" y="31496"/>
                  </a:lnTo>
                  <a:lnTo>
                    <a:pt x="672071" y="29464"/>
                  </a:lnTo>
                  <a:lnTo>
                    <a:pt x="672401" y="28829"/>
                  </a:lnTo>
                  <a:lnTo>
                    <a:pt x="672299" y="28067"/>
                  </a:lnTo>
                  <a:lnTo>
                    <a:pt x="671664" y="26289"/>
                  </a:lnTo>
                  <a:lnTo>
                    <a:pt x="671791" y="25527"/>
                  </a:lnTo>
                  <a:lnTo>
                    <a:pt x="672604" y="23622"/>
                  </a:lnTo>
                  <a:lnTo>
                    <a:pt x="672985" y="22733"/>
                  </a:lnTo>
                  <a:lnTo>
                    <a:pt x="672960" y="20828"/>
                  </a:lnTo>
                  <a:lnTo>
                    <a:pt x="673023" y="21336"/>
                  </a:lnTo>
                  <a:lnTo>
                    <a:pt x="673150" y="24511"/>
                  </a:lnTo>
                  <a:lnTo>
                    <a:pt x="673277" y="26924"/>
                  </a:lnTo>
                  <a:lnTo>
                    <a:pt x="675106" y="21971"/>
                  </a:lnTo>
                  <a:lnTo>
                    <a:pt x="675297" y="29718"/>
                  </a:lnTo>
                  <a:lnTo>
                    <a:pt x="675424" y="29464"/>
                  </a:lnTo>
                  <a:lnTo>
                    <a:pt x="675525" y="29083"/>
                  </a:lnTo>
                  <a:lnTo>
                    <a:pt x="675411" y="27178"/>
                  </a:lnTo>
                  <a:lnTo>
                    <a:pt x="675360" y="26924"/>
                  </a:lnTo>
                  <a:lnTo>
                    <a:pt x="675792" y="27178"/>
                  </a:lnTo>
                  <a:lnTo>
                    <a:pt x="675868" y="27432"/>
                  </a:lnTo>
                  <a:lnTo>
                    <a:pt x="675932" y="29718"/>
                  </a:lnTo>
                  <a:lnTo>
                    <a:pt x="676998" y="28448"/>
                  </a:lnTo>
                  <a:lnTo>
                    <a:pt x="676948" y="27940"/>
                  </a:lnTo>
                  <a:lnTo>
                    <a:pt x="676554" y="26924"/>
                  </a:lnTo>
                  <a:lnTo>
                    <a:pt x="676249" y="26162"/>
                  </a:lnTo>
                  <a:lnTo>
                    <a:pt x="677506" y="26035"/>
                  </a:lnTo>
                  <a:lnTo>
                    <a:pt x="677545" y="28702"/>
                  </a:lnTo>
                  <a:lnTo>
                    <a:pt x="677926" y="26035"/>
                  </a:lnTo>
                  <a:lnTo>
                    <a:pt x="678154" y="24511"/>
                  </a:lnTo>
                  <a:lnTo>
                    <a:pt x="679335" y="25273"/>
                  </a:lnTo>
                  <a:lnTo>
                    <a:pt x="679348" y="25527"/>
                  </a:lnTo>
                  <a:lnTo>
                    <a:pt x="679475" y="26162"/>
                  </a:lnTo>
                  <a:lnTo>
                    <a:pt x="681507" y="20828"/>
                  </a:lnTo>
                  <a:lnTo>
                    <a:pt x="683768" y="22479"/>
                  </a:lnTo>
                  <a:lnTo>
                    <a:pt x="683895" y="27051"/>
                  </a:lnTo>
                  <a:lnTo>
                    <a:pt x="684669" y="23876"/>
                  </a:lnTo>
                  <a:lnTo>
                    <a:pt x="685393" y="27686"/>
                  </a:lnTo>
                  <a:lnTo>
                    <a:pt x="686181" y="26416"/>
                  </a:lnTo>
                  <a:lnTo>
                    <a:pt x="686168" y="26035"/>
                  </a:lnTo>
                  <a:lnTo>
                    <a:pt x="685546" y="24511"/>
                  </a:lnTo>
                  <a:lnTo>
                    <a:pt x="686473" y="24511"/>
                  </a:lnTo>
                  <a:lnTo>
                    <a:pt x="686549" y="23876"/>
                  </a:lnTo>
                  <a:lnTo>
                    <a:pt x="686841" y="21463"/>
                  </a:lnTo>
                  <a:lnTo>
                    <a:pt x="687730" y="22479"/>
                  </a:lnTo>
                  <a:lnTo>
                    <a:pt x="687781" y="22860"/>
                  </a:lnTo>
                  <a:lnTo>
                    <a:pt x="687412" y="24384"/>
                  </a:lnTo>
                  <a:lnTo>
                    <a:pt x="689025" y="23368"/>
                  </a:lnTo>
                  <a:lnTo>
                    <a:pt x="687920" y="22225"/>
                  </a:lnTo>
                  <a:lnTo>
                    <a:pt x="687984" y="21463"/>
                  </a:lnTo>
                  <a:lnTo>
                    <a:pt x="688162" y="20828"/>
                  </a:lnTo>
                  <a:lnTo>
                    <a:pt x="688200" y="20701"/>
                  </a:lnTo>
                  <a:lnTo>
                    <a:pt x="688314" y="20320"/>
                  </a:lnTo>
                  <a:lnTo>
                    <a:pt x="688289" y="19685"/>
                  </a:lnTo>
                  <a:lnTo>
                    <a:pt x="687133" y="17526"/>
                  </a:lnTo>
                  <a:lnTo>
                    <a:pt x="687057" y="17399"/>
                  </a:lnTo>
                  <a:lnTo>
                    <a:pt x="686930" y="17145"/>
                  </a:lnTo>
                  <a:lnTo>
                    <a:pt x="688327" y="18034"/>
                  </a:lnTo>
                  <a:lnTo>
                    <a:pt x="688136" y="18415"/>
                  </a:lnTo>
                  <a:lnTo>
                    <a:pt x="689254" y="17907"/>
                  </a:lnTo>
                  <a:lnTo>
                    <a:pt x="690079" y="20180"/>
                  </a:lnTo>
                  <a:lnTo>
                    <a:pt x="689864" y="21196"/>
                  </a:lnTo>
                  <a:lnTo>
                    <a:pt x="689711" y="21564"/>
                  </a:lnTo>
                  <a:lnTo>
                    <a:pt x="690092" y="21729"/>
                  </a:lnTo>
                  <a:lnTo>
                    <a:pt x="690346" y="21742"/>
                  </a:lnTo>
                  <a:lnTo>
                    <a:pt x="690105" y="20116"/>
                  </a:lnTo>
                  <a:lnTo>
                    <a:pt x="690549" y="17907"/>
                  </a:lnTo>
                  <a:lnTo>
                    <a:pt x="690626" y="17526"/>
                  </a:lnTo>
                  <a:lnTo>
                    <a:pt x="691464" y="18288"/>
                  </a:lnTo>
                  <a:lnTo>
                    <a:pt x="691756" y="19304"/>
                  </a:lnTo>
                  <a:lnTo>
                    <a:pt x="691883" y="20320"/>
                  </a:lnTo>
                  <a:lnTo>
                    <a:pt x="691997" y="22567"/>
                  </a:lnTo>
                  <a:lnTo>
                    <a:pt x="692238" y="23368"/>
                  </a:lnTo>
                  <a:lnTo>
                    <a:pt x="692188" y="20193"/>
                  </a:lnTo>
                  <a:lnTo>
                    <a:pt x="694270" y="22225"/>
                  </a:lnTo>
                  <a:lnTo>
                    <a:pt x="694283" y="20193"/>
                  </a:lnTo>
                  <a:lnTo>
                    <a:pt x="694283" y="18669"/>
                  </a:lnTo>
                  <a:lnTo>
                    <a:pt x="694309" y="19939"/>
                  </a:lnTo>
                  <a:lnTo>
                    <a:pt x="694550" y="21463"/>
                  </a:lnTo>
                  <a:lnTo>
                    <a:pt x="694677" y="21971"/>
                  </a:lnTo>
                  <a:lnTo>
                    <a:pt x="694626" y="19304"/>
                  </a:lnTo>
                  <a:lnTo>
                    <a:pt x="695198" y="20066"/>
                  </a:lnTo>
                  <a:lnTo>
                    <a:pt x="695350" y="20701"/>
                  </a:lnTo>
                  <a:lnTo>
                    <a:pt x="695452" y="21590"/>
                  </a:lnTo>
                  <a:lnTo>
                    <a:pt x="695579" y="22110"/>
                  </a:lnTo>
                  <a:lnTo>
                    <a:pt x="696874" y="22352"/>
                  </a:lnTo>
                  <a:lnTo>
                    <a:pt x="695375" y="19304"/>
                  </a:lnTo>
                  <a:lnTo>
                    <a:pt x="695071" y="18669"/>
                  </a:lnTo>
                  <a:lnTo>
                    <a:pt x="694499" y="17526"/>
                  </a:lnTo>
                  <a:lnTo>
                    <a:pt x="694321" y="17145"/>
                  </a:lnTo>
                  <a:lnTo>
                    <a:pt x="696061" y="18923"/>
                  </a:lnTo>
                  <a:lnTo>
                    <a:pt x="696150" y="19812"/>
                  </a:lnTo>
                  <a:lnTo>
                    <a:pt x="696023" y="20066"/>
                  </a:lnTo>
                  <a:lnTo>
                    <a:pt x="697738" y="20955"/>
                  </a:lnTo>
                  <a:lnTo>
                    <a:pt x="698728" y="18034"/>
                  </a:lnTo>
                  <a:lnTo>
                    <a:pt x="700341" y="19050"/>
                  </a:lnTo>
                  <a:lnTo>
                    <a:pt x="701357" y="22783"/>
                  </a:lnTo>
                  <a:lnTo>
                    <a:pt x="702183" y="22352"/>
                  </a:lnTo>
                  <a:lnTo>
                    <a:pt x="703719" y="18034"/>
                  </a:lnTo>
                  <a:lnTo>
                    <a:pt x="705840" y="18669"/>
                  </a:lnTo>
                  <a:lnTo>
                    <a:pt x="705408" y="18288"/>
                  </a:lnTo>
                  <a:lnTo>
                    <a:pt x="705383" y="18034"/>
                  </a:lnTo>
                  <a:lnTo>
                    <a:pt x="705281" y="17145"/>
                  </a:lnTo>
                  <a:lnTo>
                    <a:pt x="705078" y="15240"/>
                  </a:lnTo>
                  <a:lnTo>
                    <a:pt x="704951" y="14097"/>
                  </a:lnTo>
                  <a:lnTo>
                    <a:pt x="704811" y="12827"/>
                  </a:lnTo>
                  <a:lnTo>
                    <a:pt x="707301" y="20828"/>
                  </a:lnTo>
                  <a:lnTo>
                    <a:pt x="707618" y="19304"/>
                  </a:lnTo>
                  <a:lnTo>
                    <a:pt x="707707" y="18415"/>
                  </a:lnTo>
                  <a:lnTo>
                    <a:pt x="707885" y="18034"/>
                  </a:lnTo>
                  <a:lnTo>
                    <a:pt x="707821" y="19304"/>
                  </a:lnTo>
                  <a:lnTo>
                    <a:pt x="708050" y="21082"/>
                  </a:lnTo>
                  <a:lnTo>
                    <a:pt x="708025" y="20447"/>
                  </a:lnTo>
                  <a:lnTo>
                    <a:pt x="709510" y="21209"/>
                  </a:lnTo>
                  <a:lnTo>
                    <a:pt x="709828" y="20447"/>
                  </a:lnTo>
                  <a:lnTo>
                    <a:pt x="710552" y="18669"/>
                  </a:lnTo>
                  <a:lnTo>
                    <a:pt x="711111" y="18034"/>
                  </a:lnTo>
                  <a:lnTo>
                    <a:pt x="712330" y="16637"/>
                  </a:lnTo>
                  <a:lnTo>
                    <a:pt x="712406" y="18288"/>
                  </a:lnTo>
                  <a:lnTo>
                    <a:pt x="713295" y="19304"/>
                  </a:lnTo>
                  <a:lnTo>
                    <a:pt x="714502" y="18542"/>
                  </a:lnTo>
                  <a:lnTo>
                    <a:pt x="715467" y="19050"/>
                  </a:lnTo>
                  <a:lnTo>
                    <a:pt x="715479" y="18542"/>
                  </a:lnTo>
                  <a:lnTo>
                    <a:pt x="715505" y="17526"/>
                  </a:lnTo>
                  <a:lnTo>
                    <a:pt x="716026" y="17653"/>
                  </a:lnTo>
                  <a:lnTo>
                    <a:pt x="715987" y="17526"/>
                  </a:lnTo>
                  <a:lnTo>
                    <a:pt x="715683" y="16637"/>
                  </a:lnTo>
                  <a:lnTo>
                    <a:pt x="715391" y="15748"/>
                  </a:lnTo>
                  <a:lnTo>
                    <a:pt x="717791" y="18161"/>
                  </a:lnTo>
                  <a:lnTo>
                    <a:pt x="719467" y="16764"/>
                  </a:lnTo>
                  <a:lnTo>
                    <a:pt x="720445" y="15748"/>
                  </a:lnTo>
                  <a:lnTo>
                    <a:pt x="721067" y="15113"/>
                  </a:lnTo>
                  <a:lnTo>
                    <a:pt x="723163" y="16891"/>
                  </a:lnTo>
                  <a:lnTo>
                    <a:pt x="722896" y="17018"/>
                  </a:lnTo>
                  <a:lnTo>
                    <a:pt x="722693" y="18288"/>
                  </a:lnTo>
                  <a:lnTo>
                    <a:pt x="722909" y="18161"/>
                  </a:lnTo>
                  <a:lnTo>
                    <a:pt x="724573" y="16751"/>
                  </a:lnTo>
                  <a:lnTo>
                    <a:pt x="724446" y="15494"/>
                  </a:lnTo>
                  <a:lnTo>
                    <a:pt x="724395" y="15240"/>
                  </a:lnTo>
                  <a:lnTo>
                    <a:pt x="724166" y="14224"/>
                  </a:lnTo>
                  <a:lnTo>
                    <a:pt x="724217" y="15240"/>
                  </a:lnTo>
                  <a:lnTo>
                    <a:pt x="724166" y="15113"/>
                  </a:lnTo>
                  <a:lnTo>
                    <a:pt x="723506" y="13462"/>
                  </a:lnTo>
                  <a:lnTo>
                    <a:pt x="723620" y="11684"/>
                  </a:lnTo>
                  <a:lnTo>
                    <a:pt x="723925" y="10795"/>
                  </a:lnTo>
                  <a:lnTo>
                    <a:pt x="724408" y="10668"/>
                  </a:lnTo>
                  <a:lnTo>
                    <a:pt x="723950" y="11938"/>
                  </a:lnTo>
                  <a:lnTo>
                    <a:pt x="723836" y="12573"/>
                  </a:lnTo>
                  <a:lnTo>
                    <a:pt x="725030" y="14478"/>
                  </a:lnTo>
                  <a:lnTo>
                    <a:pt x="725639" y="15748"/>
                  </a:lnTo>
                  <a:lnTo>
                    <a:pt x="725563" y="15494"/>
                  </a:lnTo>
                  <a:lnTo>
                    <a:pt x="725462" y="14224"/>
                  </a:lnTo>
                  <a:lnTo>
                    <a:pt x="725297" y="13462"/>
                  </a:lnTo>
                  <a:lnTo>
                    <a:pt x="727024" y="17526"/>
                  </a:lnTo>
                  <a:lnTo>
                    <a:pt x="725970" y="13462"/>
                  </a:lnTo>
                  <a:lnTo>
                    <a:pt x="725233" y="10668"/>
                  </a:lnTo>
                  <a:lnTo>
                    <a:pt x="724700" y="8636"/>
                  </a:lnTo>
                  <a:lnTo>
                    <a:pt x="726592" y="11303"/>
                  </a:lnTo>
                  <a:lnTo>
                    <a:pt x="726719" y="12573"/>
                  </a:lnTo>
                  <a:lnTo>
                    <a:pt x="727075" y="11938"/>
                  </a:lnTo>
                  <a:lnTo>
                    <a:pt x="727202" y="11430"/>
                  </a:lnTo>
                  <a:lnTo>
                    <a:pt x="727379" y="10160"/>
                  </a:lnTo>
                  <a:lnTo>
                    <a:pt x="728002" y="10414"/>
                  </a:lnTo>
                  <a:lnTo>
                    <a:pt x="728687" y="13081"/>
                  </a:lnTo>
                  <a:lnTo>
                    <a:pt x="728738" y="10160"/>
                  </a:lnTo>
                  <a:lnTo>
                    <a:pt x="728726" y="8636"/>
                  </a:lnTo>
                  <a:lnTo>
                    <a:pt x="728726" y="8509"/>
                  </a:lnTo>
                  <a:lnTo>
                    <a:pt x="729780" y="10922"/>
                  </a:lnTo>
                  <a:lnTo>
                    <a:pt x="729856" y="11303"/>
                  </a:lnTo>
                  <a:lnTo>
                    <a:pt x="729754" y="11684"/>
                  </a:lnTo>
                  <a:lnTo>
                    <a:pt x="729653" y="11938"/>
                  </a:lnTo>
                  <a:lnTo>
                    <a:pt x="729183" y="12065"/>
                  </a:lnTo>
                  <a:lnTo>
                    <a:pt x="729145" y="12255"/>
                  </a:lnTo>
                  <a:lnTo>
                    <a:pt x="729018" y="13068"/>
                  </a:lnTo>
                  <a:lnTo>
                    <a:pt x="730288" y="16002"/>
                  </a:lnTo>
                  <a:lnTo>
                    <a:pt x="730237" y="15240"/>
                  </a:lnTo>
                  <a:lnTo>
                    <a:pt x="730910" y="15621"/>
                  </a:lnTo>
                  <a:lnTo>
                    <a:pt x="730846" y="15494"/>
                  </a:lnTo>
                  <a:lnTo>
                    <a:pt x="731812" y="16459"/>
                  </a:lnTo>
                  <a:lnTo>
                    <a:pt x="731418" y="15963"/>
                  </a:lnTo>
                  <a:lnTo>
                    <a:pt x="732447" y="16764"/>
                  </a:lnTo>
                  <a:lnTo>
                    <a:pt x="732040" y="16129"/>
                  </a:lnTo>
                  <a:lnTo>
                    <a:pt x="731951" y="15494"/>
                  </a:lnTo>
                  <a:lnTo>
                    <a:pt x="731951" y="15240"/>
                  </a:lnTo>
                  <a:lnTo>
                    <a:pt x="731824" y="8636"/>
                  </a:lnTo>
                  <a:lnTo>
                    <a:pt x="733729" y="14097"/>
                  </a:lnTo>
                  <a:lnTo>
                    <a:pt x="733818" y="14351"/>
                  </a:lnTo>
                  <a:lnTo>
                    <a:pt x="733844" y="14097"/>
                  </a:lnTo>
                  <a:lnTo>
                    <a:pt x="733933" y="13335"/>
                  </a:lnTo>
                  <a:lnTo>
                    <a:pt x="733856" y="13982"/>
                  </a:lnTo>
                  <a:lnTo>
                    <a:pt x="734606" y="12065"/>
                  </a:lnTo>
                  <a:lnTo>
                    <a:pt x="734974" y="14859"/>
                  </a:lnTo>
                  <a:lnTo>
                    <a:pt x="735076" y="15240"/>
                  </a:lnTo>
                  <a:lnTo>
                    <a:pt x="735495" y="16002"/>
                  </a:lnTo>
                  <a:lnTo>
                    <a:pt x="736066" y="16751"/>
                  </a:lnTo>
                  <a:lnTo>
                    <a:pt x="736168" y="17780"/>
                  </a:lnTo>
                  <a:lnTo>
                    <a:pt x="736409" y="15113"/>
                  </a:lnTo>
                  <a:lnTo>
                    <a:pt x="737565" y="19558"/>
                  </a:lnTo>
                  <a:lnTo>
                    <a:pt x="737882" y="15748"/>
                  </a:lnTo>
                  <a:lnTo>
                    <a:pt x="738085" y="16764"/>
                  </a:lnTo>
                  <a:lnTo>
                    <a:pt x="738276" y="16383"/>
                  </a:lnTo>
                  <a:lnTo>
                    <a:pt x="738289" y="15748"/>
                  </a:lnTo>
                  <a:lnTo>
                    <a:pt x="738263" y="15113"/>
                  </a:lnTo>
                  <a:lnTo>
                    <a:pt x="738898" y="12065"/>
                  </a:lnTo>
                  <a:lnTo>
                    <a:pt x="738974" y="11684"/>
                  </a:lnTo>
                  <a:lnTo>
                    <a:pt x="741934" y="18923"/>
                  </a:lnTo>
                  <a:lnTo>
                    <a:pt x="743038" y="13970"/>
                  </a:lnTo>
                  <a:lnTo>
                    <a:pt x="744245" y="11938"/>
                  </a:lnTo>
                  <a:lnTo>
                    <a:pt x="744321" y="11684"/>
                  </a:lnTo>
                  <a:lnTo>
                    <a:pt x="744194" y="9906"/>
                  </a:lnTo>
                  <a:lnTo>
                    <a:pt x="744321" y="7874"/>
                  </a:lnTo>
                  <a:lnTo>
                    <a:pt x="745286" y="6350"/>
                  </a:lnTo>
                  <a:lnTo>
                    <a:pt x="745921" y="7620"/>
                  </a:lnTo>
                  <a:lnTo>
                    <a:pt x="746010" y="8001"/>
                  </a:lnTo>
                  <a:lnTo>
                    <a:pt x="745693" y="9271"/>
                  </a:lnTo>
                  <a:lnTo>
                    <a:pt x="745578" y="10287"/>
                  </a:lnTo>
                  <a:lnTo>
                    <a:pt x="746518" y="11430"/>
                  </a:lnTo>
                  <a:lnTo>
                    <a:pt x="747077" y="11049"/>
                  </a:lnTo>
                  <a:lnTo>
                    <a:pt x="747661" y="9779"/>
                  </a:lnTo>
                  <a:lnTo>
                    <a:pt x="747737" y="10922"/>
                  </a:lnTo>
                  <a:lnTo>
                    <a:pt x="748334" y="12573"/>
                  </a:lnTo>
                  <a:lnTo>
                    <a:pt x="748817" y="12255"/>
                  </a:lnTo>
                  <a:close/>
                </a:path>
                <a:path w="757555" h="83184">
                  <a:moveTo>
                    <a:pt x="748957" y="14668"/>
                  </a:moveTo>
                  <a:lnTo>
                    <a:pt x="748906" y="14224"/>
                  </a:lnTo>
                  <a:lnTo>
                    <a:pt x="748842" y="13817"/>
                  </a:lnTo>
                  <a:lnTo>
                    <a:pt x="748753" y="13576"/>
                  </a:lnTo>
                  <a:lnTo>
                    <a:pt x="748817" y="14312"/>
                  </a:lnTo>
                  <a:lnTo>
                    <a:pt x="748817" y="14681"/>
                  </a:lnTo>
                  <a:lnTo>
                    <a:pt x="748741" y="14859"/>
                  </a:lnTo>
                  <a:lnTo>
                    <a:pt x="748880" y="14744"/>
                  </a:lnTo>
                  <a:close/>
                </a:path>
                <a:path w="757555" h="83184">
                  <a:moveTo>
                    <a:pt x="749198" y="10160"/>
                  </a:moveTo>
                  <a:lnTo>
                    <a:pt x="748157" y="8763"/>
                  </a:lnTo>
                  <a:lnTo>
                    <a:pt x="748449" y="10071"/>
                  </a:lnTo>
                  <a:lnTo>
                    <a:pt x="749198" y="10160"/>
                  </a:lnTo>
                  <a:close/>
                </a:path>
                <a:path w="757555" h="83184">
                  <a:moveTo>
                    <a:pt x="749236" y="14249"/>
                  </a:moveTo>
                  <a:lnTo>
                    <a:pt x="749134" y="14414"/>
                  </a:lnTo>
                  <a:lnTo>
                    <a:pt x="749046" y="14566"/>
                  </a:lnTo>
                  <a:lnTo>
                    <a:pt x="748969" y="14859"/>
                  </a:lnTo>
                  <a:lnTo>
                    <a:pt x="748995" y="15011"/>
                  </a:lnTo>
                  <a:lnTo>
                    <a:pt x="749020" y="15214"/>
                  </a:lnTo>
                  <a:lnTo>
                    <a:pt x="749134" y="15011"/>
                  </a:lnTo>
                  <a:lnTo>
                    <a:pt x="749198" y="14681"/>
                  </a:lnTo>
                  <a:lnTo>
                    <a:pt x="749236" y="14249"/>
                  </a:lnTo>
                  <a:close/>
                </a:path>
                <a:path w="757555" h="83184">
                  <a:moveTo>
                    <a:pt x="751230" y="11722"/>
                  </a:moveTo>
                  <a:lnTo>
                    <a:pt x="750874" y="10287"/>
                  </a:lnTo>
                  <a:lnTo>
                    <a:pt x="750976" y="9271"/>
                  </a:lnTo>
                  <a:lnTo>
                    <a:pt x="751078" y="9080"/>
                  </a:lnTo>
                  <a:lnTo>
                    <a:pt x="750963" y="8001"/>
                  </a:lnTo>
                  <a:lnTo>
                    <a:pt x="749693" y="3048"/>
                  </a:lnTo>
                  <a:lnTo>
                    <a:pt x="749363" y="7747"/>
                  </a:lnTo>
                  <a:lnTo>
                    <a:pt x="749236" y="14249"/>
                  </a:lnTo>
                  <a:lnTo>
                    <a:pt x="749808" y="13335"/>
                  </a:lnTo>
                  <a:lnTo>
                    <a:pt x="750227" y="11303"/>
                  </a:lnTo>
                  <a:lnTo>
                    <a:pt x="750824" y="10287"/>
                  </a:lnTo>
                  <a:lnTo>
                    <a:pt x="751230" y="11722"/>
                  </a:lnTo>
                  <a:close/>
                </a:path>
                <a:path w="757555" h="83184">
                  <a:moveTo>
                    <a:pt x="751573" y="13081"/>
                  </a:moveTo>
                  <a:lnTo>
                    <a:pt x="751293" y="11938"/>
                  </a:lnTo>
                  <a:lnTo>
                    <a:pt x="750798" y="12954"/>
                  </a:lnTo>
                  <a:lnTo>
                    <a:pt x="750709" y="14224"/>
                  </a:lnTo>
                  <a:lnTo>
                    <a:pt x="751420" y="13208"/>
                  </a:lnTo>
                  <a:lnTo>
                    <a:pt x="751573" y="13081"/>
                  </a:lnTo>
                  <a:close/>
                </a:path>
                <a:path w="757555" h="83184">
                  <a:moveTo>
                    <a:pt x="751928" y="12788"/>
                  </a:moveTo>
                  <a:lnTo>
                    <a:pt x="751725" y="12954"/>
                  </a:lnTo>
                  <a:lnTo>
                    <a:pt x="751674" y="13335"/>
                  </a:lnTo>
                  <a:lnTo>
                    <a:pt x="751776" y="13716"/>
                  </a:lnTo>
                  <a:lnTo>
                    <a:pt x="751928" y="12788"/>
                  </a:lnTo>
                  <a:close/>
                </a:path>
                <a:path w="757555" h="83184">
                  <a:moveTo>
                    <a:pt x="752094" y="8940"/>
                  </a:moveTo>
                  <a:lnTo>
                    <a:pt x="752030" y="8382"/>
                  </a:lnTo>
                  <a:lnTo>
                    <a:pt x="751751" y="8509"/>
                  </a:lnTo>
                  <a:lnTo>
                    <a:pt x="752094" y="8940"/>
                  </a:lnTo>
                  <a:close/>
                </a:path>
                <a:path w="757555" h="83184">
                  <a:moveTo>
                    <a:pt x="752563" y="12255"/>
                  </a:moveTo>
                  <a:lnTo>
                    <a:pt x="752449" y="9385"/>
                  </a:lnTo>
                  <a:lnTo>
                    <a:pt x="752094" y="8940"/>
                  </a:lnTo>
                  <a:lnTo>
                    <a:pt x="752259" y="11049"/>
                  </a:lnTo>
                  <a:lnTo>
                    <a:pt x="752144" y="11430"/>
                  </a:lnTo>
                  <a:lnTo>
                    <a:pt x="751928" y="12788"/>
                  </a:lnTo>
                  <a:lnTo>
                    <a:pt x="752563" y="12255"/>
                  </a:lnTo>
                  <a:close/>
                </a:path>
                <a:path w="757555" h="83184">
                  <a:moveTo>
                    <a:pt x="752919" y="14147"/>
                  </a:moveTo>
                  <a:lnTo>
                    <a:pt x="752741" y="14198"/>
                  </a:lnTo>
                  <a:lnTo>
                    <a:pt x="752754" y="14528"/>
                  </a:lnTo>
                  <a:lnTo>
                    <a:pt x="752602" y="14909"/>
                  </a:lnTo>
                  <a:lnTo>
                    <a:pt x="752817" y="14998"/>
                  </a:lnTo>
                  <a:lnTo>
                    <a:pt x="752792" y="14808"/>
                  </a:lnTo>
                  <a:lnTo>
                    <a:pt x="752779" y="14643"/>
                  </a:lnTo>
                  <a:lnTo>
                    <a:pt x="752767" y="14516"/>
                  </a:lnTo>
                  <a:lnTo>
                    <a:pt x="752919" y="14147"/>
                  </a:lnTo>
                  <a:close/>
                </a:path>
                <a:path w="757555" h="83184">
                  <a:moveTo>
                    <a:pt x="755815" y="10782"/>
                  </a:moveTo>
                  <a:lnTo>
                    <a:pt x="755700" y="8585"/>
                  </a:lnTo>
                  <a:lnTo>
                    <a:pt x="754722" y="6032"/>
                  </a:lnTo>
                  <a:lnTo>
                    <a:pt x="754024" y="6032"/>
                  </a:lnTo>
                  <a:lnTo>
                    <a:pt x="753656" y="8331"/>
                  </a:lnTo>
                  <a:lnTo>
                    <a:pt x="753376" y="7607"/>
                  </a:lnTo>
                  <a:lnTo>
                    <a:pt x="753389" y="6692"/>
                  </a:lnTo>
                  <a:lnTo>
                    <a:pt x="753325" y="6057"/>
                  </a:lnTo>
                  <a:lnTo>
                    <a:pt x="753097" y="7797"/>
                  </a:lnTo>
                  <a:lnTo>
                    <a:pt x="752995" y="10795"/>
                  </a:lnTo>
                  <a:lnTo>
                    <a:pt x="753821" y="13881"/>
                  </a:lnTo>
                  <a:lnTo>
                    <a:pt x="753770" y="10528"/>
                  </a:lnTo>
                  <a:lnTo>
                    <a:pt x="754126" y="11874"/>
                  </a:lnTo>
                  <a:lnTo>
                    <a:pt x="753999" y="7874"/>
                  </a:lnTo>
                  <a:lnTo>
                    <a:pt x="754367" y="7416"/>
                  </a:lnTo>
                  <a:lnTo>
                    <a:pt x="754913" y="8864"/>
                  </a:lnTo>
                  <a:lnTo>
                    <a:pt x="755053" y="10121"/>
                  </a:lnTo>
                  <a:lnTo>
                    <a:pt x="755053" y="9220"/>
                  </a:lnTo>
                  <a:lnTo>
                    <a:pt x="755815" y="10782"/>
                  </a:lnTo>
                  <a:close/>
                </a:path>
                <a:path w="757555" h="83184">
                  <a:moveTo>
                    <a:pt x="757148" y="11036"/>
                  </a:moveTo>
                  <a:lnTo>
                    <a:pt x="756742" y="9017"/>
                  </a:lnTo>
                  <a:lnTo>
                    <a:pt x="756386" y="9499"/>
                  </a:lnTo>
                  <a:lnTo>
                    <a:pt x="756640" y="12954"/>
                  </a:lnTo>
                  <a:lnTo>
                    <a:pt x="757148" y="11938"/>
                  </a:lnTo>
                  <a:lnTo>
                    <a:pt x="757148" y="1103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8628512" y="1019257"/>
              <a:ext cx="1000125" cy="349885"/>
            </a:xfrm>
            <a:custGeom>
              <a:avLst/>
              <a:gdLst/>
              <a:ahLst/>
              <a:cxnLst/>
              <a:rect l="l" t="t" r="r" b="b"/>
              <a:pathLst>
                <a:path w="1000125" h="349884">
                  <a:moveTo>
                    <a:pt x="673" y="348462"/>
                  </a:moveTo>
                  <a:lnTo>
                    <a:pt x="0" y="349504"/>
                  </a:lnTo>
                  <a:lnTo>
                    <a:pt x="419" y="349618"/>
                  </a:lnTo>
                  <a:lnTo>
                    <a:pt x="673" y="348462"/>
                  </a:lnTo>
                  <a:close/>
                </a:path>
                <a:path w="1000125" h="349884">
                  <a:moveTo>
                    <a:pt x="66700" y="344474"/>
                  </a:moveTo>
                  <a:lnTo>
                    <a:pt x="66192" y="342874"/>
                  </a:lnTo>
                  <a:lnTo>
                    <a:pt x="65417" y="341922"/>
                  </a:lnTo>
                  <a:lnTo>
                    <a:pt x="65303" y="343585"/>
                  </a:lnTo>
                  <a:lnTo>
                    <a:pt x="65824" y="343738"/>
                  </a:lnTo>
                  <a:lnTo>
                    <a:pt x="66509" y="344932"/>
                  </a:lnTo>
                  <a:lnTo>
                    <a:pt x="66700" y="344474"/>
                  </a:lnTo>
                  <a:close/>
                </a:path>
                <a:path w="1000125" h="349884">
                  <a:moveTo>
                    <a:pt x="88963" y="340245"/>
                  </a:moveTo>
                  <a:lnTo>
                    <a:pt x="88442" y="336575"/>
                  </a:lnTo>
                  <a:lnTo>
                    <a:pt x="87985" y="337667"/>
                  </a:lnTo>
                  <a:lnTo>
                    <a:pt x="88671" y="340906"/>
                  </a:lnTo>
                  <a:lnTo>
                    <a:pt x="88963" y="340245"/>
                  </a:lnTo>
                  <a:close/>
                </a:path>
                <a:path w="1000125" h="349884">
                  <a:moveTo>
                    <a:pt x="138569" y="328231"/>
                  </a:moveTo>
                  <a:lnTo>
                    <a:pt x="137782" y="329336"/>
                  </a:lnTo>
                  <a:lnTo>
                    <a:pt x="138379" y="328650"/>
                  </a:lnTo>
                  <a:lnTo>
                    <a:pt x="138569" y="328231"/>
                  </a:lnTo>
                  <a:close/>
                </a:path>
                <a:path w="1000125" h="349884">
                  <a:moveTo>
                    <a:pt x="145592" y="348500"/>
                  </a:moveTo>
                  <a:lnTo>
                    <a:pt x="145453" y="346024"/>
                  </a:lnTo>
                  <a:lnTo>
                    <a:pt x="144792" y="346938"/>
                  </a:lnTo>
                  <a:lnTo>
                    <a:pt x="145592" y="348500"/>
                  </a:lnTo>
                  <a:close/>
                </a:path>
                <a:path w="1000125" h="349884">
                  <a:moveTo>
                    <a:pt x="148132" y="330708"/>
                  </a:moveTo>
                  <a:lnTo>
                    <a:pt x="148005" y="329692"/>
                  </a:lnTo>
                  <a:lnTo>
                    <a:pt x="147497" y="330161"/>
                  </a:lnTo>
                  <a:lnTo>
                    <a:pt x="148132" y="330708"/>
                  </a:lnTo>
                  <a:close/>
                </a:path>
                <a:path w="1000125" h="349884">
                  <a:moveTo>
                    <a:pt x="179082" y="326910"/>
                  </a:moveTo>
                  <a:lnTo>
                    <a:pt x="178181" y="325920"/>
                  </a:lnTo>
                  <a:lnTo>
                    <a:pt x="178117" y="325272"/>
                  </a:lnTo>
                  <a:lnTo>
                    <a:pt x="177749" y="326644"/>
                  </a:lnTo>
                  <a:lnTo>
                    <a:pt x="178447" y="327545"/>
                  </a:lnTo>
                  <a:lnTo>
                    <a:pt x="179082" y="326910"/>
                  </a:lnTo>
                  <a:close/>
                </a:path>
                <a:path w="1000125" h="349884">
                  <a:moveTo>
                    <a:pt x="183946" y="326224"/>
                  </a:moveTo>
                  <a:lnTo>
                    <a:pt x="181724" y="323151"/>
                  </a:lnTo>
                  <a:lnTo>
                    <a:pt x="183527" y="326504"/>
                  </a:lnTo>
                  <a:lnTo>
                    <a:pt x="183946" y="326224"/>
                  </a:lnTo>
                  <a:close/>
                </a:path>
                <a:path w="1000125" h="349884">
                  <a:moveTo>
                    <a:pt x="184353" y="329145"/>
                  </a:moveTo>
                  <a:lnTo>
                    <a:pt x="184150" y="328625"/>
                  </a:lnTo>
                  <a:lnTo>
                    <a:pt x="182867" y="328510"/>
                  </a:lnTo>
                  <a:lnTo>
                    <a:pt x="184353" y="329145"/>
                  </a:lnTo>
                  <a:close/>
                </a:path>
                <a:path w="1000125" h="349884">
                  <a:moveTo>
                    <a:pt x="184708" y="328676"/>
                  </a:moveTo>
                  <a:lnTo>
                    <a:pt x="183527" y="326504"/>
                  </a:lnTo>
                  <a:lnTo>
                    <a:pt x="183388" y="326593"/>
                  </a:lnTo>
                  <a:lnTo>
                    <a:pt x="184150" y="328625"/>
                  </a:lnTo>
                  <a:lnTo>
                    <a:pt x="184708" y="328676"/>
                  </a:lnTo>
                  <a:close/>
                </a:path>
                <a:path w="1000125" h="349884">
                  <a:moveTo>
                    <a:pt x="193001" y="341820"/>
                  </a:moveTo>
                  <a:lnTo>
                    <a:pt x="191719" y="338632"/>
                  </a:lnTo>
                  <a:lnTo>
                    <a:pt x="191643" y="340474"/>
                  </a:lnTo>
                  <a:lnTo>
                    <a:pt x="192062" y="340652"/>
                  </a:lnTo>
                  <a:lnTo>
                    <a:pt x="192963" y="342569"/>
                  </a:lnTo>
                  <a:lnTo>
                    <a:pt x="193001" y="341820"/>
                  </a:lnTo>
                  <a:close/>
                </a:path>
                <a:path w="1000125" h="349884">
                  <a:moveTo>
                    <a:pt x="193306" y="341972"/>
                  </a:moveTo>
                  <a:lnTo>
                    <a:pt x="193167" y="342226"/>
                  </a:lnTo>
                  <a:lnTo>
                    <a:pt x="193306" y="342582"/>
                  </a:lnTo>
                  <a:lnTo>
                    <a:pt x="193306" y="341972"/>
                  </a:lnTo>
                  <a:close/>
                </a:path>
                <a:path w="1000125" h="349884">
                  <a:moveTo>
                    <a:pt x="193306" y="340741"/>
                  </a:moveTo>
                  <a:lnTo>
                    <a:pt x="193268" y="340398"/>
                  </a:lnTo>
                  <a:lnTo>
                    <a:pt x="193205" y="339902"/>
                  </a:lnTo>
                  <a:lnTo>
                    <a:pt x="193306" y="340982"/>
                  </a:lnTo>
                  <a:lnTo>
                    <a:pt x="193306" y="340741"/>
                  </a:lnTo>
                  <a:close/>
                </a:path>
                <a:path w="1000125" h="349884">
                  <a:moveTo>
                    <a:pt x="198996" y="339648"/>
                  </a:moveTo>
                  <a:lnTo>
                    <a:pt x="198818" y="339699"/>
                  </a:lnTo>
                  <a:lnTo>
                    <a:pt x="198843" y="340029"/>
                  </a:lnTo>
                  <a:lnTo>
                    <a:pt x="198996" y="339648"/>
                  </a:lnTo>
                  <a:close/>
                </a:path>
                <a:path w="1000125" h="349884">
                  <a:moveTo>
                    <a:pt x="199364" y="339686"/>
                  </a:moveTo>
                  <a:lnTo>
                    <a:pt x="199339" y="338848"/>
                  </a:lnTo>
                  <a:lnTo>
                    <a:pt x="198996" y="339648"/>
                  </a:lnTo>
                  <a:lnTo>
                    <a:pt x="199161" y="339636"/>
                  </a:lnTo>
                  <a:lnTo>
                    <a:pt x="199364" y="339686"/>
                  </a:lnTo>
                  <a:close/>
                </a:path>
                <a:path w="1000125" h="349884">
                  <a:moveTo>
                    <a:pt x="363080" y="261137"/>
                  </a:moveTo>
                  <a:lnTo>
                    <a:pt x="362699" y="259524"/>
                  </a:lnTo>
                  <a:lnTo>
                    <a:pt x="362991" y="261315"/>
                  </a:lnTo>
                  <a:lnTo>
                    <a:pt x="363080" y="261137"/>
                  </a:lnTo>
                  <a:close/>
                </a:path>
                <a:path w="1000125" h="349884">
                  <a:moveTo>
                    <a:pt x="371144" y="274027"/>
                  </a:moveTo>
                  <a:lnTo>
                    <a:pt x="371094" y="271868"/>
                  </a:lnTo>
                  <a:lnTo>
                    <a:pt x="370128" y="270725"/>
                  </a:lnTo>
                  <a:lnTo>
                    <a:pt x="370166" y="270852"/>
                  </a:lnTo>
                  <a:lnTo>
                    <a:pt x="370281" y="271487"/>
                  </a:lnTo>
                  <a:lnTo>
                    <a:pt x="370166" y="273265"/>
                  </a:lnTo>
                  <a:lnTo>
                    <a:pt x="371144" y="274027"/>
                  </a:lnTo>
                  <a:close/>
                </a:path>
                <a:path w="1000125" h="349884">
                  <a:moveTo>
                    <a:pt x="381800" y="269582"/>
                  </a:moveTo>
                  <a:lnTo>
                    <a:pt x="381774" y="269379"/>
                  </a:lnTo>
                  <a:lnTo>
                    <a:pt x="381622" y="269328"/>
                  </a:lnTo>
                  <a:lnTo>
                    <a:pt x="381800" y="269582"/>
                  </a:lnTo>
                  <a:close/>
                </a:path>
                <a:path w="1000125" h="349884">
                  <a:moveTo>
                    <a:pt x="389991" y="270624"/>
                  </a:moveTo>
                  <a:lnTo>
                    <a:pt x="389877" y="270090"/>
                  </a:lnTo>
                  <a:lnTo>
                    <a:pt x="389597" y="269697"/>
                  </a:lnTo>
                  <a:lnTo>
                    <a:pt x="389991" y="270624"/>
                  </a:lnTo>
                  <a:close/>
                </a:path>
                <a:path w="1000125" h="349884">
                  <a:moveTo>
                    <a:pt x="390677" y="272249"/>
                  </a:moveTo>
                  <a:lnTo>
                    <a:pt x="389991" y="270624"/>
                  </a:lnTo>
                  <a:lnTo>
                    <a:pt x="389636" y="272376"/>
                  </a:lnTo>
                  <a:lnTo>
                    <a:pt x="390677" y="272249"/>
                  </a:lnTo>
                  <a:close/>
                </a:path>
                <a:path w="1000125" h="349884">
                  <a:moveTo>
                    <a:pt x="394830" y="263740"/>
                  </a:moveTo>
                  <a:lnTo>
                    <a:pt x="394614" y="263105"/>
                  </a:lnTo>
                  <a:lnTo>
                    <a:pt x="394830" y="263740"/>
                  </a:lnTo>
                  <a:close/>
                </a:path>
                <a:path w="1000125" h="349884">
                  <a:moveTo>
                    <a:pt x="395427" y="261962"/>
                  </a:moveTo>
                  <a:lnTo>
                    <a:pt x="395389" y="261835"/>
                  </a:lnTo>
                  <a:lnTo>
                    <a:pt x="394208" y="260438"/>
                  </a:lnTo>
                  <a:lnTo>
                    <a:pt x="394931" y="263105"/>
                  </a:lnTo>
                  <a:lnTo>
                    <a:pt x="395033" y="262851"/>
                  </a:lnTo>
                  <a:lnTo>
                    <a:pt x="395008" y="262470"/>
                  </a:lnTo>
                  <a:lnTo>
                    <a:pt x="395122" y="262661"/>
                  </a:lnTo>
                  <a:lnTo>
                    <a:pt x="395211" y="262470"/>
                  </a:lnTo>
                  <a:lnTo>
                    <a:pt x="395427" y="261962"/>
                  </a:lnTo>
                  <a:close/>
                </a:path>
                <a:path w="1000125" h="349884">
                  <a:moveTo>
                    <a:pt x="395859" y="266166"/>
                  </a:moveTo>
                  <a:lnTo>
                    <a:pt x="395490" y="265404"/>
                  </a:lnTo>
                  <a:lnTo>
                    <a:pt x="395160" y="264553"/>
                  </a:lnTo>
                  <a:lnTo>
                    <a:pt x="394843" y="263702"/>
                  </a:lnTo>
                  <a:lnTo>
                    <a:pt x="395503" y="265696"/>
                  </a:lnTo>
                  <a:lnTo>
                    <a:pt x="394716" y="266674"/>
                  </a:lnTo>
                  <a:lnTo>
                    <a:pt x="395859" y="266166"/>
                  </a:lnTo>
                  <a:close/>
                </a:path>
                <a:path w="1000125" h="349884">
                  <a:moveTo>
                    <a:pt x="395922" y="262470"/>
                  </a:moveTo>
                  <a:lnTo>
                    <a:pt x="395554" y="261556"/>
                  </a:lnTo>
                  <a:lnTo>
                    <a:pt x="395528" y="262001"/>
                  </a:lnTo>
                  <a:lnTo>
                    <a:pt x="395922" y="262470"/>
                  </a:lnTo>
                  <a:close/>
                </a:path>
                <a:path w="1000125" h="349884">
                  <a:moveTo>
                    <a:pt x="406069" y="261162"/>
                  </a:moveTo>
                  <a:lnTo>
                    <a:pt x="405980" y="260438"/>
                  </a:lnTo>
                  <a:lnTo>
                    <a:pt x="405739" y="260172"/>
                  </a:lnTo>
                  <a:lnTo>
                    <a:pt x="406069" y="261162"/>
                  </a:lnTo>
                  <a:close/>
                </a:path>
                <a:path w="1000125" h="349884">
                  <a:moveTo>
                    <a:pt x="416179" y="239483"/>
                  </a:moveTo>
                  <a:lnTo>
                    <a:pt x="415632" y="238848"/>
                  </a:lnTo>
                  <a:lnTo>
                    <a:pt x="415671" y="238975"/>
                  </a:lnTo>
                  <a:lnTo>
                    <a:pt x="416179" y="239483"/>
                  </a:lnTo>
                  <a:close/>
                </a:path>
                <a:path w="1000125" h="349884">
                  <a:moveTo>
                    <a:pt x="421068" y="261454"/>
                  </a:moveTo>
                  <a:lnTo>
                    <a:pt x="419455" y="258660"/>
                  </a:lnTo>
                  <a:lnTo>
                    <a:pt x="419938" y="259803"/>
                  </a:lnTo>
                  <a:lnTo>
                    <a:pt x="419950" y="260565"/>
                  </a:lnTo>
                  <a:lnTo>
                    <a:pt x="421068" y="261454"/>
                  </a:lnTo>
                  <a:close/>
                </a:path>
                <a:path w="1000125" h="349884">
                  <a:moveTo>
                    <a:pt x="439381" y="225679"/>
                  </a:moveTo>
                  <a:lnTo>
                    <a:pt x="438912" y="226783"/>
                  </a:lnTo>
                  <a:lnTo>
                    <a:pt x="439318" y="226847"/>
                  </a:lnTo>
                  <a:lnTo>
                    <a:pt x="439381" y="225679"/>
                  </a:lnTo>
                  <a:close/>
                </a:path>
                <a:path w="1000125" h="349884">
                  <a:moveTo>
                    <a:pt x="441960" y="253720"/>
                  </a:moveTo>
                  <a:lnTo>
                    <a:pt x="441744" y="253022"/>
                  </a:lnTo>
                  <a:lnTo>
                    <a:pt x="441744" y="253682"/>
                  </a:lnTo>
                  <a:lnTo>
                    <a:pt x="441960" y="253720"/>
                  </a:lnTo>
                  <a:close/>
                </a:path>
                <a:path w="1000125" h="349884">
                  <a:moveTo>
                    <a:pt x="443763" y="251993"/>
                  </a:moveTo>
                  <a:lnTo>
                    <a:pt x="443738" y="251650"/>
                  </a:lnTo>
                  <a:lnTo>
                    <a:pt x="443598" y="252069"/>
                  </a:lnTo>
                  <a:lnTo>
                    <a:pt x="443763" y="251993"/>
                  </a:lnTo>
                  <a:close/>
                </a:path>
                <a:path w="1000125" h="349884">
                  <a:moveTo>
                    <a:pt x="447598" y="251167"/>
                  </a:moveTo>
                  <a:lnTo>
                    <a:pt x="447535" y="250304"/>
                  </a:lnTo>
                  <a:lnTo>
                    <a:pt x="447471" y="251510"/>
                  </a:lnTo>
                  <a:lnTo>
                    <a:pt x="447598" y="251167"/>
                  </a:lnTo>
                  <a:close/>
                </a:path>
                <a:path w="1000125" h="349884">
                  <a:moveTo>
                    <a:pt x="455866" y="246100"/>
                  </a:moveTo>
                  <a:lnTo>
                    <a:pt x="455510" y="245211"/>
                  </a:lnTo>
                  <a:lnTo>
                    <a:pt x="455536" y="246595"/>
                  </a:lnTo>
                  <a:lnTo>
                    <a:pt x="455866" y="246100"/>
                  </a:lnTo>
                  <a:close/>
                </a:path>
                <a:path w="1000125" h="349884">
                  <a:moveTo>
                    <a:pt x="456514" y="247738"/>
                  </a:moveTo>
                  <a:lnTo>
                    <a:pt x="456209" y="245579"/>
                  </a:lnTo>
                  <a:lnTo>
                    <a:pt x="455866" y="246100"/>
                  </a:lnTo>
                  <a:lnTo>
                    <a:pt x="456514" y="247738"/>
                  </a:lnTo>
                  <a:close/>
                </a:path>
                <a:path w="1000125" h="349884">
                  <a:moveTo>
                    <a:pt x="495490" y="236334"/>
                  </a:moveTo>
                  <a:lnTo>
                    <a:pt x="495338" y="235966"/>
                  </a:lnTo>
                  <a:lnTo>
                    <a:pt x="495350" y="236308"/>
                  </a:lnTo>
                  <a:lnTo>
                    <a:pt x="495490" y="236334"/>
                  </a:lnTo>
                  <a:close/>
                </a:path>
                <a:path w="1000125" h="349884">
                  <a:moveTo>
                    <a:pt x="495769" y="216877"/>
                  </a:moveTo>
                  <a:lnTo>
                    <a:pt x="495592" y="215188"/>
                  </a:lnTo>
                  <a:lnTo>
                    <a:pt x="495655" y="216115"/>
                  </a:lnTo>
                  <a:lnTo>
                    <a:pt x="495769" y="216877"/>
                  </a:lnTo>
                  <a:close/>
                </a:path>
                <a:path w="1000125" h="349884">
                  <a:moveTo>
                    <a:pt x="496277" y="211416"/>
                  </a:moveTo>
                  <a:lnTo>
                    <a:pt x="495719" y="211670"/>
                  </a:lnTo>
                  <a:lnTo>
                    <a:pt x="494525" y="212432"/>
                  </a:lnTo>
                  <a:lnTo>
                    <a:pt x="494931" y="214464"/>
                  </a:lnTo>
                  <a:lnTo>
                    <a:pt x="494944" y="212940"/>
                  </a:lnTo>
                  <a:lnTo>
                    <a:pt x="495376" y="213448"/>
                  </a:lnTo>
                  <a:lnTo>
                    <a:pt x="495592" y="215188"/>
                  </a:lnTo>
                  <a:lnTo>
                    <a:pt x="496087" y="213702"/>
                  </a:lnTo>
                  <a:lnTo>
                    <a:pt x="496201" y="212940"/>
                  </a:lnTo>
                  <a:lnTo>
                    <a:pt x="496277" y="211416"/>
                  </a:lnTo>
                  <a:close/>
                </a:path>
                <a:path w="1000125" h="349884">
                  <a:moveTo>
                    <a:pt x="496392" y="237832"/>
                  </a:moveTo>
                  <a:lnTo>
                    <a:pt x="495871" y="236435"/>
                  </a:lnTo>
                  <a:lnTo>
                    <a:pt x="495490" y="236334"/>
                  </a:lnTo>
                  <a:lnTo>
                    <a:pt x="495922" y="237451"/>
                  </a:lnTo>
                  <a:lnTo>
                    <a:pt x="496392" y="237832"/>
                  </a:lnTo>
                  <a:close/>
                </a:path>
                <a:path w="1000125" h="349884">
                  <a:moveTo>
                    <a:pt x="499224" y="212458"/>
                  </a:moveTo>
                  <a:lnTo>
                    <a:pt x="498462" y="210972"/>
                  </a:lnTo>
                  <a:lnTo>
                    <a:pt x="497560" y="210172"/>
                  </a:lnTo>
                  <a:lnTo>
                    <a:pt x="497763" y="211823"/>
                  </a:lnTo>
                  <a:lnTo>
                    <a:pt x="498284" y="211874"/>
                  </a:lnTo>
                  <a:lnTo>
                    <a:pt x="499148" y="212928"/>
                  </a:lnTo>
                  <a:lnTo>
                    <a:pt x="499224" y="212458"/>
                  </a:lnTo>
                  <a:close/>
                </a:path>
                <a:path w="1000125" h="349884">
                  <a:moveTo>
                    <a:pt x="505904" y="213321"/>
                  </a:moveTo>
                  <a:lnTo>
                    <a:pt x="505383" y="212178"/>
                  </a:lnTo>
                  <a:lnTo>
                    <a:pt x="504786" y="210908"/>
                  </a:lnTo>
                  <a:lnTo>
                    <a:pt x="504418" y="211416"/>
                  </a:lnTo>
                  <a:lnTo>
                    <a:pt x="505612" y="213563"/>
                  </a:lnTo>
                  <a:lnTo>
                    <a:pt x="505434" y="212686"/>
                  </a:lnTo>
                  <a:lnTo>
                    <a:pt x="505396" y="212344"/>
                  </a:lnTo>
                  <a:lnTo>
                    <a:pt x="505904" y="213321"/>
                  </a:lnTo>
                  <a:close/>
                </a:path>
                <a:path w="1000125" h="349884">
                  <a:moveTo>
                    <a:pt x="506044" y="214591"/>
                  </a:moveTo>
                  <a:lnTo>
                    <a:pt x="505980" y="214210"/>
                  </a:lnTo>
                  <a:lnTo>
                    <a:pt x="505612" y="213563"/>
                  </a:lnTo>
                  <a:lnTo>
                    <a:pt x="505891" y="214845"/>
                  </a:lnTo>
                  <a:lnTo>
                    <a:pt x="506044" y="214591"/>
                  </a:lnTo>
                  <a:close/>
                </a:path>
                <a:path w="1000125" h="349884">
                  <a:moveTo>
                    <a:pt x="514858" y="207479"/>
                  </a:moveTo>
                  <a:lnTo>
                    <a:pt x="514616" y="207225"/>
                  </a:lnTo>
                  <a:lnTo>
                    <a:pt x="514858" y="207479"/>
                  </a:lnTo>
                  <a:close/>
                </a:path>
                <a:path w="1000125" h="349884">
                  <a:moveTo>
                    <a:pt x="517550" y="205447"/>
                  </a:moveTo>
                  <a:lnTo>
                    <a:pt x="517080" y="205168"/>
                  </a:lnTo>
                  <a:lnTo>
                    <a:pt x="517207" y="205371"/>
                  </a:lnTo>
                  <a:lnTo>
                    <a:pt x="517296" y="205498"/>
                  </a:lnTo>
                  <a:lnTo>
                    <a:pt x="517398" y="205676"/>
                  </a:lnTo>
                  <a:lnTo>
                    <a:pt x="517550" y="205447"/>
                  </a:lnTo>
                  <a:close/>
                </a:path>
                <a:path w="1000125" h="349884">
                  <a:moveTo>
                    <a:pt x="518744" y="204673"/>
                  </a:moveTo>
                  <a:lnTo>
                    <a:pt x="517525" y="201168"/>
                  </a:lnTo>
                  <a:lnTo>
                    <a:pt x="517321" y="202298"/>
                  </a:lnTo>
                  <a:lnTo>
                    <a:pt x="518617" y="205346"/>
                  </a:lnTo>
                  <a:lnTo>
                    <a:pt x="518744" y="204673"/>
                  </a:lnTo>
                  <a:close/>
                </a:path>
                <a:path w="1000125" h="349884">
                  <a:moveTo>
                    <a:pt x="522554" y="227418"/>
                  </a:moveTo>
                  <a:lnTo>
                    <a:pt x="522414" y="227139"/>
                  </a:lnTo>
                  <a:lnTo>
                    <a:pt x="522427" y="228180"/>
                  </a:lnTo>
                  <a:lnTo>
                    <a:pt x="522554" y="227418"/>
                  </a:lnTo>
                  <a:close/>
                </a:path>
                <a:path w="1000125" h="349884">
                  <a:moveTo>
                    <a:pt x="523201" y="203009"/>
                  </a:moveTo>
                  <a:lnTo>
                    <a:pt x="523087" y="202247"/>
                  </a:lnTo>
                  <a:lnTo>
                    <a:pt x="523036" y="202755"/>
                  </a:lnTo>
                  <a:lnTo>
                    <a:pt x="523201" y="203009"/>
                  </a:lnTo>
                  <a:close/>
                </a:path>
                <a:path w="1000125" h="349884">
                  <a:moveTo>
                    <a:pt x="523494" y="206082"/>
                  </a:moveTo>
                  <a:lnTo>
                    <a:pt x="523138" y="205066"/>
                  </a:lnTo>
                  <a:lnTo>
                    <a:pt x="523290" y="205701"/>
                  </a:lnTo>
                  <a:lnTo>
                    <a:pt x="523494" y="206082"/>
                  </a:lnTo>
                  <a:close/>
                </a:path>
                <a:path w="1000125" h="349884">
                  <a:moveTo>
                    <a:pt x="523519" y="202755"/>
                  </a:moveTo>
                  <a:lnTo>
                    <a:pt x="523176" y="202387"/>
                  </a:lnTo>
                  <a:lnTo>
                    <a:pt x="523290" y="202615"/>
                  </a:lnTo>
                  <a:lnTo>
                    <a:pt x="523519" y="202755"/>
                  </a:lnTo>
                  <a:close/>
                </a:path>
                <a:path w="1000125" h="349884">
                  <a:moveTo>
                    <a:pt x="527291" y="226123"/>
                  </a:moveTo>
                  <a:lnTo>
                    <a:pt x="526732" y="225234"/>
                  </a:lnTo>
                  <a:lnTo>
                    <a:pt x="526338" y="224739"/>
                  </a:lnTo>
                  <a:lnTo>
                    <a:pt x="525995" y="224447"/>
                  </a:lnTo>
                  <a:lnTo>
                    <a:pt x="526034" y="224675"/>
                  </a:lnTo>
                  <a:lnTo>
                    <a:pt x="526072" y="224866"/>
                  </a:lnTo>
                  <a:lnTo>
                    <a:pt x="526135" y="225196"/>
                  </a:lnTo>
                  <a:lnTo>
                    <a:pt x="527291" y="226123"/>
                  </a:lnTo>
                  <a:close/>
                </a:path>
                <a:path w="1000125" h="349884">
                  <a:moveTo>
                    <a:pt x="528853" y="197662"/>
                  </a:moveTo>
                  <a:lnTo>
                    <a:pt x="528739" y="197383"/>
                  </a:lnTo>
                  <a:lnTo>
                    <a:pt x="528561" y="197065"/>
                  </a:lnTo>
                  <a:lnTo>
                    <a:pt x="528231" y="196532"/>
                  </a:lnTo>
                  <a:lnTo>
                    <a:pt x="528447" y="197002"/>
                  </a:lnTo>
                  <a:lnTo>
                    <a:pt x="528650" y="197345"/>
                  </a:lnTo>
                  <a:lnTo>
                    <a:pt x="528853" y="197662"/>
                  </a:lnTo>
                  <a:close/>
                </a:path>
                <a:path w="1000125" h="349884">
                  <a:moveTo>
                    <a:pt x="531418" y="224599"/>
                  </a:moveTo>
                  <a:lnTo>
                    <a:pt x="530225" y="224586"/>
                  </a:lnTo>
                  <a:lnTo>
                    <a:pt x="530606" y="224751"/>
                  </a:lnTo>
                  <a:lnTo>
                    <a:pt x="531037" y="224739"/>
                  </a:lnTo>
                  <a:lnTo>
                    <a:pt x="531418" y="224599"/>
                  </a:lnTo>
                  <a:close/>
                </a:path>
                <a:path w="1000125" h="349884">
                  <a:moveTo>
                    <a:pt x="536600" y="195795"/>
                  </a:moveTo>
                  <a:lnTo>
                    <a:pt x="536562" y="195414"/>
                  </a:lnTo>
                  <a:lnTo>
                    <a:pt x="536460" y="195160"/>
                  </a:lnTo>
                  <a:lnTo>
                    <a:pt x="534835" y="191223"/>
                  </a:lnTo>
                  <a:lnTo>
                    <a:pt x="534631" y="192493"/>
                  </a:lnTo>
                  <a:lnTo>
                    <a:pt x="534543" y="193636"/>
                  </a:lnTo>
                  <a:lnTo>
                    <a:pt x="535533" y="195503"/>
                  </a:lnTo>
                  <a:lnTo>
                    <a:pt x="535520" y="195160"/>
                  </a:lnTo>
                  <a:lnTo>
                    <a:pt x="535622" y="195668"/>
                  </a:lnTo>
                  <a:lnTo>
                    <a:pt x="535686" y="195795"/>
                  </a:lnTo>
                  <a:lnTo>
                    <a:pt x="535533" y="195503"/>
                  </a:lnTo>
                  <a:lnTo>
                    <a:pt x="535622" y="197700"/>
                  </a:lnTo>
                  <a:lnTo>
                    <a:pt x="536600" y="195795"/>
                  </a:lnTo>
                  <a:close/>
                </a:path>
                <a:path w="1000125" h="349884">
                  <a:moveTo>
                    <a:pt x="541528" y="218389"/>
                  </a:moveTo>
                  <a:lnTo>
                    <a:pt x="539127" y="216408"/>
                  </a:lnTo>
                  <a:lnTo>
                    <a:pt x="539026" y="217004"/>
                  </a:lnTo>
                  <a:lnTo>
                    <a:pt x="540473" y="220560"/>
                  </a:lnTo>
                  <a:lnTo>
                    <a:pt x="541528" y="218389"/>
                  </a:lnTo>
                  <a:close/>
                </a:path>
                <a:path w="1000125" h="349884">
                  <a:moveTo>
                    <a:pt x="541578" y="190131"/>
                  </a:moveTo>
                  <a:lnTo>
                    <a:pt x="541312" y="189826"/>
                  </a:lnTo>
                  <a:lnTo>
                    <a:pt x="541235" y="190207"/>
                  </a:lnTo>
                  <a:lnTo>
                    <a:pt x="541578" y="190131"/>
                  </a:lnTo>
                  <a:close/>
                </a:path>
                <a:path w="1000125" h="349884">
                  <a:moveTo>
                    <a:pt x="541616" y="195872"/>
                  </a:moveTo>
                  <a:lnTo>
                    <a:pt x="541172" y="195618"/>
                  </a:lnTo>
                  <a:lnTo>
                    <a:pt x="541388" y="195834"/>
                  </a:lnTo>
                  <a:lnTo>
                    <a:pt x="541515" y="195872"/>
                  </a:lnTo>
                  <a:close/>
                </a:path>
                <a:path w="1000125" h="349884">
                  <a:moveTo>
                    <a:pt x="541921" y="190538"/>
                  </a:moveTo>
                  <a:lnTo>
                    <a:pt x="541794" y="190080"/>
                  </a:lnTo>
                  <a:lnTo>
                    <a:pt x="541578" y="190131"/>
                  </a:lnTo>
                  <a:lnTo>
                    <a:pt x="541921" y="190538"/>
                  </a:lnTo>
                  <a:close/>
                </a:path>
                <a:path w="1000125" h="349884">
                  <a:moveTo>
                    <a:pt x="541959" y="198805"/>
                  </a:moveTo>
                  <a:lnTo>
                    <a:pt x="541769" y="197637"/>
                  </a:lnTo>
                  <a:lnTo>
                    <a:pt x="541401" y="197573"/>
                  </a:lnTo>
                  <a:lnTo>
                    <a:pt x="541959" y="198805"/>
                  </a:lnTo>
                  <a:close/>
                </a:path>
                <a:path w="1000125" h="349884">
                  <a:moveTo>
                    <a:pt x="542150" y="197700"/>
                  </a:moveTo>
                  <a:lnTo>
                    <a:pt x="541705" y="197192"/>
                  </a:lnTo>
                  <a:lnTo>
                    <a:pt x="541769" y="197637"/>
                  </a:lnTo>
                  <a:lnTo>
                    <a:pt x="542150" y="197700"/>
                  </a:lnTo>
                  <a:close/>
                </a:path>
                <a:path w="1000125" h="349884">
                  <a:moveTo>
                    <a:pt x="542302" y="219036"/>
                  </a:moveTo>
                  <a:lnTo>
                    <a:pt x="541642" y="217258"/>
                  </a:lnTo>
                  <a:lnTo>
                    <a:pt x="541578" y="218274"/>
                  </a:lnTo>
                  <a:lnTo>
                    <a:pt x="541540" y="218401"/>
                  </a:lnTo>
                  <a:lnTo>
                    <a:pt x="542302" y="219036"/>
                  </a:lnTo>
                  <a:close/>
                </a:path>
                <a:path w="1000125" h="349884">
                  <a:moveTo>
                    <a:pt x="543598" y="188391"/>
                  </a:moveTo>
                  <a:lnTo>
                    <a:pt x="543496" y="188734"/>
                  </a:lnTo>
                  <a:lnTo>
                    <a:pt x="543598" y="188391"/>
                  </a:lnTo>
                  <a:close/>
                </a:path>
                <a:path w="1000125" h="349884">
                  <a:moveTo>
                    <a:pt x="544499" y="189445"/>
                  </a:moveTo>
                  <a:lnTo>
                    <a:pt x="544233" y="189699"/>
                  </a:lnTo>
                  <a:lnTo>
                    <a:pt x="544156" y="189953"/>
                  </a:lnTo>
                  <a:lnTo>
                    <a:pt x="544436" y="189826"/>
                  </a:lnTo>
                  <a:lnTo>
                    <a:pt x="544499" y="189445"/>
                  </a:lnTo>
                  <a:close/>
                </a:path>
                <a:path w="1000125" h="349884">
                  <a:moveTo>
                    <a:pt x="548995" y="214134"/>
                  </a:moveTo>
                  <a:lnTo>
                    <a:pt x="548906" y="214312"/>
                  </a:lnTo>
                  <a:lnTo>
                    <a:pt x="548792" y="214972"/>
                  </a:lnTo>
                  <a:lnTo>
                    <a:pt x="548932" y="214668"/>
                  </a:lnTo>
                  <a:lnTo>
                    <a:pt x="548995" y="214134"/>
                  </a:lnTo>
                  <a:close/>
                </a:path>
                <a:path w="1000125" h="349884">
                  <a:moveTo>
                    <a:pt x="549097" y="213194"/>
                  </a:moveTo>
                  <a:lnTo>
                    <a:pt x="548932" y="212940"/>
                  </a:lnTo>
                  <a:lnTo>
                    <a:pt x="549008" y="213194"/>
                  </a:lnTo>
                  <a:close/>
                </a:path>
                <a:path w="1000125" h="349884">
                  <a:moveTo>
                    <a:pt x="550024" y="214591"/>
                  </a:moveTo>
                  <a:lnTo>
                    <a:pt x="549770" y="213956"/>
                  </a:lnTo>
                  <a:lnTo>
                    <a:pt x="549211" y="212559"/>
                  </a:lnTo>
                  <a:lnTo>
                    <a:pt x="549097" y="213194"/>
                  </a:lnTo>
                  <a:lnTo>
                    <a:pt x="548995" y="214134"/>
                  </a:lnTo>
                  <a:lnTo>
                    <a:pt x="549275" y="213956"/>
                  </a:lnTo>
                  <a:lnTo>
                    <a:pt x="550024" y="214591"/>
                  </a:lnTo>
                  <a:close/>
                </a:path>
                <a:path w="1000125" h="349884">
                  <a:moveTo>
                    <a:pt x="552081" y="189674"/>
                  </a:moveTo>
                  <a:lnTo>
                    <a:pt x="551865" y="189407"/>
                  </a:lnTo>
                  <a:lnTo>
                    <a:pt x="551726" y="189280"/>
                  </a:lnTo>
                  <a:lnTo>
                    <a:pt x="551764" y="189534"/>
                  </a:lnTo>
                  <a:lnTo>
                    <a:pt x="551903" y="189585"/>
                  </a:lnTo>
                  <a:lnTo>
                    <a:pt x="552081" y="189674"/>
                  </a:lnTo>
                  <a:close/>
                </a:path>
                <a:path w="1000125" h="349884">
                  <a:moveTo>
                    <a:pt x="554647" y="189217"/>
                  </a:moveTo>
                  <a:lnTo>
                    <a:pt x="554189" y="187413"/>
                  </a:lnTo>
                  <a:lnTo>
                    <a:pt x="553986" y="188683"/>
                  </a:lnTo>
                  <a:lnTo>
                    <a:pt x="554380" y="189039"/>
                  </a:lnTo>
                  <a:lnTo>
                    <a:pt x="554596" y="189191"/>
                  </a:lnTo>
                  <a:close/>
                </a:path>
                <a:path w="1000125" h="349884">
                  <a:moveTo>
                    <a:pt x="554951" y="209511"/>
                  </a:moveTo>
                  <a:lnTo>
                    <a:pt x="554672" y="209638"/>
                  </a:lnTo>
                  <a:lnTo>
                    <a:pt x="554951" y="209511"/>
                  </a:lnTo>
                  <a:close/>
                </a:path>
                <a:path w="1000125" h="349884">
                  <a:moveTo>
                    <a:pt x="561200" y="183832"/>
                  </a:moveTo>
                  <a:lnTo>
                    <a:pt x="560755" y="185051"/>
                  </a:lnTo>
                  <a:lnTo>
                    <a:pt x="561136" y="184264"/>
                  </a:lnTo>
                  <a:lnTo>
                    <a:pt x="561200" y="183832"/>
                  </a:lnTo>
                  <a:close/>
                </a:path>
                <a:path w="1000125" h="349884">
                  <a:moveTo>
                    <a:pt x="561390" y="187921"/>
                  </a:moveTo>
                  <a:lnTo>
                    <a:pt x="561314" y="187540"/>
                  </a:lnTo>
                  <a:lnTo>
                    <a:pt x="560362" y="186143"/>
                  </a:lnTo>
                  <a:lnTo>
                    <a:pt x="560781" y="188556"/>
                  </a:lnTo>
                  <a:lnTo>
                    <a:pt x="561390" y="187921"/>
                  </a:lnTo>
                  <a:close/>
                </a:path>
                <a:path w="1000125" h="349884">
                  <a:moveTo>
                    <a:pt x="562444" y="189191"/>
                  </a:moveTo>
                  <a:lnTo>
                    <a:pt x="562013" y="187286"/>
                  </a:lnTo>
                  <a:lnTo>
                    <a:pt x="561632" y="187680"/>
                  </a:lnTo>
                  <a:lnTo>
                    <a:pt x="561581" y="187921"/>
                  </a:lnTo>
                  <a:lnTo>
                    <a:pt x="562444" y="189191"/>
                  </a:lnTo>
                  <a:close/>
                </a:path>
                <a:path w="1000125" h="349884">
                  <a:moveTo>
                    <a:pt x="563079" y="202666"/>
                  </a:moveTo>
                  <a:lnTo>
                    <a:pt x="562762" y="202565"/>
                  </a:lnTo>
                  <a:lnTo>
                    <a:pt x="562368" y="202412"/>
                  </a:lnTo>
                  <a:lnTo>
                    <a:pt x="562292" y="202920"/>
                  </a:lnTo>
                  <a:lnTo>
                    <a:pt x="562800" y="203339"/>
                  </a:lnTo>
                  <a:lnTo>
                    <a:pt x="563003" y="203136"/>
                  </a:lnTo>
                  <a:lnTo>
                    <a:pt x="563079" y="202666"/>
                  </a:lnTo>
                  <a:close/>
                </a:path>
                <a:path w="1000125" h="349884">
                  <a:moveTo>
                    <a:pt x="563714" y="202704"/>
                  </a:moveTo>
                  <a:lnTo>
                    <a:pt x="563092" y="201155"/>
                  </a:lnTo>
                  <a:lnTo>
                    <a:pt x="563143" y="202272"/>
                  </a:lnTo>
                  <a:lnTo>
                    <a:pt x="563079" y="202653"/>
                  </a:lnTo>
                  <a:lnTo>
                    <a:pt x="563460" y="202742"/>
                  </a:lnTo>
                  <a:lnTo>
                    <a:pt x="563714" y="202704"/>
                  </a:lnTo>
                  <a:close/>
                </a:path>
                <a:path w="1000125" h="349884">
                  <a:moveTo>
                    <a:pt x="569798" y="201891"/>
                  </a:moveTo>
                  <a:lnTo>
                    <a:pt x="567880" y="199478"/>
                  </a:lnTo>
                  <a:lnTo>
                    <a:pt x="567474" y="198970"/>
                  </a:lnTo>
                  <a:lnTo>
                    <a:pt x="567067" y="198462"/>
                  </a:lnTo>
                  <a:lnTo>
                    <a:pt x="566877" y="198208"/>
                  </a:lnTo>
                  <a:lnTo>
                    <a:pt x="542874" y="198208"/>
                  </a:lnTo>
                  <a:lnTo>
                    <a:pt x="542290" y="198208"/>
                  </a:lnTo>
                  <a:lnTo>
                    <a:pt x="541972" y="198843"/>
                  </a:lnTo>
                  <a:lnTo>
                    <a:pt x="542226" y="200494"/>
                  </a:lnTo>
                  <a:lnTo>
                    <a:pt x="540461" y="197319"/>
                  </a:lnTo>
                  <a:lnTo>
                    <a:pt x="540321" y="197065"/>
                  </a:lnTo>
                  <a:lnTo>
                    <a:pt x="539013" y="194703"/>
                  </a:lnTo>
                  <a:lnTo>
                    <a:pt x="539013" y="200875"/>
                  </a:lnTo>
                  <a:lnTo>
                    <a:pt x="538264" y="199732"/>
                  </a:lnTo>
                  <a:lnTo>
                    <a:pt x="538162" y="199580"/>
                  </a:lnTo>
                  <a:lnTo>
                    <a:pt x="538175" y="199732"/>
                  </a:lnTo>
                  <a:lnTo>
                    <a:pt x="538099" y="199478"/>
                  </a:lnTo>
                  <a:lnTo>
                    <a:pt x="537502" y="198577"/>
                  </a:lnTo>
                  <a:lnTo>
                    <a:pt x="537502" y="199097"/>
                  </a:lnTo>
                  <a:lnTo>
                    <a:pt x="537438" y="198488"/>
                  </a:lnTo>
                  <a:lnTo>
                    <a:pt x="537514" y="197700"/>
                  </a:lnTo>
                  <a:lnTo>
                    <a:pt x="537527" y="197319"/>
                  </a:lnTo>
                  <a:lnTo>
                    <a:pt x="537997" y="197573"/>
                  </a:lnTo>
                  <a:lnTo>
                    <a:pt x="538124" y="199097"/>
                  </a:lnTo>
                  <a:lnTo>
                    <a:pt x="538251" y="199504"/>
                  </a:lnTo>
                  <a:lnTo>
                    <a:pt x="539013" y="200875"/>
                  </a:lnTo>
                  <a:lnTo>
                    <a:pt x="539013" y="194703"/>
                  </a:lnTo>
                  <a:lnTo>
                    <a:pt x="538861" y="197065"/>
                  </a:lnTo>
                  <a:lnTo>
                    <a:pt x="537984" y="196049"/>
                  </a:lnTo>
                  <a:lnTo>
                    <a:pt x="537857" y="195414"/>
                  </a:lnTo>
                  <a:lnTo>
                    <a:pt x="537565" y="193890"/>
                  </a:lnTo>
                  <a:lnTo>
                    <a:pt x="536867" y="193255"/>
                  </a:lnTo>
                  <a:lnTo>
                    <a:pt x="536727" y="195529"/>
                  </a:lnTo>
                  <a:lnTo>
                    <a:pt x="536943" y="199224"/>
                  </a:lnTo>
                  <a:lnTo>
                    <a:pt x="537286" y="199148"/>
                  </a:lnTo>
                  <a:lnTo>
                    <a:pt x="538340" y="203542"/>
                  </a:lnTo>
                  <a:lnTo>
                    <a:pt x="537006" y="202018"/>
                  </a:lnTo>
                  <a:lnTo>
                    <a:pt x="536905" y="201891"/>
                  </a:lnTo>
                  <a:lnTo>
                    <a:pt x="536575" y="201510"/>
                  </a:lnTo>
                  <a:lnTo>
                    <a:pt x="535813" y="199478"/>
                  </a:lnTo>
                  <a:lnTo>
                    <a:pt x="534377" y="195668"/>
                  </a:lnTo>
                  <a:lnTo>
                    <a:pt x="532104" y="193636"/>
                  </a:lnTo>
                  <a:lnTo>
                    <a:pt x="533234" y="199478"/>
                  </a:lnTo>
                  <a:lnTo>
                    <a:pt x="530999" y="198716"/>
                  </a:lnTo>
                  <a:lnTo>
                    <a:pt x="531914" y="199478"/>
                  </a:lnTo>
                  <a:lnTo>
                    <a:pt x="532574" y="201891"/>
                  </a:lnTo>
                  <a:lnTo>
                    <a:pt x="532091" y="201383"/>
                  </a:lnTo>
                  <a:lnTo>
                    <a:pt x="531012" y="200240"/>
                  </a:lnTo>
                  <a:lnTo>
                    <a:pt x="530834" y="201383"/>
                  </a:lnTo>
                  <a:lnTo>
                    <a:pt x="530186" y="199478"/>
                  </a:lnTo>
                  <a:lnTo>
                    <a:pt x="530110" y="199326"/>
                  </a:lnTo>
                  <a:lnTo>
                    <a:pt x="529844" y="199097"/>
                  </a:lnTo>
                  <a:lnTo>
                    <a:pt x="529539" y="198843"/>
                  </a:lnTo>
                  <a:lnTo>
                    <a:pt x="528853" y="197700"/>
                  </a:lnTo>
                  <a:lnTo>
                    <a:pt x="529424" y="199097"/>
                  </a:lnTo>
                  <a:lnTo>
                    <a:pt x="527583" y="198081"/>
                  </a:lnTo>
                  <a:lnTo>
                    <a:pt x="528891" y="202018"/>
                  </a:lnTo>
                  <a:lnTo>
                    <a:pt x="527189" y="199732"/>
                  </a:lnTo>
                  <a:lnTo>
                    <a:pt x="525449" y="199224"/>
                  </a:lnTo>
                  <a:lnTo>
                    <a:pt x="527723" y="205828"/>
                  </a:lnTo>
                  <a:lnTo>
                    <a:pt x="526173" y="205701"/>
                  </a:lnTo>
                  <a:lnTo>
                    <a:pt x="526021" y="204812"/>
                  </a:lnTo>
                  <a:lnTo>
                    <a:pt x="525767" y="203415"/>
                  </a:lnTo>
                  <a:lnTo>
                    <a:pt x="524802" y="202399"/>
                  </a:lnTo>
                  <a:lnTo>
                    <a:pt x="524776" y="201637"/>
                  </a:lnTo>
                  <a:lnTo>
                    <a:pt x="524941" y="200621"/>
                  </a:lnTo>
                  <a:lnTo>
                    <a:pt x="524979" y="200367"/>
                  </a:lnTo>
                  <a:lnTo>
                    <a:pt x="524535" y="200621"/>
                  </a:lnTo>
                  <a:lnTo>
                    <a:pt x="524014" y="200367"/>
                  </a:lnTo>
                  <a:lnTo>
                    <a:pt x="524510" y="201637"/>
                  </a:lnTo>
                  <a:lnTo>
                    <a:pt x="523798" y="200621"/>
                  </a:lnTo>
                  <a:lnTo>
                    <a:pt x="524281" y="204812"/>
                  </a:lnTo>
                  <a:lnTo>
                    <a:pt x="523201" y="203034"/>
                  </a:lnTo>
                  <a:lnTo>
                    <a:pt x="523328" y="204050"/>
                  </a:lnTo>
                  <a:lnTo>
                    <a:pt x="524040" y="206082"/>
                  </a:lnTo>
                  <a:lnTo>
                    <a:pt x="523494" y="206082"/>
                  </a:lnTo>
                  <a:lnTo>
                    <a:pt x="522986" y="206590"/>
                  </a:lnTo>
                  <a:lnTo>
                    <a:pt x="522935" y="206844"/>
                  </a:lnTo>
                  <a:lnTo>
                    <a:pt x="524090" y="208749"/>
                  </a:lnTo>
                  <a:lnTo>
                    <a:pt x="520496" y="203161"/>
                  </a:lnTo>
                  <a:lnTo>
                    <a:pt x="520496" y="210527"/>
                  </a:lnTo>
                  <a:lnTo>
                    <a:pt x="519036" y="208241"/>
                  </a:lnTo>
                  <a:lnTo>
                    <a:pt x="517410" y="205701"/>
                  </a:lnTo>
                  <a:lnTo>
                    <a:pt x="516699" y="206717"/>
                  </a:lnTo>
                  <a:lnTo>
                    <a:pt x="515785" y="207733"/>
                  </a:lnTo>
                  <a:lnTo>
                    <a:pt x="514972" y="208241"/>
                  </a:lnTo>
                  <a:lnTo>
                    <a:pt x="514845" y="207733"/>
                  </a:lnTo>
                  <a:lnTo>
                    <a:pt x="514680" y="207340"/>
                  </a:lnTo>
                  <a:lnTo>
                    <a:pt x="513003" y="206082"/>
                  </a:lnTo>
                  <a:lnTo>
                    <a:pt x="516166" y="213194"/>
                  </a:lnTo>
                  <a:lnTo>
                    <a:pt x="514083" y="211797"/>
                  </a:lnTo>
                  <a:lnTo>
                    <a:pt x="513118" y="210273"/>
                  </a:lnTo>
                  <a:lnTo>
                    <a:pt x="512229" y="208876"/>
                  </a:lnTo>
                  <a:lnTo>
                    <a:pt x="514172" y="209765"/>
                  </a:lnTo>
                  <a:lnTo>
                    <a:pt x="513410" y="208876"/>
                  </a:lnTo>
                  <a:lnTo>
                    <a:pt x="513308" y="208749"/>
                  </a:lnTo>
                  <a:lnTo>
                    <a:pt x="510781" y="202399"/>
                  </a:lnTo>
                  <a:lnTo>
                    <a:pt x="511987" y="210273"/>
                  </a:lnTo>
                  <a:lnTo>
                    <a:pt x="511403" y="209384"/>
                  </a:lnTo>
                  <a:lnTo>
                    <a:pt x="509727" y="206844"/>
                  </a:lnTo>
                  <a:lnTo>
                    <a:pt x="509803" y="206336"/>
                  </a:lnTo>
                  <a:lnTo>
                    <a:pt x="508317" y="204431"/>
                  </a:lnTo>
                  <a:lnTo>
                    <a:pt x="508990" y="209384"/>
                  </a:lnTo>
                  <a:lnTo>
                    <a:pt x="507695" y="209384"/>
                  </a:lnTo>
                  <a:lnTo>
                    <a:pt x="507530" y="208749"/>
                  </a:lnTo>
                  <a:lnTo>
                    <a:pt x="507339" y="208368"/>
                  </a:lnTo>
                  <a:lnTo>
                    <a:pt x="507758" y="211924"/>
                  </a:lnTo>
                  <a:lnTo>
                    <a:pt x="506272" y="214210"/>
                  </a:lnTo>
                  <a:lnTo>
                    <a:pt x="506196" y="214591"/>
                  </a:lnTo>
                  <a:lnTo>
                    <a:pt x="506399" y="214972"/>
                  </a:lnTo>
                  <a:lnTo>
                    <a:pt x="505663" y="215988"/>
                  </a:lnTo>
                  <a:lnTo>
                    <a:pt x="504850" y="214718"/>
                  </a:lnTo>
                  <a:lnTo>
                    <a:pt x="503707" y="213829"/>
                  </a:lnTo>
                  <a:lnTo>
                    <a:pt x="502640" y="211162"/>
                  </a:lnTo>
                  <a:lnTo>
                    <a:pt x="503516" y="210654"/>
                  </a:lnTo>
                  <a:lnTo>
                    <a:pt x="501789" y="207225"/>
                  </a:lnTo>
                  <a:lnTo>
                    <a:pt x="502373" y="211162"/>
                  </a:lnTo>
                  <a:lnTo>
                    <a:pt x="501662" y="210781"/>
                  </a:lnTo>
                  <a:lnTo>
                    <a:pt x="501167" y="209130"/>
                  </a:lnTo>
                  <a:lnTo>
                    <a:pt x="499935" y="210146"/>
                  </a:lnTo>
                  <a:lnTo>
                    <a:pt x="501307" y="214083"/>
                  </a:lnTo>
                  <a:lnTo>
                    <a:pt x="499668" y="214337"/>
                  </a:lnTo>
                  <a:lnTo>
                    <a:pt x="500240" y="215480"/>
                  </a:lnTo>
                  <a:lnTo>
                    <a:pt x="500773" y="219544"/>
                  </a:lnTo>
                  <a:lnTo>
                    <a:pt x="500697" y="219290"/>
                  </a:lnTo>
                  <a:lnTo>
                    <a:pt x="500570" y="218909"/>
                  </a:lnTo>
                  <a:lnTo>
                    <a:pt x="500392" y="218401"/>
                  </a:lnTo>
                  <a:lnTo>
                    <a:pt x="499795" y="216623"/>
                  </a:lnTo>
                  <a:lnTo>
                    <a:pt x="498779" y="213575"/>
                  </a:lnTo>
                  <a:lnTo>
                    <a:pt x="498957" y="216623"/>
                  </a:lnTo>
                  <a:lnTo>
                    <a:pt x="497319" y="212940"/>
                  </a:lnTo>
                  <a:lnTo>
                    <a:pt x="497192" y="213575"/>
                  </a:lnTo>
                  <a:lnTo>
                    <a:pt x="497065" y="214337"/>
                  </a:lnTo>
                  <a:lnTo>
                    <a:pt x="496722" y="217258"/>
                  </a:lnTo>
                  <a:lnTo>
                    <a:pt x="495998" y="218401"/>
                  </a:lnTo>
                  <a:lnTo>
                    <a:pt x="495769" y="216877"/>
                  </a:lnTo>
                  <a:lnTo>
                    <a:pt x="495439" y="218528"/>
                  </a:lnTo>
                  <a:lnTo>
                    <a:pt x="494322" y="218909"/>
                  </a:lnTo>
                  <a:lnTo>
                    <a:pt x="494030" y="218020"/>
                  </a:lnTo>
                  <a:lnTo>
                    <a:pt x="491871" y="211289"/>
                  </a:lnTo>
                  <a:lnTo>
                    <a:pt x="490816" y="218020"/>
                  </a:lnTo>
                  <a:lnTo>
                    <a:pt x="489724" y="215861"/>
                  </a:lnTo>
                  <a:lnTo>
                    <a:pt x="487972" y="212432"/>
                  </a:lnTo>
                  <a:lnTo>
                    <a:pt x="487019" y="215861"/>
                  </a:lnTo>
                  <a:lnTo>
                    <a:pt x="483743" y="212559"/>
                  </a:lnTo>
                  <a:lnTo>
                    <a:pt x="481660" y="213702"/>
                  </a:lnTo>
                  <a:lnTo>
                    <a:pt x="484492" y="219290"/>
                  </a:lnTo>
                  <a:lnTo>
                    <a:pt x="481063" y="214083"/>
                  </a:lnTo>
                  <a:lnTo>
                    <a:pt x="481393" y="215011"/>
                  </a:lnTo>
                  <a:lnTo>
                    <a:pt x="480504" y="214210"/>
                  </a:lnTo>
                  <a:lnTo>
                    <a:pt x="481749" y="215976"/>
                  </a:lnTo>
                  <a:lnTo>
                    <a:pt x="481952" y="216560"/>
                  </a:lnTo>
                  <a:lnTo>
                    <a:pt x="480415" y="217805"/>
                  </a:lnTo>
                  <a:lnTo>
                    <a:pt x="482460" y="220192"/>
                  </a:lnTo>
                  <a:lnTo>
                    <a:pt x="482003" y="219138"/>
                  </a:lnTo>
                  <a:lnTo>
                    <a:pt x="481977" y="216611"/>
                  </a:lnTo>
                  <a:lnTo>
                    <a:pt x="483095" y="219671"/>
                  </a:lnTo>
                  <a:lnTo>
                    <a:pt x="483184" y="220306"/>
                  </a:lnTo>
                  <a:lnTo>
                    <a:pt x="482892" y="220687"/>
                  </a:lnTo>
                  <a:lnTo>
                    <a:pt x="482650" y="220687"/>
                  </a:lnTo>
                  <a:lnTo>
                    <a:pt x="482473" y="220306"/>
                  </a:lnTo>
                  <a:lnTo>
                    <a:pt x="481774" y="219544"/>
                  </a:lnTo>
                  <a:lnTo>
                    <a:pt x="479653" y="217258"/>
                  </a:lnTo>
                  <a:lnTo>
                    <a:pt x="478663" y="215607"/>
                  </a:lnTo>
                  <a:lnTo>
                    <a:pt x="479691" y="215734"/>
                  </a:lnTo>
                  <a:lnTo>
                    <a:pt x="479640" y="215607"/>
                  </a:lnTo>
                  <a:lnTo>
                    <a:pt x="479183" y="214337"/>
                  </a:lnTo>
                  <a:lnTo>
                    <a:pt x="477875" y="214337"/>
                  </a:lnTo>
                  <a:lnTo>
                    <a:pt x="477862" y="213829"/>
                  </a:lnTo>
                  <a:lnTo>
                    <a:pt x="477812" y="211924"/>
                  </a:lnTo>
                  <a:lnTo>
                    <a:pt x="476504" y="210654"/>
                  </a:lnTo>
                  <a:lnTo>
                    <a:pt x="477291" y="212432"/>
                  </a:lnTo>
                  <a:lnTo>
                    <a:pt x="477380" y="212813"/>
                  </a:lnTo>
                  <a:lnTo>
                    <a:pt x="477177" y="213829"/>
                  </a:lnTo>
                  <a:lnTo>
                    <a:pt x="476250" y="213194"/>
                  </a:lnTo>
                  <a:lnTo>
                    <a:pt x="478015" y="215607"/>
                  </a:lnTo>
                  <a:lnTo>
                    <a:pt x="478066" y="216115"/>
                  </a:lnTo>
                  <a:lnTo>
                    <a:pt x="477621" y="219544"/>
                  </a:lnTo>
                  <a:lnTo>
                    <a:pt x="477418" y="218909"/>
                  </a:lnTo>
                  <a:lnTo>
                    <a:pt x="476148" y="214845"/>
                  </a:lnTo>
                  <a:lnTo>
                    <a:pt x="475005" y="211162"/>
                  </a:lnTo>
                  <a:lnTo>
                    <a:pt x="474472" y="214845"/>
                  </a:lnTo>
                  <a:lnTo>
                    <a:pt x="474433" y="214210"/>
                  </a:lnTo>
                  <a:lnTo>
                    <a:pt x="474345" y="212813"/>
                  </a:lnTo>
                  <a:lnTo>
                    <a:pt x="473900" y="214210"/>
                  </a:lnTo>
                  <a:lnTo>
                    <a:pt x="471284" y="213829"/>
                  </a:lnTo>
                  <a:lnTo>
                    <a:pt x="472109" y="218909"/>
                  </a:lnTo>
                  <a:lnTo>
                    <a:pt x="471728" y="218274"/>
                  </a:lnTo>
                  <a:lnTo>
                    <a:pt x="471043" y="216750"/>
                  </a:lnTo>
                  <a:lnTo>
                    <a:pt x="471068" y="216408"/>
                  </a:lnTo>
                  <a:lnTo>
                    <a:pt x="471195" y="216115"/>
                  </a:lnTo>
                  <a:lnTo>
                    <a:pt x="468985" y="215988"/>
                  </a:lnTo>
                  <a:lnTo>
                    <a:pt x="468807" y="218541"/>
                  </a:lnTo>
                  <a:lnTo>
                    <a:pt x="468807" y="242443"/>
                  </a:lnTo>
                  <a:lnTo>
                    <a:pt x="468591" y="242277"/>
                  </a:lnTo>
                  <a:lnTo>
                    <a:pt x="468096" y="241896"/>
                  </a:lnTo>
                  <a:lnTo>
                    <a:pt x="468033" y="241007"/>
                  </a:lnTo>
                  <a:lnTo>
                    <a:pt x="467969" y="240118"/>
                  </a:lnTo>
                  <a:lnTo>
                    <a:pt x="468807" y="242443"/>
                  </a:lnTo>
                  <a:lnTo>
                    <a:pt x="468807" y="218541"/>
                  </a:lnTo>
                  <a:lnTo>
                    <a:pt x="468515" y="222719"/>
                  </a:lnTo>
                  <a:lnTo>
                    <a:pt x="467575" y="221830"/>
                  </a:lnTo>
                  <a:lnTo>
                    <a:pt x="467448" y="221703"/>
                  </a:lnTo>
                  <a:lnTo>
                    <a:pt x="465975" y="220306"/>
                  </a:lnTo>
                  <a:lnTo>
                    <a:pt x="465645" y="218782"/>
                  </a:lnTo>
                  <a:lnTo>
                    <a:pt x="465582" y="218909"/>
                  </a:lnTo>
                  <a:lnTo>
                    <a:pt x="465467" y="219544"/>
                  </a:lnTo>
                  <a:lnTo>
                    <a:pt x="465924" y="221703"/>
                  </a:lnTo>
                  <a:lnTo>
                    <a:pt x="464959" y="220433"/>
                  </a:lnTo>
                  <a:lnTo>
                    <a:pt x="464731" y="219544"/>
                  </a:lnTo>
                  <a:lnTo>
                    <a:pt x="464616" y="218909"/>
                  </a:lnTo>
                  <a:lnTo>
                    <a:pt x="464413" y="218782"/>
                  </a:lnTo>
                  <a:lnTo>
                    <a:pt x="464299" y="221830"/>
                  </a:lnTo>
                  <a:lnTo>
                    <a:pt x="463524" y="221068"/>
                  </a:lnTo>
                  <a:lnTo>
                    <a:pt x="463372" y="219290"/>
                  </a:lnTo>
                  <a:lnTo>
                    <a:pt x="460806" y="217893"/>
                  </a:lnTo>
                  <a:lnTo>
                    <a:pt x="461556" y="222973"/>
                  </a:lnTo>
                  <a:lnTo>
                    <a:pt x="461657" y="224497"/>
                  </a:lnTo>
                  <a:lnTo>
                    <a:pt x="460463" y="225894"/>
                  </a:lnTo>
                  <a:lnTo>
                    <a:pt x="459028" y="221449"/>
                  </a:lnTo>
                  <a:lnTo>
                    <a:pt x="456057" y="220052"/>
                  </a:lnTo>
                  <a:lnTo>
                    <a:pt x="455891" y="219544"/>
                  </a:lnTo>
                  <a:lnTo>
                    <a:pt x="453466" y="219671"/>
                  </a:lnTo>
                  <a:lnTo>
                    <a:pt x="453263" y="223735"/>
                  </a:lnTo>
                  <a:lnTo>
                    <a:pt x="453148" y="224497"/>
                  </a:lnTo>
                  <a:lnTo>
                    <a:pt x="451688" y="226783"/>
                  </a:lnTo>
                  <a:lnTo>
                    <a:pt x="451281" y="226148"/>
                  </a:lnTo>
                  <a:lnTo>
                    <a:pt x="448868" y="222338"/>
                  </a:lnTo>
                  <a:lnTo>
                    <a:pt x="446646" y="226148"/>
                  </a:lnTo>
                  <a:lnTo>
                    <a:pt x="443712" y="224116"/>
                  </a:lnTo>
                  <a:lnTo>
                    <a:pt x="444284" y="224878"/>
                  </a:lnTo>
                  <a:lnTo>
                    <a:pt x="444576" y="226529"/>
                  </a:lnTo>
                  <a:lnTo>
                    <a:pt x="444652" y="227799"/>
                  </a:lnTo>
                  <a:lnTo>
                    <a:pt x="444525" y="228180"/>
                  </a:lnTo>
                  <a:lnTo>
                    <a:pt x="443750" y="227418"/>
                  </a:lnTo>
                  <a:lnTo>
                    <a:pt x="444119" y="231609"/>
                  </a:lnTo>
                  <a:lnTo>
                    <a:pt x="443826" y="230593"/>
                  </a:lnTo>
                  <a:lnTo>
                    <a:pt x="442925" y="227545"/>
                  </a:lnTo>
                  <a:lnTo>
                    <a:pt x="443128" y="227545"/>
                  </a:lnTo>
                  <a:lnTo>
                    <a:pt x="441515" y="223735"/>
                  </a:lnTo>
                  <a:lnTo>
                    <a:pt x="440842" y="225132"/>
                  </a:lnTo>
                  <a:lnTo>
                    <a:pt x="440016" y="225259"/>
                  </a:lnTo>
                  <a:lnTo>
                    <a:pt x="441540" y="230593"/>
                  </a:lnTo>
                  <a:lnTo>
                    <a:pt x="438899" y="228180"/>
                  </a:lnTo>
                  <a:lnTo>
                    <a:pt x="437197" y="229323"/>
                  </a:lnTo>
                  <a:lnTo>
                    <a:pt x="435711" y="230593"/>
                  </a:lnTo>
                  <a:lnTo>
                    <a:pt x="433743" y="228561"/>
                  </a:lnTo>
                  <a:lnTo>
                    <a:pt x="433666" y="229958"/>
                  </a:lnTo>
                  <a:lnTo>
                    <a:pt x="433031" y="230212"/>
                  </a:lnTo>
                  <a:lnTo>
                    <a:pt x="432943" y="231609"/>
                  </a:lnTo>
                  <a:lnTo>
                    <a:pt x="432346" y="229577"/>
                  </a:lnTo>
                  <a:lnTo>
                    <a:pt x="432117" y="228815"/>
                  </a:lnTo>
                  <a:lnTo>
                    <a:pt x="429717" y="228434"/>
                  </a:lnTo>
                  <a:lnTo>
                    <a:pt x="428218" y="229577"/>
                  </a:lnTo>
                  <a:lnTo>
                    <a:pt x="427939" y="227418"/>
                  </a:lnTo>
                  <a:lnTo>
                    <a:pt x="426923" y="227545"/>
                  </a:lnTo>
                  <a:lnTo>
                    <a:pt x="429221" y="236054"/>
                  </a:lnTo>
                  <a:lnTo>
                    <a:pt x="428383" y="236435"/>
                  </a:lnTo>
                  <a:lnTo>
                    <a:pt x="428104" y="235673"/>
                  </a:lnTo>
                  <a:lnTo>
                    <a:pt x="427482" y="234022"/>
                  </a:lnTo>
                  <a:lnTo>
                    <a:pt x="427062" y="232879"/>
                  </a:lnTo>
                  <a:lnTo>
                    <a:pt x="426821" y="232244"/>
                  </a:lnTo>
                  <a:lnTo>
                    <a:pt x="425170" y="232879"/>
                  </a:lnTo>
                  <a:lnTo>
                    <a:pt x="422338" y="229704"/>
                  </a:lnTo>
                  <a:lnTo>
                    <a:pt x="421843" y="234022"/>
                  </a:lnTo>
                  <a:lnTo>
                    <a:pt x="421386" y="232244"/>
                  </a:lnTo>
                  <a:lnTo>
                    <a:pt x="421474" y="231990"/>
                  </a:lnTo>
                  <a:lnTo>
                    <a:pt x="421589" y="231863"/>
                  </a:lnTo>
                  <a:lnTo>
                    <a:pt x="420763" y="231990"/>
                  </a:lnTo>
                  <a:lnTo>
                    <a:pt x="420573" y="231863"/>
                  </a:lnTo>
                  <a:lnTo>
                    <a:pt x="417677" y="229958"/>
                  </a:lnTo>
                  <a:lnTo>
                    <a:pt x="418477" y="232232"/>
                  </a:lnTo>
                  <a:lnTo>
                    <a:pt x="417842" y="235800"/>
                  </a:lnTo>
                  <a:lnTo>
                    <a:pt x="417436" y="237705"/>
                  </a:lnTo>
                  <a:lnTo>
                    <a:pt x="416737" y="234911"/>
                  </a:lnTo>
                  <a:lnTo>
                    <a:pt x="416979" y="237959"/>
                  </a:lnTo>
                  <a:lnTo>
                    <a:pt x="417220" y="239864"/>
                  </a:lnTo>
                  <a:lnTo>
                    <a:pt x="416509" y="241007"/>
                  </a:lnTo>
                  <a:lnTo>
                    <a:pt x="416153" y="240753"/>
                  </a:lnTo>
                  <a:lnTo>
                    <a:pt x="415658" y="238963"/>
                  </a:lnTo>
                  <a:lnTo>
                    <a:pt x="414896" y="238213"/>
                  </a:lnTo>
                  <a:lnTo>
                    <a:pt x="416306" y="242277"/>
                  </a:lnTo>
                  <a:lnTo>
                    <a:pt x="414832" y="241134"/>
                  </a:lnTo>
                  <a:lnTo>
                    <a:pt x="414693" y="239229"/>
                  </a:lnTo>
                  <a:lnTo>
                    <a:pt x="413753" y="239229"/>
                  </a:lnTo>
                  <a:lnTo>
                    <a:pt x="414007" y="239864"/>
                  </a:lnTo>
                  <a:lnTo>
                    <a:pt x="414121" y="243039"/>
                  </a:lnTo>
                  <a:lnTo>
                    <a:pt x="414020" y="243674"/>
                  </a:lnTo>
                  <a:lnTo>
                    <a:pt x="413740" y="243420"/>
                  </a:lnTo>
                  <a:lnTo>
                    <a:pt x="412965" y="242709"/>
                  </a:lnTo>
                  <a:lnTo>
                    <a:pt x="412965" y="256628"/>
                  </a:lnTo>
                  <a:lnTo>
                    <a:pt x="412686" y="256501"/>
                  </a:lnTo>
                  <a:lnTo>
                    <a:pt x="412064" y="256755"/>
                  </a:lnTo>
                  <a:lnTo>
                    <a:pt x="411848" y="256120"/>
                  </a:lnTo>
                  <a:lnTo>
                    <a:pt x="411759" y="255866"/>
                  </a:lnTo>
                  <a:lnTo>
                    <a:pt x="411607" y="255231"/>
                  </a:lnTo>
                  <a:lnTo>
                    <a:pt x="411505" y="254723"/>
                  </a:lnTo>
                  <a:lnTo>
                    <a:pt x="411708" y="254723"/>
                  </a:lnTo>
                  <a:lnTo>
                    <a:pt x="411797" y="255485"/>
                  </a:lnTo>
                  <a:lnTo>
                    <a:pt x="412432" y="255866"/>
                  </a:lnTo>
                  <a:lnTo>
                    <a:pt x="412965" y="256628"/>
                  </a:lnTo>
                  <a:lnTo>
                    <a:pt x="412965" y="242709"/>
                  </a:lnTo>
                  <a:lnTo>
                    <a:pt x="412369" y="242150"/>
                  </a:lnTo>
                  <a:lnTo>
                    <a:pt x="411505" y="239737"/>
                  </a:lnTo>
                  <a:lnTo>
                    <a:pt x="411835" y="241261"/>
                  </a:lnTo>
                  <a:lnTo>
                    <a:pt x="411949" y="243420"/>
                  </a:lnTo>
                  <a:lnTo>
                    <a:pt x="411238" y="242912"/>
                  </a:lnTo>
                  <a:lnTo>
                    <a:pt x="410933" y="242023"/>
                  </a:lnTo>
                  <a:lnTo>
                    <a:pt x="410908" y="241007"/>
                  </a:lnTo>
                  <a:lnTo>
                    <a:pt x="410400" y="240626"/>
                  </a:lnTo>
                  <a:lnTo>
                    <a:pt x="410070" y="240372"/>
                  </a:lnTo>
                  <a:lnTo>
                    <a:pt x="409676" y="240080"/>
                  </a:lnTo>
                  <a:lnTo>
                    <a:pt x="409676" y="244817"/>
                  </a:lnTo>
                  <a:lnTo>
                    <a:pt x="409295" y="244309"/>
                  </a:lnTo>
                  <a:lnTo>
                    <a:pt x="407898" y="242443"/>
                  </a:lnTo>
                  <a:lnTo>
                    <a:pt x="407581" y="241515"/>
                  </a:lnTo>
                  <a:lnTo>
                    <a:pt x="407377" y="241007"/>
                  </a:lnTo>
                  <a:lnTo>
                    <a:pt x="407301" y="240880"/>
                  </a:lnTo>
                  <a:lnTo>
                    <a:pt x="407225" y="240753"/>
                  </a:lnTo>
                  <a:lnTo>
                    <a:pt x="408393" y="240499"/>
                  </a:lnTo>
                  <a:lnTo>
                    <a:pt x="409028" y="240411"/>
                  </a:lnTo>
                  <a:lnTo>
                    <a:pt x="409676" y="244817"/>
                  </a:lnTo>
                  <a:lnTo>
                    <a:pt x="409676" y="240080"/>
                  </a:lnTo>
                  <a:lnTo>
                    <a:pt x="409384" y="239864"/>
                  </a:lnTo>
                  <a:lnTo>
                    <a:pt x="409384" y="240372"/>
                  </a:lnTo>
                  <a:lnTo>
                    <a:pt x="409346" y="240626"/>
                  </a:lnTo>
                  <a:lnTo>
                    <a:pt x="409282" y="240385"/>
                  </a:lnTo>
                  <a:lnTo>
                    <a:pt x="409384" y="239864"/>
                  </a:lnTo>
                  <a:lnTo>
                    <a:pt x="409041" y="239598"/>
                  </a:lnTo>
                  <a:lnTo>
                    <a:pt x="408609" y="238086"/>
                  </a:lnTo>
                  <a:lnTo>
                    <a:pt x="407530" y="237832"/>
                  </a:lnTo>
                  <a:lnTo>
                    <a:pt x="407238" y="234149"/>
                  </a:lnTo>
                  <a:lnTo>
                    <a:pt x="407123" y="235546"/>
                  </a:lnTo>
                  <a:lnTo>
                    <a:pt x="406996" y="240880"/>
                  </a:lnTo>
                  <a:lnTo>
                    <a:pt x="406844" y="240753"/>
                  </a:lnTo>
                  <a:lnTo>
                    <a:pt x="405739" y="239864"/>
                  </a:lnTo>
                  <a:lnTo>
                    <a:pt x="405599" y="239610"/>
                  </a:lnTo>
                  <a:lnTo>
                    <a:pt x="405472" y="239356"/>
                  </a:lnTo>
                  <a:lnTo>
                    <a:pt x="405409" y="239229"/>
                  </a:lnTo>
                  <a:lnTo>
                    <a:pt x="405358" y="238721"/>
                  </a:lnTo>
                  <a:lnTo>
                    <a:pt x="405079" y="238467"/>
                  </a:lnTo>
                  <a:lnTo>
                    <a:pt x="405003" y="238721"/>
                  </a:lnTo>
                  <a:lnTo>
                    <a:pt x="404914" y="239356"/>
                  </a:lnTo>
                  <a:lnTo>
                    <a:pt x="404215" y="238721"/>
                  </a:lnTo>
                  <a:lnTo>
                    <a:pt x="403923" y="238721"/>
                  </a:lnTo>
                  <a:lnTo>
                    <a:pt x="403796" y="238366"/>
                  </a:lnTo>
                  <a:lnTo>
                    <a:pt x="403796" y="238848"/>
                  </a:lnTo>
                  <a:lnTo>
                    <a:pt x="403771" y="241922"/>
                  </a:lnTo>
                  <a:lnTo>
                    <a:pt x="403771" y="238848"/>
                  </a:lnTo>
                  <a:lnTo>
                    <a:pt x="403529" y="238963"/>
                  </a:lnTo>
                  <a:lnTo>
                    <a:pt x="403415" y="239610"/>
                  </a:lnTo>
                  <a:lnTo>
                    <a:pt x="403212" y="238594"/>
                  </a:lnTo>
                  <a:lnTo>
                    <a:pt x="403339" y="237705"/>
                  </a:lnTo>
                  <a:lnTo>
                    <a:pt x="403593" y="238213"/>
                  </a:lnTo>
                  <a:lnTo>
                    <a:pt x="403796" y="238848"/>
                  </a:lnTo>
                  <a:lnTo>
                    <a:pt x="403796" y="238366"/>
                  </a:lnTo>
                  <a:lnTo>
                    <a:pt x="403567" y="237705"/>
                  </a:lnTo>
                  <a:lnTo>
                    <a:pt x="403199" y="236689"/>
                  </a:lnTo>
                  <a:lnTo>
                    <a:pt x="402526" y="237832"/>
                  </a:lnTo>
                  <a:lnTo>
                    <a:pt x="402031" y="237959"/>
                  </a:lnTo>
                  <a:lnTo>
                    <a:pt x="402882" y="240753"/>
                  </a:lnTo>
                  <a:lnTo>
                    <a:pt x="402132" y="240499"/>
                  </a:lnTo>
                  <a:lnTo>
                    <a:pt x="403364" y="242658"/>
                  </a:lnTo>
                  <a:lnTo>
                    <a:pt x="403237" y="242404"/>
                  </a:lnTo>
                  <a:lnTo>
                    <a:pt x="403631" y="242023"/>
                  </a:lnTo>
                  <a:lnTo>
                    <a:pt x="403631" y="242201"/>
                  </a:lnTo>
                  <a:lnTo>
                    <a:pt x="403707" y="242468"/>
                  </a:lnTo>
                  <a:lnTo>
                    <a:pt x="403948" y="242836"/>
                  </a:lnTo>
                  <a:lnTo>
                    <a:pt x="403809" y="242011"/>
                  </a:lnTo>
                  <a:lnTo>
                    <a:pt x="404075" y="241769"/>
                  </a:lnTo>
                  <a:lnTo>
                    <a:pt x="404914" y="241515"/>
                  </a:lnTo>
                  <a:lnTo>
                    <a:pt x="404914" y="244309"/>
                  </a:lnTo>
                  <a:lnTo>
                    <a:pt x="403948" y="242912"/>
                  </a:lnTo>
                  <a:lnTo>
                    <a:pt x="404596" y="247611"/>
                  </a:lnTo>
                  <a:lnTo>
                    <a:pt x="402818" y="243928"/>
                  </a:lnTo>
                  <a:lnTo>
                    <a:pt x="400977" y="242150"/>
                  </a:lnTo>
                  <a:lnTo>
                    <a:pt x="400113" y="239737"/>
                  </a:lnTo>
                  <a:lnTo>
                    <a:pt x="399135" y="241769"/>
                  </a:lnTo>
                  <a:lnTo>
                    <a:pt x="397052" y="241769"/>
                  </a:lnTo>
                  <a:lnTo>
                    <a:pt x="397421" y="245198"/>
                  </a:lnTo>
                  <a:lnTo>
                    <a:pt x="397548" y="247738"/>
                  </a:lnTo>
                  <a:lnTo>
                    <a:pt x="397446" y="248119"/>
                  </a:lnTo>
                  <a:lnTo>
                    <a:pt x="396697" y="245833"/>
                  </a:lnTo>
                  <a:lnTo>
                    <a:pt x="396481" y="245325"/>
                  </a:lnTo>
                  <a:lnTo>
                    <a:pt x="396443" y="244563"/>
                  </a:lnTo>
                  <a:lnTo>
                    <a:pt x="396748" y="244563"/>
                  </a:lnTo>
                  <a:lnTo>
                    <a:pt x="396671" y="243674"/>
                  </a:lnTo>
                  <a:lnTo>
                    <a:pt x="396240" y="245325"/>
                  </a:lnTo>
                  <a:lnTo>
                    <a:pt x="395020" y="245071"/>
                  </a:lnTo>
                  <a:lnTo>
                    <a:pt x="394411" y="244944"/>
                  </a:lnTo>
                  <a:lnTo>
                    <a:pt x="394500" y="245376"/>
                  </a:lnTo>
                  <a:lnTo>
                    <a:pt x="394576" y="245694"/>
                  </a:lnTo>
                  <a:lnTo>
                    <a:pt x="394741" y="245338"/>
                  </a:lnTo>
                  <a:lnTo>
                    <a:pt x="394665" y="246087"/>
                  </a:lnTo>
                  <a:lnTo>
                    <a:pt x="395249" y="248754"/>
                  </a:lnTo>
                  <a:lnTo>
                    <a:pt x="393750" y="247357"/>
                  </a:lnTo>
                  <a:lnTo>
                    <a:pt x="394373" y="246087"/>
                  </a:lnTo>
                  <a:lnTo>
                    <a:pt x="394500" y="245833"/>
                  </a:lnTo>
                  <a:lnTo>
                    <a:pt x="394500" y="245376"/>
                  </a:lnTo>
                  <a:lnTo>
                    <a:pt x="393636" y="246087"/>
                  </a:lnTo>
                  <a:lnTo>
                    <a:pt x="393509" y="244944"/>
                  </a:lnTo>
                  <a:lnTo>
                    <a:pt x="391261" y="244309"/>
                  </a:lnTo>
                  <a:lnTo>
                    <a:pt x="390258" y="247484"/>
                  </a:lnTo>
                  <a:lnTo>
                    <a:pt x="389102" y="250405"/>
                  </a:lnTo>
                  <a:lnTo>
                    <a:pt x="388429" y="250024"/>
                  </a:lnTo>
                  <a:lnTo>
                    <a:pt x="386422" y="248881"/>
                  </a:lnTo>
                  <a:lnTo>
                    <a:pt x="386943" y="249516"/>
                  </a:lnTo>
                  <a:lnTo>
                    <a:pt x="387146" y="250024"/>
                  </a:lnTo>
                  <a:lnTo>
                    <a:pt x="382714" y="247611"/>
                  </a:lnTo>
                  <a:lnTo>
                    <a:pt x="380758" y="255231"/>
                  </a:lnTo>
                  <a:lnTo>
                    <a:pt x="379780" y="254342"/>
                  </a:lnTo>
                  <a:lnTo>
                    <a:pt x="375856" y="250786"/>
                  </a:lnTo>
                  <a:lnTo>
                    <a:pt x="374561" y="250024"/>
                  </a:lnTo>
                  <a:lnTo>
                    <a:pt x="374878" y="251421"/>
                  </a:lnTo>
                  <a:lnTo>
                    <a:pt x="374967" y="254342"/>
                  </a:lnTo>
                  <a:lnTo>
                    <a:pt x="373951" y="251421"/>
                  </a:lnTo>
                  <a:lnTo>
                    <a:pt x="373900" y="253072"/>
                  </a:lnTo>
                  <a:lnTo>
                    <a:pt x="373786" y="255485"/>
                  </a:lnTo>
                  <a:lnTo>
                    <a:pt x="373062" y="258152"/>
                  </a:lnTo>
                  <a:lnTo>
                    <a:pt x="372973" y="257898"/>
                  </a:lnTo>
                  <a:lnTo>
                    <a:pt x="372821" y="257517"/>
                  </a:lnTo>
                  <a:lnTo>
                    <a:pt x="372148" y="255739"/>
                  </a:lnTo>
                  <a:lnTo>
                    <a:pt x="369341" y="248373"/>
                  </a:lnTo>
                  <a:lnTo>
                    <a:pt x="368769" y="253707"/>
                  </a:lnTo>
                  <a:lnTo>
                    <a:pt x="369544" y="255739"/>
                  </a:lnTo>
                  <a:lnTo>
                    <a:pt x="368782" y="255485"/>
                  </a:lnTo>
                  <a:lnTo>
                    <a:pt x="367753" y="257517"/>
                  </a:lnTo>
                  <a:lnTo>
                    <a:pt x="367703" y="257263"/>
                  </a:lnTo>
                  <a:lnTo>
                    <a:pt x="367258" y="255104"/>
                  </a:lnTo>
                  <a:lnTo>
                    <a:pt x="367284" y="255485"/>
                  </a:lnTo>
                  <a:lnTo>
                    <a:pt x="367588" y="257263"/>
                  </a:lnTo>
                  <a:lnTo>
                    <a:pt x="367055" y="256247"/>
                  </a:lnTo>
                  <a:lnTo>
                    <a:pt x="366610" y="254723"/>
                  </a:lnTo>
                  <a:lnTo>
                    <a:pt x="365696" y="257898"/>
                  </a:lnTo>
                  <a:lnTo>
                    <a:pt x="364121" y="257009"/>
                  </a:lnTo>
                  <a:lnTo>
                    <a:pt x="364248" y="251421"/>
                  </a:lnTo>
                  <a:lnTo>
                    <a:pt x="362318" y="251548"/>
                  </a:lnTo>
                  <a:lnTo>
                    <a:pt x="361797" y="252437"/>
                  </a:lnTo>
                  <a:lnTo>
                    <a:pt x="361569" y="256755"/>
                  </a:lnTo>
                  <a:lnTo>
                    <a:pt x="362102" y="257771"/>
                  </a:lnTo>
                  <a:lnTo>
                    <a:pt x="362394" y="257771"/>
                  </a:lnTo>
                  <a:lnTo>
                    <a:pt x="363067" y="258533"/>
                  </a:lnTo>
                  <a:lnTo>
                    <a:pt x="363397" y="259803"/>
                  </a:lnTo>
                  <a:lnTo>
                    <a:pt x="363448" y="260311"/>
                  </a:lnTo>
                  <a:lnTo>
                    <a:pt x="363232" y="260819"/>
                  </a:lnTo>
                  <a:lnTo>
                    <a:pt x="363194" y="261708"/>
                  </a:lnTo>
                  <a:lnTo>
                    <a:pt x="364147" y="265772"/>
                  </a:lnTo>
                  <a:lnTo>
                    <a:pt x="364934" y="270979"/>
                  </a:lnTo>
                  <a:lnTo>
                    <a:pt x="367334" y="273773"/>
                  </a:lnTo>
                  <a:lnTo>
                    <a:pt x="367677" y="270598"/>
                  </a:lnTo>
                  <a:lnTo>
                    <a:pt x="368617" y="272884"/>
                  </a:lnTo>
                  <a:lnTo>
                    <a:pt x="367741" y="273265"/>
                  </a:lnTo>
                  <a:lnTo>
                    <a:pt x="368820" y="275170"/>
                  </a:lnTo>
                  <a:lnTo>
                    <a:pt x="368693" y="273773"/>
                  </a:lnTo>
                  <a:lnTo>
                    <a:pt x="368681" y="271868"/>
                  </a:lnTo>
                  <a:lnTo>
                    <a:pt x="369087" y="273011"/>
                  </a:lnTo>
                  <a:lnTo>
                    <a:pt x="369468" y="273900"/>
                  </a:lnTo>
                  <a:lnTo>
                    <a:pt x="369785" y="274281"/>
                  </a:lnTo>
                  <a:lnTo>
                    <a:pt x="369747" y="271868"/>
                  </a:lnTo>
                  <a:lnTo>
                    <a:pt x="369722" y="270598"/>
                  </a:lnTo>
                  <a:lnTo>
                    <a:pt x="369697" y="270217"/>
                  </a:lnTo>
                  <a:lnTo>
                    <a:pt x="369747" y="269709"/>
                  </a:lnTo>
                  <a:lnTo>
                    <a:pt x="369811" y="270344"/>
                  </a:lnTo>
                  <a:lnTo>
                    <a:pt x="370128" y="270725"/>
                  </a:lnTo>
                  <a:lnTo>
                    <a:pt x="369747" y="269646"/>
                  </a:lnTo>
                  <a:lnTo>
                    <a:pt x="369773" y="269455"/>
                  </a:lnTo>
                  <a:lnTo>
                    <a:pt x="370065" y="268439"/>
                  </a:lnTo>
                  <a:lnTo>
                    <a:pt x="371068" y="270344"/>
                  </a:lnTo>
                  <a:lnTo>
                    <a:pt x="371157" y="270598"/>
                  </a:lnTo>
                  <a:lnTo>
                    <a:pt x="371436" y="272249"/>
                  </a:lnTo>
                  <a:lnTo>
                    <a:pt x="371563" y="270217"/>
                  </a:lnTo>
                  <a:lnTo>
                    <a:pt x="371932" y="271360"/>
                  </a:lnTo>
                  <a:lnTo>
                    <a:pt x="372033" y="272046"/>
                  </a:lnTo>
                  <a:lnTo>
                    <a:pt x="372110" y="271233"/>
                  </a:lnTo>
                  <a:lnTo>
                    <a:pt x="373227" y="271868"/>
                  </a:lnTo>
                  <a:lnTo>
                    <a:pt x="373126" y="271233"/>
                  </a:lnTo>
                  <a:lnTo>
                    <a:pt x="372973" y="270217"/>
                  </a:lnTo>
                  <a:lnTo>
                    <a:pt x="372846" y="269328"/>
                  </a:lnTo>
                  <a:lnTo>
                    <a:pt x="374078" y="271741"/>
                  </a:lnTo>
                  <a:lnTo>
                    <a:pt x="374370" y="269328"/>
                  </a:lnTo>
                  <a:lnTo>
                    <a:pt x="374472" y="268439"/>
                  </a:lnTo>
                  <a:lnTo>
                    <a:pt x="374497" y="268185"/>
                  </a:lnTo>
                  <a:lnTo>
                    <a:pt x="375615" y="272630"/>
                  </a:lnTo>
                  <a:lnTo>
                    <a:pt x="375640" y="272834"/>
                  </a:lnTo>
                  <a:lnTo>
                    <a:pt x="375691" y="273050"/>
                  </a:lnTo>
                  <a:lnTo>
                    <a:pt x="375691" y="272846"/>
                  </a:lnTo>
                  <a:lnTo>
                    <a:pt x="375666" y="272707"/>
                  </a:lnTo>
                  <a:lnTo>
                    <a:pt x="375615" y="272554"/>
                  </a:lnTo>
                  <a:lnTo>
                    <a:pt x="375653" y="268820"/>
                  </a:lnTo>
                  <a:lnTo>
                    <a:pt x="376097" y="268566"/>
                  </a:lnTo>
                  <a:lnTo>
                    <a:pt x="376593" y="274154"/>
                  </a:lnTo>
                  <a:lnTo>
                    <a:pt x="377990" y="268566"/>
                  </a:lnTo>
                  <a:lnTo>
                    <a:pt x="378053" y="268312"/>
                  </a:lnTo>
                  <a:lnTo>
                    <a:pt x="379323" y="274154"/>
                  </a:lnTo>
                  <a:lnTo>
                    <a:pt x="378726" y="269201"/>
                  </a:lnTo>
                  <a:lnTo>
                    <a:pt x="381203" y="271360"/>
                  </a:lnTo>
                  <a:lnTo>
                    <a:pt x="381558" y="269201"/>
                  </a:lnTo>
                  <a:lnTo>
                    <a:pt x="381685" y="268439"/>
                  </a:lnTo>
                  <a:lnTo>
                    <a:pt x="381774" y="269379"/>
                  </a:lnTo>
                  <a:lnTo>
                    <a:pt x="382397" y="269582"/>
                  </a:lnTo>
                  <a:lnTo>
                    <a:pt x="382993" y="270979"/>
                  </a:lnTo>
                  <a:lnTo>
                    <a:pt x="383667" y="271741"/>
                  </a:lnTo>
                  <a:lnTo>
                    <a:pt x="382841" y="268439"/>
                  </a:lnTo>
                  <a:lnTo>
                    <a:pt x="382816" y="268312"/>
                  </a:lnTo>
                  <a:lnTo>
                    <a:pt x="382778" y="268185"/>
                  </a:lnTo>
                  <a:lnTo>
                    <a:pt x="382778" y="267677"/>
                  </a:lnTo>
                  <a:lnTo>
                    <a:pt x="383400" y="266788"/>
                  </a:lnTo>
                  <a:lnTo>
                    <a:pt x="383387" y="263994"/>
                  </a:lnTo>
                  <a:lnTo>
                    <a:pt x="385241" y="267677"/>
                  </a:lnTo>
                  <a:lnTo>
                    <a:pt x="384149" y="268820"/>
                  </a:lnTo>
                  <a:lnTo>
                    <a:pt x="385394" y="272376"/>
                  </a:lnTo>
                  <a:lnTo>
                    <a:pt x="384492" y="269201"/>
                  </a:lnTo>
                  <a:lnTo>
                    <a:pt x="385953" y="268820"/>
                  </a:lnTo>
                  <a:lnTo>
                    <a:pt x="384962" y="266153"/>
                  </a:lnTo>
                  <a:lnTo>
                    <a:pt x="386232" y="268439"/>
                  </a:lnTo>
                  <a:lnTo>
                    <a:pt x="385813" y="267169"/>
                  </a:lnTo>
                  <a:lnTo>
                    <a:pt x="387007" y="270344"/>
                  </a:lnTo>
                  <a:lnTo>
                    <a:pt x="386232" y="267169"/>
                  </a:lnTo>
                  <a:lnTo>
                    <a:pt x="385978" y="266153"/>
                  </a:lnTo>
                  <a:lnTo>
                    <a:pt x="385787" y="265391"/>
                  </a:lnTo>
                  <a:lnTo>
                    <a:pt x="387375" y="269455"/>
                  </a:lnTo>
                  <a:lnTo>
                    <a:pt x="387070" y="266280"/>
                  </a:lnTo>
                  <a:lnTo>
                    <a:pt x="388467" y="268185"/>
                  </a:lnTo>
                  <a:lnTo>
                    <a:pt x="388569" y="270852"/>
                  </a:lnTo>
                  <a:lnTo>
                    <a:pt x="389166" y="269074"/>
                  </a:lnTo>
                  <a:lnTo>
                    <a:pt x="389597" y="269697"/>
                  </a:lnTo>
                  <a:lnTo>
                    <a:pt x="389331" y="269074"/>
                  </a:lnTo>
                  <a:lnTo>
                    <a:pt x="389115" y="268566"/>
                  </a:lnTo>
                  <a:lnTo>
                    <a:pt x="388797" y="266661"/>
                  </a:lnTo>
                  <a:lnTo>
                    <a:pt x="388835" y="266280"/>
                  </a:lnTo>
                  <a:lnTo>
                    <a:pt x="389432" y="265391"/>
                  </a:lnTo>
                  <a:lnTo>
                    <a:pt x="389686" y="265010"/>
                  </a:lnTo>
                  <a:lnTo>
                    <a:pt x="390004" y="268439"/>
                  </a:lnTo>
                  <a:lnTo>
                    <a:pt x="390131" y="269201"/>
                  </a:lnTo>
                  <a:lnTo>
                    <a:pt x="391007" y="270852"/>
                  </a:lnTo>
                  <a:lnTo>
                    <a:pt x="391401" y="269836"/>
                  </a:lnTo>
                  <a:lnTo>
                    <a:pt x="391299" y="267677"/>
                  </a:lnTo>
                  <a:lnTo>
                    <a:pt x="391134" y="266026"/>
                  </a:lnTo>
                  <a:lnTo>
                    <a:pt x="391744" y="266026"/>
                  </a:lnTo>
                  <a:lnTo>
                    <a:pt x="391960" y="266661"/>
                  </a:lnTo>
                  <a:lnTo>
                    <a:pt x="392125" y="266788"/>
                  </a:lnTo>
                  <a:lnTo>
                    <a:pt x="392201" y="267677"/>
                  </a:lnTo>
                  <a:lnTo>
                    <a:pt x="392201" y="266026"/>
                  </a:lnTo>
                  <a:lnTo>
                    <a:pt x="392201" y="265010"/>
                  </a:lnTo>
                  <a:lnTo>
                    <a:pt x="392201" y="264375"/>
                  </a:lnTo>
                  <a:lnTo>
                    <a:pt x="394550" y="266788"/>
                  </a:lnTo>
                  <a:lnTo>
                    <a:pt x="394487" y="264375"/>
                  </a:lnTo>
                  <a:lnTo>
                    <a:pt x="394474" y="263994"/>
                  </a:lnTo>
                  <a:lnTo>
                    <a:pt x="394487" y="262940"/>
                  </a:lnTo>
                  <a:lnTo>
                    <a:pt x="394182" y="262001"/>
                  </a:lnTo>
                  <a:lnTo>
                    <a:pt x="393547" y="259803"/>
                  </a:lnTo>
                  <a:lnTo>
                    <a:pt x="393280" y="258660"/>
                  </a:lnTo>
                  <a:lnTo>
                    <a:pt x="393712" y="258533"/>
                  </a:lnTo>
                  <a:lnTo>
                    <a:pt x="393674" y="258152"/>
                  </a:lnTo>
                  <a:lnTo>
                    <a:pt x="393458" y="256120"/>
                  </a:lnTo>
                  <a:lnTo>
                    <a:pt x="394309" y="258406"/>
                  </a:lnTo>
                  <a:lnTo>
                    <a:pt x="394004" y="258533"/>
                  </a:lnTo>
                  <a:lnTo>
                    <a:pt x="394220" y="259295"/>
                  </a:lnTo>
                  <a:lnTo>
                    <a:pt x="394347" y="260311"/>
                  </a:lnTo>
                  <a:lnTo>
                    <a:pt x="394525" y="259041"/>
                  </a:lnTo>
                  <a:lnTo>
                    <a:pt x="395554" y="261556"/>
                  </a:lnTo>
                  <a:lnTo>
                    <a:pt x="395465" y="260819"/>
                  </a:lnTo>
                  <a:lnTo>
                    <a:pt x="395592" y="261023"/>
                  </a:lnTo>
                  <a:lnTo>
                    <a:pt x="395617" y="260819"/>
                  </a:lnTo>
                  <a:lnTo>
                    <a:pt x="395770" y="259041"/>
                  </a:lnTo>
                  <a:lnTo>
                    <a:pt x="395820" y="258406"/>
                  </a:lnTo>
                  <a:lnTo>
                    <a:pt x="396798" y="259295"/>
                  </a:lnTo>
                  <a:lnTo>
                    <a:pt x="397903" y="262597"/>
                  </a:lnTo>
                  <a:lnTo>
                    <a:pt x="395605" y="260921"/>
                  </a:lnTo>
                  <a:lnTo>
                    <a:pt x="395681" y="261162"/>
                  </a:lnTo>
                  <a:lnTo>
                    <a:pt x="397256" y="263613"/>
                  </a:lnTo>
                  <a:lnTo>
                    <a:pt x="395782" y="262597"/>
                  </a:lnTo>
                  <a:lnTo>
                    <a:pt x="398132" y="267804"/>
                  </a:lnTo>
                  <a:lnTo>
                    <a:pt x="395122" y="262661"/>
                  </a:lnTo>
                  <a:lnTo>
                    <a:pt x="395173" y="262851"/>
                  </a:lnTo>
                  <a:lnTo>
                    <a:pt x="397395" y="268058"/>
                  </a:lnTo>
                  <a:lnTo>
                    <a:pt x="399122" y="268566"/>
                  </a:lnTo>
                  <a:lnTo>
                    <a:pt x="398970" y="267804"/>
                  </a:lnTo>
                  <a:lnTo>
                    <a:pt x="398538" y="265772"/>
                  </a:lnTo>
                  <a:lnTo>
                    <a:pt x="400265" y="266407"/>
                  </a:lnTo>
                  <a:lnTo>
                    <a:pt x="400202" y="265772"/>
                  </a:lnTo>
                  <a:lnTo>
                    <a:pt x="400075" y="264375"/>
                  </a:lnTo>
                  <a:lnTo>
                    <a:pt x="399376" y="263613"/>
                  </a:lnTo>
                  <a:lnTo>
                    <a:pt x="399275" y="262597"/>
                  </a:lnTo>
                  <a:lnTo>
                    <a:pt x="399376" y="260819"/>
                  </a:lnTo>
                  <a:lnTo>
                    <a:pt x="400050" y="258406"/>
                  </a:lnTo>
                  <a:lnTo>
                    <a:pt x="400253" y="257644"/>
                  </a:lnTo>
                  <a:lnTo>
                    <a:pt x="403199" y="269836"/>
                  </a:lnTo>
                  <a:lnTo>
                    <a:pt x="403326" y="267169"/>
                  </a:lnTo>
                  <a:lnTo>
                    <a:pt x="403199" y="262661"/>
                  </a:lnTo>
                  <a:lnTo>
                    <a:pt x="403123" y="262216"/>
                  </a:lnTo>
                  <a:lnTo>
                    <a:pt x="402107" y="258025"/>
                  </a:lnTo>
                  <a:lnTo>
                    <a:pt x="403834" y="260057"/>
                  </a:lnTo>
                  <a:lnTo>
                    <a:pt x="404558" y="263994"/>
                  </a:lnTo>
                  <a:lnTo>
                    <a:pt x="406069" y="263994"/>
                  </a:lnTo>
                  <a:lnTo>
                    <a:pt x="405282" y="262001"/>
                  </a:lnTo>
                  <a:lnTo>
                    <a:pt x="405599" y="262343"/>
                  </a:lnTo>
                  <a:lnTo>
                    <a:pt x="407416" y="265137"/>
                  </a:lnTo>
                  <a:lnTo>
                    <a:pt x="406069" y="261162"/>
                  </a:lnTo>
                  <a:lnTo>
                    <a:pt x="406158" y="261962"/>
                  </a:lnTo>
                  <a:lnTo>
                    <a:pt x="405282" y="261962"/>
                  </a:lnTo>
                  <a:lnTo>
                    <a:pt x="403783" y="258152"/>
                  </a:lnTo>
                  <a:lnTo>
                    <a:pt x="405739" y="260172"/>
                  </a:lnTo>
                  <a:lnTo>
                    <a:pt x="405650" y="259930"/>
                  </a:lnTo>
                  <a:lnTo>
                    <a:pt x="406387" y="259803"/>
                  </a:lnTo>
                  <a:lnTo>
                    <a:pt x="407504" y="263105"/>
                  </a:lnTo>
                  <a:lnTo>
                    <a:pt x="408851" y="262216"/>
                  </a:lnTo>
                  <a:lnTo>
                    <a:pt x="409625" y="259803"/>
                  </a:lnTo>
                  <a:lnTo>
                    <a:pt x="409790" y="259295"/>
                  </a:lnTo>
                  <a:lnTo>
                    <a:pt x="411251" y="258152"/>
                  </a:lnTo>
                  <a:lnTo>
                    <a:pt x="411467" y="259168"/>
                  </a:lnTo>
                  <a:lnTo>
                    <a:pt x="411568" y="260438"/>
                  </a:lnTo>
                  <a:lnTo>
                    <a:pt x="412178" y="261327"/>
                  </a:lnTo>
                  <a:lnTo>
                    <a:pt x="413778" y="259041"/>
                  </a:lnTo>
                  <a:lnTo>
                    <a:pt x="416750" y="260438"/>
                  </a:lnTo>
                  <a:lnTo>
                    <a:pt x="419354" y="261835"/>
                  </a:lnTo>
                  <a:lnTo>
                    <a:pt x="419277" y="259041"/>
                  </a:lnTo>
                  <a:lnTo>
                    <a:pt x="419265" y="258660"/>
                  </a:lnTo>
                  <a:lnTo>
                    <a:pt x="419455" y="258660"/>
                  </a:lnTo>
                  <a:lnTo>
                    <a:pt x="419468" y="258152"/>
                  </a:lnTo>
                  <a:lnTo>
                    <a:pt x="419468" y="258025"/>
                  </a:lnTo>
                  <a:lnTo>
                    <a:pt x="419481" y="257644"/>
                  </a:lnTo>
                  <a:lnTo>
                    <a:pt x="419481" y="257517"/>
                  </a:lnTo>
                  <a:lnTo>
                    <a:pt x="419481" y="257390"/>
                  </a:lnTo>
                  <a:lnTo>
                    <a:pt x="419608" y="257263"/>
                  </a:lnTo>
                  <a:lnTo>
                    <a:pt x="419874" y="257009"/>
                  </a:lnTo>
                  <a:lnTo>
                    <a:pt x="420433" y="258533"/>
                  </a:lnTo>
                  <a:lnTo>
                    <a:pt x="420547" y="259930"/>
                  </a:lnTo>
                  <a:lnTo>
                    <a:pt x="421195" y="257009"/>
                  </a:lnTo>
                  <a:lnTo>
                    <a:pt x="421322" y="256755"/>
                  </a:lnTo>
                  <a:lnTo>
                    <a:pt x="421373" y="256628"/>
                  </a:lnTo>
                  <a:lnTo>
                    <a:pt x="422249" y="254723"/>
                  </a:lnTo>
                  <a:lnTo>
                    <a:pt x="422884" y="253326"/>
                  </a:lnTo>
                  <a:lnTo>
                    <a:pt x="425284" y="256120"/>
                  </a:lnTo>
                  <a:lnTo>
                    <a:pt x="425246" y="257009"/>
                  </a:lnTo>
                  <a:lnTo>
                    <a:pt x="426745" y="257898"/>
                  </a:lnTo>
                  <a:lnTo>
                    <a:pt x="425475" y="253326"/>
                  </a:lnTo>
                  <a:lnTo>
                    <a:pt x="424738" y="250659"/>
                  </a:lnTo>
                  <a:lnTo>
                    <a:pt x="426605" y="253072"/>
                  </a:lnTo>
                  <a:lnTo>
                    <a:pt x="426554" y="253580"/>
                  </a:lnTo>
                  <a:lnTo>
                    <a:pt x="429399" y="254215"/>
                  </a:lnTo>
                  <a:lnTo>
                    <a:pt x="431292" y="250659"/>
                  </a:lnTo>
                  <a:lnTo>
                    <a:pt x="434505" y="254469"/>
                  </a:lnTo>
                  <a:lnTo>
                    <a:pt x="433692" y="250659"/>
                  </a:lnTo>
                  <a:lnTo>
                    <a:pt x="433628" y="250405"/>
                  </a:lnTo>
                  <a:lnTo>
                    <a:pt x="433578" y="250151"/>
                  </a:lnTo>
                  <a:lnTo>
                    <a:pt x="437515" y="255612"/>
                  </a:lnTo>
                  <a:lnTo>
                    <a:pt x="436003" y="250151"/>
                  </a:lnTo>
                  <a:lnTo>
                    <a:pt x="435864" y="249643"/>
                  </a:lnTo>
                  <a:lnTo>
                    <a:pt x="438035" y="252056"/>
                  </a:lnTo>
                  <a:lnTo>
                    <a:pt x="438073" y="253326"/>
                  </a:lnTo>
                  <a:lnTo>
                    <a:pt x="440651" y="254723"/>
                  </a:lnTo>
                  <a:lnTo>
                    <a:pt x="441274" y="254850"/>
                  </a:lnTo>
                  <a:lnTo>
                    <a:pt x="440397" y="251167"/>
                  </a:lnTo>
                  <a:lnTo>
                    <a:pt x="440461" y="250532"/>
                  </a:lnTo>
                  <a:lnTo>
                    <a:pt x="440766" y="250024"/>
                  </a:lnTo>
                  <a:lnTo>
                    <a:pt x="441731" y="253072"/>
                  </a:lnTo>
                  <a:lnTo>
                    <a:pt x="441629" y="250024"/>
                  </a:lnTo>
                  <a:lnTo>
                    <a:pt x="441617" y="249643"/>
                  </a:lnTo>
                  <a:lnTo>
                    <a:pt x="441617" y="249516"/>
                  </a:lnTo>
                  <a:lnTo>
                    <a:pt x="443230" y="253072"/>
                  </a:lnTo>
                  <a:lnTo>
                    <a:pt x="443598" y="252183"/>
                  </a:lnTo>
                  <a:lnTo>
                    <a:pt x="443293" y="252056"/>
                  </a:lnTo>
                  <a:lnTo>
                    <a:pt x="442645" y="250913"/>
                  </a:lnTo>
                  <a:lnTo>
                    <a:pt x="442442" y="250151"/>
                  </a:lnTo>
                  <a:lnTo>
                    <a:pt x="442569" y="249516"/>
                  </a:lnTo>
                  <a:lnTo>
                    <a:pt x="442810" y="248754"/>
                  </a:lnTo>
                  <a:lnTo>
                    <a:pt x="442925" y="248373"/>
                  </a:lnTo>
                  <a:lnTo>
                    <a:pt x="445401" y="251421"/>
                  </a:lnTo>
                  <a:lnTo>
                    <a:pt x="445922" y="253072"/>
                  </a:lnTo>
                  <a:lnTo>
                    <a:pt x="447370" y="249643"/>
                  </a:lnTo>
                  <a:lnTo>
                    <a:pt x="447535" y="250304"/>
                  </a:lnTo>
                  <a:lnTo>
                    <a:pt x="447586" y="249643"/>
                  </a:lnTo>
                  <a:lnTo>
                    <a:pt x="447624" y="248881"/>
                  </a:lnTo>
                  <a:lnTo>
                    <a:pt x="448640" y="255612"/>
                  </a:lnTo>
                  <a:lnTo>
                    <a:pt x="448767" y="253580"/>
                  </a:lnTo>
                  <a:lnTo>
                    <a:pt x="448691" y="252056"/>
                  </a:lnTo>
                  <a:lnTo>
                    <a:pt x="448475" y="251675"/>
                  </a:lnTo>
                  <a:lnTo>
                    <a:pt x="448360" y="250659"/>
                  </a:lnTo>
                  <a:lnTo>
                    <a:pt x="448170" y="249897"/>
                  </a:lnTo>
                  <a:lnTo>
                    <a:pt x="449300" y="251548"/>
                  </a:lnTo>
                  <a:lnTo>
                    <a:pt x="450557" y="251167"/>
                  </a:lnTo>
                  <a:lnTo>
                    <a:pt x="451243" y="250024"/>
                  </a:lnTo>
                  <a:lnTo>
                    <a:pt x="451739" y="252310"/>
                  </a:lnTo>
                  <a:lnTo>
                    <a:pt x="453580" y="252310"/>
                  </a:lnTo>
                  <a:lnTo>
                    <a:pt x="454939" y="250151"/>
                  </a:lnTo>
                  <a:lnTo>
                    <a:pt x="455307" y="250024"/>
                  </a:lnTo>
                  <a:lnTo>
                    <a:pt x="455688" y="249897"/>
                  </a:lnTo>
                  <a:lnTo>
                    <a:pt x="456806" y="249516"/>
                  </a:lnTo>
                  <a:lnTo>
                    <a:pt x="455993" y="248881"/>
                  </a:lnTo>
                  <a:lnTo>
                    <a:pt x="455828" y="248754"/>
                  </a:lnTo>
                  <a:lnTo>
                    <a:pt x="455726" y="248373"/>
                  </a:lnTo>
                  <a:lnTo>
                    <a:pt x="455650" y="248119"/>
                  </a:lnTo>
                  <a:lnTo>
                    <a:pt x="455510" y="247611"/>
                  </a:lnTo>
                  <a:lnTo>
                    <a:pt x="454888" y="245325"/>
                  </a:lnTo>
                  <a:lnTo>
                    <a:pt x="454926" y="244944"/>
                  </a:lnTo>
                  <a:lnTo>
                    <a:pt x="455028" y="244817"/>
                  </a:lnTo>
                  <a:lnTo>
                    <a:pt x="455256" y="244563"/>
                  </a:lnTo>
                  <a:lnTo>
                    <a:pt x="455510" y="245211"/>
                  </a:lnTo>
                  <a:lnTo>
                    <a:pt x="455498" y="244563"/>
                  </a:lnTo>
                  <a:lnTo>
                    <a:pt x="455485" y="243928"/>
                  </a:lnTo>
                  <a:lnTo>
                    <a:pt x="456298" y="244055"/>
                  </a:lnTo>
                  <a:lnTo>
                    <a:pt x="457111" y="247357"/>
                  </a:lnTo>
                  <a:lnTo>
                    <a:pt x="457073" y="248627"/>
                  </a:lnTo>
                  <a:lnTo>
                    <a:pt x="457555" y="247357"/>
                  </a:lnTo>
                  <a:lnTo>
                    <a:pt x="457923" y="248246"/>
                  </a:lnTo>
                  <a:lnTo>
                    <a:pt x="458000" y="249262"/>
                  </a:lnTo>
                  <a:lnTo>
                    <a:pt x="458228" y="250024"/>
                  </a:lnTo>
                  <a:lnTo>
                    <a:pt x="457936" y="247992"/>
                  </a:lnTo>
                  <a:lnTo>
                    <a:pt x="460743" y="252818"/>
                  </a:lnTo>
                  <a:lnTo>
                    <a:pt x="460121" y="249262"/>
                  </a:lnTo>
                  <a:lnTo>
                    <a:pt x="460489" y="250151"/>
                  </a:lnTo>
                  <a:lnTo>
                    <a:pt x="462368" y="249643"/>
                  </a:lnTo>
                  <a:lnTo>
                    <a:pt x="462508" y="249262"/>
                  </a:lnTo>
                  <a:lnTo>
                    <a:pt x="462864" y="248246"/>
                  </a:lnTo>
                  <a:lnTo>
                    <a:pt x="463346" y="247992"/>
                  </a:lnTo>
                  <a:lnTo>
                    <a:pt x="464324" y="247484"/>
                  </a:lnTo>
                  <a:lnTo>
                    <a:pt x="464286" y="247357"/>
                  </a:lnTo>
                  <a:lnTo>
                    <a:pt x="463448" y="244690"/>
                  </a:lnTo>
                  <a:lnTo>
                    <a:pt x="464248" y="245198"/>
                  </a:lnTo>
                  <a:lnTo>
                    <a:pt x="464185" y="244690"/>
                  </a:lnTo>
                  <a:lnTo>
                    <a:pt x="464096" y="243928"/>
                  </a:lnTo>
                  <a:lnTo>
                    <a:pt x="464070" y="243674"/>
                  </a:lnTo>
                  <a:lnTo>
                    <a:pt x="463969" y="242785"/>
                  </a:lnTo>
                  <a:lnTo>
                    <a:pt x="465366" y="243293"/>
                  </a:lnTo>
                  <a:lnTo>
                    <a:pt x="467321" y="245071"/>
                  </a:lnTo>
                  <a:lnTo>
                    <a:pt x="468604" y="244436"/>
                  </a:lnTo>
                  <a:lnTo>
                    <a:pt x="469049" y="242785"/>
                  </a:lnTo>
                  <a:lnTo>
                    <a:pt x="469087" y="242658"/>
                  </a:lnTo>
                  <a:lnTo>
                    <a:pt x="470141" y="241896"/>
                  </a:lnTo>
                  <a:lnTo>
                    <a:pt x="470052" y="244055"/>
                  </a:lnTo>
                  <a:lnTo>
                    <a:pt x="471538" y="243039"/>
                  </a:lnTo>
                  <a:lnTo>
                    <a:pt x="471957" y="242785"/>
                  </a:lnTo>
                  <a:lnTo>
                    <a:pt x="472401" y="241896"/>
                  </a:lnTo>
                  <a:lnTo>
                    <a:pt x="473303" y="240118"/>
                  </a:lnTo>
                  <a:lnTo>
                    <a:pt x="472732" y="239102"/>
                  </a:lnTo>
                  <a:lnTo>
                    <a:pt x="472325" y="238721"/>
                  </a:lnTo>
                  <a:lnTo>
                    <a:pt x="472224" y="238086"/>
                  </a:lnTo>
                  <a:lnTo>
                    <a:pt x="472236" y="237705"/>
                  </a:lnTo>
                  <a:lnTo>
                    <a:pt x="472401" y="237324"/>
                  </a:lnTo>
                  <a:lnTo>
                    <a:pt x="473379" y="238594"/>
                  </a:lnTo>
                  <a:lnTo>
                    <a:pt x="473621" y="239483"/>
                  </a:lnTo>
                  <a:lnTo>
                    <a:pt x="473710" y="240118"/>
                  </a:lnTo>
                  <a:lnTo>
                    <a:pt x="474332" y="237324"/>
                  </a:lnTo>
                  <a:lnTo>
                    <a:pt x="474522" y="236435"/>
                  </a:lnTo>
                  <a:lnTo>
                    <a:pt x="474713" y="235546"/>
                  </a:lnTo>
                  <a:lnTo>
                    <a:pt x="481495" y="245833"/>
                  </a:lnTo>
                  <a:lnTo>
                    <a:pt x="481520" y="240245"/>
                  </a:lnTo>
                  <a:lnTo>
                    <a:pt x="481634" y="239864"/>
                  </a:lnTo>
                  <a:lnTo>
                    <a:pt x="482473" y="236816"/>
                  </a:lnTo>
                  <a:lnTo>
                    <a:pt x="483476" y="236943"/>
                  </a:lnTo>
                  <a:lnTo>
                    <a:pt x="482777" y="238467"/>
                  </a:lnTo>
                  <a:lnTo>
                    <a:pt x="482701" y="238963"/>
                  </a:lnTo>
                  <a:lnTo>
                    <a:pt x="483781" y="240245"/>
                  </a:lnTo>
                  <a:lnTo>
                    <a:pt x="484187" y="236816"/>
                  </a:lnTo>
                  <a:lnTo>
                    <a:pt x="484339" y="235546"/>
                  </a:lnTo>
                  <a:lnTo>
                    <a:pt x="484365" y="235292"/>
                  </a:lnTo>
                  <a:lnTo>
                    <a:pt x="487197" y="239737"/>
                  </a:lnTo>
                  <a:lnTo>
                    <a:pt x="487908" y="236308"/>
                  </a:lnTo>
                  <a:lnTo>
                    <a:pt x="491782" y="243420"/>
                  </a:lnTo>
                  <a:lnTo>
                    <a:pt x="492213" y="236308"/>
                  </a:lnTo>
                  <a:lnTo>
                    <a:pt x="492264" y="235292"/>
                  </a:lnTo>
                  <a:lnTo>
                    <a:pt x="492328" y="234276"/>
                  </a:lnTo>
                  <a:lnTo>
                    <a:pt x="495731" y="238467"/>
                  </a:lnTo>
                  <a:lnTo>
                    <a:pt x="495122" y="236943"/>
                  </a:lnTo>
                  <a:lnTo>
                    <a:pt x="494995" y="236435"/>
                  </a:lnTo>
                  <a:lnTo>
                    <a:pt x="494868" y="234784"/>
                  </a:lnTo>
                  <a:lnTo>
                    <a:pt x="495338" y="235966"/>
                  </a:lnTo>
                  <a:lnTo>
                    <a:pt x="495300" y="235292"/>
                  </a:lnTo>
                  <a:lnTo>
                    <a:pt x="495757" y="234784"/>
                  </a:lnTo>
                  <a:lnTo>
                    <a:pt x="496214" y="234276"/>
                  </a:lnTo>
                  <a:lnTo>
                    <a:pt x="498386" y="231863"/>
                  </a:lnTo>
                  <a:lnTo>
                    <a:pt x="504088" y="235038"/>
                  </a:lnTo>
                  <a:lnTo>
                    <a:pt x="508596" y="235292"/>
                  </a:lnTo>
                  <a:lnTo>
                    <a:pt x="510197" y="235292"/>
                  </a:lnTo>
                  <a:lnTo>
                    <a:pt x="508723" y="231863"/>
                  </a:lnTo>
                  <a:lnTo>
                    <a:pt x="508609" y="231609"/>
                  </a:lnTo>
                  <a:lnTo>
                    <a:pt x="507136" y="228180"/>
                  </a:lnTo>
                  <a:lnTo>
                    <a:pt x="506539" y="226783"/>
                  </a:lnTo>
                  <a:lnTo>
                    <a:pt x="506145" y="225894"/>
                  </a:lnTo>
                  <a:lnTo>
                    <a:pt x="509460" y="229450"/>
                  </a:lnTo>
                  <a:lnTo>
                    <a:pt x="510120" y="232879"/>
                  </a:lnTo>
                  <a:lnTo>
                    <a:pt x="511606" y="227926"/>
                  </a:lnTo>
                  <a:lnTo>
                    <a:pt x="516077" y="230974"/>
                  </a:lnTo>
                  <a:lnTo>
                    <a:pt x="517182" y="227926"/>
                  </a:lnTo>
                  <a:lnTo>
                    <a:pt x="517690" y="226529"/>
                  </a:lnTo>
                  <a:lnTo>
                    <a:pt x="517842" y="227545"/>
                  </a:lnTo>
                  <a:lnTo>
                    <a:pt x="518147" y="228307"/>
                  </a:lnTo>
                  <a:lnTo>
                    <a:pt x="517867" y="228434"/>
                  </a:lnTo>
                  <a:lnTo>
                    <a:pt x="519328" y="230593"/>
                  </a:lnTo>
                  <a:lnTo>
                    <a:pt x="520014" y="228180"/>
                  </a:lnTo>
                  <a:lnTo>
                    <a:pt x="519887" y="227139"/>
                  </a:lnTo>
                  <a:lnTo>
                    <a:pt x="519684" y="226529"/>
                  </a:lnTo>
                  <a:lnTo>
                    <a:pt x="519417" y="225767"/>
                  </a:lnTo>
                  <a:lnTo>
                    <a:pt x="519938" y="225894"/>
                  </a:lnTo>
                  <a:lnTo>
                    <a:pt x="520166" y="227545"/>
                  </a:lnTo>
                  <a:lnTo>
                    <a:pt x="520788" y="228434"/>
                  </a:lnTo>
                  <a:lnTo>
                    <a:pt x="521893" y="229577"/>
                  </a:lnTo>
                  <a:lnTo>
                    <a:pt x="521309" y="225767"/>
                  </a:lnTo>
                  <a:lnTo>
                    <a:pt x="521182" y="224878"/>
                  </a:lnTo>
                  <a:lnTo>
                    <a:pt x="522414" y="227139"/>
                  </a:lnTo>
                  <a:lnTo>
                    <a:pt x="522401" y="226783"/>
                  </a:lnTo>
                  <a:lnTo>
                    <a:pt x="524357" y="227799"/>
                  </a:lnTo>
                  <a:lnTo>
                    <a:pt x="523836" y="226783"/>
                  </a:lnTo>
                  <a:lnTo>
                    <a:pt x="522973" y="225132"/>
                  </a:lnTo>
                  <a:lnTo>
                    <a:pt x="524522" y="226021"/>
                  </a:lnTo>
                  <a:lnTo>
                    <a:pt x="524522" y="225132"/>
                  </a:lnTo>
                  <a:lnTo>
                    <a:pt x="524535" y="224878"/>
                  </a:lnTo>
                  <a:lnTo>
                    <a:pt x="524548" y="223227"/>
                  </a:lnTo>
                  <a:lnTo>
                    <a:pt x="525995" y="224497"/>
                  </a:lnTo>
                  <a:lnTo>
                    <a:pt x="525767" y="223227"/>
                  </a:lnTo>
                  <a:lnTo>
                    <a:pt x="525665" y="222719"/>
                  </a:lnTo>
                  <a:lnTo>
                    <a:pt x="525411" y="221322"/>
                  </a:lnTo>
                  <a:lnTo>
                    <a:pt x="528345" y="225259"/>
                  </a:lnTo>
                  <a:lnTo>
                    <a:pt x="527050" y="221322"/>
                  </a:lnTo>
                  <a:lnTo>
                    <a:pt x="528510" y="225386"/>
                  </a:lnTo>
                  <a:lnTo>
                    <a:pt x="530123" y="223862"/>
                  </a:lnTo>
                  <a:lnTo>
                    <a:pt x="529996" y="221449"/>
                  </a:lnTo>
                  <a:lnTo>
                    <a:pt x="530275" y="222973"/>
                  </a:lnTo>
                  <a:lnTo>
                    <a:pt x="531088" y="222719"/>
                  </a:lnTo>
                  <a:lnTo>
                    <a:pt x="531507" y="224574"/>
                  </a:lnTo>
                  <a:lnTo>
                    <a:pt x="532269" y="224243"/>
                  </a:lnTo>
                  <a:lnTo>
                    <a:pt x="532472" y="223735"/>
                  </a:lnTo>
                  <a:lnTo>
                    <a:pt x="532447" y="222719"/>
                  </a:lnTo>
                  <a:lnTo>
                    <a:pt x="531888" y="221449"/>
                  </a:lnTo>
                  <a:lnTo>
                    <a:pt x="531672" y="220941"/>
                  </a:lnTo>
                  <a:lnTo>
                    <a:pt x="535076" y="225767"/>
                  </a:lnTo>
                  <a:lnTo>
                    <a:pt x="534022" y="220941"/>
                  </a:lnTo>
                  <a:lnTo>
                    <a:pt x="533971" y="220687"/>
                  </a:lnTo>
                  <a:lnTo>
                    <a:pt x="533730" y="219544"/>
                  </a:lnTo>
                  <a:lnTo>
                    <a:pt x="532955" y="215988"/>
                  </a:lnTo>
                  <a:lnTo>
                    <a:pt x="532866" y="215607"/>
                  </a:lnTo>
                  <a:lnTo>
                    <a:pt x="536219" y="222084"/>
                  </a:lnTo>
                  <a:lnTo>
                    <a:pt x="537591" y="218909"/>
                  </a:lnTo>
                  <a:lnTo>
                    <a:pt x="538822" y="216877"/>
                  </a:lnTo>
                  <a:lnTo>
                    <a:pt x="538784" y="216433"/>
                  </a:lnTo>
                  <a:lnTo>
                    <a:pt x="538911" y="216725"/>
                  </a:lnTo>
                  <a:lnTo>
                    <a:pt x="539051" y="216496"/>
                  </a:lnTo>
                  <a:lnTo>
                    <a:pt x="539521" y="215988"/>
                  </a:lnTo>
                  <a:lnTo>
                    <a:pt x="539864" y="215607"/>
                  </a:lnTo>
                  <a:lnTo>
                    <a:pt x="540689" y="214718"/>
                  </a:lnTo>
                  <a:lnTo>
                    <a:pt x="541642" y="217258"/>
                  </a:lnTo>
                  <a:lnTo>
                    <a:pt x="541439" y="214718"/>
                  </a:lnTo>
                  <a:lnTo>
                    <a:pt x="541362" y="213829"/>
                  </a:lnTo>
                  <a:lnTo>
                    <a:pt x="543674" y="214083"/>
                  </a:lnTo>
                  <a:lnTo>
                    <a:pt x="544398" y="214591"/>
                  </a:lnTo>
                  <a:lnTo>
                    <a:pt x="544372" y="214718"/>
                  </a:lnTo>
                  <a:lnTo>
                    <a:pt x="544258" y="217004"/>
                  </a:lnTo>
                  <a:lnTo>
                    <a:pt x="545477" y="214464"/>
                  </a:lnTo>
                  <a:lnTo>
                    <a:pt x="548119" y="215861"/>
                  </a:lnTo>
                  <a:lnTo>
                    <a:pt x="548474" y="214464"/>
                  </a:lnTo>
                  <a:lnTo>
                    <a:pt x="548640" y="213829"/>
                  </a:lnTo>
                  <a:lnTo>
                    <a:pt x="548792" y="213194"/>
                  </a:lnTo>
                  <a:lnTo>
                    <a:pt x="548690" y="212559"/>
                  </a:lnTo>
                  <a:lnTo>
                    <a:pt x="547433" y="210527"/>
                  </a:lnTo>
                  <a:lnTo>
                    <a:pt x="547712" y="208749"/>
                  </a:lnTo>
                  <a:lnTo>
                    <a:pt x="547954" y="207225"/>
                  </a:lnTo>
                  <a:lnTo>
                    <a:pt x="547878" y="206336"/>
                  </a:lnTo>
                  <a:lnTo>
                    <a:pt x="548017" y="206832"/>
                  </a:lnTo>
                  <a:lnTo>
                    <a:pt x="547966" y="206336"/>
                  </a:lnTo>
                  <a:lnTo>
                    <a:pt x="548055" y="206590"/>
                  </a:lnTo>
                  <a:lnTo>
                    <a:pt x="548132" y="207225"/>
                  </a:lnTo>
                  <a:lnTo>
                    <a:pt x="549198" y="211035"/>
                  </a:lnTo>
                  <a:lnTo>
                    <a:pt x="549757" y="205828"/>
                  </a:lnTo>
                  <a:lnTo>
                    <a:pt x="551700" y="213448"/>
                  </a:lnTo>
                  <a:lnTo>
                    <a:pt x="551624" y="211797"/>
                  </a:lnTo>
                  <a:lnTo>
                    <a:pt x="551091" y="210654"/>
                  </a:lnTo>
                  <a:lnTo>
                    <a:pt x="551573" y="210908"/>
                  </a:lnTo>
                  <a:lnTo>
                    <a:pt x="551980" y="211670"/>
                  </a:lnTo>
                  <a:lnTo>
                    <a:pt x="552259" y="213321"/>
                  </a:lnTo>
                  <a:lnTo>
                    <a:pt x="553034" y="211670"/>
                  </a:lnTo>
                  <a:lnTo>
                    <a:pt x="552348" y="210654"/>
                  </a:lnTo>
                  <a:lnTo>
                    <a:pt x="551764" y="209765"/>
                  </a:lnTo>
                  <a:lnTo>
                    <a:pt x="552869" y="209384"/>
                  </a:lnTo>
                  <a:lnTo>
                    <a:pt x="553199" y="210146"/>
                  </a:lnTo>
                  <a:lnTo>
                    <a:pt x="553212" y="210908"/>
                  </a:lnTo>
                  <a:lnTo>
                    <a:pt x="553516" y="211924"/>
                  </a:lnTo>
                  <a:lnTo>
                    <a:pt x="553288" y="209384"/>
                  </a:lnTo>
                  <a:lnTo>
                    <a:pt x="553135" y="207733"/>
                  </a:lnTo>
                  <a:lnTo>
                    <a:pt x="554367" y="208241"/>
                  </a:lnTo>
                  <a:lnTo>
                    <a:pt x="554545" y="208876"/>
                  </a:lnTo>
                  <a:lnTo>
                    <a:pt x="554939" y="209473"/>
                  </a:lnTo>
                  <a:lnTo>
                    <a:pt x="556133" y="208749"/>
                  </a:lnTo>
                  <a:lnTo>
                    <a:pt x="555993" y="207733"/>
                  </a:lnTo>
                  <a:lnTo>
                    <a:pt x="555713" y="205828"/>
                  </a:lnTo>
                  <a:lnTo>
                    <a:pt x="555599" y="205066"/>
                  </a:lnTo>
                  <a:lnTo>
                    <a:pt x="555371" y="203542"/>
                  </a:lnTo>
                  <a:lnTo>
                    <a:pt x="557822" y="204685"/>
                  </a:lnTo>
                  <a:lnTo>
                    <a:pt x="558990" y="209130"/>
                  </a:lnTo>
                  <a:lnTo>
                    <a:pt x="558965" y="205828"/>
                  </a:lnTo>
                  <a:lnTo>
                    <a:pt x="560501" y="209511"/>
                  </a:lnTo>
                  <a:lnTo>
                    <a:pt x="561009" y="207987"/>
                  </a:lnTo>
                  <a:lnTo>
                    <a:pt x="559930" y="206336"/>
                  </a:lnTo>
                  <a:lnTo>
                    <a:pt x="560768" y="206082"/>
                  </a:lnTo>
                  <a:lnTo>
                    <a:pt x="560743" y="205828"/>
                  </a:lnTo>
                  <a:lnTo>
                    <a:pt x="560425" y="203161"/>
                  </a:lnTo>
                  <a:lnTo>
                    <a:pt x="561594" y="204050"/>
                  </a:lnTo>
                  <a:lnTo>
                    <a:pt x="561594" y="205828"/>
                  </a:lnTo>
                  <a:lnTo>
                    <a:pt x="562838" y="204558"/>
                  </a:lnTo>
                  <a:lnTo>
                    <a:pt x="561428" y="203542"/>
                  </a:lnTo>
                  <a:lnTo>
                    <a:pt x="561441" y="203161"/>
                  </a:lnTo>
                  <a:lnTo>
                    <a:pt x="561505" y="201256"/>
                  </a:lnTo>
                  <a:lnTo>
                    <a:pt x="561162" y="200875"/>
                  </a:lnTo>
                  <a:lnTo>
                    <a:pt x="560832" y="200494"/>
                  </a:lnTo>
                  <a:lnTo>
                    <a:pt x="559498" y="198970"/>
                  </a:lnTo>
                  <a:lnTo>
                    <a:pt x="560984" y="199478"/>
                  </a:lnTo>
                  <a:lnTo>
                    <a:pt x="560908" y="199986"/>
                  </a:lnTo>
                  <a:lnTo>
                    <a:pt x="561809" y="199224"/>
                  </a:lnTo>
                  <a:lnTo>
                    <a:pt x="563092" y="201256"/>
                  </a:lnTo>
                  <a:lnTo>
                    <a:pt x="562991" y="199224"/>
                  </a:lnTo>
                  <a:lnTo>
                    <a:pt x="562978" y="198970"/>
                  </a:lnTo>
                  <a:lnTo>
                    <a:pt x="562952" y="198462"/>
                  </a:lnTo>
                  <a:lnTo>
                    <a:pt x="563905" y="199224"/>
                  </a:lnTo>
                  <a:lnTo>
                    <a:pt x="564540" y="200240"/>
                  </a:lnTo>
                  <a:lnTo>
                    <a:pt x="565365" y="203161"/>
                  </a:lnTo>
                  <a:lnTo>
                    <a:pt x="565492" y="203415"/>
                  </a:lnTo>
                  <a:lnTo>
                    <a:pt x="565823" y="203923"/>
                  </a:lnTo>
                  <a:lnTo>
                    <a:pt x="564997" y="200748"/>
                  </a:lnTo>
                  <a:lnTo>
                    <a:pt x="567385" y="202399"/>
                  </a:lnTo>
                  <a:lnTo>
                    <a:pt x="566991" y="200748"/>
                  </a:lnTo>
                  <a:lnTo>
                    <a:pt x="566813" y="199986"/>
                  </a:lnTo>
                  <a:lnTo>
                    <a:pt x="567474" y="201637"/>
                  </a:lnTo>
                  <a:lnTo>
                    <a:pt x="567690" y="202018"/>
                  </a:lnTo>
                  <a:lnTo>
                    <a:pt x="567016" y="199478"/>
                  </a:lnTo>
                  <a:lnTo>
                    <a:pt x="567715" y="200113"/>
                  </a:lnTo>
                  <a:lnTo>
                    <a:pt x="567931" y="200367"/>
                  </a:lnTo>
                  <a:lnTo>
                    <a:pt x="568490" y="202018"/>
                  </a:lnTo>
                  <a:lnTo>
                    <a:pt x="569798" y="201891"/>
                  </a:lnTo>
                  <a:close/>
                </a:path>
                <a:path w="1000125" h="349884">
                  <a:moveTo>
                    <a:pt x="570242" y="186270"/>
                  </a:moveTo>
                  <a:lnTo>
                    <a:pt x="570039" y="186182"/>
                  </a:lnTo>
                  <a:lnTo>
                    <a:pt x="570242" y="186270"/>
                  </a:lnTo>
                  <a:close/>
                </a:path>
                <a:path w="1000125" h="349884">
                  <a:moveTo>
                    <a:pt x="570471" y="184315"/>
                  </a:moveTo>
                  <a:lnTo>
                    <a:pt x="570103" y="183375"/>
                  </a:lnTo>
                  <a:lnTo>
                    <a:pt x="569772" y="183934"/>
                  </a:lnTo>
                  <a:lnTo>
                    <a:pt x="570471" y="184315"/>
                  </a:lnTo>
                  <a:close/>
                </a:path>
                <a:path w="1000125" h="349884">
                  <a:moveTo>
                    <a:pt x="571068" y="185877"/>
                  </a:moveTo>
                  <a:lnTo>
                    <a:pt x="570509" y="184340"/>
                  </a:lnTo>
                  <a:lnTo>
                    <a:pt x="571068" y="185877"/>
                  </a:lnTo>
                  <a:close/>
                </a:path>
                <a:path w="1000125" h="349884">
                  <a:moveTo>
                    <a:pt x="573925" y="201637"/>
                  </a:moveTo>
                  <a:lnTo>
                    <a:pt x="573913" y="201510"/>
                  </a:lnTo>
                  <a:lnTo>
                    <a:pt x="571487" y="199478"/>
                  </a:lnTo>
                  <a:lnTo>
                    <a:pt x="571665" y="199796"/>
                  </a:lnTo>
                  <a:lnTo>
                    <a:pt x="571296" y="200736"/>
                  </a:lnTo>
                  <a:lnTo>
                    <a:pt x="572389" y="202082"/>
                  </a:lnTo>
                  <a:lnTo>
                    <a:pt x="571766" y="199961"/>
                  </a:lnTo>
                  <a:lnTo>
                    <a:pt x="573163" y="202272"/>
                  </a:lnTo>
                  <a:lnTo>
                    <a:pt x="573925" y="201637"/>
                  </a:lnTo>
                  <a:close/>
                </a:path>
                <a:path w="1000125" h="349884">
                  <a:moveTo>
                    <a:pt x="579678" y="184302"/>
                  </a:moveTo>
                  <a:lnTo>
                    <a:pt x="578675" y="183553"/>
                  </a:lnTo>
                  <a:lnTo>
                    <a:pt x="579056" y="184607"/>
                  </a:lnTo>
                  <a:lnTo>
                    <a:pt x="579285" y="184188"/>
                  </a:lnTo>
                  <a:lnTo>
                    <a:pt x="579678" y="184302"/>
                  </a:lnTo>
                  <a:close/>
                </a:path>
                <a:path w="1000125" h="349884">
                  <a:moveTo>
                    <a:pt x="582536" y="179019"/>
                  </a:moveTo>
                  <a:lnTo>
                    <a:pt x="582333" y="178574"/>
                  </a:lnTo>
                  <a:lnTo>
                    <a:pt x="582231" y="178371"/>
                  </a:lnTo>
                  <a:lnTo>
                    <a:pt x="582358" y="178701"/>
                  </a:lnTo>
                  <a:lnTo>
                    <a:pt x="582536" y="179019"/>
                  </a:lnTo>
                  <a:close/>
                </a:path>
                <a:path w="1000125" h="349884">
                  <a:moveTo>
                    <a:pt x="586384" y="184327"/>
                  </a:moveTo>
                  <a:lnTo>
                    <a:pt x="586092" y="182714"/>
                  </a:lnTo>
                  <a:lnTo>
                    <a:pt x="585241" y="182029"/>
                  </a:lnTo>
                  <a:lnTo>
                    <a:pt x="585343" y="182333"/>
                  </a:lnTo>
                  <a:lnTo>
                    <a:pt x="586384" y="184327"/>
                  </a:lnTo>
                  <a:close/>
                </a:path>
                <a:path w="1000125" h="349884">
                  <a:moveTo>
                    <a:pt x="586613" y="184746"/>
                  </a:moveTo>
                  <a:lnTo>
                    <a:pt x="586384" y="184327"/>
                  </a:lnTo>
                  <a:lnTo>
                    <a:pt x="586460" y="184746"/>
                  </a:lnTo>
                  <a:lnTo>
                    <a:pt x="586613" y="184746"/>
                  </a:lnTo>
                  <a:close/>
                </a:path>
                <a:path w="1000125" h="349884">
                  <a:moveTo>
                    <a:pt x="586994" y="185521"/>
                  </a:moveTo>
                  <a:lnTo>
                    <a:pt x="586879" y="184619"/>
                  </a:lnTo>
                  <a:lnTo>
                    <a:pt x="586879" y="185254"/>
                  </a:lnTo>
                  <a:lnTo>
                    <a:pt x="586994" y="185521"/>
                  </a:lnTo>
                  <a:close/>
                </a:path>
                <a:path w="1000125" h="349884">
                  <a:moveTo>
                    <a:pt x="588416" y="177571"/>
                  </a:moveTo>
                  <a:lnTo>
                    <a:pt x="588302" y="177190"/>
                  </a:lnTo>
                  <a:lnTo>
                    <a:pt x="588010" y="176199"/>
                  </a:lnTo>
                  <a:lnTo>
                    <a:pt x="588238" y="177647"/>
                  </a:lnTo>
                  <a:lnTo>
                    <a:pt x="588416" y="177571"/>
                  </a:lnTo>
                  <a:close/>
                </a:path>
                <a:path w="1000125" h="349884">
                  <a:moveTo>
                    <a:pt x="594944" y="190169"/>
                  </a:moveTo>
                  <a:lnTo>
                    <a:pt x="594855" y="189992"/>
                  </a:lnTo>
                  <a:lnTo>
                    <a:pt x="594690" y="189776"/>
                  </a:lnTo>
                  <a:lnTo>
                    <a:pt x="594499" y="189534"/>
                  </a:lnTo>
                  <a:lnTo>
                    <a:pt x="594626" y="189763"/>
                  </a:lnTo>
                  <a:lnTo>
                    <a:pt x="594753" y="189992"/>
                  </a:lnTo>
                  <a:lnTo>
                    <a:pt x="594944" y="190169"/>
                  </a:lnTo>
                  <a:close/>
                </a:path>
                <a:path w="1000125" h="349884">
                  <a:moveTo>
                    <a:pt x="596747" y="177876"/>
                  </a:moveTo>
                  <a:lnTo>
                    <a:pt x="596366" y="176720"/>
                  </a:lnTo>
                  <a:lnTo>
                    <a:pt x="596265" y="176136"/>
                  </a:lnTo>
                  <a:lnTo>
                    <a:pt x="596315" y="175869"/>
                  </a:lnTo>
                  <a:lnTo>
                    <a:pt x="595795" y="174764"/>
                  </a:lnTo>
                  <a:lnTo>
                    <a:pt x="595414" y="173990"/>
                  </a:lnTo>
                  <a:lnTo>
                    <a:pt x="595198" y="173939"/>
                  </a:lnTo>
                  <a:lnTo>
                    <a:pt x="596303" y="176669"/>
                  </a:lnTo>
                  <a:lnTo>
                    <a:pt x="596747" y="177876"/>
                  </a:lnTo>
                  <a:close/>
                </a:path>
                <a:path w="1000125" h="349884">
                  <a:moveTo>
                    <a:pt x="596823" y="186905"/>
                  </a:moveTo>
                  <a:lnTo>
                    <a:pt x="596722" y="186524"/>
                  </a:lnTo>
                  <a:lnTo>
                    <a:pt x="596595" y="186270"/>
                  </a:lnTo>
                  <a:lnTo>
                    <a:pt x="595312" y="185254"/>
                  </a:lnTo>
                  <a:lnTo>
                    <a:pt x="596188" y="187413"/>
                  </a:lnTo>
                  <a:lnTo>
                    <a:pt x="596823" y="186905"/>
                  </a:lnTo>
                  <a:close/>
                </a:path>
                <a:path w="1000125" h="349884">
                  <a:moveTo>
                    <a:pt x="597535" y="174104"/>
                  </a:moveTo>
                  <a:lnTo>
                    <a:pt x="596468" y="173355"/>
                  </a:lnTo>
                  <a:lnTo>
                    <a:pt x="596239" y="172745"/>
                  </a:lnTo>
                  <a:lnTo>
                    <a:pt x="596265" y="173863"/>
                  </a:lnTo>
                  <a:lnTo>
                    <a:pt x="596265" y="174142"/>
                  </a:lnTo>
                  <a:lnTo>
                    <a:pt x="597128" y="174853"/>
                  </a:lnTo>
                  <a:lnTo>
                    <a:pt x="597535" y="174104"/>
                  </a:lnTo>
                  <a:close/>
                </a:path>
                <a:path w="1000125" h="349884">
                  <a:moveTo>
                    <a:pt x="601764" y="172377"/>
                  </a:moveTo>
                  <a:lnTo>
                    <a:pt x="598957" y="169913"/>
                  </a:lnTo>
                  <a:lnTo>
                    <a:pt x="601459" y="172745"/>
                  </a:lnTo>
                  <a:lnTo>
                    <a:pt x="601764" y="172377"/>
                  </a:lnTo>
                  <a:close/>
                </a:path>
                <a:path w="1000125" h="349884">
                  <a:moveTo>
                    <a:pt x="602297" y="177634"/>
                  </a:moveTo>
                  <a:lnTo>
                    <a:pt x="601941" y="178015"/>
                  </a:lnTo>
                  <a:lnTo>
                    <a:pt x="601814" y="178396"/>
                  </a:lnTo>
                  <a:lnTo>
                    <a:pt x="602157" y="179082"/>
                  </a:lnTo>
                  <a:lnTo>
                    <a:pt x="602297" y="177634"/>
                  </a:lnTo>
                  <a:close/>
                </a:path>
                <a:path w="1000125" h="349884">
                  <a:moveTo>
                    <a:pt x="602881" y="175094"/>
                  </a:moveTo>
                  <a:lnTo>
                    <a:pt x="602576" y="174663"/>
                  </a:lnTo>
                  <a:lnTo>
                    <a:pt x="601383" y="174828"/>
                  </a:lnTo>
                  <a:lnTo>
                    <a:pt x="602881" y="175094"/>
                  </a:lnTo>
                  <a:close/>
                </a:path>
                <a:path w="1000125" h="349884">
                  <a:moveTo>
                    <a:pt x="603097" y="174586"/>
                  </a:moveTo>
                  <a:lnTo>
                    <a:pt x="601459" y="172745"/>
                  </a:lnTo>
                  <a:lnTo>
                    <a:pt x="601357" y="172872"/>
                  </a:lnTo>
                  <a:lnTo>
                    <a:pt x="602576" y="174663"/>
                  </a:lnTo>
                  <a:lnTo>
                    <a:pt x="603097" y="174586"/>
                  </a:lnTo>
                  <a:close/>
                </a:path>
                <a:path w="1000125" h="349884">
                  <a:moveTo>
                    <a:pt x="606679" y="187680"/>
                  </a:moveTo>
                  <a:lnTo>
                    <a:pt x="606298" y="186651"/>
                  </a:lnTo>
                  <a:lnTo>
                    <a:pt x="606310" y="187540"/>
                  </a:lnTo>
                  <a:lnTo>
                    <a:pt x="606679" y="187680"/>
                  </a:lnTo>
                  <a:close/>
                </a:path>
                <a:path w="1000125" h="349884">
                  <a:moveTo>
                    <a:pt x="607606" y="188048"/>
                  </a:moveTo>
                  <a:lnTo>
                    <a:pt x="606679" y="187680"/>
                  </a:lnTo>
                  <a:lnTo>
                    <a:pt x="607199" y="189064"/>
                  </a:lnTo>
                  <a:lnTo>
                    <a:pt x="607606" y="188048"/>
                  </a:lnTo>
                  <a:close/>
                </a:path>
                <a:path w="1000125" h="349884">
                  <a:moveTo>
                    <a:pt x="614299" y="185686"/>
                  </a:moveTo>
                  <a:lnTo>
                    <a:pt x="612051" y="182562"/>
                  </a:lnTo>
                  <a:lnTo>
                    <a:pt x="612470" y="184353"/>
                  </a:lnTo>
                  <a:lnTo>
                    <a:pt x="612889" y="184429"/>
                  </a:lnTo>
                  <a:lnTo>
                    <a:pt x="614210" y="186067"/>
                  </a:lnTo>
                  <a:lnTo>
                    <a:pt x="614299" y="185686"/>
                  </a:lnTo>
                  <a:close/>
                </a:path>
                <a:path w="1000125" h="349884">
                  <a:moveTo>
                    <a:pt x="614413" y="185242"/>
                  </a:moveTo>
                  <a:lnTo>
                    <a:pt x="614108" y="184454"/>
                  </a:lnTo>
                  <a:lnTo>
                    <a:pt x="614375" y="185407"/>
                  </a:lnTo>
                  <a:lnTo>
                    <a:pt x="614413" y="185242"/>
                  </a:lnTo>
                  <a:close/>
                </a:path>
                <a:path w="1000125" h="349884">
                  <a:moveTo>
                    <a:pt x="614476" y="178904"/>
                  </a:moveTo>
                  <a:lnTo>
                    <a:pt x="613168" y="177761"/>
                  </a:lnTo>
                  <a:lnTo>
                    <a:pt x="613778" y="178993"/>
                  </a:lnTo>
                  <a:lnTo>
                    <a:pt x="614476" y="178904"/>
                  </a:lnTo>
                  <a:close/>
                </a:path>
                <a:path w="1000125" h="349884">
                  <a:moveTo>
                    <a:pt x="614540" y="186004"/>
                  </a:moveTo>
                  <a:lnTo>
                    <a:pt x="614375" y="185407"/>
                  </a:lnTo>
                  <a:lnTo>
                    <a:pt x="614299" y="185686"/>
                  </a:lnTo>
                  <a:lnTo>
                    <a:pt x="614540" y="186004"/>
                  </a:lnTo>
                  <a:close/>
                </a:path>
                <a:path w="1000125" h="349884">
                  <a:moveTo>
                    <a:pt x="614578" y="181127"/>
                  </a:moveTo>
                  <a:lnTo>
                    <a:pt x="614489" y="180428"/>
                  </a:lnTo>
                  <a:lnTo>
                    <a:pt x="613803" y="179031"/>
                  </a:lnTo>
                  <a:lnTo>
                    <a:pt x="613410" y="179031"/>
                  </a:lnTo>
                  <a:lnTo>
                    <a:pt x="613371" y="178904"/>
                  </a:lnTo>
                  <a:lnTo>
                    <a:pt x="613244" y="178523"/>
                  </a:lnTo>
                  <a:lnTo>
                    <a:pt x="612038" y="174840"/>
                  </a:lnTo>
                  <a:lnTo>
                    <a:pt x="612559" y="178523"/>
                  </a:lnTo>
                  <a:lnTo>
                    <a:pt x="611898" y="177634"/>
                  </a:lnTo>
                  <a:lnTo>
                    <a:pt x="611225" y="176364"/>
                  </a:lnTo>
                  <a:lnTo>
                    <a:pt x="610831" y="175602"/>
                  </a:lnTo>
                  <a:lnTo>
                    <a:pt x="610933" y="174840"/>
                  </a:lnTo>
                  <a:lnTo>
                    <a:pt x="610857" y="174586"/>
                  </a:lnTo>
                  <a:lnTo>
                    <a:pt x="609422" y="172935"/>
                  </a:lnTo>
                  <a:lnTo>
                    <a:pt x="611009" y="176364"/>
                  </a:lnTo>
                  <a:lnTo>
                    <a:pt x="610819" y="176110"/>
                  </a:lnTo>
                  <a:lnTo>
                    <a:pt x="610044" y="175094"/>
                  </a:lnTo>
                  <a:lnTo>
                    <a:pt x="609244" y="174078"/>
                  </a:lnTo>
                  <a:lnTo>
                    <a:pt x="609180" y="173697"/>
                  </a:lnTo>
                  <a:lnTo>
                    <a:pt x="609053" y="175094"/>
                  </a:lnTo>
                  <a:lnTo>
                    <a:pt x="608850" y="174332"/>
                  </a:lnTo>
                  <a:lnTo>
                    <a:pt x="608736" y="174078"/>
                  </a:lnTo>
                  <a:lnTo>
                    <a:pt x="607707" y="172427"/>
                  </a:lnTo>
                  <a:lnTo>
                    <a:pt x="608355" y="172808"/>
                  </a:lnTo>
                  <a:lnTo>
                    <a:pt x="607898" y="172427"/>
                  </a:lnTo>
                  <a:lnTo>
                    <a:pt x="606183" y="171030"/>
                  </a:lnTo>
                  <a:lnTo>
                    <a:pt x="607809" y="176618"/>
                  </a:lnTo>
                  <a:lnTo>
                    <a:pt x="606044" y="173824"/>
                  </a:lnTo>
                  <a:lnTo>
                    <a:pt x="606031" y="173443"/>
                  </a:lnTo>
                  <a:lnTo>
                    <a:pt x="605015" y="175602"/>
                  </a:lnTo>
                  <a:lnTo>
                    <a:pt x="607161" y="176491"/>
                  </a:lnTo>
                  <a:lnTo>
                    <a:pt x="607466" y="180428"/>
                  </a:lnTo>
                  <a:lnTo>
                    <a:pt x="606361" y="178523"/>
                  </a:lnTo>
                  <a:lnTo>
                    <a:pt x="605256" y="176618"/>
                  </a:lnTo>
                  <a:lnTo>
                    <a:pt x="603491" y="173570"/>
                  </a:lnTo>
                  <a:lnTo>
                    <a:pt x="604608" y="176618"/>
                  </a:lnTo>
                  <a:lnTo>
                    <a:pt x="604202" y="176530"/>
                  </a:lnTo>
                  <a:lnTo>
                    <a:pt x="604659" y="178523"/>
                  </a:lnTo>
                  <a:lnTo>
                    <a:pt x="603783" y="177507"/>
                  </a:lnTo>
                  <a:lnTo>
                    <a:pt x="604177" y="176530"/>
                  </a:lnTo>
                  <a:lnTo>
                    <a:pt x="603986" y="176491"/>
                  </a:lnTo>
                  <a:lnTo>
                    <a:pt x="603516" y="175348"/>
                  </a:lnTo>
                  <a:lnTo>
                    <a:pt x="603770" y="177507"/>
                  </a:lnTo>
                  <a:lnTo>
                    <a:pt x="602691" y="176237"/>
                  </a:lnTo>
                  <a:lnTo>
                    <a:pt x="602983" y="180809"/>
                  </a:lnTo>
                  <a:lnTo>
                    <a:pt x="602373" y="179539"/>
                  </a:lnTo>
                  <a:lnTo>
                    <a:pt x="602157" y="179082"/>
                  </a:lnTo>
                  <a:lnTo>
                    <a:pt x="602107" y="179539"/>
                  </a:lnTo>
                  <a:lnTo>
                    <a:pt x="601611" y="178523"/>
                  </a:lnTo>
                  <a:lnTo>
                    <a:pt x="601459" y="178523"/>
                  </a:lnTo>
                  <a:lnTo>
                    <a:pt x="601357" y="178015"/>
                  </a:lnTo>
                  <a:lnTo>
                    <a:pt x="601560" y="178422"/>
                  </a:lnTo>
                  <a:lnTo>
                    <a:pt x="601700" y="178269"/>
                  </a:lnTo>
                  <a:lnTo>
                    <a:pt x="601573" y="177888"/>
                  </a:lnTo>
                  <a:lnTo>
                    <a:pt x="600773" y="176237"/>
                  </a:lnTo>
                  <a:lnTo>
                    <a:pt x="601218" y="177736"/>
                  </a:lnTo>
                  <a:lnTo>
                    <a:pt x="599681" y="174586"/>
                  </a:lnTo>
                  <a:lnTo>
                    <a:pt x="601484" y="180809"/>
                  </a:lnTo>
                  <a:lnTo>
                    <a:pt x="601383" y="180682"/>
                  </a:lnTo>
                  <a:lnTo>
                    <a:pt x="600621" y="179793"/>
                  </a:lnTo>
                  <a:lnTo>
                    <a:pt x="599757" y="178777"/>
                  </a:lnTo>
                  <a:lnTo>
                    <a:pt x="598855" y="176110"/>
                  </a:lnTo>
                  <a:lnTo>
                    <a:pt x="600151" y="177126"/>
                  </a:lnTo>
                  <a:lnTo>
                    <a:pt x="599224" y="176110"/>
                  </a:lnTo>
                  <a:lnTo>
                    <a:pt x="598411" y="175221"/>
                  </a:lnTo>
                  <a:lnTo>
                    <a:pt x="599871" y="179793"/>
                  </a:lnTo>
                  <a:lnTo>
                    <a:pt x="599706" y="179539"/>
                  </a:lnTo>
                  <a:lnTo>
                    <a:pt x="599617" y="179412"/>
                  </a:lnTo>
                  <a:lnTo>
                    <a:pt x="596569" y="174840"/>
                  </a:lnTo>
                  <a:lnTo>
                    <a:pt x="596506" y="175094"/>
                  </a:lnTo>
                  <a:lnTo>
                    <a:pt x="596430" y="176237"/>
                  </a:lnTo>
                  <a:lnTo>
                    <a:pt x="597789" y="179412"/>
                  </a:lnTo>
                  <a:lnTo>
                    <a:pt x="595604" y="178015"/>
                  </a:lnTo>
                  <a:lnTo>
                    <a:pt x="595071" y="179539"/>
                  </a:lnTo>
                  <a:lnTo>
                    <a:pt x="594677" y="178523"/>
                  </a:lnTo>
                  <a:lnTo>
                    <a:pt x="594626" y="178396"/>
                  </a:lnTo>
                  <a:lnTo>
                    <a:pt x="592289" y="178523"/>
                  </a:lnTo>
                  <a:lnTo>
                    <a:pt x="590804" y="177634"/>
                  </a:lnTo>
                  <a:lnTo>
                    <a:pt x="591896" y="180682"/>
                  </a:lnTo>
                  <a:lnTo>
                    <a:pt x="590613" y="180428"/>
                  </a:lnTo>
                  <a:lnTo>
                    <a:pt x="590207" y="181444"/>
                  </a:lnTo>
                  <a:lnTo>
                    <a:pt x="590143" y="181317"/>
                  </a:lnTo>
                  <a:lnTo>
                    <a:pt x="589686" y="180174"/>
                  </a:lnTo>
                  <a:lnTo>
                    <a:pt x="589330" y="179285"/>
                  </a:lnTo>
                  <a:lnTo>
                    <a:pt x="589102" y="178422"/>
                  </a:lnTo>
                  <a:lnTo>
                    <a:pt x="589089" y="177380"/>
                  </a:lnTo>
                  <a:lnTo>
                    <a:pt x="588416" y="177634"/>
                  </a:lnTo>
                  <a:lnTo>
                    <a:pt x="588594" y="178231"/>
                  </a:lnTo>
                  <a:lnTo>
                    <a:pt x="588670" y="179793"/>
                  </a:lnTo>
                  <a:lnTo>
                    <a:pt x="588518" y="180174"/>
                  </a:lnTo>
                  <a:lnTo>
                    <a:pt x="587565" y="177380"/>
                  </a:lnTo>
                  <a:lnTo>
                    <a:pt x="586930" y="177761"/>
                  </a:lnTo>
                  <a:lnTo>
                    <a:pt x="586828" y="178993"/>
                  </a:lnTo>
                  <a:lnTo>
                    <a:pt x="587057" y="181317"/>
                  </a:lnTo>
                  <a:lnTo>
                    <a:pt x="585139" y="180047"/>
                  </a:lnTo>
                  <a:lnTo>
                    <a:pt x="586130" y="182587"/>
                  </a:lnTo>
                  <a:lnTo>
                    <a:pt x="588810" y="186270"/>
                  </a:lnTo>
                  <a:lnTo>
                    <a:pt x="588937" y="186778"/>
                  </a:lnTo>
                  <a:lnTo>
                    <a:pt x="588454" y="188683"/>
                  </a:lnTo>
                  <a:lnTo>
                    <a:pt x="588327" y="188429"/>
                  </a:lnTo>
                  <a:lnTo>
                    <a:pt x="587044" y="185635"/>
                  </a:lnTo>
                  <a:lnTo>
                    <a:pt x="586562" y="185254"/>
                  </a:lnTo>
                  <a:lnTo>
                    <a:pt x="586460" y="184746"/>
                  </a:lnTo>
                  <a:lnTo>
                    <a:pt x="586092" y="184746"/>
                  </a:lnTo>
                  <a:lnTo>
                    <a:pt x="585571" y="183476"/>
                  </a:lnTo>
                  <a:lnTo>
                    <a:pt x="585304" y="182841"/>
                  </a:lnTo>
                  <a:lnTo>
                    <a:pt x="585203" y="183476"/>
                  </a:lnTo>
                  <a:lnTo>
                    <a:pt x="584962" y="182841"/>
                  </a:lnTo>
                  <a:lnTo>
                    <a:pt x="584657" y="182029"/>
                  </a:lnTo>
                  <a:lnTo>
                    <a:pt x="584657" y="181698"/>
                  </a:lnTo>
                  <a:lnTo>
                    <a:pt x="585330" y="182587"/>
                  </a:lnTo>
                  <a:lnTo>
                    <a:pt x="585216" y="182079"/>
                  </a:lnTo>
                  <a:lnTo>
                    <a:pt x="585228" y="181952"/>
                  </a:lnTo>
                  <a:lnTo>
                    <a:pt x="585190" y="181698"/>
                  </a:lnTo>
                  <a:lnTo>
                    <a:pt x="584555" y="181571"/>
                  </a:lnTo>
                  <a:lnTo>
                    <a:pt x="583501" y="180682"/>
                  </a:lnTo>
                  <a:lnTo>
                    <a:pt x="582688" y="179412"/>
                  </a:lnTo>
                  <a:lnTo>
                    <a:pt x="583247" y="180555"/>
                  </a:lnTo>
                  <a:lnTo>
                    <a:pt x="583641" y="181571"/>
                  </a:lnTo>
                  <a:lnTo>
                    <a:pt x="583730" y="182029"/>
                  </a:lnTo>
                  <a:lnTo>
                    <a:pt x="583539" y="182333"/>
                  </a:lnTo>
                  <a:lnTo>
                    <a:pt x="582688" y="182841"/>
                  </a:lnTo>
                  <a:lnTo>
                    <a:pt x="582637" y="182587"/>
                  </a:lnTo>
                  <a:lnTo>
                    <a:pt x="582358" y="180809"/>
                  </a:lnTo>
                  <a:lnTo>
                    <a:pt x="582256" y="180174"/>
                  </a:lnTo>
                  <a:lnTo>
                    <a:pt x="581317" y="179412"/>
                  </a:lnTo>
                  <a:lnTo>
                    <a:pt x="581660" y="180809"/>
                  </a:lnTo>
                  <a:lnTo>
                    <a:pt x="580491" y="179666"/>
                  </a:lnTo>
                  <a:lnTo>
                    <a:pt x="581672" y="182587"/>
                  </a:lnTo>
                  <a:lnTo>
                    <a:pt x="581406" y="182587"/>
                  </a:lnTo>
                  <a:lnTo>
                    <a:pt x="581164" y="182079"/>
                  </a:lnTo>
                  <a:lnTo>
                    <a:pt x="580364" y="180555"/>
                  </a:lnTo>
                  <a:lnTo>
                    <a:pt x="580428" y="182079"/>
                  </a:lnTo>
                  <a:lnTo>
                    <a:pt x="578332" y="181952"/>
                  </a:lnTo>
                  <a:lnTo>
                    <a:pt x="579907" y="184416"/>
                  </a:lnTo>
                  <a:lnTo>
                    <a:pt x="579780" y="184327"/>
                  </a:lnTo>
                  <a:lnTo>
                    <a:pt x="579983" y="184543"/>
                  </a:lnTo>
                  <a:lnTo>
                    <a:pt x="580123" y="184746"/>
                  </a:lnTo>
                  <a:lnTo>
                    <a:pt x="580326" y="184873"/>
                  </a:lnTo>
                  <a:lnTo>
                    <a:pt x="579945" y="188429"/>
                  </a:lnTo>
                  <a:lnTo>
                    <a:pt x="578129" y="186524"/>
                  </a:lnTo>
                  <a:lnTo>
                    <a:pt x="576414" y="184746"/>
                  </a:lnTo>
                  <a:lnTo>
                    <a:pt x="575411" y="186524"/>
                  </a:lnTo>
                  <a:lnTo>
                    <a:pt x="575017" y="185635"/>
                  </a:lnTo>
                  <a:lnTo>
                    <a:pt x="574560" y="187159"/>
                  </a:lnTo>
                  <a:lnTo>
                    <a:pt x="573252" y="187159"/>
                  </a:lnTo>
                  <a:lnTo>
                    <a:pt x="573443" y="189445"/>
                  </a:lnTo>
                  <a:lnTo>
                    <a:pt x="571728" y="186778"/>
                  </a:lnTo>
                  <a:lnTo>
                    <a:pt x="571550" y="187236"/>
                  </a:lnTo>
                  <a:lnTo>
                    <a:pt x="571449" y="188175"/>
                  </a:lnTo>
                  <a:lnTo>
                    <a:pt x="571690" y="188937"/>
                  </a:lnTo>
                  <a:lnTo>
                    <a:pt x="570064" y="187807"/>
                  </a:lnTo>
                  <a:lnTo>
                    <a:pt x="570039" y="187540"/>
                  </a:lnTo>
                  <a:lnTo>
                    <a:pt x="570039" y="187286"/>
                  </a:lnTo>
                  <a:lnTo>
                    <a:pt x="570039" y="186397"/>
                  </a:lnTo>
                  <a:lnTo>
                    <a:pt x="569937" y="186143"/>
                  </a:lnTo>
                  <a:lnTo>
                    <a:pt x="570039" y="185762"/>
                  </a:lnTo>
                  <a:lnTo>
                    <a:pt x="569671" y="186042"/>
                  </a:lnTo>
                  <a:lnTo>
                    <a:pt x="569518" y="186143"/>
                  </a:lnTo>
                  <a:lnTo>
                    <a:pt x="569556" y="185991"/>
                  </a:lnTo>
                  <a:lnTo>
                    <a:pt x="568998" y="185762"/>
                  </a:lnTo>
                  <a:lnTo>
                    <a:pt x="568172" y="184365"/>
                  </a:lnTo>
                  <a:lnTo>
                    <a:pt x="568261" y="187286"/>
                  </a:lnTo>
                  <a:lnTo>
                    <a:pt x="567588" y="184746"/>
                  </a:lnTo>
                  <a:lnTo>
                    <a:pt x="566305" y="184492"/>
                  </a:lnTo>
                  <a:lnTo>
                    <a:pt x="566293" y="185508"/>
                  </a:lnTo>
                  <a:lnTo>
                    <a:pt x="567537" y="186905"/>
                  </a:lnTo>
                  <a:lnTo>
                    <a:pt x="567194" y="187540"/>
                  </a:lnTo>
                  <a:lnTo>
                    <a:pt x="566166" y="187413"/>
                  </a:lnTo>
                  <a:lnTo>
                    <a:pt x="565086" y="184111"/>
                  </a:lnTo>
                  <a:lnTo>
                    <a:pt x="561632" y="180936"/>
                  </a:lnTo>
                  <a:lnTo>
                    <a:pt x="564438" y="192112"/>
                  </a:lnTo>
                  <a:lnTo>
                    <a:pt x="563664" y="190969"/>
                  </a:lnTo>
                  <a:lnTo>
                    <a:pt x="563054" y="190080"/>
                  </a:lnTo>
                  <a:lnTo>
                    <a:pt x="562444" y="189191"/>
                  </a:lnTo>
                  <a:lnTo>
                    <a:pt x="562635" y="190080"/>
                  </a:lnTo>
                  <a:lnTo>
                    <a:pt x="561606" y="190080"/>
                  </a:lnTo>
                  <a:lnTo>
                    <a:pt x="558927" y="185889"/>
                  </a:lnTo>
                  <a:lnTo>
                    <a:pt x="558838" y="185762"/>
                  </a:lnTo>
                  <a:lnTo>
                    <a:pt x="558571" y="185889"/>
                  </a:lnTo>
                  <a:lnTo>
                    <a:pt x="556679" y="184492"/>
                  </a:lnTo>
                  <a:lnTo>
                    <a:pt x="559371" y="190969"/>
                  </a:lnTo>
                  <a:lnTo>
                    <a:pt x="557657" y="190334"/>
                  </a:lnTo>
                  <a:lnTo>
                    <a:pt x="558279" y="191350"/>
                  </a:lnTo>
                  <a:lnTo>
                    <a:pt x="559549" y="194144"/>
                  </a:lnTo>
                  <a:lnTo>
                    <a:pt x="559625" y="194525"/>
                  </a:lnTo>
                  <a:lnTo>
                    <a:pt x="559181" y="195922"/>
                  </a:lnTo>
                  <a:lnTo>
                    <a:pt x="558152" y="195795"/>
                  </a:lnTo>
                  <a:lnTo>
                    <a:pt x="557809" y="195033"/>
                  </a:lnTo>
                  <a:lnTo>
                    <a:pt x="556247" y="191604"/>
                  </a:lnTo>
                  <a:lnTo>
                    <a:pt x="556336" y="190461"/>
                  </a:lnTo>
                  <a:lnTo>
                    <a:pt x="556437" y="190207"/>
                  </a:lnTo>
                  <a:lnTo>
                    <a:pt x="556514" y="190080"/>
                  </a:lnTo>
                  <a:lnTo>
                    <a:pt x="556793" y="190538"/>
                  </a:lnTo>
                  <a:lnTo>
                    <a:pt x="556895" y="190830"/>
                  </a:lnTo>
                  <a:lnTo>
                    <a:pt x="556856" y="191058"/>
                  </a:lnTo>
                  <a:lnTo>
                    <a:pt x="556793" y="191312"/>
                  </a:lnTo>
                  <a:lnTo>
                    <a:pt x="556945" y="191566"/>
                  </a:lnTo>
                  <a:lnTo>
                    <a:pt x="557085" y="191427"/>
                  </a:lnTo>
                  <a:lnTo>
                    <a:pt x="557034" y="191084"/>
                  </a:lnTo>
                  <a:lnTo>
                    <a:pt x="556907" y="190817"/>
                  </a:lnTo>
                  <a:lnTo>
                    <a:pt x="557098" y="190080"/>
                  </a:lnTo>
                  <a:lnTo>
                    <a:pt x="557161" y="189826"/>
                  </a:lnTo>
                  <a:lnTo>
                    <a:pt x="557098" y="189572"/>
                  </a:lnTo>
                  <a:lnTo>
                    <a:pt x="556348" y="188556"/>
                  </a:lnTo>
                  <a:lnTo>
                    <a:pt x="556704" y="189826"/>
                  </a:lnTo>
                  <a:lnTo>
                    <a:pt x="556590" y="189699"/>
                  </a:lnTo>
                  <a:lnTo>
                    <a:pt x="555802" y="188810"/>
                  </a:lnTo>
                  <a:lnTo>
                    <a:pt x="554901" y="189217"/>
                  </a:lnTo>
                  <a:lnTo>
                    <a:pt x="554748" y="189280"/>
                  </a:lnTo>
                  <a:lnTo>
                    <a:pt x="554596" y="189191"/>
                  </a:lnTo>
                  <a:lnTo>
                    <a:pt x="554380" y="189039"/>
                  </a:lnTo>
                  <a:lnTo>
                    <a:pt x="553631" y="188556"/>
                  </a:lnTo>
                  <a:lnTo>
                    <a:pt x="553656" y="190461"/>
                  </a:lnTo>
                  <a:lnTo>
                    <a:pt x="552081" y="189699"/>
                  </a:lnTo>
                  <a:lnTo>
                    <a:pt x="552653" y="190588"/>
                  </a:lnTo>
                  <a:lnTo>
                    <a:pt x="553212" y="191604"/>
                  </a:lnTo>
                  <a:lnTo>
                    <a:pt x="553034" y="191604"/>
                  </a:lnTo>
                  <a:lnTo>
                    <a:pt x="550811" y="190855"/>
                  </a:lnTo>
                  <a:lnTo>
                    <a:pt x="553173" y="194144"/>
                  </a:lnTo>
                  <a:lnTo>
                    <a:pt x="552246" y="195033"/>
                  </a:lnTo>
                  <a:lnTo>
                    <a:pt x="551903" y="194652"/>
                  </a:lnTo>
                  <a:lnTo>
                    <a:pt x="551002" y="193636"/>
                  </a:lnTo>
                  <a:lnTo>
                    <a:pt x="550887" y="193255"/>
                  </a:lnTo>
                  <a:lnTo>
                    <a:pt x="550875" y="192747"/>
                  </a:lnTo>
                  <a:lnTo>
                    <a:pt x="550811" y="190855"/>
                  </a:lnTo>
                  <a:lnTo>
                    <a:pt x="550252" y="192747"/>
                  </a:lnTo>
                  <a:lnTo>
                    <a:pt x="549084" y="191731"/>
                  </a:lnTo>
                  <a:lnTo>
                    <a:pt x="549033" y="191223"/>
                  </a:lnTo>
                  <a:lnTo>
                    <a:pt x="548792" y="188683"/>
                  </a:lnTo>
                  <a:lnTo>
                    <a:pt x="548640" y="191223"/>
                  </a:lnTo>
                  <a:lnTo>
                    <a:pt x="547560" y="189699"/>
                  </a:lnTo>
                  <a:lnTo>
                    <a:pt x="546290" y="187921"/>
                  </a:lnTo>
                  <a:lnTo>
                    <a:pt x="545642" y="187807"/>
                  </a:lnTo>
                  <a:lnTo>
                    <a:pt x="545706" y="186651"/>
                  </a:lnTo>
                  <a:lnTo>
                    <a:pt x="545604" y="187286"/>
                  </a:lnTo>
                  <a:lnTo>
                    <a:pt x="545058" y="187540"/>
                  </a:lnTo>
                  <a:lnTo>
                    <a:pt x="546277" y="189699"/>
                  </a:lnTo>
                  <a:lnTo>
                    <a:pt x="545807" y="189445"/>
                  </a:lnTo>
                  <a:lnTo>
                    <a:pt x="545528" y="189445"/>
                  </a:lnTo>
                  <a:lnTo>
                    <a:pt x="545160" y="188556"/>
                  </a:lnTo>
                  <a:lnTo>
                    <a:pt x="545401" y="190080"/>
                  </a:lnTo>
                  <a:lnTo>
                    <a:pt x="545515" y="190334"/>
                  </a:lnTo>
                  <a:lnTo>
                    <a:pt x="546912" y="192239"/>
                  </a:lnTo>
                  <a:lnTo>
                    <a:pt x="547077" y="194652"/>
                  </a:lnTo>
                  <a:lnTo>
                    <a:pt x="546328" y="193789"/>
                  </a:lnTo>
                  <a:lnTo>
                    <a:pt x="546671" y="193890"/>
                  </a:lnTo>
                  <a:lnTo>
                    <a:pt x="546455" y="193636"/>
                  </a:lnTo>
                  <a:lnTo>
                    <a:pt x="546277" y="193446"/>
                  </a:lnTo>
                  <a:lnTo>
                    <a:pt x="546277" y="196430"/>
                  </a:lnTo>
                  <a:lnTo>
                    <a:pt x="545426" y="194525"/>
                  </a:lnTo>
                  <a:lnTo>
                    <a:pt x="544918" y="193382"/>
                  </a:lnTo>
                  <a:lnTo>
                    <a:pt x="546188" y="193751"/>
                  </a:lnTo>
                  <a:lnTo>
                    <a:pt x="546277" y="196430"/>
                  </a:lnTo>
                  <a:lnTo>
                    <a:pt x="546277" y="193446"/>
                  </a:lnTo>
                  <a:lnTo>
                    <a:pt x="545896" y="193001"/>
                  </a:lnTo>
                  <a:lnTo>
                    <a:pt x="543560" y="190334"/>
                  </a:lnTo>
                  <a:lnTo>
                    <a:pt x="543966" y="189953"/>
                  </a:lnTo>
                  <a:lnTo>
                    <a:pt x="543915" y="189826"/>
                  </a:lnTo>
                  <a:lnTo>
                    <a:pt x="543674" y="189699"/>
                  </a:lnTo>
                  <a:lnTo>
                    <a:pt x="543547" y="189445"/>
                  </a:lnTo>
                  <a:lnTo>
                    <a:pt x="543496" y="188810"/>
                  </a:lnTo>
                  <a:lnTo>
                    <a:pt x="541134" y="186524"/>
                  </a:lnTo>
                  <a:lnTo>
                    <a:pt x="544271" y="192493"/>
                  </a:lnTo>
                  <a:lnTo>
                    <a:pt x="542899" y="193001"/>
                  </a:lnTo>
                  <a:lnTo>
                    <a:pt x="542404" y="191096"/>
                  </a:lnTo>
                  <a:lnTo>
                    <a:pt x="541921" y="190538"/>
                  </a:lnTo>
                  <a:lnTo>
                    <a:pt x="542556" y="192747"/>
                  </a:lnTo>
                  <a:lnTo>
                    <a:pt x="542658" y="194525"/>
                  </a:lnTo>
                  <a:lnTo>
                    <a:pt x="541274" y="193509"/>
                  </a:lnTo>
                  <a:lnTo>
                    <a:pt x="542124" y="195922"/>
                  </a:lnTo>
                  <a:lnTo>
                    <a:pt x="541616" y="195922"/>
                  </a:lnTo>
                  <a:lnTo>
                    <a:pt x="542366" y="196430"/>
                  </a:lnTo>
                  <a:lnTo>
                    <a:pt x="542836" y="198081"/>
                  </a:lnTo>
                  <a:lnTo>
                    <a:pt x="566775" y="198081"/>
                  </a:lnTo>
                  <a:lnTo>
                    <a:pt x="566267" y="197446"/>
                  </a:lnTo>
                  <a:lnTo>
                    <a:pt x="568401" y="198970"/>
                  </a:lnTo>
                  <a:lnTo>
                    <a:pt x="568464" y="199326"/>
                  </a:lnTo>
                  <a:lnTo>
                    <a:pt x="568528" y="199986"/>
                  </a:lnTo>
                  <a:lnTo>
                    <a:pt x="570280" y="200494"/>
                  </a:lnTo>
                  <a:lnTo>
                    <a:pt x="570471" y="197446"/>
                  </a:lnTo>
                  <a:lnTo>
                    <a:pt x="570471" y="197319"/>
                  </a:lnTo>
                  <a:lnTo>
                    <a:pt x="572211" y="198081"/>
                  </a:lnTo>
                  <a:lnTo>
                    <a:pt x="574027" y="201561"/>
                  </a:lnTo>
                  <a:lnTo>
                    <a:pt x="574687" y="201002"/>
                  </a:lnTo>
                  <a:lnTo>
                    <a:pt x="574992" y="197319"/>
                  </a:lnTo>
                  <a:lnTo>
                    <a:pt x="575068" y="196430"/>
                  </a:lnTo>
                  <a:lnTo>
                    <a:pt x="577138" y="196557"/>
                  </a:lnTo>
                  <a:lnTo>
                    <a:pt x="576656" y="196303"/>
                  </a:lnTo>
                  <a:lnTo>
                    <a:pt x="576529" y="195922"/>
                  </a:lnTo>
                  <a:lnTo>
                    <a:pt x="575144" y="192112"/>
                  </a:lnTo>
                  <a:lnTo>
                    <a:pt x="574776" y="191096"/>
                  </a:lnTo>
                  <a:lnTo>
                    <a:pt x="578980" y="198335"/>
                  </a:lnTo>
                  <a:lnTo>
                    <a:pt x="578878" y="195948"/>
                  </a:lnTo>
                  <a:lnTo>
                    <a:pt x="579005" y="196557"/>
                  </a:lnTo>
                  <a:lnTo>
                    <a:pt x="579767" y="198462"/>
                  </a:lnTo>
                  <a:lnTo>
                    <a:pt x="579577" y="197954"/>
                  </a:lnTo>
                  <a:lnTo>
                    <a:pt x="581101" y="198208"/>
                  </a:lnTo>
                  <a:lnTo>
                    <a:pt x="581139" y="197954"/>
                  </a:lnTo>
                  <a:lnTo>
                    <a:pt x="581469" y="195668"/>
                  </a:lnTo>
                  <a:lnTo>
                    <a:pt x="581520" y="195541"/>
                  </a:lnTo>
                  <a:lnTo>
                    <a:pt x="582574" y="193255"/>
                  </a:lnTo>
                  <a:lnTo>
                    <a:pt x="582904" y="194652"/>
                  </a:lnTo>
                  <a:lnTo>
                    <a:pt x="584098" y="195541"/>
                  </a:lnTo>
                  <a:lnTo>
                    <a:pt x="585012" y="194652"/>
                  </a:lnTo>
                  <a:lnTo>
                    <a:pt x="586028" y="194906"/>
                  </a:lnTo>
                  <a:lnTo>
                    <a:pt x="585965" y="194652"/>
                  </a:lnTo>
                  <a:lnTo>
                    <a:pt x="585698" y="193509"/>
                  </a:lnTo>
                  <a:lnTo>
                    <a:pt x="586206" y="193509"/>
                  </a:lnTo>
                  <a:lnTo>
                    <a:pt x="586054" y="193255"/>
                  </a:lnTo>
                  <a:lnTo>
                    <a:pt x="585139" y="191731"/>
                  </a:lnTo>
                  <a:lnTo>
                    <a:pt x="587946" y="193636"/>
                  </a:lnTo>
                  <a:lnTo>
                    <a:pt x="589203" y="191731"/>
                  </a:lnTo>
                  <a:lnTo>
                    <a:pt x="589559" y="191096"/>
                  </a:lnTo>
                  <a:lnTo>
                    <a:pt x="590181" y="189953"/>
                  </a:lnTo>
                  <a:lnTo>
                    <a:pt x="592531" y="191223"/>
                  </a:lnTo>
                  <a:lnTo>
                    <a:pt x="592289" y="191350"/>
                  </a:lnTo>
                  <a:lnTo>
                    <a:pt x="592442" y="192620"/>
                  </a:lnTo>
                  <a:lnTo>
                    <a:pt x="592645" y="192493"/>
                  </a:lnTo>
                  <a:lnTo>
                    <a:pt x="593864" y="190588"/>
                  </a:lnTo>
                  <a:lnTo>
                    <a:pt x="593547" y="189953"/>
                  </a:lnTo>
                  <a:lnTo>
                    <a:pt x="593356" y="189572"/>
                  </a:lnTo>
                  <a:lnTo>
                    <a:pt x="593229" y="189318"/>
                  </a:lnTo>
                  <a:lnTo>
                    <a:pt x="592772" y="188429"/>
                  </a:lnTo>
                  <a:lnTo>
                    <a:pt x="593064" y="189318"/>
                  </a:lnTo>
                  <a:lnTo>
                    <a:pt x="592607" y="188683"/>
                  </a:lnTo>
                  <a:lnTo>
                    <a:pt x="592048" y="187921"/>
                  </a:lnTo>
                  <a:lnTo>
                    <a:pt x="591934" y="187680"/>
                  </a:lnTo>
                  <a:lnTo>
                    <a:pt x="591705" y="186778"/>
                  </a:lnTo>
                  <a:lnTo>
                    <a:pt x="591667" y="185127"/>
                  </a:lnTo>
                  <a:lnTo>
                    <a:pt x="592099" y="184873"/>
                  </a:lnTo>
                  <a:lnTo>
                    <a:pt x="592074" y="186905"/>
                  </a:lnTo>
                  <a:lnTo>
                    <a:pt x="594499" y="189572"/>
                  </a:lnTo>
                  <a:lnTo>
                    <a:pt x="594207" y="189039"/>
                  </a:lnTo>
                  <a:lnTo>
                    <a:pt x="593890" y="188048"/>
                  </a:lnTo>
                  <a:lnTo>
                    <a:pt x="593623" y="187413"/>
                  </a:lnTo>
                  <a:lnTo>
                    <a:pt x="596226" y="190969"/>
                  </a:lnTo>
                  <a:lnTo>
                    <a:pt x="594283" y="187413"/>
                  </a:lnTo>
                  <a:lnTo>
                    <a:pt x="592899" y="184873"/>
                  </a:lnTo>
                  <a:lnTo>
                    <a:pt x="591858" y="182968"/>
                  </a:lnTo>
                  <a:lnTo>
                    <a:pt x="594233" y="185000"/>
                  </a:lnTo>
                  <a:lnTo>
                    <a:pt x="594677" y="186270"/>
                  </a:lnTo>
                  <a:lnTo>
                    <a:pt x="594779" y="185889"/>
                  </a:lnTo>
                  <a:lnTo>
                    <a:pt x="594652" y="183730"/>
                  </a:lnTo>
                  <a:lnTo>
                    <a:pt x="595287" y="183857"/>
                  </a:lnTo>
                  <a:lnTo>
                    <a:pt x="596595" y="186270"/>
                  </a:lnTo>
                  <a:lnTo>
                    <a:pt x="595960" y="183730"/>
                  </a:lnTo>
                  <a:lnTo>
                    <a:pt x="595757" y="182968"/>
                  </a:lnTo>
                  <a:lnTo>
                    <a:pt x="595477" y="181952"/>
                  </a:lnTo>
                  <a:lnTo>
                    <a:pt x="597115" y="184111"/>
                  </a:lnTo>
                  <a:lnTo>
                    <a:pt x="597230" y="185000"/>
                  </a:lnTo>
                  <a:lnTo>
                    <a:pt x="597014" y="185127"/>
                  </a:lnTo>
                  <a:lnTo>
                    <a:pt x="596900" y="186270"/>
                  </a:lnTo>
                  <a:lnTo>
                    <a:pt x="598792" y="188810"/>
                  </a:lnTo>
                  <a:lnTo>
                    <a:pt x="598551" y="188048"/>
                  </a:lnTo>
                  <a:lnTo>
                    <a:pt x="599274" y="188302"/>
                  </a:lnTo>
                  <a:lnTo>
                    <a:pt x="599198" y="188175"/>
                  </a:lnTo>
                  <a:lnTo>
                    <a:pt x="599351" y="188264"/>
                  </a:lnTo>
                  <a:lnTo>
                    <a:pt x="600329" y="188887"/>
                  </a:lnTo>
                  <a:lnTo>
                    <a:pt x="599884" y="188531"/>
                  </a:lnTo>
                  <a:lnTo>
                    <a:pt x="600976" y="189064"/>
                  </a:lnTo>
                  <a:lnTo>
                    <a:pt x="600316" y="188429"/>
                  </a:lnTo>
                  <a:lnTo>
                    <a:pt x="600240" y="188175"/>
                  </a:lnTo>
                  <a:lnTo>
                    <a:pt x="600202" y="188048"/>
                  </a:lnTo>
                  <a:lnTo>
                    <a:pt x="598487" y="181952"/>
                  </a:lnTo>
                  <a:lnTo>
                    <a:pt x="598335" y="181444"/>
                  </a:lnTo>
                  <a:lnTo>
                    <a:pt x="598309" y="181317"/>
                  </a:lnTo>
                  <a:lnTo>
                    <a:pt x="601421" y="186143"/>
                  </a:lnTo>
                  <a:lnTo>
                    <a:pt x="601586" y="186397"/>
                  </a:lnTo>
                  <a:lnTo>
                    <a:pt x="601548" y="186143"/>
                  </a:lnTo>
                  <a:lnTo>
                    <a:pt x="601522" y="185991"/>
                  </a:lnTo>
                  <a:lnTo>
                    <a:pt x="601510" y="186143"/>
                  </a:lnTo>
                  <a:lnTo>
                    <a:pt x="601395" y="185127"/>
                  </a:lnTo>
                  <a:lnTo>
                    <a:pt x="601522" y="185991"/>
                  </a:lnTo>
                  <a:lnTo>
                    <a:pt x="601713" y="183984"/>
                  </a:lnTo>
                  <a:lnTo>
                    <a:pt x="602869" y="186855"/>
                  </a:lnTo>
                  <a:lnTo>
                    <a:pt x="604405" y="188302"/>
                  </a:lnTo>
                  <a:lnTo>
                    <a:pt x="604621" y="189191"/>
                  </a:lnTo>
                  <a:lnTo>
                    <a:pt x="604164" y="186651"/>
                  </a:lnTo>
                  <a:lnTo>
                    <a:pt x="606361" y="190588"/>
                  </a:lnTo>
                  <a:lnTo>
                    <a:pt x="605650" y="186905"/>
                  </a:lnTo>
                  <a:lnTo>
                    <a:pt x="606094" y="187794"/>
                  </a:lnTo>
                  <a:lnTo>
                    <a:pt x="606069" y="186905"/>
                  </a:lnTo>
                  <a:lnTo>
                    <a:pt x="605967" y="186651"/>
                  </a:lnTo>
                  <a:lnTo>
                    <a:pt x="605840" y="186042"/>
                  </a:lnTo>
                  <a:lnTo>
                    <a:pt x="605688" y="183984"/>
                  </a:lnTo>
                  <a:lnTo>
                    <a:pt x="605586" y="182714"/>
                  </a:lnTo>
                  <a:lnTo>
                    <a:pt x="610184" y="189064"/>
                  </a:lnTo>
                  <a:lnTo>
                    <a:pt x="609955" y="185127"/>
                  </a:lnTo>
                  <a:lnTo>
                    <a:pt x="610006" y="183476"/>
                  </a:lnTo>
                  <a:lnTo>
                    <a:pt x="610196" y="182714"/>
                  </a:lnTo>
                  <a:lnTo>
                    <a:pt x="610387" y="181952"/>
                  </a:lnTo>
                  <a:lnTo>
                    <a:pt x="610438" y="181444"/>
                  </a:lnTo>
                  <a:lnTo>
                    <a:pt x="610400" y="181317"/>
                  </a:lnTo>
                  <a:lnTo>
                    <a:pt x="610222" y="180809"/>
                  </a:lnTo>
                  <a:lnTo>
                    <a:pt x="610082" y="180428"/>
                  </a:lnTo>
                  <a:lnTo>
                    <a:pt x="609384" y="178396"/>
                  </a:lnTo>
                  <a:lnTo>
                    <a:pt x="609485" y="177736"/>
                  </a:lnTo>
                  <a:lnTo>
                    <a:pt x="609803" y="176618"/>
                  </a:lnTo>
                  <a:lnTo>
                    <a:pt x="609942" y="176110"/>
                  </a:lnTo>
                  <a:lnTo>
                    <a:pt x="611022" y="177495"/>
                  </a:lnTo>
                  <a:lnTo>
                    <a:pt x="611085" y="179666"/>
                  </a:lnTo>
                  <a:lnTo>
                    <a:pt x="612394" y="180809"/>
                  </a:lnTo>
                  <a:lnTo>
                    <a:pt x="612698" y="180428"/>
                  </a:lnTo>
                  <a:lnTo>
                    <a:pt x="612825" y="180174"/>
                  </a:lnTo>
                  <a:lnTo>
                    <a:pt x="612990" y="178904"/>
                  </a:lnTo>
                  <a:lnTo>
                    <a:pt x="613219" y="179793"/>
                  </a:lnTo>
                  <a:lnTo>
                    <a:pt x="614324" y="181444"/>
                  </a:lnTo>
                  <a:lnTo>
                    <a:pt x="614578" y="181127"/>
                  </a:lnTo>
                  <a:close/>
                </a:path>
                <a:path w="1000125" h="349884">
                  <a:moveTo>
                    <a:pt x="615315" y="183515"/>
                  </a:moveTo>
                  <a:lnTo>
                    <a:pt x="615137" y="183667"/>
                  </a:lnTo>
                  <a:lnTo>
                    <a:pt x="615302" y="183654"/>
                  </a:lnTo>
                  <a:lnTo>
                    <a:pt x="615315" y="183515"/>
                  </a:lnTo>
                  <a:close/>
                </a:path>
                <a:path w="1000125" h="349884">
                  <a:moveTo>
                    <a:pt x="616775" y="177050"/>
                  </a:moveTo>
                  <a:lnTo>
                    <a:pt x="616572" y="176491"/>
                  </a:lnTo>
                  <a:lnTo>
                    <a:pt x="616356" y="176745"/>
                  </a:lnTo>
                  <a:lnTo>
                    <a:pt x="616775" y="177050"/>
                  </a:lnTo>
                  <a:close/>
                </a:path>
                <a:path w="1000125" h="349884">
                  <a:moveTo>
                    <a:pt x="617334" y="181317"/>
                  </a:moveTo>
                  <a:lnTo>
                    <a:pt x="617270" y="180809"/>
                  </a:lnTo>
                  <a:lnTo>
                    <a:pt x="616064" y="178650"/>
                  </a:lnTo>
                  <a:lnTo>
                    <a:pt x="615848" y="178231"/>
                  </a:lnTo>
                  <a:lnTo>
                    <a:pt x="615797" y="176999"/>
                  </a:lnTo>
                  <a:lnTo>
                    <a:pt x="613029" y="171919"/>
                  </a:lnTo>
                  <a:lnTo>
                    <a:pt x="614400" y="178523"/>
                  </a:lnTo>
                  <a:lnTo>
                    <a:pt x="614527" y="179031"/>
                  </a:lnTo>
                  <a:lnTo>
                    <a:pt x="615403" y="181698"/>
                  </a:lnTo>
                  <a:lnTo>
                    <a:pt x="615607" y="182829"/>
                  </a:lnTo>
                  <a:lnTo>
                    <a:pt x="615581" y="182994"/>
                  </a:lnTo>
                  <a:lnTo>
                    <a:pt x="615530" y="183146"/>
                  </a:lnTo>
                  <a:lnTo>
                    <a:pt x="615454" y="183273"/>
                  </a:lnTo>
                  <a:lnTo>
                    <a:pt x="615315" y="182880"/>
                  </a:lnTo>
                  <a:lnTo>
                    <a:pt x="615137" y="182499"/>
                  </a:lnTo>
                  <a:lnTo>
                    <a:pt x="614997" y="182283"/>
                  </a:lnTo>
                  <a:lnTo>
                    <a:pt x="615251" y="182968"/>
                  </a:lnTo>
                  <a:lnTo>
                    <a:pt x="615353" y="183337"/>
                  </a:lnTo>
                  <a:lnTo>
                    <a:pt x="615315" y="183515"/>
                  </a:lnTo>
                  <a:lnTo>
                    <a:pt x="615454" y="183299"/>
                  </a:lnTo>
                  <a:lnTo>
                    <a:pt x="615670" y="183781"/>
                  </a:lnTo>
                  <a:lnTo>
                    <a:pt x="615721" y="183578"/>
                  </a:lnTo>
                  <a:lnTo>
                    <a:pt x="615696" y="183248"/>
                  </a:lnTo>
                  <a:lnTo>
                    <a:pt x="615619" y="182841"/>
                  </a:lnTo>
                  <a:lnTo>
                    <a:pt x="615797" y="181952"/>
                  </a:lnTo>
                  <a:lnTo>
                    <a:pt x="615911" y="178904"/>
                  </a:lnTo>
                  <a:lnTo>
                    <a:pt x="615975" y="178650"/>
                  </a:lnTo>
                  <a:lnTo>
                    <a:pt x="616800" y="180047"/>
                  </a:lnTo>
                  <a:lnTo>
                    <a:pt x="616826" y="180428"/>
                  </a:lnTo>
                  <a:lnTo>
                    <a:pt x="616712" y="181317"/>
                  </a:lnTo>
                  <a:lnTo>
                    <a:pt x="616927" y="182460"/>
                  </a:lnTo>
                  <a:lnTo>
                    <a:pt x="617334" y="181317"/>
                  </a:lnTo>
                  <a:close/>
                </a:path>
                <a:path w="1000125" h="349884">
                  <a:moveTo>
                    <a:pt x="617766" y="181698"/>
                  </a:moveTo>
                  <a:lnTo>
                    <a:pt x="617664" y="180809"/>
                  </a:lnTo>
                  <a:lnTo>
                    <a:pt x="617550" y="181317"/>
                  </a:lnTo>
                  <a:lnTo>
                    <a:pt x="617766" y="181698"/>
                  </a:lnTo>
                  <a:close/>
                </a:path>
                <a:path w="1000125" h="349884">
                  <a:moveTo>
                    <a:pt x="618070" y="180174"/>
                  </a:moveTo>
                  <a:lnTo>
                    <a:pt x="617982" y="179539"/>
                  </a:lnTo>
                  <a:lnTo>
                    <a:pt x="617220" y="177380"/>
                  </a:lnTo>
                  <a:lnTo>
                    <a:pt x="616775" y="177050"/>
                  </a:lnTo>
                  <a:lnTo>
                    <a:pt x="617435" y="178777"/>
                  </a:lnTo>
                  <a:lnTo>
                    <a:pt x="617664" y="180809"/>
                  </a:lnTo>
                  <a:lnTo>
                    <a:pt x="618070" y="180174"/>
                  </a:lnTo>
                  <a:close/>
                </a:path>
                <a:path w="1000125" h="349884">
                  <a:moveTo>
                    <a:pt x="618947" y="181864"/>
                  </a:moveTo>
                  <a:lnTo>
                    <a:pt x="618807" y="181965"/>
                  </a:lnTo>
                  <a:lnTo>
                    <a:pt x="618896" y="182257"/>
                  </a:lnTo>
                  <a:lnTo>
                    <a:pt x="618947" y="181864"/>
                  </a:lnTo>
                  <a:close/>
                </a:path>
                <a:path w="1000125" h="349884">
                  <a:moveTo>
                    <a:pt x="619086" y="182702"/>
                  </a:moveTo>
                  <a:lnTo>
                    <a:pt x="619010" y="182524"/>
                  </a:lnTo>
                  <a:lnTo>
                    <a:pt x="618947" y="182372"/>
                  </a:lnTo>
                  <a:lnTo>
                    <a:pt x="618858" y="182676"/>
                  </a:lnTo>
                  <a:lnTo>
                    <a:pt x="619086" y="182702"/>
                  </a:lnTo>
                  <a:close/>
                </a:path>
                <a:path w="1000125" h="349884">
                  <a:moveTo>
                    <a:pt x="619290" y="181825"/>
                  </a:moveTo>
                  <a:lnTo>
                    <a:pt x="619036" y="181025"/>
                  </a:lnTo>
                  <a:lnTo>
                    <a:pt x="618947" y="181864"/>
                  </a:lnTo>
                  <a:lnTo>
                    <a:pt x="619086" y="181813"/>
                  </a:lnTo>
                  <a:lnTo>
                    <a:pt x="619290" y="181825"/>
                  </a:lnTo>
                  <a:close/>
                </a:path>
                <a:path w="1000125" h="349884">
                  <a:moveTo>
                    <a:pt x="620674" y="177965"/>
                  </a:moveTo>
                  <a:lnTo>
                    <a:pt x="619975" y="175895"/>
                  </a:lnTo>
                  <a:lnTo>
                    <a:pt x="618413" y="173647"/>
                  </a:lnTo>
                  <a:lnTo>
                    <a:pt x="617778" y="173812"/>
                  </a:lnTo>
                  <a:lnTo>
                    <a:pt x="618045" y="176110"/>
                  </a:lnTo>
                  <a:lnTo>
                    <a:pt x="617613" y="175475"/>
                  </a:lnTo>
                  <a:lnTo>
                    <a:pt x="617372" y="174586"/>
                  </a:lnTo>
                  <a:lnTo>
                    <a:pt x="617131" y="173990"/>
                  </a:lnTo>
                  <a:lnTo>
                    <a:pt x="617397" y="175717"/>
                  </a:lnTo>
                  <a:lnTo>
                    <a:pt x="618109" y="178625"/>
                  </a:lnTo>
                  <a:lnTo>
                    <a:pt x="619696" y="181406"/>
                  </a:lnTo>
                  <a:lnTo>
                    <a:pt x="618744" y="178181"/>
                  </a:lnTo>
                  <a:lnTo>
                    <a:pt x="619417" y="179412"/>
                  </a:lnTo>
                  <a:lnTo>
                    <a:pt x="618261" y="175590"/>
                  </a:lnTo>
                  <a:lnTo>
                    <a:pt x="618451" y="175069"/>
                  </a:lnTo>
                  <a:lnTo>
                    <a:pt x="619340" y="176314"/>
                  </a:lnTo>
                  <a:lnTo>
                    <a:pt x="619798" y="177507"/>
                  </a:lnTo>
                  <a:lnTo>
                    <a:pt x="619569" y="176644"/>
                  </a:lnTo>
                  <a:lnTo>
                    <a:pt x="620674" y="177965"/>
                  </a:lnTo>
                  <a:close/>
                </a:path>
                <a:path w="1000125" h="349884">
                  <a:moveTo>
                    <a:pt x="622198" y="178777"/>
                  </a:moveTo>
                  <a:lnTo>
                    <a:pt x="621957" y="177901"/>
                  </a:lnTo>
                  <a:lnTo>
                    <a:pt x="621042" y="176060"/>
                  </a:lnTo>
                  <a:lnTo>
                    <a:pt x="620852" y="176593"/>
                  </a:lnTo>
                  <a:lnTo>
                    <a:pt x="622020" y="179870"/>
                  </a:lnTo>
                  <a:lnTo>
                    <a:pt x="622198" y="178777"/>
                  </a:lnTo>
                  <a:close/>
                </a:path>
                <a:path w="1000125" h="349884">
                  <a:moveTo>
                    <a:pt x="921270" y="16865"/>
                  </a:moveTo>
                  <a:lnTo>
                    <a:pt x="921067" y="16598"/>
                  </a:lnTo>
                  <a:lnTo>
                    <a:pt x="920902" y="16484"/>
                  </a:lnTo>
                  <a:lnTo>
                    <a:pt x="920940" y="16751"/>
                  </a:lnTo>
                  <a:lnTo>
                    <a:pt x="921067" y="16789"/>
                  </a:lnTo>
                  <a:lnTo>
                    <a:pt x="921270" y="16865"/>
                  </a:lnTo>
                  <a:close/>
                </a:path>
                <a:path w="1000125" h="349884">
                  <a:moveTo>
                    <a:pt x="926769" y="18453"/>
                  </a:moveTo>
                  <a:lnTo>
                    <a:pt x="926731" y="18110"/>
                  </a:lnTo>
                  <a:lnTo>
                    <a:pt x="926617" y="17818"/>
                  </a:lnTo>
                  <a:lnTo>
                    <a:pt x="926528" y="18097"/>
                  </a:lnTo>
                  <a:lnTo>
                    <a:pt x="926452" y="18351"/>
                  </a:lnTo>
                  <a:lnTo>
                    <a:pt x="926617" y="18618"/>
                  </a:lnTo>
                  <a:lnTo>
                    <a:pt x="926769" y="18453"/>
                  </a:lnTo>
                  <a:close/>
                </a:path>
                <a:path w="1000125" h="349884">
                  <a:moveTo>
                    <a:pt x="952347" y="10629"/>
                  </a:moveTo>
                  <a:lnTo>
                    <a:pt x="951280" y="9867"/>
                  </a:lnTo>
                  <a:lnTo>
                    <a:pt x="951649" y="10947"/>
                  </a:lnTo>
                  <a:lnTo>
                    <a:pt x="951928" y="10528"/>
                  </a:lnTo>
                  <a:lnTo>
                    <a:pt x="952347" y="10629"/>
                  </a:lnTo>
                  <a:close/>
                </a:path>
                <a:path w="1000125" h="349884">
                  <a:moveTo>
                    <a:pt x="952754" y="10909"/>
                  </a:moveTo>
                  <a:lnTo>
                    <a:pt x="952601" y="10731"/>
                  </a:lnTo>
                  <a:lnTo>
                    <a:pt x="952474" y="10642"/>
                  </a:lnTo>
                  <a:lnTo>
                    <a:pt x="952347" y="10629"/>
                  </a:lnTo>
                  <a:lnTo>
                    <a:pt x="952754" y="10909"/>
                  </a:lnTo>
                  <a:close/>
                </a:path>
                <a:path w="1000125" h="349884">
                  <a:moveTo>
                    <a:pt x="962609" y="3683"/>
                  </a:moveTo>
                  <a:lnTo>
                    <a:pt x="962507" y="3289"/>
                  </a:lnTo>
                  <a:lnTo>
                    <a:pt x="962406" y="2832"/>
                  </a:lnTo>
                  <a:lnTo>
                    <a:pt x="962279" y="2298"/>
                  </a:lnTo>
                  <a:lnTo>
                    <a:pt x="962406" y="3759"/>
                  </a:lnTo>
                  <a:lnTo>
                    <a:pt x="962609" y="3683"/>
                  </a:lnTo>
                  <a:close/>
                </a:path>
                <a:path w="1000125" h="349884">
                  <a:moveTo>
                    <a:pt x="971842" y="4000"/>
                  </a:moveTo>
                  <a:lnTo>
                    <a:pt x="971524" y="2819"/>
                  </a:lnTo>
                  <a:lnTo>
                    <a:pt x="971461" y="2222"/>
                  </a:lnTo>
                  <a:lnTo>
                    <a:pt x="971550" y="1955"/>
                  </a:lnTo>
                  <a:lnTo>
                    <a:pt x="970724" y="38"/>
                  </a:lnTo>
                  <a:lnTo>
                    <a:pt x="970495" y="0"/>
                  </a:lnTo>
                  <a:lnTo>
                    <a:pt x="971461" y="2768"/>
                  </a:lnTo>
                  <a:lnTo>
                    <a:pt x="971842" y="4000"/>
                  </a:lnTo>
                  <a:close/>
                </a:path>
                <a:path w="1000125" h="349884">
                  <a:moveTo>
                    <a:pt x="992200" y="9728"/>
                  </a:moveTo>
                  <a:lnTo>
                    <a:pt x="992162" y="9283"/>
                  </a:lnTo>
                  <a:lnTo>
                    <a:pt x="992098" y="9474"/>
                  </a:lnTo>
                  <a:lnTo>
                    <a:pt x="992035" y="9626"/>
                  </a:lnTo>
                  <a:lnTo>
                    <a:pt x="991946" y="9753"/>
                  </a:lnTo>
                  <a:lnTo>
                    <a:pt x="992111" y="10274"/>
                  </a:lnTo>
                  <a:lnTo>
                    <a:pt x="992200" y="10058"/>
                  </a:lnTo>
                  <a:lnTo>
                    <a:pt x="992200" y="9728"/>
                  </a:lnTo>
                  <a:close/>
                </a:path>
                <a:path w="1000125" h="349884">
                  <a:moveTo>
                    <a:pt x="998232" y="4483"/>
                  </a:moveTo>
                  <a:lnTo>
                    <a:pt x="997699" y="2349"/>
                  </a:lnTo>
                  <a:lnTo>
                    <a:pt x="996238" y="38"/>
                  </a:lnTo>
                  <a:lnTo>
                    <a:pt x="995502" y="190"/>
                  </a:lnTo>
                  <a:lnTo>
                    <a:pt x="995565" y="2540"/>
                  </a:lnTo>
                  <a:lnTo>
                    <a:pt x="995146" y="1879"/>
                  </a:lnTo>
                  <a:lnTo>
                    <a:pt x="994981" y="965"/>
                  </a:lnTo>
                  <a:lnTo>
                    <a:pt x="994791" y="355"/>
                  </a:lnTo>
                  <a:lnTo>
                    <a:pt x="994879" y="2108"/>
                  </a:lnTo>
                  <a:lnTo>
                    <a:pt x="995349" y="5092"/>
                  </a:lnTo>
                  <a:lnTo>
                    <a:pt x="996772" y="7962"/>
                  </a:lnTo>
                  <a:lnTo>
                    <a:pt x="996099" y="4660"/>
                  </a:lnTo>
                  <a:lnTo>
                    <a:pt x="996696" y="5918"/>
                  </a:lnTo>
                  <a:lnTo>
                    <a:pt x="995832" y="2006"/>
                  </a:lnTo>
                  <a:lnTo>
                    <a:pt x="996111" y="1473"/>
                  </a:lnTo>
                  <a:lnTo>
                    <a:pt x="996962" y="2781"/>
                  </a:lnTo>
                  <a:lnTo>
                    <a:pt x="997318" y="4000"/>
                  </a:lnTo>
                  <a:lnTo>
                    <a:pt x="997165" y="3111"/>
                  </a:lnTo>
                  <a:lnTo>
                    <a:pt x="998232" y="4483"/>
                  </a:lnTo>
                  <a:close/>
                </a:path>
                <a:path w="1000125" h="349884">
                  <a:moveTo>
                    <a:pt x="999807" y="5346"/>
                  </a:moveTo>
                  <a:lnTo>
                    <a:pt x="999642" y="4445"/>
                  </a:lnTo>
                  <a:lnTo>
                    <a:pt x="998855" y="2540"/>
                  </a:lnTo>
                  <a:lnTo>
                    <a:pt x="998575" y="3086"/>
                  </a:lnTo>
                  <a:lnTo>
                    <a:pt x="999490" y="6438"/>
                  </a:lnTo>
                  <a:lnTo>
                    <a:pt x="999807" y="534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9341503" y="850143"/>
              <a:ext cx="709295" cy="298450"/>
            </a:xfrm>
            <a:custGeom>
              <a:avLst/>
              <a:gdLst/>
              <a:ahLst/>
              <a:cxnLst/>
              <a:rect l="l" t="t" r="r" b="b"/>
              <a:pathLst>
                <a:path w="709294" h="298450">
                  <a:moveTo>
                    <a:pt x="2819" y="285559"/>
                  </a:moveTo>
                  <a:lnTo>
                    <a:pt x="2133" y="284060"/>
                  </a:lnTo>
                  <a:lnTo>
                    <a:pt x="2755" y="285762"/>
                  </a:lnTo>
                  <a:lnTo>
                    <a:pt x="2819" y="285559"/>
                  </a:lnTo>
                  <a:close/>
                </a:path>
                <a:path w="709294" h="298450">
                  <a:moveTo>
                    <a:pt x="6692" y="279869"/>
                  </a:moveTo>
                  <a:lnTo>
                    <a:pt x="6502" y="279107"/>
                  </a:lnTo>
                  <a:lnTo>
                    <a:pt x="6692" y="279869"/>
                  </a:lnTo>
                  <a:close/>
                </a:path>
                <a:path w="709294" h="298450">
                  <a:moveTo>
                    <a:pt x="13665" y="296887"/>
                  </a:moveTo>
                  <a:lnTo>
                    <a:pt x="13258" y="294347"/>
                  </a:lnTo>
                  <a:lnTo>
                    <a:pt x="11379" y="293103"/>
                  </a:lnTo>
                  <a:lnTo>
                    <a:pt x="12293" y="294347"/>
                  </a:lnTo>
                  <a:lnTo>
                    <a:pt x="12471" y="296887"/>
                  </a:lnTo>
                  <a:lnTo>
                    <a:pt x="13665" y="296887"/>
                  </a:lnTo>
                  <a:close/>
                </a:path>
                <a:path w="709294" h="298450">
                  <a:moveTo>
                    <a:pt x="18478" y="294462"/>
                  </a:moveTo>
                  <a:lnTo>
                    <a:pt x="18402" y="294271"/>
                  </a:lnTo>
                  <a:lnTo>
                    <a:pt x="18262" y="293992"/>
                  </a:lnTo>
                  <a:lnTo>
                    <a:pt x="18338" y="294284"/>
                  </a:lnTo>
                  <a:lnTo>
                    <a:pt x="18415" y="294474"/>
                  </a:lnTo>
                  <a:close/>
                </a:path>
                <a:path w="709294" h="298450">
                  <a:moveTo>
                    <a:pt x="33515" y="289267"/>
                  </a:moveTo>
                  <a:lnTo>
                    <a:pt x="32359" y="287997"/>
                  </a:lnTo>
                  <a:lnTo>
                    <a:pt x="33515" y="289445"/>
                  </a:lnTo>
                  <a:lnTo>
                    <a:pt x="33515" y="289267"/>
                  </a:lnTo>
                  <a:close/>
                </a:path>
                <a:path w="709294" h="298450">
                  <a:moveTo>
                    <a:pt x="34455" y="290537"/>
                  </a:moveTo>
                  <a:lnTo>
                    <a:pt x="33515" y="289445"/>
                  </a:lnTo>
                  <a:lnTo>
                    <a:pt x="33362" y="291807"/>
                  </a:lnTo>
                  <a:lnTo>
                    <a:pt x="34455" y="290537"/>
                  </a:lnTo>
                  <a:close/>
                </a:path>
                <a:path w="709294" h="298450">
                  <a:moveTo>
                    <a:pt x="38087" y="279552"/>
                  </a:moveTo>
                  <a:lnTo>
                    <a:pt x="36652" y="277837"/>
                  </a:lnTo>
                  <a:lnTo>
                    <a:pt x="37782" y="280377"/>
                  </a:lnTo>
                  <a:lnTo>
                    <a:pt x="38087" y="279552"/>
                  </a:lnTo>
                  <a:close/>
                </a:path>
                <a:path w="709294" h="298450">
                  <a:moveTo>
                    <a:pt x="38773" y="280377"/>
                  </a:moveTo>
                  <a:lnTo>
                    <a:pt x="38201" y="279260"/>
                  </a:lnTo>
                  <a:lnTo>
                    <a:pt x="38087" y="279552"/>
                  </a:lnTo>
                  <a:lnTo>
                    <a:pt x="38773" y="280377"/>
                  </a:lnTo>
                  <a:close/>
                </a:path>
                <a:path w="709294" h="298450">
                  <a:moveTo>
                    <a:pt x="39217" y="283210"/>
                  </a:moveTo>
                  <a:lnTo>
                    <a:pt x="38722" y="282536"/>
                  </a:lnTo>
                  <a:lnTo>
                    <a:pt x="38239" y="281749"/>
                  </a:lnTo>
                  <a:lnTo>
                    <a:pt x="37782" y="280962"/>
                  </a:lnTo>
                  <a:lnTo>
                    <a:pt x="38773" y="282816"/>
                  </a:lnTo>
                  <a:lnTo>
                    <a:pt x="38049" y="283972"/>
                  </a:lnTo>
                  <a:lnTo>
                    <a:pt x="39217" y="283210"/>
                  </a:lnTo>
                  <a:close/>
                </a:path>
                <a:path w="709294" h="298450">
                  <a:moveTo>
                    <a:pt x="41897" y="285457"/>
                  </a:moveTo>
                  <a:lnTo>
                    <a:pt x="37795" y="280377"/>
                  </a:lnTo>
                  <a:lnTo>
                    <a:pt x="41122" y="285457"/>
                  </a:lnTo>
                  <a:lnTo>
                    <a:pt x="41897" y="285457"/>
                  </a:lnTo>
                  <a:close/>
                </a:path>
                <a:path w="709294" h="298450">
                  <a:moveTo>
                    <a:pt x="44335" y="254266"/>
                  </a:moveTo>
                  <a:lnTo>
                    <a:pt x="44208" y="253707"/>
                  </a:lnTo>
                  <a:lnTo>
                    <a:pt x="44335" y="254266"/>
                  </a:lnTo>
                  <a:close/>
                </a:path>
                <a:path w="709294" h="298450">
                  <a:moveTo>
                    <a:pt x="44475" y="258787"/>
                  </a:moveTo>
                  <a:close/>
                </a:path>
                <a:path w="709294" h="298450">
                  <a:moveTo>
                    <a:pt x="65976" y="274027"/>
                  </a:moveTo>
                  <a:lnTo>
                    <a:pt x="63906" y="271487"/>
                  </a:lnTo>
                  <a:lnTo>
                    <a:pt x="64630" y="272757"/>
                  </a:lnTo>
                  <a:lnTo>
                    <a:pt x="64668" y="274027"/>
                  </a:lnTo>
                  <a:lnTo>
                    <a:pt x="65976" y="274027"/>
                  </a:lnTo>
                  <a:close/>
                </a:path>
                <a:path w="709294" h="298450">
                  <a:moveTo>
                    <a:pt x="82842" y="235585"/>
                  </a:moveTo>
                  <a:lnTo>
                    <a:pt x="82816" y="234391"/>
                  </a:lnTo>
                  <a:lnTo>
                    <a:pt x="82384" y="235585"/>
                  </a:lnTo>
                  <a:lnTo>
                    <a:pt x="82842" y="235585"/>
                  </a:lnTo>
                  <a:close/>
                </a:path>
                <a:path w="709294" h="298450">
                  <a:moveTo>
                    <a:pt x="87934" y="262267"/>
                  </a:moveTo>
                  <a:lnTo>
                    <a:pt x="87630" y="261594"/>
                  </a:lnTo>
                  <a:lnTo>
                    <a:pt x="87718" y="262267"/>
                  </a:lnTo>
                  <a:lnTo>
                    <a:pt x="87934" y="262267"/>
                  </a:lnTo>
                  <a:close/>
                </a:path>
                <a:path w="709294" h="298450">
                  <a:moveTo>
                    <a:pt x="89750" y="260235"/>
                  </a:moveTo>
                  <a:lnTo>
                    <a:pt x="89687" y="259892"/>
                  </a:lnTo>
                  <a:lnTo>
                    <a:pt x="89573" y="260337"/>
                  </a:lnTo>
                  <a:lnTo>
                    <a:pt x="89700" y="260350"/>
                  </a:lnTo>
                  <a:close/>
                </a:path>
                <a:path w="709294" h="298450">
                  <a:moveTo>
                    <a:pt x="93738" y="259956"/>
                  </a:moveTo>
                  <a:close/>
                </a:path>
                <a:path w="709294" h="298450">
                  <a:moveTo>
                    <a:pt x="93954" y="258787"/>
                  </a:moveTo>
                  <a:lnTo>
                    <a:pt x="93700" y="258114"/>
                  </a:lnTo>
                  <a:lnTo>
                    <a:pt x="93738" y="259956"/>
                  </a:lnTo>
                  <a:lnTo>
                    <a:pt x="93954" y="258787"/>
                  </a:lnTo>
                  <a:close/>
                </a:path>
                <a:path w="709294" h="298450">
                  <a:moveTo>
                    <a:pt x="102514" y="253072"/>
                  </a:moveTo>
                  <a:lnTo>
                    <a:pt x="102006" y="251853"/>
                  </a:lnTo>
                  <a:lnTo>
                    <a:pt x="102184" y="253707"/>
                  </a:lnTo>
                  <a:lnTo>
                    <a:pt x="102514" y="253072"/>
                  </a:lnTo>
                  <a:close/>
                </a:path>
                <a:path w="709294" h="298450">
                  <a:moveTo>
                    <a:pt x="103314" y="254977"/>
                  </a:moveTo>
                  <a:lnTo>
                    <a:pt x="102844" y="252437"/>
                  </a:lnTo>
                  <a:lnTo>
                    <a:pt x="102514" y="253072"/>
                  </a:lnTo>
                  <a:lnTo>
                    <a:pt x="103314" y="254977"/>
                  </a:lnTo>
                  <a:close/>
                </a:path>
                <a:path w="709294" h="298450">
                  <a:moveTo>
                    <a:pt x="145199" y="218147"/>
                  </a:moveTo>
                  <a:lnTo>
                    <a:pt x="144919" y="216776"/>
                  </a:lnTo>
                  <a:lnTo>
                    <a:pt x="145186" y="218211"/>
                  </a:lnTo>
                  <a:close/>
                </a:path>
                <a:path w="709294" h="298450">
                  <a:moveTo>
                    <a:pt x="145224" y="238467"/>
                  </a:moveTo>
                  <a:close/>
                </a:path>
                <a:path w="709294" h="298450">
                  <a:moveTo>
                    <a:pt x="145643" y="213067"/>
                  </a:moveTo>
                  <a:lnTo>
                    <a:pt x="145021" y="213067"/>
                  </a:lnTo>
                  <a:lnTo>
                    <a:pt x="143700" y="214337"/>
                  </a:lnTo>
                  <a:lnTo>
                    <a:pt x="144183" y="215607"/>
                  </a:lnTo>
                  <a:lnTo>
                    <a:pt x="144183" y="214337"/>
                  </a:lnTo>
                  <a:lnTo>
                    <a:pt x="144678" y="215607"/>
                  </a:lnTo>
                  <a:lnTo>
                    <a:pt x="144919" y="216776"/>
                  </a:lnTo>
                  <a:lnTo>
                    <a:pt x="145554" y="214337"/>
                  </a:lnTo>
                  <a:lnTo>
                    <a:pt x="145643" y="213067"/>
                  </a:lnTo>
                  <a:close/>
                </a:path>
                <a:path w="709294" h="298450">
                  <a:moveTo>
                    <a:pt x="146380" y="239737"/>
                  </a:moveTo>
                  <a:lnTo>
                    <a:pt x="145757" y="238467"/>
                  </a:lnTo>
                  <a:lnTo>
                    <a:pt x="145224" y="238467"/>
                  </a:lnTo>
                  <a:lnTo>
                    <a:pt x="145846" y="239737"/>
                  </a:lnTo>
                  <a:lnTo>
                    <a:pt x="146380" y="239737"/>
                  </a:lnTo>
                  <a:close/>
                </a:path>
                <a:path w="709294" h="298450">
                  <a:moveTo>
                    <a:pt x="148945" y="213029"/>
                  </a:moveTo>
                  <a:lnTo>
                    <a:pt x="148069" y="211607"/>
                  </a:lnTo>
                  <a:lnTo>
                    <a:pt x="147053" y="210870"/>
                  </a:lnTo>
                  <a:lnTo>
                    <a:pt x="147320" y="212521"/>
                  </a:lnTo>
                  <a:lnTo>
                    <a:pt x="147891" y="212534"/>
                  </a:lnTo>
                  <a:lnTo>
                    <a:pt x="148856" y="213525"/>
                  </a:lnTo>
                  <a:lnTo>
                    <a:pt x="148945" y="213029"/>
                  </a:lnTo>
                  <a:close/>
                </a:path>
                <a:path w="709294" h="298450">
                  <a:moveTo>
                    <a:pt x="155930" y="213906"/>
                  </a:moveTo>
                  <a:lnTo>
                    <a:pt x="155727" y="213067"/>
                  </a:lnTo>
                  <a:lnTo>
                    <a:pt x="155105" y="211797"/>
                  </a:lnTo>
                  <a:lnTo>
                    <a:pt x="154711" y="211797"/>
                  </a:lnTo>
                  <a:lnTo>
                    <a:pt x="155930" y="213906"/>
                  </a:lnTo>
                  <a:close/>
                </a:path>
                <a:path w="709294" h="298450">
                  <a:moveTo>
                    <a:pt x="156375" y="214337"/>
                  </a:moveTo>
                  <a:lnTo>
                    <a:pt x="155740" y="213067"/>
                  </a:lnTo>
                  <a:lnTo>
                    <a:pt x="156375" y="214337"/>
                  </a:lnTo>
                  <a:close/>
                </a:path>
                <a:path w="709294" h="298450">
                  <a:moveTo>
                    <a:pt x="156667" y="215150"/>
                  </a:moveTo>
                  <a:lnTo>
                    <a:pt x="155930" y="213906"/>
                  </a:lnTo>
                  <a:lnTo>
                    <a:pt x="156362" y="215607"/>
                  </a:lnTo>
                  <a:lnTo>
                    <a:pt x="156667" y="215150"/>
                  </a:lnTo>
                  <a:close/>
                </a:path>
                <a:path w="709294" h="298450">
                  <a:moveTo>
                    <a:pt x="169341" y="204228"/>
                  </a:moveTo>
                  <a:lnTo>
                    <a:pt x="168808" y="203974"/>
                  </a:lnTo>
                  <a:lnTo>
                    <a:pt x="168948" y="204165"/>
                  </a:lnTo>
                  <a:lnTo>
                    <a:pt x="169049" y="204304"/>
                  </a:lnTo>
                  <a:lnTo>
                    <a:pt x="169164" y="204470"/>
                  </a:lnTo>
                  <a:lnTo>
                    <a:pt x="169341" y="204228"/>
                  </a:lnTo>
                  <a:close/>
                </a:path>
                <a:path w="709294" h="298450">
                  <a:moveTo>
                    <a:pt x="170675" y="203327"/>
                  </a:moveTo>
                  <a:lnTo>
                    <a:pt x="169341" y="199872"/>
                  </a:lnTo>
                  <a:lnTo>
                    <a:pt x="169113" y="201041"/>
                  </a:lnTo>
                  <a:lnTo>
                    <a:pt x="170522" y="204025"/>
                  </a:lnTo>
                  <a:lnTo>
                    <a:pt x="170675" y="203327"/>
                  </a:lnTo>
                  <a:close/>
                </a:path>
                <a:path w="709294" h="298450">
                  <a:moveTo>
                    <a:pt x="174802" y="227037"/>
                  </a:moveTo>
                  <a:lnTo>
                    <a:pt x="174663" y="226796"/>
                  </a:lnTo>
                  <a:lnTo>
                    <a:pt x="174663" y="227037"/>
                  </a:lnTo>
                  <a:lnTo>
                    <a:pt x="174802" y="227037"/>
                  </a:lnTo>
                  <a:close/>
                </a:path>
                <a:path w="709294" h="298450">
                  <a:moveTo>
                    <a:pt x="175653" y="201282"/>
                  </a:moveTo>
                  <a:lnTo>
                    <a:pt x="175539" y="200520"/>
                  </a:lnTo>
                  <a:lnTo>
                    <a:pt x="175463" y="201002"/>
                  </a:lnTo>
                  <a:lnTo>
                    <a:pt x="175653" y="201282"/>
                  </a:lnTo>
                  <a:close/>
                </a:path>
                <a:path w="709294" h="298450">
                  <a:moveTo>
                    <a:pt x="175933" y="205447"/>
                  </a:moveTo>
                  <a:lnTo>
                    <a:pt x="175717" y="204177"/>
                  </a:lnTo>
                  <a:lnTo>
                    <a:pt x="175552" y="204177"/>
                  </a:lnTo>
                  <a:lnTo>
                    <a:pt x="175933" y="205447"/>
                  </a:lnTo>
                  <a:close/>
                </a:path>
                <a:path w="709294" h="298450">
                  <a:moveTo>
                    <a:pt x="176022" y="201002"/>
                  </a:moveTo>
                  <a:lnTo>
                    <a:pt x="175628" y="200660"/>
                  </a:lnTo>
                  <a:lnTo>
                    <a:pt x="175780" y="200875"/>
                  </a:lnTo>
                  <a:lnTo>
                    <a:pt x="176022" y="201002"/>
                  </a:lnTo>
                  <a:close/>
                </a:path>
                <a:path w="709294" h="298450">
                  <a:moveTo>
                    <a:pt x="179984" y="224472"/>
                  </a:moveTo>
                  <a:lnTo>
                    <a:pt x="179387" y="223596"/>
                  </a:lnTo>
                  <a:lnTo>
                    <a:pt x="178930" y="223126"/>
                  </a:lnTo>
                  <a:lnTo>
                    <a:pt x="178562" y="222859"/>
                  </a:lnTo>
                  <a:lnTo>
                    <a:pt x="178612" y="223088"/>
                  </a:lnTo>
                  <a:lnTo>
                    <a:pt x="178625" y="223278"/>
                  </a:lnTo>
                  <a:lnTo>
                    <a:pt x="178727" y="223608"/>
                  </a:lnTo>
                  <a:lnTo>
                    <a:pt x="179984" y="224472"/>
                  </a:lnTo>
                  <a:close/>
                </a:path>
                <a:path w="709294" h="298450">
                  <a:moveTo>
                    <a:pt x="182067" y="195465"/>
                  </a:moveTo>
                  <a:lnTo>
                    <a:pt x="181940" y="195186"/>
                  </a:lnTo>
                  <a:lnTo>
                    <a:pt x="181762" y="194856"/>
                  </a:lnTo>
                  <a:lnTo>
                    <a:pt x="181394" y="194348"/>
                  </a:lnTo>
                  <a:lnTo>
                    <a:pt x="181635" y="194805"/>
                  </a:lnTo>
                  <a:lnTo>
                    <a:pt x="181851" y="195148"/>
                  </a:lnTo>
                  <a:lnTo>
                    <a:pt x="182067" y="195465"/>
                  </a:lnTo>
                  <a:close/>
                </a:path>
                <a:path w="709294" h="298450">
                  <a:moveTo>
                    <a:pt x="184492" y="222631"/>
                  </a:moveTo>
                  <a:lnTo>
                    <a:pt x="183184" y="222681"/>
                  </a:lnTo>
                  <a:lnTo>
                    <a:pt x="183616" y="222808"/>
                  </a:lnTo>
                  <a:lnTo>
                    <a:pt x="184086" y="222796"/>
                  </a:lnTo>
                  <a:lnTo>
                    <a:pt x="184492" y="222631"/>
                  </a:lnTo>
                  <a:close/>
                </a:path>
                <a:path w="709294" h="298450">
                  <a:moveTo>
                    <a:pt x="190639" y="193382"/>
                  </a:moveTo>
                  <a:lnTo>
                    <a:pt x="190398" y="192747"/>
                  </a:lnTo>
                  <a:lnTo>
                    <a:pt x="188950" y="188937"/>
                  </a:lnTo>
                  <a:lnTo>
                    <a:pt x="188455" y="191477"/>
                  </a:lnTo>
                  <a:lnTo>
                    <a:pt x="189598" y="193725"/>
                  </a:lnTo>
                  <a:lnTo>
                    <a:pt x="189636" y="195287"/>
                  </a:lnTo>
                  <a:lnTo>
                    <a:pt x="190309" y="194017"/>
                  </a:lnTo>
                  <a:lnTo>
                    <a:pt x="190639" y="193382"/>
                  </a:lnTo>
                  <a:close/>
                </a:path>
                <a:path w="709294" h="298450">
                  <a:moveTo>
                    <a:pt x="190982" y="192747"/>
                  </a:moveTo>
                  <a:lnTo>
                    <a:pt x="190639" y="193382"/>
                  </a:lnTo>
                  <a:lnTo>
                    <a:pt x="190893" y="194017"/>
                  </a:lnTo>
                  <a:lnTo>
                    <a:pt x="190982" y="192747"/>
                  </a:lnTo>
                  <a:close/>
                </a:path>
                <a:path w="709294" h="298450">
                  <a:moveTo>
                    <a:pt x="192392" y="197535"/>
                  </a:moveTo>
                  <a:lnTo>
                    <a:pt x="192341" y="196786"/>
                  </a:lnTo>
                  <a:lnTo>
                    <a:pt x="192252" y="196557"/>
                  </a:lnTo>
                  <a:lnTo>
                    <a:pt x="192392" y="197535"/>
                  </a:lnTo>
                  <a:close/>
                </a:path>
                <a:path w="709294" h="298450">
                  <a:moveTo>
                    <a:pt x="196354" y="192824"/>
                  </a:moveTo>
                  <a:lnTo>
                    <a:pt x="195884" y="192595"/>
                  </a:lnTo>
                  <a:lnTo>
                    <a:pt x="196113" y="192798"/>
                  </a:lnTo>
                  <a:lnTo>
                    <a:pt x="196253" y="192836"/>
                  </a:lnTo>
                  <a:close/>
                </a:path>
                <a:path w="709294" h="298450">
                  <a:moveTo>
                    <a:pt x="196494" y="216877"/>
                  </a:moveTo>
                  <a:lnTo>
                    <a:pt x="195834" y="215392"/>
                  </a:lnTo>
                  <a:lnTo>
                    <a:pt x="195846" y="215607"/>
                  </a:lnTo>
                  <a:lnTo>
                    <a:pt x="195503" y="216242"/>
                  </a:lnTo>
                  <a:lnTo>
                    <a:pt x="196494" y="216877"/>
                  </a:lnTo>
                  <a:close/>
                </a:path>
                <a:path w="709294" h="298450">
                  <a:moveTo>
                    <a:pt x="196646" y="196557"/>
                  </a:moveTo>
                  <a:lnTo>
                    <a:pt x="196418" y="195287"/>
                  </a:lnTo>
                  <a:lnTo>
                    <a:pt x="196062" y="195287"/>
                  </a:lnTo>
                  <a:lnTo>
                    <a:pt x="196646" y="196557"/>
                  </a:lnTo>
                  <a:close/>
                </a:path>
                <a:path w="709294" h="298450">
                  <a:moveTo>
                    <a:pt x="197065" y="188544"/>
                  </a:moveTo>
                  <a:lnTo>
                    <a:pt x="196786" y="187667"/>
                  </a:lnTo>
                  <a:lnTo>
                    <a:pt x="196265" y="187667"/>
                  </a:lnTo>
                  <a:lnTo>
                    <a:pt x="197065" y="188544"/>
                  </a:lnTo>
                  <a:close/>
                </a:path>
                <a:path w="709294" h="298450">
                  <a:moveTo>
                    <a:pt x="198869" y="185115"/>
                  </a:moveTo>
                  <a:lnTo>
                    <a:pt x="198742" y="185470"/>
                  </a:lnTo>
                  <a:lnTo>
                    <a:pt x="198869" y="185115"/>
                  </a:lnTo>
                  <a:close/>
                </a:path>
                <a:path w="709294" h="298450">
                  <a:moveTo>
                    <a:pt x="199847" y="186397"/>
                  </a:moveTo>
                  <a:lnTo>
                    <a:pt x="199212" y="187134"/>
                  </a:lnTo>
                  <a:lnTo>
                    <a:pt x="199428" y="187667"/>
                  </a:lnTo>
                  <a:lnTo>
                    <a:pt x="199745" y="187667"/>
                  </a:lnTo>
                  <a:lnTo>
                    <a:pt x="199847" y="186397"/>
                  </a:lnTo>
                  <a:close/>
                </a:path>
                <a:path w="709294" h="298450">
                  <a:moveTo>
                    <a:pt x="203936" y="211010"/>
                  </a:moveTo>
                  <a:lnTo>
                    <a:pt x="203835" y="211188"/>
                  </a:lnTo>
                  <a:lnTo>
                    <a:pt x="203708" y="211861"/>
                  </a:lnTo>
                  <a:lnTo>
                    <a:pt x="203860" y="211556"/>
                  </a:lnTo>
                  <a:lnTo>
                    <a:pt x="203936" y="211010"/>
                  </a:lnTo>
                  <a:close/>
                </a:path>
                <a:path w="709294" h="298450">
                  <a:moveTo>
                    <a:pt x="210642" y="206717"/>
                  </a:moveTo>
                  <a:lnTo>
                    <a:pt x="210578" y="206527"/>
                  </a:lnTo>
                  <a:lnTo>
                    <a:pt x="210337" y="206717"/>
                  </a:lnTo>
                  <a:lnTo>
                    <a:pt x="210642" y="206717"/>
                  </a:lnTo>
                  <a:close/>
                </a:path>
                <a:path w="709294" h="298450">
                  <a:moveTo>
                    <a:pt x="218173" y="200367"/>
                  </a:moveTo>
                  <a:lnTo>
                    <a:pt x="218008" y="200367"/>
                  </a:lnTo>
                  <a:lnTo>
                    <a:pt x="218173" y="200507"/>
                  </a:lnTo>
                  <a:lnTo>
                    <a:pt x="218173" y="200367"/>
                  </a:lnTo>
                  <a:close/>
                </a:path>
                <a:path w="709294" h="298450">
                  <a:moveTo>
                    <a:pt x="218808" y="179692"/>
                  </a:moveTo>
                  <a:lnTo>
                    <a:pt x="218236" y="180962"/>
                  </a:lnTo>
                  <a:lnTo>
                    <a:pt x="218706" y="180149"/>
                  </a:lnTo>
                  <a:lnTo>
                    <a:pt x="218808" y="179692"/>
                  </a:lnTo>
                  <a:close/>
                </a:path>
                <a:path w="709294" h="298450">
                  <a:moveTo>
                    <a:pt x="218909" y="184378"/>
                  </a:moveTo>
                  <a:lnTo>
                    <a:pt x="217741" y="182587"/>
                  </a:lnTo>
                  <a:lnTo>
                    <a:pt x="218059" y="185127"/>
                  </a:lnTo>
                  <a:lnTo>
                    <a:pt x="218909" y="184378"/>
                  </a:lnTo>
                  <a:close/>
                </a:path>
                <a:path w="709294" h="298450">
                  <a:moveTo>
                    <a:pt x="219519" y="201637"/>
                  </a:moveTo>
                  <a:lnTo>
                    <a:pt x="218173" y="200507"/>
                  </a:lnTo>
                  <a:lnTo>
                    <a:pt x="218084" y="202907"/>
                  </a:lnTo>
                  <a:lnTo>
                    <a:pt x="219519" y="201637"/>
                  </a:lnTo>
                  <a:close/>
                </a:path>
                <a:path w="709294" h="298450">
                  <a:moveTo>
                    <a:pt x="219862" y="198780"/>
                  </a:moveTo>
                  <a:lnTo>
                    <a:pt x="219532" y="198716"/>
                  </a:lnTo>
                  <a:lnTo>
                    <a:pt x="219100" y="198551"/>
                  </a:lnTo>
                  <a:lnTo>
                    <a:pt x="218986" y="199072"/>
                  </a:lnTo>
                  <a:lnTo>
                    <a:pt x="219532" y="199491"/>
                  </a:lnTo>
                  <a:lnTo>
                    <a:pt x="219760" y="199263"/>
                  </a:lnTo>
                  <a:lnTo>
                    <a:pt x="219862" y="198780"/>
                  </a:lnTo>
                  <a:close/>
                </a:path>
                <a:path w="709294" h="298450">
                  <a:moveTo>
                    <a:pt x="219951" y="185953"/>
                  </a:moveTo>
                  <a:lnTo>
                    <a:pt x="219506" y="183857"/>
                  </a:lnTo>
                  <a:lnTo>
                    <a:pt x="218909" y="184378"/>
                  </a:lnTo>
                  <a:lnTo>
                    <a:pt x="219951" y="185953"/>
                  </a:lnTo>
                  <a:close/>
                </a:path>
                <a:path w="709294" h="298450">
                  <a:moveTo>
                    <a:pt x="220560" y="198818"/>
                  </a:moveTo>
                  <a:lnTo>
                    <a:pt x="219951" y="197256"/>
                  </a:lnTo>
                  <a:lnTo>
                    <a:pt x="219951" y="197827"/>
                  </a:lnTo>
                  <a:lnTo>
                    <a:pt x="219951" y="198399"/>
                  </a:lnTo>
                  <a:lnTo>
                    <a:pt x="219875" y="198780"/>
                  </a:lnTo>
                  <a:lnTo>
                    <a:pt x="220281" y="198856"/>
                  </a:lnTo>
                  <a:lnTo>
                    <a:pt x="220560" y="198818"/>
                  </a:lnTo>
                  <a:close/>
                </a:path>
                <a:path w="709294" h="298450">
                  <a:moveTo>
                    <a:pt x="224980" y="199097"/>
                  </a:moveTo>
                  <a:lnTo>
                    <a:pt x="224764" y="197827"/>
                  </a:lnTo>
                  <a:lnTo>
                    <a:pt x="224624" y="197599"/>
                  </a:lnTo>
                  <a:lnTo>
                    <a:pt x="224980" y="199097"/>
                  </a:lnTo>
                  <a:close/>
                </a:path>
                <a:path w="709294" h="298450">
                  <a:moveTo>
                    <a:pt x="229108" y="179908"/>
                  </a:moveTo>
                  <a:lnTo>
                    <a:pt x="228777" y="178955"/>
                  </a:lnTo>
                  <a:lnTo>
                    <a:pt x="228358" y="179527"/>
                  </a:lnTo>
                  <a:lnTo>
                    <a:pt x="229108" y="179908"/>
                  </a:lnTo>
                  <a:close/>
                </a:path>
                <a:path w="709294" h="298450">
                  <a:moveTo>
                    <a:pt x="229666" y="181483"/>
                  </a:moveTo>
                  <a:lnTo>
                    <a:pt x="229146" y="179920"/>
                  </a:lnTo>
                  <a:lnTo>
                    <a:pt x="229666" y="181483"/>
                  </a:lnTo>
                  <a:close/>
                </a:path>
                <a:path w="709294" h="298450">
                  <a:moveTo>
                    <a:pt x="243103" y="174612"/>
                  </a:moveTo>
                  <a:lnTo>
                    <a:pt x="242912" y="174205"/>
                  </a:lnTo>
                  <a:lnTo>
                    <a:pt x="242747" y="173863"/>
                  </a:lnTo>
                  <a:lnTo>
                    <a:pt x="242658" y="173659"/>
                  </a:lnTo>
                  <a:lnTo>
                    <a:pt x="242785" y="174002"/>
                  </a:lnTo>
                  <a:lnTo>
                    <a:pt x="242938" y="174320"/>
                  </a:lnTo>
                  <a:lnTo>
                    <a:pt x="243103" y="174612"/>
                  </a:lnTo>
                  <a:close/>
                </a:path>
                <a:path w="709294" h="298450">
                  <a:moveTo>
                    <a:pt x="245681" y="177596"/>
                  </a:moveTo>
                  <a:close/>
                </a:path>
                <a:path w="709294" h="298450">
                  <a:moveTo>
                    <a:pt x="245770" y="178777"/>
                  </a:moveTo>
                  <a:lnTo>
                    <a:pt x="245656" y="177596"/>
                  </a:lnTo>
                  <a:lnTo>
                    <a:pt x="245097" y="177507"/>
                  </a:lnTo>
                  <a:lnTo>
                    <a:pt x="245770" y="178777"/>
                  </a:lnTo>
                  <a:close/>
                </a:path>
                <a:path w="709294" h="298450">
                  <a:moveTo>
                    <a:pt x="246684" y="179451"/>
                  </a:moveTo>
                  <a:lnTo>
                    <a:pt x="246608" y="178777"/>
                  </a:lnTo>
                  <a:lnTo>
                    <a:pt x="245681" y="177596"/>
                  </a:lnTo>
                  <a:lnTo>
                    <a:pt x="246684" y="179451"/>
                  </a:lnTo>
                  <a:close/>
                </a:path>
                <a:path w="709294" h="298450">
                  <a:moveTo>
                    <a:pt x="247015" y="180047"/>
                  </a:moveTo>
                  <a:lnTo>
                    <a:pt x="246684" y="179451"/>
                  </a:lnTo>
                  <a:lnTo>
                    <a:pt x="246761" y="180047"/>
                  </a:lnTo>
                  <a:lnTo>
                    <a:pt x="247015" y="180047"/>
                  </a:lnTo>
                  <a:close/>
                </a:path>
                <a:path w="709294" h="298450">
                  <a:moveTo>
                    <a:pt x="247383" y="181317"/>
                  </a:moveTo>
                  <a:lnTo>
                    <a:pt x="247345" y="180365"/>
                  </a:lnTo>
                  <a:lnTo>
                    <a:pt x="247218" y="181317"/>
                  </a:lnTo>
                  <a:lnTo>
                    <a:pt x="247383" y="181317"/>
                  </a:lnTo>
                  <a:close/>
                </a:path>
                <a:path w="709294" h="298450">
                  <a:moveTo>
                    <a:pt x="247383" y="180047"/>
                  </a:moveTo>
                  <a:lnTo>
                    <a:pt x="247345" y="180365"/>
                  </a:lnTo>
                  <a:lnTo>
                    <a:pt x="247383" y="180047"/>
                  </a:lnTo>
                  <a:close/>
                </a:path>
                <a:path w="709294" h="298450">
                  <a:moveTo>
                    <a:pt x="252450" y="173697"/>
                  </a:moveTo>
                  <a:lnTo>
                    <a:pt x="252056" y="172427"/>
                  </a:lnTo>
                  <a:lnTo>
                    <a:pt x="252260" y="173697"/>
                  </a:lnTo>
                  <a:lnTo>
                    <a:pt x="252450" y="173697"/>
                  </a:lnTo>
                  <a:close/>
                </a:path>
                <a:path w="709294" h="298450">
                  <a:moveTo>
                    <a:pt x="255320" y="185127"/>
                  </a:moveTo>
                  <a:lnTo>
                    <a:pt x="254927" y="184543"/>
                  </a:lnTo>
                  <a:lnTo>
                    <a:pt x="255003" y="185127"/>
                  </a:lnTo>
                  <a:lnTo>
                    <a:pt x="255320" y="185127"/>
                  </a:lnTo>
                  <a:close/>
                </a:path>
                <a:path w="709294" h="298450">
                  <a:moveTo>
                    <a:pt x="258851" y="173113"/>
                  </a:moveTo>
                  <a:lnTo>
                    <a:pt x="258533" y="171932"/>
                  </a:lnTo>
                  <a:lnTo>
                    <a:pt x="258470" y="171335"/>
                  </a:lnTo>
                  <a:lnTo>
                    <a:pt x="258559" y="171069"/>
                  </a:lnTo>
                  <a:lnTo>
                    <a:pt x="257733" y="169151"/>
                  </a:lnTo>
                  <a:lnTo>
                    <a:pt x="257505" y="169113"/>
                  </a:lnTo>
                  <a:lnTo>
                    <a:pt x="258470" y="171881"/>
                  </a:lnTo>
                  <a:lnTo>
                    <a:pt x="258851" y="173113"/>
                  </a:lnTo>
                  <a:close/>
                </a:path>
                <a:path w="709294" h="298450">
                  <a:moveTo>
                    <a:pt x="260083" y="169278"/>
                  </a:moveTo>
                  <a:lnTo>
                    <a:pt x="258965" y="168503"/>
                  </a:lnTo>
                  <a:lnTo>
                    <a:pt x="258762" y="167894"/>
                  </a:lnTo>
                  <a:lnTo>
                    <a:pt x="258686" y="169037"/>
                  </a:lnTo>
                  <a:lnTo>
                    <a:pt x="258673" y="169329"/>
                  </a:lnTo>
                  <a:lnTo>
                    <a:pt x="259549" y="170053"/>
                  </a:lnTo>
                  <a:lnTo>
                    <a:pt x="260083" y="169278"/>
                  </a:lnTo>
                  <a:close/>
                </a:path>
                <a:path w="709294" h="298450">
                  <a:moveTo>
                    <a:pt x="264934" y="167538"/>
                  </a:moveTo>
                  <a:lnTo>
                    <a:pt x="262064" y="164998"/>
                  </a:lnTo>
                  <a:lnTo>
                    <a:pt x="264566" y="167906"/>
                  </a:lnTo>
                  <a:lnTo>
                    <a:pt x="264934" y="167538"/>
                  </a:lnTo>
                  <a:close/>
                </a:path>
                <a:path w="709294" h="298450">
                  <a:moveTo>
                    <a:pt x="265010" y="173697"/>
                  </a:moveTo>
                  <a:lnTo>
                    <a:pt x="264490" y="174358"/>
                  </a:lnTo>
                  <a:lnTo>
                    <a:pt x="264693" y="174764"/>
                  </a:lnTo>
                  <a:lnTo>
                    <a:pt x="265010" y="173697"/>
                  </a:lnTo>
                  <a:close/>
                </a:path>
                <a:path w="709294" h="298450">
                  <a:moveTo>
                    <a:pt x="265912" y="170319"/>
                  </a:moveTo>
                  <a:lnTo>
                    <a:pt x="265620" y="169862"/>
                  </a:lnTo>
                  <a:lnTo>
                    <a:pt x="264274" y="170027"/>
                  </a:lnTo>
                  <a:lnTo>
                    <a:pt x="265912" y="170319"/>
                  </a:lnTo>
                  <a:close/>
                </a:path>
                <a:path w="709294" h="298450">
                  <a:moveTo>
                    <a:pt x="266179" y="169786"/>
                  </a:moveTo>
                  <a:lnTo>
                    <a:pt x="264566" y="167906"/>
                  </a:lnTo>
                  <a:lnTo>
                    <a:pt x="264439" y="168021"/>
                  </a:lnTo>
                  <a:lnTo>
                    <a:pt x="265620" y="169862"/>
                  </a:lnTo>
                  <a:lnTo>
                    <a:pt x="266179" y="169786"/>
                  </a:lnTo>
                  <a:close/>
                </a:path>
                <a:path w="709294" h="298450">
                  <a:moveTo>
                    <a:pt x="267220" y="172427"/>
                  </a:moveTo>
                  <a:lnTo>
                    <a:pt x="266992" y="172427"/>
                  </a:lnTo>
                  <a:lnTo>
                    <a:pt x="266611" y="171157"/>
                  </a:lnTo>
                  <a:lnTo>
                    <a:pt x="266661" y="173697"/>
                  </a:lnTo>
                  <a:lnTo>
                    <a:pt x="267220" y="172427"/>
                  </a:lnTo>
                  <a:close/>
                </a:path>
                <a:path w="709294" h="298450">
                  <a:moveTo>
                    <a:pt x="268935" y="183857"/>
                  </a:moveTo>
                  <a:lnTo>
                    <a:pt x="268554" y="182587"/>
                  </a:lnTo>
                  <a:lnTo>
                    <a:pt x="268351" y="183400"/>
                  </a:lnTo>
                  <a:lnTo>
                    <a:pt x="268490" y="183857"/>
                  </a:lnTo>
                  <a:lnTo>
                    <a:pt x="268935" y="183857"/>
                  </a:lnTo>
                  <a:close/>
                </a:path>
                <a:path w="709294" h="298450">
                  <a:moveTo>
                    <a:pt x="269862" y="183857"/>
                  </a:moveTo>
                  <a:lnTo>
                    <a:pt x="268935" y="183857"/>
                  </a:lnTo>
                  <a:lnTo>
                    <a:pt x="269316" y="185127"/>
                  </a:lnTo>
                  <a:lnTo>
                    <a:pt x="269862" y="183857"/>
                  </a:lnTo>
                  <a:close/>
                </a:path>
                <a:path w="709294" h="298450">
                  <a:moveTo>
                    <a:pt x="277342" y="180035"/>
                  </a:moveTo>
                  <a:lnTo>
                    <a:pt x="277304" y="179819"/>
                  </a:lnTo>
                  <a:lnTo>
                    <a:pt x="277202" y="179476"/>
                  </a:lnTo>
                  <a:lnTo>
                    <a:pt x="277037" y="179006"/>
                  </a:lnTo>
                  <a:lnTo>
                    <a:pt x="277342" y="180035"/>
                  </a:lnTo>
                  <a:close/>
                </a:path>
                <a:path w="709294" h="298450">
                  <a:moveTo>
                    <a:pt x="277444" y="181292"/>
                  </a:moveTo>
                  <a:lnTo>
                    <a:pt x="275285" y="178066"/>
                  </a:lnTo>
                  <a:lnTo>
                    <a:pt x="275551" y="179895"/>
                  </a:lnTo>
                  <a:lnTo>
                    <a:pt x="276021" y="179971"/>
                  </a:lnTo>
                  <a:lnTo>
                    <a:pt x="277304" y="181673"/>
                  </a:lnTo>
                  <a:lnTo>
                    <a:pt x="277444" y="181292"/>
                  </a:lnTo>
                  <a:close/>
                </a:path>
                <a:path w="709294" h="298450">
                  <a:moveTo>
                    <a:pt x="277596" y="180848"/>
                  </a:moveTo>
                  <a:lnTo>
                    <a:pt x="277342" y="180035"/>
                  </a:lnTo>
                  <a:lnTo>
                    <a:pt x="277545" y="181013"/>
                  </a:lnTo>
                  <a:lnTo>
                    <a:pt x="277596" y="180848"/>
                  </a:lnTo>
                  <a:close/>
                </a:path>
                <a:path w="709294" h="298450">
                  <a:moveTo>
                    <a:pt x="277660" y="181622"/>
                  </a:moveTo>
                  <a:lnTo>
                    <a:pt x="277545" y="181013"/>
                  </a:lnTo>
                  <a:lnTo>
                    <a:pt x="277444" y="181292"/>
                  </a:lnTo>
                  <a:lnTo>
                    <a:pt x="277660" y="181622"/>
                  </a:lnTo>
                  <a:close/>
                </a:path>
                <a:path w="709294" h="298450">
                  <a:moveTo>
                    <a:pt x="278345" y="174967"/>
                  </a:moveTo>
                  <a:lnTo>
                    <a:pt x="277025" y="173697"/>
                  </a:lnTo>
                  <a:lnTo>
                    <a:pt x="277495" y="174967"/>
                  </a:lnTo>
                  <a:lnTo>
                    <a:pt x="278345" y="174967"/>
                  </a:lnTo>
                  <a:close/>
                </a:path>
                <a:path w="709294" h="298450">
                  <a:moveTo>
                    <a:pt x="278422" y="177507"/>
                  </a:moveTo>
                  <a:lnTo>
                    <a:pt x="277495" y="174967"/>
                  </a:lnTo>
                  <a:lnTo>
                    <a:pt x="277152" y="174967"/>
                  </a:lnTo>
                  <a:lnTo>
                    <a:pt x="276085" y="171157"/>
                  </a:lnTo>
                  <a:lnTo>
                    <a:pt x="276263" y="174967"/>
                  </a:lnTo>
                  <a:lnTo>
                    <a:pt x="275628" y="173697"/>
                  </a:lnTo>
                  <a:lnTo>
                    <a:pt x="274624" y="171157"/>
                  </a:lnTo>
                  <a:lnTo>
                    <a:pt x="274916" y="171157"/>
                  </a:lnTo>
                  <a:lnTo>
                    <a:pt x="273392" y="168617"/>
                  </a:lnTo>
                  <a:lnTo>
                    <a:pt x="274777" y="172427"/>
                  </a:lnTo>
                  <a:lnTo>
                    <a:pt x="274027" y="171157"/>
                  </a:lnTo>
                  <a:lnTo>
                    <a:pt x="273278" y="169887"/>
                  </a:lnTo>
                  <a:lnTo>
                    <a:pt x="273050" y="169900"/>
                  </a:lnTo>
                  <a:lnTo>
                    <a:pt x="272757" y="171157"/>
                  </a:lnTo>
                  <a:lnTo>
                    <a:pt x="272580" y="169887"/>
                  </a:lnTo>
                  <a:lnTo>
                    <a:pt x="271551" y="168617"/>
                  </a:lnTo>
                  <a:lnTo>
                    <a:pt x="272237" y="168617"/>
                  </a:lnTo>
                  <a:lnTo>
                    <a:pt x="270014" y="167347"/>
                  </a:lnTo>
                  <a:lnTo>
                    <a:pt x="271221" y="172427"/>
                  </a:lnTo>
                  <a:lnTo>
                    <a:pt x="269570" y="169900"/>
                  </a:lnTo>
                  <a:lnTo>
                    <a:pt x="268236" y="171157"/>
                  </a:lnTo>
                  <a:lnTo>
                    <a:pt x="270535" y="172427"/>
                  </a:lnTo>
                  <a:lnTo>
                    <a:pt x="270446" y="176237"/>
                  </a:lnTo>
                  <a:lnTo>
                    <a:pt x="269709" y="174967"/>
                  </a:lnTo>
                  <a:lnTo>
                    <a:pt x="266738" y="169887"/>
                  </a:lnTo>
                  <a:lnTo>
                    <a:pt x="267677" y="172427"/>
                  </a:lnTo>
                  <a:lnTo>
                    <a:pt x="267220" y="172427"/>
                  </a:lnTo>
                  <a:lnTo>
                    <a:pt x="267538" y="174967"/>
                  </a:lnTo>
                  <a:lnTo>
                    <a:pt x="265582" y="172427"/>
                  </a:lnTo>
                  <a:lnTo>
                    <a:pt x="265468" y="176237"/>
                  </a:lnTo>
                  <a:lnTo>
                    <a:pt x="264807" y="174967"/>
                  </a:lnTo>
                  <a:lnTo>
                    <a:pt x="264693" y="174764"/>
                  </a:lnTo>
                  <a:lnTo>
                    <a:pt x="264629" y="174967"/>
                  </a:lnTo>
                  <a:lnTo>
                    <a:pt x="264414" y="174459"/>
                  </a:lnTo>
                  <a:lnTo>
                    <a:pt x="263779" y="173024"/>
                  </a:lnTo>
                  <a:lnTo>
                    <a:pt x="263525" y="172427"/>
                  </a:lnTo>
                  <a:lnTo>
                    <a:pt x="262420" y="169887"/>
                  </a:lnTo>
                  <a:lnTo>
                    <a:pt x="263817" y="176237"/>
                  </a:lnTo>
                  <a:lnTo>
                    <a:pt x="262102" y="174967"/>
                  </a:lnTo>
                  <a:lnTo>
                    <a:pt x="261353" y="172427"/>
                  </a:lnTo>
                  <a:lnTo>
                    <a:pt x="262686" y="172427"/>
                  </a:lnTo>
                  <a:lnTo>
                    <a:pt x="260946" y="171157"/>
                  </a:lnTo>
                  <a:lnTo>
                    <a:pt x="262128" y="176237"/>
                  </a:lnTo>
                  <a:lnTo>
                    <a:pt x="261340" y="174967"/>
                  </a:lnTo>
                  <a:lnTo>
                    <a:pt x="258953" y="171157"/>
                  </a:lnTo>
                  <a:lnTo>
                    <a:pt x="258559" y="171157"/>
                  </a:lnTo>
                  <a:lnTo>
                    <a:pt x="259867" y="174967"/>
                  </a:lnTo>
                  <a:lnTo>
                    <a:pt x="257581" y="173697"/>
                  </a:lnTo>
                  <a:lnTo>
                    <a:pt x="256832" y="174967"/>
                  </a:lnTo>
                  <a:lnTo>
                    <a:pt x="256451" y="173697"/>
                  </a:lnTo>
                  <a:lnTo>
                    <a:pt x="252450" y="173697"/>
                  </a:lnTo>
                  <a:lnTo>
                    <a:pt x="253225" y="176237"/>
                  </a:lnTo>
                  <a:lnTo>
                    <a:pt x="251815" y="176237"/>
                  </a:lnTo>
                  <a:lnTo>
                    <a:pt x="251269" y="177507"/>
                  </a:lnTo>
                  <a:lnTo>
                    <a:pt x="250875" y="176237"/>
                  </a:lnTo>
                  <a:lnTo>
                    <a:pt x="250494" y="174967"/>
                  </a:lnTo>
                  <a:lnTo>
                    <a:pt x="250317" y="173697"/>
                  </a:lnTo>
                  <a:lnTo>
                    <a:pt x="249618" y="173697"/>
                  </a:lnTo>
                  <a:lnTo>
                    <a:pt x="249872" y="174967"/>
                  </a:lnTo>
                  <a:lnTo>
                    <a:pt x="249504" y="176237"/>
                  </a:lnTo>
                  <a:lnTo>
                    <a:pt x="248691" y="173697"/>
                  </a:lnTo>
                  <a:lnTo>
                    <a:pt x="247688" y="173697"/>
                  </a:lnTo>
                  <a:lnTo>
                    <a:pt x="247802" y="177507"/>
                  </a:lnTo>
                  <a:lnTo>
                    <a:pt x="245770" y="176237"/>
                  </a:lnTo>
                  <a:lnTo>
                    <a:pt x="246659" y="178777"/>
                  </a:lnTo>
                  <a:lnTo>
                    <a:pt x="249491" y="182587"/>
                  </a:lnTo>
                  <a:lnTo>
                    <a:pt x="248729" y="185127"/>
                  </a:lnTo>
                  <a:lnTo>
                    <a:pt x="248158" y="183857"/>
                  </a:lnTo>
                  <a:lnTo>
                    <a:pt x="247218" y="181317"/>
                  </a:lnTo>
                  <a:lnTo>
                    <a:pt x="246913" y="181317"/>
                  </a:lnTo>
                  <a:lnTo>
                    <a:pt x="246761" y="180047"/>
                  </a:lnTo>
                  <a:lnTo>
                    <a:pt x="246443" y="180047"/>
                  </a:lnTo>
                  <a:lnTo>
                    <a:pt x="245719" y="178777"/>
                  </a:lnTo>
                  <a:lnTo>
                    <a:pt x="245554" y="178777"/>
                  </a:lnTo>
                  <a:lnTo>
                    <a:pt x="245097" y="177634"/>
                  </a:lnTo>
                  <a:lnTo>
                    <a:pt x="243878" y="176237"/>
                  </a:lnTo>
                  <a:lnTo>
                    <a:pt x="243103" y="174967"/>
                  </a:lnTo>
                  <a:lnTo>
                    <a:pt x="243573" y="176237"/>
                  </a:lnTo>
                  <a:lnTo>
                    <a:pt x="243967" y="177190"/>
                  </a:lnTo>
                  <a:lnTo>
                    <a:pt x="244068" y="177634"/>
                  </a:lnTo>
                  <a:lnTo>
                    <a:pt x="243801" y="178777"/>
                  </a:lnTo>
                  <a:lnTo>
                    <a:pt x="242811" y="178777"/>
                  </a:lnTo>
                  <a:lnTo>
                    <a:pt x="242557" y="176237"/>
                  </a:lnTo>
                  <a:lnTo>
                    <a:pt x="241554" y="174967"/>
                  </a:lnTo>
                  <a:lnTo>
                    <a:pt x="241833" y="176237"/>
                  </a:lnTo>
                  <a:lnTo>
                    <a:pt x="240639" y="176237"/>
                  </a:lnTo>
                  <a:lnTo>
                    <a:pt x="241719" y="178777"/>
                  </a:lnTo>
                  <a:lnTo>
                    <a:pt x="241414" y="178777"/>
                  </a:lnTo>
                  <a:lnTo>
                    <a:pt x="240830" y="177507"/>
                  </a:lnTo>
                  <a:lnTo>
                    <a:pt x="240411" y="176237"/>
                  </a:lnTo>
                  <a:lnTo>
                    <a:pt x="240372" y="177507"/>
                  </a:lnTo>
                  <a:lnTo>
                    <a:pt x="238048" y="177507"/>
                  </a:lnTo>
                  <a:lnTo>
                    <a:pt x="239826" y="181317"/>
                  </a:lnTo>
                  <a:lnTo>
                    <a:pt x="240055" y="181317"/>
                  </a:lnTo>
                  <a:lnTo>
                    <a:pt x="239356" y="185127"/>
                  </a:lnTo>
                  <a:lnTo>
                    <a:pt x="236931" y="182587"/>
                  </a:lnTo>
                  <a:lnTo>
                    <a:pt x="235724" y="181317"/>
                  </a:lnTo>
                  <a:lnTo>
                    <a:pt x="234454" y="182587"/>
                  </a:lnTo>
                  <a:lnTo>
                    <a:pt x="234086" y="181317"/>
                  </a:lnTo>
                  <a:lnTo>
                    <a:pt x="233476" y="183857"/>
                  </a:lnTo>
                  <a:lnTo>
                    <a:pt x="232003" y="183857"/>
                  </a:lnTo>
                  <a:lnTo>
                    <a:pt x="232067" y="185127"/>
                  </a:lnTo>
                  <a:lnTo>
                    <a:pt x="231762" y="185127"/>
                  </a:lnTo>
                  <a:lnTo>
                    <a:pt x="230657" y="183857"/>
                  </a:lnTo>
                  <a:lnTo>
                    <a:pt x="230352" y="182587"/>
                  </a:lnTo>
                  <a:lnTo>
                    <a:pt x="229831" y="183857"/>
                  </a:lnTo>
                  <a:lnTo>
                    <a:pt x="230162" y="185127"/>
                  </a:lnTo>
                  <a:lnTo>
                    <a:pt x="228396" y="183857"/>
                  </a:lnTo>
                  <a:lnTo>
                    <a:pt x="228536" y="182587"/>
                  </a:lnTo>
                  <a:lnTo>
                    <a:pt x="227380" y="182587"/>
                  </a:lnTo>
                  <a:lnTo>
                    <a:pt x="226542" y="180047"/>
                  </a:lnTo>
                  <a:lnTo>
                    <a:pt x="226453" y="183857"/>
                  </a:lnTo>
                  <a:lnTo>
                    <a:pt x="225869" y="181317"/>
                  </a:lnTo>
                  <a:lnTo>
                    <a:pt x="224256" y="181317"/>
                  </a:lnTo>
                  <a:lnTo>
                    <a:pt x="225679" y="182587"/>
                  </a:lnTo>
                  <a:lnTo>
                    <a:pt x="225259" y="183857"/>
                  </a:lnTo>
                  <a:lnTo>
                    <a:pt x="224116" y="183857"/>
                  </a:lnTo>
                  <a:lnTo>
                    <a:pt x="223113" y="180047"/>
                  </a:lnTo>
                  <a:lnTo>
                    <a:pt x="219468" y="177507"/>
                  </a:lnTo>
                  <a:lnTo>
                    <a:pt x="221919" y="188937"/>
                  </a:lnTo>
                  <a:lnTo>
                    <a:pt x="221081" y="187667"/>
                  </a:lnTo>
                  <a:lnTo>
                    <a:pt x="220243" y="186397"/>
                  </a:lnTo>
                  <a:lnTo>
                    <a:pt x="219951" y="185953"/>
                  </a:lnTo>
                  <a:lnTo>
                    <a:pt x="220052" y="186397"/>
                  </a:lnTo>
                  <a:lnTo>
                    <a:pt x="218897" y="186397"/>
                  </a:lnTo>
                  <a:lnTo>
                    <a:pt x="216065" y="182587"/>
                  </a:lnTo>
                  <a:lnTo>
                    <a:pt x="215747" y="182587"/>
                  </a:lnTo>
                  <a:lnTo>
                    <a:pt x="213702" y="181317"/>
                  </a:lnTo>
                  <a:lnTo>
                    <a:pt x="216369" y="187667"/>
                  </a:lnTo>
                  <a:lnTo>
                    <a:pt x="214490" y="186397"/>
                  </a:lnTo>
                  <a:lnTo>
                    <a:pt x="215125" y="187680"/>
                  </a:lnTo>
                  <a:lnTo>
                    <a:pt x="216496" y="191477"/>
                  </a:lnTo>
                  <a:lnTo>
                    <a:pt x="215887" y="192747"/>
                  </a:lnTo>
                  <a:lnTo>
                    <a:pt x="214757" y="192747"/>
                  </a:lnTo>
                  <a:lnTo>
                    <a:pt x="213271" y="188937"/>
                  </a:lnTo>
                  <a:lnTo>
                    <a:pt x="212788" y="187667"/>
                  </a:lnTo>
                  <a:lnTo>
                    <a:pt x="213029" y="187667"/>
                  </a:lnTo>
                  <a:lnTo>
                    <a:pt x="213220" y="186397"/>
                  </a:lnTo>
                  <a:lnTo>
                    <a:pt x="213487" y="187667"/>
                  </a:lnTo>
                  <a:lnTo>
                    <a:pt x="213626" y="187667"/>
                  </a:lnTo>
                  <a:lnTo>
                    <a:pt x="213779" y="186397"/>
                  </a:lnTo>
                  <a:lnTo>
                    <a:pt x="213995" y="186397"/>
                  </a:lnTo>
                  <a:lnTo>
                    <a:pt x="213118" y="185127"/>
                  </a:lnTo>
                  <a:lnTo>
                    <a:pt x="213448" y="186397"/>
                  </a:lnTo>
                  <a:lnTo>
                    <a:pt x="212496" y="185127"/>
                  </a:lnTo>
                  <a:lnTo>
                    <a:pt x="211531" y="186093"/>
                  </a:lnTo>
                  <a:lnTo>
                    <a:pt x="211112" y="185813"/>
                  </a:lnTo>
                  <a:lnTo>
                    <a:pt x="210769" y="183857"/>
                  </a:lnTo>
                  <a:lnTo>
                    <a:pt x="210642" y="184416"/>
                  </a:lnTo>
                  <a:lnTo>
                    <a:pt x="210515" y="185216"/>
                  </a:lnTo>
                  <a:lnTo>
                    <a:pt x="210718" y="185547"/>
                  </a:lnTo>
                  <a:lnTo>
                    <a:pt x="210083" y="185127"/>
                  </a:lnTo>
                  <a:lnTo>
                    <a:pt x="210007" y="187667"/>
                  </a:lnTo>
                  <a:lnTo>
                    <a:pt x="208280" y="186397"/>
                  </a:lnTo>
                  <a:lnTo>
                    <a:pt x="208749" y="187680"/>
                  </a:lnTo>
                  <a:lnTo>
                    <a:pt x="209461" y="188937"/>
                  </a:lnTo>
                  <a:lnTo>
                    <a:pt x="209270" y="188937"/>
                  </a:lnTo>
                  <a:lnTo>
                    <a:pt x="206819" y="187667"/>
                  </a:lnTo>
                  <a:lnTo>
                    <a:pt x="209296" y="191477"/>
                  </a:lnTo>
                  <a:lnTo>
                    <a:pt x="208216" y="191477"/>
                  </a:lnTo>
                  <a:lnTo>
                    <a:pt x="206806" y="190207"/>
                  </a:lnTo>
                  <a:lnTo>
                    <a:pt x="206806" y="187680"/>
                  </a:lnTo>
                  <a:lnTo>
                    <a:pt x="206108" y="190207"/>
                  </a:lnTo>
                  <a:lnTo>
                    <a:pt x="204851" y="188937"/>
                  </a:lnTo>
                  <a:lnTo>
                    <a:pt x="204673" y="185127"/>
                  </a:lnTo>
                  <a:lnTo>
                    <a:pt x="204381" y="188937"/>
                  </a:lnTo>
                  <a:lnTo>
                    <a:pt x="202730" y="186397"/>
                  </a:lnTo>
                  <a:lnTo>
                    <a:pt x="201904" y="185127"/>
                  </a:lnTo>
                  <a:lnTo>
                    <a:pt x="201066" y="185127"/>
                  </a:lnTo>
                  <a:lnTo>
                    <a:pt x="201320" y="183857"/>
                  </a:lnTo>
                  <a:lnTo>
                    <a:pt x="201168" y="183857"/>
                  </a:lnTo>
                  <a:lnTo>
                    <a:pt x="200545" y="185127"/>
                  </a:lnTo>
                  <a:lnTo>
                    <a:pt x="201815" y="186397"/>
                  </a:lnTo>
                  <a:lnTo>
                    <a:pt x="200977" y="186397"/>
                  </a:lnTo>
                  <a:lnTo>
                    <a:pt x="200609" y="185191"/>
                  </a:lnTo>
                  <a:lnTo>
                    <a:pt x="200787" y="187134"/>
                  </a:lnTo>
                  <a:lnTo>
                    <a:pt x="200850" y="187680"/>
                  </a:lnTo>
                  <a:lnTo>
                    <a:pt x="202425" y="188937"/>
                  </a:lnTo>
                  <a:lnTo>
                    <a:pt x="202514" y="191477"/>
                  </a:lnTo>
                  <a:lnTo>
                    <a:pt x="202082" y="191477"/>
                  </a:lnTo>
                  <a:lnTo>
                    <a:pt x="201561" y="191477"/>
                  </a:lnTo>
                  <a:lnTo>
                    <a:pt x="201536" y="194017"/>
                  </a:lnTo>
                  <a:lnTo>
                    <a:pt x="200152" y="190207"/>
                  </a:lnTo>
                  <a:lnTo>
                    <a:pt x="202082" y="191477"/>
                  </a:lnTo>
                  <a:lnTo>
                    <a:pt x="198767" y="187667"/>
                  </a:lnTo>
                  <a:lnTo>
                    <a:pt x="199212" y="187134"/>
                  </a:lnTo>
                  <a:lnTo>
                    <a:pt x="198907" y="186397"/>
                  </a:lnTo>
                  <a:lnTo>
                    <a:pt x="198742" y="186397"/>
                  </a:lnTo>
                  <a:lnTo>
                    <a:pt x="196189" y="183857"/>
                  </a:lnTo>
                  <a:lnTo>
                    <a:pt x="199453" y="190207"/>
                  </a:lnTo>
                  <a:lnTo>
                    <a:pt x="197916" y="190207"/>
                  </a:lnTo>
                  <a:lnTo>
                    <a:pt x="197421" y="188937"/>
                  </a:lnTo>
                  <a:lnTo>
                    <a:pt x="197065" y="188544"/>
                  </a:lnTo>
                  <a:lnTo>
                    <a:pt x="197599" y="190207"/>
                  </a:lnTo>
                  <a:lnTo>
                    <a:pt x="197573" y="191477"/>
                  </a:lnTo>
                  <a:lnTo>
                    <a:pt x="196075" y="191477"/>
                  </a:lnTo>
                  <a:lnTo>
                    <a:pt x="196913" y="194017"/>
                  </a:lnTo>
                  <a:lnTo>
                    <a:pt x="197180" y="194017"/>
                  </a:lnTo>
                  <a:lnTo>
                    <a:pt x="197688" y="195287"/>
                  </a:lnTo>
                  <a:lnTo>
                    <a:pt x="197104" y="195287"/>
                  </a:lnTo>
                  <a:lnTo>
                    <a:pt x="196735" y="196316"/>
                  </a:lnTo>
                  <a:lnTo>
                    <a:pt x="196710" y="196875"/>
                  </a:lnTo>
                  <a:lnTo>
                    <a:pt x="196888" y="197827"/>
                  </a:lnTo>
                  <a:lnTo>
                    <a:pt x="193471" y="192747"/>
                  </a:lnTo>
                  <a:lnTo>
                    <a:pt x="193306" y="194589"/>
                  </a:lnTo>
                  <a:lnTo>
                    <a:pt x="193306" y="199097"/>
                  </a:lnTo>
                  <a:lnTo>
                    <a:pt x="192570" y="197827"/>
                  </a:lnTo>
                  <a:lnTo>
                    <a:pt x="192392" y="197535"/>
                  </a:lnTo>
                  <a:lnTo>
                    <a:pt x="192405" y="197827"/>
                  </a:lnTo>
                  <a:lnTo>
                    <a:pt x="192366" y="197485"/>
                  </a:lnTo>
                  <a:lnTo>
                    <a:pt x="191820" y="196557"/>
                  </a:lnTo>
                  <a:lnTo>
                    <a:pt x="191681" y="196316"/>
                  </a:lnTo>
                  <a:lnTo>
                    <a:pt x="191744" y="195287"/>
                  </a:lnTo>
                  <a:lnTo>
                    <a:pt x="192265" y="195287"/>
                  </a:lnTo>
                  <a:lnTo>
                    <a:pt x="192379" y="196875"/>
                  </a:lnTo>
                  <a:lnTo>
                    <a:pt x="193306" y="199097"/>
                  </a:lnTo>
                  <a:lnTo>
                    <a:pt x="193306" y="194589"/>
                  </a:lnTo>
                  <a:lnTo>
                    <a:pt x="193243" y="195287"/>
                  </a:lnTo>
                  <a:lnTo>
                    <a:pt x="192290" y="194017"/>
                  </a:lnTo>
                  <a:lnTo>
                    <a:pt x="191909" y="191477"/>
                  </a:lnTo>
                  <a:lnTo>
                    <a:pt x="191160" y="191477"/>
                  </a:lnTo>
                  <a:lnTo>
                    <a:pt x="191071" y="195287"/>
                  </a:lnTo>
                  <a:lnTo>
                    <a:pt x="191046" y="196557"/>
                  </a:lnTo>
                  <a:lnTo>
                    <a:pt x="191350" y="196557"/>
                  </a:lnTo>
                  <a:lnTo>
                    <a:pt x="192468" y="201637"/>
                  </a:lnTo>
                  <a:lnTo>
                    <a:pt x="191516" y="200367"/>
                  </a:lnTo>
                  <a:lnTo>
                    <a:pt x="190576" y="199097"/>
                  </a:lnTo>
                  <a:lnTo>
                    <a:pt x="190004" y="197827"/>
                  </a:lnTo>
                  <a:lnTo>
                    <a:pt x="188290" y="194017"/>
                  </a:lnTo>
                  <a:lnTo>
                    <a:pt x="185813" y="191477"/>
                  </a:lnTo>
                  <a:lnTo>
                    <a:pt x="186905" y="197827"/>
                  </a:lnTo>
                  <a:lnTo>
                    <a:pt x="184454" y="196557"/>
                  </a:lnTo>
                  <a:lnTo>
                    <a:pt x="185458" y="197827"/>
                  </a:lnTo>
                  <a:lnTo>
                    <a:pt x="186118" y="200367"/>
                  </a:lnTo>
                  <a:lnTo>
                    <a:pt x="184429" y="199097"/>
                  </a:lnTo>
                  <a:lnTo>
                    <a:pt x="184188" y="199097"/>
                  </a:lnTo>
                  <a:lnTo>
                    <a:pt x="183476" y="197827"/>
                  </a:lnTo>
                  <a:lnTo>
                    <a:pt x="182816" y="196557"/>
                  </a:lnTo>
                  <a:lnTo>
                    <a:pt x="182067" y="196557"/>
                  </a:lnTo>
                  <a:lnTo>
                    <a:pt x="182676" y="197827"/>
                  </a:lnTo>
                  <a:lnTo>
                    <a:pt x="180644" y="196557"/>
                  </a:lnTo>
                  <a:lnTo>
                    <a:pt x="182016" y="200367"/>
                  </a:lnTo>
                  <a:lnTo>
                    <a:pt x="180162" y="197827"/>
                  </a:lnTo>
                  <a:lnTo>
                    <a:pt x="178231" y="197827"/>
                  </a:lnTo>
                  <a:lnTo>
                    <a:pt x="180657" y="204177"/>
                  </a:lnTo>
                  <a:lnTo>
                    <a:pt x="178930" y="204177"/>
                  </a:lnTo>
                  <a:lnTo>
                    <a:pt x="178523" y="201637"/>
                  </a:lnTo>
                  <a:lnTo>
                    <a:pt x="177304" y="200367"/>
                  </a:lnTo>
                  <a:lnTo>
                    <a:pt x="177139" y="200367"/>
                  </a:lnTo>
                  <a:lnTo>
                    <a:pt x="176479" y="200367"/>
                  </a:lnTo>
                  <a:lnTo>
                    <a:pt x="176834" y="204177"/>
                  </a:lnTo>
                  <a:lnTo>
                    <a:pt x="175653" y="201637"/>
                  </a:lnTo>
                  <a:lnTo>
                    <a:pt x="175793" y="202907"/>
                  </a:lnTo>
                  <a:lnTo>
                    <a:pt x="176542" y="205447"/>
                  </a:lnTo>
                  <a:lnTo>
                    <a:pt x="175933" y="205447"/>
                  </a:lnTo>
                  <a:lnTo>
                    <a:pt x="175221" y="205447"/>
                  </a:lnTo>
                  <a:lnTo>
                    <a:pt x="176568" y="207987"/>
                  </a:lnTo>
                  <a:lnTo>
                    <a:pt x="172631" y="201637"/>
                  </a:lnTo>
                  <a:lnTo>
                    <a:pt x="172580" y="209257"/>
                  </a:lnTo>
                  <a:lnTo>
                    <a:pt x="171437" y="207987"/>
                  </a:lnTo>
                  <a:lnTo>
                    <a:pt x="169176" y="205447"/>
                  </a:lnTo>
                  <a:lnTo>
                    <a:pt x="168376" y="206717"/>
                  </a:lnTo>
                  <a:lnTo>
                    <a:pt x="167360" y="206717"/>
                  </a:lnTo>
                  <a:lnTo>
                    <a:pt x="166446" y="207987"/>
                  </a:lnTo>
                  <a:lnTo>
                    <a:pt x="166319" y="206717"/>
                  </a:lnTo>
                  <a:lnTo>
                    <a:pt x="164274" y="205447"/>
                  </a:lnTo>
                  <a:lnTo>
                    <a:pt x="167767" y="213067"/>
                  </a:lnTo>
                  <a:lnTo>
                    <a:pt x="165442" y="211797"/>
                  </a:lnTo>
                  <a:lnTo>
                    <a:pt x="164426" y="210527"/>
                  </a:lnTo>
                  <a:lnTo>
                    <a:pt x="163398" y="209257"/>
                  </a:lnTo>
                  <a:lnTo>
                    <a:pt x="165557" y="209257"/>
                  </a:lnTo>
                  <a:lnTo>
                    <a:pt x="164592" y="207987"/>
                  </a:lnTo>
                  <a:lnTo>
                    <a:pt x="161785" y="202907"/>
                  </a:lnTo>
                  <a:lnTo>
                    <a:pt x="163131" y="210527"/>
                  </a:lnTo>
                  <a:lnTo>
                    <a:pt x="160604" y="206717"/>
                  </a:lnTo>
                  <a:lnTo>
                    <a:pt x="159042" y="204177"/>
                  </a:lnTo>
                  <a:lnTo>
                    <a:pt x="159778" y="209257"/>
                  </a:lnTo>
                  <a:lnTo>
                    <a:pt x="157949" y="209257"/>
                  </a:lnTo>
                  <a:lnTo>
                    <a:pt x="158407" y="211797"/>
                  </a:lnTo>
                  <a:lnTo>
                    <a:pt x="157213" y="214337"/>
                  </a:lnTo>
                  <a:lnTo>
                    <a:pt x="156667" y="215150"/>
                  </a:lnTo>
                  <a:lnTo>
                    <a:pt x="156933" y="215607"/>
                  </a:lnTo>
                  <a:lnTo>
                    <a:pt x="156133" y="216877"/>
                  </a:lnTo>
                  <a:lnTo>
                    <a:pt x="155219" y="215607"/>
                  </a:lnTo>
                  <a:lnTo>
                    <a:pt x="153962" y="214337"/>
                  </a:lnTo>
                  <a:lnTo>
                    <a:pt x="152742" y="211797"/>
                  </a:lnTo>
                  <a:lnTo>
                    <a:pt x="153708" y="211797"/>
                  </a:lnTo>
                  <a:lnTo>
                    <a:pt x="151752" y="207987"/>
                  </a:lnTo>
                  <a:lnTo>
                    <a:pt x="152425" y="211797"/>
                  </a:lnTo>
                  <a:lnTo>
                    <a:pt x="151638" y="211797"/>
                  </a:lnTo>
                  <a:lnTo>
                    <a:pt x="151079" y="210527"/>
                  </a:lnTo>
                  <a:lnTo>
                    <a:pt x="149707" y="211797"/>
                  </a:lnTo>
                  <a:lnTo>
                    <a:pt x="151269" y="215607"/>
                  </a:lnTo>
                  <a:lnTo>
                    <a:pt x="149466" y="215607"/>
                  </a:lnTo>
                  <a:lnTo>
                    <a:pt x="150114" y="216877"/>
                  </a:lnTo>
                  <a:lnTo>
                    <a:pt x="150761" y="220687"/>
                  </a:lnTo>
                  <a:lnTo>
                    <a:pt x="150304" y="219417"/>
                  </a:lnTo>
                  <a:lnTo>
                    <a:pt x="149847" y="218147"/>
                  </a:lnTo>
                  <a:lnTo>
                    <a:pt x="148463" y="214337"/>
                  </a:lnTo>
                  <a:lnTo>
                    <a:pt x="148717" y="218147"/>
                  </a:lnTo>
                  <a:lnTo>
                    <a:pt x="146837" y="214337"/>
                  </a:lnTo>
                  <a:lnTo>
                    <a:pt x="146608" y="215607"/>
                  </a:lnTo>
                  <a:lnTo>
                    <a:pt x="146240" y="219417"/>
                  </a:lnTo>
                  <a:lnTo>
                    <a:pt x="145453" y="219417"/>
                  </a:lnTo>
                  <a:lnTo>
                    <a:pt x="145186" y="218211"/>
                  </a:lnTo>
                  <a:lnTo>
                    <a:pt x="144843" y="220687"/>
                  </a:lnTo>
                  <a:lnTo>
                    <a:pt x="143598" y="220687"/>
                  </a:lnTo>
                  <a:lnTo>
                    <a:pt x="140716" y="213067"/>
                  </a:lnTo>
                  <a:lnTo>
                    <a:pt x="139687" y="220687"/>
                  </a:lnTo>
                  <a:lnTo>
                    <a:pt x="138366" y="218147"/>
                  </a:lnTo>
                  <a:lnTo>
                    <a:pt x="136398" y="214337"/>
                  </a:lnTo>
                  <a:lnTo>
                    <a:pt x="135420" y="218147"/>
                  </a:lnTo>
                  <a:lnTo>
                    <a:pt x="131686" y="215607"/>
                  </a:lnTo>
                  <a:lnTo>
                    <a:pt x="129387" y="216877"/>
                  </a:lnTo>
                  <a:lnTo>
                    <a:pt x="132702" y="221957"/>
                  </a:lnTo>
                  <a:lnTo>
                    <a:pt x="129794" y="218262"/>
                  </a:lnTo>
                  <a:lnTo>
                    <a:pt x="129794" y="218046"/>
                  </a:lnTo>
                  <a:lnTo>
                    <a:pt x="129451" y="217830"/>
                  </a:lnTo>
                  <a:lnTo>
                    <a:pt x="128727" y="216877"/>
                  </a:lnTo>
                  <a:lnTo>
                    <a:pt x="128981" y="217487"/>
                  </a:lnTo>
                  <a:lnTo>
                    <a:pt x="128117" y="216890"/>
                  </a:lnTo>
                  <a:lnTo>
                    <a:pt x="129286" y="218224"/>
                  </a:lnTo>
                  <a:lnTo>
                    <a:pt x="129692" y="219202"/>
                  </a:lnTo>
                  <a:lnTo>
                    <a:pt x="128130" y="220560"/>
                  </a:lnTo>
                  <a:lnTo>
                    <a:pt x="130479" y="222732"/>
                  </a:lnTo>
                  <a:lnTo>
                    <a:pt x="129921" y="221716"/>
                  </a:lnTo>
                  <a:lnTo>
                    <a:pt x="129844" y="219557"/>
                  </a:lnTo>
                  <a:lnTo>
                    <a:pt x="131394" y="223227"/>
                  </a:lnTo>
                  <a:lnTo>
                    <a:pt x="130505" y="223227"/>
                  </a:lnTo>
                  <a:lnTo>
                    <a:pt x="127241" y="220687"/>
                  </a:lnTo>
                  <a:lnTo>
                    <a:pt x="126111" y="219417"/>
                  </a:lnTo>
                  <a:lnTo>
                    <a:pt x="127241" y="219417"/>
                  </a:lnTo>
                  <a:lnTo>
                    <a:pt x="126631" y="218147"/>
                  </a:lnTo>
                  <a:lnTo>
                    <a:pt x="125171" y="218147"/>
                  </a:lnTo>
                  <a:lnTo>
                    <a:pt x="125031" y="215607"/>
                  </a:lnTo>
                  <a:lnTo>
                    <a:pt x="123545" y="214337"/>
                  </a:lnTo>
                  <a:lnTo>
                    <a:pt x="124612" y="216877"/>
                  </a:lnTo>
                  <a:lnTo>
                    <a:pt x="123317" y="216877"/>
                  </a:lnTo>
                  <a:lnTo>
                    <a:pt x="125488" y="219417"/>
                  </a:lnTo>
                  <a:lnTo>
                    <a:pt x="125056" y="223227"/>
                  </a:lnTo>
                  <a:lnTo>
                    <a:pt x="123456" y="219417"/>
                  </a:lnTo>
                  <a:lnTo>
                    <a:pt x="121856" y="215607"/>
                  </a:lnTo>
                  <a:lnTo>
                    <a:pt x="121399" y="219417"/>
                  </a:lnTo>
                  <a:lnTo>
                    <a:pt x="121158" y="216877"/>
                  </a:lnTo>
                  <a:lnTo>
                    <a:pt x="120726" y="218147"/>
                  </a:lnTo>
                  <a:lnTo>
                    <a:pt x="117779" y="218147"/>
                  </a:lnTo>
                  <a:lnTo>
                    <a:pt x="118910" y="223227"/>
                  </a:lnTo>
                  <a:lnTo>
                    <a:pt x="118465" y="223227"/>
                  </a:lnTo>
                  <a:lnTo>
                    <a:pt x="117563" y="220687"/>
                  </a:lnTo>
                  <a:lnTo>
                    <a:pt x="116509" y="220687"/>
                  </a:lnTo>
                  <a:lnTo>
                    <a:pt x="116509" y="247357"/>
                  </a:lnTo>
                  <a:lnTo>
                    <a:pt x="115608" y="247357"/>
                  </a:lnTo>
                  <a:lnTo>
                    <a:pt x="115379" y="244817"/>
                  </a:lnTo>
                  <a:lnTo>
                    <a:pt x="116509" y="247357"/>
                  </a:lnTo>
                  <a:lnTo>
                    <a:pt x="116509" y="220687"/>
                  </a:lnTo>
                  <a:lnTo>
                    <a:pt x="115290" y="220687"/>
                  </a:lnTo>
                  <a:lnTo>
                    <a:pt x="115087" y="228307"/>
                  </a:lnTo>
                  <a:lnTo>
                    <a:pt x="113614" y="227037"/>
                  </a:lnTo>
                  <a:lnTo>
                    <a:pt x="112153" y="225767"/>
                  </a:lnTo>
                  <a:lnTo>
                    <a:pt x="111683" y="224497"/>
                  </a:lnTo>
                  <a:lnTo>
                    <a:pt x="111455" y="224497"/>
                  </a:lnTo>
                  <a:lnTo>
                    <a:pt x="112153" y="227037"/>
                  </a:lnTo>
                  <a:lnTo>
                    <a:pt x="111010" y="225767"/>
                  </a:lnTo>
                  <a:lnTo>
                    <a:pt x="110782" y="225767"/>
                  </a:lnTo>
                  <a:lnTo>
                    <a:pt x="110553" y="224497"/>
                  </a:lnTo>
                  <a:lnTo>
                    <a:pt x="110337" y="224497"/>
                  </a:lnTo>
                  <a:lnTo>
                    <a:pt x="110337" y="227037"/>
                  </a:lnTo>
                  <a:lnTo>
                    <a:pt x="109435" y="227037"/>
                  </a:lnTo>
                  <a:lnTo>
                    <a:pt x="109194" y="224497"/>
                  </a:lnTo>
                  <a:lnTo>
                    <a:pt x="106260" y="223227"/>
                  </a:lnTo>
                  <a:lnTo>
                    <a:pt x="107632" y="229577"/>
                  </a:lnTo>
                  <a:lnTo>
                    <a:pt x="106299" y="232117"/>
                  </a:lnTo>
                  <a:lnTo>
                    <a:pt x="104457" y="228307"/>
                  </a:lnTo>
                  <a:lnTo>
                    <a:pt x="101053" y="227037"/>
                  </a:lnTo>
                  <a:lnTo>
                    <a:pt x="100825" y="225767"/>
                  </a:lnTo>
                  <a:lnTo>
                    <a:pt x="98132" y="227037"/>
                  </a:lnTo>
                  <a:lnTo>
                    <a:pt x="98158" y="230847"/>
                  </a:lnTo>
                  <a:lnTo>
                    <a:pt x="96596" y="234657"/>
                  </a:lnTo>
                  <a:lnTo>
                    <a:pt x="93179" y="229577"/>
                  </a:lnTo>
                  <a:lnTo>
                    <a:pt x="90957" y="234657"/>
                  </a:lnTo>
                  <a:lnTo>
                    <a:pt x="87541" y="232117"/>
                  </a:lnTo>
                  <a:lnTo>
                    <a:pt x="88226" y="233387"/>
                  </a:lnTo>
                  <a:lnTo>
                    <a:pt x="88938" y="235927"/>
                  </a:lnTo>
                  <a:lnTo>
                    <a:pt x="88709" y="237197"/>
                  </a:lnTo>
                  <a:lnTo>
                    <a:pt x="87795" y="235927"/>
                  </a:lnTo>
                  <a:lnTo>
                    <a:pt x="88519" y="239737"/>
                  </a:lnTo>
                  <a:lnTo>
                    <a:pt x="86906" y="235927"/>
                  </a:lnTo>
                  <a:lnTo>
                    <a:pt x="87122" y="235927"/>
                  </a:lnTo>
                  <a:lnTo>
                    <a:pt x="85051" y="232117"/>
                  </a:lnTo>
                  <a:lnTo>
                    <a:pt x="84391" y="234657"/>
                  </a:lnTo>
                  <a:lnTo>
                    <a:pt x="83489" y="234657"/>
                  </a:lnTo>
                  <a:lnTo>
                    <a:pt x="85585" y="239737"/>
                  </a:lnTo>
                  <a:lnTo>
                    <a:pt x="82473" y="237197"/>
                  </a:lnTo>
                  <a:lnTo>
                    <a:pt x="80670" y="238467"/>
                  </a:lnTo>
                  <a:lnTo>
                    <a:pt x="79121" y="241007"/>
                  </a:lnTo>
                  <a:lnTo>
                    <a:pt x="76771" y="238467"/>
                  </a:lnTo>
                  <a:lnTo>
                    <a:pt x="76784" y="239737"/>
                  </a:lnTo>
                  <a:lnTo>
                    <a:pt x="76111" y="241007"/>
                  </a:lnTo>
                  <a:lnTo>
                    <a:pt x="76136" y="242277"/>
                  </a:lnTo>
                  <a:lnTo>
                    <a:pt x="75552" y="241007"/>
                  </a:lnTo>
                  <a:lnTo>
                    <a:pt x="74968" y="239737"/>
                  </a:lnTo>
                  <a:lnTo>
                    <a:pt x="72250" y="239737"/>
                  </a:lnTo>
                  <a:lnTo>
                    <a:pt x="70688" y="241007"/>
                  </a:lnTo>
                  <a:lnTo>
                    <a:pt x="70205" y="238467"/>
                  </a:lnTo>
                  <a:lnTo>
                    <a:pt x="69075" y="238467"/>
                  </a:lnTo>
                  <a:lnTo>
                    <a:pt x="72364" y="247357"/>
                  </a:lnTo>
                  <a:lnTo>
                    <a:pt x="71475" y="247357"/>
                  </a:lnTo>
                  <a:lnTo>
                    <a:pt x="70777" y="246087"/>
                  </a:lnTo>
                  <a:lnTo>
                    <a:pt x="70078" y="244817"/>
                  </a:lnTo>
                  <a:lnTo>
                    <a:pt x="69380" y="243547"/>
                  </a:lnTo>
                  <a:lnTo>
                    <a:pt x="67589" y="244817"/>
                  </a:lnTo>
                  <a:lnTo>
                    <a:pt x="64160" y="242277"/>
                  </a:lnTo>
                  <a:lnTo>
                    <a:pt x="64008" y="246087"/>
                  </a:lnTo>
                  <a:lnTo>
                    <a:pt x="63296" y="244817"/>
                  </a:lnTo>
                  <a:lnTo>
                    <a:pt x="62623" y="244817"/>
                  </a:lnTo>
                  <a:lnTo>
                    <a:pt x="58978" y="243547"/>
                  </a:lnTo>
                  <a:lnTo>
                    <a:pt x="60071" y="245516"/>
                  </a:lnTo>
                  <a:lnTo>
                    <a:pt x="59474" y="251167"/>
                  </a:lnTo>
                  <a:lnTo>
                    <a:pt x="58432" y="248627"/>
                  </a:lnTo>
                  <a:lnTo>
                    <a:pt x="59143" y="252437"/>
                  </a:lnTo>
                  <a:lnTo>
                    <a:pt x="59537" y="252437"/>
                  </a:lnTo>
                  <a:lnTo>
                    <a:pt x="58801" y="254977"/>
                  </a:lnTo>
                  <a:lnTo>
                    <a:pt x="58369" y="253707"/>
                  </a:lnTo>
                  <a:lnTo>
                    <a:pt x="57607" y="252437"/>
                  </a:lnTo>
                  <a:lnTo>
                    <a:pt x="56730" y="252437"/>
                  </a:lnTo>
                  <a:lnTo>
                    <a:pt x="58699" y="256247"/>
                  </a:lnTo>
                  <a:lnTo>
                    <a:pt x="56959" y="254977"/>
                  </a:lnTo>
                  <a:lnTo>
                    <a:pt x="56603" y="252437"/>
                  </a:lnTo>
                  <a:lnTo>
                    <a:pt x="55562" y="253707"/>
                  </a:lnTo>
                  <a:lnTo>
                    <a:pt x="56057" y="253707"/>
                  </a:lnTo>
                  <a:lnTo>
                    <a:pt x="56248" y="254977"/>
                  </a:lnTo>
                  <a:lnTo>
                    <a:pt x="56324" y="257517"/>
                  </a:lnTo>
                  <a:lnTo>
                    <a:pt x="56311" y="270217"/>
                  </a:lnTo>
                  <a:lnTo>
                    <a:pt x="55981" y="271487"/>
                  </a:lnTo>
                  <a:lnTo>
                    <a:pt x="55651" y="271487"/>
                  </a:lnTo>
                  <a:lnTo>
                    <a:pt x="55156" y="270217"/>
                  </a:lnTo>
                  <a:lnTo>
                    <a:pt x="54813" y="268947"/>
                  </a:lnTo>
                  <a:lnTo>
                    <a:pt x="55041" y="268947"/>
                  </a:lnTo>
                  <a:lnTo>
                    <a:pt x="55206" y="270217"/>
                  </a:lnTo>
                  <a:lnTo>
                    <a:pt x="56311" y="270217"/>
                  </a:lnTo>
                  <a:lnTo>
                    <a:pt x="56311" y="257517"/>
                  </a:lnTo>
                  <a:lnTo>
                    <a:pt x="54559" y="256387"/>
                  </a:lnTo>
                  <a:lnTo>
                    <a:pt x="54559" y="271487"/>
                  </a:lnTo>
                  <a:lnTo>
                    <a:pt x="54102" y="272757"/>
                  </a:lnTo>
                  <a:lnTo>
                    <a:pt x="54533" y="271487"/>
                  </a:lnTo>
                  <a:lnTo>
                    <a:pt x="54559" y="256387"/>
                  </a:lnTo>
                  <a:lnTo>
                    <a:pt x="54343" y="256247"/>
                  </a:lnTo>
                  <a:lnTo>
                    <a:pt x="53111" y="253707"/>
                  </a:lnTo>
                  <a:lnTo>
                    <a:pt x="53657" y="256247"/>
                  </a:lnTo>
                  <a:lnTo>
                    <a:pt x="54038" y="257517"/>
                  </a:lnTo>
                  <a:lnTo>
                    <a:pt x="53162" y="257517"/>
                  </a:lnTo>
                  <a:lnTo>
                    <a:pt x="52666" y="256247"/>
                  </a:lnTo>
                  <a:lnTo>
                    <a:pt x="52603" y="254977"/>
                  </a:lnTo>
                  <a:lnTo>
                    <a:pt x="51676" y="254977"/>
                  </a:lnTo>
                  <a:lnTo>
                    <a:pt x="51676" y="260057"/>
                  </a:lnTo>
                  <a:lnTo>
                    <a:pt x="49403" y="257517"/>
                  </a:lnTo>
                  <a:lnTo>
                    <a:pt x="48983" y="256247"/>
                  </a:lnTo>
                  <a:lnTo>
                    <a:pt x="48501" y="256247"/>
                  </a:lnTo>
                  <a:lnTo>
                    <a:pt x="49784" y="254977"/>
                  </a:lnTo>
                  <a:lnTo>
                    <a:pt x="50215" y="254977"/>
                  </a:lnTo>
                  <a:lnTo>
                    <a:pt x="51676" y="260057"/>
                  </a:lnTo>
                  <a:lnTo>
                    <a:pt x="51676" y="254977"/>
                  </a:lnTo>
                  <a:lnTo>
                    <a:pt x="50850" y="254977"/>
                  </a:lnTo>
                  <a:lnTo>
                    <a:pt x="49733" y="252437"/>
                  </a:lnTo>
                  <a:lnTo>
                    <a:pt x="48526" y="252437"/>
                  </a:lnTo>
                  <a:lnTo>
                    <a:pt x="47790" y="249897"/>
                  </a:lnTo>
                  <a:lnTo>
                    <a:pt x="47828" y="251167"/>
                  </a:lnTo>
                  <a:lnTo>
                    <a:pt x="48260" y="256247"/>
                  </a:lnTo>
                  <a:lnTo>
                    <a:pt x="46761" y="254977"/>
                  </a:lnTo>
                  <a:lnTo>
                    <a:pt x="46228" y="254977"/>
                  </a:lnTo>
                  <a:lnTo>
                    <a:pt x="45872" y="253707"/>
                  </a:lnTo>
                  <a:lnTo>
                    <a:pt x="45783" y="254977"/>
                  </a:lnTo>
                  <a:lnTo>
                    <a:pt x="44704" y="254977"/>
                  </a:lnTo>
                  <a:lnTo>
                    <a:pt x="44704" y="257644"/>
                  </a:lnTo>
                  <a:lnTo>
                    <a:pt x="44704" y="254977"/>
                  </a:lnTo>
                  <a:lnTo>
                    <a:pt x="44335" y="254266"/>
                  </a:lnTo>
                  <a:lnTo>
                    <a:pt x="44500" y="254977"/>
                  </a:lnTo>
                  <a:lnTo>
                    <a:pt x="44081" y="254977"/>
                  </a:lnTo>
                  <a:lnTo>
                    <a:pt x="44183" y="256247"/>
                  </a:lnTo>
                  <a:lnTo>
                    <a:pt x="43802" y="255003"/>
                  </a:lnTo>
                  <a:lnTo>
                    <a:pt x="43700" y="253707"/>
                  </a:lnTo>
                  <a:lnTo>
                    <a:pt x="44107" y="253707"/>
                  </a:lnTo>
                  <a:lnTo>
                    <a:pt x="43599" y="252437"/>
                  </a:lnTo>
                  <a:lnTo>
                    <a:pt x="42989" y="253707"/>
                  </a:lnTo>
                  <a:lnTo>
                    <a:pt x="42430" y="253707"/>
                  </a:lnTo>
                  <a:lnTo>
                    <a:pt x="43700" y="257517"/>
                  </a:lnTo>
                  <a:lnTo>
                    <a:pt x="42837" y="256247"/>
                  </a:lnTo>
                  <a:lnTo>
                    <a:pt x="43662" y="257517"/>
                  </a:lnTo>
                  <a:lnTo>
                    <a:pt x="44437" y="258724"/>
                  </a:lnTo>
                  <a:lnTo>
                    <a:pt x="44653" y="257708"/>
                  </a:lnTo>
                  <a:lnTo>
                    <a:pt x="44843" y="257873"/>
                  </a:lnTo>
                  <a:lnTo>
                    <a:pt x="44996" y="258051"/>
                  </a:lnTo>
                  <a:lnTo>
                    <a:pt x="45135" y="258191"/>
                  </a:lnTo>
                  <a:lnTo>
                    <a:pt x="44932" y="257517"/>
                  </a:lnTo>
                  <a:lnTo>
                    <a:pt x="46024" y="257517"/>
                  </a:lnTo>
                  <a:lnTo>
                    <a:pt x="46240" y="258724"/>
                  </a:lnTo>
                  <a:lnTo>
                    <a:pt x="46355" y="260057"/>
                  </a:lnTo>
                  <a:lnTo>
                    <a:pt x="45135" y="258787"/>
                  </a:lnTo>
                  <a:lnTo>
                    <a:pt x="46405" y="263867"/>
                  </a:lnTo>
                  <a:lnTo>
                    <a:pt x="44018" y="260057"/>
                  </a:lnTo>
                  <a:lnTo>
                    <a:pt x="41757" y="258787"/>
                  </a:lnTo>
                  <a:lnTo>
                    <a:pt x="40525" y="256247"/>
                  </a:lnTo>
                  <a:lnTo>
                    <a:pt x="39674" y="258787"/>
                  </a:lnTo>
                  <a:lnTo>
                    <a:pt x="37376" y="258787"/>
                  </a:lnTo>
                  <a:lnTo>
                    <a:pt x="38709" y="265137"/>
                  </a:lnTo>
                  <a:lnTo>
                    <a:pt x="38582" y="265137"/>
                  </a:lnTo>
                  <a:lnTo>
                    <a:pt x="37566" y="263867"/>
                  </a:lnTo>
                  <a:lnTo>
                    <a:pt x="37033" y="262597"/>
                  </a:lnTo>
                  <a:lnTo>
                    <a:pt x="37388" y="261327"/>
                  </a:lnTo>
                  <a:lnTo>
                    <a:pt x="37185" y="261327"/>
                  </a:lnTo>
                  <a:lnTo>
                    <a:pt x="36918" y="262597"/>
                  </a:lnTo>
                  <a:lnTo>
                    <a:pt x="35369" y="262597"/>
                  </a:lnTo>
                  <a:lnTo>
                    <a:pt x="34836" y="262597"/>
                  </a:lnTo>
                  <a:lnTo>
                    <a:pt x="34988" y="262991"/>
                  </a:lnTo>
                  <a:lnTo>
                    <a:pt x="35102" y="263309"/>
                  </a:lnTo>
                  <a:lnTo>
                    <a:pt x="36258" y="266407"/>
                  </a:lnTo>
                  <a:lnTo>
                    <a:pt x="34417" y="265137"/>
                  </a:lnTo>
                  <a:lnTo>
                    <a:pt x="34899" y="263867"/>
                  </a:lnTo>
                  <a:lnTo>
                    <a:pt x="34988" y="262991"/>
                  </a:lnTo>
                  <a:lnTo>
                    <a:pt x="34137" y="263867"/>
                  </a:lnTo>
                  <a:lnTo>
                    <a:pt x="33845" y="262597"/>
                  </a:lnTo>
                  <a:lnTo>
                    <a:pt x="31292" y="262597"/>
                  </a:lnTo>
                  <a:lnTo>
                    <a:pt x="30607" y="266407"/>
                  </a:lnTo>
                  <a:lnTo>
                    <a:pt x="29718" y="268947"/>
                  </a:lnTo>
                  <a:lnTo>
                    <a:pt x="27533" y="268947"/>
                  </a:lnTo>
                  <a:lnTo>
                    <a:pt x="22313" y="267677"/>
                  </a:lnTo>
                  <a:lnTo>
                    <a:pt x="21221" y="276567"/>
                  </a:lnTo>
                  <a:lnTo>
                    <a:pt x="15201" y="272757"/>
                  </a:lnTo>
                  <a:lnTo>
                    <a:pt x="13677" y="272757"/>
                  </a:lnTo>
                  <a:lnTo>
                    <a:pt x="14605" y="274027"/>
                  </a:lnTo>
                  <a:lnTo>
                    <a:pt x="14770" y="276567"/>
                  </a:lnTo>
                  <a:lnTo>
                    <a:pt x="13195" y="274027"/>
                  </a:lnTo>
                  <a:lnTo>
                    <a:pt x="13652" y="277837"/>
                  </a:lnTo>
                  <a:lnTo>
                    <a:pt x="13246" y="280377"/>
                  </a:lnTo>
                  <a:lnTo>
                    <a:pt x="7683" y="271487"/>
                  </a:lnTo>
                  <a:lnTo>
                    <a:pt x="7874" y="277837"/>
                  </a:lnTo>
                  <a:lnTo>
                    <a:pt x="9029" y="279107"/>
                  </a:lnTo>
                  <a:lnTo>
                    <a:pt x="8153" y="279107"/>
                  </a:lnTo>
                  <a:lnTo>
                    <a:pt x="7340" y="281647"/>
                  </a:lnTo>
                  <a:lnTo>
                    <a:pt x="6692" y="279869"/>
                  </a:lnTo>
                  <a:lnTo>
                    <a:pt x="7124" y="281647"/>
                  </a:lnTo>
                  <a:lnTo>
                    <a:pt x="5664" y="279107"/>
                  </a:lnTo>
                  <a:lnTo>
                    <a:pt x="5130" y="281647"/>
                  </a:lnTo>
                  <a:lnTo>
                    <a:pt x="3289" y="281647"/>
                  </a:lnTo>
                  <a:lnTo>
                    <a:pt x="2540" y="276567"/>
                  </a:lnTo>
                  <a:lnTo>
                    <a:pt x="444" y="276567"/>
                  </a:lnTo>
                  <a:lnTo>
                    <a:pt x="0" y="277837"/>
                  </a:lnTo>
                  <a:lnTo>
                    <a:pt x="444" y="281647"/>
                  </a:lnTo>
                  <a:lnTo>
                    <a:pt x="1193" y="282917"/>
                  </a:lnTo>
                  <a:lnTo>
                    <a:pt x="1511" y="282917"/>
                  </a:lnTo>
                  <a:lnTo>
                    <a:pt x="2374" y="284187"/>
                  </a:lnTo>
                  <a:lnTo>
                    <a:pt x="3111" y="285457"/>
                  </a:lnTo>
                  <a:lnTo>
                    <a:pt x="2819" y="286727"/>
                  </a:lnTo>
                  <a:lnTo>
                    <a:pt x="4787" y="290537"/>
                  </a:lnTo>
                  <a:lnTo>
                    <a:pt x="6426" y="295617"/>
                  </a:lnTo>
                  <a:lnTo>
                    <a:pt x="9499" y="298157"/>
                  </a:lnTo>
                  <a:lnTo>
                    <a:pt x="9359" y="294347"/>
                  </a:lnTo>
                  <a:lnTo>
                    <a:pt x="10731" y="296887"/>
                  </a:lnTo>
                  <a:lnTo>
                    <a:pt x="9842" y="296887"/>
                  </a:lnTo>
                  <a:lnTo>
                    <a:pt x="11341" y="298157"/>
                  </a:lnTo>
                  <a:lnTo>
                    <a:pt x="10845" y="296887"/>
                  </a:lnTo>
                  <a:lnTo>
                    <a:pt x="10642" y="295617"/>
                  </a:lnTo>
                  <a:lnTo>
                    <a:pt x="11264" y="296887"/>
                  </a:lnTo>
                  <a:lnTo>
                    <a:pt x="11811" y="296887"/>
                  </a:lnTo>
                  <a:lnTo>
                    <a:pt x="12230" y="298157"/>
                  </a:lnTo>
                  <a:lnTo>
                    <a:pt x="11798" y="295617"/>
                  </a:lnTo>
                  <a:lnTo>
                    <a:pt x="11569" y="294347"/>
                  </a:lnTo>
                  <a:lnTo>
                    <a:pt x="11353" y="293103"/>
                  </a:lnTo>
                  <a:lnTo>
                    <a:pt x="11595" y="291807"/>
                  </a:lnTo>
                  <a:lnTo>
                    <a:pt x="13081" y="293077"/>
                  </a:lnTo>
                  <a:lnTo>
                    <a:pt x="13690" y="295617"/>
                  </a:lnTo>
                  <a:lnTo>
                    <a:pt x="13525" y="293077"/>
                  </a:lnTo>
                  <a:lnTo>
                    <a:pt x="14135" y="294347"/>
                  </a:lnTo>
                  <a:lnTo>
                    <a:pt x="14351" y="295617"/>
                  </a:lnTo>
                  <a:lnTo>
                    <a:pt x="14249" y="294347"/>
                  </a:lnTo>
                  <a:lnTo>
                    <a:pt x="15557" y="294347"/>
                  </a:lnTo>
                  <a:lnTo>
                    <a:pt x="15151" y="293077"/>
                  </a:lnTo>
                  <a:lnTo>
                    <a:pt x="14744" y="291807"/>
                  </a:lnTo>
                  <a:lnTo>
                    <a:pt x="16471" y="294347"/>
                  </a:lnTo>
                  <a:lnTo>
                    <a:pt x="16395" y="291807"/>
                  </a:lnTo>
                  <a:lnTo>
                    <a:pt x="16344" y="290537"/>
                  </a:lnTo>
                  <a:lnTo>
                    <a:pt x="18262" y="294347"/>
                  </a:lnTo>
                  <a:lnTo>
                    <a:pt x="17957" y="293077"/>
                  </a:lnTo>
                  <a:lnTo>
                    <a:pt x="17716" y="290537"/>
                  </a:lnTo>
                  <a:lnTo>
                    <a:pt x="18148" y="290537"/>
                  </a:lnTo>
                  <a:lnTo>
                    <a:pt x="19558" y="295617"/>
                  </a:lnTo>
                  <a:lnTo>
                    <a:pt x="20104" y="290537"/>
                  </a:lnTo>
                  <a:lnTo>
                    <a:pt x="20231" y="289267"/>
                  </a:lnTo>
                  <a:lnTo>
                    <a:pt x="22504" y="295617"/>
                  </a:lnTo>
                  <a:lnTo>
                    <a:pt x="21094" y="290537"/>
                  </a:lnTo>
                  <a:lnTo>
                    <a:pt x="24091" y="291807"/>
                  </a:lnTo>
                  <a:lnTo>
                    <a:pt x="24130" y="290537"/>
                  </a:lnTo>
                  <a:lnTo>
                    <a:pt x="24168" y="289267"/>
                  </a:lnTo>
                  <a:lnTo>
                    <a:pt x="24472" y="290537"/>
                  </a:lnTo>
                  <a:lnTo>
                    <a:pt x="25120" y="290537"/>
                  </a:lnTo>
                  <a:lnTo>
                    <a:pt x="25958" y="291807"/>
                  </a:lnTo>
                  <a:lnTo>
                    <a:pt x="26809" y="291807"/>
                  </a:lnTo>
                  <a:lnTo>
                    <a:pt x="25704" y="289267"/>
                  </a:lnTo>
                  <a:lnTo>
                    <a:pt x="25158" y="287997"/>
                  </a:lnTo>
                  <a:lnTo>
                    <a:pt x="25857" y="286727"/>
                  </a:lnTo>
                  <a:lnTo>
                    <a:pt x="25374" y="284187"/>
                  </a:lnTo>
                  <a:lnTo>
                    <a:pt x="27914" y="287997"/>
                  </a:lnTo>
                  <a:lnTo>
                    <a:pt x="26898" y="289267"/>
                  </a:lnTo>
                  <a:lnTo>
                    <a:pt x="28765" y="291807"/>
                  </a:lnTo>
                  <a:lnTo>
                    <a:pt x="27317" y="289267"/>
                  </a:lnTo>
                  <a:lnTo>
                    <a:pt x="28867" y="287997"/>
                  </a:lnTo>
                  <a:lnTo>
                    <a:pt x="27393" y="286727"/>
                  </a:lnTo>
                  <a:lnTo>
                    <a:pt x="29095" y="287997"/>
                  </a:lnTo>
                  <a:lnTo>
                    <a:pt x="28460" y="286727"/>
                  </a:lnTo>
                  <a:lnTo>
                    <a:pt x="30238" y="289267"/>
                  </a:lnTo>
                  <a:lnTo>
                    <a:pt x="28879" y="286727"/>
                  </a:lnTo>
                  <a:lnTo>
                    <a:pt x="28194" y="285457"/>
                  </a:lnTo>
                  <a:lnTo>
                    <a:pt x="30480" y="289267"/>
                  </a:lnTo>
                  <a:lnTo>
                    <a:pt x="29705" y="285457"/>
                  </a:lnTo>
                  <a:lnTo>
                    <a:pt x="31724" y="287997"/>
                  </a:lnTo>
                  <a:lnTo>
                    <a:pt x="31965" y="290537"/>
                  </a:lnTo>
                  <a:lnTo>
                    <a:pt x="32169" y="289267"/>
                  </a:lnTo>
                  <a:lnTo>
                    <a:pt x="32270" y="287997"/>
                  </a:lnTo>
                  <a:lnTo>
                    <a:pt x="31546" y="285457"/>
                  </a:lnTo>
                  <a:lnTo>
                    <a:pt x="32359" y="284187"/>
                  </a:lnTo>
                  <a:lnTo>
                    <a:pt x="33337" y="287997"/>
                  </a:lnTo>
                  <a:lnTo>
                    <a:pt x="34594" y="289267"/>
                  </a:lnTo>
                  <a:lnTo>
                    <a:pt x="34963" y="287997"/>
                  </a:lnTo>
                  <a:lnTo>
                    <a:pt x="34074" y="284187"/>
                  </a:lnTo>
                  <a:lnTo>
                    <a:pt x="34734" y="284187"/>
                  </a:lnTo>
                  <a:lnTo>
                    <a:pt x="35039" y="285457"/>
                  </a:lnTo>
                  <a:lnTo>
                    <a:pt x="35458" y="285457"/>
                  </a:lnTo>
                  <a:lnTo>
                    <a:pt x="35229" y="284187"/>
                  </a:lnTo>
                  <a:lnTo>
                    <a:pt x="35001" y="282917"/>
                  </a:lnTo>
                  <a:lnTo>
                    <a:pt x="37884" y="284187"/>
                  </a:lnTo>
                  <a:lnTo>
                    <a:pt x="37452" y="281647"/>
                  </a:lnTo>
                  <a:lnTo>
                    <a:pt x="37769" y="281647"/>
                  </a:lnTo>
                  <a:lnTo>
                    <a:pt x="37363" y="281114"/>
                  </a:lnTo>
                  <a:lnTo>
                    <a:pt x="36804" y="280377"/>
                  </a:lnTo>
                  <a:lnTo>
                    <a:pt x="35941" y="277837"/>
                  </a:lnTo>
                  <a:lnTo>
                    <a:pt x="35394" y="276567"/>
                  </a:lnTo>
                  <a:lnTo>
                    <a:pt x="35852" y="276567"/>
                  </a:lnTo>
                  <a:lnTo>
                    <a:pt x="35255" y="274027"/>
                  </a:lnTo>
                  <a:lnTo>
                    <a:pt x="36499" y="276567"/>
                  </a:lnTo>
                  <a:lnTo>
                    <a:pt x="36169" y="276567"/>
                  </a:lnTo>
                  <a:lnTo>
                    <a:pt x="36563" y="277837"/>
                  </a:lnTo>
                  <a:lnTo>
                    <a:pt x="36766" y="277837"/>
                  </a:lnTo>
                  <a:lnTo>
                    <a:pt x="36804" y="276567"/>
                  </a:lnTo>
                  <a:lnTo>
                    <a:pt x="38112" y="279107"/>
                  </a:lnTo>
                  <a:lnTo>
                    <a:pt x="38125" y="276567"/>
                  </a:lnTo>
                  <a:lnTo>
                    <a:pt x="39306" y="276567"/>
                  </a:lnTo>
                  <a:lnTo>
                    <a:pt x="40957" y="280377"/>
                  </a:lnTo>
                  <a:lnTo>
                    <a:pt x="38227" y="279184"/>
                  </a:lnTo>
                  <a:lnTo>
                    <a:pt x="40386" y="280377"/>
                  </a:lnTo>
                  <a:lnTo>
                    <a:pt x="38773" y="280377"/>
                  </a:lnTo>
                  <a:lnTo>
                    <a:pt x="41897" y="285457"/>
                  </a:lnTo>
                  <a:lnTo>
                    <a:pt x="43078" y="285457"/>
                  </a:lnTo>
                  <a:lnTo>
                    <a:pt x="42062" y="282917"/>
                  </a:lnTo>
                  <a:lnTo>
                    <a:pt x="44018" y="282917"/>
                  </a:lnTo>
                  <a:lnTo>
                    <a:pt x="43535" y="281647"/>
                  </a:lnTo>
                  <a:lnTo>
                    <a:pt x="42684" y="280377"/>
                  </a:lnTo>
                  <a:lnTo>
                    <a:pt x="42189" y="279107"/>
                  </a:lnTo>
                  <a:lnTo>
                    <a:pt x="42875" y="274027"/>
                  </a:lnTo>
                  <a:lnTo>
                    <a:pt x="47637" y="285457"/>
                  </a:lnTo>
                  <a:lnTo>
                    <a:pt x="47244" y="280377"/>
                  </a:lnTo>
                  <a:lnTo>
                    <a:pt x="46672" y="279107"/>
                  </a:lnTo>
                  <a:lnTo>
                    <a:pt x="44958" y="274027"/>
                  </a:lnTo>
                  <a:lnTo>
                    <a:pt x="47078" y="276567"/>
                  </a:lnTo>
                  <a:lnTo>
                    <a:pt x="48374" y="280377"/>
                  </a:lnTo>
                  <a:lnTo>
                    <a:pt x="50012" y="279107"/>
                  </a:lnTo>
                  <a:lnTo>
                    <a:pt x="46799" y="274027"/>
                  </a:lnTo>
                  <a:lnTo>
                    <a:pt x="49479" y="276567"/>
                  </a:lnTo>
                  <a:lnTo>
                    <a:pt x="49860" y="277837"/>
                  </a:lnTo>
                  <a:lnTo>
                    <a:pt x="49288" y="277837"/>
                  </a:lnTo>
                  <a:lnTo>
                    <a:pt x="51612" y="280377"/>
                  </a:lnTo>
                  <a:lnTo>
                    <a:pt x="49047" y="275297"/>
                  </a:lnTo>
                  <a:lnTo>
                    <a:pt x="49809" y="275297"/>
                  </a:lnTo>
                  <a:lnTo>
                    <a:pt x="51473" y="277837"/>
                  </a:lnTo>
                  <a:lnTo>
                    <a:pt x="52793" y="277837"/>
                  </a:lnTo>
                  <a:lnTo>
                    <a:pt x="53251" y="275297"/>
                  </a:lnTo>
                  <a:lnTo>
                    <a:pt x="53467" y="274027"/>
                  </a:lnTo>
                  <a:lnTo>
                    <a:pt x="54940" y="272757"/>
                  </a:lnTo>
                  <a:lnTo>
                    <a:pt x="55283" y="274027"/>
                  </a:lnTo>
                  <a:lnTo>
                    <a:pt x="55448" y="275297"/>
                  </a:lnTo>
                  <a:lnTo>
                    <a:pt x="56311" y="275297"/>
                  </a:lnTo>
                  <a:lnTo>
                    <a:pt x="57759" y="272757"/>
                  </a:lnTo>
                  <a:lnTo>
                    <a:pt x="61163" y="274027"/>
                  </a:lnTo>
                  <a:lnTo>
                    <a:pt x="64173" y="275297"/>
                  </a:lnTo>
                  <a:lnTo>
                    <a:pt x="63703" y="271487"/>
                  </a:lnTo>
                  <a:lnTo>
                    <a:pt x="63906" y="271487"/>
                  </a:lnTo>
                  <a:lnTo>
                    <a:pt x="63817" y="270217"/>
                  </a:lnTo>
                  <a:lnTo>
                    <a:pt x="64185" y="270217"/>
                  </a:lnTo>
                  <a:lnTo>
                    <a:pt x="65163" y="271487"/>
                  </a:lnTo>
                  <a:lnTo>
                    <a:pt x="65252" y="272757"/>
                  </a:lnTo>
                  <a:lnTo>
                    <a:pt x="65620" y="270217"/>
                  </a:lnTo>
                  <a:lnTo>
                    <a:pt x="66725" y="266407"/>
                  </a:lnTo>
                  <a:lnTo>
                    <a:pt x="67094" y="265137"/>
                  </a:lnTo>
                  <a:lnTo>
                    <a:pt x="69977" y="267677"/>
                  </a:lnTo>
                  <a:lnTo>
                    <a:pt x="70065" y="268947"/>
                  </a:lnTo>
                  <a:lnTo>
                    <a:pt x="71767" y="268947"/>
                  </a:lnTo>
                  <a:lnTo>
                    <a:pt x="69418" y="263867"/>
                  </a:lnTo>
                  <a:lnTo>
                    <a:pt x="68834" y="262597"/>
                  </a:lnTo>
                  <a:lnTo>
                    <a:pt x="71107" y="265137"/>
                  </a:lnTo>
                  <a:lnTo>
                    <a:pt x="74269" y="265137"/>
                  </a:lnTo>
                  <a:lnTo>
                    <a:pt x="75412" y="262597"/>
                  </a:lnTo>
                  <a:lnTo>
                    <a:pt x="75996" y="261327"/>
                  </a:lnTo>
                  <a:lnTo>
                    <a:pt x="79883" y="265137"/>
                  </a:lnTo>
                  <a:lnTo>
                    <a:pt x="78816" y="261327"/>
                  </a:lnTo>
                  <a:lnTo>
                    <a:pt x="78447" y="260057"/>
                  </a:lnTo>
                  <a:lnTo>
                    <a:pt x="83273" y="265137"/>
                  </a:lnTo>
                  <a:lnTo>
                    <a:pt x="80924" y="260057"/>
                  </a:lnTo>
                  <a:lnTo>
                    <a:pt x="83654" y="261327"/>
                  </a:lnTo>
                  <a:lnTo>
                    <a:pt x="83680" y="262597"/>
                  </a:lnTo>
                  <a:lnTo>
                    <a:pt x="86614" y="263867"/>
                  </a:lnTo>
                  <a:lnTo>
                    <a:pt x="87274" y="263867"/>
                  </a:lnTo>
                  <a:lnTo>
                    <a:pt x="85877" y="260057"/>
                  </a:lnTo>
                  <a:lnTo>
                    <a:pt x="86309" y="258787"/>
                  </a:lnTo>
                  <a:lnTo>
                    <a:pt x="87630" y="262597"/>
                  </a:lnTo>
                  <a:lnTo>
                    <a:pt x="87198" y="258787"/>
                  </a:lnTo>
                  <a:lnTo>
                    <a:pt x="89268" y="262597"/>
                  </a:lnTo>
                  <a:lnTo>
                    <a:pt x="89573" y="261327"/>
                  </a:lnTo>
                  <a:lnTo>
                    <a:pt x="89242" y="261327"/>
                  </a:lnTo>
                  <a:lnTo>
                    <a:pt x="88442" y="260057"/>
                  </a:lnTo>
                  <a:lnTo>
                    <a:pt x="88112" y="258787"/>
                  </a:lnTo>
                  <a:lnTo>
                    <a:pt x="88519" y="257517"/>
                  </a:lnTo>
                  <a:lnTo>
                    <a:pt x="91490" y="260057"/>
                  </a:lnTo>
                  <a:lnTo>
                    <a:pt x="92176" y="261327"/>
                  </a:lnTo>
                  <a:lnTo>
                    <a:pt x="93472" y="257517"/>
                  </a:lnTo>
                  <a:lnTo>
                    <a:pt x="93700" y="258114"/>
                  </a:lnTo>
                  <a:lnTo>
                    <a:pt x="93687" y="257517"/>
                  </a:lnTo>
                  <a:lnTo>
                    <a:pt x="95351" y="263867"/>
                  </a:lnTo>
                  <a:lnTo>
                    <a:pt x="95300" y="260057"/>
                  </a:lnTo>
                  <a:lnTo>
                    <a:pt x="94843" y="260057"/>
                  </a:lnTo>
                  <a:lnTo>
                    <a:pt x="94373" y="257517"/>
                  </a:lnTo>
                  <a:lnTo>
                    <a:pt x="95745" y="260057"/>
                  </a:lnTo>
                  <a:lnTo>
                    <a:pt x="97091" y="258787"/>
                  </a:lnTo>
                  <a:lnTo>
                    <a:pt x="97739" y="257517"/>
                  </a:lnTo>
                  <a:lnTo>
                    <a:pt x="98450" y="260057"/>
                  </a:lnTo>
                  <a:lnTo>
                    <a:pt x="100457" y="260057"/>
                  </a:lnTo>
                  <a:lnTo>
                    <a:pt x="101765" y="257517"/>
                  </a:lnTo>
                  <a:lnTo>
                    <a:pt x="103797" y="256247"/>
                  </a:lnTo>
                  <a:lnTo>
                    <a:pt x="102666" y="256247"/>
                  </a:lnTo>
                  <a:lnTo>
                    <a:pt x="102196" y="254977"/>
                  </a:lnTo>
                  <a:lnTo>
                    <a:pt x="101282" y="252437"/>
                  </a:lnTo>
                  <a:lnTo>
                    <a:pt x="101714" y="251167"/>
                  </a:lnTo>
                  <a:lnTo>
                    <a:pt x="102006" y="251853"/>
                  </a:lnTo>
                  <a:lnTo>
                    <a:pt x="101942" y="251167"/>
                  </a:lnTo>
                  <a:lnTo>
                    <a:pt x="102844" y="251167"/>
                  </a:lnTo>
                  <a:lnTo>
                    <a:pt x="103987" y="253707"/>
                  </a:lnTo>
                  <a:lnTo>
                    <a:pt x="104000" y="254977"/>
                  </a:lnTo>
                  <a:lnTo>
                    <a:pt x="104444" y="253707"/>
                  </a:lnTo>
                  <a:lnTo>
                    <a:pt x="104889" y="254977"/>
                  </a:lnTo>
                  <a:lnTo>
                    <a:pt x="105371" y="256247"/>
                  </a:lnTo>
                  <a:lnTo>
                    <a:pt x="104914" y="255003"/>
                  </a:lnTo>
                  <a:lnTo>
                    <a:pt x="108305" y="258787"/>
                  </a:lnTo>
                  <a:lnTo>
                    <a:pt x="107378" y="254977"/>
                  </a:lnTo>
                  <a:lnTo>
                    <a:pt x="107835" y="256247"/>
                  </a:lnTo>
                  <a:lnTo>
                    <a:pt x="109842" y="254977"/>
                  </a:lnTo>
                  <a:lnTo>
                    <a:pt x="110274" y="253707"/>
                  </a:lnTo>
                  <a:lnTo>
                    <a:pt x="111848" y="253707"/>
                  </a:lnTo>
                  <a:lnTo>
                    <a:pt x="110693" y="251167"/>
                  </a:lnTo>
                  <a:lnTo>
                    <a:pt x="111594" y="251167"/>
                  </a:lnTo>
                  <a:lnTo>
                    <a:pt x="111137" y="248627"/>
                  </a:lnTo>
                  <a:lnTo>
                    <a:pt x="112699" y="248627"/>
                  </a:lnTo>
                  <a:lnTo>
                    <a:pt x="114960" y="249897"/>
                  </a:lnTo>
                  <a:lnTo>
                    <a:pt x="116319" y="249897"/>
                  </a:lnTo>
                  <a:lnTo>
                    <a:pt x="116738" y="247357"/>
                  </a:lnTo>
                  <a:lnTo>
                    <a:pt x="117868" y="247357"/>
                  </a:lnTo>
                  <a:lnTo>
                    <a:pt x="117881" y="248627"/>
                  </a:lnTo>
                  <a:lnTo>
                    <a:pt x="119430" y="247357"/>
                  </a:lnTo>
                  <a:lnTo>
                    <a:pt x="119888" y="247357"/>
                  </a:lnTo>
                  <a:lnTo>
                    <a:pt x="121221" y="244817"/>
                  </a:lnTo>
                  <a:lnTo>
                    <a:pt x="120548" y="243547"/>
                  </a:lnTo>
                  <a:lnTo>
                    <a:pt x="120078" y="243547"/>
                  </a:lnTo>
                  <a:lnTo>
                    <a:pt x="119862" y="242277"/>
                  </a:lnTo>
                  <a:lnTo>
                    <a:pt x="120078" y="242277"/>
                  </a:lnTo>
                  <a:lnTo>
                    <a:pt x="121221" y="243547"/>
                  </a:lnTo>
                  <a:lnTo>
                    <a:pt x="121666" y="244817"/>
                  </a:lnTo>
                  <a:lnTo>
                    <a:pt x="122339" y="241007"/>
                  </a:lnTo>
                  <a:lnTo>
                    <a:pt x="122555" y="239737"/>
                  </a:lnTo>
                  <a:lnTo>
                    <a:pt x="130454" y="249897"/>
                  </a:lnTo>
                  <a:lnTo>
                    <a:pt x="130213" y="243547"/>
                  </a:lnTo>
                  <a:lnTo>
                    <a:pt x="131102" y="239737"/>
                  </a:lnTo>
                  <a:lnTo>
                    <a:pt x="132219" y="239737"/>
                  </a:lnTo>
                  <a:lnTo>
                    <a:pt x="131330" y="242277"/>
                  </a:lnTo>
                  <a:lnTo>
                    <a:pt x="132676" y="243547"/>
                  </a:lnTo>
                  <a:lnTo>
                    <a:pt x="133121" y="238467"/>
                  </a:lnTo>
                  <a:lnTo>
                    <a:pt x="136410" y="242277"/>
                  </a:lnTo>
                  <a:lnTo>
                    <a:pt x="137058" y="238467"/>
                  </a:lnTo>
                  <a:lnTo>
                    <a:pt x="141554" y="246087"/>
                  </a:lnTo>
                  <a:lnTo>
                    <a:pt x="141744" y="238467"/>
                  </a:lnTo>
                  <a:lnTo>
                    <a:pt x="141782" y="237197"/>
                  </a:lnTo>
                  <a:lnTo>
                    <a:pt x="141808" y="235927"/>
                  </a:lnTo>
                  <a:lnTo>
                    <a:pt x="145669" y="239737"/>
                  </a:lnTo>
                  <a:lnTo>
                    <a:pt x="144843" y="238467"/>
                  </a:lnTo>
                  <a:lnTo>
                    <a:pt x="144614" y="237197"/>
                  </a:lnTo>
                  <a:lnTo>
                    <a:pt x="145186" y="238379"/>
                  </a:lnTo>
                  <a:lnTo>
                    <a:pt x="145097" y="237197"/>
                  </a:lnTo>
                  <a:lnTo>
                    <a:pt x="146189" y="235927"/>
                  </a:lnTo>
                  <a:lnTo>
                    <a:pt x="147281" y="234657"/>
                  </a:lnTo>
                  <a:lnTo>
                    <a:pt x="148374" y="233387"/>
                  </a:lnTo>
                  <a:lnTo>
                    <a:pt x="154736" y="235927"/>
                  </a:lnTo>
                  <a:lnTo>
                    <a:pt x="161366" y="235927"/>
                  </a:lnTo>
                  <a:lnTo>
                    <a:pt x="160070" y="233387"/>
                  </a:lnTo>
                  <a:lnTo>
                    <a:pt x="159410" y="232117"/>
                  </a:lnTo>
                  <a:lnTo>
                    <a:pt x="157454" y="228307"/>
                  </a:lnTo>
                  <a:lnTo>
                    <a:pt x="156806" y="227037"/>
                  </a:lnTo>
                  <a:lnTo>
                    <a:pt x="160477" y="229577"/>
                  </a:lnTo>
                  <a:lnTo>
                    <a:pt x="161251" y="233387"/>
                  </a:lnTo>
                  <a:lnTo>
                    <a:pt x="162801" y="228307"/>
                  </a:lnTo>
                  <a:lnTo>
                    <a:pt x="167741" y="230847"/>
                  </a:lnTo>
                  <a:lnTo>
                    <a:pt x="168605" y="228307"/>
                  </a:lnTo>
                  <a:lnTo>
                    <a:pt x="169037" y="227037"/>
                  </a:lnTo>
                  <a:lnTo>
                    <a:pt x="169481" y="225767"/>
                  </a:lnTo>
                  <a:lnTo>
                    <a:pt x="169595" y="227037"/>
                  </a:lnTo>
                  <a:lnTo>
                    <a:pt x="169989" y="228307"/>
                  </a:lnTo>
                  <a:lnTo>
                    <a:pt x="169672" y="228307"/>
                  </a:lnTo>
                  <a:lnTo>
                    <a:pt x="171284" y="229577"/>
                  </a:lnTo>
                  <a:lnTo>
                    <a:pt x="172135" y="227037"/>
                  </a:lnTo>
                  <a:lnTo>
                    <a:pt x="171361" y="225767"/>
                  </a:lnTo>
                  <a:lnTo>
                    <a:pt x="171932" y="225767"/>
                  </a:lnTo>
                  <a:lnTo>
                    <a:pt x="172186" y="227037"/>
                  </a:lnTo>
                  <a:lnTo>
                    <a:pt x="172872" y="228307"/>
                  </a:lnTo>
                  <a:lnTo>
                    <a:pt x="174091" y="229577"/>
                  </a:lnTo>
                  <a:lnTo>
                    <a:pt x="173494" y="225767"/>
                  </a:lnTo>
                  <a:lnTo>
                    <a:pt x="173291" y="224497"/>
                  </a:lnTo>
                  <a:lnTo>
                    <a:pt x="174663" y="226796"/>
                  </a:lnTo>
                  <a:lnTo>
                    <a:pt x="174637" y="225767"/>
                  </a:lnTo>
                  <a:lnTo>
                    <a:pt x="176771" y="227037"/>
                  </a:lnTo>
                  <a:lnTo>
                    <a:pt x="176022" y="225767"/>
                  </a:lnTo>
                  <a:lnTo>
                    <a:pt x="175260" y="224497"/>
                  </a:lnTo>
                  <a:lnTo>
                    <a:pt x="176949" y="225767"/>
                  </a:lnTo>
                  <a:lnTo>
                    <a:pt x="176961" y="224497"/>
                  </a:lnTo>
                  <a:lnTo>
                    <a:pt x="176974" y="223227"/>
                  </a:lnTo>
                  <a:lnTo>
                    <a:pt x="176987" y="221957"/>
                  </a:lnTo>
                  <a:lnTo>
                    <a:pt x="178562" y="223227"/>
                  </a:lnTo>
                  <a:lnTo>
                    <a:pt x="177939" y="220687"/>
                  </a:lnTo>
                  <a:lnTo>
                    <a:pt x="181140" y="224497"/>
                  </a:lnTo>
                  <a:lnTo>
                    <a:pt x="179603" y="219417"/>
                  </a:lnTo>
                  <a:lnTo>
                    <a:pt x="181305" y="224497"/>
                  </a:lnTo>
                  <a:lnTo>
                    <a:pt x="183070" y="221957"/>
                  </a:lnTo>
                  <a:lnTo>
                    <a:pt x="182956" y="220687"/>
                  </a:lnTo>
                  <a:lnTo>
                    <a:pt x="183261" y="221957"/>
                  </a:lnTo>
                  <a:lnTo>
                    <a:pt x="184162" y="220687"/>
                  </a:lnTo>
                  <a:lnTo>
                    <a:pt x="184505" y="222618"/>
                  </a:lnTo>
                  <a:lnTo>
                    <a:pt x="184619" y="223227"/>
                  </a:lnTo>
                  <a:lnTo>
                    <a:pt x="185432" y="223227"/>
                  </a:lnTo>
                  <a:lnTo>
                    <a:pt x="185877" y="221957"/>
                  </a:lnTo>
                  <a:lnTo>
                    <a:pt x="185343" y="220687"/>
                  </a:lnTo>
                  <a:lnTo>
                    <a:pt x="184810" y="219417"/>
                  </a:lnTo>
                  <a:lnTo>
                    <a:pt x="188480" y="224497"/>
                  </a:lnTo>
                  <a:lnTo>
                    <a:pt x="187337" y="219417"/>
                  </a:lnTo>
                  <a:lnTo>
                    <a:pt x="186766" y="216877"/>
                  </a:lnTo>
                  <a:lnTo>
                    <a:pt x="186182" y="214337"/>
                  </a:lnTo>
                  <a:lnTo>
                    <a:pt x="189788" y="220687"/>
                  </a:lnTo>
                  <a:lnTo>
                    <a:pt x="191312" y="216877"/>
                  </a:lnTo>
                  <a:lnTo>
                    <a:pt x="192709" y="214744"/>
                  </a:lnTo>
                  <a:lnTo>
                    <a:pt x="194462" y="218147"/>
                  </a:lnTo>
                  <a:lnTo>
                    <a:pt x="195503" y="216242"/>
                  </a:lnTo>
                  <a:lnTo>
                    <a:pt x="192836" y="214553"/>
                  </a:lnTo>
                  <a:lnTo>
                    <a:pt x="192976" y="214337"/>
                  </a:lnTo>
                  <a:lnTo>
                    <a:pt x="194805" y="213067"/>
                  </a:lnTo>
                  <a:lnTo>
                    <a:pt x="195834" y="215392"/>
                  </a:lnTo>
                  <a:lnTo>
                    <a:pt x="195554" y="211797"/>
                  </a:lnTo>
                  <a:lnTo>
                    <a:pt x="198882" y="211797"/>
                  </a:lnTo>
                  <a:lnTo>
                    <a:pt x="198551" y="214337"/>
                  </a:lnTo>
                  <a:lnTo>
                    <a:pt x="200063" y="211797"/>
                  </a:lnTo>
                  <a:lnTo>
                    <a:pt x="202946" y="213067"/>
                  </a:lnTo>
                  <a:lnTo>
                    <a:pt x="203403" y="211797"/>
                  </a:lnTo>
                  <a:lnTo>
                    <a:pt x="203873" y="210527"/>
                  </a:lnTo>
                  <a:lnTo>
                    <a:pt x="204025" y="210527"/>
                  </a:lnTo>
                  <a:lnTo>
                    <a:pt x="204012" y="211797"/>
                  </a:lnTo>
                  <a:lnTo>
                    <a:pt x="205066" y="211797"/>
                  </a:lnTo>
                  <a:lnTo>
                    <a:pt x="204228" y="210527"/>
                  </a:lnTo>
                  <a:lnTo>
                    <a:pt x="204076" y="210527"/>
                  </a:lnTo>
                  <a:lnTo>
                    <a:pt x="203200" y="209257"/>
                  </a:lnTo>
                  <a:lnTo>
                    <a:pt x="202323" y="207987"/>
                  </a:lnTo>
                  <a:lnTo>
                    <a:pt x="203098" y="204419"/>
                  </a:lnTo>
                  <a:lnTo>
                    <a:pt x="204254" y="207987"/>
                  </a:lnTo>
                  <a:lnTo>
                    <a:pt x="205054" y="202907"/>
                  </a:lnTo>
                  <a:lnTo>
                    <a:pt x="206933" y="210527"/>
                  </a:lnTo>
                  <a:lnTo>
                    <a:pt x="206946" y="209257"/>
                  </a:lnTo>
                  <a:lnTo>
                    <a:pt x="206362" y="207987"/>
                  </a:lnTo>
                  <a:lnTo>
                    <a:pt x="206883" y="207987"/>
                  </a:lnTo>
                  <a:lnTo>
                    <a:pt x="207302" y="209257"/>
                  </a:lnTo>
                  <a:lnTo>
                    <a:pt x="207543" y="210527"/>
                  </a:lnTo>
                  <a:lnTo>
                    <a:pt x="208445" y="209257"/>
                  </a:lnTo>
                  <a:lnTo>
                    <a:pt x="207784" y="207987"/>
                  </a:lnTo>
                  <a:lnTo>
                    <a:pt x="207124" y="206717"/>
                  </a:lnTo>
                  <a:lnTo>
                    <a:pt x="208368" y="206717"/>
                  </a:lnTo>
                  <a:lnTo>
                    <a:pt x="208737" y="207987"/>
                  </a:lnTo>
                  <a:lnTo>
                    <a:pt x="208965" y="209257"/>
                  </a:lnTo>
                  <a:lnTo>
                    <a:pt x="208788" y="206717"/>
                  </a:lnTo>
                  <a:lnTo>
                    <a:pt x="208699" y="205447"/>
                  </a:lnTo>
                  <a:lnTo>
                    <a:pt x="210223" y="205447"/>
                  </a:lnTo>
                  <a:lnTo>
                    <a:pt x="210578" y="206527"/>
                  </a:lnTo>
                  <a:lnTo>
                    <a:pt x="211963" y="205447"/>
                  </a:lnTo>
                  <a:lnTo>
                    <a:pt x="211658" y="202907"/>
                  </a:lnTo>
                  <a:lnTo>
                    <a:pt x="211493" y="201637"/>
                  </a:lnTo>
                  <a:lnTo>
                    <a:pt x="211340" y="200367"/>
                  </a:lnTo>
                  <a:lnTo>
                    <a:pt x="213982" y="201637"/>
                  </a:lnTo>
                  <a:lnTo>
                    <a:pt x="215074" y="205447"/>
                  </a:lnTo>
                  <a:lnTo>
                    <a:pt x="215176" y="202907"/>
                  </a:lnTo>
                  <a:lnTo>
                    <a:pt x="216725" y="206717"/>
                  </a:lnTo>
                  <a:lnTo>
                    <a:pt x="217335" y="205447"/>
                  </a:lnTo>
                  <a:lnTo>
                    <a:pt x="216230" y="202907"/>
                  </a:lnTo>
                  <a:lnTo>
                    <a:pt x="217157" y="202907"/>
                  </a:lnTo>
                  <a:lnTo>
                    <a:pt x="216916" y="200367"/>
                  </a:lnTo>
                  <a:lnTo>
                    <a:pt x="218008" y="200367"/>
                  </a:lnTo>
                  <a:lnTo>
                    <a:pt x="218097" y="199097"/>
                  </a:lnTo>
                  <a:lnTo>
                    <a:pt x="218198" y="197827"/>
                  </a:lnTo>
                  <a:lnTo>
                    <a:pt x="216090" y="195287"/>
                  </a:lnTo>
                  <a:lnTo>
                    <a:pt x="217703" y="196557"/>
                  </a:lnTo>
                  <a:lnTo>
                    <a:pt x="218630" y="196557"/>
                  </a:lnTo>
                  <a:lnTo>
                    <a:pt x="219951" y="197827"/>
                  </a:lnTo>
                  <a:lnTo>
                    <a:pt x="219938" y="195287"/>
                  </a:lnTo>
                  <a:lnTo>
                    <a:pt x="220967" y="195287"/>
                  </a:lnTo>
                  <a:lnTo>
                    <a:pt x="221589" y="196545"/>
                  </a:lnTo>
                  <a:lnTo>
                    <a:pt x="222402" y="200367"/>
                  </a:lnTo>
                  <a:lnTo>
                    <a:pt x="222821" y="200367"/>
                  </a:lnTo>
                  <a:lnTo>
                    <a:pt x="222084" y="197827"/>
                  </a:lnTo>
                  <a:lnTo>
                    <a:pt x="224624" y="199097"/>
                  </a:lnTo>
                  <a:lnTo>
                    <a:pt x="224383" y="197827"/>
                  </a:lnTo>
                  <a:lnTo>
                    <a:pt x="224205" y="196875"/>
                  </a:lnTo>
                  <a:lnTo>
                    <a:pt x="224624" y="197599"/>
                  </a:lnTo>
                  <a:lnTo>
                    <a:pt x="224383" y="196557"/>
                  </a:lnTo>
                  <a:lnTo>
                    <a:pt x="225323" y="196557"/>
                  </a:lnTo>
                  <a:lnTo>
                    <a:pt x="225856" y="199097"/>
                  </a:lnTo>
                  <a:lnTo>
                    <a:pt x="227304" y="197827"/>
                  </a:lnTo>
                  <a:lnTo>
                    <a:pt x="226085" y="196557"/>
                  </a:lnTo>
                  <a:lnTo>
                    <a:pt x="223647" y="194017"/>
                  </a:lnTo>
                  <a:lnTo>
                    <a:pt x="225933" y="195287"/>
                  </a:lnTo>
                  <a:lnTo>
                    <a:pt x="226085" y="196557"/>
                  </a:lnTo>
                  <a:lnTo>
                    <a:pt x="227914" y="196557"/>
                  </a:lnTo>
                  <a:lnTo>
                    <a:pt x="228295" y="194017"/>
                  </a:lnTo>
                  <a:lnTo>
                    <a:pt x="230174" y="194017"/>
                  </a:lnTo>
                  <a:lnTo>
                    <a:pt x="232003" y="197827"/>
                  </a:lnTo>
                  <a:lnTo>
                    <a:pt x="229311" y="195287"/>
                  </a:lnTo>
                  <a:lnTo>
                    <a:pt x="229463" y="195656"/>
                  </a:lnTo>
                  <a:lnTo>
                    <a:pt x="229006" y="196596"/>
                  </a:lnTo>
                  <a:lnTo>
                    <a:pt x="230149" y="197942"/>
                  </a:lnTo>
                  <a:lnTo>
                    <a:pt x="229641" y="196049"/>
                  </a:lnTo>
                  <a:lnTo>
                    <a:pt x="230987" y="199097"/>
                  </a:lnTo>
                  <a:lnTo>
                    <a:pt x="232714" y="197827"/>
                  </a:lnTo>
                  <a:lnTo>
                    <a:pt x="233426" y="192747"/>
                  </a:lnTo>
                  <a:lnTo>
                    <a:pt x="235191" y="192747"/>
                  </a:lnTo>
                  <a:lnTo>
                    <a:pt x="233883" y="188937"/>
                  </a:lnTo>
                  <a:lnTo>
                    <a:pt x="233451" y="187667"/>
                  </a:lnTo>
                  <a:lnTo>
                    <a:pt x="237629" y="194017"/>
                  </a:lnTo>
                  <a:lnTo>
                    <a:pt x="237667" y="191477"/>
                  </a:lnTo>
                  <a:lnTo>
                    <a:pt x="237680" y="193090"/>
                  </a:lnTo>
                  <a:lnTo>
                    <a:pt x="238455" y="195287"/>
                  </a:lnTo>
                  <a:lnTo>
                    <a:pt x="238302" y="194017"/>
                  </a:lnTo>
                  <a:lnTo>
                    <a:pt x="239953" y="194017"/>
                  </a:lnTo>
                  <a:lnTo>
                    <a:pt x="240525" y="191477"/>
                  </a:lnTo>
                  <a:lnTo>
                    <a:pt x="241922" y="188937"/>
                  </a:lnTo>
                  <a:lnTo>
                    <a:pt x="242189" y="190207"/>
                  </a:lnTo>
                  <a:lnTo>
                    <a:pt x="243420" y="191477"/>
                  </a:lnTo>
                  <a:lnTo>
                    <a:pt x="244513" y="190207"/>
                  </a:lnTo>
                  <a:lnTo>
                    <a:pt x="245592" y="191477"/>
                  </a:lnTo>
                  <a:lnTo>
                    <a:pt x="245325" y="190207"/>
                  </a:lnTo>
                  <a:lnTo>
                    <a:pt x="245897" y="190207"/>
                  </a:lnTo>
                  <a:lnTo>
                    <a:pt x="245376" y="188937"/>
                  </a:lnTo>
                  <a:lnTo>
                    <a:pt x="244856" y="187667"/>
                  </a:lnTo>
                  <a:lnTo>
                    <a:pt x="247802" y="190207"/>
                  </a:lnTo>
                  <a:lnTo>
                    <a:pt x="249237" y="187667"/>
                  </a:lnTo>
                  <a:lnTo>
                    <a:pt x="250532" y="186397"/>
                  </a:lnTo>
                  <a:lnTo>
                    <a:pt x="253034" y="187667"/>
                  </a:lnTo>
                  <a:lnTo>
                    <a:pt x="252755" y="187667"/>
                  </a:lnTo>
                  <a:lnTo>
                    <a:pt x="252818" y="188937"/>
                  </a:lnTo>
                  <a:lnTo>
                    <a:pt x="253047" y="188937"/>
                  </a:lnTo>
                  <a:lnTo>
                    <a:pt x="254546" y="186397"/>
                  </a:lnTo>
                  <a:lnTo>
                    <a:pt x="254038" y="185127"/>
                  </a:lnTo>
                  <a:lnTo>
                    <a:pt x="253530" y="183857"/>
                  </a:lnTo>
                  <a:lnTo>
                    <a:pt x="253771" y="185127"/>
                  </a:lnTo>
                  <a:lnTo>
                    <a:pt x="252679" y="183857"/>
                  </a:lnTo>
                  <a:lnTo>
                    <a:pt x="252425" y="182587"/>
                  </a:lnTo>
                  <a:lnTo>
                    <a:pt x="252577" y="181317"/>
                  </a:lnTo>
                  <a:lnTo>
                    <a:pt x="253072" y="181317"/>
                  </a:lnTo>
                  <a:lnTo>
                    <a:pt x="252755" y="182587"/>
                  </a:lnTo>
                  <a:lnTo>
                    <a:pt x="254469" y="183857"/>
                  </a:lnTo>
                  <a:lnTo>
                    <a:pt x="254927" y="184543"/>
                  </a:lnTo>
                  <a:lnTo>
                    <a:pt x="254889" y="184378"/>
                  </a:lnTo>
                  <a:lnTo>
                    <a:pt x="254850" y="183857"/>
                  </a:lnTo>
                  <a:lnTo>
                    <a:pt x="254914" y="184378"/>
                  </a:lnTo>
                  <a:lnTo>
                    <a:pt x="255435" y="185178"/>
                  </a:lnTo>
                  <a:lnTo>
                    <a:pt x="255587" y="185420"/>
                  </a:lnTo>
                  <a:lnTo>
                    <a:pt x="257111" y="187667"/>
                  </a:lnTo>
                  <a:lnTo>
                    <a:pt x="255333" y="183857"/>
                  </a:lnTo>
                  <a:lnTo>
                    <a:pt x="254165" y="181317"/>
                  </a:lnTo>
                  <a:lnTo>
                    <a:pt x="252984" y="178777"/>
                  </a:lnTo>
                  <a:lnTo>
                    <a:pt x="255435" y="181317"/>
                  </a:lnTo>
                  <a:lnTo>
                    <a:pt x="255803" y="182587"/>
                  </a:lnTo>
                  <a:lnTo>
                    <a:pt x="256095" y="181317"/>
                  </a:lnTo>
                  <a:lnTo>
                    <a:pt x="255993" y="180047"/>
                  </a:lnTo>
                  <a:lnTo>
                    <a:pt x="256692" y="180047"/>
                  </a:lnTo>
                  <a:lnTo>
                    <a:pt x="257924" y="182587"/>
                  </a:lnTo>
                  <a:lnTo>
                    <a:pt x="256590" y="181317"/>
                  </a:lnTo>
                  <a:lnTo>
                    <a:pt x="257378" y="183857"/>
                  </a:lnTo>
                  <a:lnTo>
                    <a:pt x="258127" y="182587"/>
                  </a:lnTo>
                  <a:lnTo>
                    <a:pt x="257594" y="180047"/>
                  </a:lnTo>
                  <a:lnTo>
                    <a:pt x="257340" y="178777"/>
                  </a:lnTo>
                  <a:lnTo>
                    <a:pt x="257073" y="177507"/>
                  </a:lnTo>
                  <a:lnTo>
                    <a:pt x="258787" y="180047"/>
                  </a:lnTo>
                  <a:lnTo>
                    <a:pt x="258724" y="181317"/>
                  </a:lnTo>
                  <a:lnTo>
                    <a:pt x="258241" y="181317"/>
                  </a:lnTo>
                  <a:lnTo>
                    <a:pt x="258178" y="182587"/>
                  </a:lnTo>
                  <a:lnTo>
                    <a:pt x="260134" y="185127"/>
                  </a:lnTo>
                  <a:lnTo>
                    <a:pt x="259918" y="183857"/>
                  </a:lnTo>
                  <a:lnTo>
                    <a:pt x="260616" y="183857"/>
                  </a:lnTo>
                  <a:lnTo>
                    <a:pt x="262496" y="185127"/>
                  </a:lnTo>
                  <a:lnTo>
                    <a:pt x="261835" y="183857"/>
                  </a:lnTo>
                  <a:lnTo>
                    <a:pt x="260261" y="177507"/>
                  </a:lnTo>
                  <a:lnTo>
                    <a:pt x="263347" y="182499"/>
                  </a:lnTo>
                  <a:lnTo>
                    <a:pt x="263067" y="177507"/>
                  </a:lnTo>
                  <a:lnTo>
                    <a:pt x="263385" y="182359"/>
                  </a:lnTo>
                  <a:lnTo>
                    <a:pt x="263779" y="180047"/>
                  </a:lnTo>
                  <a:lnTo>
                    <a:pt x="264795" y="182587"/>
                  </a:lnTo>
                  <a:lnTo>
                    <a:pt x="264998" y="183007"/>
                  </a:lnTo>
                  <a:lnTo>
                    <a:pt x="265442" y="183857"/>
                  </a:lnTo>
                  <a:lnTo>
                    <a:pt x="266319" y="183857"/>
                  </a:lnTo>
                  <a:lnTo>
                    <a:pt x="266484" y="185127"/>
                  </a:lnTo>
                  <a:lnTo>
                    <a:pt x="266217" y="182587"/>
                  </a:lnTo>
                  <a:lnTo>
                    <a:pt x="268262" y="186397"/>
                  </a:lnTo>
                  <a:lnTo>
                    <a:pt x="267843" y="182587"/>
                  </a:lnTo>
                  <a:lnTo>
                    <a:pt x="268236" y="183857"/>
                  </a:lnTo>
                  <a:lnTo>
                    <a:pt x="268351" y="183400"/>
                  </a:lnTo>
                  <a:lnTo>
                    <a:pt x="268109" y="182587"/>
                  </a:lnTo>
                  <a:lnTo>
                    <a:pt x="268147" y="180047"/>
                  </a:lnTo>
                  <a:lnTo>
                    <a:pt x="268160" y="178777"/>
                  </a:lnTo>
                  <a:lnTo>
                    <a:pt x="272605" y="185127"/>
                  </a:lnTo>
                  <a:lnTo>
                    <a:pt x="272757" y="180047"/>
                  </a:lnTo>
                  <a:lnTo>
                    <a:pt x="273215" y="178777"/>
                  </a:lnTo>
                  <a:lnTo>
                    <a:pt x="273608" y="177634"/>
                  </a:lnTo>
                  <a:lnTo>
                    <a:pt x="273532" y="176987"/>
                  </a:lnTo>
                  <a:lnTo>
                    <a:pt x="272745" y="173697"/>
                  </a:lnTo>
                  <a:lnTo>
                    <a:pt x="273621" y="172427"/>
                  </a:lnTo>
                  <a:lnTo>
                    <a:pt x="274701" y="173697"/>
                  </a:lnTo>
                  <a:lnTo>
                    <a:pt x="274523" y="176237"/>
                  </a:lnTo>
                  <a:lnTo>
                    <a:pt x="276352" y="176237"/>
                  </a:lnTo>
                  <a:lnTo>
                    <a:pt x="276694" y="174967"/>
                  </a:lnTo>
                  <a:lnTo>
                    <a:pt x="276860" y="176237"/>
                  </a:lnTo>
                  <a:lnTo>
                    <a:pt x="277914" y="177507"/>
                  </a:lnTo>
                  <a:lnTo>
                    <a:pt x="278422" y="177507"/>
                  </a:lnTo>
                  <a:close/>
                </a:path>
                <a:path w="709294" h="298450">
                  <a:moveTo>
                    <a:pt x="278777" y="179108"/>
                  </a:moveTo>
                  <a:lnTo>
                    <a:pt x="278561" y="179260"/>
                  </a:lnTo>
                  <a:lnTo>
                    <a:pt x="278434" y="179273"/>
                  </a:lnTo>
                  <a:lnTo>
                    <a:pt x="278625" y="179298"/>
                  </a:lnTo>
                  <a:lnTo>
                    <a:pt x="278777" y="179108"/>
                  </a:lnTo>
                  <a:close/>
                </a:path>
                <a:path w="709294" h="298450">
                  <a:moveTo>
                    <a:pt x="278955" y="178866"/>
                  </a:moveTo>
                  <a:lnTo>
                    <a:pt x="278828" y="178460"/>
                  </a:lnTo>
                  <a:lnTo>
                    <a:pt x="278688" y="178066"/>
                  </a:lnTo>
                  <a:lnTo>
                    <a:pt x="278536" y="177838"/>
                  </a:lnTo>
                  <a:lnTo>
                    <a:pt x="278765" y="178562"/>
                  </a:lnTo>
                  <a:lnTo>
                    <a:pt x="278828" y="178917"/>
                  </a:lnTo>
                  <a:lnTo>
                    <a:pt x="278777" y="179108"/>
                  </a:lnTo>
                  <a:lnTo>
                    <a:pt x="278955" y="178866"/>
                  </a:lnTo>
                  <a:close/>
                </a:path>
                <a:path w="709294" h="298450">
                  <a:moveTo>
                    <a:pt x="281076" y="173050"/>
                  </a:moveTo>
                  <a:lnTo>
                    <a:pt x="280898" y="172427"/>
                  </a:lnTo>
                  <a:lnTo>
                    <a:pt x="280644" y="172427"/>
                  </a:lnTo>
                  <a:lnTo>
                    <a:pt x="281076" y="173050"/>
                  </a:lnTo>
                  <a:close/>
                </a:path>
                <a:path w="709294" h="298450">
                  <a:moveTo>
                    <a:pt x="281470" y="177190"/>
                  </a:moveTo>
                  <a:lnTo>
                    <a:pt x="280225" y="174967"/>
                  </a:lnTo>
                  <a:lnTo>
                    <a:pt x="279831" y="173697"/>
                  </a:lnTo>
                  <a:lnTo>
                    <a:pt x="280136" y="173697"/>
                  </a:lnTo>
                  <a:lnTo>
                    <a:pt x="277507" y="167347"/>
                  </a:lnTo>
                  <a:lnTo>
                    <a:pt x="278345" y="174967"/>
                  </a:lnTo>
                  <a:lnTo>
                    <a:pt x="278599" y="176237"/>
                  </a:lnTo>
                  <a:lnTo>
                    <a:pt x="279069" y="177507"/>
                  </a:lnTo>
                  <a:lnTo>
                    <a:pt x="279171" y="178777"/>
                  </a:lnTo>
                  <a:lnTo>
                    <a:pt x="279514" y="177634"/>
                  </a:lnTo>
                  <a:lnTo>
                    <a:pt x="279603" y="176237"/>
                  </a:lnTo>
                  <a:lnTo>
                    <a:pt x="280022" y="174967"/>
                  </a:lnTo>
                  <a:lnTo>
                    <a:pt x="280835" y="176237"/>
                  </a:lnTo>
                  <a:lnTo>
                    <a:pt x="280644" y="176987"/>
                  </a:lnTo>
                  <a:lnTo>
                    <a:pt x="280530" y="177634"/>
                  </a:lnTo>
                  <a:lnTo>
                    <a:pt x="280657" y="178777"/>
                  </a:lnTo>
                  <a:lnTo>
                    <a:pt x="281216" y="177507"/>
                  </a:lnTo>
                  <a:lnTo>
                    <a:pt x="281470" y="177190"/>
                  </a:lnTo>
                  <a:close/>
                </a:path>
                <a:path w="709294" h="298450">
                  <a:moveTo>
                    <a:pt x="281647" y="177507"/>
                  </a:moveTo>
                  <a:lnTo>
                    <a:pt x="281635" y="176987"/>
                  </a:lnTo>
                  <a:lnTo>
                    <a:pt x="281470" y="177190"/>
                  </a:lnTo>
                  <a:lnTo>
                    <a:pt x="281647" y="177507"/>
                  </a:lnTo>
                  <a:close/>
                </a:path>
                <a:path w="709294" h="298450">
                  <a:moveTo>
                    <a:pt x="282244" y="176237"/>
                  </a:moveTo>
                  <a:lnTo>
                    <a:pt x="281520" y="173697"/>
                  </a:lnTo>
                  <a:lnTo>
                    <a:pt x="281076" y="173050"/>
                  </a:lnTo>
                  <a:lnTo>
                    <a:pt x="281635" y="174967"/>
                  </a:lnTo>
                  <a:lnTo>
                    <a:pt x="281635" y="176987"/>
                  </a:lnTo>
                  <a:lnTo>
                    <a:pt x="282244" y="176237"/>
                  </a:lnTo>
                  <a:close/>
                </a:path>
                <a:path w="709294" h="298450">
                  <a:moveTo>
                    <a:pt x="282930" y="177520"/>
                  </a:moveTo>
                  <a:lnTo>
                    <a:pt x="282752" y="177609"/>
                  </a:lnTo>
                  <a:lnTo>
                    <a:pt x="282829" y="177927"/>
                  </a:lnTo>
                  <a:lnTo>
                    <a:pt x="282930" y="177520"/>
                  </a:lnTo>
                  <a:close/>
                </a:path>
                <a:path w="709294" h="298450">
                  <a:moveTo>
                    <a:pt x="282968" y="178371"/>
                  </a:moveTo>
                  <a:lnTo>
                    <a:pt x="282917" y="178193"/>
                  </a:lnTo>
                  <a:lnTo>
                    <a:pt x="282867" y="178041"/>
                  </a:lnTo>
                  <a:lnTo>
                    <a:pt x="282740" y="178333"/>
                  </a:lnTo>
                  <a:lnTo>
                    <a:pt x="282968" y="178371"/>
                  </a:lnTo>
                  <a:close/>
                </a:path>
                <a:path w="709294" h="298450">
                  <a:moveTo>
                    <a:pt x="283298" y="177482"/>
                  </a:moveTo>
                  <a:lnTo>
                    <a:pt x="283108" y="176657"/>
                  </a:lnTo>
                  <a:lnTo>
                    <a:pt x="282930" y="177520"/>
                  </a:lnTo>
                  <a:lnTo>
                    <a:pt x="283083" y="177469"/>
                  </a:lnTo>
                  <a:lnTo>
                    <a:pt x="283298" y="177482"/>
                  </a:lnTo>
                  <a:close/>
                </a:path>
                <a:path w="709294" h="298450">
                  <a:moveTo>
                    <a:pt x="419785" y="76885"/>
                  </a:moveTo>
                  <a:lnTo>
                    <a:pt x="419074" y="75387"/>
                  </a:lnTo>
                  <a:lnTo>
                    <a:pt x="419722" y="77089"/>
                  </a:lnTo>
                  <a:lnTo>
                    <a:pt x="419785" y="76885"/>
                  </a:lnTo>
                  <a:close/>
                </a:path>
                <a:path w="709294" h="298450">
                  <a:moveTo>
                    <a:pt x="428942" y="84670"/>
                  </a:moveTo>
                  <a:lnTo>
                    <a:pt x="428371" y="83693"/>
                  </a:lnTo>
                  <a:lnTo>
                    <a:pt x="428383" y="83947"/>
                  </a:lnTo>
                  <a:lnTo>
                    <a:pt x="428485" y="84328"/>
                  </a:lnTo>
                  <a:lnTo>
                    <a:pt x="428942" y="84670"/>
                  </a:lnTo>
                  <a:close/>
                </a:path>
                <a:path w="709294" h="298450">
                  <a:moveTo>
                    <a:pt x="430657" y="87884"/>
                  </a:moveTo>
                  <a:lnTo>
                    <a:pt x="430212" y="85598"/>
                  </a:lnTo>
                  <a:lnTo>
                    <a:pt x="428942" y="84670"/>
                  </a:lnTo>
                  <a:lnTo>
                    <a:pt x="429260" y="85217"/>
                  </a:lnTo>
                  <a:lnTo>
                    <a:pt x="429488" y="87249"/>
                  </a:lnTo>
                  <a:lnTo>
                    <a:pt x="430657" y="87884"/>
                  </a:lnTo>
                  <a:close/>
                </a:path>
                <a:path w="709294" h="298450">
                  <a:moveTo>
                    <a:pt x="435279" y="85826"/>
                  </a:moveTo>
                  <a:lnTo>
                    <a:pt x="435178" y="85636"/>
                  </a:lnTo>
                  <a:lnTo>
                    <a:pt x="435127" y="85509"/>
                  </a:lnTo>
                  <a:lnTo>
                    <a:pt x="435063" y="85356"/>
                  </a:lnTo>
                  <a:lnTo>
                    <a:pt x="435127" y="85636"/>
                  </a:lnTo>
                  <a:lnTo>
                    <a:pt x="435216" y="85839"/>
                  </a:lnTo>
                  <a:close/>
                </a:path>
                <a:path w="709294" h="298450">
                  <a:moveTo>
                    <a:pt x="440994" y="81153"/>
                  </a:moveTo>
                  <a:lnTo>
                    <a:pt x="440931" y="80924"/>
                  </a:lnTo>
                  <a:lnTo>
                    <a:pt x="440778" y="80899"/>
                  </a:lnTo>
                  <a:lnTo>
                    <a:pt x="440994" y="81153"/>
                  </a:lnTo>
                  <a:close/>
                </a:path>
                <a:path w="709294" h="298450">
                  <a:moveTo>
                    <a:pt x="449745" y="80657"/>
                  </a:moveTo>
                  <a:lnTo>
                    <a:pt x="449643" y="80264"/>
                  </a:lnTo>
                  <a:lnTo>
                    <a:pt x="449148" y="79756"/>
                  </a:lnTo>
                  <a:lnTo>
                    <a:pt x="449745" y="80657"/>
                  </a:lnTo>
                  <a:close/>
                </a:path>
                <a:path w="709294" h="298450">
                  <a:moveTo>
                    <a:pt x="450672" y="82042"/>
                  </a:moveTo>
                  <a:lnTo>
                    <a:pt x="449745" y="80657"/>
                  </a:lnTo>
                  <a:lnTo>
                    <a:pt x="449605" y="82423"/>
                  </a:lnTo>
                  <a:lnTo>
                    <a:pt x="450672" y="82042"/>
                  </a:lnTo>
                  <a:close/>
                </a:path>
                <a:path w="709294" h="298450">
                  <a:moveTo>
                    <a:pt x="453923" y="72898"/>
                  </a:moveTo>
                  <a:lnTo>
                    <a:pt x="453796" y="72644"/>
                  </a:lnTo>
                  <a:lnTo>
                    <a:pt x="453694" y="72491"/>
                  </a:lnTo>
                  <a:lnTo>
                    <a:pt x="453923" y="72898"/>
                  </a:lnTo>
                  <a:close/>
                </a:path>
                <a:path w="709294" h="298450">
                  <a:moveTo>
                    <a:pt x="454012" y="53340"/>
                  </a:moveTo>
                  <a:lnTo>
                    <a:pt x="453834" y="52578"/>
                  </a:lnTo>
                  <a:lnTo>
                    <a:pt x="453682" y="53340"/>
                  </a:lnTo>
                  <a:lnTo>
                    <a:pt x="454012" y="53340"/>
                  </a:lnTo>
                  <a:close/>
                </a:path>
                <a:path w="709294" h="298450">
                  <a:moveTo>
                    <a:pt x="454355" y="71005"/>
                  </a:moveTo>
                  <a:lnTo>
                    <a:pt x="452882" y="69723"/>
                  </a:lnTo>
                  <a:lnTo>
                    <a:pt x="453948" y="72263"/>
                  </a:lnTo>
                  <a:lnTo>
                    <a:pt x="454025" y="72009"/>
                  </a:lnTo>
                  <a:lnTo>
                    <a:pt x="453974" y="71628"/>
                  </a:lnTo>
                  <a:lnTo>
                    <a:pt x="454101" y="71780"/>
                  </a:lnTo>
                  <a:lnTo>
                    <a:pt x="454152" y="71628"/>
                  </a:lnTo>
                  <a:lnTo>
                    <a:pt x="454355" y="71005"/>
                  </a:lnTo>
                  <a:close/>
                </a:path>
                <a:path w="709294" h="298450">
                  <a:moveTo>
                    <a:pt x="454926" y="71501"/>
                  </a:moveTo>
                  <a:lnTo>
                    <a:pt x="454431" y="70662"/>
                  </a:lnTo>
                  <a:lnTo>
                    <a:pt x="454355" y="71005"/>
                  </a:lnTo>
                  <a:lnTo>
                    <a:pt x="454926" y="71501"/>
                  </a:lnTo>
                  <a:close/>
                </a:path>
                <a:path w="709294" h="298450">
                  <a:moveTo>
                    <a:pt x="455307" y="75196"/>
                  </a:moveTo>
                  <a:lnTo>
                    <a:pt x="454825" y="74510"/>
                  </a:lnTo>
                  <a:lnTo>
                    <a:pt x="454367" y="73698"/>
                  </a:lnTo>
                  <a:lnTo>
                    <a:pt x="453948" y="72898"/>
                  </a:lnTo>
                  <a:lnTo>
                    <a:pt x="454875" y="74777"/>
                  </a:lnTo>
                  <a:lnTo>
                    <a:pt x="454164" y="75907"/>
                  </a:lnTo>
                  <a:lnTo>
                    <a:pt x="455307" y="75196"/>
                  </a:lnTo>
                  <a:close/>
                </a:path>
                <a:path w="709294" h="298450">
                  <a:moveTo>
                    <a:pt x="461149" y="50419"/>
                  </a:moveTo>
                  <a:lnTo>
                    <a:pt x="461022" y="50266"/>
                  </a:lnTo>
                  <a:lnTo>
                    <a:pt x="461149" y="50419"/>
                  </a:lnTo>
                  <a:close/>
                </a:path>
                <a:path w="709294" h="298450">
                  <a:moveTo>
                    <a:pt x="465607" y="68821"/>
                  </a:moveTo>
                  <a:lnTo>
                    <a:pt x="465416" y="67945"/>
                  </a:lnTo>
                  <a:lnTo>
                    <a:pt x="465061" y="67678"/>
                  </a:lnTo>
                  <a:lnTo>
                    <a:pt x="465607" y="68821"/>
                  </a:lnTo>
                  <a:close/>
                </a:path>
                <a:path w="709294" h="298450">
                  <a:moveTo>
                    <a:pt x="481444" y="67183"/>
                  </a:moveTo>
                  <a:lnTo>
                    <a:pt x="479552" y="64643"/>
                  </a:lnTo>
                  <a:lnTo>
                    <a:pt x="480136" y="65659"/>
                  </a:lnTo>
                  <a:lnTo>
                    <a:pt x="480199" y="66421"/>
                  </a:lnTo>
                  <a:lnTo>
                    <a:pt x="481444" y="67183"/>
                  </a:lnTo>
                  <a:close/>
                </a:path>
                <a:path w="709294" h="298450">
                  <a:moveTo>
                    <a:pt x="505206" y="56197"/>
                  </a:moveTo>
                  <a:lnTo>
                    <a:pt x="505180" y="55854"/>
                  </a:lnTo>
                  <a:lnTo>
                    <a:pt x="505028" y="56286"/>
                  </a:lnTo>
                  <a:lnTo>
                    <a:pt x="505206" y="56197"/>
                  </a:lnTo>
                  <a:close/>
                </a:path>
                <a:path w="709294" h="298450">
                  <a:moveTo>
                    <a:pt x="509308" y="55118"/>
                  </a:moveTo>
                  <a:lnTo>
                    <a:pt x="509206" y="54356"/>
                  </a:lnTo>
                  <a:lnTo>
                    <a:pt x="509117" y="55499"/>
                  </a:lnTo>
                  <a:lnTo>
                    <a:pt x="509308" y="55118"/>
                  </a:lnTo>
                  <a:close/>
                </a:path>
                <a:path w="709294" h="298450">
                  <a:moveTo>
                    <a:pt x="518134" y="50165"/>
                  </a:moveTo>
                  <a:lnTo>
                    <a:pt x="518045" y="49530"/>
                  </a:lnTo>
                  <a:lnTo>
                    <a:pt x="517867" y="49060"/>
                  </a:lnTo>
                  <a:lnTo>
                    <a:pt x="517842" y="50546"/>
                  </a:lnTo>
                  <a:lnTo>
                    <a:pt x="518134" y="50165"/>
                  </a:lnTo>
                  <a:close/>
                </a:path>
                <a:path w="709294" h="298450">
                  <a:moveTo>
                    <a:pt x="518833" y="51562"/>
                  </a:moveTo>
                  <a:lnTo>
                    <a:pt x="518604" y="49530"/>
                  </a:lnTo>
                  <a:lnTo>
                    <a:pt x="518414" y="49784"/>
                  </a:lnTo>
                  <a:lnTo>
                    <a:pt x="518287" y="50165"/>
                  </a:lnTo>
                  <a:lnTo>
                    <a:pt x="518833" y="51562"/>
                  </a:lnTo>
                  <a:close/>
                </a:path>
                <a:path w="709294" h="298450">
                  <a:moveTo>
                    <a:pt x="549363" y="24993"/>
                  </a:moveTo>
                  <a:lnTo>
                    <a:pt x="549224" y="24815"/>
                  </a:lnTo>
                  <a:lnTo>
                    <a:pt x="549363" y="24993"/>
                  </a:lnTo>
                  <a:close/>
                </a:path>
                <a:path w="709294" h="298450">
                  <a:moveTo>
                    <a:pt x="561086" y="41948"/>
                  </a:moveTo>
                  <a:lnTo>
                    <a:pt x="560984" y="41541"/>
                  </a:lnTo>
                  <a:lnTo>
                    <a:pt x="560959" y="41910"/>
                  </a:lnTo>
                  <a:lnTo>
                    <a:pt x="561086" y="41948"/>
                  </a:lnTo>
                  <a:close/>
                </a:path>
                <a:path w="709294" h="298450">
                  <a:moveTo>
                    <a:pt x="561860" y="43434"/>
                  </a:moveTo>
                  <a:lnTo>
                    <a:pt x="561505" y="42037"/>
                  </a:lnTo>
                  <a:lnTo>
                    <a:pt x="561086" y="41948"/>
                  </a:lnTo>
                  <a:lnTo>
                    <a:pt x="561403" y="43180"/>
                  </a:lnTo>
                  <a:lnTo>
                    <a:pt x="561860" y="43434"/>
                  </a:lnTo>
                  <a:close/>
                </a:path>
                <a:path w="709294" h="298450">
                  <a:moveTo>
                    <a:pt x="565696" y="17145"/>
                  </a:moveTo>
                  <a:lnTo>
                    <a:pt x="565061" y="17272"/>
                  </a:lnTo>
                  <a:lnTo>
                    <a:pt x="563600" y="17907"/>
                  </a:lnTo>
                  <a:lnTo>
                    <a:pt x="563714" y="19939"/>
                  </a:lnTo>
                  <a:lnTo>
                    <a:pt x="563816" y="19685"/>
                  </a:lnTo>
                  <a:lnTo>
                    <a:pt x="563943" y="18923"/>
                  </a:lnTo>
                  <a:lnTo>
                    <a:pt x="563981" y="18542"/>
                  </a:lnTo>
                  <a:lnTo>
                    <a:pt x="564286" y="18923"/>
                  </a:lnTo>
                  <a:lnTo>
                    <a:pt x="564324" y="20789"/>
                  </a:lnTo>
                  <a:lnTo>
                    <a:pt x="565175" y="19304"/>
                  </a:lnTo>
                  <a:lnTo>
                    <a:pt x="565277" y="19050"/>
                  </a:lnTo>
                  <a:lnTo>
                    <a:pt x="565391" y="18542"/>
                  </a:lnTo>
                  <a:lnTo>
                    <a:pt x="565696" y="17145"/>
                  </a:lnTo>
                  <a:close/>
                </a:path>
                <a:path w="709294" h="298450">
                  <a:moveTo>
                    <a:pt x="575843" y="21463"/>
                  </a:moveTo>
                  <a:lnTo>
                    <a:pt x="575716" y="20701"/>
                  </a:lnTo>
                  <a:lnTo>
                    <a:pt x="575564" y="20307"/>
                  </a:lnTo>
                  <a:lnTo>
                    <a:pt x="575627" y="21717"/>
                  </a:lnTo>
                  <a:lnTo>
                    <a:pt x="575843" y="21463"/>
                  </a:lnTo>
                  <a:close/>
                </a:path>
                <a:path w="709294" h="298450">
                  <a:moveTo>
                    <a:pt x="575932" y="20193"/>
                  </a:moveTo>
                  <a:lnTo>
                    <a:pt x="575564" y="18923"/>
                  </a:lnTo>
                  <a:lnTo>
                    <a:pt x="575157" y="17526"/>
                  </a:lnTo>
                  <a:lnTo>
                    <a:pt x="574789" y="17907"/>
                  </a:lnTo>
                  <a:lnTo>
                    <a:pt x="574763" y="18288"/>
                  </a:lnTo>
                  <a:lnTo>
                    <a:pt x="575564" y="20307"/>
                  </a:lnTo>
                  <a:lnTo>
                    <a:pt x="575564" y="19113"/>
                  </a:lnTo>
                  <a:lnTo>
                    <a:pt x="575932" y="20193"/>
                  </a:lnTo>
                  <a:close/>
                </a:path>
                <a:path w="709294" h="298450">
                  <a:moveTo>
                    <a:pt x="586892" y="15621"/>
                  </a:moveTo>
                  <a:lnTo>
                    <a:pt x="586663" y="15367"/>
                  </a:lnTo>
                  <a:lnTo>
                    <a:pt x="586752" y="15494"/>
                  </a:lnTo>
                  <a:lnTo>
                    <a:pt x="586892" y="15621"/>
                  </a:lnTo>
                  <a:close/>
                </a:path>
                <a:path w="709294" h="298450">
                  <a:moveTo>
                    <a:pt x="590245" y="14046"/>
                  </a:moveTo>
                  <a:lnTo>
                    <a:pt x="589800" y="13690"/>
                  </a:lnTo>
                  <a:lnTo>
                    <a:pt x="589889" y="13906"/>
                  </a:lnTo>
                  <a:lnTo>
                    <a:pt x="589953" y="14071"/>
                  </a:lnTo>
                  <a:lnTo>
                    <a:pt x="590042" y="14249"/>
                  </a:lnTo>
                  <a:lnTo>
                    <a:pt x="590245" y="14046"/>
                  </a:lnTo>
                  <a:close/>
                </a:path>
                <a:path w="709294" h="298450">
                  <a:moveTo>
                    <a:pt x="590905" y="36322"/>
                  </a:moveTo>
                  <a:lnTo>
                    <a:pt x="590740" y="37338"/>
                  </a:lnTo>
                  <a:lnTo>
                    <a:pt x="590905" y="36830"/>
                  </a:lnTo>
                  <a:lnTo>
                    <a:pt x="590905" y="36322"/>
                  </a:lnTo>
                  <a:close/>
                </a:path>
                <a:path w="709294" h="298450">
                  <a:moveTo>
                    <a:pt x="596176" y="36118"/>
                  </a:moveTo>
                  <a:lnTo>
                    <a:pt x="595795" y="35128"/>
                  </a:lnTo>
                  <a:lnTo>
                    <a:pt x="595477" y="34582"/>
                  </a:lnTo>
                  <a:lnTo>
                    <a:pt x="595185" y="34239"/>
                  </a:lnTo>
                  <a:lnTo>
                    <a:pt x="595172" y="34467"/>
                  </a:lnTo>
                  <a:lnTo>
                    <a:pt x="595147" y="34658"/>
                  </a:lnTo>
                  <a:lnTo>
                    <a:pt x="595172" y="35013"/>
                  </a:lnTo>
                  <a:lnTo>
                    <a:pt x="596176" y="36118"/>
                  </a:lnTo>
                  <a:close/>
                </a:path>
                <a:path w="709294" h="298450">
                  <a:moveTo>
                    <a:pt x="596582" y="15621"/>
                  </a:moveTo>
                  <a:lnTo>
                    <a:pt x="596417" y="14605"/>
                  </a:lnTo>
                  <a:lnTo>
                    <a:pt x="596455" y="15240"/>
                  </a:lnTo>
                  <a:lnTo>
                    <a:pt x="596582" y="15621"/>
                  </a:lnTo>
                  <a:close/>
                </a:path>
                <a:path w="709294" h="298450">
                  <a:moveTo>
                    <a:pt x="597027" y="11772"/>
                  </a:moveTo>
                  <a:lnTo>
                    <a:pt x="596963" y="11938"/>
                  </a:lnTo>
                  <a:lnTo>
                    <a:pt x="596900" y="12369"/>
                  </a:lnTo>
                  <a:lnTo>
                    <a:pt x="596963" y="12560"/>
                  </a:lnTo>
                  <a:lnTo>
                    <a:pt x="597027" y="11772"/>
                  </a:lnTo>
                  <a:close/>
                </a:path>
                <a:path w="709294" h="298450">
                  <a:moveTo>
                    <a:pt x="597382" y="12369"/>
                  </a:moveTo>
                  <a:lnTo>
                    <a:pt x="597090" y="11938"/>
                  </a:lnTo>
                  <a:lnTo>
                    <a:pt x="597217" y="12204"/>
                  </a:lnTo>
                  <a:lnTo>
                    <a:pt x="597382" y="12369"/>
                  </a:lnTo>
                  <a:close/>
                </a:path>
                <a:path w="709294" h="298450">
                  <a:moveTo>
                    <a:pt x="600798" y="35331"/>
                  </a:moveTo>
                  <a:lnTo>
                    <a:pt x="599554" y="35077"/>
                  </a:lnTo>
                  <a:lnTo>
                    <a:pt x="599922" y="35306"/>
                  </a:lnTo>
                  <a:lnTo>
                    <a:pt x="600379" y="35394"/>
                  </a:lnTo>
                  <a:lnTo>
                    <a:pt x="600798" y="35331"/>
                  </a:lnTo>
                  <a:close/>
                </a:path>
                <a:path w="709294" h="298450">
                  <a:moveTo>
                    <a:pt x="604481" y="8407"/>
                  </a:moveTo>
                  <a:lnTo>
                    <a:pt x="604431" y="8102"/>
                  </a:lnTo>
                  <a:lnTo>
                    <a:pt x="604329" y="7747"/>
                  </a:lnTo>
                  <a:lnTo>
                    <a:pt x="604100" y="7162"/>
                  </a:lnTo>
                  <a:lnTo>
                    <a:pt x="604215" y="7670"/>
                  </a:lnTo>
                  <a:lnTo>
                    <a:pt x="604342" y="8039"/>
                  </a:lnTo>
                  <a:lnTo>
                    <a:pt x="604481" y="8407"/>
                  </a:lnTo>
                  <a:close/>
                </a:path>
                <a:path w="709294" h="298450">
                  <a:moveTo>
                    <a:pt x="613397" y="32131"/>
                  </a:moveTo>
                  <a:lnTo>
                    <a:pt x="613168" y="30226"/>
                  </a:lnTo>
                  <a:lnTo>
                    <a:pt x="613041" y="30988"/>
                  </a:lnTo>
                  <a:lnTo>
                    <a:pt x="612749" y="31330"/>
                  </a:lnTo>
                  <a:lnTo>
                    <a:pt x="613397" y="32131"/>
                  </a:lnTo>
                  <a:close/>
                </a:path>
                <a:path w="709294" h="298450">
                  <a:moveTo>
                    <a:pt x="613511" y="7874"/>
                  </a:moveTo>
                  <a:lnTo>
                    <a:pt x="613410" y="7239"/>
                  </a:lnTo>
                  <a:lnTo>
                    <a:pt x="612787" y="3302"/>
                  </a:lnTo>
                  <a:lnTo>
                    <a:pt x="611936" y="5080"/>
                  </a:lnTo>
                  <a:lnTo>
                    <a:pt x="611822" y="5715"/>
                  </a:lnTo>
                  <a:lnTo>
                    <a:pt x="612368" y="7556"/>
                  </a:lnTo>
                  <a:lnTo>
                    <a:pt x="612444" y="7239"/>
                  </a:lnTo>
                  <a:lnTo>
                    <a:pt x="612457" y="7874"/>
                  </a:lnTo>
                  <a:lnTo>
                    <a:pt x="612368" y="7556"/>
                  </a:lnTo>
                  <a:lnTo>
                    <a:pt x="611860" y="9779"/>
                  </a:lnTo>
                  <a:lnTo>
                    <a:pt x="613511" y="8001"/>
                  </a:lnTo>
                  <a:lnTo>
                    <a:pt x="613511" y="7874"/>
                  </a:lnTo>
                  <a:close/>
                </a:path>
                <a:path w="709294" h="298450">
                  <a:moveTo>
                    <a:pt x="614108" y="12192"/>
                  </a:moveTo>
                  <a:close/>
                </a:path>
                <a:path w="709294" h="298450">
                  <a:moveTo>
                    <a:pt x="618515" y="11176"/>
                  </a:moveTo>
                  <a:lnTo>
                    <a:pt x="618388" y="11049"/>
                  </a:lnTo>
                  <a:lnTo>
                    <a:pt x="618134" y="10922"/>
                  </a:lnTo>
                  <a:lnTo>
                    <a:pt x="618388" y="12306"/>
                  </a:lnTo>
                  <a:lnTo>
                    <a:pt x="618515" y="11176"/>
                  </a:lnTo>
                  <a:close/>
                </a:path>
                <a:path w="709294" h="298450">
                  <a:moveTo>
                    <a:pt x="618845" y="9321"/>
                  </a:moveTo>
                  <a:lnTo>
                    <a:pt x="618426" y="8978"/>
                  </a:lnTo>
                  <a:lnTo>
                    <a:pt x="618604" y="9232"/>
                  </a:lnTo>
                  <a:lnTo>
                    <a:pt x="618731" y="9309"/>
                  </a:lnTo>
                  <a:close/>
                </a:path>
                <a:path w="709294" h="298450">
                  <a:moveTo>
                    <a:pt x="618909" y="11303"/>
                  </a:moveTo>
                  <a:lnTo>
                    <a:pt x="618566" y="10668"/>
                  </a:lnTo>
                  <a:lnTo>
                    <a:pt x="618515" y="11112"/>
                  </a:lnTo>
                  <a:lnTo>
                    <a:pt x="618909" y="11303"/>
                  </a:lnTo>
                  <a:close/>
                </a:path>
                <a:path w="709294" h="298450">
                  <a:moveTo>
                    <a:pt x="620509" y="3733"/>
                  </a:moveTo>
                  <a:lnTo>
                    <a:pt x="620306" y="3302"/>
                  </a:lnTo>
                  <a:lnTo>
                    <a:pt x="620090" y="3810"/>
                  </a:lnTo>
                  <a:lnTo>
                    <a:pt x="620509" y="3733"/>
                  </a:lnTo>
                  <a:close/>
                </a:path>
                <a:path w="709294" h="298450">
                  <a:moveTo>
                    <a:pt x="620750" y="3683"/>
                  </a:moveTo>
                  <a:lnTo>
                    <a:pt x="620509" y="3733"/>
                  </a:lnTo>
                  <a:lnTo>
                    <a:pt x="620750" y="4241"/>
                  </a:lnTo>
                  <a:lnTo>
                    <a:pt x="620750" y="3683"/>
                  </a:lnTo>
                  <a:close/>
                </a:path>
                <a:path w="709294" h="298450">
                  <a:moveTo>
                    <a:pt x="622579" y="29464"/>
                  </a:moveTo>
                  <a:lnTo>
                    <a:pt x="622465" y="28702"/>
                  </a:lnTo>
                  <a:lnTo>
                    <a:pt x="622261" y="27305"/>
                  </a:lnTo>
                  <a:lnTo>
                    <a:pt x="621969" y="27940"/>
                  </a:lnTo>
                  <a:lnTo>
                    <a:pt x="621855" y="27635"/>
                  </a:lnTo>
                  <a:lnTo>
                    <a:pt x="621893" y="27940"/>
                  </a:lnTo>
                  <a:lnTo>
                    <a:pt x="621792" y="28448"/>
                  </a:lnTo>
                  <a:lnTo>
                    <a:pt x="621588" y="28956"/>
                  </a:lnTo>
                  <a:lnTo>
                    <a:pt x="621969" y="28702"/>
                  </a:lnTo>
                  <a:lnTo>
                    <a:pt x="622579" y="29464"/>
                  </a:lnTo>
                  <a:close/>
                </a:path>
                <a:path w="709294" h="298450">
                  <a:moveTo>
                    <a:pt x="623201" y="2540"/>
                  </a:moveTo>
                  <a:lnTo>
                    <a:pt x="622985" y="2844"/>
                  </a:lnTo>
                  <a:lnTo>
                    <a:pt x="623201" y="2540"/>
                  </a:lnTo>
                  <a:close/>
                </a:path>
                <a:path w="709294" h="298450">
                  <a:moveTo>
                    <a:pt x="623912" y="3683"/>
                  </a:moveTo>
                  <a:lnTo>
                    <a:pt x="623227" y="4076"/>
                  </a:lnTo>
                  <a:lnTo>
                    <a:pt x="623366" y="4191"/>
                  </a:lnTo>
                  <a:lnTo>
                    <a:pt x="623684" y="4191"/>
                  </a:lnTo>
                  <a:lnTo>
                    <a:pt x="623912" y="3683"/>
                  </a:lnTo>
                  <a:close/>
                </a:path>
                <a:path w="709294" h="298450">
                  <a:moveTo>
                    <a:pt x="629069" y="25908"/>
                  </a:moveTo>
                  <a:lnTo>
                    <a:pt x="628751" y="25908"/>
                  </a:lnTo>
                  <a:lnTo>
                    <a:pt x="629069" y="25908"/>
                  </a:lnTo>
                  <a:close/>
                </a:path>
                <a:path w="709294" h="298450">
                  <a:moveTo>
                    <a:pt x="632002" y="5803"/>
                  </a:moveTo>
                  <a:lnTo>
                    <a:pt x="631863" y="5486"/>
                  </a:lnTo>
                  <a:lnTo>
                    <a:pt x="631736" y="5334"/>
                  </a:lnTo>
                  <a:lnTo>
                    <a:pt x="631710" y="5600"/>
                  </a:lnTo>
                  <a:lnTo>
                    <a:pt x="631913" y="5727"/>
                  </a:lnTo>
                  <a:close/>
                </a:path>
                <a:path w="709294" h="298450">
                  <a:moveTo>
                    <a:pt x="642747" y="6654"/>
                  </a:moveTo>
                  <a:lnTo>
                    <a:pt x="642086" y="4699"/>
                  </a:lnTo>
                  <a:lnTo>
                    <a:pt x="641705" y="7112"/>
                  </a:lnTo>
                  <a:lnTo>
                    <a:pt x="642747" y="6654"/>
                  </a:lnTo>
                  <a:close/>
                </a:path>
                <a:path w="709294" h="298450">
                  <a:moveTo>
                    <a:pt x="643458" y="6350"/>
                  </a:moveTo>
                  <a:lnTo>
                    <a:pt x="642874" y="6604"/>
                  </a:lnTo>
                  <a:lnTo>
                    <a:pt x="642810" y="6858"/>
                  </a:lnTo>
                  <a:lnTo>
                    <a:pt x="643267" y="8191"/>
                  </a:lnTo>
                  <a:lnTo>
                    <a:pt x="643458" y="6350"/>
                  </a:lnTo>
                  <a:close/>
                </a:path>
                <a:path w="709294" h="298450">
                  <a:moveTo>
                    <a:pt x="651217" y="23368"/>
                  </a:moveTo>
                  <a:lnTo>
                    <a:pt x="649325" y="20574"/>
                  </a:lnTo>
                  <a:lnTo>
                    <a:pt x="650074" y="23876"/>
                  </a:lnTo>
                  <a:lnTo>
                    <a:pt x="651217" y="23368"/>
                  </a:lnTo>
                  <a:close/>
                </a:path>
                <a:path w="709294" h="298450">
                  <a:moveTo>
                    <a:pt x="663168" y="8826"/>
                  </a:moveTo>
                  <a:lnTo>
                    <a:pt x="662406" y="7785"/>
                  </a:lnTo>
                  <a:lnTo>
                    <a:pt x="662419" y="8915"/>
                  </a:lnTo>
                  <a:lnTo>
                    <a:pt x="662813" y="8597"/>
                  </a:lnTo>
                  <a:lnTo>
                    <a:pt x="663168" y="8826"/>
                  </a:lnTo>
                  <a:close/>
                </a:path>
                <a:path w="709294" h="298450">
                  <a:moveTo>
                    <a:pt x="663460" y="9220"/>
                  </a:moveTo>
                  <a:lnTo>
                    <a:pt x="663371" y="9004"/>
                  </a:lnTo>
                  <a:lnTo>
                    <a:pt x="663270" y="8877"/>
                  </a:lnTo>
                  <a:lnTo>
                    <a:pt x="663460" y="9220"/>
                  </a:lnTo>
                  <a:close/>
                </a:path>
                <a:path w="709294" h="298450">
                  <a:moveTo>
                    <a:pt x="668235" y="5080"/>
                  </a:moveTo>
                  <a:lnTo>
                    <a:pt x="668197" y="4635"/>
                  </a:lnTo>
                  <a:lnTo>
                    <a:pt x="668108" y="4025"/>
                  </a:lnTo>
                  <a:lnTo>
                    <a:pt x="668134" y="4406"/>
                  </a:lnTo>
                  <a:lnTo>
                    <a:pt x="668185" y="4749"/>
                  </a:lnTo>
                  <a:lnTo>
                    <a:pt x="668235" y="5080"/>
                  </a:lnTo>
                  <a:close/>
                </a:path>
                <a:path w="709294" h="298450">
                  <a:moveTo>
                    <a:pt x="670229" y="11557"/>
                  </a:moveTo>
                  <a:lnTo>
                    <a:pt x="670153" y="11049"/>
                  </a:lnTo>
                  <a:lnTo>
                    <a:pt x="670077" y="11480"/>
                  </a:lnTo>
                  <a:lnTo>
                    <a:pt x="670229" y="11557"/>
                  </a:lnTo>
                  <a:close/>
                </a:path>
                <a:path w="709294" h="298450">
                  <a:moveTo>
                    <a:pt x="670356" y="12573"/>
                  </a:moveTo>
                  <a:lnTo>
                    <a:pt x="670344" y="12293"/>
                  </a:lnTo>
                  <a:lnTo>
                    <a:pt x="670267" y="12573"/>
                  </a:lnTo>
                  <a:close/>
                </a:path>
                <a:path w="709294" h="298450">
                  <a:moveTo>
                    <a:pt x="670394" y="9779"/>
                  </a:moveTo>
                  <a:lnTo>
                    <a:pt x="670293" y="9144"/>
                  </a:lnTo>
                  <a:lnTo>
                    <a:pt x="669861" y="8496"/>
                  </a:lnTo>
                  <a:lnTo>
                    <a:pt x="669899" y="9271"/>
                  </a:lnTo>
                  <a:lnTo>
                    <a:pt x="670153" y="11049"/>
                  </a:lnTo>
                  <a:lnTo>
                    <a:pt x="670394" y="9779"/>
                  </a:lnTo>
                  <a:close/>
                </a:path>
                <a:path w="709294" h="298450">
                  <a:moveTo>
                    <a:pt x="670521" y="11569"/>
                  </a:moveTo>
                  <a:lnTo>
                    <a:pt x="670344" y="12293"/>
                  </a:lnTo>
                  <a:lnTo>
                    <a:pt x="670521" y="11569"/>
                  </a:lnTo>
                  <a:close/>
                </a:path>
                <a:path w="709294" h="298450">
                  <a:moveTo>
                    <a:pt x="670674" y="11303"/>
                  </a:moveTo>
                  <a:lnTo>
                    <a:pt x="670560" y="11430"/>
                  </a:lnTo>
                  <a:lnTo>
                    <a:pt x="670521" y="11569"/>
                  </a:lnTo>
                  <a:lnTo>
                    <a:pt x="670674" y="11303"/>
                  </a:lnTo>
                  <a:close/>
                </a:path>
                <a:path w="709294" h="298450">
                  <a:moveTo>
                    <a:pt x="675043" y="4013"/>
                  </a:moveTo>
                  <a:lnTo>
                    <a:pt x="674700" y="5448"/>
                  </a:lnTo>
                  <a:lnTo>
                    <a:pt x="674916" y="5435"/>
                  </a:lnTo>
                  <a:lnTo>
                    <a:pt x="674954" y="5029"/>
                  </a:lnTo>
                  <a:lnTo>
                    <a:pt x="674992" y="4559"/>
                  </a:lnTo>
                  <a:lnTo>
                    <a:pt x="675043" y="4013"/>
                  </a:lnTo>
                  <a:close/>
                </a:path>
                <a:path w="709294" h="298450">
                  <a:moveTo>
                    <a:pt x="679831" y="16510"/>
                  </a:moveTo>
                  <a:lnTo>
                    <a:pt x="678954" y="15113"/>
                  </a:lnTo>
                  <a:lnTo>
                    <a:pt x="678980" y="17399"/>
                  </a:lnTo>
                  <a:lnTo>
                    <a:pt x="679805" y="17272"/>
                  </a:lnTo>
                  <a:lnTo>
                    <a:pt x="679831" y="16510"/>
                  </a:lnTo>
                  <a:close/>
                </a:path>
                <a:path w="709294" h="298450">
                  <a:moveTo>
                    <a:pt x="683806" y="6731"/>
                  </a:moveTo>
                  <a:lnTo>
                    <a:pt x="683780" y="6184"/>
                  </a:lnTo>
                  <a:lnTo>
                    <a:pt x="683729" y="5511"/>
                  </a:lnTo>
                  <a:lnTo>
                    <a:pt x="683679" y="4648"/>
                  </a:lnTo>
                  <a:lnTo>
                    <a:pt x="683463" y="4521"/>
                  </a:lnTo>
                  <a:lnTo>
                    <a:pt x="683463" y="7480"/>
                  </a:lnTo>
                  <a:lnTo>
                    <a:pt x="683425" y="8763"/>
                  </a:lnTo>
                  <a:lnTo>
                    <a:pt x="683514" y="7543"/>
                  </a:lnTo>
                  <a:lnTo>
                    <a:pt x="683641" y="6959"/>
                  </a:lnTo>
                  <a:lnTo>
                    <a:pt x="683806" y="6731"/>
                  </a:lnTo>
                  <a:close/>
                </a:path>
                <a:path w="709294" h="298450">
                  <a:moveTo>
                    <a:pt x="688301" y="10922"/>
                  </a:moveTo>
                  <a:lnTo>
                    <a:pt x="688289" y="8636"/>
                  </a:lnTo>
                  <a:lnTo>
                    <a:pt x="688149" y="10985"/>
                  </a:lnTo>
                  <a:lnTo>
                    <a:pt x="688301" y="10922"/>
                  </a:lnTo>
                  <a:close/>
                </a:path>
                <a:path w="709294" h="298450">
                  <a:moveTo>
                    <a:pt x="689241" y="10541"/>
                  </a:moveTo>
                  <a:lnTo>
                    <a:pt x="688416" y="10871"/>
                  </a:lnTo>
                  <a:lnTo>
                    <a:pt x="688479" y="11811"/>
                  </a:lnTo>
                  <a:lnTo>
                    <a:pt x="689241" y="10541"/>
                  </a:lnTo>
                  <a:close/>
                </a:path>
                <a:path w="709294" h="298450">
                  <a:moveTo>
                    <a:pt x="689419" y="20447"/>
                  </a:moveTo>
                  <a:lnTo>
                    <a:pt x="689267" y="20701"/>
                  </a:lnTo>
                  <a:lnTo>
                    <a:pt x="689203" y="21323"/>
                  </a:lnTo>
                  <a:lnTo>
                    <a:pt x="689381" y="21488"/>
                  </a:lnTo>
                  <a:lnTo>
                    <a:pt x="689419" y="20447"/>
                  </a:lnTo>
                  <a:close/>
                </a:path>
                <a:path w="709294" h="298450">
                  <a:moveTo>
                    <a:pt x="690156" y="22225"/>
                  </a:moveTo>
                  <a:lnTo>
                    <a:pt x="689381" y="21488"/>
                  </a:lnTo>
                  <a:lnTo>
                    <a:pt x="689317" y="22987"/>
                  </a:lnTo>
                  <a:lnTo>
                    <a:pt x="690156" y="22225"/>
                  </a:lnTo>
                  <a:close/>
                </a:path>
                <a:path w="709294" h="298450">
                  <a:moveTo>
                    <a:pt x="691616" y="10287"/>
                  </a:moveTo>
                  <a:lnTo>
                    <a:pt x="691464" y="10185"/>
                  </a:lnTo>
                  <a:lnTo>
                    <a:pt x="691489" y="8890"/>
                  </a:lnTo>
                  <a:lnTo>
                    <a:pt x="690778" y="11036"/>
                  </a:lnTo>
                  <a:lnTo>
                    <a:pt x="691616" y="10287"/>
                  </a:lnTo>
                  <a:close/>
                </a:path>
                <a:path w="709294" h="298450">
                  <a:moveTo>
                    <a:pt x="699693" y="21196"/>
                  </a:moveTo>
                  <a:lnTo>
                    <a:pt x="699452" y="21259"/>
                  </a:lnTo>
                  <a:lnTo>
                    <a:pt x="699604" y="21310"/>
                  </a:lnTo>
                  <a:close/>
                </a:path>
                <a:path w="709294" h="298450">
                  <a:moveTo>
                    <a:pt x="699960" y="20193"/>
                  </a:moveTo>
                  <a:lnTo>
                    <a:pt x="699909" y="19926"/>
                  </a:lnTo>
                  <a:lnTo>
                    <a:pt x="699871" y="20675"/>
                  </a:lnTo>
                  <a:lnTo>
                    <a:pt x="699808" y="21043"/>
                  </a:lnTo>
                  <a:lnTo>
                    <a:pt x="699693" y="21196"/>
                  </a:lnTo>
                  <a:lnTo>
                    <a:pt x="699858" y="21107"/>
                  </a:lnTo>
                  <a:lnTo>
                    <a:pt x="699960" y="20599"/>
                  </a:lnTo>
                  <a:lnTo>
                    <a:pt x="699960" y="20193"/>
                  </a:lnTo>
                  <a:close/>
                </a:path>
                <a:path w="709294" h="298450">
                  <a:moveTo>
                    <a:pt x="700290" y="20675"/>
                  </a:moveTo>
                  <a:lnTo>
                    <a:pt x="700176" y="20828"/>
                  </a:lnTo>
                  <a:lnTo>
                    <a:pt x="700062" y="20955"/>
                  </a:lnTo>
                  <a:lnTo>
                    <a:pt x="699935" y="21043"/>
                  </a:lnTo>
                  <a:lnTo>
                    <a:pt x="699909" y="21590"/>
                  </a:lnTo>
                  <a:lnTo>
                    <a:pt x="700062" y="21424"/>
                  </a:lnTo>
                  <a:lnTo>
                    <a:pt x="700176" y="21094"/>
                  </a:lnTo>
                  <a:lnTo>
                    <a:pt x="700290" y="20675"/>
                  </a:lnTo>
                  <a:close/>
                </a:path>
                <a:path w="709294" h="298450">
                  <a:moveTo>
                    <a:pt x="700316" y="18542"/>
                  </a:moveTo>
                  <a:lnTo>
                    <a:pt x="700176" y="16383"/>
                  </a:lnTo>
                  <a:lnTo>
                    <a:pt x="699833" y="16256"/>
                  </a:lnTo>
                  <a:lnTo>
                    <a:pt x="699858" y="16002"/>
                  </a:lnTo>
                  <a:lnTo>
                    <a:pt x="699909" y="15494"/>
                  </a:lnTo>
                  <a:lnTo>
                    <a:pt x="700303" y="11938"/>
                  </a:lnTo>
                  <a:lnTo>
                    <a:pt x="699160" y="15494"/>
                  </a:lnTo>
                  <a:lnTo>
                    <a:pt x="698969" y="14605"/>
                  </a:lnTo>
                  <a:lnTo>
                    <a:pt x="698817" y="12827"/>
                  </a:lnTo>
                  <a:lnTo>
                    <a:pt x="698868" y="11811"/>
                  </a:lnTo>
                  <a:lnTo>
                    <a:pt x="699198" y="11430"/>
                  </a:lnTo>
                  <a:lnTo>
                    <a:pt x="699071" y="10668"/>
                  </a:lnTo>
                  <a:lnTo>
                    <a:pt x="698512" y="9144"/>
                  </a:lnTo>
                  <a:lnTo>
                    <a:pt x="698601" y="12827"/>
                  </a:lnTo>
                  <a:lnTo>
                    <a:pt x="698449" y="12319"/>
                  </a:lnTo>
                  <a:lnTo>
                    <a:pt x="698309" y="11811"/>
                  </a:lnTo>
                  <a:lnTo>
                    <a:pt x="698093" y="11049"/>
                  </a:lnTo>
                  <a:lnTo>
                    <a:pt x="697877" y="10287"/>
                  </a:lnTo>
                  <a:lnTo>
                    <a:pt x="697941" y="9779"/>
                  </a:lnTo>
                  <a:lnTo>
                    <a:pt x="697166" y="11049"/>
                  </a:lnTo>
                  <a:lnTo>
                    <a:pt x="697268" y="10414"/>
                  </a:lnTo>
                  <a:lnTo>
                    <a:pt x="697153" y="8890"/>
                  </a:lnTo>
                  <a:lnTo>
                    <a:pt x="697039" y="7988"/>
                  </a:lnTo>
                  <a:lnTo>
                    <a:pt x="697509" y="8636"/>
                  </a:lnTo>
                  <a:lnTo>
                    <a:pt x="697077" y="7874"/>
                  </a:lnTo>
                  <a:lnTo>
                    <a:pt x="696087" y="6096"/>
                  </a:lnTo>
                  <a:lnTo>
                    <a:pt x="695261" y="11811"/>
                  </a:lnTo>
                  <a:lnTo>
                    <a:pt x="694817" y="9144"/>
                  </a:lnTo>
                  <a:lnTo>
                    <a:pt x="694842" y="8255"/>
                  </a:lnTo>
                  <a:lnTo>
                    <a:pt x="692886" y="9779"/>
                  </a:lnTo>
                  <a:lnTo>
                    <a:pt x="694524" y="11303"/>
                  </a:lnTo>
                  <a:lnTo>
                    <a:pt x="694639" y="11480"/>
                  </a:lnTo>
                  <a:lnTo>
                    <a:pt x="693242" y="15240"/>
                  </a:lnTo>
                  <a:lnTo>
                    <a:pt x="693039" y="13716"/>
                  </a:lnTo>
                  <a:lnTo>
                    <a:pt x="692848" y="12319"/>
                  </a:lnTo>
                  <a:lnTo>
                    <a:pt x="692619" y="10541"/>
                  </a:lnTo>
                  <a:lnTo>
                    <a:pt x="692188" y="7366"/>
                  </a:lnTo>
                  <a:lnTo>
                    <a:pt x="692023" y="10541"/>
                  </a:lnTo>
                  <a:lnTo>
                    <a:pt x="691616" y="10287"/>
                  </a:lnTo>
                  <a:lnTo>
                    <a:pt x="691210" y="12319"/>
                  </a:lnTo>
                  <a:lnTo>
                    <a:pt x="690803" y="11112"/>
                  </a:lnTo>
                  <a:lnTo>
                    <a:pt x="690219" y="9398"/>
                  </a:lnTo>
                  <a:lnTo>
                    <a:pt x="688581" y="13716"/>
                  </a:lnTo>
                  <a:lnTo>
                    <a:pt x="688581" y="13589"/>
                  </a:lnTo>
                  <a:lnTo>
                    <a:pt x="688555" y="13208"/>
                  </a:lnTo>
                  <a:lnTo>
                    <a:pt x="688492" y="12192"/>
                  </a:lnTo>
                  <a:lnTo>
                    <a:pt x="688479" y="11811"/>
                  </a:lnTo>
                  <a:lnTo>
                    <a:pt x="688238" y="12192"/>
                  </a:lnTo>
                  <a:lnTo>
                    <a:pt x="688162" y="11049"/>
                  </a:lnTo>
                  <a:lnTo>
                    <a:pt x="688098" y="10185"/>
                  </a:lnTo>
                  <a:lnTo>
                    <a:pt x="687984" y="11049"/>
                  </a:lnTo>
                  <a:lnTo>
                    <a:pt x="687857" y="6731"/>
                  </a:lnTo>
                  <a:lnTo>
                    <a:pt x="687070" y="13208"/>
                  </a:lnTo>
                  <a:lnTo>
                    <a:pt x="686841" y="12573"/>
                  </a:lnTo>
                  <a:lnTo>
                    <a:pt x="686650" y="12065"/>
                  </a:lnTo>
                  <a:lnTo>
                    <a:pt x="686219" y="10871"/>
                  </a:lnTo>
                  <a:lnTo>
                    <a:pt x="686358" y="7874"/>
                  </a:lnTo>
                  <a:lnTo>
                    <a:pt x="687222" y="9398"/>
                  </a:lnTo>
                  <a:lnTo>
                    <a:pt x="686663" y="7874"/>
                  </a:lnTo>
                  <a:lnTo>
                    <a:pt x="686295" y="6858"/>
                  </a:lnTo>
                  <a:lnTo>
                    <a:pt x="685850" y="11684"/>
                  </a:lnTo>
                  <a:lnTo>
                    <a:pt x="685596" y="10541"/>
                  </a:lnTo>
                  <a:lnTo>
                    <a:pt x="684542" y="5842"/>
                  </a:lnTo>
                  <a:lnTo>
                    <a:pt x="683920" y="6604"/>
                  </a:lnTo>
                  <a:lnTo>
                    <a:pt x="683869" y="10541"/>
                  </a:lnTo>
                  <a:lnTo>
                    <a:pt x="683298" y="9779"/>
                  </a:lnTo>
                  <a:lnTo>
                    <a:pt x="682231" y="8382"/>
                  </a:lnTo>
                  <a:lnTo>
                    <a:pt x="681012" y="9779"/>
                  </a:lnTo>
                  <a:lnTo>
                    <a:pt x="681024" y="9652"/>
                  </a:lnTo>
                  <a:lnTo>
                    <a:pt x="681024" y="9525"/>
                  </a:lnTo>
                  <a:lnTo>
                    <a:pt x="681012" y="8496"/>
                  </a:lnTo>
                  <a:lnTo>
                    <a:pt x="678611" y="7747"/>
                  </a:lnTo>
                  <a:lnTo>
                    <a:pt x="677506" y="6477"/>
                  </a:lnTo>
                  <a:lnTo>
                    <a:pt x="677405" y="5715"/>
                  </a:lnTo>
                  <a:lnTo>
                    <a:pt x="677303" y="9525"/>
                  </a:lnTo>
                  <a:lnTo>
                    <a:pt x="676084" y="8890"/>
                  </a:lnTo>
                  <a:lnTo>
                    <a:pt x="675233" y="9652"/>
                  </a:lnTo>
                  <a:lnTo>
                    <a:pt x="675208" y="8382"/>
                  </a:lnTo>
                  <a:lnTo>
                    <a:pt x="675195" y="7874"/>
                  </a:lnTo>
                  <a:lnTo>
                    <a:pt x="675309" y="6477"/>
                  </a:lnTo>
                  <a:lnTo>
                    <a:pt x="675754" y="5461"/>
                  </a:lnTo>
                  <a:lnTo>
                    <a:pt x="674916" y="5461"/>
                  </a:lnTo>
                  <a:lnTo>
                    <a:pt x="674852" y="6032"/>
                  </a:lnTo>
                  <a:lnTo>
                    <a:pt x="674725" y="6858"/>
                  </a:lnTo>
                  <a:lnTo>
                    <a:pt x="674547" y="7366"/>
                  </a:lnTo>
                  <a:lnTo>
                    <a:pt x="674014" y="7874"/>
                  </a:lnTo>
                  <a:lnTo>
                    <a:pt x="674128" y="4953"/>
                  </a:lnTo>
                  <a:lnTo>
                    <a:pt x="673023" y="5207"/>
                  </a:lnTo>
                  <a:lnTo>
                    <a:pt x="672045" y="8382"/>
                  </a:lnTo>
                  <a:lnTo>
                    <a:pt x="670560" y="6604"/>
                  </a:lnTo>
                  <a:lnTo>
                    <a:pt x="670636" y="9398"/>
                  </a:lnTo>
                  <a:lnTo>
                    <a:pt x="671995" y="13970"/>
                  </a:lnTo>
                  <a:lnTo>
                    <a:pt x="670610" y="15875"/>
                  </a:lnTo>
                  <a:lnTo>
                    <a:pt x="670382" y="12827"/>
                  </a:lnTo>
                  <a:lnTo>
                    <a:pt x="670267" y="12573"/>
                  </a:lnTo>
                  <a:lnTo>
                    <a:pt x="670052" y="12065"/>
                  </a:lnTo>
                  <a:lnTo>
                    <a:pt x="669975" y="11430"/>
                  </a:lnTo>
                  <a:lnTo>
                    <a:pt x="669721" y="11303"/>
                  </a:lnTo>
                  <a:lnTo>
                    <a:pt x="669645" y="9779"/>
                  </a:lnTo>
                  <a:lnTo>
                    <a:pt x="669620" y="9271"/>
                  </a:lnTo>
                  <a:lnTo>
                    <a:pt x="669264" y="9779"/>
                  </a:lnTo>
                  <a:lnTo>
                    <a:pt x="669264" y="8382"/>
                  </a:lnTo>
                  <a:lnTo>
                    <a:pt x="669378" y="8001"/>
                  </a:lnTo>
                  <a:lnTo>
                    <a:pt x="669747" y="9017"/>
                  </a:lnTo>
                  <a:lnTo>
                    <a:pt x="669785" y="8382"/>
                  </a:lnTo>
                  <a:lnTo>
                    <a:pt x="669810" y="8191"/>
                  </a:lnTo>
                  <a:lnTo>
                    <a:pt x="669518" y="8001"/>
                  </a:lnTo>
                  <a:lnTo>
                    <a:pt x="669315" y="7874"/>
                  </a:lnTo>
                  <a:lnTo>
                    <a:pt x="668642" y="6858"/>
                  </a:lnTo>
                  <a:lnTo>
                    <a:pt x="668528" y="6604"/>
                  </a:lnTo>
                  <a:lnTo>
                    <a:pt x="668235" y="5080"/>
                  </a:lnTo>
                  <a:lnTo>
                    <a:pt x="668261" y="7988"/>
                  </a:lnTo>
                  <a:lnTo>
                    <a:pt x="667969" y="8255"/>
                  </a:lnTo>
                  <a:lnTo>
                    <a:pt x="666889" y="8382"/>
                  </a:lnTo>
                  <a:lnTo>
                    <a:pt x="667004" y="7874"/>
                  </a:lnTo>
                  <a:lnTo>
                    <a:pt x="667359" y="6223"/>
                  </a:lnTo>
                  <a:lnTo>
                    <a:pt x="667296" y="5461"/>
                  </a:lnTo>
                  <a:lnTo>
                    <a:pt x="666775" y="4699"/>
                  </a:lnTo>
                  <a:lnTo>
                    <a:pt x="666584" y="6223"/>
                  </a:lnTo>
                  <a:lnTo>
                    <a:pt x="665810" y="4699"/>
                  </a:lnTo>
                  <a:lnTo>
                    <a:pt x="665949" y="7874"/>
                  </a:lnTo>
                  <a:lnTo>
                    <a:pt x="665632" y="7874"/>
                  </a:lnTo>
                  <a:lnTo>
                    <a:pt x="665556" y="6985"/>
                  </a:lnTo>
                  <a:lnTo>
                    <a:pt x="665429" y="6032"/>
                  </a:lnTo>
                  <a:lnTo>
                    <a:pt x="665327" y="5588"/>
                  </a:lnTo>
                  <a:lnTo>
                    <a:pt x="664832" y="6985"/>
                  </a:lnTo>
                  <a:lnTo>
                    <a:pt x="662686" y="6096"/>
                  </a:lnTo>
                  <a:lnTo>
                    <a:pt x="663460" y="9220"/>
                  </a:lnTo>
                  <a:lnTo>
                    <a:pt x="663613" y="9652"/>
                  </a:lnTo>
                  <a:lnTo>
                    <a:pt x="661911" y="12827"/>
                  </a:lnTo>
                  <a:lnTo>
                    <a:pt x="661365" y="11684"/>
                  </a:lnTo>
                  <a:lnTo>
                    <a:pt x="660438" y="9779"/>
                  </a:lnTo>
                  <a:lnTo>
                    <a:pt x="660374" y="9652"/>
                  </a:lnTo>
                  <a:lnTo>
                    <a:pt x="659638" y="8128"/>
                  </a:lnTo>
                  <a:lnTo>
                    <a:pt x="657872" y="9652"/>
                  </a:lnTo>
                  <a:lnTo>
                    <a:pt x="657809" y="8636"/>
                  </a:lnTo>
                  <a:lnTo>
                    <a:pt x="656793" y="9779"/>
                  </a:lnTo>
                  <a:lnTo>
                    <a:pt x="655408" y="9398"/>
                  </a:lnTo>
                  <a:lnTo>
                    <a:pt x="654786" y="11684"/>
                  </a:lnTo>
                  <a:lnTo>
                    <a:pt x="654456" y="11684"/>
                  </a:lnTo>
                  <a:lnTo>
                    <a:pt x="654418" y="11557"/>
                  </a:lnTo>
                  <a:lnTo>
                    <a:pt x="654113" y="10541"/>
                  </a:lnTo>
                  <a:lnTo>
                    <a:pt x="653999" y="10160"/>
                  </a:lnTo>
                  <a:lnTo>
                    <a:pt x="653935" y="8636"/>
                  </a:lnTo>
                  <a:lnTo>
                    <a:pt x="653148" y="9398"/>
                  </a:lnTo>
                  <a:lnTo>
                    <a:pt x="653148" y="10541"/>
                  </a:lnTo>
                  <a:lnTo>
                    <a:pt x="651929" y="9144"/>
                  </a:lnTo>
                  <a:lnTo>
                    <a:pt x="652043" y="8382"/>
                  </a:lnTo>
                  <a:lnTo>
                    <a:pt x="652145" y="8128"/>
                  </a:lnTo>
                  <a:lnTo>
                    <a:pt x="652246" y="7861"/>
                  </a:lnTo>
                  <a:lnTo>
                    <a:pt x="652284" y="7556"/>
                  </a:lnTo>
                  <a:lnTo>
                    <a:pt x="652576" y="7620"/>
                  </a:lnTo>
                  <a:lnTo>
                    <a:pt x="652386" y="7480"/>
                  </a:lnTo>
                  <a:lnTo>
                    <a:pt x="652526" y="7112"/>
                  </a:lnTo>
                  <a:lnTo>
                    <a:pt x="652056" y="7226"/>
                  </a:lnTo>
                  <a:lnTo>
                    <a:pt x="651421" y="6731"/>
                  </a:lnTo>
                  <a:lnTo>
                    <a:pt x="651040" y="5207"/>
                  </a:lnTo>
                  <a:lnTo>
                    <a:pt x="650087" y="8128"/>
                  </a:lnTo>
                  <a:lnTo>
                    <a:pt x="650100" y="7874"/>
                  </a:lnTo>
                  <a:lnTo>
                    <a:pt x="650278" y="5461"/>
                  </a:lnTo>
                  <a:lnTo>
                    <a:pt x="649008" y="4826"/>
                  </a:lnTo>
                  <a:lnTo>
                    <a:pt x="648677" y="5461"/>
                  </a:lnTo>
                  <a:lnTo>
                    <a:pt x="648614" y="5842"/>
                  </a:lnTo>
                  <a:lnTo>
                    <a:pt x="649274" y="7112"/>
                  </a:lnTo>
                  <a:lnTo>
                    <a:pt x="649363" y="7556"/>
                  </a:lnTo>
                  <a:lnTo>
                    <a:pt x="648906" y="7874"/>
                  </a:lnTo>
                  <a:lnTo>
                    <a:pt x="647839" y="7620"/>
                  </a:lnTo>
                  <a:lnTo>
                    <a:pt x="647763" y="3937"/>
                  </a:lnTo>
                  <a:lnTo>
                    <a:pt x="645223" y="0"/>
                  </a:lnTo>
                  <a:lnTo>
                    <a:pt x="644410" y="11557"/>
                  </a:lnTo>
                  <a:lnTo>
                    <a:pt x="643585" y="9144"/>
                  </a:lnTo>
                  <a:lnTo>
                    <a:pt x="643267" y="8191"/>
                  </a:lnTo>
                  <a:lnTo>
                    <a:pt x="643178" y="9144"/>
                  </a:lnTo>
                  <a:lnTo>
                    <a:pt x="642112" y="8763"/>
                  </a:lnTo>
                  <a:lnTo>
                    <a:pt x="640588" y="3937"/>
                  </a:lnTo>
                  <a:lnTo>
                    <a:pt x="640257" y="3937"/>
                  </a:lnTo>
                  <a:lnTo>
                    <a:pt x="638657" y="2159"/>
                  </a:lnTo>
                  <a:lnTo>
                    <a:pt x="639419" y="9144"/>
                  </a:lnTo>
                  <a:lnTo>
                    <a:pt x="637806" y="7874"/>
                  </a:lnTo>
                  <a:lnTo>
                    <a:pt x="638060" y="8890"/>
                  </a:lnTo>
                  <a:lnTo>
                    <a:pt x="638162" y="9398"/>
                  </a:lnTo>
                  <a:lnTo>
                    <a:pt x="638390" y="10922"/>
                  </a:lnTo>
                  <a:lnTo>
                    <a:pt x="638505" y="12573"/>
                  </a:lnTo>
                  <a:lnTo>
                    <a:pt x="637628" y="13716"/>
                  </a:lnTo>
                  <a:lnTo>
                    <a:pt x="636574" y="13335"/>
                  </a:lnTo>
                  <a:lnTo>
                    <a:pt x="636346" y="11811"/>
                  </a:lnTo>
                  <a:lnTo>
                    <a:pt x="636231" y="11049"/>
                  </a:lnTo>
                  <a:lnTo>
                    <a:pt x="635889" y="8763"/>
                  </a:lnTo>
                  <a:lnTo>
                    <a:pt x="636003" y="8382"/>
                  </a:lnTo>
                  <a:lnTo>
                    <a:pt x="636206" y="8001"/>
                  </a:lnTo>
                  <a:lnTo>
                    <a:pt x="636409" y="7620"/>
                  </a:lnTo>
                  <a:lnTo>
                    <a:pt x="636651" y="7493"/>
                  </a:lnTo>
                  <a:lnTo>
                    <a:pt x="636752" y="7747"/>
                  </a:lnTo>
                  <a:lnTo>
                    <a:pt x="636828" y="8204"/>
                  </a:lnTo>
                  <a:lnTo>
                    <a:pt x="636663" y="8432"/>
                  </a:lnTo>
                  <a:lnTo>
                    <a:pt x="636549" y="8661"/>
                  </a:lnTo>
                  <a:lnTo>
                    <a:pt x="636612" y="8953"/>
                  </a:lnTo>
                  <a:lnTo>
                    <a:pt x="636803" y="8851"/>
                  </a:lnTo>
                  <a:lnTo>
                    <a:pt x="636854" y="8509"/>
                  </a:lnTo>
                  <a:lnTo>
                    <a:pt x="636841" y="8255"/>
                  </a:lnTo>
                  <a:lnTo>
                    <a:pt x="637336" y="7493"/>
                  </a:lnTo>
                  <a:lnTo>
                    <a:pt x="637425" y="7366"/>
                  </a:lnTo>
                  <a:lnTo>
                    <a:pt x="637463" y="7112"/>
                  </a:lnTo>
                  <a:lnTo>
                    <a:pt x="636968" y="5842"/>
                  </a:lnTo>
                  <a:lnTo>
                    <a:pt x="636968" y="7112"/>
                  </a:lnTo>
                  <a:lnTo>
                    <a:pt x="636816" y="6858"/>
                  </a:lnTo>
                  <a:lnTo>
                    <a:pt x="636752" y="6731"/>
                  </a:lnTo>
                  <a:lnTo>
                    <a:pt x="636320" y="5969"/>
                  </a:lnTo>
                  <a:lnTo>
                    <a:pt x="635076" y="6197"/>
                  </a:lnTo>
                  <a:lnTo>
                    <a:pt x="634911" y="6223"/>
                  </a:lnTo>
                  <a:lnTo>
                    <a:pt x="634860" y="5969"/>
                  </a:lnTo>
                  <a:lnTo>
                    <a:pt x="635050" y="4191"/>
                  </a:lnTo>
                  <a:lnTo>
                    <a:pt x="634530" y="5080"/>
                  </a:lnTo>
                  <a:lnTo>
                    <a:pt x="634466" y="5461"/>
                  </a:lnTo>
                  <a:lnTo>
                    <a:pt x="634580" y="5651"/>
                  </a:lnTo>
                  <a:lnTo>
                    <a:pt x="634047" y="5080"/>
                  </a:lnTo>
                  <a:lnTo>
                    <a:pt x="633488" y="6858"/>
                  </a:lnTo>
                  <a:lnTo>
                    <a:pt x="632002" y="5842"/>
                  </a:lnTo>
                  <a:lnTo>
                    <a:pt x="632282" y="6477"/>
                  </a:lnTo>
                  <a:lnTo>
                    <a:pt x="632637" y="8001"/>
                  </a:lnTo>
                  <a:lnTo>
                    <a:pt x="632421" y="8001"/>
                  </a:lnTo>
                  <a:lnTo>
                    <a:pt x="630275" y="6731"/>
                  </a:lnTo>
                  <a:lnTo>
                    <a:pt x="631799" y="10414"/>
                  </a:lnTo>
                  <a:lnTo>
                    <a:pt x="630516" y="11049"/>
                  </a:lnTo>
                  <a:lnTo>
                    <a:pt x="630440" y="10922"/>
                  </a:lnTo>
                  <a:lnTo>
                    <a:pt x="629615" y="9398"/>
                  </a:lnTo>
                  <a:lnTo>
                    <a:pt x="629716" y="8636"/>
                  </a:lnTo>
                  <a:lnTo>
                    <a:pt x="629831" y="8255"/>
                  </a:lnTo>
                  <a:lnTo>
                    <a:pt x="630288" y="6604"/>
                  </a:lnTo>
                  <a:lnTo>
                    <a:pt x="629107" y="8255"/>
                  </a:lnTo>
                  <a:lnTo>
                    <a:pt x="628230" y="7226"/>
                  </a:lnTo>
                  <a:lnTo>
                    <a:pt x="628243" y="6604"/>
                  </a:lnTo>
                  <a:lnTo>
                    <a:pt x="628789" y="4064"/>
                  </a:lnTo>
                  <a:lnTo>
                    <a:pt x="627811" y="6604"/>
                  </a:lnTo>
                  <a:lnTo>
                    <a:pt x="626948" y="4445"/>
                  </a:lnTo>
                  <a:lnTo>
                    <a:pt x="626300" y="2794"/>
                  </a:lnTo>
                  <a:lnTo>
                    <a:pt x="625513" y="2413"/>
                  </a:lnTo>
                  <a:lnTo>
                    <a:pt x="626071" y="1270"/>
                  </a:lnTo>
                  <a:lnTo>
                    <a:pt x="625741" y="1905"/>
                  </a:lnTo>
                  <a:lnTo>
                    <a:pt x="625094" y="2032"/>
                  </a:lnTo>
                  <a:lnTo>
                    <a:pt x="625754" y="4445"/>
                  </a:lnTo>
                  <a:lnTo>
                    <a:pt x="625309" y="4064"/>
                  </a:lnTo>
                  <a:lnTo>
                    <a:pt x="624979" y="4064"/>
                  </a:lnTo>
                  <a:lnTo>
                    <a:pt x="624865" y="3048"/>
                  </a:lnTo>
                  <a:lnTo>
                    <a:pt x="624725" y="4826"/>
                  </a:lnTo>
                  <a:lnTo>
                    <a:pt x="625475" y="6654"/>
                  </a:lnTo>
                  <a:lnTo>
                    <a:pt x="625602" y="7366"/>
                  </a:lnTo>
                  <a:lnTo>
                    <a:pt x="625132" y="9398"/>
                  </a:lnTo>
                  <a:lnTo>
                    <a:pt x="624586" y="8445"/>
                  </a:lnTo>
                  <a:lnTo>
                    <a:pt x="624446" y="8369"/>
                  </a:lnTo>
                  <a:lnTo>
                    <a:pt x="623735" y="10922"/>
                  </a:lnTo>
                  <a:lnTo>
                    <a:pt x="623493" y="9525"/>
                  </a:lnTo>
                  <a:lnTo>
                    <a:pt x="623277" y="8255"/>
                  </a:lnTo>
                  <a:lnTo>
                    <a:pt x="623176" y="7620"/>
                  </a:lnTo>
                  <a:lnTo>
                    <a:pt x="624446" y="8369"/>
                  </a:lnTo>
                  <a:lnTo>
                    <a:pt x="624586" y="8445"/>
                  </a:lnTo>
                  <a:lnTo>
                    <a:pt x="624916" y="8636"/>
                  </a:lnTo>
                  <a:lnTo>
                    <a:pt x="624700" y="8255"/>
                  </a:lnTo>
                  <a:lnTo>
                    <a:pt x="624344" y="7620"/>
                  </a:lnTo>
                  <a:lnTo>
                    <a:pt x="623925" y="6858"/>
                  </a:lnTo>
                  <a:lnTo>
                    <a:pt x="622592" y="4445"/>
                  </a:lnTo>
                  <a:lnTo>
                    <a:pt x="623227" y="4076"/>
                  </a:lnTo>
                  <a:lnTo>
                    <a:pt x="622922" y="3810"/>
                  </a:lnTo>
                  <a:lnTo>
                    <a:pt x="622896" y="2794"/>
                  </a:lnTo>
                  <a:lnTo>
                    <a:pt x="621080" y="127"/>
                  </a:lnTo>
                  <a:lnTo>
                    <a:pt x="622719" y="6731"/>
                  </a:lnTo>
                  <a:lnTo>
                    <a:pt x="621106" y="6858"/>
                  </a:lnTo>
                  <a:lnTo>
                    <a:pt x="621030" y="4826"/>
                  </a:lnTo>
                  <a:lnTo>
                    <a:pt x="620750" y="4241"/>
                  </a:lnTo>
                  <a:lnTo>
                    <a:pt x="620712" y="7112"/>
                  </a:lnTo>
                  <a:lnTo>
                    <a:pt x="620369" y="8255"/>
                  </a:lnTo>
                  <a:lnTo>
                    <a:pt x="619163" y="6985"/>
                  </a:lnTo>
                  <a:lnTo>
                    <a:pt x="619391" y="9525"/>
                  </a:lnTo>
                  <a:lnTo>
                    <a:pt x="618832" y="9398"/>
                  </a:lnTo>
                  <a:lnTo>
                    <a:pt x="619544" y="10033"/>
                  </a:lnTo>
                  <a:lnTo>
                    <a:pt x="619544" y="11811"/>
                  </a:lnTo>
                  <a:lnTo>
                    <a:pt x="619010" y="11684"/>
                  </a:lnTo>
                  <a:lnTo>
                    <a:pt x="618388" y="12306"/>
                  </a:lnTo>
                  <a:lnTo>
                    <a:pt x="618197" y="13970"/>
                  </a:lnTo>
                  <a:lnTo>
                    <a:pt x="618096" y="13589"/>
                  </a:lnTo>
                  <a:lnTo>
                    <a:pt x="617042" y="9906"/>
                  </a:lnTo>
                  <a:lnTo>
                    <a:pt x="616356" y="7493"/>
                  </a:lnTo>
                  <a:lnTo>
                    <a:pt x="615543" y="9906"/>
                  </a:lnTo>
                  <a:lnTo>
                    <a:pt x="615467" y="9779"/>
                  </a:lnTo>
                  <a:lnTo>
                    <a:pt x="614883" y="8674"/>
                  </a:lnTo>
                  <a:lnTo>
                    <a:pt x="614921" y="7747"/>
                  </a:lnTo>
                  <a:lnTo>
                    <a:pt x="614845" y="6096"/>
                  </a:lnTo>
                  <a:lnTo>
                    <a:pt x="614654" y="5842"/>
                  </a:lnTo>
                  <a:lnTo>
                    <a:pt x="614654" y="13589"/>
                  </a:lnTo>
                  <a:lnTo>
                    <a:pt x="614146" y="12293"/>
                  </a:lnTo>
                  <a:lnTo>
                    <a:pt x="613651" y="11010"/>
                  </a:lnTo>
                  <a:lnTo>
                    <a:pt x="613270" y="10033"/>
                  </a:lnTo>
                  <a:lnTo>
                    <a:pt x="613651" y="11010"/>
                  </a:lnTo>
                  <a:lnTo>
                    <a:pt x="613943" y="10033"/>
                  </a:lnTo>
                  <a:lnTo>
                    <a:pt x="614019" y="9779"/>
                  </a:lnTo>
                  <a:lnTo>
                    <a:pt x="614311" y="10033"/>
                  </a:lnTo>
                  <a:lnTo>
                    <a:pt x="614349" y="10795"/>
                  </a:lnTo>
                  <a:lnTo>
                    <a:pt x="614222" y="12065"/>
                  </a:lnTo>
                  <a:lnTo>
                    <a:pt x="614654" y="13589"/>
                  </a:lnTo>
                  <a:lnTo>
                    <a:pt x="614654" y="5842"/>
                  </a:lnTo>
                  <a:lnTo>
                    <a:pt x="614464" y="5588"/>
                  </a:lnTo>
                  <a:lnTo>
                    <a:pt x="613651" y="7861"/>
                  </a:lnTo>
                  <a:lnTo>
                    <a:pt x="612876" y="11557"/>
                  </a:lnTo>
                  <a:lnTo>
                    <a:pt x="613257" y="11480"/>
                  </a:lnTo>
                  <a:lnTo>
                    <a:pt x="613219" y="16002"/>
                  </a:lnTo>
                  <a:lnTo>
                    <a:pt x="611860" y="13716"/>
                  </a:lnTo>
                  <a:lnTo>
                    <a:pt x="611809" y="13335"/>
                  </a:lnTo>
                  <a:lnTo>
                    <a:pt x="611530" y="11176"/>
                  </a:lnTo>
                  <a:lnTo>
                    <a:pt x="611047" y="7620"/>
                  </a:lnTo>
                  <a:lnTo>
                    <a:pt x="609130" y="5080"/>
                  </a:lnTo>
                  <a:lnTo>
                    <a:pt x="608774" y="11176"/>
                  </a:lnTo>
                  <a:lnTo>
                    <a:pt x="606577" y="9906"/>
                  </a:lnTo>
                  <a:lnTo>
                    <a:pt x="607377" y="10795"/>
                  </a:lnTo>
                  <a:lnTo>
                    <a:pt x="607453" y="13335"/>
                  </a:lnTo>
                  <a:lnTo>
                    <a:pt x="607060" y="12700"/>
                  </a:lnTo>
                  <a:lnTo>
                    <a:pt x="606907" y="12446"/>
                  </a:lnTo>
                  <a:lnTo>
                    <a:pt x="606196" y="11303"/>
                  </a:lnTo>
                  <a:lnTo>
                    <a:pt x="605701" y="12446"/>
                  </a:lnTo>
                  <a:lnTo>
                    <a:pt x="605459" y="10414"/>
                  </a:lnTo>
                  <a:lnTo>
                    <a:pt x="605205" y="10033"/>
                  </a:lnTo>
                  <a:lnTo>
                    <a:pt x="604939" y="9652"/>
                  </a:lnTo>
                  <a:lnTo>
                    <a:pt x="604481" y="8509"/>
                  </a:lnTo>
                  <a:lnTo>
                    <a:pt x="604748" y="10033"/>
                  </a:lnTo>
                  <a:lnTo>
                    <a:pt x="603008" y="8509"/>
                  </a:lnTo>
                  <a:lnTo>
                    <a:pt x="603440" y="12700"/>
                  </a:lnTo>
                  <a:lnTo>
                    <a:pt x="602145" y="10033"/>
                  </a:lnTo>
                  <a:lnTo>
                    <a:pt x="600379" y="9271"/>
                  </a:lnTo>
                  <a:lnTo>
                    <a:pt x="601230" y="16129"/>
                  </a:lnTo>
                  <a:lnTo>
                    <a:pt x="599592" y="15748"/>
                  </a:lnTo>
                  <a:lnTo>
                    <a:pt x="599655" y="14478"/>
                  </a:lnTo>
                  <a:lnTo>
                    <a:pt x="599541" y="13208"/>
                  </a:lnTo>
                  <a:lnTo>
                    <a:pt x="598817" y="12128"/>
                  </a:lnTo>
                  <a:lnTo>
                    <a:pt x="598893" y="11811"/>
                  </a:lnTo>
                  <a:lnTo>
                    <a:pt x="599020" y="11557"/>
                  </a:lnTo>
                  <a:lnTo>
                    <a:pt x="599554" y="10414"/>
                  </a:lnTo>
                  <a:lnTo>
                    <a:pt x="599033" y="10414"/>
                  </a:lnTo>
                  <a:lnTo>
                    <a:pt x="598512" y="10160"/>
                  </a:lnTo>
                  <a:lnTo>
                    <a:pt x="598728" y="11557"/>
                  </a:lnTo>
                  <a:lnTo>
                    <a:pt x="598233" y="10287"/>
                  </a:lnTo>
                  <a:lnTo>
                    <a:pt x="597763" y="14478"/>
                  </a:lnTo>
                  <a:lnTo>
                    <a:pt x="596976" y="12573"/>
                  </a:lnTo>
                  <a:lnTo>
                    <a:pt x="596950" y="13970"/>
                  </a:lnTo>
                  <a:lnTo>
                    <a:pt x="597179" y="15748"/>
                  </a:lnTo>
                  <a:lnTo>
                    <a:pt x="596582" y="15621"/>
                  </a:lnTo>
                  <a:lnTo>
                    <a:pt x="595744" y="16129"/>
                  </a:lnTo>
                  <a:lnTo>
                    <a:pt x="596620" y="18288"/>
                  </a:lnTo>
                  <a:lnTo>
                    <a:pt x="594004" y="12192"/>
                  </a:lnTo>
                  <a:lnTo>
                    <a:pt x="592340" y="19558"/>
                  </a:lnTo>
                  <a:lnTo>
                    <a:pt x="590931" y="16383"/>
                  </a:lnTo>
                  <a:lnTo>
                    <a:pt x="590029" y="14351"/>
                  </a:lnTo>
                  <a:lnTo>
                    <a:pt x="589051" y="15240"/>
                  </a:lnTo>
                  <a:lnTo>
                    <a:pt x="587819" y="16129"/>
                  </a:lnTo>
                  <a:lnTo>
                    <a:pt x="586841" y="16383"/>
                  </a:lnTo>
                  <a:lnTo>
                    <a:pt x="586752" y="15621"/>
                  </a:lnTo>
                  <a:lnTo>
                    <a:pt x="586676" y="15417"/>
                  </a:lnTo>
                  <a:lnTo>
                    <a:pt x="585152" y="13970"/>
                  </a:lnTo>
                  <a:lnTo>
                    <a:pt x="587095" y="21590"/>
                  </a:lnTo>
                  <a:lnTo>
                    <a:pt x="585152" y="19710"/>
                  </a:lnTo>
                  <a:lnTo>
                    <a:pt x="584314" y="17907"/>
                  </a:lnTo>
                  <a:lnTo>
                    <a:pt x="583730" y="16637"/>
                  </a:lnTo>
                  <a:lnTo>
                    <a:pt x="585647" y="17780"/>
                  </a:lnTo>
                  <a:lnTo>
                    <a:pt x="584911" y="16637"/>
                  </a:lnTo>
                  <a:lnTo>
                    <a:pt x="583463" y="10033"/>
                  </a:lnTo>
                  <a:lnTo>
                    <a:pt x="583171" y="17907"/>
                  </a:lnTo>
                  <a:lnTo>
                    <a:pt x="582561" y="16637"/>
                  </a:lnTo>
                  <a:lnTo>
                    <a:pt x="581444" y="14351"/>
                  </a:lnTo>
                  <a:lnTo>
                    <a:pt x="581342" y="13335"/>
                  </a:lnTo>
                  <a:lnTo>
                    <a:pt x="580326" y="11684"/>
                  </a:lnTo>
                  <a:lnTo>
                    <a:pt x="580059" y="16637"/>
                  </a:lnTo>
                  <a:lnTo>
                    <a:pt x="578624" y="16383"/>
                  </a:lnTo>
                  <a:lnTo>
                    <a:pt x="578510" y="15621"/>
                  </a:lnTo>
                  <a:lnTo>
                    <a:pt x="578446" y="15367"/>
                  </a:lnTo>
                  <a:lnTo>
                    <a:pt x="578180" y="18923"/>
                  </a:lnTo>
                  <a:lnTo>
                    <a:pt x="576160" y="21082"/>
                  </a:lnTo>
                  <a:lnTo>
                    <a:pt x="576046" y="21539"/>
                  </a:lnTo>
                  <a:lnTo>
                    <a:pt x="576173" y="21844"/>
                  </a:lnTo>
                  <a:lnTo>
                    <a:pt x="575183" y="22733"/>
                  </a:lnTo>
                  <a:lnTo>
                    <a:pt x="574535" y="21463"/>
                  </a:lnTo>
                  <a:lnTo>
                    <a:pt x="573468" y="20307"/>
                  </a:lnTo>
                  <a:lnTo>
                    <a:pt x="572782" y="17526"/>
                  </a:lnTo>
                  <a:lnTo>
                    <a:pt x="573824" y="17145"/>
                  </a:lnTo>
                  <a:lnTo>
                    <a:pt x="572541" y="13589"/>
                  </a:lnTo>
                  <a:lnTo>
                    <a:pt x="572465" y="17526"/>
                  </a:lnTo>
                  <a:lnTo>
                    <a:pt x="571766" y="17018"/>
                  </a:lnTo>
                  <a:lnTo>
                    <a:pt x="571512" y="15494"/>
                  </a:lnTo>
                  <a:lnTo>
                    <a:pt x="569963" y="16256"/>
                  </a:lnTo>
                  <a:lnTo>
                    <a:pt x="570763" y="20320"/>
                  </a:lnTo>
                  <a:lnTo>
                    <a:pt x="568947" y="20447"/>
                  </a:lnTo>
                  <a:lnTo>
                    <a:pt x="569277" y="21323"/>
                  </a:lnTo>
                  <a:lnTo>
                    <a:pt x="569366" y="21971"/>
                  </a:lnTo>
                  <a:lnTo>
                    <a:pt x="569252" y="25781"/>
                  </a:lnTo>
                  <a:lnTo>
                    <a:pt x="569150" y="25273"/>
                  </a:lnTo>
                  <a:lnTo>
                    <a:pt x="568998" y="24384"/>
                  </a:lnTo>
                  <a:lnTo>
                    <a:pt x="568947" y="24130"/>
                  </a:lnTo>
                  <a:lnTo>
                    <a:pt x="568693" y="22733"/>
                  </a:lnTo>
                  <a:lnTo>
                    <a:pt x="568109" y="19558"/>
                  </a:lnTo>
                  <a:lnTo>
                    <a:pt x="567766" y="22733"/>
                  </a:lnTo>
                  <a:lnTo>
                    <a:pt x="566610" y="18669"/>
                  </a:lnTo>
                  <a:lnTo>
                    <a:pt x="566229" y="19685"/>
                  </a:lnTo>
                  <a:lnTo>
                    <a:pt x="565213" y="23114"/>
                  </a:lnTo>
                  <a:lnTo>
                    <a:pt x="564248" y="24130"/>
                  </a:lnTo>
                  <a:lnTo>
                    <a:pt x="564235" y="22479"/>
                  </a:lnTo>
                  <a:lnTo>
                    <a:pt x="563613" y="24130"/>
                  </a:lnTo>
                  <a:lnTo>
                    <a:pt x="562343" y="24384"/>
                  </a:lnTo>
                  <a:lnTo>
                    <a:pt x="562279" y="24003"/>
                  </a:lnTo>
                  <a:lnTo>
                    <a:pt x="562102" y="23114"/>
                  </a:lnTo>
                  <a:lnTo>
                    <a:pt x="560832" y="16510"/>
                  </a:lnTo>
                  <a:lnTo>
                    <a:pt x="558634" y="23114"/>
                  </a:lnTo>
                  <a:lnTo>
                    <a:pt x="557682" y="20701"/>
                  </a:lnTo>
                  <a:lnTo>
                    <a:pt x="556348" y="17272"/>
                  </a:lnTo>
                  <a:lnTo>
                    <a:pt x="554786" y="20701"/>
                  </a:lnTo>
                  <a:lnTo>
                    <a:pt x="551637" y="17145"/>
                  </a:lnTo>
                  <a:lnTo>
                    <a:pt x="549135" y="18161"/>
                  </a:lnTo>
                  <a:lnTo>
                    <a:pt x="551510" y="24003"/>
                  </a:lnTo>
                  <a:lnTo>
                    <a:pt x="549236" y="19989"/>
                  </a:lnTo>
                  <a:lnTo>
                    <a:pt x="548424" y="18542"/>
                  </a:lnTo>
                  <a:lnTo>
                    <a:pt x="548652" y="19443"/>
                  </a:lnTo>
                  <a:lnTo>
                    <a:pt x="547789" y="18592"/>
                  </a:lnTo>
                  <a:lnTo>
                    <a:pt x="548932" y="20459"/>
                  </a:lnTo>
                  <a:lnTo>
                    <a:pt x="549084" y="21056"/>
                  </a:lnTo>
                  <a:lnTo>
                    <a:pt x="547204" y="22199"/>
                  </a:lnTo>
                  <a:lnTo>
                    <a:pt x="549160" y="24739"/>
                  </a:lnTo>
                  <a:lnTo>
                    <a:pt x="548767" y="23647"/>
                  </a:lnTo>
                  <a:lnTo>
                    <a:pt x="549097" y="21107"/>
                  </a:lnTo>
                  <a:lnTo>
                    <a:pt x="550075" y="24765"/>
                  </a:lnTo>
                  <a:lnTo>
                    <a:pt x="549579" y="25273"/>
                  </a:lnTo>
                  <a:lnTo>
                    <a:pt x="549325" y="25273"/>
                  </a:lnTo>
                  <a:lnTo>
                    <a:pt x="549160" y="24765"/>
                  </a:lnTo>
                  <a:lnTo>
                    <a:pt x="548297" y="23749"/>
                  </a:lnTo>
                  <a:lnTo>
                    <a:pt x="546442" y="21590"/>
                  </a:lnTo>
                  <a:lnTo>
                    <a:pt x="545566" y="19812"/>
                  </a:lnTo>
                  <a:lnTo>
                    <a:pt x="546684" y="20066"/>
                  </a:lnTo>
                  <a:lnTo>
                    <a:pt x="546608" y="19812"/>
                  </a:lnTo>
                  <a:lnTo>
                    <a:pt x="546290" y="18669"/>
                  </a:lnTo>
                  <a:lnTo>
                    <a:pt x="544842" y="18542"/>
                  </a:lnTo>
                  <a:lnTo>
                    <a:pt x="544893" y="18034"/>
                  </a:lnTo>
                  <a:lnTo>
                    <a:pt x="545020" y="16764"/>
                  </a:lnTo>
                  <a:lnTo>
                    <a:pt x="544969" y="16002"/>
                  </a:lnTo>
                  <a:lnTo>
                    <a:pt x="543788" y="14732"/>
                  </a:lnTo>
                  <a:lnTo>
                    <a:pt x="544347" y="16383"/>
                  </a:lnTo>
                  <a:lnTo>
                    <a:pt x="544474" y="17018"/>
                  </a:lnTo>
                  <a:lnTo>
                    <a:pt x="544118" y="18034"/>
                  </a:lnTo>
                  <a:lnTo>
                    <a:pt x="543140" y="17399"/>
                  </a:lnTo>
                  <a:lnTo>
                    <a:pt x="544741" y="19685"/>
                  </a:lnTo>
                  <a:lnTo>
                    <a:pt x="544830" y="20307"/>
                  </a:lnTo>
                  <a:lnTo>
                    <a:pt x="543902" y="23749"/>
                  </a:lnTo>
                  <a:lnTo>
                    <a:pt x="543699" y="22860"/>
                  </a:lnTo>
                  <a:lnTo>
                    <a:pt x="542823" y="18796"/>
                  </a:lnTo>
                  <a:lnTo>
                    <a:pt x="542010" y="15113"/>
                  </a:lnTo>
                  <a:lnTo>
                    <a:pt x="540969" y="18796"/>
                  </a:lnTo>
                  <a:lnTo>
                    <a:pt x="540994" y="18161"/>
                  </a:lnTo>
                  <a:lnTo>
                    <a:pt x="541058" y="16764"/>
                  </a:lnTo>
                  <a:lnTo>
                    <a:pt x="540385" y="18161"/>
                  </a:lnTo>
                  <a:lnTo>
                    <a:pt x="537489" y="17526"/>
                  </a:lnTo>
                  <a:lnTo>
                    <a:pt x="537857" y="22860"/>
                  </a:lnTo>
                  <a:lnTo>
                    <a:pt x="537514" y="22225"/>
                  </a:lnTo>
                  <a:lnTo>
                    <a:pt x="536892" y="20701"/>
                  </a:lnTo>
                  <a:lnTo>
                    <a:pt x="536968" y="20307"/>
                  </a:lnTo>
                  <a:lnTo>
                    <a:pt x="537146" y="19939"/>
                  </a:lnTo>
                  <a:lnTo>
                    <a:pt x="534657" y="19812"/>
                  </a:lnTo>
                  <a:lnTo>
                    <a:pt x="533488" y="26670"/>
                  </a:lnTo>
                  <a:lnTo>
                    <a:pt x="532384" y="25527"/>
                  </a:lnTo>
                  <a:lnTo>
                    <a:pt x="530898" y="24003"/>
                  </a:lnTo>
                  <a:lnTo>
                    <a:pt x="530669" y="22479"/>
                  </a:lnTo>
                  <a:lnTo>
                    <a:pt x="530491" y="22860"/>
                  </a:lnTo>
                  <a:lnTo>
                    <a:pt x="530377" y="23241"/>
                  </a:lnTo>
                  <a:lnTo>
                    <a:pt x="530707" y="25527"/>
                  </a:lnTo>
                  <a:lnTo>
                    <a:pt x="529844" y="24257"/>
                  </a:lnTo>
                  <a:lnTo>
                    <a:pt x="529729" y="24003"/>
                  </a:lnTo>
                  <a:lnTo>
                    <a:pt x="529602" y="23368"/>
                  </a:lnTo>
                  <a:lnTo>
                    <a:pt x="529513" y="22606"/>
                  </a:lnTo>
                  <a:lnTo>
                    <a:pt x="529297" y="22606"/>
                  </a:lnTo>
                  <a:lnTo>
                    <a:pt x="528891" y="25527"/>
                  </a:lnTo>
                  <a:lnTo>
                    <a:pt x="528104" y="24765"/>
                  </a:lnTo>
                  <a:lnTo>
                    <a:pt x="528104" y="22987"/>
                  </a:lnTo>
                  <a:lnTo>
                    <a:pt x="525335" y="21590"/>
                  </a:lnTo>
                  <a:lnTo>
                    <a:pt x="525843" y="28067"/>
                  </a:lnTo>
                  <a:lnTo>
                    <a:pt x="524294" y="29591"/>
                  </a:lnTo>
                  <a:lnTo>
                    <a:pt x="523049" y="25146"/>
                  </a:lnTo>
                  <a:lnTo>
                    <a:pt x="520877" y="24130"/>
                  </a:lnTo>
                  <a:lnTo>
                    <a:pt x="519811" y="23749"/>
                  </a:lnTo>
                  <a:lnTo>
                    <a:pt x="519658" y="23114"/>
                  </a:lnTo>
                  <a:lnTo>
                    <a:pt x="516978" y="23368"/>
                  </a:lnTo>
                  <a:lnTo>
                    <a:pt x="516877" y="23749"/>
                  </a:lnTo>
                  <a:lnTo>
                    <a:pt x="516394" y="27813"/>
                  </a:lnTo>
                  <a:lnTo>
                    <a:pt x="516267" y="28194"/>
                  </a:lnTo>
                  <a:lnTo>
                    <a:pt x="514527" y="30480"/>
                  </a:lnTo>
                  <a:lnTo>
                    <a:pt x="514184" y="29972"/>
                  </a:lnTo>
                  <a:lnTo>
                    <a:pt x="511619" y="26162"/>
                  </a:lnTo>
                  <a:lnTo>
                    <a:pt x="508952" y="29972"/>
                  </a:lnTo>
                  <a:lnTo>
                    <a:pt x="505726" y="28067"/>
                  </a:lnTo>
                  <a:lnTo>
                    <a:pt x="506349" y="28702"/>
                  </a:lnTo>
                  <a:lnTo>
                    <a:pt x="506590" y="30353"/>
                  </a:lnTo>
                  <a:lnTo>
                    <a:pt x="506704" y="31623"/>
                  </a:lnTo>
                  <a:lnTo>
                    <a:pt x="506476" y="32131"/>
                  </a:lnTo>
                  <a:lnTo>
                    <a:pt x="505637" y="31369"/>
                  </a:lnTo>
                  <a:lnTo>
                    <a:pt x="505904" y="35560"/>
                  </a:lnTo>
                  <a:lnTo>
                    <a:pt x="505764" y="35052"/>
                  </a:lnTo>
                  <a:lnTo>
                    <a:pt x="505650" y="34671"/>
                  </a:lnTo>
                  <a:lnTo>
                    <a:pt x="504710" y="31496"/>
                  </a:lnTo>
                  <a:lnTo>
                    <a:pt x="504952" y="31623"/>
                  </a:lnTo>
                  <a:lnTo>
                    <a:pt x="504888" y="31496"/>
                  </a:lnTo>
                  <a:lnTo>
                    <a:pt x="503275" y="27686"/>
                  </a:lnTo>
                  <a:lnTo>
                    <a:pt x="502450" y="29083"/>
                  </a:lnTo>
                  <a:lnTo>
                    <a:pt x="501535" y="29337"/>
                  </a:lnTo>
                  <a:lnTo>
                    <a:pt x="503085" y="34671"/>
                  </a:lnTo>
                  <a:lnTo>
                    <a:pt x="500202" y="32385"/>
                  </a:lnTo>
                  <a:lnTo>
                    <a:pt x="498297" y="33655"/>
                  </a:lnTo>
                  <a:lnTo>
                    <a:pt x="496620" y="35052"/>
                  </a:lnTo>
                  <a:lnTo>
                    <a:pt x="494449" y="33020"/>
                  </a:lnTo>
                  <a:lnTo>
                    <a:pt x="494334" y="34544"/>
                  </a:lnTo>
                  <a:lnTo>
                    <a:pt x="493649" y="34798"/>
                  </a:lnTo>
                  <a:lnTo>
                    <a:pt x="493534" y="36195"/>
                  </a:lnTo>
                  <a:lnTo>
                    <a:pt x="492950" y="34417"/>
                  </a:lnTo>
                  <a:lnTo>
                    <a:pt x="492620" y="33401"/>
                  </a:lnTo>
                  <a:lnTo>
                    <a:pt x="489927" y="33147"/>
                  </a:lnTo>
                  <a:lnTo>
                    <a:pt x="488251" y="34417"/>
                  </a:lnTo>
                  <a:lnTo>
                    <a:pt x="487946" y="32385"/>
                  </a:lnTo>
                  <a:lnTo>
                    <a:pt x="486803" y="32512"/>
                  </a:lnTo>
                  <a:lnTo>
                    <a:pt x="489381" y="40894"/>
                  </a:lnTo>
                  <a:lnTo>
                    <a:pt x="488467" y="41402"/>
                  </a:lnTo>
                  <a:lnTo>
                    <a:pt x="487641" y="39497"/>
                  </a:lnTo>
                  <a:lnTo>
                    <a:pt x="486981" y="37973"/>
                  </a:lnTo>
                  <a:lnTo>
                    <a:pt x="486702" y="37338"/>
                  </a:lnTo>
                  <a:lnTo>
                    <a:pt x="484847" y="37973"/>
                  </a:lnTo>
                  <a:lnTo>
                    <a:pt x="481672" y="35052"/>
                  </a:lnTo>
                  <a:lnTo>
                    <a:pt x="481177" y="39497"/>
                  </a:lnTo>
                  <a:lnTo>
                    <a:pt x="480644" y="37719"/>
                  </a:lnTo>
                  <a:lnTo>
                    <a:pt x="480618" y="37592"/>
                  </a:lnTo>
                  <a:lnTo>
                    <a:pt x="480847" y="37338"/>
                  </a:lnTo>
                  <a:lnTo>
                    <a:pt x="479945" y="37592"/>
                  </a:lnTo>
                  <a:lnTo>
                    <a:pt x="476440" y="35814"/>
                  </a:lnTo>
                  <a:lnTo>
                    <a:pt x="477405" y="38061"/>
                  </a:lnTo>
                  <a:lnTo>
                    <a:pt x="476770" y="41910"/>
                  </a:lnTo>
                  <a:lnTo>
                    <a:pt x="476402" y="43688"/>
                  </a:lnTo>
                  <a:lnTo>
                    <a:pt x="475538" y="40894"/>
                  </a:lnTo>
                  <a:lnTo>
                    <a:pt x="475996" y="44704"/>
                  </a:lnTo>
                  <a:lnTo>
                    <a:pt x="476123" y="45097"/>
                  </a:lnTo>
                  <a:lnTo>
                    <a:pt x="476250" y="45847"/>
                  </a:lnTo>
                  <a:lnTo>
                    <a:pt x="475513" y="47117"/>
                  </a:lnTo>
                  <a:lnTo>
                    <a:pt x="475107" y="46863"/>
                  </a:lnTo>
                  <a:lnTo>
                    <a:pt x="474433" y="45085"/>
                  </a:lnTo>
                  <a:lnTo>
                    <a:pt x="473621" y="44450"/>
                  </a:lnTo>
                  <a:lnTo>
                    <a:pt x="475335" y="48387"/>
                  </a:lnTo>
                  <a:lnTo>
                    <a:pt x="473697" y="47396"/>
                  </a:lnTo>
                  <a:lnTo>
                    <a:pt x="473583" y="46736"/>
                  </a:lnTo>
                  <a:lnTo>
                    <a:pt x="473430" y="45466"/>
                  </a:lnTo>
                  <a:lnTo>
                    <a:pt x="472376" y="45593"/>
                  </a:lnTo>
                  <a:lnTo>
                    <a:pt x="472757" y="46482"/>
                  </a:lnTo>
                  <a:lnTo>
                    <a:pt x="472846" y="46863"/>
                  </a:lnTo>
                  <a:lnTo>
                    <a:pt x="472960" y="49530"/>
                  </a:lnTo>
                  <a:lnTo>
                    <a:pt x="472884" y="50038"/>
                  </a:lnTo>
                  <a:lnTo>
                    <a:pt x="472516" y="49796"/>
                  </a:lnTo>
                  <a:lnTo>
                    <a:pt x="472516" y="63246"/>
                  </a:lnTo>
                  <a:lnTo>
                    <a:pt x="471906" y="63246"/>
                  </a:lnTo>
                  <a:lnTo>
                    <a:pt x="471576" y="63500"/>
                  </a:lnTo>
                  <a:lnTo>
                    <a:pt x="471131" y="62484"/>
                  </a:lnTo>
                  <a:lnTo>
                    <a:pt x="470827" y="61468"/>
                  </a:lnTo>
                  <a:lnTo>
                    <a:pt x="471055" y="61468"/>
                  </a:lnTo>
                  <a:lnTo>
                    <a:pt x="471182" y="62230"/>
                  </a:lnTo>
                  <a:lnTo>
                    <a:pt x="471906" y="62484"/>
                  </a:lnTo>
                  <a:lnTo>
                    <a:pt x="472516" y="63246"/>
                  </a:lnTo>
                  <a:lnTo>
                    <a:pt x="472516" y="49796"/>
                  </a:lnTo>
                  <a:lnTo>
                    <a:pt x="471004" y="48768"/>
                  </a:lnTo>
                  <a:lnTo>
                    <a:pt x="469912" y="46355"/>
                  </a:lnTo>
                  <a:lnTo>
                    <a:pt x="470242" y="47498"/>
                  </a:lnTo>
                  <a:lnTo>
                    <a:pt x="470369" y="48006"/>
                  </a:lnTo>
                  <a:lnTo>
                    <a:pt x="470598" y="50038"/>
                  </a:lnTo>
                  <a:lnTo>
                    <a:pt x="470484" y="64135"/>
                  </a:lnTo>
                  <a:lnTo>
                    <a:pt x="470039" y="64516"/>
                  </a:lnTo>
                  <a:lnTo>
                    <a:pt x="470471" y="64135"/>
                  </a:lnTo>
                  <a:lnTo>
                    <a:pt x="470484" y="49987"/>
                  </a:lnTo>
                  <a:lnTo>
                    <a:pt x="469773" y="49657"/>
                  </a:lnTo>
                  <a:lnTo>
                    <a:pt x="469392" y="48768"/>
                  </a:lnTo>
                  <a:lnTo>
                    <a:pt x="469315" y="47752"/>
                  </a:lnTo>
                  <a:lnTo>
                    <a:pt x="469087" y="47625"/>
                  </a:lnTo>
                  <a:lnTo>
                    <a:pt x="468617" y="47371"/>
                  </a:lnTo>
                  <a:lnTo>
                    <a:pt x="467601" y="46824"/>
                  </a:lnTo>
                  <a:lnTo>
                    <a:pt x="467601" y="47371"/>
                  </a:lnTo>
                  <a:lnTo>
                    <a:pt x="467575" y="47625"/>
                  </a:lnTo>
                  <a:lnTo>
                    <a:pt x="467487" y="47396"/>
                  </a:lnTo>
                  <a:lnTo>
                    <a:pt x="467601" y="46824"/>
                  </a:lnTo>
                  <a:lnTo>
                    <a:pt x="467182" y="46583"/>
                  </a:lnTo>
                  <a:lnTo>
                    <a:pt x="466610" y="45085"/>
                  </a:lnTo>
                  <a:lnTo>
                    <a:pt x="465404" y="45085"/>
                  </a:lnTo>
                  <a:lnTo>
                    <a:pt x="464883" y="41275"/>
                  </a:lnTo>
                  <a:lnTo>
                    <a:pt x="464883" y="45466"/>
                  </a:lnTo>
                  <a:lnTo>
                    <a:pt x="464997" y="48133"/>
                  </a:lnTo>
                  <a:lnTo>
                    <a:pt x="463791" y="47498"/>
                  </a:lnTo>
                  <a:lnTo>
                    <a:pt x="463550" y="47371"/>
                  </a:lnTo>
                  <a:lnTo>
                    <a:pt x="463283" y="46863"/>
                  </a:lnTo>
                  <a:lnTo>
                    <a:pt x="463105" y="46520"/>
                  </a:lnTo>
                  <a:lnTo>
                    <a:pt x="463080" y="46228"/>
                  </a:lnTo>
                  <a:lnTo>
                    <a:pt x="462749" y="46101"/>
                  </a:lnTo>
                  <a:lnTo>
                    <a:pt x="462686" y="46228"/>
                  </a:lnTo>
                  <a:lnTo>
                    <a:pt x="462597" y="46863"/>
                  </a:lnTo>
                  <a:lnTo>
                    <a:pt x="462114" y="46609"/>
                  </a:lnTo>
                  <a:lnTo>
                    <a:pt x="461810" y="46355"/>
                  </a:lnTo>
                  <a:lnTo>
                    <a:pt x="461479" y="46482"/>
                  </a:lnTo>
                  <a:lnTo>
                    <a:pt x="461352" y="46215"/>
                  </a:lnTo>
                  <a:lnTo>
                    <a:pt x="461352" y="46482"/>
                  </a:lnTo>
                  <a:lnTo>
                    <a:pt x="461048" y="46863"/>
                  </a:lnTo>
                  <a:lnTo>
                    <a:pt x="460984" y="47498"/>
                  </a:lnTo>
                  <a:lnTo>
                    <a:pt x="460679" y="46355"/>
                  </a:lnTo>
                  <a:lnTo>
                    <a:pt x="460756" y="45466"/>
                  </a:lnTo>
                  <a:lnTo>
                    <a:pt x="461352" y="46482"/>
                  </a:lnTo>
                  <a:lnTo>
                    <a:pt x="461352" y="46215"/>
                  </a:lnTo>
                  <a:lnTo>
                    <a:pt x="461010" y="45466"/>
                  </a:lnTo>
                  <a:lnTo>
                    <a:pt x="460540" y="44450"/>
                  </a:lnTo>
                  <a:lnTo>
                    <a:pt x="459867" y="45847"/>
                  </a:lnTo>
                  <a:lnTo>
                    <a:pt x="459320" y="45974"/>
                  </a:lnTo>
                  <a:lnTo>
                    <a:pt x="460387" y="48514"/>
                  </a:lnTo>
                  <a:lnTo>
                    <a:pt x="465607" y="48514"/>
                  </a:lnTo>
                  <a:lnTo>
                    <a:pt x="465340" y="48133"/>
                  </a:lnTo>
                  <a:lnTo>
                    <a:pt x="465251" y="48006"/>
                  </a:lnTo>
                  <a:lnTo>
                    <a:pt x="466534" y="47625"/>
                  </a:lnTo>
                  <a:lnTo>
                    <a:pt x="467220" y="47459"/>
                  </a:lnTo>
                  <a:lnTo>
                    <a:pt x="468210" y="51816"/>
                  </a:lnTo>
                  <a:lnTo>
                    <a:pt x="466064" y="49530"/>
                  </a:lnTo>
                  <a:lnTo>
                    <a:pt x="465848" y="49022"/>
                  </a:lnTo>
                  <a:lnTo>
                    <a:pt x="465696" y="48641"/>
                  </a:lnTo>
                  <a:lnTo>
                    <a:pt x="460451" y="48641"/>
                  </a:lnTo>
                  <a:lnTo>
                    <a:pt x="459714" y="48641"/>
                  </a:lnTo>
                  <a:lnTo>
                    <a:pt x="461022" y="50266"/>
                  </a:lnTo>
                  <a:lnTo>
                    <a:pt x="461403" y="49911"/>
                  </a:lnTo>
                  <a:lnTo>
                    <a:pt x="461505" y="49530"/>
                  </a:lnTo>
                  <a:lnTo>
                    <a:pt x="461568" y="49784"/>
                  </a:lnTo>
                  <a:lnTo>
                    <a:pt x="461873" y="49530"/>
                  </a:lnTo>
                  <a:lnTo>
                    <a:pt x="462749" y="49022"/>
                  </a:lnTo>
                  <a:lnTo>
                    <a:pt x="462838" y="49911"/>
                  </a:lnTo>
                  <a:lnTo>
                    <a:pt x="462953" y="51943"/>
                  </a:lnTo>
                  <a:lnTo>
                    <a:pt x="461784" y="50673"/>
                  </a:lnTo>
                  <a:lnTo>
                    <a:pt x="462851" y="55372"/>
                  </a:lnTo>
                  <a:lnTo>
                    <a:pt x="460629" y="51816"/>
                  </a:lnTo>
                  <a:lnTo>
                    <a:pt x="458470" y="50292"/>
                  </a:lnTo>
                  <a:lnTo>
                    <a:pt x="457327" y="48006"/>
                  </a:lnTo>
                  <a:lnTo>
                    <a:pt x="457047" y="48666"/>
                  </a:lnTo>
                  <a:lnTo>
                    <a:pt x="457047" y="71247"/>
                  </a:lnTo>
                  <a:lnTo>
                    <a:pt x="454418" y="70053"/>
                  </a:lnTo>
                  <a:lnTo>
                    <a:pt x="454380" y="68326"/>
                  </a:lnTo>
                  <a:lnTo>
                    <a:pt x="454367" y="67437"/>
                  </a:lnTo>
                  <a:lnTo>
                    <a:pt x="455498" y="68072"/>
                  </a:lnTo>
                  <a:lnTo>
                    <a:pt x="457047" y="71247"/>
                  </a:lnTo>
                  <a:lnTo>
                    <a:pt x="457047" y="48666"/>
                  </a:lnTo>
                  <a:lnTo>
                    <a:pt x="456399" y="50165"/>
                  </a:lnTo>
                  <a:lnTo>
                    <a:pt x="454075" y="50546"/>
                  </a:lnTo>
                  <a:lnTo>
                    <a:pt x="455104" y="55372"/>
                  </a:lnTo>
                  <a:lnTo>
                    <a:pt x="455193" y="56261"/>
                  </a:lnTo>
                  <a:lnTo>
                    <a:pt x="455079" y="56896"/>
                  </a:lnTo>
                  <a:lnTo>
                    <a:pt x="454126" y="54737"/>
                  </a:lnTo>
                  <a:lnTo>
                    <a:pt x="453707" y="54102"/>
                  </a:lnTo>
                  <a:lnTo>
                    <a:pt x="453669" y="53403"/>
                  </a:lnTo>
                  <a:lnTo>
                    <a:pt x="453504" y="54229"/>
                  </a:lnTo>
                  <a:lnTo>
                    <a:pt x="451446" y="54102"/>
                  </a:lnTo>
                  <a:lnTo>
                    <a:pt x="451612" y="54597"/>
                  </a:lnTo>
                  <a:lnTo>
                    <a:pt x="451713" y="54864"/>
                  </a:lnTo>
                  <a:lnTo>
                    <a:pt x="451929" y="54356"/>
                  </a:lnTo>
                  <a:lnTo>
                    <a:pt x="451802" y="55118"/>
                  </a:lnTo>
                  <a:lnTo>
                    <a:pt x="452742" y="57785"/>
                  </a:lnTo>
                  <a:lnTo>
                    <a:pt x="450964" y="56642"/>
                  </a:lnTo>
                  <a:lnTo>
                    <a:pt x="451434" y="55499"/>
                  </a:lnTo>
                  <a:lnTo>
                    <a:pt x="451599" y="55118"/>
                  </a:lnTo>
                  <a:lnTo>
                    <a:pt x="451612" y="54597"/>
                  </a:lnTo>
                  <a:lnTo>
                    <a:pt x="450710" y="55499"/>
                  </a:lnTo>
                  <a:lnTo>
                    <a:pt x="450456" y="54229"/>
                  </a:lnTo>
                  <a:lnTo>
                    <a:pt x="447941" y="54102"/>
                  </a:lnTo>
                  <a:lnTo>
                    <a:pt x="447179" y="57531"/>
                  </a:lnTo>
                  <a:lnTo>
                    <a:pt x="446239" y="60579"/>
                  </a:lnTo>
                  <a:lnTo>
                    <a:pt x="443153" y="59563"/>
                  </a:lnTo>
                  <a:lnTo>
                    <a:pt x="443776" y="60071"/>
                  </a:lnTo>
                  <a:lnTo>
                    <a:pt x="444093" y="60706"/>
                  </a:lnTo>
                  <a:lnTo>
                    <a:pt x="438962" y="59182"/>
                  </a:lnTo>
                  <a:lnTo>
                    <a:pt x="437769" y="66929"/>
                  </a:lnTo>
                  <a:lnTo>
                    <a:pt x="431850" y="63627"/>
                  </a:lnTo>
                  <a:lnTo>
                    <a:pt x="430352" y="63119"/>
                  </a:lnTo>
                  <a:lnTo>
                    <a:pt x="431279" y="65405"/>
                  </a:lnTo>
                  <a:lnTo>
                    <a:pt x="431444" y="67437"/>
                  </a:lnTo>
                  <a:lnTo>
                    <a:pt x="429882" y="64643"/>
                  </a:lnTo>
                  <a:lnTo>
                    <a:pt x="430212" y="67310"/>
                  </a:lnTo>
                  <a:lnTo>
                    <a:pt x="430339" y="68580"/>
                  </a:lnTo>
                  <a:lnTo>
                    <a:pt x="429983" y="71628"/>
                  </a:lnTo>
                  <a:lnTo>
                    <a:pt x="424408" y="62738"/>
                  </a:lnTo>
                  <a:lnTo>
                    <a:pt x="424586" y="67183"/>
                  </a:lnTo>
                  <a:lnTo>
                    <a:pt x="424713" y="68326"/>
                  </a:lnTo>
                  <a:lnTo>
                    <a:pt x="425805" y="69977"/>
                  </a:lnTo>
                  <a:lnTo>
                    <a:pt x="424942" y="69977"/>
                  </a:lnTo>
                  <a:lnTo>
                    <a:pt x="424167" y="72136"/>
                  </a:lnTo>
                  <a:lnTo>
                    <a:pt x="424103" y="72009"/>
                  </a:lnTo>
                  <a:lnTo>
                    <a:pt x="423227" y="69977"/>
                  </a:lnTo>
                  <a:lnTo>
                    <a:pt x="423367" y="70485"/>
                  </a:lnTo>
                  <a:lnTo>
                    <a:pt x="423951" y="72009"/>
                  </a:lnTo>
                  <a:lnTo>
                    <a:pt x="423202" y="71120"/>
                  </a:lnTo>
                  <a:lnTo>
                    <a:pt x="422452" y="69723"/>
                  </a:lnTo>
                  <a:lnTo>
                    <a:pt x="421995" y="73025"/>
                  </a:lnTo>
                  <a:lnTo>
                    <a:pt x="420166" y="72644"/>
                  </a:lnTo>
                  <a:lnTo>
                    <a:pt x="419341" y="67056"/>
                  </a:lnTo>
                  <a:lnTo>
                    <a:pt x="417283" y="67678"/>
                  </a:lnTo>
                  <a:lnTo>
                    <a:pt x="417195" y="67818"/>
                  </a:lnTo>
                  <a:lnTo>
                    <a:pt x="416941" y="68326"/>
                  </a:lnTo>
                  <a:lnTo>
                    <a:pt x="416826" y="68707"/>
                  </a:lnTo>
                  <a:lnTo>
                    <a:pt x="417334" y="72771"/>
                  </a:lnTo>
                  <a:lnTo>
                    <a:pt x="417461" y="73025"/>
                  </a:lnTo>
                  <a:lnTo>
                    <a:pt x="418096" y="73787"/>
                  </a:lnTo>
                  <a:lnTo>
                    <a:pt x="418439" y="73787"/>
                  </a:lnTo>
                  <a:lnTo>
                    <a:pt x="419290" y="74422"/>
                  </a:lnTo>
                  <a:lnTo>
                    <a:pt x="420052" y="75819"/>
                  </a:lnTo>
                  <a:lnTo>
                    <a:pt x="419989" y="76073"/>
                  </a:lnTo>
                  <a:lnTo>
                    <a:pt x="419900" y="77216"/>
                  </a:lnTo>
                  <a:lnTo>
                    <a:pt x="421830" y="81407"/>
                  </a:lnTo>
                  <a:lnTo>
                    <a:pt x="423570" y="86106"/>
                  </a:lnTo>
                  <a:lnTo>
                    <a:pt x="426631" y="88392"/>
                  </a:lnTo>
                  <a:lnTo>
                    <a:pt x="426402" y="85217"/>
                  </a:lnTo>
                  <a:lnTo>
                    <a:pt x="427799" y="87122"/>
                  </a:lnTo>
                  <a:lnTo>
                    <a:pt x="426948" y="87757"/>
                  </a:lnTo>
                  <a:lnTo>
                    <a:pt x="428447" y="89408"/>
                  </a:lnTo>
                  <a:lnTo>
                    <a:pt x="427977" y="87757"/>
                  </a:lnTo>
                  <a:lnTo>
                    <a:pt x="427863" y="87249"/>
                  </a:lnTo>
                  <a:lnTo>
                    <a:pt x="427672" y="86106"/>
                  </a:lnTo>
                  <a:lnTo>
                    <a:pt x="428307" y="87249"/>
                  </a:lnTo>
                  <a:lnTo>
                    <a:pt x="428853" y="88011"/>
                  </a:lnTo>
                  <a:lnTo>
                    <a:pt x="429272" y="88265"/>
                  </a:lnTo>
                  <a:lnTo>
                    <a:pt x="428828" y="86106"/>
                  </a:lnTo>
                  <a:lnTo>
                    <a:pt x="428637" y="85217"/>
                  </a:lnTo>
                  <a:lnTo>
                    <a:pt x="428383" y="83947"/>
                  </a:lnTo>
                  <a:lnTo>
                    <a:pt x="428332" y="83693"/>
                  </a:lnTo>
                  <a:lnTo>
                    <a:pt x="428396" y="83566"/>
                  </a:lnTo>
                  <a:lnTo>
                    <a:pt x="428523" y="82550"/>
                  </a:lnTo>
                  <a:lnTo>
                    <a:pt x="430009" y="84328"/>
                  </a:lnTo>
                  <a:lnTo>
                    <a:pt x="430631" y="85979"/>
                  </a:lnTo>
                  <a:lnTo>
                    <a:pt x="430428" y="83947"/>
                  </a:lnTo>
                  <a:lnTo>
                    <a:pt x="430987" y="84963"/>
                  </a:lnTo>
                  <a:lnTo>
                    <a:pt x="431088" y="85217"/>
                  </a:lnTo>
                  <a:lnTo>
                    <a:pt x="431215" y="85648"/>
                  </a:lnTo>
                  <a:lnTo>
                    <a:pt x="431165" y="84836"/>
                  </a:lnTo>
                  <a:lnTo>
                    <a:pt x="432422" y="85217"/>
                  </a:lnTo>
                  <a:lnTo>
                    <a:pt x="432295" y="84836"/>
                  </a:lnTo>
                  <a:lnTo>
                    <a:pt x="432003" y="83947"/>
                  </a:lnTo>
                  <a:lnTo>
                    <a:pt x="431584" y="82677"/>
                  </a:lnTo>
                  <a:lnTo>
                    <a:pt x="433311" y="84963"/>
                  </a:lnTo>
                  <a:lnTo>
                    <a:pt x="433197" y="82677"/>
                  </a:lnTo>
                  <a:lnTo>
                    <a:pt x="433197" y="82550"/>
                  </a:lnTo>
                  <a:lnTo>
                    <a:pt x="433133" y="81280"/>
                  </a:lnTo>
                  <a:lnTo>
                    <a:pt x="435051" y="85471"/>
                  </a:lnTo>
                  <a:lnTo>
                    <a:pt x="434733" y="84201"/>
                  </a:lnTo>
                  <a:lnTo>
                    <a:pt x="434454" y="81661"/>
                  </a:lnTo>
                  <a:lnTo>
                    <a:pt x="434873" y="81280"/>
                  </a:lnTo>
                  <a:lnTo>
                    <a:pt x="436321" y="86741"/>
                  </a:lnTo>
                  <a:lnTo>
                    <a:pt x="436829" y="81280"/>
                  </a:lnTo>
                  <a:lnTo>
                    <a:pt x="436880" y="80645"/>
                  </a:lnTo>
                  <a:lnTo>
                    <a:pt x="439153" y="86106"/>
                  </a:lnTo>
                  <a:lnTo>
                    <a:pt x="437718" y="81280"/>
                  </a:lnTo>
                  <a:lnTo>
                    <a:pt x="440639" y="83058"/>
                  </a:lnTo>
                  <a:lnTo>
                    <a:pt x="440664" y="81280"/>
                  </a:lnTo>
                  <a:lnTo>
                    <a:pt x="440677" y="80645"/>
                  </a:lnTo>
                  <a:lnTo>
                    <a:pt x="440690" y="79883"/>
                  </a:lnTo>
                  <a:lnTo>
                    <a:pt x="440931" y="80924"/>
                  </a:lnTo>
                  <a:lnTo>
                    <a:pt x="441617" y="81026"/>
                  </a:lnTo>
                  <a:lnTo>
                    <a:pt x="442429" y="82296"/>
                  </a:lnTo>
                  <a:lnTo>
                    <a:pt x="443268" y="82931"/>
                  </a:lnTo>
                  <a:lnTo>
                    <a:pt x="441960" y="79883"/>
                  </a:lnTo>
                  <a:lnTo>
                    <a:pt x="441693" y="79248"/>
                  </a:lnTo>
                  <a:lnTo>
                    <a:pt x="441782" y="78867"/>
                  </a:lnTo>
                  <a:lnTo>
                    <a:pt x="442252" y="77978"/>
                  </a:lnTo>
                  <a:lnTo>
                    <a:pt x="442137" y="76835"/>
                  </a:lnTo>
                  <a:lnTo>
                    <a:pt x="441845" y="75311"/>
                  </a:lnTo>
                  <a:lnTo>
                    <a:pt x="444322" y="78486"/>
                  </a:lnTo>
                  <a:lnTo>
                    <a:pt x="443331" y="79883"/>
                  </a:lnTo>
                  <a:lnTo>
                    <a:pt x="445173" y="83185"/>
                  </a:lnTo>
                  <a:lnTo>
                    <a:pt x="443750" y="80264"/>
                  </a:lnTo>
                  <a:lnTo>
                    <a:pt x="445236" y="79502"/>
                  </a:lnTo>
                  <a:lnTo>
                    <a:pt x="443814" y="77216"/>
                  </a:lnTo>
                  <a:lnTo>
                    <a:pt x="445477" y="79121"/>
                  </a:lnTo>
                  <a:lnTo>
                    <a:pt x="444868" y="77978"/>
                  </a:lnTo>
                  <a:lnTo>
                    <a:pt x="446595" y="80899"/>
                  </a:lnTo>
                  <a:lnTo>
                    <a:pt x="445350" y="77978"/>
                  </a:lnTo>
                  <a:lnTo>
                    <a:pt x="445020" y="77216"/>
                  </a:lnTo>
                  <a:lnTo>
                    <a:pt x="444588" y="76200"/>
                  </a:lnTo>
                  <a:lnTo>
                    <a:pt x="446824" y="79883"/>
                  </a:lnTo>
                  <a:lnTo>
                    <a:pt x="446074" y="76835"/>
                  </a:lnTo>
                  <a:lnTo>
                    <a:pt x="448030" y="78740"/>
                  </a:lnTo>
                  <a:lnTo>
                    <a:pt x="448271" y="81026"/>
                  </a:lnTo>
                  <a:lnTo>
                    <a:pt x="448640" y="79248"/>
                  </a:lnTo>
                  <a:lnTo>
                    <a:pt x="449148" y="79756"/>
                  </a:lnTo>
                  <a:lnTo>
                    <a:pt x="447865" y="76708"/>
                  </a:lnTo>
                  <a:lnTo>
                    <a:pt x="448119" y="76200"/>
                  </a:lnTo>
                  <a:lnTo>
                    <a:pt x="448589" y="75311"/>
                  </a:lnTo>
                  <a:lnTo>
                    <a:pt x="448652" y="75184"/>
                  </a:lnTo>
                  <a:lnTo>
                    <a:pt x="449554" y="78867"/>
                  </a:lnTo>
                  <a:lnTo>
                    <a:pt x="449681" y="79121"/>
                  </a:lnTo>
                  <a:lnTo>
                    <a:pt x="450799" y="80645"/>
                  </a:lnTo>
                  <a:lnTo>
                    <a:pt x="451116" y="79502"/>
                  </a:lnTo>
                  <a:lnTo>
                    <a:pt x="451002" y="78740"/>
                  </a:lnTo>
                  <a:lnTo>
                    <a:pt x="450316" y="75819"/>
                  </a:lnTo>
                  <a:lnTo>
                    <a:pt x="450964" y="75819"/>
                  </a:lnTo>
                  <a:lnTo>
                    <a:pt x="451256" y="76327"/>
                  </a:lnTo>
                  <a:lnTo>
                    <a:pt x="451459" y="76454"/>
                  </a:lnTo>
                  <a:lnTo>
                    <a:pt x="451650" y="77216"/>
                  </a:lnTo>
                  <a:lnTo>
                    <a:pt x="451472" y="75819"/>
                  </a:lnTo>
                  <a:lnTo>
                    <a:pt x="451383" y="75184"/>
                  </a:lnTo>
                  <a:lnTo>
                    <a:pt x="451231" y="74041"/>
                  </a:lnTo>
                  <a:lnTo>
                    <a:pt x="454012" y="76073"/>
                  </a:lnTo>
                  <a:lnTo>
                    <a:pt x="453707" y="74041"/>
                  </a:lnTo>
                  <a:lnTo>
                    <a:pt x="453555" y="73025"/>
                  </a:lnTo>
                  <a:lnTo>
                    <a:pt x="453415" y="72136"/>
                  </a:lnTo>
                  <a:lnTo>
                    <a:pt x="453694" y="72491"/>
                  </a:lnTo>
                  <a:lnTo>
                    <a:pt x="453212" y="71628"/>
                  </a:lnTo>
                  <a:lnTo>
                    <a:pt x="452996" y="71247"/>
                  </a:lnTo>
                  <a:lnTo>
                    <a:pt x="452158" y="69342"/>
                  </a:lnTo>
                  <a:lnTo>
                    <a:pt x="451675" y="68072"/>
                  </a:lnTo>
                  <a:lnTo>
                    <a:pt x="452120" y="67818"/>
                  </a:lnTo>
                  <a:lnTo>
                    <a:pt x="452031" y="67437"/>
                  </a:lnTo>
                  <a:lnTo>
                    <a:pt x="451916" y="66929"/>
                  </a:lnTo>
                  <a:lnTo>
                    <a:pt x="451586" y="65532"/>
                  </a:lnTo>
                  <a:lnTo>
                    <a:pt x="452755" y="67691"/>
                  </a:lnTo>
                  <a:lnTo>
                    <a:pt x="452450" y="67818"/>
                  </a:lnTo>
                  <a:lnTo>
                    <a:pt x="452767" y="68580"/>
                  </a:lnTo>
                  <a:lnTo>
                    <a:pt x="452843" y="68821"/>
                  </a:lnTo>
                  <a:lnTo>
                    <a:pt x="452996" y="69596"/>
                  </a:lnTo>
                  <a:lnTo>
                    <a:pt x="453047" y="68326"/>
                  </a:lnTo>
                  <a:lnTo>
                    <a:pt x="454431" y="70662"/>
                  </a:lnTo>
                  <a:lnTo>
                    <a:pt x="454329" y="70065"/>
                  </a:lnTo>
                  <a:lnTo>
                    <a:pt x="456463" y="72390"/>
                  </a:lnTo>
                  <a:lnTo>
                    <a:pt x="454812" y="71628"/>
                  </a:lnTo>
                  <a:lnTo>
                    <a:pt x="457885" y="76454"/>
                  </a:lnTo>
                  <a:lnTo>
                    <a:pt x="454101" y="71780"/>
                  </a:lnTo>
                  <a:lnTo>
                    <a:pt x="454825" y="73025"/>
                  </a:lnTo>
                  <a:lnTo>
                    <a:pt x="457123" y="76835"/>
                  </a:lnTo>
                  <a:lnTo>
                    <a:pt x="459003" y="77089"/>
                  </a:lnTo>
                  <a:lnTo>
                    <a:pt x="458774" y="76454"/>
                  </a:lnTo>
                  <a:lnTo>
                    <a:pt x="458063" y="74422"/>
                  </a:lnTo>
                  <a:lnTo>
                    <a:pt x="459943" y="74676"/>
                  </a:lnTo>
                  <a:lnTo>
                    <a:pt x="459879" y="74422"/>
                  </a:lnTo>
                  <a:lnTo>
                    <a:pt x="459511" y="72771"/>
                  </a:lnTo>
                  <a:lnTo>
                    <a:pt x="459105" y="72390"/>
                  </a:lnTo>
                  <a:lnTo>
                    <a:pt x="458698" y="72009"/>
                  </a:lnTo>
                  <a:lnTo>
                    <a:pt x="458520" y="71247"/>
                  </a:lnTo>
                  <a:lnTo>
                    <a:pt x="458330" y="70358"/>
                  </a:lnTo>
                  <a:lnTo>
                    <a:pt x="458406" y="69342"/>
                  </a:lnTo>
                  <a:lnTo>
                    <a:pt x="458762" y="67437"/>
                  </a:lnTo>
                  <a:lnTo>
                    <a:pt x="459041" y="65913"/>
                  </a:lnTo>
                  <a:lnTo>
                    <a:pt x="463384" y="77724"/>
                  </a:lnTo>
                  <a:lnTo>
                    <a:pt x="463143" y="72898"/>
                  </a:lnTo>
                  <a:lnTo>
                    <a:pt x="463042" y="72263"/>
                  </a:lnTo>
                  <a:lnTo>
                    <a:pt x="462610" y="70358"/>
                  </a:lnTo>
                  <a:lnTo>
                    <a:pt x="461060" y="66040"/>
                  </a:lnTo>
                  <a:lnTo>
                    <a:pt x="463080" y="67818"/>
                  </a:lnTo>
                  <a:lnTo>
                    <a:pt x="464235" y="71755"/>
                  </a:lnTo>
                  <a:lnTo>
                    <a:pt x="465823" y="71501"/>
                  </a:lnTo>
                  <a:lnTo>
                    <a:pt x="464794" y="69608"/>
                  </a:lnTo>
                  <a:lnTo>
                    <a:pt x="467360" y="72517"/>
                  </a:lnTo>
                  <a:lnTo>
                    <a:pt x="465607" y="68821"/>
                  </a:lnTo>
                  <a:lnTo>
                    <a:pt x="465747" y="69469"/>
                  </a:lnTo>
                  <a:lnTo>
                    <a:pt x="464794" y="69596"/>
                  </a:lnTo>
                  <a:lnTo>
                    <a:pt x="462876" y="66040"/>
                  </a:lnTo>
                  <a:lnTo>
                    <a:pt x="465061" y="67678"/>
                  </a:lnTo>
                  <a:lnTo>
                    <a:pt x="465772" y="67310"/>
                  </a:lnTo>
                  <a:lnTo>
                    <a:pt x="467271" y="70485"/>
                  </a:lnTo>
                  <a:lnTo>
                    <a:pt x="468604" y="69342"/>
                  </a:lnTo>
                  <a:lnTo>
                    <a:pt x="469099" y="67310"/>
                  </a:lnTo>
                  <a:lnTo>
                    <a:pt x="469341" y="66294"/>
                  </a:lnTo>
                  <a:lnTo>
                    <a:pt x="469646" y="66040"/>
                  </a:lnTo>
                  <a:lnTo>
                    <a:pt x="469785" y="65913"/>
                  </a:lnTo>
                  <a:lnTo>
                    <a:pt x="470230" y="65532"/>
                  </a:lnTo>
                  <a:lnTo>
                    <a:pt x="470827" y="65024"/>
                  </a:lnTo>
                  <a:lnTo>
                    <a:pt x="471119" y="66040"/>
                  </a:lnTo>
                  <a:lnTo>
                    <a:pt x="471246" y="67183"/>
                  </a:lnTo>
                  <a:lnTo>
                    <a:pt x="472033" y="68072"/>
                  </a:lnTo>
                  <a:lnTo>
                    <a:pt x="473532" y="65532"/>
                  </a:lnTo>
                  <a:lnTo>
                    <a:pt x="476796" y="66548"/>
                  </a:lnTo>
                  <a:lnTo>
                    <a:pt x="479653" y="67818"/>
                  </a:lnTo>
                  <a:lnTo>
                    <a:pt x="479437" y="65532"/>
                  </a:lnTo>
                  <a:lnTo>
                    <a:pt x="479386" y="65024"/>
                  </a:lnTo>
                  <a:lnTo>
                    <a:pt x="479361" y="64643"/>
                  </a:lnTo>
                  <a:lnTo>
                    <a:pt x="479552" y="64643"/>
                  </a:lnTo>
                  <a:lnTo>
                    <a:pt x="479552" y="64516"/>
                  </a:lnTo>
                  <a:lnTo>
                    <a:pt x="479552" y="64135"/>
                  </a:lnTo>
                  <a:lnTo>
                    <a:pt x="479539" y="63500"/>
                  </a:lnTo>
                  <a:lnTo>
                    <a:pt x="479539" y="63246"/>
                  </a:lnTo>
                  <a:lnTo>
                    <a:pt x="479920" y="62992"/>
                  </a:lnTo>
                  <a:lnTo>
                    <a:pt x="480707" y="64643"/>
                  </a:lnTo>
                  <a:lnTo>
                    <a:pt x="480796" y="65659"/>
                  </a:lnTo>
                  <a:lnTo>
                    <a:pt x="481266" y="62992"/>
                  </a:lnTo>
                  <a:lnTo>
                    <a:pt x="481317" y="62738"/>
                  </a:lnTo>
                  <a:lnTo>
                    <a:pt x="481863" y="61468"/>
                  </a:lnTo>
                  <a:lnTo>
                    <a:pt x="482193" y="60706"/>
                  </a:lnTo>
                  <a:lnTo>
                    <a:pt x="482257" y="60579"/>
                  </a:lnTo>
                  <a:lnTo>
                    <a:pt x="482968" y="58928"/>
                  </a:lnTo>
                  <a:lnTo>
                    <a:pt x="485635" y="61468"/>
                  </a:lnTo>
                  <a:lnTo>
                    <a:pt x="485648" y="62357"/>
                  </a:lnTo>
                  <a:lnTo>
                    <a:pt x="487260" y="63119"/>
                  </a:lnTo>
                  <a:lnTo>
                    <a:pt x="485825" y="58928"/>
                  </a:lnTo>
                  <a:lnTo>
                    <a:pt x="485444" y="57785"/>
                  </a:lnTo>
                  <a:lnTo>
                    <a:pt x="485140" y="56896"/>
                  </a:lnTo>
                  <a:lnTo>
                    <a:pt x="484835" y="56007"/>
                  </a:lnTo>
                  <a:lnTo>
                    <a:pt x="486918" y="58293"/>
                  </a:lnTo>
                  <a:lnTo>
                    <a:pt x="486892" y="58928"/>
                  </a:lnTo>
                  <a:lnTo>
                    <a:pt x="489915" y="59182"/>
                  </a:lnTo>
                  <a:lnTo>
                    <a:pt x="491528" y="56007"/>
                  </a:lnTo>
                  <a:lnTo>
                    <a:pt x="491845" y="55372"/>
                  </a:lnTo>
                  <a:lnTo>
                    <a:pt x="495376" y="59182"/>
                  </a:lnTo>
                  <a:lnTo>
                    <a:pt x="494309" y="54864"/>
                  </a:lnTo>
                  <a:lnTo>
                    <a:pt x="498602" y="60198"/>
                  </a:lnTo>
                  <a:lnTo>
                    <a:pt x="496951" y="54864"/>
                  </a:lnTo>
                  <a:lnTo>
                    <a:pt x="496760" y="54229"/>
                  </a:lnTo>
                  <a:lnTo>
                    <a:pt x="499237" y="56642"/>
                  </a:lnTo>
                  <a:lnTo>
                    <a:pt x="499173" y="57912"/>
                  </a:lnTo>
                  <a:lnTo>
                    <a:pt x="501916" y="59055"/>
                  </a:lnTo>
                  <a:lnTo>
                    <a:pt x="502564" y="59182"/>
                  </a:lnTo>
                  <a:lnTo>
                    <a:pt x="501586" y="55372"/>
                  </a:lnTo>
                  <a:lnTo>
                    <a:pt x="501688" y="54864"/>
                  </a:lnTo>
                  <a:lnTo>
                    <a:pt x="502018" y="54356"/>
                  </a:lnTo>
                  <a:lnTo>
                    <a:pt x="503047" y="57404"/>
                  </a:lnTo>
                  <a:lnTo>
                    <a:pt x="502932" y="54356"/>
                  </a:lnTo>
                  <a:lnTo>
                    <a:pt x="502932" y="54229"/>
                  </a:lnTo>
                  <a:lnTo>
                    <a:pt x="502920" y="53848"/>
                  </a:lnTo>
                  <a:lnTo>
                    <a:pt x="504634" y="57404"/>
                  </a:lnTo>
                  <a:lnTo>
                    <a:pt x="505028" y="56388"/>
                  </a:lnTo>
                  <a:lnTo>
                    <a:pt x="504710" y="56261"/>
                  </a:lnTo>
                  <a:lnTo>
                    <a:pt x="504012" y="55118"/>
                  </a:lnTo>
                  <a:lnTo>
                    <a:pt x="503796" y="54356"/>
                  </a:lnTo>
                  <a:lnTo>
                    <a:pt x="503897" y="53848"/>
                  </a:lnTo>
                  <a:lnTo>
                    <a:pt x="504329" y="52578"/>
                  </a:lnTo>
                  <a:lnTo>
                    <a:pt x="506945" y="55499"/>
                  </a:lnTo>
                  <a:lnTo>
                    <a:pt x="507479" y="57150"/>
                  </a:lnTo>
                  <a:lnTo>
                    <a:pt x="509028" y="53721"/>
                  </a:lnTo>
                  <a:lnTo>
                    <a:pt x="509206" y="54356"/>
                  </a:lnTo>
                  <a:lnTo>
                    <a:pt x="509244" y="53721"/>
                  </a:lnTo>
                  <a:lnTo>
                    <a:pt x="509308" y="52832"/>
                  </a:lnTo>
                  <a:lnTo>
                    <a:pt x="510324" y="59563"/>
                  </a:lnTo>
                  <a:lnTo>
                    <a:pt x="510565" y="56261"/>
                  </a:lnTo>
                  <a:lnTo>
                    <a:pt x="510184" y="55626"/>
                  </a:lnTo>
                  <a:lnTo>
                    <a:pt x="510070" y="54483"/>
                  </a:lnTo>
                  <a:lnTo>
                    <a:pt x="509892" y="53848"/>
                  </a:lnTo>
                  <a:lnTo>
                    <a:pt x="511073" y="55499"/>
                  </a:lnTo>
                  <a:lnTo>
                    <a:pt x="512406" y="55118"/>
                  </a:lnTo>
                  <a:lnTo>
                    <a:pt x="513156" y="53975"/>
                  </a:lnTo>
                  <a:lnTo>
                    <a:pt x="513638" y="56261"/>
                  </a:lnTo>
                  <a:lnTo>
                    <a:pt x="515594" y="56261"/>
                  </a:lnTo>
                  <a:lnTo>
                    <a:pt x="517080" y="53975"/>
                  </a:lnTo>
                  <a:lnTo>
                    <a:pt x="517588" y="53848"/>
                  </a:lnTo>
                  <a:lnTo>
                    <a:pt x="519099" y="53467"/>
                  </a:lnTo>
                  <a:lnTo>
                    <a:pt x="518261" y="52832"/>
                  </a:lnTo>
                  <a:lnTo>
                    <a:pt x="518083" y="52705"/>
                  </a:lnTo>
                  <a:lnTo>
                    <a:pt x="518058" y="52578"/>
                  </a:lnTo>
                  <a:lnTo>
                    <a:pt x="517880" y="51943"/>
                  </a:lnTo>
                  <a:lnTo>
                    <a:pt x="517855" y="51816"/>
                  </a:lnTo>
                  <a:lnTo>
                    <a:pt x="517385" y="50038"/>
                  </a:lnTo>
                  <a:lnTo>
                    <a:pt x="517118" y="49022"/>
                  </a:lnTo>
                  <a:lnTo>
                    <a:pt x="517601" y="48387"/>
                  </a:lnTo>
                  <a:lnTo>
                    <a:pt x="517867" y="49060"/>
                  </a:lnTo>
                  <a:lnTo>
                    <a:pt x="517880" y="47879"/>
                  </a:lnTo>
                  <a:lnTo>
                    <a:pt x="518744" y="48006"/>
                  </a:lnTo>
                  <a:lnTo>
                    <a:pt x="519290" y="50419"/>
                  </a:lnTo>
                  <a:lnTo>
                    <a:pt x="519404" y="52578"/>
                  </a:lnTo>
                  <a:lnTo>
                    <a:pt x="519976" y="51181"/>
                  </a:lnTo>
                  <a:lnTo>
                    <a:pt x="520280" y="52070"/>
                  </a:lnTo>
                  <a:lnTo>
                    <a:pt x="520357" y="53086"/>
                  </a:lnTo>
                  <a:lnTo>
                    <a:pt x="520585" y="53975"/>
                  </a:lnTo>
                  <a:lnTo>
                    <a:pt x="520344" y="51816"/>
                  </a:lnTo>
                  <a:lnTo>
                    <a:pt x="523138" y="56769"/>
                  </a:lnTo>
                  <a:lnTo>
                    <a:pt x="522617" y="53086"/>
                  </a:lnTo>
                  <a:lnTo>
                    <a:pt x="522960" y="54102"/>
                  </a:lnTo>
                  <a:lnTo>
                    <a:pt x="524967" y="53467"/>
                  </a:lnTo>
                  <a:lnTo>
                    <a:pt x="525119" y="53086"/>
                  </a:lnTo>
                  <a:lnTo>
                    <a:pt x="525538" y="52070"/>
                  </a:lnTo>
                  <a:lnTo>
                    <a:pt x="526173" y="51816"/>
                  </a:lnTo>
                  <a:lnTo>
                    <a:pt x="527126" y="51435"/>
                  </a:lnTo>
                  <a:lnTo>
                    <a:pt x="527050" y="51181"/>
                  </a:lnTo>
                  <a:lnTo>
                    <a:pt x="526338" y="48641"/>
                  </a:lnTo>
                  <a:lnTo>
                    <a:pt x="527164" y="49022"/>
                  </a:lnTo>
                  <a:lnTo>
                    <a:pt x="527138" y="48641"/>
                  </a:lnTo>
                  <a:lnTo>
                    <a:pt x="527088" y="47879"/>
                  </a:lnTo>
                  <a:lnTo>
                    <a:pt x="527024" y="47117"/>
                  </a:lnTo>
                  <a:lnTo>
                    <a:pt x="526986" y="46609"/>
                  </a:lnTo>
                  <a:lnTo>
                    <a:pt x="528472" y="47117"/>
                  </a:lnTo>
                  <a:lnTo>
                    <a:pt x="530453" y="49022"/>
                  </a:lnTo>
                  <a:lnTo>
                    <a:pt x="531850" y="48387"/>
                  </a:lnTo>
                  <a:lnTo>
                    <a:pt x="532485" y="46736"/>
                  </a:lnTo>
                  <a:lnTo>
                    <a:pt x="532345" y="46609"/>
                  </a:lnTo>
                  <a:lnTo>
                    <a:pt x="532193" y="46482"/>
                  </a:lnTo>
                  <a:lnTo>
                    <a:pt x="531469" y="45847"/>
                  </a:lnTo>
                  <a:lnTo>
                    <a:pt x="531469" y="44069"/>
                  </a:lnTo>
                  <a:lnTo>
                    <a:pt x="532231" y="46482"/>
                  </a:lnTo>
                  <a:lnTo>
                    <a:pt x="533654" y="45974"/>
                  </a:lnTo>
                  <a:lnTo>
                    <a:pt x="533412" y="48006"/>
                  </a:lnTo>
                  <a:lnTo>
                    <a:pt x="535063" y="47117"/>
                  </a:lnTo>
                  <a:lnTo>
                    <a:pt x="535508" y="46990"/>
                  </a:lnTo>
                  <a:lnTo>
                    <a:pt x="536117" y="45974"/>
                  </a:lnTo>
                  <a:lnTo>
                    <a:pt x="537095" y="44323"/>
                  </a:lnTo>
                  <a:lnTo>
                    <a:pt x="537095" y="44069"/>
                  </a:lnTo>
                  <a:lnTo>
                    <a:pt x="536905" y="43688"/>
                  </a:lnTo>
                  <a:lnTo>
                    <a:pt x="536638" y="43180"/>
                  </a:lnTo>
                  <a:lnTo>
                    <a:pt x="536244" y="42799"/>
                  </a:lnTo>
                  <a:lnTo>
                    <a:pt x="536371" y="41529"/>
                  </a:lnTo>
                  <a:lnTo>
                    <a:pt x="536448" y="41402"/>
                  </a:lnTo>
                  <a:lnTo>
                    <a:pt x="537362" y="42799"/>
                  </a:lnTo>
                  <a:lnTo>
                    <a:pt x="537502" y="43434"/>
                  </a:lnTo>
                  <a:lnTo>
                    <a:pt x="537603" y="44323"/>
                  </a:lnTo>
                  <a:lnTo>
                    <a:pt x="539089" y="39751"/>
                  </a:lnTo>
                  <a:lnTo>
                    <a:pt x="545350" y="50292"/>
                  </a:lnTo>
                  <a:lnTo>
                    <a:pt x="545884" y="44691"/>
                  </a:lnTo>
                  <a:lnTo>
                    <a:pt x="546023" y="44323"/>
                  </a:lnTo>
                  <a:lnTo>
                    <a:pt x="547243" y="41275"/>
                  </a:lnTo>
                  <a:lnTo>
                    <a:pt x="548309" y="41529"/>
                  </a:lnTo>
                  <a:lnTo>
                    <a:pt x="547166" y="43434"/>
                  </a:lnTo>
                  <a:lnTo>
                    <a:pt x="548271" y="44831"/>
                  </a:lnTo>
                  <a:lnTo>
                    <a:pt x="549122" y="41275"/>
                  </a:lnTo>
                  <a:lnTo>
                    <a:pt x="549427" y="40005"/>
                  </a:lnTo>
                  <a:lnTo>
                    <a:pt x="551967" y="44704"/>
                  </a:lnTo>
                  <a:lnTo>
                    <a:pt x="553097" y="41275"/>
                  </a:lnTo>
                  <a:lnTo>
                    <a:pt x="556374" y="48641"/>
                  </a:lnTo>
                  <a:lnTo>
                    <a:pt x="557707" y="41275"/>
                  </a:lnTo>
                  <a:lnTo>
                    <a:pt x="557936" y="40005"/>
                  </a:lnTo>
                  <a:lnTo>
                    <a:pt x="557974" y="39751"/>
                  </a:lnTo>
                  <a:lnTo>
                    <a:pt x="558025" y="39497"/>
                  </a:lnTo>
                  <a:lnTo>
                    <a:pt x="561098" y="44069"/>
                  </a:lnTo>
                  <a:lnTo>
                    <a:pt x="560641" y="42418"/>
                  </a:lnTo>
                  <a:lnTo>
                    <a:pt x="560666" y="40259"/>
                  </a:lnTo>
                  <a:lnTo>
                    <a:pt x="560984" y="41541"/>
                  </a:lnTo>
                  <a:lnTo>
                    <a:pt x="561035" y="40894"/>
                  </a:lnTo>
                  <a:lnTo>
                    <a:pt x="561784" y="40259"/>
                  </a:lnTo>
                  <a:lnTo>
                    <a:pt x="562673" y="39497"/>
                  </a:lnTo>
                  <a:lnTo>
                    <a:pt x="564769" y="37719"/>
                  </a:lnTo>
                  <a:lnTo>
                    <a:pt x="570382" y="41656"/>
                  </a:lnTo>
                  <a:lnTo>
                    <a:pt x="575017" y="42418"/>
                  </a:lnTo>
                  <a:lnTo>
                    <a:pt x="576694" y="42545"/>
                  </a:lnTo>
                  <a:lnTo>
                    <a:pt x="575360" y="37719"/>
                  </a:lnTo>
                  <a:lnTo>
                    <a:pt x="574929" y="36195"/>
                  </a:lnTo>
                  <a:lnTo>
                    <a:pt x="574751" y="35560"/>
                  </a:lnTo>
                  <a:lnTo>
                    <a:pt x="573976" y="32766"/>
                  </a:lnTo>
                  <a:lnTo>
                    <a:pt x="576872" y="36703"/>
                  </a:lnTo>
                  <a:lnTo>
                    <a:pt x="576999" y="40132"/>
                  </a:lnTo>
                  <a:lnTo>
                    <a:pt x="579374" y="35433"/>
                  </a:lnTo>
                  <a:lnTo>
                    <a:pt x="583565" y="38989"/>
                  </a:lnTo>
                  <a:lnTo>
                    <a:pt x="585749" y="35433"/>
                  </a:lnTo>
                  <a:lnTo>
                    <a:pt x="586066" y="34925"/>
                  </a:lnTo>
                  <a:lnTo>
                    <a:pt x="586092" y="36195"/>
                  </a:lnTo>
                  <a:lnTo>
                    <a:pt x="586206" y="36830"/>
                  </a:lnTo>
                  <a:lnTo>
                    <a:pt x="585901" y="36830"/>
                  </a:lnTo>
                  <a:lnTo>
                    <a:pt x="587032" y="39243"/>
                  </a:lnTo>
                  <a:lnTo>
                    <a:pt x="588314" y="36703"/>
                  </a:lnTo>
                  <a:lnTo>
                    <a:pt x="588200" y="35560"/>
                  </a:lnTo>
                  <a:lnTo>
                    <a:pt x="588086" y="34925"/>
                  </a:lnTo>
                  <a:lnTo>
                    <a:pt x="588022" y="34544"/>
                  </a:lnTo>
                  <a:lnTo>
                    <a:pt x="588556" y="34671"/>
                  </a:lnTo>
                  <a:lnTo>
                    <a:pt x="588594" y="36576"/>
                  </a:lnTo>
                  <a:lnTo>
                    <a:pt x="588962" y="37338"/>
                  </a:lnTo>
                  <a:lnTo>
                    <a:pt x="589902" y="38608"/>
                  </a:lnTo>
                  <a:lnTo>
                    <a:pt x="590042" y="34544"/>
                  </a:lnTo>
                  <a:lnTo>
                    <a:pt x="590080" y="33782"/>
                  </a:lnTo>
                  <a:lnTo>
                    <a:pt x="590905" y="36322"/>
                  </a:lnTo>
                  <a:lnTo>
                    <a:pt x="590956" y="36068"/>
                  </a:lnTo>
                  <a:lnTo>
                    <a:pt x="592810" y="37211"/>
                  </a:lnTo>
                  <a:lnTo>
                    <a:pt x="592429" y="36068"/>
                  </a:lnTo>
                  <a:lnTo>
                    <a:pt x="591896" y="34417"/>
                  </a:lnTo>
                  <a:lnTo>
                    <a:pt x="593318" y="35560"/>
                  </a:lnTo>
                  <a:lnTo>
                    <a:pt x="593572" y="34417"/>
                  </a:lnTo>
                  <a:lnTo>
                    <a:pt x="593712" y="33782"/>
                  </a:lnTo>
                  <a:lnTo>
                    <a:pt x="593940" y="32766"/>
                  </a:lnTo>
                  <a:lnTo>
                    <a:pt x="595172" y="34290"/>
                  </a:lnTo>
                  <a:lnTo>
                    <a:pt x="595210" y="32766"/>
                  </a:lnTo>
                  <a:lnTo>
                    <a:pt x="595223" y="32131"/>
                  </a:lnTo>
                  <a:lnTo>
                    <a:pt x="595261" y="30988"/>
                  </a:lnTo>
                  <a:lnTo>
                    <a:pt x="597471" y="35433"/>
                  </a:lnTo>
                  <a:lnTo>
                    <a:pt x="596925" y="30988"/>
                  </a:lnTo>
                  <a:lnTo>
                    <a:pt x="597598" y="35560"/>
                  </a:lnTo>
                  <a:lnTo>
                    <a:pt x="599605" y="34290"/>
                  </a:lnTo>
                  <a:lnTo>
                    <a:pt x="600011" y="32004"/>
                  </a:lnTo>
                  <a:lnTo>
                    <a:pt x="599986" y="33401"/>
                  </a:lnTo>
                  <a:lnTo>
                    <a:pt x="600900" y="33401"/>
                  </a:lnTo>
                  <a:lnTo>
                    <a:pt x="600925" y="35306"/>
                  </a:lnTo>
                  <a:lnTo>
                    <a:pt x="601776" y="35179"/>
                  </a:lnTo>
                  <a:lnTo>
                    <a:pt x="602335" y="34290"/>
                  </a:lnTo>
                  <a:lnTo>
                    <a:pt x="602208" y="33274"/>
                  </a:lnTo>
                  <a:lnTo>
                    <a:pt x="601916" y="32004"/>
                  </a:lnTo>
                  <a:lnTo>
                    <a:pt x="601891" y="31877"/>
                  </a:lnTo>
                  <a:lnTo>
                    <a:pt x="604342" y="37211"/>
                  </a:lnTo>
                  <a:lnTo>
                    <a:pt x="604367" y="31877"/>
                  </a:lnTo>
                  <a:lnTo>
                    <a:pt x="604367" y="30861"/>
                  </a:lnTo>
                  <a:lnTo>
                    <a:pt x="604367" y="30480"/>
                  </a:lnTo>
                  <a:lnTo>
                    <a:pt x="604367" y="29591"/>
                  </a:lnTo>
                  <a:lnTo>
                    <a:pt x="604380" y="26797"/>
                  </a:lnTo>
                  <a:lnTo>
                    <a:pt x="606374" y="33909"/>
                  </a:lnTo>
                  <a:lnTo>
                    <a:pt x="608533" y="30988"/>
                  </a:lnTo>
                  <a:lnTo>
                    <a:pt x="610463" y="29146"/>
                  </a:lnTo>
                  <a:lnTo>
                    <a:pt x="610527" y="29464"/>
                  </a:lnTo>
                  <a:lnTo>
                    <a:pt x="611136" y="33274"/>
                  </a:lnTo>
                  <a:lnTo>
                    <a:pt x="612749" y="31330"/>
                  </a:lnTo>
                  <a:lnTo>
                    <a:pt x="610781" y="28879"/>
                  </a:lnTo>
                  <a:lnTo>
                    <a:pt x="610552" y="29070"/>
                  </a:lnTo>
                  <a:lnTo>
                    <a:pt x="610539" y="28587"/>
                  </a:lnTo>
                  <a:lnTo>
                    <a:pt x="610781" y="28879"/>
                  </a:lnTo>
                  <a:lnTo>
                    <a:pt x="611568" y="28321"/>
                  </a:lnTo>
                  <a:lnTo>
                    <a:pt x="612825" y="27432"/>
                  </a:lnTo>
                  <a:lnTo>
                    <a:pt x="613168" y="30226"/>
                  </a:lnTo>
                  <a:lnTo>
                    <a:pt x="613638" y="27432"/>
                  </a:lnTo>
                  <a:lnTo>
                    <a:pt x="613740" y="26797"/>
                  </a:lnTo>
                  <a:lnTo>
                    <a:pt x="616077" y="27559"/>
                  </a:lnTo>
                  <a:lnTo>
                    <a:pt x="616559" y="27940"/>
                  </a:lnTo>
                  <a:lnTo>
                    <a:pt x="616610" y="28321"/>
                  </a:lnTo>
                  <a:lnTo>
                    <a:pt x="616038" y="29591"/>
                  </a:lnTo>
                  <a:lnTo>
                    <a:pt x="615950" y="30480"/>
                  </a:lnTo>
                  <a:lnTo>
                    <a:pt x="617867" y="28194"/>
                  </a:lnTo>
                  <a:lnTo>
                    <a:pt x="620229" y="30353"/>
                  </a:lnTo>
                  <a:lnTo>
                    <a:pt x="621487" y="28194"/>
                  </a:lnTo>
                  <a:lnTo>
                    <a:pt x="621817" y="27635"/>
                  </a:lnTo>
                  <a:lnTo>
                    <a:pt x="621703" y="27178"/>
                  </a:lnTo>
                  <a:lnTo>
                    <a:pt x="621576" y="26797"/>
                  </a:lnTo>
                  <a:lnTo>
                    <a:pt x="621525" y="26670"/>
                  </a:lnTo>
                  <a:lnTo>
                    <a:pt x="621220" y="25781"/>
                  </a:lnTo>
                  <a:lnTo>
                    <a:pt x="621042" y="25273"/>
                  </a:lnTo>
                  <a:lnTo>
                    <a:pt x="621068" y="24765"/>
                  </a:lnTo>
                  <a:lnTo>
                    <a:pt x="622033" y="22733"/>
                  </a:lnTo>
                  <a:lnTo>
                    <a:pt x="622566" y="21590"/>
                  </a:lnTo>
                  <a:lnTo>
                    <a:pt x="622566" y="19685"/>
                  </a:lnTo>
                  <a:lnTo>
                    <a:pt x="622655" y="25908"/>
                  </a:lnTo>
                  <a:lnTo>
                    <a:pt x="624687" y="20955"/>
                  </a:lnTo>
                  <a:lnTo>
                    <a:pt x="624598" y="28829"/>
                  </a:lnTo>
                  <a:lnTo>
                    <a:pt x="624725" y="28575"/>
                  </a:lnTo>
                  <a:lnTo>
                    <a:pt x="624840" y="28194"/>
                  </a:lnTo>
                  <a:lnTo>
                    <a:pt x="624954" y="27559"/>
                  </a:lnTo>
                  <a:lnTo>
                    <a:pt x="624827" y="26289"/>
                  </a:lnTo>
                  <a:lnTo>
                    <a:pt x="624763" y="25908"/>
                  </a:lnTo>
                  <a:lnTo>
                    <a:pt x="625195" y="26289"/>
                  </a:lnTo>
                  <a:lnTo>
                    <a:pt x="625221" y="26416"/>
                  </a:lnTo>
                  <a:lnTo>
                    <a:pt x="625348" y="27686"/>
                  </a:lnTo>
                  <a:lnTo>
                    <a:pt x="625221" y="28829"/>
                  </a:lnTo>
                  <a:lnTo>
                    <a:pt x="626351" y="27559"/>
                  </a:lnTo>
                  <a:lnTo>
                    <a:pt x="626376" y="27178"/>
                  </a:lnTo>
                  <a:lnTo>
                    <a:pt x="625932" y="25908"/>
                  </a:lnTo>
                  <a:lnTo>
                    <a:pt x="625703" y="25273"/>
                  </a:lnTo>
                  <a:lnTo>
                    <a:pt x="626960" y="25146"/>
                  </a:lnTo>
                  <a:lnTo>
                    <a:pt x="626973" y="26416"/>
                  </a:lnTo>
                  <a:lnTo>
                    <a:pt x="626884" y="27813"/>
                  </a:lnTo>
                  <a:lnTo>
                    <a:pt x="627392" y="25146"/>
                  </a:lnTo>
                  <a:lnTo>
                    <a:pt x="627684" y="23622"/>
                  </a:lnTo>
                  <a:lnTo>
                    <a:pt x="628853" y="24384"/>
                  </a:lnTo>
                  <a:lnTo>
                    <a:pt x="628942" y="25400"/>
                  </a:lnTo>
                  <a:lnTo>
                    <a:pt x="629043" y="25831"/>
                  </a:lnTo>
                  <a:lnTo>
                    <a:pt x="630529" y="25400"/>
                  </a:lnTo>
                  <a:lnTo>
                    <a:pt x="630770" y="23622"/>
                  </a:lnTo>
                  <a:lnTo>
                    <a:pt x="631151" y="20955"/>
                  </a:lnTo>
                  <a:lnTo>
                    <a:pt x="631253" y="20193"/>
                  </a:lnTo>
                  <a:lnTo>
                    <a:pt x="633310" y="21717"/>
                  </a:lnTo>
                  <a:lnTo>
                    <a:pt x="633361" y="26416"/>
                  </a:lnTo>
                  <a:lnTo>
                    <a:pt x="634314" y="23241"/>
                  </a:lnTo>
                  <a:lnTo>
                    <a:pt x="634822" y="27178"/>
                  </a:lnTo>
                  <a:lnTo>
                    <a:pt x="635774" y="25908"/>
                  </a:lnTo>
                  <a:lnTo>
                    <a:pt x="635139" y="24003"/>
                  </a:lnTo>
                  <a:lnTo>
                    <a:pt x="636092" y="24003"/>
                  </a:lnTo>
                  <a:lnTo>
                    <a:pt x="636231" y="23241"/>
                  </a:lnTo>
                  <a:lnTo>
                    <a:pt x="636638" y="21082"/>
                  </a:lnTo>
                  <a:lnTo>
                    <a:pt x="637578" y="22225"/>
                  </a:lnTo>
                  <a:lnTo>
                    <a:pt x="637044" y="24003"/>
                  </a:lnTo>
                  <a:lnTo>
                    <a:pt x="638733" y="22987"/>
                  </a:lnTo>
                  <a:lnTo>
                    <a:pt x="637705" y="21844"/>
                  </a:lnTo>
                  <a:lnTo>
                    <a:pt x="637819" y="21082"/>
                  </a:lnTo>
                  <a:lnTo>
                    <a:pt x="638136" y="20193"/>
                  </a:lnTo>
                  <a:lnTo>
                    <a:pt x="638314" y="19685"/>
                  </a:lnTo>
                  <a:lnTo>
                    <a:pt x="638352" y="19558"/>
                  </a:lnTo>
                  <a:lnTo>
                    <a:pt x="637743" y="18288"/>
                  </a:lnTo>
                  <a:lnTo>
                    <a:pt x="637006" y="16764"/>
                  </a:lnTo>
                  <a:lnTo>
                    <a:pt x="638175" y="17526"/>
                  </a:lnTo>
                  <a:lnTo>
                    <a:pt x="638251" y="17907"/>
                  </a:lnTo>
                  <a:lnTo>
                    <a:pt x="638149" y="18161"/>
                  </a:lnTo>
                  <a:lnTo>
                    <a:pt x="639330" y="17653"/>
                  </a:lnTo>
                  <a:lnTo>
                    <a:pt x="640041" y="19939"/>
                  </a:lnTo>
                  <a:lnTo>
                    <a:pt x="640651" y="17653"/>
                  </a:lnTo>
                  <a:lnTo>
                    <a:pt x="640753" y="17272"/>
                  </a:lnTo>
                  <a:lnTo>
                    <a:pt x="641553" y="18161"/>
                  </a:lnTo>
                  <a:lnTo>
                    <a:pt x="641756" y="19050"/>
                  </a:lnTo>
                  <a:lnTo>
                    <a:pt x="641883" y="22860"/>
                  </a:lnTo>
                  <a:lnTo>
                    <a:pt x="641985" y="23368"/>
                  </a:lnTo>
                  <a:lnTo>
                    <a:pt x="642162" y="20066"/>
                  </a:lnTo>
                  <a:lnTo>
                    <a:pt x="644118" y="22225"/>
                  </a:lnTo>
                  <a:lnTo>
                    <a:pt x="644283" y="20066"/>
                  </a:lnTo>
                  <a:lnTo>
                    <a:pt x="644398" y="18669"/>
                  </a:lnTo>
                  <a:lnTo>
                    <a:pt x="644423" y="21323"/>
                  </a:lnTo>
                  <a:lnTo>
                    <a:pt x="644550" y="21971"/>
                  </a:lnTo>
                  <a:lnTo>
                    <a:pt x="644702" y="19304"/>
                  </a:lnTo>
                  <a:lnTo>
                    <a:pt x="645210" y="20193"/>
                  </a:lnTo>
                  <a:lnTo>
                    <a:pt x="645287" y="20447"/>
                  </a:lnTo>
                  <a:lnTo>
                    <a:pt x="645388" y="22225"/>
                  </a:lnTo>
                  <a:lnTo>
                    <a:pt x="646747" y="22606"/>
                  </a:lnTo>
                  <a:lnTo>
                    <a:pt x="645375" y="19304"/>
                  </a:lnTo>
                  <a:lnTo>
                    <a:pt x="645109" y="18669"/>
                  </a:lnTo>
                  <a:lnTo>
                    <a:pt x="644537" y="17272"/>
                  </a:lnTo>
                  <a:lnTo>
                    <a:pt x="646074" y="19050"/>
                  </a:lnTo>
                  <a:lnTo>
                    <a:pt x="646201" y="20066"/>
                  </a:lnTo>
                  <a:lnTo>
                    <a:pt x="646049" y="20320"/>
                  </a:lnTo>
                  <a:lnTo>
                    <a:pt x="647712" y="21336"/>
                  </a:lnTo>
                  <a:lnTo>
                    <a:pt x="648957" y="18415"/>
                  </a:lnTo>
                  <a:lnTo>
                    <a:pt x="650519" y="19558"/>
                  </a:lnTo>
                  <a:lnTo>
                    <a:pt x="651217" y="23368"/>
                  </a:lnTo>
                  <a:lnTo>
                    <a:pt x="652081" y="22987"/>
                  </a:lnTo>
                  <a:lnTo>
                    <a:pt x="654024" y="18796"/>
                  </a:lnTo>
                  <a:lnTo>
                    <a:pt x="656107" y="19685"/>
                  </a:lnTo>
                  <a:lnTo>
                    <a:pt x="655802" y="19304"/>
                  </a:lnTo>
                  <a:lnTo>
                    <a:pt x="655701" y="18796"/>
                  </a:lnTo>
                  <a:lnTo>
                    <a:pt x="655688" y="18415"/>
                  </a:lnTo>
                  <a:lnTo>
                    <a:pt x="655675" y="17272"/>
                  </a:lnTo>
                  <a:lnTo>
                    <a:pt x="655662" y="16764"/>
                  </a:lnTo>
                  <a:lnTo>
                    <a:pt x="655650" y="16129"/>
                  </a:lnTo>
                  <a:lnTo>
                    <a:pt x="655650" y="16002"/>
                  </a:lnTo>
                  <a:lnTo>
                    <a:pt x="655612" y="13970"/>
                  </a:lnTo>
                  <a:lnTo>
                    <a:pt x="655599" y="13716"/>
                  </a:lnTo>
                  <a:lnTo>
                    <a:pt x="657390" y="21844"/>
                  </a:lnTo>
                  <a:lnTo>
                    <a:pt x="657999" y="19926"/>
                  </a:lnTo>
                  <a:lnTo>
                    <a:pt x="658088" y="19431"/>
                  </a:lnTo>
                  <a:lnTo>
                    <a:pt x="658025" y="19862"/>
                  </a:lnTo>
                  <a:lnTo>
                    <a:pt x="658241" y="19177"/>
                  </a:lnTo>
                  <a:lnTo>
                    <a:pt x="658114" y="22225"/>
                  </a:lnTo>
                  <a:lnTo>
                    <a:pt x="658139" y="21717"/>
                  </a:lnTo>
                  <a:lnTo>
                    <a:pt x="659574" y="22479"/>
                  </a:lnTo>
                  <a:lnTo>
                    <a:pt x="660006" y="21717"/>
                  </a:lnTo>
                  <a:lnTo>
                    <a:pt x="660869" y="20193"/>
                  </a:lnTo>
                  <a:lnTo>
                    <a:pt x="661936" y="19177"/>
                  </a:lnTo>
                  <a:lnTo>
                    <a:pt x="662863" y="18288"/>
                  </a:lnTo>
                  <a:lnTo>
                    <a:pt x="662774" y="19812"/>
                  </a:lnTo>
                  <a:lnTo>
                    <a:pt x="663575" y="20955"/>
                  </a:lnTo>
                  <a:lnTo>
                    <a:pt x="664883" y="20320"/>
                  </a:lnTo>
                  <a:lnTo>
                    <a:pt x="665784" y="20955"/>
                  </a:lnTo>
                  <a:lnTo>
                    <a:pt x="665873" y="20320"/>
                  </a:lnTo>
                  <a:lnTo>
                    <a:pt x="665975" y="19431"/>
                  </a:lnTo>
                  <a:lnTo>
                    <a:pt x="666496" y="19685"/>
                  </a:lnTo>
                  <a:lnTo>
                    <a:pt x="666445" y="19431"/>
                  </a:lnTo>
                  <a:lnTo>
                    <a:pt x="666203" y="18288"/>
                  </a:lnTo>
                  <a:lnTo>
                    <a:pt x="666076" y="17653"/>
                  </a:lnTo>
                  <a:lnTo>
                    <a:pt x="668210" y="20320"/>
                  </a:lnTo>
                  <a:lnTo>
                    <a:pt x="670077" y="19050"/>
                  </a:lnTo>
                  <a:lnTo>
                    <a:pt x="671868" y="17653"/>
                  </a:lnTo>
                  <a:lnTo>
                    <a:pt x="673785" y="19685"/>
                  </a:lnTo>
                  <a:lnTo>
                    <a:pt x="673493" y="19685"/>
                  </a:lnTo>
                  <a:lnTo>
                    <a:pt x="673150" y="20955"/>
                  </a:lnTo>
                  <a:lnTo>
                    <a:pt x="673366" y="20955"/>
                  </a:lnTo>
                  <a:lnTo>
                    <a:pt x="675373" y="19558"/>
                  </a:lnTo>
                  <a:lnTo>
                    <a:pt x="675208" y="18034"/>
                  </a:lnTo>
                  <a:lnTo>
                    <a:pt x="675119" y="17145"/>
                  </a:lnTo>
                  <a:lnTo>
                    <a:pt x="675043" y="18034"/>
                  </a:lnTo>
                  <a:lnTo>
                    <a:pt x="674941" y="17653"/>
                  </a:lnTo>
                  <a:lnTo>
                    <a:pt x="674611" y="16510"/>
                  </a:lnTo>
                  <a:lnTo>
                    <a:pt x="674598" y="15875"/>
                  </a:lnTo>
                  <a:lnTo>
                    <a:pt x="674700" y="15113"/>
                  </a:lnTo>
                  <a:lnTo>
                    <a:pt x="674814" y="14605"/>
                  </a:lnTo>
                  <a:lnTo>
                    <a:pt x="675284" y="13589"/>
                  </a:lnTo>
                  <a:lnTo>
                    <a:pt x="675805" y="13589"/>
                  </a:lnTo>
                  <a:lnTo>
                    <a:pt x="675132" y="14859"/>
                  </a:lnTo>
                  <a:lnTo>
                    <a:pt x="675043" y="15494"/>
                  </a:lnTo>
                  <a:lnTo>
                    <a:pt x="675957" y="17526"/>
                  </a:lnTo>
                  <a:lnTo>
                    <a:pt x="676402" y="18796"/>
                  </a:lnTo>
                  <a:lnTo>
                    <a:pt x="676351" y="16510"/>
                  </a:lnTo>
                  <a:lnTo>
                    <a:pt x="677595" y="20828"/>
                  </a:lnTo>
                  <a:lnTo>
                    <a:pt x="677011" y="16510"/>
                  </a:lnTo>
                  <a:lnTo>
                    <a:pt x="676617" y="13589"/>
                  </a:lnTo>
                  <a:lnTo>
                    <a:pt x="676363" y="11684"/>
                  </a:lnTo>
                  <a:lnTo>
                    <a:pt x="677799" y="14224"/>
                  </a:lnTo>
                  <a:lnTo>
                    <a:pt x="677900" y="15748"/>
                  </a:lnTo>
                  <a:lnTo>
                    <a:pt x="678434" y="15113"/>
                  </a:lnTo>
                  <a:lnTo>
                    <a:pt x="678891" y="13462"/>
                  </a:lnTo>
                  <a:lnTo>
                    <a:pt x="679500" y="13716"/>
                  </a:lnTo>
                  <a:lnTo>
                    <a:pt x="679831" y="16510"/>
                  </a:lnTo>
                  <a:lnTo>
                    <a:pt x="680288" y="13462"/>
                  </a:lnTo>
                  <a:lnTo>
                    <a:pt x="680466" y="12065"/>
                  </a:lnTo>
                  <a:lnTo>
                    <a:pt x="681126" y="14224"/>
                  </a:lnTo>
                  <a:lnTo>
                    <a:pt x="681202" y="15113"/>
                  </a:lnTo>
                  <a:lnTo>
                    <a:pt x="680974" y="15621"/>
                  </a:lnTo>
                  <a:lnTo>
                    <a:pt x="680466" y="15621"/>
                  </a:lnTo>
                  <a:lnTo>
                    <a:pt x="680300" y="16002"/>
                  </a:lnTo>
                  <a:lnTo>
                    <a:pt x="680199" y="16624"/>
                  </a:lnTo>
                  <a:lnTo>
                    <a:pt x="681062" y="19685"/>
                  </a:lnTo>
                  <a:lnTo>
                    <a:pt x="681113" y="18796"/>
                  </a:lnTo>
                  <a:lnTo>
                    <a:pt x="681748" y="19304"/>
                  </a:lnTo>
                  <a:lnTo>
                    <a:pt x="683133" y="20701"/>
                  </a:lnTo>
                  <a:lnTo>
                    <a:pt x="682790" y="19926"/>
                  </a:lnTo>
                  <a:lnTo>
                    <a:pt x="682866" y="18796"/>
                  </a:lnTo>
                  <a:lnTo>
                    <a:pt x="683602" y="12573"/>
                  </a:lnTo>
                  <a:lnTo>
                    <a:pt x="684771" y="18161"/>
                  </a:lnTo>
                  <a:lnTo>
                    <a:pt x="684822" y="18415"/>
                  </a:lnTo>
                  <a:lnTo>
                    <a:pt x="684898" y="18161"/>
                  </a:lnTo>
                  <a:lnTo>
                    <a:pt x="684949" y="17919"/>
                  </a:lnTo>
                  <a:lnTo>
                    <a:pt x="684923" y="18046"/>
                  </a:lnTo>
                  <a:lnTo>
                    <a:pt x="685952" y="16256"/>
                  </a:lnTo>
                  <a:lnTo>
                    <a:pt x="686028" y="19685"/>
                  </a:lnTo>
                  <a:lnTo>
                    <a:pt x="686714" y="21082"/>
                  </a:lnTo>
                  <a:lnTo>
                    <a:pt x="686841" y="21463"/>
                  </a:lnTo>
                  <a:lnTo>
                    <a:pt x="686727" y="22225"/>
                  </a:lnTo>
                  <a:lnTo>
                    <a:pt x="687324" y="19558"/>
                  </a:lnTo>
                  <a:lnTo>
                    <a:pt x="687857" y="24130"/>
                  </a:lnTo>
                  <a:lnTo>
                    <a:pt x="688721" y="20447"/>
                  </a:lnTo>
                  <a:lnTo>
                    <a:pt x="688771" y="21463"/>
                  </a:lnTo>
                  <a:lnTo>
                    <a:pt x="689013" y="21082"/>
                  </a:lnTo>
                  <a:lnTo>
                    <a:pt x="689114" y="20447"/>
                  </a:lnTo>
                  <a:lnTo>
                    <a:pt x="689229" y="19685"/>
                  </a:lnTo>
                  <a:lnTo>
                    <a:pt x="689279" y="19558"/>
                  </a:lnTo>
                  <a:lnTo>
                    <a:pt x="690422" y="16383"/>
                  </a:lnTo>
                  <a:lnTo>
                    <a:pt x="692289" y="24257"/>
                  </a:lnTo>
                  <a:lnTo>
                    <a:pt x="694143" y="19431"/>
                  </a:lnTo>
                  <a:lnTo>
                    <a:pt x="695680" y="17526"/>
                  </a:lnTo>
                  <a:lnTo>
                    <a:pt x="695794" y="17145"/>
                  </a:lnTo>
                  <a:lnTo>
                    <a:pt x="695871" y="16383"/>
                  </a:lnTo>
                  <a:lnTo>
                    <a:pt x="695871" y="16256"/>
                  </a:lnTo>
                  <a:lnTo>
                    <a:pt x="695960" y="15240"/>
                  </a:lnTo>
                  <a:lnTo>
                    <a:pt x="696074" y="13970"/>
                  </a:lnTo>
                  <a:lnTo>
                    <a:pt x="697611" y="12319"/>
                  </a:lnTo>
                  <a:lnTo>
                    <a:pt x="697890" y="13208"/>
                  </a:lnTo>
                  <a:lnTo>
                    <a:pt x="698004" y="14224"/>
                  </a:lnTo>
                  <a:lnTo>
                    <a:pt x="697369" y="15621"/>
                  </a:lnTo>
                  <a:lnTo>
                    <a:pt x="697268" y="16129"/>
                  </a:lnTo>
                  <a:lnTo>
                    <a:pt x="698030" y="17526"/>
                  </a:lnTo>
                  <a:lnTo>
                    <a:pt x="698652" y="17272"/>
                  </a:lnTo>
                  <a:lnTo>
                    <a:pt x="699427" y="16002"/>
                  </a:lnTo>
                  <a:lnTo>
                    <a:pt x="699350" y="17272"/>
                  </a:lnTo>
                  <a:lnTo>
                    <a:pt x="699668" y="18796"/>
                  </a:lnTo>
                  <a:lnTo>
                    <a:pt x="700316" y="18542"/>
                  </a:lnTo>
                  <a:close/>
                </a:path>
                <a:path w="709294" h="298450">
                  <a:moveTo>
                    <a:pt x="700925" y="16637"/>
                  </a:moveTo>
                  <a:lnTo>
                    <a:pt x="700100" y="15113"/>
                  </a:lnTo>
                  <a:lnTo>
                    <a:pt x="700201" y="16383"/>
                  </a:lnTo>
                  <a:lnTo>
                    <a:pt x="700925" y="16637"/>
                  </a:lnTo>
                  <a:close/>
                </a:path>
                <a:path w="709294" h="298450">
                  <a:moveTo>
                    <a:pt x="703046" y="15748"/>
                  </a:moveTo>
                  <a:lnTo>
                    <a:pt x="702932" y="13208"/>
                  </a:lnTo>
                  <a:lnTo>
                    <a:pt x="702614" y="9652"/>
                  </a:lnTo>
                  <a:lnTo>
                    <a:pt x="700989" y="16383"/>
                  </a:lnTo>
                  <a:lnTo>
                    <a:pt x="700760" y="18034"/>
                  </a:lnTo>
                  <a:lnTo>
                    <a:pt x="700633" y="19177"/>
                  </a:lnTo>
                  <a:lnTo>
                    <a:pt x="700519" y="19862"/>
                  </a:lnTo>
                  <a:lnTo>
                    <a:pt x="700290" y="20675"/>
                  </a:lnTo>
                  <a:lnTo>
                    <a:pt x="701040" y="19812"/>
                  </a:lnTo>
                  <a:lnTo>
                    <a:pt x="701776" y="17907"/>
                  </a:lnTo>
                  <a:lnTo>
                    <a:pt x="702538" y="17018"/>
                  </a:lnTo>
                  <a:lnTo>
                    <a:pt x="702640" y="18923"/>
                  </a:lnTo>
                  <a:lnTo>
                    <a:pt x="702157" y="19558"/>
                  </a:lnTo>
                  <a:lnTo>
                    <a:pt x="702030" y="19812"/>
                  </a:lnTo>
                  <a:lnTo>
                    <a:pt x="701802" y="20828"/>
                  </a:lnTo>
                  <a:lnTo>
                    <a:pt x="702652" y="20066"/>
                  </a:lnTo>
                  <a:lnTo>
                    <a:pt x="702856" y="19939"/>
                  </a:lnTo>
                  <a:lnTo>
                    <a:pt x="702614" y="17018"/>
                  </a:lnTo>
                  <a:lnTo>
                    <a:pt x="702678" y="16256"/>
                  </a:lnTo>
                  <a:lnTo>
                    <a:pt x="703046" y="15748"/>
                  </a:lnTo>
                  <a:close/>
                </a:path>
                <a:path w="709294" h="298450">
                  <a:moveTo>
                    <a:pt x="703211" y="19710"/>
                  </a:moveTo>
                  <a:lnTo>
                    <a:pt x="703046" y="19812"/>
                  </a:lnTo>
                  <a:lnTo>
                    <a:pt x="702932" y="20574"/>
                  </a:lnTo>
                  <a:lnTo>
                    <a:pt x="703211" y="19710"/>
                  </a:lnTo>
                  <a:close/>
                </a:path>
                <a:path w="709294" h="298450">
                  <a:moveTo>
                    <a:pt x="704088" y="15240"/>
                  </a:moveTo>
                  <a:lnTo>
                    <a:pt x="703783" y="15367"/>
                  </a:lnTo>
                  <a:lnTo>
                    <a:pt x="704049" y="15875"/>
                  </a:lnTo>
                  <a:lnTo>
                    <a:pt x="704088" y="15240"/>
                  </a:lnTo>
                  <a:close/>
                </a:path>
                <a:path w="709294" h="298450">
                  <a:moveTo>
                    <a:pt x="704265" y="16891"/>
                  </a:moveTo>
                  <a:lnTo>
                    <a:pt x="704189" y="16129"/>
                  </a:lnTo>
                  <a:lnTo>
                    <a:pt x="704049" y="15875"/>
                  </a:lnTo>
                  <a:lnTo>
                    <a:pt x="703922" y="17653"/>
                  </a:lnTo>
                  <a:lnTo>
                    <a:pt x="703795" y="18034"/>
                  </a:lnTo>
                  <a:lnTo>
                    <a:pt x="703681" y="18288"/>
                  </a:lnTo>
                  <a:lnTo>
                    <a:pt x="703211" y="19710"/>
                  </a:lnTo>
                  <a:lnTo>
                    <a:pt x="704024" y="19177"/>
                  </a:lnTo>
                  <a:lnTo>
                    <a:pt x="704265" y="16891"/>
                  </a:lnTo>
                  <a:close/>
                </a:path>
                <a:path w="709294" h="298450">
                  <a:moveTo>
                    <a:pt x="707720" y="16116"/>
                  </a:moveTo>
                  <a:lnTo>
                    <a:pt x="707186" y="13436"/>
                  </a:lnTo>
                  <a:lnTo>
                    <a:pt x="706475" y="13335"/>
                  </a:lnTo>
                  <a:lnTo>
                    <a:pt x="705713" y="15532"/>
                  </a:lnTo>
                  <a:lnTo>
                    <a:pt x="705561" y="14770"/>
                  </a:lnTo>
                  <a:lnTo>
                    <a:pt x="705726" y="13868"/>
                  </a:lnTo>
                  <a:lnTo>
                    <a:pt x="705764" y="13233"/>
                  </a:lnTo>
                  <a:lnTo>
                    <a:pt x="705243" y="14909"/>
                  </a:lnTo>
                  <a:lnTo>
                    <a:pt x="704621" y="17868"/>
                  </a:lnTo>
                  <a:lnTo>
                    <a:pt x="704913" y="21043"/>
                  </a:lnTo>
                  <a:lnTo>
                    <a:pt x="705446" y="17716"/>
                  </a:lnTo>
                  <a:lnTo>
                    <a:pt x="705561" y="19113"/>
                  </a:lnTo>
                  <a:lnTo>
                    <a:pt x="706145" y="15151"/>
                  </a:lnTo>
                  <a:lnTo>
                    <a:pt x="706589" y="14744"/>
                  </a:lnTo>
                  <a:lnTo>
                    <a:pt x="706882" y="16256"/>
                  </a:lnTo>
                  <a:lnTo>
                    <a:pt x="706793" y="17538"/>
                  </a:lnTo>
                  <a:lnTo>
                    <a:pt x="706958" y="16649"/>
                  </a:lnTo>
                  <a:lnTo>
                    <a:pt x="707453" y="18288"/>
                  </a:lnTo>
                  <a:lnTo>
                    <a:pt x="707720" y="16116"/>
                  </a:lnTo>
                  <a:close/>
                </a:path>
                <a:path w="709294" h="298450">
                  <a:moveTo>
                    <a:pt x="708748" y="18770"/>
                  </a:moveTo>
                  <a:lnTo>
                    <a:pt x="708685" y="16713"/>
                  </a:lnTo>
                  <a:lnTo>
                    <a:pt x="708253" y="17106"/>
                  </a:lnTo>
                  <a:lnTo>
                    <a:pt x="707898" y="20574"/>
                  </a:lnTo>
                  <a:lnTo>
                    <a:pt x="708571" y="19659"/>
                  </a:lnTo>
                  <a:lnTo>
                    <a:pt x="708748" y="187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9758330" y="850143"/>
              <a:ext cx="287655" cy="89535"/>
            </a:xfrm>
            <a:custGeom>
              <a:avLst/>
              <a:gdLst/>
              <a:ahLst/>
              <a:cxnLst/>
              <a:rect l="l" t="t" r="r" b="b"/>
              <a:pathLst>
                <a:path w="287655" h="89534">
                  <a:moveTo>
                    <a:pt x="12115" y="84670"/>
                  </a:moveTo>
                  <a:lnTo>
                    <a:pt x="11544" y="83693"/>
                  </a:lnTo>
                  <a:lnTo>
                    <a:pt x="11557" y="83947"/>
                  </a:lnTo>
                  <a:lnTo>
                    <a:pt x="11658" y="84328"/>
                  </a:lnTo>
                  <a:lnTo>
                    <a:pt x="12115" y="84670"/>
                  </a:lnTo>
                  <a:close/>
                </a:path>
                <a:path w="287655" h="89534">
                  <a:moveTo>
                    <a:pt x="13830" y="87884"/>
                  </a:moveTo>
                  <a:lnTo>
                    <a:pt x="13385" y="85598"/>
                  </a:lnTo>
                  <a:lnTo>
                    <a:pt x="12115" y="84670"/>
                  </a:lnTo>
                  <a:lnTo>
                    <a:pt x="12433" y="85217"/>
                  </a:lnTo>
                  <a:lnTo>
                    <a:pt x="12661" y="87249"/>
                  </a:lnTo>
                  <a:lnTo>
                    <a:pt x="13830" y="87884"/>
                  </a:lnTo>
                  <a:close/>
                </a:path>
                <a:path w="287655" h="89534">
                  <a:moveTo>
                    <a:pt x="24168" y="81153"/>
                  </a:moveTo>
                  <a:lnTo>
                    <a:pt x="24104" y="80924"/>
                  </a:lnTo>
                  <a:lnTo>
                    <a:pt x="23952" y="80899"/>
                  </a:lnTo>
                  <a:lnTo>
                    <a:pt x="24168" y="81153"/>
                  </a:lnTo>
                  <a:close/>
                </a:path>
                <a:path w="287655" h="89534">
                  <a:moveTo>
                    <a:pt x="32918" y="80657"/>
                  </a:moveTo>
                  <a:lnTo>
                    <a:pt x="32816" y="80264"/>
                  </a:lnTo>
                  <a:lnTo>
                    <a:pt x="32321" y="79756"/>
                  </a:lnTo>
                  <a:lnTo>
                    <a:pt x="32918" y="80657"/>
                  </a:lnTo>
                  <a:close/>
                </a:path>
                <a:path w="287655" h="89534">
                  <a:moveTo>
                    <a:pt x="33845" y="82042"/>
                  </a:moveTo>
                  <a:lnTo>
                    <a:pt x="32918" y="80657"/>
                  </a:lnTo>
                  <a:lnTo>
                    <a:pt x="32778" y="82423"/>
                  </a:lnTo>
                  <a:lnTo>
                    <a:pt x="33845" y="82042"/>
                  </a:lnTo>
                  <a:close/>
                </a:path>
                <a:path w="287655" h="89534">
                  <a:moveTo>
                    <a:pt x="37096" y="72898"/>
                  </a:moveTo>
                  <a:lnTo>
                    <a:pt x="36969" y="72644"/>
                  </a:lnTo>
                  <a:lnTo>
                    <a:pt x="36868" y="72491"/>
                  </a:lnTo>
                  <a:lnTo>
                    <a:pt x="37096" y="72898"/>
                  </a:lnTo>
                  <a:close/>
                </a:path>
                <a:path w="287655" h="89534">
                  <a:moveTo>
                    <a:pt x="37185" y="53340"/>
                  </a:moveTo>
                  <a:lnTo>
                    <a:pt x="37007" y="52578"/>
                  </a:lnTo>
                  <a:lnTo>
                    <a:pt x="36855" y="53340"/>
                  </a:lnTo>
                  <a:lnTo>
                    <a:pt x="37185" y="53340"/>
                  </a:lnTo>
                  <a:close/>
                </a:path>
                <a:path w="287655" h="89534">
                  <a:moveTo>
                    <a:pt x="37528" y="71005"/>
                  </a:moveTo>
                  <a:lnTo>
                    <a:pt x="36055" y="69723"/>
                  </a:lnTo>
                  <a:lnTo>
                    <a:pt x="37122" y="72263"/>
                  </a:lnTo>
                  <a:lnTo>
                    <a:pt x="37198" y="72009"/>
                  </a:lnTo>
                  <a:lnTo>
                    <a:pt x="37147" y="71628"/>
                  </a:lnTo>
                  <a:lnTo>
                    <a:pt x="37274" y="71780"/>
                  </a:lnTo>
                  <a:lnTo>
                    <a:pt x="37325" y="71628"/>
                  </a:lnTo>
                  <a:lnTo>
                    <a:pt x="37528" y="71005"/>
                  </a:lnTo>
                  <a:close/>
                </a:path>
                <a:path w="287655" h="89534">
                  <a:moveTo>
                    <a:pt x="38100" y="71501"/>
                  </a:moveTo>
                  <a:lnTo>
                    <a:pt x="37604" y="70662"/>
                  </a:lnTo>
                  <a:lnTo>
                    <a:pt x="37528" y="71005"/>
                  </a:lnTo>
                  <a:lnTo>
                    <a:pt x="38100" y="71501"/>
                  </a:lnTo>
                  <a:close/>
                </a:path>
                <a:path w="287655" h="89534">
                  <a:moveTo>
                    <a:pt x="44323" y="50419"/>
                  </a:moveTo>
                  <a:lnTo>
                    <a:pt x="44196" y="50266"/>
                  </a:lnTo>
                  <a:lnTo>
                    <a:pt x="44323" y="50419"/>
                  </a:lnTo>
                  <a:close/>
                </a:path>
                <a:path w="287655" h="89534">
                  <a:moveTo>
                    <a:pt x="48780" y="68821"/>
                  </a:moveTo>
                  <a:lnTo>
                    <a:pt x="48590" y="67945"/>
                  </a:lnTo>
                  <a:lnTo>
                    <a:pt x="48234" y="67678"/>
                  </a:lnTo>
                  <a:lnTo>
                    <a:pt x="48780" y="68821"/>
                  </a:lnTo>
                  <a:close/>
                </a:path>
                <a:path w="287655" h="89534">
                  <a:moveTo>
                    <a:pt x="64617" y="67183"/>
                  </a:moveTo>
                  <a:lnTo>
                    <a:pt x="62725" y="64643"/>
                  </a:lnTo>
                  <a:lnTo>
                    <a:pt x="63309" y="65659"/>
                  </a:lnTo>
                  <a:lnTo>
                    <a:pt x="63373" y="66421"/>
                  </a:lnTo>
                  <a:lnTo>
                    <a:pt x="64617" y="67183"/>
                  </a:lnTo>
                  <a:close/>
                </a:path>
                <a:path w="287655" h="89534">
                  <a:moveTo>
                    <a:pt x="83985" y="29768"/>
                  </a:moveTo>
                  <a:lnTo>
                    <a:pt x="83439" y="30937"/>
                  </a:lnTo>
                  <a:lnTo>
                    <a:pt x="83883" y="30975"/>
                  </a:lnTo>
                  <a:lnTo>
                    <a:pt x="83985" y="29768"/>
                  </a:lnTo>
                  <a:close/>
                </a:path>
                <a:path w="287655" h="89534">
                  <a:moveTo>
                    <a:pt x="86461" y="58013"/>
                  </a:moveTo>
                  <a:lnTo>
                    <a:pt x="86220" y="57315"/>
                  </a:lnTo>
                  <a:lnTo>
                    <a:pt x="86245" y="58000"/>
                  </a:lnTo>
                  <a:lnTo>
                    <a:pt x="86461" y="58013"/>
                  </a:lnTo>
                  <a:close/>
                </a:path>
                <a:path w="287655" h="89534">
                  <a:moveTo>
                    <a:pt x="92481" y="55118"/>
                  </a:moveTo>
                  <a:lnTo>
                    <a:pt x="92379" y="54356"/>
                  </a:lnTo>
                  <a:lnTo>
                    <a:pt x="92290" y="55499"/>
                  </a:lnTo>
                  <a:lnTo>
                    <a:pt x="92481" y="55118"/>
                  </a:lnTo>
                  <a:close/>
                </a:path>
                <a:path w="287655" h="89534">
                  <a:moveTo>
                    <a:pt x="101307" y="50165"/>
                  </a:moveTo>
                  <a:lnTo>
                    <a:pt x="101219" y="49530"/>
                  </a:lnTo>
                  <a:lnTo>
                    <a:pt x="101041" y="49060"/>
                  </a:lnTo>
                  <a:lnTo>
                    <a:pt x="101015" y="50546"/>
                  </a:lnTo>
                  <a:lnTo>
                    <a:pt x="101307" y="50165"/>
                  </a:lnTo>
                  <a:close/>
                </a:path>
                <a:path w="287655" h="89534">
                  <a:moveTo>
                    <a:pt x="102006" y="51562"/>
                  </a:moveTo>
                  <a:lnTo>
                    <a:pt x="101777" y="49530"/>
                  </a:lnTo>
                  <a:lnTo>
                    <a:pt x="101587" y="49784"/>
                  </a:lnTo>
                  <a:lnTo>
                    <a:pt x="101460" y="50165"/>
                  </a:lnTo>
                  <a:lnTo>
                    <a:pt x="102006" y="51562"/>
                  </a:lnTo>
                  <a:close/>
                </a:path>
                <a:path w="287655" h="89534">
                  <a:moveTo>
                    <a:pt x="144259" y="41948"/>
                  </a:moveTo>
                  <a:lnTo>
                    <a:pt x="144157" y="41541"/>
                  </a:lnTo>
                  <a:lnTo>
                    <a:pt x="144132" y="41910"/>
                  </a:lnTo>
                  <a:lnTo>
                    <a:pt x="144259" y="41948"/>
                  </a:lnTo>
                  <a:close/>
                </a:path>
                <a:path w="287655" h="89534">
                  <a:moveTo>
                    <a:pt x="145034" y="43434"/>
                  </a:moveTo>
                  <a:lnTo>
                    <a:pt x="144678" y="42037"/>
                  </a:lnTo>
                  <a:lnTo>
                    <a:pt x="144259" y="41948"/>
                  </a:lnTo>
                  <a:lnTo>
                    <a:pt x="144576" y="43180"/>
                  </a:lnTo>
                  <a:lnTo>
                    <a:pt x="145034" y="43434"/>
                  </a:lnTo>
                  <a:close/>
                </a:path>
                <a:path w="287655" h="89534">
                  <a:moveTo>
                    <a:pt x="148869" y="17145"/>
                  </a:moveTo>
                  <a:lnTo>
                    <a:pt x="148234" y="17272"/>
                  </a:lnTo>
                  <a:lnTo>
                    <a:pt x="146773" y="17907"/>
                  </a:lnTo>
                  <a:lnTo>
                    <a:pt x="146888" y="19939"/>
                  </a:lnTo>
                  <a:lnTo>
                    <a:pt x="146989" y="19685"/>
                  </a:lnTo>
                  <a:lnTo>
                    <a:pt x="147116" y="18923"/>
                  </a:lnTo>
                  <a:lnTo>
                    <a:pt x="147154" y="18542"/>
                  </a:lnTo>
                  <a:lnTo>
                    <a:pt x="147459" y="18923"/>
                  </a:lnTo>
                  <a:lnTo>
                    <a:pt x="147497" y="20789"/>
                  </a:lnTo>
                  <a:lnTo>
                    <a:pt x="148348" y="19304"/>
                  </a:lnTo>
                  <a:lnTo>
                    <a:pt x="148450" y="19050"/>
                  </a:lnTo>
                  <a:lnTo>
                    <a:pt x="148564" y="18542"/>
                  </a:lnTo>
                  <a:lnTo>
                    <a:pt x="148869" y="17145"/>
                  </a:lnTo>
                  <a:close/>
                </a:path>
                <a:path w="287655" h="89534">
                  <a:moveTo>
                    <a:pt x="151942" y="18503"/>
                  </a:moveTo>
                  <a:lnTo>
                    <a:pt x="151358" y="16941"/>
                  </a:lnTo>
                  <a:lnTo>
                    <a:pt x="150507" y="16027"/>
                  </a:lnTo>
                  <a:lnTo>
                    <a:pt x="150456" y="17691"/>
                  </a:lnTo>
                  <a:lnTo>
                    <a:pt x="151003" y="17818"/>
                  </a:lnTo>
                  <a:lnTo>
                    <a:pt x="151777" y="18961"/>
                  </a:lnTo>
                  <a:lnTo>
                    <a:pt x="151942" y="18503"/>
                  </a:lnTo>
                  <a:close/>
                </a:path>
                <a:path w="287655" h="89534">
                  <a:moveTo>
                    <a:pt x="159016" y="21463"/>
                  </a:moveTo>
                  <a:lnTo>
                    <a:pt x="158889" y="20701"/>
                  </a:lnTo>
                  <a:lnTo>
                    <a:pt x="158737" y="20307"/>
                  </a:lnTo>
                  <a:lnTo>
                    <a:pt x="158800" y="21717"/>
                  </a:lnTo>
                  <a:lnTo>
                    <a:pt x="159016" y="21463"/>
                  </a:lnTo>
                  <a:close/>
                </a:path>
                <a:path w="287655" h="89534">
                  <a:moveTo>
                    <a:pt x="159105" y="20193"/>
                  </a:moveTo>
                  <a:lnTo>
                    <a:pt x="158737" y="18923"/>
                  </a:lnTo>
                  <a:lnTo>
                    <a:pt x="158330" y="17526"/>
                  </a:lnTo>
                  <a:lnTo>
                    <a:pt x="157962" y="17907"/>
                  </a:lnTo>
                  <a:lnTo>
                    <a:pt x="157937" y="18288"/>
                  </a:lnTo>
                  <a:lnTo>
                    <a:pt x="158737" y="20307"/>
                  </a:lnTo>
                  <a:lnTo>
                    <a:pt x="158737" y="19113"/>
                  </a:lnTo>
                  <a:lnTo>
                    <a:pt x="159105" y="20193"/>
                  </a:lnTo>
                  <a:close/>
                </a:path>
                <a:path w="287655" h="89534">
                  <a:moveTo>
                    <a:pt x="170065" y="15621"/>
                  </a:moveTo>
                  <a:lnTo>
                    <a:pt x="169837" y="15367"/>
                  </a:lnTo>
                  <a:lnTo>
                    <a:pt x="169926" y="15494"/>
                  </a:lnTo>
                  <a:lnTo>
                    <a:pt x="170065" y="15621"/>
                  </a:lnTo>
                  <a:close/>
                </a:path>
                <a:path w="287655" h="89534">
                  <a:moveTo>
                    <a:pt x="174078" y="36322"/>
                  </a:moveTo>
                  <a:lnTo>
                    <a:pt x="173913" y="37338"/>
                  </a:lnTo>
                  <a:lnTo>
                    <a:pt x="174078" y="36830"/>
                  </a:lnTo>
                  <a:lnTo>
                    <a:pt x="174078" y="36322"/>
                  </a:lnTo>
                  <a:close/>
                </a:path>
                <a:path w="287655" h="89534">
                  <a:moveTo>
                    <a:pt x="174891" y="13449"/>
                  </a:moveTo>
                  <a:lnTo>
                    <a:pt x="174345" y="9791"/>
                  </a:lnTo>
                  <a:lnTo>
                    <a:pt x="173875" y="10883"/>
                  </a:lnTo>
                  <a:lnTo>
                    <a:pt x="174612" y="14109"/>
                  </a:lnTo>
                  <a:lnTo>
                    <a:pt x="174891" y="13449"/>
                  </a:lnTo>
                  <a:close/>
                </a:path>
                <a:path w="287655" h="89534">
                  <a:moveTo>
                    <a:pt x="179755" y="15621"/>
                  </a:moveTo>
                  <a:lnTo>
                    <a:pt x="179590" y="14605"/>
                  </a:lnTo>
                  <a:lnTo>
                    <a:pt x="179628" y="15240"/>
                  </a:lnTo>
                  <a:lnTo>
                    <a:pt x="179755" y="15621"/>
                  </a:lnTo>
                  <a:close/>
                </a:path>
                <a:path w="287655" h="89534">
                  <a:moveTo>
                    <a:pt x="184099" y="35306"/>
                  </a:moveTo>
                  <a:lnTo>
                    <a:pt x="183972" y="35331"/>
                  </a:lnTo>
                  <a:lnTo>
                    <a:pt x="184099" y="35356"/>
                  </a:lnTo>
                  <a:close/>
                </a:path>
                <a:path w="287655" h="89534">
                  <a:moveTo>
                    <a:pt x="196570" y="32131"/>
                  </a:moveTo>
                  <a:lnTo>
                    <a:pt x="196342" y="30226"/>
                  </a:lnTo>
                  <a:lnTo>
                    <a:pt x="196215" y="30988"/>
                  </a:lnTo>
                  <a:lnTo>
                    <a:pt x="195922" y="31330"/>
                  </a:lnTo>
                  <a:lnTo>
                    <a:pt x="196570" y="32131"/>
                  </a:lnTo>
                  <a:close/>
                </a:path>
                <a:path w="287655" h="89534">
                  <a:moveTo>
                    <a:pt x="196684" y="7874"/>
                  </a:moveTo>
                  <a:lnTo>
                    <a:pt x="196583" y="7239"/>
                  </a:lnTo>
                  <a:lnTo>
                    <a:pt x="195961" y="3302"/>
                  </a:lnTo>
                  <a:lnTo>
                    <a:pt x="195110" y="5080"/>
                  </a:lnTo>
                  <a:lnTo>
                    <a:pt x="194995" y="5715"/>
                  </a:lnTo>
                  <a:lnTo>
                    <a:pt x="195541" y="7556"/>
                  </a:lnTo>
                  <a:lnTo>
                    <a:pt x="195618" y="7239"/>
                  </a:lnTo>
                  <a:lnTo>
                    <a:pt x="195630" y="7874"/>
                  </a:lnTo>
                  <a:lnTo>
                    <a:pt x="195541" y="7556"/>
                  </a:lnTo>
                  <a:lnTo>
                    <a:pt x="195033" y="9779"/>
                  </a:lnTo>
                  <a:lnTo>
                    <a:pt x="196684" y="8001"/>
                  </a:lnTo>
                  <a:lnTo>
                    <a:pt x="196684" y="7874"/>
                  </a:lnTo>
                  <a:close/>
                </a:path>
                <a:path w="287655" h="89534">
                  <a:moveTo>
                    <a:pt x="197281" y="12192"/>
                  </a:moveTo>
                  <a:close/>
                </a:path>
                <a:path w="287655" h="89534">
                  <a:moveTo>
                    <a:pt x="201688" y="11176"/>
                  </a:moveTo>
                  <a:lnTo>
                    <a:pt x="201561" y="11049"/>
                  </a:lnTo>
                  <a:lnTo>
                    <a:pt x="201307" y="10922"/>
                  </a:lnTo>
                  <a:lnTo>
                    <a:pt x="201561" y="12306"/>
                  </a:lnTo>
                  <a:lnTo>
                    <a:pt x="201688" y="11176"/>
                  </a:lnTo>
                  <a:close/>
                </a:path>
                <a:path w="287655" h="89534">
                  <a:moveTo>
                    <a:pt x="202082" y="11303"/>
                  </a:moveTo>
                  <a:lnTo>
                    <a:pt x="201739" y="10668"/>
                  </a:lnTo>
                  <a:lnTo>
                    <a:pt x="201688" y="11112"/>
                  </a:lnTo>
                  <a:lnTo>
                    <a:pt x="202082" y="11303"/>
                  </a:lnTo>
                  <a:close/>
                </a:path>
                <a:path w="287655" h="89534">
                  <a:moveTo>
                    <a:pt x="203682" y="3733"/>
                  </a:moveTo>
                  <a:lnTo>
                    <a:pt x="203479" y="3302"/>
                  </a:lnTo>
                  <a:lnTo>
                    <a:pt x="203263" y="3810"/>
                  </a:lnTo>
                  <a:lnTo>
                    <a:pt x="203682" y="3733"/>
                  </a:lnTo>
                  <a:close/>
                </a:path>
                <a:path w="287655" h="89534">
                  <a:moveTo>
                    <a:pt x="203923" y="3683"/>
                  </a:moveTo>
                  <a:lnTo>
                    <a:pt x="203682" y="3733"/>
                  </a:lnTo>
                  <a:lnTo>
                    <a:pt x="203923" y="4241"/>
                  </a:lnTo>
                  <a:lnTo>
                    <a:pt x="203923" y="3683"/>
                  </a:lnTo>
                  <a:close/>
                </a:path>
                <a:path w="287655" h="89534">
                  <a:moveTo>
                    <a:pt x="204774" y="28829"/>
                  </a:moveTo>
                  <a:lnTo>
                    <a:pt x="204635" y="28981"/>
                  </a:lnTo>
                  <a:lnTo>
                    <a:pt x="204343" y="29603"/>
                  </a:lnTo>
                  <a:lnTo>
                    <a:pt x="204558" y="29337"/>
                  </a:lnTo>
                  <a:lnTo>
                    <a:pt x="204774" y="28829"/>
                  </a:lnTo>
                  <a:close/>
                </a:path>
                <a:path w="287655" h="89534">
                  <a:moveTo>
                    <a:pt x="205752" y="29464"/>
                  </a:moveTo>
                  <a:lnTo>
                    <a:pt x="205638" y="28702"/>
                  </a:lnTo>
                  <a:lnTo>
                    <a:pt x="205435" y="27305"/>
                  </a:lnTo>
                  <a:lnTo>
                    <a:pt x="205143" y="27940"/>
                  </a:lnTo>
                  <a:lnTo>
                    <a:pt x="205028" y="27635"/>
                  </a:lnTo>
                  <a:lnTo>
                    <a:pt x="205066" y="27940"/>
                  </a:lnTo>
                  <a:lnTo>
                    <a:pt x="204965" y="28448"/>
                  </a:lnTo>
                  <a:lnTo>
                    <a:pt x="204762" y="28956"/>
                  </a:lnTo>
                  <a:lnTo>
                    <a:pt x="205143" y="28702"/>
                  </a:lnTo>
                  <a:lnTo>
                    <a:pt x="205752" y="29464"/>
                  </a:lnTo>
                  <a:close/>
                </a:path>
                <a:path w="287655" h="89534">
                  <a:moveTo>
                    <a:pt x="207086" y="3683"/>
                  </a:moveTo>
                  <a:lnTo>
                    <a:pt x="206400" y="4076"/>
                  </a:lnTo>
                  <a:lnTo>
                    <a:pt x="206540" y="4191"/>
                  </a:lnTo>
                  <a:lnTo>
                    <a:pt x="206857" y="4191"/>
                  </a:lnTo>
                  <a:lnTo>
                    <a:pt x="207086" y="3683"/>
                  </a:lnTo>
                  <a:close/>
                </a:path>
                <a:path w="287655" h="89534">
                  <a:moveTo>
                    <a:pt x="212242" y="25908"/>
                  </a:moveTo>
                  <a:lnTo>
                    <a:pt x="211924" y="25908"/>
                  </a:lnTo>
                  <a:lnTo>
                    <a:pt x="212242" y="25908"/>
                  </a:lnTo>
                  <a:close/>
                </a:path>
                <a:path w="287655" h="89534">
                  <a:moveTo>
                    <a:pt x="222719" y="21323"/>
                  </a:moveTo>
                  <a:lnTo>
                    <a:pt x="222427" y="21145"/>
                  </a:lnTo>
                  <a:lnTo>
                    <a:pt x="222059" y="20878"/>
                  </a:lnTo>
                  <a:lnTo>
                    <a:pt x="221818" y="21348"/>
                  </a:lnTo>
                  <a:lnTo>
                    <a:pt x="222224" y="21907"/>
                  </a:lnTo>
                  <a:lnTo>
                    <a:pt x="222491" y="21742"/>
                  </a:lnTo>
                  <a:lnTo>
                    <a:pt x="222719" y="21323"/>
                  </a:lnTo>
                  <a:close/>
                </a:path>
                <a:path w="287655" h="89534">
                  <a:moveTo>
                    <a:pt x="225920" y="6654"/>
                  </a:moveTo>
                  <a:lnTo>
                    <a:pt x="225259" y="4699"/>
                  </a:lnTo>
                  <a:lnTo>
                    <a:pt x="224878" y="7112"/>
                  </a:lnTo>
                  <a:lnTo>
                    <a:pt x="225920" y="6654"/>
                  </a:lnTo>
                  <a:close/>
                </a:path>
                <a:path w="287655" h="89534">
                  <a:moveTo>
                    <a:pt x="226631" y="6350"/>
                  </a:moveTo>
                  <a:lnTo>
                    <a:pt x="226047" y="6604"/>
                  </a:lnTo>
                  <a:lnTo>
                    <a:pt x="225983" y="6858"/>
                  </a:lnTo>
                  <a:lnTo>
                    <a:pt x="226441" y="8191"/>
                  </a:lnTo>
                  <a:lnTo>
                    <a:pt x="226631" y="6350"/>
                  </a:lnTo>
                  <a:close/>
                </a:path>
                <a:path w="287655" h="89534">
                  <a:moveTo>
                    <a:pt x="226923" y="2705"/>
                  </a:moveTo>
                  <a:lnTo>
                    <a:pt x="226034" y="3771"/>
                  </a:lnTo>
                  <a:lnTo>
                    <a:pt x="226707" y="3111"/>
                  </a:lnTo>
                  <a:lnTo>
                    <a:pt x="226923" y="2705"/>
                  </a:lnTo>
                  <a:close/>
                </a:path>
                <a:path w="287655" h="89534">
                  <a:moveTo>
                    <a:pt x="232575" y="20967"/>
                  </a:moveTo>
                  <a:lnTo>
                    <a:pt x="231825" y="21818"/>
                  </a:lnTo>
                  <a:lnTo>
                    <a:pt x="232511" y="23431"/>
                  </a:lnTo>
                  <a:lnTo>
                    <a:pt x="232575" y="20967"/>
                  </a:lnTo>
                  <a:close/>
                </a:path>
                <a:path w="287655" h="89534">
                  <a:moveTo>
                    <a:pt x="234391" y="23368"/>
                  </a:moveTo>
                  <a:lnTo>
                    <a:pt x="232498" y="20574"/>
                  </a:lnTo>
                  <a:lnTo>
                    <a:pt x="232575" y="20967"/>
                  </a:lnTo>
                  <a:lnTo>
                    <a:pt x="233248" y="23876"/>
                  </a:lnTo>
                  <a:lnTo>
                    <a:pt x="234391" y="23368"/>
                  </a:lnTo>
                  <a:close/>
                </a:path>
                <a:path w="287655" h="89534">
                  <a:moveTo>
                    <a:pt x="236639" y="5854"/>
                  </a:moveTo>
                  <a:lnTo>
                    <a:pt x="236601" y="4838"/>
                  </a:lnTo>
                  <a:lnTo>
                    <a:pt x="236054" y="5257"/>
                  </a:lnTo>
                  <a:lnTo>
                    <a:pt x="236639" y="5854"/>
                  </a:lnTo>
                  <a:close/>
                </a:path>
                <a:path w="287655" h="89534">
                  <a:moveTo>
                    <a:pt x="253403" y="11557"/>
                  </a:moveTo>
                  <a:lnTo>
                    <a:pt x="253326" y="11049"/>
                  </a:lnTo>
                  <a:lnTo>
                    <a:pt x="253250" y="11480"/>
                  </a:lnTo>
                  <a:lnTo>
                    <a:pt x="253403" y="11557"/>
                  </a:lnTo>
                  <a:close/>
                </a:path>
                <a:path w="287655" h="89534">
                  <a:moveTo>
                    <a:pt x="253530" y="12573"/>
                  </a:moveTo>
                  <a:lnTo>
                    <a:pt x="253517" y="12293"/>
                  </a:lnTo>
                  <a:lnTo>
                    <a:pt x="253441" y="12573"/>
                  </a:lnTo>
                  <a:close/>
                </a:path>
                <a:path w="287655" h="89534">
                  <a:moveTo>
                    <a:pt x="253568" y="9779"/>
                  </a:moveTo>
                  <a:lnTo>
                    <a:pt x="253466" y="9144"/>
                  </a:lnTo>
                  <a:lnTo>
                    <a:pt x="253034" y="8496"/>
                  </a:lnTo>
                  <a:lnTo>
                    <a:pt x="253072" y="9271"/>
                  </a:lnTo>
                  <a:lnTo>
                    <a:pt x="253326" y="11049"/>
                  </a:lnTo>
                  <a:lnTo>
                    <a:pt x="253568" y="9779"/>
                  </a:lnTo>
                  <a:close/>
                </a:path>
                <a:path w="287655" h="89534">
                  <a:moveTo>
                    <a:pt x="253695" y="11569"/>
                  </a:moveTo>
                  <a:lnTo>
                    <a:pt x="253517" y="12293"/>
                  </a:lnTo>
                  <a:lnTo>
                    <a:pt x="253695" y="11569"/>
                  </a:lnTo>
                  <a:close/>
                </a:path>
                <a:path w="287655" h="89534">
                  <a:moveTo>
                    <a:pt x="253847" y="11303"/>
                  </a:moveTo>
                  <a:lnTo>
                    <a:pt x="253733" y="11430"/>
                  </a:lnTo>
                  <a:lnTo>
                    <a:pt x="253695" y="11569"/>
                  </a:lnTo>
                  <a:lnTo>
                    <a:pt x="253847" y="11303"/>
                  </a:lnTo>
                  <a:close/>
                </a:path>
                <a:path w="287655" h="89534">
                  <a:moveTo>
                    <a:pt x="259765" y="19545"/>
                  </a:moveTo>
                  <a:lnTo>
                    <a:pt x="259753" y="19342"/>
                  </a:lnTo>
                  <a:lnTo>
                    <a:pt x="259575" y="18796"/>
                  </a:lnTo>
                  <a:lnTo>
                    <a:pt x="259613" y="19050"/>
                  </a:lnTo>
                  <a:lnTo>
                    <a:pt x="259664" y="19316"/>
                  </a:lnTo>
                  <a:lnTo>
                    <a:pt x="259765" y="19545"/>
                  </a:lnTo>
                  <a:close/>
                </a:path>
                <a:path w="287655" h="89534">
                  <a:moveTo>
                    <a:pt x="263004" y="16510"/>
                  </a:moveTo>
                  <a:lnTo>
                    <a:pt x="262128" y="15113"/>
                  </a:lnTo>
                  <a:lnTo>
                    <a:pt x="262153" y="17399"/>
                  </a:lnTo>
                  <a:lnTo>
                    <a:pt x="262978" y="17272"/>
                  </a:lnTo>
                  <a:lnTo>
                    <a:pt x="263004" y="16510"/>
                  </a:lnTo>
                  <a:close/>
                </a:path>
                <a:path w="287655" h="89534">
                  <a:moveTo>
                    <a:pt x="268998" y="5549"/>
                  </a:moveTo>
                  <a:lnTo>
                    <a:pt x="268211" y="4432"/>
                  </a:lnTo>
                  <a:lnTo>
                    <a:pt x="268236" y="3797"/>
                  </a:lnTo>
                  <a:lnTo>
                    <a:pt x="267779" y="4851"/>
                  </a:lnTo>
                  <a:lnTo>
                    <a:pt x="267665" y="5118"/>
                  </a:lnTo>
                  <a:lnTo>
                    <a:pt x="268249" y="6096"/>
                  </a:lnTo>
                  <a:lnTo>
                    <a:pt x="268998" y="5549"/>
                  </a:lnTo>
                  <a:close/>
                </a:path>
                <a:path w="287655" h="89534">
                  <a:moveTo>
                    <a:pt x="269100" y="19380"/>
                  </a:moveTo>
                  <a:lnTo>
                    <a:pt x="269036" y="20637"/>
                  </a:lnTo>
                  <a:lnTo>
                    <a:pt x="269062" y="20116"/>
                  </a:lnTo>
                  <a:lnTo>
                    <a:pt x="269074" y="19735"/>
                  </a:lnTo>
                  <a:lnTo>
                    <a:pt x="269100" y="19380"/>
                  </a:lnTo>
                  <a:close/>
                </a:path>
                <a:path w="287655" h="89534">
                  <a:moveTo>
                    <a:pt x="271475" y="10922"/>
                  </a:moveTo>
                  <a:lnTo>
                    <a:pt x="271462" y="8636"/>
                  </a:lnTo>
                  <a:lnTo>
                    <a:pt x="271322" y="10985"/>
                  </a:lnTo>
                  <a:lnTo>
                    <a:pt x="271475" y="10922"/>
                  </a:lnTo>
                  <a:close/>
                </a:path>
                <a:path w="287655" h="89534">
                  <a:moveTo>
                    <a:pt x="272415" y="10541"/>
                  </a:moveTo>
                  <a:lnTo>
                    <a:pt x="271589" y="10871"/>
                  </a:lnTo>
                  <a:lnTo>
                    <a:pt x="271653" y="11811"/>
                  </a:lnTo>
                  <a:lnTo>
                    <a:pt x="272415" y="10541"/>
                  </a:lnTo>
                  <a:close/>
                </a:path>
                <a:path w="287655" h="89534">
                  <a:moveTo>
                    <a:pt x="272592" y="20447"/>
                  </a:moveTo>
                  <a:lnTo>
                    <a:pt x="272440" y="20701"/>
                  </a:lnTo>
                  <a:lnTo>
                    <a:pt x="272376" y="21323"/>
                  </a:lnTo>
                  <a:lnTo>
                    <a:pt x="272554" y="21488"/>
                  </a:lnTo>
                  <a:lnTo>
                    <a:pt x="272592" y="20447"/>
                  </a:lnTo>
                  <a:close/>
                </a:path>
                <a:path w="287655" h="89534">
                  <a:moveTo>
                    <a:pt x="273329" y="22225"/>
                  </a:moveTo>
                  <a:lnTo>
                    <a:pt x="272554" y="21488"/>
                  </a:lnTo>
                  <a:lnTo>
                    <a:pt x="272491" y="22987"/>
                  </a:lnTo>
                  <a:lnTo>
                    <a:pt x="273329" y="22225"/>
                  </a:lnTo>
                  <a:close/>
                </a:path>
                <a:path w="287655" h="89534">
                  <a:moveTo>
                    <a:pt x="274053" y="8458"/>
                  </a:moveTo>
                  <a:lnTo>
                    <a:pt x="273939" y="7912"/>
                  </a:lnTo>
                  <a:lnTo>
                    <a:pt x="272643" y="7620"/>
                  </a:lnTo>
                  <a:lnTo>
                    <a:pt x="274053" y="8458"/>
                  </a:lnTo>
                  <a:close/>
                </a:path>
                <a:path w="287655" h="89534">
                  <a:moveTo>
                    <a:pt x="274091" y="5524"/>
                  </a:moveTo>
                  <a:lnTo>
                    <a:pt x="272262" y="2133"/>
                  </a:lnTo>
                  <a:lnTo>
                    <a:pt x="273608" y="5727"/>
                  </a:lnTo>
                  <a:lnTo>
                    <a:pt x="274091" y="5524"/>
                  </a:lnTo>
                  <a:close/>
                </a:path>
                <a:path w="287655" h="89534">
                  <a:moveTo>
                    <a:pt x="274485" y="8039"/>
                  </a:moveTo>
                  <a:lnTo>
                    <a:pt x="273608" y="5727"/>
                  </a:lnTo>
                  <a:lnTo>
                    <a:pt x="273456" y="5791"/>
                  </a:lnTo>
                  <a:lnTo>
                    <a:pt x="273939" y="7912"/>
                  </a:lnTo>
                  <a:lnTo>
                    <a:pt x="274485" y="8039"/>
                  </a:lnTo>
                  <a:close/>
                </a:path>
                <a:path w="287655" h="89534">
                  <a:moveTo>
                    <a:pt x="274789" y="10287"/>
                  </a:moveTo>
                  <a:lnTo>
                    <a:pt x="274637" y="10185"/>
                  </a:lnTo>
                  <a:lnTo>
                    <a:pt x="274662" y="8890"/>
                  </a:lnTo>
                  <a:lnTo>
                    <a:pt x="273951" y="11036"/>
                  </a:lnTo>
                  <a:lnTo>
                    <a:pt x="274789" y="10287"/>
                  </a:lnTo>
                  <a:close/>
                </a:path>
                <a:path w="287655" h="89534">
                  <a:moveTo>
                    <a:pt x="280924" y="22783"/>
                  </a:moveTo>
                  <a:lnTo>
                    <a:pt x="280047" y="18999"/>
                  </a:lnTo>
                  <a:lnTo>
                    <a:pt x="279692" y="20802"/>
                  </a:lnTo>
                  <a:lnTo>
                    <a:pt x="280085" y="21043"/>
                  </a:lnTo>
                  <a:lnTo>
                    <a:pt x="280670" y="23088"/>
                  </a:lnTo>
                  <a:lnTo>
                    <a:pt x="280924" y="22783"/>
                  </a:lnTo>
                  <a:close/>
                </a:path>
                <a:path w="287655" h="89534">
                  <a:moveTo>
                    <a:pt x="281266" y="21564"/>
                  </a:moveTo>
                  <a:lnTo>
                    <a:pt x="281101" y="22542"/>
                  </a:lnTo>
                  <a:lnTo>
                    <a:pt x="281216" y="22415"/>
                  </a:lnTo>
                  <a:lnTo>
                    <a:pt x="281266" y="21564"/>
                  </a:lnTo>
                  <a:close/>
                </a:path>
                <a:path w="287655" h="89534">
                  <a:moveTo>
                    <a:pt x="283489" y="18542"/>
                  </a:moveTo>
                  <a:lnTo>
                    <a:pt x="283349" y="16383"/>
                  </a:lnTo>
                  <a:lnTo>
                    <a:pt x="283006" y="16256"/>
                  </a:lnTo>
                  <a:lnTo>
                    <a:pt x="283032" y="16002"/>
                  </a:lnTo>
                  <a:lnTo>
                    <a:pt x="283083" y="15494"/>
                  </a:lnTo>
                  <a:lnTo>
                    <a:pt x="283476" y="11938"/>
                  </a:lnTo>
                  <a:lnTo>
                    <a:pt x="282333" y="15494"/>
                  </a:lnTo>
                  <a:lnTo>
                    <a:pt x="282143" y="14605"/>
                  </a:lnTo>
                  <a:lnTo>
                    <a:pt x="281990" y="12827"/>
                  </a:lnTo>
                  <a:lnTo>
                    <a:pt x="282041" y="11811"/>
                  </a:lnTo>
                  <a:lnTo>
                    <a:pt x="282371" y="11430"/>
                  </a:lnTo>
                  <a:lnTo>
                    <a:pt x="282244" y="10668"/>
                  </a:lnTo>
                  <a:lnTo>
                    <a:pt x="281686" y="9144"/>
                  </a:lnTo>
                  <a:lnTo>
                    <a:pt x="281774" y="12827"/>
                  </a:lnTo>
                  <a:lnTo>
                    <a:pt x="281622" y="12319"/>
                  </a:lnTo>
                  <a:lnTo>
                    <a:pt x="281482" y="11811"/>
                  </a:lnTo>
                  <a:lnTo>
                    <a:pt x="281266" y="11049"/>
                  </a:lnTo>
                  <a:lnTo>
                    <a:pt x="281051" y="10287"/>
                  </a:lnTo>
                  <a:lnTo>
                    <a:pt x="281114" y="9779"/>
                  </a:lnTo>
                  <a:lnTo>
                    <a:pt x="280339" y="11049"/>
                  </a:lnTo>
                  <a:lnTo>
                    <a:pt x="280441" y="10414"/>
                  </a:lnTo>
                  <a:lnTo>
                    <a:pt x="280327" y="8890"/>
                  </a:lnTo>
                  <a:lnTo>
                    <a:pt x="280212" y="7988"/>
                  </a:lnTo>
                  <a:lnTo>
                    <a:pt x="280682" y="8636"/>
                  </a:lnTo>
                  <a:lnTo>
                    <a:pt x="280250" y="7874"/>
                  </a:lnTo>
                  <a:lnTo>
                    <a:pt x="279260" y="6096"/>
                  </a:lnTo>
                  <a:lnTo>
                    <a:pt x="278434" y="11811"/>
                  </a:lnTo>
                  <a:lnTo>
                    <a:pt x="277990" y="9144"/>
                  </a:lnTo>
                  <a:lnTo>
                    <a:pt x="278015" y="8255"/>
                  </a:lnTo>
                  <a:lnTo>
                    <a:pt x="276059" y="9779"/>
                  </a:lnTo>
                  <a:lnTo>
                    <a:pt x="277698" y="11303"/>
                  </a:lnTo>
                  <a:lnTo>
                    <a:pt x="277812" y="11480"/>
                  </a:lnTo>
                  <a:lnTo>
                    <a:pt x="276415" y="15240"/>
                  </a:lnTo>
                  <a:lnTo>
                    <a:pt x="276212" y="13716"/>
                  </a:lnTo>
                  <a:lnTo>
                    <a:pt x="276021" y="12319"/>
                  </a:lnTo>
                  <a:lnTo>
                    <a:pt x="275793" y="10541"/>
                  </a:lnTo>
                  <a:lnTo>
                    <a:pt x="275361" y="7366"/>
                  </a:lnTo>
                  <a:lnTo>
                    <a:pt x="275196" y="10541"/>
                  </a:lnTo>
                  <a:lnTo>
                    <a:pt x="274789" y="10287"/>
                  </a:lnTo>
                  <a:lnTo>
                    <a:pt x="274383" y="12319"/>
                  </a:lnTo>
                  <a:lnTo>
                    <a:pt x="273977" y="11112"/>
                  </a:lnTo>
                  <a:lnTo>
                    <a:pt x="273392" y="9398"/>
                  </a:lnTo>
                  <a:lnTo>
                    <a:pt x="271754" y="13716"/>
                  </a:lnTo>
                  <a:lnTo>
                    <a:pt x="271754" y="13589"/>
                  </a:lnTo>
                  <a:lnTo>
                    <a:pt x="271729" y="13208"/>
                  </a:lnTo>
                  <a:lnTo>
                    <a:pt x="271665" y="12192"/>
                  </a:lnTo>
                  <a:lnTo>
                    <a:pt x="271653" y="11811"/>
                  </a:lnTo>
                  <a:lnTo>
                    <a:pt x="271411" y="12192"/>
                  </a:lnTo>
                  <a:lnTo>
                    <a:pt x="271335" y="11049"/>
                  </a:lnTo>
                  <a:lnTo>
                    <a:pt x="271272" y="10185"/>
                  </a:lnTo>
                  <a:lnTo>
                    <a:pt x="271157" y="11049"/>
                  </a:lnTo>
                  <a:lnTo>
                    <a:pt x="271030" y="6731"/>
                  </a:lnTo>
                  <a:lnTo>
                    <a:pt x="270243" y="13208"/>
                  </a:lnTo>
                  <a:lnTo>
                    <a:pt x="270014" y="12573"/>
                  </a:lnTo>
                  <a:lnTo>
                    <a:pt x="269824" y="12065"/>
                  </a:lnTo>
                  <a:lnTo>
                    <a:pt x="269392" y="10871"/>
                  </a:lnTo>
                  <a:lnTo>
                    <a:pt x="269532" y="7874"/>
                  </a:lnTo>
                  <a:lnTo>
                    <a:pt x="270395" y="9398"/>
                  </a:lnTo>
                  <a:lnTo>
                    <a:pt x="269836" y="7874"/>
                  </a:lnTo>
                  <a:lnTo>
                    <a:pt x="269468" y="6858"/>
                  </a:lnTo>
                  <a:lnTo>
                    <a:pt x="269024" y="11684"/>
                  </a:lnTo>
                  <a:lnTo>
                    <a:pt x="268770" y="10541"/>
                  </a:lnTo>
                  <a:lnTo>
                    <a:pt x="267716" y="5842"/>
                  </a:lnTo>
                  <a:lnTo>
                    <a:pt x="267093" y="6604"/>
                  </a:lnTo>
                  <a:lnTo>
                    <a:pt x="267042" y="10541"/>
                  </a:lnTo>
                  <a:lnTo>
                    <a:pt x="266471" y="9779"/>
                  </a:lnTo>
                  <a:lnTo>
                    <a:pt x="265404" y="8382"/>
                  </a:lnTo>
                  <a:lnTo>
                    <a:pt x="264185" y="9779"/>
                  </a:lnTo>
                  <a:lnTo>
                    <a:pt x="264198" y="9652"/>
                  </a:lnTo>
                  <a:lnTo>
                    <a:pt x="264198" y="9525"/>
                  </a:lnTo>
                  <a:lnTo>
                    <a:pt x="264185" y="8496"/>
                  </a:lnTo>
                  <a:lnTo>
                    <a:pt x="261785" y="7747"/>
                  </a:lnTo>
                  <a:lnTo>
                    <a:pt x="260680" y="6477"/>
                  </a:lnTo>
                  <a:lnTo>
                    <a:pt x="260578" y="5715"/>
                  </a:lnTo>
                  <a:lnTo>
                    <a:pt x="260477" y="9525"/>
                  </a:lnTo>
                  <a:lnTo>
                    <a:pt x="259257" y="8890"/>
                  </a:lnTo>
                  <a:lnTo>
                    <a:pt x="258406" y="9652"/>
                  </a:lnTo>
                  <a:lnTo>
                    <a:pt x="258381" y="8382"/>
                  </a:lnTo>
                  <a:lnTo>
                    <a:pt x="258368" y="7874"/>
                  </a:lnTo>
                  <a:lnTo>
                    <a:pt x="258483" y="6477"/>
                  </a:lnTo>
                  <a:lnTo>
                    <a:pt x="258927" y="5461"/>
                  </a:lnTo>
                  <a:lnTo>
                    <a:pt x="258089" y="5461"/>
                  </a:lnTo>
                  <a:lnTo>
                    <a:pt x="258025" y="6032"/>
                  </a:lnTo>
                  <a:lnTo>
                    <a:pt x="257898" y="6858"/>
                  </a:lnTo>
                  <a:lnTo>
                    <a:pt x="257721" y="7366"/>
                  </a:lnTo>
                  <a:lnTo>
                    <a:pt x="257187" y="7874"/>
                  </a:lnTo>
                  <a:lnTo>
                    <a:pt x="257302" y="4953"/>
                  </a:lnTo>
                  <a:lnTo>
                    <a:pt x="256197" y="5207"/>
                  </a:lnTo>
                  <a:lnTo>
                    <a:pt x="255219" y="8382"/>
                  </a:lnTo>
                  <a:lnTo>
                    <a:pt x="253733" y="6604"/>
                  </a:lnTo>
                  <a:lnTo>
                    <a:pt x="253809" y="9398"/>
                  </a:lnTo>
                  <a:lnTo>
                    <a:pt x="255168" y="13970"/>
                  </a:lnTo>
                  <a:lnTo>
                    <a:pt x="253784" y="15875"/>
                  </a:lnTo>
                  <a:lnTo>
                    <a:pt x="253555" y="12827"/>
                  </a:lnTo>
                  <a:lnTo>
                    <a:pt x="253441" y="12573"/>
                  </a:lnTo>
                  <a:lnTo>
                    <a:pt x="253225" y="12065"/>
                  </a:lnTo>
                  <a:lnTo>
                    <a:pt x="253149" y="11430"/>
                  </a:lnTo>
                  <a:lnTo>
                    <a:pt x="252895" y="11303"/>
                  </a:lnTo>
                  <a:lnTo>
                    <a:pt x="252818" y="9779"/>
                  </a:lnTo>
                  <a:lnTo>
                    <a:pt x="252793" y="9271"/>
                  </a:lnTo>
                  <a:lnTo>
                    <a:pt x="252437" y="9779"/>
                  </a:lnTo>
                  <a:lnTo>
                    <a:pt x="252437" y="8382"/>
                  </a:lnTo>
                  <a:lnTo>
                    <a:pt x="252552" y="8001"/>
                  </a:lnTo>
                  <a:lnTo>
                    <a:pt x="252920" y="9017"/>
                  </a:lnTo>
                  <a:lnTo>
                    <a:pt x="252958" y="8382"/>
                  </a:lnTo>
                  <a:lnTo>
                    <a:pt x="252984" y="8191"/>
                  </a:lnTo>
                  <a:lnTo>
                    <a:pt x="252691" y="8001"/>
                  </a:lnTo>
                  <a:lnTo>
                    <a:pt x="252488" y="7874"/>
                  </a:lnTo>
                  <a:lnTo>
                    <a:pt x="251815" y="6858"/>
                  </a:lnTo>
                  <a:lnTo>
                    <a:pt x="251701" y="6604"/>
                  </a:lnTo>
                  <a:lnTo>
                    <a:pt x="251409" y="5080"/>
                  </a:lnTo>
                  <a:lnTo>
                    <a:pt x="251434" y="7988"/>
                  </a:lnTo>
                  <a:lnTo>
                    <a:pt x="251142" y="8255"/>
                  </a:lnTo>
                  <a:lnTo>
                    <a:pt x="250063" y="8382"/>
                  </a:lnTo>
                  <a:lnTo>
                    <a:pt x="250177" y="7874"/>
                  </a:lnTo>
                  <a:lnTo>
                    <a:pt x="250532" y="6223"/>
                  </a:lnTo>
                  <a:lnTo>
                    <a:pt x="250469" y="5461"/>
                  </a:lnTo>
                  <a:lnTo>
                    <a:pt x="249948" y="4699"/>
                  </a:lnTo>
                  <a:lnTo>
                    <a:pt x="249758" y="6223"/>
                  </a:lnTo>
                  <a:lnTo>
                    <a:pt x="248983" y="4699"/>
                  </a:lnTo>
                  <a:lnTo>
                    <a:pt x="249123" y="7874"/>
                  </a:lnTo>
                  <a:lnTo>
                    <a:pt x="248805" y="7874"/>
                  </a:lnTo>
                  <a:lnTo>
                    <a:pt x="248729" y="6985"/>
                  </a:lnTo>
                  <a:lnTo>
                    <a:pt x="248602" y="6032"/>
                  </a:lnTo>
                  <a:lnTo>
                    <a:pt x="248500" y="5588"/>
                  </a:lnTo>
                  <a:lnTo>
                    <a:pt x="248005" y="6985"/>
                  </a:lnTo>
                  <a:lnTo>
                    <a:pt x="245859" y="6096"/>
                  </a:lnTo>
                  <a:lnTo>
                    <a:pt x="246634" y="9220"/>
                  </a:lnTo>
                  <a:lnTo>
                    <a:pt x="246697" y="9385"/>
                  </a:lnTo>
                  <a:lnTo>
                    <a:pt x="246748" y="9537"/>
                  </a:lnTo>
                  <a:lnTo>
                    <a:pt x="245084" y="12827"/>
                  </a:lnTo>
                  <a:lnTo>
                    <a:pt x="244538" y="11684"/>
                  </a:lnTo>
                  <a:lnTo>
                    <a:pt x="243611" y="9779"/>
                  </a:lnTo>
                  <a:lnTo>
                    <a:pt x="243547" y="9652"/>
                  </a:lnTo>
                  <a:lnTo>
                    <a:pt x="242811" y="8128"/>
                  </a:lnTo>
                  <a:lnTo>
                    <a:pt x="241046" y="9652"/>
                  </a:lnTo>
                  <a:lnTo>
                    <a:pt x="240982" y="8636"/>
                  </a:lnTo>
                  <a:lnTo>
                    <a:pt x="239966" y="9779"/>
                  </a:lnTo>
                  <a:lnTo>
                    <a:pt x="238582" y="9398"/>
                  </a:lnTo>
                  <a:lnTo>
                    <a:pt x="237959" y="11684"/>
                  </a:lnTo>
                  <a:lnTo>
                    <a:pt x="237629" y="11684"/>
                  </a:lnTo>
                  <a:lnTo>
                    <a:pt x="237591" y="11557"/>
                  </a:lnTo>
                  <a:lnTo>
                    <a:pt x="237286" y="10541"/>
                  </a:lnTo>
                  <a:lnTo>
                    <a:pt x="237172" y="10160"/>
                  </a:lnTo>
                  <a:lnTo>
                    <a:pt x="237109" y="8636"/>
                  </a:lnTo>
                  <a:lnTo>
                    <a:pt x="236321" y="9398"/>
                  </a:lnTo>
                  <a:lnTo>
                    <a:pt x="236321" y="10541"/>
                  </a:lnTo>
                  <a:lnTo>
                    <a:pt x="235102" y="9144"/>
                  </a:lnTo>
                  <a:lnTo>
                    <a:pt x="235216" y="8382"/>
                  </a:lnTo>
                  <a:lnTo>
                    <a:pt x="235318" y="8128"/>
                  </a:lnTo>
                  <a:lnTo>
                    <a:pt x="235419" y="7861"/>
                  </a:lnTo>
                  <a:lnTo>
                    <a:pt x="235458" y="7556"/>
                  </a:lnTo>
                  <a:lnTo>
                    <a:pt x="235750" y="7620"/>
                  </a:lnTo>
                  <a:lnTo>
                    <a:pt x="235559" y="7480"/>
                  </a:lnTo>
                  <a:lnTo>
                    <a:pt x="235699" y="7112"/>
                  </a:lnTo>
                  <a:lnTo>
                    <a:pt x="235229" y="7226"/>
                  </a:lnTo>
                  <a:lnTo>
                    <a:pt x="234594" y="6731"/>
                  </a:lnTo>
                  <a:lnTo>
                    <a:pt x="234213" y="5207"/>
                  </a:lnTo>
                  <a:lnTo>
                    <a:pt x="233260" y="8128"/>
                  </a:lnTo>
                  <a:lnTo>
                    <a:pt x="233273" y="7874"/>
                  </a:lnTo>
                  <a:lnTo>
                    <a:pt x="233451" y="5461"/>
                  </a:lnTo>
                  <a:lnTo>
                    <a:pt x="232181" y="4826"/>
                  </a:lnTo>
                  <a:lnTo>
                    <a:pt x="231851" y="5461"/>
                  </a:lnTo>
                  <a:lnTo>
                    <a:pt x="231787" y="5842"/>
                  </a:lnTo>
                  <a:lnTo>
                    <a:pt x="232448" y="7112"/>
                  </a:lnTo>
                  <a:lnTo>
                    <a:pt x="232537" y="7556"/>
                  </a:lnTo>
                  <a:lnTo>
                    <a:pt x="232079" y="7874"/>
                  </a:lnTo>
                  <a:lnTo>
                    <a:pt x="231013" y="7620"/>
                  </a:lnTo>
                  <a:lnTo>
                    <a:pt x="230936" y="3937"/>
                  </a:lnTo>
                  <a:lnTo>
                    <a:pt x="228396" y="0"/>
                  </a:lnTo>
                  <a:lnTo>
                    <a:pt x="227584" y="11557"/>
                  </a:lnTo>
                  <a:lnTo>
                    <a:pt x="226758" y="9144"/>
                  </a:lnTo>
                  <a:lnTo>
                    <a:pt x="226441" y="8191"/>
                  </a:lnTo>
                  <a:lnTo>
                    <a:pt x="226352" y="9144"/>
                  </a:lnTo>
                  <a:lnTo>
                    <a:pt x="225285" y="8763"/>
                  </a:lnTo>
                  <a:lnTo>
                    <a:pt x="223761" y="3937"/>
                  </a:lnTo>
                  <a:lnTo>
                    <a:pt x="223431" y="3937"/>
                  </a:lnTo>
                  <a:lnTo>
                    <a:pt x="221830" y="2159"/>
                  </a:lnTo>
                  <a:lnTo>
                    <a:pt x="222592" y="9144"/>
                  </a:lnTo>
                  <a:lnTo>
                    <a:pt x="220980" y="7874"/>
                  </a:lnTo>
                  <a:lnTo>
                    <a:pt x="221234" y="8890"/>
                  </a:lnTo>
                  <a:lnTo>
                    <a:pt x="221335" y="9398"/>
                  </a:lnTo>
                  <a:lnTo>
                    <a:pt x="221564" y="10922"/>
                  </a:lnTo>
                  <a:lnTo>
                    <a:pt x="221678" y="12573"/>
                  </a:lnTo>
                  <a:lnTo>
                    <a:pt x="220802" y="13716"/>
                  </a:lnTo>
                  <a:lnTo>
                    <a:pt x="219748" y="13335"/>
                  </a:lnTo>
                  <a:lnTo>
                    <a:pt x="219519" y="11811"/>
                  </a:lnTo>
                  <a:lnTo>
                    <a:pt x="219405" y="11049"/>
                  </a:lnTo>
                  <a:lnTo>
                    <a:pt x="219062" y="8763"/>
                  </a:lnTo>
                  <a:lnTo>
                    <a:pt x="219176" y="8382"/>
                  </a:lnTo>
                  <a:lnTo>
                    <a:pt x="219379" y="8001"/>
                  </a:lnTo>
                  <a:lnTo>
                    <a:pt x="219583" y="7620"/>
                  </a:lnTo>
                  <a:lnTo>
                    <a:pt x="219824" y="7493"/>
                  </a:lnTo>
                  <a:lnTo>
                    <a:pt x="219925" y="7747"/>
                  </a:lnTo>
                  <a:lnTo>
                    <a:pt x="220014" y="8255"/>
                  </a:lnTo>
                  <a:lnTo>
                    <a:pt x="220510" y="7493"/>
                  </a:lnTo>
                  <a:lnTo>
                    <a:pt x="220599" y="7366"/>
                  </a:lnTo>
                  <a:lnTo>
                    <a:pt x="220637" y="7112"/>
                  </a:lnTo>
                  <a:lnTo>
                    <a:pt x="220141" y="5842"/>
                  </a:lnTo>
                  <a:lnTo>
                    <a:pt x="220141" y="7112"/>
                  </a:lnTo>
                  <a:lnTo>
                    <a:pt x="219989" y="6858"/>
                  </a:lnTo>
                  <a:lnTo>
                    <a:pt x="219925" y="6731"/>
                  </a:lnTo>
                  <a:lnTo>
                    <a:pt x="219494" y="5969"/>
                  </a:lnTo>
                  <a:lnTo>
                    <a:pt x="218249" y="6197"/>
                  </a:lnTo>
                  <a:lnTo>
                    <a:pt x="218084" y="6223"/>
                  </a:lnTo>
                  <a:lnTo>
                    <a:pt x="218033" y="5969"/>
                  </a:lnTo>
                  <a:lnTo>
                    <a:pt x="218224" y="4191"/>
                  </a:lnTo>
                  <a:lnTo>
                    <a:pt x="217703" y="5080"/>
                  </a:lnTo>
                  <a:lnTo>
                    <a:pt x="217639" y="5461"/>
                  </a:lnTo>
                  <a:lnTo>
                    <a:pt x="217754" y="5651"/>
                  </a:lnTo>
                  <a:lnTo>
                    <a:pt x="217220" y="5080"/>
                  </a:lnTo>
                  <a:lnTo>
                    <a:pt x="216662" y="6858"/>
                  </a:lnTo>
                  <a:lnTo>
                    <a:pt x="215176" y="5842"/>
                  </a:lnTo>
                  <a:lnTo>
                    <a:pt x="215455" y="6477"/>
                  </a:lnTo>
                  <a:lnTo>
                    <a:pt x="215811" y="8001"/>
                  </a:lnTo>
                  <a:lnTo>
                    <a:pt x="215595" y="8001"/>
                  </a:lnTo>
                  <a:lnTo>
                    <a:pt x="213448" y="6731"/>
                  </a:lnTo>
                  <a:lnTo>
                    <a:pt x="214972" y="10414"/>
                  </a:lnTo>
                  <a:lnTo>
                    <a:pt x="213690" y="11049"/>
                  </a:lnTo>
                  <a:lnTo>
                    <a:pt x="213614" y="10922"/>
                  </a:lnTo>
                  <a:lnTo>
                    <a:pt x="212788" y="9398"/>
                  </a:lnTo>
                  <a:lnTo>
                    <a:pt x="212890" y="8636"/>
                  </a:lnTo>
                  <a:lnTo>
                    <a:pt x="213004" y="8255"/>
                  </a:lnTo>
                  <a:lnTo>
                    <a:pt x="213461" y="6604"/>
                  </a:lnTo>
                  <a:lnTo>
                    <a:pt x="212280" y="8255"/>
                  </a:lnTo>
                  <a:lnTo>
                    <a:pt x="211404" y="7226"/>
                  </a:lnTo>
                  <a:lnTo>
                    <a:pt x="211416" y="6604"/>
                  </a:lnTo>
                  <a:lnTo>
                    <a:pt x="211963" y="4064"/>
                  </a:lnTo>
                  <a:lnTo>
                    <a:pt x="210985" y="6604"/>
                  </a:lnTo>
                  <a:lnTo>
                    <a:pt x="210121" y="4445"/>
                  </a:lnTo>
                  <a:lnTo>
                    <a:pt x="209473" y="2794"/>
                  </a:lnTo>
                  <a:lnTo>
                    <a:pt x="208686" y="2413"/>
                  </a:lnTo>
                  <a:lnTo>
                    <a:pt x="209245" y="1270"/>
                  </a:lnTo>
                  <a:lnTo>
                    <a:pt x="208915" y="1905"/>
                  </a:lnTo>
                  <a:lnTo>
                    <a:pt x="208267" y="2032"/>
                  </a:lnTo>
                  <a:lnTo>
                    <a:pt x="208927" y="4445"/>
                  </a:lnTo>
                  <a:lnTo>
                    <a:pt x="208483" y="4064"/>
                  </a:lnTo>
                  <a:lnTo>
                    <a:pt x="208153" y="4064"/>
                  </a:lnTo>
                  <a:lnTo>
                    <a:pt x="208038" y="3048"/>
                  </a:lnTo>
                  <a:lnTo>
                    <a:pt x="207899" y="4826"/>
                  </a:lnTo>
                  <a:lnTo>
                    <a:pt x="208648" y="6654"/>
                  </a:lnTo>
                  <a:lnTo>
                    <a:pt x="208775" y="7366"/>
                  </a:lnTo>
                  <a:lnTo>
                    <a:pt x="208305" y="9398"/>
                  </a:lnTo>
                  <a:lnTo>
                    <a:pt x="207759" y="8445"/>
                  </a:lnTo>
                  <a:lnTo>
                    <a:pt x="207619" y="8369"/>
                  </a:lnTo>
                  <a:lnTo>
                    <a:pt x="206908" y="10922"/>
                  </a:lnTo>
                  <a:lnTo>
                    <a:pt x="206667" y="9525"/>
                  </a:lnTo>
                  <a:lnTo>
                    <a:pt x="206451" y="8255"/>
                  </a:lnTo>
                  <a:lnTo>
                    <a:pt x="206349" y="7620"/>
                  </a:lnTo>
                  <a:lnTo>
                    <a:pt x="207619" y="8369"/>
                  </a:lnTo>
                  <a:lnTo>
                    <a:pt x="207759" y="8445"/>
                  </a:lnTo>
                  <a:lnTo>
                    <a:pt x="208089" y="8636"/>
                  </a:lnTo>
                  <a:lnTo>
                    <a:pt x="207873" y="8255"/>
                  </a:lnTo>
                  <a:lnTo>
                    <a:pt x="207518" y="7620"/>
                  </a:lnTo>
                  <a:lnTo>
                    <a:pt x="207098" y="6858"/>
                  </a:lnTo>
                  <a:lnTo>
                    <a:pt x="205765" y="4445"/>
                  </a:lnTo>
                  <a:lnTo>
                    <a:pt x="206400" y="4076"/>
                  </a:lnTo>
                  <a:lnTo>
                    <a:pt x="206095" y="3810"/>
                  </a:lnTo>
                  <a:lnTo>
                    <a:pt x="206070" y="2794"/>
                  </a:lnTo>
                  <a:lnTo>
                    <a:pt x="204254" y="127"/>
                  </a:lnTo>
                  <a:lnTo>
                    <a:pt x="205892" y="6731"/>
                  </a:lnTo>
                  <a:lnTo>
                    <a:pt x="204279" y="6858"/>
                  </a:lnTo>
                  <a:lnTo>
                    <a:pt x="204203" y="4826"/>
                  </a:lnTo>
                  <a:lnTo>
                    <a:pt x="203923" y="4241"/>
                  </a:lnTo>
                  <a:lnTo>
                    <a:pt x="203885" y="7112"/>
                  </a:lnTo>
                  <a:lnTo>
                    <a:pt x="203542" y="8255"/>
                  </a:lnTo>
                  <a:lnTo>
                    <a:pt x="202336" y="6985"/>
                  </a:lnTo>
                  <a:lnTo>
                    <a:pt x="202565" y="9525"/>
                  </a:lnTo>
                  <a:lnTo>
                    <a:pt x="202006" y="9398"/>
                  </a:lnTo>
                  <a:lnTo>
                    <a:pt x="202717" y="10033"/>
                  </a:lnTo>
                  <a:lnTo>
                    <a:pt x="202717" y="11811"/>
                  </a:lnTo>
                  <a:lnTo>
                    <a:pt x="202184" y="11684"/>
                  </a:lnTo>
                  <a:lnTo>
                    <a:pt x="201561" y="12306"/>
                  </a:lnTo>
                  <a:lnTo>
                    <a:pt x="201371" y="13970"/>
                  </a:lnTo>
                  <a:lnTo>
                    <a:pt x="201269" y="13589"/>
                  </a:lnTo>
                  <a:lnTo>
                    <a:pt x="200215" y="9906"/>
                  </a:lnTo>
                  <a:lnTo>
                    <a:pt x="199529" y="7493"/>
                  </a:lnTo>
                  <a:lnTo>
                    <a:pt x="198716" y="9906"/>
                  </a:lnTo>
                  <a:lnTo>
                    <a:pt x="198640" y="9779"/>
                  </a:lnTo>
                  <a:lnTo>
                    <a:pt x="198056" y="8674"/>
                  </a:lnTo>
                  <a:lnTo>
                    <a:pt x="198094" y="7747"/>
                  </a:lnTo>
                  <a:lnTo>
                    <a:pt x="198018" y="6096"/>
                  </a:lnTo>
                  <a:lnTo>
                    <a:pt x="197827" y="5842"/>
                  </a:lnTo>
                  <a:lnTo>
                    <a:pt x="197827" y="13589"/>
                  </a:lnTo>
                  <a:lnTo>
                    <a:pt x="197319" y="12293"/>
                  </a:lnTo>
                  <a:lnTo>
                    <a:pt x="196824" y="11010"/>
                  </a:lnTo>
                  <a:lnTo>
                    <a:pt x="196443" y="10033"/>
                  </a:lnTo>
                  <a:lnTo>
                    <a:pt x="196824" y="11010"/>
                  </a:lnTo>
                  <a:lnTo>
                    <a:pt x="197116" y="10033"/>
                  </a:lnTo>
                  <a:lnTo>
                    <a:pt x="197192" y="9779"/>
                  </a:lnTo>
                  <a:lnTo>
                    <a:pt x="197485" y="10033"/>
                  </a:lnTo>
                  <a:lnTo>
                    <a:pt x="197523" y="10795"/>
                  </a:lnTo>
                  <a:lnTo>
                    <a:pt x="197396" y="12065"/>
                  </a:lnTo>
                  <a:lnTo>
                    <a:pt x="197827" y="13589"/>
                  </a:lnTo>
                  <a:lnTo>
                    <a:pt x="197827" y="5842"/>
                  </a:lnTo>
                  <a:lnTo>
                    <a:pt x="197637" y="5588"/>
                  </a:lnTo>
                  <a:lnTo>
                    <a:pt x="196824" y="7861"/>
                  </a:lnTo>
                  <a:lnTo>
                    <a:pt x="196049" y="11557"/>
                  </a:lnTo>
                  <a:lnTo>
                    <a:pt x="196430" y="11480"/>
                  </a:lnTo>
                  <a:lnTo>
                    <a:pt x="196392" y="16002"/>
                  </a:lnTo>
                  <a:lnTo>
                    <a:pt x="195033" y="13716"/>
                  </a:lnTo>
                  <a:lnTo>
                    <a:pt x="194983" y="13335"/>
                  </a:lnTo>
                  <a:lnTo>
                    <a:pt x="194703" y="11176"/>
                  </a:lnTo>
                  <a:lnTo>
                    <a:pt x="194221" y="7620"/>
                  </a:lnTo>
                  <a:lnTo>
                    <a:pt x="192303" y="5080"/>
                  </a:lnTo>
                  <a:lnTo>
                    <a:pt x="191947" y="11176"/>
                  </a:lnTo>
                  <a:lnTo>
                    <a:pt x="189750" y="9906"/>
                  </a:lnTo>
                  <a:lnTo>
                    <a:pt x="190550" y="10795"/>
                  </a:lnTo>
                  <a:lnTo>
                    <a:pt x="190627" y="13335"/>
                  </a:lnTo>
                  <a:lnTo>
                    <a:pt x="190233" y="12700"/>
                  </a:lnTo>
                  <a:lnTo>
                    <a:pt x="190080" y="12446"/>
                  </a:lnTo>
                  <a:lnTo>
                    <a:pt x="189369" y="11303"/>
                  </a:lnTo>
                  <a:lnTo>
                    <a:pt x="188874" y="12446"/>
                  </a:lnTo>
                  <a:lnTo>
                    <a:pt x="188633" y="10414"/>
                  </a:lnTo>
                  <a:lnTo>
                    <a:pt x="188379" y="10033"/>
                  </a:lnTo>
                  <a:lnTo>
                    <a:pt x="188112" y="9652"/>
                  </a:lnTo>
                  <a:lnTo>
                    <a:pt x="187655" y="8509"/>
                  </a:lnTo>
                  <a:lnTo>
                    <a:pt x="187921" y="10033"/>
                  </a:lnTo>
                  <a:lnTo>
                    <a:pt x="186182" y="8509"/>
                  </a:lnTo>
                  <a:lnTo>
                    <a:pt x="186613" y="12700"/>
                  </a:lnTo>
                  <a:lnTo>
                    <a:pt x="185318" y="10033"/>
                  </a:lnTo>
                  <a:lnTo>
                    <a:pt x="183553" y="9271"/>
                  </a:lnTo>
                  <a:lnTo>
                    <a:pt x="184404" y="16129"/>
                  </a:lnTo>
                  <a:lnTo>
                    <a:pt x="182765" y="15748"/>
                  </a:lnTo>
                  <a:lnTo>
                    <a:pt x="182829" y="14478"/>
                  </a:lnTo>
                  <a:lnTo>
                    <a:pt x="182714" y="13208"/>
                  </a:lnTo>
                  <a:lnTo>
                    <a:pt x="181991" y="12128"/>
                  </a:lnTo>
                  <a:lnTo>
                    <a:pt x="182067" y="11811"/>
                  </a:lnTo>
                  <a:lnTo>
                    <a:pt x="182194" y="11557"/>
                  </a:lnTo>
                  <a:lnTo>
                    <a:pt x="182727" y="10414"/>
                  </a:lnTo>
                  <a:lnTo>
                    <a:pt x="182206" y="10414"/>
                  </a:lnTo>
                  <a:lnTo>
                    <a:pt x="181686" y="10160"/>
                  </a:lnTo>
                  <a:lnTo>
                    <a:pt x="181902" y="11557"/>
                  </a:lnTo>
                  <a:lnTo>
                    <a:pt x="181406" y="10287"/>
                  </a:lnTo>
                  <a:lnTo>
                    <a:pt x="180936" y="14478"/>
                  </a:lnTo>
                  <a:lnTo>
                    <a:pt x="180149" y="12573"/>
                  </a:lnTo>
                  <a:lnTo>
                    <a:pt x="180124" y="13970"/>
                  </a:lnTo>
                  <a:lnTo>
                    <a:pt x="180352" y="15748"/>
                  </a:lnTo>
                  <a:lnTo>
                    <a:pt x="179755" y="15621"/>
                  </a:lnTo>
                  <a:lnTo>
                    <a:pt x="178917" y="16129"/>
                  </a:lnTo>
                  <a:lnTo>
                    <a:pt x="179793" y="18288"/>
                  </a:lnTo>
                  <a:lnTo>
                    <a:pt x="177177" y="12192"/>
                  </a:lnTo>
                  <a:lnTo>
                    <a:pt x="175514" y="19558"/>
                  </a:lnTo>
                  <a:lnTo>
                    <a:pt x="174104" y="16383"/>
                  </a:lnTo>
                  <a:lnTo>
                    <a:pt x="173202" y="14351"/>
                  </a:lnTo>
                  <a:lnTo>
                    <a:pt x="172224" y="15240"/>
                  </a:lnTo>
                  <a:lnTo>
                    <a:pt x="170992" y="16129"/>
                  </a:lnTo>
                  <a:lnTo>
                    <a:pt x="170014" y="16383"/>
                  </a:lnTo>
                  <a:lnTo>
                    <a:pt x="169926" y="15621"/>
                  </a:lnTo>
                  <a:lnTo>
                    <a:pt x="169849" y="15417"/>
                  </a:lnTo>
                  <a:lnTo>
                    <a:pt x="168325" y="13970"/>
                  </a:lnTo>
                  <a:lnTo>
                    <a:pt x="170268" y="21590"/>
                  </a:lnTo>
                  <a:lnTo>
                    <a:pt x="168325" y="19710"/>
                  </a:lnTo>
                  <a:lnTo>
                    <a:pt x="167487" y="17907"/>
                  </a:lnTo>
                  <a:lnTo>
                    <a:pt x="166903" y="16637"/>
                  </a:lnTo>
                  <a:lnTo>
                    <a:pt x="168821" y="17780"/>
                  </a:lnTo>
                  <a:lnTo>
                    <a:pt x="168084" y="16637"/>
                  </a:lnTo>
                  <a:lnTo>
                    <a:pt x="166636" y="10033"/>
                  </a:lnTo>
                  <a:lnTo>
                    <a:pt x="166344" y="17907"/>
                  </a:lnTo>
                  <a:lnTo>
                    <a:pt x="165735" y="16637"/>
                  </a:lnTo>
                  <a:lnTo>
                    <a:pt x="164617" y="14351"/>
                  </a:lnTo>
                  <a:lnTo>
                    <a:pt x="164515" y="13335"/>
                  </a:lnTo>
                  <a:lnTo>
                    <a:pt x="163499" y="11684"/>
                  </a:lnTo>
                  <a:lnTo>
                    <a:pt x="163233" y="16637"/>
                  </a:lnTo>
                  <a:lnTo>
                    <a:pt x="161798" y="16383"/>
                  </a:lnTo>
                  <a:lnTo>
                    <a:pt x="161683" y="15621"/>
                  </a:lnTo>
                  <a:lnTo>
                    <a:pt x="161620" y="15367"/>
                  </a:lnTo>
                  <a:lnTo>
                    <a:pt x="161353" y="18923"/>
                  </a:lnTo>
                  <a:lnTo>
                    <a:pt x="159334" y="21082"/>
                  </a:lnTo>
                  <a:lnTo>
                    <a:pt x="159219" y="21539"/>
                  </a:lnTo>
                  <a:lnTo>
                    <a:pt x="159346" y="21844"/>
                  </a:lnTo>
                  <a:lnTo>
                    <a:pt x="158356" y="22733"/>
                  </a:lnTo>
                  <a:lnTo>
                    <a:pt x="157708" y="21463"/>
                  </a:lnTo>
                  <a:lnTo>
                    <a:pt x="156641" y="20307"/>
                  </a:lnTo>
                  <a:lnTo>
                    <a:pt x="155956" y="17526"/>
                  </a:lnTo>
                  <a:lnTo>
                    <a:pt x="156997" y="17145"/>
                  </a:lnTo>
                  <a:lnTo>
                    <a:pt x="155714" y="13589"/>
                  </a:lnTo>
                  <a:lnTo>
                    <a:pt x="155638" y="17526"/>
                  </a:lnTo>
                  <a:lnTo>
                    <a:pt x="154940" y="17018"/>
                  </a:lnTo>
                  <a:lnTo>
                    <a:pt x="154686" y="15494"/>
                  </a:lnTo>
                  <a:lnTo>
                    <a:pt x="153136" y="16256"/>
                  </a:lnTo>
                  <a:lnTo>
                    <a:pt x="153936" y="20320"/>
                  </a:lnTo>
                  <a:lnTo>
                    <a:pt x="152120" y="20447"/>
                  </a:lnTo>
                  <a:lnTo>
                    <a:pt x="152450" y="21323"/>
                  </a:lnTo>
                  <a:lnTo>
                    <a:pt x="152539" y="21971"/>
                  </a:lnTo>
                  <a:lnTo>
                    <a:pt x="152425" y="25781"/>
                  </a:lnTo>
                  <a:lnTo>
                    <a:pt x="152323" y="25273"/>
                  </a:lnTo>
                  <a:lnTo>
                    <a:pt x="152171" y="24384"/>
                  </a:lnTo>
                  <a:lnTo>
                    <a:pt x="152120" y="24130"/>
                  </a:lnTo>
                  <a:lnTo>
                    <a:pt x="151866" y="22733"/>
                  </a:lnTo>
                  <a:lnTo>
                    <a:pt x="151282" y="19558"/>
                  </a:lnTo>
                  <a:lnTo>
                    <a:pt x="150939" y="22733"/>
                  </a:lnTo>
                  <a:lnTo>
                    <a:pt x="149783" y="18669"/>
                  </a:lnTo>
                  <a:lnTo>
                    <a:pt x="149402" y="19685"/>
                  </a:lnTo>
                  <a:lnTo>
                    <a:pt x="148386" y="23114"/>
                  </a:lnTo>
                  <a:lnTo>
                    <a:pt x="147421" y="24130"/>
                  </a:lnTo>
                  <a:lnTo>
                    <a:pt x="147408" y="22479"/>
                  </a:lnTo>
                  <a:lnTo>
                    <a:pt x="146786" y="24130"/>
                  </a:lnTo>
                  <a:lnTo>
                    <a:pt x="145516" y="24384"/>
                  </a:lnTo>
                  <a:lnTo>
                    <a:pt x="145453" y="24003"/>
                  </a:lnTo>
                  <a:lnTo>
                    <a:pt x="145275" y="23114"/>
                  </a:lnTo>
                  <a:lnTo>
                    <a:pt x="144005" y="16510"/>
                  </a:lnTo>
                  <a:lnTo>
                    <a:pt x="141808" y="23114"/>
                  </a:lnTo>
                  <a:lnTo>
                    <a:pt x="140855" y="20701"/>
                  </a:lnTo>
                  <a:lnTo>
                    <a:pt x="139522" y="17272"/>
                  </a:lnTo>
                  <a:lnTo>
                    <a:pt x="137960" y="20701"/>
                  </a:lnTo>
                  <a:lnTo>
                    <a:pt x="134810" y="17145"/>
                  </a:lnTo>
                  <a:lnTo>
                    <a:pt x="132308" y="18161"/>
                  </a:lnTo>
                  <a:lnTo>
                    <a:pt x="134683" y="24003"/>
                  </a:lnTo>
                  <a:lnTo>
                    <a:pt x="131597" y="18542"/>
                  </a:lnTo>
                  <a:lnTo>
                    <a:pt x="133248" y="24765"/>
                  </a:lnTo>
                  <a:lnTo>
                    <a:pt x="132753" y="25273"/>
                  </a:lnTo>
                  <a:lnTo>
                    <a:pt x="132499" y="25273"/>
                  </a:lnTo>
                  <a:lnTo>
                    <a:pt x="132334" y="24765"/>
                  </a:lnTo>
                  <a:lnTo>
                    <a:pt x="131470" y="23749"/>
                  </a:lnTo>
                  <a:lnTo>
                    <a:pt x="129616" y="21590"/>
                  </a:lnTo>
                  <a:lnTo>
                    <a:pt x="128739" y="19812"/>
                  </a:lnTo>
                  <a:lnTo>
                    <a:pt x="129857" y="20066"/>
                  </a:lnTo>
                  <a:lnTo>
                    <a:pt x="129781" y="19812"/>
                  </a:lnTo>
                  <a:lnTo>
                    <a:pt x="129463" y="18669"/>
                  </a:lnTo>
                  <a:lnTo>
                    <a:pt x="128016" y="18542"/>
                  </a:lnTo>
                  <a:lnTo>
                    <a:pt x="128066" y="18034"/>
                  </a:lnTo>
                  <a:lnTo>
                    <a:pt x="128193" y="16764"/>
                  </a:lnTo>
                  <a:lnTo>
                    <a:pt x="128143" y="16002"/>
                  </a:lnTo>
                  <a:lnTo>
                    <a:pt x="126961" y="14732"/>
                  </a:lnTo>
                  <a:lnTo>
                    <a:pt x="127520" y="16383"/>
                  </a:lnTo>
                  <a:lnTo>
                    <a:pt x="127647" y="17018"/>
                  </a:lnTo>
                  <a:lnTo>
                    <a:pt x="127292" y="18034"/>
                  </a:lnTo>
                  <a:lnTo>
                    <a:pt x="126314" y="17399"/>
                  </a:lnTo>
                  <a:lnTo>
                    <a:pt x="127914" y="19685"/>
                  </a:lnTo>
                  <a:lnTo>
                    <a:pt x="128003" y="20307"/>
                  </a:lnTo>
                  <a:lnTo>
                    <a:pt x="127076" y="23749"/>
                  </a:lnTo>
                  <a:lnTo>
                    <a:pt x="126873" y="22860"/>
                  </a:lnTo>
                  <a:lnTo>
                    <a:pt x="125996" y="18796"/>
                  </a:lnTo>
                  <a:lnTo>
                    <a:pt x="125183" y="15113"/>
                  </a:lnTo>
                  <a:lnTo>
                    <a:pt x="124142" y="18796"/>
                  </a:lnTo>
                  <a:lnTo>
                    <a:pt x="124167" y="18161"/>
                  </a:lnTo>
                  <a:lnTo>
                    <a:pt x="124231" y="16764"/>
                  </a:lnTo>
                  <a:lnTo>
                    <a:pt x="123558" y="18161"/>
                  </a:lnTo>
                  <a:lnTo>
                    <a:pt x="120662" y="17526"/>
                  </a:lnTo>
                  <a:lnTo>
                    <a:pt x="121031" y="22860"/>
                  </a:lnTo>
                  <a:lnTo>
                    <a:pt x="120688" y="22225"/>
                  </a:lnTo>
                  <a:lnTo>
                    <a:pt x="120065" y="20701"/>
                  </a:lnTo>
                  <a:lnTo>
                    <a:pt x="120142" y="20307"/>
                  </a:lnTo>
                  <a:lnTo>
                    <a:pt x="120319" y="19939"/>
                  </a:lnTo>
                  <a:lnTo>
                    <a:pt x="117830" y="19812"/>
                  </a:lnTo>
                  <a:lnTo>
                    <a:pt x="116662" y="26670"/>
                  </a:lnTo>
                  <a:lnTo>
                    <a:pt x="115557" y="25527"/>
                  </a:lnTo>
                  <a:lnTo>
                    <a:pt x="114071" y="24003"/>
                  </a:lnTo>
                  <a:lnTo>
                    <a:pt x="113842" y="22479"/>
                  </a:lnTo>
                  <a:lnTo>
                    <a:pt x="113665" y="22860"/>
                  </a:lnTo>
                  <a:lnTo>
                    <a:pt x="113550" y="23241"/>
                  </a:lnTo>
                  <a:lnTo>
                    <a:pt x="113880" y="25527"/>
                  </a:lnTo>
                  <a:lnTo>
                    <a:pt x="113017" y="24257"/>
                  </a:lnTo>
                  <a:lnTo>
                    <a:pt x="112903" y="24003"/>
                  </a:lnTo>
                  <a:lnTo>
                    <a:pt x="112776" y="23368"/>
                  </a:lnTo>
                  <a:lnTo>
                    <a:pt x="112687" y="22606"/>
                  </a:lnTo>
                  <a:lnTo>
                    <a:pt x="112471" y="22606"/>
                  </a:lnTo>
                  <a:lnTo>
                    <a:pt x="112064" y="25527"/>
                  </a:lnTo>
                  <a:lnTo>
                    <a:pt x="111277" y="24765"/>
                  </a:lnTo>
                  <a:lnTo>
                    <a:pt x="111277" y="22987"/>
                  </a:lnTo>
                  <a:lnTo>
                    <a:pt x="108508" y="21590"/>
                  </a:lnTo>
                  <a:lnTo>
                    <a:pt x="109016" y="28067"/>
                  </a:lnTo>
                  <a:lnTo>
                    <a:pt x="107467" y="29591"/>
                  </a:lnTo>
                  <a:lnTo>
                    <a:pt x="106222" y="25146"/>
                  </a:lnTo>
                  <a:lnTo>
                    <a:pt x="104051" y="24130"/>
                  </a:lnTo>
                  <a:lnTo>
                    <a:pt x="102984" y="23749"/>
                  </a:lnTo>
                  <a:lnTo>
                    <a:pt x="102831" y="23114"/>
                  </a:lnTo>
                  <a:lnTo>
                    <a:pt x="100152" y="23368"/>
                  </a:lnTo>
                  <a:lnTo>
                    <a:pt x="100050" y="23749"/>
                  </a:lnTo>
                  <a:lnTo>
                    <a:pt x="99568" y="27813"/>
                  </a:lnTo>
                  <a:lnTo>
                    <a:pt x="99441" y="28194"/>
                  </a:lnTo>
                  <a:lnTo>
                    <a:pt x="97701" y="30480"/>
                  </a:lnTo>
                  <a:lnTo>
                    <a:pt x="97358" y="29972"/>
                  </a:lnTo>
                  <a:lnTo>
                    <a:pt x="94792" y="26162"/>
                  </a:lnTo>
                  <a:lnTo>
                    <a:pt x="92125" y="29972"/>
                  </a:lnTo>
                  <a:lnTo>
                    <a:pt x="88900" y="28067"/>
                  </a:lnTo>
                  <a:lnTo>
                    <a:pt x="89522" y="28702"/>
                  </a:lnTo>
                  <a:lnTo>
                    <a:pt x="89763" y="30353"/>
                  </a:lnTo>
                  <a:lnTo>
                    <a:pt x="89877" y="31623"/>
                  </a:lnTo>
                  <a:lnTo>
                    <a:pt x="89649" y="32131"/>
                  </a:lnTo>
                  <a:lnTo>
                    <a:pt x="88811" y="31369"/>
                  </a:lnTo>
                  <a:lnTo>
                    <a:pt x="89077" y="35560"/>
                  </a:lnTo>
                  <a:lnTo>
                    <a:pt x="88938" y="35052"/>
                  </a:lnTo>
                  <a:lnTo>
                    <a:pt x="88823" y="34671"/>
                  </a:lnTo>
                  <a:lnTo>
                    <a:pt x="87884" y="31496"/>
                  </a:lnTo>
                  <a:lnTo>
                    <a:pt x="88125" y="31623"/>
                  </a:lnTo>
                  <a:lnTo>
                    <a:pt x="88061" y="31496"/>
                  </a:lnTo>
                  <a:lnTo>
                    <a:pt x="86448" y="27686"/>
                  </a:lnTo>
                  <a:lnTo>
                    <a:pt x="85623" y="29083"/>
                  </a:lnTo>
                  <a:lnTo>
                    <a:pt x="84709" y="29337"/>
                  </a:lnTo>
                  <a:lnTo>
                    <a:pt x="86258" y="34671"/>
                  </a:lnTo>
                  <a:lnTo>
                    <a:pt x="83375" y="32385"/>
                  </a:lnTo>
                  <a:lnTo>
                    <a:pt x="81470" y="33655"/>
                  </a:lnTo>
                  <a:lnTo>
                    <a:pt x="79794" y="35052"/>
                  </a:lnTo>
                  <a:lnTo>
                    <a:pt x="77622" y="33020"/>
                  </a:lnTo>
                  <a:lnTo>
                    <a:pt x="77508" y="34544"/>
                  </a:lnTo>
                  <a:lnTo>
                    <a:pt x="76822" y="34798"/>
                  </a:lnTo>
                  <a:lnTo>
                    <a:pt x="76708" y="36195"/>
                  </a:lnTo>
                  <a:lnTo>
                    <a:pt x="76123" y="34417"/>
                  </a:lnTo>
                  <a:lnTo>
                    <a:pt x="75793" y="33401"/>
                  </a:lnTo>
                  <a:lnTo>
                    <a:pt x="73101" y="33147"/>
                  </a:lnTo>
                  <a:lnTo>
                    <a:pt x="71424" y="34417"/>
                  </a:lnTo>
                  <a:lnTo>
                    <a:pt x="71120" y="32385"/>
                  </a:lnTo>
                  <a:lnTo>
                    <a:pt x="69977" y="32512"/>
                  </a:lnTo>
                  <a:lnTo>
                    <a:pt x="72555" y="40894"/>
                  </a:lnTo>
                  <a:lnTo>
                    <a:pt x="71640" y="41402"/>
                  </a:lnTo>
                  <a:lnTo>
                    <a:pt x="70815" y="39497"/>
                  </a:lnTo>
                  <a:lnTo>
                    <a:pt x="70154" y="37973"/>
                  </a:lnTo>
                  <a:lnTo>
                    <a:pt x="69875" y="37338"/>
                  </a:lnTo>
                  <a:lnTo>
                    <a:pt x="68021" y="37973"/>
                  </a:lnTo>
                  <a:lnTo>
                    <a:pt x="64846" y="35052"/>
                  </a:lnTo>
                  <a:lnTo>
                    <a:pt x="64350" y="39497"/>
                  </a:lnTo>
                  <a:lnTo>
                    <a:pt x="63817" y="37719"/>
                  </a:lnTo>
                  <a:lnTo>
                    <a:pt x="63792" y="37592"/>
                  </a:lnTo>
                  <a:lnTo>
                    <a:pt x="64020" y="37338"/>
                  </a:lnTo>
                  <a:lnTo>
                    <a:pt x="63119" y="37592"/>
                  </a:lnTo>
                  <a:lnTo>
                    <a:pt x="59613" y="35814"/>
                  </a:lnTo>
                  <a:lnTo>
                    <a:pt x="60579" y="38061"/>
                  </a:lnTo>
                  <a:lnTo>
                    <a:pt x="59944" y="41910"/>
                  </a:lnTo>
                  <a:lnTo>
                    <a:pt x="59575" y="43688"/>
                  </a:lnTo>
                  <a:lnTo>
                    <a:pt x="58712" y="40894"/>
                  </a:lnTo>
                  <a:lnTo>
                    <a:pt x="59169" y="44704"/>
                  </a:lnTo>
                  <a:lnTo>
                    <a:pt x="59296" y="45097"/>
                  </a:lnTo>
                  <a:lnTo>
                    <a:pt x="59423" y="45847"/>
                  </a:lnTo>
                  <a:lnTo>
                    <a:pt x="58686" y="47117"/>
                  </a:lnTo>
                  <a:lnTo>
                    <a:pt x="58280" y="46863"/>
                  </a:lnTo>
                  <a:lnTo>
                    <a:pt x="57607" y="45085"/>
                  </a:lnTo>
                  <a:lnTo>
                    <a:pt x="56794" y="44450"/>
                  </a:lnTo>
                  <a:lnTo>
                    <a:pt x="58508" y="48387"/>
                  </a:lnTo>
                  <a:lnTo>
                    <a:pt x="56870" y="47396"/>
                  </a:lnTo>
                  <a:lnTo>
                    <a:pt x="56756" y="46736"/>
                  </a:lnTo>
                  <a:lnTo>
                    <a:pt x="56603" y="45466"/>
                  </a:lnTo>
                  <a:lnTo>
                    <a:pt x="55549" y="45593"/>
                  </a:lnTo>
                  <a:lnTo>
                    <a:pt x="55930" y="46482"/>
                  </a:lnTo>
                  <a:lnTo>
                    <a:pt x="56019" y="46863"/>
                  </a:lnTo>
                  <a:lnTo>
                    <a:pt x="56134" y="49530"/>
                  </a:lnTo>
                  <a:lnTo>
                    <a:pt x="56057" y="50038"/>
                  </a:lnTo>
                  <a:lnTo>
                    <a:pt x="55689" y="49796"/>
                  </a:lnTo>
                  <a:lnTo>
                    <a:pt x="55689" y="63246"/>
                  </a:lnTo>
                  <a:lnTo>
                    <a:pt x="55079" y="63246"/>
                  </a:lnTo>
                  <a:lnTo>
                    <a:pt x="54749" y="63500"/>
                  </a:lnTo>
                  <a:lnTo>
                    <a:pt x="54305" y="62484"/>
                  </a:lnTo>
                  <a:lnTo>
                    <a:pt x="54000" y="61468"/>
                  </a:lnTo>
                  <a:lnTo>
                    <a:pt x="54229" y="61468"/>
                  </a:lnTo>
                  <a:lnTo>
                    <a:pt x="54356" y="62230"/>
                  </a:lnTo>
                  <a:lnTo>
                    <a:pt x="55079" y="62484"/>
                  </a:lnTo>
                  <a:lnTo>
                    <a:pt x="55689" y="63246"/>
                  </a:lnTo>
                  <a:lnTo>
                    <a:pt x="55689" y="49796"/>
                  </a:lnTo>
                  <a:lnTo>
                    <a:pt x="54178" y="48768"/>
                  </a:lnTo>
                  <a:lnTo>
                    <a:pt x="53086" y="46355"/>
                  </a:lnTo>
                  <a:lnTo>
                    <a:pt x="53416" y="47498"/>
                  </a:lnTo>
                  <a:lnTo>
                    <a:pt x="53543" y="48006"/>
                  </a:lnTo>
                  <a:lnTo>
                    <a:pt x="53771" y="50038"/>
                  </a:lnTo>
                  <a:lnTo>
                    <a:pt x="53657" y="64135"/>
                  </a:lnTo>
                  <a:lnTo>
                    <a:pt x="53213" y="64516"/>
                  </a:lnTo>
                  <a:lnTo>
                    <a:pt x="53644" y="64135"/>
                  </a:lnTo>
                  <a:lnTo>
                    <a:pt x="53657" y="49987"/>
                  </a:lnTo>
                  <a:lnTo>
                    <a:pt x="52946" y="49657"/>
                  </a:lnTo>
                  <a:lnTo>
                    <a:pt x="52565" y="48768"/>
                  </a:lnTo>
                  <a:lnTo>
                    <a:pt x="52489" y="47752"/>
                  </a:lnTo>
                  <a:lnTo>
                    <a:pt x="52260" y="47625"/>
                  </a:lnTo>
                  <a:lnTo>
                    <a:pt x="51790" y="47371"/>
                  </a:lnTo>
                  <a:lnTo>
                    <a:pt x="50774" y="46824"/>
                  </a:lnTo>
                  <a:lnTo>
                    <a:pt x="50774" y="47371"/>
                  </a:lnTo>
                  <a:lnTo>
                    <a:pt x="50749" y="47625"/>
                  </a:lnTo>
                  <a:lnTo>
                    <a:pt x="50660" y="47396"/>
                  </a:lnTo>
                  <a:lnTo>
                    <a:pt x="50774" y="46824"/>
                  </a:lnTo>
                  <a:lnTo>
                    <a:pt x="50355" y="46583"/>
                  </a:lnTo>
                  <a:lnTo>
                    <a:pt x="49784" y="45085"/>
                  </a:lnTo>
                  <a:lnTo>
                    <a:pt x="48577" y="45085"/>
                  </a:lnTo>
                  <a:lnTo>
                    <a:pt x="48056" y="41275"/>
                  </a:lnTo>
                  <a:lnTo>
                    <a:pt x="48056" y="45466"/>
                  </a:lnTo>
                  <a:lnTo>
                    <a:pt x="48171" y="48133"/>
                  </a:lnTo>
                  <a:lnTo>
                    <a:pt x="46964" y="47498"/>
                  </a:lnTo>
                  <a:lnTo>
                    <a:pt x="46723" y="47371"/>
                  </a:lnTo>
                  <a:lnTo>
                    <a:pt x="46456" y="46863"/>
                  </a:lnTo>
                  <a:lnTo>
                    <a:pt x="46278" y="46520"/>
                  </a:lnTo>
                  <a:lnTo>
                    <a:pt x="46253" y="46228"/>
                  </a:lnTo>
                  <a:lnTo>
                    <a:pt x="45923" y="46101"/>
                  </a:lnTo>
                  <a:lnTo>
                    <a:pt x="45859" y="46228"/>
                  </a:lnTo>
                  <a:lnTo>
                    <a:pt x="45770" y="46863"/>
                  </a:lnTo>
                  <a:lnTo>
                    <a:pt x="45288" y="46609"/>
                  </a:lnTo>
                  <a:lnTo>
                    <a:pt x="44983" y="46355"/>
                  </a:lnTo>
                  <a:lnTo>
                    <a:pt x="44653" y="46482"/>
                  </a:lnTo>
                  <a:lnTo>
                    <a:pt x="44526" y="46215"/>
                  </a:lnTo>
                  <a:lnTo>
                    <a:pt x="44526" y="46482"/>
                  </a:lnTo>
                  <a:lnTo>
                    <a:pt x="44221" y="46863"/>
                  </a:lnTo>
                  <a:lnTo>
                    <a:pt x="44157" y="47498"/>
                  </a:lnTo>
                  <a:lnTo>
                    <a:pt x="43853" y="46355"/>
                  </a:lnTo>
                  <a:lnTo>
                    <a:pt x="43929" y="45466"/>
                  </a:lnTo>
                  <a:lnTo>
                    <a:pt x="44526" y="46482"/>
                  </a:lnTo>
                  <a:lnTo>
                    <a:pt x="44526" y="46215"/>
                  </a:lnTo>
                  <a:lnTo>
                    <a:pt x="44183" y="45466"/>
                  </a:lnTo>
                  <a:lnTo>
                    <a:pt x="43713" y="44450"/>
                  </a:lnTo>
                  <a:lnTo>
                    <a:pt x="43040" y="45847"/>
                  </a:lnTo>
                  <a:lnTo>
                    <a:pt x="42494" y="45974"/>
                  </a:lnTo>
                  <a:lnTo>
                    <a:pt x="43561" y="48514"/>
                  </a:lnTo>
                  <a:lnTo>
                    <a:pt x="48780" y="48514"/>
                  </a:lnTo>
                  <a:lnTo>
                    <a:pt x="48514" y="48133"/>
                  </a:lnTo>
                  <a:lnTo>
                    <a:pt x="48425" y="48006"/>
                  </a:lnTo>
                  <a:lnTo>
                    <a:pt x="49707" y="47625"/>
                  </a:lnTo>
                  <a:lnTo>
                    <a:pt x="50393" y="47459"/>
                  </a:lnTo>
                  <a:lnTo>
                    <a:pt x="51384" y="51816"/>
                  </a:lnTo>
                  <a:lnTo>
                    <a:pt x="49237" y="49530"/>
                  </a:lnTo>
                  <a:lnTo>
                    <a:pt x="49022" y="49022"/>
                  </a:lnTo>
                  <a:lnTo>
                    <a:pt x="48869" y="48641"/>
                  </a:lnTo>
                  <a:lnTo>
                    <a:pt x="44716" y="48641"/>
                  </a:lnTo>
                  <a:lnTo>
                    <a:pt x="44716" y="49707"/>
                  </a:lnTo>
                  <a:lnTo>
                    <a:pt x="44678" y="49530"/>
                  </a:lnTo>
                  <a:lnTo>
                    <a:pt x="44716" y="49707"/>
                  </a:lnTo>
                  <a:lnTo>
                    <a:pt x="44716" y="48641"/>
                  </a:lnTo>
                  <a:lnTo>
                    <a:pt x="43624" y="48641"/>
                  </a:lnTo>
                  <a:lnTo>
                    <a:pt x="42887" y="48641"/>
                  </a:lnTo>
                  <a:lnTo>
                    <a:pt x="44196" y="50266"/>
                  </a:lnTo>
                  <a:lnTo>
                    <a:pt x="44551" y="49936"/>
                  </a:lnTo>
                  <a:lnTo>
                    <a:pt x="44691" y="50253"/>
                  </a:lnTo>
                  <a:lnTo>
                    <a:pt x="44831" y="50431"/>
                  </a:lnTo>
                  <a:lnTo>
                    <a:pt x="44958" y="50596"/>
                  </a:lnTo>
                  <a:lnTo>
                    <a:pt x="44754" y="49771"/>
                  </a:lnTo>
                  <a:lnTo>
                    <a:pt x="45046" y="49530"/>
                  </a:lnTo>
                  <a:lnTo>
                    <a:pt x="45923" y="49022"/>
                  </a:lnTo>
                  <a:lnTo>
                    <a:pt x="46012" y="49911"/>
                  </a:lnTo>
                  <a:lnTo>
                    <a:pt x="46126" y="51943"/>
                  </a:lnTo>
                  <a:lnTo>
                    <a:pt x="44958" y="50673"/>
                  </a:lnTo>
                  <a:lnTo>
                    <a:pt x="46024" y="55372"/>
                  </a:lnTo>
                  <a:lnTo>
                    <a:pt x="43802" y="51816"/>
                  </a:lnTo>
                  <a:lnTo>
                    <a:pt x="41643" y="50292"/>
                  </a:lnTo>
                  <a:lnTo>
                    <a:pt x="40500" y="48006"/>
                  </a:lnTo>
                  <a:lnTo>
                    <a:pt x="40220" y="48666"/>
                  </a:lnTo>
                  <a:lnTo>
                    <a:pt x="40220" y="71247"/>
                  </a:lnTo>
                  <a:lnTo>
                    <a:pt x="37592" y="70053"/>
                  </a:lnTo>
                  <a:lnTo>
                    <a:pt x="37553" y="68326"/>
                  </a:lnTo>
                  <a:lnTo>
                    <a:pt x="37541" y="67437"/>
                  </a:lnTo>
                  <a:lnTo>
                    <a:pt x="38671" y="68072"/>
                  </a:lnTo>
                  <a:lnTo>
                    <a:pt x="40220" y="71247"/>
                  </a:lnTo>
                  <a:lnTo>
                    <a:pt x="40220" y="48666"/>
                  </a:lnTo>
                  <a:lnTo>
                    <a:pt x="39573" y="50165"/>
                  </a:lnTo>
                  <a:lnTo>
                    <a:pt x="37249" y="50546"/>
                  </a:lnTo>
                  <a:lnTo>
                    <a:pt x="38277" y="55372"/>
                  </a:lnTo>
                  <a:lnTo>
                    <a:pt x="38366" y="56261"/>
                  </a:lnTo>
                  <a:lnTo>
                    <a:pt x="38252" y="56896"/>
                  </a:lnTo>
                  <a:lnTo>
                    <a:pt x="37299" y="54737"/>
                  </a:lnTo>
                  <a:lnTo>
                    <a:pt x="36880" y="54102"/>
                  </a:lnTo>
                  <a:lnTo>
                    <a:pt x="36842" y="53403"/>
                  </a:lnTo>
                  <a:lnTo>
                    <a:pt x="36677" y="54229"/>
                  </a:lnTo>
                  <a:lnTo>
                    <a:pt x="34620" y="54102"/>
                  </a:lnTo>
                  <a:lnTo>
                    <a:pt x="34785" y="54597"/>
                  </a:lnTo>
                  <a:lnTo>
                    <a:pt x="34886" y="54864"/>
                  </a:lnTo>
                  <a:lnTo>
                    <a:pt x="35102" y="54356"/>
                  </a:lnTo>
                  <a:lnTo>
                    <a:pt x="34975" y="55118"/>
                  </a:lnTo>
                  <a:lnTo>
                    <a:pt x="35915" y="57785"/>
                  </a:lnTo>
                  <a:lnTo>
                    <a:pt x="34137" y="56642"/>
                  </a:lnTo>
                  <a:lnTo>
                    <a:pt x="34607" y="55499"/>
                  </a:lnTo>
                  <a:lnTo>
                    <a:pt x="34772" y="55118"/>
                  </a:lnTo>
                  <a:lnTo>
                    <a:pt x="34785" y="54597"/>
                  </a:lnTo>
                  <a:lnTo>
                    <a:pt x="33883" y="55499"/>
                  </a:lnTo>
                  <a:lnTo>
                    <a:pt x="33629" y="54229"/>
                  </a:lnTo>
                  <a:lnTo>
                    <a:pt x="31115" y="54102"/>
                  </a:lnTo>
                  <a:lnTo>
                    <a:pt x="30353" y="57531"/>
                  </a:lnTo>
                  <a:lnTo>
                    <a:pt x="29413" y="60579"/>
                  </a:lnTo>
                  <a:lnTo>
                    <a:pt x="26327" y="59563"/>
                  </a:lnTo>
                  <a:lnTo>
                    <a:pt x="26949" y="60071"/>
                  </a:lnTo>
                  <a:lnTo>
                    <a:pt x="27266" y="60706"/>
                  </a:lnTo>
                  <a:lnTo>
                    <a:pt x="22136" y="59182"/>
                  </a:lnTo>
                  <a:lnTo>
                    <a:pt x="20942" y="66929"/>
                  </a:lnTo>
                  <a:lnTo>
                    <a:pt x="15024" y="63627"/>
                  </a:lnTo>
                  <a:lnTo>
                    <a:pt x="13525" y="63119"/>
                  </a:lnTo>
                  <a:lnTo>
                    <a:pt x="14452" y="65405"/>
                  </a:lnTo>
                  <a:lnTo>
                    <a:pt x="14617" y="67437"/>
                  </a:lnTo>
                  <a:lnTo>
                    <a:pt x="13055" y="64643"/>
                  </a:lnTo>
                  <a:lnTo>
                    <a:pt x="13385" y="67310"/>
                  </a:lnTo>
                  <a:lnTo>
                    <a:pt x="13512" y="68580"/>
                  </a:lnTo>
                  <a:lnTo>
                    <a:pt x="13157" y="71628"/>
                  </a:lnTo>
                  <a:lnTo>
                    <a:pt x="7581" y="62738"/>
                  </a:lnTo>
                  <a:lnTo>
                    <a:pt x="7759" y="67183"/>
                  </a:lnTo>
                  <a:lnTo>
                    <a:pt x="7886" y="68326"/>
                  </a:lnTo>
                  <a:lnTo>
                    <a:pt x="8978" y="69977"/>
                  </a:lnTo>
                  <a:lnTo>
                    <a:pt x="8115" y="69977"/>
                  </a:lnTo>
                  <a:lnTo>
                    <a:pt x="7340" y="72136"/>
                  </a:lnTo>
                  <a:lnTo>
                    <a:pt x="7277" y="72009"/>
                  </a:lnTo>
                  <a:lnTo>
                    <a:pt x="6400" y="69977"/>
                  </a:lnTo>
                  <a:lnTo>
                    <a:pt x="6540" y="70485"/>
                  </a:lnTo>
                  <a:lnTo>
                    <a:pt x="7124" y="72009"/>
                  </a:lnTo>
                  <a:lnTo>
                    <a:pt x="6375" y="71120"/>
                  </a:lnTo>
                  <a:lnTo>
                    <a:pt x="5626" y="69723"/>
                  </a:lnTo>
                  <a:lnTo>
                    <a:pt x="5168" y="73025"/>
                  </a:lnTo>
                  <a:lnTo>
                    <a:pt x="3340" y="72644"/>
                  </a:lnTo>
                  <a:lnTo>
                    <a:pt x="2514" y="67056"/>
                  </a:lnTo>
                  <a:lnTo>
                    <a:pt x="457" y="67678"/>
                  </a:lnTo>
                  <a:lnTo>
                    <a:pt x="368" y="67818"/>
                  </a:lnTo>
                  <a:lnTo>
                    <a:pt x="114" y="68326"/>
                  </a:lnTo>
                  <a:lnTo>
                    <a:pt x="0" y="68707"/>
                  </a:lnTo>
                  <a:lnTo>
                    <a:pt x="508" y="72771"/>
                  </a:lnTo>
                  <a:lnTo>
                    <a:pt x="635" y="73025"/>
                  </a:lnTo>
                  <a:lnTo>
                    <a:pt x="1270" y="73787"/>
                  </a:lnTo>
                  <a:lnTo>
                    <a:pt x="1612" y="73787"/>
                  </a:lnTo>
                  <a:lnTo>
                    <a:pt x="2463" y="74422"/>
                  </a:lnTo>
                  <a:lnTo>
                    <a:pt x="3225" y="75819"/>
                  </a:lnTo>
                  <a:lnTo>
                    <a:pt x="3162" y="76073"/>
                  </a:lnTo>
                  <a:lnTo>
                    <a:pt x="3073" y="77216"/>
                  </a:lnTo>
                  <a:lnTo>
                    <a:pt x="5003" y="81407"/>
                  </a:lnTo>
                  <a:lnTo>
                    <a:pt x="6743" y="86106"/>
                  </a:lnTo>
                  <a:lnTo>
                    <a:pt x="9804" y="88392"/>
                  </a:lnTo>
                  <a:lnTo>
                    <a:pt x="9575" y="85217"/>
                  </a:lnTo>
                  <a:lnTo>
                    <a:pt x="10972" y="87122"/>
                  </a:lnTo>
                  <a:lnTo>
                    <a:pt x="10121" y="87757"/>
                  </a:lnTo>
                  <a:lnTo>
                    <a:pt x="11620" y="89408"/>
                  </a:lnTo>
                  <a:lnTo>
                    <a:pt x="11150" y="87757"/>
                  </a:lnTo>
                  <a:lnTo>
                    <a:pt x="11036" y="87249"/>
                  </a:lnTo>
                  <a:lnTo>
                    <a:pt x="10845" y="86106"/>
                  </a:lnTo>
                  <a:lnTo>
                    <a:pt x="11480" y="87249"/>
                  </a:lnTo>
                  <a:lnTo>
                    <a:pt x="12026" y="88011"/>
                  </a:lnTo>
                  <a:lnTo>
                    <a:pt x="12446" y="88265"/>
                  </a:lnTo>
                  <a:lnTo>
                    <a:pt x="12001" y="86106"/>
                  </a:lnTo>
                  <a:lnTo>
                    <a:pt x="11811" y="85217"/>
                  </a:lnTo>
                  <a:lnTo>
                    <a:pt x="11557" y="83947"/>
                  </a:lnTo>
                  <a:lnTo>
                    <a:pt x="11506" y="83693"/>
                  </a:lnTo>
                  <a:lnTo>
                    <a:pt x="11569" y="83566"/>
                  </a:lnTo>
                  <a:lnTo>
                    <a:pt x="11696" y="82550"/>
                  </a:lnTo>
                  <a:lnTo>
                    <a:pt x="13182" y="84328"/>
                  </a:lnTo>
                  <a:lnTo>
                    <a:pt x="13804" y="85979"/>
                  </a:lnTo>
                  <a:lnTo>
                    <a:pt x="13601" y="83947"/>
                  </a:lnTo>
                  <a:lnTo>
                    <a:pt x="14160" y="84963"/>
                  </a:lnTo>
                  <a:lnTo>
                    <a:pt x="14262" y="85217"/>
                  </a:lnTo>
                  <a:lnTo>
                    <a:pt x="14389" y="85648"/>
                  </a:lnTo>
                  <a:lnTo>
                    <a:pt x="14338" y="84836"/>
                  </a:lnTo>
                  <a:lnTo>
                    <a:pt x="15595" y="85217"/>
                  </a:lnTo>
                  <a:lnTo>
                    <a:pt x="15468" y="84836"/>
                  </a:lnTo>
                  <a:lnTo>
                    <a:pt x="15176" y="83947"/>
                  </a:lnTo>
                  <a:lnTo>
                    <a:pt x="14757" y="82677"/>
                  </a:lnTo>
                  <a:lnTo>
                    <a:pt x="16484" y="84963"/>
                  </a:lnTo>
                  <a:lnTo>
                    <a:pt x="16370" y="82677"/>
                  </a:lnTo>
                  <a:lnTo>
                    <a:pt x="16370" y="82550"/>
                  </a:lnTo>
                  <a:lnTo>
                    <a:pt x="16306" y="81280"/>
                  </a:lnTo>
                  <a:lnTo>
                    <a:pt x="18224" y="85471"/>
                  </a:lnTo>
                  <a:lnTo>
                    <a:pt x="17907" y="84201"/>
                  </a:lnTo>
                  <a:lnTo>
                    <a:pt x="17627" y="81661"/>
                  </a:lnTo>
                  <a:lnTo>
                    <a:pt x="18046" y="81280"/>
                  </a:lnTo>
                  <a:lnTo>
                    <a:pt x="19494" y="86741"/>
                  </a:lnTo>
                  <a:lnTo>
                    <a:pt x="20002" y="81280"/>
                  </a:lnTo>
                  <a:lnTo>
                    <a:pt x="20053" y="80645"/>
                  </a:lnTo>
                  <a:lnTo>
                    <a:pt x="22326" y="86106"/>
                  </a:lnTo>
                  <a:lnTo>
                    <a:pt x="20891" y="81280"/>
                  </a:lnTo>
                  <a:lnTo>
                    <a:pt x="23812" y="83058"/>
                  </a:lnTo>
                  <a:lnTo>
                    <a:pt x="23837" y="81280"/>
                  </a:lnTo>
                  <a:lnTo>
                    <a:pt x="23850" y="80645"/>
                  </a:lnTo>
                  <a:lnTo>
                    <a:pt x="23863" y="79883"/>
                  </a:lnTo>
                  <a:lnTo>
                    <a:pt x="24104" y="80924"/>
                  </a:lnTo>
                  <a:lnTo>
                    <a:pt x="24790" y="81026"/>
                  </a:lnTo>
                  <a:lnTo>
                    <a:pt x="25603" y="82296"/>
                  </a:lnTo>
                  <a:lnTo>
                    <a:pt x="26441" y="82931"/>
                  </a:lnTo>
                  <a:lnTo>
                    <a:pt x="25133" y="79883"/>
                  </a:lnTo>
                  <a:lnTo>
                    <a:pt x="24866" y="79248"/>
                  </a:lnTo>
                  <a:lnTo>
                    <a:pt x="24955" y="78867"/>
                  </a:lnTo>
                  <a:lnTo>
                    <a:pt x="25425" y="77978"/>
                  </a:lnTo>
                  <a:lnTo>
                    <a:pt x="25311" y="76835"/>
                  </a:lnTo>
                  <a:lnTo>
                    <a:pt x="25019" y="75311"/>
                  </a:lnTo>
                  <a:lnTo>
                    <a:pt x="27495" y="78486"/>
                  </a:lnTo>
                  <a:lnTo>
                    <a:pt x="26504" y="79883"/>
                  </a:lnTo>
                  <a:lnTo>
                    <a:pt x="28346" y="83185"/>
                  </a:lnTo>
                  <a:lnTo>
                    <a:pt x="26924" y="80264"/>
                  </a:lnTo>
                  <a:lnTo>
                    <a:pt x="28409" y="79502"/>
                  </a:lnTo>
                  <a:lnTo>
                    <a:pt x="26987" y="77216"/>
                  </a:lnTo>
                  <a:lnTo>
                    <a:pt x="28651" y="79121"/>
                  </a:lnTo>
                  <a:lnTo>
                    <a:pt x="28041" y="77978"/>
                  </a:lnTo>
                  <a:lnTo>
                    <a:pt x="29768" y="80899"/>
                  </a:lnTo>
                  <a:lnTo>
                    <a:pt x="28524" y="77978"/>
                  </a:lnTo>
                  <a:lnTo>
                    <a:pt x="28194" y="77216"/>
                  </a:lnTo>
                  <a:lnTo>
                    <a:pt x="27762" y="76200"/>
                  </a:lnTo>
                  <a:lnTo>
                    <a:pt x="29997" y="79883"/>
                  </a:lnTo>
                  <a:lnTo>
                    <a:pt x="29248" y="76835"/>
                  </a:lnTo>
                  <a:lnTo>
                    <a:pt x="31203" y="78740"/>
                  </a:lnTo>
                  <a:lnTo>
                    <a:pt x="31445" y="81026"/>
                  </a:lnTo>
                  <a:lnTo>
                    <a:pt x="31813" y="79248"/>
                  </a:lnTo>
                  <a:lnTo>
                    <a:pt x="32321" y="79756"/>
                  </a:lnTo>
                  <a:lnTo>
                    <a:pt x="31038" y="76708"/>
                  </a:lnTo>
                  <a:lnTo>
                    <a:pt x="31292" y="76200"/>
                  </a:lnTo>
                  <a:lnTo>
                    <a:pt x="31762" y="75311"/>
                  </a:lnTo>
                  <a:lnTo>
                    <a:pt x="31826" y="75184"/>
                  </a:lnTo>
                  <a:lnTo>
                    <a:pt x="32727" y="78867"/>
                  </a:lnTo>
                  <a:lnTo>
                    <a:pt x="32854" y="79121"/>
                  </a:lnTo>
                  <a:lnTo>
                    <a:pt x="33972" y="80645"/>
                  </a:lnTo>
                  <a:lnTo>
                    <a:pt x="34290" y="79502"/>
                  </a:lnTo>
                  <a:lnTo>
                    <a:pt x="34175" y="78740"/>
                  </a:lnTo>
                  <a:lnTo>
                    <a:pt x="33489" y="75819"/>
                  </a:lnTo>
                  <a:lnTo>
                    <a:pt x="34137" y="75819"/>
                  </a:lnTo>
                  <a:lnTo>
                    <a:pt x="34429" y="76327"/>
                  </a:lnTo>
                  <a:lnTo>
                    <a:pt x="34632" y="76454"/>
                  </a:lnTo>
                  <a:lnTo>
                    <a:pt x="34823" y="77216"/>
                  </a:lnTo>
                  <a:lnTo>
                    <a:pt x="34645" y="75819"/>
                  </a:lnTo>
                  <a:lnTo>
                    <a:pt x="34556" y="75184"/>
                  </a:lnTo>
                  <a:lnTo>
                    <a:pt x="34404" y="74041"/>
                  </a:lnTo>
                  <a:lnTo>
                    <a:pt x="37185" y="76073"/>
                  </a:lnTo>
                  <a:lnTo>
                    <a:pt x="36880" y="74041"/>
                  </a:lnTo>
                  <a:lnTo>
                    <a:pt x="36728" y="73025"/>
                  </a:lnTo>
                  <a:lnTo>
                    <a:pt x="36588" y="72136"/>
                  </a:lnTo>
                  <a:lnTo>
                    <a:pt x="36868" y="72491"/>
                  </a:lnTo>
                  <a:lnTo>
                    <a:pt x="36385" y="71628"/>
                  </a:lnTo>
                  <a:lnTo>
                    <a:pt x="36169" y="71247"/>
                  </a:lnTo>
                  <a:lnTo>
                    <a:pt x="35331" y="69342"/>
                  </a:lnTo>
                  <a:lnTo>
                    <a:pt x="34848" y="68072"/>
                  </a:lnTo>
                  <a:lnTo>
                    <a:pt x="35293" y="67818"/>
                  </a:lnTo>
                  <a:lnTo>
                    <a:pt x="35204" y="67437"/>
                  </a:lnTo>
                  <a:lnTo>
                    <a:pt x="35090" y="66929"/>
                  </a:lnTo>
                  <a:lnTo>
                    <a:pt x="34759" y="65532"/>
                  </a:lnTo>
                  <a:lnTo>
                    <a:pt x="35928" y="67691"/>
                  </a:lnTo>
                  <a:lnTo>
                    <a:pt x="35623" y="67818"/>
                  </a:lnTo>
                  <a:lnTo>
                    <a:pt x="35941" y="68580"/>
                  </a:lnTo>
                  <a:lnTo>
                    <a:pt x="36017" y="68821"/>
                  </a:lnTo>
                  <a:lnTo>
                    <a:pt x="36169" y="69596"/>
                  </a:lnTo>
                  <a:lnTo>
                    <a:pt x="36220" y="68326"/>
                  </a:lnTo>
                  <a:lnTo>
                    <a:pt x="37604" y="70662"/>
                  </a:lnTo>
                  <a:lnTo>
                    <a:pt x="37503" y="70065"/>
                  </a:lnTo>
                  <a:lnTo>
                    <a:pt x="39636" y="72390"/>
                  </a:lnTo>
                  <a:lnTo>
                    <a:pt x="37985" y="71628"/>
                  </a:lnTo>
                  <a:lnTo>
                    <a:pt x="41059" y="76454"/>
                  </a:lnTo>
                  <a:lnTo>
                    <a:pt x="37274" y="71780"/>
                  </a:lnTo>
                  <a:lnTo>
                    <a:pt x="37998" y="73025"/>
                  </a:lnTo>
                  <a:lnTo>
                    <a:pt x="40297" y="76835"/>
                  </a:lnTo>
                  <a:lnTo>
                    <a:pt x="42176" y="77089"/>
                  </a:lnTo>
                  <a:lnTo>
                    <a:pt x="41948" y="76454"/>
                  </a:lnTo>
                  <a:lnTo>
                    <a:pt x="41236" y="74422"/>
                  </a:lnTo>
                  <a:lnTo>
                    <a:pt x="43116" y="74676"/>
                  </a:lnTo>
                  <a:lnTo>
                    <a:pt x="43053" y="74422"/>
                  </a:lnTo>
                  <a:lnTo>
                    <a:pt x="42684" y="72771"/>
                  </a:lnTo>
                  <a:lnTo>
                    <a:pt x="42278" y="72390"/>
                  </a:lnTo>
                  <a:lnTo>
                    <a:pt x="41871" y="72009"/>
                  </a:lnTo>
                  <a:lnTo>
                    <a:pt x="41694" y="71247"/>
                  </a:lnTo>
                  <a:lnTo>
                    <a:pt x="41503" y="70358"/>
                  </a:lnTo>
                  <a:lnTo>
                    <a:pt x="41579" y="69342"/>
                  </a:lnTo>
                  <a:lnTo>
                    <a:pt x="41935" y="67437"/>
                  </a:lnTo>
                  <a:lnTo>
                    <a:pt x="42214" y="65913"/>
                  </a:lnTo>
                  <a:lnTo>
                    <a:pt x="46558" y="77724"/>
                  </a:lnTo>
                  <a:lnTo>
                    <a:pt x="46316" y="72898"/>
                  </a:lnTo>
                  <a:lnTo>
                    <a:pt x="46215" y="72263"/>
                  </a:lnTo>
                  <a:lnTo>
                    <a:pt x="45783" y="70358"/>
                  </a:lnTo>
                  <a:lnTo>
                    <a:pt x="44234" y="66040"/>
                  </a:lnTo>
                  <a:lnTo>
                    <a:pt x="46253" y="67818"/>
                  </a:lnTo>
                  <a:lnTo>
                    <a:pt x="47409" y="71755"/>
                  </a:lnTo>
                  <a:lnTo>
                    <a:pt x="48996" y="71501"/>
                  </a:lnTo>
                  <a:lnTo>
                    <a:pt x="47967" y="69608"/>
                  </a:lnTo>
                  <a:lnTo>
                    <a:pt x="50533" y="72517"/>
                  </a:lnTo>
                  <a:lnTo>
                    <a:pt x="48780" y="68821"/>
                  </a:lnTo>
                  <a:lnTo>
                    <a:pt x="48920" y="69469"/>
                  </a:lnTo>
                  <a:lnTo>
                    <a:pt x="47967" y="69596"/>
                  </a:lnTo>
                  <a:lnTo>
                    <a:pt x="46050" y="66040"/>
                  </a:lnTo>
                  <a:lnTo>
                    <a:pt x="48234" y="67678"/>
                  </a:lnTo>
                  <a:lnTo>
                    <a:pt x="48945" y="67310"/>
                  </a:lnTo>
                  <a:lnTo>
                    <a:pt x="50444" y="70485"/>
                  </a:lnTo>
                  <a:lnTo>
                    <a:pt x="51777" y="69342"/>
                  </a:lnTo>
                  <a:lnTo>
                    <a:pt x="52273" y="67310"/>
                  </a:lnTo>
                  <a:lnTo>
                    <a:pt x="52514" y="66294"/>
                  </a:lnTo>
                  <a:lnTo>
                    <a:pt x="52819" y="66040"/>
                  </a:lnTo>
                  <a:lnTo>
                    <a:pt x="52959" y="65913"/>
                  </a:lnTo>
                  <a:lnTo>
                    <a:pt x="53403" y="65532"/>
                  </a:lnTo>
                  <a:lnTo>
                    <a:pt x="54000" y="65024"/>
                  </a:lnTo>
                  <a:lnTo>
                    <a:pt x="54292" y="66040"/>
                  </a:lnTo>
                  <a:lnTo>
                    <a:pt x="54419" y="67183"/>
                  </a:lnTo>
                  <a:lnTo>
                    <a:pt x="55206" y="68072"/>
                  </a:lnTo>
                  <a:lnTo>
                    <a:pt x="56705" y="65532"/>
                  </a:lnTo>
                  <a:lnTo>
                    <a:pt x="59969" y="66548"/>
                  </a:lnTo>
                  <a:lnTo>
                    <a:pt x="62826" y="67818"/>
                  </a:lnTo>
                  <a:lnTo>
                    <a:pt x="62611" y="65532"/>
                  </a:lnTo>
                  <a:lnTo>
                    <a:pt x="62560" y="65024"/>
                  </a:lnTo>
                  <a:lnTo>
                    <a:pt x="62534" y="64643"/>
                  </a:lnTo>
                  <a:lnTo>
                    <a:pt x="62725" y="64643"/>
                  </a:lnTo>
                  <a:lnTo>
                    <a:pt x="62725" y="64516"/>
                  </a:lnTo>
                  <a:lnTo>
                    <a:pt x="62725" y="64135"/>
                  </a:lnTo>
                  <a:lnTo>
                    <a:pt x="62712" y="63500"/>
                  </a:lnTo>
                  <a:lnTo>
                    <a:pt x="62712" y="63246"/>
                  </a:lnTo>
                  <a:lnTo>
                    <a:pt x="63093" y="62992"/>
                  </a:lnTo>
                  <a:lnTo>
                    <a:pt x="63881" y="64643"/>
                  </a:lnTo>
                  <a:lnTo>
                    <a:pt x="63969" y="65659"/>
                  </a:lnTo>
                  <a:lnTo>
                    <a:pt x="64439" y="62992"/>
                  </a:lnTo>
                  <a:lnTo>
                    <a:pt x="64490" y="62738"/>
                  </a:lnTo>
                  <a:lnTo>
                    <a:pt x="65036" y="61468"/>
                  </a:lnTo>
                  <a:lnTo>
                    <a:pt x="65366" y="60706"/>
                  </a:lnTo>
                  <a:lnTo>
                    <a:pt x="65430" y="60579"/>
                  </a:lnTo>
                  <a:lnTo>
                    <a:pt x="66141" y="58928"/>
                  </a:lnTo>
                  <a:lnTo>
                    <a:pt x="68808" y="61468"/>
                  </a:lnTo>
                  <a:lnTo>
                    <a:pt x="68821" y="62357"/>
                  </a:lnTo>
                  <a:lnTo>
                    <a:pt x="70434" y="63119"/>
                  </a:lnTo>
                  <a:lnTo>
                    <a:pt x="68999" y="58928"/>
                  </a:lnTo>
                  <a:lnTo>
                    <a:pt x="68618" y="57785"/>
                  </a:lnTo>
                  <a:lnTo>
                    <a:pt x="68313" y="56896"/>
                  </a:lnTo>
                  <a:lnTo>
                    <a:pt x="68008" y="56007"/>
                  </a:lnTo>
                  <a:lnTo>
                    <a:pt x="70091" y="58293"/>
                  </a:lnTo>
                  <a:lnTo>
                    <a:pt x="70065" y="58928"/>
                  </a:lnTo>
                  <a:lnTo>
                    <a:pt x="73088" y="59182"/>
                  </a:lnTo>
                  <a:lnTo>
                    <a:pt x="74701" y="56007"/>
                  </a:lnTo>
                  <a:lnTo>
                    <a:pt x="75018" y="55372"/>
                  </a:lnTo>
                  <a:lnTo>
                    <a:pt x="78549" y="59182"/>
                  </a:lnTo>
                  <a:lnTo>
                    <a:pt x="77482" y="54864"/>
                  </a:lnTo>
                  <a:lnTo>
                    <a:pt x="81775" y="60198"/>
                  </a:lnTo>
                  <a:lnTo>
                    <a:pt x="80124" y="54864"/>
                  </a:lnTo>
                  <a:lnTo>
                    <a:pt x="79933" y="54229"/>
                  </a:lnTo>
                  <a:lnTo>
                    <a:pt x="82410" y="56642"/>
                  </a:lnTo>
                  <a:lnTo>
                    <a:pt x="82346" y="57912"/>
                  </a:lnTo>
                  <a:lnTo>
                    <a:pt x="85090" y="59055"/>
                  </a:lnTo>
                  <a:lnTo>
                    <a:pt x="85737" y="59182"/>
                  </a:lnTo>
                  <a:lnTo>
                    <a:pt x="84759" y="55372"/>
                  </a:lnTo>
                  <a:lnTo>
                    <a:pt x="84861" y="54864"/>
                  </a:lnTo>
                  <a:lnTo>
                    <a:pt x="85191" y="54356"/>
                  </a:lnTo>
                  <a:lnTo>
                    <a:pt x="86220" y="57404"/>
                  </a:lnTo>
                  <a:lnTo>
                    <a:pt x="86106" y="54356"/>
                  </a:lnTo>
                  <a:lnTo>
                    <a:pt x="86106" y="54229"/>
                  </a:lnTo>
                  <a:lnTo>
                    <a:pt x="86093" y="53848"/>
                  </a:lnTo>
                  <a:lnTo>
                    <a:pt x="87807" y="57404"/>
                  </a:lnTo>
                  <a:lnTo>
                    <a:pt x="88201" y="56388"/>
                  </a:lnTo>
                  <a:lnTo>
                    <a:pt x="87884" y="56261"/>
                  </a:lnTo>
                  <a:lnTo>
                    <a:pt x="87185" y="55118"/>
                  </a:lnTo>
                  <a:lnTo>
                    <a:pt x="86969" y="54356"/>
                  </a:lnTo>
                  <a:lnTo>
                    <a:pt x="87071" y="53848"/>
                  </a:lnTo>
                  <a:lnTo>
                    <a:pt x="87503" y="52578"/>
                  </a:lnTo>
                  <a:lnTo>
                    <a:pt x="90119" y="55499"/>
                  </a:lnTo>
                  <a:lnTo>
                    <a:pt x="90652" y="57150"/>
                  </a:lnTo>
                  <a:lnTo>
                    <a:pt x="92202" y="53721"/>
                  </a:lnTo>
                  <a:lnTo>
                    <a:pt x="92379" y="54356"/>
                  </a:lnTo>
                  <a:lnTo>
                    <a:pt x="92417" y="53721"/>
                  </a:lnTo>
                  <a:lnTo>
                    <a:pt x="92481" y="52832"/>
                  </a:lnTo>
                  <a:lnTo>
                    <a:pt x="93497" y="59563"/>
                  </a:lnTo>
                  <a:lnTo>
                    <a:pt x="93738" y="56261"/>
                  </a:lnTo>
                  <a:lnTo>
                    <a:pt x="93357" y="55626"/>
                  </a:lnTo>
                  <a:lnTo>
                    <a:pt x="93243" y="54483"/>
                  </a:lnTo>
                  <a:lnTo>
                    <a:pt x="93065" y="53848"/>
                  </a:lnTo>
                  <a:lnTo>
                    <a:pt x="94246" y="55499"/>
                  </a:lnTo>
                  <a:lnTo>
                    <a:pt x="95580" y="55118"/>
                  </a:lnTo>
                  <a:lnTo>
                    <a:pt x="96329" y="53975"/>
                  </a:lnTo>
                  <a:lnTo>
                    <a:pt x="96812" y="56261"/>
                  </a:lnTo>
                  <a:lnTo>
                    <a:pt x="98767" y="56261"/>
                  </a:lnTo>
                  <a:lnTo>
                    <a:pt x="100253" y="53975"/>
                  </a:lnTo>
                  <a:lnTo>
                    <a:pt x="100761" y="53848"/>
                  </a:lnTo>
                  <a:lnTo>
                    <a:pt x="102273" y="53467"/>
                  </a:lnTo>
                  <a:lnTo>
                    <a:pt x="101434" y="52832"/>
                  </a:lnTo>
                  <a:lnTo>
                    <a:pt x="101257" y="52705"/>
                  </a:lnTo>
                  <a:lnTo>
                    <a:pt x="101231" y="52578"/>
                  </a:lnTo>
                  <a:lnTo>
                    <a:pt x="101053" y="51943"/>
                  </a:lnTo>
                  <a:lnTo>
                    <a:pt x="101028" y="51816"/>
                  </a:lnTo>
                  <a:lnTo>
                    <a:pt x="100558" y="50038"/>
                  </a:lnTo>
                  <a:lnTo>
                    <a:pt x="100291" y="49022"/>
                  </a:lnTo>
                  <a:lnTo>
                    <a:pt x="100774" y="48387"/>
                  </a:lnTo>
                  <a:lnTo>
                    <a:pt x="101041" y="49060"/>
                  </a:lnTo>
                  <a:lnTo>
                    <a:pt x="101053" y="47879"/>
                  </a:lnTo>
                  <a:lnTo>
                    <a:pt x="101917" y="48006"/>
                  </a:lnTo>
                  <a:lnTo>
                    <a:pt x="102463" y="50419"/>
                  </a:lnTo>
                  <a:lnTo>
                    <a:pt x="102577" y="52578"/>
                  </a:lnTo>
                  <a:lnTo>
                    <a:pt x="103149" y="51181"/>
                  </a:lnTo>
                  <a:lnTo>
                    <a:pt x="103454" y="52070"/>
                  </a:lnTo>
                  <a:lnTo>
                    <a:pt x="103530" y="53086"/>
                  </a:lnTo>
                  <a:lnTo>
                    <a:pt x="103759" y="53975"/>
                  </a:lnTo>
                  <a:lnTo>
                    <a:pt x="103517" y="51816"/>
                  </a:lnTo>
                  <a:lnTo>
                    <a:pt x="106311" y="56769"/>
                  </a:lnTo>
                  <a:lnTo>
                    <a:pt x="105791" y="53086"/>
                  </a:lnTo>
                  <a:lnTo>
                    <a:pt x="106133" y="54102"/>
                  </a:lnTo>
                  <a:lnTo>
                    <a:pt x="108140" y="53467"/>
                  </a:lnTo>
                  <a:lnTo>
                    <a:pt x="108292" y="53086"/>
                  </a:lnTo>
                  <a:lnTo>
                    <a:pt x="108712" y="52070"/>
                  </a:lnTo>
                  <a:lnTo>
                    <a:pt x="109347" y="51816"/>
                  </a:lnTo>
                  <a:lnTo>
                    <a:pt x="110299" y="51435"/>
                  </a:lnTo>
                  <a:lnTo>
                    <a:pt x="110223" y="51181"/>
                  </a:lnTo>
                  <a:lnTo>
                    <a:pt x="109512" y="48641"/>
                  </a:lnTo>
                  <a:lnTo>
                    <a:pt x="110337" y="49022"/>
                  </a:lnTo>
                  <a:lnTo>
                    <a:pt x="110312" y="48641"/>
                  </a:lnTo>
                  <a:lnTo>
                    <a:pt x="110261" y="47879"/>
                  </a:lnTo>
                  <a:lnTo>
                    <a:pt x="110197" y="47117"/>
                  </a:lnTo>
                  <a:lnTo>
                    <a:pt x="110159" y="46609"/>
                  </a:lnTo>
                  <a:lnTo>
                    <a:pt x="111645" y="47117"/>
                  </a:lnTo>
                  <a:lnTo>
                    <a:pt x="113626" y="49022"/>
                  </a:lnTo>
                  <a:lnTo>
                    <a:pt x="115023" y="48387"/>
                  </a:lnTo>
                  <a:lnTo>
                    <a:pt x="115658" y="46736"/>
                  </a:lnTo>
                  <a:lnTo>
                    <a:pt x="115519" y="46609"/>
                  </a:lnTo>
                  <a:lnTo>
                    <a:pt x="115366" y="46482"/>
                  </a:lnTo>
                  <a:lnTo>
                    <a:pt x="114642" y="45847"/>
                  </a:lnTo>
                  <a:lnTo>
                    <a:pt x="114642" y="44069"/>
                  </a:lnTo>
                  <a:lnTo>
                    <a:pt x="115404" y="46482"/>
                  </a:lnTo>
                  <a:lnTo>
                    <a:pt x="116827" y="45974"/>
                  </a:lnTo>
                  <a:lnTo>
                    <a:pt x="116586" y="48006"/>
                  </a:lnTo>
                  <a:lnTo>
                    <a:pt x="118237" y="47117"/>
                  </a:lnTo>
                  <a:lnTo>
                    <a:pt x="118681" y="46990"/>
                  </a:lnTo>
                  <a:lnTo>
                    <a:pt x="119291" y="45974"/>
                  </a:lnTo>
                  <a:lnTo>
                    <a:pt x="120269" y="44323"/>
                  </a:lnTo>
                  <a:lnTo>
                    <a:pt x="120269" y="44069"/>
                  </a:lnTo>
                  <a:lnTo>
                    <a:pt x="120078" y="43688"/>
                  </a:lnTo>
                  <a:lnTo>
                    <a:pt x="119811" y="43180"/>
                  </a:lnTo>
                  <a:lnTo>
                    <a:pt x="119418" y="42799"/>
                  </a:lnTo>
                  <a:lnTo>
                    <a:pt x="119545" y="41529"/>
                  </a:lnTo>
                  <a:lnTo>
                    <a:pt x="119621" y="41402"/>
                  </a:lnTo>
                  <a:lnTo>
                    <a:pt x="120535" y="42799"/>
                  </a:lnTo>
                  <a:lnTo>
                    <a:pt x="120675" y="43434"/>
                  </a:lnTo>
                  <a:lnTo>
                    <a:pt x="120777" y="44323"/>
                  </a:lnTo>
                  <a:lnTo>
                    <a:pt x="122262" y="39751"/>
                  </a:lnTo>
                  <a:lnTo>
                    <a:pt x="128524" y="50292"/>
                  </a:lnTo>
                  <a:lnTo>
                    <a:pt x="129057" y="44691"/>
                  </a:lnTo>
                  <a:lnTo>
                    <a:pt x="129197" y="44323"/>
                  </a:lnTo>
                  <a:lnTo>
                    <a:pt x="130416" y="41275"/>
                  </a:lnTo>
                  <a:lnTo>
                    <a:pt x="131483" y="41529"/>
                  </a:lnTo>
                  <a:lnTo>
                    <a:pt x="130340" y="43434"/>
                  </a:lnTo>
                  <a:lnTo>
                    <a:pt x="131445" y="44831"/>
                  </a:lnTo>
                  <a:lnTo>
                    <a:pt x="132295" y="41275"/>
                  </a:lnTo>
                  <a:lnTo>
                    <a:pt x="132600" y="40005"/>
                  </a:lnTo>
                  <a:lnTo>
                    <a:pt x="135140" y="44704"/>
                  </a:lnTo>
                  <a:lnTo>
                    <a:pt x="136271" y="41275"/>
                  </a:lnTo>
                  <a:lnTo>
                    <a:pt x="139547" y="48641"/>
                  </a:lnTo>
                  <a:lnTo>
                    <a:pt x="140881" y="41275"/>
                  </a:lnTo>
                  <a:lnTo>
                    <a:pt x="141109" y="40005"/>
                  </a:lnTo>
                  <a:lnTo>
                    <a:pt x="141147" y="39751"/>
                  </a:lnTo>
                  <a:lnTo>
                    <a:pt x="141198" y="39497"/>
                  </a:lnTo>
                  <a:lnTo>
                    <a:pt x="144272" y="44069"/>
                  </a:lnTo>
                  <a:lnTo>
                    <a:pt x="143814" y="42418"/>
                  </a:lnTo>
                  <a:lnTo>
                    <a:pt x="143840" y="40259"/>
                  </a:lnTo>
                  <a:lnTo>
                    <a:pt x="144157" y="41541"/>
                  </a:lnTo>
                  <a:lnTo>
                    <a:pt x="144208" y="40894"/>
                  </a:lnTo>
                  <a:lnTo>
                    <a:pt x="144957" y="40259"/>
                  </a:lnTo>
                  <a:lnTo>
                    <a:pt x="145846" y="39497"/>
                  </a:lnTo>
                  <a:lnTo>
                    <a:pt x="147942" y="37719"/>
                  </a:lnTo>
                  <a:lnTo>
                    <a:pt x="153555" y="41656"/>
                  </a:lnTo>
                  <a:lnTo>
                    <a:pt x="158191" y="42418"/>
                  </a:lnTo>
                  <a:lnTo>
                    <a:pt x="159867" y="42545"/>
                  </a:lnTo>
                  <a:lnTo>
                    <a:pt x="158534" y="37719"/>
                  </a:lnTo>
                  <a:lnTo>
                    <a:pt x="158102" y="36195"/>
                  </a:lnTo>
                  <a:lnTo>
                    <a:pt x="157924" y="35560"/>
                  </a:lnTo>
                  <a:lnTo>
                    <a:pt x="157149" y="32766"/>
                  </a:lnTo>
                  <a:lnTo>
                    <a:pt x="160045" y="36703"/>
                  </a:lnTo>
                  <a:lnTo>
                    <a:pt x="160172" y="40132"/>
                  </a:lnTo>
                  <a:lnTo>
                    <a:pt x="162547" y="35433"/>
                  </a:lnTo>
                  <a:lnTo>
                    <a:pt x="166738" y="38989"/>
                  </a:lnTo>
                  <a:lnTo>
                    <a:pt x="168922" y="35433"/>
                  </a:lnTo>
                  <a:lnTo>
                    <a:pt x="169240" y="34925"/>
                  </a:lnTo>
                  <a:lnTo>
                    <a:pt x="169265" y="36195"/>
                  </a:lnTo>
                  <a:lnTo>
                    <a:pt x="169379" y="36830"/>
                  </a:lnTo>
                  <a:lnTo>
                    <a:pt x="169075" y="36830"/>
                  </a:lnTo>
                  <a:lnTo>
                    <a:pt x="170205" y="39243"/>
                  </a:lnTo>
                  <a:lnTo>
                    <a:pt x="171488" y="36703"/>
                  </a:lnTo>
                  <a:lnTo>
                    <a:pt x="171373" y="35560"/>
                  </a:lnTo>
                  <a:lnTo>
                    <a:pt x="171259" y="34925"/>
                  </a:lnTo>
                  <a:lnTo>
                    <a:pt x="171196" y="34544"/>
                  </a:lnTo>
                  <a:lnTo>
                    <a:pt x="171729" y="34671"/>
                  </a:lnTo>
                  <a:lnTo>
                    <a:pt x="171767" y="36576"/>
                  </a:lnTo>
                  <a:lnTo>
                    <a:pt x="172135" y="37338"/>
                  </a:lnTo>
                  <a:lnTo>
                    <a:pt x="173075" y="38608"/>
                  </a:lnTo>
                  <a:lnTo>
                    <a:pt x="173215" y="34544"/>
                  </a:lnTo>
                  <a:lnTo>
                    <a:pt x="173253" y="33782"/>
                  </a:lnTo>
                  <a:lnTo>
                    <a:pt x="174078" y="36322"/>
                  </a:lnTo>
                  <a:lnTo>
                    <a:pt x="174129" y="36068"/>
                  </a:lnTo>
                  <a:lnTo>
                    <a:pt x="175983" y="37211"/>
                  </a:lnTo>
                  <a:lnTo>
                    <a:pt x="175602" y="36068"/>
                  </a:lnTo>
                  <a:lnTo>
                    <a:pt x="175069" y="34417"/>
                  </a:lnTo>
                  <a:lnTo>
                    <a:pt x="176491" y="35560"/>
                  </a:lnTo>
                  <a:lnTo>
                    <a:pt x="176745" y="34417"/>
                  </a:lnTo>
                  <a:lnTo>
                    <a:pt x="176885" y="33782"/>
                  </a:lnTo>
                  <a:lnTo>
                    <a:pt x="177114" y="32766"/>
                  </a:lnTo>
                  <a:lnTo>
                    <a:pt x="178346" y="34290"/>
                  </a:lnTo>
                  <a:lnTo>
                    <a:pt x="178384" y="32766"/>
                  </a:lnTo>
                  <a:lnTo>
                    <a:pt x="178396" y="32131"/>
                  </a:lnTo>
                  <a:lnTo>
                    <a:pt x="178435" y="30988"/>
                  </a:lnTo>
                  <a:lnTo>
                    <a:pt x="180644" y="35433"/>
                  </a:lnTo>
                  <a:lnTo>
                    <a:pt x="180098" y="30988"/>
                  </a:lnTo>
                  <a:lnTo>
                    <a:pt x="180771" y="35560"/>
                  </a:lnTo>
                  <a:lnTo>
                    <a:pt x="182778" y="34290"/>
                  </a:lnTo>
                  <a:lnTo>
                    <a:pt x="183184" y="32004"/>
                  </a:lnTo>
                  <a:lnTo>
                    <a:pt x="183159" y="33401"/>
                  </a:lnTo>
                  <a:lnTo>
                    <a:pt x="184073" y="33401"/>
                  </a:lnTo>
                  <a:lnTo>
                    <a:pt x="184099" y="35306"/>
                  </a:lnTo>
                  <a:lnTo>
                    <a:pt x="184950" y="35179"/>
                  </a:lnTo>
                  <a:lnTo>
                    <a:pt x="185508" y="34290"/>
                  </a:lnTo>
                  <a:lnTo>
                    <a:pt x="185381" y="33274"/>
                  </a:lnTo>
                  <a:lnTo>
                    <a:pt x="185089" y="32004"/>
                  </a:lnTo>
                  <a:lnTo>
                    <a:pt x="185064" y="31877"/>
                  </a:lnTo>
                  <a:lnTo>
                    <a:pt x="187515" y="37211"/>
                  </a:lnTo>
                  <a:lnTo>
                    <a:pt x="187540" y="31877"/>
                  </a:lnTo>
                  <a:lnTo>
                    <a:pt x="187540" y="30861"/>
                  </a:lnTo>
                  <a:lnTo>
                    <a:pt x="187540" y="30480"/>
                  </a:lnTo>
                  <a:lnTo>
                    <a:pt x="187540" y="29591"/>
                  </a:lnTo>
                  <a:lnTo>
                    <a:pt x="187553" y="26797"/>
                  </a:lnTo>
                  <a:lnTo>
                    <a:pt x="189547" y="33909"/>
                  </a:lnTo>
                  <a:lnTo>
                    <a:pt x="191706" y="30988"/>
                  </a:lnTo>
                  <a:lnTo>
                    <a:pt x="193636" y="29146"/>
                  </a:lnTo>
                  <a:lnTo>
                    <a:pt x="193700" y="29464"/>
                  </a:lnTo>
                  <a:lnTo>
                    <a:pt x="194310" y="33274"/>
                  </a:lnTo>
                  <a:lnTo>
                    <a:pt x="195922" y="31330"/>
                  </a:lnTo>
                  <a:lnTo>
                    <a:pt x="193954" y="28879"/>
                  </a:lnTo>
                  <a:lnTo>
                    <a:pt x="193725" y="29070"/>
                  </a:lnTo>
                  <a:lnTo>
                    <a:pt x="193713" y="28587"/>
                  </a:lnTo>
                  <a:lnTo>
                    <a:pt x="193954" y="28879"/>
                  </a:lnTo>
                  <a:lnTo>
                    <a:pt x="194741" y="28321"/>
                  </a:lnTo>
                  <a:lnTo>
                    <a:pt x="195999" y="27432"/>
                  </a:lnTo>
                  <a:lnTo>
                    <a:pt x="196342" y="30226"/>
                  </a:lnTo>
                  <a:lnTo>
                    <a:pt x="196811" y="27432"/>
                  </a:lnTo>
                  <a:lnTo>
                    <a:pt x="196913" y="26797"/>
                  </a:lnTo>
                  <a:lnTo>
                    <a:pt x="199250" y="27559"/>
                  </a:lnTo>
                  <a:lnTo>
                    <a:pt x="199732" y="27940"/>
                  </a:lnTo>
                  <a:lnTo>
                    <a:pt x="199783" y="28321"/>
                  </a:lnTo>
                  <a:lnTo>
                    <a:pt x="199212" y="29591"/>
                  </a:lnTo>
                  <a:lnTo>
                    <a:pt x="199123" y="30480"/>
                  </a:lnTo>
                  <a:lnTo>
                    <a:pt x="201041" y="28194"/>
                  </a:lnTo>
                  <a:lnTo>
                    <a:pt x="203403" y="30353"/>
                  </a:lnTo>
                  <a:lnTo>
                    <a:pt x="204660" y="28194"/>
                  </a:lnTo>
                  <a:lnTo>
                    <a:pt x="204990" y="27635"/>
                  </a:lnTo>
                  <a:lnTo>
                    <a:pt x="204876" y="27178"/>
                  </a:lnTo>
                  <a:lnTo>
                    <a:pt x="204749" y="26797"/>
                  </a:lnTo>
                  <a:lnTo>
                    <a:pt x="204698" y="26670"/>
                  </a:lnTo>
                  <a:lnTo>
                    <a:pt x="204393" y="25781"/>
                  </a:lnTo>
                  <a:lnTo>
                    <a:pt x="204216" y="25273"/>
                  </a:lnTo>
                  <a:lnTo>
                    <a:pt x="204241" y="24765"/>
                  </a:lnTo>
                  <a:lnTo>
                    <a:pt x="205206" y="22733"/>
                  </a:lnTo>
                  <a:lnTo>
                    <a:pt x="205740" y="21590"/>
                  </a:lnTo>
                  <a:lnTo>
                    <a:pt x="205740" y="19685"/>
                  </a:lnTo>
                  <a:lnTo>
                    <a:pt x="205828" y="25908"/>
                  </a:lnTo>
                  <a:lnTo>
                    <a:pt x="207860" y="20955"/>
                  </a:lnTo>
                  <a:lnTo>
                    <a:pt x="207772" y="28829"/>
                  </a:lnTo>
                  <a:lnTo>
                    <a:pt x="207899" y="28575"/>
                  </a:lnTo>
                  <a:lnTo>
                    <a:pt x="208013" y="28194"/>
                  </a:lnTo>
                  <a:lnTo>
                    <a:pt x="208127" y="27559"/>
                  </a:lnTo>
                  <a:lnTo>
                    <a:pt x="208000" y="26289"/>
                  </a:lnTo>
                  <a:lnTo>
                    <a:pt x="207937" y="25908"/>
                  </a:lnTo>
                  <a:lnTo>
                    <a:pt x="208368" y="26289"/>
                  </a:lnTo>
                  <a:lnTo>
                    <a:pt x="208394" y="26416"/>
                  </a:lnTo>
                  <a:lnTo>
                    <a:pt x="208521" y="27686"/>
                  </a:lnTo>
                  <a:lnTo>
                    <a:pt x="208394" y="28829"/>
                  </a:lnTo>
                  <a:lnTo>
                    <a:pt x="209524" y="27559"/>
                  </a:lnTo>
                  <a:lnTo>
                    <a:pt x="209550" y="27178"/>
                  </a:lnTo>
                  <a:lnTo>
                    <a:pt x="209105" y="25908"/>
                  </a:lnTo>
                  <a:lnTo>
                    <a:pt x="208876" y="25273"/>
                  </a:lnTo>
                  <a:lnTo>
                    <a:pt x="210134" y="25146"/>
                  </a:lnTo>
                  <a:lnTo>
                    <a:pt x="210146" y="26416"/>
                  </a:lnTo>
                  <a:lnTo>
                    <a:pt x="210058" y="27813"/>
                  </a:lnTo>
                  <a:lnTo>
                    <a:pt x="210566" y="25146"/>
                  </a:lnTo>
                  <a:lnTo>
                    <a:pt x="210858" y="23622"/>
                  </a:lnTo>
                  <a:lnTo>
                    <a:pt x="212026" y="24384"/>
                  </a:lnTo>
                  <a:lnTo>
                    <a:pt x="212115" y="25400"/>
                  </a:lnTo>
                  <a:lnTo>
                    <a:pt x="212217" y="25831"/>
                  </a:lnTo>
                  <a:lnTo>
                    <a:pt x="213702" y="25400"/>
                  </a:lnTo>
                  <a:lnTo>
                    <a:pt x="213944" y="23622"/>
                  </a:lnTo>
                  <a:lnTo>
                    <a:pt x="214325" y="20955"/>
                  </a:lnTo>
                  <a:lnTo>
                    <a:pt x="214426" y="20193"/>
                  </a:lnTo>
                  <a:lnTo>
                    <a:pt x="216484" y="21717"/>
                  </a:lnTo>
                  <a:lnTo>
                    <a:pt x="216535" y="26416"/>
                  </a:lnTo>
                  <a:lnTo>
                    <a:pt x="217487" y="23241"/>
                  </a:lnTo>
                  <a:lnTo>
                    <a:pt x="217995" y="27178"/>
                  </a:lnTo>
                  <a:lnTo>
                    <a:pt x="218948" y="25908"/>
                  </a:lnTo>
                  <a:lnTo>
                    <a:pt x="218313" y="24003"/>
                  </a:lnTo>
                  <a:lnTo>
                    <a:pt x="219265" y="24003"/>
                  </a:lnTo>
                  <a:lnTo>
                    <a:pt x="219405" y="23241"/>
                  </a:lnTo>
                  <a:lnTo>
                    <a:pt x="219811" y="21082"/>
                  </a:lnTo>
                  <a:lnTo>
                    <a:pt x="220751" y="22225"/>
                  </a:lnTo>
                  <a:lnTo>
                    <a:pt x="220218" y="24003"/>
                  </a:lnTo>
                  <a:lnTo>
                    <a:pt x="221907" y="22987"/>
                  </a:lnTo>
                  <a:lnTo>
                    <a:pt x="220878" y="21844"/>
                  </a:lnTo>
                  <a:lnTo>
                    <a:pt x="220992" y="21082"/>
                  </a:lnTo>
                  <a:lnTo>
                    <a:pt x="221310" y="20193"/>
                  </a:lnTo>
                  <a:lnTo>
                    <a:pt x="221488" y="19685"/>
                  </a:lnTo>
                  <a:lnTo>
                    <a:pt x="221526" y="19558"/>
                  </a:lnTo>
                  <a:lnTo>
                    <a:pt x="220916" y="18288"/>
                  </a:lnTo>
                  <a:lnTo>
                    <a:pt x="220179" y="16764"/>
                  </a:lnTo>
                  <a:lnTo>
                    <a:pt x="221348" y="17526"/>
                  </a:lnTo>
                  <a:lnTo>
                    <a:pt x="221424" y="17907"/>
                  </a:lnTo>
                  <a:lnTo>
                    <a:pt x="221322" y="18161"/>
                  </a:lnTo>
                  <a:lnTo>
                    <a:pt x="222504" y="17653"/>
                  </a:lnTo>
                  <a:lnTo>
                    <a:pt x="223202" y="19913"/>
                  </a:lnTo>
                  <a:lnTo>
                    <a:pt x="223050" y="20421"/>
                  </a:lnTo>
                  <a:lnTo>
                    <a:pt x="222910" y="20967"/>
                  </a:lnTo>
                  <a:lnTo>
                    <a:pt x="222732" y="21310"/>
                  </a:lnTo>
                  <a:lnTo>
                    <a:pt x="223088" y="21513"/>
                  </a:lnTo>
                  <a:lnTo>
                    <a:pt x="223354" y="21551"/>
                  </a:lnTo>
                  <a:lnTo>
                    <a:pt x="223215" y="19939"/>
                  </a:lnTo>
                  <a:lnTo>
                    <a:pt x="223824" y="17653"/>
                  </a:lnTo>
                  <a:lnTo>
                    <a:pt x="223926" y="17272"/>
                  </a:lnTo>
                  <a:lnTo>
                    <a:pt x="224726" y="18161"/>
                  </a:lnTo>
                  <a:lnTo>
                    <a:pt x="224929" y="19050"/>
                  </a:lnTo>
                  <a:lnTo>
                    <a:pt x="225056" y="22860"/>
                  </a:lnTo>
                  <a:lnTo>
                    <a:pt x="225158" y="23368"/>
                  </a:lnTo>
                  <a:lnTo>
                    <a:pt x="225336" y="20066"/>
                  </a:lnTo>
                  <a:lnTo>
                    <a:pt x="227291" y="22225"/>
                  </a:lnTo>
                  <a:lnTo>
                    <a:pt x="227457" y="20066"/>
                  </a:lnTo>
                  <a:lnTo>
                    <a:pt x="227571" y="18669"/>
                  </a:lnTo>
                  <a:lnTo>
                    <a:pt x="227596" y="21323"/>
                  </a:lnTo>
                  <a:lnTo>
                    <a:pt x="227723" y="21971"/>
                  </a:lnTo>
                  <a:lnTo>
                    <a:pt x="227876" y="19304"/>
                  </a:lnTo>
                  <a:lnTo>
                    <a:pt x="228384" y="20193"/>
                  </a:lnTo>
                  <a:lnTo>
                    <a:pt x="228460" y="20447"/>
                  </a:lnTo>
                  <a:lnTo>
                    <a:pt x="228561" y="22225"/>
                  </a:lnTo>
                  <a:lnTo>
                    <a:pt x="229920" y="22606"/>
                  </a:lnTo>
                  <a:lnTo>
                    <a:pt x="228549" y="19304"/>
                  </a:lnTo>
                  <a:lnTo>
                    <a:pt x="228282" y="18669"/>
                  </a:lnTo>
                  <a:lnTo>
                    <a:pt x="227711" y="17272"/>
                  </a:lnTo>
                  <a:lnTo>
                    <a:pt x="229247" y="19050"/>
                  </a:lnTo>
                  <a:lnTo>
                    <a:pt x="229374" y="20066"/>
                  </a:lnTo>
                  <a:lnTo>
                    <a:pt x="229222" y="20320"/>
                  </a:lnTo>
                  <a:lnTo>
                    <a:pt x="230886" y="21336"/>
                  </a:lnTo>
                  <a:lnTo>
                    <a:pt x="232130" y="18415"/>
                  </a:lnTo>
                  <a:lnTo>
                    <a:pt x="233692" y="19558"/>
                  </a:lnTo>
                  <a:lnTo>
                    <a:pt x="234391" y="23368"/>
                  </a:lnTo>
                  <a:lnTo>
                    <a:pt x="235254" y="22987"/>
                  </a:lnTo>
                  <a:lnTo>
                    <a:pt x="237197" y="18796"/>
                  </a:lnTo>
                  <a:lnTo>
                    <a:pt x="239280" y="19685"/>
                  </a:lnTo>
                  <a:lnTo>
                    <a:pt x="238975" y="19304"/>
                  </a:lnTo>
                  <a:lnTo>
                    <a:pt x="238874" y="18796"/>
                  </a:lnTo>
                  <a:lnTo>
                    <a:pt x="238861" y="18415"/>
                  </a:lnTo>
                  <a:lnTo>
                    <a:pt x="238848" y="17272"/>
                  </a:lnTo>
                  <a:lnTo>
                    <a:pt x="238836" y="16764"/>
                  </a:lnTo>
                  <a:lnTo>
                    <a:pt x="238823" y="16129"/>
                  </a:lnTo>
                  <a:lnTo>
                    <a:pt x="238823" y="16002"/>
                  </a:lnTo>
                  <a:lnTo>
                    <a:pt x="238785" y="13970"/>
                  </a:lnTo>
                  <a:lnTo>
                    <a:pt x="238772" y="13716"/>
                  </a:lnTo>
                  <a:lnTo>
                    <a:pt x="240563" y="21844"/>
                  </a:lnTo>
                  <a:lnTo>
                    <a:pt x="241173" y="19926"/>
                  </a:lnTo>
                  <a:lnTo>
                    <a:pt x="241261" y="19431"/>
                  </a:lnTo>
                  <a:lnTo>
                    <a:pt x="241198" y="19862"/>
                  </a:lnTo>
                  <a:lnTo>
                    <a:pt x="241414" y="19177"/>
                  </a:lnTo>
                  <a:lnTo>
                    <a:pt x="241287" y="22225"/>
                  </a:lnTo>
                  <a:lnTo>
                    <a:pt x="241312" y="21717"/>
                  </a:lnTo>
                  <a:lnTo>
                    <a:pt x="242747" y="22479"/>
                  </a:lnTo>
                  <a:lnTo>
                    <a:pt x="243179" y="21717"/>
                  </a:lnTo>
                  <a:lnTo>
                    <a:pt x="244043" y="20193"/>
                  </a:lnTo>
                  <a:lnTo>
                    <a:pt x="245110" y="19177"/>
                  </a:lnTo>
                  <a:lnTo>
                    <a:pt x="246037" y="18288"/>
                  </a:lnTo>
                  <a:lnTo>
                    <a:pt x="245948" y="19812"/>
                  </a:lnTo>
                  <a:lnTo>
                    <a:pt x="246748" y="20955"/>
                  </a:lnTo>
                  <a:lnTo>
                    <a:pt x="248056" y="20320"/>
                  </a:lnTo>
                  <a:lnTo>
                    <a:pt x="248958" y="20955"/>
                  </a:lnTo>
                  <a:lnTo>
                    <a:pt x="249047" y="20320"/>
                  </a:lnTo>
                  <a:lnTo>
                    <a:pt x="249148" y="19431"/>
                  </a:lnTo>
                  <a:lnTo>
                    <a:pt x="249669" y="19685"/>
                  </a:lnTo>
                  <a:lnTo>
                    <a:pt x="249618" y="19431"/>
                  </a:lnTo>
                  <a:lnTo>
                    <a:pt x="249377" y="18288"/>
                  </a:lnTo>
                  <a:lnTo>
                    <a:pt x="249250" y="17653"/>
                  </a:lnTo>
                  <a:lnTo>
                    <a:pt x="251383" y="20320"/>
                  </a:lnTo>
                  <a:lnTo>
                    <a:pt x="253250" y="19050"/>
                  </a:lnTo>
                  <a:lnTo>
                    <a:pt x="255041" y="17653"/>
                  </a:lnTo>
                  <a:lnTo>
                    <a:pt x="256959" y="19685"/>
                  </a:lnTo>
                  <a:lnTo>
                    <a:pt x="256667" y="19685"/>
                  </a:lnTo>
                  <a:lnTo>
                    <a:pt x="256324" y="20955"/>
                  </a:lnTo>
                  <a:lnTo>
                    <a:pt x="256540" y="20955"/>
                  </a:lnTo>
                  <a:lnTo>
                    <a:pt x="258546" y="19558"/>
                  </a:lnTo>
                  <a:lnTo>
                    <a:pt x="258381" y="18034"/>
                  </a:lnTo>
                  <a:lnTo>
                    <a:pt x="258292" y="17145"/>
                  </a:lnTo>
                  <a:lnTo>
                    <a:pt x="258216" y="18034"/>
                  </a:lnTo>
                  <a:lnTo>
                    <a:pt x="258114" y="17653"/>
                  </a:lnTo>
                  <a:lnTo>
                    <a:pt x="257784" y="16510"/>
                  </a:lnTo>
                  <a:lnTo>
                    <a:pt x="257771" y="15875"/>
                  </a:lnTo>
                  <a:lnTo>
                    <a:pt x="257873" y="15113"/>
                  </a:lnTo>
                  <a:lnTo>
                    <a:pt x="257987" y="14605"/>
                  </a:lnTo>
                  <a:lnTo>
                    <a:pt x="258457" y="13589"/>
                  </a:lnTo>
                  <a:lnTo>
                    <a:pt x="258978" y="13589"/>
                  </a:lnTo>
                  <a:lnTo>
                    <a:pt x="258305" y="14859"/>
                  </a:lnTo>
                  <a:lnTo>
                    <a:pt x="258216" y="15494"/>
                  </a:lnTo>
                  <a:lnTo>
                    <a:pt x="259130" y="17526"/>
                  </a:lnTo>
                  <a:lnTo>
                    <a:pt x="259575" y="18796"/>
                  </a:lnTo>
                  <a:lnTo>
                    <a:pt x="259524" y="16510"/>
                  </a:lnTo>
                  <a:lnTo>
                    <a:pt x="260769" y="20828"/>
                  </a:lnTo>
                  <a:lnTo>
                    <a:pt x="260184" y="16510"/>
                  </a:lnTo>
                  <a:lnTo>
                    <a:pt x="259791" y="13589"/>
                  </a:lnTo>
                  <a:lnTo>
                    <a:pt x="259537" y="11684"/>
                  </a:lnTo>
                  <a:lnTo>
                    <a:pt x="260972" y="14224"/>
                  </a:lnTo>
                  <a:lnTo>
                    <a:pt x="261073" y="15748"/>
                  </a:lnTo>
                  <a:lnTo>
                    <a:pt x="261607" y="15113"/>
                  </a:lnTo>
                  <a:lnTo>
                    <a:pt x="262064" y="13462"/>
                  </a:lnTo>
                  <a:lnTo>
                    <a:pt x="262674" y="13716"/>
                  </a:lnTo>
                  <a:lnTo>
                    <a:pt x="263004" y="16510"/>
                  </a:lnTo>
                  <a:lnTo>
                    <a:pt x="263461" y="13462"/>
                  </a:lnTo>
                  <a:lnTo>
                    <a:pt x="263639" y="12065"/>
                  </a:lnTo>
                  <a:lnTo>
                    <a:pt x="264299" y="14224"/>
                  </a:lnTo>
                  <a:lnTo>
                    <a:pt x="264375" y="15113"/>
                  </a:lnTo>
                  <a:lnTo>
                    <a:pt x="264147" y="15621"/>
                  </a:lnTo>
                  <a:lnTo>
                    <a:pt x="263639" y="15621"/>
                  </a:lnTo>
                  <a:lnTo>
                    <a:pt x="263474" y="16002"/>
                  </a:lnTo>
                  <a:lnTo>
                    <a:pt x="263372" y="16624"/>
                  </a:lnTo>
                  <a:lnTo>
                    <a:pt x="264236" y="19685"/>
                  </a:lnTo>
                  <a:lnTo>
                    <a:pt x="264287" y="18796"/>
                  </a:lnTo>
                  <a:lnTo>
                    <a:pt x="264922" y="19304"/>
                  </a:lnTo>
                  <a:lnTo>
                    <a:pt x="265125" y="19570"/>
                  </a:lnTo>
                  <a:lnTo>
                    <a:pt x="265696" y="20320"/>
                  </a:lnTo>
                  <a:lnTo>
                    <a:pt x="265430" y="19875"/>
                  </a:lnTo>
                  <a:lnTo>
                    <a:pt x="266306" y="20701"/>
                  </a:lnTo>
                  <a:lnTo>
                    <a:pt x="265963" y="19926"/>
                  </a:lnTo>
                  <a:lnTo>
                    <a:pt x="266039" y="18796"/>
                  </a:lnTo>
                  <a:lnTo>
                    <a:pt x="266776" y="12573"/>
                  </a:lnTo>
                  <a:lnTo>
                    <a:pt x="267944" y="18161"/>
                  </a:lnTo>
                  <a:lnTo>
                    <a:pt x="267995" y="18415"/>
                  </a:lnTo>
                  <a:lnTo>
                    <a:pt x="268071" y="18161"/>
                  </a:lnTo>
                  <a:lnTo>
                    <a:pt x="268122" y="17919"/>
                  </a:lnTo>
                  <a:lnTo>
                    <a:pt x="268097" y="18046"/>
                  </a:lnTo>
                  <a:lnTo>
                    <a:pt x="269125" y="16256"/>
                  </a:lnTo>
                  <a:lnTo>
                    <a:pt x="269201" y="19685"/>
                  </a:lnTo>
                  <a:lnTo>
                    <a:pt x="269887" y="21082"/>
                  </a:lnTo>
                  <a:lnTo>
                    <a:pt x="270014" y="21463"/>
                  </a:lnTo>
                  <a:lnTo>
                    <a:pt x="269900" y="22225"/>
                  </a:lnTo>
                  <a:lnTo>
                    <a:pt x="270497" y="19558"/>
                  </a:lnTo>
                  <a:lnTo>
                    <a:pt x="271030" y="24130"/>
                  </a:lnTo>
                  <a:lnTo>
                    <a:pt x="271894" y="20447"/>
                  </a:lnTo>
                  <a:lnTo>
                    <a:pt x="271945" y="21463"/>
                  </a:lnTo>
                  <a:lnTo>
                    <a:pt x="272186" y="21082"/>
                  </a:lnTo>
                  <a:lnTo>
                    <a:pt x="272288" y="20447"/>
                  </a:lnTo>
                  <a:lnTo>
                    <a:pt x="272402" y="19685"/>
                  </a:lnTo>
                  <a:lnTo>
                    <a:pt x="272453" y="19558"/>
                  </a:lnTo>
                  <a:lnTo>
                    <a:pt x="273596" y="16383"/>
                  </a:lnTo>
                  <a:lnTo>
                    <a:pt x="275463" y="24257"/>
                  </a:lnTo>
                  <a:lnTo>
                    <a:pt x="277317" y="19431"/>
                  </a:lnTo>
                  <a:lnTo>
                    <a:pt x="278853" y="17526"/>
                  </a:lnTo>
                  <a:lnTo>
                    <a:pt x="278968" y="17145"/>
                  </a:lnTo>
                  <a:lnTo>
                    <a:pt x="279044" y="16383"/>
                  </a:lnTo>
                  <a:lnTo>
                    <a:pt x="279044" y="16256"/>
                  </a:lnTo>
                  <a:lnTo>
                    <a:pt x="279133" y="15240"/>
                  </a:lnTo>
                  <a:lnTo>
                    <a:pt x="279247" y="13970"/>
                  </a:lnTo>
                  <a:lnTo>
                    <a:pt x="280784" y="12319"/>
                  </a:lnTo>
                  <a:lnTo>
                    <a:pt x="281063" y="13208"/>
                  </a:lnTo>
                  <a:lnTo>
                    <a:pt x="281178" y="14224"/>
                  </a:lnTo>
                  <a:lnTo>
                    <a:pt x="280543" y="15621"/>
                  </a:lnTo>
                  <a:lnTo>
                    <a:pt x="280441" y="16129"/>
                  </a:lnTo>
                  <a:lnTo>
                    <a:pt x="281203" y="17526"/>
                  </a:lnTo>
                  <a:lnTo>
                    <a:pt x="281825" y="17272"/>
                  </a:lnTo>
                  <a:lnTo>
                    <a:pt x="282600" y="16002"/>
                  </a:lnTo>
                  <a:lnTo>
                    <a:pt x="282524" y="17272"/>
                  </a:lnTo>
                  <a:lnTo>
                    <a:pt x="282841" y="18796"/>
                  </a:lnTo>
                  <a:lnTo>
                    <a:pt x="283489" y="18542"/>
                  </a:lnTo>
                  <a:close/>
                </a:path>
                <a:path w="287655" h="89534">
                  <a:moveTo>
                    <a:pt x="284099" y="16637"/>
                  </a:moveTo>
                  <a:lnTo>
                    <a:pt x="283273" y="15113"/>
                  </a:lnTo>
                  <a:lnTo>
                    <a:pt x="283375" y="16383"/>
                  </a:lnTo>
                  <a:lnTo>
                    <a:pt x="284099" y="16637"/>
                  </a:lnTo>
                  <a:close/>
                </a:path>
                <a:path w="287655" h="89534">
                  <a:moveTo>
                    <a:pt x="286219" y="15748"/>
                  </a:moveTo>
                  <a:lnTo>
                    <a:pt x="286105" y="13208"/>
                  </a:lnTo>
                  <a:lnTo>
                    <a:pt x="285788" y="9652"/>
                  </a:lnTo>
                  <a:lnTo>
                    <a:pt x="284162" y="16383"/>
                  </a:lnTo>
                  <a:lnTo>
                    <a:pt x="283933" y="18034"/>
                  </a:lnTo>
                  <a:lnTo>
                    <a:pt x="283806" y="19177"/>
                  </a:lnTo>
                  <a:lnTo>
                    <a:pt x="283692" y="19862"/>
                  </a:lnTo>
                  <a:lnTo>
                    <a:pt x="283464" y="20701"/>
                  </a:lnTo>
                  <a:lnTo>
                    <a:pt x="284213" y="19812"/>
                  </a:lnTo>
                  <a:lnTo>
                    <a:pt x="284949" y="17907"/>
                  </a:lnTo>
                  <a:lnTo>
                    <a:pt x="285711" y="17018"/>
                  </a:lnTo>
                  <a:lnTo>
                    <a:pt x="285813" y="18923"/>
                  </a:lnTo>
                  <a:lnTo>
                    <a:pt x="285330" y="19558"/>
                  </a:lnTo>
                  <a:lnTo>
                    <a:pt x="285203" y="19812"/>
                  </a:lnTo>
                  <a:lnTo>
                    <a:pt x="284975" y="20828"/>
                  </a:lnTo>
                  <a:lnTo>
                    <a:pt x="285826" y="20066"/>
                  </a:lnTo>
                  <a:lnTo>
                    <a:pt x="286029" y="19939"/>
                  </a:lnTo>
                  <a:lnTo>
                    <a:pt x="285788" y="17018"/>
                  </a:lnTo>
                  <a:lnTo>
                    <a:pt x="285851" y="16256"/>
                  </a:lnTo>
                  <a:lnTo>
                    <a:pt x="286219" y="15748"/>
                  </a:lnTo>
                  <a:close/>
                </a:path>
                <a:path w="287655" h="89534">
                  <a:moveTo>
                    <a:pt x="286385" y="19710"/>
                  </a:moveTo>
                  <a:lnTo>
                    <a:pt x="286219" y="19812"/>
                  </a:lnTo>
                  <a:lnTo>
                    <a:pt x="286105" y="20574"/>
                  </a:lnTo>
                  <a:lnTo>
                    <a:pt x="286385" y="19710"/>
                  </a:lnTo>
                  <a:close/>
                </a:path>
                <a:path w="287655" h="89534">
                  <a:moveTo>
                    <a:pt x="286943" y="21513"/>
                  </a:moveTo>
                  <a:lnTo>
                    <a:pt x="286727" y="21856"/>
                  </a:lnTo>
                  <a:lnTo>
                    <a:pt x="286918" y="21983"/>
                  </a:lnTo>
                  <a:lnTo>
                    <a:pt x="286931" y="21793"/>
                  </a:lnTo>
                  <a:lnTo>
                    <a:pt x="286943" y="21640"/>
                  </a:lnTo>
                  <a:lnTo>
                    <a:pt x="286943" y="21513"/>
                  </a:lnTo>
                  <a:close/>
                </a:path>
                <a:path w="287655" h="89534">
                  <a:moveTo>
                    <a:pt x="287159" y="21170"/>
                  </a:moveTo>
                  <a:lnTo>
                    <a:pt x="286969" y="21183"/>
                  </a:lnTo>
                  <a:lnTo>
                    <a:pt x="286943" y="21513"/>
                  </a:lnTo>
                  <a:lnTo>
                    <a:pt x="287159" y="21170"/>
                  </a:lnTo>
                  <a:close/>
                </a:path>
                <a:path w="287655" h="89534">
                  <a:moveTo>
                    <a:pt x="287261" y="15240"/>
                  </a:moveTo>
                  <a:lnTo>
                    <a:pt x="286956" y="15367"/>
                  </a:lnTo>
                  <a:lnTo>
                    <a:pt x="287223" y="15875"/>
                  </a:lnTo>
                  <a:lnTo>
                    <a:pt x="287261" y="15240"/>
                  </a:lnTo>
                  <a:close/>
                </a:path>
                <a:path w="287655" h="89534">
                  <a:moveTo>
                    <a:pt x="287439" y="16891"/>
                  </a:moveTo>
                  <a:lnTo>
                    <a:pt x="287362" y="16129"/>
                  </a:lnTo>
                  <a:lnTo>
                    <a:pt x="287223" y="15875"/>
                  </a:lnTo>
                  <a:lnTo>
                    <a:pt x="287096" y="17653"/>
                  </a:lnTo>
                  <a:lnTo>
                    <a:pt x="286969" y="18034"/>
                  </a:lnTo>
                  <a:lnTo>
                    <a:pt x="286854" y="18288"/>
                  </a:lnTo>
                  <a:lnTo>
                    <a:pt x="286385" y="19710"/>
                  </a:lnTo>
                  <a:lnTo>
                    <a:pt x="287197" y="19177"/>
                  </a:lnTo>
                  <a:lnTo>
                    <a:pt x="287439" y="16891"/>
                  </a:lnTo>
                  <a:close/>
                </a:path>
                <a:path w="287655" h="89534">
                  <a:moveTo>
                    <a:pt x="287629" y="20421"/>
                  </a:moveTo>
                  <a:lnTo>
                    <a:pt x="287172" y="21170"/>
                  </a:lnTo>
                  <a:lnTo>
                    <a:pt x="287324" y="21170"/>
                  </a:lnTo>
                  <a:lnTo>
                    <a:pt x="287528" y="21272"/>
                  </a:lnTo>
                  <a:lnTo>
                    <a:pt x="287629" y="2042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4338" y="7118241"/>
              <a:ext cx="565785" cy="732155"/>
            </a:xfrm>
            <a:custGeom>
              <a:avLst/>
              <a:gdLst/>
              <a:ahLst/>
              <a:cxnLst/>
              <a:rect l="l" t="t" r="r" b="b"/>
              <a:pathLst>
                <a:path w="565785" h="732154">
                  <a:moveTo>
                    <a:pt x="5054" y="20015"/>
                  </a:moveTo>
                  <a:lnTo>
                    <a:pt x="4749" y="20078"/>
                  </a:lnTo>
                  <a:lnTo>
                    <a:pt x="4559" y="20154"/>
                  </a:lnTo>
                  <a:lnTo>
                    <a:pt x="4775" y="20154"/>
                  </a:lnTo>
                  <a:lnTo>
                    <a:pt x="5054" y="20015"/>
                  </a:lnTo>
                  <a:close/>
                </a:path>
                <a:path w="565785" h="732154">
                  <a:moveTo>
                    <a:pt x="9664" y="24130"/>
                  </a:moveTo>
                  <a:lnTo>
                    <a:pt x="4724" y="25400"/>
                  </a:lnTo>
                  <a:lnTo>
                    <a:pt x="9613" y="24282"/>
                  </a:lnTo>
                  <a:lnTo>
                    <a:pt x="9664" y="24130"/>
                  </a:lnTo>
                  <a:close/>
                </a:path>
                <a:path w="565785" h="732154">
                  <a:moveTo>
                    <a:pt x="12420" y="40627"/>
                  </a:moveTo>
                  <a:lnTo>
                    <a:pt x="10236" y="39370"/>
                  </a:lnTo>
                  <a:lnTo>
                    <a:pt x="10820" y="41910"/>
                  </a:lnTo>
                  <a:lnTo>
                    <a:pt x="12420" y="40627"/>
                  </a:lnTo>
                  <a:close/>
                </a:path>
                <a:path w="565785" h="732154">
                  <a:moveTo>
                    <a:pt x="12611" y="40474"/>
                  </a:moveTo>
                  <a:lnTo>
                    <a:pt x="12420" y="40627"/>
                  </a:lnTo>
                  <a:lnTo>
                    <a:pt x="12611" y="40474"/>
                  </a:lnTo>
                  <a:close/>
                </a:path>
                <a:path w="565785" h="732154">
                  <a:moveTo>
                    <a:pt x="14084" y="1435"/>
                  </a:moveTo>
                  <a:lnTo>
                    <a:pt x="12344" y="1943"/>
                  </a:lnTo>
                  <a:lnTo>
                    <a:pt x="12560" y="2044"/>
                  </a:lnTo>
                  <a:lnTo>
                    <a:pt x="14084" y="1435"/>
                  </a:lnTo>
                  <a:close/>
                </a:path>
                <a:path w="565785" h="732154">
                  <a:moveTo>
                    <a:pt x="18630" y="8559"/>
                  </a:moveTo>
                  <a:lnTo>
                    <a:pt x="18237" y="8763"/>
                  </a:lnTo>
                  <a:lnTo>
                    <a:pt x="18148" y="8890"/>
                  </a:lnTo>
                  <a:lnTo>
                    <a:pt x="18630" y="8559"/>
                  </a:lnTo>
                  <a:close/>
                </a:path>
                <a:path w="565785" h="732154">
                  <a:moveTo>
                    <a:pt x="21094" y="45872"/>
                  </a:moveTo>
                  <a:lnTo>
                    <a:pt x="19278" y="46926"/>
                  </a:lnTo>
                  <a:lnTo>
                    <a:pt x="17970" y="45923"/>
                  </a:lnTo>
                  <a:lnTo>
                    <a:pt x="18923" y="47459"/>
                  </a:lnTo>
                  <a:lnTo>
                    <a:pt x="19570" y="46888"/>
                  </a:lnTo>
                  <a:lnTo>
                    <a:pt x="20320" y="46367"/>
                  </a:lnTo>
                  <a:lnTo>
                    <a:pt x="21094" y="45872"/>
                  </a:lnTo>
                  <a:close/>
                </a:path>
                <a:path w="565785" h="732154">
                  <a:moveTo>
                    <a:pt x="24282" y="45720"/>
                  </a:moveTo>
                  <a:lnTo>
                    <a:pt x="21869" y="46990"/>
                  </a:lnTo>
                  <a:lnTo>
                    <a:pt x="22517" y="46990"/>
                  </a:lnTo>
                  <a:lnTo>
                    <a:pt x="23558" y="46990"/>
                  </a:lnTo>
                  <a:lnTo>
                    <a:pt x="24282" y="45720"/>
                  </a:lnTo>
                  <a:close/>
                </a:path>
                <a:path w="565785" h="732154">
                  <a:moveTo>
                    <a:pt x="24320" y="46990"/>
                  </a:moveTo>
                  <a:lnTo>
                    <a:pt x="23558" y="46990"/>
                  </a:lnTo>
                  <a:lnTo>
                    <a:pt x="22847" y="48260"/>
                  </a:lnTo>
                  <a:lnTo>
                    <a:pt x="24257" y="47066"/>
                  </a:lnTo>
                  <a:close/>
                </a:path>
                <a:path w="565785" h="732154">
                  <a:moveTo>
                    <a:pt x="24345" y="46990"/>
                  </a:moveTo>
                  <a:close/>
                </a:path>
                <a:path w="565785" h="732154">
                  <a:moveTo>
                    <a:pt x="28308" y="61429"/>
                  </a:moveTo>
                  <a:lnTo>
                    <a:pt x="27228" y="62014"/>
                  </a:lnTo>
                  <a:lnTo>
                    <a:pt x="27292" y="62230"/>
                  </a:lnTo>
                  <a:lnTo>
                    <a:pt x="28308" y="61429"/>
                  </a:lnTo>
                  <a:close/>
                </a:path>
                <a:path w="565785" h="732154">
                  <a:moveTo>
                    <a:pt x="36042" y="80010"/>
                  </a:moveTo>
                  <a:lnTo>
                    <a:pt x="34290" y="80010"/>
                  </a:lnTo>
                  <a:lnTo>
                    <a:pt x="33832" y="82550"/>
                  </a:lnTo>
                  <a:lnTo>
                    <a:pt x="36042" y="80010"/>
                  </a:lnTo>
                  <a:close/>
                </a:path>
                <a:path w="565785" h="732154">
                  <a:moveTo>
                    <a:pt x="51358" y="108508"/>
                  </a:moveTo>
                  <a:lnTo>
                    <a:pt x="50673" y="108610"/>
                  </a:lnTo>
                  <a:lnTo>
                    <a:pt x="50723" y="108889"/>
                  </a:lnTo>
                  <a:lnTo>
                    <a:pt x="51358" y="108508"/>
                  </a:lnTo>
                  <a:close/>
                </a:path>
                <a:path w="565785" h="732154">
                  <a:moveTo>
                    <a:pt x="53162" y="111760"/>
                  </a:moveTo>
                  <a:lnTo>
                    <a:pt x="53136" y="110782"/>
                  </a:lnTo>
                  <a:lnTo>
                    <a:pt x="51981" y="111760"/>
                  </a:lnTo>
                  <a:lnTo>
                    <a:pt x="53162" y="111760"/>
                  </a:lnTo>
                  <a:close/>
                </a:path>
                <a:path w="565785" h="732154">
                  <a:moveTo>
                    <a:pt x="53467" y="110490"/>
                  </a:moveTo>
                  <a:lnTo>
                    <a:pt x="53136" y="110490"/>
                  </a:lnTo>
                  <a:lnTo>
                    <a:pt x="53136" y="110782"/>
                  </a:lnTo>
                  <a:lnTo>
                    <a:pt x="53467" y="110490"/>
                  </a:lnTo>
                  <a:close/>
                </a:path>
                <a:path w="565785" h="732154">
                  <a:moveTo>
                    <a:pt x="53657" y="111048"/>
                  </a:moveTo>
                  <a:lnTo>
                    <a:pt x="53174" y="110909"/>
                  </a:lnTo>
                  <a:lnTo>
                    <a:pt x="53174" y="111061"/>
                  </a:lnTo>
                  <a:lnTo>
                    <a:pt x="53314" y="111125"/>
                  </a:lnTo>
                  <a:lnTo>
                    <a:pt x="53657" y="111048"/>
                  </a:lnTo>
                  <a:close/>
                </a:path>
                <a:path w="565785" h="732154">
                  <a:moveTo>
                    <a:pt x="54292" y="71120"/>
                  </a:moveTo>
                  <a:lnTo>
                    <a:pt x="53873" y="69850"/>
                  </a:lnTo>
                  <a:lnTo>
                    <a:pt x="53035" y="71120"/>
                  </a:lnTo>
                  <a:lnTo>
                    <a:pt x="54292" y="71120"/>
                  </a:lnTo>
                  <a:close/>
                </a:path>
                <a:path w="565785" h="732154">
                  <a:moveTo>
                    <a:pt x="54711" y="109435"/>
                  </a:moveTo>
                  <a:lnTo>
                    <a:pt x="53467" y="110490"/>
                  </a:lnTo>
                  <a:lnTo>
                    <a:pt x="54013" y="110490"/>
                  </a:lnTo>
                  <a:lnTo>
                    <a:pt x="54711" y="109435"/>
                  </a:lnTo>
                  <a:close/>
                </a:path>
                <a:path w="565785" h="732154">
                  <a:moveTo>
                    <a:pt x="54914" y="109258"/>
                  </a:moveTo>
                  <a:lnTo>
                    <a:pt x="54711" y="109435"/>
                  </a:lnTo>
                  <a:lnTo>
                    <a:pt x="54914" y="109258"/>
                  </a:lnTo>
                  <a:close/>
                </a:path>
                <a:path w="565785" h="732154">
                  <a:moveTo>
                    <a:pt x="55079" y="72390"/>
                  </a:moveTo>
                  <a:lnTo>
                    <a:pt x="54660" y="73660"/>
                  </a:lnTo>
                  <a:lnTo>
                    <a:pt x="55079" y="72390"/>
                  </a:lnTo>
                  <a:close/>
                </a:path>
                <a:path w="565785" h="732154">
                  <a:moveTo>
                    <a:pt x="57467" y="117017"/>
                  </a:moveTo>
                  <a:lnTo>
                    <a:pt x="51828" y="118110"/>
                  </a:lnTo>
                  <a:lnTo>
                    <a:pt x="56934" y="118110"/>
                  </a:lnTo>
                  <a:lnTo>
                    <a:pt x="57467" y="117017"/>
                  </a:lnTo>
                  <a:close/>
                </a:path>
                <a:path w="565785" h="732154">
                  <a:moveTo>
                    <a:pt x="65024" y="127000"/>
                  </a:moveTo>
                  <a:lnTo>
                    <a:pt x="64300" y="127000"/>
                  </a:lnTo>
                  <a:lnTo>
                    <a:pt x="64668" y="127330"/>
                  </a:lnTo>
                  <a:lnTo>
                    <a:pt x="65024" y="127000"/>
                  </a:lnTo>
                  <a:close/>
                </a:path>
                <a:path w="565785" h="732154">
                  <a:moveTo>
                    <a:pt x="65722" y="128270"/>
                  </a:moveTo>
                  <a:lnTo>
                    <a:pt x="64668" y="127330"/>
                  </a:lnTo>
                  <a:lnTo>
                    <a:pt x="63665" y="128270"/>
                  </a:lnTo>
                  <a:lnTo>
                    <a:pt x="65722" y="128270"/>
                  </a:lnTo>
                  <a:close/>
                </a:path>
                <a:path w="565785" h="732154">
                  <a:moveTo>
                    <a:pt x="78714" y="102209"/>
                  </a:moveTo>
                  <a:lnTo>
                    <a:pt x="77368" y="101727"/>
                  </a:lnTo>
                  <a:lnTo>
                    <a:pt x="77470" y="102273"/>
                  </a:lnTo>
                  <a:lnTo>
                    <a:pt x="78714" y="102209"/>
                  </a:lnTo>
                  <a:close/>
                </a:path>
                <a:path w="565785" h="732154">
                  <a:moveTo>
                    <a:pt x="94754" y="179070"/>
                  </a:moveTo>
                  <a:lnTo>
                    <a:pt x="94665" y="178523"/>
                  </a:lnTo>
                  <a:lnTo>
                    <a:pt x="93675" y="179070"/>
                  </a:lnTo>
                  <a:lnTo>
                    <a:pt x="94754" y="179070"/>
                  </a:lnTo>
                  <a:close/>
                </a:path>
                <a:path w="565785" h="732154">
                  <a:moveTo>
                    <a:pt x="108673" y="156921"/>
                  </a:moveTo>
                  <a:lnTo>
                    <a:pt x="108407" y="156959"/>
                  </a:lnTo>
                  <a:lnTo>
                    <a:pt x="108559" y="157086"/>
                  </a:lnTo>
                  <a:lnTo>
                    <a:pt x="108673" y="156921"/>
                  </a:lnTo>
                  <a:close/>
                </a:path>
                <a:path w="565785" h="732154">
                  <a:moveTo>
                    <a:pt x="110096" y="154686"/>
                  </a:moveTo>
                  <a:lnTo>
                    <a:pt x="108673" y="156921"/>
                  </a:lnTo>
                  <a:lnTo>
                    <a:pt x="109474" y="156794"/>
                  </a:lnTo>
                  <a:lnTo>
                    <a:pt x="110096" y="154686"/>
                  </a:lnTo>
                  <a:close/>
                </a:path>
                <a:path w="565785" h="732154">
                  <a:moveTo>
                    <a:pt x="123063" y="176149"/>
                  </a:moveTo>
                  <a:lnTo>
                    <a:pt x="121450" y="176695"/>
                  </a:lnTo>
                  <a:lnTo>
                    <a:pt x="121653" y="177342"/>
                  </a:lnTo>
                  <a:lnTo>
                    <a:pt x="121005" y="178650"/>
                  </a:lnTo>
                  <a:lnTo>
                    <a:pt x="121539" y="178663"/>
                  </a:lnTo>
                  <a:lnTo>
                    <a:pt x="122682" y="177431"/>
                  </a:lnTo>
                  <a:lnTo>
                    <a:pt x="123063" y="176149"/>
                  </a:lnTo>
                  <a:close/>
                </a:path>
                <a:path w="565785" h="732154">
                  <a:moveTo>
                    <a:pt x="123532" y="215226"/>
                  </a:moveTo>
                  <a:lnTo>
                    <a:pt x="123317" y="215315"/>
                  </a:lnTo>
                  <a:lnTo>
                    <a:pt x="123126" y="215379"/>
                  </a:lnTo>
                  <a:lnTo>
                    <a:pt x="122821" y="215544"/>
                  </a:lnTo>
                  <a:lnTo>
                    <a:pt x="122491" y="217195"/>
                  </a:lnTo>
                  <a:lnTo>
                    <a:pt x="123126" y="216331"/>
                  </a:lnTo>
                  <a:lnTo>
                    <a:pt x="123418" y="215709"/>
                  </a:lnTo>
                  <a:lnTo>
                    <a:pt x="123532" y="215226"/>
                  </a:lnTo>
                  <a:close/>
                </a:path>
                <a:path w="565785" h="732154">
                  <a:moveTo>
                    <a:pt x="124282" y="187096"/>
                  </a:moveTo>
                  <a:lnTo>
                    <a:pt x="122605" y="187960"/>
                  </a:lnTo>
                  <a:lnTo>
                    <a:pt x="123329" y="188480"/>
                  </a:lnTo>
                  <a:lnTo>
                    <a:pt x="124282" y="187096"/>
                  </a:lnTo>
                  <a:close/>
                </a:path>
                <a:path w="565785" h="732154">
                  <a:moveTo>
                    <a:pt x="126174" y="186690"/>
                  </a:moveTo>
                  <a:lnTo>
                    <a:pt x="125412" y="185420"/>
                  </a:lnTo>
                  <a:lnTo>
                    <a:pt x="124282" y="187096"/>
                  </a:lnTo>
                  <a:lnTo>
                    <a:pt x="125044" y="186690"/>
                  </a:lnTo>
                  <a:lnTo>
                    <a:pt x="124193" y="187960"/>
                  </a:lnTo>
                  <a:lnTo>
                    <a:pt x="126174" y="186690"/>
                  </a:lnTo>
                  <a:close/>
                </a:path>
                <a:path w="565785" h="732154">
                  <a:moveTo>
                    <a:pt x="126415" y="222224"/>
                  </a:moveTo>
                  <a:lnTo>
                    <a:pt x="125742" y="220713"/>
                  </a:lnTo>
                  <a:lnTo>
                    <a:pt x="125793" y="221234"/>
                  </a:lnTo>
                  <a:lnTo>
                    <a:pt x="126047" y="221792"/>
                  </a:lnTo>
                  <a:lnTo>
                    <a:pt x="126415" y="222224"/>
                  </a:lnTo>
                  <a:close/>
                </a:path>
                <a:path w="565785" h="732154">
                  <a:moveTo>
                    <a:pt x="126530" y="222364"/>
                  </a:moveTo>
                  <a:lnTo>
                    <a:pt x="126415" y="222224"/>
                  </a:lnTo>
                  <a:lnTo>
                    <a:pt x="126492" y="222402"/>
                  </a:lnTo>
                  <a:close/>
                </a:path>
                <a:path w="565785" h="732154">
                  <a:moveTo>
                    <a:pt x="130136" y="189230"/>
                  </a:moveTo>
                  <a:lnTo>
                    <a:pt x="129298" y="189230"/>
                  </a:lnTo>
                  <a:lnTo>
                    <a:pt x="129374" y="189509"/>
                  </a:lnTo>
                  <a:lnTo>
                    <a:pt x="130136" y="189230"/>
                  </a:lnTo>
                  <a:close/>
                </a:path>
                <a:path w="565785" h="732154">
                  <a:moveTo>
                    <a:pt x="138785" y="200329"/>
                  </a:moveTo>
                  <a:lnTo>
                    <a:pt x="138544" y="200660"/>
                  </a:lnTo>
                  <a:lnTo>
                    <a:pt x="138430" y="200837"/>
                  </a:lnTo>
                  <a:lnTo>
                    <a:pt x="138747" y="200990"/>
                  </a:lnTo>
                  <a:lnTo>
                    <a:pt x="138785" y="200329"/>
                  </a:lnTo>
                  <a:close/>
                </a:path>
                <a:path w="565785" h="732154">
                  <a:moveTo>
                    <a:pt x="139966" y="234772"/>
                  </a:moveTo>
                  <a:lnTo>
                    <a:pt x="139357" y="234950"/>
                  </a:lnTo>
                  <a:lnTo>
                    <a:pt x="138823" y="234759"/>
                  </a:lnTo>
                  <a:lnTo>
                    <a:pt x="138544" y="236220"/>
                  </a:lnTo>
                  <a:lnTo>
                    <a:pt x="139788" y="234950"/>
                  </a:lnTo>
                  <a:lnTo>
                    <a:pt x="139966" y="234772"/>
                  </a:lnTo>
                  <a:close/>
                </a:path>
                <a:path w="565785" h="732154">
                  <a:moveTo>
                    <a:pt x="143205" y="200177"/>
                  </a:moveTo>
                  <a:lnTo>
                    <a:pt x="141909" y="200126"/>
                  </a:lnTo>
                  <a:lnTo>
                    <a:pt x="139458" y="202336"/>
                  </a:lnTo>
                  <a:lnTo>
                    <a:pt x="140233" y="202361"/>
                  </a:lnTo>
                  <a:lnTo>
                    <a:pt x="143205" y="200177"/>
                  </a:lnTo>
                  <a:close/>
                </a:path>
                <a:path w="565785" h="732154">
                  <a:moveTo>
                    <a:pt x="145034" y="207619"/>
                  </a:moveTo>
                  <a:lnTo>
                    <a:pt x="144919" y="207772"/>
                  </a:lnTo>
                  <a:lnTo>
                    <a:pt x="144868" y="208127"/>
                  </a:lnTo>
                  <a:lnTo>
                    <a:pt x="144995" y="207797"/>
                  </a:lnTo>
                  <a:lnTo>
                    <a:pt x="145034" y="207619"/>
                  </a:lnTo>
                  <a:close/>
                </a:path>
                <a:path w="565785" h="732154">
                  <a:moveTo>
                    <a:pt x="145148" y="207467"/>
                  </a:moveTo>
                  <a:lnTo>
                    <a:pt x="144640" y="207467"/>
                  </a:lnTo>
                  <a:lnTo>
                    <a:pt x="144424" y="207772"/>
                  </a:lnTo>
                  <a:lnTo>
                    <a:pt x="144818" y="207606"/>
                  </a:lnTo>
                  <a:lnTo>
                    <a:pt x="145046" y="207606"/>
                  </a:lnTo>
                  <a:lnTo>
                    <a:pt x="145148" y="207467"/>
                  </a:lnTo>
                  <a:close/>
                </a:path>
                <a:path w="565785" h="732154">
                  <a:moveTo>
                    <a:pt x="147815" y="209550"/>
                  </a:moveTo>
                  <a:lnTo>
                    <a:pt x="147726" y="208280"/>
                  </a:lnTo>
                  <a:lnTo>
                    <a:pt x="146608" y="209550"/>
                  </a:lnTo>
                  <a:lnTo>
                    <a:pt x="147815" y="209550"/>
                  </a:lnTo>
                  <a:close/>
                </a:path>
                <a:path w="565785" h="732154">
                  <a:moveTo>
                    <a:pt x="154076" y="212890"/>
                  </a:moveTo>
                  <a:lnTo>
                    <a:pt x="153695" y="213258"/>
                  </a:lnTo>
                  <a:lnTo>
                    <a:pt x="153454" y="213575"/>
                  </a:lnTo>
                  <a:lnTo>
                    <a:pt x="153225" y="213893"/>
                  </a:lnTo>
                  <a:lnTo>
                    <a:pt x="153454" y="213690"/>
                  </a:lnTo>
                  <a:lnTo>
                    <a:pt x="153708" y="213423"/>
                  </a:lnTo>
                  <a:lnTo>
                    <a:pt x="154076" y="212890"/>
                  </a:lnTo>
                  <a:close/>
                </a:path>
                <a:path w="565785" h="732154">
                  <a:moveTo>
                    <a:pt x="156311" y="249605"/>
                  </a:moveTo>
                  <a:lnTo>
                    <a:pt x="155816" y="248920"/>
                  </a:lnTo>
                  <a:lnTo>
                    <a:pt x="156070" y="250190"/>
                  </a:lnTo>
                  <a:lnTo>
                    <a:pt x="156311" y="249605"/>
                  </a:lnTo>
                  <a:close/>
                </a:path>
                <a:path w="565785" h="732154">
                  <a:moveTo>
                    <a:pt x="161137" y="231140"/>
                  </a:moveTo>
                  <a:lnTo>
                    <a:pt x="160870" y="231140"/>
                  </a:lnTo>
                  <a:lnTo>
                    <a:pt x="160616" y="229870"/>
                  </a:lnTo>
                  <a:lnTo>
                    <a:pt x="159562" y="231140"/>
                  </a:lnTo>
                  <a:lnTo>
                    <a:pt x="160604" y="231140"/>
                  </a:lnTo>
                  <a:lnTo>
                    <a:pt x="160642" y="231343"/>
                  </a:lnTo>
                  <a:lnTo>
                    <a:pt x="161137" y="231140"/>
                  </a:lnTo>
                  <a:close/>
                </a:path>
                <a:path w="565785" h="732154">
                  <a:moveTo>
                    <a:pt x="162445" y="229044"/>
                  </a:moveTo>
                  <a:lnTo>
                    <a:pt x="162369" y="229362"/>
                  </a:lnTo>
                  <a:lnTo>
                    <a:pt x="162394" y="229527"/>
                  </a:lnTo>
                  <a:lnTo>
                    <a:pt x="162445" y="229044"/>
                  </a:lnTo>
                  <a:close/>
                </a:path>
                <a:path w="565785" h="732154">
                  <a:moveTo>
                    <a:pt x="163410" y="220980"/>
                  </a:moveTo>
                  <a:lnTo>
                    <a:pt x="160832" y="220980"/>
                  </a:lnTo>
                  <a:lnTo>
                    <a:pt x="159207" y="222250"/>
                  </a:lnTo>
                  <a:lnTo>
                    <a:pt x="159727" y="222250"/>
                  </a:lnTo>
                  <a:lnTo>
                    <a:pt x="157111" y="223520"/>
                  </a:lnTo>
                  <a:lnTo>
                    <a:pt x="159664" y="223520"/>
                  </a:lnTo>
                  <a:lnTo>
                    <a:pt x="163410" y="220980"/>
                  </a:lnTo>
                  <a:close/>
                </a:path>
                <a:path w="565785" h="732154">
                  <a:moveTo>
                    <a:pt x="168186" y="257962"/>
                  </a:moveTo>
                  <a:lnTo>
                    <a:pt x="168071" y="257556"/>
                  </a:lnTo>
                  <a:lnTo>
                    <a:pt x="168008" y="257035"/>
                  </a:lnTo>
                  <a:lnTo>
                    <a:pt x="167411" y="257035"/>
                  </a:lnTo>
                  <a:lnTo>
                    <a:pt x="167284" y="257759"/>
                  </a:lnTo>
                  <a:lnTo>
                    <a:pt x="167640" y="257975"/>
                  </a:lnTo>
                  <a:lnTo>
                    <a:pt x="168186" y="257962"/>
                  </a:lnTo>
                  <a:close/>
                </a:path>
                <a:path w="565785" h="732154">
                  <a:moveTo>
                    <a:pt x="168719" y="229870"/>
                  </a:moveTo>
                  <a:lnTo>
                    <a:pt x="168414" y="229108"/>
                  </a:lnTo>
                  <a:lnTo>
                    <a:pt x="167932" y="229870"/>
                  </a:lnTo>
                  <a:lnTo>
                    <a:pt x="166725" y="230847"/>
                  </a:lnTo>
                  <a:lnTo>
                    <a:pt x="168719" y="229870"/>
                  </a:lnTo>
                  <a:close/>
                </a:path>
                <a:path w="565785" h="732154">
                  <a:moveTo>
                    <a:pt x="168732" y="228600"/>
                  </a:moveTo>
                  <a:lnTo>
                    <a:pt x="168211" y="228600"/>
                  </a:lnTo>
                  <a:lnTo>
                    <a:pt x="168414" y="229108"/>
                  </a:lnTo>
                  <a:lnTo>
                    <a:pt x="168732" y="228600"/>
                  </a:lnTo>
                  <a:close/>
                </a:path>
                <a:path w="565785" h="732154">
                  <a:moveTo>
                    <a:pt x="169773" y="257657"/>
                  </a:moveTo>
                  <a:lnTo>
                    <a:pt x="169189" y="257810"/>
                  </a:lnTo>
                  <a:lnTo>
                    <a:pt x="168617" y="257962"/>
                  </a:lnTo>
                  <a:lnTo>
                    <a:pt x="168186" y="257962"/>
                  </a:lnTo>
                  <a:lnTo>
                    <a:pt x="168313" y="258457"/>
                  </a:lnTo>
                  <a:lnTo>
                    <a:pt x="168503" y="258749"/>
                  </a:lnTo>
                  <a:lnTo>
                    <a:pt x="169773" y="257657"/>
                  </a:lnTo>
                  <a:close/>
                </a:path>
                <a:path w="565785" h="732154">
                  <a:moveTo>
                    <a:pt x="171018" y="232410"/>
                  </a:moveTo>
                  <a:lnTo>
                    <a:pt x="170243" y="231775"/>
                  </a:lnTo>
                  <a:lnTo>
                    <a:pt x="170243" y="232410"/>
                  </a:lnTo>
                  <a:lnTo>
                    <a:pt x="171018" y="232410"/>
                  </a:lnTo>
                  <a:close/>
                </a:path>
                <a:path w="565785" h="732154">
                  <a:moveTo>
                    <a:pt x="171094" y="260629"/>
                  </a:moveTo>
                  <a:lnTo>
                    <a:pt x="169075" y="261620"/>
                  </a:lnTo>
                  <a:lnTo>
                    <a:pt x="168554" y="262890"/>
                  </a:lnTo>
                  <a:lnTo>
                    <a:pt x="171094" y="260629"/>
                  </a:lnTo>
                  <a:close/>
                </a:path>
                <a:path w="565785" h="732154">
                  <a:moveTo>
                    <a:pt x="171399" y="260350"/>
                  </a:moveTo>
                  <a:lnTo>
                    <a:pt x="171094" y="260629"/>
                  </a:lnTo>
                  <a:lnTo>
                    <a:pt x="171399" y="260477"/>
                  </a:lnTo>
                  <a:lnTo>
                    <a:pt x="171399" y="260350"/>
                  </a:lnTo>
                  <a:close/>
                </a:path>
                <a:path w="565785" h="732154">
                  <a:moveTo>
                    <a:pt x="172516" y="263753"/>
                  </a:moveTo>
                  <a:lnTo>
                    <a:pt x="171754" y="264160"/>
                  </a:lnTo>
                  <a:lnTo>
                    <a:pt x="172008" y="264160"/>
                  </a:lnTo>
                  <a:lnTo>
                    <a:pt x="172516" y="263753"/>
                  </a:lnTo>
                  <a:close/>
                </a:path>
                <a:path w="565785" h="732154">
                  <a:moveTo>
                    <a:pt x="175336" y="240957"/>
                  </a:moveTo>
                  <a:lnTo>
                    <a:pt x="175082" y="241071"/>
                  </a:lnTo>
                  <a:lnTo>
                    <a:pt x="175107" y="241236"/>
                  </a:lnTo>
                  <a:lnTo>
                    <a:pt x="175133" y="241490"/>
                  </a:lnTo>
                  <a:lnTo>
                    <a:pt x="175298" y="241173"/>
                  </a:lnTo>
                  <a:lnTo>
                    <a:pt x="175336" y="240957"/>
                  </a:lnTo>
                  <a:close/>
                </a:path>
                <a:path w="565785" h="732154">
                  <a:moveTo>
                    <a:pt x="176580" y="268071"/>
                  </a:moveTo>
                  <a:lnTo>
                    <a:pt x="175272" y="267792"/>
                  </a:lnTo>
                  <a:lnTo>
                    <a:pt x="174536" y="269468"/>
                  </a:lnTo>
                  <a:lnTo>
                    <a:pt x="176580" y="268071"/>
                  </a:lnTo>
                  <a:close/>
                </a:path>
                <a:path w="565785" h="732154">
                  <a:moveTo>
                    <a:pt x="176898" y="247738"/>
                  </a:moveTo>
                  <a:lnTo>
                    <a:pt x="176555" y="247713"/>
                  </a:lnTo>
                  <a:lnTo>
                    <a:pt x="176263" y="247700"/>
                  </a:lnTo>
                  <a:lnTo>
                    <a:pt x="176072" y="247942"/>
                  </a:lnTo>
                  <a:lnTo>
                    <a:pt x="176314" y="248081"/>
                  </a:lnTo>
                  <a:lnTo>
                    <a:pt x="176644" y="247929"/>
                  </a:lnTo>
                  <a:lnTo>
                    <a:pt x="176898" y="247738"/>
                  </a:lnTo>
                  <a:close/>
                </a:path>
                <a:path w="565785" h="732154">
                  <a:moveTo>
                    <a:pt x="183349" y="274320"/>
                  </a:moveTo>
                  <a:close/>
                </a:path>
                <a:path w="565785" h="732154">
                  <a:moveTo>
                    <a:pt x="183730" y="254000"/>
                  </a:moveTo>
                  <a:lnTo>
                    <a:pt x="182778" y="253428"/>
                  </a:lnTo>
                  <a:lnTo>
                    <a:pt x="181889" y="254914"/>
                  </a:lnTo>
                  <a:lnTo>
                    <a:pt x="183730" y="254000"/>
                  </a:lnTo>
                  <a:close/>
                </a:path>
                <a:path w="565785" h="732154">
                  <a:moveTo>
                    <a:pt x="183946" y="251460"/>
                  </a:moveTo>
                  <a:lnTo>
                    <a:pt x="181622" y="252730"/>
                  </a:lnTo>
                  <a:lnTo>
                    <a:pt x="182778" y="253428"/>
                  </a:lnTo>
                  <a:lnTo>
                    <a:pt x="183946" y="251460"/>
                  </a:lnTo>
                  <a:close/>
                </a:path>
                <a:path w="565785" h="732154">
                  <a:moveTo>
                    <a:pt x="186817" y="251523"/>
                  </a:moveTo>
                  <a:lnTo>
                    <a:pt x="185254" y="251244"/>
                  </a:lnTo>
                  <a:lnTo>
                    <a:pt x="186309" y="251536"/>
                  </a:lnTo>
                  <a:lnTo>
                    <a:pt x="186817" y="251523"/>
                  </a:lnTo>
                  <a:close/>
                </a:path>
                <a:path w="565785" h="732154">
                  <a:moveTo>
                    <a:pt x="191998" y="263118"/>
                  </a:moveTo>
                  <a:lnTo>
                    <a:pt x="190728" y="264210"/>
                  </a:lnTo>
                  <a:lnTo>
                    <a:pt x="191998" y="263156"/>
                  </a:lnTo>
                  <a:close/>
                </a:path>
                <a:path w="565785" h="732154">
                  <a:moveTo>
                    <a:pt x="192760" y="262458"/>
                  </a:moveTo>
                  <a:lnTo>
                    <a:pt x="191960" y="262178"/>
                  </a:lnTo>
                  <a:lnTo>
                    <a:pt x="191998" y="263118"/>
                  </a:lnTo>
                  <a:lnTo>
                    <a:pt x="192760" y="262458"/>
                  </a:lnTo>
                  <a:close/>
                </a:path>
                <a:path w="565785" h="732154">
                  <a:moveTo>
                    <a:pt x="197764" y="274942"/>
                  </a:moveTo>
                  <a:lnTo>
                    <a:pt x="197700" y="275120"/>
                  </a:lnTo>
                  <a:lnTo>
                    <a:pt x="197764" y="274942"/>
                  </a:lnTo>
                  <a:close/>
                </a:path>
                <a:path w="565785" h="732154">
                  <a:moveTo>
                    <a:pt x="197878" y="274548"/>
                  </a:moveTo>
                  <a:lnTo>
                    <a:pt x="197815" y="274408"/>
                  </a:lnTo>
                  <a:lnTo>
                    <a:pt x="197764" y="274942"/>
                  </a:lnTo>
                  <a:lnTo>
                    <a:pt x="197866" y="274713"/>
                  </a:lnTo>
                  <a:lnTo>
                    <a:pt x="197878" y="274548"/>
                  </a:lnTo>
                  <a:close/>
                </a:path>
                <a:path w="565785" h="732154">
                  <a:moveTo>
                    <a:pt x="197980" y="272986"/>
                  </a:moveTo>
                  <a:lnTo>
                    <a:pt x="197116" y="273723"/>
                  </a:lnTo>
                  <a:lnTo>
                    <a:pt x="197700" y="273913"/>
                  </a:lnTo>
                  <a:lnTo>
                    <a:pt x="197815" y="274408"/>
                  </a:lnTo>
                  <a:lnTo>
                    <a:pt x="197980" y="272986"/>
                  </a:lnTo>
                  <a:close/>
                </a:path>
                <a:path w="565785" h="732154">
                  <a:moveTo>
                    <a:pt x="201866" y="293801"/>
                  </a:moveTo>
                  <a:lnTo>
                    <a:pt x="201714" y="294017"/>
                  </a:lnTo>
                  <a:lnTo>
                    <a:pt x="201561" y="294246"/>
                  </a:lnTo>
                  <a:lnTo>
                    <a:pt x="201472" y="294487"/>
                  </a:lnTo>
                  <a:lnTo>
                    <a:pt x="201612" y="294347"/>
                  </a:lnTo>
                  <a:lnTo>
                    <a:pt x="201739" y="294093"/>
                  </a:lnTo>
                  <a:lnTo>
                    <a:pt x="201866" y="293801"/>
                  </a:lnTo>
                  <a:close/>
                </a:path>
                <a:path w="565785" h="732154">
                  <a:moveTo>
                    <a:pt x="202222" y="282714"/>
                  </a:moveTo>
                  <a:lnTo>
                    <a:pt x="201955" y="282854"/>
                  </a:lnTo>
                  <a:lnTo>
                    <a:pt x="201536" y="283210"/>
                  </a:lnTo>
                  <a:lnTo>
                    <a:pt x="201828" y="283210"/>
                  </a:lnTo>
                  <a:lnTo>
                    <a:pt x="202222" y="282714"/>
                  </a:lnTo>
                  <a:close/>
                </a:path>
                <a:path w="565785" h="732154">
                  <a:moveTo>
                    <a:pt x="202450" y="293370"/>
                  </a:moveTo>
                  <a:lnTo>
                    <a:pt x="201866" y="294640"/>
                  </a:lnTo>
                  <a:lnTo>
                    <a:pt x="202450" y="293370"/>
                  </a:lnTo>
                  <a:close/>
                </a:path>
                <a:path w="565785" h="732154">
                  <a:moveTo>
                    <a:pt x="205663" y="276136"/>
                  </a:moveTo>
                  <a:lnTo>
                    <a:pt x="205397" y="276402"/>
                  </a:lnTo>
                  <a:lnTo>
                    <a:pt x="205181" y="276669"/>
                  </a:lnTo>
                  <a:lnTo>
                    <a:pt x="204978" y="276948"/>
                  </a:lnTo>
                  <a:lnTo>
                    <a:pt x="205282" y="276631"/>
                  </a:lnTo>
                  <a:lnTo>
                    <a:pt x="205536" y="276326"/>
                  </a:lnTo>
                  <a:lnTo>
                    <a:pt x="205663" y="276136"/>
                  </a:lnTo>
                  <a:close/>
                </a:path>
                <a:path w="565785" h="732154">
                  <a:moveTo>
                    <a:pt x="209943" y="303593"/>
                  </a:moveTo>
                  <a:lnTo>
                    <a:pt x="209245" y="304190"/>
                  </a:lnTo>
                  <a:lnTo>
                    <a:pt x="209651" y="303860"/>
                  </a:lnTo>
                  <a:lnTo>
                    <a:pt x="209943" y="303593"/>
                  </a:lnTo>
                  <a:close/>
                </a:path>
                <a:path w="565785" h="732154">
                  <a:moveTo>
                    <a:pt x="211658" y="282663"/>
                  </a:moveTo>
                  <a:lnTo>
                    <a:pt x="210299" y="283298"/>
                  </a:lnTo>
                  <a:lnTo>
                    <a:pt x="210489" y="283502"/>
                  </a:lnTo>
                  <a:lnTo>
                    <a:pt x="210820" y="283260"/>
                  </a:lnTo>
                  <a:lnTo>
                    <a:pt x="211213" y="282981"/>
                  </a:lnTo>
                  <a:lnTo>
                    <a:pt x="211658" y="282663"/>
                  </a:lnTo>
                  <a:close/>
                </a:path>
                <a:path w="565785" h="732154">
                  <a:moveTo>
                    <a:pt x="212140" y="309880"/>
                  </a:moveTo>
                  <a:lnTo>
                    <a:pt x="211950" y="309118"/>
                  </a:lnTo>
                  <a:lnTo>
                    <a:pt x="210769" y="309880"/>
                  </a:lnTo>
                  <a:lnTo>
                    <a:pt x="212140" y="309880"/>
                  </a:lnTo>
                  <a:close/>
                </a:path>
                <a:path w="565785" h="732154">
                  <a:moveTo>
                    <a:pt x="212521" y="287020"/>
                  </a:moveTo>
                  <a:lnTo>
                    <a:pt x="212026" y="287020"/>
                  </a:lnTo>
                  <a:lnTo>
                    <a:pt x="212051" y="287439"/>
                  </a:lnTo>
                  <a:lnTo>
                    <a:pt x="212521" y="287020"/>
                  </a:lnTo>
                  <a:close/>
                </a:path>
                <a:path w="565785" h="732154">
                  <a:moveTo>
                    <a:pt x="212712" y="308610"/>
                  </a:moveTo>
                  <a:lnTo>
                    <a:pt x="211823" y="308610"/>
                  </a:lnTo>
                  <a:lnTo>
                    <a:pt x="211950" y="309118"/>
                  </a:lnTo>
                  <a:lnTo>
                    <a:pt x="212712" y="308610"/>
                  </a:lnTo>
                  <a:close/>
                </a:path>
                <a:path w="565785" h="732154">
                  <a:moveTo>
                    <a:pt x="218833" y="291096"/>
                  </a:moveTo>
                  <a:lnTo>
                    <a:pt x="218732" y="290817"/>
                  </a:lnTo>
                  <a:lnTo>
                    <a:pt x="216598" y="292836"/>
                  </a:lnTo>
                  <a:lnTo>
                    <a:pt x="215620" y="293674"/>
                  </a:lnTo>
                  <a:lnTo>
                    <a:pt x="216573" y="292925"/>
                  </a:lnTo>
                  <a:lnTo>
                    <a:pt x="217119" y="292646"/>
                  </a:lnTo>
                  <a:lnTo>
                    <a:pt x="217449" y="292646"/>
                  </a:lnTo>
                  <a:lnTo>
                    <a:pt x="217843" y="292252"/>
                  </a:lnTo>
                  <a:lnTo>
                    <a:pt x="218300" y="291757"/>
                  </a:lnTo>
                  <a:lnTo>
                    <a:pt x="218833" y="291096"/>
                  </a:lnTo>
                  <a:close/>
                </a:path>
                <a:path w="565785" h="732154">
                  <a:moveTo>
                    <a:pt x="218935" y="295910"/>
                  </a:moveTo>
                  <a:lnTo>
                    <a:pt x="217995" y="296989"/>
                  </a:lnTo>
                  <a:lnTo>
                    <a:pt x="218871" y="296405"/>
                  </a:lnTo>
                  <a:lnTo>
                    <a:pt x="218935" y="295910"/>
                  </a:lnTo>
                  <a:close/>
                </a:path>
                <a:path w="565785" h="732154">
                  <a:moveTo>
                    <a:pt x="219468" y="316890"/>
                  </a:moveTo>
                  <a:lnTo>
                    <a:pt x="219125" y="316890"/>
                  </a:lnTo>
                  <a:lnTo>
                    <a:pt x="218948" y="317246"/>
                  </a:lnTo>
                  <a:lnTo>
                    <a:pt x="219468" y="316890"/>
                  </a:lnTo>
                  <a:close/>
                </a:path>
                <a:path w="565785" h="732154">
                  <a:moveTo>
                    <a:pt x="219608" y="295910"/>
                  </a:moveTo>
                  <a:lnTo>
                    <a:pt x="218871" y="296405"/>
                  </a:lnTo>
                  <a:lnTo>
                    <a:pt x="218643" y="298450"/>
                  </a:lnTo>
                  <a:lnTo>
                    <a:pt x="219608" y="295910"/>
                  </a:lnTo>
                  <a:close/>
                </a:path>
                <a:path w="565785" h="732154">
                  <a:moveTo>
                    <a:pt x="219633" y="300990"/>
                  </a:moveTo>
                  <a:lnTo>
                    <a:pt x="218605" y="300151"/>
                  </a:lnTo>
                  <a:lnTo>
                    <a:pt x="217868" y="300990"/>
                  </a:lnTo>
                  <a:lnTo>
                    <a:pt x="219633" y="300990"/>
                  </a:lnTo>
                  <a:close/>
                </a:path>
                <a:path w="565785" h="732154">
                  <a:moveTo>
                    <a:pt x="220294" y="316331"/>
                  </a:moveTo>
                  <a:lnTo>
                    <a:pt x="219468" y="316890"/>
                  </a:lnTo>
                  <a:lnTo>
                    <a:pt x="219659" y="316903"/>
                  </a:lnTo>
                  <a:lnTo>
                    <a:pt x="220294" y="316331"/>
                  </a:lnTo>
                  <a:close/>
                </a:path>
                <a:path w="565785" h="732154">
                  <a:moveTo>
                    <a:pt x="220675" y="291795"/>
                  </a:moveTo>
                  <a:lnTo>
                    <a:pt x="219506" y="292087"/>
                  </a:lnTo>
                  <a:lnTo>
                    <a:pt x="219227" y="292163"/>
                  </a:lnTo>
                  <a:lnTo>
                    <a:pt x="219036" y="293395"/>
                  </a:lnTo>
                  <a:lnTo>
                    <a:pt x="220091" y="293700"/>
                  </a:lnTo>
                  <a:lnTo>
                    <a:pt x="220179" y="292214"/>
                  </a:lnTo>
                  <a:lnTo>
                    <a:pt x="220675" y="291795"/>
                  </a:lnTo>
                  <a:close/>
                </a:path>
                <a:path w="565785" h="732154">
                  <a:moveTo>
                    <a:pt x="220891" y="313372"/>
                  </a:moveTo>
                  <a:lnTo>
                    <a:pt x="219278" y="314325"/>
                  </a:lnTo>
                  <a:lnTo>
                    <a:pt x="219494" y="314858"/>
                  </a:lnTo>
                  <a:lnTo>
                    <a:pt x="218668" y="316877"/>
                  </a:lnTo>
                  <a:lnTo>
                    <a:pt x="219138" y="316877"/>
                  </a:lnTo>
                  <a:lnTo>
                    <a:pt x="220891" y="313372"/>
                  </a:lnTo>
                  <a:close/>
                </a:path>
                <a:path w="565785" h="732154">
                  <a:moveTo>
                    <a:pt x="221094" y="315620"/>
                  </a:moveTo>
                  <a:lnTo>
                    <a:pt x="220294" y="316331"/>
                  </a:lnTo>
                  <a:lnTo>
                    <a:pt x="220472" y="316204"/>
                  </a:lnTo>
                  <a:lnTo>
                    <a:pt x="220738" y="315976"/>
                  </a:lnTo>
                  <a:lnTo>
                    <a:pt x="221094" y="315620"/>
                  </a:lnTo>
                  <a:close/>
                </a:path>
                <a:path w="565785" h="732154">
                  <a:moveTo>
                    <a:pt x="222097" y="317550"/>
                  </a:moveTo>
                  <a:lnTo>
                    <a:pt x="221970" y="317461"/>
                  </a:lnTo>
                  <a:lnTo>
                    <a:pt x="221830" y="317373"/>
                  </a:lnTo>
                  <a:lnTo>
                    <a:pt x="221729" y="317233"/>
                  </a:lnTo>
                  <a:lnTo>
                    <a:pt x="221830" y="317461"/>
                  </a:lnTo>
                  <a:lnTo>
                    <a:pt x="222097" y="317550"/>
                  </a:lnTo>
                  <a:close/>
                </a:path>
                <a:path w="565785" h="732154">
                  <a:moveTo>
                    <a:pt x="222834" y="299948"/>
                  </a:moveTo>
                  <a:lnTo>
                    <a:pt x="221856" y="298551"/>
                  </a:lnTo>
                  <a:lnTo>
                    <a:pt x="222567" y="300431"/>
                  </a:lnTo>
                  <a:lnTo>
                    <a:pt x="222834" y="299948"/>
                  </a:lnTo>
                  <a:close/>
                </a:path>
                <a:path w="565785" h="732154">
                  <a:moveTo>
                    <a:pt x="223189" y="316826"/>
                  </a:moveTo>
                  <a:lnTo>
                    <a:pt x="222631" y="317334"/>
                  </a:lnTo>
                  <a:lnTo>
                    <a:pt x="222326" y="317525"/>
                  </a:lnTo>
                  <a:lnTo>
                    <a:pt x="222097" y="317538"/>
                  </a:lnTo>
                  <a:lnTo>
                    <a:pt x="222440" y="317665"/>
                  </a:lnTo>
                  <a:lnTo>
                    <a:pt x="222059" y="318033"/>
                  </a:lnTo>
                  <a:lnTo>
                    <a:pt x="222313" y="318046"/>
                  </a:lnTo>
                  <a:lnTo>
                    <a:pt x="222656" y="317919"/>
                  </a:lnTo>
                  <a:lnTo>
                    <a:pt x="223050" y="317715"/>
                  </a:lnTo>
                  <a:lnTo>
                    <a:pt x="222834" y="317715"/>
                  </a:lnTo>
                  <a:lnTo>
                    <a:pt x="222631" y="317703"/>
                  </a:lnTo>
                  <a:lnTo>
                    <a:pt x="222453" y="317665"/>
                  </a:lnTo>
                  <a:lnTo>
                    <a:pt x="222770" y="317360"/>
                  </a:lnTo>
                  <a:lnTo>
                    <a:pt x="223062" y="317068"/>
                  </a:lnTo>
                  <a:lnTo>
                    <a:pt x="223189" y="316826"/>
                  </a:lnTo>
                  <a:close/>
                </a:path>
                <a:path w="565785" h="732154">
                  <a:moveTo>
                    <a:pt x="224091" y="298094"/>
                  </a:moveTo>
                  <a:lnTo>
                    <a:pt x="223901" y="298005"/>
                  </a:lnTo>
                  <a:lnTo>
                    <a:pt x="222834" y="299948"/>
                  </a:lnTo>
                  <a:lnTo>
                    <a:pt x="223240" y="300545"/>
                  </a:lnTo>
                  <a:lnTo>
                    <a:pt x="224091" y="298094"/>
                  </a:lnTo>
                  <a:close/>
                </a:path>
                <a:path w="565785" h="732154">
                  <a:moveTo>
                    <a:pt x="225399" y="294373"/>
                  </a:moveTo>
                  <a:lnTo>
                    <a:pt x="224091" y="298094"/>
                  </a:lnTo>
                  <a:lnTo>
                    <a:pt x="224688" y="298386"/>
                  </a:lnTo>
                  <a:lnTo>
                    <a:pt x="225399" y="294373"/>
                  </a:lnTo>
                  <a:close/>
                </a:path>
                <a:path w="565785" h="732154">
                  <a:moveTo>
                    <a:pt x="225856" y="321538"/>
                  </a:moveTo>
                  <a:lnTo>
                    <a:pt x="225412" y="321589"/>
                  </a:lnTo>
                  <a:lnTo>
                    <a:pt x="225513" y="321868"/>
                  </a:lnTo>
                  <a:lnTo>
                    <a:pt x="225666" y="321729"/>
                  </a:lnTo>
                  <a:lnTo>
                    <a:pt x="225856" y="321538"/>
                  </a:lnTo>
                  <a:close/>
                </a:path>
                <a:path w="565785" h="732154">
                  <a:moveTo>
                    <a:pt x="226314" y="321487"/>
                  </a:moveTo>
                  <a:lnTo>
                    <a:pt x="226110" y="321335"/>
                  </a:lnTo>
                  <a:lnTo>
                    <a:pt x="225869" y="321538"/>
                  </a:lnTo>
                  <a:lnTo>
                    <a:pt x="226314" y="321487"/>
                  </a:lnTo>
                  <a:close/>
                </a:path>
                <a:path w="565785" h="732154">
                  <a:moveTo>
                    <a:pt x="226656" y="314223"/>
                  </a:moveTo>
                  <a:lnTo>
                    <a:pt x="225653" y="314960"/>
                  </a:lnTo>
                  <a:lnTo>
                    <a:pt x="226466" y="316217"/>
                  </a:lnTo>
                  <a:lnTo>
                    <a:pt x="226656" y="314223"/>
                  </a:lnTo>
                  <a:close/>
                </a:path>
                <a:path w="565785" h="732154">
                  <a:moveTo>
                    <a:pt x="226669" y="318770"/>
                  </a:moveTo>
                  <a:lnTo>
                    <a:pt x="225501" y="318770"/>
                  </a:lnTo>
                  <a:lnTo>
                    <a:pt x="224434" y="320040"/>
                  </a:lnTo>
                  <a:lnTo>
                    <a:pt x="225742" y="320040"/>
                  </a:lnTo>
                  <a:lnTo>
                    <a:pt x="226669" y="318770"/>
                  </a:lnTo>
                  <a:close/>
                </a:path>
                <a:path w="565785" h="732154">
                  <a:moveTo>
                    <a:pt x="227266" y="321373"/>
                  </a:moveTo>
                  <a:lnTo>
                    <a:pt x="226314" y="321487"/>
                  </a:lnTo>
                  <a:lnTo>
                    <a:pt x="226453" y="321640"/>
                  </a:lnTo>
                  <a:lnTo>
                    <a:pt x="226593" y="321881"/>
                  </a:lnTo>
                  <a:lnTo>
                    <a:pt x="227266" y="321373"/>
                  </a:lnTo>
                  <a:close/>
                </a:path>
                <a:path w="565785" h="732154">
                  <a:moveTo>
                    <a:pt x="229184" y="319176"/>
                  </a:moveTo>
                  <a:lnTo>
                    <a:pt x="227711" y="320040"/>
                  </a:lnTo>
                  <a:lnTo>
                    <a:pt x="228549" y="320040"/>
                  </a:lnTo>
                  <a:lnTo>
                    <a:pt x="229184" y="319176"/>
                  </a:lnTo>
                  <a:close/>
                </a:path>
                <a:path w="565785" h="732154">
                  <a:moveTo>
                    <a:pt x="229285" y="308610"/>
                  </a:moveTo>
                  <a:lnTo>
                    <a:pt x="226822" y="311150"/>
                  </a:lnTo>
                  <a:lnTo>
                    <a:pt x="227330" y="309880"/>
                  </a:lnTo>
                  <a:lnTo>
                    <a:pt x="227838" y="308610"/>
                  </a:lnTo>
                  <a:lnTo>
                    <a:pt x="226745" y="308610"/>
                  </a:lnTo>
                  <a:lnTo>
                    <a:pt x="227520" y="307340"/>
                  </a:lnTo>
                  <a:lnTo>
                    <a:pt x="228739" y="306070"/>
                  </a:lnTo>
                  <a:lnTo>
                    <a:pt x="228765" y="307340"/>
                  </a:lnTo>
                  <a:lnTo>
                    <a:pt x="228904" y="306070"/>
                  </a:lnTo>
                  <a:lnTo>
                    <a:pt x="229184" y="303530"/>
                  </a:lnTo>
                  <a:lnTo>
                    <a:pt x="224370" y="307340"/>
                  </a:lnTo>
                  <a:lnTo>
                    <a:pt x="226161" y="304800"/>
                  </a:lnTo>
                  <a:lnTo>
                    <a:pt x="226466" y="304800"/>
                  </a:lnTo>
                  <a:lnTo>
                    <a:pt x="223596" y="303530"/>
                  </a:lnTo>
                  <a:lnTo>
                    <a:pt x="224066" y="306070"/>
                  </a:lnTo>
                  <a:lnTo>
                    <a:pt x="220078" y="307340"/>
                  </a:lnTo>
                  <a:lnTo>
                    <a:pt x="222808" y="303530"/>
                  </a:lnTo>
                  <a:lnTo>
                    <a:pt x="224624" y="300990"/>
                  </a:lnTo>
                  <a:lnTo>
                    <a:pt x="222224" y="303530"/>
                  </a:lnTo>
                  <a:lnTo>
                    <a:pt x="222021" y="302691"/>
                  </a:lnTo>
                  <a:lnTo>
                    <a:pt x="222021" y="303530"/>
                  </a:lnTo>
                  <a:lnTo>
                    <a:pt x="220179" y="303530"/>
                  </a:lnTo>
                  <a:lnTo>
                    <a:pt x="220700" y="302323"/>
                  </a:lnTo>
                  <a:lnTo>
                    <a:pt x="222021" y="303530"/>
                  </a:lnTo>
                  <a:lnTo>
                    <a:pt x="222021" y="302691"/>
                  </a:lnTo>
                  <a:lnTo>
                    <a:pt x="221919" y="302260"/>
                  </a:lnTo>
                  <a:lnTo>
                    <a:pt x="220726" y="302260"/>
                  </a:lnTo>
                  <a:lnTo>
                    <a:pt x="221272" y="300990"/>
                  </a:lnTo>
                  <a:lnTo>
                    <a:pt x="216738" y="302260"/>
                  </a:lnTo>
                  <a:lnTo>
                    <a:pt x="217868" y="300990"/>
                  </a:lnTo>
                  <a:lnTo>
                    <a:pt x="217512" y="300990"/>
                  </a:lnTo>
                  <a:lnTo>
                    <a:pt x="218427" y="300012"/>
                  </a:lnTo>
                  <a:lnTo>
                    <a:pt x="218605" y="300151"/>
                  </a:lnTo>
                  <a:lnTo>
                    <a:pt x="220103" y="298450"/>
                  </a:lnTo>
                  <a:lnTo>
                    <a:pt x="219583" y="298792"/>
                  </a:lnTo>
                  <a:lnTo>
                    <a:pt x="221081" y="297180"/>
                  </a:lnTo>
                  <a:lnTo>
                    <a:pt x="215747" y="300990"/>
                  </a:lnTo>
                  <a:lnTo>
                    <a:pt x="216230" y="299720"/>
                  </a:lnTo>
                  <a:lnTo>
                    <a:pt x="216700" y="298450"/>
                  </a:lnTo>
                  <a:lnTo>
                    <a:pt x="217995" y="296989"/>
                  </a:lnTo>
                  <a:lnTo>
                    <a:pt x="215773" y="298450"/>
                  </a:lnTo>
                  <a:lnTo>
                    <a:pt x="217271" y="295910"/>
                  </a:lnTo>
                  <a:lnTo>
                    <a:pt x="218770" y="293370"/>
                  </a:lnTo>
                  <a:lnTo>
                    <a:pt x="217449" y="293370"/>
                  </a:lnTo>
                  <a:lnTo>
                    <a:pt x="214731" y="295910"/>
                  </a:lnTo>
                  <a:lnTo>
                    <a:pt x="214845" y="293370"/>
                  </a:lnTo>
                  <a:lnTo>
                    <a:pt x="212801" y="292100"/>
                  </a:lnTo>
                  <a:lnTo>
                    <a:pt x="213779" y="292100"/>
                  </a:lnTo>
                  <a:lnTo>
                    <a:pt x="212128" y="289560"/>
                  </a:lnTo>
                  <a:lnTo>
                    <a:pt x="212051" y="287439"/>
                  </a:lnTo>
                  <a:lnTo>
                    <a:pt x="210604" y="288683"/>
                  </a:lnTo>
                  <a:lnTo>
                    <a:pt x="210604" y="293370"/>
                  </a:lnTo>
                  <a:lnTo>
                    <a:pt x="209334" y="295910"/>
                  </a:lnTo>
                  <a:lnTo>
                    <a:pt x="208445" y="297180"/>
                  </a:lnTo>
                  <a:lnTo>
                    <a:pt x="207962" y="295910"/>
                  </a:lnTo>
                  <a:lnTo>
                    <a:pt x="207670" y="295910"/>
                  </a:lnTo>
                  <a:lnTo>
                    <a:pt x="210604" y="293370"/>
                  </a:lnTo>
                  <a:lnTo>
                    <a:pt x="210604" y="288683"/>
                  </a:lnTo>
                  <a:lnTo>
                    <a:pt x="209575" y="289560"/>
                  </a:lnTo>
                  <a:lnTo>
                    <a:pt x="208991" y="287020"/>
                  </a:lnTo>
                  <a:lnTo>
                    <a:pt x="207619" y="287020"/>
                  </a:lnTo>
                  <a:lnTo>
                    <a:pt x="209308" y="285750"/>
                  </a:lnTo>
                  <a:lnTo>
                    <a:pt x="210096" y="285750"/>
                  </a:lnTo>
                  <a:lnTo>
                    <a:pt x="211251" y="284480"/>
                  </a:lnTo>
                  <a:lnTo>
                    <a:pt x="207937" y="284480"/>
                  </a:lnTo>
                  <a:lnTo>
                    <a:pt x="210172" y="283210"/>
                  </a:lnTo>
                  <a:lnTo>
                    <a:pt x="209080" y="281940"/>
                  </a:lnTo>
                  <a:lnTo>
                    <a:pt x="205740" y="283210"/>
                  </a:lnTo>
                  <a:lnTo>
                    <a:pt x="205841" y="280670"/>
                  </a:lnTo>
                  <a:lnTo>
                    <a:pt x="203847" y="281940"/>
                  </a:lnTo>
                  <a:lnTo>
                    <a:pt x="201498" y="287020"/>
                  </a:lnTo>
                  <a:lnTo>
                    <a:pt x="198882" y="287020"/>
                  </a:lnTo>
                  <a:lnTo>
                    <a:pt x="199872" y="285750"/>
                  </a:lnTo>
                  <a:lnTo>
                    <a:pt x="201599" y="284480"/>
                  </a:lnTo>
                  <a:lnTo>
                    <a:pt x="201104" y="284480"/>
                  </a:lnTo>
                  <a:lnTo>
                    <a:pt x="201320" y="283210"/>
                  </a:lnTo>
                  <a:lnTo>
                    <a:pt x="201955" y="282854"/>
                  </a:lnTo>
                  <a:lnTo>
                    <a:pt x="202387" y="282498"/>
                  </a:lnTo>
                  <a:lnTo>
                    <a:pt x="202222" y="282714"/>
                  </a:lnTo>
                  <a:lnTo>
                    <a:pt x="203606" y="281940"/>
                  </a:lnTo>
                  <a:lnTo>
                    <a:pt x="203708" y="281254"/>
                  </a:lnTo>
                  <a:lnTo>
                    <a:pt x="204050" y="280670"/>
                  </a:lnTo>
                  <a:lnTo>
                    <a:pt x="203796" y="280670"/>
                  </a:lnTo>
                  <a:lnTo>
                    <a:pt x="204063" y="279400"/>
                  </a:lnTo>
                  <a:lnTo>
                    <a:pt x="204978" y="278130"/>
                  </a:lnTo>
                  <a:lnTo>
                    <a:pt x="204177" y="278130"/>
                  </a:lnTo>
                  <a:lnTo>
                    <a:pt x="203771" y="278574"/>
                  </a:lnTo>
                  <a:lnTo>
                    <a:pt x="203771" y="280670"/>
                  </a:lnTo>
                  <a:lnTo>
                    <a:pt x="202806" y="281940"/>
                  </a:lnTo>
                  <a:lnTo>
                    <a:pt x="202260" y="281940"/>
                  </a:lnTo>
                  <a:lnTo>
                    <a:pt x="203504" y="280670"/>
                  </a:lnTo>
                  <a:lnTo>
                    <a:pt x="203771" y="280670"/>
                  </a:lnTo>
                  <a:lnTo>
                    <a:pt x="203771" y="278574"/>
                  </a:lnTo>
                  <a:lnTo>
                    <a:pt x="202984" y="279400"/>
                  </a:lnTo>
                  <a:lnTo>
                    <a:pt x="202412" y="279400"/>
                  </a:lnTo>
                  <a:lnTo>
                    <a:pt x="201320" y="278130"/>
                  </a:lnTo>
                  <a:lnTo>
                    <a:pt x="203860" y="276860"/>
                  </a:lnTo>
                  <a:lnTo>
                    <a:pt x="204063" y="275590"/>
                  </a:lnTo>
                  <a:lnTo>
                    <a:pt x="202793" y="276860"/>
                  </a:lnTo>
                  <a:lnTo>
                    <a:pt x="203250" y="274320"/>
                  </a:lnTo>
                  <a:lnTo>
                    <a:pt x="201002" y="276860"/>
                  </a:lnTo>
                  <a:lnTo>
                    <a:pt x="200723" y="276860"/>
                  </a:lnTo>
                  <a:lnTo>
                    <a:pt x="201701" y="275590"/>
                  </a:lnTo>
                  <a:lnTo>
                    <a:pt x="200723" y="275590"/>
                  </a:lnTo>
                  <a:lnTo>
                    <a:pt x="199567" y="273050"/>
                  </a:lnTo>
                  <a:lnTo>
                    <a:pt x="197764" y="275590"/>
                  </a:lnTo>
                  <a:lnTo>
                    <a:pt x="197561" y="275590"/>
                  </a:lnTo>
                  <a:lnTo>
                    <a:pt x="193662" y="276860"/>
                  </a:lnTo>
                  <a:lnTo>
                    <a:pt x="195376" y="270510"/>
                  </a:lnTo>
                  <a:lnTo>
                    <a:pt x="192786" y="270510"/>
                  </a:lnTo>
                  <a:lnTo>
                    <a:pt x="193535" y="269240"/>
                  </a:lnTo>
                  <a:lnTo>
                    <a:pt x="191693" y="269240"/>
                  </a:lnTo>
                  <a:lnTo>
                    <a:pt x="190842" y="267970"/>
                  </a:lnTo>
                  <a:lnTo>
                    <a:pt x="188226" y="267970"/>
                  </a:lnTo>
                  <a:lnTo>
                    <a:pt x="190246" y="265430"/>
                  </a:lnTo>
                  <a:lnTo>
                    <a:pt x="188937" y="265430"/>
                  </a:lnTo>
                  <a:lnTo>
                    <a:pt x="187985" y="266700"/>
                  </a:lnTo>
                  <a:lnTo>
                    <a:pt x="188163" y="264160"/>
                  </a:lnTo>
                  <a:lnTo>
                    <a:pt x="189903" y="264160"/>
                  </a:lnTo>
                  <a:lnTo>
                    <a:pt x="190233" y="264160"/>
                  </a:lnTo>
                  <a:lnTo>
                    <a:pt x="189788" y="263664"/>
                  </a:lnTo>
                  <a:lnTo>
                    <a:pt x="189598" y="262890"/>
                  </a:lnTo>
                  <a:lnTo>
                    <a:pt x="190614" y="260350"/>
                  </a:lnTo>
                  <a:lnTo>
                    <a:pt x="187515" y="261620"/>
                  </a:lnTo>
                  <a:lnTo>
                    <a:pt x="189814" y="260350"/>
                  </a:lnTo>
                  <a:lnTo>
                    <a:pt x="189268" y="259080"/>
                  </a:lnTo>
                  <a:lnTo>
                    <a:pt x="188226" y="259080"/>
                  </a:lnTo>
                  <a:lnTo>
                    <a:pt x="187502" y="260350"/>
                  </a:lnTo>
                  <a:lnTo>
                    <a:pt x="186715" y="260350"/>
                  </a:lnTo>
                  <a:lnTo>
                    <a:pt x="186156" y="259080"/>
                  </a:lnTo>
                  <a:lnTo>
                    <a:pt x="188976" y="256540"/>
                  </a:lnTo>
                  <a:lnTo>
                    <a:pt x="190195" y="251460"/>
                  </a:lnTo>
                  <a:lnTo>
                    <a:pt x="180149" y="257810"/>
                  </a:lnTo>
                  <a:lnTo>
                    <a:pt x="181889" y="254914"/>
                  </a:lnTo>
                  <a:lnTo>
                    <a:pt x="181152" y="255270"/>
                  </a:lnTo>
                  <a:lnTo>
                    <a:pt x="180606" y="254000"/>
                  </a:lnTo>
                  <a:lnTo>
                    <a:pt x="182473" y="251460"/>
                  </a:lnTo>
                  <a:lnTo>
                    <a:pt x="183400" y="250190"/>
                  </a:lnTo>
                  <a:lnTo>
                    <a:pt x="183286" y="249605"/>
                  </a:lnTo>
                  <a:lnTo>
                    <a:pt x="183375" y="246380"/>
                  </a:lnTo>
                  <a:lnTo>
                    <a:pt x="178206" y="251460"/>
                  </a:lnTo>
                  <a:lnTo>
                    <a:pt x="177914" y="248920"/>
                  </a:lnTo>
                  <a:lnTo>
                    <a:pt x="177152" y="250190"/>
                  </a:lnTo>
                  <a:lnTo>
                    <a:pt x="174828" y="252730"/>
                  </a:lnTo>
                  <a:lnTo>
                    <a:pt x="172999" y="252730"/>
                  </a:lnTo>
                  <a:lnTo>
                    <a:pt x="172453" y="251460"/>
                  </a:lnTo>
                  <a:lnTo>
                    <a:pt x="175806" y="247650"/>
                  </a:lnTo>
                  <a:lnTo>
                    <a:pt x="177215" y="247650"/>
                  </a:lnTo>
                  <a:lnTo>
                    <a:pt x="176885" y="248920"/>
                  </a:lnTo>
                  <a:lnTo>
                    <a:pt x="177914" y="248920"/>
                  </a:lnTo>
                  <a:lnTo>
                    <a:pt x="178295" y="248920"/>
                  </a:lnTo>
                  <a:lnTo>
                    <a:pt x="178943" y="247650"/>
                  </a:lnTo>
                  <a:lnTo>
                    <a:pt x="177901" y="247650"/>
                  </a:lnTo>
                  <a:lnTo>
                    <a:pt x="178409" y="246380"/>
                  </a:lnTo>
                  <a:lnTo>
                    <a:pt x="177203" y="245224"/>
                  </a:lnTo>
                  <a:lnTo>
                    <a:pt x="177101" y="246380"/>
                  </a:lnTo>
                  <a:lnTo>
                    <a:pt x="177088" y="245110"/>
                  </a:lnTo>
                  <a:lnTo>
                    <a:pt x="177215" y="245021"/>
                  </a:lnTo>
                  <a:lnTo>
                    <a:pt x="178917" y="243840"/>
                  </a:lnTo>
                  <a:lnTo>
                    <a:pt x="177355" y="243840"/>
                  </a:lnTo>
                  <a:lnTo>
                    <a:pt x="177292" y="244106"/>
                  </a:lnTo>
                  <a:lnTo>
                    <a:pt x="177317" y="243840"/>
                  </a:lnTo>
                  <a:lnTo>
                    <a:pt x="175336" y="243840"/>
                  </a:lnTo>
                  <a:lnTo>
                    <a:pt x="175133" y="242570"/>
                  </a:lnTo>
                  <a:lnTo>
                    <a:pt x="174802" y="242570"/>
                  </a:lnTo>
                  <a:lnTo>
                    <a:pt x="173863" y="243840"/>
                  </a:lnTo>
                  <a:lnTo>
                    <a:pt x="173697" y="243840"/>
                  </a:lnTo>
                  <a:lnTo>
                    <a:pt x="173189" y="241300"/>
                  </a:lnTo>
                  <a:lnTo>
                    <a:pt x="171183" y="243840"/>
                  </a:lnTo>
                  <a:lnTo>
                    <a:pt x="169633" y="243840"/>
                  </a:lnTo>
                  <a:lnTo>
                    <a:pt x="170421" y="241300"/>
                  </a:lnTo>
                  <a:lnTo>
                    <a:pt x="173189" y="241300"/>
                  </a:lnTo>
                  <a:lnTo>
                    <a:pt x="170942" y="240030"/>
                  </a:lnTo>
                  <a:lnTo>
                    <a:pt x="171221" y="238760"/>
                  </a:lnTo>
                  <a:lnTo>
                    <a:pt x="174320" y="237490"/>
                  </a:lnTo>
                  <a:lnTo>
                    <a:pt x="171488" y="237490"/>
                  </a:lnTo>
                  <a:lnTo>
                    <a:pt x="173596" y="234950"/>
                  </a:lnTo>
                  <a:lnTo>
                    <a:pt x="173329" y="233680"/>
                  </a:lnTo>
                  <a:lnTo>
                    <a:pt x="173863" y="233680"/>
                  </a:lnTo>
                  <a:lnTo>
                    <a:pt x="173342" y="232410"/>
                  </a:lnTo>
                  <a:lnTo>
                    <a:pt x="171767" y="234950"/>
                  </a:lnTo>
                  <a:lnTo>
                    <a:pt x="171780" y="233680"/>
                  </a:lnTo>
                  <a:lnTo>
                    <a:pt x="170738" y="233680"/>
                  </a:lnTo>
                  <a:lnTo>
                    <a:pt x="169430" y="236220"/>
                  </a:lnTo>
                  <a:lnTo>
                    <a:pt x="167081" y="237490"/>
                  </a:lnTo>
                  <a:lnTo>
                    <a:pt x="167347" y="236220"/>
                  </a:lnTo>
                  <a:lnTo>
                    <a:pt x="167373" y="235064"/>
                  </a:lnTo>
                  <a:lnTo>
                    <a:pt x="164744" y="236220"/>
                  </a:lnTo>
                  <a:lnTo>
                    <a:pt x="167106" y="233680"/>
                  </a:lnTo>
                  <a:lnTo>
                    <a:pt x="167373" y="235064"/>
                  </a:lnTo>
                  <a:lnTo>
                    <a:pt x="167474" y="235610"/>
                  </a:lnTo>
                  <a:lnTo>
                    <a:pt x="167614" y="234950"/>
                  </a:lnTo>
                  <a:lnTo>
                    <a:pt x="167589" y="236220"/>
                  </a:lnTo>
                  <a:lnTo>
                    <a:pt x="168059" y="234950"/>
                  </a:lnTo>
                  <a:lnTo>
                    <a:pt x="168529" y="233680"/>
                  </a:lnTo>
                  <a:lnTo>
                    <a:pt x="169011" y="232410"/>
                  </a:lnTo>
                  <a:lnTo>
                    <a:pt x="169481" y="231140"/>
                  </a:lnTo>
                  <a:lnTo>
                    <a:pt x="170243" y="231775"/>
                  </a:lnTo>
                  <a:lnTo>
                    <a:pt x="170256" y="231140"/>
                  </a:lnTo>
                  <a:lnTo>
                    <a:pt x="171043" y="231140"/>
                  </a:lnTo>
                  <a:lnTo>
                    <a:pt x="171170" y="230606"/>
                  </a:lnTo>
                  <a:lnTo>
                    <a:pt x="171475" y="230593"/>
                  </a:lnTo>
                  <a:lnTo>
                    <a:pt x="171323" y="230530"/>
                  </a:lnTo>
                  <a:lnTo>
                    <a:pt x="171196" y="230530"/>
                  </a:lnTo>
                  <a:lnTo>
                    <a:pt x="172008" y="227330"/>
                  </a:lnTo>
                  <a:lnTo>
                    <a:pt x="167627" y="232410"/>
                  </a:lnTo>
                  <a:lnTo>
                    <a:pt x="166344" y="231140"/>
                  </a:lnTo>
                  <a:lnTo>
                    <a:pt x="166725" y="230847"/>
                  </a:lnTo>
                  <a:lnTo>
                    <a:pt x="166103" y="231140"/>
                  </a:lnTo>
                  <a:lnTo>
                    <a:pt x="164528" y="231140"/>
                  </a:lnTo>
                  <a:lnTo>
                    <a:pt x="164782" y="229870"/>
                  </a:lnTo>
                  <a:lnTo>
                    <a:pt x="162775" y="231140"/>
                  </a:lnTo>
                  <a:lnTo>
                    <a:pt x="162445" y="229870"/>
                  </a:lnTo>
                  <a:lnTo>
                    <a:pt x="162420" y="231165"/>
                  </a:lnTo>
                  <a:lnTo>
                    <a:pt x="160845" y="232410"/>
                  </a:lnTo>
                  <a:lnTo>
                    <a:pt x="160642" y="231343"/>
                  </a:lnTo>
                  <a:lnTo>
                    <a:pt x="157975" y="232410"/>
                  </a:lnTo>
                  <a:lnTo>
                    <a:pt x="160096" y="229870"/>
                  </a:lnTo>
                  <a:lnTo>
                    <a:pt x="161163" y="228600"/>
                  </a:lnTo>
                  <a:lnTo>
                    <a:pt x="162229" y="227330"/>
                  </a:lnTo>
                  <a:lnTo>
                    <a:pt x="159626" y="227330"/>
                  </a:lnTo>
                  <a:lnTo>
                    <a:pt x="160172" y="226060"/>
                  </a:lnTo>
                  <a:lnTo>
                    <a:pt x="162267" y="224790"/>
                  </a:lnTo>
                  <a:lnTo>
                    <a:pt x="162547" y="223520"/>
                  </a:lnTo>
                  <a:lnTo>
                    <a:pt x="160197" y="223520"/>
                  </a:lnTo>
                  <a:lnTo>
                    <a:pt x="158610" y="224040"/>
                  </a:lnTo>
                  <a:lnTo>
                    <a:pt x="158610" y="224790"/>
                  </a:lnTo>
                  <a:lnTo>
                    <a:pt x="158584" y="226060"/>
                  </a:lnTo>
                  <a:lnTo>
                    <a:pt x="156489" y="227330"/>
                  </a:lnTo>
                  <a:lnTo>
                    <a:pt x="156743" y="226733"/>
                  </a:lnTo>
                  <a:lnTo>
                    <a:pt x="157340" y="225679"/>
                  </a:lnTo>
                  <a:lnTo>
                    <a:pt x="158610" y="224790"/>
                  </a:lnTo>
                  <a:lnTo>
                    <a:pt x="158610" y="224040"/>
                  </a:lnTo>
                  <a:lnTo>
                    <a:pt x="156298" y="224790"/>
                  </a:lnTo>
                  <a:lnTo>
                    <a:pt x="156540" y="225425"/>
                  </a:lnTo>
                  <a:lnTo>
                    <a:pt x="152577" y="227330"/>
                  </a:lnTo>
                  <a:lnTo>
                    <a:pt x="153695" y="224790"/>
                  </a:lnTo>
                  <a:lnTo>
                    <a:pt x="155295" y="223520"/>
                  </a:lnTo>
                  <a:lnTo>
                    <a:pt x="156895" y="222250"/>
                  </a:lnTo>
                  <a:lnTo>
                    <a:pt x="158496" y="220980"/>
                  </a:lnTo>
                  <a:lnTo>
                    <a:pt x="159372" y="218440"/>
                  </a:lnTo>
                  <a:lnTo>
                    <a:pt x="153835" y="220980"/>
                  </a:lnTo>
                  <a:lnTo>
                    <a:pt x="153695" y="219710"/>
                  </a:lnTo>
                  <a:lnTo>
                    <a:pt x="153428" y="217170"/>
                  </a:lnTo>
                  <a:lnTo>
                    <a:pt x="153098" y="218440"/>
                  </a:lnTo>
                  <a:lnTo>
                    <a:pt x="150990" y="219710"/>
                  </a:lnTo>
                  <a:lnTo>
                    <a:pt x="151841" y="217170"/>
                  </a:lnTo>
                  <a:lnTo>
                    <a:pt x="150545" y="217170"/>
                  </a:lnTo>
                  <a:lnTo>
                    <a:pt x="152196" y="215900"/>
                  </a:lnTo>
                  <a:lnTo>
                    <a:pt x="152450" y="215900"/>
                  </a:lnTo>
                  <a:lnTo>
                    <a:pt x="153238" y="214630"/>
                  </a:lnTo>
                  <a:lnTo>
                    <a:pt x="152069" y="215900"/>
                  </a:lnTo>
                  <a:lnTo>
                    <a:pt x="152171" y="213360"/>
                  </a:lnTo>
                  <a:lnTo>
                    <a:pt x="148805" y="215900"/>
                  </a:lnTo>
                  <a:lnTo>
                    <a:pt x="150202" y="213360"/>
                  </a:lnTo>
                  <a:lnTo>
                    <a:pt x="149771" y="210820"/>
                  </a:lnTo>
                  <a:lnTo>
                    <a:pt x="144119" y="214630"/>
                  </a:lnTo>
                  <a:lnTo>
                    <a:pt x="143764" y="213360"/>
                  </a:lnTo>
                  <a:lnTo>
                    <a:pt x="143408" y="212090"/>
                  </a:lnTo>
                  <a:lnTo>
                    <a:pt x="145542" y="212090"/>
                  </a:lnTo>
                  <a:lnTo>
                    <a:pt x="145834" y="210820"/>
                  </a:lnTo>
                  <a:lnTo>
                    <a:pt x="146113" y="209550"/>
                  </a:lnTo>
                  <a:lnTo>
                    <a:pt x="146608" y="209550"/>
                  </a:lnTo>
                  <a:lnTo>
                    <a:pt x="147370" y="208280"/>
                  </a:lnTo>
                  <a:lnTo>
                    <a:pt x="143256" y="209550"/>
                  </a:lnTo>
                  <a:lnTo>
                    <a:pt x="144424" y="208280"/>
                  </a:lnTo>
                  <a:lnTo>
                    <a:pt x="143535" y="208280"/>
                  </a:lnTo>
                  <a:lnTo>
                    <a:pt x="141770" y="209550"/>
                  </a:lnTo>
                  <a:lnTo>
                    <a:pt x="142240" y="208280"/>
                  </a:lnTo>
                  <a:lnTo>
                    <a:pt x="141439" y="209550"/>
                  </a:lnTo>
                  <a:lnTo>
                    <a:pt x="140500" y="208381"/>
                  </a:lnTo>
                  <a:lnTo>
                    <a:pt x="142836" y="204470"/>
                  </a:lnTo>
                  <a:lnTo>
                    <a:pt x="135153" y="205740"/>
                  </a:lnTo>
                  <a:lnTo>
                    <a:pt x="138430" y="201930"/>
                  </a:lnTo>
                  <a:lnTo>
                    <a:pt x="136994" y="200660"/>
                  </a:lnTo>
                  <a:lnTo>
                    <a:pt x="135407" y="199390"/>
                  </a:lnTo>
                  <a:lnTo>
                    <a:pt x="134480" y="199390"/>
                  </a:lnTo>
                  <a:lnTo>
                    <a:pt x="135013" y="198120"/>
                  </a:lnTo>
                  <a:lnTo>
                    <a:pt x="135280" y="198120"/>
                  </a:lnTo>
                  <a:lnTo>
                    <a:pt x="135699" y="195580"/>
                  </a:lnTo>
                  <a:lnTo>
                    <a:pt x="129895" y="200660"/>
                  </a:lnTo>
                  <a:lnTo>
                    <a:pt x="130327" y="198120"/>
                  </a:lnTo>
                  <a:lnTo>
                    <a:pt x="132334" y="195580"/>
                  </a:lnTo>
                  <a:lnTo>
                    <a:pt x="132435" y="198120"/>
                  </a:lnTo>
                  <a:lnTo>
                    <a:pt x="133045" y="196850"/>
                  </a:lnTo>
                  <a:lnTo>
                    <a:pt x="138264" y="193040"/>
                  </a:lnTo>
                  <a:lnTo>
                    <a:pt x="130771" y="195580"/>
                  </a:lnTo>
                  <a:lnTo>
                    <a:pt x="133096" y="191770"/>
                  </a:lnTo>
                  <a:lnTo>
                    <a:pt x="133616" y="191770"/>
                  </a:lnTo>
                  <a:lnTo>
                    <a:pt x="134810" y="189230"/>
                  </a:lnTo>
                  <a:lnTo>
                    <a:pt x="129984" y="191770"/>
                  </a:lnTo>
                  <a:lnTo>
                    <a:pt x="129374" y="189509"/>
                  </a:lnTo>
                  <a:lnTo>
                    <a:pt x="126619" y="190500"/>
                  </a:lnTo>
                  <a:lnTo>
                    <a:pt x="124371" y="189230"/>
                  </a:lnTo>
                  <a:lnTo>
                    <a:pt x="123329" y="188480"/>
                  </a:lnTo>
                  <a:lnTo>
                    <a:pt x="122821" y="189230"/>
                  </a:lnTo>
                  <a:lnTo>
                    <a:pt x="121323" y="187960"/>
                  </a:lnTo>
                  <a:lnTo>
                    <a:pt x="122199" y="186690"/>
                  </a:lnTo>
                  <a:lnTo>
                    <a:pt x="122593" y="185420"/>
                  </a:lnTo>
                  <a:lnTo>
                    <a:pt x="124828" y="182880"/>
                  </a:lnTo>
                  <a:lnTo>
                    <a:pt x="125780" y="184150"/>
                  </a:lnTo>
                  <a:lnTo>
                    <a:pt x="128358" y="181610"/>
                  </a:lnTo>
                  <a:lnTo>
                    <a:pt x="124612" y="182880"/>
                  </a:lnTo>
                  <a:lnTo>
                    <a:pt x="124688" y="181610"/>
                  </a:lnTo>
                  <a:lnTo>
                    <a:pt x="126060" y="181610"/>
                  </a:lnTo>
                  <a:lnTo>
                    <a:pt x="124358" y="180340"/>
                  </a:lnTo>
                  <a:lnTo>
                    <a:pt x="121031" y="181610"/>
                  </a:lnTo>
                  <a:lnTo>
                    <a:pt x="119888" y="180340"/>
                  </a:lnTo>
                  <a:lnTo>
                    <a:pt x="119037" y="181610"/>
                  </a:lnTo>
                  <a:lnTo>
                    <a:pt x="114985" y="182880"/>
                  </a:lnTo>
                  <a:lnTo>
                    <a:pt x="120269" y="179070"/>
                  </a:lnTo>
                  <a:lnTo>
                    <a:pt x="117055" y="179070"/>
                  </a:lnTo>
                  <a:lnTo>
                    <a:pt x="118618" y="177800"/>
                  </a:lnTo>
                  <a:lnTo>
                    <a:pt x="120180" y="176530"/>
                  </a:lnTo>
                  <a:lnTo>
                    <a:pt x="113690" y="176530"/>
                  </a:lnTo>
                  <a:lnTo>
                    <a:pt x="116687" y="175260"/>
                  </a:lnTo>
                  <a:lnTo>
                    <a:pt x="120637" y="175260"/>
                  </a:lnTo>
                  <a:lnTo>
                    <a:pt x="119202" y="172720"/>
                  </a:lnTo>
                  <a:lnTo>
                    <a:pt x="117284" y="173990"/>
                  </a:lnTo>
                  <a:lnTo>
                    <a:pt x="118554" y="173990"/>
                  </a:lnTo>
                  <a:lnTo>
                    <a:pt x="115316" y="175260"/>
                  </a:lnTo>
                  <a:lnTo>
                    <a:pt x="113233" y="175260"/>
                  </a:lnTo>
                  <a:lnTo>
                    <a:pt x="112306" y="173990"/>
                  </a:lnTo>
                  <a:lnTo>
                    <a:pt x="118999" y="170180"/>
                  </a:lnTo>
                  <a:lnTo>
                    <a:pt x="111379" y="168910"/>
                  </a:lnTo>
                  <a:lnTo>
                    <a:pt x="115824" y="165100"/>
                  </a:lnTo>
                  <a:lnTo>
                    <a:pt x="111747" y="163830"/>
                  </a:lnTo>
                  <a:lnTo>
                    <a:pt x="112191" y="162560"/>
                  </a:lnTo>
                  <a:lnTo>
                    <a:pt x="112649" y="161290"/>
                  </a:lnTo>
                  <a:lnTo>
                    <a:pt x="113563" y="158750"/>
                  </a:lnTo>
                  <a:lnTo>
                    <a:pt x="111252" y="156210"/>
                  </a:lnTo>
                  <a:lnTo>
                    <a:pt x="106807" y="161290"/>
                  </a:lnTo>
                  <a:lnTo>
                    <a:pt x="110540" y="156210"/>
                  </a:lnTo>
                  <a:lnTo>
                    <a:pt x="105384" y="160020"/>
                  </a:lnTo>
                  <a:lnTo>
                    <a:pt x="104597" y="160020"/>
                  </a:lnTo>
                  <a:lnTo>
                    <a:pt x="104521" y="158750"/>
                  </a:lnTo>
                  <a:lnTo>
                    <a:pt x="104825" y="158750"/>
                  </a:lnTo>
                  <a:lnTo>
                    <a:pt x="105308" y="157721"/>
                  </a:lnTo>
                  <a:lnTo>
                    <a:pt x="105689" y="157365"/>
                  </a:lnTo>
                  <a:lnTo>
                    <a:pt x="108407" y="156959"/>
                  </a:lnTo>
                  <a:lnTo>
                    <a:pt x="106451" y="155270"/>
                  </a:lnTo>
                  <a:lnTo>
                    <a:pt x="106603" y="154940"/>
                  </a:lnTo>
                  <a:lnTo>
                    <a:pt x="107810" y="153670"/>
                  </a:lnTo>
                  <a:lnTo>
                    <a:pt x="108191" y="154940"/>
                  </a:lnTo>
                  <a:lnTo>
                    <a:pt x="109347" y="153670"/>
                  </a:lnTo>
                  <a:lnTo>
                    <a:pt x="108762" y="152400"/>
                  </a:lnTo>
                  <a:lnTo>
                    <a:pt x="111163" y="151130"/>
                  </a:lnTo>
                  <a:lnTo>
                    <a:pt x="111925" y="149860"/>
                  </a:lnTo>
                  <a:lnTo>
                    <a:pt x="110159" y="151130"/>
                  </a:lnTo>
                  <a:lnTo>
                    <a:pt x="108877" y="151130"/>
                  </a:lnTo>
                  <a:lnTo>
                    <a:pt x="109029" y="149860"/>
                  </a:lnTo>
                  <a:lnTo>
                    <a:pt x="107391" y="152400"/>
                  </a:lnTo>
                  <a:lnTo>
                    <a:pt x="103187" y="152400"/>
                  </a:lnTo>
                  <a:lnTo>
                    <a:pt x="110642" y="147320"/>
                  </a:lnTo>
                  <a:lnTo>
                    <a:pt x="106857" y="147320"/>
                  </a:lnTo>
                  <a:lnTo>
                    <a:pt x="106286" y="144780"/>
                  </a:lnTo>
                  <a:lnTo>
                    <a:pt x="105994" y="143510"/>
                  </a:lnTo>
                  <a:lnTo>
                    <a:pt x="101739" y="144614"/>
                  </a:lnTo>
                  <a:lnTo>
                    <a:pt x="102857" y="143510"/>
                  </a:lnTo>
                  <a:lnTo>
                    <a:pt x="103543" y="143510"/>
                  </a:lnTo>
                  <a:lnTo>
                    <a:pt x="103047" y="142240"/>
                  </a:lnTo>
                  <a:lnTo>
                    <a:pt x="102552" y="140970"/>
                  </a:lnTo>
                  <a:lnTo>
                    <a:pt x="95338" y="140970"/>
                  </a:lnTo>
                  <a:lnTo>
                    <a:pt x="96710" y="137160"/>
                  </a:lnTo>
                  <a:lnTo>
                    <a:pt x="98145" y="137160"/>
                  </a:lnTo>
                  <a:lnTo>
                    <a:pt x="97459" y="135890"/>
                  </a:lnTo>
                  <a:lnTo>
                    <a:pt x="95161" y="137160"/>
                  </a:lnTo>
                  <a:lnTo>
                    <a:pt x="96088" y="135890"/>
                  </a:lnTo>
                  <a:lnTo>
                    <a:pt x="96647" y="135890"/>
                  </a:lnTo>
                  <a:lnTo>
                    <a:pt x="97523" y="134620"/>
                  </a:lnTo>
                  <a:lnTo>
                    <a:pt x="94703" y="134620"/>
                  </a:lnTo>
                  <a:lnTo>
                    <a:pt x="96532" y="133350"/>
                  </a:lnTo>
                  <a:lnTo>
                    <a:pt x="96570" y="132080"/>
                  </a:lnTo>
                  <a:lnTo>
                    <a:pt x="96659" y="129540"/>
                  </a:lnTo>
                  <a:lnTo>
                    <a:pt x="90474" y="132080"/>
                  </a:lnTo>
                  <a:lnTo>
                    <a:pt x="88226" y="130810"/>
                  </a:lnTo>
                  <a:lnTo>
                    <a:pt x="92113" y="128270"/>
                  </a:lnTo>
                  <a:lnTo>
                    <a:pt x="92113" y="125730"/>
                  </a:lnTo>
                  <a:lnTo>
                    <a:pt x="92138" y="124460"/>
                  </a:lnTo>
                  <a:lnTo>
                    <a:pt x="92710" y="124460"/>
                  </a:lnTo>
                  <a:lnTo>
                    <a:pt x="91414" y="120650"/>
                  </a:lnTo>
                  <a:lnTo>
                    <a:pt x="86461" y="120650"/>
                  </a:lnTo>
                  <a:lnTo>
                    <a:pt x="83261" y="119380"/>
                  </a:lnTo>
                  <a:lnTo>
                    <a:pt x="86499" y="115570"/>
                  </a:lnTo>
                  <a:lnTo>
                    <a:pt x="81572" y="113030"/>
                  </a:lnTo>
                  <a:lnTo>
                    <a:pt x="81940" y="110490"/>
                  </a:lnTo>
                  <a:lnTo>
                    <a:pt x="82321" y="107950"/>
                  </a:lnTo>
                  <a:lnTo>
                    <a:pt x="81851" y="109220"/>
                  </a:lnTo>
                  <a:lnTo>
                    <a:pt x="79209" y="110490"/>
                  </a:lnTo>
                  <a:lnTo>
                    <a:pt x="78511" y="110490"/>
                  </a:lnTo>
                  <a:lnTo>
                    <a:pt x="78930" y="109220"/>
                  </a:lnTo>
                  <a:lnTo>
                    <a:pt x="74701" y="109220"/>
                  </a:lnTo>
                  <a:lnTo>
                    <a:pt x="78397" y="107950"/>
                  </a:lnTo>
                  <a:lnTo>
                    <a:pt x="81724" y="105410"/>
                  </a:lnTo>
                  <a:lnTo>
                    <a:pt x="79971" y="104140"/>
                  </a:lnTo>
                  <a:lnTo>
                    <a:pt x="79476" y="104140"/>
                  </a:lnTo>
                  <a:lnTo>
                    <a:pt x="74637" y="106680"/>
                  </a:lnTo>
                  <a:lnTo>
                    <a:pt x="75946" y="102870"/>
                  </a:lnTo>
                  <a:lnTo>
                    <a:pt x="73990" y="100330"/>
                  </a:lnTo>
                  <a:lnTo>
                    <a:pt x="72047" y="99060"/>
                  </a:lnTo>
                  <a:lnTo>
                    <a:pt x="72491" y="97790"/>
                  </a:lnTo>
                  <a:lnTo>
                    <a:pt x="73367" y="95250"/>
                  </a:lnTo>
                  <a:lnTo>
                    <a:pt x="69773" y="95250"/>
                  </a:lnTo>
                  <a:lnTo>
                    <a:pt x="72364" y="93980"/>
                  </a:lnTo>
                  <a:lnTo>
                    <a:pt x="71780" y="90170"/>
                  </a:lnTo>
                  <a:lnTo>
                    <a:pt x="69888" y="88900"/>
                  </a:lnTo>
                  <a:lnTo>
                    <a:pt x="71996" y="87630"/>
                  </a:lnTo>
                  <a:lnTo>
                    <a:pt x="71437" y="86360"/>
                  </a:lnTo>
                  <a:lnTo>
                    <a:pt x="63652" y="90170"/>
                  </a:lnTo>
                  <a:lnTo>
                    <a:pt x="62826" y="88900"/>
                  </a:lnTo>
                  <a:lnTo>
                    <a:pt x="66471" y="86360"/>
                  </a:lnTo>
                  <a:lnTo>
                    <a:pt x="65125" y="85090"/>
                  </a:lnTo>
                  <a:lnTo>
                    <a:pt x="67335" y="80010"/>
                  </a:lnTo>
                  <a:lnTo>
                    <a:pt x="64719" y="80010"/>
                  </a:lnTo>
                  <a:lnTo>
                    <a:pt x="64249" y="78740"/>
                  </a:lnTo>
                  <a:lnTo>
                    <a:pt x="64541" y="77470"/>
                  </a:lnTo>
                  <a:lnTo>
                    <a:pt x="65151" y="74930"/>
                  </a:lnTo>
                  <a:lnTo>
                    <a:pt x="62915" y="76047"/>
                  </a:lnTo>
                  <a:lnTo>
                    <a:pt x="59131" y="74930"/>
                  </a:lnTo>
                  <a:lnTo>
                    <a:pt x="56934" y="74930"/>
                  </a:lnTo>
                  <a:lnTo>
                    <a:pt x="59601" y="73660"/>
                  </a:lnTo>
                  <a:lnTo>
                    <a:pt x="55778" y="74930"/>
                  </a:lnTo>
                  <a:lnTo>
                    <a:pt x="54864" y="74930"/>
                  </a:lnTo>
                  <a:lnTo>
                    <a:pt x="53174" y="73660"/>
                  </a:lnTo>
                  <a:lnTo>
                    <a:pt x="53340" y="73660"/>
                  </a:lnTo>
                  <a:lnTo>
                    <a:pt x="55016" y="72440"/>
                  </a:lnTo>
                  <a:lnTo>
                    <a:pt x="55397" y="71120"/>
                  </a:lnTo>
                  <a:lnTo>
                    <a:pt x="51752" y="73660"/>
                  </a:lnTo>
                  <a:lnTo>
                    <a:pt x="52387" y="71120"/>
                  </a:lnTo>
                  <a:lnTo>
                    <a:pt x="49352" y="71120"/>
                  </a:lnTo>
                  <a:lnTo>
                    <a:pt x="50241" y="68580"/>
                  </a:lnTo>
                  <a:lnTo>
                    <a:pt x="52476" y="67310"/>
                  </a:lnTo>
                  <a:lnTo>
                    <a:pt x="50965" y="67310"/>
                  </a:lnTo>
                  <a:lnTo>
                    <a:pt x="48729" y="68580"/>
                  </a:lnTo>
                  <a:lnTo>
                    <a:pt x="49022" y="67310"/>
                  </a:lnTo>
                  <a:lnTo>
                    <a:pt x="49860" y="66040"/>
                  </a:lnTo>
                  <a:lnTo>
                    <a:pt x="50876" y="66040"/>
                  </a:lnTo>
                  <a:lnTo>
                    <a:pt x="51219" y="64770"/>
                  </a:lnTo>
                  <a:lnTo>
                    <a:pt x="51333" y="64389"/>
                  </a:lnTo>
                  <a:lnTo>
                    <a:pt x="52984" y="63500"/>
                  </a:lnTo>
                  <a:lnTo>
                    <a:pt x="52768" y="60960"/>
                  </a:lnTo>
                  <a:lnTo>
                    <a:pt x="50863" y="60960"/>
                  </a:lnTo>
                  <a:lnTo>
                    <a:pt x="50863" y="64770"/>
                  </a:lnTo>
                  <a:lnTo>
                    <a:pt x="50609" y="64770"/>
                  </a:lnTo>
                  <a:lnTo>
                    <a:pt x="50711" y="64389"/>
                  </a:lnTo>
                  <a:lnTo>
                    <a:pt x="50825" y="64668"/>
                  </a:lnTo>
                  <a:lnTo>
                    <a:pt x="50863" y="60960"/>
                  </a:lnTo>
                  <a:lnTo>
                    <a:pt x="49644" y="60960"/>
                  </a:lnTo>
                  <a:lnTo>
                    <a:pt x="50355" y="63500"/>
                  </a:lnTo>
                  <a:lnTo>
                    <a:pt x="50469" y="63779"/>
                  </a:lnTo>
                  <a:lnTo>
                    <a:pt x="46367" y="64770"/>
                  </a:lnTo>
                  <a:lnTo>
                    <a:pt x="48209" y="62230"/>
                  </a:lnTo>
                  <a:lnTo>
                    <a:pt x="49428" y="62230"/>
                  </a:lnTo>
                  <a:lnTo>
                    <a:pt x="49644" y="60960"/>
                  </a:lnTo>
                  <a:lnTo>
                    <a:pt x="49479" y="60960"/>
                  </a:lnTo>
                  <a:lnTo>
                    <a:pt x="49987" y="59690"/>
                  </a:lnTo>
                  <a:lnTo>
                    <a:pt x="50368" y="58420"/>
                  </a:lnTo>
                  <a:lnTo>
                    <a:pt x="50469" y="57150"/>
                  </a:lnTo>
                  <a:lnTo>
                    <a:pt x="52387" y="55880"/>
                  </a:lnTo>
                  <a:lnTo>
                    <a:pt x="50876" y="54673"/>
                  </a:lnTo>
                  <a:lnTo>
                    <a:pt x="50876" y="55880"/>
                  </a:lnTo>
                  <a:lnTo>
                    <a:pt x="50368" y="57150"/>
                  </a:lnTo>
                  <a:lnTo>
                    <a:pt x="50228" y="55880"/>
                  </a:lnTo>
                  <a:lnTo>
                    <a:pt x="50876" y="55880"/>
                  </a:lnTo>
                  <a:lnTo>
                    <a:pt x="50876" y="54673"/>
                  </a:lnTo>
                  <a:lnTo>
                    <a:pt x="50596" y="54610"/>
                  </a:lnTo>
                  <a:lnTo>
                    <a:pt x="48006" y="55880"/>
                  </a:lnTo>
                  <a:lnTo>
                    <a:pt x="48006" y="54610"/>
                  </a:lnTo>
                  <a:lnTo>
                    <a:pt x="46240" y="55880"/>
                  </a:lnTo>
                  <a:lnTo>
                    <a:pt x="46596" y="55880"/>
                  </a:lnTo>
                  <a:lnTo>
                    <a:pt x="46621" y="56007"/>
                  </a:lnTo>
                  <a:lnTo>
                    <a:pt x="46482" y="56159"/>
                  </a:lnTo>
                  <a:lnTo>
                    <a:pt x="46316" y="56349"/>
                  </a:lnTo>
                  <a:lnTo>
                    <a:pt x="46202" y="56489"/>
                  </a:lnTo>
                  <a:lnTo>
                    <a:pt x="46710" y="56337"/>
                  </a:lnTo>
                  <a:lnTo>
                    <a:pt x="46926" y="57150"/>
                  </a:lnTo>
                  <a:lnTo>
                    <a:pt x="47701" y="57150"/>
                  </a:lnTo>
                  <a:lnTo>
                    <a:pt x="48056" y="58420"/>
                  </a:lnTo>
                  <a:lnTo>
                    <a:pt x="45097" y="58420"/>
                  </a:lnTo>
                  <a:lnTo>
                    <a:pt x="46189" y="57150"/>
                  </a:lnTo>
                  <a:lnTo>
                    <a:pt x="41529" y="58420"/>
                  </a:lnTo>
                  <a:lnTo>
                    <a:pt x="44729" y="55880"/>
                  </a:lnTo>
                  <a:lnTo>
                    <a:pt x="45872" y="53340"/>
                  </a:lnTo>
                  <a:lnTo>
                    <a:pt x="48006" y="52070"/>
                  </a:lnTo>
                  <a:lnTo>
                    <a:pt x="45554" y="50800"/>
                  </a:lnTo>
                  <a:lnTo>
                    <a:pt x="45148" y="49530"/>
                  </a:lnTo>
                  <a:lnTo>
                    <a:pt x="44754" y="48260"/>
                  </a:lnTo>
                  <a:lnTo>
                    <a:pt x="39192" y="49530"/>
                  </a:lnTo>
                  <a:lnTo>
                    <a:pt x="38277" y="48260"/>
                  </a:lnTo>
                  <a:lnTo>
                    <a:pt x="40284" y="48260"/>
                  </a:lnTo>
                  <a:lnTo>
                    <a:pt x="40957" y="46990"/>
                  </a:lnTo>
                  <a:lnTo>
                    <a:pt x="40703" y="46990"/>
                  </a:lnTo>
                  <a:lnTo>
                    <a:pt x="40398" y="44450"/>
                  </a:lnTo>
                  <a:lnTo>
                    <a:pt x="36804" y="45720"/>
                  </a:lnTo>
                  <a:lnTo>
                    <a:pt x="37236" y="44450"/>
                  </a:lnTo>
                  <a:lnTo>
                    <a:pt x="37655" y="43180"/>
                  </a:lnTo>
                  <a:lnTo>
                    <a:pt x="40360" y="44450"/>
                  </a:lnTo>
                  <a:lnTo>
                    <a:pt x="38862" y="43180"/>
                  </a:lnTo>
                  <a:lnTo>
                    <a:pt x="40043" y="43180"/>
                  </a:lnTo>
                  <a:lnTo>
                    <a:pt x="39865" y="40640"/>
                  </a:lnTo>
                  <a:lnTo>
                    <a:pt x="36271" y="39395"/>
                  </a:lnTo>
                  <a:lnTo>
                    <a:pt x="36271" y="68580"/>
                  </a:lnTo>
                  <a:lnTo>
                    <a:pt x="36080" y="69850"/>
                  </a:lnTo>
                  <a:lnTo>
                    <a:pt x="35509" y="71120"/>
                  </a:lnTo>
                  <a:lnTo>
                    <a:pt x="35458" y="69850"/>
                  </a:lnTo>
                  <a:lnTo>
                    <a:pt x="35026" y="69850"/>
                  </a:lnTo>
                  <a:lnTo>
                    <a:pt x="35877" y="68580"/>
                  </a:lnTo>
                  <a:lnTo>
                    <a:pt x="36271" y="68580"/>
                  </a:lnTo>
                  <a:lnTo>
                    <a:pt x="36271" y="39395"/>
                  </a:lnTo>
                  <a:lnTo>
                    <a:pt x="34112" y="38595"/>
                  </a:lnTo>
                  <a:lnTo>
                    <a:pt x="34112" y="68580"/>
                  </a:lnTo>
                  <a:lnTo>
                    <a:pt x="33578" y="67310"/>
                  </a:lnTo>
                  <a:lnTo>
                    <a:pt x="34112" y="68580"/>
                  </a:lnTo>
                  <a:lnTo>
                    <a:pt x="34112" y="38595"/>
                  </a:lnTo>
                  <a:lnTo>
                    <a:pt x="32804" y="38100"/>
                  </a:lnTo>
                  <a:lnTo>
                    <a:pt x="33197" y="35560"/>
                  </a:lnTo>
                  <a:lnTo>
                    <a:pt x="33401" y="34290"/>
                  </a:lnTo>
                  <a:lnTo>
                    <a:pt x="32410" y="34290"/>
                  </a:lnTo>
                  <a:lnTo>
                    <a:pt x="33324" y="29210"/>
                  </a:lnTo>
                  <a:lnTo>
                    <a:pt x="24701" y="26670"/>
                  </a:lnTo>
                  <a:lnTo>
                    <a:pt x="27609" y="19050"/>
                  </a:lnTo>
                  <a:lnTo>
                    <a:pt x="28016" y="17780"/>
                  </a:lnTo>
                  <a:lnTo>
                    <a:pt x="25717" y="19050"/>
                  </a:lnTo>
                  <a:lnTo>
                    <a:pt x="23634" y="19050"/>
                  </a:lnTo>
                  <a:lnTo>
                    <a:pt x="26377" y="16510"/>
                  </a:lnTo>
                  <a:lnTo>
                    <a:pt x="19100" y="16510"/>
                  </a:lnTo>
                  <a:lnTo>
                    <a:pt x="27965" y="10160"/>
                  </a:lnTo>
                  <a:lnTo>
                    <a:pt x="22237" y="10160"/>
                  </a:lnTo>
                  <a:lnTo>
                    <a:pt x="20434" y="11430"/>
                  </a:lnTo>
                  <a:lnTo>
                    <a:pt x="20408" y="10160"/>
                  </a:lnTo>
                  <a:lnTo>
                    <a:pt x="18008" y="8890"/>
                  </a:lnTo>
                  <a:lnTo>
                    <a:pt x="18237" y="8763"/>
                  </a:lnTo>
                  <a:lnTo>
                    <a:pt x="19011" y="7620"/>
                  </a:lnTo>
                  <a:lnTo>
                    <a:pt x="19913" y="7620"/>
                  </a:lnTo>
                  <a:lnTo>
                    <a:pt x="18630" y="8559"/>
                  </a:lnTo>
                  <a:lnTo>
                    <a:pt x="20307" y="7620"/>
                  </a:lnTo>
                  <a:lnTo>
                    <a:pt x="20510" y="7620"/>
                  </a:lnTo>
                  <a:lnTo>
                    <a:pt x="16916" y="6350"/>
                  </a:lnTo>
                  <a:lnTo>
                    <a:pt x="17246" y="3810"/>
                  </a:lnTo>
                  <a:lnTo>
                    <a:pt x="23037" y="3810"/>
                  </a:lnTo>
                  <a:lnTo>
                    <a:pt x="22225" y="1270"/>
                  </a:lnTo>
                  <a:lnTo>
                    <a:pt x="21221" y="0"/>
                  </a:lnTo>
                  <a:lnTo>
                    <a:pt x="16611" y="0"/>
                  </a:lnTo>
                  <a:lnTo>
                    <a:pt x="15760" y="1270"/>
                  </a:lnTo>
                  <a:lnTo>
                    <a:pt x="15240" y="2540"/>
                  </a:lnTo>
                  <a:lnTo>
                    <a:pt x="13728" y="3810"/>
                  </a:lnTo>
                  <a:lnTo>
                    <a:pt x="12560" y="2540"/>
                  </a:lnTo>
                  <a:lnTo>
                    <a:pt x="8013" y="5080"/>
                  </a:lnTo>
                  <a:lnTo>
                    <a:pt x="3136" y="6350"/>
                  </a:lnTo>
                  <a:lnTo>
                    <a:pt x="965" y="8890"/>
                  </a:lnTo>
                  <a:lnTo>
                    <a:pt x="4368" y="10160"/>
                  </a:lnTo>
                  <a:lnTo>
                    <a:pt x="2413" y="11430"/>
                  </a:lnTo>
                  <a:lnTo>
                    <a:pt x="1727" y="10160"/>
                  </a:lnTo>
                  <a:lnTo>
                    <a:pt x="0" y="11430"/>
                  </a:lnTo>
                  <a:lnTo>
                    <a:pt x="2374" y="11430"/>
                  </a:lnTo>
                  <a:lnTo>
                    <a:pt x="1663" y="12700"/>
                  </a:lnTo>
                  <a:lnTo>
                    <a:pt x="2527" y="12700"/>
                  </a:lnTo>
                  <a:lnTo>
                    <a:pt x="2006" y="13970"/>
                  </a:lnTo>
                  <a:lnTo>
                    <a:pt x="4279" y="13970"/>
                  </a:lnTo>
                  <a:lnTo>
                    <a:pt x="5613" y="12700"/>
                  </a:lnTo>
                  <a:lnTo>
                    <a:pt x="7429" y="12700"/>
                  </a:lnTo>
                  <a:lnTo>
                    <a:pt x="3975" y="15240"/>
                  </a:lnTo>
                  <a:lnTo>
                    <a:pt x="5232" y="15240"/>
                  </a:lnTo>
                  <a:lnTo>
                    <a:pt x="4978" y="17780"/>
                  </a:lnTo>
                  <a:lnTo>
                    <a:pt x="7518" y="16510"/>
                  </a:lnTo>
                  <a:lnTo>
                    <a:pt x="5359" y="19050"/>
                  </a:lnTo>
                  <a:lnTo>
                    <a:pt x="9296" y="19050"/>
                  </a:lnTo>
                  <a:lnTo>
                    <a:pt x="5054" y="20320"/>
                  </a:lnTo>
                  <a:lnTo>
                    <a:pt x="8940" y="20320"/>
                  </a:lnTo>
                  <a:lnTo>
                    <a:pt x="9423" y="21590"/>
                  </a:lnTo>
                  <a:lnTo>
                    <a:pt x="3835" y="21590"/>
                  </a:lnTo>
                  <a:lnTo>
                    <a:pt x="10261" y="24130"/>
                  </a:lnTo>
                  <a:lnTo>
                    <a:pt x="9613" y="24282"/>
                  </a:lnTo>
                  <a:lnTo>
                    <a:pt x="8242" y="27940"/>
                  </a:lnTo>
                  <a:lnTo>
                    <a:pt x="11468" y="29210"/>
                  </a:lnTo>
                  <a:lnTo>
                    <a:pt x="10439" y="29210"/>
                  </a:lnTo>
                  <a:lnTo>
                    <a:pt x="10477" y="30480"/>
                  </a:lnTo>
                  <a:lnTo>
                    <a:pt x="9232" y="30480"/>
                  </a:lnTo>
                  <a:lnTo>
                    <a:pt x="8661" y="31750"/>
                  </a:lnTo>
                  <a:lnTo>
                    <a:pt x="12433" y="30480"/>
                  </a:lnTo>
                  <a:lnTo>
                    <a:pt x="13970" y="31750"/>
                  </a:lnTo>
                  <a:lnTo>
                    <a:pt x="16624" y="30480"/>
                  </a:lnTo>
                  <a:lnTo>
                    <a:pt x="13576" y="33020"/>
                  </a:lnTo>
                  <a:lnTo>
                    <a:pt x="11938" y="31750"/>
                  </a:lnTo>
                  <a:lnTo>
                    <a:pt x="8661" y="34290"/>
                  </a:lnTo>
                  <a:lnTo>
                    <a:pt x="11645" y="33020"/>
                  </a:lnTo>
                  <a:lnTo>
                    <a:pt x="12598" y="34290"/>
                  </a:lnTo>
                  <a:lnTo>
                    <a:pt x="14922" y="33020"/>
                  </a:lnTo>
                  <a:lnTo>
                    <a:pt x="13703" y="34734"/>
                  </a:lnTo>
                  <a:lnTo>
                    <a:pt x="11341" y="36830"/>
                  </a:lnTo>
                  <a:lnTo>
                    <a:pt x="13690" y="35560"/>
                  </a:lnTo>
                  <a:lnTo>
                    <a:pt x="16052" y="34290"/>
                  </a:lnTo>
                  <a:lnTo>
                    <a:pt x="12509" y="36830"/>
                  </a:lnTo>
                  <a:lnTo>
                    <a:pt x="15697" y="35560"/>
                  </a:lnTo>
                  <a:lnTo>
                    <a:pt x="13995" y="38100"/>
                  </a:lnTo>
                  <a:lnTo>
                    <a:pt x="11506" y="38100"/>
                  </a:lnTo>
                  <a:lnTo>
                    <a:pt x="13563" y="39370"/>
                  </a:lnTo>
                  <a:lnTo>
                    <a:pt x="12611" y="40474"/>
                  </a:lnTo>
                  <a:lnTo>
                    <a:pt x="13970" y="39370"/>
                  </a:lnTo>
                  <a:lnTo>
                    <a:pt x="16116" y="38100"/>
                  </a:lnTo>
                  <a:lnTo>
                    <a:pt x="17894" y="39370"/>
                  </a:lnTo>
                  <a:lnTo>
                    <a:pt x="13906" y="40640"/>
                  </a:lnTo>
                  <a:lnTo>
                    <a:pt x="12395" y="41910"/>
                  </a:lnTo>
                  <a:lnTo>
                    <a:pt x="17614" y="41910"/>
                  </a:lnTo>
                  <a:lnTo>
                    <a:pt x="17068" y="43180"/>
                  </a:lnTo>
                  <a:lnTo>
                    <a:pt x="19418" y="43180"/>
                  </a:lnTo>
                  <a:lnTo>
                    <a:pt x="17818" y="45720"/>
                  </a:lnTo>
                  <a:lnTo>
                    <a:pt x="21640" y="45720"/>
                  </a:lnTo>
                  <a:lnTo>
                    <a:pt x="21120" y="46990"/>
                  </a:lnTo>
                  <a:lnTo>
                    <a:pt x="22758" y="45720"/>
                  </a:lnTo>
                  <a:lnTo>
                    <a:pt x="24523" y="44450"/>
                  </a:lnTo>
                  <a:lnTo>
                    <a:pt x="26250" y="44450"/>
                  </a:lnTo>
                  <a:lnTo>
                    <a:pt x="28524" y="44450"/>
                  </a:lnTo>
                  <a:lnTo>
                    <a:pt x="26377" y="45720"/>
                  </a:lnTo>
                  <a:lnTo>
                    <a:pt x="26250" y="44450"/>
                  </a:lnTo>
                  <a:lnTo>
                    <a:pt x="25323" y="45720"/>
                  </a:lnTo>
                  <a:lnTo>
                    <a:pt x="25831" y="45720"/>
                  </a:lnTo>
                  <a:lnTo>
                    <a:pt x="24345" y="46990"/>
                  </a:lnTo>
                  <a:lnTo>
                    <a:pt x="26936" y="46990"/>
                  </a:lnTo>
                  <a:lnTo>
                    <a:pt x="26479" y="48260"/>
                  </a:lnTo>
                  <a:lnTo>
                    <a:pt x="23393" y="50800"/>
                  </a:lnTo>
                  <a:lnTo>
                    <a:pt x="23698" y="49530"/>
                  </a:lnTo>
                  <a:lnTo>
                    <a:pt x="24320" y="47015"/>
                  </a:lnTo>
                  <a:lnTo>
                    <a:pt x="22098" y="49530"/>
                  </a:lnTo>
                  <a:lnTo>
                    <a:pt x="22606" y="48260"/>
                  </a:lnTo>
                  <a:lnTo>
                    <a:pt x="18122" y="50800"/>
                  </a:lnTo>
                  <a:lnTo>
                    <a:pt x="22517" y="46990"/>
                  </a:lnTo>
                  <a:lnTo>
                    <a:pt x="17640" y="50800"/>
                  </a:lnTo>
                  <a:lnTo>
                    <a:pt x="17665" y="53340"/>
                  </a:lnTo>
                  <a:lnTo>
                    <a:pt x="20307" y="52070"/>
                  </a:lnTo>
                  <a:lnTo>
                    <a:pt x="20358" y="54610"/>
                  </a:lnTo>
                  <a:lnTo>
                    <a:pt x="22364" y="53340"/>
                  </a:lnTo>
                  <a:lnTo>
                    <a:pt x="22910" y="53340"/>
                  </a:lnTo>
                  <a:lnTo>
                    <a:pt x="24892" y="52070"/>
                  </a:lnTo>
                  <a:lnTo>
                    <a:pt x="29476" y="53340"/>
                  </a:lnTo>
                  <a:lnTo>
                    <a:pt x="18021" y="58420"/>
                  </a:lnTo>
                  <a:lnTo>
                    <a:pt x="25666" y="58420"/>
                  </a:lnTo>
                  <a:lnTo>
                    <a:pt x="29794" y="55880"/>
                  </a:lnTo>
                  <a:lnTo>
                    <a:pt x="28409" y="58420"/>
                  </a:lnTo>
                  <a:lnTo>
                    <a:pt x="24574" y="59690"/>
                  </a:lnTo>
                  <a:lnTo>
                    <a:pt x="25184" y="62230"/>
                  </a:lnTo>
                  <a:lnTo>
                    <a:pt x="26250" y="61442"/>
                  </a:lnTo>
                  <a:lnTo>
                    <a:pt x="24472" y="63500"/>
                  </a:lnTo>
                  <a:lnTo>
                    <a:pt x="27228" y="62014"/>
                  </a:lnTo>
                  <a:lnTo>
                    <a:pt x="26924" y="60960"/>
                  </a:lnTo>
                  <a:lnTo>
                    <a:pt x="30264" y="58420"/>
                  </a:lnTo>
                  <a:lnTo>
                    <a:pt x="28879" y="60960"/>
                  </a:lnTo>
                  <a:lnTo>
                    <a:pt x="28308" y="61429"/>
                  </a:lnTo>
                  <a:lnTo>
                    <a:pt x="29146" y="60960"/>
                  </a:lnTo>
                  <a:lnTo>
                    <a:pt x="29654" y="62230"/>
                  </a:lnTo>
                  <a:lnTo>
                    <a:pt x="26581" y="63500"/>
                  </a:lnTo>
                  <a:lnTo>
                    <a:pt x="28105" y="66040"/>
                  </a:lnTo>
                  <a:lnTo>
                    <a:pt x="31534" y="66040"/>
                  </a:lnTo>
                  <a:lnTo>
                    <a:pt x="33235" y="68580"/>
                  </a:lnTo>
                  <a:lnTo>
                    <a:pt x="31051" y="68580"/>
                  </a:lnTo>
                  <a:lnTo>
                    <a:pt x="30365" y="69850"/>
                  </a:lnTo>
                  <a:lnTo>
                    <a:pt x="33350" y="72390"/>
                  </a:lnTo>
                  <a:lnTo>
                    <a:pt x="33045" y="76200"/>
                  </a:lnTo>
                  <a:lnTo>
                    <a:pt x="32664" y="80010"/>
                  </a:lnTo>
                  <a:lnTo>
                    <a:pt x="35928" y="78740"/>
                  </a:lnTo>
                  <a:lnTo>
                    <a:pt x="36042" y="80010"/>
                  </a:lnTo>
                  <a:lnTo>
                    <a:pt x="37884" y="80010"/>
                  </a:lnTo>
                  <a:lnTo>
                    <a:pt x="36245" y="81280"/>
                  </a:lnTo>
                  <a:lnTo>
                    <a:pt x="38519" y="81280"/>
                  </a:lnTo>
                  <a:lnTo>
                    <a:pt x="43002" y="83820"/>
                  </a:lnTo>
                  <a:lnTo>
                    <a:pt x="41173" y="87630"/>
                  </a:lnTo>
                  <a:lnTo>
                    <a:pt x="40157" y="87630"/>
                  </a:lnTo>
                  <a:lnTo>
                    <a:pt x="39890" y="88900"/>
                  </a:lnTo>
                  <a:lnTo>
                    <a:pt x="46596" y="86360"/>
                  </a:lnTo>
                  <a:lnTo>
                    <a:pt x="44856" y="88900"/>
                  </a:lnTo>
                  <a:lnTo>
                    <a:pt x="44234" y="88900"/>
                  </a:lnTo>
                  <a:lnTo>
                    <a:pt x="44856" y="92710"/>
                  </a:lnTo>
                  <a:lnTo>
                    <a:pt x="49250" y="95250"/>
                  </a:lnTo>
                  <a:lnTo>
                    <a:pt x="46672" y="99060"/>
                  </a:lnTo>
                  <a:lnTo>
                    <a:pt x="50787" y="97790"/>
                  </a:lnTo>
                  <a:lnTo>
                    <a:pt x="46812" y="104140"/>
                  </a:lnTo>
                  <a:lnTo>
                    <a:pt x="52273" y="100330"/>
                  </a:lnTo>
                  <a:lnTo>
                    <a:pt x="50698" y="104140"/>
                  </a:lnTo>
                  <a:lnTo>
                    <a:pt x="49428" y="104140"/>
                  </a:lnTo>
                  <a:lnTo>
                    <a:pt x="49161" y="107950"/>
                  </a:lnTo>
                  <a:lnTo>
                    <a:pt x="49314" y="109220"/>
                  </a:lnTo>
                  <a:lnTo>
                    <a:pt x="53086" y="106680"/>
                  </a:lnTo>
                  <a:lnTo>
                    <a:pt x="54140" y="107950"/>
                  </a:lnTo>
                  <a:lnTo>
                    <a:pt x="51371" y="109220"/>
                  </a:lnTo>
                  <a:lnTo>
                    <a:pt x="54851" y="109220"/>
                  </a:lnTo>
                  <a:lnTo>
                    <a:pt x="56832" y="110490"/>
                  </a:lnTo>
                  <a:lnTo>
                    <a:pt x="54673" y="114300"/>
                  </a:lnTo>
                  <a:lnTo>
                    <a:pt x="53276" y="114300"/>
                  </a:lnTo>
                  <a:lnTo>
                    <a:pt x="57340" y="116840"/>
                  </a:lnTo>
                  <a:lnTo>
                    <a:pt x="58331" y="116840"/>
                  </a:lnTo>
                  <a:lnTo>
                    <a:pt x="57480" y="117017"/>
                  </a:lnTo>
                  <a:lnTo>
                    <a:pt x="56934" y="118110"/>
                  </a:lnTo>
                  <a:lnTo>
                    <a:pt x="56311" y="119380"/>
                  </a:lnTo>
                  <a:lnTo>
                    <a:pt x="57289" y="120650"/>
                  </a:lnTo>
                  <a:lnTo>
                    <a:pt x="58737" y="121920"/>
                  </a:lnTo>
                  <a:lnTo>
                    <a:pt x="56680" y="121920"/>
                  </a:lnTo>
                  <a:lnTo>
                    <a:pt x="57543" y="124460"/>
                  </a:lnTo>
                  <a:lnTo>
                    <a:pt x="60413" y="127000"/>
                  </a:lnTo>
                  <a:lnTo>
                    <a:pt x="61874" y="129540"/>
                  </a:lnTo>
                  <a:lnTo>
                    <a:pt x="62230" y="127000"/>
                  </a:lnTo>
                  <a:lnTo>
                    <a:pt x="65633" y="125730"/>
                  </a:lnTo>
                  <a:lnTo>
                    <a:pt x="66395" y="125730"/>
                  </a:lnTo>
                  <a:lnTo>
                    <a:pt x="65024" y="127000"/>
                  </a:lnTo>
                  <a:lnTo>
                    <a:pt x="67297" y="127000"/>
                  </a:lnTo>
                  <a:lnTo>
                    <a:pt x="65735" y="128270"/>
                  </a:lnTo>
                  <a:lnTo>
                    <a:pt x="64147" y="129540"/>
                  </a:lnTo>
                  <a:lnTo>
                    <a:pt x="64566" y="129540"/>
                  </a:lnTo>
                  <a:lnTo>
                    <a:pt x="63741" y="130810"/>
                  </a:lnTo>
                  <a:lnTo>
                    <a:pt x="64058" y="130810"/>
                  </a:lnTo>
                  <a:lnTo>
                    <a:pt x="60248" y="134620"/>
                  </a:lnTo>
                  <a:lnTo>
                    <a:pt x="63093" y="133604"/>
                  </a:lnTo>
                  <a:lnTo>
                    <a:pt x="64427" y="135890"/>
                  </a:lnTo>
                  <a:lnTo>
                    <a:pt x="66103" y="137160"/>
                  </a:lnTo>
                  <a:lnTo>
                    <a:pt x="67462" y="138430"/>
                  </a:lnTo>
                  <a:lnTo>
                    <a:pt x="69977" y="137160"/>
                  </a:lnTo>
                  <a:lnTo>
                    <a:pt x="69900" y="138430"/>
                  </a:lnTo>
                  <a:lnTo>
                    <a:pt x="72263" y="137160"/>
                  </a:lnTo>
                  <a:lnTo>
                    <a:pt x="72402" y="139700"/>
                  </a:lnTo>
                  <a:lnTo>
                    <a:pt x="71488" y="142240"/>
                  </a:lnTo>
                  <a:lnTo>
                    <a:pt x="72821" y="143510"/>
                  </a:lnTo>
                  <a:lnTo>
                    <a:pt x="74841" y="144780"/>
                  </a:lnTo>
                  <a:lnTo>
                    <a:pt x="75031" y="143992"/>
                  </a:lnTo>
                  <a:lnTo>
                    <a:pt x="76111" y="146050"/>
                  </a:lnTo>
                  <a:lnTo>
                    <a:pt x="73914" y="146050"/>
                  </a:lnTo>
                  <a:lnTo>
                    <a:pt x="75615" y="147320"/>
                  </a:lnTo>
                  <a:lnTo>
                    <a:pt x="76073" y="148590"/>
                  </a:lnTo>
                  <a:lnTo>
                    <a:pt x="79590" y="149860"/>
                  </a:lnTo>
                  <a:lnTo>
                    <a:pt x="80340" y="148590"/>
                  </a:lnTo>
                  <a:lnTo>
                    <a:pt x="80530" y="148590"/>
                  </a:lnTo>
                  <a:lnTo>
                    <a:pt x="81394" y="147320"/>
                  </a:lnTo>
                  <a:lnTo>
                    <a:pt x="82080" y="148590"/>
                  </a:lnTo>
                  <a:lnTo>
                    <a:pt x="81153" y="149860"/>
                  </a:lnTo>
                  <a:lnTo>
                    <a:pt x="79730" y="149860"/>
                  </a:lnTo>
                  <a:lnTo>
                    <a:pt x="84988" y="151130"/>
                  </a:lnTo>
                  <a:lnTo>
                    <a:pt x="77609" y="161290"/>
                  </a:lnTo>
                  <a:lnTo>
                    <a:pt x="83616" y="160070"/>
                  </a:lnTo>
                  <a:lnTo>
                    <a:pt x="87553" y="161290"/>
                  </a:lnTo>
                  <a:lnTo>
                    <a:pt x="87922" y="162560"/>
                  </a:lnTo>
                  <a:lnTo>
                    <a:pt x="85432" y="161290"/>
                  </a:lnTo>
                  <a:lnTo>
                    <a:pt x="84607" y="163830"/>
                  </a:lnTo>
                  <a:lnTo>
                    <a:pt x="90081" y="163830"/>
                  </a:lnTo>
                  <a:lnTo>
                    <a:pt x="86868" y="167640"/>
                  </a:lnTo>
                  <a:lnTo>
                    <a:pt x="90792" y="168910"/>
                  </a:lnTo>
                  <a:lnTo>
                    <a:pt x="85407" y="173990"/>
                  </a:lnTo>
                  <a:lnTo>
                    <a:pt x="95250" y="173990"/>
                  </a:lnTo>
                  <a:lnTo>
                    <a:pt x="92633" y="179070"/>
                  </a:lnTo>
                  <a:lnTo>
                    <a:pt x="94068" y="177800"/>
                  </a:lnTo>
                  <a:lnTo>
                    <a:pt x="94564" y="177800"/>
                  </a:lnTo>
                  <a:lnTo>
                    <a:pt x="94665" y="178523"/>
                  </a:lnTo>
                  <a:lnTo>
                    <a:pt x="95770" y="177914"/>
                  </a:lnTo>
                  <a:lnTo>
                    <a:pt x="95631" y="177800"/>
                  </a:lnTo>
                  <a:lnTo>
                    <a:pt x="95961" y="177800"/>
                  </a:lnTo>
                  <a:lnTo>
                    <a:pt x="95770" y="177914"/>
                  </a:lnTo>
                  <a:lnTo>
                    <a:pt x="100787" y="181610"/>
                  </a:lnTo>
                  <a:lnTo>
                    <a:pt x="100698" y="184150"/>
                  </a:lnTo>
                  <a:lnTo>
                    <a:pt x="100596" y="189509"/>
                  </a:lnTo>
                  <a:lnTo>
                    <a:pt x="102692" y="195580"/>
                  </a:lnTo>
                  <a:lnTo>
                    <a:pt x="103593" y="196850"/>
                  </a:lnTo>
                  <a:lnTo>
                    <a:pt x="111201" y="190500"/>
                  </a:lnTo>
                  <a:lnTo>
                    <a:pt x="109245" y="195580"/>
                  </a:lnTo>
                  <a:lnTo>
                    <a:pt x="106006" y="196850"/>
                  </a:lnTo>
                  <a:lnTo>
                    <a:pt x="111925" y="198120"/>
                  </a:lnTo>
                  <a:lnTo>
                    <a:pt x="111277" y="204470"/>
                  </a:lnTo>
                  <a:lnTo>
                    <a:pt x="116763" y="205740"/>
                  </a:lnTo>
                  <a:lnTo>
                    <a:pt x="115976" y="205740"/>
                  </a:lnTo>
                  <a:lnTo>
                    <a:pt x="115138" y="207010"/>
                  </a:lnTo>
                  <a:lnTo>
                    <a:pt x="114896" y="205740"/>
                  </a:lnTo>
                  <a:lnTo>
                    <a:pt x="113461" y="208280"/>
                  </a:lnTo>
                  <a:lnTo>
                    <a:pt x="116878" y="208280"/>
                  </a:lnTo>
                  <a:lnTo>
                    <a:pt x="118516" y="207010"/>
                  </a:lnTo>
                  <a:lnTo>
                    <a:pt x="118732" y="208280"/>
                  </a:lnTo>
                  <a:lnTo>
                    <a:pt x="117132" y="208280"/>
                  </a:lnTo>
                  <a:lnTo>
                    <a:pt x="116560" y="209550"/>
                  </a:lnTo>
                  <a:lnTo>
                    <a:pt x="115951" y="212090"/>
                  </a:lnTo>
                  <a:lnTo>
                    <a:pt x="120510" y="209550"/>
                  </a:lnTo>
                  <a:lnTo>
                    <a:pt x="118567" y="212090"/>
                  </a:lnTo>
                  <a:lnTo>
                    <a:pt x="119100" y="212090"/>
                  </a:lnTo>
                  <a:lnTo>
                    <a:pt x="119240" y="214630"/>
                  </a:lnTo>
                  <a:lnTo>
                    <a:pt x="121183" y="212090"/>
                  </a:lnTo>
                  <a:lnTo>
                    <a:pt x="121081" y="214630"/>
                  </a:lnTo>
                  <a:lnTo>
                    <a:pt x="124091" y="213360"/>
                  </a:lnTo>
                  <a:lnTo>
                    <a:pt x="123545" y="215900"/>
                  </a:lnTo>
                  <a:lnTo>
                    <a:pt x="126606" y="214630"/>
                  </a:lnTo>
                  <a:lnTo>
                    <a:pt x="124015" y="218440"/>
                  </a:lnTo>
                  <a:lnTo>
                    <a:pt x="127787" y="215900"/>
                  </a:lnTo>
                  <a:lnTo>
                    <a:pt x="123990" y="219710"/>
                  </a:lnTo>
                  <a:lnTo>
                    <a:pt x="126517" y="220980"/>
                  </a:lnTo>
                  <a:lnTo>
                    <a:pt x="127596" y="220980"/>
                  </a:lnTo>
                  <a:lnTo>
                    <a:pt x="128333" y="222250"/>
                  </a:lnTo>
                  <a:lnTo>
                    <a:pt x="126530" y="223520"/>
                  </a:lnTo>
                  <a:lnTo>
                    <a:pt x="127317" y="223520"/>
                  </a:lnTo>
                  <a:lnTo>
                    <a:pt x="128689" y="224790"/>
                  </a:lnTo>
                  <a:lnTo>
                    <a:pt x="130467" y="222250"/>
                  </a:lnTo>
                  <a:lnTo>
                    <a:pt x="127406" y="227330"/>
                  </a:lnTo>
                  <a:lnTo>
                    <a:pt x="136766" y="223520"/>
                  </a:lnTo>
                  <a:lnTo>
                    <a:pt x="131876" y="228600"/>
                  </a:lnTo>
                  <a:lnTo>
                    <a:pt x="136067" y="229870"/>
                  </a:lnTo>
                  <a:lnTo>
                    <a:pt x="138734" y="230873"/>
                  </a:lnTo>
                  <a:lnTo>
                    <a:pt x="135966" y="233680"/>
                  </a:lnTo>
                  <a:lnTo>
                    <a:pt x="138823" y="234759"/>
                  </a:lnTo>
                  <a:lnTo>
                    <a:pt x="139369" y="231775"/>
                  </a:lnTo>
                  <a:lnTo>
                    <a:pt x="139420" y="231152"/>
                  </a:lnTo>
                  <a:lnTo>
                    <a:pt x="142265" y="232410"/>
                  </a:lnTo>
                  <a:lnTo>
                    <a:pt x="139966" y="234772"/>
                  </a:lnTo>
                  <a:lnTo>
                    <a:pt x="143560" y="233680"/>
                  </a:lnTo>
                  <a:lnTo>
                    <a:pt x="144538" y="236220"/>
                  </a:lnTo>
                  <a:lnTo>
                    <a:pt x="144526" y="237490"/>
                  </a:lnTo>
                  <a:lnTo>
                    <a:pt x="141909" y="237490"/>
                  </a:lnTo>
                  <a:lnTo>
                    <a:pt x="145275" y="238760"/>
                  </a:lnTo>
                  <a:lnTo>
                    <a:pt x="145300" y="242570"/>
                  </a:lnTo>
                  <a:lnTo>
                    <a:pt x="146773" y="242570"/>
                  </a:lnTo>
                  <a:lnTo>
                    <a:pt x="147027" y="242633"/>
                  </a:lnTo>
                  <a:lnTo>
                    <a:pt x="147637" y="242620"/>
                  </a:lnTo>
                  <a:lnTo>
                    <a:pt x="148640" y="242570"/>
                  </a:lnTo>
                  <a:lnTo>
                    <a:pt x="148082" y="243840"/>
                  </a:lnTo>
                  <a:lnTo>
                    <a:pt x="147891" y="245110"/>
                  </a:lnTo>
                  <a:lnTo>
                    <a:pt x="149504" y="242570"/>
                  </a:lnTo>
                  <a:lnTo>
                    <a:pt x="148717" y="242570"/>
                  </a:lnTo>
                  <a:lnTo>
                    <a:pt x="150571" y="240030"/>
                  </a:lnTo>
                  <a:lnTo>
                    <a:pt x="156349" y="240030"/>
                  </a:lnTo>
                  <a:lnTo>
                    <a:pt x="151079" y="242570"/>
                  </a:lnTo>
                  <a:lnTo>
                    <a:pt x="156857" y="242570"/>
                  </a:lnTo>
                  <a:lnTo>
                    <a:pt x="150025" y="246380"/>
                  </a:lnTo>
                  <a:lnTo>
                    <a:pt x="151612" y="246380"/>
                  </a:lnTo>
                  <a:lnTo>
                    <a:pt x="152654" y="245110"/>
                  </a:lnTo>
                  <a:lnTo>
                    <a:pt x="152666" y="246380"/>
                  </a:lnTo>
                  <a:lnTo>
                    <a:pt x="152133" y="246380"/>
                  </a:lnTo>
                  <a:lnTo>
                    <a:pt x="150558" y="247650"/>
                  </a:lnTo>
                  <a:lnTo>
                    <a:pt x="152666" y="247650"/>
                  </a:lnTo>
                  <a:lnTo>
                    <a:pt x="153962" y="246380"/>
                  </a:lnTo>
                  <a:lnTo>
                    <a:pt x="155016" y="247650"/>
                  </a:lnTo>
                  <a:lnTo>
                    <a:pt x="153695" y="247650"/>
                  </a:lnTo>
                  <a:lnTo>
                    <a:pt x="152666" y="248920"/>
                  </a:lnTo>
                  <a:lnTo>
                    <a:pt x="156845" y="247650"/>
                  </a:lnTo>
                  <a:lnTo>
                    <a:pt x="157111" y="248920"/>
                  </a:lnTo>
                  <a:lnTo>
                    <a:pt x="156578" y="248920"/>
                  </a:lnTo>
                  <a:lnTo>
                    <a:pt x="156311" y="249605"/>
                  </a:lnTo>
                  <a:lnTo>
                    <a:pt x="157645" y="251460"/>
                  </a:lnTo>
                  <a:lnTo>
                    <a:pt x="162598" y="248920"/>
                  </a:lnTo>
                  <a:lnTo>
                    <a:pt x="162864" y="252730"/>
                  </a:lnTo>
                  <a:lnTo>
                    <a:pt x="158953" y="255270"/>
                  </a:lnTo>
                  <a:lnTo>
                    <a:pt x="162344" y="254000"/>
                  </a:lnTo>
                  <a:lnTo>
                    <a:pt x="159499" y="256540"/>
                  </a:lnTo>
                  <a:lnTo>
                    <a:pt x="161328" y="256540"/>
                  </a:lnTo>
                  <a:lnTo>
                    <a:pt x="162369" y="255270"/>
                  </a:lnTo>
                  <a:lnTo>
                    <a:pt x="163169" y="256540"/>
                  </a:lnTo>
                  <a:lnTo>
                    <a:pt x="166052" y="255270"/>
                  </a:lnTo>
                  <a:lnTo>
                    <a:pt x="165811" y="256540"/>
                  </a:lnTo>
                  <a:lnTo>
                    <a:pt x="163982" y="257810"/>
                  </a:lnTo>
                  <a:lnTo>
                    <a:pt x="166128" y="259080"/>
                  </a:lnTo>
                  <a:lnTo>
                    <a:pt x="166331" y="256540"/>
                  </a:lnTo>
                  <a:lnTo>
                    <a:pt x="168706" y="256540"/>
                  </a:lnTo>
                  <a:lnTo>
                    <a:pt x="169113" y="255270"/>
                  </a:lnTo>
                  <a:lnTo>
                    <a:pt x="169532" y="254000"/>
                  </a:lnTo>
                  <a:lnTo>
                    <a:pt x="169951" y="252730"/>
                  </a:lnTo>
                  <a:lnTo>
                    <a:pt x="170268" y="255270"/>
                  </a:lnTo>
                  <a:lnTo>
                    <a:pt x="169722" y="255270"/>
                  </a:lnTo>
                  <a:lnTo>
                    <a:pt x="171056" y="256540"/>
                  </a:lnTo>
                  <a:lnTo>
                    <a:pt x="169786" y="257810"/>
                  </a:lnTo>
                  <a:lnTo>
                    <a:pt x="172529" y="257810"/>
                  </a:lnTo>
                  <a:lnTo>
                    <a:pt x="172427" y="259080"/>
                  </a:lnTo>
                  <a:lnTo>
                    <a:pt x="171653" y="260350"/>
                  </a:lnTo>
                  <a:lnTo>
                    <a:pt x="171399" y="260477"/>
                  </a:lnTo>
                  <a:lnTo>
                    <a:pt x="171221" y="264160"/>
                  </a:lnTo>
                  <a:lnTo>
                    <a:pt x="174320" y="261620"/>
                  </a:lnTo>
                  <a:lnTo>
                    <a:pt x="173545" y="262890"/>
                  </a:lnTo>
                  <a:lnTo>
                    <a:pt x="172516" y="263753"/>
                  </a:lnTo>
                  <a:lnTo>
                    <a:pt x="174078" y="262890"/>
                  </a:lnTo>
                  <a:lnTo>
                    <a:pt x="173837" y="264160"/>
                  </a:lnTo>
                  <a:lnTo>
                    <a:pt x="173596" y="264160"/>
                  </a:lnTo>
                  <a:lnTo>
                    <a:pt x="172313" y="265430"/>
                  </a:lnTo>
                  <a:lnTo>
                    <a:pt x="173126" y="266700"/>
                  </a:lnTo>
                  <a:lnTo>
                    <a:pt x="174993" y="262890"/>
                  </a:lnTo>
                  <a:lnTo>
                    <a:pt x="175615" y="261620"/>
                  </a:lnTo>
                  <a:lnTo>
                    <a:pt x="175437" y="264160"/>
                  </a:lnTo>
                  <a:lnTo>
                    <a:pt x="174396" y="264160"/>
                  </a:lnTo>
                  <a:lnTo>
                    <a:pt x="174980" y="266700"/>
                  </a:lnTo>
                  <a:lnTo>
                    <a:pt x="178358" y="266700"/>
                  </a:lnTo>
                  <a:lnTo>
                    <a:pt x="178676" y="269240"/>
                  </a:lnTo>
                  <a:lnTo>
                    <a:pt x="176161" y="271780"/>
                  </a:lnTo>
                  <a:lnTo>
                    <a:pt x="176834" y="267970"/>
                  </a:lnTo>
                  <a:lnTo>
                    <a:pt x="174828" y="270510"/>
                  </a:lnTo>
                  <a:lnTo>
                    <a:pt x="177203" y="273050"/>
                  </a:lnTo>
                  <a:lnTo>
                    <a:pt x="182156" y="271780"/>
                  </a:lnTo>
                  <a:lnTo>
                    <a:pt x="183337" y="274307"/>
                  </a:lnTo>
                  <a:lnTo>
                    <a:pt x="187642" y="270510"/>
                  </a:lnTo>
                  <a:lnTo>
                    <a:pt x="182702" y="276860"/>
                  </a:lnTo>
                  <a:lnTo>
                    <a:pt x="185013" y="276860"/>
                  </a:lnTo>
                  <a:lnTo>
                    <a:pt x="182994" y="278130"/>
                  </a:lnTo>
                  <a:lnTo>
                    <a:pt x="183502" y="278130"/>
                  </a:lnTo>
                  <a:lnTo>
                    <a:pt x="184124" y="279400"/>
                  </a:lnTo>
                  <a:lnTo>
                    <a:pt x="187096" y="279400"/>
                  </a:lnTo>
                  <a:lnTo>
                    <a:pt x="190296" y="280670"/>
                  </a:lnTo>
                  <a:lnTo>
                    <a:pt x="189026" y="281940"/>
                  </a:lnTo>
                  <a:lnTo>
                    <a:pt x="188836" y="283210"/>
                  </a:lnTo>
                  <a:lnTo>
                    <a:pt x="190461" y="284480"/>
                  </a:lnTo>
                  <a:lnTo>
                    <a:pt x="190792" y="285750"/>
                  </a:lnTo>
                  <a:lnTo>
                    <a:pt x="192074" y="284480"/>
                  </a:lnTo>
                  <a:lnTo>
                    <a:pt x="192354" y="285750"/>
                  </a:lnTo>
                  <a:lnTo>
                    <a:pt x="192963" y="284480"/>
                  </a:lnTo>
                  <a:lnTo>
                    <a:pt x="193586" y="283210"/>
                  </a:lnTo>
                  <a:lnTo>
                    <a:pt x="193357" y="287020"/>
                  </a:lnTo>
                  <a:lnTo>
                    <a:pt x="195922" y="288290"/>
                  </a:lnTo>
                  <a:lnTo>
                    <a:pt x="198640" y="289560"/>
                  </a:lnTo>
                  <a:lnTo>
                    <a:pt x="198856" y="292100"/>
                  </a:lnTo>
                  <a:lnTo>
                    <a:pt x="197319" y="292100"/>
                  </a:lnTo>
                  <a:lnTo>
                    <a:pt x="197523" y="293370"/>
                  </a:lnTo>
                  <a:lnTo>
                    <a:pt x="200393" y="293370"/>
                  </a:lnTo>
                  <a:lnTo>
                    <a:pt x="201980" y="292100"/>
                  </a:lnTo>
                  <a:lnTo>
                    <a:pt x="201193" y="292100"/>
                  </a:lnTo>
                  <a:lnTo>
                    <a:pt x="202133" y="290830"/>
                  </a:lnTo>
                  <a:lnTo>
                    <a:pt x="203403" y="289560"/>
                  </a:lnTo>
                  <a:lnTo>
                    <a:pt x="204749" y="289560"/>
                  </a:lnTo>
                  <a:lnTo>
                    <a:pt x="205219" y="290830"/>
                  </a:lnTo>
                  <a:lnTo>
                    <a:pt x="203200" y="290830"/>
                  </a:lnTo>
                  <a:lnTo>
                    <a:pt x="202450" y="293370"/>
                  </a:lnTo>
                  <a:lnTo>
                    <a:pt x="203555" y="293370"/>
                  </a:lnTo>
                  <a:lnTo>
                    <a:pt x="201485" y="297180"/>
                  </a:lnTo>
                  <a:lnTo>
                    <a:pt x="207187" y="289560"/>
                  </a:lnTo>
                  <a:lnTo>
                    <a:pt x="206489" y="293370"/>
                  </a:lnTo>
                  <a:lnTo>
                    <a:pt x="208445" y="293370"/>
                  </a:lnTo>
                  <a:lnTo>
                    <a:pt x="206705" y="295910"/>
                  </a:lnTo>
                  <a:lnTo>
                    <a:pt x="206971" y="294640"/>
                  </a:lnTo>
                  <a:lnTo>
                    <a:pt x="205308" y="295910"/>
                  </a:lnTo>
                  <a:lnTo>
                    <a:pt x="206209" y="297180"/>
                  </a:lnTo>
                  <a:lnTo>
                    <a:pt x="206768" y="296697"/>
                  </a:lnTo>
                  <a:lnTo>
                    <a:pt x="205524" y="299720"/>
                  </a:lnTo>
                  <a:lnTo>
                    <a:pt x="206209" y="298450"/>
                  </a:lnTo>
                  <a:lnTo>
                    <a:pt x="206400" y="299681"/>
                  </a:lnTo>
                  <a:lnTo>
                    <a:pt x="206387" y="300748"/>
                  </a:lnTo>
                  <a:lnTo>
                    <a:pt x="206463" y="300228"/>
                  </a:lnTo>
                  <a:lnTo>
                    <a:pt x="206692" y="302260"/>
                  </a:lnTo>
                  <a:lnTo>
                    <a:pt x="206971" y="300990"/>
                  </a:lnTo>
                  <a:lnTo>
                    <a:pt x="211061" y="298450"/>
                  </a:lnTo>
                  <a:lnTo>
                    <a:pt x="213093" y="297180"/>
                  </a:lnTo>
                  <a:lnTo>
                    <a:pt x="209905" y="302260"/>
                  </a:lnTo>
                  <a:lnTo>
                    <a:pt x="214591" y="299720"/>
                  </a:lnTo>
                  <a:lnTo>
                    <a:pt x="210121" y="302260"/>
                  </a:lnTo>
                  <a:lnTo>
                    <a:pt x="212534" y="302260"/>
                  </a:lnTo>
                  <a:lnTo>
                    <a:pt x="210210" y="303530"/>
                  </a:lnTo>
                  <a:lnTo>
                    <a:pt x="209931" y="304800"/>
                  </a:lnTo>
                  <a:lnTo>
                    <a:pt x="209753" y="306070"/>
                  </a:lnTo>
                  <a:lnTo>
                    <a:pt x="211391" y="306070"/>
                  </a:lnTo>
                  <a:lnTo>
                    <a:pt x="208610" y="308610"/>
                  </a:lnTo>
                  <a:lnTo>
                    <a:pt x="212115" y="307340"/>
                  </a:lnTo>
                  <a:lnTo>
                    <a:pt x="211429" y="308610"/>
                  </a:lnTo>
                  <a:lnTo>
                    <a:pt x="211823" y="308610"/>
                  </a:lnTo>
                  <a:lnTo>
                    <a:pt x="212788" y="307340"/>
                  </a:lnTo>
                  <a:lnTo>
                    <a:pt x="216446" y="306070"/>
                  </a:lnTo>
                  <a:lnTo>
                    <a:pt x="212839" y="313690"/>
                  </a:lnTo>
                  <a:lnTo>
                    <a:pt x="218008" y="311150"/>
                  </a:lnTo>
                  <a:lnTo>
                    <a:pt x="220967" y="312420"/>
                  </a:lnTo>
                  <a:lnTo>
                    <a:pt x="222300" y="311150"/>
                  </a:lnTo>
                  <a:lnTo>
                    <a:pt x="223647" y="309880"/>
                  </a:lnTo>
                  <a:lnTo>
                    <a:pt x="226288" y="309880"/>
                  </a:lnTo>
                  <a:lnTo>
                    <a:pt x="225666" y="311150"/>
                  </a:lnTo>
                  <a:lnTo>
                    <a:pt x="223316" y="312420"/>
                  </a:lnTo>
                  <a:lnTo>
                    <a:pt x="223075" y="313690"/>
                  </a:lnTo>
                  <a:lnTo>
                    <a:pt x="225437" y="313690"/>
                  </a:lnTo>
                  <a:lnTo>
                    <a:pt x="224675" y="314960"/>
                  </a:lnTo>
                  <a:lnTo>
                    <a:pt x="223748" y="316230"/>
                  </a:lnTo>
                  <a:lnTo>
                    <a:pt x="224548" y="316230"/>
                  </a:lnTo>
                  <a:lnTo>
                    <a:pt x="226707" y="313690"/>
                  </a:lnTo>
                  <a:lnTo>
                    <a:pt x="226656" y="314223"/>
                  </a:lnTo>
                  <a:lnTo>
                    <a:pt x="229082" y="312420"/>
                  </a:lnTo>
                  <a:lnTo>
                    <a:pt x="225513" y="313690"/>
                  </a:lnTo>
                  <a:lnTo>
                    <a:pt x="226072" y="312420"/>
                  </a:lnTo>
                  <a:lnTo>
                    <a:pt x="227596" y="311150"/>
                  </a:lnTo>
                  <a:lnTo>
                    <a:pt x="228549" y="311150"/>
                  </a:lnTo>
                  <a:lnTo>
                    <a:pt x="229285" y="308610"/>
                  </a:lnTo>
                  <a:close/>
                </a:path>
                <a:path w="565785" h="732154">
                  <a:moveTo>
                    <a:pt x="229958" y="318147"/>
                  </a:moveTo>
                  <a:lnTo>
                    <a:pt x="229184" y="319176"/>
                  </a:lnTo>
                  <a:lnTo>
                    <a:pt x="229882" y="318770"/>
                  </a:lnTo>
                  <a:lnTo>
                    <a:pt x="229958" y="318147"/>
                  </a:lnTo>
                  <a:close/>
                </a:path>
                <a:path w="565785" h="732154">
                  <a:moveTo>
                    <a:pt x="230441" y="317500"/>
                  </a:moveTo>
                  <a:lnTo>
                    <a:pt x="230035" y="317500"/>
                  </a:lnTo>
                  <a:lnTo>
                    <a:pt x="229958" y="318147"/>
                  </a:lnTo>
                  <a:lnTo>
                    <a:pt x="230441" y="317500"/>
                  </a:lnTo>
                  <a:close/>
                </a:path>
                <a:path w="565785" h="732154">
                  <a:moveTo>
                    <a:pt x="232816" y="312420"/>
                  </a:moveTo>
                  <a:lnTo>
                    <a:pt x="226479" y="316230"/>
                  </a:lnTo>
                  <a:lnTo>
                    <a:pt x="225564" y="316230"/>
                  </a:lnTo>
                  <a:lnTo>
                    <a:pt x="224129" y="317500"/>
                  </a:lnTo>
                  <a:lnTo>
                    <a:pt x="223050" y="318770"/>
                  </a:lnTo>
                  <a:lnTo>
                    <a:pt x="224409" y="318770"/>
                  </a:lnTo>
                  <a:lnTo>
                    <a:pt x="226428" y="317500"/>
                  </a:lnTo>
                  <a:lnTo>
                    <a:pt x="227609" y="317500"/>
                  </a:lnTo>
                  <a:lnTo>
                    <a:pt x="226669" y="318770"/>
                  </a:lnTo>
                  <a:lnTo>
                    <a:pt x="227799" y="317500"/>
                  </a:lnTo>
                  <a:lnTo>
                    <a:pt x="229247" y="317500"/>
                  </a:lnTo>
                  <a:lnTo>
                    <a:pt x="232816" y="312420"/>
                  </a:lnTo>
                  <a:close/>
                </a:path>
                <a:path w="565785" h="732154">
                  <a:moveTo>
                    <a:pt x="233832" y="322491"/>
                  </a:moveTo>
                  <a:lnTo>
                    <a:pt x="233159" y="322402"/>
                  </a:lnTo>
                  <a:lnTo>
                    <a:pt x="230492" y="324650"/>
                  </a:lnTo>
                  <a:lnTo>
                    <a:pt x="231775" y="324586"/>
                  </a:lnTo>
                  <a:lnTo>
                    <a:pt x="232537" y="324065"/>
                  </a:lnTo>
                  <a:lnTo>
                    <a:pt x="233832" y="322491"/>
                  </a:lnTo>
                  <a:close/>
                </a:path>
                <a:path w="565785" h="732154">
                  <a:moveTo>
                    <a:pt x="234594" y="318681"/>
                  </a:moveTo>
                  <a:lnTo>
                    <a:pt x="233984" y="317957"/>
                  </a:lnTo>
                  <a:lnTo>
                    <a:pt x="231762" y="318897"/>
                  </a:lnTo>
                  <a:lnTo>
                    <a:pt x="232130" y="318198"/>
                  </a:lnTo>
                  <a:lnTo>
                    <a:pt x="232892" y="317690"/>
                  </a:lnTo>
                  <a:lnTo>
                    <a:pt x="233362" y="317246"/>
                  </a:lnTo>
                  <a:lnTo>
                    <a:pt x="231736" y="318008"/>
                  </a:lnTo>
                  <a:lnTo>
                    <a:pt x="229158" y="319633"/>
                  </a:lnTo>
                  <a:lnTo>
                    <a:pt x="227291" y="322262"/>
                  </a:lnTo>
                  <a:lnTo>
                    <a:pt x="230060" y="320281"/>
                  </a:lnTo>
                  <a:lnTo>
                    <a:pt x="229222" y="321411"/>
                  </a:lnTo>
                  <a:lnTo>
                    <a:pt x="232448" y="319011"/>
                  </a:lnTo>
                  <a:lnTo>
                    <a:pt x="233133" y="319100"/>
                  </a:lnTo>
                  <a:lnTo>
                    <a:pt x="232410" y="320509"/>
                  </a:lnTo>
                  <a:lnTo>
                    <a:pt x="231470" y="321373"/>
                  </a:lnTo>
                  <a:lnTo>
                    <a:pt x="232219" y="320865"/>
                  </a:lnTo>
                  <a:lnTo>
                    <a:pt x="231597" y="322541"/>
                  </a:lnTo>
                  <a:lnTo>
                    <a:pt x="233299" y="321170"/>
                  </a:lnTo>
                  <a:lnTo>
                    <a:pt x="234594" y="318681"/>
                  </a:lnTo>
                  <a:close/>
                </a:path>
                <a:path w="565785" h="732154">
                  <a:moveTo>
                    <a:pt x="346506" y="485775"/>
                  </a:moveTo>
                  <a:lnTo>
                    <a:pt x="346227" y="485863"/>
                  </a:lnTo>
                  <a:lnTo>
                    <a:pt x="346036" y="485965"/>
                  </a:lnTo>
                  <a:lnTo>
                    <a:pt x="346240" y="485927"/>
                  </a:lnTo>
                  <a:lnTo>
                    <a:pt x="346506" y="485775"/>
                  </a:lnTo>
                  <a:close/>
                </a:path>
                <a:path w="565785" h="732154">
                  <a:moveTo>
                    <a:pt x="354571" y="467969"/>
                  </a:moveTo>
                  <a:lnTo>
                    <a:pt x="352894" y="468693"/>
                  </a:lnTo>
                  <a:lnTo>
                    <a:pt x="353110" y="468744"/>
                  </a:lnTo>
                  <a:lnTo>
                    <a:pt x="354571" y="467969"/>
                  </a:lnTo>
                  <a:close/>
                </a:path>
                <a:path w="565785" h="732154">
                  <a:moveTo>
                    <a:pt x="362864" y="506323"/>
                  </a:moveTo>
                  <a:lnTo>
                    <a:pt x="361162" y="507542"/>
                  </a:lnTo>
                  <a:lnTo>
                    <a:pt x="359867" y="506844"/>
                  </a:lnTo>
                  <a:lnTo>
                    <a:pt x="360819" y="508063"/>
                  </a:lnTo>
                  <a:lnTo>
                    <a:pt x="361429" y="507466"/>
                  </a:lnTo>
                  <a:lnTo>
                    <a:pt x="362140" y="506882"/>
                  </a:lnTo>
                  <a:lnTo>
                    <a:pt x="362864" y="506323"/>
                  </a:lnTo>
                  <a:close/>
                </a:path>
                <a:path w="565785" h="732154">
                  <a:moveTo>
                    <a:pt x="445046" y="595033"/>
                  </a:moveTo>
                  <a:lnTo>
                    <a:pt x="444931" y="595325"/>
                  </a:lnTo>
                  <a:lnTo>
                    <a:pt x="445020" y="595122"/>
                  </a:lnTo>
                  <a:close/>
                </a:path>
                <a:path w="565785" h="732154">
                  <a:moveTo>
                    <a:pt x="448437" y="593432"/>
                  </a:moveTo>
                  <a:lnTo>
                    <a:pt x="446417" y="592061"/>
                  </a:lnTo>
                  <a:lnTo>
                    <a:pt x="445058" y="595020"/>
                  </a:lnTo>
                  <a:lnTo>
                    <a:pt x="445871" y="594194"/>
                  </a:lnTo>
                  <a:lnTo>
                    <a:pt x="448437" y="593432"/>
                  </a:lnTo>
                  <a:close/>
                </a:path>
                <a:path w="565785" h="732154">
                  <a:moveTo>
                    <a:pt x="448691" y="593356"/>
                  </a:moveTo>
                  <a:lnTo>
                    <a:pt x="448437" y="593432"/>
                  </a:lnTo>
                  <a:lnTo>
                    <a:pt x="448589" y="593534"/>
                  </a:lnTo>
                  <a:lnTo>
                    <a:pt x="448691" y="593356"/>
                  </a:lnTo>
                  <a:close/>
                </a:path>
                <a:path w="565785" h="732154">
                  <a:moveTo>
                    <a:pt x="450024" y="591134"/>
                  </a:moveTo>
                  <a:lnTo>
                    <a:pt x="448691" y="593356"/>
                  </a:lnTo>
                  <a:lnTo>
                    <a:pt x="449440" y="593128"/>
                  </a:lnTo>
                  <a:lnTo>
                    <a:pt x="450024" y="591134"/>
                  </a:lnTo>
                  <a:close/>
                </a:path>
                <a:path w="565785" h="732154">
                  <a:moveTo>
                    <a:pt x="477304" y="628713"/>
                  </a:moveTo>
                  <a:lnTo>
                    <a:pt x="477189" y="628904"/>
                  </a:lnTo>
                  <a:lnTo>
                    <a:pt x="476973" y="629234"/>
                  </a:lnTo>
                  <a:lnTo>
                    <a:pt x="477278" y="629323"/>
                  </a:lnTo>
                  <a:lnTo>
                    <a:pt x="477304" y="628713"/>
                  </a:lnTo>
                  <a:close/>
                </a:path>
                <a:path w="565785" h="732154">
                  <a:moveTo>
                    <a:pt x="483209" y="634517"/>
                  </a:moveTo>
                  <a:lnTo>
                    <a:pt x="483057" y="634707"/>
                  </a:lnTo>
                  <a:lnTo>
                    <a:pt x="483031" y="635012"/>
                  </a:lnTo>
                  <a:lnTo>
                    <a:pt x="483209" y="634517"/>
                  </a:lnTo>
                  <a:close/>
                </a:path>
                <a:path w="565785" h="732154">
                  <a:moveTo>
                    <a:pt x="483311" y="634365"/>
                  </a:moveTo>
                  <a:lnTo>
                    <a:pt x="482815" y="634428"/>
                  </a:lnTo>
                  <a:lnTo>
                    <a:pt x="482600" y="634733"/>
                  </a:lnTo>
                  <a:lnTo>
                    <a:pt x="482981" y="634542"/>
                  </a:lnTo>
                  <a:lnTo>
                    <a:pt x="483196" y="634517"/>
                  </a:lnTo>
                  <a:lnTo>
                    <a:pt x="483311" y="634365"/>
                  </a:lnTo>
                  <a:close/>
                </a:path>
                <a:path w="565785" h="732154">
                  <a:moveTo>
                    <a:pt x="491655" y="638124"/>
                  </a:moveTo>
                  <a:lnTo>
                    <a:pt x="491312" y="638517"/>
                  </a:lnTo>
                  <a:lnTo>
                    <a:pt x="491083" y="638835"/>
                  </a:lnTo>
                  <a:lnTo>
                    <a:pt x="490880" y="639165"/>
                  </a:lnTo>
                  <a:lnTo>
                    <a:pt x="491083" y="638962"/>
                  </a:lnTo>
                  <a:lnTo>
                    <a:pt x="491324" y="638657"/>
                  </a:lnTo>
                  <a:lnTo>
                    <a:pt x="491655" y="638124"/>
                  </a:lnTo>
                  <a:close/>
                </a:path>
                <a:path w="565785" h="732154">
                  <a:moveTo>
                    <a:pt x="499478" y="651840"/>
                  </a:moveTo>
                  <a:lnTo>
                    <a:pt x="499402" y="652145"/>
                  </a:lnTo>
                  <a:lnTo>
                    <a:pt x="499414" y="652284"/>
                  </a:lnTo>
                  <a:lnTo>
                    <a:pt x="499478" y="651840"/>
                  </a:lnTo>
                  <a:close/>
                </a:path>
                <a:path w="565785" h="732154">
                  <a:moveTo>
                    <a:pt x="507898" y="652056"/>
                  </a:moveTo>
                  <a:lnTo>
                    <a:pt x="507758" y="652005"/>
                  </a:lnTo>
                  <a:lnTo>
                    <a:pt x="507504" y="652056"/>
                  </a:lnTo>
                  <a:lnTo>
                    <a:pt x="507898" y="652056"/>
                  </a:lnTo>
                  <a:close/>
                </a:path>
                <a:path w="565785" h="732154">
                  <a:moveTo>
                    <a:pt x="511467" y="661085"/>
                  </a:moveTo>
                  <a:lnTo>
                    <a:pt x="511225" y="661225"/>
                  </a:lnTo>
                  <a:lnTo>
                    <a:pt x="511238" y="661377"/>
                  </a:lnTo>
                  <a:lnTo>
                    <a:pt x="511276" y="661593"/>
                  </a:lnTo>
                  <a:lnTo>
                    <a:pt x="511416" y="661301"/>
                  </a:lnTo>
                  <a:lnTo>
                    <a:pt x="511467" y="661085"/>
                  </a:lnTo>
                  <a:close/>
                </a:path>
                <a:path w="565785" h="732154">
                  <a:moveTo>
                    <a:pt x="512864" y="667156"/>
                  </a:moveTo>
                  <a:lnTo>
                    <a:pt x="512559" y="667169"/>
                  </a:lnTo>
                  <a:lnTo>
                    <a:pt x="512292" y="667207"/>
                  </a:lnTo>
                  <a:lnTo>
                    <a:pt x="512114" y="667448"/>
                  </a:lnTo>
                  <a:lnTo>
                    <a:pt x="512330" y="667550"/>
                  </a:lnTo>
                  <a:lnTo>
                    <a:pt x="512635" y="667372"/>
                  </a:lnTo>
                  <a:lnTo>
                    <a:pt x="512864" y="667156"/>
                  </a:lnTo>
                  <a:close/>
                </a:path>
                <a:path w="565785" h="732154">
                  <a:moveTo>
                    <a:pt x="532168" y="689254"/>
                  </a:moveTo>
                  <a:lnTo>
                    <a:pt x="532130" y="689127"/>
                  </a:lnTo>
                  <a:lnTo>
                    <a:pt x="532079" y="689648"/>
                  </a:lnTo>
                  <a:lnTo>
                    <a:pt x="532155" y="689406"/>
                  </a:lnTo>
                  <a:lnTo>
                    <a:pt x="532168" y="689254"/>
                  </a:lnTo>
                  <a:close/>
                </a:path>
                <a:path w="565785" h="732154">
                  <a:moveTo>
                    <a:pt x="532282" y="687793"/>
                  </a:moveTo>
                  <a:lnTo>
                    <a:pt x="531482" y="688581"/>
                  </a:lnTo>
                  <a:lnTo>
                    <a:pt x="532015" y="688682"/>
                  </a:lnTo>
                  <a:lnTo>
                    <a:pt x="532130" y="689127"/>
                  </a:lnTo>
                  <a:lnTo>
                    <a:pt x="532282" y="687793"/>
                  </a:lnTo>
                  <a:close/>
                </a:path>
                <a:path w="565785" h="732154">
                  <a:moveTo>
                    <a:pt x="539394" y="689724"/>
                  </a:moveTo>
                  <a:lnTo>
                    <a:pt x="539140" y="689991"/>
                  </a:lnTo>
                  <a:lnTo>
                    <a:pt x="538937" y="690283"/>
                  </a:lnTo>
                  <a:lnTo>
                    <a:pt x="538746" y="690562"/>
                  </a:lnTo>
                  <a:lnTo>
                    <a:pt x="539000" y="690219"/>
                  </a:lnTo>
                  <a:lnTo>
                    <a:pt x="539242" y="689914"/>
                  </a:lnTo>
                  <a:lnTo>
                    <a:pt x="539394" y="689724"/>
                  </a:lnTo>
                  <a:close/>
                </a:path>
                <a:path w="565785" h="732154">
                  <a:moveTo>
                    <a:pt x="544868" y="695032"/>
                  </a:moveTo>
                  <a:lnTo>
                    <a:pt x="543598" y="695794"/>
                  </a:lnTo>
                  <a:lnTo>
                    <a:pt x="543775" y="695947"/>
                  </a:lnTo>
                  <a:lnTo>
                    <a:pt x="544080" y="695693"/>
                  </a:lnTo>
                  <a:lnTo>
                    <a:pt x="544461" y="695375"/>
                  </a:lnTo>
                  <a:lnTo>
                    <a:pt x="544868" y="695032"/>
                  </a:lnTo>
                  <a:close/>
                </a:path>
                <a:path w="565785" h="732154">
                  <a:moveTo>
                    <a:pt x="551395" y="701979"/>
                  </a:moveTo>
                  <a:lnTo>
                    <a:pt x="551319" y="701738"/>
                  </a:lnTo>
                  <a:lnTo>
                    <a:pt x="549313" y="703897"/>
                  </a:lnTo>
                  <a:lnTo>
                    <a:pt x="548398" y="704799"/>
                  </a:lnTo>
                  <a:lnTo>
                    <a:pt x="549287" y="703973"/>
                  </a:lnTo>
                  <a:lnTo>
                    <a:pt x="549808" y="703656"/>
                  </a:lnTo>
                  <a:lnTo>
                    <a:pt x="550100" y="703605"/>
                  </a:lnTo>
                  <a:lnTo>
                    <a:pt x="550481" y="703186"/>
                  </a:lnTo>
                  <a:lnTo>
                    <a:pt x="550900" y="702665"/>
                  </a:lnTo>
                  <a:lnTo>
                    <a:pt x="551395" y="701979"/>
                  </a:lnTo>
                  <a:close/>
                </a:path>
                <a:path w="565785" h="732154">
                  <a:moveTo>
                    <a:pt x="554075" y="726313"/>
                  </a:moveTo>
                  <a:lnTo>
                    <a:pt x="553948" y="726249"/>
                  </a:lnTo>
                  <a:lnTo>
                    <a:pt x="553821" y="726173"/>
                  </a:lnTo>
                  <a:lnTo>
                    <a:pt x="553935" y="726325"/>
                  </a:lnTo>
                  <a:lnTo>
                    <a:pt x="554075" y="726313"/>
                  </a:lnTo>
                  <a:close/>
                </a:path>
                <a:path w="565785" h="732154">
                  <a:moveTo>
                    <a:pt x="554951" y="726351"/>
                  </a:moveTo>
                  <a:lnTo>
                    <a:pt x="554748" y="726376"/>
                  </a:lnTo>
                  <a:lnTo>
                    <a:pt x="554558" y="726389"/>
                  </a:lnTo>
                  <a:lnTo>
                    <a:pt x="554405" y="726376"/>
                  </a:lnTo>
                  <a:lnTo>
                    <a:pt x="554024" y="726770"/>
                  </a:lnTo>
                  <a:lnTo>
                    <a:pt x="554266" y="726757"/>
                  </a:lnTo>
                  <a:lnTo>
                    <a:pt x="554583" y="726592"/>
                  </a:lnTo>
                  <a:lnTo>
                    <a:pt x="554951" y="726351"/>
                  </a:lnTo>
                  <a:close/>
                </a:path>
                <a:path w="565785" h="732154">
                  <a:moveTo>
                    <a:pt x="564819" y="729488"/>
                  </a:moveTo>
                  <a:lnTo>
                    <a:pt x="564197" y="729475"/>
                  </a:lnTo>
                  <a:lnTo>
                    <a:pt x="561721" y="731926"/>
                  </a:lnTo>
                  <a:lnTo>
                    <a:pt x="562902" y="731710"/>
                  </a:lnTo>
                  <a:lnTo>
                    <a:pt x="563613" y="731126"/>
                  </a:lnTo>
                  <a:lnTo>
                    <a:pt x="564819" y="729488"/>
                  </a:lnTo>
                  <a:close/>
                </a:path>
                <a:path w="565785" h="732154">
                  <a:moveTo>
                    <a:pt x="565556" y="725817"/>
                  </a:moveTo>
                  <a:lnTo>
                    <a:pt x="565023" y="725220"/>
                  </a:lnTo>
                  <a:lnTo>
                    <a:pt x="562952" y="726376"/>
                  </a:lnTo>
                  <a:lnTo>
                    <a:pt x="563308" y="725678"/>
                  </a:lnTo>
                  <a:lnTo>
                    <a:pt x="564019" y="725093"/>
                  </a:lnTo>
                  <a:lnTo>
                    <a:pt x="564451" y="724623"/>
                  </a:lnTo>
                  <a:lnTo>
                    <a:pt x="562952" y="725551"/>
                  </a:lnTo>
                  <a:lnTo>
                    <a:pt x="560552" y="727392"/>
                  </a:lnTo>
                  <a:lnTo>
                    <a:pt x="558800" y="730084"/>
                  </a:lnTo>
                  <a:lnTo>
                    <a:pt x="561365" y="727887"/>
                  </a:lnTo>
                  <a:lnTo>
                    <a:pt x="560578" y="729043"/>
                  </a:lnTo>
                  <a:lnTo>
                    <a:pt x="563587" y="726389"/>
                  </a:lnTo>
                  <a:lnTo>
                    <a:pt x="564222" y="726401"/>
                  </a:lnTo>
                  <a:lnTo>
                    <a:pt x="563537" y="727798"/>
                  </a:lnTo>
                  <a:lnTo>
                    <a:pt x="562648" y="728726"/>
                  </a:lnTo>
                  <a:lnTo>
                    <a:pt x="563359" y="728154"/>
                  </a:lnTo>
                  <a:lnTo>
                    <a:pt x="562762" y="729805"/>
                  </a:lnTo>
                  <a:lnTo>
                    <a:pt x="564337" y="728306"/>
                  </a:lnTo>
                  <a:lnTo>
                    <a:pt x="565556" y="7258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405612" y="7584776"/>
              <a:ext cx="571500" cy="760095"/>
            </a:xfrm>
            <a:custGeom>
              <a:avLst/>
              <a:gdLst/>
              <a:ahLst/>
              <a:cxnLst/>
              <a:rect l="l" t="t" r="r" b="b"/>
              <a:pathLst>
                <a:path w="571500" h="760095">
                  <a:moveTo>
                    <a:pt x="2336" y="11430"/>
                  </a:moveTo>
                  <a:lnTo>
                    <a:pt x="1612" y="10160"/>
                  </a:lnTo>
                  <a:lnTo>
                    <a:pt x="0" y="12700"/>
                  </a:lnTo>
                  <a:lnTo>
                    <a:pt x="1943" y="11430"/>
                  </a:lnTo>
                  <a:lnTo>
                    <a:pt x="2336" y="11430"/>
                  </a:lnTo>
                  <a:close/>
                </a:path>
                <a:path w="571500" h="760095">
                  <a:moveTo>
                    <a:pt x="4267" y="13970"/>
                  </a:moveTo>
                  <a:lnTo>
                    <a:pt x="2514" y="13970"/>
                  </a:lnTo>
                  <a:lnTo>
                    <a:pt x="2057" y="15240"/>
                  </a:lnTo>
                  <a:lnTo>
                    <a:pt x="4267" y="13970"/>
                  </a:lnTo>
                  <a:close/>
                </a:path>
                <a:path w="571500" h="760095">
                  <a:moveTo>
                    <a:pt x="6108" y="12700"/>
                  </a:moveTo>
                  <a:lnTo>
                    <a:pt x="5257" y="12928"/>
                  </a:lnTo>
                  <a:lnTo>
                    <a:pt x="4267" y="13970"/>
                  </a:lnTo>
                  <a:lnTo>
                    <a:pt x="4533" y="13970"/>
                  </a:lnTo>
                  <a:lnTo>
                    <a:pt x="6108" y="12700"/>
                  </a:lnTo>
                  <a:close/>
                </a:path>
                <a:path w="571500" h="760095">
                  <a:moveTo>
                    <a:pt x="7251" y="19050"/>
                  </a:moveTo>
                  <a:lnTo>
                    <a:pt x="6311" y="19050"/>
                  </a:lnTo>
                  <a:lnTo>
                    <a:pt x="5232" y="20320"/>
                  </a:lnTo>
                  <a:lnTo>
                    <a:pt x="7251" y="19050"/>
                  </a:lnTo>
                  <a:close/>
                </a:path>
                <a:path w="571500" h="760095">
                  <a:moveTo>
                    <a:pt x="12115" y="29375"/>
                  </a:moveTo>
                  <a:lnTo>
                    <a:pt x="12052" y="29210"/>
                  </a:lnTo>
                  <a:lnTo>
                    <a:pt x="9207" y="31750"/>
                  </a:lnTo>
                  <a:lnTo>
                    <a:pt x="12115" y="29375"/>
                  </a:lnTo>
                  <a:close/>
                </a:path>
                <a:path w="571500" h="760095">
                  <a:moveTo>
                    <a:pt x="14097" y="35560"/>
                  </a:moveTo>
                  <a:lnTo>
                    <a:pt x="13462" y="35166"/>
                  </a:lnTo>
                  <a:lnTo>
                    <a:pt x="11531" y="36830"/>
                  </a:lnTo>
                  <a:lnTo>
                    <a:pt x="13068" y="36830"/>
                  </a:lnTo>
                  <a:lnTo>
                    <a:pt x="14097" y="35560"/>
                  </a:lnTo>
                  <a:close/>
                </a:path>
                <a:path w="571500" h="760095">
                  <a:moveTo>
                    <a:pt x="14478" y="34290"/>
                  </a:moveTo>
                  <a:lnTo>
                    <a:pt x="12090" y="34290"/>
                  </a:lnTo>
                  <a:lnTo>
                    <a:pt x="13462" y="35166"/>
                  </a:lnTo>
                  <a:lnTo>
                    <a:pt x="14478" y="34290"/>
                  </a:lnTo>
                  <a:close/>
                </a:path>
                <a:path w="571500" h="760095">
                  <a:moveTo>
                    <a:pt x="17907" y="7289"/>
                  </a:moveTo>
                  <a:lnTo>
                    <a:pt x="17538" y="7505"/>
                  </a:lnTo>
                  <a:lnTo>
                    <a:pt x="17907" y="7289"/>
                  </a:lnTo>
                  <a:close/>
                </a:path>
                <a:path w="571500" h="760095">
                  <a:moveTo>
                    <a:pt x="19519" y="6350"/>
                  </a:moveTo>
                  <a:lnTo>
                    <a:pt x="19151" y="6350"/>
                  </a:lnTo>
                  <a:lnTo>
                    <a:pt x="17907" y="7289"/>
                  </a:lnTo>
                  <a:lnTo>
                    <a:pt x="19519" y="6350"/>
                  </a:lnTo>
                  <a:close/>
                </a:path>
                <a:path w="571500" h="760095">
                  <a:moveTo>
                    <a:pt x="22199" y="40170"/>
                  </a:moveTo>
                  <a:lnTo>
                    <a:pt x="21615" y="40640"/>
                  </a:lnTo>
                  <a:lnTo>
                    <a:pt x="22110" y="40640"/>
                  </a:lnTo>
                  <a:lnTo>
                    <a:pt x="22199" y="40170"/>
                  </a:lnTo>
                  <a:close/>
                </a:path>
                <a:path w="571500" h="760095">
                  <a:moveTo>
                    <a:pt x="24638" y="39370"/>
                  </a:moveTo>
                  <a:lnTo>
                    <a:pt x="22339" y="40640"/>
                  </a:lnTo>
                  <a:lnTo>
                    <a:pt x="22974" y="40640"/>
                  </a:lnTo>
                  <a:lnTo>
                    <a:pt x="23977" y="40640"/>
                  </a:lnTo>
                  <a:lnTo>
                    <a:pt x="24638" y="39370"/>
                  </a:lnTo>
                  <a:close/>
                </a:path>
                <a:path w="571500" h="760095">
                  <a:moveTo>
                    <a:pt x="24726" y="40640"/>
                  </a:moveTo>
                  <a:lnTo>
                    <a:pt x="23977" y="40640"/>
                  </a:lnTo>
                  <a:lnTo>
                    <a:pt x="23329" y="41910"/>
                  </a:lnTo>
                  <a:lnTo>
                    <a:pt x="24726" y="40640"/>
                  </a:lnTo>
                  <a:close/>
                </a:path>
                <a:path w="571500" h="760095">
                  <a:moveTo>
                    <a:pt x="35852" y="68580"/>
                  </a:moveTo>
                  <a:lnTo>
                    <a:pt x="35229" y="68580"/>
                  </a:lnTo>
                  <a:lnTo>
                    <a:pt x="34836" y="69850"/>
                  </a:lnTo>
                  <a:lnTo>
                    <a:pt x="35852" y="68580"/>
                  </a:lnTo>
                  <a:close/>
                </a:path>
                <a:path w="571500" h="760095">
                  <a:moveTo>
                    <a:pt x="52222" y="91351"/>
                  </a:moveTo>
                  <a:lnTo>
                    <a:pt x="51562" y="91541"/>
                  </a:lnTo>
                  <a:lnTo>
                    <a:pt x="51612" y="91782"/>
                  </a:lnTo>
                  <a:lnTo>
                    <a:pt x="52222" y="91351"/>
                  </a:lnTo>
                  <a:close/>
                </a:path>
                <a:path w="571500" h="760095">
                  <a:moveTo>
                    <a:pt x="54978" y="58420"/>
                  </a:moveTo>
                  <a:lnTo>
                    <a:pt x="54597" y="59690"/>
                  </a:lnTo>
                  <a:lnTo>
                    <a:pt x="54978" y="58420"/>
                  </a:lnTo>
                  <a:close/>
                </a:path>
                <a:path w="571500" h="760095">
                  <a:moveTo>
                    <a:pt x="55473" y="91592"/>
                  </a:moveTo>
                  <a:lnTo>
                    <a:pt x="52857" y="93980"/>
                  </a:lnTo>
                  <a:lnTo>
                    <a:pt x="53962" y="93980"/>
                  </a:lnTo>
                  <a:lnTo>
                    <a:pt x="54368" y="93332"/>
                  </a:lnTo>
                  <a:lnTo>
                    <a:pt x="55473" y="91592"/>
                  </a:lnTo>
                  <a:close/>
                </a:path>
                <a:path w="571500" h="760095">
                  <a:moveTo>
                    <a:pt x="66243" y="106032"/>
                  </a:moveTo>
                  <a:lnTo>
                    <a:pt x="64884" y="106680"/>
                  </a:lnTo>
                  <a:lnTo>
                    <a:pt x="65582" y="106680"/>
                  </a:lnTo>
                  <a:lnTo>
                    <a:pt x="66243" y="106032"/>
                  </a:lnTo>
                  <a:close/>
                </a:path>
                <a:path w="571500" h="760095">
                  <a:moveTo>
                    <a:pt x="66268" y="106680"/>
                  </a:moveTo>
                  <a:lnTo>
                    <a:pt x="65582" y="106680"/>
                  </a:lnTo>
                  <a:lnTo>
                    <a:pt x="64300" y="107950"/>
                  </a:lnTo>
                  <a:lnTo>
                    <a:pt x="66268" y="106680"/>
                  </a:lnTo>
                  <a:close/>
                </a:path>
                <a:path w="571500" h="760095">
                  <a:moveTo>
                    <a:pt x="78232" y="81711"/>
                  </a:moveTo>
                  <a:lnTo>
                    <a:pt x="76936" y="81470"/>
                  </a:lnTo>
                  <a:lnTo>
                    <a:pt x="77038" y="81940"/>
                  </a:lnTo>
                  <a:lnTo>
                    <a:pt x="78232" y="81711"/>
                  </a:lnTo>
                  <a:close/>
                </a:path>
                <a:path w="571500" h="760095">
                  <a:moveTo>
                    <a:pt x="94970" y="147662"/>
                  </a:moveTo>
                  <a:lnTo>
                    <a:pt x="93395" y="148590"/>
                  </a:lnTo>
                  <a:lnTo>
                    <a:pt x="93357" y="149860"/>
                  </a:lnTo>
                  <a:lnTo>
                    <a:pt x="94424" y="148590"/>
                  </a:lnTo>
                  <a:lnTo>
                    <a:pt x="94221" y="148590"/>
                  </a:lnTo>
                  <a:lnTo>
                    <a:pt x="94970" y="147662"/>
                  </a:lnTo>
                  <a:close/>
                </a:path>
                <a:path w="571500" h="760095">
                  <a:moveTo>
                    <a:pt x="95402" y="147408"/>
                  </a:moveTo>
                  <a:lnTo>
                    <a:pt x="95237" y="147320"/>
                  </a:lnTo>
                  <a:lnTo>
                    <a:pt x="94970" y="147662"/>
                  </a:lnTo>
                  <a:lnTo>
                    <a:pt x="95402" y="147408"/>
                  </a:lnTo>
                  <a:close/>
                </a:path>
                <a:path w="571500" h="760095">
                  <a:moveTo>
                    <a:pt x="110426" y="119380"/>
                  </a:moveTo>
                  <a:lnTo>
                    <a:pt x="108762" y="121920"/>
                  </a:lnTo>
                  <a:lnTo>
                    <a:pt x="109715" y="121920"/>
                  </a:lnTo>
                  <a:lnTo>
                    <a:pt x="110426" y="119380"/>
                  </a:lnTo>
                  <a:close/>
                </a:path>
                <a:path w="571500" h="760095">
                  <a:moveTo>
                    <a:pt x="119291" y="142240"/>
                  </a:moveTo>
                  <a:lnTo>
                    <a:pt x="118846" y="140970"/>
                  </a:lnTo>
                  <a:lnTo>
                    <a:pt x="117475" y="139700"/>
                  </a:lnTo>
                  <a:lnTo>
                    <a:pt x="115671" y="140970"/>
                  </a:lnTo>
                  <a:lnTo>
                    <a:pt x="116878" y="140970"/>
                  </a:lnTo>
                  <a:lnTo>
                    <a:pt x="115354" y="142240"/>
                  </a:lnTo>
                  <a:lnTo>
                    <a:pt x="119291" y="142240"/>
                  </a:lnTo>
                  <a:close/>
                </a:path>
                <a:path w="571500" h="760095">
                  <a:moveTo>
                    <a:pt x="121132" y="142278"/>
                  </a:moveTo>
                  <a:lnTo>
                    <a:pt x="119621" y="143002"/>
                  </a:lnTo>
                  <a:lnTo>
                    <a:pt x="119824" y="143573"/>
                  </a:lnTo>
                  <a:lnTo>
                    <a:pt x="119214" y="144843"/>
                  </a:lnTo>
                  <a:lnTo>
                    <a:pt x="119722" y="144792"/>
                  </a:lnTo>
                  <a:lnTo>
                    <a:pt x="120802" y="143510"/>
                  </a:lnTo>
                  <a:lnTo>
                    <a:pt x="121132" y="142278"/>
                  </a:lnTo>
                  <a:close/>
                </a:path>
                <a:path w="571500" h="760095">
                  <a:moveTo>
                    <a:pt x="121729" y="177927"/>
                  </a:moveTo>
                  <a:lnTo>
                    <a:pt x="121513" y="178041"/>
                  </a:lnTo>
                  <a:lnTo>
                    <a:pt x="121335" y="178117"/>
                  </a:lnTo>
                  <a:lnTo>
                    <a:pt x="121056" y="178320"/>
                  </a:lnTo>
                  <a:lnTo>
                    <a:pt x="120738" y="179882"/>
                  </a:lnTo>
                  <a:lnTo>
                    <a:pt x="121348" y="178993"/>
                  </a:lnTo>
                  <a:lnTo>
                    <a:pt x="121615" y="178384"/>
                  </a:lnTo>
                  <a:lnTo>
                    <a:pt x="121729" y="177927"/>
                  </a:lnTo>
                  <a:close/>
                </a:path>
                <a:path w="571500" h="760095">
                  <a:moveTo>
                    <a:pt x="124129" y="151130"/>
                  </a:moveTo>
                  <a:lnTo>
                    <a:pt x="123418" y="151130"/>
                  </a:lnTo>
                  <a:lnTo>
                    <a:pt x="121196" y="153441"/>
                  </a:lnTo>
                  <a:lnTo>
                    <a:pt x="123075" y="152400"/>
                  </a:lnTo>
                  <a:lnTo>
                    <a:pt x="122262" y="153670"/>
                  </a:lnTo>
                  <a:lnTo>
                    <a:pt x="123190" y="152400"/>
                  </a:lnTo>
                  <a:lnTo>
                    <a:pt x="124129" y="151130"/>
                  </a:lnTo>
                  <a:close/>
                </a:path>
                <a:path w="571500" h="760095">
                  <a:moveTo>
                    <a:pt x="124447" y="183946"/>
                  </a:moveTo>
                  <a:lnTo>
                    <a:pt x="123812" y="182638"/>
                  </a:lnTo>
                  <a:lnTo>
                    <a:pt x="123863" y="183108"/>
                  </a:lnTo>
                  <a:lnTo>
                    <a:pt x="124104" y="183591"/>
                  </a:lnTo>
                  <a:lnTo>
                    <a:pt x="124447" y="183946"/>
                  </a:lnTo>
                  <a:close/>
                </a:path>
                <a:path w="571500" h="760095">
                  <a:moveTo>
                    <a:pt x="124548" y="184061"/>
                  </a:moveTo>
                  <a:close/>
                </a:path>
                <a:path w="571500" h="760095">
                  <a:moveTo>
                    <a:pt x="127863" y="153670"/>
                  </a:moveTo>
                  <a:lnTo>
                    <a:pt x="127088" y="153670"/>
                  </a:lnTo>
                  <a:lnTo>
                    <a:pt x="127215" y="153924"/>
                  </a:lnTo>
                  <a:lnTo>
                    <a:pt x="127863" y="153670"/>
                  </a:lnTo>
                  <a:close/>
                </a:path>
                <a:path w="571500" h="760095">
                  <a:moveTo>
                    <a:pt x="136080" y="194119"/>
                  </a:moveTo>
                  <a:lnTo>
                    <a:pt x="135877" y="194030"/>
                  </a:lnTo>
                  <a:lnTo>
                    <a:pt x="135813" y="194310"/>
                  </a:lnTo>
                  <a:lnTo>
                    <a:pt x="136080" y="194119"/>
                  </a:lnTo>
                  <a:close/>
                </a:path>
                <a:path w="571500" h="760095">
                  <a:moveTo>
                    <a:pt x="140195" y="161417"/>
                  </a:moveTo>
                  <a:lnTo>
                    <a:pt x="138976" y="161556"/>
                  </a:lnTo>
                  <a:lnTo>
                    <a:pt x="136664" y="163918"/>
                  </a:lnTo>
                  <a:lnTo>
                    <a:pt x="137388" y="163855"/>
                  </a:lnTo>
                  <a:lnTo>
                    <a:pt x="140195" y="161417"/>
                  </a:lnTo>
                  <a:close/>
                </a:path>
                <a:path w="571500" h="760095">
                  <a:moveTo>
                    <a:pt x="144907" y="170180"/>
                  </a:moveTo>
                  <a:lnTo>
                    <a:pt x="144526" y="168910"/>
                  </a:lnTo>
                  <a:lnTo>
                    <a:pt x="143383" y="170180"/>
                  </a:lnTo>
                  <a:lnTo>
                    <a:pt x="144907" y="170180"/>
                  </a:lnTo>
                  <a:close/>
                </a:path>
                <a:path w="571500" h="760095">
                  <a:moveTo>
                    <a:pt x="150101" y="204114"/>
                  </a:moveTo>
                  <a:lnTo>
                    <a:pt x="148983" y="204470"/>
                  </a:lnTo>
                  <a:lnTo>
                    <a:pt x="149961" y="204470"/>
                  </a:lnTo>
                  <a:lnTo>
                    <a:pt x="150101" y="204114"/>
                  </a:lnTo>
                  <a:close/>
                </a:path>
                <a:path w="571500" h="760095">
                  <a:moveTo>
                    <a:pt x="152387" y="205168"/>
                  </a:moveTo>
                  <a:lnTo>
                    <a:pt x="151917" y="204470"/>
                  </a:lnTo>
                  <a:lnTo>
                    <a:pt x="152171" y="205740"/>
                  </a:lnTo>
                  <a:lnTo>
                    <a:pt x="152387" y="205168"/>
                  </a:lnTo>
                  <a:close/>
                </a:path>
                <a:path w="571500" h="760095">
                  <a:moveTo>
                    <a:pt x="155752" y="181457"/>
                  </a:moveTo>
                  <a:lnTo>
                    <a:pt x="155613" y="181610"/>
                  </a:lnTo>
                  <a:lnTo>
                    <a:pt x="155752" y="181457"/>
                  </a:lnTo>
                  <a:close/>
                </a:path>
                <a:path w="571500" h="760095">
                  <a:moveTo>
                    <a:pt x="156552" y="187058"/>
                  </a:moveTo>
                  <a:lnTo>
                    <a:pt x="156476" y="186690"/>
                  </a:lnTo>
                  <a:lnTo>
                    <a:pt x="155524" y="187934"/>
                  </a:lnTo>
                  <a:lnTo>
                    <a:pt x="156552" y="187058"/>
                  </a:lnTo>
                  <a:close/>
                </a:path>
                <a:path w="571500" h="760095">
                  <a:moveTo>
                    <a:pt x="156781" y="180340"/>
                  </a:moveTo>
                  <a:lnTo>
                    <a:pt x="155181" y="180340"/>
                  </a:lnTo>
                  <a:lnTo>
                    <a:pt x="153225" y="180340"/>
                  </a:lnTo>
                  <a:lnTo>
                    <a:pt x="155752" y="181457"/>
                  </a:lnTo>
                  <a:lnTo>
                    <a:pt x="156781" y="180340"/>
                  </a:lnTo>
                  <a:close/>
                </a:path>
                <a:path w="571500" h="760095">
                  <a:moveTo>
                    <a:pt x="156972" y="186690"/>
                  </a:moveTo>
                  <a:lnTo>
                    <a:pt x="156552" y="187058"/>
                  </a:lnTo>
                  <a:lnTo>
                    <a:pt x="156718" y="187960"/>
                  </a:lnTo>
                  <a:lnTo>
                    <a:pt x="156972" y="186690"/>
                  </a:lnTo>
                  <a:close/>
                </a:path>
                <a:path w="571500" h="760095">
                  <a:moveTo>
                    <a:pt x="159131" y="177800"/>
                  </a:moveTo>
                  <a:lnTo>
                    <a:pt x="156705" y="177800"/>
                  </a:lnTo>
                  <a:lnTo>
                    <a:pt x="155943" y="179070"/>
                  </a:lnTo>
                  <a:lnTo>
                    <a:pt x="157962" y="179070"/>
                  </a:lnTo>
                  <a:lnTo>
                    <a:pt x="159131" y="177800"/>
                  </a:lnTo>
                  <a:close/>
                </a:path>
                <a:path w="571500" h="760095">
                  <a:moveTo>
                    <a:pt x="163410" y="211239"/>
                  </a:moveTo>
                  <a:lnTo>
                    <a:pt x="163322" y="210870"/>
                  </a:lnTo>
                  <a:lnTo>
                    <a:pt x="163258" y="210388"/>
                  </a:lnTo>
                  <a:lnTo>
                    <a:pt x="162712" y="210477"/>
                  </a:lnTo>
                  <a:lnTo>
                    <a:pt x="162585" y="211175"/>
                  </a:lnTo>
                  <a:lnTo>
                    <a:pt x="162915" y="211315"/>
                  </a:lnTo>
                  <a:lnTo>
                    <a:pt x="163410" y="211239"/>
                  </a:lnTo>
                  <a:close/>
                </a:path>
                <a:path w="571500" h="760095">
                  <a:moveTo>
                    <a:pt x="164058" y="184150"/>
                  </a:moveTo>
                  <a:lnTo>
                    <a:pt x="161607" y="186690"/>
                  </a:lnTo>
                  <a:lnTo>
                    <a:pt x="160121" y="186690"/>
                  </a:lnTo>
                  <a:lnTo>
                    <a:pt x="160362" y="185420"/>
                  </a:lnTo>
                  <a:lnTo>
                    <a:pt x="158496" y="186690"/>
                  </a:lnTo>
                  <a:lnTo>
                    <a:pt x="158203" y="186690"/>
                  </a:lnTo>
                  <a:lnTo>
                    <a:pt x="158178" y="187960"/>
                  </a:lnTo>
                  <a:lnTo>
                    <a:pt x="163017" y="187960"/>
                  </a:lnTo>
                  <a:lnTo>
                    <a:pt x="161836" y="186690"/>
                  </a:lnTo>
                  <a:lnTo>
                    <a:pt x="163322" y="185420"/>
                  </a:lnTo>
                  <a:lnTo>
                    <a:pt x="164058" y="184150"/>
                  </a:lnTo>
                  <a:close/>
                </a:path>
                <a:path w="571500" h="760095">
                  <a:moveTo>
                    <a:pt x="164630" y="214210"/>
                  </a:moveTo>
                  <a:lnTo>
                    <a:pt x="163753" y="214630"/>
                  </a:lnTo>
                  <a:lnTo>
                    <a:pt x="164236" y="214630"/>
                  </a:lnTo>
                  <a:lnTo>
                    <a:pt x="164630" y="214210"/>
                  </a:lnTo>
                  <a:close/>
                </a:path>
                <a:path w="571500" h="760095">
                  <a:moveTo>
                    <a:pt x="164896" y="210743"/>
                  </a:moveTo>
                  <a:lnTo>
                    <a:pt x="164350" y="210959"/>
                  </a:lnTo>
                  <a:lnTo>
                    <a:pt x="163817" y="211175"/>
                  </a:lnTo>
                  <a:lnTo>
                    <a:pt x="163410" y="211239"/>
                  </a:lnTo>
                  <a:lnTo>
                    <a:pt x="163550" y="211670"/>
                  </a:lnTo>
                  <a:lnTo>
                    <a:pt x="163728" y="211924"/>
                  </a:lnTo>
                  <a:lnTo>
                    <a:pt x="164896" y="210743"/>
                  </a:lnTo>
                  <a:close/>
                </a:path>
                <a:path w="571500" h="760095">
                  <a:moveTo>
                    <a:pt x="166192" y="187960"/>
                  </a:moveTo>
                  <a:lnTo>
                    <a:pt x="165608" y="187452"/>
                  </a:lnTo>
                  <a:lnTo>
                    <a:pt x="165709" y="187960"/>
                  </a:lnTo>
                  <a:lnTo>
                    <a:pt x="166192" y="187960"/>
                  </a:lnTo>
                  <a:close/>
                </a:path>
                <a:path w="571500" h="760095">
                  <a:moveTo>
                    <a:pt x="167398" y="187960"/>
                  </a:moveTo>
                  <a:lnTo>
                    <a:pt x="166649" y="187960"/>
                  </a:lnTo>
                  <a:lnTo>
                    <a:pt x="166751" y="188518"/>
                  </a:lnTo>
                  <a:lnTo>
                    <a:pt x="167398" y="187960"/>
                  </a:lnTo>
                  <a:close/>
                </a:path>
                <a:path w="571500" h="760095">
                  <a:moveTo>
                    <a:pt x="168275" y="194310"/>
                  </a:moveTo>
                  <a:close/>
                </a:path>
                <a:path w="571500" h="760095">
                  <a:moveTo>
                    <a:pt x="169265" y="191770"/>
                  </a:moveTo>
                  <a:lnTo>
                    <a:pt x="166687" y="192900"/>
                  </a:lnTo>
                  <a:lnTo>
                    <a:pt x="166611" y="193040"/>
                  </a:lnTo>
                  <a:lnTo>
                    <a:pt x="169265" y="191770"/>
                  </a:lnTo>
                  <a:close/>
                </a:path>
                <a:path w="571500" h="760095">
                  <a:moveTo>
                    <a:pt x="171018" y="223113"/>
                  </a:moveTo>
                  <a:lnTo>
                    <a:pt x="170853" y="223012"/>
                  </a:lnTo>
                  <a:lnTo>
                    <a:pt x="170764" y="223520"/>
                  </a:lnTo>
                  <a:lnTo>
                    <a:pt x="171018" y="223113"/>
                  </a:lnTo>
                  <a:close/>
                </a:path>
                <a:path w="571500" h="760095">
                  <a:moveTo>
                    <a:pt x="171183" y="219481"/>
                  </a:moveTo>
                  <a:lnTo>
                    <a:pt x="169951" y="219392"/>
                  </a:lnTo>
                  <a:lnTo>
                    <a:pt x="169265" y="221043"/>
                  </a:lnTo>
                  <a:lnTo>
                    <a:pt x="171183" y="219481"/>
                  </a:lnTo>
                  <a:close/>
                </a:path>
                <a:path w="571500" h="760095">
                  <a:moveTo>
                    <a:pt x="171424" y="219710"/>
                  </a:moveTo>
                  <a:lnTo>
                    <a:pt x="169532" y="222250"/>
                  </a:lnTo>
                  <a:lnTo>
                    <a:pt x="170853" y="223012"/>
                  </a:lnTo>
                  <a:lnTo>
                    <a:pt x="171424" y="219710"/>
                  </a:lnTo>
                  <a:close/>
                </a:path>
                <a:path w="571500" h="760095">
                  <a:moveTo>
                    <a:pt x="173520" y="199390"/>
                  </a:moveTo>
                  <a:lnTo>
                    <a:pt x="172542" y="200660"/>
                  </a:lnTo>
                  <a:lnTo>
                    <a:pt x="172897" y="200660"/>
                  </a:lnTo>
                  <a:lnTo>
                    <a:pt x="173520" y="199390"/>
                  </a:lnTo>
                  <a:close/>
                </a:path>
                <a:path w="571500" h="760095">
                  <a:moveTo>
                    <a:pt x="177419" y="224777"/>
                  </a:moveTo>
                  <a:close/>
                </a:path>
                <a:path w="571500" h="760095">
                  <a:moveTo>
                    <a:pt x="177660" y="227812"/>
                  </a:moveTo>
                  <a:lnTo>
                    <a:pt x="177546" y="227330"/>
                  </a:lnTo>
                  <a:lnTo>
                    <a:pt x="177063" y="228600"/>
                  </a:lnTo>
                  <a:lnTo>
                    <a:pt x="177660" y="227812"/>
                  </a:lnTo>
                  <a:close/>
                </a:path>
                <a:path w="571500" h="760095">
                  <a:moveTo>
                    <a:pt x="177927" y="205740"/>
                  </a:moveTo>
                  <a:lnTo>
                    <a:pt x="177038" y="205168"/>
                  </a:lnTo>
                  <a:lnTo>
                    <a:pt x="176212" y="206654"/>
                  </a:lnTo>
                  <a:lnTo>
                    <a:pt x="177927" y="205740"/>
                  </a:lnTo>
                  <a:close/>
                </a:path>
                <a:path w="571500" h="760095">
                  <a:moveTo>
                    <a:pt x="178142" y="203200"/>
                  </a:moveTo>
                  <a:lnTo>
                    <a:pt x="175983" y="204470"/>
                  </a:lnTo>
                  <a:lnTo>
                    <a:pt x="177038" y="205168"/>
                  </a:lnTo>
                  <a:lnTo>
                    <a:pt x="178142" y="203200"/>
                  </a:lnTo>
                  <a:close/>
                </a:path>
                <a:path w="571500" h="760095">
                  <a:moveTo>
                    <a:pt x="180809" y="202806"/>
                  </a:moveTo>
                  <a:lnTo>
                    <a:pt x="179362" y="202768"/>
                  </a:lnTo>
                  <a:lnTo>
                    <a:pt x="180340" y="202895"/>
                  </a:lnTo>
                  <a:lnTo>
                    <a:pt x="180809" y="202806"/>
                  </a:lnTo>
                  <a:close/>
                </a:path>
                <a:path w="571500" h="760095">
                  <a:moveTo>
                    <a:pt x="185547" y="212864"/>
                  </a:moveTo>
                  <a:lnTo>
                    <a:pt x="184365" y="214045"/>
                  </a:lnTo>
                  <a:lnTo>
                    <a:pt x="185547" y="212902"/>
                  </a:lnTo>
                  <a:close/>
                </a:path>
                <a:path w="571500" h="760095">
                  <a:moveTo>
                    <a:pt x="186270" y="212140"/>
                  </a:moveTo>
                  <a:lnTo>
                    <a:pt x="185521" y="211988"/>
                  </a:lnTo>
                  <a:lnTo>
                    <a:pt x="185547" y="212864"/>
                  </a:lnTo>
                  <a:lnTo>
                    <a:pt x="186270" y="212140"/>
                  </a:lnTo>
                  <a:close/>
                </a:path>
                <a:path w="571500" h="760095">
                  <a:moveTo>
                    <a:pt x="190792" y="223113"/>
                  </a:moveTo>
                  <a:lnTo>
                    <a:pt x="190715" y="223291"/>
                  </a:lnTo>
                  <a:lnTo>
                    <a:pt x="190792" y="223113"/>
                  </a:lnTo>
                  <a:close/>
                </a:path>
                <a:path w="571500" h="760095">
                  <a:moveTo>
                    <a:pt x="194411" y="240131"/>
                  </a:moveTo>
                  <a:lnTo>
                    <a:pt x="194259" y="240347"/>
                  </a:lnTo>
                  <a:lnTo>
                    <a:pt x="194119" y="240576"/>
                  </a:lnTo>
                  <a:lnTo>
                    <a:pt x="194043" y="240817"/>
                  </a:lnTo>
                  <a:lnTo>
                    <a:pt x="194170" y="240665"/>
                  </a:lnTo>
                  <a:lnTo>
                    <a:pt x="194284" y="240423"/>
                  </a:lnTo>
                  <a:lnTo>
                    <a:pt x="194411" y="240131"/>
                  </a:lnTo>
                  <a:close/>
                </a:path>
                <a:path w="571500" h="760095">
                  <a:moveTo>
                    <a:pt x="194868" y="230632"/>
                  </a:moveTo>
                  <a:lnTo>
                    <a:pt x="194449" y="230886"/>
                  </a:lnTo>
                  <a:lnTo>
                    <a:pt x="194500" y="231140"/>
                  </a:lnTo>
                  <a:lnTo>
                    <a:pt x="194868" y="230632"/>
                  </a:lnTo>
                  <a:close/>
                </a:path>
                <a:path w="571500" h="760095">
                  <a:moveTo>
                    <a:pt x="194957" y="240030"/>
                  </a:moveTo>
                  <a:lnTo>
                    <a:pt x="194411" y="241300"/>
                  </a:lnTo>
                  <a:lnTo>
                    <a:pt x="194957" y="240030"/>
                  </a:lnTo>
                  <a:close/>
                </a:path>
                <a:path w="571500" h="760095">
                  <a:moveTo>
                    <a:pt x="196329" y="228600"/>
                  </a:moveTo>
                  <a:lnTo>
                    <a:pt x="194868" y="230632"/>
                  </a:lnTo>
                  <a:lnTo>
                    <a:pt x="196151" y="229870"/>
                  </a:lnTo>
                  <a:lnTo>
                    <a:pt x="196329" y="228600"/>
                  </a:lnTo>
                  <a:close/>
                </a:path>
                <a:path w="571500" h="760095">
                  <a:moveTo>
                    <a:pt x="197459" y="224790"/>
                  </a:moveTo>
                  <a:lnTo>
                    <a:pt x="196608" y="226060"/>
                  </a:lnTo>
                  <a:lnTo>
                    <a:pt x="196570" y="226237"/>
                  </a:lnTo>
                  <a:lnTo>
                    <a:pt x="196723" y="226060"/>
                  </a:lnTo>
                  <a:lnTo>
                    <a:pt x="197459" y="224790"/>
                  </a:lnTo>
                  <a:close/>
                </a:path>
                <a:path w="571500" h="760095">
                  <a:moveTo>
                    <a:pt x="203200" y="231140"/>
                  </a:moveTo>
                  <a:lnTo>
                    <a:pt x="202501" y="229870"/>
                  </a:lnTo>
                  <a:lnTo>
                    <a:pt x="201523" y="231140"/>
                  </a:lnTo>
                  <a:lnTo>
                    <a:pt x="203200" y="231140"/>
                  </a:lnTo>
                  <a:close/>
                </a:path>
                <a:path w="571500" h="760095">
                  <a:moveTo>
                    <a:pt x="203733" y="254000"/>
                  </a:moveTo>
                  <a:lnTo>
                    <a:pt x="203568" y="253225"/>
                  </a:lnTo>
                  <a:lnTo>
                    <a:pt x="202476" y="254000"/>
                  </a:lnTo>
                  <a:lnTo>
                    <a:pt x="203733" y="254000"/>
                  </a:lnTo>
                  <a:close/>
                </a:path>
                <a:path w="571500" h="760095">
                  <a:moveTo>
                    <a:pt x="204279" y="252730"/>
                  </a:moveTo>
                  <a:lnTo>
                    <a:pt x="203466" y="252730"/>
                  </a:lnTo>
                  <a:lnTo>
                    <a:pt x="203568" y="253225"/>
                  </a:lnTo>
                  <a:lnTo>
                    <a:pt x="204279" y="252730"/>
                  </a:lnTo>
                  <a:close/>
                </a:path>
                <a:path w="571500" h="760095">
                  <a:moveTo>
                    <a:pt x="204355" y="232410"/>
                  </a:moveTo>
                  <a:lnTo>
                    <a:pt x="203898" y="232410"/>
                  </a:lnTo>
                  <a:lnTo>
                    <a:pt x="203898" y="232829"/>
                  </a:lnTo>
                  <a:lnTo>
                    <a:pt x="204355" y="232410"/>
                  </a:lnTo>
                  <a:close/>
                </a:path>
                <a:path w="571500" h="760095">
                  <a:moveTo>
                    <a:pt x="210172" y="240030"/>
                  </a:moveTo>
                  <a:lnTo>
                    <a:pt x="209283" y="241109"/>
                  </a:lnTo>
                  <a:lnTo>
                    <a:pt x="210108" y="240525"/>
                  </a:lnTo>
                  <a:lnTo>
                    <a:pt x="210172" y="240030"/>
                  </a:lnTo>
                  <a:close/>
                </a:path>
                <a:path w="571500" h="760095">
                  <a:moveTo>
                    <a:pt x="210375" y="259499"/>
                  </a:moveTo>
                  <a:lnTo>
                    <a:pt x="210058" y="259524"/>
                  </a:lnTo>
                  <a:lnTo>
                    <a:pt x="209892" y="259880"/>
                  </a:lnTo>
                  <a:lnTo>
                    <a:pt x="210375" y="259499"/>
                  </a:lnTo>
                  <a:close/>
                </a:path>
                <a:path w="571500" h="760095">
                  <a:moveTo>
                    <a:pt x="210769" y="245110"/>
                  </a:moveTo>
                  <a:lnTo>
                    <a:pt x="209816" y="244271"/>
                  </a:lnTo>
                  <a:lnTo>
                    <a:pt x="209118" y="245110"/>
                  </a:lnTo>
                  <a:lnTo>
                    <a:pt x="210769" y="245110"/>
                  </a:lnTo>
                  <a:close/>
                </a:path>
                <a:path w="571500" h="760095">
                  <a:moveTo>
                    <a:pt x="210807" y="240030"/>
                  </a:moveTo>
                  <a:lnTo>
                    <a:pt x="210108" y="240525"/>
                  </a:lnTo>
                  <a:lnTo>
                    <a:pt x="209880" y="242570"/>
                  </a:lnTo>
                  <a:lnTo>
                    <a:pt x="210807" y="240030"/>
                  </a:lnTo>
                  <a:close/>
                </a:path>
                <a:path w="571500" h="760095">
                  <a:moveTo>
                    <a:pt x="211150" y="258864"/>
                  </a:moveTo>
                  <a:lnTo>
                    <a:pt x="210375" y="259499"/>
                  </a:lnTo>
                  <a:lnTo>
                    <a:pt x="210566" y="259473"/>
                  </a:lnTo>
                  <a:lnTo>
                    <a:pt x="211150" y="258864"/>
                  </a:lnTo>
                  <a:close/>
                </a:path>
                <a:path w="571500" h="760095">
                  <a:moveTo>
                    <a:pt x="211734" y="256019"/>
                  </a:moveTo>
                  <a:lnTo>
                    <a:pt x="210248" y="257111"/>
                  </a:lnTo>
                  <a:lnTo>
                    <a:pt x="210439" y="257581"/>
                  </a:lnTo>
                  <a:lnTo>
                    <a:pt x="209638" y="259575"/>
                  </a:lnTo>
                  <a:lnTo>
                    <a:pt x="210058" y="259524"/>
                  </a:lnTo>
                  <a:lnTo>
                    <a:pt x="211734" y="256019"/>
                  </a:lnTo>
                  <a:close/>
                </a:path>
                <a:path w="571500" h="760095">
                  <a:moveTo>
                    <a:pt x="211823" y="235851"/>
                  </a:moveTo>
                  <a:lnTo>
                    <a:pt x="210743" y="236283"/>
                  </a:lnTo>
                  <a:lnTo>
                    <a:pt x="210464" y="236397"/>
                  </a:lnTo>
                  <a:lnTo>
                    <a:pt x="210286" y="237553"/>
                  </a:lnTo>
                  <a:lnTo>
                    <a:pt x="211251" y="237718"/>
                  </a:lnTo>
                  <a:lnTo>
                    <a:pt x="211366" y="236308"/>
                  </a:lnTo>
                  <a:lnTo>
                    <a:pt x="211823" y="235851"/>
                  </a:lnTo>
                  <a:close/>
                </a:path>
                <a:path w="571500" h="760095">
                  <a:moveTo>
                    <a:pt x="211899" y="258089"/>
                  </a:moveTo>
                  <a:lnTo>
                    <a:pt x="211150" y="258864"/>
                  </a:lnTo>
                  <a:lnTo>
                    <a:pt x="211315" y="258724"/>
                  </a:lnTo>
                  <a:lnTo>
                    <a:pt x="211569" y="258470"/>
                  </a:lnTo>
                  <a:lnTo>
                    <a:pt x="211899" y="258089"/>
                  </a:lnTo>
                  <a:close/>
                </a:path>
                <a:path w="571500" h="760095">
                  <a:moveTo>
                    <a:pt x="213715" y="243205"/>
                  </a:moveTo>
                  <a:lnTo>
                    <a:pt x="212839" y="242023"/>
                  </a:lnTo>
                  <a:lnTo>
                    <a:pt x="213474" y="243687"/>
                  </a:lnTo>
                  <a:lnTo>
                    <a:pt x="213715" y="243205"/>
                  </a:lnTo>
                  <a:close/>
                </a:path>
                <a:path w="571500" h="760095">
                  <a:moveTo>
                    <a:pt x="213817" y="258965"/>
                  </a:moveTo>
                  <a:lnTo>
                    <a:pt x="213296" y="259499"/>
                  </a:lnTo>
                  <a:lnTo>
                    <a:pt x="213004" y="259740"/>
                  </a:lnTo>
                  <a:lnTo>
                    <a:pt x="212801" y="259778"/>
                  </a:lnTo>
                  <a:lnTo>
                    <a:pt x="213118" y="259842"/>
                  </a:lnTo>
                  <a:lnTo>
                    <a:pt x="213423" y="259511"/>
                  </a:lnTo>
                  <a:lnTo>
                    <a:pt x="213702" y="259207"/>
                  </a:lnTo>
                  <a:lnTo>
                    <a:pt x="213817" y="258965"/>
                  </a:lnTo>
                  <a:close/>
                </a:path>
                <a:path w="571500" h="760095">
                  <a:moveTo>
                    <a:pt x="214909" y="241312"/>
                  </a:moveTo>
                  <a:lnTo>
                    <a:pt x="214731" y="241249"/>
                  </a:lnTo>
                  <a:lnTo>
                    <a:pt x="213715" y="243205"/>
                  </a:lnTo>
                  <a:lnTo>
                    <a:pt x="214083" y="243700"/>
                  </a:lnTo>
                  <a:lnTo>
                    <a:pt x="214909" y="241312"/>
                  </a:lnTo>
                  <a:close/>
                </a:path>
                <a:path w="571500" h="760095">
                  <a:moveTo>
                    <a:pt x="216154" y="237667"/>
                  </a:moveTo>
                  <a:lnTo>
                    <a:pt x="214909" y="241312"/>
                  </a:lnTo>
                  <a:lnTo>
                    <a:pt x="215455" y="241503"/>
                  </a:lnTo>
                  <a:lnTo>
                    <a:pt x="216154" y="237667"/>
                  </a:lnTo>
                  <a:close/>
                </a:path>
                <a:path w="571500" h="760095">
                  <a:moveTo>
                    <a:pt x="216217" y="263042"/>
                  </a:moveTo>
                  <a:lnTo>
                    <a:pt x="215798" y="263156"/>
                  </a:lnTo>
                  <a:lnTo>
                    <a:pt x="215887" y="263398"/>
                  </a:lnTo>
                  <a:lnTo>
                    <a:pt x="216027" y="263258"/>
                  </a:lnTo>
                  <a:lnTo>
                    <a:pt x="216217" y="263042"/>
                  </a:lnTo>
                  <a:close/>
                </a:path>
                <a:path w="571500" h="760095">
                  <a:moveTo>
                    <a:pt x="217004" y="260350"/>
                  </a:moveTo>
                  <a:lnTo>
                    <a:pt x="215925" y="260350"/>
                  </a:lnTo>
                  <a:lnTo>
                    <a:pt x="214934" y="261620"/>
                  </a:lnTo>
                  <a:lnTo>
                    <a:pt x="216128" y="261620"/>
                  </a:lnTo>
                  <a:lnTo>
                    <a:pt x="217004" y="260350"/>
                  </a:lnTo>
                  <a:close/>
                </a:path>
                <a:path w="571500" h="760095">
                  <a:moveTo>
                    <a:pt x="217093" y="256540"/>
                  </a:moveTo>
                  <a:lnTo>
                    <a:pt x="216535" y="257251"/>
                  </a:lnTo>
                  <a:lnTo>
                    <a:pt x="216865" y="257797"/>
                  </a:lnTo>
                  <a:lnTo>
                    <a:pt x="217093" y="256540"/>
                  </a:lnTo>
                  <a:close/>
                </a:path>
                <a:path w="571500" h="760095">
                  <a:moveTo>
                    <a:pt x="217512" y="262724"/>
                  </a:moveTo>
                  <a:lnTo>
                    <a:pt x="216636" y="262940"/>
                  </a:lnTo>
                  <a:lnTo>
                    <a:pt x="216446" y="262826"/>
                  </a:lnTo>
                  <a:lnTo>
                    <a:pt x="216217" y="263055"/>
                  </a:lnTo>
                  <a:lnTo>
                    <a:pt x="216623" y="262953"/>
                  </a:lnTo>
                  <a:lnTo>
                    <a:pt x="216763" y="263067"/>
                  </a:lnTo>
                  <a:lnTo>
                    <a:pt x="216877" y="263283"/>
                  </a:lnTo>
                  <a:lnTo>
                    <a:pt x="217512" y="262724"/>
                  </a:lnTo>
                  <a:close/>
                </a:path>
                <a:path w="571500" h="760095">
                  <a:moveTo>
                    <a:pt x="218274" y="261404"/>
                  </a:moveTo>
                  <a:lnTo>
                    <a:pt x="217919" y="261620"/>
                  </a:lnTo>
                  <a:lnTo>
                    <a:pt x="218186" y="261620"/>
                  </a:lnTo>
                  <a:lnTo>
                    <a:pt x="218274" y="261404"/>
                  </a:lnTo>
                  <a:close/>
                </a:path>
                <a:path w="571500" h="760095">
                  <a:moveTo>
                    <a:pt x="219557" y="250190"/>
                  </a:moveTo>
                  <a:lnTo>
                    <a:pt x="217246" y="252730"/>
                  </a:lnTo>
                  <a:lnTo>
                    <a:pt x="218211" y="251460"/>
                  </a:lnTo>
                  <a:lnTo>
                    <a:pt x="218389" y="250190"/>
                  </a:lnTo>
                  <a:lnTo>
                    <a:pt x="217932" y="250190"/>
                  </a:lnTo>
                  <a:lnTo>
                    <a:pt x="219087" y="248920"/>
                  </a:lnTo>
                  <a:lnTo>
                    <a:pt x="219519" y="246380"/>
                  </a:lnTo>
                  <a:lnTo>
                    <a:pt x="215049" y="250190"/>
                  </a:lnTo>
                  <a:lnTo>
                    <a:pt x="216725" y="247650"/>
                  </a:lnTo>
                  <a:lnTo>
                    <a:pt x="217004" y="246380"/>
                  </a:lnTo>
                  <a:lnTo>
                    <a:pt x="214388" y="246380"/>
                  </a:lnTo>
                  <a:lnTo>
                    <a:pt x="214757" y="248920"/>
                  </a:lnTo>
                  <a:lnTo>
                    <a:pt x="211074" y="251460"/>
                  </a:lnTo>
                  <a:lnTo>
                    <a:pt x="213220" y="247650"/>
                  </a:lnTo>
                  <a:lnTo>
                    <a:pt x="215366" y="243840"/>
                  </a:lnTo>
                  <a:lnTo>
                    <a:pt x="213118" y="246380"/>
                  </a:lnTo>
                  <a:lnTo>
                    <a:pt x="212940" y="246380"/>
                  </a:lnTo>
                  <a:lnTo>
                    <a:pt x="211213" y="247650"/>
                  </a:lnTo>
                  <a:lnTo>
                    <a:pt x="211747" y="246380"/>
                  </a:lnTo>
                  <a:lnTo>
                    <a:pt x="212839" y="246380"/>
                  </a:lnTo>
                  <a:lnTo>
                    <a:pt x="213741" y="245110"/>
                  </a:lnTo>
                  <a:lnTo>
                    <a:pt x="211772" y="246316"/>
                  </a:lnTo>
                  <a:lnTo>
                    <a:pt x="212280" y="245110"/>
                  </a:lnTo>
                  <a:lnTo>
                    <a:pt x="208076" y="246380"/>
                  </a:lnTo>
                  <a:lnTo>
                    <a:pt x="209118" y="245110"/>
                  </a:lnTo>
                  <a:lnTo>
                    <a:pt x="208800" y="245110"/>
                  </a:lnTo>
                  <a:lnTo>
                    <a:pt x="209664" y="244132"/>
                  </a:lnTo>
                  <a:lnTo>
                    <a:pt x="209816" y="244271"/>
                  </a:lnTo>
                  <a:lnTo>
                    <a:pt x="211213" y="242570"/>
                  </a:lnTo>
                  <a:lnTo>
                    <a:pt x="210743" y="242887"/>
                  </a:lnTo>
                  <a:lnTo>
                    <a:pt x="212140" y="241300"/>
                  </a:lnTo>
                  <a:lnTo>
                    <a:pt x="207175" y="245110"/>
                  </a:lnTo>
                  <a:lnTo>
                    <a:pt x="208076" y="242570"/>
                  </a:lnTo>
                  <a:lnTo>
                    <a:pt x="209283" y="241109"/>
                  </a:lnTo>
                  <a:lnTo>
                    <a:pt x="207213" y="242570"/>
                  </a:lnTo>
                  <a:lnTo>
                    <a:pt x="207924" y="241300"/>
                  </a:lnTo>
                  <a:lnTo>
                    <a:pt x="208635" y="240030"/>
                  </a:lnTo>
                  <a:lnTo>
                    <a:pt x="210045" y="237490"/>
                  </a:lnTo>
                  <a:lnTo>
                    <a:pt x="208826" y="237490"/>
                  </a:lnTo>
                  <a:lnTo>
                    <a:pt x="206286" y="240030"/>
                  </a:lnTo>
                  <a:lnTo>
                    <a:pt x="206362" y="238760"/>
                  </a:lnTo>
                  <a:lnTo>
                    <a:pt x="206425" y="237490"/>
                  </a:lnTo>
                  <a:lnTo>
                    <a:pt x="204546" y="237490"/>
                  </a:lnTo>
                  <a:lnTo>
                    <a:pt x="205460" y="236220"/>
                  </a:lnTo>
                  <a:lnTo>
                    <a:pt x="203962" y="234950"/>
                  </a:lnTo>
                  <a:lnTo>
                    <a:pt x="203898" y="232829"/>
                  </a:lnTo>
                  <a:lnTo>
                    <a:pt x="202488" y="234137"/>
                  </a:lnTo>
                  <a:lnTo>
                    <a:pt x="202488" y="238760"/>
                  </a:lnTo>
                  <a:lnTo>
                    <a:pt x="201282" y="241300"/>
                  </a:lnTo>
                  <a:lnTo>
                    <a:pt x="200469" y="242570"/>
                  </a:lnTo>
                  <a:lnTo>
                    <a:pt x="200025" y="241300"/>
                  </a:lnTo>
                  <a:lnTo>
                    <a:pt x="199758" y="241300"/>
                  </a:lnTo>
                  <a:lnTo>
                    <a:pt x="202488" y="238760"/>
                  </a:lnTo>
                  <a:lnTo>
                    <a:pt x="202488" y="234137"/>
                  </a:lnTo>
                  <a:lnTo>
                    <a:pt x="201599" y="234950"/>
                  </a:lnTo>
                  <a:lnTo>
                    <a:pt x="201091" y="233680"/>
                  </a:lnTo>
                  <a:lnTo>
                    <a:pt x="199821" y="233680"/>
                  </a:lnTo>
                  <a:lnTo>
                    <a:pt x="201383" y="231140"/>
                  </a:lnTo>
                  <a:lnTo>
                    <a:pt x="200139" y="231140"/>
                  </a:lnTo>
                  <a:lnTo>
                    <a:pt x="201180" y="229870"/>
                  </a:lnTo>
                  <a:lnTo>
                    <a:pt x="202234" y="228600"/>
                  </a:lnTo>
                  <a:lnTo>
                    <a:pt x="201218" y="228600"/>
                  </a:lnTo>
                  <a:lnTo>
                    <a:pt x="198120" y="229870"/>
                  </a:lnTo>
                  <a:lnTo>
                    <a:pt x="198247" y="227330"/>
                  </a:lnTo>
                  <a:lnTo>
                    <a:pt x="196380" y="229870"/>
                  </a:lnTo>
                  <a:lnTo>
                    <a:pt x="194157" y="233680"/>
                  </a:lnTo>
                  <a:lnTo>
                    <a:pt x="191731" y="233680"/>
                  </a:lnTo>
                  <a:lnTo>
                    <a:pt x="194284" y="231140"/>
                  </a:lnTo>
                  <a:lnTo>
                    <a:pt x="194017" y="231140"/>
                  </a:lnTo>
                  <a:lnTo>
                    <a:pt x="194449" y="230886"/>
                  </a:lnTo>
                  <a:lnTo>
                    <a:pt x="194233" y="229870"/>
                  </a:lnTo>
                  <a:lnTo>
                    <a:pt x="195630" y="228600"/>
                  </a:lnTo>
                  <a:lnTo>
                    <a:pt x="194906" y="228600"/>
                  </a:lnTo>
                  <a:lnTo>
                    <a:pt x="196088" y="227330"/>
                  </a:lnTo>
                  <a:lnTo>
                    <a:pt x="196329" y="227330"/>
                  </a:lnTo>
                  <a:lnTo>
                    <a:pt x="195872" y="228600"/>
                  </a:lnTo>
                  <a:lnTo>
                    <a:pt x="196329" y="228600"/>
                  </a:lnTo>
                  <a:lnTo>
                    <a:pt x="196570" y="228600"/>
                  </a:lnTo>
                  <a:lnTo>
                    <a:pt x="196342" y="227330"/>
                  </a:lnTo>
                  <a:lnTo>
                    <a:pt x="196570" y="226237"/>
                  </a:lnTo>
                  <a:lnTo>
                    <a:pt x="195592" y="227330"/>
                  </a:lnTo>
                  <a:lnTo>
                    <a:pt x="195072" y="226060"/>
                  </a:lnTo>
                  <a:lnTo>
                    <a:pt x="194068" y="226060"/>
                  </a:lnTo>
                  <a:lnTo>
                    <a:pt x="196443" y="224790"/>
                  </a:lnTo>
                  <a:lnTo>
                    <a:pt x="196634" y="223520"/>
                  </a:lnTo>
                  <a:lnTo>
                    <a:pt x="195440" y="223520"/>
                  </a:lnTo>
                  <a:lnTo>
                    <a:pt x="195884" y="222250"/>
                  </a:lnTo>
                  <a:lnTo>
                    <a:pt x="193776" y="224790"/>
                  </a:lnTo>
                  <a:lnTo>
                    <a:pt x="193522" y="224790"/>
                  </a:lnTo>
                  <a:lnTo>
                    <a:pt x="194462" y="223520"/>
                  </a:lnTo>
                  <a:lnTo>
                    <a:pt x="194919" y="222250"/>
                  </a:lnTo>
                  <a:lnTo>
                    <a:pt x="193535" y="223520"/>
                  </a:lnTo>
                  <a:lnTo>
                    <a:pt x="192506" y="220980"/>
                  </a:lnTo>
                  <a:lnTo>
                    <a:pt x="190792" y="223520"/>
                  </a:lnTo>
                  <a:lnTo>
                    <a:pt x="190601" y="223520"/>
                  </a:lnTo>
                  <a:lnTo>
                    <a:pt x="186982" y="224790"/>
                  </a:lnTo>
                  <a:lnTo>
                    <a:pt x="188214" y="220980"/>
                  </a:lnTo>
                  <a:lnTo>
                    <a:pt x="188633" y="219710"/>
                  </a:lnTo>
                  <a:lnTo>
                    <a:pt x="186220" y="219710"/>
                  </a:lnTo>
                  <a:lnTo>
                    <a:pt x="186931" y="218440"/>
                  </a:lnTo>
                  <a:lnTo>
                    <a:pt x="185229" y="218440"/>
                  </a:lnTo>
                  <a:lnTo>
                    <a:pt x="184454" y="217170"/>
                  </a:lnTo>
                  <a:lnTo>
                    <a:pt x="182283" y="218440"/>
                  </a:lnTo>
                  <a:lnTo>
                    <a:pt x="182016" y="218440"/>
                  </a:lnTo>
                  <a:lnTo>
                    <a:pt x="182956" y="215900"/>
                  </a:lnTo>
                  <a:lnTo>
                    <a:pt x="181800" y="215900"/>
                  </a:lnTo>
                  <a:lnTo>
                    <a:pt x="182003" y="214630"/>
                  </a:lnTo>
                  <a:lnTo>
                    <a:pt x="183921" y="213360"/>
                  </a:lnTo>
                  <a:lnTo>
                    <a:pt x="183616" y="213360"/>
                  </a:lnTo>
                  <a:lnTo>
                    <a:pt x="183337" y="212090"/>
                  </a:lnTo>
                  <a:lnTo>
                    <a:pt x="184289" y="210820"/>
                  </a:lnTo>
                  <a:lnTo>
                    <a:pt x="181406" y="212090"/>
                  </a:lnTo>
                  <a:lnTo>
                    <a:pt x="183553" y="210820"/>
                  </a:lnTo>
                  <a:lnTo>
                    <a:pt x="183045" y="209550"/>
                  </a:lnTo>
                  <a:lnTo>
                    <a:pt x="182092" y="209550"/>
                  </a:lnTo>
                  <a:lnTo>
                    <a:pt x="181394" y="210820"/>
                  </a:lnTo>
                  <a:lnTo>
                    <a:pt x="180657" y="210820"/>
                  </a:lnTo>
                  <a:lnTo>
                    <a:pt x="180162" y="209550"/>
                  </a:lnTo>
                  <a:lnTo>
                    <a:pt x="182791" y="208280"/>
                  </a:lnTo>
                  <a:lnTo>
                    <a:pt x="183959" y="203200"/>
                  </a:lnTo>
                  <a:lnTo>
                    <a:pt x="174574" y="209550"/>
                  </a:lnTo>
                  <a:lnTo>
                    <a:pt x="176212" y="206654"/>
                  </a:lnTo>
                  <a:lnTo>
                    <a:pt x="175514" y="207010"/>
                  </a:lnTo>
                  <a:lnTo>
                    <a:pt x="175018" y="205740"/>
                  </a:lnTo>
                  <a:lnTo>
                    <a:pt x="175895" y="204470"/>
                  </a:lnTo>
                  <a:lnTo>
                    <a:pt x="177660" y="201930"/>
                  </a:lnTo>
                  <a:lnTo>
                    <a:pt x="177406" y="201930"/>
                  </a:lnTo>
                  <a:lnTo>
                    <a:pt x="177634" y="199390"/>
                  </a:lnTo>
                  <a:lnTo>
                    <a:pt x="172808" y="204470"/>
                  </a:lnTo>
                  <a:lnTo>
                    <a:pt x="172542" y="201930"/>
                  </a:lnTo>
                  <a:lnTo>
                    <a:pt x="171831" y="203200"/>
                  </a:lnTo>
                  <a:lnTo>
                    <a:pt x="169659" y="205740"/>
                  </a:lnTo>
                  <a:lnTo>
                    <a:pt x="167944" y="205740"/>
                  </a:lnTo>
                  <a:lnTo>
                    <a:pt x="167449" y="204470"/>
                  </a:lnTo>
                  <a:lnTo>
                    <a:pt x="169545" y="201930"/>
                  </a:lnTo>
                  <a:lnTo>
                    <a:pt x="170586" y="200660"/>
                  </a:lnTo>
                  <a:lnTo>
                    <a:pt x="172542" y="200660"/>
                  </a:lnTo>
                  <a:lnTo>
                    <a:pt x="173024" y="199390"/>
                  </a:lnTo>
                  <a:lnTo>
                    <a:pt x="171907" y="198234"/>
                  </a:lnTo>
                  <a:lnTo>
                    <a:pt x="171805" y="199390"/>
                  </a:lnTo>
                  <a:lnTo>
                    <a:pt x="171805" y="198120"/>
                  </a:lnTo>
                  <a:lnTo>
                    <a:pt x="171932" y="198031"/>
                  </a:lnTo>
                  <a:lnTo>
                    <a:pt x="173494" y="196850"/>
                  </a:lnTo>
                  <a:lnTo>
                    <a:pt x="172046" y="196850"/>
                  </a:lnTo>
                  <a:lnTo>
                    <a:pt x="172021" y="197040"/>
                  </a:lnTo>
                  <a:lnTo>
                    <a:pt x="172034" y="196850"/>
                  </a:lnTo>
                  <a:lnTo>
                    <a:pt x="170192" y="198120"/>
                  </a:lnTo>
                  <a:lnTo>
                    <a:pt x="170002" y="195580"/>
                  </a:lnTo>
                  <a:lnTo>
                    <a:pt x="169684" y="196850"/>
                  </a:lnTo>
                  <a:lnTo>
                    <a:pt x="168808" y="198120"/>
                  </a:lnTo>
                  <a:lnTo>
                    <a:pt x="168643" y="196850"/>
                  </a:lnTo>
                  <a:lnTo>
                    <a:pt x="168186" y="194360"/>
                  </a:lnTo>
                  <a:lnTo>
                    <a:pt x="166306" y="198120"/>
                  </a:lnTo>
                  <a:lnTo>
                    <a:pt x="164858" y="198120"/>
                  </a:lnTo>
                  <a:lnTo>
                    <a:pt x="165608" y="195580"/>
                  </a:lnTo>
                  <a:lnTo>
                    <a:pt x="168148" y="194373"/>
                  </a:lnTo>
                  <a:lnTo>
                    <a:pt x="166090" y="194310"/>
                  </a:lnTo>
                  <a:lnTo>
                    <a:pt x="166357" y="193040"/>
                  </a:lnTo>
                  <a:lnTo>
                    <a:pt x="166687" y="192900"/>
                  </a:lnTo>
                  <a:lnTo>
                    <a:pt x="168592" y="189230"/>
                  </a:lnTo>
                  <a:lnTo>
                    <a:pt x="168363" y="187972"/>
                  </a:lnTo>
                  <a:lnTo>
                    <a:pt x="166890" y="189230"/>
                  </a:lnTo>
                  <a:lnTo>
                    <a:pt x="166751" y="188518"/>
                  </a:lnTo>
                  <a:lnTo>
                    <a:pt x="165925" y="189230"/>
                  </a:lnTo>
                  <a:lnTo>
                    <a:pt x="164693" y="190500"/>
                  </a:lnTo>
                  <a:lnTo>
                    <a:pt x="163093" y="191427"/>
                  </a:lnTo>
                  <a:lnTo>
                    <a:pt x="162979" y="191770"/>
                  </a:lnTo>
                  <a:lnTo>
                    <a:pt x="162928" y="191516"/>
                  </a:lnTo>
                  <a:lnTo>
                    <a:pt x="162496" y="191770"/>
                  </a:lnTo>
                  <a:lnTo>
                    <a:pt x="162826" y="190931"/>
                  </a:lnTo>
                  <a:lnTo>
                    <a:pt x="162991" y="190500"/>
                  </a:lnTo>
                  <a:lnTo>
                    <a:pt x="162928" y="191516"/>
                  </a:lnTo>
                  <a:lnTo>
                    <a:pt x="163093" y="191427"/>
                  </a:lnTo>
                  <a:lnTo>
                    <a:pt x="163423" y="190500"/>
                  </a:lnTo>
                  <a:lnTo>
                    <a:pt x="164757" y="186690"/>
                  </a:lnTo>
                  <a:lnTo>
                    <a:pt x="165608" y="187452"/>
                  </a:lnTo>
                  <a:lnTo>
                    <a:pt x="165468" y="186690"/>
                  </a:lnTo>
                  <a:lnTo>
                    <a:pt x="166217" y="186690"/>
                  </a:lnTo>
                  <a:lnTo>
                    <a:pt x="167144" y="182880"/>
                  </a:lnTo>
                  <a:lnTo>
                    <a:pt x="163017" y="187960"/>
                  </a:lnTo>
                  <a:lnTo>
                    <a:pt x="162763" y="187972"/>
                  </a:lnTo>
                  <a:lnTo>
                    <a:pt x="162763" y="190614"/>
                  </a:lnTo>
                  <a:lnTo>
                    <a:pt x="160312" y="191770"/>
                  </a:lnTo>
                  <a:lnTo>
                    <a:pt x="162521" y="189230"/>
                  </a:lnTo>
                  <a:lnTo>
                    <a:pt x="162763" y="190614"/>
                  </a:lnTo>
                  <a:lnTo>
                    <a:pt x="162763" y="187972"/>
                  </a:lnTo>
                  <a:lnTo>
                    <a:pt x="155473" y="187972"/>
                  </a:lnTo>
                  <a:lnTo>
                    <a:pt x="154000" y="189230"/>
                  </a:lnTo>
                  <a:lnTo>
                    <a:pt x="156413" y="185420"/>
                  </a:lnTo>
                  <a:lnTo>
                    <a:pt x="158013" y="182880"/>
                  </a:lnTo>
                  <a:lnTo>
                    <a:pt x="155575" y="184150"/>
                  </a:lnTo>
                  <a:lnTo>
                    <a:pt x="156070" y="182880"/>
                  </a:lnTo>
                  <a:lnTo>
                    <a:pt x="158038" y="181610"/>
                  </a:lnTo>
                  <a:lnTo>
                    <a:pt x="158318" y="180340"/>
                  </a:lnTo>
                  <a:lnTo>
                    <a:pt x="155854" y="181495"/>
                  </a:lnTo>
                  <a:lnTo>
                    <a:pt x="156121" y="181610"/>
                  </a:lnTo>
                  <a:lnTo>
                    <a:pt x="154622" y="182130"/>
                  </a:lnTo>
                  <a:lnTo>
                    <a:pt x="154622" y="182880"/>
                  </a:lnTo>
                  <a:lnTo>
                    <a:pt x="152641" y="184150"/>
                  </a:lnTo>
                  <a:lnTo>
                    <a:pt x="153136" y="184150"/>
                  </a:lnTo>
                  <a:lnTo>
                    <a:pt x="151879" y="185420"/>
                  </a:lnTo>
                  <a:lnTo>
                    <a:pt x="153225" y="182880"/>
                  </a:lnTo>
                  <a:lnTo>
                    <a:pt x="154622" y="182880"/>
                  </a:lnTo>
                  <a:lnTo>
                    <a:pt x="154622" y="182130"/>
                  </a:lnTo>
                  <a:lnTo>
                    <a:pt x="153403" y="182549"/>
                  </a:lnTo>
                  <a:lnTo>
                    <a:pt x="153911" y="181610"/>
                  </a:lnTo>
                  <a:lnTo>
                    <a:pt x="148958" y="185420"/>
                  </a:lnTo>
                  <a:lnTo>
                    <a:pt x="150025" y="182880"/>
                  </a:lnTo>
                  <a:lnTo>
                    <a:pt x="154508" y="179070"/>
                  </a:lnTo>
                  <a:lnTo>
                    <a:pt x="155346" y="175260"/>
                  </a:lnTo>
                  <a:lnTo>
                    <a:pt x="150152" y="179070"/>
                  </a:lnTo>
                  <a:lnTo>
                    <a:pt x="149771" y="176530"/>
                  </a:lnTo>
                  <a:lnTo>
                    <a:pt x="149466" y="177800"/>
                  </a:lnTo>
                  <a:lnTo>
                    <a:pt x="147472" y="179070"/>
                  </a:lnTo>
                  <a:lnTo>
                    <a:pt x="148297" y="176530"/>
                  </a:lnTo>
                  <a:lnTo>
                    <a:pt x="147066" y="176530"/>
                  </a:lnTo>
                  <a:lnTo>
                    <a:pt x="148628" y="175260"/>
                  </a:lnTo>
                  <a:lnTo>
                    <a:pt x="148869" y="173990"/>
                  </a:lnTo>
                  <a:lnTo>
                    <a:pt x="149606" y="172720"/>
                  </a:lnTo>
                  <a:lnTo>
                    <a:pt x="148501" y="173990"/>
                  </a:lnTo>
                  <a:lnTo>
                    <a:pt x="148602" y="171450"/>
                  </a:lnTo>
                  <a:lnTo>
                    <a:pt x="145440" y="175260"/>
                  </a:lnTo>
                  <a:lnTo>
                    <a:pt x="146748" y="172720"/>
                  </a:lnTo>
                  <a:lnTo>
                    <a:pt x="146354" y="170180"/>
                  </a:lnTo>
                  <a:lnTo>
                    <a:pt x="141046" y="173990"/>
                  </a:lnTo>
                  <a:lnTo>
                    <a:pt x="140385" y="172720"/>
                  </a:lnTo>
                  <a:lnTo>
                    <a:pt x="142392" y="171450"/>
                  </a:lnTo>
                  <a:lnTo>
                    <a:pt x="142938" y="170180"/>
                  </a:lnTo>
                  <a:lnTo>
                    <a:pt x="143383" y="170180"/>
                  </a:lnTo>
                  <a:lnTo>
                    <a:pt x="144119" y="168910"/>
                  </a:lnTo>
                  <a:lnTo>
                    <a:pt x="140246" y="170180"/>
                  </a:lnTo>
                  <a:lnTo>
                    <a:pt x="141338" y="168910"/>
                  </a:lnTo>
                  <a:lnTo>
                    <a:pt x="140500" y="168910"/>
                  </a:lnTo>
                  <a:lnTo>
                    <a:pt x="138861" y="170180"/>
                  </a:lnTo>
                  <a:lnTo>
                    <a:pt x="139293" y="168910"/>
                  </a:lnTo>
                  <a:lnTo>
                    <a:pt x="138531" y="170180"/>
                  </a:lnTo>
                  <a:lnTo>
                    <a:pt x="137591" y="170180"/>
                  </a:lnTo>
                  <a:lnTo>
                    <a:pt x="136283" y="171450"/>
                  </a:lnTo>
                  <a:lnTo>
                    <a:pt x="138963" y="167640"/>
                  </a:lnTo>
                  <a:lnTo>
                    <a:pt x="139852" y="166370"/>
                  </a:lnTo>
                  <a:lnTo>
                    <a:pt x="132626" y="167640"/>
                  </a:lnTo>
                  <a:lnTo>
                    <a:pt x="135699" y="163830"/>
                  </a:lnTo>
                  <a:lnTo>
                    <a:pt x="134353" y="162560"/>
                  </a:lnTo>
                  <a:lnTo>
                    <a:pt x="132854" y="162560"/>
                  </a:lnTo>
                  <a:lnTo>
                    <a:pt x="131978" y="161290"/>
                  </a:lnTo>
                  <a:lnTo>
                    <a:pt x="132740" y="161290"/>
                  </a:lnTo>
                  <a:lnTo>
                    <a:pt x="133121" y="158750"/>
                  </a:lnTo>
                  <a:lnTo>
                    <a:pt x="127660" y="163830"/>
                  </a:lnTo>
                  <a:lnTo>
                    <a:pt x="128079" y="161290"/>
                  </a:lnTo>
                  <a:lnTo>
                    <a:pt x="129959" y="158750"/>
                  </a:lnTo>
                  <a:lnTo>
                    <a:pt x="130048" y="161290"/>
                  </a:lnTo>
                  <a:lnTo>
                    <a:pt x="130619" y="160020"/>
                  </a:lnTo>
                  <a:lnTo>
                    <a:pt x="135534" y="154940"/>
                  </a:lnTo>
                  <a:lnTo>
                    <a:pt x="128485" y="158750"/>
                  </a:lnTo>
                  <a:lnTo>
                    <a:pt x="129209" y="157480"/>
                  </a:lnTo>
                  <a:lnTo>
                    <a:pt x="130657" y="154940"/>
                  </a:lnTo>
                  <a:lnTo>
                    <a:pt x="131152" y="154940"/>
                  </a:lnTo>
                  <a:lnTo>
                    <a:pt x="132270" y="152400"/>
                  </a:lnTo>
                  <a:lnTo>
                    <a:pt x="127723" y="154940"/>
                  </a:lnTo>
                  <a:lnTo>
                    <a:pt x="127215" y="153924"/>
                  </a:lnTo>
                  <a:lnTo>
                    <a:pt x="124561" y="154940"/>
                  </a:lnTo>
                  <a:lnTo>
                    <a:pt x="122440" y="153670"/>
                  </a:lnTo>
                  <a:lnTo>
                    <a:pt x="122262" y="153670"/>
                  </a:lnTo>
                  <a:lnTo>
                    <a:pt x="120980" y="153670"/>
                  </a:lnTo>
                  <a:lnTo>
                    <a:pt x="121196" y="153441"/>
                  </a:lnTo>
                  <a:lnTo>
                    <a:pt x="120777" y="153670"/>
                  </a:lnTo>
                  <a:lnTo>
                    <a:pt x="119557" y="153670"/>
                  </a:lnTo>
                  <a:lnTo>
                    <a:pt x="120383" y="152400"/>
                  </a:lnTo>
                  <a:lnTo>
                    <a:pt x="120738" y="151130"/>
                  </a:lnTo>
                  <a:lnTo>
                    <a:pt x="121793" y="149860"/>
                  </a:lnTo>
                  <a:lnTo>
                    <a:pt x="122834" y="148590"/>
                  </a:lnTo>
                  <a:lnTo>
                    <a:pt x="123748" y="149860"/>
                  </a:lnTo>
                  <a:lnTo>
                    <a:pt x="126174" y="147320"/>
                  </a:lnTo>
                  <a:lnTo>
                    <a:pt x="122631" y="148590"/>
                  </a:lnTo>
                  <a:lnTo>
                    <a:pt x="122707" y="147320"/>
                  </a:lnTo>
                  <a:lnTo>
                    <a:pt x="123990" y="146050"/>
                  </a:lnTo>
                  <a:lnTo>
                    <a:pt x="122389" y="146050"/>
                  </a:lnTo>
                  <a:lnTo>
                    <a:pt x="119253" y="148590"/>
                  </a:lnTo>
                  <a:lnTo>
                    <a:pt x="118173" y="146050"/>
                  </a:lnTo>
                  <a:lnTo>
                    <a:pt x="117360" y="147320"/>
                  </a:lnTo>
                  <a:lnTo>
                    <a:pt x="113563" y="149860"/>
                  </a:lnTo>
                  <a:lnTo>
                    <a:pt x="116027" y="147320"/>
                  </a:lnTo>
                  <a:lnTo>
                    <a:pt x="117271" y="146050"/>
                  </a:lnTo>
                  <a:lnTo>
                    <a:pt x="118503" y="144780"/>
                  </a:lnTo>
                  <a:lnTo>
                    <a:pt x="115493" y="146050"/>
                  </a:lnTo>
                  <a:lnTo>
                    <a:pt x="118427" y="143510"/>
                  </a:lnTo>
                  <a:lnTo>
                    <a:pt x="113830" y="143510"/>
                  </a:lnTo>
                  <a:lnTo>
                    <a:pt x="115354" y="142240"/>
                  </a:lnTo>
                  <a:lnTo>
                    <a:pt x="115112" y="142240"/>
                  </a:lnTo>
                  <a:lnTo>
                    <a:pt x="112293" y="143510"/>
                  </a:lnTo>
                  <a:lnTo>
                    <a:pt x="111861" y="143510"/>
                  </a:lnTo>
                  <a:lnTo>
                    <a:pt x="110972" y="142240"/>
                  </a:lnTo>
                  <a:lnTo>
                    <a:pt x="117271" y="137160"/>
                  </a:lnTo>
                  <a:lnTo>
                    <a:pt x="110083" y="137160"/>
                  </a:lnTo>
                  <a:lnTo>
                    <a:pt x="114236" y="133350"/>
                  </a:lnTo>
                  <a:lnTo>
                    <a:pt x="110363" y="133350"/>
                  </a:lnTo>
                  <a:lnTo>
                    <a:pt x="111213" y="130810"/>
                  </a:lnTo>
                  <a:lnTo>
                    <a:pt x="112052" y="128270"/>
                  </a:lnTo>
                  <a:lnTo>
                    <a:pt x="109842" y="125730"/>
                  </a:lnTo>
                  <a:lnTo>
                    <a:pt x="105676" y="130810"/>
                  </a:lnTo>
                  <a:lnTo>
                    <a:pt x="106553" y="129540"/>
                  </a:lnTo>
                  <a:lnTo>
                    <a:pt x="109169" y="125730"/>
                  </a:lnTo>
                  <a:lnTo>
                    <a:pt x="104317" y="129540"/>
                  </a:lnTo>
                  <a:lnTo>
                    <a:pt x="103771" y="129540"/>
                  </a:lnTo>
                  <a:lnTo>
                    <a:pt x="105422" y="125730"/>
                  </a:lnTo>
                  <a:lnTo>
                    <a:pt x="106565" y="123190"/>
                  </a:lnTo>
                  <a:lnTo>
                    <a:pt x="106934" y="124460"/>
                  </a:lnTo>
                  <a:lnTo>
                    <a:pt x="108000" y="123190"/>
                  </a:lnTo>
                  <a:lnTo>
                    <a:pt x="107442" y="121920"/>
                  </a:lnTo>
                  <a:lnTo>
                    <a:pt x="107683" y="120650"/>
                  </a:lnTo>
                  <a:lnTo>
                    <a:pt x="106146" y="123190"/>
                  </a:lnTo>
                  <a:lnTo>
                    <a:pt x="102171" y="123190"/>
                  </a:lnTo>
                  <a:lnTo>
                    <a:pt x="109194" y="118110"/>
                  </a:lnTo>
                  <a:lnTo>
                    <a:pt x="105600" y="118110"/>
                  </a:lnTo>
                  <a:lnTo>
                    <a:pt x="105321" y="116840"/>
                  </a:lnTo>
                  <a:lnTo>
                    <a:pt x="104762" y="114300"/>
                  </a:lnTo>
                  <a:lnTo>
                    <a:pt x="102425" y="115570"/>
                  </a:lnTo>
                  <a:lnTo>
                    <a:pt x="101053" y="116319"/>
                  </a:lnTo>
                  <a:lnTo>
                    <a:pt x="101777" y="115570"/>
                  </a:lnTo>
                  <a:lnTo>
                    <a:pt x="102425" y="115570"/>
                  </a:lnTo>
                  <a:lnTo>
                    <a:pt x="101460" y="113030"/>
                  </a:lnTo>
                  <a:lnTo>
                    <a:pt x="94602" y="114300"/>
                  </a:lnTo>
                  <a:lnTo>
                    <a:pt x="95440" y="111760"/>
                  </a:lnTo>
                  <a:lnTo>
                    <a:pt x="95872" y="110490"/>
                  </a:lnTo>
                  <a:lnTo>
                    <a:pt x="97218" y="110490"/>
                  </a:lnTo>
                  <a:lnTo>
                    <a:pt x="96570" y="109220"/>
                  </a:lnTo>
                  <a:lnTo>
                    <a:pt x="94373" y="110490"/>
                  </a:lnTo>
                  <a:lnTo>
                    <a:pt x="95262" y="109220"/>
                  </a:lnTo>
                  <a:lnTo>
                    <a:pt x="93599" y="109220"/>
                  </a:lnTo>
                  <a:lnTo>
                    <a:pt x="93916" y="107950"/>
                  </a:lnTo>
                  <a:lnTo>
                    <a:pt x="95643" y="107950"/>
                  </a:lnTo>
                  <a:lnTo>
                    <a:pt x="95669" y="106680"/>
                  </a:lnTo>
                  <a:lnTo>
                    <a:pt x="95732" y="104140"/>
                  </a:lnTo>
                  <a:lnTo>
                    <a:pt x="89877" y="106680"/>
                  </a:lnTo>
                  <a:lnTo>
                    <a:pt x="87718" y="106680"/>
                  </a:lnTo>
                  <a:lnTo>
                    <a:pt x="88950" y="105410"/>
                  </a:lnTo>
                  <a:lnTo>
                    <a:pt x="91389" y="102870"/>
                  </a:lnTo>
                  <a:lnTo>
                    <a:pt x="91363" y="99060"/>
                  </a:lnTo>
                  <a:lnTo>
                    <a:pt x="91909" y="99060"/>
                  </a:lnTo>
                  <a:lnTo>
                    <a:pt x="90614" y="96520"/>
                  </a:lnTo>
                  <a:lnTo>
                    <a:pt x="85902" y="97790"/>
                  </a:lnTo>
                  <a:lnTo>
                    <a:pt x="82829" y="96520"/>
                  </a:lnTo>
                  <a:lnTo>
                    <a:pt x="85839" y="92710"/>
                  </a:lnTo>
                  <a:lnTo>
                    <a:pt x="81114" y="90170"/>
                  </a:lnTo>
                  <a:lnTo>
                    <a:pt x="81330" y="88900"/>
                  </a:lnTo>
                  <a:lnTo>
                    <a:pt x="81762" y="86360"/>
                  </a:lnTo>
                  <a:lnTo>
                    <a:pt x="81330" y="87630"/>
                  </a:lnTo>
                  <a:lnTo>
                    <a:pt x="78816" y="88900"/>
                  </a:lnTo>
                  <a:lnTo>
                    <a:pt x="78155" y="88900"/>
                  </a:lnTo>
                  <a:lnTo>
                    <a:pt x="78536" y="87630"/>
                  </a:lnTo>
                  <a:lnTo>
                    <a:pt x="77177" y="88061"/>
                  </a:lnTo>
                  <a:lnTo>
                    <a:pt x="77177" y="118110"/>
                  </a:lnTo>
                  <a:lnTo>
                    <a:pt x="75196" y="120548"/>
                  </a:lnTo>
                  <a:lnTo>
                    <a:pt x="75450" y="119380"/>
                  </a:lnTo>
                  <a:lnTo>
                    <a:pt x="77177" y="118110"/>
                  </a:lnTo>
                  <a:lnTo>
                    <a:pt x="77177" y="88061"/>
                  </a:lnTo>
                  <a:lnTo>
                    <a:pt x="74523" y="88900"/>
                  </a:lnTo>
                  <a:lnTo>
                    <a:pt x="78003" y="86360"/>
                  </a:lnTo>
                  <a:lnTo>
                    <a:pt x="78079" y="87630"/>
                  </a:lnTo>
                  <a:lnTo>
                    <a:pt x="81140" y="83820"/>
                  </a:lnTo>
                  <a:lnTo>
                    <a:pt x="79463" y="83820"/>
                  </a:lnTo>
                  <a:lnTo>
                    <a:pt x="78981" y="82550"/>
                  </a:lnTo>
                  <a:lnTo>
                    <a:pt x="74396" y="86360"/>
                  </a:lnTo>
                  <a:lnTo>
                    <a:pt x="75184" y="83820"/>
                  </a:lnTo>
                  <a:lnTo>
                    <a:pt x="75577" y="82550"/>
                  </a:lnTo>
                  <a:lnTo>
                    <a:pt x="71780" y="80010"/>
                  </a:lnTo>
                  <a:lnTo>
                    <a:pt x="72580" y="77470"/>
                  </a:lnTo>
                  <a:lnTo>
                    <a:pt x="72974" y="76200"/>
                  </a:lnTo>
                  <a:lnTo>
                    <a:pt x="71475" y="77470"/>
                  </a:lnTo>
                  <a:lnTo>
                    <a:pt x="71043" y="76200"/>
                  </a:lnTo>
                  <a:lnTo>
                    <a:pt x="69545" y="76200"/>
                  </a:lnTo>
                  <a:lnTo>
                    <a:pt x="71983" y="74930"/>
                  </a:lnTo>
                  <a:lnTo>
                    <a:pt x="71678" y="73660"/>
                  </a:lnTo>
                  <a:lnTo>
                    <a:pt x="71361" y="72390"/>
                  </a:lnTo>
                  <a:lnTo>
                    <a:pt x="69519" y="71120"/>
                  </a:lnTo>
                  <a:lnTo>
                    <a:pt x="71526" y="69850"/>
                  </a:lnTo>
                  <a:lnTo>
                    <a:pt x="70967" y="68580"/>
                  </a:lnTo>
                  <a:lnTo>
                    <a:pt x="63588" y="73660"/>
                  </a:lnTo>
                  <a:lnTo>
                    <a:pt x="62788" y="72390"/>
                  </a:lnTo>
                  <a:lnTo>
                    <a:pt x="66217" y="69850"/>
                  </a:lnTo>
                  <a:lnTo>
                    <a:pt x="64897" y="68580"/>
                  </a:lnTo>
                  <a:lnTo>
                    <a:pt x="65392" y="67310"/>
                  </a:lnTo>
                  <a:lnTo>
                    <a:pt x="66408" y="64770"/>
                  </a:lnTo>
                  <a:lnTo>
                    <a:pt x="66916" y="63500"/>
                  </a:lnTo>
                  <a:lnTo>
                    <a:pt x="62395" y="64770"/>
                  </a:lnTo>
                  <a:lnTo>
                    <a:pt x="64046" y="63500"/>
                  </a:lnTo>
                  <a:lnTo>
                    <a:pt x="64376" y="63500"/>
                  </a:lnTo>
                  <a:lnTo>
                    <a:pt x="63906" y="62230"/>
                  </a:lnTo>
                  <a:lnTo>
                    <a:pt x="64414" y="59690"/>
                  </a:lnTo>
                  <a:lnTo>
                    <a:pt x="64668" y="58420"/>
                  </a:lnTo>
                  <a:lnTo>
                    <a:pt x="63030" y="59715"/>
                  </a:lnTo>
                  <a:lnTo>
                    <a:pt x="58915" y="60960"/>
                  </a:lnTo>
                  <a:lnTo>
                    <a:pt x="56807" y="60960"/>
                  </a:lnTo>
                  <a:lnTo>
                    <a:pt x="59334" y="58420"/>
                  </a:lnTo>
                  <a:lnTo>
                    <a:pt x="55689" y="59690"/>
                  </a:lnTo>
                  <a:lnTo>
                    <a:pt x="54825" y="60960"/>
                  </a:lnTo>
                  <a:lnTo>
                    <a:pt x="53200" y="59690"/>
                  </a:lnTo>
                  <a:lnTo>
                    <a:pt x="53327" y="59690"/>
                  </a:lnTo>
                  <a:lnTo>
                    <a:pt x="54914" y="58470"/>
                  </a:lnTo>
                  <a:lnTo>
                    <a:pt x="55257" y="57150"/>
                  </a:lnTo>
                  <a:lnTo>
                    <a:pt x="51828" y="59690"/>
                  </a:lnTo>
                  <a:lnTo>
                    <a:pt x="52374" y="58420"/>
                  </a:lnTo>
                  <a:lnTo>
                    <a:pt x="54203" y="57150"/>
                  </a:lnTo>
                  <a:lnTo>
                    <a:pt x="52971" y="57150"/>
                  </a:lnTo>
                  <a:lnTo>
                    <a:pt x="50825" y="58420"/>
                  </a:lnTo>
                  <a:lnTo>
                    <a:pt x="49453" y="58420"/>
                  </a:lnTo>
                  <a:lnTo>
                    <a:pt x="49847" y="57150"/>
                  </a:lnTo>
                  <a:lnTo>
                    <a:pt x="50228" y="55880"/>
                  </a:lnTo>
                  <a:lnTo>
                    <a:pt x="52349" y="54610"/>
                  </a:lnTo>
                  <a:lnTo>
                    <a:pt x="50927" y="54610"/>
                  </a:lnTo>
                  <a:lnTo>
                    <a:pt x="48780" y="55880"/>
                  </a:lnTo>
                  <a:lnTo>
                    <a:pt x="49047" y="54610"/>
                  </a:lnTo>
                  <a:lnTo>
                    <a:pt x="49822" y="53340"/>
                  </a:lnTo>
                  <a:lnTo>
                    <a:pt x="50800" y="53340"/>
                  </a:lnTo>
                  <a:lnTo>
                    <a:pt x="51104" y="52070"/>
                  </a:lnTo>
                  <a:lnTo>
                    <a:pt x="51206" y="51676"/>
                  </a:lnTo>
                  <a:lnTo>
                    <a:pt x="52743" y="50800"/>
                  </a:lnTo>
                  <a:lnTo>
                    <a:pt x="52501" y="49530"/>
                  </a:lnTo>
                  <a:lnTo>
                    <a:pt x="56121" y="48260"/>
                  </a:lnTo>
                  <a:lnTo>
                    <a:pt x="53911" y="48260"/>
                  </a:lnTo>
                  <a:lnTo>
                    <a:pt x="50736" y="49149"/>
                  </a:lnTo>
                  <a:lnTo>
                    <a:pt x="50736" y="52070"/>
                  </a:lnTo>
                  <a:lnTo>
                    <a:pt x="50495" y="52070"/>
                  </a:lnTo>
                  <a:lnTo>
                    <a:pt x="50571" y="51676"/>
                  </a:lnTo>
                  <a:lnTo>
                    <a:pt x="50698" y="51968"/>
                  </a:lnTo>
                  <a:lnTo>
                    <a:pt x="50736" y="49149"/>
                  </a:lnTo>
                  <a:lnTo>
                    <a:pt x="49326" y="49530"/>
                  </a:lnTo>
                  <a:lnTo>
                    <a:pt x="49479" y="49530"/>
                  </a:lnTo>
                  <a:lnTo>
                    <a:pt x="50228" y="50800"/>
                  </a:lnTo>
                  <a:lnTo>
                    <a:pt x="50431" y="51308"/>
                  </a:lnTo>
                  <a:lnTo>
                    <a:pt x="46443" y="53340"/>
                  </a:lnTo>
                  <a:lnTo>
                    <a:pt x="47294" y="52070"/>
                  </a:lnTo>
                  <a:lnTo>
                    <a:pt x="48145" y="50800"/>
                  </a:lnTo>
                  <a:lnTo>
                    <a:pt x="48933" y="49530"/>
                  </a:lnTo>
                  <a:lnTo>
                    <a:pt x="49326" y="49530"/>
                  </a:lnTo>
                  <a:lnTo>
                    <a:pt x="49542" y="48260"/>
                  </a:lnTo>
                  <a:lnTo>
                    <a:pt x="49758" y="46990"/>
                  </a:lnTo>
                  <a:lnTo>
                    <a:pt x="49999" y="46990"/>
                  </a:lnTo>
                  <a:lnTo>
                    <a:pt x="50177" y="45720"/>
                  </a:lnTo>
                  <a:lnTo>
                    <a:pt x="51955" y="44450"/>
                  </a:lnTo>
                  <a:lnTo>
                    <a:pt x="50419" y="43180"/>
                  </a:lnTo>
                  <a:lnTo>
                    <a:pt x="50190" y="43180"/>
                  </a:lnTo>
                  <a:lnTo>
                    <a:pt x="47752" y="44450"/>
                  </a:lnTo>
                  <a:lnTo>
                    <a:pt x="47726" y="43180"/>
                  </a:lnTo>
                  <a:lnTo>
                    <a:pt x="46520" y="45034"/>
                  </a:lnTo>
                  <a:lnTo>
                    <a:pt x="46316" y="45212"/>
                  </a:lnTo>
                  <a:lnTo>
                    <a:pt x="46164" y="45389"/>
                  </a:lnTo>
                  <a:lnTo>
                    <a:pt x="46050" y="45554"/>
                  </a:lnTo>
                  <a:lnTo>
                    <a:pt x="46228" y="45478"/>
                  </a:lnTo>
                  <a:lnTo>
                    <a:pt x="46075" y="45720"/>
                  </a:lnTo>
                  <a:lnTo>
                    <a:pt x="47193" y="45720"/>
                  </a:lnTo>
                  <a:lnTo>
                    <a:pt x="47523" y="46990"/>
                  </a:lnTo>
                  <a:lnTo>
                    <a:pt x="46355" y="46990"/>
                  </a:lnTo>
                  <a:lnTo>
                    <a:pt x="45046" y="48260"/>
                  </a:lnTo>
                  <a:lnTo>
                    <a:pt x="46050" y="45720"/>
                  </a:lnTo>
                  <a:lnTo>
                    <a:pt x="41605" y="48260"/>
                  </a:lnTo>
                  <a:lnTo>
                    <a:pt x="43103" y="46990"/>
                  </a:lnTo>
                  <a:lnTo>
                    <a:pt x="44615" y="45720"/>
                  </a:lnTo>
                  <a:lnTo>
                    <a:pt x="45123" y="44450"/>
                  </a:lnTo>
                  <a:lnTo>
                    <a:pt x="45631" y="43180"/>
                  </a:lnTo>
                  <a:lnTo>
                    <a:pt x="47637" y="40640"/>
                  </a:lnTo>
                  <a:lnTo>
                    <a:pt x="45262" y="40640"/>
                  </a:lnTo>
                  <a:lnTo>
                    <a:pt x="44399" y="38100"/>
                  </a:lnTo>
                  <a:lnTo>
                    <a:pt x="39090" y="39370"/>
                  </a:lnTo>
                  <a:lnTo>
                    <a:pt x="38214" y="39370"/>
                  </a:lnTo>
                  <a:lnTo>
                    <a:pt x="40119" y="38100"/>
                  </a:lnTo>
                  <a:lnTo>
                    <a:pt x="40500" y="38100"/>
                  </a:lnTo>
                  <a:lnTo>
                    <a:pt x="40309" y="36830"/>
                  </a:lnTo>
                  <a:lnTo>
                    <a:pt x="40132" y="35560"/>
                  </a:lnTo>
                  <a:lnTo>
                    <a:pt x="39331" y="36156"/>
                  </a:lnTo>
                  <a:lnTo>
                    <a:pt x="39090" y="35966"/>
                  </a:lnTo>
                  <a:lnTo>
                    <a:pt x="39090" y="36334"/>
                  </a:lnTo>
                  <a:lnTo>
                    <a:pt x="37490" y="37528"/>
                  </a:lnTo>
                  <a:lnTo>
                    <a:pt x="37490" y="58420"/>
                  </a:lnTo>
                  <a:lnTo>
                    <a:pt x="36677" y="58420"/>
                  </a:lnTo>
                  <a:lnTo>
                    <a:pt x="36169" y="59690"/>
                  </a:lnTo>
                  <a:lnTo>
                    <a:pt x="35902" y="59690"/>
                  </a:lnTo>
                  <a:lnTo>
                    <a:pt x="35661" y="58420"/>
                  </a:lnTo>
                  <a:lnTo>
                    <a:pt x="36461" y="58420"/>
                  </a:lnTo>
                  <a:lnTo>
                    <a:pt x="37401" y="57150"/>
                  </a:lnTo>
                  <a:lnTo>
                    <a:pt x="37490" y="58420"/>
                  </a:lnTo>
                  <a:lnTo>
                    <a:pt x="37490" y="37528"/>
                  </a:lnTo>
                  <a:lnTo>
                    <a:pt x="36715" y="38100"/>
                  </a:lnTo>
                  <a:lnTo>
                    <a:pt x="37109" y="36830"/>
                  </a:lnTo>
                  <a:lnTo>
                    <a:pt x="37490" y="35560"/>
                  </a:lnTo>
                  <a:lnTo>
                    <a:pt x="39090" y="36334"/>
                  </a:lnTo>
                  <a:lnTo>
                    <a:pt x="39090" y="35966"/>
                  </a:lnTo>
                  <a:lnTo>
                    <a:pt x="38620" y="35560"/>
                  </a:lnTo>
                  <a:lnTo>
                    <a:pt x="39751" y="34290"/>
                  </a:lnTo>
                  <a:lnTo>
                    <a:pt x="39484" y="31750"/>
                  </a:lnTo>
                  <a:lnTo>
                    <a:pt x="35915" y="31750"/>
                  </a:lnTo>
                  <a:lnTo>
                    <a:pt x="32600" y="30480"/>
                  </a:lnTo>
                  <a:lnTo>
                    <a:pt x="32829" y="29210"/>
                  </a:lnTo>
                  <a:lnTo>
                    <a:pt x="33045" y="27940"/>
                  </a:lnTo>
                  <a:lnTo>
                    <a:pt x="32131" y="27940"/>
                  </a:lnTo>
                  <a:lnTo>
                    <a:pt x="32816" y="22860"/>
                  </a:lnTo>
                  <a:lnTo>
                    <a:pt x="30784" y="22555"/>
                  </a:lnTo>
                  <a:lnTo>
                    <a:pt x="30784" y="49530"/>
                  </a:lnTo>
                  <a:lnTo>
                    <a:pt x="29527" y="52070"/>
                  </a:lnTo>
                  <a:lnTo>
                    <a:pt x="28003" y="53340"/>
                  </a:lnTo>
                  <a:lnTo>
                    <a:pt x="27622" y="52070"/>
                  </a:lnTo>
                  <a:lnTo>
                    <a:pt x="30784" y="49530"/>
                  </a:lnTo>
                  <a:lnTo>
                    <a:pt x="30784" y="22555"/>
                  </a:lnTo>
                  <a:lnTo>
                    <a:pt x="24447" y="21590"/>
                  </a:lnTo>
                  <a:lnTo>
                    <a:pt x="27000" y="15240"/>
                  </a:lnTo>
                  <a:lnTo>
                    <a:pt x="27317" y="13970"/>
                  </a:lnTo>
                  <a:lnTo>
                    <a:pt x="25133" y="15240"/>
                  </a:lnTo>
                  <a:lnTo>
                    <a:pt x="23126" y="15240"/>
                  </a:lnTo>
                  <a:lnTo>
                    <a:pt x="25717" y="13970"/>
                  </a:lnTo>
                  <a:lnTo>
                    <a:pt x="18669" y="13970"/>
                  </a:lnTo>
                  <a:lnTo>
                    <a:pt x="25336" y="8890"/>
                  </a:lnTo>
                  <a:lnTo>
                    <a:pt x="27012" y="7620"/>
                  </a:lnTo>
                  <a:lnTo>
                    <a:pt x="21450" y="7620"/>
                  </a:lnTo>
                  <a:lnTo>
                    <a:pt x="19761" y="8890"/>
                  </a:lnTo>
                  <a:lnTo>
                    <a:pt x="17322" y="7620"/>
                  </a:lnTo>
                  <a:lnTo>
                    <a:pt x="17538" y="7505"/>
                  </a:lnTo>
                  <a:lnTo>
                    <a:pt x="18249" y="6350"/>
                  </a:lnTo>
                  <a:lnTo>
                    <a:pt x="19685" y="5080"/>
                  </a:lnTo>
                  <a:lnTo>
                    <a:pt x="16167" y="5080"/>
                  </a:lnTo>
                  <a:lnTo>
                    <a:pt x="16408" y="3810"/>
                  </a:lnTo>
                  <a:lnTo>
                    <a:pt x="22009" y="2540"/>
                  </a:lnTo>
                  <a:lnTo>
                    <a:pt x="21120" y="0"/>
                  </a:lnTo>
                  <a:lnTo>
                    <a:pt x="15671" y="0"/>
                  </a:lnTo>
                  <a:lnTo>
                    <a:pt x="14859" y="1270"/>
                  </a:lnTo>
                  <a:lnTo>
                    <a:pt x="14427" y="2540"/>
                  </a:lnTo>
                  <a:lnTo>
                    <a:pt x="11836" y="2540"/>
                  </a:lnTo>
                  <a:lnTo>
                    <a:pt x="7518" y="5080"/>
                  </a:lnTo>
                  <a:lnTo>
                    <a:pt x="2832" y="7620"/>
                  </a:lnTo>
                  <a:lnTo>
                    <a:pt x="876" y="10160"/>
                  </a:lnTo>
                  <a:lnTo>
                    <a:pt x="1612" y="10160"/>
                  </a:lnTo>
                  <a:lnTo>
                    <a:pt x="4165" y="10160"/>
                  </a:lnTo>
                  <a:lnTo>
                    <a:pt x="2336" y="11430"/>
                  </a:lnTo>
                  <a:lnTo>
                    <a:pt x="3352" y="11430"/>
                  </a:lnTo>
                  <a:lnTo>
                    <a:pt x="2324" y="12700"/>
                  </a:lnTo>
                  <a:lnTo>
                    <a:pt x="1651" y="12700"/>
                  </a:lnTo>
                  <a:lnTo>
                    <a:pt x="1371" y="13970"/>
                  </a:lnTo>
                  <a:lnTo>
                    <a:pt x="5257" y="12928"/>
                  </a:lnTo>
                  <a:lnTo>
                    <a:pt x="5473" y="12700"/>
                  </a:lnTo>
                  <a:lnTo>
                    <a:pt x="6108" y="12700"/>
                  </a:lnTo>
                  <a:lnTo>
                    <a:pt x="7239" y="12700"/>
                  </a:lnTo>
                  <a:lnTo>
                    <a:pt x="5651" y="13970"/>
                  </a:lnTo>
                  <a:lnTo>
                    <a:pt x="3987" y="15240"/>
                  </a:lnTo>
                  <a:lnTo>
                    <a:pt x="5232" y="15240"/>
                  </a:lnTo>
                  <a:lnTo>
                    <a:pt x="5041" y="16510"/>
                  </a:lnTo>
                  <a:lnTo>
                    <a:pt x="7467" y="16510"/>
                  </a:lnTo>
                  <a:lnTo>
                    <a:pt x="5448" y="17780"/>
                  </a:lnTo>
                  <a:lnTo>
                    <a:pt x="9271" y="17780"/>
                  </a:lnTo>
                  <a:lnTo>
                    <a:pt x="7251" y="19050"/>
                  </a:lnTo>
                  <a:lnTo>
                    <a:pt x="9486" y="19050"/>
                  </a:lnTo>
                  <a:lnTo>
                    <a:pt x="4114" y="21590"/>
                  </a:lnTo>
                  <a:lnTo>
                    <a:pt x="10388" y="21590"/>
                  </a:lnTo>
                  <a:lnTo>
                    <a:pt x="5130" y="24130"/>
                  </a:lnTo>
                  <a:lnTo>
                    <a:pt x="9842" y="22860"/>
                  </a:lnTo>
                  <a:lnTo>
                    <a:pt x="8597" y="26670"/>
                  </a:lnTo>
                  <a:lnTo>
                    <a:pt x="10820" y="26670"/>
                  </a:lnTo>
                  <a:lnTo>
                    <a:pt x="9652" y="27940"/>
                  </a:lnTo>
                  <a:lnTo>
                    <a:pt x="9131" y="29210"/>
                  </a:lnTo>
                  <a:lnTo>
                    <a:pt x="12725" y="26670"/>
                  </a:lnTo>
                  <a:lnTo>
                    <a:pt x="14236" y="27940"/>
                  </a:lnTo>
                  <a:lnTo>
                    <a:pt x="16776" y="26670"/>
                  </a:lnTo>
                  <a:lnTo>
                    <a:pt x="13931" y="30480"/>
                  </a:lnTo>
                  <a:lnTo>
                    <a:pt x="12306" y="29210"/>
                  </a:lnTo>
                  <a:lnTo>
                    <a:pt x="12115" y="29375"/>
                  </a:lnTo>
                  <a:lnTo>
                    <a:pt x="13030" y="31750"/>
                  </a:lnTo>
                  <a:lnTo>
                    <a:pt x="14122" y="30480"/>
                  </a:lnTo>
                  <a:lnTo>
                    <a:pt x="15214" y="29210"/>
                  </a:lnTo>
                  <a:lnTo>
                    <a:pt x="14071" y="30937"/>
                  </a:lnTo>
                  <a:lnTo>
                    <a:pt x="11861" y="33020"/>
                  </a:lnTo>
                  <a:lnTo>
                    <a:pt x="14097" y="31750"/>
                  </a:lnTo>
                  <a:lnTo>
                    <a:pt x="16344" y="30480"/>
                  </a:lnTo>
                  <a:lnTo>
                    <a:pt x="13004" y="33020"/>
                  </a:lnTo>
                  <a:lnTo>
                    <a:pt x="16052" y="31750"/>
                  </a:lnTo>
                  <a:lnTo>
                    <a:pt x="14490" y="34290"/>
                  </a:lnTo>
                  <a:lnTo>
                    <a:pt x="18288" y="34290"/>
                  </a:lnTo>
                  <a:lnTo>
                    <a:pt x="14465" y="35560"/>
                  </a:lnTo>
                  <a:lnTo>
                    <a:pt x="13055" y="38100"/>
                  </a:lnTo>
                  <a:lnTo>
                    <a:pt x="14439" y="38100"/>
                  </a:lnTo>
                  <a:lnTo>
                    <a:pt x="17868" y="36830"/>
                  </a:lnTo>
                  <a:lnTo>
                    <a:pt x="18110" y="36830"/>
                  </a:lnTo>
                  <a:lnTo>
                    <a:pt x="17602" y="38100"/>
                  </a:lnTo>
                  <a:lnTo>
                    <a:pt x="19862" y="38100"/>
                  </a:lnTo>
                  <a:lnTo>
                    <a:pt x="18605" y="40335"/>
                  </a:lnTo>
                  <a:lnTo>
                    <a:pt x="18440" y="40640"/>
                  </a:lnTo>
                  <a:lnTo>
                    <a:pt x="18757" y="40538"/>
                  </a:lnTo>
                  <a:lnTo>
                    <a:pt x="19545" y="41529"/>
                  </a:lnTo>
                  <a:lnTo>
                    <a:pt x="20154" y="40932"/>
                  </a:lnTo>
                  <a:lnTo>
                    <a:pt x="20866" y="40347"/>
                  </a:lnTo>
                  <a:lnTo>
                    <a:pt x="21590" y="39789"/>
                  </a:lnTo>
                  <a:lnTo>
                    <a:pt x="19888" y="41008"/>
                  </a:lnTo>
                  <a:lnTo>
                    <a:pt x="18910" y="40487"/>
                  </a:lnTo>
                  <a:lnTo>
                    <a:pt x="22352" y="39370"/>
                  </a:lnTo>
                  <a:lnTo>
                    <a:pt x="22199" y="40170"/>
                  </a:lnTo>
                  <a:lnTo>
                    <a:pt x="23164" y="39370"/>
                  </a:lnTo>
                  <a:lnTo>
                    <a:pt x="24828" y="38100"/>
                  </a:lnTo>
                  <a:lnTo>
                    <a:pt x="26403" y="38100"/>
                  </a:lnTo>
                  <a:lnTo>
                    <a:pt x="28689" y="36830"/>
                  </a:lnTo>
                  <a:lnTo>
                    <a:pt x="26644" y="38100"/>
                  </a:lnTo>
                  <a:lnTo>
                    <a:pt x="25654" y="39370"/>
                  </a:lnTo>
                  <a:lnTo>
                    <a:pt x="26136" y="39370"/>
                  </a:lnTo>
                  <a:lnTo>
                    <a:pt x="24739" y="40640"/>
                  </a:lnTo>
                  <a:lnTo>
                    <a:pt x="27266" y="40640"/>
                  </a:lnTo>
                  <a:lnTo>
                    <a:pt x="26847" y="41910"/>
                  </a:lnTo>
                  <a:lnTo>
                    <a:pt x="23939" y="43180"/>
                  </a:lnTo>
                  <a:lnTo>
                    <a:pt x="24726" y="40652"/>
                  </a:lnTo>
                  <a:lnTo>
                    <a:pt x="22669" y="43180"/>
                  </a:lnTo>
                  <a:lnTo>
                    <a:pt x="23088" y="41910"/>
                  </a:lnTo>
                  <a:lnTo>
                    <a:pt x="18884" y="45720"/>
                  </a:lnTo>
                  <a:lnTo>
                    <a:pt x="22974" y="40640"/>
                  </a:lnTo>
                  <a:lnTo>
                    <a:pt x="18389" y="44450"/>
                  </a:lnTo>
                  <a:lnTo>
                    <a:pt x="18491" y="46990"/>
                  </a:lnTo>
                  <a:lnTo>
                    <a:pt x="21005" y="45720"/>
                  </a:lnTo>
                  <a:lnTo>
                    <a:pt x="21132" y="46990"/>
                  </a:lnTo>
                  <a:lnTo>
                    <a:pt x="23037" y="46990"/>
                  </a:lnTo>
                  <a:lnTo>
                    <a:pt x="23545" y="45720"/>
                  </a:lnTo>
                  <a:lnTo>
                    <a:pt x="25450" y="44450"/>
                  </a:lnTo>
                  <a:lnTo>
                    <a:pt x="29883" y="45720"/>
                  </a:lnTo>
                  <a:lnTo>
                    <a:pt x="18999" y="52070"/>
                  </a:lnTo>
                  <a:lnTo>
                    <a:pt x="24066" y="50800"/>
                  </a:lnTo>
                  <a:lnTo>
                    <a:pt x="26352" y="49530"/>
                  </a:lnTo>
                  <a:lnTo>
                    <a:pt x="30251" y="46990"/>
                  </a:lnTo>
                  <a:lnTo>
                    <a:pt x="28994" y="49530"/>
                  </a:lnTo>
                  <a:lnTo>
                    <a:pt x="25349" y="52070"/>
                  </a:lnTo>
                  <a:lnTo>
                    <a:pt x="25996" y="53340"/>
                  </a:lnTo>
                  <a:lnTo>
                    <a:pt x="27216" y="52362"/>
                  </a:lnTo>
                  <a:lnTo>
                    <a:pt x="25361" y="55880"/>
                  </a:lnTo>
                  <a:lnTo>
                    <a:pt x="28308" y="53340"/>
                  </a:lnTo>
                  <a:lnTo>
                    <a:pt x="29768" y="52070"/>
                  </a:lnTo>
                  <a:lnTo>
                    <a:pt x="30276" y="53340"/>
                  </a:lnTo>
                  <a:lnTo>
                    <a:pt x="27381" y="54610"/>
                  </a:lnTo>
                  <a:lnTo>
                    <a:pt x="28905" y="55880"/>
                  </a:lnTo>
                  <a:lnTo>
                    <a:pt x="32219" y="57150"/>
                  </a:lnTo>
                  <a:lnTo>
                    <a:pt x="33909" y="58420"/>
                  </a:lnTo>
                  <a:lnTo>
                    <a:pt x="31838" y="58420"/>
                  </a:lnTo>
                  <a:lnTo>
                    <a:pt x="31191" y="59690"/>
                  </a:lnTo>
                  <a:lnTo>
                    <a:pt x="34124" y="60960"/>
                  </a:lnTo>
                  <a:lnTo>
                    <a:pt x="33947" y="64770"/>
                  </a:lnTo>
                  <a:lnTo>
                    <a:pt x="33667" y="68580"/>
                  </a:lnTo>
                  <a:lnTo>
                    <a:pt x="36791" y="67310"/>
                  </a:lnTo>
                  <a:lnTo>
                    <a:pt x="38658" y="67310"/>
                  </a:lnTo>
                  <a:lnTo>
                    <a:pt x="37122" y="68580"/>
                  </a:lnTo>
                  <a:lnTo>
                    <a:pt x="36156" y="69850"/>
                  </a:lnTo>
                  <a:lnTo>
                    <a:pt x="43662" y="69850"/>
                  </a:lnTo>
                  <a:lnTo>
                    <a:pt x="41998" y="73660"/>
                  </a:lnTo>
                  <a:lnTo>
                    <a:pt x="41033" y="73660"/>
                  </a:lnTo>
                  <a:lnTo>
                    <a:pt x="40817" y="76200"/>
                  </a:lnTo>
                  <a:lnTo>
                    <a:pt x="47180" y="72390"/>
                  </a:lnTo>
                  <a:lnTo>
                    <a:pt x="45567" y="74930"/>
                  </a:lnTo>
                  <a:lnTo>
                    <a:pt x="44970" y="74930"/>
                  </a:lnTo>
                  <a:lnTo>
                    <a:pt x="45643" y="78740"/>
                  </a:lnTo>
                  <a:lnTo>
                    <a:pt x="49923" y="80010"/>
                  </a:lnTo>
                  <a:lnTo>
                    <a:pt x="47548" y="83820"/>
                  </a:lnTo>
                  <a:lnTo>
                    <a:pt x="51447" y="82550"/>
                  </a:lnTo>
                  <a:lnTo>
                    <a:pt x="47752" y="87630"/>
                  </a:lnTo>
                  <a:lnTo>
                    <a:pt x="52933" y="83820"/>
                  </a:lnTo>
                  <a:lnTo>
                    <a:pt x="51485" y="87630"/>
                  </a:lnTo>
                  <a:lnTo>
                    <a:pt x="50279" y="87630"/>
                  </a:lnTo>
                  <a:lnTo>
                    <a:pt x="50088" y="91440"/>
                  </a:lnTo>
                  <a:lnTo>
                    <a:pt x="50241" y="91440"/>
                  </a:lnTo>
                  <a:lnTo>
                    <a:pt x="53822" y="90170"/>
                  </a:lnTo>
                  <a:lnTo>
                    <a:pt x="54838" y="90170"/>
                  </a:lnTo>
                  <a:lnTo>
                    <a:pt x="52209" y="91440"/>
                  </a:lnTo>
                  <a:lnTo>
                    <a:pt x="55638" y="91440"/>
                  </a:lnTo>
                  <a:lnTo>
                    <a:pt x="57467" y="92710"/>
                  </a:lnTo>
                  <a:lnTo>
                    <a:pt x="55486" y="95250"/>
                  </a:lnTo>
                  <a:lnTo>
                    <a:pt x="54165" y="96520"/>
                  </a:lnTo>
                  <a:lnTo>
                    <a:pt x="58077" y="97790"/>
                  </a:lnTo>
                  <a:lnTo>
                    <a:pt x="59016" y="97790"/>
                  </a:lnTo>
                  <a:lnTo>
                    <a:pt x="52857" y="100330"/>
                  </a:lnTo>
                  <a:lnTo>
                    <a:pt x="56134" y="100330"/>
                  </a:lnTo>
                  <a:lnTo>
                    <a:pt x="56616" y="99060"/>
                  </a:lnTo>
                  <a:lnTo>
                    <a:pt x="58293" y="99060"/>
                  </a:lnTo>
                  <a:lnTo>
                    <a:pt x="57150" y="100330"/>
                  </a:lnTo>
                  <a:lnTo>
                    <a:pt x="58102" y="101600"/>
                  </a:lnTo>
                  <a:lnTo>
                    <a:pt x="59499" y="101600"/>
                  </a:lnTo>
                  <a:lnTo>
                    <a:pt x="57569" y="102870"/>
                  </a:lnTo>
                  <a:lnTo>
                    <a:pt x="58407" y="105410"/>
                  </a:lnTo>
                  <a:lnTo>
                    <a:pt x="61175" y="106680"/>
                  </a:lnTo>
                  <a:lnTo>
                    <a:pt x="62598" y="107950"/>
                  </a:lnTo>
                  <a:lnTo>
                    <a:pt x="62915" y="106680"/>
                  </a:lnTo>
                  <a:lnTo>
                    <a:pt x="66128" y="105410"/>
                  </a:lnTo>
                  <a:lnTo>
                    <a:pt x="66865" y="105410"/>
                  </a:lnTo>
                  <a:lnTo>
                    <a:pt x="66243" y="106032"/>
                  </a:lnTo>
                  <a:lnTo>
                    <a:pt x="67525" y="105410"/>
                  </a:lnTo>
                  <a:lnTo>
                    <a:pt x="67741" y="106680"/>
                  </a:lnTo>
                  <a:lnTo>
                    <a:pt x="64782" y="107950"/>
                  </a:lnTo>
                  <a:lnTo>
                    <a:pt x="65189" y="107950"/>
                  </a:lnTo>
                  <a:lnTo>
                    <a:pt x="64401" y="109220"/>
                  </a:lnTo>
                  <a:lnTo>
                    <a:pt x="63817" y="109220"/>
                  </a:lnTo>
                  <a:lnTo>
                    <a:pt x="62738" y="110490"/>
                  </a:lnTo>
                  <a:lnTo>
                    <a:pt x="64706" y="109220"/>
                  </a:lnTo>
                  <a:lnTo>
                    <a:pt x="61137" y="113030"/>
                  </a:lnTo>
                  <a:lnTo>
                    <a:pt x="64490" y="111760"/>
                  </a:lnTo>
                  <a:lnTo>
                    <a:pt x="63703" y="113030"/>
                  </a:lnTo>
                  <a:lnTo>
                    <a:pt x="65151" y="114300"/>
                  </a:lnTo>
                  <a:lnTo>
                    <a:pt x="66751" y="114300"/>
                  </a:lnTo>
                  <a:lnTo>
                    <a:pt x="68084" y="116840"/>
                  </a:lnTo>
                  <a:lnTo>
                    <a:pt x="70459" y="114300"/>
                  </a:lnTo>
                  <a:lnTo>
                    <a:pt x="70396" y="115570"/>
                  </a:lnTo>
                  <a:lnTo>
                    <a:pt x="72644" y="114300"/>
                  </a:lnTo>
                  <a:lnTo>
                    <a:pt x="72796" y="116840"/>
                  </a:lnTo>
                  <a:lnTo>
                    <a:pt x="71958" y="119380"/>
                  </a:lnTo>
                  <a:lnTo>
                    <a:pt x="73253" y="120650"/>
                  </a:lnTo>
                  <a:lnTo>
                    <a:pt x="75107" y="120650"/>
                  </a:lnTo>
                  <a:lnTo>
                    <a:pt x="76390" y="121920"/>
                  </a:lnTo>
                  <a:lnTo>
                    <a:pt x="74307" y="121920"/>
                  </a:lnTo>
                  <a:lnTo>
                    <a:pt x="75946" y="123190"/>
                  </a:lnTo>
                  <a:lnTo>
                    <a:pt x="76390" y="123190"/>
                  </a:lnTo>
                  <a:lnTo>
                    <a:pt x="79756" y="124460"/>
                  </a:lnTo>
                  <a:lnTo>
                    <a:pt x="80454" y="123190"/>
                  </a:lnTo>
                  <a:lnTo>
                    <a:pt x="80619" y="123190"/>
                  </a:lnTo>
                  <a:lnTo>
                    <a:pt x="81445" y="121920"/>
                  </a:lnTo>
                  <a:lnTo>
                    <a:pt x="82092" y="123190"/>
                  </a:lnTo>
                  <a:lnTo>
                    <a:pt x="81241" y="124460"/>
                  </a:lnTo>
                  <a:lnTo>
                    <a:pt x="84886" y="124460"/>
                  </a:lnTo>
                  <a:lnTo>
                    <a:pt x="78016" y="134620"/>
                  </a:lnTo>
                  <a:lnTo>
                    <a:pt x="83896" y="133350"/>
                  </a:lnTo>
                  <a:lnTo>
                    <a:pt x="87452" y="133350"/>
                  </a:lnTo>
                  <a:lnTo>
                    <a:pt x="87807" y="134620"/>
                  </a:lnTo>
                  <a:lnTo>
                    <a:pt x="85432" y="134620"/>
                  </a:lnTo>
                  <a:lnTo>
                    <a:pt x="84670" y="135890"/>
                  </a:lnTo>
                  <a:lnTo>
                    <a:pt x="89865" y="135890"/>
                  </a:lnTo>
                  <a:lnTo>
                    <a:pt x="86855" y="139700"/>
                  </a:lnTo>
                  <a:lnTo>
                    <a:pt x="90563" y="139700"/>
                  </a:lnTo>
                  <a:lnTo>
                    <a:pt x="85534" y="146050"/>
                  </a:lnTo>
                  <a:lnTo>
                    <a:pt x="94843" y="143510"/>
                  </a:lnTo>
                  <a:lnTo>
                    <a:pt x="92405" y="148590"/>
                  </a:lnTo>
                  <a:lnTo>
                    <a:pt x="93764" y="147320"/>
                  </a:lnTo>
                  <a:lnTo>
                    <a:pt x="95237" y="147320"/>
                  </a:lnTo>
                  <a:lnTo>
                    <a:pt x="95542" y="147320"/>
                  </a:lnTo>
                  <a:lnTo>
                    <a:pt x="95402" y="147408"/>
                  </a:lnTo>
                  <a:lnTo>
                    <a:pt x="100152" y="149860"/>
                  </a:lnTo>
                  <a:lnTo>
                    <a:pt x="99923" y="157480"/>
                  </a:lnTo>
                  <a:lnTo>
                    <a:pt x="102019" y="162560"/>
                  </a:lnTo>
                  <a:lnTo>
                    <a:pt x="102882" y="163830"/>
                  </a:lnTo>
                  <a:lnTo>
                    <a:pt x="110020" y="157480"/>
                  </a:lnTo>
                  <a:lnTo>
                    <a:pt x="108216" y="161290"/>
                  </a:lnTo>
                  <a:lnTo>
                    <a:pt x="105156" y="163830"/>
                  </a:lnTo>
                  <a:lnTo>
                    <a:pt x="110756" y="163830"/>
                  </a:lnTo>
                  <a:lnTo>
                    <a:pt x="110172" y="170180"/>
                  </a:lnTo>
                  <a:lnTo>
                    <a:pt x="113576" y="170180"/>
                  </a:lnTo>
                  <a:lnTo>
                    <a:pt x="114592" y="170180"/>
                  </a:lnTo>
                  <a:lnTo>
                    <a:pt x="113817" y="171450"/>
                  </a:lnTo>
                  <a:lnTo>
                    <a:pt x="113576" y="170180"/>
                  </a:lnTo>
                  <a:lnTo>
                    <a:pt x="112217" y="172720"/>
                  </a:lnTo>
                  <a:lnTo>
                    <a:pt x="115430" y="172720"/>
                  </a:lnTo>
                  <a:lnTo>
                    <a:pt x="116979" y="171450"/>
                  </a:lnTo>
                  <a:lnTo>
                    <a:pt x="117195" y="172720"/>
                  </a:lnTo>
                  <a:lnTo>
                    <a:pt x="115684" y="172720"/>
                  </a:lnTo>
                  <a:lnTo>
                    <a:pt x="115150" y="173990"/>
                  </a:lnTo>
                  <a:lnTo>
                    <a:pt x="114579" y="175260"/>
                  </a:lnTo>
                  <a:lnTo>
                    <a:pt x="118872" y="173990"/>
                  </a:lnTo>
                  <a:lnTo>
                    <a:pt x="117043" y="175260"/>
                  </a:lnTo>
                  <a:lnTo>
                    <a:pt x="117551" y="175260"/>
                  </a:lnTo>
                  <a:lnTo>
                    <a:pt x="117678" y="177800"/>
                  </a:lnTo>
                  <a:lnTo>
                    <a:pt x="119494" y="175260"/>
                  </a:lnTo>
                  <a:lnTo>
                    <a:pt x="119418" y="177800"/>
                  </a:lnTo>
                  <a:lnTo>
                    <a:pt x="122250" y="176530"/>
                  </a:lnTo>
                  <a:lnTo>
                    <a:pt x="121729" y="179070"/>
                  </a:lnTo>
                  <a:lnTo>
                    <a:pt x="124612" y="176530"/>
                  </a:lnTo>
                  <a:lnTo>
                    <a:pt x="122186" y="181584"/>
                  </a:lnTo>
                  <a:lnTo>
                    <a:pt x="125730" y="179070"/>
                  </a:lnTo>
                  <a:lnTo>
                    <a:pt x="122174" y="181610"/>
                  </a:lnTo>
                  <a:lnTo>
                    <a:pt x="124548" y="182880"/>
                  </a:lnTo>
                  <a:lnTo>
                    <a:pt x="126809" y="181610"/>
                  </a:lnTo>
                  <a:lnTo>
                    <a:pt x="125552" y="182880"/>
                  </a:lnTo>
                  <a:lnTo>
                    <a:pt x="126250" y="184150"/>
                  </a:lnTo>
                  <a:lnTo>
                    <a:pt x="124548" y="184150"/>
                  </a:lnTo>
                  <a:lnTo>
                    <a:pt x="125285" y="185420"/>
                  </a:lnTo>
                  <a:lnTo>
                    <a:pt x="126580" y="185420"/>
                  </a:lnTo>
                  <a:lnTo>
                    <a:pt x="128244" y="184150"/>
                  </a:lnTo>
                  <a:lnTo>
                    <a:pt x="125374" y="189230"/>
                  </a:lnTo>
                  <a:lnTo>
                    <a:pt x="134150" y="182880"/>
                  </a:lnTo>
                  <a:lnTo>
                    <a:pt x="129565" y="189230"/>
                  </a:lnTo>
                  <a:lnTo>
                    <a:pt x="133489" y="189230"/>
                  </a:lnTo>
                  <a:lnTo>
                    <a:pt x="135978" y="190233"/>
                  </a:lnTo>
                  <a:lnTo>
                    <a:pt x="133388" y="193040"/>
                  </a:lnTo>
                  <a:lnTo>
                    <a:pt x="135877" y="194030"/>
                  </a:lnTo>
                  <a:lnTo>
                    <a:pt x="136639" y="190500"/>
                  </a:lnTo>
                  <a:lnTo>
                    <a:pt x="139293" y="191770"/>
                  </a:lnTo>
                  <a:lnTo>
                    <a:pt x="136080" y="194119"/>
                  </a:lnTo>
                  <a:lnTo>
                    <a:pt x="136563" y="194310"/>
                  </a:lnTo>
                  <a:lnTo>
                    <a:pt x="140512" y="191770"/>
                  </a:lnTo>
                  <a:lnTo>
                    <a:pt x="141338" y="194030"/>
                  </a:lnTo>
                  <a:lnTo>
                    <a:pt x="141414" y="195580"/>
                  </a:lnTo>
                  <a:lnTo>
                    <a:pt x="138950" y="195580"/>
                  </a:lnTo>
                  <a:lnTo>
                    <a:pt x="142113" y="196850"/>
                  </a:lnTo>
                  <a:lnTo>
                    <a:pt x="142125" y="200660"/>
                  </a:lnTo>
                  <a:lnTo>
                    <a:pt x="145567" y="199390"/>
                  </a:lnTo>
                  <a:lnTo>
                    <a:pt x="145249" y="200660"/>
                  </a:lnTo>
                  <a:lnTo>
                    <a:pt x="144729" y="200660"/>
                  </a:lnTo>
                  <a:lnTo>
                    <a:pt x="144551" y="201930"/>
                  </a:lnTo>
                  <a:lnTo>
                    <a:pt x="146037" y="200660"/>
                  </a:lnTo>
                  <a:lnTo>
                    <a:pt x="145326" y="200660"/>
                  </a:lnTo>
                  <a:lnTo>
                    <a:pt x="146189" y="199390"/>
                  </a:lnTo>
                  <a:lnTo>
                    <a:pt x="147053" y="198120"/>
                  </a:lnTo>
                  <a:lnTo>
                    <a:pt x="150558" y="197053"/>
                  </a:lnTo>
                  <a:lnTo>
                    <a:pt x="147535" y="199390"/>
                  </a:lnTo>
                  <a:lnTo>
                    <a:pt x="152920" y="198120"/>
                  </a:lnTo>
                  <a:lnTo>
                    <a:pt x="148996" y="201244"/>
                  </a:lnTo>
                  <a:lnTo>
                    <a:pt x="148996" y="201930"/>
                  </a:lnTo>
                  <a:lnTo>
                    <a:pt x="148488" y="203200"/>
                  </a:lnTo>
                  <a:lnTo>
                    <a:pt x="148005" y="203200"/>
                  </a:lnTo>
                  <a:lnTo>
                    <a:pt x="148983" y="201930"/>
                  </a:lnTo>
                  <a:lnTo>
                    <a:pt x="148996" y="201244"/>
                  </a:lnTo>
                  <a:lnTo>
                    <a:pt x="146519" y="203200"/>
                  </a:lnTo>
                  <a:lnTo>
                    <a:pt x="147015" y="203200"/>
                  </a:lnTo>
                  <a:lnTo>
                    <a:pt x="148983" y="204470"/>
                  </a:lnTo>
                  <a:lnTo>
                    <a:pt x="150215" y="201930"/>
                  </a:lnTo>
                  <a:lnTo>
                    <a:pt x="151193" y="203200"/>
                  </a:lnTo>
                  <a:lnTo>
                    <a:pt x="150456" y="203200"/>
                  </a:lnTo>
                  <a:lnTo>
                    <a:pt x="150101" y="204114"/>
                  </a:lnTo>
                  <a:lnTo>
                    <a:pt x="152895" y="203200"/>
                  </a:lnTo>
                  <a:lnTo>
                    <a:pt x="153136" y="204470"/>
                  </a:lnTo>
                  <a:lnTo>
                    <a:pt x="152654" y="204470"/>
                  </a:lnTo>
                  <a:lnTo>
                    <a:pt x="152387" y="205168"/>
                  </a:lnTo>
                  <a:lnTo>
                    <a:pt x="153619" y="207010"/>
                  </a:lnTo>
                  <a:lnTo>
                    <a:pt x="158267" y="204470"/>
                  </a:lnTo>
                  <a:lnTo>
                    <a:pt x="158508" y="207010"/>
                  </a:lnTo>
                  <a:lnTo>
                    <a:pt x="154838" y="209550"/>
                  </a:lnTo>
                  <a:lnTo>
                    <a:pt x="158013" y="208280"/>
                  </a:lnTo>
                  <a:lnTo>
                    <a:pt x="155346" y="210820"/>
                  </a:lnTo>
                  <a:lnTo>
                    <a:pt x="157048" y="210820"/>
                  </a:lnTo>
                  <a:lnTo>
                    <a:pt x="158026" y="209550"/>
                  </a:lnTo>
                  <a:lnTo>
                    <a:pt x="158762" y="210820"/>
                  </a:lnTo>
                  <a:lnTo>
                    <a:pt x="161455" y="209550"/>
                  </a:lnTo>
                  <a:lnTo>
                    <a:pt x="161226" y="210820"/>
                  </a:lnTo>
                  <a:lnTo>
                    <a:pt x="159524" y="210820"/>
                  </a:lnTo>
                  <a:lnTo>
                    <a:pt x="161493" y="212090"/>
                  </a:lnTo>
                  <a:lnTo>
                    <a:pt x="161721" y="210820"/>
                  </a:lnTo>
                  <a:lnTo>
                    <a:pt x="163918" y="209550"/>
                  </a:lnTo>
                  <a:lnTo>
                    <a:pt x="164503" y="208280"/>
                  </a:lnTo>
                  <a:lnTo>
                    <a:pt x="165100" y="207010"/>
                  </a:lnTo>
                  <a:lnTo>
                    <a:pt x="165366" y="208280"/>
                  </a:lnTo>
                  <a:lnTo>
                    <a:pt x="164884" y="208280"/>
                  </a:lnTo>
                  <a:lnTo>
                    <a:pt x="166116" y="209550"/>
                  </a:lnTo>
                  <a:lnTo>
                    <a:pt x="164896" y="210820"/>
                  </a:lnTo>
                  <a:lnTo>
                    <a:pt x="167474" y="210820"/>
                  </a:lnTo>
                  <a:lnTo>
                    <a:pt x="167373" y="212090"/>
                  </a:lnTo>
                  <a:lnTo>
                    <a:pt x="166649" y="212090"/>
                  </a:lnTo>
                  <a:lnTo>
                    <a:pt x="164630" y="214210"/>
                  </a:lnTo>
                  <a:lnTo>
                    <a:pt x="166408" y="213360"/>
                  </a:lnTo>
                  <a:lnTo>
                    <a:pt x="166217" y="215900"/>
                  </a:lnTo>
                  <a:lnTo>
                    <a:pt x="167678" y="215265"/>
                  </a:lnTo>
                  <a:lnTo>
                    <a:pt x="166954" y="215900"/>
                  </a:lnTo>
                  <a:lnTo>
                    <a:pt x="166712" y="217170"/>
                  </a:lnTo>
                  <a:lnTo>
                    <a:pt x="168732" y="214807"/>
                  </a:lnTo>
                  <a:lnTo>
                    <a:pt x="168859" y="214744"/>
                  </a:lnTo>
                  <a:lnTo>
                    <a:pt x="168643" y="215900"/>
                  </a:lnTo>
                  <a:lnTo>
                    <a:pt x="168414" y="215900"/>
                  </a:lnTo>
                  <a:lnTo>
                    <a:pt x="167220" y="217170"/>
                  </a:lnTo>
                  <a:lnTo>
                    <a:pt x="167982" y="218440"/>
                  </a:lnTo>
                  <a:lnTo>
                    <a:pt x="169735" y="214630"/>
                  </a:lnTo>
                  <a:lnTo>
                    <a:pt x="170319" y="213360"/>
                  </a:lnTo>
                  <a:lnTo>
                    <a:pt x="170141" y="215900"/>
                  </a:lnTo>
                  <a:lnTo>
                    <a:pt x="169887" y="215900"/>
                  </a:lnTo>
                  <a:lnTo>
                    <a:pt x="169659" y="217170"/>
                  </a:lnTo>
                  <a:lnTo>
                    <a:pt x="169164" y="217170"/>
                  </a:lnTo>
                  <a:lnTo>
                    <a:pt x="169697" y="218440"/>
                  </a:lnTo>
                  <a:lnTo>
                    <a:pt x="172834" y="218440"/>
                  </a:lnTo>
                  <a:lnTo>
                    <a:pt x="173126" y="219710"/>
                  </a:lnTo>
                  <a:lnTo>
                    <a:pt x="171018" y="223113"/>
                  </a:lnTo>
                  <a:lnTo>
                    <a:pt x="171742" y="223520"/>
                  </a:lnTo>
                  <a:lnTo>
                    <a:pt x="176352" y="222250"/>
                  </a:lnTo>
                  <a:lnTo>
                    <a:pt x="177419" y="224777"/>
                  </a:lnTo>
                  <a:lnTo>
                    <a:pt x="180098" y="222250"/>
                  </a:lnTo>
                  <a:lnTo>
                    <a:pt x="181444" y="220980"/>
                  </a:lnTo>
                  <a:lnTo>
                    <a:pt x="176796" y="227330"/>
                  </a:lnTo>
                  <a:lnTo>
                    <a:pt x="178676" y="226441"/>
                  </a:lnTo>
                  <a:lnTo>
                    <a:pt x="177660" y="227812"/>
                  </a:lnTo>
                  <a:lnTo>
                    <a:pt x="178104" y="229870"/>
                  </a:lnTo>
                  <a:lnTo>
                    <a:pt x="180873" y="228600"/>
                  </a:lnTo>
                  <a:lnTo>
                    <a:pt x="183819" y="229870"/>
                  </a:lnTo>
                  <a:lnTo>
                    <a:pt x="182626" y="229870"/>
                  </a:lnTo>
                  <a:lnTo>
                    <a:pt x="182448" y="232410"/>
                  </a:lnTo>
                  <a:lnTo>
                    <a:pt x="183934" y="232410"/>
                  </a:lnTo>
                  <a:lnTo>
                    <a:pt x="184251" y="233680"/>
                  </a:lnTo>
                  <a:lnTo>
                    <a:pt x="185420" y="232410"/>
                  </a:lnTo>
                  <a:lnTo>
                    <a:pt x="185699" y="233680"/>
                  </a:lnTo>
                  <a:lnTo>
                    <a:pt x="186842" y="231140"/>
                  </a:lnTo>
                  <a:lnTo>
                    <a:pt x="186601" y="234950"/>
                  </a:lnTo>
                  <a:lnTo>
                    <a:pt x="188976" y="236220"/>
                  </a:lnTo>
                  <a:lnTo>
                    <a:pt x="191490" y="236220"/>
                  </a:lnTo>
                  <a:lnTo>
                    <a:pt x="191655" y="238760"/>
                  </a:lnTo>
                  <a:lnTo>
                    <a:pt x="191389" y="238760"/>
                  </a:lnTo>
                  <a:lnTo>
                    <a:pt x="190220" y="240030"/>
                  </a:lnTo>
                  <a:lnTo>
                    <a:pt x="193052" y="240030"/>
                  </a:lnTo>
                  <a:lnTo>
                    <a:pt x="194538" y="238760"/>
                  </a:lnTo>
                  <a:lnTo>
                    <a:pt x="193814" y="238760"/>
                  </a:lnTo>
                  <a:lnTo>
                    <a:pt x="194703" y="237490"/>
                  </a:lnTo>
                  <a:lnTo>
                    <a:pt x="195884" y="236220"/>
                  </a:lnTo>
                  <a:lnTo>
                    <a:pt x="197548" y="236220"/>
                  </a:lnTo>
                  <a:lnTo>
                    <a:pt x="195681" y="237490"/>
                  </a:lnTo>
                  <a:lnTo>
                    <a:pt x="194957" y="240030"/>
                  </a:lnTo>
                  <a:lnTo>
                    <a:pt x="195326" y="240030"/>
                  </a:lnTo>
                  <a:lnTo>
                    <a:pt x="194043" y="242570"/>
                  </a:lnTo>
                  <a:lnTo>
                    <a:pt x="195821" y="240030"/>
                  </a:lnTo>
                  <a:lnTo>
                    <a:pt x="196710" y="238760"/>
                  </a:lnTo>
                  <a:lnTo>
                    <a:pt x="199377" y="234950"/>
                  </a:lnTo>
                  <a:lnTo>
                    <a:pt x="198704" y="238760"/>
                  </a:lnTo>
                  <a:lnTo>
                    <a:pt x="197789" y="240030"/>
                  </a:lnTo>
                  <a:lnTo>
                    <a:pt x="198691" y="240030"/>
                  </a:lnTo>
                  <a:lnTo>
                    <a:pt x="200240" y="238760"/>
                  </a:lnTo>
                  <a:lnTo>
                    <a:pt x="200507" y="240030"/>
                  </a:lnTo>
                  <a:lnTo>
                    <a:pt x="198856" y="241300"/>
                  </a:lnTo>
                  <a:lnTo>
                    <a:pt x="199136" y="240030"/>
                  </a:lnTo>
                  <a:lnTo>
                    <a:pt x="197586" y="241300"/>
                  </a:lnTo>
                  <a:lnTo>
                    <a:pt x="198399" y="242570"/>
                  </a:lnTo>
                  <a:lnTo>
                    <a:pt x="198907" y="242100"/>
                  </a:lnTo>
                  <a:lnTo>
                    <a:pt x="197739" y="245110"/>
                  </a:lnTo>
                  <a:lnTo>
                    <a:pt x="198374" y="243840"/>
                  </a:lnTo>
                  <a:lnTo>
                    <a:pt x="198539" y="245046"/>
                  </a:lnTo>
                  <a:lnTo>
                    <a:pt x="198513" y="246037"/>
                  </a:lnTo>
                  <a:lnTo>
                    <a:pt x="198577" y="245529"/>
                  </a:lnTo>
                  <a:lnTo>
                    <a:pt x="198780" y="247650"/>
                  </a:lnTo>
                  <a:lnTo>
                    <a:pt x="199059" y="246380"/>
                  </a:lnTo>
                  <a:lnTo>
                    <a:pt x="201904" y="243840"/>
                  </a:lnTo>
                  <a:lnTo>
                    <a:pt x="203339" y="242570"/>
                  </a:lnTo>
                  <a:lnTo>
                    <a:pt x="204762" y="241300"/>
                  </a:lnTo>
                  <a:lnTo>
                    <a:pt x="202425" y="246240"/>
                  </a:lnTo>
                  <a:lnTo>
                    <a:pt x="201968" y="246380"/>
                  </a:lnTo>
                  <a:lnTo>
                    <a:pt x="202349" y="246380"/>
                  </a:lnTo>
                  <a:lnTo>
                    <a:pt x="201752" y="247650"/>
                  </a:lnTo>
                  <a:lnTo>
                    <a:pt x="203936" y="246380"/>
                  </a:lnTo>
                  <a:lnTo>
                    <a:pt x="204190" y="246380"/>
                  </a:lnTo>
                  <a:lnTo>
                    <a:pt x="202006" y="248920"/>
                  </a:lnTo>
                  <a:lnTo>
                    <a:pt x="201752" y="250190"/>
                  </a:lnTo>
                  <a:lnTo>
                    <a:pt x="201561" y="250190"/>
                  </a:lnTo>
                  <a:lnTo>
                    <a:pt x="200850" y="251460"/>
                  </a:lnTo>
                  <a:lnTo>
                    <a:pt x="203085" y="250190"/>
                  </a:lnTo>
                  <a:lnTo>
                    <a:pt x="200482" y="254000"/>
                  </a:lnTo>
                  <a:lnTo>
                    <a:pt x="203733" y="251460"/>
                  </a:lnTo>
                  <a:lnTo>
                    <a:pt x="203098" y="252730"/>
                  </a:lnTo>
                  <a:lnTo>
                    <a:pt x="203466" y="252730"/>
                  </a:lnTo>
                  <a:lnTo>
                    <a:pt x="204368" y="251460"/>
                  </a:lnTo>
                  <a:lnTo>
                    <a:pt x="207772" y="250190"/>
                  </a:lnTo>
                  <a:lnTo>
                    <a:pt x="204330" y="256540"/>
                  </a:lnTo>
                  <a:lnTo>
                    <a:pt x="209118" y="255270"/>
                  </a:lnTo>
                  <a:lnTo>
                    <a:pt x="211836" y="254000"/>
                  </a:lnTo>
                  <a:lnTo>
                    <a:pt x="214350" y="252730"/>
                  </a:lnTo>
                  <a:lnTo>
                    <a:pt x="216776" y="251460"/>
                  </a:lnTo>
                  <a:lnTo>
                    <a:pt x="216166" y="254000"/>
                  </a:lnTo>
                  <a:lnTo>
                    <a:pt x="213995" y="254000"/>
                  </a:lnTo>
                  <a:lnTo>
                    <a:pt x="213753" y="256540"/>
                  </a:lnTo>
                  <a:lnTo>
                    <a:pt x="215214" y="256540"/>
                  </a:lnTo>
                  <a:lnTo>
                    <a:pt x="214350" y="259080"/>
                  </a:lnTo>
                  <a:lnTo>
                    <a:pt x="215061" y="259080"/>
                  </a:lnTo>
                  <a:lnTo>
                    <a:pt x="216535" y="257251"/>
                  </a:lnTo>
                  <a:lnTo>
                    <a:pt x="216128" y="256540"/>
                  </a:lnTo>
                  <a:lnTo>
                    <a:pt x="217728" y="255270"/>
                  </a:lnTo>
                  <a:lnTo>
                    <a:pt x="219329" y="254000"/>
                  </a:lnTo>
                  <a:lnTo>
                    <a:pt x="216014" y="255270"/>
                  </a:lnTo>
                  <a:lnTo>
                    <a:pt x="216535" y="254000"/>
                  </a:lnTo>
                  <a:lnTo>
                    <a:pt x="217957" y="252730"/>
                  </a:lnTo>
                  <a:lnTo>
                    <a:pt x="218859" y="252730"/>
                  </a:lnTo>
                  <a:lnTo>
                    <a:pt x="219557" y="250190"/>
                  </a:lnTo>
                  <a:close/>
                </a:path>
                <a:path w="571500" h="760095">
                  <a:moveTo>
                    <a:pt x="220091" y="259372"/>
                  </a:moveTo>
                  <a:lnTo>
                    <a:pt x="218719" y="260350"/>
                  </a:lnTo>
                  <a:lnTo>
                    <a:pt x="218274" y="261404"/>
                  </a:lnTo>
                  <a:lnTo>
                    <a:pt x="219964" y="260350"/>
                  </a:lnTo>
                  <a:lnTo>
                    <a:pt x="220091" y="259372"/>
                  </a:lnTo>
                  <a:close/>
                </a:path>
                <a:path w="571500" h="760095">
                  <a:moveTo>
                    <a:pt x="220484" y="259080"/>
                  </a:moveTo>
                  <a:lnTo>
                    <a:pt x="220129" y="259080"/>
                  </a:lnTo>
                  <a:lnTo>
                    <a:pt x="220091" y="259372"/>
                  </a:lnTo>
                  <a:lnTo>
                    <a:pt x="220484" y="259080"/>
                  </a:lnTo>
                  <a:close/>
                </a:path>
                <a:path w="571500" h="760095">
                  <a:moveTo>
                    <a:pt x="222745" y="254000"/>
                  </a:moveTo>
                  <a:lnTo>
                    <a:pt x="216865" y="257810"/>
                  </a:lnTo>
                  <a:lnTo>
                    <a:pt x="216001" y="259080"/>
                  </a:lnTo>
                  <a:lnTo>
                    <a:pt x="214668" y="260350"/>
                  </a:lnTo>
                  <a:lnTo>
                    <a:pt x="214934" y="260350"/>
                  </a:lnTo>
                  <a:lnTo>
                    <a:pt x="216789" y="259080"/>
                  </a:lnTo>
                  <a:lnTo>
                    <a:pt x="217881" y="259080"/>
                  </a:lnTo>
                  <a:lnTo>
                    <a:pt x="217004" y="260350"/>
                  </a:lnTo>
                  <a:lnTo>
                    <a:pt x="218059" y="259080"/>
                  </a:lnTo>
                  <a:lnTo>
                    <a:pt x="219405" y="259080"/>
                  </a:lnTo>
                  <a:lnTo>
                    <a:pt x="222745" y="254000"/>
                  </a:lnTo>
                  <a:close/>
                </a:path>
                <a:path w="571500" h="760095">
                  <a:moveTo>
                    <a:pt x="333336" y="424472"/>
                  </a:moveTo>
                  <a:lnTo>
                    <a:pt x="332181" y="423202"/>
                  </a:lnTo>
                  <a:lnTo>
                    <a:pt x="331292" y="425742"/>
                  </a:lnTo>
                  <a:lnTo>
                    <a:pt x="332994" y="424472"/>
                  </a:lnTo>
                  <a:lnTo>
                    <a:pt x="333336" y="424472"/>
                  </a:lnTo>
                  <a:close/>
                </a:path>
                <a:path w="571500" h="760095">
                  <a:moveTo>
                    <a:pt x="337451" y="424472"/>
                  </a:moveTo>
                  <a:lnTo>
                    <a:pt x="336753" y="424878"/>
                  </a:lnTo>
                  <a:lnTo>
                    <a:pt x="336702" y="425310"/>
                  </a:lnTo>
                  <a:lnTo>
                    <a:pt x="337451" y="424472"/>
                  </a:lnTo>
                  <a:close/>
                </a:path>
                <a:path w="571500" h="760095">
                  <a:moveTo>
                    <a:pt x="339902" y="431888"/>
                  </a:moveTo>
                  <a:lnTo>
                    <a:pt x="339648" y="432054"/>
                  </a:lnTo>
                  <a:lnTo>
                    <a:pt x="339483" y="432206"/>
                  </a:lnTo>
                  <a:lnTo>
                    <a:pt x="339686" y="432117"/>
                  </a:lnTo>
                  <a:lnTo>
                    <a:pt x="339902" y="431888"/>
                  </a:lnTo>
                  <a:close/>
                </a:path>
                <a:path w="571500" h="760095">
                  <a:moveTo>
                    <a:pt x="340118" y="410565"/>
                  </a:moveTo>
                  <a:lnTo>
                    <a:pt x="338734" y="411746"/>
                  </a:lnTo>
                  <a:lnTo>
                    <a:pt x="338988" y="411759"/>
                  </a:lnTo>
                  <a:lnTo>
                    <a:pt x="340118" y="410565"/>
                  </a:lnTo>
                  <a:close/>
                </a:path>
                <a:path w="571500" h="760095">
                  <a:moveTo>
                    <a:pt x="348272" y="440664"/>
                  </a:moveTo>
                  <a:lnTo>
                    <a:pt x="347903" y="440982"/>
                  </a:lnTo>
                  <a:lnTo>
                    <a:pt x="348068" y="440982"/>
                  </a:lnTo>
                  <a:lnTo>
                    <a:pt x="348272" y="440664"/>
                  </a:lnTo>
                  <a:close/>
                </a:path>
                <a:path w="571500" h="760095">
                  <a:moveTo>
                    <a:pt x="351078" y="441032"/>
                  </a:moveTo>
                  <a:lnTo>
                    <a:pt x="348792" y="443522"/>
                  </a:lnTo>
                  <a:lnTo>
                    <a:pt x="351078" y="441032"/>
                  </a:lnTo>
                  <a:close/>
                </a:path>
                <a:path w="571500" h="760095">
                  <a:moveTo>
                    <a:pt x="354545" y="448602"/>
                  </a:moveTo>
                  <a:lnTo>
                    <a:pt x="352425" y="448602"/>
                  </a:lnTo>
                  <a:lnTo>
                    <a:pt x="353504" y="449872"/>
                  </a:lnTo>
                  <a:lnTo>
                    <a:pt x="354545" y="448602"/>
                  </a:lnTo>
                  <a:close/>
                </a:path>
                <a:path w="571500" h="760095">
                  <a:moveTo>
                    <a:pt x="354838" y="448246"/>
                  </a:moveTo>
                  <a:lnTo>
                    <a:pt x="354545" y="448602"/>
                  </a:lnTo>
                  <a:lnTo>
                    <a:pt x="354685" y="448602"/>
                  </a:lnTo>
                  <a:lnTo>
                    <a:pt x="354838" y="448246"/>
                  </a:lnTo>
                  <a:close/>
                </a:path>
                <a:path w="571500" h="760095">
                  <a:moveTo>
                    <a:pt x="360045" y="449516"/>
                  </a:moveTo>
                  <a:lnTo>
                    <a:pt x="359194" y="449872"/>
                  </a:lnTo>
                  <a:lnTo>
                    <a:pt x="359943" y="449872"/>
                  </a:lnTo>
                  <a:lnTo>
                    <a:pt x="360045" y="449516"/>
                  </a:lnTo>
                  <a:close/>
                </a:path>
                <a:path w="571500" h="760095">
                  <a:moveTo>
                    <a:pt x="367512" y="452272"/>
                  </a:moveTo>
                  <a:lnTo>
                    <a:pt x="367449" y="452145"/>
                  </a:lnTo>
                  <a:lnTo>
                    <a:pt x="367398" y="452412"/>
                  </a:lnTo>
                  <a:lnTo>
                    <a:pt x="367512" y="452272"/>
                  </a:lnTo>
                  <a:close/>
                </a:path>
                <a:path w="571500" h="760095">
                  <a:moveTo>
                    <a:pt x="367855" y="449872"/>
                  </a:moveTo>
                  <a:lnTo>
                    <a:pt x="365950" y="451142"/>
                  </a:lnTo>
                  <a:lnTo>
                    <a:pt x="366407" y="451459"/>
                  </a:lnTo>
                  <a:lnTo>
                    <a:pt x="366522" y="451281"/>
                  </a:lnTo>
                  <a:lnTo>
                    <a:pt x="366483" y="451497"/>
                  </a:lnTo>
                  <a:lnTo>
                    <a:pt x="367449" y="452145"/>
                  </a:lnTo>
                  <a:lnTo>
                    <a:pt x="367626" y="451142"/>
                  </a:lnTo>
                  <a:lnTo>
                    <a:pt x="367855" y="449872"/>
                  </a:lnTo>
                  <a:close/>
                </a:path>
                <a:path w="571500" h="760095">
                  <a:moveTo>
                    <a:pt x="376643" y="465112"/>
                  </a:moveTo>
                  <a:lnTo>
                    <a:pt x="376326" y="465112"/>
                  </a:lnTo>
                  <a:lnTo>
                    <a:pt x="375475" y="465112"/>
                  </a:lnTo>
                  <a:lnTo>
                    <a:pt x="374218" y="467652"/>
                  </a:lnTo>
                  <a:lnTo>
                    <a:pt x="376643" y="465112"/>
                  </a:lnTo>
                  <a:close/>
                </a:path>
                <a:path w="571500" h="760095">
                  <a:moveTo>
                    <a:pt x="386334" y="446062"/>
                  </a:moveTo>
                  <a:lnTo>
                    <a:pt x="385368" y="446062"/>
                  </a:lnTo>
                  <a:lnTo>
                    <a:pt x="385622" y="447332"/>
                  </a:lnTo>
                  <a:lnTo>
                    <a:pt x="386334" y="446062"/>
                  </a:lnTo>
                  <a:close/>
                </a:path>
                <a:path w="571500" h="760095">
                  <a:moveTo>
                    <a:pt x="390182" y="480352"/>
                  </a:moveTo>
                  <a:lnTo>
                    <a:pt x="389343" y="481622"/>
                  </a:lnTo>
                  <a:lnTo>
                    <a:pt x="388708" y="481622"/>
                  </a:lnTo>
                  <a:lnTo>
                    <a:pt x="388658" y="482892"/>
                  </a:lnTo>
                  <a:lnTo>
                    <a:pt x="389420" y="481622"/>
                  </a:lnTo>
                  <a:lnTo>
                    <a:pt x="390182" y="480352"/>
                  </a:lnTo>
                  <a:close/>
                </a:path>
                <a:path w="571500" h="760095">
                  <a:moveTo>
                    <a:pt x="397738" y="453440"/>
                  </a:moveTo>
                  <a:lnTo>
                    <a:pt x="397459" y="453682"/>
                  </a:lnTo>
                  <a:lnTo>
                    <a:pt x="397687" y="453682"/>
                  </a:lnTo>
                  <a:lnTo>
                    <a:pt x="397738" y="453440"/>
                  </a:lnTo>
                  <a:close/>
                </a:path>
                <a:path w="571500" h="760095">
                  <a:moveTo>
                    <a:pt x="398957" y="452412"/>
                  </a:moveTo>
                  <a:lnTo>
                    <a:pt x="397979" y="452412"/>
                  </a:lnTo>
                  <a:lnTo>
                    <a:pt x="397738" y="453440"/>
                  </a:lnTo>
                  <a:lnTo>
                    <a:pt x="398957" y="452412"/>
                  </a:lnTo>
                  <a:close/>
                </a:path>
                <a:path w="571500" h="760095">
                  <a:moveTo>
                    <a:pt x="407035" y="468922"/>
                  </a:moveTo>
                  <a:lnTo>
                    <a:pt x="406857" y="470192"/>
                  </a:lnTo>
                  <a:lnTo>
                    <a:pt x="407035" y="468922"/>
                  </a:lnTo>
                  <a:close/>
                </a:path>
                <a:path w="571500" h="760095">
                  <a:moveTo>
                    <a:pt x="412267" y="506730"/>
                  </a:moveTo>
                  <a:lnTo>
                    <a:pt x="411581" y="506933"/>
                  </a:lnTo>
                  <a:lnTo>
                    <a:pt x="411708" y="507212"/>
                  </a:lnTo>
                  <a:lnTo>
                    <a:pt x="412267" y="506730"/>
                  </a:lnTo>
                  <a:close/>
                </a:path>
                <a:path w="571500" h="760095">
                  <a:moveTo>
                    <a:pt x="419290" y="513867"/>
                  </a:moveTo>
                  <a:lnTo>
                    <a:pt x="416979" y="514642"/>
                  </a:lnTo>
                  <a:lnTo>
                    <a:pt x="418655" y="514642"/>
                  </a:lnTo>
                  <a:lnTo>
                    <a:pt x="419290" y="513867"/>
                  </a:lnTo>
                  <a:close/>
                </a:path>
                <a:path w="571500" h="760095">
                  <a:moveTo>
                    <a:pt x="429844" y="524802"/>
                  </a:moveTo>
                  <a:lnTo>
                    <a:pt x="429069" y="524167"/>
                  </a:lnTo>
                  <a:lnTo>
                    <a:pt x="427837" y="524802"/>
                  </a:lnTo>
                  <a:lnTo>
                    <a:pt x="429844" y="524802"/>
                  </a:lnTo>
                  <a:close/>
                </a:path>
                <a:path w="571500" h="760095">
                  <a:moveTo>
                    <a:pt x="430288" y="523532"/>
                  </a:moveTo>
                  <a:lnTo>
                    <a:pt x="428282" y="523532"/>
                  </a:lnTo>
                  <a:lnTo>
                    <a:pt x="429069" y="524167"/>
                  </a:lnTo>
                  <a:lnTo>
                    <a:pt x="430288" y="523532"/>
                  </a:lnTo>
                  <a:close/>
                </a:path>
                <a:path w="571500" h="760095">
                  <a:moveTo>
                    <a:pt x="463156" y="575602"/>
                  </a:moveTo>
                  <a:lnTo>
                    <a:pt x="461949" y="576872"/>
                  </a:lnTo>
                  <a:lnTo>
                    <a:pt x="463156" y="575602"/>
                  </a:lnTo>
                  <a:close/>
                </a:path>
                <a:path w="571500" h="760095">
                  <a:moveTo>
                    <a:pt x="476669" y="553859"/>
                  </a:moveTo>
                  <a:lnTo>
                    <a:pt x="476402" y="553897"/>
                  </a:lnTo>
                  <a:lnTo>
                    <a:pt x="476567" y="554050"/>
                  </a:lnTo>
                  <a:lnTo>
                    <a:pt x="476669" y="553859"/>
                  </a:lnTo>
                  <a:close/>
                </a:path>
                <a:path w="571500" h="760095">
                  <a:moveTo>
                    <a:pt x="486206" y="573493"/>
                  </a:moveTo>
                  <a:lnTo>
                    <a:pt x="485406" y="573062"/>
                  </a:lnTo>
                  <a:lnTo>
                    <a:pt x="483323" y="573925"/>
                  </a:lnTo>
                  <a:lnTo>
                    <a:pt x="484009" y="574332"/>
                  </a:lnTo>
                  <a:lnTo>
                    <a:pt x="486206" y="573493"/>
                  </a:lnTo>
                  <a:close/>
                </a:path>
                <a:path w="571500" h="760095">
                  <a:moveTo>
                    <a:pt x="489940" y="574332"/>
                  </a:moveTo>
                  <a:lnTo>
                    <a:pt x="489470" y="573062"/>
                  </a:lnTo>
                  <a:lnTo>
                    <a:pt x="487984" y="571792"/>
                  </a:lnTo>
                  <a:lnTo>
                    <a:pt x="486029" y="573062"/>
                  </a:lnTo>
                  <a:lnTo>
                    <a:pt x="487324" y="573062"/>
                  </a:lnTo>
                  <a:lnTo>
                    <a:pt x="486206" y="573493"/>
                  </a:lnTo>
                  <a:lnTo>
                    <a:pt x="487768" y="574332"/>
                  </a:lnTo>
                  <a:lnTo>
                    <a:pt x="489940" y="574332"/>
                  </a:lnTo>
                  <a:close/>
                </a:path>
                <a:path w="571500" h="760095">
                  <a:moveTo>
                    <a:pt x="490245" y="616204"/>
                  </a:moveTo>
                  <a:lnTo>
                    <a:pt x="490016" y="616254"/>
                  </a:lnTo>
                  <a:lnTo>
                    <a:pt x="489813" y="616280"/>
                  </a:lnTo>
                  <a:lnTo>
                    <a:pt x="489496" y="616419"/>
                  </a:lnTo>
                  <a:lnTo>
                    <a:pt x="488988" y="618045"/>
                  </a:lnTo>
                  <a:lnTo>
                    <a:pt x="489724" y="617258"/>
                  </a:lnTo>
                  <a:lnTo>
                    <a:pt x="490080" y="616686"/>
                  </a:lnTo>
                  <a:lnTo>
                    <a:pt x="490245" y="616204"/>
                  </a:lnTo>
                  <a:close/>
                </a:path>
                <a:path w="571500" h="760095">
                  <a:moveTo>
                    <a:pt x="491744" y="588086"/>
                  </a:moveTo>
                  <a:lnTo>
                    <a:pt x="491312" y="588302"/>
                  </a:lnTo>
                  <a:lnTo>
                    <a:pt x="491502" y="588302"/>
                  </a:lnTo>
                  <a:lnTo>
                    <a:pt x="491744" y="588086"/>
                  </a:lnTo>
                  <a:close/>
                </a:path>
                <a:path w="571500" h="760095">
                  <a:moveTo>
                    <a:pt x="492391" y="623735"/>
                  </a:moveTo>
                  <a:lnTo>
                    <a:pt x="491947" y="622058"/>
                  </a:lnTo>
                  <a:lnTo>
                    <a:pt x="491934" y="622617"/>
                  </a:lnTo>
                  <a:lnTo>
                    <a:pt x="492099" y="623227"/>
                  </a:lnTo>
                  <a:lnTo>
                    <a:pt x="492391" y="623735"/>
                  </a:lnTo>
                  <a:close/>
                </a:path>
                <a:path w="571500" h="760095">
                  <a:moveTo>
                    <a:pt x="492480" y="623900"/>
                  </a:moveTo>
                  <a:lnTo>
                    <a:pt x="492404" y="623735"/>
                  </a:lnTo>
                  <a:lnTo>
                    <a:pt x="492442" y="623925"/>
                  </a:lnTo>
                  <a:close/>
                </a:path>
                <a:path w="571500" h="760095">
                  <a:moveTo>
                    <a:pt x="495033" y="585762"/>
                  </a:moveTo>
                  <a:lnTo>
                    <a:pt x="494271" y="585762"/>
                  </a:lnTo>
                  <a:lnTo>
                    <a:pt x="491744" y="588086"/>
                  </a:lnTo>
                  <a:lnTo>
                    <a:pt x="493864" y="587032"/>
                  </a:lnTo>
                  <a:lnTo>
                    <a:pt x="492937" y="588302"/>
                  </a:lnTo>
                  <a:lnTo>
                    <a:pt x="493991" y="587032"/>
                  </a:lnTo>
                  <a:lnTo>
                    <a:pt x="495033" y="585762"/>
                  </a:lnTo>
                  <a:close/>
                </a:path>
                <a:path w="571500" h="760095">
                  <a:moveTo>
                    <a:pt x="499008" y="589572"/>
                  </a:moveTo>
                  <a:lnTo>
                    <a:pt x="498703" y="589572"/>
                  </a:lnTo>
                  <a:lnTo>
                    <a:pt x="498640" y="589711"/>
                  </a:lnTo>
                  <a:lnTo>
                    <a:pt x="499008" y="589572"/>
                  </a:lnTo>
                  <a:close/>
                </a:path>
                <a:path w="571500" h="760095">
                  <a:moveTo>
                    <a:pt x="503288" y="638898"/>
                  </a:moveTo>
                  <a:lnTo>
                    <a:pt x="502831" y="638530"/>
                  </a:lnTo>
                  <a:lnTo>
                    <a:pt x="502602" y="639102"/>
                  </a:lnTo>
                  <a:lnTo>
                    <a:pt x="503288" y="638898"/>
                  </a:lnTo>
                  <a:close/>
                </a:path>
                <a:path w="571500" h="760095">
                  <a:moveTo>
                    <a:pt x="507072" y="603123"/>
                  </a:moveTo>
                  <a:lnTo>
                    <a:pt x="506920" y="603300"/>
                  </a:lnTo>
                  <a:lnTo>
                    <a:pt x="506793" y="603427"/>
                  </a:lnTo>
                  <a:lnTo>
                    <a:pt x="506666" y="603605"/>
                  </a:lnTo>
                  <a:lnTo>
                    <a:pt x="506971" y="603808"/>
                  </a:lnTo>
                  <a:lnTo>
                    <a:pt x="507072" y="603123"/>
                  </a:lnTo>
                  <a:close/>
                </a:path>
                <a:path w="571500" h="760095">
                  <a:moveTo>
                    <a:pt x="512152" y="649262"/>
                  </a:moveTo>
                  <a:lnTo>
                    <a:pt x="511721" y="649262"/>
                  </a:lnTo>
                  <a:lnTo>
                    <a:pt x="511479" y="649185"/>
                  </a:lnTo>
                  <a:lnTo>
                    <a:pt x="510705" y="649262"/>
                  </a:lnTo>
                  <a:lnTo>
                    <a:pt x="510298" y="650532"/>
                  </a:lnTo>
                  <a:lnTo>
                    <a:pt x="512152" y="649262"/>
                  </a:lnTo>
                  <a:close/>
                </a:path>
                <a:path w="571500" h="760095">
                  <a:moveTo>
                    <a:pt x="512889" y="611873"/>
                  </a:moveTo>
                  <a:lnTo>
                    <a:pt x="512711" y="612038"/>
                  </a:lnTo>
                  <a:lnTo>
                    <a:pt x="512660" y="612381"/>
                  </a:lnTo>
                  <a:lnTo>
                    <a:pt x="512826" y="612038"/>
                  </a:lnTo>
                  <a:lnTo>
                    <a:pt x="512889" y="611873"/>
                  </a:lnTo>
                  <a:close/>
                </a:path>
                <a:path w="571500" h="760095">
                  <a:moveTo>
                    <a:pt x="513016" y="611746"/>
                  </a:moveTo>
                  <a:lnTo>
                    <a:pt x="512495" y="611632"/>
                  </a:lnTo>
                  <a:lnTo>
                    <a:pt x="512241" y="611911"/>
                  </a:lnTo>
                  <a:lnTo>
                    <a:pt x="512660" y="611822"/>
                  </a:lnTo>
                  <a:lnTo>
                    <a:pt x="512889" y="611873"/>
                  </a:lnTo>
                  <a:lnTo>
                    <a:pt x="513016" y="611746"/>
                  </a:lnTo>
                  <a:close/>
                </a:path>
                <a:path w="571500" h="760095">
                  <a:moveTo>
                    <a:pt x="514451" y="652259"/>
                  </a:moveTo>
                  <a:lnTo>
                    <a:pt x="512013" y="653072"/>
                  </a:lnTo>
                  <a:lnTo>
                    <a:pt x="513651" y="653072"/>
                  </a:lnTo>
                  <a:lnTo>
                    <a:pt x="514451" y="652259"/>
                  </a:lnTo>
                  <a:close/>
                </a:path>
                <a:path w="571500" h="760095">
                  <a:moveTo>
                    <a:pt x="514883" y="651802"/>
                  </a:moveTo>
                  <a:lnTo>
                    <a:pt x="514451" y="652259"/>
                  </a:lnTo>
                  <a:lnTo>
                    <a:pt x="514858" y="652119"/>
                  </a:lnTo>
                  <a:lnTo>
                    <a:pt x="514883" y="651802"/>
                  </a:lnTo>
                  <a:close/>
                </a:path>
                <a:path w="571500" h="760095">
                  <a:moveTo>
                    <a:pt x="515531" y="613702"/>
                  </a:moveTo>
                  <a:lnTo>
                    <a:pt x="514286" y="614972"/>
                  </a:lnTo>
                  <a:lnTo>
                    <a:pt x="515518" y="614972"/>
                  </a:lnTo>
                  <a:lnTo>
                    <a:pt x="515531" y="613702"/>
                  </a:lnTo>
                  <a:close/>
                </a:path>
                <a:path w="571500" h="760095">
                  <a:moveTo>
                    <a:pt x="521398" y="619366"/>
                  </a:moveTo>
                  <a:lnTo>
                    <a:pt x="520966" y="619671"/>
                  </a:lnTo>
                  <a:lnTo>
                    <a:pt x="520687" y="619950"/>
                  </a:lnTo>
                  <a:lnTo>
                    <a:pt x="520407" y="620242"/>
                  </a:lnTo>
                  <a:lnTo>
                    <a:pt x="520674" y="620077"/>
                  </a:lnTo>
                  <a:lnTo>
                    <a:pt x="520954" y="619848"/>
                  </a:lnTo>
                  <a:lnTo>
                    <a:pt x="521398" y="619366"/>
                  </a:lnTo>
                  <a:close/>
                </a:path>
                <a:path w="571500" h="760095">
                  <a:moveTo>
                    <a:pt x="525640" y="639279"/>
                  </a:moveTo>
                  <a:lnTo>
                    <a:pt x="525627" y="639102"/>
                  </a:lnTo>
                  <a:lnTo>
                    <a:pt x="525373" y="639381"/>
                  </a:lnTo>
                  <a:lnTo>
                    <a:pt x="525640" y="639279"/>
                  </a:lnTo>
                  <a:close/>
                </a:path>
                <a:path w="571500" h="760095">
                  <a:moveTo>
                    <a:pt x="526097" y="639102"/>
                  </a:moveTo>
                  <a:lnTo>
                    <a:pt x="525640" y="639279"/>
                  </a:lnTo>
                  <a:lnTo>
                    <a:pt x="525691" y="640372"/>
                  </a:lnTo>
                  <a:lnTo>
                    <a:pt x="526097" y="639102"/>
                  </a:lnTo>
                  <a:close/>
                </a:path>
                <a:path w="571500" h="760095">
                  <a:moveTo>
                    <a:pt x="527367" y="668528"/>
                  </a:moveTo>
                  <a:lnTo>
                    <a:pt x="526796" y="668362"/>
                  </a:lnTo>
                  <a:lnTo>
                    <a:pt x="526478" y="669061"/>
                  </a:lnTo>
                  <a:lnTo>
                    <a:pt x="526770" y="669378"/>
                  </a:lnTo>
                  <a:lnTo>
                    <a:pt x="527304" y="669518"/>
                  </a:lnTo>
                  <a:lnTo>
                    <a:pt x="527304" y="669086"/>
                  </a:lnTo>
                  <a:lnTo>
                    <a:pt x="527367" y="668528"/>
                  </a:lnTo>
                  <a:close/>
                </a:path>
                <a:path w="571500" h="760095">
                  <a:moveTo>
                    <a:pt x="527583" y="638302"/>
                  </a:moveTo>
                  <a:lnTo>
                    <a:pt x="527443" y="638606"/>
                  </a:lnTo>
                  <a:lnTo>
                    <a:pt x="527443" y="638797"/>
                  </a:lnTo>
                  <a:lnTo>
                    <a:pt x="527469" y="638924"/>
                  </a:lnTo>
                  <a:lnTo>
                    <a:pt x="527583" y="638302"/>
                  </a:lnTo>
                  <a:close/>
                </a:path>
                <a:path w="571500" h="760095">
                  <a:moveTo>
                    <a:pt x="528713" y="632752"/>
                  </a:moveTo>
                  <a:lnTo>
                    <a:pt x="526288" y="632752"/>
                  </a:lnTo>
                  <a:lnTo>
                    <a:pt x="526072" y="632574"/>
                  </a:lnTo>
                  <a:lnTo>
                    <a:pt x="525780" y="632752"/>
                  </a:lnTo>
                  <a:lnTo>
                    <a:pt x="524484" y="632752"/>
                  </a:lnTo>
                  <a:lnTo>
                    <a:pt x="524484" y="634022"/>
                  </a:lnTo>
                  <a:lnTo>
                    <a:pt x="522719" y="634022"/>
                  </a:lnTo>
                  <a:lnTo>
                    <a:pt x="521119" y="635292"/>
                  </a:lnTo>
                  <a:lnTo>
                    <a:pt x="523290" y="633234"/>
                  </a:lnTo>
                  <a:lnTo>
                    <a:pt x="524484" y="634022"/>
                  </a:lnTo>
                  <a:lnTo>
                    <a:pt x="524484" y="632752"/>
                  </a:lnTo>
                  <a:lnTo>
                    <a:pt x="523786" y="632752"/>
                  </a:lnTo>
                  <a:lnTo>
                    <a:pt x="522566" y="632752"/>
                  </a:lnTo>
                  <a:lnTo>
                    <a:pt x="522871" y="632955"/>
                  </a:lnTo>
                  <a:lnTo>
                    <a:pt x="517982" y="634022"/>
                  </a:lnTo>
                  <a:lnTo>
                    <a:pt x="519506" y="631482"/>
                  </a:lnTo>
                  <a:lnTo>
                    <a:pt x="524941" y="628942"/>
                  </a:lnTo>
                  <a:lnTo>
                    <a:pt x="525386" y="627672"/>
                  </a:lnTo>
                  <a:lnTo>
                    <a:pt x="526275" y="625132"/>
                  </a:lnTo>
                  <a:lnTo>
                    <a:pt x="520255" y="627672"/>
                  </a:lnTo>
                  <a:lnTo>
                    <a:pt x="520230" y="623862"/>
                  </a:lnTo>
                  <a:lnTo>
                    <a:pt x="519734" y="625132"/>
                  </a:lnTo>
                  <a:lnTo>
                    <a:pt x="517410" y="626402"/>
                  </a:lnTo>
                  <a:lnTo>
                    <a:pt x="518591" y="623862"/>
                  </a:lnTo>
                  <a:lnTo>
                    <a:pt x="517271" y="623862"/>
                  </a:lnTo>
                  <a:lnTo>
                    <a:pt x="519112" y="622592"/>
                  </a:lnTo>
                  <a:lnTo>
                    <a:pt x="519480" y="621322"/>
                  </a:lnTo>
                  <a:lnTo>
                    <a:pt x="519099" y="621322"/>
                  </a:lnTo>
                  <a:lnTo>
                    <a:pt x="519518" y="618782"/>
                  </a:lnTo>
                  <a:lnTo>
                    <a:pt x="515797" y="621322"/>
                  </a:lnTo>
                  <a:lnTo>
                    <a:pt x="517550" y="618782"/>
                  </a:lnTo>
                  <a:lnTo>
                    <a:pt x="517385" y="616242"/>
                  </a:lnTo>
                  <a:lnTo>
                    <a:pt x="511175" y="618782"/>
                  </a:lnTo>
                  <a:lnTo>
                    <a:pt x="510946" y="617512"/>
                  </a:lnTo>
                  <a:lnTo>
                    <a:pt x="510705" y="616242"/>
                  </a:lnTo>
                  <a:lnTo>
                    <a:pt x="512965" y="616242"/>
                  </a:lnTo>
                  <a:lnTo>
                    <a:pt x="513753" y="614972"/>
                  </a:lnTo>
                  <a:lnTo>
                    <a:pt x="514286" y="614972"/>
                  </a:lnTo>
                  <a:lnTo>
                    <a:pt x="515175" y="613702"/>
                  </a:lnTo>
                  <a:lnTo>
                    <a:pt x="510882" y="613702"/>
                  </a:lnTo>
                  <a:lnTo>
                    <a:pt x="512241" y="612432"/>
                  </a:lnTo>
                  <a:lnTo>
                    <a:pt x="511302" y="612432"/>
                  </a:lnTo>
                  <a:lnTo>
                    <a:pt x="509397" y="613702"/>
                  </a:lnTo>
                  <a:lnTo>
                    <a:pt x="509143" y="612432"/>
                  </a:lnTo>
                  <a:lnTo>
                    <a:pt x="508177" y="612432"/>
                  </a:lnTo>
                  <a:lnTo>
                    <a:pt x="506577" y="613702"/>
                  </a:lnTo>
                  <a:lnTo>
                    <a:pt x="509866" y="609892"/>
                  </a:lnTo>
                  <a:lnTo>
                    <a:pt x="510959" y="608622"/>
                  </a:lnTo>
                  <a:lnTo>
                    <a:pt x="502920" y="608622"/>
                  </a:lnTo>
                  <a:lnTo>
                    <a:pt x="504164" y="607352"/>
                  </a:lnTo>
                  <a:lnTo>
                    <a:pt x="506666" y="604812"/>
                  </a:lnTo>
                  <a:lnTo>
                    <a:pt x="505244" y="603542"/>
                  </a:lnTo>
                  <a:lnTo>
                    <a:pt x="503682" y="602272"/>
                  </a:lnTo>
                  <a:lnTo>
                    <a:pt x="502805" y="601002"/>
                  </a:lnTo>
                  <a:lnTo>
                    <a:pt x="503377" y="601002"/>
                  </a:lnTo>
                  <a:lnTo>
                    <a:pt x="503682" y="599732"/>
                  </a:lnTo>
                  <a:lnTo>
                    <a:pt x="503643" y="601002"/>
                  </a:lnTo>
                  <a:lnTo>
                    <a:pt x="503948" y="599732"/>
                  </a:lnTo>
                  <a:lnTo>
                    <a:pt x="504253" y="598462"/>
                  </a:lnTo>
                  <a:lnTo>
                    <a:pt x="497941" y="602272"/>
                  </a:lnTo>
                  <a:lnTo>
                    <a:pt x="498602" y="599732"/>
                  </a:lnTo>
                  <a:lnTo>
                    <a:pt x="500862" y="597192"/>
                  </a:lnTo>
                  <a:lnTo>
                    <a:pt x="500773" y="599732"/>
                  </a:lnTo>
                  <a:lnTo>
                    <a:pt x="501472" y="598462"/>
                  </a:lnTo>
                  <a:lnTo>
                    <a:pt x="507111" y="594652"/>
                  </a:lnTo>
                  <a:lnTo>
                    <a:pt x="499262" y="597192"/>
                  </a:lnTo>
                  <a:lnTo>
                    <a:pt x="501853" y="593382"/>
                  </a:lnTo>
                  <a:lnTo>
                    <a:pt x="502386" y="593382"/>
                  </a:lnTo>
                  <a:lnTo>
                    <a:pt x="503059" y="592112"/>
                  </a:lnTo>
                  <a:lnTo>
                    <a:pt x="503732" y="590842"/>
                  </a:lnTo>
                  <a:lnTo>
                    <a:pt x="498716" y="592112"/>
                  </a:lnTo>
                  <a:lnTo>
                    <a:pt x="498144" y="590842"/>
                  </a:lnTo>
                  <a:lnTo>
                    <a:pt x="498640" y="589711"/>
                  </a:lnTo>
                  <a:lnTo>
                    <a:pt x="495427" y="590842"/>
                  </a:lnTo>
                  <a:lnTo>
                    <a:pt x="493102" y="589572"/>
                  </a:lnTo>
                  <a:lnTo>
                    <a:pt x="491312" y="588302"/>
                  </a:lnTo>
                  <a:lnTo>
                    <a:pt x="489978" y="588302"/>
                  </a:lnTo>
                  <a:lnTo>
                    <a:pt x="490918" y="587032"/>
                  </a:lnTo>
                  <a:lnTo>
                    <a:pt x="491350" y="584492"/>
                  </a:lnTo>
                  <a:lnTo>
                    <a:pt x="493699" y="583222"/>
                  </a:lnTo>
                  <a:lnTo>
                    <a:pt x="494652" y="584492"/>
                  </a:lnTo>
                  <a:lnTo>
                    <a:pt x="497382" y="581952"/>
                  </a:lnTo>
                  <a:lnTo>
                    <a:pt x="493458" y="583222"/>
                  </a:lnTo>
                  <a:lnTo>
                    <a:pt x="493572" y="581952"/>
                  </a:lnTo>
                  <a:lnTo>
                    <a:pt x="494995" y="580682"/>
                  </a:lnTo>
                  <a:lnTo>
                    <a:pt x="493255" y="579412"/>
                  </a:lnTo>
                  <a:lnTo>
                    <a:pt x="489788" y="581952"/>
                  </a:lnTo>
                  <a:lnTo>
                    <a:pt x="489216" y="580682"/>
                  </a:lnTo>
                  <a:lnTo>
                    <a:pt x="488645" y="579412"/>
                  </a:lnTo>
                  <a:lnTo>
                    <a:pt x="487756" y="580682"/>
                  </a:lnTo>
                  <a:lnTo>
                    <a:pt x="483577" y="580682"/>
                  </a:lnTo>
                  <a:lnTo>
                    <a:pt x="489038" y="578142"/>
                  </a:lnTo>
                  <a:lnTo>
                    <a:pt x="485749" y="578142"/>
                  </a:lnTo>
                  <a:lnTo>
                    <a:pt x="488975" y="575602"/>
                  </a:lnTo>
                  <a:lnTo>
                    <a:pt x="483882" y="575602"/>
                  </a:lnTo>
                  <a:lnTo>
                    <a:pt x="482346" y="574332"/>
                  </a:lnTo>
                  <a:lnTo>
                    <a:pt x="483323" y="573925"/>
                  </a:lnTo>
                  <a:lnTo>
                    <a:pt x="481888" y="573062"/>
                  </a:lnTo>
                  <a:lnTo>
                    <a:pt x="480961" y="571792"/>
                  </a:lnTo>
                  <a:lnTo>
                    <a:pt x="483235" y="570522"/>
                  </a:lnTo>
                  <a:lnTo>
                    <a:pt x="487794" y="567982"/>
                  </a:lnTo>
                  <a:lnTo>
                    <a:pt x="480085" y="566712"/>
                  </a:lnTo>
                  <a:lnTo>
                    <a:pt x="484441" y="562902"/>
                  </a:lnTo>
                  <a:lnTo>
                    <a:pt x="480161" y="561632"/>
                  </a:lnTo>
                  <a:lnTo>
                    <a:pt x="480999" y="559092"/>
                  </a:lnTo>
                  <a:lnTo>
                    <a:pt x="481418" y="557822"/>
                  </a:lnTo>
                  <a:lnTo>
                    <a:pt x="481825" y="556552"/>
                  </a:lnTo>
                  <a:lnTo>
                    <a:pt x="479298" y="554012"/>
                  </a:lnTo>
                  <a:lnTo>
                    <a:pt x="474941" y="557822"/>
                  </a:lnTo>
                  <a:lnTo>
                    <a:pt x="478523" y="552742"/>
                  </a:lnTo>
                  <a:lnTo>
                    <a:pt x="477558" y="553453"/>
                  </a:lnTo>
                  <a:lnTo>
                    <a:pt x="478028" y="551548"/>
                  </a:lnTo>
                  <a:lnTo>
                    <a:pt x="476669" y="553859"/>
                  </a:lnTo>
                  <a:lnTo>
                    <a:pt x="477088" y="553808"/>
                  </a:lnTo>
                  <a:lnTo>
                    <a:pt x="473405" y="556552"/>
                  </a:lnTo>
                  <a:lnTo>
                    <a:pt x="472465" y="556552"/>
                  </a:lnTo>
                  <a:lnTo>
                    <a:pt x="472757" y="555282"/>
                  </a:lnTo>
                  <a:lnTo>
                    <a:pt x="472909" y="554901"/>
                  </a:lnTo>
                  <a:lnTo>
                    <a:pt x="473633" y="554228"/>
                  </a:lnTo>
                  <a:lnTo>
                    <a:pt x="476402" y="553897"/>
                  </a:lnTo>
                  <a:lnTo>
                    <a:pt x="474179" y="551929"/>
                  </a:lnTo>
                  <a:lnTo>
                    <a:pt x="474383" y="551472"/>
                  </a:lnTo>
                  <a:lnTo>
                    <a:pt x="475551" y="550202"/>
                  </a:lnTo>
                  <a:lnTo>
                    <a:pt x="476021" y="551472"/>
                  </a:lnTo>
                  <a:lnTo>
                    <a:pt x="477151" y="550202"/>
                  </a:lnTo>
                  <a:lnTo>
                    <a:pt x="476453" y="548932"/>
                  </a:lnTo>
                  <a:lnTo>
                    <a:pt x="478904" y="547662"/>
                  </a:lnTo>
                  <a:lnTo>
                    <a:pt x="479564" y="546392"/>
                  </a:lnTo>
                  <a:lnTo>
                    <a:pt x="477837" y="547662"/>
                  </a:lnTo>
                  <a:lnTo>
                    <a:pt x="476516" y="547662"/>
                  </a:lnTo>
                  <a:lnTo>
                    <a:pt x="476592" y="546392"/>
                  </a:lnTo>
                  <a:lnTo>
                    <a:pt x="475068" y="548932"/>
                  </a:lnTo>
                  <a:lnTo>
                    <a:pt x="470763" y="548932"/>
                  </a:lnTo>
                  <a:lnTo>
                    <a:pt x="478129" y="543852"/>
                  </a:lnTo>
                  <a:lnTo>
                    <a:pt x="475957" y="543852"/>
                  </a:lnTo>
                  <a:lnTo>
                    <a:pt x="474205" y="542582"/>
                  </a:lnTo>
                  <a:lnTo>
                    <a:pt x="473824" y="541312"/>
                  </a:lnTo>
                  <a:lnTo>
                    <a:pt x="473049" y="538772"/>
                  </a:lnTo>
                  <a:lnTo>
                    <a:pt x="468045" y="541312"/>
                  </a:lnTo>
                  <a:lnTo>
                    <a:pt x="468503" y="540042"/>
                  </a:lnTo>
                  <a:lnTo>
                    <a:pt x="469722" y="538772"/>
                  </a:lnTo>
                  <a:lnTo>
                    <a:pt x="470458" y="538772"/>
                  </a:lnTo>
                  <a:lnTo>
                    <a:pt x="469099" y="536232"/>
                  </a:lnTo>
                  <a:lnTo>
                    <a:pt x="461670" y="536232"/>
                  </a:lnTo>
                  <a:lnTo>
                    <a:pt x="462686" y="532422"/>
                  </a:lnTo>
                  <a:lnTo>
                    <a:pt x="464083" y="532422"/>
                  </a:lnTo>
                  <a:lnTo>
                    <a:pt x="463346" y="531152"/>
                  </a:lnTo>
                  <a:lnTo>
                    <a:pt x="461086" y="532422"/>
                  </a:lnTo>
                  <a:lnTo>
                    <a:pt x="461899" y="531152"/>
                  </a:lnTo>
                  <a:lnTo>
                    <a:pt x="463283" y="531152"/>
                  </a:lnTo>
                  <a:lnTo>
                    <a:pt x="463194" y="529882"/>
                  </a:lnTo>
                  <a:lnTo>
                    <a:pt x="460019" y="531152"/>
                  </a:lnTo>
                  <a:lnTo>
                    <a:pt x="460260" y="529882"/>
                  </a:lnTo>
                  <a:lnTo>
                    <a:pt x="462089" y="528612"/>
                  </a:lnTo>
                  <a:lnTo>
                    <a:pt x="461797" y="524802"/>
                  </a:lnTo>
                  <a:lnTo>
                    <a:pt x="455701" y="527342"/>
                  </a:lnTo>
                  <a:lnTo>
                    <a:pt x="453250" y="526072"/>
                  </a:lnTo>
                  <a:lnTo>
                    <a:pt x="456907" y="523532"/>
                  </a:lnTo>
                  <a:lnTo>
                    <a:pt x="456819" y="522262"/>
                  </a:lnTo>
                  <a:lnTo>
                    <a:pt x="456615" y="519722"/>
                  </a:lnTo>
                  <a:lnTo>
                    <a:pt x="456412" y="518452"/>
                  </a:lnTo>
                  <a:lnTo>
                    <a:pt x="456958" y="518452"/>
                  </a:lnTo>
                  <a:lnTo>
                    <a:pt x="455688" y="515912"/>
                  </a:lnTo>
                  <a:lnTo>
                    <a:pt x="455053" y="514642"/>
                  </a:lnTo>
                  <a:lnTo>
                    <a:pt x="449961" y="515912"/>
                  </a:lnTo>
                  <a:lnTo>
                    <a:pt x="446392" y="514642"/>
                  </a:lnTo>
                  <a:lnTo>
                    <a:pt x="448970" y="509562"/>
                  </a:lnTo>
                  <a:lnTo>
                    <a:pt x="443496" y="507022"/>
                  </a:lnTo>
                  <a:lnTo>
                    <a:pt x="443509" y="505752"/>
                  </a:lnTo>
                  <a:lnTo>
                    <a:pt x="443522" y="503212"/>
                  </a:lnTo>
                  <a:lnTo>
                    <a:pt x="443204" y="503212"/>
                  </a:lnTo>
                  <a:lnTo>
                    <a:pt x="440677" y="504482"/>
                  </a:lnTo>
                  <a:lnTo>
                    <a:pt x="439940" y="504482"/>
                  </a:lnTo>
                  <a:lnTo>
                    <a:pt x="440156" y="503212"/>
                  </a:lnTo>
                  <a:lnTo>
                    <a:pt x="436067" y="504482"/>
                  </a:lnTo>
                  <a:lnTo>
                    <a:pt x="439420" y="501942"/>
                  </a:lnTo>
                  <a:lnTo>
                    <a:pt x="439534" y="503212"/>
                  </a:lnTo>
                  <a:lnTo>
                    <a:pt x="440474" y="501942"/>
                  </a:lnTo>
                  <a:lnTo>
                    <a:pt x="441413" y="500672"/>
                  </a:lnTo>
                  <a:lnTo>
                    <a:pt x="442353" y="499402"/>
                  </a:lnTo>
                  <a:lnTo>
                    <a:pt x="440486" y="499402"/>
                  </a:lnTo>
                  <a:lnTo>
                    <a:pt x="439724" y="498132"/>
                  </a:lnTo>
                  <a:lnTo>
                    <a:pt x="435305" y="500672"/>
                  </a:lnTo>
                  <a:lnTo>
                    <a:pt x="435470" y="499402"/>
                  </a:lnTo>
                  <a:lnTo>
                    <a:pt x="435813" y="496862"/>
                  </a:lnTo>
                  <a:lnTo>
                    <a:pt x="433336" y="495592"/>
                  </a:lnTo>
                  <a:lnTo>
                    <a:pt x="430923" y="493052"/>
                  </a:lnTo>
                  <a:lnTo>
                    <a:pt x="431596" y="490512"/>
                  </a:lnTo>
                  <a:lnTo>
                    <a:pt x="430022" y="490512"/>
                  </a:lnTo>
                  <a:lnTo>
                    <a:pt x="429374" y="489242"/>
                  </a:lnTo>
                  <a:lnTo>
                    <a:pt x="427786" y="490512"/>
                  </a:lnTo>
                  <a:lnTo>
                    <a:pt x="430085" y="487972"/>
                  </a:lnTo>
                  <a:lnTo>
                    <a:pt x="429399" y="486702"/>
                  </a:lnTo>
                  <a:lnTo>
                    <a:pt x="428726" y="485432"/>
                  </a:lnTo>
                  <a:lnTo>
                    <a:pt x="426351" y="482892"/>
                  </a:lnTo>
                  <a:lnTo>
                    <a:pt x="428332" y="481622"/>
                  </a:lnTo>
                  <a:lnTo>
                    <a:pt x="427456" y="480352"/>
                  </a:lnTo>
                  <a:lnTo>
                    <a:pt x="420560" y="486702"/>
                  </a:lnTo>
                  <a:lnTo>
                    <a:pt x="419493" y="485432"/>
                  </a:lnTo>
                  <a:lnTo>
                    <a:pt x="420522" y="484162"/>
                  </a:lnTo>
                  <a:lnTo>
                    <a:pt x="422554" y="481622"/>
                  </a:lnTo>
                  <a:lnTo>
                    <a:pt x="420738" y="480352"/>
                  </a:lnTo>
                  <a:lnTo>
                    <a:pt x="421728" y="475272"/>
                  </a:lnTo>
                  <a:lnTo>
                    <a:pt x="418858" y="475272"/>
                  </a:lnTo>
                  <a:lnTo>
                    <a:pt x="418071" y="474002"/>
                  </a:lnTo>
                  <a:lnTo>
                    <a:pt x="417880" y="471462"/>
                  </a:lnTo>
                  <a:lnTo>
                    <a:pt x="417703" y="468922"/>
                  </a:lnTo>
                  <a:lnTo>
                    <a:pt x="415594" y="471462"/>
                  </a:lnTo>
                  <a:lnTo>
                    <a:pt x="409575" y="471462"/>
                  </a:lnTo>
                  <a:lnTo>
                    <a:pt x="411899" y="468922"/>
                  </a:lnTo>
                  <a:lnTo>
                    <a:pt x="408279" y="471462"/>
                  </a:lnTo>
                  <a:lnTo>
                    <a:pt x="405561" y="471462"/>
                  </a:lnTo>
                  <a:lnTo>
                    <a:pt x="405561" y="470192"/>
                  </a:lnTo>
                  <a:lnTo>
                    <a:pt x="406958" y="468998"/>
                  </a:lnTo>
                  <a:lnTo>
                    <a:pt x="407060" y="467652"/>
                  </a:lnTo>
                  <a:lnTo>
                    <a:pt x="404101" y="471462"/>
                  </a:lnTo>
                  <a:lnTo>
                    <a:pt x="404114" y="468922"/>
                  </a:lnTo>
                  <a:lnTo>
                    <a:pt x="405904" y="467652"/>
                  </a:lnTo>
                  <a:lnTo>
                    <a:pt x="405117" y="466382"/>
                  </a:lnTo>
                  <a:lnTo>
                    <a:pt x="404456" y="467652"/>
                  </a:lnTo>
                  <a:lnTo>
                    <a:pt x="402336" y="468922"/>
                  </a:lnTo>
                  <a:lnTo>
                    <a:pt x="400875" y="468922"/>
                  </a:lnTo>
                  <a:lnTo>
                    <a:pt x="401053" y="466382"/>
                  </a:lnTo>
                  <a:lnTo>
                    <a:pt x="402856" y="463842"/>
                  </a:lnTo>
                  <a:lnTo>
                    <a:pt x="401548" y="465112"/>
                  </a:lnTo>
                  <a:lnTo>
                    <a:pt x="399440" y="466382"/>
                  </a:lnTo>
                  <a:lnTo>
                    <a:pt x="399440" y="465112"/>
                  </a:lnTo>
                  <a:lnTo>
                    <a:pt x="400100" y="463842"/>
                  </a:lnTo>
                  <a:lnTo>
                    <a:pt x="401078" y="463842"/>
                  </a:lnTo>
                  <a:lnTo>
                    <a:pt x="400977" y="461302"/>
                  </a:lnTo>
                  <a:lnTo>
                    <a:pt x="400964" y="460781"/>
                  </a:lnTo>
                  <a:lnTo>
                    <a:pt x="402132" y="460032"/>
                  </a:lnTo>
                  <a:lnTo>
                    <a:pt x="401408" y="458762"/>
                  </a:lnTo>
                  <a:lnTo>
                    <a:pt x="404964" y="456222"/>
                  </a:lnTo>
                  <a:lnTo>
                    <a:pt x="402615" y="457492"/>
                  </a:lnTo>
                  <a:lnTo>
                    <a:pt x="400405" y="458101"/>
                  </a:lnTo>
                  <a:lnTo>
                    <a:pt x="400405" y="461302"/>
                  </a:lnTo>
                  <a:lnTo>
                    <a:pt x="400164" y="461302"/>
                  </a:lnTo>
                  <a:lnTo>
                    <a:pt x="400329" y="461200"/>
                  </a:lnTo>
                  <a:lnTo>
                    <a:pt x="400405" y="458101"/>
                  </a:lnTo>
                  <a:lnTo>
                    <a:pt x="400011" y="458203"/>
                  </a:lnTo>
                  <a:lnTo>
                    <a:pt x="400011" y="460768"/>
                  </a:lnTo>
                  <a:lnTo>
                    <a:pt x="396163" y="463842"/>
                  </a:lnTo>
                  <a:lnTo>
                    <a:pt x="396798" y="461302"/>
                  </a:lnTo>
                  <a:lnTo>
                    <a:pt x="397116" y="460032"/>
                  </a:lnTo>
                  <a:lnTo>
                    <a:pt x="397814" y="460032"/>
                  </a:lnTo>
                  <a:lnTo>
                    <a:pt x="398081" y="458762"/>
                  </a:lnTo>
                  <a:lnTo>
                    <a:pt x="399478" y="460032"/>
                  </a:lnTo>
                  <a:lnTo>
                    <a:pt x="400011" y="460768"/>
                  </a:lnTo>
                  <a:lnTo>
                    <a:pt x="400011" y="458203"/>
                  </a:lnTo>
                  <a:lnTo>
                    <a:pt x="397954" y="458762"/>
                  </a:lnTo>
                  <a:lnTo>
                    <a:pt x="397891" y="457492"/>
                  </a:lnTo>
                  <a:lnTo>
                    <a:pt x="397840" y="456222"/>
                  </a:lnTo>
                  <a:lnTo>
                    <a:pt x="398703" y="456222"/>
                  </a:lnTo>
                  <a:lnTo>
                    <a:pt x="398665" y="454952"/>
                  </a:lnTo>
                  <a:lnTo>
                    <a:pt x="397751" y="454952"/>
                  </a:lnTo>
                  <a:lnTo>
                    <a:pt x="397459" y="453682"/>
                  </a:lnTo>
                  <a:lnTo>
                    <a:pt x="396113" y="453682"/>
                  </a:lnTo>
                  <a:lnTo>
                    <a:pt x="396989" y="452412"/>
                  </a:lnTo>
                  <a:lnTo>
                    <a:pt x="397116" y="452412"/>
                  </a:lnTo>
                  <a:lnTo>
                    <a:pt x="396646" y="451142"/>
                  </a:lnTo>
                  <a:lnTo>
                    <a:pt x="394563" y="453682"/>
                  </a:lnTo>
                  <a:lnTo>
                    <a:pt x="394208" y="452412"/>
                  </a:lnTo>
                  <a:lnTo>
                    <a:pt x="393115" y="454952"/>
                  </a:lnTo>
                  <a:lnTo>
                    <a:pt x="393331" y="454952"/>
                  </a:lnTo>
                  <a:lnTo>
                    <a:pt x="394538" y="454952"/>
                  </a:lnTo>
                  <a:lnTo>
                    <a:pt x="395033" y="456222"/>
                  </a:lnTo>
                  <a:lnTo>
                    <a:pt x="394081" y="456222"/>
                  </a:lnTo>
                  <a:lnTo>
                    <a:pt x="392734" y="457492"/>
                  </a:lnTo>
                  <a:lnTo>
                    <a:pt x="393331" y="454952"/>
                  </a:lnTo>
                  <a:lnTo>
                    <a:pt x="389153" y="457492"/>
                  </a:lnTo>
                  <a:lnTo>
                    <a:pt x="390283" y="456222"/>
                  </a:lnTo>
                  <a:lnTo>
                    <a:pt x="391401" y="454952"/>
                  </a:lnTo>
                  <a:lnTo>
                    <a:pt x="391617" y="451142"/>
                  </a:lnTo>
                  <a:lnTo>
                    <a:pt x="393242" y="449872"/>
                  </a:lnTo>
                  <a:lnTo>
                    <a:pt x="390423" y="448602"/>
                  </a:lnTo>
                  <a:lnTo>
                    <a:pt x="388620" y="446062"/>
                  </a:lnTo>
                  <a:lnTo>
                    <a:pt x="387997" y="446392"/>
                  </a:lnTo>
                  <a:lnTo>
                    <a:pt x="387997" y="468922"/>
                  </a:lnTo>
                  <a:lnTo>
                    <a:pt x="387388" y="470192"/>
                  </a:lnTo>
                  <a:lnTo>
                    <a:pt x="387159" y="471462"/>
                  </a:lnTo>
                  <a:lnTo>
                    <a:pt x="386664" y="471462"/>
                  </a:lnTo>
                  <a:lnTo>
                    <a:pt x="386308" y="470192"/>
                  </a:lnTo>
                  <a:lnTo>
                    <a:pt x="386969" y="470192"/>
                  </a:lnTo>
                  <a:lnTo>
                    <a:pt x="387807" y="468922"/>
                  </a:lnTo>
                  <a:lnTo>
                    <a:pt x="387997" y="468922"/>
                  </a:lnTo>
                  <a:lnTo>
                    <a:pt x="387997" y="446392"/>
                  </a:lnTo>
                  <a:lnTo>
                    <a:pt x="383654" y="448602"/>
                  </a:lnTo>
                  <a:lnTo>
                    <a:pt x="382689" y="448602"/>
                  </a:lnTo>
                  <a:lnTo>
                    <a:pt x="384263" y="447332"/>
                  </a:lnTo>
                  <a:lnTo>
                    <a:pt x="384708" y="446062"/>
                  </a:lnTo>
                  <a:lnTo>
                    <a:pt x="384416" y="446062"/>
                  </a:lnTo>
                  <a:lnTo>
                    <a:pt x="383819" y="444792"/>
                  </a:lnTo>
                  <a:lnTo>
                    <a:pt x="383222" y="443522"/>
                  </a:lnTo>
                  <a:lnTo>
                    <a:pt x="382447" y="444182"/>
                  </a:lnTo>
                  <a:lnTo>
                    <a:pt x="382282" y="444080"/>
                  </a:lnTo>
                  <a:lnTo>
                    <a:pt x="382282" y="444322"/>
                  </a:lnTo>
                  <a:lnTo>
                    <a:pt x="380250" y="446062"/>
                  </a:lnTo>
                  <a:lnTo>
                    <a:pt x="380326" y="443522"/>
                  </a:lnTo>
                  <a:lnTo>
                    <a:pt x="382282" y="444322"/>
                  </a:lnTo>
                  <a:lnTo>
                    <a:pt x="382282" y="444080"/>
                  </a:lnTo>
                  <a:lnTo>
                    <a:pt x="381381" y="443522"/>
                  </a:lnTo>
                  <a:lnTo>
                    <a:pt x="382447" y="442252"/>
                  </a:lnTo>
                  <a:lnTo>
                    <a:pt x="381736" y="440982"/>
                  </a:lnTo>
                  <a:lnTo>
                    <a:pt x="381038" y="439712"/>
                  </a:lnTo>
                  <a:lnTo>
                    <a:pt x="373151" y="439712"/>
                  </a:lnTo>
                  <a:lnTo>
                    <a:pt x="372237" y="435902"/>
                  </a:lnTo>
                  <a:lnTo>
                    <a:pt x="371716" y="437172"/>
                  </a:lnTo>
                  <a:lnTo>
                    <a:pt x="371055" y="434632"/>
                  </a:lnTo>
                  <a:lnTo>
                    <a:pt x="370713" y="433362"/>
                  </a:lnTo>
                  <a:lnTo>
                    <a:pt x="370039" y="430822"/>
                  </a:lnTo>
                  <a:lnTo>
                    <a:pt x="364985" y="430822"/>
                  </a:lnTo>
                  <a:lnTo>
                    <a:pt x="364985" y="451408"/>
                  </a:lnTo>
                  <a:lnTo>
                    <a:pt x="363829" y="452780"/>
                  </a:lnTo>
                  <a:lnTo>
                    <a:pt x="362356" y="452285"/>
                  </a:lnTo>
                  <a:lnTo>
                    <a:pt x="364985" y="451408"/>
                  </a:lnTo>
                  <a:lnTo>
                    <a:pt x="364985" y="430822"/>
                  </a:lnTo>
                  <a:lnTo>
                    <a:pt x="361124" y="430822"/>
                  </a:lnTo>
                  <a:lnTo>
                    <a:pt x="361061" y="429552"/>
                  </a:lnTo>
                  <a:lnTo>
                    <a:pt x="360794" y="423202"/>
                  </a:lnTo>
                  <a:lnTo>
                    <a:pt x="360375" y="420662"/>
                  </a:lnTo>
                  <a:lnTo>
                    <a:pt x="358559" y="423202"/>
                  </a:lnTo>
                  <a:lnTo>
                    <a:pt x="356552" y="423202"/>
                  </a:lnTo>
                  <a:lnTo>
                    <a:pt x="358457" y="420662"/>
                  </a:lnTo>
                  <a:lnTo>
                    <a:pt x="354749" y="423202"/>
                  </a:lnTo>
                  <a:lnTo>
                    <a:pt x="351193" y="423202"/>
                  </a:lnTo>
                  <a:lnTo>
                    <a:pt x="352031" y="421932"/>
                  </a:lnTo>
                  <a:lnTo>
                    <a:pt x="354507" y="418122"/>
                  </a:lnTo>
                  <a:lnTo>
                    <a:pt x="356997" y="414312"/>
                  </a:lnTo>
                  <a:lnTo>
                    <a:pt x="351358" y="415582"/>
                  </a:lnTo>
                  <a:lnTo>
                    <a:pt x="350215" y="418122"/>
                  </a:lnTo>
                  <a:lnTo>
                    <a:pt x="349694" y="416852"/>
                  </a:lnTo>
                  <a:lnTo>
                    <a:pt x="346862" y="416852"/>
                  </a:lnTo>
                  <a:lnTo>
                    <a:pt x="347751" y="415582"/>
                  </a:lnTo>
                  <a:lnTo>
                    <a:pt x="348640" y="414312"/>
                  </a:lnTo>
                  <a:lnTo>
                    <a:pt x="348411" y="414312"/>
                  </a:lnTo>
                  <a:lnTo>
                    <a:pt x="344563" y="414312"/>
                  </a:lnTo>
                  <a:lnTo>
                    <a:pt x="344220" y="413042"/>
                  </a:lnTo>
                  <a:lnTo>
                    <a:pt x="343865" y="411772"/>
                  </a:lnTo>
                  <a:lnTo>
                    <a:pt x="349199" y="409232"/>
                  </a:lnTo>
                  <a:lnTo>
                    <a:pt x="347205" y="406692"/>
                  </a:lnTo>
                  <a:lnTo>
                    <a:pt x="345948" y="406692"/>
                  </a:lnTo>
                  <a:lnTo>
                    <a:pt x="341655" y="407962"/>
                  </a:lnTo>
                  <a:lnTo>
                    <a:pt x="341236" y="409232"/>
                  </a:lnTo>
                  <a:lnTo>
                    <a:pt x="341515" y="410502"/>
                  </a:lnTo>
                  <a:lnTo>
                    <a:pt x="341388" y="411772"/>
                  </a:lnTo>
                  <a:lnTo>
                    <a:pt x="340309" y="413042"/>
                  </a:lnTo>
                  <a:lnTo>
                    <a:pt x="338988" y="411772"/>
                  </a:lnTo>
                  <a:lnTo>
                    <a:pt x="335610" y="415582"/>
                  </a:lnTo>
                  <a:lnTo>
                    <a:pt x="331736" y="419392"/>
                  </a:lnTo>
                  <a:lnTo>
                    <a:pt x="331266" y="423202"/>
                  </a:lnTo>
                  <a:lnTo>
                    <a:pt x="334505" y="421932"/>
                  </a:lnTo>
                  <a:lnTo>
                    <a:pt x="333336" y="424472"/>
                  </a:lnTo>
                  <a:lnTo>
                    <a:pt x="333578" y="424472"/>
                  </a:lnTo>
                  <a:lnTo>
                    <a:pt x="333171" y="425742"/>
                  </a:lnTo>
                  <a:lnTo>
                    <a:pt x="333108" y="427012"/>
                  </a:lnTo>
                  <a:lnTo>
                    <a:pt x="336753" y="424878"/>
                  </a:lnTo>
                  <a:lnTo>
                    <a:pt x="336804" y="424472"/>
                  </a:lnTo>
                  <a:lnTo>
                    <a:pt x="337451" y="424472"/>
                  </a:lnTo>
                  <a:lnTo>
                    <a:pt x="338709" y="424472"/>
                  </a:lnTo>
                  <a:lnTo>
                    <a:pt x="337820" y="425742"/>
                  </a:lnTo>
                  <a:lnTo>
                    <a:pt x="336511" y="426935"/>
                  </a:lnTo>
                  <a:lnTo>
                    <a:pt x="336702" y="425310"/>
                  </a:lnTo>
                  <a:lnTo>
                    <a:pt x="336321" y="425742"/>
                  </a:lnTo>
                  <a:lnTo>
                    <a:pt x="334479" y="426935"/>
                  </a:lnTo>
                  <a:lnTo>
                    <a:pt x="334479" y="428282"/>
                  </a:lnTo>
                  <a:lnTo>
                    <a:pt x="336511" y="427012"/>
                  </a:lnTo>
                  <a:lnTo>
                    <a:pt x="338416" y="427012"/>
                  </a:lnTo>
                  <a:lnTo>
                    <a:pt x="337654" y="428282"/>
                  </a:lnTo>
                  <a:lnTo>
                    <a:pt x="337959" y="428282"/>
                  </a:lnTo>
                  <a:lnTo>
                    <a:pt x="338416" y="429552"/>
                  </a:lnTo>
                  <a:lnTo>
                    <a:pt x="340487" y="428282"/>
                  </a:lnTo>
                  <a:lnTo>
                    <a:pt x="339255" y="430822"/>
                  </a:lnTo>
                  <a:lnTo>
                    <a:pt x="343077" y="429552"/>
                  </a:lnTo>
                  <a:lnTo>
                    <a:pt x="339902" y="432092"/>
                  </a:lnTo>
                  <a:lnTo>
                    <a:pt x="340842" y="432092"/>
                  </a:lnTo>
                  <a:lnTo>
                    <a:pt x="343446" y="430822"/>
                  </a:lnTo>
                  <a:lnTo>
                    <a:pt x="344157" y="430822"/>
                  </a:lnTo>
                  <a:lnTo>
                    <a:pt x="339356" y="434632"/>
                  </a:lnTo>
                  <a:lnTo>
                    <a:pt x="346100" y="433362"/>
                  </a:lnTo>
                  <a:lnTo>
                    <a:pt x="341782" y="437172"/>
                  </a:lnTo>
                  <a:lnTo>
                    <a:pt x="345948" y="434632"/>
                  </a:lnTo>
                  <a:lnTo>
                    <a:pt x="346087" y="438442"/>
                  </a:lnTo>
                  <a:lnTo>
                    <a:pt x="349364" y="437172"/>
                  </a:lnTo>
                  <a:lnTo>
                    <a:pt x="348322" y="438442"/>
                  </a:lnTo>
                  <a:lnTo>
                    <a:pt x="348856" y="439712"/>
                  </a:lnTo>
                  <a:lnTo>
                    <a:pt x="348272" y="440664"/>
                  </a:lnTo>
                  <a:lnTo>
                    <a:pt x="350824" y="438442"/>
                  </a:lnTo>
                  <a:lnTo>
                    <a:pt x="352628" y="439712"/>
                  </a:lnTo>
                  <a:lnTo>
                    <a:pt x="355015" y="438442"/>
                  </a:lnTo>
                  <a:lnTo>
                    <a:pt x="353212" y="442252"/>
                  </a:lnTo>
                  <a:lnTo>
                    <a:pt x="351129" y="440982"/>
                  </a:lnTo>
                  <a:lnTo>
                    <a:pt x="352691" y="443522"/>
                  </a:lnTo>
                  <a:lnTo>
                    <a:pt x="353491" y="442252"/>
                  </a:lnTo>
                  <a:lnTo>
                    <a:pt x="354291" y="440982"/>
                  </a:lnTo>
                  <a:lnTo>
                    <a:pt x="353517" y="442976"/>
                  </a:lnTo>
                  <a:lnTo>
                    <a:pt x="352082" y="444792"/>
                  </a:lnTo>
                  <a:lnTo>
                    <a:pt x="353314" y="443522"/>
                  </a:lnTo>
                  <a:lnTo>
                    <a:pt x="354545" y="442252"/>
                  </a:lnTo>
                  <a:lnTo>
                    <a:pt x="355777" y="440982"/>
                  </a:lnTo>
                  <a:lnTo>
                    <a:pt x="353339" y="444792"/>
                  </a:lnTo>
                  <a:lnTo>
                    <a:pt x="356120" y="443522"/>
                  </a:lnTo>
                  <a:lnTo>
                    <a:pt x="355384" y="446062"/>
                  </a:lnTo>
                  <a:lnTo>
                    <a:pt x="353034" y="447332"/>
                  </a:lnTo>
                  <a:lnTo>
                    <a:pt x="355244" y="447332"/>
                  </a:lnTo>
                  <a:lnTo>
                    <a:pt x="354838" y="448246"/>
                  </a:lnTo>
                  <a:lnTo>
                    <a:pt x="355600" y="447332"/>
                  </a:lnTo>
                  <a:lnTo>
                    <a:pt x="357390" y="446062"/>
                  </a:lnTo>
                  <a:lnTo>
                    <a:pt x="359511" y="446062"/>
                  </a:lnTo>
                  <a:lnTo>
                    <a:pt x="356019" y="448602"/>
                  </a:lnTo>
                  <a:lnTo>
                    <a:pt x="355117" y="449872"/>
                  </a:lnTo>
                  <a:lnTo>
                    <a:pt x="356666" y="449872"/>
                  </a:lnTo>
                  <a:lnTo>
                    <a:pt x="359816" y="448602"/>
                  </a:lnTo>
                  <a:lnTo>
                    <a:pt x="360337" y="448602"/>
                  </a:lnTo>
                  <a:lnTo>
                    <a:pt x="360045" y="449516"/>
                  </a:lnTo>
                  <a:lnTo>
                    <a:pt x="362254" y="448602"/>
                  </a:lnTo>
                  <a:lnTo>
                    <a:pt x="361975" y="452412"/>
                  </a:lnTo>
                  <a:lnTo>
                    <a:pt x="362292" y="452310"/>
                  </a:lnTo>
                  <a:lnTo>
                    <a:pt x="363664" y="453390"/>
                  </a:lnTo>
                  <a:lnTo>
                    <a:pt x="364083" y="452653"/>
                  </a:lnTo>
                  <a:lnTo>
                    <a:pt x="364629" y="451891"/>
                  </a:lnTo>
                  <a:lnTo>
                    <a:pt x="365010" y="451396"/>
                  </a:lnTo>
                  <a:lnTo>
                    <a:pt x="365379" y="451269"/>
                  </a:lnTo>
                  <a:lnTo>
                    <a:pt x="365201" y="452412"/>
                  </a:lnTo>
                  <a:lnTo>
                    <a:pt x="365798" y="451142"/>
                  </a:lnTo>
                  <a:lnTo>
                    <a:pt x="366395" y="449872"/>
                  </a:lnTo>
                  <a:lnTo>
                    <a:pt x="367766" y="448602"/>
                  </a:lnTo>
                  <a:lnTo>
                    <a:pt x="368782" y="447332"/>
                  </a:lnTo>
                  <a:lnTo>
                    <a:pt x="369354" y="448602"/>
                  </a:lnTo>
                  <a:lnTo>
                    <a:pt x="371462" y="447332"/>
                  </a:lnTo>
                  <a:lnTo>
                    <a:pt x="371284" y="447484"/>
                  </a:lnTo>
                  <a:lnTo>
                    <a:pt x="371284" y="452412"/>
                  </a:lnTo>
                  <a:lnTo>
                    <a:pt x="368922" y="454952"/>
                  </a:lnTo>
                  <a:lnTo>
                    <a:pt x="368642" y="452107"/>
                  </a:lnTo>
                  <a:lnTo>
                    <a:pt x="368541" y="451142"/>
                  </a:lnTo>
                  <a:lnTo>
                    <a:pt x="368642" y="452107"/>
                  </a:lnTo>
                  <a:lnTo>
                    <a:pt x="371195" y="451142"/>
                  </a:lnTo>
                  <a:lnTo>
                    <a:pt x="371284" y="452412"/>
                  </a:lnTo>
                  <a:lnTo>
                    <a:pt x="371284" y="447484"/>
                  </a:lnTo>
                  <a:lnTo>
                    <a:pt x="369874" y="448602"/>
                  </a:lnTo>
                  <a:lnTo>
                    <a:pt x="369620" y="448602"/>
                  </a:lnTo>
                  <a:lnTo>
                    <a:pt x="368871" y="449872"/>
                  </a:lnTo>
                  <a:lnTo>
                    <a:pt x="369481" y="449872"/>
                  </a:lnTo>
                  <a:lnTo>
                    <a:pt x="367639" y="452107"/>
                  </a:lnTo>
                  <a:lnTo>
                    <a:pt x="367626" y="452272"/>
                  </a:lnTo>
                  <a:lnTo>
                    <a:pt x="367830" y="452412"/>
                  </a:lnTo>
                  <a:lnTo>
                    <a:pt x="368198" y="452272"/>
                  </a:lnTo>
                  <a:lnTo>
                    <a:pt x="367385" y="454952"/>
                  </a:lnTo>
                  <a:lnTo>
                    <a:pt x="367106" y="452412"/>
                  </a:lnTo>
                  <a:lnTo>
                    <a:pt x="364070" y="457492"/>
                  </a:lnTo>
                  <a:lnTo>
                    <a:pt x="366483" y="451497"/>
                  </a:lnTo>
                  <a:lnTo>
                    <a:pt x="363245" y="456222"/>
                  </a:lnTo>
                  <a:lnTo>
                    <a:pt x="364134" y="458762"/>
                  </a:lnTo>
                  <a:lnTo>
                    <a:pt x="366369" y="457492"/>
                  </a:lnTo>
                  <a:lnTo>
                    <a:pt x="367233" y="460032"/>
                  </a:lnTo>
                  <a:lnTo>
                    <a:pt x="368973" y="458762"/>
                  </a:lnTo>
                  <a:lnTo>
                    <a:pt x="369189" y="457492"/>
                  </a:lnTo>
                  <a:lnTo>
                    <a:pt x="370941" y="456222"/>
                  </a:lnTo>
                  <a:lnTo>
                    <a:pt x="375729" y="456222"/>
                  </a:lnTo>
                  <a:lnTo>
                    <a:pt x="366331" y="463842"/>
                  </a:lnTo>
                  <a:lnTo>
                    <a:pt x="371360" y="462572"/>
                  </a:lnTo>
                  <a:lnTo>
                    <a:pt x="373481" y="461302"/>
                  </a:lnTo>
                  <a:lnTo>
                    <a:pt x="376872" y="458762"/>
                  </a:lnTo>
                  <a:lnTo>
                    <a:pt x="376351" y="461302"/>
                  </a:lnTo>
                  <a:lnTo>
                    <a:pt x="373062" y="463842"/>
                  </a:lnTo>
                  <a:lnTo>
                    <a:pt x="374307" y="465112"/>
                  </a:lnTo>
                  <a:lnTo>
                    <a:pt x="375577" y="463842"/>
                  </a:lnTo>
                  <a:lnTo>
                    <a:pt x="378091" y="461302"/>
                  </a:lnTo>
                  <a:lnTo>
                    <a:pt x="377748" y="463842"/>
                  </a:lnTo>
                  <a:lnTo>
                    <a:pt x="378650" y="465112"/>
                  </a:lnTo>
                  <a:lnTo>
                    <a:pt x="376250" y="467652"/>
                  </a:lnTo>
                  <a:lnTo>
                    <a:pt x="378282" y="468922"/>
                  </a:lnTo>
                  <a:lnTo>
                    <a:pt x="381939" y="468922"/>
                  </a:lnTo>
                  <a:lnTo>
                    <a:pt x="384238" y="470192"/>
                  </a:lnTo>
                  <a:lnTo>
                    <a:pt x="383362" y="470192"/>
                  </a:lnTo>
                  <a:lnTo>
                    <a:pt x="382244" y="471462"/>
                  </a:lnTo>
                  <a:lnTo>
                    <a:pt x="381863" y="472732"/>
                  </a:lnTo>
                  <a:lnTo>
                    <a:pt x="385470" y="474002"/>
                  </a:lnTo>
                  <a:lnTo>
                    <a:pt x="386422" y="477812"/>
                  </a:lnTo>
                  <a:lnTo>
                    <a:pt x="386943" y="481622"/>
                  </a:lnTo>
                  <a:lnTo>
                    <a:pt x="390017" y="480352"/>
                  </a:lnTo>
                  <a:lnTo>
                    <a:pt x="390182" y="480352"/>
                  </a:lnTo>
                  <a:lnTo>
                    <a:pt x="392099" y="480352"/>
                  </a:lnTo>
                  <a:lnTo>
                    <a:pt x="390791" y="481622"/>
                  </a:lnTo>
                  <a:lnTo>
                    <a:pt x="389813" y="482892"/>
                  </a:lnTo>
                  <a:lnTo>
                    <a:pt x="393179" y="481622"/>
                  </a:lnTo>
                  <a:lnTo>
                    <a:pt x="398132" y="482892"/>
                  </a:lnTo>
                  <a:lnTo>
                    <a:pt x="397230" y="486702"/>
                  </a:lnTo>
                  <a:lnTo>
                    <a:pt x="396240" y="487972"/>
                  </a:lnTo>
                  <a:lnTo>
                    <a:pt x="396519" y="489242"/>
                  </a:lnTo>
                  <a:lnTo>
                    <a:pt x="402310" y="484162"/>
                  </a:lnTo>
                  <a:lnTo>
                    <a:pt x="401281" y="487972"/>
                  </a:lnTo>
                  <a:lnTo>
                    <a:pt x="400659" y="487972"/>
                  </a:lnTo>
                  <a:lnTo>
                    <a:pt x="402272" y="491782"/>
                  </a:lnTo>
                  <a:lnTo>
                    <a:pt x="407301" y="493052"/>
                  </a:lnTo>
                  <a:lnTo>
                    <a:pt x="405663" y="498132"/>
                  </a:lnTo>
                  <a:lnTo>
                    <a:pt x="409384" y="495592"/>
                  </a:lnTo>
                  <a:lnTo>
                    <a:pt x="406666" y="503212"/>
                  </a:lnTo>
                  <a:lnTo>
                    <a:pt x="411505" y="499402"/>
                  </a:lnTo>
                  <a:lnTo>
                    <a:pt x="410616" y="501942"/>
                  </a:lnTo>
                  <a:lnTo>
                    <a:pt x="409359" y="503212"/>
                  </a:lnTo>
                  <a:lnTo>
                    <a:pt x="409816" y="507022"/>
                  </a:lnTo>
                  <a:lnTo>
                    <a:pt x="410133" y="507022"/>
                  </a:lnTo>
                  <a:lnTo>
                    <a:pt x="413562" y="504482"/>
                  </a:lnTo>
                  <a:lnTo>
                    <a:pt x="414718" y="505752"/>
                  </a:lnTo>
                  <a:lnTo>
                    <a:pt x="412267" y="507022"/>
                  </a:lnTo>
                  <a:lnTo>
                    <a:pt x="415759" y="505752"/>
                  </a:lnTo>
                  <a:lnTo>
                    <a:pt x="413283" y="509562"/>
                  </a:lnTo>
                  <a:lnTo>
                    <a:pt x="414439" y="509562"/>
                  </a:lnTo>
                  <a:lnTo>
                    <a:pt x="414705" y="509079"/>
                  </a:lnTo>
                  <a:lnTo>
                    <a:pt x="415061" y="508939"/>
                  </a:lnTo>
                  <a:lnTo>
                    <a:pt x="414794" y="508914"/>
                  </a:lnTo>
                  <a:lnTo>
                    <a:pt x="415137" y="508292"/>
                  </a:lnTo>
                  <a:lnTo>
                    <a:pt x="415874" y="507022"/>
                  </a:lnTo>
                  <a:lnTo>
                    <a:pt x="417982" y="507022"/>
                  </a:lnTo>
                  <a:lnTo>
                    <a:pt x="416534" y="512102"/>
                  </a:lnTo>
                  <a:lnTo>
                    <a:pt x="415290" y="513372"/>
                  </a:lnTo>
                  <a:lnTo>
                    <a:pt x="419696" y="513372"/>
                  </a:lnTo>
                  <a:lnTo>
                    <a:pt x="419290" y="513867"/>
                  </a:lnTo>
                  <a:lnTo>
                    <a:pt x="420738" y="513372"/>
                  </a:lnTo>
                  <a:lnTo>
                    <a:pt x="414566" y="517182"/>
                  </a:lnTo>
                  <a:lnTo>
                    <a:pt x="418033" y="515912"/>
                  </a:lnTo>
                  <a:lnTo>
                    <a:pt x="418439" y="515912"/>
                  </a:lnTo>
                  <a:lnTo>
                    <a:pt x="419595" y="514642"/>
                  </a:lnTo>
                  <a:lnTo>
                    <a:pt x="420128" y="514642"/>
                  </a:lnTo>
                  <a:lnTo>
                    <a:pt x="419163" y="517182"/>
                  </a:lnTo>
                  <a:lnTo>
                    <a:pt x="420382" y="518452"/>
                  </a:lnTo>
                  <a:lnTo>
                    <a:pt x="421932" y="518452"/>
                  </a:lnTo>
                  <a:lnTo>
                    <a:pt x="420027" y="519722"/>
                  </a:lnTo>
                  <a:lnTo>
                    <a:pt x="421233" y="522262"/>
                  </a:lnTo>
                  <a:lnTo>
                    <a:pt x="424319" y="523532"/>
                  </a:lnTo>
                  <a:lnTo>
                    <a:pt x="426135" y="526072"/>
                  </a:lnTo>
                  <a:lnTo>
                    <a:pt x="426288" y="524802"/>
                  </a:lnTo>
                  <a:lnTo>
                    <a:pt x="429450" y="522262"/>
                  </a:lnTo>
                  <a:lnTo>
                    <a:pt x="430288" y="523532"/>
                  </a:lnTo>
                  <a:lnTo>
                    <a:pt x="431025" y="523532"/>
                  </a:lnTo>
                  <a:lnTo>
                    <a:pt x="431419" y="524802"/>
                  </a:lnTo>
                  <a:lnTo>
                    <a:pt x="428447" y="526072"/>
                  </a:lnTo>
                  <a:lnTo>
                    <a:pt x="428955" y="526072"/>
                  </a:lnTo>
                  <a:lnTo>
                    <a:pt x="428205" y="527342"/>
                  </a:lnTo>
                  <a:lnTo>
                    <a:pt x="427583" y="527342"/>
                  </a:lnTo>
                  <a:lnTo>
                    <a:pt x="426516" y="528612"/>
                  </a:lnTo>
                  <a:lnTo>
                    <a:pt x="428523" y="527342"/>
                  </a:lnTo>
                  <a:lnTo>
                    <a:pt x="425272" y="532422"/>
                  </a:lnTo>
                  <a:lnTo>
                    <a:pt x="428663" y="529882"/>
                  </a:lnTo>
                  <a:lnTo>
                    <a:pt x="427901" y="531152"/>
                  </a:lnTo>
                  <a:lnTo>
                    <a:pt x="429729" y="533692"/>
                  </a:lnTo>
                  <a:lnTo>
                    <a:pt x="431482" y="533692"/>
                  </a:lnTo>
                  <a:lnTo>
                    <a:pt x="433133" y="534962"/>
                  </a:lnTo>
                  <a:lnTo>
                    <a:pt x="435495" y="533692"/>
                  </a:lnTo>
                  <a:lnTo>
                    <a:pt x="435559" y="534962"/>
                  </a:lnTo>
                  <a:lnTo>
                    <a:pt x="437908" y="533692"/>
                  </a:lnTo>
                  <a:lnTo>
                    <a:pt x="438226" y="536232"/>
                  </a:lnTo>
                  <a:lnTo>
                    <a:pt x="437565" y="538772"/>
                  </a:lnTo>
                  <a:lnTo>
                    <a:pt x="439039" y="540042"/>
                  </a:lnTo>
                  <a:lnTo>
                    <a:pt x="441109" y="541312"/>
                  </a:lnTo>
                  <a:lnTo>
                    <a:pt x="441236" y="540410"/>
                  </a:lnTo>
                  <a:lnTo>
                    <a:pt x="442506" y="542582"/>
                  </a:lnTo>
                  <a:lnTo>
                    <a:pt x="440309" y="542582"/>
                  </a:lnTo>
                  <a:lnTo>
                    <a:pt x="442188" y="543852"/>
                  </a:lnTo>
                  <a:lnTo>
                    <a:pt x="442696" y="545122"/>
                  </a:lnTo>
                  <a:lnTo>
                    <a:pt x="446392" y="546392"/>
                  </a:lnTo>
                  <a:lnTo>
                    <a:pt x="447052" y="545122"/>
                  </a:lnTo>
                  <a:lnTo>
                    <a:pt x="447205" y="545122"/>
                  </a:lnTo>
                  <a:lnTo>
                    <a:pt x="448068" y="543852"/>
                  </a:lnTo>
                  <a:lnTo>
                    <a:pt x="448779" y="543852"/>
                  </a:lnTo>
                  <a:lnTo>
                    <a:pt x="447954" y="546392"/>
                  </a:lnTo>
                  <a:lnTo>
                    <a:pt x="446570" y="546392"/>
                  </a:lnTo>
                  <a:lnTo>
                    <a:pt x="452005" y="547662"/>
                  </a:lnTo>
                  <a:lnTo>
                    <a:pt x="445312" y="557822"/>
                  </a:lnTo>
                  <a:lnTo>
                    <a:pt x="451345" y="556590"/>
                  </a:lnTo>
                  <a:lnTo>
                    <a:pt x="455320" y="557822"/>
                  </a:lnTo>
                  <a:lnTo>
                    <a:pt x="455726" y="559092"/>
                  </a:lnTo>
                  <a:lnTo>
                    <a:pt x="453199" y="557822"/>
                  </a:lnTo>
                  <a:lnTo>
                    <a:pt x="452424" y="560362"/>
                  </a:lnTo>
                  <a:lnTo>
                    <a:pt x="457949" y="560362"/>
                  </a:lnTo>
                  <a:lnTo>
                    <a:pt x="454850" y="565442"/>
                  </a:lnTo>
                  <a:lnTo>
                    <a:pt x="458812" y="565442"/>
                  </a:lnTo>
                  <a:lnTo>
                    <a:pt x="453504" y="571792"/>
                  </a:lnTo>
                  <a:lnTo>
                    <a:pt x="463486" y="570522"/>
                  </a:lnTo>
                  <a:lnTo>
                    <a:pt x="460933" y="575602"/>
                  </a:lnTo>
                  <a:lnTo>
                    <a:pt x="462381" y="575602"/>
                  </a:lnTo>
                  <a:lnTo>
                    <a:pt x="464299" y="574332"/>
                  </a:lnTo>
                  <a:lnTo>
                    <a:pt x="463156" y="575602"/>
                  </a:lnTo>
                  <a:lnTo>
                    <a:pt x="463981" y="575602"/>
                  </a:lnTo>
                  <a:lnTo>
                    <a:pt x="469366" y="579412"/>
                  </a:lnTo>
                  <a:lnTo>
                    <a:pt x="468680" y="587032"/>
                  </a:lnTo>
                  <a:lnTo>
                    <a:pt x="471551" y="595922"/>
                  </a:lnTo>
                  <a:lnTo>
                    <a:pt x="479526" y="589572"/>
                  </a:lnTo>
                  <a:lnTo>
                    <a:pt x="477380" y="594652"/>
                  </a:lnTo>
                  <a:lnTo>
                    <a:pt x="474014" y="595922"/>
                  </a:lnTo>
                  <a:lnTo>
                    <a:pt x="480098" y="597192"/>
                  </a:lnTo>
                  <a:lnTo>
                    <a:pt x="479031" y="603542"/>
                  </a:lnTo>
                  <a:lnTo>
                    <a:pt x="484339" y="604812"/>
                  </a:lnTo>
                  <a:lnTo>
                    <a:pt x="483527" y="606082"/>
                  </a:lnTo>
                  <a:lnTo>
                    <a:pt x="482422" y="606082"/>
                  </a:lnTo>
                  <a:lnTo>
                    <a:pt x="480783" y="607352"/>
                  </a:lnTo>
                  <a:lnTo>
                    <a:pt x="484162" y="608622"/>
                  </a:lnTo>
                  <a:lnTo>
                    <a:pt x="485914" y="607352"/>
                  </a:lnTo>
                  <a:lnTo>
                    <a:pt x="486092" y="608622"/>
                  </a:lnTo>
                  <a:lnTo>
                    <a:pt x="484416" y="608622"/>
                  </a:lnTo>
                  <a:lnTo>
                    <a:pt x="483755" y="609892"/>
                  </a:lnTo>
                  <a:lnTo>
                    <a:pt x="482993" y="611162"/>
                  </a:lnTo>
                  <a:lnTo>
                    <a:pt x="487756" y="609892"/>
                  </a:lnTo>
                  <a:lnTo>
                    <a:pt x="485584" y="612432"/>
                  </a:lnTo>
                  <a:lnTo>
                    <a:pt x="486156" y="612432"/>
                  </a:lnTo>
                  <a:lnTo>
                    <a:pt x="486041" y="614972"/>
                  </a:lnTo>
                  <a:lnTo>
                    <a:pt x="488213" y="612432"/>
                  </a:lnTo>
                  <a:lnTo>
                    <a:pt x="487921" y="614972"/>
                  </a:lnTo>
                  <a:lnTo>
                    <a:pt x="491020" y="614972"/>
                  </a:lnTo>
                  <a:lnTo>
                    <a:pt x="490245" y="616242"/>
                  </a:lnTo>
                  <a:lnTo>
                    <a:pt x="493496" y="616242"/>
                  </a:lnTo>
                  <a:lnTo>
                    <a:pt x="490474" y="619988"/>
                  </a:lnTo>
                  <a:lnTo>
                    <a:pt x="492810" y="622592"/>
                  </a:lnTo>
                  <a:lnTo>
                    <a:pt x="493814" y="622592"/>
                  </a:lnTo>
                  <a:lnTo>
                    <a:pt x="494411" y="623862"/>
                  </a:lnTo>
                  <a:lnTo>
                    <a:pt x="492493" y="625132"/>
                  </a:lnTo>
                  <a:lnTo>
                    <a:pt x="493153" y="625132"/>
                  </a:lnTo>
                  <a:lnTo>
                    <a:pt x="494474" y="626402"/>
                  </a:lnTo>
                  <a:lnTo>
                    <a:pt x="496468" y="625132"/>
                  </a:lnTo>
                  <a:lnTo>
                    <a:pt x="492683" y="628942"/>
                  </a:lnTo>
                  <a:lnTo>
                    <a:pt x="502678" y="626402"/>
                  </a:lnTo>
                  <a:lnTo>
                    <a:pt x="497001" y="631482"/>
                  </a:lnTo>
                  <a:lnTo>
                    <a:pt x="501015" y="632752"/>
                  </a:lnTo>
                  <a:lnTo>
                    <a:pt x="503453" y="634695"/>
                  </a:lnTo>
                  <a:lnTo>
                    <a:pt x="500329" y="636562"/>
                  </a:lnTo>
                  <a:lnTo>
                    <a:pt x="502831" y="638530"/>
                  </a:lnTo>
                  <a:lnTo>
                    <a:pt x="504113" y="635228"/>
                  </a:lnTo>
                  <a:lnTo>
                    <a:pt x="504304" y="634720"/>
                  </a:lnTo>
                  <a:lnTo>
                    <a:pt x="504202" y="635292"/>
                  </a:lnTo>
                  <a:lnTo>
                    <a:pt x="506793" y="637832"/>
                  </a:lnTo>
                  <a:lnTo>
                    <a:pt x="503288" y="638898"/>
                  </a:lnTo>
                  <a:lnTo>
                    <a:pt x="503555" y="639102"/>
                  </a:lnTo>
                  <a:lnTo>
                    <a:pt x="508000" y="637832"/>
                  </a:lnTo>
                  <a:lnTo>
                    <a:pt x="508533" y="641642"/>
                  </a:lnTo>
                  <a:lnTo>
                    <a:pt x="525500" y="641642"/>
                  </a:lnTo>
                  <a:lnTo>
                    <a:pt x="525373" y="640372"/>
                  </a:lnTo>
                  <a:lnTo>
                    <a:pt x="524395" y="640372"/>
                  </a:lnTo>
                  <a:lnTo>
                    <a:pt x="525373" y="639381"/>
                  </a:lnTo>
                  <a:lnTo>
                    <a:pt x="522693" y="640372"/>
                  </a:lnTo>
                  <a:lnTo>
                    <a:pt x="525297" y="637832"/>
                  </a:lnTo>
                  <a:lnTo>
                    <a:pt x="527888" y="635292"/>
                  </a:lnTo>
                  <a:lnTo>
                    <a:pt x="525233" y="635292"/>
                  </a:lnTo>
                  <a:lnTo>
                    <a:pt x="525995" y="634022"/>
                  </a:lnTo>
                  <a:lnTo>
                    <a:pt x="528256" y="634022"/>
                  </a:lnTo>
                  <a:lnTo>
                    <a:pt x="528713" y="632752"/>
                  </a:lnTo>
                  <a:close/>
                </a:path>
                <a:path w="571500" h="760095">
                  <a:moveTo>
                    <a:pt x="528942" y="669696"/>
                  </a:moveTo>
                  <a:lnTo>
                    <a:pt x="527735" y="669658"/>
                  </a:lnTo>
                  <a:lnTo>
                    <a:pt x="527304" y="669518"/>
                  </a:lnTo>
                  <a:lnTo>
                    <a:pt x="527316" y="670064"/>
                  </a:lnTo>
                  <a:lnTo>
                    <a:pt x="527431" y="670433"/>
                  </a:lnTo>
                  <a:lnTo>
                    <a:pt x="528942" y="669696"/>
                  </a:lnTo>
                  <a:close/>
                </a:path>
                <a:path w="571500" h="760095">
                  <a:moveTo>
                    <a:pt x="529958" y="639102"/>
                  </a:moveTo>
                  <a:lnTo>
                    <a:pt x="527672" y="640372"/>
                  </a:lnTo>
                  <a:lnTo>
                    <a:pt x="527469" y="639102"/>
                  </a:lnTo>
                  <a:lnTo>
                    <a:pt x="527278" y="640372"/>
                  </a:lnTo>
                  <a:lnTo>
                    <a:pt x="525500" y="641642"/>
                  </a:lnTo>
                  <a:lnTo>
                    <a:pt x="529348" y="641642"/>
                  </a:lnTo>
                  <a:lnTo>
                    <a:pt x="529653" y="640372"/>
                  </a:lnTo>
                  <a:lnTo>
                    <a:pt x="529958" y="639102"/>
                  </a:lnTo>
                  <a:close/>
                </a:path>
                <a:path w="571500" h="760095">
                  <a:moveTo>
                    <a:pt x="530021" y="630212"/>
                  </a:moveTo>
                  <a:lnTo>
                    <a:pt x="527367" y="628942"/>
                  </a:lnTo>
                  <a:lnTo>
                    <a:pt x="525449" y="631482"/>
                  </a:lnTo>
                  <a:lnTo>
                    <a:pt x="526034" y="630212"/>
                  </a:lnTo>
                  <a:lnTo>
                    <a:pt x="523265" y="630212"/>
                  </a:lnTo>
                  <a:lnTo>
                    <a:pt x="526072" y="632574"/>
                  </a:lnTo>
                  <a:lnTo>
                    <a:pt x="527900" y="631482"/>
                  </a:lnTo>
                  <a:lnTo>
                    <a:pt x="530021" y="630212"/>
                  </a:lnTo>
                  <a:close/>
                </a:path>
                <a:path w="571500" h="760095">
                  <a:moveTo>
                    <a:pt x="530542" y="676643"/>
                  </a:moveTo>
                  <a:lnTo>
                    <a:pt x="529374" y="677202"/>
                  </a:lnTo>
                  <a:lnTo>
                    <a:pt x="529729" y="677202"/>
                  </a:lnTo>
                  <a:lnTo>
                    <a:pt x="530542" y="676643"/>
                  </a:lnTo>
                  <a:close/>
                </a:path>
                <a:path w="571500" h="760095">
                  <a:moveTo>
                    <a:pt x="533412" y="640600"/>
                  </a:moveTo>
                  <a:lnTo>
                    <a:pt x="530999" y="641642"/>
                  </a:lnTo>
                  <a:lnTo>
                    <a:pt x="532955" y="641642"/>
                  </a:lnTo>
                  <a:lnTo>
                    <a:pt x="533412" y="640600"/>
                  </a:lnTo>
                  <a:close/>
                </a:path>
                <a:path w="571500" h="760095">
                  <a:moveTo>
                    <a:pt x="533920" y="640372"/>
                  </a:moveTo>
                  <a:lnTo>
                    <a:pt x="533742" y="639813"/>
                  </a:lnTo>
                  <a:lnTo>
                    <a:pt x="533412" y="640600"/>
                  </a:lnTo>
                  <a:lnTo>
                    <a:pt x="533920" y="640372"/>
                  </a:lnTo>
                  <a:close/>
                </a:path>
                <a:path w="571500" h="760095">
                  <a:moveTo>
                    <a:pt x="534047" y="639102"/>
                  </a:moveTo>
                  <a:lnTo>
                    <a:pt x="533527" y="639102"/>
                  </a:lnTo>
                  <a:lnTo>
                    <a:pt x="533742" y="639813"/>
                  </a:lnTo>
                  <a:lnTo>
                    <a:pt x="534047" y="639102"/>
                  </a:lnTo>
                  <a:close/>
                </a:path>
                <a:path w="571500" h="760095">
                  <a:moveTo>
                    <a:pt x="535635" y="644182"/>
                  </a:moveTo>
                  <a:lnTo>
                    <a:pt x="534987" y="643572"/>
                  </a:lnTo>
                  <a:lnTo>
                    <a:pt x="534924" y="644182"/>
                  </a:lnTo>
                  <a:lnTo>
                    <a:pt x="535635" y="644182"/>
                  </a:lnTo>
                  <a:close/>
                </a:path>
                <a:path w="571500" h="760095">
                  <a:moveTo>
                    <a:pt x="538327" y="654265"/>
                  </a:moveTo>
                  <a:lnTo>
                    <a:pt x="538048" y="654304"/>
                  </a:lnTo>
                  <a:lnTo>
                    <a:pt x="538048" y="654481"/>
                  </a:lnTo>
                  <a:lnTo>
                    <a:pt x="538022" y="654748"/>
                  </a:lnTo>
                  <a:lnTo>
                    <a:pt x="538238" y="654481"/>
                  </a:lnTo>
                  <a:lnTo>
                    <a:pt x="538327" y="654265"/>
                  </a:lnTo>
                  <a:close/>
                </a:path>
                <a:path w="571500" h="760095">
                  <a:moveTo>
                    <a:pt x="538340" y="661771"/>
                  </a:moveTo>
                  <a:lnTo>
                    <a:pt x="538010" y="661631"/>
                  </a:lnTo>
                  <a:lnTo>
                    <a:pt x="537730" y="661530"/>
                  </a:lnTo>
                  <a:lnTo>
                    <a:pt x="537489" y="661733"/>
                  </a:lnTo>
                  <a:lnTo>
                    <a:pt x="537705" y="661949"/>
                  </a:lnTo>
                  <a:lnTo>
                    <a:pt x="538060" y="661898"/>
                  </a:lnTo>
                  <a:lnTo>
                    <a:pt x="538340" y="661771"/>
                  </a:lnTo>
                  <a:close/>
                </a:path>
                <a:path w="571500" h="760095">
                  <a:moveTo>
                    <a:pt x="539140" y="646722"/>
                  </a:moveTo>
                  <a:lnTo>
                    <a:pt x="538353" y="645452"/>
                  </a:lnTo>
                  <a:lnTo>
                    <a:pt x="537946" y="645452"/>
                  </a:lnTo>
                  <a:lnTo>
                    <a:pt x="539140" y="646722"/>
                  </a:lnTo>
                  <a:close/>
                </a:path>
                <a:path w="571500" h="760095">
                  <a:moveTo>
                    <a:pt x="543737" y="670852"/>
                  </a:moveTo>
                  <a:lnTo>
                    <a:pt x="542988" y="669785"/>
                  </a:lnTo>
                  <a:lnTo>
                    <a:pt x="541870" y="670852"/>
                  </a:lnTo>
                  <a:lnTo>
                    <a:pt x="543737" y="670852"/>
                  </a:lnTo>
                  <a:close/>
                </a:path>
                <a:path w="571500" h="760095">
                  <a:moveTo>
                    <a:pt x="544525" y="668312"/>
                  </a:moveTo>
                  <a:lnTo>
                    <a:pt x="541959" y="668312"/>
                  </a:lnTo>
                  <a:lnTo>
                    <a:pt x="542988" y="669785"/>
                  </a:lnTo>
                  <a:lnTo>
                    <a:pt x="544525" y="668312"/>
                  </a:lnTo>
                  <a:close/>
                </a:path>
                <a:path w="571500" h="760095">
                  <a:moveTo>
                    <a:pt x="549148" y="716864"/>
                  </a:moveTo>
                  <a:lnTo>
                    <a:pt x="548919" y="716991"/>
                  </a:lnTo>
                  <a:lnTo>
                    <a:pt x="548690" y="717156"/>
                  </a:lnTo>
                  <a:lnTo>
                    <a:pt x="548538" y="717359"/>
                  </a:lnTo>
                  <a:lnTo>
                    <a:pt x="548703" y="717283"/>
                  </a:lnTo>
                  <a:lnTo>
                    <a:pt x="548919" y="717080"/>
                  </a:lnTo>
                  <a:lnTo>
                    <a:pt x="549148" y="716864"/>
                  </a:lnTo>
                  <a:close/>
                </a:path>
                <a:path w="571500" h="760095">
                  <a:moveTo>
                    <a:pt x="550176" y="716572"/>
                  </a:moveTo>
                  <a:lnTo>
                    <a:pt x="549783" y="716572"/>
                  </a:lnTo>
                  <a:lnTo>
                    <a:pt x="549148" y="717842"/>
                  </a:lnTo>
                  <a:lnTo>
                    <a:pt x="550176" y="716572"/>
                  </a:lnTo>
                  <a:close/>
                </a:path>
                <a:path w="571500" h="760095">
                  <a:moveTo>
                    <a:pt x="551446" y="696696"/>
                  </a:moveTo>
                  <a:lnTo>
                    <a:pt x="551281" y="696887"/>
                  </a:lnTo>
                  <a:lnTo>
                    <a:pt x="551421" y="696785"/>
                  </a:lnTo>
                  <a:close/>
                </a:path>
                <a:path w="571500" h="760095">
                  <a:moveTo>
                    <a:pt x="551675" y="696175"/>
                  </a:moveTo>
                  <a:lnTo>
                    <a:pt x="551446" y="696696"/>
                  </a:lnTo>
                  <a:lnTo>
                    <a:pt x="551611" y="696506"/>
                  </a:lnTo>
                  <a:lnTo>
                    <a:pt x="551675" y="696328"/>
                  </a:lnTo>
                  <a:lnTo>
                    <a:pt x="551675" y="696175"/>
                  </a:lnTo>
                  <a:close/>
                </a:path>
                <a:path w="571500" h="760095">
                  <a:moveTo>
                    <a:pt x="552259" y="694829"/>
                  </a:moveTo>
                  <a:lnTo>
                    <a:pt x="551192" y="695223"/>
                  </a:lnTo>
                  <a:lnTo>
                    <a:pt x="551700" y="695629"/>
                  </a:lnTo>
                  <a:lnTo>
                    <a:pt x="551675" y="696175"/>
                  </a:lnTo>
                  <a:lnTo>
                    <a:pt x="552259" y="694829"/>
                  </a:lnTo>
                  <a:close/>
                </a:path>
                <a:path w="571500" h="760095">
                  <a:moveTo>
                    <a:pt x="553364" y="735622"/>
                  </a:moveTo>
                  <a:lnTo>
                    <a:pt x="551827" y="735622"/>
                  </a:lnTo>
                  <a:lnTo>
                    <a:pt x="553034" y="736892"/>
                  </a:lnTo>
                  <a:lnTo>
                    <a:pt x="553364" y="735622"/>
                  </a:lnTo>
                  <a:close/>
                </a:path>
                <a:path w="571500" h="760095">
                  <a:moveTo>
                    <a:pt x="553580" y="721372"/>
                  </a:moveTo>
                  <a:lnTo>
                    <a:pt x="553097" y="721487"/>
                  </a:lnTo>
                  <a:lnTo>
                    <a:pt x="553034" y="721652"/>
                  </a:lnTo>
                  <a:lnTo>
                    <a:pt x="553580" y="721372"/>
                  </a:lnTo>
                  <a:close/>
                </a:path>
                <a:path w="571500" h="760095">
                  <a:moveTo>
                    <a:pt x="553961" y="719112"/>
                  </a:moveTo>
                  <a:lnTo>
                    <a:pt x="551815" y="720382"/>
                  </a:lnTo>
                  <a:lnTo>
                    <a:pt x="552411" y="721652"/>
                  </a:lnTo>
                  <a:lnTo>
                    <a:pt x="553097" y="721487"/>
                  </a:lnTo>
                  <a:lnTo>
                    <a:pt x="553961" y="719112"/>
                  </a:lnTo>
                  <a:close/>
                </a:path>
                <a:path w="571500" h="760095">
                  <a:moveTo>
                    <a:pt x="554291" y="735622"/>
                  </a:moveTo>
                  <a:lnTo>
                    <a:pt x="553834" y="735139"/>
                  </a:lnTo>
                  <a:lnTo>
                    <a:pt x="553364" y="735622"/>
                  </a:lnTo>
                  <a:lnTo>
                    <a:pt x="554291" y="735622"/>
                  </a:lnTo>
                  <a:close/>
                </a:path>
                <a:path w="571500" h="760095">
                  <a:moveTo>
                    <a:pt x="555574" y="705142"/>
                  </a:moveTo>
                  <a:lnTo>
                    <a:pt x="552894" y="706412"/>
                  </a:lnTo>
                  <a:lnTo>
                    <a:pt x="554964" y="706412"/>
                  </a:lnTo>
                  <a:lnTo>
                    <a:pt x="555574" y="705142"/>
                  </a:lnTo>
                  <a:close/>
                </a:path>
                <a:path w="571500" h="760095">
                  <a:moveTo>
                    <a:pt x="556806" y="702602"/>
                  </a:moveTo>
                  <a:lnTo>
                    <a:pt x="556564" y="702602"/>
                  </a:lnTo>
                  <a:lnTo>
                    <a:pt x="556336" y="702995"/>
                  </a:lnTo>
                  <a:lnTo>
                    <a:pt x="556806" y="702602"/>
                  </a:lnTo>
                  <a:close/>
                </a:path>
                <a:path w="571500" h="760095">
                  <a:moveTo>
                    <a:pt x="558558" y="746112"/>
                  </a:moveTo>
                  <a:lnTo>
                    <a:pt x="557530" y="746404"/>
                  </a:lnTo>
                  <a:lnTo>
                    <a:pt x="557758" y="746379"/>
                  </a:lnTo>
                  <a:lnTo>
                    <a:pt x="558088" y="746277"/>
                  </a:lnTo>
                  <a:lnTo>
                    <a:pt x="558558" y="746112"/>
                  </a:lnTo>
                  <a:close/>
                </a:path>
                <a:path w="571500" h="760095">
                  <a:moveTo>
                    <a:pt x="558673" y="748398"/>
                  </a:moveTo>
                  <a:lnTo>
                    <a:pt x="558584" y="748245"/>
                  </a:lnTo>
                  <a:lnTo>
                    <a:pt x="558495" y="748093"/>
                  </a:lnTo>
                  <a:lnTo>
                    <a:pt x="558457" y="747928"/>
                  </a:lnTo>
                  <a:lnTo>
                    <a:pt x="558444" y="748169"/>
                  </a:lnTo>
                  <a:lnTo>
                    <a:pt x="558520" y="748322"/>
                  </a:lnTo>
                  <a:lnTo>
                    <a:pt x="558673" y="748398"/>
                  </a:lnTo>
                  <a:close/>
                </a:path>
                <a:path w="571500" h="760095">
                  <a:moveTo>
                    <a:pt x="558774" y="701001"/>
                  </a:moveTo>
                  <a:lnTo>
                    <a:pt x="558431" y="701154"/>
                  </a:lnTo>
                  <a:lnTo>
                    <a:pt x="558126" y="701332"/>
                  </a:lnTo>
                  <a:lnTo>
                    <a:pt x="557860" y="701535"/>
                  </a:lnTo>
                  <a:lnTo>
                    <a:pt x="558253" y="701332"/>
                  </a:lnTo>
                  <a:lnTo>
                    <a:pt x="558584" y="701141"/>
                  </a:lnTo>
                  <a:lnTo>
                    <a:pt x="558774" y="701001"/>
                  </a:lnTo>
                  <a:close/>
                </a:path>
                <a:path w="571500" h="760095">
                  <a:moveTo>
                    <a:pt x="559460" y="749007"/>
                  </a:moveTo>
                  <a:lnTo>
                    <a:pt x="559257" y="748906"/>
                  </a:lnTo>
                  <a:lnTo>
                    <a:pt x="559079" y="748792"/>
                  </a:lnTo>
                  <a:lnTo>
                    <a:pt x="558952" y="748665"/>
                  </a:lnTo>
                  <a:lnTo>
                    <a:pt x="558419" y="748830"/>
                  </a:lnTo>
                  <a:lnTo>
                    <a:pt x="558647" y="748969"/>
                  </a:lnTo>
                  <a:lnTo>
                    <a:pt x="559003" y="749007"/>
                  </a:lnTo>
                  <a:lnTo>
                    <a:pt x="559460" y="749007"/>
                  </a:lnTo>
                  <a:close/>
                </a:path>
                <a:path w="571500" h="760095">
                  <a:moveTo>
                    <a:pt x="559968" y="748245"/>
                  </a:moveTo>
                  <a:lnTo>
                    <a:pt x="559257" y="748449"/>
                  </a:lnTo>
                  <a:lnTo>
                    <a:pt x="558876" y="748487"/>
                  </a:lnTo>
                  <a:lnTo>
                    <a:pt x="558673" y="748398"/>
                  </a:lnTo>
                  <a:lnTo>
                    <a:pt x="558939" y="748665"/>
                  </a:lnTo>
                  <a:lnTo>
                    <a:pt x="559358" y="748538"/>
                  </a:lnTo>
                  <a:lnTo>
                    <a:pt x="559752" y="748411"/>
                  </a:lnTo>
                  <a:lnTo>
                    <a:pt x="559968" y="748245"/>
                  </a:lnTo>
                  <a:close/>
                </a:path>
                <a:path w="571500" h="760095">
                  <a:moveTo>
                    <a:pt x="560412" y="753897"/>
                  </a:moveTo>
                  <a:lnTo>
                    <a:pt x="559981" y="753719"/>
                  </a:lnTo>
                  <a:lnTo>
                    <a:pt x="559955" y="754024"/>
                  </a:lnTo>
                  <a:lnTo>
                    <a:pt x="560146" y="753960"/>
                  </a:lnTo>
                  <a:lnTo>
                    <a:pt x="560285" y="753922"/>
                  </a:lnTo>
                  <a:lnTo>
                    <a:pt x="560412" y="753897"/>
                  </a:lnTo>
                  <a:close/>
                </a:path>
                <a:path w="571500" h="760095">
                  <a:moveTo>
                    <a:pt x="560857" y="754062"/>
                  </a:moveTo>
                  <a:lnTo>
                    <a:pt x="560793" y="753922"/>
                  </a:lnTo>
                  <a:lnTo>
                    <a:pt x="560412" y="753897"/>
                  </a:lnTo>
                  <a:lnTo>
                    <a:pt x="560857" y="754062"/>
                  </a:lnTo>
                  <a:close/>
                </a:path>
                <a:path w="571500" h="760095">
                  <a:moveTo>
                    <a:pt x="561771" y="754418"/>
                  </a:moveTo>
                  <a:lnTo>
                    <a:pt x="560857" y="754062"/>
                  </a:lnTo>
                  <a:lnTo>
                    <a:pt x="560908" y="754278"/>
                  </a:lnTo>
                  <a:lnTo>
                    <a:pt x="560933" y="754570"/>
                  </a:lnTo>
                  <a:lnTo>
                    <a:pt x="561771" y="754418"/>
                  </a:lnTo>
                  <a:close/>
                </a:path>
                <a:path w="571500" h="760095">
                  <a:moveTo>
                    <a:pt x="562000" y="714032"/>
                  </a:moveTo>
                  <a:lnTo>
                    <a:pt x="561378" y="714032"/>
                  </a:lnTo>
                  <a:lnTo>
                    <a:pt x="561314" y="714273"/>
                  </a:lnTo>
                  <a:lnTo>
                    <a:pt x="562000" y="714032"/>
                  </a:lnTo>
                  <a:close/>
                </a:path>
                <a:path w="571500" h="760095">
                  <a:moveTo>
                    <a:pt x="562737" y="753402"/>
                  </a:moveTo>
                  <a:lnTo>
                    <a:pt x="562140" y="752868"/>
                  </a:lnTo>
                  <a:lnTo>
                    <a:pt x="560959" y="753402"/>
                  </a:lnTo>
                  <a:lnTo>
                    <a:pt x="562737" y="753402"/>
                  </a:lnTo>
                  <a:close/>
                </a:path>
                <a:path w="571500" h="760095">
                  <a:moveTo>
                    <a:pt x="563435" y="747534"/>
                  </a:moveTo>
                  <a:lnTo>
                    <a:pt x="563384" y="747052"/>
                  </a:lnTo>
                  <a:lnTo>
                    <a:pt x="562495" y="747052"/>
                  </a:lnTo>
                  <a:lnTo>
                    <a:pt x="560933" y="748322"/>
                  </a:lnTo>
                  <a:lnTo>
                    <a:pt x="561479" y="748322"/>
                  </a:lnTo>
                  <a:lnTo>
                    <a:pt x="563435" y="747534"/>
                  </a:lnTo>
                  <a:close/>
                </a:path>
                <a:path w="571500" h="760095">
                  <a:moveTo>
                    <a:pt x="563537" y="731812"/>
                  </a:moveTo>
                  <a:lnTo>
                    <a:pt x="562381" y="730592"/>
                  </a:lnTo>
                  <a:lnTo>
                    <a:pt x="561924" y="730846"/>
                  </a:lnTo>
                  <a:lnTo>
                    <a:pt x="563537" y="731812"/>
                  </a:lnTo>
                  <a:close/>
                </a:path>
                <a:path w="571500" h="760095">
                  <a:moveTo>
                    <a:pt x="564527" y="726732"/>
                  </a:moveTo>
                  <a:lnTo>
                    <a:pt x="563219" y="727341"/>
                  </a:lnTo>
                  <a:lnTo>
                    <a:pt x="564299" y="727049"/>
                  </a:lnTo>
                  <a:lnTo>
                    <a:pt x="564527" y="726732"/>
                  </a:lnTo>
                  <a:close/>
                </a:path>
                <a:path w="571500" h="760095">
                  <a:moveTo>
                    <a:pt x="564616" y="747052"/>
                  </a:moveTo>
                  <a:lnTo>
                    <a:pt x="563435" y="747534"/>
                  </a:lnTo>
                  <a:lnTo>
                    <a:pt x="563613" y="749592"/>
                  </a:lnTo>
                  <a:lnTo>
                    <a:pt x="564616" y="747052"/>
                  </a:lnTo>
                  <a:close/>
                </a:path>
                <a:path w="571500" h="760095">
                  <a:moveTo>
                    <a:pt x="564781" y="729272"/>
                  </a:moveTo>
                  <a:lnTo>
                    <a:pt x="562343" y="730542"/>
                  </a:lnTo>
                  <a:lnTo>
                    <a:pt x="564781" y="729272"/>
                  </a:lnTo>
                  <a:close/>
                </a:path>
                <a:path w="571500" h="760095">
                  <a:moveTo>
                    <a:pt x="565467" y="726732"/>
                  </a:moveTo>
                  <a:lnTo>
                    <a:pt x="564299" y="727049"/>
                  </a:lnTo>
                  <a:lnTo>
                    <a:pt x="563587" y="728002"/>
                  </a:lnTo>
                  <a:lnTo>
                    <a:pt x="565467" y="726732"/>
                  </a:lnTo>
                  <a:close/>
                </a:path>
                <a:path w="571500" h="760095">
                  <a:moveTo>
                    <a:pt x="566077" y="752335"/>
                  </a:moveTo>
                  <a:lnTo>
                    <a:pt x="563994" y="753402"/>
                  </a:lnTo>
                  <a:lnTo>
                    <a:pt x="565518" y="753402"/>
                  </a:lnTo>
                  <a:lnTo>
                    <a:pt x="566077" y="752335"/>
                  </a:lnTo>
                  <a:close/>
                </a:path>
                <a:path w="571500" h="760095">
                  <a:moveTo>
                    <a:pt x="566140" y="721233"/>
                  </a:moveTo>
                  <a:lnTo>
                    <a:pt x="563384" y="722249"/>
                  </a:lnTo>
                  <a:lnTo>
                    <a:pt x="562152" y="722630"/>
                  </a:lnTo>
                  <a:lnTo>
                    <a:pt x="563321" y="722325"/>
                  </a:lnTo>
                  <a:lnTo>
                    <a:pt x="563956" y="722299"/>
                  </a:lnTo>
                  <a:lnTo>
                    <a:pt x="564248" y="722439"/>
                  </a:lnTo>
                  <a:lnTo>
                    <a:pt x="564769" y="722236"/>
                  </a:lnTo>
                  <a:lnTo>
                    <a:pt x="565378" y="721944"/>
                  </a:lnTo>
                  <a:lnTo>
                    <a:pt x="566127" y="721537"/>
                  </a:lnTo>
                  <a:lnTo>
                    <a:pt x="566140" y="721233"/>
                  </a:lnTo>
                  <a:close/>
                </a:path>
                <a:path w="571500" h="760095">
                  <a:moveTo>
                    <a:pt x="566470" y="752132"/>
                  </a:moveTo>
                  <a:lnTo>
                    <a:pt x="566178" y="752132"/>
                  </a:lnTo>
                  <a:lnTo>
                    <a:pt x="566077" y="752335"/>
                  </a:lnTo>
                  <a:lnTo>
                    <a:pt x="566470" y="752132"/>
                  </a:lnTo>
                  <a:close/>
                </a:path>
                <a:path w="571500" h="760095">
                  <a:moveTo>
                    <a:pt x="567347" y="758685"/>
                  </a:moveTo>
                  <a:lnTo>
                    <a:pt x="566750" y="758253"/>
                  </a:lnTo>
                  <a:lnTo>
                    <a:pt x="563333" y="759015"/>
                  </a:lnTo>
                  <a:lnTo>
                    <a:pt x="564540" y="759587"/>
                  </a:lnTo>
                  <a:lnTo>
                    <a:pt x="565467" y="759485"/>
                  </a:lnTo>
                  <a:lnTo>
                    <a:pt x="567347" y="758685"/>
                  </a:lnTo>
                  <a:close/>
                </a:path>
                <a:path w="571500" h="760095">
                  <a:moveTo>
                    <a:pt x="568413" y="738162"/>
                  </a:moveTo>
                  <a:lnTo>
                    <a:pt x="566077" y="735622"/>
                  </a:lnTo>
                  <a:lnTo>
                    <a:pt x="565340" y="739419"/>
                  </a:lnTo>
                  <a:lnTo>
                    <a:pt x="568109" y="738162"/>
                  </a:lnTo>
                  <a:lnTo>
                    <a:pt x="568413" y="738162"/>
                  </a:lnTo>
                  <a:close/>
                </a:path>
                <a:path w="571500" h="760095">
                  <a:moveTo>
                    <a:pt x="569658" y="755535"/>
                  </a:moveTo>
                  <a:lnTo>
                    <a:pt x="569404" y="754557"/>
                  </a:lnTo>
                  <a:lnTo>
                    <a:pt x="566966" y="754329"/>
                  </a:lnTo>
                  <a:lnTo>
                    <a:pt x="567601" y="753859"/>
                  </a:lnTo>
                  <a:lnTo>
                    <a:pt x="568515" y="753745"/>
                  </a:lnTo>
                  <a:lnTo>
                    <a:pt x="569150" y="753579"/>
                  </a:lnTo>
                  <a:lnTo>
                    <a:pt x="567309" y="753491"/>
                  </a:lnTo>
                  <a:lnTo>
                    <a:pt x="564248" y="753732"/>
                  </a:lnTo>
                  <a:lnTo>
                    <a:pt x="561416" y="755256"/>
                  </a:lnTo>
                  <a:lnTo>
                    <a:pt x="564794" y="754761"/>
                  </a:lnTo>
                  <a:lnTo>
                    <a:pt x="563549" y="755408"/>
                  </a:lnTo>
                  <a:lnTo>
                    <a:pt x="567537" y="754761"/>
                  </a:lnTo>
                  <a:lnTo>
                    <a:pt x="568134" y="755192"/>
                  </a:lnTo>
                  <a:lnTo>
                    <a:pt x="566877" y="756132"/>
                  </a:lnTo>
                  <a:lnTo>
                    <a:pt x="565632" y="756475"/>
                  </a:lnTo>
                  <a:lnTo>
                    <a:pt x="566547" y="756373"/>
                  </a:lnTo>
                  <a:lnTo>
                    <a:pt x="565251" y="757618"/>
                  </a:lnTo>
                  <a:lnTo>
                    <a:pt x="567423" y="757186"/>
                  </a:lnTo>
                  <a:lnTo>
                    <a:pt x="569658" y="755535"/>
                  </a:lnTo>
                  <a:close/>
                </a:path>
                <a:path w="571500" h="760095">
                  <a:moveTo>
                    <a:pt x="570953" y="748322"/>
                  </a:moveTo>
                  <a:lnTo>
                    <a:pt x="563613" y="749592"/>
                  </a:lnTo>
                  <a:lnTo>
                    <a:pt x="559460" y="749592"/>
                  </a:lnTo>
                  <a:lnTo>
                    <a:pt x="560705" y="750862"/>
                  </a:lnTo>
                  <a:lnTo>
                    <a:pt x="564095" y="750862"/>
                  </a:lnTo>
                  <a:lnTo>
                    <a:pt x="562546" y="752132"/>
                  </a:lnTo>
                  <a:lnTo>
                    <a:pt x="561289" y="752132"/>
                  </a:lnTo>
                  <a:lnTo>
                    <a:pt x="562140" y="752868"/>
                  </a:lnTo>
                  <a:lnTo>
                    <a:pt x="563778" y="752132"/>
                  </a:lnTo>
                  <a:lnTo>
                    <a:pt x="564718" y="750862"/>
                  </a:lnTo>
                  <a:lnTo>
                    <a:pt x="565607" y="752132"/>
                  </a:lnTo>
                  <a:lnTo>
                    <a:pt x="570953" y="748322"/>
                  </a:lnTo>
                  <a:close/>
                </a:path>
                <a:path w="571500" h="760095">
                  <a:moveTo>
                    <a:pt x="571119" y="739432"/>
                  </a:moveTo>
                  <a:lnTo>
                    <a:pt x="565289" y="739432"/>
                  </a:lnTo>
                  <a:lnTo>
                    <a:pt x="561111" y="738162"/>
                  </a:lnTo>
                  <a:lnTo>
                    <a:pt x="565696" y="735622"/>
                  </a:lnTo>
                  <a:lnTo>
                    <a:pt x="567982" y="734352"/>
                  </a:lnTo>
                  <a:lnTo>
                    <a:pt x="564908" y="735622"/>
                  </a:lnTo>
                  <a:lnTo>
                    <a:pt x="564946" y="734352"/>
                  </a:lnTo>
                  <a:lnTo>
                    <a:pt x="566178" y="734352"/>
                  </a:lnTo>
                  <a:lnTo>
                    <a:pt x="563880" y="733145"/>
                  </a:lnTo>
                  <a:lnTo>
                    <a:pt x="564934" y="734352"/>
                  </a:lnTo>
                  <a:lnTo>
                    <a:pt x="562800" y="734352"/>
                  </a:lnTo>
                  <a:lnTo>
                    <a:pt x="563854" y="733171"/>
                  </a:lnTo>
                  <a:lnTo>
                    <a:pt x="565061" y="731812"/>
                  </a:lnTo>
                  <a:lnTo>
                    <a:pt x="563537" y="731812"/>
                  </a:lnTo>
                  <a:lnTo>
                    <a:pt x="560158" y="731812"/>
                  </a:lnTo>
                  <a:lnTo>
                    <a:pt x="561924" y="730846"/>
                  </a:lnTo>
                  <a:lnTo>
                    <a:pt x="561416" y="730542"/>
                  </a:lnTo>
                  <a:lnTo>
                    <a:pt x="563880" y="729272"/>
                  </a:lnTo>
                  <a:lnTo>
                    <a:pt x="566343" y="728002"/>
                  </a:lnTo>
                  <a:lnTo>
                    <a:pt x="559904" y="729272"/>
                  </a:lnTo>
                  <a:lnTo>
                    <a:pt x="561771" y="728002"/>
                  </a:lnTo>
                  <a:lnTo>
                    <a:pt x="563219" y="727341"/>
                  </a:lnTo>
                  <a:lnTo>
                    <a:pt x="560743" y="728002"/>
                  </a:lnTo>
                  <a:lnTo>
                    <a:pt x="565505" y="724192"/>
                  </a:lnTo>
                  <a:lnTo>
                    <a:pt x="564248" y="722922"/>
                  </a:lnTo>
                  <a:lnTo>
                    <a:pt x="560717" y="724192"/>
                  </a:lnTo>
                  <a:lnTo>
                    <a:pt x="561314" y="722922"/>
                  </a:lnTo>
                  <a:lnTo>
                    <a:pt x="561911" y="721652"/>
                  </a:lnTo>
                  <a:lnTo>
                    <a:pt x="560070" y="720382"/>
                  </a:lnTo>
                  <a:lnTo>
                    <a:pt x="561289" y="720382"/>
                  </a:lnTo>
                  <a:lnTo>
                    <a:pt x="560743" y="716572"/>
                  </a:lnTo>
                  <a:lnTo>
                    <a:pt x="561314" y="714273"/>
                  </a:lnTo>
                  <a:lnTo>
                    <a:pt x="558317" y="715302"/>
                  </a:lnTo>
                  <a:lnTo>
                    <a:pt x="558342" y="714032"/>
                  </a:lnTo>
                  <a:lnTo>
                    <a:pt x="557149" y="712762"/>
                  </a:lnTo>
                  <a:lnTo>
                    <a:pt x="559282" y="711492"/>
                  </a:lnTo>
                  <a:lnTo>
                    <a:pt x="558977" y="711492"/>
                  </a:lnTo>
                  <a:lnTo>
                    <a:pt x="558292" y="710222"/>
                  </a:lnTo>
                  <a:lnTo>
                    <a:pt x="560882" y="710222"/>
                  </a:lnTo>
                  <a:lnTo>
                    <a:pt x="560946" y="710349"/>
                  </a:lnTo>
                  <a:lnTo>
                    <a:pt x="561340" y="710272"/>
                  </a:lnTo>
                  <a:lnTo>
                    <a:pt x="561809" y="710171"/>
                  </a:lnTo>
                  <a:lnTo>
                    <a:pt x="562343" y="710044"/>
                  </a:lnTo>
                  <a:lnTo>
                    <a:pt x="560959" y="710082"/>
                  </a:lnTo>
                  <a:lnTo>
                    <a:pt x="560285" y="708952"/>
                  </a:lnTo>
                  <a:lnTo>
                    <a:pt x="556755" y="707682"/>
                  </a:lnTo>
                  <a:lnTo>
                    <a:pt x="557720" y="705142"/>
                  </a:lnTo>
                  <a:lnTo>
                    <a:pt x="555218" y="706412"/>
                  </a:lnTo>
                  <a:lnTo>
                    <a:pt x="551510" y="710222"/>
                  </a:lnTo>
                  <a:lnTo>
                    <a:pt x="549021" y="708952"/>
                  </a:lnTo>
                  <a:lnTo>
                    <a:pt x="552564" y="707682"/>
                  </a:lnTo>
                  <a:lnTo>
                    <a:pt x="551967" y="707682"/>
                  </a:lnTo>
                  <a:lnTo>
                    <a:pt x="552386" y="706412"/>
                  </a:lnTo>
                  <a:lnTo>
                    <a:pt x="552818" y="706412"/>
                  </a:lnTo>
                  <a:lnTo>
                    <a:pt x="554723" y="705142"/>
                  </a:lnTo>
                  <a:lnTo>
                    <a:pt x="555574" y="705142"/>
                  </a:lnTo>
                  <a:lnTo>
                    <a:pt x="555828" y="705142"/>
                  </a:lnTo>
                  <a:lnTo>
                    <a:pt x="555840" y="703872"/>
                  </a:lnTo>
                  <a:lnTo>
                    <a:pt x="556336" y="702995"/>
                  </a:lnTo>
                  <a:lnTo>
                    <a:pt x="555307" y="703872"/>
                  </a:lnTo>
                  <a:lnTo>
                    <a:pt x="554812" y="702602"/>
                  </a:lnTo>
                  <a:lnTo>
                    <a:pt x="554050" y="701332"/>
                  </a:lnTo>
                  <a:lnTo>
                    <a:pt x="556882" y="701332"/>
                  </a:lnTo>
                  <a:lnTo>
                    <a:pt x="557479" y="700062"/>
                  </a:lnTo>
                  <a:lnTo>
                    <a:pt x="556006" y="700062"/>
                  </a:lnTo>
                  <a:lnTo>
                    <a:pt x="556971" y="698792"/>
                  </a:lnTo>
                  <a:lnTo>
                    <a:pt x="554139" y="700062"/>
                  </a:lnTo>
                  <a:lnTo>
                    <a:pt x="553961" y="700062"/>
                  </a:lnTo>
                  <a:lnTo>
                    <a:pt x="555244" y="698792"/>
                  </a:lnTo>
                  <a:lnTo>
                    <a:pt x="554367" y="698792"/>
                  </a:lnTo>
                  <a:lnTo>
                    <a:pt x="554253" y="697522"/>
                  </a:lnTo>
                  <a:lnTo>
                    <a:pt x="554050" y="694982"/>
                  </a:lnTo>
                  <a:lnTo>
                    <a:pt x="551421" y="697522"/>
                  </a:lnTo>
                  <a:lnTo>
                    <a:pt x="547255" y="696252"/>
                  </a:lnTo>
                  <a:lnTo>
                    <a:pt x="550494" y="692442"/>
                  </a:lnTo>
                  <a:lnTo>
                    <a:pt x="548233" y="689902"/>
                  </a:lnTo>
                  <a:lnTo>
                    <a:pt x="549173" y="689902"/>
                  </a:lnTo>
                  <a:lnTo>
                    <a:pt x="547458" y="688632"/>
                  </a:lnTo>
                  <a:lnTo>
                    <a:pt x="547128" y="687362"/>
                  </a:lnTo>
                  <a:lnTo>
                    <a:pt x="544652" y="687362"/>
                  </a:lnTo>
                  <a:lnTo>
                    <a:pt x="544474" y="686092"/>
                  </a:lnTo>
                  <a:lnTo>
                    <a:pt x="545922" y="684822"/>
                  </a:lnTo>
                  <a:lnTo>
                    <a:pt x="547116" y="684822"/>
                  </a:lnTo>
                  <a:lnTo>
                    <a:pt x="545922" y="683552"/>
                  </a:lnTo>
                  <a:lnTo>
                    <a:pt x="544842" y="684822"/>
                  </a:lnTo>
                  <a:lnTo>
                    <a:pt x="545655" y="682282"/>
                  </a:lnTo>
                  <a:lnTo>
                    <a:pt x="547370" y="682282"/>
                  </a:lnTo>
                  <a:lnTo>
                    <a:pt x="547801" y="682282"/>
                  </a:lnTo>
                  <a:lnTo>
                    <a:pt x="547433" y="681748"/>
                  </a:lnTo>
                  <a:lnTo>
                    <a:pt x="547522" y="681012"/>
                  </a:lnTo>
                  <a:lnTo>
                    <a:pt x="548843" y="679742"/>
                  </a:lnTo>
                  <a:lnTo>
                    <a:pt x="545579" y="679742"/>
                  </a:lnTo>
                  <a:lnTo>
                    <a:pt x="548220" y="678472"/>
                  </a:lnTo>
                  <a:lnTo>
                    <a:pt x="548081" y="677202"/>
                  </a:lnTo>
                  <a:lnTo>
                    <a:pt x="547039" y="677202"/>
                  </a:lnTo>
                  <a:lnTo>
                    <a:pt x="545807" y="678472"/>
                  </a:lnTo>
                  <a:lnTo>
                    <a:pt x="545096" y="678472"/>
                  </a:lnTo>
                  <a:lnTo>
                    <a:pt x="544880" y="675932"/>
                  </a:lnTo>
                  <a:lnTo>
                    <a:pt x="548195" y="674662"/>
                  </a:lnTo>
                  <a:lnTo>
                    <a:pt x="550608" y="670852"/>
                  </a:lnTo>
                  <a:lnTo>
                    <a:pt x="539203" y="673392"/>
                  </a:lnTo>
                  <a:lnTo>
                    <a:pt x="541870" y="670852"/>
                  </a:lnTo>
                  <a:lnTo>
                    <a:pt x="540854" y="670852"/>
                  </a:lnTo>
                  <a:lnTo>
                    <a:pt x="540639" y="669582"/>
                  </a:lnTo>
                  <a:lnTo>
                    <a:pt x="544461" y="665772"/>
                  </a:lnTo>
                  <a:lnTo>
                    <a:pt x="544271" y="665772"/>
                  </a:lnTo>
                  <a:lnTo>
                    <a:pt x="545122" y="663232"/>
                  </a:lnTo>
                  <a:lnTo>
                    <a:pt x="538899" y="665772"/>
                  </a:lnTo>
                  <a:lnTo>
                    <a:pt x="539165" y="663232"/>
                  </a:lnTo>
                  <a:lnTo>
                    <a:pt x="538162" y="664502"/>
                  </a:lnTo>
                  <a:lnTo>
                    <a:pt x="535305" y="665772"/>
                  </a:lnTo>
                  <a:lnTo>
                    <a:pt x="533577" y="665772"/>
                  </a:lnTo>
                  <a:lnTo>
                    <a:pt x="533361" y="663232"/>
                  </a:lnTo>
                  <a:lnTo>
                    <a:pt x="537464" y="660692"/>
                  </a:lnTo>
                  <a:lnTo>
                    <a:pt x="538746" y="661962"/>
                  </a:lnTo>
                  <a:lnTo>
                    <a:pt x="538340" y="661962"/>
                  </a:lnTo>
                  <a:lnTo>
                    <a:pt x="538949" y="663232"/>
                  </a:lnTo>
                  <a:lnTo>
                    <a:pt x="539165" y="663232"/>
                  </a:lnTo>
                  <a:lnTo>
                    <a:pt x="539699" y="663232"/>
                  </a:lnTo>
                  <a:lnTo>
                    <a:pt x="540651" y="661962"/>
                  </a:lnTo>
                  <a:lnTo>
                    <a:pt x="539457" y="661962"/>
                  </a:lnTo>
                  <a:lnTo>
                    <a:pt x="540270" y="660692"/>
                  </a:lnTo>
                  <a:lnTo>
                    <a:pt x="539394" y="659574"/>
                  </a:lnTo>
                  <a:lnTo>
                    <a:pt x="539280" y="659434"/>
                  </a:lnTo>
                  <a:lnTo>
                    <a:pt x="539483" y="659295"/>
                  </a:lnTo>
                  <a:lnTo>
                    <a:pt x="541312" y="658152"/>
                  </a:lnTo>
                  <a:lnTo>
                    <a:pt x="539826" y="658152"/>
                  </a:lnTo>
                  <a:lnTo>
                    <a:pt x="537845" y="658152"/>
                  </a:lnTo>
                  <a:lnTo>
                    <a:pt x="538022" y="655612"/>
                  </a:lnTo>
                  <a:lnTo>
                    <a:pt x="537552" y="655612"/>
                  </a:lnTo>
                  <a:lnTo>
                    <a:pt x="536384" y="656882"/>
                  </a:lnTo>
                  <a:lnTo>
                    <a:pt x="536244" y="656882"/>
                  </a:lnTo>
                  <a:lnTo>
                    <a:pt x="536308" y="653072"/>
                  </a:lnTo>
                  <a:lnTo>
                    <a:pt x="533577" y="656882"/>
                  </a:lnTo>
                  <a:lnTo>
                    <a:pt x="532206" y="655612"/>
                  </a:lnTo>
                  <a:lnTo>
                    <a:pt x="533387" y="653072"/>
                  </a:lnTo>
                  <a:lnTo>
                    <a:pt x="534098" y="653072"/>
                  </a:lnTo>
                  <a:lnTo>
                    <a:pt x="534695" y="650532"/>
                  </a:lnTo>
                  <a:lnTo>
                    <a:pt x="535089" y="650532"/>
                  </a:lnTo>
                  <a:lnTo>
                    <a:pt x="537908" y="646722"/>
                  </a:lnTo>
                  <a:lnTo>
                    <a:pt x="537819" y="645528"/>
                  </a:lnTo>
                  <a:lnTo>
                    <a:pt x="536105" y="646645"/>
                  </a:lnTo>
                  <a:lnTo>
                    <a:pt x="535914" y="645452"/>
                  </a:lnTo>
                  <a:lnTo>
                    <a:pt x="535139" y="645452"/>
                  </a:lnTo>
                  <a:lnTo>
                    <a:pt x="533374" y="647992"/>
                  </a:lnTo>
                  <a:lnTo>
                    <a:pt x="530885" y="647992"/>
                  </a:lnTo>
                  <a:lnTo>
                    <a:pt x="531672" y="646722"/>
                  </a:lnTo>
                  <a:lnTo>
                    <a:pt x="531533" y="646722"/>
                  </a:lnTo>
                  <a:lnTo>
                    <a:pt x="528662" y="646722"/>
                  </a:lnTo>
                  <a:lnTo>
                    <a:pt x="531469" y="644182"/>
                  </a:lnTo>
                  <a:lnTo>
                    <a:pt x="531533" y="646722"/>
                  </a:lnTo>
                  <a:lnTo>
                    <a:pt x="534276" y="642912"/>
                  </a:lnTo>
                  <a:lnTo>
                    <a:pt x="534987" y="643572"/>
                  </a:lnTo>
                  <a:lnTo>
                    <a:pt x="535051" y="642912"/>
                  </a:lnTo>
                  <a:lnTo>
                    <a:pt x="535940" y="642912"/>
                  </a:lnTo>
                  <a:lnTo>
                    <a:pt x="536168" y="642353"/>
                  </a:lnTo>
                  <a:lnTo>
                    <a:pt x="536346" y="642391"/>
                  </a:lnTo>
                  <a:lnTo>
                    <a:pt x="536219" y="642264"/>
                  </a:lnTo>
                  <a:lnTo>
                    <a:pt x="537527" y="639102"/>
                  </a:lnTo>
                  <a:lnTo>
                    <a:pt x="532168" y="644182"/>
                  </a:lnTo>
                  <a:lnTo>
                    <a:pt x="531672" y="642912"/>
                  </a:lnTo>
                  <a:lnTo>
                    <a:pt x="508368" y="642912"/>
                  </a:lnTo>
                  <a:lnTo>
                    <a:pt x="505675" y="642912"/>
                  </a:lnTo>
                  <a:lnTo>
                    <a:pt x="508939" y="644182"/>
                  </a:lnTo>
                  <a:lnTo>
                    <a:pt x="508139" y="647992"/>
                  </a:lnTo>
                  <a:lnTo>
                    <a:pt x="511479" y="649185"/>
                  </a:lnTo>
                  <a:lnTo>
                    <a:pt x="513740" y="646722"/>
                  </a:lnTo>
                  <a:lnTo>
                    <a:pt x="518160" y="647992"/>
                  </a:lnTo>
                  <a:lnTo>
                    <a:pt x="519658" y="647992"/>
                  </a:lnTo>
                  <a:lnTo>
                    <a:pt x="513791" y="649262"/>
                  </a:lnTo>
                  <a:lnTo>
                    <a:pt x="519582" y="650532"/>
                  </a:lnTo>
                  <a:lnTo>
                    <a:pt x="514858" y="652119"/>
                  </a:lnTo>
                  <a:lnTo>
                    <a:pt x="514756" y="653072"/>
                  </a:lnTo>
                  <a:lnTo>
                    <a:pt x="514108" y="653072"/>
                  </a:lnTo>
                  <a:lnTo>
                    <a:pt x="512406" y="654342"/>
                  </a:lnTo>
                  <a:lnTo>
                    <a:pt x="514350" y="655612"/>
                  </a:lnTo>
                  <a:lnTo>
                    <a:pt x="516051" y="653072"/>
                  </a:lnTo>
                  <a:lnTo>
                    <a:pt x="516839" y="655612"/>
                  </a:lnTo>
                  <a:lnTo>
                    <a:pt x="518655" y="655612"/>
                  </a:lnTo>
                  <a:lnTo>
                    <a:pt x="518579" y="656882"/>
                  </a:lnTo>
                  <a:lnTo>
                    <a:pt x="517982" y="656882"/>
                  </a:lnTo>
                  <a:lnTo>
                    <a:pt x="517334" y="658152"/>
                  </a:lnTo>
                  <a:lnTo>
                    <a:pt x="517144" y="658152"/>
                  </a:lnTo>
                  <a:lnTo>
                    <a:pt x="518629" y="659422"/>
                  </a:lnTo>
                  <a:lnTo>
                    <a:pt x="524002" y="659422"/>
                  </a:lnTo>
                  <a:lnTo>
                    <a:pt x="523595" y="661962"/>
                  </a:lnTo>
                  <a:lnTo>
                    <a:pt x="519176" y="663232"/>
                  </a:lnTo>
                  <a:lnTo>
                    <a:pt x="522706" y="664502"/>
                  </a:lnTo>
                  <a:lnTo>
                    <a:pt x="519290" y="665772"/>
                  </a:lnTo>
                  <a:lnTo>
                    <a:pt x="521030" y="667042"/>
                  </a:lnTo>
                  <a:lnTo>
                    <a:pt x="522452" y="665772"/>
                  </a:lnTo>
                  <a:lnTo>
                    <a:pt x="522973" y="667042"/>
                  </a:lnTo>
                  <a:lnTo>
                    <a:pt x="526034" y="665772"/>
                  </a:lnTo>
                  <a:lnTo>
                    <a:pt x="525399" y="668312"/>
                  </a:lnTo>
                  <a:lnTo>
                    <a:pt x="523532" y="668312"/>
                  </a:lnTo>
                  <a:lnTo>
                    <a:pt x="525284" y="669582"/>
                  </a:lnTo>
                  <a:lnTo>
                    <a:pt x="525983" y="668312"/>
                  </a:lnTo>
                  <a:lnTo>
                    <a:pt x="528383" y="668312"/>
                  </a:lnTo>
                  <a:lnTo>
                    <a:pt x="530339" y="665772"/>
                  </a:lnTo>
                  <a:lnTo>
                    <a:pt x="530161" y="667042"/>
                  </a:lnTo>
                  <a:lnTo>
                    <a:pt x="529640" y="667042"/>
                  </a:lnTo>
                  <a:lnTo>
                    <a:pt x="530707" y="668312"/>
                  </a:lnTo>
                  <a:lnTo>
                    <a:pt x="528955" y="670852"/>
                  </a:lnTo>
                  <a:lnTo>
                    <a:pt x="531825" y="670852"/>
                  </a:lnTo>
                  <a:lnTo>
                    <a:pt x="531393" y="672122"/>
                  </a:lnTo>
                  <a:lnTo>
                    <a:pt x="530390" y="672122"/>
                  </a:lnTo>
                  <a:lnTo>
                    <a:pt x="527418" y="673392"/>
                  </a:lnTo>
                  <a:lnTo>
                    <a:pt x="529971" y="673392"/>
                  </a:lnTo>
                  <a:lnTo>
                    <a:pt x="528929" y="675932"/>
                  </a:lnTo>
                  <a:lnTo>
                    <a:pt x="531571" y="675932"/>
                  </a:lnTo>
                  <a:lnTo>
                    <a:pt x="530542" y="676643"/>
                  </a:lnTo>
                  <a:lnTo>
                    <a:pt x="532003" y="675932"/>
                  </a:lnTo>
                  <a:lnTo>
                    <a:pt x="531520" y="677202"/>
                  </a:lnTo>
                  <a:lnTo>
                    <a:pt x="531190" y="677202"/>
                  </a:lnTo>
                  <a:lnTo>
                    <a:pt x="529678" y="678472"/>
                  </a:lnTo>
                  <a:lnTo>
                    <a:pt x="530059" y="679742"/>
                  </a:lnTo>
                  <a:lnTo>
                    <a:pt x="533882" y="675932"/>
                  </a:lnTo>
                  <a:lnTo>
                    <a:pt x="532930" y="678472"/>
                  </a:lnTo>
                  <a:lnTo>
                    <a:pt x="531812" y="678472"/>
                  </a:lnTo>
                  <a:lnTo>
                    <a:pt x="531787" y="681012"/>
                  </a:lnTo>
                  <a:lnTo>
                    <a:pt x="535228" y="681012"/>
                  </a:lnTo>
                  <a:lnTo>
                    <a:pt x="534936" y="683552"/>
                  </a:lnTo>
                  <a:lnTo>
                    <a:pt x="531647" y="686092"/>
                  </a:lnTo>
                  <a:lnTo>
                    <a:pt x="533285" y="682282"/>
                  </a:lnTo>
                  <a:lnTo>
                    <a:pt x="530593" y="684822"/>
                  </a:lnTo>
                  <a:lnTo>
                    <a:pt x="531571" y="686092"/>
                  </a:lnTo>
                  <a:lnTo>
                    <a:pt x="532549" y="687362"/>
                  </a:lnTo>
                  <a:lnTo>
                    <a:pt x="537527" y="688632"/>
                  </a:lnTo>
                  <a:lnTo>
                    <a:pt x="537832" y="691172"/>
                  </a:lnTo>
                  <a:lnTo>
                    <a:pt x="538010" y="689902"/>
                  </a:lnTo>
                  <a:lnTo>
                    <a:pt x="543217" y="688632"/>
                  </a:lnTo>
                  <a:lnTo>
                    <a:pt x="536384" y="693712"/>
                  </a:lnTo>
                  <a:lnTo>
                    <a:pt x="538835" y="693712"/>
                  </a:lnTo>
                  <a:lnTo>
                    <a:pt x="536359" y="694982"/>
                  </a:lnTo>
                  <a:lnTo>
                    <a:pt x="536956" y="694982"/>
                  </a:lnTo>
                  <a:lnTo>
                    <a:pt x="536956" y="696252"/>
                  </a:lnTo>
                  <a:lnTo>
                    <a:pt x="539838" y="697522"/>
                  </a:lnTo>
                  <a:lnTo>
                    <a:pt x="542658" y="700062"/>
                  </a:lnTo>
                  <a:lnTo>
                    <a:pt x="541197" y="700062"/>
                  </a:lnTo>
                  <a:lnTo>
                    <a:pt x="540512" y="701332"/>
                  </a:lnTo>
                  <a:lnTo>
                    <a:pt x="541782" y="702602"/>
                  </a:lnTo>
                  <a:lnTo>
                    <a:pt x="541693" y="703872"/>
                  </a:lnTo>
                  <a:lnTo>
                    <a:pt x="543153" y="703872"/>
                  </a:lnTo>
                  <a:lnTo>
                    <a:pt x="543229" y="705142"/>
                  </a:lnTo>
                  <a:lnTo>
                    <a:pt x="544944" y="703872"/>
                  </a:lnTo>
                  <a:lnTo>
                    <a:pt x="543496" y="707682"/>
                  </a:lnTo>
                  <a:lnTo>
                    <a:pt x="545655" y="708952"/>
                  </a:lnTo>
                  <a:lnTo>
                    <a:pt x="547992" y="711492"/>
                  </a:lnTo>
                  <a:lnTo>
                    <a:pt x="547052" y="714032"/>
                  </a:lnTo>
                  <a:lnTo>
                    <a:pt x="545668" y="714032"/>
                  </a:lnTo>
                  <a:lnTo>
                    <a:pt x="547966" y="716572"/>
                  </a:lnTo>
                  <a:lnTo>
                    <a:pt x="550100" y="715302"/>
                  </a:lnTo>
                  <a:lnTo>
                    <a:pt x="549173" y="715302"/>
                  </a:lnTo>
                  <a:lnTo>
                    <a:pt x="550672" y="714032"/>
                  </a:lnTo>
                  <a:lnTo>
                    <a:pt x="551776" y="714032"/>
                  </a:lnTo>
                  <a:lnTo>
                    <a:pt x="553478" y="714032"/>
                  </a:lnTo>
                  <a:lnTo>
                    <a:pt x="553745" y="715302"/>
                  </a:lnTo>
                  <a:lnTo>
                    <a:pt x="551776" y="714032"/>
                  </a:lnTo>
                  <a:lnTo>
                    <a:pt x="550176" y="716572"/>
                  </a:lnTo>
                  <a:lnTo>
                    <a:pt x="551294" y="716572"/>
                  </a:lnTo>
                  <a:lnTo>
                    <a:pt x="547903" y="719112"/>
                  </a:lnTo>
                  <a:lnTo>
                    <a:pt x="555879" y="715302"/>
                  </a:lnTo>
                  <a:lnTo>
                    <a:pt x="553999" y="717842"/>
                  </a:lnTo>
                  <a:lnTo>
                    <a:pt x="552780" y="717842"/>
                  </a:lnTo>
                  <a:lnTo>
                    <a:pt x="553681" y="719112"/>
                  </a:lnTo>
                  <a:lnTo>
                    <a:pt x="553961" y="719112"/>
                  </a:lnTo>
                  <a:lnTo>
                    <a:pt x="555510" y="719112"/>
                  </a:lnTo>
                  <a:lnTo>
                    <a:pt x="555485" y="720382"/>
                  </a:lnTo>
                  <a:lnTo>
                    <a:pt x="553580" y="721372"/>
                  </a:lnTo>
                  <a:lnTo>
                    <a:pt x="557606" y="720382"/>
                  </a:lnTo>
                  <a:lnTo>
                    <a:pt x="555434" y="722922"/>
                  </a:lnTo>
                  <a:lnTo>
                    <a:pt x="554520" y="722922"/>
                  </a:lnTo>
                  <a:lnTo>
                    <a:pt x="554240" y="721652"/>
                  </a:lnTo>
                  <a:lnTo>
                    <a:pt x="553326" y="721652"/>
                  </a:lnTo>
                  <a:lnTo>
                    <a:pt x="550735" y="724192"/>
                  </a:lnTo>
                  <a:lnTo>
                    <a:pt x="551345" y="724192"/>
                  </a:lnTo>
                  <a:lnTo>
                    <a:pt x="550837" y="725449"/>
                  </a:lnTo>
                  <a:lnTo>
                    <a:pt x="551218" y="724789"/>
                  </a:lnTo>
                  <a:lnTo>
                    <a:pt x="551345" y="724369"/>
                  </a:lnTo>
                  <a:lnTo>
                    <a:pt x="551370" y="724192"/>
                  </a:lnTo>
                  <a:lnTo>
                    <a:pt x="550811" y="726732"/>
                  </a:lnTo>
                  <a:lnTo>
                    <a:pt x="551446" y="726732"/>
                  </a:lnTo>
                  <a:lnTo>
                    <a:pt x="558761" y="724192"/>
                  </a:lnTo>
                  <a:lnTo>
                    <a:pt x="553821" y="728002"/>
                  </a:lnTo>
                  <a:lnTo>
                    <a:pt x="554075" y="728002"/>
                  </a:lnTo>
                  <a:lnTo>
                    <a:pt x="556463" y="729272"/>
                  </a:lnTo>
                  <a:lnTo>
                    <a:pt x="553466" y="730542"/>
                  </a:lnTo>
                  <a:lnTo>
                    <a:pt x="552843" y="730542"/>
                  </a:lnTo>
                  <a:lnTo>
                    <a:pt x="552221" y="731812"/>
                  </a:lnTo>
                  <a:lnTo>
                    <a:pt x="554037" y="731812"/>
                  </a:lnTo>
                  <a:lnTo>
                    <a:pt x="550024" y="734352"/>
                  </a:lnTo>
                  <a:lnTo>
                    <a:pt x="553085" y="734352"/>
                  </a:lnTo>
                  <a:lnTo>
                    <a:pt x="553834" y="735139"/>
                  </a:lnTo>
                  <a:lnTo>
                    <a:pt x="554609" y="734352"/>
                  </a:lnTo>
                  <a:lnTo>
                    <a:pt x="558584" y="735622"/>
                  </a:lnTo>
                  <a:lnTo>
                    <a:pt x="552221" y="740702"/>
                  </a:lnTo>
                  <a:lnTo>
                    <a:pt x="557657" y="740702"/>
                  </a:lnTo>
                  <a:lnTo>
                    <a:pt x="560298" y="741972"/>
                  </a:lnTo>
                  <a:lnTo>
                    <a:pt x="563676" y="741972"/>
                  </a:lnTo>
                  <a:lnTo>
                    <a:pt x="566039" y="743242"/>
                  </a:lnTo>
                  <a:lnTo>
                    <a:pt x="564769" y="744512"/>
                  </a:lnTo>
                  <a:lnTo>
                    <a:pt x="562356" y="743242"/>
                  </a:lnTo>
                  <a:lnTo>
                    <a:pt x="561365" y="745782"/>
                  </a:lnTo>
                  <a:lnTo>
                    <a:pt x="561936" y="745782"/>
                  </a:lnTo>
                  <a:lnTo>
                    <a:pt x="563384" y="747052"/>
                  </a:lnTo>
                  <a:lnTo>
                    <a:pt x="564616" y="747052"/>
                  </a:lnTo>
                  <a:lnTo>
                    <a:pt x="567702" y="747052"/>
                  </a:lnTo>
                  <a:lnTo>
                    <a:pt x="563753" y="745782"/>
                  </a:lnTo>
                  <a:lnTo>
                    <a:pt x="564692" y="745782"/>
                  </a:lnTo>
                  <a:lnTo>
                    <a:pt x="566889" y="744512"/>
                  </a:lnTo>
                  <a:lnTo>
                    <a:pt x="567766" y="744512"/>
                  </a:lnTo>
                  <a:lnTo>
                    <a:pt x="569391" y="743242"/>
                  </a:lnTo>
                  <a:lnTo>
                    <a:pt x="565975" y="744512"/>
                  </a:lnTo>
                  <a:lnTo>
                    <a:pt x="567880" y="743242"/>
                  </a:lnTo>
                  <a:lnTo>
                    <a:pt x="568591" y="743242"/>
                  </a:lnTo>
                  <a:lnTo>
                    <a:pt x="567004" y="741972"/>
                  </a:lnTo>
                  <a:lnTo>
                    <a:pt x="567931" y="741972"/>
                  </a:lnTo>
                  <a:lnTo>
                    <a:pt x="569810" y="740702"/>
                  </a:lnTo>
                  <a:lnTo>
                    <a:pt x="569468" y="741972"/>
                  </a:lnTo>
                  <a:lnTo>
                    <a:pt x="571119" y="739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42860" y="8080952"/>
              <a:ext cx="329565" cy="1215390"/>
            </a:xfrm>
            <a:custGeom>
              <a:avLst/>
              <a:gdLst/>
              <a:ahLst/>
              <a:cxnLst/>
              <a:rect l="l" t="t" r="r" b="b"/>
              <a:pathLst>
                <a:path w="329565" h="1215390">
                  <a:moveTo>
                    <a:pt x="1511" y="342"/>
                  </a:moveTo>
                  <a:lnTo>
                    <a:pt x="0" y="0"/>
                  </a:lnTo>
                  <a:lnTo>
                    <a:pt x="228" y="546"/>
                  </a:lnTo>
                  <a:lnTo>
                    <a:pt x="1511" y="342"/>
                  </a:lnTo>
                  <a:close/>
                </a:path>
                <a:path w="329565" h="1215390">
                  <a:moveTo>
                    <a:pt x="54686" y="79184"/>
                  </a:moveTo>
                  <a:lnTo>
                    <a:pt x="53022" y="79603"/>
                  </a:lnTo>
                  <a:lnTo>
                    <a:pt x="53238" y="80340"/>
                  </a:lnTo>
                  <a:lnTo>
                    <a:pt x="52552" y="81648"/>
                  </a:lnTo>
                  <a:lnTo>
                    <a:pt x="53111" y="81711"/>
                  </a:lnTo>
                  <a:lnTo>
                    <a:pt x="54305" y="80518"/>
                  </a:lnTo>
                  <a:lnTo>
                    <a:pt x="54686" y="79184"/>
                  </a:lnTo>
                  <a:close/>
                </a:path>
                <a:path w="329565" h="1215390">
                  <a:moveTo>
                    <a:pt x="74396" y="107518"/>
                  </a:moveTo>
                  <a:lnTo>
                    <a:pt x="73050" y="107251"/>
                  </a:lnTo>
                  <a:lnTo>
                    <a:pt x="70358" y="109156"/>
                  </a:lnTo>
                  <a:lnTo>
                    <a:pt x="71145" y="109321"/>
                  </a:lnTo>
                  <a:lnTo>
                    <a:pt x="74396" y="107518"/>
                  </a:lnTo>
                  <a:close/>
                </a:path>
                <a:path w="329565" h="1215390">
                  <a:moveTo>
                    <a:pt x="95707" y="186080"/>
                  </a:moveTo>
                  <a:lnTo>
                    <a:pt x="94475" y="185369"/>
                  </a:lnTo>
                  <a:lnTo>
                    <a:pt x="93332" y="186791"/>
                  </a:lnTo>
                  <a:lnTo>
                    <a:pt x="95707" y="186080"/>
                  </a:lnTo>
                  <a:close/>
                </a:path>
                <a:path w="329565" h="1215390">
                  <a:moveTo>
                    <a:pt x="109982" y="172770"/>
                  </a:moveTo>
                  <a:lnTo>
                    <a:pt x="108508" y="171958"/>
                  </a:lnTo>
                  <a:lnTo>
                    <a:pt x="109486" y="172605"/>
                  </a:lnTo>
                  <a:lnTo>
                    <a:pt x="109982" y="172770"/>
                  </a:lnTo>
                  <a:close/>
                </a:path>
                <a:path w="329565" h="1215390">
                  <a:moveTo>
                    <a:pt x="112166" y="186385"/>
                  </a:moveTo>
                  <a:lnTo>
                    <a:pt x="110629" y="187032"/>
                  </a:lnTo>
                  <a:lnTo>
                    <a:pt x="112166" y="186423"/>
                  </a:lnTo>
                  <a:close/>
                </a:path>
                <a:path w="329565" h="1215390">
                  <a:moveTo>
                    <a:pt x="113106" y="185991"/>
                  </a:moveTo>
                  <a:lnTo>
                    <a:pt x="112420" y="185407"/>
                  </a:lnTo>
                  <a:lnTo>
                    <a:pt x="112166" y="186385"/>
                  </a:lnTo>
                  <a:lnTo>
                    <a:pt x="113106" y="185991"/>
                  </a:lnTo>
                  <a:close/>
                </a:path>
                <a:path w="329565" h="1215390">
                  <a:moveTo>
                    <a:pt x="119291" y="250380"/>
                  </a:moveTo>
                  <a:lnTo>
                    <a:pt x="118986" y="250215"/>
                  </a:lnTo>
                  <a:lnTo>
                    <a:pt x="118681" y="250456"/>
                  </a:lnTo>
                  <a:lnTo>
                    <a:pt x="119291" y="250380"/>
                  </a:lnTo>
                  <a:close/>
                </a:path>
                <a:path w="329565" h="1215390">
                  <a:moveTo>
                    <a:pt x="120281" y="250228"/>
                  </a:moveTo>
                  <a:lnTo>
                    <a:pt x="119291" y="250380"/>
                  </a:lnTo>
                  <a:lnTo>
                    <a:pt x="119468" y="250469"/>
                  </a:lnTo>
                  <a:lnTo>
                    <a:pt x="120281" y="250228"/>
                  </a:lnTo>
                  <a:close/>
                </a:path>
                <a:path w="329565" h="1215390">
                  <a:moveTo>
                    <a:pt x="121310" y="249936"/>
                  </a:moveTo>
                  <a:lnTo>
                    <a:pt x="120281" y="250228"/>
                  </a:lnTo>
                  <a:lnTo>
                    <a:pt x="120510" y="250202"/>
                  </a:lnTo>
                  <a:lnTo>
                    <a:pt x="120840" y="250101"/>
                  </a:lnTo>
                  <a:lnTo>
                    <a:pt x="121310" y="249936"/>
                  </a:lnTo>
                  <a:close/>
                </a:path>
                <a:path w="329565" h="1215390">
                  <a:moveTo>
                    <a:pt x="122085" y="247726"/>
                  </a:moveTo>
                  <a:lnTo>
                    <a:pt x="120205" y="247878"/>
                  </a:lnTo>
                  <a:lnTo>
                    <a:pt x="120180" y="248488"/>
                  </a:lnTo>
                  <a:lnTo>
                    <a:pt x="118567" y="249986"/>
                  </a:lnTo>
                  <a:lnTo>
                    <a:pt x="118986" y="250215"/>
                  </a:lnTo>
                  <a:lnTo>
                    <a:pt x="122085" y="247726"/>
                  </a:lnTo>
                  <a:close/>
                </a:path>
                <a:path w="329565" h="1215390">
                  <a:moveTo>
                    <a:pt x="129425" y="235775"/>
                  </a:moveTo>
                  <a:lnTo>
                    <a:pt x="129057" y="233972"/>
                  </a:lnTo>
                  <a:lnTo>
                    <a:pt x="128968" y="236131"/>
                  </a:lnTo>
                  <a:lnTo>
                    <a:pt x="129425" y="235775"/>
                  </a:lnTo>
                  <a:close/>
                </a:path>
                <a:path w="329565" h="1215390">
                  <a:moveTo>
                    <a:pt x="130390" y="226872"/>
                  </a:moveTo>
                  <a:lnTo>
                    <a:pt x="129171" y="226644"/>
                  </a:lnTo>
                  <a:lnTo>
                    <a:pt x="128866" y="226593"/>
                  </a:lnTo>
                  <a:lnTo>
                    <a:pt x="128244" y="227698"/>
                  </a:lnTo>
                  <a:lnTo>
                    <a:pt x="129133" y="228485"/>
                  </a:lnTo>
                  <a:lnTo>
                    <a:pt x="129768" y="227063"/>
                  </a:lnTo>
                  <a:lnTo>
                    <a:pt x="130390" y="226872"/>
                  </a:lnTo>
                  <a:close/>
                </a:path>
                <a:path w="329565" h="1215390">
                  <a:moveTo>
                    <a:pt x="131318" y="234594"/>
                  </a:moveTo>
                  <a:lnTo>
                    <a:pt x="131178" y="234403"/>
                  </a:lnTo>
                  <a:lnTo>
                    <a:pt x="129425" y="235775"/>
                  </a:lnTo>
                  <a:lnTo>
                    <a:pt x="129578" y="236550"/>
                  </a:lnTo>
                  <a:lnTo>
                    <a:pt x="131318" y="234594"/>
                  </a:lnTo>
                  <a:close/>
                </a:path>
                <a:path w="329565" h="1215390">
                  <a:moveTo>
                    <a:pt x="134023" y="231571"/>
                  </a:moveTo>
                  <a:lnTo>
                    <a:pt x="131318" y="234594"/>
                  </a:lnTo>
                  <a:lnTo>
                    <a:pt x="131749" y="235153"/>
                  </a:lnTo>
                  <a:lnTo>
                    <a:pt x="134023" y="231571"/>
                  </a:lnTo>
                  <a:close/>
                </a:path>
                <a:path w="329565" h="1215390">
                  <a:moveTo>
                    <a:pt x="193967" y="406387"/>
                  </a:moveTo>
                  <a:lnTo>
                    <a:pt x="193662" y="406438"/>
                  </a:lnTo>
                  <a:lnTo>
                    <a:pt x="193471" y="406501"/>
                  </a:lnTo>
                  <a:lnTo>
                    <a:pt x="193687" y="406514"/>
                  </a:lnTo>
                  <a:lnTo>
                    <a:pt x="193967" y="406387"/>
                  </a:lnTo>
                  <a:close/>
                </a:path>
                <a:path w="329565" h="1215390">
                  <a:moveTo>
                    <a:pt x="194144" y="399326"/>
                  </a:moveTo>
                  <a:lnTo>
                    <a:pt x="193586" y="399757"/>
                  </a:lnTo>
                  <a:lnTo>
                    <a:pt x="191490" y="399757"/>
                  </a:lnTo>
                  <a:lnTo>
                    <a:pt x="190969" y="401027"/>
                  </a:lnTo>
                  <a:lnTo>
                    <a:pt x="193243" y="401027"/>
                  </a:lnTo>
                  <a:lnTo>
                    <a:pt x="194144" y="399326"/>
                  </a:lnTo>
                  <a:close/>
                </a:path>
                <a:path w="329565" h="1215390">
                  <a:moveTo>
                    <a:pt x="199339" y="416064"/>
                  </a:moveTo>
                  <a:lnTo>
                    <a:pt x="199313" y="414997"/>
                  </a:lnTo>
                  <a:lnTo>
                    <a:pt x="199148" y="416267"/>
                  </a:lnTo>
                  <a:lnTo>
                    <a:pt x="199339" y="416064"/>
                  </a:lnTo>
                  <a:close/>
                </a:path>
                <a:path w="329565" h="1215390">
                  <a:moveTo>
                    <a:pt x="200101" y="427304"/>
                  </a:moveTo>
                  <a:lnTo>
                    <a:pt x="198589" y="426427"/>
                  </a:lnTo>
                  <a:lnTo>
                    <a:pt x="199085" y="427697"/>
                  </a:lnTo>
                  <a:lnTo>
                    <a:pt x="200101" y="427304"/>
                  </a:lnTo>
                  <a:close/>
                </a:path>
                <a:path w="329565" h="1215390">
                  <a:moveTo>
                    <a:pt x="201726" y="426669"/>
                  </a:moveTo>
                  <a:lnTo>
                    <a:pt x="200101" y="427304"/>
                  </a:lnTo>
                  <a:lnTo>
                    <a:pt x="200787" y="427697"/>
                  </a:lnTo>
                  <a:lnTo>
                    <a:pt x="201726" y="426669"/>
                  </a:lnTo>
                  <a:close/>
                </a:path>
                <a:path w="329565" h="1215390">
                  <a:moveTo>
                    <a:pt x="203034" y="387375"/>
                  </a:moveTo>
                  <a:lnTo>
                    <a:pt x="201282" y="387883"/>
                  </a:lnTo>
                  <a:lnTo>
                    <a:pt x="201510" y="387997"/>
                  </a:lnTo>
                  <a:lnTo>
                    <a:pt x="203034" y="387375"/>
                  </a:lnTo>
                  <a:close/>
                </a:path>
                <a:path w="329565" h="1215390">
                  <a:moveTo>
                    <a:pt x="211264" y="435114"/>
                  </a:moveTo>
                  <a:lnTo>
                    <a:pt x="211035" y="434936"/>
                  </a:lnTo>
                  <a:lnTo>
                    <a:pt x="210794" y="435317"/>
                  </a:lnTo>
                  <a:lnTo>
                    <a:pt x="211264" y="435114"/>
                  </a:lnTo>
                  <a:close/>
                </a:path>
                <a:path w="329565" h="1215390">
                  <a:moveTo>
                    <a:pt x="215938" y="449287"/>
                  </a:moveTo>
                  <a:lnTo>
                    <a:pt x="213956" y="450303"/>
                  </a:lnTo>
                  <a:lnTo>
                    <a:pt x="213995" y="450557"/>
                  </a:lnTo>
                  <a:lnTo>
                    <a:pt x="215620" y="450557"/>
                  </a:lnTo>
                  <a:lnTo>
                    <a:pt x="215938" y="449872"/>
                  </a:lnTo>
                  <a:lnTo>
                    <a:pt x="215938" y="449287"/>
                  </a:lnTo>
                  <a:close/>
                </a:path>
                <a:path w="329565" h="1215390">
                  <a:moveTo>
                    <a:pt x="229717" y="437248"/>
                  </a:moveTo>
                  <a:lnTo>
                    <a:pt x="229679" y="436587"/>
                  </a:lnTo>
                  <a:lnTo>
                    <a:pt x="229031" y="436587"/>
                  </a:lnTo>
                  <a:lnTo>
                    <a:pt x="229717" y="437248"/>
                  </a:lnTo>
                  <a:close/>
                </a:path>
                <a:path w="329565" h="1215390">
                  <a:moveTo>
                    <a:pt x="230568" y="437857"/>
                  </a:moveTo>
                  <a:lnTo>
                    <a:pt x="229717" y="437248"/>
                  </a:lnTo>
                  <a:lnTo>
                    <a:pt x="229755" y="437857"/>
                  </a:lnTo>
                  <a:lnTo>
                    <a:pt x="230568" y="437857"/>
                  </a:lnTo>
                  <a:close/>
                </a:path>
                <a:path w="329565" h="1215390">
                  <a:moveTo>
                    <a:pt x="230835" y="501307"/>
                  </a:moveTo>
                  <a:lnTo>
                    <a:pt x="230136" y="501269"/>
                  </a:lnTo>
                  <a:lnTo>
                    <a:pt x="230136" y="501548"/>
                  </a:lnTo>
                  <a:lnTo>
                    <a:pt x="230835" y="501307"/>
                  </a:lnTo>
                  <a:close/>
                </a:path>
                <a:path w="329565" h="1215390">
                  <a:moveTo>
                    <a:pt x="239750" y="446747"/>
                  </a:moveTo>
                  <a:lnTo>
                    <a:pt x="238658" y="446747"/>
                  </a:lnTo>
                  <a:lnTo>
                    <a:pt x="238315" y="447636"/>
                  </a:lnTo>
                  <a:lnTo>
                    <a:pt x="239750" y="446747"/>
                  </a:lnTo>
                  <a:close/>
                </a:path>
                <a:path w="329565" h="1215390">
                  <a:moveTo>
                    <a:pt x="241795" y="522947"/>
                  </a:moveTo>
                  <a:lnTo>
                    <a:pt x="239610" y="522947"/>
                  </a:lnTo>
                  <a:lnTo>
                    <a:pt x="240220" y="523582"/>
                  </a:lnTo>
                  <a:lnTo>
                    <a:pt x="241795" y="522947"/>
                  </a:lnTo>
                  <a:close/>
                </a:path>
                <a:path w="329565" h="1215390">
                  <a:moveTo>
                    <a:pt x="253644" y="582117"/>
                  </a:moveTo>
                  <a:lnTo>
                    <a:pt x="252526" y="582637"/>
                  </a:lnTo>
                  <a:lnTo>
                    <a:pt x="253619" y="582637"/>
                  </a:lnTo>
                  <a:lnTo>
                    <a:pt x="253644" y="582117"/>
                  </a:lnTo>
                  <a:close/>
                </a:path>
                <a:path w="329565" h="1215390">
                  <a:moveTo>
                    <a:pt x="259118" y="501294"/>
                  </a:moveTo>
                  <a:lnTo>
                    <a:pt x="257873" y="500456"/>
                  </a:lnTo>
                  <a:lnTo>
                    <a:pt x="257873" y="501040"/>
                  </a:lnTo>
                  <a:lnTo>
                    <a:pt x="259118" y="501294"/>
                  </a:lnTo>
                  <a:close/>
                </a:path>
                <a:path w="329565" h="1215390">
                  <a:moveTo>
                    <a:pt x="263245" y="623074"/>
                  </a:moveTo>
                  <a:lnTo>
                    <a:pt x="262128" y="622007"/>
                  </a:lnTo>
                  <a:lnTo>
                    <a:pt x="262826" y="623277"/>
                  </a:lnTo>
                  <a:lnTo>
                    <a:pt x="263245" y="623074"/>
                  </a:lnTo>
                  <a:close/>
                </a:path>
                <a:path w="329565" h="1215390">
                  <a:moveTo>
                    <a:pt x="265366" y="635901"/>
                  </a:moveTo>
                  <a:lnTo>
                    <a:pt x="265315" y="635723"/>
                  </a:lnTo>
                  <a:lnTo>
                    <a:pt x="265303" y="635914"/>
                  </a:lnTo>
                  <a:close/>
                </a:path>
                <a:path w="329565" h="1215390">
                  <a:moveTo>
                    <a:pt x="265417" y="634022"/>
                  </a:moveTo>
                  <a:lnTo>
                    <a:pt x="265239" y="634542"/>
                  </a:lnTo>
                  <a:lnTo>
                    <a:pt x="265214" y="635152"/>
                  </a:lnTo>
                  <a:lnTo>
                    <a:pt x="265315" y="635723"/>
                  </a:lnTo>
                  <a:lnTo>
                    <a:pt x="265417" y="634022"/>
                  </a:lnTo>
                  <a:close/>
                </a:path>
                <a:path w="329565" h="1215390">
                  <a:moveTo>
                    <a:pt x="265722" y="628053"/>
                  </a:moveTo>
                  <a:lnTo>
                    <a:pt x="265480" y="628040"/>
                  </a:lnTo>
                  <a:lnTo>
                    <a:pt x="265277" y="628002"/>
                  </a:lnTo>
                  <a:lnTo>
                    <a:pt x="264934" y="628027"/>
                  </a:lnTo>
                  <a:lnTo>
                    <a:pt x="263931" y="629386"/>
                  </a:lnTo>
                  <a:lnTo>
                    <a:pt x="264883" y="628891"/>
                  </a:lnTo>
                  <a:lnTo>
                    <a:pt x="265404" y="628446"/>
                  </a:lnTo>
                  <a:lnTo>
                    <a:pt x="265722" y="628053"/>
                  </a:lnTo>
                  <a:close/>
                </a:path>
                <a:path w="329565" h="1215390">
                  <a:moveTo>
                    <a:pt x="271183" y="653478"/>
                  </a:moveTo>
                  <a:lnTo>
                    <a:pt x="270865" y="653008"/>
                  </a:lnTo>
                  <a:lnTo>
                    <a:pt x="270192" y="653757"/>
                  </a:lnTo>
                  <a:lnTo>
                    <a:pt x="271183" y="653478"/>
                  </a:lnTo>
                  <a:close/>
                </a:path>
                <a:path w="329565" h="1215390">
                  <a:moveTo>
                    <a:pt x="273812" y="566254"/>
                  </a:moveTo>
                  <a:lnTo>
                    <a:pt x="273545" y="566204"/>
                  </a:lnTo>
                  <a:lnTo>
                    <a:pt x="273646" y="566394"/>
                  </a:lnTo>
                  <a:lnTo>
                    <a:pt x="273812" y="566254"/>
                  </a:lnTo>
                  <a:close/>
                </a:path>
                <a:path w="329565" h="1215390">
                  <a:moveTo>
                    <a:pt x="274535" y="664248"/>
                  </a:moveTo>
                  <a:lnTo>
                    <a:pt x="274472" y="664121"/>
                  </a:lnTo>
                  <a:lnTo>
                    <a:pt x="273723" y="663663"/>
                  </a:lnTo>
                  <a:lnTo>
                    <a:pt x="274002" y="663968"/>
                  </a:lnTo>
                  <a:lnTo>
                    <a:pt x="274535" y="664248"/>
                  </a:lnTo>
                  <a:close/>
                </a:path>
                <a:path w="329565" h="1215390">
                  <a:moveTo>
                    <a:pt x="275475" y="587717"/>
                  </a:moveTo>
                  <a:lnTo>
                    <a:pt x="272288" y="586447"/>
                  </a:lnTo>
                  <a:lnTo>
                    <a:pt x="272364" y="586613"/>
                  </a:lnTo>
                  <a:lnTo>
                    <a:pt x="274002" y="587717"/>
                  </a:lnTo>
                  <a:lnTo>
                    <a:pt x="275475" y="587717"/>
                  </a:lnTo>
                  <a:close/>
                </a:path>
                <a:path w="329565" h="1215390">
                  <a:moveTo>
                    <a:pt x="276186" y="665187"/>
                  </a:moveTo>
                  <a:lnTo>
                    <a:pt x="275907" y="665187"/>
                  </a:lnTo>
                  <a:lnTo>
                    <a:pt x="275767" y="665073"/>
                  </a:lnTo>
                  <a:lnTo>
                    <a:pt x="275513" y="665187"/>
                  </a:lnTo>
                  <a:lnTo>
                    <a:pt x="274789" y="665187"/>
                  </a:lnTo>
                  <a:lnTo>
                    <a:pt x="274091" y="666457"/>
                  </a:lnTo>
                  <a:lnTo>
                    <a:pt x="276186" y="665187"/>
                  </a:lnTo>
                  <a:close/>
                </a:path>
                <a:path w="329565" h="1215390">
                  <a:moveTo>
                    <a:pt x="277647" y="671944"/>
                  </a:moveTo>
                  <a:lnTo>
                    <a:pt x="277507" y="671537"/>
                  </a:lnTo>
                  <a:lnTo>
                    <a:pt x="276606" y="671537"/>
                  </a:lnTo>
                  <a:lnTo>
                    <a:pt x="276275" y="671537"/>
                  </a:lnTo>
                  <a:lnTo>
                    <a:pt x="277647" y="671944"/>
                  </a:lnTo>
                  <a:close/>
                </a:path>
                <a:path w="329565" h="1215390">
                  <a:moveTo>
                    <a:pt x="278472" y="672185"/>
                  </a:moveTo>
                  <a:lnTo>
                    <a:pt x="277647" y="671944"/>
                  </a:lnTo>
                  <a:lnTo>
                    <a:pt x="277964" y="672807"/>
                  </a:lnTo>
                  <a:lnTo>
                    <a:pt x="278472" y="672185"/>
                  </a:lnTo>
                  <a:close/>
                </a:path>
                <a:path w="329565" h="1215390">
                  <a:moveTo>
                    <a:pt x="278892" y="675347"/>
                  </a:moveTo>
                  <a:lnTo>
                    <a:pt x="278511" y="674077"/>
                  </a:lnTo>
                  <a:lnTo>
                    <a:pt x="278574" y="675347"/>
                  </a:lnTo>
                  <a:lnTo>
                    <a:pt x="278892" y="675347"/>
                  </a:lnTo>
                  <a:close/>
                </a:path>
                <a:path w="329565" h="1215390">
                  <a:moveTo>
                    <a:pt x="279311" y="588987"/>
                  </a:moveTo>
                  <a:lnTo>
                    <a:pt x="278472" y="586447"/>
                  </a:lnTo>
                  <a:lnTo>
                    <a:pt x="277939" y="586447"/>
                  </a:lnTo>
                  <a:lnTo>
                    <a:pt x="277406" y="587717"/>
                  </a:lnTo>
                  <a:lnTo>
                    <a:pt x="275475" y="587717"/>
                  </a:lnTo>
                  <a:lnTo>
                    <a:pt x="277444" y="588987"/>
                  </a:lnTo>
                  <a:lnTo>
                    <a:pt x="279311" y="588987"/>
                  </a:lnTo>
                  <a:close/>
                </a:path>
                <a:path w="329565" h="1215390">
                  <a:moveTo>
                    <a:pt x="280784" y="590842"/>
                  </a:moveTo>
                  <a:lnTo>
                    <a:pt x="279082" y="590702"/>
                  </a:lnTo>
                  <a:lnTo>
                    <a:pt x="279019" y="591439"/>
                  </a:lnTo>
                  <a:lnTo>
                    <a:pt x="277939" y="592429"/>
                  </a:lnTo>
                  <a:lnTo>
                    <a:pt x="278434" y="592670"/>
                  </a:lnTo>
                  <a:lnTo>
                    <a:pt x="279971" y="591947"/>
                  </a:lnTo>
                  <a:lnTo>
                    <a:pt x="280784" y="590842"/>
                  </a:lnTo>
                  <a:close/>
                </a:path>
                <a:path w="329565" h="1215390">
                  <a:moveTo>
                    <a:pt x="285851" y="621080"/>
                  </a:moveTo>
                  <a:lnTo>
                    <a:pt x="285648" y="621195"/>
                  </a:lnTo>
                  <a:lnTo>
                    <a:pt x="285496" y="621284"/>
                  </a:lnTo>
                  <a:lnTo>
                    <a:pt x="285318" y="621398"/>
                  </a:lnTo>
                  <a:lnTo>
                    <a:pt x="285546" y="621690"/>
                  </a:lnTo>
                  <a:lnTo>
                    <a:pt x="285851" y="621080"/>
                  </a:lnTo>
                  <a:close/>
                </a:path>
                <a:path w="329565" h="1215390">
                  <a:moveTo>
                    <a:pt x="285915" y="689279"/>
                  </a:moveTo>
                  <a:lnTo>
                    <a:pt x="285343" y="689089"/>
                  </a:lnTo>
                  <a:lnTo>
                    <a:pt x="284784" y="688886"/>
                  </a:lnTo>
                  <a:lnTo>
                    <a:pt x="284416" y="688670"/>
                  </a:lnTo>
                  <a:lnTo>
                    <a:pt x="284543" y="688251"/>
                  </a:lnTo>
                  <a:lnTo>
                    <a:pt x="284772" y="687743"/>
                  </a:lnTo>
                  <a:lnTo>
                    <a:pt x="284264" y="687425"/>
                  </a:lnTo>
                  <a:lnTo>
                    <a:pt x="283768" y="687997"/>
                  </a:lnTo>
                  <a:lnTo>
                    <a:pt x="283946" y="688365"/>
                  </a:lnTo>
                  <a:lnTo>
                    <a:pt x="284391" y="688670"/>
                  </a:lnTo>
                  <a:lnTo>
                    <a:pt x="284264" y="689165"/>
                  </a:lnTo>
                  <a:lnTo>
                    <a:pt x="284264" y="689546"/>
                  </a:lnTo>
                  <a:lnTo>
                    <a:pt x="285915" y="689279"/>
                  </a:lnTo>
                  <a:close/>
                </a:path>
                <a:path w="329565" h="1215390">
                  <a:moveTo>
                    <a:pt x="286054" y="702132"/>
                  </a:moveTo>
                  <a:lnTo>
                    <a:pt x="285089" y="701141"/>
                  </a:lnTo>
                  <a:lnTo>
                    <a:pt x="283565" y="702157"/>
                  </a:lnTo>
                  <a:lnTo>
                    <a:pt x="286054" y="702132"/>
                  </a:lnTo>
                  <a:close/>
                </a:path>
                <a:path w="329565" h="1215390">
                  <a:moveTo>
                    <a:pt x="286448" y="702017"/>
                  </a:moveTo>
                  <a:lnTo>
                    <a:pt x="283260" y="703287"/>
                  </a:lnTo>
                  <a:lnTo>
                    <a:pt x="283997" y="705650"/>
                  </a:lnTo>
                  <a:lnTo>
                    <a:pt x="286448" y="702017"/>
                  </a:lnTo>
                  <a:close/>
                </a:path>
                <a:path w="329565" h="1215390">
                  <a:moveTo>
                    <a:pt x="286842" y="609307"/>
                  </a:moveTo>
                  <a:lnTo>
                    <a:pt x="281724" y="608037"/>
                  </a:lnTo>
                  <a:lnTo>
                    <a:pt x="281800" y="606767"/>
                  </a:lnTo>
                  <a:lnTo>
                    <a:pt x="282803" y="606767"/>
                  </a:lnTo>
                  <a:lnTo>
                    <a:pt x="279158" y="605497"/>
                  </a:lnTo>
                  <a:lnTo>
                    <a:pt x="277469" y="604227"/>
                  </a:lnTo>
                  <a:lnTo>
                    <a:pt x="276110" y="602957"/>
                  </a:lnTo>
                  <a:lnTo>
                    <a:pt x="277672" y="602957"/>
                  </a:lnTo>
                  <a:lnTo>
                    <a:pt x="280212" y="601687"/>
                  </a:lnTo>
                  <a:lnTo>
                    <a:pt x="279666" y="601687"/>
                  </a:lnTo>
                  <a:lnTo>
                    <a:pt x="276047" y="602957"/>
                  </a:lnTo>
                  <a:lnTo>
                    <a:pt x="274942" y="601687"/>
                  </a:lnTo>
                  <a:lnTo>
                    <a:pt x="276237" y="600417"/>
                  </a:lnTo>
                  <a:lnTo>
                    <a:pt x="277202" y="599147"/>
                  </a:lnTo>
                  <a:lnTo>
                    <a:pt x="279971" y="599147"/>
                  </a:lnTo>
                  <a:lnTo>
                    <a:pt x="280479" y="600417"/>
                  </a:lnTo>
                  <a:lnTo>
                    <a:pt x="283921" y="599147"/>
                  </a:lnTo>
                  <a:lnTo>
                    <a:pt x="279895" y="597877"/>
                  </a:lnTo>
                  <a:lnTo>
                    <a:pt x="280327" y="597877"/>
                  </a:lnTo>
                  <a:lnTo>
                    <a:pt x="281940" y="596607"/>
                  </a:lnTo>
                  <a:lnTo>
                    <a:pt x="280873" y="595337"/>
                  </a:lnTo>
                  <a:lnTo>
                    <a:pt x="276872" y="595337"/>
                  </a:lnTo>
                  <a:lnTo>
                    <a:pt x="276567" y="594067"/>
                  </a:lnTo>
                  <a:lnTo>
                    <a:pt x="271145" y="594067"/>
                  </a:lnTo>
                  <a:lnTo>
                    <a:pt x="277380" y="592797"/>
                  </a:lnTo>
                  <a:lnTo>
                    <a:pt x="274129" y="591527"/>
                  </a:lnTo>
                  <a:lnTo>
                    <a:pt x="278041" y="590257"/>
                  </a:lnTo>
                  <a:lnTo>
                    <a:pt x="276860" y="590257"/>
                  </a:lnTo>
                  <a:lnTo>
                    <a:pt x="273418" y="588987"/>
                  </a:lnTo>
                  <a:lnTo>
                    <a:pt x="272364" y="586613"/>
                  </a:lnTo>
                  <a:lnTo>
                    <a:pt x="272110" y="586447"/>
                  </a:lnTo>
                  <a:lnTo>
                    <a:pt x="271754" y="583907"/>
                  </a:lnTo>
                  <a:lnTo>
                    <a:pt x="279603" y="582637"/>
                  </a:lnTo>
                  <a:lnTo>
                    <a:pt x="272630" y="580097"/>
                  </a:lnTo>
                  <a:lnTo>
                    <a:pt x="278307" y="576287"/>
                  </a:lnTo>
                  <a:lnTo>
                    <a:pt x="274624" y="575017"/>
                  </a:lnTo>
                  <a:lnTo>
                    <a:pt x="277926" y="569937"/>
                  </a:lnTo>
                  <a:lnTo>
                    <a:pt x="276517" y="567397"/>
                  </a:lnTo>
                  <a:lnTo>
                    <a:pt x="270840" y="569937"/>
                  </a:lnTo>
                  <a:lnTo>
                    <a:pt x="274320" y="567397"/>
                  </a:lnTo>
                  <a:lnTo>
                    <a:pt x="276072" y="566127"/>
                  </a:lnTo>
                  <a:lnTo>
                    <a:pt x="274612" y="566432"/>
                  </a:lnTo>
                  <a:lnTo>
                    <a:pt x="275882" y="564565"/>
                  </a:lnTo>
                  <a:lnTo>
                    <a:pt x="273812" y="566254"/>
                  </a:lnTo>
                  <a:lnTo>
                    <a:pt x="274599" y="566432"/>
                  </a:lnTo>
                  <a:lnTo>
                    <a:pt x="269951" y="567397"/>
                  </a:lnTo>
                  <a:lnTo>
                    <a:pt x="269354" y="567397"/>
                  </a:lnTo>
                  <a:lnTo>
                    <a:pt x="269735" y="566127"/>
                  </a:lnTo>
                  <a:lnTo>
                    <a:pt x="270827" y="565619"/>
                  </a:lnTo>
                  <a:lnTo>
                    <a:pt x="273545" y="566204"/>
                  </a:lnTo>
                  <a:lnTo>
                    <a:pt x="273215" y="565619"/>
                  </a:lnTo>
                  <a:lnTo>
                    <a:pt x="272313" y="563968"/>
                  </a:lnTo>
                  <a:lnTo>
                    <a:pt x="272757" y="563587"/>
                  </a:lnTo>
                  <a:lnTo>
                    <a:pt x="274408" y="562317"/>
                  </a:lnTo>
                  <a:lnTo>
                    <a:pt x="274332" y="563587"/>
                  </a:lnTo>
                  <a:lnTo>
                    <a:pt x="275704" y="563587"/>
                  </a:lnTo>
                  <a:lnTo>
                    <a:pt x="275704" y="562317"/>
                  </a:lnTo>
                  <a:lnTo>
                    <a:pt x="275691" y="561047"/>
                  </a:lnTo>
                  <a:lnTo>
                    <a:pt x="278117" y="562317"/>
                  </a:lnTo>
                  <a:lnTo>
                    <a:pt x="279438" y="559777"/>
                  </a:lnTo>
                  <a:lnTo>
                    <a:pt x="277291" y="561047"/>
                  </a:lnTo>
                  <a:lnTo>
                    <a:pt x="276110" y="559777"/>
                  </a:lnTo>
                  <a:lnTo>
                    <a:pt x="276682" y="558507"/>
                  </a:lnTo>
                  <a:lnTo>
                    <a:pt x="274218" y="561047"/>
                  </a:lnTo>
                  <a:lnTo>
                    <a:pt x="270256" y="559777"/>
                  </a:lnTo>
                  <a:lnTo>
                    <a:pt x="278815" y="557237"/>
                  </a:lnTo>
                  <a:lnTo>
                    <a:pt x="274891" y="555967"/>
                  </a:lnTo>
                  <a:lnTo>
                    <a:pt x="275564" y="555967"/>
                  </a:lnTo>
                  <a:lnTo>
                    <a:pt x="275793" y="552157"/>
                  </a:lnTo>
                  <a:lnTo>
                    <a:pt x="270446" y="552157"/>
                  </a:lnTo>
                  <a:lnTo>
                    <a:pt x="271094" y="550887"/>
                  </a:lnTo>
                  <a:lnTo>
                    <a:pt x="273304" y="550887"/>
                  </a:lnTo>
                  <a:lnTo>
                    <a:pt x="273202" y="548347"/>
                  </a:lnTo>
                  <a:lnTo>
                    <a:pt x="273151" y="547077"/>
                  </a:lnTo>
                  <a:lnTo>
                    <a:pt x="266052" y="545807"/>
                  </a:lnTo>
                  <a:lnTo>
                    <a:pt x="266839" y="544537"/>
                  </a:lnTo>
                  <a:lnTo>
                    <a:pt x="268401" y="541997"/>
                  </a:lnTo>
                  <a:lnTo>
                    <a:pt x="266865" y="541997"/>
                  </a:lnTo>
                  <a:lnTo>
                    <a:pt x="268160" y="540727"/>
                  </a:lnTo>
                  <a:lnTo>
                    <a:pt x="269748" y="540727"/>
                  </a:lnTo>
                  <a:lnTo>
                    <a:pt x="266674" y="539457"/>
                  </a:lnTo>
                  <a:lnTo>
                    <a:pt x="267322" y="538187"/>
                  </a:lnTo>
                  <a:lnTo>
                    <a:pt x="269201" y="538187"/>
                  </a:lnTo>
                  <a:lnTo>
                    <a:pt x="270306" y="535647"/>
                  </a:lnTo>
                  <a:lnTo>
                    <a:pt x="263753" y="535647"/>
                  </a:lnTo>
                  <a:lnTo>
                    <a:pt x="262877" y="534377"/>
                  </a:lnTo>
                  <a:lnTo>
                    <a:pt x="262001" y="533107"/>
                  </a:lnTo>
                  <a:lnTo>
                    <a:pt x="266407" y="531837"/>
                  </a:lnTo>
                  <a:lnTo>
                    <a:pt x="267182" y="529297"/>
                  </a:lnTo>
                  <a:lnTo>
                    <a:pt x="267525" y="528027"/>
                  </a:lnTo>
                  <a:lnTo>
                    <a:pt x="268160" y="528027"/>
                  </a:lnTo>
                  <a:lnTo>
                    <a:pt x="267614" y="524217"/>
                  </a:lnTo>
                  <a:lnTo>
                    <a:pt x="262661" y="522947"/>
                  </a:lnTo>
                  <a:lnTo>
                    <a:pt x="261289" y="521677"/>
                  </a:lnTo>
                  <a:lnTo>
                    <a:pt x="259930" y="520407"/>
                  </a:lnTo>
                  <a:lnTo>
                    <a:pt x="264071" y="516597"/>
                  </a:lnTo>
                  <a:lnTo>
                    <a:pt x="259803" y="512787"/>
                  </a:lnTo>
                  <a:lnTo>
                    <a:pt x="260362" y="511517"/>
                  </a:lnTo>
                  <a:lnTo>
                    <a:pt x="261480" y="508977"/>
                  </a:lnTo>
                  <a:lnTo>
                    <a:pt x="260832" y="508977"/>
                  </a:lnTo>
                  <a:lnTo>
                    <a:pt x="258025" y="510247"/>
                  </a:lnTo>
                  <a:lnTo>
                    <a:pt x="257416" y="508977"/>
                  </a:lnTo>
                  <a:lnTo>
                    <a:pt x="258076" y="507707"/>
                  </a:lnTo>
                  <a:lnTo>
                    <a:pt x="257784" y="507707"/>
                  </a:lnTo>
                  <a:lnTo>
                    <a:pt x="253720" y="507707"/>
                  </a:lnTo>
                  <a:lnTo>
                    <a:pt x="257784" y="506437"/>
                  </a:lnTo>
                  <a:lnTo>
                    <a:pt x="257784" y="507707"/>
                  </a:lnTo>
                  <a:lnTo>
                    <a:pt x="259664" y="506437"/>
                  </a:lnTo>
                  <a:lnTo>
                    <a:pt x="261543" y="505167"/>
                  </a:lnTo>
                  <a:lnTo>
                    <a:pt x="260045" y="503897"/>
                  </a:lnTo>
                  <a:lnTo>
                    <a:pt x="259740" y="502627"/>
                  </a:lnTo>
                  <a:lnTo>
                    <a:pt x="254419" y="503897"/>
                  </a:lnTo>
                  <a:lnTo>
                    <a:pt x="256425" y="501357"/>
                  </a:lnTo>
                  <a:lnTo>
                    <a:pt x="255651" y="500087"/>
                  </a:lnTo>
                  <a:lnTo>
                    <a:pt x="254889" y="498817"/>
                  </a:lnTo>
                  <a:lnTo>
                    <a:pt x="253288" y="496277"/>
                  </a:lnTo>
                  <a:lnTo>
                    <a:pt x="255104" y="493737"/>
                  </a:lnTo>
                  <a:lnTo>
                    <a:pt x="253542" y="492467"/>
                  </a:lnTo>
                  <a:lnTo>
                    <a:pt x="253250" y="492467"/>
                  </a:lnTo>
                  <a:lnTo>
                    <a:pt x="251688" y="491197"/>
                  </a:lnTo>
                  <a:lnTo>
                    <a:pt x="254508" y="491197"/>
                  </a:lnTo>
                  <a:lnTo>
                    <a:pt x="254520" y="489927"/>
                  </a:lnTo>
                  <a:lnTo>
                    <a:pt x="254520" y="487387"/>
                  </a:lnTo>
                  <a:lnTo>
                    <a:pt x="253758" y="486117"/>
                  </a:lnTo>
                  <a:lnTo>
                    <a:pt x="252984" y="484847"/>
                  </a:lnTo>
                  <a:lnTo>
                    <a:pt x="255155" y="484847"/>
                  </a:lnTo>
                  <a:lnTo>
                    <a:pt x="254863" y="483577"/>
                  </a:lnTo>
                  <a:lnTo>
                    <a:pt x="251269" y="484670"/>
                  </a:lnTo>
                  <a:lnTo>
                    <a:pt x="251269" y="548347"/>
                  </a:lnTo>
                  <a:lnTo>
                    <a:pt x="249961" y="549617"/>
                  </a:lnTo>
                  <a:lnTo>
                    <a:pt x="248424" y="549617"/>
                  </a:lnTo>
                  <a:lnTo>
                    <a:pt x="249389" y="548347"/>
                  </a:lnTo>
                  <a:lnTo>
                    <a:pt x="251269" y="548347"/>
                  </a:lnTo>
                  <a:lnTo>
                    <a:pt x="251269" y="484670"/>
                  </a:lnTo>
                  <a:lnTo>
                    <a:pt x="246456" y="486117"/>
                  </a:lnTo>
                  <a:lnTo>
                    <a:pt x="245846" y="484847"/>
                  </a:lnTo>
                  <a:lnTo>
                    <a:pt x="249897" y="482307"/>
                  </a:lnTo>
                  <a:lnTo>
                    <a:pt x="248996" y="479767"/>
                  </a:lnTo>
                  <a:lnTo>
                    <a:pt x="250799" y="477227"/>
                  </a:lnTo>
                  <a:lnTo>
                    <a:pt x="251701" y="475957"/>
                  </a:lnTo>
                  <a:lnTo>
                    <a:pt x="247027" y="474687"/>
                  </a:lnTo>
                  <a:lnTo>
                    <a:pt x="249199" y="474687"/>
                  </a:lnTo>
                  <a:lnTo>
                    <a:pt x="248894" y="473417"/>
                  </a:lnTo>
                  <a:lnTo>
                    <a:pt x="249377" y="472147"/>
                  </a:lnTo>
                  <a:lnTo>
                    <a:pt x="250367" y="469607"/>
                  </a:lnTo>
                  <a:lnTo>
                    <a:pt x="248119" y="470636"/>
                  </a:lnTo>
                  <a:lnTo>
                    <a:pt x="244233" y="468337"/>
                  </a:lnTo>
                  <a:lnTo>
                    <a:pt x="242087" y="468337"/>
                  </a:lnTo>
                  <a:lnTo>
                    <a:pt x="244919" y="467067"/>
                  </a:lnTo>
                  <a:lnTo>
                    <a:pt x="240995" y="467067"/>
                  </a:lnTo>
                  <a:lnTo>
                    <a:pt x="240030" y="468337"/>
                  </a:lnTo>
                  <a:lnTo>
                    <a:pt x="238480" y="467067"/>
                  </a:lnTo>
                  <a:lnTo>
                    <a:pt x="238696" y="465797"/>
                  </a:lnTo>
                  <a:lnTo>
                    <a:pt x="240042" y="465797"/>
                  </a:lnTo>
                  <a:lnTo>
                    <a:pt x="241020" y="464527"/>
                  </a:lnTo>
                  <a:lnTo>
                    <a:pt x="237083" y="465797"/>
                  </a:lnTo>
                  <a:lnTo>
                    <a:pt x="237985" y="464527"/>
                  </a:lnTo>
                  <a:lnTo>
                    <a:pt x="239941" y="464527"/>
                  </a:lnTo>
                  <a:lnTo>
                    <a:pt x="239814" y="463257"/>
                  </a:lnTo>
                  <a:lnTo>
                    <a:pt x="239687" y="461987"/>
                  </a:lnTo>
                  <a:lnTo>
                    <a:pt x="238785" y="463257"/>
                  </a:lnTo>
                  <a:lnTo>
                    <a:pt x="235102" y="463257"/>
                  </a:lnTo>
                  <a:lnTo>
                    <a:pt x="236296" y="460717"/>
                  </a:lnTo>
                  <a:lnTo>
                    <a:pt x="238696" y="459447"/>
                  </a:lnTo>
                  <a:lnTo>
                    <a:pt x="234848" y="459447"/>
                  </a:lnTo>
                  <a:lnTo>
                    <a:pt x="235292" y="458177"/>
                  </a:lnTo>
                  <a:lnTo>
                    <a:pt x="237197" y="458177"/>
                  </a:lnTo>
                  <a:lnTo>
                    <a:pt x="238277" y="455637"/>
                  </a:lnTo>
                  <a:lnTo>
                    <a:pt x="239699" y="455637"/>
                  </a:lnTo>
                  <a:lnTo>
                    <a:pt x="239623" y="453097"/>
                  </a:lnTo>
                  <a:lnTo>
                    <a:pt x="236461" y="453097"/>
                  </a:lnTo>
                  <a:lnTo>
                    <a:pt x="237058" y="454367"/>
                  </a:lnTo>
                  <a:lnTo>
                    <a:pt x="237439" y="455637"/>
                  </a:lnTo>
                  <a:lnTo>
                    <a:pt x="232803" y="455637"/>
                  </a:lnTo>
                  <a:lnTo>
                    <a:pt x="234937" y="454367"/>
                  </a:lnTo>
                  <a:lnTo>
                    <a:pt x="235826" y="453097"/>
                  </a:lnTo>
                  <a:lnTo>
                    <a:pt x="236334" y="453097"/>
                  </a:lnTo>
                  <a:lnTo>
                    <a:pt x="237007" y="450557"/>
                  </a:lnTo>
                  <a:lnTo>
                    <a:pt x="238137" y="450557"/>
                  </a:lnTo>
                  <a:lnTo>
                    <a:pt x="238277" y="449287"/>
                  </a:lnTo>
                  <a:lnTo>
                    <a:pt x="237655" y="449287"/>
                  </a:lnTo>
                  <a:lnTo>
                    <a:pt x="237858" y="448017"/>
                  </a:lnTo>
                  <a:lnTo>
                    <a:pt x="238175" y="448017"/>
                  </a:lnTo>
                  <a:lnTo>
                    <a:pt x="238315" y="447636"/>
                  </a:lnTo>
                  <a:lnTo>
                    <a:pt x="237731" y="448017"/>
                  </a:lnTo>
                  <a:lnTo>
                    <a:pt x="237324" y="448017"/>
                  </a:lnTo>
                  <a:lnTo>
                    <a:pt x="237159" y="447382"/>
                  </a:lnTo>
                  <a:lnTo>
                    <a:pt x="237693" y="446747"/>
                  </a:lnTo>
                  <a:lnTo>
                    <a:pt x="238239" y="446747"/>
                  </a:lnTo>
                  <a:lnTo>
                    <a:pt x="238086" y="445477"/>
                  </a:lnTo>
                  <a:lnTo>
                    <a:pt x="235356" y="446747"/>
                  </a:lnTo>
                  <a:lnTo>
                    <a:pt x="235445" y="445477"/>
                  </a:lnTo>
                  <a:lnTo>
                    <a:pt x="233502" y="446747"/>
                  </a:lnTo>
                  <a:lnTo>
                    <a:pt x="233870" y="446747"/>
                  </a:lnTo>
                  <a:lnTo>
                    <a:pt x="233387" y="447332"/>
                  </a:lnTo>
                  <a:lnTo>
                    <a:pt x="233972" y="447230"/>
                  </a:lnTo>
                  <a:lnTo>
                    <a:pt x="234162" y="448017"/>
                  </a:lnTo>
                  <a:lnTo>
                    <a:pt x="234556" y="448017"/>
                  </a:lnTo>
                  <a:lnTo>
                    <a:pt x="235153" y="449287"/>
                  </a:lnTo>
                  <a:lnTo>
                    <a:pt x="232143" y="449287"/>
                  </a:lnTo>
                  <a:lnTo>
                    <a:pt x="233387" y="448017"/>
                  </a:lnTo>
                  <a:lnTo>
                    <a:pt x="228574" y="449287"/>
                  </a:lnTo>
                  <a:lnTo>
                    <a:pt x="232041" y="446747"/>
                  </a:lnTo>
                  <a:lnTo>
                    <a:pt x="233413" y="444207"/>
                  </a:lnTo>
                  <a:lnTo>
                    <a:pt x="235686" y="442937"/>
                  </a:lnTo>
                  <a:lnTo>
                    <a:pt x="233324" y="440397"/>
                  </a:lnTo>
                  <a:lnTo>
                    <a:pt x="232752" y="437857"/>
                  </a:lnTo>
                  <a:lnTo>
                    <a:pt x="227088" y="439127"/>
                  </a:lnTo>
                  <a:lnTo>
                    <a:pt x="226199" y="437857"/>
                  </a:lnTo>
                  <a:lnTo>
                    <a:pt x="228307" y="437857"/>
                  </a:lnTo>
                  <a:lnTo>
                    <a:pt x="228955" y="436702"/>
                  </a:lnTo>
                  <a:lnTo>
                    <a:pt x="228790" y="436587"/>
                  </a:lnTo>
                  <a:lnTo>
                    <a:pt x="228688" y="434047"/>
                  </a:lnTo>
                  <a:lnTo>
                    <a:pt x="224980" y="435317"/>
                  </a:lnTo>
                  <a:lnTo>
                    <a:pt x="226021" y="432777"/>
                  </a:lnTo>
                  <a:lnTo>
                    <a:pt x="228625" y="434047"/>
                  </a:lnTo>
                  <a:lnTo>
                    <a:pt x="227228" y="432777"/>
                  </a:lnTo>
                  <a:lnTo>
                    <a:pt x="228434" y="432777"/>
                  </a:lnTo>
                  <a:lnTo>
                    <a:pt x="228422" y="431507"/>
                  </a:lnTo>
                  <a:lnTo>
                    <a:pt x="228396" y="428967"/>
                  </a:lnTo>
                  <a:lnTo>
                    <a:pt x="224739" y="427697"/>
                  </a:lnTo>
                  <a:lnTo>
                    <a:pt x="222288" y="426783"/>
                  </a:lnTo>
                  <a:lnTo>
                    <a:pt x="222288" y="458177"/>
                  </a:lnTo>
                  <a:lnTo>
                    <a:pt x="221983" y="459447"/>
                  </a:lnTo>
                  <a:lnTo>
                    <a:pt x="221348" y="460717"/>
                  </a:lnTo>
                  <a:lnTo>
                    <a:pt x="221322" y="459447"/>
                  </a:lnTo>
                  <a:lnTo>
                    <a:pt x="220980" y="459447"/>
                  </a:lnTo>
                  <a:lnTo>
                    <a:pt x="221894" y="458177"/>
                  </a:lnTo>
                  <a:lnTo>
                    <a:pt x="222288" y="458177"/>
                  </a:lnTo>
                  <a:lnTo>
                    <a:pt x="222288" y="426783"/>
                  </a:lnTo>
                  <a:lnTo>
                    <a:pt x="221348" y="426427"/>
                  </a:lnTo>
                  <a:lnTo>
                    <a:pt x="222123" y="422617"/>
                  </a:lnTo>
                  <a:lnTo>
                    <a:pt x="221081" y="422617"/>
                  </a:lnTo>
                  <a:lnTo>
                    <a:pt x="222199" y="416267"/>
                  </a:lnTo>
                  <a:lnTo>
                    <a:pt x="216738" y="414616"/>
                  </a:lnTo>
                  <a:lnTo>
                    <a:pt x="216738" y="432777"/>
                  </a:lnTo>
                  <a:lnTo>
                    <a:pt x="214490" y="434047"/>
                  </a:lnTo>
                  <a:lnTo>
                    <a:pt x="214401" y="432777"/>
                  </a:lnTo>
                  <a:lnTo>
                    <a:pt x="216738" y="432777"/>
                  </a:lnTo>
                  <a:lnTo>
                    <a:pt x="216738" y="414616"/>
                  </a:lnTo>
                  <a:lnTo>
                    <a:pt x="213804" y="413727"/>
                  </a:lnTo>
                  <a:lnTo>
                    <a:pt x="214985" y="411187"/>
                  </a:lnTo>
                  <a:lnTo>
                    <a:pt x="216750" y="407377"/>
                  </a:lnTo>
                  <a:lnTo>
                    <a:pt x="216954" y="406107"/>
                  </a:lnTo>
                  <a:lnTo>
                    <a:pt x="217157" y="404837"/>
                  </a:lnTo>
                  <a:lnTo>
                    <a:pt x="214833" y="406107"/>
                  </a:lnTo>
                  <a:lnTo>
                    <a:pt x="212725" y="406107"/>
                  </a:lnTo>
                  <a:lnTo>
                    <a:pt x="215493" y="403567"/>
                  </a:lnTo>
                  <a:lnTo>
                    <a:pt x="211493" y="403567"/>
                  </a:lnTo>
                  <a:lnTo>
                    <a:pt x="208140" y="402297"/>
                  </a:lnTo>
                  <a:lnTo>
                    <a:pt x="217055" y="397217"/>
                  </a:lnTo>
                  <a:lnTo>
                    <a:pt x="211251" y="395947"/>
                  </a:lnTo>
                  <a:lnTo>
                    <a:pt x="209461" y="397217"/>
                  </a:lnTo>
                  <a:lnTo>
                    <a:pt x="208089" y="395833"/>
                  </a:lnTo>
                  <a:lnTo>
                    <a:pt x="208089" y="434047"/>
                  </a:lnTo>
                  <a:lnTo>
                    <a:pt x="207225" y="434479"/>
                  </a:lnTo>
                  <a:lnTo>
                    <a:pt x="206730" y="434047"/>
                  </a:lnTo>
                  <a:lnTo>
                    <a:pt x="208089" y="434047"/>
                  </a:lnTo>
                  <a:lnTo>
                    <a:pt x="208089" y="395833"/>
                  </a:lnTo>
                  <a:lnTo>
                    <a:pt x="206997" y="394677"/>
                  </a:lnTo>
                  <a:lnTo>
                    <a:pt x="208000" y="394677"/>
                  </a:lnTo>
                  <a:lnTo>
                    <a:pt x="209511" y="393407"/>
                  </a:lnTo>
                  <a:lnTo>
                    <a:pt x="205879" y="392137"/>
                  </a:lnTo>
                  <a:lnTo>
                    <a:pt x="206197" y="389597"/>
                  </a:lnTo>
                  <a:lnTo>
                    <a:pt x="212026" y="389597"/>
                  </a:lnTo>
                  <a:lnTo>
                    <a:pt x="211162" y="387057"/>
                  </a:lnTo>
                  <a:lnTo>
                    <a:pt x="210159" y="385787"/>
                  </a:lnTo>
                  <a:lnTo>
                    <a:pt x="205536" y="385787"/>
                  </a:lnTo>
                  <a:lnTo>
                    <a:pt x="204685" y="387057"/>
                  </a:lnTo>
                  <a:lnTo>
                    <a:pt x="204190" y="388327"/>
                  </a:lnTo>
                  <a:lnTo>
                    <a:pt x="202692" y="389597"/>
                  </a:lnTo>
                  <a:lnTo>
                    <a:pt x="201510" y="388327"/>
                  </a:lnTo>
                  <a:lnTo>
                    <a:pt x="196989" y="390867"/>
                  </a:lnTo>
                  <a:lnTo>
                    <a:pt x="192125" y="392137"/>
                  </a:lnTo>
                  <a:lnTo>
                    <a:pt x="189953" y="395947"/>
                  </a:lnTo>
                  <a:lnTo>
                    <a:pt x="190703" y="395947"/>
                  </a:lnTo>
                  <a:lnTo>
                    <a:pt x="193357" y="395947"/>
                  </a:lnTo>
                  <a:lnTo>
                    <a:pt x="191389" y="397217"/>
                  </a:lnTo>
                  <a:lnTo>
                    <a:pt x="190703" y="395947"/>
                  </a:lnTo>
                  <a:lnTo>
                    <a:pt x="188988" y="397217"/>
                  </a:lnTo>
                  <a:lnTo>
                    <a:pt x="191338" y="397217"/>
                  </a:lnTo>
                  <a:lnTo>
                    <a:pt x="190627" y="398487"/>
                  </a:lnTo>
                  <a:lnTo>
                    <a:pt x="194589" y="398487"/>
                  </a:lnTo>
                  <a:lnTo>
                    <a:pt x="194144" y="399326"/>
                  </a:lnTo>
                  <a:lnTo>
                    <a:pt x="195249" y="398487"/>
                  </a:lnTo>
                  <a:lnTo>
                    <a:pt x="196392" y="398487"/>
                  </a:lnTo>
                  <a:lnTo>
                    <a:pt x="194678" y="401027"/>
                  </a:lnTo>
                  <a:lnTo>
                    <a:pt x="195033" y="401027"/>
                  </a:lnTo>
                  <a:lnTo>
                    <a:pt x="193941" y="402297"/>
                  </a:lnTo>
                  <a:lnTo>
                    <a:pt x="194183" y="402297"/>
                  </a:lnTo>
                  <a:lnTo>
                    <a:pt x="193929" y="403567"/>
                  </a:lnTo>
                  <a:lnTo>
                    <a:pt x="196469" y="403567"/>
                  </a:lnTo>
                  <a:lnTo>
                    <a:pt x="194297" y="404837"/>
                  </a:lnTo>
                  <a:lnTo>
                    <a:pt x="198247" y="404837"/>
                  </a:lnTo>
                  <a:lnTo>
                    <a:pt x="193967" y="407377"/>
                  </a:lnTo>
                  <a:lnTo>
                    <a:pt x="198361" y="407377"/>
                  </a:lnTo>
                  <a:lnTo>
                    <a:pt x="192722" y="408647"/>
                  </a:lnTo>
                  <a:lnTo>
                    <a:pt x="199199" y="409917"/>
                  </a:lnTo>
                  <a:lnTo>
                    <a:pt x="193586" y="412457"/>
                  </a:lnTo>
                  <a:lnTo>
                    <a:pt x="198577" y="411187"/>
                  </a:lnTo>
                  <a:lnTo>
                    <a:pt x="197104" y="414997"/>
                  </a:lnTo>
                  <a:lnTo>
                    <a:pt x="199313" y="414997"/>
                  </a:lnTo>
                  <a:lnTo>
                    <a:pt x="200367" y="414997"/>
                  </a:lnTo>
                  <a:lnTo>
                    <a:pt x="199339" y="416064"/>
                  </a:lnTo>
                  <a:lnTo>
                    <a:pt x="199339" y="416267"/>
                  </a:lnTo>
                  <a:lnTo>
                    <a:pt x="198094" y="417537"/>
                  </a:lnTo>
                  <a:lnTo>
                    <a:pt x="197472" y="418807"/>
                  </a:lnTo>
                  <a:lnTo>
                    <a:pt x="201307" y="416267"/>
                  </a:lnTo>
                  <a:lnTo>
                    <a:pt x="202780" y="417537"/>
                  </a:lnTo>
                  <a:lnTo>
                    <a:pt x="205435" y="417537"/>
                  </a:lnTo>
                  <a:lnTo>
                    <a:pt x="202260" y="420077"/>
                  </a:lnTo>
                  <a:lnTo>
                    <a:pt x="200698" y="418807"/>
                  </a:lnTo>
                  <a:lnTo>
                    <a:pt x="197345" y="421347"/>
                  </a:lnTo>
                  <a:lnTo>
                    <a:pt x="200393" y="420077"/>
                  </a:lnTo>
                  <a:lnTo>
                    <a:pt x="201231" y="421347"/>
                  </a:lnTo>
                  <a:lnTo>
                    <a:pt x="203619" y="420077"/>
                  </a:lnTo>
                  <a:lnTo>
                    <a:pt x="201726" y="421347"/>
                  </a:lnTo>
                  <a:lnTo>
                    <a:pt x="202844" y="421347"/>
                  </a:lnTo>
                  <a:lnTo>
                    <a:pt x="199898" y="422617"/>
                  </a:lnTo>
                  <a:lnTo>
                    <a:pt x="204698" y="421347"/>
                  </a:lnTo>
                  <a:lnTo>
                    <a:pt x="201028" y="423887"/>
                  </a:lnTo>
                  <a:lnTo>
                    <a:pt x="204254" y="422617"/>
                  </a:lnTo>
                  <a:lnTo>
                    <a:pt x="202438" y="425157"/>
                  </a:lnTo>
                  <a:lnTo>
                    <a:pt x="199936" y="425157"/>
                  </a:lnTo>
                  <a:lnTo>
                    <a:pt x="201955" y="426427"/>
                  </a:lnTo>
                  <a:lnTo>
                    <a:pt x="201726" y="426669"/>
                  </a:lnTo>
                  <a:lnTo>
                    <a:pt x="202361" y="426427"/>
                  </a:lnTo>
                  <a:lnTo>
                    <a:pt x="204546" y="425157"/>
                  </a:lnTo>
                  <a:lnTo>
                    <a:pt x="206260" y="426427"/>
                  </a:lnTo>
                  <a:lnTo>
                    <a:pt x="202234" y="427697"/>
                  </a:lnTo>
                  <a:lnTo>
                    <a:pt x="200634" y="428967"/>
                  </a:lnTo>
                  <a:lnTo>
                    <a:pt x="205651" y="428967"/>
                  </a:lnTo>
                  <a:lnTo>
                    <a:pt x="205828" y="430237"/>
                  </a:lnTo>
                  <a:lnTo>
                    <a:pt x="207619" y="430237"/>
                  </a:lnTo>
                  <a:lnTo>
                    <a:pt x="206082" y="433476"/>
                  </a:lnTo>
                  <a:lnTo>
                    <a:pt x="205955" y="433349"/>
                  </a:lnTo>
                  <a:lnTo>
                    <a:pt x="206057" y="433539"/>
                  </a:lnTo>
                  <a:lnTo>
                    <a:pt x="205816" y="434047"/>
                  </a:lnTo>
                  <a:lnTo>
                    <a:pt x="206324" y="434047"/>
                  </a:lnTo>
                  <a:lnTo>
                    <a:pt x="206832" y="434975"/>
                  </a:lnTo>
                  <a:lnTo>
                    <a:pt x="207505" y="434467"/>
                  </a:lnTo>
                  <a:lnTo>
                    <a:pt x="208216" y="434047"/>
                  </a:lnTo>
                  <a:lnTo>
                    <a:pt x="209130" y="434047"/>
                  </a:lnTo>
                  <a:lnTo>
                    <a:pt x="210832" y="432777"/>
                  </a:lnTo>
                  <a:lnTo>
                    <a:pt x="212382" y="432777"/>
                  </a:lnTo>
                  <a:lnTo>
                    <a:pt x="212661" y="432777"/>
                  </a:lnTo>
                  <a:lnTo>
                    <a:pt x="213982" y="431507"/>
                  </a:lnTo>
                  <a:lnTo>
                    <a:pt x="214299" y="432777"/>
                  </a:lnTo>
                  <a:lnTo>
                    <a:pt x="213436" y="432777"/>
                  </a:lnTo>
                  <a:lnTo>
                    <a:pt x="212623" y="434047"/>
                  </a:lnTo>
                  <a:lnTo>
                    <a:pt x="213931" y="434047"/>
                  </a:lnTo>
                  <a:lnTo>
                    <a:pt x="211264" y="435114"/>
                  </a:lnTo>
                  <a:lnTo>
                    <a:pt x="211518" y="435317"/>
                  </a:lnTo>
                  <a:lnTo>
                    <a:pt x="212318" y="435317"/>
                  </a:lnTo>
                  <a:lnTo>
                    <a:pt x="214947" y="435317"/>
                  </a:lnTo>
                  <a:lnTo>
                    <a:pt x="214414" y="436587"/>
                  </a:lnTo>
                  <a:lnTo>
                    <a:pt x="211188" y="439127"/>
                  </a:lnTo>
                  <a:lnTo>
                    <a:pt x="211569" y="437857"/>
                  </a:lnTo>
                  <a:lnTo>
                    <a:pt x="212318" y="435317"/>
                  </a:lnTo>
                  <a:lnTo>
                    <a:pt x="209931" y="437857"/>
                  </a:lnTo>
                  <a:lnTo>
                    <a:pt x="210566" y="435317"/>
                  </a:lnTo>
                  <a:lnTo>
                    <a:pt x="205828" y="439127"/>
                  </a:lnTo>
                  <a:lnTo>
                    <a:pt x="210261" y="434340"/>
                  </a:lnTo>
                  <a:lnTo>
                    <a:pt x="211035" y="434936"/>
                  </a:lnTo>
                  <a:lnTo>
                    <a:pt x="211582" y="434047"/>
                  </a:lnTo>
                  <a:lnTo>
                    <a:pt x="212382" y="432777"/>
                  </a:lnTo>
                  <a:lnTo>
                    <a:pt x="209880" y="434047"/>
                  </a:lnTo>
                  <a:lnTo>
                    <a:pt x="210197" y="434289"/>
                  </a:lnTo>
                  <a:lnTo>
                    <a:pt x="205409" y="437857"/>
                  </a:lnTo>
                  <a:lnTo>
                    <a:pt x="205282" y="440397"/>
                  </a:lnTo>
                  <a:lnTo>
                    <a:pt x="208051" y="439127"/>
                  </a:lnTo>
                  <a:lnTo>
                    <a:pt x="207886" y="441667"/>
                  </a:lnTo>
                  <a:lnTo>
                    <a:pt x="209905" y="441667"/>
                  </a:lnTo>
                  <a:lnTo>
                    <a:pt x="210553" y="440397"/>
                  </a:lnTo>
                  <a:lnTo>
                    <a:pt x="212559" y="440397"/>
                  </a:lnTo>
                  <a:lnTo>
                    <a:pt x="217004" y="441667"/>
                  </a:lnTo>
                  <a:lnTo>
                    <a:pt x="205143" y="445477"/>
                  </a:lnTo>
                  <a:lnTo>
                    <a:pt x="210375" y="446747"/>
                  </a:lnTo>
                  <a:lnTo>
                    <a:pt x="212801" y="446747"/>
                  </a:lnTo>
                  <a:lnTo>
                    <a:pt x="217081" y="444207"/>
                  </a:lnTo>
                  <a:lnTo>
                    <a:pt x="215455" y="446747"/>
                  </a:lnTo>
                  <a:lnTo>
                    <a:pt x="211493" y="448017"/>
                  </a:lnTo>
                  <a:lnTo>
                    <a:pt x="211912" y="450557"/>
                  </a:lnTo>
                  <a:lnTo>
                    <a:pt x="212877" y="449872"/>
                  </a:lnTo>
                  <a:lnTo>
                    <a:pt x="211010" y="451827"/>
                  </a:lnTo>
                  <a:lnTo>
                    <a:pt x="213956" y="450303"/>
                  </a:lnTo>
                  <a:lnTo>
                    <a:pt x="213766" y="449287"/>
                  </a:lnTo>
                  <a:lnTo>
                    <a:pt x="217335" y="446747"/>
                  </a:lnTo>
                  <a:lnTo>
                    <a:pt x="216192" y="449287"/>
                  </a:lnTo>
                  <a:lnTo>
                    <a:pt x="216128" y="449872"/>
                  </a:lnTo>
                  <a:lnTo>
                    <a:pt x="216344" y="450557"/>
                  </a:lnTo>
                  <a:lnTo>
                    <a:pt x="213106" y="451827"/>
                  </a:lnTo>
                  <a:lnTo>
                    <a:pt x="214452" y="454367"/>
                  </a:lnTo>
                  <a:lnTo>
                    <a:pt x="217754" y="455637"/>
                  </a:lnTo>
                  <a:lnTo>
                    <a:pt x="219290" y="458177"/>
                  </a:lnTo>
                  <a:lnTo>
                    <a:pt x="217043" y="458177"/>
                  </a:lnTo>
                  <a:lnTo>
                    <a:pt x="216242" y="459447"/>
                  </a:lnTo>
                  <a:lnTo>
                    <a:pt x="219062" y="461987"/>
                  </a:lnTo>
                  <a:lnTo>
                    <a:pt x="218287" y="465797"/>
                  </a:lnTo>
                  <a:lnTo>
                    <a:pt x="217322" y="469607"/>
                  </a:lnTo>
                  <a:lnTo>
                    <a:pt x="218821" y="469607"/>
                  </a:lnTo>
                  <a:lnTo>
                    <a:pt x="218122" y="472147"/>
                  </a:lnTo>
                  <a:lnTo>
                    <a:pt x="220675" y="469607"/>
                  </a:lnTo>
                  <a:lnTo>
                    <a:pt x="221996" y="469607"/>
                  </a:lnTo>
                  <a:lnTo>
                    <a:pt x="222427" y="470877"/>
                  </a:lnTo>
                  <a:lnTo>
                    <a:pt x="219633" y="470877"/>
                  </a:lnTo>
                  <a:lnTo>
                    <a:pt x="222808" y="472147"/>
                  </a:lnTo>
                  <a:lnTo>
                    <a:pt x="226974" y="474687"/>
                  </a:lnTo>
                  <a:lnTo>
                    <a:pt x="224624" y="478497"/>
                  </a:lnTo>
                  <a:lnTo>
                    <a:pt x="223621" y="478497"/>
                  </a:lnTo>
                  <a:lnTo>
                    <a:pt x="223050" y="479767"/>
                  </a:lnTo>
                  <a:lnTo>
                    <a:pt x="230225" y="477227"/>
                  </a:lnTo>
                  <a:lnTo>
                    <a:pt x="228066" y="479767"/>
                  </a:lnTo>
                  <a:lnTo>
                    <a:pt x="227457" y="479767"/>
                  </a:lnTo>
                  <a:lnTo>
                    <a:pt x="227482" y="483577"/>
                  </a:lnTo>
                  <a:lnTo>
                    <a:pt x="231584" y="487387"/>
                  </a:lnTo>
                  <a:lnTo>
                    <a:pt x="228092" y="491197"/>
                  </a:lnTo>
                  <a:lnTo>
                    <a:pt x="232448" y="489927"/>
                  </a:lnTo>
                  <a:lnTo>
                    <a:pt x="227418" y="495007"/>
                  </a:lnTo>
                  <a:lnTo>
                    <a:pt x="233337" y="493737"/>
                  </a:lnTo>
                  <a:lnTo>
                    <a:pt x="231140" y="496277"/>
                  </a:lnTo>
                  <a:lnTo>
                    <a:pt x="229895" y="496277"/>
                  </a:lnTo>
                  <a:lnTo>
                    <a:pt x="228917" y="500087"/>
                  </a:lnTo>
                  <a:lnTo>
                    <a:pt x="228904" y="501357"/>
                  </a:lnTo>
                  <a:lnTo>
                    <a:pt x="232968" y="500087"/>
                  </a:lnTo>
                  <a:lnTo>
                    <a:pt x="233895" y="501357"/>
                  </a:lnTo>
                  <a:lnTo>
                    <a:pt x="230835" y="501357"/>
                  </a:lnTo>
                  <a:lnTo>
                    <a:pt x="234492" y="502627"/>
                  </a:lnTo>
                  <a:lnTo>
                    <a:pt x="231051" y="503897"/>
                  </a:lnTo>
                  <a:lnTo>
                    <a:pt x="232143" y="505167"/>
                  </a:lnTo>
                  <a:lnTo>
                    <a:pt x="232181" y="504291"/>
                  </a:lnTo>
                  <a:lnTo>
                    <a:pt x="232600" y="504329"/>
                  </a:lnTo>
                  <a:lnTo>
                    <a:pt x="232194" y="504126"/>
                  </a:lnTo>
                  <a:lnTo>
                    <a:pt x="232206" y="503897"/>
                  </a:lnTo>
                  <a:lnTo>
                    <a:pt x="236016" y="503897"/>
                  </a:lnTo>
                  <a:lnTo>
                    <a:pt x="233184" y="507707"/>
                  </a:lnTo>
                  <a:lnTo>
                    <a:pt x="231622" y="507707"/>
                  </a:lnTo>
                  <a:lnTo>
                    <a:pt x="235331" y="510247"/>
                  </a:lnTo>
                  <a:lnTo>
                    <a:pt x="236245" y="510247"/>
                  </a:lnTo>
                  <a:lnTo>
                    <a:pt x="229387" y="511517"/>
                  </a:lnTo>
                  <a:lnTo>
                    <a:pt x="232816" y="512787"/>
                  </a:lnTo>
                  <a:lnTo>
                    <a:pt x="233438" y="511517"/>
                  </a:lnTo>
                  <a:lnTo>
                    <a:pt x="235305" y="511517"/>
                  </a:lnTo>
                  <a:lnTo>
                    <a:pt x="233730" y="512787"/>
                  </a:lnTo>
                  <a:lnTo>
                    <a:pt x="234276" y="515327"/>
                  </a:lnTo>
                  <a:lnTo>
                    <a:pt x="235483" y="515327"/>
                  </a:lnTo>
                  <a:lnTo>
                    <a:pt x="233286" y="516597"/>
                  </a:lnTo>
                  <a:lnTo>
                    <a:pt x="233514" y="519137"/>
                  </a:lnTo>
                  <a:lnTo>
                    <a:pt x="235940" y="521677"/>
                  </a:lnTo>
                  <a:lnTo>
                    <a:pt x="236766" y="524217"/>
                  </a:lnTo>
                  <a:lnTo>
                    <a:pt x="237439" y="522947"/>
                  </a:lnTo>
                  <a:lnTo>
                    <a:pt x="241198" y="521677"/>
                  </a:lnTo>
                  <a:lnTo>
                    <a:pt x="241795" y="522947"/>
                  </a:lnTo>
                  <a:lnTo>
                    <a:pt x="242417" y="522947"/>
                  </a:lnTo>
                  <a:lnTo>
                    <a:pt x="242366" y="524217"/>
                  </a:lnTo>
                  <a:lnTo>
                    <a:pt x="240830" y="524217"/>
                  </a:lnTo>
                  <a:lnTo>
                    <a:pt x="240220" y="523582"/>
                  </a:lnTo>
                  <a:lnTo>
                    <a:pt x="238658" y="524217"/>
                  </a:lnTo>
                  <a:lnTo>
                    <a:pt x="237680" y="524217"/>
                  </a:lnTo>
                  <a:lnTo>
                    <a:pt x="239204" y="525487"/>
                  </a:lnTo>
                  <a:lnTo>
                    <a:pt x="238569" y="525487"/>
                  </a:lnTo>
                  <a:lnTo>
                    <a:pt x="233794" y="529297"/>
                  </a:lnTo>
                  <a:lnTo>
                    <a:pt x="236601" y="529297"/>
                  </a:lnTo>
                  <a:lnTo>
                    <a:pt x="237439" y="531837"/>
                  </a:lnTo>
                  <a:lnTo>
                    <a:pt x="238963" y="533107"/>
                  </a:lnTo>
                  <a:lnTo>
                    <a:pt x="239826" y="535647"/>
                  </a:lnTo>
                  <a:lnTo>
                    <a:pt x="242658" y="534377"/>
                  </a:lnTo>
                  <a:lnTo>
                    <a:pt x="242316" y="535647"/>
                  </a:lnTo>
                  <a:lnTo>
                    <a:pt x="244805" y="535647"/>
                  </a:lnTo>
                  <a:lnTo>
                    <a:pt x="244386" y="536917"/>
                  </a:lnTo>
                  <a:lnTo>
                    <a:pt x="242709" y="539457"/>
                  </a:lnTo>
                  <a:lnTo>
                    <a:pt x="243535" y="541997"/>
                  </a:lnTo>
                  <a:lnTo>
                    <a:pt x="245351" y="543267"/>
                  </a:lnTo>
                  <a:lnTo>
                    <a:pt x="245618" y="542772"/>
                  </a:lnTo>
                  <a:lnTo>
                    <a:pt x="246189" y="544537"/>
                  </a:lnTo>
                  <a:lnTo>
                    <a:pt x="244043" y="543267"/>
                  </a:lnTo>
                  <a:lnTo>
                    <a:pt x="245160" y="545807"/>
                  </a:lnTo>
                  <a:lnTo>
                    <a:pt x="245452" y="547077"/>
                  </a:lnTo>
                  <a:lnTo>
                    <a:pt x="248399" y="549617"/>
                  </a:lnTo>
                  <a:lnTo>
                    <a:pt x="253250" y="552157"/>
                  </a:lnTo>
                  <a:lnTo>
                    <a:pt x="243192" y="559777"/>
                  </a:lnTo>
                  <a:lnTo>
                    <a:pt x="249339" y="561047"/>
                  </a:lnTo>
                  <a:lnTo>
                    <a:pt x="249021" y="561047"/>
                  </a:lnTo>
                  <a:lnTo>
                    <a:pt x="252603" y="563587"/>
                  </a:lnTo>
                  <a:lnTo>
                    <a:pt x="252501" y="564857"/>
                  </a:lnTo>
                  <a:lnTo>
                    <a:pt x="250444" y="562317"/>
                  </a:lnTo>
                  <a:lnTo>
                    <a:pt x="249110" y="564857"/>
                  </a:lnTo>
                  <a:lnTo>
                    <a:pt x="254241" y="566127"/>
                  </a:lnTo>
                  <a:lnTo>
                    <a:pt x="249783" y="568667"/>
                  </a:lnTo>
                  <a:lnTo>
                    <a:pt x="253339" y="571207"/>
                  </a:lnTo>
                  <a:lnTo>
                    <a:pt x="246214" y="575017"/>
                  </a:lnTo>
                  <a:lnTo>
                    <a:pt x="255752" y="577557"/>
                  </a:lnTo>
                  <a:lnTo>
                    <a:pt x="251574" y="581367"/>
                  </a:lnTo>
                  <a:lnTo>
                    <a:pt x="253669" y="581367"/>
                  </a:lnTo>
                  <a:lnTo>
                    <a:pt x="253644" y="582117"/>
                  </a:lnTo>
                  <a:lnTo>
                    <a:pt x="254876" y="581558"/>
                  </a:lnTo>
                  <a:lnTo>
                    <a:pt x="254762" y="581367"/>
                  </a:lnTo>
                  <a:lnTo>
                    <a:pt x="255282" y="581367"/>
                  </a:lnTo>
                  <a:lnTo>
                    <a:pt x="254876" y="581558"/>
                  </a:lnTo>
                  <a:lnTo>
                    <a:pt x="258495" y="587717"/>
                  </a:lnTo>
                  <a:lnTo>
                    <a:pt x="255117" y="594067"/>
                  </a:lnTo>
                  <a:lnTo>
                    <a:pt x="255028" y="602957"/>
                  </a:lnTo>
                  <a:lnTo>
                    <a:pt x="264642" y="600417"/>
                  </a:lnTo>
                  <a:lnTo>
                    <a:pt x="260997" y="604227"/>
                  </a:lnTo>
                  <a:lnTo>
                    <a:pt x="257454" y="604227"/>
                  </a:lnTo>
                  <a:lnTo>
                    <a:pt x="262610" y="606767"/>
                  </a:lnTo>
                  <a:lnTo>
                    <a:pt x="259499" y="613117"/>
                  </a:lnTo>
                  <a:lnTo>
                    <a:pt x="263867" y="615657"/>
                  </a:lnTo>
                  <a:lnTo>
                    <a:pt x="279209" y="615657"/>
                  </a:lnTo>
                  <a:lnTo>
                    <a:pt x="282219" y="613117"/>
                  </a:lnTo>
                  <a:lnTo>
                    <a:pt x="280822" y="613117"/>
                  </a:lnTo>
                  <a:lnTo>
                    <a:pt x="284365" y="610577"/>
                  </a:lnTo>
                  <a:lnTo>
                    <a:pt x="284835" y="610577"/>
                  </a:lnTo>
                  <a:lnTo>
                    <a:pt x="286842" y="609307"/>
                  </a:lnTo>
                  <a:close/>
                </a:path>
                <a:path w="329565" h="1215390">
                  <a:moveTo>
                    <a:pt x="288505" y="630923"/>
                  </a:moveTo>
                  <a:lnTo>
                    <a:pt x="288290" y="631012"/>
                  </a:lnTo>
                  <a:lnTo>
                    <a:pt x="288124" y="631317"/>
                  </a:lnTo>
                  <a:lnTo>
                    <a:pt x="288429" y="631012"/>
                  </a:lnTo>
                  <a:close/>
                </a:path>
                <a:path w="329565" h="1215390">
                  <a:moveTo>
                    <a:pt x="288505" y="630758"/>
                  </a:moveTo>
                  <a:lnTo>
                    <a:pt x="288213" y="630580"/>
                  </a:lnTo>
                  <a:lnTo>
                    <a:pt x="287883" y="630758"/>
                  </a:lnTo>
                  <a:lnTo>
                    <a:pt x="288302" y="630809"/>
                  </a:lnTo>
                  <a:lnTo>
                    <a:pt x="288505" y="630923"/>
                  </a:lnTo>
                  <a:lnTo>
                    <a:pt x="288505" y="630758"/>
                  </a:lnTo>
                  <a:close/>
                </a:path>
                <a:path w="329565" h="1215390">
                  <a:moveTo>
                    <a:pt x="288874" y="613117"/>
                  </a:moveTo>
                  <a:lnTo>
                    <a:pt x="282219" y="613117"/>
                  </a:lnTo>
                  <a:lnTo>
                    <a:pt x="281228" y="615657"/>
                  </a:lnTo>
                  <a:lnTo>
                    <a:pt x="282308" y="615657"/>
                  </a:lnTo>
                  <a:lnTo>
                    <a:pt x="288874" y="613117"/>
                  </a:lnTo>
                  <a:close/>
                </a:path>
                <a:path w="329565" h="1215390">
                  <a:moveTo>
                    <a:pt x="289966" y="622998"/>
                  </a:moveTo>
                  <a:lnTo>
                    <a:pt x="288798" y="622338"/>
                  </a:lnTo>
                  <a:lnTo>
                    <a:pt x="285623" y="623290"/>
                  </a:lnTo>
                  <a:lnTo>
                    <a:pt x="286321" y="623684"/>
                  </a:lnTo>
                  <a:lnTo>
                    <a:pt x="289966" y="622998"/>
                  </a:lnTo>
                  <a:close/>
                </a:path>
                <a:path w="329565" h="1215390">
                  <a:moveTo>
                    <a:pt x="290474" y="634707"/>
                  </a:moveTo>
                  <a:close/>
                </a:path>
                <a:path w="329565" h="1215390">
                  <a:moveTo>
                    <a:pt x="290626" y="757897"/>
                  </a:moveTo>
                  <a:lnTo>
                    <a:pt x="289280" y="757897"/>
                  </a:lnTo>
                  <a:lnTo>
                    <a:pt x="290233" y="759167"/>
                  </a:lnTo>
                  <a:lnTo>
                    <a:pt x="290626" y="757897"/>
                  </a:lnTo>
                  <a:close/>
                </a:path>
                <a:path w="329565" h="1215390">
                  <a:moveTo>
                    <a:pt x="290868" y="768807"/>
                  </a:moveTo>
                  <a:lnTo>
                    <a:pt x="290614" y="768578"/>
                  </a:lnTo>
                  <a:lnTo>
                    <a:pt x="290245" y="768731"/>
                  </a:lnTo>
                  <a:lnTo>
                    <a:pt x="290868" y="768807"/>
                  </a:lnTo>
                  <a:close/>
                </a:path>
                <a:path w="329565" h="1215390">
                  <a:moveTo>
                    <a:pt x="291020" y="756627"/>
                  </a:moveTo>
                  <a:lnTo>
                    <a:pt x="290842" y="756627"/>
                  </a:lnTo>
                  <a:lnTo>
                    <a:pt x="290969" y="756780"/>
                  </a:lnTo>
                  <a:lnTo>
                    <a:pt x="291020" y="756627"/>
                  </a:lnTo>
                  <a:close/>
                </a:path>
                <a:path w="329565" h="1215390">
                  <a:moveTo>
                    <a:pt x="291744" y="738949"/>
                  </a:moveTo>
                  <a:lnTo>
                    <a:pt x="291490" y="739013"/>
                  </a:lnTo>
                  <a:lnTo>
                    <a:pt x="291236" y="739127"/>
                  </a:lnTo>
                  <a:lnTo>
                    <a:pt x="291020" y="739267"/>
                  </a:lnTo>
                  <a:lnTo>
                    <a:pt x="291211" y="739241"/>
                  </a:lnTo>
                  <a:lnTo>
                    <a:pt x="291477" y="739114"/>
                  </a:lnTo>
                  <a:lnTo>
                    <a:pt x="291744" y="738949"/>
                  </a:lnTo>
                  <a:close/>
                </a:path>
                <a:path w="329565" h="1215390">
                  <a:moveTo>
                    <a:pt x="291858" y="757897"/>
                  </a:moveTo>
                  <a:lnTo>
                    <a:pt x="290969" y="756780"/>
                  </a:lnTo>
                  <a:lnTo>
                    <a:pt x="290626" y="757897"/>
                  </a:lnTo>
                  <a:lnTo>
                    <a:pt x="291858" y="757897"/>
                  </a:lnTo>
                  <a:close/>
                </a:path>
                <a:path w="329565" h="1215390">
                  <a:moveTo>
                    <a:pt x="291871" y="768934"/>
                  </a:moveTo>
                  <a:lnTo>
                    <a:pt x="290868" y="768807"/>
                  </a:lnTo>
                  <a:lnTo>
                    <a:pt x="291007" y="768946"/>
                  </a:lnTo>
                  <a:lnTo>
                    <a:pt x="291871" y="768934"/>
                  </a:lnTo>
                  <a:close/>
                </a:path>
                <a:path w="329565" h="1215390">
                  <a:moveTo>
                    <a:pt x="292442" y="771093"/>
                  </a:moveTo>
                  <a:lnTo>
                    <a:pt x="292392" y="770928"/>
                  </a:lnTo>
                  <a:lnTo>
                    <a:pt x="292341" y="770763"/>
                  </a:lnTo>
                  <a:lnTo>
                    <a:pt x="292354" y="770597"/>
                  </a:lnTo>
                  <a:lnTo>
                    <a:pt x="292290" y="770839"/>
                  </a:lnTo>
                  <a:lnTo>
                    <a:pt x="292315" y="770978"/>
                  </a:lnTo>
                  <a:lnTo>
                    <a:pt x="292442" y="771093"/>
                  </a:lnTo>
                  <a:close/>
                </a:path>
                <a:path w="329565" h="1215390">
                  <a:moveTo>
                    <a:pt x="292506" y="660107"/>
                  </a:moveTo>
                  <a:lnTo>
                    <a:pt x="292201" y="660107"/>
                  </a:lnTo>
                  <a:lnTo>
                    <a:pt x="291934" y="661377"/>
                  </a:lnTo>
                  <a:lnTo>
                    <a:pt x="292506" y="660107"/>
                  </a:lnTo>
                  <a:close/>
                </a:path>
                <a:path w="329565" h="1215390">
                  <a:moveTo>
                    <a:pt x="292671" y="776719"/>
                  </a:moveTo>
                  <a:lnTo>
                    <a:pt x="292303" y="776452"/>
                  </a:lnTo>
                  <a:lnTo>
                    <a:pt x="292201" y="776732"/>
                  </a:lnTo>
                  <a:lnTo>
                    <a:pt x="292392" y="776706"/>
                  </a:lnTo>
                  <a:lnTo>
                    <a:pt x="292544" y="776706"/>
                  </a:lnTo>
                  <a:lnTo>
                    <a:pt x="292671" y="776719"/>
                  </a:lnTo>
                  <a:close/>
                </a:path>
                <a:path w="329565" h="1215390">
                  <a:moveTo>
                    <a:pt x="292684" y="739178"/>
                  </a:moveTo>
                  <a:lnTo>
                    <a:pt x="292468" y="738847"/>
                  </a:lnTo>
                  <a:lnTo>
                    <a:pt x="291744" y="740117"/>
                  </a:lnTo>
                  <a:lnTo>
                    <a:pt x="292684" y="739178"/>
                  </a:lnTo>
                  <a:close/>
                </a:path>
                <a:path w="329565" h="1215390">
                  <a:moveTo>
                    <a:pt x="292938" y="768908"/>
                  </a:moveTo>
                  <a:lnTo>
                    <a:pt x="291858" y="768921"/>
                  </a:lnTo>
                  <a:lnTo>
                    <a:pt x="292087" y="768959"/>
                  </a:lnTo>
                  <a:lnTo>
                    <a:pt x="292430" y="768946"/>
                  </a:lnTo>
                  <a:lnTo>
                    <a:pt x="292938" y="768908"/>
                  </a:lnTo>
                  <a:close/>
                </a:path>
                <a:path w="329565" h="1215390">
                  <a:moveTo>
                    <a:pt x="292976" y="641057"/>
                  </a:moveTo>
                  <a:lnTo>
                    <a:pt x="291490" y="642327"/>
                  </a:lnTo>
                  <a:lnTo>
                    <a:pt x="291795" y="642327"/>
                  </a:lnTo>
                  <a:lnTo>
                    <a:pt x="292976" y="641057"/>
                  </a:lnTo>
                  <a:close/>
                </a:path>
                <a:path w="329565" h="1215390">
                  <a:moveTo>
                    <a:pt x="293052" y="776986"/>
                  </a:moveTo>
                  <a:lnTo>
                    <a:pt x="293039" y="776846"/>
                  </a:lnTo>
                  <a:lnTo>
                    <a:pt x="292671" y="776719"/>
                  </a:lnTo>
                  <a:lnTo>
                    <a:pt x="293052" y="776986"/>
                  </a:lnTo>
                  <a:close/>
                </a:path>
                <a:path w="329565" h="1215390">
                  <a:moveTo>
                    <a:pt x="293725" y="771271"/>
                  </a:moveTo>
                  <a:lnTo>
                    <a:pt x="292989" y="771283"/>
                  </a:lnTo>
                  <a:lnTo>
                    <a:pt x="292608" y="771232"/>
                  </a:lnTo>
                  <a:lnTo>
                    <a:pt x="292442" y="771093"/>
                  </a:lnTo>
                  <a:lnTo>
                    <a:pt x="292620" y="771423"/>
                  </a:lnTo>
                  <a:lnTo>
                    <a:pt x="292087" y="771436"/>
                  </a:lnTo>
                  <a:lnTo>
                    <a:pt x="292277" y="771626"/>
                  </a:lnTo>
                  <a:lnTo>
                    <a:pt x="292608" y="771753"/>
                  </a:lnTo>
                  <a:lnTo>
                    <a:pt x="293039" y="771867"/>
                  </a:lnTo>
                  <a:lnTo>
                    <a:pt x="292874" y="771715"/>
                  </a:lnTo>
                  <a:lnTo>
                    <a:pt x="292735" y="771575"/>
                  </a:lnTo>
                  <a:lnTo>
                    <a:pt x="292633" y="771423"/>
                  </a:lnTo>
                  <a:lnTo>
                    <a:pt x="293065" y="771410"/>
                  </a:lnTo>
                  <a:lnTo>
                    <a:pt x="293484" y="771359"/>
                  </a:lnTo>
                  <a:lnTo>
                    <a:pt x="293725" y="771271"/>
                  </a:lnTo>
                  <a:close/>
                </a:path>
                <a:path w="329565" h="1215390">
                  <a:moveTo>
                    <a:pt x="293852" y="777544"/>
                  </a:moveTo>
                  <a:lnTo>
                    <a:pt x="293052" y="776986"/>
                  </a:lnTo>
                  <a:lnTo>
                    <a:pt x="293065" y="777201"/>
                  </a:lnTo>
                  <a:lnTo>
                    <a:pt x="292989" y="777481"/>
                  </a:lnTo>
                  <a:lnTo>
                    <a:pt x="293852" y="777544"/>
                  </a:lnTo>
                  <a:close/>
                </a:path>
                <a:path w="329565" h="1215390">
                  <a:moveTo>
                    <a:pt x="294132" y="659701"/>
                  </a:moveTo>
                  <a:lnTo>
                    <a:pt x="293903" y="659942"/>
                  </a:lnTo>
                  <a:lnTo>
                    <a:pt x="293839" y="660107"/>
                  </a:lnTo>
                  <a:lnTo>
                    <a:pt x="293827" y="660247"/>
                  </a:lnTo>
                  <a:lnTo>
                    <a:pt x="294132" y="659701"/>
                  </a:lnTo>
                  <a:close/>
                </a:path>
                <a:path w="329565" h="1215390">
                  <a:moveTo>
                    <a:pt x="294195" y="640359"/>
                  </a:moveTo>
                  <a:lnTo>
                    <a:pt x="293700" y="640524"/>
                  </a:lnTo>
                  <a:lnTo>
                    <a:pt x="293331" y="640702"/>
                  </a:lnTo>
                  <a:lnTo>
                    <a:pt x="292976" y="640892"/>
                  </a:lnTo>
                  <a:lnTo>
                    <a:pt x="293281" y="640816"/>
                  </a:lnTo>
                  <a:lnTo>
                    <a:pt x="293624" y="640676"/>
                  </a:lnTo>
                  <a:lnTo>
                    <a:pt x="294195" y="640359"/>
                  </a:lnTo>
                  <a:close/>
                </a:path>
                <a:path w="329565" h="1215390">
                  <a:moveTo>
                    <a:pt x="294259" y="767029"/>
                  </a:moveTo>
                  <a:lnTo>
                    <a:pt x="292417" y="766686"/>
                  </a:lnTo>
                  <a:lnTo>
                    <a:pt x="292227" y="767257"/>
                  </a:lnTo>
                  <a:lnTo>
                    <a:pt x="290271" y="768261"/>
                  </a:lnTo>
                  <a:lnTo>
                    <a:pt x="290614" y="768578"/>
                  </a:lnTo>
                  <a:lnTo>
                    <a:pt x="294259" y="767029"/>
                  </a:lnTo>
                  <a:close/>
                </a:path>
                <a:path w="329565" h="1215390">
                  <a:moveTo>
                    <a:pt x="294411" y="776122"/>
                  </a:moveTo>
                  <a:lnTo>
                    <a:pt x="294055" y="775677"/>
                  </a:lnTo>
                  <a:lnTo>
                    <a:pt x="293585" y="775677"/>
                  </a:lnTo>
                  <a:lnTo>
                    <a:pt x="294411" y="776122"/>
                  </a:lnTo>
                  <a:close/>
                </a:path>
                <a:path w="329565" h="1215390">
                  <a:moveTo>
                    <a:pt x="294881" y="653757"/>
                  </a:moveTo>
                  <a:lnTo>
                    <a:pt x="294678" y="653681"/>
                  </a:lnTo>
                  <a:lnTo>
                    <a:pt x="294881" y="653757"/>
                  </a:lnTo>
                  <a:close/>
                </a:path>
                <a:path w="329565" h="1215390">
                  <a:moveTo>
                    <a:pt x="295351" y="775677"/>
                  </a:moveTo>
                  <a:lnTo>
                    <a:pt x="294347" y="774407"/>
                  </a:lnTo>
                  <a:lnTo>
                    <a:pt x="293154" y="774407"/>
                  </a:lnTo>
                  <a:lnTo>
                    <a:pt x="294055" y="775677"/>
                  </a:lnTo>
                  <a:lnTo>
                    <a:pt x="295351" y="775677"/>
                  </a:lnTo>
                  <a:close/>
                </a:path>
                <a:path w="329565" h="1215390">
                  <a:moveTo>
                    <a:pt x="295719" y="668997"/>
                  </a:moveTo>
                  <a:lnTo>
                    <a:pt x="295516" y="668909"/>
                  </a:lnTo>
                  <a:lnTo>
                    <a:pt x="295376" y="668997"/>
                  </a:lnTo>
                  <a:lnTo>
                    <a:pt x="295719" y="668997"/>
                  </a:lnTo>
                  <a:close/>
                </a:path>
                <a:path w="329565" h="1215390">
                  <a:moveTo>
                    <a:pt x="295897" y="776947"/>
                  </a:moveTo>
                  <a:lnTo>
                    <a:pt x="294411" y="776122"/>
                  </a:lnTo>
                  <a:lnTo>
                    <a:pt x="295046" y="776947"/>
                  </a:lnTo>
                  <a:lnTo>
                    <a:pt x="295897" y="776947"/>
                  </a:lnTo>
                  <a:close/>
                </a:path>
                <a:path w="329565" h="1215390">
                  <a:moveTo>
                    <a:pt x="298107" y="782955"/>
                  </a:moveTo>
                  <a:lnTo>
                    <a:pt x="297649" y="782408"/>
                  </a:lnTo>
                  <a:lnTo>
                    <a:pt x="294144" y="782294"/>
                  </a:lnTo>
                  <a:lnTo>
                    <a:pt x="295160" y="783120"/>
                  </a:lnTo>
                  <a:lnTo>
                    <a:pt x="296075" y="783259"/>
                  </a:lnTo>
                  <a:lnTo>
                    <a:pt x="298107" y="782955"/>
                  </a:lnTo>
                  <a:close/>
                </a:path>
                <a:path w="329565" h="1215390">
                  <a:moveTo>
                    <a:pt x="299237" y="652487"/>
                  </a:moveTo>
                  <a:lnTo>
                    <a:pt x="296938" y="651217"/>
                  </a:lnTo>
                  <a:lnTo>
                    <a:pt x="294881" y="652322"/>
                  </a:lnTo>
                  <a:lnTo>
                    <a:pt x="292569" y="651217"/>
                  </a:lnTo>
                  <a:lnTo>
                    <a:pt x="294792" y="653656"/>
                  </a:lnTo>
                  <a:lnTo>
                    <a:pt x="299237" y="652487"/>
                  </a:lnTo>
                  <a:close/>
                </a:path>
                <a:path w="329565" h="1215390">
                  <a:moveTo>
                    <a:pt x="299415" y="730745"/>
                  </a:moveTo>
                  <a:lnTo>
                    <a:pt x="298386" y="730224"/>
                  </a:lnTo>
                  <a:lnTo>
                    <a:pt x="298284" y="731227"/>
                  </a:lnTo>
                  <a:lnTo>
                    <a:pt x="299415" y="730745"/>
                  </a:lnTo>
                  <a:close/>
                </a:path>
                <a:path w="329565" h="1215390">
                  <a:moveTo>
                    <a:pt x="299466" y="677570"/>
                  </a:moveTo>
                  <a:lnTo>
                    <a:pt x="299186" y="677532"/>
                  </a:lnTo>
                  <a:lnTo>
                    <a:pt x="299123" y="677697"/>
                  </a:lnTo>
                  <a:lnTo>
                    <a:pt x="299021" y="677938"/>
                  </a:lnTo>
                  <a:lnTo>
                    <a:pt x="299313" y="677748"/>
                  </a:lnTo>
                  <a:lnTo>
                    <a:pt x="299466" y="677570"/>
                  </a:lnTo>
                  <a:close/>
                </a:path>
                <a:path w="329565" h="1215390">
                  <a:moveTo>
                    <a:pt x="299605" y="720686"/>
                  </a:moveTo>
                  <a:lnTo>
                    <a:pt x="299415" y="720826"/>
                  </a:lnTo>
                  <a:lnTo>
                    <a:pt x="299554" y="720763"/>
                  </a:lnTo>
                  <a:close/>
                </a:path>
                <a:path w="329565" h="1215390">
                  <a:moveTo>
                    <a:pt x="299770" y="663917"/>
                  </a:moveTo>
                  <a:lnTo>
                    <a:pt x="299681" y="663003"/>
                  </a:lnTo>
                  <a:lnTo>
                    <a:pt x="298589" y="663917"/>
                  </a:lnTo>
                  <a:lnTo>
                    <a:pt x="299770" y="663917"/>
                  </a:lnTo>
                  <a:close/>
                </a:path>
                <a:path w="329565" h="1215390">
                  <a:moveTo>
                    <a:pt x="299974" y="720255"/>
                  </a:moveTo>
                  <a:lnTo>
                    <a:pt x="299618" y="720686"/>
                  </a:lnTo>
                  <a:lnTo>
                    <a:pt x="299821" y="720547"/>
                  </a:lnTo>
                  <a:lnTo>
                    <a:pt x="299935" y="720407"/>
                  </a:lnTo>
                  <a:lnTo>
                    <a:pt x="299974" y="720255"/>
                  </a:lnTo>
                  <a:close/>
                </a:path>
                <a:path w="329565" h="1215390">
                  <a:moveTo>
                    <a:pt x="300050" y="694397"/>
                  </a:moveTo>
                  <a:lnTo>
                    <a:pt x="299453" y="693013"/>
                  </a:lnTo>
                  <a:lnTo>
                    <a:pt x="297116" y="694347"/>
                  </a:lnTo>
                  <a:lnTo>
                    <a:pt x="300050" y="694397"/>
                  </a:lnTo>
                  <a:close/>
                </a:path>
                <a:path w="329565" h="1215390">
                  <a:moveTo>
                    <a:pt x="300101" y="662647"/>
                  </a:moveTo>
                  <a:lnTo>
                    <a:pt x="299643" y="662647"/>
                  </a:lnTo>
                  <a:lnTo>
                    <a:pt x="299681" y="663003"/>
                  </a:lnTo>
                  <a:lnTo>
                    <a:pt x="300101" y="662647"/>
                  </a:lnTo>
                  <a:close/>
                </a:path>
                <a:path w="329565" h="1215390">
                  <a:moveTo>
                    <a:pt x="300164" y="667727"/>
                  </a:moveTo>
                  <a:lnTo>
                    <a:pt x="299669" y="666991"/>
                  </a:lnTo>
                  <a:lnTo>
                    <a:pt x="299720" y="667727"/>
                  </a:lnTo>
                  <a:lnTo>
                    <a:pt x="300164" y="667727"/>
                  </a:lnTo>
                  <a:close/>
                </a:path>
                <a:path w="329565" h="1215390">
                  <a:moveTo>
                    <a:pt x="300913" y="719162"/>
                  </a:moveTo>
                  <a:lnTo>
                    <a:pt x="299783" y="719239"/>
                  </a:lnTo>
                  <a:lnTo>
                    <a:pt x="300151" y="719759"/>
                  </a:lnTo>
                  <a:lnTo>
                    <a:pt x="299974" y="720255"/>
                  </a:lnTo>
                  <a:lnTo>
                    <a:pt x="300913" y="719162"/>
                  </a:lnTo>
                  <a:close/>
                </a:path>
                <a:path w="329565" h="1215390">
                  <a:moveTo>
                    <a:pt x="301180" y="778598"/>
                  </a:moveTo>
                  <a:lnTo>
                    <a:pt x="299440" y="778052"/>
                  </a:lnTo>
                  <a:lnTo>
                    <a:pt x="296418" y="777519"/>
                  </a:lnTo>
                  <a:lnTo>
                    <a:pt x="293293" y="778256"/>
                  </a:lnTo>
                  <a:lnTo>
                    <a:pt x="296672" y="778637"/>
                  </a:lnTo>
                  <a:lnTo>
                    <a:pt x="295300" y="778929"/>
                  </a:lnTo>
                  <a:lnTo>
                    <a:pt x="299326" y="779310"/>
                  </a:lnTo>
                  <a:lnTo>
                    <a:pt x="299796" y="779881"/>
                  </a:lnTo>
                  <a:lnTo>
                    <a:pt x="298323" y="780440"/>
                  </a:lnTo>
                  <a:lnTo>
                    <a:pt x="297040" y="780453"/>
                  </a:lnTo>
                  <a:lnTo>
                    <a:pt x="297942" y="780592"/>
                  </a:lnTo>
                  <a:lnTo>
                    <a:pt x="296367" y="781431"/>
                  </a:lnTo>
                  <a:lnTo>
                    <a:pt x="298564" y="781558"/>
                  </a:lnTo>
                  <a:lnTo>
                    <a:pt x="301167" y="780554"/>
                  </a:lnTo>
                  <a:lnTo>
                    <a:pt x="301180" y="779576"/>
                  </a:lnTo>
                  <a:lnTo>
                    <a:pt x="298869" y="778751"/>
                  </a:lnTo>
                  <a:lnTo>
                    <a:pt x="299618" y="778471"/>
                  </a:lnTo>
                  <a:lnTo>
                    <a:pt x="300532" y="778598"/>
                  </a:lnTo>
                  <a:lnTo>
                    <a:pt x="301180" y="778598"/>
                  </a:lnTo>
                  <a:close/>
                </a:path>
                <a:path w="329565" h="1215390">
                  <a:moveTo>
                    <a:pt x="301307" y="729957"/>
                  </a:moveTo>
                  <a:lnTo>
                    <a:pt x="299415" y="730745"/>
                  </a:lnTo>
                  <a:lnTo>
                    <a:pt x="300367" y="731227"/>
                  </a:lnTo>
                  <a:lnTo>
                    <a:pt x="301307" y="729957"/>
                  </a:lnTo>
                  <a:close/>
                </a:path>
                <a:path w="329565" h="1215390">
                  <a:moveTo>
                    <a:pt x="301472" y="691857"/>
                  </a:moveTo>
                  <a:lnTo>
                    <a:pt x="298945" y="691857"/>
                  </a:lnTo>
                  <a:lnTo>
                    <a:pt x="299453" y="693013"/>
                  </a:lnTo>
                  <a:lnTo>
                    <a:pt x="301472" y="691857"/>
                  </a:lnTo>
                  <a:close/>
                </a:path>
                <a:path w="329565" h="1215390">
                  <a:moveTo>
                    <a:pt x="301752" y="756627"/>
                  </a:moveTo>
                  <a:lnTo>
                    <a:pt x="301002" y="755357"/>
                  </a:lnTo>
                  <a:lnTo>
                    <a:pt x="299910" y="755357"/>
                  </a:lnTo>
                  <a:lnTo>
                    <a:pt x="301752" y="756627"/>
                  </a:lnTo>
                  <a:close/>
                </a:path>
                <a:path w="329565" h="1215390">
                  <a:moveTo>
                    <a:pt x="302171" y="1206639"/>
                  </a:moveTo>
                  <a:lnTo>
                    <a:pt x="302044" y="1206512"/>
                  </a:lnTo>
                  <a:lnTo>
                    <a:pt x="301929" y="1206385"/>
                  </a:lnTo>
                  <a:lnTo>
                    <a:pt x="301866" y="1206258"/>
                  </a:lnTo>
                  <a:lnTo>
                    <a:pt x="301332" y="1206157"/>
                  </a:lnTo>
                  <a:lnTo>
                    <a:pt x="301472" y="1206309"/>
                  </a:lnTo>
                  <a:lnTo>
                    <a:pt x="301777" y="1206474"/>
                  </a:lnTo>
                  <a:lnTo>
                    <a:pt x="302171" y="1206639"/>
                  </a:lnTo>
                  <a:close/>
                </a:path>
                <a:path w="329565" h="1215390">
                  <a:moveTo>
                    <a:pt x="302691" y="706843"/>
                  </a:moveTo>
                  <a:lnTo>
                    <a:pt x="302209" y="706120"/>
                  </a:lnTo>
                  <a:lnTo>
                    <a:pt x="301675" y="706970"/>
                  </a:lnTo>
                  <a:lnTo>
                    <a:pt x="302691" y="706843"/>
                  </a:lnTo>
                  <a:close/>
                </a:path>
                <a:path w="329565" h="1215390">
                  <a:moveTo>
                    <a:pt x="303618" y="693686"/>
                  </a:moveTo>
                  <a:lnTo>
                    <a:pt x="302437" y="692531"/>
                  </a:lnTo>
                  <a:lnTo>
                    <a:pt x="303174" y="693394"/>
                  </a:lnTo>
                  <a:lnTo>
                    <a:pt x="303618" y="693686"/>
                  </a:lnTo>
                  <a:close/>
                </a:path>
                <a:path w="329565" h="1215390">
                  <a:moveTo>
                    <a:pt x="303999" y="752817"/>
                  </a:moveTo>
                  <a:lnTo>
                    <a:pt x="303834" y="752817"/>
                  </a:lnTo>
                  <a:lnTo>
                    <a:pt x="302641" y="754087"/>
                  </a:lnTo>
                  <a:lnTo>
                    <a:pt x="303999" y="752817"/>
                  </a:lnTo>
                  <a:close/>
                </a:path>
                <a:path w="329565" h="1215390">
                  <a:moveTo>
                    <a:pt x="304139" y="767880"/>
                  </a:moveTo>
                  <a:lnTo>
                    <a:pt x="304012" y="767791"/>
                  </a:lnTo>
                  <a:lnTo>
                    <a:pt x="303695" y="767575"/>
                  </a:lnTo>
                  <a:lnTo>
                    <a:pt x="304139" y="767880"/>
                  </a:lnTo>
                  <a:close/>
                </a:path>
                <a:path w="329565" h="1215390">
                  <a:moveTo>
                    <a:pt x="304317" y="769327"/>
                  </a:moveTo>
                  <a:lnTo>
                    <a:pt x="301561" y="769327"/>
                  </a:lnTo>
                  <a:lnTo>
                    <a:pt x="302272" y="770597"/>
                  </a:lnTo>
                  <a:lnTo>
                    <a:pt x="304317" y="769327"/>
                  </a:lnTo>
                  <a:close/>
                </a:path>
                <a:path w="329565" h="1215390">
                  <a:moveTo>
                    <a:pt x="304342" y="774407"/>
                  </a:moveTo>
                  <a:lnTo>
                    <a:pt x="297218" y="773137"/>
                  </a:lnTo>
                  <a:lnTo>
                    <a:pt x="294081" y="773137"/>
                  </a:lnTo>
                  <a:lnTo>
                    <a:pt x="296075" y="774407"/>
                  </a:lnTo>
                  <a:lnTo>
                    <a:pt x="297091" y="775677"/>
                  </a:lnTo>
                  <a:lnTo>
                    <a:pt x="298462" y="775677"/>
                  </a:lnTo>
                  <a:lnTo>
                    <a:pt x="304342" y="774407"/>
                  </a:lnTo>
                  <a:close/>
                </a:path>
                <a:path w="329565" h="1215390">
                  <a:moveTo>
                    <a:pt x="304609" y="755878"/>
                  </a:moveTo>
                  <a:lnTo>
                    <a:pt x="303949" y="757872"/>
                  </a:lnTo>
                  <a:lnTo>
                    <a:pt x="304469" y="757656"/>
                  </a:lnTo>
                  <a:lnTo>
                    <a:pt x="304609" y="755878"/>
                  </a:lnTo>
                  <a:close/>
                </a:path>
                <a:path w="329565" h="1215390">
                  <a:moveTo>
                    <a:pt x="304736" y="764247"/>
                  </a:moveTo>
                  <a:lnTo>
                    <a:pt x="303009" y="761707"/>
                  </a:lnTo>
                  <a:lnTo>
                    <a:pt x="301523" y="764247"/>
                  </a:lnTo>
                  <a:lnTo>
                    <a:pt x="304736" y="764247"/>
                  </a:lnTo>
                  <a:close/>
                </a:path>
                <a:path w="329565" h="1215390">
                  <a:moveTo>
                    <a:pt x="304888" y="1214882"/>
                  </a:moveTo>
                  <a:lnTo>
                    <a:pt x="304546" y="1214424"/>
                  </a:lnTo>
                  <a:lnTo>
                    <a:pt x="301180" y="1213586"/>
                  </a:lnTo>
                  <a:lnTo>
                    <a:pt x="301993" y="1214335"/>
                  </a:lnTo>
                  <a:lnTo>
                    <a:pt x="302869" y="1214640"/>
                  </a:lnTo>
                  <a:lnTo>
                    <a:pt x="304888" y="1214882"/>
                  </a:lnTo>
                  <a:close/>
                </a:path>
                <a:path w="329565" h="1215390">
                  <a:moveTo>
                    <a:pt x="305396" y="726668"/>
                  </a:moveTo>
                  <a:lnTo>
                    <a:pt x="305028" y="726706"/>
                  </a:lnTo>
                  <a:lnTo>
                    <a:pt x="304685" y="726808"/>
                  </a:lnTo>
                  <a:lnTo>
                    <a:pt x="304368" y="726909"/>
                  </a:lnTo>
                  <a:lnTo>
                    <a:pt x="304800" y="726833"/>
                  </a:lnTo>
                  <a:lnTo>
                    <a:pt x="305181" y="726744"/>
                  </a:lnTo>
                  <a:lnTo>
                    <a:pt x="305396" y="726668"/>
                  </a:lnTo>
                  <a:close/>
                </a:path>
                <a:path w="329565" h="1215390">
                  <a:moveTo>
                    <a:pt x="306311" y="736041"/>
                  </a:moveTo>
                  <a:lnTo>
                    <a:pt x="304850" y="735685"/>
                  </a:lnTo>
                  <a:lnTo>
                    <a:pt x="304888" y="735977"/>
                  </a:lnTo>
                  <a:lnTo>
                    <a:pt x="305282" y="735990"/>
                  </a:lnTo>
                  <a:lnTo>
                    <a:pt x="305765" y="736015"/>
                  </a:lnTo>
                  <a:lnTo>
                    <a:pt x="306311" y="736041"/>
                  </a:lnTo>
                  <a:close/>
                </a:path>
                <a:path w="329565" h="1215390">
                  <a:moveTo>
                    <a:pt x="306616" y="757034"/>
                  </a:moveTo>
                  <a:lnTo>
                    <a:pt x="306527" y="756818"/>
                  </a:lnTo>
                  <a:lnTo>
                    <a:pt x="304469" y="757656"/>
                  </a:lnTo>
                  <a:lnTo>
                    <a:pt x="304419" y="758418"/>
                  </a:lnTo>
                  <a:lnTo>
                    <a:pt x="306616" y="757034"/>
                  </a:lnTo>
                  <a:close/>
                </a:path>
                <a:path w="329565" h="1215390">
                  <a:moveTo>
                    <a:pt x="306895" y="747483"/>
                  </a:moveTo>
                  <a:lnTo>
                    <a:pt x="303961" y="747725"/>
                  </a:lnTo>
                  <a:lnTo>
                    <a:pt x="302666" y="747763"/>
                  </a:lnTo>
                  <a:lnTo>
                    <a:pt x="303898" y="747776"/>
                  </a:lnTo>
                  <a:lnTo>
                    <a:pt x="304495" y="747915"/>
                  </a:lnTo>
                  <a:lnTo>
                    <a:pt x="304749" y="748131"/>
                  </a:lnTo>
                  <a:lnTo>
                    <a:pt x="305308" y="748068"/>
                  </a:lnTo>
                  <a:lnTo>
                    <a:pt x="305968" y="747953"/>
                  </a:lnTo>
                  <a:lnTo>
                    <a:pt x="306806" y="747763"/>
                  </a:lnTo>
                  <a:lnTo>
                    <a:pt x="306895" y="747483"/>
                  </a:lnTo>
                  <a:close/>
                </a:path>
                <a:path w="329565" h="1215390">
                  <a:moveTo>
                    <a:pt x="307098" y="765517"/>
                  </a:moveTo>
                  <a:lnTo>
                    <a:pt x="301231" y="764247"/>
                  </a:lnTo>
                  <a:lnTo>
                    <a:pt x="301523" y="764247"/>
                  </a:lnTo>
                  <a:lnTo>
                    <a:pt x="297599" y="761707"/>
                  </a:lnTo>
                  <a:lnTo>
                    <a:pt x="305320" y="760437"/>
                  </a:lnTo>
                  <a:lnTo>
                    <a:pt x="302107" y="760437"/>
                  </a:lnTo>
                  <a:lnTo>
                    <a:pt x="302387" y="759167"/>
                  </a:lnTo>
                  <a:lnTo>
                    <a:pt x="300189" y="759167"/>
                  </a:lnTo>
                  <a:lnTo>
                    <a:pt x="302971" y="757897"/>
                  </a:lnTo>
                  <a:lnTo>
                    <a:pt x="298450" y="755357"/>
                  </a:lnTo>
                  <a:lnTo>
                    <a:pt x="299910" y="755357"/>
                  </a:lnTo>
                  <a:lnTo>
                    <a:pt x="305308" y="754087"/>
                  </a:lnTo>
                  <a:lnTo>
                    <a:pt x="302641" y="754087"/>
                  </a:lnTo>
                  <a:lnTo>
                    <a:pt x="298792" y="754087"/>
                  </a:lnTo>
                  <a:lnTo>
                    <a:pt x="301155" y="752817"/>
                  </a:lnTo>
                  <a:lnTo>
                    <a:pt x="303834" y="752817"/>
                  </a:lnTo>
                  <a:lnTo>
                    <a:pt x="305015" y="751547"/>
                  </a:lnTo>
                  <a:lnTo>
                    <a:pt x="300177" y="751547"/>
                  </a:lnTo>
                  <a:lnTo>
                    <a:pt x="305777" y="750277"/>
                  </a:lnTo>
                  <a:lnTo>
                    <a:pt x="304749" y="749007"/>
                  </a:lnTo>
                  <a:lnTo>
                    <a:pt x="300964" y="749007"/>
                  </a:lnTo>
                  <a:lnTo>
                    <a:pt x="301929" y="747737"/>
                  </a:lnTo>
                  <a:lnTo>
                    <a:pt x="302907" y="746467"/>
                  </a:lnTo>
                  <a:lnTo>
                    <a:pt x="301447" y="745197"/>
                  </a:lnTo>
                  <a:lnTo>
                    <a:pt x="302729" y="745197"/>
                  </a:lnTo>
                  <a:lnTo>
                    <a:pt x="303149" y="741387"/>
                  </a:lnTo>
                  <a:lnTo>
                    <a:pt x="304330" y="740117"/>
                  </a:lnTo>
                  <a:lnTo>
                    <a:pt x="301117" y="740117"/>
                  </a:lnTo>
                  <a:lnTo>
                    <a:pt x="301650" y="738847"/>
                  </a:lnTo>
                  <a:lnTo>
                    <a:pt x="300723" y="737577"/>
                  </a:lnTo>
                  <a:lnTo>
                    <a:pt x="305028" y="737577"/>
                  </a:lnTo>
                  <a:lnTo>
                    <a:pt x="304888" y="736307"/>
                  </a:lnTo>
                  <a:lnTo>
                    <a:pt x="302945" y="736307"/>
                  </a:lnTo>
                  <a:lnTo>
                    <a:pt x="302425" y="735037"/>
                  </a:lnTo>
                  <a:lnTo>
                    <a:pt x="305308" y="735037"/>
                  </a:lnTo>
                  <a:lnTo>
                    <a:pt x="304965" y="733767"/>
                  </a:lnTo>
                  <a:lnTo>
                    <a:pt x="301612" y="732497"/>
                  </a:lnTo>
                  <a:lnTo>
                    <a:pt x="303263" y="731227"/>
                  </a:lnTo>
                  <a:lnTo>
                    <a:pt x="300583" y="731227"/>
                  </a:lnTo>
                  <a:lnTo>
                    <a:pt x="299059" y="732091"/>
                  </a:lnTo>
                  <a:lnTo>
                    <a:pt x="299059" y="745197"/>
                  </a:lnTo>
                  <a:lnTo>
                    <a:pt x="296405" y="746467"/>
                  </a:lnTo>
                  <a:lnTo>
                    <a:pt x="295579" y="745197"/>
                  </a:lnTo>
                  <a:lnTo>
                    <a:pt x="294817" y="744169"/>
                  </a:lnTo>
                  <a:lnTo>
                    <a:pt x="299059" y="745197"/>
                  </a:lnTo>
                  <a:lnTo>
                    <a:pt x="299059" y="732091"/>
                  </a:lnTo>
                  <a:lnTo>
                    <a:pt x="296075" y="733767"/>
                  </a:lnTo>
                  <a:lnTo>
                    <a:pt x="294005" y="731227"/>
                  </a:lnTo>
                  <a:lnTo>
                    <a:pt x="297268" y="731227"/>
                  </a:lnTo>
                  <a:lnTo>
                    <a:pt x="297840" y="729957"/>
                  </a:lnTo>
                  <a:lnTo>
                    <a:pt x="298386" y="730224"/>
                  </a:lnTo>
                  <a:lnTo>
                    <a:pt x="298411" y="729957"/>
                  </a:lnTo>
                  <a:lnTo>
                    <a:pt x="300469" y="729957"/>
                  </a:lnTo>
                  <a:lnTo>
                    <a:pt x="299808" y="728687"/>
                  </a:lnTo>
                  <a:lnTo>
                    <a:pt x="301663" y="728687"/>
                  </a:lnTo>
                  <a:lnTo>
                    <a:pt x="300672" y="729957"/>
                  </a:lnTo>
                  <a:lnTo>
                    <a:pt x="301307" y="729957"/>
                  </a:lnTo>
                  <a:lnTo>
                    <a:pt x="301523" y="729957"/>
                  </a:lnTo>
                  <a:lnTo>
                    <a:pt x="301790" y="728687"/>
                  </a:lnTo>
                  <a:lnTo>
                    <a:pt x="302869" y="728687"/>
                  </a:lnTo>
                  <a:lnTo>
                    <a:pt x="304368" y="727417"/>
                  </a:lnTo>
                  <a:lnTo>
                    <a:pt x="301269" y="727417"/>
                  </a:lnTo>
                  <a:lnTo>
                    <a:pt x="300913" y="726147"/>
                  </a:lnTo>
                  <a:lnTo>
                    <a:pt x="304596" y="726147"/>
                  </a:lnTo>
                  <a:lnTo>
                    <a:pt x="303123" y="724877"/>
                  </a:lnTo>
                  <a:lnTo>
                    <a:pt x="304469" y="723607"/>
                  </a:lnTo>
                  <a:lnTo>
                    <a:pt x="301396" y="724877"/>
                  </a:lnTo>
                  <a:lnTo>
                    <a:pt x="301358" y="723607"/>
                  </a:lnTo>
                  <a:lnTo>
                    <a:pt x="302120" y="723607"/>
                  </a:lnTo>
                  <a:lnTo>
                    <a:pt x="302691" y="719797"/>
                  </a:lnTo>
                  <a:lnTo>
                    <a:pt x="299554" y="721067"/>
                  </a:lnTo>
                  <a:lnTo>
                    <a:pt x="299364" y="721067"/>
                  </a:lnTo>
                  <a:lnTo>
                    <a:pt x="295833" y="719797"/>
                  </a:lnTo>
                  <a:lnTo>
                    <a:pt x="300228" y="715987"/>
                  </a:lnTo>
                  <a:lnTo>
                    <a:pt x="298577" y="713447"/>
                  </a:lnTo>
                  <a:lnTo>
                    <a:pt x="299605" y="713447"/>
                  </a:lnTo>
                  <a:lnTo>
                    <a:pt x="298221" y="712177"/>
                  </a:lnTo>
                  <a:lnTo>
                    <a:pt x="298450" y="710907"/>
                  </a:lnTo>
                  <a:lnTo>
                    <a:pt x="296100" y="709637"/>
                  </a:lnTo>
                  <a:lnTo>
                    <a:pt x="297815" y="708367"/>
                  </a:lnTo>
                  <a:lnTo>
                    <a:pt x="299059" y="708367"/>
                  </a:lnTo>
                  <a:lnTo>
                    <a:pt x="298132" y="707097"/>
                  </a:lnTo>
                  <a:lnTo>
                    <a:pt x="296989" y="707097"/>
                  </a:lnTo>
                  <a:lnTo>
                    <a:pt x="298411" y="705827"/>
                  </a:lnTo>
                  <a:lnTo>
                    <a:pt x="299923" y="705827"/>
                  </a:lnTo>
                  <a:lnTo>
                    <a:pt x="299897" y="707097"/>
                  </a:lnTo>
                  <a:lnTo>
                    <a:pt x="300228" y="705827"/>
                  </a:lnTo>
                  <a:lnTo>
                    <a:pt x="300380" y="705827"/>
                  </a:lnTo>
                  <a:lnTo>
                    <a:pt x="300291" y="705586"/>
                  </a:lnTo>
                  <a:lnTo>
                    <a:pt x="300558" y="704557"/>
                  </a:lnTo>
                  <a:lnTo>
                    <a:pt x="302133" y="704557"/>
                  </a:lnTo>
                  <a:lnTo>
                    <a:pt x="299097" y="703287"/>
                  </a:lnTo>
                  <a:lnTo>
                    <a:pt x="301802" y="703287"/>
                  </a:lnTo>
                  <a:lnTo>
                    <a:pt x="302221" y="702017"/>
                  </a:lnTo>
                  <a:lnTo>
                    <a:pt x="301320" y="700747"/>
                  </a:lnTo>
                  <a:lnTo>
                    <a:pt x="299605" y="702017"/>
                  </a:lnTo>
                  <a:lnTo>
                    <a:pt x="299097" y="702017"/>
                  </a:lnTo>
                  <a:lnTo>
                    <a:pt x="299339" y="699477"/>
                  </a:lnTo>
                  <a:lnTo>
                    <a:pt x="302831" y="699477"/>
                  </a:lnTo>
                  <a:lnTo>
                    <a:pt x="306539" y="695667"/>
                  </a:lnTo>
                  <a:lnTo>
                    <a:pt x="294830" y="695667"/>
                  </a:lnTo>
                  <a:lnTo>
                    <a:pt x="297116" y="694347"/>
                  </a:lnTo>
                  <a:lnTo>
                    <a:pt x="297357" y="691857"/>
                  </a:lnTo>
                  <a:lnTo>
                    <a:pt x="302056" y="690587"/>
                  </a:lnTo>
                  <a:lnTo>
                    <a:pt x="302006" y="689317"/>
                  </a:lnTo>
                  <a:lnTo>
                    <a:pt x="303593" y="688047"/>
                  </a:lnTo>
                  <a:lnTo>
                    <a:pt x="296697" y="689317"/>
                  </a:lnTo>
                  <a:lnTo>
                    <a:pt x="297180" y="688047"/>
                  </a:lnTo>
                  <a:lnTo>
                    <a:pt x="297675" y="686777"/>
                  </a:lnTo>
                  <a:lnTo>
                    <a:pt x="296494" y="686777"/>
                  </a:lnTo>
                  <a:lnTo>
                    <a:pt x="293268" y="688047"/>
                  </a:lnTo>
                  <a:lnTo>
                    <a:pt x="291871" y="686777"/>
                  </a:lnTo>
                  <a:lnTo>
                    <a:pt x="292100" y="685507"/>
                  </a:lnTo>
                  <a:lnTo>
                    <a:pt x="296456" y="684314"/>
                  </a:lnTo>
                  <a:lnTo>
                    <a:pt x="296570" y="684530"/>
                  </a:lnTo>
                  <a:lnTo>
                    <a:pt x="296926" y="684580"/>
                  </a:lnTo>
                  <a:lnTo>
                    <a:pt x="297230" y="684555"/>
                  </a:lnTo>
                  <a:lnTo>
                    <a:pt x="296976" y="684326"/>
                  </a:lnTo>
                  <a:lnTo>
                    <a:pt x="296837" y="684237"/>
                  </a:lnTo>
                  <a:lnTo>
                    <a:pt x="297865" y="684237"/>
                  </a:lnTo>
                  <a:lnTo>
                    <a:pt x="298018" y="685507"/>
                  </a:lnTo>
                  <a:lnTo>
                    <a:pt x="298361" y="685507"/>
                  </a:lnTo>
                  <a:lnTo>
                    <a:pt x="299504" y="684237"/>
                  </a:lnTo>
                  <a:lnTo>
                    <a:pt x="299059" y="682967"/>
                  </a:lnTo>
                  <a:lnTo>
                    <a:pt x="298551" y="682967"/>
                  </a:lnTo>
                  <a:lnTo>
                    <a:pt x="299580" y="682091"/>
                  </a:lnTo>
                  <a:lnTo>
                    <a:pt x="299059" y="682967"/>
                  </a:lnTo>
                  <a:lnTo>
                    <a:pt x="301155" y="682967"/>
                  </a:lnTo>
                  <a:lnTo>
                    <a:pt x="299923" y="681799"/>
                  </a:lnTo>
                  <a:lnTo>
                    <a:pt x="298170" y="680427"/>
                  </a:lnTo>
                  <a:lnTo>
                    <a:pt x="299021" y="679157"/>
                  </a:lnTo>
                  <a:lnTo>
                    <a:pt x="296976" y="679157"/>
                  </a:lnTo>
                  <a:lnTo>
                    <a:pt x="297484" y="677887"/>
                  </a:lnTo>
                  <a:lnTo>
                    <a:pt x="298005" y="676617"/>
                  </a:lnTo>
                  <a:lnTo>
                    <a:pt x="294436" y="677887"/>
                  </a:lnTo>
                  <a:lnTo>
                    <a:pt x="293573" y="676617"/>
                  </a:lnTo>
                  <a:lnTo>
                    <a:pt x="295249" y="675347"/>
                  </a:lnTo>
                  <a:lnTo>
                    <a:pt x="298094" y="676617"/>
                  </a:lnTo>
                  <a:lnTo>
                    <a:pt x="296202" y="675347"/>
                  </a:lnTo>
                  <a:lnTo>
                    <a:pt x="297256" y="672807"/>
                  </a:lnTo>
                  <a:lnTo>
                    <a:pt x="300482" y="674077"/>
                  </a:lnTo>
                  <a:lnTo>
                    <a:pt x="297815" y="672807"/>
                  </a:lnTo>
                  <a:lnTo>
                    <a:pt x="301459" y="670267"/>
                  </a:lnTo>
                  <a:lnTo>
                    <a:pt x="302183" y="670267"/>
                  </a:lnTo>
                  <a:lnTo>
                    <a:pt x="302044" y="668997"/>
                  </a:lnTo>
                  <a:lnTo>
                    <a:pt x="299694" y="670267"/>
                  </a:lnTo>
                  <a:lnTo>
                    <a:pt x="300024" y="668997"/>
                  </a:lnTo>
                  <a:lnTo>
                    <a:pt x="299275" y="668997"/>
                  </a:lnTo>
                  <a:lnTo>
                    <a:pt x="296976" y="670267"/>
                  </a:lnTo>
                  <a:lnTo>
                    <a:pt x="294589" y="668997"/>
                  </a:lnTo>
                  <a:lnTo>
                    <a:pt x="295376" y="668997"/>
                  </a:lnTo>
                  <a:lnTo>
                    <a:pt x="295414" y="668858"/>
                  </a:lnTo>
                  <a:lnTo>
                    <a:pt x="292887" y="667727"/>
                  </a:lnTo>
                  <a:lnTo>
                    <a:pt x="296087" y="666457"/>
                  </a:lnTo>
                  <a:lnTo>
                    <a:pt x="295414" y="668858"/>
                  </a:lnTo>
                  <a:lnTo>
                    <a:pt x="299300" y="666457"/>
                  </a:lnTo>
                  <a:lnTo>
                    <a:pt x="299669" y="666991"/>
                  </a:lnTo>
                  <a:lnTo>
                    <a:pt x="299643" y="666457"/>
                  </a:lnTo>
                  <a:lnTo>
                    <a:pt x="300875" y="666457"/>
                  </a:lnTo>
                  <a:lnTo>
                    <a:pt x="303403" y="663917"/>
                  </a:lnTo>
                  <a:lnTo>
                    <a:pt x="297040" y="666457"/>
                  </a:lnTo>
                  <a:lnTo>
                    <a:pt x="296722" y="663917"/>
                  </a:lnTo>
                  <a:lnTo>
                    <a:pt x="295122" y="662647"/>
                  </a:lnTo>
                  <a:lnTo>
                    <a:pt x="296303" y="661377"/>
                  </a:lnTo>
                  <a:lnTo>
                    <a:pt x="291934" y="661377"/>
                  </a:lnTo>
                  <a:lnTo>
                    <a:pt x="291541" y="661377"/>
                  </a:lnTo>
                  <a:lnTo>
                    <a:pt x="290804" y="660107"/>
                  </a:lnTo>
                  <a:lnTo>
                    <a:pt x="289102" y="660107"/>
                  </a:lnTo>
                  <a:lnTo>
                    <a:pt x="292239" y="658837"/>
                  </a:lnTo>
                  <a:lnTo>
                    <a:pt x="295389" y="657567"/>
                  </a:lnTo>
                  <a:lnTo>
                    <a:pt x="292963" y="656297"/>
                  </a:lnTo>
                  <a:lnTo>
                    <a:pt x="294068" y="655027"/>
                  </a:lnTo>
                  <a:lnTo>
                    <a:pt x="296379" y="656297"/>
                  </a:lnTo>
                  <a:lnTo>
                    <a:pt x="297103" y="655027"/>
                  </a:lnTo>
                  <a:lnTo>
                    <a:pt x="294424" y="653757"/>
                  </a:lnTo>
                  <a:lnTo>
                    <a:pt x="294678" y="653681"/>
                  </a:lnTo>
                  <a:lnTo>
                    <a:pt x="292849" y="653097"/>
                  </a:lnTo>
                  <a:lnTo>
                    <a:pt x="292849" y="653757"/>
                  </a:lnTo>
                  <a:lnTo>
                    <a:pt x="292544" y="655027"/>
                  </a:lnTo>
                  <a:lnTo>
                    <a:pt x="289039" y="655027"/>
                  </a:lnTo>
                  <a:lnTo>
                    <a:pt x="292481" y="653757"/>
                  </a:lnTo>
                  <a:lnTo>
                    <a:pt x="292849" y="653757"/>
                  </a:lnTo>
                  <a:lnTo>
                    <a:pt x="292849" y="653097"/>
                  </a:lnTo>
                  <a:lnTo>
                    <a:pt x="290944" y="652487"/>
                  </a:lnTo>
                  <a:lnTo>
                    <a:pt x="291071" y="653757"/>
                  </a:lnTo>
                  <a:lnTo>
                    <a:pt x="286410" y="653757"/>
                  </a:lnTo>
                  <a:lnTo>
                    <a:pt x="288620" y="651217"/>
                  </a:lnTo>
                  <a:lnTo>
                    <a:pt x="294703" y="649947"/>
                  </a:lnTo>
                  <a:lnTo>
                    <a:pt x="296989" y="647407"/>
                  </a:lnTo>
                  <a:lnTo>
                    <a:pt x="290842" y="647407"/>
                  </a:lnTo>
                  <a:lnTo>
                    <a:pt x="291338" y="646137"/>
                  </a:lnTo>
                  <a:lnTo>
                    <a:pt x="291833" y="644867"/>
                  </a:lnTo>
                  <a:lnTo>
                    <a:pt x="290944" y="644867"/>
                  </a:lnTo>
                  <a:lnTo>
                    <a:pt x="288467" y="646137"/>
                  </a:lnTo>
                  <a:lnTo>
                    <a:pt x="290283" y="643597"/>
                  </a:lnTo>
                  <a:lnTo>
                    <a:pt x="289128" y="643597"/>
                  </a:lnTo>
                  <a:lnTo>
                    <a:pt x="291172" y="642327"/>
                  </a:lnTo>
                  <a:lnTo>
                    <a:pt x="291490" y="642327"/>
                  </a:lnTo>
                  <a:lnTo>
                    <a:pt x="292735" y="639787"/>
                  </a:lnTo>
                  <a:lnTo>
                    <a:pt x="288632" y="639787"/>
                  </a:lnTo>
                  <a:lnTo>
                    <a:pt x="291058" y="638517"/>
                  </a:lnTo>
                  <a:lnTo>
                    <a:pt x="291388" y="637247"/>
                  </a:lnTo>
                  <a:lnTo>
                    <a:pt x="291719" y="635977"/>
                  </a:lnTo>
                  <a:lnTo>
                    <a:pt x="284797" y="637247"/>
                  </a:lnTo>
                  <a:lnTo>
                    <a:pt x="285051" y="634707"/>
                  </a:lnTo>
                  <a:lnTo>
                    <a:pt x="287388" y="634707"/>
                  </a:lnTo>
                  <a:lnTo>
                    <a:pt x="288620" y="633437"/>
                  </a:lnTo>
                  <a:lnTo>
                    <a:pt x="290372" y="634631"/>
                  </a:lnTo>
                  <a:lnTo>
                    <a:pt x="290601" y="633437"/>
                  </a:lnTo>
                  <a:lnTo>
                    <a:pt x="290385" y="633437"/>
                  </a:lnTo>
                  <a:lnTo>
                    <a:pt x="286080" y="632167"/>
                  </a:lnTo>
                  <a:lnTo>
                    <a:pt x="287883" y="630897"/>
                  </a:lnTo>
                  <a:lnTo>
                    <a:pt x="286943" y="630897"/>
                  </a:lnTo>
                  <a:lnTo>
                    <a:pt x="284797" y="632167"/>
                  </a:lnTo>
                  <a:lnTo>
                    <a:pt x="284810" y="630897"/>
                  </a:lnTo>
                  <a:lnTo>
                    <a:pt x="284187" y="629627"/>
                  </a:lnTo>
                  <a:lnTo>
                    <a:pt x="282105" y="630897"/>
                  </a:lnTo>
                  <a:lnTo>
                    <a:pt x="287934" y="627087"/>
                  </a:lnTo>
                  <a:lnTo>
                    <a:pt x="280327" y="624547"/>
                  </a:lnTo>
                  <a:lnTo>
                    <a:pt x="285305" y="622007"/>
                  </a:lnTo>
                  <a:lnTo>
                    <a:pt x="284302" y="620737"/>
                  </a:lnTo>
                  <a:lnTo>
                    <a:pt x="283248" y="619467"/>
                  </a:lnTo>
                  <a:lnTo>
                    <a:pt x="282790" y="618197"/>
                  </a:lnTo>
                  <a:lnTo>
                    <a:pt x="283413" y="618197"/>
                  </a:lnTo>
                  <a:lnTo>
                    <a:pt x="283794" y="616927"/>
                  </a:lnTo>
                  <a:lnTo>
                    <a:pt x="283641" y="618197"/>
                  </a:lnTo>
                  <a:lnTo>
                    <a:pt x="284365" y="616927"/>
                  </a:lnTo>
                  <a:lnTo>
                    <a:pt x="285102" y="615657"/>
                  </a:lnTo>
                  <a:lnTo>
                    <a:pt x="277596" y="618197"/>
                  </a:lnTo>
                  <a:lnTo>
                    <a:pt x="278409" y="616927"/>
                  </a:lnTo>
                  <a:lnTo>
                    <a:pt x="262013" y="616927"/>
                  </a:lnTo>
                  <a:lnTo>
                    <a:pt x="259689" y="616927"/>
                  </a:lnTo>
                  <a:lnTo>
                    <a:pt x="262572" y="619467"/>
                  </a:lnTo>
                  <a:lnTo>
                    <a:pt x="262813" y="619467"/>
                  </a:lnTo>
                  <a:lnTo>
                    <a:pt x="261886" y="620737"/>
                  </a:lnTo>
                  <a:lnTo>
                    <a:pt x="260642" y="620737"/>
                  </a:lnTo>
                  <a:lnTo>
                    <a:pt x="265531" y="622007"/>
                  </a:lnTo>
                  <a:lnTo>
                    <a:pt x="263245" y="623074"/>
                  </a:lnTo>
                  <a:lnTo>
                    <a:pt x="263448" y="623277"/>
                  </a:lnTo>
                  <a:lnTo>
                    <a:pt x="262445" y="625817"/>
                  </a:lnTo>
                  <a:lnTo>
                    <a:pt x="265150" y="624547"/>
                  </a:lnTo>
                  <a:lnTo>
                    <a:pt x="264160" y="625817"/>
                  </a:lnTo>
                  <a:lnTo>
                    <a:pt x="267106" y="627087"/>
                  </a:lnTo>
                  <a:lnTo>
                    <a:pt x="265722" y="628357"/>
                  </a:lnTo>
                  <a:lnTo>
                    <a:pt x="269074" y="628357"/>
                  </a:lnTo>
                  <a:lnTo>
                    <a:pt x="264871" y="632117"/>
                  </a:lnTo>
                  <a:lnTo>
                    <a:pt x="264706" y="632167"/>
                  </a:lnTo>
                  <a:lnTo>
                    <a:pt x="266280" y="634707"/>
                  </a:lnTo>
                  <a:lnTo>
                    <a:pt x="267182" y="634707"/>
                  </a:lnTo>
                  <a:lnTo>
                    <a:pt x="267385" y="635977"/>
                  </a:lnTo>
                  <a:lnTo>
                    <a:pt x="265353" y="635977"/>
                  </a:lnTo>
                  <a:lnTo>
                    <a:pt x="265658" y="637247"/>
                  </a:lnTo>
                  <a:lnTo>
                    <a:pt x="266738" y="638517"/>
                  </a:lnTo>
                  <a:lnTo>
                    <a:pt x="269074" y="638517"/>
                  </a:lnTo>
                  <a:lnTo>
                    <a:pt x="263982" y="641057"/>
                  </a:lnTo>
                  <a:lnTo>
                    <a:pt x="274434" y="641057"/>
                  </a:lnTo>
                  <a:lnTo>
                    <a:pt x="267563" y="643597"/>
                  </a:lnTo>
                  <a:lnTo>
                    <a:pt x="270776" y="647407"/>
                  </a:lnTo>
                  <a:lnTo>
                    <a:pt x="273113" y="649947"/>
                  </a:lnTo>
                  <a:lnTo>
                    <a:pt x="268846" y="649947"/>
                  </a:lnTo>
                  <a:lnTo>
                    <a:pt x="270865" y="653008"/>
                  </a:lnTo>
                  <a:lnTo>
                    <a:pt x="273354" y="650290"/>
                  </a:lnTo>
                  <a:lnTo>
                    <a:pt x="274840" y="652487"/>
                  </a:lnTo>
                  <a:lnTo>
                    <a:pt x="271183" y="653478"/>
                  </a:lnTo>
                  <a:lnTo>
                    <a:pt x="271360" y="653757"/>
                  </a:lnTo>
                  <a:lnTo>
                    <a:pt x="275678" y="653757"/>
                  </a:lnTo>
                  <a:lnTo>
                    <a:pt x="275170" y="657567"/>
                  </a:lnTo>
                  <a:lnTo>
                    <a:pt x="274701" y="658837"/>
                  </a:lnTo>
                  <a:lnTo>
                    <a:pt x="273075" y="657567"/>
                  </a:lnTo>
                  <a:lnTo>
                    <a:pt x="272224" y="657567"/>
                  </a:lnTo>
                  <a:lnTo>
                    <a:pt x="274751" y="660107"/>
                  </a:lnTo>
                  <a:lnTo>
                    <a:pt x="272872" y="662647"/>
                  </a:lnTo>
                  <a:lnTo>
                    <a:pt x="275767" y="665073"/>
                  </a:lnTo>
                  <a:lnTo>
                    <a:pt x="278422" y="663917"/>
                  </a:lnTo>
                  <a:lnTo>
                    <a:pt x="282295" y="666457"/>
                  </a:lnTo>
                  <a:lnTo>
                    <a:pt x="277723" y="666457"/>
                  </a:lnTo>
                  <a:lnTo>
                    <a:pt x="282892" y="668997"/>
                  </a:lnTo>
                  <a:lnTo>
                    <a:pt x="277926" y="668997"/>
                  </a:lnTo>
                  <a:lnTo>
                    <a:pt x="277609" y="670267"/>
                  </a:lnTo>
                  <a:lnTo>
                    <a:pt x="275120" y="670267"/>
                  </a:lnTo>
                  <a:lnTo>
                    <a:pt x="276606" y="671537"/>
                  </a:lnTo>
                  <a:lnTo>
                    <a:pt x="278726" y="670267"/>
                  </a:lnTo>
                  <a:lnTo>
                    <a:pt x="278993" y="671537"/>
                  </a:lnTo>
                  <a:lnTo>
                    <a:pt x="278472" y="672185"/>
                  </a:lnTo>
                  <a:lnTo>
                    <a:pt x="280581" y="672807"/>
                  </a:lnTo>
                  <a:lnTo>
                    <a:pt x="279971" y="675347"/>
                  </a:lnTo>
                  <a:lnTo>
                    <a:pt x="278892" y="675347"/>
                  </a:lnTo>
                  <a:lnTo>
                    <a:pt x="279260" y="676617"/>
                  </a:lnTo>
                  <a:lnTo>
                    <a:pt x="284594" y="677887"/>
                  </a:lnTo>
                  <a:lnTo>
                    <a:pt x="283159" y="680427"/>
                  </a:lnTo>
                  <a:lnTo>
                    <a:pt x="278561" y="680427"/>
                  </a:lnTo>
                  <a:lnTo>
                    <a:pt x="281863" y="681697"/>
                  </a:lnTo>
                  <a:lnTo>
                    <a:pt x="278041" y="682967"/>
                  </a:lnTo>
                  <a:lnTo>
                    <a:pt x="279438" y="684237"/>
                  </a:lnTo>
                  <a:lnTo>
                    <a:pt x="281216" y="682967"/>
                  </a:lnTo>
                  <a:lnTo>
                    <a:pt x="281343" y="684237"/>
                  </a:lnTo>
                  <a:lnTo>
                    <a:pt x="284340" y="685507"/>
                  </a:lnTo>
                  <a:lnTo>
                    <a:pt x="283260" y="686777"/>
                  </a:lnTo>
                  <a:lnTo>
                    <a:pt x="281520" y="685507"/>
                  </a:lnTo>
                  <a:lnTo>
                    <a:pt x="282625" y="688047"/>
                  </a:lnTo>
                  <a:lnTo>
                    <a:pt x="283883" y="686777"/>
                  </a:lnTo>
                  <a:lnTo>
                    <a:pt x="286067" y="688047"/>
                  </a:lnTo>
                  <a:lnTo>
                    <a:pt x="288734" y="685507"/>
                  </a:lnTo>
                  <a:lnTo>
                    <a:pt x="287934" y="688047"/>
                  </a:lnTo>
                  <a:lnTo>
                    <a:pt x="287489" y="686777"/>
                  </a:lnTo>
                  <a:lnTo>
                    <a:pt x="288086" y="689317"/>
                  </a:lnTo>
                  <a:lnTo>
                    <a:pt x="285915" y="689317"/>
                  </a:lnTo>
                  <a:lnTo>
                    <a:pt x="288645" y="690587"/>
                  </a:lnTo>
                  <a:lnTo>
                    <a:pt x="287845" y="691857"/>
                  </a:lnTo>
                  <a:lnTo>
                    <a:pt x="283552" y="691857"/>
                  </a:lnTo>
                  <a:lnTo>
                    <a:pt x="282752" y="693127"/>
                  </a:lnTo>
                  <a:lnTo>
                    <a:pt x="286067" y="693127"/>
                  </a:lnTo>
                  <a:lnTo>
                    <a:pt x="284124" y="695667"/>
                  </a:lnTo>
                  <a:lnTo>
                    <a:pt x="287121" y="695667"/>
                  </a:lnTo>
                  <a:lnTo>
                    <a:pt x="286372" y="696937"/>
                  </a:lnTo>
                  <a:lnTo>
                    <a:pt x="284353" y="696937"/>
                  </a:lnTo>
                  <a:lnTo>
                    <a:pt x="284162" y="699477"/>
                  </a:lnTo>
                  <a:lnTo>
                    <a:pt x="289166" y="695667"/>
                  </a:lnTo>
                  <a:lnTo>
                    <a:pt x="287388" y="698207"/>
                  </a:lnTo>
                  <a:lnTo>
                    <a:pt x="286321" y="698207"/>
                  </a:lnTo>
                  <a:lnTo>
                    <a:pt x="285572" y="700747"/>
                  </a:lnTo>
                  <a:lnTo>
                    <a:pt x="288645" y="702017"/>
                  </a:lnTo>
                  <a:lnTo>
                    <a:pt x="287667" y="704557"/>
                  </a:lnTo>
                  <a:lnTo>
                    <a:pt x="284035" y="705777"/>
                  </a:lnTo>
                  <a:lnTo>
                    <a:pt x="284441" y="707097"/>
                  </a:lnTo>
                  <a:lnTo>
                    <a:pt x="288874" y="708367"/>
                  </a:lnTo>
                  <a:lnTo>
                    <a:pt x="288315" y="712177"/>
                  </a:lnTo>
                  <a:lnTo>
                    <a:pt x="288683" y="710907"/>
                  </a:lnTo>
                  <a:lnTo>
                    <a:pt x="294220" y="710907"/>
                  </a:lnTo>
                  <a:lnTo>
                    <a:pt x="286245" y="713447"/>
                  </a:lnTo>
                  <a:lnTo>
                    <a:pt x="289039" y="714717"/>
                  </a:lnTo>
                  <a:lnTo>
                    <a:pt x="286537" y="714717"/>
                  </a:lnTo>
                  <a:lnTo>
                    <a:pt x="285915" y="717257"/>
                  </a:lnTo>
                  <a:lnTo>
                    <a:pt x="288429" y="718527"/>
                  </a:lnTo>
                  <a:lnTo>
                    <a:pt x="290550" y="721067"/>
                  </a:lnTo>
                  <a:lnTo>
                    <a:pt x="289102" y="721067"/>
                  </a:lnTo>
                  <a:lnTo>
                    <a:pt x="287985" y="722337"/>
                  </a:lnTo>
                  <a:lnTo>
                    <a:pt x="288772" y="723607"/>
                  </a:lnTo>
                  <a:lnTo>
                    <a:pt x="288290" y="724877"/>
                  </a:lnTo>
                  <a:lnTo>
                    <a:pt x="289763" y="724877"/>
                  </a:lnTo>
                  <a:lnTo>
                    <a:pt x="289623" y="726147"/>
                  </a:lnTo>
                  <a:lnTo>
                    <a:pt x="291617" y="724877"/>
                  </a:lnTo>
                  <a:lnTo>
                    <a:pt x="289166" y="728687"/>
                  </a:lnTo>
                  <a:lnTo>
                    <a:pt x="290664" y="731227"/>
                  </a:lnTo>
                  <a:lnTo>
                    <a:pt x="292392" y="733767"/>
                  </a:lnTo>
                  <a:lnTo>
                    <a:pt x="290601" y="736307"/>
                  </a:lnTo>
                  <a:lnTo>
                    <a:pt x="290537" y="735037"/>
                  </a:lnTo>
                  <a:lnTo>
                    <a:pt x="289293" y="735037"/>
                  </a:lnTo>
                  <a:lnTo>
                    <a:pt x="290918" y="738847"/>
                  </a:lnTo>
                  <a:lnTo>
                    <a:pt x="293293" y="737577"/>
                  </a:lnTo>
                  <a:lnTo>
                    <a:pt x="292328" y="737577"/>
                  </a:lnTo>
                  <a:lnTo>
                    <a:pt x="294132" y="736307"/>
                  </a:lnTo>
                  <a:lnTo>
                    <a:pt x="295605" y="737577"/>
                  </a:lnTo>
                  <a:lnTo>
                    <a:pt x="296799" y="737577"/>
                  </a:lnTo>
                  <a:lnTo>
                    <a:pt x="296875" y="738847"/>
                  </a:lnTo>
                  <a:lnTo>
                    <a:pt x="295135" y="737577"/>
                  </a:lnTo>
                  <a:lnTo>
                    <a:pt x="293027" y="738847"/>
                  </a:lnTo>
                  <a:lnTo>
                    <a:pt x="292684" y="739178"/>
                  </a:lnTo>
                  <a:lnTo>
                    <a:pt x="292925" y="739533"/>
                  </a:lnTo>
                  <a:lnTo>
                    <a:pt x="289953" y="741387"/>
                  </a:lnTo>
                  <a:lnTo>
                    <a:pt x="294436" y="740117"/>
                  </a:lnTo>
                  <a:lnTo>
                    <a:pt x="298907" y="738847"/>
                  </a:lnTo>
                  <a:lnTo>
                    <a:pt x="297472" y="740232"/>
                  </a:lnTo>
                  <a:lnTo>
                    <a:pt x="297472" y="742657"/>
                  </a:lnTo>
                  <a:lnTo>
                    <a:pt x="297218" y="743927"/>
                  </a:lnTo>
                  <a:lnTo>
                    <a:pt x="294652" y="743927"/>
                  </a:lnTo>
                  <a:lnTo>
                    <a:pt x="294474" y="743927"/>
                  </a:lnTo>
                  <a:lnTo>
                    <a:pt x="295821" y="742657"/>
                  </a:lnTo>
                  <a:lnTo>
                    <a:pt x="297472" y="742657"/>
                  </a:lnTo>
                  <a:lnTo>
                    <a:pt x="297472" y="740232"/>
                  </a:lnTo>
                  <a:lnTo>
                    <a:pt x="296265" y="741387"/>
                  </a:lnTo>
                  <a:lnTo>
                    <a:pt x="295008" y="741387"/>
                  </a:lnTo>
                  <a:lnTo>
                    <a:pt x="295719" y="742657"/>
                  </a:lnTo>
                  <a:lnTo>
                    <a:pt x="293522" y="742657"/>
                  </a:lnTo>
                  <a:lnTo>
                    <a:pt x="293814" y="743927"/>
                  </a:lnTo>
                  <a:lnTo>
                    <a:pt x="294462" y="744080"/>
                  </a:lnTo>
                  <a:lnTo>
                    <a:pt x="291528" y="746467"/>
                  </a:lnTo>
                  <a:lnTo>
                    <a:pt x="291820" y="746467"/>
                  </a:lnTo>
                  <a:lnTo>
                    <a:pt x="291033" y="747458"/>
                  </a:lnTo>
                  <a:lnTo>
                    <a:pt x="291566" y="746950"/>
                  </a:lnTo>
                  <a:lnTo>
                    <a:pt x="291820" y="746594"/>
                  </a:lnTo>
                  <a:lnTo>
                    <a:pt x="291871" y="746467"/>
                  </a:lnTo>
                  <a:lnTo>
                    <a:pt x="292011" y="746467"/>
                  </a:lnTo>
                  <a:lnTo>
                    <a:pt x="290766" y="749007"/>
                  </a:lnTo>
                  <a:lnTo>
                    <a:pt x="291592" y="747737"/>
                  </a:lnTo>
                  <a:lnTo>
                    <a:pt x="299008" y="749007"/>
                  </a:lnTo>
                  <a:lnTo>
                    <a:pt x="293255" y="751547"/>
                  </a:lnTo>
                  <a:lnTo>
                    <a:pt x="293700" y="751662"/>
                  </a:lnTo>
                  <a:lnTo>
                    <a:pt x="295592" y="752817"/>
                  </a:lnTo>
                  <a:lnTo>
                    <a:pt x="291604" y="752817"/>
                  </a:lnTo>
                  <a:lnTo>
                    <a:pt x="290715" y="754087"/>
                  </a:lnTo>
                  <a:lnTo>
                    <a:pt x="292442" y="754087"/>
                  </a:lnTo>
                  <a:lnTo>
                    <a:pt x="287972" y="755357"/>
                  </a:lnTo>
                  <a:lnTo>
                    <a:pt x="291846" y="756627"/>
                  </a:lnTo>
                  <a:lnTo>
                    <a:pt x="292303" y="756627"/>
                  </a:lnTo>
                  <a:lnTo>
                    <a:pt x="296011" y="759167"/>
                  </a:lnTo>
                  <a:lnTo>
                    <a:pt x="288518" y="761707"/>
                  </a:lnTo>
                  <a:lnTo>
                    <a:pt x="293547" y="764247"/>
                  </a:lnTo>
                  <a:lnTo>
                    <a:pt x="295719" y="765517"/>
                  </a:lnTo>
                  <a:lnTo>
                    <a:pt x="299186" y="765517"/>
                  </a:lnTo>
                  <a:lnTo>
                    <a:pt x="301104" y="768057"/>
                  </a:lnTo>
                  <a:lnTo>
                    <a:pt x="299542" y="769327"/>
                  </a:lnTo>
                  <a:lnTo>
                    <a:pt x="297345" y="768057"/>
                  </a:lnTo>
                  <a:lnTo>
                    <a:pt x="295960" y="769327"/>
                  </a:lnTo>
                  <a:lnTo>
                    <a:pt x="296316" y="769327"/>
                  </a:lnTo>
                  <a:lnTo>
                    <a:pt x="297586" y="770597"/>
                  </a:lnTo>
                  <a:lnTo>
                    <a:pt x="296672" y="770597"/>
                  </a:lnTo>
                  <a:lnTo>
                    <a:pt x="294843" y="771867"/>
                  </a:lnTo>
                  <a:lnTo>
                    <a:pt x="297408" y="771867"/>
                  </a:lnTo>
                  <a:lnTo>
                    <a:pt x="297218" y="773137"/>
                  </a:lnTo>
                  <a:lnTo>
                    <a:pt x="298589" y="771867"/>
                  </a:lnTo>
                  <a:lnTo>
                    <a:pt x="301802" y="771867"/>
                  </a:lnTo>
                  <a:lnTo>
                    <a:pt x="298056" y="770597"/>
                  </a:lnTo>
                  <a:lnTo>
                    <a:pt x="299161" y="770597"/>
                  </a:lnTo>
                  <a:lnTo>
                    <a:pt x="301561" y="769327"/>
                  </a:lnTo>
                  <a:lnTo>
                    <a:pt x="300647" y="769327"/>
                  </a:lnTo>
                  <a:lnTo>
                    <a:pt x="302945" y="768057"/>
                  </a:lnTo>
                  <a:lnTo>
                    <a:pt x="303695" y="768057"/>
                  </a:lnTo>
                  <a:lnTo>
                    <a:pt x="302298" y="766787"/>
                  </a:lnTo>
                  <a:lnTo>
                    <a:pt x="305346" y="766787"/>
                  </a:lnTo>
                  <a:lnTo>
                    <a:pt x="304787" y="768057"/>
                  </a:lnTo>
                  <a:lnTo>
                    <a:pt x="305943" y="766787"/>
                  </a:lnTo>
                  <a:lnTo>
                    <a:pt x="307098" y="765517"/>
                  </a:lnTo>
                  <a:close/>
                </a:path>
                <a:path w="329565" h="1215390">
                  <a:moveTo>
                    <a:pt x="307835" y="749566"/>
                  </a:moveTo>
                  <a:lnTo>
                    <a:pt x="306717" y="749046"/>
                  </a:lnTo>
                  <a:lnTo>
                    <a:pt x="306438" y="748919"/>
                  </a:lnTo>
                  <a:lnTo>
                    <a:pt x="305549" y="749782"/>
                  </a:lnTo>
                  <a:lnTo>
                    <a:pt x="306197" y="750747"/>
                  </a:lnTo>
                  <a:lnTo>
                    <a:pt x="307187" y="749592"/>
                  </a:lnTo>
                  <a:lnTo>
                    <a:pt x="307835" y="749566"/>
                  </a:lnTo>
                  <a:close/>
                </a:path>
                <a:path w="329565" h="1215390">
                  <a:moveTo>
                    <a:pt x="308749" y="1212761"/>
                  </a:moveTo>
                  <a:lnTo>
                    <a:pt x="307162" y="1212024"/>
                  </a:lnTo>
                  <a:lnTo>
                    <a:pt x="304342" y="1211021"/>
                  </a:lnTo>
                  <a:lnTo>
                    <a:pt x="301142" y="1210792"/>
                  </a:lnTo>
                  <a:lnTo>
                    <a:pt x="304355" y="1211795"/>
                  </a:lnTo>
                  <a:lnTo>
                    <a:pt x="302971" y="1211681"/>
                  </a:lnTo>
                  <a:lnTo>
                    <a:pt x="306793" y="1212811"/>
                  </a:lnTo>
                  <a:lnTo>
                    <a:pt x="307149" y="1213269"/>
                  </a:lnTo>
                  <a:lnTo>
                    <a:pt x="305600" y="1213307"/>
                  </a:lnTo>
                  <a:lnTo>
                    <a:pt x="304342" y="1213040"/>
                  </a:lnTo>
                  <a:lnTo>
                    <a:pt x="305206" y="1213319"/>
                  </a:lnTo>
                  <a:lnTo>
                    <a:pt x="303504" y="1213523"/>
                  </a:lnTo>
                  <a:lnTo>
                    <a:pt x="305612" y="1214081"/>
                  </a:lnTo>
                  <a:lnTo>
                    <a:pt x="308343" y="1214018"/>
                  </a:lnTo>
                  <a:lnTo>
                    <a:pt x="308546" y="1213383"/>
                  </a:lnTo>
                  <a:lnTo>
                    <a:pt x="306476" y="1212354"/>
                  </a:lnTo>
                  <a:lnTo>
                    <a:pt x="307251" y="1212329"/>
                  </a:lnTo>
                  <a:lnTo>
                    <a:pt x="308114" y="1212621"/>
                  </a:lnTo>
                  <a:lnTo>
                    <a:pt x="308749" y="1212761"/>
                  </a:lnTo>
                  <a:close/>
                </a:path>
                <a:path w="329565" h="1215390">
                  <a:moveTo>
                    <a:pt x="310019" y="754888"/>
                  </a:moveTo>
                  <a:lnTo>
                    <a:pt x="306616" y="757034"/>
                  </a:lnTo>
                  <a:lnTo>
                    <a:pt x="306882" y="757656"/>
                  </a:lnTo>
                  <a:lnTo>
                    <a:pt x="310019" y="754888"/>
                  </a:lnTo>
                  <a:close/>
                </a:path>
                <a:path w="329565" h="1215390">
                  <a:moveTo>
                    <a:pt x="319735" y="1175054"/>
                  </a:moveTo>
                  <a:lnTo>
                    <a:pt x="319290" y="1175258"/>
                  </a:lnTo>
                  <a:lnTo>
                    <a:pt x="319519" y="1175219"/>
                  </a:lnTo>
                  <a:lnTo>
                    <a:pt x="319659" y="1175143"/>
                  </a:lnTo>
                  <a:close/>
                </a:path>
                <a:path w="329565" h="1215390">
                  <a:moveTo>
                    <a:pt x="320624" y="1194015"/>
                  </a:moveTo>
                  <a:lnTo>
                    <a:pt x="317715" y="1193533"/>
                  </a:lnTo>
                  <a:lnTo>
                    <a:pt x="316458" y="1193279"/>
                  </a:lnTo>
                  <a:lnTo>
                    <a:pt x="317639" y="1193546"/>
                  </a:lnTo>
                  <a:lnTo>
                    <a:pt x="318198" y="1193761"/>
                  </a:lnTo>
                  <a:lnTo>
                    <a:pt x="318389" y="1193965"/>
                  </a:lnTo>
                  <a:lnTo>
                    <a:pt x="318947" y="1194015"/>
                  </a:lnTo>
                  <a:lnTo>
                    <a:pt x="320459" y="1194181"/>
                  </a:lnTo>
                  <a:lnTo>
                    <a:pt x="320624" y="1194015"/>
                  </a:lnTo>
                  <a:close/>
                </a:path>
                <a:path w="329565" h="1215390">
                  <a:moveTo>
                    <a:pt x="320890" y="1174559"/>
                  </a:moveTo>
                  <a:lnTo>
                    <a:pt x="319786" y="1174369"/>
                  </a:lnTo>
                  <a:lnTo>
                    <a:pt x="320027" y="1174775"/>
                  </a:lnTo>
                  <a:lnTo>
                    <a:pt x="319735" y="1175054"/>
                  </a:lnTo>
                  <a:lnTo>
                    <a:pt x="320890" y="1174559"/>
                  </a:lnTo>
                  <a:close/>
                </a:path>
                <a:path w="329565" h="1215390">
                  <a:moveTo>
                    <a:pt x="322453" y="1186561"/>
                  </a:moveTo>
                  <a:lnTo>
                    <a:pt x="321106" y="1186002"/>
                  </a:lnTo>
                  <a:lnTo>
                    <a:pt x="321081" y="1186205"/>
                  </a:lnTo>
                  <a:lnTo>
                    <a:pt x="321475" y="1186294"/>
                  </a:lnTo>
                  <a:lnTo>
                    <a:pt x="321932" y="1186421"/>
                  </a:lnTo>
                  <a:lnTo>
                    <a:pt x="322453" y="1186561"/>
                  </a:lnTo>
                  <a:close/>
                </a:path>
                <a:path w="329565" h="1215390">
                  <a:moveTo>
                    <a:pt x="325221" y="1151636"/>
                  </a:moveTo>
                  <a:lnTo>
                    <a:pt x="325018" y="1151445"/>
                  </a:lnTo>
                  <a:lnTo>
                    <a:pt x="324827" y="1151280"/>
                  </a:lnTo>
                  <a:lnTo>
                    <a:pt x="324523" y="1151293"/>
                  </a:lnTo>
                  <a:lnTo>
                    <a:pt x="324586" y="1151483"/>
                  </a:lnTo>
                  <a:lnTo>
                    <a:pt x="324916" y="1151597"/>
                  </a:lnTo>
                  <a:lnTo>
                    <a:pt x="325221" y="1151636"/>
                  </a:lnTo>
                  <a:close/>
                </a:path>
                <a:path w="329565" h="1215390">
                  <a:moveTo>
                    <a:pt x="329018" y="1147673"/>
                  </a:moveTo>
                  <a:lnTo>
                    <a:pt x="328764" y="1147584"/>
                  </a:lnTo>
                  <a:lnTo>
                    <a:pt x="328587" y="1147737"/>
                  </a:lnTo>
                  <a:lnTo>
                    <a:pt x="328841" y="1147749"/>
                  </a:lnTo>
                  <a:lnTo>
                    <a:pt x="329018" y="11476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010475" y="9023547"/>
              <a:ext cx="173990" cy="858519"/>
            </a:xfrm>
            <a:custGeom>
              <a:avLst/>
              <a:gdLst/>
              <a:ahLst/>
              <a:cxnLst/>
              <a:rect l="l" t="t" r="r" b="b"/>
              <a:pathLst>
                <a:path w="173990" h="858520">
                  <a:moveTo>
                    <a:pt x="1524" y="844981"/>
                  </a:moveTo>
                  <a:lnTo>
                    <a:pt x="1384" y="845185"/>
                  </a:lnTo>
                  <a:lnTo>
                    <a:pt x="1384" y="845337"/>
                  </a:lnTo>
                  <a:lnTo>
                    <a:pt x="1460" y="845464"/>
                  </a:lnTo>
                  <a:lnTo>
                    <a:pt x="1460" y="845146"/>
                  </a:lnTo>
                  <a:lnTo>
                    <a:pt x="1524" y="844981"/>
                  </a:lnTo>
                  <a:close/>
                </a:path>
                <a:path w="173990" h="858520">
                  <a:moveTo>
                    <a:pt x="2095" y="850900"/>
                  </a:moveTo>
                  <a:lnTo>
                    <a:pt x="1968" y="850188"/>
                  </a:lnTo>
                  <a:lnTo>
                    <a:pt x="1346" y="849947"/>
                  </a:lnTo>
                  <a:lnTo>
                    <a:pt x="2095" y="850900"/>
                  </a:lnTo>
                  <a:close/>
                </a:path>
                <a:path w="173990" h="858520">
                  <a:moveTo>
                    <a:pt x="2654" y="846010"/>
                  </a:moveTo>
                  <a:lnTo>
                    <a:pt x="1930" y="845807"/>
                  </a:lnTo>
                  <a:lnTo>
                    <a:pt x="1587" y="845654"/>
                  </a:lnTo>
                  <a:lnTo>
                    <a:pt x="1460" y="845477"/>
                  </a:lnTo>
                  <a:lnTo>
                    <a:pt x="1511" y="845705"/>
                  </a:lnTo>
                  <a:lnTo>
                    <a:pt x="1536" y="845832"/>
                  </a:lnTo>
                  <a:lnTo>
                    <a:pt x="1028" y="845693"/>
                  </a:lnTo>
                  <a:lnTo>
                    <a:pt x="1155" y="845921"/>
                  </a:lnTo>
                  <a:lnTo>
                    <a:pt x="1435" y="846137"/>
                  </a:lnTo>
                  <a:lnTo>
                    <a:pt x="1828" y="846366"/>
                  </a:lnTo>
                  <a:lnTo>
                    <a:pt x="1701" y="846175"/>
                  </a:lnTo>
                  <a:lnTo>
                    <a:pt x="1625" y="845997"/>
                  </a:lnTo>
                  <a:lnTo>
                    <a:pt x="1562" y="845845"/>
                  </a:lnTo>
                  <a:lnTo>
                    <a:pt x="1981" y="845947"/>
                  </a:lnTo>
                  <a:lnTo>
                    <a:pt x="2374" y="846023"/>
                  </a:lnTo>
                  <a:lnTo>
                    <a:pt x="2654" y="846010"/>
                  </a:lnTo>
                  <a:close/>
                </a:path>
                <a:path w="173990" h="858520">
                  <a:moveTo>
                    <a:pt x="2743" y="850493"/>
                  </a:moveTo>
                  <a:lnTo>
                    <a:pt x="2413" y="849947"/>
                  </a:lnTo>
                  <a:lnTo>
                    <a:pt x="1346" y="848677"/>
                  </a:lnTo>
                  <a:lnTo>
                    <a:pt x="1930" y="849947"/>
                  </a:lnTo>
                  <a:lnTo>
                    <a:pt x="1968" y="850188"/>
                  </a:lnTo>
                  <a:lnTo>
                    <a:pt x="2743" y="850493"/>
                  </a:lnTo>
                  <a:close/>
                </a:path>
                <a:path w="173990" h="858520">
                  <a:moveTo>
                    <a:pt x="3327" y="852487"/>
                  </a:moveTo>
                  <a:lnTo>
                    <a:pt x="2095" y="850900"/>
                  </a:lnTo>
                  <a:lnTo>
                    <a:pt x="2374" y="852487"/>
                  </a:lnTo>
                  <a:lnTo>
                    <a:pt x="3327" y="852487"/>
                  </a:lnTo>
                  <a:close/>
                </a:path>
                <a:path w="173990" h="858520">
                  <a:moveTo>
                    <a:pt x="3619" y="858215"/>
                  </a:moveTo>
                  <a:lnTo>
                    <a:pt x="3327" y="857554"/>
                  </a:lnTo>
                  <a:lnTo>
                    <a:pt x="0" y="856526"/>
                  </a:lnTo>
                  <a:lnTo>
                    <a:pt x="736" y="857580"/>
                  </a:lnTo>
                  <a:lnTo>
                    <a:pt x="1587" y="857948"/>
                  </a:lnTo>
                  <a:lnTo>
                    <a:pt x="3619" y="858215"/>
                  </a:lnTo>
                  <a:close/>
                </a:path>
                <a:path w="173990" h="858520">
                  <a:moveTo>
                    <a:pt x="4191" y="832167"/>
                  </a:moveTo>
                  <a:lnTo>
                    <a:pt x="2400" y="832167"/>
                  </a:lnTo>
                  <a:lnTo>
                    <a:pt x="2946" y="833437"/>
                  </a:lnTo>
                  <a:lnTo>
                    <a:pt x="4191" y="832167"/>
                  </a:lnTo>
                  <a:close/>
                </a:path>
                <a:path w="173990" h="858520">
                  <a:moveTo>
                    <a:pt x="4559" y="851217"/>
                  </a:moveTo>
                  <a:lnTo>
                    <a:pt x="2743" y="850493"/>
                  </a:lnTo>
                  <a:lnTo>
                    <a:pt x="3162" y="851217"/>
                  </a:lnTo>
                  <a:lnTo>
                    <a:pt x="4559" y="851217"/>
                  </a:lnTo>
                  <a:close/>
                </a:path>
                <a:path w="173990" h="858520">
                  <a:moveTo>
                    <a:pt x="5321" y="829068"/>
                  </a:moveTo>
                  <a:lnTo>
                    <a:pt x="4013" y="828357"/>
                  </a:lnTo>
                  <a:lnTo>
                    <a:pt x="4838" y="829627"/>
                  </a:lnTo>
                  <a:lnTo>
                    <a:pt x="5321" y="829068"/>
                  </a:lnTo>
                  <a:close/>
                </a:path>
                <a:path w="173990" h="858520">
                  <a:moveTo>
                    <a:pt x="7073" y="847636"/>
                  </a:moveTo>
                  <a:lnTo>
                    <a:pt x="6311" y="847407"/>
                  </a:lnTo>
                  <a:lnTo>
                    <a:pt x="5689" y="848677"/>
                  </a:lnTo>
                  <a:lnTo>
                    <a:pt x="7073" y="847636"/>
                  </a:lnTo>
                  <a:close/>
                </a:path>
                <a:path w="173990" h="858520">
                  <a:moveTo>
                    <a:pt x="7785" y="854925"/>
                  </a:moveTo>
                  <a:lnTo>
                    <a:pt x="6248" y="853948"/>
                  </a:lnTo>
                  <a:lnTo>
                    <a:pt x="3492" y="852627"/>
                  </a:lnTo>
                  <a:lnTo>
                    <a:pt x="292" y="852487"/>
                  </a:lnTo>
                  <a:lnTo>
                    <a:pt x="3441" y="853757"/>
                  </a:lnTo>
                  <a:lnTo>
                    <a:pt x="2044" y="853668"/>
                  </a:lnTo>
                  <a:lnTo>
                    <a:pt x="5803" y="855103"/>
                  </a:lnTo>
                  <a:lnTo>
                    <a:pt x="6083" y="855751"/>
                  </a:lnTo>
                  <a:lnTo>
                    <a:pt x="4508" y="855891"/>
                  </a:lnTo>
                  <a:lnTo>
                    <a:pt x="3276" y="855560"/>
                  </a:lnTo>
                  <a:lnTo>
                    <a:pt x="4114" y="855929"/>
                  </a:lnTo>
                  <a:lnTo>
                    <a:pt x="2362" y="856310"/>
                  </a:lnTo>
                  <a:lnTo>
                    <a:pt x="4457" y="857021"/>
                  </a:lnTo>
                  <a:lnTo>
                    <a:pt x="7226" y="856754"/>
                  </a:lnTo>
                  <a:lnTo>
                    <a:pt x="7505" y="855840"/>
                  </a:lnTo>
                  <a:lnTo>
                    <a:pt x="5524" y="854456"/>
                  </a:lnTo>
                  <a:lnTo>
                    <a:pt x="6299" y="854392"/>
                  </a:lnTo>
                  <a:lnTo>
                    <a:pt x="7162" y="854760"/>
                  </a:lnTo>
                  <a:lnTo>
                    <a:pt x="7785" y="854925"/>
                  </a:lnTo>
                  <a:close/>
                </a:path>
                <a:path w="173990" h="858520">
                  <a:moveTo>
                    <a:pt x="12115" y="852487"/>
                  </a:moveTo>
                  <a:lnTo>
                    <a:pt x="5689" y="848677"/>
                  </a:lnTo>
                  <a:lnTo>
                    <a:pt x="4622" y="848677"/>
                  </a:lnTo>
                  <a:lnTo>
                    <a:pt x="2870" y="847407"/>
                  </a:lnTo>
                  <a:lnTo>
                    <a:pt x="1816" y="847407"/>
                  </a:lnTo>
                  <a:lnTo>
                    <a:pt x="2565" y="848677"/>
                  </a:lnTo>
                  <a:lnTo>
                    <a:pt x="4254" y="849947"/>
                  </a:lnTo>
                  <a:lnTo>
                    <a:pt x="4965" y="851217"/>
                  </a:lnTo>
                  <a:lnTo>
                    <a:pt x="6096" y="851217"/>
                  </a:lnTo>
                  <a:lnTo>
                    <a:pt x="12115" y="852487"/>
                  </a:lnTo>
                  <a:close/>
                </a:path>
                <a:path w="173990" h="858520">
                  <a:moveTo>
                    <a:pt x="13627" y="847407"/>
                  </a:moveTo>
                  <a:lnTo>
                    <a:pt x="10947" y="846467"/>
                  </a:lnTo>
                  <a:lnTo>
                    <a:pt x="11315" y="847407"/>
                  </a:lnTo>
                  <a:lnTo>
                    <a:pt x="13627" y="847407"/>
                  </a:lnTo>
                  <a:close/>
                </a:path>
                <a:path w="173990" h="858520">
                  <a:moveTo>
                    <a:pt x="14401" y="781354"/>
                  </a:moveTo>
                  <a:close/>
                </a:path>
                <a:path w="173990" h="858520">
                  <a:moveTo>
                    <a:pt x="14643" y="834707"/>
                  </a:moveTo>
                  <a:lnTo>
                    <a:pt x="14541" y="833437"/>
                  </a:lnTo>
                  <a:lnTo>
                    <a:pt x="13957" y="833437"/>
                  </a:lnTo>
                  <a:lnTo>
                    <a:pt x="14643" y="834707"/>
                  </a:lnTo>
                  <a:close/>
                </a:path>
                <a:path w="173990" h="858520">
                  <a:moveTo>
                    <a:pt x="17767" y="780097"/>
                  </a:moveTo>
                  <a:lnTo>
                    <a:pt x="14376" y="780097"/>
                  </a:lnTo>
                  <a:lnTo>
                    <a:pt x="14401" y="781354"/>
                  </a:lnTo>
                  <a:lnTo>
                    <a:pt x="17767" y="780097"/>
                  </a:lnTo>
                  <a:close/>
                </a:path>
                <a:path w="173990" h="858520">
                  <a:moveTo>
                    <a:pt x="21323" y="749338"/>
                  </a:moveTo>
                  <a:lnTo>
                    <a:pt x="21082" y="748347"/>
                  </a:lnTo>
                  <a:lnTo>
                    <a:pt x="20472" y="748347"/>
                  </a:lnTo>
                  <a:lnTo>
                    <a:pt x="19939" y="748347"/>
                  </a:lnTo>
                  <a:lnTo>
                    <a:pt x="21323" y="749338"/>
                  </a:lnTo>
                  <a:close/>
                </a:path>
                <a:path w="173990" h="858520">
                  <a:moveTo>
                    <a:pt x="21704" y="749617"/>
                  </a:moveTo>
                  <a:lnTo>
                    <a:pt x="21323" y="749338"/>
                  </a:lnTo>
                  <a:lnTo>
                    <a:pt x="21386" y="749617"/>
                  </a:lnTo>
                  <a:lnTo>
                    <a:pt x="21704" y="749617"/>
                  </a:lnTo>
                  <a:close/>
                </a:path>
                <a:path w="173990" h="858520">
                  <a:moveTo>
                    <a:pt x="21920" y="741997"/>
                  </a:moveTo>
                  <a:lnTo>
                    <a:pt x="21513" y="740727"/>
                  </a:lnTo>
                  <a:lnTo>
                    <a:pt x="21221" y="740727"/>
                  </a:lnTo>
                  <a:lnTo>
                    <a:pt x="21259" y="741997"/>
                  </a:lnTo>
                  <a:lnTo>
                    <a:pt x="21920" y="741997"/>
                  </a:lnTo>
                  <a:close/>
                </a:path>
                <a:path w="173990" h="858520">
                  <a:moveTo>
                    <a:pt x="22085" y="827684"/>
                  </a:moveTo>
                  <a:lnTo>
                    <a:pt x="19227" y="827011"/>
                  </a:lnTo>
                  <a:lnTo>
                    <a:pt x="17983" y="826655"/>
                  </a:lnTo>
                  <a:lnTo>
                    <a:pt x="19138" y="827036"/>
                  </a:lnTo>
                  <a:lnTo>
                    <a:pt x="19672" y="827341"/>
                  </a:lnTo>
                  <a:lnTo>
                    <a:pt x="19850" y="827620"/>
                  </a:lnTo>
                  <a:lnTo>
                    <a:pt x="20396" y="827735"/>
                  </a:lnTo>
                  <a:lnTo>
                    <a:pt x="21056" y="827836"/>
                  </a:lnTo>
                  <a:lnTo>
                    <a:pt x="21907" y="827913"/>
                  </a:lnTo>
                  <a:lnTo>
                    <a:pt x="22085" y="827684"/>
                  </a:lnTo>
                  <a:close/>
                </a:path>
                <a:path w="173990" h="858520">
                  <a:moveTo>
                    <a:pt x="22415" y="745807"/>
                  </a:moveTo>
                  <a:lnTo>
                    <a:pt x="20002" y="744537"/>
                  </a:lnTo>
                  <a:lnTo>
                    <a:pt x="20307" y="745807"/>
                  </a:lnTo>
                  <a:lnTo>
                    <a:pt x="22415" y="745807"/>
                  </a:lnTo>
                  <a:close/>
                </a:path>
                <a:path w="173990" h="858520">
                  <a:moveTo>
                    <a:pt x="22618" y="745807"/>
                  </a:moveTo>
                  <a:lnTo>
                    <a:pt x="22415" y="745807"/>
                  </a:lnTo>
                  <a:lnTo>
                    <a:pt x="22580" y="745896"/>
                  </a:lnTo>
                  <a:close/>
                </a:path>
                <a:path w="173990" h="858520">
                  <a:moveTo>
                    <a:pt x="22733" y="820737"/>
                  </a:moveTo>
                  <a:lnTo>
                    <a:pt x="22123" y="819467"/>
                  </a:lnTo>
                  <a:lnTo>
                    <a:pt x="21170" y="820204"/>
                  </a:lnTo>
                  <a:lnTo>
                    <a:pt x="22733" y="820737"/>
                  </a:lnTo>
                  <a:close/>
                </a:path>
                <a:path w="173990" h="858520">
                  <a:moveTo>
                    <a:pt x="23685" y="816927"/>
                  </a:moveTo>
                  <a:lnTo>
                    <a:pt x="22593" y="816927"/>
                  </a:lnTo>
                  <a:lnTo>
                    <a:pt x="23482" y="818197"/>
                  </a:lnTo>
                  <a:lnTo>
                    <a:pt x="23685" y="816927"/>
                  </a:lnTo>
                  <a:close/>
                </a:path>
                <a:path w="173990" h="858520">
                  <a:moveTo>
                    <a:pt x="23952" y="729869"/>
                  </a:moveTo>
                  <a:lnTo>
                    <a:pt x="23164" y="729297"/>
                  </a:lnTo>
                  <a:lnTo>
                    <a:pt x="22987" y="728738"/>
                  </a:lnTo>
                  <a:lnTo>
                    <a:pt x="21907" y="729297"/>
                  </a:lnTo>
                  <a:lnTo>
                    <a:pt x="23952" y="729869"/>
                  </a:lnTo>
                  <a:close/>
                </a:path>
                <a:path w="173990" h="858520">
                  <a:moveTo>
                    <a:pt x="24142" y="800582"/>
                  </a:moveTo>
                  <a:lnTo>
                    <a:pt x="23672" y="800862"/>
                  </a:lnTo>
                  <a:lnTo>
                    <a:pt x="23914" y="800798"/>
                  </a:lnTo>
                  <a:lnTo>
                    <a:pt x="24066" y="800709"/>
                  </a:lnTo>
                  <a:lnTo>
                    <a:pt x="24142" y="800582"/>
                  </a:lnTo>
                  <a:close/>
                </a:path>
                <a:path w="173990" h="858520">
                  <a:moveTo>
                    <a:pt x="25006" y="817029"/>
                  </a:moveTo>
                  <a:lnTo>
                    <a:pt x="23736" y="816229"/>
                  </a:lnTo>
                  <a:lnTo>
                    <a:pt x="23685" y="816508"/>
                  </a:lnTo>
                  <a:lnTo>
                    <a:pt x="24053" y="816660"/>
                  </a:lnTo>
                  <a:lnTo>
                    <a:pt x="24511" y="816825"/>
                  </a:lnTo>
                  <a:lnTo>
                    <a:pt x="25006" y="817029"/>
                  </a:lnTo>
                  <a:close/>
                </a:path>
                <a:path w="173990" h="858520">
                  <a:moveTo>
                    <a:pt x="25412" y="799896"/>
                  </a:moveTo>
                  <a:lnTo>
                    <a:pt x="24320" y="799604"/>
                  </a:lnTo>
                  <a:lnTo>
                    <a:pt x="24498" y="800188"/>
                  </a:lnTo>
                  <a:lnTo>
                    <a:pt x="24142" y="800582"/>
                  </a:lnTo>
                  <a:lnTo>
                    <a:pt x="25412" y="799896"/>
                  </a:lnTo>
                  <a:close/>
                </a:path>
                <a:path w="173990" h="858520">
                  <a:moveTo>
                    <a:pt x="25730" y="709383"/>
                  </a:moveTo>
                  <a:lnTo>
                    <a:pt x="25349" y="709764"/>
                  </a:lnTo>
                  <a:lnTo>
                    <a:pt x="25057" y="710285"/>
                  </a:lnTo>
                  <a:lnTo>
                    <a:pt x="24917" y="710844"/>
                  </a:lnTo>
                  <a:lnTo>
                    <a:pt x="25730" y="709383"/>
                  </a:lnTo>
                  <a:close/>
                </a:path>
                <a:path w="173990" h="858520">
                  <a:moveTo>
                    <a:pt x="27127" y="808189"/>
                  </a:moveTo>
                  <a:lnTo>
                    <a:pt x="26758" y="808113"/>
                  </a:lnTo>
                  <a:lnTo>
                    <a:pt x="26403" y="808088"/>
                  </a:lnTo>
                  <a:lnTo>
                    <a:pt x="26073" y="808088"/>
                  </a:lnTo>
                  <a:lnTo>
                    <a:pt x="26504" y="808151"/>
                  </a:lnTo>
                  <a:lnTo>
                    <a:pt x="26885" y="808189"/>
                  </a:lnTo>
                  <a:lnTo>
                    <a:pt x="27127" y="808189"/>
                  </a:lnTo>
                  <a:close/>
                </a:path>
                <a:path w="173990" h="858520">
                  <a:moveTo>
                    <a:pt x="27279" y="805497"/>
                  </a:moveTo>
                  <a:lnTo>
                    <a:pt x="26631" y="805497"/>
                  </a:lnTo>
                  <a:lnTo>
                    <a:pt x="25781" y="804583"/>
                  </a:lnTo>
                  <a:lnTo>
                    <a:pt x="25781" y="805497"/>
                  </a:lnTo>
                  <a:lnTo>
                    <a:pt x="24244" y="805497"/>
                  </a:lnTo>
                  <a:lnTo>
                    <a:pt x="24358" y="804227"/>
                  </a:lnTo>
                  <a:lnTo>
                    <a:pt x="25781" y="805497"/>
                  </a:lnTo>
                  <a:lnTo>
                    <a:pt x="25781" y="804583"/>
                  </a:lnTo>
                  <a:lnTo>
                    <a:pt x="25450" y="804227"/>
                  </a:lnTo>
                  <a:lnTo>
                    <a:pt x="26987" y="801687"/>
                  </a:lnTo>
                  <a:lnTo>
                    <a:pt x="23228" y="801687"/>
                  </a:lnTo>
                  <a:lnTo>
                    <a:pt x="20739" y="797877"/>
                  </a:lnTo>
                  <a:lnTo>
                    <a:pt x="26009" y="796607"/>
                  </a:lnTo>
                  <a:lnTo>
                    <a:pt x="25234" y="794067"/>
                  </a:lnTo>
                  <a:lnTo>
                    <a:pt x="26238" y="794067"/>
                  </a:lnTo>
                  <a:lnTo>
                    <a:pt x="25374" y="792797"/>
                  </a:lnTo>
                  <a:lnTo>
                    <a:pt x="26225" y="791527"/>
                  </a:lnTo>
                  <a:lnTo>
                    <a:pt x="15925" y="791527"/>
                  </a:lnTo>
                  <a:lnTo>
                    <a:pt x="15595" y="791527"/>
                  </a:lnTo>
                  <a:lnTo>
                    <a:pt x="13589" y="791527"/>
                  </a:lnTo>
                  <a:lnTo>
                    <a:pt x="12331" y="792797"/>
                  </a:lnTo>
                  <a:lnTo>
                    <a:pt x="14122" y="795337"/>
                  </a:lnTo>
                  <a:lnTo>
                    <a:pt x="15240" y="797877"/>
                  </a:lnTo>
                  <a:lnTo>
                    <a:pt x="12433" y="797877"/>
                  </a:lnTo>
                  <a:lnTo>
                    <a:pt x="12598" y="800417"/>
                  </a:lnTo>
                  <a:lnTo>
                    <a:pt x="11722" y="801687"/>
                  </a:lnTo>
                  <a:lnTo>
                    <a:pt x="13030" y="801687"/>
                  </a:lnTo>
                  <a:lnTo>
                    <a:pt x="12661" y="802957"/>
                  </a:lnTo>
                  <a:lnTo>
                    <a:pt x="14770" y="802957"/>
                  </a:lnTo>
                  <a:lnTo>
                    <a:pt x="11417" y="804227"/>
                  </a:lnTo>
                  <a:lnTo>
                    <a:pt x="12839" y="810577"/>
                  </a:lnTo>
                  <a:lnTo>
                    <a:pt x="10350" y="811822"/>
                  </a:lnTo>
                  <a:lnTo>
                    <a:pt x="9271" y="810577"/>
                  </a:lnTo>
                  <a:lnTo>
                    <a:pt x="9194" y="811847"/>
                  </a:lnTo>
                  <a:lnTo>
                    <a:pt x="9931" y="814387"/>
                  </a:lnTo>
                  <a:lnTo>
                    <a:pt x="14211" y="814387"/>
                  </a:lnTo>
                  <a:lnTo>
                    <a:pt x="14732" y="814387"/>
                  </a:lnTo>
                  <a:lnTo>
                    <a:pt x="15671" y="815657"/>
                  </a:lnTo>
                  <a:lnTo>
                    <a:pt x="15532" y="815657"/>
                  </a:lnTo>
                  <a:lnTo>
                    <a:pt x="14211" y="814387"/>
                  </a:lnTo>
                  <a:lnTo>
                    <a:pt x="11722" y="815657"/>
                  </a:lnTo>
                  <a:lnTo>
                    <a:pt x="12560" y="815657"/>
                  </a:lnTo>
                  <a:lnTo>
                    <a:pt x="8051" y="816927"/>
                  </a:lnTo>
                  <a:lnTo>
                    <a:pt x="17272" y="816927"/>
                  </a:lnTo>
                  <a:lnTo>
                    <a:pt x="15697" y="817549"/>
                  </a:lnTo>
                  <a:lnTo>
                    <a:pt x="15697" y="823277"/>
                  </a:lnTo>
                  <a:lnTo>
                    <a:pt x="12763" y="823277"/>
                  </a:lnTo>
                  <a:lnTo>
                    <a:pt x="12077" y="822007"/>
                  </a:lnTo>
                  <a:lnTo>
                    <a:pt x="12217" y="822007"/>
                  </a:lnTo>
                  <a:lnTo>
                    <a:pt x="11811" y="821232"/>
                  </a:lnTo>
                  <a:lnTo>
                    <a:pt x="15697" y="823277"/>
                  </a:lnTo>
                  <a:lnTo>
                    <a:pt x="15697" y="817549"/>
                  </a:lnTo>
                  <a:lnTo>
                    <a:pt x="14046" y="818197"/>
                  </a:lnTo>
                  <a:lnTo>
                    <a:pt x="12814" y="818197"/>
                  </a:lnTo>
                  <a:lnTo>
                    <a:pt x="13309" y="819467"/>
                  </a:lnTo>
                  <a:lnTo>
                    <a:pt x="14820" y="820737"/>
                  </a:lnTo>
                  <a:lnTo>
                    <a:pt x="11544" y="820737"/>
                  </a:lnTo>
                  <a:lnTo>
                    <a:pt x="13182" y="819467"/>
                  </a:lnTo>
                  <a:lnTo>
                    <a:pt x="10934" y="819467"/>
                  </a:lnTo>
                  <a:lnTo>
                    <a:pt x="10871" y="820737"/>
                  </a:lnTo>
                  <a:lnTo>
                    <a:pt x="11150" y="820877"/>
                  </a:lnTo>
                  <a:lnTo>
                    <a:pt x="8102" y="822007"/>
                  </a:lnTo>
                  <a:lnTo>
                    <a:pt x="8318" y="822007"/>
                  </a:lnTo>
                  <a:lnTo>
                    <a:pt x="8902" y="822007"/>
                  </a:lnTo>
                  <a:lnTo>
                    <a:pt x="8229" y="823277"/>
                  </a:lnTo>
                  <a:lnTo>
                    <a:pt x="8318" y="822007"/>
                  </a:lnTo>
                  <a:lnTo>
                    <a:pt x="6477" y="824547"/>
                  </a:lnTo>
                  <a:lnTo>
                    <a:pt x="7442" y="823277"/>
                  </a:lnTo>
                  <a:lnTo>
                    <a:pt x="14325" y="827087"/>
                  </a:lnTo>
                  <a:lnTo>
                    <a:pt x="8432" y="827087"/>
                  </a:lnTo>
                  <a:lnTo>
                    <a:pt x="8191" y="827087"/>
                  </a:lnTo>
                  <a:lnTo>
                    <a:pt x="9067" y="827608"/>
                  </a:lnTo>
                  <a:lnTo>
                    <a:pt x="9994" y="828357"/>
                  </a:lnTo>
                  <a:lnTo>
                    <a:pt x="5956" y="828357"/>
                  </a:lnTo>
                  <a:lnTo>
                    <a:pt x="5321" y="829068"/>
                  </a:lnTo>
                  <a:lnTo>
                    <a:pt x="6337" y="829627"/>
                  </a:lnTo>
                  <a:lnTo>
                    <a:pt x="4838" y="829627"/>
                  </a:lnTo>
                  <a:lnTo>
                    <a:pt x="1739" y="829627"/>
                  </a:lnTo>
                  <a:lnTo>
                    <a:pt x="4660" y="831799"/>
                  </a:lnTo>
                  <a:lnTo>
                    <a:pt x="4864" y="832167"/>
                  </a:lnTo>
                  <a:lnTo>
                    <a:pt x="5156" y="832167"/>
                  </a:lnTo>
                  <a:lnTo>
                    <a:pt x="5422" y="832167"/>
                  </a:lnTo>
                  <a:lnTo>
                    <a:pt x="8496" y="834707"/>
                  </a:lnTo>
                  <a:lnTo>
                    <a:pt x="469" y="835977"/>
                  </a:lnTo>
                  <a:lnTo>
                    <a:pt x="4686" y="838517"/>
                  </a:lnTo>
                  <a:lnTo>
                    <a:pt x="6210" y="841057"/>
                  </a:lnTo>
                  <a:lnTo>
                    <a:pt x="9512" y="842327"/>
                  </a:lnTo>
                  <a:lnTo>
                    <a:pt x="10807" y="844867"/>
                  </a:lnTo>
                  <a:lnTo>
                    <a:pt x="9080" y="844867"/>
                  </a:lnTo>
                  <a:lnTo>
                    <a:pt x="7264" y="843597"/>
                  </a:lnTo>
                  <a:lnTo>
                    <a:pt x="5575" y="844867"/>
                  </a:lnTo>
                  <a:lnTo>
                    <a:pt x="6642" y="846137"/>
                  </a:lnTo>
                  <a:lnTo>
                    <a:pt x="3848" y="846137"/>
                  </a:lnTo>
                  <a:lnTo>
                    <a:pt x="3937" y="847407"/>
                  </a:lnTo>
                  <a:lnTo>
                    <a:pt x="6311" y="847407"/>
                  </a:lnTo>
                  <a:lnTo>
                    <a:pt x="7378" y="847407"/>
                  </a:lnTo>
                  <a:lnTo>
                    <a:pt x="7073" y="847636"/>
                  </a:lnTo>
                  <a:lnTo>
                    <a:pt x="10477" y="848677"/>
                  </a:lnTo>
                  <a:lnTo>
                    <a:pt x="7213" y="846137"/>
                  </a:lnTo>
                  <a:lnTo>
                    <a:pt x="9982" y="846137"/>
                  </a:lnTo>
                  <a:lnTo>
                    <a:pt x="10947" y="846467"/>
                  </a:lnTo>
                  <a:lnTo>
                    <a:pt x="10820" y="846137"/>
                  </a:lnTo>
                  <a:lnTo>
                    <a:pt x="13233" y="846137"/>
                  </a:lnTo>
                  <a:lnTo>
                    <a:pt x="12153" y="844867"/>
                  </a:lnTo>
                  <a:lnTo>
                    <a:pt x="15214" y="844867"/>
                  </a:lnTo>
                  <a:lnTo>
                    <a:pt x="14465" y="846137"/>
                  </a:lnTo>
                  <a:lnTo>
                    <a:pt x="17284" y="844867"/>
                  </a:lnTo>
                  <a:lnTo>
                    <a:pt x="11823" y="842327"/>
                  </a:lnTo>
                  <a:lnTo>
                    <a:pt x="15430" y="842327"/>
                  </a:lnTo>
                  <a:lnTo>
                    <a:pt x="14947" y="841057"/>
                  </a:lnTo>
                  <a:lnTo>
                    <a:pt x="14465" y="839787"/>
                  </a:lnTo>
                  <a:lnTo>
                    <a:pt x="12331" y="841057"/>
                  </a:lnTo>
                  <a:lnTo>
                    <a:pt x="9017" y="838517"/>
                  </a:lnTo>
                  <a:lnTo>
                    <a:pt x="13919" y="838517"/>
                  </a:lnTo>
                  <a:lnTo>
                    <a:pt x="14401" y="837247"/>
                  </a:lnTo>
                  <a:lnTo>
                    <a:pt x="15646" y="837247"/>
                  </a:lnTo>
                  <a:lnTo>
                    <a:pt x="14363" y="836409"/>
                  </a:lnTo>
                  <a:lnTo>
                    <a:pt x="15417" y="835977"/>
                  </a:lnTo>
                  <a:lnTo>
                    <a:pt x="14249" y="835190"/>
                  </a:lnTo>
                  <a:lnTo>
                    <a:pt x="14249" y="837247"/>
                  </a:lnTo>
                  <a:lnTo>
                    <a:pt x="12331" y="837247"/>
                  </a:lnTo>
                  <a:lnTo>
                    <a:pt x="13957" y="836574"/>
                  </a:lnTo>
                  <a:lnTo>
                    <a:pt x="14249" y="837247"/>
                  </a:lnTo>
                  <a:lnTo>
                    <a:pt x="14249" y="835190"/>
                  </a:lnTo>
                  <a:lnTo>
                    <a:pt x="11671" y="833437"/>
                  </a:lnTo>
                  <a:lnTo>
                    <a:pt x="13957" y="833437"/>
                  </a:lnTo>
                  <a:lnTo>
                    <a:pt x="13271" y="832167"/>
                  </a:lnTo>
                  <a:lnTo>
                    <a:pt x="14465" y="832446"/>
                  </a:lnTo>
                  <a:lnTo>
                    <a:pt x="14541" y="833437"/>
                  </a:lnTo>
                  <a:lnTo>
                    <a:pt x="16725" y="833437"/>
                  </a:lnTo>
                  <a:lnTo>
                    <a:pt x="15290" y="832637"/>
                  </a:lnTo>
                  <a:lnTo>
                    <a:pt x="18707" y="833437"/>
                  </a:lnTo>
                  <a:lnTo>
                    <a:pt x="12661" y="830897"/>
                  </a:lnTo>
                  <a:lnTo>
                    <a:pt x="18046" y="830897"/>
                  </a:lnTo>
                  <a:lnTo>
                    <a:pt x="16370" y="832167"/>
                  </a:lnTo>
                  <a:lnTo>
                    <a:pt x="19075" y="830897"/>
                  </a:lnTo>
                  <a:lnTo>
                    <a:pt x="14528" y="829627"/>
                  </a:lnTo>
                  <a:lnTo>
                    <a:pt x="20548" y="829627"/>
                  </a:lnTo>
                  <a:lnTo>
                    <a:pt x="19850" y="828357"/>
                  </a:lnTo>
                  <a:lnTo>
                    <a:pt x="16129" y="827087"/>
                  </a:lnTo>
                  <a:lnTo>
                    <a:pt x="18719" y="825817"/>
                  </a:lnTo>
                  <a:lnTo>
                    <a:pt x="17805" y="824547"/>
                  </a:lnTo>
                  <a:lnTo>
                    <a:pt x="19037" y="824547"/>
                  </a:lnTo>
                  <a:lnTo>
                    <a:pt x="20472" y="820737"/>
                  </a:lnTo>
                  <a:lnTo>
                    <a:pt x="21170" y="820204"/>
                  </a:lnTo>
                  <a:lnTo>
                    <a:pt x="19024" y="819467"/>
                  </a:lnTo>
                  <a:lnTo>
                    <a:pt x="20066" y="818197"/>
                  </a:lnTo>
                  <a:lnTo>
                    <a:pt x="19507" y="816927"/>
                  </a:lnTo>
                  <a:lnTo>
                    <a:pt x="22517" y="816927"/>
                  </a:lnTo>
                  <a:lnTo>
                    <a:pt x="21958" y="815657"/>
                  </a:lnTo>
                  <a:lnTo>
                    <a:pt x="24422" y="815657"/>
                  </a:lnTo>
                  <a:lnTo>
                    <a:pt x="24561" y="814387"/>
                  </a:lnTo>
                  <a:lnTo>
                    <a:pt x="21678" y="813117"/>
                  </a:lnTo>
                  <a:lnTo>
                    <a:pt x="23952" y="811847"/>
                  </a:lnTo>
                  <a:lnTo>
                    <a:pt x="21336" y="810577"/>
                  </a:lnTo>
                  <a:lnTo>
                    <a:pt x="21183" y="810577"/>
                  </a:lnTo>
                  <a:lnTo>
                    <a:pt x="19329" y="810577"/>
                  </a:lnTo>
                  <a:lnTo>
                    <a:pt x="19189" y="810209"/>
                  </a:lnTo>
                  <a:lnTo>
                    <a:pt x="19189" y="810577"/>
                  </a:lnTo>
                  <a:lnTo>
                    <a:pt x="16319" y="810577"/>
                  </a:lnTo>
                  <a:lnTo>
                    <a:pt x="14986" y="809307"/>
                  </a:lnTo>
                  <a:lnTo>
                    <a:pt x="18275" y="809307"/>
                  </a:lnTo>
                  <a:lnTo>
                    <a:pt x="19189" y="810577"/>
                  </a:lnTo>
                  <a:lnTo>
                    <a:pt x="19189" y="810209"/>
                  </a:lnTo>
                  <a:lnTo>
                    <a:pt x="18859" y="809307"/>
                  </a:lnTo>
                  <a:lnTo>
                    <a:pt x="21183" y="810577"/>
                  </a:lnTo>
                  <a:lnTo>
                    <a:pt x="22034" y="809688"/>
                  </a:lnTo>
                  <a:lnTo>
                    <a:pt x="22555" y="810577"/>
                  </a:lnTo>
                  <a:lnTo>
                    <a:pt x="23075" y="809307"/>
                  </a:lnTo>
                  <a:lnTo>
                    <a:pt x="26073" y="809307"/>
                  </a:lnTo>
                  <a:lnTo>
                    <a:pt x="24904" y="808037"/>
                  </a:lnTo>
                  <a:lnTo>
                    <a:pt x="23190" y="808037"/>
                  </a:lnTo>
                  <a:lnTo>
                    <a:pt x="23355" y="805497"/>
                  </a:lnTo>
                  <a:lnTo>
                    <a:pt x="25742" y="808037"/>
                  </a:lnTo>
                  <a:lnTo>
                    <a:pt x="26949" y="806767"/>
                  </a:lnTo>
                  <a:lnTo>
                    <a:pt x="25615" y="806767"/>
                  </a:lnTo>
                  <a:lnTo>
                    <a:pt x="27279" y="805497"/>
                  </a:lnTo>
                  <a:close/>
                </a:path>
                <a:path w="173990" h="858520">
                  <a:moveTo>
                    <a:pt x="28727" y="704240"/>
                  </a:moveTo>
                  <a:lnTo>
                    <a:pt x="28524" y="704113"/>
                  </a:lnTo>
                  <a:lnTo>
                    <a:pt x="28359" y="703999"/>
                  </a:lnTo>
                  <a:lnTo>
                    <a:pt x="28041" y="703872"/>
                  </a:lnTo>
                  <a:lnTo>
                    <a:pt x="26530" y="704608"/>
                  </a:lnTo>
                  <a:lnTo>
                    <a:pt x="27609" y="704596"/>
                  </a:lnTo>
                  <a:lnTo>
                    <a:pt x="28282" y="704443"/>
                  </a:lnTo>
                  <a:lnTo>
                    <a:pt x="28727" y="704240"/>
                  </a:lnTo>
                  <a:close/>
                </a:path>
                <a:path w="173990" h="858520">
                  <a:moveTo>
                    <a:pt x="29121" y="787488"/>
                  </a:moveTo>
                  <a:lnTo>
                    <a:pt x="28917" y="787717"/>
                  </a:lnTo>
                  <a:lnTo>
                    <a:pt x="29121" y="787488"/>
                  </a:lnTo>
                  <a:close/>
                </a:path>
                <a:path w="173990" h="858520">
                  <a:moveTo>
                    <a:pt x="29362" y="698817"/>
                  </a:moveTo>
                  <a:lnTo>
                    <a:pt x="28346" y="697547"/>
                  </a:lnTo>
                  <a:lnTo>
                    <a:pt x="28790" y="698817"/>
                  </a:lnTo>
                  <a:lnTo>
                    <a:pt x="29362" y="698817"/>
                  </a:lnTo>
                  <a:close/>
                </a:path>
                <a:path w="173990" h="858520">
                  <a:moveTo>
                    <a:pt x="33553" y="777557"/>
                  </a:moveTo>
                  <a:lnTo>
                    <a:pt x="33464" y="776287"/>
                  </a:lnTo>
                  <a:lnTo>
                    <a:pt x="30924" y="776287"/>
                  </a:lnTo>
                  <a:lnTo>
                    <a:pt x="33553" y="777557"/>
                  </a:lnTo>
                  <a:close/>
                </a:path>
                <a:path w="173990" h="858520">
                  <a:moveTo>
                    <a:pt x="34175" y="767410"/>
                  </a:moveTo>
                  <a:lnTo>
                    <a:pt x="34010" y="767118"/>
                  </a:lnTo>
                  <a:lnTo>
                    <a:pt x="33845" y="766876"/>
                  </a:lnTo>
                  <a:lnTo>
                    <a:pt x="33540" y="766864"/>
                  </a:lnTo>
                  <a:lnTo>
                    <a:pt x="33553" y="767156"/>
                  </a:lnTo>
                  <a:lnTo>
                    <a:pt x="33870" y="767334"/>
                  </a:lnTo>
                  <a:lnTo>
                    <a:pt x="34175" y="767410"/>
                  </a:lnTo>
                  <a:close/>
                </a:path>
                <a:path w="173990" h="858520">
                  <a:moveTo>
                    <a:pt x="35585" y="776287"/>
                  </a:moveTo>
                  <a:lnTo>
                    <a:pt x="33375" y="775017"/>
                  </a:lnTo>
                  <a:lnTo>
                    <a:pt x="33464" y="776287"/>
                  </a:lnTo>
                  <a:lnTo>
                    <a:pt x="35585" y="776287"/>
                  </a:lnTo>
                  <a:close/>
                </a:path>
                <a:path w="173990" h="858520">
                  <a:moveTo>
                    <a:pt x="38277" y="762317"/>
                  </a:moveTo>
                  <a:lnTo>
                    <a:pt x="37503" y="763549"/>
                  </a:lnTo>
                  <a:lnTo>
                    <a:pt x="38277" y="762317"/>
                  </a:lnTo>
                  <a:close/>
                </a:path>
                <a:path w="173990" h="858520">
                  <a:moveTo>
                    <a:pt x="38823" y="762063"/>
                  </a:moveTo>
                  <a:lnTo>
                    <a:pt x="38595" y="761923"/>
                  </a:lnTo>
                  <a:lnTo>
                    <a:pt x="38468" y="762038"/>
                  </a:lnTo>
                  <a:lnTo>
                    <a:pt x="38290" y="762203"/>
                  </a:lnTo>
                  <a:lnTo>
                    <a:pt x="38620" y="762152"/>
                  </a:lnTo>
                  <a:lnTo>
                    <a:pt x="38823" y="762063"/>
                  </a:lnTo>
                  <a:close/>
                </a:path>
                <a:path w="173990" h="858520">
                  <a:moveTo>
                    <a:pt x="39344" y="743267"/>
                  </a:moveTo>
                  <a:lnTo>
                    <a:pt x="37909" y="743267"/>
                  </a:lnTo>
                  <a:lnTo>
                    <a:pt x="38900" y="744118"/>
                  </a:lnTo>
                  <a:lnTo>
                    <a:pt x="39344" y="743267"/>
                  </a:lnTo>
                  <a:close/>
                </a:path>
                <a:path w="173990" h="858520">
                  <a:moveTo>
                    <a:pt x="39382" y="744537"/>
                  </a:moveTo>
                  <a:lnTo>
                    <a:pt x="38900" y="744118"/>
                  </a:lnTo>
                  <a:lnTo>
                    <a:pt x="38684" y="744537"/>
                  </a:lnTo>
                  <a:lnTo>
                    <a:pt x="39382" y="744537"/>
                  </a:lnTo>
                  <a:close/>
                </a:path>
                <a:path w="173990" h="858520">
                  <a:moveTo>
                    <a:pt x="40487" y="658177"/>
                  </a:moveTo>
                  <a:lnTo>
                    <a:pt x="38671" y="658177"/>
                  </a:lnTo>
                  <a:lnTo>
                    <a:pt x="40093" y="659447"/>
                  </a:lnTo>
                  <a:lnTo>
                    <a:pt x="40487" y="658177"/>
                  </a:lnTo>
                  <a:close/>
                </a:path>
                <a:path w="173990" h="858520">
                  <a:moveTo>
                    <a:pt x="40944" y="744232"/>
                  </a:moveTo>
                  <a:lnTo>
                    <a:pt x="40652" y="744347"/>
                  </a:lnTo>
                  <a:lnTo>
                    <a:pt x="40525" y="744474"/>
                  </a:lnTo>
                  <a:lnTo>
                    <a:pt x="40944" y="744232"/>
                  </a:lnTo>
                  <a:close/>
                </a:path>
                <a:path w="173990" h="858520">
                  <a:moveTo>
                    <a:pt x="41859" y="737577"/>
                  </a:moveTo>
                  <a:lnTo>
                    <a:pt x="41046" y="736917"/>
                  </a:lnTo>
                  <a:lnTo>
                    <a:pt x="40919" y="737577"/>
                  </a:lnTo>
                  <a:lnTo>
                    <a:pt x="41859" y="737577"/>
                  </a:lnTo>
                  <a:close/>
                </a:path>
                <a:path w="173990" h="858520">
                  <a:moveTo>
                    <a:pt x="43637" y="753427"/>
                  </a:moveTo>
                  <a:lnTo>
                    <a:pt x="43599" y="753033"/>
                  </a:lnTo>
                  <a:lnTo>
                    <a:pt x="43434" y="753427"/>
                  </a:lnTo>
                  <a:lnTo>
                    <a:pt x="43637" y="753427"/>
                  </a:lnTo>
                  <a:close/>
                </a:path>
                <a:path w="173990" h="858520">
                  <a:moveTo>
                    <a:pt x="44996" y="757237"/>
                  </a:moveTo>
                  <a:lnTo>
                    <a:pt x="44526" y="755967"/>
                  </a:lnTo>
                  <a:lnTo>
                    <a:pt x="44221" y="755967"/>
                  </a:lnTo>
                  <a:lnTo>
                    <a:pt x="44996" y="757237"/>
                  </a:lnTo>
                  <a:close/>
                </a:path>
                <a:path w="173990" h="858520">
                  <a:moveTo>
                    <a:pt x="45466" y="749617"/>
                  </a:moveTo>
                  <a:lnTo>
                    <a:pt x="45161" y="748347"/>
                  </a:lnTo>
                  <a:lnTo>
                    <a:pt x="44932" y="749617"/>
                  </a:lnTo>
                  <a:lnTo>
                    <a:pt x="45466" y="749617"/>
                  </a:lnTo>
                  <a:close/>
                </a:path>
                <a:path w="173990" h="858520">
                  <a:moveTo>
                    <a:pt x="47840" y="716826"/>
                  </a:moveTo>
                  <a:lnTo>
                    <a:pt x="47599" y="716788"/>
                  </a:lnTo>
                  <a:lnTo>
                    <a:pt x="47320" y="716978"/>
                  </a:lnTo>
                  <a:lnTo>
                    <a:pt x="47840" y="716826"/>
                  </a:lnTo>
                  <a:close/>
                </a:path>
                <a:path w="173990" h="858520">
                  <a:moveTo>
                    <a:pt x="48006" y="716813"/>
                  </a:moveTo>
                  <a:lnTo>
                    <a:pt x="47713" y="716381"/>
                  </a:lnTo>
                  <a:lnTo>
                    <a:pt x="47332" y="716394"/>
                  </a:lnTo>
                  <a:lnTo>
                    <a:pt x="47701" y="716610"/>
                  </a:lnTo>
                  <a:lnTo>
                    <a:pt x="47828" y="716800"/>
                  </a:lnTo>
                  <a:lnTo>
                    <a:pt x="48006" y="716813"/>
                  </a:lnTo>
                  <a:close/>
                </a:path>
                <a:path w="173990" h="858520">
                  <a:moveTo>
                    <a:pt x="48996" y="727417"/>
                  </a:moveTo>
                  <a:lnTo>
                    <a:pt x="48475" y="727341"/>
                  </a:lnTo>
                  <a:lnTo>
                    <a:pt x="48069" y="727341"/>
                  </a:lnTo>
                  <a:lnTo>
                    <a:pt x="47688" y="727354"/>
                  </a:lnTo>
                  <a:lnTo>
                    <a:pt x="47980" y="727417"/>
                  </a:lnTo>
                  <a:lnTo>
                    <a:pt x="48348" y="727456"/>
                  </a:lnTo>
                  <a:lnTo>
                    <a:pt x="48996" y="727417"/>
                  </a:lnTo>
                  <a:close/>
                </a:path>
                <a:path w="173990" h="858520">
                  <a:moveTo>
                    <a:pt x="49136" y="714057"/>
                  </a:moveTo>
                  <a:lnTo>
                    <a:pt x="47993" y="712787"/>
                  </a:lnTo>
                  <a:lnTo>
                    <a:pt x="26695" y="712787"/>
                  </a:lnTo>
                  <a:lnTo>
                    <a:pt x="24650" y="712787"/>
                  </a:lnTo>
                  <a:lnTo>
                    <a:pt x="25234" y="714057"/>
                  </a:lnTo>
                  <a:lnTo>
                    <a:pt x="27647" y="714057"/>
                  </a:lnTo>
                  <a:lnTo>
                    <a:pt x="21628" y="715327"/>
                  </a:lnTo>
                  <a:lnTo>
                    <a:pt x="31000" y="720407"/>
                  </a:lnTo>
                  <a:lnTo>
                    <a:pt x="23660" y="719137"/>
                  </a:lnTo>
                  <a:lnTo>
                    <a:pt x="25273" y="722947"/>
                  </a:lnTo>
                  <a:lnTo>
                    <a:pt x="26111" y="726554"/>
                  </a:lnTo>
                  <a:lnTo>
                    <a:pt x="22009" y="725487"/>
                  </a:lnTo>
                  <a:lnTo>
                    <a:pt x="22987" y="728738"/>
                  </a:lnTo>
                  <a:lnTo>
                    <a:pt x="26187" y="727100"/>
                  </a:lnTo>
                  <a:lnTo>
                    <a:pt x="26454" y="730567"/>
                  </a:lnTo>
                  <a:lnTo>
                    <a:pt x="23952" y="729869"/>
                  </a:lnTo>
                  <a:lnTo>
                    <a:pt x="26682" y="731837"/>
                  </a:lnTo>
                  <a:lnTo>
                    <a:pt x="24853" y="734377"/>
                  </a:lnTo>
                  <a:lnTo>
                    <a:pt x="24041" y="735647"/>
                  </a:lnTo>
                  <a:lnTo>
                    <a:pt x="22974" y="733107"/>
                  </a:lnTo>
                  <a:lnTo>
                    <a:pt x="22250" y="733107"/>
                  </a:lnTo>
                  <a:lnTo>
                    <a:pt x="23406" y="736917"/>
                  </a:lnTo>
                  <a:lnTo>
                    <a:pt x="20472" y="738187"/>
                  </a:lnTo>
                  <a:lnTo>
                    <a:pt x="22339" y="741997"/>
                  </a:lnTo>
                  <a:lnTo>
                    <a:pt x="25146" y="741997"/>
                  </a:lnTo>
                  <a:lnTo>
                    <a:pt x="27089" y="744804"/>
                  </a:lnTo>
                  <a:lnTo>
                    <a:pt x="23571" y="743267"/>
                  </a:lnTo>
                  <a:lnTo>
                    <a:pt x="27228" y="748347"/>
                  </a:lnTo>
                  <a:lnTo>
                    <a:pt x="22580" y="745896"/>
                  </a:lnTo>
                  <a:lnTo>
                    <a:pt x="22098" y="747077"/>
                  </a:lnTo>
                  <a:lnTo>
                    <a:pt x="21234" y="747077"/>
                  </a:lnTo>
                  <a:lnTo>
                    <a:pt x="19773" y="745807"/>
                  </a:lnTo>
                  <a:lnTo>
                    <a:pt x="20472" y="748347"/>
                  </a:lnTo>
                  <a:lnTo>
                    <a:pt x="22847" y="747077"/>
                  </a:lnTo>
                  <a:lnTo>
                    <a:pt x="22402" y="749617"/>
                  </a:lnTo>
                  <a:lnTo>
                    <a:pt x="21704" y="749617"/>
                  </a:lnTo>
                  <a:lnTo>
                    <a:pt x="23469" y="750887"/>
                  </a:lnTo>
                  <a:lnTo>
                    <a:pt x="22275" y="752157"/>
                  </a:lnTo>
                  <a:lnTo>
                    <a:pt x="20866" y="752157"/>
                  </a:lnTo>
                  <a:lnTo>
                    <a:pt x="20967" y="750887"/>
                  </a:lnTo>
                  <a:lnTo>
                    <a:pt x="20840" y="752157"/>
                  </a:lnTo>
                  <a:lnTo>
                    <a:pt x="20713" y="753427"/>
                  </a:lnTo>
                  <a:lnTo>
                    <a:pt x="25260" y="757237"/>
                  </a:lnTo>
                  <a:lnTo>
                    <a:pt x="22720" y="758507"/>
                  </a:lnTo>
                  <a:lnTo>
                    <a:pt x="18516" y="757237"/>
                  </a:lnTo>
                  <a:lnTo>
                    <a:pt x="21056" y="759777"/>
                  </a:lnTo>
                  <a:lnTo>
                    <a:pt x="17208" y="758507"/>
                  </a:lnTo>
                  <a:lnTo>
                    <a:pt x="18021" y="761047"/>
                  </a:lnTo>
                  <a:lnTo>
                    <a:pt x="20002" y="759777"/>
                  </a:lnTo>
                  <a:lnTo>
                    <a:pt x="19659" y="761047"/>
                  </a:lnTo>
                  <a:lnTo>
                    <a:pt x="22174" y="763587"/>
                  </a:lnTo>
                  <a:lnTo>
                    <a:pt x="20688" y="763587"/>
                  </a:lnTo>
                  <a:lnTo>
                    <a:pt x="19329" y="762317"/>
                  </a:lnTo>
                  <a:lnTo>
                    <a:pt x="19519" y="764857"/>
                  </a:lnTo>
                  <a:lnTo>
                    <a:pt x="21259" y="764857"/>
                  </a:lnTo>
                  <a:lnTo>
                    <a:pt x="22936" y="766127"/>
                  </a:lnTo>
                  <a:lnTo>
                    <a:pt x="26111" y="764857"/>
                  </a:lnTo>
                  <a:lnTo>
                    <a:pt x="24676" y="766127"/>
                  </a:lnTo>
                  <a:lnTo>
                    <a:pt x="24371" y="766127"/>
                  </a:lnTo>
                  <a:lnTo>
                    <a:pt x="24358" y="767397"/>
                  </a:lnTo>
                  <a:lnTo>
                    <a:pt x="21945" y="768667"/>
                  </a:lnTo>
                  <a:lnTo>
                    <a:pt x="24155" y="769937"/>
                  </a:lnTo>
                  <a:lnTo>
                    <a:pt x="22999" y="771207"/>
                  </a:lnTo>
                  <a:lnTo>
                    <a:pt x="21729" y="769937"/>
                  </a:lnTo>
                  <a:lnTo>
                    <a:pt x="17983" y="769937"/>
                  </a:lnTo>
                  <a:lnTo>
                    <a:pt x="21031" y="771207"/>
                  </a:lnTo>
                  <a:lnTo>
                    <a:pt x="18211" y="772477"/>
                  </a:lnTo>
                  <a:lnTo>
                    <a:pt x="21424" y="773747"/>
                  </a:lnTo>
                  <a:lnTo>
                    <a:pt x="20726" y="773747"/>
                  </a:lnTo>
                  <a:lnTo>
                    <a:pt x="19773" y="775017"/>
                  </a:lnTo>
                  <a:lnTo>
                    <a:pt x="19354" y="775017"/>
                  </a:lnTo>
                  <a:lnTo>
                    <a:pt x="17780" y="773747"/>
                  </a:lnTo>
                  <a:lnTo>
                    <a:pt x="16903" y="776287"/>
                  </a:lnTo>
                  <a:lnTo>
                    <a:pt x="22745" y="775017"/>
                  </a:lnTo>
                  <a:lnTo>
                    <a:pt x="20193" y="776287"/>
                  </a:lnTo>
                  <a:lnTo>
                    <a:pt x="19291" y="776287"/>
                  </a:lnTo>
                  <a:lnTo>
                    <a:pt x="17741" y="777557"/>
                  </a:lnTo>
                  <a:lnTo>
                    <a:pt x="20040" y="780097"/>
                  </a:lnTo>
                  <a:lnTo>
                    <a:pt x="18338" y="781367"/>
                  </a:lnTo>
                  <a:lnTo>
                    <a:pt x="14401" y="781367"/>
                  </a:lnTo>
                  <a:lnTo>
                    <a:pt x="14439" y="782637"/>
                  </a:lnTo>
                  <a:lnTo>
                    <a:pt x="17691" y="786447"/>
                  </a:lnTo>
                  <a:lnTo>
                    <a:pt x="16230" y="788987"/>
                  </a:lnTo>
                  <a:lnTo>
                    <a:pt x="16764" y="788987"/>
                  </a:lnTo>
                  <a:lnTo>
                    <a:pt x="22110" y="790257"/>
                  </a:lnTo>
                  <a:lnTo>
                    <a:pt x="24269" y="790257"/>
                  </a:lnTo>
                  <a:lnTo>
                    <a:pt x="24371" y="788987"/>
                  </a:lnTo>
                  <a:lnTo>
                    <a:pt x="27495" y="788987"/>
                  </a:lnTo>
                  <a:lnTo>
                    <a:pt x="26974" y="787717"/>
                  </a:lnTo>
                  <a:lnTo>
                    <a:pt x="25857" y="787717"/>
                  </a:lnTo>
                  <a:lnTo>
                    <a:pt x="27876" y="786447"/>
                  </a:lnTo>
                  <a:lnTo>
                    <a:pt x="29057" y="787425"/>
                  </a:lnTo>
                  <a:lnTo>
                    <a:pt x="29171" y="787171"/>
                  </a:lnTo>
                  <a:lnTo>
                    <a:pt x="29121" y="787488"/>
                  </a:lnTo>
                  <a:lnTo>
                    <a:pt x="29387" y="787717"/>
                  </a:lnTo>
                  <a:lnTo>
                    <a:pt x="29451" y="787146"/>
                  </a:lnTo>
                  <a:lnTo>
                    <a:pt x="30099" y="786447"/>
                  </a:lnTo>
                  <a:lnTo>
                    <a:pt x="31788" y="786447"/>
                  </a:lnTo>
                  <a:lnTo>
                    <a:pt x="29375" y="785177"/>
                  </a:lnTo>
                  <a:lnTo>
                    <a:pt x="31838" y="786447"/>
                  </a:lnTo>
                  <a:lnTo>
                    <a:pt x="32359" y="785177"/>
                  </a:lnTo>
                  <a:lnTo>
                    <a:pt x="32867" y="783907"/>
                  </a:lnTo>
                  <a:lnTo>
                    <a:pt x="29959" y="783907"/>
                  </a:lnTo>
                  <a:lnTo>
                    <a:pt x="30340" y="782637"/>
                  </a:lnTo>
                  <a:lnTo>
                    <a:pt x="34036" y="782637"/>
                  </a:lnTo>
                  <a:lnTo>
                    <a:pt x="38811" y="781367"/>
                  </a:lnTo>
                  <a:lnTo>
                    <a:pt x="28168" y="776287"/>
                  </a:lnTo>
                  <a:lnTo>
                    <a:pt x="30924" y="776287"/>
                  </a:lnTo>
                  <a:lnTo>
                    <a:pt x="31686" y="775017"/>
                  </a:lnTo>
                  <a:lnTo>
                    <a:pt x="36880" y="773747"/>
                  </a:lnTo>
                  <a:lnTo>
                    <a:pt x="39268" y="772477"/>
                  </a:lnTo>
                  <a:lnTo>
                    <a:pt x="32397" y="771207"/>
                  </a:lnTo>
                  <a:lnTo>
                    <a:pt x="34112" y="769937"/>
                  </a:lnTo>
                  <a:lnTo>
                    <a:pt x="32842" y="769937"/>
                  </a:lnTo>
                  <a:lnTo>
                    <a:pt x="29552" y="768667"/>
                  </a:lnTo>
                  <a:lnTo>
                    <a:pt x="28740" y="767397"/>
                  </a:lnTo>
                  <a:lnTo>
                    <a:pt x="29489" y="766127"/>
                  </a:lnTo>
                  <a:lnTo>
                    <a:pt x="34188" y="766127"/>
                  </a:lnTo>
                  <a:lnTo>
                    <a:pt x="34975" y="767397"/>
                  </a:lnTo>
                  <a:lnTo>
                    <a:pt x="35001" y="768667"/>
                  </a:lnTo>
                  <a:lnTo>
                    <a:pt x="36550" y="768667"/>
                  </a:lnTo>
                  <a:lnTo>
                    <a:pt x="36690" y="767397"/>
                  </a:lnTo>
                  <a:lnTo>
                    <a:pt x="36741" y="766978"/>
                  </a:lnTo>
                  <a:lnTo>
                    <a:pt x="37465" y="766546"/>
                  </a:lnTo>
                  <a:lnTo>
                    <a:pt x="38735" y="767397"/>
                  </a:lnTo>
                  <a:lnTo>
                    <a:pt x="37922" y="766279"/>
                  </a:lnTo>
                  <a:lnTo>
                    <a:pt x="38188" y="766127"/>
                  </a:lnTo>
                  <a:lnTo>
                    <a:pt x="36677" y="764857"/>
                  </a:lnTo>
                  <a:lnTo>
                    <a:pt x="37477" y="763587"/>
                  </a:lnTo>
                  <a:lnTo>
                    <a:pt x="36055" y="762317"/>
                  </a:lnTo>
                  <a:lnTo>
                    <a:pt x="38252" y="761047"/>
                  </a:lnTo>
                  <a:lnTo>
                    <a:pt x="34112" y="761047"/>
                  </a:lnTo>
                  <a:lnTo>
                    <a:pt x="33997" y="758507"/>
                  </a:lnTo>
                  <a:lnTo>
                    <a:pt x="36068" y="758507"/>
                  </a:lnTo>
                  <a:lnTo>
                    <a:pt x="38328" y="761047"/>
                  </a:lnTo>
                  <a:lnTo>
                    <a:pt x="37198" y="758507"/>
                  </a:lnTo>
                  <a:lnTo>
                    <a:pt x="38684" y="757237"/>
                  </a:lnTo>
                  <a:lnTo>
                    <a:pt x="41338" y="759777"/>
                  </a:lnTo>
                  <a:lnTo>
                    <a:pt x="39382" y="757237"/>
                  </a:lnTo>
                  <a:lnTo>
                    <a:pt x="43573" y="757237"/>
                  </a:lnTo>
                  <a:lnTo>
                    <a:pt x="44221" y="755967"/>
                  </a:lnTo>
                  <a:lnTo>
                    <a:pt x="42214" y="755967"/>
                  </a:lnTo>
                  <a:lnTo>
                    <a:pt x="42760" y="754697"/>
                  </a:lnTo>
                  <a:lnTo>
                    <a:pt x="39763" y="754697"/>
                  </a:lnTo>
                  <a:lnTo>
                    <a:pt x="37833" y="753427"/>
                  </a:lnTo>
                  <a:lnTo>
                    <a:pt x="39217" y="752157"/>
                  </a:lnTo>
                  <a:lnTo>
                    <a:pt x="36982" y="750887"/>
                  </a:lnTo>
                  <a:lnTo>
                    <a:pt x="40246" y="750887"/>
                  </a:lnTo>
                  <a:lnTo>
                    <a:pt x="38671" y="753427"/>
                  </a:lnTo>
                  <a:lnTo>
                    <a:pt x="43522" y="752157"/>
                  </a:lnTo>
                  <a:lnTo>
                    <a:pt x="43599" y="753033"/>
                  </a:lnTo>
                  <a:lnTo>
                    <a:pt x="43980" y="752157"/>
                  </a:lnTo>
                  <a:lnTo>
                    <a:pt x="44627" y="752157"/>
                  </a:lnTo>
                  <a:lnTo>
                    <a:pt x="44767" y="753427"/>
                  </a:lnTo>
                  <a:lnTo>
                    <a:pt x="48107" y="752157"/>
                  </a:lnTo>
                  <a:lnTo>
                    <a:pt x="41363" y="750887"/>
                  </a:lnTo>
                  <a:lnTo>
                    <a:pt x="41922" y="749617"/>
                  </a:lnTo>
                  <a:lnTo>
                    <a:pt x="44932" y="749617"/>
                  </a:lnTo>
                  <a:lnTo>
                    <a:pt x="42049" y="748347"/>
                  </a:lnTo>
                  <a:lnTo>
                    <a:pt x="40843" y="747077"/>
                  </a:lnTo>
                  <a:lnTo>
                    <a:pt x="42557" y="747077"/>
                  </a:lnTo>
                  <a:lnTo>
                    <a:pt x="40144" y="745807"/>
                  </a:lnTo>
                  <a:lnTo>
                    <a:pt x="39611" y="745807"/>
                  </a:lnTo>
                  <a:lnTo>
                    <a:pt x="37871" y="744537"/>
                  </a:lnTo>
                  <a:lnTo>
                    <a:pt x="38265" y="744537"/>
                  </a:lnTo>
                  <a:lnTo>
                    <a:pt x="37909" y="743267"/>
                  </a:lnTo>
                  <a:lnTo>
                    <a:pt x="36449" y="741997"/>
                  </a:lnTo>
                  <a:lnTo>
                    <a:pt x="43218" y="743267"/>
                  </a:lnTo>
                  <a:lnTo>
                    <a:pt x="41414" y="740727"/>
                  </a:lnTo>
                  <a:lnTo>
                    <a:pt x="42799" y="740727"/>
                  </a:lnTo>
                  <a:lnTo>
                    <a:pt x="44818" y="741997"/>
                  </a:lnTo>
                  <a:lnTo>
                    <a:pt x="45783" y="740727"/>
                  </a:lnTo>
                  <a:lnTo>
                    <a:pt x="43815" y="739457"/>
                  </a:lnTo>
                  <a:lnTo>
                    <a:pt x="48679" y="740727"/>
                  </a:lnTo>
                  <a:lnTo>
                    <a:pt x="47155" y="738187"/>
                  </a:lnTo>
                  <a:lnTo>
                    <a:pt x="45186" y="738187"/>
                  </a:lnTo>
                  <a:lnTo>
                    <a:pt x="43103" y="736917"/>
                  </a:lnTo>
                  <a:lnTo>
                    <a:pt x="44132" y="739457"/>
                  </a:lnTo>
                  <a:lnTo>
                    <a:pt x="42595" y="738187"/>
                  </a:lnTo>
                  <a:lnTo>
                    <a:pt x="42214" y="738187"/>
                  </a:lnTo>
                  <a:lnTo>
                    <a:pt x="40805" y="738187"/>
                  </a:lnTo>
                  <a:lnTo>
                    <a:pt x="42138" y="739457"/>
                  </a:lnTo>
                  <a:lnTo>
                    <a:pt x="41605" y="739457"/>
                  </a:lnTo>
                  <a:lnTo>
                    <a:pt x="39827" y="738187"/>
                  </a:lnTo>
                  <a:lnTo>
                    <a:pt x="40805" y="738187"/>
                  </a:lnTo>
                  <a:lnTo>
                    <a:pt x="40919" y="737577"/>
                  </a:lnTo>
                  <a:lnTo>
                    <a:pt x="36741" y="735647"/>
                  </a:lnTo>
                  <a:lnTo>
                    <a:pt x="39522" y="734377"/>
                  </a:lnTo>
                  <a:lnTo>
                    <a:pt x="45529" y="736917"/>
                  </a:lnTo>
                  <a:lnTo>
                    <a:pt x="48679" y="735647"/>
                  </a:lnTo>
                  <a:lnTo>
                    <a:pt x="46888" y="734377"/>
                  </a:lnTo>
                  <a:lnTo>
                    <a:pt x="43307" y="731837"/>
                  </a:lnTo>
                  <a:lnTo>
                    <a:pt x="45453" y="730567"/>
                  </a:lnTo>
                  <a:lnTo>
                    <a:pt x="44208" y="730567"/>
                  </a:lnTo>
                  <a:lnTo>
                    <a:pt x="41910" y="729297"/>
                  </a:lnTo>
                  <a:lnTo>
                    <a:pt x="44272" y="729297"/>
                  </a:lnTo>
                  <a:lnTo>
                    <a:pt x="43510" y="728027"/>
                  </a:lnTo>
                  <a:lnTo>
                    <a:pt x="46189" y="728027"/>
                  </a:lnTo>
                  <a:lnTo>
                    <a:pt x="48285" y="726757"/>
                  </a:lnTo>
                  <a:lnTo>
                    <a:pt x="44335" y="725487"/>
                  </a:lnTo>
                  <a:lnTo>
                    <a:pt x="47269" y="724217"/>
                  </a:lnTo>
                  <a:lnTo>
                    <a:pt x="48856" y="722947"/>
                  </a:lnTo>
                  <a:lnTo>
                    <a:pt x="42138" y="720407"/>
                  </a:lnTo>
                  <a:lnTo>
                    <a:pt x="43319" y="719137"/>
                  </a:lnTo>
                  <a:lnTo>
                    <a:pt x="45351" y="720407"/>
                  </a:lnTo>
                  <a:lnTo>
                    <a:pt x="46990" y="719137"/>
                  </a:lnTo>
                  <a:lnTo>
                    <a:pt x="48221" y="721677"/>
                  </a:lnTo>
                  <a:lnTo>
                    <a:pt x="48412" y="720407"/>
                  </a:lnTo>
                  <a:lnTo>
                    <a:pt x="48907" y="720407"/>
                  </a:lnTo>
                  <a:lnTo>
                    <a:pt x="47523" y="719137"/>
                  </a:lnTo>
                  <a:lnTo>
                    <a:pt x="48882" y="719137"/>
                  </a:lnTo>
                  <a:lnTo>
                    <a:pt x="45288" y="716597"/>
                  </a:lnTo>
                  <a:lnTo>
                    <a:pt x="46532" y="716597"/>
                  </a:lnTo>
                  <a:lnTo>
                    <a:pt x="44462" y="715327"/>
                  </a:lnTo>
                  <a:lnTo>
                    <a:pt x="44805" y="715327"/>
                  </a:lnTo>
                  <a:lnTo>
                    <a:pt x="44742" y="714057"/>
                  </a:lnTo>
                  <a:lnTo>
                    <a:pt x="49136" y="714057"/>
                  </a:lnTo>
                  <a:close/>
                </a:path>
                <a:path w="173990" h="858520">
                  <a:moveTo>
                    <a:pt x="49834" y="707186"/>
                  </a:moveTo>
                  <a:lnTo>
                    <a:pt x="49606" y="707199"/>
                  </a:lnTo>
                  <a:lnTo>
                    <a:pt x="49428" y="707199"/>
                  </a:lnTo>
                  <a:lnTo>
                    <a:pt x="49225" y="707212"/>
                  </a:lnTo>
                  <a:lnTo>
                    <a:pt x="49288" y="707567"/>
                  </a:lnTo>
                  <a:lnTo>
                    <a:pt x="49834" y="707186"/>
                  </a:lnTo>
                  <a:close/>
                </a:path>
                <a:path w="173990" h="858520">
                  <a:moveTo>
                    <a:pt x="49923" y="703897"/>
                  </a:moveTo>
                  <a:lnTo>
                    <a:pt x="49885" y="703770"/>
                  </a:lnTo>
                  <a:lnTo>
                    <a:pt x="49657" y="703897"/>
                  </a:lnTo>
                  <a:lnTo>
                    <a:pt x="49923" y="703897"/>
                  </a:lnTo>
                  <a:close/>
                </a:path>
                <a:path w="173990" h="858520">
                  <a:moveTo>
                    <a:pt x="52412" y="688657"/>
                  </a:moveTo>
                  <a:lnTo>
                    <a:pt x="51142" y="687387"/>
                  </a:lnTo>
                  <a:lnTo>
                    <a:pt x="49987" y="687387"/>
                  </a:lnTo>
                  <a:lnTo>
                    <a:pt x="52412" y="688657"/>
                  </a:lnTo>
                  <a:close/>
                </a:path>
                <a:path w="173990" h="858520">
                  <a:moveTo>
                    <a:pt x="53327" y="693166"/>
                  </a:moveTo>
                  <a:lnTo>
                    <a:pt x="53022" y="692467"/>
                  </a:lnTo>
                  <a:lnTo>
                    <a:pt x="52895" y="692810"/>
                  </a:lnTo>
                  <a:lnTo>
                    <a:pt x="53327" y="693166"/>
                  </a:lnTo>
                  <a:close/>
                </a:path>
                <a:path w="173990" h="858520">
                  <a:moveTo>
                    <a:pt x="53835" y="688657"/>
                  </a:moveTo>
                  <a:lnTo>
                    <a:pt x="53670" y="687387"/>
                  </a:lnTo>
                  <a:lnTo>
                    <a:pt x="51142" y="687387"/>
                  </a:lnTo>
                  <a:lnTo>
                    <a:pt x="53835" y="688657"/>
                  </a:lnTo>
                  <a:close/>
                </a:path>
                <a:path w="173990" h="858520">
                  <a:moveTo>
                    <a:pt x="54013" y="693737"/>
                  </a:moveTo>
                  <a:lnTo>
                    <a:pt x="53327" y="693166"/>
                  </a:lnTo>
                  <a:lnTo>
                    <a:pt x="53581" y="693737"/>
                  </a:lnTo>
                  <a:lnTo>
                    <a:pt x="54013" y="693737"/>
                  </a:lnTo>
                  <a:close/>
                </a:path>
                <a:path w="173990" h="858520">
                  <a:moveTo>
                    <a:pt x="57035" y="674116"/>
                  </a:moveTo>
                  <a:lnTo>
                    <a:pt x="56756" y="673417"/>
                  </a:lnTo>
                  <a:lnTo>
                    <a:pt x="55105" y="672642"/>
                  </a:lnTo>
                  <a:lnTo>
                    <a:pt x="55460" y="673417"/>
                  </a:lnTo>
                  <a:lnTo>
                    <a:pt x="57035" y="674116"/>
                  </a:lnTo>
                  <a:close/>
                </a:path>
                <a:path w="173990" h="858520">
                  <a:moveTo>
                    <a:pt x="57315" y="603364"/>
                  </a:moveTo>
                  <a:lnTo>
                    <a:pt x="56946" y="602297"/>
                  </a:lnTo>
                  <a:lnTo>
                    <a:pt x="55740" y="602297"/>
                  </a:lnTo>
                  <a:lnTo>
                    <a:pt x="57315" y="603364"/>
                  </a:lnTo>
                  <a:close/>
                </a:path>
                <a:path w="173990" h="858520">
                  <a:moveTo>
                    <a:pt x="58420" y="673798"/>
                  </a:moveTo>
                  <a:lnTo>
                    <a:pt x="58166" y="673417"/>
                  </a:lnTo>
                  <a:lnTo>
                    <a:pt x="57873" y="673417"/>
                  </a:lnTo>
                  <a:lnTo>
                    <a:pt x="58420" y="673798"/>
                  </a:lnTo>
                  <a:close/>
                </a:path>
                <a:path w="173990" h="858520">
                  <a:moveTo>
                    <a:pt x="59728" y="674687"/>
                  </a:moveTo>
                  <a:lnTo>
                    <a:pt x="58420" y="673798"/>
                  </a:lnTo>
                  <a:lnTo>
                    <a:pt x="59029" y="674687"/>
                  </a:lnTo>
                  <a:lnTo>
                    <a:pt x="58318" y="674687"/>
                  </a:lnTo>
                  <a:lnTo>
                    <a:pt x="57035" y="674116"/>
                  </a:lnTo>
                  <a:lnTo>
                    <a:pt x="57797" y="675957"/>
                  </a:lnTo>
                  <a:lnTo>
                    <a:pt x="59258" y="677227"/>
                  </a:lnTo>
                  <a:lnTo>
                    <a:pt x="59499" y="675957"/>
                  </a:lnTo>
                  <a:lnTo>
                    <a:pt x="59728" y="674687"/>
                  </a:lnTo>
                  <a:close/>
                </a:path>
                <a:path w="173990" h="858520">
                  <a:moveTo>
                    <a:pt x="63627" y="589368"/>
                  </a:moveTo>
                  <a:lnTo>
                    <a:pt x="63500" y="588937"/>
                  </a:lnTo>
                  <a:lnTo>
                    <a:pt x="61595" y="587057"/>
                  </a:lnTo>
                  <a:lnTo>
                    <a:pt x="62230" y="588327"/>
                  </a:lnTo>
                  <a:lnTo>
                    <a:pt x="62484" y="588327"/>
                  </a:lnTo>
                  <a:lnTo>
                    <a:pt x="63373" y="589254"/>
                  </a:lnTo>
                  <a:lnTo>
                    <a:pt x="63627" y="589368"/>
                  </a:lnTo>
                  <a:close/>
                </a:path>
                <a:path w="173990" h="858520">
                  <a:moveTo>
                    <a:pt x="64782" y="581977"/>
                  </a:moveTo>
                  <a:lnTo>
                    <a:pt x="63982" y="581977"/>
                  </a:lnTo>
                  <a:lnTo>
                    <a:pt x="64490" y="583247"/>
                  </a:lnTo>
                  <a:lnTo>
                    <a:pt x="64643" y="582549"/>
                  </a:lnTo>
                  <a:lnTo>
                    <a:pt x="64782" y="581977"/>
                  </a:lnTo>
                  <a:close/>
                </a:path>
                <a:path w="173990" h="858520">
                  <a:moveTo>
                    <a:pt x="65366" y="655358"/>
                  </a:moveTo>
                  <a:lnTo>
                    <a:pt x="65163" y="655167"/>
                  </a:lnTo>
                  <a:lnTo>
                    <a:pt x="65151" y="655383"/>
                  </a:lnTo>
                  <a:lnTo>
                    <a:pt x="65366" y="655358"/>
                  </a:lnTo>
                  <a:close/>
                </a:path>
                <a:path w="173990" h="858520">
                  <a:moveTo>
                    <a:pt x="67983" y="655015"/>
                  </a:moveTo>
                  <a:lnTo>
                    <a:pt x="65366" y="655358"/>
                  </a:lnTo>
                  <a:lnTo>
                    <a:pt x="65963" y="655904"/>
                  </a:lnTo>
                  <a:lnTo>
                    <a:pt x="67983" y="655015"/>
                  </a:lnTo>
                  <a:close/>
                </a:path>
                <a:path w="173990" h="858520">
                  <a:moveTo>
                    <a:pt x="74993" y="631990"/>
                  </a:moveTo>
                  <a:lnTo>
                    <a:pt x="74676" y="631507"/>
                  </a:lnTo>
                  <a:lnTo>
                    <a:pt x="74993" y="631990"/>
                  </a:lnTo>
                  <a:close/>
                </a:path>
                <a:path w="173990" h="858520">
                  <a:moveTo>
                    <a:pt x="75666" y="632777"/>
                  </a:moveTo>
                  <a:lnTo>
                    <a:pt x="74993" y="631990"/>
                  </a:lnTo>
                  <a:lnTo>
                    <a:pt x="75501" y="632777"/>
                  </a:lnTo>
                  <a:lnTo>
                    <a:pt x="75666" y="632777"/>
                  </a:lnTo>
                  <a:close/>
                </a:path>
                <a:path w="173990" h="858520">
                  <a:moveTo>
                    <a:pt x="84289" y="528637"/>
                  </a:moveTo>
                  <a:lnTo>
                    <a:pt x="80264" y="528637"/>
                  </a:lnTo>
                  <a:lnTo>
                    <a:pt x="83845" y="529501"/>
                  </a:lnTo>
                  <a:lnTo>
                    <a:pt x="84289" y="528637"/>
                  </a:lnTo>
                  <a:close/>
                </a:path>
                <a:path w="173990" h="858520">
                  <a:moveTo>
                    <a:pt x="85217" y="529818"/>
                  </a:moveTo>
                  <a:lnTo>
                    <a:pt x="83845" y="529501"/>
                  </a:lnTo>
                  <a:lnTo>
                    <a:pt x="83642" y="529907"/>
                  </a:lnTo>
                  <a:lnTo>
                    <a:pt x="85001" y="529907"/>
                  </a:lnTo>
                  <a:lnTo>
                    <a:pt x="85217" y="529818"/>
                  </a:lnTo>
                  <a:close/>
                </a:path>
                <a:path w="173990" h="858520">
                  <a:moveTo>
                    <a:pt x="88785" y="503237"/>
                  </a:moveTo>
                  <a:lnTo>
                    <a:pt x="87528" y="501967"/>
                  </a:lnTo>
                  <a:lnTo>
                    <a:pt x="86931" y="503237"/>
                  </a:lnTo>
                  <a:lnTo>
                    <a:pt x="88785" y="503237"/>
                  </a:lnTo>
                  <a:close/>
                </a:path>
                <a:path w="173990" h="858520">
                  <a:moveTo>
                    <a:pt x="91351" y="514667"/>
                  </a:moveTo>
                  <a:lnTo>
                    <a:pt x="90944" y="514667"/>
                  </a:lnTo>
                  <a:lnTo>
                    <a:pt x="91351" y="514667"/>
                  </a:lnTo>
                  <a:close/>
                </a:path>
                <a:path w="173990" h="858520">
                  <a:moveTo>
                    <a:pt x="91986" y="516382"/>
                  </a:moveTo>
                  <a:lnTo>
                    <a:pt x="91579" y="515937"/>
                  </a:lnTo>
                  <a:lnTo>
                    <a:pt x="90690" y="515937"/>
                  </a:lnTo>
                  <a:lnTo>
                    <a:pt x="91986" y="516382"/>
                  </a:lnTo>
                  <a:close/>
                </a:path>
                <a:path w="173990" h="858520">
                  <a:moveTo>
                    <a:pt x="93472" y="515937"/>
                  </a:moveTo>
                  <a:lnTo>
                    <a:pt x="91059" y="514718"/>
                  </a:lnTo>
                  <a:lnTo>
                    <a:pt x="91579" y="515937"/>
                  </a:lnTo>
                  <a:lnTo>
                    <a:pt x="93472" y="515937"/>
                  </a:lnTo>
                  <a:close/>
                </a:path>
                <a:path w="173990" h="858520">
                  <a:moveTo>
                    <a:pt x="94792" y="557847"/>
                  </a:moveTo>
                  <a:lnTo>
                    <a:pt x="94361" y="557542"/>
                  </a:lnTo>
                  <a:lnTo>
                    <a:pt x="93929" y="557847"/>
                  </a:lnTo>
                  <a:lnTo>
                    <a:pt x="94792" y="557847"/>
                  </a:lnTo>
                  <a:close/>
                </a:path>
                <a:path w="173990" h="858520">
                  <a:moveTo>
                    <a:pt x="97612" y="483590"/>
                  </a:moveTo>
                  <a:lnTo>
                    <a:pt x="97358" y="483412"/>
                  </a:lnTo>
                  <a:lnTo>
                    <a:pt x="97180" y="483323"/>
                  </a:lnTo>
                  <a:lnTo>
                    <a:pt x="97320" y="483476"/>
                  </a:lnTo>
                  <a:lnTo>
                    <a:pt x="97447" y="483527"/>
                  </a:lnTo>
                  <a:lnTo>
                    <a:pt x="97612" y="483590"/>
                  </a:lnTo>
                  <a:close/>
                </a:path>
                <a:path w="173990" h="858520">
                  <a:moveTo>
                    <a:pt x="98501" y="547992"/>
                  </a:moveTo>
                  <a:lnTo>
                    <a:pt x="97878" y="547687"/>
                  </a:lnTo>
                  <a:lnTo>
                    <a:pt x="97917" y="548017"/>
                  </a:lnTo>
                  <a:lnTo>
                    <a:pt x="98336" y="548347"/>
                  </a:lnTo>
                  <a:lnTo>
                    <a:pt x="98501" y="547992"/>
                  </a:lnTo>
                  <a:close/>
                </a:path>
                <a:path w="173990" h="858520">
                  <a:moveTo>
                    <a:pt x="100914" y="539496"/>
                  </a:moveTo>
                  <a:lnTo>
                    <a:pt x="100761" y="539330"/>
                  </a:lnTo>
                  <a:lnTo>
                    <a:pt x="100495" y="539267"/>
                  </a:lnTo>
                  <a:lnTo>
                    <a:pt x="100050" y="539292"/>
                  </a:lnTo>
                  <a:lnTo>
                    <a:pt x="100863" y="539750"/>
                  </a:lnTo>
                  <a:lnTo>
                    <a:pt x="100914" y="539496"/>
                  </a:lnTo>
                  <a:close/>
                </a:path>
                <a:path w="173990" h="858520">
                  <a:moveTo>
                    <a:pt x="101219" y="480377"/>
                  </a:moveTo>
                  <a:lnTo>
                    <a:pt x="100114" y="479107"/>
                  </a:lnTo>
                  <a:lnTo>
                    <a:pt x="100495" y="480377"/>
                  </a:lnTo>
                  <a:lnTo>
                    <a:pt x="101219" y="480377"/>
                  </a:lnTo>
                  <a:close/>
                </a:path>
                <a:path w="173990" h="858520">
                  <a:moveTo>
                    <a:pt x="102552" y="479107"/>
                  </a:moveTo>
                  <a:lnTo>
                    <a:pt x="101130" y="476567"/>
                  </a:lnTo>
                  <a:lnTo>
                    <a:pt x="99758" y="477837"/>
                  </a:lnTo>
                  <a:lnTo>
                    <a:pt x="101511" y="479107"/>
                  </a:lnTo>
                  <a:lnTo>
                    <a:pt x="102552" y="479107"/>
                  </a:lnTo>
                  <a:close/>
                </a:path>
                <a:path w="173990" h="858520">
                  <a:moveTo>
                    <a:pt x="103847" y="528764"/>
                  </a:moveTo>
                  <a:lnTo>
                    <a:pt x="103809" y="528637"/>
                  </a:lnTo>
                  <a:lnTo>
                    <a:pt x="103847" y="528764"/>
                  </a:lnTo>
                  <a:close/>
                </a:path>
                <a:path w="173990" h="858520">
                  <a:moveTo>
                    <a:pt x="104686" y="529907"/>
                  </a:moveTo>
                  <a:lnTo>
                    <a:pt x="103847" y="528764"/>
                  </a:lnTo>
                  <a:lnTo>
                    <a:pt x="104216" y="529907"/>
                  </a:lnTo>
                  <a:lnTo>
                    <a:pt x="104686" y="529907"/>
                  </a:lnTo>
                  <a:close/>
                </a:path>
                <a:path w="173990" h="858520">
                  <a:moveTo>
                    <a:pt x="105943" y="532447"/>
                  </a:moveTo>
                  <a:lnTo>
                    <a:pt x="104355" y="531177"/>
                  </a:lnTo>
                  <a:lnTo>
                    <a:pt x="85394" y="531177"/>
                  </a:lnTo>
                  <a:lnTo>
                    <a:pt x="85394" y="541337"/>
                  </a:lnTo>
                  <a:lnTo>
                    <a:pt x="83299" y="541337"/>
                  </a:lnTo>
                  <a:lnTo>
                    <a:pt x="83439" y="540067"/>
                  </a:lnTo>
                  <a:lnTo>
                    <a:pt x="84442" y="540067"/>
                  </a:lnTo>
                  <a:lnTo>
                    <a:pt x="85394" y="541337"/>
                  </a:lnTo>
                  <a:lnTo>
                    <a:pt x="85394" y="531177"/>
                  </a:lnTo>
                  <a:lnTo>
                    <a:pt x="85191" y="531177"/>
                  </a:lnTo>
                  <a:lnTo>
                    <a:pt x="83883" y="531177"/>
                  </a:lnTo>
                  <a:lnTo>
                    <a:pt x="83883" y="537527"/>
                  </a:lnTo>
                  <a:lnTo>
                    <a:pt x="83845" y="538797"/>
                  </a:lnTo>
                  <a:lnTo>
                    <a:pt x="83883" y="537527"/>
                  </a:lnTo>
                  <a:lnTo>
                    <a:pt x="83883" y="531177"/>
                  </a:lnTo>
                  <a:lnTo>
                    <a:pt x="81635" y="531177"/>
                  </a:lnTo>
                  <a:lnTo>
                    <a:pt x="81521" y="532447"/>
                  </a:lnTo>
                  <a:lnTo>
                    <a:pt x="83121" y="536257"/>
                  </a:lnTo>
                  <a:lnTo>
                    <a:pt x="82918" y="538797"/>
                  </a:lnTo>
                  <a:lnTo>
                    <a:pt x="81965" y="537527"/>
                  </a:lnTo>
                  <a:lnTo>
                    <a:pt x="79832" y="537527"/>
                  </a:lnTo>
                  <a:lnTo>
                    <a:pt x="80454" y="541337"/>
                  </a:lnTo>
                  <a:lnTo>
                    <a:pt x="77190" y="543877"/>
                  </a:lnTo>
                  <a:lnTo>
                    <a:pt x="74231" y="546417"/>
                  </a:lnTo>
                  <a:lnTo>
                    <a:pt x="76758" y="547687"/>
                  </a:lnTo>
                  <a:lnTo>
                    <a:pt x="77609" y="548957"/>
                  </a:lnTo>
                  <a:lnTo>
                    <a:pt x="77584" y="550227"/>
                  </a:lnTo>
                  <a:lnTo>
                    <a:pt x="75641" y="548957"/>
                  </a:lnTo>
                  <a:lnTo>
                    <a:pt x="74904" y="548957"/>
                  </a:lnTo>
                  <a:lnTo>
                    <a:pt x="76708" y="551497"/>
                  </a:lnTo>
                  <a:lnTo>
                    <a:pt x="78320" y="556577"/>
                  </a:lnTo>
                  <a:lnTo>
                    <a:pt x="74485" y="557847"/>
                  </a:lnTo>
                  <a:lnTo>
                    <a:pt x="73761" y="556577"/>
                  </a:lnTo>
                  <a:lnTo>
                    <a:pt x="72034" y="557847"/>
                  </a:lnTo>
                  <a:lnTo>
                    <a:pt x="79121" y="560387"/>
                  </a:lnTo>
                  <a:lnTo>
                    <a:pt x="75476" y="560387"/>
                  </a:lnTo>
                  <a:lnTo>
                    <a:pt x="73012" y="564197"/>
                  </a:lnTo>
                  <a:lnTo>
                    <a:pt x="74358" y="568007"/>
                  </a:lnTo>
                  <a:lnTo>
                    <a:pt x="69088" y="569277"/>
                  </a:lnTo>
                  <a:lnTo>
                    <a:pt x="73126" y="571817"/>
                  </a:lnTo>
                  <a:lnTo>
                    <a:pt x="66065" y="573087"/>
                  </a:lnTo>
                  <a:lnTo>
                    <a:pt x="71856" y="574357"/>
                  </a:lnTo>
                  <a:lnTo>
                    <a:pt x="68287" y="575627"/>
                  </a:lnTo>
                  <a:lnTo>
                    <a:pt x="67437" y="575627"/>
                  </a:lnTo>
                  <a:lnTo>
                    <a:pt x="64554" y="576897"/>
                  </a:lnTo>
                  <a:lnTo>
                    <a:pt x="64033" y="578167"/>
                  </a:lnTo>
                  <a:lnTo>
                    <a:pt x="67856" y="579437"/>
                  </a:lnTo>
                  <a:lnTo>
                    <a:pt x="68148" y="580707"/>
                  </a:lnTo>
                  <a:lnTo>
                    <a:pt x="65074" y="579437"/>
                  </a:lnTo>
                  <a:lnTo>
                    <a:pt x="67881" y="581977"/>
                  </a:lnTo>
                  <a:lnTo>
                    <a:pt x="66116" y="581977"/>
                  </a:lnTo>
                  <a:lnTo>
                    <a:pt x="66979" y="583247"/>
                  </a:lnTo>
                  <a:lnTo>
                    <a:pt x="67919" y="584517"/>
                  </a:lnTo>
                  <a:lnTo>
                    <a:pt x="63741" y="585787"/>
                  </a:lnTo>
                  <a:lnTo>
                    <a:pt x="62153" y="584517"/>
                  </a:lnTo>
                  <a:lnTo>
                    <a:pt x="63500" y="588937"/>
                  </a:lnTo>
                  <a:lnTo>
                    <a:pt x="64160" y="589597"/>
                  </a:lnTo>
                  <a:lnTo>
                    <a:pt x="63627" y="589368"/>
                  </a:lnTo>
                  <a:lnTo>
                    <a:pt x="63690" y="589597"/>
                  </a:lnTo>
                  <a:lnTo>
                    <a:pt x="63373" y="589254"/>
                  </a:lnTo>
                  <a:lnTo>
                    <a:pt x="58254" y="587057"/>
                  </a:lnTo>
                  <a:lnTo>
                    <a:pt x="60604" y="589597"/>
                  </a:lnTo>
                  <a:lnTo>
                    <a:pt x="63004" y="589597"/>
                  </a:lnTo>
                  <a:lnTo>
                    <a:pt x="60883" y="590867"/>
                  </a:lnTo>
                  <a:lnTo>
                    <a:pt x="60299" y="592137"/>
                  </a:lnTo>
                  <a:lnTo>
                    <a:pt x="60667" y="593407"/>
                  </a:lnTo>
                  <a:lnTo>
                    <a:pt x="58623" y="592137"/>
                  </a:lnTo>
                  <a:lnTo>
                    <a:pt x="57327" y="594677"/>
                  </a:lnTo>
                  <a:lnTo>
                    <a:pt x="58039" y="598487"/>
                  </a:lnTo>
                  <a:lnTo>
                    <a:pt x="57150" y="601027"/>
                  </a:lnTo>
                  <a:lnTo>
                    <a:pt x="58445" y="599757"/>
                  </a:lnTo>
                  <a:lnTo>
                    <a:pt x="60299" y="601052"/>
                  </a:lnTo>
                  <a:lnTo>
                    <a:pt x="60477" y="602297"/>
                  </a:lnTo>
                  <a:lnTo>
                    <a:pt x="61353" y="602297"/>
                  </a:lnTo>
                  <a:lnTo>
                    <a:pt x="60350" y="601091"/>
                  </a:lnTo>
                  <a:lnTo>
                    <a:pt x="62052" y="602297"/>
                  </a:lnTo>
                  <a:lnTo>
                    <a:pt x="61353" y="602297"/>
                  </a:lnTo>
                  <a:lnTo>
                    <a:pt x="62420" y="603567"/>
                  </a:lnTo>
                  <a:lnTo>
                    <a:pt x="61734" y="603567"/>
                  </a:lnTo>
                  <a:lnTo>
                    <a:pt x="60591" y="603110"/>
                  </a:lnTo>
                  <a:lnTo>
                    <a:pt x="60477" y="602297"/>
                  </a:lnTo>
                  <a:lnTo>
                    <a:pt x="58801" y="602297"/>
                  </a:lnTo>
                  <a:lnTo>
                    <a:pt x="59194" y="602564"/>
                  </a:lnTo>
                  <a:lnTo>
                    <a:pt x="58508" y="602297"/>
                  </a:lnTo>
                  <a:lnTo>
                    <a:pt x="57632" y="602297"/>
                  </a:lnTo>
                  <a:lnTo>
                    <a:pt x="58369" y="603567"/>
                  </a:lnTo>
                  <a:lnTo>
                    <a:pt x="57594" y="603567"/>
                  </a:lnTo>
                  <a:lnTo>
                    <a:pt x="57315" y="603364"/>
                  </a:lnTo>
                  <a:lnTo>
                    <a:pt x="57378" y="603567"/>
                  </a:lnTo>
                  <a:lnTo>
                    <a:pt x="51803" y="603567"/>
                  </a:lnTo>
                  <a:lnTo>
                    <a:pt x="55092" y="604837"/>
                  </a:lnTo>
                  <a:lnTo>
                    <a:pt x="54089" y="604837"/>
                  </a:lnTo>
                  <a:lnTo>
                    <a:pt x="53213" y="607377"/>
                  </a:lnTo>
                  <a:lnTo>
                    <a:pt x="53949" y="609917"/>
                  </a:lnTo>
                  <a:lnTo>
                    <a:pt x="53416" y="611187"/>
                  </a:lnTo>
                  <a:lnTo>
                    <a:pt x="56222" y="612457"/>
                  </a:lnTo>
                  <a:lnTo>
                    <a:pt x="55321" y="613727"/>
                  </a:lnTo>
                  <a:lnTo>
                    <a:pt x="57391" y="614997"/>
                  </a:lnTo>
                  <a:lnTo>
                    <a:pt x="55994" y="616267"/>
                  </a:lnTo>
                  <a:lnTo>
                    <a:pt x="53238" y="617537"/>
                  </a:lnTo>
                  <a:lnTo>
                    <a:pt x="52882" y="618807"/>
                  </a:lnTo>
                  <a:lnTo>
                    <a:pt x="53873" y="621347"/>
                  </a:lnTo>
                  <a:lnTo>
                    <a:pt x="55143" y="620077"/>
                  </a:lnTo>
                  <a:lnTo>
                    <a:pt x="56642" y="621347"/>
                  </a:lnTo>
                  <a:lnTo>
                    <a:pt x="54038" y="621347"/>
                  </a:lnTo>
                  <a:lnTo>
                    <a:pt x="53682" y="622617"/>
                  </a:lnTo>
                  <a:lnTo>
                    <a:pt x="52146" y="621347"/>
                  </a:lnTo>
                  <a:lnTo>
                    <a:pt x="51854" y="623887"/>
                  </a:lnTo>
                  <a:lnTo>
                    <a:pt x="51752" y="625157"/>
                  </a:lnTo>
                  <a:lnTo>
                    <a:pt x="52946" y="627697"/>
                  </a:lnTo>
                  <a:lnTo>
                    <a:pt x="54660" y="627697"/>
                  </a:lnTo>
                  <a:lnTo>
                    <a:pt x="55473" y="628967"/>
                  </a:lnTo>
                  <a:lnTo>
                    <a:pt x="52590" y="628967"/>
                  </a:lnTo>
                  <a:lnTo>
                    <a:pt x="55448" y="632777"/>
                  </a:lnTo>
                  <a:lnTo>
                    <a:pt x="42748" y="634047"/>
                  </a:lnTo>
                  <a:lnTo>
                    <a:pt x="47332" y="639127"/>
                  </a:lnTo>
                  <a:lnTo>
                    <a:pt x="47104" y="637857"/>
                  </a:lnTo>
                  <a:lnTo>
                    <a:pt x="49098" y="641667"/>
                  </a:lnTo>
                  <a:lnTo>
                    <a:pt x="48285" y="642937"/>
                  </a:lnTo>
                  <a:lnTo>
                    <a:pt x="47383" y="640397"/>
                  </a:lnTo>
                  <a:lnTo>
                    <a:pt x="45516" y="641667"/>
                  </a:lnTo>
                  <a:lnTo>
                    <a:pt x="48945" y="645477"/>
                  </a:lnTo>
                  <a:lnTo>
                    <a:pt x="43522" y="645477"/>
                  </a:lnTo>
                  <a:lnTo>
                    <a:pt x="45669" y="649287"/>
                  </a:lnTo>
                  <a:lnTo>
                    <a:pt x="37515" y="649287"/>
                  </a:lnTo>
                  <a:lnTo>
                    <a:pt x="44259" y="655637"/>
                  </a:lnTo>
                  <a:lnTo>
                    <a:pt x="38646" y="656907"/>
                  </a:lnTo>
                  <a:lnTo>
                    <a:pt x="40487" y="658177"/>
                  </a:lnTo>
                  <a:lnTo>
                    <a:pt x="41351" y="659447"/>
                  </a:lnTo>
                  <a:lnTo>
                    <a:pt x="41884" y="665797"/>
                  </a:lnTo>
                  <a:lnTo>
                    <a:pt x="35471" y="669607"/>
                  </a:lnTo>
                  <a:lnTo>
                    <a:pt x="32232" y="675957"/>
                  </a:lnTo>
                  <a:lnTo>
                    <a:pt x="31165" y="677227"/>
                  </a:lnTo>
                  <a:lnTo>
                    <a:pt x="41186" y="679767"/>
                  </a:lnTo>
                  <a:lnTo>
                    <a:pt x="36169" y="681037"/>
                  </a:lnTo>
                  <a:lnTo>
                    <a:pt x="33032" y="678497"/>
                  </a:lnTo>
                  <a:lnTo>
                    <a:pt x="35839" y="684847"/>
                  </a:lnTo>
                  <a:lnTo>
                    <a:pt x="30480" y="687387"/>
                  </a:lnTo>
                  <a:lnTo>
                    <a:pt x="32778" y="692467"/>
                  </a:lnTo>
                  <a:lnTo>
                    <a:pt x="32181" y="692467"/>
                  </a:lnTo>
                  <a:lnTo>
                    <a:pt x="32181" y="696277"/>
                  </a:lnTo>
                  <a:lnTo>
                    <a:pt x="31788" y="696277"/>
                  </a:lnTo>
                  <a:lnTo>
                    <a:pt x="30746" y="695350"/>
                  </a:lnTo>
                  <a:lnTo>
                    <a:pt x="32181" y="696277"/>
                  </a:lnTo>
                  <a:lnTo>
                    <a:pt x="32181" y="692467"/>
                  </a:lnTo>
                  <a:lnTo>
                    <a:pt x="28536" y="692467"/>
                  </a:lnTo>
                  <a:lnTo>
                    <a:pt x="30213" y="695007"/>
                  </a:lnTo>
                  <a:lnTo>
                    <a:pt x="29235" y="695007"/>
                  </a:lnTo>
                  <a:lnTo>
                    <a:pt x="27571" y="696277"/>
                  </a:lnTo>
                  <a:lnTo>
                    <a:pt x="31762" y="698817"/>
                  </a:lnTo>
                  <a:lnTo>
                    <a:pt x="29362" y="698817"/>
                  </a:lnTo>
                  <a:lnTo>
                    <a:pt x="27330" y="700087"/>
                  </a:lnTo>
                  <a:lnTo>
                    <a:pt x="30276" y="700087"/>
                  </a:lnTo>
                  <a:lnTo>
                    <a:pt x="28524" y="701357"/>
                  </a:lnTo>
                  <a:lnTo>
                    <a:pt x="30734" y="703897"/>
                  </a:lnTo>
                  <a:lnTo>
                    <a:pt x="28727" y="705167"/>
                  </a:lnTo>
                  <a:lnTo>
                    <a:pt x="31648" y="706437"/>
                  </a:lnTo>
                  <a:lnTo>
                    <a:pt x="26504" y="707707"/>
                  </a:lnTo>
                  <a:lnTo>
                    <a:pt x="30873" y="708977"/>
                  </a:lnTo>
                  <a:lnTo>
                    <a:pt x="26327" y="707707"/>
                  </a:lnTo>
                  <a:lnTo>
                    <a:pt x="26441" y="710247"/>
                  </a:lnTo>
                  <a:lnTo>
                    <a:pt x="28359" y="711517"/>
                  </a:lnTo>
                  <a:lnTo>
                    <a:pt x="46850" y="711517"/>
                  </a:lnTo>
                  <a:lnTo>
                    <a:pt x="44551" y="708977"/>
                  </a:lnTo>
                  <a:lnTo>
                    <a:pt x="43395" y="707707"/>
                  </a:lnTo>
                  <a:lnTo>
                    <a:pt x="49225" y="707707"/>
                  </a:lnTo>
                  <a:lnTo>
                    <a:pt x="48920" y="706437"/>
                  </a:lnTo>
                  <a:lnTo>
                    <a:pt x="48831" y="705167"/>
                  </a:lnTo>
                  <a:lnTo>
                    <a:pt x="48755" y="703770"/>
                  </a:lnTo>
                  <a:lnTo>
                    <a:pt x="48933" y="702627"/>
                  </a:lnTo>
                  <a:lnTo>
                    <a:pt x="49504" y="702627"/>
                  </a:lnTo>
                  <a:lnTo>
                    <a:pt x="49885" y="703770"/>
                  </a:lnTo>
                  <a:lnTo>
                    <a:pt x="51981" y="702627"/>
                  </a:lnTo>
                  <a:lnTo>
                    <a:pt x="44208" y="701357"/>
                  </a:lnTo>
                  <a:lnTo>
                    <a:pt x="46812" y="698817"/>
                  </a:lnTo>
                  <a:lnTo>
                    <a:pt x="50317" y="698817"/>
                  </a:lnTo>
                  <a:lnTo>
                    <a:pt x="48285" y="701357"/>
                  </a:lnTo>
                  <a:lnTo>
                    <a:pt x="49669" y="700087"/>
                  </a:lnTo>
                  <a:lnTo>
                    <a:pt x="56324" y="702627"/>
                  </a:lnTo>
                  <a:lnTo>
                    <a:pt x="52870" y="700087"/>
                  </a:lnTo>
                  <a:lnTo>
                    <a:pt x="49415" y="697547"/>
                  </a:lnTo>
                  <a:lnTo>
                    <a:pt x="56426" y="697547"/>
                  </a:lnTo>
                  <a:lnTo>
                    <a:pt x="54267" y="696277"/>
                  </a:lnTo>
                  <a:lnTo>
                    <a:pt x="52108" y="695007"/>
                  </a:lnTo>
                  <a:lnTo>
                    <a:pt x="52895" y="692810"/>
                  </a:lnTo>
                  <a:lnTo>
                    <a:pt x="50965" y="691197"/>
                  </a:lnTo>
                  <a:lnTo>
                    <a:pt x="50457" y="688657"/>
                  </a:lnTo>
                  <a:lnTo>
                    <a:pt x="49987" y="687387"/>
                  </a:lnTo>
                  <a:lnTo>
                    <a:pt x="49580" y="687387"/>
                  </a:lnTo>
                  <a:lnTo>
                    <a:pt x="49250" y="686117"/>
                  </a:lnTo>
                  <a:lnTo>
                    <a:pt x="50800" y="686117"/>
                  </a:lnTo>
                  <a:lnTo>
                    <a:pt x="52324" y="684847"/>
                  </a:lnTo>
                  <a:lnTo>
                    <a:pt x="55143" y="686117"/>
                  </a:lnTo>
                  <a:lnTo>
                    <a:pt x="54914" y="687387"/>
                  </a:lnTo>
                  <a:lnTo>
                    <a:pt x="58712" y="687387"/>
                  </a:lnTo>
                  <a:lnTo>
                    <a:pt x="55283" y="684847"/>
                  </a:lnTo>
                  <a:lnTo>
                    <a:pt x="57658" y="684847"/>
                  </a:lnTo>
                  <a:lnTo>
                    <a:pt x="57721" y="682307"/>
                  </a:lnTo>
                  <a:lnTo>
                    <a:pt x="53771" y="682307"/>
                  </a:lnTo>
                  <a:lnTo>
                    <a:pt x="54229" y="681037"/>
                  </a:lnTo>
                  <a:lnTo>
                    <a:pt x="54673" y="679767"/>
                  </a:lnTo>
                  <a:lnTo>
                    <a:pt x="53428" y="679767"/>
                  </a:lnTo>
                  <a:lnTo>
                    <a:pt x="49834" y="677227"/>
                  </a:lnTo>
                  <a:lnTo>
                    <a:pt x="55918" y="678497"/>
                  </a:lnTo>
                  <a:lnTo>
                    <a:pt x="53352" y="677227"/>
                  </a:lnTo>
                  <a:lnTo>
                    <a:pt x="57429" y="677227"/>
                  </a:lnTo>
                  <a:lnTo>
                    <a:pt x="56705" y="675957"/>
                  </a:lnTo>
                  <a:lnTo>
                    <a:pt x="54368" y="673417"/>
                  </a:lnTo>
                  <a:lnTo>
                    <a:pt x="54038" y="672147"/>
                  </a:lnTo>
                  <a:lnTo>
                    <a:pt x="55105" y="672642"/>
                  </a:lnTo>
                  <a:lnTo>
                    <a:pt x="54876" y="672147"/>
                  </a:lnTo>
                  <a:lnTo>
                    <a:pt x="54292" y="670877"/>
                  </a:lnTo>
                  <a:lnTo>
                    <a:pt x="54800" y="669607"/>
                  </a:lnTo>
                  <a:lnTo>
                    <a:pt x="62445" y="672147"/>
                  </a:lnTo>
                  <a:lnTo>
                    <a:pt x="60629" y="669607"/>
                  </a:lnTo>
                  <a:lnTo>
                    <a:pt x="57912" y="665797"/>
                  </a:lnTo>
                  <a:lnTo>
                    <a:pt x="64274" y="665797"/>
                  </a:lnTo>
                  <a:lnTo>
                    <a:pt x="62230" y="663257"/>
                  </a:lnTo>
                  <a:lnTo>
                    <a:pt x="67119" y="660717"/>
                  </a:lnTo>
                  <a:lnTo>
                    <a:pt x="67614" y="656907"/>
                  </a:lnTo>
                  <a:lnTo>
                    <a:pt x="61506" y="654367"/>
                  </a:lnTo>
                  <a:lnTo>
                    <a:pt x="61950" y="654367"/>
                  </a:lnTo>
                  <a:lnTo>
                    <a:pt x="63703" y="653859"/>
                  </a:lnTo>
                  <a:lnTo>
                    <a:pt x="65163" y="655167"/>
                  </a:lnTo>
                  <a:lnTo>
                    <a:pt x="65201" y="653427"/>
                  </a:lnTo>
                  <a:lnTo>
                    <a:pt x="66306" y="653097"/>
                  </a:lnTo>
                  <a:lnTo>
                    <a:pt x="68249" y="651827"/>
                  </a:lnTo>
                  <a:lnTo>
                    <a:pt x="67437" y="653097"/>
                  </a:lnTo>
                  <a:lnTo>
                    <a:pt x="68846" y="654367"/>
                  </a:lnTo>
                  <a:lnTo>
                    <a:pt x="69811" y="651827"/>
                  </a:lnTo>
                  <a:lnTo>
                    <a:pt x="71653" y="654367"/>
                  </a:lnTo>
                  <a:lnTo>
                    <a:pt x="73609" y="653097"/>
                  </a:lnTo>
                  <a:lnTo>
                    <a:pt x="71348" y="653097"/>
                  </a:lnTo>
                  <a:lnTo>
                    <a:pt x="70637" y="651827"/>
                  </a:lnTo>
                  <a:lnTo>
                    <a:pt x="71755" y="650557"/>
                  </a:lnTo>
                  <a:lnTo>
                    <a:pt x="68516" y="651827"/>
                  </a:lnTo>
                  <a:lnTo>
                    <a:pt x="65925" y="648017"/>
                  </a:lnTo>
                  <a:lnTo>
                    <a:pt x="74269" y="650557"/>
                  </a:lnTo>
                  <a:lnTo>
                    <a:pt x="71729" y="648017"/>
                  </a:lnTo>
                  <a:lnTo>
                    <a:pt x="73431" y="649287"/>
                  </a:lnTo>
                  <a:lnTo>
                    <a:pt x="72644" y="648017"/>
                  </a:lnTo>
                  <a:lnTo>
                    <a:pt x="74777" y="644207"/>
                  </a:lnTo>
                  <a:lnTo>
                    <a:pt x="72504" y="642937"/>
                  </a:lnTo>
                  <a:lnTo>
                    <a:pt x="70218" y="641667"/>
                  </a:lnTo>
                  <a:lnTo>
                    <a:pt x="72745" y="641667"/>
                  </a:lnTo>
                  <a:lnTo>
                    <a:pt x="73037" y="642937"/>
                  </a:lnTo>
                  <a:lnTo>
                    <a:pt x="73837" y="641667"/>
                  </a:lnTo>
                  <a:lnTo>
                    <a:pt x="74650" y="640397"/>
                  </a:lnTo>
                  <a:lnTo>
                    <a:pt x="72682" y="637857"/>
                  </a:lnTo>
                  <a:lnTo>
                    <a:pt x="69748" y="634047"/>
                  </a:lnTo>
                  <a:lnTo>
                    <a:pt x="73469" y="632777"/>
                  </a:lnTo>
                  <a:lnTo>
                    <a:pt x="74891" y="634047"/>
                  </a:lnTo>
                  <a:lnTo>
                    <a:pt x="74625" y="632777"/>
                  </a:lnTo>
                  <a:lnTo>
                    <a:pt x="72364" y="631507"/>
                  </a:lnTo>
                  <a:lnTo>
                    <a:pt x="74574" y="631507"/>
                  </a:lnTo>
                  <a:lnTo>
                    <a:pt x="73469" y="630237"/>
                  </a:lnTo>
                  <a:lnTo>
                    <a:pt x="74574" y="628967"/>
                  </a:lnTo>
                  <a:lnTo>
                    <a:pt x="76073" y="630237"/>
                  </a:lnTo>
                  <a:lnTo>
                    <a:pt x="78892" y="628967"/>
                  </a:lnTo>
                  <a:lnTo>
                    <a:pt x="73279" y="625157"/>
                  </a:lnTo>
                  <a:lnTo>
                    <a:pt x="72974" y="622617"/>
                  </a:lnTo>
                  <a:lnTo>
                    <a:pt x="77381" y="623887"/>
                  </a:lnTo>
                  <a:lnTo>
                    <a:pt x="79476" y="621347"/>
                  </a:lnTo>
                  <a:lnTo>
                    <a:pt x="81153" y="621347"/>
                  </a:lnTo>
                  <a:lnTo>
                    <a:pt x="81673" y="620077"/>
                  </a:lnTo>
                  <a:lnTo>
                    <a:pt x="82727" y="617537"/>
                  </a:lnTo>
                  <a:lnTo>
                    <a:pt x="79248" y="614997"/>
                  </a:lnTo>
                  <a:lnTo>
                    <a:pt x="78486" y="611187"/>
                  </a:lnTo>
                  <a:lnTo>
                    <a:pt x="83858" y="609917"/>
                  </a:lnTo>
                  <a:lnTo>
                    <a:pt x="82499" y="604837"/>
                  </a:lnTo>
                  <a:lnTo>
                    <a:pt x="86131" y="602297"/>
                  </a:lnTo>
                  <a:lnTo>
                    <a:pt x="85191" y="602297"/>
                  </a:lnTo>
                  <a:lnTo>
                    <a:pt x="82727" y="601027"/>
                  </a:lnTo>
                  <a:lnTo>
                    <a:pt x="83578" y="601027"/>
                  </a:lnTo>
                  <a:lnTo>
                    <a:pt x="81800" y="599757"/>
                  </a:lnTo>
                  <a:lnTo>
                    <a:pt x="80022" y="598487"/>
                  </a:lnTo>
                  <a:lnTo>
                    <a:pt x="84023" y="599757"/>
                  </a:lnTo>
                  <a:lnTo>
                    <a:pt x="87998" y="599757"/>
                  </a:lnTo>
                  <a:lnTo>
                    <a:pt x="87388" y="598487"/>
                  </a:lnTo>
                  <a:lnTo>
                    <a:pt x="87884" y="597217"/>
                  </a:lnTo>
                  <a:lnTo>
                    <a:pt x="82664" y="595947"/>
                  </a:lnTo>
                  <a:lnTo>
                    <a:pt x="86385" y="593407"/>
                  </a:lnTo>
                  <a:lnTo>
                    <a:pt x="86702" y="590867"/>
                  </a:lnTo>
                  <a:lnTo>
                    <a:pt x="86779" y="588327"/>
                  </a:lnTo>
                  <a:lnTo>
                    <a:pt x="89801" y="587057"/>
                  </a:lnTo>
                  <a:lnTo>
                    <a:pt x="88722" y="585787"/>
                  </a:lnTo>
                  <a:lnTo>
                    <a:pt x="89027" y="584517"/>
                  </a:lnTo>
                  <a:lnTo>
                    <a:pt x="90754" y="584517"/>
                  </a:lnTo>
                  <a:lnTo>
                    <a:pt x="92798" y="581977"/>
                  </a:lnTo>
                  <a:lnTo>
                    <a:pt x="92875" y="580707"/>
                  </a:lnTo>
                  <a:lnTo>
                    <a:pt x="92938" y="579437"/>
                  </a:lnTo>
                  <a:lnTo>
                    <a:pt x="94792" y="580707"/>
                  </a:lnTo>
                  <a:lnTo>
                    <a:pt x="95427" y="579437"/>
                  </a:lnTo>
                  <a:lnTo>
                    <a:pt x="87249" y="575627"/>
                  </a:lnTo>
                  <a:lnTo>
                    <a:pt x="87490" y="574357"/>
                  </a:lnTo>
                  <a:lnTo>
                    <a:pt x="91833" y="575627"/>
                  </a:lnTo>
                  <a:lnTo>
                    <a:pt x="92189" y="574357"/>
                  </a:lnTo>
                  <a:lnTo>
                    <a:pt x="92544" y="573087"/>
                  </a:lnTo>
                  <a:lnTo>
                    <a:pt x="97091" y="571817"/>
                  </a:lnTo>
                  <a:lnTo>
                    <a:pt x="94068" y="568007"/>
                  </a:lnTo>
                  <a:lnTo>
                    <a:pt x="95872" y="569277"/>
                  </a:lnTo>
                  <a:lnTo>
                    <a:pt x="96405" y="568007"/>
                  </a:lnTo>
                  <a:lnTo>
                    <a:pt x="100241" y="566737"/>
                  </a:lnTo>
                  <a:lnTo>
                    <a:pt x="94348" y="564197"/>
                  </a:lnTo>
                  <a:lnTo>
                    <a:pt x="98107" y="565467"/>
                  </a:lnTo>
                  <a:lnTo>
                    <a:pt x="97256" y="564197"/>
                  </a:lnTo>
                  <a:lnTo>
                    <a:pt x="95554" y="561657"/>
                  </a:lnTo>
                  <a:lnTo>
                    <a:pt x="94348" y="560387"/>
                  </a:lnTo>
                  <a:lnTo>
                    <a:pt x="97040" y="561657"/>
                  </a:lnTo>
                  <a:lnTo>
                    <a:pt x="93878" y="559117"/>
                  </a:lnTo>
                  <a:lnTo>
                    <a:pt x="92925" y="559117"/>
                  </a:lnTo>
                  <a:lnTo>
                    <a:pt x="92697" y="557847"/>
                  </a:lnTo>
                  <a:lnTo>
                    <a:pt x="92468" y="556577"/>
                  </a:lnTo>
                  <a:lnTo>
                    <a:pt x="92951" y="556577"/>
                  </a:lnTo>
                  <a:lnTo>
                    <a:pt x="94361" y="557542"/>
                  </a:lnTo>
                  <a:lnTo>
                    <a:pt x="95770" y="556577"/>
                  </a:lnTo>
                  <a:lnTo>
                    <a:pt x="91630" y="555307"/>
                  </a:lnTo>
                  <a:lnTo>
                    <a:pt x="95821" y="555307"/>
                  </a:lnTo>
                  <a:lnTo>
                    <a:pt x="94830" y="554037"/>
                  </a:lnTo>
                  <a:lnTo>
                    <a:pt x="93014" y="552767"/>
                  </a:lnTo>
                  <a:lnTo>
                    <a:pt x="92176" y="551497"/>
                  </a:lnTo>
                  <a:lnTo>
                    <a:pt x="95605" y="551497"/>
                  </a:lnTo>
                  <a:lnTo>
                    <a:pt x="94703" y="550227"/>
                  </a:lnTo>
                  <a:lnTo>
                    <a:pt x="93802" y="548957"/>
                  </a:lnTo>
                  <a:lnTo>
                    <a:pt x="95758" y="548957"/>
                  </a:lnTo>
                  <a:lnTo>
                    <a:pt x="96494" y="550227"/>
                  </a:lnTo>
                  <a:lnTo>
                    <a:pt x="99072" y="548957"/>
                  </a:lnTo>
                  <a:lnTo>
                    <a:pt x="98336" y="548347"/>
                  </a:lnTo>
                  <a:lnTo>
                    <a:pt x="98044" y="548957"/>
                  </a:lnTo>
                  <a:lnTo>
                    <a:pt x="97917" y="548017"/>
                  </a:lnTo>
                  <a:lnTo>
                    <a:pt x="94361" y="545147"/>
                  </a:lnTo>
                  <a:lnTo>
                    <a:pt x="99301" y="545147"/>
                  </a:lnTo>
                  <a:lnTo>
                    <a:pt x="98564" y="548017"/>
                  </a:lnTo>
                  <a:lnTo>
                    <a:pt x="100431" y="548957"/>
                  </a:lnTo>
                  <a:lnTo>
                    <a:pt x="101346" y="547687"/>
                  </a:lnTo>
                  <a:lnTo>
                    <a:pt x="104482" y="550227"/>
                  </a:lnTo>
                  <a:lnTo>
                    <a:pt x="102946" y="548957"/>
                  </a:lnTo>
                  <a:lnTo>
                    <a:pt x="101777" y="547687"/>
                  </a:lnTo>
                  <a:lnTo>
                    <a:pt x="99415" y="545147"/>
                  </a:lnTo>
                  <a:lnTo>
                    <a:pt x="101079" y="543877"/>
                  </a:lnTo>
                  <a:lnTo>
                    <a:pt x="102019" y="543877"/>
                  </a:lnTo>
                  <a:lnTo>
                    <a:pt x="102260" y="545147"/>
                  </a:lnTo>
                  <a:lnTo>
                    <a:pt x="102616" y="543877"/>
                  </a:lnTo>
                  <a:lnTo>
                    <a:pt x="103111" y="542607"/>
                  </a:lnTo>
                  <a:lnTo>
                    <a:pt x="103289" y="542607"/>
                  </a:lnTo>
                  <a:lnTo>
                    <a:pt x="105435" y="543877"/>
                  </a:lnTo>
                  <a:lnTo>
                    <a:pt x="104952" y="541337"/>
                  </a:lnTo>
                  <a:lnTo>
                    <a:pt x="105295" y="541337"/>
                  </a:lnTo>
                  <a:lnTo>
                    <a:pt x="103949" y="540727"/>
                  </a:lnTo>
                  <a:lnTo>
                    <a:pt x="103949" y="542607"/>
                  </a:lnTo>
                  <a:lnTo>
                    <a:pt x="103352" y="542607"/>
                  </a:lnTo>
                  <a:lnTo>
                    <a:pt x="103289" y="541769"/>
                  </a:lnTo>
                  <a:lnTo>
                    <a:pt x="103949" y="542607"/>
                  </a:lnTo>
                  <a:lnTo>
                    <a:pt x="103949" y="540727"/>
                  </a:lnTo>
                  <a:lnTo>
                    <a:pt x="102501" y="540067"/>
                  </a:lnTo>
                  <a:lnTo>
                    <a:pt x="103238" y="538797"/>
                  </a:lnTo>
                  <a:lnTo>
                    <a:pt x="100901" y="538797"/>
                  </a:lnTo>
                  <a:lnTo>
                    <a:pt x="100952" y="540067"/>
                  </a:lnTo>
                  <a:lnTo>
                    <a:pt x="100787" y="541337"/>
                  </a:lnTo>
                  <a:lnTo>
                    <a:pt x="100660" y="541337"/>
                  </a:lnTo>
                  <a:lnTo>
                    <a:pt x="100469" y="542607"/>
                  </a:lnTo>
                  <a:lnTo>
                    <a:pt x="99237" y="541337"/>
                  </a:lnTo>
                  <a:lnTo>
                    <a:pt x="98247" y="540067"/>
                  </a:lnTo>
                  <a:lnTo>
                    <a:pt x="100063" y="540067"/>
                  </a:lnTo>
                  <a:lnTo>
                    <a:pt x="97980" y="538797"/>
                  </a:lnTo>
                  <a:lnTo>
                    <a:pt x="95897" y="537527"/>
                  </a:lnTo>
                  <a:lnTo>
                    <a:pt x="100101" y="537527"/>
                  </a:lnTo>
                  <a:lnTo>
                    <a:pt x="102819" y="536257"/>
                  </a:lnTo>
                  <a:lnTo>
                    <a:pt x="105283" y="537527"/>
                  </a:lnTo>
                  <a:lnTo>
                    <a:pt x="104863" y="536257"/>
                  </a:lnTo>
                  <a:lnTo>
                    <a:pt x="104444" y="534987"/>
                  </a:lnTo>
                  <a:lnTo>
                    <a:pt x="105943" y="532447"/>
                  </a:lnTo>
                  <a:close/>
                </a:path>
                <a:path w="173990" h="858520">
                  <a:moveTo>
                    <a:pt x="108127" y="513397"/>
                  </a:moveTo>
                  <a:lnTo>
                    <a:pt x="107111" y="514223"/>
                  </a:lnTo>
                  <a:lnTo>
                    <a:pt x="106667" y="514667"/>
                  </a:lnTo>
                  <a:lnTo>
                    <a:pt x="107556" y="514667"/>
                  </a:lnTo>
                  <a:lnTo>
                    <a:pt x="108127" y="513397"/>
                  </a:lnTo>
                  <a:close/>
                </a:path>
                <a:path w="173990" h="858520">
                  <a:moveTo>
                    <a:pt x="117195" y="476491"/>
                  </a:moveTo>
                  <a:lnTo>
                    <a:pt x="115595" y="475627"/>
                  </a:lnTo>
                  <a:lnTo>
                    <a:pt x="115671" y="475856"/>
                  </a:lnTo>
                  <a:lnTo>
                    <a:pt x="117195" y="476491"/>
                  </a:lnTo>
                  <a:close/>
                </a:path>
                <a:path w="173990" h="858520">
                  <a:moveTo>
                    <a:pt x="123685" y="481647"/>
                  </a:moveTo>
                  <a:lnTo>
                    <a:pt x="123456" y="480377"/>
                  </a:lnTo>
                  <a:lnTo>
                    <a:pt x="120218" y="477837"/>
                  </a:lnTo>
                  <a:lnTo>
                    <a:pt x="116141" y="477837"/>
                  </a:lnTo>
                  <a:lnTo>
                    <a:pt x="115671" y="476567"/>
                  </a:lnTo>
                  <a:lnTo>
                    <a:pt x="113423" y="475297"/>
                  </a:lnTo>
                  <a:lnTo>
                    <a:pt x="111175" y="474027"/>
                  </a:lnTo>
                  <a:lnTo>
                    <a:pt x="106768" y="472757"/>
                  </a:lnTo>
                  <a:lnTo>
                    <a:pt x="102755" y="472757"/>
                  </a:lnTo>
                  <a:lnTo>
                    <a:pt x="104965" y="475297"/>
                  </a:lnTo>
                  <a:lnTo>
                    <a:pt x="102577" y="475297"/>
                  </a:lnTo>
                  <a:lnTo>
                    <a:pt x="102920" y="474027"/>
                  </a:lnTo>
                  <a:lnTo>
                    <a:pt x="100558" y="474027"/>
                  </a:lnTo>
                  <a:lnTo>
                    <a:pt x="102222" y="475297"/>
                  </a:lnTo>
                  <a:lnTo>
                    <a:pt x="103289" y="476567"/>
                  </a:lnTo>
                  <a:lnTo>
                    <a:pt x="102082" y="475297"/>
                  </a:lnTo>
                  <a:lnTo>
                    <a:pt x="100609" y="475297"/>
                  </a:lnTo>
                  <a:lnTo>
                    <a:pt x="104419" y="479107"/>
                  </a:lnTo>
                  <a:lnTo>
                    <a:pt x="104013" y="479107"/>
                  </a:lnTo>
                  <a:lnTo>
                    <a:pt x="104902" y="480377"/>
                  </a:lnTo>
                  <a:lnTo>
                    <a:pt x="104508" y="480377"/>
                  </a:lnTo>
                  <a:lnTo>
                    <a:pt x="104508" y="525792"/>
                  </a:lnTo>
                  <a:lnTo>
                    <a:pt x="101828" y="524827"/>
                  </a:lnTo>
                  <a:lnTo>
                    <a:pt x="103987" y="523557"/>
                  </a:lnTo>
                  <a:lnTo>
                    <a:pt x="104508" y="525792"/>
                  </a:lnTo>
                  <a:lnTo>
                    <a:pt x="104508" y="480377"/>
                  </a:lnTo>
                  <a:lnTo>
                    <a:pt x="102552" y="480377"/>
                  </a:lnTo>
                  <a:lnTo>
                    <a:pt x="100952" y="479107"/>
                  </a:lnTo>
                  <a:lnTo>
                    <a:pt x="102400" y="480377"/>
                  </a:lnTo>
                  <a:lnTo>
                    <a:pt x="101219" y="480377"/>
                  </a:lnTo>
                  <a:lnTo>
                    <a:pt x="99936" y="481647"/>
                  </a:lnTo>
                  <a:lnTo>
                    <a:pt x="102222" y="482917"/>
                  </a:lnTo>
                  <a:lnTo>
                    <a:pt x="99364" y="482917"/>
                  </a:lnTo>
                  <a:lnTo>
                    <a:pt x="101917" y="485457"/>
                  </a:lnTo>
                  <a:lnTo>
                    <a:pt x="97624" y="484187"/>
                  </a:lnTo>
                  <a:lnTo>
                    <a:pt x="98564" y="485457"/>
                  </a:lnTo>
                  <a:lnTo>
                    <a:pt x="100507" y="486727"/>
                  </a:lnTo>
                  <a:lnTo>
                    <a:pt x="100418" y="487997"/>
                  </a:lnTo>
                  <a:lnTo>
                    <a:pt x="95719" y="484187"/>
                  </a:lnTo>
                  <a:lnTo>
                    <a:pt x="99123" y="490537"/>
                  </a:lnTo>
                  <a:lnTo>
                    <a:pt x="93700" y="487997"/>
                  </a:lnTo>
                  <a:lnTo>
                    <a:pt x="97993" y="490537"/>
                  </a:lnTo>
                  <a:lnTo>
                    <a:pt x="94475" y="491807"/>
                  </a:lnTo>
                  <a:lnTo>
                    <a:pt x="96431" y="494347"/>
                  </a:lnTo>
                  <a:lnTo>
                    <a:pt x="92354" y="494347"/>
                  </a:lnTo>
                  <a:lnTo>
                    <a:pt x="96151" y="496887"/>
                  </a:lnTo>
                  <a:lnTo>
                    <a:pt x="96494" y="498157"/>
                  </a:lnTo>
                  <a:lnTo>
                    <a:pt x="98577" y="499427"/>
                  </a:lnTo>
                  <a:lnTo>
                    <a:pt x="94449" y="499427"/>
                  </a:lnTo>
                  <a:lnTo>
                    <a:pt x="94322" y="496887"/>
                  </a:lnTo>
                  <a:lnTo>
                    <a:pt x="90614" y="496887"/>
                  </a:lnTo>
                  <a:lnTo>
                    <a:pt x="93751" y="498157"/>
                  </a:lnTo>
                  <a:lnTo>
                    <a:pt x="92989" y="499427"/>
                  </a:lnTo>
                  <a:lnTo>
                    <a:pt x="95745" y="500697"/>
                  </a:lnTo>
                  <a:lnTo>
                    <a:pt x="94348" y="500697"/>
                  </a:lnTo>
                  <a:lnTo>
                    <a:pt x="90982" y="499427"/>
                  </a:lnTo>
                  <a:lnTo>
                    <a:pt x="95758" y="501967"/>
                  </a:lnTo>
                  <a:lnTo>
                    <a:pt x="91490" y="500697"/>
                  </a:lnTo>
                  <a:lnTo>
                    <a:pt x="94195" y="503237"/>
                  </a:lnTo>
                  <a:lnTo>
                    <a:pt x="91351" y="503237"/>
                  </a:lnTo>
                  <a:lnTo>
                    <a:pt x="89560" y="501967"/>
                  </a:lnTo>
                  <a:lnTo>
                    <a:pt x="90512" y="503237"/>
                  </a:lnTo>
                  <a:lnTo>
                    <a:pt x="90843" y="503237"/>
                  </a:lnTo>
                  <a:lnTo>
                    <a:pt x="92824" y="504507"/>
                  </a:lnTo>
                  <a:lnTo>
                    <a:pt x="93218" y="507047"/>
                  </a:lnTo>
                  <a:lnTo>
                    <a:pt x="89852" y="504507"/>
                  </a:lnTo>
                  <a:lnTo>
                    <a:pt x="87782" y="504507"/>
                  </a:lnTo>
                  <a:lnTo>
                    <a:pt x="88353" y="505777"/>
                  </a:lnTo>
                  <a:lnTo>
                    <a:pt x="91389" y="508317"/>
                  </a:lnTo>
                  <a:lnTo>
                    <a:pt x="89382" y="508317"/>
                  </a:lnTo>
                  <a:lnTo>
                    <a:pt x="91846" y="510857"/>
                  </a:lnTo>
                  <a:lnTo>
                    <a:pt x="89725" y="511619"/>
                  </a:lnTo>
                  <a:lnTo>
                    <a:pt x="89725" y="513295"/>
                  </a:lnTo>
                  <a:lnTo>
                    <a:pt x="88430" y="512940"/>
                  </a:lnTo>
                  <a:lnTo>
                    <a:pt x="88328" y="512165"/>
                  </a:lnTo>
                  <a:lnTo>
                    <a:pt x="89725" y="513295"/>
                  </a:lnTo>
                  <a:lnTo>
                    <a:pt x="89725" y="511619"/>
                  </a:lnTo>
                  <a:lnTo>
                    <a:pt x="88328" y="512114"/>
                  </a:lnTo>
                  <a:lnTo>
                    <a:pt x="88226" y="511276"/>
                  </a:lnTo>
                  <a:lnTo>
                    <a:pt x="87795" y="513054"/>
                  </a:lnTo>
                  <a:lnTo>
                    <a:pt x="88658" y="513105"/>
                  </a:lnTo>
                  <a:lnTo>
                    <a:pt x="89560" y="513295"/>
                  </a:lnTo>
                  <a:lnTo>
                    <a:pt x="89801" y="513359"/>
                  </a:lnTo>
                  <a:lnTo>
                    <a:pt x="91440" y="514667"/>
                  </a:lnTo>
                  <a:lnTo>
                    <a:pt x="94246" y="514667"/>
                  </a:lnTo>
                  <a:lnTo>
                    <a:pt x="95554" y="515937"/>
                  </a:lnTo>
                  <a:lnTo>
                    <a:pt x="95377" y="515937"/>
                  </a:lnTo>
                  <a:lnTo>
                    <a:pt x="97421" y="517207"/>
                  </a:lnTo>
                  <a:lnTo>
                    <a:pt x="95161" y="517207"/>
                  </a:lnTo>
                  <a:lnTo>
                    <a:pt x="94221" y="515937"/>
                  </a:lnTo>
                  <a:lnTo>
                    <a:pt x="93535" y="515937"/>
                  </a:lnTo>
                  <a:lnTo>
                    <a:pt x="94335" y="517207"/>
                  </a:lnTo>
                  <a:lnTo>
                    <a:pt x="91986" y="516382"/>
                  </a:lnTo>
                  <a:lnTo>
                    <a:pt x="93853" y="518477"/>
                  </a:lnTo>
                  <a:lnTo>
                    <a:pt x="92519" y="519747"/>
                  </a:lnTo>
                  <a:lnTo>
                    <a:pt x="89090" y="518477"/>
                  </a:lnTo>
                  <a:lnTo>
                    <a:pt x="92252" y="517207"/>
                  </a:lnTo>
                  <a:lnTo>
                    <a:pt x="88785" y="517207"/>
                  </a:lnTo>
                  <a:lnTo>
                    <a:pt x="90639" y="515937"/>
                  </a:lnTo>
                  <a:lnTo>
                    <a:pt x="84912" y="515937"/>
                  </a:lnTo>
                  <a:lnTo>
                    <a:pt x="90982" y="514731"/>
                  </a:lnTo>
                  <a:lnTo>
                    <a:pt x="85293" y="514667"/>
                  </a:lnTo>
                  <a:lnTo>
                    <a:pt x="83566" y="515937"/>
                  </a:lnTo>
                  <a:lnTo>
                    <a:pt x="86156" y="517207"/>
                  </a:lnTo>
                  <a:lnTo>
                    <a:pt x="84442" y="518477"/>
                  </a:lnTo>
                  <a:lnTo>
                    <a:pt x="86144" y="519747"/>
                  </a:lnTo>
                  <a:lnTo>
                    <a:pt x="87249" y="519747"/>
                  </a:lnTo>
                  <a:lnTo>
                    <a:pt x="88950" y="521017"/>
                  </a:lnTo>
                  <a:lnTo>
                    <a:pt x="91274" y="524827"/>
                  </a:lnTo>
                  <a:lnTo>
                    <a:pt x="79717" y="519747"/>
                  </a:lnTo>
                  <a:lnTo>
                    <a:pt x="83426" y="523557"/>
                  </a:lnTo>
                  <a:lnTo>
                    <a:pt x="85458" y="524827"/>
                  </a:lnTo>
                  <a:lnTo>
                    <a:pt x="89623" y="527367"/>
                  </a:lnTo>
                  <a:lnTo>
                    <a:pt x="86842" y="527367"/>
                  </a:lnTo>
                  <a:lnTo>
                    <a:pt x="83235" y="526097"/>
                  </a:lnTo>
                  <a:lnTo>
                    <a:pt x="82156" y="527367"/>
                  </a:lnTo>
                  <a:lnTo>
                    <a:pt x="88290" y="528637"/>
                  </a:lnTo>
                  <a:lnTo>
                    <a:pt x="85217" y="529818"/>
                  </a:lnTo>
                  <a:lnTo>
                    <a:pt x="85547" y="529907"/>
                  </a:lnTo>
                  <a:lnTo>
                    <a:pt x="102768" y="529907"/>
                  </a:lnTo>
                  <a:lnTo>
                    <a:pt x="101193" y="528637"/>
                  </a:lnTo>
                  <a:lnTo>
                    <a:pt x="103759" y="528637"/>
                  </a:lnTo>
                  <a:lnTo>
                    <a:pt x="104559" y="527367"/>
                  </a:lnTo>
                  <a:lnTo>
                    <a:pt x="104800" y="526986"/>
                  </a:lnTo>
                  <a:lnTo>
                    <a:pt x="104914" y="526808"/>
                  </a:lnTo>
                  <a:lnTo>
                    <a:pt x="105371" y="526097"/>
                  </a:lnTo>
                  <a:lnTo>
                    <a:pt x="104952" y="525945"/>
                  </a:lnTo>
                  <a:lnTo>
                    <a:pt x="105003" y="524827"/>
                  </a:lnTo>
                  <a:lnTo>
                    <a:pt x="106032" y="526097"/>
                  </a:lnTo>
                  <a:lnTo>
                    <a:pt x="107086" y="524827"/>
                  </a:lnTo>
                  <a:lnTo>
                    <a:pt x="108140" y="523557"/>
                  </a:lnTo>
                  <a:lnTo>
                    <a:pt x="106400" y="519747"/>
                  </a:lnTo>
                  <a:lnTo>
                    <a:pt x="105473" y="517207"/>
                  </a:lnTo>
                  <a:lnTo>
                    <a:pt x="105003" y="515937"/>
                  </a:lnTo>
                  <a:lnTo>
                    <a:pt x="107111" y="514223"/>
                  </a:lnTo>
                  <a:lnTo>
                    <a:pt x="111772" y="509587"/>
                  </a:lnTo>
                  <a:lnTo>
                    <a:pt x="110286" y="507047"/>
                  </a:lnTo>
                  <a:lnTo>
                    <a:pt x="107302" y="501967"/>
                  </a:lnTo>
                  <a:lnTo>
                    <a:pt x="110832" y="500697"/>
                  </a:lnTo>
                  <a:lnTo>
                    <a:pt x="114350" y="499427"/>
                  </a:lnTo>
                  <a:lnTo>
                    <a:pt x="115925" y="498157"/>
                  </a:lnTo>
                  <a:lnTo>
                    <a:pt x="113665" y="496887"/>
                  </a:lnTo>
                  <a:lnTo>
                    <a:pt x="112229" y="495617"/>
                  </a:lnTo>
                  <a:lnTo>
                    <a:pt x="115303" y="496887"/>
                  </a:lnTo>
                  <a:lnTo>
                    <a:pt x="113868" y="495617"/>
                  </a:lnTo>
                  <a:lnTo>
                    <a:pt x="112433" y="494347"/>
                  </a:lnTo>
                  <a:lnTo>
                    <a:pt x="110705" y="490537"/>
                  </a:lnTo>
                  <a:lnTo>
                    <a:pt x="121056" y="493077"/>
                  </a:lnTo>
                  <a:lnTo>
                    <a:pt x="117309" y="489267"/>
                  </a:lnTo>
                  <a:lnTo>
                    <a:pt x="115189" y="487997"/>
                  </a:lnTo>
                  <a:lnTo>
                    <a:pt x="115912" y="487997"/>
                  </a:lnTo>
                  <a:lnTo>
                    <a:pt x="115125" y="485457"/>
                  </a:lnTo>
                  <a:lnTo>
                    <a:pt x="117030" y="485457"/>
                  </a:lnTo>
                  <a:lnTo>
                    <a:pt x="115404" y="484187"/>
                  </a:lnTo>
                  <a:lnTo>
                    <a:pt x="116586" y="484187"/>
                  </a:lnTo>
                  <a:lnTo>
                    <a:pt x="118148" y="485457"/>
                  </a:lnTo>
                  <a:lnTo>
                    <a:pt x="117551" y="484187"/>
                  </a:lnTo>
                  <a:lnTo>
                    <a:pt x="116357" y="481647"/>
                  </a:lnTo>
                  <a:lnTo>
                    <a:pt x="118148" y="480377"/>
                  </a:lnTo>
                  <a:lnTo>
                    <a:pt x="122389" y="484187"/>
                  </a:lnTo>
                  <a:lnTo>
                    <a:pt x="123685" y="481647"/>
                  </a:lnTo>
                  <a:close/>
                </a:path>
                <a:path w="173990" h="858520">
                  <a:moveTo>
                    <a:pt x="133057" y="261607"/>
                  </a:moveTo>
                  <a:lnTo>
                    <a:pt x="132854" y="261404"/>
                  </a:lnTo>
                  <a:lnTo>
                    <a:pt x="132461" y="261429"/>
                  </a:lnTo>
                  <a:lnTo>
                    <a:pt x="133057" y="261607"/>
                  </a:lnTo>
                  <a:close/>
                </a:path>
                <a:path w="173990" h="858520">
                  <a:moveTo>
                    <a:pt x="133235" y="267081"/>
                  </a:moveTo>
                  <a:lnTo>
                    <a:pt x="132918" y="266839"/>
                  </a:lnTo>
                  <a:lnTo>
                    <a:pt x="132778" y="266992"/>
                  </a:lnTo>
                  <a:lnTo>
                    <a:pt x="132956" y="267030"/>
                  </a:lnTo>
                  <a:lnTo>
                    <a:pt x="133121" y="267068"/>
                  </a:lnTo>
                  <a:close/>
                </a:path>
                <a:path w="173990" h="858520">
                  <a:moveTo>
                    <a:pt x="133565" y="267258"/>
                  </a:moveTo>
                  <a:lnTo>
                    <a:pt x="133235" y="267093"/>
                  </a:lnTo>
                  <a:lnTo>
                    <a:pt x="133553" y="267335"/>
                  </a:lnTo>
                  <a:close/>
                </a:path>
                <a:path w="173990" h="858520">
                  <a:moveTo>
                    <a:pt x="133997" y="261899"/>
                  </a:moveTo>
                  <a:lnTo>
                    <a:pt x="133057" y="261607"/>
                  </a:lnTo>
                  <a:lnTo>
                    <a:pt x="133997" y="261899"/>
                  </a:lnTo>
                  <a:close/>
                </a:path>
                <a:path w="173990" h="858520">
                  <a:moveTo>
                    <a:pt x="134150" y="263080"/>
                  </a:moveTo>
                  <a:lnTo>
                    <a:pt x="134035" y="263220"/>
                  </a:lnTo>
                  <a:lnTo>
                    <a:pt x="134124" y="263423"/>
                  </a:lnTo>
                  <a:lnTo>
                    <a:pt x="134112" y="263182"/>
                  </a:lnTo>
                  <a:close/>
                </a:path>
                <a:path w="173990" h="858520">
                  <a:moveTo>
                    <a:pt x="134213" y="267881"/>
                  </a:moveTo>
                  <a:lnTo>
                    <a:pt x="133553" y="267347"/>
                  </a:lnTo>
                  <a:lnTo>
                    <a:pt x="133527" y="267487"/>
                  </a:lnTo>
                  <a:lnTo>
                    <a:pt x="133400" y="267652"/>
                  </a:lnTo>
                  <a:lnTo>
                    <a:pt x="134213" y="267881"/>
                  </a:lnTo>
                  <a:close/>
                </a:path>
                <a:path w="173990" h="858520">
                  <a:moveTo>
                    <a:pt x="135140" y="267576"/>
                  </a:moveTo>
                  <a:lnTo>
                    <a:pt x="134912" y="267119"/>
                  </a:lnTo>
                  <a:lnTo>
                    <a:pt x="134378" y="267119"/>
                  </a:lnTo>
                  <a:lnTo>
                    <a:pt x="135140" y="267576"/>
                  </a:lnTo>
                  <a:close/>
                </a:path>
                <a:path w="173990" h="858520">
                  <a:moveTo>
                    <a:pt x="135343" y="263817"/>
                  </a:moveTo>
                  <a:lnTo>
                    <a:pt x="134632" y="263664"/>
                  </a:lnTo>
                  <a:lnTo>
                    <a:pt x="134264" y="263550"/>
                  </a:lnTo>
                  <a:lnTo>
                    <a:pt x="134124" y="263423"/>
                  </a:lnTo>
                  <a:lnTo>
                    <a:pt x="134251" y="263664"/>
                  </a:lnTo>
                  <a:lnTo>
                    <a:pt x="134683" y="263753"/>
                  </a:lnTo>
                  <a:lnTo>
                    <a:pt x="135089" y="263829"/>
                  </a:lnTo>
                  <a:lnTo>
                    <a:pt x="135343" y="263817"/>
                  </a:lnTo>
                  <a:close/>
                </a:path>
                <a:path w="173990" h="858520">
                  <a:moveTo>
                    <a:pt x="135674" y="254419"/>
                  </a:moveTo>
                  <a:lnTo>
                    <a:pt x="133883" y="254419"/>
                  </a:lnTo>
                  <a:lnTo>
                    <a:pt x="134556" y="255689"/>
                  </a:lnTo>
                  <a:lnTo>
                    <a:pt x="135674" y="254419"/>
                  </a:lnTo>
                  <a:close/>
                </a:path>
                <a:path w="173990" h="858520">
                  <a:moveTo>
                    <a:pt x="136169" y="267119"/>
                  </a:moveTo>
                  <a:lnTo>
                    <a:pt x="135356" y="265849"/>
                  </a:lnTo>
                  <a:lnTo>
                    <a:pt x="134251" y="265849"/>
                  </a:lnTo>
                  <a:lnTo>
                    <a:pt x="134912" y="267119"/>
                  </a:lnTo>
                  <a:lnTo>
                    <a:pt x="136169" y="267119"/>
                  </a:lnTo>
                  <a:close/>
                </a:path>
                <a:path w="173990" h="858520">
                  <a:moveTo>
                    <a:pt x="136448" y="268389"/>
                  </a:moveTo>
                  <a:lnTo>
                    <a:pt x="135140" y="267576"/>
                  </a:lnTo>
                  <a:lnTo>
                    <a:pt x="135521" y="268389"/>
                  </a:lnTo>
                  <a:lnTo>
                    <a:pt x="136448" y="268389"/>
                  </a:lnTo>
                  <a:close/>
                </a:path>
                <a:path w="173990" h="858520">
                  <a:moveTo>
                    <a:pt x="136702" y="261200"/>
                  </a:moveTo>
                  <a:lnTo>
                    <a:pt x="134975" y="260578"/>
                  </a:lnTo>
                  <a:lnTo>
                    <a:pt x="134683" y="260908"/>
                  </a:lnTo>
                  <a:lnTo>
                    <a:pt x="132575" y="261124"/>
                  </a:lnTo>
                  <a:lnTo>
                    <a:pt x="132854" y="261404"/>
                  </a:lnTo>
                  <a:lnTo>
                    <a:pt x="136702" y="261200"/>
                  </a:lnTo>
                  <a:close/>
                </a:path>
                <a:path w="173990" h="858520">
                  <a:moveTo>
                    <a:pt x="138722" y="247408"/>
                  </a:moveTo>
                  <a:lnTo>
                    <a:pt x="137591" y="247942"/>
                  </a:lnTo>
                  <a:lnTo>
                    <a:pt x="138214" y="247726"/>
                  </a:lnTo>
                  <a:lnTo>
                    <a:pt x="138531" y="247548"/>
                  </a:lnTo>
                  <a:lnTo>
                    <a:pt x="138722" y="247408"/>
                  </a:lnTo>
                  <a:close/>
                </a:path>
                <a:path w="173990" h="858520">
                  <a:moveTo>
                    <a:pt x="138836" y="171030"/>
                  </a:moveTo>
                  <a:close/>
                </a:path>
                <a:path w="173990" h="858520">
                  <a:moveTo>
                    <a:pt x="139026" y="264579"/>
                  </a:moveTo>
                  <a:lnTo>
                    <a:pt x="136690" y="264579"/>
                  </a:lnTo>
                  <a:lnTo>
                    <a:pt x="138722" y="265328"/>
                  </a:lnTo>
                  <a:lnTo>
                    <a:pt x="139026" y="264579"/>
                  </a:lnTo>
                  <a:close/>
                </a:path>
                <a:path w="173990" h="858520">
                  <a:moveTo>
                    <a:pt x="139357" y="169964"/>
                  </a:moveTo>
                  <a:lnTo>
                    <a:pt x="139052" y="170243"/>
                  </a:lnTo>
                  <a:lnTo>
                    <a:pt x="138861" y="170637"/>
                  </a:lnTo>
                  <a:lnTo>
                    <a:pt x="138836" y="171018"/>
                  </a:lnTo>
                  <a:lnTo>
                    <a:pt x="139357" y="169964"/>
                  </a:lnTo>
                  <a:close/>
                </a:path>
                <a:path w="173990" h="858520">
                  <a:moveTo>
                    <a:pt x="140068" y="242646"/>
                  </a:moveTo>
                  <a:lnTo>
                    <a:pt x="139814" y="242633"/>
                  </a:lnTo>
                  <a:lnTo>
                    <a:pt x="139534" y="242633"/>
                  </a:lnTo>
                  <a:lnTo>
                    <a:pt x="139306" y="242684"/>
                  </a:lnTo>
                  <a:lnTo>
                    <a:pt x="139496" y="242709"/>
                  </a:lnTo>
                  <a:lnTo>
                    <a:pt x="139763" y="242684"/>
                  </a:lnTo>
                  <a:lnTo>
                    <a:pt x="140068" y="242646"/>
                  </a:lnTo>
                  <a:close/>
                </a:path>
                <a:path w="173990" h="858520">
                  <a:moveTo>
                    <a:pt x="140131" y="265849"/>
                  </a:moveTo>
                  <a:lnTo>
                    <a:pt x="138722" y="265328"/>
                  </a:lnTo>
                  <a:lnTo>
                    <a:pt x="138518" y="265849"/>
                  </a:lnTo>
                  <a:lnTo>
                    <a:pt x="140131" y="265849"/>
                  </a:lnTo>
                  <a:close/>
                </a:path>
                <a:path w="173990" h="858520">
                  <a:moveTo>
                    <a:pt x="140246" y="220129"/>
                  </a:moveTo>
                  <a:lnTo>
                    <a:pt x="139979" y="220129"/>
                  </a:lnTo>
                  <a:lnTo>
                    <a:pt x="140246" y="220129"/>
                  </a:lnTo>
                  <a:close/>
                </a:path>
                <a:path w="173990" h="858520">
                  <a:moveTo>
                    <a:pt x="140550" y="191173"/>
                  </a:moveTo>
                  <a:lnTo>
                    <a:pt x="140423" y="191020"/>
                  </a:lnTo>
                  <a:lnTo>
                    <a:pt x="139903" y="190627"/>
                  </a:lnTo>
                  <a:lnTo>
                    <a:pt x="140106" y="190881"/>
                  </a:lnTo>
                  <a:lnTo>
                    <a:pt x="140550" y="191173"/>
                  </a:lnTo>
                  <a:close/>
                </a:path>
                <a:path w="173990" h="858520">
                  <a:moveTo>
                    <a:pt x="140576" y="162979"/>
                  </a:moveTo>
                  <a:lnTo>
                    <a:pt x="139788" y="162115"/>
                  </a:lnTo>
                  <a:lnTo>
                    <a:pt x="139560" y="162052"/>
                  </a:lnTo>
                  <a:lnTo>
                    <a:pt x="139979" y="162979"/>
                  </a:lnTo>
                  <a:lnTo>
                    <a:pt x="140576" y="162979"/>
                  </a:lnTo>
                  <a:close/>
                </a:path>
                <a:path w="173990" h="858520">
                  <a:moveTo>
                    <a:pt x="140652" y="25387"/>
                  </a:moveTo>
                  <a:lnTo>
                    <a:pt x="139407" y="24549"/>
                  </a:lnTo>
                  <a:lnTo>
                    <a:pt x="139382" y="25819"/>
                  </a:lnTo>
                  <a:lnTo>
                    <a:pt x="140652" y="25387"/>
                  </a:lnTo>
                  <a:close/>
                </a:path>
                <a:path w="173990" h="858520">
                  <a:moveTo>
                    <a:pt x="141097" y="187109"/>
                  </a:moveTo>
                  <a:lnTo>
                    <a:pt x="140220" y="185839"/>
                  </a:lnTo>
                  <a:lnTo>
                    <a:pt x="140995" y="187109"/>
                  </a:lnTo>
                  <a:close/>
                </a:path>
                <a:path w="173990" h="858520">
                  <a:moveTo>
                    <a:pt x="141236" y="166230"/>
                  </a:moveTo>
                  <a:lnTo>
                    <a:pt x="141008" y="166166"/>
                  </a:lnTo>
                  <a:lnTo>
                    <a:pt x="140817" y="166128"/>
                  </a:lnTo>
                  <a:lnTo>
                    <a:pt x="140487" y="166052"/>
                  </a:lnTo>
                  <a:lnTo>
                    <a:pt x="139166" y="166700"/>
                  </a:lnTo>
                  <a:lnTo>
                    <a:pt x="140208" y="166585"/>
                  </a:lnTo>
                  <a:lnTo>
                    <a:pt x="140830" y="166408"/>
                  </a:lnTo>
                  <a:lnTo>
                    <a:pt x="141236" y="166230"/>
                  </a:lnTo>
                  <a:close/>
                </a:path>
                <a:path w="173990" h="858520">
                  <a:moveTo>
                    <a:pt x="141274" y="183870"/>
                  </a:moveTo>
                  <a:lnTo>
                    <a:pt x="140385" y="183299"/>
                  </a:lnTo>
                  <a:lnTo>
                    <a:pt x="140030" y="183032"/>
                  </a:lnTo>
                  <a:lnTo>
                    <a:pt x="139141" y="183299"/>
                  </a:lnTo>
                  <a:lnTo>
                    <a:pt x="141274" y="183870"/>
                  </a:lnTo>
                  <a:close/>
                </a:path>
                <a:path w="173990" h="858520">
                  <a:moveTo>
                    <a:pt x="141478" y="195999"/>
                  </a:moveTo>
                  <a:lnTo>
                    <a:pt x="139890" y="194729"/>
                  </a:lnTo>
                  <a:lnTo>
                    <a:pt x="140931" y="195999"/>
                  </a:lnTo>
                  <a:lnTo>
                    <a:pt x="141478" y="195999"/>
                  </a:lnTo>
                  <a:close/>
                </a:path>
                <a:path w="173990" h="858520">
                  <a:moveTo>
                    <a:pt x="142151" y="10236"/>
                  </a:moveTo>
                  <a:lnTo>
                    <a:pt x="141846" y="10198"/>
                  </a:lnTo>
                  <a:lnTo>
                    <a:pt x="141630" y="10198"/>
                  </a:lnTo>
                  <a:lnTo>
                    <a:pt x="141833" y="10248"/>
                  </a:lnTo>
                  <a:lnTo>
                    <a:pt x="141973" y="10248"/>
                  </a:lnTo>
                  <a:lnTo>
                    <a:pt x="142151" y="10236"/>
                  </a:lnTo>
                  <a:close/>
                </a:path>
                <a:path w="173990" h="858520">
                  <a:moveTo>
                    <a:pt x="142557" y="24765"/>
                  </a:moveTo>
                  <a:lnTo>
                    <a:pt x="140652" y="25387"/>
                  </a:lnTo>
                  <a:lnTo>
                    <a:pt x="141274" y="25819"/>
                  </a:lnTo>
                  <a:lnTo>
                    <a:pt x="142557" y="24765"/>
                  </a:lnTo>
                  <a:close/>
                </a:path>
                <a:path w="173990" h="858520">
                  <a:moveTo>
                    <a:pt x="142684" y="217843"/>
                  </a:moveTo>
                  <a:lnTo>
                    <a:pt x="141986" y="216992"/>
                  </a:lnTo>
                  <a:lnTo>
                    <a:pt x="140271" y="217309"/>
                  </a:lnTo>
                  <a:lnTo>
                    <a:pt x="142684" y="217843"/>
                  </a:lnTo>
                  <a:close/>
                </a:path>
                <a:path w="173990" h="858520">
                  <a:moveTo>
                    <a:pt x="142786" y="194729"/>
                  </a:moveTo>
                  <a:lnTo>
                    <a:pt x="139979" y="194729"/>
                  </a:lnTo>
                  <a:lnTo>
                    <a:pt x="142621" y="195160"/>
                  </a:lnTo>
                  <a:lnTo>
                    <a:pt x="142786" y="194729"/>
                  </a:lnTo>
                  <a:close/>
                </a:path>
                <a:path w="173990" h="858520">
                  <a:moveTo>
                    <a:pt x="143103" y="218859"/>
                  </a:moveTo>
                  <a:lnTo>
                    <a:pt x="139750" y="218859"/>
                  </a:lnTo>
                  <a:lnTo>
                    <a:pt x="140208" y="220027"/>
                  </a:lnTo>
                  <a:lnTo>
                    <a:pt x="143103" y="218859"/>
                  </a:lnTo>
                  <a:close/>
                </a:path>
                <a:path w="173990" h="858520">
                  <a:moveTo>
                    <a:pt x="143383" y="223951"/>
                  </a:moveTo>
                  <a:lnTo>
                    <a:pt x="142811" y="225209"/>
                  </a:lnTo>
                  <a:lnTo>
                    <a:pt x="143383" y="223951"/>
                  </a:lnTo>
                  <a:close/>
                </a:path>
                <a:path w="173990" h="858520">
                  <a:moveTo>
                    <a:pt x="143522" y="24549"/>
                  </a:moveTo>
                  <a:lnTo>
                    <a:pt x="141211" y="23279"/>
                  </a:lnTo>
                  <a:lnTo>
                    <a:pt x="142824" y="24549"/>
                  </a:lnTo>
                  <a:lnTo>
                    <a:pt x="142557" y="24765"/>
                  </a:lnTo>
                  <a:lnTo>
                    <a:pt x="143217" y="24549"/>
                  </a:lnTo>
                  <a:lnTo>
                    <a:pt x="143522" y="24549"/>
                  </a:lnTo>
                  <a:close/>
                </a:path>
                <a:path w="173990" h="858520">
                  <a:moveTo>
                    <a:pt x="144056" y="7950"/>
                  </a:moveTo>
                  <a:lnTo>
                    <a:pt x="142608" y="6769"/>
                  </a:lnTo>
                  <a:lnTo>
                    <a:pt x="143179" y="8039"/>
                  </a:lnTo>
                  <a:lnTo>
                    <a:pt x="143979" y="8039"/>
                  </a:lnTo>
                  <a:close/>
                </a:path>
                <a:path w="173990" h="858520">
                  <a:moveTo>
                    <a:pt x="144335" y="207429"/>
                  </a:moveTo>
                  <a:lnTo>
                    <a:pt x="143738" y="207429"/>
                  </a:lnTo>
                  <a:lnTo>
                    <a:pt x="142201" y="206159"/>
                  </a:lnTo>
                  <a:lnTo>
                    <a:pt x="142748" y="208699"/>
                  </a:lnTo>
                  <a:lnTo>
                    <a:pt x="144335" y="207429"/>
                  </a:lnTo>
                  <a:close/>
                </a:path>
                <a:path w="173990" h="858520">
                  <a:moveTo>
                    <a:pt x="144602" y="84607"/>
                  </a:moveTo>
                  <a:lnTo>
                    <a:pt x="144462" y="84239"/>
                  </a:lnTo>
                  <a:lnTo>
                    <a:pt x="143637" y="84239"/>
                  </a:lnTo>
                  <a:lnTo>
                    <a:pt x="144602" y="84607"/>
                  </a:lnTo>
                  <a:close/>
                </a:path>
                <a:path w="173990" h="858520">
                  <a:moveTo>
                    <a:pt x="144653" y="78333"/>
                  </a:moveTo>
                  <a:lnTo>
                    <a:pt x="144005" y="78143"/>
                  </a:lnTo>
                  <a:lnTo>
                    <a:pt x="143903" y="78333"/>
                  </a:lnTo>
                  <a:lnTo>
                    <a:pt x="144653" y="78333"/>
                  </a:lnTo>
                  <a:close/>
                </a:path>
                <a:path w="173990" h="858520">
                  <a:moveTo>
                    <a:pt x="144792" y="208368"/>
                  </a:moveTo>
                  <a:lnTo>
                    <a:pt x="144373" y="208064"/>
                  </a:lnTo>
                  <a:lnTo>
                    <a:pt x="143751" y="208318"/>
                  </a:lnTo>
                  <a:lnTo>
                    <a:pt x="143852" y="208584"/>
                  </a:lnTo>
                  <a:lnTo>
                    <a:pt x="144221" y="208876"/>
                  </a:lnTo>
                  <a:lnTo>
                    <a:pt x="144449" y="208648"/>
                  </a:lnTo>
                  <a:lnTo>
                    <a:pt x="144792" y="208368"/>
                  </a:lnTo>
                  <a:close/>
                </a:path>
                <a:path w="173990" h="858520">
                  <a:moveTo>
                    <a:pt x="144919" y="85509"/>
                  </a:moveTo>
                  <a:lnTo>
                    <a:pt x="144767" y="85090"/>
                  </a:lnTo>
                  <a:lnTo>
                    <a:pt x="140246" y="84239"/>
                  </a:lnTo>
                  <a:lnTo>
                    <a:pt x="143256" y="85509"/>
                  </a:lnTo>
                  <a:lnTo>
                    <a:pt x="144919" y="85509"/>
                  </a:lnTo>
                  <a:close/>
                </a:path>
                <a:path w="173990" h="858520">
                  <a:moveTo>
                    <a:pt x="145148" y="268389"/>
                  </a:moveTo>
                  <a:lnTo>
                    <a:pt x="138518" y="265849"/>
                  </a:lnTo>
                  <a:lnTo>
                    <a:pt x="135648" y="264579"/>
                  </a:lnTo>
                  <a:lnTo>
                    <a:pt x="134556" y="264579"/>
                  </a:lnTo>
                  <a:lnTo>
                    <a:pt x="135382" y="265849"/>
                  </a:lnTo>
                  <a:lnTo>
                    <a:pt x="137160" y="265849"/>
                  </a:lnTo>
                  <a:lnTo>
                    <a:pt x="137947" y="267119"/>
                  </a:lnTo>
                  <a:lnTo>
                    <a:pt x="138582" y="267119"/>
                  </a:lnTo>
                  <a:lnTo>
                    <a:pt x="139153" y="268389"/>
                  </a:lnTo>
                  <a:lnTo>
                    <a:pt x="145148" y="268389"/>
                  </a:lnTo>
                  <a:close/>
                </a:path>
                <a:path w="173990" h="858520">
                  <a:moveTo>
                    <a:pt x="145300" y="244259"/>
                  </a:moveTo>
                  <a:lnTo>
                    <a:pt x="143852" y="242989"/>
                  </a:lnTo>
                  <a:lnTo>
                    <a:pt x="141973" y="242989"/>
                  </a:lnTo>
                  <a:lnTo>
                    <a:pt x="141605" y="242989"/>
                  </a:lnTo>
                  <a:lnTo>
                    <a:pt x="142367" y="244259"/>
                  </a:lnTo>
                  <a:lnTo>
                    <a:pt x="145300" y="244259"/>
                  </a:lnTo>
                  <a:close/>
                </a:path>
                <a:path w="173990" h="858520">
                  <a:moveTo>
                    <a:pt x="145364" y="80606"/>
                  </a:moveTo>
                  <a:lnTo>
                    <a:pt x="145008" y="80365"/>
                  </a:lnTo>
                  <a:lnTo>
                    <a:pt x="145021" y="80556"/>
                  </a:lnTo>
                  <a:lnTo>
                    <a:pt x="145364" y="80606"/>
                  </a:lnTo>
                  <a:close/>
                </a:path>
                <a:path w="173990" h="858520">
                  <a:moveTo>
                    <a:pt x="145542" y="209613"/>
                  </a:moveTo>
                  <a:lnTo>
                    <a:pt x="145034" y="209359"/>
                  </a:lnTo>
                  <a:lnTo>
                    <a:pt x="144526" y="209118"/>
                  </a:lnTo>
                  <a:lnTo>
                    <a:pt x="144221" y="208889"/>
                  </a:lnTo>
                  <a:lnTo>
                    <a:pt x="143967" y="209169"/>
                  </a:lnTo>
                  <a:lnTo>
                    <a:pt x="143878" y="209410"/>
                  </a:lnTo>
                  <a:lnTo>
                    <a:pt x="145542" y="209613"/>
                  </a:lnTo>
                  <a:close/>
                </a:path>
                <a:path w="173990" h="858520">
                  <a:moveTo>
                    <a:pt x="145542" y="56299"/>
                  </a:moveTo>
                  <a:lnTo>
                    <a:pt x="143598" y="56299"/>
                  </a:lnTo>
                  <a:lnTo>
                    <a:pt x="142443" y="57569"/>
                  </a:lnTo>
                  <a:lnTo>
                    <a:pt x="145542" y="56299"/>
                  </a:lnTo>
                  <a:close/>
                </a:path>
                <a:path w="173990" h="858520">
                  <a:moveTo>
                    <a:pt x="146024" y="85331"/>
                  </a:moveTo>
                  <a:lnTo>
                    <a:pt x="145707" y="85026"/>
                  </a:lnTo>
                  <a:lnTo>
                    <a:pt x="144602" y="84607"/>
                  </a:lnTo>
                  <a:lnTo>
                    <a:pt x="144767" y="85090"/>
                  </a:lnTo>
                  <a:lnTo>
                    <a:pt x="146024" y="85331"/>
                  </a:lnTo>
                  <a:close/>
                </a:path>
                <a:path w="173990" h="858520">
                  <a:moveTo>
                    <a:pt x="146481" y="20739"/>
                  </a:moveTo>
                  <a:lnTo>
                    <a:pt x="145046" y="20739"/>
                  </a:lnTo>
                  <a:lnTo>
                    <a:pt x="144145" y="19469"/>
                  </a:lnTo>
                  <a:lnTo>
                    <a:pt x="140347" y="20739"/>
                  </a:lnTo>
                  <a:lnTo>
                    <a:pt x="143675" y="20739"/>
                  </a:lnTo>
                  <a:lnTo>
                    <a:pt x="143738" y="22009"/>
                  </a:lnTo>
                  <a:lnTo>
                    <a:pt x="146481" y="20739"/>
                  </a:lnTo>
                  <a:close/>
                </a:path>
                <a:path w="173990" h="858520">
                  <a:moveTo>
                    <a:pt x="147561" y="32169"/>
                  </a:moveTo>
                  <a:lnTo>
                    <a:pt x="142443" y="33324"/>
                  </a:lnTo>
                  <a:lnTo>
                    <a:pt x="147459" y="32258"/>
                  </a:lnTo>
                  <a:close/>
                </a:path>
                <a:path w="173990" h="858520">
                  <a:moveTo>
                    <a:pt x="147815" y="253733"/>
                  </a:moveTo>
                  <a:lnTo>
                    <a:pt x="146545" y="253149"/>
                  </a:lnTo>
                  <a:lnTo>
                    <a:pt x="146227" y="253301"/>
                  </a:lnTo>
                  <a:lnTo>
                    <a:pt x="147815" y="253733"/>
                  </a:lnTo>
                  <a:close/>
                </a:path>
                <a:path w="173990" h="858520">
                  <a:moveTo>
                    <a:pt x="149009" y="256311"/>
                  </a:moveTo>
                  <a:lnTo>
                    <a:pt x="147967" y="257454"/>
                  </a:lnTo>
                  <a:lnTo>
                    <a:pt x="148513" y="257429"/>
                  </a:lnTo>
                  <a:lnTo>
                    <a:pt x="149009" y="256311"/>
                  </a:lnTo>
                  <a:close/>
                </a:path>
                <a:path w="173990" h="858520">
                  <a:moveTo>
                    <a:pt x="150050" y="30899"/>
                  </a:moveTo>
                  <a:lnTo>
                    <a:pt x="147358" y="32169"/>
                  </a:lnTo>
                  <a:lnTo>
                    <a:pt x="147561" y="32169"/>
                  </a:lnTo>
                  <a:lnTo>
                    <a:pt x="147726" y="32169"/>
                  </a:lnTo>
                  <a:lnTo>
                    <a:pt x="150050" y="30899"/>
                  </a:lnTo>
                  <a:close/>
                </a:path>
                <a:path w="173990" h="858520">
                  <a:moveTo>
                    <a:pt x="150317" y="254419"/>
                  </a:moveTo>
                  <a:lnTo>
                    <a:pt x="147815" y="253733"/>
                  </a:lnTo>
                  <a:lnTo>
                    <a:pt x="149301" y="254419"/>
                  </a:lnTo>
                  <a:lnTo>
                    <a:pt x="150317" y="254419"/>
                  </a:lnTo>
                  <a:close/>
                </a:path>
                <a:path w="173990" h="858520">
                  <a:moveTo>
                    <a:pt x="150736" y="257492"/>
                  </a:moveTo>
                  <a:lnTo>
                    <a:pt x="150685" y="257327"/>
                  </a:lnTo>
                  <a:lnTo>
                    <a:pt x="148513" y="257429"/>
                  </a:lnTo>
                  <a:lnTo>
                    <a:pt x="148297" y="257898"/>
                  </a:lnTo>
                  <a:lnTo>
                    <a:pt x="150736" y="257492"/>
                  </a:lnTo>
                  <a:close/>
                </a:path>
                <a:path w="173990" h="858520">
                  <a:moveTo>
                    <a:pt x="151676" y="232664"/>
                  </a:moveTo>
                  <a:lnTo>
                    <a:pt x="151434" y="232702"/>
                  </a:lnTo>
                  <a:lnTo>
                    <a:pt x="151612" y="232702"/>
                  </a:lnTo>
                  <a:close/>
                </a:path>
                <a:path w="173990" h="858520">
                  <a:moveTo>
                    <a:pt x="153466" y="244259"/>
                  </a:moveTo>
                  <a:lnTo>
                    <a:pt x="152425" y="244259"/>
                  </a:lnTo>
                  <a:lnTo>
                    <a:pt x="153377" y="245529"/>
                  </a:lnTo>
                  <a:lnTo>
                    <a:pt x="153466" y="244259"/>
                  </a:lnTo>
                  <a:close/>
                </a:path>
                <a:path w="173990" h="858520">
                  <a:moveTo>
                    <a:pt x="154470" y="256857"/>
                  </a:moveTo>
                  <a:lnTo>
                    <a:pt x="150736" y="257492"/>
                  </a:lnTo>
                  <a:lnTo>
                    <a:pt x="150863" y="257949"/>
                  </a:lnTo>
                  <a:lnTo>
                    <a:pt x="154470" y="256857"/>
                  </a:lnTo>
                  <a:close/>
                </a:path>
                <a:path w="173990" h="858520">
                  <a:moveTo>
                    <a:pt x="155752" y="236639"/>
                  </a:moveTo>
                  <a:lnTo>
                    <a:pt x="152692" y="235369"/>
                  </a:lnTo>
                  <a:lnTo>
                    <a:pt x="153733" y="235369"/>
                  </a:lnTo>
                  <a:lnTo>
                    <a:pt x="154940" y="232829"/>
                  </a:lnTo>
                  <a:lnTo>
                    <a:pt x="151371" y="232829"/>
                  </a:lnTo>
                  <a:lnTo>
                    <a:pt x="148424" y="231559"/>
                  </a:lnTo>
                  <a:lnTo>
                    <a:pt x="142951" y="231559"/>
                  </a:lnTo>
                  <a:lnTo>
                    <a:pt x="140208" y="231559"/>
                  </a:lnTo>
                  <a:lnTo>
                    <a:pt x="140576" y="232829"/>
                  </a:lnTo>
                  <a:lnTo>
                    <a:pt x="139839" y="232829"/>
                  </a:lnTo>
                  <a:lnTo>
                    <a:pt x="141224" y="234099"/>
                  </a:lnTo>
                  <a:lnTo>
                    <a:pt x="143027" y="234099"/>
                  </a:lnTo>
                  <a:lnTo>
                    <a:pt x="139954" y="235369"/>
                  </a:lnTo>
                  <a:lnTo>
                    <a:pt x="140868" y="237909"/>
                  </a:lnTo>
                  <a:lnTo>
                    <a:pt x="142011" y="239179"/>
                  </a:lnTo>
                  <a:lnTo>
                    <a:pt x="139700" y="240449"/>
                  </a:lnTo>
                  <a:lnTo>
                    <a:pt x="138531" y="240449"/>
                  </a:lnTo>
                  <a:lnTo>
                    <a:pt x="139560" y="241719"/>
                  </a:lnTo>
                  <a:lnTo>
                    <a:pt x="141973" y="242989"/>
                  </a:lnTo>
                  <a:lnTo>
                    <a:pt x="141046" y="241719"/>
                  </a:lnTo>
                  <a:lnTo>
                    <a:pt x="142963" y="241719"/>
                  </a:lnTo>
                  <a:lnTo>
                    <a:pt x="144348" y="242989"/>
                  </a:lnTo>
                  <a:lnTo>
                    <a:pt x="145376" y="242989"/>
                  </a:lnTo>
                  <a:lnTo>
                    <a:pt x="145300" y="244259"/>
                  </a:lnTo>
                  <a:lnTo>
                    <a:pt x="147154" y="244259"/>
                  </a:lnTo>
                  <a:lnTo>
                    <a:pt x="146126" y="244690"/>
                  </a:lnTo>
                  <a:lnTo>
                    <a:pt x="146126" y="248069"/>
                  </a:lnTo>
                  <a:lnTo>
                    <a:pt x="142582" y="248069"/>
                  </a:lnTo>
                  <a:lnTo>
                    <a:pt x="141986" y="247002"/>
                  </a:lnTo>
                  <a:lnTo>
                    <a:pt x="146126" y="248069"/>
                  </a:lnTo>
                  <a:lnTo>
                    <a:pt x="146126" y="244690"/>
                  </a:lnTo>
                  <a:lnTo>
                    <a:pt x="144094" y="245529"/>
                  </a:lnTo>
                  <a:lnTo>
                    <a:pt x="143408" y="245529"/>
                  </a:lnTo>
                  <a:lnTo>
                    <a:pt x="145008" y="246799"/>
                  </a:lnTo>
                  <a:lnTo>
                    <a:pt x="143357" y="246799"/>
                  </a:lnTo>
                  <a:lnTo>
                    <a:pt x="141084" y="245529"/>
                  </a:lnTo>
                  <a:lnTo>
                    <a:pt x="141135" y="246799"/>
                  </a:lnTo>
                  <a:lnTo>
                    <a:pt x="138506" y="246799"/>
                  </a:lnTo>
                  <a:lnTo>
                    <a:pt x="139319" y="248069"/>
                  </a:lnTo>
                  <a:lnTo>
                    <a:pt x="138798" y="248069"/>
                  </a:lnTo>
                  <a:lnTo>
                    <a:pt x="137147" y="249339"/>
                  </a:lnTo>
                  <a:lnTo>
                    <a:pt x="138074" y="249339"/>
                  </a:lnTo>
                  <a:lnTo>
                    <a:pt x="145161" y="250609"/>
                  </a:lnTo>
                  <a:lnTo>
                    <a:pt x="139369" y="250609"/>
                  </a:lnTo>
                  <a:lnTo>
                    <a:pt x="139115" y="250609"/>
                  </a:lnTo>
                  <a:lnTo>
                    <a:pt x="140182" y="251206"/>
                  </a:lnTo>
                  <a:lnTo>
                    <a:pt x="141109" y="251879"/>
                  </a:lnTo>
                  <a:lnTo>
                    <a:pt x="135153" y="251879"/>
                  </a:lnTo>
                  <a:lnTo>
                    <a:pt x="137591" y="253149"/>
                  </a:lnTo>
                  <a:lnTo>
                    <a:pt x="133007" y="253149"/>
                  </a:lnTo>
                  <a:lnTo>
                    <a:pt x="136588" y="254419"/>
                  </a:lnTo>
                  <a:lnTo>
                    <a:pt x="136931" y="254419"/>
                  </a:lnTo>
                  <a:lnTo>
                    <a:pt x="140208" y="256959"/>
                  </a:lnTo>
                  <a:lnTo>
                    <a:pt x="132295" y="256959"/>
                  </a:lnTo>
                  <a:lnTo>
                    <a:pt x="136766" y="259499"/>
                  </a:lnTo>
                  <a:lnTo>
                    <a:pt x="138468" y="260769"/>
                  </a:lnTo>
                  <a:lnTo>
                    <a:pt x="141833" y="262039"/>
                  </a:lnTo>
                  <a:lnTo>
                    <a:pt x="143306" y="263309"/>
                  </a:lnTo>
                  <a:lnTo>
                    <a:pt x="141605" y="263309"/>
                  </a:lnTo>
                  <a:lnTo>
                    <a:pt x="139687" y="262039"/>
                  </a:lnTo>
                  <a:lnTo>
                    <a:pt x="138087" y="263309"/>
                  </a:lnTo>
                  <a:lnTo>
                    <a:pt x="138264" y="263309"/>
                  </a:lnTo>
                  <a:lnTo>
                    <a:pt x="139306" y="264579"/>
                  </a:lnTo>
                  <a:lnTo>
                    <a:pt x="139026" y="264579"/>
                  </a:lnTo>
                  <a:lnTo>
                    <a:pt x="143256" y="265849"/>
                  </a:lnTo>
                  <a:lnTo>
                    <a:pt x="139852" y="264579"/>
                  </a:lnTo>
                  <a:lnTo>
                    <a:pt x="143433" y="264579"/>
                  </a:lnTo>
                  <a:lnTo>
                    <a:pt x="143992" y="265849"/>
                  </a:lnTo>
                  <a:lnTo>
                    <a:pt x="146240" y="264579"/>
                  </a:lnTo>
                  <a:lnTo>
                    <a:pt x="145770" y="264579"/>
                  </a:lnTo>
                  <a:lnTo>
                    <a:pt x="144614" y="263309"/>
                  </a:lnTo>
                  <a:lnTo>
                    <a:pt x="147675" y="263309"/>
                  </a:lnTo>
                  <a:lnTo>
                    <a:pt x="146977" y="264579"/>
                  </a:lnTo>
                  <a:lnTo>
                    <a:pt x="149656" y="263309"/>
                  </a:lnTo>
                  <a:lnTo>
                    <a:pt x="144068" y="262039"/>
                  </a:lnTo>
                  <a:lnTo>
                    <a:pt x="147662" y="262039"/>
                  </a:lnTo>
                  <a:lnTo>
                    <a:pt x="147066" y="260769"/>
                  </a:lnTo>
                  <a:lnTo>
                    <a:pt x="146481" y="259499"/>
                  </a:lnTo>
                  <a:lnTo>
                    <a:pt x="144513" y="260769"/>
                  </a:lnTo>
                  <a:lnTo>
                    <a:pt x="141020" y="259499"/>
                  </a:lnTo>
                  <a:lnTo>
                    <a:pt x="146481" y="259499"/>
                  </a:lnTo>
                  <a:lnTo>
                    <a:pt x="148971" y="259499"/>
                  </a:lnTo>
                  <a:lnTo>
                    <a:pt x="145821" y="258229"/>
                  </a:lnTo>
                  <a:lnTo>
                    <a:pt x="144145" y="258229"/>
                  </a:lnTo>
                  <a:lnTo>
                    <a:pt x="145770" y="257543"/>
                  </a:lnTo>
                  <a:lnTo>
                    <a:pt x="146126" y="258229"/>
                  </a:lnTo>
                  <a:lnTo>
                    <a:pt x="147510" y="258229"/>
                  </a:lnTo>
                  <a:lnTo>
                    <a:pt x="146151" y="257378"/>
                  </a:lnTo>
                  <a:lnTo>
                    <a:pt x="147167" y="256959"/>
                  </a:lnTo>
                  <a:lnTo>
                    <a:pt x="143154" y="255689"/>
                  </a:lnTo>
                  <a:lnTo>
                    <a:pt x="150177" y="255689"/>
                  </a:lnTo>
                  <a:lnTo>
                    <a:pt x="143941" y="254419"/>
                  </a:lnTo>
                  <a:lnTo>
                    <a:pt x="146227" y="253301"/>
                  </a:lnTo>
                  <a:lnTo>
                    <a:pt x="145669" y="253149"/>
                  </a:lnTo>
                  <a:lnTo>
                    <a:pt x="146545" y="253149"/>
                  </a:lnTo>
                  <a:lnTo>
                    <a:pt x="151498" y="253149"/>
                  </a:lnTo>
                  <a:lnTo>
                    <a:pt x="151638" y="253377"/>
                  </a:lnTo>
                  <a:lnTo>
                    <a:pt x="152831" y="252844"/>
                  </a:lnTo>
                  <a:lnTo>
                    <a:pt x="153479" y="252971"/>
                  </a:lnTo>
                  <a:lnTo>
                    <a:pt x="152514" y="252387"/>
                  </a:lnTo>
                  <a:lnTo>
                    <a:pt x="152260" y="252247"/>
                  </a:lnTo>
                  <a:lnTo>
                    <a:pt x="151231" y="252615"/>
                  </a:lnTo>
                  <a:lnTo>
                    <a:pt x="150774" y="251879"/>
                  </a:lnTo>
                  <a:lnTo>
                    <a:pt x="147015" y="251879"/>
                  </a:lnTo>
                  <a:lnTo>
                    <a:pt x="149415" y="250609"/>
                  </a:lnTo>
                  <a:lnTo>
                    <a:pt x="148336" y="249339"/>
                  </a:lnTo>
                  <a:lnTo>
                    <a:pt x="149580" y="249339"/>
                  </a:lnTo>
                  <a:lnTo>
                    <a:pt x="150710" y="246799"/>
                  </a:lnTo>
                  <a:lnTo>
                    <a:pt x="152844" y="246799"/>
                  </a:lnTo>
                  <a:lnTo>
                    <a:pt x="149059" y="245529"/>
                  </a:lnTo>
                  <a:lnTo>
                    <a:pt x="149936" y="244259"/>
                  </a:lnTo>
                  <a:lnTo>
                    <a:pt x="152273" y="244259"/>
                  </a:lnTo>
                  <a:lnTo>
                    <a:pt x="151663" y="242989"/>
                  </a:lnTo>
                  <a:lnTo>
                    <a:pt x="154114" y="242989"/>
                  </a:lnTo>
                  <a:lnTo>
                    <a:pt x="151053" y="241719"/>
                  </a:lnTo>
                  <a:lnTo>
                    <a:pt x="153123" y="240449"/>
                  </a:lnTo>
                  <a:lnTo>
                    <a:pt x="150482" y="239179"/>
                  </a:lnTo>
                  <a:lnTo>
                    <a:pt x="145592" y="240449"/>
                  </a:lnTo>
                  <a:lnTo>
                    <a:pt x="143992" y="239179"/>
                  </a:lnTo>
                  <a:lnTo>
                    <a:pt x="150482" y="239179"/>
                  </a:lnTo>
                  <a:lnTo>
                    <a:pt x="150660" y="239179"/>
                  </a:lnTo>
                  <a:lnTo>
                    <a:pt x="150114" y="237909"/>
                  </a:lnTo>
                  <a:lnTo>
                    <a:pt x="151726" y="239179"/>
                  </a:lnTo>
                  <a:lnTo>
                    <a:pt x="152044" y="239179"/>
                  </a:lnTo>
                  <a:lnTo>
                    <a:pt x="153339" y="237909"/>
                  </a:lnTo>
                  <a:lnTo>
                    <a:pt x="151942" y="237909"/>
                  </a:lnTo>
                  <a:lnTo>
                    <a:pt x="151917" y="236639"/>
                  </a:lnTo>
                  <a:lnTo>
                    <a:pt x="154457" y="237909"/>
                  </a:lnTo>
                  <a:lnTo>
                    <a:pt x="155575" y="236639"/>
                  </a:lnTo>
                  <a:lnTo>
                    <a:pt x="155752" y="236639"/>
                  </a:lnTo>
                  <a:close/>
                </a:path>
                <a:path w="173990" h="858520">
                  <a:moveTo>
                    <a:pt x="155981" y="237744"/>
                  </a:moveTo>
                  <a:lnTo>
                    <a:pt x="155600" y="237693"/>
                  </a:lnTo>
                  <a:lnTo>
                    <a:pt x="155257" y="237680"/>
                  </a:lnTo>
                  <a:lnTo>
                    <a:pt x="154914" y="237680"/>
                  </a:lnTo>
                  <a:lnTo>
                    <a:pt x="155359" y="237705"/>
                  </a:lnTo>
                  <a:lnTo>
                    <a:pt x="155740" y="237744"/>
                  </a:lnTo>
                  <a:lnTo>
                    <a:pt x="155981" y="237744"/>
                  </a:lnTo>
                  <a:close/>
                </a:path>
                <a:path w="173990" h="858520">
                  <a:moveTo>
                    <a:pt x="157441" y="50"/>
                  </a:moveTo>
                  <a:lnTo>
                    <a:pt x="155625" y="0"/>
                  </a:lnTo>
                  <a:lnTo>
                    <a:pt x="155803" y="127"/>
                  </a:lnTo>
                  <a:lnTo>
                    <a:pt x="157441" y="50"/>
                  </a:lnTo>
                  <a:close/>
                </a:path>
                <a:path w="173990" h="858520">
                  <a:moveTo>
                    <a:pt x="157734" y="224485"/>
                  </a:moveTo>
                  <a:lnTo>
                    <a:pt x="157429" y="223913"/>
                  </a:lnTo>
                  <a:lnTo>
                    <a:pt x="156730" y="224345"/>
                  </a:lnTo>
                  <a:lnTo>
                    <a:pt x="157734" y="224485"/>
                  </a:lnTo>
                  <a:close/>
                </a:path>
                <a:path w="173990" h="858520">
                  <a:moveTo>
                    <a:pt x="158267" y="216319"/>
                  </a:moveTo>
                  <a:lnTo>
                    <a:pt x="158076" y="215392"/>
                  </a:lnTo>
                  <a:lnTo>
                    <a:pt x="156768" y="215633"/>
                  </a:lnTo>
                  <a:lnTo>
                    <a:pt x="158267" y="216319"/>
                  </a:lnTo>
                  <a:close/>
                </a:path>
                <a:path w="173990" h="858520">
                  <a:moveTo>
                    <a:pt x="160096" y="215049"/>
                  </a:moveTo>
                  <a:lnTo>
                    <a:pt x="157746" y="213779"/>
                  </a:lnTo>
                  <a:lnTo>
                    <a:pt x="158076" y="215392"/>
                  </a:lnTo>
                  <a:lnTo>
                    <a:pt x="160096" y="215049"/>
                  </a:lnTo>
                  <a:close/>
                </a:path>
                <a:path w="173990" h="858520">
                  <a:moveTo>
                    <a:pt x="160616" y="192519"/>
                  </a:moveTo>
                  <a:lnTo>
                    <a:pt x="160324" y="192633"/>
                  </a:lnTo>
                  <a:lnTo>
                    <a:pt x="160185" y="192811"/>
                  </a:lnTo>
                  <a:lnTo>
                    <a:pt x="160616" y="192519"/>
                  </a:lnTo>
                  <a:close/>
                </a:path>
                <a:path w="173990" h="858520">
                  <a:moveTo>
                    <a:pt x="160693" y="188061"/>
                  </a:moveTo>
                  <a:lnTo>
                    <a:pt x="159372" y="187109"/>
                  </a:lnTo>
                  <a:lnTo>
                    <a:pt x="159296" y="188061"/>
                  </a:lnTo>
                  <a:lnTo>
                    <a:pt x="160693" y="188061"/>
                  </a:lnTo>
                  <a:close/>
                </a:path>
                <a:path w="173990" h="858520">
                  <a:moveTo>
                    <a:pt x="161163" y="160439"/>
                  </a:moveTo>
                  <a:lnTo>
                    <a:pt x="160807" y="160566"/>
                  </a:lnTo>
                  <a:lnTo>
                    <a:pt x="160959" y="160591"/>
                  </a:lnTo>
                  <a:lnTo>
                    <a:pt x="161163" y="160439"/>
                  </a:lnTo>
                  <a:close/>
                </a:path>
                <a:path w="173990" h="858520">
                  <a:moveTo>
                    <a:pt x="161658" y="216268"/>
                  </a:moveTo>
                  <a:lnTo>
                    <a:pt x="160794" y="215265"/>
                  </a:lnTo>
                  <a:lnTo>
                    <a:pt x="161302" y="215988"/>
                  </a:lnTo>
                  <a:lnTo>
                    <a:pt x="161658" y="216268"/>
                  </a:lnTo>
                  <a:close/>
                </a:path>
                <a:path w="173990" h="858520">
                  <a:moveTo>
                    <a:pt x="161848" y="142659"/>
                  </a:moveTo>
                  <a:lnTo>
                    <a:pt x="158953" y="141439"/>
                  </a:lnTo>
                  <a:lnTo>
                    <a:pt x="160439" y="142659"/>
                  </a:lnTo>
                  <a:lnTo>
                    <a:pt x="161848" y="142659"/>
                  </a:lnTo>
                  <a:close/>
                </a:path>
                <a:path w="173990" h="858520">
                  <a:moveTo>
                    <a:pt x="162433" y="172986"/>
                  </a:moveTo>
                  <a:lnTo>
                    <a:pt x="162191" y="172986"/>
                  </a:lnTo>
                  <a:lnTo>
                    <a:pt x="161950" y="173151"/>
                  </a:lnTo>
                  <a:lnTo>
                    <a:pt x="162433" y="172986"/>
                  </a:lnTo>
                  <a:close/>
                </a:path>
                <a:path w="173990" h="858520">
                  <a:moveTo>
                    <a:pt x="162458" y="166154"/>
                  </a:moveTo>
                  <a:lnTo>
                    <a:pt x="162242" y="166179"/>
                  </a:lnTo>
                  <a:lnTo>
                    <a:pt x="162064" y="166204"/>
                  </a:lnTo>
                  <a:lnTo>
                    <a:pt x="161861" y="166230"/>
                  </a:lnTo>
                  <a:lnTo>
                    <a:pt x="162001" y="166458"/>
                  </a:lnTo>
                  <a:lnTo>
                    <a:pt x="162458" y="166154"/>
                  </a:lnTo>
                  <a:close/>
                </a:path>
                <a:path w="173990" h="858520">
                  <a:moveTo>
                    <a:pt x="162610" y="172961"/>
                  </a:moveTo>
                  <a:lnTo>
                    <a:pt x="162242" y="172694"/>
                  </a:lnTo>
                  <a:lnTo>
                    <a:pt x="161874" y="172745"/>
                  </a:lnTo>
                  <a:lnTo>
                    <a:pt x="162267" y="172859"/>
                  </a:lnTo>
                  <a:lnTo>
                    <a:pt x="162420" y="172974"/>
                  </a:lnTo>
                  <a:lnTo>
                    <a:pt x="162610" y="172961"/>
                  </a:lnTo>
                  <a:close/>
                </a:path>
                <a:path w="173990" h="858520">
                  <a:moveTo>
                    <a:pt x="163398" y="162979"/>
                  </a:moveTo>
                  <a:lnTo>
                    <a:pt x="160578" y="162979"/>
                  </a:lnTo>
                  <a:lnTo>
                    <a:pt x="161201" y="164249"/>
                  </a:lnTo>
                  <a:lnTo>
                    <a:pt x="161391" y="164249"/>
                  </a:lnTo>
                  <a:lnTo>
                    <a:pt x="163398" y="162979"/>
                  </a:lnTo>
                  <a:close/>
                </a:path>
                <a:path w="173990" h="858520">
                  <a:moveTo>
                    <a:pt x="165176" y="143929"/>
                  </a:moveTo>
                  <a:lnTo>
                    <a:pt x="164922" y="142659"/>
                  </a:lnTo>
                  <a:lnTo>
                    <a:pt x="161848" y="142659"/>
                  </a:lnTo>
                  <a:lnTo>
                    <a:pt x="163347" y="143929"/>
                  </a:lnTo>
                  <a:lnTo>
                    <a:pt x="165112" y="145199"/>
                  </a:lnTo>
                  <a:lnTo>
                    <a:pt x="165176" y="143929"/>
                  </a:lnTo>
                  <a:close/>
                </a:path>
                <a:path w="173990" h="858520">
                  <a:moveTo>
                    <a:pt x="165519" y="180225"/>
                  </a:moveTo>
                  <a:lnTo>
                    <a:pt x="165011" y="180213"/>
                  </a:lnTo>
                  <a:lnTo>
                    <a:pt x="164604" y="180251"/>
                  </a:lnTo>
                  <a:lnTo>
                    <a:pt x="164223" y="180289"/>
                  </a:lnTo>
                  <a:lnTo>
                    <a:pt x="164528" y="180301"/>
                  </a:lnTo>
                  <a:lnTo>
                    <a:pt x="164896" y="180301"/>
                  </a:lnTo>
                  <a:lnTo>
                    <a:pt x="165519" y="180225"/>
                  </a:lnTo>
                  <a:close/>
                </a:path>
                <a:path w="173990" h="858520">
                  <a:moveTo>
                    <a:pt x="165747" y="145834"/>
                  </a:moveTo>
                  <a:lnTo>
                    <a:pt x="164147" y="145389"/>
                  </a:lnTo>
                  <a:lnTo>
                    <a:pt x="163893" y="145834"/>
                  </a:lnTo>
                  <a:lnTo>
                    <a:pt x="162585" y="146227"/>
                  </a:lnTo>
                  <a:lnTo>
                    <a:pt x="162991" y="146494"/>
                  </a:lnTo>
                  <a:lnTo>
                    <a:pt x="164642" y="146354"/>
                  </a:lnTo>
                  <a:lnTo>
                    <a:pt x="165747" y="145834"/>
                  </a:lnTo>
                  <a:close/>
                </a:path>
                <a:path w="173990" h="858520">
                  <a:moveTo>
                    <a:pt x="165925" y="168262"/>
                  </a:moveTo>
                  <a:lnTo>
                    <a:pt x="164973" y="167589"/>
                  </a:lnTo>
                  <a:lnTo>
                    <a:pt x="161671" y="167500"/>
                  </a:lnTo>
                  <a:lnTo>
                    <a:pt x="162229" y="167894"/>
                  </a:lnTo>
                  <a:lnTo>
                    <a:pt x="165925" y="168262"/>
                  </a:lnTo>
                  <a:close/>
                </a:path>
                <a:path w="173990" h="858520">
                  <a:moveTo>
                    <a:pt x="166471" y="57569"/>
                  </a:moveTo>
                  <a:lnTo>
                    <a:pt x="165696" y="57569"/>
                  </a:lnTo>
                  <a:lnTo>
                    <a:pt x="164947" y="58839"/>
                  </a:lnTo>
                  <a:lnTo>
                    <a:pt x="166471" y="57569"/>
                  </a:lnTo>
                  <a:close/>
                </a:path>
                <a:path w="173990" h="858520">
                  <a:moveTo>
                    <a:pt x="167424" y="189649"/>
                  </a:moveTo>
                  <a:lnTo>
                    <a:pt x="165557" y="188379"/>
                  </a:lnTo>
                  <a:lnTo>
                    <a:pt x="163639" y="188379"/>
                  </a:lnTo>
                  <a:lnTo>
                    <a:pt x="161290" y="187109"/>
                  </a:lnTo>
                  <a:lnTo>
                    <a:pt x="162877" y="189649"/>
                  </a:lnTo>
                  <a:lnTo>
                    <a:pt x="167424" y="189649"/>
                  </a:lnTo>
                  <a:close/>
                </a:path>
                <a:path w="173990" h="858520">
                  <a:moveTo>
                    <a:pt x="167601" y="161709"/>
                  </a:moveTo>
                  <a:lnTo>
                    <a:pt x="160959" y="160591"/>
                  </a:lnTo>
                  <a:lnTo>
                    <a:pt x="159512" y="161709"/>
                  </a:lnTo>
                  <a:lnTo>
                    <a:pt x="167601" y="161709"/>
                  </a:lnTo>
                  <a:close/>
                </a:path>
                <a:path w="173990" h="858520">
                  <a:moveTo>
                    <a:pt x="168732" y="197269"/>
                  </a:moveTo>
                  <a:lnTo>
                    <a:pt x="164261" y="197269"/>
                  </a:lnTo>
                  <a:lnTo>
                    <a:pt x="164668" y="198539"/>
                  </a:lnTo>
                  <a:lnTo>
                    <a:pt x="165658" y="198539"/>
                  </a:lnTo>
                  <a:lnTo>
                    <a:pt x="168732" y="197269"/>
                  </a:lnTo>
                  <a:close/>
                </a:path>
                <a:path w="173990" h="858520">
                  <a:moveTo>
                    <a:pt x="171462" y="84340"/>
                  </a:moveTo>
                  <a:lnTo>
                    <a:pt x="170548" y="83540"/>
                  </a:lnTo>
                  <a:lnTo>
                    <a:pt x="170357" y="83921"/>
                  </a:lnTo>
                  <a:lnTo>
                    <a:pt x="171462" y="84340"/>
                  </a:lnTo>
                  <a:close/>
                </a:path>
                <a:path w="173990" h="858520">
                  <a:moveTo>
                    <a:pt x="171627" y="89319"/>
                  </a:moveTo>
                  <a:lnTo>
                    <a:pt x="170408" y="90411"/>
                  </a:lnTo>
                  <a:lnTo>
                    <a:pt x="170789" y="90589"/>
                  </a:lnTo>
                  <a:lnTo>
                    <a:pt x="171627" y="89319"/>
                  </a:lnTo>
                  <a:close/>
                </a:path>
                <a:path w="173990" h="858520">
                  <a:moveTo>
                    <a:pt x="173710" y="62649"/>
                  </a:moveTo>
                  <a:lnTo>
                    <a:pt x="171602" y="62649"/>
                  </a:lnTo>
                  <a:lnTo>
                    <a:pt x="168008" y="61379"/>
                  </a:lnTo>
                  <a:lnTo>
                    <a:pt x="166243" y="60109"/>
                  </a:lnTo>
                  <a:lnTo>
                    <a:pt x="169164" y="60109"/>
                  </a:lnTo>
                  <a:lnTo>
                    <a:pt x="165430" y="58839"/>
                  </a:lnTo>
                  <a:lnTo>
                    <a:pt x="164947" y="58839"/>
                  </a:lnTo>
                  <a:lnTo>
                    <a:pt x="164401" y="58839"/>
                  </a:lnTo>
                  <a:lnTo>
                    <a:pt x="163360" y="57569"/>
                  </a:lnTo>
                  <a:lnTo>
                    <a:pt x="162166" y="57569"/>
                  </a:lnTo>
                  <a:lnTo>
                    <a:pt x="163715" y="56299"/>
                  </a:lnTo>
                  <a:lnTo>
                    <a:pt x="164795" y="56299"/>
                  </a:lnTo>
                  <a:lnTo>
                    <a:pt x="162610" y="55029"/>
                  </a:lnTo>
                  <a:lnTo>
                    <a:pt x="161442" y="55029"/>
                  </a:lnTo>
                  <a:lnTo>
                    <a:pt x="163322" y="53759"/>
                  </a:lnTo>
                  <a:lnTo>
                    <a:pt x="164350" y="53759"/>
                  </a:lnTo>
                  <a:lnTo>
                    <a:pt x="162191" y="52489"/>
                  </a:lnTo>
                  <a:lnTo>
                    <a:pt x="164871" y="52489"/>
                  </a:lnTo>
                  <a:lnTo>
                    <a:pt x="166827" y="51219"/>
                  </a:lnTo>
                  <a:lnTo>
                    <a:pt x="168300" y="51219"/>
                  </a:lnTo>
                  <a:lnTo>
                    <a:pt x="168732" y="49949"/>
                  </a:lnTo>
                  <a:lnTo>
                    <a:pt x="172478" y="51219"/>
                  </a:lnTo>
                  <a:lnTo>
                    <a:pt x="170421" y="49949"/>
                  </a:lnTo>
                  <a:lnTo>
                    <a:pt x="165989" y="48679"/>
                  </a:lnTo>
                  <a:lnTo>
                    <a:pt x="165963" y="49949"/>
                  </a:lnTo>
                  <a:lnTo>
                    <a:pt x="165849" y="50977"/>
                  </a:lnTo>
                  <a:lnTo>
                    <a:pt x="161417" y="49949"/>
                  </a:lnTo>
                  <a:lnTo>
                    <a:pt x="164261" y="48679"/>
                  </a:lnTo>
                  <a:lnTo>
                    <a:pt x="165989" y="48679"/>
                  </a:lnTo>
                  <a:lnTo>
                    <a:pt x="167220" y="47409"/>
                  </a:lnTo>
                  <a:lnTo>
                    <a:pt x="168440" y="47409"/>
                  </a:lnTo>
                  <a:lnTo>
                    <a:pt x="168757" y="46139"/>
                  </a:lnTo>
                  <a:lnTo>
                    <a:pt x="171005" y="46139"/>
                  </a:lnTo>
                  <a:lnTo>
                    <a:pt x="169951" y="44869"/>
                  </a:lnTo>
                  <a:lnTo>
                    <a:pt x="167106" y="44869"/>
                  </a:lnTo>
                  <a:lnTo>
                    <a:pt x="167551" y="43599"/>
                  </a:lnTo>
                  <a:lnTo>
                    <a:pt x="165646" y="44602"/>
                  </a:lnTo>
                  <a:lnTo>
                    <a:pt x="165442" y="44450"/>
                  </a:lnTo>
                  <a:lnTo>
                    <a:pt x="165163" y="44488"/>
                  </a:lnTo>
                  <a:lnTo>
                    <a:pt x="164934" y="44551"/>
                  </a:lnTo>
                  <a:lnTo>
                    <a:pt x="164757" y="44615"/>
                  </a:lnTo>
                  <a:lnTo>
                    <a:pt x="165493" y="44691"/>
                  </a:lnTo>
                  <a:lnTo>
                    <a:pt x="165150" y="44869"/>
                  </a:lnTo>
                  <a:lnTo>
                    <a:pt x="165684" y="44869"/>
                  </a:lnTo>
                  <a:lnTo>
                    <a:pt x="165785" y="46139"/>
                  </a:lnTo>
                  <a:lnTo>
                    <a:pt x="163144" y="46139"/>
                  </a:lnTo>
                  <a:lnTo>
                    <a:pt x="164757" y="44869"/>
                  </a:lnTo>
                  <a:lnTo>
                    <a:pt x="159994" y="44869"/>
                  </a:lnTo>
                  <a:lnTo>
                    <a:pt x="164084" y="43599"/>
                  </a:lnTo>
                  <a:lnTo>
                    <a:pt x="166255" y="42329"/>
                  </a:lnTo>
                  <a:lnTo>
                    <a:pt x="168783" y="42329"/>
                  </a:lnTo>
                  <a:lnTo>
                    <a:pt x="167093" y="41059"/>
                  </a:lnTo>
                  <a:lnTo>
                    <a:pt x="167589" y="38519"/>
                  </a:lnTo>
                  <a:lnTo>
                    <a:pt x="162039" y="38519"/>
                  </a:lnTo>
                  <a:lnTo>
                    <a:pt x="161315" y="37249"/>
                  </a:lnTo>
                  <a:lnTo>
                    <a:pt x="164312" y="37249"/>
                  </a:lnTo>
                  <a:lnTo>
                    <a:pt x="164719" y="35979"/>
                  </a:lnTo>
                  <a:lnTo>
                    <a:pt x="164630" y="35826"/>
                  </a:lnTo>
                  <a:lnTo>
                    <a:pt x="164769" y="35826"/>
                  </a:lnTo>
                  <a:lnTo>
                    <a:pt x="165125" y="34709"/>
                  </a:lnTo>
                  <a:lnTo>
                    <a:pt x="165341" y="34709"/>
                  </a:lnTo>
                  <a:lnTo>
                    <a:pt x="166446" y="32169"/>
                  </a:lnTo>
                  <a:lnTo>
                    <a:pt x="163550" y="30899"/>
                  </a:lnTo>
                  <a:lnTo>
                    <a:pt x="160985" y="28359"/>
                  </a:lnTo>
                  <a:lnTo>
                    <a:pt x="163068" y="27089"/>
                  </a:lnTo>
                  <a:lnTo>
                    <a:pt x="161721" y="27089"/>
                  </a:lnTo>
                  <a:lnTo>
                    <a:pt x="165036" y="23279"/>
                  </a:lnTo>
                  <a:lnTo>
                    <a:pt x="158153" y="19469"/>
                  </a:lnTo>
                  <a:lnTo>
                    <a:pt x="161696" y="16929"/>
                  </a:lnTo>
                  <a:lnTo>
                    <a:pt x="163474" y="15659"/>
                  </a:lnTo>
                  <a:lnTo>
                    <a:pt x="164515" y="14389"/>
                  </a:lnTo>
                  <a:lnTo>
                    <a:pt x="160147" y="14389"/>
                  </a:lnTo>
                  <a:lnTo>
                    <a:pt x="163296" y="13119"/>
                  </a:lnTo>
                  <a:lnTo>
                    <a:pt x="159588" y="13119"/>
                  </a:lnTo>
                  <a:lnTo>
                    <a:pt x="156832" y="11849"/>
                  </a:lnTo>
                  <a:lnTo>
                    <a:pt x="167182" y="9309"/>
                  </a:lnTo>
                  <a:lnTo>
                    <a:pt x="162026" y="8039"/>
                  </a:lnTo>
                  <a:lnTo>
                    <a:pt x="160274" y="8039"/>
                  </a:lnTo>
                  <a:lnTo>
                    <a:pt x="158534" y="5499"/>
                  </a:lnTo>
                  <a:lnTo>
                    <a:pt x="161505" y="5499"/>
                  </a:lnTo>
                  <a:lnTo>
                    <a:pt x="158572" y="4229"/>
                  </a:lnTo>
                  <a:lnTo>
                    <a:pt x="159689" y="2959"/>
                  </a:lnTo>
                  <a:lnTo>
                    <a:pt x="165150" y="4229"/>
                  </a:lnTo>
                  <a:lnTo>
                    <a:pt x="165354" y="1689"/>
                  </a:lnTo>
                  <a:lnTo>
                    <a:pt x="164680" y="1689"/>
                  </a:lnTo>
                  <a:lnTo>
                    <a:pt x="160426" y="419"/>
                  </a:lnTo>
                  <a:lnTo>
                    <a:pt x="159270" y="419"/>
                  </a:lnTo>
                  <a:lnTo>
                    <a:pt x="158356" y="1689"/>
                  </a:lnTo>
                  <a:lnTo>
                    <a:pt x="156692" y="1689"/>
                  </a:lnTo>
                  <a:lnTo>
                    <a:pt x="155790" y="419"/>
                  </a:lnTo>
                  <a:lnTo>
                    <a:pt x="145910" y="419"/>
                  </a:lnTo>
                  <a:lnTo>
                    <a:pt x="142608" y="2959"/>
                  </a:lnTo>
                  <a:lnTo>
                    <a:pt x="143103" y="2959"/>
                  </a:lnTo>
                  <a:lnTo>
                    <a:pt x="145643" y="2959"/>
                  </a:lnTo>
                  <a:lnTo>
                    <a:pt x="143319" y="4229"/>
                  </a:lnTo>
                  <a:lnTo>
                    <a:pt x="143103" y="2959"/>
                  </a:lnTo>
                  <a:lnTo>
                    <a:pt x="140919" y="4229"/>
                  </a:lnTo>
                  <a:lnTo>
                    <a:pt x="142151" y="4229"/>
                  </a:lnTo>
                  <a:lnTo>
                    <a:pt x="141693" y="5499"/>
                  </a:lnTo>
                  <a:lnTo>
                    <a:pt x="142608" y="5499"/>
                  </a:lnTo>
                  <a:lnTo>
                    <a:pt x="141592" y="6769"/>
                  </a:lnTo>
                  <a:lnTo>
                    <a:pt x="142608" y="6769"/>
                  </a:lnTo>
                  <a:lnTo>
                    <a:pt x="143776" y="6769"/>
                  </a:lnTo>
                  <a:lnTo>
                    <a:pt x="145821" y="5499"/>
                  </a:lnTo>
                  <a:lnTo>
                    <a:pt x="147307" y="6769"/>
                  </a:lnTo>
                  <a:lnTo>
                    <a:pt x="145224" y="6769"/>
                  </a:lnTo>
                  <a:lnTo>
                    <a:pt x="144056" y="7950"/>
                  </a:lnTo>
                  <a:lnTo>
                    <a:pt x="143332" y="9309"/>
                  </a:lnTo>
                  <a:lnTo>
                    <a:pt x="146761" y="10579"/>
                  </a:lnTo>
                  <a:lnTo>
                    <a:pt x="143256" y="10579"/>
                  </a:lnTo>
                  <a:lnTo>
                    <a:pt x="145821" y="11849"/>
                  </a:lnTo>
                  <a:lnTo>
                    <a:pt x="140462" y="11849"/>
                  </a:lnTo>
                  <a:lnTo>
                    <a:pt x="145821" y="14389"/>
                  </a:lnTo>
                  <a:lnTo>
                    <a:pt x="144894" y="14389"/>
                  </a:lnTo>
                  <a:lnTo>
                    <a:pt x="144106" y="15151"/>
                  </a:lnTo>
                  <a:lnTo>
                    <a:pt x="144106" y="16929"/>
                  </a:lnTo>
                  <a:lnTo>
                    <a:pt x="144056" y="17119"/>
                  </a:lnTo>
                  <a:lnTo>
                    <a:pt x="143852" y="16929"/>
                  </a:lnTo>
                  <a:lnTo>
                    <a:pt x="144106" y="16929"/>
                  </a:lnTo>
                  <a:lnTo>
                    <a:pt x="144106" y="15151"/>
                  </a:lnTo>
                  <a:lnTo>
                    <a:pt x="142252" y="16929"/>
                  </a:lnTo>
                  <a:lnTo>
                    <a:pt x="143891" y="17665"/>
                  </a:lnTo>
                  <a:lnTo>
                    <a:pt x="143738" y="18199"/>
                  </a:lnTo>
                  <a:lnTo>
                    <a:pt x="145059" y="18199"/>
                  </a:lnTo>
                  <a:lnTo>
                    <a:pt x="145440" y="18199"/>
                  </a:lnTo>
                  <a:lnTo>
                    <a:pt x="146418" y="19469"/>
                  </a:lnTo>
                  <a:lnTo>
                    <a:pt x="148983" y="20739"/>
                  </a:lnTo>
                  <a:lnTo>
                    <a:pt x="146481" y="20739"/>
                  </a:lnTo>
                  <a:lnTo>
                    <a:pt x="144068" y="22009"/>
                  </a:lnTo>
                  <a:lnTo>
                    <a:pt x="147078" y="22009"/>
                  </a:lnTo>
                  <a:lnTo>
                    <a:pt x="142836" y="23279"/>
                  </a:lnTo>
                  <a:lnTo>
                    <a:pt x="145999" y="23279"/>
                  </a:lnTo>
                  <a:lnTo>
                    <a:pt x="143522" y="24549"/>
                  </a:lnTo>
                  <a:lnTo>
                    <a:pt x="145453" y="24549"/>
                  </a:lnTo>
                  <a:lnTo>
                    <a:pt x="146596" y="25819"/>
                  </a:lnTo>
                  <a:lnTo>
                    <a:pt x="141274" y="25819"/>
                  </a:lnTo>
                  <a:lnTo>
                    <a:pt x="140665" y="25819"/>
                  </a:lnTo>
                  <a:lnTo>
                    <a:pt x="141719" y="27089"/>
                  </a:lnTo>
                  <a:lnTo>
                    <a:pt x="145288" y="27089"/>
                  </a:lnTo>
                  <a:lnTo>
                    <a:pt x="145173" y="28359"/>
                  </a:lnTo>
                  <a:lnTo>
                    <a:pt x="146608" y="28359"/>
                  </a:lnTo>
                  <a:lnTo>
                    <a:pt x="144246" y="30467"/>
                  </a:lnTo>
                  <a:lnTo>
                    <a:pt x="143802" y="29908"/>
                  </a:lnTo>
                  <a:lnTo>
                    <a:pt x="143967" y="30721"/>
                  </a:lnTo>
                  <a:lnTo>
                    <a:pt x="143764" y="30899"/>
                  </a:lnTo>
                  <a:lnTo>
                    <a:pt x="144005" y="30899"/>
                  </a:lnTo>
                  <a:lnTo>
                    <a:pt x="144056" y="31127"/>
                  </a:lnTo>
                  <a:lnTo>
                    <a:pt x="144868" y="30937"/>
                  </a:lnTo>
                  <a:lnTo>
                    <a:pt x="145135" y="30899"/>
                  </a:lnTo>
                  <a:lnTo>
                    <a:pt x="150050" y="30899"/>
                  </a:lnTo>
                  <a:lnTo>
                    <a:pt x="152095" y="30899"/>
                  </a:lnTo>
                  <a:lnTo>
                    <a:pt x="154482" y="32169"/>
                  </a:lnTo>
                  <a:lnTo>
                    <a:pt x="151638" y="32169"/>
                  </a:lnTo>
                  <a:lnTo>
                    <a:pt x="151638" y="33439"/>
                  </a:lnTo>
                  <a:lnTo>
                    <a:pt x="150647" y="34709"/>
                  </a:lnTo>
                  <a:lnTo>
                    <a:pt x="147091" y="34709"/>
                  </a:lnTo>
                  <a:lnTo>
                    <a:pt x="149161" y="32397"/>
                  </a:lnTo>
                  <a:lnTo>
                    <a:pt x="151638" y="33439"/>
                  </a:lnTo>
                  <a:lnTo>
                    <a:pt x="151638" y="32169"/>
                  </a:lnTo>
                  <a:lnTo>
                    <a:pt x="149377" y="32169"/>
                  </a:lnTo>
                  <a:lnTo>
                    <a:pt x="148577" y="32169"/>
                  </a:lnTo>
                  <a:lnTo>
                    <a:pt x="148971" y="32321"/>
                  </a:lnTo>
                  <a:lnTo>
                    <a:pt x="146253" y="33439"/>
                  </a:lnTo>
                  <a:lnTo>
                    <a:pt x="147459" y="32258"/>
                  </a:lnTo>
                  <a:lnTo>
                    <a:pt x="141998" y="33439"/>
                  </a:lnTo>
                  <a:lnTo>
                    <a:pt x="140995" y="34709"/>
                  </a:lnTo>
                  <a:lnTo>
                    <a:pt x="143852" y="34709"/>
                  </a:lnTo>
                  <a:lnTo>
                    <a:pt x="142862" y="35979"/>
                  </a:lnTo>
                  <a:lnTo>
                    <a:pt x="147764" y="35979"/>
                  </a:lnTo>
                  <a:lnTo>
                    <a:pt x="151371" y="38519"/>
                  </a:lnTo>
                  <a:lnTo>
                    <a:pt x="138874" y="38519"/>
                  </a:lnTo>
                  <a:lnTo>
                    <a:pt x="143662" y="39789"/>
                  </a:lnTo>
                  <a:lnTo>
                    <a:pt x="150533" y="39789"/>
                  </a:lnTo>
                  <a:lnTo>
                    <a:pt x="148196" y="41059"/>
                  </a:lnTo>
                  <a:lnTo>
                    <a:pt x="144157" y="41059"/>
                  </a:lnTo>
                  <a:lnTo>
                    <a:pt x="143802" y="42329"/>
                  </a:lnTo>
                  <a:lnTo>
                    <a:pt x="149961" y="41059"/>
                  </a:lnTo>
                  <a:lnTo>
                    <a:pt x="149136" y="41465"/>
                  </a:lnTo>
                  <a:lnTo>
                    <a:pt x="149136" y="48679"/>
                  </a:lnTo>
                  <a:lnTo>
                    <a:pt x="148907" y="47409"/>
                  </a:lnTo>
                  <a:lnTo>
                    <a:pt x="149136" y="48679"/>
                  </a:lnTo>
                  <a:lnTo>
                    <a:pt x="149136" y="41465"/>
                  </a:lnTo>
                  <a:lnTo>
                    <a:pt x="147307" y="42329"/>
                  </a:lnTo>
                  <a:lnTo>
                    <a:pt x="145465" y="42329"/>
                  </a:lnTo>
                  <a:lnTo>
                    <a:pt x="142316" y="43599"/>
                  </a:lnTo>
                  <a:lnTo>
                    <a:pt x="147764" y="42329"/>
                  </a:lnTo>
                  <a:lnTo>
                    <a:pt x="147789" y="43599"/>
                  </a:lnTo>
                  <a:lnTo>
                    <a:pt x="144233" y="43599"/>
                  </a:lnTo>
                  <a:lnTo>
                    <a:pt x="144843" y="44869"/>
                  </a:lnTo>
                  <a:lnTo>
                    <a:pt x="147459" y="47409"/>
                  </a:lnTo>
                  <a:lnTo>
                    <a:pt x="148158" y="48679"/>
                  </a:lnTo>
                  <a:lnTo>
                    <a:pt x="144894" y="48679"/>
                  </a:lnTo>
                  <a:lnTo>
                    <a:pt x="146748" y="51219"/>
                  </a:lnTo>
                  <a:lnTo>
                    <a:pt x="144589" y="53759"/>
                  </a:lnTo>
                  <a:lnTo>
                    <a:pt x="142494" y="55029"/>
                  </a:lnTo>
                  <a:lnTo>
                    <a:pt x="145592" y="56299"/>
                  </a:lnTo>
                  <a:lnTo>
                    <a:pt x="146773" y="56299"/>
                  </a:lnTo>
                  <a:lnTo>
                    <a:pt x="146989" y="57569"/>
                  </a:lnTo>
                  <a:lnTo>
                    <a:pt x="144081" y="57569"/>
                  </a:lnTo>
                  <a:lnTo>
                    <a:pt x="146710" y="58839"/>
                  </a:lnTo>
                  <a:lnTo>
                    <a:pt x="149758" y="61379"/>
                  </a:lnTo>
                  <a:lnTo>
                    <a:pt x="146481" y="62649"/>
                  </a:lnTo>
                  <a:lnTo>
                    <a:pt x="145567" y="62649"/>
                  </a:lnTo>
                  <a:lnTo>
                    <a:pt x="144335" y="63919"/>
                  </a:lnTo>
                  <a:lnTo>
                    <a:pt x="148488" y="63919"/>
                  </a:lnTo>
                  <a:lnTo>
                    <a:pt x="151879" y="63919"/>
                  </a:lnTo>
                  <a:lnTo>
                    <a:pt x="149034" y="65189"/>
                  </a:lnTo>
                  <a:lnTo>
                    <a:pt x="148488" y="63919"/>
                  </a:lnTo>
                  <a:lnTo>
                    <a:pt x="147193" y="66459"/>
                  </a:lnTo>
                  <a:lnTo>
                    <a:pt x="150063" y="70269"/>
                  </a:lnTo>
                  <a:lnTo>
                    <a:pt x="145402" y="71539"/>
                  </a:lnTo>
                  <a:lnTo>
                    <a:pt x="149821" y="71539"/>
                  </a:lnTo>
                  <a:lnTo>
                    <a:pt x="143421" y="74079"/>
                  </a:lnTo>
                  <a:lnTo>
                    <a:pt x="149593" y="74079"/>
                  </a:lnTo>
                  <a:lnTo>
                    <a:pt x="146545" y="75349"/>
                  </a:lnTo>
                  <a:lnTo>
                    <a:pt x="145440" y="75349"/>
                  </a:lnTo>
                  <a:lnTo>
                    <a:pt x="143383" y="77889"/>
                  </a:lnTo>
                  <a:lnTo>
                    <a:pt x="147243" y="77889"/>
                  </a:lnTo>
                  <a:lnTo>
                    <a:pt x="147878" y="79159"/>
                  </a:lnTo>
                  <a:lnTo>
                    <a:pt x="144640" y="79159"/>
                  </a:lnTo>
                  <a:lnTo>
                    <a:pt x="148031" y="80429"/>
                  </a:lnTo>
                  <a:lnTo>
                    <a:pt x="147383" y="80429"/>
                  </a:lnTo>
                  <a:lnTo>
                    <a:pt x="148844" y="81699"/>
                  </a:lnTo>
                  <a:lnTo>
                    <a:pt x="145135" y="82969"/>
                  </a:lnTo>
                  <a:lnTo>
                    <a:pt x="143484" y="82969"/>
                  </a:lnTo>
                  <a:lnTo>
                    <a:pt x="145707" y="85026"/>
                  </a:lnTo>
                  <a:lnTo>
                    <a:pt x="146939" y="85509"/>
                  </a:lnTo>
                  <a:lnTo>
                    <a:pt x="146024" y="85331"/>
                  </a:lnTo>
                  <a:lnTo>
                    <a:pt x="146215" y="85509"/>
                  </a:lnTo>
                  <a:lnTo>
                    <a:pt x="145834" y="85509"/>
                  </a:lnTo>
                  <a:lnTo>
                    <a:pt x="143878" y="86779"/>
                  </a:lnTo>
                  <a:lnTo>
                    <a:pt x="143840" y="88049"/>
                  </a:lnTo>
                  <a:lnTo>
                    <a:pt x="144640" y="89319"/>
                  </a:lnTo>
                  <a:lnTo>
                    <a:pt x="142430" y="88049"/>
                  </a:lnTo>
                  <a:lnTo>
                    <a:pt x="141833" y="90589"/>
                  </a:lnTo>
                  <a:lnTo>
                    <a:pt x="143433" y="91859"/>
                  </a:lnTo>
                  <a:lnTo>
                    <a:pt x="143383" y="94399"/>
                  </a:lnTo>
                  <a:lnTo>
                    <a:pt x="144424" y="93129"/>
                  </a:lnTo>
                  <a:lnTo>
                    <a:pt x="148272" y="93129"/>
                  </a:lnTo>
                  <a:lnTo>
                    <a:pt x="148628" y="94399"/>
                  </a:lnTo>
                  <a:lnTo>
                    <a:pt x="149098" y="94399"/>
                  </a:lnTo>
                  <a:lnTo>
                    <a:pt x="148691" y="95669"/>
                  </a:lnTo>
                  <a:lnTo>
                    <a:pt x="145275" y="95669"/>
                  </a:lnTo>
                  <a:lnTo>
                    <a:pt x="144094" y="94399"/>
                  </a:lnTo>
                  <a:lnTo>
                    <a:pt x="145211" y="95669"/>
                  </a:lnTo>
                  <a:lnTo>
                    <a:pt x="144538" y="95669"/>
                  </a:lnTo>
                  <a:lnTo>
                    <a:pt x="138976" y="96939"/>
                  </a:lnTo>
                  <a:lnTo>
                    <a:pt x="141630" y="96939"/>
                  </a:lnTo>
                  <a:lnTo>
                    <a:pt x="141579" y="99479"/>
                  </a:lnTo>
                  <a:lnTo>
                    <a:pt x="142735" y="100749"/>
                  </a:lnTo>
                  <a:lnTo>
                    <a:pt x="142887" y="102019"/>
                  </a:lnTo>
                  <a:lnTo>
                    <a:pt x="145173" y="102019"/>
                  </a:lnTo>
                  <a:lnTo>
                    <a:pt x="147535" y="103289"/>
                  </a:lnTo>
                  <a:lnTo>
                    <a:pt x="146570" y="104559"/>
                  </a:lnTo>
                  <a:lnTo>
                    <a:pt x="144221" y="105829"/>
                  </a:lnTo>
                  <a:lnTo>
                    <a:pt x="144424" y="107099"/>
                  </a:lnTo>
                  <a:lnTo>
                    <a:pt x="145872" y="108369"/>
                  </a:lnTo>
                  <a:lnTo>
                    <a:pt x="145961" y="107099"/>
                  </a:lnTo>
                  <a:lnTo>
                    <a:pt x="146050" y="108140"/>
                  </a:lnTo>
                  <a:lnTo>
                    <a:pt x="146177" y="109639"/>
                  </a:lnTo>
                  <a:lnTo>
                    <a:pt x="144272" y="108369"/>
                  </a:lnTo>
                  <a:lnTo>
                    <a:pt x="144653" y="109639"/>
                  </a:lnTo>
                  <a:lnTo>
                    <a:pt x="144741" y="110909"/>
                  </a:lnTo>
                  <a:lnTo>
                    <a:pt x="146850" y="112179"/>
                  </a:lnTo>
                  <a:lnTo>
                    <a:pt x="149364" y="112179"/>
                  </a:lnTo>
                  <a:lnTo>
                    <a:pt x="149796" y="113449"/>
                  </a:lnTo>
                  <a:lnTo>
                    <a:pt x="146659" y="113449"/>
                  </a:lnTo>
                  <a:lnTo>
                    <a:pt x="150596" y="115989"/>
                  </a:lnTo>
                  <a:lnTo>
                    <a:pt x="138684" y="118529"/>
                  </a:lnTo>
                  <a:lnTo>
                    <a:pt x="144208" y="119799"/>
                  </a:lnTo>
                  <a:lnTo>
                    <a:pt x="143929" y="119799"/>
                  </a:lnTo>
                  <a:lnTo>
                    <a:pt x="146773" y="122339"/>
                  </a:lnTo>
                  <a:lnTo>
                    <a:pt x="146253" y="123609"/>
                  </a:lnTo>
                  <a:lnTo>
                    <a:pt x="144767" y="122339"/>
                  </a:lnTo>
                  <a:lnTo>
                    <a:pt x="143078" y="122339"/>
                  </a:lnTo>
                  <a:lnTo>
                    <a:pt x="147472" y="124879"/>
                  </a:lnTo>
                  <a:lnTo>
                    <a:pt x="142290" y="126149"/>
                  </a:lnTo>
                  <a:lnTo>
                    <a:pt x="145199" y="127419"/>
                  </a:lnTo>
                  <a:lnTo>
                    <a:pt x="137236" y="128689"/>
                  </a:lnTo>
                  <a:lnTo>
                    <a:pt x="145542" y="132499"/>
                  </a:lnTo>
                  <a:lnTo>
                    <a:pt x="140423" y="133769"/>
                  </a:lnTo>
                  <a:lnTo>
                    <a:pt x="142290" y="133769"/>
                  </a:lnTo>
                  <a:lnTo>
                    <a:pt x="144094" y="135039"/>
                  </a:lnTo>
                  <a:lnTo>
                    <a:pt x="143446" y="135039"/>
                  </a:lnTo>
                  <a:lnTo>
                    <a:pt x="145529" y="138849"/>
                  </a:lnTo>
                  <a:lnTo>
                    <a:pt x="140284" y="142659"/>
                  </a:lnTo>
                  <a:lnTo>
                    <a:pt x="138379" y="146469"/>
                  </a:lnTo>
                  <a:lnTo>
                    <a:pt x="137795" y="147739"/>
                  </a:lnTo>
                  <a:lnTo>
                    <a:pt x="147955" y="147739"/>
                  </a:lnTo>
                  <a:lnTo>
                    <a:pt x="143408" y="150279"/>
                  </a:lnTo>
                  <a:lnTo>
                    <a:pt x="139979" y="149009"/>
                  </a:lnTo>
                  <a:lnTo>
                    <a:pt x="143979" y="152819"/>
                  </a:lnTo>
                  <a:lnTo>
                    <a:pt x="139471" y="155359"/>
                  </a:lnTo>
                  <a:lnTo>
                    <a:pt x="141655" y="157899"/>
                  </a:lnTo>
                  <a:lnTo>
                    <a:pt x="138430" y="157899"/>
                  </a:lnTo>
                  <a:lnTo>
                    <a:pt x="140690" y="160439"/>
                  </a:lnTo>
                  <a:lnTo>
                    <a:pt x="139814" y="160439"/>
                  </a:lnTo>
                  <a:lnTo>
                    <a:pt x="138303" y="161709"/>
                  </a:lnTo>
                  <a:lnTo>
                    <a:pt x="139560" y="162052"/>
                  </a:lnTo>
                  <a:lnTo>
                    <a:pt x="139407" y="161709"/>
                  </a:lnTo>
                  <a:lnTo>
                    <a:pt x="139788" y="162115"/>
                  </a:lnTo>
                  <a:lnTo>
                    <a:pt x="142900" y="162979"/>
                  </a:lnTo>
                  <a:lnTo>
                    <a:pt x="140576" y="162979"/>
                  </a:lnTo>
                  <a:lnTo>
                    <a:pt x="138963" y="164249"/>
                  </a:lnTo>
                  <a:lnTo>
                    <a:pt x="141884" y="164249"/>
                  </a:lnTo>
                  <a:lnTo>
                    <a:pt x="140411" y="165519"/>
                  </a:lnTo>
                  <a:lnTo>
                    <a:pt x="143014" y="165519"/>
                  </a:lnTo>
                  <a:lnTo>
                    <a:pt x="141236" y="166789"/>
                  </a:lnTo>
                  <a:lnTo>
                    <a:pt x="144424" y="168059"/>
                  </a:lnTo>
                  <a:lnTo>
                    <a:pt x="139547" y="168059"/>
                  </a:lnTo>
                  <a:lnTo>
                    <a:pt x="144094" y="169329"/>
                  </a:lnTo>
                  <a:lnTo>
                    <a:pt x="139382" y="169329"/>
                  </a:lnTo>
                  <a:lnTo>
                    <a:pt x="140157" y="170599"/>
                  </a:lnTo>
                  <a:lnTo>
                    <a:pt x="142303" y="171869"/>
                  </a:lnTo>
                  <a:lnTo>
                    <a:pt x="138823" y="171869"/>
                  </a:lnTo>
                  <a:lnTo>
                    <a:pt x="138823" y="173139"/>
                  </a:lnTo>
                  <a:lnTo>
                    <a:pt x="142062" y="173139"/>
                  </a:lnTo>
                  <a:lnTo>
                    <a:pt x="136296" y="174409"/>
                  </a:lnTo>
                  <a:lnTo>
                    <a:pt x="146367" y="176949"/>
                  </a:lnTo>
                  <a:lnTo>
                    <a:pt x="139052" y="176949"/>
                  </a:lnTo>
                  <a:lnTo>
                    <a:pt x="141389" y="179489"/>
                  </a:lnTo>
                  <a:lnTo>
                    <a:pt x="142913" y="182029"/>
                  </a:lnTo>
                  <a:lnTo>
                    <a:pt x="138620" y="182029"/>
                  </a:lnTo>
                  <a:lnTo>
                    <a:pt x="140030" y="183032"/>
                  </a:lnTo>
                  <a:lnTo>
                    <a:pt x="142976" y="182194"/>
                  </a:lnTo>
                  <a:lnTo>
                    <a:pt x="143840" y="184569"/>
                  </a:lnTo>
                  <a:lnTo>
                    <a:pt x="141274" y="183870"/>
                  </a:lnTo>
                  <a:lnTo>
                    <a:pt x="144322" y="185839"/>
                  </a:lnTo>
                  <a:lnTo>
                    <a:pt x="143014" y="187109"/>
                  </a:lnTo>
                  <a:lnTo>
                    <a:pt x="141097" y="187109"/>
                  </a:lnTo>
                  <a:lnTo>
                    <a:pt x="141986" y="188379"/>
                  </a:lnTo>
                  <a:lnTo>
                    <a:pt x="139407" y="189649"/>
                  </a:lnTo>
                  <a:lnTo>
                    <a:pt x="141782" y="192189"/>
                  </a:lnTo>
                  <a:lnTo>
                    <a:pt x="144526" y="192189"/>
                  </a:lnTo>
                  <a:lnTo>
                    <a:pt x="147129" y="194259"/>
                  </a:lnTo>
                  <a:lnTo>
                    <a:pt x="143281" y="193459"/>
                  </a:lnTo>
                  <a:lnTo>
                    <a:pt x="147624" y="195999"/>
                  </a:lnTo>
                  <a:lnTo>
                    <a:pt x="142621" y="195160"/>
                  </a:lnTo>
                  <a:lnTo>
                    <a:pt x="142328" y="195999"/>
                  </a:lnTo>
                  <a:lnTo>
                    <a:pt x="143243" y="195999"/>
                  </a:lnTo>
                  <a:lnTo>
                    <a:pt x="143078" y="197269"/>
                  </a:lnTo>
                  <a:lnTo>
                    <a:pt x="140462" y="197269"/>
                  </a:lnTo>
                  <a:lnTo>
                    <a:pt x="144386" y="198539"/>
                  </a:lnTo>
                  <a:lnTo>
                    <a:pt x="143408" y="199809"/>
                  </a:lnTo>
                  <a:lnTo>
                    <a:pt x="142786" y="198539"/>
                  </a:lnTo>
                  <a:lnTo>
                    <a:pt x="142074" y="199644"/>
                  </a:lnTo>
                  <a:lnTo>
                    <a:pt x="142163" y="201079"/>
                  </a:lnTo>
                  <a:lnTo>
                    <a:pt x="147091" y="202349"/>
                  </a:lnTo>
                  <a:lnTo>
                    <a:pt x="144957" y="203619"/>
                  </a:lnTo>
                  <a:lnTo>
                    <a:pt x="140525" y="202349"/>
                  </a:lnTo>
                  <a:lnTo>
                    <a:pt x="143421" y="204889"/>
                  </a:lnTo>
                  <a:lnTo>
                    <a:pt x="139522" y="203619"/>
                  </a:lnTo>
                  <a:lnTo>
                    <a:pt x="140576" y="204889"/>
                  </a:lnTo>
                  <a:lnTo>
                    <a:pt x="142506" y="204889"/>
                  </a:lnTo>
                  <a:lnTo>
                    <a:pt x="142341" y="206159"/>
                  </a:lnTo>
                  <a:lnTo>
                    <a:pt x="145084" y="207429"/>
                  </a:lnTo>
                  <a:lnTo>
                    <a:pt x="144335" y="207429"/>
                  </a:lnTo>
                  <a:lnTo>
                    <a:pt x="146227" y="208699"/>
                  </a:lnTo>
                  <a:lnTo>
                    <a:pt x="147675" y="208699"/>
                  </a:lnTo>
                  <a:lnTo>
                    <a:pt x="147904" y="209969"/>
                  </a:lnTo>
                  <a:lnTo>
                    <a:pt x="145542" y="209969"/>
                  </a:lnTo>
                  <a:lnTo>
                    <a:pt x="147980" y="211239"/>
                  </a:lnTo>
                  <a:lnTo>
                    <a:pt x="147281" y="212102"/>
                  </a:lnTo>
                  <a:lnTo>
                    <a:pt x="147281" y="215049"/>
                  </a:lnTo>
                  <a:lnTo>
                    <a:pt x="144995" y="216319"/>
                  </a:lnTo>
                  <a:lnTo>
                    <a:pt x="144399" y="216319"/>
                  </a:lnTo>
                  <a:lnTo>
                    <a:pt x="144221" y="215734"/>
                  </a:lnTo>
                  <a:lnTo>
                    <a:pt x="147281" y="215049"/>
                  </a:lnTo>
                  <a:lnTo>
                    <a:pt x="147281" y="212102"/>
                  </a:lnTo>
                  <a:lnTo>
                    <a:pt x="146951" y="212509"/>
                  </a:lnTo>
                  <a:lnTo>
                    <a:pt x="145681" y="212509"/>
                  </a:lnTo>
                  <a:lnTo>
                    <a:pt x="142659" y="211239"/>
                  </a:lnTo>
                  <a:lnTo>
                    <a:pt x="141820" y="211239"/>
                  </a:lnTo>
                  <a:lnTo>
                    <a:pt x="145021" y="212509"/>
                  </a:lnTo>
                  <a:lnTo>
                    <a:pt x="142481" y="213779"/>
                  </a:lnTo>
                  <a:lnTo>
                    <a:pt x="142646" y="213779"/>
                  </a:lnTo>
                  <a:lnTo>
                    <a:pt x="145224" y="215049"/>
                  </a:lnTo>
                  <a:lnTo>
                    <a:pt x="144018" y="215049"/>
                  </a:lnTo>
                  <a:lnTo>
                    <a:pt x="142303" y="215049"/>
                  </a:lnTo>
                  <a:lnTo>
                    <a:pt x="141693" y="216319"/>
                  </a:lnTo>
                  <a:lnTo>
                    <a:pt x="143052" y="216001"/>
                  </a:lnTo>
                  <a:lnTo>
                    <a:pt x="142748" y="216319"/>
                  </a:lnTo>
                  <a:lnTo>
                    <a:pt x="145364" y="218859"/>
                  </a:lnTo>
                  <a:lnTo>
                    <a:pt x="143916" y="220129"/>
                  </a:lnTo>
                  <a:lnTo>
                    <a:pt x="140246" y="220129"/>
                  </a:lnTo>
                  <a:lnTo>
                    <a:pt x="143979" y="222669"/>
                  </a:lnTo>
                  <a:lnTo>
                    <a:pt x="143383" y="223951"/>
                  </a:lnTo>
                  <a:lnTo>
                    <a:pt x="148755" y="225209"/>
                  </a:lnTo>
                  <a:lnTo>
                    <a:pt x="142811" y="225209"/>
                  </a:lnTo>
                  <a:lnTo>
                    <a:pt x="140385" y="225209"/>
                  </a:lnTo>
                  <a:lnTo>
                    <a:pt x="142862" y="226479"/>
                  </a:lnTo>
                  <a:lnTo>
                    <a:pt x="140449" y="226479"/>
                  </a:lnTo>
                  <a:lnTo>
                    <a:pt x="139395" y="227749"/>
                  </a:lnTo>
                  <a:lnTo>
                    <a:pt x="141465" y="229019"/>
                  </a:lnTo>
                  <a:lnTo>
                    <a:pt x="142201" y="230289"/>
                  </a:lnTo>
                  <a:lnTo>
                    <a:pt x="153441" y="230289"/>
                  </a:lnTo>
                  <a:lnTo>
                    <a:pt x="152336" y="227749"/>
                  </a:lnTo>
                  <a:lnTo>
                    <a:pt x="152958" y="226479"/>
                  </a:lnTo>
                  <a:lnTo>
                    <a:pt x="150837" y="225209"/>
                  </a:lnTo>
                  <a:lnTo>
                    <a:pt x="154012" y="225209"/>
                  </a:lnTo>
                  <a:lnTo>
                    <a:pt x="153339" y="223939"/>
                  </a:lnTo>
                  <a:lnTo>
                    <a:pt x="152209" y="223939"/>
                  </a:lnTo>
                  <a:lnTo>
                    <a:pt x="154025" y="222669"/>
                  </a:lnTo>
                  <a:lnTo>
                    <a:pt x="155346" y="223647"/>
                  </a:lnTo>
                  <a:lnTo>
                    <a:pt x="155435" y="223380"/>
                  </a:lnTo>
                  <a:lnTo>
                    <a:pt x="155435" y="223710"/>
                  </a:lnTo>
                  <a:lnTo>
                    <a:pt x="155727" y="223939"/>
                  </a:lnTo>
                  <a:lnTo>
                    <a:pt x="155702" y="223367"/>
                  </a:lnTo>
                  <a:lnTo>
                    <a:pt x="156260" y="222669"/>
                  </a:lnTo>
                  <a:lnTo>
                    <a:pt x="157822" y="222669"/>
                  </a:lnTo>
                  <a:lnTo>
                    <a:pt x="158635" y="221399"/>
                  </a:lnTo>
                  <a:lnTo>
                    <a:pt x="157911" y="220129"/>
                  </a:lnTo>
                  <a:lnTo>
                    <a:pt x="155943" y="221399"/>
                  </a:lnTo>
                  <a:lnTo>
                    <a:pt x="155613" y="220129"/>
                  </a:lnTo>
                  <a:lnTo>
                    <a:pt x="157911" y="220129"/>
                  </a:lnTo>
                  <a:lnTo>
                    <a:pt x="159613" y="220129"/>
                  </a:lnTo>
                  <a:lnTo>
                    <a:pt x="164058" y="218859"/>
                  </a:lnTo>
                  <a:lnTo>
                    <a:pt x="152869" y="216319"/>
                  </a:lnTo>
                  <a:lnTo>
                    <a:pt x="156768" y="215633"/>
                  </a:lnTo>
                  <a:lnTo>
                    <a:pt x="155486" y="215049"/>
                  </a:lnTo>
                  <a:lnTo>
                    <a:pt x="156070" y="213779"/>
                  </a:lnTo>
                  <a:lnTo>
                    <a:pt x="157746" y="213779"/>
                  </a:lnTo>
                  <a:lnTo>
                    <a:pt x="161188" y="213779"/>
                  </a:lnTo>
                  <a:lnTo>
                    <a:pt x="163245" y="212509"/>
                  </a:lnTo>
                  <a:lnTo>
                    <a:pt x="156260" y="211239"/>
                  </a:lnTo>
                  <a:lnTo>
                    <a:pt x="156489" y="211239"/>
                  </a:lnTo>
                  <a:lnTo>
                    <a:pt x="153162" y="209969"/>
                  </a:lnTo>
                  <a:lnTo>
                    <a:pt x="152120" y="208699"/>
                  </a:lnTo>
                  <a:lnTo>
                    <a:pt x="157429" y="208699"/>
                  </a:lnTo>
                  <a:lnTo>
                    <a:pt x="158356" y="209969"/>
                  </a:lnTo>
                  <a:lnTo>
                    <a:pt x="159981" y="209969"/>
                  </a:lnTo>
                  <a:lnTo>
                    <a:pt x="159994" y="208699"/>
                  </a:lnTo>
                  <a:lnTo>
                    <a:pt x="159296" y="208699"/>
                  </a:lnTo>
                  <a:lnTo>
                    <a:pt x="161213" y="207429"/>
                  </a:lnTo>
                  <a:lnTo>
                    <a:pt x="159575" y="207429"/>
                  </a:lnTo>
                  <a:lnTo>
                    <a:pt x="160896" y="206159"/>
                  </a:lnTo>
                  <a:lnTo>
                    <a:pt x="158762" y="206159"/>
                  </a:lnTo>
                  <a:lnTo>
                    <a:pt x="160477" y="203619"/>
                  </a:lnTo>
                  <a:lnTo>
                    <a:pt x="156502" y="204889"/>
                  </a:lnTo>
                  <a:lnTo>
                    <a:pt x="156083" y="203619"/>
                  </a:lnTo>
                  <a:lnTo>
                    <a:pt x="158026" y="202349"/>
                  </a:lnTo>
                  <a:lnTo>
                    <a:pt x="160553" y="203619"/>
                  </a:lnTo>
                  <a:lnTo>
                    <a:pt x="159092" y="202349"/>
                  </a:lnTo>
                  <a:lnTo>
                    <a:pt x="160439" y="202349"/>
                  </a:lnTo>
                  <a:lnTo>
                    <a:pt x="163360" y="203619"/>
                  </a:lnTo>
                  <a:lnTo>
                    <a:pt x="161099" y="202349"/>
                  </a:lnTo>
                  <a:lnTo>
                    <a:pt x="165150" y="201079"/>
                  </a:lnTo>
                  <a:lnTo>
                    <a:pt x="163601" y="201079"/>
                  </a:lnTo>
                  <a:lnTo>
                    <a:pt x="164071" y="199809"/>
                  </a:lnTo>
                  <a:lnTo>
                    <a:pt x="160997" y="199809"/>
                  </a:lnTo>
                  <a:lnTo>
                    <a:pt x="158851" y="198539"/>
                  </a:lnTo>
                  <a:lnTo>
                    <a:pt x="159689" y="198539"/>
                  </a:lnTo>
                  <a:lnTo>
                    <a:pt x="160147" y="198539"/>
                  </a:lnTo>
                  <a:lnTo>
                    <a:pt x="159994" y="198450"/>
                  </a:lnTo>
                  <a:lnTo>
                    <a:pt x="164261" y="197269"/>
                  </a:lnTo>
                  <a:lnTo>
                    <a:pt x="162013" y="197269"/>
                  </a:lnTo>
                  <a:lnTo>
                    <a:pt x="162229" y="195999"/>
                  </a:lnTo>
                  <a:lnTo>
                    <a:pt x="160947" y="194741"/>
                  </a:lnTo>
                  <a:lnTo>
                    <a:pt x="160947" y="197269"/>
                  </a:lnTo>
                  <a:lnTo>
                    <a:pt x="159842" y="198374"/>
                  </a:lnTo>
                  <a:lnTo>
                    <a:pt x="157645" y="197269"/>
                  </a:lnTo>
                  <a:lnTo>
                    <a:pt x="160947" y="197269"/>
                  </a:lnTo>
                  <a:lnTo>
                    <a:pt x="160947" y="194741"/>
                  </a:lnTo>
                  <a:lnTo>
                    <a:pt x="162471" y="194729"/>
                  </a:lnTo>
                  <a:lnTo>
                    <a:pt x="159969" y="193459"/>
                  </a:lnTo>
                  <a:lnTo>
                    <a:pt x="158978" y="193459"/>
                  </a:lnTo>
                  <a:lnTo>
                    <a:pt x="158407" y="193230"/>
                  </a:lnTo>
                  <a:lnTo>
                    <a:pt x="158318" y="193459"/>
                  </a:lnTo>
                  <a:lnTo>
                    <a:pt x="157911" y="193459"/>
                  </a:lnTo>
                  <a:lnTo>
                    <a:pt x="157695" y="192938"/>
                  </a:lnTo>
                  <a:lnTo>
                    <a:pt x="155790" y="192189"/>
                  </a:lnTo>
                  <a:lnTo>
                    <a:pt x="157391" y="192189"/>
                  </a:lnTo>
                  <a:lnTo>
                    <a:pt x="157695" y="192938"/>
                  </a:lnTo>
                  <a:lnTo>
                    <a:pt x="158407" y="193230"/>
                  </a:lnTo>
                  <a:lnTo>
                    <a:pt x="158826" y="192189"/>
                  </a:lnTo>
                  <a:lnTo>
                    <a:pt x="162509" y="192189"/>
                  </a:lnTo>
                  <a:lnTo>
                    <a:pt x="160413" y="190919"/>
                  </a:lnTo>
                  <a:lnTo>
                    <a:pt x="161721" y="189649"/>
                  </a:lnTo>
                  <a:lnTo>
                    <a:pt x="163906" y="190919"/>
                  </a:lnTo>
                  <a:lnTo>
                    <a:pt x="164795" y="190919"/>
                  </a:lnTo>
                  <a:lnTo>
                    <a:pt x="162509" y="189649"/>
                  </a:lnTo>
                  <a:lnTo>
                    <a:pt x="162877" y="189649"/>
                  </a:lnTo>
                  <a:lnTo>
                    <a:pt x="161124" y="188379"/>
                  </a:lnTo>
                  <a:lnTo>
                    <a:pt x="160718" y="188379"/>
                  </a:lnTo>
                  <a:lnTo>
                    <a:pt x="159270" y="188379"/>
                  </a:lnTo>
                  <a:lnTo>
                    <a:pt x="160820" y="189649"/>
                  </a:lnTo>
                  <a:lnTo>
                    <a:pt x="160362" y="189649"/>
                  </a:lnTo>
                  <a:lnTo>
                    <a:pt x="158394" y="188379"/>
                  </a:lnTo>
                  <a:lnTo>
                    <a:pt x="159270" y="188379"/>
                  </a:lnTo>
                  <a:lnTo>
                    <a:pt x="159296" y="188061"/>
                  </a:lnTo>
                  <a:lnTo>
                    <a:pt x="154876" y="187109"/>
                  </a:lnTo>
                  <a:lnTo>
                    <a:pt x="157480" y="185839"/>
                  </a:lnTo>
                  <a:lnTo>
                    <a:pt x="163626" y="187109"/>
                  </a:lnTo>
                  <a:lnTo>
                    <a:pt x="166497" y="185839"/>
                  </a:lnTo>
                  <a:lnTo>
                    <a:pt x="160680" y="184569"/>
                  </a:lnTo>
                  <a:lnTo>
                    <a:pt x="161544" y="183299"/>
                  </a:lnTo>
                  <a:lnTo>
                    <a:pt x="162394" y="182029"/>
                  </a:lnTo>
                  <a:lnTo>
                    <a:pt x="161277" y="183299"/>
                  </a:lnTo>
                  <a:lnTo>
                    <a:pt x="158838" y="182029"/>
                  </a:lnTo>
                  <a:lnTo>
                    <a:pt x="161023" y="182029"/>
                  </a:lnTo>
                  <a:lnTo>
                    <a:pt x="160083" y="180759"/>
                  </a:lnTo>
                  <a:lnTo>
                    <a:pt x="162699" y="180759"/>
                  </a:lnTo>
                  <a:lnTo>
                    <a:pt x="164477" y="179489"/>
                  </a:lnTo>
                  <a:lnTo>
                    <a:pt x="160375" y="179489"/>
                  </a:lnTo>
                  <a:lnTo>
                    <a:pt x="163156" y="178219"/>
                  </a:lnTo>
                  <a:lnTo>
                    <a:pt x="164388" y="176949"/>
                  </a:lnTo>
                  <a:lnTo>
                    <a:pt x="157429" y="176949"/>
                  </a:lnTo>
                  <a:lnTo>
                    <a:pt x="158254" y="174409"/>
                  </a:lnTo>
                  <a:lnTo>
                    <a:pt x="160451" y="175679"/>
                  </a:lnTo>
                  <a:lnTo>
                    <a:pt x="162534" y="175679"/>
                  </a:lnTo>
                  <a:lnTo>
                    <a:pt x="163842" y="174409"/>
                  </a:lnTo>
                  <a:lnTo>
                    <a:pt x="159880" y="173139"/>
                  </a:lnTo>
                  <a:lnTo>
                    <a:pt x="158826" y="173139"/>
                  </a:lnTo>
                  <a:lnTo>
                    <a:pt x="159042" y="171869"/>
                  </a:lnTo>
                  <a:lnTo>
                    <a:pt x="156425" y="171869"/>
                  </a:lnTo>
                  <a:lnTo>
                    <a:pt x="162966" y="170599"/>
                  </a:lnTo>
                  <a:lnTo>
                    <a:pt x="156248" y="168059"/>
                  </a:lnTo>
                  <a:lnTo>
                    <a:pt x="161874" y="166789"/>
                  </a:lnTo>
                  <a:lnTo>
                    <a:pt x="161239" y="165519"/>
                  </a:lnTo>
                  <a:lnTo>
                    <a:pt x="160667" y="164249"/>
                  </a:lnTo>
                  <a:lnTo>
                    <a:pt x="160578" y="162979"/>
                  </a:lnTo>
                  <a:lnTo>
                    <a:pt x="155524" y="162979"/>
                  </a:lnTo>
                  <a:lnTo>
                    <a:pt x="157759" y="161709"/>
                  </a:lnTo>
                  <a:lnTo>
                    <a:pt x="160807" y="160566"/>
                  </a:lnTo>
                  <a:lnTo>
                    <a:pt x="160020" y="160439"/>
                  </a:lnTo>
                  <a:lnTo>
                    <a:pt x="164045" y="159169"/>
                  </a:lnTo>
                  <a:lnTo>
                    <a:pt x="166789" y="159169"/>
                  </a:lnTo>
                  <a:lnTo>
                    <a:pt x="161988" y="157899"/>
                  </a:lnTo>
                  <a:lnTo>
                    <a:pt x="162560" y="156629"/>
                  </a:lnTo>
                  <a:lnTo>
                    <a:pt x="163588" y="156629"/>
                  </a:lnTo>
                  <a:lnTo>
                    <a:pt x="160185" y="155359"/>
                  </a:lnTo>
                  <a:lnTo>
                    <a:pt x="159131" y="154089"/>
                  </a:lnTo>
                  <a:lnTo>
                    <a:pt x="158229" y="152819"/>
                  </a:lnTo>
                  <a:lnTo>
                    <a:pt x="157988" y="152819"/>
                  </a:lnTo>
                  <a:lnTo>
                    <a:pt x="157289" y="151549"/>
                  </a:lnTo>
                  <a:lnTo>
                    <a:pt x="158762" y="151549"/>
                  </a:lnTo>
                  <a:lnTo>
                    <a:pt x="160083" y="150279"/>
                  </a:lnTo>
                  <a:lnTo>
                    <a:pt x="162966" y="150279"/>
                  </a:lnTo>
                  <a:lnTo>
                    <a:pt x="163068" y="151549"/>
                  </a:lnTo>
                  <a:lnTo>
                    <a:pt x="166827" y="151549"/>
                  </a:lnTo>
                  <a:lnTo>
                    <a:pt x="163004" y="150279"/>
                  </a:lnTo>
                  <a:lnTo>
                    <a:pt x="165315" y="150279"/>
                  </a:lnTo>
                  <a:lnTo>
                    <a:pt x="164871" y="149009"/>
                  </a:lnTo>
                  <a:lnTo>
                    <a:pt x="160769" y="149009"/>
                  </a:lnTo>
                  <a:lnTo>
                    <a:pt x="161163" y="146469"/>
                  </a:lnTo>
                  <a:lnTo>
                    <a:pt x="159905" y="146469"/>
                  </a:lnTo>
                  <a:lnTo>
                    <a:pt x="155892" y="145199"/>
                  </a:lnTo>
                  <a:lnTo>
                    <a:pt x="162229" y="146469"/>
                  </a:lnTo>
                  <a:lnTo>
                    <a:pt x="159258" y="145199"/>
                  </a:lnTo>
                  <a:lnTo>
                    <a:pt x="163410" y="145199"/>
                  </a:lnTo>
                  <a:lnTo>
                    <a:pt x="162445" y="143929"/>
                  </a:lnTo>
                  <a:lnTo>
                    <a:pt x="159537" y="142659"/>
                  </a:lnTo>
                  <a:lnTo>
                    <a:pt x="158851" y="141439"/>
                  </a:lnTo>
                  <a:lnTo>
                    <a:pt x="159029" y="140119"/>
                  </a:lnTo>
                  <a:lnTo>
                    <a:pt x="167017" y="140119"/>
                  </a:lnTo>
                  <a:lnTo>
                    <a:pt x="161213" y="137579"/>
                  </a:lnTo>
                  <a:lnTo>
                    <a:pt x="167462" y="136309"/>
                  </a:lnTo>
                  <a:lnTo>
                    <a:pt x="164592" y="133769"/>
                  </a:lnTo>
                  <a:lnTo>
                    <a:pt x="168910" y="132499"/>
                  </a:lnTo>
                  <a:lnTo>
                    <a:pt x="168719" y="131229"/>
                  </a:lnTo>
                  <a:lnTo>
                    <a:pt x="168529" y="129959"/>
                  </a:lnTo>
                  <a:lnTo>
                    <a:pt x="162267" y="131229"/>
                  </a:lnTo>
                  <a:lnTo>
                    <a:pt x="168376" y="128689"/>
                  </a:lnTo>
                  <a:lnTo>
                    <a:pt x="167297" y="128689"/>
                  </a:lnTo>
                  <a:lnTo>
                    <a:pt x="168440" y="128092"/>
                  </a:lnTo>
                  <a:lnTo>
                    <a:pt x="166052" y="128689"/>
                  </a:lnTo>
                  <a:lnTo>
                    <a:pt x="165887" y="128689"/>
                  </a:lnTo>
                  <a:lnTo>
                    <a:pt x="165735" y="128625"/>
                  </a:lnTo>
                  <a:lnTo>
                    <a:pt x="162128" y="128689"/>
                  </a:lnTo>
                  <a:lnTo>
                    <a:pt x="164198" y="128016"/>
                  </a:lnTo>
                  <a:lnTo>
                    <a:pt x="165735" y="128625"/>
                  </a:lnTo>
                  <a:lnTo>
                    <a:pt x="165442" y="127660"/>
                  </a:lnTo>
                  <a:lnTo>
                    <a:pt x="166027" y="127419"/>
                  </a:lnTo>
                  <a:lnTo>
                    <a:pt x="167894" y="126149"/>
                  </a:lnTo>
                  <a:lnTo>
                    <a:pt x="167411" y="127419"/>
                  </a:lnTo>
                  <a:lnTo>
                    <a:pt x="168859" y="127419"/>
                  </a:lnTo>
                  <a:lnTo>
                    <a:pt x="169392" y="126149"/>
                  </a:lnTo>
                  <a:lnTo>
                    <a:pt x="171577" y="127419"/>
                  </a:lnTo>
                  <a:lnTo>
                    <a:pt x="173316" y="126149"/>
                  </a:lnTo>
                  <a:lnTo>
                    <a:pt x="170053" y="126149"/>
                  </a:lnTo>
                  <a:lnTo>
                    <a:pt x="170954" y="124879"/>
                  </a:lnTo>
                  <a:lnTo>
                    <a:pt x="167970" y="126149"/>
                  </a:lnTo>
                  <a:lnTo>
                    <a:pt x="164630" y="123609"/>
                  </a:lnTo>
                  <a:lnTo>
                    <a:pt x="173405" y="124879"/>
                  </a:lnTo>
                  <a:lnTo>
                    <a:pt x="170103" y="122339"/>
                  </a:lnTo>
                  <a:lnTo>
                    <a:pt x="172097" y="123609"/>
                  </a:lnTo>
                  <a:lnTo>
                    <a:pt x="170942" y="122339"/>
                  </a:lnTo>
                  <a:lnTo>
                    <a:pt x="172275" y="119799"/>
                  </a:lnTo>
                  <a:lnTo>
                    <a:pt x="167144" y="118529"/>
                  </a:lnTo>
                  <a:lnTo>
                    <a:pt x="170103" y="118529"/>
                  </a:lnTo>
                  <a:lnTo>
                    <a:pt x="170929" y="117259"/>
                  </a:lnTo>
                  <a:lnTo>
                    <a:pt x="164757" y="114719"/>
                  </a:lnTo>
                  <a:lnTo>
                    <a:pt x="167982" y="112179"/>
                  </a:lnTo>
                  <a:lnTo>
                    <a:pt x="169532" y="113449"/>
                  </a:lnTo>
                  <a:lnTo>
                    <a:pt x="169087" y="112179"/>
                  </a:lnTo>
                  <a:lnTo>
                    <a:pt x="169862" y="112179"/>
                  </a:lnTo>
                  <a:lnTo>
                    <a:pt x="167144" y="110909"/>
                  </a:lnTo>
                  <a:lnTo>
                    <a:pt x="168071" y="109639"/>
                  </a:lnTo>
                  <a:lnTo>
                    <a:pt x="169824" y="110909"/>
                  </a:lnTo>
                  <a:lnTo>
                    <a:pt x="171932" y="108369"/>
                  </a:lnTo>
                  <a:lnTo>
                    <a:pt x="165633" y="107099"/>
                  </a:lnTo>
                  <a:lnTo>
                    <a:pt x="164604" y="105829"/>
                  </a:lnTo>
                  <a:lnTo>
                    <a:pt x="169214" y="105829"/>
                  </a:lnTo>
                  <a:lnTo>
                    <a:pt x="171513" y="103289"/>
                  </a:lnTo>
                  <a:lnTo>
                    <a:pt x="172161" y="103289"/>
                  </a:lnTo>
                  <a:lnTo>
                    <a:pt x="172770" y="100749"/>
                  </a:lnTo>
                  <a:lnTo>
                    <a:pt x="168414" y="99479"/>
                  </a:lnTo>
                  <a:lnTo>
                    <a:pt x="166636" y="96939"/>
                  </a:lnTo>
                  <a:lnTo>
                    <a:pt x="171653" y="95669"/>
                  </a:lnTo>
                  <a:lnTo>
                    <a:pt x="169748" y="93129"/>
                  </a:lnTo>
                  <a:lnTo>
                    <a:pt x="168795" y="91859"/>
                  </a:lnTo>
                  <a:lnTo>
                    <a:pt x="170408" y="90411"/>
                  </a:lnTo>
                  <a:lnTo>
                    <a:pt x="168033" y="89319"/>
                  </a:lnTo>
                  <a:lnTo>
                    <a:pt x="168529" y="89319"/>
                  </a:lnTo>
                  <a:lnTo>
                    <a:pt x="164401" y="88049"/>
                  </a:lnTo>
                  <a:lnTo>
                    <a:pt x="172694" y="88049"/>
                  </a:lnTo>
                  <a:lnTo>
                    <a:pt x="171615" y="86779"/>
                  </a:lnTo>
                  <a:lnTo>
                    <a:pt x="171716" y="85509"/>
                  </a:lnTo>
                  <a:lnTo>
                    <a:pt x="166204" y="85509"/>
                  </a:lnTo>
                  <a:lnTo>
                    <a:pt x="169240" y="84239"/>
                  </a:lnTo>
                  <a:lnTo>
                    <a:pt x="168643" y="81699"/>
                  </a:lnTo>
                  <a:lnTo>
                    <a:pt x="167868" y="80429"/>
                  </a:lnTo>
                  <a:lnTo>
                    <a:pt x="170446" y="79159"/>
                  </a:lnTo>
                  <a:lnTo>
                    <a:pt x="169062" y="77889"/>
                  </a:lnTo>
                  <a:lnTo>
                    <a:pt x="167703" y="76619"/>
                  </a:lnTo>
                  <a:lnTo>
                    <a:pt x="170662" y="76619"/>
                  </a:lnTo>
                  <a:lnTo>
                    <a:pt x="171792" y="74079"/>
                  </a:lnTo>
                  <a:lnTo>
                    <a:pt x="171081" y="72809"/>
                  </a:lnTo>
                  <a:lnTo>
                    <a:pt x="173202" y="72809"/>
                  </a:lnTo>
                  <a:lnTo>
                    <a:pt x="173393" y="71539"/>
                  </a:lnTo>
                  <a:lnTo>
                    <a:pt x="164490" y="71539"/>
                  </a:lnTo>
                  <a:lnTo>
                    <a:pt x="168910" y="70269"/>
                  </a:lnTo>
                  <a:lnTo>
                    <a:pt x="168859" y="68999"/>
                  </a:lnTo>
                  <a:lnTo>
                    <a:pt x="172681" y="66459"/>
                  </a:lnTo>
                  <a:lnTo>
                    <a:pt x="168656" y="65189"/>
                  </a:lnTo>
                  <a:lnTo>
                    <a:pt x="170865" y="65189"/>
                  </a:lnTo>
                  <a:lnTo>
                    <a:pt x="173710" y="626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010132" y="9562801"/>
              <a:ext cx="173355" cy="797560"/>
            </a:xfrm>
            <a:custGeom>
              <a:avLst/>
              <a:gdLst/>
              <a:ahLst/>
              <a:cxnLst/>
              <a:rect l="l" t="t" r="r" b="b"/>
              <a:pathLst>
                <a:path w="173355" h="797559">
                  <a:moveTo>
                    <a:pt x="457" y="311607"/>
                  </a:moveTo>
                  <a:lnTo>
                    <a:pt x="177" y="311251"/>
                  </a:lnTo>
                  <a:lnTo>
                    <a:pt x="0" y="311492"/>
                  </a:lnTo>
                  <a:lnTo>
                    <a:pt x="203" y="311518"/>
                  </a:lnTo>
                  <a:lnTo>
                    <a:pt x="355" y="311569"/>
                  </a:lnTo>
                  <a:close/>
                </a:path>
                <a:path w="173355" h="797559">
                  <a:moveTo>
                    <a:pt x="774" y="311708"/>
                  </a:moveTo>
                  <a:lnTo>
                    <a:pt x="469" y="311607"/>
                  </a:lnTo>
                  <a:lnTo>
                    <a:pt x="749" y="311962"/>
                  </a:lnTo>
                  <a:lnTo>
                    <a:pt x="774" y="311823"/>
                  </a:lnTo>
                  <a:close/>
                </a:path>
                <a:path w="173355" h="797559">
                  <a:moveTo>
                    <a:pt x="927" y="303606"/>
                  </a:moveTo>
                  <a:lnTo>
                    <a:pt x="749" y="303326"/>
                  </a:lnTo>
                  <a:lnTo>
                    <a:pt x="355" y="303364"/>
                  </a:lnTo>
                  <a:lnTo>
                    <a:pt x="927" y="303606"/>
                  </a:lnTo>
                  <a:close/>
                </a:path>
                <a:path w="173355" h="797559">
                  <a:moveTo>
                    <a:pt x="1371" y="312712"/>
                  </a:moveTo>
                  <a:lnTo>
                    <a:pt x="749" y="311962"/>
                  </a:lnTo>
                  <a:lnTo>
                    <a:pt x="711" y="312178"/>
                  </a:lnTo>
                  <a:lnTo>
                    <a:pt x="558" y="312420"/>
                  </a:lnTo>
                  <a:lnTo>
                    <a:pt x="1371" y="312712"/>
                  </a:lnTo>
                  <a:close/>
                </a:path>
                <a:path w="173355" h="797559">
                  <a:moveTo>
                    <a:pt x="1841" y="304012"/>
                  </a:moveTo>
                  <a:lnTo>
                    <a:pt x="927" y="303606"/>
                  </a:lnTo>
                  <a:lnTo>
                    <a:pt x="1028" y="303784"/>
                  </a:lnTo>
                  <a:lnTo>
                    <a:pt x="1841" y="304012"/>
                  </a:lnTo>
                  <a:close/>
                </a:path>
                <a:path w="173355" h="797559">
                  <a:moveTo>
                    <a:pt x="2882" y="304292"/>
                  </a:moveTo>
                  <a:lnTo>
                    <a:pt x="1841" y="304012"/>
                  </a:lnTo>
                  <a:lnTo>
                    <a:pt x="2057" y="304101"/>
                  </a:lnTo>
                  <a:lnTo>
                    <a:pt x="2387" y="304190"/>
                  </a:lnTo>
                  <a:lnTo>
                    <a:pt x="2882" y="304292"/>
                  </a:lnTo>
                  <a:close/>
                </a:path>
                <a:path w="173355" h="797559">
                  <a:moveTo>
                    <a:pt x="4673" y="302882"/>
                  </a:moveTo>
                  <a:lnTo>
                    <a:pt x="2997" y="302044"/>
                  </a:lnTo>
                  <a:lnTo>
                    <a:pt x="2654" y="302514"/>
                  </a:lnTo>
                  <a:lnTo>
                    <a:pt x="508" y="302920"/>
                  </a:lnTo>
                  <a:lnTo>
                    <a:pt x="749" y="303326"/>
                  </a:lnTo>
                  <a:lnTo>
                    <a:pt x="4673" y="302882"/>
                  </a:lnTo>
                  <a:close/>
                </a:path>
                <a:path w="173355" h="797559">
                  <a:moveTo>
                    <a:pt x="7277" y="288264"/>
                  </a:moveTo>
                  <a:lnTo>
                    <a:pt x="6908" y="288175"/>
                  </a:lnTo>
                  <a:lnTo>
                    <a:pt x="7251" y="288277"/>
                  </a:lnTo>
                  <a:close/>
                </a:path>
                <a:path w="173355" h="797559">
                  <a:moveTo>
                    <a:pt x="8572" y="282778"/>
                  </a:moveTo>
                  <a:lnTo>
                    <a:pt x="7327" y="283565"/>
                  </a:lnTo>
                  <a:lnTo>
                    <a:pt x="8013" y="283248"/>
                  </a:lnTo>
                  <a:lnTo>
                    <a:pt x="8343" y="283006"/>
                  </a:lnTo>
                  <a:lnTo>
                    <a:pt x="8572" y="282778"/>
                  </a:lnTo>
                  <a:close/>
                </a:path>
                <a:path w="173355" h="797559">
                  <a:moveTo>
                    <a:pt x="10642" y="275856"/>
                  </a:moveTo>
                  <a:lnTo>
                    <a:pt x="10375" y="275831"/>
                  </a:lnTo>
                  <a:lnTo>
                    <a:pt x="10109" y="275844"/>
                  </a:lnTo>
                  <a:lnTo>
                    <a:pt x="9855" y="275920"/>
                  </a:lnTo>
                  <a:lnTo>
                    <a:pt x="10058" y="275945"/>
                  </a:lnTo>
                  <a:lnTo>
                    <a:pt x="10337" y="275907"/>
                  </a:lnTo>
                  <a:lnTo>
                    <a:pt x="10642" y="275856"/>
                  </a:lnTo>
                  <a:close/>
                </a:path>
                <a:path w="173355" h="797559">
                  <a:moveTo>
                    <a:pt x="17691" y="295452"/>
                  </a:moveTo>
                  <a:lnTo>
                    <a:pt x="16497" y="297116"/>
                  </a:lnTo>
                  <a:lnTo>
                    <a:pt x="17043" y="297065"/>
                  </a:lnTo>
                  <a:lnTo>
                    <a:pt x="17691" y="295452"/>
                  </a:lnTo>
                  <a:close/>
                </a:path>
                <a:path w="173355" h="797559">
                  <a:moveTo>
                    <a:pt x="17691" y="239941"/>
                  </a:moveTo>
                  <a:lnTo>
                    <a:pt x="17157" y="238683"/>
                  </a:lnTo>
                  <a:lnTo>
                    <a:pt x="15367" y="239052"/>
                  </a:lnTo>
                  <a:lnTo>
                    <a:pt x="17691" y="239941"/>
                  </a:lnTo>
                  <a:close/>
                </a:path>
                <a:path w="173355" h="797559">
                  <a:moveTo>
                    <a:pt x="19253" y="296887"/>
                  </a:moveTo>
                  <a:lnTo>
                    <a:pt x="17043" y="297065"/>
                  </a:lnTo>
                  <a:lnTo>
                    <a:pt x="16764" y="297751"/>
                  </a:lnTo>
                  <a:lnTo>
                    <a:pt x="19253" y="297116"/>
                  </a:lnTo>
                  <a:lnTo>
                    <a:pt x="19253" y="296887"/>
                  </a:lnTo>
                  <a:close/>
                </a:path>
                <a:path w="173355" h="797559">
                  <a:moveTo>
                    <a:pt x="21577" y="201015"/>
                  </a:moveTo>
                  <a:lnTo>
                    <a:pt x="21501" y="200850"/>
                  </a:lnTo>
                  <a:lnTo>
                    <a:pt x="21056" y="200215"/>
                  </a:lnTo>
                  <a:lnTo>
                    <a:pt x="21196" y="200621"/>
                  </a:lnTo>
                  <a:lnTo>
                    <a:pt x="21577" y="201091"/>
                  </a:lnTo>
                  <a:close/>
                </a:path>
                <a:path w="173355" h="797559">
                  <a:moveTo>
                    <a:pt x="21793" y="226339"/>
                  </a:moveTo>
                  <a:lnTo>
                    <a:pt x="21437" y="225869"/>
                  </a:lnTo>
                  <a:lnTo>
                    <a:pt x="20764" y="226199"/>
                  </a:lnTo>
                  <a:lnTo>
                    <a:pt x="20802" y="226606"/>
                  </a:lnTo>
                  <a:lnTo>
                    <a:pt x="21120" y="227050"/>
                  </a:lnTo>
                  <a:lnTo>
                    <a:pt x="21399" y="226720"/>
                  </a:lnTo>
                  <a:lnTo>
                    <a:pt x="21793" y="226339"/>
                  </a:lnTo>
                  <a:close/>
                </a:path>
                <a:path w="173355" h="797559">
                  <a:moveTo>
                    <a:pt x="22288" y="228180"/>
                  </a:moveTo>
                  <a:lnTo>
                    <a:pt x="21831" y="227787"/>
                  </a:lnTo>
                  <a:lnTo>
                    <a:pt x="21374" y="227406"/>
                  </a:lnTo>
                  <a:lnTo>
                    <a:pt x="21120" y="227050"/>
                  </a:lnTo>
                  <a:lnTo>
                    <a:pt x="20789" y="227457"/>
                  </a:lnTo>
                  <a:lnTo>
                    <a:pt x="20662" y="227787"/>
                  </a:lnTo>
                  <a:lnTo>
                    <a:pt x="22288" y="228180"/>
                  </a:lnTo>
                  <a:close/>
                </a:path>
                <a:path w="173355" h="797559">
                  <a:moveTo>
                    <a:pt x="22682" y="290614"/>
                  </a:moveTo>
                  <a:lnTo>
                    <a:pt x="21793" y="289801"/>
                  </a:lnTo>
                  <a:lnTo>
                    <a:pt x="21564" y="289598"/>
                  </a:lnTo>
                  <a:lnTo>
                    <a:pt x="20447" y="290131"/>
                  </a:lnTo>
                  <a:lnTo>
                    <a:pt x="20764" y="291211"/>
                  </a:lnTo>
                  <a:lnTo>
                    <a:pt x="22072" y="290449"/>
                  </a:lnTo>
                  <a:lnTo>
                    <a:pt x="22682" y="290614"/>
                  </a:lnTo>
                  <a:close/>
                </a:path>
                <a:path w="173355" h="797559">
                  <a:moveTo>
                    <a:pt x="23139" y="296125"/>
                  </a:moveTo>
                  <a:lnTo>
                    <a:pt x="19431" y="297065"/>
                  </a:lnTo>
                  <a:lnTo>
                    <a:pt x="19367" y="297764"/>
                  </a:lnTo>
                  <a:lnTo>
                    <a:pt x="23139" y="296125"/>
                  </a:lnTo>
                  <a:close/>
                </a:path>
                <a:path w="173355" h="797559">
                  <a:moveTo>
                    <a:pt x="24015" y="261607"/>
                  </a:moveTo>
                  <a:lnTo>
                    <a:pt x="23761" y="261645"/>
                  </a:lnTo>
                  <a:lnTo>
                    <a:pt x="23926" y="261645"/>
                  </a:lnTo>
                  <a:close/>
                </a:path>
                <a:path w="173355" h="797559">
                  <a:moveTo>
                    <a:pt x="25260" y="171589"/>
                  </a:moveTo>
                  <a:lnTo>
                    <a:pt x="25171" y="171754"/>
                  </a:lnTo>
                  <a:lnTo>
                    <a:pt x="25260" y="171589"/>
                  </a:lnTo>
                  <a:close/>
                </a:path>
                <a:path w="173355" h="797559">
                  <a:moveTo>
                    <a:pt x="30556" y="249859"/>
                  </a:moveTo>
                  <a:lnTo>
                    <a:pt x="28943" y="249440"/>
                  </a:lnTo>
                  <a:lnTo>
                    <a:pt x="30530" y="249885"/>
                  </a:lnTo>
                  <a:close/>
                </a:path>
                <a:path w="173355" h="797559">
                  <a:moveTo>
                    <a:pt x="31534" y="250113"/>
                  </a:moveTo>
                  <a:lnTo>
                    <a:pt x="31330" y="249288"/>
                  </a:lnTo>
                  <a:lnTo>
                    <a:pt x="30556" y="249859"/>
                  </a:lnTo>
                  <a:lnTo>
                    <a:pt x="31534" y="250113"/>
                  </a:lnTo>
                  <a:close/>
                </a:path>
                <a:path w="173355" h="797559">
                  <a:moveTo>
                    <a:pt x="37109" y="238671"/>
                  </a:moveTo>
                  <a:lnTo>
                    <a:pt x="36449" y="237197"/>
                  </a:lnTo>
                  <a:lnTo>
                    <a:pt x="36817" y="238264"/>
                  </a:lnTo>
                  <a:lnTo>
                    <a:pt x="37109" y="238671"/>
                  </a:lnTo>
                  <a:close/>
                </a:path>
                <a:path w="173355" h="797559">
                  <a:moveTo>
                    <a:pt x="41084" y="516623"/>
                  </a:moveTo>
                  <a:lnTo>
                    <a:pt x="39306" y="515340"/>
                  </a:lnTo>
                  <a:lnTo>
                    <a:pt x="39179" y="516623"/>
                  </a:lnTo>
                  <a:lnTo>
                    <a:pt x="41084" y="516623"/>
                  </a:lnTo>
                  <a:close/>
                </a:path>
                <a:path w="173355" h="797559">
                  <a:moveTo>
                    <a:pt x="44030" y="497497"/>
                  </a:moveTo>
                  <a:lnTo>
                    <a:pt x="43738" y="497408"/>
                  </a:lnTo>
                  <a:lnTo>
                    <a:pt x="43535" y="497357"/>
                  </a:lnTo>
                  <a:lnTo>
                    <a:pt x="43713" y="497471"/>
                  </a:lnTo>
                  <a:lnTo>
                    <a:pt x="43853" y="497471"/>
                  </a:lnTo>
                  <a:lnTo>
                    <a:pt x="44030" y="497497"/>
                  </a:lnTo>
                  <a:close/>
                </a:path>
                <a:path w="173355" h="797559">
                  <a:moveTo>
                    <a:pt x="44970" y="557263"/>
                  </a:moveTo>
                  <a:lnTo>
                    <a:pt x="43027" y="557263"/>
                  </a:lnTo>
                  <a:lnTo>
                    <a:pt x="41960" y="558533"/>
                  </a:lnTo>
                  <a:lnTo>
                    <a:pt x="44970" y="557263"/>
                  </a:lnTo>
                  <a:close/>
                </a:path>
                <a:path w="173355" h="797559">
                  <a:moveTo>
                    <a:pt x="46647" y="511530"/>
                  </a:moveTo>
                  <a:lnTo>
                    <a:pt x="45224" y="511530"/>
                  </a:lnTo>
                  <a:lnTo>
                    <a:pt x="44437" y="510260"/>
                  </a:lnTo>
                  <a:lnTo>
                    <a:pt x="43942" y="510260"/>
                  </a:lnTo>
                  <a:lnTo>
                    <a:pt x="43865" y="512800"/>
                  </a:lnTo>
                  <a:lnTo>
                    <a:pt x="46647" y="511530"/>
                  </a:lnTo>
                  <a:close/>
                </a:path>
                <a:path w="173355" h="797559">
                  <a:moveTo>
                    <a:pt x="47294" y="492480"/>
                  </a:moveTo>
                  <a:lnTo>
                    <a:pt x="45516" y="491210"/>
                  </a:lnTo>
                  <a:lnTo>
                    <a:pt x="44373" y="492480"/>
                  </a:lnTo>
                  <a:lnTo>
                    <a:pt x="47294" y="492480"/>
                  </a:lnTo>
                  <a:close/>
                </a:path>
                <a:path w="173355" h="797559">
                  <a:moveTo>
                    <a:pt x="47358" y="586066"/>
                  </a:moveTo>
                  <a:lnTo>
                    <a:pt x="46685" y="585939"/>
                  </a:lnTo>
                  <a:lnTo>
                    <a:pt x="46621" y="586181"/>
                  </a:lnTo>
                  <a:lnTo>
                    <a:pt x="47358" y="586066"/>
                  </a:lnTo>
                  <a:close/>
                </a:path>
                <a:path w="173355" h="797559">
                  <a:moveTo>
                    <a:pt x="47713" y="526783"/>
                  </a:moveTo>
                  <a:lnTo>
                    <a:pt x="47434" y="526465"/>
                  </a:lnTo>
                  <a:lnTo>
                    <a:pt x="46850" y="526783"/>
                  </a:lnTo>
                  <a:lnTo>
                    <a:pt x="47713" y="526783"/>
                  </a:lnTo>
                  <a:close/>
                </a:path>
                <a:path w="173355" h="797559">
                  <a:moveTo>
                    <a:pt x="48755" y="588467"/>
                  </a:moveTo>
                  <a:lnTo>
                    <a:pt x="48171" y="588670"/>
                  </a:lnTo>
                  <a:lnTo>
                    <a:pt x="47167" y="589013"/>
                  </a:lnTo>
                  <a:lnTo>
                    <a:pt x="48247" y="589013"/>
                  </a:lnTo>
                  <a:lnTo>
                    <a:pt x="48374" y="588873"/>
                  </a:lnTo>
                  <a:lnTo>
                    <a:pt x="48514" y="588886"/>
                  </a:lnTo>
                  <a:lnTo>
                    <a:pt x="48755" y="588467"/>
                  </a:lnTo>
                  <a:close/>
                </a:path>
                <a:path w="173355" h="797559">
                  <a:moveTo>
                    <a:pt x="50520" y="587857"/>
                  </a:moveTo>
                  <a:lnTo>
                    <a:pt x="50368" y="587743"/>
                  </a:lnTo>
                  <a:lnTo>
                    <a:pt x="49428" y="587743"/>
                  </a:lnTo>
                  <a:lnTo>
                    <a:pt x="48755" y="588467"/>
                  </a:lnTo>
                  <a:lnTo>
                    <a:pt x="50520" y="587857"/>
                  </a:lnTo>
                  <a:close/>
                </a:path>
                <a:path w="173355" h="797559">
                  <a:moveTo>
                    <a:pt x="52997" y="171399"/>
                  </a:moveTo>
                  <a:lnTo>
                    <a:pt x="52247" y="170319"/>
                  </a:lnTo>
                  <a:lnTo>
                    <a:pt x="48983" y="169710"/>
                  </a:lnTo>
                  <a:lnTo>
                    <a:pt x="49428" y="170370"/>
                  </a:lnTo>
                  <a:lnTo>
                    <a:pt x="52997" y="171399"/>
                  </a:lnTo>
                  <a:close/>
                </a:path>
                <a:path w="173355" h="797559">
                  <a:moveTo>
                    <a:pt x="55041" y="605523"/>
                  </a:moveTo>
                  <a:lnTo>
                    <a:pt x="52870" y="605523"/>
                  </a:lnTo>
                  <a:lnTo>
                    <a:pt x="53403" y="606158"/>
                  </a:lnTo>
                  <a:lnTo>
                    <a:pt x="55041" y="605523"/>
                  </a:lnTo>
                  <a:close/>
                </a:path>
                <a:path w="173355" h="797559">
                  <a:moveTo>
                    <a:pt x="59664" y="139954"/>
                  </a:moveTo>
                  <a:lnTo>
                    <a:pt x="58242" y="139014"/>
                  </a:lnTo>
                  <a:lnTo>
                    <a:pt x="57848" y="139611"/>
                  </a:lnTo>
                  <a:lnTo>
                    <a:pt x="56426" y="139928"/>
                  </a:lnTo>
                  <a:lnTo>
                    <a:pt x="56743" y="140373"/>
                  </a:lnTo>
                  <a:lnTo>
                    <a:pt x="58420" y="140487"/>
                  </a:lnTo>
                  <a:lnTo>
                    <a:pt x="59664" y="139954"/>
                  </a:lnTo>
                  <a:close/>
                </a:path>
                <a:path w="173355" h="797559">
                  <a:moveTo>
                    <a:pt x="60985" y="487705"/>
                  </a:moveTo>
                  <a:lnTo>
                    <a:pt x="59207" y="487260"/>
                  </a:lnTo>
                  <a:lnTo>
                    <a:pt x="59359" y="487451"/>
                  </a:lnTo>
                  <a:lnTo>
                    <a:pt x="60985" y="487705"/>
                  </a:lnTo>
                  <a:close/>
                </a:path>
                <a:path w="173355" h="797559">
                  <a:moveTo>
                    <a:pt x="63957" y="533133"/>
                  </a:moveTo>
                  <a:lnTo>
                    <a:pt x="63233" y="533133"/>
                  </a:lnTo>
                  <a:lnTo>
                    <a:pt x="63919" y="533730"/>
                  </a:lnTo>
                  <a:lnTo>
                    <a:pt x="63957" y="533133"/>
                  </a:lnTo>
                  <a:close/>
                </a:path>
                <a:path w="173355" h="797559">
                  <a:moveTo>
                    <a:pt x="64681" y="534403"/>
                  </a:moveTo>
                  <a:lnTo>
                    <a:pt x="63919" y="533730"/>
                  </a:lnTo>
                  <a:lnTo>
                    <a:pt x="63881" y="534403"/>
                  </a:lnTo>
                  <a:lnTo>
                    <a:pt x="64681" y="534403"/>
                  </a:lnTo>
                  <a:close/>
                </a:path>
                <a:path w="173355" h="797559">
                  <a:moveTo>
                    <a:pt x="64833" y="657072"/>
                  </a:moveTo>
                  <a:lnTo>
                    <a:pt x="63754" y="657593"/>
                  </a:lnTo>
                  <a:lnTo>
                    <a:pt x="64820" y="657593"/>
                  </a:lnTo>
                  <a:lnTo>
                    <a:pt x="64833" y="657072"/>
                  </a:lnTo>
                  <a:close/>
                </a:path>
                <a:path w="173355" h="797559">
                  <a:moveTo>
                    <a:pt x="65176" y="555993"/>
                  </a:moveTo>
                  <a:lnTo>
                    <a:pt x="63144" y="555993"/>
                  </a:lnTo>
                  <a:lnTo>
                    <a:pt x="65049" y="557263"/>
                  </a:lnTo>
                  <a:lnTo>
                    <a:pt x="65176" y="555993"/>
                  </a:lnTo>
                  <a:close/>
                </a:path>
                <a:path w="173355" h="797559">
                  <a:moveTo>
                    <a:pt x="65417" y="39878"/>
                  </a:moveTo>
                  <a:lnTo>
                    <a:pt x="64884" y="39433"/>
                  </a:lnTo>
                  <a:lnTo>
                    <a:pt x="64706" y="39662"/>
                  </a:lnTo>
                  <a:lnTo>
                    <a:pt x="65417" y="39878"/>
                  </a:lnTo>
                  <a:close/>
                </a:path>
                <a:path w="173355" h="797559">
                  <a:moveTo>
                    <a:pt x="68529" y="491210"/>
                  </a:moveTo>
                  <a:lnTo>
                    <a:pt x="67983" y="489940"/>
                  </a:lnTo>
                  <a:lnTo>
                    <a:pt x="64008" y="488670"/>
                  </a:lnTo>
                  <a:lnTo>
                    <a:pt x="59347" y="488670"/>
                  </a:lnTo>
                  <a:lnTo>
                    <a:pt x="49669" y="486130"/>
                  </a:lnTo>
                  <a:lnTo>
                    <a:pt x="46075" y="487400"/>
                  </a:lnTo>
                  <a:lnTo>
                    <a:pt x="48882" y="489940"/>
                  </a:lnTo>
                  <a:lnTo>
                    <a:pt x="46482" y="489940"/>
                  </a:lnTo>
                  <a:lnTo>
                    <a:pt x="46456" y="488670"/>
                  </a:lnTo>
                  <a:lnTo>
                    <a:pt x="44183" y="488670"/>
                  </a:lnTo>
                  <a:lnTo>
                    <a:pt x="46088" y="489940"/>
                  </a:lnTo>
                  <a:lnTo>
                    <a:pt x="44729" y="489940"/>
                  </a:lnTo>
                  <a:lnTo>
                    <a:pt x="49212" y="492480"/>
                  </a:lnTo>
                  <a:lnTo>
                    <a:pt x="48679" y="492480"/>
                  </a:lnTo>
                  <a:lnTo>
                    <a:pt x="49974" y="493750"/>
                  </a:lnTo>
                  <a:lnTo>
                    <a:pt x="45186" y="493750"/>
                  </a:lnTo>
                  <a:lnTo>
                    <a:pt x="46609" y="495020"/>
                  </a:lnTo>
                  <a:lnTo>
                    <a:pt x="45618" y="495020"/>
                  </a:lnTo>
                  <a:lnTo>
                    <a:pt x="48158" y="496290"/>
                  </a:lnTo>
                  <a:lnTo>
                    <a:pt x="45364" y="496290"/>
                  </a:lnTo>
                  <a:lnTo>
                    <a:pt x="46990" y="497560"/>
                  </a:lnTo>
                  <a:lnTo>
                    <a:pt x="62522" y="497560"/>
                  </a:lnTo>
                  <a:lnTo>
                    <a:pt x="61061" y="495020"/>
                  </a:lnTo>
                  <a:lnTo>
                    <a:pt x="64096" y="495020"/>
                  </a:lnTo>
                  <a:lnTo>
                    <a:pt x="61480" y="492480"/>
                  </a:lnTo>
                  <a:lnTo>
                    <a:pt x="62839" y="491210"/>
                  </a:lnTo>
                  <a:lnTo>
                    <a:pt x="67983" y="493750"/>
                  </a:lnTo>
                  <a:lnTo>
                    <a:pt x="68529" y="491210"/>
                  </a:lnTo>
                  <a:close/>
                </a:path>
                <a:path w="173355" h="797559">
                  <a:moveTo>
                    <a:pt x="82600" y="694410"/>
                  </a:moveTo>
                  <a:lnTo>
                    <a:pt x="82372" y="694461"/>
                  </a:lnTo>
                  <a:lnTo>
                    <a:pt x="82181" y="694499"/>
                  </a:lnTo>
                  <a:lnTo>
                    <a:pt x="81851" y="694613"/>
                  </a:lnTo>
                  <a:lnTo>
                    <a:pt x="81153" y="696061"/>
                  </a:lnTo>
                  <a:lnTo>
                    <a:pt x="81965" y="695363"/>
                  </a:lnTo>
                  <a:lnTo>
                    <a:pt x="82372" y="694842"/>
                  </a:lnTo>
                  <a:lnTo>
                    <a:pt x="82600" y="694410"/>
                  </a:lnTo>
                  <a:close/>
                </a:path>
                <a:path w="173355" h="797559">
                  <a:moveTo>
                    <a:pt x="83807" y="701268"/>
                  </a:moveTo>
                  <a:lnTo>
                    <a:pt x="83731" y="701128"/>
                  </a:lnTo>
                  <a:lnTo>
                    <a:pt x="83769" y="701281"/>
                  </a:lnTo>
                  <a:close/>
                </a:path>
                <a:path w="173355" h="797559">
                  <a:moveTo>
                    <a:pt x="84226" y="640943"/>
                  </a:moveTo>
                  <a:lnTo>
                    <a:pt x="83959" y="640930"/>
                  </a:lnTo>
                  <a:lnTo>
                    <a:pt x="84074" y="641070"/>
                  </a:lnTo>
                  <a:lnTo>
                    <a:pt x="84226" y="640943"/>
                  </a:lnTo>
                  <a:close/>
                </a:path>
                <a:path w="173355" h="797559">
                  <a:moveTo>
                    <a:pt x="86245" y="639318"/>
                  </a:moveTo>
                  <a:lnTo>
                    <a:pt x="84226" y="640943"/>
                  </a:lnTo>
                  <a:lnTo>
                    <a:pt x="85026" y="640994"/>
                  </a:lnTo>
                  <a:lnTo>
                    <a:pt x="86245" y="639318"/>
                  </a:lnTo>
                  <a:close/>
                </a:path>
                <a:path w="173355" h="797559">
                  <a:moveTo>
                    <a:pt x="88315" y="56261"/>
                  </a:moveTo>
                  <a:lnTo>
                    <a:pt x="87782" y="54902"/>
                  </a:lnTo>
                  <a:lnTo>
                    <a:pt x="87439" y="55346"/>
                  </a:lnTo>
                  <a:lnTo>
                    <a:pt x="88315" y="56261"/>
                  </a:lnTo>
                  <a:close/>
                </a:path>
                <a:path w="173355" h="797559">
                  <a:moveTo>
                    <a:pt x="89725" y="636003"/>
                  </a:moveTo>
                  <a:lnTo>
                    <a:pt x="86448" y="636003"/>
                  </a:lnTo>
                  <a:lnTo>
                    <a:pt x="87007" y="634733"/>
                  </a:lnTo>
                  <a:lnTo>
                    <a:pt x="84582" y="637273"/>
                  </a:lnTo>
                  <a:lnTo>
                    <a:pt x="80683" y="636003"/>
                  </a:lnTo>
                  <a:lnTo>
                    <a:pt x="89103" y="633463"/>
                  </a:lnTo>
                  <a:lnTo>
                    <a:pt x="85229" y="632193"/>
                  </a:lnTo>
                  <a:lnTo>
                    <a:pt x="85839" y="632193"/>
                  </a:lnTo>
                  <a:lnTo>
                    <a:pt x="86118" y="629653"/>
                  </a:lnTo>
                  <a:lnTo>
                    <a:pt x="81635" y="629653"/>
                  </a:lnTo>
                  <a:lnTo>
                    <a:pt x="83248" y="628383"/>
                  </a:lnTo>
                  <a:lnTo>
                    <a:pt x="83807" y="628383"/>
                  </a:lnTo>
                  <a:lnTo>
                    <a:pt x="83845" y="627113"/>
                  </a:lnTo>
                  <a:lnTo>
                    <a:pt x="83870" y="625843"/>
                  </a:lnTo>
                  <a:lnTo>
                    <a:pt x="77025" y="624573"/>
                  </a:lnTo>
                  <a:lnTo>
                    <a:pt x="79527" y="622033"/>
                  </a:lnTo>
                  <a:lnTo>
                    <a:pt x="78028" y="622033"/>
                  </a:lnTo>
                  <a:lnTo>
                    <a:pt x="79375" y="620763"/>
                  </a:lnTo>
                  <a:lnTo>
                    <a:pt x="80975" y="620763"/>
                  </a:lnTo>
                  <a:lnTo>
                    <a:pt x="77990" y="619493"/>
                  </a:lnTo>
                  <a:lnTo>
                    <a:pt x="80543" y="619493"/>
                  </a:lnTo>
                  <a:lnTo>
                    <a:pt x="81851" y="615683"/>
                  </a:lnTo>
                  <a:lnTo>
                    <a:pt x="75361" y="616953"/>
                  </a:lnTo>
                  <a:lnTo>
                    <a:pt x="74549" y="615683"/>
                  </a:lnTo>
                  <a:lnTo>
                    <a:pt x="73748" y="614413"/>
                  </a:lnTo>
                  <a:lnTo>
                    <a:pt x="78232" y="613143"/>
                  </a:lnTo>
                  <a:lnTo>
                    <a:pt x="79095" y="611873"/>
                  </a:lnTo>
                  <a:lnTo>
                    <a:pt x="79629" y="610603"/>
                  </a:lnTo>
                  <a:lnTo>
                    <a:pt x="80276" y="610603"/>
                  </a:lnTo>
                  <a:lnTo>
                    <a:pt x="80225" y="606793"/>
                  </a:lnTo>
                  <a:lnTo>
                    <a:pt x="75526" y="606793"/>
                  </a:lnTo>
                  <a:lnTo>
                    <a:pt x="73190" y="604253"/>
                  </a:lnTo>
                  <a:lnTo>
                    <a:pt x="77711" y="601713"/>
                  </a:lnTo>
                  <a:lnTo>
                    <a:pt x="74041" y="597903"/>
                  </a:lnTo>
                  <a:lnTo>
                    <a:pt x="76212" y="595363"/>
                  </a:lnTo>
                  <a:lnTo>
                    <a:pt x="72123" y="595363"/>
                  </a:lnTo>
                  <a:lnTo>
                    <a:pt x="72910" y="594093"/>
                  </a:lnTo>
                  <a:lnTo>
                    <a:pt x="72758" y="594093"/>
                  </a:lnTo>
                  <a:lnTo>
                    <a:pt x="68618" y="594093"/>
                  </a:lnTo>
                  <a:lnTo>
                    <a:pt x="72783" y="592823"/>
                  </a:lnTo>
                  <a:lnTo>
                    <a:pt x="72758" y="594093"/>
                  </a:lnTo>
                  <a:lnTo>
                    <a:pt x="76746" y="592823"/>
                  </a:lnTo>
                  <a:lnTo>
                    <a:pt x="75336" y="591553"/>
                  </a:lnTo>
                  <a:lnTo>
                    <a:pt x="75311" y="590283"/>
                  </a:lnTo>
                  <a:lnTo>
                    <a:pt x="69837" y="591553"/>
                  </a:lnTo>
                  <a:lnTo>
                    <a:pt x="72504" y="589013"/>
                  </a:lnTo>
                  <a:lnTo>
                    <a:pt x="71539" y="586473"/>
                  </a:lnTo>
                  <a:lnTo>
                    <a:pt x="70459" y="583933"/>
                  </a:lnTo>
                  <a:lnTo>
                    <a:pt x="72758" y="582663"/>
                  </a:lnTo>
                  <a:lnTo>
                    <a:pt x="71310" y="581393"/>
                  </a:lnTo>
                  <a:lnTo>
                    <a:pt x="69735" y="580123"/>
                  </a:lnTo>
                  <a:lnTo>
                    <a:pt x="72669" y="580123"/>
                  </a:lnTo>
                  <a:lnTo>
                    <a:pt x="73393" y="577583"/>
                  </a:lnTo>
                  <a:lnTo>
                    <a:pt x="72364" y="575043"/>
                  </a:lnTo>
                  <a:lnTo>
                    <a:pt x="74523" y="575043"/>
                  </a:lnTo>
                  <a:lnTo>
                    <a:pt x="74536" y="573773"/>
                  </a:lnTo>
                  <a:lnTo>
                    <a:pt x="65824" y="575043"/>
                  </a:lnTo>
                  <a:lnTo>
                    <a:pt x="65468" y="573773"/>
                  </a:lnTo>
                  <a:lnTo>
                    <a:pt x="69799" y="573773"/>
                  </a:lnTo>
                  <a:lnTo>
                    <a:pt x="69342" y="571233"/>
                  </a:lnTo>
                  <a:lnTo>
                    <a:pt x="73113" y="568693"/>
                  </a:lnTo>
                  <a:lnTo>
                    <a:pt x="68910" y="566153"/>
                  </a:lnTo>
                  <a:lnTo>
                    <a:pt x="70840" y="566153"/>
                  </a:lnTo>
                  <a:lnTo>
                    <a:pt x="71043" y="567423"/>
                  </a:lnTo>
                  <a:lnTo>
                    <a:pt x="71069" y="566153"/>
                  </a:lnTo>
                  <a:lnTo>
                    <a:pt x="72809" y="563613"/>
                  </a:lnTo>
                  <a:lnTo>
                    <a:pt x="73672" y="562343"/>
                  </a:lnTo>
                  <a:lnTo>
                    <a:pt x="70662" y="562978"/>
                  </a:lnTo>
                  <a:lnTo>
                    <a:pt x="67843" y="561073"/>
                  </a:lnTo>
                  <a:lnTo>
                    <a:pt x="68922" y="561073"/>
                  </a:lnTo>
                  <a:lnTo>
                    <a:pt x="65125" y="559803"/>
                  </a:lnTo>
                  <a:lnTo>
                    <a:pt x="64109" y="559803"/>
                  </a:lnTo>
                  <a:lnTo>
                    <a:pt x="62953" y="558533"/>
                  </a:lnTo>
                  <a:lnTo>
                    <a:pt x="64541" y="558533"/>
                  </a:lnTo>
                  <a:lnTo>
                    <a:pt x="65963" y="557263"/>
                  </a:lnTo>
                  <a:lnTo>
                    <a:pt x="61722" y="558533"/>
                  </a:lnTo>
                  <a:lnTo>
                    <a:pt x="63144" y="555993"/>
                  </a:lnTo>
                  <a:lnTo>
                    <a:pt x="61963" y="555993"/>
                  </a:lnTo>
                  <a:lnTo>
                    <a:pt x="60718" y="554723"/>
                  </a:lnTo>
                  <a:lnTo>
                    <a:pt x="62496" y="553453"/>
                  </a:lnTo>
                  <a:lnTo>
                    <a:pt x="63500" y="553453"/>
                  </a:lnTo>
                  <a:lnTo>
                    <a:pt x="61290" y="552183"/>
                  </a:lnTo>
                  <a:lnTo>
                    <a:pt x="63931" y="552183"/>
                  </a:lnTo>
                  <a:lnTo>
                    <a:pt x="65735" y="549643"/>
                  </a:lnTo>
                  <a:lnTo>
                    <a:pt x="67271" y="549643"/>
                  </a:lnTo>
                  <a:lnTo>
                    <a:pt x="67716" y="548373"/>
                  </a:lnTo>
                  <a:lnTo>
                    <a:pt x="71450" y="549643"/>
                  </a:lnTo>
                  <a:lnTo>
                    <a:pt x="69405" y="548373"/>
                  </a:lnTo>
                  <a:lnTo>
                    <a:pt x="64973" y="547103"/>
                  </a:lnTo>
                  <a:lnTo>
                    <a:pt x="64935" y="549643"/>
                  </a:lnTo>
                  <a:lnTo>
                    <a:pt x="60426" y="549643"/>
                  </a:lnTo>
                  <a:lnTo>
                    <a:pt x="63233" y="548373"/>
                  </a:lnTo>
                  <a:lnTo>
                    <a:pt x="64198" y="548373"/>
                  </a:lnTo>
                  <a:lnTo>
                    <a:pt x="64681" y="547103"/>
                  </a:lnTo>
                  <a:lnTo>
                    <a:pt x="64960" y="547103"/>
                  </a:lnTo>
                  <a:lnTo>
                    <a:pt x="66192" y="545833"/>
                  </a:lnTo>
                  <a:lnTo>
                    <a:pt x="66967" y="545833"/>
                  </a:lnTo>
                  <a:lnTo>
                    <a:pt x="67386" y="544563"/>
                  </a:lnTo>
                  <a:lnTo>
                    <a:pt x="67729" y="544563"/>
                  </a:lnTo>
                  <a:lnTo>
                    <a:pt x="67564" y="543293"/>
                  </a:lnTo>
                  <a:lnTo>
                    <a:pt x="68897" y="543293"/>
                  </a:lnTo>
                  <a:lnTo>
                    <a:pt x="68326" y="544563"/>
                  </a:lnTo>
                  <a:lnTo>
                    <a:pt x="69964" y="544563"/>
                  </a:lnTo>
                  <a:lnTo>
                    <a:pt x="68910" y="543293"/>
                  </a:lnTo>
                  <a:lnTo>
                    <a:pt x="68999" y="542023"/>
                  </a:lnTo>
                  <a:lnTo>
                    <a:pt x="64465" y="542023"/>
                  </a:lnTo>
                  <a:lnTo>
                    <a:pt x="64477" y="542251"/>
                  </a:lnTo>
                  <a:lnTo>
                    <a:pt x="64122" y="542251"/>
                  </a:lnTo>
                  <a:lnTo>
                    <a:pt x="63906" y="542328"/>
                  </a:lnTo>
                  <a:lnTo>
                    <a:pt x="63728" y="542404"/>
                  </a:lnTo>
                  <a:lnTo>
                    <a:pt x="64503" y="542493"/>
                  </a:lnTo>
                  <a:lnTo>
                    <a:pt x="64592" y="543293"/>
                  </a:lnTo>
                  <a:lnTo>
                    <a:pt x="64744" y="543293"/>
                  </a:lnTo>
                  <a:lnTo>
                    <a:pt x="64884" y="544563"/>
                  </a:lnTo>
                  <a:lnTo>
                    <a:pt x="63385" y="544563"/>
                  </a:lnTo>
                  <a:lnTo>
                    <a:pt x="62103" y="543293"/>
                  </a:lnTo>
                  <a:lnTo>
                    <a:pt x="63715" y="543293"/>
                  </a:lnTo>
                  <a:lnTo>
                    <a:pt x="58953" y="542023"/>
                  </a:lnTo>
                  <a:lnTo>
                    <a:pt x="63030" y="542023"/>
                  </a:lnTo>
                  <a:lnTo>
                    <a:pt x="65201" y="539483"/>
                  </a:lnTo>
                  <a:lnTo>
                    <a:pt x="67729" y="539483"/>
                  </a:lnTo>
                  <a:lnTo>
                    <a:pt x="66027" y="538213"/>
                  </a:lnTo>
                  <a:lnTo>
                    <a:pt x="66522" y="535673"/>
                  </a:lnTo>
                  <a:lnTo>
                    <a:pt x="60960" y="534403"/>
                  </a:lnTo>
                  <a:lnTo>
                    <a:pt x="60223" y="533133"/>
                  </a:lnTo>
                  <a:lnTo>
                    <a:pt x="63233" y="533133"/>
                  </a:lnTo>
                  <a:lnTo>
                    <a:pt x="63639" y="531863"/>
                  </a:lnTo>
                  <a:lnTo>
                    <a:pt x="63614" y="531723"/>
                  </a:lnTo>
                  <a:lnTo>
                    <a:pt x="64046" y="530593"/>
                  </a:lnTo>
                  <a:lnTo>
                    <a:pt x="63398" y="530593"/>
                  </a:lnTo>
                  <a:lnTo>
                    <a:pt x="63093" y="529323"/>
                  </a:lnTo>
                  <a:lnTo>
                    <a:pt x="64262" y="530593"/>
                  </a:lnTo>
                  <a:lnTo>
                    <a:pt x="65544" y="528053"/>
                  </a:lnTo>
                  <a:lnTo>
                    <a:pt x="62814" y="525513"/>
                  </a:lnTo>
                  <a:lnTo>
                    <a:pt x="62801" y="530593"/>
                  </a:lnTo>
                  <a:lnTo>
                    <a:pt x="60172" y="530593"/>
                  </a:lnTo>
                  <a:lnTo>
                    <a:pt x="61899" y="529323"/>
                  </a:lnTo>
                  <a:lnTo>
                    <a:pt x="62801" y="530593"/>
                  </a:lnTo>
                  <a:lnTo>
                    <a:pt x="62801" y="525500"/>
                  </a:lnTo>
                  <a:lnTo>
                    <a:pt x="60413" y="522973"/>
                  </a:lnTo>
                  <a:lnTo>
                    <a:pt x="62687" y="520433"/>
                  </a:lnTo>
                  <a:lnTo>
                    <a:pt x="61302" y="520433"/>
                  </a:lnTo>
                  <a:lnTo>
                    <a:pt x="65036" y="516623"/>
                  </a:lnTo>
                  <a:lnTo>
                    <a:pt x="58229" y="511530"/>
                  </a:lnTo>
                  <a:lnTo>
                    <a:pt x="64223" y="507720"/>
                  </a:lnTo>
                  <a:lnTo>
                    <a:pt x="65468" y="506450"/>
                  </a:lnTo>
                  <a:lnTo>
                    <a:pt x="63017" y="505180"/>
                  </a:lnTo>
                  <a:lnTo>
                    <a:pt x="64401" y="505180"/>
                  </a:lnTo>
                  <a:lnTo>
                    <a:pt x="60909" y="502640"/>
                  </a:lnTo>
                  <a:lnTo>
                    <a:pt x="58432" y="501370"/>
                  </a:lnTo>
                  <a:lnTo>
                    <a:pt x="68961" y="500100"/>
                  </a:lnTo>
                  <a:lnTo>
                    <a:pt x="66573" y="498830"/>
                  </a:lnTo>
                  <a:lnTo>
                    <a:pt x="53670" y="498830"/>
                  </a:lnTo>
                  <a:lnTo>
                    <a:pt x="53670" y="526783"/>
                  </a:lnTo>
                  <a:lnTo>
                    <a:pt x="51142" y="526783"/>
                  </a:lnTo>
                  <a:lnTo>
                    <a:pt x="51219" y="525513"/>
                  </a:lnTo>
                  <a:lnTo>
                    <a:pt x="53670" y="526783"/>
                  </a:lnTo>
                  <a:lnTo>
                    <a:pt x="53670" y="498830"/>
                  </a:lnTo>
                  <a:lnTo>
                    <a:pt x="50673" y="498830"/>
                  </a:lnTo>
                  <a:lnTo>
                    <a:pt x="50673" y="528053"/>
                  </a:lnTo>
                  <a:lnTo>
                    <a:pt x="49606" y="529323"/>
                  </a:lnTo>
                  <a:lnTo>
                    <a:pt x="46050" y="529323"/>
                  </a:lnTo>
                  <a:lnTo>
                    <a:pt x="47269" y="528053"/>
                  </a:lnTo>
                  <a:lnTo>
                    <a:pt x="48260" y="527011"/>
                  </a:lnTo>
                  <a:lnTo>
                    <a:pt x="50673" y="528053"/>
                  </a:lnTo>
                  <a:lnTo>
                    <a:pt x="50673" y="498830"/>
                  </a:lnTo>
                  <a:lnTo>
                    <a:pt x="50507" y="498830"/>
                  </a:lnTo>
                  <a:lnTo>
                    <a:pt x="50507" y="526783"/>
                  </a:lnTo>
                  <a:lnTo>
                    <a:pt x="48488" y="526783"/>
                  </a:lnTo>
                  <a:lnTo>
                    <a:pt x="47713" y="526783"/>
                  </a:lnTo>
                  <a:lnTo>
                    <a:pt x="48082" y="526935"/>
                  </a:lnTo>
                  <a:lnTo>
                    <a:pt x="45288" y="528053"/>
                  </a:lnTo>
                  <a:lnTo>
                    <a:pt x="46697" y="526783"/>
                  </a:lnTo>
                  <a:lnTo>
                    <a:pt x="41046" y="528053"/>
                  </a:lnTo>
                  <a:lnTo>
                    <a:pt x="46736" y="525665"/>
                  </a:lnTo>
                  <a:lnTo>
                    <a:pt x="47434" y="526465"/>
                  </a:lnTo>
                  <a:lnTo>
                    <a:pt x="49276" y="525513"/>
                  </a:lnTo>
                  <a:lnTo>
                    <a:pt x="49428" y="525513"/>
                  </a:lnTo>
                  <a:lnTo>
                    <a:pt x="50507" y="526783"/>
                  </a:lnTo>
                  <a:lnTo>
                    <a:pt x="50507" y="498830"/>
                  </a:lnTo>
                  <a:lnTo>
                    <a:pt x="48615" y="498830"/>
                  </a:lnTo>
                  <a:lnTo>
                    <a:pt x="45110" y="498830"/>
                  </a:lnTo>
                  <a:lnTo>
                    <a:pt x="47409" y="500049"/>
                  </a:lnTo>
                  <a:lnTo>
                    <a:pt x="42252" y="498830"/>
                  </a:lnTo>
                  <a:lnTo>
                    <a:pt x="47053" y="502640"/>
                  </a:lnTo>
                  <a:lnTo>
                    <a:pt x="41198" y="502640"/>
                  </a:lnTo>
                  <a:lnTo>
                    <a:pt x="46037" y="503910"/>
                  </a:lnTo>
                  <a:lnTo>
                    <a:pt x="44742" y="504469"/>
                  </a:lnTo>
                  <a:lnTo>
                    <a:pt x="44742" y="506450"/>
                  </a:lnTo>
                  <a:lnTo>
                    <a:pt x="44729" y="506742"/>
                  </a:lnTo>
                  <a:lnTo>
                    <a:pt x="44475" y="506450"/>
                  </a:lnTo>
                  <a:lnTo>
                    <a:pt x="44742" y="506450"/>
                  </a:lnTo>
                  <a:lnTo>
                    <a:pt x="44742" y="504469"/>
                  </a:lnTo>
                  <a:lnTo>
                    <a:pt x="43053" y="505180"/>
                  </a:lnTo>
                  <a:lnTo>
                    <a:pt x="44627" y="506742"/>
                  </a:lnTo>
                  <a:lnTo>
                    <a:pt x="44246" y="507720"/>
                  </a:lnTo>
                  <a:lnTo>
                    <a:pt x="41744" y="507720"/>
                  </a:lnTo>
                  <a:lnTo>
                    <a:pt x="45834" y="508990"/>
                  </a:lnTo>
                  <a:lnTo>
                    <a:pt x="46723" y="510260"/>
                  </a:lnTo>
                  <a:lnTo>
                    <a:pt x="49225" y="511530"/>
                  </a:lnTo>
                  <a:lnTo>
                    <a:pt x="46647" y="511530"/>
                  </a:lnTo>
                  <a:lnTo>
                    <a:pt x="44170" y="512800"/>
                  </a:lnTo>
                  <a:lnTo>
                    <a:pt x="47142" y="512800"/>
                  </a:lnTo>
                  <a:lnTo>
                    <a:pt x="42862" y="514070"/>
                  </a:lnTo>
                  <a:lnTo>
                    <a:pt x="45974" y="514070"/>
                  </a:lnTo>
                  <a:lnTo>
                    <a:pt x="43408" y="515340"/>
                  </a:lnTo>
                  <a:lnTo>
                    <a:pt x="41173" y="515340"/>
                  </a:lnTo>
                  <a:lnTo>
                    <a:pt x="42684" y="516623"/>
                  </a:lnTo>
                  <a:lnTo>
                    <a:pt x="45288" y="516623"/>
                  </a:lnTo>
                  <a:lnTo>
                    <a:pt x="46316" y="517893"/>
                  </a:lnTo>
                  <a:lnTo>
                    <a:pt x="40411" y="517893"/>
                  </a:lnTo>
                  <a:lnTo>
                    <a:pt x="41389" y="519163"/>
                  </a:lnTo>
                  <a:lnTo>
                    <a:pt x="44907" y="519163"/>
                  </a:lnTo>
                  <a:lnTo>
                    <a:pt x="44729" y="520433"/>
                  </a:lnTo>
                  <a:lnTo>
                    <a:pt x="43065" y="520433"/>
                  </a:lnTo>
                  <a:lnTo>
                    <a:pt x="46101" y="521703"/>
                  </a:lnTo>
                  <a:lnTo>
                    <a:pt x="44056" y="523443"/>
                  </a:lnTo>
                  <a:lnTo>
                    <a:pt x="44056" y="524573"/>
                  </a:lnTo>
                  <a:lnTo>
                    <a:pt x="43827" y="524573"/>
                  </a:lnTo>
                  <a:lnTo>
                    <a:pt x="44056" y="524573"/>
                  </a:lnTo>
                  <a:lnTo>
                    <a:pt x="44056" y="523443"/>
                  </a:lnTo>
                  <a:lnTo>
                    <a:pt x="43484" y="523925"/>
                  </a:lnTo>
                  <a:lnTo>
                    <a:pt x="43129" y="523240"/>
                  </a:lnTo>
                  <a:lnTo>
                    <a:pt x="43205" y="524154"/>
                  </a:lnTo>
                  <a:lnTo>
                    <a:pt x="43218" y="524294"/>
                  </a:lnTo>
                  <a:lnTo>
                    <a:pt x="43268" y="524840"/>
                  </a:lnTo>
                  <a:lnTo>
                    <a:pt x="44107" y="524662"/>
                  </a:lnTo>
                  <a:lnTo>
                    <a:pt x="44297" y="524649"/>
                  </a:lnTo>
                  <a:lnTo>
                    <a:pt x="46926" y="525513"/>
                  </a:lnTo>
                  <a:lnTo>
                    <a:pt x="46583" y="525513"/>
                  </a:lnTo>
                  <a:lnTo>
                    <a:pt x="41084" y="526783"/>
                  </a:lnTo>
                  <a:lnTo>
                    <a:pt x="40005" y="529323"/>
                  </a:lnTo>
                  <a:lnTo>
                    <a:pt x="42773" y="529323"/>
                  </a:lnTo>
                  <a:lnTo>
                    <a:pt x="41757" y="530593"/>
                  </a:lnTo>
                  <a:lnTo>
                    <a:pt x="43751" y="531863"/>
                  </a:lnTo>
                  <a:lnTo>
                    <a:pt x="44678" y="530593"/>
                  </a:lnTo>
                  <a:lnTo>
                    <a:pt x="46672" y="530593"/>
                  </a:lnTo>
                  <a:lnTo>
                    <a:pt x="50292" y="534403"/>
                  </a:lnTo>
                  <a:lnTo>
                    <a:pt x="49669" y="534352"/>
                  </a:lnTo>
                  <a:lnTo>
                    <a:pt x="49669" y="548373"/>
                  </a:lnTo>
                  <a:lnTo>
                    <a:pt x="49085" y="549643"/>
                  </a:lnTo>
                  <a:lnTo>
                    <a:pt x="48361" y="549643"/>
                  </a:lnTo>
                  <a:lnTo>
                    <a:pt x="48323" y="548373"/>
                  </a:lnTo>
                  <a:lnTo>
                    <a:pt x="49669" y="548373"/>
                  </a:lnTo>
                  <a:lnTo>
                    <a:pt x="49669" y="534352"/>
                  </a:lnTo>
                  <a:lnTo>
                    <a:pt x="37782" y="533133"/>
                  </a:lnTo>
                  <a:lnTo>
                    <a:pt x="42570" y="535673"/>
                  </a:lnTo>
                  <a:lnTo>
                    <a:pt x="49466" y="535673"/>
                  </a:lnTo>
                  <a:lnTo>
                    <a:pt x="48895" y="535990"/>
                  </a:lnTo>
                  <a:lnTo>
                    <a:pt x="48895" y="538213"/>
                  </a:lnTo>
                  <a:lnTo>
                    <a:pt x="46253" y="539483"/>
                  </a:lnTo>
                  <a:lnTo>
                    <a:pt x="44653" y="539483"/>
                  </a:lnTo>
                  <a:lnTo>
                    <a:pt x="44729" y="539064"/>
                  </a:lnTo>
                  <a:lnTo>
                    <a:pt x="48895" y="538213"/>
                  </a:lnTo>
                  <a:lnTo>
                    <a:pt x="48895" y="535990"/>
                  </a:lnTo>
                  <a:lnTo>
                    <a:pt x="47117" y="536943"/>
                  </a:lnTo>
                  <a:lnTo>
                    <a:pt x="43091" y="536943"/>
                  </a:lnTo>
                  <a:lnTo>
                    <a:pt x="42748" y="539483"/>
                  </a:lnTo>
                  <a:lnTo>
                    <a:pt x="44551" y="539102"/>
                  </a:lnTo>
                  <a:lnTo>
                    <a:pt x="44411" y="539483"/>
                  </a:lnTo>
                  <a:lnTo>
                    <a:pt x="41262" y="540753"/>
                  </a:lnTo>
                  <a:lnTo>
                    <a:pt x="46710" y="539483"/>
                  </a:lnTo>
                  <a:lnTo>
                    <a:pt x="46736" y="540753"/>
                  </a:lnTo>
                  <a:lnTo>
                    <a:pt x="43180" y="540753"/>
                  </a:lnTo>
                  <a:lnTo>
                    <a:pt x="43802" y="543293"/>
                  </a:lnTo>
                  <a:lnTo>
                    <a:pt x="46431" y="544563"/>
                  </a:lnTo>
                  <a:lnTo>
                    <a:pt x="47142" y="547103"/>
                  </a:lnTo>
                  <a:lnTo>
                    <a:pt x="43878" y="547103"/>
                  </a:lnTo>
                  <a:lnTo>
                    <a:pt x="45694" y="549643"/>
                  </a:lnTo>
                  <a:lnTo>
                    <a:pt x="43624" y="553453"/>
                  </a:lnTo>
                  <a:lnTo>
                    <a:pt x="41833" y="555993"/>
                  </a:lnTo>
                  <a:lnTo>
                    <a:pt x="44970" y="557263"/>
                  </a:lnTo>
                  <a:lnTo>
                    <a:pt x="46215" y="557263"/>
                  </a:lnTo>
                  <a:lnTo>
                    <a:pt x="46494" y="558533"/>
                  </a:lnTo>
                  <a:lnTo>
                    <a:pt x="43586" y="558533"/>
                  </a:lnTo>
                  <a:lnTo>
                    <a:pt x="46342" y="559803"/>
                  </a:lnTo>
                  <a:lnTo>
                    <a:pt x="49657" y="563613"/>
                  </a:lnTo>
                  <a:lnTo>
                    <a:pt x="46558" y="564883"/>
                  </a:lnTo>
                  <a:lnTo>
                    <a:pt x="45605" y="564883"/>
                  </a:lnTo>
                  <a:lnTo>
                    <a:pt x="44500" y="566153"/>
                  </a:lnTo>
                  <a:lnTo>
                    <a:pt x="52031" y="566153"/>
                  </a:lnTo>
                  <a:lnTo>
                    <a:pt x="49314" y="567423"/>
                  </a:lnTo>
                  <a:lnTo>
                    <a:pt x="48742" y="567423"/>
                  </a:lnTo>
                  <a:lnTo>
                    <a:pt x="47701" y="571233"/>
                  </a:lnTo>
                  <a:lnTo>
                    <a:pt x="50800" y="573773"/>
                  </a:lnTo>
                  <a:lnTo>
                    <a:pt x="46659" y="577583"/>
                  </a:lnTo>
                  <a:lnTo>
                    <a:pt x="51117" y="577583"/>
                  </a:lnTo>
                  <a:lnTo>
                    <a:pt x="45199" y="581393"/>
                  </a:lnTo>
                  <a:lnTo>
                    <a:pt x="51346" y="580123"/>
                  </a:lnTo>
                  <a:lnTo>
                    <a:pt x="48602" y="582663"/>
                  </a:lnTo>
                  <a:lnTo>
                    <a:pt x="47434" y="581393"/>
                  </a:lnTo>
                  <a:lnTo>
                    <a:pt x="45796" y="585203"/>
                  </a:lnTo>
                  <a:lnTo>
                    <a:pt x="49771" y="585203"/>
                  </a:lnTo>
                  <a:lnTo>
                    <a:pt x="50546" y="586473"/>
                  </a:lnTo>
                  <a:lnTo>
                    <a:pt x="47358" y="586473"/>
                  </a:lnTo>
                  <a:lnTo>
                    <a:pt x="50876" y="587743"/>
                  </a:lnTo>
                  <a:lnTo>
                    <a:pt x="50520" y="587857"/>
                  </a:lnTo>
                  <a:lnTo>
                    <a:pt x="51993" y="589013"/>
                  </a:lnTo>
                  <a:lnTo>
                    <a:pt x="48615" y="591553"/>
                  </a:lnTo>
                  <a:lnTo>
                    <a:pt x="46990" y="591553"/>
                  </a:lnTo>
                  <a:lnTo>
                    <a:pt x="50152" y="594093"/>
                  </a:lnTo>
                  <a:lnTo>
                    <a:pt x="47459" y="594093"/>
                  </a:lnTo>
                  <a:lnTo>
                    <a:pt x="50965" y="595363"/>
                  </a:lnTo>
                  <a:lnTo>
                    <a:pt x="49923" y="595363"/>
                  </a:lnTo>
                  <a:lnTo>
                    <a:pt x="48145" y="596633"/>
                  </a:lnTo>
                  <a:lnTo>
                    <a:pt x="48501" y="597903"/>
                  </a:lnTo>
                  <a:lnTo>
                    <a:pt x="49568" y="599173"/>
                  </a:lnTo>
                  <a:lnTo>
                    <a:pt x="47332" y="599173"/>
                  </a:lnTo>
                  <a:lnTo>
                    <a:pt x="47256" y="601713"/>
                  </a:lnTo>
                  <a:lnTo>
                    <a:pt x="49390" y="604253"/>
                  </a:lnTo>
                  <a:lnTo>
                    <a:pt x="49898" y="606793"/>
                  </a:lnTo>
                  <a:lnTo>
                    <a:pt x="50711" y="605523"/>
                  </a:lnTo>
                  <a:lnTo>
                    <a:pt x="54521" y="604253"/>
                  </a:lnTo>
                  <a:lnTo>
                    <a:pt x="55041" y="605523"/>
                  </a:lnTo>
                  <a:lnTo>
                    <a:pt x="55600" y="605523"/>
                  </a:lnTo>
                  <a:lnTo>
                    <a:pt x="55410" y="606793"/>
                  </a:lnTo>
                  <a:lnTo>
                    <a:pt x="53936" y="606793"/>
                  </a:lnTo>
                  <a:lnTo>
                    <a:pt x="53403" y="606158"/>
                  </a:lnTo>
                  <a:lnTo>
                    <a:pt x="51777" y="606793"/>
                  </a:lnTo>
                  <a:lnTo>
                    <a:pt x="50749" y="606793"/>
                  </a:lnTo>
                  <a:lnTo>
                    <a:pt x="52146" y="608063"/>
                  </a:lnTo>
                  <a:lnTo>
                    <a:pt x="51460" y="608063"/>
                  </a:lnTo>
                  <a:lnTo>
                    <a:pt x="46393" y="610603"/>
                  </a:lnTo>
                  <a:lnTo>
                    <a:pt x="49136" y="610603"/>
                  </a:lnTo>
                  <a:lnTo>
                    <a:pt x="49669" y="613143"/>
                  </a:lnTo>
                  <a:lnTo>
                    <a:pt x="51041" y="614413"/>
                  </a:lnTo>
                  <a:lnTo>
                    <a:pt x="51650" y="616953"/>
                  </a:lnTo>
                  <a:lnTo>
                    <a:pt x="54521" y="615683"/>
                  </a:lnTo>
                  <a:lnTo>
                    <a:pt x="54063" y="616953"/>
                  </a:lnTo>
                  <a:lnTo>
                    <a:pt x="56502" y="616953"/>
                  </a:lnTo>
                  <a:lnTo>
                    <a:pt x="55994" y="618223"/>
                  </a:lnTo>
                  <a:lnTo>
                    <a:pt x="54203" y="620763"/>
                  </a:lnTo>
                  <a:lnTo>
                    <a:pt x="54940" y="622033"/>
                  </a:lnTo>
                  <a:lnTo>
                    <a:pt x="56705" y="623303"/>
                  </a:lnTo>
                  <a:lnTo>
                    <a:pt x="57454" y="622033"/>
                  </a:lnTo>
                  <a:lnTo>
                    <a:pt x="59296" y="622033"/>
                  </a:lnTo>
                  <a:lnTo>
                    <a:pt x="56730" y="623303"/>
                  </a:lnTo>
                  <a:lnTo>
                    <a:pt x="57467" y="624573"/>
                  </a:lnTo>
                  <a:lnTo>
                    <a:pt x="55359" y="624573"/>
                  </a:lnTo>
                  <a:lnTo>
                    <a:pt x="56362" y="625843"/>
                  </a:lnTo>
                  <a:lnTo>
                    <a:pt x="56629" y="627113"/>
                  </a:lnTo>
                  <a:lnTo>
                    <a:pt x="59474" y="628383"/>
                  </a:lnTo>
                  <a:lnTo>
                    <a:pt x="60452" y="628383"/>
                  </a:lnTo>
                  <a:lnTo>
                    <a:pt x="60820" y="627113"/>
                  </a:lnTo>
                  <a:lnTo>
                    <a:pt x="61734" y="627113"/>
                  </a:lnTo>
                  <a:lnTo>
                    <a:pt x="62306" y="628383"/>
                  </a:lnTo>
                  <a:lnTo>
                    <a:pt x="60972" y="628383"/>
                  </a:lnTo>
                  <a:lnTo>
                    <a:pt x="59715" y="629653"/>
                  </a:lnTo>
                  <a:lnTo>
                    <a:pt x="59410" y="629653"/>
                  </a:lnTo>
                  <a:lnTo>
                    <a:pt x="64109" y="630923"/>
                  </a:lnTo>
                  <a:lnTo>
                    <a:pt x="53835" y="638543"/>
                  </a:lnTo>
                  <a:lnTo>
                    <a:pt x="59613" y="638543"/>
                  </a:lnTo>
                  <a:lnTo>
                    <a:pt x="63233" y="641083"/>
                  </a:lnTo>
                  <a:lnTo>
                    <a:pt x="80429" y="641083"/>
                  </a:lnTo>
                  <a:lnTo>
                    <a:pt x="80251" y="641273"/>
                  </a:lnTo>
                  <a:lnTo>
                    <a:pt x="80022" y="641502"/>
                  </a:lnTo>
                  <a:lnTo>
                    <a:pt x="80264" y="641273"/>
                  </a:lnTo>
                  <a:lnTo>
                    <a:pt x="80657" y="641083"/>
                  </a:lnTo>
                  <a:lnTo>
                    <a:pt x="81216" y="641083"/>
                  </a:lnTo>
                  <a:lnTo>
                    <a:pt x="81432" y="640791"/>
                  </a:lnTo>
                  <a:lnTo>
                    <a:pt x="83959" y="640930"/>
                  </a:lnTo>
                  <a:lnTo>
                    <a:pt x="83858" y="640778"/>
                  </a:lnTo>
                  <a:lnTo>
                    <a:pt x="82689" y="639165"/>
                  </a:lnTo>
                  <a:lnTo>
                    <a:pt x="83172" y="638543"/>
                  </a:lnTo>
                  <a:lnTo>
                    <a:pt x="84785" y="637273"/>
                  </a:lnTo>
                  <a:lnTo>
                    <a:pt x="84721" y="638543"/>
                  </a:lnTo>
                  <a:lnTo>
                    <a:pt x="86055" y="638543"/>
                  </a:lnTo>
                  <a:lnTo>
                    <a:pt x="86042" y="637273"/>
                  </a:lnTo>
                  <a:lnTo>
                    <a:pt x="88430" y="637273"/>
                  </a:lnTo>
                  <a:lnTo>
                    <a:pt x="89725" y="636003"/>
                  </a:lnTo>
                  <a:close/>
                </a:path>
                <a:path w="173355" h="797559">
                  <a:moveTo>
                    <a:pt x="90436" y="670090"/>
                  </a:moveTo>
                  <a:lnTo>
                    <a:pt x="90055" y="670293"/>
                  </a:lnTo>
                  <a:lnTo>
                    <a:pt x="88519" y="670293"/>
                  </a:lnTo>
                  <a:lnTo>
                    <a:pt x="89293" y="670966"/>
                  </a:lnTo>
                  <a:lnTo>
                    <a:pt x="90170" y="670293"/>
                  </a:lnTo>
                  <a:lnTo>
                    <a:pt x="90436" y="670090"/>
                  </a:lnTo>
                  <a:close/>
                </a:path>
                <a:path w="173355" h="797559">
                  <a:moveTo>
                    <a:pt x="90436" y="658863"/>
                  </a:moveTo>
                  <a:lnTo>
                    <a:pt x="89458" y="656323"/>
                  </a:lnTo>
                  <a:lnTo>
                    <a:pt x="87426" y="657593"/>
                  </a:lnTo>
                  <a:lnTo>
                    <a:pt x="86601" y="657593"/>
                  </a:lnTo>
                  <a:lnTo>
                    <a:pt x="88633" y="658863"/>
                  </a:lnTo>
                  <a:lnTo>
                    <a:pt x="90436" y="658863"/>
                  </a:lnTo>
                  <a:close/>
                </a:path>
                <a:path w="173355" h="797559">
                  <a:moveTo>
                    <a:pt x="92430" y="669023"/>
                  </a:moveTo>
                  <a:lnTo>
                    <a:pt x="91821" y="669023"/>
                  </a:lnTo>
                  <a:lnTo>
                    <a:pt x="90436" y="670090"/>
                  </a:lnTo>
                  <a:lnTo>
                    <a:pt x="92430" y="669023"/>
                  </a:lnTo>
                  <a:close/>
                </a:path>
                <a:path w="173355" h="797559">
                  <a:moveTo>
                    <a:pt x="94691" y="713473"/>
                  </a:moveTo>
                  <a:lnTo>
                    <a:pt x="93599" y="713473"/>
                  </a:lnTo>
                  <a:lnTo>
                    <a:pt x="93256" y="713320"/>
                  </a:lnTo>
                  <a:lnTo>
                    <a:pt x="92633" y="714743"/>
                  </a:lnTo>
                  <a:lnTo>
                    <a:pt x="94691" y="713473"/>
                  </a:lnTo>
                  <a:close/>
                </a:path>
                <a:path w="173355" h="797559">
                  <a:moveTo>
                    <a:pt x="100571" y="682967"/>
                  </a:moveTo>
                  <a:lnTo>
                    <a:pt x="100393" y="683120"/>
                  </a:lnTo>
                  <a:lnTo>
                    <a:pt x="100266" y="683234"/>
                  </a:lnTo>
                  <a:lnTo>
                    <a:pt x="100101" y="683374"/>
                  </a:lnTo>
                  <a:lnTo>
                    <a:pt x="100355" y="683539"/>
                  </a:lnTo>
                  <a:lnTo>
                    <a:pt x="100571" y="682967"/>
                  </a:lnTo>
                  <a:close/>
                </a:path>
                <a:path w="173355" h="797559">
                  <a:moveTo>
                    <a:pt x="101257" y="241"/>
                  </a:moveTo>
                  <a:lnTo>
                    <a:pt x="101104" y="76"/>
                  </a:lnTo>
                  <a:lnTo>
                    <a:pt x="100838" y="12"/>
                  </a:lnTo>
                  <a:lnTo>
                    <a:pt x="100393" y="38"/>
                  </a:lnTo>
                  <a:lnTo>
                    <a:pt x="101206" y="495"/>
                  </a:lnTo>
                  <a:lnTo>
                    <a:pt x="101257" y="241"/>
                  </a:lnTo>
                  <a:close/>
                </a:path>
                <a:path w="173355" h="797559">
                  <a:moveTo>
                    <a:pt x="101625" y="722363"/>
                  </a:moveTo>
                  <a:lnTo>
                    <a:pt x="101193" y="722363"/>
                  </a:lnTo>
                  <a:lnTo>
                    <a:pt x="100965" y="722274"/>
                  </a:lnTo>
                  <a:lnTo>
                    <a:pt x="100228" y="722363"/>
                  </a:lnTo>
                  <a:lnTo>
                    <a:pt x="99847" y="723633"/>
                  </a:lnTo>
                  <a:lnTo>
                    <a:pt x="101625" y="722363"/>
                  </a:lnTo>
                  <a:close/>
                </a:path>
                <a:path w="173355" h="797559">
                  <a:moveTo>
                    <a:pt x="101917" y="690613"/>
                  </a:moveTo>
                  <a:lnTo>
                    <a:pt x="101346" y="690613"/>
                  </a:lnTo>
                  <a:lnTo>
                    <a:pt x="101003" y="691857"/>
                  </a:lnTo>
                  <a:lnTo>
                    <a:pt x="101917" y="690613"/>
                  </a:lnTo>
                  <a:close/>
                </a:path>
                <a:path w="173355" h="797559">
                  <a:moveTo>
                    <a:pt x="103809" y="727443"/>
                  </a:moveTo>
                  <a:close/>
                </a:path>
                <a:path w="173355" h="797559">
                  <a:moveTo>
                    <a:pt x="103936" y="724903"/>
                  </a:moveTo>
                  <a:lnTo>
                    <a:pt x="103124" y="724903"/>
                  </a:lnTo>
                  <a:lnTo>
                    <a:pt x="102463" y="725678"/>
                  </a:lnTo>
                  <a:lnTo>
                    <a:pt x="103936" y="724903"/>
                  </a:lnTo>
                  <a:close/>
                </a:path>
                <a:path w="173355" h="797559">
                  <a:moveTo>
                    <a:pt x="104673" y="690067"/>
                  </a:moveTo>
                  <a:lnTo>
                    <a:pt x="104482" y="690219"/>
                  </a:lnTo>
                  <a:lnTo>
                    <a:pt x="104394" y="690499"/>
                  </a:lnTo>
                  <a:lnTo>
                    <a:pt x="104673" y="690067"/>
                  </a:lnTo>
                  <a:close/>
                </a:path>
                <a:path w="173355" h="797559">
                  <a:moveTo>
                    <a:pt x="104813" y="689952"/>
                  </a:moveTo>
                  <a:lnTo>
                    <a:pt x="104317" y="689889"/>
                  </a:lnTo>
                  <a:lnTo>
                    <a:pt x="104051" y="690143"/>
                  </a:lnTo>
                  <a:lnTo>
                    <a:pt x="104457" y="690041"/>
                  </a:lnTo>
                  <a:lnTo>
                    <a:pt x="104673" y="690067"/>
                  </a:lnTo>
                  <a:lnTo>
                    <a:pt x="104813" y="689952"/>
                  </a:lnTo>
                  <a:close/>
                </a:path>
                <a:path w="173355" h="797559">
                  <a:moveTo>
                    <a:pt x="105727" y="726821"/>
                  </a:moveTo>
                  <a:lnTo>
                    <a:pt x="103835" y="727392"/>
                  </a:lnTo>
                  <a:lnTo>
                    <a:pt x="105308" y="727443"/>
                  </a:lnTo>
                  <a:lnTo>
                    <a:pt x="105727" y="726821"/>
                  </a:lnTo>
                  <a:close/>
                </a:path>
                <a:path w="173355" h="797559">
                  <a:moveTo>
                    <a:pt x="107251" y="693153"/>
                  </a:moveTo>
                  <a:lnTo>
                    <a:pt x="106997" y="691883"/>
                  </a:lnTo>
                  <a:lnTo>
                    <a:pt x="105270" y="691883"/>
                  </a:lnTo>
                  <a:lnTo>
                    <a:pt x="107251" y="693153"/>
                  </a:lnTo>
                  <a:close/>
                </a:path>
                <a:path w="173355" h="797559">
                  <a:moveTo>
                    <a:pt x="110998" y="696963"/>
                  </a:moveTo>
                  <a:lnTo>
                    <a:pt x="109677" y="698233"/>
                  </a:lnTo>
                  <a:lnTo>
                    <a:pt x="110032" y="698233"/>
                  </a:lnTo>
                  <a:lnTo>
                    <a:pt x="110998" y="696963"/>
                  </a:lnTo>
                  <a:close/>
                </a:path>
                <a:path w="173355" h="797559">
                  <a:moveTo>
                    <a:pt x="112014" y="695515"/>
                  </a:moveTo>
                  <a:lnTo>
                    <a:pt x="111582" y="695807"/>
                  </a:lnTo>
                  <a:lnTo>
                    <a:pt x="111277" y="696061"/>
                  </a:lnTo>
                  <a:lnTo>
                    <a:pt x="110998" y="696328"/>
                  </a:lnTo>
                  <a:lnTo>
                    <a:pt x="111264" y="696175"/>
                  </a:lnTo>
                  <a:lnTo>
                    <a:pt x="111556" y="695947"/>
                  </a:lnTo>
                  <a:lnTo>
                    <a:pt x="112014" y="695515"/>
                  </a:lnTo>
                  <a:close/>
                </a:path>
                <a:path w="173355" h="797559">
                  <a:moveTo>
                    <a:pt x="115023" y="712203"/>
                  </a:moveTo>
                  <a:lnTo>
                    <a:pt x="114338" y="712203"/>
                  </a:lnTo>
                  <a:lnTo>
                    <a:pt x="114350" y="712457"/>
                  </a:lnTo>
                  <a:lnTo>
                    <a:pt x="115023" y="712203"/>
                  </a:lnTo>
                  <a:close/>
                </a:path>
                <a:path w="173355" h="797559">
                  <a:moveTo>
                    <a:pt x="115417" y="705853"/>
                  </a:moveTo>
                  <a:lnTo>
                    <a:pt x="115138" y="705713"/>
                  </a:lnTo>
                  <a:lnTo>
                    <a:pt x="114909" y="705853"/>
                  </a:lnTo>
                  <a:lnTo>
                    <a:pt x="115417" y="705853"/>
                  </a:lnTo>
                  <a:close/>
                </a:path>
                <a:path w="173355" h="797559">
                  <a:moveTo>
                    <a:pt x="116459" y="710488"/>
                  </a:moveTo>
                  <a:lnTo>
                    <a:pt x="116319" y="710755"/>
                  </a:lnTo>
                  <a:lnTo>
                    <a:pt x="116306" y="710907"/>
                  </a:lnTo>
                  <a:lnTo>
                    <a:pt x="116459" y="710488"/>
                  </a:lnTo>
                  <a:close/>
                </a:path>
                <a:path w="173355" h="797559">
                  <a:moveTo>
                    <a:pt x="116738" y="737006"/>
                  </a:moveTo>
                  <a:lnTo>
                    <a:pt x="116700" y="736625"/>
                  </a:lnTo>
                  <a:lnTo>
                    <a:pt x="116713" y="736142"/>
                  </a:lnTo>
                  <a:lnTo>
                    <a:pt x="116154" y="736142"/>
                  </a:lnTo>
                  <a:lnTo>
                    <a:pt x="115925" y="736803"/>
                  </a:lnTo>
                  <a:lnTo>
                    <a:pt x="116217" y="737006"/>
                  </a:lnTo>
                  <a:lnTo>
                    <a:pt x="116738" y="737006"/>
                  </a:lnTo>
                  <a:close/>
                </a:path>
                <a:path w="173355" h="797559">
                  <a:moveTo>
                    <a:pt x="118300" y="736777"/>
                  </a:moveTo>
                  <a:lnTo>
                    <a:pt x="117716" y="736904"/>
                  </a:lnTo>
                  <a:lnTo>
                    <a:pt x="117157" y="737019"/>
                  </a:lnTo>
                  <a:lnTo>
                    <a:pt x="116738" y="737006"/>
                  </a:lnTo>
                  <a:lnTo>
                    <a:pt x="116789" y="737463"/>
                  </a:lnTo>
                  <a:lnTo>
                    <a:pt x="116941" y="737755"/>
                  </a:lnTo>
                  <a:lnTo>
                    <a:pt x="118300" y="736777"/>
                  </a:lnTo>
                  <a:close/>
                </a:path>
                <a:path w="173355" h="797559">
                  <a:moveTo>
                    <a:pt x="119138" y="703313"/>
                  </a:moveTo>
                  <a:lnTo>
                    <a:pt x="116725" y="703313"/>
                  </a:lnTo>
                  <a:lnTo>
                    <a:pt x="114782" y="704583"/>
                  </a:lnTo>
                  <a:lnTo>
                    <a:pt x="112763" y="704583"/>
                  </a:lnTo>
                  <a:lnTo>
                    <a:pt x="115138" y="705713"/>
                  </a:lnTo>
                  <a:lnTo>
                    <a:pt x="119138" y="703313"/>
                  </a:lnTo>
                  <a:close/>
                </a:path>
                <a:path w="173355" h="797559">
                  <a:moveTo>
                    <a:pt x="120230" y="742188"/>
                  </a:moveTo>
                  <a:lnTo>
                    <a:pt x="119303" y="742683"/>
                  </a:lnTo>
                  <a:lnTo>
                    <a:pt x="119583" y="742683"/>
                  </a:lnTo>
                  <a:lnTo>
                    <a:pt x="120230" y="742188"/>
                  </a:lnTo>
                  <a:close/>
                </a:path>
                <a:path w="173355" h="797559">
                  <a:moveTo>
                    <a:pt x="123202" y="746569"/>
                  </a:moveTo>
                  <a:lnTo>
                    <a:pt x="122008" y="746277"/>
                  </a:lnTo>
                  <a:lnTo>
                    <a:pt x="121081" y="747826"/>
                  </a:lnTo>
                  <a:lnTo>
                    <a:pt x="123202" y="746569"/>
                  </a:lnTo>
                  <a:close/>
                </a:path>
                <a:path w="173355" h="797559">
                  <a:moveTo>
                    <a:pt x="124536" y="721093"/>
                  </a:moveTo>
                  <a:close/>
                </a:path>
                <a:path w="173355" h="797559">
                  <a:moveTo>
                    <a:pt x="126072" y="714743"/>
                  </a:moveTo>
                  <a:lnTo>
                    <a:pt x="125945" y="714743"/>
                  </a:lnTo>
                  <a:lnTo>
                    <a:pt x="126072" y="714743"/>
                  </a:lnTo>
                  <a:close/>
                </a:path>
                <a:path w="173355" h="797559">
                  <a:moveTo>
                    <a:pt x="126276" y="721791"/>
                  </a:moveTo>
                  <a:lnTo>
                    <a:pt x="126034" y="721893"/>
                  </a:lnTo>
                  <a:lnTo>
                    <a:pt x="126022" y="722045"/>
                  </a:lnTo>
                  <a:lnTo>
                    <a:pt x="125996" y="722261"/>
                  </a:lnTo>
                  <a:lnTo>
                    <a:pt x="126199" y="721995"/>
                  </a:lnTo>
                  <a:lnTo>
                    <a:pt x="126276" y="721791"/>
                  </a:lnTo>
                  <a:close/>
                </a:path>
                <a:path w="173355" h="797559">
                  <a:moveTo>
                    <a:pt x="126593" y="727951"/>
                  </a:moveTo>
                  <a:lnTo>
                    <a:pt x="126276" y="727913"/>
                  </a:lnTo>
                  <a:lnTo>
                    <a:pt x="126009" y="727900"/>
                  </a:lnTo>
                  <a:lnTo>
                    <a:pt x="125793" y="728116"/>
                  </a:lnTo>
                  <a:lnTo>
                    <a:pt x="125996" y="728243"/>
                  </a:lnTo>
                  <a:lnTo>
                    <a:pt x="126326" y="728116"/>
                  </a:lnTo>
                  <a:lnTo>
                    <a:pt x="126593" y="727951"/>
                  </a:lnTo>
                  <a:close/>
                </a:path>
                <a:path w="173355" h="797559">
                  <a:moveTo>
                    <a:pt x="128638" y="755929"/>
                  </a:moveTo>
                  <a:lnTo>
                    <a:pt x="128562" y="755383"/>
                  </a:lnTo>
                  <a:lnTo>
                    <a:pt x="128041" y="756653"/>
                  </a:lnTo>
                  <a:lnTo>
                    <a:pt x="128638" y="755929"/>
                  </a:lnTo>
                  <a:close/>
                </a:path>
                <a:path w="173355" h="797559">
                  <a:moveTo>
                    <a:pt x="128714" y="727443"/>
                  </a:moveTo>
                  <a:lnTo>
                    <a:pt x="127622" y="728713"/>
                  </a:lnTo>
                  <a:lnTo>
                    <a:pt x="127889" y="728713"/>
                  </a:lnTo>
                  <a:lnTo>
                    <a:pt x="128714" y="727443"/>
                  </a:lnTo>
                  <a:close/>
                </a:path>
                <a:path w="173355" h="797559">
                  <a:moveTo>
                    <a:pt x="132130" y="733793"/>
                  </a:moveTo>
                  <a:lnTo>
                    <a:pt x="131305" y="733196"/>
                  </a:lnTo>
                  <a:lnTo>
                    <a:pt x="130225" y="734707"/>
                  </a:lnTo>
                  <a:lnTo>
                    <a:pt x="132130" y="733793"/>
                  </a:lnTo>
                  <a:close/>
                </a:path>
                <a:path w="173355" h="797559">
                  <a:moveTo>
                    <a:pt x="132715" y="731253"/>
                  </a:moveTo>
                  <a:lnTo>
                    <a:pt x="130365" y="732523"/>
                  </a:lnTo>
                  <a:lnTo>
                    <a:pt x="131305" y="733196"/>
                  </a:lnTo>
                  <a:lnTo>
                    <a:pt x="132715" y="731253"/>
                  </a:lnTo>
                  <a:close/>
                </a:path>
                <a:path w="173355" h="797559">
                  <a:moveTo>
                    <a:pt x="135293" y="731532"/>
                  </a:moveTo>
                  <a:lnTo>
                    <a:pt x="133896" y="731278"/>
                  </a:lnTo>
                  <a:lnTo>
                    <a:pt x="134823" y="731545"/>
                  </a:lnTo>
                  <a:lnTo>
                    <a:pt x="135293" y="731532"/>
                  </a:lnTo>
                  <a:close/>
                </a:path>
                <a:path w="173355" h="797559">
                  <a:moveTo>
                    <a:pt x="136728" y="742683"/>
                  </a:moveTo>
                  <a:lnTo>
                    <a:pt x="136347" y="742162"/>
                  </a:lnTo>
                  <a:lnTo>
                    <a:pt x="136372" y="742683"/>
                  </a:lnTo>
                  <a:lnTo>
                    <a:pt x="136728" y="742683"/>
                  </a:lnTo>
                  <a:close/>
                </a:path>
                <a:path w="173355" h="797559">
                  <a:moveTo>
                    <a:pt x="138366" y="742124"/>
                  </a:moveTo>
                  <a:lnTo>
                    <a:pt x="137020" y="743127"/>
                  </a:lnTo>
                  <a:lnTo>
                    <a:pt x="138353" y="742175"/>
                  </a:lnTo>
                  <a:close/>
                </a:path>
                <a:path w="173355" h="797559">
                  <a:moveTo>
                    <a:pt x="139166" y="741514"/>
                  </a:moveTo>
                  <a:lnTo>
                    <a:pt x="138455" y="741273"/>
                  </a:lnTo>
                  <a:lnTo>
                    <a:pt x="138366" y="742124"/>
                  </a:lnTo>
                  <a:lnTo>
                    <a:pt x="139166" y="741514"/>
                  </a:lnTo>
                  <a:close/>
                </a:path>
                <a:path w="173355" h="797559">
                  <a:moveTo>
                    <a:pt x="142290" y="752868"/>
                  </a:moveTo>
                  <a:lnTo>
                    <a:pt x="142176" y="753071"/>
                  </a:lnTo>
                  <a:lnTo>
                    <a:pt x="142290" y="752868"/>
                  </a:lnTo>
                  <a:close/>
                </a:path>
                <a:path w="173355" h="797559">
                  <a:moveTo>
                    <a:pt x="142443" y="752500"/>
                  </a:moveTo>
                  <a:lnTo>
                    <a:pt x="142405" y="752373"/>
                  </a:lnTo>
                  <a:lnTo>
                    <a:pt x="142290" y="752868"/>
                  </a:lnTo>
                  <a:lnTo>
                    <a:pt x="142405" y="752652"/>
                  </a:lnTo>
                  <a:lnTo>
                    <a:pt x="142443" y="752500"/>
                  </a:lnTo>
                  <a:close/>
                </a:path>
                <a:path w="173355" h="797559">
                  <a:moveTo>
                    <a:pt x="142722" y="751065"/>
                  </a:moveTo>
                  <a:lnTo>
                    <a:pt x="141833" y="751751"/>
                  </a:lnTo>
                  <a:lnTo>
                    <a:pt x="142341" y="751916"/>
                  </a:lnTo>
                  <a:lnTo>
                    <a:pt x="142405" y="752373"/>
                  </a:lnTo>
                  <a:lnTo>
                    <a:pt x="142722" y="751065"/>
                  </a:lnTo>
                  <a:close/>
                </a:path>
                <a:path w="173355" h="797559">
                  <a:moveTo>
                    <a:pt x="144195" y="770293"/>
                  </a:moveTo>
                  <a:lnTo>
                    <a:pt x="144018" y="770483"/>
                  </a:lnTo>
                  <a:lnTo>
                    <a:pt x="143865" y="770712"/>
                  </a:lnTo>
                  <a:lnTo>
                    <a:pt x="143776" y="770940"/>
                  </a:lnTo>
                  <a:lnTo>
                    <a:pt x="143916" y="770801"/>
                  </a:lnTo>
                  <a:lnTo>
                    <a:pt x="144043" y="770559"/>
                  </a:lnTo>
                  <a:lnTo>
                    <a:pt x="144195" y="770293"/>
                  </a:lnTo>
                  <a:close/>
                </a:path>
                <a:path w="173355" h="797559">
                  <a:moveTo>
                    <a:pt x="149491" y="753783"/>
                  </a:moveTo>
                  <a:lnTo>
                    <a:pt x="149212" y="754024"/>
                  </a:lnTo>
                  <a:lnTo>
                    <a:pt x="148983" y="754278"/>
                  </a:lnTo>
                  <a:lnTo>
                    <a:pt x="148767" y="754545"/>
                  </a:lnTo>
                  <a:lnTo>
                    <a:pt x="149072" y="754227"/>
                  </a:lnTo>
                  <a:lnTo>
                    <a:pt x="149326" y="753948"/>
                  </a:lnTo>
                  <a:lnTo>
                    <a:pt x="149491" y="753783"/>
                  </a:lnTo>
                  <a:close/>
                </a:path>
                <a:path w="173355" h="797559">
                  <a:moveTo>
                    <a:pt x="150812" y="781583"/>
                  </a:moveTo>
                  <a:lnTo>
                    <a:pt x="149961" y="782053"/>
                  </a:lnTo>
                  <a:lnTo>
                    <a:pt x="150723" y="782053"/>
                  </a:lnTo>
                  <a:lnTo>
                    <a:pt x="150812" y="781583"/>
                  </a:lnTo>
                  <a:close/>
                </a:path>
                <a:path w="173355" h="797559">
                  <a:moveTo>
                    <a:pt x="151307" y="778865"/>
                  </a:moveTo>
                  <a:lnTo>
                    <a:pt x="151028" y="779119"/>
                  </a:lnTo>
                  <a:lnTo>
                    <a:pt x="151295" y="778891"/>
                  </a:lnTo>
                  <a:close/>
                </a:path>
                <a:path w="173355" h="797559">
                  <a:moveTo>
                    <a:pt x="152704" y="784593"/>
                  </a:moveTo>
                  <a:lnTo>
                    <a:pt x="152590" y="783818"/>
                  </a:lnTo>
                  <a:lnTo>
                    <a:pt x="151447" y="784593"/>
                  </a:lnTo>
                  <a:lnTo>
                    <a:pt x="152704" y="784593"/>
                  </a:lnTo>
                  <a:close/>
                </a:path>
                <a:path w="173355" h="797559">
                  <a:moveTo>
                    <a:pt x="154381" y="759536"/>
                  </a:moveTo>
                  <a:lnTo>
                    <a:pt x="153047" y="760183"/>
                  </a:lnTo>
                  <a:lnTo>
                    <a:pt x="153212" y="760349"/>
                  </a:lnTo>
                  <a:lnTo>
                    <a:pt x="153936" y="759841"/>
                  </a:lnTo>
                  <a:lnTo>
                    <a:pt x="154381" y="759536"/>
                  </a:lnTo>
                  <a:close/>
                </a:path>
                <a:path w="173355" h="797559">
                  <a:moveTo>
                    <a:pt x="154876" y="763003"/>
                  </a:moveTo>
                  <a:lnTo>
                    <a:pt x="154381" y="763003"/>
                  </a:lnTo>
                  <a:lnTo>
                    <a:pt x="154368" y="763435"/>
                  </a:lnTo>
                  <a:lnTo>
                    <a:pt x="154876" y="763003"/>
                  </a:lnTo>
                  <a:close/>
                </a:path>
                <a:path w="173355" h="797559">
                  <a:moveTo>
                    <a:pt x="158635" y="772668"/>
                  </a:moveTo>
                  <a:lnTo>
                    <a:pt x="157772" y="773163"/>
                  </a:lnTo>
                  <a:lnTo>
                    <a:pt x="157505" y="773798"/>
                  </a:lnTo>
                  <a:lnTo>
                    <a:pt x="158635" y="772668"/>
                  </a:lnTo>
                  <a:close/>
                </a:path>
                <a:path w="173355" h="797559">
                  <a:moveTo>
                    <a:pt x="159283" y="791019"/>
                  </a:moveTo>
                  <a:lnTo>
                    <a:pt x="158965" y="791044"/>
                  </a:lnTo>
                  <a:lnTo>
                    <a:pt x="158788" y="791387"/>
                  </a:lnTo>
                  <a:lnTo>
                    <a:pt x="159283" y="791019"/>
                  </a:lnTo>
                  <a:close/>
                </a:path>
                <a:path w="173355" h="797559">
                  <a:moveTo>
                    <a:pt x="160083" y="790422"/>
                  </a:moveTo>
                  <a:lnTo>
                    <a:pt x="159283" y="791019"/>
                  </a:lnTo>
                  <a:lnTo>
                    <a:pt x="159473" y="791019"/>
                  </a:lnTo>
                  <a:lnTo>
                    <a:pt x="160083" y="790422"/>
                  </a:lnTo>
                  <a:close/>
                </a:path>
                <a:path w="173355" h="797559">
                  <a:moveTo>
                    <a:pt x="160274" y="766914"/>
                  </a:moveTo>
                  <a:lnTo>
                    <a:pt x="160210" y="766660"/>
                  </a:lnTo>
                  <a:lnTo>
                    <a:pt x="158064" y="768667"/>
                  </a:lnTo>
                  <a:lnTo>
                    <a:pt x="157086" y="769505"/>
                  </a:lnTo>
                  <a:lnTo>
                    <a:pt x="158038" y="768756"/>
                  </a:lnTo>
                  <a:lnTo>
                    <a:pt x="158559" y="768464"/>
                  </a:lnTo>
                  <a:lnTo>
                    <a:pt x="158864" y="768438"/>
                  </a:lnTo>
                  <a:lnTo>
                    <a:pt x="159258" y="768057"/>
                  </a:lnTo>
                  <a:lnTo>
                    <a:pt x="159727" y="767562"/>
                  </a:lnTo>
                  <a:lnTo>
                    <a:pt x="160274" y="766914"/>
                  </a:lnTo>
                  <a:close/>
                </a:path>
                <a:path w="173355" h="797559">
                  <a:moveTo>
                    <a:pt x="160286" y="775703"/>
                  </a:moveTo>
                  <a:lnTo>
                    <a:pt x="159740" y="775703"/>
                  </a:lnTo>
                  <a:lnTo>
                    <a:pt x="159029" y="776503"/>
                  </a:lnTo>
                  <a:lnTo>
                    <a:pt x="160286" y="775703"/>
                  </a:lnTo>
                  <a:close/>
                </a:path>
                <a:path w="173355" h="797559">
                  <a:moveTo>
                    <a:pt x="160680" y="770623"/>
                  </a:moveTo>
                  <a:lnTo>
                    <a:pt x="158635" y="772668"/>
                  </a:lnTo>
                  <a:lnTo>
                    <a:pt x="159981" y="771893"/>
                  </a:lnTo>
                  <a:lnTo>
                    <a:pt x="159575" y="773163"/>
                  </a:lnTo>
                  <a:lnTo>
                    <a:pt x="160121" y="771893"/>
                  </a:lnTo>
                  <a:lnTo>
                    <a:pt x="160680" y="770623"/>
                  </a:lnTo>
                  <a:close/>
                </a:path>
                <a:path w="173355" h="797559">
                  <a:moveTo>
                    <a:pt x="160756" y="787590"/>
                  </a:moveTo>
                  <a:lnTo>
                    <a:pt x="159219" y="788619"/>
                  </a:lnTo>
                  <a:lnTo>
                    <a:pt x="159397" y="789101"/>
                  </a:lnTo>
                  <a:lnTo>
                    <a:pt x="158534" y="791070"/>
                  </a:lnTo>
                  <a:lnTo>
                    <a:pt x="158965" y="791044"/>
                  </a:lnTo>
                  <a:lnTo>
                    <a:pt x="160756" y="787590"/>
                  </a:lnTo>
                  <a:close/>
                </a:path>
                <a:path w="173355" h="797559">
                  <a:moveTo>
                    <a:pt x="160870" y="789698"/>
                  </a:moveTo>
                  <a:lnTo>
                    <a:pt x="160096" y="790422"/>
                  </a:lnTo>
                  <a:lnTo>
                    <a:pt x="160274" y="790295"/>
                  </a:lnTo>
                  <a:lnTo>
                    <a:pt x="160528" y="790067"/>
                  </a:lnTo>
                  <a:lnTo>
                    <a:pt x="160870" y="789698"/>
                  </a:lnTo>
                  <a:close/>
                </a:path>
                <a:path w="173355" h="797559">
                  <a:moveTo>
                    <a:pt x="161734" y="791438"/>
                  </a:moveTo>
                  <a:lnTo>
                    <a:pt x="161607" y="791375"/>
                  </a:lnTo>
                  <a:lnTo>
                    <a:pt x="161404" y="791171"/>
                  </a:lnTo>
                  <a:lnTo>
                    <a:pt x="161480" y="791375"/>
                  </a:lnTo>
                  <a:lnTo>
                    <a:pt x="161734" y="791438"/>
                  </a:lnTo>
                  <a:close/>
                </a:path>
                <a:path w="173355" h="797559">
                  <a:moveTo>
                    <a:pt x="161925" y="767448"/>
                  </a:moveTo>
                  <a:lnTo>
                    <a:pt x="160820" y="767791"/>
                  </a:lnTo>
                  <a:lnTo>
                    <a:pt x="160540" y="767892"/>
                  </a:lnTo>
                  <a:lnTo>
                    <a:pt x="160274" y="769035"/>
                  </a:lnTo>
                  <a:lnTo>
                    <a:pt x="161226" y="769264"/>
                  </a:lnTo>
                  <a:lnTo>
                    <a:pt x="161429" y="767867"/>
                  </a:lnTo>
                  <a:lnTo>
                    <a:pt x="161925" y="767448"/>
                  </a:lnTo>
                  <a:close/>
                </a:path>
                <a:path w="173355" h="797559">
                  <a:moveTo>
                    <a:pt x="162623" y="791527"/>
                  </a:moveTo>
                  <a:lnTo>
                    <a:pt x="162229" y="791552"/>
                  </a:lnTo>
                  <a:lnTo>
                    <a:pt x="162064" y="791514"/>
                  </a:lnTo>
                  <a:lnTo>
                    <a:pt x="161683" y="791908"/>
                  </a:lnTo>
                  <a:lnTo>
                    <a:pt x="161925" y="791895"/>
                  </a:lnTo>
                  <a:lnTo>
                    <a:pt x="162242" y="791743"/>
                  </a:lnTo>
                  <a:lnTo>
                    <a:pt x="162623" y="791527"/>
                  </a:lnTo>
                  <a:close/>
                </a:path>
                <a:path w="173355" h="797559">
                  <a:moveTo>
                    <a:pt x="162788" y="790676"/>
                  </a:moveTo>
                  <a:lnTo>
                    <a:pt x="162255" y="791184"/>
                  </a:lnTo>
                  <a:lnTo>
                    <a:pt x="161950" y="791400"/>
                  </a:lnTo>
                  <a:lnTo>
                    <a:pt x="161734" y="791438"/>
                  </a:lnTo>
                  <a:lnTo>
                    <a:pt x="162064" y="791514"/>
                  </a:lnTo>
                  <a:lnTo>
                    <a:pt x="162382" y="791210"/>
                  </a:lnTo>
                  <a:lnTo>
                    <a:pt x="162661" y="790905"/>
                  </a:lnTo>
                  <a:lnTo>
                    <a:pt x="162788" y="790676"/>
                  </a:lnTo>
                  <a:close/>
                </a:path>
                <a:path w="173355" h="797559">
                  <a:moveTo>
                    <a:pt x="163233" y="776973"/>
                  </a:moveTo>
                  <a:lnTo>
                    <a:pt x="162293" y="776973"/>
                  </a:lnTo>
                  <a:lnTo>
                    <a:pt x="162382" y="777468"/>
                  </a:lnTo>
                  <a:lnTo>
                    <a:pt x="163233" y="776973"/>
                  </a:lnTo>
                  <a:close/>
                </a:path>
                <a:path w="173355" h="797559">
                  <a:moveTo>
                    <a:pt x="163271" y="774928"/>
                  </a:moveTo>
                  <a:lnTo>
                    <a:pt x="162458" y="773684"/>
                  </a:lnTo>
                  <a:lnTo>
                    <a:pt x="162991" y="775385"/>
                  </a:lnTo>
                  <a:lnTo>
                    <a:pt x="163271" y="774928"/>
                  </a:lnTo>
                  <a:close/>
                </a:path>
                <a:path w="173355" h="797559">
                  <a:moveTo>
                    <a:pt x="164566" y="773099"/>
                  </a:moveTo>
                  <a:lnTo>
                    <a:pt x="164388" y="773036"/>
                  </a:lnTo>
                  <a:lnTo>
                    <a:pt x="163271" y="774928"/>
                  </a:lnTo>
                  <a:lnTo>
                    <a:pt x="163601" y="775436"/>
                  </a:lnTo>
                  <a:lnTo>
                    <a:pt x="164566" y="773099"/>
                  </a:lnTo>
                  <a:close/>
                </a:path>
                <a:path w="173355" h="797559">
                  <a:moveTo>
                    <a:pt x="165125" y="794918"/>
                  </a:moveTo>
                  <a:lnTo>
                    <a:pt x="164693" y="795007"/>
                  </a:lnTo>
                  <a:lnTo>
                    <a:pt x="164782" y="795248"/>
                  </a:lnTo>
                  <a:lnTo>
                    <a:pt x="165023" y="795007"/>
                  </a:lnTo>
                  <a:close/>
                </a:path>
                <a:path w="173355" h="797559">
                  <a:moveTo>
                    <a:pt x="165544" y="794842"/>
                  </a:moveTo>
                  <a:lnTo>
                    <a:pt x="165354" y="794702"/>
                  </a:lnTo>
                  <a:lnTo>
                    <a:pt x="165125" y="794918"/>
                  </a:lnTo>
                  <a:lnTo>
                    <a:pt x="165544" y="794842"/>
                  </a:lnTo>
                  <a:close/>
                </a:path>
                <a:path w="173355" h="797559">
                  <a:moveTo>
                    <a:pt x="165963" y="792213"/>
                  </a:moveTo>
                  <a:lnTo>
                    <a:pt x="164884" y="792213"/>
                  </a:lnTo>
                  <a:lnTo>
                    <a:pt x="163868" y="793483"/>
                  </a:lnTo>
                  <a:lnTo>
                    <a:pt x="165049" y="793483"/>
                  </a:lnTo>
                  <a:lnTo>
                    <a:pt x="165963" y="792213"/>
                  </a:lnTo>
                  <a:close/>
                </a:path>
                <a:path w="173355" h="797559">
                  <a:moveTo>
                    <a:pt x="166027" y="769556"/>
                  </a:moveTo>
                  <a:lnTo>
                    <a:pt x="164566" y="773099"/>
                  </a:lnTo>
                  <a:lnTo>
                    <a:pt x="165087" y="773315"/>
                  </a:lnTo>
                  <a:lnTo>
                    <a:pt x="166027" y="769556"/>
                  </a:lnTo>
                  <a:close/>
                </a:path>
                <a:path w="173355" h="797559">
                  <a:moveTo>
                    <a:pt x="166192" y="788403"/>
                  </a:moveTo>
                  <a:lnTo>
                    <a:pt x="165595" y="789101"/>
                  </a:lnTo>
                  <a:lnTo>
                    <a:pt x="165912" y="789647"/>
                  </a:lnTo>
                  <a:lnTo>
                    <a:pt x="166192" y="788403"/>
                  </a:lnTo>
                  <a:close/>
                </a:path>
                <a:path w="173355" h="797559">
                  <a:moveTo>
                    <a:pt x="166433" y="794639"/>
                  </a:moveTo>
                  <a:lnTo>
                    <a:pt x="165544" y="794842"/>
                  </a:lnTo>
                  <a:lnTo>
                    <a:pt x="165671" y="794956"/>
                  </a:lnTo>
                  <a:lnTo>
                    <a:pt x="165785" y="795185"/>
                  </a:lnTo>
                  <a:lnTo>
                    <a:pt x="166433" y="794639"/>
                  </a:lnTo>
                  <a:close/>
                </a:path>
                <a:path w="173355" h="797559">
                  <a:moveTo>
                    <a:pt x="167259" y="793254"/>
                  </a:moveTo>
                  <a:lnTo>
                    <a:pt x="166890" y="793483"/>
                  </a:lnTo>
                  <a:lnTo>
                    <a:pt x="167157" y="793483"/>
                  </a:lnTo>
                  <a:lnTo>
                    <a:pt x="167259" y="793254"/>
                  </a:lnTo>
                  <a:close/>
                </a:path>
                <a:path w="173355" h="797559">
                  <a:moveTo>
                    <a:pt x="168503" y="781431"/>
                  </a:moveTo>
                  <a:lnTo>
                    <a:pt x="168198" y="781507"/>
                  </a:lnTo>
                  <a:lnTo>
                    <a:pt x="168363" y="781481"/>
                  </a:lnTo>
                  <a:lnTo>
                    <a:pt x="168503" y="781431"/>
                  </a:lnTo>
                  <a:close/>
                </a:path>
                <a:path w="173355" h="797559">
                  <a:moveTo>
                    <a:pt x="168986" y="778243"/>
                  </a:moveTo>
                  <a:lnTo>
                    <a:pt x="164338" y="782053"/>
                  </a:lnTo>
                  <a:lnTo>
                    <a:pt x="166154" y="779513"/>
                  </a:lnTo>
                  <a:lnTo>
                    <a:pt x="166433" y="778243"/>
                  </a:lnTo>
                  <a:lnTo>
                    <a:pt x="163804" y="778243"/>
                  </a:lnTo>
                  <a:lnTo>
                    <a:pt x="164084" y="780783"/>
                  </a:lnTo>
                  <a:lnTo>
                    <a:pt x="160286" y="782053"/>
                  </a:lnTo>
                  <a:lnTo>
                    <a:pt x="161213" y="780783"/>
                  </a:lnTo>
                  <a:lnTo>
                    <a:pt x="162140" y="779513"/>
                  </a:lnTo>
                  <a:lnTo>
                    <a:pt x="164909" y="775703"/>
                  </a:lnTo>
                  <a:lnTo>
                    <a:pt x="162534" y="778243"/>
                  </a:lnTo>
                  <a:lnTo>
                    <a:pt x="162382" y="777468"/>
                  </a:lnTo>
                  <a:lnTo>
                    <a:pt x="161099" y="778243"/>
                  </a:lnTo>
                  <a:lnTo>
                    <a:pt x="162382" y="778243"/>
                  </a:lnTo>
                  <a:lnTo>
                    <a:pt x="160578" y="779513"/>
                  </a:lnTo>
                  <a:lnTo>
                    <a:pt x="160985" y="778243"/>
                  </a:lnTo>
                  <a:lnTo>
                    <a:pt x="161772" y="775703"/>
                  </a:lnTo>
                  <a:lnTo>
                    <a:pt x="157467" y="778243"/>
                  </a:lnTo>
                  <a:lnTo>
                    <a:pt x="159029" y="776503"/>
                  </a:lnTo>
                  <a:lnTo>
                    <a:pt x="158292" y="776973"/>
                  </a:lnTo>
                  <a:lnTo>
                    <a:pt x="159194" y="775703"/>
                  </a:lnTo>
                  <a:lnTo>
                    <a:pt x="159740" y="775703"/>
                  </a:lnTo>
                  <a:lnTo>
                    <a:pt x="160870" y="774433"/>
                  </a:lnTo>
                  <a:lnTo>
                    <a:pt x="159435" y="775347"/>
                  </a:lnTo>
                  <a:lnTo>
                    <a:pt x="161899" y="771893"/>
                  </a:lnTo>
                  <a:lnTo>
                    <a:pt x="156692" y="775703"/>
                  </a:lnTo>
                  <a:lnTo>
                    <a:pt x="157238" y="774433"/>
                  </a:lnTo>
                  <a:lnTo>
                    <a:pt x="157505" y="773798"/>
                  </a:lnTo>
                  <a:lnTo>
                    <a:pt x="156870" y="774433"/>
                  </a:lnTo>
                  <a:lnTo>
                    <a:pt x="158483" y="771893"/>
                  </a:lnTo>
                  <a:lnTo>
                    <a:pt x="160083" y="769353"/>
                  </a:lnTo>
                  <a:lnTo>
                    <a:pt x="158864" y="769353"/>
                  </a:lnTo>
                  <a:lnTo>
                    <a:pt x="156133" y="771893"/>
                  </a:lnTo>
                  <a:lnTo>
                    <a:pt x="156476" y="769353"/>
                  </a:lnTo>
                  <a:lnTo>
                    <a:pt x="154609" y="769353"/>
                  </a:lnTo>
                  <a:lnTo>
                    <a:pt x="155575" y="768083"/>
                  </a:lnTo>
                  <a:lnTo>
                    <a:pt x="154927" y="766813"/>
                  </a:lnTo>
                  <a:lnTo>
                    <a:pt x="154279" y="765543"/>
                  </a:lnTo>
                  <a:lnTo>
                    <a:pt x="154368" y="763435"/>
                  </a:lnTo>
                  <a:lnTo>
                    <a:pt x="152450" y="765086"/>
                  </a:lnTo>
                  <a:lnTo>
                    <a:pt x="152450" y="769353"/>
                  </a:lnTo>
                  <a:lnTo>
                    <a:pt x="151053" y="771893"/>
                  </a:lnTo>
                  <a:lnTo>
                    <a:pt x="150202" y="773163"/>
                  </a:lnTo>
                  <a:lnTo>
                    <a:pt x="149796" y="771893"/>
                  </a:lnTo>
                  <a:lnTo>
                    <a:pt x="149555" y="771893"/>
                  </a:lnTo>
                  <a:lnTo>
                    <a:pt x="152450" y="769353"/>
                  </a:lnTo>
                  <a:lnTo>
                    <a:pt x="152450" y="765086"/>
                  </a:lnTo>
                  <a:lnTo>
                    <a:pt x="151917" y="765543"/>
                  </a:lnTo>
                  <a:lnTo>
                    <a:pt x="151498" y="764273"/>
                  </a:lnTo>
                  <a:lnTo>
                    <a:pt x="150253" y="764273"/>
                  </a:lnTo>
                  <a:lnTo>
                    <a:pt x="151968" y="763003"/>
                  </a:lnTo>
                  <a:lnTo>
                    <a:pt x="152742" y="761733"/>
                  </a:lnTo>
                  <a:lnTo>
                    <a:pt x="153860" y="761733"/>
                  </a:lnTo>
                  <a:lnTo>
                    <a:pt x="153225" y="760463"/>
                  </a:lnTo>
                  <a:lnTo>
                    <a:pt x="152158" y="761733"/>
                  </a:lnTo>
                  <a:lnTo>
                    <a:pt x="150749" y="761733"/>
                  </a:lnTo>
                  <a:lnTo>
                    <a:pt x="153022" y="760463"/>
                  </a:lnTo>
                  <a:lnTo>
                    <a:pt x="152095" y="759193"/>
                  </a:lnTo>
                  <a:lnTo>
                    <a:pt x="148805" y="760463"/>
                  </a:lnTo>
                  <a:lnTo>
                    <a:pt x="149199" y="757923"/>
                  </a:lnTo>
                  <a:lnTo>
                    <a:pt x="147459" y="758990"/>
                  </a:lnTo>
                  <a:lnTo>
                    <a:pt x="147345" y="757923"/>
                  </a:lnTo>
                  <a:lnTo>
                    <a:pt x="147751" y="756653"/>
                  </a:lnTo>
                  <a:lnTo>
                    <a:pt x="148755" y="755383"/>
                  </a:lnTo>
                  <a:lnTo>
                    <a:pt x="147916" y="755383"/>
                  </a:lnTo>
                  <a:lnTo>
                    <a:pt x="147294" y="756031"/>
                  </a:lnTo>
                  <a:lnTo>
                    <a:pt x="147294" y="757923"/>
                  </a:lnTo>
                  <a:lnTo>
                    <a:pt x="146735" y="759193"/>
                  </a:lnTo>
                  <a:lnTo>
                    <a:pt x="147142" y="759193"/>
                  </a:lnTo>
                  <a:lnTo>
                    <a:pt x="145148" y="760463"/>
                  </a:lnTo>
                  <a:lnTo>
                    <a:pt x="146469" y="760463"/>
                  </a:lnTo>
                  <a:lnTo>
                    <a:pt x="144475" y="764273"/>
                  </a:lnTo>
                  <a:lnTo>
                    <a:pt x="142049" y="764273"/>
                  </a:lnTo>
                  <a:lnTo>
                    <a:pt x="143090" y="763003"/>
                  </a:lnTo>
                  <a:lnTo>
                    <a:pt x="144894" y="761733"/>
                  </a:lnTo>
                  <a:lnTo>
                    <a:pt x="144399" y="761733"/>
                  </a:lnTo>
                  <a:lnTo>
                    <a:pt x="144665" y="760463"/>
                  </a:lnTo>
                  <a:lnTo>
                    <a:pt x="144945" y="760463"/>
                  </a:lnTo>
                  <a:lnTo>
                    <a:pt x="146494" y="759193"/>
                  </a:lnTo>
                  <a:lnTo>
                    <a:pt x="145770" y="759193"/>
                  </a:lnTo>
                  <a:lnTo>
                    <a:pt x="147053" y="757923"/>
                  </a:lnTo>
                  <a:lnTo>
                    <a:pt x="147294" y="757923"/>
                  </a:lnTo>
                  <a:lnTo>
                    <a:pt x="147294" y="756031"/>
                  </a:lnTo>
                  <a:lnTo>
                    <a:pt x="146685" y="756653"/>
                  </a:lnTo>
                  <a:lnTo>
                    <a:pt x="145275" y="756653"/>
                  </a:lnTo>
                  <a:lnTo>
                    <a:pt x="147777" y="755383"/>
                  </a:lnTo>
                  <a:lnTo>
                    <a:pt x="148107" y="754113"/>
                  </a:lnTo>
                  <a:lnTo>
                    <a:pt x="146850" y="754113"/>
                  </a:lnTo>
                  <a:lnTo>
                    <a:pt x="147472" y="752843"/>
                  </a:lnTo>
                  <a:lnTo>
                    <a:pt x="145122" y="755383"/>
                  </a:lnTo>
                  <a:lnTo>
                    <a:pt x="144907" y="754113"/>
                  </a:lnTo>
                  <a:lnTo>
                    <a:pt x="145948" y="754113"/>
                  </a:lnTo>
                  <a:lnTo>
                    <a:pt x="146494" y="752843"/>
                  </a:lnTo>
                  <a:lnTo>
                    <a:pt x="145059" y="752843"/>
                  </a:lnTo>
                  <a:lnTo>
                    <a:pt x="144322" y="750303"/>
                  </a:lnTo>
                  <a:lnTo>
                    <a:pt x="142278" y="754113"/>
                  </a:lnTo>
                  <a:lnTo>
                    <a:pt x="138366" y="754113"/>
                  </a:lnTo>
                  <a:lnTo>
                    <a:pt x="140601" y="749033"/>
                  </a:lnTo>
                  <a:lnTo>
                    <a:pt x="138264" y="749033"/>
                  </a:lnTo>
                  <a:lnTo>
                    <a:pt x="139065" y="747763"/>
                  </a:lnTo>
                  <a:lnTo>
                    <a:pt x="137363" y="747763"/>
                  </a:lnTo>
                  <a:lnTo>
                    <a:pt x="136766" y="746493"/>
                  </a:lnTo>
                  <a:lnTo>
                    <a:pt x="134467" y="747763"/>
                  </a:lnTo>
                  <a:lnTo>
                    <a:pt x="134239" y="746493"/>
                  </a:lnTo>
                  <a:lnTo>
                    <a:pt x="135394" y="745223"/>
                  </a:lnTo>
                  <a:lnTo>
                    <a:pt x="136448" y="745223"/>
                  </a:lnTo>
                  <a:lnTo>
                    <a:pt x="135242" y="743953"/>
                  </a:lnTo>
                  <a:lnTo>
                    <a:pt x="134226" y="745223"/>
                  </a:lnTo>
                  <a:lnTo>
                    <a:pt x="134747" y="742683"/>
                  </a:lnTo>
                  <a:lnTo>
                    <a:pt x="136372" y="742683"/>
                  </a:lnTo>
                  <a:lnTo>
                    <a:pt x="136271" y="742061"/>
                  </a:lnTo>
                  <a:lnTo>
                    <a:pt x="136309" y="741413"/>
                  </a:lnTo>
                  <a:lnTo>
                    <a:pt x="137477" y="740143"/>
                  </a:lnTo>
                  <a:lnTo>
                    <a:pt x="134480" y="741413"/>
                  </a:lnTo>
                  <a:lnTo>
                    <a:pt x="136829" y="740143"/>
                  </a:lnTo>
                  <a:lnTo>
                    <a:pt x="136563" y="737603"/>
                  </a:lnTo>
                  <a:lnTo>
                    <a:pt x="135610" y="737603"/>
                  </a:lnTo>
                  <a:lnTo>
                    <a:pt x="134607" y="740143"/>
                  </a:lnTo>
                  <a:lnTo>
                    <a:pt x="133908" y="740143"/>
                  </a:lnTo>
                  <a:lnTo>
                    <a:pt x="133604" y="738873"/>
                  </a:lnTo>
                  <a:lnTo>
                    <a:pt x="135064" y="737603"/>
                  </a:lnTo>
                  <a:lnTo>
                    <a:pt x="136537" y="736333"/>
                  </a:lnTo>
                  <a:lnTo>
                    <a:pt x="138480" y="732523"/>
                  </a:lnTo>
                  <a:lnTo>
                    <a:pt x="128155" y="737603"/>
                  </a:lnTo>
                  <a:lnTo>
                    <a:pt x="129070" y="736333"/>
                  </a:lnTo>
                  <a:lnTo>
                    <a:pt x="130225" y="734707"/>
                  </a:lnTo>
                  <a:lnTo>
                    <a:pt x="129489" y="735063"/>
                  </a:lnTo>
                  <a:lnTo>
                    <a:pt x="129197" y="733793"/>
                  </a:lnTo>
                  <a:lnTo>
                    <a:pt x="131406" y="731253"/>
                  </a:lnTo>
                  <a:lnTo>
                    <a:pt x="132511" y="729983"/>
                  </a:lnTo>
                  <a:lnTo>
                    <a:pt x="132308" y="729983"/>
                  </a:lnTo>
                  <a:lnTo>
                    <a:pt x="132956" y="727443"/>
                  </a:lnTo>
                  <a:lnTo>
                    <a:pt x="127342" y="731253"/>
                  </a:lnTo>
                  <a:lnTo>
                    <a:pt x="127431" y="728713"/>
                  </a:lnTo>
                  <a:lnTo>
                    <a:pt x="126555" y="729983"/>
                  </a:lnTo>
                  <a:lnTo>
                    <a:pt x="123977" y="732523"/>
                  </a:lnTo>
                  <a:lnTo>
                    <a:pt x="122288" y="732523"/>
                  </a:lnTo>
                  <a:lnTo>
                    <a:pt x="121970" y="731253"/>
                  </a:lnTo>
                  <a:lnTo>
                    <a:pt x="125691" y="727443"/>
                  </a:lnTo>
                  <a:lnTo>
                    <a:pt x="127177" y="727443"/>
                  </a:lnTo>
                  <a:lnTo>
                    <a:pt x="126936" y="728713"/>
                  </a:lnTo>
                  <a:lnTo>
                    <a:pt x="127431" y="728713"/>
                  </a:lnTo>
                  <a:lnTo>
                    <a:pt x="127622" y="728713"/>
                  </a:lnTo>
                  <a:lnTo>
                    <a:pt x="128320" y="727443"/>
                  </a:lnTo>
                  <a:lnTo>
                    <a:pt x="127279" y="726173"/>
                  </a:lnTo>
                  <a:lnTo>
                    <a:pt x="127139" y="726173"/>
                  </a:lnTo>
                  <a:lnTo>
                    <a:pt x="127571" y="725284"/>
                  </a:lnTo>
                  <a:lnTo>
                    <a:pt x="127279" y="726173"/>
                  </a:lnTo>
                  <a:lnTo>
                    <a:pt x="129171" y="724903"/>
                  </a:lnTo>
                  <a:lnTo>
                    <a:pt x="127762" y="724903"/>
                  </a:lnTo>
                  <a:lnTo>
                    <a:pt x="125793" y="724903"/>
                  </a:lnTo>
                  <a:lnTo>
                    <a:pt x="125996" y="722363"/>
                  </a:lnTo>
                  <a:lnTo>
                    <a:pt x="125552" y="723633"/>
                  </a:lnTo>
                  <a:lnTo>
                    <a:pt x="124472" y="724903"/>
                  </a:lnTo>
                  <a:lnTo>
                    <a:pt x="124421" y="721131"/>
                  </a:lnTo>
                  <a:lnTo>
                    <a:pt x="121894" y="724903"/>
                  </a:lnTo>
                  <a:lnTo>
                    <a:pt x="120611" y="723633"/>
                  </a:lnTo>
                  <a:lnTo>
                    <a:pt x="121729" y="722363"/>
                  </a:lnTo>
                  <a:lnTo>
                    <a:pt x="124383" y="721156"/>
                  </a:lnTo>
                  <a:lnTo>
                    <a:pt x="122389" y="721093"/>
                  </a:lnTo>
                  <a:lnTo>
                    <a:pt x="122961" y="719823"/>
                  </a:lnTo>
                  <a:lnTo>
                    <a:pt x="126060" y="718553"/>
                  </a:lnTo>
                  <a:lnTo>
                    <a:pt x="123329" y="718553"/>
                  </a:lnTo>
                  <a:lnTo>
                    <a:pt x="125984" y="716013"/>
                  </a:lnTo>
                  <a:lnTo>
                    <a:pt x="125945" y="714819"/>
                  </a:lnTo>
                  <a:lnTo>
                    <a:pt x="124345" y="715924"/>
                  </a:lnTo>
                  <a:lnTo>
                    <a:pt x="124180" y="714743"/>
                  </a:lnTo>
                  <a:lnTo>
                    <a:pt x="123939" y="714743"/>
                  </a:lnTo>
                  <a:lnTo>
                    <a:pt x="123380" y="714159"/>
                  </a:lnTo>
                  <a:lnTo>
                    <a:pt x="123469" y="714743"/>
                  </a:lnTo>
                  <a:lnTo>
                    <a:pt x="121767" y="717283"/>
                  </a:lnTo>
                  <a:lnTo>
                    <a:pt x="120053" y="717283"/>
                  </a:lnTo>
                  <a:lnTo>
                    <a:pt x="117360" y="717283"/>
                  </a:lnTo>
                  <a:lnTo>
                    <a:pt x="120027" y="714743"/>
                  </a:lnTo>
                  <a:lnTo>
                    <a:pt x="120053" y="717283"/>
                  </a:lnTo>
                  <a:lnTo>
                    <a:pt x="122694" y="713473"/>
                  </a:lnTo>
                  <a:lnTo>
                    <a:pt x="123380" y="714159"/>
                  </a:lnTo>
                  <a:lnTo>
                    <a:pt x="123278" y="713473"/>
                  </a:lnTo>
                  <a:lnTo>
                    <a:pt x="124244" y="713473"/>
                  </a:lnTo>
                  <a:lnTo>
                    <a:pt x="125818" y="709663"/>
                  </a:lnTo>
                  <a:lnTo>
                    <a:pt x="120713" y="714743"/>
                  </a:lnTo>
                  <a:lnTo>
                    <a:pt x="119824" y="712203"/>
                  </a:lnTo>
                  <a:lnTo>
                    <a:pt x="121500" y="712203"/>
                  </a:lnTo>
                  <a:lnTo>
                    <a:pt x="122567" y="710933"/>
                  </a:lnTo>
                  <a:lnTo>
                    <a:pt x="122428" y="710933"/>
                  </a:lnTo>
                  <a:lnTo>
                    <a:pt x="119646" y="712203"/>
                  </a:lnTo>
                  <a:lnTo>
                    <a:pt x="118097" y="712203"/>
                  </a:lnTo>
                  <a:lnTo>
                    <a:pt x="118694" y="710933"/>
                  </a:lnTo>
                  <a:lnTo>
                    <a:pt x="116522" y="712203"/>
                  </a:lnTo>
                  <a:lnTo>
                    <a:pt x="116128" y="712203"/>
                  </a:lnTo>
                  <a:lnTo>
                    <a:pt x="114439" y="713473"/>
                  </a:lnTo>
                  <a:lnTo>
                    <a:pt x="114350" y="712457"/>
                  </a:lnTo>
                  <a:lnTo>
                    <a:pt x="111772" y="713473"/>
                  </a:lnTo>
                  <a:lnTo>
                    <a:pt x="116814" y="708393"/>
                  </a:lnTo>
                  <a:lnTo>
                    <a:pt x="114274" y="708393"/>
                  </a:lnTo>
                  <a:lnTo>
                    <a:pt x="115049" y="707123"/>
                  </a:lnTo>
                  <a:lnTo>
                    <a:pt x="117233" y="707123"/>
                  </a:lnTo>
                  <a:lnTo>
                    <a:pt x="117690" y="705853"/>
                  </a:lnTo>
                  <a:lnTo>
                    <a:pt x="115417" y="705853"/>
                  </a:lnTo>
                  <a:lnTo>
                    <a:pt x="113499" y="706488"/>
                  </a:lnTo>
                  <a:lnTo>
                    <a:pt x="113499" y="707123"/>
                  </a:lnTo>
                  <a:lnTo>
                    <a:pt x="111404" y="708393"/>
                  </a:lnTo>
                  <a:lnTo>
                    <a:pt x="111963" y="708393"/>
                  </a:lnTo>
                  <a:lnTo>
                    <a:pt x="110363" y="709663"/>
                  </a:lnTo>
                  <a:lnTo>
                    <a:pt x="111277" y="708393"/>
                  </a:lnTo>
                  <a:lnTo>
                    <a:pt x="112179" y="707123"/>
                  </a:lnTo>
                  <a:lnTo>
                    <a:pt x="113499" y="707123"/>
                  </a:lnTo>
                  <a:lnTo>
                    <a:pt x="113499" y="706488"/>
                  </a:lnTo>
                  <a:lnTo>
                    <a:pt x="112369" y="706856"/>
                  </a:lnTo>
                  <a:lnTo>
                    <a:pt x="113080" y="705853"/>
                  </a:lnTo>
                  <a:lnTo>
                    <a:pt x="107530" y="708393"/>
                  </a:lnTo>
                  <a:lnTo>
                    <a:pt x="109143" y="705853"/>
                  </a:lnTo>
                  <a:lnTo>
                    <a:pt x="114477" y="703313"/>
                  </a:lnTo>
                  <a:lnTo>
                    <a:pt x="116027" y="700773"/>
                  </a:lnTo>
                  <a:lnTo>
                    <a:pt x="110274" y="702043"/>
                  </a:lnTo>
                  <a:lnTo>
                    <a:pt x="110528" y="699503"/>
                  </a:lnTo>
                  <a:lnTo>
                    <a:pt x="109943" y="700773"/>
                  </a:lnTo>
                  <a:lnTo>
                    <a:pt x="107670" y="702043"/>
                  </a:lnTo>
                  <a:lnTo>
                    <a:pt x="108978" y="699503"/>
                  </a:lnTo>
                  <a:lnTo>
                    <a:pt x="107772" y="699503"/>
                  </a:lnTo>
                  <a:lnTo>
                    <a:pt x="109601" y="698233"/>
                  </a:lnTo>
                  <a:lnTo>
                    <a:pt x="110007" y="696963"/>
                  </a:lnTo>
                  <a:lnTo>
                    <a:pt x="110337" y="695693"/>
                  </a:lnTo>
                  <a:lnTo>
                    <a:pt x="106641" y="696963"/>
                  </a:lnTo>
                  <a:lnTo>
                    <a:pt x="108534" y="695693"/>
                  </a:lnTo>
                  <a:lnTo>
                    <a:pt x="108635" y="693153"/>
                  </a:lnTo>
                  <a:lnTo>
                    <a:pt x="102374" y="695693"/>
                  </a:lnTo>
                  <a:lnTo>
                    <a:pt x="102146" y="694423"/>
                  </a:lnTo>
                  <a:lnTo>
                    <a:pt x="104368" y="694423"/>
                  </a:lnTo>
                  <a:lnTo>
                    <a:pt x="105270" y="691883"/>
                  </a:lnTo>
                  <a:lnTo>
                    <a:pt x="102577" y="691883"/>
                  </a:lnTo>
                  <a:lnTo>
                    <a:pt x="104038" y="690613"/>
                  </a:lnTo>
                  <a:lnTo>
                    <a:pt x="103124" y="690613"/>
                  </a:lnTo>
                  <a:lnTo>
                    <a:pt x="101180" y="691883"/>
                  </a:lnTo>
                  <a:lnTo>
                    <a:pt x="100990" y="691883"/>
                  </a:lnTo>
                  <a:lnTo>
                    <a:pt x="100215" y="690613"/>
                  </a:lnTo>
                  <a:lnTo>
                    <a:pt x="98450" y="691883"/>
                  </a:lnTo>
                  <a:lnTo>
                    <a:pt x="101739" y="689343"/>
                  </a:lnTo>
                  <a:lnTo>
                    <a:pt x="103378" y="688073"/>
                  </a:lnTo>
                  <a:lnTo>
                    <a:pt x="95846" y="688073"/>
                  </a:lnTo>
                  <a:lnTo>
                    <a:pt x="97269" y="686803"/>
                  </a:lnTo>
                  <a:lnTo>
                    <a:pt x="100101" y="684263"/>
                  </a:lnTo>
                  <a:lnTo>
                    <a:pt x="98945" y="682993"/>
                  </a:lnTo>
                  <a:lnTo>
                    <a:pt x="97688" y="681723"/>
                  </a:lnTo>
                  <a:lnTo>
                    <a:pt x="97040" y="681723"/>
                  </a:lnTo>
                  <a:lnTo>
                    <a:pt x="97637" y="680453"/>
                  </a:lnTo>
                  <a:lnTo>
                    <a:pt x="97878" y="680453"/>
                  </a:lnTo>
                  <a:lnTo>
                    <a:pt x="98920" y="679183"/>
                  </a:lnTo>
                  <a:lnTo>
                    <a:pt x="92125" y="682993"/>
                  </a:lnTo>
                  <a:lnTo>
                    <a:pt x="93268" y="680453"/>
                  </a:lnTo>
                  <a:lnTo>
                    <a:pt x="95872" y="677913"/>
                  </a:lnTo>
                  <a:lnTo>
                    <a:pt x="95300" y="680453"/>
                  </a:lnTo>
                  <a:lnTo>
                    <a:pt x="96202" y="679183"/>
                  </a:lnTo>
                  <a:lnTo>
                    <a:pt x="102222" y="676643"/>
                  </a:lnTo>
                  <a:lnTo>
                    <a:pt x="94411" y="677913"/>
                  </a:lnTo>
                  <a:lnTo>
                    <a:pt x="97485" y="675373"/>
                  </a:lnTo>
                  <a:lnTo>
                    <a:pt x="97967" y="675373"/>
                  </a:lnTo>
                  <a:lnTo>
                    <a:pt x="98818" y="674103"/>
                  </a:lnTo>
                  <a:lnTo>
                    <a:pt x="99656" y="672833"/>
                  </a:lnTo>
                  <a:lnTo>
                    <a:pt x="94653" y="674103"/>
                  </a:lnTo>
                  <a:lnTo>
                    <a:pt x="94437" y="672833"/>
                  </a:lnTo>
                  <a:lnTo>
                    <a:pt x="95021" y="672833"/>
                  </a:lnTo>
                  <a:lnTo>
                    <a:pt x="95377" y="671563"/>
                  </a:lnTo>
                  <a:lnTo>
                    <a:pt x="91744" y="672833"/>
                  </a:lnTo>
                  <a:lnTo>
                    <a:pt x="89941" y="671563"/>
                  </a:lnTo>
                  <a:lnTo>
                    <a:pt x="89293" y="670966"/>
                  </a:lnTo>
                  <a:lnTo>
                    <a:pt x="88531" y="671563"/>
                  </a:lnTo>
                  <a:lnTo>
                    <a:pt x="87337" y="670293"/>
                  </a:lnTo>
                  <a:lnTo>
                    <a:pt x="88506" y="669023"/>
                  </a:lnTo>
                  <a:lnTo>
                    <a:pt x="89306" y="667753"/>
                  </a:lnTo>
                  <a:lnTo>
                    <a:pt x="91909" y="666483"/>
                  </a:lnTo>
                  <a:lnTo>
                    <a:pt x="92519" y="667753"/>
                  </a:lnTo>
                  <a:lnTo>
                    <a:pt x="95707" y="665213"/>
                  </a:lnTo>
                  <a:lnTo>
                    <a:pt x="91808" y="666483"/>
                  </a:lnTo>
                  <a:lnTo>
                    <a:pt x="92151" y="665213"/>
                  </a:lnTo>
                  <a:lnTo>
                    <a:pt x="93687" y="665213"/>
                  </a:lnTo>
                  <a:lnTo>
                    <a:pt x="92481" y="662673"/>
                  </a:lnTo>
                  <a:lnTo>
                    <a:pt x="88684" y="665213"/>
                  </a:lnTo>
                  <a:lnTo>
                    <a:pt x="88442" y="663943"/>
                  </a:lnTo>
                  <a:lnTo>
                    <a:pt x="88188" y="662673"/>
                  </a:lnTo>
                  <a:lnTo>
                    <a:pt x="87134" y="663943"/>
                  </a:lnTo>
                  <a:lnTo>
                    <a:pt x="82956" y="663943"/>
                  </a:lnTo>
                  <a:lnTo>
                    <a:pt x="88887" y="661403"/>
                  </a:lnTo>
                  <a:lnTo>
                    <a:pt x="85674" y="661403"/>
                  </a:lnTo>
                  <a:lnTo>
                    <a:pt x="89369" y="660133"/>
                  </a:lnTo>
                  <a:lnTo>
                    <a:pt x="88163" y="660133"/>
                  </a:lnTo>
                  <a:lnTo>
                    <a:pt x="84696" y="658863"/>
                  </a:lnTo>
                  <a:lnTo>
                    <a:pt x="83477" y="658863"/>
                  </a:lnTo>
                  <a:lnTo>
                    <a:pt x="86601" y="657593"/>
                  </a:lnTo>
                  <a:lnTo>
                    <a:pt x="83223" y="657593"/>
                  </a:lnTo>
                  <a:lnTo>
                    <a:pt x="82740" y="656323"/>
                  </a:lnTo>
                  <a:lnTo>
                    <a:pt x="90297" y="653783"/>
                  </a:lnTo>
                  <a:lnTo>
                    <a:pt x="83159" y="652513"/>
                  </a:lnTo>
                  <a:lnTo>
                    <a:pt x="88722" y="648703"/>
                  </a:lnTo>
                  <a:lnTo>
                    <a:pt x="85115" y="647433"/>
                  </a:lnTo>
                  <a:lnTo>
                    <a:pt x="87223" y="644893"/>
                  </a:lnTo>
                  <a:lnTo>
                    <a:pt x="88277" y="643623"/>
                  </a:lnTo>
                  <a:lnTo>
                    <a:pt x="86893" y="641083"/>
                  </a:lnTo>
                  <a:lnTo>
                    <a:pt x="81343" y="644893"/>
                  </a:lnTo>
                  <a:lnTo>
                    <a:pt x="84747" y="642353"/>
                  </a:lnTo>
                  <a:lnTo>
                    <a:pt x="80454" y="642353"/>
                  </a:lnTo>
                  <a:lnTo>
                    <a:pt x="80238" y="642353"/>
                  </a:lnTo>
                  <a:lnTo>
                    <a:pt x="63169" y="642353"/>
                  </a:lnTo>
                  <a:lnTo>
                    <a:pt x="59791" y="642353"/>
                  </a:lnTo>
                  <a:lnTo>
                    <a:pt x="64935" y="643623"/>
                  </a:lnTo>
                  <a:lnTo>
                    <a:pt x="60604" y="646163"/>
                  </a:lnTo>
                  <a:lnTo>
                    <a:pt x="64173" y="647433"/>
                  </a:lnTo>
                  <a:lnTo>
                    <a:pt x="57289" y="651243"/>
                  </a:lnTo>
                  <a:lnTo>
                    <a:pt x="66751" y="652513"/>
                  </a:lnTo>
                  <a:lnTo>
                    <a:pt x="62788" y="657593"/>
                  </a:lnTo>
                  <a:lnTo>
                    <a:pt x="64503" y="656323"/>
                  </a:lnTo>
                  <a:lnTo>
                    <a:pt x="64846" y="656323"/>
                  </a:lnTo>
                  <a:lnTo>
                    <a:pt x="64833" y="657072"/>
                  </a:lnTo>
                  <a:lnTo>
                    <a:pt x="66052" y="656488"/>
                  </a:lnTo>
                  <a:lnTo>
                    <a:pt x="65913" y="656323"/>
                  </a:lnTo>
                  <a:lnTo>
                    <a:pt x="66421" y="656323"/>
                  </a:lnTo>
                  <a:lnTo>
                    <a:pt x="66052" y="656488"/>
                  </a:lnTo>
                  <a:lnTo>
                    <a:pt x="69710" y="661403"/>
                  </a:lnTo>
                  <a:lnTo>
                    <a:pt x="67424" y="667753"/>
                  </a:lnTo>
                  <a:lnTo>
                    <a:pt x="67906" y="672833"/>
                  </a:lnTo>
                  <a:lnTo>
                    <a:pt x="68224" y="675373"/>
                  </a:lnTo>
                  <a:lnTo>
                    <a:pt x="77190" y="670293"/>
                  </a:lnTo>
                  <a:lnTo>
                    <a:pt x="74066" y="674103"/>
                  </a:lnTo>
                  <a:lnTo>
                    <a:pt x="70612" y="675373"/>
                  </a:lnTo>
                  <a:lnTo>
                    <a:pt x="75869" y="677913"/>
                  </a:lnTo>
                  <a:lnTo>
                    <a:pt x="73685" y="682993"/>
                  </a:lnTo>
                  <a:lnTo>
                    <a:pt x="78638" y="684263"/>
                  </a:lnTo>
                  <a:lnTo>
                    <a:pt x="77812" y="685533"/>
                  </a:lnTo>
                  <a:lnTo>
                    <a:pt x="76720" y="685533"/>
                  </a:lnTo>
                  <a:lnTo>
                    <a:pt x="74803" y="686803"/>
                  </a:lnTo>
                  <a:lnTo>
                    <a:pt x="77939" y="688073"/>
                  </a:lnTo>
                  <a:lnTo>
                    <a:pt x="79794" y="686803"/>
                  </a:lnTo>
                  <a:lnTo>
                    <a:pt x="79844" y="688073"/>
                  </a:lnTo>
                  <a:lnTo>
                    <a:pt x="77939" y="688073"/>
                  </a:lnTo>
                  <a:lnTo>
                    <a:pt x="77406" y="688073"/>
                  </a:lnTo>
                  <a:lnTo>
                    <a:pt x="76441" y="690613"/>
                  </a:lnTo>
                  <a:lnTo>
                    <a:pt x="81191" y="689343"/>
                  </a:lnTo>
                  <a:lnTo>
                    <a:pt x="78803" y="690613"/>
                  </a:lnTo>
                  <a:lnTo>
                    <a:pt x="79387" y="690613"/>
                  </a:lnTo>
                  <a:lnTo>
                    <a:pt x="78892" y="693153"/>
                  </a:lnTo>
                  <a:lnTo>
                    <a:pt x="81254" y="691883"/>
                  </a:lnTo>
                  <a:lnTo>
                    <a:pt x="80657" y="693153"/>
                  </a:lnTo>
                  <a:lnTo>
                    <a:pt x="83629" y="693153"/>
                  </a:lnTo>
                  <a:lnTo>
                    <a:pt x="82600" y="694410"/>
                  </a:lnTo>
                  <a:lnTo>
                    <a:pt x="85826" y="694423"/>
                  </a:lnTo>
                  <a:lnTo>
                    <a:pt x="82397" y="698131"/>
                  </a:lnTo>
                  <a:lnTo>
                    <a:pt x="82245" y="698233"/>
                  </a:lnTo>
                  <a:lnTo>
                    <a:pt x="83400" y="699757"/>
                  </a:lnTo>
                  <a:lnTo>
                    <a:pt x="83362" y="700151"/>
                  </a:lnTo>
                  <a:lnTo>
                    <a:pt x="83489" y="700684"/>
                  </a:lnTo>
                  <a:lnTo>
                    <a:pt x="83731" y="701128"/>
                  </a:lnTo>
                  <a:lnTo>
                    <a:pt x="83439" y="699808"/>
                  </a:lnTo>
                  <a:lnTo>
                    <a:pt x="84188" y="700773"/>
                  </a:lnTo>
                  <a:lnTo>
                    <a:pt x="86652" y="699503"/>
                  </a:lnTo>
                  <a:lnTo>
                    <a:pt x="85242" y="700773"/>
                  </a:lnTo>
                  <a:lnTo>
                    <a:pt x="85737" y="700773"/>
                  </a:lnTo>
                  <a:lnTo>
                    <a:pt x="83807" y="702043"/>
                  </a:lnTo>
                  <a:lnTo>
                    <a:pt x="84391" y="703313"/>
                  </a:lnTo>
                  <a:lnTo>
                    <a:pt x="85636" y="703313"/>
                  </a:lnTo>
                  <a:lnTo>
                    <a:pt x="87680" y="702043"/>
                  </a:lnTo>
                  <a:lnTo>
                    <a:pt x="83667" y="705853"/>
                  </a:lnTo>
                  <a:lnTo>
                    <a:pt x="93573" y="703313"/>
                  </a:lnTo>
                  <a:lnTo>
                    <a:pt x="87769" y="707123"/>
                  </a:lnTo>
                  <a:lnTo>
                    <a:pt x="91528" y="708393"/>
                  </a:lnTo>
                  <a:lnTo>
                    <a:pt x="93738" y="710323"/>
                  </a:lnTo>
                  <a:lnTo>
                    <a:pt x="90601" y="712203"/>
                  </a:lnTo>
                  <a:lnTo>
                    <a:pt x="93256" y="713320"/>
                  </a:lnTo>
                  <a:lnTo>
                    <a:pt x="94322" y="710831"/>
                  </a:lnTo>
                  <a:lnTo>
                    <a:pt x="94830" y="709663"/>
                  </a:lnTo>
                  <a:lnTo>
                    <a:pt x="94551" y="710323"/>
                  </a:lnTo>
                  <a:lnTo>
                    <a:pt x="94424" y="710933"/>
                  </a:lnTo>
                  <a:lnTo>
                    <a:pt x="96748" y="712203"/>
                  </a:lnTo>
                  <a:lnTo>
                    <a:pt x="94691" y="713473"/>
                  </a:lnTo>
                  <a:lnTo>
                    <a:pt x="97828" y="713473"/>
                  </a:lnTo>
                  <a:lnTo>
                    <a:pt x="98132" y="716013"/>
                  </a:lnTo>
                  <a:lnTo>
                    <a:pt x="97929" y="717283"/>
                  </a:lnTo>
                  <a:lnTo>
                    <a:pt x="95389" y="717283"/>
                  </a:lnTo>
                  <a:lnTo>
                    <a:pt x="98336" y="718553"/>
                  </a:lnTo>
                  <a:lnTo>
                    <a:pt x="97777" y="721093"/>
                  </a:lnTo>
                  <a:lnTo>
                    <a:pt x="99314" y="721664"/>
                  </a:lnTo>
                  <a:lnTo>
                    <a:pt x="98907" y="721626"/>
                  </a:lnTo>
                  <a:lnTo>
                    <a:pt x="99250" y="721753"/>
                  </a:lnTo>
                  <a:lnTo>
                    <a:pt x="99568" y="721766"/>
                  </a:lnTo>
                  <a:lnTo>
                    <a:pt x="100965" y="722274"/>
                  </a:lnTo>
                  <a:lnTo>
                    <a:pt x="103124" y="719823"/>
                  </a:lnTo>
                  <a:lnTo>
                    <a:pt x="106553" y="720839"/>
                  </a:lnTo>
                  <a:lnTo>
                    <a:pt x="103200" y="722363"/>
                  </a:lnTo>
                  <a:lnTo>
                    <a:pt x="108750" y="722363"/>
                  </a:lnTo>
                  <a:lnTo>
                    <a:pt x="103936" y="724903"/>
                  </a:lnTo>
                  <a:lnTo>
                    <a:pt x="104178" y="724903"/>
                  </a:lnTo>
                  <a:lnTo>
                    <a:pt x="103543" y="726173"/>
                  </a:lnTo>
                  <a:lnTo>
                    <a:pt x="102044" y="726173"/>
                  </a:lnTo>
                  <a:lnTo>
                    <a:pt x="102463" y="725678"/>
                  </a:lnTo>
                  <a:lnTo>
                    <a:pt x="101536" y="726173"/>
                  </a:lnTo>
                  <a:lnTo>
                    <a:pt x="101930" y="726173"/>
                  </a:lnTo>
                  <a:lnTo>
                    <a:pt x="103771" y="727417"/>
                  </a:lnTo>
                  <a:lnTo>
                    <a:pt x="105397" y="724903"/>
                  </a:lnTo>
                  <a:lnTo>
                    <a:pt x="106172" y="726173"/>
                  </a:lnTo>
                  <a:lnTo>
                    <a:pt x="105727" y="726821"/>
                  </a:lnTo>
                  <a:lnTo>
                    <a:pt x="107911" y="726173"/>
                  </a:lnTo>
                  <a:lnTo>
                    <a:pt x="107861" y="728713"/>
                  </a:lnTo>
                  <a:lnTo>
                    <a:pt x="106514" y="728713"/>
                  </a:lnTo>
                  <a:lnTo>
                    <a:pt x="107950" y="729983"/>
                  </a:lnTo>
                  <a:lnTo>
                    <a:pt x="112991" y="728713"/>
                  </a:lnTo>
                  <a:lnTo>
                    <a:pt x="112661" y="731253"/>
                  </a:lnTo>
                  <a:lnTo>
                    <a:pt x="108559" y="733793"/>
                  </a:lnTo>
                  <a:lnTo>
                    <a:pt x="111874" y="733793"/>
                  </a:lnTo>
                  <a:lnTo>
                    <a:pt x="108724" y="735063"/>
                  </a:lnTo>
                  <a:lnTo>
                    <a:pt x="110426" y="736333"/>
                  </a:lnTo>
                  <a:lnTo>
                    <a:pt x="111671" y="735063"/>
                  </a:lnTo>
                  <a:lnTo>
                    <a:pt x="115201" y="735063"/>
                  </a:lnTo>
                  <a:lnTo>
                    <a:pt x="114719" y="736333"/>
                  </a:lnTo>
                  <a:lnTo>
                    <a:pt x="112915" y="736333"/>
                  </a:lnTo>
                  <a:lnTo>
                    <a:pt x="114757" y="737603"/>
                  </a:lnTo>
                  <a:lnTo>
                    <a:pt x="115277" y="736333"/>
                  </a:lnTo>
                  <a:lnTo>
                    <a:pt x="117576" y="735063"/>
                  </a:lnTo>
                  <a:lnTo>
                    <a:pt x="119227" y="732523"/>
                  </a:lnTo>
                  <a:lnTo>
                    <a:pt x="119214" y="735063"/>
                  </a:lnTo>
                  <a:lnTo>
                    <a:pt x="119824" y="735063"/>
                  </a:lnTo>
                  <a:lnTo>
                    <a:pt x="118300" y="737603"/>
                  </a:lnTo>
                  <a:lnTo>
                    <a:pt x="119634" y="737603"/>
                  </a:lnTo>
                  <a:lnTo>
                    <a:pt x="121018" y="736333"/>
                  </a:lnTo>
                  <a:lnTo>
                    <a:pt x="120726" y="737603"/>
                  </a:lnTo>
                  <a:lnTo>
                    <a:pt x="119837" y="738873"/>
                  </a:lnTo>
                  <a:lnTo>
                    <a:pt x="117144" y="740143"/>
                  </a:lnTo>
                  <a:lnTo>
                    <a:pt x="116547" y="741413"/>
                  </a:lnTo>
                  <a:lnTo>
                    <a:pt x="119507" y="740143"/>
                  </a:lnTo>
                  <a:lnTo>
                    <a:pt x="118833" y="742683"/>
                  </a:lnTo>
                  <a:lnTo>
                    <a:pt x="120396" y="742061"/>
                  </a:lnTo>
                  <a:lnTo>
                    <a:pt x="120230" y="742188"/>
                  </a:lnTo>
                  <a:lnTo>
                    <a:pt x="120688" y="741946"/>
                  </a:lnTo>
                  <a:lnTo>
                    <a:pt x="121653" y="741565"/>
                  </a:lnTo>
                  <a:lnTo>
                    <a:pt x="121323" y="742683"/>
                  </a:lnTo>
                  <a:lnTo>
                    <a:pt x="121043" y="742683"/>
                  </a:lnTo>
                  <a:lnTo>
                    <a:pt x="119684" y="743953"/>
                  </a:lnTo>
                  <a:lnTo>
                    <a:pt x="120218" y="745223"/>
                  </a:lnTo>
                  <a:lnTo>
                    <a:pt x="122567" y="741413"/>
                  </a:lnTo>
                  <a:lnTo>
                    <a:pt x="123355" y="740143"/>
                  </a:lnTo>
                  <a:lnTo>
                    <a:pt x="122745" y="742683"/>
                  </a:lnTo>
                  <a:lnTo>
                    <a:pt x="122478" y="742683"/>
                  </a:lnTo>
                  <a:lnTo>
                    <a:pt x="122212" y="743953"/>
                  </a:lnTo>
                  <a:lnTo>
                    <a:pt x="121704" y="743953"/>
                  </a:lnTo>
                  <a:lnTo>
                    <a:pt x="121920" y="745223"/>
                  </a:lnTo>
                  <a:lnTo>
                    <a:pt x="125171" y="745223"/>
                  </a:lnTo>
                  <a:lnTo>
                    <a:pt x="125133" y="747763"/>
                  </a:lnTo>
                  <a:lnTo>
                    <a:pt x="122339" y="750303"/>
                  </a:lnTo>
                  <a:lnTo>
                    <a:pt x="123494" y="746493"/>
                  </a:lnTo>
                  <a:lnTo>
                    <a:pt x="121208" y="749033"/>
                  </a:lnTo>
                  <a:lnTo>
                    <a:pt x="122212" y="750303"/>
                  </a:lnTo>
                  <a:lnTo>
                    <a:pt x="123228" y="751573"/>
                  </a:lnTo>
                  <a:lnTo>
                    <a:pt x="127965" y="750303"/>
                  </a:lnTo>
                  <a:lnTo>
                    <a:pt x="128803" y="752843"/>
                  </a:lnTo>
                  <a:lnTo>
                    <a:pt x="133375" y="749033"/>
                  </a:lnTo>
                  <a:lnTo>
                    <a:pt x="127863" y="755383"/>
                  </a:lnTo>
                  <a:lnTo>
                    <a:pt x="129857" y="754468"/>
                  </a:lnTo>
                  <a:lnTo>
                    <a:pt x="128638" y="755929"/>
                  </a:lnTo>
                  <a:lnTo>
                    <a:pt x="128930" y="757923"/>
                  </a:lnTo>
                  <a:lnTo>
                    <a:pt x="134683" y="757923"/>
                  </a:lnTo>
                  <a:lnTo>
                    <a:pt x="133400" y="759193"/>
                  </a:lnTo>
                  <a:lnTo>
                    <a:pt x="133045" y="760463"/>
                  </a:lnTo>
                  <a:lnTo>
                    <a:pt x="134467" y="761733"/>
                  </a:lnTo>
                  <a:lnTo>
                    <a:pt x="134645" y="763003"/>
                  </a:lnTo>
                  <a:lnTo>
                    <a:pt x="135915" y="761733"/>
                  </a:lnTo>
                  <a:lnTo>
                    <a:pt x="136118" y="763003"/>
                  </a:lnTo>
                  <a:lnTo>
                    <a:pt x="136791" y="761733"/>
                  </a:lnTo>
                  <a:lnTo>
                    <a:pt x="137452" y="760463"/>
                  </a:lnTo>
                  <a:lnTo>
                    <a:pt x="136817" y="764273"/>
                  </a:lnTo>
                  <a:lnTo>
                    <a:pt x="139115" y="765543"/>
                  </a:lnTo>
                  <a:lnTo>
                    <a:pt x="141579" y="766813"/>
                  </a:lnTo>
                  <a:lnTo>
                    <a:pt x="141516" y="769353"/>
                  </a:lnTo>
                  <a:lnTo>
                    <a:pt x="140220" y="769353"/>
                  </a:lnTo>
                  <a:lnTo>
                    <a:pt x="142849" y="770623"/>
                  </a:lnTo>
                  <a:lnTo>
                    <a:pt x="144500" y="768083"/>
                  </a:lnTo>
                  <a:lnTo>
                    <a:pt x="143713" y="769353"/>
                  </a:lnTo>
                  <a:lnTo>
                    <a:pt x="144741" y="768083"/>
                  </a:lnTo>
                  <a:lnTo>
                    <a:pt x="145643" y="767168"/>
                  </a:lnTo>
                  <a:lnTo>
                    <a:pt x="144856" y="769353"/>
                  </a:lnTo>
                  <a:lnTo>
                    <a:pt x="144195" y="770623"/>
                  </a:lnTo>
                  <a:lnTo>
                    <a:pt x="144678" y="770623"/>
                  </a:lnTo>
                  <a:lnTo>
                    <a:pt x="145389" y="769353"/>
                  </a:lnTo>
                  <a:lnTo>
                    <a:pt x="145910" y="769353"/>
                  </a:lnTo>
                  <a:lnTo>
                    <a:pt x="143637" y="773163"/>
                  </a:lnTo>
                  <a:lnTo>
                    <a:pt x="147218" y="769353"/>
                  </a:lnTo>
                  <a:lnTo>
                    <a:pt x="149606" y="766813"/>
                  </a:lnTo>
                  <a:lnTo>
                    <a:pt x="148666" y="769353"/>
                  </a:lnTo>
                  <a:lnTo>
                    <a:pt x="147688" y="770623"/>
                  </a:lnTo>
                  <a:lnTo>
                    <a:pt x="148590" y="770623"/>
                  </a:lnTo>
                  <a:lnTo>
                    <a:pt x="150215" y="769353"/>
                  </a:lnTo>
                  <a:lnTo>
                    <a:pt x="150431" y="770623"/>
                  </a:lnTo>
                  <a:lnTo>
                    <a:pt x="148602" y="771893"/>
                  </a:lnTo>
                  <a:lnTo>
                    <a:pt x="149009" y="770623"/>
                  </a:lnTo>
                  <a:lnTo>
                    <a:pt x="147320" y="771893"/>
                  </a:lnTo>
                  <a:lnTo>
                    <a:pt x="148107" y="773163"/>
                  </a:lnTo>
                  <a:lnTo>
                    <a:pt x="148551" y="772769"/>
                  </a:lnTo>
                  <a:lnTo>
                    <a:pt x="147243" y="775703"/>
                  </a:lnTo>
                  <a:lnTo>
                    <a:pt x="147916" y="774433"/>
                  </a:lnTo>
                  <a:lnTo>
                    <a:pt x="148018" y="775347"/>
                  </a:lnTo>
                  <a:lnTo>
                    <a:pt x="147904" y="776592"/>
                  </a:lnTo>
                  <a:lnTo>
                    <a:pt x="148031" y="776020"/>
                  </a:lnTo>
                  <a:lnTo>
                    <a:pt x="148120" y="778243"/>
                  </a:lnTo>
                  <a:lnTo>
                    <a:pt x="148475" y="776973"/>
                  </a:lnTo>
                  <a:lnTo>
                    <a:pt x="152501" y="774433"/>
                  </a:lnTo>
                  <a:lnTo>
                    <a:pt x="154520" y="773163"/>
                  </a:lnTo>
                  <a:lnTo>
                    <a:pt x="151142" y="778243"/>
                  </a:lnTo>
                  <a:lnTo>
                    <a:pt x="155663" y="775703"/>
                  </a:lnTo>
                  <a:lnTo>
                    <a:pt x="151371" y="778243"/>
                  </a:lnTo>
                  <a:lnTo>
                    <a:pt x="153619" y="776973"/>
                  </a:lnTo>
                  <a:lnTo>
                    <a:pt x="151295" y="779513"/>
                  </a:lnTo>
                  <a:lnTo>
                    <a:pt x="150964" y="780783"/>
                  </a:lnTo>
                  <a:lnTo>
                    <a:pt x="150812" y="781583"/>
                  </a:lnTo>
                  <a:lnTo>
                    <a:pt x="152298" y="780783"/>
                  </a:lnTo>
                  <a:lnTo>
                    <a:pt x="149453" y="784593"/>
                  </a:lnTo>
                  <a:lnTo>
                    <a:pt x="152844" y="782053"/>
                  </a:lnTo>
                  <a:lnTo>
                    <a:pt x="152158" y="783323"/>
                  </a:lnTo>
                  <a:lnTo>
                    <a:pt x="152514" y="783323"/>
                  </a:lnTo>
                  <a:lnTo>
                    <a:pt x="152590" y="783818"/>
                  </a:lnTo>
                  <a:lnTo>
                    <a:pt x="153352" y="783323"/>
                  </a:lnTo>
                  <a:lnTo>
                    <a:pt x="155206" y="782053"/>
                  </a:lnTo>
                  <a:lnTo>
                    <a:pt x="156933" y="780783"/>
                  </a:lnTo>
                  <a:lnTo>
                    <a:pt x="153225" y="788403"/>
                  </a:lnTo>
                  <a:lnTo>
                    <a:pt x="158165" y="785863"/>
                  </a:lnTo>
                  <a:lnTo>
                    <a:pt x="160934" y="785863"/>
                  </a:lnTo>
                  <a:lnTo>
                    <a:pt x="163550" y="783323"/>
                  </a:lnTo>
                  <a:lnTo>
                    <a:pt x="166001" y="783323"/>
                  </a:lnTo>
                  <a:lnTo>
                    <a:pt x="165341" y="785863"/>
                  </a:lnTo>
                  <a:lnTo>
                    <a:pt x="163131" y="785863"/>
                  </a:lnTo>
                  <a:lnTo>
                    <a:pt x="162826" y="788403"/>
                  </a:lnTo>
                  <a:lnTo>
                    <a:pt x="164274" y="788403"/>
                  </a:lnTo>
                  <a:lnTo>
                    <a:pt x="163347" y="789673"/>
                  </a:lnTo>
                  <a:lnTo>
                    <a:pt x="164071" y="790943"/>
                  </a:lnTo>
                  <a:lnTo>
                    <a:pt x="165595" y="789101"/>
                  </a:lnTo>
                  <a:lnTo>
                    <a:pt x="165188" y="788403"/>
                  </a:lnTo>
                  <a:lnTo>
                    <a:pt x="166852" y="787133"/>
                  </a:lnTo>
                  <a:lnTo>
                    <a:pt x="168503" y="785863"/>
                  </a:lnTo>
                  <a:lnTo>
                    <a:pt x="165112" y="787133"/>
                  </a:lnTo>
                  <a:lnTo>
                    <a:pt x="165671" y="785863"/>
                  </a:lnTo>
                  <a:lnTo>
                    <a:pt x="167182" y="784593"/>
                  </a:lnTo>
                  <a:lnTo>
                    <a:pt x="168071" y="784593"/>
                  </a:lnTo>
                  <a:lnTo>
                    <a:pt x="168859" y="782053"/>
                  </a:lnTo>
                  <a:lnTo>
                    <a:pt x="166433" y="784593"/>
                  </a:lnTo>
                  <a:lnTo>
                    <a:pt x="167487" y="783323"/>
                  </a:lnTo>
                  <a:lnTo>
                    <a:pt x="167678" y="782053"/>
                  </a:lnTo>
                  <a:lnTo>
                    <a:pt x="167246" y="782053"/>
                  </a:lnTo>
                  <a:lnTo>
                    <a:pt x="168465" y="780783"/>
                  </a:lnTo>
                  <a:lnTo>
                    <a:pt x="168986" y="778243"/>
                  </a:lnTo>
                  <a:close/>
                </a:path>
                <a:path w="173355" h="797559">
                  <a:moveTo>
                    <a:pt x="169113" y="791210"/>
                  </a:moveTo>
                  <a:lnTo>
                    <a:pt x="167703" y="792213"/>
                  </a:lnTo>
                  <a:lnTo>
                    <a:pt x="167259" y="793254"/>
                  </a:lnTo>
                  <a:lnTo>
                    <a:pt x="168973" y="792213"/>
                  </a:lnTo>
                  <a:lnTo>
                    <a:pt x="169113" y="791210"/>
                  </a:lnTo>
                  <a:close/>
                </a:path>
                <a:path w="173355" h="797559">
                  <a:moveTo>
                    <a:pt x="169519" y="790943"/>
                  </a:moveTo>
                  <a:lnTo>
                    <a:pt x="169164" y="790943"/>
                  </a:lnTo>
                  <a:lnTo>
                    <a:pt x="169113" y="791210"/>
                  </a:lnTo>
                  <a:lnTo>
                    <a:pt x="169519" y="790943"/>
                  </a:lnTo>
                  <a:close/>
                </a:path>
                <a:path w="173355" h="797559">
                  <a:moveTo>
                    <a:pt x="171919" y="785863"/>
                  </a:moveTo>
                  <a:lnTo>
                    <a:pt x="165925" y="789673"/>
                  </a:lnTo>
                  <a:lnTo>
                    <a:pt x="165023" y="790943"/>
                  </a:lnTo>
                  <a:lnTo>
                    <a:pt x="164071" y="790943"/>
                  </a:lnTo>
                  <a:lnTo>
                    <a:pt x="163652" y="790943"/>
                  </a:lnTo>
                  <a:lnTo>
                    <a:pt x="162623" y="792213"/>
                  </a:lnTo>
                  <a:lnTo>
                    <a:pt x="163893" y="792213"/>
                  </a:lnTo>
                  <a:lnTo>
                    <a:pt x="165798" y="790943"/>
                  </a:lnTo>
                  <a:lnTo>
                    <a:pt x="166878" y="790943"/>
                  </a:lnTo>
                  <a:lnTo>
                    <a:pt x="165963" y="792213"/>
                  </a:lnTo>
                  <a:lnTo>
                    <a:pt x="167068" y="790943"/>
                  </a:lnTo>
                  <a:lnTo>
                    <a:pt x="168440" y="790943"/>
                  </a:lnTo>
                  <a:lnTo>
                    <a:pt x="171919" y="785863"/>
                  </a:lnTo>
                  <a:close/>
                </a:path>
                <a:path w="173355" h="797559">
                  <a:moveTo>
                    <a:pt x="172478" y="795121"/>
                  </a:moveTo>
                  <a:lnTo>
                    <a:pt x="171843" y="795083"/>
                  </a:lnTo>
                  <a:lnTo>
                    <a:pt x="169341" y="797483"/>
                  </a:lnTo>
                  <a:lnTo>
                    <a:pt x="170522" y="797306"/>
                  </a:lnTo>
                  <a:lnTo>
                    <a:pt x="171234" y="796734"/>
                  </a:lnTo>
                  <a:lnTo>
                    <a:pt x="172478" y="795121"/>
                  </a:lnTo>
                  <a:close/>
                </a:path>
                <a:path w="173355" h="797559">
                  <a:moveTo>
                    <a:pt x="173291" y="791425"/>
                  </a:moveTo>
                  <a:lnTo>
                    <a:pt x="172758" y="790803"/>
                  </a:lnTo>
                  <a:lnTo>
                    <a:pt x="170675" y="791895"/>
                  </a:lnTo>
                  <a:lnTo>
                    <a:pt x="171043" y="791197"/>
                  </a:lnTo>
                  <a:lnTo>
                    <a:pt x="171767" y="790625"/>
                  </a:lnTo>
                  <a:lnTo>
                    <a:pt x="172212" y="790181"/>
                  </a:lnTo>
                  <a:lnTo>
                    <a:pt x="170688" y="791057"/>
                  </a:lnTo>
                  <a:lnTo>
                    <a:pt x="168236" y="792835"/>
                  </a:lnTo>
                  <a:lnTo>
                    <a:pt x="166433" y="795477"/>
                  </a:lnTo>
                  <a:lnTo>
                    <a:pt x="169049" y="793369"/>
                  </a:lnTo>
                  <a:lnTo>
                    <a:pt x="168249" y="794512"/>
                  </a:lnTo>
                  <a:lnTo>
                    <a:pt x="171310" y="791933"/>
                  </a:lnTo>
                  <a:lnTo>
                    <a:pt x="171932" y="791959"/>
                  </a:lnTo>
                  <a:lnTo>
                    <a:pt x="171221" y="793369"/>
                  </a:lnTo>
                  <a:lnTo>
                    <a:pt x="170332" y="794270"/>
                  </a:lnTo>
                  <a:lnTo>
                    <a:pt x="171030" y="793711"/>
                  </a:lnTo>
                  <a:lnTo>
                    <a:pt x="170408" y="795375"/>
                  </a:lnTo>
                  <a:lnTo>
                    <a:pt x="172021" y="793902"/>
                  </a:lnTo>
                  <a:lnTo>
                    <a:pt x="173291" y="79142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083881" y="10150861"/>
              <a:ext cx="517525" cy="518795"/>
            </a:xfrm>
            <a:custGeom>
              <a:avLst/>
              <a:gdLst/>
              <a:ahLst/>
              <a:cxnLst/>
              <a:rect l="l" t="t" r="r" b="b"/>
              <a:pathLst>
                <a:path w="517525" h="518795">
                  <a:moveTo>
                    <a:pt x="1168" y="749"/>
                  </a:moveTo>
                  <a:lnTo>
                    <a:pt x="114" y="0"/>
                  </a:lnTo>
                  <a:lnTo>
                    <a:pt x="0" y="457"/>
                  </a:lnTo>
                  <a:lnTo>
                    <a:pt x="1168" y="749"/>
                  </a:lnTo>
                  <a:close/>
                </a:path>
                <a:path w="517525" h="518795">
                  <a:moveTo>
                    <a:pt x="18364" y="71767"/>
                  </a:moveTo>
                  <a:lnTo>
                    <a:pt x="16700" y="71996"/>
                  </a:lnTo>
                  <a:lnTo>
                    <a:pt x="16700" y="72593"/>
                  </a:lnTo>
                  <a:lnTo>
                    <a:pt x="15735" y="73609"/>
                  </a:lnTo>
                  <a:lnTo>
                    <a:pt x="16243" y="73723"/>
                  </a:lnTo>
                  <a:lnTo>
                    <a:pt x="17653" y="72834"/>
                  </a:lnTo>
                  <a:lnTo>
                    <a:pt x="18364" y="71767"/>
                  </a:lnTo>
                  <a:close/>
                </a:path>
                <a:path w="517525" h="518795">
                  <a:moveTo>
                    <a:pt x="31000" y="95262"/>
                  </a:moveTo>
                  <a:lnTo>
                    <a:pt x="29794" y="95072"/>
                  </a:lnTo>
                  <a:lnTo>
                    <a:pt x="26936" y="96748"/>
                  </a:lnTo>
                  <a:lnTo>
                    <a:pt x="27660" y="96862"/>
                  </a:lnTo>
                  <a:lnTo>
                    <a:pt x="31000" y="95262"/>
                  </a:lnTo>
                  <a:close/>
                </a:path>
                <a:path w="517525" h="518795">
                  <a:moveTo>
                    <a:pt x="61544" y="143471"/>
                  </a:moveTo>
                  <a:lnTo>
                    <a:pt x="60147" y="143217"/>
                  </a:lnTo>
                  <a:lnTo>
                    <a:pt x="61074" y="143484"/>
                  </a:lnTo>
                  <a:lnTo>
                    <a:pt x="61544" y="143471"/>
                  </a:lnTo>
                  <a:close/>
                </a:path>
                <a:path w="517525" h="518795">
                  <a:moveTo>
                    <a:pt x="216509" y="385699"/>
                  </a:moveTo>
                  <a:close/>
                </a:path>
                <a:path w="517525" h="518795">
                  <a:moveTo>
                    <a:pt x="216547" y="384302"/>
                  </a:moveTo>
                  <a:lnTo>
                    <a:pt x="215684" y="383209"/>
                  </a:lnTo>
                  <a:lnTo>
                    <a:pt x="214795" y="385749"/>
                  </a:lnTo>
                  <a:lnTo>
                    <a:pt x="216369" y="384479"/>
                  </a:lnTo>
                  <a:lnTo>
                    <a:pt x="216547" y="384302"/>
                  </a:lnTo>
                  <a:close/>
                </a:path>
                <a:path w="517525" h="518795">
                  <a:moveTo>
                    <a:pt x="216979" y="383844"/>
                  </a:moveTo>
                  <a:lnTo>
                    <a:pt x="216547" y="384302"/>
                  </a:lnTo>
                  <a:lnTo>
                    <a:pt x="216700" y="384479"/>
                  </a:lnTo>
                  <a:lnTo>
                    <a:pt x="216979" y="383844"/>
                  </a:lnTo>
                  <a:close/>
                </a:path>
                <a:path w="517525" h="518795">
                  <a:moveTo>
                    <a:pt x="219671" y="384048"/>
                  </a:moveTo>
                  <a:lnTo>
                    <a:pt x="219316" y="384479"/>
                  </a:lnTo>
                  <a:lnTo>
                    <a:pt x="217627" y="385699"/>
                  </a:lnTo>
                  <a:lnTo>
                    <a:pt x="217601" y="387019"/>
                  </a:lnTo>
                  <a:lnTo>
                    <a:pt x="219443" y="385749"/>
                  </a:lnTo>
                  <a:lnTo>
                    <a:pt x="219671" y="384048"/>
                  </a:lnTo>
                  <a:close/>
                </a:path>
                <a:path w="517525" h="518795">
                  <a:moveTo>
                    <a:pt x="220383" y="383209"/>
                  </a:moveTo>
                  <a:lnTo>
                    <a:pt x="219735" y="383628"/>
                  </a:lnTo>
                  <a:lnTo>
                    <a:pt x="219671" y="384048"/>
                  </a:lnTo>
                  <a:lnTo>
                    <a:pt x="220383" y="383209"/>
                  </a:lnTo>
                  <a:close/>
                </a:path>
                <a:path w="517525" h="518795">
                  <a:moveTo>
                    <a:pt x="222313" y="389839"/>
                  </a:moveTo>
                  <a:lnTo>
                    <a:pt x="222084" y="390042"/>
                  </a:lnTo>
                  <a:lnTo>
                    <a:pt x="221945" y="390194"/>
                  </a:lnTo>
                  <a:lnTo>
                    <a:pt x="222123" y="390093"/>
                  </a:lnTo>
                  <a:lnTo>
                    <a:pt x="222313" y="389839"/>
                  </a:lnTo>
                  <a:close/>
                </a:path>
                <a:path w="517525" h="518795">
                  <a:moveTo>
                    <a:pt x="223342" y="370471"/>
                  </a:moveTo>
                  <a:lnTo>
                    <a:pt x="222059" y="371767"/>
                  </a:lnTo>
                  <a:lnTo>
                    <a:pt x="222275" y="371741"/>
                  </a:lnTo>
                  <a:lnTo>
                    <a:pt x="223342" y="370471"/>
                  </a:lnTo>
                  <a:close/>
                </a:path>
                <a:path w="517525" h="518795">
                  <a:moveTo>
                    <a:pt x="223367" y="389458"/>
                  </a:moveTo>
                  <a:lnTo>
                    <a:pt x="223164" y="389559"/>
                  </a:lnTo>
                  <a:lnTo>
                    <a:pt x="222313" y="390829"/>
                  </a:lnTo>
                  <a:lnTo>
                    <a:pt x="223367" y="389458"/>
                  </a:lnTo>
                  <a:close/>
                </a:path>
                <a:path w="517525" h="518795">
                  <a:moveTo>
                    <a:pt x="227622" y="390867"/>
                  </a:moveTo>
                  <a:lnTo>
                    <a:pt x="223913" y="394639"/>
                  </a:lnTo>
                  <a:lnTo>
                    <a:pt x="227622" y="390982"/>
                  </a:lnTo>
                  <a:close/>
                </a:path>
                <a:path w="517525" h="518795">
                  <a:moveTo>
                    <a:pt x="229196" y="374167"/>
                  </a:moveTo>
                  <a:lnTo>
                    <a:pt x="229057" y="374281"/>
                  </a:lnTo>
                  <a:lnTo>
                    <a:pt x="229196" y="374167"/>
                  </a:lnTo>
                  <a:close/>
                </a:path>
                <a:path w="517525" h="518795">
                  <a:moveTo>
                    <a:pt x="230632" y="373049"/>
                  </a:moveTo>
                  <a:lnTo>
                    <a:pt x="230314" y="373049"/>
                  </a:lnTo>
                  <a:lnTo>
                    <a:pt x="229196" y="374167"/>
                  </a:lnTo>
                  <a:lnTo>
                    <a:pt x="230632" y="373049"/>
                  </a:lnTo>
                  <a:close/>
                </a:path>
                <a:path w="517525" h="518795">
                  <a:moveTo>
                    <a:pt x="247103" y="400989"/>
                  </a:moveTo>
                  <a:lnTo>
                    <a:pt x="245529" y="402259"/>
                  </a:lnTo>
                  <a:lnTo>
                    <a:pt x="246100" y="402259"/>
                  </a:lnTo>
                  <a:lnTo>
                    <a:pt x="246964" y="402259"/>
                  </a:lnTo>
                  <a:lnTo>
                    <a:pt x="247103" y="400989"/>
                  </a:lnTo>
                  <a:close/>
                </a:path>
                <a:path w="517525" h="518795">
                  <a:moveTo>
                    <a:pt x="247434" y="402145"/>
                  </a:moveTo>
                  <a:lnTo>
                    <a:pt x="247180" y="402259"/>
                  </a:lnTo>
                  <a:lnTo>
                    <a:pt x="246964" y="402259"/>
                  </a:lnTo>
                  <a:lnTo>
                    <a:pt x="246824" y="403529"/>
                  </a:lnTo>
                  <a:lnTo>
                    <a:pt x="247434" y="402145"/>
                  </a:lnTo>
                  <a:close/>
                </a:path>
                <a:path w="517525" h="518795">
                  <a:moveTo>
                    <a:pt x="248500" y="399719"/>
                  </a:moveTo>
                  <a:lnTo>
                    <a:pt x="247967" y="399719"/>
                  </a:lnTo>
                  <a:lnTo>
                    <a:pt x="247370" y="400989"/>
                  </a:lnTo>
                  <a:lnTo>
                    <a:pt x="248500" y="399719"/>
                  </a:lnTo>
                  <a:close/>
                </a:path>
                <a:path w="517525" h="518795">
                  <a:moveTo>
                    <a:pt x="269100" y="422579"/>
                  </a:moveTo>
                  <a:lnTo>
                    <a:pt x="268528" y="423849"/>
                  </a:lnTo>
                  <a:lnTo>
                    <a:pt x="267982" y="423849"/>
                  </a:lnTo>
                  <a:lnTo>
                    <a:pt x="268185" y="425119"/>
                  </a:lnTo>
                  <a:lnTo>
                    <a:pt x="268643" y="423849"/>
                  </a:lnTo>
                  <a:lnTo>
                    <a:pt x="269100" y="422579"/>
                  </a:lnTo>
                  <a:close/>
                </a:path>
                <a:path w="517525" h="518795">
                  <a:moveTo>
                    <a:pt x="273850" y="394639"/>
                  </a:moveTo>
                  <a:lnTo>
                    <a:pt x="273088" y="394639"/>
                  </a:lnTo>
                  <a:lnTo>
                    <a:pt x="272910" y="395706"/>
                  </a:lnTo>
                  <a:lnTo>
                    <a:pt x="273850" y="394639"/>
                  </a:lnTo>
                  <a:close/>
                </a:path>
                <a:path w="517525" h="518795">
                  <a:moveTo>
                    <a:pt x="292366" y="437273"/>
                  </a:moveTo>
                  <a:lnTo>
                    <a:pt x="291846" y="437718"/>
                  </a:lnTo>
                  <a:lnTo>
                    <a:pt x="291998" y="437908"/>
                  </a:lnTo>
                  <a:lnTo>
                    <a:pt x="292366" y="437273"/>
                  </a:lnTo>
                  <a:close/>
                </a:path>
                <a:path w="517525" h="518795">
                  <a:moveTo>
                    <a:pt x="310476" y="444766"/>
                  </a:moveTo>
                  <a:lnTo>
                    <a:pt x="309372" y="445439"/>
                  </a:lnTo>
                  <a:lnTo>
                    <a:pt x="310095" y="445439"/>
                  </a:lnTo>
                  <a:lnTo>
                    <a:pt x="310476" y="444766"/>
                  </a:lnTo>
                  <a:close/>
                </a:path>
                <a:path w="517525" h="518795">
                  <a:moveTo>
                    <a:pt x="310807" y="445439"/>
                  </a:moveTo>
                  <a:lnTo>
                    <a:pt x="310095" y="445439"/>
                  </a:lnTo>
                  <a:lnTo>
                    <a:pt x="309384" y="446709"/>
                  </a:lnTo>
                  <a:lnTo>
                    <a:pt x="310807" y="445439"/>
                  </a:lnTo>
                  <a:close/>
                </a:path>
                <a:path w="517525" h="518795">
                  <a:moveTo>
                    <a:pt x="312153" y="417893"/>
                  </a:moveTo>
                  <a:lnTo>
                    <a:pt x="310896" y="418211"/>
                  </a:lnTo>
                  <a:lnTo>
                    <a:pt x="311175" y="418592"/>
                  </a:lnTo>
                  <a:lnTo>
                    <a:pt x="312153" y="417893"/>
                  </a:lnTo>
                  <a:close/>
                </a:path>
                <a:path w="517525" h="518795">
                  <a:moveTo>
                    <a:pt x="352958" y="470839"/>
                  </a:moveTo>
                  <a:lnTo>
                    <a:pt x="352742" y="470839"/>
                  </a:lnTo>
                  <a:lnTo>
                    <a:pt x="352831" y="471119"/>
                  </a:lnTo>
                  <a:lnTo>
                    <a:pt x="352958" y="470839"/>
                  </a:lnTo>
                  <a:close/>
                </a:path>
                <a:path w="517525" h="518795">
                  <a:moveTo>
                    <a:pt x="353174" y="472109"/>
                  </a:moveTo>
                  <a:lnTo>
                    <a:pt x="352831" y="471119"/>
                  </a:lnTo>
                  <a:lnTo>
                    <a:pt x="352399" y="472109"/>
                  </a:lnTo>
                  <a:lnTo>
                    <a:pt x="352602" y="473379"/>
                  </a:lnTo>
                  <a:lnTo>
                    <a:pt x="353174" y="472109"/>
                  </a:lnTo>
                  <a:close/>
                </a:path>
                <a:path w="517525" h="518795">
                  <a:moveTo>
                    <a:pt x="353555" y="449326"/>
                  </a:moveTo>
                  <a:lnTo>
                    <a:pt x="353555" y="449668"/>
                  </a:lnTo>
                  <a:lnTo>
                    <a:pt x="353555" y="449326"/>
                  </a:lnTo>
                  <a:close/>
                </a:path>
                <a:path w="517525" h="518795">
                  <a:moveTo>
                    <a:pt x="355930" y="446468"/>
                  </a:moveTo>
                  <a:lnTo>
                    <a:pt x="353580" y="446087"/>
                  </a:lnTo>
                  <a:lnTo>
                    <a:pt x="353555" y="449326"/>
                  </a:lnTo>
                  <a:lnTo>
                    <a:pt x="353949" y="448246"/>
                  </a:lnTo>
                  <a:lnTo>
                    <a:pt x="355930" y="446468"/>
                  </a:lnTo>
                  <a:close/>
                </a:path>
                <a:path w="517525" h="518795">
                  <a:moveTo>
                    <a:pt x="369417" y="456590"/>
                  </a:moveTo>
                  <a:lnTo>
                    <a:pt x="368973" y="456869"/>
                  </a:lnTo>
                  <a:lnTo>
                    <a:pt x="367868" y="458317"/>
                  </a:lnTo>
                  <a:lnTo>
                    <a:pt x="368109" y="458139"/>
                  </a:lnTo>
                  <a:lnTo>
                    <a:pt x="369417" y="456590"/>
                  </a:lnTo>
                  <a:close/>
                </a:path>
                <a:path w="517525" h="518795">
                  <a:moveTo>
                    <a:pt x="370243" y="454367"/>
                  </a:moveTo>
                  <a:lnTo>
                    <a:pt x="369087" y="455599"/>
                  </a:lnTo>
                  <a:lnTo>
                    <a:pt x="369519" y="455599"/>
                  </a:lnTo>
                  <a:lnTo>
                    <a:pt x="370243" y="454367"/>
                  </a:lnTo>
                  <a:close/>
                </a:path>
                <a:path w="517525" h="518795">
                  <a:moveTo>
                    <a:pt x="372554" y="454329"/>
                  </a:moveTo>
                  <a:lnTo>
                    <a:pt x="370268" y="454329"/>
                  </a:lnTo>
                  <a:lnTo>
                    <a:pt x="370255" y="455599"/>
                  </a:lnTo>
                  <a:lnTo>
                    <a:pt x="369417" y="456590"/>
                  </a:lnTo>
                  <a:lnTo>
                    <a:pt x="370979" y="455599"/>
                  </a:lnTo>
                  <a:lnTo>
                    <a:pt x="372554" y="454329"/>
                  </a:lnTo>
                  <a:close/>
                </a:path>
                <a:path w="517525" h="518795">
                  <a:moveTo>
                    <a:pt x="374840" y="455485"/>
                  </a:moveTo>
                  <a:lnTo>
                    <a:pt x="374637" y="454228"/>
                  </a:lnTo>
                  <a:lnTo>
                    <a:pt x="373583" y="455536"/>
                  </a:lnTo>
                  <a:lnTo>
                    <a:pt x="373989" y="455968"/>
                  </a:lnTo>
                  <a:lnTo>
                    <a:pt x="373976" y="457377"/>
                  </a:lnTo>
                  <a:lnTo>
                    <a:pt x="374408" y="457098"/>
                  </a:lnTo>
                  <a:lnTo>
                    <a:pt x="374840" y="455485"/>
                  </a:lnTo>
                  <a:close/>
                </a:path>
                <a:path w="517525" h="518795">
                  <a:moveTo>
                    <a:pt x="378675" y="456869"/>
                  </a:moveTo>
                  <a:lnTo>
                    <a:pt x="376809" y="456869"/>
                  </a:lnTo>
                  <a:lnTo>
                    <a:pt x="375678" y="459409"/>
                  </a:lnTo>
                  <a:lnTo>
                    <a:pt x="378256" y="459409"/>
                  </a:lnTo>
                  <a:lnTo>
                    <a:pt x="377952" y="458139"/>
                  </a:lnTo>
                  <a:lnTo>
                    <a:pt x="378675" y="456869"/>
                  </a:lnTo>
                  <a:close/>
                </a:path>
                <a:path w="517525" h="518795">
                  <a:moveTo>
                    <a:pt x="379349" y="463308"/>
                  </a:moveTo>
                  <a:lnTo>
                    <a:pt x="378675" y="464489"/>
                  </a:lnTo>
                  <a:lnTo>
                    <a:pt x="379082" y="464489"/>
                  </a:lnTo>
                  <a:lnTo>
                    <a:pt x="379349" y="463308"/>
                  </a:lnTo>
                  <a:close/>
                </a:path>
                <a:path w="517525" h="518795">
                  <a:moveTo>
                    <a:pt x="380644" y="460679"/>
                  </a:moveTo>
                  <a:lnTo>
                    <a:pt x="379920" y="460679"/>
                  </a:lnTo>
                  <a:lnTo>
                    <a:pt x="379349" y="463308"/>
                  </a:lnTo>
                  <a:lnTo>
                    <a:pt x="380123" y="461949"/>
                  </a:lnTo>
                  <a:lnTo>
                    <a:pt x="379806" y="463219"/>
                  </a:lnTo>
                  <a:lnTo>
                    <a:pt x="380225" y="461949"/>
                  </a:lnTo>
                  <a:lnTo>
                    <a:pt x="380644" y="460679"/>
                  </a:lnTo>
                  <a:close/>
                </a:path>
                <a:path w="517525" h="518795">
                  <a:moveTo>
                    <a:pt x="380644" y="455599"/>
                  </a:moveTo>
                  <a:lnTo>
                    <a:pt x="378256" y="459409"/>
                  </a:lnTo>
                  <a:lnTo>
                    <a:pt x="379704" y="459409"/>
                  </a:lnTo>
                  <a:lnTo>
                    <a:pt x="380644" y="455599"/>
                  </a:lnTo>
                  <a:close/>
                </a:path>
                <a:path w="517525" h="518795">
                  <a:moveTo>
                    <a:pt x="394995" y="490118"/>
                  </a:moveTo>
                  <a:lnTo>
                    <a:pt x="393877" y="489242"/>
                  </a:lnTo>
                  <a:lnTo>
                    <a:pt x="394131" y="489635"/>
                  </a:lnTo>
                  <a:lnTo>
                    <a:pt x="394550" y="489953"/>
                  </a:lnTo>
                  <a:lnTo>
                    <a:pt x="394995" y="490118"/>
                  </a:lnTo>
                  <a:close/>
                </a:path>
                <a:path w="517525" h="518795">
                  <a:moveTo>
                    <a:pt x="395147" y="490169"/>
                  </a:moveTo>
                  <a:lnTo>
                    <a:pt x="394995" y="490118"/>
                  </a:lnTo>
                  <a:lnTo>
                    <a:pt x="395122" y="490220"/>
                  </a:lnTo>
                  <a:close/>
                </a:path>
                <a:path w="517525" h="518795">
                  <a:moveTo>
                    <a:pt x="396303" y="466090"/>
                  </a:moveTo>
                  <a:lnTo>
                    <a:pt x="396087" y="465518"/>
                  </a:lnTo>
                  <a:lnTo>
                    <a:pt x="396049" y="465747"/>
                  </a:lnTo>
                  <a:lnTo>
                    <a:pt x="396036" y="465924"/>
                  </a:lnTo>
                  <a:lnTo>
                    <a:pt x="395998" y="466128"/>
                  </a:lnTo>
                  <a:lnTo>
                    <a:pt x="396303" y="466090"/>
                  </a:lnTo>
                  <a:close/>
                </a:path>
                <a:path w="517525" h="518795">
                  <a:moveTo>
                    <a:pt x="399453" y="463016"/>
                  </a:moveTo>
                  <a:lnTo>
                    <a:pt x="398424" y="463677"/>
                  </a:lnTo>
                  <a:lnTo>
                    <a:pt x="397370" y="466801"/>
                  </a:lnTo>
                  <a:lnTo>
                    <a:pt x="397979" y="466420"/>
                  </a:lnTo>
                  <a:lnTo>
                    <a:pt x="399453" y="463016"/>
                  </a:lnTo>
                  <a:close/>
                </a:path>
                <a:path w="517525" h="518795">
                  <a:moveTo>
                    <a:pt x="401739" y="470839"/>
                  </a:moveTo>
                  <a:lnTo>
                    <a:pt x="401447" y="470839"/>
                  </a:lnTo>
                  <a:lnTo>
                    <a:pt x="401358" y="472109"/>
                  </a:lnTo>
                  <a:lnTo>
                    <a:pt x="401739" y="470839"/>
                  </a:lnTo>
                  <a:close/>
                </a:path>
                <a:path w="517525" h="518795">
                  <a:moveTo>
                    <a:pt x="403758" y="467931"/>
                  </a:moveTo>
                  <a:lnTo>
                    <a:pt x="403339" y="468198"/>
                  </a:lnTo>
                  <a:lnTo>
                    <a:pt x="403301" y="468566"/>
                  </a:lnTo>
                  <a:lnTo>
                    <a:pt x="403580" y="468198"/>
                  </a:lnTo>
                  <a:lnTo>
                    <a:pt x="403720" y="468109"/>
                  </a:lnTo>
                  <a:lnTo>
                    <a:pt x="403758" y="467931"/>
                  </a:lnTo>
                  <a:close/>
                </a:path>
                <a:path w="517525" h="518795">
                  <a:moveTo>
                    <a:pt x="406895" y="468299"/>
                  </a:moveTo>
                  <a:lnTo>
                    <a:pt x="406057" y="468299"/>
                  </a:lnTo>
                  <a:lnTo>
                    <a:pt x="405650" y="469277"/>
                  </a:lnTo>
                  <a:lnTo>
                    <a:pt x="406895" y="468299"/>
                  </a:lnTo>
                  <a:close/>
                </a:path>
                <a:path w="517525" h="518795">
                  <a:moveTo>
                    <a:pt x="409206" y="493903"/>
                  </a:moveTo>
                  <a:lnTo>
                    <a:pt x="408266" y="489902"/>
                  </a:lnTo>
                  <a:lnTo>
                    <a:pt x="406641" y="494969"/>
                  </a:lnTo>
                  <a:lnTo>
                    <a:pt x="409206" y="493903"/>
                  </a:lnTo>
                  <a:close/>
                </a:path>
                <a:path w="517525" h="518795">
                  <a:moveTo>
                    <a:pt x="410044" y="493204"/>
                  </a:moveTo>
                  <a:lnTo>
                    <a:pt x="409689" y="493699"/>
                  </a:lnTo>
                  <a:lnTo>
                    <a:pt x="409206" y="493903"/>
                  </a:lnTo>
                  <a:lnTo>
                    <a:pt x="409448" y="494969"/>
                  </a:lnTo>
                  <a:lnTo>
                    <a:pt x="410044" y="493204"/>
                  </a:lnTo>
                  <a:close/>
                </a:path>
                <a:path w="517525" h="518795">
                  <a:moveTo>
                    <a:pt x="412711" y="467537"/>
                  </a:moveTo>
                  <a:lnTo>
                    <a:pt x="412572" y="468033"/>
                  </a:lnTo>
                  <a:lnTo>
                    <a:pt x="412508" y="468426"/>
                  </a:lnTo>
                  <a:lnTo>
                    <a:pt x="412457" y="468820"/>
                  </a:lnTo>
                  <a:lnTo>
                    <a:pt x="412546" y="468541"/>
                  </a:lnTo>
                  <a:lnTo>
                    <a:pt x="412648" y="468172"/>
                  </a:lnTo>
                  <a:lnTo>
                    <a:pt x="412711" y="467537"/>
                  </a:lnTo>
                  <a:close/>
                </a:path>
                <a:path w="517525" h="518795">
                  <a:moveTo>
                    <a:pt x="419430" y="495427"/>
                  </a:moveTo>
                  <a:lnTo>
                    <a:pt x="419290" y="495427"/>
                  </a:lnTo>
                  <a:lnTo>
                    <a:pt x="418630" y="495896"/>
                  </a:lnTo>
                  <a:lnTo>
                    <a:pt x="418985" y="495769"/>
                  </a:lnTo>
                  <a:lnTo>
                    <a:pt x="419430" y="495427"/>
                  </a:lnTo>
                  <a:close/>
                </a:path>
                <a:path w="517525" h="518795">
                  <a:moveTo>
                    <a:pt x="424802" y="478459"/>
                  </a:moveTo>
                  <a:lnTo>
                    <a:pt x="424281" y="478459"/>
                  </a:lnTo>
                  <a:lnTo>
                    <a:pt x="423875" y="479704"/>
                  </a:lnTo>
                  <a:lnTo>
                    <a:pt x="424802" y="478459"/>
                  </a:lnTo>
                  <a:close/>
                </a:path>
                <a:path w="517525" h="518795">
                  <a:moveTo>
                    <a:pt x="425653" y="476732"/>
                  </a:moveTo>
                  <a:lnTo>
                    <a:pt x="425424" y="476237"/>
                  </a:lnTo>
                  <a:lnTo>
                    <a:pt x="425475" y="476542"/>
                  </a:lnTo>
                  <a:lnTo>
                    <a:pt x="425564" y="476669"/>
                  </a:lnTo>
                  <a:close/>
                </a:path>
                <a:path w="517525" h="518795">
                  <a:moveTo>
                    <a:pt x="426275" y="496239"/>
                  </a:moveTo>
                  <a:lnTo>
                    <a:pt x="425919" y="496239"/>
                  </a:lnTo>
                  <a:lnTo>
                    <a:pt x="425386" y="497509"/>
                  </a:lnTo>
                  <a:lnTo>
                    <a:pt x="426275" y="496239"/>
                  </a:lnTo>
                  <a:close/>
                </a:path>
                <a:path w="517525" h="518795">
                  <a:moveTo>
                    <a:pt x="426351" y="496125"/>
                  </a:moveTo>
                  <a:close/>
                </a:path>
                <a:path w="517525" h="518795">
                  <a:moveTo>
                    <a:pt x="428625" y="496506"/>
                  </a:moveTo>
                  <a:lnTo>
                    <a:pt x="428180" y="496239"/>
                  </a:lnTo>
                  <a:lnTo>
                    <a:pt x="428523" y="497509"/>
                  </a:lnTo>
                  <a:lnTo>
                    <a:pt x="428625" y="496506"/>
                  </a:lnTo>
                  <a:close/>
                </a:path>
                <a:path w="517525" h="518795">
                  <a:moveTo>
                    <a:pt x="429831" y="473379"/>
                  </a:moveTo>
                  <a:lnTo>
                    <a:pt x="429806" y="472109"/>
                  </a:lnTo>
                  <a:lnTo>
                    <a:pt x="429412" y="473379"/>
                  </a:lnTo>
                  <a:lnTo>
                    <a:pt x="429831" y="473379"/>
                  </a:lnTo>
                  <a:close/>
                </a:path>
                <a:path w="517525" h="518795">
                  <a:moveTo>
                    <a:pt x="430047" y="473379"/>
                  </a:moveTo>
                  <a:lnTo>
                    <a:pt x="429831" y="473379"/>
                  </a:lnTo>
                  <a:lnTo>
                    <a:pt x="429831" y="473798"/>
                  </a:lnTo>
                  <a:lnTo>
                    <a:pt x="430047" y="473379"/>
                  </a:lnTo>
                  <a:close/>
                </a:path>
                <a:path w="517525" h="518795">
                  <a:moveTo>
                    <a:pt x="432904" y="472630"/>
                  </a:moveTo>
                  <a:lnTo>
                    <a:pt x="432765" y="472630"/>
                  </a:lnTo>
                  <a:lnTo>
                    <a:pt x="432562" y="472808"/>
                  </a:lnTo>
                  <a:lnTo>
                    <a:pt x="432904" y="472630"/>
                  </a:lnTo>
                  <a:close/>
                </a:path>
                <a:path w="517525" h="518795">
                  <a:moveTo>
                    <a:pt x="436194" y="473379"/>
                  </a:moveTo>
                  <a:lnTo>
                    <a:pt x="434975" y="473379"/>
                  </a:lnTo>
                  <a:lnTo>
                    <a:pt x="434759" y="474649"/>
                  </a:lnTo>
                  <a:lnTo>
                    <a:pt x="435229" y="474649"/>
                  </a:lnTo>
                  <a:lnTo>
                    <a:pt x="436194" y="473379"/>
                  </a:lnTo>
                  <a:close/>
                </a:path>
                <a:path w="517525" h="518795">
                  <a:moveTo>
                    <a:pt x="439978" y="479234"/>
                  </a:moveTo>
                  <a:lnTo>
                    <a:pt x="439928" y="479031"/>
                  </a:lnTo>
                  <a:lnTo>
                    <a:pt x="439775" y="479259"/>
                  </a:lnTo>
                  <a:lnTo>
                    <a:pt x="439864" y="479386"/>
                  </a:lnTo>
                  <a:lnTo>
                    <a:pt x="439978" y="479577"/>
                  </a:lnTo>
                  <a:lnTo>
                    <a:pt x="439978" y="479234"/>
                  </a:lnTo>
                  <a:close/>
                </a:path>
                <a:path w="517525" h="518795">
                  <a:moveTo>
                    <a:pt x="441261" y="496912"/>
                  </a:moveTo>
                  <a:lnTo>
                    <a:pt x="441007" y="496633"/>
                  </a:lnTo>
                  <a:lnTo>
                    <a:pt x="440753" y="496239"/>
                  </a:lnTo>
                  <a:lnTo>
                    <a:pt x="440309" y="496570"/>
                  </a:lnTo>
                  <a:lnTo>
                    <a:pt x="440512" y="497243"/>
                  </a:lnTo>
                  <a:lnTo>
                    <a:pt x="440855" y="497217"/>
                  </a:lnTo>
                  <a:lnTo>
                    <a:pt x="441261" y="496912"/>
                  </a:lnTo>
                  <a:close/>
                </a:path>
                <a:path w="517525" h="518795">
                  <a:moveTo>
                    <a:pt x="442353" y="495795"/>
                  </a:moveTo>
                  <a:lnTo>
                    <a:pt x="441960" y="496239"/>
                  </a:lnTo>
                  <a:lnTo>
                    <a:pt x="441591" y="496671"/>
                  </a:lnTo>
                  <a:lnTo>
                    <a:pt x="441261" y="496925"/>
                  </a:lnTo>
                  <a:lnTo>
                    <a:pt x="441566" y="497243"/>
                  </a:lnTo>
                  <a:lnTo>
                    <a:pt x="441833" y="497395"/>
                  </a:lnTo>
                  <a:lnTo>
                    <a:pt x="442353" y="495795"/>
                  </a:lnTo>
                  <a:close/>
                </a:path>
                <a:path w="517525" h="518795">
                  <a:moveTo>
                    <a:pt x="443306" y="499579"/>
                  </a:moveTo>
                  <a:lnTo>
                    <a:pt x="443039" y="500049"/>
                  </a:lnTo>
                  <a:lnTo>
                    <a:pt x="443306" y="499579"/>
                  </a:lnTo>
                  <a:close/>
                </a:path>
                <a:path w="517525" h="518795">
                  <a:moveTo>
                    <a:pt x="443788" y="483768"/>
                  </a:moveTo>
                  <a:lnTo>
                    <a:pt x="443534" y="483920"/>
                  </a:lnTo>
                  <a:lnTo>
                    <a:pt x="443293" y="484073"/>
                  </a:lnTo>
                  <a:lnTo>
                    <a:pt x="443255" y="484378"/>
                  </a:lnTo>
                  <a:lnTo>
                    <a:pt x="443484" y="484365"/>
                  </a:lnTo>
                  <a:lnTo>
                    <a:pt x="443687" y="484060"/>
                  </a:lnTo>
                  <a:lnTo>
                    <a:pt x="443788" y="483768"/>
                  </a:lnTo>
                  <a:close/>
                </a:path>
                <a:path w="517525" h="518795">
                  <a:moveTo>
                    <a:pt x="444893" y="483539"/>
                  </a:moveTo>
                  <a:lnTo>
                    <a:pt x="444868" y="482269"/>
                  </a:lnTo>
                  <a:lnTo>
                    <a:pt x="444347" y="483539"/>
                  </a:lnTo>
                  <a:lnTo>
                    <a:pt x="444893" y="483539"/>
                  </a:lnTo>
                  <a:close/>
                </a:path>
                <a:path w="517525" h="518795">
                  <a:moveTo>
                    <a:pt x="446341" y="499821"/>
                  </a:moveTo>
                  <a:lnTo>
                    <a:pt x="446239" y="500049"/>
                  </a:lnTo>
                  <a:lnTo>
                    <a:pt x="446341" y="499821"/>
                  </a:lnTo>
                  <a:close/>
                </a:path>
                <a:path w="517525" h="518795">
                  <a:moveTo>
                    <a:pt x="449237" y="482269"/>
                  </a:moveTo>
                  <a:lnTo>
                    <a:pt x="448906" y="482269"/>
                  </a:lnTo>
                  <a:lnTo>
                    <a:pt x="448030" y="479729"/>
                  </a:lnTo>
                  <a:lnTo>
                    <a:pt x="446417" y="484809"/>
                  </a:lnTo>
                  <a:lnTo>
                    <a:pt x="449046" y="484809"/>
                  </a:lnTo>
                  <a:lnTo>
                    <a:pt x="449237" y="482269"/>
                  </a:lnTo>
                  <a:close/>
                </a:path>
                <a:path w="517525" h="518795">
                  <a:moveTo>
                    <a:pt x="450430" y="483539"/>
                  </a:moveTo>
                  <a:lnTo>
                    <a:pt x="449084" y="484809"/>
                  </a:lnTo>
                  <a:lnTo>
                    <a:pt x="450367" y="484809"/>
                  </a:lnTo>
                  <a:lnTo>
                    <a:pt x="450430" y="483539"/>
                  </a:lnTo>
                  <a:close/>
                </a:path>
                <a:path w="517525" h="518795">
                  <a:moveTo>
                    <a:pt x="451167" y="484809"/>
                  </a:moveTo>
                  <a:lnTo>
                    <a:pt x="450367" y="484809"/>
                  </a:lnTo>
                  <a:lnTo>
                    <a:pt x="450303" y="486397"/>
                  </a:lnTo>
                  <a:lnTo>
                    <a:pt x="451167" y="484809"/>
                  </a:lnTo>
                  <a:close/>
                </a:path>
                <a:path w="517525" h="518795">
                  <a:moveTo>
                    <a:pt x="451713" y="500672"/>
                  </a:moveTo>
                  <a:lnTo>
                    <a:pt x="450608" y="501154"/>
                  </a:lnTo>
                  <a:lnTo>
                    <a:pt x="450723" y="502932"/>
                  </a:lnTo>
                  <a:lnTo>
                    <a:pt x="451713" y="500672"/>
                  </a:lnTo>
                  <a:close/>
                </a:path>
                <a:path w="517525" h="518795">
                  <a:moveTo>
                    <a:pt x="452755" y="503859"/>
                  </a:moveTo>
                  <a:lnTo>
                    <a:pt x="451764" y="501319"/>
                  </a:lnTo>
                  <a:lnTo>
                    <a:pt x="451345" y="503859"/>
                  </a:lnTo>
                  <a:lnTo>
                    <a:pt x="452755" y="503859"/>
                  </a:lnTo>
                  <a:close/>
                </a:path>
                <a:path w="517525" h="518795">
                  <a:moveTo>
                    <a:pt x="452805" y="481469"/>
                  </a:moveTo>
                  <a:lnTo>
                    <a:pt x="451523" y="482092"/>
                  </a:lnTo>
                  <a:lnTo>
                    <a:pt x="452424" y="481749"/>
                  </a:lnTo>
                  <a:lnTo>
                    <a:pt x="452805" y="481469"/>
                  </a:lnTo>
                  <a:close/>
                </a:path>
                <a:path w="517525" h="518795">
                  <a:moveTo>
                    <a:pt x="459282" y="502589"/>
                  </a:moveTo>
                  <a:lnTo>
                    <a:pt x="459041" y="502424"/>
                  </a:lnTo>
                  <a:lnTo>
                    <a:pt x="458990" y="502589"/>
                  </a:lnTo>
                  <a:lnTo>
                    <a:pt x="459282" y="502589"/>
                  </a:lnTo>
                  <a:close/>
                </a:path>
                <a:path w="517525" h="518795">
                  <a:moveTo>
                    <a:pt x="460756" y="505129"/>
                  </a:moveTo>
                  <a:lnTo>
                    <a:pt x="460514" y="506399"/>
                  </a:lnTo>
                  <a:lnTo>
                    <a:pt x="460692" y="505828"/>
                  </a:lnTo>
                  <a:lnTo>
                    <a:pt x="460756" y="505129"/>
                  </a:lnTo>
                  <a:close/>
                </a:path>
                <a:path w="517525" h="518795">
                  <a:moveTo>
                    <a:pt x="461365" y="488238"/>
                  </a:moveTo>
                  <a:lnTo>
                    <a:pt x="460832" y="489788"/>
                  </a:lnTo>
                  <a:lnTo>
                    <a:pt x="461365" y="488238"/>
                  </a:lnTo>
                  <a:close/>
                </a:path>
                <a:path w="517525" h="518795">
                  <a:moveTo>
                    <a:pt x="461657" y="487222"/>
                  </a:moveTo>
                  <a:lnTo>
                    <a:pt x="460946" y="487426"/>
                  </a:lnTo>
                  <a:lnTo>
                    <a:pt x="461352" y="488200"/>
                  </a:lnTo>
                  <a:lnTo>
                    <a:pt x="461657" y="487222"/>
                  </a:lnTo>
                  <a:close/>
                </a:path>
                <a:path w="517525" h="518795">
                  <a:moveTo>
                    <a:pt x="470281" y="494322"/>
                  </a:moveTo>
                  <a:lnTo>
                    <a:pt x="469836" y="493064"/>
                  </a:lnTo>
                  <a:lnTo>
                    <a:pt x="469480" y="494144"/>
                  </a:lnTo>
                  <a:lnTo>
                    <a:pt x="469988" y="493979"/>
                  </a:lnTo>
                  <a:lnTo>
                    <a:pt x="470281" y="494322"/>
                  </a:lnTo>
                  <a:close/>
                </a:path>
                <a:path w="517525" h="518795">
                  <a:moveTo>
                    <a:pt x="470458" y="494550"/>
                  </a:moveTo>
                  <a:lnTo>
                    <a:pt x="470382" y="494411"/>
                  </a:lnTo>
                  <a:lnTo>
                    <a:pt x="470458" y="494792"/>
                  </a:lnTo>
                  <a:lnTo>
                    <a:pt x="470458" y="494550"/>
                  </a:lnTo>
                  <a:close/>
                </a:path>
                <a:path w="517525" h="518795">
                  <a:moveTo>
                    <a:pt x="470496" y="495046"/>
                  </a:moveTo>
                  <a:lnTo>
                    <a:pt x="470471" y="495236"/>
                  </a:lnTo>
                  <a:lnTo>
                    <a:pt x="470496" y="495046"/>
                  </a:lnTo>
                  <a:close/>
                </a:path>
                <a:path w="517525" h="518795">
                  <a:moveTo>
                    <a:pt x="476872" y="491464"/>
                  </a:moveTo>
                  <a:lnTo>
                    <a:pt x="476770" y="491820"/>
                  </a:lnTo>
                  <a:lnTo>
                    <a:pt x="476707" y="492163"/>
                  </a:lnTo>
                  <a:lnTo>
                    <a:pt x="476681" y="492506"/>
                  </a:lnTo>
                  <a:lnTo>
                    <a:pt x="476745" y="492074"/>
                  </a:lnTo>
                  <a:lnTo>
                    <a:pt x="476821" y="491693"/>
                  </a:lnTo>
                  <a:lnTo>
                    <a:pt x="476872" y="491464"/>
                  </a:lnTo>
                  <a:close/>
                </a:path>
                <a:path w="517525" h="518795">
                  <a:moveTo>
                    <a:pt x="477164" y="500049"/>
                  </a:moveTo>
                  <a:lnTo>
                    <a:pt x="476808" y="500049"/>
                  </a:lnTo>
                  <a:lnTo>
                    <a:pt x="476935" y="499021"/>
                  </a:lnTo>
                  <a:lnTo>
                    <a:pt x="476440" y="500049"/>
                  </a:lnTo>
                  <a:lnTo>
                    <a:pt x="476770" y="500049"/>
                  </a:lnTo>
                  <a:lnTo>
                    <a:pt x="476529" y="501116"/>
                  </a:lnTo>
                  <a:lnTo>
                    <a:pt x="476554" y="501319"/>
                  </a:lnTo>
                  <a:lnTo>
                    <a:pt x="477164" y="500049"/>
                  </a:lnTo>
                  <a:close/>
                </a:path>
                <a:path w="517525" h="518795">
                  <a:moveTo>
                    <a:pt x="477672" y="497509"/>
                  </a:moveTo>
                  <a:lnTo>
                    <a:pt x="477367" y="496519"/>
                  </a:lnTo>
                  <a:lnTo>
                    <a:pt x="477456" y="496239"/>
                  </a:lnTo>
                  <a:lnTo>
                    <a:pt x="477278" y="496239"/>
                  </a:lnTo>
                  <a:lnTo>
                    <a:pt x="476986" y="496239"/>
                  </a:lnTo>
                  <a:lnTo>
                    <a:pt x="477037" y="497509"/>
                  </a:lnTo>
                  <a:lnTo>
                    <a:pt x="477164" y="497128"/>
                  </a:lnTo>
                  <a:lnTo>
                    <a:pt x="476935" y="499021"/>
                  </a:lnTo>
                  <a:lnTo>
                    <a:pt x="477672" y="497509"/>
                  </a:lnTo>
                  <a:close/>
                </a:path>
                <a:path w="517525" h="518795">
                  <a:moveTo>
                    <a:pt x="483997" y="493572"/>
                  </a:moveTo>
                  <a:lnTo>
                    <a:pt x="483235" y="494842"/>
                  </a:lnTo>
                  <a:lnTo>
                    <a:pt x="483463" y="494893"/>
                  </a:lnTo>
                  <a:lnTo>
                    <a:pt x="483793" y="494068"/>
                  </a:lnTo>
                  <a:lnTo>
                    <a:pt x="483997" y="493572"/>
                  </a:lnTo>
                  <a:close/>
                </a:path>
                <a:path w="517525" h="518795">
                  <a:moveTo>
                    <a:pt x="485419" y="507669"/>
                  </a:moveTo>
                  <a:lnTo>
                    <a:pt x="485394" y="507199"/>
                  </a:lnTo>
                  <a:lnTo>
                    <a:pt x="485051" y="506399"/>
                  </a:lnTo>
                  <a:lnTo>
                    <a:pt x="484466" y="507669"/>
                  </a:lnTo>
                  <a:lnTo>
                    <a:pt x="485419" y="507669"/>
                  </a:lnTo>
                  <a:close/>
                </a:path>
                <a:path w="517525" h="518795">
                  <a:moveTo>
                    <a:pt x="491350" y="511822"/>
                  </a:moveTo>
                  <a:lnTo>
                    <a:pt x="491096" y="512699"/>
                  </a:lnTo>
                  <a:lnTo>
                    <a:pt x="491248" y="512203"/>
                  </a:lnTo>
                  <a:lnTo>
                    <a:pt x="491350" y="511822"/>
                  </a:lnTo>
                  <a:close/>
                </a:path>
                <a:path w="517525" h="518795">
                  <a:moveTo>
                    <a:pt x="491464" y="511492"/>
                  </a:moveTo>
                  <a:lnTo>
                    <a:pt x="491350" y="511822"/>
                  </a:lnTo>
                  <a:lnTo>
                    <a:pt x="491464" y="511492"/>
                  </a:lnTo>
                  <a:close/>
                </a:path>
                <a:path w="517525" h="518795">
                  <a:moveTo>
                    <a:pt x="492785" y="496608"/>
                  </a:moveTo>
                  <a:lnTo>
                    <a:pt x="492594" y="496430"/>
                  </a:lnTo>
                  <a:lnTo>
                    <a:pt x="491858" y="499275"/>
                  </a:lnTo>
                  <a:lnTo>
                    <a:pt x="491477" y="500507"/>
                  </a:lnTo>
                  <a:lnTo>
                    <a:pt x="491871" y="499351"/>
                  </a:lnTo>
                  <a:lnTo>
                    <a:pt x="492163" y="498830"/>
                  </a:lnTo>
                  <a:lnTo>
                    <a:pt x="492404" y="498652"/>
                  </a:lnTo>
                  <a:lnTo>
                    <a:pt x="492531" y="498106"/>
                  </a:lnTo>
                  <a:lnTo>
                    <a:pt x="492658" y="497446"/>
                  </a:lnTo>
                  <a:lnTo>
                    <a:pt x="492785" y="496608"/>
                  </a:lnTo>
                  <a:close/>
                </a:path>
                <a:path w="517525" h="518795">
                  <a:moveTo>
                    <a:pt x="494804" y="498068"/>
                  </a:moveTo>
                  <a:lnTo>
                    <a:pt x="494245" y="496785"/>
                  </a:lnTo>
                  <a:lnTo>
                    <a:pt x="494436" y="496163"/>
                  </a:lnTo>
                  <a:lnTo>
                    <a:pt x="493687" y="497052"/>
                  </a:lnTo>
                  <a:lnTo>
                    <a:pt x="493509" y="497293"/>
                  </a:lnTo>
                  <a:lnTo>
                    <a:pt x="493877" y="498398"/>
                  </a:lnTo>
                  <a:lnTo>
                    <a:pt x="494804" y="498068"/>
                  </a:lnTo>
                  <a:close/>
                </a:path>
                <a:path w="517525" h="518795">
                  <a:moveTo>
                    <a:pt x="495046" y="514019"/>
                  </a:moveTo>
                  <a:lnTo>
                    <a:pt x="494703" y="514477"/>
                  </a:lnTo>
                  <a:lnTo>
                    <a:pt x="494474" y="515289"/>
                  </a:lnTo>
                  <a:lnTo>
                    <a:pt x="494614" y="515480"/>
                  </a:lnTo>
                  <a:lnTo>
                    <a:pt x="495046" y="514019"/>
                  </a:lnTo>
                  <a:close/>
                </a:path>
                <a:path w="517525" h="518795">
                  <a:moveTo>
                    <a:pt x="495427" y="516559"/>
                  </a:moveTo>
                  <a:lnTo>
                    <a:pt x="494614" y="515480"/>
                  </a:lnTo>
                  <a:lnTo>
                    <a:pt x="494296" y="516559"/>
                  </a:lnTo>
                  <a:lnTo>
                    <a:pt x="495427" y="516559"/>
                  </a:lnTo>
                  <a:close/>
                </a:path>
                <a:path w="517525" h="518795">
                  <a:moveTo>
                    <a:pt x="497205" y="503859"/>
                  </a:moveTo>
                  <a:lnTo>
                    <a:pt x="496265" y="504672"/>
                  </a:lnTo>
                  <a:lnTo>
                    <a:pt x="496062" y="505828"/>
                  </a:lnTo>
                  <a:lnTo>
                    <a:pt x="497205" y="503859"/>
                  </a:lnTo>
                  <a:close/>
                </a:path>
                <a:path w="517525" h="518795">
                  <a:moveTo>
                    <a:pt x="499427" y="502285"/>
                  </a:moveTo>
                  <a:lnTo>
                    <a:pt x="499414" y="501738"/>
                  </a:lnTo>
                  <a:lnTo>
                    <a:pt x="498119" y="501116"/>
                  </a:lnTo>
                  <a:lnTo>
                    <a:pt x="499427" y="502285"/>
                  </a:lnTo>
                  <a:close/>
                </a:path>
                <a:path w="517525" h="518795">
                  <a:moveTo>
                    <a:pt x="499973" y="503859"/>
                  </a:moveTo>
                  <a:lnTo>
                    <a:pt x="498703" y="505129"/>
                  </a:lnTo>
                  <a:lnTo>
                    <a:pt x="499618" y="505129"/>
                  </a:lnTo>
                  <a:lnTo>
                    <a:pt x="499973" y="503859"/>
                  </a:lnTo>
                  <a:close/>
                </a:path>
                <a:path w="517525" h="518795">
                  <a:moveTo>
                    <a:pt x="499973" y="502005"/>
                  </a:moveTo>
                  <a:lnTo>
                    <a:pt x="499592" y="499516"/>
                  </a:lnTo>
                  <a:lnTo>
                    <a:pt x="499402" y="499554"/>
                  </a:lnTo>
                  <a:lnTo>
                    <a:pt x="499414" y="501738"/>
                  </a:lnTo>
                  <a:lnTo>
                    <a:pt x="499973" y="502005"/>
                  </a:lnTo>
                  <a:close/>
                </a:path>
                <a:path w="517525" h="518795">
                  <a:moveTo>
                    <a:pt x="500138" y="499414"/>
                  </a:moveTo>
                  <a:lnTo>
                    <a:pt x="499008" y="495719"/>
                  </a:lnTo>
                  <a:lnTo>
                    <a:pt x="499592" y="499516"/>
                  </a:lnTo>
                  <a:lnTo>
                    <a:pt x="500138" y="499414"/>
                  </a:lnTo>
                  <a:close/>
                </a:path>
                <a:path w="517525" h="518795">
                  <a:moveTo>
                    <a:pt x="503694" y="503859"/>
                  </a:moveTo>
                  <a:lnTo>
                    <a:pt x="503504" y="503859"/>
                  </a:lnTo>
                  <a:lnTo>
                    <a:pt x="503694" y="503859"/>
                  </a:lnTo>
                  <a:close/>
                </a:path>
                <a:path w="517525" h="518795">
                  <a:moveTo>
                    <a:pt x="503758" y="517791"/>
                  </a:moveTo>
                  <a:lnTo>
                    <a:pt x="503580" y="513918"/>
                  </a:lnTo>
                  <a:lnTo>
                    <a:pt x="502793" y="515594"/>
                  </a:lnTo>
                  <a:lnTo>
                    <a:pt x="503186" y="515912"/>
                  </a:lnTo>
                  <a:lnTo>
                    <a:pt x="503415" y="518045"/>
                  </a:lnTo>
                  <a:lnTo>
                    <a:pt x="503758" y="517791"/>
                  </a:lnTo>
                  <a:close/>
                </a:path>
                <a:path w="517525" h="518795">
                  <a:moveTo>
                    <a:pt x="504012" y="517613"/>
                  </a:moveTo>
                  <a:lnTo>
                    <a:pt x="503758" y="517791"/>
                  </a:lnTo>
                  <a:lnTo>
                    <a:pt x="503783" y="518198"/>
                  </a:lnTo>
                  <a:lnTo>
                    <a:pt x="504012" y="517613"/>
                  </a:lnTo>
                  <a:close/>
                </a:path>
                <a:path w="517525" h="518795">
                  <a:moveTo>
                    <a:pt x="504380" y="516699"/>
                  </a:moveTo>
                  <a:lnTo>
                    <a:pt x="504012" y="517613"/>
                  </a:lnTo>
                  <a:lnTo>
                    <a:pt x="504151" y="517525"/>
                  </a:lnTo>
                  <a:lnTo>
                    <a:pt x="504380" y="516699"/>
                  </a:lnTo>
                  <a:close/>
                </a:path>
                <a:path w="517525" h="518795">
                  <a:moveTo>
                    <a:pt x="504685" y="515670"/>
                  </a:moveTo>
                  <a:lnTo>
                    <a:pt x="504393" y="516699"/>
                  </a:lnTo>
                  <a:lnTo>
                    <a:pt x="504469" y="516496"/>
                  </a:lnTo>
                  <a:lnTo>
                    <a:pt x="504571" y="516166"/>
                  </a:lnTo>
                  <a:lnTo>
                    <a:pt x="504685" y="515670"/>
                  </a:lnTo>
                  <a:close/>
                </a:path>
                <a:path w="517525" h="518795">
                  <a:moveTo>
                    <a:pt x="506234" y="516712"/>
                  </a:moveTo>
                  <a:lnTo>
                    <a:pt x="505968" y="516712"/>
                  </a:lnTo>
                  <a:lnTo>
                    <a:pt x="505828" y="516661"/>
                  </a:lnTo>
                  <a:lnTo>
                    <a:pt x="505993" y="516788"/>
                  </a:lnTo>
                  <a:lnTo>
                    <a:pt x="506120" y="516801"/>
                  </a:lnTo>
                  <a:close/>
                </a:path>
                <a:path w="517525" h="518795">
                  <a:moveTo>
                    <a:pt x="506742" y="515531"/>
                  </a:moveTo>
                  <a:lnTo>
                    <a:pt x="506552" y="516242"/>
                  </a:lnTo>
                  <a:lnTo>
                    <a:pt x="506399" y="516597"/>
                  </a:lnTo>
                  <a:lnTo>
                    <a:pt x="506247" y="516724"/>
                  </a:lnTo>
                  <a:lnTo>
                    <a:pt x="506437" y="516661"/>
                  </a:lnTo>
                  <a:lnTo>
                    <a:pt x="506666" y="516191"/>
                  </a:lnTo>
                  <a:lnTo>
                    <a:pt x="506742" y="515785"/>
                  </a:lnTo>
                  <a:lnTo>
                    <a:pt x="506742" y="515531"/>
                  </a:lnTo>
                  <a:close/>
                </a:path>
                <a:path w="517525" h="518795">
                  <a:moveTo>
                    <a:pt x="507022" y="516343"/>
                  </a:moveTo>
                  <a:lnTo>
                    <a:pt x="506857" y="516470"/>
                  </a:lnTo>
                  <a:lnTo>
                    <a:pt x="506691" y="516559"/>
                  </a:lnTo>
                  <a:lnTo>
                    <a:pt x="506552" y="516623"/>
                  </a:lnTo>
                  <a:lnTo>
                    <a:pt x="506412" y="517144"/>
                  </a:lnTo>
                  <a:lnTo>
                    <a:pt x="506615" y="517004"/>
                  </a:lnTo>
                  <a:lnTo>
                    <a:pt x="506806" y="516724"/>
                  </a:lnTo>
                  <a:lnTo>
                    <a:pt x="507022" y="516343"/>
                  </a:lnTo>
                  <a:close/>
                </a:path>
                <a:path w="517525" h="518795">
                  <a:moveTo>
                    <a:pt x="508546" y="512749"/>
                  </a:moveTo>
                  <a:lnTo>
                    <a:pt x="507936" y="511479"/>
                  </a:lnTo>
                  <a:lnTo>
                    <a:pt x="507771" y="512749"/>
                  </a:lnTo>
                  <a:lnTo>
                    <a:pt x="508546" y="512749"/>
                  </a:lnTo>
                  <a:close/>
                </a:path>
                <a:path w="517525" h="518795">
                  <a:moveTo>
                    <a:pt x="508787" y="508939"/>
                  </a:moveTo>
                  <a:lnTo>
                    <a:pt x="506818" y="511479"/>
                  </a:lnTo>
                  <a:lnTo>
                    <a:pt x="506882" y="509524"/>
                  </a:lnTo>
                  <a:lnTo>
                    <a:pt x="506958" y="508939"/>
                  </a:lnTo>
                  <a:lnTo>
                    <a:pt x="507111" y="507669"/>
                  </a:lnTo>
                  <a:lnTo>
                    <a:pt x="507834" y="507669"/>
                  </a:lnTo>
                  <a:lnTo>
                    <a:pt x="507415" y="505129"/>
                  </a:lnTo>
                  <a:lnTo>
                    <a:pt x="506755" y="508939"/>
                  </a:lnTo>
                  <a:lnTo>
                    <a:pt x="506514" y="506399"/>
                  </a:lnTo>
                  <a:lnTo>
                    <a:pt x="506704" y="505129"/>
                  </a:lnTo>
                  <a:lnTo>
                    <a:pt x="505980" y="505968"/>
                  </a:lnTo>
                  <a:lnTo>
                    <a:pt x="506095" y="503859"/>
                  </a:lnTo>
                  <a:lnTo>
                    <a:pt x="506476" y="503859"/>
                  </a:lnTo>
                  <a:lnTo>
                    <a:pt x="505510" y="501319"/>
                  </a:lnTo>
                  <a:lnTo>
                    <a:pt x="503364" y="507669"/>
                  </a:lnTo>
                  <a:lnTo>
                    <a:pt x="503504" y="503961"/>
                  </a:lnTo>
                  <a:lnTo>
                    <a:pt x="501294" y="505129"/>
                  </a:lnTo>
                  <a:lnTo>
                    <a:pt x="502818" y="506399"/>
                  </a:lnTo>
                  <a:lnTo>
                    <a:pt x="500430" y="510209"/>
                  </a:lnTo>
                  <a:lnTo>
                    <a:pt x="500545" y="508939"/>
                  </a:lnTo>
                  <a:lnTo>
                    <a:pt x="500646" y="507669"/>
                  </a:lnTo>
                  <a:lnTo>
                    <a:pt x="500761" y="506399"/>
                  </a:lnTo>
                  <a:lnTo>
                    <a:pt x="501078" y="502589"/>
                  </a:lnTo>
                  <a:lnTo>
                    <a:pt x="500189" y="505129"/>
                  </a:lnTo>
                  <a:lnTo>
                    <a:pt x="499808" y="505129"/>
                  </a:lnTo>
                  <a:lnTo>
                    <a:pt x="498894" y="506399"/>
                  </a:lnTo>
                  <a:lnTo>
                    <a:pt x="498487" y="503859"/>
                  </a:lnTo>
                  <a:lnTo>
                    <a:pt x="495731" y="507669"/>
                  </a:lnTo>
                  <a:lnTo>
                    <a:pt x="496062" y="505828"/>
                  </a:lnTo>
                  <a:lnTo>
                    <a:pt x="495719" y="506399"/>
                  </a:lnTo>
                  <a:lnTo>
                    <a:pt x="495909" y="505129"/>
                  </a:lnTo>
                  <a:lnTo>
                    <a:pt x="495935" y="504952"/>
                  </a:lnTo>
                  <a:lnTo>
                    <a:pt x="496265" y="504672"/>
                  </a:lnTo>
                  <a:lnTo>
                    <a:pt x="496633" y="502589"/>
                  </a:lnTo>
                  <a:lnTo>
                    <a:pt x="496036" y="504266"/>
                  </a:lnTo>
                  <a:lnTo>
                    <a:pt x="496646" y="500049"/>
                  </a:lnTo>
                  <a:lnTo>
                    <a:pt x="494245" y="506399"/>
                  </a:lnTo>
                  <a:lnTo>
                    <a:pt x="493864" y="503859"/>
                  </a:lnTo>
                  <a:lnTo>
                    <a:pt x="494804" y="501319"/>
                  </a:lnTo>
                  <a:lnTo>
                    <a:pt x="495350" y="502589"/>
                  </a:lnTo>
                  <a:lnTo>
                    <a:pt x="495160" y="501319"/>
                  </a:lnTo>
                  <a:lnTo>
                    <a:pt x="494982" y="500049"/>
                  </a:lnTo>
                  <a:lnTo>
                    <a:pt x="493331" y="505129"/>
                  </a:lnTo>
                  <a:lnTo>
                    <a:pt x="493344" y="503859"/>
                  </a:lnTo>
                  <a:lnTo>
                    <a:pt x="493356" y="502589"/>
                  </a:lnTo>
                  <a:lnTo>
                    <a:pt x="493395" y="498779"/>
                  </a:lnTo>
                  <a:lnTo>
                    <a:pt x="492404" y="498779"/>
                  </a:lnTo>
                  <a:lnTo>
                    <a:pt x="491490" y="502589"/>
                  </a:lnTo>
                  <a:lnTo>
                    <a:pt x="490321" y="500049"/>
                  </a:lnTo>
                  <a:lnTo>
                    <a:pt x="488696" y="501319"/>
                  </a:lnTo>
                  <a:lnTo>
                    <a:pt x="489089" y="500049"/>
                  </a:lnTo>
                  <a:lnTo>
                    <a:pt x="486702" y="498779"/>
                  </a:lnTo>
                  <a:lnTo>
                    <a:pt x="485800" y="497509"/>
                  </a:lnTo>
                  <a:lnTo>
                    <a:pt x="485990" y="496239"/>
                  </a:lnTo>
                  <a:lnTo>
                    <a:pt x="484822" y="500049"/>
                  </a:lnTo>
                  <a:lnTo>
                    <a:pt x="483730" y="498779"/>
                  </a:lnTo>
                  <a:lnTo>
                    <a:pt x="482600" y="500049"/>
                  </a:lnTo>
                  <a:lnTo>
                    <a:pt x="483196" y="497509"/>
                  </a:lnTo>
                  <a:lnTo>
                    <a:pt x="483590" y="496239"/>
                  </a:lnTo>
                  <a:lnTo>
                    <a:pt x="484339" y="496239"/>
                  </a:lnTo>
                  <a:lnTo>
                    <a:pt x="483476" y="494969"/>
                  </a:lnTo>
                  <a:lnTo>
                    <a:pt x="482955" y="496239"/>
                  </a:lnTo>
                  <a:lnTo>
                    <a:pt x="482536" y="497509"/>
                  </a:lnTo>
                  <a:lnTo>
                    <a:pt x="481863" y="497509"/>
                  </a:lnTo>
                  <a:lnTo>
                    <a:pt x="482777" y="494969"/>
                  </a:lnTo>
                  <a:lnTo>
                    <a:pt x="481596" y="494969"/>
                  </a:lnTo>
                  <a:lnTo>
                    <a:pt x="479615" y="497509"/>
                  </a:lnTo>
                  <a:lnTo>
                    <a:pt x="478612" y="494969"/>
                  </a:lnTo>
                  <a:lnTo>
                    <a:pt x="477964" y="497128"/>
                  </a:lnTo>
                  <a:lnTo>
                    <a:pt x="477939" y="502589"/>
                  </a:lnTo>
                  <a:lnTo>
                    <a:pt x="475907" y="503859"/>
                  </a:lnTo>
                  <a:lnTo>
                    <a:pt x="476211" y="502589"/>
                  </a:lnTo>
                  <a:lnTo>
                    <a:pt x="476491" y="501319"/>
                  </a:lnTo>
                  <a:lnTo>
                    <a:pt x="476440" y="500049"/>
                  </a:lnTo>
                  <a:lnTo>
                    <a:pt x="476592" y="498779"/>
                  </a:lnTo>
                  <a:lnTo>
                    <a:pt x="476859" y="497509"/>
                  </a:lnTo>
                  <a:lnTo>
                    <a:pt x="476300" y="497509"/>
                  </a:lnTo>
                  <a:lnTo>
                    <a:pt x="476796" y="496239"/>
                  </a:lnTo>
                  <a:lnTo>
                    <a:pt x="476935" y="496239"/>
                  </a:lnTo>
                  <a:lnTo>
                    <a:pt x="476516" y="494969"/>
                  </a:lnTo>
                  <a:lnTo>
                    <a:pt x="476681" y="493699"/>
                  </a:lnTo>
                  <a:lnTo>
                    <a:pt x="476440" y="493699"/>
                  </a:lnTo>
                  <a:lnTo>
                    <a:pt x="475970" y="496239"/>
                  </a:lnTo>
                  <a:lnTo>
                    <a:pt x="474268" y="496239"/>
                  </a:lnTo>
                  <a:lnTo>
                    <a:pt x="474980" y="494969"/>
                  </a:lnTo>
                  <a:lnTo>
                    <a:pt x="475703" y="493699"/>
                  </a:lnTo>
                  <a:lnTo>
                    <a:pt x="475310" y="492429"/>
                  </a:lnTo>
                  <a:lnTo>
                    <a:pt x="474662" y="493699"/>
                  </a:lnTo>
                  <a:lnTo>
                    <a:pt x="474319" y="492429"/>
                  </a:lnTo>
                  <a:lnTo>
                    <a:pt x="473494" y="494969"/>
                  </a:lnTo>
                  <a:lnTo>
                    <a:pt x="473163" y="494969"/>
                  </a:lnTo>
                  <a:lnTo>
                    <a:pt x="473468" y="493699"/>
                  </a:lnTo>
                  <a:lnTo>
                    <a:pt x="473570" y="492429"/>
                  </a:lnTo>
                  <a:lnTo>
                    <a:pt x="472617" y="493699"/>
                  </a:lnTo>
                  <a:lnTo>
                    <a:pt x="470700" y="492429"/>
                  </a:lnTo>
                  <a:lnTo>
                    <a:pt x="470598" y="496239"/>
                  </a:lnTo>
                  <a:lnTo>
                    <a:pt x="470471" y="496239"/>
                  </a:lnTo>
                  <a:lnTo>
                    <a:pt x="467690" y="498779"/>
                  </a:lnTo>
                  <a:lnTo>
                    <a:pt x="467372" y="496239"/>
                  </a:lnTo>
                  <a:lnTo>
                    <a:pt x="467207" y="494969"/>
                  </a:lnTo>
                  <a:lnTo>
                    <a:pt x="467042" y="493699"/>
                  </a:lnTo>
                  <a:lnTo>
                    <a:pt x="466877" y="492429"/>
                  </a:lnTo>
                  <a:lnTo>
                    <a:pt x="464591" y="493699"/>
                  </a:lnTo>
                  <a:lnTo>
                    <a:pt x="464870" y="492429"/>
                  </a:lnTo>
                  <a:lnTo>
                    <a:pt x="463397" y="493699"/>
                  </a:lnTo>
                  <a:lnTo>
                    <a:pt x="462114" y="492429"/>
                  </a:lnTo>
                  <a:lnTo>
                    <a:pt x="460679" y="494969"/>
                  </a:lnTo>
                  <a:lnTo>
                    <a:pt x="460336" y="494969"/>
                  </a:lnTo>
                  <a:lnTo>
                    <a:pt x="460387" y="492429"/>
                  </a:lnTo>
                  <a:lnTo>
                    <a:pt x="460870" y="491159"/>
                  </a:lnTo>
                  <a:lnTo>
                    <a:pt x="459778" y="492429"/>
                  </a:lnTo>
                  <a:lnTo>
                    <a:pt x="459346" y="493699"/>
                  </a:lnTo>
                  <a:lnTo>
                    <a:pt x="458952" y="492429"/>
                  </a:lnTo>
                  <a:lnTo>
                    <a:pt x="458558" y="491159"/>
                  </a:lnTo>
                  <a:lnTo>
                    <a:pt x="459943" y="489889"/>
                  </a:lnTo>
                  <a:lnTo>
                    <a:pt x="458939" y="488619"/>
                  </a:lnTo>
                  <a:lnTo>
                    <a:pt x="459155" y="487349"/>
                  </a:lnTo>
                  <a:lnTo>
                    <a:pt x="457149" y="489889"/>
                  </a:lnTo>
                  <a:lnTo>
                    <a:pt x="457733" y="488619"/>
                  </a:lnTo>
                  <a:lnTo>
                    <a:pt x="458317" y="487349"/>
                  </a:lnTo>
                  <a:lnTo>
                    <a:pt x="457238" y="486079"/>
                  </a:lnTo>
                  <a:lnTo>
                    <a:pt x="456476" y="486079"/>
                  </a:lnTo>
                  <a:lnTo>
                    <a:pt x="456730" y="488619"/>
                  </a:lnTo>
                  <a:lnTo>
                    <a:pt x="455091" y="488619"/>
                  </a:lnTo>
                  <a:lnTo>
                    <a:pt x="456374" y="484809"/>
                  </a:lnTo>
                  <a:lnTo>
                    <a:pt x="455307" y="479729"/>
                  </a:lnTo>
                  <a:lnTo>
                    <a:pt x="450100" y="491159"/>
                  </a:lnTo>
                  <a:lnTo>
                    <a:pt x="450265" y="487349"/>
                  </a:lnTo>
                  <a:lnTo>
                    <a:pt x="450303" y="486397"/>
                  </a:lnTo>
                  <a:lnTo>
                    <a:pt x="449783" y="487349"/>
                  </a:lnTo>
                  <a:lnTo>
                    <a:pt x="448856" y="487349"/>
                  </a:lnTo>
                  <a:lnTo>
                    <a:pt x="448945" y="486079"/>
                  </a:lnTo>
                  <a:lnTo>
                    <a:pt x="446024" y="486079"/>
                  </a:lnTo>
                  <a:lnTo>
                    <a:pt x="444715" y="486079"/>
                  </a:lnTo>
                  <a:lnTo>
                    <a:pt x="443890" y="488619"/>
                  </a:lnTo>
                  <a:lnTo>
                    <a:pt x="442391" y="489889"/>
                  </a:lnTo>
                  <a:lnTo>
                    <a:pt x="441452" y="488619"/>
                  </a:lnTo>
                  <a:lnTo>
                    <a:pt x="442671" y="484809"/>
                  </a:lnTo>
                  <a:lnTo>
                    <a:pt x="443636" y="483539"/>
                  </a:lnTo>
                  <a:lnTo>
                    <a:pt x="443928" y="483539"/>
                  </a:lnTo>
                  <a:lnTo>
                    <a:pt x="443788" y="484809"/>
                  </a:lnTo>
                  <a:lnTo>
                    <a:pt x="444271" y="483539"/>
                  </a:lnTo>
                  <a:lnTo>
                    <a:pt x="444220" y="482269"/>
                  </a:lnTo>
                  <a:lnTo>
                    <a:pt x="443103" y="482269"/>
                  </a:lnTo>
                  <a:lnTo>
                    <a:pt x="442861" y="481876"/>
                  </a:lnTo>
                  <a:lnTo>
                    <a:pt x="443687" y="479729"/>
                  </a:lnTo>
                  <a:lnTo>
                    <a:pt x="442506" y="480999"/>
                  </a:lnTo>
                  <a:lnTo>
                    <a:pt x="442582" y="481444"/>
                  </a:lnTo>
                  <a:lnTo>
                    <a:pt x="442302" y="480999"/>
                  </a:lnTo>
                  <a:lnTo>
                    <a:pt x="440982" y="482269"/>
                  </a:lnTo>
                  <a:lnTo>
                    <a:pt x="439978" y="479729"/>
                  </a:lnTo>
                  <a:lnTo>
                    <a:pt x="439902" y="481444"/>
                  </a:lnTo>
                  <a:lnTo>
                    <a:pt x="439737" y="482269"/>
                  </a:lnTo>
                  <a:lnTo>
                    <a:pt x="439521" y="482269"/>
                  </a:lnTo>
                  <a:lnTo>
                    <a:pt x="437984" y="479780"/>
                  </a:lnTo>
                  <a:lnTo>
                    <a:pt x="437883" y="484809"/>
                  </a:lnTo>
                  <a:lnTo>
                    <a:pt x="436321" y="484809"/>
                  </a:lnTo>
                  <a:lnTo>
                    <a:pt x="436232" y="483539"/>
                  </a:lnTo>
                  <a:lnTo>
                    <a:pt x="436130" y="482269"/>
                  </a:lnTo>
                  <a:lnTo>
                    <a:pt x="437083" y="480999"/>
                  </a:lnTo>
                  <a:lnTo>
                    <a:pt x="437959" y="479831"/>
                  </a:lnTo>
                  <a:lnTo>
                    <a:pt x="436130" y="480999"/>
                  </a:lnTo>
                  <a:lnTo>
                    <a:pt x="435698" y="479729"/>
                  </a:lnTo>
                  <a:lnTo>
                    <a:pt x="436676" y="478459"/>
                  </a:lnTo>
                  <a:lnTo>
                    <a:pt x="437654" y="477189"/>
                  </a:lnTo>
                  <a:lnTo>
                    <a:pt x="435635" y="478459"/>
                  </a:lnTo>
                  <a:lnTo>
                    <a:pt x="435737" y="475919"/>
                  </a:lnTo>
                  <a:lnTo>
                    <a:pt x="434555" y="475919"/>
                  </a:lnTo>
                  <a:lnTo>
                    <a:pt x="433971" y="475919"/>
                  </a:lnTo>
                  <a:lnTo>
                    <a:pt x="433387" y="475919"/>
                  </a:lnTo>
                  <a:lnTo>
                    <a:pt x="433298" y="478459"/>
                  </a:lnTo>
                  <a:lnTo>
                    <a:pt x="431952" y="479577"/>
                  </a:lnTo>
                  <a:lnTo>
                    <a:pt x="431914" y="479729"/>
                  </a:lnTo>
                  <a:lnTo>
                    <a:pt x="431774" y="479729"/>
                  </a:lnTo>
                  <a:lnTo>
                    <a:pt x="431761" y="479577"/>
                  </a:lnTo>
                  <a:lnTo>
                    <a:pt x="431812" y="478459"/>
                  </a:lnTo>
                  <a:lnTo>
                    <a:pt x="431520" y="474649"/>
                  </a:lnTo>
                  <a:lnTo>
                    <a:pt x="432117" y="474649"/>
                  </a:lnTo>
                  <a:lnTo>
                    <a:pt x="432181" y="473379"/>
                  </a:lnTo>
                  <a:lnTo>
                    <a:pt x="432562" y="473379"/>
                  </a:lnTo>
                  <a:lnTo>
                    <a:pt x="431965" y="469569"/>
                  </a:lnTo>
                  <a:lnTo>
                    <a:pt x="431228" y="473786"/>
                  </a:lnTo>
                  <a:lnTo>
                    <a:pt x="431228" y="479044"/>
                  </a:lnTo>
                  <a:lnTo>
                    <a:pt x="429742" y="480999"/>
                  </a:lnTo>
                  <a:lnTo>
                    <a:pt x="430631" y="478459"/>
                  </a:lnTo>
                  <a:lnTo>
                    <a:pt x="431228" y="479044"/>
                  </a:lnTo>
                  <a:lnTo>
                    <a:pt x="431228" y="473786"/>
                  </a:lnTo>
                  <a:lnTo>
                    <a:pt x="430631" y="477189"/>
                  </a:lnTo>
                  <a:lnTo>
                    <a:pt x="429031" y="475919"/>
                  </a:lnTo>
                  <a:lnTo>
                    <a:pt x="429844" y="474649"/>
                  </a:lnTo>
                  <a:lnTo>
                    <a:pt x="429831" y="473798"/>
                  </a:lnTo>
                  <a:lnTo>
                    <a:pt x="428726" y="475919"/>
                  </a:lnTo>
                  <a:lnTo>
                    <a:pt x="427647" y="477189"/>
                  </a:lnTo>
                  <a:lnTo>
                    <a:pt x="427075" y="475919"/>
                  </a:lnTo>
                  <a:lnTo>
                    <a:pt x="426148" y="477189"/>
                  </a:lnTo>
                  <a:lnTo>
                    <a:pt x="425665" y="477189"/>
                  </a:lnTo>
                  <a:lnTo>
                    <a:pt x="426059" y="478459"/>
                  </a:lnTo>
                  <a:lnTo>
                    <a:pt x="425234" y="479729"/>
                  </a:lnTo>
                  <a:lnTo>
                    <a:pt x="423849" y="479729"/>
                  </a:lnTo>
                  <a:lnTo>
                    <a:pt x="422897" y="480999"/>
                  </a:lnTo>
                  <a:lnTo>
                    <a:pt x="423138" y="479729"/>
                  </a:lnTo>
                  <a:lnTo>
                    <a:pt x="424103" y="474649"/>
                  </a:lnTo>
                  <a:lnTo>
                    <a:pt x="422236" y="475919"/>
                  </a:lnTo>
                  <a:lnTo>
                    <a:pt x="422148" y="474649"/>
                  </a:lnTo>
                  <a:lnTo>
                    <a:pt x="423354" y="473379"/>
                  </a:lnTo>
                  <a:lnTo>
                    <a:pt x="423189" y="472109"/>
                  </a:lnTo>
                  <a:lnTo>
                    <a:pt x="421119" y="473379"/>
                  </a:lnTo>
                  <a:lnTo>
                    <a:pt x="421652" y="472109"/>
                  </a:lnTo>
                  <a:lnTo>
                    <a:pt x="422706" y="469569"/>
                  </a:lnTo>
                  <a:lnTo>
                    <a:pt x="420725" y="470839"/>
                  </a:lnTo>
                  <a:lnTo>
                    <a:pt x="420471" y="472186"/>
                  </a:lnTo>
                  <a:lnTo>
                    <a:pt x="418757" y="474649"/>
                  </a:lnTo>
                  <a:lnTo>
                    <a:pt x="421525" y="473379"/>
                  </a:lnTo>
                  <a:lnTo>
                    <a:pt x="421068" y="473824"/>
                  </a:lnTo>
                  <a:lnTo>
                    <a:pt x="421068" y="475919"/>
                  </a:lnTo>
                  <a:lnTo>
                    <a:pt x="419989" y="476935"/>
                  </a:lnTo>
                  <a:lnTo>
                    <a:pt x="419989" y="477189"/>
                  </a:lnTo>
                  <a:lnTo>
                    <a:pt x="419595" y="479729"/>
                  </a:lnTo>
                  <a:lnTo>
                    <a:pt x="419849" y="477189"/>
                  </a:lnTo>
                  <a:lnTo>
                    <a:pt x="419989" y="477189"/>
                  </a:lnTo>
                  <a:lnTo>
                    <a:pt x="419989" y="476935"/>
                  </a:lnTo>
                  <a:lnTo>
                    <a:pt x="419862" y="477050"/>
                  </a:lnTo>
                  <a:lnTo>
                    <a:pt x="419887" y="476859"/>
                  </a:lnTo>
                  <a:lnTo>
                    <a:pt x="420814" y="475919"/>
                  </a:lnTo>
                  <a:lnTo>
                    <a:pt x="421068" y="475919"/>
                  </a:lnTo>
                  <a:lnTo>
                    <a:pt x="421068" y="473824"/>
                  </a:lnTo>
                  <a:lnTo>
                    <a:pt x="418909" y="475919"/>
                  </a:lnTo>
                  <a:lnTo>
                    <a:pt x="419404" y="476910"/>
                  </a:lnTo>
                  <a:lnTo>
                    <a:pt x="419976" y="475919"/>
                  </a:lnTo>
                  <a:lnTo>
                    <a:pt x="419442" y="476859"/>
                  </a:lnTo>
                  <a:lnTo>
                    <a:pt x="419481" y="477050"/>
                  </a:lnTo>
                  <a:lnTo>
                    <a:pt x="419544" y="477189"/>
                  </a:lnTo>
                  <a:lnTo>
                    <a:pt x="419404" y="476910"/>
                  </a:lnTo>
                  <a:lnTo>
                    <a:pt x="417080" y="480999"/>
                  </a:lnTo>
                  <a:lnTo>
                    <a:pt x="416953" y="478459"/>
                  </a:lnTo>
                  <a:lnTo>
                    <a:pt x="417042" y="476859"/>
                  </a:lnTo>
                  <a:lnTo>
                    <a:pt x="417982" y="474649"/>
                  </a:lnTo>
                  <a:lnTo>
                    <a:pt x="418515" y="473379"/>
                  </a:lnTo>
                  <a:lnTo>
                    <a:pt x="419061" y="472109"/>
                  </a:lnTo>
                  <a:lnTo>
                    <a:pt x="418465" y="468299"/>
                  </a:lnTo>
                  <a:lnTo>
                    <a:pt x="415201" y="473379"/>
                  </a:lnTo>
                  <a:lnTo>
                    <a:pt x="413740" y="472109"/>
                  </a:lnTo>
                  <a:lnTo>
                    <a:pt x="414007" y="473379"/>
                  </a:lnTo>
                  <a:lnTo>
                    <a:pt x="412877" y="474649"/>
                  </a:lnTo>
                  <a:lnTo>
                    <a:pt x="412635" y="473379"/>
                  </a:lnTo>
                  <a:lnTo>
                    <a:pt x="411632" y="473379"/>
                  </a:lnTo>
                  <a:lnTo>
                    <a:pt x="412419" y="472109"/>
                  </a:lnTo>
                  <a:lnTo>
                    <a:pt x="412280" y="470839"/>
                  </a:lnTo>
                  <a:lnTo>
                    <a:pt x="412457" y="469569"/>
                  </a:lnTo>
                  <a:lnTo>
                    <a:pt x="411949" y="470839"/>
                  </a:lnTo>
                  <a:lnTo>
                    <a:pt x="411048" y="468299"/>
                  </a:lnTo>
                  <a:lnTo>
                    <a:pt x="409397" y="472109"/>
                  </a:lnTo>
                  <a:lnTo>
                    <a:pt x="409448" y="469569"/>
                  </a:lnTo>
                  <a:lnTo>
                    <a:pt x="408228" y="468299"/>
                  </a:lnTo>
                  <a:lnTo>
                    <a:pt x="405485" y="474649"/>
                  </a:lnTo>
                  <a:lnTo>
                    <a:pt x="404164" y="473379"/>
                  </a:lnTo>
                  <a:lnTo>
                    <a:pt x="405460" y="470839"/>
                  </a:lnTo>
                  <a:lnTo>
                    <a:pt x="405282" y="469569"/>
                  </a:lnTo>
                  <a:lnTo>
                    <a:pt x="405561" y="469353"/>
                  </a:lnTo>
                  <a:lnTo>
                    <a:pt x="405688" y="468299"/>
                  </a:lnTo>
                  <a:lnTo>
                    <a:pt x="403072" y="470839"/>
                  </a:lnTo>
                  <a:lnTo>
                    <a:pt x="403301" y="469569"/>
                  </a:lnTo>
                  <a:lnTo>
                    <a:pt x="402755" y="469569"/>
                  </a:lnTo>
                  <a:lnTo>
                    <a:pt x="401878" y="472109"/>
                  </a:lnTo>
                  <a:lnTo>
                    <a:pt x="401358" y="472109"/>
                  </a:lnTo>
                  <a:lnTo>
                    <a:pt x="400316" y="472109"/>
                  </a:lnTo>
                  <a:lnTo>
                    <a:pt x="399973" y="473379"/>
                  </a:lnTo>
                  <a:lnTo>
                    <a:pt x="400748" y="467029"/>
                  </a:lnTo>
                  <a:lnTo>
                    <a:pt x="395325" y="472109"/>
                  </a:lnTo>
                  <a:lnTo>
                    <a:pt x="396011" y="467029"/>
                  </a:lnTo>
                  <a:lnTo>
                    <a:pt x="391909" y="467029"/>
                  </a:lnTo>
                  <a:lnTo>
                    <a:pt x="392214" y="465759"/>
                  </a:lnTo>
                  <a:lnTo>
                    <a:pt x="392430" y="465759"/>
                  </a:lnTo>
                  <a:lnTo>
                    <a:pt x="391744" y="463219"/>
                  </a:lnTo>
                  <a:lnTo>
                    <a:pt x="389293" y="470839"/>
                  </a:lnTo>
                  <a:lnTo>
                    <a:pt x="388886" y="469569"/>
                  </a:lnTo>
                  <a:lnTo>
                    <a:pt x="388493" y="468299"/>
                  </a:lnTo>
                  <a:lnTo>
                    <a:pt x="388645" y="467029"/>
                  </a:lnTo>
                  <a:lnTo>
                    <a:pt x="388950" y="464489"/>
                  </a:lnTo>
                  <a:lnTo>
                    <a:pt x="390055" y="467029"/>
                  </a:lnTo>
                  <a:lnTo>
                    <a:pt x="390017" y="465759"/>
                  </a:lnTo>
                  <a:lnTo>
                    <a:pt x="390499" y="464489"/>
                  </a:lnTo>
                  <a:lnTo>
                    <a:pt x="392404" y="459409"/>
                  </a:lnTo>
                  <a:lnTo>
                    <a:pt x="387718" y="465759"/>
                  </a:lnTo>
                  <a:lnTo>
                    <a:pt x="388010" y="463219"/>
                  </a:lnTo>
                  <a:lnTo>
                    <a:pt x="388162" y="461949"/>
                  </a:lnTo>
                  <a:lnTo>
                    <a:pt x="388581" y="461949"/>
                  </a:lnTo>
                  <a:lnTo>
                    <a:pt x="388670" y="459409"/>
                  </a:lnTo>
                  <a:lnTo>
                    <a:pt x="385572" y="463219"/>
                  </a:lnTo>
                  <a:lnTo>
                    <a:pt x="384403" y="461949"/>
                  </a:lnTo>
                  <a:lnTo>
                    <a:pt x="384708" y="461949"/>
                  </a:lnTo>
                  <a:lnTo>
                    <a:pt x="384822" y="460679"/>
                  </a:lnTo>
                  <a:lnTo>
                    <a:pt x="382536" y="464489"/>
                  </a:lnTo>
                  <a:lnTo>
                    <a:pt x="379082" y="464489"/>
                  </a:lnTo>
                  <a:lnTo>
                    <a:pt x="377634" y="465759"/>
                  </a:lnTo>
                  <a:lnTo>
                    <a:pt x="377837" y="463219"/>
                  </a:lnTo>
                  <a:lnTo>
                    <a:pt x="377507" y="461949"/>
                  </a:lnTo>
                  <a:lnTo>
                    <a:pt x="378028" y="460679"/>
                  </a:lnTo>
                  <a:lnTo>
                    <a:pt x="375119" y="460679"/>
                  </a:lnTo>
                  <a:lnTo>
                    <a:pt x="373126" y="460679"/>
                  </a:lnTo>
                  <a:lnTo>
                    <a:pt x="370484" y="463219"/>
                  </a:lnTo>
                  <a:lnTo>
                    <a:pt x="371170" y="461949"/>
                  </a:lnTo>
                  <a:lnTo>
                    <a:pt x="373240" y="458139"/>
                  </a:lnTo>
                  <a:lnTo>
                    <a:pt x="371030" y="460679"/>
                  </a:lnTo>
                  <a:lnTo>
                    <a:pt x="371500" y="459409"/>
                  </a:lnTo>
                  <a:lnTo>
                    <a:pt x="372440" y="456869"/>
                  </a:lnTo>
                  <a:lnTo>
                    <a:pt x="371386" y="456869"/>
                  </a:lnTo>
                  <a:lnTo>
                    <a:pt x="368528" y="459409"/>
                  </a:lnTo>
                  <a:lnTo>
                    <a:pt x="367042" y="459409"/>
                  </a:lnTo>
                  <a:lnTo>
                    <a:pt x="367868" y="458317"/>
                  </a:lnTo>
                  <a:lnTo>
                    <a:pt x="366420" y="459409"/>
                  </a:lnTo>
                  <a:lnTo>
                    <a:pt x="365175" y="458139"/>
                  </a:lnTo>
                  <a:lnTo>
                    <a:pt x="366610" y="455599"/>
                  </a:lnTo>
                  <a:lnTo>
                    <a:pt x="368757" y="451789"/>
                  </a:lnTo>
                  <a:lnTo>
                    <a:pt x="362686" y="455599"/>
                  </a:lnTo>
                  <a:lnTo>
                    <a:pt x="363042" y="454329"/>
                  </a:lnTo>
                  <a:lnTo>
                    <a:pt x="363385" y="453059"/>
                  </a:lnTo>
                  <a:lnTo>
                    <a:pt x="363740" y="451789"/>
                  </a:lnTo>
                  <a:lnTo>
                    <a:pt x="364439" y="449249"/>
                  </a:lnTo>
                  <a:lnTo>
                    <a:pt x="360959" y="450519"/>
                  </a:lnTo>
                  <a:lnTo>
                    <a:pt x="360603" y="445439"/>
                  </a:lnTo>
                  <a:lnTo>
                    <a:pt x="357847" y="445439"/>
                  </a:lnTo>
                  <a:lnTo>
                    <a:pt x="356044" y="450519"/>
                  </a:lnTo>
                  <a:lnTo>
                    <a:pt x="357009" y="444169"/>
                  </a:lnTo>
                  <a:lnTo>
                    <a:pt x="356603" y="445135"/>
                  </a:lnTo>
                  <a:lnTo>
                    <a:pt x="356412" y="443712"/>
                  </a:lnTo>
                  <a:lnTo>
                    <a:pt x="356120" y="446278"/>
                  </a:lnTo>
                  <a:lnTo>
                    <a:pt x="355930" y="446468"/>
                  </a:lnTo>
                  <a:lnTo>
                    <a:pt x="354393" y="450519"/>
                  </a:lnTo>
                  <a:lnTo>
                    <a:pt x="353555" y="450519"/>
                  </a:lnTo>
                  <a:lnTo>
                    <a:pt x="353402" y="445439"/>
                  </a:lnTo>
                  <a:lnTo>
                    <a:pt x="353796" y="444169"/>
                  </a:lnTo>
                  <a:lnTo>
                    <a:pt x="354596" y="444169"/>
                  </a:lnTo>
                  <a:lnTo>
                    <a:pt x="355168" y="442899"/>
                  </a:lnTo>
                  <a:lnTo>
                    <a:pt x="354088" y="442899"/>
                  </a:lnTo>
                  <a:lnTo>
                    <a:pt x="354952" y="441629"/>
                  </a:lnTo>
                  <a:lnTo>
                    <a:pt x="355815" y="440359"/>
                  </a:lnTo>
                  <a:lnTo>
                    <a:pt x="355701" y="439089"/>
                  </a:lnTo>
                  <a:lnTo>
                    <a:pt x="354863" y="440359"/>
                  </a:lnTo>
                  <a:lnTo>
                    <a:pt x="353809" y="441629"/>
                  </a:lnTo>
                  <a:lnTo>
                    <a:pt x="353453" y="440359"/>
                  </a:lnTo>
                  <a:lnTo>
                    <a:pt x="353199" y="442899"/>
                  </a:lnTo>
                  <a:lnTo>
                    <a:pt x="349859" y="445439"/>
                  </a:lnTo>
                  <a:lnTo>
                    <a:pt x="351929" y="441629"/>
                  </a:lnTo>
                  <a:lnTo>
                    <a:pt x="353999" y="437819"/>
                  </a:lnTo>
                  <a:lnTo>
                    <a:pt x="350659" y="440359"/>
                  </a:lnTo>
                  <a:lnTo>
                    <a:pt x="352145" y="439089"/>
                  </a:lnTo>
                  <a:lnTo>
                    <a:pt x="350659" y="439089"/>
                  </a:lnTo>
                  <a:lnTo>
                    <a:pt x="348703" y="436549"/>
                  </a:lnTo>
                  <a:lnTo>
                    <a:pt x="345694" y="440093"/>
                  </a:lnTo>
                  <a:lnTo>
                    <a:pt x="346214" y="437819"/>
                  </a:lnTo>
                  <a:lnTo>
                    <a:pt x="346837" y="437819"/>
                  </a:lnTo>
                  <a:lnTo>
                    <a:pt x="344970" y="436549"/>
                  </a:lnTo>
                  <a:lnTo>
                    <a:pt x="339382" y="440359"/>
                  </a:lnTo>
                  <a:lnTo>
                    <a:pt x="339191" y="437819"/>
                  </a:lnTo>
                  <a:lnTo>
                    <a:pt x="339102" y="436549"/>
                  </a:lnTo>
                  <a:lnTo>
                    <a:pt x="339991" y="435279"/>
                  </a:lnTo>
                  <a:lnTo>
                    <a:pt x="339369" y="435279"/>
                  </a:lnTo>
                  <a:lnTo>
                    <a:pt x="337921" y="437819"/>
                  </a:lnTo>
                  <a:lnTo>
                    <a:pt x="338124" y="436549"/>
                  </a:lnTo>
                  <a:lnTo>
                    <a:pt x="338455" y="435279"/>
                  </a:lnTo>
                  <a:lnTo>
                    <a:pt x="339013" y="435279"/>
                  </a:lnTo>
                  <a:lnTo>
                    <a:pt x="338861" y="434009"/>
                  </a:lnTo>
                  <a:lnTo>
                    <a:pt x="336486" y="436549"/>
                  </a:lnTo>
                  <a:lnTo>
                    <a:pt x="336359" y="435279"/>
                  </a:lnTo>
                  <a:lnTo>
                    <a:pt x="337654" y="434009"/>
                  </a:lnTo>
                  <a:lnTo>
                    <a:pt x="336448" y="431469"/>
                  </a:lnTo>
                  <a:lnTo>
                    <a:pt x="332320" y="436549"/>
                  </a:lnTo>
                  <a:lnTo>
                    <a:pt x="329971" y="436549"/>
                  </a:lnTo>
                  <a:lnTo>
                    <a:pt x="330517" y="435279"/>
                  </a:lnTo>
                  <a:lnTo>
                    <a:pt x="332155" y="431469"/>
                  </a:lnTo>
                  <a:lnTo>
                    <a:pt x="331152" y="430199"/>
                  </a:lnTo>
                  <a:lnTo>
                    <a:pt x="330682" y="428929"/>
                  </a:lnTo>
                  <a:lnTo>
                    <a:pt x="331012" y="427659"/>
                  </a:lnTo>
                  <a:lnTo>
                    <a:pt x="328815" y="426389"/>
                  </a:lnTo>
                  <a:lnTo>
                    <a:pt x="325374" y="428675"/>
                  </a:lnTo>
                  <a:lnTo>
                    <a:pt x="325374" y="451789"/>
                  </a:lnTo>
                  <a:lnTo>
                    <a:pt x="324294" y="454101"/>
                  </a:lnTo>
                  <a:lnTo>
                    <a:pt x="324065" y="453059"/>
                  </a:lnTo>
                  <a:lnTo>
                    <a:pt x="325374" y="451789"/>
                  </a:lnTo>
                  <a:lnTo>
                    <a:pt x="325374" y="428675"/>
                  </a:lnTo>
                  <a:lnTo>
                    <a:pt x="324980" y="428929"/>
                  </a:lnTo>
                  <a:lnTo>
                    <a:pt x="321779" y="428929"/>
                  </a:lnTo>
                  <a:lnTo>
                    <a:pt x="322287" y="426389"/>
                  </a:lnTo>
                  <a:lnTo>
                    <a:pt x="322541" y="425119"/>
                  </a:lnTo>
                  <a:lnTo>
                    <a:pt x="322795" y="423849"/>
                  </a:lnTo>
                  <a:lnTo>
                    <a:pt x="317957" y="425119"/>
                  </a:lnTo>
                  <a:lnTo>
                    <a:pt x="317055" y="421309"/>
                  </a:lnTo>
                  <a:lnTo>
                    <a:pt x="316992" y="422579"/>
                  </a:lnTo>
                  <a:lnTo>
                    <a:pt x="315214" y="423849"/>
                  </a:lnTo>
                  <a:lnTo>
                    <a:pt x="314502" y="423849"/>
                  </a:lnTo>
                  <a:lnTo>
                    <a:pt x="311480" y="426389"/>
                  </a:lnTo>
                  <a:lnTo>
                    <a:pt x="312953" y="423849"/>
                  </a:lnTo>
                  <a:lnTo>
                    <a:pt x="313690" y="422579"/>
                  </a:lnTo>
                  <a:lnTo>
                    <a:pt x="313829" y="422579"/>
                  </a:lnTo>
                  <a:lnTo>
                    <a:pt x="315506" y="418769"/>
                  </a:lnTo>
                  <a:lnTo>
                    <a:pt x="313055" y="418769"/>
                  </a:lnTo>
                  <a:lnTo>
                    <a:pt x="310121" y="423849"/>
                  </a:lnTo>
                  <a:lnTo>
                    <a:pt x="309905" y="421309"/>
                  </a:lnTo>
                  <a:lnTo>
                    <a:pt x="309803" y="420039"/>
                  </a:lnTo>
                  <a:lnTo>
                    <a:pt x="307467" y="418769"/>
                  </a:lnTo>
                  <a:lnTo>
                    <a:pt x="305231" y="418769"/>
                  </a:lnTo>
                  <a:lnTo>
                    <a:pt x="305244" y="416229"/>
                  </a:lnTo>
                  <a:lnTo>
                    <a:pt x="305257" y="414959"/>
                  </a:lnTo>
                  <a:lnTo>
                    <a:pt x="303999" y="416229"/>
                  </a:lnTo>
                  <a:lnTo>
                    <a:pt x="302107" y="416229"/>
                  </a:lnTo>
                  <a:lnTo>
                    <a:pt x="303669" y="414959"/>
                  </a:lnTo>
                  <a:lnTo>
                    <a:pt x="302031" y="412419"/>
                  </a:lnTo>
                  <a:lnTo>
                    <a:pt x="299834" y="411149"/>
                  </a:lnTo>
                  <a:lnTo>
                    <a:pt x="301320" y="409879"/>
                  </a:lnTo>
                  <a:lnTo>
                    <a:pt x="300393" y="408609"/>
                  </a:lnTo>
                  <a:lnTo>
                    <a:pt x="295529" y="416229"/>
                  </a:lnTo>
                  <a:lnTo>
                    <a:pt x="294474" y="416229"/>
                  </a:lnTo>
                  <a:lnTo>
                    <a:pt x="296519" y="412419"/>
                  </a:lnTo>
                  <a:lnTo>
                    <a:pt x="294640" y="411149"/>
                  </a:lnTo>
                  <a:lnTo>
                    <a:pt x="294792" y="408609"/>
                  </a:lnTo>
                  <a:lnTo>
                    <a:pt x="294957" y="406069"/>
                  </a:lnTo>
                  <a:lnTo>
                    <a:pt x="291058" y="408609"/>
                  </a:lnTo>
                  <a:lnTo>
                    <a:pt x="292163" y="407339"/>
                  </a:lnTo>
                  <a:lnTo>
                    <a:pt x="292544" y="407339"/>
                  </a:lnTo>
                  <a:lnTo>
                    <a:pt x="291769" y="406069"/>
                  </a:lnTo>
                  <a:lnTo>
                    <a:pt x="291490" y="404799"/>
                  </a:lnTo>
                  <a:lnTo>
                    <a:pt x="290944" y="402259"/>
                  </a:lnTo>
                  <a:lnTo>
                    <a:pt x="289687" y="404939"/>
                  </a:lnTo>
                  <a:lnTo>
                    <a:pt x="286359" y="406069"/>
                  </a:lnTo>
                  <a:lnTo>
                    <a:pt x="284441" y="407339"/>
                  </a:lnTo>
                  <a:lnTo>
                    <a:pt x="286181" y="404799"/>
                  </a:lnTo>
                  <a:lnTo>
                    <a:pt x="283337" y="407339"/>
                  </a:lnTo>
                  <a:lnTo>
                    <a:pt x="282765" y="408609"/>
                  </a:lnTo>
                  <a:lnTo>
                    <a:pt x="281000" y="408609"/>
                  </a:lnTo>
                  <a:lnTo>
                    <a:pt x="282003" y="406311"/>
                  </a:lnTo>
                  <a:lnTo>
                    <a:pt x="281990" y="406069"/>
                  </a:lnTo>
                  <a:lnTo>
                    <a:pt x="279844" y="408609"/>
                  </a:lnTo>
                  <a:lnTo>
                    <a:pt x="279603" y="407339"/>
                  </a:lnTo>
                  <a:lnTo>
                    <a:pt x="281025" y="406069"/>
                  </a:lnTo>
                  <a:lnTo>
                    <a:pt x="280238" y="404799"/>
                  </a:lnTo>
                  <a:lnTo>
                    <a:pt x="279755" y="406069"/>
                  </a:lnTo>
                  <a:lnTo>
                    <a:pt x="278053" y="407339"/>
                  </a:lnTo>
                  <a:lnTo>
                    <a:pt x="276834" y="408609"/>
                  </a:lnTo>
                  <a:lnTo>
                    <a:pt x="276758" y="407339"/>
                  </a:lnTo>
                  <a:lnTo>
                    <a:pt x="276694" y="406069"/>
                  </a:lnTo>
                  <a:lnTo>
                    <a:pt x="278028" y="403529"/>
                  </a:lnTo>
                  <a:lnTo>
                    <a:pt x="277012" y="404799"/>
                  </a:lnTo>
                  <a:lnTo>
                    <a:pt x="275310" y="406069"/>
                  </a:lnTo>
                  <a:lnTo>
                    <a:pt x="275183" y="404799"/>
                  </a:lnTo>
                  <a:lnTo>
                    <a:pt x="275666" y="404799"/>
                  </a:lnTo>
                  <a:lnTo>
                    <a:pt x="276479" y="403529"/>
                  </a:lnTo>
                  <a:lnTo>
                    <a:pt x="276250" y="402259"/>
                  </a:lnTo>
                  <a:lnTo>
                    <a:pt x="276085" y="401281"/>
                  </a:lnTo>
                  <a:lnTo>
                    <a:pt x="276999" y="399719"/>
                  </a:lnTo>
                  <a:lnTo>
                    <a:pt x="276301" y="398449"/>
                  </a:lnTo>
                  <a:lnTo>
                    <a:pt x="279133" y="395909"/>
                  </a:lnTo>
                  <a:lnTo>
                    <a:pt x="275818" y="398132"/>
                  </a:lnTo>
                  <a:lnTo>
                    <a:pt x="275818" y="401726"/>
                  </a:lnTo>
                  <a:lnTo>
                    <a:pt x="275704" y="402259"/>
                  </a:lnTo>
                  <a:lnTo>
                    <a:pt x="275513" y="402259"/>
                  </a:lnTo>
                  <a:lnTo>
                    <a:pt x="275602" y="402107"/>
                  </a:lnTo>
                  <a:lnTo>
                    <a:pt x="275818" y="401726"/>
                  </a:lnTo>
                  <a:lnTo>
                    <a:pt x="275818" y="398132"/>
                  </a:lnTo>
                  <a:lnTo>
                    <a:pt x="275336" y="398462"/>
                  </a:lnTo>
                  <a:lnTo>
                    <a:pt x="275336" y="401713"/>
                  </a:lnTo>
                  <a:lnTo>
                    <a:pt x="272326" y="404799"/>
                  </a:lnTo>
                  <a:lnTo>
                    <a:pt x="272884" y="402259"/>
                  </a:lnTo>
                  <a:lnTo>
                    <a:pt x="273405" y="400989"/>
                  </a:lnTo>
                  <a:lnTo>
                    <a:pt x="274840" y="400989"/>
                  </a:lnTo>
                  <a:lnTo>
                    <a:pt x="275336" y="401713"/>
                  </a:lnTo>
                  <a:lnTo>
                    <a:pt x="275336" y="398462"/>
                  </a:lnTo>
                  <a:lnTo>
                    <a:pt x="273443" y="399719"/>
                  </a:lnTo>
                  <a:lnTo>
                    <a:pt x="273215" y="398449"/>
                  </a:lnTo>
                  <a:lnTo>
                    <a:pt x="273621" y="397179"/>
                  </a:lnTo>
                  <a:lnTo>
                    <a:pt x="272986" y="397179"/>
                  </a:lnTo>
                  <a:lnTo>
                    <a:pt x="272986" y="395909"/>
                  </a:lnTo>
                  <a:lnTo>
                    <a:pt x="272910" y="395706"/>
                  </a:lnTo>
                  <a:lnTo>
                    <a:pt x="272719" y="395909"/>
                  </a:lnTo>
                  <a:lnTo>
                    <a:pt x="272249" y="395909"/>
                  </a:lnTo>
                  <a:lnTo>
                    <a:pt x="272542" y="394639"/>
                  </a:lnTo>
                  <a:lnTo>
                    <a:pt x="271881" y="394639"/>
                  </a:lnTo>
                  <a:lnTo>
                    <a:pt x="270256" y="395909"/>
                  </a:lnTo>
                  <a:lnTo>
                    <a:pt x="269887" y="395909"/>
                  </a:lnTo>
                  <a:lnTo>
                    <a:pt x="269100" y="398449"/>
                  </a:lnTo>
                  <a:lnTo>
                    <a:pt x="269341" y="398449"/>
                  </a:lnTo>
                  <a:lnTo>
                    <a:pt x="271284" y="398449"/>
                  </a:lnTo>
                  <a:lnTo>
                    <a:pt x="270065" y="399719"/>
                  </a:lnTo>
                  <a:lnTo>
                    <a:pt x="268960" y="400989"/>
                  </a:lnTo>
                  <a:lnTo>
                    <a:pt x="269341" y="398449"/>
                  </a:lnTo>
                  <a:lnTo>
                    <a:pt x="265976" y="402259"/>
                  </a:lnTo>
                  <a:lnTo>
                    <a:pt x="266534" y="400989"/>
                  </a:lnTo>
                  <a:lnTo>
                    <a:pt x="267639" y="398449"/>
                  </a:lnTo>
                  <a:lnTo>
                    <a:pt x="267627" y="397179"/>
                  </a:lnTo>
                  <a:lnTo>
                    <a:pt x="267728" y="395706"/>
                  </a:lnTo>
                  <a:lnTo>
                    <a:pt x="268897" y="393369"/>
                  </a:lnTo>
                  <a:lnTo>
                    <a:pt x="266484" y="393369"/>
                  </a:lnTo>
                  <a:lnTo>
                    <a:pt x="265925" y="392950"/>
                  </a:lnTo>
                  <a:lnTo>
                    <a:pt x="265925" y="412419"/>
                  </a:lnTo>
                  <a:lnTo>
                    <a:pt x="265442" y="413689"/>
                  </a:lnTo>
                  <a:lnTo>
                    <a:pt x="265595" y="413689"/>
                  </a:lnTo>
                  <a:lnTo>
                    <a:pt x="265430" y="414959"/>
                  </a:lnTo>
                  <a:lnTo>
                    <a:pt x="264591" y="414959"/>
                  </a:lnTo>
                  <a:lnTo>
                    <a:pt x="265087" y="413689"/>
                  </a:lnTo>
                  <a:lnTo>
                    <a:pt x="265747" y="412419"/>
                  </a:lnTo>
                  <a:lnTo>
                    <a:pt x="265925" y="412419"/>
                  </a:lnTo>
                  <a:lnTo>
                    <a:pt x="265925" y="392950"/>
                  </a:lnTo>
                  <a:lnTo>
                    <a:pt x="264820" y="392099"/>
                  </a:lnTo>
                  <a:lnTo>
                    <a:pt x="260705" y="395909"/>
                  </a:lnTo>
                  <a:lnTo>
                    <a:pt x="259880" y="395909"/>
                  </a:lnTo>
                  <a:lnTo>
                    <a:pt x="261137" y="394639"/>
                  </a:lnTo>
                  <a:lnTo>
                    <a:pt x="261480" y="393369"/>
                  </a:lnTo>
                  <a:lnTo>
                    <a:pt x="261213" y="393369"/>
                  </a:lnTo>
                  <a:lnTo>
                    <a:pt x="260070" y="392099"/>
                  </a:lnTo>
                  <a:lnTo>
                    <a:pt x="257632" y="394639"/>
                  </a:lnTo>
                  <a:lnTo>
                    <a:pt x="257606" y="393369"/>
                  </a:lnTo>
                  <a:lnTo>
                    <a:pt x="257581" y="392099"/>
                  </a:lnTo>
                  <a:lnTo>
                    <a:pt x="258470" y="392099"/>
                  </a:lnTo>
                  <a:lnTo>
                    <a:pt x="259359" y="390829"/>
                  </a:lnTo>
                  <a:lnTo>
                    <a:pt x="258737" y="389559"/>
                  </a:lnTo>
                  <a:lnTo>
                    <a:pt x="258114" y="388289"/>
                  </a:lnTo>
                  <a:lnTo>
                    <a:pt x="254685" y="389559"/>
                  </a:lnTo>
                  <a:lnTo>
                    <a:pt x="251409" y="389559"/>
                  </a:lnTo>
                  <a:lnTo>
                    <a:pt x="250571" y="387019"/>
                  </a:lnTo>
                  <a:lnTo>
                    <a:pt x="250126" y="388289"/>
                  </a:lnTo>
                  <a:lnTo>
                    <a:pt x="249770" y="387019"/>
                  </a:lnTo>
                  <a:lnTo>
                    <a:pt x="248691" y="383209"/>
                  </a:lnTo>
                  <a:lnTo>
                    <a:pt x="240804" y="385749"/>
                  </a:lnTo>
                  <a:lnTo>
                    <a:pt x="240779" y="383209"/>
                  </a:lnTo>
                  <a:lnTo>
                    <a:pt x="240766" y="381939"/>
                  </a:lnTo>
                  <a:lnTo>
                    <a:pt x="240741" y="379399"/>
                  </a:lnTo>
                  <a:lnTo>
                    <a:pt x="240741" y="378129"/>
                  </a:lnTo>
                  <a:lnTo>
                    <a:pt x="240449" y="376859"/>
                  </a:lnTo>
                  <a:lnTo>
                    <a:pt x="238836" y="378129"/>
                  </a:lnTo>
                  <a:lnTo>
                    <a:pt x="237109" y="379399"/>
                  </a:lnTo>
                  <a:lnTo>
                    <a:pt x="238823" y="376859"/>
                  </a:lnTo>
                  <a:lnTo>
                    <a:pt x="235572" y="379399"/>
                  </a:lnTo>
                  <a:lnTo>
                    <a:pt x="232486" y="379399"/>
                  </a:lnTo>
                  <a:lnTo>
                    <a:pt x="234797" y="375589"/>
                  </a:lnTo>
                  <a:lnTo>
                    <a:pt x="237871" y="370509"/>
                  </a:lnTo>
                  <a:lnTo>
                    <a:pt x="232930" y="373049"/>
                  </a:lnTo>
                  <a:lnTo>
                    <a:pt x="231851" y="375589"/>
                  </a:lnTo>
                  <a:lnTo>
                    <a:pt x="231444" y="374319"/>
                  </a:lnTo>
                  <a:lnTo>
                    <a:pt x="229044" y="374319"/>
                  </a:lnTo>
                  <a:lnTo>
                    <a:pt x="229095" y="374167"/>
                  </a:lnTo>
                  <a:lnTo>
                    <a:pt x="229476" y="373049"/>
                  </a:lnTo>
                  <a:lnTo>
                    <a:pt x="230479" y="371779"/>
                  </a:lnTo>
                  <a:lnTo>
                    <a:pt x="227101" y="373049"/>
                  </a:lnTo>
                  <a:lnTo>
                    <a:pt x="226606" y="370509"/>
                  </a:lnTo>
                  <a:lnTo>
                    <a:pt x="231406" y="367969"/>
                  </a:lnTo>
                  <a:lnTo>
                    <a:pt x="229806" y="366699"/>
                  </a:lnTo>
                  <a:lnTo>
                    <a:pt x="228739" y="366699"/>
                  </a:lnTo>
                  <a:lnTo>
                    <a:pt x="224866" y="367969"/>
                  </a:lnTo>
                  <a:lnTo>
                    <a:pt x="224409" y="369239"/>
                  </a:lnTo>
                  <a:lnTo>
                    <a:pt x="224637" y="369239"/>
                  </a:lnTo>
                  <a:lnTo>
                    <a:pt x="224459" y="370509"/>
                  </a:lnTo>
                  <a:lnTo>
                    <a:pt x="223443" y="371779"/>
                  </a:lnTo>
                  <a:lnTo>
                    <a:pt x="222275" y="371779"/>
                  </a:lnTo>
                  <a:lnTo>
                    <a:pt x="219087" y="375589"/>
                  </a:lnTo>
                  <a:lnTo>
                    <a:pt x="215455" y="379399"/>
                  </a:lnTo>
                  <a:lnTo>
                    <a:pt x="214871" y="383209"/>
                  </a:lnTo>
                  <a:lnTo>
                    <a:pt x="217830" y="381939"/>
                  </a:lnTo>
                  <a:lnTo>
                    <a:pt x="216979" y="383844"/>
                  </a:lnTo>
                  <a:lnTo>
                    <a:pt x="217589" y="383209"/>
                  </a:lnTo>
                  <a:lnTo>
                    <a:pt x="216877" y="384479"/>
                  </a:lnTo>
                  <a:lnTo>
                    <a:pt x="216509" y="385699"/>
                  </a:lnTo>
                  <a:lnTo>
                    <a:pt x="219735" y="383628"/>
                  </a:lnTo>
                  <a:lnTo>
                    <a:pt x="219786" y="383209"/>
                  </a:lnTo>
                  <a:lnTo>
                    <a:pt x="220383" y="383209"/>
                  </a:lnTo>
                  <a:lnTo>
                    <a:pt x="221488" y="383209"/>
                  </a:lnTo>
                  <a:lnTo>
                    <a:pt x="220637" y="384479"/>
                  </a:lnTo>
                  <a:lnTo>
                    <a:pt x="219354" y="387019"/>
                  </a:lnTo>
                  <a:lnTo>
                    <a:pt x="221145" y="385749"/>
                  </a:lnTo>
                  <a:lnTo>
                    <a:pt x="220446" y="387019"/>
                  </a:lnTo>
                  <a:lnTo>
                    <a:pt x="220713" y="387019"/>
                  </a:lnTo>
                  <a:lnTo>
                    <a:pt x="221056" y="388289"/>
                  </a:lnTo>
                  <a:lnTo>
                    <a:pt x="222961" y="385749"/>
                  </a:lnTo>
                  <a:lnTo>
                    <a:pt x="221792" y="388289"/>
                  </a:lnTo>
                  <a:lnTo>
                    <a:pt x="225209" y="387019"/>
                  </a:lnTo>
                  <a:lnTo>
                    <a:pt x="223367" y="389458"/>
                  </a:lnTo>
                  <a:lnTo>
                    <a:pt x="225501" y="388289"/>
                  </a:lnTo>
                  <a:lnTo>
                    <a:pt x="226110" y="388289"/>
                  </a:lnTo>
                  <a:lnTo>
                    <a:pt x="221818" y="392099"/>
                  </a:lnTo>
                  <a:lnTo>
                    <a:pt x="227571" y="390867"/>
                  </a:lnTo>
                  <a:lnTo>
                    <a:pt x="227774" y="390829"/>
                  </a:lnTo>
                  <a:lnTo>
                    <a:pt x="227698" y="394639"/>
                  </a:lnTo>
                  <a:lnTo>
                    <a:pt x="230568" y="393369"/>
                  </a:lnTo>
                  <a:lnTo>
                    <a:pt x="229641" y="394639"/>
                  </a:lnTo>
                  <a:lnTo>
                    <a:pt x="230124" y="394639"/>
                  </a:lnTo>
                  <a:lnTo>
                    <a:pt x="229387" y="395909"/>
                  </a:lnTo>
                  <a:lnTo>
                    <a:pt x="229273" y="397179"/>
                  </a:lnTo>
                  <a:lnTo>
                    <a:pt x="231851" y="394639"/>
                  </a:lnTo>
                  <a:lnTo>
                    <a:pt x="233476" y="394639"/>
                  </a:lnTo>
                  <a:lnTo>
                    <a:pt x="235572" y="393369"/>
                  </a:lnTo>
                  <a:lnTo>
                    <a:pt x="234022" y="397179"/>
                  </a:lnTo>
                  <a:lnTo>
                    <a:pt x="232156" y="395909"/>
                  </a:lnTo>
                  <a:lnTo>
                    <a:pt x="230124" y="399719"/>
                  </a:lnTo>
                  <a:lnTo>
                    <a:pt x="232092" y="397179"/>
                  </a:lnTo>
                  <a:lnTo>
                    <a:pt x="233591" y="398449"/>
                  </a:lnTo>
                  <a:lnTo>
                    <a:pt x="234975" y="395909"/>
                  </a:lnTo>
                  <a:lnTo>
                    <a:pt x="234315" y="397916"/>
                  </a:lnTo>
                  <a:lnTo>
                    <a:pt x="233108" y="399719"/>
                  </a:lnTo>
                  <a:lnTo>
                    <a:pt x="234162" y="398449"/>
                  </a:lnTo>
                  <a:lnTo>
                    <a:pt x="235229" y="397179"/>
                  </a:lnTo>
                  <a:lnTo>
                    <a:pt x="236296" y="395909"/>
                  </a:lnTo>
                  <a:lnTo>
                    <a:pt x="234226" y="399719"/>
                  </a:lnTo>
                  <a:lnTo>
                    <a:pt x="236651" y="397179"/>
                  </a:lnTo>
                  <a:lnTo>
                    <a:pt x="236067" y="399719"/>
                  </a:lnTo>
                  <a:lnTo>
                    <a:pt x="234010" y="400989"/>
                  </a:lnTo>
                  <a:lnTo>
                    <a:pt x="235978" y="400989"/>
                  </a:lnTo>
                  <a:lnTo>
                    <a:pt x="235521" y="402259"/>
                  </a:lnTo>
                  <a:lnTo>
                    <a:pt x="233527" y="403529"/>
                  </a:lnTo>
                  <a:lnTo>
                    <a:pt x="234530" y="404799"/>
                  </a:lnTo>
                  <a:lnTo>
                    <a:pt x="236270" y="400989"/>
                  </a:lnTo>
                  <a:lnTo>
                    <a:pt x="237820" y="398449"/>
                  </a:lnTo>
                  <a:lnTo>
                    <a:pt x="239725" y="399719"/>
                  </a:lnTo>
                  <a:lnTo>
                    <a:pt x="236702" y="402259"/>
                  </a:lnTo>
                  <a:lnTo>
                    <a:pt x="235953" y="403529"/>
                  </a:lnTo>
                  <a:lnTo>
                    <a:pt x="237350" y="403529"/>
                  </a:lnTo>
                  <a:lnTo>
                    <a:pt x="240030" y="400989"/>
                  </a:lnTo>
                  <a:lnTo>
                    <a:pt x="240525" y="400989"/>
                  </a:lnTo>
                  <a:lnTo>
                    <a:pt x="240207" y="402259"/>
                  </a:lnTo>
                  <a:lnTo>
                    <a:pt x="239572" y="403529"/>
                  </a:lnTo>
                  <a:lnTo>
                    <a:pt x="242214" y="400989"/>
                  </a:lnTo>
                  <a:lnTo>
                    <a:pt x="242100" y="404799"/>
                  </a:lnTo>
                  <a:lnTo>
                    <a:pt x="242722" y="404317"/>
                  </a:lnTo>
                  <a:lnTo>
                    <a:pt x="243636" y="404812"/>
                  </a:lnTo>
                  <a:lnTo>
                    <a:pt x="243967" y="404025"/>
                  </a:lnTo>
                  <a:lnTo>
                    <a:pt x="244411" y="403212"/>
                  </a:lnTo>
                  <a:lnTo>
                    <a:pt x="244627" y="402818"/>
                  </a:lnTo>
                  <a:lnTo>
                    <a:pt x="243751" y="404202"/>
                  </a:lnTo>
                  <a:lnTo>
                    <a:pt x="242951" y="404139"/>
                  </a:lnTo>
                  <a:lnTo>
                    <a:pt x="244627" y="402818"/>
                  </a:lnTo>
                  <a:lnTo>
                    <a:pt x="245008" y="402513"/>
                  </a:lnTo>
                  <a:lnTo>
                    <a:pt x="244881" y="403529"/>
                  </a:lnTo>
                  <a:lnTo>
                    <a:pt x="245376" y="402259"/>
                  </a:lnTo>
                  <a:lnTo>
                    <a:pt x="245872" y="400989"/>
                  </a:lnTo>
                  <a:lnTo>
                    <a:pt x="247002" y="399719"/>
                  </a:lnTo>
                  <a:lnTo>
                    <a:pt x="247853" y="398449"/>
                  </a:lnTo>
                  <a:lnTo>
                    <a:pt x="248348" y="398449"/>
                  </a:lnTo>
                  <a:lnTo>
                    <a:pt x="250139" y="397179"/>
                  </a:lnTo>
                  <a:lnTo>
                    <a:pt x="248831" y="399719"/>
                  </a:lnTo>
                  <a:lnTo>
                    <a:pt x="248500" y="399719"/>
                  </a:lnTo>
                  <a:lnTo>
                    <a:pt x="247434" y="402145"/>
                  </a:lnTo>
                  <a:lnTo>
                    <a:pt x="250037" y="400989"/>
                  </a:lnTo>
                  <a:lnTo>
                    <a:pt x="250164" y="402259"/>
                  </a:lnTo>
                  <a:lnTo>
                    <a:pt x="248246" y="404799"/>
                  </a:lnTo>
                  <a:lnTo>
                    <a:pt x="247764" y="402259"/>
                  </a:lnTo>
                  <a:lnTo>
                    <a:pt x="246888" y="404799"/>
                  </a:lnTo>
                  <a:lnTo>
                    <a:pt x="246557" y="403529"/>
                  </a:lnTo>
                  <a:lnTo>
                    <a:pt x="244144" y="408609"/>
                  </a:lnTo>
                  <a:lnTo>
                    <a:pt x="246100" y="402259"/>
                  </a:lnTo>
                  <a:lnTo>
                    <a:pt x="243382" y="407339"/>
                  </a:lnTo>
                  <a:lnTo>
                    <a:pt x="244284" y="409879"/>
                  </a:lnTo>
                  <a:lnTo>
                    <a:pt x="245186" y="408609"/>
                  </a:lnTo>
                  <a:lnTo>
                    <a:pt x="246100" y="407339"/>
                  </a:lnTo>
                  <a:lnTo>
                    <a:pt x="247015" y="409879"/>
                  </a:lnTo>
                  <a:lnTo>
                    <a:pt x="248500" y="408609"/>
                  </a:lnTo>
                  <a:lnTo>
                    <a:pt x="248589" y="407339"/>
                  </a:lnTo>
                  <a:lnTo>
                    <a:pt x="250075" y="406069"/>
                  </a:lnTo>
                  <a:lnTo>
                    <a:pt x="254279" y="404799"/>
                  </a:lnTo>
                  <a:lnTo>
                    <a:pt x="246608" y="413689"/>
                  </a:lnTo>
                  <a:lnTo>
                    <a:pt x="250939" y="411149"/>
                  </a:lnTo>
                  <a:lnTo>
                    <a:pt x="252704" y="409879"/>
                  </a:lnTo>
                  <a:lnTo>
                    <a:pt x="255447" y="406069"/>
                  </a:lnTo>
                  <a:lnTo>
                    <a:pt x="255206" y="408609"/>
                  </a:lnTo>
                  <a:lnTo>
                    <a:pt x="252514" y="412419"/>
                  </a:lnTo>
                  <a:lnTo>
                    <a:pt x="253771" y="413689"/>
                  </a:lnTo>
                  <a:lnTo>
                    <a:pt x="254723" y="411594"/>
                  </a:lnTo>
                  <a:lnTo>
                    <a:pt x="254749" y="411149"/>
                  </a:lnTo>
                  <a:lnTo>
                    <a:pt x="254850" y="411327"/>
                  </a:lnTo>
                  <a:lnTo>
                    <a:pt x="254927" y="411149"/>
                  </a:lnTo>
                  <a:lnTo>
                    <a:pt x="256667" y="407339"/>
                  </a:lnTo>
                  <a:lnTo>
                    <a:pt x="256667" y="411149"/>
                  </a:lnTo>
                  <a:lnTo>
                    <a:pt x="255485" y="412419"/>
                  </a:lnTo>
                  <a:lnTo>
                    <a:pt x="254850" y="411327"/>
                  </a:lnTo>
                  <a:lnTo>
                    <a:pt x="254723" y="411594"/>
                  </a:lnTo>
                  <a:lnTo>
                    <a:pt x="254698" y="412419"/>
                  </a:lnTo>
                  <a:lnTo>
                    <a:pt x="253885" y="414959"/>
                  </a:lnTo>
                  <a:lnTo>
                    <a:pt x="255765" y="412419"/>
                  </a:lnTo>
                  <a:lnTo>
                    <a:pt x="256705" y="411149"/>
                  </a:lnTo>
                  <a:lnTo>
                    <a:pt x="257467" y="411149"/>
                  </a:lnTo>
                  <a:lnTo>
                    <a:pt x="255600" y="413689"/>
                  </a:lnTo>
                  <a:lnTo>
                    <a:pt x="257492" y="414959"/>
                  </a:lnTo>
                  <a:lnTo>
                    <a:pt x="260667" y="413689"/>
                  </a:lnTo>
                  <a:lnTo>
                    <a:pt x="262763" y="414959"/>
                  </a:lnTo>
                  <a:lnTo>
                    <a:pt x="262077" y="414959"/>
                  </a:lnTo>
                  <a:lnTo>
                    <a:pt x="261150" y="416229"/>
                  </a:lnTo>
                  <a:lnTo>
                    <a:pt x="260959" y="417499"/>
                  </a:lnTo>
                  <a:lnTo>
                    <a:pt x="264134" y="417499"/>
                  </a:lnTo>
                  <a:lnTo>
                    <a:pt x="265379" y="421309"/>
                  </a:lnTo>
                  <a:lnTo>
                    <a:pt x="266407" y="423849"/>
                  </a:lnTo>
                  <a:lnTo>
                    <a:pt x="268922" y="421309"/>
                  </a:lnTo>
                  <a:lnTo>
                    <a:pt x="269100" y="422579"/>
                  </a:lnTo>
                  <a:lnTo>
                    <a:pt x="270154" y="421309"/>
                  </a:lnTo>
                  <a:lnTo>
                    <a:pt x="270764" y="421309"/>
                  </a:lnTo>
                  <a:lnTo>
                    <a:pt x="269836" y="422579"/>
                  </a:lnTo>
                  <a:lnTo>
                    <a:pt x="269024" y="423849"/>
                  </a:lnTo>
                  <a:lnTo>
                    <a:pt x="271945" y="422579"/>
                  </a:lnTo>
                  <a:lnTo>
                    <a:pt x="276301" y="421309"/>
                  </a:lnTo>
                  <a:lnTo>
                    <a:pt x="276072" y="425119"/>
                  </a:lnTo>
                  <a:lnTo>
                    <a:pt x="275285" y="426389"/>
                  </a:lnTo>
                  <a:lnTo>
                    <a:pt x="275818" y="427659"/>
                  </a:lnTo>
                  <a:lnTo>
                    <a:pt x="280047" y="421309"/>
                  </a:lnTo>
                  <a:lnTo>
                    <a:pt x="279628" y="425119"/>
                  </a:lnTo>
                  <a:lnTo>
                    <a:pt x="279107" y="425119"/>
                  </a:lnTo>
                  <a:lnTo>
                    <a:pt x="281038" y="427659"/>
                  </a:lnTo>
                  <a:lnTo>
                    <a:pt x="285432" y="427659"/>
                  </a:lnTo>
                  <a:lnTo>
                    <a:pt x="285064" y="432739"/>
                  </a:lnTo>
                  <a:lnTo>
                    <a:pt x="287769" y="428929"/>
                  </a:lnTo>
                  <a:lnTo>
                    <a:pt x="286689" y="435279"/>
                  </a:lnTo>
                  <a:lnTo>
                    <a:pt x="290080" y="430199"/>
                  </a:lnTo>
                  <a:lnTo>
                    <a:pt x="290017" y="434009"/>
                  </a:lnTo>
                  <a:lnTo>
                    <a:pt x="289013" y="435279"/>
                  </a:lnTo>
                  <a:lnTo>
                    <a:pt x="290118" y="437819"/>
                  </a:lnTo>
                  <a:lnTo>
                    <a:pt x="290563" y="439089"/>
                  </a:lnTo>
                  <a:lnTo>
                    <a:pt x="292976" y="435279"/>
                  </a:lnTo>
                  <a:lnTo>
                    <a:pt x="294017" y="435279"/>
                  </a:lnTo>
                  <a:lnTo>
                    <a:pt x="292379" y="437819"/>
                  </a:lnTo>
                  <a:lnTo>
                    <a:pt x="295084" y="435279"/>
                  </a:lnTo>
                  <a:lnTo>
                    <a:pt x="293624" y="439089"/>
                  </a:lnTo>
                  <a:lnTo>
                    <a:pt x="294551" y="439089"/>
                  </a:lnTo>
                  <a:lnTo>
                    <a:pt x="294754" y="438340"/>
                  </a:lnTo>
                  <a:lnTo>
                    <a:pt x="294919" y="438378"/>
                  </a:lnTo>
                  <a:lnTo>
                    <a:pt x="295160" y="438137"/>
                  </a:lnTo>
                  <a:lnTo>
                    <a:pt x="294767" y="438251"/>
                  </a:lnTo>
                  <a:lnTo>
                    <a:pt x="294894" y="437819"/>
                  </a:lnTo>
                  <a:lnTo>
                    <a:pt x="295414" y="436549"/>
                  </a:lnTo>
                  <a:lnTo>
                    <a:pt x="297192" y="436549"/>
                  </a:lnTo>
                  <a:lnTo>
                    <a:pt x="296811" y="440359"/>
                  </a:lnTo>
                  <a:lnTo>
                    <a:pt x="295998" y="441629"/>
                  </a:lnTo>
                  <a:lnTo>
                    <a:pt x="299859" y="440359"/>
                  </a:lnTo>
                  <a:lnTo>
                    <a:pt x="299148" y="441629"/>
                  </a:lnTo>
                  <a:lnTo>
                    <a:pt x="298513" y="441629"/>
                  </a:lnTo>
                  <a:lnTo>
                    <a:pt x="297764" y="442899"/>
                  </a:lnTo>
                  <a:lnTo>
                    <a:pt x="299262" y="441629"/>
                  </a:lnTo>
                  <a:lnTo>
                    <a:pt x="300761" y="440359"/>
                  </a:lnTo>
                  <a:lnTo>
                    <a:pt x="296291" y="445439"/>
                  </a:lnTo>
                  <a:lnTo>
                    <a:pt x="299034" y="444169"/>
                  </a:lnTo>
                  <a:lnTo>
                    <a:pt x="299237" y="442899"/>
                  </a:lnTo>
                  <a:lnTo>
                    <a:pt x="300088" y="441629"/>
                  </a:lnTo>
                  <a:lnTo>
                    <a:pt x="300443" y="441629"/>
                  </a:lnTo>
                  <a:lnTo>
                    <a:pt x="300075" y="442899"/>
                  </a:lnTo>
                  <a:lnTo>
                    <a:pt x="301472" y="444169"/>
                  </a:lnTo>
                  <a:lnTo>
                    <a:pt x="302920" y="444169"/>
                  </a:lnTo>
                  <a:lnTo>
                    <a:pt x="301599" y="445439"/>
                  </a:lnTo>
                  <a:lnTo>
                    <a:pt x="303199" y="447979"/>
                  </a:lnTo>
                  <a:lnTo>
                    <a:pt x="306108" y="446709"/>
                  </a:lnTo>
                  <a:lnTo>
                    <a:pt x="308190" y="447979"/>
                  </a:lnTo>
                  <a:lnTo>
                    <a:pt x="307936" y="446709"/>
                  </a:lnTo>
                  <a:lnTo>
                    <a:pt x="310007" y="444169"/>
                  </a:lnTo>
                  <a:lnTo>
                    <a:pt x="310807" y="444169"/>
                  </a:lnTo>
                  <a:lnTo>
                    <a:pt x="310476" y="444766"/>
                  </a:lnTo>
                  <a:lnTo>
                    <a:pt x="311442" y="444169"/>
                  </a:lnTo>
                  <a:lnTo>
                    <a:pt x="312039" y="444169"/>
                  </a:lnTo>
                  <a:lnTo>
                    <a:pt x="310070" y="447979"/>
                  </a:lnTo>
                  <a:lnTo>
                    <a:pt x="309689" y="449249"/>
                  </a:lnTo>
                  <a:lnTo>
                    <a:pt x="308991" y="450519"/>
                  </a:lnTo>
                  <a:lnTo>
                    <a:pt x="310426" y="447979"/>
                  </a:lnTo>
                  <a:lnTo>
                    <a:pt x="308991" y="454329"/>
                  </a:lnTo>
                  <a:lnTo>
                    <a:pt x="311340" y="450519"/>
                  </a:lnTo>
                  <a:lnTo>
                    <a:pt x="310896" y="451789"/>
                  </a:lnTo>
                  <a:lnTo>
                    <a:pt x="313004" y="453059"/>
                  </a:lnTo>
                  <a:lnTo>
                    <a:pt x="316331" y="453059"/>
                  </a:lnTo>
                  <a:lnTo>
                    <a:pt x="317766" y="450519"/>
                  </a:lnTo>
                  <a:lnTo>
                    <a:pt x="318122" y="451789"/>
                  </a:lnTo>
                  <a:lnTo>
                    <a:pt x="319773" y="450519"/>
                  </a:lnTo>
                  <a:lnTo>
                    <a:pt x="320586" y="451789"/>
                  </a:lnTo>
                  <a:lnTo>
                    <a:pt x="320929" y="454329"/>
                  </a:lnTo>
                  <a:lnTo>
                    <a:pt x="324192" y="454329"/>
                  </a:lnTo>
                  <a:lnTo>
                    <a:pt x="324345" y="454329"/>
                  </a:lnTo>
                  <a:lnTo>
                    <a:pt x="325843" y="454329"/>
                  </a:lnTo>
                  <a:lnTo>
                    <a:pt x="324142" y="455599"/>
                  </a:lnTo>
                  <a:lnTo>
                    <a:pt x="326199" y="456869"/>
                  </a:lnTo>
                  <a:lnTo>
                    <a:pt x="326771" y="456869"/>
                  </a:lnTo>
                  <a:lnTo>
                    <a:pt x="330111" y="455599"/>
                  </a:lnTo>
                  <a:lnTo>
                    <a:pt x="330352" y="454329"/>
                  </a:lnTo>
                  <a:lnTo>
                    <a:pt x="330873" y="453059"/>
                  </a:lnTo>
                  <a:lnTo>
                    <a:pt x="331482" y="453059"/>
                  </a:lnTo>
                  <a:lnTo>
                    <a:pt x="331304" y="455599"/>
                  </a:lnTo>
                  <a:lnTo>
                    <a:pt x="330644" y="455599"/>
                  </a:lnTo>
                  <a:lnTo>
                    <a:pt x="330403" y="456869"/>
                  </a:lnTo>
                  <a:lnTo>
                    <a:pt x="334860" y="454329"/>
                  </a:lnTo>
                  <a:lnTo>
                    <a:pt x="332905" y="467029"/>
                  </a:lnTo>
                  <a:lnTo>
                    <a:pt x="337553" y="461949"/>
                  </a:lnTo>
                  <a:lnTo>
                    <a:pt x="337312" y="463219"/>
                  </a:lnTo>
                  <a:lnTo>
                    <a:pt x="339064" y="461949"/>
                  </a:lnTo>
                  <a:lnTo>
                    <a:pt x="340804" y="460679"/>
                  </a:lnTo>
                  <a:lnTo>
                    <a:pt x="341617" y="461949"/>
                  </a:lnTo>
                  <a:lnTo>
                    <a:pt x="339293" y="463219"/>
                  </a:lnTo>
                  <a:lnTo>
                    <a:pt x="339305" y="464489"/>
                  </a:lnTo>
                  <a:lnTo>
                    <a:pt x="343674" y="461949"/>
                  </a:lnTo>
                  <a:lnTo>
                    <a:pt x="342773" y="467029"/>
                  </a:lnTo>
                  <a:lnTo>
                    <a:pt x="346049" y="465759"/>
                  </a:lnTo>
                  <a:lnTo>
                    <a:pt x="344119" y="473379"/>
                  </a:lnTo>
                  <a:lnTo>
                    <a:pt x="351663" y="467029"/>
                  </a:lnTo>
                  <a:lnTo>
                    <a:pt x="351523" y="473379"/>
                  </a:lnTo>
                  <a:lnTo>
                    <a:pt x="352209" y="470839"/>
                  </a:lnTo>
                  <a:lnTo>
                    <a:pt x="353517" y="469569"/>
                  </a:lnTo>
                  <a:lnTo>
                    <a:pt x="352958" y="470839"/>
                  </a:lnTo>
                  <a:lnTo>
                    <a:pt x="358927" y="470839"/>
                  </a:lnTo>
                  <a:lnTo>
                    <a:pt x="361708" y="477189"/>
                  </a:lnTo>
                  <a:lnTo>
                    <a:pt x="365709" y="480999"/>
                  </a:lnTo>
                  <a:lnTo>
                    <a:pt x="367220" y="482269"/>
                  </a:lnTo>
                  <a:lnTo>
                    <a:pt x="370573" y="472109"/>
                  </a:lnTo>
                  <a:lnTo>
                    <a:pt x="370916" y="477189"/>
                  </a:lnTo>
                  <a:lnTo>
                    <a:pt x="368935" y="479729"/>
                  </a:lnTo>
                  <a:lnTo>
                    <a:pt x="374015" y="478459"/>
                  </a:lnTo>
                  <a:lnTo>
                    <a:pt x="375932" y="483539"/>
                  </a:lnTo>
                  <a:lnTo>
                    <a:pt x="380174" y="482422"/>
                  </a:lnTo>
                  <a:lnTo>
                    <a:pt x="379806" y="483539"/>
                  </a:lnTo>
                  <a:lnTo>
                    <a:pt x="379488" y="483539"/>
                  </a:lnTo>
                  <a:lnTo>
                    <a:pt x="379234" y="486079"/>
                  </a:lnTo>
                  <a:lnTo>
                    <a:pt x="382104" y="484809"/>
                  </a:lnTo>
                  <a:lnTo>
                    <a:pt x="382905" y="482269"/>
                  </a:lnTo>
                  <a:lnTo>
                    <a:pt x="383349" y="483539"/>
                  </a:lnTo>
                  <a:lnTo>
                    <a:pt x="382308" y="484809"/>
                  </a:lnTo>
                  <a:lnTo>
                    <a:pt x="382333" y="486079"/>
                  </a:lnTo>
                  <a:lnTo>
                    <a:pt x="382409" y="487349"/>
                  </a:lnTo>
                  <a:lnTo>
                    <a:pt x="385292" y="483539"/>
                  </a:lnTo>
                  <a:lnTo>
                    <a:pt x="384632" y="486079"/>
                  </a:lnTo>
                  <a:lnTo>
                    <a:pt x="384937" y="486079"/>
                  </a:lnTo>
                  <a:lnTo>
                    <a:pt x="386067" y="487349"/>
                  </a:lnTo>
                  <a:lnTo>
                    <a:pt x="386727" y="484809"/>
                  </a:lnTo>
                  <a:lnTo>
                    <a:pt x="387489" y="486079"/>
                  </a:lnTo>
                  <a:lnTo>
                    <a:pt x="389648" y="484809"/>
                  </a:lnTo>
                  <a:lnTo>
                    <a:pt x="389991" y="485965"/>
                  </a:lnTo>
                  <a:lnTo>
                    <a:pt x="389890" y="486105"/>
                  </a:lnTo>
                  <a:lnTo>
                    <a:pt x="389763" y="486257"/>
                  </a:lnTo>
                  <a:lnTo>
                    <a:pt x="389597" y="486562"/>
                  </a:lnTo>
                  <a:lnTo>
                    <a:pt x="389978" y="488099"/>
                  </a:lnTo>
                  <a:lnTo>
                    <a:pt x="390144" y="487045"/>
                  </a:lnTo>
                  <a:lnTo>
                    <a:pt x="390131" y="486384"/>
                  </a:lnTo>
                  <a:lnTo>
                    <a:pt x="390042" y="486054"/>
                  </a:lnTo>
                  <a:lnTo>
                    <a:pt x="390956" y="484809"/>
                  </a:lnTo>
                  <a:lnTo>
                    <a:pt x="391896" y="483539"/>
                  </a:lnTo>
                  <a:lnTo>
                    <a:pt x="391642" y="488619"/>
                  </a:lnTo>
                  <a:lnTo>
                    <a:pt x="393547" y="484809"/>
                  </a:lnTo>
                  <a:lnTo>
                    <a:pt x="391706" y="488619"/>
                  </a:lnTo>
                  <a:lnTo>
                    <a:pt x="394373" y="488619"/>
                  </a:lnTo>
                  <a:lnTo>
                    <a:pt x="396024" y="487349"/>
                  </a:lnTo>
                  <a:lnTo>
                    <a:pt x="395224" y="488619"/>
                  </a:lnTo>
                  <a:lnTo>
                    <a:pt x="396189" y="488619"/>
                  </a:lnTo>
                  <a:lnTo>
                    <a:pt x="395135" y="491159"/>
                  </a:lnTo>
                  <a:lnTo>
                    <a:pt x="397281" y="491159"/>
                  </a:lnTo>
                  <a:lnTo>
                    <a:pt x="398005" y="488619"/>
                  </a:lnTo>
                  <a:lnTo>
                    <a:pt x="397687" y="493699"/>
                  </a:lnTo>
                  <a:lnTo>
                    <a:pt x="401548" y="487349"/>
                  </a:lnTo>
                  <a:lnTo>
                    <a:pt x="403085" y="484809"/>
                  </a:lnTo>
                  <a:lnTo>
                    <a:pt x="401459" y="492429"/>
                  </a:lnTo>
                  <a:lnTo>
                    <a:pt x="405155" y="491159"/>
                  </a:lnTo>
                  <a:lnTo>
                    <a:pt x="408254" y="489915"/>
                  </a:lnTo>
                  <a:lnTo>
                    <a:pt x="411175" y="489889"/>
                  </a:lnTo>
                  <a:lnTo>
                    <a:pt x="410044" y="493204"/>
                  </a:lnTo>
                  <a:lnTo>
                    <a:pt x="412432" y="489889"/>
                  </a:lnTo>
                  <a:lnTo>
                    <a:pt x="414388" y="492429"/>
                  </a:lnTo>
                  <a:lnTo>
                    <a:pt x="414769" y="492429"/>
                  </a:lnTo>
                  <a:lnTo>
                    <a:pt x="413346" y="493699"/>
                  </a:lnTo>
                  <a:lnTo>
                    <a:pt x="412864" y="494969"/>
                  </a:lnTo>
                  <a:lnTo>
                    <a:pt x="415886" y="493699"/>
                  </a:lnTo>
                  <a:lnTo>
                    <a:pt x="417334" y="496239"/>
                  </a:lnTo>
                  <a:lnTo>
                    <a:pt x="420128" y="495046"/>
                  </a:lnTo>
                  <a:lnTo>
                    <a:pt x="419773" y="496239"/>
                  </a:lnTo>
                  <a:lnTo>
                    <a:pt x="419900" y="496239"/>
                  </a:lnTo>
                  <a:lnTo>
                    <a:pt x="420179" y="497509"/>
                  </a:lnTo>
                  <a:lnTo>
                    <a:pt x="420839" y="494969"/>
                  </a:lnTo>
                  <a:lnTo>
                    <a:pt x="420306" y="494969"/>
                  </a:lnTo>
                  <a:lnTo>
                    <a:pt x="420420" y="493699"/>
                  </a:lnTo>
                  <a:lnTo>
                    <a:pt x="420611" y="492429"/>
                  </a:lnTo>
                  <a:lnTo>
                    <a:pt x="423913" y="489978"/>
                  </a:lnTo>
                  <a:lnTo>
                    <a:pt x="421919" y="493699"/>
                  </a:lnTo>
                  <a:lnTo>
                    <a:pt x="426212" y="489889"/>
                  </a:lnTo>
                  <a:lnTo>
                    <a:pt x="422567" y="497509"/>
                  </a:lnTo>
                  <a:lnTo>
                    <a:pt x="422973" y="497509"/>
                  </a:lnTo>
                  <a:lnTo>
                    <a:pt x="423646" y="496239"/>
                  </a:lnTo>
                  <a:lnTo>
                    <a:pt x="424053" y="494969"/>
                  </a:lnTo>
                  <a:lnTo>
                    <a:pt x="424319" y="494969"/>
                  </a:lnTo>
                  <a:lnTo>
                    <a:pt x="424180" y="496239"/>
                  </a:lnTo>
                  <a:lnTo>
                    <a:pt x="423227" y="497509"/>
                  </a:lnTo>
                  <a:lnTo>
                    <a:pt x="425107" y="497509"/>
                  </a:lnTo>
                  <a:lnTo>
                    <a:pt x="425323" y="494969"/>
                  </a:lnTo>
                  <a:lnTo>
                    <a:pt x="426656" y="494969"/>
                  </a:lnTo>
                  <a:lnTo>
                    <a:pt x="426351" y="496125"/>
                  </a:lnTo>
                  <a:lnTo>
                    <a:pt x="427164" y="494969"/>
                  </a:lnTo>
                  <a:lnTo>
                    <a:pt x="428066" y="493699"/>
                  </a:lnTo>
                  <a:lnTo>
                    <a:pt x="428917" y="494969"/>
                  </a:lnTo>
                  <a:lnTo>
                    <a:pt x="428675" y="496125"/>
                  </a:lnTo>
                  <a:lnTo>
                    <a:pt x="428650" y="496519"/>
                  </a:lnTo>
                  <a:lnTo>
                    <a:pt x="430263" y="497509"/>
                  </a:lnTo>
                  <a:lnTo>
                    <a:pt x="432485" y="493699"/>
                  </a:lnTo>
                  <a:lnTo>
                    <a:pt x="433235" y="492429"/>
                  </a:lnTo>
                  <a:lnTo>
                    <a:pt x="434759" y="494969"/>
                  </a:lnTo>
                  <a:lnTo>
                    <a:pt x="432714" y="500049"/>
                  </a:lnTo>
                  <a:lnTo>
                    <a:pt x="435038" y="497509"/>
                  </a:lnTo>
                  <a:lnTo>
                    <a:pt x="433933" y="501319"/>
                  </a:lnTo>
                  <a:lnTo>
                    <a:pt x="435457" y="500049"/>
                  </a:lnTo>
                  <a:lnTo>
                    <a:pt x="435584" y="497509"/>
                  </a:lnTo>
                  <a:lnTo>
                    <a:pt x="436587" y="498779"/>
                  </a:lnTo>
                  <a:lnTo>
                    <a:pt x="437464" y="497509"/>
                  </a:lnTo>
                  <a:lnTo>
                    <a:pt x="438353" y="496239"/>
                  </a:lnTo>
                  <a:lnTo>
                    <a:pt x="438848" y="497509"/>
                  </a:lnTo>
                  <a:lnTo>
                    <a:pt x="437591" y="498779"/>
                  </a:lnTo>
                  <a:lnTo>
                    <a:pt x="439737" y="498779"/>
                  </a:lnTo>
                  <a:lnTo>
                    <a:pt x="439102" y="497509"/>
                  </a:lnTo>
                  <a:lnTo>
                    <a:pt x="439928" y="496239"/>
                  </a:lnTo>
                  <a:lnTo>
                    <a:pt x="440690" y="495046"/>
                  </a:lnTo>
                  <a:lnTo>
                    <a:pt x="440575" y="493204"/>
                  </a:lnTo>
                  <a:lnTo>
                    <a:pt x="440499" y="492429"/>
                  </a:lnTo>
                  <a:lnTo>
                    <a:pt x="441515" y="493699"/>
                  </a:lnTo>
                  <a:lnTo>
                    <a:pt x="442518" y="493699"/>
                  </a:lnTo>
                  <a:lnTo>
                    <a:pt x="442353" y="496239"/>
                  </a:lnTo>
                  <a:lnTo>
                    <a:pt x="444144" y="493699"/>
                  </a:lnTo>
                  <a:lnTo>
                    <a:pt x="444601" y="494969"/>
                  </a:lnTo>
                  <a:lnTo>
                    <a:pt x="444436" y="496125"/>
                  </a:lnTo>
                  <a:lnTo>
                    <a:pt x="444334" y="496519"/>
                  </a:lnTo>
                  <a:lnTo>
                    <a:pt x="443306" y="499579"/>
                  </a:lnTo>
                  <a:lnTo>
                    <a:pt x="444500" y="497509"/>
                  </a:lnTo>
                  <a:lnTo>
                    <a:pt x="445706" y="500049"/>
                  </a:lnTo>
                  <a:lnTo>
                    <a:pt x="446633" y="498614"/>
                  </a:lnTo>
                  <a:lnTo>
                    <a:pt x="446341" y="499821"/>
                  </a:lnTo>
                  <a:lnTo>
                    <a:pt x="447433" y="497509"/>
                  </a:lnTo>
                  <a:lnTo>
                    <a:pt x="447649" y="498779"/>
                  </a:lnTo>
                  <a:lnTo>
                    <a:pt x="447560" y="499021"/>
                  </a:lnTo>
                  <a:lnTo>
                    <a:pt x="447052" y="501319"/>
                  </a:lnTo>
                  <a:lnTo>
                    <a:pt x="448335" y="501319"/>
                  </a:lnTo>
                  <a:lnTo>
                    <a:pt x="448119" y="497509"/>
                  </a:lnTo>
                  <a:lnTo>
                    <a:pt x="448056" y="496239"/>
                  </a:lnTo>
                  <a:lnTo>
                    <a:pt x="449110" y="498779"/>
                  </a:lnTo>
                  <a:lnTo>
                    <a:pt x="448462" y="498779"/>
                  </a:lnTo>
                  <a:lnTo>
                    <a:pt x="449834" y="501319"/>
                  </a:lnTo>
                  <a:lnTo>
                    <a:pt x="452221" y="498779"/>
                  </a:lnTo>
                  <a:lnTo>
                    <a:pt x="453402" y="500049"/>
                  </a:lnTo>
                  <a:lnTo>
                    <a:pt x="452755" y="503859"/>
                  </a:lnTo>
                  <a:lnTo>
                    <a:pt x="453809" y="503859"/>
                  </a:lnTo>
                  <a:lnTo>
                    <a:pt x="457352" y="501319"/>
                  </a:lnTo>
                  <a:lnTo>
                    <a:pt x="459041" y="502424"/>
                  </a:lnTo>
                  <a:lnTo>
                    <a:pt x="459359" y="501319"/>
                  </a:lnTo>
                  <a:lnTo>
                    <a:pt x="460819" y="496239"/>
                  </a:lnTo>
                  <a:lnTo>
                    <a:pt x="459867" y="505129"/>
                  </a:lnTo>
                  <a:lnTo>
                    <a:pt x="461708" y="502589"/>
                  </a:lnTo>
                  <a:lnTo>
                    <a:pt x="460870" y="505256"/>
                  </a:lnTo>
                  <a:lnTo>
                    <a:pt x="462013" y="506399"/>
                  </a:lnTo>
                  <a:lnTo>
                    <a:pt x="464197" y="505129"/>
                  </a:lnTo>
                  <a:lnTo>
                    <a:pt x="466928" y="503859"/>
                  </a:lnTo>
                  <a:lnTo>
                    <a:pt x="466356" y="504952"/>
                  </a:lnTo>
                  <a:lnTo>
                    <a:pt x="466318" y="505256"/>
                  </a:lnTo>
                  <a:lnTo>
                    <a:pt x="466826" y="506399"/>
                  </a:lnTo>
                  <a:lnTo>
                    <a:pt x="468414" y="506399"/>
                  </a:lnTo>
                  <a:lnTo>
                    <a:pt x="469201" y="507669"/>
                  </a:lnTo>
                  <a:lnTo>
                    <a:pt x="469861" y="506399"/>
                  </a:lnTo>
                  <a:lnTo>
                    <a:pt x="470344" y="506399"/>
                  </a:lnTo>
                  <a:lnTo>
                    <a:pt x="470547" y="503859"/>
                  </a:lnTo>
                  <a:lnTo>
                    <a:pt x="471982" y="507669"/>
                  </a:lnTo>
                  <a:lnTo>
                    <a:pt x="474345" y="507669"/>
                  </a:lnTo>
                  <a:lnTo>
                    <a:pt x="476719" y="506399"/>
                  </a:lnTo>
                  <a:lnTo>
                    <a:pt x="478193" y="508939"/>
                  </a:lnTo>
                  <a:lnTo>
                    <a:pt x="477875" y="508939"/>
                  </a:lnTo>
                  <a:lnTo>
                    <a:pt x="477126" y="510209"/>
                  </a:lnTo>
                  <a:lnTo>
                    <a:pt x="477380" y="510209"/>
                  </a:lnTo>
                  <a:lnTo>
                    <a:pt x="479958" y="508939"/>
                  </a:lnTo>
                  <a:lnTo>
                    <a:pt x="480161" y="507669"/>
                  </a:lnTo>
                  <a:lnTo>
                    <a:pt x="480364" y="506399"/>
                  </a:lnTo>
                  <a:lnTo>
                    <a:pt x="480021" y="507669"/>
                  </a:lnTo>
                  <a:lnTo>
                    <a:pt x="480009" y="506399"/>
                  </a:lnTo>
                  <a:lnTo>
                    <a:pt x="480098" y="504952"/>
                  </a:lnTo>
                  <a:lnTo>
                    <a:pt x="480644" y="503859"/>
                  </a:lnTo>
                  <a:lnTo>
                    <a:pt x="482104" y="503859"/>
                  </a:lnTo>
                  <a:lnTo>
                    <a:pt x="480898" y="504952"/>
                  </a:lnTo>
                  <a:lnTo>
                    <a:pt x="480822" y="505828"/>
                  </a:lnTo>
                  <a:lnTo>
                    <a:pt x="481164" y="507669"/>
                  </a:lnTo>
                  <a:lnTo>
                    <a:pt x="481228" y="508393"/>
                  </a:lnTo>
                  <a:lnTo>
                    <a:pt x="481215" y="508660"/>
                  </a:lnTo>
                  <a:lnTo>
                    <a:pt x="481266" y="508914"/>
                  </a:lnTo>
                  <a:lnTo>
                    <a:pt x="481304" y="508723"/>
                  </a:lnTo>
                  <a:lnTo>
                    <a:pt x="481380" y="507669"/>
                  </a:lnTo>
                  <a:lnTo>
                    <a:pt x="481723" y="507669"/>
                  </a:lnTo>
                  <a:lnTo>
                    <a:pt x="481876" y="506399"/>
                  </a:lnTo>
                  <a:lnTo>
                    <a:pt x="481990" y="511479"/>
                  </a:lnTo>
                  <a:lnTo>
                    <a:pt x="482625" y="506399"/>
                  </a:lnTo>
                  <a:lnTo>
                    <a:pt x="483247" y="501319"/>
                  </a:lnTo>
                  <a:lnTo>
                    <a:pt x="484022" y="504672"/>
                  </a:lnTo>
                  <a:lnTo>
                    <a:pt x="484098" y="505256"/>
                  </a:lnTo>
                  <a:lnTo>
                    <a:pt x="483743" y="506399"/>
                  </a:lnTo>
                  <a:lnTo>
                    <a:pt x="484505" y="506399"/>
                  </a:lnTo>
                  <a:lnTo>
                    <a:pt x="485444" y="503859"/>
                  </a:lnTo>
                  <a:lnTo>
                    <a:pt x="485787" y="504672"/>
                  </a:lnTo>
                  <a:lnTo>
                    <a:pt x="485889" y="505828"/>
                  </a:lnTo>
                  <a:lnTo>
                    <a:pt x="485686" y="507199"/>
                  </a:lnTo>
                  <a:lnTo>
                    <a:pt x="487502" y="503859"/>
                  </a:lnTo>
                  <a:lnTo>
                    <a:pt x="487667" y="506399"/>
                  </a:lnTo>
                  <a:lnTo>
                    <a:pt x="486537" y="506399"/>
                  </a:lnTo>
                  <a:lnTo>
                    <a:pt x="486194" y="507199"/>
                  </a:lnTo>
                  <a:lnTo>
                    <a:pt x="486092" y="511479"/>
                  </a:lnTo>
                  <a:lnTo>
                    <a:pt x="486397" y="510209"/>
                  </a:lnTo>
                  <a:lnTo>
                    <a:pt x="486892" y="510209"/>
                  </a:lnTo>
                  <a:lnTo>
                    <a:pt x="488073" y="512749"/>
                  </a:lnTo>
                  <a:lnTo>
                    <a:pt x="487895" y="511479"/>
                  </a:lnTo>
                  <a:lnTo>
                    <a:pt x="488454" y="510209"/>
                  </a:lnTo>
                  <a:lnTo>
                    <a:pt x="490715" y="505129"/>
                  </a:lnTo>
                  <a:lnTo>
                    <a:pt x="490562" y="510209"/>
                  </a:lnTo>
                  <a:lnTo>
                    <a:pt x="490524" y="511479"/>
                  </a:lnTo>
                  <a:lnTo>
                    <a:pt x="491528" y="509524"/>
                  </a:lnTo>
                  <a:lnTo>
                    <a:pt x="492290" y="508939"/>
                  </a:lnTo>
                  <a:lnTo>
                    <a:pt x="491464" y="512749"/>
                  </a:lnTo>
                  <a:lnTo>
                    <a:pt x="491655" y="512749"/>
                  </a:lnTo>
                  <a:lnTo>
                    <a:pt x="492023" y="514019"/>
                  </a:lnTo>
                  <a:lnTo>
                    <a:pt x="491655" y="515289"/>
                  </a:lnTo>
                  <a:lnTo>
                    <a:pt x="492963" y="512749"/>
                  </a:lnTo>
                  <a:lnTo>
                    <a:pt x="492429" y="517829"/>
                  </a:lnTo>
                  <a:lnTo>
                    <a:pt x="494284" y="514019"/>
                  </a:lnTo>
                  <a:lnTo>
                    <a:pt x="494106" y="515289"/>
                  </a:lnTo>
                  <a:lnTo>
                    <a:pt x="494703" y="514477"/>
                  </a:lnTo>
                  <a:lnTo>
                    <a:pt x="494830" y="514019"/>
                  </a:lnTo>
                  <a:lnTo>
                    <a:pt x="497039" y="510209"/>
                  </a:lnTo>
                  <a:lnTo>
                    <a:pt x="497357" y="517829"/>
                  </a:lnTo>
                  <a:lnTo>
                    <a:pt x="500494" y="514019"/>
                  </a:lnTo>
                  <a:lnTo>
                    <a:pt x="502729" y="512749"/>
                  </a:lnTo>
                  <a:lnTo>
                    <a:pt x="503783" y="508939"/>
                  </a:lnTo>
                  <a:lnTo>
                    <a:pt x="505802" y="507669"/>
                  </a:lnTo>
                  <a:lnTo>
                    <a:pt x="506031" y="510209"/>
                  </a:lnTo>
                  <a:lnTo>
                    <a:pt x="504571" y="511479"/>
                  </a:lnTo>
                  <a:lnTo>
                    <a:pt x="505167" y="512749"/>
                  </a:lnTo>
                  <a:lnTo>
                    <a:pt x="506653" y="512749"/>
                  </a:lnTo>
                  <a:lnTo>
                    <a:pt x="506717" y="515289"/>
                  </a:lnTo>
                  <a:lnTo>
                    <a:pt x="507466" y="515289"/>
                  </a:lnTo>
                  <a:lnTo>
                    <a:pt x="507771" y="512749"/>
                  </a:lnTo>
                  <a:lnTo>
                    <a:pt x="507403" y="512749"/>
                  </a:lnTo>
                  <a:lnTo>
                    <a:pt x="507860" y="511479"/>
                  </a:lnTo>
                  <a:lnTo>
                    <a:pt x="508787" y="508939"/>
                  </a:lnTo>
                  <a:close/>
                </a:path>
                <a:path w="517525" h="518795">
                  <a:moveTo>
                    <a:pt x="510247" y="514019"/>
                  </a:moveTo>
                  <a:lnTo>
                    <a:pt x="510108" y="515289"/>
                  </a:lnTo>
                  <a:lnTo>
                    <a:pt x="509193" y="516559"/>
                  </a:lnTo>
                  <a:lnTo>
                    <a:pt x="508660" y="517829"/>
                  </a:lnTo>
                  <a:lnTo>
                    <a:pt x="509778" y="516559"/>
                  </a:lnTo>
                  <a:lnTo>
                    <a:pt x="510070" y="516559"/>
                  </a:lnTo>
                  <a:lnTo>
                    <a:pt x="510247" y="514019"/>
                  </a:lnTo>
                  <a:close/>
                </a:path>
                <a:path w="517525" h="518795">
                  <a:moveTo>
                    <a:pt x="510603" y="516559"/>
                  </a:moveTo>
                  <a:lnTo>
                    <a:pt x="510070" y="516559"/>
                  </a:lnTo>
                  <a:lnTo>
                    <a:pt x="509968" y="517829"/>
                  </a:lnTo>
                  <a:lnTo>
                    <a:pt x="510603" y="516559"/>
                  </a:lnTo>
                  <a:close/>
                </a:path>
                <a:path w="517525" h="518795">
                  <a:moveTo>
                    <a:pt x="510717" y="517956"/>
                  </a:moveTo>
                  <a:lnTo>
                    <a:pt x="510400" y="518261"/>
                  </a:lnTo>
                  <a:lnTo>
                    <a:pt x="510603" y="518426"/>
                  </a:lnTo>
                  <a:lnTo>
                    <a:pt x="510641" y="518236"/>
                  </a:lnTo>
                  <a:lnTo>
                    <a:pt x="510717" y="517956"/>
                  </a:lnTo>
                  <a:close/>
                </a:path>
                <a:path w="517525" h="518795">
                  <a:moveTo>
                    <a:pt x="511022" y="517677"/>
                  </a:moveTo>
                  <a:lnTo>
                    <a:pt x="510806" y="517664"/>
                  </a:lnTo>
                  <a:lnTo>
                    <a:pt x="510717" y="517956"/>
                  </a:lnTo>
                  <a:lnTo>
                    <a:pt x="511022" y="517677"/>
                  </a:lnTo>
                  <a:close/>
                </a:path>
                <a:path w="517525" h="518795">
                  <a:moveTo>
                    <a:pt x="511683" y="517055"/>
                  </a:moveTo>
                  <a:lnTo>
                    <a:pt x="511035" y="517677"/>
                  </a:lnTo>
                  <a:lnTo>
                    <a:pt x="511200" y="517715"/>
                  </a:lnTo>
                  <a:lnTo>
                    <a:pt x="511390" y="517855"/>
                  </a:lnTo>
                  <a:lnTo>
                    <a:pt x="511683" y="517055"/>
                  </a:lnTo>
                  <a:close/>
                </a:path>
                <a:path w="517525" h="518795">
                  <a:moveTo>
                    <a:pt x="511721" y="506399"/>
                  </a:moveTo>
                  <a:lnTo>
                    <a:pt x="508546" y="512749"/>
                  </a:lnTo>
                  <a:lnTo>
                    <a:pt x="508152" y="514019"/>
                  </a:lnTo>
                  <a:lnTo>
                    <a:pt x="507593" y="516559"/>
                  </a:lnTo>
                  <a:lnTo>
                    <a:pt x="508025" y="516559"/>
                  </a:lnTo>
                  <a:lnTo>
                    <a:pt x="509219" y="514019"/>
                  </a:lnTo>
                  <a:lnTo>
                    <a:pt x="510247" y="514019"/>
                  </a:lnTo>
                  <a:lnTo>
                    <a:pt x="510400" y="512749"/>
                  </a:lnTo>
                  <a:lnTo>
                    <a:pt x="511136" y="512749"/>
                  </a:lnTo>
                  <a:lnTo>
                    <a:pt x="511721" y="506399"/>
                  </a:lnTo>
                  <a:close/>
                </a:path>
                <a:path w="517525" h="518795">
                  <a:moveTo>
                    <a:pt x="512254" y="512749"/>
                  </a:moveTo>
                  <a:lnTo>
                    <a:pt x="511886" y="512749"/>
                  </a:lnTo>
                  <a:lnTo>
                    <a:pt x="512089" y="513397"/>
                  </a:lnTo>
                  <a:lnTo>
                    <a:pt x="512254" y="512749"/>
                  </a:lnTo>
                  <a:close/>
                </a:path>
                <a:path w="517525" h="518795">
                  <a:moveTo>
                    <a:pt x="512292" y="514019"/>
                  </a:moveTo>
                  <a:lnTo>
                    <a:pt x="512089" y="513397"/>
                  </a:lnTo>
                  <a:lnTo>
                    <a:pt x="511581" y="515289"/>
                  </a:lnTo>
                  <a:lnTo>
                    <a:pt x="511225" y="515289"/>
                  </a:lnTo>
                  <a:lnTo>
                    <a:pt x="510603" y="516559"/>
                  </a:lnTo>
                  <a:lnTo>
                    <a:pt x="511454" y="516559"/>
                  </a:lnTo>
                  <a:lnTo>
                    <a:pt x="512292" y="514019"/>
                  </a:lnTo>
                  <a:close/>
                </a:path>
                <a:path w="517525" h="518795">
                  <a:moveTo>
                    <a:pt x="516039" y="513562"/>
                  </a:moveTo>
                  <a:lnTo>
                    <a:pt x="515950" y="510806"/>
                  </a:lnTo>
                  <a:lnTo>
                    <a:pt x="515188" y="510540"/>
                  </a:lnTo>
                  <a:lnTo>
                    <a:pt x="513956" y="512533"/>
                  </a:lnTo>
                  <a:lnTo>
                    <a:pt x="513930" y="511759"/>
                  </a:lnTo>
                  <a:lnTo>
                    <a:pt x="514273" y="510908"/>
                  </a:lnTo>
                  <a:lnTo>
                    <a:pt x="514438" y="510286"/>
                  </a:lnTo>
                  <a:lnTo>
                    <a:pt x="513562" y="511810"/>
                  </a:lnTo>
                  <a:lnTo>
                    <a:pt x="512343" y="514578"/>
                  </a:lnTo>
                  <a:lnTo>
                    <a:pt x="512076" y="517766"/>
                  </a:lnTo>
                  <a:lnTo>
                    <a:pt x="513283" y="514629"/>
                  </a:lnTo>
                  <a:lnTo>
                    <a:pt x="513143" y="516013"/>
                  </a:lnTo>
                  <a:lnTo>
                    <a:pt x="514502" y="512254"/>
                  </a:lnTo>
                  <a:lnTo>
                    <a:pt x="515061" y="511949"/>
                  </a:lnTo>
                  <a:lnTo>
                    <a:pt x="515112" y="513524"/>
                  </a:lnTo>
                  <a:lnTo>
                    <a:pt x="514781" y="514743"/>
                  </a:lnTo>
                  <a:lnTo>
                    <a:pt x="515124" y="513905"/>
                  </a:lnTo>
                  <a:lnTo>
                    <a:pt x="515378" y="515658"/>
                  </a:lnTo>
                  <a:lnTo>
                    <a:pt x="516039" y="513562"/>
                  </a:lnTo>
                  <a:close/>
                </a:path>
                <a:path w="517525" h="518795">
                  <a:moveTo>
                    <a:pt x="517004" y="514375"/>
                  </a:moveTo>
                  <a:lnTo>
                    <a:pt x="516458" y="514667"/>
                  </a:lnTo>
                  <a:lnTo>
                    <a:pt x="515467" y="518007"/>
                  </a:lnTo>
                  <a:lnTo>
                    <a:pt x="516382" y="517245"/>
                  </a:lnTo>
                  <a:lnTo>
                    <a:pt x="516712" y="516394"/>
                  </a:lnTo>
                  <a:lnTo>
                    <a:pt x="517004" y="5143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23027" y="10732279"/>
              <a:ext cx="242987" cy="110015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2240038" y="10890523"/>
              <a:ext cx="267335" cy="175895"/>
            </a:xfrm>
            <a:custGeom>
              <a:avLst/>
              <a:gdLst/>
              <a:ahLst/>
              <a:cxnLst/>
              <a:rect l="l" t="t" r="r" b="b"/>
              <a:pathLst>
                <a:path w="267335" h="175895">
                  <a:moveTo>
                    <a:pt x="1651" y="20320"/>
                  </a:moveTo>
                  <a:lnTo>
                    <a:pt x="889" y="20320"/>
                  </a:lnTo>
                  <a:lnTo>
                    <a:pt x="444" y="22860"/>
                  </a:lnTo>
                  <a:lnTo>
                    <a:pt x="1651" y="20320"/>
                  </a:lnTo>
                  <a:close/>
                </a:path>
                <a:path w="267335" h="175895">
                  <a:moveTo>
                    <a:pt x="4660" y="19888"/>
                  </a:moveTo>
                  <a:lnTo>
                    <a:pt x="4419" y="20320"/>
                  </a:lnTo>
                  <a:lnTo>
                    <a:pt x="3175" y="21399"/>
                  </a:lnTo>
                  <a:lnTo>
                    <a:pt x="3060" y="22021"/>
                  </a:lnTo>
                  <a:lnTo>
                    <a:pt x="3238" y="22860"/>
                  </a:lnTo>
                  <a:lnTo>
                    <a:pt x="4660" y="21640"/>
                  </a:lnTo>
                  <a:lnTo>
                    <a:pt x="4660" y="19888"/>
                  </a:lnTo>
                  <a:close/>
                </a:path>
                <a:path w="267335" h="175895">
                  <a:moveTo>
                    <a:pt x="5130" y="19050"/>
                  </a:moveTo>
                  <a:lnTo>
                    <a:pt x="4648" y="19621"/>
                  </a:lnTo>
                  <a:lnTo>
                    <a:pt x="4660" y="19888"/>
                  </a:lnTo>
                  <a:lnTo>
                    <a:pt x="5130" y="19050"/>
                  </a:lnTo>
                  <a:close/>
                </a:path>
                <a:path w="267335" h="175895">
                  <a:moveTo>
                    <a:pt x="5562" y="22021"/>
                  </a:moveTo>
                  <a:lnTo>
                    <a:pt x="4749" y="22860"/>
                  </a:lnTo>
                  <a:lnTo>
                    <a:pt x="5257" y="22860"/>
                  </a:lnTo>
                  <a:lnTo>
                    <a:pt x="5562" y="22021"/>
                  </a:lnTo>
                  <a:close/>
                </a:path>
                <a:path w="267335" h="175895">
                  <a:moveTo>
                    <a:pt x="5702" y="5803"/>
                  </a:moveTo>
                  <a:lnTo>
                    <a:pt x="4737" y="7353"/>
                  </a:lnTo>
                  <a:lnTo>
                    <a:pt x="4953" y="7289"/>
                  </a:lnTo>
                  <a:lnTo>
                    <a:pt x="5702" y="5803"/>
                  </a:lnTo>
                  <a:close/>
                </a:path>
                <a:path w="267335" h="175895">
                  <a:moveTo>
                    <a:pt x="8102" y="24688"/>
                  </a:moveTo>
                  <a:lnTo>
                    <a:pt x="7924" y="24930"/>
                  </a:lnTo>
                  <a:lnTo>
                    <a:pt x="7810" y="25107"/>
                  </a:lnTo>
                  <a:lnTo>
                    <a:pt x="7962" y="24968"/>
                  </a:lnTo>
                  <a:lnTo>
                    <a:pt x="8102" y="24688"/>
                  </a:lnTo>
                  <a:close/>
                </a:path>
                <a:path w="267335" h="175895">
                  <a:moveTo>
                    <a:pt x="8826" y="24091"/>
                  </a:moveTo>
                  <a:lnTo>
                    <a:pt x="8102" y="25400"/>
                  </a:lnTo>
                  <a:lnTo>
                    <a:pt x="8826" y="24091"/>
                  </a:lnTo>
                  <a:close/>
                </a:path>
                <a:path w="267335" h="175895">
                  <a:moveTo>
                    <a:pt x="15798" y="27406"/>
                  </a:moveTo>
                  <a:lnTo>
                    <a:pt x="15621" y="26974"/>
                  </a:lnTo>
                  <a:lnTo>
                    <a:pt x="15494" y="27038"/>
                  </a:lnTo>
                  <a:lnTo>
                    <a:pt x="15481" y="27940"/>
                  </a:lnTo>
                  <a:lnTo>
                    <a:pt x="15798" y="27406"/>
                  </a:lnTo>
                  <a:close/>
                </a:path>
                <a:path w="267335" h="175895">
                  <a:moveTo>
                    <a:pt x="18059" y="29210"/>
                  </a:moveTo>
                  <a:lnTo>
                    <a:pt x="16598" y="31750"/>
                  </a:lnTo>
                  <a:lnTo>
                    <a:pt x="18059" y="29210"/>
                  </a:lnTo>
                  <a:close/>
                </a:path>
                <a:path w="267335" h="175895">
                  <a:moveTo>
                    <a:pt x="21513" y="34594"/>
                  </a:moveTo>
                  <a:lnTo>
                    <a:pt x="20180" y="35560"/>
                  </a:lnTo>
                  <a:lnTo>
                    <a:pt x="21209" y="35560"/>
                  </a:lnTo>
                  <a:lnTo>
                    <a:pt x="21513" y="34594"/>
                  </a:lnTo>
                  <a:close/>
                </a:path>
                <a:path w="267335" h="175895">
                  <a:moveTo>
                    <a:pt x="22148" y="33020"/>
                  </a:moveTo>
                  <a:lnTo>
                    <a:pt x="21996" y="33020"/>
                  </a:lnTo>
                  <a:lnTo>
                    <a:pt x="21513" y="34594"/>
                  </a:lnTo>
                  <a:lnTo>
                    <a:pt x="21932" y="34290"/>
                  </a:lnTo>
                  <a:lnTo>
                    <a:pt x="22148" y="33020"/>
                  </a:lnTo>
                  <a:close/>
                </a:path>
                <a:path w="267335" h="175895">
                  <a:moveTo>
                    <a:pt x="26263" y="32702"/>
                  </a:moveTo>
                  <a:lnTo>
                    <a:pt x="25704" y="33020"/>
                  </a:lnTo>
                  <a:lnTo>
                    <a:pt x="26200" y="33020"/>
                  </a:lnTo>
                  <a:lnTo>
                    <a:pt x="26263" y="32702"/>
                  </a:lnTo>
                  <a:close/>
                </a:path>
                <a:path w="267335" h="175895">
                  <a:moveTo>
                    <a:pt x="30657" y="32092"/>
                  </a:moveTo>
                  <a:lnTo>
                    <a:pt x="29806" y="34010"/>
                  </a:lnTo>
                  <a:lnTo>
                    <a:pt x="28448" y="34150"/>
                  </a:lnTo>
                  <a:lnTo>
                    <a:pt x="29768" y="34607"/>
                  </a:lnTo>
                  <a:lnTo>
                    <a:pt x="29997" y="33794"/>
                  </a:lnTo>
                  <a:lnTo>
                    <a:pt x="30314" y="32931"/>
                  </a:lnTo>
                  <a:lnTo>
                    <a:pt x="30657" y="32092"/>
                  </a:lnTo>
                  <a:close/>
                </a:path>
                <a:path w="267335" h="175895">
                  <a:moveTo>
                    <a:pt x="30848" y="32410"/>
                  </a:moveTo>
                  <a:lnTo>
                    <a:pt x="30670" y="33020"/>
                  </a:lnTo>
                  <a:lnTo>
                    <a:pt x="30797" y="33020"/>
                  </a:lnTo>
                  <a:lnTo>
                    <a:pt x="30848" y="32410"/>
                  </a:lnTo>
                  <a:close/>
                </a:path>
                <a:path w="267335" h="175895">
                  <a:moveTo>
                    <a:pt x="32486" y="31750"/>
                  </a:moveTo>
                  <a:lnTo>
                    <a:pt x="32473" y="30480"/>
                  </a:lnTo>
                  <a:lnTo>
                    <a:pt x="31242" y="31750"/>
                  </a:lnTo>
                  <a:lnTo>
                    <a:pt x="31750" y="31750"/>
                  </a:lnTo>
                  <a:lnTo>
                    <a:pt x="32486" y="31750"/>
                  </a:lnTo>
                  <a:close/>
                </a:path>
                <a:path w="267335" h="175895">
                  <a:moveTo>
                    <a:pt x="32994" y="31508"/>
                  </a:moveTo>
                  <a:lnTo>
                    <a:pt x="32753" y="31750"/>
                  </a:lnTo>
                  <a:lnTo>
                    <a:pt x="32486" y="31750"/>
                  </a:lnTo>
                  <a:lnTo>
                    <a:pt x="32512" y="33020"/>
                  </a:lnTo>
                  <a:lnTo>
                    <a:pt x="32994" y="31508"/>
                  </a:lnTo>
                  <a:close/>
                </a:path>
                <a:path w="267335" h="175895">
                  <a:moveTo>
                    <a:pt x="33197" y="30861"/>
                  </a:moveTo>
                  <a:lnTo>
                    <a:pt x="32994" y="31508"/>
                  </a:lnTo>
                  <a:lnTo>
                    <a:pt x="33134" y="31356"/>
                  </a:lnTo>
                  <a:lnTo>
                    <a:pt x="33197" y="30861"/>
                  </a:lnTo>
                  <a:close/>
                </a:path>
                <a:path w="267335" h="175895">
                  <a:moveTo>
                    <a:pt x="33782" y="33020"/>
                  </a:moveTo>
                  <a:lnTo>
                    <a:pt x="33375" y="31115"/>
                  </a:lnTo>
                  <a:lnTo>
                    <a:pt x="33274" y="30619"/>
                  </a:lnTo>
                  <a:lnTo>
                    <a:pt x="33134" y="31356"/>
                  </a:lnTo>
                  <a:lnTo>
                    <a:pt x="32931" y="33020"/>
                  </a:lnTo>
                  <a:lnTo>
                    <a:pt x="33782" y="33020"/>
                  </a:lnTo>
                  <a:close/>
                </a:path>
                <a:path w="267335" h="175895">
                  <a:moveTo>
                    <a:pt x="35826" y="34290"/>
                  </a:moveTo>
                  <a:lnTo>
                    <a:pt x="34061" y="34290"/>
                  </a:lnTo>
                  <a:lnTo>
                    <a:pt x="32791" y="34290"/>
                  </a:lnTo>
                  <a:lnTo>
                    <a:pt x="31838" y="34290"/>
                  </a:lnTo>
                  <a:lnTo>
                    <a:pt x="30568" y="38100"/>
                  </a:lnTo>
                  <a:lnTo>
                    <a:pt x="31750" y="31750"/>
                  </a:lnTo>
                  <a:lnTo>
                    <a:pt x="29806" y="38100"/>
                  </a:lnTo>
                  <a:lnTo>
                    <a:pt x="30835" y="39370"/>
                  </a:lnTo>
                  <a:lnTo>
                    <a:pt x="31584" y="38100"/>
                  </a:lnTo>
                  <a:lnTo>
                    <a:pt x="32334" y="36830"/>
                  </a:lnTo>
                  <a:lnTo>
                    <a:pt x="33350" y="38100"/>
                  </a:lnTo>
                  <a:lnTo>
                    <a:pt x="34594" y="36830"/>
                  </a:lnTo>
                  <a:lnTo>
                    <a:pt x="34582" y="35560"/>
                  </a:lnTo>
                  <a:lnTo>
                    <a:pt x="35826" y="34290"/>
                  </a:lnTo>
                  <a:close/>
                </a:path>
                <a:path w="267335" h="175895">
                  <a:moveTo>
                    <a:pt x="42430" y="38100"/>
                  </a:moveTo>
                  <a:lnTo>
                    <a:pt x="41427" y="39370"/>
                  </a:lnTo>
                  <a:lnTo>
                    <a:pt x="40665" y="39370"/>
                  </a:lnTo>
                  <a:lnTo>
                    <a:pt x="40182" y="43180"/>
                  </a:lnTo>
                  <a:lnTo>
                    <a:pt x="42430" y="38100"/>
                  </a:lnTo>
                  <a:close/>
                </a:path>
                <a:path w="267335" h="175895">
                  <a:moveTo>
                    <a:pt x="54800" y="46990"/>
                  </a:moveTo>
                  <a:lnTo>
                    <a:pt x="53835" y="49530"/>
                  </a:lnTo>
                  <a:lnTo>
                    <a:pt x="54102" y="50800"/>
                  </a:lnTo>
                  <a:lnTo>
                    <a:pt x="54800" y="46990"/>
                  </a:lnTo>
                  <a:close/>
                </a:path>
                <a:path w="267335" h="175895">
                  <a:moveTo>
                    <a:pt x="57315" y="20320"/>
                  </a:moveTo>
                  <a:lnTo>
                    <a:pt x="56629" y="20320"/>
                  </a:lnTo>
                  <a:lnTo>
                    <a:pt x="56502" y="21437"/>
                  </a:lnTo>
                  <a:lnTo>
                    <a:pt x="57315" y="20320"/>
                  </a:lnTo>
                  <a:close/>
                </a:path>
                <a:path w="267335" h="175895">
                  <a:moveTo>
                    <a:pt x="76923" y="60198"/>
                  </a:moveTo>
                  <a:lnTo>
                    <a:pt x="76428" y="60667"/>
                  </a:lnTo>
                  <a:lnTo>
                    <a:pt x="76555" y="60845"/>
                  </a:lnTo>
                  <a:lnTo>
                    <a:pt x="76923" y="60198"/>
                  </a:lnTo>
                  <a:close/>
                </a:path>
                <a:path w="267335" h="175895">
                  <a:moveTo>
                    <a:pt x="79540" y="60833"/>
                  </a:moveTo>
                  <a:lnTo>
                    <a:pt x="79108" y="61010"/>
                  </a:lnTo>
                  <a:lnTo>
                    <a:pt x="79311" y="61099"/>
                  </a:lnTo>
                  <a:lnTo>
                    <a:pt x="79540" y="60833"/>
                  </a:lnTo>
                  <a:close/>
                </a:path>
                <a:path w="267335" h="175895">
                  <a:moveTo>
                    <a:pt x="83185" y="63665"/>
                  </a:moveTo>
                  <a:lnTo>
                    <a:pt x="81940" y="64770"/>
                  </a:lnTo>
                  <a:lnTo>
                    <a:pt x="82638" y="64770"/>
                  </a:lnTo>
                  <a:lnTo>
                    <a:pt x="83185" y="63665"/>
                  </a:lnTo>
                  <a:close/>
                </a:path>
                <a:path w="267335" h="175895">
                  <a:moveTo>
                    <a:pt x="93751" y="66636"/>
                  </a:moveTo>
                  <a:lnTo>
                    <a:pt x="92684" y="67310"/>
                  </a:lnTo>
                  <a:lnTo>
                    <a:pt x="93370" y="67310"/>
                  </a:lnTo>
                  <a:lnTo>
                    <a:pt x="93751" y="66636"/>
                  </a:lnTo>
                  <a:close/>
                </a:path>
                <a:path w="267335" h="175895">
                  <a:moveTo>
                    <a:pt x="94043" y="67310"/>
                  </a:moveTo>
                  <a:lnTo>
                    <a:pt x="93370" y="67310"/>
                  </a:lnTo>
                  <a:lnTo>
                    <a:pt x="92633" y="68580"/>
                  </a:lnTo>
                  <a:lnTo>
                    <a:pt x="94043" y="67310"/>
                  </a:lnTo>
                  <a:close/>
                </a:path>
                <a:path w="267335" h="175895">
                  <a:moveTo>
                    <a:pt x="95897" y="40068"/>
                  </a:moveTo>
                  <a:lnTo>
                    <a:pt x="94653" y="40424"/>
                  </a:lnTo>
                  <a:lnTo>
                    <a:pt x="94945" y="40792"/>
                  </a:lnTo>
                  <a:lnTo>
                    <a:pt x="95897" y="40068"/>
                  </a:lnTo>
                  <a:close/>
                </a:path>
                <a:path w="267335" h="175895">
                  <a:moveTo>
                    <a:pt x="112039" y="77381"/>
                  </a:moveTo>
                  <a:lnTo>
                    <a:pt x="111747" y="77470"/>
                  </a:lnTo>
                  <a:lnTo>
                    <a:pt x="111988" y="77470"/>
                  </a:lnTo>
                  <a:close/>
                </a:path>
                <a:path w="267335" h="175895">
                  <a:moveTo>
                    <a:pt x="121437" y="57150"/>
                  </a:moveTo>
                  <a:lnTo>
                    <a:pt x="120980" y="57150"/>
                  </a:lnTo>
                  <a:lnTo>
                    <a:pt x="120904" y="57429"/>
                  </a:lnTo>
                  <a:lnTo>
                    <a:pt x="121437" y="57150"/>
                  </a:lnTo>
                  <a:close/>
                </a:path>
                <a:path w="267335" h="175895">
                  <a:moveTo>
                    <a:pt x="122478" y="57150"/>
                  </a:moveTo>
                  <a:lnTo>
                    <a:pt x="121539" y="58420"/>
                  </a:lnTo>
                  <a:lnTo>
                    <a:pt x="121539" y="58686"/>
                  </a:lnTo>
                  <a:lnTo>
                    <a:pt x="121856" y="58420"/>
                  </a:lnTo>
                  <a:lnTo>
                    <a:pt x="122478" y="57150"/>
                  </a:lnTo>
                  <a:close/>
                </a:path>
                <a:path w="267335" h="175895">
                  <a:moveTo>
                    <a:pt x="134112" y="60960"/>
                  </a:moveTo>
                  <a:lnTo>
                    <a:pt x="132613" y="62166"/>
                  </a:lnTo>
                  <a:lnTo>
                    <a:pt x="134112" y="60960"/>
                  </a:lnTo>
                  <a:close/>
                </a:path>
                <a:path w="267335" h="175895">
                  <a:moveTo>
                    <a:pt x="137121" y="69227"/>
                  </a:moveTo>
                  <a:lnTo>
                    <a:pt x="136906" y="69405"/>
                  </a:lnTo>
                  <a:lnTo>
                    <a:pt x="137071" y="69443"/>
                  </a:lnTo>
                  <a:lnTo>
                    <a:pt x="137121" y="69227"/>
                  </a:lnTo>
                  <a:close/>
                </a:path>
                <a:path w="267335" h="175895">
                  <a:moveTo>
                    <a:pt x="149580" y="79006"/>
                  </a:moveTo>
                  <a:lnTo>
                    <a:pt x="148501" y="80010"/>
                  </a:lnTo>
                  <a:lnTo>
                    <a:pt x="148932" y="80010"/>
                  </a:lnTo>
                  <a:lnTo>
                    <a:pt x="149580" y="79006"/>
                  </a:lnTo>
                  <a:close/>
                </a:path>
                <a:path w="267335" h="175895">
                  <a:moveTo>
                    <a:pt x="149758" y="78740"/>
                  </a:moveTo>
                  <a:lnTo>
                    <a:pt x="149580" y="79006"/>
                  </a:lnTo>
                  <a:lnTo>
                    <a:pt x="149745" y="78854"/>
                  </a:lnTo>
                  <a:close/>
                </a:path>
                <a:path w="267335" h="175895">
                  <a:moveTo>
                    <a:pt x="153924" y="78816"/>
                  </a:moveTo>
                  <a:lnTo>
                    <a:pt x="152717" y="79984"/>
                  </a:lnTo>
                  <a:lnTo>
                    <a:pt x="153060" y="80467"/>
                  </a:lnTo>
                  <a:lnTo>
                    <a:pt x="152831" y="81838"/>
                  </a:lnTo>
                  <a:lnTo>
                    <a:pt x="153276" y="81610"/>
                  </a:lnTo>
                  <a:lnTo>
                    <a:pt x="153924" y="80073"/>
                  </a:lnTo>
                  <a:lnTo>
                    <a:pt x="153924" y="78816"/>
                  </a:lnTo>
                  <a:close/>
                </a:path>
                <a:path w="267335" h="175895">
                  <a:moveTo>
                    <a:pt x="157378" y="88099"/>
                  </a:moveTo>
                  <a:lnTo>
                    <a:pt x="156273" y="88900"/>
                  </a:lnTo>
                  <a:lnTo>
                    <a:pt x="157086" y="88900"/>
                  </a:lnTo>
                  <a:lnTo>
                    <a:pt x="157378" y="88099"/>
                  </a:lnTo>
                  <a:close/>
                </a:path>
                <a:path w="267335" h="175895">
                  <a:moveTo>
                    <a:pt x="157505" y="82550"/>
                  </a:moveTo>
                  <a:lnTo>
                    <a:pt x="155740" y="81280"/>
                  </a:lnTo>
                  <a:lnTo>
                    <a:pt x="154266" y="83820"/>
                  </a:lnTo>
                  <a:lnTo>
                    <a:pt x="156565" y="83820"/>
                  </a:lnTo>
                  <a:lnTo>
                    <a:pt x="157505" y="82550"/>
                  </a:lnTo>
                  <a:close/>
                </a:path>
                <a:path w="267335" h="175895">
                  <a:moveTo>
                    <a:pt x="158762" y="86360"/>
                  </a:moveTo>
                  <a:lnTo>
                    <a:pt x="158051" y="86360"/>
                  </a:lnTo>
                  <a:lnTo>
                    <a:pt x="157378" y="88099"/>
                  </a:lnTo>
                  <a:lnTo>
                    <a:pt x="158051" y="87630"/>
                  </a:lnTo>
                  <a:lnTo>
                    <a:pt x="157543" y="88900"/>
                  </a:lnTo>
                  <a:lnTo>
                    <a:pt x="158153" y="87630"/>
                  </a:lnTo>
                  <a:lnTo>
                    <a:pt x="158762" y="86360"/>
                  </a:lnTo>
                  <a:close/>
                </a:path>
                <a:path w="267335" h="175895">
                  <a:moveTo>
                    <a:pt x="159537" y="81280"/>
                  </a:moveTo>
                  <a:lnTo>
                    <a:pt x="156730" y="83820"/>
                  </a:lnTo>
                  <a:lnTo>
                    <a:pt x="156997" y="83820"/>
                  </a:lnTo>
                  <a:lnTo>
                    <a:pt x="158051" y="85090"/>
                  </a:lnTo>
                  <a:lnTo>
                    <a:pt x="159537" y="81280"/>
                  </a:lnTo>
                  <a:close/>
                </a:path>
                <a:path w="267335" h="175895">
                  <a:moveTo>
                    <a:pt x="162623" y="111671"/>
                  </a:moveTo>
                  <a:lnTo>
                    <a:pt x="162458" y="111836"/>
                  </a:lnTo>
                  <a:lnTo>
                    <a:pt x="162293" y="111963"/>
                  </a:lnTo>
                  <a:lnTo>
                    <a:pt x="162090" y="112229"/>
                  </a:lnTo>
                  <a:lnTo>
                    <a:pt x="162102" y="113753"/>
                  </a:lnTo>
                  <a:lnTo>
                    <a:pt x="162483" y="112763"/>
                  </a:lnTo>
                  <a:lnTo>
                    <a:pt x="162610" y="112141"/>
                  </a:lnTo>
                  <a:lnTo>
                    <a:pt x="162623" y="111671"/>
                  </a:lnTo>
                  <a:close/>
                </a:path>
                <a:path w="267335" h="175895">
                  <a:moveTo>
                    <a:pt x="166370" y="116509"/>
                  </a:moveTo>
                  <a:close/>
                </a:path>
                <a:path w="267335" h="175895">
                  <a:moveTo>
                    <a:pt x="172580" y="93421"/>
                  </a:moveTo>
                  <a:lnTo>
                    <a:pt x="172466" y="92849"/>
                  </a:lnTo>
                  <a:lnTo>
                    <a:pt x="172402" y="93065"/>
                  </a:lnTo>
                  <a:lnTo>
                    <a:pt x="172351" y="93230"/>
                  </a:lnTo>
                  <a:lnTo>
                    <a:pt x="172275" y="93421"/>
                  </a:lnTo>
                  <a:lnTo>
                    <a:pt x="172580" y="93421"/>
                  </a:lnTo>
                  <a:close/>
                </a:path>
                <a:path w="267335" h="175895">
                  <a:moveTo>
                    <a:pt x="176174" y="90944"/>
                  </a:moveTo>
                  <a:lnTo>
                    <a:pt x="175069" y="91427"/>
                  </a:lnTo>
                  <a:lnTo>
                    <a:pt x="173431" y="94297"/>
                  </a:lnTo>
                  <a:lnTo>
                    <a:pt x="174104" y="94018"/>
                  </a:lnTo>
                  <a:lnTo>
                    <a:pt x="176174" y="90944"/>
                  </a:lnTo>
                  <a:close/>
                </a:path>
                <a:path w="267335" h="175895">
                  <a:moveTo>
                    <a:pt x="179285" y="96456"/>
                  </a:moveTo>
                  <a:lnTo>
                    <a:pt x="178854" y="96634"/>
                  </a:lnTo>
                  <a:lnTo>
                    <a:pt x="178727" y="96977"/>
                  </a:lnTo>
                  <a:lnTo>
                    <a:pt x="179019" y="96685"/>
                  </a:lnTo>
                  <a:lnTo>
                    <a:pt x="179171" y="96634"/>
                  </a:lnTo>
                  <a:lnTo>
                    <a:pt x="179285" y="96456"/>
                  </a:lnTo>
                  <a:close/>
                </a:path>
                <a:path w="267335" h="175895">
                  <a:moveTo>
                    <a:pt x="179705" y="121310"/>
                  </a:moveTo>
                  <a:lnTo>
                    <a:pt x="178917" y="121920"/>
                  </a:lnTo>
                  <a:lnTo>
                    <a:pt x="178473" y="122097"/>
                  </a:lnTo>
                  <a:lnTo>
                    <a:pt x="178384" y="123190"/>
                  </a:lnTo>
                  <a:lnTo>
                    <a:pt x="179705" y="121310"/>
                  </a:lnTo>
                  <a:close/>
                </a:path>
                <a:path w="267335" h="175895">
                  <a:moveTo>
                    <a:pt x="187274" y="99060"/>
                  </a:moveTo>
                  <a:lnTo>
                    <a:pt x="186817" y="100330"/>
                  </a:lnTo>
                  <a:lnTo>
                    <a:pt x="186804" y="100545"/>
                  </a:lnTo>
                  <a:lnTo>
                    <a:pt x="187274" y="99060"/>
                  </a:lnTo>
                  <a:close/>
                </a:path>
                <a:path w="267335" h="175895">
                  <a:moveTo>
                    <a:pt x="187820" y="97840"/>
                  </a:moveTo>
                  <a:lnTo>
                    <a:pt x="187579" y="98285"/>
                  </a:lnTo>
                  <a:lnTo>
                    <a:pt x="187413" y="98666"/>
                  </a:lnTo>
                  <a:lnTo>
                    <a:pt x="187286" y="99034"/>
                  </a:lnTo>
                  <a:lnTo>
                    <a:pt x="187452" y="98767"/>
                  </a:lnTo>
                  <a:lnTo>
                    <a:pt x="187604" y="98437"/>
                  </a:lnTo>
                  <a:lnTo>
                    <a:pt x="187820" y="97840"/>
                  </a:lnTo>
                  <a:close/>
                </a:path>
                <a:path w="267335" h="175895">
                  <a:moveTo>
                    <a:pt x="196342" y="110871"/>
                  </a:moveTo>
                  <a:lnTo>
                    <a:pt x="196227" y="110490"/>
                  </a:lnTo>
                  <a:lnTo>
                    <a:pt x="195478" y="111760"/>
                  </a:lnTo>
                  <a:lnTo>
                    <a:pt x="196342" y="110871"/>
                  </a:lnTo>
                  <a:close/>
                </a:path>
                <a:path w="267335" h="175895">
                  <a:moveTo>
                    <a:pt x="196723" y="110490"/>
                  </a:moveTo>
                  <a:lnTo>
                    <a:pt x="196342" y="110871"/>
                  </a:lnTo>
                  <a:lnTo>
                    <a:pt x="196583" y="111760"/>
                  </a:lnTo>
                  <a:lnTo>
                    <a:pt x="196723" y="110490"/>
                  </a:lnTo>
                  <a:close/>
                </a:path>
                <a:path w="267335" h="175895">
                  <a:moveTo>
                    <a:pt x="197129" y="101600"/>
                  </a:moveTo>
                  <a:lnTo>
                    <a:pt x="194906" y="102870"/>
                  </a:lnTo>
                  <a:lnTo>
                    <a:pt x="193840" y="104140"/>
                  </a:lnTo>
                  <a:lnTo>
                    <a:pt x="194233" y="104140"/>
                  </a:lnTo>
                  <a:lnTo>
                    <a:pt x="192100" y="105410"/>
                  </a:lnTo>
                  <a:lnTo>
                    <a:pt x="194487" y="105410"/>
                  </a:lnTo>
                  <a:lnTo>
                    <a:pt x="197129" y="101600"/>
                  </a:lnTo>
                  <a:close/>
                </a:path>
                <a:path w="267335" h="175895">
                  <a:moveTo>
                    <a:pt x="197789" y="109448"/>
                  </a:moveTo>
                  <a:lnTo>
                    <a:pt x="197700" y="108927"/>
                  </a:lnTo>
                  <a:lnTo>
                    <a:pt x="197675" y="109232"/>
                  </a:lnTo>
                  <a:lnTo>
                    <a:pt x="197726" y="109372"/>
                  </a:lnTo>
                  <a:close/>
                </a:path>
                <a:path w="267335" h="175895">
                  <a:moveTo>
                    <a:pt x="202996" y="106680"/>
                  </a:moveTo>
                  <a:lnTo>
                    <a:pt x="202844" y="106870"/>
                  </a:lnTo>
                  <a:lnTo>
                    <a:pt x="202996" y="106680"/>
                  </a:lnTo>
                  <a:close/>
                </a:path>
                <a:path w="267335" h="175895">
                  <a:moveTo>
                    <a:pt x="206349" y="132422"/>
                  </a:moveTo>
                  <a:lnTo>
                    <a:pt x="206222" y="132092"/>
                  </a:lnTo>
                  <a:lnTo>
                    <a:pt x="206095" y="131648"/>
                  </a:lnTo>
                  <a:lnTo>
                    <a:pt x="205600" y="131851"/>
                  </a:lnTo>
                  <a:lnTo>
                    <a:pt x="205574" y="132524"/>
                  </a:lnTo>
                  <a:lnTo>
                    <a:pt x="205879" y="132600"/>
                  </a:lnTo>
                  <a:lnTo>
                    <a:pt x="206349" y="132422"/>
                  </a:lnTo>
                  <a:close/>
                </a:path>
                <a:path w="267335" h="175895">
                  <a:moveTo>
                    <a:pt x="207670" y="131648"/>
                  </a:moveTo>
                  <a:lnTo>
                    <a:pt x="207187" y="131965"/>
                  </a:lnTo>
                  <a:lnTo>
                    <a:pt x="206717" y="132283"/>
                  </a:lnTo>
                  <a:lnTo>
                    <a:pt x="206349" y="132422"/>
                  </a:lnTo>
                  <a:lnTo>
                    <a:pt x="206527" y="132816"/>
                  </a:lnTo>
                  <a:lnTo>
                    <a:pt x="206705" y="133019"/>
                  </a:lnTo>
                  <a:lnTo>
                    <a:pt x="207670" y="131648"/>
                  </a:lnTo>
                  <a:close/>
                </a:path>
                <a:path w="267335" h="175895">
                  <a:moveTo>
                    <a:pt x="208584" y="115570"/>
                  </a:moveTo>
                  <a:close/>
                </a:path>
                <a:path w="267335" h="175895">
                  <a:moveTo>
                    <a:pt x="209080" y="113030"/>
                  </a:moveTo>
                  <a:lnTo>
                    <a:pt x="206705" y="114211"/>
                  </a:lnTo>
                  <a:lnTo>
                    <a:pt x="209080" y="113030"/>
                  </a:lnTo>
                  <a:close/>
                </a:path>
                <a:path w="267335" h="175895">
                  <a:moveTo>
                    <a:pt x="209308" y="133515"/>
                  </a:moveTo>
                  <a:lnTo>
                    <a:pt x="209296" y="133350"/>
                  </a:lnTo>
                  <a:lnTo>
                    <a:pt x="207048" y="135890"/>
                  </a:lnTo>
                  <a:lnTo>
                    <a:pt x="207416" y="135890"/>
                  </a:lnTo>
                  <a:lnTo>
                    <a:pt x="209308" y="133515"/>
                  </a:lnTo>
                  <a:close/>
                </a:path>
                <a:path w="267335" h="175895">
                  <a:moveTo>
                    <a:pt x="210489" y="115062"/>
                  </a:moveTo>
                  <a:lnTo>
                    <a:pt x="210286" y="115239"/>
                  </a:lnTo>
                  <a:lnTo>
                    <a:pt x="210337" y="115392"/>
                  </a:lnTo>
                  <a:lnTo>
                    <a:pt x="210388" y="115582"/>
                  </a:lnTo>
                  <a:lnTo>
                    <a:pt x="210477" y="115265"/>
                  </a:lnTo>
                  <a:lnTo>
                    <a:pt x="210489" y="115062"/>
                  </a:lnTo>
                  <a:close/>
                </a:path>
                <a:path w="267335" h="175895">
                  <a:moveTo>
                    <a:pt x="213906" y="116840"/>
                  </a:moveTo>
                  <a:lnTo>
                    <a:pt x="212572" y="116840"/>
                  </a:lnTo>
                  <a:lnTo>
                    <a:pt x="212547" y="118046"/>
                  </a:lnTo>
                  <a:lnTo>
                    <a:pt x="213906" y="116840"/>
                  </a:lnTo>
                  <a:close/>
                </a:path>
                <a:path w="267335" h="175895">
                  <a:moveTo>
                    <a:pt x="214299" y="119380"/>
                  </a:moveTo>
                  <a:lnTo>
                    <a:pt x="213474" y="120650"/>
                  </a:lnTo>
                  <a:lnTo>
                    <a:pt x="213880" y="120650"/>
                  </a:lnTo>
                  <a:lnTo>
                    <a:pt x="214299" y="119380"/>
                  </a:lnTo>
                  <a:close/>
                </a:path>
                <a:path w="267335" h="175895">
                  <a:moveTo>
                    <a:pt x="214528" y="138709"/>
                  </a:moveTo>
                  <a:lnTo>
                    <a:pt x="213372" y="138861"/>
                  </a:lnTo>
                  <a:lnTo>
                    <a:pt x="212902" y="140563"/>
                  </a:lnTo>
                  <a:lnTo>
                    <a:pt x="214528" y="138709"/>
                  </a:lnTo>
                  <a:close/>
                </a:path>
                <a:path w="267335" h="175895">
                  <a:moveTo>
                    <a:pt x="214718" y="138430"/>
                  </a:moveTo>
                  <a:lnTo>
                    <a:pt x="213233" y="142240"/>
                  </a:lnTo>
                  <a:lnTo>
                    <a:pt x="214477" y="142240"/>
                  </a:lnTo>
                  <a:lnTo>
                    <a:pt x="214718" y="138430"/>
                  </a:lnTo>
                  <a:close/>
                </a:path>
                <a:path w="267335" h="175895">
                  <a:moveTo>
                    <a:pt x="219189" y="124460"/>
                  </a:moveTo>
                  <a:lnTo>
                    <a:pt x="218313" y="123888"/>
                  </a:lnTo>
                  <a:lnTo>
                    <a:pt x="217728" y="125349"/>
                  </a:lnTo>
                  <a:lnTo>
                    <a:pt x="219189" y="124460"/>
                  </a:lnTo>
                  <a:close/>
                </a:path>
                <a:path w="267335" h="175895">
                  <a:moveTo>
                    <a:pt x="220840" y="142240"/>
                  </a:moveTo>
                  <a:close/>
                </a:path>
                <a:path w="267335" h="175895">
                  <a:moveTo>
                    <a:pt x="221665" y="120942"/>
                  </a:moveTo>
                  <a:lnTo>
                    <a:pt x="220294" y="121170"/>
                  </a:lnTo>
                  <a:lnTo>
                    <a:pt x="221234" y="121107"/>
                  </a:lnTo>
                  <a:lnTo>
                    <a:pt x="221665" y="120942"/>
                  </a:lnTo>
                  <a:close/>
                </a:path>
                <a:path w="267335" h="175895">
                  <a:moveTo>
                    <a:pt x="227393" y="129717"/>
                  </a:moveTo>
                  <a:lnTo>
                    <a:pt x="226390" y="131051"/>
                  </a:lnTo>
                  <a:lnTo>
                    <a:pt x="227393" y="129755"/>
                  </a:lnTo>
                  <a:close/>
                </a:path>
                <a:path w="267335" h="175895">
                  <a:moveTo>
                    <a:pt x="227990" y="128905"/>
                  </a:moveTo>
                  <a:lnTo>
                    <a:pt x="227279" y="128879"/>
                  </a:lnTo>
                  <a:lnTo>
                    <a:pt x="227393" y="129717"/>
                  </a:lnTo>
                  <a:lnTo>
                    <a:pt x="227990" y="128905"/>
                  </a:lnTo>
                  <a:close/>
                </a:path>
                <a:path w="267335" h="175895">
                  <a:moveTo>
                    <a:pt x="233324" y="138772"/>
                  </a:moveTo>
                  <a:lnTo>
                    <a:pt x="233248" y="139014"/>
                  </a:lnTo>
                  <a:lnTo>
                    <a:pt x="233324" y="138861"/>
                  </a:lnTo>
                  <a:close/>
                </a:path>
                <a:path w="267335" h="175895">
                  <a:moveTo>
                    <a:pt x="233362" y="136969"/>
                  </a:moveTo>
                  <a:lnTo>
                    <a:pt x="232664" y="137858"/>
                  </a:lnTo>
                  <a:lnTo>
                    <a:pt x="233184" y="137871"/>
                  </a:lnTo>
                  <a:lnTo>
                    <a:pt x="233324" y="138277"/>
                  </a:lnTo>
                  <a:lnTo>
                    <a:pt x="233362" y="136969"/>
                  </a:lnTo>
                  <a:close/>
                </a:path>
                <a:path w="267335" h="175895">
                  <a:moveTo>
                    <a:pt x="233387" y="138544"/>
                  </a:moveTo>
                  <a:lnTo>
                    <a:pt x="233375" y="138391"/>
                  </a:lnTo>
                  <a:lnTo>
                    <a:pt x="233324" y="138772"/>
                  </a:lnTo>
                  <a:lnTo>
                    <a:pt x="233387" y="138544"/>
                  </a:lnTo>
                  <a:close/>
                </a:path>
                <a:path w="267335" h="175895">
                  <a:moveTo>
                    <a:pt x="237934" y="154597"/>
                  </a:moveTo>
                  <a:lnTo>
                    <a:pt x="237807" y="154813"/>
                  </a:lnTo>
                  <a:lnTo>
                    <a:pt x="237693" y="155067"/>
                  </a:lnTo>
                  <a:lnTo>
                    <a:pt x="237642" y="155308"/>
                  </a:lnTo>
                  <a:lnTo>
                    <a:pt x="237744" y="155155"/>
                  </a:lnTo>
                  <a:lnTo>
                    <a:pt x="237845" y="154889"/>
                  </a:lnTo>
                  <a:lnTo>
                    <a:pt x="237934" y="154597"/>
                  </a:lnTo>
                  <a:close/>
                </a:path>
                <a:path w="267335" h="175895">
                  <a:moveTo>
                    <a:pt x="237947" y="144754"/>
                  </a:moveTo>
                  <a:lnTo>
                    <a:pt x="237312" y="145592"/>
                  </a:lnTo>
                  <a:lnTo>
                    <a:pt x="237413" y="146050"/>
                  </a:lnTo>
                  <a:lnTo>
                    <a:pt x="237947" y="144754"/>
                  </a:lnTo>
                  <a:close/>
                </a:path>
                <a:path w="267335" h="175895">
                  <a:moveTo>
                    <a:pt x="240309" y="137718"/>
                  </a:moveTo>
                  <a:lnTo>
                    <a:pt x="240106" y="138010"/>
                  </a:lnTo>
                  <a:lnTo>
                    <a:pt x="239979" y="138239"/>
                  </a:lnTo>
                  <a:lnTo>
                    <a:pt x="240195" y="137922"/>
                  </a:lnTo>
                  <a:lnTo>
                    <a:pt x="240309" y="137718"/>
                  </a:lnTo>
                  <a:close/>
                </a:path>
                <a:path w="267335" h="175895">
                  <a:moveTo>
                    <a:pt x="242341" y="153670"/>
                  </a:moveTo>
                  <a:lnTo>
                    <a:pt x="240969" y="156210"/>
                  </a:lnTo>
                  <a:lnTo>
                    <a:pt x="241757" y="156210"/>
                  </a:lnTo>
                  <a:lnTo>
                    <a:pt x="242214" y="155740"/>
                  </a:lnTo>
                  <a:lnTo>
                    <a:pt x="242341" y="153670"/>
                  </a:lnTo>
                  <a:close/>
                </a:path>
                <a:path w="267335" h="175895">
                  <a:moveTo>
                    <a:pt x="242760" y="155181"/>
                  </a:moveTo>
                  <a:lnTo>
                    <a:pt x="242214" y="155740"/>
                  </a:lnTo>
                  <a:lnTo>
                    <a:pt x="242176" y="156210"/>
                  </a:lnTo>
                  <a:lnTo>
                    <a:pt x="242760" y="155181"/>
                  </a:lnTo>
                  <a:close/>
                </a:path>
                <a:path w="267335" h="175895">
                  <a:moveTo>
                    <a:pt x="245148" y="163398"/>
                  </a:moveTo>
                  <a:lnTo>
                    <a:pt x="244449" y="163830"/>
                  </a:lnTo>
                  <a:lnTo>
                    <a:pt x="245110" y="163830"/>
                  </a:lnTo>
                  <a:lnTo>
                    <a:pt x="245148" y="163398"/>
                  </a:lnTo>
                  <a:close/>
                </a:path>
                <a:path w="267335" h="175895">
                  <a:moveTo>
                    <a:pt x="245465" y="161112"/>
                  </a:moveTo>
                  <a:lnTo>
                    <a:pt x="245237" y="161404"/>
                  </a:lnTo>
                  <a:lnTo>
                    <a:pt x="245465" y="161137"/>
                  </a:lnTo>
                  <a:close/>
                </a:path>
                <a:path w="267335" h="175895">
                  <a:moveTo>
                    <a:pt x="245935" y="142113"/>
                  </a:moveTo>
                  <a:lnTo>
                    <a:pt x="244779" y="143014"/>
                  </a:lnTo>
                  <a:lnTo>
                    <a:pt x="244970" y="143141"/>
                  </a:lnTo>
                  <a:lnTo>
                    <a:pt x="245237" y="142836"/>
                  </a:lnTo>
                  <a:lnTo>
                    <a:pt x="245567" y="142494"/>
                  </a:lnTo>
                  <a:lnTo>
                    <a:pt x="245935" y="142113"/>
                  </a:lnTo>
                  <a:close/>
                </a:path>
                <a:path w="267335" h="175895">
                  <a:moveTo>
                    <a:pt x="246837" y="146050"/>
                  </a:moveTo>
                  <a:lnTo>
                    <a:pt x="246443" y="146050"/>
                  </a:lnTo>
                  <a:lnTo>
                    <a:pt x="246494" y="146405"/>
                  </a:lnTo>
                  <a:lnTo>
                    <a:pt x="246837" y="146050"/>
                  </a:lnTo>
                  <a:close/>
                </a:path>
                <a:path w="267335" h="175895">
                  <a:moveTo>
                    <a:pt x="247294" y="166370"/>
                  </a:moveTo>
                  <a:lnTo>
                    <a:pt x="247091" y="165595"/>
                  </a:lnTo>
                  <a:lnTo>
                    <a:pt x="246100" y="166370"/>
                  </a:lnTo>
                  <a:lnTo>
                    <a:pt x="247294" y="166370"/>
                  </a:lnTo>
                  <a:close/>
                </a:path>
                <a:path w="267335" h="175895">
                  <a:moveTo>
                    <a:pt x="247738" y="165100"/>
                  </a:moveTo>
                  <a:lnTo>
                    <a:pt x="246976" y="165100"/>
                  </a:lnTo>
                  <a:lnTo>
                    <a:pt x="247091" y="165595"/>
                  </a:lnTo>
                  <a:lnTo>
                    <a:pt x="247738" y="165100"/>
                  </a:lnTo>
                  <a:close/>
                </a:path>
                <a:path w="267335" h="175895">
                  <a:moveTo>
                    <a:pt x="252577" y="148031"/>
                  </a:moveTo>
                  <a:lnTo>
                    <a:pt x="252488" y="147815"/>
                  </a:lnTo>
                  <a:lnTo>
                    <a:pt x="250685" y="150139"/>
                  </a:lnTo>
                  <a:lnTo>
                    <a:pt x="249872" y="151130"/>
                  </a:lnTo>
                  <a:lnTo>
                    <a:pt x="250672" y="150228"/>
                  </a:lnTo>
                  <a:lnTo>
                    <a:pt x="251142" y="149847"/>
                  </a:lnTo>
                  <a:lnTo>
                    <a:pt x="251434" y="149771"/>
                  </a:lnTo>
                  <a:lnTo>
                    <a:pt x="252577" y="148031"/>
                  </a:lnTo>
                  <a:close/>
                </a:path>
                <a:path w="267335" h="175895">
                  <a:moveTo>
                    <a:pt x="252844" y="152400"/>
                  </a:moveTo>
                  <a:lnTo>
                    <a:pt x="252069" y="153441"/>
                  </a:lnTo>
                  <a:lnTo>
                    <a:pt x="252818" y="152869"/>
                  </a:lnTo>
                  <a:lnTo>
                    <a:pt x="252844" y="152400"/>
                  </a:lnTo>
                  <a:close/>
                </a:path>
                <a:path w="267335" h="175895">
                  <a:moveTo>
                    <a:pt x="253415" y="152400"/>
                  </a:moveTo>
                  <a:lnTo>
                    <a:pt x="252818" y="152869"/>
                  </a:lnTo>
                  <a:lnTo>
                    <a:pt x="252679" y="154711"/>
                  </a:lnTo>
                  <a:lnTo>
                    <a:pt x="253415" y="152400"/>
                  </a:lnTo>
                  <a:close/>
                </a:path>
                <a:path w="267335" h="175895">
                  <a:moveTo>
                    <a:pt x="253593" y="171234"/>
                  </a:moveTo>
                  <a:lnTo>
                    <a:pt x="253301" y="171310"/>
                  </a:lnTo>
                  <a:lnTo>
                    <a:pt x="253149" y="171665"/>
                  </a:lnTo>
                  <a:lnTo>
                    <a:pt x="253593" y="171234"/>
                  </a:lnTo>
                  <a:close/>
                </a:path>
                <a:path w="267335" h="175895">
                  <a:moveTo>
                    <a:pt x="253619" y="156210"/>
                  </a:moveTo>
                  <a:lnTo>
                    <a:pt x="253009" y="156210"/>
                  </a:lnTo>
                  <a:lnTo>
                    <a:pt x="252399" y="157035"/>
                  </a:lnTo>
                  <a:lnTo>
                    <a:pt x="253619" y="156210"/>
                  </a:lnTo>
                  <a:close/>
                </a:path>
                <a:path w="267335" h="175895">
                  <a:moveTo>
                    <a:pt x="254228" y="148234"/>
                  </a:moveTo>
                  <a:lnTo>
                    <a:pt x="253212" y="148780"/>
                  </a:lnTo>
                  <a:lnTo>
                    <a:pt x="252958" y="148920"/>
                  </a:lnTo>
                  <a:lnTo>
                    <a:pt x="252844" y="150063"/>
                  </a:lnTo>
                  <a:lnTo>
                    <a:pt x="253796" y="150101"/>
                  </a:lnTo>
                  <a:lnTo>
                    <a:pt x="253822" y="148729"/>
                  </a:lnTo>
                  <a:lnTo>
                    <a:pt x="254228" y="148234"/>
                  </a:lnTo>
                  <a:close/>
                </a:path>
                <a:path w="267335" h="175895">
                  <a:moveTo>
                    <a:pt x="254304" y="170561"/>
                  </a:moveTo>
                  <a:lnTo>
                    <a:pt x="253593" y="171234"/>
                  </a:lnTo>
                  <a:lnTo>
                    <a:pt x="253758" y="171196"/>
                  </a:lnTo>
                  <a:lnTo>
                    <a:pt x="254304" y="170561"/>
                  </a:lnTo>
                  <a:close/>
                </a:path>
                <a:path w="267335" h="175895">
                  <a:moveTo>
                    <a:pt x="254825" y="167741"/>
                  </a:moveTo>
                  <a:lnTo>
                    <a:pt x="253441" y="168960"/>
                  </a:lnTo>
                  <a:lnTo>
                    <a:pt x="253631" y="169392"/>
                  </a:lnTo>
                  <a:lnTo>
                    <a:pt x="252907" y="171399"/>
                  </a:lnTo>
                  <a:lnTo>
                    <a:pt x="253301" y="171310"/>
                  </a:lnTo>
                  <a:lnTo>
                    <a:pt x="254825" y="167741"/>
                  </a:lnTo>
                  <a:close/>
                </a:path>
                <a:path w="267335" h="175895">
                  <a:moveTo>
                    <a:pt x="255003" y="169735"/>
                  </a:moveTo>
                  <a:lnTo>
                    <a:pt x="254304" y="170561"/>
                  </a:lnTo>
                  <a:lnTo>
                    <a:pt x="254469" y="170395"/>
                  </a:lnTo>
                  <a:lnTo>
                    <a:pt x="254698" y="170141"/>
                  </a:lnTo>
                  <a:lnTo>
                    <a:pt x="255003" y="169735"/>
                  </a:lnTo>
                  <a:close/>
                </a:path>
                <a:path w="267335" h="175895">
                  <a:moveTo>
                    <a:pt x="255663" y="157594"/>
                  </a:moveTo>
                  <a:lnTo>
                    <a:pt x="254533" y="158750"/>
                  </a:lnTo>
                  <a:lnTo>
                    <a:pt x="255219" y="158292"/>
                  </a:lnTo>
                  <a:lnTo>
                    <a:pt x="255663" y="157594"/>
                  </a:lnTo>
                  <a:close/>
                </a:path>
                <a:path w="267335" h="175895">
                  <a:moveTo>
                    <a:pt x="255727" y="157480"/>
                  </a:moveTo>
                  <a:close/>
                </a:path>
                <a:path w="267335" h="175895">
                  <a:moveTo>
                    <a:pt x="255866" y="171259"/>
                  </a:moveTo>
                  <a:lnTo>
                    <a:pt x="255739" y="171221"/>
                  </a:lnTo>
                  <a:lnTo>
                    <a:pt x="255549" y="171069"/>
                  </a:lnTo>
                  <a:lnTo>
                    <a:pt x="255625" y="171246"/>
                  </a:lnTo>
                  <a:lnTo>
                    <a:pt x="255866" y="171259"/>
                  </a:lnTo>
                  <a:close/>
                </a:path>
                <a:path w="267335" h="175895">
                  <a:moveTo>
                    <a:pt x="256400" y="155092"/>
                  </a:moveTo>
                  <a:lnTo>
                    <a:pt x="255511" y="154051"/>
                  </a:lnTo>
                  <a:lnTo>
                    <a:pt x="256171" y="155600"/>
                  </a:lnTo>
                  <a:lnTo>
                    <a:pt x="256400" y="155092"/>
                  </a:lnTo>
                  <a:close/>
                </a:path>
                <a:path w="267335" h="175895">
                  <a:moveTo>
                    <a:pt x="256451" y="157480"/>
                  </a:moveTo>
                  <a:lnTo>
                    <a:pt x="255727" y="157480"/>
                  </a:lnTo>
                  <a:lnTo>
                    <a:pt x="255739" y="157949"/>
                  </a:lnTo>
                  <a:lnTo>
                    <a:pt x="256451" y="157480"/>
                  </a:lnTo>
                  <a:close/>
                </a:path>
                <a:path w="267335" h="175895">
                  <a:moveTo>
                    <a:pt x="256692" y="171221"/>
                  </a:moveTo>
                  <a:lnTo>
                    <a:pt x="256501" y="171272"/>
                  </a:lnTo>
                  <a:lnTo>
                    <a:pt x="256324" y="171297"/>
                  </a:lnTo>
                  <a:lnTo>
                    <a:pt x="256171" y="171297"/>
                  </a:lnTo>
                  <a:lnTo>
                    <a:pt x="255828" y="171716"/>
                  </a:lnTo>
                  <a:lnTo>
                    <a:pt x="256044" y="171665"/>
                  </a:lnTo>
                  <a:lnTo>
                    <a:pt x="256336" y="171488"/>
                  </a:lnTo>
                  <a:lnTo>
                    <a:pt x="256692" y="171221"/>
                  </a:lnTo>
                  <a:close/>
                </a:path>
                <a:path w="267335" h="175895">
                  <a:moveTo>
                    <a:pt x="256819" y="170383"/>
                  </a:moveTo>
                  <a:lnTo>
                    <a:pt x="256336" y="170954"/>
                  </a:lnTo>
                  <a:lnTo>
                    <a:pt x="256057" y="171208"/>
                  </a:lnTo>
                  <a:lnTo>
                    <a:pt x="255879" y="171259"/>
                  </a:lnTo>
                  <a:lnTo>
                    <a:pt x="256171" y="171284"/>
                  </a:lnTo>
                  <a:lnTo>
                    <a:pt x="256451" y="170954"/>
                  </a:lnTo>
                  <a:lnTo>
                    <a:pt x="256705" y="170624"/>
                  </a:lnTo>
                  <a:lnTo>
                    <a:pt x="256819" y="170383"/>
                  </a:lnTo>
                  <a:close/>
                </a:path>
                <a:path w="267335" h="175895">
                  <a:moveTo>
                    <a:pt x="257467" y="153149"/>
                  </a:moveTo>
                  <a:lnTo>
                    <a:pt x="257276" y="153111"/>
                  </a:lnTo>
                  <a:lnTo>
                    <a:pt x="256400" y="155092"/>
                  </a:lnTo>
                  <a:lnTo>
                    <a:pt x="256781" y="155549"/>
                  </a:lnTo>
                  <a:lnTo>
                    <a:pt x="257467" y="153149"/>
                  </a:lnTo>
                  <a:close/>
                </a:path>
                <a:path w="267335" h="175895">
                  <a:moveTo>
                    <a:pt x="258533" y="149453"/>
                  </a:moveTo>
                  <a:lnTo>
                    <a:pt x="257467" y="153149"/>
                  </a:lnTo>
                  <a:lnTo>
                    <a:pt x="257987" y="153276"/>
                  </a:lnTo>
                  <a:lnTo>
                    <a:pt x="258533" y="149453"/>
                  </a:lnTo>
                  <a:close/>
                </a:path>
                <a:path w="267335" h="175895">
                  <a:moveTo>
                    <a:pt x="259105" y="174066"/>
                  </a:moveTo>
                  <a:lnTo>
                    <a:pt x="258711" y="174218"/>
                  </a:lnTo>
                  <a:lnTo>
                    <a:pt x="258813" y="174434"/>
                  </a:lnTo>
                  <a:lnTo>
                    <a:pt x="258927" y="174282"/>
                  </a:lnTo>
                  <a:lnTo>
                    <a:pt x="259029" y="174155"/>
                  </a:lnTo>
                  <a:close/>
                </a:path>
                <a:path w="267335" h="175895">
                  <a:moveTo>
                    <a:pt x="259499" y="173926"/>
                  </a:moveTo>
                  <a:lnTo>
                    <a:pt x="259334" y="173824"/>
                  </a:lnTo>
                  <a:lnTo>
                    <a:pt x="259118" y="174066"/>
                  </a:lnTo>
                  <a:lnTo>
                    <a:pt x="259499" y="173926"/>
                  </a:lnTo>
                  <a:close/>
                </a:path>
                <a:path w="267335" h="175895">
                  <a:moveTo>
                    <a:pt x="259588" y="171843"/>
                  </a:moveTo>
                  <a:lnTo>
                    <a:pt x="258813" y="172720"/>
                  </a:lnTo>
                  <a:lnTo>
                    <a:pt x="259016" y="172720"/>
                  </a:lnTo>
                  <a:lnTo>
                    <a:pt x="259588" y="171843"/>
                  </a:lnTo>
                  <a:close/>
                </a:path>
                <a:path w="267335" h="175895">
                  <a:moveTo>
                    <a:pt x="259880" y="167640"/>
                  </a:moveTo>
                  <a:lnTo>
                    <a:pt x="259346" y="168338"/>
                  </a:lnTo>
                  <a:lnTo>
                    <a:pt x="259664" y="168910"/>
                  </a:lnTo>
                  <a:lnTo>
                    <a:pt x="259880" y="167640"/>
                  </a:lnTo>
                  <a:close/>
                </a:path>
                <a:path w="267335" h="175895">
                  <a:moveTo>
                    <a:pt x="260337" y="173621"/>
                  </a:moveTo>
                  <a:lnTo>
                    <a:pt x="259499" y="173926"/>
                  </a:lnTo>
                  <a:lnTo>
                    <a:pt x="259638" y="174028"/>
                  </a:lnTo>
                  <a:lnTo>
                    <a:pt x="259740" y="174231"/>
                  </a:lnTo>
                  <a:lnTo>
                    <a:pt x="260337" y="173621"/>
                  </a:lnTo>
                  <a:close/>
                </a:path>
                <a:path w="267335" h="175895">
                  <a:moveTo>
                    <a:pt x="260680" y="163830"/>
                  </a:moveTo>
                  <a:lnTo>
                    <a:pt x="260108" y="164846"/>
                  </a:lnTo>
                  <a:lnTo>
                    <a:pt x="260680" y="163830"/>
                  </a:lnTo>
                  <a:close/>
                </a:path>
                <a:path w="267335" h="175895">
                  <a:moveTo>
                    <a:pt x="261315" y="161290"/>
                  </a:moveTo>
                  <a:lnTo>
                    <a:pt x="260997" y="161290"/>
                  </a:lnTo>
                  <a:lnTo>
                    <a:pt x="260959" y="161607"/>
                  </a:lnTo>
                  <a:lnTo>
                    <a:pt x="261315" y="161290"/>
                  </a:lnTo>
                  <a:close/>
                </a:path>
                <a:path w="267335" h="175895">
                  <a:moveTo>
                    <a:pt x="261975" y="157480"/>
                  </a:moveTo>
                  <a:lnTo>
                    <a:pt x="257810" y="161290"/>
                  </a:lnTo>
                  <a:lnTo>
                    <a:pt x="259346" y="158750"/>
                  </a:lnTo>
                  <a:lnTo>
                    <a:pt x="257111" y="158750"/>
                  </a:lnTo>
                  <a:lnTo>
                    <a:pt x="257543" y="161290"/>
                  </a:lnTo>
                  <a:lnTo>
                    <a:pt x="254088" y="162560"/>
                  </a:lnTo>
                  <a:lnTo>
                    <a:pt x="255651" y="160020"/>
                  </a:lnTo>
                  <a:lnTo>
                    <a:pt x="256425" y="158750"/>
                  </a:lnTo>
                  <a:lnTo>
                    <a:pt x="257975" y="156210"/>
                  </a:lnTo>
                  <a:lnTo>
                    <a:pt x="255917" y="158750"/>
                  </a:lnTo>
                  <a:lnTo>
                    <a:pt x="255739" y="157949"/>
                  </a:lnTo>
                  <a:lnTo>
                    <a:pt x="255219" y="158292"/>
                  </a:lnTo>
                  <a:lnTo>
                    <a:pt x="254152" y="160020"/>
                  </a:lnTo>
                  <a:lnTo>
                    <a:pt x="255079" y="156210"/>
                  </a:lnTo>
                  <a:lnTo>
                    <a:pt x="251117" y="158750"/>
                  </a:lnTo>
                  <a:lnTo>
                    <a:pt x="252399" y="157035"/>
                  </a:lnTo>
                  <a:lnTo>
                    <a:pt x="251752" y="157480"/>
                  </a:lnTo>
                  <a:lnTo>
                    <a:pt x="252501" y="156210"/>
                  </a:lnTo>
                  <a:lnTo>
                    <a:pt x="253009" y="156210"/>
                  </a:lnTo>
                  <a:lnTo>
                    <a:pt x="253961" y="154940"/>
                  </a:lnTo>
                  <a:lnTo>
                    <a:pt x="252717" y="155841"/>
                  </a:lnTo>
                  <a:lnTo>
                    <a:pt x="253250" y="154940"/>
                  </a:lnTo>
                  <a:lnTo>
                    <a:pt x="254749" y="152400"/>
                  </a:lnTo>
                  <a:lnTo>
                    <a:pt x="252755" y="154635"/>
                  </a:lnTo>
                  <a:lnTo>
                    <a:pt x="252666" y="154940"/>
                  </a:lnTo>
                  <a:lnTo>
                    <a:pt x="252679" y="154711"/>
                  </a:lnTo>
                  <a:lnTo>
                    <a:pt x="250202" y="157480"/>
                  </a:lnTo>
                  <a:lnTo>
                    <a:pt x="250952" y="154940"/>
                  </a:lnTo>
                  <a:lnTo>
                    <a:pt x="252069" y="153441"/>
                  </a:lnTo>
                  <a:lnTo>
                    <a:pt x="250151" y="154940"/>
                  </a:lnTo>
                  <a:lnTo>
                    <a:pt x="250761" y="153670"/>
                  </a:lnTo>
                  <a:lnTo>
                    <a:pt x="252603" y="149860"/>
                  </a:lnTo>
                  <a:lnTo>
                    <a:pt x="251421" y="149860"/>
                  </a:lnTo>
                  <a:lnTo>
                    <a:pt x="249148" y="153670"/>
                  </a:lnTo>
                  <a:lnTo>
                    <a:pt x="249148" y="152400"/>
                  </a:lnTo>
                  <a:lnTo>
                    <a:pt x="249135" y="151130"/>
                  </a:lnTo>
                  <a:lnTo>
                    <a:pt x="247345" y="151130"/>
                  </a:lnTo>
                  <a:lnTo>
                    <a:pt x="248158" y="149860"/>
                  </a:lnTo>
                  <a:lnTo>
                    <a:pt x="247383" y="148590"/>
                  </a:lnTo>
                  <a:lnTo>
                    <a:pt x="246608" y="147320"/>
                  </a:lnTo>
                  <a:lnTo>
                    <a:pt x="246494" y="146405"/>
                  </a:lnTo>
                  <a:lnTo>
                    <a:pt x="244386" y="148590"/>
                  </a:lnTo>
                  <a:lnTo>
                    <a:pt x="243814" y="147320"/>
                  </a:lnTo>
                  <a:lnTo>
                    <a:pt x="242620" y="147320"/>
                  </a:lnTo>
                  <a:lnTo>
                    <a:pt x="244005" y="146050"/>
                  </a:lnTo>
                  <a:lnTo>
                    <a:pt x="244665" y="144780"/>
                  </a:lnTo>
                  <a:lnTo>
                    <a:pt x="245668" y="144780"/>
                  </a:lnTo>
                  <a:lnTo>
                    <a:pt x="244970" y="143510"/>
                  </a:lnTo>
                  <a:lnTo>
                    <a:pt x="244068" y="144780"/>
                  </a:lnTo>
                  <a:lnTo>
                    <a:pt x="242773" y="144780"/>
                  </a:lnTo>
                  <a:lnTo>
                    <a:pt x="244627" y="142240"/>
                  </a:lnTo>
                  <a:lnTo>
                    <a:pt x="243624" y="142240"/>
                  </a:lnTo>
                  <a:lnTo>
                    <a:pt x="240817" y="144780"/>
                  </a:lnTo>
                  <a:lnTo>
                    <a:pt x="240741" y="142240"/>
                  </a:lnTo>
                  <a:lnTo>
                    <a:pt x="240665" y="151130"/>
                  </a:lnTo>
                  <a:lnTo>
                    <a:pt x="239090" y="151130"/>
                  </a:lnTo>
                  <a:lnTo>
                    <a:pt x="240233" y="149860"/>
                  </a:lnTo>
                  <a:lnTo>
                    <a:pt x="240665" y="151130"/>
                  </a:lnTo>
                  <a:lnTo>
                    <a:pt x="240665" y="142303"/>
                  </a:lnTo>
                  <a:lnTo>
                    <a:pt x="239115" y="143510"/>
                  </a:lnTo>
                  <a:lnTo>
                    <a:pt x="237324" y="148590"/>
                  </a:lnTo>
                  <a:lnTo>
                    <a:pt x="235038" y="148590"/>
                  </a:lnTo>
                  <a:lnTo>
                    <a:pt x="235839" y="147320"/>
                  </a:lnTo>
                  <a:lnTo>
                    <a:pt x="237236" y="146050"/>
                  </a:lnTo>
                  <a:lnTo>
                    <a:pt x="236969" y="146050"/>
                  </a:lnTo>
                  <a:lnTo>
                    <a:pt x="237312" y="145592"/>
                  </a:lnTo>
                  <a:lnTo>
                    <a:pt x="237121" y="144780"/>
                  </a:lnTo>
                  <a:lnTo>
                    <a:pt x="238340" y="143510"/>
                  </a:lnTo>
                  <a:lnTo>
                    <a:pt x="237667" y="143510"/>
                  </a:lnTo>
                  <a:lnTo>
                    <a:pt x="238683" y="142240"/>
                  </a:lnTo>
                  <a:lnTo>
                    <a:pt x="238912" y="142240"/>
                  </a:lnTo>
                  <a:lnTo>
                    <a:pt x="238772" y="142722"/>
                  </a:lnTo>
                  <a:lnTo>
                    <a:pt x="238556" y="143510"/>
                  </a:lnTo>
                  <a:lnTo>
                    <a:pt x="238772" y="142722"/>
                  </a:lnTo>
                  <a:lnTo>
                    <a:pt x="238455" y="143510"/>
                  </a:lnTo>
                  <a:lnTo>
                    <a:pt x="237947" y="144754"/>
                  </a:lnTo>
                  <a:lnTo>
                    <a:pt x="238887" y="143510"/>
                  </a:lnTo>
                  <a:lnTo>
                    <a:pt x="238937" y="142735"/>
                  </a:lnTo>
                  <a:lnTo>
                    <a:pt x="239191" y="142240"/>
                  </a:lnTo>
                  <a:lnTo>
                    <a:pt x="238975" y="142240"/>
                  </a:lnTo>
                  <a:lnTo>
                    <a:pt x="239052" y="140970"/>
                  </a:lnTo>
                  <a:lnTo>
                    <a:pt x="239776" y="139700"/>
                  </a:lnTo>
                  <a:lnTo>
                    <a:pt x="239128" y="139700"/>
                  </a:lnTo>
                  <a:lnTo>
                    <a:pt x="238150" y="140970"/>
                  </a:lnTo>
                  <a:lnTo>
                    <a:pt x="236613" y="140970"/>
                  </a:lnTo>
                  <a:lnTo>
                    <a:pt x="238760" y="139700"/>
                  </a:lnTo>
                  <a:lnTo>
                    <a:pt x="238836" y="138430"/>
                  </a:lnTo>
                  <a:lnTo>
                    <a:pt x="237782" y="138430"/>
                  </a:lnTo>
                  <a:lnTo>
                    <a:pt x="238048" y="137160"/>
                  </a:lnTo>
                  <a:lnTo>
                    <a:pt x="236258" y="139700"/>
                  </a:lnTo>
                  <a:lnTo>
                    <a:pt x="235991" y="139700"/>
                  </a:lnTo>
                  <a:lnTo>
                    <a:pt x="236778" y="138430"/>
                  </a:lnTo>
                  <a:lnTo>
                    <a:pt x="237147" y="137160"/>
                  </a:lnTo>
                  <a:lnTo>
                    <a:pt x="235889" y="138430"/>
                  </a:lnTo>
                  <a:lnTo>
                    <a:pt x="234696" y="135890"/>
                  </a:lnTo>
                  <a:lnTo>
                    <a:pt x="233324" y="139700"/>
                  </a:lnTo>
                  <a:lnTo>
                    <a:pt x="233172" y="139700"/>
                  </a:lnTo>
                  <a:lnTo>
                    <a:pt x="229819" y="140970"/>
                  </a:lnTo>
                  <a:lnTo>
                    <a:pt x="230644" y="137160"/>
                  </a:lnTo>
                  <a:lnTo>
                    <a:pt x="230924" y="135890"/>
                  </a:lnTo>
                  <a:lnTo>
                    <a:pt x="228612" y="135890"/>
                  </a:lnTo>
                  <a:lnTo>
                    <a:pt x="229209" y="134620"/>
                  </a:lnTo>
                  <a:lnTo>
                    <a:pt x="227596" y="135890"/>
                  </a:lnTo>
                  <a:lnTo>
                    <a:pt x="226733" y="134620"/>
                  </a:lnTo>
                  <a:lnTo>
                    <a:pt x="224802" y="135890"/>
                  </a:lnTo>
                  <a:lnTo>
                    <a:pt x="224523" y="135890"/>
                  </a:lnTo>
                  <a:lnTo>
                    <a:pt x="225234" y="133350"/>
                  </a:lnTo>
                  <a:lnTo>
                    <a:pt x="224155" y="133350"/>
                  </a:lnTo>
                  <a:lnTo>
                    <a:pt x="224104" y="132080"/>
                  </a:lnTo>
                  <a:lnTo>
                    <a:pt x="225869" y="130810"/>
                  </a:lnTo>
                  <a:lnTo>
                    <a:pt x="225437" y="130314"/>
                  </a:lnTo>
                  <a:lnTo>
                    <a:pt x="225183" y="129540"/>
                  </a:lnTo>
                  <a:lnTo>
                    <a:pt x="225920" y="128270"/>
                  </a:lnTo>
                  <a:lnTo>
                    <a:pt x="223304" y="129540"/>
                  </a:lnTo>
                  <a:lnTo>
                    <a:pt x="225158" y="128270"/>
                  </a:lnTo>
                  <a:lnTo>
                    <a:pt x="224510" y="127000"/>
                  </a:lnTo>
                  <a:lnTo>
                    <a:pt x="223621" y="127000"/>
                  </a:lnTo>
                  <a:lnTo>
                    <a:pt x="223189" y="129540"/>
                  </a:lnTo>
                  <a:lnTo>
                    <a:pt x="222478" y="129540"/>
                  </a:lnTo>
                  <a:lnTo>
                    <a:pt x="221856" y="128270"/>
                  </a:lnTo>
                  <a:lnTo>
                    <a:pt x="224091" y="125730"/>
                  </a:lnTo>
                  <a:lnTo>
                    <a:pt x="224586" y="120650"/>
                  </a:lnTo>
                  <a:lnTo>
                    <a:pt x="216535" y="128270"/>
                  </a:lnTo>
                  <a:lnTo>
                    <a:pt x="217055" y="127000"/>
                  </a:lnTo>
                  <a:lnTo>
                    <a:pt x="217576" y="125730"/>
                  </a:lnTo>
                  <a:lnTo>
                    <a:pt x="217728" y="125349"/>
                  </a:lnTo>
                  <a:lnTo>
                    <a:pt x="217106" y="125730"/>
                  </a:lnTo>
                  <a:lnTo>
                    <a:pt x="216509" y="125730"/>
                  </a:lnTo>
                  <a:lnTo>
                    <a:pt x="217424" y="123304"/>
                  </a:lnTo>
                  <a:lnTo>
                    <a:pt x="218313" y="123888"/>
                  </a:lnTo>
                  <a:lnTo>
                    <a:pt x="219125" y="121920"/>
                  </a:lnTo>
                  <a:lnTo>
                    <a:pt x="217551" y="122974"/>
                  </a:lnTo>
                  <a:lnTo>
                    <a:pt x="218427" y="120650"/>
                  </a:lnTo>
                  <a:lnTo>
                    <a:pt x="218160" y="120650"/>
                  </a:lnTo>
                  <a:lnTo>
                    <a:pt x="218059" y="118110"/>
                  </a:lnTo>
                  <a:lnTo>
                    <a:pt x="214147" y="123190"/>
                  </a:lnTo>
                  <a:lnTo>
                    <a:pt x="213639" y="121920"/>
                  </a:lnTo>
                  <a:lnTo>
                    <a:pt x="213106" y="123190"/>
                  </a:lnTo>
                  <a:lnTo>
                    <a:pt x="211378" y="125730"/>
                  </a:lnTo>
                  <a:lnTo>
                    <a:pt x="209765" y="125730"/>
                  </a:lnTo>
                  <a:lnTo>
                    <a:pt x="209169" y="124460"/>
                  </a:lnTo>
                  <a:lnTo>
                    <a:pt x="209994" y="123190"/>
                  </a:lnTo>
                  <a:lnTo>
                    <a:pt x="211645" y="120650"/>
                  </a:lnTo>
                  <a:lnTo>
                    <a:pt x="212496" y="120650"/>
                  </a:lnTo>
                  <a:lnTo>
                    <a:pt x="212128" y="120764"/>
                  </a:lnTo>
                  <a:lnTo>
                    <a:pt x="211988" y="121043"/>
                  </a:lnTo>
                  <a:lnTo>
                    <a:pt x="212217" y="121094"/>
                  </a:lnTo>
                  <a:lnTo>
                    <a:pt x="212471" y="120853"/>
                  </a:lnTo>
                  <a:lnTo>
                    <a:pt x="212623" y="120650"/>
                  </a:lnTo>
                  <a:lnTo>
                    <a:pt x="213474" y="120650"/>
                  </a:lnTo>
                  <a:lnTo>
                    <a:pt x="213766" y="119380"/>
                  </a:lnTo>
                  <a:lnTo>
                    <a:pt x="212547" y="118186"/>
                  </a:lnTo>
                  <a:lnTo>
                    <a:pt x="212598" y="119380"/>
                  </a:lnTo>
                  <a:lnTo>
                    <a:pt x="212471" y="118110"/>
                  </a:lnTo>
                  <a:lnTo>
                    <a:pt x="212496" y="116840"/>
                  </a:lnTo>
                  <a:lnTo>
                    <a:pt x="210883" y="118110"/>
                  </a:lnTo>
                  <a:lnTo>
                    <a:pt x="210388" y="116840"/>
                  </a:lnTo>
                  <a:lnTo>
                    <a:pt x="210185" y="116840"/>
                  </a:lnTo>
                  <a:lnTo>
                    <a:pt x="209524" y="118110"/>
                  </a:lnTo>
                  <a:lnTo>
                    <a:pt x="209359" y="118110"/>
                  </a:lnTo>
                  <a:lnTo>
                    <a:pt x="208521" y="115595"/>
                  </a:lnTo>
                  <a:lnTo>
                    <a:pt x="207276" y="119380"/>
                  </a:lnTo>
                  <a:lnTo>
                    <a:pt x="205816" y="119380"/>
                  </a:lnTo>
                  <a:lnTo>
                    <a:pt x="206019" y="118110"/>
                  </a:lnTo>
                  <a:lnTo>
                    <a:pt x="206222" y="116840"/>
                  </a:lnTo>
                  <a:lnTo>
                    <a:pt x="208495" y="115620"/>
                  </a:lnTo>
                  <a:lnTo>
                    <a:pt x="206540" y="115570"/>
                  </a:lnTo>
                  <a:lnTo>
                    <a:pt x="206540" y="114300"/>
                  </a:lnTo>
                  <a:lnTo>
                    <a:pt x="206705" y="114211"/>
                  </a:lnTo>
                  <a:lnTo>
                    <a:pt x="207975" y="110490"/>
                  </a:lnTo>
                  <a:lnTo>
                    <a:pt x="206438" y="110490"/>
                  </a:lnTo>
                  <a:lnTo>
                    <a:pt x="206082" y="110490"/>
                  </a:lnTo>
                  <a:lnTo>
                    <a:pt x="205409" y="110490"/>
                  </a:lnTo>
                  <a:lnTo>
                    <a:pt x="204622" y="113030"/>
                  </a:lnTo>
                  <a:lnTo>
                    <a:pt x="202704" y="114300"/>
                  </a:lnTo>
                  <a:lnTo>
                    <a:pt x="202971" y="113030"/>
                  </a:lnTo>
                  <a:lnTo>
                    <a:pt x="200609" y="114300"/>
                  </a:lnTo>
                  <a:lnTo>
                    <a:pt x="202298" y="111760"/>
                  </a:lnTo>
                  <a:lnTo>
                    <a:pt x="203047" y="113030"/>
                  </a:lnTo>
                  <a:lnTo>
                    <a:pt x="203365" y="111760"/>
                  </a:lnTo>
                  <a:lnTo>
                    <a:pt x="203987" y="109220"/>
                  </a:lnTo>
                  <a:lnTo>
                    <a:pt x="204660" y="109220"/>
                  </a:lnTo>
                  <a:lnTo>
                    <a:pt x="204812" y="107950"/>
                  </a:lnTo>
                  <a:lnTo>
                    <a:pt x="205295" y="107950"/>
                  </a:lnTo>
                  <a:lnTo>
                    <a:pt x="205333" y="107378"/>
                  </a:lnTo>
                  <a:lnTo>
                    <a:pt x="205663" y="107238"/>
                  </a:lnTo>
                  <a:lnTo>
                    <a:pt x="205511" y="107213"/>
                  </a:lnTo>
                  <a:lnTo>
                    <a:pt x="205346" y="107302"/>
                  </a:lnTo>
                  <a:lnTo>
                    <a:pt x="205600" y="104140"/>
                  </a:lnTo>
                  <a:lnTo>
                    <a:pt x="202603" y="110490"/>
                  </a:lnTo>
                  <a:lnTo>
                    <a:pt x="201269" y="109220"/>
                  </a:lnTo>
                  <a:lnTo>
                    <a:pt x="202488" y="107950"/>
                  </a:lnTo>
                  <a:lnTo>
                    <a:pt x="202844" y="106870"/>
                  </a:lnTo>
                  <a:lnTo>
                    <a:pt x="201002" y="109220"/>
                  </a:lnTo>
                  <a:lnTo>
                    <a:pt x="199707" y="110490"/>
                  </a:lnTo>
                  <a:lnTo>
                    <a:pt x="199631" y="107950"/>
                  </a:lnTo>
                  <a:lnTo>
                    <a:pt x="198145" y="110490"/>
                  </a:lnTo>
                  <a:lnTo>
                    <a:pt x="197929" y="110490"/>
                  </a:lnTo>
                  <a:lnTo>
                    <a:pt x="196723" y="113030"/>
                  </a:lnTo>
                  <a:lnTo>
                    <a:pt x="196418" y="111760"/>
                  </a:lnTo>
                  <a:lnTo>
                    <a:pt x="195478" y="111760"/>
                  </a:lnTo>
                  <a:lnTo>
                    <a:pt x="194233" y="113030"/>
                  </a:lnTo>
                  <a:lnTo>
                    <a:pt x="194805" y="111760"/>
                  </a:lnTo>
                  <a:lnTo>
                    <a:pt x="195364" y="110490"/>
                  </a:lnTo>
                  <a:lnTo>
                    <a:pt x="196507" y="107950"/>
                  </a:lnTo>
                  <a:lnTo>
                    <a:pt x="197065" y="106680"/>
                  </a:lnTo>
                  <a:lnTo>
                    <a:pt x="194906" y="107950"/>
                  </a:lnTo>
                  <a:lnTo>
                    <a:pt x="195148" y="106680"/>
                  </a:lnTo>
                  <a:lnTo>
                    <a:pt x="196799" y="105410"/>
                  </a:lnTo>
                  <a:lnTo>
                    <a:pt x="196888" y="104140"/>
                  </a:lnTo>
                  <a:lnTo>
                    <a:pt x="194487" y="105410"/>
                  </a:lnTo>
                  <a:lnTo>
                    <a:pt x="194919" y="105410"/>
                  </a:lnTo>
                  <a:lnTo>
                    <a:pt x="193878" y="106248"/>
                  </a:lnTo>
                  <a:lnTo>
                    <a:pt x="193878" y="107950"/>
                  </a:lnTo>
                  <a:lnTo>
                    <a:pt x="192176" y="109220"/>
                  </a:lnTo>
                  <a:lnTo>
                    <a:pt x="192582" y="107950"/>
                  </a:lnTo>
                  <a:lnTo>
                    <a:pt x="192138" y="109220"/>
                  </a:lnTo>
                  <a:lnTo>
                    <a:pt x="191693" y="110490"/>
                  </a:lnTo>
                  <a:lnTo>
                    <a:pt x="192570" y="107950"/>
                  </a:lnTo>
                  <a:lnTo>
                    <a:pt x="192697" y="107581"/>
                  </a:lnTo>
                  <a:lnTo>
                    <a:pt x="193776" y="106680"/>
                  </a:lnTo>
                  <a:lnTo>
                    <a:pt x="193878" y="107950"/>
                  </a:lnTo>
                  <a:lnTo>
                    <a:pt x="193878" y="106248"/>
                  </a:lnTo>
                  <a:lnTo>
                    <a:pt x="192887" y="107022"/>
                  </a:lnTo>
                  <a:lnTo>
                    <a:pt x="193001" y="106680"/>
                  </a:lnTo>
                  <a:lnTo>
                    <a:pt x="192455" y="107365"/>
                  </a:lnTo>
                  <a:lnTo>
                    <a:pt x="191731" y="107950"/>
                  </a:lnTo>
                  <a:lnTo>
                    <a:pt x="191985" y="107950"/>
                  </a:lnTo>
                  <a:lnTo>
                    <a:pt x="188976" y="111760"/>
                  </a:lnTo>
                  <a:lnTo>
                    <a:pt x="189242" y="110490"/>
                  </a:lnTo>
                  <a:lnTo>
                    <a:pt x="189496" y="109220"/>
                  </a:lnTo>
                  <a:lnTo>
                    <a:pt x="190881" y="106680"/>
                  </a:lnTo>
                  <a:lnTo>
                    <a:pt x="191566" y="105410"/>
                  </a:lnTo>
                  <a:lnTo>
                    <a:pt x="192252" y="104140"/>
                  </a:lnTo>
                  <a:lnTo>
                    <a:pt x="192951" y="102870"/>
                  </a:lnTo>
                  <a:lnTo>
                    <a:pt x="193128" y="100330"/>
                  </a:lnTo>
                  <a:lnTo>
                    <a:pt x="188823" y="104140"/>
                  </a:lnTo>
                  <a:lnTo>
                    <a:pt x="187960" y="101600"/>
                  </a:lnTo>
                  <a:lnTo>
                    <a:pt x="187934" y="102870"/>
                  </a:lnTo>
                  <a:lnTo>
                    <a:pt x="186347" y="105410"/>
                  </a:lnTo>
                  <a:lnTo>
                    <a:pt x="186677" y="102870"/>
                  </a:lnTo>
                  <a:lnTo>
                    <a:pt x="185572" y="102870"/>
                  </a:lnTo>
                  <a:lnTo>
                    <a:pt x="186753" y="101600"/>
                  </a:lnTo>
                  <a:lnTo>
                    <a:pt x="186804" y="100545"/>
                  </a:lnTo>
                  <a:lnTo>
                    <a:pt x="186474" y="101600"/>
                  </a:lnTo>
                  <a:lnTo>
                    <a:pt x="186093" y="99060"/>
                  </a:lnTo>
                  <a:lnTo>
                    <a:pt x="183680" y="101600"/>
                  </a:lnTo>
                  <a:lnTo>
                    <a:pt x="184404" y="99060"/>
                  </a:lnTo>
                  <a:lnTo>
                    <a:pt x="183616" y="97790"/>
                  </a:lnTo>
                  <a:lnTo>
                    <a:pt x="179590" y="102870"/>
                  </a:lnTo>
                  <a:lnTo>
                    <a:pt x="178638" y="101600"/>
                  </a:lnTo>
                  <a:lnTo>
                    <a:pt x="180276" y="100330"/>
                  </a:lnTo>
                  <a:lnTo>
                    <a:pt x="180467" y="99060"/>
                  </a:lnTo>
                  <a:lnTo>
                    <a:pt x="182232" y="97790"/>
                  </a:lnTo>
                  <a:lnTo>
                    <a:pt x="181800" y="97790"/>
                  </a:lnTo>
                  <a:lnTo>
                    <a:pt x="181610" y="96520"/>
                  </a:lnTo>
                  <a:lnTo>
                    <a:pt x="180822" y="97790"/>
                  </a:lnTo>
                  <a:lnTo>
                    <a:pt x="181254" y="96520"/>
                  </a:lnTo>
                  <a:lnTo>
                    <a:pt x="178054" y="99060"/>
                  </a:lnTo>
                  <a:lnTo>
                    <a:pt x="178714" y="97790"/>
                  </a:lnTo>
                  <a:lnTo>
                    <a:pt x="178041" y="97790"/>
                  </a:lnTo>
                  <a:lnTo>
                    <a:pt x="176796" y="100330"/>
                  </a:lnTo>
                  <a:lnTo>
                    <a:pt x="176390" y="99060"/>
                  </a:lnTo>
                  <a:lnTo>
                    <a:pt x="175450" y="99060"/>
                  </a:lnTo>
                  <a:lnTo>
                    <a:pt x="176720" y="95250"/>
                  </a:lnTo>
                  <a:lnTo>
                    <a:pt x="170484" y="99060"/>
                  </a:lnTo>
                  <a:lnTo>
                    <a:pt x="170929" y="97790"/>
                  </a:lnTo>
                  <a:lnTo>
                    <a:pt x="172275" y="93980"/>
                  </a:lnTo>
                  <a:lnTo>
                    <a:pt x="168414" y="93980"/>
                  </a:lnTo>
                  <a:lnTo>
                    <a:pt x="168795" y="92710"/>
                  </a:lnTo>
                  <a:lnTo>
                    <a:pt x="169024" y="92710"/>
                  </a:lnTo>
                  <a:lnTo>
                    <a:pt x="168821" y="90170"/>
                  </a:lnTo>
                  <a:lnTo>
                    <a:pt x="165074" y="97790"/>
                  </a:lnTo>
                  <a:lnTo>
                    <a:pt x="164947" y="96520"/>
                  </a:lnTo>
                  <a:lnTo>
                    <a:pt x="164833" y="95250"/>
                  </a:lnTo>
                  <a:lnTo>
                    <a:pt x="165544" y="92710"/>
                  </a:lnTo>
                  <a:lnTo>
                    <a:pt x="165912" y="91440"/>
                  </a:lnTo>
                  <a:lnTo>
                    <a:pt x="166535" y="93980"/>
                  </a:lnTo>
                  <a:lnTo>
                    <a:pt x="166776" y="92710"/>
                  </a:lnTo>
                  <a:lnTo>
                    <a:pt x="170230" y="86360"/>
                  </a:lnTo>
                  <a:lnTo>
                    <a:pt x="164592" y="91440"/>
                  </a:lnTo>
                  <a:lnTo>
                    <a:pt x="165773" y="87630"/>
                  </a:lnTo>
                  <a:lnTo>
                    <a:pt x="166217" y="87630"/>
                  </a:lnTo>
                  <a:lnTo>
                    <a:pt x="166738" y="85090"/>
                  </a:lnTo>
                  <a:lnTo>
                    <a:pt x="163080" y="88900"/>
                  </a:lnTo>
                  <a:lnTo>
                    <a:pt x="162166" y="87630"/>
                  </a:lnTo>
                  <a:lnTo>
                    <a:pt x="162547" y="87630"/>
                  </a:lnTo>
                  <a:lnTo>
                    <a:pt x="162725" y="86360"/>
                  </a:lnTo>
                  <a:lnTo>
                    <a:pt x="160070" y="88900"/>
                  </a:lnTo>
                  <a:lnTo>
                    <a:pt x="157543" y="88900"/>
                  </a:lnTo>
                  <a:lnTo>
                    <a:pt x="157086" y="88900"/>
                  </a:lnTo>
                  <a:lnTo>
                    <a:pt x="156603" y="90170"/>
                  </a:lnTo>
                  <a:lnTo>
                    <a:pt x="155181" y="90170"/>
                  </a:lnTo>
                  <a:lnTo>
                    <a:pt x="155625" y="88900"/>
                  </a:lnTo>
                  <a:lnTo>
                    <a:pt x="155575" y="86360"/>
                  </a:lnTo>
                  <a:lnTo>
                    <a:pt x="156286" y="85090"/>
                  </a:lnTo>
                  <a:lnTo>
                    <a:pt x="153543" y="85090"/>
                  </a:lnTo>
                  <a:lnTo>
                    <a:pt x="151625" y="85090"/>
                  </a:lnTo>
                  <a:lnTo>
                    <a:pt x="148615" y="87630"/>
                  </a:lnTo>
                  <a:lnTo>
                    <a:pt x="150355" y="85090"/>
                  </a:lnTo>
                  <a:lnTo>
                    <a:pt x="152107" y="82550"/>
                  </a:lnTo>
                  <a:lnTo>
                    <a:pt x="149656" y="85090"/>
                  </a:lnTo>
                  <a:lnTo>
                    <a:pt x="151574" y="81280"/>
                  </a:lnTo>
                  <a:lnTo>
                    <a:pt x="150469" y="81280"/>
                  </a:lnTo>
                  <a:lnTo>
                    <a:pt x="147472" y="82550"/>
                  </a:lnTo>
                  <a:lnTo>
                    <a:pt x="146037" y="82550"/>
                  </a:lnTo>
                  <a:lnTo>
                    <a:pt x="148221" y="81280"/>
                  </a:lnTo>
                  <a:lnTo>
                    <a:pt x="150241" y="80010"/>
                  </a:lnTo>
                  <a:lnTo>
                    <a:pt x="151955" y="78740"/>
                  </a:lnTo>
                  <a:lnTo>
                    <a:pt x="149872" y="78740"/>
                  </a:lnTo>
                  <a:lnTo>
                    <a:pt x="149745" y="78854"/>
                  </a:lnTo>
                  <a:lnTo>
                    <a:pt x="149644" y="80010"/>
                  </a:lnTo>
                  <a:lnTo>
                    <a:pt x="147243" y="81280"/>
                  </a:lnTo>
                  <a:lnTo>
                    <a:pt x="145491" y="82550"/>
                  </a:lnTo>
                  <a:lnTo>
                    <a:pt x="144399" y="81280"/>
                  </a:lnTo>
                  <a:lnTo>
                    <a:pt x="146164" y="78740"/>
                  </a:lnTo>
                  <a:lnTo>
                    <a:pt x="148793" y="74930"/>
                  </a:lnTo>
                  <a:lnTo>
                    <a:pt x="142532" y="78740"/>
                  </a:lnTo>
                  <a:lnTo>
                    <a:pt x="143497" y="76200"/>
                  </a:lnTo>
                  <a:lnTo>
                    <a:pt x="143979" y="74930"/>
                  </a:lnTo>
                  <a:lnTo>
                    <a:pt x="144945" y="72390"/>
                  </a:lnTo>
                  <a:lnTo>
                    <a:pt x="141389" y="73660"/>
                  </a:lnTo>
                  <a:lnTo>
                    <a:pt x="141605" y="68580"/>
                  </a:lnTo>
                  <a:lnTo>
                    <a:pt x="139001" y="68580"/>
                  </a:lnTo>
                  <a:lnTo>
                    <a:pt x="136601" y="73660"/>
                  </a:lnTo>
                  <a:lnTo>
                    <a:pt x="138226" y="67310"/>
                  </a:lnTo>
                  <a:lnTo>
                    <a:pt x="137706" y="68338"/>
                  </a:lnTo>
                  <a:lnTo>
                    <a:pt x="137668" y="66725"/>
                  </a:lnTo>
                  <a:lnTo>
                    <a:pt x="137121" y="69227"/>
                  </a:lnTo>
                  <a:lnTo>
                    <a:pt x="137350" y="69049"/>
                  </a:lnTo>
                  <a:lnTo>
                    <a:pt x="135051" y="73660"/>
                  </a:lnTo>
                  <a:lnTo>
                    <a:pt x="134137" y="73660"/>
                  </a:lnTo>
                  <a:lnTo>
                    <a:pt x="134302" y="72390"/>
                  </a:lnTo>
                  <a:lnTo>
                    <a:pt x="134327" y="72021"/>
                  </a:lnTo>
                  <a:lnTo>
                    <a:pt x="134810" y="71005"/>
                  </a:lnTo>
                  <a:lnTo>
                    <a:pt x="136906" y="69405"/>
                  </a:lnTo>
                  <a:lnTo>
                    <a:pt x="134670" y="68872"/>
                  </a:lnTo>
                  <a:lnTo>
                    <a:pt x="134416" y="71120"/>
                  </a:lnTo>
                  <a:lnTo>
                    <a:pt x="134632" y="68580"/>
                  </a:lnTo>
                  <a:lnTo>
                    <a:pt x="135191" y="66040"/>
                  </a:lnTo>
                  <a:lnTo>
                    <a:pt x="135877" y="67310"/>
                  </a:lnTo>
                  <a:lnTo>
                    <a:pt x="136575" y="66040"/>
                  </a:lnTo>
                  <a:lnTo>
                    <a:pt x="135623" y="64770"/>
                  </a:lnTo>
                  <a:lnTo>
                    <a:pt x="137464" y="63500"/>
                  </a:lnTo>
                  <a:lnTo>
                    <a:pt x="137541" y="62230"/>
                  </a:lnTo>
                  <a:lnTo>
                    <a:pt x="136525" y="63500"/>
                  </a:lnTo>
                  <a:lnTo>
                    <a:pt x="135432" y="64770"/>
                  </a:lnTo>
                  <a:lnTo>
                    <a:pt x="135204" y="63500"/>
                  </a:lnTo>
                  <a:lnTo>
                    <a:pt x="134645" y="66040"/>
                  </a:lnTo>
                  <a:lnTo>
                    <a:pt x="131216" y="68580"/>
                  </a:lnTo>
                  <a:lnTo>
                    <a:pt x="135166" y="62230"/>
                  </a:lnTo>
                  <a:lnTo>
                    <a:pt x="135966" y="60960"/>
                  </a:lnTo>
                  <a:lnTo>
                    <a:pt x="132702" y="62166"/>
                  </a:lnTo>
                  <a:lnTo>
                    <a:pt x="132537" y="62230"/>
                  </a:lnTo>
                  <a:lnTo>
                    <a:pt x="130924" y="59690"/>
                  </a:lnTo>
                  <a:lnTo>
                    <a:pt x="127431" y="63500"/>
                  </a:lnTo>
                  <a:lnTo>
                    <a:pt x="127660" y="62230"/>
                  </a:lnTo>
                  <a:lnTo>
                    <a:pt x="128333" y="60960"/>
                  </a:lnTo>
                  <a:lnTo>
                    <a:pt x="128968" y="60960"/>
                  </a:lnTo>
                  <a:lnTo>
                    <a:pt x="127266" y="58420"/>
                  </a:lnTo>
                  <a:lnTo>
                    <a:pt x="121539" y="62230"/>
                  </a:lnTo>
                  <a:lnTo>
                    <a:pt x="121539" y="59690"/>
                  </a:lnTo>
                  <a:lnTo>
                    <a:pt x="121539" y="58686"/>
                  </a:lnTo>
                  <a:lnTo>
                    <a:pt x="120307" y="59690"/>
                  </a:lnTo>
                  <a:lnTo>
                    <a:pt x="120624" y="58420"/>
                  </a:lnTo>
                  <a:lnTo>
                    <a:pt x="120904" y="57429"/>
                  </a:lnTo>
                  <a:lnTo>
                    <a:pt x="119011" y="58420"/>
                  </a:lnTo>
                  <a:lnTo>
                    <a:pt x="118960" y="57150"/>
                  </a:lnTo>
                  <a:lnTo>
                    <a:pt x="120281" y="55880"/>
                  </a:lnTo>
                  <a:lnTo>
                    <a:pt x="119291" y="53340"/>
                  </a:lnTo>
                  <a:lnTo>
                    <a:pt x="114998" y="58420"/>
                  </a:lnTo>
                  <a:lnTo>
                    <a:pt x="112763" y="58420"/>
                  </a:lnTo>
                  <a:lnTo>
                    <a:pt x="114503" y="54610"/>
                  </a:lnTo>
                  <a:lnTo>
                    <a:pt x="115087" y="53340"/>
                  </a:lnTo>
                  <a:lnTo>
                    <a:pt x="114249" y="52070"/>
                  </a:lnTo>
                  <a:lnTo>
                    <a:pt x="113804" y="50800"/>
                  </a:lnTo>
                  <a:lnTo>
                    <a:pt x="114160" y="49530"/>
                  </a:lnTo>
                  <a:lnTo>
                    <a:pt x="112052" y="48260"/>
                  </a:lnTo>
                  <a:lnTo>
                    <a:pt x="108191" y="50800"/>
                  </a:lnTo>
                  <a:lnTo>
                    <a:pt x="105079" y="50800"/>
                  </a:lnTo>
                  <a:lnTo>
                    <a:pt x="105638" y="48260"/>
                  </a:lnTo>
                  <a:lnTo>
                    <a:pt x="105918" y="46990"/>
                  </a:lnTo>
                  <a:lnTo>
                    <a:pt x="106210" y="45720"/>
                  </a:lnTo>
                  <a:lnTo>
                    <a:pt x="101485" y="46990"/>
                  </a:lnTo>
                  <a:lnTo>
                    <a:pt x="100660" y="43180"/>
                  </a:lnTo>
                  <a:lnTo>
                    <a:pt x="100596" y="44450"/>
                  </a:lnTo>
                  <a:lnTo>
                    <a:pt x="98844" y="45720"/>
                  </a:lnTo>
                  <a:lnTo>
                    <a:pt x="98209" y="46990"/>
                  </a:lnTo>
                  <a:lnTo>
                    <a:pt x="98158" y="45720"/>
                  </a:lnTo>
                  <a:lnTo>
                    <a:pt x="95211" y="48260"/>
                  </a:lnTo>
                  <a:lnTo>
                    <a:pt x="97370" y="44450"/>
                  </a:lnTo>
                  <a:lnTo>
                    <a:pt x="97523" y="44450"/>
                  </a:lnTo>
                  <a:lnTo>
                    <a:pt x="98628" y="41910"/>
                  </a:lnTo>
                  <a:lnTo>
                    <a:pt x="99174" y="40640"/>
                  </a:lnTo>
                  <a:lnTo>
                    <a:pt x="97561" y="41910"/>
                  </a:lnTo>
                  <a:lnTo>
                    <a:pt x="96786" y="40640"/>
                  </a:lnTo>
                  <a:lnTo>
                    <a:pt x="93929" y="45720"/>
                  </a:lnTo>
                  <a:lnTo>
                    <a:pt x="93700" y="43180"/>
                  </a:lnTo>
                  <a:lnTo>
                    <a:pt x="93586" y="41910"/>
                  </a:lnTo>
                  <a:lnTo>
                    <a:pt x="91300" y="41910"/>
                  </a:lnTo>
                  <a:lnTo>
                    <a:pt x="89115" y="40640"/>
                  </a:lnTo>
                  <a:lnTo>
                    <a:pt x="89090" y="38100"/>
                  </a:lnTo>
                  <a:lnTo>
                    <a:pt x="87896" y="39370"/>
                  </a:lnTo>
                  <a:lnTo>
                    <a:pt x="87249" y="38100"/>
                  </a:lnTo>
                  <a:lnTo>
                    <a:pt x="86055" y="39370"/>
                  </a:lnTo>
                  <a:lnTo>
                    <a:pt x="87528" y="36830"/>
                  </a:lnTo>
                  <a:lnTo>
                    <a:pt x="85877" y="34290"/>
                  </a:lnTo>
                  <a:lnTo>
                    <a:pt x="83718" y="34290"/>
                  </a:lnTo>
                  <a:lnTo>
                    <a:pt x="85128" y="33020"/>
                  </a:lnTo>
                  <a:lnTo>
                    <a:pt x="84188" y="31750"/>
                  </a:lnTo>
                  <a:lnTo>
                    <a:pt x="79705" y="39370"/>
                  </a:lnTo>
                  <a:lnTo>
                    <a:pt x="78689" y="39370"/>
                  </a:lnTo>
                  <a:lnTo>
                    <a:pt x="80543" y="35560"/>
                  </a:lnTo>
                  <a:lnTo>
                    <a:pt x="78727" y="34290"/>
                  </a:lnTo>
                  <a:lnTo>
                    <a:pt x="78740" y="33020"/>
                  </a:lnTo>
                  <a:lnTo>
                    <a:pt x="78752" y="31750"/>
                  </a:lnTo>
                  <a:lnTo>
                    <a:pt x="78765" y="29210"/>
                  </a:lnTo>
                  <a:lnTo>
                    <a:pt x="75082" y="31750"/>
                  </a:lnTo>
                  <a:lnTo>
                    <a:pt x="76085" y="30480"/>
                  </a:lnTo>
                  <a:lnTo>
                    <a:pt x="75666" y="30480"/>
                  </a:lnTo>
                  <a:lnTo>
                    <a:pt x="74625" y="26670"/>
                  </a:lnTo>
                  <a:lnTo>
                    <a:pt x="72034" y="31750"/>
                  </a:lnTo>
                  <a:lnTo>
                    <a:pt x="73901" y="27940"/>
                  </a:lnTo>
                  <a:lnTo>
                    <a:pt x="68580" y="31750"/>
                  </a:lnTo>
                  <a:lnTo>
                    <a:pt x="70116" y="29210"/>
                  </a:lnTo>
                  <a:lnTo>
                    <a:pt x="67538" y="31750"/>
                  </a:lnTo>
                  <a:lnTo>
                    <a:pt x="67017" y="33020"/>
                  </a:lnTo>
                  <a:lnTo>
                    <a:pt x="65303" y="33020"/>
                  </a:lnTo>
                  <a:lnTo>
                    <a:pt x="66128" y="30861"/>
                  </a:lnTo>
                  <a:lnTo>
                    <a:pt x="66103" y="29210"/>
                  </a:lnTo>
                  <a:lnTo>
                    <a:pt x="64262" y="34290"/>
                  </a:lnTo>
                  <a:lnTo>
                    <a:pt x="64084" y="33020"/>
                  </a:lnTo>
                  <a:lnTo>
                    <a:pt x="63906" y="31750"/>
                  </a:lnTo>
                  <a:lnTo>
                    <a:pt x="65201" y="30480"/>
                  </a:lnTo>
                  <a:lnTo>
                    <a:pt x="64389" y="29210"/>
                  </a:lnTo>
                  <a:lnTo>
                    <a:pt x="63982" y="30480"/>
                  </a:lnTo>
                  <a:lnTo>
                    <a:pt x="62445" y="31750"/>
                  </a:lnTo>
                  <a:lnTo>
                    <a:pt x="61315" y="33020"/>
                  </a:lnTo>
                  <a:lnTo>
                    <a:pt x="61048" y="30480"/>
                  </a:lnTo>
                  <a:lnTo>
                    <a:pt x="62153" y="27940"/>
                  </a:lnTo>
                  <a:lnTo>
                    <a:pt x="61277" y="29210"/>
                  </a:lnTo>
                  <a:lnTo>
                    <a:pt x="59753" y="31750"/>
                  </a:lnTo>
                  <a:lnTo>
                    <a:pt x="59563" y="30480"/>
                  </a:lnTo>
                  <a:lnTo>
                    <a:pt x="59969" y="29210"/>
                  </a:lnTo>
                  <a:lnTo>
                    <a:pt x="60693" y="29210"/>
                  </a:lnTo>
                  <a:lnTo>
                    <a:pt x="60083" y="26670"/>
                  </a:lnTo>
                  <a:lnTo>
                    <a:pt x="56794" y="30480"/>
                  </a:lnTo>
                  <a:lnTo>
                    <a:pt x="57073" y="27940"/>
                  </a:lnTo>
                  <a:lnTo>
                    <a:pt x="57505" y="26670"/>
                  </a:lnTo>
                  <a:lnTo>
                    <a:pt x="57658" y="25400"/>
                  </a:lnTo>
                  <a:lnTo>
                    <a:pt x="58915" y="26670"/>
                  </a:lnTo>
                  <a:lnTo>
                    <a:pt x="59639" y="26670"/>
                  </a:lnTo>
                  <a:lnTo>
                    <a:pt x="60909" y="25400"/>
                  </a:lnTo>
                  <a:lnTo>
                    <a:pt x="60121" y="24130"/>
                  </a:lnTo>
                  <a:lnTo>
                    <a:pt x="62661" y="21590"/>
                  </a:lnTo>
                  <a:lnTo>
                    <a:pt x="57467" y="25400"/>
                  </a:lnTo>
                  <a:lnTo>
                    <a:pt x="57086" y="24130"/>
                  </a:lnTo>
                  <a:lnTo>
                    <a:pt x="57404" y="22860"/>
                  </a:lnTo>
                  <a:lnTo>
                    <a:pt x="56807" y="22860"/>
                  </a:lnTo>
                  <a:lnTo>
                    <a:pt x="56667" y="21590"/>
                  </a:lnTo>
                  <a:lnTo>
                    <a:pt x="56476" y="21590"/>
                  </a:lnTo>
                  <a:lnTo>
                    <a:pt x="56502" y="21437"/>
                  </a:lnTo>
                  <a:lnTo>
                    <a:pt x="56388" y="21590"/>
                  </a:lnTo>
                  <a:lnTo>
                    <a:pt x="55867" y="21590"/>
                  </a:lnTo>
                  <a:lnTo>
                    <a:pt x="56108" y="20320"/>
                  </a:lnTo>
                  <a:lnTo>
                    <a:pt x="55359" y="20320"/>
                  </a:lnTo>
                  <a:lnTo>
                    <a:pt x="54025" y="22860"/>
                  </a:lnTo>
                  <a:lnTo>
                    <a:pt x="53594" y="21590"/>
                  </a:lnTo>
                  <a:lnTo>
                    <a:pt x="53073" y="24130"/>
                  </a:lnTo>
                  <a:lnTo>
                    <a:pt x="53365" y="24130"/>
                  </a:lnTo>
                  <a:lnTo>
                    <a:pt x="55245" y="24130"/>
                  </a:lnTo>
                  <a:lnTo>
                    <a:pt x="54152" y="25400"/>
                  </a:lnTo>
                  <a:lnTo>
                    <a:pt x="53162" y="26670"/>
                  </a:lnTo>
                  <a:lnTo>
                    <a:pt x="53365" y="24130"/>
                  </a:lnTo>
                  <a:lnTo>
                    <a:pt x="51295" y="26860"/>
                  </a:lnTo>
                  <a:lnTo>
                    <a:pt x="51295" y="39370"/>
                  </a:lnTo>
                  <a:lnTo>
                    <a:pt x="50863" y="39370"/>
                  </a:lnTo>
                  <a:lnTo>
                    <a:pt x="51079" y="40640"/>
                  </a:lnTo>
                  <a:lnTo>
                    <a:pt x="50126" y="40640"/>
                  </a:lnTo>
                  <a:lnTo>
                    <a:pt x="50546" y="39370"/>
                  </a:lnTo>
                  <a:lnTo>
                    <a:pt x="51104" y="38100"/>
                  </a:lnTo>
                  <a:lnTo>
                    <a:pt x="51295" y="39370"/>
                  </a:lnTo>
                  <a:lnTo>
                    <a:pt x="51295" y="26860"/>
                  </a:lnTo>
                  <a:lnTo>
                    <a:pt x="50469" y="27940"/>
                  </a:lnTo>
                  <a:lnTo>
                    <a:pt x="50876" y="26670"/>
                  </a:lnTo>
                  <a:lnTo>
                    <a:pt x="51701" y="24130"/>
                  </a:lnTo>
                  <a:lnTo>
                    <a:pt x="51473" y="22021"/>
                  </a:lnTo>
                  <a:lnTo>
                    <a:pt x="51498" y="21399"/>
                  </a:lnTo>
                  <a:lnTo>
                    <a:pt x="51917" y="20320"/>
                  </a:lnTo>
                  <a:lnTo>
                    <a:pt x="52400" y="19050"/>
                  </a:lnTo>
                  <a:lnTo>
                    <a:pt x="50126" y="20320"/>
                  </a:lnTo>
                  <a:lnTo>
                    <a:pt x="48310" y="19050"/>
                  </a:lnTo>
                  <a:lnTo>
                    <a:pt x="44818" y="22860"/>
                  </a:lnTo>
                  <a:lnTo>
                    <a:pt x="44043" y="22860"/>
                  </a:lnTo>
                  <a:lnTo>
                    <a:pt x="44996" y="21640"/>
                  </a:lnTo>
                  <a:lnTo>
                    <a:pt x="45085" y="21399"/>
                  </a:lnTo>
                  <a:lnTo>
                    <a:pt x="45288" y="20320"/>
                  </a:lnTo>
                  <a:lnTo>
                    <a:pt x="45034" y="20320"/>
                  </a:lnTo>
                  <a:lnTo>
                    <a:pt x="43827" y="19138"/>
                  </a:lnTo>
                  <a:lnTo>
                    <a:pt x="44005" y="19050"/>
                  </a:lnTo>
                  <a:lnTo>
                    <a:pt x="43738" y="19050"/>
                  </a:lnTo>
                  <a:lnTo>
                    <a:pt x="43561" y="19050"/>
                  </a:lnTo>
                  <a:lnTo>
                    <a:pt x="43561" y="19265"/>
                  </a:lnTo>
                  <a:lnTo>
                    <a:pt x="41757" y="21590"/>
                  </a:lnTo>
                  <a:lnTo>
                    <a:pt x="41478" y="20320"/>
                  </a:lnTo>
                  <a:lnTo>
                    <a:pt x="43561" y="19265"/>
                  </a:lnTo>
                  <a:lnTo>
                    <a:pt x="43561" y="19050"/>
                  </a:lnTo>
                  <a:lnTo>
                    <a:pt x="42214" y="19050"/>
                  </a:lnTo>
                  <a:lnTo>
                    <a:pt x="42964" y="17780"/>
                  </a:lnTo>
                  <a:lnTo>
                    <a:pt x="41452" y="16510"/>
                  </a:lnTo>
                  <a:lnTo>
                    <a:pt x="38290" y="17780"/>
                  </a:lnTo>
                  <a:lnTo>
                    <a:pt x="35217" y="19050"/>
                  </a:lnTo>
                  <a:lnTo>
                    <a:pt x="33985" y="15240"/>
                  </a:lnTo>
                  <a:lnTo>
                    <a:pt x="33985" y="16510"/>
                  </a:lnTo>
                  <a:lnTo>
                    <a:pt x="33756" y="17780"/>
                  </a:lnTo>
                  <a:lnTo>
                    <a:pt x="33210" y="16510"/>
                  </a:lnTo>
                  <a:lnTo>
                    <a:pt x="31584" y="12700"/>
                  </a:lnTo>
                  <a:lnTo>
                    <a:pt x="24599" y="16510"/>
                  </a:lnTo>
                  <a:lnTo>
                    <a:pt x="23990" y="12700"/>
                  </a:lnTo>
                  <a:lnTo>
                    <a:pt x="23787" y="11430"/>
                  </a:lnTo>
                  <a:lnTo>
                    <a:pt x="23380" y="8890"/>
                  </a:lnTo>
                  <a:lnTo>
                    <a:pt x="22809" y="7620"/>
                  </a:lnTo>
                  <a:lnTo>
                    <a:pt x="21602" y="10160"/>
                  </a:lnTo>
                  <a:lnTo>
                    <a:pt x="20116" y="11430"/>
                  </a:lnTo>
                  <a:lnTo>
                    <a:pt x="21310" y="8890"/>
                  </a:lnTo>
                  <a:lnTo>
                    <a:pt x="18567" y="11430"/>
                  </a:lnTo>
                  <a:lnTo>
                    <a:pt x="15824" y="12700"/>
                  </a:lnTo>
                  <a:lnTo>
                    <a:pt x="17132" y="8890"/>
                  </a:lnTo>
                  <a:lnTo>
                    <a:pt x="19316" y="2540"/>
                  </a:lnTo>
                  <a:lnTo>
                    <a:pt x="15100" y="6350"/>
                  </a:lnTo>
                  <a:lnTo>
                    <a:pt x="14414" y="8890"/>
                  </a:lnTo>
                  <a:lnTo>
                    <a:pt x="13881" y="7620"/>
                  </a:lnTo>
                  <a:lnTo>
                    <a:pt x="11607" y="8890"/>
                  </a:lnTo>
                  <a:lnTo>
                    <a:pt x="12814" y="6350"/>
                  </a:lnTo>
                  <a:lnTo>
                    <a:pt x="12573" y="6350"/>
                  </a:lnTo>
                  <a:lnTo>
                    <a:pt x="11938" y="7188"/>
                  </a:lnTo>
                  <a:lnTo>
                    <a:pt x="12522" y="5080"/>
                  </a:lnTo>
                  <a:lnTo>
                    <a:pt x="9537" y="7620"/>
                  </a:lnTo>
                  <a:lnTo>
                    <a:pt x="8712" y="5080"/>
                  </a:lnTo>
                  <a:lnTo>
                    <a:pt x="12636" y="1270"/>
                  </a:lnTo>
                  <a:lnTo>
                    <a:pt x="10807" y="0"/>
                  </a:lnTo>
                  <a:lnTo>
                    <a:pt x="9791" y="0"/>
                  </a:lnTo>
                  <a:lnTo>
                    <a:pt x="6591" y="3810"/>
                  </a:lnTo>
                  <a:lnTo>
                    <a:pt x="6400" y="5080"/>
                  </a:lnTo>
                  <a:lnTo>
                    <a:pt x="6642" y="5080"/>
                  </a:lnTo>
                  <a:lnTo>
                    <a:pt x="6692" y="6350"/>
                  </a:lnTo>
                  <a:lnTo>
                    <a:pt x="5981" y="7620"/>
                  </a:lnTo>
                  <a:lnTo>
                    <a:pt x="4953" y="7620"/>
                  </a:lnTo>
                  <a:lnTo>
                    <a:pt x="2692" y="12700"/>
                  </a:lnTo>
                  <a:lnTo>
                    <a:pt x="0" y="16510"/>
                  </a:lnTo>
                  <a:lnTo>
                    <a:pt x="139" y="20320"/>
                  </a:lnTo>
                  <a:lnTo>
                    <a:pt x="2578" y="17780"/>
                  </a:lnTo>
                  <a:lnTo>
                    <a:pt x="1905" y="20320"/>
                  </a:lnTo>
                  <a:lnTo>
                    <a:pt x="2641" y="20320"/>
                  </a:lnTo>
                  <a:lnTo>
                    <a:pt x="2171" y="21590"/>
                  </a:lnTo>
                  <a:lnTo>
                    <a:pt x="1943" y="21590"/>
                  </a:lnTo>
                  <a:lnTo>
                    <a:pt x="1968" y="22860"/>
                  </a:lnTo>
                  <a:lnTo>
                    <a:pt x="2971" y="21640"/>
                  </a:lnTo>
                  <a:lnTo>
                    <a:pt x="3175" y="21399"/>
                  </a:lnTo>
                  <a:lnTo>
                    <a:pt x="4648" y="19621"/>
                  </a:lnTo>
                  <a:lnTo>
                    <a:pt x="4622" y="19050"/>
                  </a:lnTo>
                  <a:lnTo>
                    <a:pt x="6121" y="17780"/>
                  </a:lnTo>
                  <a:lnTo>
                    <a:pt x="5689" y="20320"/>
                  </a:lnTo>
                  <a:lnTo>
                    <a:pt x="4724" y="21590"/>
                  </a:lnTo>
                  <a:lnTo>
                    <a:pt x="6197" y="20320"/>
                  </a:lnTo>
                  <a:lnTo>
                    <a:pt x="5562" y="22021"/>
                  </a:lnTo>
                  <a:lnTo>
                    <a:pt x="5981" y="21590"/>
                  </a:lnTo>
                  <a:lnTo>
                    <a:pt x="6527" y="22860"/>
                  </a:lnTo>
                  <a:lnTo>
                    <a:pt x="7251" y="21590"/>
                  </a:lnTo>
                  <a:lnTo>
                    <a:pt x="7962" y="20320"/>
                  </a:lnTo>
                  <a:lnTo>
                    <a:pt x="7327" y="24130"/>
                  </a:lnTo>
                  <a:lnTo>
                    <a:pt x="10210" y="21590"/>
                  </a:lnTo>
                  <a:lnTo>
                    <a:pt x="8826" y="24091"/>
                  </a:lnTo>
                  <a:lnTo>
                    <a:pt x="10706" y="22860"/>
                  </a:lnTo>
                  <a:lnTo>
                    <a:pt x="11315" y="22860"/>
                  </a:lnTo>
                  <a:lnTo>
                    <a:pt x="7899" y="26670"/>
                  </a:lnTo>
                  <a:lnTo>
                    <a:pt x="13119" y="24130"/>
                  </a:lnTo>
                  <a:lnTo>
                    <a:pt x="10223" y="29210"/>
                  </a:lnTo>
                  <a:lnTo>
                    <a:pt x="13144" y="25400"/>
                  </a:lnTo>
                  <a:lnTo>
                    <a:pt x="13741" y="27940"/>
                  </a:lnTo>
                  <a:lnTo>
                    <a:pt x="15494" y="27038"/>
                  </a:lnTo>
                  <a:lnTo>
                    <a:pt x="15494" y="26670"/>
                  </a:lnTo>
                  <a:lnTo>
                    <a:pt x="15621" y="26974"/>
                  </a:lnTo>
                  <a:lnTo>
                    <a:pt x="16230" y="26670"/>
                  </a:lnTo>
                  <a:lnTo>
                    <a:pt x="15798" y="27406"/>
                  </a:lnTo>
                  <a:lnTo>
                    <a:pt x="16002" y="27940"/>
                  </a:lnTo>
                  <a:lnTo>
                    <a:pt x="15532" y="29210"/>
                  </a:lnTo>
                  <a:lnTo>
                    <a:pt x="15570" y="30480"/>
                  </a:lnTo>
                  <a:lnTo>
                    <a:pt x="17500" y="26670"/>
                  </a:lnTo>
                  <a:lnTo>
                    <a:pt x="18999" y="26670"/>
                  </a:lnTo>
                  <a:lnTo>
                    <a:pt x="19862" y="25400"/>
                  </a:lnTo>
                  <a:lnTo>
                    <a:pt x="20726" y="24130"/>
                  </a:lnTo>
                  <a:lnTo>
                    <a:pt x="19812" y="27940"/>
                  </a:lnTo>
                  <a:lnTo>
                    <a:pt x="18059" y="29210"/>
                  </a:lnTo>
                  <a:lnTo>
                    <a:pt x="19583" y="30480"/>
                  </a:lnTo>
                  <a:lnTo>
                    <a:pt x="20066" y="29210"/>
                  </a:lnTo>
                  <a:lnTo>
                    <a:pt x="20535" y="27940"/>
                  </a:lnTo>
                  <a:lnTo>
                    <a:pt x="20091" y="29210"/>
                  </a:lnTo>
                  <a:lnTo>
                    <a:pt x="20561" y="29210"/>
                  </a:lnTo>
                  <a:lnTo>
                    <a:pt x="19367" y="31750"/>
                  </a:lnTo>
                  <a:lnTo>
                    <a:pt x="21793" y="27940"/>
                  </a:lnTo>
                  <a:lnTo>
                    <a:pt x="20358" y="31750"/>
                  </a:lnTo>
                  <a:lnTo>
                    <a:pt x="22326" y="29210"/>
                  </a:lnTo>
                  <a:lnTo>
                    <a:pt x="22136" y="31750"/>
                  </a:lnTo>
                  <a:lnTo>
                    <a:pt x="20408" y="33020"/>
                  </a:lnTo>
                  <a:lnTo>
                    <a:pt x="21996" y="33020"/>
                  </a:lnTo>
                  <a:lnTo>
                    <a:pt x="22390" y="31750"/>
                  </a:lnTo>
                  <a:lnTo>
                    <a:pt x="23622" y="30480"/>
                  </a:lnTo>
                  <a:lnTo>
                    <a:pt x="25387" y="30480"/>
                  </a:lnTo>
                  <a:lnTo>
                    <a:pt x="22923" y="33020"/>
                  </a:lnTo>
                  <a:lnTo>
                    <a:pt x="22453" y="35560"/>
                  </a:lnTo>
                  <a:lnTo>
                    <a:pt x="23698" y="34290"/>
                  </a:lnTo>
                  <a:lnTo>
                    <a:pt x="25920" y="31750"/>
                  </a:lnTo>
                  <a:lnTo>
                    <a:pt x="26441" y="31750"/>
                  </a:lnTo>
                  <a:lnTo>
                    <a:pt x="26263" y="32702"/>
                  </a:lnTo>
                  <a:lnTo>
                    <a:pt x="27940" y="31750"/>
                  </a:lnTo>
                  <a:lnTo>
                    <a:pt x="28244" y="34290"/>
                  </a:lnTo>
                  <a:lnTo>
                    <a:pt x="30886" y="31826"/>
                  </a:lnTo>
                  <a:lnTo>
                    <a:pt x="30848" y="32410"/>
                  </a:lnTo>
                  <a:lnTo>
                    <a:pt x="31038" y="31750"/>
                  </a:lnTo>
                  <a:lnTo>
                    <a:pt x="31394" y="30480"/>
                  </a:lnTo>
                  <a:lnTo>
                    <a:pt x="32283" y="29210"/>
                  </a:lnTo>
                  <a:lnTo>
                    <a:pt x="32943" y="27940"/>
                  </a:lnTo>
                  <a:lnTo>
                    <a:pt x="33451" y="27940"/>
                  </a:lnTo>
                  <a:lnTo>
                    <a:pt x="34950" y="26670"/>
                  </a:lnTo>
                  <a:lnTo>
                    <a:pt x="33972" y="27940"/>
                  </a:lnTo>
                  <a:lnTo>
                    <a:pt x="33718" y="27940"/>
                  </a:lnTo>
                  <a:lnTo>
                    <a:pt x="33223" y="29210"/>
                  </a:lnTo>
                  <a:lnTo>
                    <a:pt x="33718" y="29210"/>
                  </a:lnTo>
                  <a:lnTo>
                    <a:pt x="33324" y="30480"/>
                  </a:lnTo>
                  <a:lnTo>
                    <a:pt x="33375" y="31115"/>
                  </a:lnTo>
                  <a:lnTo>
                    <a:pt x="35267" y="29210"/>
                  </a:lnTo>
                  <a:lnTo>
                    <a:pt x="35534" y="30480"/>
                  </a:lnTo>
                  <a:lnTo>
                    <a:pt x="34544" y="33020"/>
                  </a:lnTo>
                  <a:lnTo>
                    <a:pt x="37719" y="33020"/>
                  </a:lnTo>
                  <a:lnTo>
                    <a:pt x="39598" y="31750"/>
                  </a:lnTo>
                  <a:lnTo>
                    <a:pt x="33388" y="43180"/>
                  </a:lnTo>
                  <a:lnTo>
                    <a:pt x="37134" y="39370"/>
                  </a:lnTo>
                  <a:lnTo>
                    <a:pt x="38633" y="38100"/>
                  </a:lnTo>
                  <a:lnTo>
                    <a:pt x="40881" y="34290"/>
                  </a:lnTo>
                  <a:lnTo>
                    <a:pt x="40881" y="36830"/>
                  </a:lnTo>
                  <a:lnTo>
                    <a:pt x="38658" y="40640"/>
                  </a:lnTo>
                  <a:lnTo>
                    <a:pt x="39928" y="40640"/>
                  </a:lnTo>
                  <a:lnTo>
                    <a:pt x="42151" y="35560"/>
                  </a:lnTo>
                  <a:lnTo>
                    <a:pt x="42430" y="38100"/>
                  </a:lnTo>
                  <a:lnTo>
                    <a:pt x="43192" y="38100"/>
                  </a:lnTo>
                  <a:lnTo>
                    <a:pt x="41694" y="41910"/>
                  </a:lnTo>
                  <a:lnTo>
                    <a:pt x="43497" y="41910"/>
                  </a:lnTo>
                  <a:lnTo>
                    <a:pt x="46405" y="40640"/>
                  </a:lnTo>
                  <a:lnTo>
                    <a:pt x="48425" y="40640"/>
                  </a:lnTo>
                  <a:lnTo>
                    <a:pt x="47828" y="41910"/>
                  </a:lnTo>
                  <a:lnTo>
                    <a:pt x="47015" y="43180"/>
                  </a:lnTo>
                  <a:lnTo>
                    <a:pt x="46901" y="44450"/>
                  </a:lnTo>
                  <a:lnTo>
                    <a:pt x="49911" y="43180"/>
                  </a:lnTo>
                  <a:lnTo>
                    <a:pt x="51320" y="46990"/>
                  </a:lnTo>
                  <a:lnTo>
                    <a:pt x="52400" y="49530"/>
                  </a:lnTo>
                  <a:lnTo>
                    <a:pt x="54635" y="46990"/>
                  </a:lnTo>
                  <a:lnTo>
                    <a:pt x="54800" y="46990"/>
                  </a:lnTo>
                  <a:lnTo>
                    <a:pt x="56337" y="46990"/>
                  </a:lnTo>
                  <a:lnTo>
                    <a:pt x="55537" y="48260"/>
                  </a:lnTo>
                  <a:lnTo>
                    <a:pt x="54800" y="49530"/>
                  </a:lnTo>
                  <a:lnTo>
                    <a:pt x="57467" y="48260"/>
                  </a:lnTo>
                  <a:lnTo>
                    <a:pt x="61531" y="46990"/>
                  </a:lnTo>
                  <a:lnTo>
                    <a:pt x="61468" y="49530"/>
                  </a:lnTo>
                  <a:lnTo>
                    <a:pt x="60744" y="50800"/>
                  </a:lnTo>
                  <a:lnTo>
                    <a:pt x="61315" y="52070"/>
                  </a:lnTo>
                  <a:lnTo>
                    <a:pt x="64312" y="46990"/>
                  </a:lnTo>
                  <a:lnTo>
                    <a:pt x="65062" y="45720"/>
                  </a:lnTo>
                  <a:lnTo>
                    <a:pt x="64795" y="49530"/>
                  </a:lnTo>
                  <a:lnTo>
                    <a:pt x="64325" y="49530"/>
                  </a:lnTo>
                  <a:lnTo>
                    <a:pt x="66230" y="52070"/>
                  </a:lnTo>
                  <a:lnTo>
                    <a:pt x="70396" y="50800"/>
                  </a:lnTo>
                  <a:lnTo>
                    <a:pt x="70078" y="55880"/>
                  </a:lnTo>
                  <a:lnTo>
                    <a:pt x="72580" y="52070"/>
                  </a:lnTo>
                  <a:lnTo>
                    <a:pt x="71615" y="59690"/>
                  </a:lnTo>
                  <a:lnTo>
                    <a:pt x="74764" y="54610"/>
                  </a:lnTo>
                  <a:lnTo>
                    <a:pt x="74726" y="57150"/>
                  </a:lnTo>
                  <a:lnTo>
                    <a:pt x="73774" y="58420"/>
                  </a:lnTo>
                  <a:lnTo>
                    <a:pt x="74815" y="60960"/>
                  </a:lnTo>
                  <a:lnTo>
                    <a:pt x="75209" y="62230"/>
                  </a:lnTo>
                  <a:lnTo>
                    <a:pt x="77495" y="58420"/>
                  </a:lnTo>
                  <a:lnTo>
                    <a:pt x="78473" y="58420"/>
                  </a:lnTo>
                  <a:lnTo>
                    <a:pt x="76911" y="60960"/>
                  </a:lnTo>
                  <a:lnTo>
                    <a:pt x="79476" y="58420"/>
                  </a:lnTo>
                  <a:lnTo>
                    <a:pt x="78079" y="62230"/>
                  </a:lnTo>
                  <a:lnTo>
                    <a:pt x="79121" y="62230"/>
                  </a:lnTo>
                  <a:lnTo>
                    <a:pt x="78955" y="60960"/>
                  </a:lnTo>
                  <a:lnTo>
                    <a:pt x="79286" y="59690"/>
                  </a:lnTo>
                  <a:lnTo>
                    <a:pt x="79781" y="59690"/>
                  </a:lnTo>
                  <a:lnTo>
                    <a:pt x="81470" y="58420"/>
                  </a:lnTo>
                  <a:lnTo>
                    <a:pt x="81076" y="62230"/>
                  </a:lnTo>
                  <a:lnTo>
                    <a:pt x="80289" y="63500"/>
                  </a:lnTo>
                  <a:lnTo>
                    <a:pt x="83261" y="63500"/>
                  </a:lnTo>
                  <a:lnTo>
                    <a:pt x="83185" y="63665"/>
                  </a:lnTo>
                  <a:lnTo>
                    <a:pt x="84785" y="62230"/>
                  </a:lnTo>
                  <a:lnTo>
                    <a:pt x="82651" y="64770"/>
                  </a:lnTo>
                  <a:lnTo>
                    <a:pt x="80492" y="67310"/>
                  </a:lnTo>
                  <a:lnTo>
                    <a:pt x="83121" y="66040"/>
                  </a:lnTo>
                  <a:lnTo>
                    <a:pt x="83312" y="64770"/>
                  </a:lnTo>
                  <a:lnTo>
                    <a:pt x="84137" y="64770"/>
                  </a:lnTo>
                  <a:lnTo>
                    <a:pt x="84480" y="63500"/>
                  </a:lnTo>
                  <a:lnTo>
                    <a:pt x="84086" y="66040"/>
                  </a:lnTo>
                  <a:lnTo>
                    <a:pt x="86702" y="66040"/>
                  </a:lnTo>
                  <a:lnTo>
                    <a:pt x="85432" y="68580"/>
                  </a:lnTo>
                  <a:lnTo>
                    <a:pt x="86855" y="69850"/>
                  </a:lnTo>
                  <a:lnTo>
                    <a:pt x="91452" y="69850"/>
                  </a:lnTo>
                  <a:lnTo>
                    <a:pt x="91287" y="68580"/>
                  </a:lnTo>
                  <a:lnTo>
                    <a:pt x="93357" y="66040"/>
                  </a:lnTo>
                  <a:lnTo>
                    <a:pt x="94094" y="66040"/>
                  </a:lnTo>
                  <a:lnTo>
                    <a:pt x="93751" y="66636"/>
                  </a:lnTo>
                  <a:lnTo>
                    <a:pt x="94703" y="66040"/>
                  </a:lnTo>
                  <a:lnTo>
                    <a:pt x="95224" y="66040"/>
                  </a:lnTo>
                  <a:lnTo>
                    <a:pt x="93256" y="69850"/>
                  </a:lnTo>
                  <a:lnTo>
                    <a:pt x="92837" y="71120"/>
                  </a:lnTo>
                  <a:lnTo>
                    <a:pt x="93548" y="69850"/>
                  </a:lnTo>
                  <a:lnTo>
                    <a:pt x="91935" y="76200"/>
                  </a:lnTo>
                  <a:lnTo>
                    <a:pt x="94272" y="72390"/>
                  </a:lnTo>
                  <a:lnTo>
                    <a:pt x="93827" y="73660"/>
                  </a:lnTo>
                  <a:lnTo>
                    <a:pt x="95719" y="74930"/>
                  </a:lnTo>
                  <a:lnTo>
                    <a:pt x="97180" y="73660"/>
                  </a:lnTo>
                  <a:lnTo>
                    <a:pt x="98818" y="74930"/>
                  </a:lnTo>
                  <a:lnTo>
                    <a:pt x="99580" y="73660"/>
                  </a:lnTo>
                  <a:lnTo>
                    <a:pt x="100330" y="72390"/>
                  </a:lnTo>
                  <a:lnTo>
                    <a:pt x="100609" y="73660"/>
                  </a:lnTo>
                  <a:lnTo>
                    <a:pt x="101447" y="72390"/>
                  </a:lnTo>
                  <a:lnTo>
                    <a:pt x="102273" y="71120"/>
                  </a:lnTo>
                  <a:lnTo>
                    <a:pt x="102946" y="73660"/>
                  </a:lnTo>
                  <a:lnTo>
                    <a:pt x="103047" y="76200"/>
                  </a:lnTo>
                  <a:lnTo>
                    <a:pt x="106248" y="76200"/>
                  </a:lnTo>
                  <a:lnTo>
                    <a:pt x="106083" y="74930"/>
                  </a:lnTo>
                  <a:lnTo>
                    <a:pt x="107403" y="73660"/>
                  </a:lnTo>
                  <a:lnTo>
                    <a:pt x="106121" y="74930"/>
                  </a:lnTo>
                  <a:lnTo>
                    <a:pt x="107619" y="76200"/>
                  </a:lnTo>
                  <a:lnTo>
                    <a:pt x="105930" y="77470"/>
                  </a:lnTo>
                  <a:lnTo>
                    <a:pt x="107810" y="77470"/>
                  </a:lnTo>
                  <a:lnTo>
                    <a:pt x="108305" y="78740"/>
                  </a:lnTo>
                  <a:lnTo>
                    <a:pt x="111506" y="77470"/>
                  </a:lnTo>
                  <a:lnTo>
                    <a:pt x="111836" y="76200"/>
                  </a:lnTo>
                  <a:lnTo>
                    <a:pt x="112407" y="74930"/>
                  </a:lnTo>
                  <a:lnTo>
                    <a:pt x="113017" y="74930"/>
                  </a:lnTo>
                  <a:lnTo>
                    <a:pt x="112712" y="76200"/>
                  </a:lnTo>
                  <a:lnTo>
                    <a:pt x="112039" y="77381"/>
                  </a:lnTo>
                  <a:lnTo>
                    <a:pt x="116154" y="76200"/>
                  </a:lnTo>
                  <a:lnTo>
                    <a:pt x="113182" y="87630"/>
                  </a:lnTo>
                  <a:lnTo>
                    <a:pt x="117894" y="83820"/>
                  </a:lnTo>
                  <a:lnTo>
                    <a:pt x="117640" y="83820"/>
                  </a:lnTo>
                  <a:lnTo>
                    <a:pt x="121056" y="82550"/>
                  </a:lnTo>
                  <a:lnTo>
                    <a:pt x="121704" y="83820"/>
                  </a:lnTo>
                  <a:lnTo>
                    <a:pt x="119494" y="83820"/>
                  </a:lnTo>
                  <a:lnTo>
                    <a:pt x="119291" y="86360"/>
                  </a:lnTo>
                  <a:lnTo>
                    <a:pt x="123672" y="83820"/>
                  </a:lnTo>
                  <a:lnTo>
                    <a:pt x="122224" y="88900"/>
                  </a:lnTo>
                  <a:lnTo>
                    <a:pt x="125476" y="87630"/>
                  </a:lnTo>
                  <a:lnTo>
                    <a:pt x="122682" y="95250"/>
                  </a:lnTo>
                  <a:lnTo>
                    <a:pt x="130441" y="90170"/>
                  </a:lnTo>
                  <a:lnTo>
                    <a:pt x="129590" y="95250"/>
                  </a:lnTo>
                  <a:lnTo>
                    <a:pt x="130467" y="92710"/>
                  </a:lnTo>
                  <a:lnTo>
                    <a:pt x="131876" y="91440"/>
                  </a:lnTo>
                  <a:lnTo>
                    <a:pt x="130467" y="93980"/>
                  </a:lnTo>
                  <a:lnTo>
                    <a:pt x="130581" y="95250"/>
                  </a:lnTo>
                  <a:lnTo>
                    <a:pt x="131279" y="93980"/>
                  </a:lnTo>
                  <a:lnTo>
                    <a:pt x="130949" y="93980"/>
                  </a:lnTo>
                  <a:lnTo>
                    <a:pt x="131762" y="92710"/>
                  </a:lnTo>
                  <a:lnTo>
                    <a:pt x="136842" y="92710"/>
                  </a:lnTo>
                  <a:lnTo>
                    <a:pt x="138341" y="100330"/>
                  </a:lnTo>
                  <a:lnTo>
                    <a:pt x="141401" y="104140"/>
                  </a:lnTo>
                  <a:lnTo>
                    <a:pt x="142582" y="105410"/>
                  </a:lnTo>
                  <a:lnTo>
                    <a:pt x="147332" y="96520"/>
                  </a:lnTo>
                  <a:lnTo>
                    <a:pt x="146812" y="101600"/>
                  </a:lnTo>
                  <a:lnTo>
                    <a:pt x="144449" y="104140"/>
                  </a:lnTo>
                  <a:lnTo>
                    <a:pt x="149593" y="101600"/>
                  </a:lnTo>
                  <a:lnTo>
                    <a:pt x="150355" y="107950"/>
                  </a:lnTo>
                  <a:lnTo>
                    <a:pt x="154368" y="106870"/>
                  </a:lnTo>
                  <a:lnTo>
                    <a:pt x="153911" y="107950"/>
                  </a:lnTo>
                  <a:lnTo>
                    <a:pt x="153631" y="107950"/>
                  </a:lnTo>
                  <a:lnTo>
                    <a:pt x="152895" y="110490"/>
                  </a:lnTo>
                  <a:lnTo>
                    <a:pt x="155790" y="109220"/>
                  </a:lnTo>
                  <a:lnTo>
                    <a:pt x="156908" y="107950"/>
                  </a:lnTo>
                  <a:lnTo>
                    <a:pt x="157213" y="107950"/>
                  </a:lnTo>
                  <a:lnTo>
                    <a:pt x="156019" y="109220"/>
                  </a:lnTo>
                  <a:lnTo>
                    <a:pt x="155714" y="110490"/>
                  </a:lnTo>
                  <a:lnTo>
                    <a:pt x="155524" y="111760"/>
                  </a:lnTo>
                  <a:lnTo>
                    <a:pt x="158953" y="107950"/>
                  </a:lnTo>
                  <a:lnTo>
                    <a:pt x="157759" y="110490"/>
                  </a:lnTo>
                  <a:lnTo>
                    <a:pt x="157111" y="111760"/>
                  </a:lnTo>
                  <a:lnTo>
                    <a:pt x="158165" y="110490"/>
                  </a:lnTo>
                  <a:lnTo>
                    <a:pt x="158762" y="113030"/>
                  </a:lnTo>
                  <a:lnTo>
                    <a:pt x="159956" y="110490"/>
                  </a:lnTo>
                  <a:lnTo>
                    <a:pt x="160274" y="111760"/>
                  </a:lnTo>
                  <a:lnTo>
                    <a:pt x="162699" y="110490"/>
                  </a:lnTo>
                  <a:lnTo>
                    <a:pt x="162623" y="111671"/>
                  </a:lnTo>
                  <a:lnTo>
                    <a:pt x="164934" y="110490"/>
                  </a:lnTo>
                  <a:lnTo>
                    <a:pt x="163601" y="114300"/>
                  </a:lnTo>
                  <a:lnTo>
                    <a:pt x="166268" y="110490"/>
                  </a:lnTo>
                  <a:lnTo>
                    <a:pt x="163614" y="115570"/>
                  </a:lnTo>
                  <a:lnTo>
                    <a:pt x="165506" y="115570"/>
                  </a:lnTo>
                  <a:lnTo>
                    <a:pt x="165595" y="115811"/>
                  </a:lnTo>
                  <a:lnTo>
                    <a:pt x="165887" y="116192"/>
                  </a:lnTo>
                  <a:lnTo>
                    <a:pt x="166255" y="116433"/>
                  </a:lnTo>
                  <a:lnTo>
                    <a:pt x="165595" y="115570"/>
                  </a:lnTo>
                  <a:lnTo>
                    <a:pt x="166065" y="115570"/>
                  </a:lnTo>
                  <a:lnTo>
                    <a:pt x="167944" y="114300"/>
                  </a:lnTo>
                  <a:lnTo>
                    <a:pt x="166928" y="115570"/>
                  </a:lnTo>
                  <a:lnTo>
                    <a:pt x="167716" y="115570"/>
                  </a:lnTo>
                  <a:lnTo>
                    <a:pt x="166370" y="116840"/>
                  </a:lnTo>
                  <a:lnTo>
                    <a:pt x="167170" y="118110"/>
                  </a:lnTo>
                  <a:lnTo>
                    <a:pt x="169545" y="115570"/>
                  </a:lnTo>
                  <a:lnTo>
                    <a:pt x="167855" y="120650"/>
                  </a:lnTo>
                  <a:lnTo>
                    <a:pt x="173697" y="114300"/>
                  </a:lnTo>
                  <a:lnTo>
                    <a:pt x="174866" y="113030"/>
                  </a:lnTo>
                  <a:lnTo>
                    <a:pt x="171704" y="119380"/>
                  </a:lnTo>
                  <a:lnTo>
                    <a:pt x="177876" y="119380"/>
                  </a:lnTo>
                  <a:lnTo>
                    <a:pt x="175895" y="123190"/>
                  </a:lnTo>
                  <a:lnTo>
                    <a:pt x="178422" y="122123"/>
                  </a:lnTo>
                  <a:lnTo>
                    <a:pt x="178549" y="118110"/>
                  </a:lnTo>
                  <a:lnTo>
                    <a:pt x="178511" y="119380"/>
                  </a:lnTo>
                  <a:lnTo>
                    <a:pt x="181076" y="119380"/>
                  </a:lnTo>
                  <a:lnTo>
                    <a:pt x="179705" y="121310"/>
                  </a:lnTo>
                  <a:lnTo>
                    <a:pt x="182270" y="119380"/>
                  </a:lnTo>
                  <a:lnTo>
                    <a:pt x="183565" y="121920"/>
                  </a:lnTo>
                  <a:lnTo>
                    <a:pt x="183705" y="123190"/>
                  </a:lnTo>
                  <a:lnTo>
                    <a:pt x="182143" y="123190"/>
                  </a:lnTo>
                  <a:lnTo>
                    <a:pt x="181533" y="124460"/>
                  </a:lnTo>
                  <a:lnTo>
                    <a:pt x="184543" y="123190"/>
                  </a:lnTo>
                  <a:lnTo>
                    <a:pt x="185013" y="127000"/>
                  </a:lnTo>
                  <a:lnTo>
                    <a:pt x="187871" y="125844"/>
                  </a:lnTo>
                  <a:lnTo>
                    <a:pt x="187452" y="127000"/>
                  </a:lnTo>
                  <a:lnTo>
                    <a:pt x="187477" y="128270"/>
                  </a:lnTo>
                  <a:lnTo>
                    <a:pt x="188633" y="125730"/>
                  </a:lnTo>
                  <a:lnTo>
                    <a:pt x="188163" y="125730"/>
                  </a:lnTo>
                  <a:lnTo>
                    <a:pt x="187985" y="125730"/>
                  </a:lnTo>
                  <a:lnTo>
                    <a:pt x="189179" y="123190"/>
                  </a:lnTo>
                  <a:lnTo>
                    <a:pt x="192392" y="122097"/>
                  </a:lnTo>
                  <a:lnTo>
                    <a:pt x="189915" y="124460"/>
                  </a:lnTo>
                  <a:lnTo>
                    <a:pt x="194754" y="123190"/>
                  </a:lnTo>
                  <a:lnTo>
                    <a:pt x="189509" y="128270"/>
                  </a:lnTo>
                  <a:lnTo>
                    <a:pt x="190804" y="128270"/>
                  </a:lnTo>
                  <a:lnTo>
                    <a:pt x="191566" y="127000"/>
                  </a:lnTo>
                  <a:lnTo>
                    <a:pt x="191287" y="128270"/>
                  </a:lnTo>
                  <a:lnTo>
                    <a:pt x="190042" y="129540"/>
                  </a:lnTo>
                  <a:lnTo>
                    <a:pt x="191897" y="128270"/>
                  </a:lnTo>
                  <a:lnTo>
                    <a:pt x="192747" y="127000"/>
                  </a:lnTo>
                  <a:lnTo>
                    <a:pt x="193814" y="127000"/>
                  </a:lnTo>
                  <a:lnTo>
                    <a:pt x="193230" y="128270"/>
                  </a:lnTo>
                  <a:lnTo>
                    <a:pt x="192786" y="128270"/>
                  </a:lnTo>
                  <a:lnTo>
                    <a:pt x="191985" y="129540"/>
                  </a:lnTo>
                  <a:lnTo>
                    <a:pt x="195364" y="127000"/>
                  </a:lnTo>
                  <a:lnTo>
                    <a:pt x="195808" y="128270"/>
                  </a:lnTo>
                  <a:lnTo>
                    <a:pt x="195389" y="128270"/>
                  </a:lnTo>
                  <a:lnTo>
                    <a:pt x="195046" y="129540"/>
                  </a:lnTo>
                  <a:lnTo>
                    <a:pt x="196545" y="129540"/>
                  </a:lnTo>
                  <a:lnTo>
                    <a:pt x="200520" y="127000"/>
                  </a:lnTo>
                  <a:lnTo>
                    <a:pt x="201168" y="129540"/>
                  </a:lnTo>
                  <a:lnTo>
                    <a:pt x="198107" y="133350"/>
                  </a:lnTo>
                  <a:lnTo>
                    <a:pt x="200926" y="130810"/>
                  </a:lnTo>
                  <a:lnTo>
                    <a:pt x="198805" y="134620"/>
                  </a:lnTo>
                  <a:lnTo>
                    <a:pt x="200406" y="133350"/>
                  </a:lnTo>
                  <a:lnTo>
                    <a:pt x="201104" y="132080"/>
                  </a:lnTo>
                  <a:lnTo>
                    <a:pt x="201879" y="133350"/>
                  </a:lnTo>
                  <a:lnTo>
                    <a:pt x="203047" y="132080"/>
                  </a:lnTo>
                  <a:lnTo>
                    <a:pt x="204216" y="130810"/>
                  </a:lnTo>
                  <a:lnTo>
                    <a:pt x="204177" y="132080"/>
                  </a:lnTo>
                  <a:lnTo>
                    <a:pt x="202666" y="133350"/>
                  </a:lnTo>
                  <a:lnTo>
                    <a:pt x="204622" y="133350"/>
                  </a:lnTo>
                  <a:lnTo>
                    <a:pt x="204584" y="132080"/>
                  </a:lnTo>
                  <a:lnTo>
                    <a:pt x="206552" y="130810"/>
                  </a:lnTo>
                  <a:lnTo>
                    <a:pt x="207289" y="128270"/>
                  </a:lnTo>
                  <a:lnTo>
                    <a:pt x="207772" y="129540"/>
                  </a:lnTo>
                  <a:lnTo>
                    <a:pt x="208559" y="129540"/>
                  </a:lnTo>
                  <a:lnTo>
                    <a:pt x="207683" y="132080"/>
                  </a:lnTo>
                  <a:lnTo>
                    <a:pt x="209943" y="130810"/>
                  </a:lnTo>
                  <a:lnTo>
                    <a:pt x="209994" y="132080"/>
                  </a:lnTo>
                  <a:lnTo>
                    <a:pt x="209448" y="133350"/>
                  </a:lnTo>
                  <a:lnTo>
                    <a:pt x="209359" y="134620"/>
                  </a:lnTo>
                  <a:lnTo>
                    <a:pt x="209473" y="137160"/>
                  </a:lnTo>
                  <a:lnTo>
                    <a:pt x="210045" y="136563"/>
                  </a:lnTo>
                  <a:lnTo>
                    <a:pt x="209956" y="137160"/>
                  </a:lnTo>
                  <a:lnTo>
                    <a:pt x="211378" y="135204"/>
                  </a:lnTo>
                  <a:lnTo>
                    <a:pt x="211785" y="134785"/>
                  </a:lnTo>
                  <a:lnTo>
                    <a:pt x="211696" y="135890"/>
                  </a:lnTo>
                  <a:lnTo>
                    <a:pt x="211518" y="135890"/>
                  </a:lnTo>
                  <a:lnTo>
                    <a:pt x="210540" y="137160"/>
                  </a:lnTo>
                  <a:lnTo>
                    <a:pt x="211391" y="138430"/>
                  </a:lnTo>
                  <a:lnTo>
                    <a:pt x="212598" y="134620"/>
                  </a:lnTo>
                  <a:lnTo>
                    <a:pt x="212991" y="133350"/>
                  </a:lnTo>
                  <a:lnTo>
                    <a:pt x="213118" y="135890"/>
                  </a:lnTo>
                  <a:lnTo>
                    <a:pt x="212725" y="135890"/>
                  </a:lnTo>
                  <a:lnTo>
                    <a:pt x="212267" y="137160"/>
                  </a:lnTo>
                  <a:lnTo>
                    <a:pt x="212991" y="138430"/>
                  </a:lnTo>
                  <a:lnTo>
                    <a:pt x="215849" y="137160"/>
                  </a:lnTo>
                  <a:lnTo>
                    <a:pt x="216357" y="138430"/>
                  </a:lnTo>
                  <a:lnTo>
                    <a:pt x="214477" y="142240"/>
                  </a:lnTo>
                  <a:lnTo>
                    <a:pt x="215430" y="142240"/>
                  </a:lnTo>
                  <a:lnTo>
                    <a:pt x="219659" y="140970"/>
                  </a:lnTo>
                  <a:lnTo>
                    <a:pt x="220802" y="142189"/>
                  </a:lnTo>
                  <a:lnTo>
                    <a:pt x="221627" y="140970"/>
                  </a:lnTo>
                  <a:lnTo>
                    <a:pt x="224205" y="137160"/>
                  </a:lnTo>
                  <a:lnTo>
                    <a:pt x="220472" y="144780"/>
                  </a:lnTo>
                  <a:lnTo>
                    <a:pt x="222173" y="143865"/>
                  </a:lnTo>
                  <a:lnTo>
                    <a:pt x="220802" y="146050"/>
                  </a:lnTo>
                  <a:lnTo>
                    <a:pt x="221208" y="146050"/>
                  </a:lnTo>
                  <a:lnTo>
                    <a:pt x="221881" y="147320"/>
                  </a:lnTo>
                  <a:lnTo>
                    <a:pt x="224409" y="146050"/>
                  </a:lnTo>
                  <a:lnTo>
                    <a:pt x="227203" y="146050"/>
                  </a:lnTo>
                  <a:lnTo>
                    <a:pt x="226161" y="147320"/>
                  </a:lnTo>
                  <a:lnTo>
                    <a:pt x="226110" y="148590"/>
                  </a:lnTo>
                  <a:lnTo>
                    <a:pt x="227558" y="148590"/>
                  </a:lnTo>
                  <a:lnTo>
                    <a:pt x="227939" y="149860"/>
                  </a:lnTo>
                  <a:lnTo>
                    <a:pt x="228981" y="148590"/>
                  </a:lnTo>
                  <a:lnTo>
                    <a:pt x="229285" y="149860"/>
                  </a:lnTo>
                  <a:lnTo>
                    <a:pt x="230225" y="147320"/>
                  </a:lnTo>
                  <a:lnTo>
                    <a:pt x="230263" y="151130"/>
                  </a:lnTo>
                  <a:lnTo>
                    <a:pt x="234962" y="151130"/>
                  </a:lnTo>
                  <a:lnTo>
                    <a:pt x="235280" y="153670"/>
                  </a:lnTo>
                  <a:lnTo>
                    <a:pt x="235026" y="153670"/>
                  </a:lnTo>
                  <a:lnTo>
                    <a:pt x="233972" y="154940"/>
                  </a:lnTo>
                  <a:lnTo>
                    <a:pt x="236664" y="154940"/>
                  </a:lnTo>
                  <a:lnTo>
                    <a:pt x="237934" y="153670"/>
                  </a:lnTo>
                  <a:lnTo>
                    <a:pt x="237299" y="153670"/>
                  </a:lnTo>
                  <a:lnTo>
                    <a:pt x="238036" y="152400"/>
                  </a:lnTo>
                  <a:lnTo>
                    <a:pt x="238887" y="151358"/>
                  </a:lnTo>
                  <a:lnTo>
                    <a:pt x="238404" y="153670"/>
                  </a:lnTo>
                  <a:lnTo>
                    <a:pt x="237934" y="154940"/>
                  </a:lnTo>
                  <a:lnTo>
                    <a:pt x="238315" y="154940"/>
                  </a:lnTo>
                  <a:lnTo>
                    <a:pt x="238912" y="153670"/>
                  </a:lnTo>
                  <a:lnTo>
                    <a:pt x="239331" y="153670"/>
                  </a:lnTo>
                  <a:lnTo>
                    <a:pt x="237705" y="157480"/>
                  </a:lnTo>
                  <a:lnTo>
                    <a:pt x="240017" y="153670"/>
                  </a:lnTo>
                  <a:lnTo>
                    <a:pt x="242341" y="149860"/>
                  </a:lnTo>
                  <a:lnTo>
                    <a:pt x="241871" y="152400"/>
                  </a:lnTo>
                  <a:lnTo>
                    <a:pt x="241071" y="153670"/>
                  </a:lnTo>
                  <a:lnTo>
                    <a:pt x="241909" y="153670"/>
                  </a:lnTo>
                  <a:lnTo>
                    <a:pt x="243319" y="152400"/>
                  </a:lnTo>
                  <a:lnTo>
                    <a:pt x="243611" y="153670"/>
                  </a:lnTo>
                  <a:lnTo>
                    <a:pt x="242760" y="155181"/>
                  </a:lnTo>
                  <a:lnTo>
                    <a:pt x="245465" y="152400"/>
                  </a:lnTo>
                  <a:lnTo>
                    <a:pt x="244462" y="154940"/>
                  </a:lnTo>
                  <a:lnTo>
                    <a:pt x="243713" y="156210"/>
                  </a:lnTo>
                  <a:lnTo>
                    <a:pt x="243268" y="154940"/>
                  </a:lnTo>
                  <a:lnTo>
                    <a:pt x="242519" y="156210"/>
                  </a:lnTo>
                  <a:lnTo>
                    <a:pt x="241274" y="158750"/>
                  </a:lnTo>
                  <a:lnTo>
                    <a:pt x="242036" y="158750"/>
                  </a:lnTo>
                  <a:lnTo>
                    <a:pt x="242049" y="158940"/>
                  </a:lnTo>
                  <a:lnTo>
                    <a:pt x="242074" y="159715"/>
                  </a:lnTo>
                  <a:lnTo>
                    <a:pt x="242112" y="159372"/>
                  </a:lnTo>
                  <a:lnTo>
                    <a:pt x="242354" y="161290"/>
                  </a:lnTo>
                  <a:lnTo>
                    <a:pt x="242582" y="160020"/>
                  </a:lnTo>
                  <a:lnTo>
                    <a:pt x="246468" y="156210"/>
                  </a:lnTo>
                  <a:lnTo>
                    <a:pt x="247764" y="154940"/>
                  </a:lnTo>
                  <a:lnTo>
                    <a:pt x="245148" y="160020"/>
                  </a:lnTo>
                  <a:lnTo>
                    <a:pt x="249161" y="157480"/>
                  </a:lnTo>
                  <a:lnTo>
                    <a:pt x="245325" y="160020"/>
                  </a:lnTo>
                  <a:lnTo>
                    <a:pt x="247421" y="158750"/>
                  </a:lnTo>
                  <a:lnTo>
                    <a:pt x="245452" y="161290"/>
                  </a:lnTo>
                  <a:lnTo>
                    <a:pt x="245237" y="162560"/>
                  </a:lnTo>
                  <a:lnTo>
                    <a:pt x="245148" y="163398"/>
                  </a:lnTo>
                  <a:lnTo>
                    <a:pt x="246532" y="162560"/>
                  </a:lnTo>
                  <a:lnTo>
                    <a:pt x="244195" y="166370"/>
                  </a:lnTo>
                  <a:lnTo>
                    <a:pt x="247205" y="163830"/>
                  </a:lnTo>
                  <a:lnTo>
                    <a:pt x="246634" y="165100"/>
                  </a:lnTo>
                  <a:lnTo>
                    <a:pt x="246976" y="165100"/>
                  </a:lnTo>
                  <a:lnTo>
                    <a:pt x="247789" y="163830"/>
                  </a:lnTo>
                  <a:lnTo>
                    <a:pt x="250990" y="162560"/>
                  </a:lnTo>
                  <a:lnTo>
                    <a:pt x="247891" y="170180"/>
                  </a:lnTo>
                  <a:lnTo>
                    <a:pt x="252336" y="166370"/>
                  </a:lnTo>
                  <a:lnTo>
                    <a:pt x="254876" y="166370"/>
                  </a:lnTo>
                  <a:lnTo>
                    <a:pt x="257200" y="163830"/>
                  </a:lnTo>
                  <a:lnTo>
                    <a:pt x="259499" y="163830"/>
                  </a:lnTo>
                  <a:lnTo>
                    <a:pt x="258965" y="165100"/>
                  </a:lnTo>
                  <a:lnTo>
                    <a:pt x="256921" y="166370"/>
                  </a:lnTo>
                  <a:lnTo>
                    <a:pt x="256717" y="167640"/>
                  </a:lnTo>
                  <a:lnTo>
                    <a:pt x="258102" y="167640"/>
                  </a:lnTo>
                  <a:lnTo>
                    <a:pt x="257302" y="170180"/>
                  </a:lnTo>
                  <a:lnTo>
                    <a:pt x="257987" y="170180"/>
                  </a:lnTo>
                  <a:lnTo>
                    <a:pt x="259346" y="168338"/>
                  </a:lnTo>
                  <a:lnTo>
                    <a:pt x="258965" y="167640"/>
                  </a:lnTo>
                  <a:lnTo>
                    <a:pt x="260451" y="166370"/>
                  </a:lnTo>
                  <a:lnTo>
                    <a:pt x="261950" y="165100"/>
                  </a:lnTo>
                  <a:lnTo>
                    <a:pt x="259448" y="166116"/>
                  </a:lnTo>
                  <a:lnTo>
                    <a:pt x="259981" y="165100"/>
                  </a:lnTo>
                  <a:lnTo>
                    <a:pt x="260400" y="163830"/>
                  </a:lnTo>
                  <a:lnTo>
                    <a:pt x="260832" y="162560"/>
                  </a:lnTo>
                  <a:lnTo>
                    <a:pt x="260959" y="161607"/>
                  </a:lnTo>
                  <a:lnTo>
                    <a:pt x="259880" y="162560"/>
                  </a:lnTo>
                  <a:lnTo>
                    <a:pt x="260553" y="161290"/>
                  </a:lnTo>
                  <a:lnTo>
                    <a:pt x="261607" y="160020"/>
                  </a:lnTo>
                  <a:lnTo>
                    <a:pt x="261975" y="157480"/>
                  </a:lnTo>
                  <a:close/>
                </a:path>
                <a:path w="267335" h="175895">
                  <a:moveTo>
                    <a:pt x="262102" y="161290"/>
                  </a:moveTo>
                  <a:lnTo>
                    <a:pt x="260680" y="163830"/>
                  </a:lnTo>
                  <a:lnTo>
                    <a:pt x="261493" y="163830"/>
                  </a:lnTo>
                  <a:lnTo>
                    <a:pt x="262102" y="161290"/>
                  </a:lnTo>
                  <a:close/>
                </a:path>
                <a:path w="267335" h="175895">
                  <a:moveTo>
                    <a:pt x="263131" y="170180"/>
                  </a:moveTo>
                  <a:lnTo>
                    <a:pt x="262788" y="170180"/>
                  </a:lnTo>
                  <a:lnTo>
                    <a:pt x="262750" y="170472"/>
                  </a:lnTo>
                  <a:lnTo>
                    <a:pt x="263131" y="170180"/>
                  </a:lnTo>
                  <a:close/>
                </a:path>
                <a:path w="267335" h="175895">
                  <a:moveTo>
                    <a:pt x="265214" y="163830"/>
                  </a:moveTo>
                  <a:lnTo>
                    <a:pt x="259664" y="168910"/>
                  </a:lnTo>
                  <a:lnTo>
                    <a:pt x="258864" y="170180"/>
                  </a:lnTo>
                  <a:lnTo>
                    <a:pt x="257619" y="171450"/>
                  </a:lnTo>
                  <a:lnTo>
                    <a:pt x="257873" y="171450"/>
                  </a:lnTo>
                  <a:lnTo>
                    <a:pt x="259626" y="170180"/>
                  </a:lnTo>
                  <a:lnTo>
                    <a:pt x="260654" y="170180"/>
                  </a:lnTo>
                  <a:lnTo>
                    <a:pt x="259588" y="171843"/>
                  </a:lnTo>
                  <a:lnTo>
                    <a:pt x="259930" y="171450"/>
                  </a:lnTo>
                  <a:lnTo>
                    <a:pt x="260819" y="170180"/>
                  </a:lnTo>
                  <a:lnTo>
                    <a:pt x="262089" y="170180"/>
                  </a:lnTo>
                  <a:lnTo>
                    <a:pt x="265214" y="163830"/>
                  </a:lnTo>
                  <a:close/>
                </a:path>
                <a:path w="267335" h="175895">
                  <a:moveTo>
                    <a:pt x="266077" y="173266"/>
                  </a:moveTo>
                  <a:lnTo>
                    <a:pt x="265468" y="173329"/>
                  </a:lnTo>
                  <a:lnTo>
                    <a:pt x="263131" y="175895"/>
                  </a:lnTo>
                  <a:lnTo>
                    <a:pt x="264248" y="175577"/>
                  </a:lnTo>
                  <a:lnTo>
                    <a:pt x="264909" y="174955"/>
                  </a:lnTo>
                  <a:lnTo>
                    <a:pt x="266077" y="173266"/>
                  </a:lnTo>
                  <a:close/>
                </a:path>
                <a:path w="267335" h="175895">
                  <a:moveTo>
                    <a:pt x="266763" y="169697"/>
                  </a:moveTo>
                  <a:lnTo>
                    <a:pt x="266230" y="169164"/>
                  </a:lnTo>
                  <a:lnTo>
                    <a:pt x="264274" y="170472"/>
                  </a:lnTo>
                  <a:lnTo>
                    <a:pt x="264604" y="169760"/>
                  </a:lnTo>
                  <a:lnTo>
                    <a:pt x="265277" y="169125"/>
                  </a:lnTo>
                  <a:lnTo>
                    <a:pt x="265696" y="168656"/>
                  </a:lnTo>
                  <a:lnTo>
                    <a:pt x="264261" y="169672"/>
                  </a:lnTo>
                  <a:lnTo>
                    <a:pt x="262674" y="171081"/>
                  </a:lnTo>
                  <a:lnTo>
                    <a:pt x="262750" y="170472"/>
                  </a:lnTo>
                  <a:lnTo>
                    <a:pt x="261467" y="171450"/>
                  </a:lnTo>
                  <a:lnTo>
                    <a:pt x="260959" y="171450"/>
                  </a:lnTo>
                  <a:lnTo>
                    <a:pt x="259016" y="172720"/>
                  </a:lnTo>
                  <a:lnTo>
                    <a:pt x="260731" y="172720"/>
                  </a:lnTo>
                  <a:lnTo>
                    <a:pt x="261797" y="172008"/>
                  </a:lnTo>
                  <a:lnTo>
                    <a:pt x="260350" y="174421"/>
                  </a:lnTo>
                  <a:lnTo>
                    <a:pt x="262775" y="172059"/>
                  </a:lnTo>
                  <a:lnTo>
                    <a:pt x="262039" y="173253"/>
                  </a:lnTo>
                  <a:lnTo>
                    <a:pt x="264871" y="170421"/>
                  </a:lnTo>
                  <a:lnTo>
                    <a:pt x="265480" y="170383"/>
                  </a:lnTo>
                  <a:lnTo>
                    <a:pt x="264833" y="171780"/>
                  </a:lnTo>
                  <a:lnTo>
                    <a:pt x="264007" y="172758"/>
                  </a:lnTo>
                  <a:lnTo>
                    <a:pt x="264668" y="172135"/>
                  </a:lnTo>
                  <a:lnTo>
                    <a:pt x="264109" y="173786"/>
                  </a:lnTo>
                  <a:lnTo>
                    <a:pt x="265620" y="172186"/>
                  </a:lnTo>
                  <a:lnTo>
                    <a:pt x="266763" y="1696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79078" y="11114455"/>
              <a:ext cx="196151" cy="187126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0108624" y="3721384"/>
              <a:ext cx="2586277" cy="3476333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10271939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20" h="3131184">
                  <a:moveTo>
                    <a:pt x="18093" y="0"/>
                  </a:moveTo>
                  <a:lnTo>
                    <a:pt x="12205" y="2302"/>
                  </a:lnTo>
                  <a:lnTo>
                    <a:pt x="6317" y="8497"/>
                  </a:lnTo>
                  <a:lnTo>
                    <a:pt x="1794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2"/>
                  </a:lnTo>
                  <a:lnTo>
                    <a:pt x="175328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2" y="3130700"/>
                  </a:lnTo>
                  <a:lnTo>
                    <a:pt x="362816" y="3122428"/>
                  </a:lnTo>
                  <a:lnTo>
                    <a:pt x="398376" y="3106872"/>
                  </a:lnTo>
                  <a:lnTo>
                    <a:pt x="433225" y="3084631"/>
                  </a:lnTo>
                  <a:lnTo>
                    <a:pt x="467535" y="3057972"/>
                  </a:lnTo>
                  <a:lnTo>
                    <a:pt x="501482" y="3029164"/>
                  </a:lnTo>
                  <a:lnTo>
                    <a:pt x="512045" y="3049427"/>
                  </a:lnTo>
                  <a:lnTo>
                    <a:pt x="539416" y="3076559"/>
                  </a:lnTo>
                  <a:lnTo>
                    <a:pt x="568993" y="3099158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6"/>
                  </a:lnTo>
                  <a:lnTo>
                    <a:pt x="788776" y="3118128"/>
                  </a:lnTo>
                  <a:lnTo>
                    <a:pt x="830601" y="3122604"/>
                  </a:lnTo>
                  <a:lnTo>
                    <a:pt x="867282" y="3116575"/>
                  </a:lnTo>
                  <a:lnTo>
                    <a:pt x="902678" y="3112112"/>
                  </a:lnTo>
                  <a:lnTo>
                    <a:pt x="955057" y="3113685"/>
                  </a:lnTo>
                  <a:lnTo>
                    <a:pt x="1007455" y="3119090"/>
                  </a:lnTo>
                  <a:lnTo>
                    <a:pt x="1042910" y="3126124"/>
                  </a:lnTo>
                  <a:lnTo>
                    <a:pt x="1066935" y="3130428"/>
                  </a:lnTo>
                  <a:lnTo>
                    <a:pt x="1091059" y="3128533"/>
                  </a:lnTo>
                  <a:lnTo>
                    <a:pt x="1115142" y="3122137"/>
                  </a:lnTo>
                  <a:lnTo>
                    <a:pt x="1139043" y="3112941"/>
                  </a:lnTo>
                  <a:lnTo>
                    <a:pt x="1188378" y="3091623"/>
                  </a:lnTo>
                  <a:lnTo>
                    <a:pt x="1235869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77" y="3071713"/>
                  </a:lnTo>
                  <a:lnTo>
                    <a:pt x="1449298" y="3078836"/>
                  </a:lnTo>
                  <a:lnTo>
                    <a:pt x="1485100" y="3081065"/>
                  </a:lnTo>
                  <a:lnTo>
                    <a:pt x="1518320" y="3075508"/>
                  </a:lnTo>
                  <a:lnTo>
                    <a:pt x="1538220" y="3065834"/>
                  </a:lnTo>
                  <a:lnTo>
                    <a:pt x="1577336" y="3039653"/>
                  </a:lnTo>
                  <a:lnTo>
                    <a:pt x="1597260" y="3030368"/>
                  </a:lnTo>
                  <a:lnTo>
                    <a:pt x="1617961" y="3027615"/>
                  </a:lnTo>
                  <a:lnTo>
                    <a:pt x="1638709" y="3030529"/>
                  </a:lnTo>
                  <a:lnTo>
                    <a:pt x="1659433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3" y="3071115"/>
                  </a:lnTo>
                  <a:lnTo>
                    <a:pt x="1839056" y="3069676"/>
                  </a:lnTo>
                  <a:lnTo>
                    <a:pt x="1891638" y="3054629"/>
                  </a:lnTo>
                  <a:lnTo>
                    <a:pt x="1905726" y="3048139"/>
                  </a:lnTo>
                  <a:lnTo>
                    <a:pt x="1919859" y="3042074"/>
                  </a:lnTo>
                  <a:lnTo>
                    <a:pt x="1934056" y="3038052"/>
                  </a:lnTo>
                  <a:lnTo>
                    <a:pt x="1948338" y="3037687"/>
                  </a:lnTo>
                  <a:lnTo>
                    <a:pt x="1968210" y="3044975"/>
                  </a:lnTo>
                  <a:lnTo>
                    <a:pt x="1987563" y="3058303"/>
                  </a:lnTo>
                  <a:lnTo>
                    <a:pt x="2006808" y="3073325"/>
                  </a:lnTo>
                  <a:lnTo>
                    <a:pt x="2026357" y="3085696"/>
                  </a:lnTo>
                  <a:lnTo>
                    <a:pt x="2043562" y="3091550"/>
                  </a:lnTo>
                  <a:lnTo>
                    <a:pt x="2060973" y="3093463"/>
                  </a:lnTo>
                  <a:lnTo>
                    <a:pt x="2078479" y="3092749"/>
                  </a:lnTo>
                  <a:lnTo>
                    <a:pt x="2095967" y="3090722"/>
                  </a:lnTo>
                  <a:lnTo>
                    <a:pt x="2130795" y="3092525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2" y="49705"/>
                  </a:lnTo>
                  <a:lnTo>
                    <a:pt x="2219154" y="46270"/>
                  </a:lnTo>
                  <a:lnTo>
                    <a:pt x="2200492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4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4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59"/>
                  </a:lnTo>
                  <a:lnTo>
                    <a:pt x="874790" y="81930"/>
                  </a:lnTo>
                  <a:lnTo>
                    <a:pt x="799787" y="105611"/>
                  </a:lnTo>
                  <a:lnTo>
                    <a:pt x="724784" y="97724"/>
                  </a:lnTo>
                  <a:lnTo>
                    <a:pt x="709398" y="102985"/>
                  </a:lnTo>
                  <a:lnTo>
                    <a:pt x="670935" y="108245"/>
                  </a:lnTo>
                  <a:lnTo>
                    <a:pt x="620931" y="97724"/>
                  </a:lnTo>
                  <a:lnTo>
                    <a:pt x="570925" y="5564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0529532" y="6289541"/>
              <a:ext cx="1906270" cy="435609"/>
            </a:xfrm>
            <a:custGeom>
              <a:avLst/>
              <a:gdLst/>
              <a:ahLst/>
              <a:cxnLst/>
              <a:rect l="l" t="t" r="r" b="b"/>
              <a:pathLst>
                <a:path w="1906270" h="435609">
                  <a:moveTo>
                    <a:pt x="45643" y="1244"/>
                  </a:moveTo>
                  <a:lnTo>
                    <a:pt x="33769" y="1244"/>
                  </a:lnTo>
                  <a:lnTo>
                    <a:pt x="33769" y="20751"/>
                  </a:lnTo>
                  <a:lnTo>
                    <a:pt x="12801" y="20751"/>
                  </a:lnTo>
                  <a:lnTo>
                    <a:pt x="12801" y="1244"/>
                  </a:lnTo>
                  <a:lnTo>
                    <a:pt x="927" y="1244"/>
                  </a:lnTo>
                  <a:lnTo>
                    <a:pt x="927" y="52247"/>
                  </a:lnTo>
                  <a:lnTo>
                    <a:pt x="12801" y="52247"/>
                  </a:lnTo>
                  <a:lnTo>
                    <a:pt x="12801" y="31267"/>
                  </a:lnTo>
                  <a:lnTo>
                    <a:pt x="33769" y="31267"/>
                  </a:lnTo>
                  <a:lnTo>
                    <a:pt x="33769" y="52247"/>
                  </a:lnTo>
                  <a:lnTo>
                    <a:pt x="45643" y="52247"/>
                  </a:lnTo>
                  <a:lnTo>
                    <a:pt x="45643" y="1244"/>
                  </a:lnTo>
                  <a:close/>
                </a:path>
                <a:path w="1906270" h="435609">
                  <a:moveTo>
                    <a:pt x="48247" y="170421"/>
                  </a:moveTo>
                  <a:lnTo>
                    <a:pt x="43281" y="162763"/>
                  </a:lnTo>
                  <a:lnTo>
                    <a:pt x="39408" y="165798"/>
                  </a:lnTo>
                  <a:lnTo>
                    <a:pt x="34645" y="168363"/>
                  </a:lnTo>
                  <a:lnTo>
                    <a:pt x="19024" y="168363"/>
                  </a:lnTo>
                  <a:lnTo>
                    <a:pt x="12166" y="161671"/>
                  </a:lnTo>
                  <a:lnTo>
                    <a:pt x="12166" y="141224"/>
                  </a:lnTo>
                  <a:lnTo>
                    <a:pt x="19126" y="134467"/>
                  </a:lnTo>
                  <a:lnTo>
                    <a:pt x="33769" y="134467"/>
                  </a:lnTo>
                  <a:lnTo>
                    <a:pt x="37719" y="136182"/>
                  </a:lnTo>
                  <a:lnTo>
                    <a:pt x="41694" y="139369"/>
                  </a:lnTo>
                  <a:lnTo>
                    <a:pt x="47320" y="131851"/>
                  </a:lnTo>
                  <a:lnTo>
                    <a:pt x="43129" y="127749"/>
                  </a:lnTo>
                  <a:lnTo>
                    <a:pt x="36753" y="124663"/>
                  </a:lnTo>
                  <a:lnTo>
                    <a:pt x="28663" y="124663"/>
                  </a:lnTo>
                  <a:lnTo>
                    <a:pt x="17691" y="126453"/>
                  </a:lnTo>
                  <a:lnTo>
                    <a:pt x="8559" y="131673"/>
                  </a:lnTo>
                  <a:lnTo>
                    <a:pt x="2311" y="140093"/>
                  </a:lnTo>
                  <a:lnTo>
                    <a:pt x="0" y="151485"/>
                  </a:lnTo>
                  <a:lnTo>
                    <a:pt x="2120" y="162788"/>
                  </a:lnTo>
                  <a:lnTo>
                    <a:pt x="7988" y="171157"/>
                  </a:lnTo>
                  <a:lnTo>
                    <a:pt x="16814" y="176364"/>
                  </a:lnTo>
                  <a:lnTo>
                    <a:pt x="27851" y="178155"/>
                  </a:lnTo>
                  <a:lnTo>
                    <a:pt x="35039" y="178155"/>
                  </a:lnTo>
                  <a:lnTo>
                    <a:pt x="42405" y="175526"/>
                  </a:lnTo>
                  <a:lnTo>
                    <a:pt x="48247" y="170421"/>
                  </a:lnTo>
                  <a:close/>
                </a:path>
                <a:path w="1906270" h="435609">
                  <a:moveTo>
                    <a:pt x="109791" y="125920"/>
                  </a:moveTo>
                  <a:lnTo>
                    <a:pt x="60045" y="125920"/>
                  </a:lnTo>
                  <a:lnTo>
                    <a:pt x="60045" y="135420"/>
                  </a:lnTo>
                  <a:lnTo>
                    <a:pt x="78955" y="135420"/>
                  </a:lnTo>
                  <a:lnTo>
                    <a:pt x="78955" y="176923"/>
                  </a:lnTo>
                  <a:lnTo>
                    <a:pt x="90893" y="176923"/>
                  </a:lnTo>
                  <a:lnTo>
                    <a:pt x="90893" y="135420"/>
                  </a:lnTo>
                  <a:lnTo>
                    <a:pt x="109791" y="135420"/>
                  </a:lnTo>
                  <a:lnTo>
                    <a:pt x="109791" y="125920"/>
                  </a:lnTo>
                  <a:close/>
                </a:path>
                <a:path w="1906270" h="435609">
                  <a:moveTo>
                    <a:pt x="109829" y="24218"/>
                  </a:moveTo>
                  <a:lnTo>
                    <a:pt x="109435" y="21767"/>
                  </a:lnTo>
                  <a:lnTo>
                    <a:pt x="108280" y="14478"/>
                  </a:lnTo>
                  <a:lnTo>
                    <a:pt x="105194" y="9232"/>
                  </a:lnTo>
                  <a:lnTo>
                    <a:pt x="103771" y="6819"/>
                  </a:lnTo>
                  <a:lnTo>
                    <a:pt x="99364" y="3810"/>
                  </a:lnTo>
                  <a:lnTo>
                    <a:pt x="99364" y="14351"/>
                  </a:lnTo>
                  <a:lnTo>
                    <a:pt x="99364" y="21767"/>
                  </a:lnTo>
                  <a:lnTo>
                    <a:pt x="71996" y="21767"/>
                  </a:lnTo>
                  <a:lnTo>
                    <a:pt x="71996" y="15303"/>
                  </a:lnTo>
                  <a:lnTo>
                    <a:pt x="78435" y="9232"/>
                  </a:lnTo>
                  <a:lnTo>
                    <a:pt x="94665" y="9232"/>
                  </a:lnTo>
                  <a:lnTo>
                    <a:pt x="99364" y="14351"/>
                  </a:lnTo>
                  <a:lnTo>
                    <a:pt x="99364" y="3810"/>
                  </a:lnTo>
                  <a:lnTo>
                    <a:pt x="96431" y="1803"/>
                  </a:lnTo>
                  <a:lnTo>
                    <a:pt x="86410" y="0"/>
                  </a:lnTo>
                  <a:lnTo>
                    <a:pt x="76657" y="1828"/>
                  </a:lnTo>
                  <a:lnTo>
                    <a:pt x="68351" y="7099"/>
                  </a:lnTo>
                  <a:lnTo>
                    <a:pt x="62572" y="15494"/>
                  </a:lnTo>
                  <a:lnTo>
                    <a:pt x="60413" y="26682"/>
                  </a:lnTo>
                  <a:lnTo>
                    <a:pt x="62547" y="38036"/>
                  </a:lnTo>
                  <a:lnTo>
                    <a:pt x="68414" y="46456"/>
                  </a:lnTo>
                  <a:lnTo>
                    <a:pt x="77177" y="51701"/>
                  </a:lnTo>
                  <a:lnTo>
                    <a:pt x="87998" y="53505"/>
                  </a:lnTo>
                  <a:lnTo>
                    <a:pt x="95415" y="53505"/>
                  </a:lnTo>
                  <a:lnTo>
                    <a:pt x="102387" y="51028"/>
                  </a:lnTo>
                  <a:lnTo>
                    <a:pt x="107772" y="47485"/>
                  </a:lnTo>
                  <a:lnTo>
                    <a:pt x="105981" y="44196"/>
                  </a:lnTo>
                  <a:lnTo>
                    <a:pt x="103708" y="40030"/>
                  </a:lnTo>
                  <a:lnTo>
                    <a:pt x="99187" y="42646"/>
                  </a:lnTo>
                  <a:lnTo>
                    <a:pt x="94843" y="44196"/>
                  </a:lnTo>
                  <a:lnTo>
                    <a:pt x="79057" y="44196"/>
                  </a:lnTo>
                  <a:lnTo>
                    <a:pt x="71996" y="38544"/>
                  </a:lnTo>
                  <a:lnTo>
                    <a:pt x="71996" y="30238"/>
                  </a:lnTo>
                  <a:lnTo>
                    <a:pt x="109296" y="30238"/>
                  </a:lnTo>
                  <a:lnTo>
                    <a:pt x="109816" y="26682"/>
                  </a:lnTo>
                  <a:lnTo>
                    <a:pt x="109829" y="24422"/>
                  </a:lnTo>
                  <a:lnTo>
                    <a:pt x="109829" y="24218"/>
                  </a:lnTo>
                  <a:close/>
                </a:path>
                <a:path w="1906270" h="435609">
                  <a:moveTo>
                    <a:pt x="169735" y="151828"/>
                  </a:moveTo>
                  <a:lnTo>
                    <a:pt x="148043" y="124663"/>
                  </a:lnTo>
                  <a:lnTo>
                    <a:pt x="139344" y="124663"/>
                  </a:lnTo>
                  <a:lnTo>
                    <a:pt x="131064" y="128079"/>
                  </a:lnTo>
                  <a:lnTo>
                    <a:pt x="124942" y="131775"/>
                  </a:lnTo>
                  <a:lnTo>
                    <a:pt x="129362" y="139725"/>
                  </a:lnTo>
                  <a:lnTo>
                    <a:pt x="134543" y="136817"/>
                  </a:lnTo>
                  <a:lnTo>
                    <a:pt x="140169" y="134315"/>
                  </a:lnTo>
                  <a:lnTo>
                    <a:pt x="154076" y="134315"/>
                  </a:lnTo>
                  <a:lnTo>
                    <a:pt x="157429" y="138607"/>
                  </a:lnTo>
                  <a:lnTo>
                    <a:pt x="157848" y="144310"/>
                  </a:lnTo>
                  <a:lnTo>
                    <a:pt x="157848" y="151828"/>
                  </a:lnTo>
                  <a:lnTo>
                    <a:pt x="157848" y="162547"/>
                  </a:lnTo>
                  <a:lnTo>
                    <a:pt x="153187" y="166331"/>
                  </a:lnTo>
                  <a:lnTo>
                    <a:pt x="148513" y="168719"/>
                  </a:lnTo>
                  <a:lnTo>
                    <a:pt x="138430" y="168719"/>
                  </a:lnTo>
                  <a:lnTo>
                    <a:pt x="134505" y="166789"/>
                  </a:lnTo>
                  <a:lnTo>
                    <a:pt x="134505" y="162293"/>
                  </a:lnTo>
                  <a:lnTo>
                    <a:pt x="135597" y="158508"/>
                  </a:lnTo>
                  <a:lnTo>
                    <a:pt x="139382" y="155448"/>
                  </a:lnTo>
                  <a:lnTo>
                    <a:pt x="146558" y="153187"/>
                  </a:lnTo>
                  <a:lnTo>
                    <a:pt x="157848" y="151828"/>
                  </a:lnTo>
                  <a:lnTo>
                    <a:pt x="157848" y="144310"/>
                  </a:lnTo>
                  <a:lnTo>
                    <a:pt x="141884" y="146418"/>
                  </a:lnTo>
                  <a:lnTo>
                    <a:pt x="131076" y="150152"/>
                  </a:lnTo>
                  <a:lnTo>
                    <a:pt x="124929" y="155689"/>
                  </a:lnTo>
                  <a:lnTo>
                    <a:pt x="122986" y="163220"/>
                  </a:lnTo>
                  <a:lnTo>
                    <a:pt x="122986" y="172059"/>
                  </a:lnTo>
                  <a:lnTo>
                    <a:pt x="130048" y="178168"/>
                  </a:lnTo>
                  <a:lnTo>
                    <a:pt x="146646" y="178168"/>
                  </a:lnTo>
                  <a:lnTo>
                    <a:pt x="153428" y="174726"/>
                  </a:lnTo>
                  <a:lnTo>
                    <a:pt x="158711" y="170599"/>
                  </a:lnTo>
                  <a:lnTo>
                    <a:pt x="159054" y="170599"/>
                  </a:lnTo>
                  <a:lnTo>
                    <a:pt x="159969" y="176923"/>
                  </a:lnTo>
                  <a:lnTo>
                    <a:pt x="169735" y="176923"/>
                  </a:lnTo>
                  <a:lnTo>
                    <a:pt x="169735" y="170599"/>
                  </a:lnTo>
                  <a:lnTo>
                    <a:pt x="169735" y="168719"/>
                  </a:lnTo>
                  <a:lnTo>
                    <a:pt x="169735" y="151828"/>
                  </a:lnTo>
                  <a:close/>
                </a:path>
                <a:path w="1906270" h="435609">
                  <a:moveTo>
                    <a:pt x="171894" y="25984"/>
                  </a:moveTo>
                  <a:lnTo>
                    <a:pt x="159727" y="1778"/>
                  </a:lnTo>
                  <a:lnTo>
                    <a:pt x="159727" y="15900"/>
                  </a:lnTo>
                  <a:lnTo>
                    <a:pt x="159715" y="37630"/>
                  </a:lnTo>
                  <a:lnTo>
                    <a:pt x="154216" y="43561"/>
                  </a:lnTo>
                  <a:lnTo>
                    <a:pt x="144030" y="43561"/>
                  </a:lnTo>
                  <a:lnTo>
                    <a:pt x="139801" y="42341"/>
                  </a:lnTo>
                  <a:lnTo>
                    <a:pt x="136080" y="38963"/>
                  </a:lnTo>
                  <a:lnTo>
                    <a:pt x="136080" y="16040"/>
                  </a:lnTo>
                  <a:lnTo>
                    <a:pt x="140182" y="11772"/>
                  </a:lnTo>
                  <a:lnTo>
                    <a:pt x="144221" y="9931"/>
                  </a:lnTo>
                  <a:lnTo>
                    <a:pt x="156197" y="9931"/>
                  </a:lnTo>
                  <a:lnTo>
                    <a:pt x="159727" y="15900"/>
                  </a:lnTo>
                  <a:lnTo>
                    <a:pt x="159727" y="1778"/>
                  </a:lnTo>
                  <a:lnTo>
                    <a:pt x="151358" y="0"/>
                  </a:lnTo>
                  <a:lnTo>
                    <a:pt x="145592" y="0"/>
                  </a:lnTo>
                  <a:lnTo>
                    <a:pt x="139509" y="2946"/>
                  </a:lnTo>
                  <a:lnTo>
                    <a:pt x="135166" y="7073"/>
                  </a:lnTo>
                  <a:lnTo>
                    <a:pt x="134810" y="7061"/>
                  </a:lnTo>
                  <a:lnTo>
                    <a:pt x="133896" y="1244"/>
                  </a:lnTo>
                  <a:lnTo>
                    <a:pt x="124193" y="1244"/>
                  </a:lnTo>
                  <a:lnTo>
                    <a:pt x="124193" y="72440"/>
                  </a:lnTo>
                  <a:lnTo>
                    <a:pt x="136080" y="72440"/>
                  </a:lnTo>
                  <a:lnTo>
                    <a:pt x="136080" y="56388"/>
                  </a:lnTo>
                  <a:lnTo>
                    <a:pt x="135521" y="47447"/>
                  </a:lnTo>
                  <a:lnTo>
                    <a:pt x="135801" y="47447"/>
                  </a:lnTo>
                  <a:lnTo>
                    <a:pt x="139877" y="51308"/>
                  </a:lnTo>
                  <a:lnTo>
                    <a:pt x="144945" y="53505"/>
                  </a:lnTo>
                  <a:lnTo>
                    <a:pt x="149491" y="53505"/>
                  </a:lnTo>
                  <a:lnTo>
                    <a:pt x="170053" y="37604"/>
                  </a:lnTo>
                  <a:lnTo>
                    <a:pt x="171894" y="25984"/>
                  </a:lnTo>
                  <a:close/>
                </a:path>
                <a:path w="1906270" h="435609">
                  <a:moveTo>
                    <a:pt x="229857" y="125907"/>
                  </a:moveTo>
                  <a:lnTo>
                    <a:pt x="193802" y="125907"/>
                  </a:lnTo>
                  <a:lnTo>
                    <a:pt x="189344" y="164020"/>
                  </a:lnTo>
                  <a:lnTo>
                    <a:pt x="187198" y="166662"/>
                  </a:lnTo>
                  <a:lnTo>
                    <a:pt x="183121" y="166662"/>
                  </a:lnTo>
                  <a:lnTo>
                    <a:pt x="181660" y="166243"/>
                  </a:lnTo>
                  <a:lnTo>
                    <a:pt x="179565" y="177177"/>
                  </a:lnTo>
                  <a:lnTo>
                    <a:pt x="181229" y="177812"/>
                  </a:lnTo>
                  <a:lnTo>
                    <a:pt x="182841" y="178155"/>
                  </a:lnTo>
                  <a:lnTo>
                    <a:pt x="193522" y="178155"/>
                  </a:lnTo>
                  <a:lnTo>
                    <a:pt x="198602" y="172173"/>
                  </a:lnTo>
                  <a:lnTo>
                    <a:pt x="200164" y="160807"/>
                  </a:lnTo>
                  <a:lnTo>
                    <a:pt x="203225" y="135420"/>
                  </a:lnTo>
                  <a:lnTo>
                    <a:pt x="217970" y="135420"/>
                  </a:lnTo>
                  <a:lnTo>
                    <a:pt x="217970" y="176911"/>
                  </a:lnTo>
                  <a:lnTo>
                    <a:pt x="229857" y="176911"/>
                  </a:lnTo>
                  <a:lnTo>
                    <a:pt x="229857" y="125907"/>
                  </a:lnTo>
                  <a:close/>
                </a:path>
                <a:path w="1906270" h="435609">
                  <a:moveTo>
                    <a:pt x="238633" y="52260"/>
                  </a:moveTo>
                  <a:lnTo>
                    <a:pt x="228600" y="30251"/>
                  </a:lnTo>
                  <a:lnTo>
                    <a:pt x="227203" y="27190"/>
                  </a:lnTo>
                  <a:lnTo>
                    <a:pt x="226085" y="24739"/>
                  </a:lnTo>
                  <a:lnTo>
                    <a:pt x="227139" y="21767"/>
                  </a:lnTo>
                  <a:lnTo>
                    <a:pt x="230466" y="12331"/>
                  </a:lnTo>
                  <a:lnTo>
                    <a:pt x="232371" y="11430"/>
                  </a:lnTo>
                  <a:lnTo>
                    <a:pt x="235229" y="11430"/>
                  </a:lnTo>
                  <a:lnTo>
                    <a:pt x="235788" y="11518"/>
                  </a:lnTo>
                  <a:lnTo>
                    <a:pt x="236397" y="11722"/>
                  </a:lnTo>
                  <a:lnTo>
                    <a:pt x="236435" y="11430"/>
                  </a:lnTo>
                  <a:lnTo>
                    <a:pt x="237934" y="558"/>
                  </a:lnTo>
                  <a:lnTo>
                    <a:pt x="237032" y="165"/>
                  </a:lnTo>
                  <a:lnTo>
                    <a:pt x="235864" y="0"/>
                  </a:lnTo>
                  <a:lnTo>
                    <a:pt x="228803" y="0"/>
                  </a:lnTo>
                  <a:lnTo>
                    <a:pt x="224447" y="2247"/>
                  </a:lnTo>
                  <a:lnTo>
                    <a:pt x="217487" y="21767"/>
                  </a:lnTo>
                  <a:lnTo>
                    <a:pt x="213144" y="21767"/>
                  </a:lnTo>
                  <a:lnTo>
                    <a:pt x="213144" y="1257"/>
                  </a:lnTo>
                  <a:lnTo>
                    <a:pt x="203263" y="1257"/>
                  </a:lnTo>
                  <a:lnTo>
                    <a:pt x="203263" y="21767"/>
                  </a:lnTo>
                  <a:lnTo>
                    <a:pt x="198920" y="21767"/>
                  </a:lnTo>
                  <a:lnTo>
                    <a:pt x="195249" y="11430"/>
                  </a:lnTo>
                  <a:lnTo>
                    <a:pt x="191947" y="2247"/>
                  </a:lnTo>
                  <a:lnTo>
                    <a:pt x="187604" y="0"/>
                  </a:lnTo>
                  <a:lnTo>
                    <a:pt x="180530" y="0"/>
                  </a:lnTo>
                  <a:lnTo>
                    <a:pt x="179374" y="101"/>
                  </a:lnTo>
                  <a:lnTo>
                    <a:pt x="178460" y="558"/>
                  </a:lnTo>
                  <a:lnTo>
                    <a:pt x="179997" y="11722"/>
                  </a:lnTo>
                  <a:lnTo>
                    <a:pt x="180606" y="11518"/>
                  </a:lnTo>
                  <a:lnTo>
                    <a:pt x="181178" y="11430"/>
                  </a:lnTo>
                  <a:lnTo>
                    <a:pt x="184035" y="11430"/>
                  </a:lnTo>
                  <a:lnTo>
                    <a:pt x="185940" y="12331"/>
                  </a:lnTo>
                  <a:lnTo>
                    <a:pt x="190309" y="24739"/>
                  </a:lnTo>
                  <a:lnTo>
                    <a:pt x="177774" y="52260"/>
                  </a:lnTo>
                  <a:lnTo>
                    <a:pt x="189179" y="52260"/>
                  </a:lnTo>
                  <a:lnTo>
                    <a:pt x="197891" y="30251"/>
                  </a:lnTo>
                  <a:lnTo>
                    <a:pt x="203263" y="30251"/>
                  </a:lnTo>
                  <a:lnTo>
                    <a:pt x="203263" y="52260"/>
                  </a:lnTo>
                  <a:lnTo>
                    <a:pt x="213144" y="52260"/>
                  </a:lnTo>
                  <a:lnTo>
                    <a:pt x="213144" y="30251"/>
                  </a:lnTo>
                  <a:lnTo>
                    <a:pt x="218516" y="30251"/>
                  </a:lnTo>
                  <a:lnTo>
                    <a:pt x="227228" y="52260"/>
                  </a:lnTo>
                  <a:lnTo>
                    <a:pt x="238633" y="52260"/>
                  </a:lnTo>
                  <a:close/>
                </a:path>
                <a:path w="1906270" h="435609">
                  <a:moveTo>
                    <a:pt x="293014" y="27152"/>
                  </a:moveTo>
                  <a:lnTo>
                    <a:pt x="292963" y="21742"/>
                  </a:lnTo>
                  <a:lnTo>
                    <a:pt x="291592" y="12623"/>
                  </a:lnTo>
                  <a:lnTo>
                    <a:pt x="289788" y="9652"/>
                  </a:lnTo>
                  <a:lnTo>
                    <a:pt x="287413" y="5702"/>
                  </a:lnTo>
                  <a:lnTo>
                    <a:pt x="280606" y="1447"/>
                  </a:lnTo>
                  <a:lnTo>
                    <a:pt x="271322" y="0"/>
                  </a:lnTo>
                  <a:lnTo>
                    <a:pt x="262623" y="0"/>
                  </a:lnTo>
                  <a:lnTo>
                    <a:pt x="254342" y="3416"/>
                  </a:lnTo>
                  <a:lnTo>
                    <a:pt x="248221" y="7112"/>
                  </a:lnTo>
                  <a:lnTo>
                    <a:pt x="252641" y="15062"/>
                  </a:lnTo>
                  <a:lnTo>
                    <a:pt x="257822" y="12153"/>
                  </a:lnTo>
                  <a:lnTo>
                    <a:pt x="263448" y="9652"/>
                  </a:lnTo>
                  <a:lnTo>
                    <a:pt x="277355" y="9652"/>
                  </a:lnTo>
                  <a:lnTo>
                    <a:pt x="280708" y="13944"/>
                  </a:lnTo>
                  <a:lnTo>
                    <a:pt x="281127" y="19646"/>
                  </a:lnTo>
                  <a:lnTo>
                    <a:pt x="281127" y="27152"/>
                  </a:lnTo>
                  <a:lnTo>
                    <a:pt x="281127" y="37884"/>
                  </a:lnTo>
                  <a:lnTo>
                    <a:pt x="276466" y="41668"/>
                  </a:lnTo>
                  <a:lnTo>
                    <a:pt x="271792" y="44056"/>
                  </a:lnTo>
                  <a:lnTo>
                    <a:pt x="261708" y="44056"/>
                  </a:lnTo>
                  <a:lnTo>
                    <a:pt x="257784" y="42125"/>
                  </a:lnTo>
                  <a:lnTo>
                    <a:pt x="257784" y="37630"/>
                  </a:lnTo>
                  <a:lnTo>
                    <a:pt x="258876" y="33832"/>
                  </a:lnTo>
                  <a:lnTo>
                    <a:pt x="262661" y="30784"/>
                  </a:lnTo>
                  <a:lnTo>
                    <a:pt x="269836" y="28524"/>
                  </a:lnTo>
                  <a:lnTo>
                    <a:pt x="281127" y="27152"/>
                  </a:lnTo>
                  <a:lnTo>
                    <a:pt x="281127" y="19646"/>
                  </a:lnTo>
                  <a:lnTo>
                    <a:pt x="265163" y="21742"/>
                  </a:lnTo>
                  <a:lnTo>
                    <a:pt x="254355" y="25488"/>
                  </a:lnTo>
                  <a:lnTo>
                    <a:pt x="248208" y="31026"/>
                  </a:lnTo>
                  <a:lnTo>
                    <a:pt x="246265" y="38544"/>
                  </a:lnTo>
                  <a:lnTo>
                    <a:pt x="246265" y="47396"/>
                  </a:lnTo>
                  <a:lnTo>
                    <a:pt x="253326" y="53505"/>
                  </a:lnTo>
                  <a:lnTo>
                    <a:pt x="269925" y="53505"/>
                  </a:lnTo>
                  <a:lnTo>
                    <a:pt x="276694" y="50063"/>
                  </a:lnTo>
                  <a:lnTo>
                    <a:pt x="281990" y="45935"/>
                  </a:lnTo>
                  <a:lnTo>
                    <a:pt x="282333" y="45935"/>
                  </a:lnTo>
                  <a:lnTo>
                    <a:pt x="283248" y="52260"/>
                  </a:lnTo>
                  <a:lnTo>
                    <a:pt x="293014" y="52260"/>
                  </a:lnTo>
                  <a:lnTo>
                    <a:pt x="293014" y="45935"/>
                  </a:lnTo>
                  <a:lnTo>
                    <a:pt x="293014" y="44056"/>
                  </a:lnTo>
                  <a:lnTo>
                    <a:pt x="293014" y="27152"/>
                  </a:lnTo>
                  <a:close/>
                </a:path>
                <a:path w="1906270" h="435609">
                  <a:moveTo>
                    <a:pt x="294182" y="159943"/>
                  </a:moveTo>
                  <a:lnTo>
                    <a:pt x="292608" y="152412"/>
                  </a:lnTo>
                  <a:lnTo>
                    <a:pt x="288099" y="147167"/>
                  </a:lnTo>
                  <a:lnTo>
                    <a:pt x="282676" y="144894"/>
                  </a:lnTo>
                  <a:lnTo>
                    <a:pt x="282676" y="154787"/>
                  </a:lnTo>
                  <a:lnTo>
                    <a:pt x="282676" y="165176"/>
                  </a:lnTo>
                  <a:lnTo>
                    <a:pt x="279209" y="167627"/>
                  </a:lnTo>
                  <a:lnTo>
                    <a:pt x="261442" y="167627"/>
                  </a:lnTo>
                  <a:lnTo>
                    <a:pt x="261442" y="152412"/>
                  </a:lnTo>
                  <a:lnTo>
                    <a:pt x="279209" y="152412"/>
                  </a:lnTo>
                  <a:lnTo>
                    <a:pt x="282676" y="154787"/>
                  </a:lnTo>
                  <a:lnTo>
                    <a:pt x="282676" y="144894"/>
                  </a:lnTo>
                  <a:lnTo>
                    <a:pt x="281279" y="144297"/>
                  </a:lnTo>
                  <a:lnTo>
                    <a:pt x="272643" y="143395"/>
                  </a:lnTo>
                  <a:lnTo>
                    <a:pt x="261442" y="143395"/>
                  </a:lnTo>
                  <a:lnTo>
                    <a:pt x="261442" y="125920"/>
                  </a:lnTo>
                  <a:lnTo>
                    <a:pt x="249567" y="125920"/>
                  </a:lnTo>
                  <a:lnTo>
                    <a:pt x="249567" y="176923"/>
                  </a:lnTo>
                  <a:lnTo>
                    <a:pt x="272643" y="176923"/>
                  </a:lnTo>
                  <a:lnTo>
                    <a:pt x="281279" y="175996"/>
                  </a:lnTo>
                  <a:lnTo>
                    <a:pt x="288099" y="173037"/>
                  </a:lnTo>
                  <a:lnTo>
                    <a:pt x="292582" y="167779"/>
                  </a:lnTo>
                  <a:lnTo>
                    <a:pt x="292608" y="167627"/>
                  </a:lnTo>
                  <a:lnTo>
                    <a:pt x="294182" y="159943"/>
                  </a:lnTo>
                  <a:close/>
                </a:path>
                <a:path w="1906270" h="435609">
                  <a:moveTo>
                    <a:pt x="356450" y="30518"/>
                  </a:moveTo>
                  <a:lnTo>
                    <a:pt x="356095" y="30238"/>
                  </a:lnTo>
                  <a:lnTo>
                    <a:pt x="351828" y="27051"/>
                  </a:lnTo>
                  <a:lnTo>
                    <a:pt x="345706" y="25514"/>
                  </a:lnTo>
                  <a:lnTo>
                    <a:pt x="345706" y="25158"/>
                  </a:lnTo>
                  <a:lnTo>
                    <a:pt x="351421" y="23469"/>
                  </a:lnTo>
                  <a:lnTo>
                    <a:pt x="352679" y="21767"/>
                  </a:lnTo>
                  <a:lnTo>
                    <a:pt x="354330" y="19532"/>
                  </a:lnTo>
                  <a:lnTo>
                    <a:pt x="354406" y="9855"/>
                  </a:lnTo>
                  <a:lnTo>
                    <a:pt x="354406" y="4737"/>
                  </a:lnTo>
                  <a:lnTo>
                    <a:pt x="345617" y="1244"/>
                  </a:lnTo>
                  <a:lnTo>
                    <a:pt x="344855" y="1244"/>
                  </a:lnTo>
                  <a:lnTo>
                    <a:pt x="344855" y="32778"/>
                  </a:lnTo>
                  <a:lnTo>
                    <a:pt x="344855" y="41313"/>
                  </a:lnTo>
                  <a:lnTo>
                    <a:pt x="341630" y="43637"/>
                  </a:lnTo>
                  <a:lnTo>
                    <a:pt x="321894" y="43637"/>
                  </a:lnTo>
                  <a:lnTo>
                    <a:pt x="321894" y="30238"/>
                  </a:lnTo>
                  <a:lnTo>
                    <a:pt x="341223" y="30238"/>
                  </a:lnTo>
                  <a:lnTo>
                    <a:pt x="344855" y="32778"/>
                  </a:lnTo>
                  <a:lnTo>
                    <a:pt x="344855" y="1244"/>
                  </a:lnTo>
                  <a:lnTo>
                    <a:pt x="343014" y="1244"/>
                  </a:lnTo>
                  <a:lnTo>
                    <a:pt x="343014" y="11785"/>
                  </a:lnTo>
                  <a:lnTo>
                    <a:pt x="343014" y="19532"/>
                  </a:lnTo>
                  <a:lnTo>
                    <a:pt x="340055" y="21767"/>
                  </a:lnTo>
                  <a:lnTo>
                    <a:pt x="321894" y="21767"/>
                  </a:lnTo>
                  <a:lnTo>
                    <a:pt x="321894" y="9855"/>
                  </a:lnTo>
                  <a:lnTo>
                    <a:pt x="340093" y="9855"/>
                  </a:lnTo>
                  <a:lnTo>
                    <a:pt x="343014" y="11785"/>
                  </a:lnTo>
                  <a:lnTo>
                    <a:pt x="343014" y="1244"/>
                  </a:lnTo>
                  <a:lnTo>
                    <a:pt x="310286" y="1244"/>
                  </a:lnTo>
                  <a:lnTo>
                    <a:pt x="310286" y="52247"/>
                  </a:lnTo>
                  <a:lnTo>
                    <a:pt x="334949" y="52247"/>
                  </a:lnTo>
                  <a:lnTo>
                    <a:pt x="343420" y="51409"/>
                  </a:lnTo>
                  <a:lnTo>
                    <a:pt x="350240" y="48793"/>
                  </a:lnTo>
                  <a:lnTo>
                    <a:pt x="354799" y="44246"/>
                  </a:lnTo>
                  <a:lnTo>
                    <a:pt x="354952" y="43637"/>
                  </a:lnTo>
                  <a:lnTo>
                    <a:pt x="356450" y="37617"/>
                  </a:lnTo>
                  <a:lnTo>
                    <a:pt x="356450" y="30518"/>
                  </a:lnTo>
                  <a:close/>
                </a:path>
                <a:path w="1906270" h="435609">
                  <a:moveTo>
                    <a:pt x="418020" y="24218"/>
                  </a:moveTo>
                  <a:lnTo>
                    <a:pt x="417639" y="21767"/>
                  </a:lnTo>
                  <a:lnTo>
                    <a:pt x="416483" y="14478"/>
                  </a:lnTo>
                  <a:lnTo>
                    <a:pt x="413385" y="9232"/>
                  </a:lnTo>
                  <a:lnTo>
                    <a:pt x="411962" y="6819"/>
                  </a:lnTo>
                  <a:lnTo>
                    <a:pt x="407555" y="3810"/>
                  </a:lnTo>
                  <a:lnTo>
                    <a:pt x="407555" y="14351"/>
                  </a:lnTo>
                  <a:lnTo>
                    <a:pt x="407555" y="21767"/>
                  </a:lnTo>
                  <a:lnTo>
                    <a:pt x="380187" y="21767"/>
                  </a:lnTo>
                  <a:lnTo>
                    <a:pt x="380187" y="15303"/>
                  </a:lnTo>
                  <a:lnTo>
                    <a:pt x="386626" y="9232"/>
                  </a:lnTo>
                  <a:lnTo>
                    <a:pt x="402856" y="9232"/>
                  </a:lnTo>
                  <a:lnTo>
                    <a:pt x="407555" y="14351"/>
                  </a:lnTo>
                  <a:lnTo>
                    <a:pt x="407555" y="3810"/>
                  </a:lnTo>
                  <a:lnTo>
                    <a:pt x="404622" y="1803"/>
                  </a:lnTo>
                  <a:lnTo>
                    <a:pt x="394601" y="0"/>
                  </a:lnTo>
                  <a:lnTo>
                    <a:pt x="384848" y="1828"/>
                  </a:lnTo>
                  <a:lnTo>
                    <a:pt x="376542" y="7099"/>
                  </a:lnTo>
                  <a:lnTo>
                    <a:pt x="370776" y="15494"/>
                  </a:lnTo>
                  <a:lnTo>
                    <a:pt x="368604" y="26682"/>
                  </a:lnTo>
                  <a:lnTo>
                    <a:pt x="370751" y="38036"/>
                  </a:lnTo>
                  <a:lnTo>
                    <a:pt x="376605" y="46456"/>
                  </a:lnTo>
                  <a:lnTo>
                    <a:pt x="385368" y="51701"/>
                  </a:lnTo>
                  <a:lnTo>
                    <a:pt x="396201" y="53505"/>
                  </a:lnTo>
                  <a:lnTo>
                    <a:pt x="403618" y="53505"/>
                  </a:lnTo>
                  <a:lnTo>
                    <a:pt x="410591" y="51028"/>
                  </a:lnTo>
                  <a:lnTo>
                    <a:pt x="415963" y="47485"/>
                  </a:lnTo>
                  <a:lnTo>
                    <a:pt x="414185" y="44196"/>
                  </a:lnTo>
                  <a:lnTo>
                    <a:pt x="411911" y="40030"/>
                  </a:lnTo>
                  <a:lnTo>
                    <a:pt x="407377" y="42646"/>
                  </a:lnTo>
                  <a:lnTo>
                    <a:pt x="403034" y="44196"/>
                  </a:lnTo>
                  <a:lnTo>
                    <a:pt x="387261" y="44196"/>
                  </a:lnTo>
                  <a:lnTo>
                    <a:pt x="380187" y="38544"/>
                  </a:lnTo>
                  <a:lnTo>
                    <a:pt x="380187" y="30238"/>
                  </a:lnTo>
                  <a:lnTo>
                    <a:pt x="417499" y="30238"/>
                  </a:lnTo>
                  <a:lnTo>
                    <a:pt x="418007" y="26682"/>
                  </a:lnTo>
                  <a:lnTo>
                    <a:pt x="418020" y="24422"/>
                  </a:lnTo>
                  <a:lnTo>
                    <a:pt x="418020" y="24218"/>
                  </a:lnTo>
                  <a:close/>
                </a:path>
                <a:path w="1906270" h="435609">
                  <a:moveTo>
                    <a:pt x="482714" y="26822"/>
                  </a:moveTo>
                  <a:lnTo>
                    <a:pt x="481355" y="14998"/>
                  </a:lnTo>
                  <a:lnTo>
                    <a:pt x="478955" y="9728"/>
                  </a:lnTo>
                  <a:lnTo>
                    <a:pt x="477545" y="6629"/>
                  </a:lnTo>
                  <a:lnTo>
                    <a:pt x="471627" y="1651"/>
                  </a:lnTo>
                  <a:lnTo>
                    <a:pt x="471068" y="1536"/>
                  </a:lnTo>
                  <a:lnTo>
                    <a:pt x="471068" y="14655"/>
                  </a:lnTo>
                  <a:lnTo>
                    <a:pt x="471068" y="38912"/>
                  </a:lnTo>
                  <a:lnTo>
                    <a:pt x="468045" y="43764"/>
                  </a:lnTo>
                  <a:lnTo>
                    <a:pt x="458660" y="43764"/>
                  </a:lnTo>
                  <a:lnTo>
                    <a:pt x="455498" y="38912"/>
                  </a:lnTo>
                  <a:lnTo>
                    <a:pt x="455498" y="31470"/>
                  </a:lnTo>
                  <a:lnTo>
                    <a:pt x="455498" y="20955"/>
                  </a:lnTo>
                  <a:lnTo>
                    <a:pt x="455498" y="14655"/>
                  </a:lnTo>
                  <a:lnTo>
                    <a:pt x="458660" y="9728"/>
                  </a:lnTo>
                  <a:lnTo>
                    <a:pt x="468045" y="9728"/>
                  </a:lnTo>
                  <a:lnTo>
                    <a:pt x="471068" y="14655"/>
                  </a:lnTo>
                  <a:lnTo>
                    <a:pt x="471068" y="1536"/>
                  </a:lnTo>
                  <a:lnTo>
                    <a:pt x="446532" y="20955"/>
                  </a:lnTo>
                  <a:lnTo>
                    <a:pt x="439229" y="20955"/>
                  </a:lnTo>
                  <a:lnTo>
                    <a:pt x="439229" y="1244"/>
                  </a:lnTo>
                  <a:lnTo>
                    <a:pt x="427786" y="1244"/>
                  </a:lnTo>
                  <a:lnTo>
                    <a:pt x="427786" y="52247"/>
                  </a:lnTo>
                  <a:lnTo>
                    <a:pt x="439229" y="52247"/>
                  </a:lnTo>
                  <a:lnTo>
                    <a:pt x="439229" y="31470"/>
                  </a:lnTo>
                  <a:lnTo>
                    <a:pt x="446392" y="31470"/>
                  </a:lnTo>
                  <a:lnTo>
                    <a:pt x="447217" y="38442"/>
                  </a:lnTo>
                  <a:lnTo>
                    <a:pt x="450989" y="46786"/>
                  </a:lnTo>
                  <a:lnTo>
                    <a:pt x="456730" y="51816"/>
                  </a:lnTo>
                  <a:lnTo>
                    <a:pt x="463994" y="53492"/>
                  </a:lnTo>
                  <a:lnTo>
                    <a:pt x="471627" y="51854"/>
                  </a:lnTo>
                  <a:lnTo>
                    <a:pt x="477545" y="46888"/>
                  </a:lnTo>
                  <a:lnTo>
                    <a:pt x="478967" y="43764"/>
                  </a:lnTo>
                  <a:lnTo>
                    <a:pt x="481355" y="38557"/>
                  </a:lnTo>
                  <a:lnTo>
                    <a:pt x="482714" y="26822"/>
                  </a:lnTo>
                  <a:close/>
                </a:path>
                <a:path w="1906270" h="435609">
                  <a:moveTo>
                    <a:pt x="547268" y="42748"/>
                  </a:moveTo>
                  <a:lnTo>
                    <a:pt x="541185" y="42748"/>
                  </a:lnTo>
                  <a:lnTo>
                    <a:pt x="541185" y="1244"/>
                  </a:lnTo>
                  <a:lnTo>
                    <a:pt x="530352" y="1244"/>
                  </a:lnTo>
                  <a:lnTo>
                    <a:pt x="530352" y="42748"/>
                  </a:lnTo>
                  <a:lnTo>
                    <a:pt x="520725" y="42748"/>
                  </a:lnTo>
                  <a:lnTo>
                    <a:pt x="520725" y="1244"/>
                  </a:lnTo>
                  <a:lnTo>
                    <a:pt x="510806" y="1244"/>
                  </a:lnTo>
                  <a:lnTo>
                    <a:pt x="510806" y="42748"/>
                  </a:lnTo>
                  <a:lnTo>
                    <a:pt x="501167" y="42748"/>
                  </a:lnTo>
                  <a:lnTo>
                    <a:pt x="501167" y="1244"/>
                  </a:lnTo>
                  <a:lnTo>
                    <a:pt x="490334" y="1244"/>
                  </a:lnTo>
                  <a:lnTo>
                    <a:pt x="490334" y="52247"/>
                  </a:lnTo>
                  <a:lnTo>
                    <a:pt x="533425" y="52247"/>
                  </a:lnTo>
                  <a:lnTo>
                    <a:pt x="536956" y="52247"/>
                  </a:lnTo>
                  <a:lnTo>
                    <a:pt x="536956" y="70116"/>
                  </a:lnTo>
                  <a:lnTo>
                    <a:pt x="546150" y="70116"/>
                  </a:lnTo>
                  <a:lnTo>
                    <a:pt x="547179" y="52247"/>
                  </a:lnTo>
                  <a:lnTo>
                    <a:pt x="547268" y="42748"/>
                  </a:lnTo>
                  <a:close/>
                </a:path>
                <a:path w="1906270" h="435609">
                  <a:moveTo>
                    <a:pt x="601205" y="27152"/>
                  </a:moveTo>
                  <a:lnTo>
                    <a:pt x="579513" y="0"/>
                  </a:lnTo>
                  <a:lnTo>
                    <a:pt x="570814" y="0"/>
                  </a:lnTo>
                  <a:lnTo>
                    <a:pt x="562546" y="3416"/>
                  </a:lnTo>
                  <a:lnTo>
                    <a:pt x="556412" y="7112"/>
                  </a:lnTo>
                  <a:lnTo>
                    <a:pt x="560832" y="15062"/>
                  </a:lnTo>
                  <a:lnTo>
                    <a:pt x="566013" y="12153"/>
                  </a:lnTo>
                  <a:lnTo>
                    <a:pt x="571639" y="9652"/>
                  </a:lnTo>
                  <a:lnTo>
                    <a:pt x="585546" y="9652"/>
                  </a:lnTo>
                  <a:lnTo>
                    <a:pt x="588911" y="13944"/>
                  </a:lnTo>
                  <a:lnTo>
                    <a:pt x="589330" y="19646"/>
                  </a:lnTo>
                  <a:lnTo>
                    <a:pt x="589330" y="27152"/>
                  </a:lnTo>
                  <a:lnTo>
                    <a:pt x="589330" y="37884"/>
                  </a:lnTo>
                  <a:lnTo>
                    <a:pt x="584669" y="41668"/>
                  </a:lnTo>
                  <a:lnTo>
                    <a:pt x="579983" y="44056"/>
                  </a:lnTo>
                  <a:lnTo>
                    <a:pt x="569899" y="44056"/>
                  </a:lnTo>
                  <a:lnTo>
                    <a:pt x="565975" y="42125"/>
                  </a:lnTo>
                  <a:lnTo>
                    <a:pt x="565975" y="37630"/>
                  </a:lnTo>
                  <a:lnTo>
                    <a:pt x="567080" y="33832"/>
                  </a:lnTo>
                  <a:lnTo>
                    <a:pt x="570852" y="30784"/>
                  </a:lnTo>
                  <a:lnTo>
                    <a:pt x="578027" y="28524"/>
                  </a:lnTo>
                  <a:lnTo>
                    <a:pt x="589330" y="27152"/>
                  </a:lnTo>
                  <a:lnTo>
                    <a:pt x="589330" y="19646"/>
                  </a:lnTo>
                  <a:lnTo>
                    <a:pt x="573366" y="21742"/>
                  </a:lnTo>
                  <a:lnTo>
                    <a:pt x="562546" y="25488"/>
                  </a:lnTo>
                  <a:lnTo>
                    <a:pt x="556399" y="31026"/>
                  </a:lnTo>
                  <a:lnTo>
                    <a:pt x="554456" y="38544"/>
                  </a:lnTo>
                  <a:lnTo>
                    <a:pt x="554456" y="47396"/>
                  </a:lnTo>
                  <a:lnTo>
                    <a:pt x="561530" y="53505"/>
                  </a:lnTo>
                  <a:lnTo>
                    <a:pt x="578116" y="53505"/>
                  </a:lnTo>
                  <a:lnTo>
                    <a:pt x="584898" y="50063"/>
                  </a:lnTo>
                  <a:lnTo>
                    <a:pt x="590181" y="45935"/>
                  </a:lnTo>
                  <a:lnTo>
                    <a:pt x="590524" y="45935"/>
                  </a:lnTo>
                  <a:lnTo>
                    <a:pt x="591439" y="52260"/>
                  </a:lnTo>
                  <a:lnTo>
                    <a:pt x="601205" y="52260"/>
                  </a:lnTo>
                  <a:lnTo>
                    <a:pt x="601205" y="45935"/>
                  </a:lnTo>
                  <a:lnTo>
                    <a:pt x="601205" y="44056"/>
                  </a:lnTo>
                  <a:lnTo>
                    <a:pt x="601205" y="27152"/>
                  </a:lnTo>
                  <a:close/>
                </a:path>
                <a:path w="1906270" h="435609">
                  <a:moveTo>
                    <a:pt x="661657" y="1257"/>
                  </a:moveTo>
                  <a:lnTo>
                    <a:pt x="649757" y="1257"/>
                  </a:lnTo>
                  <a:lnTo>
                    <a:pt x="649757" y="10312"/>
                  </a:lnTo>
                  <a:lnTo>
                    <a:pt x="649757" y="25488"/>
                  </a:lnTo>
                  <a:lnTo>
                    <a:pt x="631609" y="25488"/>
                  </a:lnTo>
                  <a:lnTo>
                    <a:pt x="628065" y="22631"/>
                  </a:lnTo>
                  <a:lnTo>
                    <a:pt x="628065" y="12446"/>
                  </a:lnTo>
                  <a:lnTo>
                    <a:pt x="631609" y="10312"/>
                  </a:lnTo>
                  <a:lnTo>
                    <a:pt x="649757" y="10312"/>
                  </a:lnTo>
                  <a:lnTo>
                    <a:pt x="649757" y="1257"/>
                  </a:lnTo>
                  <a:lnTo>
                    <a:pt x="636358" y="1257"/>
                  </a:lnTo>
                  <a:lnTo>
                    <a:pt x="628484" y="2070"/>
                  </a:lnTo>
                  <a:lnTo>
                    <a:pt x="622134" y="4762"/>
                  </a:lnTo>
                  <a:lnTo>
                    <a:pt x="617893" y="9715"/>
                  </a:lnTo>
                  <a:lnTo>
                    <a:pt x="616356" y="17272"/>
                  </a:lnTo>
                  <a:lnTo>
                    <a:pt x="618121" y="24942"/>
                  </a:lnTo>
                  <a:lnTo>
                    <a:pt x="622706" y="30149"/>
                  </a:lnTo>
                  <a:lnTo>
                    <a:pt x="627722" y="32473"/>
                  </a:lnTo>
                  <a:lnTo>
                    <a:pt x="613410" y="52260"/>
                  </a:lnTo>
                  <a:lnTo>
                    <a:pt x="626706" y="52260"/>
                  </a:lnTo>
                  <a:lnTo>
                    <a:pt x="639381" y="34048"/>
                  </a:lnTo>
                  <a:lnTo>
                    <a:pt x="649757" y="34048"/>
                  </a:lnTo>
                  <a:lnTo>
                    <a:pt x="649757" y="52260"/>
                  </a:lnTo>
                  <a:lnTo>
                    <a:pt x="661657" y="52260"/>
                  </a:lnTo>
                  <a:lnTo>
                    <a:pt x="661657" y="27647"/>
                  </a:lnTo>
                  <a:lnTo>
                    <a:pt x="661657" y="25488"/>
                  </a:lnTo>
                  <a:lnTo>
                    <a:pt x="661657" y="10312"/>
                  </a:lnTo>
                  <a:lnTo>
                    <a:pt x="661657" y="1257"/>
                  </a:lnTo>
                  <a:close/>
                </a:path>
                <a:path w="1906270" h="435609">
                  <a:moveTo>
                    <a:pt x="1906244" y="325564"/>
                  </a:moveTo>
                  <a:lnTo>
                    <a:pt x="1897595" y="282752"/>
                  </a:lnTo>
                  <a:lnTo>
                    <a:pt x="1874024" y="247789"/>
                  </a:lnTo>
                  <a:lnTo>
                    <a:pt x="1839074" y="224218"/>
                  </a:lnTo>
                  <a:lnTo>
                    <a:pt x="1796262" y="215582"/>
                  </a:lnTo>
                  <a:lnTo>
                    <a:pt x="1064006" y="215582"/>
                  </a:lnTo>
                  <a:lnTo>
                    <a:pt x="1021194" y="224218"/>
                  </a:lnTo>
                  <a:lnTo>
                    <a:pt x="986231" y="247789"/>
                  </a:lnTo>
                  <a:lnTo>
                    <a:pt x="962660" y="282752"/>
                  </a:lnTo>
                  <a:lnTo>
                    <a:pt x="954024" y="325564"/>
                  </a:lnTo>
                  <a:lnTo>
                    <a:pt x="962660" y="368376"/>
                  </a:lnTo>
                  <a:lnTo>
                    <a:pt x="986231" y="403339"/>
                  </a:lnTo>
                  <a:lnTo>
                    <a:pt x="1021194" y="426910"/>
                  </a:lnTo>
                  <a:lnTo>
                    <a:pt x="1064006" y="435546"/>
                  </a:lnTo>
                  <a:lnTo>
                    <a:pt x="1796262" y="435546"/>
                  </a:lnTo>
                  <a:lnTo>
                    <a:pt x="1839074" y="426910"/>
                  </a:lnTo>
                  <a:lnTo>
                    <a:pt x="1874024" y="403339"/>
                  </a:lnTo>
                  <a:lnTo>
                    <a:pt x="1897595" y="368376"/>
                  </a:lnTo>
                  <a:lnTo>
                    <a:pt x="1906244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 txBox="1"/>
          <p:nvPr/>
        </p:nvSpPr>
        <p:spPr>
          <a:xfrm>
            <a:off x="11638655" y="6526951"/>
            <a:ext cx="642620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20" dirty="0">
                <a:solidFill>
                  <a:srgbClr val="FFFFFF"/>
                </a:solidFill>
                <a:latin typeface="Courier New"/>
                <a:cs typeface="Courier New"/>
                <a:hlinkClick r:id="rId18"/>
              </a:rPr>
              <a:t>3516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12464573" y="3721384"/>
            <a:ext cx="2586355" cy="3476625"/>
            <a:chOff x="12464573" y="3721384"/>
            <a:chExt cx="2586355" cy="3476625"/>
          </a:xfrm>
        </p:grpSpPr>
        <p:pic>
          <p:nvPicPr>
            <p:cNvPr id="62" name="object 6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2464573" y="3721384"/>
              <a:ext cx="2586277" cy="3476333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2627889" y="3811404"/>
              <a:ext cx="2242413" cy="3130700"/>
            </a:xfrm>
            <a:prstGeom prst="rect">
              <a:avLst/>
            </a:prstGeom>
          </p:spPr>
        </p:pic>
      </p:grpSp>
      <p:sp>
        <p:nvSpPr>
          <p:cNvPr id="64" name="object 64"/>
          <p:cNvSpPr txBox="1"/>
          <p:nvPr/>
        </p:nvSpPr>
        <p:spPr>
          <a:xfrm>
            <a:off x="13960349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0"/>
              </a:rPr>
              <a:t>16805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14820521" y="3721384"/>
            <a:ext cx="2586355" cy="3476625"/>
            <a:chOff x="14820521" y="3721384"/>
            <a:chExt cx="2586355" cy="3476625"/>
          </a:xfrm>
        </p:grpSpPr>
        <p:pic>
          <p:nvPicPr>
            <p:cNvPr id="66" name="object 6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4820521" y="3721384"/>
              <a:ext cx="2586277" cy="3476333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14983837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093" y="0"/>
                  </a:moveTo>
                  <a:lnTo>
                    <a:pt x="12205" y="2302"/>
                  </a:lnTo>
                  <a:lnTo>
                    <a:pt x="6317" y="8497"/>
                  </a:lnTo>
                  <a:lnTo>
                    <a:pt x="1794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2"/>
                  </a:lnTo>
                  <a:lnTo>
                    <a:pt x="175328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2" y="3130700"/>
                  </a:lnTo>
                  <a:lnTo>
                    <a:pt x="362816" y="3122428"/>
                  </a:lnTo>
                  <a:lnTo>
                    <a:pt x="398376" y="3106872"/>
                  </a:lnTo>
                  <a:lnTo>
                    <a:pt x="433225" y="3084631"/>
                  </a:lnTo>
                  <a:lnTo>
                    <a:pt x="467535" y="3057972"/>
                  </a:lnTo>
                  <a:lnTo>
                    <a:pt x="501482" y="3029164"/>
                  </a:lnTo>
                  <a:lnTo>
                    <a:pt x="512045" y="3049427"/>
                  </a:lnTo>
                  <a:lnTo>
                    <a:pt x="539416" y="3076559"/>
                  </a:lnTo>
                  <a:lnTo>
                    <a:pt x="568993" y="3099158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6"/>
                  </a:lnTo>
                  <a:lnTo>
                    <a:pt x="788776" y="3118128"/>
                  </a:lnTo>
                  <a:lnTo>
                    <a:pt x="830601" y="3122604"/>
                  </a:lnTo>
                  <a:lnTo>
                    <a:pt x="867282" y="3116575"/>
                  </a:lnTo>
                  <a:lnTo>
                    <a:pt x="902678" y="3112112"/>
                  </a:lnTo>
                  <a:lnTo>
                    <a:pt x="955057" y="3113685"/>
                  </a:lnTo>
                  <a:lnTo>
                    <a:pt x="1007455" y="3119090"/>
                  </a:lnTo>
                  <a:lnTo>
                    <a:pt x="1042910" y="3126124"/>
                  </a:lnTo>
                  <a:lnTo>
                    <a:pt x="1066935" y="3130428"/>
                  </a:lnTo>
                  <a:lnTo>
                    <a:pt x="1091059" y="3128533"/>
                  </a:lnTo>
                  <a:lnTo>
                    <a:pt x="1115142" y="3122137"/>
                  </a:lnTo>
                  <a:lnTo>
                    <a:pt x="1139043" y="3112941"/>
                  </a:lnTo>
                  <a:lnTo>
                    <a:pt x="1188378" y="3091623"/>
                  </a:lnTo>
                  <a:lnTo>
                    <a:pt x="1235869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77" y="3071713"/>
                  </a:lnTo>
                  <a:lnTo>
                    <a:pt x="1449298" y="3078836"/>
                  </a:lnTo>
                  <a:lnTo>
                    <a:pt x="1485100" y="3081065"/>
                  </a:lnTo>
                  <a:lnTo>
                    <a:pt x="1518320" y="3075508"/>
                  </a:lnTo>
                  <a:lnTo>
                    <a:pt x="1538220" y="3065834"/>
                  </a:lnTo>
                  <a:lnTo>
                    <a:pt x="1577336" y="3039653"/>
                  </a:lnTo>
                  <a:lnTo>
                    <a:pt x="1597260" y="3030368"/>
                  </a:lnTo>
                  <a:lnTo>
                    <a:pt x="1617961" y="3027615"/>
                  </a:lnTo>
                  <a:lnTo>
                    <a:pt x="1638709" y="3030529"/>
                  </a:lnTo>
                  <a:lnTo>
                    <a:pt x="1659433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3" y="3071115"/>
                  </a:lnTo>
                  <a:lnTo>
                    <a:pt x="1839056" y="3069676"/>
                  </a:lnTo>
                  <a:lnTo>
                    <a:pt x="1891638" y="3054629"/>
                  </a:lnTo>
                  <a:lnTo>
                    <a:pt x="1905726" y="3048139"/>
                  </a:lnTo>
                  <a:lnTo>
                    <a:pt x="1919859" y="3042074"/>
                  </a:lnTo>
                  <a:lnTo>
                    <a:pt x="1934056" y="3038052"/>
                  </a:lnTo>
                  <a:lnTo>
                    <a:pt x="1948338" y="3037687"/>
                  </a:lnTo>
                  <a:lnTo>
                    <a:pt x="1968210" y="3044975"/>
                  </a:lnTo>
                  <a:lnTo>
                    <a:pt x="1987563" y="3058303"/>
                  </a:lnTo>
                  <a:lnTo>
                    <a:pt x="2006808" y="3073325"/>
                  </a:lnTo>
                  <a:lnTo>
                    <a:pt x="2026357" y="3085696"/>
                  </a:lnTo>
                  <a:lnTo>
                    <a:pt x="2043562" y="3091550"/>
                  </a:lnTo>
                  <a:lnTo>
                    <a:pt x="2060973" y="3093463"/>
                  </a:lnTo>
                  <a:lnTo>
                    <a:pt x="2078479" y="3092749"/>
                  </a:lnTo>
                  <a:lnTo>
                    <a:pt x="2095967" y="3090722"/>
                  </a:lnTo>
                  <a:lnTo>
                    <a:pt x="2130795" y="3092525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2" y="49705"/>
                  </a:lnTo>
                  <a:lnTo>
                    <a:pt x="2219154" y="46270"/>
                  </a:lnTo>
                  <a:lnTo>
                    <a:pt x="2200492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4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4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59"/>
                  </a:lnTo>
                  <a:lnTo>
                    <a:pt x="874790" y="81930"/>
                  </a:lnTo>
                  <a:lnTo>
                    <a:pt x="799787" y="105611"/>
                  </a:lnTo>
                  <a:lnTo>
                    <a:pt x="724784" y="97724"/>
                  </a:lnTo>
                  <a:lnTo>
                    <a:pt x="709398" y="102985"/>
                  </a:lnTo>
                  <a:lnTo>
                    <a:pt x="670935" y="108245"/>
                  </a:lnTo>
                  <a:lnTo>
                    <a:pt x="620931" y="97724"/>
                  </a:lnTo>
                  <a:lnTo>
                    <a:pt x="570925" y="5564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5242919" y="6274438"/>
              <a:ext cx="235300" cy="68595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15550540" y="6289541"/>
              <a:ext cx="1597660" cy="435609"/>
            </a:xfrm>
            <a:custGeom>
              <a:avLst/>
              <a:gdLst/>
              <a:ahLst/>
              <a:cxnLst/>
              <a:rect l="l" t="t" r="r" b="b"/>
              <a:pathLst>
                <a:path w="1597659" h="435609">
                  <a:moveTo>
                    <a:pt x="44729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32854" y="10756"/>
                  </a:lnTo>
                  <a:lnTo>
                    <a:pt x="32854" y="52247"/>
                  </a:lnTo>
                  <a:lnTo>
                    <a:pt x="44729" y="52247"/>
                  </a:lnTo>
                  <a:lnTo>
                    <a:pt x="44729" y="1244"/>
                  </a:lnTo>
                  <a:close/>
                </a:path>
                <a:path w="1597659" h="435609">
                  <a:moveTo>
                    <a:pt x="109347" y="26822"/>
                  </a:moveTo>
                  <a:lnTo>
                    <a:pt x="107264" y="15430"/>
                  </a:lnTo>
                  <a:lnTo>
                    <a:pt x="103517" y="9804"/>
                  </a:lnTo>
                  <a:lnTo>
                    <a:pt x="101663" y="7010"/>
                  </a:lnTo>
                  <a:lnTo>
                    <a:pt x="97180" y="4114"/>
                  </a:lnTo>
                  <a:lnTo>
                    <a:pt x="97180" y="16560"/>
                  </a:lnTo>
                  <a:lnTo>
                    <a:pt x="97180" y="37007"/>
                  </a:lnTo>
                  <a:lnTo>
                    <a:pt x="92240" y="43700"/>
                  </a:lnTo>
                  <a:lnTo>
                    <a:pt x="75780" y="43700"/>
                  </a:lnTo>
                  <a:lnTo>
                    <a:pt x="70827" y="37007"/>
                  </a:lnTo>
                  <a:lnTo>
                    <a:pt x="70827" y="16560"/>
                  </a:lnTo>
                  <a:lnTo>
                    <a:pt x="75780" y="9804"/>
                  </a:lnTo>
                  <a:lnTo>
                    <a:pt x="92240" y="9804"/>
                  </a:lnTo>
                  <a:lnTo>
                    <a:pt x="97180" y="16560"/>
                  </a:lnTo>
                  <a:lnTo>
                    <a:pt x="97180" y="4114"/>
                  </a:lnTo>
                  <a:lnTo>
                    <a:pt x="93586" y="1790"/>
                  </a:lnTo>
                  <a:lnTo>
                    <a:pt x="84010" y="0"/>
                  </a:lnTo>
                  <a:lnTo>
                    <a:pt x="74434" y="1790"/>
                  </a:lnTo>
                  <a:lnTo>
                    <a:pt x="66344" y="7010"/>
                  </a:lnTo>
                  <a:lnTo>
                    <a:pt x="60756" y="15430"/>
                  </a:lnTo>
                  <a:lnTo>
                    <a:pt x="58661" y="26822"/>
                  </a:lnTo>
                  <a:lnTo>
                    <a:pt x="60756" y="38125"/>
                  </a:lnTo>
                  <a:lnTo>
                    <a:pt x="66344" y="46494"/>
                  </a:lnTo>
                  <a:lnTo>
                    <a:pt x="74434" y="51701"/>
                  </a:lnTo>
                  <a:lnTo>
                    <a:pt x="84010" y="53492"/>
                  </a:lnTo>
                  <a:lnTo>
                    <a:pt x="93586" y="51701"/>
                  </a:lnTo>
                  <a:lnTo>
                    <a:pt x="101663" y="46494"/>
                  </a:lnTo>
                  <a:lnTo>
                    <a:pt x="103530" y="43700"/>
                  </a:lnTo>
                  <a:lnTo>
                    <a:pt x="107264" y="38125"/>
                  </a:lnTo>
                  <a:lnTo>
                    <a:pt x="109347" y="26822"/>
                  </a:lnTo>
                  <a:close/>
                </a:path>
                <a:path w="1597659" h="435609">
                  <a:moveTo>
                    <a:pt x="167297" y="1244"/>
                  </a:moveTo>
                  <a:lnTo>
                    <a:pt x="131241" y="1244"/>
                  </a:lnTo>
                  <a:lnTo>
                    <a:pt x="126784" y="39357"/>
                  </a:lnTo>
                  <a:lnTo>
                    <a:pt x="124637" y="41998"/>
                  </a:lnTo>
                  <a:lnTo>
                    <a:pt x="120561" y="41998"/>
                  </a:lnTo>
                  <a:lnTo>
                    <a:pt x="119113" y="41579"/>
                  </a:lnTo>
                  <a:lnTo>
                    <a:pt x="117017" y="52514"/>
                  </a:lnTo>
                  <a:lnTo>
                    <a:pt x="118681" y="53149"/>
                  </a:lnTo>
                  <a:lnTo>
                    <a:pt x="120281" y="53492"/>
                  </a:lnTo>
                  <a:lnTo>
                    <a:pt x="130962" y="53492"/>
                  </a:lnTo>
                  <a:lnTo>
                    <a:pt x="136055" y="47510"/>
                  </a:lnTo>
                  <a:lnTo>
                    <a:pt x="137617" y="36144"/>
                  </a:lnTo>
                  <a:lnTo>
                    <a:pt x="140665" y="10756"/>
                  </a:lnTo>
                  <a:lnTo>
                    <a:pt x="155409" y="10756"/>
                  </a:lnTo>
                  <a:lnTo>
                    <a:pt x="155409" y="52247"/>
                  </a:lnTo>
                  <a:lnTo>
                    <a:pt x="167297" y="52247"/>
                  </a:lnTo>
                  <a:lnTo>
                    <a:pt x="167297" y="1244"/>
                  </a:lnTo>
                  <a:close/>
                </a:path>
                <a:path w="1597659" h="435609">
                  <a:moveTo>
                    <a:pt x="229222" y="1244"/>
                  </a:moveTo>
                  <a:lnTo>
                    <a:pt x="218401" y="1244"/>
                  </a:lnTo>
                  <a:lnTo>
                    <a:pt x="202374" y="26466"/>
                  </a:lnTo>
                  <a:lnTo>
                    <a:pt x="200672" y="29552"/>
                  </a:lnTo>
                  <a:lnTo>
                    <a:pt x="197866" y="34163"/>
                  </a:lnTo>
                  <a:lnTo>
                    <a:pt x="196126" y="37261"/>
                  </a:lnTo>
                  <a:lnTo>
                    <a:pt x="195757" y="37261"/>
                  </a:lnTo>
                  <a:lnTo>
                    <a:pt x="196176" y="30911"/>
                  </a:lnTo>
                  <a:lnTo>
                    <a:pt x="196811" y="24117"/>
                  </a:lnTo>
                  <a:lnTo>
                    <a:pt x="196811" y="1244"/>
                  </a:lnTo>
                  <a:lnTo>
                    <a:pt x="185343" y="1244"/>
                  </a:lnTo>
                  <a:lnTo>
                    <a:pt x="185343" y="52247"/>
                  </a:lnTo>
                  <a:lnTo>
                    <a:pt x="196164" y="52247"/>
                  </a:lnTo>
                  <a:lnTo>
                    <a:pt x="212242" y="26962"/>
                  </a:lnTo>
                  <a:lnTo>
                    <a:pt x="218440" y="16154"/>
                  </a:lnTo>
                  <a:lnTo>
                    <a:pt x="218846" y="16154"/>
                  </a:lnTo>
                  <a:lnTo>
                    <a:pt x="218389" y="22631"/>
                  </a:lnTo>
                  <a:lnTo>
                    <a:pt x="217766" y="29387"/>
                  </a:lnTo>
                  <a:lnTo>
                    <a:pt x="217766" y="52247"/>
                  </a:lnTo>
                  <a:lnTo>
                    <a:pt x="229222" y="52247"/>
                  </a:lnTo>
                  <a:lnTo>
                    <a:pt x="229222" y="1244"/>
                  </a:lnTo>
                  <a:close/>
                </a:path>
                <a:path w="1597659" h="435609">
                  <a:moveTo>
                    <a:pt x="292201" y="26822"/>
                  </a:moveTo>
                  <a:lnTo>
                    <a:pt x="264426" y="0"/>
                  </a:lnTo>
                  <a:lnTo>
                    <a:pt x="255943" y="0"/>
                  </a:lnTo>
                  <a:lnTo>
                    <a:pt x="249110" y="2959"/>
                  </a:lnTo>
                  <a:lnTo>
                    <a:pt x="244830" y="6819"/>
                  </a:lnTo>
                  <a:lnTo>
                    <a:pt x="250088" y="13843"/>
                  </a:lnTo>
                  <a:lnTo>
                    <a:pt x="253707" y="10972"/>
                  </a:lnTo>
                  <a:lnTo>
                    <a:pt x="258013" y="9220"/>
                  </a:lnTo>
                  <a:lnTo>
                    <a:pt x="274218" y="9220"/>
                  </a:lnTo>
                  <a:lnTo>
                    <a:pt x="281038" y="14592"/>
                  </a:lnTo>
                  <a:lnTo>
                    <a:pt x="281038" y="21767"/>
                  </a:lnTo>
                  <a:lnTo>
                    <a:pt x="257327" y="21767"/>
                  </a:lnTo>
                  <a:lnTo>
                    <a:pt x="257327" y="30251"/>
                  </a:lnTo>
                  <a:lnTo>
                    <a:pt x="281038" y="30251"/>
                  </a:lnTo>
                  <a:lnTo>
                    <a:pt x="281038" y="38912"/>
                  </a:lnTo>
                  <a:lnTo>
                    <a:pt x="274002" y="44208"/>
                  </a:lnTo>
                  <a:lnTo>
                    <a:pt x="257429" y="44208"/>
                  </a:lnTo>
                  <a:lnTo>
                    <a:pt x="252069" y="42303"/>
                  </a:lnTo>
                  <a:lnTo>
                    <a:pt x="248564" y="39243"/>
                  </a:lnTo>
                  <a:lnTo>
                    <a:pt x="243954" y="46405"/>
                  </a:lnTo>
                  <a:lnTo>
                    <a:pt x="249212" y="51257"/>
                  </a:lnTo>
                  <a:lnTo>
                    <a:pt x="256781" y="53492"/>
                  </a:lnTo>
                  <a:lnTo>
                    <a:pt x="264248" y="53492"/>
                  </a:lnTo>
                  <a:lnTo>
                    <a:pt x="291592" y="30251"/>
                  </a:lnTo>
                  <a:lnTo>
                    <a:pt x="292201" y="26822"/>
                  </a:lnTo>
                  <a:close/>
                </a:path>
                <a:path w="1597659" h="435609">
                  <a:moveTo>
                    <a:pt x="355536" y="45758"/>
                  </a:moveTo>
                  <a:lnTo>
                    <a:pt x="350570" y="38100"/>
                  </a:lnTo>
                  <a:lnTo>
                    <a:pt x="346684" y="41135"/>
                  </a:lnTo>
                  <a:lnTo>
                    <a:pt x="341934" y="43700"/>
                  </a:lnTo>
                  <a:lnTo>
                    <a:pt x="326313" y="43700"/>
                  </a:lnTo>
                  <a:lnTo>
                    <a:pt x="319455" y="37007"/>
                  </a:lnTo>
                  <a:lnTo>
                    <a:pt x="319455" y="16560"/>
                  </a:lnTo>
                  <a:lnTo>
                    <a:pt x="326415" y="9804"/>
                  </a:lnTo>
                  <a:lnTo>
                    <a:pt x="341045" y="9804"/>
                  </a:lnTo>
                  <a:lnTo>
                    <a:pt x="344995" y="11518"/>
                  </a:lnTo>
                  <a:lnTo>
                    <a:pt x="348983" y="14706"/>
                  </a:lnTo>
                  <a:lnTo>
                    <a:pt x="354596" y="7188"/>
                  </a:lnTo>
                  <a:lnTo>
                    <a:pt x="350418" y="3086"/>
                  </a:lnTo>
                  <a:lnTo>
                    <a:pt x="344030" y="0"/>
                  </a:lnTo>
                  <a:lnTo>
                    <a:pt x="335953" y="0"/>
                  </a:lnTo>
                  <a:lnTo>
                    <a:pt x="324980" y="1790"/>
                  </a:lnTo>
                  <a:lnTo>
                    <a:pt x="315849" y="7010"/>
                  </a:lnTo>
                  <a:lnTo>
                    <a:pt x="309600" y="15430"/>
                  </a:lnTo>
                  <a:lnTo>
                    <a:pt x="307276" y="26822"/>
                  </a:lnTo>
                  <a:lnTo>
                    <a:pt x="309410" y="38125"/>
                  </a:lnTo>
                  <a:lnTo>
                    <a:pt x="315264" y="46494"/>
                  </a:lnTo>
                  <a:lnTo>
                    <a:pt x="324104" y="51701"/>
                  </a:lnTo>
                  <a:lnTo>
                    <a:pt x="335140" y="53492"/>
                  </a:lnTo>
                  <a:lnTo>
                    <a:pt x="342315" y="53492"/>
                  </a:lnTo>
                  <a:lnTo>
                    <a:pt x="349694" y="50863"/>
                  </a:lnTo>
                  <a:lnTo>
                    <a:pt x="355536" y="45758"/>
                  </a:lnTo>
                  <a:close/>
                </a:path>
                <a:path w="1597659" h="435609">
                  <a:moveTo>
                    <a:pt x="417068" y="1244"/>
                  </a:moveTo>
                  <a:lnTo>
                    <a:pt x="367334" y="1244"/>
                  </a:lnTo>
                  <a:lnTo>
                    <a:pt x="367334" y="10756"/>
                  </a:lnTo>
                  <a:lnTo>
                    <a:pt x="386232" y="10756"/>
                  </a:lnTo>
                  <a:lnTo>
                    <a:pt x="386232" y="52247"/>
                  </a:lnTo>
                  <a:lnTo>
                    <a:pt x="398183" y="52247"/>
                  </a:lnTo>
                  <a:lnTo>
                    <a:pt x="398183" y="10756"/>
                  </a:lnTo>
                  <a:lnTo>
                    <a:pt x="417068" y="10756"/>
                  </a:lnTo>
                  <a:lnTo>
                    <a:pt x="417068" y="1244"/>
                  </a:lnTo>
                  <a:close/>
                </a:path>
                <a:path w="1597659" h="435609">
                  <a:moveTo>
                    <a:pt x="478739" y="24218"/>
                  </a:moveTo>
                  <a:lnTo>
                    <a:pt x="468287" y="3810"/>
                  </a:lnTo>
                  <a:lnTo>
                    <a:pt x="468287" y="14351"/>
                  </a:lnTo>
                  <a:lnTo>
                    <a:pt x="468287" y="21767"/>
                  </a:lnTo>
                  <a:lnTo>
                    <a:pt x="440918" y="21767"/>
                  </a:lnTo>
                  <a:lnTo>
                    <a:pt x="440918" y="15303"/>
                  </a:lnTo>
                  <a:lnTo>
                    <a:pt x="447357" y="9232"/>
                  </a:lnTo>
                  <a:lnTo>
                    <a:pt x="463588" y="9232"/>
                  </a:lnTo>
                  <a:lnTo>
                    <a:pt x="468287" y="14351"/>
                  </a:lnTo>
                  <a:lnTo>
                    <a:pt x="468287" y="3810"/>
                  </a:lnTo>
                  <a:lnTo>
                    <a:pt x="465353" y="1803"/>
                  </a:lnTo>
                  <a:lnTo>
                    <a:pt x="455333" y="0"/>
                  </a:lnTo>
                  <a:lnTo>
                    <a:pt x="445566" y="1828"/>
                  </a:lnTo>
                  <a:lnTo>
                    <a:pt x="437273" y="7099"/>
                  </a:lnTo>
                  <a:lnTo>
                    <a:pt x="431495" y="15494"/>
                  </a:lnTo>
                  <a:lnTo>
                    <a:pt x="429336" y="26682"/>
                  </a:lnTo>
                  <a:lnTo>
                    <a:pt x="431469" y="38036"/>
                  </a:lnTo>
                  <a:lnTo>
                    <a:pt x="437337" y="46456"/>
                  </a:lnTo>
                  <a:lnTo>
                    <a:pt x="446087" y="51701"/>
                  </a:lnTo>
                  <a:lnTo>
                    <a:pt x="456920" y="53505"/>
                  </a:lnTo>
                  <a:lnTo>
                    <a:pt x="464337" y="53505"/>
                  </a:lnTo>
                  <a:lnTo>
                    <a:pt x="471309" y="51028"/>
                  </a:lnTo>
                  <a:lnTo>
                    <a:pt x="476694" y="47485"/>
                  </a:lnTo>
                  <a:lnTo>
                    <a:pt x="474903" y="44196"/>
                  </a:lnTo>
                  <a:lnTo>
                    <a:pt x="472630" y="40030"/>
                  </a:lnTo>
                  <a:lnTo>
                    <a:pt x="468109" y="42646"/>
                  </a:lnTo>
                  <a:lnTo>
                    <a:pt x="463765" y="44196"/>
                  </a:lnTo>
                  <a:lnTo>
                    <a:pt x="447979" y="44196"/>
                  </a:lnTo>
                  <a:lnTo>
                    <a:pt x="440918" y="38544"/>
                  </a:lnTo>
                  <a:lnTo>
                    <a:pt x="440918" y="30238"/>
                  </a:lnTo>
                  <a:lnTo>
                    <a:pt x="478218" y="30238"/>
                  </a:lnTo>
                  <a:lnTo>
                    <a:pt x="478739" y="26682"/>
                  </a:lnTo>
                  <a:lnTo>
                    <a:pt x="478739" y="24422"/>
                  </a:lnTo>
                  <a:lnTo>
                    <a:pt x="478739" y="24218"/>
                  </a:lnTo>
                  <a:close/>
                </a:path>
                <a:path w="1597659" h="435609">
                  <a:moveTo>
                    <a:pt x="540816" y="25984"/>
                  </a:moveTo>
                  <a:lnTo>
                    <a:pt x="528650" y="1778"/>
                  </a:lnTo>
                  <a:lnTo>
                    <a:pt x="528650" y="15900"/>
                  </a:lnTo>
                  <a:lnTo>
                    <a:pt x="528637" y="37630"/>
                  </a:lnTo>
                  <a:lnTo>
                    <a:pt x="523138" y="43561"/>
                  </a:lnTo>
                  <a:lnTo>
                    <a:pt x="512953" y="43561"/>
                  </a:lnTo>
                  <a:lnTo>
                    <a:pt x="508723" y="42341"/>
                  </a:lnTo>
                  <a:lnTo>
                    <a:pt x="505002" y="38963"/>
                  </a:lnTo>
                  <a:lnTo>
                    <a:pt x="505002" y="16040"/>
                  </a:lnTo>
                  <a:lnTo>
                    <a:pt x="509104" y="11772"/>
                  </a:lnTo>
                  <a:lnTo>
                    <a:pt x="513143" y="9931"/>
                  </a:lnTo>
                  <a:lnTo>
                    <a:pt x="525119" y="9931"/>
                  </a:lnTo>
                  <a:lnTo>
                    <a:pt x="528650" y="15900"/>
                  </a:lnTo>
                  <a:lnTo>
                    <a:pt x="528650" y="1778"/>
                  </a:lnTo>
                  <a:lnTo>
                    <a:pt x="520280" y="0"/>
                  </a:lnTo>
                  <a:lnTo>
                    <a:pt x="514515" y="0"/>
                  </a:lnTo>
                  <a:lnTo>
                    <a:pt x="508431" y="2946"/>
                  </a:lnTo>
                  <a:lnTo>
                    <a:pt x="504088" y="7073"/>
                  </a:lnTo>
                  <a:lnTo>
                    <a:pt x="503732" y="7061"/>
                  </a:lnTo>
                  <a:lnTo>
                    <a:pt x="502818" y="1244"/>
                  </a:lnTo>
                  <a:lnTo>
                    <a:pt x="493115" y="1244"/>
                  </a:lnTo>
                  <a:lnTo>
                    <a:pt x="493115" y="72440"/>
                  </a:lnTo>
                  <a:lnTo>
                    <a:pt x="505002" y="72440"/>
                  </a:lnTo>
                  <a:lnTo>
                    <a:pt x="505002" y="56388"/>
                  </a:lnTo>
                  <a:lnTo>
                    <a:pt x="504444" y="47447"/>
                  </a:lnTo>
                  <a:lnTo>
                    <a:pt x="504723" y="47447"/>
                  </a:lnTo>
                  <a:lnTo>
                    <a:pt x="508800" y="51308"/>
                  </a:lnTo>
                  <a:lnTo>
                    <a:pt x="513867" y="53505"/>
                  </a:lnTo>
                  <a:lnTo>
                    <a:pt x="518414" y="53505"/>
                  </a:lnTo>
                  <a:lnTo>
                    <a:pt x="538975" y="37604"/>
                  </a:lnTo>
                  <a:lnTo>
                    <a:pt x="540816" y="25984"/>
                  </a:lnTo>
                  <a:close/>
                </a:path>
                <a:path w="1597659" h="435609">
                  <a:moveTo>
                    <a:pt x="1597139" y="325564"/>
                  </a:moveTo>
                  <a:lnTo>
                    <a:pt x="1588490" y="282752"/>
                  </a:lnTo>
                  <a:lnTo>
                    <a:pt x="1564919" y="247789"/>
                  </a:lnTo>
                  <a:lnTo>
                    <a:pt x="1529956" y="224218"/>
                  </a:lnTo>
                  <a:lnTo>
                    <a:pt x="1487144" y="215582"/>
                  </a:lnTo>
                  <a:lnTo>
                    <a:pt x="754900" y="215582"/>
                  </a:lnTo>
                  <a:lnTo>
                    <a:pt x="712089" y="224218"/>
                  </a:lnTo>
                  <a:lnTo>
                    <a:pt x="677125" y="247789"/>
                  </a:lnTo>
                  <a:lnTo>
                    <a:pt x="653554" y="282752"/>
                  </a:lnTo>
                  <a:lnTo>
                    <a:pt x="644906" y="325564"/>
                  </a:lnTo>
                  <a:lnTo>
                    <a:pt x="653554" y="368376"/>
                  </a:lnTo>
                  <a:lnTo>
                    <a:pt x="677125" y="403339"/>
                  </a:lnTo>
                  <a:lnTo>
                    <a:pt x="712089" y="426910"/>
                  </a:lnTo>
                  <a:lnTo>
                    <a:pt x="754900" y="435546"/>
                  </a:lnTo>
                  <a:lnTo>
                    <a:pt x="1487144" y="435546"/>
                  </a:lnTo>
                  <a:lnTo>
                    <a:pt x="1529956" y="426910"/>
                  </a:lnTo>
                  <a:lnTo>
                    <a:pt x="1564919" y="403339"/>
                  </a:lnTo>
                  <a:lnTo>
                    <a:pt x="1588490" y="368376"/>
                  </a:lnTo>
                  <a:lnTo>
                    <a:pt x="1597139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 txBox="1"/>
          <p:nvPr/>
        </p:nvSpPr>
        <p:spPr>
          <a:xfrm>
            <a:off x="16316298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2"/>
              </a:rPr>
              <a:t>16815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17176470" y="3721384"/>
            <a:ext cx="2586355" cy="3476625"/>
            <a:chOff x="17176470" y="3721384"/>
            <a:chExt cx="2586355" cy="3476625"/>
          </a:xfrm>
        </p:grpSpPr>
        <p:pic>
          <p:nvPicPr>
            <p:cNvPr id="72" name="object 7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7176470" y="3721384"/>
              <a:ext cx="2586277" cy="3476333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17339786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093" y="0"/>
                  </a:moveTo>
                  <a:lnTo>
                    <a:pt x="12205" y="2302"/>
                  </a:lnTo>
                  <a:lnTo>
                    <a:pt x="6317" y="8497"/>
                  </a:lnTo>
                  <a:lnTo>
                    <a:pt x="1794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2"/>
                  </a:lnTo>
                  <a:lnTo>
                    <a:pt x="175328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2" y="3130700"/>
                  </a:lnTo>
                  <a:lnTo>
                    <a:pt x="362816" y="3122428"/>
                  </a:lnTo>
                  <a:lnTo>
                    <a:pt x="398376" y="3106872"/>
                  </a:lnTo>
                  <a:lnTo>
                    <a:pt x="433225" y="3084631"/>
                  </a:lnTo>
                  <a:lnTo>
                    <a:pt x="467535" y="3057972"/>
                  </a:lnTo>
                  <a:lnTo>
                    <a:pt x="501482" y="3029164"/>
                  </a:lnTo>
                  <a:lnTo>
                    <a:pt x="512045" y="3049427"/>
                  </a:lnTo>
                  <a:lnTo>
                    <a:pt x="539416" y="3076559"/>
                  </a:lnTo>
                  <a:lnTo>
                    <a:pt x="568993" y="3099158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6"/>
                  </a:lnTo>
                  <a:lnTo>
                    <a:pt x="788776" y="3118128"/>
                  </a:lnTo>
                  <a:lnTo>
                    <a:pt x="830601" y="3122604"/>
                  </a:lnTo>
                  <a:lnTo>
                    <a:pt x="867282" y="3116575"/>
                  </a:lnTo>
                  <a:lnTo>
                    <a:pt x="902678" y="3112112"/>
                  </a:lnTo>
                  <a:lnTo>
                    <a:pt x="955057" y="3113685"/>
                  </a:lnTo>
                  <a:lnTo>
                    <a:pt x="1007455" y="3119090"/>
                  </a:lnTo>
                  <a:lnTo>
                    <a:pt x="1042910" y="3126124"/>
                  </a:lnTo>
                  <a:lnTo>
                    <a:pt x="1066935" y="3130428"/>
                  </a:lnTo>
                  <a:lnTo>
                    <a:pt x="1091059" y="3128533"/>
                  </a:lnTo>
                  <a:lnTo>
                    <a:pt x="1115142" y="3122137"/>
                  </a:lnTo>
                  <a:lnTo>
                    <a:pt x="1139043" y="3112941"/>
                  </a:lnTo>
                  <a:lnTo>
                    <a:pt x="1188378" y="3091623"/>
                  </a:lnTo>
                  <a:lnTo>
                    <a:pt x="1235869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77" y="3071713"/>
                  </a:lnTo>
                  <a:lnTo>
                    <a:pt x="1449298" y="3078836"/>
                  </a:lnTo>
                  <a:lnTo>
                    <a:pt x="1485100" y="3081065"/>
                  </a:lnTo>
                  <a:lnTo>
                    <a:pt x="1518320" y="3075508"/>
                  </a:lnTo>
                  <a:lnTo>
                    <a:pt x="1538220" y="3065834"/>
                  </a:lnTo>
                  <a:lnTo>
                    <a:pt x="1577336" y="3039653"/>
                  </a:lnTo>
                  <a:lnTo>
                    <a:pt x="1597260" y="3030368"/>
                  </a:lnTo>
                  <a:lnTo>
                    <a:pt x="1617961" y="3027615"/>
                  </a:lnTo>
                  <a:lnTo>
                    <a:pt x="1638709" y="3030529"/>
                  </a:lnTo>
                  <a:lnTo>
                    <a:pt x="1659433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3" y="3071115"/>
                  </a:lnTo>
                  <a:lnTo>
                    <a:pt x="1839056" y="3069676"/>
                  </a:lnTo>
                  <a:lnTo>
                    <a:pt x="1891638" y="3054629"/>
                  </a:lnTo>
                  <a:lnTo>
                    <a:pt x="1905726" y="3048139"/>
                  </a:lnTo>
                  <a:lnTo>
                    <a:pt x="1919859" y="3042074"/>
                  </a:lnTo>
                  <a:lnTo>
                    <a:pt x="1934056" y="3038052"/>
                  </a:lnTo>
                  <a:lnTo>
                    <a:pt x="1948338" y="3037687"/>
                  </a:lnTo>
                  <a:lnTo>
                    <a:pt x="1968210" y="3044975"/>
                  </a:lnTo>
                  <a:lnTo>
                    <a:pt x="1987563" y="3058303"/>
                  </a:lnTo>
                  <a:lnTo>
                    <a:pt x="2006808" y="3073325"/>
                  </a:lnTo>
                  <a:lnTo>
                    <a:pt x="2026357" y="3085696"/>
                  </a:lnTo>
                  <a:lnTo>
                    <a:pt x="2043562" y="3091550"/>
                  </a:lnTo>
                  <a:lnTo>
                    <a:pt x="2060973" y="3093463"/>
                  </a:lnTo>
                  <a:lnTo>
                    <a:pt x="2078479" y="3092749"/>
                  </a:lnTo>
                  <a:lnTo>
                    <a:pt x="2095967" y="3090722"/>
                  </a:lnTo>
                  <a:lnTo>
                    <a:pt x="2130795" y="3092525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2" y="49705"/>
                  </a:lnTo>
                  <a:lnTo>
                    <a:pt x="2219154" y="46270"/>
                  </a:lnTo>
                  <a:lnTo>
                    <a:pt x="2200492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4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4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59"/>
                  </a:lnTo>
                  <a:lnTo>
                    <a:pt x="874790" y="81930"/>
                  </a:lnTo>
                  <a:lnTo>
                    <a:pt x="799787" y="105611"/>
                  </a:lnTo>
                  <a:lnTo>
                    <a:pt x="724784" y="97724"/>
                  </a:lnTo>
                  <a:lnTo>
                    <a:pt x="709398" y="102985"/>
                  </a:lnTo>
                  <a:lnTo>
                    <a:pt x="670935" y="108245"/>
                  </a:lnTo>
                  <a:lnTo>
                    <a:pt x="620931" y="97724"/>
                  </a:lnTo>
                  <a:lnTo>
                    <a:pt x="570925" y="5564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 txBox="1"/>
          <p:nvPr/>
        </p:nvSpPr>
        <p:spPr>
          <a:xfrm>
            <a:off x="17567302" y="6050323"/>
            <a:ext cx="1879600" cy="27051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600" b="1" spc="-30" dirty="0">
                <a:solidFill>
                  <a:srgbClr val="522E48"/>
                </a:solidFill>
                <a:latin typeface="Montserrat"/>
                <a:cs typeface="Montserrat"/>
              </a:rPr>
              <a:t>SANDWICH-</a:t>
            </a:r>
            <a:r>
              <a:rPr sz="1600" b="1" dirty="0">
                <a:solidFill>
                  <a:srgbClr val="522E48"/>
                </a:solidFill>
                <a:latin typeface="Montserrat"/>
                <a:cs typeface="Montserrat"/>
              </a:rPr>
              <a:t>S</a:t>
            </a:r>
            <a:r>
              <a:rPr sz="1600" b="1" spc="6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600" b="1" spc="-25" dirty="0">
                <a:solidFill>
                  <a:srgbClr val="522E48"/>
                </a:solidFill>
                <a:latin typeface="Montserrat"/>
                <a:cs typeface="Montserrat"/>
              </a:rPr>
              <a:t>270</a:t>
            </a:r>
            <a:endParaRPr sz="1600">
              <a:latin typeface="Montserrat"/>
              <a:cs typeface="Montserrat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17595798" y="6368676"/>
            <a:ext cx="1908175" cy="356870"/>
            <a:chOff x="17595798" y="6368676"/>
            <a:chExt cx="1908175" cy="356870"/>
          </a:xfrm>
        </p:grpSpPr>
        <p:pic>
          <p:nvPicPr>
            <p:cNvPr id="76" name="object 7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7598869" y="6368676"/>
              <a:ext cx="169393" cy="68594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7595787" y="6383775"/>
              <a:ext cx="1908175" cy="341630"/>
            </a:xfrm>
            <a:custGeom>
              <a:avLst/>
              <a:gdLst/>
              <a:ahLst/>
              <a:cxnLst/>
              <a:rect l="l" t="t" r="r" b="b"/>
              <a:pathLst>
                <a:path w="1908175" h="341629">
                  <a:moveTo>
                    <a:pt x="49745" y="125920"/>
                  </a:moveTo>
                  <a:lnTo>
                    <a:pt x="0" y="125920"/>
                  </a:lnTo>
                  <a:lnTo>
                    <a:pt x="0" y="135420"/>
                  </a:lnTo>
                  <a:lnTo>
                    <a:pt x="18910" y="135420"/>
                  </a:lnTo>
                  <a:lnTo>
                    <a:pt x="18910" y="176923"/>
                  </a:lnTo>
                  <a:lnTo>
                    <a:pt x="30848" y="176923"/>
                  </a:lnTo>
                  <a:lnTo>
                    <a:pt x="30848" y="135420"/>
                  </a:lnTo>
                  <a:lnTo>
                    <a:pt x="49745" y="135420"/>
                  </a:lnTo>
                  <a:lnTo>
                    <a:pt x="49745" y="125920"/>
                  </a:lnTo>
                  <a:close/>
                </a:path>
                <a:path w="1908175" h="341629">
                  <a:moveTo>
                    <a:pt x="111493" y="155181"/>
                  </a:moveTo>
                  <a:lnTo>
                    <a:pt x="111125" y="154901"/>
                  </a:lnTo>
                  <a:lnTo>
                    <a:pt x="106857" y="151714"/>
                  </a:lnTo>
                  <a:lnTo>
                    <a:pt x="100749" y="150190"/>
                  </a:lnTo>
                  <a:lnTo>
                    <a:pt x="100749" y="149834"/>
                  </a:lnTo>
                  <a:lnTo>
                    <a:pt x="106464" y="148132"/>
                  </a:lnTo>
                  <a:lnTo>
                    <a:pt x="107721" y="146431"/>
                  </a:lnTo>
                  <a:lnTo>
                    <a:pt x="109372" y="144195"/>
                  </a:lnTo>
                  <a:lnTo>
                    <a:pt x="109435" y="134518"/>
                  </a:lnTo>
                  <a:lnTo>
                    <a:pt x="109435" y="129400"/>
                  </a:lnTo>
                  <a:lnTo>
                    <a:pt x="100647" y="125920"/>
                  </a:lnTo>
                  <a:lnTo>
                    <a:pt x="99885" y="125920"/>
                  </a:lnTo>
                  <a:lnTo>
                    <a:pt x="99885" y="157454"/>
                  </a:lnTo>
                  <a:lnTo>
                    <a:pt x="99885" y="165976"/>
                  </a:lnTo>
                  <a:lnTo>
                    <a:pt x="96659" y="168313"/>
                  </a:lnTo>
                  <a:lnTo>
                    <a:pt x="76923" y="168313"/>
                  </a:lnTo>
                  <a:lnTo>
                    <a:pt x="76923" y="154901"/>
                  </a:lnTo>
                  <a:lnTo>
                    <a:pt x="96266" y="154901"/>
                  </a:lnTo>
                  <a:lnTo>
                    <a:pt x="99885" y="157454"/>
                  </a:lnTo>
                  <a:lnTo>
                    <a:pt x="99885" y="125920"/>
                  </a:lnTo>
                  <a:lnTo>
                    <a:pt x="98044" y="125920"/>
                  </a:lnTo>
                  <a:lnTo>
                    <a:pt x="98044" y="136448"/>
                  </a:lnTo>
                  <a:lnTo>
                    <a:pt x="98044" y="144195"/>
                  </a:lnTo>
                  <a:lnTo>
                    <a:pt x="95097" y="146431"/>
                  </a:lnTo>
                  <a:lnTo>
                    <a:pt x="76923" y="146431"/>
                  </a:lnTo>
                  <a:lnTo>
                    <a:pt x="76923" y="134518"/>
                  </a:lnTo>
                  <a:lnTo>
                    <a:pt x="95135" y="134518"/>
                  </a:lnTo>
                  <a:lnTo>
                    <a:pt x="98044" y="136448"/>
                  </a:lnTo>
                  <a:lnTo>
                    <a:pt x="98044" y="125920"/>
                  </a:lnTo>
                  <a:lnTo>
                    <a:pt x="65328" y="125920"/>
                  </a:lnTo>
                  <a:lnTo>
                    <a:pt x="65328" y="176923"/>
                  </a:lnTo>
                  <a:lnTo>
                    <a:pt x="89979" y="176923"/>
                  </a:lnTo>
                  <a:lnTo>
                    <a:pt x="98450" y="176072"/>
                  </a:lnTo>
                  <a:lnTo>
                    <a:pt x="105283" y="173456"/>
                  </a:lnTo>
                  <a:lnTo>
                    <a:pt x="109829" y="168910"/>
                  </a:lnTo>
                  <a:lnTo>
                    <a:pt x="109982" y="168313"/>
                  </a:lnTo>
                  <a:lnTo>
                    <a:pt x="111493" y="162293"/>
                  </a:lnTo>
                  <a:lnTo>
                    <a:pt x="111493" y="155181"/>
                  </a:lnTo>
                  <a:close/>
                </a:path>
                <a:path w="1908175" h="341629">
                  <a:moveTo>
                    <a:pt x="170091" y="125920"/>
                  </a:moveTo>
                  <a:lnTo>
                    <a:pt x="159270" y="125920"/>
                  </a:lnTo>
                  <a:lnTo>
                    <a:pt x="143230" y="151142"/>
                  </a:lnTo>
                  <a:lnTo>
                    <a:pt x="141541" y="154216"/>
                  </a:lnTo>
                  <a:lnTo>
                    <a:pt x="138734" y="158826"/>
                  </a:lnTo>
                  <a:lnTo>
                    <a:pt x="136994" y="161937"/>
                  </a:lnTo>
                  <a:lnTo>
                    <a:pt x="136626" y="161937"/>
                  </a:lnTo>
                  <a:lnTo>
                    <a:pt x="137045" y="155575"/>
                  </a:lnTo>
                  <a:lnTo>
                    <a:pt x="137680" y="148780"/>
                  </a:lnTo>
                  <a:lnTo>
                    <a:pt x="137680" y="125920"/>
                  </a:lnTo>
                  <a:lnTo>
                    <a:pt x="126212" y="125920"/>
                  </a:lnTo>
                  <a:lnTo>
                    <a:pt x="126212" y="176923"/>
                  </a:lnTo>
                  <a:lnTo>
                    <a:pt x="137033" y="176923"/>
                  </a:lnTo>
                  <a:lnTo>
                    <a:pt x="153111" y="151638"/>
                  </a:lnTo>
                  <a:lnTo>
                    <a:pt x="159308" y="140830"/>
                  </a:lnTo>
                  <a:lnTo>
                    <a:pt x="159715" y="140830"/>
                  </a:lnTo>
                  <a:lnTo>
                    <a:pt x="159258" y="147294"/>
                  </a:lnTo>
                  <a:lnTo>
                    <a:pt x="158635" y="154051"/>
                  </a:lnTo>
                  <a:lnTo>
                    <a:pt x="158635" y="176923"/>
                  </a:lnTo>
                  <a:lnTo>
                    <a:pt x="170091" y="176923"/>
                  </a:lnTo>
                  <a:lnTo>
                    <a:pt x="170091" y="125920"/>
                  </a:lnTo>
                  <a:close/>
                </a:path>
                <a:path w="1908175" h="341629">
                  <a:moveTo>
                    <a:pt x="231444" y="125920"/>
                  </a:moveTo>
                  <a:lnTo>
                    <a:pt x="195389" y="125920"/>
                  </a:lnTo>
                  <a:lnTo>
                    <a:pt x="190931" y="164020"/>
                  </a:lnTo>
                  <a:lnTo>
                    <a:pt x="188785" y="166662"/>
                  </a:lnTo>
                  <a:lnTo>
                    <a:pt x="184708" y="166662"/>
                  </a:lnTo>
                  <a:lnTo>
                    <a:pt x="183261" y="166243"/>
                  </a:lnTo>
                  <a:lnTo>
                    <a:pt x="181165" y="177177"/>
                  </a:lnTo>
                  <a:lnTo>
                    <a:pt x="182829" y="177825"/>
                  </a:lnTo>
                  <a:lnTo>
                    <a:pt x="184429" y="178168"/>
                  </a:lnTo>
                  <a:lnTo>
                    <a:pt x="195110" y="178168"/>
                  </a:lnTo>
                  <a:lnTo>
                    <a:pt x="200202" y="172173"/>
                  </a:lnTo>
                  <a:lnTo>
                    <a:pt x="201764" y="160820"/>
                  </a:lnTo>
                  <a:lnTo>
                    <a:pt x="204812" y="135420"/>
                  </a:lnTo>
                  <a:lnTo>
                    <a:pt x="219557" y="135420"/>
                  </a:lnTo>
                  <a:lnTo>
                    <a:pt x="219557" y="176923"/>
                  </a:lnTo>
                  <a:lnTo>
                    <a:pt x="231444" y="176923"/>
                  </a:lnTo>
                  <a:lnTo>
                    <a:pt x="231444" y="125920"/>
                  </a:lnTo>
                  <a:close/>
                </a:path>
                <a:path w="1908175" h="341629">
                  <a:moveTo>
                    <a:pt x="297040" y="52247"/>
                  </a:moveTo>
                  <a:lnTo>
                    <a:pt x="278650" y="27012"/>
                  </a:lnTo>
                  <a:lnTo>
                    <a:pt x="295783" y="1244"/>
                  </a:lnTo>
                  <a:lnTo>
                    <a:pt x="283311" y="1244"/>
                  </a:lnTo>
                  <a:lnTo>
                    <a:pt x="277380" y="10820"/>
                  </a:lnTo>
                  <a:lnTo>
                    <a:pt x="275869" y="13665"/>
                  </a:lnTo>
                  <a:lnTo>
                    <a:pt x="272453" y="19558"/>
                  </a:lnTo>
                  <a:lnTo>
                    <a:pt x="272046" y="19558"/>
                  </a:lnTo>
                  <a:lnTo>
                    <a:pt x="268122" y="13728"/>
                  </a:lnTo>
                  <a:lnTo>
                    <a:pt x="266496" y="10883"/>
                  </a:lnTo>
                  <a:lnTo>
                    <a:pt x="259930" y="1244"/>
                  </a:lnTo>
                  <a:lnTo>
                    <a:pt x="247078" y="1244"/>
                  </a:lnTo>
                  <a:lnTo>
                    <a:pt x="264058" y="25781"/>
                  </a:lnTo>
                  <a:lnTo>
                    <a:pt x="245795" y="52247"/>
                  </a:lnTo>
                  <a:lnTo>
                    <a:pt x="258254" y="52247"/>
                  </a:lnTo>
                  <a:lnTo>
                    <a:pt x="264858" y="42291"/>
                  </a:lnTo>
                  <a:lnTo>
                    <a:pt x="266661" y="39141"/>
                  </a:lnTo>
                  <a:lnTo>
                    <a:pt x="270306" y="33159"/>
                  </a:lnTo>
                  <a:lnTo>
                    <a:pt x="270725" y="33159"/>
                  </a:lnTo>
                  <a:lnTo>
                    <a:pt x="274904" y="39382"/>
                  </a:lnTo>
                  <a:lnTo>
                    <a:pt x="284111" y="52247"/>
                  </a:lnTo>
                  <a:lnTo>
                    <a:pt x="297040" y="52247"/>
                  </a:lnTo>
                  <a:close/>
                </a:path>
                <a:path w="1908175" h="341629">
                  <a:moveTo>
                    <a:pt x="354723" y="1257"/>
                  </a:moveTo>
                  <a:lnTo>
                    <a:pt x="318668" y="1257"/>
                  </a:lnTo>
                  <a:lnTo>
                    <a:pt x="314210" y="39357"/>
                  </a:lnTo>
                  <a:lnTo>
                    <a:pt x="312064" y="41998"/>
                  </a:lnTo>
                  <a:lnTo>
                    <a:pt x="307987" y="41998"/>
                  </a:lnTo>
                  <a:lnTo>
                    <a:pt x="306539" y="41579"/>
                  </a:lnTo>
                  <a:lnTo>
                    <a:pt x="304444" y="52514"/>
                  </a:lnTo>
                  <a:lnTo>
                    <a:pt x="306108" y="53162"/>
                  </a:lnTo>
                  <a:lnTo>
                    <a:pt x="307708" y="53505"/>
                  </a:lnTo>
                  <a:lnTo>
                    <a:pt x="318389" y="53505"/>
                  </a:lnTo>
                  <a:lnTo>
                    <a:pt x="323481" y="47510"/>
                  </a:lnTo>
                  <a:lnTo>
                    <a:pt x="325043" y="36156"/>
                  </a:lnTo>
                  <a:lnTo>
                    <a:pt x="328091" y="10756"/>
                  </a:lnTo>
                  <a:lnTo>
                    <a:pt x="342836" y="10756"/>
                  </a:lnTo>
                  <a:lnTo>
                    <a:pt x="342836" y="52260"/>
                  </a:lnTo>
                  <a:lnTo>
                    <a:pt x="354723" y="52260"/>
                  </a:lnTo>
                  <a:lnTo>
                    <a:pt x="354723" y="1257"/>
                  </a:lnTo>
                  <a:close/>
                </a:path>
                <a:path w="1908175" h="341629">
                  <a:moveTo>
                    <a:pt x="358038" y="170421"/>
                  </a:moveTo>
                  <a:lnTo>
                    <a:pt x="353072" y="162763"/>
                  </a:lnTo>
                  <a:lnTo>
                    <a:pt x="349186" y="165798"/>
                  </a:lnTo>
                  <a:lnTo>
                    <a:pt x="344436" y="168376"/>
                  </a:lnTo>
                  <a:lnTo>
                    <a:pt x="328815" y="168376"/>
                  </a:lnTo>
                  <a:lnTo>
                    <a:pt x="321957" y="161671"/>
                  </a:lnTo>
                  <a:lnTo>
                    <a:pt x="321957" y="141224"/>
                  </a:lnTo>
                  <a:lnTo>
                    <a:pt x="328917" y="134467"/>
                  </a:lnTo>
                  <a:lnTo>
                    <a:pt x="343560" y="134467"/>
                  </a:lnTo>
                  <a:lnTo>
                    <a:pt x="347510" y="136182"/>
                  </a:lnTo>
                  <a:lnTo>
                    <a:pt x="351485" y="139382"/>
                  </a:lnTo>
                  <a:lnTo>
                    <a:pt x="357111" y="131851"/>
                  </a:lnTo>
                  <a:lnTo>
                    <a:pt x="352920" y="127762"/>
                  </a:lnTo>
                  <a:lnTo>
                    <a:pt x="346544" y="124663"/>
                  </a:lnTo>
                  <a:lnTo>
                    <a:pt x="338455" y="124663"/>
                  </a:lnTo>
                  <a:lnTo>
                    <a:pt x="327482" y="126466"/>
                  </a:lnTo>
                  <a:lnTo>
                    <a:pt x="318350" y="131686"/>
                  </a:lnTo>
                  <a:lnTo>
                    <a:pt x="312102" y="140106"/>
                  </a:lnTo>
                  <a:lnTo>
                    <a:pt x="309791" y="151485"/>
                  </a:lnTo>
                  <a:lnTo>
                    <a:pt x="311912" y="162788"/>
                  </a:lnTo>
                  <a:lnTo>
                    <a:pt x="317779" y="171170"/>
                  </a:lnTo>
                  <a:lnTo>
                    <a:pt x="326605" y="176377"/>
                  </a:lnTo>
                  <a:lnTo>
                    <a:pt x="337642" y="178168"/>
                  </a:lnTo>
                  <a:lnTo>
                    <a:pt x="344830" y="178168"/>
                  </a:lnTo>
                  <a:lnTo>
                    <a:pt x="352196" y="175526"/>
                  </a:lnTo>
                  <a:lnTo>
                    <a:pt x="358038" y="170421"/>
                  </a:lnTo>
                  <a:close/>
                </a:path>
                <a:path w="1908175" h="341629">
                  <a:moveTo>
                    <a:pt x="420052" y="26822"/>
                  </a:moveTo>
                  <a:lnTo>
                    <a:pt x="417957" y="15443"/>
                  </a:lnTo>
                  <a:lnTo>
                    <a:pt x="414223" y="9804"/>
                  </a:lnTo>
                  <a:lnTo>
                    <a:pt x="412369" y="7023"/>
                  </a:lnTo>
                  <a:lnTo>
                    <a:pt x="407885" y="4140"/>
                  </a:lnTo>
                  <a:lnTo>
                    <a:pt x="407885" y="16560"/>
                  </a:lnTo>
                  <a:lnTo>
                    <a:pt x="407885" y="37007"/>
                  </a:lnTo>
                  <a:lnTo>
                    <a:pt x="402945" y="43713"/>
                  </a:lnTo>
                  <a:lnTo>
                    <a:pt x="386473" y="43713"/>
                  </a:lnTo>
                  <a:lnTo>
                    <a:pt x="381533" y="37007"/>
                  </a:lnTo>
                  <a:lnTo>
                    <a:pt x="381533" y="16560"/>
                  </a:lnTo>
                  <a:lnTo>
                    <a:pt x="386473" y="9804"/>
                  </a:lnTo>
                  <a:lnTo>
                    <a:pt x="402945" y="9804"/>
                  </a:lnTo>
                  <a:lnTo>
                    <a:pt x="407885" y="16560"/>
                  </a:lnTo>
                  <a:lnTo>
                    <a:pt x="407885" y="4140"/>
                  </a:lnTo>
                  <a:lnTo>
                    <a:pt x="404279" y="1803"/>
                  </a:lnTo>
                  <a:lnTo>
                    <a:pt x="394716" y="0"/>
                  </a:lnTo>
                  <a:lnTo>
                    <a:pt x="385140" y="1803"/>
                  </a:lnTo>
                  <a:lnTo>
                    <a:pt x="377050" y="7023"/>
                  </a:lnTo>
                  <a:lnTo>
                    <a:pt x="371462" y="15443"/>
                  </a:lnTo>
                  <a:lnTo>
                    <a:pt x="369366" y="26822"/>
                  </a:lnTo>
                  <a:lnTo>
                    <a:pt x="371462" y="38125"/>
                  </a:lnTo>
                  <a:lnTo>
                    <a:pt x="377050" y="46507"/>
                  </a:lnTo>
                  <a:lnTo>
                    <a:pt x="385140" y="51714"/>
                  </a:lnTo>
                  <a:lnTo>
                    <a:pt x="394716" y="53505"/>
                  </a:lnTo>
                  <a:lnTo>
                    <a:pt x="404279" y="51714"/>
                  </a:lnTo>
                  <a:lnTo>
                    <a:pt x="412369" y="46507"/>
                  </a:lnTo>
                  <a:lnTo>
                    <a:pt x="414235" y="43713"/>
                  </a:lnTo>
                  <a:lnTo>
                    <a:pt x="417957" y="38125"/>
                  </a:lnTo>
                  <a:lnTo>
                    <a:pt x="420052" y="26822"/>
                  </a:lnTo>
                  <a:close/>
                </a:path>
                <a:path w="1908175" h="341629">
                  <a:moveTo>
                    <a:pt x="478713" y="125920"/>
                  </a:moveTo>
                  <a:lnTo>
                    <a:pt x="466839" y="125920"/>
                  </a:lnTo>
                  <a:lnTo>
                    <a:pt x="466839" y="145427"/>
                  </a:lnTo>
                  <a:lnTo>
                    <a:pt x="445871" y="145427"/>
                  </a:lnTo>
                  <a:lnTo>
                    <a:pt x="445871" y="125920"/>
                  </a:lnTo>
                  <a:lnTo>
                    <a:pt x="433984" y="125920"/>
                  </a:lnTo>
                  <a:lnTo>
                    <a:pt x="433984" y="176923"/>
                  </a:lnTo>
                  <a:lnTo>
                    <a:pt x="445871" y="176923"/>
                  </a:lnTo>
                  <a:lnTo>
                    <a:pt x="445871" y="155930"/>
                  </a:lnTo>
                  <a:lnTo>
                    <a:pt x="466839" y="155930"/>
                  </a:lnTo>
                  <a:lnTo>
                    <a:pt x="466839" y="176923"/>
                  </a:lnTo>
                  <a:lnTo>
                    <a:pt x="478713" y="176923"/>
                  </a:lnTo>
                  <a:lnTo>
                    <a:pt x="478713" y="125920"/>
                  </a:lnTo>
                  <a:close/>
                </a:path>
                <a:path w="1908175" h="341629">
                  <a:moveTo>
                    <a:pt x="478713" y="1257"/>
                  </a:moveTo>
                  <a:lnTo>
                    <a:pt x="433984" y="1257"/>
                  </a:lnTo>
                  <a:lnTo>
                    <a:pt x="433984" y="52260"/>
                  </a:lnTo>
                  <a:lnTo>
                    <a:pt x="445871" y="52260"/>
                  </a:lnTo>
                  <a:lnTo>
                    <a:pt x="445871" y="10756"/>
                  </a:lnTo>
                  <a:lnTo>
                    <a:pt x="466839" y="10756"/>
                  </a:lnTo>
                  <a:lnTo>
                    <a:pt x="466839" y="52260"/>
                  </a:lnTo>
                  <a:lnTo>
                    <a:pt x="478713" y="52260"/>
                  </a:lnTo>
                  <a:lnTo>
                    <a:pt x="478713" y="1257"/>
                  </a:lnTo>
                  <a:close/>
                </a:path>
                <a:path w="1908175" h="341629">
                  <a:moveTo>
                    <a:pt x="541159" y="151828"/>
                  </a:moveTo>
                  <a:lnTo>
                    <a:pt x="519468" y="124663"/>
                  </a:lnTo>
                  <a:lnTo>
                    <a:pt x="510768" y="124663"/>
                  </a:lnTo>
                  <a:lnTo>
                    <a:pt x="502500" y="128079"/>
                  </a:lnTo>
                  <a:lnTo>
                    <a:pt x="496366" y="131787"/>
                  </a:lnTo>
                  <a:lnTo>
                    <a:pt x="500786" y="139738"/>
                  </a:lnTo>
                  <a:lnTo>
                    <a:pt x="505968" y="136817"/>
                  </a:lnTo>
                  <a:lnTo>
                    <a:pt x="511594" y="134315"/>
                  </a:lnTo>
                  <a:lnTo>
                    <a:pt x="525500" y="134315"/>
                  </a:lnTo>
                  <a:lnTo>
                    <a:pt x="528866" y="138607"/>
                  </a:lnTo>
                  <a:lnTo>
                    <a:pt x="529285" y="144322"/>
                  </a:lnTo>
                  <a:lnTo>
                    <a:pt x="529285" y="151828"/>
                  </a:lnTo>
                  <a:lnTo>
                    <a:pt x="529285" y="162547"/>
                  </a:lnTo>
                  <a:lnTo>
                    <a:pt x="524624" y="166344"/>
                  </a:lnTo>
                  <a:lnTo>
                    <a:pt x="519938" y="168732"/>
                  </a:lnTo>
                  <a:lnTo>
                    <a:pt x="509854" y="168732"/>
                  </a:lnTo>
                  <a:lnTo>
                    <a:pt x="505929" y="166789"/>
                  </a:lnTo>
                  <a:lnTo>
                    <a:pt x="505929" y="162293"/>
                  </a:lnTo>
                  <a:lnTo>
                    <a:pt x="507034" y="158508"/>
                  </a:lnTo>
                  <a:lnTo>
                    <a:pt x="510806" y="155448"/>
                  </a:lnTo>
                  <a:lnTo>
                    <a:pt x="517982" y="153200"/>
                  </a:lnTo>
                  <a:lnTo>
                    <a:pt x="529285" y="151828"/>
                  </a:lnTo>
                  <a:lnTo>
                    <a:pt x="529285" y="144322"/>
                  </a:lnTo>
                  <a:lnTo>
                    <a:pt x="513321" y="146418"/>
                  </a:lnTo>
                  <a:lnTo>
                    <a:pt x="502500" y="150152"/>
                  </a:lnTo>
                  <a:lnTo>
                    <a:pt x="496354" y="155702"/>
                  </a:lnTo>
                  <a:lnTo>
                    <a:pt x="494411" y="163220"/>
                  </a:lnTo>
                  <a:lnTo>
                    <a:pt x="494411" y="172072"/>
                  </a:lnTo>
                  <a:lnTo>
                    <a:pt x="501484" y="178168"/>
                  </a:lnTo>
                  <a:lnTo>
                    <a:pt x="518071" y="178168"/>
                  </a:lnTo>
                  <a:lnTo>
                    <a:pt x="524852" y="174739"/>
                  </a:lnTo>
                  <a:lnTo>
                    <a:pt x="530136" y="170599"/>
                  </a:lnTo>
                  <a:lnTo>
                    <a:pt x="530479" y="170599"/>
                  </a:lnTo>
                  <a:lnTo>
                    <a:pt x="531393" y="176923"/>
                  </a:lnTo>
                  <a:lnTo>
                    <a:pt x="541159" y="176923"/>
                  </a:lnTo>
                  <a:lnTo>
                    <a:pt x="541159" y="170599"/>
                  </a:lnTo>
                  <a:lnTo>
                    <a:pt x="541159" y="168732"/>
                  </a:lnTo>
                  <a:lnTo>
                    <a:pt x="541159" y="151828"/>
                  </a:lnTo>
                  <a:close/>
                </a:path>
                <a:path w="1908175" h="341629">
                  <a:moveTo>
                    <a:pt x="543331" y="26822"/>
                  </a:moveTo>
                  <a:lnTo>
                    <a:pt x="541235" y="15443"/>
                  </a:lnTo>
                  <a:lnTo>
                    <a:pt x="537502" y="9804"/>
                  </a:lnTo>
                  <a:lnTo>
                    <a:pt x="535647" y="7023"/>
                  </a:lnTo>
                  <a:lnTo>
                    <a:pt x="531164" y="4140"/>
                  </a:lnTo>
                  <a:lnTo>
                    <a:pt x="531164" y="16560"/>
                  </a:lnTo>
                  <a:lnTo>
                    <a:pt x="531164" y="37007"/>
                  </a:lnTo>
                  <a:lnTo>
                    <a:pt x="526224" y="43713"/>
                  </a:lnTo>
                  <a:lnTo>
                    <a:pt x="509752" y="43713"/>
                  </a:lnTo>
                  <a:lnTo>
                    <a:pt x="504812" y="37007"/>
                  </a:lnTo>
                  <a:lnTo>
                    <a:pt x="504812" y="16560"/>
                  </a:lnTo>
                  <a:lnTo>
                    <a:pt x="509752" y="9804"/>
                  </a:lnTo>
                  <a:lnTo>
                    <a:pt x="526224" y="9804"/>
                  </a:lnTo>
                  <a:lnTo>
                    <a:pt x="531164" y="16560"/>
                  </a:lnTo>
                  <a:lnTo>
                    <a:pt x="531164" y="4140"/>
                  </a:lnTo>
                  <a:lnTo>
                    <a:pt x="527558" y="1803"/>
                  </a:lnTo>
                  <a:lnTo>
                    <a:pt x="517994" y="0"/>
                  </a:lnTo>
                  <a:lnTo>
                    <a:pt x="508419" y="1803"/>
                  </a:lnTo>
                  <a:lnTo>
                    <a:pt x="500329" y="7023"/>
                  </a:lnTo>
                  <a:lnTo>
                    <a:pt x="494741" y="15443"/>
                  </a:lnTo>
                  <a:lnTo>
                    <a:pt x="492645" y="26822"/>
                  </a:lnTo>
                  <a:lnTo>
                    <a:pt x="494741" y="38125"/>
                  </a:lnTo>
                  <a:lnTo>
                    <a:pt x="500329" y="46507"/>
                  </a:lnTo>
                  <a:lnTo>
                    <a:pt x="508419" y="51714"/>
                  </a:lnTo>
                  <a:lnTo>
                    <a:pt x="517994" y="53505"/>
                  </a:lnTo>
                  <a:lnTo>
                    <a:pt x="527558" y="51714"/>
                  </a:lnTo>
                  <a:lnTo>
                    <a:pt x="535647" y="46507"/>
                  </a:lnTo>
                  <a:lnTo>
                    <a:pt x="537514" y="43713"/>
                  </a:lnTo>
                  <a:lnTo>
                    <a:pt x="541235" y="38125"/>
                  </a:lnTo>
                  <a:lnTo>
                    <a:pt x="543331" y="26822"/>
                  </a:lnTo>
                  <a:close/>
                </a:path>
                <a:path w="1908175" h="341629">
                  <a:moveTo>
                    <a:pt x="600798" y="125920"/>
                  </a:moveTo>
                  <a:lnTo>
                    <a:pt x="588911" y="125920"/>
                  </a:lnTo>
                  <a:lnTo>
                    <a:pt x="588911" y="148539"/>
                  </a:lnTo>
                  <a:lnTo>
                    <a:pt x="586066" y="149225"/>
                  </a:lnTo>
                  <a:lnTo>
                    <a:pt x="583768" y="149517"/>
                  </a:lnTo>
                  <a:lnTo>
                    <a:pt x="572071" y="149517"/>
                  </a:lnTo>
                  <a:lnTo>
                    <a:pt x="568452" y="146507"/>
                  </a:lnTo>
                  <a:lnTo>
                    <a:pt x="568452" y="125920"/>
                  </a:lnTo>
                  <a:lnTo>
                    <a:pt x="556564" y="125920"/>
                  </a:lnTo>
                  <a:lnTo>
                    <a:pt x="556564" y="139166"/>
                  </a:lnTo>
                  <a:lnTo>
                    <a:pt x="558101" y="148374"/>
                  </a:lnTo>
                  <a:lnTo>
                    <a:pt x="562444" y="154546"/>
                  </a:lnTo>
                  <a:lnTo>
                    <a:pt x="569264" y="158013"/>
                  </a:lnTo>
                  <a:lnTo>
                    <a:pt x="578218" y="159092"/>
                  </a:lnTo>
                  <a:lnTo>
                    <a:pt x="583209" y="159092"/>
                  </a:lnTo>
                  <a:lnTo>
                    <a:pt x="585266" y="158800"/>
                  </a:lnTo>
                  <a:lnTo>
                    <a:pt x="588911" y="157975"/>
                  </a:lnTo>
                  <a:lnTo>
                    <a:pt x="588911" y="176923"/>
                  </a:lnTo>
                  <a:lnTo>
                    <a:pt x="600798" y="176923"/>
                  </a:lnTo>
                  <a:lnTo>
                    <a:pt x="600798" y="125920"/>
                  </a:lnTo>
                  <a:close/>
                </a:path>
                <a:path w="1908175" h="341629">
                  <a:moveTo>
                    <a:pt x="607466" y="52260"/>
                  </a:moveTo>
                  <a:lnTo>
                    <a:pt x="593026" y="30619"/>
                  </a:lnTo>
                  <a:lnTo>
                    <a:pt x="591172" y="27838"/>
                  </a:lnTo>
                  <a:lnTo>
                    <a:pt x="589648" y="25552"/>
                  </a:lnTo>
                  <a:lnTo>
                    <a:pt x="591959" y="21107"/>
                  </a:lnTo>
                  <a:lnTo>
                    <a:pt x="593839" y="17513"/>
                  </a:lnTo>
                  <a:lnTo>
                    <a:pt x="596417" y="12446"/>
                  </a:lnTo>
                  <a:lnTo>
                    <a:pt x="598106" y="11430"/>
                  </a:lnTo>
                  <a:lnTo>
                    <a:pt x="601573" y="11430"/>
                  </a:lnTo>
                  <a:lnTo>
                    <a:pt x="602272" y="11684"/>
                  </a:lnTo>
                  <a:lnTo>
                    <a:pt x="603072" y="11925"/>
                  </a:lnTo>
                  <a:lnTo>
                    <a:pt x="603161" y="11430"/>
                  </a:lnTo>
                  <a:lnTo>
                    <a:pt x="604964" y="787"/>
                  </a:lnTo>
                  <a:lnTo>
                    <a:pt x="603808" y="254"/>
                  </a:lnTo>
                  <a:lnTo>
                    <a:pt x="602386" y="0"/>
                  </a:lnTo>
                  <a:lnTo>
                    <a:pt x="594385" y="0"/>
                  </a:lnTo>
                  <a:lnTo>
                    <a:pt x="590499" y="2146"/>
                  </a:lnTo>
                  <a:lnTo>
                    <a:pt x="585533" y="11925"/>
                  </a:lnTo>
                  <a:lnTo>
                    <a:pt x="580783" y="21107"/>
                  </a:lnTo>
                  <a:lnTo>
                    <a:pt x="570191" y="21107"/>
                  </a:lnTo>
                  <a:lnTo>
                    <a:pt x="570191" y="1257"/>
                  </a:lnTo>
                  <a:lnTo>
                    <a:pt x="558304" y="1257"/>
                  </a:lnTo>
                  <a:lnTo>
                    <a:pt x="558304" y="52260"/>
                  </a:lnTo>
                  <a:lnTo>
                    <a:pt x="570191" y="52260"/>
                  </a:lnTo>
                  <a:lnTo>
                    <a:pt x="570191" y="30619"/>
                  </a:lnTo>
                  <a:lnTo>
                    <a:pt x="580783" y="30619"/>
                  </a:lnTo>
                  <a:lnTo>
                    <a:pt x="594398" y="52260"/>
                  </a:lnTo>
                  <a:lnTo>
                    <a:pt x="607466" y="52260"/>
                  </a:lnTo>
                  <a:close/>
                </a:path>
                <a:path w="1908175" h="341629">
                  <a:moveTo>
                    <a:pt x="666165" y="148882"/>
                  </a:moveTo>
                  <a:lnTo>
                    <a:pt x="655713" y="128485"/>
                  </a:lnTo>
                  <a:lnTo>
                    <a:pt x="655713" y="139014"/>
                  </a:lnTo>
                  <a:lnTo>
                    <a:pt x="655713" y="146431"/>
                  </a:lnTo>
                  <a:lnTo>
                    <a:pt x="628345" y="146431"/>
                  </a:lnTo>
                  <a:lnTo>
                    <a:pt x="628345" y="139966"/>
                  </a:lnTo>
                  <a:lnTo>
                    <a:pt x="634784" y="133896"/>
                  </a:lnTo>
                  <a:lnTo>
                    <a:pt x="651014" y="133896"/>
                  </a:lnTo>
                  <a:lnTo>
                    <a:pt x="655713" y="139014"/>
                  </a:lnTo>
                  <a:lnTo>
                    <a:pt x="655713" y="128485"/>
                  </a:lnTo>
                  <a:lnTo>
                    <a:pt x="652767" y="126466"/>
                  </a:lnTo>
                  <a:lnTo>
                    <a:pt x="642759" y="124675"/>
                  </a:lnTo>
                  <a:lnTo>
                    <a:pt x="632993" y="126504"/>
                  </a:lnTo>
                  <a:lnTo>
                    <a:pt x="624687" y="131775"/>
                  </a:lnTo>
                  <a:lnTo>
                    <a:pt x="618921" y="140157"/>
                  </a:lnTo>
                  <a:lnTo>
                    <a:pt x="616762" y="151345"/>
                  </a:lnTo>
                  <a:lnTo>
                    <a:pt x="618896" y="162699"/>
                  </a:lnTo>
                  <a:lnTo>
                    <a:pt x="624763" y="171119"/>
                  </a:lnTo>
                  <a:lnTo>
                    <a:pt x="633514" y="176364"/>
                  </a:lnTo>
                  <a:lnTo>
                    <a:pt x="644347" y="178168"/>
                  </a:lnTo>
                  <a:lnTo>
                    <a:pt x="651764" y="178168"/>
                  </a:lnTo>
                  <a:lnTo>
                    <a:pt x="658736" y="175691"/>
                  </a:lnTo>
                  <a:lnTo>
                    <a:pt x="664121" y="172148"/>
                  </a:lnTo>
                  <a:lnTo>
                    <a:pt x="662330" y="168871"/>
                  </a:lnTo>
                  <a:lnTo>
                    <a:pt x="660057" y="164706"/>
                  </a:lnTo>
                  <a:lnTo>
                    <a:pt x="655535" y="167309"/>
                  </a:lnTo>
                  <a:lnTo>
                    <a:pt x="651192" y="168871"/>
                  </a:lnTo>
                  <a:lnTo>
                    <a:pt x="635406" y="168871"/>
                  </a:lnTo>
                  <a:lnTo>
                    <a:pt x="628345" y="163220"/>
                  </a:lnTo>
                  <a:lnTo>
                    <a:pt x="628345" y="154914"/>
                  </a:lnTo>
                  <a:lnTo>
                    <a:pt x="665645" y="154914"/>
                  </a:lnTo>
                  <a:lnTo>
                    <a:pt x="666165" y="151345"/>
                  </a:lnTo>
                  <a:lnTo>
                    <a:pt x="666165" y="149085"/>
                  </a:lnTo>
                  <a:lnTo>
                    <a:pt x="666165" y="148882"/>
                  </a:lnTo>
                  <a:close/>
                </a:path>
                <a:path w="1908175" h="341629">
                  <a:moveTo>
                    <a:pt x="727875" y="170421"/>
                  </a:moveTo>
                  <a:lnTo>
                    <a:pt x="722909" y="162763"/>
                  </a:lnTo>
                  <a:lnTo>
                    <a:pt x="719023" y="165798"/>
                  </a:lnTo>
                  <a:lnTo>
                    <a:pt x="714273" y="168376"/>
                  </a:lnTo>
                  <a:lnTo>
                    <a:pt x="698652" y="168376"/>
                  </a:lnTo>
                  <a:lnTo>
                    <a:pt x="691794" y="161671"/>
                  </a:lnTo>
                  <a:lnTo>
                    <a:pt x="691794" y="141224"/>
                  </a:lnTo>
                  <a:lnTo>
                    <a:pt x="698754" y="134467"/>
                  </a:lnTo>
                  <a:lnTo>
                    <a:pt x="713397" y="134467"/>
                  </a:lnTo>
                  <a:lnTo>
                    <a:pt x="717346" y="136182"/>
                  </a:lnTo>
                  <a:lnTo>
                    <a:pt x="721321" y="139382"/>
                  </a:lnTo>
                  <a:lnTo>
                    <a:pt x="726948" y="131851"/>
                  </a:lnTo>
                  <a:lnTo>
                    <a:pt x="722757" y="127762"/>
                  </a:lnTo>
                  <a:lnTo>
                    <a:pt x="716381" y="124663"/>
                  </a:lnTo>
                  <a:lnTo>
                    <a:pt x="708291" y="124663"/>
                  </a:lnTo>
                  <a:lnTo>
                    <a:pt x="697318" y="126466"/>
                  </a:lnTo>
                  <a:lnTo>
                    <a:pt x="688187" y="131686"/>
                  </a:lnTo>
                  <a:lnTo>
                    <a:pt x="681939" y="140106"/>
                  </a:lnTo>
                  <a:lnTo>
                    <a:pt x="679627" y="151485"/>
                  </a:lnTo>
                  <a:lnTo>
                    <a:pt x="681748" y="162788"/>
                  </a:lnTo>
                  <a:lnTo>
                    <a:pt x="687616" y="171170"/>
                  </a:lnTo>
                  <a:lnTo>
                    <a:pt x="696442" y="176377"/>
                  </a:lnTo>
                  <a:lnTo>
                    <a:pt x="707478" y="178168"/>
                  </a:lnTo>
                  <a:lnTo>
                    <a:pt x="714654" y="178168"/>
                  </a:lnTo>
                  <a:lnTo>
                    <a:pt x="722033" y="175526"/>
                  </a:lnTo>
                  <a:lnTo>
                    <a:pt x="727875" y="170421"/>
                  </a:lnTo>
                  <a:close/>
                </a:path>
                <a:path w="1908175" h="341629">
                  <a:moveTo>
                    <a:pt x="789889" y="151485"/>
                  </a:moveTo>
                  <a:lnTo>
                    <a:pt x="787793" y="140106"/>
                  </a:lnTo>
                  <a:lnTo>
                    <a:pt x="784059" y="134467"/>
                  </a:lnTo>
                  <a:lnTo>
                    <a:pt x="782205" y="131686"/>
                  </a:lnTo>
                  <a:lnTo>
                    <a:pt x="777722" y="128803"/>
                  </a:lnTo>
                  <a:lnTo>
                    <a:pt x="777722" y="141224"/>
                  </a:lnTo>
                  <a:lnTo>
                    <a:pt x="777722" y="161671"/>
                  </a:lnTo>
                  <a:lnTo>
                    <a:pt x="772769" y="168376"/>
                  </a:lnTo>
                  <a:lnTo>
                    <a:pt x="756310" y="168376"/>
                  </a:lnTo>
                  <a:lnTo>
                    <a:pt x="751370" y="161671"/>
                  </a:lnTo>
                  <a:lnTo>
                    <a:pt x="751370" y="141224"/>
                  </a:lnTo>
                  <a:lnTo>
                    <a:pt x="756310" y="134467"/>
                  </a:lnTo>
                  <a:lnTo>
                    <a:pt x="772769" y="134467"/>
                  </a:lnTo>
                  <a:lnTo>
                    <a:pt x="777722" y="141224"/>
                  </a:lnTo>
                  <a:lnTo>
                    <a:pt x="777722" y="128803"/>
                  </a:lnTo>
                  <a:lnTo>
                    <a:pt x="774115" y="126466"/>
                  </a:lnTo>
                  <a:lnTo>
                    <a:pt x="764540" y="124663"/>
                  </a:lnTo>
                  <a:lnTo>
                    <a:pt x="754976" y="126466"/>
                  </a:lnTo>
                  <a:lnTo>
                    <a:pt x="746887" y="131686"/>
                  </a:lnTo>
                  <a:lnTo>
                    <a:pt x="741299" y="140106"/>
                  </a:lnTo>
                  <a:lnTo>
                    <a:pt x="739203" y="151485"/>
                  </a:lnTo>
                  <a:lnTo>
                    <a:pt x="741299" y="162788"/>
                  </a:lnTo>
                  <a:lnTo>
                    <a:pt x="746887" y="171170"/>
                  </a:lnTo>
                  <a:lnTo>
                    <a:pt x="754976" y="176377"/>
                  </a:lnTo>
                  <a:lnTo>
                    <a:pt x="764540" y="178168"/>
                  </a:lnTo>
                  <a:lnTo>
                    <a:pt x="774115" y="176377"/>
                  </a:lnTo>
                  <a:lnTo>
                    <a:pt x="782205" y="171170"/>
                  </a:lnTo>
                  <a:lnTo>
                    <a:pt x="784072" y="168376"/>
                  </a:lnTo>
                  <a:lnTo>
                    <a:pt x="787793" y="162788"/>
                  </a:lnTo>
                  <a:lnTo>
                    <a:pt x="789889" y="151485"/>
                  </a:lnTo>
                  <a:close/>
                </a:path>
                <a:path w="1908175" h="341629">
                  <a:moveTo>
                    <a:pt x="851865" y="125920"/>
                  </a:moveTo>
                  <a:lnTo>
                    <a:pt x="838009" y="125920"/>
                  </a:lnTo>
                  <a:lnTo>
                    <a:pt x="830618" y="146545"/>
                  </a:lnTo>
                  <a:lnTo>
                    <a:pt x="829348" y="150698"/>
                  </a:lnTo>
                  <a:lnTo>
                    <a:pt x="827874" y="154495"/>
                  </a:lnTo>
                  <a:lnTo>
                    <a:pt x="826528" y="158419"/>
                  </a:lnTo>
                  <a:lnTo>
                    <a:pt x="826122" y="158419"/>
                  </a:lnTo>
                  <a:lnTo>
                    <a:pt x="824890" y="154495"/>
                  </a:lnTo>
                  <a:lnTo>
                    <a:pt x="822109" y="146545"/>
                  </a:lnTo>
                  <a:lnTo>
                    <a:pt x="814400" y="125920"/>
                  </a:lnTo>
                  <a:lnTo>
                    <a:pt x="800506" y="125920"/>
                  </a:lnTo>
                  <a:lnTo>
                    <a:pt x="800506" y="176923"/>
                  </a:lnTo>
                  <a:lnTo>
                    <a:pt x="811237" y="176923"/>
                  </a:lnTo>
                  <a:lnTo>
                    <a:pt x="811237" y="154076"/>
                  </a:lnTo>
                  <a:lnTo>
                    <a:pt x="809904" y="139204"/>
                  </a:lnTo>
                  <a:lnTo>
                    <a:pt x="810323" y="139204"/>
                  </a:lnTo>
                  <a:lnTo>
                    <a:pt x="813435" y="148412"/>
                  </a:lnTo>
                  <a:lnTo>
                    <a:pt x="822566" y="172288"/>
                  </a:lnTo>
                  <a:lnTo>
                    <a:pt x="829932" y="172288"/>
                  </a:lnTo>
                  <a:lnTo>
                    <a:pt x="840536" y="143446"/>
                  </a:lnTo>
                  <a:lnTo>
                    <a:pt x="841984" y="139204"/>
                  </a:lnTo>
                  <a:lnTo>
                    <a:pt x="842391" y="139204"/>
                  </a:lnTo>
                  <a:lnTo>
                    <a:pt x="841057" y="154076"/>
                  </a:lnTo>
                  <a:lnTo>
                    <a:pt x="841057" y="176923"/>
                  </a:lnTo>
                  <a:lnTo>
                    <a:pt x="851865" y="176923"/>
                  </a:lnTo>
                  <a:lnTo>
                    <a:pt x="851865" y="125920"/>
                  </a:lnTo>
                  <a:close/>
                </a:path>
                <a:path w="1908175" h="341629">
                  <a:moveTo>
                    <a:pt x="1907832" y="231330"/>
                  </a:moveTo>
                  <a:lnTo>
                    <a:pt x="1899196" y="188518"/>
                  </a:lnTo>
                  <a:lnTo>
                    <a:pt x="1875624" y="153555"/>
                  </a:lnTo>
                  <a:lnTo>
                    <a:pt x="1840661" y="129984"/>
                  </a:lnTo>
                  <a:lnTo>
                    <a:pt x="1797850" y="121348"/>
                  </a:lnTo>
                  <a:lnTo>
                    <a:pt x="1065606" y="121348"/>
                  </a:lnTo>
                  <a:lnTo>
                    <a:pt x="1022794" y="129984"/>
                  </a:lnTo>
                  <a:lnTo>
                    <a:pt x="987831" y="153555"/>
                  </a:lnTo>
                  <a:lnTo>
                    <a:pt x="964260" y="188518"/>
                  </a:lnTo>
                  <a:lnTo>
                    <a:pt x="955611" y="231330"/>
                  </a:lnTo>
                  <a:lnTo>
                    <a:pt x="964260" y="274142"/>
                  </a:lnTo>
                  <a:lnTo>
                    <a:pt x="987831" y="309105"/>
                  </a:lnTo>
                  <a:lnTo>
                    <a:pt x="1022794" y="332676"/>
                  </a:lnTo>
                  <a:lnTo>
                    <a:pt x="1065606" y="341312"/>
                  </a:lnTo>
                  <a:lnTo>
                    <a:pt x="1797850" y="341312"/>
                  </a:lnTo>
                  <a:lnTo>
                    <a:pt x="1840661" y="332676"/>
                  </a:lnTo>
                  <a:lnTo>
                    <a:pt x="1875624" y="309105"/>
                  </a:lnTo>
                  <a:lnTo>
                    <a:pt x="1899196" y="274142"/>
                  </a:lnTo>
                  <a:lnTo>
                    <a:pt x="1907832" y="23133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 txBox="1"/>
          <p:nvPr/>
        </p:nvSpPr>
        <p:spPr>
          <a:xfrm>
            <a:off x="18603735" y="6526951"/>
            <a:ext cx="84772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4"/>
              </a:rPr>
              <a:t>25435-</a:t>
            </a:r>
            <a:r>
              <a:rPr sz="900" spc="-50" dirty="0">
                <a:solidFill>
                  <a:srgbClr val="FFFFFF"/>
                </a:solidFill>
                <a:latin typeface="Courier New"/>
                <a:cs typeface="Courier New"/>
                <a:hlinkClick r:id="rId24"/>
              </a:rPr>
              <a:t>S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9" name="object 79"/>
          <p:cNvGrpSpPr/>
          <p:nvPr/>
        </p:nvGrpSpPr>
        <p:grpSpPr>
          <a:xfrm>
            <a:off x="10076457" y="2988690"/>
            <a:ext cx="9773920" cy="1417955"/>
            <a:chOff x="10076457" y="2988690"/>
            <a:chExt cx="9773920" cy="1417955"/>
          </a:xfrm>
        </p:grpSpPr>
        <p:pic>
          <p:nvPicPr>
            <p:cNvPr id="80" name="object 8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076457" y="3684663"/>
              <a:ext cx="692031" cy="721359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219215" y="4078472"/>
              <a:ext cx="83047" cy="292845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263823" y="4064536"/>
              <a:ext cx="288910" cy="130082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2424271" y="2988697"/>
              <a:ext cx="574675" cy="1034415"/>
            </a:xfrm>
            <a:custGeom>
              <a:avLst/>
              <a:gdLst/>
              <a:ahLst/>
              <a:cxnLst/>
              <a:rect l="l" t="t" r="r" b="b"/>
              <a:pathLst>
                <a:path w="574675" h="1034414">
                  <a:moveTo>
                    <a:pt x="13843" y="543648"/>
                  </a:moveTo>
                  <a:lnTo>
                    <a:pt x="13474" y="540435"/>
                  </a:lnTo>
                  <a:lnTo>
                    <a:pt x="13042" y="546227"/>
                  </a:lnTo>
                  <a:lnTo>
                    <a:pt x="13843" y="543648"/>
                  </a:lnTo>
                  <a:close/>
                </a:path>
                <a:path w="574675" h="1034414">
                  <a:moveTo>
                    <a:pt x="18186" y="731761"/>
                  </a:moveTo>
                  <a:lnTo>
                    <a:pt x="17957" y="734301"/>
                  </a:lnTo>
                  <a:lnTo>
                    <a:pt x="18135" y="734301"/>
                  </a:lnTo>
                  <a:lnTo>
                    <a:pt x="18186" y="731761"/>
                  </a:lnTo>
                  <a:close/>
                </a:path>
                <a:path w="574675" h="1034414">
                  <a:moveTo>
                    <a:pt x="33070" y="586549"/>
                  </a:moveTo>
                  <a:lnTo>
                    <a:pt x="32334" y="586486"/>
                  </a:lnTo>
                  <a:lnTo>
                    <a:pt x="32804" y="587794"/>
                  </a:lnTo>
                  <a:lnTo>
                    <a:pt x="33070" y="586549"/>
                  </a:lnTo>
                  <a:close/>
                </a:path>
                <a:path w="574675" h="1034414">
                  <a:moveTo>
                    <a:pt x="34175" y="571195"/>
                  </a:moveTo>
                  <a:lnTo>
                    <a:pt x="33934" y="570699"/>
                  </a:lnTo>
                  <a:lnTo>
                    <a:pt x="33947" y="572465"/>
                  </a:lnTo>
                  <a:lnTo>
                    <a:pt x="34150" y="571817"/>
                  </a:lnTo>
                  <a:lnTo>
                    <a:pt x="34175" y="571195"/>
                  </a:lnTo>
                  <a:close/>
                </a:path>
                <a:path w="574675" h="1034414">
                  <a:moveTo>
                    <a:pt x="42786" y="743191"/>
                  </a:moveTo>
                  <a:lnTo>
                    <a:pt x="42735" y="741921"/>
                  </a:lnTo>
                  <a:lnTo>
                    <a:pt x="42570" y="738111"/>
                  </a:lnTo>
                  <a:lnTo>
                    <a:pt x="40830" y="743191"/>
                  </a:lnTo>
                  <a:lnTo>
                    <a:pt x="41884" y="741921"/>
                  </a:lnTo>
                  <a:lnTo>
                    <a:pt x="42786" y="743191"/>
                  </a:lnTo>
                  <a:close/>
                </a:path>
                <a:path w="574675" h="1034414">
                  <a:moveTo>
                    <a:pt x="57670" y="483476"/>
                  </a:moveTo>
                  <a:lnTo>
                    <a:pt x="56591" y="483844"/>
                  </a:lnTo>
                  <a:lnTo>
                    <a:pt x="56718" y="486651"/>
                  </a:lnTo>
                  <a:lnTo>
                    <a:pt x="57670" y="483476"/>
                  </a:lnTo>
                  <a:close/>
                </a:path>
                <a:path w="574675" h="1034414">
                  <a:moveTo>
                    <a:pt x="59550" y="482841"/>
                  </a:moveTo>
                  <a:lnTo>
                    <a:pt x="58635" y="480301"/>
                  </a:lnTo>
                  <a:lnTo>
                    <a:pt x="57670" y="483476"/>
                  </a:lnTo>
                  <a:lnTo>
                    <a:pt x="59550" y="482841"/>
                  </a:lnTo>
                  <a:close/>
                </a:path>
                <a:path w="574675" h="1034414">
                  <a:moveTo>
                    <a:pt x="59829" y="804151"/>
                  </a:moveTo>
                  <a:lnTo>
                    <a:pt x="59067" y="802881"/>
                  </a:lnTo>
                  <a:lnTo>
                    <a:pt x="56311" y="797801"/>
                  </a:lnTo>
                  <a:lnTo>
                    <a:pt x="55575" y="796442"/>
                  </a:lnTo>
                  <a:lnTo>
                    <a:pt x="55575" y="797801"/>
                  </a:lnTo>
                  <a:lnTo>
                    <a:pt x="54013" y="795261"/>
                  </a:lnTo>
                  <a:lnTo>
                    <a:pt x="55575" y="797801"/>
                  </a:lnTo>
                  <a:lnTo>
                    <a:pt x="55575" y="796442"/>
                  </a:lnTo>
                  <a:lnTo>
                    <a:pt x="54940" y="795261"/>
                  </a:lnTo>
                  <a:lnTo>
                    <a:pt x="56159" y="795261"/>
                  </a:lnTo>
                  <a:lnTo>
                    <a:pt x="57975" y="796531"/>
                  </a:lnTo>
                  <a:lnTo>
                    <a:pt x="57924" y="793991"/>
                  </a:lnTo>
                  <a:lnTo>
                    <a:pt x="55778" y="788911"/>
                  </a:lnTo>
                  <a:lnTo>
                    <a:pt x="53098" y="782561"/>
                  </a:lnTo>
                  <a:lnTo>
                    <a:pt x="52666" y="781291"/>
                  </a:lnTo>
                  <a:lnTo>
                    <a:pt x="52222" y="780021"/>
                  </a:lnTo>
                  <a:lnTo>
                    <a:pt x="50774" y="775804"/>
                  </a:lnTo>
                  <a:lnTo>
                    <a:pt x="50774" y="787641"/>
                  </a:lnTo>
                  <a:lnTo>
                    <a:pt x="49999" y="788911"/>
                  </a:lnTo>
                  <a:lnTo>
                    <a:pt x="48844" y="788911"/>
                  </a:lnTo>
                  <a:lnTo>
                    <a:pt x="48399" y="787641"/>
                  </a:lnTo>
                  <a:lnTo>
                    <a:pt x="49301" y="787641"/>
                  </a:lnTo>
                  <a:lnTo>
                    <a:pt x="48704" y="783831"/>
                  </a:lnTo>
                  <a:lnTo>
                    <a:pt x="48806" y="781291"/>
                  </a:lnTo>
                  <a:lnTo>
                    <a:pt x="49276" y="783831"/>
                  </a:lnTo>
                  <a:lnTo>
                    <a:pt x="49987" y="785101"/>
                  </a:lnTo>
                  <a:lnTo>
                    <a:pt x="50774" y="787641"/>
                  </a:lnTo>
                  <a:lnTo>
                    <a:pt x="50774" y="775804"/>
                  </a:lnTo>
                  <a:lnTo>
                    <a:pt x="49606" y="772401"/>
                  </a:lnTo>
                  <a:lnTo>
                    <a:pt x="47155" y="760971"/>
                  </a:lnTo>
                  <a:lnTo>
                    <a:pt x="45427" y="749541"/>
                  </a:lnTo>
                  <a:lnTo>
                    <a:pt x="41109" y="744461"/>
                  </a:lnTo>
                  <a:lnTo>
                    <a:pt x="40830" y="743191"/>
                  </a:lnTo>
                  <a:lnTo>
                    <a:pt x="39014" y="740651"/>
                  </a:lnTo>
                  <a:lnTo>
                    <a:pt x="38036" y="738111"/>
                  </a:lnTo>
                  <a:lnTo>
                    <a:pt x="39712" y="736841"/>
                  </a:lnTo>
                  <a:lnTo>
                    <a:pt x="41097" y="738111"/>
                  </a:lnTo>
                  <a:lnTo>
                    <a:pt x="40246" y="736841"/>
                  </a:lnTo>
                  <a:lnTo>
                    <a:pt x="38544" y="734301"/>
                  </a:lnTo>
                  <a:lnTo>
                    <a:pt x="37172" y="731329"/>
                  </a:lnTo>
                  <a:lnTo>
                    <a:pt x="37172" y="785101"/>
                  </a:lnTo>
                  <a:lnTo>
                    <a:pt x="36969" y="793991"/>
                  </a:lnTo>
                  <a:lnTo>
                    <a:pt x="35852" y="793991"/>
                  </a:lnTo>
                  <a:lnTo>
                    <a:pt x="35826" y="795261"/>
                  </a:lnTo>
                  <a:lnTo>
                    <a:pt x="33667" y="788911"/>
                  </a:lnTo>
                  <a:lnTo>
                    <a:pt x="31711" y="783158"/>
                  </a:lnTo>
                  <a:lnTo>
                    <a:pt x="37172" y="785101"/>
                  </a:lnTo>
                  <a:lnTo>
                    <a:pt x="37172" y="731329"/>
                  </a:lnTo>
                  <a:lnTo>
                    <a:pt x="35623" y="727951"/>
                  </a:lnTo>
                  <a:lnTo>
                    <a:pt x="33680" y="720331"/>
                  </a:lnTo>
                  <a:lnTo>
                    <a:pt x="31508" y="713981"/>
                  </a:lnTo>
                  <a:lnTo>
                    <a:pt x="30492" y="706361"/>
                  </a:lnTo>
                  <a:lnTo>
                    <a:pt x="31407" y="701281"/>
                  </a:lnTo>
                  <a:lnTo>
                    <a:pt x="32600" y="702551"/>
                  </a:lnTo>
                  <a:lnTo>
                    <a:pt x="32626" y="701281"/>
                  </a:lnTo>
                  <a:lnTo>
                    <a:pt x="32727" y="694931"/>
                  </a:lnTo>
                  <a:lnTo>
                    <a:pt x="24815" y="694931"/>
                  </a:lnTo>
                  <a:lnTo>
                    <a:pt x="26987" y="686041"/>
                  </a:lnTo>
                  <a:lnTo>
                    <a:pt x="27673" y="688581"/>
                  </a:lnTo>
                  <a:lnTo>
                    <a:pt x="27495" y="686041"/>
                  </a:lnTo>
                  <a:lnTo>
                    <a:pt x="27254" y="682231"/>
                  </a:lnTo>
                  <a:lnTo>
                    <a:pt x="6832" y="682231"/>
                  </a:lnTo>
                  <a:lnTo>
                    <a:pt x="4851" y="682231"/>
                  </a:lnTo>
                  <a:lnTo>
                    <a:pt x="4533" y="682231"/>
                  </a:lnTo>
                  <a:lnTo>
                    <a:pt x="4635" y="686041"/>
                  </a:lnTo>
                  <a:lnTo>
                    <a:pt x="5130" y="693661"/>
                  </a:lnTo>
                  <a:lnTo>
                    <a:pt x="6667" y="700011"/>
                  </a:lnTo>
                  <a:lnTo>
                    <a:pt x="9969" y="700011"/>
                  </a:lnTo>
                  <a:lnTo>
                    <a:pt x="6184" y="701281"/>
                  </a:lnTo>
                  <a:lnTo>
                    <a:pt x="11277" y="713981"/>
                  </a:lnTo>
                  <a:lnTo>
                    <a:pt x="14554" y="720331"/>
                  </a:lnTo>
                  <a:lnTo>
                    <a:pt x="11480" y="720331"/>
                  </a:lnTo>
                  <a:lnTo>
                    <a:pt x="16294" y="725411"/>
                  </a:lnTo>
                  <a:lnTo>
                    <a:pt x="17310" y="725411"/>
                  </a:lnTo>
                  <a:lnTo>
                    <a:pt x="19913" y="733031"/>
                  </a:lnTo>
                  <a:lnTo>
                    <a:pt x="19913" y="734301"/>
                  </a:lnTo>
                  <a:lnTo>
                    <a:pt x="18135" y="734301"/>
                  </a:lnTo>
                  <a:lnTo>
                    <a:pt x="18021" y="739381"/>
                  </a:lnTo>
                  <a:lnTo>
                    <a:pt x="22021" y="736841"/>
                  </a:lnTo>
                  <a:lnTo>
                    <a:pt x="22339" y="744461"/>
                  </a:lnTo>
                  <a:lnTo>
                    <a:pt x="19824" y="741921"/>
                  </a:lnTo>
                  <a:lnTo>
                    <a:pt x="21209" y="748271"/>
                  </a:lnTo>
                  <a:lnTo>
                    <a:pt x="22072" y="748271"/>
                  </a:lnTo>
                  <a:lnTo>
                    <a:pt x="25044" y="750811"/>
                  </a:lnTo>
                  <a:lnTo>
                    <a:pt x="27051" y="754621"/>
                  </a:lnTo>
                  <a:lnTo>
                    <a:pt x="27851" y="763511"/>
                  </a:lnTo>
                  <a:lnTo>
                    <a:pt x="25539" y="764781"/>
                  </a:lnTo>
                  <a:lnTo>
                    <a:pt x="27343" y="764781"/>
                  </a:lnTo>
                  <a:lnTo>
                    <a:pt x="30441" y="767321"/>
                  </a:lnTo>
                  <a:lnTo>
                    <a:pt x="30835" y="772401"/>
                  </a:lnTo>
                  <a:lnTo>
                    <a:pt x="30035" y="772401"/>
                  </a:lnTo>
                  <a:lnTo>
                    <a:pt x="28549" y="771131"/>
                  </a:lnTo>
                  <a:lnTo>
                    <a:pt x="29883" y="781291"/>
                  </a:lnTo>
                  <a:lnTo>
                    <a:pt x="28511" y="781291"/>
                  </a:lnTo>
                  <a:lnTo>
                    <a:pt x="30492" y="788911"/>
                  </a:lnTo>
                  <a:lnTo>
                    <a:pt x="25057" y="783831"/>
                  </a:lnTo>
                  <a:lnTo>
                    <a:pt x="28879" y="788911"/>
                  </a:lnTo>
                  <a:lnTo>
                    <a:pt x="36334" y="796531"/>
                  </a:lnTo>
                  <a:lnTo>
                    <a:pt x="37973" y="804151"/>
                  </a:lnTo>
                  <a:lnTo>
                    <a:pt x="59829" y="804151"/>
                  </a:lnTo>
                  <a:close/>
                </a:path>
                <a:path w="574675" h="1034414">
                  <a:moveTo>
                    <a:pt x="73736" y="830440"/>
                  </a:moveTo>
                  <a:lnTo>
                    <a:pt x="72148" y="829551"/>
                  </a:lnTo>
                  <a:lnTo>
                    <a:pt x="72834" y="831608"/>
                  </a:lnTo>
                  <a:lnTo>
                    <a:pt x="73736" y="830440"/>
                  </a:lnTo>
                  <a:close/>
                </a:path>
                <a:path w="574675" h="1034414">
                  <a:moveTo>
                    <a:pt x="77063" y="835901"/>
                  </a:moveTo>
                  <a:lnTo>
                    <a:pt x="76771" y="834631"/>
                  </a:lnTo>
                  <a:lnTo>
                    <a:pt x="76339" y="827011"/>
                  </a:lnTo>
                  <a:lnTo>
                    <a:pt x="73736" y="830440"/>
                  </a:lnTo>
                  <a:lnTo>
                    <a:pt x="74434" y="830821"/>
                  </a:lnTo>
                  <a:lnTo>
                    <a:pt x="77063" y="835901"/>
                  </a:lnTo>
                  <a:close/>
                </a:path>
                <a:path w="574675" h="1034414">
                  <a:moveTo>
                    <a:pt x="110705" y="892403"/>
                  </a:moveTo>
                  <a:lnTo>
                    <a:pt x="109943" y="890511"/>
                  </a:lnTo>
                  <a:lnTo>
                    <a:pt x="109677" y="891654"/>
                  </a:lnTo>
                  <a:lnTo>
                    <a:pt x="110705" y="892403"/>
                  </a:lnTo>
                  <a:close/>
                </a:path>
                <a:path w="574675" h="1034414">
                  <a:moveTo>
                    <a:pt x="115125" y="895591"/>
                  </a:moveTo>
                  <a:lnTo>
                    <a:pt x="110705" y="892403"/>
                  </a:lnTo>
                  <a:lnTo>
                    <a:pt x="113030" y="898131"/>
                  </a:lnTo>
                  <a:lnTo>
                    <a:pt x="115125" y="895591"/>
                  </a:lnTo>
                  <a:close/>
                </a:path>
                <a:path w="574675" h="1034414">
                  <a:moveTo>
                    <a:pt x="116827" y="896861"/>
                  </a:moveTo>
                  <a:lnTo>
                    <a:pt x="116687" y="896861"/>
                  </a:lnTo>
                  <a:lnTo>
                    <a:pt x="116649" y="897420"/>
                  </a:lnTo>
                  <a:lnTo>
                    <a:pt x="116827" y="896861"/>
                  </a:lnTo>
                  <a:close/>
                </a:path>
                <a:path w="574675" h="1034414">
                  <a:moveTo>
                    <a:pt x="123037" y="899426"/>
                  </a:moveTo>
                  <a:lnTo>
                    <a:pt x="117487" y="892987"/>
                  </a:lnTo>
                  <a:lnTo>
                    <a:pt x="117513" y="894321"/>
                  </a:lnTo>
                  <a:lnTo>
                    <a:pt x="117233" y="895400"/>
                  </a:lnTo>
                  <a:lnTo>
                    <a:pt x="116840" y="896366"/>
                  </a:lnTo>
                  <a:lnTo>
                    <a:pt x="118008" y="894473"/>
                  </a:lnTo>
                  <a:lnTo>
                    <a:pt x="123037" y="899426"/>
                  </a:lnTo>
                  <a:close/>
                </a:path>
                <a:path w="574675" h="1034414">
                  <a:moveTo>
                    <a:pt x="150761" y="926376"/>
                  </a:moveTo>
                  <a:lnTo>
                    <a:pt x="150075" y="926071"/>
                  </a:lnTo>
                  <a:lnTo>
                    <a:pt x="150749" y="928103"/>
                  </a:lnTo>
                  <a:lnTo>
                    <a:pt x="150761" y="926376"/>
                  </a:lnTo>
                  <a:close/>
                </a:path>
                <a:path w="574675" h="1034414">
                  <a:moveTo>
                    <a:pt x="155765" y="928611"/>
                  </a:moveTo>
                  <a:lnTo>
                    <a:pt x="150761" y="923531"/>
                  </a:lnTo>
                  <a:lnTo>
                    <a:pt x="150761" y="926376"/>
                  </a:lnTo>
                  <a:lnTo>
                    <a:pt x="155765" y="928611"/>
                  </a:lnTo>
                  <a:close/>
                </a:path>
                <a:path w="574675" h="1034414">
                  <a:moveTo>
                    <a:pt x="168109" y="304253"/>
                  </a:moveTo>
                  <a:lnTo>
                    <a:pt x="167779" y="302768"/>
                  </a:lnTo>
                  <a:lnTo>
                    <a:pt x="167830" y="303618"/>
                  </a:lnTo>
                  <a:lnTo>
                    <a:pt x="168046" y="304507"/>
                  </a:lnTo>
                  <a:lnTo>
                    <a:pt x="168084" y="304355"/>
                  </a:lnTo>
                  <a:close/>
                </a:path>
                <a:path w="574675" h="1034414">
                  <a:moveTo>
                    <a:pt x="169214" y="325361"/>
                  </a:moveTo>
                  <a:lnTo>
                    <a:pt x="169049" y="321906"/>
                  </a:lnTo>
                  <a:lnTo>
                    <a:pt x="168706" y="322821"/>
                  </a:lnTo>
                  <a:lnTo>
                    <a:pt x="169214" y="325361"/>
                  </a:lnTo>
                  <a:close/>
                </a:path>
                <a:path w="574675" h="1034414">
                  <a:moveTo>
                    <a:pt x="169379" y="301231"/>
                  </a:moveTo>
                  <a:lnTo>
                    <a:pt x="168986" y="299961"/>
                  </a:lnTo>
                  <a:lnTo>
                    <a:pt x="169379" y="301498"/>
                  </a:lnTo>
                  <a:lnTo>
                    <a:pt x="169379" y="301231"/>
                  </a:lnTo>
                  <a:close/>
                </a:path>
                <a:path w="574675" h="1034414">
                  <a:moveTo>
                    <a:pt x="169494" y="320700"/>
                  </a:moveTo>
                  <a:lnTo>
                    <a:pt x="168960" y="320281"/>
                  </a:lnTo>
                  <a:lnTo>
                    <a:pt x="169049" y="321906"/>
                  </a:lnTo>
                  <a:lnTo>
                    <a:pt x="169494" y="320700"/>
                  </a:lnTo>
                  <a:close/>
                </a:path>
                <a:path w="574675" h="1034414">
                  <a:moveTo>
                    <a:pt x="178003" y="341122"/>
                  </a:moveTo>
                  <a:lnTo>
                    <a:pt x="177901" y="338061"/>
                  </a:lnTo>
                  <a:lnTo>
                    <a:pt x="177482" y="340601"/>
                  </a:lnTo>
                  <a:lnTo>
                    <a:pt x="178003" y="341122"/>
                  </a:lnTo>
                  <a:close/>
                </a:path>
                <a:path w="574675" h="1034414">
                  <a:moveTo>
                    <a:pt x="178625" y="341757"/>
                  </a:moveTo>
                  <a:lnTo>
                    <a:pt x="178003" y="341122"/>
                  </a:lnTo>
                  <a:lnTo>
                    <a:pt x="178028" y="341934"/>
                  </a:lnTo>
                  <a:lnTo>
                    <a:pt x="178625" y="341757"/>
                  </a:lnTo>
                  <a:close/>
                </a:path>
                <a:path w="574675" h="1034414">
                  <a:moveTo>
                    <a:pt x="179120" y="247929"/>
                  </a:moveTo>
                  <a:lnTo>
                    <a:pt x="178650" y="248500"/>
                  </a:lnTo>
                  <a:lnTo>
                    <a:pt x="178295" y="249123"/>
                  </a:lnTo>
                  <a:lnTo>
                    <a:pt x="178447" y="249593"/>
                  </a:lnTo>
                  <a:lnTo>
                    <a:pt x="178689" y="248983"/>
                  </a:lnTo>
                  <a:lnTo>
                    <a:pt x="179120" y="247929"/>
                  </a:lnTo>
                  <a:close/>
                </a:path>
                <a:path w="574675" h="1034414">
                  <a:moveTo>
                    <a:pt x="180492" y="371081"/>
                  </a:moveTo>
                  <a:lnTo>
                    <a:pt x="180149" y="370497"/>
                  </a:lnTo>
                  <a:lnTo>
                    <a:pt x="179628" y="369811"/>
                  </a:lnTo>
                  <a:lnTo>
                    <a:pt x="180251" y="371144"/>
                  </a:lnTo>
                  <a:lnTo>
                    <a:pt x="180492" y="371081"/>
                  </a:lnTo>
                  <a:close/>
                </a:path>
                <a:path w="574675" h="1034414">
                  <a:moveTo>
                    <a:pt x="184404" y="369722"/>
                  </a:moveTo>
                  <a:lnTo>
                    <a:pt x="184048" y="369290"/>
                  </a:lnTo>
                  <a:lnTo>
                    <a:pt x="183743" y="369811"/>
                  </a:lnTo>
                  <a:lnTo>
                    <a:pt x="184365" y="369811"/>
                  </a:lnTo>
                  <a:close/>
                </a:path>
                <a:path w="574675" h="1034414">
                  <a:moveTo>
                    <a:pt x="184848" y="230111"/>
                  </a:moveTo>
                  <a:lnTo>
                    <a:pt x="184835" y="229958"/>
                  </a:lnTo>
                  <a:lnTo>
                    <a:pt x="183578" y="227571"/>
                  </a:lnTo>
                  <a:lnTo>
                    <a:pt x="183108" y="232651"/>
                  </a:lnTo>
                  <a:lnTo>
                    <a:pt x="184848" y="230111"/>
                  </a:lnTo>
                  <a:close/>
                </a:path>
                <a:path w="574675" h="1034414">
                  <a:moveTo>
                    <a:pt x="185229" y="382511"/>
                  </a:moveTo>
                  <a:lnTo>
                    <a:pt x="183057" y="378701"/>
                  </a:lnTo>
                  <a:lnTo>
                    <a:pt x="182651" y="377431"/>
                  </a:lnTo>
                  <a:lnTo>
                    <a:pt x="181432" y="373621"/>
                  </a:lnTo>
                  <a:lnTo>
                    <a:pt x="180251" y="371144"/>
                  </a:lnTo>
                  <a:lnTo>
                    <a:pt x="175742" y="372351"/>
                  </a:lnTo>
                  <a:lnTo>
                    <a:pt x="180111" y="381241"/>
                  </a:lnTo>
                  <a:lnTo>
                    <a:pt x="181470" y="378002"/>
                  </a:lnTo>
                  <a:lnTo>
                    <a:pt x="185229" y="382511"/>
                  </a:lnTo>
                  <a:close/>
                </a:path>
                <a:path w="574675" h="1034414">
                  <a:moveTo>
                    <a:pt x="188366" y="963523"/>
                  </a:moveTo>
                  <a:lnTo>
                    <a:pt x="188163" y="962901"/>
                  </a:lnTo>
                  <a:lnTo>
                    <a:pt x="187413" y="962901"/>
                  </a:lnTo>
                  <a:lnTo>
                    <a:pt x="187845" y="963358"/>
                  </a:lnTo>
                  <a:lnTo>
                    <a:pt x="188366" y="963523"/>
                  </a:lnTo>
                  <a:close/>
                </a:path>
                <a:path w="574675" h="1034414">
                  <a:moveTo>
                    <a:pt x="192570" y="284721"/>
                  </a:moveTo>
                  <a:lnTo>
                    <a:pt x="192443" y="285991"/>
                  </a:lnTo>
                  <a:lnTo>
                    <a:pt x="192570" y="284721"/>
                  </a:lnTo>
                  <a:close/>
                </a:path>
                <a:path w="574675" h="1034414">
                  <a:moveTo>
                    <a:pt x="193941" y="330441"/>
                  </a:moveTo>
                  <a:lnTo>
                    <a:pt x="193586" y="330441"/>
                  </a:lnTo>
                  <a:lnTo>
                    <a:pt x="193675" y="330796"/>
                  </a:lnTo>
                  <a:lnTo>
                    <a:pt x="193941" y="330441"/>
                  </a:lnTo>
                  <a:close/>
                </a:path>
                <a:path w="574675" h="1034414">
                  <a:moveTo>
                    <a:pt x="195199" y="327901"/>
                  </a:moveTo>
                  <a:lnTo>
                    <a:pt x="193128" y="327901"/>
                  </a:lnTo>
                  <a:lnTo>
                    <a:pt x="193357" y="329171"/>
                  </a:lnTo>
                  <a:lnTo>
                    <a:pt x="193624" y="329171"/>
                  </a:lnTo>
                  <a:lnTo>
                    <a:pt x="193941" y="330441"/>
                  </a:lnTo>
                  <a:lnTo>
                    <a:pt x="194678" y="331711"/>
                  </a:lnTo>
                  <a:lnTo>
                    <a:pt x="195199" y="332981"/>
                  </a:lnTo>
                  <a:lnTo>
                    <a:pt x="194678" y="330441"/>
                  </a:lnTo>
                  <a:lnTo>
                    <a:pt x="195199" y="327901"/>
                  </a:lnTo>
                  <a:close/>
                </a:path>
                <a:path w="574675" h="1034414">
                  <a:moveTo>
                    <a:pt x="196316" y="335800"/>
                  </a:moveTo>
                  <a:lnTo>
                    <a:pt x="195897" y="334276"/>
                  </a:lnTo>
                  <a:lnTo>
                    <a:pt x="195199" y="332625"/>
                  </a:lnTo>
                  <a:lnTo>
                    <a:pt x="195249" y="332955"/>
                  </a:lnTo>
                  <a:lnTo>
                    <a:pt x="195338" y="333298"/>
                  </a:lnTo>
                  <a:lnTo>
                    <a:pt x="195465" y="333590"/>
                  </a:lnTo>
                  <a:lnTo>
                    <a:pt x="196316" y="335800"/>
                  </a:lnTo>
                  <a:close/>
                </a:path>
                <a:path w="574675" h="1034414">
                  <a:moveTo>
                    <a:pt x="201625" y="426300"/>
                  </a:moveTo>
                  <a:lnTo>
                    <a:pt x="201383" y="426478"/>
                  </a:lnTo>
                  <a:lnTo>
                    <a:pt x="201206" y="426923"/>
                  </a:lnTo>
                  <a:lnTo>
                    <a:pt x="201142" y="428066"/>
                  </a:lnTo>
                  <a:lnTo>
                    <a:pt x="201472" y="427583"/>
                  </a:lnTo>
                  <a:lnTo>
                    <a:pt x="201561" y="426948"/>
                  </a:lnTo>
                  <a:lnTo>
                    <a:pt x="201625" y="426300"/>
                  </a:lnTo>
                  <a:close/>
                </a:path>
                <a:path w="574675" h="1034414">
                  <a:moveTo>
                    <a:pt x="206298" y="215912"/>
                  </a:moveTo>
                  <a:lnTo>
                    <a:pt x="205473" y="217525"/>
                  </a:lnTo>
                  <a:lnTo>
                    <a:pt x="204419" y="219417"/>
                  </a:lnTo>
                  <a:lnTo>
                    <a:pt x="204177" y="221284"/>
                  </a:lnTo>
                  <a:lnTo>
                    <a:pt x="205524" y="219430"/>
                  </a:lnTo>
                  <a:lnTo>
                    <a:pt x="206057" y="217665"/>
                  </a:lnTo>
                  <a:lnTo>
                    <a:pt x="206298" y="215912"/>
                  </a:lnTo>
                  <a:close/>
                </a:path>
                <a:path w="574675" h="1034414">
                  <a:moveTo>
                    <a:pt x="206629" y="173570"/>
                  </a:moveTo>
                  <a:lnTo>
                    <a:pt x="205803" y="175577"/>
                  </a:lnTo>
                  <a:lnTo>
                    <a:pt x="205016" y="177622"/>
                  </a:lnTo>
                  <a:lnTo>
                    <a:pt x="204343" y="179717"/>
                  </a:lnTo>
                  <a:lnTo>
                    <a:pt x="205447" y="176682"/>
                  </a:lnTo>
                  <a:lnTo>
                    <a:pt x="206108" y="175221"/>
                  </a:lnTo>
                  <a:lnTo>
                    <a:pt x="206629" y="173570"/>
                  </a:lnTo>
                  <a:close/>
                </a:path>
                <a:path w="574675" h="1034414">
                  <a:moveTo>
                    <a:pt x="206997" y="180924"/>
                  </a:moveTo>
                  <a:lnTo>
                    <a:pt x="202450" y="185661"/>
                  </a:lnTo>
                  <a:lnTo>
                    <a:pt x="202806" y="190576"/>
                  </a:lnTo>
                  <a:lnTo>
                    <a:pt x="206997" y="180924"/>
                  </a:lnTo>
                  <a:close/>
                </a:path>
                <a:path w="574675" h="1034414">
                  <a:moveTo>
                    <a:pt x="207822" y="180073"/>
                  </a:moveTo>
                  <a:lnTo>
                    <a:pt x="207683" y="179311"/>
                  </a:lnTo>
                  <a:lnTo>
                    <a:pt x="206997" y="180924"/>
                  </a:lnTo>
                  <a:lnTo>
                    <a:pt x="207822" y="180073"/>
                  </a:lnTo>
                  <a:close/>
                </a:path>
                <a:path w="574675" h="1034414">
                  <a:moveTo>
                    <a:pt x="210007" y="389242"/>
                  </a:moveTo>
                  <a:lnTo>
                    <a:pt x="209499" y="385051"/>
                  </a:lnTo>
                  <a:lnTo>
                    <a:pt x="207365" y="385648"/>
                  </a:lnTo>
                  <a:lnTo>
                    <a:pt x="210007" y="389242"/>
                  </a:lnTo>
                  <a:close/>
                </a:path>
                <a:path w="574675" h="1034414">
                  <a:moveTo>
                    <a:pt x="227749" y="986866"/>
                  </a:moveTo>
                  <a:lnTo>
                    <a:pt x="227393" y="986637"/>
                  </a:lnTo>
                  <a:lnTo>
                    <a:pt x="227253" y="986790"/>
                  </a:lnTo>
                  <a:lnTo>
                    <a:pt x="227241" y="986942"/>
                  </a:lnTo>
                  <a:lnTo>
                    <a:pt x="227139" y="987082"/>
                  </a:lnTo>
                  <a:lnTo>
                    <a:pt x="227558" y="987005"/>
                  </a:lnTo>
                  <a:lnTo>
                    <a:pt x="227749" y="986866"/>
                  </a:lnTo>
                  <a:close/>
                </a:path>
                <a:path w="574675" h="1034414">
                  <a:moveTo>
                    <a:pt x="230886" y="351205"/>
                  </a:moveTo>
                  <a:lnTo>
                    <a:pt x="230543" y="351002"/>
                  </a:lnTo>
                  <a:lnTo>
                    <a:pt x="230352" y="350888"/>
                  </a:lnTo>
                  <a:lnTo>
                    <a:pt x="230073" y="350723"/>
                  </a:lnTo>
                  <a:lnTo>
                    <a:pt x="230886" y="351205"/>
                  </a:lnTo>
                  <a:close/>
                </a:path>
                <a:path w="574675" h="1034414">
                  <a:moveTo>
                    <a:pt x="233654" y="467283"/>
                  </a:moveTo>
                  <a:lnTo>
                    <a:pt x="232981" y="466178"/>
                  </a:lnTo>
                  <a:lnTo>
                    <a:pt x="233591" y="467588"/>
                  </a:lnTo>
                  <a:lnTo>
                    <a:pt x="233654" y="467283"/>
                  </a:lnTo>
                  <a:close/>
                </a:path>
                <a:path w="574675" h="1034414">
                  <a:moveTo>
                    <a:pt x="239026" y="348411"/>
                  </a:moveTo>
                  <a:lnTo>
                    <a:pt x="232232" y="344741"/>
                  </a:lnTo>
                  <a:lnTo>
                    <a:pt x="232930" y="346646"/>
                  </a:lnTo>
                  <a:lnTo>
                    <a:pt x="230060" y="347433"/>
                  </a:lnTo>
                  <a:lnTo>
                    <a:pt x="227736" y="348361"/>
                  </a:lnTo>
                  <a:lnTo>
                    <a:pt x="230073" y="350723"/>
                  </a:lnTo>
                  <a:lnTo>
                    <a:pt x="229489" y="349262"/>
                  </a:lnTo>
                  <a:lnTo>
                    <a:pt x="239026" y="348411"/>
                  </a:lnTo>
                  <a:close/>
                </a:path>
                <a:path w="574675" h="1034414">
                  <a:moveTo>
                    <a:pt x="241261" y="1016241"/>
                  </a:moveTo>
                  <a:lnTo>
                    <a:pt x="240957" y="1016241"/>
                  </a:lnTo>
                  <a:lnTo>
                    <a:pt x="240334" y="1017511"/>
                  </a:lnTo>
                  <a:lnTo>
                    <a:pt x="241261" y="1016241"/>
                  </a:lnTo>
                  <a:close/>
                </a:path>
                <a:path w="574675" h="1034414">
                  <a:moveTo>
                    <a:pt x="245859" y="125158"/>
                  </a:moveTo>
                  <a:lnTo>
                    <a:pt x="245224" y="124358"/>
                  </a:lnTo>
                  <a:lnTo>
                    <a:pt x="242925" y="127457"/>
                  </a:lnTo>
                  <a:lnTo>
                    <a:pt x="245859" y="125158"/>
                  </a:lnTo>
                  <a:close/>
                </a:path>
                <a:path w="574675" h="1034414">
                  <a:moveTo>
                    <a:pt x="246900" y="126492"/>
                  </a:moveTo>
                  <a:lnTo>
                    <a:pt x="245986" y="125069"/>
                  </a:lnTo>
                  <a:lnTo>
                    <a:pt x="245859" y="125158"/>
                  </a:lnTo>
                  <a:lnTo>
                    <a:pt x="246900" y="126492"/>
                  </a:lnTo>
                  <a:close/>
                </a:path>
                <a:path w="574675" h="1034414">
                  <a:moveTo>
                    <a:pt x="248412" y="1001001"/>
                  </a:moveTo>
                  <a:lnTo>
                    <a:pt x="246659" y="999731"/>
                  </a:lnTo>
                  <a:lnTo>
                    <a:pt x="245478" y="999731"/>
                  </a:lnTo>
                  <a:lnTo>
                    <a:pt x="245465" y="1000086"/>
                  </a:lnTo>
                  <a:lnTo>
                    <a:pt x="248412" y="1001001"/>
                  </a:lnTo>
                  <a:close/>
                </a:path>
                <a:path w="574675" h="1034414">
                  <a:moveTo>
                    <a:pt x="251650" y="452247"/>
                  </a:moveTo>
                  <a:lnTo>
                    <a:pt x="251155" y="451612"/>
                  </a:lnTo>
                  <a:lnTo>
                    <a:pt x="251650" y="452247"/>
                  </a:lnTo>
                  <a:close/>
                </a:path>
                <a:path w="574675" h="1034414">
                  <a:moveTo>
                    <a:pt x="255320" y="1007351"/>
                  </a:moveTo>
                  <a:lnTo>
                    <a:pt x="254863" y="1006919"/>
                  </a:lnTo>
                  <a:lnTo>
                    <a:pt x="254850" y="1007351"/>
                  </a:lnTo>
                  <a:lnTo>
                    <a:pt x="255320" y="1007351"/>
                  </a:lnTo>
                  <a:close/>
                </a:path>
                <a:path w="574675" h="1034414">
                  <a:moveTo>
                    <a:pt x="256222" y="457911"/>
                  </a:moveTo>
                  <a:lnTo>
                    <a:pt x="254914" y="456361"/>
                  </a:lnTo>
                  <a:lnTo>
                    <a:pt x="253403" y="454152"/>
                  </a:lnTo>
                  <a:lnTo>
                    <a:pt x="251650" y="452247"/>
                  </a:lnTo>
                  <a:lnTo>
                    <a:pt x="253174" y="454113"/>
                  </a:lnTo>
                  <a:lnTo>
                    <a:pt x="254558" y="456171"/>
                  </a:lnTo>
                  <a:lnTo>
                    <a:pt x="256222" y="457911"/>
                  </a:lnTo>
                  <a:close/>
                </a:path>
                <a:path w="574675" h="1034414">
                  <a:moveTo>
                    <a:pt x="259562" y="1006081"/>
                  </a:moveTo>
                  <a:lnTo>
                    <a:pt x="255460" y="1002271"/>
                  </a:lnTo>
                  <a:lnTo>
                    <a:pt x="251307" y="1003541"/>
                  </a:lnTo>
                  <a:lnTo>
                    <a:pt x="254863" y="1006919"/>
                  </a:lnTo>
                  <a:lnTo>
                    <a:pt x="254863" y="1006081"/>
                  </a:lnTo>
                  <a:lnTo>
                    <a:pt x="259562" y="1006081"/>
                  </a:lnTo>
                  <a:close/>
                </a:path>
                <a:path w="574675" h="1034414">
                  <a:moveTo>
                    <a:pt x="263220" y="493712"/>
                  </a:moveTo>
                  <a:lnTo>
                    <a:pt x="260819" y="492544"/>
                  </a:lnTo>
                  <a:lnTo>
                    <a:pt x="258000" y="495185"/>
                  </a:lnTo>
                  <a:lnTo>
                    <a:pt x="262191" y="497014"/>
                  </a:lnTo>
                  <a:lnTo>
                    <a:pt x="263220" y="493712"/>
                  </a:lnTo>
                  <a:close/>
                </a:path>
                <a:path w="574675" h="1034414">
                  <a:moveTo>
                    <a:pt x="266814" y="388061"/>
                  </a:moveTo>
                  <a:lnTo>
                    <a:pt x="266014" y="387591"/>
                  </a:lnTo>
                  <a:lnTo>
                    <a:pt x="266725" y="388340"/>
                  </a:lnTo>
                  <a:lnTo>
                    <a:pt x="266814" y="388061"/>
                  </a:lnTo>
                  <a:close/>
                </a:path>
                <a:path w="574675" h="1034414">
                  <a:moveTo>
                    <a:pt x="268414" y="390131"/>
                  </a:moveTo>
                  <a:lnTo>
                    <a:pt x="266725" y="388340"/>
                  </a:lnTo>
                  <a:lnTo>
                    <a:pt x="266230" y="390131"/>
                  </a:lnTo>
                  <a:lnTo>
                    <a:pt x="267855" y="391401"/>
                  </a:lnTo>
                  <a:lnTo>
                    <a:pt x="268414" y="390131"/>
                  </a:lnTo>
                  <a:close/>
                </a:path>
                <a:path w="574675" h="1034414">
                  <a:moveTo>
                    <a:pt x="273900" y="1013701"/>
                  </a:moveTo>
                  <a:lnTo>
                    <a:pt x="271399" y="1009891"/>
                  </a:lnTo>
                  <a:lnTo>
                    <a:pt x="268478" y="1011161"/>
                  </a:lnTo>
                  <a:lnTo>
                    <a:pt x="267868" y="1011161"/>
                  </a:lnTo>
                  <a:lnTo>
                    <a:pt x="273900" y="1013701"/>
                  </a:lnTo>
                  <a:close/>
                </a:path>
                <a:path w="574675" h="1034414">
                  <a:moveTo>
                    <a:pt x="275399" y="476313"/>
                  </a:moveTo>
                  <a:lnTo>
                    <a:pt x="272415" y="472135"/>
                  </a:lnTo>
                  <a:lnTo>
                    <a:pt x="272745" y="473773"/>
                  </a:lnTo>
                  <a:lnTo>
                    <a:pt x="273431" y="475132"/>
                  </a:lnTo>
                  <a:lnTo>
                    <a:pt x="274281" y="476364"/>
                  </a:lnTo>
                  <a:lnTo>
                    <a:pt x="274650" y="476377"/>
                  </a:lnTo>
                  <a:lnTo>
                    <a:pt x="275031" y="476453"/>
                  </a:lnTo>
                  <a:lnTo>
                    <a:pt x="275399" y="476313"/>
                  </a:lnTo>
                  <a:close/>
                </a:path>
                <a:path w="574675" h="1034414">
                  <a:moveTo>
                    <a:pt x="286397" y="1021321"/>
                  </a:moveTo>
                  <a:lnTo>
                    <a:pt x="277495" y="1013701"/>
                  </a:lnTo>
                  <a:lnTo>
                    <a:pt x="273900" y="1013701"/>
                  </a:lnTo>
                  <a:lnTo>
                    <a:pt x="269201" y="1013701"/>
                  </a:lnTo>
                  <a:lnTo>
                    <a:pt x="267868" y="1011161"/>
                  </a:lnTo>
                  <a:lnTo>
                    <a:pt x="265518" y="1011161"/>
                  </a:lnTo>
                  <a:lnTo>
                    <a:pt x="265468" y="1009891"/>
                  </a:lnTo>
                  <a:lnTo>
                    <a:pt x="264858" y="1008621"/>
                  </a:lnTo>
                  <a:lnTo>
                    <a:pt x="263690" y="1007351"/>
                  </a:lnTo>
                  <a:lnTo>
                    <a:pt x="255320" y="1007351"/>
                  </a:lnTo>
                  <a:lnTo>
                    <a:pt x="256654" y="1008621"/>
                  </a:lnTo>
                  <a:lnTo>
                    <a:pt x="250698" y="1007351"/>
                  </a:lnTo>
                  <a:lnTo>
                    <a:pt x="248348" y="1003541"/>
                  </a:lnTo>
                  <a:lnTo>
                    <a:pt x="250101" y="1002271"/>
                  </a:lnTo>
                  <a:lnTo>
                    <a:pt x="245427" y="1002271"/>
                  </a:lnTo>
                  <a:lnTo>
                    <a:pt x="245465" y="1000086"/>
                  </a:lnTo>
                  <a:lnTo>
                    <a:pt x="244335" y="999731"/>
                  </a:lnTo>
                  <a:lnTo>
                    <a:pt x="240893" y="997191"/>
                  </a:lnTo>
                  <a:lnTo>
                    <a:pt x="239166" y="995921"/>
                  </a:lnTo>
                  <a:lnTo>
                    <a:pt x="236156" y="997191"/>
                  </a:lnTo>
                  <a:lnTo>
                    <a:pt x="234035" y="993381"/>
                  </a:lnTo>
                  <a:lnTo>
                    <a:pt x="224421" y="992111"/>
                  </a:lnTo>
                  <a:lnTo>
                    <a:pt x="227126" y="988301"/>
                  </a:lnTo>
                  <a:lnTo>
                    <a:pt x="225552" y="988301"/>
                  </a:lnTo>
                  <a:lnTo>
                    <a:pt x="219468" y="987031"/>
                  </a:lnTo>
                  <a:lnTo>
                    <a:pt x="216306" y="985761"/>
                  </a:lnTo>
                  <a:lnTo>
                    <a:pt x="220548" y="984491"/>
                  </a:lnTo>
                  <a:lnTo>
                    <a:pt x="217741" y="983221"/>
                  </a:lnTo>
                  <a:lnTo>
                    <a:pt x="214503" y="980681"/>
                  </a:lnTo>
                  <a:lnTo>
                    <a:pt x="207721" y="975601"/>
                  </a:lnTo>
                  <a:lnTo>
                    <a:pt x="210083" y="974331"/>
                  </a:lnTo>
                  <a:lnTo>
                    <a:pt x="206730" y="974331"/>
                  </a:lnTo>
                  <a:lnTo>
                    <a:pt x="202831" y="973061"/>
                  </a:lnTo>
                  <a:lnTo>
                    <a:pt x="198716" y="970521"/>
                  </a:lnTo>
                  <a:lnTo>
                    <a:pt x="194716" y="967981"/>
                  </a:lnTo>
                  <a:lnTo>
                    <a:pt x="190550" y="964171"/>
                  </a:lnTo>
                  <a:lnTo>
                    <a:pt x="188366" y="963523"/>
                  </a:lnTo>
                  <a:lnTo>
                    <a:pt x="188595" y="964171"/>
                  </a:lnTo>
                  <a:lnTo>
                    <a:pt x="187845" y="963358"/>
                  </a:lnTo>
                  <a:lnTo>
                    <a:pt x="186309" y="962901"/>
                  </a:lnTo>
                  <a:lnTo>
                    <a:pt x="187413" y="962901"/>
                  </a:lnTo>
                  <a:lnTo>
                    <a:pt x="185051" y="960361"/>
                  </a:lnTo>
                  <a:lnTo>
                    <a:pt x="184924" y="959091"/>
                  </a:lnTo>
                  <a:lnTo>
                    <a:pt x="184797" y="957821"/>
                  </a:lnTo>
                  <a:lnTo>
                    <a:pt x="183032" y="955281"/>
                  </a:lnTo>
                  <a:lnTo>
                    <a:pt x="180009" y="959091"/>
                  </a:lnTo>
                  <a:lnTo>
                    <a:pt x="173672" y="954011"/>
                  </a:lnTo>
                  <a:lnTo>
                    <a:pt x="168910" y="954011"/>
                  </a:lnTo>
                  <a:lnTo>
                    <a:pt x="166928" y="947661"/>
                  </a:lnTo>
                  <a:lnTo>
                    <a:pt x="174777" y="952741"/>
                  </a:lnTo>
                  <a:lnTo>
                    <a:pt x="175107" y="951471"/>
                  </a:lnTo>
                  <a:lnTo>
                    <a:pt x="175780" y="948931"/>
                  </a:lnTo>
                  <a:lnTo>
                    <a:pt x="173901" y="951471"/>
                  </a:lnTo>
                  <a:lnTo>
                    <a:pt x="165823" y="943851"/>
                  </a:lnTo>
                  <a:lnTo>
                    <a:pt x="165544" y="947661"/>
                  </a:lnTo>
                  <a:lnTo>
                    <a:pt x="164274" y="943851"/>
                  </a:lnTo>
                  <a:lnTo>
                    <a:pt x="163842" y="942581"/>
                  </a:lnTo>
                  <a:lnTo>
                    <a:pt x="163461" y="943851"/>
                  </a:lnTo>
                  <a:lnTo>
                    <a:pt x="164033" y="940041"/>
                  </a:lnTo>
                  <a:lnTo>
                    <a:pt x="160007" y="943851"/>
                  </a:lnTo>
                  <a:lnTo>
                    <a:pt x="160375" y="937501"/>
                  </a:lnTo>
                  <a:lnTo>
                    <a:pt x="155498" y="937501"/>
                  </a:lnTo>
                  <a:lnTo>
                    <a:pt x="152476" y="931151"/>
                  </a:lnTo>
                  <a:lnTo>
                    <a:pt x="157454" y="933691"/>
                  </a:lnTo>
                  <a:lnTo>
                    <a:pt x="153377" y="931151"/>
                  </a:lnTo>
                  <a:lnTo>
                    <a:pt x="151345" y="929881"/>
                  </a:lnTo>
                  <a:lnTo>
                    <a:pt x="150749" y="928103"/>
                  </a:lnTo>
                  <a:lnTo>
                    <a:pt x="150749" y="929881"/>
                  </a:lnTo>
                  <a:lnTo>
                    <a:pt x="148107" y="929881"/>
                  </a:lnTo>
                  <a:lnTo>
                    <a:pt x="144653" y="927341"/>
                  </a:lnTo>
                  <a:lnTo>
                    <a:pt x="141211" y="924801"/>
                  </a:lnTo>
                  <a:lnTo>
                    <a:pt x="147294" y="924801"/>
                  </a:lnTo>
                  <a:lnTo>
                    <a:pt x="146634" y="920991"/>
                  </a:lnTo>
                  <a:lnTo>
                    <a:pt x="142074" y="918451"/>
                  </a:lnTo>
                  <a:lnTo>
                    <a:pt x="136639" y="918451"/>
                  </a:lnTo>
                  <a:lnTo>
                    <a:pt x="134086" y="914641"/>
                  </a:lnTo>
                  <a:lnTo>
                    <a:pt x="134353" y="914641"/>
                  </a:lnTo>
                  <a:lnTo>
                    <a:pt x="133985" y="913371"/>
                  </a:lnTo>
                  <a:lnTo>
                    <a:pt x="135204" y="913371"/>
                  </a:lnTo>
                  <a:lnTo>
                    <a:pt x="129032" y="910831"/>
                  </a:lnTo>
                  <a:lnTo>
                    <a:pt x="123723" y="900671"/>
                  </a:lnTo>
                  <a:lnTo>
                    <a:pt x="116649" y="898131"/>
                  </a:lnTo>
                  <a:lnTo>
                    <a:pt x="116649" y="897420"/>
                  </a:lnTo>
                  <a:lnTo>
                    <a:pt x="116027" y="899401"/>
                  </a:lnTo>
                  <a:lnTo>
                    <a:pt x="114604" y="900671"/>
                  </a:lnTo>
                  <a:lnTo>
                    <a:pt x="113385" y="900671"/>
                  </a:lnTo>
                  <a:lnTo>
                    <a:pt x="111239" y="898131"/>
                  </a:lnTo>
                  <a:lnTo>
                    <a:pt x="107569" y="898131"/>
                  </a:lnTo>
                  <a:lnTo>
                    <a:pt x="108762" y="895591"/>
                  </a:lnTo>
                  <a:lnTo>
                    <a:pt x="109994" y="896861"/>
                  </a:lnTo>
                  <a:lnTo>
                    <a:pt x="112102" y="896861"/>
                  </a:lnTo>
                  <a:lnTo>
                    <a:pt x="110578" y="895591"/>
                  </a:lnTo>
                  <a:lnTo>
                    <a:pt x="109054" y="894321"/>
                  </a:lnTo>
                  <a:lnTo>
                    <a:pt x="109651" y="891781"/>
                  </a:lnTo>
                  <a:lnTo>
                    <a:pt x="109677" y="891654"/>
                  </a:lnTo>
                  <a:lnTo>
                    <a:pt x="108546" y="890828"/>
                  </a:lnTo>
                  <a:lnTo>
                    <a:pt x="108178" y="889025"/>
                  </a:lnTo>
                  <a:lnTo>
                    <a:pt x="108178" y="890562"/>
                  </a:lnTo>
                  <a:lnTo>
                    <a:pt x="104648" y="887971"/>
                  </a:lnTo>
                  <a:lnTo>
                    <a:pt x="102908" y="886701"/>
                  </a:lnTo>
                  <a:lnTo>
                    <a:pt x="100609" y="882891"/>
                  </a:lnTo>
                  <a:lnTo>
                    <a:pt x="102095" y="880351"/>
                  </a:lnTo>
                  <a:lnTo>
                    <a:pt x="102844" y="879081"/>
                  </a:lnTo>
                  <a:lnTo>
                    <a:pt x="108178" y="890562"/>
                  </a:lnTo>
                  <a:lnTo>
                    <a:pt x="108178" y="889025"/>
                  </a:lnTo>
                  <a:lnTo>
                    <a:pt x="107188" y="884161"/>
                  </a:lnTo>
                  <a:lnTo>
                    <a:pt x="110845" y="890511"/>
                  </a:lnTo>
                  <a:lnTo>
                    <a:pt x="111594" y="887971"/>
                  </a:lnTo>
                  <a:lnTo>
                    <a:pt x="112610" y="889241"/>
                  </a:lnTo>
                  <a:lnTo>
                    <a:pt x="113741" y="889241"/>
                  </a:lnTo>
                  <a:lnTo>
                    <a:pt x="114274" y="887971"/>
                  </a:lnTo>
                  <a:lnTo>
                    <a:pt x="114820" y="886701"/>
                  </a:lnTo>
                  <a:lnTo>
                    <a:pt x="113309" y="884161"/>
                  </a:lnTo>
                  <a:lnTo>
                    <a:pt x="109550" y="877811"/>
                  </a:lnTo>
                  <a:lnTo>
                    <a:pt x="106375" y="879081"/>
                  </a:lnTo>
                  <a:lnTo>
                    <a:pt x="102730" y="872731"/>
                  </a:lnTo>
                  <a:lnTo>
                    <a:pt x="101282" y="870191"/>
                  </a:lnTo>
                  <a:lnTo>
                    <a:pt x="98374" y="868921"/>
                  </a:lnTo>
                  <a:lnTo>
                    <a:pt x="99314" y="872731"/>
                  </a:lnTo>
                  <a:lnTo>
                    <a:pt x="96393" y="871461"/>
                  </a:lnTo>
                  <a:lnTo>
                    <a:pt x="95440" y="870191"/>
                  </a:lnTo>
                  <a:lnTo>
                    <a:pt x="91655" y="865111"/>
                  </a:lnTo>
                  <a:lnTo>
                    <a:pt x="91478" y="861301"/>
                  </a:lnTo>
                  <a:lnTo>
                    <a:pt x="91490" y="854951"/>
                  </a:lnTo>
                  <a:lnTo>
                    <a:pt x="87693" y="849871"/>
                  </a:lnTo>
                  <a:lnTo>
                    <a:pt x="84239" y="848601"/>
                  </a:lnTo>
                  <a:lnTo>
                    <a:pt x="79806" y="849871"/>
                  </a:lnTo>
                  <a:lnTo>
                    <a:pt x="77851" y="842251"/>
                  </a:lnTo>
                  <a:lnTo>
                    <a:pt x="82689" y="842251"/>
                  </a:lnTo>
                  <a:lnTo>
                    <a:pt x="79438" y="838441"/>
                  </a:lnTo>
                  <a:lnTo>
                    <a:pt x="76669" y="837171"/>
                  </a:lnTo>
                  <a:lnTo>
                    <a:pt x="74269" y="835901"/>
                  </a:lnTo>
                  <a:lnTo>
                    <a:pt x="72999" y="832091"/>
                  </a:lnTo>
                  <a:lnTo>
                    <a:pt x="72834" y="831608"/>
                  </a:lnTo>
                  <a:lnTo>
                    <a:pt x="72478" y="832091"/>
                  </a:lnTo>
                  <a:lnTo>
                    <a:pt x="69977" y="827011"/>
                  </a:lnTo>
                  <a:lnTo>
                    <a:pt x="72631" y="824471"/>
                  </a:lnTo>
                  <a:lnTo>
                    <a:pt x="68364" y="818121"/>
                  </a:lnTo>
                  <a:lnTo>
                    <a:pt x="64465" y="811771"/>
                  </a:lnTo>
                  <a:lnTo>
                    <a:pt x="60604" y="805421"/>
                  </a:lnTo>
                  <a:lnTo>
                    <a:pt x="37465" y="805421"/>
                  </a:lnTo>
                  <a:lnTo>
                    <a:pt x="37287" y="805421"/>
                  </a:lnTo>
                  <a:lnTo>
                    <a:pt x="38061" y="806691"/>
                  </a:lnTo>
                  <a:lnTo>
                    <a:pt x="39001" y="807961"/>
                  </a:lnTo>
                  <a:lnTo>
                    <a:pt x="39446" y="810501"/>
                  </a:lnTo>
                  <a:lnTo>
                    <a:pt x="39700" y="811771"/>
                  </a:lnTo>
                  <a:lnTo>
                    <a:pt x="40487" y="814311"/>
                  </a:lnTo>
                  <a:lnTo>
                    <a:pt x="38747" y="815581"/>
                  </a:lnTo>
                  <a:lnTo>
                    <a:pt x="42913" y="821931"/>
                  </a:lnTo>
                  <a:lnTo>
                    <a:pt x="44348" y="825741"/>
                  </a:lnTo>
                  <a:lnTo>
                    <a:pt x="46888" y="823201"/>
                  </a:lnTo>
                  <a:lnTo>
                    <a:pt x="48450" y="828281"/>
                  </a:lnTo>
                  <a:lnTo>
                    <a:pt x="48768" y="823201"/>
                  </a:lnTo>
                  <a:lnTo>
                    <a:pt x="48171" y="823201"/>
                  </a:lnTo>
                  <a:lnTo>
                    <a:pt x="47040" y="820661"/>
                  </a:lnTo>
                  <a:lnTo>
                    <a:pt x="46723" y="820661"/>
                  </a:lnTo>
                  <a:lnTo>
                    <a:pt x="46418" y="819391"/>
                  </a:lnTo>
                  <a:lnTo>
                    <a:pt x="45935" y="818121"/>
                  </a:lnTo>
                  <a:lnTo>
                    <a:pt x="45402" y="816851"/>
                  </a:lnTo>
                  <a:lnTo>
                    <a:pt x="43916" y="814311"/>
                  </a:lnTo>
                  <a:lnTo>
                    <a:pt x="43002" y="812596"/>
                  </a:lnTo>
                  <a:lnTo>
                    <a:pt x="43002" y="818121"/>
                  </a:lnTo>
                  <a:lnTo>
                    <a:pt x="41706" y="818121"/>
                  </a:lnTo>
                  <a:lnTo>
                    <a:pt x="40297" y="816851"/>
                  </a:lnTo>
                  <a:lnTo>
                    <a:pt x="40487" y="815581"/>
                  </a:lnTo>
                  <a:lnTo>
                    <a:pt x="40894" y="814311"/>
                  </a:lnTo>
                  <a:lnTo>
                    <a:pt x="42075" y="816851"/>
                  </a:lnTo>
                  <a:lnTo>
                    <a:pt x="43002" y="818121"/>
                  </a:lnTo>
                  <a:lnTo>
                    <a:pt x="43002" y="812596"/>
                  </a:lnTo>
                  <a:lnTo>
                    <a:pt x="42570" y="811771"/>
                  </a:lnTo>
                  <a:lnTo>
                    <a:pt x="44970" y="813041"/>
                  </a:lnTo>
                  <a:lnTo>
                    <a:pt x="47485" y="815581"/>
                  </a:lnTo>
                  <a:lnTo>
                    <a:pt x="47637" y="819277"/>
                  </a:lnTo>
                  <a:lnTo>
                    <a:pt x="46456" y="818921"/>
                  </a:lnTo>
                  <a:lnTo>
                    <a:pt x="46647" y="819289"/>
                  </a:lnTo>
                  <a:lnTo>
                    <a:pt x="46850" y="819696"/>
                  </a:lnTo>
                  <a:lnTo>
                    <a:pt x="47040" y="820051"/>
                  </a:lnTo>
                  <a:lnTo>
                    <a:pt x="47244" y="820331"/>
                  </a:lnTo>
                  <a:lnTo>
                    <a:pt x="47434" y="820445"/>
                  </a:lnTo>
                  <a:lnTo>
                    <a:pt x="47650" y="820839"/>
                  </a:lnTo>
                  <a:lnTo>
                    <a:pt x="47675" y="820293"/>
                  </a:lnTo>
                  <a:lnTo>
                    <a:pt x="47688" y="819785"/>
                  </a:lnTo>
                  <a:lnTo>
                    <a:pt x="47650" y="819404"/>
                  </a:lnTo>
                  <a:lnTo>
                    <a:pt x="50152" y="820661"/>
                  </a:lnTo>
                  <a:lnTo>
                    <a:pt x="52755" y="821931"/>
                  </a:lnTo>
                  <a:lnTo>
                    <a:pt x="54051" y="821931"/>
                  </a:lnTo>
                  <a:lnTo>
                    <a:pt x="52273" y="828281"/>
                  </a:lnTo>
                  <a:lnTo>
                    <a:pt x="54698" y="838441"/>
                  </a:lnTo>
                  <a:lnTo>
                    <a:pt x="53149" y="839711"/>
                  </a:lnTo>
                  <a:lnTo>
                    <a:pt x="58115" y="847331"/>
                  </a:lnTo>
                  <a:lnTo>
                    <a:pt x="63423" y="854951"/>
                  </a:lnTo>
                  <a:lnTo>
                    <a:pt x="69075" y="861301"/>
                  </a:lnTo>
                  <a:lnTo>
                    <a:pt x="75057" y="865111"/>
                  </a:lnTo>
                  <a:lnTo>
                    <a:pt x="77254" y="867651"/>
                  </a:lnTo>
                  <a:lnTo>
                    <a:pt x="75653" y="868921"/>
                  </a:lnTo>
                  <a:lnTo>
                    <a:pt x="75539" y="870191"/>
                  </a:lnTo>
                  <a:lnTo>
                    <a:pt x="74104" y="868946"/>
                  </a:lnTo>
                  <a:lnTo>
                    <a:pt x="76339" y="871461"/>
                  </a:lnTo>
                  <a:lnTo>
                    <a:pt x="82461" y="881621"/>
                  </a:lnTo>
                  <a:lnTo>
                    <a:pt x="86423" y="880351"/>
                  </a:lnTo>
                  <a:lnTo>
                    <a:pt x="86918" y="884161"/>
                  </a:lnTo>
                  <a:lnTo>
                    <a:pt x="85051" y="884161"/>
                  </a:lnTo>
                  <a:lnTo>
                    <a:pt x="87693" y="887971"/>
                  </a:lnTo>
                  <a:lnTo>
                    <a:pt x="109575" y="912101"/>
                  </a:lnTo>
                  <a:lnTo>
                    <a:pt x="114833" y="917181"/>
                  </a:lnTo>
                  <a:lnTo>
                    <a:pt x="119659" y="922261"/>
                  </a:lnTo>
                  <a:lnTo>
                    <a:pt x="123037" y="928509"/>
                  </a:lnTo>
                  <a:lnTo>
                    <a:pt x="122682" y="927341"/>
                  </a:lnTo>
                  <a:lnTo>
                    <a:pt x="122948" y="927341"/>
                  </a:lnTo>
                  <a:lnTo>
                    <a:pt x="136194" y="942581"/>
                  </a:lnTo>
                  <a:lnTo>
                    <a:pt x="151472" y="955281"/>
                  </a:lnTo>
                  <a:lnTo>
                    <a:pt x="181470" y="981951"/>
                  </a:lnTo>
                  <a:lnTo>
                    <a:pt x="186728" y="988301"/>
                  </a:lnTo>
                  <a:lnTo>
                    <a:pt x="188899" y="985761"/>
                  </a:lnTo>
                  <a:lnTo>
                    <a:pt x="193700" y="987031"/>
                  </a:lnTo>
                  <a:lnTo>
                    <a:pt x="193230" y="990841"/>
                  </a:lnTo>
                  <a:lnTo>
                    <a:pt x="201663" y="992111"/>
                  </a:lnTo>
                  <a:lnTo>
                    <a:pt x="208165" y="995921"/>
                  </a:lnTo>
                  <a:lnTo>
                    <a:pt x="213385" y="1002271"/>
                  </a:lnTo>
                  <a:lnTo>
                    <a:pt x="219392" y="1007351"/>
                  </a:lnTo>
                  <a:lnTo>
                    <a:pt x="228320" y="1011161"/>
                  </a:lnTo>
                  <a:lnTo>
                    <a:pt x="227774" y="1008621"/>
                  </a:lnTo>
                  <a:lnTo>
                    <a:pt x="231965" y="1011161"/>
                  </a:lnTo>
                  <a:lnTo>
                    <a:pt x="242189" y="1014971"/>
                  </a:lnTo>
                  <a:lnTo>
                    <a:pt x="241261" y="1016241"/>
                  </a:lnTo>
                  <a:lnTo>
                    <a:pt x="242811" y="1016241"/>
                  </a:lnTo>
                  <a:lnTo>
                    <a:pt x="244055" y="1017511"/>
                  </a:lnTo>
                  <a:lnTo>
                    <a:pt x="243446" y="1018781"/>
                  </a:lnTo>
                  <a:lnTo>
                    <a:pt x="255689" y="1021321"/>
                  </a:lnTo>
                  <a:lnTo>
                    <a:pt x="258635" y="1025131"/>
                  </a:lnTo>
                  <a:lnTo>
                    <a:pt x="258203" y="1027671"/>
                  </a:lnTo>
                  <a:lnTo>
                    <a:pt x="258635" y="1030211"/>
                  </a:lnTo>
                  <a:lnTo>
                    <a:pt x="264210" y="1032751"/>
                  </a:lnTo>
                  <a:lnTo>
                    <a:pt x="269290" y="1034021"/>
                  </a:lnTo>
                  <a:lnTo>
                    <a:pt x="279641" y="1034021"/>
                  </a:lnTo>
                  <a:lnTo>
                    <a:pt x="278244" y="1032751"/>
                  </a:lnTo>
                  <a:lnTo>
                    <a:pt x="276352" y="1031481"/>
                  </a:lnTo>
                  <a:lnTo>
                    <a:pt x="273748" y="1030211"/>
                  </a:lnTo>
                  <a:lnTo>
                    <a:pt x="274243" y="1027671"/>
                  </a:lnTo>
                  <a:lnTo>
                    <a:pt x="278599" y="1028877"/>
                  </a:lnTo>
                  <a:lnTo>
                    <a:pt x="278257" y="1029423"/>
                  </a:lnTo>
                  <a:lnTo>
                    <a:pt x="278053" y="1029919"/>
                  </a:lnTo>
                  <a:lnTo>
                    <a:pt x="279755" y="1028687"/>
                  </a:lnTo>
                  <a:lnTo>
                    <a:pt x="279120" y="1028547"/>
                  </a:lnTo>
                  <a:lnTo>
                    <a:pt x="279717" y="1027671"/>
                  </a:lnTo>
                  <a:lnTo>
                    <a:pt x="281457" y="1025131"/>
                  </a:lnTo>
                  <a:lnTo>
                    <a:pt x="286397" y="1021321"/>
                  </a:lnTo>
                  <a:close/>
                </a:path>
                <a:path w="574675" h="1034414">
                  <a:moveTo>
                    <a:pt x="318211" y="407225"/>
                  </a:moveTo>
                  <a:lnTo>
                    <a:pt x="316141" y="405371"/>
                  </a:lnTo>
                  <a:lnTo>
                    <a:pt x="313880" y="405371"/>
                  </a:lnTo>
                  <a:lnTo>
                    <a:pt x="318211" y="407225"/>
                  </a:lnTo>
                  <a:close/>
                </a:path>
                <a:path w="574675" h="1034414">
                  <a:moveTo>
                    <a:pt x="319798" y="62814"/>
                  </a:moveTo>
                  <a:lnTo>
                    <a:pt x="319481" y="62509"/>
                  </a:lnTo>
                  <a:lnTo>
                    <a:pt x="319100" y="62280"/>
                  </a:lnTo>
                  <a:lnTo>
                    <a:pt x="318782" y="62204"/>
                  </a:lnTo>
                  <a:lnTo>
                    <a:pt x="318973" y="62522"/>
                  </a:lnTo>
                  <a:lnTo>
                    <a:pt x="319341" y="62699"/>
                  </a:lnTo>
                  <a:lnTo>
                    <a:pt x="319798" y="62814"/>
                  </a:lnTo>
                  <a:close/>
                </a:path>
                <a:path w="574675" h="1034414">
                  <a:moveTo>
                    <a:pt x="328117" y="415531"/>
                  </a:moveTo>
                  <a:lnTo>
                    <a:pt x="325513" y="411721"/>
                  </a:lnTo>
                  <a:lnTo>
                    <a:pt x="322046" y="407911"/>
                  </a:lnTo>
                  <a:lnTo>
                    <a:pt x="318566" y="404101"/>
                  </a:lnTo>
                  <a:lnTo>
                    <a:pt x="315493" y="404101"/>
                  </a:lnTo>
                  <a:lnTo>
                    <a:pt x="316941" y="405371"/>
                  </a:lnTo>
                  <a:lnTo>
                    <a:pt x="319151" y="405371"/>
                  </a:lnTo>
                  <a:lnTo>
                    <a:pt x="319811" y="407911"/>
                  </a:lnTo>
                  <a:lnTo>
                    <a:pt x="318211" y="407225"/>
                  </a:lnTo>
                  <a:lnTo>
                    <a:pt x="323215" y="411721"/>
                  </a:lnTo>
                  <a:lnTo>
                    <a:pt x="328117" y="415531"/>
                  </a:lnTo>
                  <a:close/>
                </a:path>
                <a:path w="574675" h="1034414">
                  <a:moveTo>
                    <a:pt x="332511" y="63741"/>
                  </a:moveTo>
                  <a:lnTo>
                    <a:pt x="331978" y="63334"/>
                  </a:lnTo>
                  <a:lnTo>
                    <a:pt x="331647" y="64109"/>
                  </a:lnTo>
                  <a:lnTo>
                    <a:pt x="332511" y="63741"/>
                  </a:lnTo>
                  <a:close/>
                </a:path>
                <a:path w="574675" h="1034414">
                  <a:moveTo>
                    <a:pt x="334987" y="61201"/>
                  </a:moveTo>
                  <a:lnTo>
                    <a:pt x="333248" y="63500"/>
                  </a:lnTo>
                  <a:lnTo>
                    <a:pt x="334378" y="62471"/>
                  </a:lnTo>
                  <a:lnTo>
                    <a:pt x="334987" y="61201"/>
                  </a:lnTo>
                  <a:close/>
                </a:path>
                <a:path w="574675" h="1034414">
                  <a:moveTo>
                    <a:pt x="337426" y="428091"/>
                  </a:moveTo>
                  <a:lnTo>
                    <a:pt x="335851" y="423913"/>
                  </a:lnTo>
                  <a:lnTo>
                    <a:pt x="333044" y="422681"/>
                  </a:lnTo>
                  <a:lnTo>
                    <a:pt x="334784" y="425640"/>
                  </a:lnTo>
                  <a:lnTo>
                    <a:pt x="335648" y="429158"/>
                  </a:lnTo>
                  <a:lnTo>
                    <a:pt x="336981" y="430352"/>
                  </a:lnTo>
                  <a:lnTo>
                    <a:pt x="337426" y="428091"/>
                  </a:lnTo>
                  <a:close/>
                </a:path>
                <a:path w="574675" h="1034414">
                  <a:moveTo>
                    <a:pt x="349770" y="472046"/>
                  </a:moveTo>
                  <a:lnTo>
                    <a:pt x="348272" y="471411"/>
                  </a:lnTo>
                  <a:lnTo>
                    <a:pt x="348818" y="473532"/>
                  </a:lnTo>
                  <a:lnTo>
                    <a:pt x="349770" y="472046"/>
                  </a:lnTo>
                  <a:close/>
                </a:path>
                <a:path w="574675" h="1034414">
                  <a:moveTo>
                    <a:pt x="352615" y="472681"/>
                  </a:moveTo>
                  <a:lnTo>
                    <a:pt x="351815" y="468871"/>
                  </a:lnTo>
                  <a:lnTo>
                    <a:pt x="349770" y="472046"/>
                  </a:lnTo>
                  <a:lnTo>
                    <a:pt x="351256" y="472681"/>
                  </a:lnTo>
                  <a:lnTo>
                    <a:pt x="350024" y="475221"/>
                  </a:lnTo>
                  <a:lnTo>
                    <a:pt x="352615" y="472681"/>
                  </a:lnTo>
                  <a:close/>
                </a:path>
                <a:path w="574675" h="1034414">
                  <a:moveTo>
                    <a:pt x="358940" y="41097"/>
                  </a:moveTo>
                  <a:lnTo>
                    <a:pt x="357162" y="43421"/>
                  </a:lnTo>
                  <a:lnTo>
                    <a:pt x="358444" y="42837"/>
                  </a:lnTo>
                  <a:lnTo>
                    <a:pt x="358660" y="42316"/>
                  </a:lnTo>
                  <a:lnTo>
                    <a:pt x="358825" y="41732"/>
                  </a:lnTo>
                  <a:lnTo>
                    <a:pt x="358940" y="41097"/>
                  </a:lnTo>
                  <a:close/>
                </a:path>
                <a:path w="574675" h="1034414">
                  <a:moveTo>
                    <a:pt x="371055" y="52768"/>
                  </a:moveTo>
                  <a:lnTo>
                    <a:pt x="370941" y="52603"/>
                  </a:lnTo>
                  <a:lnTo>
                    <a:pt x="370408" y="52539"/>
                  </a:lnTo>
                  <a:lnTo>
                    <a:pt x="369798" y="52489"/>
                  </a:lnTo>
                  <a:lnTo>
                    <a:pt x="370039" y="52666"/>
                  </a:lnTo>
                  <a:lnTo>
                    <a:pt x="370420" y="52793"/>
                  </a:lnTo>
                  <a:lnTo>
                    <a:pt x="371055" y="52768"/>
                  </a:lnTo>
                  <a:close/>
                </a:path>
                <a:path w="574675" h="1034414">
                  <a:moveTo>
                    <a:pt x="373418" y="38341"/>
                  </a:moveTo>
                  <a:lnTo>
                    <a:pt x="373380" y="37071"/>
                  </a:lnTo>
                  <a:lnTo>
                    <a:pt x="373392" y="38341"/>
                  </a:lnTo>
                  <a:close/>
                </a:path>
                <a:path w="574675" h="1034414">
                  <a:moveTo>
                    <a:pt x="413118" y="24333"/>
                  </a:moveTo>
                  <a:lnTo>
                    <a:pt x="412991" y="23787"/>
                  </a:lnTo>
                  <a:lnTo>
                    <a:pt x="412635" y="23190"/>
                  </a:lnTo>
                  <a:lnTo>
                    <a:pt x="411975" y="22491"/>
                  </a:lnTo>
                  <a:lnTo>
                    <a:pt x="410667" y="22745"/>
                  </a:lnTo>
                  <a:lnTo>
                    <a:pt x="411048" y="25704"/>
                  </a:lnTo>
                  <a:lnTo>
                    <a:pt x="410933" y="27076"/>
                  </a:lnTo>
                  <a:lnTo>
                    <a:pt x="411302" y="25704"/>
                  </a:lnTo>
                  <a:lnTo>
                    <a:pt x="412076" y="24879"/>
                  </a:lnTo>
                  <a:lnTo>
                    <a:pt x="413118" y="24333"/>
                  </a:lnTo>
                  <a:close/>
                </a:path>
                <a:path w="574675" h="1034414">
                  <a:moveTo>
                    <a:pt x="425627" y="19799"/>
                  </a:moveTo>
                  <a:lnTo>
                    <a:pt x="420509" y="19964"/>
                  </a:lnTo>
                  <a:lnTo>
                    <a:pt x="420585" y="19278"/>
                  </a:lnTo>
                  <a:lnTo>
                    <a:pt x="417817" y="21082"/>
                  </a:lnTo>
                  <a:lnTo>
                    <a:pt x="417156" y="21513"/>
                  </a:lnTo>
                  <a:lnTo>
                    <a:pt x="420979" y="21551"/>
                  </a:lnTo>
                  <a:lnTo>
                    <a:pt x="425627" y="19799"/>
                  </a:lnTo>
                  <a:close/>
                </a:path>
                <a:path w="574675" h="1034414">
                  <a:moveTo>
                    <a:pt x="447840" y="20561"/>
                  </a:moveTo>
                  <a:lnTo>
                    <a:pt x="442950" y="22136"/>
                  </a:lnTo>
                  <a:lnTo>
                    <a:pt x="443115" y="22504"/>
                  </a:lnTo>
                  <a:lnTo>
                    <a:pt x="447840" y="20561"/>
                  </a:lnTo>
                  <a:close/>
                </a:path>
                <a:path w="574675" h="1034414">
                  <a:moveTo>
                    <a:pt x="449986" y="30721"/>
                  </a:moveTo>
                  <a:lnTo>
                    <a:pt x="448030" y="31343"/>
                  </a:lnTo>
                  <a:lnTo>
                    <a:pt x="447916" y="31991"/>
                  </a:lnTo>
                  <a:lnTo>
                    <a:pt x="449821" y="31635"/>
                  </a:lnTo>
                  <a:lnTo>
                    <a:pt x="449986" y="30721"/>
                  </a:lnTo>
                  <a:close/>
                </a:path>
                <a:path w="574675" h="1034414">
                  <a:moveTo>
                    <a:pt x="454812" y="30721"/>
                  </a:moveTo>
                  <a:lnTo>
                    <a:pt x="449821" y="31635"/>
                  </a:lnTo>
                  <a:lnTo>
                    <a:pt x="449554" y="33261"/>
                  </a:lnTo>
                  <a:lnTo>
                    <a:pt x="454812" y="30721"/>
                  </a:lnTo>
                  <a:close/>
                </a:path>
                <a:path w="574675" h="1034414">
                  <a:moveTo>
                    <a:pt x="458152" y="15989"/>
                  </a:moveTo>
                  <a:lnTo>
                    <a:pt x="456399" y="15163"/>
                  </a:lnTo>
                  <a:lnTo>
                    <a:pt x="454050" y="14020"/>
                  </a:lnTo>
                  <a:lnTo>
                    <a:pt x="458114" y="13017"/>
                  </a:lnTo>
                  <a:lnTo>
                    <a:pt x="453301" y="12827"/>
                  </a:lnTo>
                  <a:lnTo>
                    <a:pt x="453529" y="13779"/>
                  </a:lnTo>
                  <a:lnTo>
                    <a:pt x="453771" y="15303"/>
                  </a:lnTo>
                  <a:lnTo>
                    <a:pt x="449021" y="16776"/>
                  </a:lnTo>
                  <a:lnTo>
                    <a:pt x="458152" y="15989"/>
                  </a:lnTo>
                  <a:close/>
                </a:path>
                <a:path w="574675" h="1034414">
                  <a:moveTo>
                    <a:pt x="463054" y="18021"/>
                  </a:moveTo>
                  <a:lnTo>
                    <a:pt x="461759" y="18021"/>
                  </a:lnTo>
                  <a:lnTo>
                    <a:pt x="462038" y="16751"/>
                  </a:lnTo>
                  <a:lnTo>
                    <a:pt x="457619" y="19291"/>
                  </a:lnTo>
                  <a:lnTo>
                    <a:pt x="463054" y="18021"/>
                  </a:lnTo>
                  <a:close/>
                </a:path>
                <a:path w="574675" h="1034414">
                  <a:moveTo>
                    <a:pt x="483514" y="12941"/>
                  </a:moveTo>
                  <a:lnTo>
                    <a:pt x="482790" y="12941"/>
                  </a:lnTo>
                  <a:lnTo>
                    <a:pt x="482968" y="13068"/>
                  </a:lnTo>
                  <a:lnTo>
                    <a:pt x="483514" y="12941"/>
                  </a:lnTo>
                  <a:close/>
                </a:path>
                <a:path w="574675" h="1034414">
                  <a:moveTo>
                    <a:pt x="503313" y="24955"/>
                  </a:moveTo>
                  <a:lnTo>
                    <a:pt x="497471" y="21615"/>
                  </a:lnTo>
                  <a:lnTo>
                    <a:pt x="495223" y="23583"/>
                  </a:lnTo>
                  <a:lnTo>
                    <a:pt x="497763" y="23634"/>
                  </a:lnTo>
                  <a:lnTo>
                    <a:pt x="501713" y="25387"/>
                  </a:lnTo>
                  <a:lnTo>
                    <a:pt x="503313" y="24955"/>
                  </a:lnTo>
                  <a:close/>
                </a:path>
                <a:path w="574675" h="1034414">
                  <a:moveTo>
                    <a:pt x="503745" y="12941"/>
                  </a:moveTo>
                  <a:lnTo>
                    <a:pt x="503605" y="12941"/>
                  </a:lnTo>
                  <a:lnTo>
                    <a:pt x="503745" y="12941"/>
                  </a:lnTo>
                  <a:close/>
                </a:path>
                <a:path w="574675" h="1034414">
                  <a:moveTo>
                    <a:pt x="504494" y="24638"/>
                  </a:moveTo>
                  <a:lnTo>
                    <a:pt x="503313" y="24955"/>
                  </a:lnTo>
                  <a:lnTo>
                    <a:pt x="503897" y="25298"/>
                  </a:lnTo>
                  <a:lnTo>
                    <a:pt x="504494" y="24638"/>
                  </a:lnTo>
                  <a:close/>
                </a:path>
                <a:path w="574675" h="1034414">
                  <a:moveTo>
                    <a:pt x="505345" y="11252"/>
                  </a:moveTo>
                  <a:lnTo>
                    <a:pt x="504228" y="11607"/>
                  </a:lnTo>
                  <a:lnTo>
                    <a:pt x="503745" y="11772"/>
                  </a:lnTo>
                  <a:lnTo>
                    <a:pt x="505345" y="11252"/>
                  </a:lnTo>
                  <a:close/>
                </a:path>
                <a:path w="574675" h="1034414">
                  <a:moveTo>
                    <a:pt x="505434" y="23583"/>
                  </a:moveTo>
                  <a:lnTo>
                    <a:pt x="504494" y="24638"/>
                  </a:lnTo>
                  <a:lnTo>
                    <a:pt x="505155" y="24460"/>
                  </a:lnTo>
                  <a:lnTo>
                    <a:pt x="505434" y="23583"/>
                  </a:lnTo>
                  <a:close/>
                </a:path>
                <a:path w="574675" h="1034414">
                  <a:moveTo>
                    <a:pt x="505752" y="22491"/>
                  </a:moveTo>
                  <a:lnTo>
                    <a:pt x="505434" y="23583"/>
                  </a:lnTo>
                  <a:lnTo>
                    <a:pt x="505625" y="23342"/>
                  </a:lnTo>
                  <a:lnTo>
                    <a:pt x="505752" y="22987"/>
                  </a:lnTo>
                  <a:lnTo>
                    <a:pt x="505752" y="22491"/>
                  </a:lnTo>
                  <a:close/>
                </a:path>
                <a:path w="574675" h="1034414">
                  <a:moveTo>
                    <a:pt x="515683" y="22682"/>
                  </a:moveTo>
                  <a:lnTo>
                    <a:pt x="513372" y="22809"/>
                  </a:lnTo>
                  <a:lnTo>
                    <a:pt x="514426" y="22860"/>
                  </a:lnTo>
                  <a:lnTo>
                    <a:pt x="515137" y="22821"/>
                  </a:lnTo>
                  <a:lnTo>
                    <a:pt x="515683" y="22682"/>
                  </a:lnTo>
                  <a:close/>
                </a:path>
                <a:path w="574675" h="1034414">
                  <a:moveTo>
                    <a:pt x="519176" y="14211"/>
                  </a:moveTo>
                  <a:lnTo>
                    <a:pt x="511987" y="18021"/>
                  </a:lnTo>
                  <a:lnTo>
                    <a:pt x="510362" y="16751"/>
                  </a:lnTo>
                  <a:lnTo>
                    <a:pt x="509143" y="14211"/>
                  </a:lnTo>
                  <a:lnTo>
                    <a:pt x="512673" y="12941"/>
                  </a:lnTo>
                  <a:lnTo>
                    <a:pt x="507377" y="11671"/>
                  </a:lnTo>
                  <a:lnTo>
                    <a:pt x="508190" y="15481"/>
                  </a:lnTo>
                  <a:lnTo>
                    <a:pt x="505891" y="14211"/>
                  </a:lnTo>
                  <a:lnTo>
                    <a:pt x="503643" y="12966"/>
                  </a:lnTo>
                  <a:lnTo>
                    <a:pt x="498792" y="14211"/>
                  </a:lnTo>
                  <a:lnTo>
                    <a:pt x="499706" y="12941"/>
                  </a:lnTo>
                  <a:lnTo>
                    <a:pt x="497700" y="11671"/>
                  </a:lnTo>
                  <a:lnTo>
                    <a:pt x="500875" y="11671"/>
                  </a:lnTo>
                  <a:lnTo>
                    <a:pt x="491515" y="9131"/>
                  </a:lnTo>
                  <a:lnTo>
                    <a:pt x="486549" y="15481"/>
                  </a:lnTo>
                  <a:lnTo>
                    <a:pt x="482968" y="13068"/>
                  </a:lnTo>
                  <a:lnTo>
                    <a:pt x="478028" y="14211"/>
                  </a:lnTo>
                  <a:lnTo>
                    <a:pt x="477342" y="15481"/>
                  </a:lnTo>
                  <a:lnTo>
                    <a:pt x="477316" y="18021"/>
                  </a:lnTo>
                  <a:lnTo>
                    <a:pt x="473824" y="20561"/>
                  </a:lnTo>
                  <a:lnTo>
                    <a:pt x="466394" y="14211"/>
                  </a:lnTo>
                  <a:lnTo>
                    <a:pt x="465658" y="18021"/>
                  </a:lnTo>
                  <a:lnTo>
                    <a:pt x="463054" y="18021"/>
                  </a:lnTo>
                  <a:lnTo>
                    <a:pt x="460641" y="20561"/>
                  </a:lnTo>
                  <a:lnTo>
                    <a:pt x="453974" y="18021"/>
                  </a:lnTo>
                  <a:lnTo>
                    <a:pt x="444004" y="24371"/>
                  </a:lnTo>
                  <a:lnTo>
                    <a:pt x="443407" y="23101"/>
                  </a:lnTo>
                  <a:lnTo>
                    <a:pt x="443115" y="22504"/>
                  </a:lnTo>
                  <a:lnTo>
                    <a:pt x="441667" y="23101"/>
                  </a:lnTo>
                  <a:lnTo>
                    <a:pt x="441312" y="22656"/>
                  </a:lnTo>
                  <a:lnTo>
                    <a:pt x="442950" y="22136"/>
                  </a:lnTo>
                  <a:lnTo>
                    <a:pt x="441604" y="19291"/>
                  </a:lnTo>
                  <a:lnTo>
                    <a:pt x="440588" y="21602"/>
                  </a:lnTo>
                  <a:lnTo>
                    <a:pt x="440651" y="21831"/>
                  </a:lnTo>
                  <a:lnTo>
                    <a:pt x="440550" y="21678"/>
                  </a:lnTo>
                  <a:lnTo>
                    <a:pt x="440486" y="21831"/>
                  </a:lnTo>
                  <a:lnTo>
                    <a:pt x="440474" y="21602"/>
                  </a:lnTo>
                  <a:lnTo>
                    <a:pt x="438658" y="19291"/>
                  </a:lnTo>
                  <a:lnTo>
                    <a:pt x="434314" y="25641"/>
                  </a:lnTo>
                  <a:lnTo>
                    <a:pt x="428244" y="25641"/>
                  </a:lnTo>
                  <a:lnTo>
                    <a:pt x="429260" y="21831"/>
                  </a:lnTo>
                  <a:lnTo>
                    <a:pt x="434911" y="21831"/>
                  </a:lnTo>
                  <a:lnTo>
                    <a:pt x="428726" y="20561"/>
                  </a:lnTo>
                  <a:lnTo>
                    <a:pt x="426542" y="26911"/>
                  </a:lnTo>
                  <a:lnTo>
                    <a:pt x="417576" y="23101"/>
                  </a:lnTo>
                  <a:lnTo>
                    <a:pt x="413118" y="24371"/>
                  </a:lnTo>
                  <a:lnTo>
                    <a:pt x="413994" y="28181"/>
                  </a:lnTo>
                  <a:lnTo>
                    <a:pt x="403390" y="29451"/>
                  </a:lnTo>
                  <a:lnTo>
                    <a:pt x="396125" y="33261"/>
                  </a:lnTo>
                  <a:lnTo>
                    <a:pt x="396176" y="31991"/>
                  </a:lnTo>
                  <a:lnTo>
                    <a:pt x="380974" y="35801"/>
                  </a:lnTo>
                  <a:lnTo>
                    <a:pt x="373418" y="38341"/>
                  </a:lnTo>
                  <a:lnTo>
                    <a:pt x="373405" y="40881"/>
                  </a:lnTo>
                  <a:lnTo>
                    <a:pt x="366039" y="43421"/>
                  </a:lnTo>
                  <a:lnTo>
                    <a:pt x="361137" y="47231"/>
                  </a:lnTo>
                  <a:lnTo>
                    <a:pt x="360387" y="44691"/>
                  </a:lnTo>
                  <a:lnTo>
                    <a:pt x="360946" y="43421"/>
                  </a:lnTo>
                  <a:lnTo>
                    <a:pt x="363385" y="40881"/>
                  </a:lnTo>
                  <a:lnTo>
                    <a:pt x="358444" y="43421"/>
                  </a:lnTo>
                  <a:lnTo>
                    <a:pt x="357784" y="44691"/>
                  </a:lnTo>
                  <a:lnTo>
                    <a:pt x="356552" y="45961"/>
                  </a:lnTo>
                  <a:lnTo>
                    <a:pt x="353618" y="48501"/>
                  </a:lnTo>
                  <a:lnTo>
                    <a:pt x="353593" y="44691"/>
                  </a:lnTo>
                  <a:lnTo>
                    <a:pt x="347129" y="48501"/>
                  </a:lnTo>
                  <a:lnTo>
                    <a:pt x="342138" y="54851"/>
                  </a:lnTo>
                  <a:lnTo>
                    <a:pt x="333184" y="57391"/>
                  </a:lnTo>
                  <a:lnTo>
                    <a:pt x="334086" y="59931"/>
                  </a:lnTo>
                  <a:lnTo>
                    <a:pt x="343141" y="59931"/>
                  </a:lnTo>
                  <a:lnTo>
                    <a:pt x="335635" y="66281"/>
                  </a:lnTo>
                  <a:lnTo>
                    <a:pt x="334619" y="65011"/>
                  </a:lnTo>
                  <a:lnTo>
                    <a:pt x="333057" y="63741"/>
                  </a:lnTo>
                  <a:lnTo>
                    <a:pt x="333248" y="63500"/>
                  </a:lnTo>
                  <a:lnTo>
                    <a:pt x="332981" y="63741"/>
                  </a:lnTo>
                  <a:lnTo>
                    <a:pt x="331266" y="65011"/>
                  </a:lnTo>
                  <a:lnTo>
                    <a:pt x="331647" y="64109"/>
                  </a:lnTo>
                  <a:lnTo>
                    <a:pt x="329539" y="65011"/>
                  </a:lnTo>
                  <a:lnTo>
                    <a:pt x="328561" y="62471"/>
                  </a:lnTo>
                  <a:lnTo>
                    <a:pt x="326682" y="65011"/>
                  </a:lnTo>
                  <a:lnTo>
                    <a:pt x="326390" y="64109"/>
                  </a:lnTo>
                  <a:lnTo>
                    <a:pt x="326466" y="63334"/>
                  </a:lnTo>
                  <a:lnTo>
                    <a:pt x="326898" y="62471"/>
                  </a:lnTo>
                  <a:lnTo>
                    <a:pt x="328561" y="62471"/>
                  </a:lnTo>
                  <a:lnTo>
                    <a:pt x="329196" y="62471"/>
                  </a:lnTo>
                  <a:lnTo>
                    <a:pt x="329679" y="61569"/>
                  </a:lnTo>
                  <a:lnTo>
                    <a:pt x="331978" y="63334"/>
                  </a:lnTo>
                  <a:lnTo>
                    <a:pt x="332867" y="61201"/>
                  </a:lnTo>
                  <a:lnTo>
                    <a:pt x="333413" y="59931"/>
                  </a:lnTo>
                  <a:lnTo>
                    <a:pt x="329209" y="61201"/>
                  </a:lnTo>
                  <a:lnTo>
                    <a:pt x="329425" y="61366"/>
                  </a:lnTo>
                  <a:lnTo>
                    <a:pt x="326466" y="62471"/>
                  </a:lnTo>
                  <a:lnTo>
                    <a:pt x="321919" y="63741"/>
                  </a:lnTo>
                  <a:lnTo>
                    <a:pt x="320700" y="63741"/>
                  </a:lnTo>
                  <a:lnTo>
                    <a:pt x="321246" y="66281"/>
                  </a:lnTo>
                  <a:lnTo>
                    <a:pt x="319036" y="67551"/>
                  </a:lnTo>
                  <a:lnTo>
                    <a:pt x="313067" y="71361"/>
                  </a:lnTo>
                  <a:lnTo>
                    <a:pt x="315633" y="66281"/>
                  </a:lnTo>
                  <a:lnTo>
                    <a:pt x="311531" y="67551"/>
                  </a:lnTo>
                  <a:lnTo>
                    <a:pt x="310870" y="70091"/>
                  </a:lnTo>
                  <a:lnTo>
                    <a:pt x="306222" y="71361"/>
                  </a:lnTo>
                  <a:lnTo>
                    <a:pt x="307860" y="73901"/>
                  </a:lnTo>
                  <a:lnTo>
                    <a:pt x="306108" y="75171"/>
                  </a:lnTo>
                  <a:lnTo>
                    <a:pt x="304965" y="73901"/>
                  </a:lnTo>
                  <a:lnTo>
                    <a:pt x="303809" y="73901"/>
                  </a:lnTo>
                  <a:lnTo>
                    <a:pt x="301510" y="77711"/>
                  </a:lnTo>
                  <a:lnTo>
                    <a:pt x="290017" y="85331"/>
                  </a:lnTo>
                  <a:lnTo>
                    <a:pt x="293052" y="85331"/>
                  </a:lnTo>
                  <a:lnTo>
                    <a:pt x="291896" y="85801"/>
                  </a:lnTo>
                  <a:lnTo>
                    <a:pt x="290512" y="86512"/>
                  </a:lnTo>
                  <a:lnTo>
                    <a:pt x="289077" y="87210"/>
                  </a:lnTo>
                  <a:lnTo>
                    <a:pt x="289560" y="88328"/>
                  </a:lnTo>
                  <a:lnTo>
                    <a:pt x="291388" y="86296"/>
                  </a:lnTo>
                  <a:lnTo>
                    <a:pt x="293128" y="85331"/>
                  </a:lnTo>
                  <a:lnTo>
                    <a:pt x="295363" y="85331"/>
                  </a:lnTo>
                  <a:lnTo>
                    <a:pt x="296252" y="84061"/>
                  </a:lnTo>
                  <a:lnTo>
                    <a:pt x="295846" y="85331"/>
                  </a:lnTo>
                  <a:lnTo>
                    <a:pt x="289242" y="91681"/>
                  </a:lnTo>
                  <a:lnTo>
                    <a:pt x="281660" y="96761"/>
                  </a:lnTo>
                  <a:lnTo>
                    <a:pt x="274040" y="103111"/>
                  </a:lnTo>
                  <a:lnTo>
                    <a:pt x="267373" y="109461"/>
                  </a:lnTo>
                  <a:lnTo>
                    <a:pt x="266661" y="108191"/>
                  </a:lnTo>
                  <a:lnTo>
                    <a:pt x="262382" y="114541"/>
                  </a:lnTo>
                  <a:lnTo>
                    <a:pt x="255816" y="119621"/>
                  </a:lnTo>
                  <a:lnTo>
                    <a:pt x="254152" y="124701"/>
                  </a:lnTo>
                  <a:lnTo>
                    <a:pt x="252742" y="127241"/>
                  </a:lnTo>
                  <a:lnTo>
                    <a:pt x="249389" y="127241"/>
                  </a:lnTo>
                  <a:lnTo>
                    <a:pt x="249072" y="125971"/>
                  </a:lnTo>
                  <a:lnTo>
                    <a:pt x="245922" y="131051"/>
                  </a:lnTo>
                  <a:lnTo>
                    <a:pt x="246570" y="132321"/>
                  </a:lnTo>
                  <a:lnTo>
                    <a:pt x="240195" y="137401"/>
                  </a:lnTo>
                  <a:lnTo>
                    <a:pt x="241960" y="133146"/>
                  </a:lnTo>
                  <a:lnTo>
                    <a:pt x="242773" y="132321"/>
                  </a:lnTo>
                  <a:lnTo>
                    <a:pt x="241973" y="133108"/>
                  </a:lnTo>
                  <a:lnTo>
                    <a:pt x="242303" y="132321"/>
                  </a:lnTo>
                  <a:lnTo>
                    <a:pt x="238709" y="136334"/>
                  </a:lnTo>
                  <a:lnTo>
                    <a:pt x="237617" y="137401"/>
                  </a:lnTo>
                  <a:lnTo>
                    <a:pt x="235000" y="137401"/>
                  </a:lnTo>
                  <a:lnTo>
                    <a:pt x="232752" y="145021"/>
                  </a:lnTo>
                  <a:lnTo>
                    <a:pt x="232194" y="141211"/>
                  </a:lnTo>
                  <a:lnTo>
                    <a:pt x="226847" y="147561"/>
                  </a:lnTo>
                  <a:lnTo>
                    <a:pt x="225437" y="150101"/>
                  </a:lnTo>
                  <a:lnTo>
                    <a:pt x="229971" y="147561"/>
                  </a:lnTo>
                  <a:lnTo>
                    <a:pt x="228003" y="151371"/>
                  </a:lnTo>
                  <a:lnTo>
                    <a:pt x="225806" y="153911"/>
                  </a:lnTo>
                  <a:lnTo>
                    <a:pt x="223786" y="156451"/>
                  </a:lnTo>
                  <a:lnTo>
                    <a:pt x="221932" y="152641"/>
                  </a:lnTo>
                  <a:lnTo>
                    <a:pt x="215430" y="161531"/>
                  </a:lnTo>
                  <a:lnTo>
                    <a:pt x="211912" y="170421"/>
                  </a:lnTo>
                  <a:lnTo>
                    <a:pt x="208546" y="179311"/>
                  </a:lnTo>
                  <a:lnTo>
                    <a:pt x="207822" y="180073"/>
                  </a:lnTo>
                  <a:lnTo>
                    <a:pt x="208584" y="184391"/>
                  </a:lnTo>
                  <a:lnTo>
                    <a:pt x="205054" y="189471"/>
                  </a:lnTo>
                  <a:lnTo>
                    <a:pt x="202907" y="190525"/>
                  </a:lnTo>
                  <a:lnTo>
                    <a:pt x="202819" y="190741"/>
                  </a:lnTo>
                  <a:lnTo>
                    <a:pt x="202806" y="190576"/>
                  </a:lnTo>
                  <a:lnTo>
                    <a:pt x="197294" y="193281"/>
                  </a:lnTo>
                  <a:lnTo>
                    <a:pt x="196494" y="195821"/>
                  </a:lnTo>
                  <a:lnTo>
                    <a:pt x="190906" y="203441"/>
                  </a:lnTo>
                  <a:lnTo>
                    <a:pt x="197345" y="205981"/>
                  </a:lnTo>
                  <a:lnTo>
                    <a:pt x="192684" y="213601"/>
                  </a:lnTo>
                  <a:lnTo>
                    <a:pt x="197777" y="213601"/>
                  </a:lnTo>
                  <a:lnTo>
                    <a:pt x="196303" y="221221"/>
                  </a:lnTo>
                  <a:lnTo>
                    <a:pt x="193433" y="226301"/>
                  </a:lnTo>
                  <a:lnTo>
                    <a:pt x="188734" y="226301"/>
                  </a:lnTo>
                  <a:lnTo>
                    <a:pt x="190296" y="221056"/>
                  </a:lnTo>
                  <a:lnTo>
                    <a:pt x="190131" y="222059"/>
                  </a:lnTo>
                  <a:lnTo>
                    <a:pt x="190525" y="221881"/>
                  </a:lnTo>
                  <a:lnTo>
                    <a:pt x="190919" y="220624"/>
                  </a:lnTo>
                  <a:lnTo>
                    <a:pt x="190792" y="219976"/>
                  </a:lnTo>
                  <a:lnTo>
                    <a:pt x="190550" y="219837"/>
                  </a:lnTo>
                  <a:lnTo>
                    <a:pt x="190893" y="218681"/>
                  </a:lnTo>
                  <a:lnTo>
                    <a:pt x="191439" y="214871"/>
                  </a:lnTo>
                  <a:lnTo>
                    <a:pt x="189204" y="217411"/>
                  </a:lnTo>
                  <a:lnTo>
                    <a:pt x="190042" y="218681"/>
                  </a:lnTo>
                  <a:lnTo>
                    <a:pt x="187464" y="221221"/>
                  </a:lnTo>
                  <a:lnTo>
                    <a:pt x="184950" y="229958"/>
                  </a:lnTo>
                  <a:lnTo>
                    <a:pt x="186639" y="227571"/>
                  </a:lnTo>
                  <a:lnTo>
                    <a:pt x="182105" y="235191"/>
                  </a:lnTo>
                  <a:lnTo>
                    <a:pt x="182486" y="240271"/>
                  </a:lnTo>
                  <a:lnTo>
                    <a:pt x="179120" y="249161"/>
                  </a:lnTo>
                  <a:lnTo>
                    <a:pt x="180149" y="247891"/>
                  </a:lnTo>
                  <a:lnTo>
                    <a:pt x="181889" y="246621"/>
                  </a:lnTo>
                  <a:lnTo>
                    <a:pt x="179730" y="254241"/>
                  </a:lnTo>
                  <a:lnTo>
                    <a:pt x="180162" y="256781"/>
                  </a:lnTo>
                  <a:lnTo>
                    <a:pt x="181203" y="258051"/>
                  </a:lnTo>
                  <a:lnTo>
                    <a:pt x="181267" y="263131"/>
                  </a:lnTo>
                  <a:lnTo>
                    <a:pt x="178473" y="266941"/>
                  </a:lnTo>
                  <a:lnTo>
                    <a:pt x="177063" y="260591"/>
                  </a:lnTo>
                  <a:lnTo>
                    <a:pt x="177088" y="269481"/>
                  </a:lnTo>
                  <a:lnTo>
                    <a:pt x="175094" y="274561"/>
                  </a:lnTo>
                  <a:lnTo>
                    <a:pt x="173672" y="269481"/>
                  </a:lnTo>
                  <a:lnTo>
                    <a:pt x="172961" y="268211"/>
                  </a:lnTo>
                  <a:lnTo>
                    <a:pt x="174307" y="275831"/>
                  </a:lnTo>
                  <a:lnTo>
                    <a:pt x="169176" y="283451"/>
                  </a:lnTo>
                  <a:lnTo>
                    <a:pt x="168592" y="287261"/>
                  </a:lnTo>
                  <a:lnTo>
                    <a:pt x="167894" y="283451"/>
                  </a:lnTo>
                  <a:lnTo>
                    <a:pt x="168097" y="284721"/>
                  </a:lnTo>
                  <a:lnTo>
                    <a:pt x="168198" y="287261"/>
                  </a:lnTo>
                  <a:lnTo>
                    <a:pt x="167995" y="289801"/>
                  </a:lnTo>
                  <a:lnTo>
                    <a:pt x="170624" y="288531"/>
                  </a:lnTo>
                  <a:lnTo>
                    <a:pt x="170027" y="291071"/>
                  </a:lnTo>
                  <a:lnTo>
                    <a:pt x="169875" y="292341"/>
                  </a:lnTo>
                  <a:lnTo>
                    <a:pt x="168846" y="292341"/>
                  </a:lnTo>
                  <a:lnTo>
                    <a:pt x="170294" y="294881"/>
                  </a:lnTo>
                  <a:lnTo>
                    <a:pt x="173101" y="291071"/>
                  </a:lnTo>
                  <a:lnTo>
                    <a:pt x="174980" y="296151"/>
                  </a:lnTo>
                  <a:lnTo>
                    <a:pt x="173316" y="299961"/>
                  </a:lnTo>
                  <a:lnTo>
                    <a:pt x="176212" y="306311"/>
                  </a:lnTo>
                  <a:lnTo>
                    <a:pt x="172821" y="307581"/>
                  </a:lnTo>
                  <a:lnTo>
                    <a:pt x="172808" y="306311"/>
                  </a:lnTo>
                  <a:lnTo>
                    <a:pt x="172770" y="303771"/>
                  </a:lnTo>
                  <a:lnTo>
                    <a:pt x="171526" y="302501"/>
                  </a:lnTo>
                  <a:lnTo>
                    <a:pt x="169964" y="303771"/>
                  </a:lnTo>
                  <a:lnTo>
                    <a:pt x="169379" y="301498"/>
                  </a:lnTo>
                  <a:lnTo>
                    <a:pt x="169367" y="303771"/>
                  </a:lnTo>
                  <a:lnTo>
                    <a:pt x="168922" y="306311"/>
                  </a:lnTo>
                  <a:lnTo>
                    <a:pt x="168236" y="306311"/>
                  </a:lnTo>
                  <a:lnTo>
                    <a:pt x="168059" y="305041"/>
                  </a:lnTo>
                  <a:lnTo>
                    <a:pt x="167411" y="310121"/>
                  </a:lnTo>
                  <a:lnTo>
                    <a:pt x="168783" y="312661"/>
                  </a:lnTo>
                  <a:lnTo>
                    <a:pt x="170789" y="315201"/>
                  </a:lnTo>
                  <a:lnTo>
                    <a:pt x="172059" y="320281"/>
                  </a:lnTo>
                  <a:lnTo>
                    <a:pt x="170116" y="319011"/>
                  </a:lnTo>
                  <a:lnTo>
                    <a:pt x="169494" y="320700"/>
                  </a:lnTo>
                  <a:lnTo>
                    <a:pt x="172173" y="322821"/>
                  </a:lnTo>
                  <a:lnTo>
                    <a:pt x="173850" y="326631"/>
                  </a:lnTo>
                  <a:lnTo>
                    <a:pt x="172783" y="332981"/>
                  </a:lnTo>
                  <a:lnTo>
                    <a:pt x="175679" y="334251"/>
                  </a:lnTo>
                  <a:lnTo>
                    <a:pt x="175844" y="337591"/>
                  </a:lnTo>
                  <a:lnTo>
                    <a:pt x="175806" y="339166"/>
                  </a:lnTo>
                  <a:lnTo>
                    <a:pt x="175933" y="338213"/>
                  </a:lnTo>
                  <a:lnTo>
                    <a:pt x="175933" y="337451"/>
                  </a:lnTo>
                  <a:lnTo>
                    <a:pt x="175907" y="337172"/>
                  </a:lnTo>
                  <a:lnTo>
                    <a:pt x="176047" y="332981"/>
                  </a:lnTo>
                  <a:lnTo>
                    <a:pt x="178054" y="334251"/>
                  </a:lnTo>
                  <a:lnTo>
                    <a:pt x="178257" y="338061"/>
                  </a:lnTo>
                  <a:lnTo>
                    <a:pt x="179349" y="341553"/>
                  </a:lnTo>
                  <a:lnTo>
                    <a:pt x="178625" y="341757"/>
                  </a:lnTo>
                  <a:lnTo>
                    <a:pt x="179070" y="342214"/>
                  </a:lnTo>
                  <a:lnTo>
                    <a:pt x="178066" y="343141"/>
                  </a:lnTo>
                  <a:lnTo>
                    <a:pt x="178028" y="341934"/>
                  </a:lnTo>
                  <a:lnTo>
                    <a:pt x="173697" y="343141"/>
                  </a:lnTo>
                  <a:lnTo>
                    <a:pt x="165074" y="345681"/>
                  </a:lnTo>
                  <a:lnTo>
                    <a:pt x="159346" y="350761"/>
                  </a:lnTo>
                  <a:lnTo>
                    <a:pt x="157988" y="350761"/>
                  </a:lnTo>
                  <a:lnTo>
                    <a:pt x="155879" y="349491"/>
                  </a:lnTo>
                  <a:lnTo>
                    <a:pt x="158623" y="348221"/>
                  </a:lnTo>
                  <a:lnTo>
                    <a:pt x="152679" y="349491"/>
                  </a:lnTo>
                  <a:lnTo>
                    <a:pt x="146812" y="352031"/>
                  </a:lnTo>
                  <a:lnTo>
                    <a:pt x="141109" y="355841"/>
                  </a:lnTo>
                  <a:lnTo>
                    <a:pt x="135661" y="359651"/>
                  </a:lnTo>
                  <a:lnTo>
                    <a:pt x="128600" y="364731"/>
                  </a:lnTo>
                  <a:lnTo>
                    <a:pt x="122326" y="368541"/>
                  </a:lnTo>
                  <a:lnTo>
                    <a:pt x="116332" y="371081"/>
                  </a:lnTo>
                  <a:lnTo>
                    <a:pt x="116446" y="369811"/>
                  </a:lnTo>
                  <a:lnTo>
                    <a:pt x="114160" y="371081"/>
                  </a:lnTo>
                  <a:lnTo>
                    <a:pt x="113919" y="374891"/>
                  </a:lnTo>
                  <a:lnTo>
                    <a:pt x="109969" y="376161"/>
                  </a:lnTo>
                  <a:lnTo>
                    <a:pt x="109728" y="374891"/>
                  </a:lnTo>
                  <a:lnTo>
                    <a:pt x="109994" y="373621"/>
                  </a:lnTo>
                  <a:lnTo>
                    <a:pt x="108813" y="374891"/>
                  </a:lnTo>
                  <a:lnTo>
                    <a:pt x="107848" y="376161"/>
                  </a:lnTo>
                  <a:lnTo>
                    <a:pt x="106641" y="377875"/>
                  </a:lnTo>
                  <a:lnTo>
                    <a:pt x="106641" y="407581"/>
                  </a:lnTo>
                  <a:lnTo>
                    <a:pt x="104127" y="409181"/>
                  </a:lnTo>
                  <a:lnTo>
                    <a:pt x="104965" y="406641"/>
                  </a:lnTo>
                  <a:lnTo>
                    <a:pt x="106641" y="407581"/>
                  </a:lnTo>
                  <a:lnTo>
                    <a:pt x="106641" y="377875"/>
                  </a:lnTo>
                  <a:lnTo>
                    <a:pt x="104254" y="381241"/>
                  </a:lnTo>
                  <a:lnTo>
                    <a:pt x="100749" y="383781"/>
                  </a:lnTo>
                  <a:lnTo>
                    <a:pt x="102158" y="379971"/>
                  </a:lnTo>
                  <a:lnTo>
                    <a:pt x="94145" y="386321"/>
                  </a:lnTo>
                  <a:lnTo>
                    <a:pt x="88988" y="393941"/>
                  </a:lnTo>
                  <a:lnTo>
                    <a:pt x="84988" y="401561"/>
                  </a:lnTo>
                  <a:lnTo>
                    <a:pt x="80416" y="409181"/>
                  </a:lnTo>
                  <a:lnTo>
                    <a:pt x="76809" y="406641"/>
                  </a:lnTo>
                  <a:lnTo>
                    <a:pt x="68135" y="415531"/>
                  </a:lnTo>
                  <a:lnTo>
                    <a:pt x="64058" y="420611"/>
                  </a:lnTo>
                  <a:lnTo>
                    <a:pt x="63652" y="419341"/>
                  </a:lnTo>
                  <a:lnTo>
                    <a:pt x="57010" y="430771"/>
                  </a:lnTo>
                  <a:lnTo>
                    <a:pt x="52463" y="440931"/>
                  </a:lnTo>
                  <a:lnTo>
                    <a:pt x="48920" y="451091"/>
                  </a:lnTo>
                  <a:lnTo>
                    <a:pt x="45288" y="462521"/>
                  </a:lnTo>
                  <a:lnTo>
                    <a:pt x="40894" y="466331"/>
                  </a:lnTo>
                  <a:lnTo>
                    <a:pt x="36842" y="473951"/>
                  </a:lnTo>
                  <a:lnTo>
                    <a:pt x="32626" y="484111"/>
                  </a:lnTo>
                  <a:lnTo>
                    <a:pt x="30467" y="489191"/>
                  </a:lnTo>
                  <a:lnTo>
                    <a:pt x="27355" y="496811"/>
                  </a:lnTo>
                  <a:lnTo>
                    <a:pt x="25234" y="501891"/>
                  </a:lnTo>
                  <a:lnTo>
                    <a:pt x="22326" y="508241"/>
                  </a:lnTo>
                  <a:lnTo>
                    <a:pt x="23952" y="505701"/>
                  </a:lnTo>
                  <a:lnTo>
                    <a:pt x="25565" y="509511"/>
                  </a:lnTo>
                  <a:lnTo>
                    <a:pt x="25260" y="512051"/>
                  </a:lnTo>
                  <a:lnTo>
                    <a:pt x="23291" y="515861"/>
                  </a:lnTo>
                  <a:lnTo>
                    <a:pt x="25387" y="523481"/>
                  </a:lnTo>
                  <a:lnTo>
                    <a:pt x="21488" y="520941"/>
                  </a:lnTo>
                  <a:lnTo>
                    <a:pt x="21958" y="519671"/>
                  </a:lnTo>
                  <a:lnTo>
                    <a:pt x="17157" y="522211"/>
                  </a:lnTo>
                  <a:lnTo>
                    <a:pt x="15925" y="529831"/>
                  </a:lnTo>
                  <a:lnTo>
                    <a:pt x="14528" y="536181"/>
                  </a:lnTo>
                  <a:lnTo>
                    <a:pt x="19672" y="537451"/>
                  </a:lnTo>
                  <a:lnTo>
                    <a:pt x="13627" y="550151"/>
                  </a:lnTo>
                  <a:lnTo>
                    <a:pt x="11531" y="564121"/>
                  </a:lnTo>
                  <a:lnTo>
                    <a:pt x="10185" y="578091"/>
                  </a:lnTo>
                  <a:lnTo>
                    <a:pt x="6362" y="586981"/>
                  </a:lnTo>
                  <a:lnTo>
                    <a:pt x="7099" y="590791"/>
                  </a:lnTo>
                  <a:lnTo>
                    <a:pt x="6794" y="595871"/>
                  </a:lnTo>
                  <a:lnTo>
                    <a:pt x="7797" y="599681"/>
                  </a:lnTo>
                  <a:lnTo>
                    <a:pt x="2590" y="627621"/>
                  </a:lnTo>
                  <a:lnTo>
                    <a:pt x="596" y="625081"/>
                  </a:lnTo>
                  <a:lnTo>
                    <a:pt x="0" y="632701"/>
                  </a:lnTo>
                  <a:lnTo>
                    <a:pt x="8877" y="635241"/>
                  </a:lnTo>
                  <a:lnTo>
                    <a:pt x="9067" y="641591"/>
                  </a:lnTo>
                  <a:lnTo>
                    <a:pt x="4648" y="642861"/>
                  </a:lnTo>
                  <a:lnTo>
                    <a:pt x="4610" y="650481"/>
                  </a:lnTo>
                  <a:lnTo>
                    <a:pt x="3886" y="656831"/>
                  </a:lnTo>
                  <a:lnTo>
                    <a:pt x="3835" y="663181"/>
                  </a:lnTo>
                  <a:lnTo>
                    <a:pt x="3657" y="669531"/>
                  </a:lnTo>
                  <a:lnTo>
                    <a:pt x="4089" y="675881"/>
                  </a:lnTo>
                  <a:lnTo>
                    <a:pt x="5727" y="679691"/>
                  </a:lnTo>
                  <a:lnTo>
                    <a:pt x="27076" y="679691"/>
                  </a:lnTo>
                  <a:lnTo>
                    <a:pt x="25819" y="660641"/>
                  </a:lnTo>
                  <a:lnTo>
                    <a:pt x="25933" y="647941"/>
                  </a:lnTo>
                  <a:lnTo>
                    <a:pt x="28130" y="637781"/>
                  </a:lnTo>
                  <a:lnTo>
                    <a:pt x="26454" y="633971"/>
                  </a:lnTo>
                  <a:lnTo>
                    <a:pt x="26873" y="627621"/>
                  </a:lnTo>
                  <a:lnTo>
                    <a:pt x="27012" y="621271"/>
                  </a:lnTo>
                  <a:lnTo>
                    <a:pt x="24498" y="618731"/>
                  </a:lnTo>
                  <a:lnTo>
                    <a:pt x="26720" y="612381"/>
                  </a:lnTo>
                  <a:lnTo>
                    <a:pt x="28511" y="609841"/>
                  </a:lnTo>
                  <a:lnTo>
                    <a:pt x="30251" y="604761"/>
                  </a:lnTo>
                  <a:lnTo>
                    <a:pt x="31648" y="599681"/>
                  </a:lnTo>
                  <a:lnTo>
                    <a:pt x="32346" y="597141"/>
                  </a:lnTo>
                  <a:lnTo>
                    <a:pt x="32931" y="593331"/>
                  </a:lnTo>
                  <a:lnTo>
                    <a:pt x="29083" y="592061"/>
                  </a:lnTo>
                  <a:lnTo>
                    <a:pt x="29121" y="586981"/>
                  </a:lnTo>
                  <a:lnTo>
                    <a:pt x="32334" y="586981"/>
                  </a:lnTo>
                  <a:lnTo>
                    <a:pt x="29857" y="580631"/>
                  </a:lnTo>
                  <a:lnTo>
                    <a:pt x="34137" y="578091"/>
                  </a:lnTo>
                  <a:lnTo>
                    <a:pt x="34099" y="576821"/>
                  </a:lnTo>
                  <a:lnTo>
                    <a:pt x="33947" y="573011"/>
                  </a:lnTo>
                  <a:lnTo>
                    <a:pt x="33464" y="574281"/>
                  </a:lnTo>
                  <a:lnTo>
                    <a:pt x="31991" y="576821"/>
                  </a:lnTo>
                  <a:lnTo>
                    <a:pt x="31089" y="575551"/>
                  </a:lnTo>
                  <a:lnTo>
                    <a:pt x="30670" y="569201"/>
                  </a:lnTo>
                  <a:lnTo>
                    <a:pt x="36360" y="560311"/>
                  </a:lnTo>
                  <a:lnTo>
                    <a:pt x="37947" y="560311"/>
                  </a:lnTo>
                  <a:lnTo>
                    <a:pt x="37934" y="555231"/>
                  </a:lnTo>
                  <a:lnTo>
                    <a:pt x="38519" y="547611"/>
                  </a:lnTo>
                  <a:lnTo>
                    <a:pt x="38785" y="543801"/>
                  </a:lnTo>
                  <a:lnTo>
                    <a:pt x="39966" y="545071"/>
                  </a:lnTo>
                  <a:lnTo>
                    <a:pt x="39763" y="547611"/>
                  </a:lnTo>
                  <a:lnTo>
                    <a:pt x="40081" y="548881"/>
                  </a:lnTo>
                  <a:lnTo>
                    <a:pt x="40132" y="545071"/>
                  </a:lnTo>
                  <a:lnTo>
                    <a:pt x="41325" y="545071"/>
                  </a:lnTo>
                  <a:lnTo>
                    <a:pt x="42545" y="543801"/>
                  </a:lnTo>
                  <a:lnTo>
                    <a:pt x="42621" y="541261"/>
                  </a:lnTo>
                  <a:lnTo>
                    <a:pt x="42659" y="539991"/>
                  </a:lnTo>
                  <a:lnTo>
                    <a:pt x="41706" y="541261"/>
                  </a:lnTo>
                  <a:lnTo>
                    <a:pt x="40932" y="539991"/>
                  </a:lnTo>
                  <a:lnTo>
                    <a:pt x="40335" y="538721"/>
                  </a:lnTo>
                  <a:lnTo>
                    <a:pt x="42976" y="536181"/>
                  </a:lnTo>
                  <a:lnTo>
                    <a:pt x="45745" y="527291"/>
                  </a:lnTo>
                  <a:lnTo>
                    <a:pt x="46355" y="523481"/>
                  </a:lnTo>
                  <a:lnTo>
                    <a:pt x="46761" y="520941"/>
                  </a:lnTo>
                  <a:lnTo>
                    <a:pt x="48526" y="522211"/>
                  </a:lnTo>
                  <a:lnTo>
                    <a:pt x="48933" y="520941"/>
                  </a:lnTo>
                  <a:lnTo>
                    <a:pt x="51371" y="513321"/>
                  </a:lnTo>
                  <a:lnTo>
                    <a:pt x="53708" y="505701"/>
                  </a:lnTo>
                  <a:lnTo>
                    <a:pt x="54102" y="504431"/>
                  </a:lnTo>
                  <a:lnTo>
                    <a:pt x="57048" y="495541"/>
                  </a:lnTo>
                  <a:lnTo>
                    <a:pt x="59232" y="489191"/>
                  </a:lnTo>
                  <a:lnTo>
                    <a:pt x="60553" y="485381"/>
                  </a:lnTo>
                  <a:lnTo>
                    <a:pt x="57772" y="489191"/>
                  </a:lnTo>
                  <a:lnTo>
                    <a:pt x="54610" y="487921"/>
                  </a:lnTo>
                  <a:lnTo>
                    <a:pt x="55778" y="484111"/>
                  </a:lnTo>
                  <a:lnTo>
                    <a:pt x="56591" y="483844"/>
                  </a:lnTo>
                  <a:lnTo>
                    <a:pt x="56438" y="480301"/>
                  </a:lnTo>
                  <a:lnTo>
                    <a:pt x="58826" y="476491"/>
                  </a:lnTo>
                  <a:lnTo>
                    <a:pt x="61328" y="479031"/>
                  </a:lnTo>
                  <a:lnTo>
                    <a:pt x="61214" y="482841"/>
                  </a:lnTo>
                  <a:lnTo>
                    <a:pt x="62598" y="476491"/>
                  </a:lnTo>
                  <a:lnTo>
                    <a:pt x="63677" y="476491"/>
                  </a:lnTo>
                  <a:lnTo>
                    <a:pt x="63563" y="477761"/>
                  </a:lnTo>
                  <a:lnTo>
                    <a:pt x="64604" y="479031"/>
                  </a:lnTo>
                  <a:lnTo>
                    <a:pt x="63995" y="476491"/>
                  </a:lnTo>
                  <a:lnTo>
                    <a:pt x="63690" y="475221"/>
                  </a:lnTo>
                  <a:lnTo>
                    <a:pt x="72059" y="471411"/>
                  </a:lnTo>
                  <a:lnTo>
                    <a:pt x="70370" y="466331"/>
                  </a:lnTo>
                  <a:lnTo>
                    <a:pt x="71424" y="466331"/>
                  </a:lnTo>
                  <a:lnTo>
                    <a:pt x="75361" y="458711"/>
                  </a:lnTo>
                  <a:lnTo>
                    <a:pt x="78498" y="452361"/>
                  </a:lnTo>
                  <a:lnTo>
                    <a:pt x="81546" y="446011"/>
                  </a:lnTo>
                  <a:lnTo>
                    <a:pt x="85255" y="439661"/>
                  </a:lnTo>
                  <a:lnTo>
                    <a:pt x="82931" y="438391"/>
                  </a:lnTo>
                  <a:lnTo>
                    <a:pt x="85763" y="434581"/>
                  </a:lnTo>
                  <a:lnTo>
                    <a:pt x="85750" y="430771"/>
                  </a:lnTo>
                  <a:lnTo>
                    <a:pt x="90106" y="426961"/>
                  </a:lnTo>
                  <a:lnTo>
                    <a:pt x="94881" y="421881"/>
                  </a:lnTo>
                  <a:lnTo>
                    <a:pt x="96507" y="420611"/>
                  </a:lnTo>
                  <a:lnTo>
                    <a:pt x="99783" y="418071"/>
                  </a:lnTo>
                  <a:lnTo>
                    <a:pt x="104584" y="412991"/>
                  </a:lnTo>
                  <a:lnTo>
                    <a:pt x="106705" y="409181"/>
                  </a:lnTo>
                  <a:lnTo>
                    <a:pt x="107403" y="407911"/>
                  </a:lnTo>
                  <a:lnTo>
                    <a:pt x="107607" y="407543"/>
                  </a:lnTo>
                  <a:lnTo>
                    <a:pt x="108546" y="406641"/>
                  </a:lnTo>
                  <a:lnTo>
                    <a:pt x="113804" y="401561"/>
                  </a:lnTo>
                  <a:lnTo>
                    <a:pt x="111620" y="405371"/>
                  </a:lnTo>
                  <a:lnTo>
                    <a:pt x="115455" y="401561"/>
                  </a:lnTo>
                  <a:lnTo>
                    <a:pt x="116725" y="400291"/>
                  </a:lnTo>
                  <a:lnTo>
                    <a:pt x="120980" y="396481"/>
                  </a:lnTo>
                  <a:lnTo>
                    <a:pt x="125717" y="392671"/>
                  </a:lnTo>
                  <a:lnTo>
                    <a:pt x="132257" y="386321"/>
                  </a:lnTo>
                  <a:lnTo>
                    <a:pt x="128638" y="386321"/>
                  </a:lnTo>
                  <a:lnTo>
                    <a:pt x="128892" y="385051"/>
                  </a:lnTo>
                  <a:lnTo>
                    <a:pt x="130822" y="383781"/>
                  </a:lnTo>
                  <a:lnTo>
                    <a:pt x="134518" y="382511"/>
                  </a:lnTo>
                  <a:lnTo>
                    <a:pt x="134874" y="383781"/>
                  </a:lnTo>
                  <a:lnTo>
                    <a:pt x="134429" y="385051"/>
                  </a:lnTo>
                  <a:lnTo>
                    <a:pt x="137706" y="382511"/>
                  </a:lnTo>
                  <a:lnTo>
                    <a:pt x="166903" y="373621"/>
                  </a:lnTo>
                  <a:lnTo>
                    <a:pt x="174853" y="372351"/>
                  </a:lnTo>
                  <a:lnTo>
                    <a:pt x="176669" y="371081"/>
                  </a:lnTo>
                  <a:lnTo>
                    <a:pt x="179374" y="369189"/>
                  </a:lnTo>
                  <a:lnTo>
                    <a:pt x="180149" y="370497"/>
                  </a:lnTo>
                  <a:lnTo>
                    <a:pt x="185458" y="377431"/>
                  </a:lnTo>
                  <a:lnTo>
                    <a:pt x="184632" y="374459"/>
                  </a:lnTo>
                  <a:lnTo>
                    <a:pt x="190220" y="377431"/>
                  </a:lnTo>
                  <a:lnTo>
                    <a:pt x="190030" y="385051"/>
                  </a:lnTo>
                  <a:lnTo>
                    <a:pt x="184099" y="386321"/>
                  </a:lnTo>
                  <a:lnTo>
                    <a:pt x="184353" y="391401"/>
                  </a:lnTo>
                  <a:lnTo>
                    <a:pt x="186651" y="396481"/>
                  </a:lnTo>
                  <a:lnTo>
                    <a:pt x="189484" y="400291"/>
                  </a:lnTo>
                  <a:lnTo>
                    <a:pt x="192189" y="404101"/>
                  </a:lnTo>
                  <a:lnTo>
                    <a:pt x="195148" y="409181"/>
                  </a:lnTo>
                  <a:lnTo>
                    <a:pt x="197459" y="415531"/>
                  </a:lnTo>
                  <a:lnTo>
                    <a:pt x="196583" y="410451"/>
                  </a:lnTo>
                  <a:lnTo>
                    <a:pt x="199580" y="411721"/>
                  </a:lnTo>
                  <a:lnTo>
                    <a:pt x="200431" y="418071"/>
                  </a:lnTo>
                  <a:lnTo>
                    <a:pt x="203200" y="421881"/>
                  </a:lnTo>
                  <a:lnTo>
                    <a:pt x="201168" y="421881"/>
                  </a:lnTo>
                  <a:lnTo>
                    <a:pt x="201828" y="424421"/>
                  </a:lnTo>
                  <a:lnTo>
                    <a:pt x="201625" y="426961"/>
                  </a:lnTo>
                  <a:lnTo>
                    <a:pt x="202844" y="425691"/>
                  </a:lnTo>
                  <a:lnTo>
                    <a:pt x="206362" y="435851"/>
                  </a:lnTo>
                  <a:lnTo>
                    <a:pt x="210477" y="434581"/>
                  </a:lnTo>
                  <a:lnTo>
                    <a:pt x="211404" y="440931"/>
                  </a:lnTo>
                  <a:lnTo>
                    <a:pt x="215404" y="446011"/>
                  </a:lnTo>
                  <a:lnTo>
                    <a:pt x="219798" y="448551"/>
                  </a:lnTo>
                  <a:lnTo>
                    <a:pt x="224307" y="451091"/>
                  </a:lnTo>
                  <a:lnTo>
                    <a:pt x="228663" y="456171"/>
                  </a:lnTo>
                  <a:lnTo>
                    <a:pt x="225031" y="454901"/>
                  </a:lnTo>
                  <a:lnTo>
                    <a:pt x="226720" y="459981"/>
                  </a:lnTo>
                  <a:lnTo>
                    <a:pt x="221234" y="454901"/>
                  </a:lnTo>
                  <a:lnTo>
                    <a:pt x="223316" y="457441"/>
                  </a:lnTo>
                  <a:lnTo>
                    <a:pt x="224929" y="461251"/>
                  </a:lnTo>
                  <a:lnTo>
                    <a:pt x="226072" y="459981"/>
                  </a:lnTo>
                  <a:lnTo>
                    <a:pt x="226174" y="462521"/>
                  </a:lnTo>
                  <a:lnTo>
                    <a:pt x="234454" y="465061"/>
                  </a:lnTo>
                  <a:lnTo>
                    <a:pt x="234911" y="468261"/>
                  </a:lnTo>
                  <a:lnTo>
                    <a:pt x="234289" y="468096"/>
                  </a:lnTo>
                  <a:lnTo>
                    <a:pt x="233641" y="467626"/>
                  </a:lnTo>
                  <a:lnTo>
                    <a:pt x="233641" y="467893"/>
                  </a:lnTo>
                  <a:lnTo>
                    <a:pt x="234988" y="468858"/>
                  </a:lnTo>
                  <a:lnTo>
                    <a:pt x="238531" y="468871"/>
                  </a:lnTo>
                  <a:lnTo>
                    <a:pt x="240957" y="471411"/>
                  </a:lnTo>
                  <a:lnTo>
                    <a:pt x="245491" y="475221"/>
                  </a:lnTo>
                  <a:lnTo>
                    <a:pt x="244741" y="471411"/>
                  </a:lnTo>
                  <a:lnTo>
                    <a:pt x="249351" y="479031"/>
                  </a:lnTo>
                  <a:lnTo>
                    <a:pt x="257136" y="486651"/>
                  </a:lnTo>
                  <a:lnTo>
                    <a:pt x="265226" y="493001"/>
                  </a:lnTo>
                  <a:lnTo>
                    <a:pt x="270535" y="499084"/>
                  </a:lnTo>
                  <a:lnTo>
                    <a:pt x="270332" y="498957"/>
                  </a:lnTo>
                  <a:lnTo>
                    <a:pt x="269354" y="498398"/>
                  </a:lnTo>
                  <a:lnTo>
                    <a:pt x="271208" y="500253"/>
                  </a:lnTo>
                  <a:lnTo>
                    <a:pt x="271119" y="499910"/>
                  </a:lnTo>
                  <a:lnTo>
                    <a:pt x="270916" y="499567"/>
                  </a:lnTo>
                  <a:lnTo>
                    <a:pt x="270852" y="499414"/>
                  </a:lnTo>
                  <a:lnTo>
                    <a:pt x="277050" y="504431"/>
                  </a:lnTo>
                  <a:lnTo>
                    <a:pt x="285750" y="508241"/>
                  </a:lnTo>
                  <a:lnTo>
                    <a:pt x="292290" y="510781"/>
                  </a:lnTo>
                  <a:lnTo>
                    <a:pt x="290703" y="510781"/>
                  </a:lnTo>
                  <a:lnTo>
                    <a:pt x="295694" y="512051"/>
                  </a:lnTo>
                  <a:lnTo>
                    <a:pt x="298945" y="512051"/>
                  </a:lnTo>
                  <a:lnTo>
                    <a:pt x="302437" y="510781"/>
                  </a:lnTo>
                  <a:lnTo>
                    <a:pt x="308165" y="512051"/>
                  </a:lnTo>
                  <a:lnTo>
                    <a:pt x="313359" y="515861"/>
                  </a:lnTo>
                  <a:lnTo>
                    <a:pt x="301917" y="513321"/>
                  </a:lnTo>
                  <a:lnTo>
                    <a:pt x="305244" y="514591"/>
                  </a:lnTo>
                  <a:lnTo>
                    <a:pt x="305308" y="518401"/>
                  </a:lnTo>
                  <a:lnTo>
                    <a:pt x="318477" y="518401"/>
                  </a:lnTo>
                  <a:lnTo>
                    <a:pt x="323672" y="515861"/>
                  </a:lnTo>
                  <a:lnTo>
                    <a:pt x="328561" y="517131"/>
                  </a:lnTo>
                  <a:lnTo>
                    <a:pt x="327228" y="517131"/>
                  </a:lnTo>
                  <a:lnTo>
                    <a:pt x="326542" y="518401"/>
                  </a:lnTo>
                  <a:lnTo>
                    <a:pt x="330225" y="518401"/>
                  </a:lnTo>
                  <a:lnTo>
                    <a:pt x="334492" y="515861"/>
                  </a:lnTo>
                  <a:lnTo>
                    <a:pt x="337997" y="512051"/>
                  </a:lnTo>
                  <a:lnTo>
                    <a:pt x="341591" y="509511"/>
                  </a:lnTo>
                  <a:lnTo>
                    <a:pt x="344589" y="504431"/>
                  </a:lnTo>
                  <a:lnTo>
                    <a:pt x="347649" y="499351"/>
                  </a:lnTo>
                  <a:lnTo>
                    <a:pt x="347878" y="500621"/>
                  </a:lnTo>
                  <a:lnTo>
                    <a:pt x="348488" y="500621"/>
                  </a:lnTo>
                  <a:lnTo>
                    <a:pt x="348742" y="499351"/>
                  </a:lnTo>
                  <a:lnTo>
                    <a:pt x="349262" y="496811"/>
                  </a:lnTo>
                  <a:lnTo>
                    <a:pt x="349923" y="490461"/>
                  </a:lnTo>
                  <a:lnTo>
                    <a:pt x="350126" y="480301"/>
                  </a:lnTo>
                  <a:lnTo>
                    <a:pt x="349250" y="475221"/>
                  </a:lnTo>
                  <a:lnTo>
                    <a:pt x="348919" y="473951"/>
                  </a:lnTo>
                  <a:lnTo>
                    <a:pt x="348818" y="473532"/>
                  </a:lnTo>
                  <a:lnTo>
                    <a:pt x="348551" y="473951"/>
                  </a:lnTo>
                  <a:lnTo>
                    <a:pt x="346595" y="466331"/>
                  </a:lnTo>
                  <a:lnTo>
                    <a:pt x="347560" y="463791"/>
                  </a:lnTo>
                  <a:lnTo>
                    <a:pt x="347243" y="458711"/>
                  </a:lnTo>
                  <a:lnTo>
                    <a:pt x="349681" y="456171"/>
                  </a:lnTo>
                  <a:lnTo>
                    <a:pt x="350507" y="458711"/>
                  </a:lnTo>
                  <a:lnTo>
                    <a:pt x="351282" y="461251"/>
                  </a:lnTo>
                  <a:lnTo>
                    <a:pt x="351878" y="463791"/>
                  </a:lnTo>
                  <a:lnTo>
                    <a:pt x="354723" y="458711"/>
                  </a:lnTo>
                  <a:lnTo>
                    <a:pt x="351853" y="456171"/>
                  </a:lnTo>
                  <a:lnTo>
                    <a:pt x="348996" y="453631"/>
                  </a:lnTo>
                  <a:lnTo>
                    <a:pt x="348183" y="449821"/>
                  </a:lnTo>
                  <a:lnTo>
                    <a:pt x="349885" y="449821"/>
                  </a:lnTo>
                  <a:lnTo>
                    <a:pt x="346163" y="444741"/>
                  </a:lnTo>
                  <a:lnTo>
                    <a:pt x="342658" y="440931"/>
                  </a:lnTo>
                  <a:lnTo>
                    <a:pt x="338963" y="437121"/>
                  </a:lnTo>
                  <a:lnTo>
                    <a:pt x="335521" y="432041"/>
                  </a:lnTo>
                  <a:lnTo>
                    <a:pt x="334670" y="430771"/>
                  </a:lnTo>
                  <a:lnTo>
                    <a:pt x="334327" y="432041"/>
                  </a:lnTo>
                  <a:lnTo>
                    <a:pt x="333489" y="431749"/>
                  </a:lnTo>
                  <a:lnTo>
                    <a:pt x="333489" y="479031"/>
                  </a:lnTo>
                  <a:lnTo>
                    <a:pt x="329349" y="490461"/>
                  </a:lnTo>
                  <a:lnTo>
                    <a:pt x="325183" y="494271"/>
                  </a:lnTo>
                  <a:lnTo>
                    <a:pt x="319684" y="496544"/>
                  </a:lnTo>
                  <a:lnTo>
                    <a:pt x="319493" y="495541"/>
                  </a:lnTo>
                  <a:lnTo>
                    <a:pt x="320649" y="495541"/>
                  </a:lnTo>
                  <a:lnTo>
                    <a:pt x="319163" y="494271"/>
                  </a:lnTo>
                  <a:lnTo>
                    <a:pt x="317068" y="494271"/>
                  </a:lnTo>
                  <a:lnTo>
                    <a:pt x="314693" y="495541"/>
                  </a:lnTo>
                  <a:lnTo>
                    <a:pt x="309892" y="495541"/>
                  </a:lnTo>
                  <a:lnTo>
                    <a:pt x="309664" y="496811"/>
                  </a:lnTo>
                  <a:lnTo>
                    <a:pt x="307187" y="496811"/>
                  </a:lnTo>
                  <a:lnTo>
                    <a:pt x="309435" y="495541"/>
                  </a:lnTo>
                  <a:lnTo>
                    <a:pt x="308190" y="494271"/>
                  </a:lnTo>
                  <a:lnTo>
                    <a:pt x="305498" y="491731"/>
                  </a:lnTo>
                  <a:lnTo>
                    <a:pt x="298627" y="494271"/>
                  </a:lnTo>
                  <a:lnTo>
                    <a:pt x="297586" y="490461"/>
                  </a:lnTo>
                  <a:lnTo>
                    <a:pt x="296964" y="490461"/>
                  </a:lnTo>
                  <a:lnTo>
                    <a:pt x="295148" y="489191"/>
                  </a:lnTo>
                  <a:lnTo>
                    <a:pt x="289699" y="485381"/>
                  </a:lnTo>
                  <a:lnTo>
                    <a:pt x="290347" y="489191"/>
                  </a:lnTo>
                  <a:lnTo>
                    <a:pt x="285229" y="484111"/>
                  </a:lnTo>
                  <a:lnTo>
                    <a:pt x="277990" y="481571"/>
                  </a:lnTo>
                  <a:lnTo>
                    <a:pt x="274281" y="476491"/>
                  </a:lnTo>
                  <a:lnTo>
                    <a:pt x="269265" y="476491"/>
                  </a:lnTo>
                  <a:lnTo>
                    <a:pt x="266560" y="470141"/>
                  </a:lnTo>
                  <a:lnTo>
                    <a:pt x="265480" y="467601"/>
                  </a:lnTo>
                  <a:lnTo>
                    <a:pt x="261556" y="470141"/>
                  </a:lnTo>
                  <a:lnTo>
                    <a:pt x="265214" y="466331"/>
                  </a:lnTo>
                  <a:lnTo>
                    <a:pt x="254635" y="458711"/>
                  </a:lnTo>
                  <a:lnTo>
                    <a:pt x="250024" y="456171"/>
                  </a:lnTo>
                  <a:lnTo>
                    <a:pt x="252120" y="456171"/>
                  </a:lnTo>
                  <a:lnTo>
                    <a:pt x="248399" y="452361"/>
                  </a:lnTo>
                  <a:lnTo>
                    <a:pt x="251104" y="452361"/>
                  </a:lnTo>
                  <a:lnTo>
                    <a:pt x="247459" y="448551"/>
                  </a:lnTo>
                  <a:lnTo>
                    <a:pt x="246202" y="447281"/>
                  </a:lnTo>
                  <a:lnTo>
                    <a:pt x="243662" y="444741"/>
                  </a:lnTo>
                  <a:lnTo>
                    <a:pt x="242392" y="447281"/>
                  </a:lnTo>
                  <a:lnTo>
                    <a:pt x="241630" y="440931"/>
                  </a:lnTo>
                  <a:lnTo>
                    <a:pt x="237578" y="438391"/>
                  </a:lnTo>
                  <a:lnTo>
                    <a:pt x="234289" y="435851"/>
                  </a:lnTo>
                  <a:lnTo>
                    <a:pt x="233210" y="434581"/>
                  </a:lnTo>
                  <a:lnTo>
                    <a:pt x="231051" y="432041"/>
                  </a:lnTo>
                  <a:lnTo>
                    <a:pt x="228206" y="429501"/>
                  </a:lnTo>
                  <a:lnTo>
                    <a:pt x="229362" y="425691"/>
                  </a:lnTo>
                  <a:lnTo>
                    <a:pt x="229743" y="424421"/>
                  </a:lnTo>
                  <a:lnTo>
                    <a:pt x="222326" y="415531"/>
                  </a:lnTo>
                  <a:lnTo>
                    <a:pt x="219036" y="410451"/>
                  </a:lnTo>
                  <a:lnTo>
                    <a:pt x="213296" y="401561"/>
                  </a:lnTo>
                  <a:lnTo>
                    <a:pt x="212801" y="400799"/>
                  </a:lnTo>
                  <a:lnTo>
                    <a:pt x="215785" y="399021"/>
                  </a:lnTo>
                  <a:lnTo>
                    <a:pt x="210667" y="390131"/>
                  </a:lnTo>
                  <a:lnTo>
                    <a:pt x="210007" y="389242"/>
                  </a:lnTo>
                  <a:lnTo>
                    <a:pt x="211099" y="398170"/>
                  </a:lnTo>
                  <a:lnTo>
                    <a:pt x="210007" y="396481"/>
                  </a:lnTo>
                  <a:lnTo>
                    <a:pt x="204990" y="386321"/>
                  </a:lnTo>
                  <a:lnTo>
                    <a:pt x="207365" y="385648"/>
                  </a:lnTo>
                  <a:lnTo>
                    <a:pt x="205981" y="383781"/>
                  </a:lnTo>
                  <a:lnTo>
                    <a:pt x="202133" y="376161"/>
                  </a:lnTo>
                  <a:lnTo>
                    <a:pt x="199618" y="366369"/>
                  </a:lnTo>
                  <a:lnTo>
                    <a:pt x="201396" y="366128"/>
                  </a:lnTo>
                  <a:lnTo>
                    <a:pt x="202031" y="367271"/>
                  </a:lnTo>
                  <a:lnTo>
                    <a:pt x="203111" y="368541"/>
                  </a:lnTo>
                  <a:lnTo>
                    <a:pt x="202158" y="366026"/>
                  </a:lnTo>
                  <a:lnTo>
                    <a:pt x="202311" y="366001"/>
                  </a:lnTo>
                  <a:lnTo>
                    <a:pt x="210235" y="366001"/>
                  </a:lnTo>
                  <a:lnTo>
                    <a:pt x="217766" y="367271"/>
                  </a:lnTo>
                  <a:lnTo>
                    <a:pt x="225780" y="367271"/>
                  </a:lnTo>
                  <a:lnTo>
                    <a:pt x="229171" y="372351"/>
                  </a:lnTo>
                  <a:lnTo>
                    <a:pt x="236321" y="374891"/>
                  </a:lnTo>
                  <a:lnTo>
                    <a:pt x="251637" y="379971"/>
                  </a:lnTo>
                  <a:lnTo>
                    <a:pt x="259575" y="383781"/>
                  </a:lnTo>
                  <a:lnTo>
                    <a:pt x="263283" y="388861"/>
                  </a:lnTo>
                  <a:lnTo>
                    <a:pt x="263690" y="386321"/>
                  </a:lnTo>
                  <a:lnTo>
                    <a:pt x="267296" y="386321"/>
                  </a:lnTo>
                  <a:lnTo>
                    <a:pt x="266814" y="388061"/>
                  </a:lnTo>
                  <a:lnTo>
                    <a:pt x="268185" y="388861"/>
                  </a:lnTo>
                  <a:lnTo>
                    <a:pt x="284530" y="400291"/>
                  </a:lnTo>
                  <a:lnTo>
                    <a:pt x="298577" y="415531"/>
                  </a:lnTo>
                  <a:lnTo>
                    <a:pt x="310400" y="433311"/>
                  </a:lnTo>
                  <a:lnTo>
                    <a:pt x="320116" y="451091"/>
                  </a:lnTo>
                  <a:lnTo>
                    <a:pt x="322008" y="454901"/>
                  </a:lnTo>
                  <a:lnTo>
                    <a:pt x="327088" y="454901"/>
                  </a:lnTo>
                  <a:lnTo>
                    <a:pt x="331787" y="457441"/>
                  </a:lnTo>
                  <a:lnTo>
                    <a:pt x="331393" y="463791"/>
                  </a:lnTo>
                  <a:lnTo>
                    <a:pt x="328612" y="462521"/>
                  </a:lnTo>
                  <a:lnTo>
                    <a:pt x="327113" y="461251"/>
                  </a:lnTo>
                  <a:lnTo>
                    <a:pt x="332092" y="468871"/>
                  </a:lnTo>
                  <a:lnTo>
                    <a:pt x="333489" y="479031"/>
                  </a:lnTo>
                  <a:lnTo>
                    <a:pt x="333489" y="431749"/>
                  </a:lnTo>
                  <a:lnTo>
                    <a:pt x="327279" y="429501"/>
                  </a:lnTo>
                  <a:lnTo>
                    <a:pt x="333248" y="426961"/>
                  </a:lnTo>
                  <a:lnTo>
                    <a:pt x="326923" y="423151"/>
                  </a:lnTo>
                  <a:lnTo>
                    <a:pt x="329069" y="419341"/>
                  </a:lnTo>
                  <a:lnTo>
                    <a:pt x="325780" y="416801"/>
                  </a:lnTo>
                  <a:lnTo>
                    <a:pt x="316623" y="410451"/>
                  </a:lnTo>
                  <a:lnTo>
                    <a:pt x="310959" y="405371"/>
                  </a:lnTo>
                  <a:lnTo>
                    <a:pt x="313880" y="405371"/>
                  </a:lnTo>
                  <a:lnTo>
                    <a:pt x="308229" y="401561"/>
                  </a:lnTo>
                  <a:lnTo>
                    <a:pt x="302260" y="395211"/>
                  </a:lnTo>
                  <a:lnTo>
                    <a:pt x="305562" y="393941"/>
                  </a:lnTo>
                  <a:lnTo>
                    <a:pt x="301993" y="388861"/>
                  </a:lnTo>
                  <a:lnTo>
                    <a:pt x="298780" y="386321"/>
                  </a:lnTo>
                  <a:lnTo>
                    <a:pt x="297167" y="385051"/>
                  </a:lnTo>
                  <a:lnTo>
                    <a:pt x="292430" y="379971"/>
                  </a:lnTo>
                  <a:lnTo>
                    <a:pt x="286397" y="376161"/>
                  </a:lnTo>
                  <a:lnTo>
                    <a:pt x="285635" y="371081"/>
                  </a:lnTo>
                  <a:lnTo>
                    <a:pt x="275336" y="366001"/>
                  </a:lnTo>
                  <a:lnTo>
                    <a:pt x="265201" y="359651"/>
                  </a:lnTo>
                  <a:lnTo>
                    <a:pt x="254355" y="353301"/>
                  </a:lnTo>
                  <a:lnTo>
                    <a:pt x="241884" y="348221"/>
                  </a:lnTo>
                  <a:lnTo>
                    <a:pt x="242874" y="350761"/>
                  </a:lnTo>
                  <a:lnTo>
                    <a:pt x="237782" y="350761"/>
                  </a:lnTo>
                  <a:lnTo>
                    <a:pt x="235940" y="353301"/>
                  </a:lnTo>
                  <a:lnTo>
                    <a:pt x="231838" y="352031"/>
                  </a:lnTo>
                  <a:lnTo>
                    <a:pt x="230365" y="352031"/>
                  </a:lnTo>
                  <a:lnTo>
                    <a:pt x="230085" y="350761"/>
                  </a:lnTo>
                  <a:lnTo>
                    <a:pt x="226237" y="349491"/>
                  </a:lnTo>
                  <a:lnTo>
                    <a:pt x="222338" y="346951"/>
                  </a:lnTo>
                  <a:lnTo>
                    <a:pt x="218173" y="345681"/>
                  </a:lnTo>
                  <a:lnTo>
                    <a:pt x="216750" y="344411"/>
                  </a:lnTo>
                  <a:lnTo>
                    <a:pt x="215328" y="343141"/>
                  </a:lnTo>
                  <a:lnTo>
                    <a:pt x="222440" y="344411"/>
                  </a:lnTo>
                  <a:lnTo>
                    <a:pt x="222288" y="343141"/>
                  </a:lnTo>
                  <a:lnTo>
                    <a:pt x="212788" y="341871"/>
                  </a:lnTo>
                  <a:lnTo>
                    <a:pt x="215709" y="340601"/>
                  </a:lnTo>
                  <a:lnTo>
                    <a:pt x="218643" y="339331"/>
                  </a:lnTo>
                  <a:lnTo>
                    <a:pt x="212305" y="336791"/>
                  </a:lnTo>
                  <a:lnTo>
                    <a:pt x="213436" y="339331"/>
                  </a:lnTo>
                  <a:lnTo>
                    <a:pt x="208686" y="340601"/>
                  </a:lnTo>
                  <a:lnTo>
                    <a:pt x="203161" y="339331"/>
                  </a:lnTo>
                  <a:lnTo>
                    <a:pt x="205765" y="340601"/>
                  </a:lnTo>
                  <a:lnTo>
                    <a:pt x="208419" y="341934"/>
                  </a:lnTo>
                  <a:lnTo>
                    <a:pt x="210794" y="343141"/>
                  </a:lnTo>
                  <a:lnTo>
                    <a:pt x="204050" y="344411"/>
                  </a:lnTo>
                  <a:lnTo>
                    <a:pt x="201320" y="343141"/>
                  </a:lnTo>
                  <a:lnTo>
                    <a:pt x="196227" y="340956"/>
                  </a:lnTo>
                  <a:lnTo>
                    <a:pt x="195961" y="339331"/>
                  </a:lnTo>
                  <a:lnTo>
                    <a:pt x="194602" y="334251"/>
                  </a:lnTo>
                  <a:lnTo>
                    <a:pt x="193675" y="330796"/>
                  </a:lnTo>
                  <a:lnTo>
                    <a:pt x="191935" y="333171"/>
                  </a:lnTo>
                  <a:lnTo>
                    <a:pt x="191935" y="364731"/>
                  </a:lnTo>
                  <a:lnTo>
                    <a:pt x="187667" y="366026"/>
                  </a:lnTo>
                  <a:lnTo>
                    <a:pt x="191935" y="364731"/>
                  </a:lnTo>
                  <a:lnTo>
                    <a:pt x="191935" y="333171"/>
                  </a:lnTo>
                  <a:lnTo>
                    <a:pt x="191135" y="334251"/>
                  </a:lnTo>
                  <a:lnTo>
                    <a:pt x="190690" y="332981"/>
                  </a:lnTo>
                  <a:lnTo>
                    <a:pt x="189776" y="330390"/>
                  </a:lnTo>
                  <a:lnTo>
                    <a:pt x="189776" y="339331"/>
                  </a:lnTo>
                  <a:lnTo>
                    <a:pt x="188061" y="339648"/>
                  </a:lnTo>
                  <a:lnTo>
                    <a:pt x="188391" y="339331"/>
                  </a:lnTo>
                  <a:lnTo>
                    <a:pt x="189776" y="339331"/>
                  </a:lnTo>
                  <a:lnTo>
                    <a:pt x="189776" y="330390"/>
                  </a:lnTo>
                  <a:lnTo>
                    <a:pt x="186664" y="321551"/>
                  </a:lnTo>
                  <a:lnTo>
                    <a:pt x="185242" y="320433"/>
                  </a:lnTo>
                  <a:lnTo>
                    <a:pt x="185242" y="367271"/>
                  </a:lnTo>
                  <a:lnTo>
                    <a:pt x="184581" y="369189"/>
                  </a:lnTo>
                  <a:lnTo>
                    <a:pt x="184467" y="369811"/>
                  </a:lnTo>
                  <a:lnTo>
                    <a:pt x="183578" y="372110"/>
                  </a:lnTo>
                  <a:lnTo>
                    <a:pt x="181635" y="368541"/>
                  </a:lnTo>
                  <a:lnTo>
                    <a:pt x="181571" y="367931"/>
                  </a:lnTo>
                  <a:lnTo>
                    <a:pt x="182664" y="367576"/>
                  </a:lnTo>
                  <a:lnTo>
                    <a:pt x="184048" y="369290"/>
                  </a:lnTo>
                  <a:lnTo>
                    <a:pt x="185242" y="367271"/>
                  </a:lnTo>
                  <a:lnTo>
                    <a:pt x="185242" y="320433"/>
                  </a:lnTo>
                  <a:lnTo>
                    <a:pt x="185064" y="320281"/>
                  </a:lnTo>
                  <a:lnTo>
                    <a:pt x="187998" y="320281"/>
                  </a:lnTo>
                  <a:lnTo>
                    <a:pt x="188887" y="316471"/>
                  </a:lnTo>
                  <a:lnTo>
                    <a:pt x="190106" y="313931"/>
                  </a:lnTo>
                  <a:lnTo>
                    <a:pt x="194005" y="315201"/>
                  </a:lnTo>
                  <a:lnTo>
                    <a:pt x="193802" y="313931"/>
                  </a:lnTo>
                  <a:lnTo>
                    <a:pt x="193586" y="312661"/>
                  </a:lnTo>
                  <a:lnTo>
                    <a:pt x="192570" y="311391"/>
                  </a:lnTo>
                  <a:lnTo>
                    <a:pt x="191147" y="311391"/>
                  </a:lnTo>
                  <a:lnTo>
                    <a:pt x="191554" y="308851"/>
                  </a:lnTo>
                  <a:lnTo>
                    <a:pt x="192392" y="308851"/>
                  </a:lnTo>
                  <a:lnTo>
                    <a:pt x="194030" y="310121"/>
                  </a:lnTo>
                  <a:lnTo>
                    <a:pt x="193852" y="308851"/>
                  </a:lnTo>
                  <a:lnTo>
                    <a:pt x="193675" y="307581"/>
                  </a:lnTo>
                  <a:lnTo>
                    <a:pt x="193306" y="305041"/>
                  </a:lnTo>
                  <a:lnTo>
                    <a:pt x="192951" y="302501"/>
                  </a:lnTo>
                  <a:lnTo>
                    <a:pt x="190385" y="305041"/>
                  </a:lnTo>
                  <a:lnTo>
                    <a:pt x="190817" y="297421"/>
                  </a:lnTo>
                  <a:lnTo>
                    <a:pt x="191858" y="297421"/>
                  </a:lnTo>
                  <a:lnTo>
                    <a:pt x="192151" y="298691"/>
                  </a:lnTo>
                  <a:lnTo>
                    <a:pt x="193306" y="299961"/>
                  </a:lnTo>
                  <a:lnTo>
                    <a:pt x="192151" y="297421"/>
                  </a:lnTo>
                  <a:lnTo>
                    <a:pt x="191566" y="296151"/>
                  </a:lnTo>
                  <a:lnTo>
                    <a:pt x="189776" y="291071"/>
                  </a:lnTo>
                  <a:lnTo>
                    <a:pt x="190334" y="288531"/>
                  </a:lnTo>
                  <a:lnTo>
                    <a:pt x="190601" y="287261"/>
                  </a:lnTo>
                  <a:lnTo>
                    <a:pt x="191147" y="284721"/>
                  </a:lnTo>
                  <a:lnTo>
                    <a:pt x="192557" y="284721"/>
                  </a:lnTo>
                  <a:lnTo>
                    <a:pt x="192887" y="280911"/>
                  </a:lnTo>
                  <a:lnTo>
                    <a:pt x="192303" y="275831"/>
                  </a:lnTo>
                  <a:lnTo>
                    <a:pt x="192201" y="274561"/>
                  </a:lnTo>
                  <a:lnTo>
                    <a:pt x="191897" y="270751"/>
                  </a:lnTo>
                  <a:lnTo>
                    <a:pt x="191871" y="266941"/>
                  </a:lnTo>
                  <a:lnTo>
                    <a:pt x="191973" y="259321"/>
                  </a:lnTo>
                  <a:lnTo>
                    <a:pt x="194373" y="254241"/>
                  </a:lnTo>
                  <a:lnTo>
                    <a:pt x="197827" y="258051"/>
                  </a:lnTo>
                  <a:lnTo>
                    <a:pt x="197446" y="254241"/>
                  </a:lnTo>
                  <a:lnTo>
                    <a:pt x="196926" y="249161"/>
                  </a:lnTo>
                  <a:lnTo>
                    <a:pt x="200875" y="250431"/>
                  </a:lnTo>
                  <a:lnTo>
                    <a:pt x="200977" y="249161"/>
                  </a:lnTo>
                  <a:lnTo>
                    <a:pt x="201168" y="246621"/>
                  </a:lnTo>
                  <a:lnTo>
                    <a:pt x="201256" y="245351"/>
                  </a:lnTo>
                  <a:lnTo>
                    <a:pt x="201447" y="242811"/>
                  </a:lnTo>
                  <a:lnTo>
                    <a:pt x="198945" y="245351"/>
                  </a:lnTo>
                  <a:lnTo>
                    <a:pt x="200406" y="239001"/>
                  </a:lnTo>
                  <a:lnTo>
                    <a:pt x="199656" y="233921"/>
                  </a:lnTo>
                  <a:lnTo>
                    <a:pt x="202374" y="228841"/>
                  </a:lnTo>
                  <a:lnTo>
                    <a:pt x="202526" y="233921"/>
                  </a:lnTo>
                  <a:lnTo>
                    <a:pt x="203454" y="229958"/>
                  </a:lnTo>
                  <a:lnTo>
                    <a:pt x="204330" y="226301"/>
                  </a:lnTo>
                  <a:lnTo>
                    <a:pt x="205549" y="222491"/>
                  </a:lnTo>
                  <a:lnTo>
                    <a:pt x="204355" y="225031"/>
                  </a:lnTo>
                  <a:lnTo>
                    <a:pt x="202984" y="226301"/>
                  </a:lnTo>
                  <a:lnTo>
                    <a:pt x="201930" y="228841"/>
                  </a:lnTo>
                  <a:lnTo>
                    <a:pt x="202069" y="222491"/>
                  </a:lnTo>
                  <a:lnTo>
                    <a:pt x="196977" y="227571"/>
                  </a:lnTo>
                  <a:lnTo>
                    <a:pt x="197624" y="226301"/>
                  </a:lnTo>
                  <a:lnTo>
                    <a:pt x="200914" y="219951"/>
                  </a:lnTo>
                  <a:lnTo>
                    <a:pt x="200685" y="221221"/>
                  </a:lnTo>
                  <a:lnTo>
                    <a:pt x="201180" y="219951"/>
                  </a:lnTo>
                  <a:lnTo>
                    <a:pt x="203174" y="214871"/>
                  </a:lnTo>
                  <a:lnTo>
                    <a:pt x="206463" y="212331"/>
                  </a:lnTo>
                  <a:lnTo>
                    <a:pt x="206463" y="213093"/>
                  </a:lnTo>
                  <a:lnTo>
                    <a:pt x="206502" y="214515"/>
                  </a:lnTo>
                  <a:lnTo>
                    <a:pt x="206311" y="215925"/>
                  </a:lnTo>
                  <a:lnTo>
                    <a:pt x="207314" y="213944"/>
                  </a:lnTo>
                  <a:lnTo>
                    <a:pt x="207975" y="212369"/>
                  </a:lnTo>
                  <a:lnTo>
                    <a:pt x="206476" y="211670"/>
                  </a:lnTo>
                  <a:lnTo>
                    <a:pt x="206654" y="205981"/>
                  </a:lnTo>
                  <a:lnTo>
                    <a:pt x="209410" y="202171"/>
                  </a:lnTo>
                  <a:lnTo>
                    <a:pt x="211023" y="200901"/>
                  </a:lnTo>
                  <a:lnTo>
                    <a:pt x="212940" y="204711"/>
                  </a:lnTo>
                  <a:lnTo>
                    <a:pt x="214020" y="204711"/>
                  </a:lnTo>
                  <a:lnTo>
                    <a:pt x="212572" y="200901"/>
                  </a:lnTo>
                  <a:lnTo>
                    <a:pt x="212077" y="199631"/>
                  </a:lnTo>
                  <a:lnTo>
                    <a:pt x="219544" y="190741"/>
                  </a:lnTo>
                  <a:lnTo>
                    <a:pt x="218859" y="188201"/>
                  </a:lnTo>
                  <a:lnTo>
                    <a:pt x="220649" y="188201"/>
                  </a:lnTo>
                  <a:lnTo>
                    <a:pt x="219481" y="185661"/>
                  </a:lnTo>
                  <a:lnTo>
                    <a:pt x="221665" y="183121"/>
                  </a:lnTo>
                  <a:lnTo>
                    <a:pt x="222224" y="183121"/>
                  </a:lnTo>
                  <a:lnTo>
                    <a:pt x="223418" y="184391"/>
                  </a:lnTo>
                  <a:lnTo>
                    <a:pt x="223812" y="183121"/>
                  </a:lnTo>
                  <a:lnTo>
                    <a:pt x="224624" y="180581"/>
                  </a:lnTo>
                  <a:lnTo>
                    <a:pt x="223215" y="180581"/>
                  </a:lnTo>
                  <a:lnTo>
                    <a:pt x="222237" y="179311"/>
                  </a:lnTo>
                  <a:lnTo>
                    <a:pt x="224713" y="176771"/>
                  </a:lnTo>
                  <a:lnTo>
                    <a:pt x="225031" y="176771"/>
                  </a:lnTo>
                  <a:lnTo>
                    <a:pt x="224536" y="178041"/>
                  </a:lnTo>
                  <a:lnTo>
                    <a:pt x="225526" y="176771"/>
                  </a:lnTo>
                  <a:lnTo>
                    <a:pt x="227495" y="174231"/>
                  </a:lnTo>
                  <a:lnTo>
                    <a:pt x="229793" y="170421"/>
                  </a:lnTo>
                  <a:lnTo>
                    <a:pt x="232143" y="166611"/>
                  </a:lnTo>
                  <a:lnTo>
                    <a:pt x="234391" y="161531"/>
                  </a:lnTo>
                  <a:lnTo>
                    <a:pt x="236791" y="157721"/>
                  </a:lnTo>
                  <a:lnTo>
                    <a:pt x="237909" y="156451"/>
                  </a:lnTo>
                  <a:lnTo>
                    <a:pt x="240157" y="153911"/>
                  </a:lnTo>
                  <a:lnTo>
                    <a:pt x="244944" y="153911"/>
                  </a:lnTo>
                  <a:lnTo>
                    <a:pt x="236766" y="160972"/>
                  </a:lnTo>
                  <a:lnTo>
                    <a:pt x="236689" y="160756"/>
                  </a:lnTo>
                  <a:lnTo>
                    <a:pt x="236461" y="161226"/>
                  </a:lnTo>
                  <a:lnTo>
                    <a:pt x="236118" y="161531"/>
                  </a:lnTo>
                  <a:lnTo>
                    <a:pt x="236359" y="161467"/>
                  </a:lnTo>
                  <a:lnTo>
                    <a:pt x="234454" y="165582"/>
                  </a:lnTo>
                  <a:lnTo>
                    <a:pt x="237782" y="163563"/>
                  </a:lnTo>
                  <a:lnTo>
                    <a:pt x="236905" y="161315"/>
                  </a:lnTo>
                  <a:lnTo>
                    <a:pt x="240677" y="160261"/>
                  </a:lnTo>
                  <a:lnTo>
                    <a:pt x="244983" y="153911"/>
                  </a:lnTo>
                  <a:lnTo>
                    <a:pt x="245846" y="152641"/>
                  </a:lnTo>
                  <a:lnTo>
                    <a:pt x="248450" y="147561"/>
                  </a:lnTo>
                  <a:lnTo>
                    <a:pt x="249758" y="145021"/>
                  </a:lnTo>
                  <a:lnTo>
                    <a:pt x="251066" y="142481"/>
                  </a:lnTo>
                  <a:lnTo>
                    <a:pt x="256755" y="134861"/>
                  </a:lnTo>
                  <a:lnTo>
                    <a:pt x="262255" y="128511"/>
                  </a:lnTo>
                  <a:lnTo>
                    <a:pt x="263359" y="127241"/>
                  </a:lnTo>
                  <a:lnTo>
                    <a:pt x="261416" y="128511"/>
                  </a:lnTo>
                  <a:lnTo>
                    <a:pt x="260692" y="127241"/>
                  </a:lnTo>
                  <a:lnTo>
                    <a:pt x="258495" y="123431"/>
                  </a:lnTo>
                  <a:lnTo>
                    <a:pt x="270065" y="123431"/>
                  </a:lnTo>
                  <a:lnTo>
                    <a:pt x="272148" y="118643"/>
                  </a:lnTo>
                  <a:lnTo>
                    <a:pt x="273507" y="120891"/>
                  </a:lnTo>
                  <a:lnTo>
                    <a:pt x="273380" y="119621"/>
                  </a:lnTo>
                  <a:lnTo>
                    <a:pt x="276669" y="117081"/>
                  </a:lnTo>
                  <a:lnTo>
                    <a:pt x="278320" y="115811"/>
                  </a:lnTo>
                  <a:lnTo>
                    <a:pt x="283184" y="109461"/>
                  </a:lnTo>
                  <a:lnTo>
                    <a:pt x="288531" y="103111"/>
                  </a:lnTo>
                  <a:lnTo>
                    <a:pt x="294906" y="96761"/>
                  </a:lnTo>
                  <a:lnTo>
                    <a:pt x="294513" y="99301"/>
                  </a:lnTo>
                  <a:lnTo>
                    <a:pt x="299237" y="96761"/>
                  </a:lnTo>
                  <a:lnTo>
                    <a:pt x="305892" y="90411"/>
                  </a:lnTo>
                  <a:lnTo>
                    <a:pt x="310756" y="87871"/>
                  </a:lnTo>
                  <a:lnTo>
                    <a:pt x="311277" y="85331"/>
                  </a:lnTo>
                  <a:lnTo>
                    <a:pt x="314147" y="84061"/>
                  </a:lnTo>
                  <a:lnTo>
                    <a:pt x="311315" y="84061"/>
                  </a:lnTo>
                  <a:lnTo>
                    <a:pt x="323532" y="78981"/>
                  </a:lnTo>
                  <a:lnTo>
                    <a:pt x="328523" y="75171"/>
                  </a:lnTo>
                  <a:lnTo>
                    <a:pt x="333527" y="71361"/>
                  </a:lnTo>
                  <a:lnTo>
                    <a:pt x="341299" y="66281"/>
                  </a:lnTo>
                  <a:lnTo>
                    <a:pt x="343242" y="65011"/>
                  </a:lnTo>
                  <a:lnTo>
                    <a:pt x="352501" y="61925"/>
                  </a:lnTo>
                  <a:lnTo>
                    <a:pt x="351256" y="63741"/>
                  </a:lnTo>
                  <a:lnTo>
                    <a:pt x="352564" y="63741"/>
                  </a:lnTo>
                  <a:lnTo>
                    <a:pt x="356323" y="61201"/>
                  </a:lnTo>
                  <a:lnTo>
                    <a:pt x="363842" y="56121"/>
                  </a:lnTo>
                  <a:lnTo>
                    <a:pt x="361873" y="54851"/>
                  </a:lnTo>
                  <a:lnTo>
                    <a:pt x="361670" y="56121"/>
                  </a:lnTo>
                  <a:lnTo>
                    <a:pt x="358355" y="54851"/>
                  </a:lnTo>
                  <a:lnTo>
                    <a:pt x="359219" y="53581"/>
                  </a:lnTo>
                  <a:lnTo>
                    <a:pt x="362191" y="51041"/>
                  </a:lnTo>
                  <a:lnTo>
                    <a:pt x="365264" y="49771"/>
                  </a:lnTo>
                  <a:lnTo>
                    <a:pt x="360400" y="53581"/>
                  </a:lnTo>
                  <a:lnTo>
                    <a:pt x="366928" y="52311"/>
                  </a:lnTo>
                  <a:lnTo>
                    <a:pt x="369798" y="53581"/>
                  </a:lnTo>
                  <a:lnTo>
                    <a:pt x="369100" y="52311"/>
                  </a:lnTo>
                  <a:lnTo>
                    <a:pt x="369582" y="51041"/>
                  </a:lnTo>
                  <a:lnTo>
                    <a:pt x="372503" y="51041"/>
                  </a:lnTo>
                  <a:lnTo>
                    <a:pt x="372706" y="49771"/>
                  </a:lnTo>
                  <a:lnTo>
                    <a:pt x="372910" y="48501"/>
                  </a:lnTo>
                  <a:lnTo>
                    <a:pt x="373291" y="47231"/>
                  </a:lnTo>
                  <a:lnTo>
                    <a:pt x="373672" y="45961"/>
                  </a:lnTo>
                  <a:lnTo>
                    <a:pt x="378167" y="44691"/>
                  </a:lnTo>
                  <a:lnTo>
                    <a:pt x="378167" y="45961"/>
                  </a:lnTo>
                  <a:lnTo>
                    <a:pt x="381241" y="44691"/>
                  </a:lnTo>
                  <a:lnTo>
                    <a:pt x="383705" y="42151"/>
                  </a:lnTo>
                  <a:lnTo>
                    <a:pt x="387451" y="40881"/>
                  </a:lnTo>
                  <a:lnTo>
                    <a:pt x="389902" y="42151"/>
                  </a:lnTo>
                  <a:lnTo>
                    <a:pt x="384365" y="43421"/>
                  </a:lnTo>
                  <a:lnTo>
                    <a:pt x="384962" y="45961"/>
                  </a:lnTo>
                  <a:lnTo>
                    <a:pt x="389839" y="43421"/>
                  </a:lnTo>
                  <a:lnTo>
                    <a:pt x="391160" y="40881"/>
                  </a:lnTo>
                  <a:lnTo>
                    <a:pt x="393141" y="37071"/>
                  </a:lnTo>
                  <a:lnTo>
                    <a:pt x="398691" y="38341"/>
                  </a:lnTo>
                  <a:lnTo>
                    <a:pt x="396773" y="39611"/>
                  </a:lnTo>
                  <a:lnTo>
                    <a:pt x="393661" y="40881"/>
                  </a:lnTo>
                  <a:lnTo>
                    <a:pt x="391769" y="42151"/>
                  </a:lnTo>
                  <a:lnTo>
                    <a:pt x="397878" y="43421"/>
                  </a:lnTo>
                  <a:lnTo>
                    <a:pt x="398145" y="42151"/>
                  </a:lnTo>
                  <a:lnTo>
                    <a:pt x="402031" y="40881"/>
                  </a:lnTo>
                  <a:lnTo>
                    <a:pt x="401637" y="42151"/>
                  </a:lnTo>
                  <a:lnTo>
                    <a:pt x="404634" y="40881"/>
                  </a:lnTo>
                  <a:lnTo>
                    <a:pt x="410692" y="39611"/>
                  </a:lnTo>
                  <a:lnTo>
                    <a:pt x="408228" y="39611"/>
                  </a:lnTo>
                  <a:lnTo>
                    <a:pt x="410845" y="37071"/>
                  </a:lnTo>
                  <a:lnTo>
                    <a:pt x="412153" y="35801"/>
                  </a:lnTo>
                  <a:lnTo>
                    <a:pt x="417131" y="33261"/>
                  </a:lnTo>
                  <a:lnTo>
                    <a:pt x="422732" y="31991"/>
                  </a:lnTo>
                  <a:lnTo>
                    <a:pt x="428510" y="28181"/>
                  </a:lnTo>
                  <a:lnTo>
                    <a:pt x="421055" y="34531"/>
                  </a:lnTo>
                  <a:lnTo>
                    <a:pt x="427748" y="30721"/>
                  </a:lnTo>
                  <a:lnTo>
                    <a:pt x="427812" y="33489"/>
                  </a:lnTo>
                  <a:lnTo>
                    <a:pt x="427672" y="34848"/>
                  </a:lnTo>
                  <a:lnTo>
                    <a:pt x="427850" y="34328"/>
                  </a:lnTo>
                  <a:lnTo>
                    <a:pt x="427863" y="34531"/>
                  </a:lnTo>
                  <a:lnTo>
                    <a:pt x="433920" y="34531"/>
                  </a:lnTo>
                  <a:lnTo>
                    <a:pt x="433171" y="35801"/>
                  </a:lnTo>
                  <a:lnTo>
                    <a:pt x="436689" y="31991"/>
                  </a:lnTo>
                  <a:lnTo>
                    <a:pt x="440486" y="35801"/>
                  </a:lnTo>
                  <a:lnTo>
                    <a:pt x="444258" y="31991"/>
                  </a:lnTo>
                  <a:lnTo>
                    <a:pt x="445516" y="30721"/>
                  </a:lnTo>
                  <a:lnTo>
                    <a:pt x="445998" y="31991"/>
                  </a:lnTo>
                  <a:lnTo>
                    <a:pt x="448030" y="31343"/>
                  </a:lnTo>
                  <a:lnTo>
                    <a:pt x="448132" y="30721"/>
                  </a:lnTo>
                  <a:lnTo>
                    <a:pt x="454774" y="28181"/>
                  </a:lnTo>
                  <a:lnTo>
                    <a:pt x="462661" y="28181"/>
                  </a:lnTo>
                  <a:lnTo>
                    <a:pt x="471233" y="26911"/>
                  </a:lnTo>
                  <a:lnTo>
                    <a:pt x="475589" y="25641"/>
                  </a:lnTo>
                  <a:lnTo>
                    <a:pt x="479945" y="24371"/>
                  </a:lnTo>
                  <a:lnTo>
                    <a:pt x="490258" y="21831"/>
                  </a:lnTo>
                  <a:lnTo>
                    <a:pt x="490791" y="20561"/>
                  </a:lnTo>
                  <a:lnTo>
                    <a:pt x="491883" y="18021"/>
                  </a:lnTo>
                  <a:lnTo>
                    <a:pt x="501726" y="15481"/>
                  </a:lnTo>
                  <a:lnTo>
                    <a:pt x="505193" y="16751"/>
                  </a:lnTo>
                  <a:lnTo>
                    <a:pt x="499262" y="19291"/>
                  </a:lnTo>
                  <a:lnTo>
                    <a:pt x="504748" y="20561"/>
                  </a:lnTo>
                  <a:lnTo>
                    <a:pt x="508749" y="19291"/>
                  </a:lnTo>
                  <a:lnTo>
                    <a:pt x="513778" y="18021"/>
                  </a:lnTo>
                  <a:lnTo>
                    <a:pt x="516356" y="18008"/>
                  </a:lnTo>
                  <a:lnTo>
                    <a:pt x="519176" y="14211"/>
                  </a:lnTo>
                  <a:close/>
                </a:path>
                <a:path w="574675" h="1034414">
                  <a:moveTo>
                    <a:pt x="519506" y="20561"/>
                  </a:moveTo>
                  <a:lnTo>
                    <a:pt x="518541" y="18021"/>
                  </a:lnTo>
                  <a:lnTo>
                    <a:pt x="513778" y="18021"/>
                  </a:lnTo>
                  <a:lnTo>
                    <a:pt x="512787" y="19291"/>
                  </a:lnTo>
                  <a:lnTo>
                    <a:pt x="513880" y="19291"/>
                  </a:lnTo>
                  <a:lnTo>
                    <a:pt x="515480" y="20561"/>
                  </a:lnTo>
                  <a:lnTo>
                    <a:pt x="519506" y="20561"/>
                  </a:lnTo>
                  <a:close/>
                </a:path>
                <a:path w="574675" h="1034414">
                  <a:moveTo>
                    <a:pt x="519544" y="22009"/>
                  </a:moveTo>
                  <a:lnTo>
                    <a:pt x="517296" y="22466"/>
                  </a:lnTo>
                  <a:lnTo>
                    <a:pt x="517410" y="22021"/>
                  </a:lnTo>
                  <a:lnTo>
                    <a:pt x="517423" y="21602"/>
                  </a:lnTo>
                  <a:lnTo>
                    <a:pt x="517067" y="21361"/>
                  </a:lnTo>
                  <a:lnTo>
                    <a:pt x="516826" y="22110"/>
                  </a:lnTo>
                  <a:lnTo>
                    <a:pt x="516420" y="22491"/>
                  </a:lnTo>
                  <a:lnTo>
                    <a:pt x="515683" y="22682"/>
                  </a:lnTo>
                  <a:lnTo>
                    <a:pt x="516763" y="22529"/>
                  </a:lnTo>
                  <a:lnTo>
                    <a:pt x="517271" y="22479"/>
                  </a:lnTo>
                  <a:lnTo>
                    <a:pt x="517207" y="22809"/>
                  </a:lnTo>
                  <a:lnTo>
                    <a:pt x="517156" y="23012"/>
                  </a:lnTo>
                  <a:lnTo>
                    <a:pt x="518083" y="22809"/>
                  </a:lnTo>
                  <a:lnTo>
                    <a:pt x="518845" y="22453"/>
                  </a:lnTo>
                  <a:lnTo>
                    <a:pt x="519544" y="22009"/>
                  </a:lnTo>
                  <a:close/>
                </a:path>
                <a:path w="574675" h="1034414">
                  <a:moveTo>
                    <a:pt x="523430" y="18008"/>
                  </a:moveTo>
                  <a:lnTo>
                    <a:pt x="518058" y="16751"/>
                  </a:lnTo>
                  <a:lnTo>
                    <a:pt x="518541" y="18021"/>
                  </a:lnTo>
                  <a:lnTo>
                    <a:pt x="523430" y="18008"/>
                  </a:lnTo>
                  <a:close/>
                </a:path>
                <a:path w="574675" h="1034414">
                  <a:moveTo>
                    <a:pt x="534733" y="19570"/>
                  </a:moveTo>
                  <a:lnTo>
                    <a:pt x="534466" y="19062"/>
                  </a:lnTo>
                  <a:lnTo>
                    <a:pt x="534530" y="19291"/>
                  </a:lnTo>
                  <a:lnTo>
                    <a:pt x="534733" y="19570"/>
                  </a:lnTo>
                  <a:close/>
                </a:path>
                <a:path w="574675" h="1034414">
                  <a:moveTo>
                    <a:pt x="536155" y="21602"/>
                  </a:moveTo>
                  <a:lnTo>
                    <a:pt x="534733" y="19570"/>
                  </a:lnTo>
                  <a:lnTo>
                    <a:pt x="535241" y="20561"/>
                  </a:lnTo>
                  <a:lnTo>
                    <a:pt x="530948" y="21831"/>
                  </a:lnTo>
                  <a:lnTo>
                    <a:pt x="529221" y="23101"/>
                  </a:lnTo>
                  <a:lnTo>
                    <a:pt x="531990" y="21831"/>
                  </a:lnTo>
                  <a:lnTo>
                    <a:pt x="535584" y="21831"/>
                  </a:lnTo>
                  <a:lnTo>
                    <a:pt x="536155" y="21602"/>
                  </a:lnTo>
                  <a:close/>
                </a:path>
                <a:path w="574675" h="1034414">
                  <a:moveTo>
                    <a:pt x="537705" y="16751"/>
                  </a:moveTo>
                  <a:lnTo>
                    <a:pt x="534047" y="11671"/>
                  </a:lnTo>
                  <a:lnTo>
                    <a:pt x="523430" y="18008"/>
                  </a:lnTo>
                  <a:lnTo>
                    <a:pt x="522592" y="19291"/>
                  </a:lnTo>
                  <a:lnTo>
                    <a:pt x="521462" y="21831"/>
                  </a:lnTo>
                  <a:lnTo>
                    <a:pt x="519544" y="23101"/>
                  </a:lnTo>
                  <a:lnTo>
                    <a:pt x="524256" y="21831"/>
                  </a:lnTo>
                  <a:lnTo>
                    <a:pt x="528955" y="19291"/>
                  </a:lnTo>
                  <a:lnTo>
                    <a:pt x="533920" y="18021"/>
                  </a:lnTo>
                  <a:lnTo>
                    <a:pt x="534466" y="19062"/>
                  </a:lnTo>
                  <a:lnTo>
                    <a:pt x="534162" y="18021"/>
                  </a:lnTo>
                  <a:lnTo>
                    <a:pt x="537705" y="16751"/>
                  </a:lnTo>
                  <a:close/>
                </a:path>
                <a:path w="574675" h="1034414">
                  <a:moveTo>
                    <a:pt x="541515" y="20561"/>
                  </a:moveTo>
                  <a:lnTo>
                    <a:pt x="538695" y="20561"/>
                  </a:lnTo>
                  <a:lnTo>
                    <a:pt x="536155" y="21602"/>
                  </a:lnTo>
                  <a:lnTo>
                    <a:pt x="536321" y="21831"/>
                  </a:lnTo>
                  <a:lnTo>
                    <a:pt x="541515" y="20561"/>
                  </a:lnTo>
                  <a:close/>
                </a:path>
                <a:path w="574675" h="1034414">
                  <a:moveTo>
                    <a:pt x="542404" y="22517"/>
                  </a:moveTo>
                  <a:lnTo>
                    <a:pt x="540804" y="22898"/>
                  </a:lnTo>
                  <a:lnTo>
                    <a:pt x="542251" y="22999"/>
                  </a:lnTo>
                  <a:lnTo>
                    <a:pt x="542213" y="22796"/>
                  </a:lnTo>
                  <a:lnTo>
                    <a:pt x="542302" y="22644"/>
                  </a:lnTo>
                  <a:lnTo>
                    <a:pt x="542404" y="22517"/>
                  </a:lnTo>
                  <a:close/>
                </a:path>
                <a:path w="574675" h="1034414">
                  <a:moveTo>
                    <a:pt x="543991" y="22098"/>
                  </a:moveTo>
                  <a:lnTo>
                    <a:pt x="543255" y="22136"/>
                  </a:lnTo>
                  <a:lnTo>
                    <a:pt x="542632" y="22174"/>
                  </a:lnTo>
                  <a:lnTo>
                    <a:pt x="542417" y="22517"/>
                  </a:lnTo>
                  <a:lnTo>
                    <a:pt x="543991" y="22098"/>
                  </a:lnTo>
                  <a:close/>
                </a:path>
                <a:path w="574675" h="1034414">
                  <a:moveTo>
                    <a:pt x="544042" y="16751"/>
                  </a:moveTo>
                  <a:lnTo>
                    <a:pt x="541921" y="16751"/>
                  </a:lnTo>
                  <a:lnTo>
                    <a:pt x="543826" y="17386"/>
                  </a:lnTo>
                  <a:lnTo>
                    <a:pt x="544042" y="16751"/>
                  </a:lnTo>
                  <a:close/>
                </a:path>
                <a:path w="574675" h="1034414">
                  <a:moveTo>
                    <a:pt x="545757" y="18021"/>
                  </a:moveTo>
                  <a:lnTo>
                    <a:pt x="543826" y="17386"/>
                  </a:lnTo>
                  <a:lnTo>
                    <a:pt x="543153" y="19291"/>
                  </a:lnTo>
                  <a:lnTo>
                    <a:pt x="541515" y="20561"/>
                  </a:lnTo>
                  <a:lnTo>
                    <a:pt x="542099" y="20561"/>
                  </a:lnTo>
                  <a:lnTo>
                    <a:pt x="544957" y="19291"/>
                  </a:lnTo>
                  <a:lnTo>
                    <a:pt x="545757" y="18021"/>
                  </a:lnTo>
                  <a:close/>
                </a:path>
                <a:path w="574675" h="1034414">
                  <a:moveTo>
                    <a:pt x="547319" y="21107"/>
                  </a:moveTo>
                  <a:lnTo>
                    <a:pt x="543991" y="22110"/>
                  </a:lnTo>
                  <a:lnTo>
                    <a:pt x="545172" y="22034"/>
                  </a:lnTo>
                  <a:lnTo>
                    <a:pt x="546633" y="22047"/>
                  </a:lnTo>
                  <a:lnTo>
                    <a:pt x="547319" y="21107"/>
                  </a:lnTo>
                  <a:close/>
                </a:path>
                <a:path w="574675" h="1034414">
                  <a:moveTo>
                    <a:pt x="568693" y="10668"/>
                  </a:moveTo>
                  <a:lnTo>
                    <a:pt x="568159" y="7569"/>
                  </a:lnTo>
                  <a:lnTo>
                    <a:pt x="563194" y="9588"/>
                  </a:lnTo>
                  <a:lnTo>
                    <a:pt x="559587" y="11264"/>
                  </a:lnTo>
                  <a:lnTo>
                    <a:pt x="555053" y="14820"/>
                  </a:lnTo>
                  <a:lnTo>
                    <a:pt x="553783" y="14363"/>
                  </a:lnTo>
                  <a:lnTo>
                    <a:pt x="554609" y="13220"/>
                  </a:lnTo>
                  <a:lnTo>
                    <a:pt x="554659" y="12547"/>
                  </a:lnTo>
                  <a:lnTo>
                    <a:pt x="551942" y="15074"/>
                  </a:lnTo>
                  <a:lnTo>
                    <a:pt x="548068" y="18478"/>
                  </a:lnTo>
                  <a:lnTo>
                    <a:pt x="550913" y="21285"/>
                  </a:lnTo>
                  <a:lnTo>
                    <a:pt x="554012" y="17360"/>
                  </a:lnTo>
                  <a:lnTo>
                    <a:pt x="555345" y="18554"/>
                  </a:lnTo>
                  <a:lnTo>
                    <a:pt x="557834" y="13550"/>
                  </a:lnTo>
                  <a:lnTo>
                    <a:pt x="560489" y="12153"/>
                  </a:lnTo>
                  <a:lnTo>
                    <a:pt x="563270" y="12153"/>
                  </a:lnTo>
                  <a:lnTo>
                    <a:pt x="563486" y="13525"/>
                  </a:lnTo>
                  <a:lnTo>
                    <a:pt x="564019" y="12331"/>
                  </a:lnTo>
                  <a:lnTo>
                    <a:pt x="568693" y="10668"/>
                  </a:lnTo>
                  <a:close/>
                </a:path>
                <a:path w="574675" h="1034414">
                  <a:moveTo>
                    <a:pt x="574560" y="1143"/>
                  </a:moveTo>
                  <a:lnTo>
                    <a:pt x="573760" y="38"/>
                  </a:lnTo>
                  <a:lnTo>
                    <a:pt x="571944" y="0"/>
                  </a:lnTo>
                  <a:lnTo>
                    <a:pt x="571258" y="3822"/>
                  </a:lnTo>
                  <a:lnTo>
                    <a:pt x="571982" y="5041"/>
                  </a:lnTo>
                  <a:lnTo>
                    <a:pt x="572693" y="6477"/>
                  </a:lnTo>
                  <a:lnTo>
                    <a:pt x="573163" y="7988"/>
                  </a:lnTo>
                  <a:lnTo>
                    <a:pt x="574078" y="5715"/>
                  </a:lnTo>
                  <a:lnTo>
                    <a:pt x="574471" y="3365"/>
                  </a:lnTo>
                  <a:lnTo>
                    <a:pt x="574560" y="114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2469431" y="3848920"/>
              <a:ext cx="243614" cy="186837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9104602" y="3569566"/>
              <a:ext cx="745621" cy="639530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9141747" y="3710892"/>
              <a:ext cx="289923" cy="98070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9322102" y="3747205"/>
              <a:ext cx="150382" cy="276735"/>
            </a:xfrm>
            <a:prstGeom prst="rect">
              <a:avLst/>
            </a:prstGeom>
          </p:spPr>
        </p:pic>
      </p:grpSp>
      <p:sp>
        <p:nvSpPr>
          <p:cNvPr id="88" name="object 88"/>
          <p:cNvSpPr txBox="1"/>
          <p:nvPr/>
        </p:nvSpPr>
        <p:spPr>
          <a:xfrm>
            <a:off x="15211353" y="5756324"/>
            <a:ext cx="120332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Зонт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10" dirty="0">
                <a:solidFill>
                  <a:srgbClr val="522E48"/>
                </a:solidFill>
                <a:latin typeface="Montserrat"/>
                <a:cs typeface="Montserrat"/>
              </a:rPr>
              <a:t>REFLECT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7567302" y="5745787"/>
            <a:ext cx="908050" cy="4089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30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Бейсболка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1770"/>
              </a:lnSpc>
            </a:pPr>
            <a:r>
              <a:rPr sz="1600" b="1" spc="-10" dirty="0">
                <a:solidFill>
                  <a:srgbClr val="522E48"/>
                </a:solidFill>
                <a:latin typeface="Montserrat"/>
                <a:cs typeface="Montserrat"/>
              </a:rPr>
              <a:t>LIBERTY</a:t>
            </a:r>
            <a:endParaRPr sz="1600">
              <a:latin typeface="Montserrat"/>
              <a:cs typeface="Montserrat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0499455" y="5756324"/>
            <a:ext cx="71882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Термос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0" dirty="0">
                <a:solidFill>
                  <a:srgbClr val="522E48"/>
                </a:solidFill>
                <a:latin typeface="Montserrat"/>
                <a:cs typeface="Montserrat"/>
              </a:rPr>
              <a:t>SOFT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2855404" y="5756324"/>
            <a:ext cx="1717039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Рюкзак</a:t>
            </a:r>
            <a:r>
              <a:rPr sz="1150" b="1" spc="-4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водостойкий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GO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92" name="object 92"/>
          <p:cNvGrpSpPr/>
          <p:nvPr/>
        </p:nvGrpSpPr>
        <p:grpSpPr>
          <a:xfrm>
            <a:off x="607439" y="38219"/>
            <a:ext cx="19293205" cy="8545830"/>
            <a:chOff x="607439" y="38219"/>
            <a:chExt cx="19293205" cy="8545830"/>
          </a:xfrm>
        </p:grpSpPr>
        <p:sp>
          <p:nvSpPr>
            <p:cNvPr id="93" name="object 93"/>
            <p:cNvSpPr/>
            <p:nvPr/>
          </p:nvSpPr>
          <p:spPr>
            <a:xfrm>
              <a:off x="15554211" y="3635025"/>
              <a:ext cx="227329" cy="349250"/>
            </a:xfrm>
            <a:custGeom>
              <a:avLst/>
              <a:gdLst/>
              <a:ahLst/>
              <a:cxnLst/>
              <a:rect l="l" t="t" r="r" b="b"/>
              <a:pathLst>
                <a:path w="227330" h="349250">
                  <a:moveTo>
                    <a:pt x="3276" y="242824"/>
                  </a:moveTo>
                  <a:lnTo>
                    <a:pt x="927" y="243166"/>
                  </a:lnTo>
                  <a:lnTo>
                    <a:pt x="215" y="243916"/>
                  </a:lnTo>
                  <a:lnTo>
                    <a:pt x="0" y="245960"/>
                  </a:lnTo>
                  <a:lnTo>
                    <a:pt x="1447" y="245935"/>
                  </a:lnTo>
                  <a:lnTo>
                    <a:pt x="3276" y="242824"/>
                  </a:lnTo>
                  <a:close/>
                </a:path>
                <a:path w="227330" h="349250">
                  <a:moveTo>
                    <a:pt x="13081" y="248297"/>
                  </a:moveTo>
                  <a:lnTo>
                    <a:pt x="12915" y="244932"/>
                  </a:lnTo>
                  <a:lnTo>
                    <a:pt x="10426" y="247675"/>
                  </a:lnTo>
                  <a:lnTo>
                    <a:pt x="10401" y="246227"/>
                  </a:lnTo>
                  <a:lnTo>
                    <a:pt x="7658" y="249605"/>
                  </a:lnTo>
                  <a:lnTo>
                    <a:pt x="6210" y="249643"/>
                  </a:lnTo>
                  <a:lnTo>
                    <a:pt x="5588" y="247904"/>
                  </a:lnTo>
                  <a:lnTo>
                    <a:pt x="6146" y="246748"/>
                  </a:lnTo>
                  <a:lnTo>
                    <a:pt x="5448" y="247472"/>
                  </a:lnTo>
                  <a:lnTo>
                    <a:pt x="4229" y="245440"/>
                  </a:lnTo>
                  <a:lnTo>
                    <a:pt x="2946" y="247357"/>
                  </a:lnTo>
                  <a:lnTo>
                    <a:pt x="4038" y="250418"/>
                  </a:lnTo>
                  <a:lnTo>
                    <a:pt x="6210" y="251104"/>
                  </a:lnTo>
                  <a:lnTo>
                    <a:pt x="9131" y="249593"/>
                  </a:lnTo>
                  <a:lnTo>
                    <a:pt x="9423" y="250456"/>
                  </a:lnTo>
                  <a:lnTo>
                    <a:pt x="8699" y="251193"/>
                  </a:lnTo>
                  <a:lnTo>
                    <a:pt x="8420" y="251777"/>
                  </a:lnTo>
                  <a:lnTo>
                    <a:pt x="10439" y="250583"/>
                  </a:lnTo>
                  <a:lnTo>
                    <a:pt x="13081" y="248297"/>
                  </a:lnTo>
                  <a:close/>
                </a:path>
                <a:path w="227330" h="349250">
                  <a:moveTo>
                    <a:pt x="15100" y="252730"/>
                  </a:moveTo>
                  <a:lnTo>
                    <a:pt x="14262" y="251269"/>
                  </a:lnTo>
                  <a:lnTo>
                    <a:pt x="14122" y="251498"/>
                  </a:lnTo>
                  <a:lnTo>
                    <a:pt x="15100" y="252730"/>
                  </a:lnTo>
                  <a:close/>
                </a:path>
                <a:path w="227330" h="349250">
                  <a:moveTo>
                    <a:pt x="15900" y="245681"/>
                  </a:moveTo>
                  <a:lnTo>
                    <a:pt x="15392" y="245516"/>
                  </a:lnTo>
                  <a:lnTo>
                    <a:pt x="14795" y="245249"/>
                  </a:lnTo>
                  <a:lnTo>
                    <a:pt x="14236" y="245960"/>
                  </a:lnTo>
                  <a:lnTo>
                    <a:pt x="15900" y="245681"/>
                  </a:lnTo>
                  <a:close/>
                </a:path>
                <a:path w="227330" h="349250">
                  <a:moveTo>
                    <a:pt x="16700" y="245541"/>
                  </a:moveTo>
                  <a:lnTo>
                    <a:pt x="15900" y="245681"/>
                  </a:lnTo>
                  <a:lnTo>
                    <a:pt x="16217" y="245757"/>
                  </a:lnTo>
                  <a:lnTo>
                    <a:pt x="16510" y="245821"/>
                  </a:lnTo>
                  <a:lnTo>
                    <a:pt x="16700" y="245541"/>
                  </a:lnTo>
                  <a:close/>
                </a:path>
                <a:path w="227330" h="349250">
                  <a:moveTo>
                    <a:pt x="17500" y="245414"/>
                  </a:moveTo>
                  <a:lnTo>
                    <a:pt x="16903" y="245110"/>
                  </a:lnTo>
                  <a:lnTo>
                    <a:pt x="16852" y="245300"/>
                  </a:lnTo>
                  <a:lnTo>
                    <a:pt x="16776" y="245440"/>
                  </a:lnTo>
                  <a:lnTo>
                    <a:pt x="17500" y="245414"/>
                  </a:lnTo>
                  <a:close/>
                </a:path>
                <a:path w="227330" h="349250">
                  <a:moveTo>
                    <a:pt x="17589" y="248297"/>
                  </a:moveTo>
                  <a:lnTo>
                    <a:pt x="15252" y="247650"/>
                  </a:lnTo>
                  <a:lnTo>
                    <a:pt x="13652" y="250190"/>
                  </a:lnTo>
                  <a:lnTo>
                    <a:pt x="14262" y="251269"/>
                  </a:lnTo>
                  <a:lnTo>
                    <a:pt x="15278" y="250190"/>
                  </a:lnTo>
                  <a:lnTo>
                    <a:pt x="16141" y="248920"/>
                  </a:lnTo>
                  <a:lnTo>
                    <a:pt x="17589" y="248297"/>
                  </a:lnTo>
                  <a:close/>
                </a:path>
                <a:path w="227330" h="349250">
                  <a:moveTo>
                    <a:pt x="19138" y="248716"/>
                  </a:moveTo>
                  <a:lnTo>
                    <a:pt x="19100" y="247650"/>
                  </a:lnTo>
                  <a:lnTo>
                    <a:pt x="17589" y="248297"/>
                  </a:lnTo>
                  <a:lnTo>
                    <a:pt x="19138" y="248716"/>
                  </a:lnTo>
                  <a:close/>
                </a:path>
                <a:path w="227330" h="349250">
                  <a:moveTo>
                    <a:pt x="26479" y="254838"/>
                  </a:moveTo>
                  <a:lnTo>
                    <a:pt x="24358" y="254038"/>
                  </a:lnTo>
                  <a:lnTo>
                    <a:pt x="26416" y="255270"/>
                  </a:lnTo>
                  <a:lnTo>
                    <a:pt x="26479" y="254838"/>
                  </a:lnTo>
                  <a:close/>
                </a:path>
                <a:path w="227330" h="349250">
                  <a:moveTo>
                    <a:pt x="27495" y="250190"/>
                  </a:moveTo>
                  <a:lnTo>
                    <a:pt x="24879" y="250190"/>
                  </a:lnTo>
                  <a:lnTo>
                    <a:pt x="22021" y="251460"/>
                  </a:lnTo>
                  <a:lnTo>
                    <a:pt x="19354" y="251460"/>
                  </a:lnTo>
                  <a:lnTo>
                    <a:pt x="19227" y="250190"/>
                  </a:lnTo>
                  <a:lnTo>
                    <a:pt x="21602" y="250190"/>
                  </a:lnTo>
                  <a:lnTo>
                    <a:pt x="22783" y="248920"/>
                  </a:lnTo>
                  <a:lnTo>
                    <a:pt x="19850" y="248920"/>
                  </a:lnTo>
                  <a:lnTo>
                    <a:pt x="19138" y="248716"/>
                  </a:lnTo>
                  <a:lnTo>
                    <a:pt x="19227" y="251460"/>
                  </a:lnTo>
                  <a:lnTo>
                    <a:pt x="19062" y="252730"/>
                  </a:lnTo>
                  <a:lnTo>
                    <a:pt x="17157" y="252730"/>
                  </a:lnTo>
                  <a:lnTo>
                    <a:pt x="17208" y="259080"/>
                  </a:lnTo>
                  <a:lnTo>
                    <a:pt x="24193" y="254038"/>
                  </a:lnTo>
                  <a:lnTo>
                    <a:pt x="24358" y="254038"/>
                  </a:lnTo>
                  <a:lnTo>
                    <a:pt x="25069" y="252730"/>
                  </a:lnTo>
                  <a:lnTo>
                    <a:pt x="26390" y="251269"/>
                  </a:lnTo>
                  <a:lnTo>
                    <a:pt x="27495" y="250190"/>
                  </a:lnTo>
                  <a:close/>
                </a:path>
                <a:path w="227330" h="349250">
                  <a:moveTo>
                    <a:pt x="28968" y="249224"/>
                  </a:moveTo>
                  <a:lnTo>
                    <a:pt x="28448" y="249224"/>
                  </a:lnTo>
                  <a:lnTo>
                    <a:pt x="27965" y="249415"/>
                  </a:lnTo>
                  <a:lnTo>
                    <a:pt x="27495" y="249707"/>
                  </a:lnTo>
                  <a:lnTo>
                    <a:pt x="27914" y="249682"/>
                  </a:lnTo>
                  <a:lnTo>
                    <a:pt x="28321" y="249682"/>
                  </a:lnTo>
                  <a:lnTo>
                    <a:pt x="28727" y="249707"/>
                  </a:lnTo>
                  <a:lnTo>
                    <a:pt x="28968" y="249224"/>
                  </a:lnTo>
                  <a:close/>
                </a:path>
                <a:path w="227330" h="349250">
                  <a:moveTo>
                    <a:pt x="29552" y="249809"/>
                  </a:moveTo>
                  <a:lnTo>
                    <a:pt x="28727" y="249720"/>
                  </a:lnTo>
                  <a:lnTo>
                    <a:pt x="28524" y="250113"/>
                  </a:lnTo>
                  <a:lnTo>
                    <a:pt x="28384" y="250494"/>
                  </a:lnTo>
                  <a:lnTo>
                    <a:pt x="28473" y="250786"/>
                  </a:lnTo>
                  <a:lnTo>
                    <a:pt x="28841" y="250139"/>
                  </a:lnTo>
                  <a:lnTo>
                    <a:pt x="29146" y="249847"/>
                  </a:lnTo>
                  <a:lnTo>
                    <a:pt x="29552" y="249809"/>
                  </a:lnTo>
                  <a:close/>
                </a:path>
                <a:path w="227330" h="349250">
                  <a:moveTo>
                    <a:pt x="30708" y="250151"/>
                  </a:moveTo>
                  <a:lnTo>
                    <a:pt x="30226" y="249885"/>
                  </a:lnTo>
                  <a:lnTo>
                    <a:pt x="29870" y="249796"/>
                  </a:lnTo>
                  <a:lnTo>
                    <a:pt x="29565" y="249809"/>
                  </a:lnTo>
                  <a:lnTo>
                    <a:pt x="29946" y="249897"/>
                  </a:lnTo>
                  <a:lnTo>
                    <a:pt x="30340" y="249999"/>
                  </a:lnTo>
                  <a:lnTo>
                    <a:pt x="30708" y="250151"/>
                  </a:lnTo>
                  <a:close/>
                </a:path>
                <a:path w="227330" h="349250">
                  <a:moveTo>
                    <a:pt x="31318" y="262572"/>
                  </a:moveTo>
                  <a:lnTo>
                    <a:pt x="30657" y="262661"/>
                  </a:lnTo>
                  <a:lnTo>
                    <a:pt x="30429" y="262699"/>
                  </a:lnTo>
                  <a:lnTo>
                    <a:pt x="31318" y="262572"/>
                  </a:lnTo>
                  <a:close/>
                </a:path>
                <a:path w="227330" h="349250">
                  <a:moveTo>
                    <a:pt x="33464" y="265430"/>
                  </a:moveTo>
                  <a:lnTo>
                    <a:pt x="32219" y="264160"/>
                  </a:lnTo>
                  <a:lnTo>
                    <a:pt x="33350" y="265430"/>
                  </a:lnTo>
                  <a:close/>
                </a:path>
                <a:path w="227330" h="349250">
                  <a:moveTo>
                    <a:pt x="34709" y="251155"/>
                  </a:moveTo>
                  <a:lnTo>
                    <a:pt x="34531" y="251320"/>
                  </a:lnTo>
                  <a:lnTo>
                    <a:pt x="34353" y="251625"/>
                  </a:lnTo>
                  <a:lnTo>
                    <a:pt x="34175" y="252095"/>
                  </a:lnTo>
                  <a:lnTo>
                    <a:pt x="34709" y="251155"/>
                  </a:lnTo>
                  <a:close/>
                </a:path>
                <a:path w="227330" h="349250">
                  <a:moveTo>
                    <a:pt x="35534" y="250393"/>
                  </a:moveTo>
                  <a:lnTo>
                    <a:pt x="35140" y="250405"/>
                  </a:lnTo>
                  <a:lnTo>
                    <a:pt x="34709" y="251155"/>
                  </a:lnTo>
                  <a:lnTo>
                    <a:pt x="35534" y="250393"/>
                  </a:lnTo>
                  <a:close/>
                </a:path>
                <a:path w="227330" h="349250">
                  <a:moveTo>
                    <a:pt x="36195" y="250380"/>
                  </a:moveTo>
                  <a:lnTo>
                    <a:pt x="36042" y="249923"/>
                  </a:lnTo>
                  <a:lnTo>
                    <a:pt x="35534" y="250393"/>
                  </a:lnTo>
                  <a:lnTo>
                    <a:pt x="36195" y="250380"/>
                  </a:lnTo>
                  <a:close/>
                </a:path>
                <a:path w="227330" h="349250">
                  <a:moveTo>
                    <a:pt x="39420" y="253568"/>
                  </a:moveTo>
                  <a:lnTo>
                    <a:pt x="38277" y="252920"/>
                  </a:lnTo>
                  <a:lnTo>
                    <a:pt x="37071" y="250355"/>
                  </a:lnTo>
                  <a:lnTo>
                    <a:pt x="36195" y="250380"/>
                  </a:lnTo>
                  <a:lnTo>
                    <a:pt x="37668" y="254876"/>
                  </a:lnTo>
                  <a:lnTo>
                    <a:pt x="39420" y="253568"/>
                  </a:lnTo>
                  <a:close/>
                </a:path>
                <a:path w="227330" h="349250">
                  <a:moveTo>
                    <a:pt x="50876" y="270510"/>
                  </a:moveTo>
                  <a:lnTo>
                    <a:pt x="50634" y="270319"/>
                  </a:lnTo>
                  <a:lnTo>
                    <a:pt x="50190" y="270510"/>
                  </a:lnTo>
                  <a:lnTo>
                    <a:pt x="50876" y="270510"/>
                  </a:lnTo>
                  <a:close/>
                </a:path>
                <a:path w="227330" h="349250">
                  <a:moveTo>
                    <a:pt x="52463" y="274561"/>
                  </a:moveTo>
                  <a:lnTo>
                    <a:pt x="51930" y="272034"/>
                  </a:lnTo>
                  <a:lnTo>
                    <a:pt x="50406" y="271272"/>
                  </a:lnTo>
                  <a:lnTo>
                    <a:pt x="51981" y="274434"/>
                  </a:lnTo>
                  <a:lnTo>
                    <a:pt x="52463" y="274561"/>
                  </a:lnTo>
                  <a:close/>
                </a:path>
                <a:path w="227330" h="349250">
                  <a:moveTo>
                    <a:pt x="54381" y="279273"/>
                  </a:moveTo>
                  <a:lnTo>
                    <a:pt x="51981" y="274434"/>
                  </a:lnTo>
                  <a:lnTo>
                    <a:pt x="50507" y="274078"/>
                  </a:lnTo>
                  <a:lnTo>
                    <a:pt x="54381" y="279273"/>
                  </a:lnTo>
                  <a:close/>
                </a:path>
                <a:path w="227330" h="349250">
                  <a:moveTo>
                    <a:pt x="55587" y="273862"/>
                  </a:moveTo>
                  <a:lnTo>
                    <a:pt x="51803" y="271424"/>
                  </a:lnTo>
                  <a:lnTo>
                    <a:pt x="51930" y="272034"/>
                  </a:lnTo>
                  <a:lnTo>
                    <a:pt x="55587" y="273862"/>
                  </a:lnTo>
                  <a:close/>
                </a:path>
                <a:path w="227330" h="349250">
                  <a:moveTo>
                    <a:pt x="60426" y="271780"/>
                  </a:moveTo>
                  <a:lnTo>
                    <a:pt x="57442" y="271780"/>
                  </a:lnTo>
                  <a:lnTo>
                    <a:pt x="60185" y="272669"/>
                  </a:lnTo>
                  <a:lnTo>
                    <a:pt x="60426" y="271780"/>
                  </a:lnTo>
                  <a:close/>
                </a:path>
                <a:path w="227330" h="349250">
                  <a:moveTo>
                    <a:pt x="62547" y="262890"/>
                  </a:moveTo>
                  <a:lnTo>
                    <a:pt x="61633" y="262077"/>
                  </a:lnTo>
                  <a:lnTo>
                    <a:pt x="61163" y="262890"/>
                  </a:lnTo>
                  <a:lnTo>
                    <a:pt x="62547" y="262890"/>
                  </a:lnTo>
                  <a:close/>
                </a:path>
                <a:path w="227330" h="349250">
                  <a:moveTo>
                    <a:pt x="62611" y="260350"/>
                  </a:moveTo>
                  <a:lnTo>
                    <a:pt x="59677" y="260350"/>
                  </a:lnTo>
                  <a:lnTo>
                    <a:pt x="61633" y="262077"/>
                  </a:lnTo>
                  <a:lnTo>
                    <a:pt x="62611" y="260350"/>
                  </a:lnTo>
                  <a:close/>
                </a:path>
                <a:path w="227330" h="349250">
                  <a:moveTo>
                    <a:pt x="68681" y="282460"/>
                  </a:moveTo>
                  <a:lnTo>
                    <a:pt x="67475" y="280822"/>
                  </a:lnTo>
                  <a:lnTo>
                    <a:pt x="65112" y="280339"/>
                  </a:lnTo>
                  <a:lnTo>
                    <a:pt x="66827" y="282346"/>
                  </a:lnTo>
                  <a:lnTo>
                    <a:pt x="66446" y="282879"/>
                  </a:lnTo>
                  <a:lnTo>
                    <a:pt x="68237" y="282549"/>
                  </a:lnTo>
                  <a:lnTo>
                    <a:pt x="68681" y="282460"/>
                  </a:lnTo>
                  <a:close/>
                </a:path>
                <a:path w="227330" h="349250">
                  <a:moveTo>
                    <a:pt x="70167" y="265430"/>
                  </a:moveTo>
                  <a:lnTo>
                    <a:pt x="69329" y="265430"/>
                  </a:lnTo>
                  <a:lnTo>
                    <a:pt x="69570" y="265671"/>
                  </a:lnTo>
                  <a:lnTo>
                    <a:pt x="70167" y="265430"/>
                  </a:lnTo>
                  <a:close/>
                </a:path>
                <a:path w="227330" h="349250">
                  <a:moveTo>
                    <a:pt x="74752" y="124460"/>
                  </a:moveTo>
                  <a:lnTo>
                    <a:pt x="72859" y="124460"/>
                  </a:lnTo>
                  <a:lnTo>
                    <a:pt x="71081" y="127000"/>
                  </a:lnTo>
                  <a:lnTo>
                    <a:pt x="74752" y="124460"/>
                  </a:lnTo>
                  <a:close/>
                </a:path>
                <a:path w="227330" h="349250">
                  <a:moveTo>
                    <a:pt x="81978" y="209524"/>
                  </a:moveTo>
                  <a:lnTo>
                    <a:pt x="81127" y="209105"/>
                  </a:lnTo>
                  <a:lnTo>
                    <a:pt x="81292" y="209791"/>
                  </a:lnTo>
                  <a:lnTo>
                    <a:pt x="81978" y="209524"/>
                  </a:lnTo>
                  <a:close/>
                </a:path>
                <a:path w="227330" h="349250">
                  <a:moveTo>
                    <a:pt x="83654" y="273939"/>
                  </a:moveTo>
                  <a:lnTo>
                    <a:pt x="81876" y="271907"/>
                  </a:lnTo>
                  <a:lnTo>
                    <a:pt x="82588" y="272923"/>
                  </a:lnTo>
                  <a:lnTo>
                    <a:pt x="83159" y="273507"/>
                  </a:lnTo>
                  <a:lnTo>
                    <a:pt x="83654" y="273939"/>
                  </a:lnTo>
                  <a:close/>
                </a:path>
                <a:path w="227330" h="349250">
                  <a:moveTo>
                    <a:pt x="85737" y="217360"/>
                  </a:moveTo>
                  <a:lnTo>
                    <a:pt x="85077" y="216611"/>
                  </a:lnTo>
                  <a:lnTo>
                    <a:pt x="85140" y="216979"/>
                  </a:lnTo>
                  <a:lnTo>
                    <a:pt x="85344" y="217258"/>
                  </a:lnTo>
                  <a:lnTo>
                    <a:pt x="85737" y="217360"/>
                  </a:lnTo>
                  <a:close/>
                </a:path>
                <a:path w="227330" h="349250">
                  <a:moveTo>
                    <a:pt x="87922" y="279603"/>
                  </a:moveTo>
                  <a:lnTo>
                    <a:pt x="87782" y="279400"/>
                  </a:lnTo>
                  <a:lnTo>
                    <a:pt x="87731" y="279755"/>
                  </a:lnTo>
                  <a:lnTo>
                    <a:pt x="87922" y="279603"/>
                  </a:lnTo>
                  <a:close/>
                </a:path>
                <a:path w="227330" h="349250">
                  <a:moveTo>
                    <a:pt x="89090" y="292100"/>
                  </a:moveTo>
                  <a:lnTo>
                    <a:pt x="88887" y="291896"/>
                  </a:lnTo>
                  <a:lnTo>
                    <a:pt x="88709" y="292100"/>
                  </a:lnTo>
                  <a:lnTo>
                    <a:pt x="89090" y="292100"/>
                  </a:lnTo>
                  <a:close/>
                </a:path>
                <a:path w="227330" h="349250">
                  <a:moveTo>
                    <a:pt x="90678" y="280670"/>
                  </a:moveTo>
                  <a:lnTo>
                    <a:pt x="88163" y="279400"/>
                  </a:lnTo>
                  <a:lnTo>
                    <a:pt x="87922" y="279603"/>
                  </a:lnTo>
                  <a:lnTo>
                    <a:pt x="89509" y="281940"/>
                  </a:lnTo>
                  <a:lnTo>
                    <a:pt x="90678" y="280670"/>
                  </a:lnTo>
                  <a:close/>
                </a:path>
                <a:path w="227330" h="349250">
                  <a:moveTo>
                    <a:pt x="91909" y="231140"/>
                  </a:moveTo>
                  <a:lnTo>
                    <a:pt x="89369" y="229870"/>
                  </a:lnTo>
                  <a:lnTo>
                    <a:pt x="90563" y="231140"/>
                  </a:lnTo>
                  <a:lnTo>
                    <a:pt x="91909" y="231140"/>
                  </a:lnTo>
                  <a:close/>
                </a:path>
                <a:path w="227330" h="349250">
                  <a:moveTo>
                    <a:pt x="93916" y="74968"/>
                  </a:moveTo>
                  <a:lnTo>
                    <a:pt x="89408" y="76200"/>
                  </a:lnTo>
                  <a:lnTo>
                    <a:pt x="93294" y="77152"/>
                  </a:lnTo>
                  <a:lnTo>
                    <a:pt x="92976" y="76200"/>
                  </a:lnTo>
                  <a:lnTo>
                    <a:pt x="93916" y="74968"/>
                  </a:lnTo>
                  <a:close/>
                </a:path>
                <a:path w="227330" h="349250">
                  <a:moveTo>
                    <a:pt x="94602" y="77470"/>
                  </a:moveTo>
                  <a:lnTo>
                    <a:pt x="93294" y="77152"/>
                  </a:lnTo>
                  <a:lnTo>
                    <a:pt x="93840" y="78740"/>
                  </a:lnTo>
                  <a:lnTo>
                    <a:pt x="94005" y="78613"/>
                  </a:lnTo>
                  <a:lnTo>
                    <a:pt x="94602" y="77470"/>
                  </a:lnTo>
                  <a:close/>
                </a:path>
                <a:path w="227330" h="349250">
                  <a:moveTo>
                    <a:pt x="94653" y="74053"/>
                  </a:moveTo>
                  <a:lnTo>
                    <a:pt x="93916" y="74968"/>
                  </a:lnTo>
                  <a:lnTo>
                    <a:pt x="94068" y="74930"/>
                  </a:lnTo>
                  <a:lnTo>
                    <a:pt x="94653" y="74053"/>
                  </a:lnTo>
                  <a:close/>
                </a:path>
                <a:path w="227330" h="349250">
                  <a:moveTo>
                    <a:pt x="98996" y="282219"/>
                  </a:moveTo>
                  <a:lnTo>
                    <a:pt x="98983" y="281901"/>
                  </a:lnTo>
                  <a:lnTo>
                    <a:pt x="98818" y="281559"/>
                  </a:lnTo>
                  <a:lnTo>
                    <a:pt x="98755" y="281749"/>
                  </a:lnTo>
                  <a:lnTo>
                    <a:pt x="98831" y="282079"/>
                  </a:lnTo>
                  <a:lnTo>
                    <a:pt x="98933" y="282486"/>
                  </a:lnTo>
                  <a:lnTo>
                    <a:pt x="98996" y="282219"/>
                  </a:lnTo>
                  <a:close/>
                </a:path>
                <a:path w="227330" h="349250">
                  <a:moveTo>
                    <a:pt x="105587" y="94526"/>
                  </a:moveTo>
                  <a:lnTo>
                    <a:pt x="105511" y="94386"/>
                  </a:lnTo>
                  <a:lnTo>
                    <a:pt x="105575" y="94195"/>
                  </a:lnTo>
                  <a:lnTo>
                    <a:pt x="105244" y="94284"/>
                  </a:lnTo>
                  <a:lnTo>
                    <a:pt x="104952" y="94373"/>
                  </a:lnTo>
                  <a:lnTo>
                    <a:pt x="104698" y="94488"/>
                  </a:lnTo>
                  <a:lnTo>
                    <a:pt x="105359" y="95224"/>
                  </a:lnTo>
                  <a:lnTo>
                    <a:pt x="105575" y="94691"/>
                  </a:lnTo>
                  <a:lnTo>
                    <a:pt x="105587" y="94526"/>
                  </a:lnTo>
                  <a:close/>
                </a:path>
                <a:path w="227330" h="349250">
                  <a:moveTo>
                    <a:pt x="108839" y="92710"/>
                  </a:moveTo>
                  <a:lnTo>
                    <a:pt x="105778" y="93980"/>
                  </a:lnTo>
                  <a:lnTo>
                    <a:pt x="105956" y="93980"/>
                  </a:lnTo>
                  <a:lnTo>
                    <a:pt x="105575" y="95250"/>
                  </a:lnTo>
                  <a:lnTo>
                    <a:pt x="107454" y="95250"/>
                  </a:lnTo>
                  <a:lnTo>
                    <a:pt x="108839" y="92710"/>
                  </a:lnTo>
                  <a:close/>
                </a:path>
                <a:path w="227330" h="349250">
                  <a:moveTo>
                    <a:pt x="111467" y="299720"/>
                  </a:moveTo>
                  <a:lnTo>
                    <a:pt x="109778" y="299720"/>
                  </a:lnTo>
                  <a:lnTo>
                    <a:pt x="110972" y="302260"/>
                  </a:lnTo>
                  <a:lnTo>
                    <a:pt x="111467" y="299720"/>
                  </a:lnTo>
                  <a:close/>
                </a:path>
                <a:path w="227330" h="349250">
                  <a:moveTo>
                    <a:pt x="111734" y="303390"/>
                  </a:moveTo>
                  <a:lnTo>
                    <a:pt x="111455" y="302260"/>
                  </a:lnTo>
                  <a:lnTo>
                    <a:pt x="110972" y="302260"/>
                  </a:lnTo>
                  <a:lnTo>
                    <a:pt x="110502" y="302260"/>
                  </a:lnTo>
                  <a:lnTo>
                    <a:pt x="111734" y="303390"/>
                  </a:lnTo>
                  <a:close/>
                </a:path>
                <a:path w="227330" h="349250">
                  <a:moveTo>
                    <a:pt x="111874" y="303530"/>
                  </a:moveTo>
                  <a:lnTo>
                    <a:pt x="111734" y="303390"/>
                  </a:lnTo>
                  <a:lnTo>
                    <a:pt x="111760" y="303530"/>
                  </a:lnTo>
                  <a:close/>
                </a:path>
                <a:path w="227330" h="349250">
                  <a:moveTo>
                    <a:pt x="112560" y="258521"/>
                  </a:moveTo>
                  <a:lnTo>
                    <a:pt x="110477" y="257810"/>
                  </a:lnTo>
                  <a:lnTo>
                    <a:pt x="112102" y="259308"/>
                  </a:lnTo>
                  <a:lnTo>
                    <a:pt x="112560" y="258521"/>
                  </a:lnTo>
                  <a:close/>
                </a:path>
                <a:path w="227330" h="349250">
                  <a:moveTo>
                    <a:pt x="112636" y="299720"/>
                  </a:moveTo>
                  <a:lnTo>
                    <a:pt x="112483" y="299212"/>
                  </a:lnTo>
                  <a:lnTo>
                    <a:pt x="111721" y="298450"/>
                  </a:lnTo>
                  <a:lnTo>
                    <a:pt x="111467" y="299720"/>
                  </a:lnTo>
                  <a:lnTo>
                    <a:pt x="112636" y="299720"/>
                  </a:lnTo>
                  <a:close/>
                </a:path>
                <a:path w="227330" h="349250">
                  <a:moveTo>
                    <a:pt x="112915" y="306666"/>
                  </a:moveTo>
                  <a:lnTo>
                    <a:pt x="112737" y="307060"/>
                  </a:lnTo>
                  <a:lnTo>
                    <a:pt x="112623" y="307441"/>
                  </a:lnTo>
                  <a:lnTo>
                    <a:pt x="112585" y="307695"/>
                  </a:lnTo>
                  <a:lnTo>
                    <a:pt x="112788" y="307378"/>
                  </a:lnTo>
                  <a:lnTo>
                    <a:pt x="112877" y="307035"/>
                  </a:lnTo>
                  <a:lnTo>
                    <a:pt x="112915" y="306666"/>
                  </a:lnTo>
                  <a:close/>
                </a:path>
                <a:path w="227330" h="349250">
                  <a:moveTo>
                    <a:pt x="113233" y="260350"/>
                  </a:moveTo>
                  <a:lnTo>
                    <a:pt x="112102" y="259308"/>
                  </a:lnTo>
                  <a:lnTo>
                    <a:pt x="110756" y="261620"/>
                  </a:lnTo>
                  <a:lnTo>
                    <a:pt x="113233" y="260350"/>
                  </a:lnTo>
                  <a:close/>
                </a:path>
                <a:path w="227330" h="349250">
                  <a:moveTo>
                    <a:pt x="114693" y="217817"/>
                  </a:moveTo>
                  <a:lnTo>
                    <a:pt x="112801" y="215912"/>
                  </a:lnTo>
                  <a:lnTo>
                    <a:pt x="113131" y="217081"/>
                  </a:lnTo>
                  <a:lnTo>
                    <a:pt x="114693" y="217817"/>
                  </a:lnTo>
                  <a:close/>
                </a:path>
                <a:path w="227330" h="349250">
                  <a:moveTo>
                    <a:pt x="117983" y="47980"/>
                  </a:moveTo>
                  <a:lnTo>
                    <a:pt x="116954" y="48260"/>
                  </a:lnTo>
                  <a:lnTo>
                    <a:pt x="117830" y="48552"/>
                  </a:lnTo>
                  <a:lnTo>
                    <a:pt x="117843" y="48260"/>
                  </a:lnTo>
                  <a:lnTo>
                    <a:pt x="117983" y="47980"/>
                  </a:lnTo>
                  <a:close/>
                </a:path>
                <a:path w="227330" h="349250">
                  <a:moveTo>
                    <a:pt x="120294" y="43395"/>
                  </a:moveTo>
                  <a:lnTo>
                    <a:pt x="120243" y="43180"/>
                  </a:lnTo>
                  <a:lnTo>
                    <a:pt x="119989" y="43180"/>
                  </a:lnTo>
                  <a:lnTo>
                    <a:pt x="120294" y="43395"/>
                  </a:lnTo>
                  <a:close/>
                </a:path>
                <a:path w="227330" h="349250">
                  <a:moveTo>
                    <a:pt x="120459" y="38493"/>
                  </a:moveTo>
                  <a:lnTo>
                    <a:pt x="117221" y="41935"/>
                  </a:lnTo>
                  <a:lnTo>
                    <a:pt x="118224" y="42113"/>
                  </a:lnTo>
                  <a:lnTo>
                    <a:pt x="119126" y="42506"/>
                  </a:lnTo>
                  <a:lnTo>
                    <a:pt x="119964" y="42964"/>
                  </a:lnTo>
                  <a:lnTo>
                    <a:pt x="118186" y="41757"/>
                  </a:lnTo>
                  <a:lnTo>
                    <a:pt x="120459" y="38493"/>
                  </a:lnTo>
                  <a:close/>
                </a:path>
                <a:path w="227330" h="349250">
                  <a:moveTo>
                    <a:pt x="120573" y="45605"/>
                  </a:moveTo>
                  <a:lnTo>
                    <a:pt x="119710" y="44450"/>
                  </a:lnTo>
                  <a:lnTo>
                    <a:pt x="119138" y="45605"/>
                  </a:lnTo>
                  <a:lnTo>
                    <a:pt x="120573" y="45605"/>
                  </a:lnTo>
                  <a:close/>
                </a:path>
                <a:path w="227330" h="349250">
                  <a:moveTo>
                    <a:pt x="121005" y="44450"/>
                  </a:moveTo>
                  <a:lnTo>
                    <a:pt x="120992" y="43891"/>
                  </a:lnTo>
                  <a:lnTo>
                    <a:pt x="120294" y="43395"/>
                  </a:lnTo>
                  <a:lnTo>
                    <a:pt x="120573" y="44450"/>
                  </a:lnTo>
                  <a:lnTo>
                    <a:pt x="121005" y="44450"/>
                  </a:lnTo>
                  <a:close/>
                </a:path>
                <a:path w="227330" h="349250">
                  <a:moveTo>
                    <a:pt x="121615" y="46990"/>
                  </a:moveTo>
                  <a:lnTo>
                    <a:pt x="120662" y="45720"/>
                  </a:lnTo>
                  <a:lnTo>
                    <a:pt x="119443" y="45720"/>
                  </a:lnTo>
                  <a:lnTo>
                    <a:pt x="119087" y="45720"/>
                  </a:lnTo>
                  <a:lnTo>
                    <a:pt x="117983" y="47980"/>
                  </a:lnTo>
                  <a:lnTo>
                    <a:pt x="121234" y="47091"/>
                  </a:lnTo>
                  <a:lnTo>
                    <a:pt x="121615" y="46990"/>
                  </a:lnTo>
                  <a:close/>
                </a:path>
                <a:path w="227330" h="349250">
                  <a:moveTo>
                    <a:pt x="130644" y="313956"/>
                  </a:moveTo>
                  <a:lnTo>
                    <a:pt x="129413" y="313474"/>
                  </a:lnTo>
                  <a:lnTo>
                    <a:pt x="128638" y="312648"/>
                  </a:lnTo>
                  <a:lnTo>
                    <a:pt x="129882" y="314794"/>
                  </a:lnTo>
                  <a:lnTo>
                    <a:pt x="130644" y="313956"/>
                  </a:lnTo>
                  <a:close/>
                </a:path>
                <a:path w="227330" h="349250">
                  <a:moveTo>
                    <a:pt x="137058" y="20320"/>
                  </a:moveTo>
                  <a:lnTo>
                    <a:pt x="133578" y="22860"/>
                  </a:lnTo>
                  <a:lnTo>
                    <a:pt x="135470" y="23444"/>
                  </a:lnTo>
                  <a:lnTo>
                    <a:pt x="137058" y="20320"/>
                  </a:lnTo>
                  <a:close/>
                </a:path>
                <a:path w="227330" h="349250">
                  <a:moveTo>
                    <a:pt x="137617" y="24117"/>
                  </a:moveTo>
                  <a:lnTo>
                    <a:pt x="135470" y="23444"/>
                  </a:lnTo>
                  <a:lnTo>
                    <a:pt x="135128" y="24130"/>
                  </a:lnTo>
                  <a:lnTo>
                    <a:pt x="137617" y="24117"/>
                  </a:lnTo>
                  <a:close/>
                </a:path>
                <a:path w="227330" h="349250">
                  <a:moveTo>
                    <a:pt x="145783" y="241693"/>
                  </a:moveTo>
                  <a:lnTo>
                    <a:pt x="145478" y="241300"/>
                  </a:lnTo>
                  <a:lnTo>
                    <a:pt x="145313" y="239788"/>
                  </a:lnTo>
                  <a:lnTo>
                    <a:pt x="144297" y="241300"/>
                  </a:lnTo>
                  <a:lnTo>
                    <a:pt x="145783" y="241693"/>
                  </a:lnTo>
                  <a:close/>
                </a:path>
                <a:path w="227330" h="349250">
                  <a:moveTo>
                    <a:pt x="148602" y="234950"/>
                  </a:moveTo>
                  <a:lnTo>
                    <a:pt x="148564" y="233451"/>
                  </a:lnTo>
                  <a:lnTo>
                    <a:pt x="144526" y="232410"/>
                  </a:lnTo>
                  <a:lnTo>
                    <a:pt x="145313" y="239788"/>
                  </a:lnTo>
                  <a:lnTo>
                    <a:pt x="148602" y="234950"/>
                  </a:lnTo>
                  <a:close/>
                </a:path>
                <a:path w="227330" h="349250">
                  <a:moveTo>
                    <a:pt x="149085" y="311150"/>
                  </a:moveTo>
                  <a:lnTo>
                    <a:pt x="148704" y="312293"/>
                  </a:lnTo>
                  <a:lnTo>
                    <a:pt x="148805" y="312420"/>
                  </a:lnTo>
                  <a:lnTo>
                    <a:pt x="149085" y="311150"/>
                  </a:lnTo>
                  <a:close/>
                </a:path>
                <a:path w="227330" h="349250">
                  <a:moveTo>
                    <a:pt x="155486" y="194360"/>
                  </a:moveTo>
                  <a:lnTo>
                    <a:pt x="155219" y="194779"/>
                  </a:lnTo>
                  <a:lnTo>
                    <a:pt x="155486" y="194360"/>
                  </a:lnTo>
                  <a:close/>
                </a:path>
                <a:path w="227330" h="349250">
                  <a:moveTo>
                    <a:pt x="157924" y="190614"/>
                  </a:moveTo>
                  <a:lnTo>
                    <a:pt x="157035" y="191554"/>
                  </a:lnTo>
                  <a:lnTo>
                    <a:pt x="156197" y="192938"/>
                  </a:lnTo>
                  <a:lnTo>
                    <a:pt x="155486" y="194360"/>
                  </a:lnTo>
                  <a:lnTo>
                    <a:pt x="156286" y="193103"/>
                  </a:lnTo>
                  <a:lnTo>
                    <a:pt x="157035" y="191820"/>
                  </a:lnTo>
                  <a:lnTo>
                    <a:pt x="157924" y="190614"/>
                  </a:lnTo>
                  <a:close/>
                </a:path>
                <a:path w="227330" h="349250">
                  <a:moveTo>
                    <a:pt x="158076" y="336613"/>
                  </a:moveTo>
                  <a:lnTo>
                    <a:pt x="157835" y="334556"/>
                  </a:lnTo>
                  <a:lnTo>
                    <a:pt x="157949" y="336524"/>
                  </a:lnTo>
                  <a:lnTo>
                    <a:pt x="158076" y="336613"/>
                  </a:lnTo>
                  <a:close/>
                </a:path>
                <a:path w="227330" h="349250">
                  <a:moveTo>
                    <a:pt x="158432" y="316636"/>
                  </a:moveTo>
                  <a:lnTo>
                    <a:pt x="158127" y="316230"/>
                  </a:lnTo>
                  <a:lnTo>
                    <a:pt x="158407" y="316712"/>
                  </a:lnTo>
                  <a:close/>
                </a:path>
                <a:path w="227330" h="349250">
                  <a:moveTo>
                    <a:pt x="160362" y="338518"/>
                  </a:moveTo>
                  <a:lnTo>
                    <a:pt x="158076" y="336613"/>
                  </a:lnTo>
                  <a:lnTo>
                    <a:pt x="158216" y="337845"/>
                  </a:lnTo>
                  <a:lnTo>
                    <a:pt x="160362" y="338518"/>
                  </a:lnTo>
                  <a:close/>
                </a:path>
                <a:path w="227330" h="349250">
                  <a:moveTo>
                    <a:pt x="163055" y="11430"/>
                  </a:moveTo>
                  <a:lnTo>
                    <a:pt x="162572" y="11430"/>
                  </a:lnTo>
                  <a:lnTo>
                    <a:pt x="162521" y="11684"/>
                  </a:lnTo>
                  <a:lnTo>
                    <a:pt x="163055" y="11430"/>
                  </a:lnTo>
                  <a:close/>
                </a:path>
                <a:path w="227330" h="349250">
                  <a:moveTo>
                    <a:pt x="163880" y="323850"/>
                  </a:moveTo>
                  <a:lnTo>
                    <a:pt x="159613" y="316230"/>
                  </a:lnTo>
                  <a:lnTo>
                    <a:pt x="158623" y="316230"/>
                  </a:lnTo>
                  <a:lnTo>
                    <a:pt x="158432" y="316636"/>
                  </a:lnTo>
                  <a:lnTo>
                    <a:pt x="163880" y="323850"/>
                  </a:lnTo>
                  <a:close/>
                </a:path>
                <a:path w="227330" h="349250">
                  <a:moveTo>
                    <a:pt x="164058" y="320865"/>
                  </a:moveTo>
                  <a:lnTo>
                    <a:pt x="161112" y="317385"/>
                  </a:lnTo>
                  <a:lnTo>
                    <a:pt x="163499" y="321830"/>
                  </a:lnTo>
                  <a:lnTo>
                    <a:pt x="163715" y="321564"/>
                  </a:lnTo>
                  <a:lnTo>
                    <a:pt x="163918" y="321208"/>
                  </a:lnTo>
                  <a:lnTo>
                    <a:pt x="164058" y="320865"/>
                  </a:lnTo>
                  <a:close/>
                </a:path>
                <a:path w="227330" h="349250">
                  <a:moveTo>
                    <a:pt x="164731" y="265430"/>
                  </a:moveTo>
                  <a:close/>
                </a:path>
                <a:path w="227330" h="349250">
                  <a:moveTo>
                    <a:pt x="165557" y="263842"/>
                  </a:moveTo>
                  <a:lnTo>
                    <a:pt x="165379" y="264109"/>
                  </a:lnTo>
                  <a:lnTo>
                    <a:pt x="165557" y="263842"/>
                  </a:lnTo>
                  <a:close/>
                </a:path>
                <a:path w="227330" h="349250">
                  <a:moveTo>
                    <a:pt x="167868" y="178384"/>
                  </a:moveTo>
                  <a:lnTo>
                    <a:pt x="167792" y="178079"/>
                  </a:lnTo>
                  <a:lnTo>
                    <a:pt x="167767" y="177812"/>
                  </a:lnTo>
                  <a:lnTo>
                    <a:pt x="167589" y="177495"/>
                  </a:lnTo>
                  <a:lnTo>
                    <a:pt x="164706" y="179158"/>
                  </a:lnTo>
                  <a:lnTo>
                    <a:pt x="166027" y="179133"/>
                  </a:lnTo>
                  <a:lnTo>
                    <a:pt x="167030" y="178828"/>
                  </a:lnTo>
                  <a:lnTo>
                    <a:pt x="167868" y="178384"/>
                  </a:lnTo>
                  <a:close/>
                </a:path>
                <a:path w="227330" h="349250">
                  <a:moveTo>
                    <a:pt x="171958" y="317055"/>
                  </a:moveTo>
                  <a:lnTo>
                    <a:pt x="170853" y="315963"/>
                  </a:lnTo>
                  <a:lnTo>
                    <a:pt x="170218" y="315849"/>
                  </a:lnTo>
                  <a:lnTo>
                    <a:pt x="170713" y="316471"/>
                  </a:lnTo>
                  <a:lnTo>
                    <a:pt x="171767" y="317538"/>
                  </a:lnTo>
                  <a:lnTo>
                    <a:pt x="171818" y="317309"/>
                  </a:lnTo>
                  <a:lnTo>
                    <a:pt x="171958" y="317055"/>
                  </a:lnTo>
                  <a:close/>
                </a:path>
                <a:path w="227330" h="349250">
                  <a:moveTo>
                    <a:pt x="173177" y="214630"/>
                  </a:moveTo>
                  <a:lnTo>
                    <a:pt x="172961" y="214464"/>
                  </a:lnTo>
                  <a:lnTo>
                    <a:pt x="173037" y="214630"/>
                  </a:lnTo>
                  <a:lnTo>
                    <a:pt x="173177" y="214630"/>
                  </a:lnTo>
                  <a:close/>
                </a:path>
                <a:path w="227330" h="349250">
                  <a:moveTo>
                    <a:pt x="175107" y="320751"/>
                  </a:moveTo>
                  <a:lnTo>
                    <a:pt x="171767" y="317538"/>
                  </a:lnTo>
                  <a:lnTo>
                    <a:pt x="171729" y="317842"/>
                  </a:lnTo>
                  <a:lnTo>
                    <a:pt x="171919" y="318185"/>
                  </a:lnTo>
                  <a:lnTo>
                    <a:pt x="175107" y="320751"/>
                  </a:lnTo>
                  <a:close/>
                </a:path>
                <a:path w="227330" h="349250">
                  <a:moveTo>
                    <a:pt x="175425" y="215722"/>
                  </a:moveTo>
                  <a:lnTo>
                    <a:pt x="174421" y="213995"/>
                  </a:lnTo>
                  <a:lnTo>
                    <a:pt x="174409" y="214630"/>
                  </a:lnTo>
                  <a:lnTo>
                    <a:pt x="175425" y="215722"/>
                  </a:lnTo>
                  <a:close/>
                </a:path>
                <a:path w="227330" h="349250">
                  <a:moveTo>
                    <a:pt x="175488" y="323443"/>
                  </a:moveTo>
                  <a:lnTo>
                    <a:pt x="173469" y="321310"/>
                  </a:lnTo>
                  <a:lnTo>
                    <a:pt x="169887" y="318770"/>
                  </a:lnTo>
                  <a:lnTo>
                    <a:pt x="175488" y="323443"/>
                  </a:lnTo>
                  <a:close/>
                </a:path>
                <a:path w="227330" h="349250">
                  <a:moveTo>
                    <a:pt x="176517" y="205232"/>
                  </a:moveTo>
                  <a:lnTo>
                    <a:pt x="176263" y="205219"/>
                  </a:lnTo>
                  <a:lnTo>
                    <a:pt x="175818" y="205613"/>
                  </a:lnTo>
                  <a:lnTo>
                    <a:pt x="176517" y="205257"/>
                  </a:lnTo>
                  <a:close/>
                </a:path>
                <a:path w="227330" h="349250">
                  <a:moveTo>
                    <a:pt x="176707" y="205232"/>
                  </a:moveTo>
                  <a:lnTo>
                    <a:pt x="176695" y="204381"/>
                  </a:lnTo>
                  <a:lnTo>
                    <a:pt x="176403" y="204381"/>
                  </a:lnTo>
                  <a:lnTo>
                    <a:pt x="176263" y="204419"/>
                  </a:lnTo>
                  <a:lnTo>
                    <a:pt x="176504" y="204851"/>
                  </a:lnTo>
                  <a:lnTo>
                    <a:pt x="176517" y="205232"/>
                  </a:lnTo>
                  <a:lnTo>
                    <a:pt x="176707" y="205232"/>
                  </a:lnTo>
                  <a:close/>
                </a:path>
                <a:path w="227330" h="349250">
                  <a:moveTo>
                    <a:pt x="176860" y="24130"/>
                  </a:moveTo>
                  <a:lnTo>
                    <a:pt x="143459" y="24130"/>
                  </a:lnTo>
                  <a:lnTo>
                    <a:pt x="139115" y="24130"/>
                  </a:lnTo>
                  <a:lnTo>
                    <a:pt x="140017" y="20320"/>
                  </a:lnTo>
                  <a:lnTo>
                    <a:pt x="137617" y="24117"/>
                  </a:lnTo>
                  <a:lnTo>
                    <a:pt x="138201" y="26670"/>
                  </a:lnTo>
                  <a:lnTo>
                    <a:pt x="134924" y="30480"/>
                  </a:lnTo>
                  <a:lnTo>
                    <a:pt x="134683" y="25400"/>
                  </a:lnTo>
                  <a:lnTo>
                    <a:pt x="132156" y="25400"/>
                  </a:lnTo>
                  <a:lnTo>
                    <a:pt x="130378" y="27940"/>
                  </a:lnTo>
                  <a:lnTo>
                    <a:pt x="130835" y="31750"/>
                  </a:lnTo>
                  <a:lnTo>
                    <a:pt x="129032" y="33020"/>
                  </a:lnTo>
                  <a:lnTo>
                    <a:pt x="128003" y="33020"/>
                  </a:lnTo>
                  <a:lnTo>
                    <a:pt x="127889" y="31750"/>
                  </a:lnTo>
                  <a:lnTo>
                    <a:pt x="127342" y="36830"/>
                  </a:lnTo>
                  <a:lnTo>
                    <a:pt x="120865" y="38100"/>
                  </a:lnTo>
                  <a:lnTo>
                    <a:pt x="120992" y="43891"/>
                  </a:lnTo>
                  <a:lnTo>
                    <a:pt x="121767" y="44450"/>
                  </a:lnTo>
                  <a:lnTo>
                    <a:pt x="123215" y="45720"/>
                  </a:lnTo>
                  <a:lnTo>
                    <a:pt x="124117" y="46990"/>
                  </a:lnTo>
                  <a:lnTo>
                    <a:pt x="123672" y="47472"/>
                  </a:lnTo>
                  <a:lnTo>
                    <a:pt x="123672" y="63500"/>
                  </a:lnTo>
                  <a:lnTo>
                    <a:pt x="122072" y="67017"/>
                  </a:lnTo>
                  <a:lnTo>
                    <a:pt x="119938" y="64770"/>
                  </a:lnTo>
                  <a:lnTo>
                    <a:pt x="123672" y="63500"/>
                  </a:lnTo>
                  <a:lnTo>
                    <a:pt x="123672" y="47472"/>
                  </a:lnTo>
                  <a:lnTo>
                    <a:pt x="122936" y="48260"/>
                  </a:lnTo>
                  <a:lnTo>
                    <a:pt x="123609" y="50800"/>
                  </a:lnTo>
                  <a:lnTo>
                    <a:pt x="121323" y="49530"/>
                  </a:lnTo>
                  <a:lnTo>
                    <a:pt x="122123" y="49530"/>
                  </a:lnTo>
                  <a:lnTo>
                    <a:pt x="121462" y="48260"/>
                  </a:lnTo>
                  <a:lnTo>
                    <a:pt x="121259" y="47078"/>
                  </a:lnTo>
                  <a:lnTo>
                    <a:pt x="120751" y="49530"/>
                  </a:lnTo>
                  <a:lnTo>
                    <a:pt x="117830" y="48552"/>
                  </a:lnTo>
                  <a:lnTo>
                    <a:pt x="117754" y="49530"/>
                  </a:lnTo>
                  <a:lnTo>
                    <a:pt x="117741" y="49720"/>
                  </a:lnTo>
                  <a:lnTo>
                    <a:pt x="117475" y="53340"/>
                  </a:lnTo>
                  <a:lnTo>
                    <a:pt x="114947" y="54610"/>
                  </a:lnTo>
                  <a:lnTo>
                    <a:pt x="111874" y="52070"/>
                  </a:lnTo>
                  <a:lnTo>
                    <a:pt x="117741" y="49720"/>
                  </a:lnTo>
                  <a:lnTo>
                    <a:pt x="117741" y="49530"/>
                  </a:lnTo>
                  <a:lnTo>
                    <a:pt x="113474" y="49530"/>
                  </a:lnTo>
                  <a:lnTo>
                    <a:pt x="117309" y="46990"/>
                  </a:lnTo>
                  <a:lnTo>
                    <a:pt x="110947" y="45720"/>
                  </a:lnTo>
                  <a:lnTo>
                    <a:pt x="119087" y="45720"/>
                  </a:lnTo>
                  <a:lnTo>
                    <a:pt x="112941" y="43180"/>
                  </a:lnTo>
                  <a:lnTo>
                    <a:pt x="108343" y="46990"/>
                  </a:lnTo>
                  <a:lnTo>
                    <a:pt x="110032" y="49530"/>
                  </a:lnTo>
                  <a:lnTo>
                    <a:pt x="105486" y="53340"/>
                  </a:lnTo>
                  <a:lnTo>
                    <a:pt x="106197" y="55880"/>
                  </a:lnTo>
                  <a:lnTo>
                    <a:pt x="108038" y="54610"/>
                  </a:lnTo>
                  <a:lnTo>
                    <a:pt x="108762" y="57150"/>
                  </a:lnTo>
                  <a:lnTo>
                    <a:pt x="106260" y="60960"/>
                  </a:lnTo>
                  <a:lnTo>
                    <a:pt x="99402" y="60960"/>
                  </a:lnTo>
                  <a:lnTo>
                    <a:pt x="98132" y="64770"/>
                  </a:lnTo>
                  <a:lnTo>
                    <a:pt x="99136" y="67310"/>
                  </a:lnTo>
                  <a:lnTo>
                    <a:pt x="102641" y="69850"/>
                  </a:lnTo>
                  <a:lnTo>
                    <a:pt x="100863" y="70942"/>
                  </a:lnTo>
                  <a:lnTo>
                    <a:pt x="100863" y="106680"/>
                  </a:lnTo>
                  <a:lnTo>
                    <a:pt x="99263" y="110490"/>
                  </a:lnTo>
                  <a:lnTo>
                    <a:pt x="98856" y="112420"/>
                  </a:lnTo>
                  <a:lnTo>
                    <a:pt x="98679" y="112280"/>
                  </a:lnTo>
                  <a:lnTo>
                    <a:pt x="98679" y="113245"/>
                  </a:lnTo>
                  <a:lnTo>
                    <a:pt x="98450" y="114300"/>
                  </a:lnTo>
                  <a:lnTo>
                    <a:pt x="98247" y="113030"/>
                  </a:lnTo>
                  <a:lnTo>
                    <a:pt x="98679" y="113245"/>
                  </a:lnTo>
                  <a:lnTo>
                    <a:pt x="98679" y="112280"/>
                  </a:lnTo>
                  <a:lnTo>
                    <a:pt x="94983" y="109220"/>
                  </a:lnTo>
                  <a:lnTo>
                    <a:pt x="99009" y="106680"/>
                  </a:lnTo>
                  <a:lnTo>
                    <a:pt x="100863" y="106680"/>
                  </a:lnTo>
                  <a:lnTo>
                    <a:pt x="100863" y="70942"/>
                  </a:lnTo>
                  <a:lnTo>
                    <a:pt x="98475" y="72390"/>
                  </a:lnTo>
                  <a:lnTo>
                    <a:pt x="95821" y="68580"/>
                  </a:lnTo>
                  <a:lnTo>
                    <a:pt x="92583" y="73660"/>
                  </a:lnTo>
                  <a:lnTo>
                    <a:pt x="94615" y="74053"/>
                  </a:lnTo>
                  <a:lnTo>
                    <a:pt x="94919" y="73660"/>
                  </a:lnTo>
                  <a:lnTo>
                    <a:pt x="94653" y="74053"/>
                  </a:lnTo>
                  <a:lnTo>
                    <a:pt x="99123" y="74930"/>
                  </a:lnTo>
                  <a:lnTo>
                    <a:pt x="94005" y="78613"/>
                  </a:lnTo>
                  <a:lnTo>
                    <a:pt x="93281" y="80010"/>
                  </a:lnTo>
                  <a:lnTo>
                    <a:pt x="89890" y="78740"/>
                  </a:lnTo>
                  <a:lnTo>
                    <a:pt x="87706" y="85090"/>
                  </a:lnTo>
                  <a:lnTo>
                    <a:pt x="87020" y="91440"/>
                  </a:lnTo>
                  <a:lnTo>
                    <a:pt x="86842" y="92163"/>
                  </a:lnTo>
                  <a:lnTo>
                    <a:pt x="86842" y="96520"/>
                  </a:lnTo>
                  <a:lnTo>
                    <a:pt x="86829" y="102870"/>
                  </a:lnTo>
                  <a:lnTo>
                    <a:pt x="85991" y="102870"/>
                  </a:lnTo>
                  <a:lnTo>
                    <a:pt x="84810" y="104140"/>
                  </a:lnTo>
                  <a:lnTo>
                    <a:pt x="83705" y="105410"/>
                  </a:lnTo>
                  <a:lnTo>
                    <a:pt x="84899" y="101600"/>
                  </a:lnTo>
                  <a:lnTo>
                    <a:pt x="85966" y="101600"/>
                  </a:lnTo>
                  <a:lnTo>
                    <a:pt x="86829" y="102870"/>
                  </a:lnTo>
                  <a:lnTo>
                    <a:pt x="86829" y="96558"/>
                  </a:lnTo>
                  <a:lnTo>
                    <a:pt x="86360" y="97790"/>
                  </a:lnTo>
                  <a:lnTo>
                    <a:pt x="86842" y="96520"/>
                  </a:lnTo>
                  <a:lnTo>
                    <a:pt x="86842" y="92163"/>
                  </a:lnTo>
                  <a:lnTo>
                    <a:pt x="85445" y="97790"/>
                  </a:lnTo>
                  <a:lnTo>
                    <a:pt x="84594" y="96520"/>
                  </a:lnTo>
                  <a:lnTo>
                    <a:pt x="83972" y="95250"/>
                  </a:lnTo>
                  <a:lnTo>
                    <a:pt x="82397" y="96520"/>
                  </a:lnTo>
                  <a:lnTo>
                    <a:pt x="81584" y="100330"/>
                  </a:lnTo>
                  <a:lnTo>
                    <a:pt x="80086" y="104140"/>
                  </a:lnTo>
                  <a:lnTo>
                    <a:pt x="78333" y="109220"/>
                  </a:lnTo>
                  <a:lnTo>
                    <a:pt x="76288" y="113245"/>
                  </a:lnTo>
                  <a:lnTo>
                    <a:pt x="74282" y="116840"/>
                  </a:lnTo>
                  <a:lnTo>
                    <a:pt x="72529" y="120650"/>
                  </a:lnTo>
                  <a:lnTo>
                    <a:pt x="74917" y="124460"/>
                  </a:lnTo>
                  <a:lnTo>
                    <a:pt x="74752" y="124460"/>
                  </a:lnTo>
                  <a:lnTo>
                    <a:pt x="75641" y="127000"/>
                  </a:lnTo>
                  <a:lnTo>
                    <a:pt x="75488" y="128270"/>
                  </a:lnTo>
                  <a:lnTo>
                    <a:pt x="73431" y="128270"/>
                  </a:lnTo>
                  <a:lnTo>
                    <a:pt x="72732" y="127000"/>
                  </a:lnTo>
                  <a:lnTo>
                    <a:pt x="74549" y="133350"/>
                  </a:lnTo>
                  <a:lnTo>
                    <a:pt x="76365" y="143510"/>
                  </a:lnTo>
                  <a:lnTo>
                    <a:pt x="73253" y="148590"/>
                  </a:lnTo>
                  <a:lnTo>
                    <a:pt x="72364" y="147320"/>
                  </a:lnTo>
                  <a:lnTo>
                    <a:pt x="71094" y="152400"/>
                  </a:lnTo>
                  <a:lnTo>
                    <a:pt x="78397" y="152400"/>
                  </a:lnTo>
                  <a:lnTo>
                    <a:pt x="75768" y="156210"/>
                  </a:lnTo>
                  <a:lnTo>
                    <a:pt x="75184" y="156210"/>
                  </a:lnTo>
                  <a:lnTo>
                    <a:pt x="75209" y="162560"/>
                  </a:lnTo>
                  <a:lnTo>
                    <a:pt x="75984" y="170180"/>
                  </a:lnTo>
                  <a:lnTo>
                    <a:pt x="76352" y="176530"/>
                  </a:lnTo>
                  <a:lnTo>
                    <a:pt x="75196" y="182880"/>
                  </a:lnTo>
                  <a:lnTo>
                    <a:pt x="79832" y="184150"/>
                  </a:lnTo>
                  <a:lnTo>
                    <a:pt x="75349" y="193040"/>
                  </a:lnTo>
                  <a:lnTo>
                    <a:pt x="81470" y="191770"/>
                  </a:lnTo>
                  <a:lnTo>
                    <a:pt x="80340" y="196850"/>
                  </a:lnTo>
                  <a:lnTo>
                    <a:pt x="103174" y="196850"/>
                  </a:lnTo>
                  <a:lnTo>
                    <a:pt x="101384" y="195580"/>
                  </a:lnTo>
                  <a:lnTo>
                    <a:pt x="104228" y="194310"/>
                  </a:lnTo>
                  <a:lnTo>
                    <a:pt x="103847" y="191770"/>
                  </a:lnTo>
                  <a:lnTo>
                    <a:pt x="103657" y="190500"/>
                  </a:lnTo>
                  <a:lnTo>
                    <a:pt x="103085" y="187960"/>
                  </a:lnTo>
                  <a:lnTo>
                    <a:pt x="101269" y="182880"/>
                  </a:lnTo>
                  <a:lnTo>
                    <a:pt x="103581" y="182880"/>
                  </a:lnTo>
                  <a:lnTo>
                    <a:pt x="103098" y="180340"/>
                  </a:lnTo>
                  <a:lnTo>
                    <a:pt x="94335" y="180340"/>
                  </a:lnTo>
                  <a:lnTo>
                    <a:pt x="93472" y="177800"/>
                  </a:lnTo>
                  <a:lnTo>
                    <a:pt x="97663" y="176530"/>
                  </a:lnTo>
                  <a:lnTo>
                    <a:pt x="96774" y="170180"/>
                  </a:lnTo>
                  <a:lnTo>
                    <a:pt x="99707" y="163830"/>
                  </a:lnTo>
                  <a:lnTo>
                    <a:pt x="95554" y="158750"/>
                  </a:lnTo>
                  <a:lnTo>
                    <a:pt x="97497" y="158750"/>
                  </a:lnTo>
                  <a:lnTo>
                    <a:pt x="97726" y="160020"/>
                  </a:lnTo>
                  <a:lnTo>
                    <a:pt x="97612" y="158750"/>
                  </a:lnTo>
                  <a:lnTo>
                    <a:pt x="97497" y="157480"/>
                  </a:lnTo>
                  <a:lnTo>
                    <a:pt x="99860" y="151130"/>
                  </a:lnTo>
                  <a:lnTo>
                    <a:pt x="100342" y="149860"/>
                  </a:lnTo>
                  <a:lnTo>
                    <a:pt x="97955" y="150368"/>
                  </a:lnTo>
                  <a:lnTo>
                    <a:pt x="96939" y="148590"/>
                  </a:lnTo>
                  <a:lnTo>
                    <a:pt x="94742" y="144780"/>
                  </a:lnTo>
                  <a:lnTo>
                    <a:pt x="93319" y="140970"/>
                  </a:lnTo>
                  <a:lnTo>
                    <a:pt x="96177" y="142240"/>
                  </a:lnTo>
                  <a:lnTo>
                    <a:pt x="94475" y="140970"/>
                  </a:lnTo>
                  <a:lnTo>
                    <a:pt x="92760" y="139700"/>
                  </a:lnTo>
                  <a:lnTo>
                    <a:pt x="91757" y="138430"/>
                  </a:lnTo>
                  <a:lnTo>
                    <a:pt x="91147" y="134620"/>
                  </a:lnTo>
                  <a:lnTo>
                    <a:pt x="93548" y="134620"/>
                  </a:lnTo>
                  <a:lnTo>
                    <a:pt x="92684" y="135890"/>
                  </a:lnTo>
                  <a:lnTo>
                    <a:pt x="93624" y="134620"/>
                  </a:lnTo>
                  <a:lnTo>
                    <a:pt x="94564" y="133350"/>
                  </a:lnTo>
                  <a:lnTo>
                    <a:pt x="90068" y="133350"/>
                  </a:lnTo>
                  <a:lnTo>
                    <a:pt x="92240" y="129540"/>
                  </a:lnTo>
                  <a:lnTo>
                    <a:pt x="93814" y="130810"/>
                  </a:lnTo>
                  <a:lnTo>
                    <a:pt x="94234" y="129540"/>
                  </a:lnTo>
                  <a:lnTo>
                    <a:pt x="94653" y="128270"/>
                  </a:lnTo>
                  <a:lnTo>
                    <a:pt x="93611" y="128270"/>
                  </a:lnTo>
                  <a:lnTo>
                    <a:pt x="91821" y="127000"/>
                  </a:lnTo>
                  <a:lnTo>
                    <a:pt x="91084" y="124460"/>
                  </a:lnTo>
                  <a:lnTo>
                    <a:pt x="93738" y="120650"/>
                  </a:lnTo>
                  <a:lnTo>
                    <a:pt x="94856" y="120650"/>
                  </a:lnTo>
                  <a:lnTo>
                    <a:pt x="93256" y="118110"/>
                  </a:lnTo>
                  <a:lnTo>
                    <a:pt x="94526" y="116840"/>
                  </a:lnTo>
                  <a:lnTo>
                    <a:pt x="95554" y="116840"/>
                  </a:lnTo>
                  <a:lnTo>
                    <a:pt x="96164" y="118110"/>
                  </a:lnTo>
                  <a:lnTo>
                    <a:pt x="97015" y="116840"/>
                  </a:lnTo>
                  <a:lnTo>
                    <a:pt x="98729" y="114300"/>
                  </a:lnTo>
                  <a:lnTo>
                    <a:pt x="99250" y="113525"/>
                  </a:lnTo>
                  <a:lnTo>
                    <a:pt x="100825" y="114300"/>
                  </a:lnTo>
                  <a:lnTo>
                    <a:pt x="102171" y="111760"/>
                  </a:lnTo>
                  <a:lnTo>
                    <a:pt x="105003" y="114300"/>
                  </a:lnTo>
                  <a:lnTo>
                    <a:pt x="103632" y="111760"/>
                  </a:lnTo>
                  <a:lnTo>
                    <a:pt x="101079" y="106680"/>
                  </a:lnTo>
                  <a:lnTo>
                    <a:pt x="102285" y="105410"/>
                  </a:lnTo>
                  <a:lnTo>
                    <a:pt x="103505" y="104140"/>
                  </a:lnTo>
                  <a:lnTo>
                    <a:pt x="105181" y="104140"/>
                  </a:lnTo>
                  <a:lnTo>
                    <a:pt x="105181" y="102870"/>
                  </a:lnTo>
                  <a:lnTo>
                    <a:pt x="105003" y="102870"/>
                  </a:lnTo>
                  <a:lnTo>
                    <a:pt x="105778" y="101600"/>
                  </a:lnTo>
                  <a:lnTo>
                    <a:pt x="106311" y="101600"/>
                  </a:lnTo>
                  <a:lnTo>
                    <a:pt x="106692" y="100330"/>
                  </a:lnTo>
                  <a:lnTo>
                    <a:pt x="106832" y="100330"/>
                  </a:lnTo>
                  <a:lnTo>
                    <a:pt x="106959" y="99060"/>
                  </a:lnTo>
                  <a:lnTo>
                    <a:pt x="107162" y="99060"/>
                  </a:lnTo>
                  <a:lnTo>
                    <a:pt x="107327" y="97790"/>
                  </a:lnTo>
                  <a:lnTo>
                    <a:pt x="107937" y="97790"/>
                  </a:lnTo>
                  <a:lnTo>
                    <a:pt x="108204" y="99060"/>
                  </a:lnTo>
                  <a:lnTo>
                    <a:pt x="108102" y="100330"/>
                  </a:lnTo>
                  <a:lnTo>
                    <a:pt x="108775" y="100330"/>
                  </a:lnTo>
                  <a:lnTo>
                    <a:pt x="109385" y="97790"/>
                  </a:lnTo>
                  <a:lnTo>
                    <a:pt x="110172" y="96520"/>
                  </a:lnTo>
                  <a:lnTo>
                    <a:pt x="105537" y="96520"/>
                  </a:lnTo>
                  <a:lnTo>
                    <a:pt x="104978" y="96520"/>
                  </a:lnTo>
                  <a:lnTo>
                    <a:pt x="104305" y="97790"/>
                  </a:lnTo>
                  <a:lnTo>
                    <a:pt x="103822" y="99060"/>
                  </a:lnTo>
                  <a:lnTo>
                    <a:pt x="102882" y="97790"/>
                  </a:lnTo>
                  <a:lnTo>
                    <a:pt x="102412" y="96520"/>
                  </a:lnTo>
                  <a:lnTo>
                    <a:pt x="104698" y="95250"/>
                  </a:lnTo>
                  <a:lnTo>
                    <a:pt x="103365" y="93980"/>
                  </a:lnTo>
                  <a:lnTo>
                    <a:pt x="102044" y="91440"/>
                  </a:lnTo>
                  <a:lnTo>
                    <a:pt x="101460" y="91440"/>
                  </a:lnTo>
                  <a:lnTo>
                    <a:pt x="106210" y="90170"/>
                  </a:lnTo>
                  <a:lnTo>
                    <a:pt x="109969" y="87630"/>
                  </a:lnTo>
                  <a:lnTo>
                    <a:pt x="112560" y="88900"/>
                  </a:lnTo>
                  <a:lnTo>
                    <a:pt x="112852" y="87630"/>
                  </a:lnTo>
                  <a:lnTo>
                    <a:pt x="113715" y="83820"/>
                  </a:lnTo>
                  <a:lnTo>
                    <a:pt x="116497" y="80010"/>
                  </a:lnTo>
                  <a:lnTo>
                    <a:pt x="117424" y="78740"/>
                  </a:lnTo>
                  <a:lnTo>
                    <a:pt x="115468" y="73660"/>
                  </a:lnTo>
                  <a:lnTo>
                    <a:pt x="114973" y="72390"/>
                  </a:lnTo>
                  <a:lnTo>
                    <a:pt x="115252" y="71120"/>
                  </a:lnTo>
                  <a:lnTo>
                    <a:pt x="117233" y="72390"/>
                  </a:lnTo>
                  <a:lnTo>
                    <a:pt x="118249" y="72390"/>
                  </a:lnTo>
                  <a:lnTo>
                    <a:pt x="118224" y="73660"/>
                  </a:lnTo>
                  <a:lnTo>
                    <a:pt x="117576" y="73660"/>
                  </a:lnTo>
                  <a:lnTo>
                    <a:pt x="117957" y="74930"/>
                  </a:lnTo>
                  <a:lnTo>
                    <a:pt x="118237" y="73660"/>
                  </a:lnTo>
                  <a:lnTo>
                    <a:pt x="118516" y="72390"/>
                  </a:lnTo>
                  <a:lnTo>
                    <a:pt x="119468" y="71120"/>
                  </a:lnTo>
                  <a:lnTo>
                    <a:pt x="121386" y="68580"/>
                  </a:lnTo>
                  <a:lnTo>
                    <a:pt x="122351" y="67310"/>
                  </a:lnTo>
                  <a:lnTo>
                    <a:pt x="124117" y="64770"/>
                  </a:lnTo>
                  <a:lnTo>
                    <a:pt x="124574" y="66040"/>
                  </a:lnTo>
                  <a:lnTo>
                    <a:pt x="130060" y="64770"/>
                  </a:lnTo>
                  <a:lnTo>
                    <a:pt x="130187" y="63500"/>
                  </a:lnTo>
                  <a:lnTo>
                    <a:pt x="130594" y="59690"/>
                  </a:lnTo>
                  <a:lnTo>
                    <a:pt x="132067" y="55880"/>
                  </a:lnTo>
                  <a:lnTo>
                    <a:pt x="133311" y="50800"/>
                  </a:lnTo>
                  <a:lnTo>
                    <a:pt x="135255" y="45720"/>
                  </a:lnTo>
                  <a:lnTo>
                    <a:pt x="140195" y="45720"/>
                  </a:lnTo>
                  <a:lnTo>
                    <a:pt x="145948" y="43180"/>
                  </a:lnTo>
                  <a:lnTo>
                    <a:pt x="150723" y="39370"/>
                  </a:lnTo>
                  <a:lnTo>
                    <a:pt x="155765" y="35560"/>
                  </a:lnTo>
                  <a:lnTo>
                    <a:pt x="158381" y="33020"/>
                  </a:lnTo>
                  <a:lnTo>
                    <a:pt x="161061" y="31750"/>
                  </a:lnTo>
                  <a:lnTo>
                    <a:pt x="163918" y="30480"/>
                  </a:lnTo>
                  <a:lnTo>
                    <a:pt x="166763" y="29210"/>
                  </a:lnTo>
                  <a:lnTo>
                    <a:pt x="169938" y="27940"/>
                  </a:lnTo>
                  <a:lnTo>
                    <a:pt x="173189" y="29210"/>
                  </a:lnTo>
                  <a:lnTo>
                    <a:pt x="176682" y="27940"/>
                  </a:lnTo>
                  <a:lnTo>
                    <a:pt x="176149" y="25400"/>
                  </a:lnTo>
                  <a:lnTo>
                    <a:pt x="176860" y="24130"/>
                  </a:lnTo>
                  <a:close/>
                </a:path>
                <a:path w="227330" h="349250">
                  <a:moveTo>
                    <a:pt x="178968" y="163830"/>
                  </a:moveTo>
                  <a:lnTo>
                    <a:pt x="178701" y="163830"/>
                  </a:lnTo>
                  <a:lnTo>
                    <a:pt x="178257" y="165100"/>
                  </a:lnTo>
                  <a:lnTo>
                    <a:pt x="178714" y="165100"/>
                  </a:lnTo>
                  <a:lnTo>
                    <a:pt x="178968" y="163830"/>
                  </a:lnTo>
                  <a:close/>
                </a:path>
                <a:path w="227330" h="349250">
                  <a:moveTo>
                    <a:pt x="187121" y="1270"/>
                  </a:moveTo>
                  <a:lnTo>
                    <a:pt x="186880" y="1308"/>
                  </a:lnTo>
                  <a:lnTo>
                    <a:pt x="186918" y="1511"/>
                  </a:lnTo>
                  <a:lnTo>
                    <a:pt x="186956" y="1638"/>
                  </a:lnTo>
                  <a:lnTo>
                    <a:pt x="186982" y="1816"/>
                  </a:lnTo>
                  <a:lnTo>
                    <a:pt x="187109" y="1498"/>
                  </a:lnTo>
                  <a:lnTo>
                    <a:pt x="187121" y="1270"/>
                  </a:lnTo>
                  <a:close/>
                </a:path>
                <a:path w="227330" h="349250">
                  <a:moveTo>
                    <a:pt x="187515" y="242570"/>
                  </a:moveTo>
                  <a:lnTo>
                    <a:pt x="186461" y="242570"/>
                  </a:lnTo>
                  <a:lnTo>
                    <a:pt x="187248" y="243840"/>
                  </a:lnTo>
                  <a:lnTo>
                    <a:pt x="187515" y="242570"/>
                  </a:lnTo>
                  <a:close/>
                </a:path>
                <a:path w="227330" h="349250">
                  <a:moveTo>
                    <a:pt x="189242" y="242570"/>
                  </a:moveTo>
                  <a:lnTo>
                    <a:pt x="187794" y="241300"/>
                  </a:lnTo>
                  <a:lnTo>
                    <a:pt x="187515" y="242570"/>
                  </a:lnTo>
                  <a:lnTo>
                    <a:pt x="189242" y="242570"/>
                  </a:lnTo>
                  <a:close/>
                </a:path>
                <a:path w="227330" h="349250">
                  <a:moveTo>
                    <a:pt x="195237" y="345046"/>
                  </a:moveTo>
                  <a:lnTo>
                    <a:pt x="193027" y="344246"/>
                  </a:lnTo>
                  <a:lnTo>
                    <a:pt x="193319" y="345440"/>
                  </a:lnTo>
                  <a:lnTo>
                    <a:pt x="195237" y="345046"/>
                  </a:lnTo>
                  <a:close/>
                </a:path>
                <a:path w="227330" h="349250">
                  <a:moveTo>
                    <a:pt x="197104" y="346989"/>
                  </a:moveTo>
                  <a:lnTo>
                    <a:pt x="194818" y="347738"/>
                  </a:lnTo>
                  <a:lnTo>
                    <a:pt x="194157" y="348170"/>
                  </a:lnTo>
                  <a:lnTo>
                    <a:pt x="197104" y="346989"/>
                  </a:lnTo>
                  <a:close/>
                </a:path>
                <a:path w="227330" h="349250">
                  <a:moveTo>
                    <a:pt x="197142" y="333730"/>
                  </a:moveTo>
                  <a:lnTo>
                    <a:pt x="196049" y="332498"/>
                  </a:lnTo>
                  <a:lnTo>
                    <a:pt x="195110" y="331482"/>
                  </a:lnTo>
                  <a:lnTo>
                    <a:pt x="194576" y="331228"/>
                  </a:lnTo>
                  <a:lnTo>
                    <a:pt x="195364" y="332257"/>
                  </a:lnTo>
                  <a:lnTo>
                    <a:pt x="196392" y="333184"/>
                  </a:lnTo>
                  <a:lnTo>
                    <a:pt x="197142" y="333730"/>
                  </a:lnTo>
                  <a:close/>
                </a:path>
                <a:path w="227330" h="349250">
                  <a:moveTo>
                    <a:pt x="201053" y="1270"/>
                  </a:moveTo>
                  <a:lnTo>
                    <a:pt x="200139" y="1270"/>
                  </a:lnTo>
                  <a:lnTo>
                    <a:pt x="199885" y="2006"/>
                  </a:lnTo>
                  <a:lnTo>
                    <a:pt x="201053" y="1270"/>
                  </a:lnTo>
                  <a:close/>
                </a:path>
                <a:path w="227330" h="349250">
                  <a:moveTo>
                    <a:pt x="206629" y="3594"/>
                  </a:moveTo>
                  <a:lnTo>
                    <a:pt x="206235" y="3454"/>
                  </a:lnTo>
                  <a:lnTo>
                    <a:pt x="206400" y="3810"/>
                  </a:lnTo>
                  <a:lnTo>
                    <a:pt x="206629" y="3594"/>
                  </a:lnTo>
                  <a:close/>
                </a:path>
                <a:path w="227330" h="349250">
                  <a:moveTo>
                    <a:pt x="208140" y="0"/>
                  </a:moveTo>
                  <a:lnTo>
                    <a:pt x="205181" y="0"/>
                  </a:lnTo>
                  <a:lnTo>
                    <a:pt x="203339" y="2540"/>
                  </a:lnTo>
                  <a:lnTo>
                    <a:pt x="206235" y="3454"/>
                  </a:lnTo>
                  <a:lnTo>
                    <a:pt x="205778" y="2540"/>
                  </a:lnTo>
                  <a:lnTo>
                    <a:pt x="208140" y="0"/>
                  </a:lnTo>
                  <a:close/>
                </a:path>
                <a:path w="227330" h="349250">
                  <a:moveTo>
                    <a:pt x="215074" y="19050"/>
                  </a:moveTo>
                  <a:lnTo>
                    <a:pt x="214515" y="20320"/>
                  </a:lnTo>
                  <a:lnTo>
                    <a:pt x="214858" y="20320"/>
                  </a:lnTo>
                  <a:lnTo>
                    <a:pt x="215074" y="19050"/>
                  </a:lnTo>
                  <a:close/>
                </a:path>
                <a:path w="227330" h="349250">
                  <a:moveTo>
                    <a:pt x="222275" y="7620"/>
                  </a:moveTo>
                  <a:lnTo>
                    <a:pt x="222224" y="5080"/>
                  </a:lnTo>
                  <a:lnTo>
                    <a:pt x="217220" y="5080"/>
                  </a:lnTo>
                  <a:lnTo>
                    <a:pt x="216852" y="3810"/>
                  </a:lnTo>
                  <a:lnTo>
                    <a:pt x="216420" y="2540"/>
                  </a:lnTo>
                  <a:lnTo>
                    <a:pt x="219494" y="2540"/>
                  </a:lnTo>
                  <a:lnTo>
                    <a:pt x="220700" y="3810"/>
                  </a:lnTo>
                  <a:lnTo>
                    <a:pt x="219303" y="0"/>
                  </a:lnTo>
                  <a:lnTo>
                    <a:pt x="216141" y="1270"/>
                  </a:lnTo>
                  <a:lnTo>
                    <a:pt x="213956" y="2540"/>
                  </a:lnTo>
                  <a:lnTo>
                    <a:pt x="213601" y="1270"/>
                  </a:lnTo>
                  <a:lnTo>
                    <a:pt x="212852" y="0"/>
                  </a:lnTo>
                  <a:lnTo>
                    <a:pt x="211340" y="0"/>
                  </a:lnTo>
                  <a:lnTo>
                    <a:pt x="208788" y="1270"/>
                  </a:lnTo>
                  <a:lnTo>
                    <a:pt x="207746" y="2540"/>
                  </a:lnTo>
                  <a:lnTo>
                    <a:pt x="206629" y="3594"/>
                  </a:lnTo>
                  <a:lnTo>
                    <a:pt x="207314" y="3810"/>
                  </a:lnTo>
                  <a:lnTo>
                    <a:pt x="204190" y="5080"/>
                  </a:lnTo>
                  <a:lnTo>
                    <a:pt x="202006" y="3810"/>
                  </a:lnTo>
                  <a:lnTo>
                    <a:pt x="202399" y="1270"/>
                  </a:lnTo>
                  <a:lnTo>
                    <a:pt x="200177" y="3810"/>
                  </a:lnTo>
                  <a:lnTo>
                    <a:pt x="199707" y="2540"/>
                  </a:lnTo>
                  <a:lnTo>
                    <a:pt x="199885" y="2006"/>
                  </a:lnTo>
                  <a:lnTo>
                    <a:pt x="199034" y="2540"/>
                  </a:lnTo>
                  <a:lnTo>
                    <a:pt x="195338" y="2540"/>
                  </a:lnTo>
                  <a:lnTo>
                    <a:pt x="194652" y="5080"/>
                  </a:lnTo>
                  <a:lnTo>
                    <a:pt x="192100" y="2540"/>
                  </a:lnTo>
                  <a:lnTo>
                    <a:pt x="187718" y="7620"/>
                  </a:lnTo>
                  <a:lnTo>
                    <a:pt x="186982" y="2540"/>
                  </a:lnTo>
                  <a:lnTo>
                    <a:pt x="186512" y="3810"/>
                  </a:lnTo>
                  <a:lnTo>
                    <a:pt x="184010" y="6350"/>
                  </a:lnTo>
                  <a:lnTo>
                    <a:pt x="182194" y="7620"/>
                  </a:lnTo>
                  <a:lnTo>
                    <a:pt x="184226" y="1270"/>
                  </a:lnTo>
                  <a:lnTo>
                    <a:pt x="175069" y="8890"/>
                  </a:lnTo>
                  <a:lnTo>
                    <a:pt x="174218" y="3810"/>
                  </a:lnTo>
                  <a:lnTo>
                    <a:pt x="173647" y="6350"/>
                  </a:lnTo>
                  <a:lnTo>
                    <a:pt x="171513" y="7620"/>
                  </a:lnTo>
                  <a:lnTo>
                    <a:pt x="169037" y="8890"/>
                  </a:lnTo>
                  <a:lnTo>
                    <a:pt x="166662" y="10160"/>
                  </a:lnTo>
                  <a:lnTo>
                    <a:pt x="163944" y="11430"/>
                  </a:lnTo>
                  <a:lnTo>
                    <a:pt x="162331" y="12700"/>
                  </a:lnTo>
                  <a:lnTo>
                    <a:pt x="162521" y="11684"/>
                  </a:lnTo>
                  <a:lnTo>
                    <a:pt x="160439" y="12700"/>
                  </a:lnTo>
                  <a:lnTo>
                    <a:pt x="159105" y="11430"/>
                  </a:lnTo>
                  <a:lnTo>
                    <a:pt x="157086" y="11430"/>
                  </a:lnTo>
                  <a:lnTo>
                    <a:pt x="158457" y="15240"/>
                  </a:lnTo>
                  <a:lnTo>
                    <a:pt x="155308" y="17780"/>
                  </a:lnTo>
                  <a:lnTo>
                    <a:pt x="154622" y="21590"/>
                  </a:lnTo>
                  <a:lnTo>
                    <a:pt x="152273" y="20320"/>
                  </a:lnTo>
                  <a:lnTo>
                    <a:pt x="149923" y="19050"/>
                  </a:lnTo>
                  <a:lnTo>
                    <a:pt x="154038" y="16510"/>
                  </a:lnTo>
                  <a:lnTo>
                    <a:pt x="151384" y="12700"/>
                  </a:lnTo>
                  <a:lnTo>
                    <a:pt x="153073" y="16510"/>
                  </a:lnTo>
                  <a:lnTo>
                    <a:pt x="147955" y="19050"/>
                  </a:lnTo>
                  <a:lnTo>
                    <a:pt x="150317" y="20320"/>
                  </a:lnTo>
                  <a:lnTo>
                    <a:pt x="147866" y="20320"/>
                  </a:lnTo>
                  <a:lnTo>
                    <a:pt x="144983" y="17780"/>
                  </a:lnTo>
                  <a:lnTo>
                    <a:pt x="147243" y="22860"/>
                  </a:lnTo>
                  <a:lnTo>
                    <a:pt x="143471" y="20320"/>
                  </a:lnTo>
                  <a:lnTo>
                    <a:pt x="143459" y="24130"/>
                  </a:lnTo>
                  <a:lnTo>
                    <a:pt x="176860" y="24117"/>
                  </a:lnTo>
                  <a:lnTo>
                    <a:pt x="177571" y="22860"/>
                  </a:lnTo>
                  <a:lnTo>
                    <a:pt x="179298" y="26670"/>
                  </a:lnTo>
                  <a:lnTo>
                    <a:pt x="181597" y="21590"/>
                  </a:lnTo>
                  <a:lnTo>
                    <a:pt x="185140" y="20320"/>
                  </a:lnTo>
                  <a:lnTo>
                    <a:pt x="189052" y="21590"/>
                  </a:lnTo>
                  <a:lnTo>
                    <a:pt x="193103" y="22860"/>
                  </a:lnTo>
                  <a:lnTo>
                    <a:pt x="197065" y="20320"/>
                  </a:lnTo>
                  <a:lnTo>
                    <a:pt x="195922" y="19050"/>
                  </a:lnTo>
                  <a:lnTo>
                    <a:pt x="198247" y="19050"/>
                  </a:lnTo>
                  <a:lnTo>
                    <a:pt x="203149" y="16510"/>
                  </a:lnTo>
                  <a:lnTo>
                    <a:pt x="202984" y="19050"/>
                  </a:lnTo>
                  <a:lnTo>
                    <a:pt x="203187" y="19050"/>
                  </a:lnTo>
                  <a:lnTo>
                    <a:pt x="203555" y="16510"/>
                  </a:lnTo>
                  <a:lnTo>
                    <a:pt x="204558" y="17780"/>
                  </a:lnTo>
                  <a:lnTo>
                    <a:pt x="204749" y="20320"/>
                  </a:lnTo>
                  <a:lnTo>
                    <a:pt x="210172" y="16510"/>
                  </a:lnTo>
                  <a:lnTo>
                    <a:pt x="211963" y="16510"/>
                  </a:lnTo>
                  <a:lnTo>
                    <a:pt x="211493" y="19050"/>
                  </a:lnTo>
                  <a:lnTo>
                    <a:pt x="211328" y="20320"/>
                  </a:lnTo>
                  <a:lnTo>
                    <a:pt x="211086" y="21590"/>
                  </a:lnTo>
                  <a:lnTo>
                    <a:pt x="211264" y="22860"/>
                  </a:lnTo>
                  <a:lnTo>
                    <a:pt x="212090" y="24130"/>
                  </a:lnTo>
                  <a:lnTo>
                    <a:pt x="212559" y="24130"/>
                  </a:lnTo>
                  <a:lnTo>
                    <a:pt x="212102" y="22860"/>
                  </a:lnTo>
                  <a:lnTo>
                    <a:pt x="213398" y="22860"/>
                  </a:lnTo>
                  <a:lnTo>
                    <a:pt x="214515" y="20320"/>
                  </a:lnTo>
                  <a:lnTo>
                    <a:pt x="213652" y="20320"/>
                  </a:lnTo>
                  <a:lnTo>
                    <a:pt x="214655" y="16510"/>
                  </a:lnTo>
                  <a:lnTo>
                    <a:pt x="215176" y="15240"/>
                  </a:lnTo>
                  <a:lnTo>
                    <a:pt x="215823" y="12700"/>
                  </a:lnTo>
                  <a:lnTo>
                    <a:pt x="216230" y="11430"/>
                  </a:lnTo>
                  <a:lnTo>
                    <a:pt x="216547" y="8890"/>
                  </a:lnTo>
                  <a:lnTo>
                    <a:pt x="222275" y="7620"/>
                  </a:lnTo>
                  <a:close/>
                </a:path>
                <a:path w="227330" h="349250">
                  <a:moveTo>
                    <a:pt x="227330" y="128270"/>
                  </a:moveTo>
                  <a:lnTo>
                    <a:pt x="195795" y="154940"/>
                  </a:lnTo>
                  <a:lnTo>
                    <a:pt x="194703" y="156210"/>
                  </a:lnTo>
                  <a:lnTo>
                    <a:pt x="193903" y="156210"/>
                  </a:lnTo>
                  <a:lnTo>
                    <a:pt x="193662" y="155613"/>
                  </a:lnTo>
                  <a:lnTo>
                    <a:pt x="193662" y="180289"/>
                  </a:lnTo>
                  <a:lnTo>
                    <a:pt x="193497" y="180340"/>
                  </a:lnTo>
                  <a:lnTo>
                    <a:pt x="193662" y="180289"/>
                  </a:lnTo>
                  <a:lnTo>
                    <a:pt x="193662" y="155613"/>
                  </a:lnTo>
                  <a:lnTo>
                    <a:pt x="193395" y="154940"/>
                  </a:lnTo>
                  <a:lnTo>
                    <a:pt x="194437" y="153670"/>
                  </a:lnTo>
                  <a:lnTo>
                    <a:pt x="192798" y="153670"/>
                  </a:lnTo>
                  <a:lnTo>
                    <a:pt x="192798" y="173685"/>
                  </a:lnTo>
                  <a:lnTo>
                    <a:pt x="192532" y="174790"/>
                  </a:lnTo>
                  <a:lnTo>
                    <a:pt x="191566" y="174015"/>
                  </a:lnTo>
                  <a:lnTo>
                    <a:pt x="191566" y="181610"/>
                  </a:lnTo>
                  <a:lnTo>
                    <a:pt x="190677" y="185420"/>
                  </a:lnTo>
                  <a:lnTo>
                    <a:pt x="188887" y="185420"/>
                  </a:lnTo>
                  <a:lnTo>
                    <a:pt x="190461" y="182880"/>
                  </a:lnTo>
                  <a:lnTo>
                    <a:pt x="190550" y="182740"/>
                  </a:lnTo>
                  <a:lnTo>
                    <a:pt x="189725" y="181610"/>
                  </a:lnTo>
                  <a:lnTo>
                    <a:pt x="190944" y="181610"/>
                  </a:lnTo>
                  <a:lnTo>
                    <a:pt x="190766" y="182384"/>
                  </a:lnTo>
                  <a:lnTo>
                    <a:pt x="191262" y="181610"/>
                  </a:lnTo>
                  <a:lnTo>
                    <a:pt x="191566" y="181610"/>
                  </a:lnTo>
                  <a:lnTo>
                    <a:pt x="191566" y="174015"/>
                  </a:lnTo>
                  <a:lnTo>
                    <a:pt x="192798" y="173685"/>
                  </a:lnTo>
                  <a:lnTo>
                    <a:pt x="192798" y="153670"/>
                  </a:lnTo>
                  <a:lnTo>
                    <a:pt x="190779" y="153670"/>
                  </a:lnTo>
                  <a:lnTo>
                    <a:pt x="186156" y="160020"/>
                  </a:lnTo>
                  <a:lnTo>
                    <a:pt x="187452" y="161290"/>
                  </a:lnTo>
                  <a:lnTo>
                    <a:pt x="186664" y="161886"/>
                  </a:lnTo>
                  <a:lnTo>
                    <a:pt x="186664" y="187845"/>
                  </a:lnTo>
                  <a:lnTo>
                    <a:pt x="186093" y="187744"/>
                  </a:lnTo>
                  <a:lnTo>
                    <a:pt x="186664" y="187845"/>
                  </a:lnTo>
                  <a:lnTo>
                    <a:pt x="186664" y="161886"/>
                  </a:lnTo>
                  <a:lnTo>
                    <a:pt x="185775" y="162560"/>
                  </a:lnTo>
                  <a:lnTo>
                    <a:pt x="186004" y="160020"/>
                  </a:lnTo>
                  <a:lnTo>
                    <a:pt x="184175" y="160020"/>
                  </a:lnTo>
                  <a:lnTo>
                    <a:pt x="184175" y="204470"/>
                  </a:lnTo>
                  <a:lnTo>
                    <a:pt x="178435" y="201930"/>
                  </a:lnTo>
                  <a:lnTo>
                    <a:pt x="180111" y="205740"/>
                  </a:lnTo>
                  <a:lnTo>
                    <a:pt x="175907" y="205740"/>
                  </a:lnTo>
                  <a:lnTo>
                    <a:pt x="176161" y="208280"/>
                  </a:lnTo>
                  <a:lnTo>
                    <a:pt x="176923" y="212547"/>
                  </a:lnTo>
                  <a:lnTo>
                    <a:pt x="176974" y="214464"/>
                  </a:lnTo>
                  <a:lnTo>
                    <a:pt x="176745" y="217170"/>
                  </a:lnTo>
                  <a:lnTo>
                    <a:pt x="175425" y="215722"/>
                  </a:lnTo>
                  <a:lnTo>
                    <a:pt x="175514" y="215900"/>
                  </a:lnTo>
                  <a:lnTo>
                    <a:pt x="176110" y="219710"/>
                  </a:lnTo>
                  <a:lnTo>
                    <a:pt x="174790" y="223520"/>
                  </a:lnTo>
                  <a:lnTo>
                    <a:pt x="169900" y="221869"/>
                  </a:lnTo>
                  <a:lnTo>
                    <a:pt x="169900" y="233680"/>
                  </a:lnTo>
                  <a:lnTo>
                    <a:pt x="168529" y="233946"/>
                  </a:lnTo>
                  <a:lnTo>
                    <a:pt x="168529" y="254000"/>
                  </a:lnTo>
                  <a:lnTo>
                    <a:pt x="168148" y="252768"/>
                  </a:lnTo>
                  <a:lnTo>
                    <a:pt x="168529" y="254000"/>
                  </a:lnTo>
                  <a:lnTo>
                    <a:pt x="168529" y="233946"/>
                  </a:lnTo>
                  <a:lnTo>
                    <a:pt x="167970" y="234048"/>
                  </a:lnTo>
                  <a:lnTo>
                    <a:pt x="168122" y="233680"/>
                  </a:lnTo>
                  <a:lnTo>
                    <a:pt x="168630" y="232410"/>
                  </a:lnTo>
                  <a:lnTo>
                    <a:pt x="167259" y="233680"/>
                  </a:lnTo>
                  <a:lnTo>
                    <a:pt x="166027" y="233680"/>
                  </a:lnTo>
                  <a:lnTo>
                    <a:pt x="166027" y="265430"/>
                  </a:lnTo>
                  <a:lnTo>
                    <a:pt x="165976" y="266534"/>
                  </a:lnTo>
                  <a:lnTo>
                    <a:pt x="164896" y="266166"/>
                  </a:lnTo>
                  <a:lnTo>
                    <a:pt x="164668" y="265544"/>
                  </a:lnTo>
                  <a:lnTo>
                    <a:pt x="164439" y="266001"/>
                  </a:lnTo>
                  <a:lnTo>
                    <a:pt x="164122" y="265899"/>
                  </a:lnTo>
                  <a:lnTo>
                    <a:pt x="165087" y="264528"/>
                  </a:lnTo>
                  <a:lnTo>
                    <a:pt x="165379" y="264109"/>
                  </a:lnTo>
                  <a:lnTo>
                    <a:pt x="164249" y="264515"/>
                  </a:lnTo>
                  <a:lnTo>
                    <a:pt x="165849" y="263537"/>
                  </a:lnTo>
                  <a:lnTo>
                    <a:pt x="165938" y="264160"/>
                  </a:lnTo>
                  <a:lnTo>
                    <a:pt x="165392" y="264160"/>
                  </a:lnTo>
                  <a:lnTo>
                    <a:pt x="164731" y="265430"/>
                  </a:lnTo>
                  <a:lnTo>
                    <a:pt x="166027" y="265430"/>
                  </a:lnTo>
                  <a:lnTo>
                    <a:pt x="166027" y="233680"/>
                  </a:lnTo>
                  <a:lnTo>
                    <a:pt x="164985" y="233680"/>
                  </a:lnTo>
                  <a:lnTo>
                    <a:pt x="167462" y="231140"/>
                  </a:lnTo>
                  <a:lnTo>
                    <a:pt x="166890" y="228600"/>
                  </a:lnTo>
                  <a:lnTo>
                    <a:pt x="168846" y="228600"/>
                  </a:lnTo>
                  <a:lnTo>
                    <a:pt x="169900" y="233680"/>
                  </a:lnTo>
                  <a:lnTo>
                    <a:pt x="169900" y="221869"/>
                  </a:lnTo>
                  <a:lnTo>
                    <a:pt x="169748" y="221805"/>
                  </a:lnTo>
                  <a:lnTo>
                    <a:pt x="171932" y="220980"/>
                  </a:lnTo>
                  <a:lnTo>
                    <a:pt x="174447" y="215900"/>
                  </a:lnTo>
                  <a:lnTo>
                    <a:pt x="167970" y="213360"/>
                  </a:lnTo>
                  <a:lnTo>
                    <a:pt x="170510" y="209550"/>
                  </a:lnTo>
                  <a:lnTo>
                    <a:pt x="172046" y="210820"/>
                  </a:lnTo>
                  <a:lnTo>
                    <a:pt x="172275" y="210680"/>
                  </a:lnTo>
                  <a:lnTo>
                    <a:pt x="171500" y="213360"/>
                  </a:lnTo>
                  <a:lnTo>
                    <a:pt x="172961" y="214464"/>
                  </a:lnTo>
                  <a:lnTo>
                    <a:pt x="172415" y="213360"/>
                  </a:lnTo>
                  <a:lnTo>
                    <a:pt x="173304" y="212090"/>
                  </a:lnTo>
                  <a:lnTo>
                    <a:pt x="174421" y="213995"/>
                  </a:lnTo>
                  <a:lnTo>
                    <a:pt x="174396" y="212102"/>
                  </a:lnTo>
                  <a:lnTo>
                    <a:pt x="174434" y="212547"/>
                  </a:lnTo>
                  <a:lnTo>
                    <a:pt x="174472" y="209550"/>
                  </a:lnTo>
                  <a:lnTo>
                    <a:pt x="174498" y="213360"/>
                  </a:lnTo>
                  <a:lnTo>
                    <a:pt x="175107" y="212090"/>
                  </a:lnTo>
                  <a:lnTo>
                    <a:pt x="175971" y="210820"/>
                  </a:lnTo>
                  <a:lnTo>
                    <a:pt x="174663" y="210820"/>
                  </a:lnTo>
                  <a:lnTo>
                    <a:pt x="176110" y="209550"/>
                  </a:lnTo>
                  <a:lnTo>
                    <a:pt x="174612" y="207010"/>
                  </a:lnTo>
                  <a:lnTo>
                    <a:pt x="173863" y="205740"/>
                  </a:lnTo>
                  <a:lnTo>
                    <a:pt x="176276" y="204470"/>
                  </a:lnTo>
                  <a:lnTo>
                    <a:pt x="175755" y="204470"/>
                  </a:lnTo>
                  <a:lnTo>
                    <a:pt x="173888" y="203200"/>
                  </a:lnTo>
                  <a:lnTo>
                    <a:pt x="174879" y="201930"/>
                  </a:lnTo>
                  <a:lnTo>
                    <a:pt x="175412" y="200609"/>
                  </a:lnTo>
                  <a:lnTo>
                    <a:pt x="176149" y="201853"/>
                  </a:lnTo>
                  <a:lnTo>
                    <a:pt x="176987" y="200367"/>
                  </a:lnTo>
                  <a:lnTo>
                    <a:pt x="178790" y="199275"/>
                  </a:lnTo>
                  <a:lnTo>
                    <a:pt x="178714" y="198475"/>
                  </a:lnTo>
                  <a:lnTo>
                    <a:pt x="180822" y="198120"/>
                  </a:lnTo>
                  <a:lnTo>
                    <a:pt x="180759" y="196850"/>
                  </a:lnTo>
                  <a:lnTo>
                    <a:pt x="180695" y="195580"/>
                  </a:lnTo>
                  <a:lnTo>
                    <a:pt x="180619" y="194221"/>
                  </a:lnTo>
                  <a:lnTo>
                    <a:pt x="182587" y="195580"/>
                  </a:lnTo>
                  <a:lnTo>
                    <a:pt x="180187" y="200660"/>
                  </a:lnTo>
                  <a:lnTo>
                    <a:pt x="181559" y="200660"/>
                  </a:lnTo>
                  <a:lnTo>
                    <a:pt x="184175" y="204470"/>
                  </a:lnTo>
                  <a:lnTo>
                    <a:pt x="184175" y="160020"/>
                  </a:lnTo>
                  <a:lnTo>
                    <a:pt x="183299" y="160020"/>
                  </a:lnTo>
                  <a:lnTo>
                    <a:pt x="183299" y="187960"/>
                  </a:lnTo>
                  <a:lnTo>
                    <a:pt x="181991" y="189230"/>
                  </a:lnTo>
                  <a:lnTo>
                    <a:pt x="180594" y="187960"/>
                  </a:lnTo>
                  <a:lnTo>
                    <a:pt x="180327" y="188760"/>
                  </a:lnTo>
                  <a:lnTo>
                    <a:pt x="180289" y="187960"/>
                  </a:lnTo>
                  <a:lnTo>
                    <a:pt x="180225" y="186690"/>
                  </a:lnTo>
                  <a:lnTo>
                    <a:pt x="182943" y="187172"/>
                  </a:lnTo>
                  <a:lnTo>
                    <a:pt x="183299" y="187960"/>
                  </a:lnTo>
                  <a:lnTo>
                    <a:pt x="183299" y="160020"/>
                  </a:lnTo>
                  <a:lnTo>
                    <a:pt x="181356" y="160020"/>
                  </a:lnTo>
                  <a:lnTo>
                    <a:pt x="181394" y="166370"/>
                  </a:lnTo>
                  <a:lnTo>
                    <a:pt x="178727" y="165100"/>
                  </a:lnTo>
                  <a:lnTo>
                    <a:pt x="178460" y="166370"/>
                  </a:lnTo>
                  <a:lnTo>
                    <a:pt x="176466" y="167309"/>
                  </a:lnTo>
                  <a:lnTo>
                    <a:pt x="176466" y="198843"/>
                  </a:lnTo>
                  <a:lnTo>
                    <a:pt x="175856" y="199390"/>
                  </a:lnTo>
                  <a:lnTo>
                    <a:pt x="173164" y="199390"/>
                  </a:lnTo>
                  <a:lnTo>
                    <a:pt x="176466" y="198843"/>
                  </a:lnTo>
                  <a:lnTo>
                    <a:pt x="176466" y="167309"/>
                  </a:lnTo>
                  <a:lnTo>
                    <a:pt x="173012" y="168910"/>
                  </a:lnTo>
                  <a:lnTo>
                    <a:pt x="176212" y="170180"/>
                  </a:lnTo>
                  <a:lnTo>
                    <a:pt x="172008" y="172720"/>
                  </a:lnTo>
                  <a:lnTo>
                    <a:pt x="171335" y="177800"/>
                  </a:lnTo>
                  <a:lnTo>
                    <a:pt x="167868" y="179070"/>
                  </a:lnTo>
                  <a:lnTo>
                    <a:pt x="168960" y="182880"/>
                  </a:lnTo>
                  <a:lnTo>
                    <a:pt x="162128" y="184150"/>
                  </a:lnTo>
                  <a:lnTo>
                    <a:pt x="165544" y="187960"/>
                  </a:lnTo>
                  <a:lnTo>
                    <a:pt x="164579" y="187020"/>
                  </a:lnTo>
                  <a:lnTo>
                    <a:pt x="164579" y="252730"/>
                  </a:lnTo>
                  <a:lnTo>
                    <a:pt x="164172" y="252984"/>
                  </a:lnTo>
                  <a:lnTo>
                    <a:pt x="163969" y="252984"/>
                  </a:lnTo>
                  <a:lnTo>
                    <a:pt x="163944" y="252730"/>
                  </a:lnTo>
                  <a:lnTo>
                    <a:pt x="164096" y="252895"/>
                  </a:lnTo>
                  <a:lnTo>
                    <a:pt x="164325" y="252730"/>
                  </a:lnTo>
                  <a:lnTo>
                    <a:pt x="164579" y="252730"/>
                  </a:lnTo>
                  <a:lnTo>
                    <a:pt x="164579" y="187020"/>
                  </a:lnTo>
                  <a:lnTo>
                    <a:pt x="161671" y="184150"/>
                  </a:lnTo>
                  <a:lnTo>
                    <a:pt x="160578" y="186499"/>
                  </a:lnTo>
                  <a:lnTo>
                    <a:pt x="160578" y="278079"/>
                  </a:lnTo>
                  <a:lnTo>
                    <a:pt x="158927" y="278130"/>
                  </a:lnTo>
                  <a:lnTo>
                    <a:pt x="158737" y="278130"/>
                  </a:lnTo>
                  <a:lnTo>
                    <a:pt x="160578" y="278079"/>
                  </a:lnTo>
                  <a:lnTo>
                    <a:pt x="160578" y="186499"/>
                  </a:lnTo>
                  <a:lnTo>
                    <a:pt x="158115" y="191770"/>
                  </a:lnTo>
                  <a:lnTo>
                    <a:pt x="158953" y="195580"/>
                  </a:lnTo>
                  <a:lnTo>
                    <a:pt x="158102" y="194310"/>
                  </a:lnTo>
                  <a:lnTo>
                    <a:pt x="158089" y="298284"/>
                  </a:lnTo>
                  <a:lnTo>
                    <a:pt x="158013" y="298450"/>
                  </a:lnTo>
                  <a:lnTo>
                    <a:pt x="157645" y="297180"/>
                  </a:lnTo>
                  <a:lnTo>
                    <a:pt x="158089" y="298284"/>
                  </a:lnTo>
                  <a:lnTo>
                    <a:pt x="158089" y="194335"/>
                  </a:lnTo>
                  <a:lnTo>
                    <a:pt x="158026" y="278130"/>
                  </a:lnTo>
                  <a:lnTo>
                    <a:pt x="157924" y="277926"/>
                  </a:lnTo>
                  <a:lnTo>
                    <a:pt x="158026" y="278130"/>
                  </a:lnTo>
                  <a:lnTo>
                    <a:pt x="158026" y="194437"/>
                  </a:lnTo>
                  <a:lnTo>
                    <a:pt x="157314" y="195592"/>
                  </a:lnTo>
                  <a:lnTo>
                    <a:pt x="157314" y="275285"/>
                  </a:lnTo>
                  <a:lnTo>
                    <a:pt x="156997" y="274320"/>
                  </a:lnTo>
                  <a:lnTo>
                    <a:pt x="157314" y="275285"/>
                  </a:lnTo>
                  <a:lnTo>
                    <a:pt x="157314" y="195592"/>
                  </a:lnTo>
                  <a:lnTo>
                    <a:pt x="157086" y="195973"/>
                  </a:lnTo>
                  <a:lnTo>
                    <a:pt x="157086" y="267322"/>
                  </a:lnTo>
                  <a:lnTo>
                    <a:pt x="156921" y="267233"/>
                  </a:lnTo>
                  <a:lnTo>
                    <a:pt x="156921" y="269316"/>
                  </a:lnTo>
                  <a:lnTo>
                    <a:pt x="156921" y="267233"/>
                  </a:lnTo>
                  <a:lnTo>
                    <a:pt x="156768" y="267144"/>
                  </a:lnTo>
                  <a:lnTo>
                    <a:pt x="156768" y="275590"/>
                  </a:lnTo>
                  <a:lnTo>
                    <a:pt x="156464" y="274180"/>
                  </a:lnTo>
                  <a:lnTo>
                    <a:pt x="156502" y="274320"/>
                  </a:lnTo>
                  <a:lnTo>
                    <a:pt x="156768" y="275590"/>
                  </a:lnTo>
                  <a:lnTo>
                    <a:pt x="156768" y="267144"/>
                  </a:lnTo>
                  <a:lnTo>
                    <a:pt x="156476" y="266979"/>
                  </a:lnTo>
                  <a:lnTo>
                    <a:pt x="156476" y="268579"/>
                  </a:lnTo>
                  <a:lnTo>
                    <a:pt x="156235" y="268198"/>
                  </a:lnTo>
                  <a:lnTo>
                    <a:pt x="156235" y="273050"/>
                  </a:lnTo>
                  <a:lnTo>
                    <a:pt x="156222" y="273227"/>
                  </a:lnTo>
                  <a:lnTo>
                    <a:pt x="156197" y="273659"/>
                  </a:lnTo>
                  <a:lnTo>
                    <a:pt x="156184" y="273050"/>
                  </a:lnTo>
                  <a:lnTo>
                    <a:pt x="156235" y="268198"/>
                  </a:lnTo>
                  <a:lnTo>
                    <a:pt x="156476" y="268579"/>
                  </a:lnTo>
                  <a:lnTo>
                    <a:pt x="156476" y="266979"/>
                  </a:lnTo>
                  <a:lnTo>
                    <a:pt x="156095" y="266763"/>
                  </a:lnTo>
                  <a:lnTo>
                    <a:pt x="156095" y="276593"/>
                  </a:lnTo>
                  <a:lnTo>
                    <a:pt x="156083" y="276860"/>
                  </a:lnTo>
                  <a:lnTo>
                    <a:pt x="155930" y="276377"/>
                  </a:lnTo>
                  <a:lnTo>
                    <a:pt x="156095" y="276593"/>
                  </a:lnTo>
                  <a:lnTo>
                    <a:pt x="156095" y="266763"/>
                  </a:lnTo>
                  <a:lnTo>
                    <a:pt x="156591" y="266700"/>
                  </a:lnTo>
                  <a:lnTo>
                    <a:pt x="157086" y="267322"/>
                  </a:lnTo>
                  <a:lnTo>
                    <a:pt x="157086" y="195973"/>
                  </a:lnTo>
                  <a:lnTo>
                    <a:pt x="156540" y="196850"/>
                  </a:lnTo>
                  <a:lnTo>
                    <a:pt x="155257" y="195580"/>
                  </a:lnTo>
                  <a:lnTo>
                    <a:pt x="153797" y="198120"/>
                  </a:lnTo>
                  <a:lnTo>
                    <a:pt x="153492" y="201930"/>
                  </a:lnTo>
                  <a:lnTo>
                    <a:pt x="155943" y="201930"/>
                  </a:lnTo>
                  <a:lnTo>
                    <a:pt x="153860" y="204304"/>
                  </a:lnTo>
                  <a:lnTo>
                    <a:pt x="153860" y="283210"/>
                  </a:lnTo>
                  <a:lnTo>
                    <a:pt x="153847" y="283692"/>
                  </a:lnTo>
                  <a:lnTo>
                    <a:pt x="153428" y="283629"/>
                  </a:lnTo>
                  <a:lnTo>
                    <a:pt x="153860" y="283210"/>
                  </a:lnTo>
                  <a:lnTo>
                    <a:pt x="153860" y="204304"/>
                  </a:lnTo>
                  <a:lnTo>
                    <a:pt x="153479" y="204736"/>
                  </a:lnTo>
                  <a:lnTo>
                    <a:pt x="153479" y="272897"/>
                  </a:lnTo>
                  <a:lnTo>
                    <a:pt x="153416" y="273050"/>
                  </a:lnTo>
                  <a:lnTo>
                    <a:pt x="152501" y="274320"/>
                  </a:lnTo>
                  <a:lnTo>
                    <a:pt x="151587" y="275018"/>
                  </a:lnTo>
                  <a:lnTo>
                    <a:pt x="151587" y="297180"/>
                  </a:lnTo>
                  <a:lnTo>
                    <a:pt x="151485" y="299732"/>
                  </a:lnTo>
                  <a:lnTo>
                    <a:pt x="149453" y="297180"/>
                  </a:lnTo>
                  <a:lnTo>
                    <a:pt x="151587" y="297180"/>
                  </a:lnTo>
                  <a:lnTo>
                    <a:pt x="151587" y="275018"/>
                  </a:lnTo>
                  <a:lnTo>
                    <a:pt x="151384" y="275170"/>
                  </a:lnTo>
                  <a:lnTo>
                    <a:pt x="151384" y="283311"/>
                  </a:lnTo>
                  <a:lnTo>
                    <a:pt x="150647" y="283210"/>
                  </a:lnTo>
                  <a:lnTo>
                    <a:pt x="151269" y="283210"/>
                  </a:lnTo>
                  <a:lnTo>
                    <a:pt x="151384" y="275170"/>
                  </a:lnTo>
                  <a:lnTo>
                    <a:pt x="150825" y="275590"/>
                  </a:lnTo>
                  <a:lnTo>
                    <a:pt x="150456" y="275285"/>
                  </a:lnTo>
                  <a:lnTo>
                    <a:pt x="149821" y="274320"/>
                  </a:lnTo>
                  <a:lnTo>
                    <a:pt x="152463" y="271780"/>
                  </a:lnTo>
                  <a:lnTo>
                    <a:pt x="153390" y="273011"/>
                  </a:lnTo>
                  <a:lnTo>
                    <a:pt x="153479" y="204736"/>
                  </a:lnTo>
                  <a:lnTo>
                    <a:pt x="152590" y="205740"/>
                  </a:lnTo>
                  <a:lnTo>
                    <a:pt x="151676" y="213360"/>
                  </a:lnTo>
                  <a:lnTo>
                    <a:pt x="150177" y="214490"/>
                  </a:lnTo>
                  <a:lnTo>
                    <a:pt x="150177" y="273050"/>
                  </a:lnTo>
                  <a:lnTo>
                    <a:pt x="149898" y="273050"/>
                  </a:lnTo>
                  <a:lnTo>
                    <a:pt x="149948" y="272669"/>
                  </a:lnTo>
                  <a:lnTo>
                    <a:pt x="150075" y="272681"/>
                  </a:lnTo>
                  <a:lnTo>
                    <a:pt x="150075" y="272872"/>
                  </a:lnTo>
                  <a:lnTo>
                    <a:pt x="150177" y="273050"/>
                  </a:lnTo>
                  <a:lnTo>
                    <a:pt x="150177" y="214490"/>
                  </a:lnTo>
                  <a:lnTo>
                    <a:pt x="148272" y="215900"/>
                  </a:lnTo>
                  <a:lnTo>
                    <a:pt x="148336" y="227330"/>
                  </a:lnTo>
                  <a:lnTo>
                    <a:pt x="148450" y="231140"/>
                  </a:lnTo>
                  <a:lnTo>
                    <a:pt x="148564" y="233451"/>
                  </a:lnTo>
                  <a:lnTo>
                    <a:pt x="148640" y="234886"/>
                  </a:lnTo>
                  <a:lnTo>
                    <a:pt x="148704" y="236220"/>
                  </a:lnTo>
                  <a:lnTo>
                    <a:pt x="149148" y="242570"/>
                  </a:lnTo>
                  <a:lnTo>
                    <a:pt x="145783" y="241693"/>
                  </a:lnTo>
                  <a:lnTo>
                    <a:pt x="149453" y="246380"/>
                  </a:lnTo>
                  <a:lnTo>
                    <a:pt x="148488" y="254038"/>
                  </a:lnTo>
                  <a:lnTo>
                    <a:pt x="147993" y="255270"/>
                  </a:lnTo>
                  <a:lnTo>
                    <a:pt x="146354" y="252730"/>
                  </a:lnTo>
                  <a:lnTo>
                    <a:pt x="145592" y="251460"/>
                  </a:lnTo>
                  <a:lnTo>
                    <a:pt x="147599" y="258521"/>
                  </a:lnTo>
                  <a:lnTo>
                    <a:pt x="147713" y="259308"/>
                  </a:lnTo>
                  <a:lnTo>
                    <a:pt x="147269" y="261708"/>
                  </a:lnTo>
                  <a:lnTo>
                    <a:pt x="147193" y="262064"/>
                  </a:lnTo>
                  <a:lnTo>
                    <a:pt x="147180" y="261620"/>
                  </a:lnTo>
                  <a:lnTo>
                    <a:pt x="144678" y="259080"/>
                  </a:lnTo>
                  <a:lnTo>
                    <a:pt x="137693" y="257810"/>
                  </a:lnTo>
                  <a:lnTo>
                    <a:pt x="136169" y="256540"/>
                  </a:lnTo>
                  <a:lnTo>
                    <a:pt x="131775" y="252869"/>
                  </a:lnTo>
                  <a:lnTo>
                    <a:pt x="131876" y="250875"/>
                  </a:lnTo>
                  <a:lnTo>
                    <a:pt x="132524" y="246380"/>
                  </a:lnTo>
                  <a:lnTo>
                    <a:pt x="123799" y="238760"/>
                  </a:lnTo>
                  <a:lnTo>
                    <a:pt x="122402" y="231140"/>
                  </a:lnTo>
                  <a:lnTo>
                    <a:pt x="122288" y="232410"/>
                  </a:lnTo>
                  <a:lnTo>
                    <a:pt x="119265" y="233680"/>
                  </a:lnTo>
                  <a:lnTo>
                    <a:pt x="118160" y="232410"/>
                  </a:lnTo>
                  <a:lnTo>
                    <a:pt x="117983" y="231140"/>
                  </a:lnTo>
                  <a:lnTo>
                    <a:pt x="112941" y="229870"/>
                  </a:lnTo>
                  <a:lnTo>
                    <a:pt x="116738" y="228600"/>
                  </a:lnTo>
                  <a:lnTo>
                    <a:pt x="116967" y="228600"/>
                  </a:lnTo>
                  <a:lnTo>
                    <a:pt x="119926" y="224790"/>
                  </a:lnTo>
                  <a:lnTo>
                    <a:pt x="117335" y="223520"/>
                  </a:lnTo>
                  <a:lnTo>
                    <a:pt x="116725" y="222250"/>
                  </a:lnTo>
                  <a:lnTo>
                    <a:pt x="116116" y="220980"/>
                  </a:lnTo>
                  <a:lnTo>
                    <a:pt x="110998" y="222250"/>
                  </a:lnTo>
                  <a:lnTo>
                    <a:pt x="112763" y="217170"/>
                  </a:lnTo>
                  <a:lnTo>
                    <a:pt x="111188" y="214630"/>
                  </a:lnTo>
                  <a:lnTo>
                    <a:pt x="110388" y="213360"/>
                  </a:lnTo>
                  <a:lnTo>
                    <a:pt x="107734" y="209550"/>
                  </a:lnTo>
                  <a:lnTo>
                    <a:pt x="105295" y="207010"/>
                  </a:lnTo>
                  <a:lnTo>
                    <a:pt x="103085" y="203200"/>
                  </a:lnTo>
                  <a:lnTo>
                    <a:pt x="105752" y="200660"/>
                  </a:lnTo>
                  <a:lnTo>
                    <a:pt x="103771" y="199390"/>
                  </a:lnTo>
                  <a:lnTo>
                    <a:pt x="103479" y="198120"/>
                  </a:lnTo>
                  <a:lnTo>
                    <a:pt x="80060" y="198120"/>
                  </a:lnTo>
                  <a:lnTo>
                    <a:pt x="78587" y="198120"/>
                  </a:lnTo>
                  <a:lnTo>
                    <a:pt x="78854" y="205740"/>
                  </a:lnTo>
                  <a:lnTo>
                    <a:pt x="79146" y="207010"/>
                  </a:lnTo>
                  <a:lnTo>
                    <a:pt x="83527" y="207010"/>
                  </a:lnTo>
                  <a:lnTo>
                    <a:pt x="84988" y="209550"/>
                  </a:lnTo>
                  <a:lnTo>
                    <a:pt x="81978" y="209550"/>
                  </a:lnTo>
                  <a:lnTo>
                    <a:pt x="86385" y="212090"/>
                  </a:lnTo>
                  <a:lnTo>
                    <a:pt x="83439" y="215900"/>
                  </a:lnTo>
                  <a:lnTo>
                    <a:pt x="85077" y="217170"/>
                  </a:lnTo>
                  <a:lnTo>
                    <a:pt x="85013" y="215722"/>
                  </a:lnTo>
                  <a:lnTo>
                    <a:pt x="85686" y="214630"/>
                  </a:lnTo>
                  <a:lnTo>
                    <a:pt x="86601" y="214630"/>
                  </a:lnTo>
                  <a:lnTo>
                    <a:pt x="89128" y="217170"/>
                  </a:lnTo>
                  <a:lnTo>
                    <a:pt x="88201" y="223520"/>
                  </a:lnTo>
                  <a:lnTo>
                    <a:pt x="86690" y="224790"/>
                  </a:lnTo>
                  <a:lnTo>
                    <a:pt x="88798" y="227330"/>
                  </a:lnTo>
                  <a:lnTo>
                    <a:pt x="90728" y="228600"/>
                  </a:lnTo>
                  <a:lnTo>
                    <a:pt x="92964" y="231140"/>
                  </a:lnTo>
                  <a:lnTo>
                    <a:pt x="91909" y="231140"/>
                  </a:lnTo>
                  <a:lnTo>
                    <a:pt x="94449" y="232410"/>
                  </a:lnTo>
                  <a:lnTo>
                    <a:pt x="86728" y="232410"/>
                  </a:lnTo>
                  <a:lnTo>
                    <a:pt x="91465" y="234950"/>
                  </a:lnTo>
                  <a:lnTo>
                    <a:pt x="91833" y="233680"/>
                  </a:lnTo>
                  <a:lnTo>
                    <a:pt x="93941" y="233680"/>
                  </a:lnTo>
                  <a:lnTo>
                    <a:pt x="93294" y="236220"/>
                  </a:lnTo>
                  <a:lnTo>
                    <a:pt x="95516" y="241300"/>
                  </a:lnTo>
                  <a:lnTo>
                    <a:pt x="98183" y="243840"/>
                  </a:lnTo>
                  <a:lnTo>
                    <a:pt x="95910" y="243840"/>
                  </a:lnTo>
                  <a:lnTo>
                    <a:pt x="98920" y="250190"/>
                  </a:lnTo>
                  <a:lnTo>
                    <a:pt x="104254" y="255270"/>
                  </a:lnTo>
                  <a:lnTo>
                    <a:pt x="108699" y="261620"/>
                  </a:lnTo>
                  <a:lnTo>
                    <a:pt x="107962" y="259080"/>
                  </a:lnTo>
                  <a:lnTo>
                    <a:pt x="111442" y="256540"/>
                  </a:lnTo>
                  <a:lnTo>
                    <a:pt x="112979" y="257810"/>
                  </a:lnTo>
                  <a:lnTo>
                    <a:pt x="112560" y="258521"/>
                  </a:lnTo>
                  <a:lnTo>
                    <a:pt x="114185" y="259080"/>
                  </a:lnTo>
                  <a:lnTo>
                    <a:pt x="115455" y="261620"/>
                  </a:lnTo>
                  <a:lnTo>
                    <a:pt x="112204" y="262890"/>
                  </a:lnTo>
                  <a:lnTo>
                    <a:pt x="110375" y="262890"/>
                  </a:lnTo>
                  <a:lnTo>
                    <a:pt x="112318" y="264160"/>
                  </a:lnTo>
                  <a:lnTo>
                    <a:pt x="113360" y="264160"/>
                  </a:lnTo>
                  <a:lnTo>
                    <a:pt x="112674" y="265430"/>
                  </a:lnTo>
                  <a:lnTo>
                    <a:pt x="113118" y="265430"/>
                  </a:lnTo>
                  <a:lnTo>
                    <a:pt x="111683" y="271780"/>
                  </a:lnTo>
                  <a:lnTo>
                    <a:pt x="115138" y="271780"/>
                  </a:lnTo>
                  <a:lnTo>
                    <a:pt x="119786" y="278130"/>
                  </a:lnTo>
                  <a:lnTo>
                    <a:pt x="123253" y="279400"/>
                  </a:lnTo>
                  <a:lnTo>
                    <a:pt x="127406" y="283210"/>
                  </a:lnTo>
                  <a:lnTo>
                    <a:pt x="129540" y="281940"/>
                  </a:lnTo>
                  <a:lnTo>
                    <a:pt x="130746" y="283210"/>
                  </a:lnTo>
                  <a:lnTo>
                    <a:pt x="133705" y="283210"/>
                  </a:lnTo>
                  <a:lnTo>
                    <a:pt x="134327" y="284480"/>
                  </a:lnTo>
                  <a:lnTo>
                    <a:pt x="135521" y="285750"/>
                  </a:lnTo>
                  <a:lnTo>
                    <a:pt x="138861" y="290830"/>
                  </a:lnTo>
                  <a:lnTo>
                    <a:pt x="141338" y="293370"/>
                  </a:lnTo>
                  <a:lnTo>
                    <a:pt x="144373" y="297180"/>
                  </a:lnTo>
                  <a:lnTo>
                    <a:pt x="147688" y="298450"/>
                  </a:lnTo>
                  <a:lnTo>
                    <a:pt x="152488" y="300990"/>
                  </a:lnTo>
                  <a:lnTo>
                    <a:pt x="151485" y="299745"/>
                  </a:lnTo>
                  <a:lnTo>
                    <a:pt x="157886" y="304800"/>
                  </a:lnTo>
                  <a:lnTo>
                    <a:pt x="154609" y="304800"/>
                  </a:lnTo>
                  <a:lnTo>
                    <a:pt x="158572" y="307340"/>
                  </a:lnTo>
                  <a:lnTo>
                    <a:pt x="160997" y="308610"/>
                  </a:lnTo>
                  <a:lnTo>
                    <a:pt x="165773" y="310959"/>
                  </a:lnTo>
                  <a:lnTo>
                    <a:pt x="169506" y="313690"/>
                  </a:lnTo>
                  <a:lnTo>
                    <a:pt x="168363" y="313690"/>
                  </a:lnTo>
                  <a:lnTo>
                    <a:pt x="165150" y="311150"/>
                  </a:lnTo>
                  <a:lnTo>
                    <a:pt x="167944" y="314960"/>
                  </a:lnTo>
                  <a:lnTo>
                    <a:pt x="169418" y="314960"/>
                  </a:lnTo>
                  <a:lnTo>
                    <a:pt x="173278" y="317500"/>
                  </a:lnTo>
                  <a:lnTo>
                    <a:pt x="176555" y="320040"/>
                  </a:lnTo>
                  <a:lnTo>
                    <a:pt x="177215" y="321081"/>
                  </a:lnTo>
                  <a:lnTo>
                    <a:pt x="176314" y="320040"/>
                  </a:lnTo>
                  <a:lnTo>
                    <a:pt x="178790" y="323850"/>
                  </a:lnTo>
                  <a:lnTo>
                    <a:pt x="175094" y="321310"/>
                  </a:lnTo>
                  <a:lnTo>
                    <a:pt x="178041" y="323850"/>
                  </a:lnTo>
                  <a:lnTo>
                    <a:pt x="181444" y="327660"/>
                  </a:lnTo>
                  <a:lnTo>
                    <a:pt x="180543" y="327660"/>
                  </a:lnTo>
                  <a:lnTo>
                    <a:pt x="175488" y="323443"/>
                  </a:lnTo>
                  <a:lnTo>
                    <a:pt x="175869" y="323850"/>
                  </a:lnTo>
                  <a:lnTo>
                    <a:pt x="176898" y="325120"/>
                  </a:lnTo>
                  <a:lnTo>
                    <a:pt x="176352" y="325120"/>
                  </a:lnTo>
                  <a:lnTo>
                    <a:pt x="176580" y="326390"/>
                  </a:lnTo>
                  <a:lnTo>
                    <a:pt x="176987" y="327329"/>
                  </a:lnTo>
                  <a:lnTo>
                    <a:pt x="173088" y="323850"/>
                  </a:lnTo>
                  <a:lnTo>
                    <a:pt x="172123" y="322580"/>
                  </a:lnTo>
                  <a:lnTo>
                    <a:pt x="176631" y="328930"/>
                  </a:lnTo>
                  <a:lnTo>
                    <a:pt x="173888" y="326390"/>
                  </a:lnTo>
                  <a:lnTo>
                    <a:pt x="173050" y="326390"/>
                  </a:lnTo>
                  <a:lnTo>
                    <a:pt x="170078" y="322580"/>
                  </a:lnTo>
                  <a:lnTo>
                    <a:pt x="170065" y="323850"/>
                  </a:lnTo>
                  <a:lnTo>
                    <a:pt x="172872" y="326390"/>
                  </a:lnTo>
                  <a:lnTo>
                    <a:pt x="174942" y="328930"/>
                  </a:lnTo>
                  <a:lnTo>
                    <a:pt x="172669" y="327660"/>
                  </a:lnTo>
                  <a:lnTo>
                    <a:pt x="171805" y="326390"/>
                  </a:lnTo>
                  <a:lnTo>
                    <a:pt x="171678" y="326390"/>
                  </a:lnTo>
                  <a:lnTo>
                    <a:pt x="166751" y="323850"/>
                  </a:lnTo>
                  <a:lnTo>
                    <a:pt x="167182" y="327660"/>
                  </a:lnTo>
                  <a:lnTo>
                    <a:pt x="162509" y="323850"/>
                  </a:lnTo>
                  <a:lnTo>
                    <a:pt x="161048" y="321310"/>
                  </a:lnTo>
                  <a:lnTo>
                    <a:pt x="159588" y="318770"/>
                  </a:lnTo>
                  <a:lnTo>
                    <a:pt x="158407" y="316712"/>
                  </a:lnTo>
                  <a:lnTo>
                    <a:pt x="158051" y="317500"/>
                  </a:lnTo>
                  <a:lnTo>
                    <a:pt x="156718" y="318770"/>
                  </a:lnTo>
                  <a:lnTo>
                    <a:pt x="153441" y="318770"/>
                  </a:lnTo>
                  <a:lnTo>
                    <a:pt x="151587" y="316230"/>
                  </a:lnTo>
                  <a:lnTo>
                    <a:pt x="152285" y="317500"/>
                  </a:lnTo>
                  <a:lnTo>
                    <a:pt x="152222" y="321310"/>
                  </a:lnTo>
                  <a:lnTo>
                    <a:pt x="151206" y="320040"/>
                  </a:lnTo>
                  <a:lnTo>
                    <a:pt x="150355" y="317500"/>
                  </a:lnTo>
                  <a:lnTo>
                    <a:pt x="149440" y="316230"/>
                  </a:lnTo>
                  <a:lnTo>
                    <a:pt x="149186" y="314960"/>
                  </a:lnTo>
                  <a:lnTo>
                    <a:pt x="148932" y="313690"/>
                  </a:lnTo>
                  <a:lnTo>
                    <a:pt x="147637" y="314960"/>
                  </a:lnTo>
                  <a:lnTo>
                    <a:pt x="148247" y="313690"/>
                  </a:lnTo>
                  <a:lnTo>
                    <a:pt x="148666" y="312420"/>
                  </a:lnTo>
                  <a:lnTo>
                    <a:pt x="148704" y="312293"/>
                  </a:lnTo>
                  <a:lnTo>
                    <a:pt x="147777" y="311150"/>
                  </a:lnTo>
                  <a:lnTo>
                    <a:pt x="147294" y="311150"/>
                  </a:lnTo>
                  <a:lnTo>
                    <a:pt x="144919" y="309880"/>
                  </a:lnTo>
                  <a:lnTo>
                    <a:pt x="140500" y="308610"/>
                  </a:lnTo>
                  <a:lnTo>
                    <a:pt x="136093" y="307340"/>
                  </a:lnTo>
                  <a:lnTo>
                    <a:pt x="137604" y="306070"/>
                  </a:lnTo>
                  <a:lnTo>
                    <a:pt x="136842" y="304800"/>
                  </a:lnTo>
                  <a:lnTo>
                    <a:pt x="136080" y="303530"/>
                  </a:lnTo>
                  <a:lnTo>
                    <a:pt x="132181" y="302260"/>
                  </a:lnTo>
                  <a:lnTo>
                    <a:pt x="131127" y="300990"/>
                  </a:lnTo>
                  <a:lnTo>
                    <a:pt x="130060" y="299720"/>
                  </a:lnTo>
                  <a:lnTo>
                    <a:pt x="128562" y="300990"/>
                  </a:lnTo>
                  <a:lnTo>
                    <a:pt x="127292" y="299720"/>
                  </a:lnTo>
                  <a:lnTo>
                    <a:pt x="127012" y="300990"/>
                  </a:lnTo>
                  <a:lnTo>
                    <a:pt x="122999" y="295910"/>
                  </a:lnTo>
                  <a:lnTo>
                    <a:pt x="111061" y="290830"/>
                  </a:lnTo>
                  <a:lnTo>
                    <a:pt x="106921" y="287020"/>
                  </a:lnTo>
                  <a:lnTo>
                    <a:pt x="109499" y="287020"/>
                  </a:lnTo>
                  <a:lnTo>
                    <a:pt x="108851" y="285750"/>
                  </a:lnTo>
                  <a:lnTo>
                    <a:pt x="102311" y="284480"/>
                  </a:lnTo>
                  <a:lnTo>
                    <a:pt x="101600" y="287020"/>
                  </a:lnTo>
                  <a:lnTo>
                    <a:pt x="102374" y="285750"/>
                  </a:lnTo>
                  <a:lnTo>
                    <a:pt x="102704" y="288290"/>
                  </a:lnTo>
                  <a:lnTo>
                    <a:pt x="101257" y="289560"/>
                  </a:lnTo>
                  <a:lnTo>
                    <a:pt x="99072" y="289560"/>
                  </a:lnTo>
                  <a:lnTo>
                    <a:pt x="97624" y="288290"/>
                  </a:lnTo>
                  <a:lnTo>
                    <a:pt x="101028" y="288290"/>
                  </a:lnTo>
                  <a:lnTo>
                    <a:pt x="99453" y="284480"/>
                  </a:lnTo>
                  <a:lnTo>
                    <a:pt x="98933" y="283210"/>
                  </a:lnTo>
                  <a:lnTo>
                    <a:pt x="98780" y="284480"/>
                  </a:lnTo>
                  <a:lnTo>
                    <a:pt x="97739" y="284480"/>
                  </a:lnTo>
                  <a:lnTo>
                    <a:pt x="96659" y="279400"/>
                  </a:lnTo>
                  <a:lnTo>
                    <a:pt x="94957" y="289560"/>
                  </a:lnTo>
                  <a:lnTo>
                    <a:pt x="92087" y="284480"/>
                  </a:lnTo>
                  <a:lnTo>
                    <a:pt x="92887" y="283210"/>
                  </a:lnTo>
                  <a:lnTo>
                    <a:pt x="87236" y="283210"/>
                  </a:lnTo>
                  <a:lnTo>
                    <a:pt x="87731" y="279755"/>
                  </a:lnTo>
                  <a:lnTo>
                    <a:pt x="83553" y="283210"/>
                  </a:lnTo>
                  <a:lnTo>
                    <a:pt x="82575" y="279400"/>
                  </a:lnTo>
                  <a:lnTo>
                    <a:pt x="86817" y="279400"/>
                  </a:lnTo>
                  <a:lnTo>
                    <a:pt x="86512" y="278130"/>
                  </a:lnTo>
                  <a:lnTo>
                    <a:pt x="85902" y="275590"/>
                  </a:lnTo>
                  <a:lnTo>
                    <a:pt x="85217" y="275590"/>
                  </a:lnTo>
                  <a:lnTo>
                    <a:pt x="83642" y="274320"/>
                  </a:lnTo>
                  <a:lnTo>
                    <a:pt x="83794" y="274320"/>
                  </a:lnTo>
                  <a:lnTo>
                    <a:pt x="80264" y="271780"/>
                  </a:lnTo>
                  <a:lnTo>
                    <a:pt x="80949" y="273050"/>
                  </a:lnTo>
                  <a:lnTo>
                    <a:pt x="74777" y="278130"/>
                  </a:lnTo>
                  <a:lnTo>
                    <a:pt x="74536" y="275590"/>
                  </a:lnTo>
                  <a:lnTo>
                    <a:pt x="74066" y="270510"/>
                  </a:lnTo>
                  <a:lnTo>
                    <a:pt x="67957" y="273050"/>
                  </a:lnTo>
                  <a:lnTo>
                    <a:pt x="73837" y="270510"/>
                  </a:lnTo>
                  <a:lnTo>
                    <a:pt x="69684" y="271780"/>
                  </a:lnTo>
                  <a:lnTo>
                    <a:pt x="70218" y="270510"/>
                  </a:lnTo>
                  <a:lnTo>
                    <a:pt x="70764" y="269240"/>
                  </a:lnTo>
                  <a:lnTo>
                    <a:pt x="71285" y="267982"/>
                  </a:lnTo>
                  <a:lnTo>
                    <a:pt x="72034" y="266903"/>
                  </a:lnTo>
                  <a:lnTo>
                    <a:pt x="71678" y="267322"/>
                  </a:lnTo>
                  <a:lnTo>
                    <a:pt x="71475" y="267639"/>
                  </a:lnTo>
                  <a:lnTo>
                    <a:pt x="71285" y="267957"/>
                  </a:lnTo>
                  <a:lnTo>
                    <a:pt x="70573" y="266700"/>
                  </a:lnTo>
                  <a:lnTo>
                    <a:pt x="69570" y="265671"/>
                  </a:lnTo>
                  <a:lnTo>
                    <a:pt x="67144" y="266700"/>
                  </a:lnTo>
                  <a:lnTo>
                    <a:pt x="67259" y="265430"/>
                  </a:lnTo>
                  <a:lnTo>
                    <a:pt x="67360" y="264160"/>
                  </a:lnTo>
                  <a:lnTo>
                    <a:pt x="67589" y="261620"/>
                  </a:lnTo>
                  <a:lnTo>
                    <a:pt x="63284" y="264160"/>
                  </a:lnTo>
                  <a:lnTo>
                    <a:pt x="63538" y="262890"/>
                  </a:lnTo>
                  <a:lnTo>
                    <a:pt x="62547" y="262890"/>
                  </a:lnTo>
                  <a:lnTo>
                    <a:pt x="61823" y="264160"/>
                  </a:lnTo>
                  <a:lnTo>
                    <a:pt x="56515" y="265430"/>
                  </a:lnTo>
                  <a:lnTo>
                    <a:pt x="55384" y="261620"/>
                  </a:lnTo>
                  <a:lnTo>
                    <a:pt x="53873" y="256540"/>
                  </a:lnTo>
                  <a:lnTo>
                    <a:pt x="52959" y="256692"/>
                  </a:lnTo>
                  <a:lnTo>
                    <a:pt x="52959" y="269240"/>
                  </a:lnTo>
                  <a:lnTo>
                    <a:pt x="50330" y="269240"/>
                  </a:lnTo>
                  <a:lnTo>
                    <a:pt x="52374" y="267970"/>
                  </a:lnTo>
                  <a:lnTo>
                    <a:pt x="52959" y="269240"/>
                  </a:lnTo>
                  <a:lnTo>
                    <a:pt x="52959" y="256692"/>
                  </a:lnTo>
                  <a:lnTo>
                    <a:pt x="46240" y="257810"/>
                  </a:lnTo>
                  <a:lnTo>
                    <a:pt x="40474" y="257810"/>
                  </a:lnTo>
                  <a:lnTo>
                    <a:pt x="38392" y="261620"/>
                  </a:lnTo>
                  <a:lnTo>
                    <a:pt x="33159" y="261620"/>
                  </a:lnTo>
                  <a:lnTo>
                    <a:pt x="32105" y="259080"/>
                  </a:lnTo>
                  <a:lnTo>
                    <a:pt x="35674" y="257810"/>
                  </a:lnTo>
                  <a:lnTo>
                    <a:pt x="34632" y="256540"/>
                  </a:lnTo>
                  <a:lnTo>
                    <a:pt x="33591" y="255270"/>
                  </a:lnTo>
                  <a:lnTo>
                    <a:pt x="29540" y="255270"/>
                  </a:lnTo>
                  <a:lnTo>
                    <a:pt x="28867" y="252730"/>
                  </a:lnTo>
                  <a:lnTo>
                    <a:pt x="26822" y="252730"/>
                  </a:lnTo>
                  <a:lnTo>
                    <a:pt x="26479" y="254838"/>
                  </a:lnTo>
                  <a:lnTo>
                    <a:pt x="27609" y="255270"/>
                  </a:lnTo>
                  <a:lnTo>
                    <a:pt x="24853" y="259080"/>
                  </a:lnTo>
                  <a:lnTo>
                    <a:pt x="29464" y="256540"/>
                  </a:lnTo>
                  <a:lnTo>
                    <a:pt x="29845" y="257810"/>
                  </a:lnTo>
                  <a:lnTo>
                    <a:pt x="29578" y="260350"/>
                  </a:lnTo>
                  <a:lnTo>
                    <a:pt x="27711" y="260350"/>
                  </a:lnTo>
                  <a:lnTo>
                    <a:pt x="29438" y="262890"/>
                  </a:lnTo>
                  <a:lnTo>
                    <a:pt x="30340" y="259080"/>
                  </a:lnTo>
                  <a:lnTo>
                    <a:pt x="31635" y="262890"/>
                  </a:lnTo>
                  <a:lnTo>
                    <a:pt x="33312" y="262890"/>
                  </a:lnTo>
                  <a:lnTo>
                    <a:pt x="33464" y="265430"/>
                  </a:lnTo>
                  <a:lnTo>
                    <a:pt x="35585" y="267970"/>
                  </a:lnTo>
                  <a:lnTo>
                    <a:pt x="40081" y="264160"/>
                  </a:lnTo>
                  <a:lnTo>
                    <a:pt x="40525" y="267970"/>
                  </a:lnTo>
                  <a:lnTo>
                    <a:pt x="46380" y="267970"/>
                  </a:lnTo>
                  <a:lnTo>
                    <a:pt x="41744" y="265430"/>
                  </a:lnTo>
                  <a:lnTo>
                    <a:pt x="44589" y="264160"/>
                  </a:lnTo>
                  <a:lnTo>
                    <a:pt x="47434" y="262890"/>
                  </a:lnTo>
                  <a:lnTo>
                    <a:pt x="47523" y="271780"/>
                  </a:lnTo>
                  <a:lnTo>
                    <a:pt x="49237" y="269240"/>
                  </a:lnTo>
                  <a:lnTo>
                    <a:pt x="50634" y="270319"/>
                  </a:lnTo>
                  <a:lnTo>
                    <a:pt x="53009" y="269316"/>
                  </a:lnTo>
                  <a:lnTo>
                    <a:pt x="54152" y="271780"/>
                  </a:lnTo>
                  <a:lnTo>
                    <a:pt x="60756" y="270510"/>
                  </a:lnTo>
                  <a:lnTo>
                    <a:pt x="60426" y="271780"/>
                  </a:lnTo>
                  <a:lnTo>
                    <a:pt x="61125" y="271780"/>
                  </a:lnTo>
                  <a:lnTo>
                    <a:pt x="60845" y="272872"/>
                  </a:lnTo>
                  <a:lnTo>
                    <a:pt x="60185" y="272669"/>
                  </a:lnTo>
                  <a:lnTo>
                    <a:pt x="59423" y="275590"/>
                  </a:lnTo>
                  <a:lnTo>
                    <a:pt x="60515" y="274180"/>
                  </a:lnTo>
                  <a:lnTo>
                    <a:pt x="59829" y="276860"/>
                  </a:lnTo>
                  <a:lnTo>
                    <a:pt x="65011" y="273050"/>
                  </a:lnTo>
                  <a:lnTo>
                    <a:pt x="66560" y="275590"/>
                  </a:lnTo>
                  <a:lnTo>
                    <a:pt x="64630" y="278130"/>
                  </a:lnTo>
                  <a:lnTo>
                    <a:pt x="62826" y="275590"/>
                  </a:lnTo>
                  <a:lnTo>
                    <a:pt x="64363" y="279400"/>
                  </a:lnTo>
                  <a:lnTo>
                    <a:pt x="65519" y="278130"/>
                  </a:lnTo>
                  <a:lnTo>
                    <a:pt x="67843" y="275590"/>
                  </a:lnTo>
                  <a:lnTo>
                    <a:pt x="68872" y="281940"/>
                  </a:lnTo>
                  <a:lnTo>
                    <a:pt x="71361" y="281940"/>
                  </a:lnTo>
                  <a:lnTo>
                    <a:pt x="71132" y="282422"/>
                  </a:lnTo>
                  <a:lnTo>
                    <a:pt x="70916" y="283070"/>
                  </a:lnTo>
                  <a:lnTo>
                    <a:pt x="70751" y="283933"/>
                  </a:lnTo>
                  <a:lnTo>
                    <a:pt x="71272" y="284314"/>
                  </a:lnTo>
                  <a:lnTo>
                    <a:pt x="72720" y="281736"/>
                  </a:lnTo>
                  <a:lnTo>
                    <a:pt x="73482" y="280670"/>
                  </a:lnTo>
                  <a:lnTo>
                    <a:pt x="72644" y="281609"/>
                  </a:lnTo>
                  <a:lnTo>
                    <a:pt x="71970" y="281952"/>
                  </a:lnTo>
                  <a:lnTo>
                    <a:pt x="71374" y="281927"/>
                  </a:lnTo>
                  <a:lnTo>
                    <a:pt x="73088" y="279400"/>
                  </a:lnTo>
                  <a:lnTo>
                    <a:pt x="76657" y="283210"/>
                  </a:lnTo>
                  <a:lnTo>
                    <a:pt x="80772" y="284480"/>
                  </a:lnTo>
                  <a:lnTo>
                    <a:pt x="80010" y="284480"/>
                  </a:lnTo>
                  <a:lnTo>
                    <a:pt x="86499" y="289560"/>
                  </a:lnTo>
                  <a:lnTo>
                    <a:pt x="88887" y="291896"/>
                  </a:lnTo>
                  <a:lnTo>
                    <a:pt x="91135" y="289560"/>
                  </a:lnTo>
                  <a:lnTo>
                    <a:pt x="94119" y="292100"/>
                  </a:lnTo>
                  <a:lnTo>
                    <a:pt x="96926" y="292100"/>
                  </a:lnTo>
                  <a:lnTo>
                    <a:pt x="95732" y="294640"/>
                  </a:lnTo>
                  <a:lnTo>
                    <a:pt x="93078" y="294640"/>
                  </a:lnTo>
                  <a:lnTo>
                    <a:pt x="95211" y="295846"/>
                  </a:lnTo>
                  <a:lnTo>
                    <a:pt x="94983" y="296011"/>
                  </a:lnTo>
                  <a:lnTo>
                    <a:pt x="94589" y="296354"/>
                  </a:lnTo>
                  <a:lnTo>
                    <a:pt x="94183" y="296735"/>
                  </a:lnTo>
                  <a:lnTo>
                    <a:pt x="95935" y="296075"/>
                  </a:lnTo>
                  <a:lnTo>
                    <a:pt x="95618" y="295910"/>
                  </a:lnTo>
                  <a:lnTo>
                    <a:pt x="99174" y="295910"/>
                  </a:lnTo>
                  <a:lnTo>
                    <a:pt x="97205" y="298450"/>
                  </a:lnTo>
                  <a:lnTo>
                    <a:pt x="100266" y="299720"/>
                  </a:lnTo>
                  <a:lnTo>
                    <a:pt x="104889" y="298450"/>
                  </a:lnTo>
                  <a:lnTo>
                    <a:pt x="107759" y="302260"/>
                  </a:lnTo>
                  <a:lnTo>
                    <a:pt x="109347" y="299732"/>
                  </a:lnTo>
                  <a:lnTo>
                    <a:pt x="109131" y="298450"/>
                  </a:lnTo>
                  <a:lnTo>
                    <a:pt x="108458" y="294640"/>
                  </a:lnTo>
                  <a:lnTo>
                    <a:pt x="113474" y="294640"/>
                  </a:lnTo>
                  <a:lnTo>
                    <a:pt x="112877" y="295910"/>
                  </a:lnTo>
                  <a:lnTo>
                    <a:pt x="111760" y="298450"/>
                  </a:lnTo>
                  <a:lnTo>
                    <a:pt x="112255" y="298450"/>
                  </a:lnTo>
                  <a:lnTo>
                    <a:pt x="112483" y="299212"/>
                  </a:lnTo>
                  <a:lnTo>
                    <a:pt x="112991" y="299707"/>
                  </a:lnTo>
                  <a:lnTo>
                    <a:pt x="111912" y="302260"/>
                  </a:lnTo>
                  <a:lnTo>
                    <a:pt x="113271" y="302260"/>
                  </a:lnTo>
                  <a:lnTo>
                    <a:pt x="112217" y="303530"/>
                  </a:lnTo>
                  <a:lnTo>
                    <a:pt x="111874" y="303530"/>
                  </a:lnTo>
                  <a:lnTo>
                    <a:pt x="113118" y="306070"/>
                  </a:lnTo>
                  <a:lnTo>
                    <a:pt x="112928" y="307340"/>
                  </a:lnTo>
                  <a:lnTo>
                    <a:pt x="113411" y="306070"/>
                  </a:lnTo>
                  <a:lnTo>
                    <a:pt x="114363" y="304800"/>
                  </a:lnTo>
                  <a:lnTo>
                    <a:pt x="115658" y="304800"/>
                  </a:lnTo>
                  <a:lnTo>
                    <a:pt x="118668" y="307340"/>
                  </a:lnTo>
                  <a:lnTo>
                    <a:pt x="115341" y="308610"/>
                  </a:lnTo>
                  <a:lnTo>
                    <a:pt x="116471" y="309880"/>
                  </a:lnTo>
                  <a:lnTo>
                    <a:pt x="117932" y="309880"/>
                  </a:lnTo>
                  <a:lnTo>
                    <a:pt x="118973" y="311150"/>
                  </a:lnTo>
                  <a:lnTo>
                    <a:pt x="120688" y="308610"/>
                  </a:lnTo>
                  <a:lnTo>
                    <a:pt x="121526" y="309880"/>
                  </a:lnTo>
                  <a:lnTo>
                    <a:pt x="120904" y="311150"/>
                  </a:lnTo>
                  <a:lnTo>
                    <a:pt x="120777" y="312420"/>
                  </a:lnTo>
                  <a:lnTo>
                    <a:pt x="123037" y="311150"/>
                  </a:lnTo>
                  <a:lnTo>
                    <a:pt x="127914" y="316230"/>
                  </a:lnTo>
                  <a:lnTo>
                    <a:pt x="128066" y="312420"/>
                  </a:lnTo>
                  <a:lnTo>
                    <a:pt x="128397" y="312420"/>
                  </a:lnTo>
                  <a:lnTo>
                    <a:pt x="128638" y="312648"/>
                  </a:lnTo>
                  <a:lnTo>
                    <a:pt x="128498" y="312420"/>
                  </a:lnTo>
                  <a:lnTo>
                    <a:pt x="131394" y="312420"/>
                  </a:lnTo>
                  <a:lnTo>
                    <a:pt x="133731" y="314960"/>
                  </a:lnTo>
                  <a:lnTo>
                    <a:pt x="136880" y="317500"/>
                  </a:lnTo>
                  <a:lnTo>
                    <a:pt x="137896" y="318770"/>
                  </a:lnTo>
                  <a:lnTo>
                    <a:pt x="139001" y="320040"/>
                  </a:lnTo>
                  <a:lnTo>
                    <a:pt x="140411" y="321310"/>
                  </a:lnTo>
                  <a:lnTo>
                    <a:pt x="143637" y="323850"/>
                  </a:lnTo>
                  <a:lnTo>
                    <a:pt x="143243" y="323850"/>
                  </a:lnTo>
                  <a:lnTo>
                    <a:pt x="147294" y="326390"/>
                  </a:lnTo>
                  <a:lnTo>
                    <a:pt x="151777" y="328930"/>
                  </a:lnTo>
                  <a:lnTo>
                    <a:pt x="153974" y="327660"/>
                  </a:lnTo>
                  <a:lnTo>
                    <a:pt x="155117" y="329260"/>
                  </a:lnTo>
                  <a:lnTo>
                    <a:pt x="156552" y="331292"/>
                  </a:lnTo>
                  <a:lnTo>
                    <a:pt x="156603" y="331927"/>
                  </a:lnTo>
                  <a:lnTo>
                    <a:pt x="156489" y="332740"/>
                  </a:lnTo>
                  <a:lnTo>
                    <a:pt x="159232" y="334010"/>
                  </a:lnTo>
                  <a:lnTo>
                    <a:pt x="158927" y="332740"/>
                  </a:lnTo>
                  <a:lnTo>
                    <a:pt x="163639" y="336550"/>
                  </a:lnTo>
                  <a:lnTo>
                    <a:pt x="162445" y="337286"/>
                  </a:lnTo>
                  <a:lnTo>
                    <a:pt x="161251" y="336550"/>
                  </a:lnTo>
                  <a:lnTo>
                    <a:pt x="162204" y="337439"/>
                  </a:lnTo>
                  <a:lnTo>
                    <a:pt x="161594" y="337820"/>
                  </a:lnTo>
                  <a:lnTo>
                    <a:pt x="163169" y="338353"/>
                  </a:lnTo>
                  <a:lnTo>
                    <a:pt x="165315" y="340360"/>
                  </a:lnTo>
                  <a:lnTo>
                    <a:pt x="167335" y="342900"/>
                  </a:lnTo>
                  <a:lnTo>
                    <a:pt x="169646" y="340360"/>
                  </a:lnTo>
                  <a:lnTo>
                    <a:pt x="169837" y="342900"/>
                  </a:lnTo>
                  <a:lnTo>
                    <a:pt x="174561" y="345440"/>
                  </a:lnTo>
                  <a:lnTo>
                    <a:pt x="175818" y="344170"/>
                  </a:lnTo>
                  <a:lnTo>
                    <a:pt x="174510" y="344170"/>
                  </a:lnTo>
                  <a:lnTo>
                    <a:pt x="173215" y="342900"/>
                  </a:lnTo>
                  <a:lnTo>
                    <a:pt x="171958" y="341630"/>
                  </a:lnTo>
                  <a:lnTo>
                    <a:pt x="173672" y="341630"/>
                  </a:lnTo>
                  <a:lnTo>
                    <a:pt x="175488" y="342900"/>
                  </a:lnTo>
                  <a:lnTo>
                    <a:pt x="177380" y="342900"/>
                  </a:lnTo>
                  <a:lnTo>
                    <a:pt x="178930" y="346710"/>
                  </a:lnTo>
                  <a:lnTo>
                    <a:pt x="184404" y="349250"/>
                  </a:lnTo>
                  <a:lnTo>
                    <a:pt x="186499" y="347980"/>
                  </a:lnTo>
                  <a:lnTo>
                    <a:pt x="188645" y="346710"/>
                  </a:lnTo>
                  <a:lnTo>
                    <a:pt x="190881" y="345440"/>
                  </a:lnTo>
                  <a:lnTo>
                    <a:pt x="192824" y="344170"/>
                  </a:lnTo>
                  <a:lnTo>
                    <a:pt x="193027" y="344246"/>
                  </a:lnTo>
                  <a:lnTo>
                    <a:pt x="192697" y="342900"/>
                  </a:lnTo>
                  <a:lnTo>
                    <a:pt x="197002" y="342900"/>
                  </a:lnTo>
                  <a:lnTo>
                    <a:pt x="197675" y="344170"/>
                  </a:lnTo>
                  <a:lnTo>
                    <a:pt x="198196" y="344462"/>
                  </a:lnTo>
                  <a:lnTo>
                    <a:pt x="195237" y="345046"/>
                  </a:lnTo>
                  <a:lnTo>
                    <a:pt x="199771" y="346710"/>
                  </a:lnTo>
                  <a:lnTo>
                    <a:pt x="199694" y="345300"/>
                  </a:lnTo>
                  <a:lnTo>
                    <a:pt x="199936" y="345440"/>
                  </a:lnTo>
                  <a:lnTo>
                    <a:pt x="201891" y="345440"/>
                  </a:lnTo>
                  <a:lnTo>
                    <a:pt x="203771" y="346710"/>
                  </a:lnTo>
                  <a:lnTo>
                    <a:pt x="202704" y="344170"/>
                  </a:lnTo>
                  <a:lnTo>
                    <a:pt x="200558" y="341630"/>
                  </a:lnTo>
                  <a:lnTo>
                    <a:pt x="198678" y="340360"/>
                  </a:lnTo>
                  <a:lnTo>
                    <a:pt x="197180" y="339090"/>
                  </a:lnTo>
                  <a:lnTo>
                    <a:pt x="195681" y="337820"/>
                  </a:lnTo>
                  <a:lnTo>
                    <a:pt x="197726" y="336550"/>
                  </a:lnTo>
                  <a:lnTo>
                    <a:pt x="194805" y="335280"/>
                  </a:lnTo>
                  <a:lnTo>
                    <a:pt x="190855" y="332740"/>
                  </a:lnTo>
                  <a:lnTo>
                    <a:pt x="188874" y="331470"/>
                  </a:lnTo>
                  <a:lnTo>
                    <a:pt x="187921" y="330200"/>
                  </a:lnTo>
                  <a:lnTo>
                    <a:pt x="186016" y="327660"/>
                  </a:lnTo>
                  <a:lnTo>
                    <a:pt x="185064" y="326390"/>
                  </a:lnTo>
                  <a:lnTo>
                    <a:pt x="184518" y="323850"/>
                  </a:lnTo>
                  <a:lnTo>
                    <a:pt x="193344" y="328930"/>
                  </a:lnTo>
                  <a:lnTo>
                    <a:pt x="197612" y="334010"/>
                  </a:lnTo>
                  <a:lnTo>
                    <a:pt x="198666" y="335280"/>
                  </a:lnTo>
                  <a:lnTo>
                    <a:pt x="198145" y="335280"/>
                  </a:lnTo>
                  <a:lnTo>
                    <a:pt x="197154" y="334010"/>
                  </a:lnTo>
                  <a:lnTo>
                    <a:pt x="198628" y="336550"/>
                  </a:lnTo>
                  <a:lnTo>
                    <a:pt x="199377" y="336550"/>
                  </a:lnTo>
                  <a:lnTo>
                    <a:pt x="200266" y="337820"/>
                  </a:lnTo>
                  <a:lnTo>
                    <a:pt x="203098" y="339090"/>
                  </a:lnTo>
                  <a:lnTo>
                    <a:pt x="200393" y="337820"/>
                  </a:lnTo>
                  <a:lnTo>
                    <a:pt x="201663" y="336550"/>
                  </a:lnTo>
                  <a:lnTo>
                    <a:pt x="200748" y="335280"/>
                  </a:lnTo>
                  <a:lnTo>
                    <a:pt x="198628" y="332320"/>
                  </a:lnTo>
                  <a:lnTo>
                    <a:pt x="199364" y="332740"/>
                  </a:lnTo>
                  <a:lnTo>
                    <a:pt x="201269" y="334010"/>
                  </a:lnTo>
                  <a:lnTo>
                    <a:pt x="200698" y="332168"/>
                  </a:lnTo>
                  <a:lnTo>
                    <a:pt x="201485" y="332740"/>
                  </a:lnTo>
                  <a:lnTo>
                    <a:pt x="200621" y="331927"/>
                  </a:lnTo>
                  <a:lnTo>
                    <a:pt x="200088" y="330200"/>
                  </a:lnTo>
                  <a:lnTo>
                    <a:pt x="199186" y="327660"/>
                  </a:lnTo>
                  <a:lnTo>
                    <a:pt x="197827" y="323850"/>
                  </a:lnTo>
                  <a:lnTo>
                    <a:pt x="196888" y="321868"/>
                  </a:lnTo>
                  <a:lnTo>
                    <a:pt x="196888" y="331292"/>
                  </a:lnTo>
                  <a:lnTo>
                    <a:pt x="196405" y="329247"/>
                  </a:lnTo>
                  <a:lnTo>
                    <a:pt x="196888" y="331292"/>
                  </a:lnTo>
                  <a:lnTo>
                    <a:pt x="196888" y="321868"/>
                  </a:lnTo>
                  <a:lnTo>
                    <a:pt x="196316" y="320662"/>
                  </a:lnTo>
                  <a:lnTo>
                    <a:pt x="196316" y="328866"/>
                  </a:lnTo>
                  <a:lnTo>
                    <a:pt x="195757" y="326390"/>
                  </a:lnTo>
                  <a:lnTo>
                    <a:pt x="196303" y="328752"/>
                  </a:lnTo>
                  <a:lnTo>
                    <a:pt x="196316" y="320662"/>
                  </a:lnTo>
                  <a:lnTo>
                    <a:pt x="194221" y="316230"/>
                  </a:lnTo>
                  <a:lnTo>
                    <a:pt x="194970" y="317500"/>
                  </a:lnTo>
                  <a:lnTo>
                    <a:pt x="194411" y="316230"/>
                  </a:lnTo>
                  <a:lnTo>
                    <a:pt x="187020" y="299720"/>
                  </a:lnTo>
                  <a:lnTo>
                    <a:pt x="185889" y="297180"/>
                  </a:lnTo>
                  <a:lnTo>
                    <a:pt x="184594" y="290830"/>
                  </a:lnTo>
                  <a:lnTo>
                    <a:pt x="189890" y="303530"/>
                  </a:lnTo>
                  <a:lnTo>
                    <a:pt x="190677" y="300990"/>
                  </a:lnTo>
                  <a:lnTo>
                    <a:pt x="187833" y="294640"/>
                  </a:lnTo>
                  <a:lnTo>
                    <a:pt x="186016" y="290830"/>
                  </a:lnTo>
                  <a:lnTo>
                    <a:pt x="185318" y="288290"/>
                  </a:lnTo>
                  <a:lnTo>
                    <a:pt x="183794" y="275285"/>
                  </a:lnTo>
                  <a:lnTo>
                    <a:pt x="183667" y="273748"/>
                  </a:lnTo>
                  <a:lnTo>
                    <a:pt x="183565" y="273050"/>
                  </a:lnTo>
                  <a:lnTo>
                    <a:pt x="183388" y="271780"/>
                  </a:lnTo>
                  <a:lnTo>
                    <a:pt x="183146" y="268579"/>
                  </a:lnTo>
                  <a:lnTo>
                    <a:pt x="183045" y="266700"/>
                  </a:lnTo>
                  <a:lnTo>
                    <a:pt x="182333" y="265430"/>
                  </a:lnTo>
                  <a:lnTo>
                    <a:pt x="185762" y="261620"/>
                  </a:lnTo>
                  <a:lnTo>
                    <a:pt x="186080" y="257810"/>
                  </a:lnTo>
                  <a:lnTo>
                    <a:pt x="180962" y="257810"/>
                  </a:lnTo>
                  <a:lnTo>
                    <a:pt x="180962" y="288290"/>
                  </a:lnTo>
                  <a:lnTo>
                    <a:pt x="180022" y="288290"/>
                  </a:lnTo>
                  <a:lnTo>
                    <a:pt x="179819" y="287362"/>
                  </a:lnTo>
                  <a:lnTo>
                    <a:pt x="180962" y="288290"/>
                  </a:lnTo>
                  <a:lnTo>
                    <a:pt x="180962" y="257810"/>
                  </a:lnTo>
                  <a:lnTo>
                    <a:pt x="178536" y="257810"/>
                  </a:lnTo>
                  <a:lnTo>
                    <a:pt x="178536" y="300990"/>
                  </a:lnTo>
                  <a:lnTo>
                    <a:pt x="177634" y="299720"/>
                  </a:lnTo>
                  <a:lnTo>
                    <a:pt x="178536" y="300990"/>
                  </a:lnTo>
                  <a:lnTo>
                    <a:pt x="178536" y="257810"/>
                  </a:lnTo>
                  <a:lnTo>
                    <a:pt x="176707" y="257810"/>
                  </a:lnTo>
                  <a:lnTo>
                    <a:pt x="176707" y="283210"/>
                  </a:lnTo>
                  <a:lnTo>
                    <a:pt x="176149" y="282028"/>
                  </a:lnTo>
                  <a:lnTo>
                    <a:pt x="176149" y="284734"/>
                  </a:lnTo>
                  <a:lnTo>
                    <a:pt x="175691" y="285750"/>
                  </a:lnTo>
                  <a:lnTo>
                    <a:pt x="172326" y="285750"/>
                  </a:lnTo>
                  <a:lnTo>
                    <a:pt x="171678" y="285750"/>
                  </a:lnTo>
                  <a:lnTo>
                    <a:pt x="172262" y="284734"/>
                  </a:lnTo>
                  <a:lnTo>
                    <a:pt x="172758" y="284734"/>
                  </a:lnTo>
                  <a:lnTo>
                    <a:pt x="176149" y="284734"/>
                  </a:lnTo>
                  <a:lnTo>
                    <a:pt x="176149" y="282028"/>
                  </a:lnTo>
                  <a:lnTo>
                    <a:pt x="175856" y="281940"/>
                  </a:lnTo>
                  <a:lnTo>
                    <a:pt x="175895" y="281355"/>
                  </a:lnTo>
                  <a:lnTo>
                    <a:pt x="176707" y="283210"/>
                  </a:lnTo>
                  <a:lnTo>
                    <a:pt x="176707" y="257810"/>
                  </a:lnTo>
                  <a:lnTo>
                    <a:pt x="174625" y="257810"/>
                  </a:lnTo>
                  <a:lnTo>
                    <a:pt x="174625" y="274320"/>
                  </a:lnTo>
                  <a:lnTo>
                    <a:pt x="174205" y="274320"/>
                  </a:lnTo>
                  <a:lnTo>
                    <a:pt x="174472" y="273748"/>
                  </a:lnTo>
                  <a:lnTo>
                    <a:pt x="174625" y="274320"/>
                  </a:lnTo>
                  <a:lnTo>
                    <a:pt x="174625" y="257810"/>
                  </a:lnTo>
                  <a:lnTo>
                    <a:pt x="169938" y="257810"/>
                  </a:lnTo>
                  <a:lnTo>
                    <a:pt x="166471" y="257810"/>
                  </a:lnTo>
                  <a:lnTo>
                    <a:pt x="167589" y="256540"/>
                  </a:lnTo>
                  <a:lnTo>
                    <a:pt x="170688" y="256540"/>
                  </a:lnTo>
                  <a:lnTo>
                    <a:pt x="186194" y="256540"/>
                  </a:lnTo>
                  <a:lnTo>
                    <a:pt x="186309" y="254838"/>
                  </a:lnTo>
                  <a:lnTo>
                    <a:pt x="186385" y="252730"/>
                  </a:lnTo>
                  <a:lnTo>
                    <a:pt x="186524" y="248920"/>
                  </a:lnTo>
                  <a:lnTo>
                    <a:pt x="187363" y="247650"/>
                  </a:lnTo>
                  <a:lnTo>
                    <a:pt x="189064" y="245110"/>
                  </a:lnTo>
                  <a:lnTo>
                    <a:pt x="187147" y="245110"/>
                  </a:lnTo>
                  <a:lnTo>
                    <a:pt x="185674" y="242570"/>
                  </a:lnTo>
                  <a:lnTo>
                    <a:pt x="186461" y="242570"/>
                  </a:lnTo>
                  <a:lnTo>
                    <a:pt x="188277" y="232410"/>
                  </a:lnTo>
                  <a:lnTo>
                    <a:pt x="189801" y="228600"/>
                  </a:lnTo>
                  <a:lnTo>
                    <a:pt x="191833" y="223520"/>
                  </a:lnTo>
                  <a:lnTo>
                    <a:pt x="192341" y="222250"/>
                  </a:lnTo>
                  <a:lnTo>
                    <a:pt x="195338" y="217170"/>
                  </a:lnTo>
                  <a:lnTo>
                    <a:pt x="197599" y="213360"/>
                  </a:lnTo>
                  <a:lnTo>
                    <a:pt x="202984" y="204470"/>
                  </a:lnTo>
                  <a:lnTo>
                    <a:pt x="205460" y="200660"/>
                  </a:lnTo>
                  <a:lnTo>
                    <a:pt x="195249" y="198120"/>
                  </a:lnTo>
                  <a:lnTo>
                    <a:pt x="201942" y="194310"/>
                  </a:lnTo>
                  <a:lnTo>
                    <a:pt x="204343" y="196850"/>
                  </a:lnTo>
                  <a:lnTo>
                    <a:pt x="204876" y="194310"/>
                  </a:lnTo>
                  <a:lnTo>
                    <a:pt x="205689" y="190500"/>
                  </a:lnTo>
                  <a:lnTo>
                    <a:pt x="206248" y="189230"/>
                  </a:lnTo>
                  <a:lnTo>
                    <a:pt x="206794" y="187960"/>
                  </a:lnTo>
                  <a:lnTo>
                    <a:pt x="208457" y="184150"/>
                  </a:lnTo>
                  <a:lnTo>
                    <a:pt x="211683" y="177800"/>
                  </a:lnTo>
                  <a:lnTo>
                    <a:pt x="212750" y="175260"/>
                  </a:lnTo>
                  <a:lnTo>
                    <a:pt x="214350" y="171450"/>
                  </a:lnTo>
                  <a:lnTo>
                    <a:pt x="217792" y="160020"/>
                  </a:lnTo>
                  <a:lnTo>
                    <a:pt x="218935" y="156210"/>
                  </a:lnTo>
                  <a:lnTo>
                    <a:pt x="227330" y="1282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7648331" y="4365197"/>
              <a:ext cx="1635781" cy="1107463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5329375" y="4052232"/>
              <a:ext cx="1664860" cy="1664870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2952484" y="4073174"/>
              <a:ext cx="1664870" cy="1664870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0575594" y="4104597"/>
              <a:ext cx="1664870" cy="1664860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11938476" y="4041066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70" h="283845">
                  <a:moveTo>
                    <a:pt x="354219" y="0"/>
                  </a:moveTo>
                  <a:lnTo>
                    <a:pt x="0" y="0"/>
                  </a:lnTo>
                  <a:lnTo>
                    <a:pt x="0" y="205072"/>
                  </a:lnTo>
                  <a:lnTo>
                    <a:pt x="5759" y="234592"/>
                  </a:lnTo>
                  <a:lnTo>
                    <a:pt x="21962" y="259599"/>
                  </a:lnTo>
                  <a:lnTo>
                    <a:pt x="46992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1984164" y="4081217"/>
              <a:ext cx="354379" cy="191001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16671316" y="4041066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69" h="283845">
                  <a:moveTo>
                    <a:pt x="354219" y="0"/>
                  </a:moveTo>
                  <a:lnTo>
                    <a:pt x="0" y="0"/>
                  </a:lnTo>
                  <a:lnTo>
                    <a:pt x="0" y="205072"/>
                  </a:lnTo>
                  <a:lnTo>
                    <a:pt x="5759" y="234592"/>
                  </a:lnTo>
                  <a:lnTo>
                    <a:pt x="21962" y="259599"/>
                  </a:lnTo>
                  <a:lnTo>
                    <a:pt x="46992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1" name="object 101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6717005" y="4081217"/>
              <a:ext cx="354379" cy="191001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14303452" y="3992212"/>
              <a:ext cx="5130800" cy="269240"/>
            </a:xfrm>
            <a:custGeom>
              <a:avLst/>
              <a:gdLst/>
              <a:ahLst/>
              <a:cxnLst/>
              <a:rect l="l" t="t" r="r" b="b"/>
              <a:pathLst>
                <a:path w="5130800" h="269239">
                  <a:moveTo>
                    <a:pt x="368681" y="145567"/>
                  </a:moveTo>
                  <a:lnTo>
                    <a:pt x="242925" y="145567"/>
                  </a:lnTo>
                  <a:lnTo>
                    <a:pt x="242925" y="183667"/>
                  </a:lnTo>
                  <a:lnTo>
                    <a:pt x="242925" y="240817"/>
                  </a:lnTo>
                  <a:lnTo>
                    <a:pt x="296252" y="240817"/>
                  </a:lnTo>
                  <a:lnTo>
                    <a:pt x="296252" y="183667"/>
                  </a:lnTo>
                  <a:lnTo>
                    <a:pt x="368681" y="183667"/>
                  </a:lnTo>
                  <a:lnTo>
                    <a:pt x="368681" y="145567"/>
                  </a:lnTo>
                  <a:close/>
                </a:path>
                <a:path w="5130800" h="269239">
                  <a:moveTo>
                    <a:pt x="410819" y="88722"/>
                  </a:moveTo>
                  <a:lnTo>
                    <a:pt x="242912" y="88722"/>
                  </a:lnTo>
                  <a:lnTo>
                    <a:pt x="242912" y="128879"/>
                  </a:lnTo>
                  <a:lnTo>
                    <a:pt x="410819" y="128879"/>
                  </a:lnTo>
                  <a:lnTo>
                    <a:pt x="410819" y="88722"/>
                  </a:lnTo>
                  <a:close/>
                </a:path>
                <a:path w="5130800" h="269239">
                  <a:moveTo>
                    <a:pt x="444487" y="71272"/>
                  </a:moveTo>
                  <a:lnTo>
                    <a:pt x="433501" y="71272"/>
                  </a:lnTo>
                  <a:lnTo>
                    <a:pt x="433501" y="258470"/>
                  </a:lnTo>
                  <a:lnTo>
                    <a:pt x="444487" y="258470"/>
                  </a:lnTo>
                  <a:lnTo>
                    <a:pt x="444487" y="71272"/>
                  </a:lnTo>
                  <a:close/>
                </a:path>
                <a:path w="5130800" h="269239">
                  <a:moveTo>
                    <a:pt x="444487" y="60833"/>
                  </a:moveTo>
                  <a:lnTo>
                    <a:pt x="74256" y="60833"/>
                  </a:lnTo>
                  <a:lnTo>
                    <a:pt x="74256" y="82423"/>
                  </a:lnTo>
                  <a:lnTo>
                    <a:pt x="74256" y="130683"/>
                  </a:lnTo>
                  <a:lnTo>
                    <a:pt x="74256" y="173863"/>
                  </a:lnTo>
                  <a:lnTo>
                    <a:pt x="74256" y="234823"/>
                  </a:lnTo>
                  <a:lnTo>
                    <a:pt x="20929" y="234823"/>
                  </a:lnTo>
                  <a:lnTo>
                    <a:pt x="20929" y="82423"/>
                  </a:lnTo>
                  <a:lnTo>
                    <a:pt x="74256" y="82423"/>
                  </a:lnTo>
                  <a:lnTo>
                    <a:pt x="74256" y="60833"/>
                  </a:lnTo>
                  <a:lnTo>
                    <a:pt x="0" y="60833"/>
                  </a:lnTo>
                  <a:lnTo>
                    <a:pt x="0" y="70993"/>
                  </a:lnTo>
                  <a:lnTo>
                    <a:pt x="0" y="82423"/>
                  </a:lnTo>
                  <a:lnTo>
                    <a:pt x="0" y="234823"/>
                  </a:lnTo>
                  <a:lnTo>
                    <a:pt x="0" y="258953"/>
                  </a:lnTo>
                  <a:lnTo>
                    <a:pt x="0" y="269113"/>
                  </a:lnTo>
                  <a:lnTo>
                    <a:pt x="444487" y="269113"/>
                  </a:lnTo>
                  <a:lnTo>
                    <a:pt x="444487" y="258953"/>
                  </a:lnTo>
                  <a:lnTo>
                    <a:pt x="220535" y="258953"/>
                  </a:lnTo>
                  <a:lnTo>
                    <a:pt x="220535" y="234823"/>
                  </a:lnTo>
                  <a:lnTo>
                    <a:pt x="149974" y="234823"/>
                  </a:lnTo>
                  <a:lnTo>
                    <a:pt x="149974" y="173863"/>
                  </a:lnTo>
                  <a:lnTo>
                    <a:pt x="90716" y="173863"/>
                  </a:lnTo>
                  <a:lnTo>
                    <a:pt x="90716" y="130683"/>
                  </a:lnTo>
                  <a:lnTo>
                    <a:pt x="149974" y="130683"/>
                  </a:lnTo>
                  <a:lnTo>
                    <a:pt x="149974" y="82423"/>
                  </a:lnTo>
                  <a:lnTo>
                    <a:pt x="203314" y="82423"/>
                  </a:lnTo>
                  <a:lnTo>
                    <a:pt x="203314" y="234391"/>
                  </a:lnTo>
                  <a:lnTo>
                    <a:pt x="220535" y="234391"/>
                  </a:lnTo>
                  <a:lnTo>
                    <a:pt x="220535" y="82423"/>
                  </a:lnTo>
                  <a:lnTo>
                    <a:pt x="220535" y="82283"/>
                  </a:lnTo>
                  <a:lnTo>
                    <a:pt x="220535" y="70993"/>
                  </a:lnTo>
                  <a:lnTo>
                    <a:pt x="444487" y="70993"/>
                  </a:lnTo>
                  <a:lnTo>
                    <a:pt x="444487" y="60833"/>
                  </a:lnTo>
                  <a:close/>
                </a:path>
                <a:path w="5130800" h="269239">
                  <a:moveTo>
                    <a:pt x="5130609" y="125069"/>
                  </a:moveTo>
                  <a:lnTo>
                    <a:pt x="5094249" y="103035"/>
                  </a:lnTo>
                  <a:lnTo>
                    <a:pt x="5089588" y="103212"/>
                  </a:lnTo>
                  <a:lnTo>
                    <a:pt x="5045799" y="112623"/>
                  </a:lnTo>
                  <a:lnTo>
                    <a:pt x="5002098" y="131013"/>
                  </a:lnTo>
                  <a:lnTo>
                    <a:pt x="4969370" y="148844"/>
                  </a:lnTo>
                  <a:lnTo>
                    <a:pt x="4944554" y="161163"/>
                  </a:lnTo>
                  <a:lnTo>
                    <a:pt x="4901590" y="177901"/>
                  </a:lnTo>
                  <a:lnTo>
                    <a:pt x="4858690" y="188595"/>
                  </a:lnTo>
                  <a:lnTo>
                    <a:pt x="4827155" y="191833"/>
                  </a:lnTo>
                  <a:lnTo>
                    <a:pt x="4816907" y="191808"/>
                  </a:lnTo>
                  <a:lnTo>
                    <a:pt x="4779213" y="184213"/>
                  </a:lnTo>
                  <a:lnTo>
                    <a:pt x="4751311" y="156565"/>
                  </a:lnTo>
                  <a:lnTo>
                    <a:pt x="4744682" y="119837"/>
                  </a:lnTo>
                  <a:lnTo>
                    <a:pt x="4745266" y="111315"/>
                  </a:lnTo>
                  <a:lnTo>
                    <a:pt x="4757813" y="72021"/>
                  </a:lnTo>
                  <a:lnTo>
                    <a:pt x="4782502" y="41871"/>
                  </a:lnTo>
                  <a:lnTo>
                    <a:pt x="4820717" y="20434"/>
                  </a:lnTo>
                  <a:lnTo>
                    <a:pt x="4867478" y="12344"/>
                  </a:lnTo>
                  <a:lnTo>
                    <a:pt x="4882400" y="12065"/>
                  </a:lnTo>
                  <a:lnTo>
                    <a:pt x="4890592" y="12509"/>
                  </a:lnTo>
                  <a:lnTo>
                    <a:pt x="4930775" y="20993"/>
                  </a:lnTo>
                  <a:lnTo>
                    <a:pt x="4970450" y="44424"/>
                  </a:lnTo>
                  <a:lnTo>
                    <a:pt x="4997755" y="78790"/>
                  </a:lnTo>
                  <a:lnTo>
                    <a:pt x="5006568" y="99796"/>
                  </a:lnTo>
                  <a:lnTo>
                    <a:pt x="5005095" y="92278"/>
                  </a:lnTo>
                  <a:lnTo>
                    <a:pt x="4981740" y="48679"/>
                  </a:lnTo>
                  <a:lnTo>
                    <a:pt x="4946345" y="18923"/>
                  </a:lnTo>
                  <a:lnTo>
                    <a:pt x="4902593" y="3302"/>
                  </a:lnTo>
                  <a:lnTo>
                    <a:pt x="4860353" y="0"/>
                  </a:lnTo>
                  <a:lnTo>
                    <a:pt x="4852708" y="241"/>
                  </a:lnTo>
                  <a:lnTo>
                    <a:pt x="4810760" y="8521"/>
                  </a:lnTo>
                  <a:lnTo>
                    <a:pt x="4769980" y="31508"/>
                  </a:lnTo>
                  <a:lnTo>
                    <a:pt x="4740668" y="67868"/>
                  </a:lnTo>
                  <a:lnTo>
                    <a:pt x="4727206" y="112191"/>
                  </a:lnTo>
                  <a:lnTo>
                    <a:pt x="4726622" y="123799"/>
                  </a:lnTo>
                  <a:lnTo>
                    <a:pt x="4727257" y="135407"/>
                  </a:lnTo>
                  <a:lnTo>
                    <a:pt x="4738941" y="172415"/>
                  </a:lnTo>
                  <a:lnTo>
                    <a:pt x="4778311" y="204114"/>
                  </a:lnTo>
                  <a:lnTo>
                    <a:pt x="4824895" y="210235"/>
                  </a:lnTo>
                  <a:lnTo>
                    <a:pt x="4835347" y="209753"/>
                  </a:lnTo>
                  <a:lnTo>
                    <a:pt x="4875517" y="203454"/>
                  </a:lnTo>
                  <a:lnTo>
                    <a:pt x="4913020" y="192214"/>
                  </a:lnTo>
                  <a:lnTo>
                    <a:pt x="4964239" y="169418"/>
                  </a:lnTo>
                  <a:lnTo>
                    <a:pt x="4999621" y="148932"/>
                  </a:lnTo>
                  <a:lnTo>
                    <a:pt x="5016538" y="139776"/>
                  </a:lnTo>
                  <a:lnTo>
                    <a:pt x="5052390" y="123736"/>
                  </a:lnTo>
                  <a:lnTo>
                    <a:pt x="5093970" y="113919"/>
                  </a:lnTo>
                  <a:lnTo>
                    <a:pt x="5098377" y="113703"/>
                  </a:lnTo>
                  <a:lnTo>
                    <a:pt x="5102657" y="113842"/>
                  </a:lnTo>
                  <a:lnTo>
                    <a:pt x="5122227" y="130086"/>
                  </a:lnTo>
                  <a:lnTo>
                    <a:pt x="5122024" y="133845"/>
                  </a:lnTo>
                  <a:lnTo>
                    <a:pt x="5102530" y="167297"/>
                  </a:lnTo>
                  <a:lnTo>
                    <a:pt x="5065611" y="186740"/>
                  </a:lnTo>
                  <a:lnTo>
                    <a:pt x="5051488" y="188556"/>
                  </a:lnTo>
                  <a:lnTo>
                    <a:pt x="5039944" y="186728"/>
                  </a:lnTo>
                  <a:lnTo>
                    <a:pt x="5025148" y="172021"/>
                  </a:lnTo>
                  <a:lnTo>
                    <a:pt x="5026418" y="176542"/>
                  </a:lnTo>
                  <a:lnTo>
                    <a:pt x="5054714" y="191312"/>
                  </a:lnTo>
                  <a:lnTo>
                    <a:pt x="5064252" y="190550"/>
                  </a:lnTo>
                  <a:lnTo>
                    <a:pt x="5105247" y="172504"/>
                  </a:lnTo>
                  <a:lnTo>
                    <a:pt x="5129581" y="137769"/>
                  </a:lnTo>
                  <a:lnTo>
                    <a:pt x="5130495" y="130340"/>
                  </a:lnTo>
                  <a:lnTo>
                    <a:pt x="5130609" y="1250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9053712" y="4221001"/>
              <a:ext cx="356434" cy="128278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607428" y="2396673"/>
              <a:ext cx="873125" cy="196215"/>
            </a:xfrm>
            <a:custGeom>
              <a:avLst/>
              <a:gdLst/>
              <a:ahLst/>
              <a:cxnLst/>
              <a:rect l="l" t="t" r="r" b="b"/>
              <a:pathLst>
                <a:path w="873125" h="196214">
                  <a:moveTo>
                    <a:pt x="1574" y="181622"/>
                  </a:moveTo>
                  <a:lnTo>
                    <a:pt x="1498" y="179971"/>
                  </a:lnTo>
                  <a:lnTo>
                    <a:pt x="1181" y="181825"/>
                  </a:lnTo>
                  <a:lnTo>
                    <a:pt x="1574" y="181622"/>
                  </a:lnTo>
                  <a:close/>
                </a:path>
                <a:path w="873125" h="196214">
                  <a:moveTo>
                    <a:pt x="16878" y="191008"/>
                  </a:moveTo>
                  <a:lnTo>
                    <a:pt x="16522" y="189915"/>
                  </a:lnTo>
                  <a:lnTo>
                    <a:pt x="16319" y="190055"/>
                  </a:lnTo>
                  <a:lnTo>
                    <a:pt x="16014" y="190563"/>
                  </a:lnTo>
                  <a:lnTo>
                    <a:pt x="16878" y="191008"/>
                  </a:lnTo>
                  <a:close/>
                </a:path>
                <a:path w="873125" h="196214">
                  <a:moveTo>
                    <a:pt x="19189" y="192201"/>
                  </a:moveTo>
                  <a:lnTo>
                    <a:pt x="16878" y="191008"/>
                  </a:lnTo>
                  <a:lnTo>
                    <a:pt x="16992" y="191820"/>
                  </a:lnTo>
                  <a:lnTo>
                    <a:pt x="15290" y="193725"/>
                  </a:lnTo>
                  <a:lnTo>
                    <a:pt x="17767" y="194614"/>
                  </a:lnTo>
                  <a:lnTo>
                    <a:pt x="19189" y="192201"/>
                  </a:lnTo>
                  <a:close/>
                </a:path>
                <a:path w="873125" h="196214">
                  <a:moveTo>
                    <a:pt x="21932" y="192366"/>
                  </a:moveTo>
                  <a:lnTo>
                    <a:pt x="21094" y="193217"/>
                  </a:lnTo>
                  <a:lnTo>
                    <a:pt x="21844" y="192582"/>
                  </a:lnTo>
                  <a:lnTo>
                    <a:pt x="21932" y="192366"/>
                  </a:lnTo>
                  <a:close/>
                </a:path>
                <a:path w="873125" h="196214">
                  <a:moveTo>
                    <a:pt x="54127" y="188925"/>
                  </a:moveTo>
                  <a:lnTo>
                    <a:pt x="53657" y="188899"/>
                  </a:lnTo>
                  <a:lnTo>
                    <a:pt x="54038" y="189153"/>
                  </a:lnTo>
                  <a:lnTo>
                    <a:pt x="54127" y="188925"/>
                  </a:lnTo>
                  <a:close/>
                </a:path>
                <a:path w="873125" h="196214">
                  <a:moveTo>
                    <a:pt x="79057" y="189407"/>
                  </a:moveTo>
                  <a:lnTo>
                    <a:pt x="78130" y="188658"/>
                  </a:lnTo>
                  <a:lnTo>
                    <a:pt x="78740" y="189649"/>
                  </a:lnTo>
                  <a:lnTo>
                    <a:pt x="79057" y="189407"/>
                  </a:lnTo>
                  <a:close/>
                </a:path>
                <a:path w="873125" h="196214">
                  <a:moveTo>
                    <a:pt x="79692" y="191185"/>
                  </a:moveTo>
                  <a:lnTo>
                    <a:pt x="78740" y="189649"/>
                  </a:lnTo>
                  <a:lnTo>
                    <a:pt x="76314" y="191439"/>
                  </a:lnTo>
                  <a:lnTo>
                    <a:pt x="79692" y="191185"/>
                  </a:lnTo>
                  <a:close/>
                </a:path>
                <a:path w="873125" h="196214">
                  <a:moveTo>
                    <a:pt x="100126" y="184531"/>
                  </a:moveTo>
                  <a:lnTo>
                    <a:pt x="99555" y="183756"/>
                  </a:lnTo>
                  <a:lnTo>
                    <a:pt x="99161" y="182880"/>
                  </a:lnTo>
                  <a:lnTo>
                    <a:pt x="98818" y="182003"/>
                  </a:lnTo>
                  <a:lnTo>
                    <a:pt x="99390" y="184061"/>
                  </a:lnTo>
                  <a:lnTo>
                    <a:pt x="96202" y="185140"/>
                  </a:lnTo>
                  <a:lnTo>
                    <a:pt x="100126" y="184531"/>
                  </a:lnTo>
                  <a:close/>
                </a:path>
                <a:path w="873125" h="196214">
                  <a:moveTo>
                    <a:pt x="102031" y="180035"/>
                  </a:moveTo>
                  <a:lnTo>
                    <a:pt x="99339" y="178612"/>
                  </a:lnTo>
                  <a:lnTo>
                    <a:pt x="99631" y="181279"/>
                  </a:lnTo>
                  <a:lnTo>
                    <a:pt x="100469" y="180848"/>
                  </a:lnTo>
                  <a:lnTo>
                    <a:pt x="100863" y="180644"/>
                  </a:lnTo>
                  <a:lnTo>
                    <a:pt x="102031" y="180035"/>
                  </a:lnTo>
                  <a:close/>
                </a:path>
                <a:path w="873125" h="196214">
                  <a:moveTo>
                    <a:pt x="103162" y="180644"/>
                  </a:moveTo>
                  <a:lnTo>
                    <a:pt x="102654" y="179679"/>
                  </a:lnTo>
                  <a:lnTo>
                    <a:pt x="102031" y="180035"/>
                  </a:lnTo>
                  <a:lnTo>
                    <a:pt x="103162" y="180644"/>
                  </a:lnTo>
                  <a:close/>
                </a:path>
                <a:path w="873125" h="196214">
                  <a:moveTo>
                    <a:pt x="119710" y="160832"/>
                  </a:moveTo>
                  <a:lnTo>
                    <a:pt x="118427" y="161721"/>
                  </a:lnTo>
                  <a:lnTo>
                    <a:pt x="119367" y="161721"/>
                  </a:lnTo>
                  <a:lnTo>
                    <a:pt x="119710" y="160832"/>
                  </a:lnTo>
                  <a:close/>
                </a:path>
                <a:path w="873125" h="196214">
                  <a:moveTo>
                    <a:pt x="135966" y="177723"/>
                  </a:moveTo>
                  <a:lnTo>
                    <a:pt x="135216" y="177406"/>
                  </a:lnTo>
                  <a:lnTo>
                    <a:pt x="135572" y="178663"/>
                  </a:lnTo>
                  <a:lnTo>
                    <a:pt x="135966" y="177723"/>
                  </a:lnTo>
                  <a:close/>
                </a:path>
                <a:path w="873125" h="196214">
                  <a:moveTo>
                    <a:pt x="141541" y="159308"/>
                  </a:moveTo>
                  <a:lnTo>
                    <a:pt x="141300" y="159042"/>
                  </a:lnTo>
                  <a:lnTo>
                    <a:pt x="141541" y="159308"/>
                  </a:lnTo>
                  <a:close/>
                </a:path>
                <a:path w="873125" h="196214">
                  <a:moveTo>
                    <a:pt x="181724" y="177850"/>
                  </a:moveTo>
                  <a:lnTo>
                    <a:pt x="178917" y="175056"/>
                  </a:lnTo>
                  <a:lnTo>
                    <a:pt x="179514" y="176199"/>
                  </a:lnTo>
                  <a:lnTo>
                    <a:pt x="179489" y="176453"/>
                  </a:lnTo>
                  <a:lnTo>
                    <a:pt x="178993" y="177088"/>
                  </a:lnTo>
                  <a:lnTo>
                    <a:pt x="181724" y="177850"/>
                  </a:lnTo>
                  <a:close/>
                </a:path>
                <a:path w="873125" h="196214">
                  <a:moveTo>
                    <a:pt x="184111" y="154990"/>
                  </a:moveTo>
                  <a:lnTo>
                    <a:pt x="182892" y="154355"/>
                  </a:lnTo>
                  <a:lnTo>
                    <a:pt x="182905" y="154533"/>
                  </a:lnTo>
                  <a:lnTo>
                    <a:pt x="184111" y="154990"/>
                  </a:lnTo>
                  <a:close/>
                </a:path>
                <a:path w="873125" h="196214">
                  <a:moveTo>
                    <a:pt x="259397" y="166230"/>
                  </a:moveTo>
                  <a:lnTo>
                    <a:pt x="258635" y="166674"/>
                  </a:lnTo>
                  <a:lnTo>
                    <a:pt x="258953" y="166700"/>
                  </a:lnTo>
                  <a:lnTo>
                    <a:pt x="259232" y="166585"/>
                  </a:lnTo>
                  <a:lnTo>
                    <a:pt x="259397" y="166230"/>
                  </a:lnTo>
                  <a:close/>
                </a:path>
                <a:path w="873125" h="196214">
                  <a:moveTo>
                    <a:pt x="267893" y="138976"/>
                  </a:moveTo>
                  <a:lnTo>
                    <a:pt x="265493" y="140169"/>
                  </a:lnTo>
                  <a:lnTo>
                    <a:pt x="266687" y="140220"/>
                  </a:lnTo>
                  <a:lnTo>
                    <a:pt x="267893" y="138976"/>
                  </a:lnTo>
                  <a:close/>
                </a:path>
                <a:path w="873125" h="196214">
                  <a:moveTo>
                    <a:pt x="272224" y="164655"/>
                  </a:moveTo>
                  <a:lnTo>
                    <a:pt x="270103" y="166801"/>
                  </a:lnTo>
                  <a:lnTo>
                    <a:pt x="271005" y="165912"/>
                  </a:lnTo>
                  <a:lnTo>
                    <a:pt x="272224" y="165277"/>
                  </a:lnTo>
                  <a:lnTo>
                    <a:pt x="272224" y="164655"/>
                  </a:lnTo>
                  <a:close/>
                </a:path>
                <a:path w="873125" h="196214">
                  <a:moveTo>
                    <a:pt x="301447" y="159689"/>
                  </a:moveTo>
                  <a:lnTo>
                    <a:pt x="301117" y="158711"/>
                  </a:lnTo>
                  <a:lnTo>
                    <a:pt x="299948" y="160324"/>
                  </a:lnTo>
                  <a:lnTo>
                    <a:pt x="301447" y="159689"/>
                  </a:lnTo>
                  <a:close/>
                </a:path>
                <a:path w="873125" h="196214">
                  <a:moveTo>
                    <a:pt x="302945" y="159054"/>
                  </a:moveTo>
                  <a:lnTo>
                    <a:pt x="301447" y="159689"/>
                  </a:lnTo>
                  <a:lnTo>
                    <a:pt x="302006" y="161340"/>
                  </a:lnTo>
                  <a:lnTo>
                    <a:pt x="302945" y="159054"/>
                  </a:lnTo>
                  <a:close/>
                </a:path>
                <a:path w="873125" h="196214">
                  <a:moveTo>
                    <a:pt x="406742" y="130949"/>
                  </a:moveTo>
                  <a:lnTo>
                    <a:pt x="406565" y="130848"/>
                  </a:lnTo>
                  <a:lnTo>
                    <a:pt x="406323" y="130695"/>
                  </a:lnTo>
                  <a:lnTo>
                    <a:pt x="406742" y="130949"/>
                  </a:lnTo>
                  <a:close/>
                </a:path>
                <a:path w="873125" h="196214">
                  <a:moveTo>
                    <a:pt x="431203" y="147370"/>
                  </a:moveTo>
                  <a:lnTo>
                    <a:pt x="431101" y="146939"/>
                  </a:lnTo>
                  <a:lnTo>
                    <a:pt x="430796" y="147370"/>
                  </a:lnTo>
                  <a:lnTo>
                    <a:pt x="431203" y="147370"/>
                  </a:lnTo>
                  <a:close/>
                </a:path>
                <a:path w="873125" h="196214">
                  <a:moveTo>
                    <a:pt x="432663" y="148767"/>
                  </a:moveTo>
                  <a:lnTo>
                    <a:pt x="432320" y="147370"/>
                  </a:lnTo>
                  <a:lnTo>
                    <a:pt x="431203" y="147370"/>
                  </a:lnTo>
                  <a:lnTo>
                    <a:pt x="431482" y="148513"/>
                  </a:lnTo>
                  <a:lnTo>
                    <a:pt x="432663" y="148767"/>
                  </a:lnTo>
                  <a:close/>
                </a:path>
                <a:path w="873125" h="196214">
                  <a:moveTo>
                    <a:pt x="451485" y="124714"/>
                  </a:moveTo>
                  <a:lnTo>
                    <a:pt x="451180" y="124891"/>
                  </a:lnTo>
                  <a:lnTo>
                    <a:pt x="450367" y="126555"/>
                  </a:lnTo>
                  <a:lnTo>
                    <a:pt x="450596" y="126415"/>
                  </a:lnTo>
                  <a:lnTo>
                    <a:pt x="451485" y="124714"/>
                  </a:lnTo>
                  <a:close/>
                </a:path>
                <a:path w="873125" h="196214">
                  <a:moveTo>
                    <a:pt x="457136" y="120700"/>
                  </a:moveTo>
                  <a:lnTo>
                    <a:pt x="455269" y="120827"/>
                  </a:lnTo>
                  <a:lnTo>
                    <a:pt x="450837" y="121843"/>
                  </a:lnTo>
                  <a:lnTo>
                    <a:pt x="450126" y="123875"/>
                  </a:lnTo>
                  <a:lnTo>
                    <a:pt x="450837" y="123494"/>
                  </a:lnTo>
                  <a:lnTo>
                    <a:pt x="451650" y="122351"/>
                  </a:lnTo>
                  <a:lnTo>
                    <a:pt x="452475" y="122859"/>
                  </a:lnTo>
                  <a:lnTo>
                    <a:pt x="451485" y="124714"/>
                  </a:lnTo>
                  <a:lnTo>
                    <a:pt x="454926" y="122859"/>
                  </a:lnTo>
                  <a:lnTo>
                    <a:pt x="455447" y="122351"/>
                  </a:lnTo>
                  <a:lnTo>
                    <a:pt x="457136" y="120700"/>
                  </a:lnTo>
                  <a:close/>
                </a:path>
                <a:path w="873125" h="196214">
                  <a:moveTo>
                    <a:pt x="465175" y="121602"/>
                  </a:moveTo>
                  <a:lnTo>
                    <a:pt x="464261" y="120065"/>
                  </a:lnTo>
                  <a:lnTo>
                    <a:pt x="462267" y="119240"/>
                  </a:lnTo>
                  <a:lnTo>
                    <a:pt x="461327" y="120992"/>
                  </a:lnTo>
                  <a:lnTo>
                    <a:pt x="462826" y="121031"/>
                  </a:lnTo>
                  <a:lnTo>
                    <a:pt x="464477" y="122123"/>
                  </a:lnTo>
                  <a:lnTo>
                    <a:pt x="465175" y="121602"/>
                  </a:lnTo>
                  <a:close/>
                </a:path>
                <a:path w="873125" h="196214">
                  <a:moveTo>
                    <a:pt x="484517" y="123418"/>
                  </a:moveTo>
                  <a:lnTo>
                    <a:pt x="483781" y="122428"/>
                  </a:lnTo>
                  <a:lnTo>
                    <a:pt x="483349" y="123875"/>
                  </a:lnTo>
                  <a:lnTo>
                    <a:pt x="484517" y="123418"/>
                  </a:lnTo>
                  <a:close/>
                </a:path>
                <a:path w="873125" h="196214">
                  <a:moveTo>
                    <a:pt x="484873" y="122224"/>
                  </a:moveTo>
                  <a:lnTo>
                    <a:pt x="484403" y="121081"/>
                  </a:lnTo>
                  <a:lnTo>
                    <a:pt x="483819" y="119684"/>
                  </a:lnTo>
                  <a:lnTo>
                    <a:pt x="482193" y="120319"/>
                  </a:lnTo>
                  <a:lnTo>
                    <a:pt x="483781" y="122428"/>
                  </a:lnTo>
                  <a:lnTo>
                    <a:pt x="484187" y="121081"/>
                  </a:lnTo>
                  <a:lnTo>
                    <a:pt x="484873" y="122224"/>
                  </a:lnTo>
                  <a:close/>
                </a:path>
                <a:path w="873125" h="196214">
                  <a:moveTo>
                    <a:pt x="494461" y="27927"/>
                  </a:moveTo>
                  <a:lnTo>
                    <a:pt x="494334" y="26289"/>
                  </a:lnTo>
                  <a:lnTo>
                    <a:pt x="494334" y="28105"/>
                  </a:lnTo>
                  <a:lnTo>
                    <a:pt x="494461" y="27927"/>
                  </a:lnTo>
                  <a:close/>
                </a:path>
                <a:path w="873125" h="196214">
                  <a:moveTo>
                    <a:pt x="506260" y="41656"/>
                  </a:moveTo>
                  <a:lnTo>
                    <a:pt x="506247" y="41452"/>
                  </a:lnTo>
                  <a:lnTo>
                    <a:pt x="506234" y="41313"/>
                  </a:lnTo>
                  <a:lnTo>
                    <a:pt x="506222" y="41135"/>
                  </a:lnTo>
                  <a:lnTo>
                    <a:pt x="506183" y="41440"/>
                  </a:lnTo>
                  <a:lnTo>
                    <a:pt x="506183" y="41643"/>
                  </a:lnTo>
                  <a:close/>
                </a:path>
                <a:path w="873125" h="196214">
                  <a:moveTo>
                    <a:pt x="521817" y="136702"/>
                  </a:moveTo>
                  <a:lnTo>
                    <a:pt x="521589" y="136347"/>
                  </a:lnTo>
                  <a:lnTo>
                    <a:pt x="520763" y="137337"/>
                  </a:lnTo>
                  <a:lnTo>
                    <a:pt x="521817" y="136702"/>
                  </a:lnTo>
                  <a:close/>
                </a:path>
                <a:path w="873125" h="196214">
                  <a:moveTo>
                    <a:pt x="528231" y="113271"/>
                  </a:moveTo>
                  <a:lnTo>
                    <a:pt x="527075" y="112991"/>
                  </a:lnTo>
                  <a:lnTo>
                    <a:pt x="527215" y="113195"/>
                  </a:lnTo>
                  <a:lnTo>
                    <a:pt x="527392" y="113347"/>
                  </a:lnTo>
                  <a:lnTo>
                    <a:pt x="527558" y="113525"/>
                  </a:lnTo>
                  <a:lnTo>
                    <a:pt x="528231" y="113271"/>
                  </a:lnTo>
                  <a:close/>
                </a:path>
                <a:path w="873125" h="196214">
                  <a:moveTo>
                    <a:pt x="532663" y="112369"/>
                  </a:moveTo>
                  <a:lnTo>
                    <a:pt x="532422" y="108661"/>
                  </a:lnTo>
                  <a:lnTo>
                    <a:pt x="530682" y="109905"/>
                  </a:lnTo>
                  <a:lnTo>
                    <a:pt x="531609" y="113106"/>
                  </a:lnTo>
                  <a:lnTo>
                    <a:pt x="532663" y="112369"/>
                  </a:lnTo>
                  <a:close/>
                </a:path>
                <a:path w="873125" h="196214">
                  <a:moveTo>
                    <a:pt x="545833" y="113715"/>
                  </a:moveTo>
                  <a:lnTo>
                    <a:pt x="545706" y="112699"/>
                  </a:lnTo>
                  <a:lnTo>
                    <a:pt x="545592" y="113334"/>
                  </a:lnTo>
                  <a:lnTo>
                    <a:pt x="545833" y="113715"/>
                  </a:lnTo>
                  <a:close/>
                </a:path>
                <a:path w="873125" h="196214">
                  <a:moveTo>
                    <a:pt x="548500" y="109753"/>
                  </a:moveTo>
                  <a:lnTo>
                    <a:pt x="548398" y="109588"/>
                  </a:lnTo>
                  <a:lnTo>
                    <a:pt x="547687" y="110083"/>
                  </a:lnTo>
                  <a:lnTo>
                    <a:pt x="547865" y="110324"/>
                  </a:lnTo>
                  <a:lnTo>
                    <a:pt x="548182" y="109969"/>
                  </a:lnTo>
                  <a:lnTo>
                    <a:pt x="548500" y="109753"/>
                  </a:lnTo>
                  <a:close/>
                </a:path>
                <a:path w="873125" h="196214">
                  <a:moveTo>
                    <a:pt x="549211" y="110121"/>
                  </a:moveTo>
                  <a:lnTo>
                    <a:pt x="548525" y="109740"/>
                  </a:lnTo>
                  <a:lnTo>
                    <a:pt x="548640" y="109969"/>
                  </a:lnTo>
                  <a:lnTo>
                    <a:pt x="549211" y="110121"/>
                  </a:lnTo>
                  <a:close/>
                </a:path>
                <a:path w="873125" h="196214">
                  <a:moveTo>
                    <a:pt x="551294" y="133273"/>
                  </a:moveTo>
                  <a:lnTo>
                    <a:pt x="547725" y="133286"/>
                  </a:lnTo>
                  <a:lnTo>
                    <a:pt x="548741" y="133451"/>
                  </a:lnTo>
                  <a:lnTo>
                    <a:pt x="550037" y="133438"/>
                  </a:lnTo>
                  <a:lnTo>
                    <a:pt x="551294" y="133273"/>
                  </a:lnTo>
                  <a:close/>
                </a:path>
                <a:path w="873125" h="196214">
                  <a:moveTo>
                    <a:pt x="551688" y="133210"/>
                  </a:moveTo>
                  <a:lnTo>
                    <a:pt x="551294" y="133273"/>
                  </a:lnTo>
                  <a:lnTo>
                    <a:pt x="551688" y="133273"/>
                  </a:lnTo>
                  <a:close/>
                </a:path>
                <a:path w="873125" h="196214">
                  <a:moveTo>
                    <a:pt x="570661" y="104432"/>
                  </a:moveTo>
                  <a:lnTo>
                    <a:pt x="570611" y="104140"/>
                  </a:lnTo>
                  <a:lnTo>
                    <a:pt x="570433" y="103784"/>
                  </a:lnTo>
                  <a:lnTo>
                    <a:pt x="569937" y="103225"/>
                  </a:lnTo>
                  <a:lnTo>
                    <a:pt x="570115" y="103733"/>
                  </a:lnTo>
                  <a:lnTo>
                    <a:pt x="570395" y="104089"/>
                  </a:lnTo>
                  <a:lnTo>
                    <a:pt x="570661" y="104432"/>
                  </a:lnTo>
                  <a:close/>
                </a:path>
                <a:path w="873125" h="196214">
                  <a:moveTo>
                    <a:pt x="589699" y="126923"/>
                  </a:moveTo>
                  <a:lnTo>
                    <a:pt x="589546" y="125018"/>
                  </a:lnTo>
                  <a:lnTo>
                    <a:pt x="589000" y="125780"/>
                  </a:lnTo>
                  <a:lnTo>
                    <a:pt x="587971" y="126225"/>
                  </a:lnTo>
                  <a:lnTo>
                    <a:pt x="589699" y="126923"/>
                  </a:lnTo>
                  <a:close/>
                </a:path>
                <a:path w="873125" h="196214">
                  <a:moveTo>
                    <a:pt x="596468" y="101396"/>
                  </a:moveTo>
                  <a:lnTo>
                    <a:pt x="595680" y="97332"/>
                  </a:lnTo>
                  <a:lnTo>
                    <a:pt x="592188" y="99745"/>
                  </a:lnTo>
                  <a:lnTo>
                    <a:pt x="593420" y="101739"/>
                  </a:lnTo>
                  <a:lnTo>
                    <a:pt x="591388" y="104190"/>
                  </a:lnTo>
                  <a:lnTo>
                    <a:pt x="596430" y="102031"/>
                  </a:lnTo>
                  <a:lnTo>
                    <a:pt x="596468" y="101396"/>
                  </a:lnTo>
                  <a:close/>
                </a:path>
                <a:path w="873125" h="196214">
                  <a:moveTo>
                    <a:pt x="597065" y="101752"/>
                  </a:moveTo>
                  <a:lnTo>
                    <a:pt x="596582" y="101968"/>
                  </a:lnTo>
                  <a:lnTo>
                    <a:pt x="596620" y="102158"/>
                  </a:lnTo>
                  <a:lnTo>
                    <a:pt x="597065" y="101752"/>
                  </a:lnTo>
                  <a:close/>
                </a:path>
                <a:path w="873125" h="196214">
                  <a:moveTo>
                    <a:pt x="597293" y="105968"/>
                  </a:moveTo>
                  <a:lnTo>
                    <a:pt x="597217" y="105587"/>
                  </a:lnTo>
                  <a:lnTo>
                    <a:pt x="597154" y="106146"/>
                  </a:lnTo>
                  <a:lnTo>
                    <a:pt x="597293" y="105968"/>
                  </a:lnTo>
                  <a:close/>
                </a:path>
                <a:path w="873125" h="196214">
                  <a:moveTo>
                    <a:pt x="610108" y="103924"/>
                  </a:moveTo>
                  <a:lnTo>
                    <a:pt x="609092" y="103809"/>
                  </a:lnTo>
                  <a:lnTo>
                    <a:pt x="609447" y="105194"/>
                  </a:lnTo>
                  <a:lnTo>
                    <a:pt x="610108" y="103924"/>
                  </a:lnTo>
                  <a:close/>
                </a:path>
                <a:path w="873125" h="196214">
                  <a:moveTo>
                    <a:pt x="611187" y="104063"/>
                  </a:moveTo>
                  <a:lnTo>
                    <a:pt x="610374" y="103428"/>
                  </a:lnTo>
                  <a:lnTo>
                    <a:pt x="610247" y="103682"/>
                  </a:lnTo>
                  <a:lnTo>
                    <a:pt x="610146" y="103936"/>
                  </a:lnTo>
                  <a:lnTo>
                    <a:pt x="611187" y="104063"/>
                  </a:lnTo>
                  <a:close/>
                </a:path>
                <a:path w="873125" h="196214">
                  <a:moveTo>
                    <a:pt x="611441" y="101993"/>
                  </a:moveTo>
                  <a:lnTo>
                    <a:pt x="610374" y="101752"/>
                  </a:lnTo>
                  <a:lnTo>
                    <a:pt x="610819" y="101955"/>
                  </a:lnTo>
                  <a:lnTo>
                    <a:pt x="611149" y="101993"/>
                  </a:lnTo>
                  <a:lnTo>
                    <a:pt x="611441" y="101993"/>
                  </a:lnTo>
                  <a:close/>
                </a:path>
                <a:path w="873125" h="196214">
                  <a:moveTo>
                    <a:pt x="614857" y="121412"/>
                  </a:moveTo>
                  <a:lnTo>
                    <a:pt x="614705" y="121450"/>
                  </a:lnTo>
                  <a:lnTo>
                    <a:pt x="614540" y="121500"/>
                  </a:lnTo>
                  <a:lnTo>
                    <a:pt x="614400" y="121615"/>
                  </a:lnTo>
                  <a:lnTo>
                    <a:pt x="613397" y="122313"/>
                  </a:lnTo>
                  <a:lnTo>
                    <a:pt x="614108" y="121996"/>
                  </a:lnTo>
                  <a:lnTo>
                    <a:pt x="614857" y="121412"/>
                  </a:lnTo>
                  <a:close/>
                </a:path>
                <a:path w="873125" h="196214">
                  <a:moveTo>
                    <a:pt x="617461" y="95770"/>
                  </a:moveTo>
                  <a:lnTo>
                    <a:pt x="616991" y="95427"/>
                  </a:lnTo>
                  <a:lnTo>
                    <a:pt x="616292" y="95935"/>
                  </a:lnTo>
                  <a:lnTo>
                    <a:pt x="617461" y="95770"/>
                  </a:lnTo>
                  <a:close/>
                </a:path>
                <a:path w="873125" h="196214">
                  <a:moveTo>
                    <a:pt x="617613" y="121843"/>
                  </a:moveTo>
                  <a:lnTo>
                    <a:pt x="617486" y="121208"/>
                  </a:lnTo>
                  <a:lnTo>
                    <a:pt x="617347" y="120446"/>
                  </a:lnTo>
                  <a:lnTo>
                    <a:pt x="617207" y="119684"/>
                  </a:lnTo>
                  <a:lnTo>
                    <a:pt x="616153" y="120446"/>
                  </a:lnTo>
                  <a:lnTo>
                    <a:pt x="615937" y="120154"/>
                  </a:lnTo>
                  <a:lnTo>
                    <a:pt x="615861" y="120573"/>
                  </a:lnTo>
                  <a:lnTo>
                    <a:pt x="615403" y="121081"/>
                  </a:lnTo>
                  <a:lnTo>
                    <a:pt x="614857" y="121462"/>
                  </a:lnTo>
                  <a:lnTo>
                    <a:pt x="615975" y="121208"/>
                  </a:lnTo>
                  <a:lnTo>
                    <a:pt x="617613" y="121843"/>
                  </a:lnTo>
                  <a:close/>
                </a:path>
                <a:path w="873125" h="196214">
                  <a:moveTo>
                    <a:pt x="618147" y="95681"/>
                  </a:moveTo>
                  <a:lnTo>
                    <a:pt x="617461" y="95770"/>
                  </a:lnTo>
                  <a:lnTo>
                    <a:pt x="618045" y="96215"/>
                  </a:lnTo>
                  <a:lnTo>
                    <a:pt x="618147" y="95681"/>
                  </a:lnTo>
                  <a:close/>
                </a:path>
                <a:path w="873125" h="196214">
                  <a:moveTo>
                    <a:pt x="625360" y="93853"/>
                  </a:moveTo>
                  <a:lnTo>
                    <a:pt x="625017" y="93954"/>
                  </a:lnTo>
                  <a:lnTo>
                    <a:pt x="624674" y="94234"/>
                  </a:lnTo>
                  <a:lnTo>
                    <a:pt x="625360" y="93853"/>
                  </a:lnTo>
                  <a:close/>
                </a:path>
                <a:path w="873125" h="196214">
                  <a:moveTo>
                    <a:pt x="627126" y="94919"/>
                  </a:moveTo>
                  <a:lnTo>
                    <a:pt x="625144" y="95440"/>
                  </a:lnTo>
                  <a:lnTo>
                    <a:pt x="625500" y="95554"/>
                  </a:lnTo>
                  <a:lnTo>
                    <a:pt x="626414" y="95427"/>
                  </a:lnTo>
                  <a:lnTo>
                    <a:pt x="627126" y="94919"/>
                  </a:lnTo>
                  <a:close/>
                </a:path>
                <a:path w="873125" h="196214">
                  <a:moveTo>
                    <a:pt x="637603" y="116255"/>
                  </a:moveTo>
                  <a:lnTo>
                    <a:pt x="636663" y="116382"/>
                  </a:lnTo>
                  <a:lnTo>
                    <a:pt x="637603" y="116255"/>
                  </a:lnTo>
                  <a:close/>
                </a:path>
                <a:path w="873125" h="196214">
                  <a:moveTo>
                    <a:pt x="638009" y="12623"/>
                  </a:moveTo>
                  <a:lnTo>
                    <a:pt x="637895" y="12433"/>
                  </a:lnTo>
                  <a:lnTo>
                    <a:pt x="638009" y="12623"/>
                  </a:lnTo>
                  <a:close/>
                </a:path>
                <a:path w="873125" h="196214">
                  <a:moveTo>
                    <a:pt x="638479" y="8674"/>
                  </a:moveTo>
                  <a:lnTo>
                    <a:pt x="636358" y="9486"/>
                  </a:lnTo>
                  <a:lnTo>
                    <a:pt x="637844" y="12331"/>
                  </a:lnTo>
                  <a:lnTo>
                    <a:pt x="637667" y="11188"/>
                  </a:lnTo>
                  <a:lnTo>
                    <a:pt x="638479" y="8674"/>
                  </a:lnTo>
                  <a:close/>
                </a:path>
                <a:path w="873125" h="196214">
                  <a:moveTo>
                    <a:pt x="638797" y="7683"/>
                  </a:moveTo>
                  <a:lnTo>
                    <a:pt x="637603" y="6032"/>
                  </a:lnTo>
                  <a:lnTo>
                    <a:pt x="638556" y="8420"/>
                  </a:lnTo>
                  <a:lnTo>
                    <a:pt x="638797" y="7683"/>
                  </a:lnTo>
                  <a:close/>
                </a:path>
                <a:path w="873125" h="196214">
                  <a:moveTo>
                    <a:pt x="649820" y="94932"/>
                  </a:moveTo>
                  <a:lnTo>
                    <a:pt x="649490" y="94653"/>
                  </a:lnTo>
                  <a:lnTo>
                    <a:pt x="649173" y="94513"/>
                  </a:lnTo>
                  <a:lnTo>
                    <a:pt x="649020" y="94792"/>
                  </a:lnTo>
                  <a:lnTo>
                    <a:pt x="649312" y="94843"/>
                  </a:lnTo>
                  <a:lnTo>
                    <a:pt x="649554" y="94881"/>
                  </a:lnTo>
                  <a:lnTo>
                    <a:pt x="649820" y="94932"/>
                  </a:lnTo>
                  <a:close/>
                </a:path>
                <a:path w="873125" h="196214">
                  <a:moveTo>
                    <a:pt x="658799" y="92379"/>
                  </a:moveTo>
                  <a:lnTo>
                    <a:pt x="656717" y="93776"/>
                  </a:lnTo>
                  <a:lnTo>
                    <a:pt x="657390" y="94145"/>
                  </a:lnTo>
                  <a:lnTo>
                    <a:pt x="658177" y="94386"/>
                  </a:lnTo>
                  <a:lnTo>
                    <a:pt x="658799" y="92379"/>
                  </a:lnTo>
                  <a:close/>
                </a:path>
                <a:path w="873125" h="196214">
                  <a:moveTo>
                    <a:pt x="669251" y="108597"/>
                  </a:moveTo>
                  <a:lnTo>
                    <a:pt x="668388" y="108521"/>
                  </a:lnTo>
                  <a:lnTo>
                    <a:pt x="667372" y="108356"/>
                  </a:lnTo>
                  <a:lnTo>
                    <a:pt x="666597" y="108915"/>
                  </a:lnTo>
                  <a:lnTo>
                    <a:pt x="667689" y="109359"/>
                  </a:lnTo>
                  <a:lnTo>
                    <a:pt x="668528" y="109131"/>
                  </a:lnTo>
                  <a:lnTo>
                    <a:pt x="669251" y="108597"/>
                  </a:lnTo>
                  <a:close/>
                </a:path>
                <a:path w="873125" h="196214">
                  <a:moveTo>
                    <a:pt x="671093" y="108648"/>
                  </a:moveTo>
                  <a:lnTo>
                    <a:pt x="670890" y="106984"/>
                  </a:lnTo>
                  <a:lnTo>
                    <a:pt x="670356" y="107594"/>
                  </a:lnTo>
                  <a:lnTo>
                    <a:pt x="669836" y="108191"/>
                  </a:lnTo>
                  <a:lnTo>
                    <a:pt x="669251" y="108597"/>
                  </a:lnTo>
                  <a:lnTo>
                    <a:pt x="670293" y="108699"/>
                  </a:lnTo>
                  <a:lnTo>
                    <a:pt x="671093" y="108648"/>
                  </a:lnTo>
                  <a:close/>
                </a:path>
                <a:path w="873125" h="196214">
                  <a:moveTo>
                    <a:pt x="681913" y="92189"/>
                  </a:moveTo>
                  <a:lnTo>
                    <a:pt x="678840" y="90855"/>
                  </a:lnTo>
                  <a:lnTo>
                    <a:pt x="677468" y="93522"/>
                  </a:lnTo>
                  <a:lnTo>
                    <a:pt x="681913" y="92189"/>
                  </a:lnTo>
                  <a:close/>
                </a:path>
                <a:path w="873125" h="196214">
                  <a:moveTo>
                    <a:pt x="682574" y="91998"/>
                  </a:moveTo>
                  <a:lnTo>
                    <a:pt x="681913" y="92189"/>
                  </a:lnTo>
                  <a:lnTo>
                    <a:pt x="682421" y="92417"/>
                  </a:lnTo>
                  <a:lnTo>
                    <a:pt x="682574" y="91998"/>
                  </a:lnTo>
                  <a:close/>
                </a:path>
                <a:path w="873125" h="196214">
                  <a:moveTo>
                    <a:pt x="683818" y="88303"/>
                  </a:moveTo>
                  <a:lnTo>
                    <a:pt x="681151" y="89649"/>
                  </a:lnTo>
                  <a:lnTo>
                    <a:pt x="683145" y="88785"/>
                  </a:lnTo>
                  <a:lnTo>
                    <a:pt x="683818" y="88303"/>
                  </a:lnTo>
                  <a:close/>
                </a:path>
                <a:path w="873125" h="196214">
                  <a:moveTo>
                    <a:pt x="688441" y="6654"/>
                  </a:moveTo>
                  <a:lnTo>
                    <a:pt x="688327" y="6819"/>
                  </a:lnTo>
                  <a:lnTo>
                    <a:pt x="688289" y="7416"/>
                  </a:lnTo>
                  <a:lnTo>
                    <a:pt x="688441" y="6654"/>
                  </a:lnTo>
                  <a:close/>
                </a:path>
                <a:path w="873125" h="196214">
                  <a:moveTo>
                    <a:pt x="688733" y="7264"/>
                  </a:moveTo>
                  <a:lnTo>
                    <a:pt x="688492" y="6819"/>
                  </a:lnTo>
                  <a:lnTo>
                    <a:pt x="688517" y="7048"/>
                  </a:lnTo>
                  <a:lnTo>
                    <a:pt x="688733" y="7264"/>
                  </a:lnTo>
                  <a:close/>
                </a:path>
                <a:path w="873125" h="196214">
                  <a:moveTo>
                    <a:pt x="696404" y="4089"/>
                  </a:moveTo>
                  <a:lnTo>
                    <a:pt x="696379" y="3797"/>
                  </a:lnTo>
                  <a:lnTo>
                    <a:pt x="696315" y="3429"/>
                  </a:lnTo>
                  <a:lnTo>
                    <a:pt x="696150" y="2806"/>
                  </a:lnTo>
                  <a:lnTo>
                    <a:pt x="696214" y="3327"/>
                  </a:lnTo>
                  <a:lnTo>
                    <a:pt x="696302" y="3721"/>
                  </a:lnTo>
                  <a:lnTo>
                    <a:pt x="696404" y="4089"/>
                  </a:lnTo>
                  <a:close/>
                </a:path>
                <a:path w="873125" h="196214">
                  <a:moveTo>
                    <a:pt x="698271" y="105206"/>
                  </a:moveTo>
                  <a:lnTo>
                    <a:pt x="695972" y="106299"/>
                  </a:lnTo>
                  <a:lnTo>
                    <a:pt x="697826" y="107721"/>
                  </a:lnTo>
                  <a:lnTo>
                    <a:pt x="698271" y="105206"/>
                  </a:lnTo>
                  <a:close/>
                </a:path>
                <a:path w="873125" h="196214">
                  <a:moveTo>
                    <a:pt x="710920" y="6426"/>
                  </a:moveTo>
                  <a:lnTo>
                    <a:pt x="710552" y="6045"/>
                  </a:lnTo>
                  <a:lnTo>
                    <a:pt x="710704" y="6311"/>
                  </a:lnTo>
                  <a:lnTo>
                    <a:pt x="710920" y="6426"/>
                  </a:lnTo>
                  <a:close/>
                </a:path>
                <a:path w="873125" h="196214">
                  <a:moveTo>
                    <a:pt x="711377" y="88544"/>
                  </a:moveTo>
                  <a:lnTo>
                    <a:pt x="711327" y="87528"/>
                  </a:lnTo>
                  <a:lnTo>
                    <a:pt x="709701" y="88138"/>
                  </a:lnTo>
                  <a:lnTo>
                    <a:pt x="711377" y="88544"/>
                  </a:lnTo>
                  <a:close/>
                </a:path>
                <a:path w="873125" h="196214">
                  <a:moveTo>
                    <a:pt x="715962" y="0"/>
                  </a:moveTo>
                  <a:lnTo>
                    <a:pt x="715835" y="76"/>
                  </a:lnTo>
                  <a:lnTo>
                    <a:pt x="715721" y="292"/>
                  </a:lnTo>
                  <a:lnTo>
                    <a:pt x="715962" y="0"/>
                  </a:lnTo>
                  <a:close/>
                </a:path>
                <a:path w="873125" h="196214">
                  <a:moveTo>
                    <a:pt x="724649" y="3975"/>
                  </a:moveTo>
                  <a:lnTo>
                    <a:pt x="724535" y="3670"/>
                  </a:lnTo>
                  <a:lnTo>
                    <a:pt x="724420" y="3492"/>
                  </a:lnTo>
                  <a:lnTo>
                    <a:pt x="724369" y="3759"/>
                  </a:lnTo>
                  <a:lnTo>
                    <a:pt x="724560" y="3911"/>
                  </a:lnTo>
                  <a:close/>
                </a:path>
                <a:path w="873125" h="196214">
                  <a:moveTo>
                    <a:pt x="729424" y="6667"/>
                  </a:moveTo>
                  <a:lnTo>
                    <a:pt x="729246" y="6908"/>
                  </a:lnTo>
                  <a:lnTo>
                    <a:pt x="729094" y="7124"/>
                  </a:lnTo>
                  <a:lnTo>
                    <a:pt x="729145" y="7429"/>
                  </a:lnTo>
                  <a:lnTo>
                    <a:pt x="729361" y="7327"/>
                  </a:lnTo>
                  <a:lnTo>
                    <a:pt x="729424" y="6985"/>
                  </a:lnTo>
                  <a:lnTo>
                    <a:pt x="729424" y="6667"/>
                  </a:lnTo>
                  <a:close/>
                </a:path>
                <a:path w="873125" h="196214">
                  <a:moveTo>
                    <a:pt x="739140" y="88277"/>
                  </a:moveTo>
                  <a:lnTo>
                    <a:pt x="736955" y="87490"/>
                  </a:lnTo>
                  <a:lnTo>
                    <a:pt x="736968" y="88620"/>
                  </a:lnTo>
                  <a:lnTo>
                    <a:pt x="738111" y="88163"/>
                  </a:lnTo>
                  <a:lnTo>
                    <a:pt x="739140" y="88277"/>
                  </a:lnTo>
                  <a:close/>
                </a:path>
                <a:path w="873125" h="196214">
                  <a:moveTo>
                    <a:pt x="739990" y="88569"/>
                  </a:moveTo>
                  <a:lnTo>
                    <a:pt x="739749" y="88379"/>
                  </a:lnTo>
                  <a:lnTo>
                    <a:pt x="739457" y="88290"/>
                  </a:lnTo>
                  <a:lnTo>
                    <a:pt x="739140" y="88277"/>
                  </a:lnTo>
                  <a:lnTo>
                    <a:pt x="739990" y="88569"/>
                  </a:lnTo>
                  <a:close/>
                </a:path>
                <a:path w="873125" h="196214">
                  <a:moveTo>
                    <a:pt x="753833" y="82778"/>
                  </a:moveTo>
                  <a:lnTo>
                    <a:pt x="753732" y="82346"/>
                  </a:lnTo>
                  <a:lnTo>
                    <a:pt x="753579" y="81978"/>
                  </a:lnTo>
                  <a:lnTo>
                    <a:pt x="753440" y="81762"/>
                  </a:lnTo>
                  <a:lnTo>
                    <a:pt x="753491" y="82130"/>
                  </a:lnTo>
                  <a:lnTo>
                    <a:pt x="753643" y="82461"/>
                  </a:lnTo>
                  <a:lnTo>
                    <a:pt x="753833" y="82778"/>
                  </a:lnTo>
                  <a:close/>
                </a:path>
                <a:path w="873125" h="196214">
                  <a:moveTo>
                    <a:pt x="756437" y="8547"/>
                  </a:moveTo>
                  <a:lnTo>
                    <a:pt x="755675" y="7467"/>
                  </a:lnTo>
                  <a:lnTo>
                    <a:pt x="755662" y="8610"/>
                  </a:lnTo>
                  <a:lnTo>
                    <a:pt x="756069" y="8305"/>
                  </a:lnTo>
                  <a:lnTo>
                    <a:pt x="756437" y="8547"/>
                  </a:lnTo>
                  <a:close/>
                </a:path>
                <a:path w="873125" h="196214">
                  <a:moveTo>
                    <a:pt x="756729" y="8953"/>
                  </a:moveTo>
                  <a:lnTo>
                    <a:pt x="756640" y="8724"/>
                  </a:lnTo>
                  <a:lnTo>
                    <a:pt x="756539" y="8597"/>
                  </a:lnTo>
                  <a:lnTo>
                    <a:pt x="756729" y="8953"/>
                  </a:lnTo>
                  <a:close/>
                </a:path>
                <a:path w="873125" h="196214">
                  <a:moveTo>
                    <a:pt x="759574" y="88569"/>
                  </a:moveTo>
                  <a:lnTo>
                    <a:pt x="759383" y="88125"/>
                  </a:lnTo>
                  <a:lnTo>
                    <a:pt x="759142" y="88569"/>
                  </a:lnTo>
                  <a:lnTo>
                    <a:pt x="759574" y="88569"/>
                  </a:lnTo>
                  <a:close/>
                </a:path>
                <a:path w="873125" h="196214">
                  <a:moveTo>
                    <a:pt x="760272" y="86410"/>
                  </a:moveTo>
                  <a:lnTo>
                    <a:pt x="758444" y="85712"/>
                  </a:lnTo>
                  <a:lnTo>
                    <a:pt x="758494" y="86156"/>
                  </a:lnTo>
                  <a:lnTo>
                    <a:pt x="759383" y="88125"/>
                  </a:lnTo>
                  <a:lnTo>
                    <a:pt x="760272" y="86410"/>
                  </a:lnTo>
                  <a:close/>
                </a:path>
                <a:path w="873125" h="196214">
                  <a:moveTo>
                    <a:pt x="760501" y="88455"/>
                  </a:moveTo>
                  <a:lnTo>
                    <a:pt x="759993" y="88823"/>
                  </a:lnTo>
                  <a:lnTo>
                    <a:pt x="759891" y="89319"/>
                  </a:lnTo>
                  <a:lnTo>
                    <a:pt x="760501" y="88455"/>
                  </a:lnTo>
                  <a:close/>
                </a:path>
                <a:path w="873125" h="196214">
                  <a:moveTo>
                    <a:pt x="761758" y="4965"/>
                  </a:moveTo>
                  <a:lnTo>
                    <a:pt x="761720" y="4521"/>
                  </a:lnTo>
                  <a:lnTo>
                    <a:pt x="761682" y="4152"/>
                  </a:lnTo>
                  <a:lnTo>
                    <a:pt x="761644" y="3911"/>
                  </a:lnTo>
                  <a:lnTo>
                    <a:pt x="761657" y="4279"/>
                  </a:lnTo>
                  <a:lnTo>
                    <a:pt x="761695" y="4622"/>
                  </a:lnTo>
                  <a:lnTo>
                    <a:pt x="761758" y="4965"/>
                  </a:lnTo>
                  <a:close/>
                </a:path>
                <a:path w="873125" h="196214">
                  <a:moveTo>
                    <a:pt x="768743" y="4025"/>
                  </a:moveTo>
                  <a:lnTo>
                    <a:pt x="768375" y="5448"/>
                  </a:lnTo>
                  <a:lnTo>
                    <a:pt x="768591" y="5435"/>
                  </a:lnTo>
                  <a:lnTo>
                    <a:pt x="768692" y="4559"/>
                  </a:lnTo>
                  <a:lnTo>
                    <a:pt x="768743" y="4025"/>
                  </a:lnTo>
                  <a:close/>
                </a:path>
                <a:path w="873125" h="196214">
                  <a:moveTo>
                    <a:pt x="773328" y="79260"/>
                  </a:moveTo>
                  <a:lnTo>
                    <a:pt x="772388" y="80822"/>
                  </a:lnTo>
                  <a:lnTo>
                    <a:pt x="773010" y="80733"/>
                  </a:lnTo>
                  <a:lnTo>
                    <a:pt x="773137" y="80314"/>
                  </a:lnTo>
                  <a:lnTo>
                    <a:pt x="773239" y="79819"/>
                  </a:lnTo>
                  <a:lnTo>
                    <a:pt x="773328" y="79260"/>
                  </a:lnTo>
                  <a:close/>
                </a:path>
                <a:path w="873125" h="196214">
                  <a:moveTo>
                    <a:pt x="777709" y="6807"/>
                  </a:moveTo>
                  <a:lnTo>
                    <a:pt x="777582" y="4724"/>
                  </a:lnTo>
                  <a:lnTo>
                    <a:pt x="777367" y="4597"/>
                  </a:lnTo>
                  <a:lnTo>
                    <a:pt x="777354" y="7543"/>
                  </a:lnTo>
                  <a:lnTo>
                    <a:pt x="777303" y="8826"/>
                  </a:lnTo>
                  <a:lnTo>
                    <a:pt x="777392" y="7607"/>
                  </a:lnTo>
                  <a:lnTo>
                    <a:pt x="777532" y="7035"/>
                  </a:lnTo>
                  <a:lnTo>
                    <a:pt x="777709" y="6807"/>
                  </a:lnTo>
                  <a:close/>
                </a:path>
                <a:path w="873125" h="196214">
                  <a:moveTo>
                    <a:pt x="778319" y="94272"/>
                  </a:moveTo>
                  <a:lnTo>
                    <a:pt x="778268" y="94081"/>
                  </a:lnTo>
                  <a:lnTo>
                    <a:pt x="778027" y="93840"/>
                  </a:lnTo>
                  <a:lnTo>
                    <a:pt x="777735" y="93586"/>
                  </a:lnTo>
                  <a:lnTo>
                    <a:pt x="777836" y="93840"/>
                  </a:lnTo>
                  <a:lnTo>
                    <a:pt x="778014" y="94081"/>
                  </a:lnTo>
                  <a:lnTo>
                    <a:pt x="778319" y="94272"/>
                  </a:lnTo>
                  <a:close/>
                </a:path>
                <a:path w="873125" h="196214">
                  <a:moveTo>
                    <a:pt x="794296" y="21145"/>
                  </a:moveTo>
                  <a:lnTo>
                    <a:pt x="794042" y="21209"/>
                  </a:lnTo>
                  <a:lnTo>
                    <a:pt x="793915" y="21170"/>
                  </a:lnTo>
                  <a:lnTo>
                    <a:pt x="794080" y="21272"/>
                  </a:lnTo>
                  <a:lnTo>
                    <a:pt x="794207" y="21259"/>
                  </a:lnTo>
                  <a:close/>
                </a:path>
                <a:path w="873125" h="196214">
                  <a:moveTo>
                    <a:pt x="794918" y="20612"/>
                  </a:moveTo>
                  <a:lnTo>
                    <a:pt x="794791" y="20764"/>
                  </a:lnTo>
                  <a:lnTo>
                    <a:pt x="794677" y="20891"/>
                  </a:lnTo>
                  <a:lnTo>
                    <a:pt x="794550" y="20980"/>
                  </a:lnTo>
                  <a:lnTo>
                    <a:pt x="794537" y="21526"/>
                  </a:lnTo>
                  <a:lnTo>
                    <a:pt x="794689" y="21348"/>
                  </a:lnTo>
                  <a:lnTo>
                    <a:pt x="794804" y="21031"/>
                  </a:lnTo>
                  <a:lnTo>
                    <a:pt x="794918" y="20612"/>
                  </a:lnTo>
                  <a:close/>
                </a:path>
                <a:path w="873125" h="196214">
                  <a:moveTo>
                    <a:pt x="798677" y="78689"/>
                  </a:moveTo>
                  <a:lnTo>
                    <a:pt x="798601" y="78130"/>
                  </a:lnTo>
                  <a:lnTo>
                    <a:pt x="798436" y="77482"/>
                  </a:lnTo>
                  <a:lnTo>
                    <a:pt x="798118" y="76669"/>
                  </a:lnTo>
                  <a:lnTo>
                    <a:pt x="797509" y="76631"/>
                  </a:lnTo>
                  <a:lnTo>
                    <a:pt x="797725" y="79565"/>
                  </a:lnTo>
                  <a:lnTo>
                    <a:pt x="797674" y="80873"/>
                  </a:lnTo>
                  <a:lnTo>
                    <a:pt x="797852" y="79616"/>
                  </a:lnTo>
                  <a:lnTo>
                    <a:pt x="798195" y="78994"/>
                  </a:lnTo>
                  <a:lnTo>
                    <a:pt x="798677" y="78689"/>
                  </a:lnTo>
                  <a:close/>
                </a:path>
                <a:path w="873125" h="196214">
                  <a:moveTo>
                    <a:pt x="802563" y="15925"/>
                  </a:moveTo>
                  <a:lnTo>
                    <a:pt x="801941" y="13246"/>
                  </a:lnTo>
                  <a:lnTo>
                    <a:pt x="801204" y="13157"/>
                  </a:lnTo>
                  <a:lnTo>
                    <a:pt x="800455" y="15379"/>
                  </a:lnTo>
                  <a:lnTo>
                    <a:pt x="800277" y="14617"/>
                  </a:lnTo>
                  <a:lnTo>
                    <a:pt x="800430" y="13716"/>
                  </a:lnTo>
                  <a:lnTo>
                    <a:pt x="800455" y="13068"/>
                  </a:lnTo>
                  <a:lnTo>
                    <a:pt x="799960" y="14757"/>
                  </a:lnTo>
                  <a:lnTo>
                    <a:pt x="799376" y="17716"/>
                  </a:lnTo>
                  <a:lnTo>
                    <a:pt x="799782" y="20904"/>
                  </a:lnTo>
                  <a:lnTo>
                    <a:pt x="800252" y="17564"/>
                  </a:lnTo>
                  <a:lnTo>
                    <a:pt x="800392" y="18961"/>
                  </a:lnTo>
                  <a:lnTo>
                    <a:pt x="800900" y="14973"/>
                  </a:lnTo>
                  <a:lnTo>
                    <a:pt x="801344" y="14566"/>
                  </a:lnTo>
                  <a:lnTo>
                    <a:pt x="801700" y="16078"/>
                  </a:lnTo>
                  <a:lnTo>
                    <a:pt x="801636" y="17360"/>
                  </a:lnTo>
                  <a:lnTo>
                    <a:pt x="801789" y="16459"/>
                  </a:lnTo>
                  <a:lnTo>
                    <a:pt x="802360" y="18097"/>
                  </a:lnTo>
                  <a:lnTo>
                    <a:pt x="802563" y="15925"/>
                  </a:lnTo>
                  <a:close/>
                </a:path>
                <a:path w="873125" h="196214">
                  <a:moveTo>
                    <a:pt x="803719" y="18542"/>
                  </a:moveTo>
                  <a:lnTo>
                    <a:pt x="803592" y="16497"/>
                  </a:lnTo>
                  <a:lnTo>
                    <a:pt x="803160" y="16903"/>
                  </a:lnTo>
                  <a:lnTo>
                    <a:pt x="802881" y="20370"/>
                  </a:lnTo>
                  <a:lnTo>
                    <a:pt x="803567" y="19443"/>
                  </a:lnTo>
                  <a:lnTo>
                    <a:pt x="803719" y="18542"/>
                  </a:lnTo>
                  <a:close/>
                </a:path>
                <a:path w="873125" h="196214">
                  <a:moveTo>
                    <a:pt x="804367" y="76746"/>
                  </a:moveTo>
                  <a:lnTo>
                    <a:pt x="802005" y="75946"/>
                  </a:lnTo>
                  <a:lnTo>
                    <a:pt x="802030" y="75298"/>
                  </a:lnTo>
                  <a:lnTo>
                    <a:pt x="800798" y="76517"/>
                  </a:lnTo>
                  <a:lnTo>
                    <a:pt x="800506" y="76835"/>
                  </a:lnTo>
                  <a:lnTo>
                    <a:pt x="802259" y="77584"/>
                  </a:lnTo>
                  <a:lnTo>
                    <a:pt x="804367" y="76746"/>
                  </a:lnTo>
                  <a:close/>
                </a:path>
                <a:path w="873125" h="196214">
                  <a:moveTo>
                    <a:pt x="805776" y="91274"/>
                  </a:moveTo>
                  <a:lnTo>
                    <a:pt x="805764" y="90881"/>
                  </a:lnTo>
                  <a:lnTo>
                    <a:pt x="805751" y="90512"/>
                  </a:lnTo>
                  <a:lnTo>
                    <a:pt x="805700" y="91808"/>
                  </a:lnTo>
                  <a:lnTo>
                    <a:pt x="805776" y="91274"/>
                  </a:lnTo>
                  <a:close/>
                </a:path>
                <a:path w="873125" h="196214">
                  <a:moveTo>
                    <a:pt x="812330" y="81102"/>
                  </a:moveTo>
                  <a:lnTo>
                    <a:pt x="811745" y="78917"/>
                  </a:lnTo>
                  <a:lnTo>
                    <a:pt x="811441" y="80060"/>
                  </a:lnTo>
                  <a:lnTo>
                    <a:pt x="811339" y="80568"/>
                  </a:lnTo>
                  <a:lnTo>
                    <a:pt x="811415" y="80822"/>
                  </a:lnTo>
                  <a:lnTo>
                    <a:pt x="811568" y="81318"/>
                  </a:lnTo>
                  <a:lnTo>
                    <a:pt x="812330" y="81102"/>
                  </a:lnTo>
                  <a:close/>
                </a:path>
                <a:path w="873125" h="196214">
                  <a:moveTo>
                    <a:pt x="814679" y="80441"/>
                  </a:moveTo>
                  <a:lnTo>
                    <a:pt x="812431" y="81076"/>
                  </a:lnTo>
                  <a:lnTo>
                    <a:pt x="812355" y="81203"/>
                  </a:lnTo>
                  <a:lnTo>
                    <a:pt x="812571" y="81991"/>
                  </a:lnTo>
                  <a:lnTo>
                    <a:pt x="814679" y="80441"/>
                  </a:lnTo>
                  <a:close/>
                </a:path>
                <a:path w="873125" h="196214">
                  <a:moveTo>
                    <a:pt x="816165" y="90220"/>
                  </a:moveTo>
                  <a:lnTo>
                    <a:pt x="815251" y="90855"/>
                  </a:lnTo>
                  <a:lnTo>
                    <a:pt x="815238" y="91236"/>
                  </a:lnTo>
                  <a:lnTo>
                    <a:pt x="816140" y="91376"/>
                  </a:lnTo>
                  <a:lnTo>
                    <a:pt x="816165" y="90220"/>
                  </a:lnTo>
                  <a:close/>
                </a:path>
                <a:path w="873125" h="196214">
                  <a:moveTo>
                    <a:pt x="818502" y="91744"/>
                  </a:moveTo>
                  <a:lnTo>
                    <a:pt x="816140" y="91376"/>
                  </a:lnTo>
                  <a:lnTo>
                    <a:pt x="816089" y="92887"/>
                  </a:lnTo>
                  <a:lnTo>
                    <a:pt x="818502" y="91744"/>
                  </a:lnTo>
                  <a:close/>
                </a:path>
                <a:path w="873125" h="196214">
                  <a:moveTo>
                    <a:pt x="819010" y="74777"/>
                  </a:moveTo>
                  <a:lnTo>
                    <a:pt x="813435" y="72148"/>
                  </a:lnTo>
                  <a:lnTo>
                    <a:pt x="817664" y="75184"/>
                  </a:lnTo>
                  <a:lnTo>
                    <a:pt x="819010" y="74777"/>
                  </a:lnTo>
                  <a:close/>
                </a:path>
                <a:path w="873125" h="196214">
                  <a:moveTo>
                    <a:pt x="819213" y="77711"/>
                  </a:moveTo>
                  <a:lnTo>
                    <a:pt x="818807" y="77241"/>
                  </a:lnTo>
                  <a:lnTo>
                    <a:pt x="815047" y="77457"/>
                  </a:lnTo>
                  <a:lnTo>
                    <a:pt x="819213" y="77711"/>
                  </a:lnTo>
                  <a:close/>
                </a:path>
                <a:path w="873125" h="196214">
                  <a:moveTo>
                    <a:pt x="820420" y="77152"/>
                  </a:moveTo>
                  <a:lnTo>
                    <a:pt x="817664" y="75184"/>
                  </a:lnTo>
                  <a:lnTo>
                    <a:pt x="817206" y="75311"/>
                  </a:lnTo>
                  <a:lnTo>
                    <a:pt x="818807" y="77241"/>
                  </a:lnTo>
                  <a:lnTo>
                    <a:pt x="820420" y="77152"/>
                  </a:lnTo>
                  <a:close/>
                </a:path>
                <a:path w="873125" h="196214">
                  <a:moveTo>
                    <a:pt x="821486" y="79209"/>
                  </a:moveTo>
                  <a:lnTo>
                    <a:pt x="820966" y="79171"/>
                  </a:lnTo>
                  <a:lnTo>
                    <a:pt x="821004" y="77901"/>
                  </a:lnTo>
                  <a:lnTo>
                    <a:pt x="819238" y="80314"/>
                  </a:lnTo>
                  <a:lnTo>
                    <a:pt x="821486" y="79209"/>
                  </a:lnTo>
                  <a:close/>
                </a:path>
                <a:path w="873125" h="196214">
                  <a:moveTo>
                    <a:pt x="824534" y="79209"/>
                  </a:moveTo>
                  <a:lnTo>
                    <a:pt x="822845" y="75996"/>
                  </a:lnTo>
                  <a:lnTo>
                    <a:pt x="822731" y="79209"/>
                  </a:lnTo>
                  <a:lnTo>
                    <a:pt x="824534" y="79209"/>
                  </a:lnTo>
                  <a:close/>
                </a:path>
                <a:path w="873125" h="196214">
                  <a:moveTo>
                    <a:pt x="841019" y="89052"/>
                  </a:moveTo>
                  <a:lnTo>
                    <a:pt x="837933" y="85686"/>
                  </a:lnTo>
                  <a:lnTo>
                    <a:pt x="837095" y="87630"/>
                  </a:lnTo>
                  <a:lnTo>
                    <a:pt x="838288" y="87706"/>
                  </a:lnTo>
                  <a:lnTo>
                    <a:pt x="840308" y="89471"/>
                  </a:lnTo>
                  <a:lnTo>
                    <a:pt x="841019" y="89052"/>
                  </a:lnTo>
                  <a:close/>
                </a:path>
                <a:path w="873125" h="196214">
                  <a:moveTo>
                    <a:pt x="841527" y="88747"/>
                  </a:moveTo>
                  <a:lnTo>
                    <a:pt x="841019" y="89052"/>
                  </a:lnTo>
                  <a:lnTo>
                    <a:pt x="841324" y="89382"/>
                  </a:lnTo>
                  <a:lnTo>
                    <a:pt x="841527" y="88747"/>
                  </a:lnTo>
                  <a:close/>
                </a:path>
                <a:path w="873125" h="196214">
                  <a:moveTo>
                    <a:pt x="841857" y="87706"/>
                  </a:moveTo>
                  <a:lnTo>
                    <a:pt x="841527" y="88747"/>
                  </a:lnTo>
                  <a:lnTo>
                    <a:pt x="841819" y="88569"/>
                  </a:lnTo>
                  <a:lnTo>
                    <a:pt x="841857" y="87706"/>
                  </a:lnTo>
                  <a:close/>
                </a:path>
                <a:path w="873125" h="196214">
                  <a:moveTo>
                    <a:pt x="841933" y="87122"/>
                  </a:moveTo>
                  <a:lnTo>
                    <a:pt x="841883" y="86626"/>
                  </a:lnTo>
                  <a:lnTo>
                    <a:pt x="841857" y="87706"/>
                  </a:lnTo>
                  <a:lnTo>
                    <a:pt x="841921" y="87477"/>
                  </a:lnTo>
                  <a:lnTo>
                    <a:pt x="841933" y="87122"/>
                  </a:lnTo>
                  <a:close/>
                </a:path>
                <a:path w="873125" h="196214">
                  <a:moveTo>
                    <a:pt x="846505" y="86677"/>
                  </a:moveTo>
                  <a:lnTo>
                    <a:pt x="846162" y="86753"/>
                  </a:lnTo>
                  <a:lnTo>
                    <a:pt x="845820" y="86829"/>
                  </a:lnTo>
                  <a:lnTo>
                    <a:pt x="845451" y="86855"/>
                  </a:lnTo>
                  <a:lnTo>
                    <a:pt x="845947" y="86880"/>
                  </a:lnTo>
                  <a:lnTo>
                    <a:pt x="846277" y="86817"/>
                  </a:lnTo>
                  <a:lnTo>
                    <a:pt x="846505" y="86677"/>
                  </a:lnTo>
                  <a:close/>
                </a:path>
                <a:path w="873125" h="196214">
                  <a:moveTo>
                    <a:pt x="847229" y="85979"/>
                  </a:moveTo>
                  <a:lnTo>
                    <a:pt x="847178" y="85559"/>
                  </a:lnTo>
                  <a:lnTo>
                    <a:pt x="846988" y="85331"/>
                  </a:lnTo>
                  <a:lnTo>
                    <a:pt x="846963" y="86080"/>
                  </a:lnTo>
                  <a:lnTo>
                    <a:pt x="846823" y="86461"/>
                  </a:lnTo>
                  <a:lnTo>
                    <a:pt x="846518" y="86677"/>
                  </a:lnTo>
                  <a:lnTo>
                    <a:pt x="847217" y="86410"/>
                  </a:lnTo>
                  <a:lnTo>
                    <a:pt x="847229" y="85979"/>
                  </a:lnTo>
                  <a:close/>
                </a:path>
                <a:path w="873125" h="196214">
                  <a:moveTo>
                    <a:pt x="847928" y="83870"/>
                  </a:moveTo>
                  <a:lnTo>
                    <a:pt x="847217" y="81673"/>
                  </a:lnTo>
                  <a:lnTo>
                    <a:pt x="846188" y="81711"/>
                  </a:lnTo>
                  <a:lnTo>
                    <a:pt x="846251" y="81330"/>
                  </a:lnTo>
                  <a:lnTo>
                    <a:pt x="846924" y="77266"/>
                  </a:lnTo>
                  <a:lnTo>
                    <a:pt x="844130" y="81330"/>
                  </a:lnTo>
                  <a:lnTo>
                    <a:pt x="843254" y="80314"/>
                  </a:lnTo>
                  <a:lnTo>
                    <a:pt x="842784" y="78917"/>
                  </a:lnTo>
                  <a:lnTo>
                    <a:pt x="842429" y="77901"/>
                  </a:lnTo>
                  <a:lnTo>
                    <a:pt x="843927" y="77012"/>
                  </a:lnTo>
                  <a:lnTo>
                    <a:pt x="841324" y="75234"/>
                  </a:lnTo>
                  <a:lnTo>
                    <a:pt x="842111" y="78917"/>
                  </a:lnTo>
                  <a:lnTo>
                    <a:pt x="841832" y="78663"/>
                  </a:lnTo>
                  <a:lnTo>
                    <a:pt x="840740" y="77647"/>
                  </a:lnTo>
                  <a:lnTo>
                    <a:pt x="839508" y="76504"/>
                  </a:lnTo>
                  <a:lnTo>
                    <a:pt x="839571" y="76250"/>
                  </a:lnTo>
                  <a:lnTo>
                    <a:pt x="839749" y="75996"/>
                  </a:lnTo>
                  <a:lnTo>
                    <a:pt x="837679" y="77647"/>
                  </a:lnTo>
                  <a:lnTo>
                    <a:pt x="837869" y="77012"/>
                  </a:lnTo>
                  <a:lnTo>
                    <a:pt x="837920" y="76504"/>
                  </a:lnTo>
                  <a:lnTo>
                    <a:pt x="836866" y="74726"/>
                  </a:lnTo>
                  <a:lnTo>
                    <a:pt x="838352" y="75107"/>
                  </a:lnTo>
                  <a:lnTo>
                    <a:pt x="837463" y="74726"/>
                  </a:lnTo>
                  <a:lnTo>
                    <a:pt x="833945" y="73202"/>
                  </a:lnTo>
                  <a:lnTo>
                    <a:pt x="832281" y="79298"/>
                  </a:lnTo>
                  <a:lnTo>
                    <a:pt x="830275" y="76250"/>
                  </a:lnTo>
                  <a:lnTo>
                    <a:pt x="830580" y="75869"/>
                  </a:lnTo>
                  <a:lnTo>
                    <a:pt x="825169" y="78155"/>
                  </a:lnTo>
                  <a:lnTo>
                    <a:pt x="830491" y="79171"/>
                  </a:lnTo>
                  <a:lnTo>
                    <a:pt x="826795" y="83489"/>
                  </a:lnTo>
                  <a:lnTo>
                    <a:pt x="825728" y="81457"/>
                  </a:lnTo>
                  <a:lnTo>
                    <a:pt x="824585" y="79298"/>
                  </a:lnTo>
                  <a:lnTo>
                    <a:pt x="822731" y="79298"/>
                  </a:lnTo>
                  <a:lnTo>
                    <a:pt x="821512" y="79298"/>
                  </a:lnTo>
                  <a:lnTo>
                    <a:pt x="820597" y="81457"/>
                  </a:lnTo>
                  <a:lnTo>
                    <a:pt x="819315" y="80441"/>
                  </a:lnTo>
                  <a:lnTo>
                    <a:pt x="819150" y="80441"/>
                  </a:lnTo>
                  <a:lnTo>
                    <a:pt x="819162" y="80314"/>
                  </a:lnTo>
                  <a:lnTo>
                    <a:pt x="817397" y="78917"/>
                  </a:lnTo>
                  <a:lnTo>
                    <a:pt x="813079" y="83870"/>
                  </a:lnTo>
                  <a:lnTo>
                    <a:pt x="812698" y="82473"/>
                  </a:lnTo>
                  <a:lnTo>
                    <a:pt x="812571" y="81991"/>
                  </a:lnTo>
                  <a:lnTo>
                    <a:pt x="811936" y="82473"/>
                  </a:lnTo>
                  <a:lnTo>
                    <a:pt x="811618" y="81457"/>
                  </a:lnTo>
                  <a:lnTo>
                    <a:pt x="811568" y="81318"/>
                  </a:lnTo>
                  <a:lnTo>
                    <a:pt x="811415" y="80822"/>
                  </a:lnTo>
                  <a:lnTo>
                    <a:pt x="811326" y="80530"/>
                  </a:lnTo>
                  <a:lnTo>
                    <a:pt x="811276" y="80695"/>
                  </a:lnTo>
                  <a:lnTo>
                    <a:pt x="811174" y="80060"/>
                  </a:lnTo>
                  <a:lnTo>
                    <a:pt x="810310" y="77266"/>
                  </a:lnTo>
                  <a:lnTo>
                    <a:pt x="808609" y="83870"/>
                  </a:lnTo>
                  <a:lnTo>
                    <a:pt x="807161" y="82854"/>
                  </a:lnTo>
                  <a:lnTo>
                    <a:pt x="805700" y="81838"/>
                  </a:lnTo>
                  <a:lnTo>
                    <a:pt x="806094" y="78917"/>
                  </a:lnTo>
                  <a:lnTo>
                    <a:pt x="808723" y="80060"/>
                  </a:lnTo>
                  <a:lnTo>
                    <a:pt x="807186" y="78917"/>
                  </a:lnTo>
                  <a:lnTo>
                    <a:pt x="805815" y="77901"/>
                  </a:lnTo>
                  <a:lnTo>
                    <a:pt x="804951" y="82854"/>
                  </a:lnTo>
                  <a:lnTo>
                    <a:pt x="804849" y="82727"/>
                  </a:lnTo>
                  <a:lnTo>
                    <a:pt x="804748" y="82600"/>
                  </a:lnTo>
                  <a:lnTo>
                    <a:pt x="800696" y="77520"/>
                  </a:lnTo>
                  <a:lnTo>
                    <a:pt x="798880" y="78663"/>
                  </a:lnTo>
                  <a:lnTo>
                    <a:pt x="798753" y="79552"/>
                  </a:lnTo>
                  <a:lnTo>
                    <a:pt x="799109" y="82600"/>
                  </a:lnTo>
                  <a:lnTo>
                    <a:pt x="794219" y="80949"/>
                  </a:lnTo>
                  <a:lnTo>
                    <a:pt x="790778" y="82727"/>
                  </a:lnTo>
                  <a:lnTo>
                    <a:pt x="790829" y="81584"/>
                  </a:lnTo>
                  <a:lnTo>
                    <a:pt x="790829" y="81457"/>
                  </a:lnTo>
                  <a:lnTo>
                    <a:pt x="783678" y="81584"/>
                  </a:lnTo>
                  <a:lnTo>
                    <a:pt x="780135" y="80695"/>
                  </a:lnTo>
                  <a:lnTo>
                    <a:pt x="780135" y="80060"/>
                  </a:lnTo>
                  <a:lnTo>
                    <a:pt x="780021" y="83997"/>
                  </a:lnTo>
                  <a:lnTo>
                    <a:pt x="776465" y="83743"/>
                  </a:lnTo>
                  <a:lnTo>
                    <a:pt x="774052" y="84886"/>
                  </a:lnTo>
                  <a:lnTo>
                    <a:pt x="774039" y="84759"/>
                  </a:lnTo>
                  <a:lnTo>
                    <a:pt x="773912" y="83489"/>
                  </a:lnTo>
                  <a:lnTo>
                    <a:pt x="774014" y="82092"/>
                  </a:lnTo>
                  <a:lnTo>
                    <a:pt x="774103" y="81838"/>
                  </a:lnTo>
                  <a:lnTo>
                    <a:pt x="774192" y="81673"/>
                  </a:lnTo>
                  <a:lnTo>
                    <a:pt x="775373" y="80441"/>
                  </a:lnTo>
                  <a:lnTo>
                    <a:pt x="773010" y="80822"/>
                  </a:lnTo>
                  <a:lnTo>
                    <a:pt x="772617" y="82092"/>
                  </a:lnTo>
                  <a:lnTo>
                    <a:pt x="771969" y="82854"/>
                  </a:lnTo>
                  <a:lnTo>
                    <a:pt x="770483" y="83489"/>
                  </a:lnTo>
                  <a:lnTo>
                    <a:pt x="770686" y="80568"/>
                  </a:lnTo>
                  <a:lnTo>
                    <a:pt x="767549" y="81203"/>
                  </a:lnTo>
                  <a:lnTo>
                    <a:pt x="764806" y="84759"/>
                  </a:lnTo>
                  <a:lnTo>
                    <a:pt x="760463" y="83489"/>
                  </a:lnTo>
                  <a:lnTo>
                    <a:pt x="760603" y="86156"/>
                  </a:lnTo>
                  <a:lnTo>
                    <a:pt x="764679" y="90424"/>
                  </a:lnTo>
                  <a:lnTo>
                    <a:pt x="760679" y="92760"/>
                  </a:lnTo>
                  <a:lnTo>
                    <a:pt x="760298" y="91236"/>
                  </a:lnTo>
                  <a:lnTo>
                    <a:pt x="759955" y="89585"/>
                  </a:lnTo>
                  <a:lnTo>
                    <a:pt x="759891" y="89319"/>
                  </a:lnTo>
                  <a:lnTo>
                    <a:pt x="759714" y="89585"/>
                  </a:lnTo>
                  <a:lnTo>
                    <a:pt x="758888" y="89077"/>
                  </a:lnTo>
                  <a:lnTo>
                    <a:pt x="759142" y="88569"/>
                  </a:lnTo>
                  <a:lnTo>
                    <a:pt x="758063" y="88569"/>
                  </a:lnTo>
                  <a:lnTo>
                    <a:pt x="757910" y="87299"/>
                  </a:lnTo>
                  <a:lnTo>
                    <a:pt x="757809" y="86537"/>
                  </a:lnTo>
                  <a:lnTo>
                    <a:pt x="756767" y="87299"/>
                  </a:lnTo>
                  <a:lnTo>
                    <a:pt x="756767" y="86664"/>
                  </a:lnTo>
                  <a:lnTo>
                    <a:pt x="756754" y="85521"/>
                  </a:lnTo>
                  <a:lnTo>
                    <a:pt x="757110" y="85394"/>
                  </a:lnTo>
                  <a:lnTo>
                    <a:pt x="758164" y="86283"/>
                  </a:lnTo>
                  <a:lnTo>
                    <a:pt x="758291" y="86029"/>
                  </a:lnTo>
                  <a:lnTo>
                    <a:pt x="758266" y="85648"/>
                  </a:lnTo>
                  <a:lnTo>
                    <a:pt x="758367" y="85877"/>
                  </a:lnTo>
                  <a:lnTo>
                    <a:pt x="758444" y="85712"/>
                  </a:lnTo>
                  <a:lnTo>
                    <a:pt x="758609" y="85394"/>
                  </a:lnTo>
                  <a:lnTo>
                    <a:pt x="756894" y="85267"/>
                  </a:lnTo>
                  <a:lnTo>
                    <a:pt x="754710" y="84251"/>
                  </a:lnTo>
                  <a:lnTo>
                    <a:pt x="753833" y="82854"/>
                  </a:lnTo>
                  <a:lnTo>
                    <a:pt x="754100" y="83870"/>
                  </a:lnTo>
                  <a:lnTo>
                    <a:pt x="754214" y="85648"/>
                  </a:lnTo>
                  <a:lnTo>
                    <a:pt x="753033" y="86029"/>
                  </a:lnTo>
                  <a:lnTo>
                    <a:pt x="749884" y="86664"/>
                  </a:lnTo>
                  <a:lnTo>
                    <a:pt x="750036" y="86410"/>
                  </a:lnTo>
                  <a:lnTo>
                    <a:pt x="751154" y="84505"/>
                  </a:lnTo>
                  <a:lnTo>
                    <a:pt x="751598" y="83743"/>
                  </a:lnTo>
                  <a:lnTo>
                    <a:pt x="749617" y="82981"/>
                  </a:lnTo>
                  <a:lnTo>
                    <a:pt x="749046" y="84505"/>
                  </a:lnTo>
                  <a:lnTo>
                    <a:pt x="746823" y="83235"/>
                  </a:lnTo>
                  <a:lnTo>
                    <a:pt x="747204" y="86283"/>
                  </a:lnTo>
                  <a:lnTo>
                    <a:pt x="746264" y="86410"/>
                  </a:lnTo>
                  <a:lnTo>
                    <a:pt x="746099" y="85775"/>
                  </a:lnTo>
                  <a:lnTo>
                    <a:pt x="745896" y="85013"/>
                  </a:lnTo>
                  <a:lnTo>
                    <a:pt x="745426" y="84251"/>
                  </a:lnTo>
                  <a:lnTo>
                    <a:pt x="743978" y="85775"/>
                  </a:lnTo>
                  <a:lnTo>
                    <a:pt x="737844" y="85648"/>
                  </a:lnTo>
                  <a:lnTo>
                    <a:pt x="740067" y="88607"/>
                  </a:lnTo>
                  <a:lnTo>
                    <a:pt x="740219" y="88760"/>
                  </a:lnTo>
                  <a:lnTo>
                    <a:pt x="740587" y="88823"/>
                  </a:lnTo>
                  <a:lnTo>
                    <a:pt x="740346" y="89077"/>
                  </a:lnTo>
                  <a:lnTo>
                    <a:pt x="735393" y="92760"/>
                  </a:lnTo>
                  <a:lnTo>
                    <a:pt x="732282" y="90855"/>
                  </a:lnTo>
                  <a:lnTo>
                    <a:pt x="728967" y="88823"/>
                  </a:lnTo>
                  <a:lnTo>
                    <a:pt x="723823" y="90855"/>
                  </a:lnTo>
                  <a:lnTo>
                    <a:pt x="723696" y="89839"/>
                  </a:lnTo>
                  <a:lnTo>
                    <a:pt x="720674" y="91490"/>
                  </a:lnTo>
                  <a:lnTo>
                    <a:pt x="716724" y="91490"/>
                  </a:lnTo>
                  <a:lnTo>
                    <a:pt x="714756" y="94030"/>
                  </a:lnTo>
                  <a:lnTo>
                    <a:pt x="713828" y="94157"/>
                  </a:lnTo>
                  <a:lnTo>
                    <a:pt x="713232" y="93522"/>
                  </a:lnTo>
                  <a:lnTo>
                    <a:pt x="712406" y="92633"/>
                  </a:lnTo>
                  <a:lnTo>
                    <a:pt x="712520" y="91236"/>
                  </a:lnTo>
                  <a:lnTo>
                    <a:pt x="710196" y="92252"/>
                  </a:lnTo>
                  <a:lnTo>
                    <a:pt x="710095" y="93522"/>
                  </a:lnTo>
                  <a:lnTo>
                    <a:pt x="707478" y="92633"/>
                  </a:lnTo>
                  <a:lnTo>
                    <a:pt x="706348" y="92252"/>
                  </a:lnTo>
                  <a:lnTo>
                    <a:pt x="706475" y="92125"/>
                  </a:lnTo>
                  <a:lnTo>
                    <a:pt x="706742" y="91871"/>
                  </a:lnTo>
                  <a:lnTo>
                    <a:pt x="707771" y="90855"/>
                  </a:lnTo>
                  <a:lnTo>
                    <a:pt x="707986" y="90652"/>
                  </a:lnTo>
                  <a:lnTo>
                    <a:pt x="708672" y="90601"/>
                  </a:lnTo>
                  <a:lnTo>
                    <a:pt x="708101" y="90538"/>
                  </a:lnTo>
                  <a:lnTo>
                    <a:pt x="708545" y="90093"/>
                  </a:lnTo>
                  <a:lnTo>
                    <a:pt x="707136" y="90424"/>
                  </a:lnTo>
                  <a:lnTo>
                    <a:pt x="705396" y="90220"/>
                  </a:lnTo>
                  <a:lnTo>
                    <a:pt x="704456" y="88569"/>
                  </a:lnTo>
                  <a:lnTo>
                    <a:pt x="701446" y="91871"/>
                  </a:lnTo>
                  <a:lnTo>
                    <a:pt x="702246" y="89077"/>
                  </a:lnTo>
                  <a:lnTo>
                    <a:pt x="698627" y="88950"/>
                  </a:lnTo>
                  <a:lnTo>
                    <a:pt x="697242" y="89839"/>
                  </a:lnTo>
                  <a:lnTo>
                    <a:pt x="699706" y="91490"/>
                  </a:lnTo>
                  <a:lnTo>
                    <a:pt x="698068" y="92125"/>
                  </a:lnTo>
                  <a:lnTo>
                    <a:pt x="695032" y="91998"/>
                  </a:lnTo>
                  <a:lnTo>
                    <a:pt x="695375" y="88442"/>
                  </a:lnTo>
                  <a:lnTo>
                    <a:pt x="690651" y="88315"/>
                  </a:lnTo>
                  <a:lnTo>
                    <a:pt x="686676" y="90728"/>
                  </a:lnTo>
                  <a:lnTo>
                    <a:pt x="682917" y="92633"/>
                  </a:lnTo>
                  <a:lnTo>
                    <a:pt x="682421" y="92417"/>
                  </a:lnTo>
                  <a:lnTo>
                    <a:pt x="681431" y="95046"/>
                  </a:lnTo>
                  <a:lnTo>
                    <a:pt x="678395" y="95046"/>
                  </a:lnTo>
                  <a:lnTo>
                    <a:pt x="674738" y="90601"/>
                  </a:lnTo>
                  <a:lnTo>
                    <a:pt x="674636" y="90474"/>
                  </a:lnTo>
                  <a:lnTo>
                    <a:pt x="673709" y="90601"/>
                  </a:lnTo>
                  <a:lnTo>
                    <a:pt x="669378" y="89204"/>
                  </a:lnTo>
                  <a:lnTo>
                    <a:pt x="670598" y="96189"/>
                  </a:lnTo>
                  <a:lnTo>
                    <a:pt x="666165" y="95427"/>
                  </a:lnTo>
                  <a:lnTo>
                    <a:pt x="666864" y="96570"/>
                  </a:lnTo>
                  <a:lnTo>
                    <a:pt x="667829" y="99745"/>
                  </a:lnTo>
                  <a:lnTo>
                    <a:pt x="664806" y="101396"/>
                  </a:lnTo>
                  <a:lnTo>
                    <a:pt x="661771" y="101396"/>
                  </a:lnTo>
                  <a:lnTo>
                    <a:pt x="661593" y="100761"/>
                  </a:lnTo>
                  <a:lnTo>
                    <a:pt x="660565" y="97078"/>
                  </a:lnTo>
                  <a:lnTo>
                    <a:pt x="660463" y="96697"/>
                  </a:lnTo>
                  <a:lnTo>
                    <a:pt x="661847" y="95681"/>
                  </a:lnTo>
                  <a:lnTo>
                    <a:pt x="662190" y="95427"/>
                  </a:lnTo>
                  <a:lnTo>
                    <a:pt x="662901" y="95300"/>
                  </a:lnTo>
                  <a:lnTo>
                    <a:pt x="663295" y="95554"/>
                  </a:lnTo>
                  <a:lnTo>
                    <a:pt x="663308" y="95973"/>
                  </a:lnTo>
                  <a:lnTo>
                    <a:pt x="662800" y="96266"/>
                  </a:lnTo>
                  <a:lnTo>
                    <a:pt x="662393" y="96545"/>
                  </a:lnTo>
                  <a:lnTo>
                    <a:pt x="662559" y="96824"/>
                  </a:lnTo>
                  <a:lnTo>
                    <a:pt x="663143" y="96659"/>
                  </a:lnTo>
                  <a:lnTo>
                    <a:pt x="663333" y="96291"/>
                  </a:lnTo>
                  <a:lnTo>
                    <a:pt x="663321" y="96062"/>
                  </a:lnTo>
                  <a:lnTo>
                    <a:pt x="664222" y="95427"/>
                  </a:lnTo>
                  <a:lnTo>
                    <a:pt x="664451" y="95300"/>
                  </a:lnTo>
                  <a:lnTo>
                    <a:pt x="665175" y="94919"/>
                  </a:lnTo>
                  <a:lnTo>
                    <a:pt x="665416" y="94792"/>
                  </a:lnTo>
                  <a:lnTo>
                    <a:pt x="664044" y="93522"/>
                  </a:lnTo>
                  <a:lnTo>
                    <a:pt x="663829" y="94919"/>
                  </a:lnTo>
                  <a:lnTo>
                    <a:pt x="662190" y="93776"/>
                  </a:lnTo>
                  <a:lnTo>
                    <a:pt x="658456" y="94475"/>
                  </a:lnTo>
                  <a:lnTo>
                    <a:pt x="658177" y="94386"/>
                  </a:lnTo>
                  <a:lnTo>
                    <a:pt x="657390" y="94145"/>
                  </a:lnTo>
                  <a:lnTo>
                    <a:pt x="655815" y="93649"/>
                  </a:lnTo>
                  <a:lnTo>
                    <a:pt x="653897" y="95681"/>
                  </a:lnTo>
                  <a:lnTo>
                    <a:pt x="649820" y="95046"/>
                  </a:lnTo>
                  <a:lnTo>
                    <a:pt x="650544" y="95554"/>
                  </a:lnTo>
                  <a:lnTo>
                    <a:pt x="651306" y="96951"/>
                  </a:lnTo>
                  <a:lnTo>
                    <a:pt x="650684" y="97078"/>
                  </a:lnTo>
                  <a:lnTo>
                    <a:pt x="644728" y="96316"/>
                  </a:lnTo>
                  <a:lnTo>
                    <a:pt x="648462" y="99745"/>
                  </a:lnTo>
                  <a:lnTo>
                    <a:pt x="644639" y="100761"/>
                  </a:lnTo>
                  <a:lnTo>
                    <a:pt x="644017" y="100380"/>
                  </a:lnTo>
                  <a:lnTo>
                    <a:pt x="642162" y="99237"/>
                  </a:lnTo>
                  <a:lnTo>
                    <a:pt x="643051" y="98221"/>
                  </a:lnTo>
                  <a:lnTo>
                    <a:pt x="644715" y="96316"/>
                  </a:lnTo>
                  <a:lnTo>
                    <a:pt x="644829" y="96189"/>
                  </a:lnTo>
                  <a:lnTo>
                    <a:pt x="644601" y="96316"/>
                  </a:lnTo>
                  <a:lnTo>
                    <a:pt x="641121" y="98221"/>
                  </a:lnTo>
                  <a:lnTo>
                    <a:pt x="638556" y="97332"/>
                  </a:lnTo>
                  <a:lnTo>
                    <a:pt x="638911" y="96824"/>
                  </a:lnTo>
                  <a:lnTo>
                    <a:pt x="640994" y="93903"/>
                  </a:lnTo>
                  <a:lnTo>
                    <a:pt x="637730" y="96824"/>
                  </a:lnTo>
                  <a:lnTo>
                    <a:pt x="636041" y="95173"/>
                  </a:lnTo>
                  <a:lnTo>
                    <a:pt x="634098" y="93268"/>
                  </a:lnTo>
                  <a:lnTo>
                    <a:pt x="632002" y="93141"/>
                  </a:lnTo>
                  <a:lnTo>
                    <a:pt x="632701" y="92633"/>
                  </a:lnTo>
                  <a:lnTo>
                    <a:pt x="630834" y="92760"/>
                  </a:lnTo>
                  <a:lnTo>
                    <a:pt x="632244" y="95173"/>
                  </a:lnTo>
                  <a:lnTo>
                    <a:pt x="631075" y="94919"/>
                  </a:lnTo>
                  <a:lnTo>
                    <a:pt x="630148" y="94919"/>
                  </a:lnTo>
                  <a:lnTo>
                    <a:pt x="630034" y="93903"/>
                  </a:lnTo>
                  <a:lnTo>
                    <a:pt x="629297" y="95300"/>
                  </a:lnTo>
                  <a:lnTo>
                    <a:pt x="629196" y="95770"/>
                  </a:lnTo>
                  <a:lnTo>
                    <a:pt x="631444" y="97967"/>
                  </a:lnTo>
                  <a:lnTo>
                    <a:pt x="629475" y="100380"/>
                  </a:lnTo>
                  <a:lnTo>
                    <a:pt x="628142" y="99542"/>
                  </a:lnTo>
                  <a:lnTo>
                    <a:pt x="629005" y="99618"/>
                  </a:lnTo>
                  <a:lnTo>
                    <a:pt x="628611" y="99364"/>
                  </a:lnTo>
                  <a:lnTo>
                    <a:pt x="628408" y="99237"/>
                  </a:lnTo>
                  <a:lnTo>
                    <a:pt x="627824" y="98856"/>
                  </a:lnTo>
                  <a:lnTo>
                    <a:pt x="627710" y="99517"/>
                  </a:lnTo>
                  <a:lnTo>
                    <a:pt x="625157" y="102412"/>
                  </a:lnTo>
                  <a:lnTo>
                    <a:pt x="624598" y="100507"/>
                  </a:lnTo>
                  <a:lnTo>
                    <a:pt x="624217" y="99237"/>
                  </a:lnTo>
                  <a:lnTo>
                    <a:pt x="627710" y="99517"/>
                  </a:lnTo>
                  <a:lnTo>
                    <a:pt x="627710" y="98793"/>
                  </a:lnTo>
                  <a:lnTo>
                    <a:pt x="623277" y="95935"/>
                  </a:lnTo>
                  <a:lnTo>
                    <a:pt x="625144" y="95440"/>
                  </a:lnTo>
                  <a:lnTo>
                    <a:pt x="624332" y="95173"/>
                  </a:lnTo>
                  <a:lnTo>
                    <a:pt x="624230" y="95046"/>
                  </a:lnTo>
                  <a:lnTo>
                    <a:pt x="624205" y="94792"/>
                  </a:lnTo>
                  <a:lnTo>
                    <a:pt x="624395" y="94538"/>
                  </a:lnTo>
                  <a:lnTo>
                    <a:pt x="624674" y="94284"/>
                  </a:lnTo>
                  <a:lnTo>
                    <a:pt x="619848" y="91998"/>
                  </a:lnTo>
                  <a:lnTo>
                    <a:pt x="623125" y="98221"/>
                  </a:lnTo>
                  <a:lnTo>
                    <a:pt x="618528" y="98856"/>
                  </a:lnTo>
                  <a:lnTo>
                    <a:pt x="618858" y="96824"/>
                  </a:lnTo>
                  <a:lnTo>
                    <a:pt x="618045" y="96215"/>
                  </a:lnTo>
                  <a:lnTo>
                    <a:pt x="617588" y="98856"/>
                  </a:lnTo>
                  <a:lnTo>
                    <a:pt x="616077" y="100507"/>
                  </a:lnTo>
                  <a:lnTo>
                    <a:pt x="612927" y="99491"/>
                  </a:lnTo>
                  <a:lnTo>
                    <a:pt x="613003" y="102031"/>
                  </a:lnTo>
                  <a:lnTo>
                    <a:pt x="611441" y="102031"/>
                  </a:lnTo>
                  <a:lnTo>
                    <a:pt x="613295" y="102539"/>
                  </a:lnTo>
                  <a:lnTo>
                    <a:pt x="612940" y="104444"/>
                  </a:lnTo>
                  <a:lnTo>
                    <a:pt x="611428" y="104444"/>
                  </a:lnTo>
                  <a:lnTo>
                    <a:pt x="609460" y="105206"/>
                  </a:lnTo>
                  <a:lnTo>
                    <a:pt x="608507" y="106972"/>
                  </a:lnTo>
                  <a:lnTo>
                    <a:pt x="606526" y="103682"/>
                  </a:lnTo>
                  <a:lnTo>
                    <a:pt x="606374" y="103428"/>
                  </a:lnTo>
                  <a:lnTo>
                    <a:pt x="604774" y="100761"/>
                  </a:lnTo>
                  <a:lnTo>
                    <a:pt x="601878" y="103428"/>
                  </a:lnTo>
                  <a:lnTo>
                    <a:pt x="600240" y="102285"/>
                  </a:lnTo>
                  <a:lnTo>
                    <a:pt x="600532" y="101650"/>
                  </a:lnTo>
                  <a:lnTo>
                    <a:pt x="601281" y="99999"/>
                  </a:lnTo>
                  <a:lnTo>
                    <a:pt x="599871" y="99237"/>
                  </a:lnTo>
                  <a:lnTo>
                    <a:pt x="598703" y="100291"/>
                  </a:lnTo>
                  <a:lnTo>
                    <a:pt x="598703" y="103924"/>
                  </a:lnTo>
                  <a:lnTo>
                    <a:pt x="597560" y="105587"/>
                  </a:lnTo>
                  <a:lnTo>
                    <a:pt x="597446" y="105968"/>
                  </a:lnTo>
                  <a:lnTo>
                    <a:pt x="598385" y="107492"/>
                  </a:lnTo>
                  <a:lnTo>
                    <a:pt x="597217" y="106222"/>
                  </a:lnTo>
                  <a:lnTo>
                    <a:pt x="596988" y="105968"/>
                  </a:lnTo>
                  <a:lnTo>
                    <a:pt x="596176" y="105092"/>
                  </a:lnTo>
                  <a:lnTo>
                    <a:pt x="596049" y="104965"/>
                  </a:lnTo>
                  <a:lnTo>
                    <a:pt x="596176" y="105092"/>
                  </a:lnTo>
                  <a:lnTo>
                    <a:pt x="597065" y="104190"/>
                  </a:lnTo>
                  <a:lnTo>
                    <a:pt x="597560" y="103682"/>
                  </a:lnTo>
                  <a:lnTo>
                    <a:pt x="598703" y="103924"/>
                  </a:lnTo>
                  <a:lnTo>
                    <a:pt x="598703" y="100291"/>
                  </a:lnTo>
                  <a:lnTo>
                    <a:pt x="597065" y="101752"/>
                  </a:lnTo>
                  <a:lnTo>
                    <a:pt x="597319" y="101650"/>
                  </a:lnTo>
                  <a:lnTo>
                    <a:pt x="593826" y="105714"/>
                  </a:lnTo>
                  <a:lnTo>
                    <a:pt x="594944" y="105638"/>
                  </a:lnTo>
                  <a:lnTo>
                    <a:pt x="593623" y="110413"/>
                  </a:lnTo>
                  <a:lnTo>
                    <a:pt x="591502" y="109016"/>
                  </a:lnTo>
                  <a:lnTo>
                    <a:pt x="591312" y="108889"/>
                  </a:lnTo>
                  <a:lnTo>
                    <a:pt x="590346" y="108254"/>
                  </a:lnTo>
                  <a:lnTo>
                    <a:pt x="590105" y="106222"/>
                  </a:lnTo>
                  <a:lnTo>
                    <a:pt x="589622" y="102158"/>
                  </a:lnTo>
                  <a:lnTo>
                    <a:pt x="584847" y="99999"/>
                  </a:lnTo>
                  <a:lnTo>
                    <a:pt x="582180" y="106222"/>
                  </a:lnTo>
                  <a:lnTo>
                    <a:pt x="576237" y="105460"/>
                  </a:lnTo>
                  <a:lnTo>
                    <a:pt x="578218" y="106349"/>
                  </a:lnTo>
                  <a:lnTo>
                    <a:pt x="577773" y="108889"/>
                  </a:lnTo>
                  <a:lnTo>
                    <a:pt x="576897" y="108381"/>
                  </a:lnTo>
                  <a:lnTo>
                    <a:pt x="574713" y="107111"/>
                  </a:lnTo>
                  <a:lnTo>
                    <a:pt x="572985" y="108381"/>
                  </a:lnTo>
                  <a:lnTo>
                    <a:pt x="572897" y="106222"/>
                  </a:lnTo>
                  <a:lnTo>
                    <a:pt x="572262" y="105968"/>
                  </a:lnTo>
                  <a:lnTo>
                    <a:pt x="571639" y="105714"/>
                  </a:lnTo>
                  <a:lnTo>
                    <a:pt x="570674" y="104444"/>
                  </a:lnTo>
                  <a:lnTo>
                    <a:pt x="570966" y="105968"/>
                  </a:lnTo>
                  <a:lnTo>
                    <a:pt x="566445" y="104952"/>
                  </a:lnTo>
                  <a:lnTo>
                    <a:pt x="566458" y="109016"/>
                  </a:lnTo>
                  <a:lnTo>
                    <a:pt x="563537" y="106730"/>
                  </a:lnTo>
                  <a:lnTo>
                    <a:pt x="558749" y="106222"/>
                  </a:lnTo>
                  <a:lnTo>
                    <a:pt x="559003" y="113207"/>
                  </a:lnTo>
                  <a:lnTo>
                    <a:pt x="554456" y="113080"/>
                  </a:lnTo>
                  <a:lnTo>
                    <a:pt x="554837" y="112191"/>
                  </a:lnTo>
                  <a:lnTo>
                    <a:pt x="555510" y="110667"/>
                  </a:lnTo>
                  <a:lnTo>
                    <a:pt x="553300" y="109524"/>
                  </a:lnTo>
                  <a:lnTo>
                    <a:pt x="554164" y="108889"/>
                  </a:lnTo>
                  <a:lnTo>
                    <a:pt x="555726" y="107746"/>
                  </a:lnTo>
                  <a:lnTo>
                    <a:pt x="556069" y="107492"/>
                  </a:lnTo>
                  <a:lnTo>
                    <a:pt x="554583" y="107746"/>
                  </a:lnTo>
                  <a:lnTo>
                    <a:pt x="553199" y="107492"/>
                  </a:lnTo>
                  <a:lnTo>
                    <a:pt x="553351" y="108889"/>
                  </a:lnTo>
                  <a:lnTo>
                    <a:pt x="552323" y="107746"/>
                  </a:lnTo>
                  <a:lnTo>
                    <a:pt x="549592" y="112191"/>
                  </a:lnTo>
                  <a:lnTo>
                    <a:pt x="547966" y="110413"/>
                  </a:lnTo>
                  <a:lnTo>
                    <a:pt x="547458" y="111429"/>
                  </a:lnTo>
                  <a:lnTo>
                    <a:pt x="547522" y="113588"/>
                  </a:lnTo>
                  <a:lnTo>
                    <a:pt x="545833" y="113715"/>
                  </a:lnTo>
                  <a:lnTo>
                    <a:pt x="543267" y="114350"/>
                  </a:lnTo>
                  <a:lnTo>
                    <a:pt x="545020" y="116509"/>
                  </a:lnTo>
                  <a:lnTo>
                    <a:pt x="544779" y="116382"/>
                  </a:lnTo>
                  <a:lnTo>
                    <a:pt x="542836" y="115366"/>
                  </a:lnTo>
                  <a:lnTo>
                    <a:pt x="540664" y="114223"/>
                  </a:lnTo>
                  <a:lnTo>
                    <a:pt x="536016" y="114731"/>
                  </a:lnTo>
                  <a:lnTo>
                    <a:pt x="531507" y="115366"/>
                  </a:lnTo>
                  <a:lnTo>
                    <a:pt x="527558" y="113588"/>
                  </a:lnTo>
                  <a:lnTo>
                    <a:pt x="524395" y="114731"/>
                  </a:lnTo>
                  <a:lnTo>
                    <a:pt x="520573" y="115874"/>
                  </a:lnTo>
                  <a:lnTo>
                    <a:pt x="517626" y="116382"/>
                  </a:lnTo>
                  <a:lnTo>
                    <a:pt x="517740" y="115747"/>
                  </a:lnTo>
                  <a:lnTo>
                    <a:pt x="517512" y="115366"/>
                  </a:lnTo>
                  <a:lnTo>
                    <a:pt x="518096" y="115493"/>
                  </a:lnTo>
                  <a:lnTo>
                    <a:pt x="517702" y="115366"/>
                  </a:lnTo>
                  <a:lnTo>
                    <a:pt x="513778" y="114096"/>
                  </a:lnTo>
                  <a:lnTo>
                    <a:pt x="516343" y="121716"/>
                  </a:lnTo>
                  <a:lnTo>
                    <a:pt x="511441" y="120192"/>
                  </a:lnTo>
                  <a:lnTo>
                    <a:pt x="510044" y="118668"/>
                  </a:lnTo>
                  <a:lnTo>
                    <a:pt x="508647" y="117144"/>
                  </a:lnTo>
                  <a:lnTo>
                    <a:pt x="513664" y="118033"/>
                  </a:lnTo>
                  <a:lnTo>
                    <a:pt x="512241" y="117144"/>
                  </a:lnTo>
                  <a:lnTo>
                    <a:pt x="512038" y="117017"/>
                  </a:lnTo>
                  <a:lnTo>
                    <a:pt x="510540" y="110286"/>
                  </a:lnTo>
                  <a:lnTo>
                    <a:pt x="506552" y="118668"/>
                  </a:lnTo>
                  <a:lnTo>
                    <a:pt x="505777" y="117906"/>
                  </a:lnTo>
                  <a:lnTo>
                    <a:pt x="502932" y="115112"/>
                  </a:lnTo>
                  <a:lnTo>
                    <a:pt x="503643" y="114604"/>
                  </a:lnTo>
                  <a:lnTo>
                    <a:pt x="500964" y="112572"/>
                  </a:lnTo>
                  <a:lnTo>
                    <a:pt x="498157" y="117906"/>
                  </a:lnTo>
                  <a:lnTo>
                    <a:pt x="494207" y="117906"/>
                  </a:lnTo>
                  <a:lnTo>
                    <a:pt x="494093" y="116890"/>
                  </a:lnTo>
                  <a:lnTo>
                    <a:pt x="491871" y="120700"/>
                  </a:lnTo>
                  <a:lnTo>
                    <a:pt x="486981" y="122478"/>
                  </a:lnTo>
                  <a:lnTo>
                    <a:pt x="484670" y="123367"/>
                  </a:lnTo>
                  <a:lnTo>
                    <a:pt x="484568" y="123494"/>
                  </a:lnTo>
                  <a:lnTo>
                    <a:pt x="484847" y="123875"/>
                  </a:lnTo>
                  <a:lnTo>
                    <a:pt x="481596" y="125145"/>
                  </a:lnTo>
                  <a:lnTo>
                    <a:pt x="480326" y="123748"/>
                  </a:lnTo>
                  <a:lnTo>
                    <a:pt x="477748" y="122859"/>
                  </a:lnTo>
                  <a:lnTo>
                    <a:pt x="477100" y="120065"/>
                  </a:lnTo>
                  <a:lnTo>
                    <a:pt x="477075" y="119938"/>
                  </a:lnTo>
                  <a:lnTo>
                    <a:pt x="480212" y="119430"/>
                  </a:lnTo>
                  <a:lnTo>
                    <a:pt x="478116" y="116001"/>
                  </a:lnTo>
                  <a:lnTo>
                    <a:pt x="476123" y="120065"/>
                  </a:lnTo>
                  <a:lnTo>
                    <a:pt x="474383" y="119684"/>
                  </a:lnTo>
                  <a:lnTo>
                    <a:pt x="474395" y="118033"/>
                  </a:lnTo>
                  <a:lnTo>
                    <a:pt x="469620" y="119176"/>
                  </a:lnTo>
                  <a:lnTo>
                    <a:pt x="470065" y="123240"/>
                  </a:lnTo>
                  <a:lnTo>
                    <a:pt x="464820" y="123621"/>
                  </a:lnTo>
                  <a:lnTo>
                    <a:pt x="465353" y="124510"/>
                  </a:lnTo>
                  <a:lnTo>
                    <a:pt x="465442" y="124891"/>
                  </a:lnTo>
                  <a:lnTo>
                    <a:pt x="463181" y="129082"/>
                  </a:lnTo>
                  <a:lnTo>
                    <a:pt x="463156" y="128701"/>
                  </a:lnTo>
                  <a:lnTo>
                    <a:pt x="463118" y="128066"/>
                  </a:lnTo>
                  <a:lnTo>
                    <a:pt x="463016" y="126161"/>
                  </a:lnTo>
                  <a:lnTo>
                    <a:pt x="462838" y="122732"/>
                  </a:lnTo>
                  <a:lnTo>
                    <a:pt x="460375" y="126161"/>
                  </a:lnTo>
                  <a:lnTo>
                    <a:pt x="459003" y="122097"/>
                  </a:lnTo>
                  <a:lnTo>
                    <a:pt x="457098" y="123494"/>
                  </a:lnTo>
                  <a:lnTo>
                    <a:pt x="452920" y="126923"/>
                  </a:lnTo>
                  <a:lnTo>
                    <a:pt x="449643" y="128066"/>
                  </a:lnTo>
                  <a:lnTo>
                    <a:pt x="450367" y="126555"/>
                  </a:lnTo>
                  <a:lnTo>
                    <a:pt x="447789" y="128320"/>
                  </a:lnTo>
                  <a:lnTo>
                    <a:pt x="444055" y="128701"/>
                  </a:lnTo>
                  <a:lnTo>
                    <a:pt x="444030" y="127939"/>
                  </a:lnTo>
                  <a:lnTo>
                    <a:pt x="443738" y="120700"/>
                  </a:lnTo>
                  <a:lnTo>
                    <a:pt x="434136" y="127939"/>
                  </a:lnTo>
                  <a:lnTo>
                    <a:pt x="432866" y="125780"/>
                  </a:lnTo>
                  <a:lnTo>
                    <a:pt x="430682" y="122097"/>
                  </a:lnTo>
                  <a:lnTo>
                    <a:pt x="424484" y="125780"/>
                  </a:lnTo>
                  <a:lnTo>
                    <a:pt x="417512" y="122478"/>
                  </a:lnTo>
                  <a:lnTo>
                    <a:pt x="409917" y="123875"/>
                  </a:lnTo>
                  <a:lnTo>
                    <a:pt x="413397" y="129717"/>
                  </a:lnTo>
                  <a:lnTo>
                    <a:pt x="407708" y="124256"/>
                  </a:lnTo>
                  <a:lnTo>
                    <a:pt x="407885" y="125234"/>
                  </a:lnTo>
                  <a:lnTo>
                    <a:pt x="405853" y="124409"/>
                  </a:lnTo>
                  <a:lnTo>
                    <a:pt x="408089" y="126263"/>
                  </a:lnTo>
                  <a:lnTo>
                    <a:pt x="408203" y="126834"/>
                  </a:lnTo>
                  <a:lnTo>
                    <a:pt x="402221" y="128270"/>
                  </a:lnTo>
                  <a:lnTo>
                    <a:pt x="406311" y="130708"/>
                  </a:lnTo>
                  <a:lnTo>
                    <a:pt x="405828" y="129603"/>
                  </a:lnTo>
                  <a:lnTo>
                    <a:pt x="408203" y="126847"/>
                  </a:lnTo>
                  <a:lnTo>
                    <a:pt x="408952" y="130606"/>
                  </a:lnTo>
                  <a:lnTo>
                    <a:pt x="407225" y="131241"/>
                  </a:lnTo>
                  <a:lnTo>
                    <a:pt x="406539" y="131241"/>
                  </a:lnTo>
                  <a:lnTo>
                    <a:pt x="406336" y="130860"/>
                  </a:lnTo>
                  <a:lnTo>
                    <a:pt x="405155" y="130225"/>
                  </a:lnTo>
                  <a:lnTo>
                    <a:pt x="400469" y="127685"/>
                  </a:lnTo>
                  <a:lnTo>
                    <a:pt x="398957" y="126034"/>
                  </a:lnTo>
                  <a:lnTo>
                    <a:pt x="401980" y="126034"/>
                  </a:lnTo>
                  <a:lnTo>
                    <a:pt x="401650" y="124637"/>
                  </a:lnTo>
                  <a:lnTo>
                    <a:pt x="397687" y="124637"/>
                  </a:lnTo>
                  <a:lnTo>
                    <a:pt x="397992" y="124256"/>
                  </a:lnTo>
                  <a:lnTo>
                    <a:pt x="399681" y="122097"/>
                  </a:lnTo>
                  <a:lnTo>
                    <a:pt x="396900" y="120827"/>
                  </a:lnTo>
                  <a:lnTo>
                    <a:pt x="397700" y="122986"/>
                  </a:lnTo>
                  <a:lnTo>
                    <a:pt x="395947" y="124256"/>
                  </a:lnTo>
                  <a:lnTo>
                    <a:pt x="393623" y="123621"/>
                  </a:lnTo>
                  <a:lnTo>
                    <a:pt x="396925" y="126034"/>
                  </a:lnTo>
                  <a:lnTo>
                    <a:pt x="397014" y="126225"/>
                  </a:lnTo>
                  <a:lnTo>
                    <a:pt x="392074" y="130225"/>
                  </a:lnTo>
                  <a:lnTo>
                    <a:pt x="392049" y="129844"/>
                  </a:lnTo>
                  <a:lnTo>
                    <a:pt x="391883" y="125399"/>
                  </a:lnTo>
                  <a:lnTo>
                    <a:pt x="391731" y="121462"/>
                  </a:lnTo>
                  <a:lnTo>
                    <a:pt x="386651" y="125399"/>
                  </a:lnTo>
                  <a:lnTo>
                    <a:pt x="387096" y="124764"/>
                  </a:lnTo>
                  <a:lnTo>
                    <a:pt x="388150" y="123240"/>
                  </a:lnTo>
                  <a:lnTo>
                    <a:pt x="385470" y="124764"/>
                  </a:lnTo>
                  <a:lnTo>
                    <a:pt x="377748" y="124510"/>
                  </a:lnTo>
                  <a:lnTo>
                    <a:pt x="375602" y="129844"/>
                  </a:lnTo>
                  <a:lnTo>
                    <a:pt x="375005" y="129209"/>
                  </a:lnTo>
                  <a:lnTo>
                    <a:pt x="374142" y="127558"/>
                  </a:lnTo>
                  <a:lnTo>
                    <a:pt x="375323" y="126923"/>
                  </a:lnTo>
                  <a:lnTo>
                    <a:pt x="368503" y="126923"/>
                  </a:lnTo>
                  <a:lnTo>
                    <a:pt x="360997" y="134162"/>
                  </a:lnTo>
                  <a:lnTo>
                    <a:pt x="359308" y="133400"/>
                  </a:lnTo>
                  <a:lnTo>
                    <a:pt x="359029" y="133273"/>
                  </a:lnTo>
                  <a:lnTo>
                    <a:pt x="355384" y="131622"/>
                  </a:lnTo>
                  <a:lnTo>
                    <a:pt x="355688" y="130098"/>
                  </a:lnTo>
                  <a:lnTo>
                    <a:pt x="354495" y="130606"/>
                  </a:lnTo>
                  <a:lnTo>
                    <a:pt x="353860" y="133273"/>
                  </a:lnTo>
                  <a:lnTo>
                    <a:pt x="352107" y="131876"/>
                  </a:lnTo>
                  <a:lnTo>
                    <a:pt x="352221" y="130860"/>
                  </a:lnTo>
                  <a:lnTo>
                    <a:pt x="352412" y="130225"/>
                  </a:lnTo>
                  <a:lnTo>
                    <a:pt x="351828" y="130225"/>
                  </a:lnTo>
                  <a:lnTo>
                    <a:pt x="348818" y="133400"/>
                  </a:lnTo>
                  <a:lnTo>
                    <a:pt x="347027" y="132638"/>
                  </a:lnTo>
                  <a:lnTo>
                    <a:pt x="348246" y="130733"/>
                  </a:lnTo>
                  <a:lnTo>
                    <a:pt x="344322" y="130009"/>
                  </a:lnTo>
                  <a:lnTo>
                    <a:pt x="344322" y="155168"/>
                  </a:lnTo>
                  <a:lnTo>
                    <a:pt x="342569" y="154609"/>
                  </a:lnTo>
                  <a:lnTo>
                    <a:pt x="343547" y="153085"/>
                  </a:lnTo>
                  <a:lnTo>
                    <a:pt x="343801" y="152704"/>
                  </a:lnTo>
                  <a:lnTo>
                    <a:pt x="344322" y="155168"/>
                  </a:lnTo>
                  <a:lnTo>
                    <a:pt x="344322" y="130009"/>
                  </a:lnTo>
                  <a:lnTo>
                    <a:pt x="341439" y="129463"/>
                  </a:lnTo>
                  <a:lnTo>
                    <a:pt x="338683" y="136194"/>
                  </a:lnTo>
                  <a:lnTo>
                    <a:pt x="333298" y="137972"/>
                  </a:lnTo>
                  <a:lnTo>
                    <a:pt x="332765" y="133400"/>
                  </a:lnTo>
                  <a:lnTo>
                    <a:pt x="324739" y="132003"/>
                  </a:lnTo>
                  <a:lnTo>
                    <a:pt x="324751" y="131368"/>
                  </a:lnTo>
                  <a:lnTo>
                    <a:pt x="317030" y="131749"/>
                  </a:lnTo>
                  <a:lnTo>
                    <a:pt x="312204" y="136702"/>
                  </a:lnTo>
                  <a:lnTo>
                    <a:pt x="305320" y="139369"/>
                  </a:lnTo>
                  <a:lnTo>
                    <a:pt x="304888" y="138988"/>
                  </a:lnTo>
                  <a:lnTo>
                    <a:pt x="300329" y="134924"/>
                  </a:lnTo>
                  <a:lnTo>
                    <a:pt x="290182" y="138988"/>
                  </a:lnTo>
                  <a:lnTo>
                    <a:pt x="282778" y="137083"/>
                  </a:lnTo>
                  <a:lnTo>
                    <a:pt x="283946" y="137845"/>
                  </a:lnTo>
                  <a:lnTo>
                    <a:pt x="283019" y="140639"/>
                  </a:lnTo>
                  <a:lnTo>
                    <a:pt x="281813" y="141274"/>
                  </a:lnTo>
                  <a:lnTo>
                    <a:pt x="280035" y="140512"/>
                  </a:lnTo>
                  <a:lnTo>
                    <a:pt x="277596" y="144957"/>
                  </a:lnTo>
                  <a:lnTo>
                    <a:pt x="277558" y="144449"/>
                  </a:lnTo>
                  <a:lnTo>
                    <a:pt x="277545" y="144068"/>
                  </a:lnTo>
                  <a:lnTo>
                    <a:pt x="277355" y="140766"/>
                  </a:lnTo>
                  <a:lnTo>
                    <a:pt x="277964" y="140766"/>
                  </a:lnTo>
                  <a:lnTo>
                    <a:pt x="276237" y="136829"/>
                  </a:lnTo>
                  <a:lnTo>
                    <a:pt x="272948" y="138353"/>
                  </a:lnTo>
                  <a:lnTo>
                    <a:pt x="270281" y="138480"/>
                  </a:lnTo>
                  <a:lnTo>
                    <a:pt x="270484" y="144068"/>
                  </a:lnTo>
                  <a:lnTo>
                    <a:pt x="264274" y="141655"/>
                  </a:lnTo>
                  <a:lnTo>
                    <a:pt x="257975" y="143052"/>
                  </a:lnTo>
                  <a:lnTo>
                    <a:pt x="252285" y="144449"/>
                  </a:lnTo>
                  <a:lnTo>
                    <a:pt x="247929" y="142417"/>
                  </a:lnTo>
                  <a:lnTo>
                    <a:pt x="246392" y="143941"/>
                  </a:lnTo>
                  <a:lnTo>
                    <a:pt x="244309" y="144195"/>
                  </a:lnTo>
                  <a:lnTo>
                    <a:pt x="242811" y="145719"/>
                  </a:lnTo>
                  <a:lnTo>
                    <a:pt x="242646" y="143814"/>
                  </a:lnTo>
                  <a:lnTo>
                    <a:pt x="242570" y="142798"/>
                  </a:lnTo>
                  <a:lnTo>
                    <a:pt x="235445" y="142417"/>
                  </a:lnTo>
                  <a:lnTo>
                    <a:pt x="229768" y="143814"/>
                  </a:lnTo>
                  <a:lnTo>
                    <a:pt x="230708" y="141528"/>
                  </a:lnTo>
                  <a:lnTo>
                    <a:pt x="227431" y="141782"/>
                  </a:lnTo>
                  <a:lnTo>
                    <a:pt x="227571" y="150545"/>
                  </a:lnTo>
                  <a:lnTo>
                    <a:pt x="224599" y="151053"/>
                  </a:lnTo>
                  <a:lnTo>
                    <a:pt x="224510" y="150799"/>
                  </a:lnTo>
                  <a:lnTo>
                    <a:pt x="223901" y="148894"/>
                  </a:lnTo>
                  <a:lnTo>
                    <a:pt x="223443" y="147497"/>
                  </a:lnTo>
                  <a:lnTo>
                    <a:pt x="223189" y="146735"/>
                  </a:lnTo>
                  <a:lnTo>
                    <a:pt x="217525" y="147497"/>
                  </a:lnTo>
                  <a:lnTo>
                    <a:pt x="211353" y="144322"/>
                  </a:lnTo>
                  <a:lnTo>
                    <a:pt x="206209" y="148894"/>
                  </a:lnTo>
                  <a:lnTo>
                    <a:pt x="206248" y="146989"/>
                  </a:lnTo>
                  <a:lnTo>
                    <a:pt x="207137" y="146735"/>
                  </a:lnTo>
                  <a:lnTo>
                    <a:pt x="204470" y="146862"/>
                  </a:lnTo>
                  <a:lnTo>
                    <a:pt x="196481" y="144830"/>
                  </a:lnTo>
                  <a:lnTo>
                    <a:pt x="197154" y="147231"/>
                  </a:lnTo>
                  <a:lnTo>
                    <a:pt x="192252" y="151053"/>
                  </a:lnTo>
                  <a:lnTo>
                    <a:pt x="189382" y="153085"/>
                  </a:lnTo>
                  <a:lnTo>
                    <a:pt x="189534" y="150164"/>
                  </a:lnTo>
                  <a:lnTo>
                    <a:pt x="187502" y="153974"/>
                  </a:lnTo>
                  <a:lnTo>
                    <a:pt x="187388" y="155244"/>
                  </a:lnTo>
                  <a:lnTo>
                    <a:pt x="183908" y="156641"/>
                  </a:lnTo>
                  <a:lnTo>
                    <a:pt x="183007" y="156387"/>
                  </a:lnTo>
                  <a:lnTo>
                    <a:pt x="182905" y="154533"/>
                  </a:lnTo>
                  <a:lnTo>
                    <a:pt x="181089" y="153847"/>
                  </a:lnTo>
                  <a:lnTo>
                    <a:pt x="182206" y="158038"/>
                  </a:lnTo>
                  <a:lnTo>
                    <a:pt x="178562" y="156895"/>
                  </a:lnTo>
                  <a:lnTo>
                    <a:pt x="179641" y="154863"/>
                  </a:lnTo>
                  <a:lnTo>
                    <a:pt x="176695" y="154990"/>
                  </a:lnTo>
                  <a:lnTo>
                    <a:pt x="177038" y="155879"/>
                  </a:lnTo>
                  <a:lnTo>
                    <a:pt x="175666" y="158292"/>
                  </a:lnTo>
                  <a:lnTo>
                    <a:pt x="173951" y="159689"/>
                  </a:lnTo>
                  <a:lnTo>
                    <a:pt x="173621" y="159562"/>
                  </a:lnTo>
                  <a:lnTo>
                    <a:pt x="170027" y="158165"/>
                  </a:lnTo>
                  <a:lnTo>
                    <a:pt x="169291" y="155625"/>
                  </a:lnTo>
                  <a:lnTo>
                    <a:pt x="169125" y="156895"/>
                  </a:lnTo>
                  <a:lnTo>
                    <a:pt x="168998" y="157403"/>
                  </a:lnTo>
                  <a:lnTo>
                    <a:pt x="167703" y="159562"/>
                  </a:lnTo>
                  <a:lnTo>
                    <a:pt x="165900" y="159054"/>
                  </a:lnTo>
                  <a:lnTo>
                    <a:pt x="165595" y="158165"/>
                  </a:lnTo>
                  <a:lnTo>
                    <a:pt x="165658" y="157911"/>
                  </a:lnTo>
                  <a:lnTo>
                    <a:pt x="166395" y="157022"/>
                  </a:lnTo>
                  <a:lnTo>
                    <a:pt x="165468" y="156768"/>
                  </a:lnTo>
                  <a:lnTo>
                    <a:pt x="164541" y="156514"/>
                  </a:lnTo>
                  <a:lnTo>
                    <a:pt x="162077" y="156527"/>
                  </a:lnTo>
                  <a:lnTo>
                    <a:pt x="161810" y="156768"/>
                  </a:lnTo>
                  <a:lnTo>
                    <a:pt x="161785" y="156527"/>
                  </a:lnTo>
                  <a:lnTo>
                    <a:pt x="162077" y="156527"/>
                  </a:lnTo>
                  <a:lnTo>
                    <a:pt x="164541" y="156514"/>
                  </a:lnTo>
                  <a:lnTo>
                    <a:pt x="161696" y="155740"/>
                  </a:lnTo>
                  <a:lnTo>
                    <a:pt x="161518" y="154101"/>
                  </a:lnTo>
                  <a:lnTo>
                    <a:pt x="160985" y="154089"/>
                  </a:lnTo>
                  <a:lnTo>
                    <a:pt x="160985" y="156552"/>
                  </a:lnTo>
                  <a:lnTo>
                    <a:pt x="160489" y="158089"/>
                  </a:lnTo>
                  <a:lnTo>
                    <a:pt x="160489" y="173278"/>
                  </a:lnTo>
                  <a:lnTo>
                    <a:pt x="159664" y="173278"/>
                  </a:lnTo>
                  <a:lnTo>
                    <a:pt x="157619" y="173532"/>
                  </a:lnTo>
                  <a:lnTo>
                    <a:pt x="157314" y="172643"/>
                  </a:lnTo>
                  <a:lnTo>
                    <a:pt x="157403" y="171500"/>
                  </a:lnTo>
                  <a:lnTo>
                    <a:pt x="158076" y="171500"/>
                  </a:lnTo>
                  <a:lnTo>
                    <a:pt x="157797" y="172135"/>
                  </a:lnTo>
                  <a:lnTo>
                    <a:pt x="159410" y="172643"/>
                  </a:lnTo>
                  <a:lnTo>
                    <a:pt x="160489" y="173278"/>
                  </a:lnTo>
                  <a:lnTo>
                    <a:pt x="160489" y="158089"/>
                  </a:lnTo>
                  <a:lnTo>
                    <a:pt x="159473" y="161213"/>
                  </a:lnTo>
                  <a:lnTo>
                    <a:pt x="159105" y="160959"/>
                  </a:lnTo>
                  <a:lnTo>
                    <a:pt x="155854" y="158711"/>
                  </a:lnTo>
                  <a:lnTo>
                    <a:pt x="155740" y="158419"/>
                  </a:lnTo>
                  <a:lnTo>
                    <a:pt x="155638" y="157911"/>
                  </a:lnTo>
                  <a:lnTo>
                    <a:pt x="155613" y="157784"/>
                  </a:lnTo>
                  <a:lnTo>
                    <a:pt x="155346" y="157276"/>
                  </a:lnTo>
                  <a:lnTo>
                    <a:pt x="155181" y="157149"/>
                  </a:lnTo>
                  <a:lnTo>
                    <a:pt x="155028" y="157022"/>
                  </a:lnTo>
                  <a:lnTo>
                    <a:pt x="158940" y="156641"/>
                  </a:lnTo>
                  <a:lnTo>
                    <a:pt x="160985" y="156552"/>
                  </a:lnTo>
                  <a:lnTo>
                    <a:pt x="160985" y="154089"/>
                  </a:lnTo>
                  <a:lnTo>
                    <a:pt x="158318" y="153974"/>
                  </a:lnTo>
                  <a:lnTo>
                    <a:pt x="160413" y="150037"/>
                  </a:lnTo>
                  <a:lnTo>
                    <a:pt x="158102" y="152323"/>
                  </a:lnTo>
                  <a:lnTo>
                    <a:pt x="154279" y="157149"/>
                  </a:lnTo>
                  <a:lnTo>
                    <a:pt x="153898" y="157048"/>
                  </a:lnTo>
                  <a:lnTo>
                    <a:pt x="153898" y="174167"/>
                  </a:lnTo>
                  <a:lnTo>
                    <a:pt x="152298" y="174548"/>
                  </a:lnTo>
                  <a:lnTo>
                    <a:pt x="153885" y="174167"/>
                  </a:lnTo>
                  <a:lnTo>
                    <a:pt x="153898" y="157048"/>
                  </a:lnTo>
                  <a:lnTo>
                    <a:pt x="151066" y="156260"/>
                  </a:lnTo>
                  <a:lnTo>
                    <a:pt x="150990" y="156133"/>
                  </a:lnTo>
                  <a:lnTo>
                    <a:pt x="150723" y="155740"/>
                  </a:lnTo>
                  <a:lnTo>
                    <a:pt x="150761" y="155117"/>
                  </a:lnTo>
                  <a:lnTo>
                    <a:pt x="150850" y="154990"/>
                  </a:lnTo>
                  <a:lnTo>
                    <a:pt x="150114" y="154863"/>
                  </a:lnTo>
                  <a:lnTo>
                    <a:pt x="149517" y="155117"/>
                  </a:lnTo>
                  <a:lnTo>
                    <a:pt x="148958" y="155625"/>
                  </a:lnTo>
                  <a:lnTo>
                    <a:pt x="147929" y="155371"/>
                  </a:lnTo>
                  <a:lnTo>
                    <a:pt x="147269" y="155117"/>
                  </a:lnTo>
                  <a:lnTo>
                    <a:pt x="146329" y="155117"/>
                  </a:lnTo>
                  <a:lnTo>
                    <a:pt x="146037" y="154101"/>
                  </a:lnTo>
                  <a:lnTo>
                    <a:pt x="145910" y="153644"/>
                  </a:lnTo>
                  <a:lnTo>
                    <a:pt x="145910" y="155244"/>
                  </a:lnTo>
                  <a:lnTo>
                    <a:pt x="145415" y="155244"/>
                  </a:lnTo>
                  <a:lnTo>
                    <a:pt x="144856" y="155498"/>
                  </a:lnTo>
                  <a:lnTo>
                    <a:pt x="144157" y="155740"/>
                  </a:lnTo>
                  <a:lnTo>
                    <a:pt x="144030" y="156133"/>
                  </a:lnTo>
                  <a:lnTo>
                    <a:pt x="144132" y="154990"/>
                  </a:lnTo>
                  <a:lnTo>
                    <a:pt x="144284" y="154609"/>
                  </a:lnTo>
                  <a:lnTo>
                    <a:pt x="145275" y="154101"/>
                  </a:lnTo>
                  <a:lnTo>
                    <a:pt x="145694" y="154609"/>
                  </a:lnTo>
                  <a:lnTo>
                    <a:pt x="145910" y="155244"/>
                  </a:lnTo>
                  <a:lnTo>
                    <a:pt x="145910" y="153644"/>
                  </a:lnTo>
                  <a:lnTo>
                    <a:pt x="145719" y="152958"/>
                  </a:lnTo>
                  <a:lnTo>
                    <a:pt x="142595" y="154355"/>
                  </a:lnTo>
                  <a:lnTo>
                    <a:pt x="141008" y="154355"/>
                  </a:lnTo>
                  <a:lnTo>
                    <a:pt x="141452" y="157276"/>
                  </a:lnTo>
                  <a:lnTo>
                    <a:pt x="139357" y="157022"/>
                  </a:lnTo>
                  <a:lnTo>
                    <a:pt x="141300" y="159042"/>
                  </a:lnTo>
                  <a:lnTo>
                    <a:pt x="142646" y="158724"/>
                  </a:lnTo>
                  <a:lnTo>
                    <a:pt x="142430" y="158838"/>
                  </a:lnTo>
                  <a:lnTo>
                    <a:pt x="142671" y="159067"/>
                  </a:lnTo>
                  <a:lnTo>
                    <a:pt x="142900" y="159270"/>
                  </a:lnTo>
                  <a:lnTo>
                    <a:pt x="143116" y="159435"/>
                  </a:lnTo>
                  <a:lnTo>
                    <a:pt x="143383" y="158470"/>
                  </a:lnTo>
                  <a:lnTo>
                    <a:pt x="143129" y="158521"/>
                  </a:lnTo>
                  <a:lnTo>
                    <a:pt x="143332" y="158419"/>
                  </a:lnTo>
                  <a:lnTo>
                    <a:pt x="143471" y="158292"/>
                  </a:lnTo>
                  <a:lnTo>
                    <a:pt x="143395" y="158546"/>
                  </a:lnTo>
                  <a:lnTo>
                    <a:pt x="144945" y="158292"/>
                  </a:lnTo>
                  <a:lnTo>
                    <a:pt x="147269" y="157911"/>
                  </a:lnTo>
                  <a:lnTo>
                    <a:pt x="146189" y="159562"/>
                  </a:lnTo>
                  <a:lnTo>
                    <a:pt x="145034" y="160959"/>
                  </a:lnTo>
                  <a:lnTo>
                    <a:pt x="143129" y="159435"/>
                  </a:lnTo>
                  <a:lnTo>
                    <a:pt x="141859" y="163499"/>
                  </a:lnTo>
                  <a:lnTo>
                    <a:pt x="141452" y="164388"/>
                  </a:lnTo>
                  <a:lnTo>
                    <a:pt x="138849" y="160578"/>
                  </a:lnTo>
                  <a:lnTo>
                    <a:pt x="134480" y="158800"/>
                  </a:lnTo>
                  <a:lnTo>
                    <a:pt x="133616" y="156387"/>
                  </a:lnTo>
                  <a:lnTo>
                    <a:pt x="129006" y="158546"/>
                  </a:lnTo>
                  <a:lnTo>
                    <a:pt x="122453" y="158800"/>
                  </a:lnTo>
                  <a:lnTo>
                    <a:pt x="120040" y="164515"/>
                  </a:lnTo>
                  <a:lnTo>
                    <a:pt x="118757" y="165404"/>
                  </a:lnTo>
                  <a:lnTo>
                    <a:pt x="118300" y="163118"/>
                  </a:lnTo>
                  <a:lnTo>
                    <a:pt x="117906" y="162610"/>
                  </a:lnTo>
                  <a:lnTo>
                    <a:pt x="117703" y="162356"/>
                  </a:lnTo>
                  <a:lnTo>
                    <a:pt x="118427" y="161721"/>
                  </a:lnTo>
                  <a:lnTo>
                    <a:pt x="117132" y="162610"/>
                  </a:lnTo>
                  <a:lnTo>
                    <a:pt x="114414" y="162483"/>
                  </a:lnTo>
                  <a:lnTo>
                    <a:pt x="111696" y="162356"/>
                  </a:lnTo>
                  <a:lnTo>
                    <a:pt x="111671" y="162814"/>
                  </a:lnTo>
                  <a:lnTo>
                    <a:pt x="111658" y="163118"/>
                  </a:lnTo>
                  <a:lnTo>
                    <a:pt x="111467" y="166166"/>
                  </a:lnTo>
                  <a:lnTo>
                    <a:pt x="109181" y="165366"/>
                  </a:lnTo>
                  <a:lnTo>
                    <a:pt x="109181" y="180644"/>
                  </a:lnTo>
                  <a:lnTo>
                    <a:pt x="103251" y="179070"/>
                  </a:lnTo>
                  <a:lnTo>
                    <a:pt x="105079" y="177215"/>
                  </a:lnTo>
                  <a:lnTo>
                    <a:pt x="105841" y="176453"/>
                  </a:lnTo>
                  <a:lnTo>
                    <a:pt x="108305" y="177215"/>
                  </a:lnTo>
                  <a:lnTo>
                    <a:pt x="109181" y="180644"/>
                  </a:lnTo>
                  <a:lnTo>
                    <a:pt x="109181" y="165366"/>
                  </a:lnTo>
                  <a:lnTo>
                    <a:pt x="107848" y="164896"/>
                  </a:lnTo>
                  <a:lnTo>
                    <a:pt x="110566" y="163626"/>
                  </a:lnTo>
                  <a:lnTo>
                    <a:pt x="111645" y="163118"/>
                  </a:lnTo>
                  <a:lnTo>
                    <a:pt x="111671" y="162814"/>
                  </a:lnTo>
                  <a:lnTo>
                    <a:pt x="108356" y="163626"/>
                  </a:lnTo>
                  <a:lnTo>
                    <a:pt x="108877" y="162356"/>
                  </a:lnTo>
                  <a:lnTo>
                    <a:pt x="102311" y="161848"/>
                  </a:lnTo>
                  <a:lnTo>
                    <a:pt x="96735" y="165277"/>
                  </a:lnTo>
                  <a:lnTo>
                    <a:pt x="90932" y="168452"/>
                  </a:lnTo>
                  <a:lnTo>
                    <a:pt x="83693" y="167055"/>
                  </a:lnTo>
                  <a:lnTo>
                    <a:pt x="84848" y="167563"/>
                  </a:lnTo>
                  <a:lnTo>
                    <a:pt x="85051" y="168198"/>
                  </a:lnTo>
                  <a:lnTo>
                    <a:pt x="76034" y="168198"/>
                  </a:lnTo>
                  <a:lnTo>
                    <a:pt x="67081" y="169849"/>
                  </a:lnTo>
                  <a:lnTo>
                    <a:pt x="58115" y="171119"/>
                  </a:lnTo>
                  <a:lnTo>
                    <a:pt x="49047" y="169849"/>
                  </a:lnTo>
                  <a:lnTo>
                    <a:pt x="45643" y="169087"/>
                  </a:lnTo>
                  <a:lnTo>
                    <a:pt x="45554" y="171373"/>
                  </a:lnTo>
                  <a:lnTo>
                    <a:pt x="45427" y="171754"/>
                  </a:lnTo>
                  <a:lnTo>
                    <a:pt x="43738" y="173659"/>
                  </a:lnTo>
                  <a:lnTo>
                    <a:pt x="42684" y="170611"/>
                  </a:lnTo>
                  <a:lnTo>
                    <a:pt x="39624" y="174548"/>
                  </a:lnTo>
                  <a:lnTo>
                    <a:pt x="35039" y="177723"/>
                  </a:lnTo>
                  <a:lnTo>
                    <a:pt x="34925" y="177469"/>
                  </a:lnTo>
                  <a:lnTo>
                    <a:pt x="33985" y="175437"/>
                  </a:lnTo>
                  <a:lnTo>
                    <a:pt x="30378" y="167690"/>
                  </a:lnTo>
                  <a:lnTo>
                    <a:pt x="24866" y="173278"/>
                  </a:lnTo>
                  <a:lnTo>
                    <a:pt x="24803" y="173532"/>
                  </a:lnTo>
                  <a:lnTo>
                    <a:pt x="25768" y="175437"/>
                  </a:lnTo>
                  <a:lnTo>
                    <a:pt x="23507" y="175310"/>
                  </a:lnTo>
                  <a:lnTo>
                    <a:pt x="18872" y="177469"/>
                  </a:lnTo>
                  <a:lnTo>
                    <a:pt x="18884" y="177215"/>
                  </a:lnTo>
                  <a:lnTo>
                    <a:pt x="18986" y="174929"/>
                  </a:lnTo>
                  <a:lnTo>
                    <a:pt x="18808" y="175310"/>
                  </a:lnTo>
                  <a:lnTo>
                    <a:pt x="18503" y="177215"/>
                  </a:lnTo>
                  <a:lnTo>
                    <a:pt x="17513" y="176199"/>
                  </a:lnTo>
                  <a:lnTo>
                    <a:pt x="17272" y="174548"/>
                  </a:lnTo>
                  <a:lnTo>
                    <a:pt x="12128" y="177977"/>
                  </a:lnTo>
                  <a:lnTo>
                    <a:pt x="7785" y="177215"/>
                  </a:lnTo>
                  <a:lnTo>
                    <a:pt x="12103" y="171373"/>
                  </a:lnTo>
                  <a:lnTo>
                    <a:pt x="5918" y="171754"/>
                  </a:lnTo>
                  <a:lnTo>
                    <a:pt x="3695" y="172516"/>
                  </a:lnTo>
                  <a:lnTo>
                    <a:pt x="0" y="177088"/>
                  </a:lnTo>
                  <a:lnTo>
                    <a:pt x="25" y="177342"/>
                  </a:lnTo>
                  <a:lnTo>
                    <a:pt x="876" y="178231"/>
                  </a:lnTo>
                  <a:lnTo>
                    <a:pt x="1803" y="178231"/>
                  </a:lnTo>
                  <a:lnTo>
                    <a:pt x="3352" y="178993"/>
                  </a:lnTo>
                  <a:lnTo>
                    <a:pt x="3581" y="180644"/>
                  </a:lnTo>
                  <a:lnTo>
                    <a:pt x="1574" y="181660"/>
                  </a:lnTo>
                  <a:lnTo>
                    <a:pt x="1651" y="186867"/>
                  </a:lnTo>
                  <a:lnTo>
                    <a:pt x="609" y="191693"/>
                  </a:lnTo>
                  <a:lnTo>
                    <a:pt x="6096" y="194614"/>
                  </a:lnTo>
                  <a:lnTo>
                    <a:pt x="9385" y="191185"/>
                  </a:lnTo>
                  <a:lnTo>
                    <a:pt x="10782" y="193471"/>
                  </a:lnTo>
                  <a:lnTo>
                    <a:pt x="7772" y="193852"/>
                  </a:lnTo>
                  <a:lnTo>
                    <a:pt x="9715" y="195884"/>
                  </a:lnTo>
                  <a:lnTo>
                    <a:pt x="10591" y="193852"/>
                  </a:lnTo>
                  <a:lnTo>
                    <a:pt x="11671" y="192455"/>
                  </a:lnTo>
                  <a:lnTo>
                    <a:pt x="12090" y="193598"/>
                  </a:lnTo>
                  <a:lnTo>
                    <a:pt x="12687" y="194487"/>
                  </a:lnTo>
                  <a:lnTo>
                    <a:pt x="13436" y="194868"/>
                  </a:lnTo>
                  <a:lnTo>
                    <a:pt x="14884" y="192455"/>
                  </a:lnTo>
                  <a:lnTo>
                    <a:pt x="15646" y="191185"/>
                  </a:lnTo>
                  <a:lnTo>
                    <a:pt x="15875" y="190804"/>
                  </a:lnTo>
                  <a:lnTo>
                    <a:pt x="15989" y="190550"/>
                  </a:lnTo>
                  <a:lnTo>
                    <a:pt x="15748" y="190423"/>
                  </a:lnTo>
                  <a:lnTo>
                    <a:pt x="16319" y="190055"/>
                  </a:lnTo>
                  <a:lnTo>
                    <a:pt x="16484" y="189788"/>
                  </a:lnTo>
                  <a:lnTo>
                    <a:pt x="16522" y="189915"/>
                  </a:lnTo>
                  <a:lnTo>
                    <a:pt x="16738" y="189788"/>
                  </a:lnTo>
                  <a:lnTo>
                    <a:pt x="18326" y="188772"/>
                  </a:lnTo>
                  <a:lnTo>
                    <a:pt x="20256" y="190804"/>
                  </a:lnTo>
                  <a:lnTo>
                    <a:pt x="19939" y="192582"/>
                  </a:lnTo>
                  <a:lnTo>
                    <a:pt x="21767" y="190550"/>
                  </a:lnTo>
                  <a:lnTo>
                    <a:pt x="22009" y="191312"/>
                  </a:lnTo>
                  <a:lnTo>
                    <a:pt x="22123" y="191947"/>
                  </a:lnTo>
                  <a:lnTo>
                    <a:pt x="21932" y="192366"/>
                  </a:lnTo>
                  <a:lnTo>
                    <a:pt x="22733" y="191566"/>
                  </a:lnTo>
                  <a:lnTo>
                    <a:pt x="25768" y="192074"/>
                  </a:lnTo>
                  <a:lnTo>
                    <a:pt x="25895" y="191566"/>
                  </a:lnTo>
                  <a:lnTo>
                    <a:pt x="26136" y="190550"/>
                  </a:lnTo>
                  <a:lnTo>
                    <a:pt x="26428" y="189407"/>
                  </a:lnTo>
                  <a:lnTo>
                    <a:pt x="28486" y="191947"/>
                  </a:lnTo>
                  <a:lnTo>
                    <a:pt x="31089" y="189407"/>
                  </a:lnTo>
                  <a:lnTo>
                    <a:pt x="31737" y="188772"/>
                  </a:lnTo>
                  <a:lnTo>
                    <a:pt x="32397" y="188137"/>
                  </a:lnTo>
                  <a:lnTo>
                    <a:pt x="32689" y="192646"/>
                  </a:lnTo>
                  <a:lnTo>
                    <a:pt x="32575" y="192938"/>
                  </a:lnTo>
                  <a:lnTo>
                    <a:pt x="32562" y="193154"/>
                  </a:lnTo>
                  <a:lnTo>
                    <a:pt x="32753" y="193154"/>
                  </a:lnTo>
                  <a:lnTo>
                    <a:pt x="32740" y="192938"/>
                  </a:lnTo>
                  <a:lnTo>
                    <a:pt x="32702" y="192709"/>
                  </a:lnTo>
                  <a:lnTo>
                    <a:pt x="33147" y="191566"/>
                  </a:lnTo>
                  <a:lnTo>
                    <a:pt x="35471" y="188772"/>
                  </a:lnTo>
                  <a:lnTo>
                    <a:pt x="37096" y="188391"/>
                  </a:lnTo>
                  <a:lnTo>
                    <a:pt x="34671" y="194233"/>
                  </a:lnTo>
                  <a:lnTo>
                    <a:pt x="42760" y="188391"/>
                  </a:lnTo>
                  <a:lnTo>
                    <a:pt x="43103" y="188137"/>
                  </a:lnTo>
                  <a:lnTo>
                    <a:pt x="43281" y="188010"/>
                  </a:lnTo>
                  <a:lnTo>
                    <a:pt x="43116" y="194106"/>
                  </a:lnTo>
                  <a:lnTo>
                    <a:pt x="44818" y="188899"/>
                  </a:lnTo>
                  <a:lnTo>
                    <a:pt x="50914" y="191058"/>
                  </a:lnTo>
                  <a:lnTo>
                    <a:pt x="53403" y="188899"/>
                  </a:lnTo>
                  <a:lnTo>
                    <a:pt x="54419" y="188010"/>
                  </a:lnTo>
                  <a:lnTo>
                    <a:pt x="54571" y="187883"/>
                  </a:lnTo>
                  <a:lnTo>
                    <a:pt x="54127" y="188925"/>
                  </a:lnTo>
                  <a:lnTo>
                    <a:pt x="55930" y="189026"/>
                  </a:lnTo>
                  <a:lnTo>
                    <a:pt x="56667" y="190423"/>
                  </a:lnTo>
                  <a:lnTo>
                    <a:pt x="56756" y="190563"/>
                  </a:lnTo>
                  <a:lnTo>
                    <a:pt x="58254" y="191312"/>
                  </a:lnTo>
                  <a:lnTo>
                    <a:pt x="58127" y="187883"/>
                  </a:lnTo>
                  <a:lnTo>
                    <a:pt x="58102" y="187121"/>
                  </a:lnTo>
                  <a:lnTo>
                    <a:pt x="61455" y="185851"/>
                  </a:lnTo>
                  <a:lnTo>
                    <a:pt x="63042" y="183184"/>
                  </a:lnTo>
                  <a:lnTo>
                    <a:pt x="66179" y="186740"/>
                  </a:lnTo>
                  <a:lnTo>
                    <a:pt x="61912" y="188137"/>
                  </a:lnTo>
                  <a:lnTo>
                    <a:pt x="63169" y="191820"/>
                  </a:lnTo>
                  <a:lnTo>
                    <a:pt x="62674" y="188518"/>
                  </a:lnTo>
                  <a:lnTo>
                    <a:pt x="67538" y="188010"/>
                  </a:lnTo>
                  <a:lnTo>
                    <a:pt x="66306" y="185343"/>
                  </a:lnTo>
                  <a:lnTo>
                    <a:pt x="68656" y="187502"/>
                  </a:lnTo>
                  <a:lnTo>
                    <a:pt x="68224" y="186359"/>
                  </a:lnTo>
                  <a:lnTo>
                    <a:pt x="69659" y="189534"/>
                  </a:lnTo>
                  <a:lnTo>
                    <a:pt x="69545" y="186359"/>
                  </a:lnTo>
                  <a:lnTo>
                    <a:pt x="69507" y="185343"/>
                  </a:lnTo>
                  <a:lnTo>
                    <a:pt x="69481" y="184454"/>
                  </a:lnTo>
                  <a:lnTo>
                    <a:pt x="71501" y="188518"/>
                  </a:lnTo>
                  <a:lnTo>
                    <a:pt x="72898" y="185216"/>
                  </a:lnTo>
                  <a:lnTo>
                    <a:pt x="76174" y="187375"/>
                  </a:lnTo>
                  <a:lnTo>
                    <a:pt x="74180" y="189915"/>
                  </a:lnTo>
                  <a:lnTo>
                    <a:pt x="77317" y="188010"/>
                  </a:lnTo>
                  <a:lnTo>
                    <a:pt x="78130" y="188658"/>
                  </a:lnTo>
                  <a:lnTo>
                    <a:pt x="77724" y="188010"/>
                  </a:lnTo>
                  <a:lnTo>
                    <a:pt x="77495" y="187629"/>
                  </a:lnTo>
                  <a:lnTo>
                    <a:pt x="77965" y="185216"/>
                  </a:lnTo>
                  <a:lnTo>
                    <a:pt x="80086" y="184454"/>
                  </a:lnTo>
                  <a:lnTo>
                    <a:pt x="81864" y="183819"/>
                  </a:lnTo>
                  <a:lnTo>
                    <a:pt x="80352" y="187375"/>
                  </a:lnTo>
                  <a:lnTo>
                    <a:pt x="80238" y="188010"/>
                  </a:lnTo>
                  <a:lnTo>
                    <a:pt x="81699" y="189788"/>
                  </a:lnTo>
                  <a:lnTo>
                    <a:pt x="84099" y="188391"/>
                  </a:lnTo>
                  <a:lnTo>
                    <a:pt x="85636" y="184708"/>
                  </a:lnTo>
                  <a:lnTo>
                    <a:pt x="87528" y="184708"/>
                  </a:lnTo>
                  <a:lnTo>
                    <a:pt x="87731" y="185216"/>
                  </a:lnTo>
                  <a:lnTo>
                    <a:pt x="88125" y="185470"/>
                  </a:lnTo>
                  <a:lnTo>
                    <a:pt x="87782" y="186359"/>
                  </a:lnTo>
                  <a:lnTo>
                    <a:pt x="88900" y="184708"/>
                  </a:lnTo>
                  <a:lnTo>
                    <a:pt x="89496" y="183819"/>
                  </a:lnTo>
                  <a:lnTo>
                    <a:pt x="89928" y="183184"/>
                  </a:lnTo>
                  <a:lnTo>
                    <a:pt x="90093" y="182930"/>
                  </a:lnTo>
                  <a:lnTo>
                    <a:pt x="95643" y="185343"/>
                  </a:lnTo>
                  <a:lnTo>
                    <a:pt x="97180" y="182930"/>
                  </a:lnTo>
                  <a:lnTo>
                    <a:pt x="98310" y="181152"/>
                  </a:lnTo>
                  <a:lnTo>
                    <a:pt x="98564" y="181406"/>
                  </a:lnTo>
                  <a:lnTo>
                    <a:pt x="98475" y="181152"/>
                  </a:lnTo>
                  <a:lnTo>
                    <a:pt x="98094" y="180136"/>
                  </a:lnTo>
                  <a:lnTo>
                    <a:pt x="97878" y="178612"/>
                  </a:lnTo>
                  <a:lnTo>
                    <a:pt x="97802" y="177977"/>
                  </a:lnTo>
                  <a:lnTo>
                    <a:pt x="97802" y="177723"/>
                  </a:lnTo>
                  <a:lnTo>
                    <a:pt x="97764" y="176834"/>
                  </a:lnTo>
                  <a:lnTo>
                    <a:pt x="99263" y="176580"/>
                  </a:lnTo>
                  <a:lnTo>
                    <a:pt x="100291" y="174040"/>
                  </a:lnTo>
                  <a:lnTo>
                    <a:pt x="101130" y="176580"/>
                  </a:lnTo>
                  <a:lnTo>
                    <a:pt x="100215" y="176580"/>
                  </a:lnTo>
                  <a:lnTo>
                    <a:pt x="100177" y="177723"/>
                  </a:lnTo>
                  <a:lnTo>
                    <a:pt x="99885" y="178358"/>
                  </a:lnTo>
                  <a:lnTo>
                    <a:pt x="101358" y="177215"/>
                  </a:lnTo>
                  <a:lnTo>
                    <a:pt x="102654" y="179679"/>
                  </a:lnTo>
                  <a:lnTo>
                    <a:pt x="102958" y="179374"/>
                  </a:lnTo>
                  <a:lnTo>
                    <a:pt x="102920" y="178993"/>
                  </a:lnTo>
                  <a:lnTo>
                    <a:pt x="103149" y="179171"/>
                  </a:lnTo>
                  <a:lnTo>
                    <a:pt x="106413" y="181787"/>
                  </a:lnTo>
                  <a:lnTo>
                    <a:pt x="102616" y="180771"/>
                  </a:lnTo>
                  <a:lnTo>
                    <a:pt x="106019" y="186105"/>
                  </a:lnTo>
                  <a:lnTo>
                    <a:pt x="100533" y="180809"/>
                  </a:lnTo>
                  <a:lnTo>
                    <a:pt x="103568" y="186359"/>
                  </a:lnTo>
                  <a:lnTo>
                    <a:pt x="108483" y="186867"/>
                  </a:lnTo>
                  <a:lnTo>
                    <a:pt x="108559" y="186105"/>
                  </a:lnTo>
                  <a:lnTo>
                    <a:pt x="108750" y="183946"/>
                  </a:lnTo>
                  <a:lnTo>
                    <a:pt x="113652" y="184454"/>
                  </a:lnTo>
                  <a:lnTo>
                    <a:pt x="113868" y="183946"/>
                  </a:lnTo>
                  <a:lnTo>
                    <a:pt x="114515" y="182422"/>
                  </a:lnTo>
                  <a:lnTo>
                    <a:pt x="113233" y="181787"/>
                  </a:lnTo>
                  <a:lnTo>
                    <a:pt x="112979" y="181660"/>
                  </a:lnTo>
                  <a:lnTo>
                    <a:pt x="113385" y="180644"/>
                  </a:lnTo>
                  <a:lnTo>
                    <a:pt x="113855" y="179489"/>
                  </a:lnTo>
                  <a:lnTo>
                    <a:pt x="118529" y="176453"/>
                  </a:lnTo>
                  <a:lnTo>
                    <a:pt x="120281" y="175310"/>
                  </a:lnTo>
                  <a:lnTo>
                    <a:pt x="120180" y="187883"/>
                  </a:lnTo>
                  <a:lnTo>
                    <a:pt x="124675" y="182549"/>
                  </a:lnTo>
                  <a:lnTo>
                    <a:pt x="125704" y="180136"/>
                  </a:lnTo>
                  <a:lnTo>
                    <a:pt x="125730" y="175564"/>
                  </a:lnTo>
                  <a:lnTo>
                    <a:pt x="129425" y="177406"/>
                  </a:lnTo>
                  <a:lnTo>
                    <a:pt x="129501" y="177723"/>
                  </a:lnTo>
                  <a:lnTo>
                    <a:pt x="128778" y="181660"/>
                  </a:lnTo>
                  <a:lnTo>
                    <a:pt x="133464" y="181533"/>
                  </a:lnTo>
                  <a:lnTo>
                    <a:pt x="132575" y="179565"/>
                  </a:lnTo>
                  <a:lnTo>
                    <a:pt x="133210" y="179882"/>
                  </a:lnTo>
                  <a:lnTo>
                    <a:pt x="136715" y="182676"/>
                  </a:lnTo>
                  <a:lnTo>
                    <a:pt x="135572" y="178663"/>
                  </a:lnTo>
                  <a:lnTo>
                    <a:pt x="135267" y="179374"/>
                  </a:lnTo>
                  <a:lnTo>
                    <a:pt x="132562" y="179489"/>
                  </a:lnTo>
                  <a:lnTo>
                    <a:pt x="130797" y="175564"/>
                  </a:lnTo>
                  <a:lnTo>
                    <a:pt x="135216" y="177406"/>
                  </a:lnTo>
                  <a:lnTo>
                    <a:pt x="137617" y="177088"/>
                  </a:lnTo>
                  <a:lnTo>
                    <a:pt x="138518" y="180644"/>
                  </a:lnTo>
                  <a:lnTo>
                    <a:pt x="143408" y="179489"/>
                  </a:lnTo>
                  <a:lnTo>
                    <a:pt x="147332" y="177088"/>
                  </a:lnTo>
                  <a:lnTo>
                    <a:pt x="148577" y="176326"/>
                  </a:lnTo>
                  <a:lnTo>
                    <a:pt x="151828" y="175564"/>
                  </a:lnTo>
                  <a:lnTo>
                    <a:pt x="152908" y="175310"/>
                  </a:lnTo>
                  <a:lnTo>
                    <a:pt x="153987" y="175056"/>
                  </a:lnTo>
                  <a:lnTo>
                    <a:pt x="153809" y="176199"/>
                  </a:lnTo>
                  <a:lnTo>
                    <a:pt x="153174" y="177088"/>
                  </a:lnTo>
                  <a:lnTo>
                    <a:pt x="153073" y="177406"/>
                  </a:lnTo>
                  <a:lnTo>
                    <a:pt x="154393" y="178358"/>
                  </a:lnTo>
                  <a:lnTo>
                    <a:pt x="161112" y="175818"/>
                  </a:lnTo>
                  <a:lnTo>
                    <a:pt x="169202" y="177088"/>
                  </a:lnTo>
                  <a:lnTo>
                    <a:pt x="176123" y="178485"/>
                  </a:lnTo>
                  <a:lnTo>
                    <a:pt x="177901" y="175818"/>
                  </a:lnTo>
                  <a:lnTo>
                    <a:pt x="178320" y="175183"/>
                  </a:lnTo>
                  <a:lnTo>
                    <a:pt x="178917" y="175056"/>
                  </a:lnTo>
                  <a:lnTo>
                    <a:pt x="179362" y="174548"/>
                  </a:lnTo>
                  <a:lnTo>
                    <a:pt x="179705" y="174167"/>
                  </a:lnTo>
                  <a:lnTo>
                    <a:pt x="179806" y="174040"/>
                  </a:lnTo>
                  <a:lnTo>
                    <a:pt x="180035" y="173786"/>
                  </a:lnTo>
                  <a:lnTo>
                    <a:pt x="180517" y="173659"/>
                  </a:lnTo>
                  <a:lnTo>
                    <a:pt x="181000" y="173532"/>
                  </a:lnTo>
                  <a:lnTo>
                    <a:pt x="181483" y="173405"/>
                  </a:lnTo>
                  <a:lnTo>
                    <a:pt x="182054" y="174929"/>
                  </a:lnTo>
                  <a:lnTo>
                    <a:pt x="182079" y="175437"/>
                  </a:lnTo>
                  <a:lnTo>
                    <a:pt x="181356" y="176326"/>
                  </a:lnTo>
                  <a:lnTo>
                    <a:pt x="185318" y="173405"/>
                  </a:lnTo>
                  <a:lnTo>
                    <a:pt x="185661" y="173151"/>
                  </a:lnTo>
                  <a:lnTo>
                    <a:pt x="189064" y="171500"/>
                  </a:lnTo>
                  <a:lnTo>
                    <a:pt x="189852" y="171119"/>
                  </a:lnTo>
                  <a:lnTo>
                    <a:pt x="193789" y="169214"/>
                  </a:lnTo>
                  <a:lnTo>
                    <a:pt x="198996" y="172008"/>
                  </a:lnTo>
                  <a:lnTo>
                    <a:pt x="198158" y="173024"/>
                  </a:lnTo>
                  <a:lnTo>
                    <a:pt x="202069" y="173786"/>
                  </a:lnTo>
                  <a:lnTo>
                    <a:pt x="201841" y="169214"/>
                  </a:lnTo>
                  <a:lnTo>
                    <a:pt x="201803" y="168452"/>
                  </a:lnTo>
                  <a:lnTo>
                    <a:pt x="201701" y="166293"/>
                  </a:lnTo>
                  <a:lnTo>
                    <a:pt x="205511" y="168706"/>
                  </a:lnTo>
                  <a:lnTo>
                    <a:pt x="204901" y="169341"/>
                  </a:lnTo>
                  <a:lnTo>
                    <a:pt x="213220" y="169722"/>
                  </a:lnTo>
                  <a:lnTo>
                    <a:pt x="221068" y="166293"/>
                  </a:lnTo>
                  <a:lnTo>
                    <a:pt x="221361" y="166166"/>
                  </a:lnTo>
                  <a:lnTo>
                    <a:pt x="221932" y="165912"/>
                  </a:lnTo>
                  <a:lnTo>
                    <a:pt x="228688" y="169849"/>
                  </a:lnTo>
                  <a:lnTo>
                    <a:pt x="229273" y="165912"/>
                  </a:lnTo>
                  <a:lnTo>
                    <a:pt x="229349" y="165404"/>
                  </a:lnTo>
                  <a:lnTo>
                    <a:pt x="229374" y="165277"/>
                  </a:lnTo>
                  <a:lnTo>
                    <a:pt x="236994" y="170865"/>
                  </a:lnTo>
                  <a:lnTo>
                    <a:pt x="236829" y="165277"/>
                  </a:lnTo>
                  <a:lnTo>
                    <a:pt x="236816" y="164642"/>
                  </a:lnTo>
                  <a:lnTo>
                    <a:pt x="241833" y="167182"/>
                  </a:lnTo>
                  <a:lnTo>
                    <a:pt x="240626" y="168325"/>
                  </a:lnTo>
                  <a:lnTo>
                    <a:pt x="247434" y="169722"/>
                  </a:lnTo>
                  <a:lnTo>
                    <a:pt x="249212" y="169722"/>
                  </a:lnTo>
                  <a:lnTo>
                    <a:pt x="249605" y="165531"/>
                  </a:lnTo>
                  <a:lnTo>
                    <a:pt x="251701" y="164642"/>
                  </a:lnTo>
                  <a:lnTo>
                    <a:pt x="252107" y="167792"/>
                  </a:lnTo>
                  <a:lnTo>
                    <a:pt x="251625" y="168490"/>
                  </a:lnTo>
                  <a:lnTo>
                    <a:pt x="252209" y="168516"/>
                  </a:lnTo>
                  <a:lnTo>
                    <a:pt x="252120" y="167817"/>
                  </a:lnTo>
                  <a:lnTo>
                    <a:pt x="254317" y="164642"/>
                  </a:lnTo>
                  <a:lnTo>
                    <a:pt x="254495" y="164388"/>
                  </a:lnTo>
                  <a:lnTo>
                    <a:pt x="254673" y="164134"/>
                  </a:lnTo>
                  <a:lnTo>
                    <a:pt x="256692" y="167817"/>
                  </a:lnTo>
                  <a:lnTo>
                    <a:pt x="258622" y="166674"/>
                  </a:lnTo>
                  <a:lnTo>
                    <a:pt x="257784" y="166674"/>
                  </a:lnTo>
                  <a:lnTo>
                    <a:pt x="256730" y="165531"/>
                  </a:lnTo>
                  <a:lnTo>
                    <a:pt x="256755" y="164515"/>
                  </a:lnTo>
                  <a:lnTo>
                    <a:pt x="257403" y="164134"/>
                  </a:lnTo>
                  <a:lnTo>
                    <a:pt x="259753" y="162737"/>
                  </a:lnTo>
                  <a:lnTo>
                    <a:pt x="264756" y="165912"/>
                  </a:lnTo>
                  <a:lnTo>
                    <a:pt x="265023" y="167563"/>
                  </a:lnTo>
                  <a:lnTo>
                    <a:pt x="272224" y="164007"/>
                  </a:lnTo>
                  <a:lnTo>
                    <a:pt x="272224" y="164655"/>
                  </a:lnTo>
                  <a:lnTo>
                    <a:pt x="272859" y="164007"/>
                  </a:lnTo>
                  <a:lnTo>
                    <a:pt x="273735" y="163118"/>
                  </a:lnTo>
                  <a:lnTo>
                    <a:pt x="271233" y="170103"/>
                  </a:lnTo>
                  <a:lnTo>
                    <a:pt x="274434" y="166801"/>
                  </a:lnTo>
                  <a:lnTo>
                    <a:pt x="274320" y="166420"/>
                  </a:lnTo>
                  <a:lnTo>
                    <a:pt x="274091" y="166166"/>
                  </a:lnTo>
                  <a:lnTo>
                    <a:pt x="274104" y="165785"/>
                  </a:lnTo>
                  <a:lnTo>
                    <a:pt x="274548" y="164896"/>
                  </a:lnTo>
                  <a:lnTo>
                    <a:pt x="274612" y="164007"/>
                  </a:lnTo>
                  <a:lnTo>
                    <a:pt x="276669" y="165785"/>
                  </a:lnTo>
                  <a:lnTo>
                    <a:pt x="280847" y="165277"/>
                  </a:lnTo>
                  <a:lnTo>
                    <a:pt x="283832" y="164134"/>
                  </a:lnTo>
                  <a:lnTo>
                    <a:pt x="283502" y="166420"/>
                  </a:lnTo>
                  <a:lnTo>
                    <a:pt x="289140" y="166293"/>
                  </a:lnTo>
                  <a:lnTo>
                    <a:pt x="294792" y="164134"/>
                  </a:lnTo>
                  <a:lnTo>
                    <a:pt x="295135" y="164007"/>
                  </a:lnTo>
                  <a:lnTo>
                    <a:pt x="301396" y="163245"/>
                  </a:lnTo>
                  <a:lnTo>
                    <a:pt x="301002" y="163118"/>
                  </a:lnTo>
                  <a:lnTo>
                    <a:pt x="299808" y="162737"/>
                  </a:lnTo>
                  <a:lnTo>
                    <a:pt x="299021" y="162483"/>
                  </a:lnTo>
                  <a:lnTo>
                    <a:pt x="299046" y="161213"/>
                  </a:lnTo>
                  <a:lnTo>
                    <a:pt x="299072" y="159689"/>
                  </a:lnTo>
                  <a:lnTo>
                    <a:pt x="299085" y="158546"/>
                  </a:lnTo>
                  <a:lnTo>
                    <a:pt x="300888" y="158038"/>
                  </a:lnTo>
                  <a:lnTo>
                    <a:pt x="301117" y="158711"/>
                  </a:lnTo>
                  <a:lnTo>
                    <a:pt x="302069" y="157403"/>
                  </a:lnTo>
                  <a:lnTo>
                    <a:pt x="304457" y="157530"/>
                  </a:lnTo>
                  <a:lnTo>
                    <a:pt x="304101" y="161086"/>
                  </a:lnTo>
                  <a:lnTo>
                    <a:pt x="302882" y="162356"/>
                  </a:lnTo>
                  <a:lnTo>
                    <a:pt x="305587" y="160832"/>
                  </a:lnTo>
                  <a:lnTo>
                    <a:pt x="305879" y="161848"/>
                  </a:lnTo>
                  <a:lnTo>
                    <a:pt x="305269" y="162483"/>
                  </a:lnTo>
                  <a:lnTo>
                    <a:pt x="305257" y="163753"/>
                  </a:lnTo>
                  <a:lnTo>
                    <a:pt x="306171" y="161467"/>
                  </a:lnTo>
                  <a:lnTo>
                    <a:pt x="310565" y="166547"/>
                  </a:lnTo>
                  <a:lnTo>
                    <a:pt x="311823" y="162737"/>
                  </a:lnTo>
                  <a:lnTo>
                    <a:pt x="312089" y="163753"/>
                  </a:lnTo>
                  <a:lnTo>
                    <a:pt x="318350" y="162991"/>
                  </a:lnTo>
                  <a:lnTo>
                    <a:pt x="318808" y="162737"/>
                  </a:lnTo>
                  <a:lnTo>
                    <a:pt x="321043" y="161467"/>
                  </a:lnTo>
                  <a:lnTo>
                    <a:pt x="325272" y="160832"/>
                  </a:lnTo>
                  <a:lnTo>
                    <a:pt x="326123" y="160705"/>
                  </a:lnTo>
                  <a:lnTo>
                    <a:pt x="325882" y="157784"/>
                  </a:lnTo>
                  <a:lnTo>
                    <a:pt x="327939" y="158165"/>
                  </a:lnTo>
                  <a:lnTo>
                    <a:pt x="328129" y="157784"/>
                  </a:lnTo>
                  <a:lnTo>
                    <a:pt x="328320" y="157403"/>
                  </a:lnTo>
                  <a:lnTo>
                    <a:pt x="328688" y="156641"/>
                  </a:lnTo>
                  <a:lnTo>
                    <a:pt x="329184" y="155625"/>
                  </a:lnTo>
                  <a:lnTo>
                    <a:pt x="333032" y="156133"/>
                  </a:lnTo>
                  <a:lnTo>
                    <a:pt x="337464" y="157911"/>
                  </a:lnTo>
                  <a:lnTo>
                    <a:pt x="341947" y="157149"/>
                  </a:lnTo>
                  <a:lnTo>
                    <a:pt x="344512" y="155625"/>
                  </a:lnTo>
                  <a:lnTo>
                    <a:pt x="344944" y="155371"/>
                  </a:lnTo>
                  <a:lnTo>
                    <a:pt x="344551" y="155244"/>
                  </a:lnTo>
                  <a:lnTo>
                    <a:pt x="348818" y="154482"/>
                  </a:lnTo>
                  <a:lnTo>
                    <a:pt x="346710" y="156641"/>
                  </a:lnTo>
                  <a:lnTo>
                    <a:pt x="353555" y="155371"/>
                  </a:lnTo>
                  <a:lnTo>
                    <a:pt x="355473" y="154482"/>
                  </a:lnTo>
                  <a:lnTo>
                    <a:pt x="359321" y="152704"/>
                  </a:lnTo>
                  <a:lnTo>
                    <a:pt x="360146" y="152323"/>
                  </a:lnTo>
                  <a:lnTo>
                    <a:pt x="359270" y="151307"/>
                  </a:lnTo>
                  <a:lnTo>
                    <a:pt x="358686" y="151053"/>
                  </a:lnTo>
                  <a:lnTo>
                    <a:pt x="358381" y="150926"/>
                  </a:lnTo>
                  <a:lnTo>
                    <a:pt x="358711" y="150037"/>
                  </a:lnTo>
                  <a:lnTo>
                    <a:pt x="359892" y="149402"/>
                  </a:lnTo>
                  <a:lnTo>
                    <a:pt x="361657" y="150799"/>
                  </a:lnTo>
                  <a:lnTo>
                    <a:pt x="361645" y="152069"/>
                  </a:lnTo>
                  <a:lnTo>
                    <a:pt x="361353" y="152450"/>
                  </a:lnTo>
                  <a:lnTo>
                    <a:pt x="367385" y="151053"/>
                  </a:lnTo>
                  <a:lnTo>
                    <a:pt x="374065" y="152577"/>
                  </a:lnTo>
                  <a:lnTo>
                    <a:pt x="380415" y="153847"/>
                  </a:lnTo>
                  <a:lnTo>
                    <a:pt x="385457" y="151688"/>
                  </a:lnTo>
                  <a:lnTo>
                    <a:pt x="385152" y="152069"/>
                  </a:lnTo>
                  <a:lnTo>
                    <a:pt x="385775" y="151688"/>
                  </a:lnTo>
                  <a:lnTo>
                    <a:pt x="386816" y="151053"/>
                  </a:lnTo>
                  <a:lnTo>
                    <a:pt x="389496" y="149402"/>
                  </a:lnTo>
                  <a:lnTo>
                    <a:pt x="391147" y="148386"/>
                  </a:lnTo>
                  <a:lnTo>
                    <a:pt x="394119" y="148513"/>
                  </a:lnTo>
                  <a:lnTo>
                    <a:pt x="389636" y="150545"/>
                  </a:lnTo>
                  <a:lnTo>
                    <a:pt x="392010" y="151942"/>
                  </a:lnTo>
                  <a:lnTo>
                    <a:pt x="396303" y="148386"/>
                  </a:lnTo>
                  <a:lnTo>
                    <a:pt x="398297" y="146735"/>
                  </a:lnTo>
                  <a:lnTo>
                    <a:pt x="402894" y="151307"/>
                  </a:lnTo>
                  <a:lnTo>
                    <a:pt x="408165" y="147624"/>
                  </a:lnTo>
                  <a:lnTo>
                    <a:pt x="412915" y="150418"/>
                  </a:lnTo>
                  <a:lnTo>
                    <a:pt x="418680" y="149656"/>
                  </a:lnTo>
                  <a:lnTo>
                    <a:pt x="424662" y="148386"/>
                  </a:lnTo>
                  <a:lnTo>
                    <a:pt x="430072" y="149529"/>
                  </a:lnTo>
                  <a:lnTo>
                    <a:pt x="429742" y="148386"/>
                  </a:lnTo>
                  <a:lnTo>
                    <a:pt x="429514" y="147624"/>
                  </a:lnTo>
                  <a:lnTo>
                    <a:pt x="430123" y="146735"/>
                  </a:lnTo>
                  <a:lnTo>
                    <a:pt x="430809" y="145719"/>
                  </a:lnTo>
                  <a:lnTo>
                    <a:pt x="431101" y="146939"/>
                  </a:lnTo>
                  <a:lnTo>
                    <a:pt x="431622" y="146227"/>
                  </a:lnTo>
                  <a:lnTo>
                    <a:pt x="438581" y="144957"/>
                  </a:lnTo>
                  <a:lnTo>
                    <a:pt x="441363" y="144449"/>
                  </a:lnTo>
                  <a:lnTo>
                    <a:pt x="451497" y="144449"/>
                  </a:lnTo>
                  <a:lnTo>
                    <a:pt x="461784" y="145211"/>
                  </a:lnTo>
                  <a:lnTo>
                    <a:pt x="471982" y="145592"/>
                  </a:lnTo>
                  <a:lnTo>
                    <a:pt x="476885" y="145465"/>
                  </a:lnTo>
                  <a:lnTo>
                    <a:pt x="476529" y="144449"/>
                  </a:lnTo>
                  <a:lnTo>
                    <a:pt x="475437" y="141274"/>
                  </a:lnTo>
                  <a:lnTo>
                    <a:pt x="474789" y="139369"/>
                  </a:lnTo>
                  <a:lnTo>
                    <a:pt x="474306" y="137972"/>
                  </a:lnTo>
                  <a:lnTo>
                    <a:pt x="473519" y="135686"/>
                  </a:lnTo>
                  <a:lnTo>
                    <a:pt x="480174" y="139369"/>
                  </a:lnTo>
                  <a:lnTo>
                    <a:pt x="478878" y="143052"/>
                  </a:lnTo>
                  <a:lnTo>
                    <a:pt x="486029" y="140258"/>
                  </a:lnTo>
                  <a:lnTo>
                    <a:pt x="500849" y="138226"/>
                  </a:lnTo>
                  <a:lnTo>
                    <a:pt x="507923" y="135940"/>
                  </a:lnTo>
                  <a:lnTo>
                    <a:pt x="507530" y="136702"/>
                  </a:lnTo>
                  <a:lnTo>
                    <a:pt x="507568" y="137845"/>
                  </a:lnTo>
                  <a:lnTo>
                    <a:pt x="506641" y="137845"/>
                  </a:lnTo>
                  <a:lnTo>
                    <a:pt x="508977" y="140131"/>
                  </a:lnTo>
                  <a:lnTo>
                    <a:pt x="514121" y="137083"/>
                  </a:lnTo>
                  <a:lnTo>
                    <a:pt x="513981" y="135940"/>
                  </a:lnTo>
                  <a:lnTo>
                    <a:pt x="513956" y="135686"/>
                  </a:lnTo>
                  <a:lnTo>
                    <a:pt x="513892" y="135051"/>
                  </a:lnTo>
                  <a:lnTo>
                    <a:pt x="515404" y="135051"/>
                  </a:lnTo>
                  <a:lnTo>
                    <a:pt x="514477" y="136829"/>
                  </a:lnTo>
                  <a:lnTo>
                    <a:pt x="515518" y="137718"/>
                  </a:lnTo>
                  <a:lnTo>
                    <a:pt x="517728" y="138988"/>
                  </a:lnTo>
                  <a:lnTo>
                    <a:pt x="519633" y="135051"/>
                  </a:lnTo>
                  <a:lnTo>
                    <a:pt x="520052" y="134162"/>
                  </a:lnTo>
                  <a:lnTo>
                    <a:pt x="520179" y="133908"/>
                  </a:lnTo>
                  <a:lnTo>
                    <a:pt x="521589" y="136347"/>
                  </a:lnTo>
                  <a:lnTo>
                    <a:pt x="521931" y="135940"/>
                  </a:lnTo>
                  <a:lnTo>
                    <a:pt x="526948" y="136956"/>
                  </a:lnTo>
                  <a:lnTo>
                    <a:pt x="526351" y="135940"/>
                  </a:lnTo>
                  <a:lnTo>
                    <a:pt x="525310" y="134162"/>
                  </a:lnTo>
                  <a:lnTo>
                    <a:pt x="529069" y="135051"/>
                  </a:lnTo>
                  <a:lnTo>
                    <a:pt x="529920" y="134162"/>
                  </a:lnTo>
                  <a:lnTo>
                    <a:pt x="530174" y="133908"/>
                  </a:lnTo>
                  <a:lnTo>
                    <a:pt x="532003" y="132003"/>
                  </a:lnTo>
                  <a:lnTo>
                    <a:pt x="535025" y="133388"/>
                  </a:lnTo>
                  <a:lnTo>
                    <a:pt x="534962" y="133540"/>
                  </a:lnTo>
                  <a:lnTo>
                    <a:pt x="534809" y="133756"/>
                  </a:lnTo>
                  <a:lnTo>
                    <a:pt x="534758" y="134112"/>
                  </a:lnTo>
                  <a:lnTo>
                    <a:pt x="537311" y="135064"/>
                  </a:lnTo>
                  <a:lnTo>
                    <a:pt x="536562" y="134124"/>
                  </a:lnTo>
                  <a:lnTo>
                    <a:pt x="535813" y="133591"/>
                  </a:lnTo>
                  <a:lnTo>
                    <a:pt x="535101" y="133324"/>
                  </a:lnTo>
                  <a:lnTo>
                    <a:pt x="535673" y="132003"/>
                  </a:lnTo>
                  <a:lnTo>
                    <a:pt x="535990" y="131241"/>
                  </a:lnTo>
                  <a:lnTo>
                    <a:pt x="536524" y="129971"/>
                  </a:lnTo>
                  <a:lnTo>
                    <a:pt x="541401" y="134162"/>
                  </a:lnTo>
                  <a:lnTo>
                    <a:pt x="541413" y="129971"/>
                  </a:lnTo>
                  <a:lnTo>
                    <a:pt x="541413" y="129717"/>
                  </a:lnTo>
                  <a:lnTo>
                    <a:pt x="541413" y="129463"/>
                  </a:lnTo>
                  <a:lnTo>
                    <a:pt x="541756" y="134289"/>
                  </a:lnTo>
                  <a:lnTo>
                    <a:pt x="548182" y="132511"/>
                  </a:lnTo>
                  <a:lnTo>
                    <a:pt x="550164" y="129971"/>
                  </a:lnTo>
                  <a:lnTo>
                    <a:pt x="549579" y="131495"/>
                  </a:lnTo>
                  <a:lnTo>
                    <a:pt x="552310" y="131241"/>
                  </a:lnTo>
                  <a:lnTo>
                    <a:pt x="551688" y="133273"/>
                  </a:lnTo>
                  <a:lnTo>
                    <a:pt x="554266" y="132892"/>
                  </a:lnTo>
                  <a:lnTo>
                    <a:pt x="556514" y="131749"/>
                  </a:lnTo>
                  <a:lnTo>
                    <a:pt x="556348" y="131241"/>
                  </a:lnTo>
                  <a:lnTo>
                    <a:pt x="555955" y="129971"/>
                  </a:lnTo>
                  <a:lnTo>
                    <a:pt x="555790" y="129463"/>
                  </a:lnTo>
                  <a:lnTo>
                    <a:pt x="555752" y="129336"/>
                  </a:lnTo>
                  <a:lnTo>
                    <a:pt x="559523" y="130606"/>
                  </a:lnTo>
                  <a:lnTo>
                    <a:pt x="562457" y="129336"/>
                  </a:lnTo>
                  <a:lnTo>
                    <a:pt x="563067" y="129082"/>
                  </a:lnTo>
                  <a:lnTo>
                    <a:pt x="565619" y="128066"/>
                  </a:lnTo>
                  <a:lnTo>
                    <a:pt x="568350" y="130479"/>
                  </a:lnTo>
                  <a:lnTo>
                    <a:pt x="573328" y="128066"/>
                  </a:lnTo>
                  <a:lnTo>
                    <a:pt x="575691" y="126923"/>
                  </a:lnTo>
                  <a:lnTo>
                    <a:pt x="580275" y="125145"/>
                  </a:lnTo>
                  <a:lnTo>
                    <a:pt x="581914" y="124510"/>
                  </a:lnTo>
                  <a:lnTo>
                    <a:pt x="582701" y="128574"/>
                  </a:lnTo>
                  <a:lnTo>
                    <a:pt x="587971" y="126225"/>
                  </a:lnTo>
                  <a:lnTo>
                    <a:pt x="582828" y="124167"/>
                  </a:lnTo>
                  <a:lnTo>
                    <a:pt x="584250" y="123748"/>
                  </a:lnTo>
                  <a:lnTo>
                    <a:pt x="589330" y="122224"/>
                  </a:lnTo>
                  <a:lnTo>
                    <a:pt x="589546" y="125018"/>
                  </a:lnTo>
                  <a:lnTo>
                    <a:pt x="591604" y="122224"/>
                  </a:lnTo>
                  <a:lnTo>
                    <a:pt x="591972" y="121716"/>
                  </a:lnTo>
                  <a:lnTo>
                    <a:pt x="592251" y="121335"/>
                  </a:lnTo>
                  <a:lnTo>
                    <a:pt x="598893" y="121589"/>
                  </a:lnTo>
                  <a:lnTo>
                    <a:pt x="600646" y="121970"/>
                  </a:lnTo>
                  <a:lnTo>
                    <a:pt x="598195" y="123748"/>
                  </a:lnTo>
                  <a:lnTo>
                    <a:pt x="597738" y="124637"/>
                  </a:lnTo>
                  <a:lnTo>
                    <a:pt x="604037" y="121843"/>
                  </a:lnTo>
                  <a:lnTo>
                    <a:pt x="610450" y="123367"/>
                  </a:lnTo>
                  <a:lnTo>
                    <a:pt x="612978" y="121843"/>
                  </a:lnTo>
                  <a:lnTo>
                    <a:pt x="613816" y="121335"/>
                  </a:lnTo>
                  <a:lnTo>
                    <a:pt x="615772" y="120154"/>
                  </a:lnTo>
                  <a:lnTo>
                    <a:pt x="615772" y="119938"/>
                  </a:lnTo>
                  <a:lnTo>
                    <a:pt x="613930" y="117525"/>
                  </a:lnTo>
                  <a:lnTo>
                    <a:pt x="615365" y="116509"/>
                  </a:lnTo>
                  <a:lnTo>
                    <a:pt x="619506" y="113588"/>
                  </a:lnTo>
                  <a:lnTo>
                    <a:pt x="618705" y="118033"/>
                  </a:lnTo>
                  <a:lnTo>
                    <a:pt x="625805" y="112445"/>
                  </a:lnTo>
                  <a:lnTo>
                    <a:pt x="623735" y="120573"/>
                  </a:lnTo>
                  <a:lnTo>
                    <a:pt x="624433" y="120065"/>
                  </a:lnTo>
                  <a:lnTo>
                    <a:pt x="625246" y="118922"/>
                  </a:lnTo>
                  <a:lnTo>
                    <a:pt x="624878" y="117525"/>
                  </a:lnTo>
                  <a:lnTo>
                    <a:pt x="626059" y="117779"/>
                  </a:lnTo>
                  <a:lnTo>
                    <a:pt x="626516" y="118668"/>
                  </a:lnTo>
                  <a:lnTo>
                    <a:pt x="625602" y="120319"/>
                  </a:lnTo>
                  <a:lnTo>
                    <a:pt x="629564" y="118668"/>
                  </a:lnTo>
                  <a:lnTo>
                    <a:pt x="628573" y="117525"/>
                  </a:lnTo>
                  <a:lnTo>
                    <a:pt x="627799" y="116636"/>
                  </a:lnTo>
                  <a:lnTo>
                    <a:pt x="631532" y="116128"/>
                  </a:lnTo>
                  <a:lnTo>
                    <a:pt x="631647" y="117144"/>
                  </a:lnTo>
                  <a:lnTo>
                    <a:pt x="630948" y="117652"/>
                  </a:lnTo>
                  <a:lnTo>
                    <a:pt x="630732" y="118922"/>
                  </a:lnTo>
                  <a:lnTo>
                    <a:pt x="632764" y="116128"/>
                  </a:lnTo>
                  <a:lnTo>
                    <a:pt x="633971" y="114477"/>
                  </a:lnTo>
                  <a:lnTo>
                    <a:pt x="637235" y="114858"/>
                  </a:lnTo>
                  <a:lnTo>
                    <a:pt x="637120" y="115493"/>
                  </a:lnTo>
                  <a:lnTo>
                    <a:pt x="637565" y="116205"/>
                  </a:lnTo>
                  <a:lnTo>
                    <a:pt x="642023" y="115366"/>
                  </a:lnTo>
                  <a:lnTo>
                    <a:pt x="642518" y="114477"/>
                  </a:lnTo>
                  <a:lnTo>
                    <a:pt x="643661" y="112445"/>
                  </a:lnTo>
                  <a:lnTo>
                    <a:pt x="644080" y="111683"/>
                  </a:lnTo>
                  <a:lnTo>
                    <a:pt x="644791" y="110413"/>
                  </a:lnTo>
                  <a:lnTo>
                    <a:pt x="645147" y="109778"/>
                  </a:lnTo>
                  <a:lnTo>
                    <a:pt x="651332" y="110921"/>
                  </a:lnTo>
                  <a:lnTo>
                    <a:pt x="650189" y="115747"/>
                  </a:lnTo>
                  <a:lnTo>
                    <a:pt x="653542" y="112191"/>
                  </a:lnTo>
                  <a:lnTo>
                    <a:pt x="654380" y="116001"/>
                  </a:lnTo>
                  <a:lnTo>
                    <a:pt x="657415" y="114477"/>
                  </a:lnTo>
                  <a:lnTo>
                    <a:pt x="655878" y="112699"/>
                  </a:lnTo>
                  <a:lnTo>
                    <a:pt x="658672" y="112445"/>
                  </a:lnTo>
                  <a:lnTo>
                    <a:pt x="658850" y="112191"/>
                  </a:lnTo>
                  <a:lnTo>
                    <a:pt x="660425" y="109778"/>
                  </a:lnTo>
                  <a:lnTo>
                    <a:pt x="660768" y="109270"/>
                  </a:lnTo>
                  <a:lnTo>
                    <a:pt x="663333" y="110159"/>
                  </a:lnTo>
                  <a:lnTo>
                    <a:pt x="661479" y="112064"/>
                  </a:lnTo>
                  <a:lnTo>
                    <a:pt x="666610" y="110667"/>
                  </a:lnTo>
                  <a:lnTo>
                    <a:pt x="663448" y="109524"/>
                  </a:lnTo>
                  <a:lnTo>
                    <a:pt x="663740" y="109270"/>
                  </a:lnTo>
                  <a:lnTo>
                    <a:pt x="665721" y="107492"/>
                  </a:lnTo>
                  <a:lnTo>
                    <a:pt x="666000" y="107238"/>
                  </a:lnTo>
                  <a:lnTo>
                    <a:pt x="665645" y="106984"/>
                  </a:lnTo>
                  <a:lnTo>
                    <a:pt x="662495" y="104698"/>
                  </a:lnTo>
                  <a:lnTo>
                    <a:pt x="666343" y="105333"/>
                  </a:lnTo>
                  <a:lnTo>
                    <a:pt x="665645" y="105714"/>
                  </a:lnTo>
                  <a:lnTo>
                    <a:pt x="669137" y="104952"/>
                  </a:lnTo>
                  <a:lnTo>
                    <a:pt x="670890" y="106972"/>
                  </a:lnTo>
                  <a:lnTo>
                    <a:pt x="672680" y="104952"/>
                  </a:lnTo>
                  <a:lnTo>
                    <a:pt x="672896" y="104698"/>
                  </a:lnTo>
                  <a:lnTo>
                    <a:pt x="673354" y="104190"/>
                  </a:lnTo>
                  <a:lnTo>
                    <a:pt x="675551" y="104825"/>
                  </a:lnTo>
                  <a:lnTo>
                    <a:pt x="676173" y="105841"/>
                  </a:lnTo>
                  <a:lnTo>
                    <a:pt x="676224" y="106095"/>
                  </a:lnTo>
                  <a:lnTo>
                    <a:pt x="675894" y="108000"/>
                  </a:lnTo>
                  <a:lnTo>
                    <a:pt x="675767" y="109270"/>
                  </a:lnTo>
                  <a:lnTo>
                    <a:pt x="676160" y="109905"/>
                  </a:lnTo>
                  <a:lnTo>
                    <a:pt x="677075" y="106476"/>
                  </a:lnTo>
                  <a:lnTo>
                    <a:pt x="682561" y="108127"/>
                  </a:lnTo>
                  <a:lnTo>
                    <a:pt x="683120" y="106476"/>
                  </a:lnTo>
                  <a:lnTo>
                    <a:pt x="683336" y="105841"/>
                  </a:lnTo>
                  <a:lnTo>
                    <a:pt x="683425" y="105194"/>
                  </a:lnTo>
                  <a:lnTo>
                    <a:pt x="683399" y="105676"/>
                  </a:lnTo>
                  <a:lnTo>
                    <a:pt x="683564" y="105194"/>
                  </a:lnTo>
                  <a:lnTo>
                    <a:pt x="683450" y="106095"/>
                  </a:lnTo>
                  <a:lnTo>
                    <a:pt x="683564" y="107111"/>
                  </a:lnTo>
                  <a:lnTo>
                    <a:pt x="683679" y="107492"/>
                  </a:lnTo>
                  <a:lnTo>
                    <a:pt x="683856" y="107746"/>
                  </a:lnTo>
                  <a:lnTo>
                    <a:pt x="684631" y="104952"/>
                  </a:lnTo>
                  <a:lnTo>
                    <a:pt x="686041" y="105714"/>
                  </a:lnTo>
                  <a:lnTo>
                    <a:pt x="686206" y="105968"/>
                  </a:lnTo>
                  <a:lnTo>
                    <a:pt x="686295" y="107746"/>
                  </a:lnTo>
                  <a:lnTo>
                    <a:pt x="690245" y="107619"/>
                  </a:lnTo>
                  <a:lnTo>
                    <a:pt x="686930" y="104952"/>
                  </a:lnTo>
                  <a:lnTo>
                    <a:pt x="686295" y="104444"/>
                  </a:lnTo>
                  <a:lnTo>
                    <a:pt x="685977" y="104190"/>
                  </a:lnTo>
                  <a:lnTo>
                    <a:pt x="684390" y="102920"/>
                  </a:lnTo>
                  <a:lnTo>
                    <a:pt x="689292" y="104444"/>
                  </a:lnTo>
                  <a:lnTo>
                    <a:pt x="688962" y="104698"/>
                  </a:lnTo>
                  <a:lnTo>
                    <a:pt x="689114" y="104952"/>
                  </a:lnTo>
                  <a:lnTo>
                    <a:pt x="689178" y="105092"/>
                  </a:lnTo>
                  <a:lnTo>
                    <a:pt x="688492" y="105587"/>
                  </a:lnTo>
                  <a:lnTo>
                    <a:pt x="693280" y="106095"/>
                  </a:lnTo>
                  <a:lnTo>
                    <a:pt x="696925" y="102920"/>
                  </a:lnTo>
                  <a:lnTo>
                    <a:pt x="697217" y="102666"/>
                  </a:lnTo>
                  <a:lnTo>
                    <a:pt x="701636" y="103428"/>
                  </a:lnTo>
                  <a:lnTo>
                    <a:pt x="703427" y="107111"/>
                  </a:lnTo>
                  <a:lnTo>
                    <a:pt x="698055" y="104825"/>
                  </a:lnTo>
                  <a:lnTo>
                    <a:pt x="698271" y="105206"/>
                  </a:lnTo>
                  <a:lnTo>
                    <a:pt x="699947" y="108000"/>
                  </a:lnTo>
                  <a:lnTo>
                    <a:pt x="703478" y="107111"/>
                  </a:lnTo>
                  <a:lnTo>
                    <a:pt x="705993" y="106476"/>
                  </a:lnTo>
                  <a:lnTo>
                    <a:pt x="710628" y="102666"/>
                  </a:lnTo>
                  <a:lnTo>
                    <a:pt x="710933" y="102412"/>
                  </a:lnTo>
                  <a:lnTo>
                    <a:pt x="712012" y="101523"/>
                  </a:lnTo>
                  <a:lnTo>
                    <a:pt x="718083" y="101650"/>
                  </a:lnTo>
                  <a:lnTo>
                    <a:pt x="717499" y="101523"/>
                  </a:lnTo>
                  <a:lnTo>
                    <a:pt x="716915" y="101396"/>
                  </a:lnTo>
                  <a:lnTo>
                    <a:pt x="716978" y="96189"/>
                  </a:lnTo>
                  <a:lnTo>
                    <a:pt x="716978" y="95808"/>
                  </a:lnTo>
                  <a:lnTo>
                    <a:pt x="721715" y="103428"/>
                  </a:lnTo>
                  <a:lnTo>
                    <a:pt x="723557" y="101396"/>
                  </a:lnTo>
                  <a:lnTo>
                    <a:pt x="723684" y="101015"/>
                  </a:lnTo>
                  <a:lnTo>
                    <a:pt x="723696" y="101244"/>
                  </a:lnTo>
                  <a:lnTo>
                    <a:pt x="723887" y="101028"/>
                  </a:lnTo>
                  <a:lnTo>
                    <a:pt x="723823" y="103682"/>
                  </a:lnTo>
                  <a:lnTo>
                    <a:pt x="723938" y="103047"/>
                  </a:lnTo>
                  <a:lnTo>
                    <a:pt x="728116" y="103301"/>
                  </a:lnTo>
                  <a:lnTo>
                    <a:pt x="728484" y="103047"/>
                  </a:lnTo>
                  <a:lnTo>
                    <a:pt x="732053" y="100507"/>
                  </a:lnTo>
                  <a:lnTo>
                    <a:pt x="737984" y="97967"/>
                  </a:lnTo>
                  <a:lnTo>
                    <a:pt x="737514" y="99237"/>
                  </a:lnTo>
                  <a:lnTo>
                    <a:pt x="737489" y="99517"/>
                  </a:lnTo>
                  <a:lnTo>
                    <a:pt x="739990" y="100380"/>
                  </a:lnTo>
                  <a:lnTo>
                    <a:pt x="743826" y="99364"/>
                  </a:lnTo>
                  <a:lnTo>
                    <a:pt x="746506" y="99618"/>
                  </a:lnTo>
                  <a:lnTo>
                    <a:pt x="746607" y="99364"/>
                  </a:lnTo>
                  <a:lnTo>
                    <a:pt x="747090" y="98094"/>
                  </a:lnTo>
                  <a:lnTo>
                    <a:pt x="748588" y="98094"/>
                  </a:lnTo>
                  <a:lnTo>
                    <a:pt x="748512" y="97967"/>
                  </a:lnTo>
                  <a:lnTo>
                    <a:pt x="747407" y="96189"/>
                  </a:lnTo>
                  <a:lnTo>
                    <a:pt x="753656" y="98221"/>
                  </a:lnTo>
                  <a:lnTo>
                    <a:pt x="759142" y="96316"/>
                  </a:lnTo>
                  <a:lnTo>
                    <a:pt x="759447" y="96189"/>
                  </a:lnTo>
                  <a:lnTo>
                    <a:pt x="760374" y="95808"/>
                  </a:lnTo>
                  <a:lnTo>
                    <a:pt x="762241" y="95046"/>
                  </a:lnTo>
                  <a:lnTo>
                    <a:pt x="764413" y="94157"/>
                  </a:lnTo>
                  <a:lnTo>
                    <a:pt x="770051" y="95427"/>
                  </a:lnTo>
                  <a:lnTo>
                    <a:pt x="769213" y="95554"/>
                  </a:lnTo>
                  <a:lnTo>
                    <a:pt x="768210" y="96951"/>
                  </a:lnTo>
                  <a:lnTo>
                    <a:pt x="768870" y="96951"/>
                  </a:lnTo>
                  <a:lnTo>
                    <a:pt x="774725" y="94792"/>
                  </a:lnTo>
                  <a:lnTo>
                    <a:pt x="774255" y="93395"/>
                  </a:lnTo>
                  <a:lnTo>
                    <a:pt x="773925" y="92379"/>
                  </a:lnTo>
                  <a:lnTo>
                    <a:pt x="773734" y="93395"/>
                  </a:lnTo>
                  <a:lnTo>
                    <a:pt x="773150" y="92760"/>
                  </a:lnTo>
                  <a:lnTo>
                    <a:pt x="772325" y="91871"/>
                  </a:lnTo>
                  <a:lnTo>
                    <a:pt x="772388" y="91236"/>
                  </a:lnTo>
                  <a:lnTo>
                    <a:pt x="772769" y="90220"/>
                  </a:lnTo>
                  <a:lnTo>
                    <a:pt x="774319" y="88823"/>
                  </a:lnTo>
                  <a:lnTo>
                    <a:pt x="775817" y="88696"/>
                  </a:lnTo>
                  <a:lnTo>
                    <a:pt x="773493" y="90474"/>
                  </a:lnTo>
                  <a:lnTo>
                    <a:pt x="773404" y="90652"/>
                  </a:lnTo>
                  <a:lnTo>
                    <a:pt x="776376" y="92506"/>
                  </a:lnTo>
                  <a:lnTo>
                    <a:pt x="777735" y="93649"/>
                  </a:lnTo>
                  <a:lnTo>
                    <a:pt x="777494" y="93141"/>
                  </a:lnTo>
                  <a:lnTo>
                    <a:pt x="777595" y="92506"/>
                  </a:lnTo>
                  <a:lnTo>
                    <a:pt x="777519" y="91363"/>
                  </a:lnTo>
                  <a:lnTo>
                    <a:pt x="781265" y="95173"/>
                  </a:lnTo>
                  <a:lnTo>
                    <a:pt x="779576" y="91363"/>
                  </a:lnTo>
                  <a:lnTo>
                    <a:pt x="778395" y="88696"/>
                  </a:lnTo>
                  <a:lnTo>
                    <a:pt x="777379" y="86410"/>
                  </a:lnTo>
                  <a:lnTo>
                    <a:pt x="782078" y="88696"/>
                  </a:lnTo>
                  <a:lnTo>
                    <a:pt x="782027" y="89966"/>
                  </a:lnTo>
                  <a:lnTo>
                    <a:pt x="783539" y="89204"/>
                  </a:lnTo>
                  <a:lnTo>
                    <a:pt x="784783" y="87299"/>
                  </a:lnTo>
                  <a:lnTo>
                    <a:pt x="786574" y="87426"/>
                  </a:lnTo>
                  <a:lnTo>
                    <a:pt x="787692" y="90093"/>
                  </a:lnTo>
                  <a:lnTo>
                    <a:pt x="785050" y="88950"/>
                  </a:lnTo>
                  <a:lnTo>
                    <a:pt x="785266" y="91236"/>
                  </a:lnTo>
                  <a:lnTo>
                    <a:pt x="787666" y="90728"/>
                  </a:lnTo>
                  <a:lnTo>
                    <a:pt x="787857" y="90093"/>
                  </a:lnTo>
                  <a:lnTo>
                    <a:pt x="788720" y="87299"/>
                  </a:lnTo>
                  <a:lnTo>
                    <a:pt x="788987" y="86410"/>
                  </a:lnTo>
                  <a:lnTo>
                    <a:pt x="789330" y="85267"/>
                  </a:lnTo>
                  <a:lnTo>
                    <a:pt x="791933" y="87807"/>
                  </a:lnTo>
                  <a:lnTo>
                    <a:pt x="790994" y="88696"/>
                  </a:lnTo>
                  <a:lnTo>
                    <a:pt x="789508" y="88950"/>
                  </a:lnTo>
                  <a:lnTo>
                    <a:pt x="788708" y="89712"/>
                  </a:lnTo>
                  <a:lnTo>
                    <a:pt x="788708" y="89966"/>
                  </a:lnTo>
                  <a:lnTo>
                    <a:pt x="791451" y="92760"/>
                  </a:lnTo>
                  <a:lnTo>
                    <a:pt x="791603" y="91871"/>
                  </a:lnTo>
                  <a:lnTo>
                    <a:pt x="793470" y="92125"/>
                  </a:lnTo>
                  <a:lnTo>
                    <a:pt x="793280" y="92125"/>
                  </a:lnTo>
                  <a:lnTo>
                    <a:pt x="794588" y="92405"/>
                  </a:lnTo>
                  <a:lnTo>
                    <a:pt x="795820" y="92773"/>
                  </a:lnTo>
                  <a:lnTo>
                    <a:pt x="795274" y="92544"/>
                  </a:lnTo>
                  <a:lnTo>
                    <a:pt x="797610" y="93014"/>
                  </a:lnTo>
                  <a:lnTo>
                    <a:pt x="796442" y="92252"/>
                  </a:lnTo>
                  <a:lnTo>
                    <a:pt x="796544" y="91871"/>
                  </a:lnTo>
                  <a:lnTo>
                    <a:pt x="798309" y="85267"/>
                  </a:lnTo>
                  <a:lnTo>
                    <a:pt x="798410" y="84886"/>
                  </a:lnTo>
                  <a:lnTo>
                    <a:pt x="798474" y="84632"/>
                  </a:lnTo>
                  <a:lnTo>
                    <a:pt x="802462" y="89966"/>
                  </a:lnTo>
                  <a:lnTo>
                    <a:pt x="802551" y="89839"/>
                  </a:lnTo>
                  <a:lnTo>
                    <a:pt x="802551" y="89712"/>
                  </a:lnTo>
                  <a:lnTo>
                    <a:pt x="802716" y="89585"/>
                  </a:lnTo>
                  <a:lnTo>
                    <a:pt x="805611" y="87426"/>
                  </a:lnTo>
                  <a:lnTo>
                    <a:pt x="805713" y="89585"/>
                  </a:lnTo>
                  <a:lnTo>
                    <a:pt x="805827" y="90652"/>
                  </a:lnTo>
                  <a:lnTo>
                    <a:pt x="806958" y="91376"/>
                  </a:lnTo>
                  <a:lnTo>
                    <a:pt x="808659" y="92125"/>
                  </a:lnTo>
                  <a:lnTo>
                    <a:pt x="808329" y="93014"/>
                  </a:lnTo>
                  <a:lnTo>
                    <a:pt x="809904" y="90220"/>
                  </a:lnTo>
                  <a:lnTo>
                    <a:pt x="811860" y="94538"/>
                  </a:lnTo>
                  <a:lnTo>
                    <a:pt x="814082" y="90474"/>
                  </a:lnTo>
                  <a:lnTo>
                    <a:pt x="814336" y="91490"/>
                  </a:lnTo>
                  <a:lnTo>
                    <a:pt x="815251" y="90855"/>
                  </a:lnTo>
                  <a:lnTo>
                    <a:pt x="815263" y="90474"/>
                  </a:lnTo>
                  <a:lnTo>
                    <a:pt x="815263" y="90220"/>
                  </a:lnTo>
                  <a:lnTo>
                    <a:pt x="815390" y="89712"/>
                  </a:lnTo>
                  <a:lnTo>
                    <a:pt x="817359" y="87426"/>
                  </a:lnTo>
                  <a:lnTo>
                    <a:pt x="818680" y="85902"/>
                  </a:lnTo>
                  <a:lnTo>
                    <a:pt x="825017" y="92760"/>
                  </a:lnTo>
                  <a:lnTo>
                    <a:pt x="829945" y="87299"/>
                  </a:lnTo>
                  <a:lnTo>
                    <a:pt x="832332" y="85902"/>
                  </a:lnTo>
                  <a:lnTo>
                    <a:pt x="834275" y="84759"/>
                  </a:lnTo>
                  <a:lnTo>
                    <a:pt x="834491" y="84632"/>
                  </a:lnTo>
                  <a:lnTo>
                    <a:pt x="834567" y="83997"/>
                  </a:lnTo>
                  <a:lnTo>
                    <a:pt x="834580" y="83870"/>
                  </a:lnTo>
                  <a:lnTo>
                    <a:pt x="834631" y="83489"/>
                  </a:lnTo>
                  <a:lnTo>
                    <a:pt x="834898" y="81076"/>
                  </a:lnTo>
                  <a:lnTo>
                    <a:pt x="838022" y="79298"/>
                  </a:lnTo>
                  <a:lnTo>
                    <a:pt x="839139" y="78663"/>
                  </a:lnTo>
                  <a:lnTo>
                    <a:pt x="840879" y="80060"/>
                  </a:lnTo>
                  <a:lnTo>
                    <a:pt x="838415" y="82600"/>
                  </a:lnTo>
                  <a:lnTo>
                    <a:pt x="841082" y="83743"/>
                  </a:lnTo>
                  <a:lnTo>
                    <a:pt x="842873" y="83235"/>
                  </a:lnTo>
                  <a:lnTo>
                    <a:pt x="845007" y="81711"/>
                  </a:lnTo>
                  <a:lnTo>
                    <a:pt x="844905" y="81991"/>
                  </a:lnTo>
                  <a:lnTo>
                    <a:pt x="844778" y="82727"/>
                  </a:lnTo>
                  <a:lnTo>
                    <a:pt x="846112" y="84378"/>
                  </a:lnTo>
                  <a:lnTo>
                    <a:pt x="847928" y="83870"/>
                  </a:lnTo>
                  <a:close/>
                </a:path>
                <a:path w="873125" h="196214">
                  <a:moveTo>
                    <a:pt x="848207" y="85902"/>
                  </a:moveTo>
                  <a:lnTo>
                    <a:pt x="847877" y="86093"/>
                  </a:lnTo>
                  <a:lnTo>
                    <a:pt x="847559" y="86271"/>
                  </a:lnTo>
                  <a:lnTo>
                    <a:pt x="847217" y="86410"/>
                  </a:lnTo>
                  <a:lnTo>
                    <a:pt x="847229" y="86956"/>
                  </a:lnTo>
                  <a:lnTo>
                    <a:pt x="847636" y="86728"/>
                  </a:lnTo>
                  <a:lnTo>
                    <a:pt x="847940" y="86360"/>
                  </a:lnTo>
                  <a:lnTo>
                    <a:pt x="848207" y="85902"/>
                  </a:lnTo>
                  <a:close/>
                </a:path>
                <a:path w="873125" h="196214">
                  <a:moveTo>
                    <a:pt x="849464" y="81584"/>
                  </a:moveTo>
                  <a:lnTo>
                    <a:pt x="846823" y="80441"/>
                  </a:lnTo>
                  <a:lnTo>
                    <a:pt x="847217" y="81673"/>
                  </a:lnTo>
                  <a:lnTo>
                    <a:pt x="849464" y="81584"/>
                  </a:lnTo>
                  <a:close/>
                </a:path>
                <a:path w="873125" h="196214">
                  <a:moveTo>
                    <a:pt x="855776" y="79806"/>
                  </a:moveTo>
                  <a:lnTo>
                    <a:pt x="853274" y="74091"/>
                  </a:lnTo>
                  <a:lnTo>
                    <a:pt x="849464" y="81584"/>
                  </a:lnTo>
                  <a:lnTo>
                    <a:pt x="849223" y="82854"/>
                  </a:lnTo>
                  <a:lnTo>
                    <a:pt x="848969" y="84505"/>
                  </a:lnTo>
                  <a:lnTo>
                    <a:pt x="848868" y="84886"/>
                  </a:lnTo>
                  <a:lnTo>
                    <a:pt x="848207" y="86029"/>
                  </a:lnTo>
                  <a:lnTo>
                    <a:pt x="850252" y="84759"/>
                  </a:lnTo>
                  <a:lnTo>
                    <a:pt x="852131" y="82473"/>
                  </a:lnTo>
                  <a:lnTo>
                    <a:pt x="854240" y="81330"/>
                  </a:lnTo>
                  <a:lnTo>
                    <a:pt x="855091" y="82981"/>
                  </a:lnTo>
                  <a:lnTo>
                    <a:pt x="853274" y="84124"/>
                  </a:lnTo>
                  <a:lnTo>
                    <a:pt x="852639" y="85394"/>
                  </a:lnTo>
                  <a:lnTo>
                    <a:pt x="855065" y="84251"/>
                  </a:lnTo>
                  <a:lnTo>
                    <a:pt x="855662" y="84035"/>
                  </a:lnTo>
                  <a:lnTo>
                    <a:pt x="854532" y="81584"/>
                  </a:lnTo>
                  <a:lnTo>
                    <a:pt x="854456" y="81330"/>
                  </a:lnTo>
                  <a:lnTo>
                    <a:pt x="854265" y="80695"/>
                  </a:lnTo>
                  <a:lnTo>
                    <a:pt x="855776" y="79806"/>
                  </a:lnTo>
                  <a:close/>
                </a:path>
                <a:path w="873125" h="196214">
                  <a:moveTo>
                    <a:pt x="856678" y="83667"/>
                  </a:moveTo>
                  <a:lnTo>
                    <a:pt x="855764" y="83997"/>
                  </a:lnTo>
                  <a:lnTo>
                    <a:pt x="855700" y="84124"/>
                  </a:lnTo>
                  <a:lnTo>
                    <a:pt x="855941" y="84632"/>
                  </a:lnTo>
                  <a:lnTo>
                    <a:pt x="856678" y="83667"/>
                  </a:lnTo>
                  <a:close/>
                </a:path>
                <a:path w="873125" h="196214">
                  <a:moveTo>
                    <a:pt x="858481" y="78917"/>
                  </a:moveTo>
                  <a:lnTo>
                    <a:pt x="857580" y="79171"/>
                  </a:lnTo>
                  <a:lnTo>
                    <a:pt x="858469" y="79552"/>
                  </a:lnTo>
                  <a:lnTo>
                    <a:pt x="858481" y="78917"/>
                  </a:lnTo>
                  <a:close/>
                </a:path>
                <a:path w="873125" h="196214">
                  <a:moveTo>
                    <a:pt x="858583" y="85255"/>
                  </a:moveTo>
                  <a:lnTo>
                    <a:pt x="857986" y="85699"/>
                  </a:lnTo>
                  <a:lnTo>
                    <a:pt x="858583" y="85737"/>
                  </a:lnTo>
                  <a:lnTo>
                    <a:pt x="858558" y="85534"/>
                  </a:lnTo>
                  <a:lnTo>
                    <a:pt x="858558" y="85382"/>
                  </a:lnTo>
                  <a:lnTo>
                    <a:pt x="858583" y="85255"/>
                  </a:lnTo>
                  <a:close/>
                </a:path>
                <a:path w="873125" h="196214">
                  <a:moveTo>
                    <a:pt x="859180" y="84810"/>
                  </a:moveTo>
                  <a:lnTo>
                    <a:pt x="858875" y="84861"/>
                  </a:lnTo>
                  <a:lnTo>
                    <a:pt x="858634" y="84924"/>
                  </a:lnTo>
                  <a:lnTo>
                    <a:pt x="858583" y="85255"/>
                  </a:lnTo>
                  <a:lnTo>
                    <a:pt x="859180" y="84810"/>
                  </a:lnTo>
                  <a:close/>
                </a:path>
                <a:path w="873125" h="196214">
                  <a:moveTo>
                    <a:pt x="859358" y="79933"/>
                  </a:moveTo>
                  <a:lnTo>
                    <a:pt x="858469" y="79552"/>
                  </a:lnTo>
                  <a:lnTo>
                    <a:pt x="858405" y="81457"/>
                  </a:lnTo>
                  <a:lnTo>
                    <a:pt x="858278" y="81711"/>
                  </a:lnTo>
                  <a:lnTo>
                    <a:pt x="857796" y="82219"/>
                  </a:lnTo>
                  <a:lnTo>
                    <a:pt x="856678" y="83667"/>
                  </a:lnTo>
                  <a:lnTo>
                    <a:pt x="858964" y="82854"/>
                  </a:lnTo>
                  <a:lnTo>
                    <a:pt x="859358" y="79933"/>
                  </a:lnTo>
                  <a:close/>
                </a:path>
                <a:path w="873125" h="196214">
                  <a:moveTo>
                    <a:pt x="860425" y="83883"/>
                  </a:moveTo>
                  <a:lnTo>
                    <a:pt x="859180" y="84823"/>
                  </a:lnTo>
                  <a:lnTo>
                    <a:pt x="859650" y="84759"/>
                  </a:lnTo>
                  <a:lnTo>
                    <a:pt x="860234" y="84772"/>
                  </a:lnTo>
                  <a:lnTo>
                    <a:pt x="860425" y="83883"/>
                  </a:lnTo>
                  <a:close/>
                </a:path>
                <a:path w="873125" h="196214">
                  <a:moveTo>
                    <a:pt x="869226" y="78282"/>
                  </a:moveTo>
                  <a:lnTo>
                    <a:pt x="867206" y="75857"/>
                  </a:lnTo>
                  <a:lnTo>
                    <a:pt x="865111" y="76047"/>
                  </a:lnTo>
                  <a:lnTo>
                    <a:pt x="863257" y="78549"/>
                  </a:lnTo>
                  <a:lnTo>
                    <a:pt x="862672" y="77863"/>
                  </a:lnTo>
                  <a:lnTo>
                    <a:pt x="863015" y="76911"/>
                  </a:lnTo>
                  <a:lnTo>
                    <a:pt x="863028" y="76250"/>
                  </a:lnTo>
                  <a:lnTo>
                    <a:pt x="861783" y="78130"/>
                  </a:lnTo>
                  <a:lnTo>
                    <a:pt x="860488" y="81292"/>
                  </a:lnTo>
                  <a:lnTo>
                    <a:pt x="861898" y="84302"/>
                  </a:lnTo>
                  <a:lnTo>
                    <a:pt x="862901" y="80797"/>
                  </a:lnTo>
                  <a:lnTo>
                    <a:pt x="863447" y="82130"/>
                  </a:lnTo>
                  <a:lnTo>
                    <a:pt x="864463" y="77978"/>
                  </a:lnTo>
                  <a:lnTo>
                    <a:pt x="865657" y="77393"/>
                  </a:lnTo>
                  <a:lnTo>
                    <a:pt x="866825" y="78752"/>
                  </a:lnTo>
                  <a:lnTo>
                    <a:pt x="866787" y="80060"/>
                  </a:lnTo>
                  <a:lnTo>
                    <a:pt x="867105" y="79108"/>
                  </a:lnTo>
                  <a:lnTo>
                    <a:pt x="868857" y="80530"/>
                  </a:lnTo>
                  <a:lnTo>
                    <a:pt x="869226" y="78282"/>
                  </a:lnTo>
                  <a:close/>
                </a:path>
                <a:path w="873125" h="196214">
                  <a:moveTo>
                    <a:pt x="872731" y="80441"/>
                  </a:moveTo>
                  <a:lnTo>
                    <a:pt x="872185" y="78447"/>
                  </a:lnTo>
                  <a:lnTo>
                    <a:pt x="870991" y="79032"/>
                  </a:lnTo>
                  <a:lnTo>
                    <a:pt x="870585" y="82588"/>
                  </a:lnTo>
                  <a:lnTo>
                    <a:pt x="872413" y="81394"/>
                  </a:lnTo>
                  <a:lnTo>
                    <a:pt x="872731" y="80441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01167" y="2085561"/>
              <a:ext cx="789940" cy="354965"/>
            </a:xfrm>
            <a:custGeom>
              <a:avLst/>
              <a:gdLst/>
              <a:ahLst/>
              <a:cxnLst/>
              <a:rect l="l" t="t" r="r" b="b"/>
              <a:pathLst>
                <a:path w="789940" h="354964">
                  <a:moveTo>
                    <a:pt x="4394" y="6273"/>
                  </a:moveTo>
                  <a:lnTo>
                    <a:pt x="3543" y="7937"/>
                  </a:lnTo>
                  <a:lnTo>
                    <a:pt x="3949" y="7874"/>
                  </a:lnTo>
                  <a:lnTo>
                    <a:pt x="4394" y="6273"/>
                  </a:lnTo>
                  <a:close/>
                </a:path>
                <a:path w="789940" h="354964">
                  <a:moveTo>
                    <a:pt x="8039" y="22771"/>
                  </a:moveTo>
                  <a:lnTo>
                    <a:pt x="5499" y="21590"/>
                  </a:lnTo>
                  <a:lnTo>
                    <a:pt x="6540" y="24130"/>
                  </a:lnTo>
                  <a:lnTo>
                    <a:pt x="8039" y="22771"/>
                  </a:lnTo>
                  <a:close/>
                </a:path>
                <a:path w="789940" h="354964">
                  <a:moveTo>
                    <a:pt x="8242" y="22860"/>
                  </a:moveTo>
                  <a:lnTo>
                    <a:pt x="8191" y="22631"/>
                  </a:lnTo>
                  <a:lnTo>
                    <a:pt x="8039" y="22771"/>
                  </a:lnTo>
                  <a:lnTo>
                    <a:pt x="8242" y="22860"/>
                  </a:lnTo>
                  <a:close/>
                </a:path>
                <a:path w="789940" h="354964">
                  <a:moveTo>
                    <a:pt x="14262" y="21221"/>
                  </a:moveTo>
                  <a:lnTo>
                    <a:pt x="13436" y="21590"/>
                  </a:lnTo>
                  <a:lnTo>
                    <a:pt x="14249" y="22440"/>
                  </a:lnTo>
                  <a:lnTo>
                    <a:pt x="14262" y="21221"/>
                  </a:lnTo>
                  <a:close/>
                </a:path>
                <a:path w="789940" h="354964">
                  <a:moveTo>
                    <a:pt x="15875" y="24130"/>
                  </a:moveTo>
                  <a:lnTo>
                    <a:pt x="14249" y="22440"/>
                  </a:lnTo>
                  <a:lnTo>
                    <a:pt x="14236" y="22860"/>
                  </a:lnTo>
                  <a:lnTo>
                    <a:pt x="12039" y="24130"/>
                  </a:lnTo>
                  <a:lnTo>
                    <a:pt x="13919" y="25400"/>
                  </a:lnTo>
                  <a:lnTo>
                    <a:pt x="15875" y="24130"/>
                  </a:lnTo>
                  <a:close/>
                </a:path>
                <a:path w="789940" h="354964">
                  <a:moveTo>
                    <a:pt x="18376" y="24638"/>
                  </a:moveTo>
                  <a:lnTo>
                    <a:pt x="17208" y="25400"/>
                  </a:lnTo>
                  <a:lnTo>
                    <a:pt x="18034" y="25400"/>
                  </a:lnTo>
                  <a:lnTo>
                    <a:pt x="18376" y="24638"/>
                  </a:lnTo>
                  <a:close/>
                </a:path>
                <a:path w="789940" h="354964">
                  <a:moveTo>
                    <a:pt x="27393" y="27647"/>
                  </a:moveTo>
                  <a:lnTo>
                    <a:pt x="27203" y="27914"/>
                  </a:lnTo>
                  <a:lnTo>
                    <a:pt x="27101" y="28117"/>
                  </a:lnTo>
                  <a:lnTo>
                    <a:pt x="27279" y="28168"/>
                  </a:lnTo>
                  <a:lnTo>
                    <a:pt x="27330" y="27952"/>
                  </a:lnTo>
                  <a:lnTo>
                    <a:pt x="27393" y="27647"/>
                  </a:lnTo>
                  <a:close/>
                </a:path>
                <a:path w="789940" h="354964">
                  <a:moveTo>
                    <a:pt x="47434" y="31000"/>
                  </a:moveTo>
                  <a:lnTo>
                    <a:pt x="47028" y="30721"/>
                  </a:lnTo>
                  <a:lnTo>
                    <a:pt x="46736" y="30810"/>
                  </a:lnTo>
                  <a:lnTo>
                    <a:pt x="46926" y="31750"/>
                  </a:lnTo>
                  <a:lnTo>
                    <a:pt x="47434" y="31000"/>
                  </a:lnTo>
                  <a:close/>
                </a:path>
                <a:path w="789940" h="354964">
                  <a:moveTo>
                    <a:pt x="54584" y="33020"/>
                  </a:moveTo>
                  <a:lnTo>
                    <a:pt x="54038" y="33020"/>
                  </a:lnTo>
                  <a:lnTo>
                    <a:pt x="53987" y="36830"/>
                  </a:lnTo>
                  <a:lnTo>
                    <a:pt x="54584" y="33020"/>
                  </a:lnTo>
                  <a:close/>
                </a:path>
                <a:path w="789940" h="354964">
                  <a:moveTo>
                    <a:pt x="68440" y="40640"/>
                  </a:moveTo>
                  <a:lnTo>
                    <a:pt x="68211" y="39484"/>
                  </a:lnTo>
                  <a:lnTo>
                    <a:pt x="65443" y="40640"/>
                  </a:lnTo>
                  <a:lnTo>
                    <a:pt x="68440" y="40640"/>
                  </a:lnTo>
                  <a:close/>
                </a:path>
                <a:path w="789940" h="354964">
                  <a:moveTo>
                    <a:pt x="68465" y="39370"/>
                  </a:moveTo>
                  <a:lnTo>
                    <a:pt x="67932" y="38087"/>
                  </a:lnTo>
                  <a:lnTo>
                    <a:pt x="68211" y="39484"/>
                  </a:lnTo>
                  <a:lnTo>
                    <a:pt x="68465" y="39370"/>
                  </a:lnTo>
                  <a:close/>
                </a:path>
                <a:path w="789940" h="354964">
                  <a:moveTo>
                    <a:pt x="77228" y="37871"/>
                  </a:moveTo>
                  <a:lnTo>
                    <a:pt x="76962" y="38100"/>
                  </a:lnTo>
                  <a:lnTo>
                    <a:pt x="77228" y="38100"/>
                  </a:lnTo>
                  <a:lnTo>
                    <a:pt x="77228" y="37871"/>
                  </a:lnTo>
                  <a:close/>
                </a:path>
                <a:path w="789940" h="354964">
                  <a:moveTo>
                    <a:pt x="87782" y="36830"/>
                  </a:moveTo>
                  <a:lnTo>
                    <a:pt x="87782" y="37350"/>
                  </a:lnTo>
                  <a:lnTo>
                    <a:pt x="87782" y="36830"/>
                  </a:lnTo>
                  <a:close/>
                </a:path>
                <a:path w="789940" h="354964">
                  <a:moveTo>
                    <a:pt x="91097" y="36830"/>
                  </a:moveTo>
                  <a:lnTo>
                    <a:pt x="89281" y="34290"/>
                  </a:lnTo>
                  <a:lnTo>
                    <a:pt x="88722" y="36830"/>
                  </a:lnTo>
                  <a:lnTo>
                    <a:pt x="89547" y="36830"/>
                  </a:lnTo>
                  <a:lnTo>
                    <a:pt x="91097" y="36830"/>
                  </a:lnTo>
                  <a:close/>
                </a:path>
                <a:path w="789940" h="354964">
                  <a:moveTo>
                    <a:pt x="91998" y="38100"/>
                  </a:moveTo>
                  <a:lnTo>
                    <a:pt x="91821" y="36830"/>
                  </a:lnTo>
                  <a:lnTo>
                    <a:pt x="91097" y="36830"/>
                  </a:lnTo>
                  <a:lnTo>
                    <a:pt x="91998" y="38100"/>
                  </a:lnTo>
                  <a:close/>
                </a:path>
                <a:path w="789940" h="354964">
                  <a:moveTo>
                    <a:pt x="94729" y="38100"/>
                  </a:moveTo>
                  <a:lnTo>
                    <a:pt x="92278" y="36830"/>
                  </a:lnTo>
                  <a:lnTo>
                    <a:pt x="93357" y="38100"/>
                  </a:lnTo>
                  <a:lnTo>
                    <a:pt x="94729" y="38100"/>
                  </a:lnTo>
                  <a:close/>
                </a:path>
                <a:path w="789940" h="354964">
                  <a:moveTo>
                    <a:pt x="101549" y="39370"/>
                  </a:moveTo>
                  <a:lnTo>
                    <a:pt x="97180" y="39370"/>
                  </a:lnTo>
                  <a:lnTo>
                    <a:pt x="94449" y="39370"/>
                  </a:lnTo>
                  <a:lnTo>
                    <a:pt x="91719" y="39370"/>
                  </a:lnTo>
                  <a:lnTo>
                    <a:pt x="92773" y="44450"/>
                  </a:lnTo>
                  <a:lnTo>
                    <a:pt x="89547" y="36830"/>
                  </a:lnTo>
                  <a:lnTo>
                    <a:pt x="90576" y="43180"/>
                  </a:lnTo>
                  <a:lnTo>
                    <a:pt x="94678" y="45720"/>
                  </a:lnTo>
                  <a:lnTo>
                    <a:pt x="95224" y="44450"/>
                  </a:lnTo>
                  <a:lnTo>
                    <a:pt x="95783" y="43180"/>
                  </a:lnTo>
                  <a:lnTo>
                    <a:pt x="99872" y="44450"/>
                  </a:lnTo>
                  <a:lnTo>
                    <a:pt x="101257" y="43180"/>
                  </a:lnTo>
                  <a:lnTo>
                    <a:pt x="100164" y="41910"/>
                  </a:lnTo>
                  <a:lnTo>
                    <a:pt x="101549" y="39370"/>
                  </a:lnTo>
                  <a:close/>
                </a:path>
                <a:path w="789940" h="354964">
                  <a:moveTo>
                    <a:pt x="112331" y="24130"/>
                  </a:moveTo>
                  <a:lnTo>
                    <a:pt x="110959" y="24130"/>
                  </a:lnTo>
                  <a:lnTo>
                    <a:pt x="110363" y="25044"/>
                  </a:lnTo>
                  <a:lnTo>
                    <a:pt x="112331" y="24130"/>
                  </a:lnTo>
                  <a:close/>
                </a:path>
                <a:path w="789940" h="354964">
                  <a:moveTo>
                    <a:pt x="120637" y="45135"/>
                  </a:moveTo>
                  <a:lnTo>
                    <a:pt x="120116" y="45720"/>
                  </a:lnTo>
                  <a:lnTo>
                    <a:pt x="118198" y="45720"/>
                  </a:lnTo>
                  <a:lnTo>
                    <a:pt x="120370" y="49530"/>
                  </a:lnTo>
                  <a:lnTo>
                    <a:pt x="120637" y="45135"/>
                  </a:lnTo>
                  <a:close/>
                </a:path>
                <a:path w="789940" h="354964">
                  <a:moveTo>
                    <a:pt x="121221" y="44450"/>
                  </a:moveTo>
                  <a:lnTo>
                    <a:pt x="120675" y="44450"/>
                  </a:lnTo>
                  <a:lnTo>
                    <a:pt x="120637" y="45135"/>
                  </a:lnTo>
                  <a:lnTo>
                    <a:pt x="121221" y="44450"/>
                  </a:lnTo>
                  <a:close/>
                </a:path>
                <a:path w="789940" h="354964">
                  <a:moveTo>
                    <a:pt x="150266" y="31750"/>
                  </a:moveTo>
                  <a:lnTo>
                    <a:pt x="150139" y="31750"/>
                  </a:lnTo>
                  <a:lnTo>
                    <a:pt x="150202" y="31991"/>
                  </a:lnTo>
                  <a:lnTo>
                    <a:pt x="150266" y="31750"/>
                  </a:lnTo>
                  <a:close/>
                </a:path>
                <a:path w="789940" h="354964">
                  <a:moveTo>
                    <a:pt x="160782" y="58420"/>
                  </a:moveTo>
                  <a:lnTo>
                    <a:pt x="159194" y="54610"/>
                  </a:lnTo>
                  <a:lnTo>
                    <a:pt x="159372" y="55880"/>
                  </a:lnTo>
                  <a:lnTo>
                    <a:pt x="158673" y="57150"/>
                  </a:lnTo>
                  <a:lnTo>
                    <a:pt x="160782" y="58420"/>
                  </a:lnTo>
                  <a:close/>
                </a:path>
                <a:path w="789940" h="354964">
                  <a:moveTo>
                    <a:pt x="224764" y="68884"/>
                  </a:moveTo>
                  <a:lnTo>
                    <a:pt x="224116" y="69418"/>
                  </a:lnTo>
                  <a:lnTo>
                    <a:pt x="224624" y="69608"/>
                  </a:lnTo>
                  <a:lnTo>
                    <a:pt x="224764" y="68884"/>
                  </a:lnTo>
                  <a:close/>
                </a:path>
                <a:path w="789940" h="354964">
                  <a:moveTo>
                    <a:pt x="231533" y="69532"/>
                  </a:moveTo>
                  <a:lnTo>
                    <a:pt x="230733" y="69723"/>
                  </a:lnTo>
                  <a:lnTo>
                    <a:pt x="231000" y="69850"/>
                  </a:lnTo>
                  <a:lnTo>
                    <a:pt x="231279" y="69824"/>
                  </a:lnTo>
                  <a:lnTo>
                    <a:pt x="231533" y="69532"/>
                  </a:lnTo>
                  <a:close/>
                </a:path>
                <a:path w="789940" h="354964">
                  <a:moveTo>
                    <a:pt x="242989" y="72288"/>
                  </a:moveTo>
                  <a:lnTo>
                    <a:pt x="240665" y="73660"/>
                  </a:lnTo>
                  <a:lnTo>
                    <a:pt x="241731" y="73660"/>
                  </a:lnTo>
                  <a:lnTo>
                    <a:pt x="242951" y="72390"/>
                  </a:lnTo>
                  <a:close/>
                </a:path>
                <a:path w="789940" h="354964">
                  <a:moveTo>
                    <a:pt x="261302" y="49530"/>
                  </a:moveTo>
                  <a:lnTo>
                    <a:pt x="260477" y="49530"/>
                  </a:lnTo>
                  <a:lnTo>
                    <a:pt x="261048" y="49911"/>
                  </a:lnTo>
                  <a:lnTo>
                    <a:pt x="261302" y="49530"/>
                  </a:lnTo>
                  <a:close/>
                </a:path>
                <a:path w="789940" h="354964">
                  <a:moveTo>
                    <a:pt x="269951" y="74930"/>
                  </a:moveTo>
                  <a:lnTo>
                    <a:pt x="269824" y="74930"/>
                  </a:lnTo>
                  <a:lnTo>
                    <a:pt x="268478" y="76200"/>
                  </a:lnTo>
                  <a:lnTo>
                    <a:pt x="269951" y="76200"/>
                  </a:lnTo>
                  <a:lnTo>
                    <a:pt x="269951" y="74930"/>
                  </a:lnTo>
                  <a:close/>
                </a:path>
                <a:path w="789940" h="354964">
                  <a:moveTo>
                    <a:pt x="271437" y="76200"/>
                  </a:moveTo>
                  <a:lnTo>
                    <a:pt x="269951" y="76200"/>
                  </a:lnTo>
                  <a:lnTo>
                    <a:pt x="269963" y="77470"/>
                  </a:lnTo>
                  <a:lnTo>
                    <a:pt x="271437" y="76200"/>
                  </a:lnTo>
                  <a:close/>
                </a:path>
                <a:path w="789940" h="354964">
                  <a:moveTo>
                    <a:pt x="272770" y="80010"/>
                  </a:moveTo>
                  <a:lnTo>
                    <a:pt x="272453" y="80010"/>
                  </a:lnTo>
                  <a:lnTo>
                    <a:pt x="272046" y="81280"/>
                  </a:lnTo>
                  <a:lnTo>
                    <a:pt x="272770" y="80010"/>
                  </a:lnTo>
                  <a:close/>
                </a:path>
                <a:path w="789940" h="354964">
                  <a:moveTo>
                    <a:pt x="273177" y="79311"/>
                  </a:moveTo>
                  <a:lnTo>
                    <a:pt x="272770" y="80010"/>
                  </a:lnTo>
                  <a:lnTo>
                    <a:pt x="273151" y="80010"/>
                  </a:lnTo>
                  <a:lnTo>
                    <a:pt x="273177" y="79311"/>
                  </a:lnTo>
                  <a:close/>
                </a:path>
                <a:path w="789940" h="354964">
                  <a:moveTo>
                    <a:pt x="291363" y="82550"/>
                  </a:moveTo>
                  <a:lnTo>
                    <a:pt x="278028" y="82562"/>
                  </a:lnTo>
                  <a:lnTo>
                    <a:pt x="283629" y="83820"/>
                  </a:lnTo>
                  <a:lnTo>
                    <a:pt x="291033" y="83820"/>
                  </a:lnTo>
                  <a:lnTo>
                    <a:pt x="291363" y="82550"/>
                  </a:lnTo>
                  <a:close/>
                </a:path>
                <a:path w="789940" h="354964">
                  <a:moveTo>
                    <a:pt x="369697" y="78397"/>
                  </a:moveTo>
                  <a:lnTo>
                    <a:pt x="369519" y="78168"/>
                  </a:lnTo>
                  <a:lnTo>
                    <a:pt x="369697" y="78397"/>
                  </a:lnTo>
                  <a:close/>
                </a:path>
                <a:path w="789940" h="354964">
                  <a:moveTo>
                    <a:pt x="372173" y="74879"/>
                  </a:moveTo>
                  <a:lnTo>
                    <a:pt x="366560" y="74536"/>
                  </a:lnTo>
                  <a:lnTo>
                    <a:pt x="369404" y="78028"/>
                  </a:lnTo>
                  <a:lnTo>
                    <a:pt x="369303" y="76847"/>
                  </a:lnTo>
                  <a:lnTo>
                    <a:pt x="372173" y="74879"/>
                  </a:lnTo>
                  <a:close/>
                </a:path>
                <a:path w="789940" h="354964">
                  <a:moveTo>
                    <a:pt x="386257" y="101104"/>
                  </a:moveTo>
                  <a:lnTo>
                    <a:pt x="385851" y="101600"/>
                  </a:lnTo>
                  <a:lnTo>
                    <a:pt x="386219" y="101600"/>
                  </a:lnTo>
                  <a:lnTo>
                    <a:pt x="386257" y="101104"/>
                  </a:lnTo>
                  <a:close/>
                </a:path>
                <a:path w="789940" h="354964">
                  <a:moveTo>
                    <a:pt x="387159" y="101600"/>
                  </a:moveTo>
                  <a:lnTo>
                    <a:pt x="386219" y="101600"/>
                  </a:lnTo>
                  <a:lnTo>
                    <a:pt x="386105" y="102870"/>
                  </a:lnTo>
                  <a:lnTo>
                    <a:pt x="387032" y="102870"/>
                  </a:lnTo>
                  <a:lnTo>
                    <a:pt x="387159" y="101600"/>
                  </a:lnTo>
                  <a:close/>
                </a:path>
                <a:path w="789940" h="354964">
                  <a:moveTo>
                    <a:pt x="406742" y="349580"/>
                  </a:moveTo>
                  <a:lnTo>
                    <a:pt x="406539" y="348411"/>
                  </a:lnTo>
                  <a:lnTo>
                    <a:pt x="406450" y="349135"/>
                  </a:lnTo>
                  <a:lnTo>
                    <a:pt x="406742" y="349580"/>
                  </a:lnTo>
                  <a:close/>
                </a:path>
                <a:path w="789940" h="354964">
                  <a:moveTo>
                    <a:pt x="407606" y="350913"/>
                  </a:moveTo>
                  <a:lnTo>
                    <a:pt x="406742" y="349580"/>
                  </a:lnTo>
                  <a:lnTo>
                    <a:pt x="406730" y="350532"/>
                  </a:lnTo>
                  <a:lnTo>
                    <a:pt x="406539" y="351218"/>
                  </a:lnTo>
                  <a:lnTo>
                    <a:pt x="406425" y="352183"/>
                  </a:lnTo>
                  <a:lnTo>
                    <a:pt x="407238" y="353072"/>
                  </a:lnTo>
                  <a:lnTo>
                    <a:pt x="407606" y="350913"/>
                  </a:lnTo>
                  <a:close/>
                </a:path>
                <a:path w="789940" h="354964">
                  <a:moveTo>
                    <a:pt x="408609" y="351218"/>
                  </a:moveTo>
                  <a:lnTo>
                    <a:pt x="408355" y="352056"/>
                  </a:lnTo>
                  <a:lnTo>
                    <a:pt x="408520" y="351612"/>
                  </a:lnTo>
                  <a:lnTo>
                    <a:pt x="408609" y="351218"/>
                  </a:lnTo>
                  <a:close/>
                </a:path>
                <a:path w="789940" h="354964">
                  <a:moveTo>
                    <a:pt x="409740" y="86715"/>
                  </a:moveTo>
                  <a:lnTo>
                    <a:pt x="408927" y="87630"/>
                  </a:lnTo>
                  <a:lnTo>
                    <a:pt x="409105" y="87630"/>
                  </a:lnTo>
                  <a:lnTo>
                    <a:pt x="409740" y="86715"/>
                  </a:lnTo>
                  <a:close/>
                </a:path>
                <a:path w="789940" h="354964">
                  <a:moveTo>
                    <a:pt x="416433" y="83820"/>
                  </a:moveTo>
                  <a:lnTo>
                    <a:pt x="414756" y="82550"/>
                  </a:lnTo>
                  <a:lnTo>
                    <a:pt x="410654" y="82562"/>
                  </a:lnTo>
                  <a:lnTo>
                    <a:pt x="409422" y="85090"/>
                  </a:lnTo>
                  <a:lnTo>
                    <a:pt x="410159" y="83820"/>
                  </a:lnTo>
                  <a:lnTo>
                    <a:pt x="411759" y="83820"/>
                  </a:lnTo>
                  <a:lnTo>
                    <a:pt x="409740" y="86715"/>
                  </a:lnTo>
                  <a:lnTo>
                    <a:pt x="410057" y="86360"/>
                  </a:lnTo>
                  <a:lnTo>
                    <a:pt x="413905" y="85090"/>
                  </a:lnTo>
                  <a:lnTo>
                    <a:pt x="416433" y="83820"/>
                  </a:lnTo>
                  <a:close/>
                </a:path>
                <a:path w="789940" h="354964">
                  <a:moveTo>
                    <a:pt x="419950" y="350113"/>
                  </a:moveTo>
                  <a:lnTo>
                    <a:pt x="419773" y="350024"/>
                  </a:lnTo>
                  <a:lnTo>
                    <a:pt x="419925" y="350278"/>
                  </a:lnTo>
                  <a:lnTo>
                    <a:pt x="419950" y="350113"/>
                  </a:lnTo>
                  <a:close/>
                </a:path>
                <a:path w="789940" h="354964">
                  <a:moveTo>
                    <a:pt x="428777" y="352666"/>
                  </a:moveTo>
                  <a:lnTo>
                    <a:pt x="428650" y="351929"/>
                  </a:lnTo>
                  <a:lnTo>
                    <a:pt x="428510" y="351612"/>
                  </a:lnTo>
                  <a:lnTo>
                    <a:pt x="428777" y="352666"/>
                  </a:lnTo>
                  <a:close/>
                </a:path>
                <a:path w="789940" h="354964">
                  <a:moveTo>
                    <a:pt x="429196" y="354342"/>
                  </a:moveTo>
                  <a:lnTo>
                    <a:pt x="428777" y="352666"/>
                  </a:lnTo>
                  <a:lnTo>
                    <a:pt x="428002" y="354342"/>
                  </a:lnTo>
                  <a:lnTo>
                    <a:pt x="429196" y="354342"/>
                  </a:lnTo>
                  <a:close/>
                </a:path>
                <a:path w="789940" h="354964">
                  <a:moveTo>
                    <a:pt x="433108" y="88900"/>
                  </a:moveTo>
                  <a:lnTo>
                    <a:pt x="431711" y="87630"/>
                  </a:lnTo>
                  <a:lnTo>
                    <a:pt x="432193" y="86360"/>
                  </a:lnTo>
                  <a:lnTo>
                    <a:pt x="427723" y="85090"/>
                  </a:lnTo>
                  <a:lnTo>
                    <a:pt x="427113" y="88900"/>
                  </a:lnTo>
                  <a:lnTo>
                    <a:pt x="433108" y="88900"/>
                  </a:lnTo>
                  <a:close/>
                </a:path>
                <a:path w="789940" h="354964">
                  <a:moveTo>
                    <a:pt x="436194" y="349288"/>
                  </a:moveTo>
                  <a:lnTo>
                    <a:pt x="435952" y="348475"/>
                  </a:lnTo>
                  <a:lnTo>
                    <a:pt x="435775" y="347573"/>
                  </a:lnTo>
                  <a:lnTo>
                    <a:pt x="435610" y="346684"/>
                  </a:lnTo>
                  <a:lnTo>
                    <a:pt x="435902" y="348754"/>
                  </a:lnTo>
                  <a:lnTo>
                    <a:pt x="434822" y="349605"/>
                  </a:lnTo>
                  <a:lnTo>
                    <a:pt x="436194" y="349288"/>
                  </a:lnTo>
                  <a:close/>
                </a:path>
                <a:path w="789940" h="354964">
                  <a:moveTo>
                    <a:pt x="436651" y="345071"/>
                  </a:moveTo>
                  <a:lnTo>
                    <a:pt x="436587" y="344817"/>
                  </a:lnTo>
                  <a:lnTo>
                    <a:pt x="435648" y="343420"/>
                  </a:lnTo>
                  <a:lnTo>
                    <a:pt x="435864" y="346087"/>
                  </a:lnTo>
                  <a:lnTo>
                    <a:pt x="436054" y="345833"/>
                  </a:lnTo>
                  <a:lnTo>
                    <a:pt x="436092" y="345452"/>
                  </a:lnTo>
                  <a:lnTo>
                    <a:pt x="436181" y="345681"/>
                  </a:lnTo>
                  <a:lnTo>
                    <a:pt x="436359" y="345452"/>
                  </a:lnTo>
                  <a:lnTo>
                    <a:pt x="436651" y="345071"/>
                  </a:lnTo>
                  <a:close/>
                </a:path>
                <a:path w="789940" h="354964">
                  <a:moveTo>
                    <a:pt x="436816" y="88900"/>
                  </a:moveTo>
                  <a:lnTo>
                    <a:pt x="436029" y="85090"/>
                  </a:lnTo>
                  <a:lnTo>
                    <a:pt x="433108" y="88900"/>
                  </a:lnTo>
                  <a:lnTo>
                    <a:pt x="436816" y="88900"/>
                  </a:lnTo>
                  <a:close/>
                </a:path>
                <a:path w="789940" h="354964">
                  <a:moveTo>
                    <a:pt x="437095" y="345579"/>
                  </a:moveTo>
                  <a:lnTo>
                    <a:pt x="436892" y="344678"/>
                  </a:lnTo>
                  <a:lnTo>
                    <a:pt x="436816" y="345173"/>
                  </a:lnTo>
                  <a:lnTo>
                    <a:pt x="437095" y="345579"/>
                  </a:lnTo>
                  <a:close/>
                </a:path>
                <a:path w="789940" h="354964">
                  <a:moveTo>
                    <a:pt x="439572" y="93980"/>
                  </a:moveTo>
                  <a:lnTo>
                    <a:pt x="439115" y="92595"/>
                  </a:lnTo>
                  <a:lnTo>
                    <a:pt x="438277" y="93980"/>
                  </a:lnTo>
                  <a:lnTo>
                    <a:pt x="439572" y="93980"/>
                  </a:lnTo>
                  <a:close/>
                </a:path>
                <a:path w="789940" h="354964">
                  <a:moveTo>
                    <a:pt x="440067" y="92710"/>
                  </a:moveTo>
                  <a:lnTo>
                    <a:pt x="439978" y="91440"/>
                  </a:lnTo>
                  <a:lnTo>
                    <a:pt x="439902" y="90170"/>
                  </a:lnTo>
                  <a:lnTo>
                    <a:pt x="438315" y="90170"/>
                  </a:lnTo>
                  <a:lnTo>
                    <a:pt x="439115" y="92595"/>
                  </a:lnTo>
                  <a:lnTo>
                    <a:pt x="439801" y="91440"/>
                  </a:lnTo>
                  <a:lnTo>
                    <a:pt x="440067" y="92710"/>
                  </a:lnTo>
                  <a:close/>
                </a:path>
                <a:path w="789940" h="354964">
                  <a:moveTo>
                    <a:pt x="442163" y="327291"/>
                  </a:moveTo>
                  <a:lnTo>
                    <a:pt x="441744" y="328053"/>
                  </a:lnTo>
                  <a:lnTo>
                    <a:pt x="442087" y="328053"/>
                  </a:lnTo>
                  <a:lnTo>
                    <a:pt x="442163" y="327291"/>
                  </a:lnTo>
                  <a:close/>
                </a:path>
                <a:path w="789940" h="354964">
                  <a:moveTo>
                    <a:pt x="448614" y="346329"/>
                  </a:moveTo>
                  <a:lnTo>
                    <a:pt x="448487" y="345173"/>
                  </a:lnTo>
                  <a:lnTo>
                    <a:pt x="448614" y="346329"/>
                  </a:lnTo>
                  <a:close/>
                </a:path>
                <a:path w="789940" h="354964">
                  <a:moveTo>
                    <a:pt x="449186" y="350405"/>
                  </a:moveTo>
                  <a:lnTo>
                    <a:pt x="448703" y="346976"/>
                  </a:lnTo>
                  <a:lnTo>
                    <a:pt x="448614" y="346329"/>
                  </a:lnTo>
                  <a:lnTo>
                    <a:pt x="448525" y="346976"/>
                  </a:lnTo>
                  <a:lnTo>
                    <a:pt x="447548" y="346862"/>
                  </a:lnTo>
                  <a:lnTo>
                    <a:pt x="449186" y="350405"/>
                  </a:lnTo>
                  <a:close/>
                </a:path>
                <a:path w="789940" h="354964">
                  <a:moveTo>
                    <a:pt x="465061" y="349389"/>
                  </a:moveTo>
                  <a:lnTo>
                    <a:pt x="463956" y="346341"/>
                  </a:lnTo>
                  <a:lnTo>
                    <a:pt x="464070" y="346849"/>
                  </a:lnTo>
                  <a:lnTo>
                    <a:pt x="464172" y="348373"/>
                  </a:lnTo>
                  <a:lnTo>
                    <a:pt x="465061" y="349389"/>
                  </a:lnTo>
                  <a:close/>
                </a:path>
                <a:path w="789940" h="354964">
                  <a:moveTo>
                    <a:pt x="465086" y="326783"/>
                  </a:moveTo>
                  <a:lnTo>
                    <a:pt x="464629" y="326148"/>
                  </a:lnTo>
                  <a:lnTo>
                    <a:pt x="464680" y="326275"/>
                  </a:lnTo>
                  <a:lnTo>
                    <a:pt x="465086" y="326783"/>
                  </a:lnTo>
                  <a:close/>
                </a:path>
                <a:path w="789940" h="354964">
                  <a:moveTo>
                    <a:pt x="480301" y="95961"/>
                  </a:moveTo>
                  <a:lnTo>
                    <a:pt x="479374" y="95351"/>
                  </a:lnTo>
                  <a:lnTo>
                    <a:pt x="479437" y="95592"/>
                  </a:lnTo>
                  <a:lnTo>
                    <a:pt x="479552" y="95783"/>
                  </a:lnTo>
                  <a:lnTo>
                    <a:pt x="479640" y="95999"/>
                  </a:lnTo>
                  <a:lnTo>
                    <a:pt x="480301" y="95961"/>
                  </a:lnTo>
                  <a:close/>
                </a:path>
                <a:path w="789940" h="354964">
                  <a:moveTo>
                    <a:pt x="492379" y="344563"/>
                  </a:moveTo>
                  <a:lnTo>
                    <a:pt x="492125" y="344932"/>
                  </a:lnTo>
                  <a:lnTo>
                    <a:pt x="492328" y="344906"/>
                  </a:lnTo>
                  <a:lnTo>
                    <a:pt x="492379" y="344563"/>
                  </a:lnTo>
                  <a:close/>
                </a:path>
                <a:path w="789940" h="354964">
                  <a:moveTo>
                    <a:pt x="494677" y="318236"/>
                  </a:moveTo>
                  <a:lnTo>
                    <a:pt x="493852" y="319214"/>
                  </a:lnTo>
                  <a:lnTo>
                    <a:pt x="494271" y="319366"/>
                  </a:lnTo>
                  <a:lnTo>
                    <a:pt x="494677" y="318236"/>
                  </a:lnTo>
                  <a:close/>
                </a:path>
                <a:path w="789940" h="354964">
                  <a:moveTo>
                    <a:pt x="495007" y="121640"/>
                  </a:moveTo>
                  <a:lnTo>
                    <a:pt x="494652" y="121577"/>
                  </a:lnTo>
                  <a:lnTo>
                    <a:pt x="494995" y="121691"/>
                  </a:lnTo>
                  <a:close/>
                </a:path>
                <a:path w="789940" h="354964">
                  <a:moveTo>
                    <a:pt x="496912" y="344093"/>
                  </a:moveTo>
                  <a:lnTo>
                    <a:pt x="496531" y="345173"/>
                  </a:lnTo>
                  <a:lnTo>
                    <a:pt x="496824" y="344817"/>
                  </a:lnTo>
                  <a:lnTo>
                    <a:pt x="496912" y="344093"/>
                  </a:lnTo>
                  <a:close/>
                </a:path>
                <a:path w="789940" h="354964">
                  <a:moveTo>
                    <a:pt x="498906" y="98285"/>
                  </a:moveTo>
                  <a:lnTo>
                    <a:pt x="498868" y="98107"/>
                  </a:lnTo>
                  <a:lnTo>
                    <a:pt x="498119" y="98386"/>
                  </a:lnTo>
                  <a:lnTo>
                    <a:pt x="498144" y="98526"/>
                  </a:lnTo>
                  <a:lnTo>
                    <a:pt x="498271" y="98767"/>
                  </a:lnTo>
                  <a:lnTo>
                    <a:pt x="498576" y="98399"/>
                  </a:lnTo>
                  <a:lnTo>
                    <a:pt x="498906" y="98285"/>
                  </a:lnTo>
                  <a:close/>
                </a:path>
                <a:path w="789940" h="354964">
                  <a:moveTo>
                    <a:pt x="499427" y="98844"/>
                  </a:moveTo>
                  <a:lnTo>
                    <a:pt x="498932" y="98285"/>
                  </a:lnTo>
                  <a:lnTo>
                    <a:pt x="498983" y="98539"/>
                  </a:lnTo>
                  <a:lnTo>
                    <a:pt x="499427" y="98844"/>
                  </a:lnTo>
                  <a:close/>
                </a:path>
                <a:path w="789940" h="354964">
                  <a:moveTo>
                    <a:pt x="507136" y="342023"/>
                  </a:moveTo>
                  <a:lnTo>
                    <a:pt x="507060" y="340969"/>
                  </a:lnTo>
                  <a:lnTo>
                    <a:pt x="506691" y="342404"/>
                  </a:lnTo>
                  <a:lnTo>
                    <a:pt x="507136" y="342023"/>
                  </a:lnTo>
                  <a:close/>
                </a:path>
                <a:path w="789940" h="354964">
                  <a:moveTo>
                    <a:pt x="507720" y="341515"/>
                  </a:moveTo>
                  <a:lnTo>
                    <a:pt x="507199" y="341960"/>
                  </a:lnTo>
                  <a:lnTo>
                    <a:pt x="507453" y="343674"/>
                  </a:lnTo>
                  <a:lnTo>
                    <a:pt x="507720" y="341515"/>
                  </a:lnTo>
                  <a:close/>
                </a:path>
                <a:path w="789940" h="354964">
                  <a:moveTo>
                    <a:pt x="519734" y="99098"/>
                  </a:moveTo>
                  <a:lnTo>
                    <a:pt x="519684" y="98717"/>
                  </a:lnTo>
                  <a:lnTo>
                    <a:pt x="519404" y="98044"/>
                  </a:lnTo>
                  <a:lnTo>
                    <a:pt x="519417" y="98564"/>
                  </a:lnTo>
                  <a:lnTo>
                    <a:pt x="519557" y="98996"/>
                  </a:lnTo>
                  <a:lnTo>
                    <a:pt x="519709" y="99390"/>
                  </a:lnTo>
                  <a:lnTo>
                    <a:pt x="519734" y="99098"/>
                  </a:lnTo>
                  <a:close/>
                </a:path>
                <a:path w="789940" h="354964">
                  <a:moveTo>
                    <a:pt x="522490" y="341642"/>
                  </a:moveTo>
                  <a:close/>
                </a:path>
                <a:path w="789940" h="354964">
                  <a:moveTo>
                    <a:pt x="528637" y="125933"/>
                  </a:moveTo>
                  <a:lnTo>
                    <a:pt x="524014" y="122008"/>
                  </a:lnTo>
                  <a:lnTo>
                    <a:pt x="523341" y="127000"/>
                  </a:lnTo>
                  <a:lnTo>
                    <a:pt x="528637" y="125933"/>
                  </a:lnTo>
                  <a:close/>
                </a:path>
                <a:path w="789940" h="354964">
                  <a:moveTo>
                    <a:pt x="530275" y="125133"/>
                  </a:moveTo>
                  <a:lnTo>
                    <a:pt x="529628" y="125730"/>
                  </a:lnTo>
                  <a:lnTo>
                    <a:pt x="528637" y="125933"/>
                  </a:lnTo>
                  <a:lnTo>
                    <a:pt x="529894" y="127000"/>
                  </a:lnTo>
                  <a:lnTo>
                    <a:pt x="530275" y="125133"/>
                  </a:lnTo>
                  <a:close/>
                </a:path>
                <a:path w="789940" h="354964">
                  <a:moveTo>
                    <a:pt x="542658" y="108940"/>
                  </a:moveTo>
                  <a:lnTo>
                    <a:pt x="542480" y="107950"/>
                  </a:lnTo>
                  <a:lnTo>
                    <a:pt x="542264" y="108940"/>
                  </a:lnTo>
                  <a:lnTo>
                    <a:pt x="542340" y="109143"/>
                  </a:lnTo>
                  <a:lnTo>
                    <a:pt x="542658" y="108940"/>
                  </a:lnTo>
                  <a:close/>
                </a:path>
                <a:path w="789940" h="354964">
                  <a:moveTo>
                    <a:pt x="543483" y="100330"/>
                  </a:moveTo>
                  <a:lnTo>
                    <a:pt x="539762" y="101600"/>
                  </a:lnTo>
                  <a:lnTo>
                    <a:pt x="540321" y="104140"/>
                  </a:lnTo>
                  <a:lnTo>
                    <a:pt x="540600" y="104140"/>
                  </a:lnTo>
                  <a:lnTo>
                    <a:pt x="537806" y="105410"/>
                  </a:lnTo>
                  <a:lnTo>
                    <a:pt x="543064" y="104279"/>
                  </a:lnTo>
                  <a:lnTo>
                    <a:pt x="543483" y="100330"/>
                  </a:lnTo>
                  <a:close/>
                </a:path>
                <a:path w="789940" h="354964">
                  <a:moveTo>
                    <a:pt x="543674" y="104140"/>
                  </a:moveTo>
                  <a:lnTo>
                    <a:pt x="543064" y="104279"/>
                  </a:lnTo>
                  <a:lnTo>
                    <a:pt x="543001" y="104762"/>
                  </a:lnTo>
                  <a:lnTo>
                    <a:pt x="543674" y="104140"/>
                  </a:lnTo>
                  <a:close/>
                </a:path>
                <a:path w="789940" h="354964">
                  <a:moveTo>
                    <a:pt x="553173" y="342569"/>
                  </a:moveTo>
                  <a:lnTo>
                    <a:pt x="553123" y="342087"/>
                  </a:lnTo>
                  <a:lnTo>
                    <a:pt x="553008" y="342531"/>
                  </a:lnTo>
                  <a:lnTo>
                    <a:pt x="553173" y="342569"/>
                  </a:lnTo>
                  <a:close/>
                </a:path>
                <a:path w="789940" h="354964">
                  <a:moveTo>
                    <a:pt x="553364" y="128003"/>
                  </a:moveTo>
                  <a:lnTo>
                    <a:pt x="553212" y="128003"/>
                  </a:lnTo>
                  <a:lnTo>
                    <a:pt x="553059" y="128003"/>
                  </a:lnTo>
                  <a:lnTo>
                    <a:pt x="552919" y="128066"/>
                  </a:lnTo>
                  <a:lnTo>
                    <a:pt x="551840" y="128473"/>
                  </a:lnTo>
                  <a:lnTo>
                    <a:pt x="552551" y="128358"/>
                  </a:lnTo>
                  <a:lnTo>
                    <a:pt x="553364" y="128003"/>
                  </a:lnTo>
                  <a:close/>
                </a:path>
                <a:path w="789940" h="354964">
                  <a:moveTo>
                    <a:pt x="553694" y="344055"/>
                  </a:moveTo>
                  <a:lnTo>
                    <a:pt x="553554" y="342658"/>
                  </a:lnTo>
                  <a:lnTo>
                    <a:pt x="553173" y="342569"/>
                  </a:lnTo>
                  <a:lnTo>
                    <a:pt x="553275" y="343674"/>
                  </a:lnTo>
                  <a:lnTo>
                    <a:pt x="553694" y="344055"/>
                  </a:lnTo>
                  <a:close/>
                </a:path>
                <a:path w="789940" h="354964">
                  <a:moveTo>
                    <a:pt x="554520" y="110490"/>
                  </a:moveTo>
                  <a:lnTo>
                    <a:pt x="553313" y="110490"/>
                  </a:lnTo>
                  <a:lnTo>
                    <a:pt x="553224" y="111760"/>
                  </a:lnTo>
                  <a:lnTo>
                    <a:pt x="554520" y="110490"/>
                  </a:lnTo>
                  <a:close/>
                </a:path>
                <a:path w="789940" h="354964">
                  <a:moveTo>
                    <a:pt x="554697" y="127000"/>
                  </a:moveTo>
                  <a:lnTo>
                    <a:pt x="554443" y="127114"/>
                  </a:lnTo>
                  <a:lnTo>
                    <a:pt x="554647" y="127774"/>
                  </a:lnTo>
                  <a:lnTo>
                    <a:pt x="554697" y="127000"/>
                  </a:lnTo>
                  <a:close/>
                </a:path>
                <a:path w="789940" h="354964">
                  <a:moveTo>
                    <a:pt x="555853" y="108458"/>
                  </a:moveTo>
                  <a:lnTo>
                    <a:pt x="554990" y="107911"/>
                  </a:lnTo>
                  <a:lnTo>
                    <a:pt x="555320" y="108242"/>
                  </a:lnTo>
                  <a:lnTo>
                    <a:pt x="555599" y="108381"/>
                  </a:lnTo>
                  <a:lnTo>
                    <a:pt x="555853" y="108458"/>
                  </a:lnTo>
                  <a:close/>
                </a:path>
                <a:path w="789940" h="354964">
                  <a:moveTo>
                    <a:pt x="555904" y="127000"/>
                  </a:moveTo>
                  <a:lnTo>
                    <a:pt x="554799" y="128270"/>
                  </a:lnTo>
                  <a:lnTo>
                    <a:pt x="554647" y="127774"/>
                  </a:lnTo>
                  <a:lnTo>
                    <a:pt x="554609" y="128270"/>
                  </a:lnTo>
                  <a:lnTo>
                    <a:pt x="554431" y="128270"/>
                  </a:lnTo>
                  <a:lnTo>
                    <a:pt x="555675" y="129540"/>
                  </a:lnTo>
                  <a:lnTo>
                    <a:pt x="555904" y="127000"/>
                  </a:lnTo>
                  <a:close/>
                </a:path>
                <a:path w="789940" h="354964">
                  <a:moveTo>
                    <a:pt x="560197" y="322072"/>
                  </a:moveTo>
                  <a:lnTo>
                    <a:pt x="560057" y="322300"/>
                  </a:lnTo>
                  <a:lnTo>
                    <a:pt x="559803" y="323850"/>
                  </a:lnTo>
                  <a:lnTo>
                    <a:pt x="559917" y="323481"/>
                  </a:lnTo>
                  <a:lnTo>
                    <a:pt x="560197" y="322072"/>
                  </a:lnTo>
                  <a:close/>
                </a:path>
                <a:path w="789940" h="354964">
                  <a:moveTo>
                    <a:pt x="562178" y="318782"/>
                  </a:moveTo>
                  <a:lnTo>
                    <a:pt x="561505" y="318782"/>
                  </a:lnTo>
                  <a:lnTo>
                    <a:pt x="559930" y="319163"/>
                  </a:lnTo>
                  <a:lnTo>
                    <a:pt x="559689" y="321195"/>
                  </a:lnTo>
                  <a:lnTo>
                    <a:pt x="559854" y="320941"/>
                  </a:lnTo>
                  <a:lnTo>
                    <a:pt x="559968" y="320687"/>
                  </a:lnTo>
                  <a:lnTo>
                    <a:pt x="560222" y="319798"/>
                  </a:lnTo>
                  <a:lnTo>
                    <a:pt x="560336" y="320052"/>
                  </a:lnTo>
                  <a:lnTo>
                    <a:pt x="560438" y="320814"/>
                  </a:lnTo>
                  <a:lnTo>
                    <a:pt x="560197" y="322072"/>
                  </a:lnTo>
                  <a:lnTo>
                    <a:pt x="561390" y="320687"/>
                  </a:lnTo>
                  <a:lnTo>
                    <a:pt x="561759" y="319798"/>
                  </a:lnTo>
                  <a:lnTo>
                    <a:pt x="562178" y="318782"/>
                  </a:lnTo>
                  <a:close/>
                </a:path>
                <a:path w="789940" h="354964">
                  <a:moveTo>
                    <a:pt x="562978" y="105041"/>
                  </a:moveTo>
                  <a:lnTo>
                    <a:pt x="562546" y="104140"/>
                  </a:lnTo>
                  <a:lnTo>
                    <a:pt x="561797" y="104140"/>
                  </a:lnTo>
                  <a:lnTo>
                    <a:pt x="562978" y="105041"/>
                  </a:lnTo>
                  <a:close/>
                </a:path>
                <a:path w="789940" h="354964">
                  <a:moveTo>
                    <a:pt x="563473" y="105410"/>
                  </a:moveTo>
                  <a:lnTo>
                    <a:pt x="562978" y="105041"/>
                  </a:lnTo>
                  <a:lnTo>
                    <a:pt x="563295" y="105727"/>
                  </a:lnTo>
                  <a:lnTo>
                    <a:pt x="563473" y="105410"/>
                  </a:lnTo>
                  <a:close/>
                </a:path>
                <a:path w="789940" h="354964">
                  <a:moveTo>
                    <a:pt x="565048" y="320560"/>
                  </a:moveTo>
                  <a:lnTo>
                    <a:pt x="564705" y="318922"/>
                  </a:lnTo>
                  <a:lnTo>
                    <a:pt x="563994" y="317893"/>
                  </a:lnTo>
                  <a:lnTo>
                    <a:pt x="563664" y="319532"/>
                  </a:lnTo>
                  <a:lnTo>
                    <a:pt x="564210" y="319747"/>
                  </a:lnTo>
                  <a:lnTo>
                    <a:pt x="564807" y="321005"/>
                  </a:lnTo>
                  <a:lnTo>
                    <a:pt x="565048" y="320560"/>
                  </a:lnTo>
                  <a:close/>
                </a:path>
                <a:path w="789940" h="354964">
                  <a:moveTo>
                    <a:pt x="570268" y="104521"/>
                  </a:moveTo>
                  <a:lnTo>
                    <a:pt x="569925" y="104521"/>
                  </a:lnTo>
                  <a:lnTo>
                    <a:pt x="569556" y="104686"/>
                  </a:lnTo>
                  <a:lnTo>
                    <a:pt x="570268" y="104521"/>
                  </a:lnTo>
                  <a:close/>
                </a:path>
                <a:path w="789940" h="354964">
                  <a:moveTo>
                    <a:pt x="571855" y="324497"/>
                  </a:moveTo>
                  <a:lnTo>
                    <a:pt x="571754" y="323608"/>
                  </a:lnTo>
                  <a:lnTo>
                    <a:pt x="571690" y="323367"/>
                  </a:lnTo>
                  <a:lnTo>
                    <a:pt x="571538" y="324751"/>
                  </a:lnTo>
                  <a:lnTo>
                    <a:pt x="571855" y="324497"/>
                  </a:lnTo>
                  <a:close/>
                </a:path>
                <a:path w="789940" h="354964">
                  <a:moveTo>
                    <a:pt x="572071" y="323354"/>
                  </a:moveTo>
                  <a:lnTo>
                    <a:pt x="571893" y="322084"/>
                  </a:lnTo>
                  <a:lnTo>
                    <a:pt x="571690" y="320560"/>
                  </a:lnTo>
                  <a:lnTo>
                    <a:pt x="571258" y="320941"/>
                  </a:lnTo>
                  <a:lnTo>
                    <a:pt x="571144" y="321195"/>
                  </a:lnTo>
                  <a:lnTo>
                    <a:pt x="571690" y="323367"/>
                  </a:lnTo>
                  <a:lnTo>
                    <a:pt x="571817" y="322211"/>
                  </a:lnTo>
                  <a:lnTo>
                    <a:pt x="572071" y="323354"/>
                  </a:lnTo>
                  <a:close/>
                </a:path>
                <a:path w="789940" h="354964">
                  <a:moveTo>
                    <a:pt x="585165" y="341337"/>
                  </a:moveTo>
                  <a:lnTo>
                    <a:pt x="584860" y="342277"/>
                  </a:lnTo>
                  <a:lnTo>
                    <a:pt x="585152" y="341769"/>
                  </a:lnTo>
                  <a:lnTo>
                    <a:pt x="585165" y="341337"/>
                  </a:lnTo>
                  <a:close/>
                </a:path>
                <a:path w="789940" h="354964">
                  <a:moveTo>
                    <a:pt x="587514" y="319176"/>
                  </a:moveTo>
                  <a:lnTo>
                    <a:pt x="587095" y="318757"/>
                  </a:lnTo>
                  <a:lnTo>
                    <a:pt x="587159" y="318973"/>
                  </a:lnTo>
                  <a:lnTo>
                    <a:pt x="587273" y="319341"/>
                  </a:lnTo>
                  <a:lnTo>
                    <a:pt x="587514" y="319176"/>
                  </a:lnTo>
                  <a:close/>
                </a:path>
                <a:path w="789940" h="354964">
                  <a:moveTo>
                    <a:pt x="589089" y="318757"/>
                  </a:moveTo>
                  <a:lnTo>
                    <a:pt x="589013" y="315048"/>
                  </a:lnTo>
                  <a:lnTo>
                    <a:pt x="588391" y="316090"/>
                  </a:lnTo>
                  <a:lnTo>
                    <a:pt x="588708" y="319379"/>
                  </a:lnTo>
                  <a:lnTo>
                    <a:pt x="589089" y="318757"/>
                  </a:lnTo>
                  <a:close/>
                </a:path>
                <a:path w="789940" h="354964">
                  <a:moveTo>
                    <a:pt x="591248" y="112344"/>
                  </a:moveTo>
                  <a:lnTo>
                    <a:pt x="591019" y="111988"/>
                  </a:lnTo>
                  <a:lnTo>
                    <a:pt x="590791" y="111760"/>
                  </a:lnTo>
                  <a:lnTo>
                    <a:pt x="590588" y="112001"/>
                  </a:lnTo>
                  <a:lnTo>
                    <a:pt x="591248" y="112344"/>
                  </a:lnTo>
                  <a:close/>
                </a:path>
                <a:path w="789940" h="354964">
                  <a:moveTo>
                    <a:pt x="594702" y="317766"/>
                  </a:moveTo>
                  <a:lnTo>
                    <a:pt x="594588" y="317931"/>
                  </a:lnTo>
                  <a:lnTo>
                    <a:pt x="594550" y="318528"/>
                  </a:lnTo>
                  <a:lnTo>
                    <a:pt x="594702" y="317766"/>
                  </a:lnTo>
                  <a:close/>
                </a:path>
                <a:path w="789940" h="354964">
                  <a:moveTo>
                    <a:pt x="594995" y="318376"/>
                  </a:moveTo>
                  <a:lnTo>
                    <a:pt x="594753" y="317931"/>
                  </a:lnTo>
                  <a:lnTo>
                    <a:pt x="594779" y="318160"/>
                  </a:lnTo>
                  <a:lnTo>
                    <a:pt x="594995" y="318376"/>
                  </a:lnTo>
                  <a:close/>
                </a:path>
                <a:path w="789940" h="354964">
                  <a:moveTo>
                    <a:pt x="595668" y="341591"/>
                  </a:moveTo>
                  <a:lnTo>
                    <a:pt x="594398" y="341210"/>
                  </a:lnTo>
                  <a:lnTo>
                    <a:pt x="594766" y="341477"/>
                  </a:lnTo>
                  <a:lnTo>
                    <a:pt x="595223" y="341617"/>
                  </a:lnTo>
                  <a:lnTo>
                    <a:pt x="595668" y="341591"/>
                  </a:lnTo>
                  <a:close/>
                </a:path>
                <a:path w="789940" h="354964">
                  <a:moveTo>
                    <a:pt x="595795" y="341591"/>
                  </a:moveTo>
                  <a:lnTo>
                    <a:pt x="595668" y="341591"/>
                  </a:lnTo>
                  <a:lnTo>
                    <a:pt x="595795" y="341642"/>
                  </a:lnTo>
                  <a:close/>
                </a:path>
                <a:path w="789940" h="354964">
                  <a:moveTo>
                    <a:pt x="602703" y="117068"/>
                  </a:moveTo>
                  <a:lnTo>
                    <a:pt x="602170" y="117221"/>
                  </a:lnTo>
                  <a:lnTo>
                    <a:pt x="601751" y="117360"/>
                  </a:lnTo>
                  <a:lnTo>
                    <a:pt x="601802" y="117678"/>
                  </a:lnTo>
                  <a:lnTo>
                    <a:pt x="602348" y="117678"/>
                  </a:lnTo>
                  <a:lnTo>
                    <a:pt x="602627" y="117373"/>
                  </a:lnTo>
                  <a:lnTo>
                    <a:pt x="602703" y="117068"/>
                  </a:lnTo>
                  <a:close/>
                </a:path>
                <a:path w="789940" h="354964">
                  <a:moveTo>
                    <a:pt x="604342" y="130835"/>
                  </a:moveTo>
                  <a:lnTo>
                    <a:pt x="603631" y="130505"/>
                  </a:lnTo>
                  <a:lnTo>
                    <a:pt x="602792" y="130060"/>
                  </a:lnTo>
                  <a:lnTo>
                    <a:pt x="601954" y="130390"/>
                  </a:lnTo>
                  <a:lnTo>
                    <a:pt x="602780" y="131114"/>
                  </a:lnTo>
                  <a:lnTo>
                    <a:pt x="603567" y="131114"/>
                  </a:lnTo>
                  <a:lnTo>
                    <a:pt x="604342" y="130835"/>
                  </a:lnTo>
                  <a:close/>
                </a:path>
                <a:path w="789940" h="354964">
                  <a:moveTo>
                    <a:pt x="608609" y="338975"/>
                  </a:moveTo>
                  <a:lnTo>
                    <a:pt x="608495" y="338594"/>
                  </a:lnTo>
                  <a:lnTo>
                    <a:pt x="606882" y="336245"/>
                  </a:lnTo>
                  <a:lnTo>
                    <a:pt x="606666" y="338594"/>
                  </a:lnTo>
                  <a:lnTo>
                    <a:pt x="606793" y="340626"/>
                  </a:lnTo>
                  <a:lnTo>
                    <a:pt x="608609" y="338975"/>
                  </a:lnTo>
                  <a:close/>
                </a:path>
                <a:path w="789940" h="354964">
                  <a:moveTo>
                    <a:pt x="609269" y="339737"/>
                  </a:moveTo>
                  <a:lnTo>
                    <a:pt x="609231" y="337883"/>
                  </a:lnTo>
                  <a:lnTo>
                    <a:pt x="609028" y="338594"/>
                  </a:lnTo>
                  <a:lnTo>
                    <a:pt x="608749" y="338848"/>
                  </a:lnTo>
                  <a:lnTo>
                    <a:pt x="608749" y="338975"/>
                  </a:lnTo>
                  <a:lnTo>
                    <a:pt x="609269" y="339737"/>
                  </a:lnTo>
                  <a:close/>
                </a:path>
                <a:path w="789940" h="354964">
                  <a:moveTo>
                    <a:pt x="611898" y="315480"/>
                  </a:moveTo>
                  <a:lnTo>
                    <a:pt x="611860" y="314845"/>
                  </a:lnTo>
                  <a:lnTo>
                    <a:pt x="611619" y="311035"/>
                  </a:lnTo>
                  <a:lnTo>
                    <a:pt x="610514" y="312813"/>
                  </a:lnTo>
                  <a:lnTo>
                    <a:pt x="610438" y="313448"/>
                  </a:lnTo>
                  <a:lnTo>
                    <a:pt x="610781" y="315163"/>
                  </a:lnTo>
                  <a:lnTo>
                    <a:pt x="610882" y="314845"/>
                  </a:lnTo>
                  <a:lnTo>
                    <a:pt x="610844" y="315480"/>
                  </a:lnTo>
                  <a:lnTo>
                    <a:pt x="610781" y="315163"/>
                  </a:lnTo>
                  <a:lnTo>
                    <a:pt x="610031" y="317385"/>
                  </a:lnTo>
                  <a:lnTo>
                    <a:pt x="611886" y="315734"/>
                  </a:lnTo>
                  <a:lnTo>
                    <a:pt x="611898" y="315480"/>
                  </a:lnTo>
                  <a:close/>
                </a:path>
                <a:path w="789940" h="354964">
                  <a:moveTo>
                    <a:pt x="612051" y="315595"/>
                  </a:moveTo>
                  <a:lnTo>
                    <a:pt x="611924" y="315861"/>
                  </a:lnTo>
                  <a:lnTo>
                    <a:pt x="612051" y="315595"/>
                  </a:lnTo>
                  <a:close/>
                </a:path>
                <a:path w="789940" h="354964">
                  <a:moveTo>
                    <a:pt x="612101" y="320052"/>
                  </a:moveTo>
                  <a:close/>
                </a:path>
                <a:path w="789940" h="354964">
                  <a:moveTo>
                    <a:pt x="615111" y="118110"/>
                  </a:moveTo>
                  <a:lnTo>
                    <a:pt x="614108" y="115570"/>
                  </a:lnTo>
                  <a:lnTo>
                    <a:pt x="613270" y="115570"/>
                  </a:lnTo>
                  <a:lnTo>
                    <a:pt x="609879" y="113030"/>
                  </a:lnTo>
                  <a:lnTo>
                    <a:pt x="609168" y="118110"/>
                  </a:lnTo>
                  <a:lnTo>
                    <a:pt x="615111" y="118110"/>
                  </a:lnTo>
                  <a:close/>
                </a:path>
                <a:path w="789940" h="354964">
                  <a:moveTo>
                    <a:pt x="616712" y="319290"/>
                  </a:moveTo>
                  <a:lnTo>
                    <a:pt x="616343" y="319036"/>
                  </a:lnTo>
                  <a:lnTo>
                    <a:pt x="616458" y="320560"/>
                  </a:lnTo>
                  <a:lnTo>
                    <a:pt x="616712" y="319290"/>
                  </a:lnTo>
                  <a:close/>
                </a:path>
                <a:path w="789940" h="354964">
                  <a:moveTo>
                    <a:pt x="617080" y="319544"/>
                  </a:moveTo>
                  <a:lnTo>
                    <a:pt x="616800" y="318909"/>
                  </a:lnTo>
                  <a:lnTo>
                    <a:pt x="616712" y="319290"/>
                  </a:lnTo>
                  <a:lnTo>
                    <a:pt x="617080" y="319544"/>
                  </a:lnTo>
                  <a:close/>
                </a:path>
                <a:path w="789940" h="354964">
                  <a:moveTo>
                    <a:pt x="618210" y="337210"/>
                  </a:moveTo>
                  <a:lnTo>
                    <a:pt x="618058" y="337337"/>
                  </a:lnTo>
                  <a:lnTo>
                    <a:pt x="617689" y="337934"/>
                  </a:lnTo>
                  <a:lnTo>
                    <a:pt x="617931" y="337693"/>
                  </a:lnTo>
                  <a:lnTo>
                    <a:pt x="618210" y="337210"/>
                  </a:lnTo>
                  <a:close/>
                </a:path>
                <a:path w="789940" h="354964">
                  <a:moveTo>
                    <a:pt x="619175" y="337959"/>
                  </a:moveTo>
                  <a:lnTo>
                    <a:pt x="619125" y="337070"/>
                  </a:lnTo>
                  <a:lnTo>
                    <a:pt x="619061" y="335800"/>
                  </a:lnTo>
                  <a:lnTo>
                    <a:pt x="618680" y="336435"/>
                  </a:lnTo>
                  <a:lnTo>
                    <a:pt x="618604" y="336105"/>
                  </a:lnTo>
                  <a:lnTo>
                    <a:pt x="618604" y="336435"/>
                  </a:lnTo>
                  <a:lnTo>
                    <a:pt x="618350" y="337070"/>
                  </a:lnTo>
                  <a:lnTo>
                    <a:pt x="618210" y="337324"/>
                  </a:lnTo>
                  <a:lnTo>
                    <a:pt x="618604" y="337070"/>
                  </a:lnTo>
                  <a:lnTo>
                    <a:pt x="619175" y="337959"/>
                  </a:lnTo>
                  <a:close/>
                </a:path>
                <a:path w="789940" h="354964">
                  <a:moveTo>
                    <a:pt x="619379" y="312051"/>
                  </a:moveTo>
                  <a:lnTo>
                    <a:pt x="619226" y="311670"/>
                  </a:lnTo>
                  <a:lnTo>
                    <a:pt x="618972" y="312051"/>
                  </a:lnTo>
                  <a:lnTo>
                    <a:pt x="619379" y="312051"/>
                  </a:lnTo>
                  <a:close/>
                </a:path>
                <a:path w="789940" h="354964">
                  <a:moveTo>
                    <a:pt x="619633" y="312051"/>
                  </a:moveTo>
                  <a:lnTo>
                    <a:pt x="619379" y="312051"/>
                  </a:lnTo>
                  <a:lnTo>
                    <a:pt x="619594" y="312610"/>
                  </a:lnTo>
                  <a:lnTo>
                    <a:pt x="619633" y="312051"/>
                  </a:lnTo>
                  <a:close/>
                </a:path>
                <a:path w="789940" h="354964">
                  <a:moveTo>
                    <a:pt x="622846" y="312305"/>
                  </a:moveTo>
                  <a:lnTo>
                    <a:pt x="622185" y="312610"/>
                  </a:lnTo>
                  <a:lnTo>
                    <a:pt x="622249" y="312813"/>
                  </a:lnTo>
                  <a:lnTo>
                    <a:pt x="622592" y="312813"/>
                  </a:lnTo>
                  <a:lnTo>
                    <a:pt x="622846" y="312305"/>
                  </a:lnTo>
                  <a:close/>
                </a:path>
                <a:path w="789940" h="354964">
                  <a:moveTo>
                    <a:pt x="626300" y="334784"/>
                  </a:moveTo>
                  <a:lnTo>
                    <a:pt x="625970" y="334784"/>
                  </a:lnTo>
                  <a:lnTo>
                    <a:pt x="626300" y="334784"/>
                  </a:lnTo>
                  <a:close/>
                </a:path>
                <a:path w="789940" h="354964">
                  <a:moveTo>
                    <a:pt x="634580" y="139700"/>
                  </a:moveTo>
                  <a:lnTo>
                    <a:pt x="630529" y="135890"/>
                  </a:lnTo>
                  <a:lnTo>
                    <a:pt x="631304" y="139700"/>
                  </a:lnTo>
                  <a:lnTo>
                    <a:pt x="634580" y="139700"/>
                  </a:lnTo>
                  <a:close/>
                </a:path>
                <a:path w="789940" h="354964">
                  <a:moveTo>
                    <a:pt x="637590" y="331050"/>
                  </a:moveTo>
                  <a:lnTo>
                    <a:pt x="637286" y="330860"/>
                  </a:lnTo>
                  <a:lnTo>
                    <a:pt x="636930" y="330581"/>
                  </a:lnTo>
                  <a:lnTo>
                    <a:pt x="636651" y="331025"/>
                  </a:lnTo>
                  <a:lnTo>
                    <a:pt x="637032" y="331609"/>
                  </a:lnTo>
                  <a:lnTo>
                    <a:pt x="637324" y="331470"/>
                  </a:lnTo>
                  <a:lnTo>
                    <a:pt x="637590" y="331050"/>
                  </a:lnTo>
                  <a:close/>
                </a:path>
                <a:path w="789940" h="354964">
                  <a:moveTo>
                    <a:pt x="641832" y="316560"/>
                  </a:moveTo>
                  <a:lnTo>
                    <a:pt x="641273" y="314591"/>
                  </a:lnTo>
                  <a:lnTo>
                    <a:pt x="640740" y="317004"/>
                  </a:lnTo>
                  <a:lnTo>
                    <a:pt x="641832" y="316560"/>
                  </a:lnTo>
                  <a:close/>
                </a:path>
                <a:path w="789940" h="354964">
                  <a:moveTo>
                    <a:pt x="642594" y="316242"/>
                  </a:moveTo>
                  <a:lnTo>
                    <a:pt x="641972" y="316496"/>
                  </a:lnTo>
                  <a:lnTo>
                    <a:pt x="641959" y="316992"/>
                  </a:lnTo>
                  <a:lnTo>
                    <a:pt x="642289" y="318173"/>
                  </a:lnTo>
                  <a:lnTo>
                    <a:pt x="642594" y="316242"/>
                  </a:lnTo>
                  <a:close/>
                </a:path>
                <a:path w="789940" h="354964">
                  <a:moveTo>
                    <a:pt x="643089" y="312712"/>
                  </a:moveTo>
                  <a:lnTo>
                    <a:pt x="642124" y="313715"/>
                  </a:lnTo>
                  <a:lnTo>
                    <a:pt x="642848" y="313105"/>
                  </a:lnTo>
                  <a:lnTo>
                    <a:pt x="643089" y="312712"/>
                  </a:lnTo>
                  <a:close/>
                </a:path>
                <a:path w="789940" h="354964">
                  <a:moveTo>
                    <a:pt x="647903" y="331241"/>
                  </a:moveTo>
                  <a:lnTo>
                    <a:pt x="647065" y="332066"/>
                  </a:lnTo>
                  <a:lnTo>
                    <a:pt x="647700" y="333705"/>
                  </a:lnTo>
                  <a:lnTo>
                    <a:pt x="647903" y="331241"/>
                  </a:lnTo>
                  <a:close/>
                </a:path>
                <a:path w="789940" h="354964">
                  <a:moveTo>
                    <a:pt x="649655" y="333730"/>
                  </a:moveTo>
                  <a:lnTo>
                    <a:pt x="647839" y="330847"/>
                  </a:lnTo>
                  <a:lnTo>
                    <a:pt x="647903" y="331241"/>
                  </a:lnTo>
                  <a:lnTo>
                    <a:pt x="648436" y="334149"/>
                  </a:lnTo>
                  <a:lnTo>
                    <a:pt x="649655" y="333730"/>
                  </a:lnTo>
                  <a:close/>
                </a:path>
                <a:path w="789940" h="354964">
                  <a:moveTo>
                    <a:pt x="651865" y="318020"/>
                  </a:moveTo>
                  <a:lnTo>
                    <a:pt x="651700" y="317919"/>
                  </a:lnTo>
                  <a:lnTo>
                    <a:pt x="651865" y="318020"/>
                  </a:lnTo>
                  <a:close/>
                </a:path>
                <a:path w="789940" h="354964">
                  <a:moveTo>
                    <a:pt x="652856" y="315366"/>
                  </a:moveTo>
                  <a:lnTo>
                    <a:pt x="652272" y="315760"/>
                  </a:lnTo>
                  <a:lnTo>
                    <a:pt x="652856" y="316369"/>
                  </a:lnTo>
                  <a:lnTo>
                    <a:pt x="652856" y="315366"/>
                  </a:lnTo>
                  <a:close/>
                </a:path>
                <a:path w="789940" h="354964">
                  <a:moveTo>
                    <a:pt x="653618" y="140982"/>
                  </a:moveTo>
                  <a:lnTo>
                    <a:pt x="653313" y="142240"/>
                  </a:lnTo>
                  <a:lnTo>
                    <a:pt x="653618" y="140982"/>
                  </a:lnTo>
                  <a:close/>
                </a:path>
                <a:path w="789940" h="354964">
                  <a:moveTo>
                    <a:pt x="669912" y="322592"/>
                  </a:moveTo>
                  <a:lnTo>
                    <a:pt x="669848" y="322097"/>
                  </a:lnTo>
                  <a:lnTo>
                    <a:pt x="669747" y="322529"/>
                  </a:lnTo>
                  <a:lnTo>
                    <a:pt x="669912" y="322592"/>
                  </a:lnTo>
                  <a:close/>
                </a:path>
                <a:path w="789940" h="354964">
                  <a:moveTo>
                    <a:pt x="670090" y="321068"/>
                  </a:moveTo>
                  <a:lnTo>
                    <a:pt x="669975" y="320179"/>
                  </a:lnTo>
                  <a:lnTo>
                    <a:pt x="669594" y="319544"/>
                  </a:lnTo>
                  <a:lnTo>
                    <a:pt x="669594" y="320052"/>
                  </a:lnTo>
                  <a:lnTo>
                    <a:pt x="669848" y="322097"/>
                  </a:lnTo>
                  <a:lnTo>
                    <a:pt x="670090" y="321068"/>
                  </a:lnTo>
                  <a:close/>
                </a:path>
                <a:path w="789940" h="354964">
                  <a:moveTo>
                    <a:pt x="670369" y="322338"/>
                  </a:moveTo>
                  <a:lnTo>
                    <a:pt x="670052" y="322846"/>
                  </a:lnTo>
                  <a:lnTo>
                    <a:pt x="670001" y="323380"/>
                  </a:lnTo>
                  <a:lnTo>
                    <a:pt x="670242" y="322592"/>
                  </a:lnTo>
                  <a:lnTo>
                    <a:pt x="670369" y="322338"/>
                  </a:lnTo>
                  <a:close/>
                </a:path>
                <a:path w="789940" h="354964">
                  <a:moveTo>
                    <a:pt x="670902" y="130556"/>
                  </a:moveTo>
                  <a:lnTo>
                    <a:pt x="669226" y="129197"/>
                  </a:lnTo>
                  <a:lnTo>
                    <a:pt x="668921" y="130289"/>
                  </a:lnTo>
                  <a:lnTo>
                    <a:pt x="670039" y="130162"/>
                  </a:lnTo>
                  <a:lnTo>
                    <a:pt x="670902" y="130556"/>
                  </a:lnTo>
                  <a:close/>
                </a:path>
                <a:path w="789940" h="354964">
                  <a:moveTo>
                    <a:pt x="676363" y="330669"/>
                  </a:moveTo>
                  <a:lnTo>
                    <a:pt x="676351" y="330479"/>
                  </a:lnTo>
                  <a:lnTo>
                    <a:pt x="676275" y="330200"/>
                  </a:lnTo>
                  <a:lnTo>
                    <a:pt x="676173" y="329958"/>
                  </a:lnTo>
                  <a:lnTo>
                    <a:pt x="676211" y="330174"/>
                  </a:lnTo>
                  <a:lnTo>
                    <a:pt x="676262" y="330441"/>
                  </a:lnTo>
                  <a:lnTo>
                    <a:pt x="676363" y="330669"/>
                  </a:lnTo>
                  <a:close/>
                </a:path>
                <a:path w="789940" h="354964">
                  <a:moveTo>
                    <a:pt x="679780" y="327672"/>
                  </a:moveTo>
                  <a:lnTo>
                    <a:pt x="678878" y="326275"/>
                  </a:lnTo>
                  <a:lnTo>
                    <a:pt x="678891" y="328561"/>
                  </a:lnTo>
                  <a:lnTo>
                    <a:pt x="679754" y="328434"/>
                  </a:lnTo>
                  <a:lnTo>
                    <a:pt x="679780" y="327672"/>
                  </a:lnTo>
                  <a:close/>
                </a:path>
                <a:path w="789940" h="354964">
                  <a:moveTo>
                    <a:pt x="685253" y="128854"/>
                  </a:moveTo>
                  <a:lnTo>
                    <a:pt x="685228" y="128460"/>
                  </a:lnTo>
                  <a:lnTo>
                    <a:pt x="685177" y="128219"/>
                  </a:lnTo>
                  <a:lnTo>
                    <a:pt x="685114" y="128587"/>
                  </a:lnTo>
                  <a:lnTo>
                    <a:pt x="685139" y="128943"/>
                  </a:lnTo>
                  <a:lnTo>
                    <a:pt x="685228" y="129286"/>
                  </a:lnTo>
                  <a:lnTo>
                    <a:pt x="685253" y="128854"/>
                  </a:lnTo>
                  <a:close/>
                </a:path>
                <a:path w="789940" h="354964">
                  <a:moveTo>
                    <a:pt x="686041" y="316738"/>
                  </a:moveTo>
                  <a:lnTo>
                    <a:pt x="685241" y="315633"/>
                  </a:lnTo>
                  <a:lnTo>
                    <a:pt x="685266" y="314998"/>
                  </a:lnTo>
                  <a:lnTo>
                    <a:pt x="684796" y="316039"/>
                  </a:lnTo>
                  <a:lnTo>
                    <a:pt x="684669" y="316306"/>
                  </a:lnTo>
                  <a:lnTo>
                    <a:pt x="685279" y="317284"/>
                  </a:lnTo>
                  <a:lnTo>
                    <a:pt x="686041" y="316738"/>
                  </a:lnTo>
                  <a:close/>
                </a:path>
                <a:path w="789940" h="354964">
                  <a:moveTo>
                    <a:pt x="688670" y="137160"/>
                  </a:moveTo>
                  <a:lnTo>
                    <a:pt x="688594" y="136296"/>
                  </a:lnTo>
                  <a:lnTo>
                    <a:pt x="687920" y="137160"/>
                  </a:lnTo>
                  <a:lnTo>
                    <a:pt x="688670" y="137160"/>
                  </a:lnTo>
                  <a:close/>
                </a:path>
                <a:path w="789940" h="354964">
                  <a:moveTo>
                    <a:pt x="688721" y="322122"/>
                  </a:moveTo>
                  <a:lnTo>
                    <a:pt x="688581" y="319925"/>
                  </a:lnTo>
                  <a:lnTo>
                    <a:pt x="688441" y="322262"/>
                  </a:lnTo>
                  <a:lnTo>
                    <a:pt x="688721" y="322122"/>
                  </a:lnTo>
                  <a:close/>
                </a:path>
                <a:path w="789940" h="354964">
                  <a:moveTo>
                    <a:pt x="689521" y="137160"/>
                  </a:moveTo>
                  <a:lnTo>
                    <a:pt x="688771" y="137160"/>
                  </a:lnTo>
                  <a:lnTo>
                    <a:pt x="688670" y="138226"/>
                  </a:lnTo>
                  <a:lnTo>
                    <a:pt x="689521" y="137160"/>
                  </a:lnTo>
                  <a:close/>
                </a:path>
                <a:path w="789940" h="354964">
                  <a:moveTo>
                    <a:pt x="689571" y="321703"/>
                  </a:moveTo>
                  <a:lnTo>
                    <a:pt x="688835" y="322072"/>
                  </a:lnTo>
                  <a:lnTo>
                    <a:pt x="688771" y="323075"/>
                  </a:lnTo>
                  <a:lnTo>
                    <a:pt x="689571" y="321703"/>
                  </a:lnTo>
                  <a:close/>
                </a:path>
                <a:path w="789940" h="354964">
                  <a:moveTo>
                    <a:pt x="689787" y="331736"/>
                  </a:moveTo>
                  <a:lnTo>
                    <a:pt x="689444" y="332193"/>
                  </a:lnTo>
                  <a:lnTo>
                    <a:pt x="689432" y="332498"/>
                  </a:lnTo>
                  <a:lnTo>
                    <a:pt x="689749" y="332752"/>
                  </a:lnTo>
                  <a:lnTo>
                    <a:pt x="689787" y="331736"/>
                  </a:lnTo>
                  <a:close/>
                </a:path>
                <a:path w="789940" h="354964">
                  <a:moveTo>
                    <a:pt x="689864" y="134620"/>
                  </a:moveTo>
                  <a:lnTo>
                    <a:pt x="688594" y="133578"/>
                  </a:lnTo>
                  <a:lnTo>
                    <a:pt x="688708" y="133350"/>
                  </a:lnTo>
                  <a:lnTo>
                    <a:pt x="688327" y="133350"/>
                  </a:lnTo>
                  <a:lnTo>
                    <a:pt x="687400" y="133350"/>
                  </a:lnTo>
                  <a:lnTo>
                    <a:pt x="688073" y="134620"/>
                  </a:lnTo>
                  <a:lnTo>
                    <a:pt x="688390" y="133997"/>
                  </a:lnTo>
                  <a:lnTo>
                    <a:pt x="688594" y="136296"/>
                  </a:lnTo>
                  <a:lnTo>
                    <a:pt x="689864" y="134620"/>
                  </a:lnTo>
                  <a:close/>
                </a:path>
                <a:path w="789940" h="354964">
                  <a:moveTo>
                    <a:pt x="690562" y="333387"/>
                  </a:moveTo>
                  <a:lnTo>
                    <a:pt x="689749" y="332752"/>
                  </a:lnTo>
                  <a:lnTo>
                    <a:pt x="689673" y="334276"/>
                  </a:lnTo>
                  <a:lnTo>
                    <a:pt x="690562" y="333387"/>
                  </a:lnTo>
                  <a:close/>
                </a:path>
                <a:path w="789940" h="354964">
                  <a:moveTo>
                    <a:pt x="691172" y="322338"/>
                  </a:moveTo>
                  <a:close/>
                </a:path>
                <a:path w="789940" h="354964">
                  <a:moveTo>
                    <a:pt x="691261" y="319671"/>
                  </a:moveTo>
                  <a:lnTo>
                    <a:pt x="691134" y="319138"/>
                  </a:lnTo>
                  <a:lnTo>
                    <a:pt x="689787" y="318846"/>
                  </a:lnTo>
                  <a:lnTo>
                    <a:pt x="691261" y="319671"/>
                  </a:lnTo>
                  <a:close/>
                </a:path>
                <a:path w="789940" h="354964">
                  <a:moveTo>
                    <a:pt x="691273" y="316725"/>
                  </a:moveTo>
                  <a:lnTo>
                    <a:pt x="689381" y="313372"/>
                  </a:lnTo>
                  <a:lnTo>
                    <a:pt x="690791" y="316941"/>
                  </a:lnTo>
                  <a:lnTo>
                    <a:pt x="691273" y="316725"/>
                  </a:lnTo>
                  <a:close/>
                </a:path>
                <a:path w="789940" h="354964">
                  <a:moveTo>
                    <a:pt x="691692" y="319265"/>
                  </a:moveTo>
                  <a:lnTo>
                    <a:pt x="690791" y="316941"/>
                  </a:lnTo>
                  <a:lnTo>
                    <a:pt x="690626" y="317017"/>
                  </a:lnTo>
                  <a:lnTo>
                    <a:pt x="691134" y="319138"/>
                  </a:lnTo>
                  <a:lnTo>
                    <a:pt x="691692" y="319265"/>
                  </a:lnTo>
                  <a:close/>
                </a:path>
                <a:path w="789940" h="354964">
                  <a:moveTo>
                    <a:pt x="692035" y="321449"/>
                  </a:moveTo>
                  <a:lnTo>
                    <a:pt x="691819" y="321322"/>
                  </a:lnTo>
                  <a:lnTo>
                    <a:pt x="691870" y="320052"/>
                  </a:lnTo>
                  <a:lnTo>
                    <a:pt x="691159" y="322326"/>
                  </a:lnTo>
                  <a:lnTo>
                    <a:pt x="692035" y="321449"/>
                  </a:lnTo>
                  <a:close/>
                </a:path>
                <a:path w="789940" h="354964">
                  <a:moveTo>
                    <a:pt x="698538" y="333870"/>
                  </a:moveTo>
                  <a:lnTo>
                    <a:pt x="697585" y="330111"/>
                  </a:lnTo>
                  <a:lnTo>
                    <a:pt x="697217" y="331914"/>
                  </a:lnTo>
                  <a:lnTo>
                    <a:pt x="697636" y="332155"/>
                  </a:lnTo>
                  <a:lnTo>
                    <a:pt x="698284" y="334175"/>
                  </a:lnTo>
                  <a:lnTo>
                    <a:pt x="698538" y="333870"/>
                  </a:lnTo>
                  <a:close/>
                </a:path>
                <a:path w="789940" h="354964">
                  <a:moveTo>
                    <a:pt x="698881" y="332651"/>
                  </a:moveTo>
                  <a:lnTo>
                    <a:pt x="698728" y="333641"/>
                  </a:lnTo>
                  <a:lnTo>
                    <a:pt x="698855" y="333502"/>
                  </a:lnTo>
                  <a:lnTo>
                    <a:pt x="698881" y="332651"/>
                  </a:lnTo>
                  <a:close/>
                </a:path>
                <a:path w="789940" h="354964">
                  <a:moveTo>
                    <a:pt x="698931" y="331584"/>
                  </a:moveTo>
                  <a:lnTo>
                    <a:pt x="698881" y="332651"/>
                  </a:lnTo>
                  <a:lnTo>
                    <a:pt x="698919" y="332435"/>
                  </a:lnTo>
                  <a:lnTo>
                    <a:pt x="698931" y="332079"/>
                  </a:lnTo>
                  <a:lnTo>
                    <a:pt x="698931" y="331584"/>
                  </a:lnTo>
                  <a:close/>
                </a:path>
                <a:path w="789940" h="354964">
                  <a:moveTo>
                    <a:pt x="700836" y="331660"/>
                  </a:moveTo>
                  <a:lnTo>
                    <a:pt x="700824" y="331241"/>
                  </a:lnTo>
                  <a:lnTo>
                    <a:pt x="700773" y="330987"/>
                  </a:lnTo>
                  <a:lnTo>
                    <a:pt x="700735" y="331724"/>
                  </a:lnTo>
                  <a:lnTo>
                    <a:pt x="700671" y="332092"/>
                  </a:lnTo>
                  <a:lnTo>
                    <a:pt x="700544" y="332257"/>
                  </a:lnTo>
                  <a:lnTo>
                    <a:pt x="700722" y="332168"/>
                  </a:lnTo>
                  <a:lnTo>
                    <a:pt x="700836" y="331660"/>
                  </a:lnTo>
                  <a:close/>
                </a:path>
                <a:path w="789940" h="354964">
                  <a:moveTo>
                    <a:pt x="701154" y="329577"/>
                  </a:moveTo>
                  <a:lnTo>
                    <a:pt x="700976" y="327418"/>
                  </a:lnTo>
                  <a:lnTo>
                    <a:pt x="700620" y="327291"/>
                  </a:lnTo>
                  <a:lnTo>
                    <a:pt x="700633" y="327164"/>
                  </a:lnTo>
                  <a:lnTo>
                    <a:pt x="700684" y="326656"/>
                  </a:lnTo>
                  <a:lnTo>
                    <a:pt x="701027" y="322973"/>
                  </a:lnTo>
                  <a:lnTo>
                    <a:pt x="699909" y="326656"/>
                  </a:lnTo>
                  <a:lnTo>
                    <a:pt x="699668" y="325640"/>
                  </a:lnTo>
                  <a:lnTo>
                    <a:pt x="699503" y="323989"/>
                  </a:lnTo>
                  <a:lnTo>
                    <a:pt x="699604" y="322846"/>
                  </a:lnTo>
                  <a:lnTo>
                    <a:pt x="699884" y="322465"/>
                  </a:lnTo>
                  <a:lnTo>
                    <a:pt x="699770" y="321830"/>
                  </a:lnTo>
                  <a:lnTo>
                    <a:pt x="699122" y="320306"/>
                  </a:lnTo>
                  <a:lnTo>
                    <a:pt x="699274" y="323989"/>
                  </a:lnTo>
                  <a:lnTo>
                    <a:pt x="699084" y="323354"/>
                  </a:lnTo>
                  <a:lnTo>
                    <a:pt x="698969" y="322973"/>
                  </a:lnTo>
                  <a:lnTo>
                    <a:pt x="698690" y="322084"/>
                  </a:lnTo>
                  <a:lnTo>
                    <a:pt x="698474" y="321322"/>
                  </a:lnTo>
                  <a:lnTo>
                    <a:pt x="698550" y="320814"/>
                  </a:lnTo>
                  <a:lnTo>
                    <a:pt x="697763" y="322084"/>
                  </a:lnTo>
                  <a:lnTo>
                    <a:pt x="697890" y="321322"/>
                  </a:lnTo>
                  <a:lnTo>
                    <a:pt x="697763" y="320255"/>
                  </a:lnTo>
                  <a:lnTo>
                    <a:pt x="697585" y="319036"/>
                  </a:lnTo>
                  <a:lnTo>
                    <a:pt x="698080" y="319671"/>
                  </a:lnTo>
                  <a:lnTo>
                    <a:pt x="697712" y="319036"/>
                  </a:lnTo>
                  <a:lnTo>
                    <a:pt x="696595" y="317131"/>
                  </a:lnTo>
                  <a:lnTo>
                    <a:pt x="695807" y="322973"/>
                  </a:lnTo>
                  <a:lnTo>
                    <a:pt x="695223" y="319798"/>
                  </a:lnTo>
                  <a:lnTo>
                    <a:pt x="695325" y="319417"/>
                  </a:lnTo>
                  <a:lnTo>
                    <a:pt x="693331" y="320941"/>
                  </a:lnTo>
                  <a:lnTo>
                    <a:pt x="695045" y="322465"/>
                  </a:lnTo>
                  <a:lnTo>
                    <a:pt x="695083" y="322846"/>
                  </a:lnTo>
                  <a:lnTo>
                    <a:pt x="693737" y="326402"/>
                  </a:lnTo>
                  <a:lnTo>
                    <a:pt x="693534" y="325005"/>
                  </a:lnTo>
                  <a:lnTo>
                    <a:pt x="693331" y="323608"/>
                  </a:lnTo>
                  <a:lnTo>
                    <a:pt x="693051" y="321703"/>
                  </a:lnTo>
                  <a:lnTo>
                    <a:pt x="692581" y="318528"/>
                  </a:lnTo>
                  <a:lnTo>
                    <a:pt x="692454" y="321703"/>
                  </a:lnTo>
                  <a:lnTo>
                    <a:pt x="692035" y="321449"/>
                  </a:lnTo>
                  <a:lnTo>
                    <a:pt x="691629" y="323608"/>
                  </a:lnTo>
                  <a:lnTo>
                    <a:pt x="691210" y="322465"/>
                  </a:lnTo>
                  <a:lnTo>
                    <a:pt x="691146" y="322338"/>
                  </a:lnTo>
                  <a:lnTo>
                    <a:pt x="690575" y="320687"/>
                  </a:lnTo>
                  <a:lnTo>
                    <a:pt x="688898" y="325005"/>
                  </a:lnTo>
                  <a:lnTo>
                    <a:pt x="688898" y="324878"/>
                  </a:lnTo>
                  <a:lnTo>
                    <a:pt x="688860" y="324370"/>
                  </a:lnTo>
                  <a:lnTo>
                    <a:pt x="688809" y="323481"/>
                  </a:lnTo>
                  <a:lnTo>
                    <a:pt x="688771" y="323075"/>
                  </a:lnTo>
                  <a:lnTo>
                    <a:pt x="688530" y="323481"/>
                  </a:lnTo>
                  <a:lnTo>
                    <a:pt x="688454" y="322338"/>
                  </a:lnTo>
                  <a:lnTo>
                    <a:pt x="688378" y="321462"/>
                  </a:lnTo>
                  <a:lnTo>
                    <a:pt x="688276" y="322338"/>
                  </a:lnTo>
                  <a:lnTo>
                    <a:pt x="688149" y="318401"/>
                  </a:lnTo>
                  <a:lnTo>
                    <a:pt x="688124" y="318020"/>
                  </a:lnTo>
                  <a:lnTo>
                    <a:pt x="687324" y="324370"/>
                  </a:lnTo>
                  <a:lnTo>
                    <a:pt x="687070" y="323735"/>
                  </a:lnTo>
                  <a:lnTo>
                    <a:pt x="686866" y="323227"/>
                  </a:lnTo>
                  <a:lnTo>
                    <a:pt x="686473" y="322211"/>
                  </a:lnTo>
                  <a:lnTo>
                    <a:pt x="686587" y="319036"/>
                  </a:lnTo>
                  <a:lnTo>
                    <a:pt x="687476" y="320560"/>
                  </a:lnTo>
                  <a:lnTo>
                    <a:pt x="686904" y="319036"/>
                  </a:lnTo>
                  <a:lnTo>
                    <a:pt x="686523" y="318020"/>
                  </a:lnTo>
                  <a:lnTo>
                    <a:pt x="686066" y="322846"/>
                  </a:lnTo>
                  <a:lnTo>
                    <a:pt x="685838" y="321830"/>
                  </a:lnTo>
                  <a:lnTo>
                    <a:pt x="684733" y="317004"/>
                  </a:lnTo>
                  <a:lnTo>
                    <a:pt x="684072" y="317893"/>
                  </a:lnTo>
                  <a:lnTo>
                    <a:pt x="684009" y="321830"/>
                  </a:lnTo>
                  <a:lnTo>
                    <a:pt x="683361" y="320941"/>
                  </a:lnTo>
                  <a:lnTo>
                    <a:pt x="682332" y="319544"/>
                  </a:lnTo>
                  <a:lnTo>
                    <a:pt x="681075" y="320941"/>
                  </a:lnTo>
                  <a:lnTo>
                    <a:pt x="681088" y="320814"/>
                  </a:lnTo>
                  <a:lnTo>
                    <a:pt x="681088" y="320687"/>
                  </a:lnTo>
                  <a:lnTo>
                    <a:pt x="681126" y="319671"/>
                  </a:lnTo>
                  <a:lnTo>
                    <a:pt x="678611" y="318909"/>
                  </a:lnTo>
                  <a:lnTo>
                    <a:pt x="677481" y="317639"/>
                  </a:lnTo>
                  <a:lnTo>
                    <a:pt x="677392" y="316877"/>
                  </a:lnTo>
                  <a:lnTo>
                    <a:pt x="677252" y="320687"/>
                  </a:lnTo>
                  <a:lnTo>
                    <a:pt x="675995" y="320052"/>
                  </a:lnTo>
                  <a:lnTo>
                    <a:pt x="675106" y="320814"/>
                  </a:lnTo>
                  <a:lnTo>
                    <a:pt x="675093" y="319544"/>
                  </a:lnTo>
                  <a:lnTo>
                    <a:pt x="675093" y="318909"/>
                  </a:lnTo>
                  <a:lnTo>
                    <a:pt x="675220" y="317766"/>
                  </a:lnTo>
                  <a:lnTo>
                    <a:pt x="675297" y="317512"/>
                  </a:lnTo>
                  <a:lnTo>
                    <a:pt x="675703" y="316623"/>
                  </a:lnTo>
                  <a:lnTo>
                    <a:pt x="674852" y="316623"/>
                  </a:lnTo>
                  <a:lnTo>
                    <a:pt x="674636" y="318008"/>
                  </a:lnTo>
                  <a:lnTo>
                    <a:pt x="674433" y="318528"/>
                  </a:lnTo>
                  <a:lnTo>
                    <a:pt x="673900" y="318909"/>
                  </a:lnTo>
                  <a:lnTo>
                    <a:pt x="674039" y="316115"/>
                  </a:lnTo>
                  <a:lnTo>
                    <a:pt x="672909" y="316242"/>
                  </a:lnTo>
                  <a:lnTo>
                    <a:pt x="671842" y="319544"/>
                  </a:lnTo>
                  <a:lnTo>
                    <a:pt x="670344" y="317639"/>
                  </a:lnTo>
                  <a:lnTo>
                    <a:pt x="670369" y="320433"/>
                  </a:lnTo>
                  <a:lnTo>
                    <a:pt x="671461" y="324243"/>
                  </a:lnTo>
                  <a:lnTo>
                    <a:pt x="671576" y="325132"/>
                  </a:lnTo>
                  <a:lnTo>
                    <a:pt x="670191" y="326910"/>
                  </a:lnTo>
                  <a:lnTo>
                    <a:pt x="670013" y="323735"/>
                  </a:lnTo>
                  <a:lnTo>
                    <a:pt x="670013" y="323608"/>
                  </a:lnTo>
                  <a:lnTo>
                    <a:pt x="670001" y="323380"/>
                  </a:lnTo>
                  <a:lnTo>
                    <a:pt x="669925" y="323608"/>
                  </a:lnTo>
                  <a:lnTo>
                    <a:pt x="669696" y="323100"/>
                  </a:lnTo>
                  <a:lnTo>
                    <a:pt x="669645" y="322465"/>
                  </a:lnTo>
                  <a:lnTo>
                    <a:pt x="669378" y="322338"/>
                  </a:lnTo>
                  <a:lnTo>
                    <a:pt x="669340" y="320814"/>
                  </a:lnTo>
                  <a:lnTo>
                    <a:pt x="669328" y="320306"/>
                  </a:lnTo>
                  <a:lnTo>
                    <a:pt x="668947" y="320814"/>
                  </a:lnTo>
                  <a:lnTo>
                    <a:pt x="668985" y="319417"/>
                  </a:lnTo>
                  <a:lnTo>
                    <a:pt x="668985" y="319163"/>
                  </a:lnTo>
                  <a:lnTo>
                    <a:pt x="669112" y="319036"/>
                  </a:lnTo>
                  <a:lnTo>
                    <a:pt x="669467" y="320052"/>
                  </a:lnTo>
                  <a:lnTo>
                    <a:pt x="669518" y="319417"/>
                  </a:lnTo>
                  <a:lnTo>
                    <a:pt x="669594" y="319544"/>
                  </a:lnTo>
                  <a:lnTo>
                    <a:pt x="669620" y="319417"/>
                  </a:lnTo>
                  <a:lnTo>
                    <a:pt x="669645" y="319290"/>
                  </a:lnTo>
                  <a:lnTo>
                    <a:pt x="669251" y="319036"/>
                  </a:lnTo>
                  <a:lnTo>
                    <a:pt x="669048" y="318909"/>
                  </a:lnTo>
                  <a:lnTo>
                    <a:pt x="668350" y="317728"/>
                  </a:lnTo>
                  <a:lnTo>
                    <a:pt x="668223" y="317258"/>
                  </a:lnTo>
                  <a:lnTo>
                    <a:pt x="668020" y="316115"/>
                  </a:lnTo>
                  <a:lnTo>
                    <a:pt x="668083" y="318909"/>
                  </a:lnTo>
                  <a:lnTo>
                    <a:pt x="667651" y="319163"/>
                  </a:lnTo>
                  <a:lnTo>
                    <a:pt x="666534" y="319417"/>
                  </a:lnTo>
                  <a:lnTo>
                    <a:pt x="666699" y="318782"/>
                  </a:lnTo>
                  <a:lnTo>
                    <a:pt x="667105" y="317131"/>
                  </a:lnTo>
                  <a:lnTo>
                    <a:pt x="667042" y="316496"/>
                  </a:lnTo>
                  <a:lnTo>
                    <a:pt x="666521" y="315734"/>
                  </a:lnTo>
                  <a:lnTo>
                    <a:pt x="666280" y="317131"/>
                  </a:lnTo>
                  <a:lnTo>
                    <a:pt x="665530" y="315607"/>
                  </a:lnTo>
                  <a:lnTo>
                    <a:pt x="665594" y="318782"/>
                  </a:lnTo>
                  <a:lnTo>
                    <a:pt x="665264" y="318782"/>
                  </a:lnTo>
                  <a:lnTo>
                    <a:pt x="665200" y="317893"/>
                  </a:lnTo>
                  <a:lnTo>
                    <a:pt x="665086" y="316877"/>
                  </a:lnTo>
                  <a:lnTo>
                    <a:pt x="665022" y="316496"/>
                  </a:lnTo>
                  <a:lnTo>
                    <a:pt x="664464" y="317893"/>
                  </a:lnTo>
                  <a:lnTo>
                    <a:pt x="662292" y="316877"/>
                  </a:lnTo>
                  <a:lnTo>
                    <a:pt x="663003" y="320103"/>
                  </a:lnTo>
                  <a:lnTo>
                    <a:pt x="663117" y="320560"/>
                  </a:lnTo>
                  <a:lnTo>
                    <a:pt x="661263" y="323608"/>
                  </a:lnTo>
                  <a:lnTo>
                    <a:pt x="661149" y="323354"/>
                  </a:lnTo>
                  <a:lnTo>
                    <a:pt x="660615" y="322211"/>
                  </a:lnTo>
                  <a:lnTo>
                    <a:pt x="659790" y="320433"/>
                  </a:lnTo>
                  <a:lnTo>
                    <a:pt x="659726" y="320306"/>
                  </a:lnTo>
                  <a:lnTo>
                    <a:pt x="659079" y="318909"/>
                  </a:lnTo>
                  <a:lnTo>
                    <a:pt x="657212" y="320306"/>
                  </a:lnTo>
                  <a:lnTo>
                    <a:pt x="657199" y="319163"/>
                  </a:lnTo>
                  <a:lnTo>
                    <a:pt x="656094" y="320433"/>
                  </a:lnTo>
                  <a:lnTo>
                    <a:pt x="654697" y="319925"/>
                  </a:lnTo>
                  <a:lnTo>
                    <a:pt x="653948" y="322211"/>
                  </a:lnTo>
                  <a:lnTo>
                    <a:pt x="653618" y="322211"/>
                  </a:lnTo>
                  <a:lnTo>
                    <a:pt x="653440" y="321576"/>
                  </a:lnTo>
                  <a:lnTo>
                    <a:pt x="653300" y="321068"/>
                  </a:lnTo>
                  <a:lnTo>
                    <a:pt x="653199" y="320687"/>
                  </a:lnTo>
                  <a:lnTo>
                    <a:pt x="653211" y="319163"/>
                  </a:lnTo>
                  <a:lnTo>
                    <a:pt x="652373" y="319925"/>
                  </a:lnTo>
                  <a:lnTo>
                    <a:pt x="652310" y="321068"/>
                  </a:lnTo>
                  <a:lnTo>
                    <a:pt x="651103" y="319544"/>
                  </a:lnTo>
                  <a:lnTo>
                    <a:pt x="651179" y="319036"/>
                  </a:lnTo>
                  <a:lnTo>
                    <a:pt x="651471" y="318401"/>
                  </a:lnTo>
                  <a:lnTo>
                    <a:pt x="651662" y="318008"/>
                  </a:lnTo>
                  <a:lnTo>
                    <a:pt x="651827" y="317639"/>
                  </a:lnTo>
                  <a:lnTo>
                    <a:pt x="651421" y="317728"/>
                  </a:lnTo>
                  <a:lnTo>
                    <a:pt x="650709" y="317258"/>
                  </a:lnTo>
                  <a:lnTo>
                    <a:pt x="650405" y="315607"/>
                  </a:lnTo>
                  <a:lnTo>
                    <a:pt x="649274" y="318401"/>
                  </a:lnTo>
                  <a:lnTo>
                    <a:pt x="649312" y="318147"/>
                  </a:lnTo>
                  <a:lnTo>
                    <a:pt x="649528" y="316369"/>
                  </a:lnTo>
                  <a:lnTo>
                    <a:pt x="649566" y="315709"/>
                  </a:lnTo>
                  <a:lnTo>
                    <a:pt x="648335" y="315099"/>
                  </a:lnTo>
                  <a:lnTo>
                    <a:pt x="648055" y="315595"/>
                  </a:lnTo>
                  <a:lnTo>
                    <a:pt x="647941" y="316242"/>
                  </a:lnTo>
                  <a:lnTo>
                    <a:pt x="648665" y="317766"/>
                  </a:lnTo>
                  <a:lnTo>
                    <a:pt x="648081" y="318147"/>
                  </a:lnTo>
                  <a:lnTo>
                    <a:pt x="647001" y="317766"/>
                  </a:lnTo>
                  <a:lnTo>
                    <a:pt x="647128" y="315353"/>
                  </a:lnTo>
                  <a:lnTo>
                    <a:pt x="647039" y="314083"/>
                  </a:lnTo>
                  <a:lnTo>
                    <a:pt x="644753" y="310146"/>
                  </a:lnTo>
                  <a:lnTo>
                    <a:pt x="643242" y="321576"/>
                  </a:lnTo>
                  <a:lnTo>
                    <a:pt x="642569" y="319163"/>
                  </a:lnTo>
                  <a:lnTo>
                    <a:pt x="642289" y="318173"/>
                  </a:lnTo>
                  <a:lnTo>
                    <a:pt x="642124" y="319163"/>
                  </a:lnTo>
                  <a:lnTo>
                    <a:pt x="641591" y="318909"/>
                  </a:lnTo>
                  <a:lnTo>
                    <a:pt x="641045" y="318655"/>
                  </a:lnTo>
                  <a:lnTo>
                    <a:pt x="639787" y="313702"/>
                  </a:lnTo>
                  <a:lnTo>
                    <a:pt x="639457" y="313702"/>
                  </a:lnTo>
                  <a:lnTo>
                    <a:pt x="637946" y="311797"/>
                  </a:lnTo>
                  <a:lnTo>
                    <a:pt x="638263" y="318909"/>
                  </a:lnTo>
                  <a:lnTo>
                    <a:pt x="636701" y="317639"/>
                  </a:lnTo>
                  <a:lnTo>
                    <a:pt x="636892" y="318528"/>
                  </a:lnTo>
                  <a:lnTo>
                    <a:pt x="636993" y="319417"/>
                  </a:lnTo>
                  <a:lnTo>
                    <a:pt x="637120" y="322211"/>
                  </a:lnTo>
                  <a:lnTo>
                    <a:pt x="636143" y="323354"/>
                  </a:lnTo>
                  <a:lnTo>
                    <a:pt x="635063" y="322846"/>
                  </a:lnTo>
                  <a:lnTo>
                    <a:pt x="635012" y="322211"/>
                  </a:lnTo>
                  <a:lnTo>
                    <a:pt x="634847" y="320306"/>
                  </a:lnTo>
                  <a:lnTo>
                    <a:pt x="634720" y="318909"/>
                  </a:lnTo>
                  <a:lnTo>
                    <a:pt x="634822" y="317893"/>
                  </a:lnTo>
                  <a:lnTo>
                    <a:pt x="635215" y="317258"/>
                  </a:lnTo>
                  <a:lnTo>
                    <a:pt x="635304" y="317131"/>
                  </a:lnTo>
                  <a:lnTo>
                    <a:pt x="635558" y="317004"/>
                  </a:lnTo>
                  <a:lnTo>
                    <a:pt x="635685" y="317893"/>
                  </a:lnTo>
                  <a:lnTo>
                    <a:pt x="636016" y="317385"/>
                  </a:lnTo>
                  <a:lnTo>
                    <a:pt x="636346" y="317004"/>
                  </a:lnTo>
                  <a:lnTo>
                    <a:pt x="636409" y="316750"/>
                  </a:lnTo>
                  <a:lnTo>
                    <a:pt x="635977" y="315480"/>
                  </a:lnTo>
                  <a:lnTo>
                    <a:pt x="635889" y="316750"/>
                  </a:lnTo>
                  <a:lnTo>
                    <a:pt x="635723" y="316369"/>
                  </a:lnTo>
                  <a:lnTo>
                    <a:pt x="635660" y="316242"/>
                  </a:lnTo>
                  <a:lnTo>
                    <a:pt x="635317" y="315480"/>
                  </a:lnTo>
                  <a:lnTo>
                    <a:pt x="634022" y="315709"/>
                  </a:lnTo>
                  <a:lnTo>
                    <a:pt x="633895" y="315569"/>
                  </a:lnTo>
                  <a:lnTo>
                    <a:pt x="633869" y="315734"/>
                  </a:lnTo>
                  <a:lnTo>
                    <a:pt x="633818" y="315480"/>
                  </a:lnTo>
                  <a:lnTo>
                    <a:pt x="633564" y="315201"/>
                  </a:lnTo>
                  <a:lnTo>
                    <a:pt x="633818" y="315480"/>
                  </a:lnTo>
                  <a:lnTo>
                    <a:pt x="634136" y="313575"/>
                  </a:lnTo>
                  <a:lnTo>
                    <a:pt x="633374" y="314845"/>
                  </a:lnTo>
                  <a:lnTo>
                    <a:pt x="633552" y="315163"/>
                  </a:lnTo>
                  <a:lnTo>
                    <a:pt x="633056" y="314591"/>
                  </a:lnTo>
                  <a:lnTo>
                    <a:pt x="632345" y="316369"/>
                  </a:lnTo>
                  <a:lnTo>
                    <a:pt x="630910" y="315099"/>
                  </a:lnTo>
                  <a:lnTo>
                    <a:pt x="631151" y="315861"/>
                  </a:lnTo>
                  <a:lnTo>
                    <a:pt x="631405" y="317258"/>
                  </a:lnTo>
                  <a:lnTo>
                    <a:pt x="631190" y="317258"/>
                  </a:lnTo>
                  <a:lnTo>
                    <a:pt x="629081" y="315861"/>
                  </a:lnTo>
                  <a:lnTo>
                    <a:pt x="630148" y="319036"/>
                  </a:lnTo>
                  <a:lnTo>
                    <a:pt x="630275" y="319722"/>
                  </a:lnTo>
                  <a:lnTo>
                    <a:pt x="628992" y="320306"/>
                  </a:lnTo>
                  <a:lnTo>
                    <a:pt x="628878" y="320052"/>
                  </a:lnTo>
                  <a:lnTo>
                    <a:pt x="628650" y="319544"/>
                  </a:lnTo>
                  <a:lnTo>
                    <a:pt x="628192" y="318528"/>
                  </a:lnTo>
                  <a:lnTo>
                    <a:pt x="628230" y="318147"/>
                  </a:lnTo>
                  <a:lnTo>
                    <a:pt x="628510" y="317385"/>
                  </a:lnTo>
                  <a:lnTo>
                    <a:pt x="629119" y="315734"/>
                  </a:lnTo>
                  <a:lnTo>
                    <a:pt x="627773" y="317385"/>
                  </a:lnTo>
                  <a:lnTo>
                    <a:pt x="626960" y="316242"/>
                  </a:lnTo>
                  <a:lnTo>
                    <a:pt x="627062" y="315480"/>
                  </a:lnTo>
                  <a:lnTo>
                    <a:pt x="627786" y="313067"/>
                  </a:lnTo>
                  <a:lnTo>
                    <a:pt x="626592" y="315480"/>
                  </a:lnTo>
                  <a:lnTo>
                    <a:pt x="625868" y="313194"/>
                  </a:lnTo>
                  <a:lnTo>
                    <a:pt x="625348" y="311543"/>
                  </a:lnTo>
                  <a:lnTo>
                    <a:pt x="624598" y="311162"/>
                  </a:lnTo>
                  <a:lnTo>
                    <a:pt x="624840" y="310781"/>
                  </a:lnTo>
                  <a:lnTo>
                    <a:pt x="624192" y="310781"/>
                  </a:lnTo>
                  <a:lnTo>
                    <a:pt x="624662" y="313194"/>
                  </a:lnTo>
                  <a:lnTo>
                    <a:pt x="624255" y="312813"/>
                  </a:lnTo>
                  <a:lnTo>
                    <a:pt x="623925" y="312813"/>
                  </a:lnTo>
                  <a:lnTo>
                    <a:pt x="623887" y="311797"/>
                  </a:lnTo>
                  <a:lnTo>
                    <a:pt x="623722" y="312559"/>
                  </a:lnTo>
                  <a:lnTo>
                    <a:pt x="623620" y="313702"/>
                  </a:lnTo>
                  <a:lnTo>
                    <a:pt x="624116" y="315163"/>
                  </a:lnTo>
                  <a:lnTo>
                    <a:pt x="624230" y="316242"/>
                  </a:lnTo>
                  <a:lnTo>
                    <a:pt x="623620" y="318147"/>
                  </a:lnTo>
                  <a:lnTo>
                    <a:pt x="623138" y="317068"/>
                  </a:lnTo>
                  <a:lnTo>
                    <a:pt x="623011" y="316992"/>
                  </a:lnTo>
                  <a:lnTo>
                    <a:pt x="622071" y="319544"/>
                  </a:lnTo>
                  <a:lnTo>
                    <a:pt x="621906" y="317766"/>
                  </a:lnTo>
                  <a:lnTo>
                    <a:pt x="621792" y="316623"/>
                  </a:lnTo>
                  <a:lnTo>
                    <a:pt x="621766" y="316242"/>
                  </a:lnTo>
                  <a:lnTo>
                    <a:pt x="623011" y="316992"/>
                  </a:lnTo>
                  <a:lnTo>
                    <a:pt x="623138" y="317068"/>
                  </a:lnTo>
                  <a:lnTo>
                    <a:pt x="623455" y="317258"/>
                  </a:lnTo>
                  <a:lnTo>
                    <a:pt x="623277" y="316877"/>
                  </a:lnTo>
                  <a:lnTo>
                    <a:pt x="622985" y="316242"/>
                  </a:lnTo>
                  <a:lnTo>
                    <a:pt x="622515" y="315226"/>
                  </a:lnTo>
                  <a:lnTo>
                    <a:pt x="621461" y="312940"/>
                  </a:lnTo>
                  <a:lnTo>
                    <a:pt x="622020" y="312686"/>
                  </a:lnTo>
                  <a:lnTo>
                    <a:pt x="621944" y="312432"/>
                  </a:lnTo>
                  <a:lnTo>
                    <a:pt x="621842" y="312305"/>
                  </a:lnTo>
                  <a:lnTo>
                    <a:pt x="621931" y="311543"/>
                  </a:lnTo>
                  <a:lnTo>
                    <a:pt x="621982" y="311416"/>
                  </a:lnTo>
                  <a:lnTo>
                    <a:pt x="620280" y="308622"/>
                  </a:lnTo>
                  <a:lnTo>
                    <a:pt x="621385" y="315226"/>
                  </a:lnTo>
                  <a:lnTo>
                    <a:pt x="619747" y="315226"/>
                  </a:lnTo>
                  <a:lnTo>
                    <a:pt x="619861" y="313575"/>
                  </a:lnTo>
                  <a:lnTo>
                    <a:pt x="619772" y="313067"/>
                  </a:lnTo>
                  <a:lnTo>
                    <a:pt x="619594" y="312610"/>
                  </a:lnTo>
                  <a:lnTo>
                    <a:pt x="619480" y="314210"/>
                  </a:lnTo>
                  <a:lnTo>
                    <a:pt x="619353" y="315353"/>
                  </a:lnTo>
                  <a:lnTo>
                    <a:pt x="618845" y="316623"/>
                  </a:lnTo>
                  <a:lnTo>
                    <a:pt x="617740" y="315226"/>
                  </a:lnTo>
                  <a:lnTo>
                    <a:pt x="617740" y="317766"/>
                  </a:lnTo>
                  <a:lnTo>
                    <a:pt x="617181" y="317639"/>
                  </a:lnTo>
                  <a:lnTo>
                    <a:pt x="617715" y="318147"/>
                  </a:lnTo>
                  <a:lnTo>
                    <a:pt x="617829" y="318528"/>
                  </a:lnTo>
                  <a:lnTo>
                    <a:pt x="617702" y="320052"/>
                  </a:lnTo>
                  <a:lnTo>
                    <a:pt x="617169" y="319925"/>
                  </a:lnTo>
                  <a:lnTo>
                    <a:pt x="616458" y="320560"/>
                  </a:lnTo>
                  <a:lnTo>
                    <a:pt x="616102" y="322211"/>
                  </a:lnTo>
                  <a:lnTo>
                    <a:pt x="615962" y="321449"/>
                  </a:lnTo>
                  <a:lnTo>
                    <a:pt x="615251" y="317766"/>
                  </a:lnTo>
                  <a:lnTo>
                    <a:pt x="614832" y="315607"/>
                  </a:lnTo>
                  <a:lnTo>
                    <a:pt x="613778" y="317766"/>
                  </a:lnTo>
                  <a:lnTo>
                    <a:pt x="613664" y="317512"/>
                  </a:lnTo>
                  <a:lnTo>
                    <a:pt x="613321" y="316750"/>
                  </a:lnTo>
                  <a:lnTo>
                    <a:pt x="613384" y="315480"/>
                  </a:lnTo>
                  <a:lnTo>
                    <a:pt x="613498" y="314845"/>
                  </a:lnTo>
                  <a:lnTo>
                    <a:pt x="613448" y="314083"/>
                  </a:lnTo>
                  <a:lnTo>
                    <a:pt x="613092" y="313448"/>
                  </a:lnTo>
                  <a:lnTo>
                    <a:pt x="612571" y="314528"/>
                  </a:lnTo>
                  <a:lnTo>
                    <a:pt x="612571" y="318274"/>
                  </a:lnTo>
                  <a:lnTo>
                    <a:pt x="612355" y="319036"/>
                  </a:lnTo>
                  <a:lnTo>
                    <a:pt x="612241" y="320179"/>
                  </a:lnTo>
                  <a:lnTo>
                    <a:pt x="612495" y="321449"/>
                  </a:lnTo>
                  <a:lnTo>
                    <a:pt x="612152" y="320255"/>
                  </a:lnTo>
                  <a:lnTo>
                    <a:pt x="612051" y="320052"/>
                  </a:lnTo>
                  <a:lnTo>
                    <a:pt x="611949" y="319544"/>
                  </a:lnTo>
                  <a:lnTo>
                    <a:pt x="611847" y="319163"/>
                  </a:lnTo>
                  <a:lnTo>
                    <a:pt x="611733" y="318757"/>
                  </a:lnTo>
                  <a:lnTo>
                    <a:pt x="611670" y="318909"/>
                  </a:lnTo>
                  <a:lnTo>
                    <a:pt x="611555" y="318147"/>
                  </a:lnTo>
                  <a:lnTo>
                    <a:pt x="611733" y="318757"/>
                  </a:lnTo>
                  <a:lnTo>
                    <a:pt x="612127" y="317766"/>
                  </a:lnTo>
                  <a:lnTo>
                    <a:pt x="612228" y="317512"/>
                  </a:lnTo>
                  <a:lnTo>
                    <a:pt x="612546" y="317893"/>
                  </a:lnTo>
                  <a:lnTo>
                    <a:pt x="612571" y="318274"/>
                  </a:lnTo>
                  <a:lnTo>
                    <a:pt x="612571" y="314528"/>
                  </a:lnTo>
                  <a:lnTo>
                    <a:pt x="612051" y="315595"/>
                  </a:lnTo>
                  <a:lnTo>
                    <a:pt x="610895" y="319163"/>
                  </a:lnTo>
                  <a:lnTo>
                    <a:pt x="611289" y="319163"/>
                  </a:lnTo>
                  <a:lnTo>
                    <a:pt x="610793" y="323735"/>
                  </a:lnTo>
                  <a:lnTo>
                    <a:pt x="610273" y="322592"/>
                  </a:lnTo>
                  <a:lnTo>
                    <a:pt x="609688" y="321322"/>
                  </a:lnTo>
                  <a:lnTo>
                    <a:pt x="609612" y="320433"/>
                  </a:lnTo>
                  <a:lnTo>
                    <a:pt x="609536" y="318401"/>
                  </a:lnTo>
                  <a:lnTo>
                    <a:pt x="609422" y="315099"/>
                  </a:lnTo>
                  <a:lnTo>
                    <a:pt x="607745" y="312432"/>
                  </a:lnTo>
                  <a:lnTo>
                    <a:pt x="606742" y="318401"/>
                  </a:lnTo>
                  <a:lnTo>
                    <a:pt x="604634" y="316877"/>
                  </a:lnTo>
                  <a:lnTo>
                    <a:pt x="605167" y="317639"/>
                  </a:lnTo>
                  <a:lnTo>
                    <a:pt x="605294" y="318655"/>
                  </a:lnTo>
                  <a:lnTo>
                    <a:pt x="605167" y="320433"/>
                  </a:lnTo>
                  <a:lnTo>
                    <a:pt x="604596" y="319290"/>
                  </a:lnTo>
                  <a:lnTo>
                    <a:pt x="604088" y="318274"/>
                  </a:lnTo>
                  <a:lnTo>
                    <a:pt x="603453" y="319290"/>
                  </a:lnTo>
                  <a:lnTo>
                    <a:pt x="603338" y="317068"/>
                  </a:lnTo>
                  <a:lnTo>
                    <a:pt x="603148" y="316750"/>
                  </a:lnTo>
                  <a:lnTo>
                    <a:pt x="603034" y="316560"/>
                  </a:lnTo>
                  <a:lnTo>
                    <a:pt x="602665" y="315226"/>
                  </a:lnTo>
                  <a:lnTo>
                    <a:pt x="602754" y="316750"/>
                  </a:lnTo>
                  <a:lnTo>
                    <a:pt x="601154" y="315226"/>
                  </a:lnTo>
                  <a:lnTo>
                    <a:pt x="601129" y="319290"/>
                  </a:lnTo>
                  <a:lnTo>
                    <a:pt x="600113" y="316623"/>
                  </a:lnTo>
                  <a:lnTo>
                    <a:pt x="598411" y="315607"/>
                  </a:lnTo>
                  <a:lnTo>
                    <a:pt x="598462" y="322592"/>
                  </a:lnTo>
                  <a:lnTo>
                    <a:pt x="596849" y="321957"/>
                  </a:lnTo>
                  <a:lnTo>
                    <a:pt x="596900" y="321703"/>
                  </a:lnTo>
                  <a:lnTo>
                    <a:pt x="597077" y="320560"/>
                  </a:lnTo>
                  <a:lnTo>
                    <a:pt x="597204" y="319798"/>
                  </a:lnTo>
                  <a:lnTo>
                    <a:pt x="597090" y="319417"/>
                  </a:lnTo>
                  <a:lnTo>
                    <a:pt x="596519" y="318401"/>
                  </a:lnTo>
                  <a:lnTo>
                    <a:pt x="596620" y="318008"/>
                  </a:lnTo>
                  <a:lnTo>
                    <a:pt x="596836" y="317639"/>
                  </a:lnTo>
                  <a:lnTo>
                    <a:pt x="597446" y="316623"/>
                  </a:lnTo>
                  <a:lnTo>
                    <a:pt x="596912" y="316623"/>
                  </a:lnTo>
                  <a:lnTo>
                    <a:pt x="596417" y="316242"/>
                  </a:lnTo>
                  <a:lnTo>
                    <a:pt x="596480" y="317639"/>
                  </a:lnTo>
                  <a:lnTo>
                    <a:pt x="596112" y="316369"/>
                  </a:lnTo>
                  <a:lnTo>
                    <a:pt x="595122" y="320560"/>
                  </a:lnTo>
                  <a:lnTo>
                    <a:pt x="594550" y="318528"/>
                  </a:lnTo>
                  <a:lnTo>
                    <a:pt x="594512" y="318757"/>
                  </a:lnTo>
                  <a:lnTo>
                    <a:pt x="594385" y="321703"/>
                  </a:lnTo>
                  <a:lnTo>
                    <a:pt x="593788" y="321576"/>
                  </a:lnTo>
                  <a:lnTo>
                    <a:pt x="592861" y="321957"/>
                  </a:lnTo>
                  <a:lnTo>
                    <a:pt x="593483" y="324243"/>
                  </a:lnTo>
                  <a:lnTo>
                    <a:pt x="591578" y="317766"/>
                  </a:lnTo>
                  <a:lnTo>
                    <a:pt x="588937" y="324878"/>
                  </a:lnTo>
                  <a:lnTo>
                    <a:pt x="587768" y="321068"/>
                  </a:lnTo>
                  <a:lnTo>
                    <a:pt x="587273" y="319417"/>
                  </a:lnTo>
                  <a:lnTo>
                    <a:pt x="586143" y="320179"/>
                  </a:lnTo>
                  <a:lnTo>
                    <a:pt x="584784" y="320814"/>
                  </a:lnTo>
                  <a:lnTo>
                    <a:pt x="583730" y="321068"/>
                  </a:lnTo>
                  <a:lnTo>
                    <a:pt x="583780" y="320116"/>
                  </a:lnTo>
                  <a:lnTo>
                    <a:pt x="582358" y="318401"/>
                  </a:lnTo>
                  <a:lnTo>
                    <a:pt x="583285" y="326148"/>
                  </a:lnTo>
                  <a:lnTo>
                    <a:pt x="582955" y="325767"/>
                  </a:lnTo>
                  <a:lnTo>
                    <a:pt x="581533" y="324116"/>
                  </a:lnTo>
                  <a:lnTo>
                    <a:pt x="580923" y="322084"/>
                  </a:lnTo>
                  <a:lnTo>
                    <a:pt x="580542" y="320814"/>
                  </a:lnTo>
                  <a:lnTo>
                    <a:pt x="582320" y="322338"/>
                  </a:lnTo>
                  <a:lnTo>
                    <a:pt x="581863" y="321322"/>
                  </a:lnTo>
                  <a:lnTo>
                    <a:pt x="581736" y="320941"/>
                  </a:lnTo>
                  <a:lnTo>
                    <a:pt x="581723" y="320814"/>
                  </a:lnTo>
                  <a:lnTo>
                    <a:pt x="581202" y="314210"/>
                  </a:lnTo>
                  <a:lnTo>
                    <a:pt x="579793" y="322084"/>
                  </a:lnTo>
                  <a:lnTo>
                    <a:pt x="579247" y="320433"/>
                  </a:lnTo>
                  <a:lnTo>
                    <a:pt x="578624" y="318528"/>
                  </a:lnTo>
                  <a:lnTo>
                    <a:pt x="578535" y="317258"/>
                  </a:lnTo>
                  <a:lnTo>
                    <a:pt x="577786" y="315480"/>
                  </a:lnTo>
                  <a:lnTo>
                    <a:pt x="576795" y="320433"/>
                  </a:lnTo>
                  <a:lnTo>
                    <a:pt x="575386" y="320052"/>
                  </a:lnTo>
                  <a:lnTo>
                    <a:pt x="575348" y="318909"/>
                  </a:lnTo>
                  <a:lnTo>
                    <a:pt x="574611" y="322262"/>
                  </a:lnTo>
                  <a:lnTo>
                    <a:pt x="574484" y="322529"/>
                  </a:lnTo>
                  <a:lnTo>
                    <a:pt x="572655" y="323862"/>
                  </a:lnTo>
                  <a:lnTo>
                    <a:pt x="572173" y="324243"/>
                  </a:lnTo>
                  <a:lnTo>
                    <a:pt x="572071" y="324878"/>
                  </a:lnTo>
                  <a:lnTo>
                    <a:pt x="570915" y="325767"/>
                  </a:lnTo>
                  <a:lnTo>
                    <a:pt x="570471" y="324370"/>
                  </a:lnTo>
                  <a:lnTo>
                    <a:pt x="569620" y="323227"/>
                  </a:lnTo>
                  <a:lnTo>
                    <a:pt x="569506" y="322719"/>
                  </a:lnTo>
                  <a:lnTo>
                    <a:pt x="569277" y="320179"/>
                  </a:lnTo>
                  <a:lnTo>
                    <a:pt x="570407" y="320052"/>
                  </a:lnTo>
                  <a:lnTo>
                    <a:pt x="569633" y="316369"/>
                  </a:lnTo>
                  <a:lnTo>
                    <a:pt x="568947" y="320179"/>
                  </a:lnTo>
                  <a:lnTo>
                    <a:pt x="568452" y="319671"/>
                  </a:lnTo>
                  <a:lnTo>
                    <a:pt x="568325" y="319036"/>
                  </a:lnTo>
                  <a:lnTo>
                    <a:pt x="568325" y="317893"/>
                  </a:lnTo>
                  <a:lnTo>
                    <a:pt x="566610" y="318528"/>
                  </a:lnTo>
                  <a:lnTo>
                    <a:pt x="566801" y="322719"/>
                  </a:lnTo>
                  <a:lnTo>
                    <a:pt x="564921" y="322465"/>
                  </a:lnTo>
                  <a:lnTo>
                    <a:pt x="565035" y="322973"/>
                  </a:lnTo>
                  <a:lnTo>
                    <a:pt x="565137" y="323989"/>
                  </a:lnTo>
                  <a:lnTo>
                    <a:pt x="564388" y="327799"/>
                  </a:lnTo>
                  <a:lnTo>
                    <a:pt x="564349" y="326402"/>
                  </a:lnTo>
                  <a:lnTo>
                    <a:pt x="564324" y="325386"/>
                  </a:lnTo>
                  <a:lnTo>
                    <a:pt x="564299" y="324497"/>
                  </a:lnTo>
                  <a:lnTo>
                    <a:pt x="564210" y="321449"/>
                  </a:lnTo>
                  <a:lnTo>
                    <a:pt x="563359" y="324497"/>
                  </a:lnTo>
                  <a:lnTo>
                    <a:pt x="562838" y="320433"/>
                  </a:lnTo>
                  <a:lnTo>
                    <a:pt x="562229" y="321449"/>
                  </a:lnTo>
                  <a:lnTo>
                    <a:pt x="560705" y="324497"/>
                  </a:lnTo>
                  <a:lnTo>
                    <a:pt x="559549" y="325386"/>
                  </a:lnTo>
                  <a:lnTo>
                    <a:pt x="559803" y="323850"/>
                  </a:lnTo>
                  <a:lnTo>
                    <a:pt x="558888" y="325386"/>
                  </a:lnTo>
                  <a:lnTo>
                    <a:pt x="557568" y="325386"/>
                  </a:lnTo>
                  <a:lnTo>
                    <a:pt x="557555" y="325132"/>
                  </a:lnTo>
                  <a:lnTo>
                    <a:pt x="557530" y="323989"/>
                  </a:lnTo>
                  <a:lnTo>
                    <a:pt x="557517" y="323481"/>
                  </a:lnTo>
                  <a:lnTo>
                    <a:pt x="557377" y="317385"/>
                  </a:lnTo>
                  <a:lnTo>
                    <a:pt x="554012" y="323481"/>
                  </a:lnTo>
                  <a:lnTo>
                    <a:pt x="553935" y="323100"/>
                  </a:lnTo>
                  <a:lnTo>
                    <a:pt x="553377" y="320433"/>
                  </a:lnTo>
                  <a:lnTo>
                    <a:pt x="552729" y="317385"/>
                  </a:lnTo>
                  <a:lnTo>
                    <a:pt x="550545" y="320433"/>
                  </a:lnTo>
                  <a:lnTo>
                    <a:pt x="548017" y="316369"/>
                  </a:lnTo>
                  <a:lnTo>
                    <a:pt x="545376" y="316992"/>
                  </a:lnTo>
                  <a:lnTo>
                    <a:pt x="545401" y="317385"/>
                  </a:lnTo>
                  <a:lnTo>
                    <a:pt x="546620" y="323100"/>
                  </a:lnTo>
                  <a:lnTo>
                    <a:pt x="544525" y="317258"/>
                  </a:lnTo>
                  <a:lnTo>
                    <a:pt x="545058" y="323608"/>
                  </a:lnTo>
                  <a:lnTo>
                    <a:pt x="544449" y="323989"/>
                  </a:lnTo>
                  <a:lnTo>
                    <a:pt x="544195" y="323989"/>
                  </a:lnTo>
                  <a:lnTo>
                    <a:pt x="544118" y="323481"/>
                  </a:lnTo>
                  <a:lnTo>
                    <a:pt x="544042" y="323354"/>
                  </a:lnTo>
                  <a:lnTo>
                    <a:pt x="543458" y="322338"/>
                  </a:lnTo>
                  <a:lnTo>
                    <a:pt x="542937" y="321449"/>
                  </a:lnTo>
                  <a:lnTo>
                    <a:pt x="542048" y="319925"/>
                  </a:lnTo>
                  <a:lnTo>
                    <a:pt x="541934" y="319671"/>
                  </a:lnTo>
                  <a:lnTo>
                    <a:pt x="541413" y="318020"/>
                  </a:lnTo>
                  <a:lnTo>
                    <a:pt x="542505" y="318401"/>
                  </a:lnTo>
                  <a:lnTo>
                    <a:pt x="542467" y="318020"/>
                  </a:lnTo>
                  <a:lnTo>
                    <a:pt x="542366" y="317004"/>
                  </a:lnTo>
                  <a:lnTo>
                    <a:pt x="540943" y="316496"/>
                  </a:lnTo>
                  <a:lnTo>
                    <a:pt x="541134" y="315861"/>
                  </a:lnTo>
                  <a:lnTo>
                    <a:pt x="541515" y="314591"/>
                  </a:lnTo>
                  <a:lnTo>
                    <a:pt x="541553" y="314083"/>
                  </a:lnTo>
                  <a:lnTo>
                    <a:pt x="540613" y="312559"/>
                  </a:lnTo>
                  <a:lnTo>
                    <a:pt x="540931" y="314845"/>
                  </a:lnTo>
                  <a:lnTo>
                    <a:pt x="540321" y="315861"/>
                  </a:lnTo>
                  <a:lnTo>
                    <a:pt x="539470" y="315099"/>
                  </a:lnTo>
                  <a:lnTo>
                    <a:pt x="540588" y="317639"/>
                  </a:lnTo>
                  <a:lnTo>
                    <a:pt x="540689" y="318173"/>
                  </a:lnTo>
                  <a:lnTo>
                    <a:pt x="539013" y="321449"/>
                  </a:lnTo>
                  <a:lnTo>
                    <a:pt x="538962" y="319544"/>
                  </a:lnTo>
                  <a:lnTo>
                    <a:pt x="538861" y="316115"/>
                  </a:lnTo>
                  <a:lnTo>
                    <a:pt x="538772" y="312686"/>
                  </a:lnTo>
                  <a:lnTo>
                    <a:pt x="537006" y="316115"/>
                  </a:lnTo>
                  <a:lnTo>
                    <a:pt x="537197" y="315353"/>
                  </a:lnTo>
                  <a:lnTo>
                    <a:pt x="537514" y="314083"/>
                  </a:lnTo>
                  <a:lnTo>
                    <a:pt x="536575" y="315353"/>
                  </a:lnTo>
                  <a:lnTo>
                    <a:pt x="533793" y="314337"/>
                  </a:lnTo>
                  <a:lnTo>
                    <a:pt x="533120" y="319544"/>
                  </a:lnTo>
                  <a:lnTo>
                    <a:pt x="532892" y="318757"/>
                  </a:lnTo>
                  <a:lnTo>
                    <a:pt x="532650" y="317512"/>
                  </a:lnTo>
                  <a:lnTo>
                    <a:pt x="532765" y="316750"/>
                  </a:lnTo>
                  <a:lnTo>
                    <a:pt x="532968" y="316496"/>
                  </a:lnTo>
                  <a:lnTo>
                    <a:pt x="530517" y="315988"/>
                  </a:lnTo>
                  <a:lnTo>
                    <a:pt x="527951" y="322338"/>
                  </a:lnTo>
                  <a:lnTo>
                    <a:pt x="526846" y="320687"/>
                  </a:lnTo>
                  <a:lnTo>
                    <a:pt x="525983" y="319417"/>
                  </a:lnTo>
                  <a:lnTo>
                    <a:pt x="525983" y="317766"/>
                  </a:lnTo>
                  <a:lnTo>
                    <a:pt x="525564" y="318147"/>
                  </a:lnTo>
                  <a:lnTo>
                    <a:pt x="525373" y="320687"/>
                  </a:lnTo>
                  <a:lnTo>
                    <a:pt x="525221" y="320306"/>
                  </a:lnTo>
                  <a:lnTo>
                    <a:pt x="524776" y="319290"/>
                  </a:lnTo>
                  <a:lnTo>
                    <a:pt x="524814" y="317639"/>
                  </a:lnTo>
                  <a:lnTo>
                    <a:pt x="524598" y="317512"/>
                  </a:lnTo>
                  <a:lnTo>
                    <a:pt x="523582" y="320306"/>
                  </a:lnTo>
                  <a:lnTo>
                    <a:pt x="523011" y="319544"/>
                  </a:lnTo>
                  <a:lnTo>
                    <a:pt x="523125" y="318528"/>
                  </a:lnTo>
                  <a:lnTo>
                    <a:pt x="523328" y="317639"/>
                  </a:lnTo>
                  <a:lnTo>
                    <a:pt x="520865" y="315734"/>
                  </a:lnTo>
                  <a:lnTo>
                    <a:pt x="520052" y="321830"/>
                  </a:lnTo>
                  <a:lnTo>
                    <a:pt x="519925" y="322262"/>
                  </a:lnTo>
                  <a:lnTo>
                    <a:pt x="518109" y="323354"/>
                  </a:lnTo>
                  <a:lnTo>
                    <a:pt x="518033" y="322084"/>
                  </a:lnTo>
                  <a:lnTo>
                    <a:pt x="517906" y="320052"/>
                  </a:lnTo>
                  <a:lnTo>
                    <a:pt x="517791" y="318757"/>
                  </a:lnTo>
                  <a:lnTo>
                    <a:pt x="514921" y="316623"/>
                  </a:lnTo>
                  <a:lnTo>
                    <a:pt x="514908" y="315988"/>
                  </a:lnTo>
                  <a:lnTo>
                    <a:pt x="512140" y="315607"/>
                  </a:lnTo>
                  <a:lnTo>
                    <a:pt x="510514" y="320179"/>
                  </a:lnTo>
                  <a:lnTo>
                    <a:pt x="508127" y="322084"/>
                  </a:lnTo>
                  <a:lnTo>
                    <a:pt x="508025" y="321830"/>
                  </a:lnTo>
                  <a:lnTo>
                    <a:pt x="507428" y="320306"/>
                  </a:lnTo>
                  <a:lnTo>
                    <a:pt x="506222" y="317258"/>
                  </a:lnTo>
                  <a:lnTo>
                    <a:pt x="502678" y="320306"/>
                  </a:lnTo>
                  <a:lnTo>
                    <a:pt x="499973" y="317766"/>
                  </a:lnTo>
                  <a:lnTo>
                    <a:pt x="500189" y="318147"/>
                  </a:lnTo>
                  <a:lnTo>
                    <a:pt x="500291" y="319798"/>
                  </a:lnTo>
                  <a:lnTo>
                    <a:pt x="500164" y="321068"/>
                  </a:lnTo>
                  <a:lnTo>
                    <a:pt x="500037" y="321449"/>
                  </a:lnTo>
                  <a:lnTo>
                    <a:pt x="499732" y="321830"/>
                  </a:lnTo>
                  <a:lnTo>
                    <a:pt x="499071" y="320941"/>
                  </a:lnTo>
                  <a:lnTo>
                    <a:pt x="498309" y="325132"/>
                  </a:lnTo>
                  <a:lnTo>
                    <a:pt x="498233" y="323481"/>
                  </a:lnTo>
                  <a:lnTo>
                    <a:pt x="498119" y="320941"/>
                  </a:lnTo>
                  <a:lnTo>
                    <a:pt x="498348" y="320941"/>
                  </a:lnTo>
                  <a:lnTo>
                    <a:pt x="497624" y="316877"/>
                  </a:lnTo>
                  <a:lnTo>
                    <a:pt x="496481" y="318020"/>
                  </a:lnTo>
                  <a:lnTo>
                    <a:pt x="495515" y="318020"/>
                  </a:lnTo>
                  <a:lnTo>
                    <a:pt x="495731" y="323481"/>
                  </a:lnTo>
                  <a:lnTo>
                    <a:pt x="495134" y="322719"/>
                  </a:lnTo>
                  <a:lnTo>
                    <a:pt x="494741" y="322211"/>
                  </a:lnTo>
                  <a:lnTo>
                    <a:pt x="493445" y="320560"/>
                  </a:lnTo>
                  <a:lnTo>
                    <a:pt x="491223" y="321322"/>
                  </a:lnTo>
                  <a:lnTo>
                    <a:pt x="489229" y="322211"/>
                  </a:lnTo>
                  <a:lnTo>
                    <a:pt x="487603" y="319798"/>
                  </a:lnTo>
                  <a:lnTo>
                    <a:pt x="487095" y="321195"/>
                  </a:lnTo>
                  <a:lnTo>
                    <a:pt x="486346" y="321322"/>
                  </a:lnTo>
                  <a:lnTo>
                    <a:pt x="485863" y="322719"/>
                  </a:lnTo>
                  <a:lnTo>
                    <a:pt x="485686" y="319671"/>
                  </a:lnTo>
                  <a:lnTo>
                    <a:pt x="483120" y="318782"/>
                  </a:lnTo>
                  <a:lnTo>
                    <a:pt x="481114" y="319671"/>
                  </a:lnTo>
                  <a:lnTo>
                    <a:pt x="481380" y="317512"/>
                  </a:lnTo>
                  <a:lnTo>
                    <a:pt x="480212" y="317385"/>
                  </a:lnTo>
                  <a:lnTo>
                    <a:pt x="480529" y="326148"/>
                  </a:lnTo>
                  <a:lnTo>
                    <a:pt x="479488" y="326402"/>
                  </a:lnTo>
                  <a:lnTo>
                    <a:pt x="479336" y="325386"/>
                  </a:lnTo>
                  <a:lnTo>
                    <a:pt x="479120" y="323862"/>
                  </a:lnTo>
                  <a:lnTo>
                    <a:pt x="478942" y="322592"/>
                  </a:lnTo>
                  <a:lnTo>
                    <a:pt x="478878" y="322211"/>
                  </a:lnTo>
                  <a:lnTo>
                    <a:pt x="478840" y="321957"/>
                  </a:lnTo>
                  <a:lnTo>
                    <a:pt x="476834" y="322211"/>
                  </a:lnTo>
                  <a:lnTo>
                    <a:pt x="474510" y="318401"/>
                  </a:lnTo>
                  <a:lnTo>
                    <a:pt x="472808" y="322592"/>
                  </a:lnTo>
                  <a:lnTo>
                    <a:pt x="472757" y="320687"/>
                  </a:lnTo>
                  <a:lnTo>
                    <a:pt x="473075" y="320433"/>
                  </a:lnTo>
                  <a:lnTo>
                    <a:pt x="472122" y="320433"/>
                  </a:lnTo>
                  <a:lnTo>
                    <a:pt x="471563" y="319925"/>
                  </a:lnTo>
                  <a:lnTo>
                    <a:pt x="469176" y="317766"/>
                  </a:lnTo>
                  <a:lnTo>
                    <a:pt x="469506" y="320255"/>
                  </a:lnTo>
                  <a:lnTo>
                    <a:pt x="469658" y="319925"/>
                  </a:lnTo>
                  <a:lnTo>
                    <a:pt x="469633" y="321195"/>
                  </a:lnTo>
                  <a:lnTo>
                    <a:pt x="469976" y="323862"/>
                  </a:lnTo>
                  <a:lnTo>
                    <a:pt x="469506" y="320255"/>
                  </a:lnTo>
                  <a:lnTo>
                    <a:pt x="466902" y="325386"/>
                  </a:lnTo>
                  <a:lnTo>
                    <a:pt x="466864" y="322465"/>
                  </a:lnTo>
                  <a:lnTo>
                    <a:pt x="466267" y="326021"/>
                  </a:lnTo>
                  <a:lnTo>
                    <a:pt x="466140" y="327418"/>
                  </a:lnTo>
                  <a:lnTo>
                    <a:pt x="465061" y="328434"/>
                  </a:lnTo>
                  <a:lnTo>
                    <a:pt x="464845" y="328180"/>
                  </a:lnTo>
                  <a:lnTo>
                    <a:pt x="464718" y="327799"/>
                  </a:lnTo>
                  <a:lnTo>
                    <a:pt x="464629" y="326224"/>
                  </a:lnTo>
                  <a:lnTo>
                    <a:pt x="463956" y="325386"/>
                  </a:lnTo>
                  <a:lnTo>
                    <a:pt x="464502" y="329577"/>
                  </a:lnTo>
                  <a:lnTo>
                    <a:pt x="463283" y="328307"/>
                  </a:lnTo>
                  <a:lnTo>
                    <a:pt x="463384" y="326783"/>
                  </a:lnTo>
                  <a:lnTo>
                    <a:pt x="463473" y="326275"/>
                  </a:lnTo>
                  <a:lnTo>
                    <a:pt x="462419" y="326148"/>
                  </a:lnTo>
                  <a:lnTo>
                    <a:pt x="462521" y="327418"/>
                  </a:lnTo>
                  <a:lnTo>
                    <a:pt x="462165" y="329311"/>
                  </a:lnTo>
                  <a:lnTo>
                    <a:pt x="461606" y="330593"/>
                  </a:lnTo>
                  <a:lnTo>
                    <a:pt x="461124" y="329958"/>
                  </a:lnTo>
                  <a:lnTo>
                    <a:pt x="460235" y="328815"/>
                  </a:lnTo>
                  <a:lnTo>
                    <a:pt x="460108" y="328536"/>
                  </a:lnTo>
                  <a:lnTo>
                    <a:pt x="459778" y="326148"/>
                  </a:lnTo>
                  <a:lnTo>
                    <a:pt x="459714" y="328053"/>
                  </a:lnTo>
                  <a:lnTo>
                    <a:pt x="459359" y="329958"/>
                  </a:lnTo>
                  <a:lnTo>
                    <a:pt x="458787" y="329311"/>
                  </a:lnTo>
                  <a:lnTo>
                    <a:pt x="458673" y="329069"/>
                  </a:lnTo>
                  <a:lnTo>
                    <a:pt x="458546" y="328307"/>
                  </a:lnTo>
                  <a:lnTo>
                    <a:pt x="458647" y="327799"/>
                  </a:lnTo>
                  <a:lnTo>
                    <a:pt x="458762" y="327418"/>
                  </a:lnTo>
                  <a:lnTo>
                    <a:pt x="458673" y="327164"/>
                  </a:lnTo>
                  <a:lnTo>
                    <a:pt x="458165" y="326656"/>
                  </a:lnTo>
                  <a:lnTo>
                    <a:pt x="457301" y="325805"/>
                  </a:lnTo>
                  <a:lnTo>
                    <a:pt x="457301" y="343039"/>
                  </a:lnTo>
                  <a:lnTo>
                    <a:pt x="456996" y="342912"/>
                  </a:lnTo>
                  <a:lnTo>
                    <a:pt x="456641" y="342912"/>
                  </a:lnTo>
                  <a:lnTo>
                    <a:pt x="456285" y="343039"/>
                  </a:lnTo>
                  <a:lnTo>
                    <a:pt x="456260" y="342912"/>
                  </a:lnTo>
                  <a:lnTo>
                    <a:pt x="456171" y="342404"/>
                  </a:lnTo>
                  <a:lnTo>
                    <a:pt x="456120" y="341642"/>
                  </a:lnTo>
                  <a:lnTo>
                    <a:pt x="456120" y="340880"/>
                  </a:lnTo>
                  <a:lnTo>
                    <a:pt x="456272" y="340969"/>
                  </a:lnTo>
                  <a:lnTo>
                    <a:pt x="456285" y="341642"/>
                  </a:lnTo>
                  <a:lnTo>
                    <a:pt x="456882" y="342150"/>
                  </a:lnTo>
                  <a:lnTo>
                    <a:pt x="457301" y="343039"/>
                  </a:lnTo>
                  <a:lnTo>
                    <a:pt x="457301" y="325805"/>
                  </a:lnTo>
                  <a:lnTo>
                    <a:pt x="457047" y="325551"/>
                  </a:lnTo>
                  <a:lnTo>
                    <a:pt x="457136" y="326656"/>
                  </a:lnTo>
                  <a:lnTo>
                    <a:pt x="457022" y="325526"/>
                  </a:lnTo>
                  <a:lnTo>
                    <a:pt x="457034" y="325386"/>
                  </a:lnTo>
                  <a:lnTo>
                    <a:pt x="456933" y="323989"/>
                  </a:lnTo>
                  <a:lnTo>
                    <a:pt x="456806" y="323951"/>
                  </a:lnTo>
                  <a:lnTo>
                    <a:pt x="456806" y="326402"/>
                  </a:lnTo>
                  <a:lnTo>
                    <a:pt x="456463" y="330847"/>
                  </a:lnTo>
                  <a:lnTo>
                    <a:pt x="455764" y="329450"/>
                  </a:lnTo>
                  <a:lnTo>
                    <a:pt x="455117" y="328180"/>
                  </a:lnTo>
                  <a:lnTo>
                    <a:pt x="454837" y="326656"/>
                  </a:lnTo>
                  <a:lnTo>
                    <a:pt x="454710" y="326402"/>
                  </a:lnTo>
                  <a:lnTo>
                    <a:pt x="456806" y="326402"/>
                  </a:lnTo>
                  <a:lnTo>
                    <a:pt x="456806" y="323951"/>
                  </a:lnTo>
                  <a:lnTo>
                    <a:pt x="455764" y="323608"/>
                  </a:lnTo>
                  <a:lnTo>
                    <a:pt x="456374" y="319798"/>
                  </a:lnTo>
                  <a:lnTo>
                    <a:pt x="455676" y="321703"/>
                  </a:lnTo>
                  <a:lnTo>
                    <a:pt x="454444" y="326402"/>
                  </a:lnTo>
                  <a:lnTo>
                    <a:pt x="453517" y="325513"/>
                  </a:lnTo>
                  <a:lnTo>
                    <a:pt x="453250" y="325259"/>
                  </a:lnTo>
                  <a:lnTo>
                    <a:pt x="453097" y="324624"/>
                  </a:lnTo>
                  <a:lnTo>
                    <a:pt x="453059" y="324497"/>
                  </a:lnTo>
                  <a:lnTo>
                    <a:pt x="453123" y="323989"/>
                  </a:lnTo>
                  <a:lnTo>
                    <a:pt x="452856" y="323735"/>
                  </a:lnTo>
                  <a:lnTo>
                    <a:pt x="452640" y="323989"/>
                  </a:lnTo>
                  <a:lnTo>
                    <a:pt x="452475" y="324497"/>
                  </a:lnTo>
                  <a:lnTo>
                    <a:pt x="452094" y="324116"/>
                  </a:lnTo>
                  <a:lnTo>
                    <a:pt x="451840" y="323735"/>
                  </a:lnTo>
                  <a:lnTo>
                    <a:pt x="451510" y="323735"/>
                  </a:lnTo>
                  <a:lnTo>
                    <a:pt x="451358" y="322681"/>
                  </a:lnTo>
                  <a:lnTo>
                    <a:pt x="451358" y="323735"/>
                  </a:lnTo>
                  <a:lnTo>
                    <a:pt x="450989" y="323989"/>
                  </a:lnTo>
                  <a:lnTo>
                    <a:pt x="450748" y="324231"/>
                  </a:lnTo>
                  <a:lnTo>
                    <a:pt x="450837" y="322973"/>
                  </a:lnTo>
                  <a:lnTo>
                    <a:pt x="451002" y="322719"/>
                  </a:lnTo>
                  <a:lnTo>
                    <a:pt x="451091" y="322592"/>
                  </a:lnTo>
                  <a:lnTo>
                    <a:pt x="451256" y="323227"/>
                  </a:lnTo>
                  <a:lnTo>
                    <a:pt x="451358" y="323735"/>
                  </a:lnTo>
                  <a:lnTo>
                    <a:pt x="451358" y="322681"/>
                  </a:lnTo>
                  <a:lnTo>
                    <a:pt x="451205" y="321576"/>
                  </a:lnTo>
                  <a:lnTo>
                    <a:pt x="450608" y="322211"/>
                  </a:lnTo>
                  <a:lnTo>
                    <a:pt x="450608" y="326656"/>
                  </a:lnTo>
                  <a:lnTo>
                    <a:pt x="450583" y="326872"/>
                  </a:lnTo>
                  <a:lnTo>
                    <a:pt x="450608" y="326656"/>
                  </a:lnTo>
                  <a:lnTo>
                    <a:pt x="450608" y="322211"/>
                  </a:lnTo>
                  <a:lnTo>
                    <a:pt x="450126" y="322719"/>
                  </a:lnTo>
                  <a:lnTo>
                    <a:pt x="449567" y="322592"/>
                  </a:lnTo>
                  <a:lnTo>
                    <a:pt x="449846" y="325513"/>
                  </a:lnTo>
                  <a:lnTo>
                    <a:pt x="449072" y="325132"/>
                  </a:lnTo>
                  <a:lnTo>
                    <a:pt x="449859" y="327291"/>
                  </a:lnTo>
                  <a:lnTo>
                    <a:pt x="450024" y="327164"/>
                  </a:lnTo>
                  <a:lnTo>
                    <a:pt x="450316" y="327063"/>
                  </a:lnTo>
                  <a:lnTo>
                    <a:pt x="450532" y="327787"/>
                  </a:lnTo>
                  <a:lnTo>
                    <a:pt x="450583" y="326910"/>
                  </a:lnTo>
                  <a:lnTo>
                    <a:pt x="450951" y="326783"/>
                  </a:lnTo>
                  <a:lnTo>
                    <a:pt x="451408" y="326656"/>
                  </a:lnTo>
                  <a:lnTo>
                    <a:pt x="451954" y="326656"/>
                  </a:lnTo>
                  <a:lnTo>
                    <a:pt x="451599" y="328307"/>
                  </a:lnTo>
                  <a:lnTo>
                    <a:pt x="451269" y="329450"/>
                  </a:lnTo>
                  <a:lnTo>
                    <a:pt x="450532" y="327799"/>
                  </a:lnTo>
                  <a:lnTo>
                    <a:pt x="450126" y="332625"/>
                  </a:lnTo>
                  <a:lnTo>
                    <a:pt x="449961" y="331990"/>
                  </a:lnTo>
                  <a:lnTo>
                    <a:pt x="449884" y="331736"/>
                  </a:lnTo>
                  <a:lnTo>
                    <a:pt x="449122" y="328853"/>
                  </a:lnTo>
                  <a:lnTo>
                    <a:pt x="449021" y="328536"/>
                  </a:lnTo>
                  <a:lnTo>
                    <a:pt x="447497" y="326656"/>
                  </a:lnTo>
                  <a:lnTo>
                    <a:pt x="447370" y="326402"/>
                  </a:lnTo>
                  <a:lnTo>
                    <a:pt x="447268" y="325767"/>
                  </a:lnTo>
                  <a:lnTo>
                    <a:pt x="446989" y="323989"/>
                  </a:lnTo>
                  <a:lnTo>
                    <a:pt x="445427" y="325767"/>
                  </a:lnTo>
                  <a:lnTo>
                    <a:pt x="443064" y="325386"/>
                  </a:lnTo>
                  <a:lnTo>
                    <a:pt x="442506" y="330517"/>
                  </a:lnTo>
                  <a:lnTo>
                    <a:pt x="442379" y="331101"/>
                  </a:lnTo>
                  <a:lnTo>
                    <a:pt x="442023" y="331736"/>
                  </a:lnTo>
                  <a:lnTo>
                    <a:pt x="441769" y="329450"/>
                  </a:lnTo>
                  <a:lnTo>
                    <a:pt x="441553" y="328815"/>
                  </a:lnTo>
                  <a:lnTo>
                    <a:pt x="441655" y="328307"/>
                  </a:lnTo>
                  <a:lnTo>
                    <a:pt x="441744" y="328053"/>
                  </a:lnTo>
                  <a:lnTo>
                    <a:pt x="441312" y="328815"/>
                  </a:lnTo>
                  <a:lnTo>
                    <a:pt x="440004" y="328307"/>
                  </a:lnTo>
                  <a:lnTo>
                    <a:pt x="439343" y="328053"/>
                  </a:lnTo>
                  <a:lnTo>
                    <a:pt x="439356" y="328536"/>
                  </a:lnTo>
                  <a:lnTo>
                    <a:pt x="439369" y="328853"/>
                  </a:lnTo>
                  <a:lnTo>
                    <a:pt x="439483" y="328714"/>
                  </a:lnTo>
                  <a:lnTo>
                    <a:pt x="439432" y="331990"/>
                  </a:lnTo>
                  <a:lnTo>
                    <a:pt x="438175" y="330466"/>
                  </a:lnTo>
                  <a:lnTo>
                    <a:pt x="438289" y="330085"/>
                  </a:lnTo>
                  <a:lnTo>
                    <a:pt x="439166" y="329069"/>
                  </a:lnTo>
                  <a:lnTo>
                    <a:pt x="439280" y="328942"/>
                  </a:lnTo>
                  <a:lnTo>
                    <a:pt x="439356" y="328536"/>
                  </a:lnTo>
                  <a:lnTo>
                    <a:pt x="438213" y="329069"/>
                  </a:lnTo>
                  <a:lnTo>
                    <a:pt x="438327" y="327926"/>
                  </a:lnTo>
                  <a:lnTo>
                    <a:pt x="435952" y="326910"/>
                  </a:lnTo>
                  <a:lnTo>
                    <a:pt x="432155" y="332625"/>
                  </a:lnTo>
                  <a:lnTo>
                    <a:pt x="431330" y="331990"/>
                  </a:lnTo>
                  <a:lnTo>
                    <a:pt x="429501" y="330593"/>
                  </a:lnTo>
                  <a:lnTo>
                    <a:pt x="429933" y="331355"/>
                  </a:lnTo>
                  <a:lnTo>
                    <a:pt x="430034" y="331990"/>
                  </a:lnTo>
                  <a:lnTo>
                    <a:pt x="425577" y="328815"/>
                  </a:lnTo>
                  <a:lnTo>
                    <a:pt x="421741" y="335927"/>
                  </a:lnTo>
                  <a:lnTo>
                    <a:pt x="420179" y="334149"/>
                  </a:lnTo>
                  <a:lnTo>
                    <a:pt x="417156" y="330720"/>
                  </a:lnTo>
                  <a:lnTo>
                    <a:pt x="415899" y="329831"/>
                  </a:lnTo>
                  <a:lnTo>
                    <a:pt x="415963" y="332371"/>
                  </a:lnTo>
                  <a:lnTo>
                    <a:pt x="415442" y="334149"/>
                  </a:lnTo>
                  <a:lnTo>
                    <a:pt x="414921" y="331101"/>
                  </a:lnTo>
                  <a:lnTo>
                    <a:pt x="414020" y="334784"/>
                  </a:lnTo>
                  <a:lnTo>
                    <a:pt x="412546" y="337578"/>
                  </a:lnTo>
                  <a:lnTo>
                    <a:pt x="412242" y="336181"/>
                  </a:lnTo>
                  <a:lnTo>
                    <a:pt x="411924" y="334657"/>
                  </a:lnTo>
                  <a:lnTo>
                    <a:pt x="410349" y="327291"/>
                  </a:lnTo>
                  <a:lnTo>
                    <a:pt x="408711" y="332193"/>
                  </a:lnTo>
                  <a:lnTo>
                    <a:pt x="408635" y="332625"/>
                  </a:lnTo>
                  <a:lnTo>
                    <a:pt x="409092" y="334657"/>
                  </a:lnTo>
                  <a:lnTo>
                    <a:pt x="408266" y="334276"/>
                  </a:lnTo>
                  <a:lnTo>
                    <a:pt x="406717" y="336181"/>
                  </a:lnTo>
                  <a:lnTo>
                    <a:pt x="406704" y="335927"/>
                  </a:lnTo>
                  <a:lnTo>
                    <a:pt x="406615" y="333641"/>
                  </a:lnTo>
                  <a:lnTo>
                    <a:pt x="406565" y="335927"/>
                  </a:lnTo>
                  <a:lnTo>
                    <a:pt x="406247" y="335038"/>
                  </a:lnTo>
                  <a:lnTo>
                    <a:pt x="406133" y="334530"/>
                  </a:lnTo>
                  <a:lnTo>
                    <a:pt x="405993" y="333133"/>
                  </a:lnTo>
                  <a:lnTo>
                    <a:pt x="404317" y="336181"/>
                  </a:lnTo>
                  <a:lnTo>
                    <a:pt x="402717" y="335165"/>
                  </a:lnTo>
                  <a:lnTo>
                    <a:pt x="403948" y="329577"/>
                  </a:lnTo>
                  <a:lnTo>
                    <a:pt x="401739" y="329450"/>
                  </a:lnTo>
                  <a:lnTo>
                    <a:pt x="400989" y="330212"/>
                  </a:lnTo>
                  <a:lnTo>
                    <a:pt x="400100" y="333641"/>
                  </a:lnTo>
                  <a:lnTo>
                    <a:pt x="399973" y="334784"/>
                  </a:lnTo>
                  <a:lnTo>
                    <a:pt x="400278" y="335546"/>
                  </a:lnTo>
                  <a:lnTo>
                    <a:pt x="400608" y="335673"/>
                  </a:lnTo>
                  <a:lnTo>
                    <a:pt x="401218" y="336562"/>
                  </a:lnTo>
                  <a:lnTo>
                    <a:pt x="401281" y="338340"/>
                  </a:lnTo>
                  <a:lnTo>
                    <a:pt x="400875" y="338899"/>
                  </a:lnTo>
                  <a:lnTo>
                    <a:pt x="400773" y="339864"/>
                  </a:lnTo>
                  <a:lnTo>
                    <a:pt x="400900" y="341769"/>
                  </a:lnTo>
                  <a:lnTo>
                    <a:pt x="401015" y="349135"/>
                  </a:lnTo>
                  <a:lnTo>
                    <a:pt x="403059" y="352183"/>
                  </a:lnTo>
                  <a:lnTo>
                    <a:pt x="404050" y="349135"/>
                  </a:lnTo>
                  <a:lnTo>
                    <a:pt x="404672" y="351421"/>
                  </a:lnTo>
                  <a:lnTo>
                    <a:pt x="403618" y="351675"/>
                  </a:lnTo>
                  <a:lnTo>
                    <a:pt x="404431" y="353834"/>
                  </a:lnTo>
                  <a:lnTo>
                    <a:pt x="404558" y="352564"/>
                  </a:lnTo>
                  <a:lnTo>
                    <a:pt x="404672" y="351612"/>
                  </a:lnTo>
                  <a:lnTo>
                    <a:pt x="404939" y="350532"/>
                  </a:lnTo>
                  <a:lnTo>
                    <a:pt x="405142" y="351612"/>
                  </a:lnTo>
                  <a:lnTo>
                    <a:pt x="405371" y="352437"/>
                  </a:lnTo>
                  <a:lnTo>
                    <a:pt x="405472" y="352691"/>
                  </a:lnTo>
                  <a:lnTo>
                    <a:pt x="405701" y="353072"/>
                  </a:lnTo>
                  <a:lnTo>
                    <a:pt x="406133" y="350532"/>
                  </a:lnTo>
                  <a:lnTo>
                    <a:pt x="406361" y="349135"/>
                  </a:lnTo>
                  <a:lnTo>
                    <a:pt x="406514" y="348246"/>
                  </a:lnTo>
                  <a:lnTo>
                    <a:pt x="406539" y="348411"/>
                  </a:lnTo>
                  <a:lnTo>
                    <a:pt x="406628" y="348246"/>
                  </a:lnTo>
                  <a:lnTo>
                    <a:pt x="407123" y="347357"/>
                  </a:lnTo>
                  <a:lnTo>
                    <a:pt x="407835" y="349262"/>
                  </a:lnTo>
                  <a:lnTo>
                    <a:pt x="407911" y="351294"/>
                  </a:lnTo>
                  <a:lnTo>
                    <a:pt x="408444" y="349389"/>
                  </a:lnTo>
                  <a:lnTo>
                    <a:pt x="408482" y="349580"/>
                  </a:lnTo>
                  <a:lnTo>
                    <a:pt x="408609" y="351218"/>
                  </a:lnTo>
                  <a:lnTo>
                    <a:pt x="408851" y="350405"/>
                  </a:lnTo>
                  <a:lnTo>
                    <a:pt x="409956" y="351167"/>
                  </a:lnTo>
                  <a:lnTo>
                    <a:pt x="409994" y="350405"/>
                  </a:lnTo>
                  <a:lnTo>
                    <a:pt x="410032" y="349389"/>
                  </a:lnTo>
                  <a:lnTo>
                    <a:pt x="410057" y="348627"/>
                  </a:lnTo>
                  <a:lnTo>
                    <a:pt x="410933" y="351294"/>
                  </a:lnTo>
                  <a:lnTo>
                    <a:pt x="411822" y="348627"/>
                  </a:lnTo>
                  <a:lnTo>
                    <a:pt x="412127" y="347738"/>
                  </a:lnTo>
                  <a:lnTo>
                    <a:pt x="412483" y="352310"/>
                  </a:lnTo>
                  <a:lnTo>
                    <a:pt x="412572" y="351167"/>
                  </a:lnTo>
                  <a:lnTo>
                    <a:pt x="413258" y="348627"/>
                  </a:lnTo>
                  <a:lnTo>
                    <a:pt x="413829" y="348373"/>
                  </a:lnTo>
                  <a:lnTo>
                    <a:pt x="413258" y="353961"/>
                  </a:lnTo>
                  <a:lnTo>
                    <a:pt x="416026" y="348500"/>
                  </a:lnTo>
                  <a:lnTo>
                    <a:pt x="416267" y="354342"/>
                  </a:lnTo>
                  <a:lnTo>
                    <a:pt x="416610" y="349389"/>
                  </a:lnTo>
                  <a:lnTo>
                    <a:pt x="418896" y="351929"/>
                  </a:lnTo>
                  <a:lnTo>
                    <a:pt x="419950" y="349389"/>
                  </a:lnTo>
                  <a:lnTo>
                    <a:pt x="420052" y="349135"/>
                  </a:lnTo>
                  <a:lnTo>
                    <a:pt x="420052" y="350151"/>
                  </a:lnTo>
                  <a:lnTo>
                    <a:pt x="420598" y="350405"/>
                  </a:lnTo>
                  <a:lnTo>
                    <a:pt x="420916" y="351675"/>
                  </a:lnTo>
                  <a:lnTo>
                    <a:pt x="421030" y="351929"/>
                  </a:lnTo>
                  <a:lnTo>
                    <a:pt x="421538" y="352691"/>
                  </a:lnTo>
                  <a:lnTo>
                    <a:pt x="421309" y="349135"/>
                  </a:lnTo>
                  <a:lnTo>
                    <a:pt x="421424" y="348500"/>
                  </a:lnTo>
                  <a:lnTo>
                    <a:pt x="421563" y="348373"/>
                  </a:lnTo>
                  <a:lnTo>
                    <a:pt x="422275" y="347738"/>
                  </a:lnTo>
                  <a:lnTo>
                    <a:pt x="422414" y="347611"/>
                  </a:lnTo>
                  <a:lnTo>
                    <a:pt x="422465" y="347357"/>
                  </a:lnTo>
                  <a:lnTo>
                    <a:pt x="422846" y="345071"/>
                  </a:lnTo>
                  <a:lnTo>
                    <a:pt x="424154" y="348881"/>
                  </a:lnTo>
                  <a:lnTo>
                    <a:pt x="422694" y="349897"/>
                  </a:lnTo>
                  <a:lnTo>
                    <a:pt x="423316" y="353707"/>
                  </a:lnTo>
                  <a:lnTo>
                    <a:pt x="422986" y="350405"/>
                  </a:lnTo>
                  <a:lnTo>
                    <a:pt x="424700" y="350151"/>
                  </a:lnTo>
                  <a:lnTo>
                    <a:pt x="424129" y="347484"/>
                  </a:lnTo>
                  <a:lnTo>
                    <a:pt x="425081" y="349897"/>
                  </a:lnTo>
                  <a:lnTo>
                    <a:pt x="424865" y="348627"/>
                  </a:lnTo>
                  <a:lnTo>
                    <a:pt x="425538" y="351929"/>
                  </a:lnTo>
                  <a:lnTo>
                    <a:pt x="425335" y="348627"/>
                  </a:lnTo>
                  <a:lnTo>
                    <a:pt x="425259" y="347484"/>
                  </a:lnTo>
                  <a:lnTo>
                    <a:pt x="425221" y="346849"/>
                  </a:lnTo>
                  <a:lnTo>
                    <a:pt x="426148" y="351040"/>
                  </a:lnTo>
                  <a:lnTo>
                    <a:pt x="426478" y="347865"/>
                  </a:lnTo>
                  <a:lnTo>
                    <a:pt x="427558" y="349897"/>
                  </a:lnTo>
                  <a:lnTo>
                    <a:pt x="427659" y="350659"/>
                  </a:lnTo>
                  <a:lnTo>
                    <a:pt x="427164" y="352564"/>
                  </a:lnTo>
                  <a:lnTo>
                    <a:pt x="428193" y="350913"/>
                  </a:lnTo>
                  <a:lnTo>
                    <a:pt x="428510" y="351612"/>
                  </a:lnTo>
                  <a:lnTo>
                    <a:pt x="428332" y="350913"/>
                  </a:lnTo>
                  <a:lnTo>
                    <a:pt x="428294" y="348373"/>
                  </a:lnTo>
                  <a:lnTo>
                    <a:pt x="428828" y="347865"/>
                  </a:lnTo>
                  <a:lnTo>
                    <a:pt x="429615" y="347103"/>
                  </a:lnTo>
                  <a:lnTo>
                    <a:pt x="429361" y="349580"/>
                  </a:lnTo>
                  <a:lnTo>
                    <a:pt x="429234" y="351294"/>
                  </a:lnTo>
                  <a:lnTo>
                    <a:pt x="429844" y="353072"/>
                  </a:lnTo>
                  <a:lnTo>
                    <a:pt x="430542" y="352056"/>
                  </a:lnTo>
                  <a:lnTo>
                    <a:pt x="430669" y="351612"/>
                  </a:lnTo>
                  <a:lnTo>
                    <a:pt x="431012" y="348373"/>
                  </a:lnTo>
                  <a:lnTo>
                    <a:pt x="431685" y="348500"/>
                  </a:lnTo>
                  <a:lnTo>
                    <a:pt x="431736" y="348754"/>
                  </a:lnTo>
                  <a:lnTo>
                    <a:pt x="431850" y="350151"/>
                  </a:lnTo>
                  <a:lnTo>
                    <a:pt x="432231" y="348373"/>
                  </a:lnTo>
                  <a:lnTo>
                    <a:pt x="432511" y="347103"/>
                  </a:lnTo>
                  <a:lnTo>
                    <a:pt x="432536" y="346976"/>
                  </a:lnTo>
                  <a:lnTo>
                    <a:pt x="434619" y="349643"/>
                  </a:lnTo>
                  <a:lnTo>
                    <a:pt x="435140" y="346976"/>
                  </a:lnTo>
                  <a:lnTo>
                    <a:pt x="435152" y="346849"/>
                  </a:lnTo>
                  <a:lnTo>
                    <a:pt x="435381" y="345706"/>
                  </a:lnTo>
                  <a:lnTo>
                    <a:pt x="435546" y="346430"/>
                  </a:lnTo>
                  <a:lnTo>
                    <a:pt x="435419" y="345706"/>
                  </a:lnTo>
                  <a:lnTo>
                    <a:pt x="435305" y="345071"/>
                  </a:lnTo>
                  <a:lnTo>
                    <a:pt x="435190" y="344055"/>
                  </a:lnTo>
                  <a:lnTo>
                    <a:pt x="435063" y="342658"/>
                  </a:lnTo>
                  <a:lnTo>
                    <a:pt x="434987" y="341388"/>
                  </a:lnTo>
                  <a:lnTo>
                    <a:pt x="435521" y="341388"/>
                  </a:lnTo>
                  <a:lnTo>
                    <a:pt x="435775" y="338975"/>
                  </a:lnTo>
                  <a:lnTo>
                    <a:pt x="436181" y="341388"/>
                  </a:lnTo>
                  <a:lnTo>
                    <a:pt x="435864" y="341388"/>
                  </a:lnTo>
                  <a:lnTo>
                    <a:pt x="435825" y="343166"/>
                  </a:lnTo>
                  <a:lnTo>
                    <a:pt x="436295" y="342023"/>
                  </a:lnTo>
                  <a:lnTo>
                    <a:pt x="436892" y="344678"/>
                  </a:lnTo>
                  <a:lnTo>
                    <a:pt x="436968" y="344436"/>
                  </a:lnTo>
                  <a:lnTo>
                    <a:pt x="436943" y="343928"/>
                  </a:lnTo>
                  <a:lnTo>
                    <a:pt x="437045" y="344195"/>
                  </a:lnTo>
                  <a:lnTo>
                    <a:pt x="437057" y="344068"/>
                  </a:lnTo>
                  <a:lnTo>
                    <a:pt x="437134" y="343928"/>
                  </a:lnTo>
                  <a:lnTo>
                    <a:pt x="437743" y="342023"/>
                  </a:lnTo>
                  <a:lnTo>
                    <a:pt x="437870" y="341642"/>
                  </a:lnTo>
                  <a:lnTo>
                    <a:pt x="438785" y="342658"/>
                  </a:lnTo>
                  <a:lnTo>
                    <a:pt x="439254" y="346214"/>
                  </a:lnTo>
                  <a:lnTo>
                    <a:pt x="437083" y="344081"/>
                  </a:lnTo>
                  <a:lnTo>
                    <a:pt x="437159" y="344436"/>
                  </a:lnTo>
                  <a:lnTo>
                    <a:pt x="438315" y="347103"/>
                  </a:lnTo>
                  <a:lnTo>
                    <a:pt x="436905" y="345833"/>
                  </a:lnTo>
                  <a:lnTo>
                    <a:pt x="438365" y="351294"/>
                  </a:lnTo>
                  <a:lnTo>
                    <a:pt x="436181" y="345681"/>
                  </a:lnTo>
                  <a:lnTo>
                    <a:pt x="436181" y="345833"/>
                  </a:lnTo>
                  <a:lnTo>
                    <a:pt x="437489" y="351421"/>
                  </a:lnTo>
                  <a:lnTo>
                    <a:pt x="439280" y="352310"/>
                  </a:lnTo>
                  <a:lnTo>
                    <a:pt x="439267" y="351294"/>
                  </a:lnTo>
                  <a:lnTo>
                    <a:pt x="439242" y="349389"/>
                  </a:lnTo>
                  <a:lnTo>
                    <a:pt x="441020" y="350278"/>
                  </a:lnTo>
                  <a:lnTo>
                    <a:pt x="441109" y="349389"/>
                  </a:lnTo>
                  <a:lnTo>
                    <a:pt x="441236" y="348246"/>
                  </a:lnTo>
                  <a:lnTo>
                    <a:pt x="440740" y="347484"/>
                  </a:lnTo>
                  <a:lnTo>
                    <a:pt x="440690" y="347103"/>
                  </a:lnTo>
                  <a:lnTo>
                    <a:pt x="440778" y="346214"/>
                  </a:lnTo>
                  <a:lnTo>
                    <a:pt x="440867" y="345452"/>
                  </a:lnTo>
                  <a:lnTo>
                    <a:pt x="442988" y="341642"/>
                  </a:lnTo>
                  <a:lnTo>
                    <a:pt x="443496" y="354215"/>
                  </a:lnTo>
                  <a:lnTo>
                    <a:pt x="444766" y="349643"/>
                  </a:lnTo>
                  <a:lnTo>
                    <a:pt x="444881" y="349135"/>
                  </a:lnTo>
                  <a:lnTo>
                    <a:pt x="445084" y="347357"/>
                  </a:lnTo>
                  <a:lnTo>
                    <a:pt x="444957" y="342404"/>
                  </a:lnTo>
                  <a:lnTo>
                    <a:pt x="446239" y="344436"/>
                  </a:lnTo>
                  <a:lnTo>
                    <a:pt x="446303" y="348754"/>
                  </a:lnTo>
                  <a:lnTo>
                    <a:pt x="447967" y="349008"/>
                  </a:lnTo>
                  <a:lnTo>
                    <a:pt x="447535" y="346862"/>
                  </a:lnTo>
                  <a:lnTo>
                    <a:pt x="446773" y="342912"/>
                  </a:lnTo>
                  <a:lnTo>
                    <a:pt x="448437" y="345097"/>
                  </a:lnTo>
                  <a:lnTo>
                    <a:pt x="448411" y="344944"/>
                  </a:lnTo>
                  <a:lnTo>
                    <a:pt x="449275" y="344944"/>
                  </a:lnTo>
                  <a:lnTo>
                    <a:pt x="449732" y="348500"/>
                  </a:lnTo>
                  <a:lnTo>
                    <a:pt x="451434" y="347738"/>
                  </a:lnTo>
                  <a:lnTo>
                    <a:pt x="453161" y="345071"/>
                  </a:lnTo>
                  <a:lnTo>
                    <a:pt x="453428" y="344944"/>
                  </a:lnTo>
                  <a:lnTo>
                    <a:pt x="455041" y="344182"/>
                  </a:lnTo>
                  <a:lnTo>
                    <a:pt x="454990" y="345452"/>
                  </a:lnTo>
                  <a:lnTo>
                    <a:pt x="454774" y="346468"/>
                  </a:lnTo>
                  <a:lnTo>
                    <a:pt x="455320" y="347484"/>
                  </a:lnTo>
                  <a:lnTo>
                    <a:pt x="457619" y="345452"/>
                  </a:lnTo>
                  <a:lnTo>
                    <a:pt x="460565" y="347484"/>
                  </a:lnTo>
                  <a:lnTo>
                    <a:pt x="463080" y="349389"/>
                  </a:lnTo>
                  <a:lnTo>
                    <a:pt x="463740" y="346341"/>
                  </a:lnTo>
                  <a:lnTo>
                    <a:pt x="463956" y="346341"/>
                  </a:lnTo>
                  <a:lnTo>
                    <a:pt x="464197" y="345452"/>
                  </a:lnTo>
                  <a:lnTo>
                    <a:pt x="464299" y="345071"/>
                  </a:lnTo>
                  <a:lnTo>
                    <a:pt x="464807" y="344817"/>
                  </a:lnTo>
                  <a:lnTo>
                    <a:pt x="464972" y="345833"/>
                  </a:lnTo>
                  <a:lnTo>
                    <a:pt x="465086" y="346900"/>
                  </a:lnTo>
                  <a:lnTo>
                    <a:pt x="464870" y="347738"/>
                  </a:lnTo>
                  <a:lnTo>
                    <a:pt x="466267" y="345097"/>
                  </a:lnTo>
                  <a:lnTo>
                    <a:pt x="466496" y="344817"/>
                  </a:lnTo>
                  <a:lnTo>
                    <a:pt x="467029" y="344182"/>
                  </a:lnTo>
                  <a:lnTo>
                    <a:pt x="467563" y="343547"/>
                  </a:lnTo>
                  <a:lnTo>
                    <a:pt x="467779" y="343293"/>
                  </a:lnTo>
                  <a:lnTo>
                    <a:pt x="467995" y="343039"/>
                  </a:lnTo>
                  <a:lnTo>
                    <a:pt x="469061" y="341769"/>
                  </a:lnTo>
                  <a:lnTo>
                    <a:pt x="470852" y="344690"/>
                  </a:lnTo>
                  <a:lnTo>
                    <a:pt x="470979" y="345071"/>
                  </a:lnTo>
                  <a:lnTo>
                    <a:pt x="470750" y="345833"/>
                  </a:lnTo>
                  <a:lnTo>
                    <a:pt x="472160" y="346976"/>
                  </a:lnTo>
                  <a:lnTo>
                    <a:pt x="471893" y="341769"/>
                  </a:lnTo>
                  <a:lnTo>
                    <a:pt x="471855" y="340880"/>
                  </a:lnTo>
                  <a:lnTo>
                    <a:pt x="471779" y="339483"/>
                  </a:lnTo>
                  <a:lnTo>
                    <a:pt x="473062" y="341960"/>
                  </a:lnTo>
                  <a:lnTo>
                    <a:pt x="473125" y="342531"/>
                  </a:lnTo>
                  <a:lnTo>
                    <a:pt x="473024" y="342785"/>
                  </a:lnTo>
                  <a:lnTo>
                    <a:pt x="476021" y="343928"/>
                  </a:lnTo>
                  <a:lnTo>
                    <a:pt x="479005" y="340880"/>
                  </a:lnTo>
                  <a:lnTo>
                    <a:pt x="481533" y="345325"/>
                  </a:lnTo>
                  <a:lnTo>
                    <a:pt x="481634" y="340880"/>
                  </a:lnTo>
                  <a:lnTo>
                    <a:pt x="484543" y="347103"/>
                  </a:lnTo>
                  <a:lnTo>
                    <a:pt x="484276" y="341007"/>
                  </a:lnTo>
                  <a:lnTo>
                    <a:pt x="485978" y="343674"/>
                  </a:lnTo>
                  <a:lnTo>
                    <a:pt x="486092" y="344081"/>
                  </a:lnTo>
                  <a:lnTo>
                    <a:pt x="485889" y="344678"/>
                  </a:lnTo>
                  <a:lnTo>
                    <a:pt x="485787" y="345097"/>
                  </a:lnTo>
                  <a:lnTo>
                    <a:pt x="488213" y="346849"/>
                  </a:lnTo>
                  <a:lnTo>
                    <a:pt x="488861" y="347103"/>
                  </a:lnTo>
                  <a:lnTo>
                    <a:pt x="488873" y="343039"/>
                  </a:lnTo>
                  <a:lnTo>
                    <a:pt x="489585" y="342277"/>
                  </a:lnTo>
                  <a:lnTo>
                    <a:pt x="489826" y="345490"/>
                  </a:lnTo>
                  <a:lnTo>
                    <a:pt x="489686" y="346125"/>
                  </a:lnTo>
                  <a:lnTo>
                    <a:pt x="489889" y="346189"/>
                  </a:lnTo>
                  <a:lnTo>
                    <a:pt x="489839" y="345579"/>
                  </a:lnTo>
                  <a:lnTo>
                    <a:pt x="490588" y="342277"/>
                  </a:lnTo>
                  <a:lnTo>
                    <a:pt x="490651" y="342023"/>
                  </a:lnTo>
                  <a:lnTo>
                    <a:pt x="491464" y="345833"/>
                  </a:lnTo>
                  <a:lnTo>
                    <a:pt x="492125" y="344944"/>
                  </a:lnTo>
                  <a:lnTo>
                    <a:pt x="491820" y="344817"/>
                  </a:lnTo>
                  <a:lnTo>
                    <a:pt x="491451" y="343674"/>
                  </a:lnTo>
                  <a:lnTo>
                    <a:pt x="491566" y="342404"/>
                  </a:lnTo>
                  <a:lnTo>
                    <a:pt x="491820" y="342023"/>
                  </a:lnTo>
                  <a:lnTo>
                    <a:pt x="492417" y="341134"/>
                  </a:lnTo>
                  <a:lnTo>
                    <a:pt x="494220" y="344563"/>
                  </a:lnTo>
                  <a:lnTo>
                    <a:pt x="494296" y="344817"/>
                  </a:lnTo>
                  <a:lnTo>
                    <a:pt x="494423" y="346341"/>
                  </a:lnTo>
                  <a:lnTo>
                    <a:pt x="496900" y="343420"/>
                  </a:lnTo>
                  <a:lnTo>
                    <a:pt x="496912" y="344093"/>
                  </a:lnTo>
                  <a:lnTo>
                    <a:pt x="497141" y="343420"/>
                  </a:lnTo>
                  <a:lnTo>
                    <a:pt x="497408" y="342658"/>
                  </a:lnTo>
                  <a:lnTo>
                    <a:pt x="496709" y="349516"/>
                  </a:lnTo>
                  <a:lnTo>
                    <a:pt x="497776" y="346430"/>
                  </a:lnTo>
                  <a:lnTo>
                    <a:pt x="497649" y="345833"/>
                  </a:lnTo>
                  <a:lnTo>
                    <a:pt x="497751" y="343801"/>
                  </a:lnTo>
                  <a:lnTo>
                    <a:pt x="498525" y="345706"/>
                  </a:lnTo>
                  <a:lnTo>
                    <a:pt x="500011" y="345579"/>
                  </a:lnTo>
                  <a:lnTo>
                    <a:pt x="501027" y="344690"/>
                  </a:lnTo>
                  <a:lnTo>
                    <a:pt x="500964" y="346976"/>
                  </a:lnTo>
                  <a:lnTo>
                    <a:pt x="502983" y="347357"/>
                  </a:lnTo>
                  <a:lnTo>
                    <a:pt x="505053" y="345579"/>
                  </a:lnTo>
                  <a:lnTo>
                    <a:pt x="507263" y="345452"/>
                  </a:lnTo>
                  <a:lnTo>
                    <a:pt x="506526" y="344690"/>
                  </a:lnTo>
                  <a:lnTo>
                    <a:pt x="506399" y="344436"/>
                  </a:lnTo>
                  <a:lnTo>
                    <a:pt x="506387" y="343801"/>
                  </a:lnTo>
                  <a:lnTo>
                    <a:pt x="506374" y="342658"/>
                  </a:lnTo>
                  <a:lnTo>
                    <a:pt x="506349" y="341134"/>
                  </a:lnTo>
                  <a:lnTo>
                    <a:pt x="506349" y="341007"/>
                  </a:lnTo>
                  <a:lnTo>
                    <a:pt x="506349" y="340880"/>
                  </a:lnTo>
                  <a:lnTo>
                    <a:pt x="506336" y="340626"/>
                  </a:lnTo>
                  <a:lnTo>
                    <a:pt x="506958" y="340245"/>
                  </a:lnTo>
                  <a:lnTo>
                    <a:pt x="507060" y="340969"/>
                  </a:lnTo>
                  <a:lnTo>
                    <a:pt x="507250" y="340245"/>
                  </a:lnTo>
                  <a:lnTo>
                    <a:pt x="507377" y="339737"/>
                  </a:lnTo>
                  <a:lnTo>
                    <a:pt x="508228" y="340118"/>
                  </a:lnTo>
                  <a:lnTo>
                    <a:pt x="508101" y="343801"/>
                  </a:lnTo>
                  <a:lnTo>
                    <a:pt x="507784" y="344690"/>
                  </a:lnTo>
                  <a:lnTo>
                    <a:pt x="508711" y="343547"/>
                  </a:lnTo>
                  <a:lnTo>
                    <a:pt x="508762" y="344678"/>
                  </a:lnTo>
                  <a:lnTo>
                    <a:pt x="508660" y="346341"/>
                  </a:lnTo>
                  <a:lnTo>
                    <a:pt x="508927" y="344182"/>
                  </a:lnTo>
                  <a:lnTo>
                    <a:pt x="510616" y="349643"/>
                  </a:lnTo>
                  <a:lnTo>
                    <a:pt x="510959" y="345960"/>
                  </a:lnTo>
                  <a:lnTo>
                    <a:pt x="511086" y="346976"/>
                  </a:lnTo>
                  <a:lnTo>
                    <a:pt x="513308" y="346849"/>
                  </a:lnTo>
                  <a:lnTo>
                    <a:pt x="513943" y="345960"/>
                  </a:lnTo>
                  <a:lnTo>
                    <a:pt x="514223" y="345579"/>
                  </a:lnTo>
                  <a:lnTo>
                    <a:pt x="516013" y="345325"/>
                  </a:lnTo>
                  <a:lnTo>
                    <a:pt x="515950" y="344182"/>
                  </a:lnTo>
                  <a:lnTo>
                    <a:pt x="515924" y="343547"/>
                  </a:lnTo>
                  <a:lnTo>
                    <a:pt x="515861" y="342404"/>
                  </a:lnTo>
                  <a:lnTo>
                    <a:pt x="516610" y="342912"/>
                  </a:lnTo>
                  <a:lnTo>
                    <a:pt x="516699" y="342404"/>
                  </a:lnTo>
                  <a:lnTo>
                    <a:pt x="517004" y="340626"/>
                  </a:lnTo>
                  <a:lnTo>
                    <a:pt x="518388" y="341388"/>
                  </a:lnTo>
                  <a:lnTo>
                    <a:pt x="520001" y="343674"/>
                  </a:lnTo>
                  <a:lnTo>
                    <a:pt x="521576" y="343293"/>
                  </a:lnTo>
                  <a:lnTo>
                    <a:pt x="522478" y="341960"/>
                  </a:lnTo>
                  <a:lnTo>
                    <a:pt x="522389" y="341642"/>
                  </a:lnTo>
                  <a:lnTo>
                    <a:pt x="522274" y="341388"/>
                  </a:lnTo>
                  <a:lnTo>
                    <a:pt x="521855" y="340880"/>
                  </a:lnTo>
                  <a:lnTo>
                    <a:pt x="521766" y="340626"/>
                  </a:lnTo>
                  <a:lnTo>
                    <a:pt x="521970" y="339737"/>
                  </a:lnTo>
                  <a:lnTo>
                    <a:pt x="522033" y="339483"/>
                  </a:lnTo>
                  <a:lnTo>
                    <a:pt x="522147" y="338975"/>
                  </a:lnTo>
                  <a:lnTo>
                    <a:pt x="522363" y="341261"/>
                  </a:lnTo>
                  <a:lnTo>
                    <a:pt x="522478" y="341630"/>
                  </a:lnTo>
                  <a:lnTo>
                    <a:pt x="523976" y="341388"/>
                  </a:lnTo>
                  <a:lnTo>
                    <a:pt x="523265" y="343293"/>
                  </a:lnTo>
                  <a:lnTo>
                    <a:pt x="525665" y="342658"/>
                  </a:lnTo>
                  <a:lnTo>
                    <a:pt x="526948" y="341388"/>
                  </a:lnTo>
                  <a:lnTo>
                    <a:pt x="527964" y="340372"/>
                  </a:lnTo>
                  <a:lnTo>
                    <a:pt x="527672" y="339356"/>
                  </a:lnTo>
                  <a:lnTo>
                    <a:pt x="527469" y="338975"/>
                  </a:lnTo>
                  <a:lnTo>
                    <a:pt x="527392" y="338848"/>
                  </a:lnTo>
                  <a:lnTo>
                    <a:pt x="527405" y="337832"/>
                  </a:lnTo>
                  <a:lnTo>
                    <a:pt x="527608" y="337578"/>
                  </a:lnTo>
                  <a:lnTo>
                    <a:pt x="527812" y="337324"/>
                  </a:lnTo>
                  <a:lnTo>
                    <a:pt x="528307" y="338467"/>
                  </a:lnTo>
                  <a:lnTo>
                    <a:pt x="528396" y="340499"/>
                  </a:lnTo>
                  <a:lnTo>
                    <a:pt x="530275" y="337324"/>
                  </a:lnTo>
                  <a:lnTo>
                    <a:pt x="530872" y="336308"/>
                  </a:lnTo>
                  <a:lnTo>
                    <a:pt x="535127" y="347865"/>
                  </a:lnTo>
                  <a:lnTo>
                    <a:pt x="536956" y="342150"/>
                  </a:lnTo>
                  <a:lnTo>
                    <a:pt x="536854" y="342531"/>
                  </a:lnTo>
                  <a:lnTo>
                    <a:pt x="537108" y="342150"/>
                  </a:lnTo>
                  <a:lnTo>
                    <a:pt x="538924" y="339483"/>
                  </a:lnTo>
                  <a:lnTo>
                    <a:pt x="539991" y="339864"/>
                  </a:lnTo>
                  <a:lnTo>
                    <a:pt x="538607" y="341337"/>
                  </a:lnTo>
                  <a:lnTo>
                    <a:pt x="538492" y="341630"/>
                  </a:lnTo>
                  <a:lnTo>
                    <a:pt x="539292" y="343166"/>
                  </a:lnTo>
                  <a:lnTo>
                    <a:pt x="540994" y="339483"/>
                  </a:lnTo>
                  <a:lnTo>
                    <a:pt x="541464" y="338467"/>
                  </a:lnTo>
                  <a:lnTo>
                    <a:pt x="543140" y="343547"/>
                  </a:lnTo>
                  <a:lnTo>
                    <a:pt x="544982" y="340499"/>
                  </a:lnTo>
                  <a:lnTo>
                    <a:pt x="546963" y="348246"/>
                  </a:lnTo>
                  <a:lnTo>
                    <a:pt x="550062" y="340499"/>
                  </a:lnTo>
                  <a:lnTo>
                    <a:pt x="550418" y="339610"/>
                  </a:lnTo>
                  <a:lnTo>
                    <a:pt x="552780" y="344563"/>
                  </a:lnTo>
                  <a:lnTo>
                    <a:pt x="552665" y="343547"/>
                  </a:lnTo>
                  <a:lnTo>
                    <a:pt x="552767" y="341769"/>
                  </a:lnTo>
                  <a:lnTo>
                    <a:pt x="552996" y="340753"/>
                  </a:lnTo>
                  <a:lnTo>
                    <a:pt x="553123" y="342087"/>
                  </a:lnTo>
                  <a:lnTo>
                    <a:pt x="553288" y="341388"/>
                  </a:lnTo>
                  <a:lnTo>
                    <a:pt x="554456" y="340753"/>
                  </a:lnTo>
                  <a:lnTo>
                    <a:pt x="556564" y="339610"/>
                  </a:lnTo>
                  <a:lnTo>
                    <a:pt x="557733" y="338975"/>
                  </a:lnTo>
                  <a:lnTo>
                    <a:pt x="562851" y="343674"/>
                  </a:lnTo>
                  <a:lnTo>
                    <a:pt x="569328" y="345579"/>
                  </a:lnTo>
                  <a:lnTo>
                    <a:pt x="568528" y="338975"/>
                  </a:lnTo>
                  <a:lnTo>
                    <a:pt x="568464" y="338467"/>
                  </a:lnTo>
                  <a:lnTo>
                    <a:pt x="568210" y="336308"/>
                  </a:lnTo>
                  <a:lnTo>
                    <a:pt x="568159" y="335927"/>
                  </a:lnTo>
                  <a:lnTo>
                    <a:pt x="568096" y="335419"/>
                  </a:lnTo>
                  <a:lnTo>
                    <a:pt x="570331" y="339483"/>
                  </a:lnTo>
                  <a:lnTo>
                    <a:pt x="570407" y="340245"/>
                  </a:lnTo>
                  <a:lnTo>
                    <a:pt x="570039" y="343293"/>
                  </a:lnTo>
                  <a:lnTo>
                    <a:pt x="573278" y="338975"/>
                  </a:lnTo>
                  <a:lnTo>
                    <a:pt x="577088" y="343039"/>
                  </a:lnTo>
                  <a:lnTo>
                    <a:pt x="580313" y="339356"/>
                  </a:lnTo>
                  <a:lnTo>
                    <a:pt x="580186" y="341261"/>
                  </a:lnTo>
                  <a:lnTo>
                    <a:pt x="579856" y="341261"/>
                  </a:lnTo>
                  <a:lnTo>
                    <a:pt x="580682" y="343674"/>
                  </a:lnTo>
                  <a:lnTo>
                    <a:pt x="582409" y="341388"/>
                  </a:lnTo>
                  <a:lnTo>
                    <a:pt x="582434" y="339356"/>
                  </a:lnTo>
                  <a:lnTo>
                    <a:pt x="582422" y="339229"/>
                  </a:lnTo>
                  <a:lnTo>
                    <a:pt x="582955" y="339356"/>
                  </a:lnTo>
                  <a:lnTo>
                    <a:pt x="582803" y="340118"/>
                  </a:lnTo>
                  <a:lnTo>
                    <a:pt x="582714" y="341261"/>
                  </a:lnTo>
                  <a:lnTo>
                    <a:pt x="583031" y="342087"/>
                  </a:lnTo>
                  <a:lnTo>
                    <a:pt x="583780" y="343547"/>
                  </a:lnTo>
                  <a:lnTo>
                    <a:pt x="584568" y="339229"/>
                  </a:lnTo>
                  <a:lnTo>
                    <a:pt x="584606" y="338975"/>
                  </a:lnTo>
                  <a:lnTo>
                    <a:pt x="584657" y="338721"/>
                  </a:lnTo>
                  <a:lnTo>
                    <a:pt x="585165" y="341337"/>
                  </a:lnTo>
                  <a:lnTo>
                    <a:pt x="585266" y="341007"/>
                  </a:lnTo>
                  <a:lnTo>
                    <a:pt x="587044" y="342531"/>
                  </a:lnTo>
                  <a:lnTo>
                    <a:pt x="586740" y="341007"/>
                  </a:lnTo>
                  <a:lnTo>
                    <a:pt x="586460" y="339610"/>
                  </a:lnTo>
                  <a:lnTo>
                    <a:pt x="587794" y="340880"/>
                  </a:lnTo>
                  <a:lnTo>
                    <a:pt x="588289" y="339610"/>
                  </a:lnTo>
                  <a:lnTo>
                    <a:pt x="588645" y="338721"/>
                  </a:lnTo>
                  <a:lnTo>
                    <a:pt x="588835" y="338213"/>
                  </a:lnTo>
                  <a:lnTo>
                    <a:pt x="589915" y="339852"/>
                  </a:lnTo>
                  <a:lnTo>
                    <a:pt x="589876" y="340042"/>
                  </a:lnTo>
                  <a:lnTo>
                    <a:pt x="589838" y="340245"/>
                  </a:lnTo>
                  <a:lnTo>
                    <a:pt x="589813" y="340575"/>
                  </a:lnTo>
                  <a:lnTo>
                    <a:pt x="590715" y="341807"/>
                  </a:lnTo>
                  <a:lnTo>
                    <a:pt x="590448" y="340791"/>
                  </a:lnTo>
                  <a:lnTo>
                    <a:pt x="590181" y="340194"/>
                  </a:lnTo>
                  <a:lnTo>
                    <a:pt x="589927" y="339826"/>
                  </a:lnTo>
                  <a:lnTo>
                    <a:pt x="590181" y="338213"/>
                  </a:lnTo>
                  <a:lnTo>
                    <a:pt x="590448" y="336562"/>
                  </a:lnTo>
                  <a:lnTo>
                    <a:pt x="592162" y="341388"/>
                  </a:lnTo>
                  <a:lnTo>
                    <a:pt x="592175" y="336689"/>
                  </a:lnTo>
                  <a:lnTo>
                    <a:pt x="592289" y="341515"/>
                  </a:lnTo>
                  <a:lnTo>
                    <a:pt x="594563" y="340499"/>
                  </a:lnTo>
                  <a:lnTo>
                    <a:pt x="595274" y="338213"/>
                  </a:lnTo>
                  <a:lnTo>
                    <a:pt x="595058" y="339610"/>
                  </a:lnTo>
                  <a:lnTo>
                    <a:pt x="596036" y="339610"/>
                  </a:lnTo>
                  <a:lnTo>
                    <a:pt x="595807" y="341642"/>
                  </a:lnTo>
                  <a:lnTo>
                    <a:pt x="596722" y="341515"/>
                  </a:lnTo>
                  <a:lnTo>
                    <a:pt x="597408" y="340753"/>
                  </a:lnTo>
                  <a:lnTo>
                    <a:pt x="597293" y="338594"/>
                  </a:lnTo>
                  <a:lnTo>
                    <a:pt x="597255" y="338213"/>
                  </a:lnTo>
                  <a:lnTo>
                    <a:pt x="599173" y="343801"/>
                  </a:lnTo>
                  <a:lnTo>
                    <a:pt x="599871" y="338213"/>
                  </a:lnTo>
                  <a:lnTo>
                    <a:pt x="600062" y="336689"/>
                  </a:lnTo>
                  <a:lnTo>
                    <a:pt x="600075" y="336562"/>
                  </a:lnTo>
                  <a:lnTo>
                    <a:pt x="600214" y="335419"/>
                  </a:lnTo>
                  <a:lnTo>
                    <a:pt x="600456" y="333514"/>
                  </a:lnTo>
                  <a:lnTo>
                    <a:pt x="601713" y="340753"/>
                  </a:lnTo>
                  <a:lnTo>
                    <a:pt x="604329" y="338086"/>
                  </a:lnTo>
                  <a:lnTo>
                    <a:pt x="606425" y="336562"/>
                  </a:lnTo>
                  <a:lnTo>
                    <a:pt x="606501" y="335673"/>
                  </a:lnTo>
                  <a:lnTo>
                    <a:pt x="606539" y="336473"/>
                  </a:lnTo>
                  <a:lnTo>
                    <a:pt x="606767" y="336308"/>
                  </a:lnTo>
                  <a:lnTo>
                    <a:pt x="606666" y="335927"/>
                  </a:lnTo>
                  <a:lnTo>
                    <a:pt x="606882" y="336245"/>
                  </a:lnTo>
                  <a:lnTo>
                    <a:pt x="607974" y="335673"/>
                  </a:lnTo>
                  <a:lnTo>
                    <a:pt x="609180" y="335038"/>
                  </a:lnTo>
                  <a:lnTo>
                    <a:pt x="609231" y="337883"/>
                  </a:lnTo>
                  <a:lnTo>
                    <a:pt x="610031" y="335038"/>
                  </a:lnTo>
                  <a:lnTo>
                    <a:pt x="610209" y="334403"/>
                  </a:lnTo>
                  <a:lnTo>
                    <a:pt x="612571" y="335419"/>
                  </a:lnTo>
                  <a:lnTo>
                    <a:pt x="613067" y="335927"/>
                  </a:lnTo>
                  <a:lnTo>
                    <a:pt x="613156" y="336105"/>
                  </a:lnTo>
                  <a:lnTo>
                    <a:pt x="612305" y="337578"/>
                  </a:lnTo>
                  <a:lnTo>
                    <a:pt x="612140" y="338340"/>
                  </a:lnTo>
                  <a:lnTo>
                    <a:pt x="614375" y="336308"/>
                  </a:lnTo>
                  <a:lnTo>
                    <a:pt x="616635" y="338594"/>
                  </a:lnTo>
                  <a:lnTo>
                    <a:pt x="618324" y="336308"/>
                  </a:lnTo>
                  <a:lnTo>
                    <a:pt x="618502" y="336054"/>
                  </a:lnTo>
                  <a:lnTo>
                    <a:pt x="618439" y="335419"/>
                  </a:lnTo>
                  <a:lnTo>
                    <a:pt x="618197" y="334403"/>
                  </a:lnTo>
                  <a:lnTo>
                    <a:pt x="617982" y="333514"/>
                  </a:lnTo>
                  <a:lnTo>
                    <a:pt x="617994" y="333133"/>
                  </a:lnTo>
                  <a:lnTo>
                    <a:pt x="618312" y="332625"/>
                  </a:lnTo>
                  <a:lnTo>
                    <a:pt x="619417" y="330847"/>
                  </a:lnTo>
                  <a:lnTo>
                    <a:pt x="619582" y="330593"/>
                  </a:lnTo>
                  <a:lnTo>
                    <a:pt x="619823" y="330212"/>
                  </a:lnTo>
                  <a:lnTo>
                    <a:pt x="619937" y="329958"/>
                  </a:lnTo>
                  <a:lnTo>
                    <a:pt x="619988" y="329666"/>
                  </a:lnTo>
                  <a:lnTo>
                    <a:pt x="619975" y="329958"/>
                  </a:lnTo>
                  <a:lnTo>
                    <a:pt x="619861" y="331101"/>
                  </a:lnTo>
                  <a:lnTo>
                    <a:pt x="619607" y="334403"/>
                  </a:lnTo>
                  <a:lnTo>
                    <a:pt x="622173" y="329704"/>
                  </a:lnTo>
                  <a:lnTo>
                    <a:pt x="621360" y="337451"/>
                  </a:lnTo>
                  <a:lnTo>
                    <a:pt x="621601" y="337070"/>
                  </a:lnTo>
                  <a:lnTo>
                    <a:pt x="621830" y="336308"/>
                  </a:lnTo>
                  <a:lnTo>
                    <a:pt x="621792" y="334530"/>
                  </a:lnTo>
                  <a:lnTo>
                    <a:pt x="622211" y="335038"/>
                  </a:lnTo>
                  <a:lnTo>
                    <a:pt x="622338" y="335927"/>
                  </a:lnTo>
                  <a:lnTo>
                    <a:pt x="622007" y="337451"/>
                  </a:lnTo>
                  <a:lnTo>
                    <a:pt x="623366" y="336245"/>
                  </a:lnTo>
                  <a:lnTo>
                    <a:pt x="623265" y="335546"/>
                  </a:lnTo>
                  <a:lnTo>
                    <a:pt x="622985" y="334530"/>
                  </a:lnTo>
                  <a:lnTo>
                    <a:pt x="622846" y="334022"/>
                  </a:lnTo>
                  <a:lnTo>
                    <a:pt x="624154" y="334022"/>
                  </a:lnTo>
                  <a:lnTo>
                    <a:pt x="624103" y="335165"/>
                  </a:lnTo>
                  <a:lnTo>
                    <a:pt x="623938" y="335419"/>
                  </a:lnTo>
                  <a:lnTo>
                    <a:pt x="623849" y="336689"/>
                  </a:lnTo>
                  <a:lnTo>
                    <a:pt x="624611" y="334022"/>
                  </a:lnTo>
                  <a:lnTo>
                    <a:pt x="625055" y="332498"/>
                  </a:lnTo>
                  <a:lnTo>
                    <a:pt x="626186" y="333387"/>
                  </a:lnTo>
                  <a:lnTo>
                    <a:pt x="626160" y="334149"/>
                  </a:lnTo>
                  <a:lnTo>
                    <a:pt x="626287" y="334721"/>
                  </a:lnTo>
                  <a:lnTo>
                    <a:pt x="627875" y="334403"/>
                  </a:lnTo>
                  <a:lnTo>
                    <a:pt x="628319" y="332498"/>
                  </a:lnTo>
                  <a:lnTo>
                    <a:pt x="628967" y="329704"/>
                  </a:lnTo>
                  <a:lnTo>
                    <a:pt x="629043" y="329323"/>
                  </a:lnTo>
                  <a:lnTo>
                    <a:pt x="631088" y="331101"/>
                  </a:lnTo>
                  <a:lnTo>
                    <a:pt x="631126" y="332244"/>
                  </a:lnTo>
                  <a:lnTo>
                    <a:pt x="630758" y="335673"/>
                  </a:lnTo>
                  <a:lnTo>
                    <a:pt x="631990" y="332625"/>
                  </a:lnTo>
                  <a:lnTo>
                    <a:pt x="632231" y="336562"/>
                  </a:lnTo>
                  <a:lnTo>
                    <a:pt x="633209" y="335546"/>
                  </a:lnTo>
                  <a:lnTo>
                    <a:pt x="633082" y="334530"/>
                  </a:lnTo>
                  <a:lnTo>
                    <a:pt x="632802" y="333514"/>
                  </a:lnTo>
                  <a:lnTo>
                    <a:pt x="633806" y="333514"/>
                  </a:lnTo>
                  <a:lnTo>
                    <a:pt x="634047" y="332625"/>
                  </a:lnTo>
                  <a:lnTo>
                    <a:pt x="634593" y="330593"/>
                  </a:lnTo>
                  <a:lnTo>
                    <a:pt x="635304" y="331609"/>
                  </a:lnTo>
                  <a:lnTo>
                    <a:pt x="635431" y="331990"/>
                  </a:lnTo>
                  <a:lnTo>
                    <a:pt x="634796" y="333514"/>
                  </a:lnTo>
                  <a:lnTo>
                    <a:pt x="636625" y="332752"/>
                  </a:lnTo>
                  <a:lnTo>
                    <a:pt x="635622" y="331355"/>
                  </a:lnTo>
                  <a:lnTo>
                    <a:pt x="635711" y="330847"/>
                  </a:lnTo>
                  <a:lnTo>
                    <a:pt x="635825" y="330593"/>
                  </a:lnTo>
                  <a:lnTo>
                    <a:pt x="636409" y="329323"/>
                  </a:lnTo>
                  <a:lnTo>
                    <a:pt x="636295" y="328815"/>
                  </a:lnTo>
                  <a:lnTo>
                    <a:pt x="636028" y="328180"/>
                  </a:lnTo>
                  <a:lnTo>
                    <a:pt x="635863" y="327799"/>
                  </a:lnTo>
                  <a:lnTo>
                    <a:pt x="635254" y="326402"/>
                  </a:lnTo>
                  <a:lnTo>
                    <a:pt x="636435" y="327291"/>
                  </a:lnTo>
                  <a:lnTo>
                    <a:pt x="636536" y="327545"/>
                  </a:lnTo>
                  <a:lnTo>
                    <a:pt x="636371" y="327799"/>
                  </a:lnTo>
                  <a:lnTo>
                    <a:pt x="637616" y="327418"/>
                  </a:lnTo>
                  <a:lnTo>
                    <a:pt x="638187" y="329679"/>
                  </a:lnTo>
                  <a:lnTo>
                    <a:pt x="637997" y="330187"/>
                  </a:lnTo>
                  <a:lnTo>
                    <a:pt x="637806" y="330720"/>
                  </a:lnTo>
                  <a:lnTo>
                    <a:pt x="637590" y="331050"/>
                  </a:lnTo>
                  <a:lnTo>
                    <a:pt x="637959" y="331266"/>
                  </a:lnTo>
                  <a:lnTo>
                    <a:pt x="638238" y="331317"/>
                  </a:lnTo>
                  <a:lnTo>
                    <a:pt x="638200" y="329704"/>
                  </a:lnTo>
                  <a:lnTo>
                    <a:pt x="639025" y="327418"/>
                  </a:lnTo>
                  <a:lnTo>
                    <a:pt x="639114" y="327164"/>
                  </a:lnTo>
                  <a:lnTo>
                    <a:pt x="639876" y="328053"/>
                  </a:lnTo>
                  <a:lnTo>
                    <a:pt x="639902" y="328180"/>
                  </a:lnTo>
                  <a:lnTo>
                    <a:pt x="640016" y="330517"/>
                  </a:lnTo>
                  <a:lnTo>
                    <a:pt x="639889" y="332498"/>
                  </a:lnTo>
                  <a:lnTo>
                    <a:pt x="640016" y="333260"/>
                  </a:lnTo>
                  <a:lnTo>
                    <a:pt x="640384" y="329958"/>
                  </a:lnTo>
                  <a:lnTo>
                    <a:pt x="642302" y="332244"/>
                  </a:lnTo>
                  <a:lnTo>
                    <a:pt x="642632" y="329958"/>
                  </a:lnTo>
                  <a:lnTo>
                    <a:pt x="642658" y="329679"/>
                  </a:lnTo>
                  <a:lnTo>
                    <a:pt x="642683" y="329514"/>
                  </a:lnTo>
                  <a:lnTo>
                    <a:pt x="642810" y="328688"/>
                  </a:lnTo>
                  <a:lnTo>
                    <a:pt x="642645" y="329958"/>
                  </a:lnTo>
                  <a:lnTo>
                    <a:pt x="642772" y="331990"/>
                  </a:lnTo>
                  <a:lnTo>
                    <a:pt x="643089" y="329323"/>
                  </a:lnTo>
                  <a:lnTo>
                    <a:pt x="643509" y="330085"/>
                  </a:lnTo>
                  <a:lnTo>
                    <a:pt x="643623" y="332244"/>
                  </a:lnTo>
                  <a:lnTo>
                    <a:pt x="645033" y="332752"/>
                  </a:lnTo>
                  <a:lnTo>
                    <a:pt x="643775" y="329323"/>
                  </a:lnTo>
                  <a:lnTo>
                    <a:pt x="643547" y="328688"/>
                  </a:lnTo>
                  <a:lnTo>
                    <a:pt x="643039" y="327291"/>
                  </a:lnTo>
                  <a:lnTo>
                    <a:pt x="644550" y="329196"/>
                  </a:lnTo>
                  <a:lnTo>
                    <a:pt x="644626" y="330085"/>
                  </a:lnTo>
                  <a:lnTo>
                    <a:pt x="644512" y="330517"/>
                  </a:lnTo>
                  <a:lnTo>
                    <a:pt x="646112" y="331482"/>
                  </a:lnTo>
                  <a:lnTo>
                    <a:pt x="647573" y="328688"/>
                  </a:lnTo>
                  <a:lnTo>
                    <a:pt x="649122" y="329831"/>
                  </a:lnTo>
                  <a:lnTo>
                    <a:pt x="649681" y="333717"/>
                  </a:lnTo>
                  <a:lnTo>
                    <a:pt x="650595" y="333387"/>
                  </a:lnTo>
                  <a:lnTo>
                    <a:pt x="652818" y="329323"/>
                  </a:lnTo>
                  <a:lnTo>
                    <a:pt x="654964" y="330212"/>
                  </a:lnTo>
                  <a:lnTo>
                    <a:pt x="654621" y="329895"/>
                  </a:lnTo>
                  <a:lnTo>
                    <a:pt x="654570" y="329323"/>
                  </a:lnTo>
                  <a:lnTo>
                    <a:pt x="654583" y="328688"/>
                  </a:lnTo>
                  <a:lnTo>
                    <a:pt x="654621" y="327291"/>
                  </a:lnTo>
                  <a:lnTo>
                    <a:pt x="654621" y="327164"/>
                  </a:lnTo>
                  <a:lnTo>
                    <a:pt x="654646" y="326402"/>
                  </a:lnTo>
                  <a:lnTo>
                    <a:pt x="654659" y="326148"/>
                  </a:lnTo>
                  <a:lnTo>
                    <a:pt x="654685" y="324878"/>
                  </a:lnTo>
                  <a:lnTo>
                    <a:pt x="654697" y="324243"/>
                  </a:lnTo>
                  <a:lnTo>
                    <a:pt x="656209" y="332498"/>
                  </a:lnTo>
                  <a:lnTo>
                    <a:pt x="656958" y="330466"/>
                  </a:lnTo>
                  <a:lnTo>
                    <a:pt x="657047" y="330250"/>
                  </a:lnTo>
                  <a:lnTo>
                    <a:pt x="656945" y="332879"/>
                  </a:lnTo>
                  <a:lnTo>
                    <a:pt x="656996" y="332371"/>
                  </a:lnTo>
                  <a:lnTo>
                    <a:pt x="658456" y="333133"/>
                  </a:lnTo>
                  <a:lnTo>
                    <a:pt x="658952" y="332371"/>
                  </a:lnTo>
                  <a:lnTo>
                    <a:pt x="659917" y="330847"/>
                  </a:lnTo>
                  <a:lnTo>
                    <a:pt x="661149" y="329831"/>
                  </a:lnTo>
                  <a:lnTo>
                    <a:pt x="662063" y="329069"/>
                  </a:lnTo>
                  <a:lnTo>
                    <a:pt x="661924" y="330593"/>
                  </a:lnTo>
                  <a:lnTo>
                    <a:pt x="662711" y="331736"/>
                  </a:lnTo>
                  <a:lnTo>
                    <a:pt x="664095" y="331228"/>
                  </a:lnTo>
                  <a:lnTo>
                    <a:pt x="665022" y="331863"/>
                  </a:lnTo>
                  <a:lnTo>
                    <a:pt x="665124" y="331228"/>
                  </a:lnTo>
                  <a:lnTo>
                    <a:pt x="665264" y="330339"/>
                  </a:lnTo>
                  <a:lnTo>
                    <a:pt x="665797" y="330593"/>
                  </a:lnTo>
                  <a:lnTo>
                    <a:pt x="665759" y="330339"/>
                  </a:lnTo>
                  <a:lnTo>
                    <a:pt x="665518" y="329069"/>
                  </a:lnTo>
                  <a:lnTo>
                    <a:pt x="665429" y="328561"/>
                  </a:lnTo>
                  <a:lnTo>
                    <a:pt x="667575" y="331355"/>
                  </a:lnTo>
                  <a:lnTo>
                    <a:pt x="669912" y="329831"/>
                  </a:lnTo>
                  <a:lnTo>
                    <a:pt x="671474" y="328688"/>
                  </a:lnTo>
                  <a:lnTo>
                    <a:pt x="673430" y="330720"/>
                  </a:lnTo>
                  <a:lnTo>
                    <a:pt x="673125" y="330720"/>
                  </a:lnTo>
                  <a:lnTo>
                    <a:pt x="672731" y="331990"/>
                  </a:lnTo>
                  <a:lnTo>
                    <a:pt x="672973" y="331990"/>
                  </a:lnTo>
                  <a:lnTo>
                    <a:pt x="675093" y="330720"/>
                  </a:lnTo>
                  <a:lnTo>
                    <a:pt x="674941" y="329196"/>
                  </a:lnTo>
                  <a:lnTo>
                    <a:pt x="674865" y="328307"/>
                  </a:lnTo>
                  <a:lnTo>
                    <a:pt x="674776" y="329196"/>
                  </a:lnTo>
                  <a:lnTo>
                    <a:pt x="674649" y="328688"/>
                  </a:lnTo>
                  <a:lnTo>
                    <a:pt x="674611" y="328561"/>
                  </a:lnTo>
                  <a:lnTo>
                    <a:pt x="674319" y="327418"/>
                  </a:lnTo>
                  <a:lnTo>
                    <a:pt x="674344" y="326910"/>
                  </a:lnTo>
                  <a:lnTo>
                    <a:pt x="674471" y="326224"/>
                  </a:lnTo>
                  <a:lnTo>
                    <a:pt x="674585" y="325767"/>
                  </a:lnTo>
                  <a:lnTo>
                    <a:pt x="675106" y="324751"/>
                  </a:lnTo>
                  <a:lnTo>
                    <a:pt x="675640" y="324751"/>
                  </a:lnTo>
                  <a:lnTo>
                    <a:pt x="674852" y="326148"/>
                  </a:lnTo>
                  <a:lnTo>
                    <a:pt x="674763" y="326529"/>
                  </a:lnTo>
                  <a:lnTo>
                    <a:pt x="675779" y="328853"/>
                  </a:lnTo>
                  <a:lnTo>
                    <a:pt x="676173" y="329958"/>
                  </a:lnTo>
                  <a:lnTo>
                    <a:pt x="676160" y="327672"/>
                  </a:lnTo>
                  <a:lnTo>
                    <a:pt x="677379" y="331990"/>
                  </a:lnTo>
                  <a:lnTo>
                    <a:pt x="676846" y="327672"/>
                  </a:lnTo>
                  <a:lnTo>
                    <a:pt x="676478" y="324751"/>
                  </a:lnTo>
                  <a:lnTo>
                    <a:pt x="676236" y="322846"/>
                  </a:lnTo>
                  <a:lnTo>
                    <a:pt x="677684" y="325386"/>
                  </a:lnTo>
                  <a:lnTo>
                    <a:pt x="677786" y="326910"/>
                  </a:lnTo>
                  <a:lnTo>
                    <a:pt x="678345" y="326275"/>
                  </a:lnTo>
                  <a:lnTo>
                    <a:pt x="678840" y="324624"/>
                  </a:lnTo>
                  <a:lnTo>
                    <a:pt x="679462" y="324878"/>
                  </a:lnTo>
                  <a:lnTo>
                    <a:pt x="679780" y="327672"/>
                  </a:lnTo>
                  <a:lnTo>
                    <a:pt x="680300" y="324624"/>
                  </a:lnTo>
                  <a:lnTo>
                    <a:pt x="680491" y="323227"/>
                  </a:lnTo>
                  <a:lnTo>
                    <a:pt x="681101" y="325259"/>
                  </a:lnTo>
                  <a:lnTo>
                    <a:pt x="681215" y="326275"/>
                  </a:lnTo>
                  <a:lnTo>
                    <a:pt x="680986" y="326783"/>
                  </a:lnTo>
                  <a:lnTo>
                    <a:pt x="680453" y="326783"/>
                  </a:lnTo>
                  <a:lnTo>
                    <a:pt x="680224" y="327291"/>
                  </a:lnTo>
                  <a:lnTo>
                    <a:pt x="680135" y="327672"/>
                  </a:lnTo>
                  <a:lnTo>
                    <a:pt x="681024" y="330847"/>
                  </a:lnTo>
                  <a:lnTo>
                    <a:pt x="681113" y="329958"/>
                  </a:lnTo>
                  <a:lnTo>
                    <a:pt x="681761" y="330466"/>
                  </a:lnTo>
                  <a:lnTo>
                    <a:pt x="681964" y="330746"/>
                  </a:lnTo>
                  <a:lnTo>
                    <a:pt x="682561" y="331495"/>
                  </a:lnTo>
                  <a:lnTo>
                    <a:pt x="682269" y="331025"/>
                  </a:lnTo>
                  <a:lnTo>
                    <a:pt x="683183" y="331863"/>
                  </a:lnTo>
                  <a:lnTo>
                    <a:pt x="682853" y="331101"/>
                  </a:lnTo>
                  <a:lnTo>
                    <a:pt x="682929" y="329958"/>
                  </a:lnTo>
                  <a:lnTo>
                    <a:pt x="683729" y="323735"/>
                  </a:lnTo>
                  <a:lnTo>
                    <a:pt x="684936" y="329450"/>
                  </a:lnTo>
                  <a:lnTo>
                    <a:pt x="684987" y="329704"/>
                  </a:lnTo>
                  <a:lnTo>
                    <a:pt x="685063" y="329450"/>
                  </a:lnTo>
                  <a:lnTo>
                    <a:pt x="685101" y="329311"/>
                  </a:lnTo>
                  <a:lnTo>
                    <a:pt x="685012" y="329450"/>
                  </a:lnTo>
                  <a:lnTo>
                    <a:pt x="685126" y="329196"/>
                  </a:lnTo>
                  <a:lnTo>
                    <a:pt x="686168" y="327418"/>
                  </a:lnTo>
                  <a:lnTo>
                    <a:pt x="686168" y="330720"/>
                  </a:lnTo>
                  <a:lnTo>
                    <a:pt x="686511" y="331482"/>
                  </a:lnTo>
                  <a:lnTo>
                    <a:pt x="686955" y="332244"/>
                  </a:lnTo>
                  <a:lnTo>
                    <a:pt x="687082" y="332625"/>
                  </a:lnTo>
                  <a:lnTo>
                    <a:pt x="686955" y="333387"/>
                  </a:lnTo>
                  <a:lnTo>
                    <a:pt x="687590" y="330847"/>
                  </a:lnTo>
                  <a:lnTo>
                    <a:pt x="688136" y="335419"/>
                  </a:lnTo>
                  <a:lnTo>
                    <a:pt x="689051" y="331609"/>
                  </a:lnTo>
                  <a:lnTo>
                    <a:pt x="689114" y="332625"/>
                  </a:lnTo>
                  <a:lnTo>
                    <a:pt x="689406" y="332244"/>
                  </a:lnTo>
                  <a:lnTo>
                    <a:pt x="689470" y="331609"/>
                  </a:lnTo>
                  <a:lnTo>
                    <a:pt x="689584" y="330974"/>
                  </a:lnTo>
                  <a:lnTo>
                    <a:pt x="689635" y="330847"/>
                  </a:lnTo>
                  <a:lnTo>
                    <a:pt x="690803" y="327672"/>
                  </a:lnTo>
                  <a:lnTo>
                    <a:pt x="692823" y="335419"/>
                  </a:lnTo>
                  <a:lnTo>
                    <a:pt x="694728" y="330593"/>
                  </a:lnTo>
                  <a:lnTo>
                    <a:pt x="696302" y="328688"/>
                  </a:lnTo>
                  <a:lnTo>
                    <a:pt x="696429" y="328307"/>
                  </a:lnTo>
                  <a:lnTo>
                    <a:pt x="696480" y="327672"/>
                  </a:lnTo>
                  <a:lnTo>
                    <a:pt x="696493" y="327418"/>
                  </a:lnTo>
                  <a:lnTo>
                    <a:pt x="696569" y="326402"/>
                  </a:lnTo>
                  <a:lnTo>
                    <a:pt x="696671" y="325132"/>
                  </a:lnTo>
                  <a:lnTo>
                    <a:pt x="698246" y="323354"/>
                  </a:lnTo>
                  <a:lnTo>
                    <a:pt x="698627" y="324497"/>
                  </a:lnTo>
                  <a:lnTo>
                    <a:pt x="698741" y="325132"/>
                  </a:lnTo>
                  <a:lnTo>
                    <a:pt x="698030" y="326656"/>
                  </a:lnTo>
                  <a:lnTo>
                    <a:pt x="697928" y="327164"/>
                  </a:lnTo>
                  <a:lnTo>
                    <a:pt x="698754" y="328561"/>
                  </a:lnTo>
                  <a:lnTo>
                    <a:pt x="699401" y="328307"/>
                  </a:lnTo>
                  <a:lnTo>
                    <a:pt x="700201" y="327164"/>
                  </a:lnTo>
                  <a:lnTo>
                    <a:pt x="700138" y="328434"/>
                  </a:lnTo>
                  <a:lnTo>
                    <a:pt x="700506" y="329958"/>
                  </a:lnTo>
                  <a:lnTo>
                    <a:pt x="701154" y="329577"/>
                  </a:lnTo>
                  <a:close/>
                </a:path>
                <a:path w="789940" h="354964">
                  <a:moveTo>
                    <a:pt x="701776" y="327672"/>
                  </a:moveTo>
                  <a:lnTo>
                    <a:pt x="700874" y="326148"/>
                  </a:lnTo>
                  <a:lnTo>
                    <a:pt x="701001" y="327418"/>
                  </a:lnTo>
                  <a:lnTo>
                    <a:pt x="701776" y="327672"/>
                  </a:lnTo>
                  <a:close/>
                </a:path>
                <a:path w="789940" h="354964">
                  <a:moveTo>
                    <a:pt x="703186" y="131241"/>
                  </a:moveTo>
                  <a:lnTo>
                    <a:pt x="701941" y="132486"/>
                  </a:lnTo>
                  <a:lnTo>
                    <a:pt x="702513" y="132562"/>
                  </a:lnTo>
                  <a:lnTo>
                    <a:pt x="702741" y="132207"/>
                  </a:lnTo>
                  <a:lnTo>
                    <a:pt x="702957" y="131749"/>
                  </a:lnTo>
                  <a:lnTo>
                    <a:pt x="703186" y="131241"/>
                  </a:lnTo>
                  <a:close/>
                </a:path>
                <a:path w="789940" h="354964">
                  <a:moveTo>
                    <a:pt x="703935" y="326783"/>
                  </a:moveTo>
                  <a:lnTo>
                    <a:pt x="703808" y="324624"/>
                  </a:lnTo>
                  <a:lnTo>
                    <a:pt x="703376" y="320687"/>
                  </a:lnTo>
                  <a:lnTo>
                    <a:pt x="701865" y="327291"/>
                  </a:lnTo>
                  <a:lnTo>
                    <a:pt x="701738" y="327926"/>
                  </a:lnTo>
                  <a:lnTo>
                    <a:pt x="701624" y="328942"/>
                  </a:lnTo>
                  <a:lnTo>
                    <a:pt x="701497" y="330339"/>
                  </a:lnTo>
                  <a:lnTo>
                    <a:pt x="701382" y="330974"/>
                  </a:lnTo>
                  <a:lnTo>
                    <a:pt x="701179" y="331736"/>
                  </a:lnTo>
                  <a:lnTo>
                    <a:pt x="701941" y="330847"/>
                  </a:lnTo>
                  <a:lnTo>
                    <a:pt x="702665" y="328942"/>
                  </a:lnTo>
                  <a:lnTo>
                    <a:pt x="703453" y="327926"/>
                  </a:lnTo>
                  <a:lnTo>
                    <a:pt x="703491" y="328180"/>
                  </a:lnTo>
                  <a:lnTo>
                    <a:pt x="703618" y="329831"/>
                  </a:lnTo>
                  <a:lnTo>
                    <a:pt x="703097" y="330593"/>
                  </a:lnTo>
                  <a:lnTo>
                    <a:pt x="702983" y="330847"/>
                  </a:lnTo>
                  <a:lnTo>
                    <a:pt x="702754" y="331863"/>
                  </a:lnTo>
                  <a:lnTo>
                    <a:pt x="703630" y="330974"/>
                  </a:lnTo>
                  <a:lnTo>
                    <a:pt x="703859" y="330860"/>
                  </a:lnTo>
                  <a:lnTo>
                    <a:pt x="703618" y="328815"/>
                  </a:lnTo>
                  <a:lnTo>
                    <a:pt x="703529" y="327926"/>
                  </a:lnTo>
                  <a:lnTo>
                    <a:pt x="703592" y="327164"/>
                  </a:lnTo>
                  <a:lnTo>
                    <a:pt x="703935" y="326783"/>
                  </a:lnTo>
                  <a:close/>
                </a:path>
                <a:path w="789940" h="354964">
                  <a:moveTo>
                    <a:pt x="704215" y="330669"/>
                  </a:moveTo>
                  <a:lnTo>
                    <a:pt x="703872" y="330847"/>
                  </a:lnTo>
                  <a:lnTo>
                    <a:pt x="703935" y="331482"/>
                  </a:lnTo>
                  <a:lnTo>
                    <a:pt x="704215" y="330669"/>
                  </a:lnTo>
                  <a:close/>
                </a:path>
                <a:path w="789940" h="354964">
                  <a:moveTo>
                    <a:pt x="704837" y="332498"/>
                  </a:moveTo>
                  <a:lnTo>
                    <a:pt x="704608" y="332854"/>
                  </a:lnTo>
                  <a:lnTo>
                    <a:pt x="704824" y="332968"/>
                  </a:lnTo>
                  <a:lnTo>
                    <a:pt x="704837" y="332778"/>
                  </a:lnTo>
                  <a:lnTo>
                    <a:pt x="704837" y="332498"/>
                  </a:lnTo>
                  <a:close/>
                </a:path>
                <a:path w="789940" h="354964">
                  <a:moveTo>
                    <a:pt x="705027" y="326275"/>
                  </a:moveTo>
                  <a:lnTo>
                    <a:pt x="704697" y="326402"/>
                  </a:lnTo>
                  <a:lnTo>
                    <a:pt x="704989" y="326910"/>
                  </a:lnTo>
                  <a:lnTo>
                    <a:pt x="705027" y="326275"/>
                  </a:lnTo>
                  <a:close/>
                </a:path>
                <a:path w="789940" h="354964">
                  <a:moveTo>
                    <a:pt x="705053" y="332143"/>
                  </a:moveTo>
                  <a:lnTo>
                    <a:pt x="704862" y="332168"/>
                  </a:lnTo>
                  <a:lnTo>
                    <a:pt x="704837" y="332498"/>
                  </a:lnTo>
                  <a:lnTo>
                    <a:pt x="705053" y="332143"/>
                  </a:lnTo>
                  <a:close/>
                </a:path>
                <a:path w="789940" h="354964">
                  <a:moveTo>
                    <a:pt x="705180" y="328815"/>
                  </a:moveTo>
                  <a:lnTo>
                    <a:pt x="705078" y="327037"/>
                  </a:lnTo>
                  <a:lnTo>
                    <a:pt x="704989" y="326910"/>
                  </a:lnTo>
                  <a:lnTo>
                    <a:pt x="704964" y="327418"/>
                  </a:lnTo>
                  <a:lnTo>
                    <a:pt x="704837" y="328942"/>
                  </a:lnTo>
                  <a:lnTo>
                    <a:pt x="704621" y="329450"/>
                  </a:lnTo>
                  <a:lnTo>
                    <a:pt x="704215" y="330669"/>
                  </a:lnTo>
                  <a:lnTo>
                    <a:pt x="705053" y="330212"/>
                  </a:lnTo>
                  <a:lnTo>
                    <a:pt x="705180" y="328815"/>
                  </a:lnTo>
                  <a:close/>
                </a:path>
                <a:path w="789940" h="354964">
                  <a:moveTo>
                    <a:pt x="705535" y="331393"/>
                  </a:moveTo>
                  <a:lnTo>
                    <a:pt x="705065" y="332143"/>
                  </a:lnTo>
                  <a:lnTo>
                    <a:pt x="705231" y="332155"/>
                  </a:lnTo>
                  <a:lnTo>
                    <a:pt x="705434" y="332232"/>
                  </a:lnTo>
                  <a:lnTo>
                    <a:pt x="705535" y="331393"/>
                  </a:lnTo>
                  <a:close/>
                </a:path>
                <a:path w="789940" h="354964">
                  <a:moveTo>
                    <a:pt x="708926" y="134620"/>
                  </a:moveTo>
                  <a:lnTo>
                    <a:pt x="708736" y="134620"/>
                  </a:lnTo>
                  <a:lnTo>
                    <a:pt x="708888" y="134759"/>
                  </a:lnTo>
                  <a:lnTo>
                    <a:pt x="708926" y="134620"/>
                  </a:lnTo>
                  <a:close/>
                </a:path>
                <a:path w="789940" h="354964">
                  <a:moveTo>
                    <a:pt x="720661" y="151130"/>
                  </a:moveTo>
                  <a:lnTo>
                    <a:pt x="719963" y="150888"/>
                  </a:lnTo>
                  <a:lnTo>
                    <a:pt x="719836" y="151130"/>
                  </a:lnTo>
                  <a:lnTo>
                    <a:pt x="720661" y="151130"/>
                  </a:lnTo>
                  <a:close/>
                </a:path>
                <a:path w="789940" h="354964">
                  <a:moveTo>
                    <a:pt x="725576" y="136359"/>
                  </a:moveTo>
                  <a:lnTo>
                    <a:pt x="725525" y="135496"/>
                  </a:lnTo>
                  <a:lnTo>
                    <a:pt x="725017" y="135280"/>
                  </a:lnTo>
                  <a:lnTo>
                    <a:pt x="724395" y="138163"/>
                  </a:lnTo>
                  <a:lnTo>
                    <a:pt x="724001" y="139407"/>
                  </a:lnTo>
                  <a:lnTo>
                    <a:pt x="724484" y="138252"/>
                  </a:lnTo>
                  <a:lnTo>
                    <a:pt x="724954" y="137744"/>
                  </a:lnTo>
                  <a:lnTo>
                    <a:pt x="725462" y="137591"/>
                  </a:lnTo>
                  <a:lnTo>
                    <a:pt x="725551" y="137033"/>
                  </a:lnTo>
                  <a:lnTo>
                    <a:pt x="725576" y="136359"/>
                  </a:lnTo>
                  <a:close/>
                </a:path>
                <a:path w="789940" h="354964">
                  <a:moveTo>
                    <a:pt x="728421" y="150876"/>
                  </a:moveTo>
                  <a:lnTo>
                    <a:pt x="728014" y="152095"/>
                  </a:lnTo>
                  <a:lnTo>
                    <a:pt x="728243" y="151599"/>
                  </a:lnTo>
                  <a:lnTo>
                    <a:pt x="728332" y="151218"/>
                  </a:lnTo>
                  <a:lnTo>
                    <a:pt x="728421" y="150876"/>
                  </a:lnTo>
                  <a:close/>
                </a:path>
                <a:path w="789940" h="354964">
                  <a:moveTo>
                    <a:pt x="737603" y="153670"/>
                  </a:moveTo>
                  <a:lnTo>
                    <a:pt x="736752" y="154241"/>
                  </a:lnTo>
                  <a:lnTo>
                    <a:pt x="736536" y="154940"/>
                  </a:lnTo>
                  <a:lnTo>
                    <a:pt x="737133" y="155219"/>
                  </a:lnTo>
                  <a:lnTo>
                    <a:pt x="737603" y="153670"/>
                  </a:lnTo>
                  <a:close/>
                </a:path>
                <a:path w="789940" h="354964">
                  <a:moveTo>
                    <a:pt x="738974" y="144780"/>
                  </a:moveTo>
                  <a:lnTo>
                    <a:pt x="736727" y="144780"/>
                  </a:lnTo>
                  <a:lnTo>
                    <a:pt x="736701" y="145757"/>
                  </a:lnTo>
                  <a:lnTo>
                    <a:pt x="738974" y="144780"/>
                  </a:lnTo>
                  <a:close/>
                </a:path>
                <a:path w="789940" h="354964">
                  <a:moveTo>
                    <a:pt x="739254" y="156210"/>
                  </a:moveTo>
                  <a:lnTo>
                    <a:pt x="737133" y="155219"/>
                  </a:lnTo>
                  <a:lnTo>
                    <a:pt x="736828" y="156210"/>
                  </a:lnTo>
                  <a:lnTo>
                    <a:pt x="739254" y="156210"/>
                  </a:lnTo>
                  <a:close/>
                </a:path>
                <a:path w="789940" h="354964">
                  <a:moveTo>
                    <a:pt x="745172" y="143510"/>
                  </a:moveTo>
                  <a:lnTo>
                    <a:pt x="742886" y="144780"/>
                  </a:lnTo>
                  <a:lnTo>
                    <a:pt x="744791" y="144780"/>
                  </a:lnTo>
                  <a:lnTo>
                    <a:pt x="745172" y="143510"/>
                  </a:lnTo>
                  <a:close/>
                </a:path>
                <a:path w="789940" h="354964">
                  <a:moveTo>
                    <a:pt x="765073" y="158203"/>
                  </a:moveTo>
                  <a:lnTo>
                    <a:pt x="764743" y="158203"/>
                  </a:lnTo>
                  <a:lnTo>
                    <a:pt x="764413" y="158178"/>
                  </a:lnTo>
                  <a:lnTo>
                    <a:pt x="764108" y="158089"/>
                  </a:lnTo>
                  <a:lnTo>
                    <a:pt x="764527" y="158254"/>
                  </a:lnTo>
                  <a:lnTo>
                    <a:pt x="764832" y="158280"/>
                  </a:lnTo>
                  <a:lnTo>
                    <a:pt x="765060" y="158216"/>
                  </a:lnTo>
                  <a:close/>
                </a:path>
                <a:path w="789940" h="354964">
                  <a:moveTo>
                    <a:pt x="766762" y="157924"/>
                  </a:moveTo>
                  <a:lnTo>
                    <a:pt x="766419" y="158026"/>
                  </a:lnTo>
                  <a:lnTo>
                    <a:pt x="766102" y="158102"/>
                  </a:lnTo>
                  <a:lnTo>
                    <a:pt x="765771" y="158140"/>
                  </a:lnTo>
                  <a:lnTo>
                    <a:pt x="765886" y="157721"/>
                  </a:lnTo>
                  <a:lnTo>
                    <a:pt x="765949" y="157327"/>
                  </a:lnTo>
                  <a:lnTo>
                    <a:pt x="765848" y="157035"/>
                  </a:lnTo>
                  <a:lnTo>
                    <a:pt x="765632" y="157759"/>
                  </a:lnTo>
                  <a:lnTo>
                    <a:pt x="765403" y="158102"/>
                  </a:lnTo>
                  <a:lnTo>
                    <a:pt x="765060" y="158216"/>
                  </a:lnTo>
                  <a:lnTo>
                    <a:pt x="765746" y="158165"/>
                  </a:lnTo>
                  <a:lnTo>
                    <a:pt x="765619" y="158686"/>
                  </a:lnTo>
                  <a:lnTo>
                    <a:pt x="766038" y="158559"/>
                  </a:lnTo>
                  <a:lnTo>
                    <a:pt x="766406" y="158292"/>
                  </a:lnTo>
                  <a:lnTo>
                    <a:pt x="766762" y="157924"/>
                  </a:lnTo>
                  <a:close/>
                </a:path>
                <a:path w="789940" h="354964">
                  <a:moveTo>
                    <a:pt x="767994" y="149860"/>
                  </a:moveTo>
                  <a:lnTo>
                    <a:pt x="764451" y="152400"/>
                  </a:lnTo>
                  <a:lnTo>
                    <a:pt x="763968" y="151130"/>
                  </a:lnTo>
                  <a:lnTo>
                    <a:pt x="763892" y="149860"/>
                  </a:lnTo>
                  <a:lnTo>
                    <a:pt x="765429" y="148590"/>
                  </a:lnTo>
                  <a:lnTo>
                    <a:pt x="763625" y="146050"/>
                  </a:lnTo>
                  <a:lnTo>
                    <a:pt x="763346" y="149860"/>
                  </a:lnTo>
                  <a:lnTo>
                    <a:pt x="762609" y="148590"/>
                  </a:lnTo>
                  <a:lnTo>
                    <a:pt x="761885" y="147320"/>
                  </a:lnTo>
                  <a:lnTo>
                    <a:pt x="760349" y="147320"/>
                  </a:lnTo>
                  <a:lnTo>
                    <a:pt x="760082" y="145757"/>
                  </a:lnTo>
                  <a:lnTo>
                    <a:pt x="759980" y="144868"/>
                  </a:lnTo>
                  <a:lnTo>
                    <a:pt x="761098" y="146050"/>
                  </a:lnTo>
                  <a:lnTo>
                    <a:pt x="759980" y="144780"/>
                  </a:lnTo>
                  <a:lnTo>
                    <a:pt x="757758" y="142240"/>
                  </a:lnTo>
                  <a:lnTo>
                    <a:pt x="754659" y="147320"/>
                  </a:lnTo>
                  <a:lnTo>
                    <a:pt x="753732" y="144780"/>
                  </a:lnTo>
                  <a:lnTo>
                    <a:pt x="754087" y="143510"/>
                  </a:lnTo>
                  <a:lnTo>
                    <a:pt x="748741" y="144780"/>
                  </a:lnTo>
                  <a:lnTo>
                    <a:pt x="753122" y="147320"/>
                  </a:lnTo>
                  <a:lnTo>
                    <a:pt x="748728" y="149860"/>
                  </a:lnTo>
                  <a:lnTo>
                    <a:pt x="748487" y="148590"/>
                  </a:lnTo>
                  <a:lnTo>
                    <a:pt x="748245" y="147320"/>
                  </a:lnTo>
                  <a:lnTo>
                    <a:pt x="747293" y="142240"/>
                  </a:lnTo>
                  <a:lnTo>
                    <a:pt x="746315" y="144780"/>
                  </a:lnTo>
                  <a:lnTo>
                    <a:pt x="745299" y="144780"/>
                  </a:lnTo>
                  <a:lnTo>
                    <a:pt x="743864" y="147320"/>
                  </a:lnTo>
                  <a:lnTo>
                    <a:pt x="741730" y="143510"/>
                  </a:lnTo>
                  <a:lnTo>
                    <a:pt x="736650" y="147320"/>
                  </a:lnTo>
                  <a:lnTo>
                    <a:pt x="736701" y="145757"/>
                  </a:lnTo>
                  <a:lnTo>
                    <a:pt x="736003" y="146050"/>
                  </a:lnTo>
                  <a:lnTo>
                    <a:pt x="736015" y="144780"/>
                  </a:lnTo>
                  <a:lnTo>
                    <a:pt x="736727" y="144780"/>
                  </a:lnTo>
                  <a:lnTo>
                    <a:pt x="736815" y="142240"/>
                  </a:lnTo>
                  <a:lnTo>
                    <a:pt x="736015" y="143840"/>
                  </a:lnTo>
                  <a:lnTo>
                    <a:pt x="736041" y="139700"/>
                  </a:lnTo>
                  <a:lnTo>
                    <a:pt x="732726" y="146050"/>
                  </a:lnTo>
                  <a:lnTo>
                    <a:pt x="730770" y="143510"/>
                  </a:lnTo>
                  <a:lnTo>
                    <a:pt x="731901" y="140970"/>
                  </a:lnTo>
                  <a:lnTo>
                    <a:pt x="733882" y="142240"/>
                  </a:lnTo>
                  <a:lnTo>
                    <a:pt x="732904" y="140970"/>
                  </a:lnTo>
                  <a:lnTo>
                    <a:pt x="731926" y="139700"/>
                  </a:lnTo>
                  <a:lnTo>
                    <a:pt x="729818" y="143510"/>
                  </a:lnTo>
                  <a:lnTo>
                    <a:pt x="727557" y="137160"/>
                  </a:lnTo>
                  <a:lnTo>
                    <a:pt x="725462" y="138430"/>
                  </a:lnTo>
                  <a:lnTo>
                    <a:pt x="724801" y="142240"/>
                  </a:lnTo>
                  <a:lnTo>
                    <a:pt x="720966" y="139700"/>
                  </a:lnTo>
                  <a:lnTo>
                    <a:pt x="717473" y="139700"/>
                  </a:lnTo>
                  <a:lnTo>
                    <a:pt x="717880" y="138430"/>
                  </a:lnTo>
                  <a:lnTo>
                    <a:pt x="711593" y="137160"/>
                  </a:lnTo>
                  <a:lnTo>
                    <a:pt x="708888" y="134759"/>
                  </a:lnTo>
                  <a:lnTo>
                    <a:pt x="707758" y="138430"/>
                  </a:lnTo>
                  <a:lnTo>
                    <a:pt x="704710" y="137160"/>
                  </a:lnTo>
                  <a:lnTo>
                    <a:pt x="702284" y="137160"/>
                  </a:lnTo>
                  <a:lnTo>
                    <a:pt x="702729" y="134620"/>
                  </a:lnTo>
                  <a:lnTo>
                    <a:pt x="703275" y="134620"/>
                  </a:lnTo>
                  <a:lnTo>
                    <a:pt x="704672" y="133350"/>
                  </a:lnTo>
                  <a:lnTo>
                    <a:pt x="702513" y="133350"/>
                  </a:lnTo>
                  <a:lnTo>
                    <a:pt x="701814" y="134620"/>
                  </a:lnTo>
                  <a:lnTo>
                    <a:pt x="699579" y="134620"/>
                  </a:lnTo>
                  <a:lnTo>
                    <a:pt x="700557" y="132080"/>
                  </a:lnTo>
                  <a:lnTo>
                    <a:pt x="697649" y="132080"/>
                  </a:lnTo>
                  <a:lnTo>
                    <a:pt x="694245" y="134620"/>
                  </a:lnTo>
                  <a:lnTo>
                    <a:pt x="690841" y="132080"/>
                  </a:lnTo>
                  <a:lnTo>
                    <a:pt x="690372" y="133997"/>
                  </a:lnTo>
                  <a:lnTo>
                    <a:pt x="690283" y="134759"/>
                  </a:lnTo>
                  <a:lnTo>
                    <a:pt x="692645" y="139700"/>
                  </a:lnTo>
                  <a:lnTo>
                    <a:pt x="688467" y="140970"/>
                  </a:lnTo>
                  <a:lnTo>
                    <a:pt x="688543" y="139700"/>
                  </a:lnTo>
                  <a:lnTo>
                    <a:pt x="688670" y="138226"/>
                  </a:lnTo>
                  <a:lnTo>
                    <a:pt x="688505" y="138430"/>
                  </a:lnTo>
                  <a:lnTo>
                    <a:pt x="687920" y="137160"/>
                  </a:lnTo>
                  <a:lnTo>
                    <a:pt x="687362" y="137160"/>
                  </a:lnTo>
                  <a:lnTo>
                    <a:pt x="687692" y="134620"/>
                  </a:lnTo>
                  <a:lnTo>
                    <a:pt x="686587" y="134620"/>
                  </a:lnTo>
                  <a:lnTo>
                    <a:pt x="687019" y="133350"/>
                  </a:lnTo>
                  <a:lnTo>
                    <a:pt x="687247" y="133350"/>
                  </a:lnTo>
                  <a:lnTo>
                    <a:pt x="685596" y="132080"/>
                  </a:lnTo>
                  <a:lnTo>
                    <a:pt x="685228" y="129540"/>
                  </a:lnTo>
                  <a:lnTo>
                    <a:pt x="685177" y="130810"/>
                  </a:lnTo>
                  <a:lnTo>
                    <a:pt x="684809" y="132080"/>
                  </a:lnTo>
                  <a:lnTo>
                    <a:pt x="683653" y="133350"/>
                  </a:lnTo>
                  <a:lnTo>
                    <a:pt x="680758" y="132080"/>
                  </a:lnTo>
                  <a:lnTo>
                    <a:pt x="683044" y="129540"/>
                  </a:lnTo>
                  <a:lnTo>
                    <a:pt x="681532" y="128270"/>
                  </a:lnTo>
                  <a:lnTo>
                    <a:pt x="680618" y="129540"/>
                  </a:lnTo>
                  <a:lnTo>
                    <a:pt x="679018" y="128270"/>
                  </a:lnTo>
                  <a:lnTo>
                    <a:pt x="678484" y="132080"/>
                  </a:lnTo>
                  <a:lnTo>
                    <a:pt x="677646" y="130810"/>
                  </a:lnTo>
                  <a:lnTo>
                    <a:pt x="677710" y="129540"/>
                  </a:lnTo>
                  <a:lnTo>
                    <a:pt x="675817" y="129540"/>
                  </a:lnTo>
                  <a:lnTo>
                    <a:pt x="670509" y="128270"/>
                  </a:lnTo>
                  <a:lnTo>
                    <a:pt x="671258" y="130733"/>
                  </a:lnTo>
                  <a:lnTo>
                    <a:pt x="670902" y="130556"/>
                  </a:lnTo>
                  <a:lnTo>
                    <a:pt x="671309" y="130886"/>
                  </a:lnTo>
                  <a:lnTo>
                    <a:pt x="671690" y="132080"/>
                  </a:lnTo>
                  <a:lnTo>
                    <a:pt x="666419" y="134620"/>
                  </a:lnTo>
                  <a:lnTo>
                    <a:pt x="664616" y="132080"/>
                  </a:lnTo>
                  <a:lnTo>
                    <a:pt x="661898" y="128270"/>
                  </a:lnTo>
                  <a:lnTo>
                    <a:pt x="656856" y="129540"/>
                  </a:lnTo>
                  <a:lnTo>
                    <a:pt x="657034" y="128270"/>
                  </a:lnTo>
                  <a:lnTo>
                    <a:pt x="653961" y="129540"/>
                  </a:lnTo>
                  <a:lnTo>
                    <a:pt x="650494" y="128270"/>
                  </a:lnTo>
                  <a:lnTo>
                    <a:pt x="648081" y="129540"/>
                  </a:lnTo>
                  <a:lnTo>
                    <a:pt x="647230" y="129540"/>
                  </a:lnTo>
                  <a:lnTo>
                    <a:pt x="646353" y="128270"/>
                  </a:lnTo>
                  <a:lnTo>
                    <a:pt x="646925" y="127000"/>
                  </a:lnTo>
                  <a:lnTo>
                    <a:pt x="644588" y="127000"/>
                  </a:lnTo>
                  <a:lnTo>
                    <a:pt x="644156" y="128270"/>
                  </a:lnTo>
                  <a:lnTo>
                    <a:pt x="641235" y="125730"/>
                  </a:lnTo>
                  <a:lnTo>
                    <a:pt x="643737" y="124460"/>
                  </a:lnTo>
                  <a:lnTo>
                    <a:pt x="640981" y="123190"/>
                  </a:lnTo>
                  <a:lnTo>
                    <a:pt x="640600" y="121920"/>
                  </a:lnTo>
                  <a:lnTo>
                    <a:pt x="637082" y="124460"/>
                  </a:lnTo>
                  <a:lnTo>
                    <a:pt x="638543" y="121920"/>
                  </a:lnTo>
                  <a:lnTo>
                    <a:pt x="635444" y="120650"/>
                  </a:lnTo>
                  <a:lnTo>
                    <a:pt x="633958" y="120650"/>
                  </a:lnTo>
                  <a:lnTo>
                    <a:pt x="635660" y="123190"/>
                  </a:lnTo>
                  <a:lnTo>
                    <a:pt x="631444" y="123190"/>
                  </a:lnTo>
                  <a:lnTo>
                    <a:pt x="631875" y="121920"/>
                  </a:lnTo>
                  <a:lnTo>
                    <a:pt x="632726" y="119380"/>
                  </a:lnTo>
                  <a:lnTo>
                    <a:pt x="628662" y="118110"/>
                  </a:lnTo>
                  <a:lnTo>
                    <a:pt x="624509" y="119380"/>
                  </a:lnTo>
                  <a:lnTo>
                    <a:pt x="620712" y="119380"/>
                  </a:lnTo>
                  <a:lnTo>
                    <a:pt x="617677" y="116840"/>
                  </a:lnTo>
                  <a:lnTo>
                    <a:pt x="615734" y="119380"/>
                  </a:lnTo>
                  <a:lnTo>
                    <a:pt x="620585" y="119380"/>
                  </a:lnTo>
                  <a:lnTo>
                    <a:pt x="618744" y="121920"/>
                  </a:lnTo>
                  <a:lnTo>
                    <a:pt x="616127" y="120650"/>
                  </a:lnTo>
                  <a:lnTo>
                    <a:pt x="615619" y="119380"/>
                  </a:lnTo>
                  <a:lnTo>
                    <a:pt x="609003" y="119380"/>
                  </a:lnTo>
                  <a:lnTo>
                    <a:pt x="605650" y="119380"/>
                  </a:lnTo>
                  <a:lnTo>
                    <a:pt x="605586" y="121920"/>
                  </a:lnTo>
                  <a:lnTo>
                    <a:pt x="602500" y="123190"/>
                  </a:lnTo>
                  <a:lnTo>
                    <a:pt x="599973" y="121970"/>
                  </a:lnTo>
                  <a:lnTo>
                    <a:pt x="599922" y="120650"/>
                  </a:lnTo>
                  <a:lnTo>
                    <a:pt x="599973" y="119380"/>
                  </a:lnTo>
                  <a:lnTo>
                    <a:pt x="600024" y="118110"/>
                  </a:lnTo>
                  <a:lnTo>
                    <a:pt x="601891" y="116840"/>
                  </a:lnTo>
                  <a:lnTo>
                    <a:pt x="602792" y="116840"/>
                  </a:lnTo>
                  <a:lnTo>
                    <a:pt x="602703" y="118110"/>
                  </a:lnTo>
                  <a:lnTo>
                    <a:pt x="603643" y="116840"/>
                  </a:lnTo>
                  <a:lnTo>
                    <a:pt x="604875" y="116840"/>
                  </a:lnTo>
                  <a:lnTo>
                    <a:pt x="604024" y="115570"/>
                  </a:lnTo>
                  <a:lnTo>
                    <a:pt x="603478" y="116840"/>
                  </a:lnTo>
                  <a:lnTo>
                    <a:pt x="602335" y="115570"/>
                  </a:lnTo>
                  <a:lnTo>
                    <a:pt x="598601" y="114300"/>
                  </a:lnTo>
                  <a:lnTo>
                    <a:pt x="600011" y="115570"/>
                  </a:lnTo>
                  <a:lnTo>
                    <a:pt x="598424" y="114300"/>
                  </a:lnTo>
                  <a:lnTo>
                    <a:pt x="598601" y="114300"/>
                  </a:lnTo>
                  <a:lnTo>
                    <a:pt x="599795" y="113030"/>
                  </a:lnTo>
                  <a:lnTo>
                    <a:pt x="598068" y="114020"/>
                  </a:lnTo>
                  <a:lnTo>
                    <a:pt x="596836" y="113030"/>
                  </a:lnTo>
                  <a:lnTo>
                    <a:pt x="594614" y="114300"/>
                  </a:lnTo>
                  <a:lnTo>
                    <a:pt x="591248" y="113030"/>
                  </a:lnTo>
                  <a:lnTo>
                    <a:pt x="591693" y="114300"/>
                  </a:lnTo>
                  <a:lnTo>
                    <a:pt x="591985" y="115570"/>
                  </a:lnTo>
                  <a:lnTo>
                    <a:pt x="591426" y="115570"/>
                  </a:lnTo>
                  <a:lnTo>
                    <a:pt x="586498" y="113068"/>
                  </a:lnTo>
                  <a:lnTo>
                    <a:pt x="588746" y="116840"/>
                  </a:lnTo>
                  <a:lnTo>
                    <a:pt x="585114" y="116840"/>
                  </a:lnTo>
                  <a:lnTo>
                    <a:pt x="584263" y="115570"/>
                  </a:lnTo>
                  <a:lnTo>
                    <a:pt x="583412" y="114300"/>
                  </a:lnTo>
                  <a:lnTo>
                    <a:pt x="586473" y="113068"/>
                  </a:lnTo>
                  <a:lnTo>
                    <a:pt x="582739" y="114300"/>
                  </a:lnTo>
                  <a:lnTo>
                    <a:pt x="580771" y="111760"/>
                  </a:lnTo>
                  <a:lnTo>
                    <a:pt x="583857" y="109220"/>
                  </a:lnTo>
                  <a:lnTo>
                    <a:pt x="580224" y="111760"/>
                  </a:lnTo>
                  <a:lnTo>
                    <a:pt x="578586" y="107950"/>
                  </a:lnTo>
                  <a:lnTo>
                    <a:pt x="578040" y="106680"/>
                  </a:lnTo>
                  <a:lnTo>
                    <a:pt x="576262" y="106680"/>
                  </a:lnTo>
                  <a:lnTo>
                    <a:pt x="578142" y="105410"/>
                  </a:lnTo>
                  <a:lnTo>
                    <a:pt x="575335" y="105410"/>
                  </a:lnTo>
                  <a:lnTo>
                    <a:pt x="575894" y="107950"/>
                  </a:lnTo>
                  <a:lnTo>
                    <a:pt x="574128" y="107950"/>
                  </a:lnTo>
                  <a:lnTo>
                    <a:pt x="574306" y="106680"/>
                  </a:lnTo>
                  <a:lnTo>
                    <a:pt x="573011" y="107950"/>
                  </a:lnTo>
                  <a:lnTo>
                    <a:pt x="574421" y="110490"/>
                  </a:lnTo>
                  <a:lnTo>
                    <a:pt x="572008" y="113030"/>
                  </a:lnTo>
                  <a:lnTo>
                    <a:pt x="571385" y="111633"/>
                  </a:lnTo>
                  <a:lnTo>
                    <a:pt x="571817" y="111760"/>
                  </a:lnTo>
                  <a:lnTo>
                    <a:pt x="570928" y="110629"/>
                  </a:lnTo>
                  <a:lnTo>
                    <a:pt x="570826" y="110490"/>
                  </a:lnTo>
                  <a:lnTo>
                    <a:pt x="570001" y="109435"/>
                  </a:lnTo>
                  <a:lnTo>
                    <a:pt x="570001" y="111188"/>
                  </a:lnTo>
                  <a:lnTo>
                    <a:pt x="567702" y="113030"/>
                  </a:lnTo>
                  <a:lnTo>
                    <a:pt x="567791" y="110490"/>
                  </a:lnTo>
                  <a:lnTo>
                    <a:pt x="570001" y="111188"/>
                  </a:lnTo>
                  <a:lnTo>
                    <a:pt x="570001" y="109435"/>
                  </a:lnTo>
                  <a:lnTo>
                    <a:pt x="567867" y="106680"/>
                  </a:lnTo>
                  <a:lnTo>
                    <a:pt x="568998" y="106680"/>
                  </a:lnTo>
                  <a:lnTo>
                    <a:pt x="568896" y="105410"/>
                  </a:lnTo>
                  <a:lnTo>
                    <a:pt x="569556" y="105410"/>
                  </a:lnTo>
                  <a:lnTo>
                    <a:pt x="566013" y="101600"/>
                  </a:lnTo>
                  <a:lnTo>
                    <a:pt x="567093" y="109220"/>
                  </a:lnTo>
                  <a:lnTo>
                    <a:pt x="562927" y="107950"/>
                  </a:lnTo>
                  <a:lnTo>
                    <a:pt x="563765" y="106680"/>
                  </a:lnTo>
                  <a:lnTo>
                    <a:pt x="563295" y="105727"/>
                  </a:lnTo>
                  <a:lnTo>
                    <a:pt x="562102" y="107950"/>
                  </a:lnTo>
                  <a:lnTo>
                    <a:pt x="560311" y="109220"/>
                  </a:lnTo>
                  <a:lnTo>
                    <a:pt x="557872" y="106680"/>
                  </a:lnTo>
                  <a:lnTo>
                    <a:pt x="557225" y="109220"/>
                  </a:lnTo>
                  <a:lnTo>
                    <a:pt x="555853" y="109220"/>
                  </a:lnTo>
                  <a:lnTo>
                    <a:pt x="557339" y="110490"/>
                  </a:lnTo>
                  <a:lnTo>
                    <a:pt x="556488" y="111760"/>
                  </a:lnTo>
                  <a:lnTo>
                    <a:pt x="553224" y="111760"/>
                  </a:lnTo>
                  <a:lnTo>
                    <a:pt x="551916" y="113030"/>
                  </a:lnTo>
                  <a:lnTo>
                    <a:pt x="551662" y="111760"/>
                  </a:lnTo>
                  <a:lnTo>
                    <a:pt x="551421" y="110490"/>
                  </a:lnTo>
                  <a:lnTo>
                    <a:pt x="550913" y="107950"/>
                  </a:lnTo>
                  <a:lnTo>
                    <a:pt x="550405" y="105410"/>
                  </a:lnTo>
                  <a:lnTo>
                    <a:pt x="547154" y="107950"/>
                  </a:lnTo>
                  <a:lnTo>
                    <a:pt x="546023" y="106680"/>
                  </a:lnTo>
                  <a:lnTo>
                    <a:pt x="546811" y="105410"/>
                  </a:lnTo>
                  <a:lnTo>
                    <a:pt x="547598" y="104140"/>
                  </a:lnTo>
                  <a:lnTo>
                    <a:pt x="546569" y="102870"/>
                  </a:lnTo>
                  <a:lnTo>
                    <a:pt x="544258" y="104495"/>
                  </a:lnTo>
                  <a:lnTo>
                    <a:pt x="544258" y="107950"/>
                  </a:lnTo>
                  <a:lnTo>
                    <a:pt x="542658" y="108940"/>
                  </a:lnTo>
                  <a:lnTo>
                    <a:pt x="542950" y="110490"/>
                  </a:lnTo>
                  <a:lnTo>
                    <a:pt x="542378" y="109220"/>
                  </a:lnTo>
                  <a:lnTo>
                    <a:pt x="542201" y="109220"/>
                  </a:lnTo>
                  <a:lnTo>
                    <a:pt x="542251" y="108940"/>
                  </a:lnTo>
                  <a:lnTo>
                    <a:pt x="541820" y="107950"/>
                  </a:lnTo>
                  <a:lnTo>
                    <a:pt x="541680" y="107657"/>
                  </a:lnTo>
                  <a:lnTo>
                    <a:pt x="543306" y="106680"/>
                  </a:lnTo>
                  <a:lnTo>
                    <a:pt x="544258" y="107950"/>
                  </a:lnTo>
                  <a:lnTo>
                    <a:pt x="544258" y="104495"/>
                  </a:lnTo>
                  <a:lnTo>
                    <a:pt x="542937" y="105410"/>
                  </a:lnTo>
                  <a:lnTo>
                    <a:pt x="543001" y="104762"/>
                  </a:lnTo>
                  <a:lnTo>
                    <a:pt x="539483" y="107950"/>
                  </a:lnTo>
                  <a:lnTo>
                    <a:pt x="540435" y="107950"/>
                  </a:lnTo>
                  <a:lnTo>
                    <a:pt x="537997" y="111760"/>
                  </a:lnTo>
                  <a:lnTo>
                    <a:pt x="535749" y="109220"/>
                  </a:lnTo>
                  <a:lnTo>
                    <a:pt x="536194" y="106680"/>
                  </a:lnTo>
                  <a:lnTo>
                    <a:pt x="536422" y="105410"/>
                  </a:lnTo>
                  <a:lnTo>
                    <a:pt x="536867" y="102870"/>
                  </a:lnTo>
                  <a:lnTo>
                    <a:pt x="533323" y="99060"/>
                  </a:lnTo>
                  <a:lnTo>
                    <a:pt x="529209" y="105410"/>
                  </a:lnTo>
                  <a:lnTo>
                    <a:pt x="524268" y="102870"/>
                  </a:lnTo>
                  <a:lnTo>
                    <a:pt x="525767" y="104140"/>
                  </a:lnTo>
                  <a:lnTo>
                    <a:pt x="524637" y="106680"/>
                  </a:lnTo>
                  <a:lnTo>
                    <a:pt x="523557" y="105410"/>
                  </a:lnTo>
                  <a:lnTo>
                    <a:pt x="522490" y="104140"/>
                  </a:lnTo>
                  <a:lnTo>
                    <a:pt x="520636" y="104140"/>
                  </a:lnTo>
                  <a:lnTo>
                    <a:pt x="521131" y="102870"/>
                  </a:lnTo>
                  <a:lnTo>
                    <a:pt x="520217" y="101600"/>
                  </a:lnTo>
                  <a:lnTo>
                    <a:pt x="519696" y="100330"/>
                  </a:lnTo>
                  <a:lnTo>
                    <a:pt x="519531" y="101600"/>
                  </a:lnTo>
                  <a:lnTo>
                    <a:pt x="515924" y="99060"/>
                  </a:lnTo>
                  <a:lnTo>
                    <a:pt x="514743" y="102870"/>
                  </a:lnTo>
                  <a:lnTo>
                    <a:pt x="512876" y="100330"/>
                  </a:lnTo>
                  <a:lnTo>
                    <a:pt x="508863" y="97790"/>
                  </a:lnTo>
                  <a:lnTo>
                    <a:pt x="507085" y="105410"/>
                  </a:lnTo>
                  <a:lnTo>
                    <a:pt x="503161" y="104140"/>
                  </a:lnTo>
                  <a:lnTo>
                    <a:pt x="503961" y="102870"/>
                  </a:lnTo>
                  <a:lnTo>
                    <a:pt x="504761" y="101600"/>
                  </a:lnTo>
                  <a:lnTo>
                    <a:pt x="503161" y="100330"/>
                  </a:lnTo>
                  <a:lnTo>
                    <a:pt x="506145" y="99060"/>
                  </a:lnTo>
                  <a:lnTo>
                    <a:pt x="504799" y="99060"/>
                  </a:lnTo>
                  <a:lnTo>
                    <a:pt x="503656" y="97790"/>
                  </a:lnTo>
                  <a:lnTo>
                    <a:pt x="503389" y="99060"/>
                  </a:lnTo>
                  <a:lnTo>
                    <a:pt x="502818" y="97790"/>
                  </a:lnTo>
                  <a:lnTo>
                    <a:pt x="499173" y="101600"/>
                  </a:lnTo>
                  <a:lnTo>
                    <a:pt x="498271" y="99060"/>
                  </a:lnTo>
                  <a:lnTo>
                    <a:pt x="497547" y="100330"/>
                  </a:lnTo>
                  <a:lnTo>
                    <a:pt x="496989" y="102870"/>
                  </a:lnTo>
                  <a:lnTo>
                    <a:pt x="495503" y="101600"/>
                  </a:lnTo>
                  <a:lnTo>
                    <a:pt x="495681" y="100330"/>
                  </a:lnTo>
                  <a:lnTo>
                    <a:pt x="495401" y="101600"/>
                  </a:lnTo>
                  <a:lnTo>
                    <a:pt x="493077" y="101600"/>
                  </a:lnTo>
                  <a:lnTo>
                    <a:pt x="494004" y="104140"/>
                  </a:lnTo>
                  <a:lnTo>
                    <a:pt x="490956" y="97790"/>
                  </a:lnTo>
                  <a:lnTo>
                    <a:pt x="482307" y="102870"/>
                  </a:lnTo>
                  <a:lnTo>
                    <a:pt x="481774" y="101600"/>
                  </a:lnTo>
                  <a:lnTo>
                    <a:pt x="479640" y="96520"/>
                  </a:lnTo>
                  <a:lnTo>
                    <a:pt x="470496" y="96520"/>
                  </a:lnTo>
                  <a:lnTo>
                    <a:pt x="470408" y="95250"/>
                  </a:lnTo>
                  <a:lnTo>
                    <a:pt x="470877" y="95250"/>
                  </a:lnTo>
                  <a:lnTo>
                    <a:pt x="467512" y="92710"/>
                  </a:lnTo>
                  <a:lnTo>
                    <a:pt x="467575" y="101600"/>
                  </a:lnTo>
                  <a:lnTo>
                    <a:pt x="463753" y="97790"/>
                  </a:lnTo>
                  <a:lnTo>
                    <a:pt x="462191" y="95250"/>
                  </a:lnTo>
                  <a:lnTo>
                    <a:pt x="466293" y="96520"/>
                  </a:lnTo>
                  <a:lnTo>
                    <a:pt x="465175" y="95250"/>
                  </a:lnTo>
                  <a:lnTo>
                    <a:pt x="465772" y="88900"/>
                  </a:lnTo>
                  <a:lnTo>
                    <a:pt x="459955" y="95250"/>
                  </a:lnTo>
                  <a:lnTo>
                    <a:pt x="458533" y="92710"/>
                  </a:lnTo>
                  <a:lnTo>
                    <a:pt x="457822" y="91440"/>
                  </a:lnTo>
                  <a:lnTo>
                    <a:pt x="458571" y="91440"/>
                  </a:lnTo>
                  <a:lnTo>
                    <a:pt x="456819" y="87630"/>
                  </a:lnTo>
                  <a:lnTo>
                    <a:pt x="452856" y="92710"/>
                  </a:lnTo>
                  <a:lnTo>
                    <a:pt x="449414" y="91440"/>
                  </a:lnTo>
                  <a:lnTo>
                    <a:pt x="449707" y="91440"/>
                  </a:lnTo>
                  <a:lnTo>
                    <a:pt x="449618" y="90170"/>
                  </a:lnTo>
                  <a:lnTo>
                    <a:pt x="446608" y="93980"/>
                  </a:lnTo>
                  <a:lnTo>
                    <a:pt x="439572" y="93980"/>
                  </a:lnTo>
                  <a:lnTo>
                    <a:pt x="436410" y="95250"/>
                  </a:lnTo>
                  <a:lnTo>
                    <a:pt x="435686" y="92710"/>
                  </a:lnTo>
                  <a:lnTo>
                    <a:pt x="433717" y="91440"/>
                  </a:lnTo>
                  <a:lnTo>
                    <a:pt x="433832" y="90170"/>
                  </a:lnTo>
                  <a:lnTo>
                    <a:pt x="426923" y="90170"/>
                  </a:lnTo>
                  <a:lnTo>
                    <a:pt x="422541" y="90170"/>
                  </a:lnTo>
                  <a:lnTo>
                    <a:pt x="419227" y="92710"/>
                  </a:lnTo>
                  <a:lnTo>
                    <a:pt x="419620" y="91440"/>
                  </a:lnTo>
                  <a:lnTo>
                    <a:pt x="420001" y="90170"/>
                  </a:lnTo>
                  <a:lnTo>
                    <a:pt x="420776" y="87630"/>
                  </a:lnTo>
                  <a:lnTo>
                    <a:pt x="417664" y="90170"/>
                  </a:lnTo>
                  <a:lnTo>
                    <a:pt x="417664" y="88900"/>
                  </a:lnTo>
                  <a:lnTo>
                    <a:pt x="417639" y="85090"/>
                  </a:lnTo>
                  <a:lnTo>
                    <a:pt x="415759" y="86360"/>
                  </a:lnTo>
                  <a:lnTo>
                    <a:pt x="410972" y="88900"/>
                  </a:lnTo>
                  <a:lnTo>
                    <a:pt x="407784" y="88900"/>
                  </a:lnTo>
                  <a:lnTo>
                    <a:pt x="408927" y="87630"/>
                  </a:lnTo>
                  <a:lnTo>
                    <a:pt x="402755" y="87630"/>
                  </a:lnTo>
                  <a:lnTo>
                    <a:pt x="403783" y="83820"/>
                  </a:lnTo>
                  <a:lnTo>
                    <a:pt x="404799" y="80010"/>
                  </a:lnTo>
                  <a:lnTo>
                    <a:pt x="394373" y="83820"/>
                  </a:lnTo>
                  <a:lnTo>
                    <a:pt x="394119" y="82550"/>
                  </a:lnTo>
                  <a:lnTo>
                    <a:pt x="393852" y="81280"/>
                  </a:lnTo>
                  <a:lnTo>
                    <a:pt x="393331" y="78740"/>
                  </a:lnTo>
                  <a:lnTo>
                    <a:pt x="393077" y="77470"/>
                  </a:lnTo>
                  <a:lnTo>
                    <a:pt x="386600" y="78740"/>
                  </a:lnTo>
                  <a:lnTo>
                    <a:pt x="381546" y="73660"/>
                  </a:lnTo>
                  <a:lnTo>
                    <a:pt x="374548" y="73660"/>
                  </a:lnTo>
                  <a:lnTo>
                    <a:pt x="375856" y="80010"/>
                  </a:lnTo>
                  <a:lnTo>
                    <a:pt x="373265" y="74129"/>
                  </a:lnTo>
                  <a:lnTo>
                    <a:pt x="372516" y="72390"/>
                  </a:lnTo>
                  <a:lnTo>
                    <a:pt x="372402" y="73291"/>
                  </a:lnTo>
                  <a:lnTo>
                    <a:pt x="370840" y="71894"/>
                  </a:lnTo>
                  <a:lnTo>
                    <a:pt x="372275" y="74371"/>
                  </a:lnTo>
                  <a:lnTo>
                    <a:pt x="372211" y="74853"/>
                  </a:lnTo>
                  <a:lnTo>
                    <a:pt x="371754" y="78740"/>
                  </a:lnTo>
                  <a:lnTo>
                    <a:pt x="369404" y="78740"/>
                  </a:lnTo>
                  <a:lnTo>
                    <a:pt x="365226" y="73660"/>
                  </a:lnTo>
                  <a:lnTo>
                    <a:pt x="364426" y="72390"/>
                  </a:lnTo>
                  <a:lnTo>
                    <a:pt x="367017" y="72390"/>
                  </a:lnTo>
                  <a:lnTo>
                    <a:pt x="367144" y="71120"/>
                  </a:lnTo>
                  <a:lnTo>
                    <a:pt x="363715" y="69850"/>
                  </a:lnTo>
                  <a:lnTo>
                    <a:pt x="366166" y="68580"/>
                  </a:lnTo>
                  <a:lnTo>
                    <a:pt x="364147" y="66040"/>
                  </a:lnTo>
                  <a:lnTo>
                    <a:pt x="364210" y="68580"/>
                  </a:lnTo>
                  <a:lnTo>
                    <a:pt x="362318" y="69850"/>
                  </a:lnTo>
                  <a:lnTo>
                    <a:pt x="360464" y="68580"/>
                  </a:lnTo>
                  <a:lnTo>
                    <a:pt x="362762" y="71120"/>
                  </a:lnTo>
                  <a:lnTo>
                    <a:pt x="357200" y="73660"/>
                  </a:lnTo>
                  <a:lnTo>
                    <a:pt x="357581" y="72390"/>
                  </a:lnTo>
                  <a:lnTo>
                    <a:pt x="357962" y="71120"/>
                  </a:lnTo>
                  <a:lnTo>
                    <a:pt x="358724" y="68580"/>
                  </a:lnTo>
                  <a:lnTo>
                    <a:pt x="359117" y="67310"/>
                  </a:lnTo>
                  <a:lnTo>
                    <a:pt x="359498" y="66040"/>
                  </a:lnTo>
                  <a:lnTo>
                    <a:pt x="353910" y="67310"/>
                  </a:lnTo>
                  <a:lnTo>
                    <a:pt x="355854" y="66040"/>
                  </a:lnTo>
                  <a:lnTo>
                    <a:pt x="353085" y="67310"/>
                  </a:lnTo>
                  <a:lnTo>
                    <a:pt x="346468" y="64770"/>
                  </a:lnTo>
                  <a:lnTo>
                    <a:pt x="343027" y="68580"/>
                  </a:lnTo>
                  <a:lnTo>
                    <a:pt x="342709" y="68580"/>
                  </a:lnTo>
                  <a:lnTo>
                    <a:pt x="342442" y="66040"/>
                  </a:lnTo>
                  <a:lnTo>
                    <a:pt x="343649" y="66040"/>
                  </a:lnTo>
                  <a:lnTo>
                    <a:pt x="337718" y="64770"/>
                  </a:lnTo>
                  <a:lnTo>
                    <a:pt x="329095" y="68580"/>
                  </a:lnTo>
                  <a:lnTo>
                    <a:pt x="327723" y="67310"/>
                  </a:lnTo>
                  <a:lnTo>
                    <a:pt x="324967" y="64770"/>
                  </a:lnTo>
                  <a:lnTo>
                    <a:pt x="325716" y="63500"/>
                  </a:lnTo>
                  <a:lnTo>
                    <a:pt x="324497" y="63500"/>
                  </a:lnTo>
                  <a:lnTo>
                    <a:pt x="323189" y="66040"/>
                  </a:lnTo>
                  <a:lnTo>
                    <a:pt x="322072" y="64770"/>
                  </a:lnTo>
                  <a:lnTo>
                    <a:pt x="322262" y="63500"/>
                  </a:lnTo>
                  <a:lnTo>
                    <a:pt x="322821" y="62230"/>
                  </a:lnTo>
                  <a:lnTo>
                    <a:pt x="322313" y="62230"/>
                  </a:lnTo>
                  <a:lnTo>
                    <a:pt x="318782" y="64770"/>
                  </a:lnTo>
                  <a:lnTo>
                    <a:pt x="317449" y="63500"/>
                  </a:lnTo>
                  <a:lnTo>
                    <a:pt x="319062" y="62230"/>
                  </a:lnTo>
                  <a:lnTo>
                    <a:pt x="313524" y="58420"/>
                  </a:lnTo>
                  <a:lnTo>
                    <a:pt x="309156" y="64770"/>
                  </a:lnTo>
                  <a:lnTo>
                    <a:pt x="303987" y="64770"/>
                  </a:lnTo>
                  <a:lnTo>
                    <a:pt x="304431" y="62230"/>
                  </a:lnTo>
                  <a:lnTo>
                    <a:pt x="304647" y="60960"/>
                  </a:lnTo>
                  <a:lnTo>
                    <a:pt x="304863" y="59690"/>
                  </a:lnTo>
                  <a:lnTo>
                    <a:pt x="298310" y="55880"/>
                  </a:lnTo>
                  <a:lnTo>
                    <a:pt x="298513" y="55880"/>
                  </a:lnTo>
                  <a:lnTo>
                    <a:pt x="291731" y="53340"/>
                  </a:lnTo>
                  <a:lnTo>
                    <a:pt x="286067" y="57150"/>
                  </a:lnTo>
                  <a:lnTo>
                    <a:pt x="279336" y="58420"/>
                  </a:lnTo>
                  <a:lnTo>
                    <a:pt x="277533" y="54610"/>
                  </a:lnTo>
                  <a:lnTo>
                    <a:pt x="276936" y="53340"/>
                  </a:lnTo>
                  <a:lnTo>
                    <a:pt x="276339" y="52070"/>
                  </a:lnTo>
                  <a:lnTo>
                    <a:pt x="266319" y="53340"/>
                  </a:lnTo>
                  <a:lnTo>
                    <a:pt x="261048" y="49911"/>
                  </a:lnTo>
                  <a:lnTo>
                    <a:pt x="259626" y="52070"/>
                  </a:lnTo>
                  <a:lnTo>
                    <a:pt x="258394" y="53340"/>
                  </a:lnTo>
                  <a:lnTo>
                    <a:pt x="257086" y="52070"/>
                  </a:lnTo>
                  <a:lnTo>
                    <a:pt x="253644" y="54610"/>
                  </a:lnTo>
                  <a:lnTo>
                    <a:pt x="254000" y="53340"/>
                  </a:lnTo>
                  <a:lnTo>
                    <a:pt x="254355" y="52070"/>
                  </a:lnTo>
                  <a:lnTo>
                    <a:pt x="254698" y="50800"/>
                  </a:lnTo>
                  <a:lnTo>
                    <a:pt x="255231" y="50800"/>
                  </a:lnTo>
                  <a:lnTo>
                    <a:pt x="254914" y="46990"/>
                  </a:lnTo>
                  <a:lnTo>
                    <a:pt x="249250" y="46990"/>
                  </a:lnTo>
                  <a:lnTo>
                    <a:pt x="247764" y="52070"/>
                  </a:lnTo>
                  <a:lnTo>
                    <a:pt x="243103" y="48260"/>
                  </a:lnTo>
                  <a:lnTo>
                    <a:pt x="237248" y="46990"/>
                  </a:lnTo>
                  <a:lnTo>
                    <a:pt x="231914" y="46990"/>
                  </a:lnTo>
                  <a:lnTo>
                    <a:pt x="228752" y="44450"/>
                  </a:lnTo>
                  <a:lnTo>
                    <a:pt x="225094" y="44450"/>
                  </a:lnTo>
                  <a:lnTo>
                    <a:pt x="223316" y="45720"/>
                  </a:lnTo>
                  <a:lnTo>
                    <a:pt x="223989" y="43180"/>
                  </a:lnTo>
                  <a:lnTo>
                    <a:pt x="217932" y="40640"/>
                  </a:lnTo>
                  <a:lnTo>
                    <a:pt x="212610" y="40640"/>
                  </a:lnTo>
                  <a:lnTo>
                    <a:pt x="214083" y="38100"/>
                  </a:lnTo>
                  <a:lnTo>
                    <a:pt x="211201" y="36830"/>
                  </a:lnTo>
                  <a:lnTo>
                    <a:pt x="208699" y="45720"/>
                  </a:lnTo>
                  <a:lnTo>
                    <a:pt x="205955" y="45720"/>
                  </a:lnTo>
                  <a:lnTo>
                    <a:pt x="206032" y="40640"/>
                  </a:lnTo>
                  <a:lnTo>
                    <a:pt x="200914" y="40640"/>
                  </a:lnTo>
                  <a:lnTo>
                    <a:pt x="196545" y="35560"/>
                  </a:lnTo>
                  <a:lnTo>
                    <a:pt x="190703" y="38100"/>
                  </a:lnTo>
                  <a:lnTo>
                    <a:pt x="191325" y="36830"/>
                  </a:lnTo>
                  <a:lnTo>
                    <a:pt x="192176" y="36830"/>
                  </a:lnTo>
                  <a:lnTo>
                    <a:pt x="189814" y="35560"/>
                  </a:lnTo>
                  <a:lnTo>
                    <a:pt x="185623" y="33020"/>
                  </a:lnTo>
                  <a:lnTo>
                    <a:pt x="183515" y="31750"/>
                  </a:lnTo>
                  <a:lnTo>
                    <a:pt x="183438" y="33223"/>
                  </a:lnTo>
                  <a:lnTo>
                    <a:pt x="177990" y="35560"/>
                  </a:lnTo>
                  <a:lnTo>
                    <a:pt x="174879" y="36830"/>
                  </a:lnTo>
                  <a:lnTo>
                    <a:pt x="175895" y="34290"/>
                  </a:lnTo>
                  <a:lnTo>
                    <a:pt x="172821" y="38100"/>
                  </a:lnTo>
                  <a:lnTo>
                    <a:pt x="172542" y="38100"/>
                  </a:lnTo>
                  <a:lnTo>
                    <a:pt x="169087" y="39370"/>
                  </a:lnTo>
                  <a:lnTo>
                    <a:pt x="168402" y="38100"/>
                  </a:lnTo>
                  <a:lnTo>
                    <a:pt x="168884" y="36830"/>
                  </a:lnTo>
                  <a:lnTo>
                    <a:pt x="169748" y="36830"/>
                  </a:lnTo>
                  <a:lnTo>
                    <a:pt x="167513" y="35560"/>
                  </a:lnTo>
                  <a:lnTo>
                    <a:pt x="167195" y="39370"/>
                  </a:lnTo>
                  <a:lnTo>
                    <a:pt x="164414" y="38100"/>
                  </a:lnTo>
                  <a:lnTo>
                    <a:pt x="165950" y="35560"/>
                  </a:lnTo>
                  <a:lnTo>
                    <a:pt x="163360" y="35560"/>
                  </a:lnTo>
                  <a:lnTo>
                    <a:pt x="161467" y="38100"/>
                  </a:lnTo>
                  <a:lnTo>
                    <a:pt x="159575" y="39370"/>
                  </a:lnTo>
                  <a:lnTo>
                    <a:pt x="158102" y="38100"/>
                  </a:lnTo>
                  <a:lnTo>
                    <a:pt x="156616" y="36830"/>
                  </a:lnTo>
                  <a:lnTo>
                    <a:pt x="156768" y="33020"/>
                  </a:lnTo>
                  <a:lnTo>
                    <a:pt x="156083" y="35560"/>
                  </a:lnTo>
                  <a:lnTo>
                    <a:pt x="154203" y="36830"/>
                  </a:lnTo>
                  <a:lnTo>
                    <a:pt x="152793" y="35560"/>
                  </a:lnTo>
                  <a:lnTo>
                    <a:pt x="152793" y="34290"/>
                  </a:lnTo>
                  <a:lnTo>
                    <a:pt x="153835" y="34290"/>
                  </a:lnTo>
                  <a:lnTo>
                    <a:pt x="151841" y="33020"/>
                  </a:lnTo>
                  <a:lnTo>
                    <a:pt x="150202" y="31991"/>
                  </a:lnTo>
                  <a:lnTo>
                    <a:pt x="149948" y="33020"/>
                  </a:lnTo>
                  <a:lnTo>
                    <a:pt x="150114" y="31927"/>
                  </a:lnTo>
                  <a:lnTo>
                    <a:pt x="149834" y="31750"/>
                  </a:lnTo>
                  <a:lnTo>
                    <a:pt x="146596" y="35560"/>
                  </a:lnTo>
                  <a:lnTo>
                    <a:pt x="144145" y="33020"/>
                  </a:lnTo>
                  <a:lnTo>
                    <a:pt x="144284" y="31750"/>
                  </a:lnTo>
                  <a:lnTo>
                    <a:pt x="144183" y="30556"/>
                  </a:lnTo>
                  <a:lnTo>
                    <a:pt x="147485" y="31750"/>
                  </a:lnTo>
                  <a:lnTo>
                    <a:pt x="149834" y="31750"/>
                  </a:lnTo>
                  <a:lnTo>
                    <a:pt x="150139" y="31750"/>
                  </a:lnTo>
                  <a:lnTo>
                    <a:pt x="150507" y="29210"/>
                  </a:lnTo>
                  <a:lnTo>
                    <a:pt x="147789" y="29210"/>
                  </a:lnTo>
                  <a:lnTo>
                    <a:pt x="150787" y="25400"/>
                  </a:lnTo>
                  <a:lnTo>
                    <a:pt x="148107" y="26670"/>
                  </a:lnTo>
                  <a:lnTo>
                    <a:pt x="143319" y="30480"/>
                  </a:lnTo>
                  <a:lnTo>
                    <a:pt x="143078" y="30365"/>
                  </a:lnTo>
                  <a:lnTo>
                    <a:pt x="143078" y="46990"/>
                  </a:lnTo>
                  <a:lnTo>
                    <a:pt x="141224" y="46990"/>
                  </a:lnTo>
                  <a:lnTo>
                    <a:pt x="141224" y="45720"/>
                  </a:lnTo>
                  <a:lnTo>
                    <a:pt x="141795" y="45720"/>
                  </a:lnTo>
                  <a:lnTo>
                    <a:pt x="143078" y="46990"/>
                  </a:lnTo>
                  <a:lnTo>
                    <a:pt x="143078" y="30365"/>
                  </a:lnTo>
                  <a:lnTo>
                    <a:pt x="140830" y="29210"/>
                  </a:lnTo>
                  <a:lnTo>
                    <a:pt x="140677" y="27940"/>
                  </a:lnTo>
                  <a:lnTo>
                    <a:pt x="141008" y="27940"/>
                  </a:lnTo>
                  <a:lnTo>
                    <a:pt x="140436" y="26670"/>
                  </a:lnTo>
                  <a:lnTo>
                    <a:pt x="139814" y="26670"/>
                  </a:lnTo>
                  <a:lnTo>
                    <a:pt x="139179" y="27940"/>
                  </a:lnTo>
                  <a:lnTo>
                    <a:pt x="138391" y="26670"/>
                  </a:lnTo>
                  <a:lnTo>
                    <a:pt x="137058" y="26670"/>
                  </a:lnTo>
                  <a:lnTo>
                    <a:pt x="137134" y="25400"/>
                  </a:lnTo>
                  <a:lnTo>
                    <a:pt x="137210" y="24130"/>
                  </a:lnTo>
                  <a:lnTo>
                    <a:pt x="136690" y="24130"/>
                  </a:lnTo>
                  <a:lnTo>
                    <a:pt x="136690" y="26670"/>
                  </a:lnTo>
                  <a:lnTo>
                    <a:pt x="134988" y="26670"/>
                  </a:lnTo>
                  <a:lnTo>
                    <a:pt x="135204" y="25400"/>
                  </a:lnTo>
                  <a:lnTo>
                    <a:pt x="136677" y="25400"/>
                  </a:lnTo>
                  <a:lnTo>
                    <a:pt x="136690" y="26670"/>
                  </a:lnTo>
                  <a:lnTo>
                    <a:pt x="136690" y="24130"/>
                  </a:lnTo>
                  <a:lnTo>
                    <a:pt x="132689" y="24130"/>
                  </a:lnTo>
                  <a:lnTo>
                    <a:pt x="132194" y="26670"/>
                  </a:lnTo>
                  <a:lnTo>
                    <a:pt x="130454" y="26670"/>
                  </a:lnTo>
                  <a:lnTo>
                    <a:pt x="131673" y="29210"/>
                  </a:lnTo>
                  <a:lnTo>
                    <a:pt x="132969" y="29210"/>
                  </a:lnTo>
                  <a:lnTo>
                    <a:pt x="133464" y="29210"/>
                  </a:lnTo>
                  <a:lnTo>
                    <a:pt x="133642" y="27940"/>
                  </a:lnTo>
                  <a:lnTo>
                    <a:pt x="133489" y="29210"/>
                  </a:lnTo>
                  <a:lnTo>
                    <a:pt x="137033" y="29210"/>
                  </a:lnTo>
                  <a:lnTo>
                    <a:pt x="134188" y="31750"/>
                  </a:lnTo>
                  <a:lnTo>
                    <a:pt x="132969" y="29210"/>
                  </a:lnTo>
                  <a:lnTo>
                    <a:pt x="131864" y="31750"/>
                  </a:lnTo>
                  <a:lnTo>
                    <a:pt x="130657" y="33020"/>
                  </a:lnTo>
                  <a:lnTo>
                    <a:pt x="130009" y="34290"/>
                  </a:lnTo>
                  <a:lnTo>
                    <a:pt x="129209" y="30480"/>
                  </a:lnTo>
                  <a:lnTo>
                    <a:pt x="128930" y="29210"/>
                  </a:lnTo>
                  <a:lnTo>
                    <a:pt x="125679" y="26670"/>
                  </a:lnTo>
                  <a:lnTo>
                    <a:pt x="125691" y="24130"/>
                  </a:lnTo>
                  <a:lnTo>
                    <a:pt x="121056" y="24130"/>
                  </a:lnTo>
                  <a:lnTo>
                    <a:pt x="115341" y="22860"/>
                  </a:lnTo>
                  <a:lnTo>
                    <a:pt x="111480" y="27940"/>
                  </a:lnTo>
                  <a:lnTo>
                    <a:pt x="110109" y="27940"/>
                  </a:lnTo>
                  <a:lnTo>
                    <a:pt x="110401" y="25400"/>
                  </a:lnTo>
                  <a:lnTo>
                    <a:pt x="110134" y="25400"/>
                  </a:lnTo>
                  <a:lnTo>
                    <a:pt x="110363" y="25044"/>
                  </a:lnTo>
                  <a:lnTo>
                    <a:pt x="109575" y="25400"/>
                  </a:lnTo>
                  <a:lnTo>
                    <a:pt x="107264" y="24130"/>
                  </a:lnTo>
                  <a:lnTo>
                    <a:pt x="104952" y="22860"/>
                  </a:lnTo>
                  <a:lnTo>
                    <a:pt x="104648" y="23723"/>
                  </a:lnTo>
                  <a:lnTo>
                    <a:pt x="104495" y="23685"/>
                  </a:lnTo>
                  <a:lnTo>
                    <a:pt x="104495" y="24130"/>
                  </a:lnTo>
                  <a:lnTo>
                    <a:pt x="103568" y="26670"/>
                  </a:lnTo>
                  <a:lnTo>
                    <a:pt x="102209" y="25400"/>
                  </a:lnTo>
                  <a:lnTo>
                    <a:pt x="100850" y="24130"/>
                  </a:lnTo>
                  <a:lnTo>
                    <a:pt x="104495" y="24130"/>
                  </a:lnTo>
                  <a:lnTo>
                    <a:pt x="104495" y="23685"/>
                  </a:lnTo>
                  <a:lnTo>
                    <a:pt x="101676" y="22860"/>
                  </a:lnTo>
                  <a:lnTo>
                    <a:pt x="102501" y="21590"/>
                  </a:lnTo>
                  <a:lnTo>
                    <a:pt x="96989" y="20320"/>
                  </a:lnTo>
                  <a:lnTo>
                    <a:pt x="85153" y="22860"/>
                  </a:lnTo>
                  <a:lnTo>
                    <a:pt x="79336" y="19050"/>
                  </a:lnTo>
                  <a:lnTo>
                    <a:pt x="79832" y="20218"/>
                  </a:lnTo>
                  <a:lnTo>
                    <a:pt x="72377" y="17780"/>
                  </a:lnTo>
                  <a:lnTo>
                    <a:pt x="56007" y="15240"/>
                  </a:lnTo>
                  <a:lnTo>
                    <a:pt x="53530" y="13970"/>
                  </a:lnTo>
                  <a:lnTo>
                    <a:pt x="48577" y="11430"/>
                  </a:lnTo>
                  <a:lnTo>
                    <a:pt x="45859" y="10160"/>
                  </a:lnTo>
                  <a:lnTo>
                    <a:pt x="45008" y="11430"/>
                  </a:lnTo>
                  <a:lnTo>
                    <a:pt x="42811" y="13970"/>
                  </a:lnTo>
                  <a:lnTo>
                    <a:pt x="42849" y="10160"/>
                  </a:lnTo>
                  <a:lnTo>
                    <a:pt x="38989" y="12700"/>
                  </a:lnTo>
                  <a:lnTo>
                    <a:pt x="34048" y="15240"/>
                  </a:lnTo>
                  <a:lnTo>
                    <a:pt x="33642" y="10160"/>
                  </a:lnTo>
                  <a:lnTo>
                    <a:pt x="33121" y="3810"/>
                  </a:lnTo>
                  <a:lnTo>
                    <a:pt x="26504" y="7620"/>
                  </a:lnTo>
                  <a:lnTo>
                    <a:pt x="26746" y="10160"/>
                  </a:lnTo>
                  <a:lnTo>
                    <a:pt x="24853" y="8890"/>
                  </a:lnTo>
                  <a:lnTo>
                    <a:pt x="20193" y="10160"/>
                  </a:lnTo>
                  <a:lnTo>
                    <a:pt x="20624" y="8890"/>
                  </a:lnTo>
                  <a:lnTo>
                    <a:pt x="21069" y="7620"/>
                  </a:lnTo>
                  <a:lnTo>
                    <a:pt x="20777" y="7620"/>
                  </a:lnTo>
                  <a:lnTo>
                    <a:pt x="19926" y="8890"/>
                  </a:lnTo>
                  <a:lnTo>
                    <a:pt x="19405" y="7620"/>
                  </a:lnTo>
                  <a:lnTo>
                    <a:pt x="19697" y="6350"/>
                  </a:lnTo>
                  <a:lnTo>
                    <a:pt x="14198" y="7620"/>
                  </a:lnTo>
                  <a:lnTo>
                    <a:pt x="10693" y="6350"/>
                  </a:lnTo>
                  <a:lnTo>
                    <a:pt x="16230" y="1270"/>
                  </a:lnTo>
                  <a:lnTo>
                    <a:pt x="10795" y="0"/>
                  </a:lnTo>
                  <a:lnTo>
                    <a:pt x="8610" y="0"/>
                  </a:lnTo>
                  <a:lnTo>
                    <a:pt x="3898" y="3810"/>
                  </a:lnTo>
                  <a:lnTo>
                    <a:pt x="4432" y="5080"/>
                  </a:lnTo>
                  <a:lnTo>
                    <a:pt x="5232" y="5080"/>
                  </a:lnTo>
                  <a:lnTo>
                    <a:pt x="6324" y="6350"/>
                  </a:lnTo>
                  <a:lnTo>
                    <a:pt x="6019" y="7620"/>
                  </a:lnTo>
                  <a:lnTo>
                    <a:pt x="3949" y="8890"/>
                  </a:lnTo>
                  <a:lnTo>
                    <a:pt x="2540" y="12700"/>
                  </a:lnTo>
                  <a:lnTo>
                    <a:pt x="0" y="17780"/>
                  </a:lnTo>
                  <a:lnTo>
                    <a:pt x="3848" y="21590"/>
                  </a:lnTo>
                  <a:lnTo>
                    <a:pt x="7708" y="20320"/>
                  </a:lnTo>
                  <a:lnTo>
                    <a:pt x="8191" y="22631"/>
                  </a:lnTo>
                  <a:lnTo>
                    <a:pt x="9334" y="21590"/>
                  </a:lnTo>
                  <a:lnTo>
                    <a:pt x="9321" y="22860"/>
                  </a:lnTo>
                  <a:lnTo>
                    <a:pt x="9575" y="24130"/>
                  </a:lnTo>
                  <a:lnTo>
                    <a:pt x="10096" y="24130"/>
                  </a:lnTo>
                  <a:lnTo>
                    <a:pt x="12890" y="21590"/>
                  </a:lnTo>
                  <a:lnTo>
                    <a:pt x="14274" y="20320"/>
                  </a:lnTo>
                  <a:lnTo>
                    <a:pt x="14262" y="21221"/>
                  </a:lnTo>
                  <a:lnTo>
                    <a:pt x="16192" y="20320"/>
                  </a:lnTo>
                  <a:lnTo>
                    <a:pt x="17246" y="22860"/>
                  </a:lnTo>
                  <a:lnTo>
                    <a:pt x="16408" y="24130"/>
                  </a:lnTo>
                  <a:lnTo>
                    <a:pt x="18618" y="22860"/>
                  </a:lnTo>
                  <a:lnTo>
                    <a:pt x="18592" y="24130"/>
                  </a:lnTo>
                  <a:lnTo>
                    <a:pt x="18376" y="24638"/>
                  </a:lnTo>
                  <a:lnTo>
                    <a:pt x="19138" y="24130"/>
                  </a:lnTo>
                  <a:lnTo>
                    <a:pt x="21590" y="25400"/>
                  </a:lnTo>
                  <a:lnTo>
                    <a:pt x="22288" y="24130"/>
                  </a:lnTo>
                  <a:lnTo>
                    <a:pt x="22987" y="22860"/>
                  </a:lnTo>
                  <a:lnTo>
                    <a:pt x="23990" y="26670"/>
                  </a:lnTo>
                  <a:lnTo>
                    <a:pt x="28562" y="24130"/>
                  </a:lnTo>
                  <a:lnTo>
                    <a:pt x="27406" y="27940"/>
                  </a:lnTo>
                  <a:lnTo>
                    <a:pt x="28130" y="27940"/>
                  </a:lnTo>
                  <a:lnTo>
                    <a:pt x="31000" y="25400"/>
                  </a:lnTo>
                  <a:lnTo>
                    <a:pt x="32524" y="25400"/>
                  </a:lnTo>
                  <a:lnTo>
                    <a:pt x="28638" y="30480"/>
                  </a:lnTo>
                  <a:lnTo>
                    <a:pt x="37960" y="26670"/>
                  </a:lnTo>
                  <a:lnTo>
                    <a:pt x="35979" y="33020"/>
                  </a:lnTo>
                  <a:lnTo>
                    <a:pt x="39039" y="27940"/>
                  </a:lnTo>
                  <a:lnTo>
                    <a:pt x="43649" y="31750"/>
                  </a:lnTo>
                  <a:lnTo>
                    <a:pt x="46736" y="30810"/>
                  </a:lnTo>
                  <a:lnTo>
                    <a:pt x="46672" y="30480"/>
                  </a:lnTo>
                  <a:lnTo>
                    <a:pt x="47028" y="30721"/>
                  </a:lnTo>
                  <a:lnTo>
                    <a:pt x="47777" y="30480"/>
                  </a:lnTo>
                  <a:lnTo>
                    <a:pt x="47434" y="31000"/>
                  </a:lnTo>
                  <a:lnTo>
                    <a:pt x="48577" y="31750"/>
                  </a:lnTo>
                  <a:lnTo>
                    <a:pt x="48831" y="33020"/>
                  </a:lnTo>
                  <a:lnTo>
                    <a:pt x="49898" y="34290"/>
                  </a:lnTo>
                  <a:lnTo>
                    <a:pt x="51041" y="30480"/>
                  </a:lnTo>
                  <a:lnTo>
                    <a:pt x="54343" y="30480"/>
                  </a:lnTo>
                  <a:lnTo>
                    <a:pt x="56553" y="27940"/>
                  </a:lnTo>
                  <a:lnTo>
                    <a:pt x="58140" y="33020"/>
                  </a:lnTo>
                  <a:lnTo>
                    <a:pt x="54584" y="33020"/>
                  </a:lnTo>
                  <a:lnTo>
                    <a:pt x="58940" y="34290"/>
                  </a:lnTo>
                  <a:lnTo>
                    <a:pt x="58699" y="31750"/>
                  </a:lnTo>
                  <a:lnTo>
                    <a:pt x="60032" y="34290"/>
                  </a:lnTo>
                  <a:lnTo>
                    <a:pt x="60045" y="33020"/>
                  </a:lnTo>
                  <a:lnTo>
                    <a:pt x="60286" y="36830"/>
                  </a:lnTo>
                  <a:lnTo>
                    <a:pt x="61353" y="33020"/>
                  </a:lnTo>
                  <a:lnTo>
                    <a:pt x="61709" y="31750"/>
                  </a:lnTo>
                  <a:lnTo>
                    <a:pt x="62204" y="35560"/>
                  </a:lnTo>
                  <a:lnTo>
                    <a:pt x="64427" y="33020"/>
                  </a:lnTo>
                  <a:lnTo>
                    <a:pt x="66586" y="36830"/>
                  </a:lnTo>
                  <a:lnTo>
                    <a:pt x="64096" y="38100"/>
                  </a:lnTo>
                  <a:lnTo>
                    <a:pt x="67398" y="36830"/>
                  </a:lnTo>
                  <a:lnTo>
                    <a:pt x="67932" y="38087"/>
                  </a:lnTo>
                  <a:lnTo>
                    <a:pt x="67665" y="36830"/>
                  </a:lnTo>
                  <a:lnTo>
                    <a:pt x="68783" y="34290"/>
                  </a:lnTo>
                  <a:lnTo>
                    <a:pt x="72618" y="34290"/>
                  </a:lnTo>
                  <a:lnTo>
                    <a:pt x="69837" y="38100"/>
                  </a:lnTo>
                  <a:lnTo>
                    <a:pt x="70650" y="40640"/>
                  </a:lnTo>
                  <a:lnTo>
                    <a:pt x="73113" y="39370"/>
                  </a:lnTo>
                  <a:lnTo>
                    <a:pt x="75603" y="36830"/>
                  </a:lnTo>
                  <a:lnTo>
                    <a:pt x="77241" y="36830"/>
                  </a:lnTo>
                  <a:lnTo>
                    <a:pt x="77228" y="37871"/>
                  </a:lnTo>
                  <a:lnTo>
                    <a:pt x="78473" y="36830"/>
                  </a:lnTo>
                  <a:lnTo>
                    <a:pt x="79984" y="35560"/>
                  </a:lnTo>
                  <a:lnTo>
                    <a:pt x="84048" y="40640"/>
                  </a:lnTo>
                  <a:lnTo>
                    <a:pt x="85051" y="39585"/>
                  </a:lnTo>
                  <a:lnTo>
                    <a:pt x="88150" y="40081"/>
                  </a:lnTo>
                  <a:lnTo>
                    <a:pt x="87896" y="39179"/>
                  </a:lnTo>
                  <a:lnTo>
                    <a:pt x="87807" y="38227"/>
                  </a:lnTo>
                  <a:lnTo>
                    <a:pt x="87795" y="37998"/>
                  </a:lnTo>
                  <a:lnTo>
                    <a:pt x="87795" y="37833"/>
                  </a:lnTo>
                  <a:lnTo>
                    <a:pt x="87795" y="37299"/>
                  </a:lnTo>
                  <a:lnTo>
                    <a:pt x="87782" y="37426"/>
                  </a:lnTo>
                  <a:lnTo>
                    <a:pt x="87668" y="39408"/>
                  </a:lnTo>
                  <a:lnTo>
                    <a:pt x="85140" y="39484"/>
                  </a:lnTo>
                  <a:lnTo>
                    <a:pt x="87642" y="36830"/>
                  </a:lnTo>
                  <a:lnTo>
                    <a:pt x="87769" y="36830"/>
                  </a:lnTo>
                  <a:lnTo>
                    <a:pt x="87757" y="35560"/>
                  </a:lnTo>
                  <a:lnTo>
                    <a:pt x="88099" y="34290"/>
                  </a:lnTo>
                  <a:lnTo>
                    <a:pt x="88493" y="33020"/>
                  </a:lnTo>
                  <a:lnTo>
                    <a:pt x="89865" y="33020"/>
                  </a:lnTo>
                  <a:lnTo>
                    <a:pt x="90690" y="31750"/>
                  </a:lnTo>
                  <a:lnTo>
                    <a:pt x="91516" y="30480"/>
                  </a:lnTo>
                  <a:lnTo>
                    <a:pt x="91490" y="33020"/>
                  </a:lnTo>
                  <a:lnTo>
                    <a:pt x="90678" y="33020"/>
                  </a:lnTo>
                  <a:lnTo>
                    <a:pt x="90398" y="34290"/>
                  </a:lnTo>
                  <a:lnTo>
                    <a:pt x="91478" y="34290"/>
                  </a:lnTo>
                  <a:lnTo>
                    <a:pt x="91821" y="36779"/>
                  </a:lnTo>
                  <a:lnTo>
                    <a:pt x="95592" y="34290"/>
                  </a:lnTo>
                  <a:lnTo>
                    <a:pt x="97497" y="35560"/>
                  </a:lnTo>
                  <a:lnTo>
                    <a:pt x="97282" y="38100"/>
                  </a:lnTo>
                  <a:lnTo>
                    <a:pt x="108407" y="38100"/>
                  </a:lnTo>
                  <a:lnTo>
                    <a:pt x="104495" y="49530"/>
                  </a:lnTo>
                  <a:lnTo>
                    <a:pt x="109982" y="45720"/>
                  </a:lnTo>
                  <a:lnTo>
                    <a:pt x="111645" y="44450"/>
                  </a:lnTo>
                  <a:lnTo>
                    <a:pt x="113042" y="39370"/>
                  </a:lnTo>
                  <a:lnTo>
                    <a:pt x="115747" y="43180"/>
                  </a:lnTo>
                  <a:lnTo>
                    <a:pt x="113817" y="46990"/>
                  </a:lnTo>
                  <a:lnTo>
                    <a:pt x="117906" y="48260"/>
                  </a:lnTo>
                  <a:lnTo>
                    <a:pt x="117411" y="40640"/>
                  </a:lnTo>
                  <a:lnTo>
                    <a:pt x="121221" y="44450"/>
                  </a:lnTo>
                  <a:lnTo>
                    <a:pt x="122847" y="44450"/>
                  </a:lnTo>
                  <a:lnTo>
                    <a:pt x="122567" y="48260"/>
                  </a:lnTo>
                  <a:lnTo>
                    <a:pt x="127139" y="48260"/>
                  </a:lnTo>
                  <a:lnTo>
                    <a:pt x="132575" y="46990"/>
                  </a:lnTo>
                  <a:lnTo>
                    <a:pt x="137629" y="46990"/>
                  </a:lnTo>
                  <a:lnTo>
                    <a:pt x="137134" y="48260"/>
                  </a:lnTo>
                  <a:lnTo>
                    <a:pt x="136067" y="49530"/>
                  </a:lnTo>
                  <a:lnTo>
                    <a:pt x="136994" y="50800"/>
                  </a:lnTo>
                  <a:lnTo>
                    <a:pt x="143573" y="50800"/>
                  </a:lnTo>
                  <a:lnTo>
                    <a:pt x="150177" y="54610"/>
                  </a:lnTo>
                  <a:lnTo>
                    <a:pt x="155740" y="57150"/>
                  </a:lnTo>
                  <a:lnTo>
                    <a:pt x="158673" y="54610"/>
                  </a:lnTo>
                  <a:lnTo>
                    <a:pt x="159194" y="54610"/>
                  </a:lnTo>
                  <a:lnTo>
                    <a:pt x="161937" y="54610"/>
                  </a:lnTo>
                  <a:lnTo>
                    <a:pt x="161963" y="55880"/>
                  </a:lnTo>
                  <a:lnTo>
                    <a:pt x="160934" y="57150"/>
                  </a:lnTo>
                  <a:lnTo>
                    <a:pt x="165595" y="54610"/>
                  </a:lnTo>
                  <a:lnTo>
                    <a:pt x="173837" y="53340"/>
                  </a:lnTo>
                  <a:lnTo>
                    <a:pt x="177520" y="58420"/>
                  </a:lnTo>
                  <a:lnTo>
                    <a:pt x="176479" y="58420"/>
                  </a:lnTo>
                  <a:lnTo>
                    <a:pt x="179616" y="60960"/>
                  </a:lnTo>
                  <a:lnTo>
                    <a:pt x="181571" y="53340"/>
                  </a:lnTo>
                  <a:lnTo>
                    <a:pt x="184137" y="57150"/>
                  </a:lnTo>
                  <a:lnTo>
                    <a:pt x="183426" y="57150"/>
                  </a:lnTo>
                  <a:lnTo>
                    <a:pt x="190500" y="59690"/>
                  </a:lnTo>
                  <a:lnTo>
                    <a:pt x="199186" y="58420"/>
                  </a:lnTo>
                  <a:lnTo>
                    <a:pt x="203885" y="64770"/>
                  </a:lnTo>
                  <a:lnTo>
                    <a:pt x="205828" y="60960"/>
                  </a:lnTo>
                  <a:lnTo>
                    <a:pt x="210769" y="67310"/>
                  </a:lnTo>
                  <a:lnTo>
                    <a:pt x="212471" y="62230"/>
                  </a:lnTo>
                  <a:lnTo>
                    <a:pt x="216065" y="66040"/>
                  </a:lnTo>
                  <a:lnTo>
                    <a:pt x="214642" y="66040"/>
                  </a:lnTo>
                  <a:lnTo>
                    <a:pt x="220154" y="69850"/>
                  </a:lnTo>
                  <a:lnTo>
                    <a:pt x="221678" y="69850"/>
                  </a:lnTo>
                  <a:lnTo>
                    <a:pt x="223278" y="66040"/>
                  </a:lnTo>
                  <a:lnTo>
                    <a:pt x="225348" y="66040"/>
                  </a:lnTo>
                  <a:lnTo>
                    <a:pt x="224764" y="69850"/>
                  </a:lnTo>
                  <a:lnTo>
                    <a:pt x="228079" y="67310"/>
                  </a:lnTo>
                  <a:lnTo>
                    <a:pt x="228739" y="71120"/>
                  </a:lnTo>
                  <a:lnTo>
                    <a:pt x="230733" y="69850"/>
                  </a:lnTo>
                  <a:lnTo>
                    <a:pt x="230047" y="69850"/>
                  </a:lnTo>
                  <a:lnTo>
                    <a:pt x="229463" y="68580"/>
                  </a:lnTo>
                  <a:lnTo>
                    <a:pt x="229755" y="67310"/>
                  </a:lnTo>
                  <a:lnTo>
                    <a:pt x="232918" y="67310"/>
                  </a:lnTo>
                  <a:lnTo>
                    <a:pt x="236296" y="71120"/>
                  </a:lnTo>
                  <a:lnTo>
                    <a:pt x="236042" y="72390"/>
                  </a:lnTo>
                  <a:lnTo>
                    <a:pt x="243357" y="71120"/>
                  </a:lnTo>
                  <a:lnTo>
                    <a:pt x="242989" y="72288"/>
                  </a:lnTo>
                  <a:lnTo>
                    <a:pt x="244932" y="71120"/>
                  </a:lnTo>
                  <a:lnTo>
                    <a:pt x="240665" y="77470"/>
                  </a:lnTo>
                  <a:lnTo>
                    <a:pt x="244563" y="74930"/>
                  </a:lnTo>
                  <a:lnTo>
                    <a:pt x="244259" y="73660"/>
                  </a:lnTo>
                  <a:lnTo>
                    <a:pt x="245186" y="73660"/>
                  </a:lnTo>
                  <a:lnTo>
                    <a:pt x="245389" y="72390"/>
                  </a:lnTo>
                  <a:lnTo>
                    <a:pt x="246646" y="74930"/>
                  </a:lnTo>
                  <a:lnTo>
                    <a:pt x="253365" y="74930"/>
                  </a:lnTo>
                  <a:lnTo>
                    <a:pt x="252387" y="77470"/>
                  </a:lnTo>
                  <a:lnTo>
                    <a:pt x="257314" y="78740"/>
                  </a:lnTo>
                  <a:lnTo>
                    <a:pt x="263207" y="78740"/>
                  </a:lnTo>
                  <a:lnTo>
                    <a:pt x="268833" y="80010"/>
                  </a:lnTo>
                  <a:lnTo>
                    <a:pt x="267017" y="77470"/>
                  </a:lnTo>
                  <a:lnTo>
                    <a:pt x="268236" y="74930"/>
                  </a:lnTo>
                  <a:lnTo>
                    <a:pt x="269824" y="74930"/>
                  </a:lnTo>
                  <a:lnTo>
                    <a:pt x="271157" y="73660"/>
                  </a:lnTo>
                  <a:lnTo>
                    <a:pt x="273189" y="74930"/>
                  </a:lnTo>
                  <a:lnTo>
                    <a:pt x="271830" y="78740"/>
                  </a:lnTo>
                  <a:lnTo>
                    <a:pt x="273202" y="78740"/>
                  </a:lnTo>
                  <a:lnTo>
                    <a:pt x="273177" y="79311"/>
                  </a:lnTo>
                  <a:lnTo>
                    <a:pt x="273507" y="78740"/>
                  </a:lnTo>
                  <a:lnTo>
                    <a:pt x="275805" y="85090"/>
                  </a:lnTo>
                  <a:lnTo>
                    <a:pt x="278028" y="82562"/>
                  </a:lnTo>
                  <a:lnTo>
                    <a:pt x="291363" y="82550"/>
                  </a:lnTo>
                  <a:lnTo>
                    <a:pt x="291693" y="81280"/>
                  </a:lnTo>
                  <a:lnTo>
                    <a:pt x="293370" y="82550"/>
                  </a:lnTo>
                  <a:lnTo>
                    <a:pt x="294271" y="81280"/>
                  </a:lnTo>
                  <a:lnTo>
                    <a:pt x="295186" y="80010"/>
                  </a:lnTo>
                  <a:lnTo>
                    <a:pt x="298386" y="81280"/>
                  </a:lnTo>
                  <a:lnTo>
                    <a:pt x="301701" y="85090"/>
                  </a:lnTo>
                  <a:lnTo>
                    <a:pt x="308965" y="85090"/>
                  </a:lnTo>
                  <a:lnTo>
                    <a:pt x="307124" y="82550"/>
                  </a:lnTo>
                  <a:lnTo>
                    <a:pt x="308749" y="81280"/>
                  </a:lnTo>
                  <a:lnTo>
                    <a:pt x="308444" y="83820"/>
                  </a:lnTo>
                  <a:lnTo>
                    <a:pt x="312559" y="85090"/>
                  </a:lnTo>
                  <a:lnTo>
                    <a:pt x="310095" y="86360"/>
                  </a:lnTo>
                  <a:lnTo>
                    <a:pt x="323037" y="86360"/>
                  </a:lnTo>
                  <a:lnTo>
                    <a:pt x="322567" y="85090"/>
                  </a:lnTo>
                  <a:lnTo>
                    <a:pt x="321906" y="83820"/>
                  </a:lnTo>
                  <a:lnTo>
                    <a:pt x="322465" y="83820"/>
                  </a:lnTo>
                  <a:lnTo>
                    <a:pt x="323672" y="82550"/>
                  </a:lnTo>
                  <a:lnTo>
                    <a:pt x="324802" y="85090"/>
                  </a:lnTo>
                  <a:lnTo>
                    <a:pt x="324396" y="86360"/>
                  </a:lnTo>
                  <a:lnTo>
                    <a:pt x="329679" y="86360"/>
                  </a:lnTo>
                  <a:lnTo>
                    <a:pt x="335038" y="90170"/>
                  </a:lnTo>
                  <a:lnTo>
                    <a:pt x="340194" y="92710"/>
                  </a:lnTo>
                  <a:lnTo>
                    <a:pt x="344830" y="92710"/>
                  </a:lnTo>
                  <a:lnTo>
                    <a:pt x="351091" y="91440"/>
                  </a:lnTo>
                  <a:lnTo>
                    <a:pt x="353656" y="92710"/>
                  </a:lnTo>
                  <a:lnTo>
                    <a:pt x="349135" y="92710"/>
                  </a:lnTo>
                  <a:lnTo>
                    <a:pt x="350786" y="95250"/>
                  </a:lnTo>
                  <a:lnTo>
                    <a:pt x="357797" y="91440"/>
                  </a:lnTo>
                  <a:lnTo>
                    <a:pt x="360451" y="97790"/>
                  </a:lnTo>
                  <a:lnTo>
                    <a:pt x="366090" y="95250"/>
                  </a:lnTo>
                  <a:lnTo>
                    <a:pt x="369417" y="99060"/>
                  </a:lnTo>
                  <a:lnTo>
                    <a:pt x="374637" y="100330"/>
                  </a:lnTo>
                  <a:lnTo>
                    <a:pt x="380199" y="100330"/>
                  </a:lnTo>
                  <a:lnTo>
                    <a:pt x="384594" y="102870"/>
                  </a:lnTo>
                  <a:lnTo>
                    <a:pt x="384619" y="101600"/>
                  </a:lnTo>
                  <a:lnTo>
                    <a:pt x="386334" y="100330"/>
                  </a:lnTo>
                  <a:lnTo>
                    <a:pt x="386257" y="101104"/>
                  </a:lnTo>
                  <a:lnTo>
                    <a:pt x="386892" y="100330"/>
                  </a:lnTo>
                  <a:lnTo>
                    <a:pt x="395846" y="101600"/>
                  </a:lnTo>
                  <a:lnTo>
                    <a:pt x="404660" y="104140"/>
                  </a:lnTo>
                  <a:lnTo>
                    <a:pt x="422148" y="111760"/>
                  </a:lnTo>
                  <a:lnTo>
                    <a:pt x="426440" y="113030"/>
                  </a:lnTo>
                  <a:lnTo>
                    <a:pt x="426339" y="102870"/>
                  </a:lnTo>
                  <a:lnTo>
                    <a:pt x="431063" y="107950"/>
                  </a:lnTo>
                  <a:lnTo>
                    <a:pt x="428891" y="110490"/>
                  </a:lnTo>
                  <a:lnTo>
                    <a:pt x="435876" y="110490"/>
                  </a:lnTo>
                  <a:lnTo>
                    <a:pt x="449364" y="113030"/>
                  </a:lnTo>
                  <a:lnTo>
                    <a:pt x="455536" y="113030"/>
                  </a:lnTo>
                  <a:lnTo>
                    <a:pt x="455345" y="114300"/>
                  </a:lnTo>
                  <a:lnTo>
                    <a:pt x="454494" y="114300"/>
                  </a:lnTo>
                  <a:lnTo>
                    <a:pt x="455891" y="116840"/>
                  </a:lnTo>
                  <a:lnTo>
                    <a:pt x="461238" y="115570"/>
                  </a:lnTo>
                  <a:lnTo>
                    <a:pt x="461632" y="113030"/>
                  </a:lnTo>
                  <a:lnTo>
                    <a:pt x="462927" y="114300"/>
                  </a:lnTo>
                  <a:lnTo>
                    <a:pt x="461619" y="115570"/>
                  </a:lnTo>
                  <a:lnTo>
                    <a:pt x="462267" y="116840"/>
                  </a:lnTo>
                  <a:lnTo>
                    <a:pt x="463842" y="118110"/>
                  </a:lnTo>
                  <a:lnTo>
                    <a:pt x="467423" y="114300"/>
                  </a:lnTo>
                  <a:lnTo>
                    <a:pt x="468058" y="116840"/>
                  </a:lnTo>
                  <a:lnTo>
                    <a:pt x="466940" y="118110"/>
                  </a:lnTo>
                  <a:lnTo>
                    <a:pt x="468337" y="116840"/>
                  </a:lnTo>
                  <a:lnTo>
                    <a:pt x="472452" y="119380"/>
                  </a:lnTo>
                  <a:lnTo>
                    <a:pt x="472020" y="116840"/>
                  </a:lnTo>
                  <a:lnTo>
                    <a:pt x="471805" y="115570"/>
                  </a:lnTo>
                  <a:lnTo>
                    <a:pt x="474814" y="118110"/>
                  </a:lnTo>
                  <a:lnTo>
                    <a:pt x="478231" y="115570"/>
                  </a:lnTo>
                  <a:lnTo>
                    <a:pt x="480085" y="117614"/>
                  </a:lnTo>
                  <a:lnTo>
                    <a:pt x="481977" y="119367"/>
                  </a:lnTo>
                  <a:lnTo>
                    <a:pt x="481596" y="118249"/>
                  </a:lnTo>
                  <a:lnTo>
                    <a:pt x="481088" y="117551"/>
                  </a:lnTo>
                  <a:lnTo>
                    <a:pt x="480936" y="117424"/>
                  </a:lnTo>
                  <a:lnTo>
                    <a:pt x="482028" y="115570"/>
                  </a:lnTo>
                  <a:lnTo>
                    <a:pt x="482777" y="114300"/>
                  </a:lnTo>
                  <a:lnTo>
                    <a:pt x="485825" y="120650"/>
                  </a:lnTo>
                  <a:lnTo>
                    <a:pt x="487146" y="115570"/>
                  </a:lnTo>
                  <a:lnTo>
                    <a:pt x="486092" y="120650"/>
                  </a:lnTo>
                  <a:lnTo>
                    <a:pt x="491604" y="120650"/>
                  </a:lnTo>
                  <a:lnTo>
                    <a:pt x="492379" y="121043"/>
                  </a:lnTo>
                  <a:lnTo>
                    <a:pt x="493509" y="121386"/>
                  </a:lnTo>
                  <a:lnTo>
                    <a:pt x="494652" y="121577"/>
                  </a:lnTo>
                  <a:lnTo>
                    <a:pt x="491655" y="120650"/>
                  </a:lnTo>
                  <a:lnTo>
                    <a:pt x="492175" y="120650"/>
                  </a:lnTo>
                  <a:lnTo>
                    <a:pt x="494626" y="118110"/>
                  </a:lnTo>
                  <a:lnTo>
                    <a:pt x="493687" y="119380"/>
                  </a:lnTo>
                  <a:lnTo>
                    <a:pt x="496163" y="120650"/>
                  </a:lnTo>
                  <a:lnTo>
                    <a:pt x="495007" y="121920"/>
                  </a:lnTo>
                  <a:lnTo>
                    <a:pt x="497370" y="123190"/>
                  </a:lnTo>
                  <a:lnTo>
                    <a:pt x="499579" y="121970"/>
                  </a:lnTo>
                  <a:lnTo>
                    <a:pt x="499668" y="119380"/>
                  </a:lnTo>
                  <a:lnTo>
                    <a:pt x="502589" y="121920"/>
                  </a:lnTo>
                  <a:lnTo>
                    <a:pt x="505815" y="121920"/>
                  </a:lnTo>
                  <a:lnTo>
                    <a:pt x="508635" y="120650"/>
                  </a:lnTo>
                  <a:lnTo>
                    <a:pt x="510324" y="124460"/>
                  </a:lnTo>
                  <a:lnTo>
                    <a:pt x="517728" y="123190"/>
                  </a:lnTo>
                  <a:lnTo>
                    <a:pt x="523900" y="122034"/>
                  </a:lnTo>
                  <a:lnTo>
                    <a:pt x="524459" y="121920"/>
                  </a:lnTo>
                  <a:lnTo>
                    <a:pt x="530910" y="121920"/>
                  </a:lnTo>
                  <a:lnTo>
                    <a:pt x="530275" y="125133"/>
                  </a:lnTo>
                  <a:lnTo>
                    <a:pt x="533717" y="121920"/>
                  </a:lnTo>
                  <a:lnTo>
                    <a:pt x="539432" y="124460"/>
                  </a:lnTo>
                  <a:lnTo>
                    <a:pt x="540842" y="125730"/>
                  </a:lnTo>
                  <a:lnTo>
                    <a:pt x="538213" y="125730"/>
                  </a:lnTo>
                  <a:lnTo>
                    <a:pt x="537565" y="127000"/>
                  </a:lnTo>
                  <a:lnTo>
                    <a:pt x="543826" y="125730"/>
                  </a:lnTo>
                  <a:lnTo>
                    <a:pt x="548982" y="129540"/>
                  </a:lnTo>
                  <a:lnTo>
                    <a:pt x="554443" y="127114"/>
                  </a:lnTo>
                  <a:lnTo>
                    <a:pt x="553643" y="124460"/>
                  </a:lnTo>
                  <a:lnTo>
                    <a:pt x="559790" y="122008"/>
                  </a:lnTo>
                  <a:lnTo>
                    <a:pt x="557682" y="127000"/>
                  </a:lnTo>
                  <a:lnTo>
                    <a:pt x="565429" y="123190"/>
                  </a:lnTo>
                  <a:lnTo>
                    <a:pt x="561340" y="130810"/>
                  </a:lnTo>
                  <a:lnTo>
                    <a:pt x="562102" y="129540"/>
                  </a:lnTo>
                  <a:lnTo>
                    <a:pt x="563118" y="129540"/>
                  </a:lnTo>
                  <a:lnTo>
                    <a:pt x="563206" y="128270"/>
                  </a:lnTo>
                  <a:lnTo>
                    <a:pt x="564146" y="128270"/>
                  </a:lnTo>
                  <a:lnTo>
                    <a:pt x="564337" y="129540"/>
                  </a:lnTo>
                  <a:lnTo>
                    <a:pt x="563041" y="130810"/>
                  </a:lnTo>
                  <a:lnTo>
                    <a:pt x="566953" y="129540"/>
                  </a:lnTo>
                  <a:lnTo>
                    <a:pt x="566483" y="128270"/>
                  </a:lnTo>
                  <a:lnTo>
                    <a:pt x="566013" y="127000"/>
                  </a:lnTo>
                  <a:lnTo>
                    <a:pt x="569379" y="128270"/>
                  </a:lnTo>
                  <a:lnTo>
                    <a:pt x="569201" y="129540"/>
                  </a:lnTo>
                  <a:lnTo>
                    <a:pt x="568452" y="129540"/>
                  </a:lnTo>
                  <a:lnTo>
                    <a:pt x="567893" y="130810"/>
                  </a:lnTo>
                  <a:lnTo>
                    <a:pt x="569264" y="129540"/>
                  </a:lnTo>
                  <a:lnTo>
                    <a:pt x="571995" y="127000"/>
                  </a:lnTo>
                  <a:lnTo>
                    <a:pt x="574713" y="128270"/>
                  </a:lnTo>
                  <a:lnTo>
                    <a:pt x="574433" y="129540"/>
                  </a:lnTo>
                  <a:lnTo>
                    <a:pt x="573786" y="129540"/>
                  </a:lnTo>
                  <a:lnTo>
                    <a:pt x="578751" y="130810"/>
                  </a:lnTo>
                  <a:lnTo>
                    <a:pt x="581952" y="127000"/>
                  </a:lnTo>
                  <a:lnTo>
                    <a:pt x="583031" y="125730"/>
                  </a:lnTo>
                  <a:lnTo>
                    <a:pt x="588098" y="128270"/>
                  </a:lnTo>
                  <a:lnTo>
                    <a:pt x="585774" y="133350"/>
                  </a:lnTo>
                  <a:lnTo>
                    <a:pt x="589673" y="130810"/>
                  </a:lnTo>
                  <a:lnTo>
                    <a:pt x="589343" y="134620"/>
                  </a:lnTo>
                  <a:lnTo>
                    <a:pt x="592416" y="133350"/>
                  </a:lnTo>
                  <a:lnTo>
                    <a:pt x="591566" y="132080"/>
                  </a:lnTo>
                  <a:lnTo>
                    <a:pt x="594080" y="132080"/>
                  </a:lnTo>
                  <a:lnTo>
                    <a:pt x="595439" y="130810"/>
                  </a:lnTo>
                  <a:lnTo>
                    <a:pt x="596785" y="129540"/>
                  </a:lnTo>
                  <a:lnTo>
                    <a:pt x="598766" y="130810"/>
                  </a:lnTo>
                  <a:lnTo>
                    <a:pt x="596620" y="132080"/>
                  </a:lnTo>
                  <a:lnTo>
                    <a:pt x="601497" y="132080"/>
                  </a:lnTo>
                  <a:lnTo>
                    <a:pt x="599033" y="130810"/>
                  </a:lnTo>
                  <a:lnTo>
                    <a:pt x="601929" y="129540"/>
                  </a:lnTo>
                  <a:lnTo>
                    <a:pt x="599567" y="125730"/>
                  </a:lnTo>
                  <a:lnTo>
                    <a:pt x="602754" y="127000"/>
                  </a:lnTo>
                  <a:lnTo>
                    <a:pt x="602005" y="128270"/>
                  </a:lnTo>
                  <a:lnTo>
                    <a:pt x="605294" y="128270"/>
                  </a:lnTo>
                  <a:lnTo>
                    <a:pt x="605904" y="129946"/>
                  </a:lnTo>
                  <a:lnTo>
                    <a:pt x="604964" y="130594"/>
                  </a:lnTo>
                  <a:lnTo>
                    <a:pt x="604354" y="130822"/>
                  </a:lnTo>
                  <a:lnTo>
                    <a:pt x="605231" y="131203"/>
                  </a:lnTo>
                  <a:lnTo>
                    <a:pt x="605942" y="131368"/>
                  </a:lnTo>
                  <a:lnTo>
                    <a:pt x="606094" y="130467"/>
                  </a:lnTo>
                  <a:lnTo>
                    <a:pt x="606234" y="130810"/>
                  </a:lnTo>
                  <a:lnTo>
                    <a:pt x="607682" y="129540"/>
                  </a:lnTo>
                  <a:lnTo>
                    <a:pt x="609180" y="128270"/>
                  </a:lnTo>
                  <a:lnTo>
                    <a:pt x="610908" y="129540"/>
                  </a:lnTo>
                  <a:lnTo>
                    <a:pt x="611200" y="130810"/>
                  </a:lnTo>
                  <a:lnTo>
                    <a:pt x="610006" y="133019"/>
                  </a:lnTo>
                  <a:lnTo>
                    <a:pt x="609917" y="133997"/>
                  </a:lnTo>
                  <a:lnTo>
                    <a:pt x="610006" y="134620"/>
                  </a:lnTo>
                  <a:lnTo>
                    <a:pt x="611771" y="132080"/>
                  </a:lnTo>
                  <a:lnTo>
                    <a:pt x="616102" y="134620"/>
                  </a:lnTo>
                  <a:lnTo>
                    <a:pt x="617435" y="133019"/>
                  </a:lnTo>
                  <a:lnTo>
                    <a:pt x="617220" y="134620"/>
                  </a:lnTo>
                  <a:lnTo>
                    <a:pt x="618782" y="132080"/>
                  </a:lnTo>
                  <a:lnTo>
                    <a:pt x="619823" y="133350"/>
                  </a:lnTo>
                  <a:lnTo>
                    <a:pt x="619848" y="133578"/>
                  </a:lnTo>
                  <a:lnTo>
                    <a:pt x="619480" y="134620"/>
                  </a:lnTo>
                  <a:lnTo>
                    <a:pt x="622947" y="135890"/>
                  </a:lnTo>
                  <a:lnTo>
                    <a:pt x="620661" y="132080"/>
                  </a:lnTo>
                  <a:lnTo>
                    <a:pt x="619137" y="129540"/>
                  </a:lnTo>
                  <a:lnTo>
                    <a:pt x="623011" y="133350"/>
                  </a:lnTo>
                  <a:lnTo>
                    <a:pt x="621982" y="133350"/>
                  </a:lnTo>
                  <a:lnTo>
                    <a:pt x="626021" y="135890"/>
                  </a:lnTo>
                  <a:lnTo>
                    <a:pt x="630389" y="133350"/>
                  </a:lnTo>
                  <a:lnTo>
                    <a:pt x="634047" y="135890"/>
                  </a:lnTo>
                  <a:lnTo>
                    <a:pt x="634580" y="139700"/>
                  </a:lnTo>
                  <a:lnTo>
                    <a:pt x="637006" y="139700"/>
                  </a:lnTo>
                  <a:lnTo>
                    <a:pt x="643610" y="135890"/>
                  </a:lnTo>
                  <a:lnTo>
                    <a:pt x="648868" y="138430"/>
                  </a:lnTo>
                  <a:lnTo>
                    <a:pt x="647928" y="137160"/>
                  </a:lnTo>
                  <a:lnTo>
                    <a:pt x="648335" y="135890"/>
                  </a:lnTo>
                  <a:lnTo>
                    <a:pt x="649541" y="132080"/>
                  </a:lnTo>
                  <a:lnTo>
                    <a:pt x="651535" y="140970"/>
                  </a:lnTo>
                  <a:lnTo>
                    <a:pt x="654672" y="138430"/>
                  </a:lnTo>
                  <a:lnTo>
                    <a:pt x="653935" y="139700"/>
                  </a:lnTo>
                  <a:lnTo>
                    <a:pt x="653618" y="140982"/>
                  </a:lnTo>
                  <a:lnTo>
                    <a:pt x="657161" y="142240"/>
                  </a:lnTo>
                  <a:lnTo>
                    <a:pt x="661377" y="140970"/>
                  </a:lnTo>
                  <a:lnTo>
                    <a:pt x="667258" y="139700"/>
                  </a:lnTo>
                  <a:lnTo>
                    <a:pt x="666343" y="140970"/>
                  </a:lnTo>
                  <a:lnTo>
                    <a:pt x="668337" y="143510"/>
                  </a:lnTo>
                  <a:lnTo>
                    <a:pt x="674243" y="143510"/>
                  </a:lnTo>
                  <a:lnTo>
                    <a:pt x="675144" y="142240"/>
                  </a:lnTo>
                  <a:lnTo>
                    <a:pt x="676452" y="143510"/>
                  </a:lnTo>
                  <a:lnTo>
                    <a:pt x="676211" y="142240"/>
                  </a:lnTo>
                  <a:lnTo>
                    <a:pt x="675970" y="140970"/>
                  </a:lnTo>
                  <a:lnTo>
                    <a:pt x="680859" y="144780"/>
                  </a:lnTo>
                  <a:lnTo>
                    <a:pt x="686168" y="144780"/>
                  </a:lnTo>
                  <a:lnTo>
                    <a:pt x="691349" y="143510"/>
                  </a:lnTo>
                  <a:lnTo>
                    <a:pt x="695909" y="146050"/>
                  </a:lnTo>
                  <a:lnTo>
                    <a:pt x="695134" y="146050"/>
                  </a:lnTo>
                  <a:lnTo>
                    <a:pt x="693889" y="147320"/>
                  </a:lnTo>
                  <a:lnTo>
                    <a:pt x="700201" y="147320"/>
                  </a:lnTo>
                  <a:lnTo>
                    <a:pt x="700125" y="144780"/>
                  </a:lnTo>
                  <a:lnTo>
                    <a:pt x="699693" y="146050"/>
                  </a:lnTo>
                  <a:lnTo>
                    <a:pt x="698830" y="143510"/>
                  </a:lnTo>
                  <a:lnTo>
                    <a:pt x="699731" y="142240"/>
                  </a:lnTo>
                  <a:lnTo>
                    <a:pt x="701459" y="140970"/>
                  </a:lnTo>
                  <a:lnTo>
                    <a:pt x="702818" y="140970"/>
                  </a:lnTo>
                  <a:lnTo>
                    <a:pt x="700100" y="142240"/>
                  </a:lnTo>
                  <a:lnTo>
                    <a:pt x="702246" y="144780"/>
                  </a:lnTo>
                  <a:lnTo>
                    <a:pt x="703122" y="147320"/>
                  </a:lnTo>
                  <a:lnTo>
                    <a:pt x="703148" y="146507"/>
                  </a:lnTo>
                  <a:lnTo>
                    <a:pt x="703237" y="146748"/>
                  </a:lnTo>
                  <a:lnTo>
                    <a:pt x="703440" y="147015"/>
                  </a:lnTo>
                  <a:lnTo>
                    <a:pt x="703453" y="146824"/>
                  </a:lnTo>
                  <a:lnTo>
                    <a:pt x="703300" y="146532"/>
                  </a:lnTo>
                  <a:lnTo>
                    <a:pt x="703148" y="146278"/>
                  </a:lnTo>
                  <a:lnTo>
                    <a:pt x="703173" y="145757"/>
                  </a:lnTo>
                  <a:lnTo>
                    <a:pt x="703541" y="144780"/>
                  </a:lnTo>
                  <a:lnTo>
                    <a:pt x="705789" y="149860"/>
                  </a:lnTo>
                  <a:lnTo>
                    <a:pt x="705281" y="144780"/>
                  </a:lnTo>
                  <a:lnTo>
                    <a:pt x="704773" y="139700"/>
                  </a:lnTo>
                  <a:lnTo>
                    <a:pt x="708253" y="143510"/>
                  </a:lnTo>
                  <a:lnTo>
                    <a:pt x="707859" y="144780"/>
                  </a:lnTo>
                  <a:lnTo>
                    <a:pt x="709422" y="143510"/>
                  </a:lnTo>
                  <a:lnTo>
                    <a:pt x="711022" y="142240"/>
                  </a:lnTo>
                  <a:lnTo>
                    <a:pt x="712546" y="143510"/>
                  </a:lnTo>
                  <a:lnTo>
                    <a:pt x="712787" y="146050"/>
                  </a:lnTo>
                  <a:lnTo>
                    <a:pt x="710793" y="144780"/>
                  </a:lnTo>
                  <a:lnTo>
                    <a:pt x="710349" y="146050"/>
                  </a:lnTo>
                  <a:lnTo>
                    <a:pt x="712609" y="147320"/>
                  </a:lnTo>
                  <a:lnTo>
                    <a:pt x="713333" y="146050"/>
                  </a:lnTo>
                  <a:lnTo>
                    <a:pt x="715530" y="142240"/>
                  </a:lnTo>
                  <a:lnTo>
                    <a:pt x="717118" y="144780"/>
                  </a:lnTo>
                  <a:lnTo>
                    <a:pt x="716064" y="146050"/>
                  </a:lnTo>
                  <a:lnTo>
                    <a:pt x="713638" y="146050"/>
                  </a:lnTo>
                  <a:lnTo>
                    <a:pt x="715352" y="149860"/>
                  </a:lnTo>
                  <a:lnTo>
                    <a:pt x="715721" y="148590"/>
                  </a:lnTo>
                  <a:lnTo>
                    <a:pt x="717270" y="149860"/>
                  </a:lnTo>
                  <a:lnTo>
                    <a:pt x="717130" y="149860"/>
                  </a:lnTo>
                  <a:lnTo>
                    <a:pt x="719963" y="150888"/>
                  </a:lnTo>
                  <a:lnTo>
                    <a:pt x="721131" y="148590"/>
                  </a:lnTo>
                  <a:lnTo>
                    <a:pt x="723709" y="143510"/>
                  </a:lnTo>
                  <a:lnTo>
                    <a:pt x="725703" y="149860"/>
                  </a:lnTo>
                  <a:lnTo>
                    <a:pt x="730148" y="146050"/>
                  </a:lnTo>
                  <a:lnTo>
                    <a:pt x="725855" y="149860"/>
                  </a:lnTo>
                  <a:lnTo>
                    <a:pt x="729170" y="148590"/>
                  </a:lnTo>
                  <a:lnTo>
                    <a:pt x="728421" y="151130"/>
                  </a:lnTo>
                  <a:lnTo>
                    <a:pt x="729246" y="152400"/>
                  </a:lnTo>
                  <a:lnTo>
                    <a:pt x="730554" y="153670"/>
                  </a:lnTo>
                  <a:lnTo>
                    <a:pt x="730008" y="154940"/>
                  </a:lnTo>
                  <a:lnTo>
                    <a:pt x="732155" y="152400"/>
                  </a:lnTo>
                  <a:lnTo>
                    <a:pt x="732675" y="157480"/>
                  </a:lnTo>
                  <a:lnTo>
                    <a:pt x="735723" y="153670"/>
                  </a:lnTo>
                  <a:lnTo>
                    <a:pt x="735685" y="154940"/>
                  </a:lnTo>
                  <a:lnTo>
                    <a:pt x="736752" y="154241"/>
                  </a:lnTo>
                  <a:lnTo>
                    <a:pt x="736917" y="153670"/>
                  </a:lnTo>
                  <a:lnTo>
                    <a:pt x="738949" y="152400"/>
                  </a:lnTo>
                  <a:lnTo>
                    <a:pt x="740981" y="151130"/>
                  </a:lnTo>
                  <a:lnTo>
                    <a:pt x="744651" y="158750"/>
                  </a:lnTo>
                  <a:lnTo>
                    <a:pt x="750455" y="154940"/>
                  </a:lnTo>
                  <a:lnTo>
                    <a:pt x="755154" y="153670"/>
                  </a:lnTo>
                  <a:lnTo>
                    <a:pt x="756031" y="151130"/>
                  </a:lnTo>
                  <a:lnTo>
                    <a:pt x="756462" y="149860"/>
                  </a:lnTo>
                  <a:lnTo>
                    <a:pt x="760806" y="148590"/>
                  </a:lnTo>
                  <a:lnTo>
                    <a:pt x="761949" y="151130"/>
                  </a:lnTo>
                  <a:lnTo>
                    <a:pt x="759142" y="152400"/>
                  </a:lnTo>
                  <a:lnTo>
                    <a:pt x="761136" y="154940"/>
                  </a:lnTo>
                  <a:lnTo>
                    <a:pt x="762850" y="154940"/>
                  </a:lnTo>
                  <a:lnTo>
                    <a:pt x="765111" y="153670"/>
                  </a:lnTo>
                  <a:lnTo>
                    <a:pt x="764565" y="154940"/>
                  </a:lnTo>
                  <a:lnTo>
                    <a:pt x="765365" y="156210"/>
                  </a:lnTo>
                  <a:lnTo>
                    <a:pt x="767092" y="156210"/>
                  </a:lnTo>
                  <a:lnTo>
                    <a:pt x="767054" y="154076"/>
                  </a:lnTo>
                  <a:lnTo>
                    <a:pt x="766140" y="153670"/>
                  </a:lnTo>
                  <a:lnTo>
                    <a:pt x="766762" y="152400"/>
                  </a:lnTo>
                  <a:lnTo>
                    <a:pt x="767994" y="149860"/>
                  </a:lnTo>
                  <a:close/>
                </a:path>
                <a:path w="789940" h="354964">
                  <a:moveTo>
                    <a:pt x="769035" y="154940"/>
                  </a:moveTo>
                  <a:lnTo>
                    <a:pt x="767029" y="152400"/>
                  </a:lnTo>
                  <a:lnTo>
                    <a:pt x="767054" y="154076"/>
                  </a:lnTo>
                  <a:lnTo>
                    <a:pt x="769035" y="154940"/>
                  </a:lnTo>
                  <a:close/>
                </a:path>
                <a:path w="789940" h="354964">
                  <a:moveTo>
                    <a:pt x="775042" y="154940"/>
                  </a:moveTo>
                  <a:lnTo>
                    <a:pt x="774407" y="148590"/>
                  </a:lnTo>
                  <a:lnTo>
                    <a:pt x="769035" y="154940"/>
                  </a:lnTo>
                  <a:lnTo>
                    <a:pt x="768489" y="156210"/>
                  </a:lnTo>
                  <a:lnTo>
                    <a:pt x="767740" y="157480"/>
                  </a:lnTo>
                  <a:lnTo>
                    <a:pt x="766775" y="158750"/>
                  </a:lnTo>
                  <a:lnTo>
                    <a:pt x="768883" y="157480"/>
                  </a:lnTo>
                  <a:lnTo>
                    <a:pt x="771118" y="156210"/>
                  </a:lnTo>
                  <a:lnTo>
                    <a:pt x="773303" y="156210"/>
                  </a:lnTo>
                  <a:lnTo>
                    <a:pt x="773582" y="157480"/>
                  </a:lnTo>
                  <a:lnTo>
                    <a:pt x="771664" y="158750"/>
                  </a:lnTo>
                  <a:lnTo>
                    <a:pt x="773874" y="158750"/>
                  </a:lnTo>
                  <a:lnTo>
                    <a:pt x="773455" y="156210"/>
                  </a:lnTo>
                  <a:lnTo>
                    <a:pt x="773493" y="154940"/>
                  </a:lnTo>
                  <a:lnTo>
                    <a:pt x="775042" y="154940"/>
                  </a:lnTo>
                  <a:close/>
                </a:path>
                <a:path w="789940" h="354964">
                  <a:moveTo>
                    <a:pt x="776008" y="160108"/>
                  </a:moveTo>
                  <a:lnTo>
                    <a:pt x="775373" y="160362"/>
                  </a:lnTo>
                  <a:lnTo>
                    <a:pt x="775868" y="160566"/>
                  </a:lnTo>
                  <a:lnTo>
                    <a:pt x="775893" y="160362"/>
                  </a:lnTo>
                  <a:lnTo>
                    <a:pt x="775957" y="160223"/>
                  </a:lnTo>
                  <a:close/>
                </a:path>
                <a:path w="789940" h="354964">
                  <a:moveTo>
                    <a:pt x="776643" y="159842"/>
                  </a:moveTo>
                  <a:lnTo>
                    <a:pt x="776376" y="159816"/>
                  </a:lnTo>
                  <a:lnTo>
                    <a:pt x="776135" y="159804"/>
                  </a:lnTo>
                  <a:lnTo>
                    <a:pt x="776008" y="160108"/>
                  </a:lnTo>
                  <a:lnTo>
                    <a:pt x="776643" y="159842"/>
                  </a:lnTo>
                  <a:close/>
                </a:path>
                <a:path w="789940" h="354964">
                  <a:moveTo>
                    <a:pt x="777633" y="154940"/>
                  </a:moveTo>
                  <a:lnTo>
                    <a:pt x="776770" y="154940"/>
                  </a:lnTo>
                  <a:lnTo>
                    <a:pt x="777443" y="155587"/>
                  </a:lnTo>
                  <a:lnTo>
                    <a:pt x="777633" y="154940"/>
                  </a:lnTo>
                  <a:close/>
                </a:path>
                <a:path w="789940" h="354964">
                  <a:moveTo>
                    <a:pt x="778116" y="156210"/>
                  </a:moveTo>
                  <a:lnTo>
                    <a:pt x="777443" y="155587"/>
                  </a:lnTo>
                  <a:lnTo>
                    <a:pt x="776859" y="157480"/>
                  </a:lnTo>
                  <a:lnTo>
                    <a:pt x="776160" y="157480"/>
                  </a:lnTo>
                  <a:lnTo>
                    <a:pt x="773874" y="158750"/>
                  </a:lnTo>
                  <a:lnTo>
                    <a:pt x="776998" y="158750"/>
                  </a:lnTo>
                  <a:lnTo>
                    <a:pt x="778116" y="156210"/>
                  </a:lnTo>
                  <a:close/>
                </a:path>
                <a:path w="789940" h="354964">
                  <a:moveTo>
                    <a:pt x="787184" y="156273"/>
                  </a:moveTo>
                  <a:lnTo>
                    <a:pt x="786066" y="153403"/>
                  </a:lnTo>
                  <a:lnTo>
                    <a:pt x="784186" y="153022"/>
                  </a:lnTo>
                  <a:lnTo>
                    <a:pt x="781900" y="154927"/>
                  </a:lnTo>
                  <a:lnTo>
                    <a:pt x="781583" y="154101"/>
                  </a:lnTo>
                  <a:lnTo>
                    <a:pt x="782116" y="153276"/>
                  </a:lnTo>
                  <a:lnTo>
                    <a:pt x="782307" y="152654"/>
                  </a:lnTo>
                  <a:lnTo>
                    <a:pt x="780719" y="154114"/>
                  </a:lnTo>
                  <a:lnTo>
                    <a:pt x="778738" y="156819"/>
                  </a:lnTo>
                  <a:lnTo>
                    <a:pt x="779170" y="160096"/>
                  </a:lnTo>
                  <a:lnTo>
                    <a:pt x="780973" y="156997"/>
                  </a:lnTo>
                  <a:lnTo>
                    <a:pt x="781100" y="158407"/>
                  </a:lnTo>
                  <a:lnTo>
                    <a:pt x="783107" y="154698"/>
                  </a:lnTo>
                  <a:lnTo>
                    <a:pt x="784313" y="154470"/>
                  </a:lnTo>
                  <a:lnTo>
                    <a:pt x="784961" y="156095"/>
                  </a:lnTo>
                  <a:lnTo>
                    <a:pt x="784580" y="157327"/>
                  </a:lnTo>
                  <a:lnTo>
                    <a:pt x="785114" y="156502"/>
                  </a:lnTo>
                  <a:lnTo>
                    <a:pt x="786257" y="158343"/>
                  </a:lnTo>
                  <a:lnTo>
                    <a:pt x="787184" y="156273"/>
                  </a:lnTo>
                  <a:close/>
                </a:path>
                <a:path w="789940" h="354964">
                  <a:moveTo>
                    <a:pt x="789724" y="157238"/>
                  </a:moveTo>
                  <a:lnTo>
                    <a:pt x="788517" y="157467"/>
                  </a:lnTo>
                  <a:lnTo>
                    <a:pt x="787209" y="160782"/>
                  </a:lnTo>
                  <a:lnTo>
                    <a:pt x="789127" y="160134"/>
                  </a:lnTo>
                  <a:lnTo>
                    <a:pt x="789673" y="159296"/>
                  </a:lnTo>
                  <a:lnTo>
                    <a:pt x="789724" y="157238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945743" y="2116041"/>
              <a:ext cx="952500" cy="1357630"/>
            </a:xfrm>
            <a:custGeom>
              <a:avLst/>
              <a:gdLst/>
              <a:ahLst/>
              <a:cxnLst/>
              <a:rect l="l" t="t" r="r" b="b"/>
              <a:pathLst>
                <a:path w="952500" h="1357629">
                  <a:moveTo>
                    <a:pt x="2438" y="15544"/>
                  </a:moveTo>
                  <a:lnTo>
                    <a:pt x="0" y="15976"/>
                  </a:lnTo>
                  <a:lnTo>
                    <a:pt x="1028" y="16383"/>
                  </a:lnTo>
                  <a:lnTo>
                    <a:pt x="2438" y="15544"/>
                  </a:lnTo>
                  <a:close/>
                </a:path>
                <a:path w="952500" h="1357629">
                  <a:moveTo>
                    <a:pt x="178562" y="55626"/>
                  </a:moveTo>
                  <a:lnTo>
                    <a:pt x="178206" y="53886"/>
                  </a:lnTo>
                  <a:lnTo>
                    <a:pt x="176707" y="52539"/>
                  </a:lnTo>
                  <a:lnTo>
                    <a:pt x="175387" y="53949"/>
                  </a:lnTo>
                  <a:lnTo>
                    <a:pt x="176695" y="54419"/>
                  </a:lnTo>
                  <a:lnTo>
                    <a:pt x="177787" y="55918"/>
                  </a:lnTo>
                  <a:lnTo>
                    <a:pt x="178562" y="55626"/>
                  </a:lnTo>
                  <a:close/>
                </a:path>
                <a:path w="952500" h="1357629">
                  <a:moveTo>
                    <a:pt x="240690" y="62255"/>
                  </a:moveTo>
                  <a:lnTo>
                    <a:pt x="238810" y="62941"/>
                  </a:lnTo>
                  <a:lnTo>
                    <a:pt x="238709" y="66268"/>
                  </a:lnTo>
                  <a:lnTo>
                    <a:pt x="239839" y="65862"/>
                  </a:lnTo>
                  <a:lnTo>
                    <a:pt x="240690" y="62255"/>
                  </a:lnTo>
                  <a:close/>
                </a:path>
                <a:path w="952500" h="1357629">
                  <a:moveTo>
                    <a:pt x="329425" y="8001"/>
                  </a:moveTo>
                  <a:lnTo>
                    <a:pt x="329057" y="9779"/>
                  </a:lnTo>
                  <a:lnTo>
                    <a:pt x="329196" y="9626"/>
                  </a:lnTo>
                  <a:lnTo>
                    <a:pt x="329425" y="8001"/>
                  </a:lnTo>
                  <a:close/>
                </a:path>
                <a:path w="952500" h="1357629">
                  <a:moveTo>
                    <a:pt x="331927" y="19926"/>
                  </a:moveTo>
                  <a:lnTo>
                    <a:pt x="331749" y="20701"/>
                  </a:lnTo>
                  <a:lnTo>
                    <a:pt x="331851" y="21031"/>
                  </a:lnTo>
                  <a:lnTo>
                    <a:pt x="331927" y="19926"/>
                  </a:lnTo>
                  <a:close/>
                </a:path>
                <a:path w="952500" h="1357629">
                  <a:moveTo>
                    <a:pt x="332257" y="22517"/>
                  </a:moveTo>
                  <a:lnTo>
                    <a:pt x="332193" y="22225"/>
                  </a:lnTo>
                  <a:lnTo>
                    <a:pt x="331851" y="21031"/>
                  </a:lnTo>
                  <a:lnTo>
                    <a:pt x="331812" y="21590"/>
                  </a:lnTo>
                  <a:lnTo>
                    <a:pt x="331685" y="21971"/>
                  </a:lnTo>
                  <a:lnTo>
                    <a:pt x="331165" y="23114"/>
                  </a:lnTo>
                  <a:lnTo>
                    <a:pt x="331050" y="23622"/>
                  </a:lnTo>
                  <a:lnTo>
                    <a:pt x="331533" y="24638"/>
                  </a:lnTo>
                  <a:lnTo>
                    <a:pt x="332257" y="22517"/>
                  </a:lnTo>
                  <a:close/>
                </a:path>
                <a:path w="952500" h="1357629">
                  <a:moveTo>
                    <a:pt x="332994" y="23012"/>
                  </a:moveTo>
                  <a:lnTo>
                    <a:pt x="332625" y="23749"/>
                  </a:lnTo>
                  <a:lnTo>
                    <a:pt x="332854" y="23368"/>
                  </a:lnTo>
                  <a:lnTo>
                    <a:pt x="332994" y="23012"/>
                  </a:lnTo>
                  <a:close/>
                </a:path>
                <a:path w="952500" h="1357629">
                  <a:moveTo>
                    <a:pt x="334924" y="5588"/>
                  </a:moveTo>
                  <a:lnTo>
                    <a:pt x="334810" y="5969"/>
                  </a:lnTo>
                  <a:lnTo>
                    <a:pt x="334429" y="7747"/>
                  </a:lnTo>
                  <a:lnTo>
                    <a:pt x="334924" y="5588"/>
                  </a:lnTo>
                  <a:close/>
                </a:path>
                <a:path w="952500" h="1357629">
                  <a:moveTo>
                    <a:pt x="335788" y="24828"/>
                  </a:moveTo>
                  <a:lnTo>
                    <a:pt x="335711" y="25120"/>
                  </a:lnTo>
                  <a:lnTo>
                    <a:pt x="335673" y="25323"/>
                  </a:lnTo>
                  <a:lnTo>
                    <a:pt x="335737" y="25133"/>
                  </a:lnTo>
                  <a:lnTo>
                    <a:pt x="335762" y="25006"/>
                  </a:lnTo>
                  <a:lnTo>
                    <a:pt x="335788" y="24828"/>
                  </a:lnTo>
                  <a:close/>
                </a:path>
                <a:path w="952500" h="1357629">
                  <a:moveTo>
                    <a:pt x="348449" y="28409"/>
                  </a:moveTo>
                  <a:lnTo>
                    <a:pt x="347484" y="29972"/>
                  </a:lnTo>
                  <a:lnTo>
                    <a:pt x="348437" y="30099"/>
                  </a:lnTo>
                  <a:lnTo>
                    <a:pt x="348449" y="28409"/>
                  </a:lnTo>
                  <a:close/>
                </a:path>
                <a:path w="952500" h="1357629">
                  <a:moveTo>
                    <a:pt x="348500" y="28321"/>
                  </a:moveTo>
                  <a:lnTo>
                    <a:pt x="348449" y="27368"/>
                  </a:lnTo>
                  <a:lnTo>
                    <a:pt x="348449" y="28409"/>
                  </a:lnTo>
                  <a:close/>
                </a:path>
                <a:path w="952500" h="1357629">
                  <a:moveTo>
                    <a:pt x="355028" y="23914"/>
                  </a:moveTo>
                  <a:lnTo>
                    <a:pt x="354825" y="25996"/>
                  </a:lnTo>
                  <a:lnTo>
                    <a:pt x="353796" y="26606"/>
                  </a:lnTo>
                  <a:lnTo>
                    <a:pt x="354939" y="26568"/>
                  </a:lnTo>
                  <a:lnTo>
                    <a:pt x="354926" y="25742"/>
                  </a:lnTo>
                  <a:lnTo>
                    <a:pt x="354965" y="24828"/>
                  </a:lnTo>
                  <a:lnTo>
                    <a:pt x="355028" y="23914"/>
                  </a:lnTo>
                  <a:close/>
                </a:path>
                <a:path w="952500" h="1357629">
                  <a:moveTo>
                    <a:pt x="356146" y="22606"/>
                  </a:moveTo>
                  <a:lnTo>
                    <a:pt x="356031" y="21717"/>
                  </a:lnTo>
                  <a:lnTo>
                    <a:pt x="355765" y="20701"/>
                  </a:lnTo>
                  <a:lnTo>
                    <a:pt x="355371" y="23368"/>
                  </a:lnTo>
                  <a:lnTo>
                    <a:pt x="355638" y="23114"/>
                  </a:lnTo>
                  <a:lnTo>
                    <a:pt x="355676" y="22860"/>
                  </a:lnTo>
                  <a:lnTo>
                    <a:pt x="355688" y="23050"/>
                  </a:lnTo>
                  <a:lnTo>
                    <a:pt x="355892" y="22860"/>
                  </a:lnTo>
                  <a:lnTo>
                    <a:pt x="356146" y="22606"/>
                  </a:lnTo>
                  <a:close/>
                </a:path>
                <a:path w="952500" h="1357629">
                  <a:moveTo>
                    <a:pt x="356463" y="22237"/>
                  </a:moveTo>
                  <a:lnTo>
                    <a:pt x="356336" y="22860"/>
                  </a:lnTo>
                  <a:lnTo>
                    <a:pt x="356425" y="23241"/>
                  </a:lnTo>
                  <a:lnTo>
                    <a:pt x="356463" y="22237"/>
                  </a:lnTo>
                  <a:close/>
                </a:path>
                <a:path w="952500" h="1357629">
                  <a:moveTo>
                    <a:pt x="365290" y="26073"/>
                  </a:moveTo>
                  <a:lnTo>
                    <a:pt x="365061" y="26797"/>
                  </a:lnTo>
                  <a:lnTo>
                    <a:pt x="364337" y="26543"/>
                  </a:lnTo>
                  <a:lnTo>
                    <a:pt x="364477" y="27178"/>
                  </a:lnTo>
                  <a:lnTo>
                    <a:pt x="364845" y="30226"/>
                  </a:lnTo>
                  <a:lnTo>
                    <a:pt x="365213" y="26797"/>
                  </a:lnTo>
                  <a:lnTo>
                    <a:pt x="365290" y="26073"/>
                  </a:lnTo>
                  <a:close/>
                </a:path>
                <a:path w="952500" h="1357629">
                  <a:moveTo>
                    <a:pt x="365506" y="25400"/>
                  </a:moveTo>
                  <a:lnTo>
                    <a:pt x="365417" y="24904"/>
                  </a:lnTo>
                  <a:lnTo>
                    <a:pt x="365290" y="26073"/>
                  </a:lnTo>
                  <a:lnTo>
                    <a:pt x="365506" y="25400"/>
                  </a:lnTo>
                  <a:close/>
                </a:path>
                <a:path w="952500" h="1357629">
                  <a:moveTo>
                    <a:pt x="377444" y="32512"/>
                  </a:moveTo>
                  <a:lnTo>
                    <a:pt x="377253" y="29337"/>
                  </a:lnTo>
                  <a:lnTo>
                    <a:pt x="377113" y="30734"/>
                  </a:lnTo>
                  <a:lnTo>
                    <a:pt x="376999" y="31457"/>
                  </a:lnTo>
                  <a:lnTo>
                    <a:pt x="377444" y="32512"/>
                  </a:lnTo>
                  <a:close/>
                </a:path>
                <a:path w="952500" h="1357629">
                  <a:moveTo>
                    <a:pt x="378117" y="84899"/>
                  </a:moveTo>
                  <a:lnTo>
                    <a:pt x="375424" y="85445"/>
                  </a:lnTo>
                  <a:lnTo>
                    <a:pt x="377393" y="85166"/>
                  </a:lnTo>
                  <a:lnTo>
                    <a:pt x="378117" y="84899"/>
                  </a:lnTo>
                  <a:close/>
                </a:path>
                <a:path w="952500" h="1357629">
                  <a:moveTo>
                    <a:pt x="382460" y="10541"/>
                  </a:moveTo>
                  <a:lnTo>
                    <a:pt x="382257" y="9779"/>
                  </a:lnTo>
                  <a:lnTo>
                    <a:pt x="382295" y="10033"/>
                  </a:lnTo>
                  <a:lnTo>
                    <a:pt x="382460" y="10541"/>
                  </a:lnTo>
                  <a:close/>
                </a:path>
                <a:path w="952500" h="1357629">
                  <a:moveTo>
                    <a:pt x="386029" y="105079"/>
                  </a:moveTo>
                  <a:lnTo>
                    <a:pt x="383705" y="105511"/>
                  </a:lnTo>
                  <a:lnTo>
                    <a:pt x="384937" y="107391"/>
                  </a:lnTo>
                  <a:lnTo>
                    <a:pt x="386029" y="105079"/>
                  </a:lnTo>
                  <a:close/>
                </a:path>
                <a:path w="952500" h="1357629">
                  <a:moveTo>
                    <a:pt x="397586" y="33807"/>
                  </a:moveTo>
                  <a:lnTo>
                    <a:pt x="397306" y="34417"/>
                  </a:lnTo>
                  <a:lnTo>
                    <a:pt x="397446" y="34544"/>
                  </a:lnTo>
                  <a:lnTo>
                    <a:pt x="397586" y="33807"/>
                  </a:lnTo>
                  <a:close/>
                </a:path>
                <a:path w="952500" h="1357629">
                  <a:moveTo>
                    <a:pt x="399757" y="33477"/>
                  </a:moveTo>
                  <a:lnTo>
                    <a:pt x="399478" y="33782"/>
                  </a:lnTo>
                  <a:lnTo>
                    <a:pt x="399643" y="33794"/>
                  </a:lnTo>
                  <a:lnTo>
                    <a:pt x="399757" y="33477"/>
                  </a:lnTo>
                  <a:close/>
                </a:path>
                <a:path w="952500" h="1357629">
                  <a:moveTo>
                    <a:pt x="402069" y="9525"/>
                  </a:moveTo>
                  <a:lnTo>
                    <a:pt x="401777" y="8382"/>
                  </a:lnTo>
                  <a:lnTo>
                    <a:pt x="401116" y="9525"/>
                  </a:lnTo>
                  <a:lnTo>
                    <a:pt x="402069" y="9525"/>
                  </a:lnTo>
                  <a:close/>
                </a:path>
                <a:path w="952500" h="1357629">
                  <a:moveTo>
                    <a:pt x="402107" y="92760"/>
                  </a:moveTo>
                  <a:lnTo>
                    <a:pt x="401675" y="94348"/>
                  </a:lnTo>
                  <a:lnTo>
                    <a:pt x="402107" y="92760"/>
                  </a:lnTo>
                  <a:close/>
                </a:path>
                <a:path w="952500" h="1357629">
                  <a:moveTo>
                    <a:pt x="402285" y="91732"/>
                  </a:moveTo>
                  <a:lnTo>
                    <a:pt x="400697" y="91884"/>
                  </a:lnTo>
                  <a:lnTo>
                    <a:pt x="402056" y="92722"/>
                  </a:lnTo>
                  <a:lnTo>
                    <a:pt x="402285" y="91732"/>
                  </a:lnTo>
                  <a:close/>
                </a:path>
                <a:path w="952500" h="1357629">
                  <a:moveTo>
                    <a:pt x="403402" y="34036"/>
                  </a:moveTo>
                  <a:lnTo>
                    <a:pt x="402844" y="35026"/>
                  </a:lnTo>
                  <a:lnTo>
                    <a:pt x="403263" y="34671"/>
                  </a:lnTo>
                  <a:lnTo>
                    <a:pt x="403402" y="34036"/>
                  </a:lnTo>
                  <a:close/>
                </a:path>
                <a:path w="952500" h="1357629">
                  <a:moveTo>
                    <a:pt x="407708" y="8382"/>
                  </a:moveTo>
                  <a:lnTo>
                    <a:pt x="406819" y="9156"/>
                  </a:lnTo>
                  <a:lnTo>
                    <a:pt x="407123" y="9398"/>
                  </a:lnTo>
                  <a:lnTo>
                    <a:pt x="407708" y="8382"/>
                  </a:lnTo>
                  <a:close/>
                </a:path>
                <a:path w="952500" h="1357629">
                  <a:moveTo>
                    <a:pt x="412038" y="33096"/>
                  </a:moveTo>
                  <a:lnTo>
                    <a:pt x="411403" y="34417"/>
                  </a:lnTo>
                  <a:lnTo>
                    <a:pt x="411810" y="34163"/>
                  </a:lnTo>
                  <a:lnTo>
                    <a:pt x="411937" y="33909"/>
                  </a:lnTo>
                  <a:lnTo>
                    <a:pt x="412038" y="33096"/>
                  </a:lnTo>
                  <a:close/>
                </a:path>
                <a:path w="952500" h="1357629">
                  <a:moveTo>
                    <a:pt x="412432" y="33782"/>
                  </a:moveTo>
                  <a:lnTo>
                    <a:pt x="411911" y="34099"/>
                  </a:lnTo>
                  <a:lnTo>
                    <a:pt x="411695" y="35814"/>
                  </a:lnTo>
                  <a:lnTo>
                    <a:pt x="412432" y="33782"/>
                  </a:lnTo>
                  <a:close/>
                </a:path>
                <a:path w="952500" h="1357629">
                  <a:moveTo>
                    <a:pt x="423862" y="37084"/>
                  </a:moveTo>
                  <a:lnTo>
                    <a:pt x="423799" y="36906"/>
                  </a:lnTo>
                  <a:lnTo>
                    <a:pt x="423773" y="37084"/>
                  </a:lnTo>
                  <a:close/>
                </a:path>
                <a:path w="952500" h="1357629">
                  <a:moveTo>
                    <a:pt x="446620" y="20853"/>
                  </a:moveTo>
                  <a:lnTo>
                    <a:pt x="444741" y="21170"/>
                  </a:lnTo>
                  <a:lnTo>
                    <a:pt x="445198" y="24244"/>
                  </a:lnTo>
                  <a:lnTo>
                    <a:pt x="445325" y="23101"/>
                  </a:lnTo>
                  <a:lnTo>
                    <a:pt x="446620" y="20853"/>
                  </a:lnTo>
                  <a:close/>
                </a:path>
                <a:path w="952500" h="1357629">
                  <a:moveTo>
                    <a:pt x="447649" y="44958"/>
                  </a:moveTo>
                  <a:lnTo>
                    <a:pt x="447370" y="44767"/>
                  </a:lnTo>
                  <a:lnTo>
                    <a:pt x="447217" y="45974"/>
                  </a:lnTo>
                  <a:lnTo>
                    <a:pt x="447382" y="46355"/>
                  </a:lnTo>
                  <a:lnTo>
                    <a:pt x="447649" y="44958"/>
                  </a:lnTo>
                  <a:close/>
                </a:path>
                <a:path w="952500" h="1357629">
                  <a:moveTo>
                    <a:pt x="458025" y="26733"/>
                  </a:moveTo>
                  <a:lnTo>
                    <a:pt x="457898" y="26924"/>
                  </a:lnTo>
                  <a:lnTo>
                    <a:pt x="457390" y="28117"/>
                  </a:lnTo>
                  <a:lnTo>
                    <a:pt x="458025" y="26733"/>
                  </a:lnTo>
                  <a:close/>
                </a:path>
                <a:path w="952500" h="1357629">
                  <a:moveTo>
                    <a:pt x="460502" y="23876"/>
                  </a:moveTo>
                  <a:lnTo>
                    <a:pt x="459981" y="23749"/>
                  </a:lnTo>
                  <a:lnTo>
                    <a:pt x="458647" y="23749"/>
                  </a:lnTo>
                  <a:lnTo>
                    <a:pt x="457923" y="25654"/>
                  </a:lnTo>
                  <a:lnTo>
                    <a:pt x="458228" y="25273"/>
                  </a:lnTo>
                  <a:lnTo>
                    <a:pt x="458711" y="24384"/>
                  </a:lnTo>
                  <a:lnTo>
                    <a:pt x="458673" y="25273"/>
                  </a:lnTo>
                  <a:lnTo>
                    <a:pt x="458025" y="26733"/>
                  </a:lnTo>
                  <a:lnTo>
                    <a:pt x="459409" y="25400"/>
                  </a:lnTo>
                  <a:lnTo>
                    <a:pt x="460133" y="24384"/>
                  </a:lnTo>
                  <a:lnTo>
                    <a:pt x="460502" y="23876"/>
                  </a:lnTo>
                  <a:close/>
                </a:path>
                <a:path w="952500" h="1357629">
                  <a:moveTo>
                    <a:pt x="462432" y="24549"/>
                  </a:moveTo>
                  <a:lnTo>
                    <a:pt x="462140" y="23393"/>
                  </a:lnTo>
                  <a:lnTo>
                    <a:pt x="461454" y="24904"/>
                  </a:lnTo>
                  <a:lnTo>
                    <a:pt x="461835" y="25222"/>
                  </a:lnTo>
                  <a:lnTo>
                    <a:pt x="461962" y="26568"/>
                  </a:lnTo>
                  <a:lnTo>
                    <a:pt x="462267" y="26200"/>
                  </a:lnTo>
                  <a:lnTo>
                    <a:pt x="462432" y="24549"/>
                  </a:lnTo>
                  <a:close/>
                </a:path>
                <a:path w="952500" h="1357629">
                  <a:moveTo>
                    <a:pt x="466712" y="30441"/>
                  </a:moveTo>
                  <a:lnTo>
                    <a:pt x="466242" y="31750"/>
                  </a:lnTo>
                  <a:lnTo>
                    <a:pt x="466636" y="31508"/>
                  </a:lnTo>
                  <a:lnTo>
                    <a:pt x="466712" y="30441"/>
                  </a:lnTo>
                  <a:close/>
                </a:path>
                <a:path w="952500" h="1357629">
                  <a:moveTo>
                    <a:pt x="467448" y="27813"/>
                  </a:moveTo>
                  <a:lnTo>
                    <a:pt x="466890" y="28067"/>
                  </a:lnTo>
                  <a:lnTo>
                    <a:pt x="466712" y="30441"/>
                  </a:lnTo>
                  <a:lnTo>
                    <a:pt x="467169" y="29210"/>
                  </a:lnTo>
                  <a:lnTo>
                    <a:pt x="467042" y="30480"/>
                  </a:lnTo>
                  <a:lnTo>
                    <a:pt x="467245" y="29210"/>
                  </a:lnTo>
                  <a:lnTo>
                    <a:pt x="467448" y="27813"/>
                  </a:lnTo>
                  <a:close/>
                </a:path>
                <a:path w="952500" h="1357629">
                  <a:moveTo>
                    <a:pt x="472389" y="50825"/>
                  </a:moveTo>
                  <a:lnTo>
                    <a:pt x="471893" y="51689"/>
                  </a:lnTo>
                  <a:lnTo>
                    <a:pt x="472236" y="51308"/>
                  </a:lnTo>
                  <a:lnTo>
                    <a:pt x="472363" y="51054"/>
                  </a:lnTo>
                  <a:lnTo>
                    <a:pt x="472389" y="50825"/>
                  </a:lnTo>
                  <a:close/>
                </a:path>
                <a:path w="952500" h="1357629">
                  <a:moveTo>
                    <a:pt x="480148" y="30060"/>
                  </a:moveTo>
                  <a:lnTo>
                    <a:pt x="479933" y="29565"/>
                  </a:lnTo>
                  <a:lnTo>
                    <a:pt x="479920" y="29794"/>
                  </a:lnTo>
                  <a:lnTo>
                    <a:pt x="479920" y="29972"/>
                  </a:lnTo>
                  <a:lnTo>
                    <a:pt x="479920" y="30175"/>
                  </a:lnTo>
                  <a:lnTo>
                    <a:pt x="480148" y="30060"/>
                  </a:lnTo>
                  <a:close/>
                </a:path>
                <a:path w="952500" h="1357629">
                  <a:moveTo>
                    <a:pt x="480377" y="53543"/>
                  </a:moveTo>
                  <a:lnTo>
                    <a:pt x="479501" y="52882"/>
                  </a:lnTo>
                  <a:lnTo>
                    <a:pt x="479717" y="53213"/>
                  </a:lnTo>
                  <a:lnTo>
                    <a:pt x="480034" y="53454"/>
                  </a:lnTo>
                  <a:lnTo>
                    <a:pt x="480377" y="53543"/>
                  </a:lnTo>
                  <a:close/>
                </a:path>
                <a:path w="952500" h="1357629">
                  <a:moveTo>
                    <a:pt x="480479" y="53568"/>
                  </a:moveTo>
                  <a:close/>
                </a:path>
                <a:path w="952500" h="1357629">
                  <a:moveTo>
                    <a:pt x="482422" y="26454"/>
                  </a:moveTo>
                  <a:lnTo>
                    <a:pt x="481660" y="27305"/>
                  </a:lnTo>
                  <a:lnTo>
                    <a:pt x="481025" y="30543"/>
                  </a:lnTo>
                  <a:lnTo>
                    <a:pt x="481482" y="30048"/>
                  </a:lnTo>
                  <a:lnTo>
                    <a:pt x="482422" y="26454"/>
                  </a:lnTo>
                  <a:close/>
                </a:path>
                <a:path w="952500" h="1357629">
                  <a:moveTo>
                    <a:pt x="484644" y="32766"/>
                  </a:moveTo>
                  <a:lnTo>
                    <a:pt x="484454" y="33401"/>
                  </a:lnTo>
                  <a:lnTo>
                    <a:pt x="484390" y="33782"/>
                  </a:lnTo>
                  <a:lnTo>
                    <a:pt x="484644" y="32766"/>
                  </a:lnTo>
                  <a:close/>
                </a:path>
                <a:path w="952500" h="1357629">
                  <a:moveTo>
                    <a:pt x="486130" y="30403"/>
                  </a:moveTo>
                  <a:lnTo>
                    <a:pt x="485825" y="30708"/>
                  </a:lnTo>
                  <a:lnTo>
                    <a:pt x="485787" y="31089"/>
                  </a:lnTo>
                  <a:lnTo>
                    <a:pt x="485965" y="30708"/>
                  </a:lnTo>
                  <a:lnTo>
                    <a:pt x="486105" y="30568"/>
                  </a:lnTo>
                  <a:lnTo>
                    <a:pt x="486130" y="30403"/>
                  </a:lnTo>
                  <a:close/>
                </a:path>
                <a:path w="952500" h="1357629">
                  <a:moveTo>
                    <a:pt x="486371" y="106794"/>
                  </a:moveTo>
                  <a:lnTo>
                    <a:pt x="484530" y="105384"/>
                  </a:lnTo>
                  <a:lnTo>
                    <a:pt x="484733" y="104762"/>
                  </a:lnTo>
                  <a:lnTo>
                    <a:pt x="483323" y="105587"/>
                  </a:lnTo>
                  <a:lnTo>
                    <a:pt x="482981" y="105816"/>
                  </a:lnTo>
                  <a:lnTo>
                    <a:pt x="484314" y="107022"/>
                  </a:lnTo>
                  <a:lnTo>
                    <a:pt x="486371" y="106794"/>
                  </a:lnTo>
                  <a:close/>
                </a:path>
                <a:path w="952500" h="1357629">
                  <a:moveTo>
                    <a:pt x="491134" y="53975"/>
                  </a:moveTo>
                  <a:lnTo>
                    <a:pt x="490499" y="51028"/>
                  </a:lnTo>
                  <a:lnTo>
                    <a:pt x="490194" y="51155"/>
                  </a:lnTo>
                  <a:lnTo>
                    <a:pt x="489229" y="55245"/>
                  </a:lnTo>
                  <a:lnTo>
                    <a:pt x="491134" y="53975"/>
                  </a:lnTo>
                  <a:close/>
                </a:path>
                <a:path w="952500" h="1357629">
                  <a:moveTo>
                    <a:pt x="491883" y="53073"/>
                  </a:moveTo>
                  <a:lnTo>
                    <a:pt x="491515" y="53721"/>
                  </a:lnTo>
                  <a:lnTo>
                    <a:pt x="491147" y="53962"/>
                  </a:lnTo>
                  <a:lnTo>
                    <a:pt x="491363" y="54991"/>
                  </a:lnTo>
                  <a:lnTo>
                    <a:pt x="491883" y="53073"/>
                  </a:lnTo>
                  <a:close/>
                </a:path>
                <a:path w="952500" h="1357629">
                  <a:moveTo>
                    <a:pt x="493179" y="28536"/>
                  </a:moveTo>
                  <a:lnTo>
                    <a:pt x="493077" y="29044"/>
                  </a:lnTo>
                  <a:lnTo>
                    <a:pt x="493014" y="29819"/>
                  </a:lnTo>
                  <a:lnTo>
                    <a:pt x="493090" y="29527"/>
                  </a:lnTo>
                  <a:lnTo>
                    <a:pt x="493141" y="29159"/>
                  </a:lnTo>
                  <a:lnTo>
                    <a:pt x="493179" y="28536"/>
                  </a:lnTo>
                  <a:close/>
                </a:path>
                <a:path w="952500" h="1357629">
                  <a:moveTo>
                    <a:pt x="498932" y="54648"/>
                  </a:moveTo>
                  <a:lnTo>
                    <a:pt x="498322" y="55206"/>
                  </a:lnTo>
                  <a:lnTo>
                    <a:pt x="498589" y="55054"/>
                  </a:lnTo>
                  <a:lnTo>
                    <a:pt x="498932" y="54648"/>
                  </a:lnTo>
                  <a:close/>
                </a:path>
                <a:path w="952500" h="1357629">
                  <a:moveTo>
                    <a:pt x="499033" y="36626"/>
                  </a:moveTo>
                  <a:close/>
                </a:path>
                <a:path w="952500" h="1357629">
                  <a:moveTo>
                    <a:pt x="499084" y="111747"/>
                  </a:moveTo>
                  <a:lnTo>
                    <a:pt x="498868" y="111188"/>
                  </a:lnTo>
                  <a:lnTo>
                    <a:pt x="495515" y="110363"/>
                  </a:lnTo>
                  <a:lnTo>
                    <a:pt x="499084" y="111747"/>
                  </a:lnTo>
                  <a:close/>
                </a:path>
                <a:path w="952500" h="1357629">
                  <a:moveTo>
                    <a:pt x="499198" y="36068"/>
                  </a:moveTo>
                  <a:lnTo>
                    <a:pt x="499033" y="36626"/>
                  </a:lnTo>
                  <a:lnTo>
                    <a:pt x="499148" y="36436"/>
                  </a:lnTo>
                  <a:lnTo>
                    <a:pt x="499198" y="36068"/>
                  </a:lnTo>
                  <a:close/>
                </a:path>
                <a:path w="952500" h="1357629">
                  <a:moveTo>
                    <a:pt x="499694" y="108864"/>
                  </a:moveTo>
                  <a:lnTo>
                    <a:pt x="495541" y="104838"/>
                  </a:lnTo>
                  <a:lnTo>
                    <a:pt x="498411" y="108889"/>
                  </a:lnTo>
                  <a:lnTo>
                    <a:pt x="499694" y="108864"/>
                  </a:lnTo>
                  <a:close/>
                </a:path>
                <a:path w="952500" h="1357629">
                  <a:moveTo>
                    <a:pt x="499999" y="53467"/>
                  </a:moveTo>
                  <a:lnTo>
                    <a:pt x="499541" y="53975"/>
                  </a:lnTo>
                  <a:lnTo>
                    <a:pt x="499567" y="53670"/>
                  </a:lnTo>
                  <a:lnTo>
                    <a:pt x="499478" y="53975"/>
                  </a:lnTo>
                  <a:lnTo>
                    <a:pt x="498932" y="54737"/>
                  </a:lnTo>
                  <a:lnTo>
                    <a:pt x="499287" y="54610"/>
                  </a:lnTo>
                  <a:lnTo>
                    <a:pt x="499491" y="55626"/>
                  </a:lnTo>
                  <a:lnTo>
                    <a:pt x="499732" y="54610"/>
                  </a:lnTo>
                  <a:lnTo>
                    <a:pt x="499999" y="53467"/>
                  </a:lnTo>
                  <a:close/>
                </a:path>
                <a:path w="952500" h="1357629">
                  <a:moveTo>
                    <a:pt x="500291" y="111544"/>
                  </a:moveTo>
                  <a:lnTo>
                    <a:pt x="498411" y="108889"/>
                  </a:lnTo>
                  <a:lnTo>
                    <a:pt x="497979" y="108902"/>
                  </a:lnTo>
                  <a:lnTo>
                    <a:pt x="498868" y="111188"/>
                  </a:lnTo>
                  <a:lnTo>
                    <a:pt x="500291" y="111544"/>
                  </a:lnTo>
                  <a:close/>
                </a:path>
                <a:path w="952500" h="1357629">
                  <a:moveTo>
                    <a:pt x="500303" y="32410"/>
                  </a:moveTo>
                  <a:lnTo>
                    <a:pt x="500138" y="32512"/>
                  </a:lnTo>
                  <a:lnTo>
                    <a:pt x="500037" y="32766"/>
                  </a:lnTo>
                  <a:lnTo>
                    <a:pt x="500303" y="32410"/>
                  </a:lnTo>
                  <a:close/>
                </a:path>
                <a:path w="952500" h="1357629">
                  <a:moveTo>
                    <a:pt x="501192" y="27940"/>
                  </a:moveTo>
                  <a:lnTo>
                    <a:pt x="499630" y="29591"/>
                  </a:lnTo>
                  <a:lnTo>
                    <a:pt x="499351" y="31762"/>
                  </a:lnTo>
                  <a:lnTo>
                    <a:pt x="499211" y="32004"/>
                  </a:lnTo>
                  <a:lnTo>
                    <a:pt x="498170" y="33655"/>
                  </a:lnTo>
                  <a:lnTo>
                    <a:pt x="500100" y="32537"/>
                  </a:lnTo>
                  <a:lnTo>
                    <a:pt x="500341" y="31496"/>
                  </a:lnTo>
                  <a:lnTo>
                    <a:pt x="501192" y="27940"/>
                  </a:lnTo>
                  <a:close/>
                </a:path>
                <a:path w="952500" h="1357629">
                  <a:moveTo>
                    <a:pt x="502754" y="37211"/>
                  </a:moveTo>
                  <a:lnTo>
                    <a:pt x="502666" y="36906"/>
                  </a:lnTo>
                  <a:lnTo>
                    <a:pt x="502285" y="38201"/>
                  </a:lnTo>
                  <a:lnTo>
                    <a:pt x="502754" y="37211"/>
                  </a:lnTo>
                  <a:close/>
                </a:path>
                <a:path w="952500" h="1357629">
                  <a:moveTo>
                    <a:pt x="503059" y="37338"/>
                  </a:moveTo>
                  <a:lnTo>
                    <a:pt x="503008" y="36703"/>
                  </a:lnTo>
                  <a:lnTo>
                    <a:pt x="502945" y="37211"/>
                  </a:lnTo>
                  <a:lnTo>
                    <a:pt x="503059" y="37338"/>
                  </a:lnTo>
                  <a:close/>
                </a:path>
                <a:path w="952500" h="1357629">
                  <a:moveTo>
                    <a:pt x="503669" y="35534"/>
                  </a:moveTo>
                  <a:lnTo>
                    <a:pt x="503478" y="35077"/>
                  </a:lnTo>
                  <a:lnTo>
                    <a:pt x="503529" y="35369"/>
                  </a:lnTo>
                  <a:lnTo>
                    <a:pt x="503669" y="35534"/>
                  </a:lnTo>
                  <a:close/>
                </a:path>
                <a:path w="952500" h="1357629">
                  <a:moveTo>
                    <a:pt x="505853" y="54241"/>
                  </a:moveTo>
                  <a:lnTo>
                    <a:pt x="505587" y="54229"/>
                  </a:lnTo>
                  <a:lnTo>
                    <a:pt x="505841" y="54356"/>
                  </a:lnTo>
                  <a:close/>
                </a:path>
                <a:path w="952500" h="1357629">
                  <a:moveTo>
                    <a:pt x="506920" y="30886"/>
                  </a:moveTo>
                  <a:lnTo>
                    <a:pt x="506907" y="30480"/>
                  </a:lnTo>
                  <a:lnTo>
                    <a:pt x="506590" y="30734"/>
                  </a:lnTo>
                  <a:lnTo>
                    <a:pt x="506920" y="30886"/>
                  </a:lnTo>
                  <a:close/>
                </a:path>
                <a:path w="952500" h="1357629">
                  <a:moveTo>
                    <a:pt x="507123" y="30988"/>
                  </a:moveTo>
                  <a:lnTo>
                    <a:pt x="506920" y="30886"/>
                  </a:lnTo>
                  <a:lnTo>
                    <a:pt x="506933" y="31457"/>
                  </a:lnTo>
                  <a:lnTo>
                    <a:pt x="507123" y="30988"/>
                  </a:lnTo>
                  <a:close/>
                </a:path>
                <a:path w="952500" h="1357629">
                  <a:moveTo>
                    <a:pt x="509397" y="30581"/>
                  </a:moveTo>
                  <a:lnTo>
                    <a:pt x="509117" y="30810"/>
                  </a:lnTo>
                  <a:lnTo>
                    <a:pt x="509397" y="30581"/>
                  </a:lnTo>
                  <a:close/>
                </a:path>
                <a:path w="952500" h="1357629">
                  <a:moveTo>
                    <a:pt x="509536" y="32004"/>
                  </a:moveTo>
                  <a:lnTo>
                    <a:pt x="508939" y="32054"/>
                  </a:lnTo>
                  <a:lnTo>
                    <a:pt x="509219" y="32258"/>
                  </a:lnTo>
                  <a:lnTo>
                    <a:pt x="509536" y="32004"/>
                  </a:lnTo>
                  <a:close/>
                </a:path>
                <a:path w="952500" h="1357629">
                  <a:moveTo>
                    <a:pt x="515010" y="36182"/>
                  </a:moveTo>
                  <a:lnTo>
                    <a:pt x="514972" y="35991"/>
                  </a:lnTo>
                  <a:lnTo>
                    <a:pt x="514858" y="36220"/>
                  </a:lnTo>
                  <a:lnTo>
                    <a:pt x="514921" y="36347"/>
                  </a:lnTo>
                  <a:lnTo>
                    <a:pt x="515010" y="36499"/>
                  </a:lnTo>
                  <a:lnTo>
                    <a:pt x="515010" y="36182"/>
                  </a:lnTo>
                  <a:close/>
                </a:path>
                <a:path w="952500" h="1357629">
                  <a:moveTo>
                    <a:pt x="515048" y="128524"/>
                  </a:moveTo>
                  <a:lnTo>
                    <a:pt x="513270" y="124460"/>
                  </a:lnTo>
                  <a:lnTo>
                    <a:pt x="512000" y="126098"/>
                  </a:lnTo>
                  <a:lnTo>
                    <a:pt x="513016" y="126492"/>
                  </a:lnTo>
                  <a:lnTo>
                    <a:pt x="514311" y="128739"/>
                  </a:lnTo>
                  <a:lnTo>
                    <a:pt x="515048" y="128524"/>
                  </a:lnTo>
                  <a:close/>
                </a:path>
                <a:path w="952500" h="1357629">
                  <a:moveTo>
                    <a:pt x="515581" y="128371"/>
                  </a:moveTo>
                  <a:lnTo>
                    <a:pt x="515048" y="128524"/>
                  </a:lnTo>
                  <a:lnTo>
                    <a:pt x="515226" y="128930"/>
                  </a:lnTo>
                  <a:lnTo>
                    <a:pt x="515581" y="128371"/>
                  </a:lnTo>
                  <a:close/>
                </a:path>
                <a:path w="952500" h="1357629">
                  <a:moveTo>
                    <a:pt x="515594" y="53416"/>
                  </a:moveTo>
                  <a:lnTo>
                    <a:pt x="515416" y="53174"/>
                  </a:lnTo>
                  <a:lnTo>
                    <a:pt x="515226" y="52806"/>
                  </a:lnTo>
                  <a:lnTo>
                    <a:pt x="514870" y="53174"/>
                  </a:lnTo>
                  <a:lnTo>
                    <a:pt x="514997" y="53809"/>
                  </a:lnTo>
                  <a:lnTo>
                    <a:pt x="515264" y="53759"/>
                  </a:lnTo>
                  <a:lnTo>
                    <a:pt x="515594" y="53416"/>
                  </a:lnTo>
                  <a:close/>
                </a:path>
                <a:path w="952500" h="1357629">
                  <a:moveTo>
                    <a:pt x="516140" y="127469"/>
                  </a:moveTo>
                  <a:lnTo>
                    <a:pt x="515581" y="128371"/>
                  </a:lnTo>
                  <a:lnTo>
                    <a:pt x="515886" y="128282"/>
                  </a:lnTo>
                  <a:lnTo>
                    <a:pt x="516140" y="127469"/>
                  </a:lnTo>
                  <a:close/>
                </a:path>
                <a:path w="952500" h="1357629">
                  <a:moveTo>
                    <a:pt x="516458" y="126441"/>
                  </a:moveTo>
                  <a:lnTo>
                    <a:pt x="516140" y="127469"/>
                  </a:lnTo>
                  <a:lnTo>
                    <a:pt x="516267" y="127266"/>
                  </a:lnTo>
                  <a:lnTo>
                    <a:pt x="516382" y="126923"/>
                  </a:lnTo>
                  <a:lnTo>
                    <a:pt x="516458" y="126441"/>
                  </a:lnTo>
                  <a:close/>
                </a:path>
                <a:path w="952500" h="1357629">
                  <a:moveTo>
                    <a:pt x="516470" y="52222"/>
                  </a:moveTo>
                  <a:lnTo>
                    <a:pt x="515848" y="53149"/>
                  </a:lnTo>
                  <a:lnTo>
                    <a:pt x="515594" y="53416"/>
                  </a:lnTo>
                  <a:lnTo>
                    <a:pt x="515823" y="53721"/>
                  </a:lnTo>
                  <a:lnTo>
                    <a:pt x="516013" y="53835"/>
                  </a:lnTo>
                  <a:lnTo>
                    <a:pt x="516470" y="52222"/>
                  </a:lnTo>
                  <a:close/>
                </a:path>
                <a:path w="952500" h="1357629">
                  <a:moveTo>
                    <a:pt x="517944" y="40259"/>
                  </a:moveTo>
                  <a:lnTo>
                    <a:pt x="517728" y="40436"/>
                  </a:lnTo>
                  <a:lnTo>
                    <a:pt x="517550" y="40601"/>
                  </a:lnTo>
                  <a:lnTo>
                    <a:pt x="517512" y="40906"/>
                  </a:lnTo>
                  <a:lnTo>
                    <a:pt x="517702" y="40868"/>
                  </a:lnTo>
                  <a:lnTo>
                    <a:pt x="517855" y="40563"/>
                  </a:lnTo>
                  <a:lnTo>
                    <a:pt x="517944" y="40259"/>
                  </a:lnTo>
                  <a:close/>
                </a:path>
                <a:path w="952500" h="1357629">
                  <a:moveTo>
                    <a:pt x="517956" y="35941"/>
                  </a:moveTo>
                  <a:lnTo>
                    <a:pt x="517156" y="36703"/>
                  </a:lnTo>
                  <a:lnTo>
                    <a:pt x="517067" y="37211"/>
                  </a:lnTo>
                  <a:lnTo>
                    <a:pt x="517194" y="37731"/>
                  </a:lnTo>
                  <a:lnTo>
                    <a:pt x="517956" y="35941"/>
                  </a:lnTo>
                  <a:close/>
                </a:path>
                <a:path w="952500" h="1357629">
                  <a:moveTo>
                    <a:pt x="523214" y="38608"/>
                  </a:moveTo>
                  <a:lnTo>
                    <a:pt x="522097" y="40767"/>
                  </a:lnTo>
                  <a:lnTo>
                    <a:pt x="523074" y="40614"/>
                  </a:lnTo>
                  <a:lnTo>
                    <a:pt x="523214" y="38608"/>
                  </a:lnTo>
                  <a:close/>
                </a:path>
                <a:path w="952500" h="1357629">
                  <a:moveTo>
                    <a:pt x="523468" y="56121"/>
                  </a:moveTo>
                  <a:lnTo>
                    <a:pt x="522592" y="56705"/>
                  </a:lnTo>
                  <a:lnTo>
                    <a:pt x="522592" y="58432"/>
                  </a:lnTo>
                  <a:lnTo>
                    <a:pt x="523468" y="56121"/>
                  </a:lnTo>
                  <a:close/>
                </a:path>
                <a:path w="952500" h="1357629">
                  <a:moveTo>
                    <a:pt x="523748" y="40513"/>
                  </a:moveTo>
                  <a:lnTo>
                    <a:pt x="523074" y="40614"/>
                  </a:lnTo>
                  <a:lnTo>
                    <a:pt x="522947" y="42291"/>
                  </a:lnTo>
                  <a:lnTo>
                    <a:pt x="523748" y="40513"/>
                  </a:lnTo>
                  <a:close/>
                </a:path>
                <a:path w="952500" h="1357629">
                  <a:moveTo>
                    <a:pt x="523976" y="58928"/>
                  </a:moveTo>
                  <a:lnTo>
                    <a:pt x="523849" y="57607"/>
                  </a:lnTo>
                  <a:lnTo>
                    <a:pt x="523532" y="55753"/>
                  </a:lnTo>
                  <a:lnTo>
                    <a:pt x="523468" y="56121"/>
                  </a:lnTo>
                  <a:lnTo>
                    <a:pt x="523036" y="59055"/>
                  </a:lnTo>
                  <a:lnTo>
                    <a:pt x="523976" y="58928"/>
                  </a:lnTo>
                  <a:close/>
                </a:path>
                <a:path w="952500" h="1357629">
                  <a:moveTo>
                    <a:pt x="525145" y="37211"/>
                  </a:moveTo>
                  <a:lnTo>
                    <a:pt x="524103" y="37934"/>
                  </a:lnTo>
                  <a:lnTo>
                    <a:pt x="524840" y="37528"/>
                  </a:lnTo>
                  <a:lnTo>
                    <a:pt x="525145" y="37211"/>
                  </a:lnTo>
                  <a:close/>
                </a:path>
                <a:path w="952500" h="1357629">
                  <a:moveTo>
                    <a:pt x="530390" y="44577"/>
                  </a:moveTo>
                  <a:lnTo>
                    <a:pt x="530275" y="44361"/>
                  </a:lnTo>
                  <a:lnTo>
                    <a:pt x="530390" y="44577"/>
                  </a:lnTo>
                  <a:close/>
                </a:path>
                <a:path w="952500" h="1357629">
                  <a:moveTo>
                    <a:pt x="530504" y="44069"/>
                  </a:moveTo>
                  <a:lnTo>
                    <a:pt x="530085" y="44005"/>
                  </a:lnTo>
                  <a:lnTo>
                    <a:pt x="530275" y="44361"/>
                  </a:lnTo>
                  <a:lnTo>
                    <a:pt x="530504" y="44069"/>
                  </a:lnTo>
                  <a:close/>
                </a:path>
                <a:path w="952500" h="1357629">
                  <a:moveTo>
                    <a:pt x="531660" y="43167"/>
                  </a:moveTo>
                  <a:lnTo>
                    <a:pt x="531152" y="44729"/>
                  </a:lnTo>
                  <a:lnTo>
                    <a:pt x="531660" y="43167"/>
                  </a:lnTo>
                  <a:close/>
                </a:path>
                <a:path w="952500" h="1357629">
                  <a:moveTo>
                    <a:pt x="531952" y="42164"/>
                  </a:moveTo>
                  <a:lnTo>
                    <a:pt x="531380" y="42405"/>
                  </a:lnTo>
                  <a:lnTo>
                    <a:pt x="531647" y="43141"/>
                  </a:lnTo>
                  <a:lnTo>
                    <a:pt x="531952" y="42164"/>
                  </a:lnTo>
                  <a:close/>
                </a:path>
                <a:path w="952500" h="1357629">
                  <a:moveTo>
                    <a:pt x="532066" y="129362"/>
                  </a:moveTo>
                  <a:lnTo>
                    <a:pt x="531799" y="129336"/>
                  </a:lnTo>
                  <a:lnTo>
                    <a:pt x="531558" y="129324"/>
                  </a:lnTo>
                  <a:lnTo>
                    <a:pt x="531431" y="129628"/>
                  </a:lnTo>
                  <a:lnTo>
                    <a:pt x="532066" y="129362"/>
                  </a:lnTo>
                  <a:close/>
                </a:path>
                <a:path w="952500" h="1357629">
                  <a:moveTo>
                    <a:pt x="533412" y="128816"/>
                  </a:moveTo>
                  <a:lnTo>
                    <a:pt x="532066" y="129362"/>
                  </a:lnTo>
                  <a:lnTo>
                    <a:pt x="532498" y="129438"/>
                  </a:lnTo>
                  <a:lnTo>
                    <a:pt x="533019" y="129603"/>
                  </a:lnTo>
                  <a:lnTo>
                    <a:pt x="533412" y="128816"/>
                  </a:lnTo>
                  <a:close/>
                </a:path>
                <a:path w="952500" h="1357629">
                  <a:moveTo>
                    <a:pt x="538276" y="48717"/>
                  </a:moveTo>
                  <a:lnTo>
                    <a:pt x="538010" y="47523"/>
                  </a:lnTo>
                  <a:lnTo>
                    <a:pt x="537654" y="48590"/>
                  </a:lnTo>
                  <a:lnTo>
                    <a:pt x="538073" y="48412"/>
                  </a:lnTo>
                  <a:lnTo>
                    <a:pt x="538276" y="48717"/>
                  </a:lnTo>
                  <a:close/>
                </a:path>
                <a:path w="952500" h="1357629">
                  <a:moveTo>
                    <a:pt x="538378" y="48945"/>
                  </a:moveTo>
                  <a:lnTo>
                    <a:pt x="538340" y="48806"/>
                  </a:lnTo>
                  <a:lnTo>
                    <a:pt x="538378" y="49187"/>
                  </a:lnTo>
                  <a:lnTo>
                    <a:pt x="538378" y="48945"/>
                  </a:lnTo>
                  <a:close/>
                </a:path>
                <a:path w="952500" h="1357629">
                  <a:moveTo>
                    <a:pt x="542861" y="53962"/>
                  </a:moveTo>
                  <a:lnTo>
                    <a:pt x="542696" y="54229"/>
                  </a:lnTo>
                  <a:lnTo>
                    <a:pt x="542861" y="53962"/>
                  </a:lnTo>
                  <a:close/>
                </a:path>
                <a:path w="952500" h="1357629">
                  <a:moveTo>
                    <a:pt x="543179" y="53454"/>
                  </a:moveTo>
                  <a:lnTo>
                    <a:pt x="542975" y="53670"/>
                  </a:lnTo>
                  <a:lnTo>
                    <a:pt x="542861" y="53962"/>
                  </a:lnTo>
                  <a:lnTo>
                    <a:pt x="543179" y="53454"/>
                  </a:lnTo>
                  <a:close/>
                </a:path>
                <a:path w="952500" h="1357629">
                  <a:moveTo>
                    <a:pt x="543407" y="53213"/>
                  </a:moveTo>
                  <a:lnTo>
                    <a:pt x="543255" y="53340"/>
                  </a:lnTo>
                  <a:lnTo>
                    <a:pt x="543407" y="53213"/>
                  </a:lnTo>
                  <a:close/>
                </a:path>
                <a:path w="952500" h="1357629">
                  <a:moveTo>
                    <a:pt x="543775" y="51562"/>
                  </a:moveTo>
                  <a:lnTo>
                    <a:pt x="543636" y="50330"/>
                  </a:lnTo>
                  <a:lnTo>
                    <a:pt x="543102" y="52781"/>
                  </a:lnTo>
                  <a:lnTo>
                    <a:pt x="543775" y="51562"/>
                  </a:lnTo>
                  <a:close/>
                </a:path>
                <a:path w="952500" h="1357629">
                  <a:moveTo>
                    <a:pt x="545566" y="61887"/>
                  </a:moveTo>
                  <a:lnTo>
                    <a:pt x="545515" y="62141"/>
                  </a:lnTo>
                  <a:lnTo>
                    <a:pt x="545465" y="62420"/>
                  </a:lnTo>
                  <a:lnTo>
                    <a:pt x="545477" y="62661"/>
                  </a:lnTo>
                  <a:lnTo>
                    <a:pt x="545528" y="62471"/>
                  </a:lnTo>
                  <a:lnTo>
                    <a:pt x="545553" y="62191"/>
                  </a:lnTo>
                  <a:lnTo>
                    <a:pt x="545566" y="61887"/>
                  </a:lnTo>
                  <a:close/>
                </a:path>
                <a:path w="952500" h="1357629">
                  <a:moveTo>
                    <a:pt x="549021" y="60833"/>
                  </a:moveTo>
                  <a:lnTo>
                    <a:pt x="548767" y="59055"/>
                  </a:lnTo>
                  <a:lnTo>
                    <a:pt x="548081" y="61341"/>
                  </a:lnTo>
                  <a:lnTo>
                    <a:pt x="548792" y="61341"/>
                  </a:lnTo>
                  <a:lnTo>
                    <a:pt x="549021" y="60833"/>
                  </a:lnTo>
                  <a:close/>
                </a:path>
                <a:path w="952500" h="1357629">
                  <a:moveTo>
                    <a:pt x="549148" y="47510"/>
                  </a:moveTo>
                  <a:lnTo>
                    <a:pt x="548424" y="48768"/>
                  </a:lnTo>
                  <a:lnTo>
                    <a:pt x="548601" y="48806"/>
                  </a:lnTo>
                  <a:lnTo>
                    <a:pt x="548741" y="48437"/>
                  </a:lnTo>
                  <a:lnTo>
                    <a:pt x="549148" y="47510"/>
                  </a:lnTo>
                  <a:close/>
                </a:path>
                <a:path w="952500" h="1357629">
                  <a:moveTo>
                    <a:pt x="552983" y="64998"/>
                  </a:moveTo>
                  <a:lnTo>
                    <a:pt x="552551" y="66217"/>
                  </a:lnTo>
                  <a:lnTo>
                    <a:pt x="552729" y="65735"/>
                  </a:lnTo>
                  <a:lnTo>
                    <a:pt x="552983" y="65024"/>
                  </a:lnTo>
                  <a:close/>
                </a:path>
                <a:path w="952500" h="1357629">
                  <a:moveTo>
                    <a:pt x="555459" y="67056"/>
                  </a:moveTo>
                  <a:lnTo>
                    <a:pt x="555066" y="67360"/>
                  </a:lnTo>
                  <a:lnTo>
                    <a:pt x="555078" y="67945"/>
                  </a:lnTo>
                  <a:lnTo>
                    <a:pt x="555459" y="67056"/>
                  </a:lnTo>
                  <a:close/>
                </a:path>
                <a:path w="952500" h="1357629">
                  <a:moveTo>
                    <a:pt x="555523" y="68834"/>
                  </a:moveTo>
                  <a:lnTo>
                    <a:pt x="555117" y="68008"/>
                  </a:lnTo>
                  <a:lnTo>
                    <a:pt x="554596" y="69469"/>
                  </a:lnTo>
                  <a:lnTo>
                    <a:pt x="555523" y="68834"/>
                  </a:lnTo>
                  <a:close/>
                </a:path>
                <a:path w="952500" h="1357629">
                  <a:moveTo>
                    <a:pt x="555752" y="50419"/>
                  </a:moveTo>
                  <a:lnTo>
                    <a:pt x="555625" y="50253"/>
                  </a:lnTo>
                  <a:lnTo>
                    <a:pt x="554710" y="53047"/>
                  </a:lnTo>
                  <a:lnTo>
                    <a:pt x="554266" y="54267"/>
                  </a:lnTo>
                  <a:lnTo>
                    <a:pt x="554723" y="53136"/>
                  </a:lnTo>
                  <a:lnTo>
                    <a:pt x="555002" y="52603"/>
                  </a:lnTo>
                  <a:lnTo>
                    <a:pt x="555218" y="52438"/>
                  </a:lnTo>
                  <a:lnTo>
                    <a:pt x="555752" y="50419"/>
                  </a:lnTo>
                  <a:close/>
                </a:path>
                <a:path w="952500" h="1357629">
                  <a:moveTo>
                    <a:pt x="557161" y="51841"/>
                  </a:moveTo>
                  <a:lnTo>
                    <a:pt x="556882" y="50584"/>
                  </a:lnTo>
                  <a:lnTo>
                    <a:pt x="557098" y="49974"/>
                  </a:lnTo>
                  <a:lnTo>
                    <a:pt x="556412" y="50863"/>
                  </a:lnTo>
                  <a:lnTo>
                    <a:pt x="556247" y="51079"/>
                  </a:lnTo>
                  <a:lnTo>
                    <a:pt x="556412" y="52171"/>
                  </a:lnTo>
                  <a:lnTo>
                    <a:pt x="557161" y="51841"/>
                  </a:lnTo>
                  <a:close/>
                </a:path>
                <a:path w="952500" h="1357629">
                  <a:moveTo>
                    <a:pt x="558368" y="57531"/>
                  </a:moveTo>
                  <a:lnTo>
                    <a:pt x="557618" y="57607"/>
                  </a:lnTo>
                  <a:lnTo>
                    <a:pt x="557352" y="58597"/>
                  </a:lnTo>
                  <a:lnTo>
                    <a:pt x="558368" y="57531"/>
                  </a:lnTo>
                  <a:close/>
                </a:path>
                <a:path w="952500" h="1357629">
                  <a:moveTo>
                    <a:pt x="560349" y="55422"/>
                  </a:moveTo>
                  <a:lnTo>
                    <a:pt x="559409" y="54800"/>
                  </a:lnTo>
                  <a:lnTo>
                    <a:pt x="560285" y="55956"/>
                  </a:lnTo>
                  <a:lnTo>
                    <a:pt x="560349" y="55422"/>
                  </a:lnTo>
                  <a:close/>
                </a:path>
                <a:path w="952500" h="1357629">
                  <a:moveTo>
                    <a:pt x="560654" y="56515"/>
                  </a:moveTo>
                  <a:lnTo>
                    <a:pt x="559422" y="58407"/>
                  </a:lnTo>
                  <a:lnTo>
                    <a:pt x="560336" y="57912"/>
                  </a:lnTo>
                  <a:lnTo>
                    <a:pt x="560438" y="57150"/>
                  </a:lnTo>
                  <a:lnTo>
                    <a:pt x="560654" y="56515"/>
                  </a:lnTo>
                  <a:close/>
                </a:path>
                <a:path w="952500" h="1357629">
                  <a:moveTo>
                    <a:pt x="560755" y="53251"/>
                  </a:moveTo>
                  <a:lnTo>
                    <a:pt x="560616" y="53263"/>
                  </a:lnTo>
                  <a:lnTo>
                    <a:pt x="560349" y="55422"/>
                  </a:lnTo>
                  <a:lnTo>
                    <a:pt x="560743" y="55689"/>
                  </a:lnTo>
                  <a:lnTo>
                    <a:pt x="560755" y="53251"/>
                  </a:lnTo>
                  <a:close/>
                </a:path>
                <a:path w="952500" h="1357629">
                  <a:moveTo>
                    <a:pt x="561200" y="53174"/>
                  </a:moveTo>
                  <a:lnTo>
                    <a:pt x="560781" y="49491"/>
                  </a:lnTo>
                  <a:lnTo>
                    <a:pt x="560755" y="53251"/>
                  </a:lnTo>
                  <a:lnTo>
                    <a:pt x="561200" y="53174"/>
                  </a:lnTo>
                  <a:close/>
                </a:path>
                <a:path w="952500" h="1357629">
                  <a:moveTo>
                    <a:pt x="561695" y="71158"/>
                  </a:moveTo>
                  <a:lnTo>
                    <a:pt x="561467" y="71323"/>
                  </a:lnTo>
                  <a:lnTo>
                    <a:pt x="561428" y="71716"/>
                  </a:lnTo>
                  <a:lnTo>
                    <a:pt x="561695" y="71158"/>
                  </a:lnTo>
                  <a:close/>
                </a:path>
                <a:path w="952500" h="1357629">
                  <a:moveTo>
                    <a:pt x="561898" y="67513"/>
                  </a:moveTo>
                  <a:lnTo>
                    <a:pt x="561060" y="69138"/>
                  </a:lnTo>
                  <a:lnTo>
                    <a:pt x="561301" y="69469"/>
                  </a:lnTo>
                  <a:lnTo>
                    <a:pt x="561162" y="71551"/>
                  </a:lnTo>
                  <a:lnTo>
                    <a:pt x="561467" y="71323"/>
                  </a:lnTo>
                  <a:lnTo>
                    <a:pt x="561898" y="67513"/>
                  </a:lnTo>
                  <a:close/>
                </a:path>
                <a:path w="952500" h="1357629">
                  <a:moveTo>
                    <a:pt x="562102" y="70256"/>
                  </a:moveTo>
                  <a:lnTo>
                    <a:pt x="561695" y="71158"/>
                  </a:lnTo>
                  <a:lnTo>
                    <a:pt x="562102" y="70256"/>
                  </a:lnTo>
                  <a:close/>
                </a:path>
                <a:path w="952500" h="1357629">
                  <a:moveTo>
                    <a:pt x="563499" y="70319"/>
                  </a:moveTo>
                  <a:lnTo>
                    <a:pt x="563295" y="70319"/>
                  </a:lnTo>
                  <a:lnTo>
                    <a:pt x="563499" y="70319"/>
                  </a:lnTo>
                  <a:close/>
                </a:path>
                <a:path w="952500" h="1357629">
                  <a:moveTo>
                    <a:pt x="564057" y="69164"/>
                  </a:moveTo>
                  <a:lnTo>
                    <a:pt x="563803" y="69862"/>
                  </a:lnTo>
                  <a:lnTo>
                    <a:pt x="563638" y="70192"/>
                  </a:lnTo>
                  <a:lnTo>
                    <a:pt x="563499" y="70319"/>
                  </a:lnTo>
                  <a:lnTo>
                    <a:pt x="563664" y="70269"/>
                  </a:lnTo>
                  <a:lnTo>
                    <a:pt x="564032" y="69430"/>
                  </a:lnTo>
                  <a:lnTo>
                    <a:pt x="564057" y="69164"/>
                  </a:lnTo>
                  <a:close/>
                </a:path>
                <a:path w="952500" h="1357629">
                  <a:moveTo>
                    <a:pt x="564146" y="69977"/>
                  </a:moveTo>
                  <a:lnTo>
                    <a:pt x="564007" y="70091"/>
                  </a:lnTo>
                  <a:lnTo>
                    <a:pt x="563867" y="70167"/>
                  </a:lnTo>
                  <a:lnTo>
                    <a:pt x="563562" y="70751"/>
                  </a:lnTo>
                  <a:lnTo>
                    <a:pt x="563727" y="70624"/>
                  </a:lnTo>
                  <a:lnTo>
                    <a:pt x="563930" y="70345"/>
                  </a:lnTo>
                  <a:lnTo>
                    <a:pt x="564146" y="69977"/>
                  </a:lnTo>
                  <a:close/>
                </a:path>
                <a:path w="952500" h="1357629">
                  <a:moveTo>
                    <a:pt x="565886" y="66294"/>
                  </a:moveTo>
                  <a:lnTo>
                    <a:pt x="565670" y="64643"/>
                  </a:lnTo>
                  <a:lnTo>
                    <a:pt x="565467" y="65405"/>
                  </a:lnTo>
                  <a:lnTo>
                    <a:pt x="565404" y="65913"/>
                  </a:lnTo>
                  <a:lnTo>
                    <a:pt x="565886" y="66294"/>
                  </a:lnTo>
                  <a:close/>
                </a:path>
                <a:path w="952500" h="1357629">
                  <a:moveTo>
                    <a:pt x="566699" y="71653"/>
                  </a:moveTo>
                  <a:lnTo>
                    <a:pt x="566420" y="71920"/>
                  </a:lnTo>
                  <a:lnTo>
                    <a:pt x="566534" y="72085"/>
                  </a:lnTo>
                  <a:lnTo>
                    <a:pt x="566610" y="71907"/>
                  </a:lnTo>
                  <a:lnTo>
                    <a:pt x="566661" y="71755"/>
                  </a:lnTo>
                  <a:close/>
                </a:path>
                <a:path w="952500" h="1357629">
                  <a:moveTo>
                    <a:pt x="566762" y="69837"/>
                  </a:moveTo>
                  <a:lnTo>
                    <a:pt x="566458" y="69913"/>
                  </a:lnTo>
                  <a:lnTo>
                    <a:pt x="566331" y="70485"/>
                  </a:lnTo>
                  <a:lnTo>
                    <a:pt x="566762" y="69837"/>
                  </a:lnTo>
                  <a:close/>
                </a:path>
                <a:path w="952500" h="1357629">
                  <a:moveTo>
                    <a:pt x="566775" y="61595"/>
                  </a:moveTo>
                  <a:lnTo>
                    <a:pt x="564781" y="64770"/>
                  </a:lnTo>
                  <a:lnTo>
                    <a:pt x="564959" y="63487"/>
                  </a:lnTo>
                  <a:lnTo>
                    <a:pt x="565327" y="62103"/>
                  </a:lnTo>
                  <a:lnTo>
                    <a:pt x="565518" y="61341"/>
                  </a:lnTo>
                  <a:lnTo>
                    <a:pt x="566166" y="60833"/>
                  </a:lnTo>
                  <a:lnTo>
                    <a:pt x="566166" y="58547"/>
                  </a:lnTo>
                  <a:lnTo>
                    <a:pt x="565137" y="62103"/>
                  </a:lnTo>
                  <a:lnTo>
                    <a:pt x="565188" y="61341"/>
                  </a:lnTo>
                  <a:lnTo>
                    <a:pt x="565264" y="60325"/>
                  </a:lnTo>
                  <a:lnTo>
                    <a:pt x="565289" y="59944"/>
                  </a:lnTo>
                  <a:lnTo>
                    <a:pt x="565404" y="59182"/>
                  </a:lnTo>
                  <a:lnTo>
                    <a:pt x="565454" y="59055"/>
                  </a:lnTo>
                  <a:lnTo>
                    <a:pt x="565556" y="58928"/>
                  </a:lnTo>
                  <a:lnTo>
                    <a:pt x="564540" y="59944"/>
                  </a:lnTo>
                  <a:lnTo>
                    <a:pt x="564870" y="59309"/>
                  </a:lnTo>
                  <a:lnTo>
                    <a:pt x="564997" y="58902"/>
                  </a:lnTo>
                  <a:lnTo>
                    <a:pt x="565353" y="57023"/>
                  </a:lnTo>
                  <a:lnTo>
                    <a:pt x="565543" y="57785"/>
                  </a:lnTo>
                  <a:lnTo>
                    <a:pt x="565442" y="57023"/>
                  </a:lnTo>
                  <a:lnTo>
                    <a:pt x="565175" y="54991"/>
                  </a:lnTo>
                  <a:lnTo>
                    <a:pt x="562775" y="60325"/>
                  </a:lnTo>
                  <a:lnTo>
                    <a:pt x="563308" y="57150"/>
                  </a:lnTo>
                  <a:lnTo>
                    <a:pt x="563422" y="56896"/>
                  </a:lnTo>
                  <a:lnTo>
                    <a:pt x="563511" y="56769"/>
                  </a:lnTo>
                  <a:lnTo>
                    <a:pt x="561619" y="57607"/>
                  </a:lnTo>
                  <a:lnTo>
                    <a:pt x="561568" y="57785"/>
                  </a:lnTo>
                  <a:lnTo>
                    <a:pt x="562190" y="59309"/>
                  </a:lnTo>
                  <a:lnTo>
                    <a:pt x="562317" y="59944"/>
                  </a:lnTo>
                  <a:lnTo>
                    <a:pt x="560133" y="62992"/>
                  </a:lnTo>
                  <a:lnTo>
                    <a:pt x="560311" y="62103"/>
                  </a:lnTo>
                  <a:lnTo>
                    <a:pt x="560641" y="60452"/>
                  </a:lnTo>
                  <a:lnTo>
                    <a:pt x="560768" y="59817"/>
                  </a:lnTo>
                  <a:lnTo>
                    <a:pt x="561098" y="58166"/>
                  </a:lnTo>
                  <a:lnTo>
                    <a:pt x="561682" y="55245"/>
                  </a:lnTo>
                  <a:lnTo>
                    <a:pt x="560578" y="58166"/>
                  </a:lnTo>
                  <a:lnTo>
                    <a:pt x="560336" y="57912"/>
                  </a:lnTo>
                  <a:lnTo>
                    <a:pt x="559384" y="59817"/>
                  </a:lnTo>
                  <a:lnTo>
                    <a:pt x="559422" y="58407"/>
                  </a:lnTo>
                  <a:lnTo>
                    <a:pt x="559473" y="56769"/>
                  </a:lnTo>
                  <a:lnTo>
                    <a:pt x="556856" y="60452"/>
                  </a:lnTo>
                  <a:lnTo>
                    <a:pt x="557060" y="59690"/>
                  </a:lnTo>
                  <a:lnTo>
                    <a:pt x="557123" y="59436"/>
                  </a:lnTo>
                  <a:lnTo>
                    <a:pt x="557263" y="58928"/>
                  </a:lnTo>
                  <a:lnTo>
                    <a:pt x="557352" y="58597"/>
                  </a:lnTo>
                  <a:lnTo>
                    <a:pt x="557047" y="58928"/>
                  </a:lnTo>
                  <a:lnTo>
                    <a:pt x="557364" y="57658"/>
                  </a:lnTo>
                  <a:lnTo>
                    <a:pt x="557618" y="57607"/>
                  </a:lnTo>
                  <a:lnTo>
                    <a:pt x="558190" y="55499"/>
                  </a:lnTo>
                  <a:lnTo>
                    <a:pt x="557593" y="56769"/>
                  </a:lnTo>
                  <a:lnTo>
                    <a:pt x="558419" y="53594"/>
                  </a:lnTo>
                  <a:lnTo>
                    <a:pt x="555815" y="59436"/>
                  </a:lnTo>
                  <a:lnTo>
                    <a:pt x="555840" y="57912"/>
                  </a:lnTo>
                  <a:lnTo>
                    <a:pt x="555840" y="57658"/>
                  </a:lnTo>
                  <a:lnTo>
                    <a:pt x="555955" y="56642"/>
                  </a:lnTo>
                  <a:lnTo>
                    <a:pt x="556895" y="54229"/>
                  </a:lnTo>
                  <a:lnTo>
                    <a:pt x="557123" y="55880"/>
                  </a:lnTo>
                  <a:lnTo>
                    <a:pt x="557149" y="54229"/>
                  </a:lnTo>
                  <a:lnTo>
                    <a:pt x="557161" y="53213"/>
                  </a:lnTo>
                  <a:lnTo>
                    <a:pt x="555332" y="57658"/>
                  </a:lnTo>
                  <a:lnTo>
                    <a:pt x="555459" y="56642"/>
                  </a:lnTo>
                  <a:lnTo>
                    <a:pt x="555536" y="56134"/>
                  </a:lnTo>
                  <a:lnTo>
                    <a:pt x="556082" y="51816"/>
                  </a:lnTo>
                  <a:lnTo>
                    <a:pt x="555218" y="52451"/>
                  </a:lnTo>
                  <a:lnTo>
                    <a:pt x="554075" y="56134"/>
                  </a:lnTo>
                  <a:lnTo>
                    <a:pt x="553834" y="55118"/>
                  </a:lnTo>
                  <a:lnTo>
                    <a:pt x="553707" y="54610"/>
                  </a:lnTo>
                  <a:lnTo>
                    <a:pt x="553466" y="53594"/>
                  </a:lnTo>
                  <a:lnTo>
                    <a:pt x="552094" y="54610"/>
                  </a:lnTo>
                  <a:lnTo>
                    <a:pt x="552475" y="53467"/>
                  </a:lnTo>
                  <a:lnTo>
                    <a:pt x="552513" y="53340"/>
                  </a:lnTo>
                  <a:lnTo>
                    <a:pt x="550811" y="51943"/>
                  </a:lnTo>
                  <a:lnTo>
                    <a:pt x="550316" y="50546"/>
                  </a:lnTo>
                  <a:lnTo>
                    <a:pt x="550418" y="49961"/>
                  </a:lnTo>
                  <a:lnTo>
                    <a:pt x="549198" y="53467"/>
                  </a:lnTo>
                  <a:lnTo>
                    <a:pt x="548817" y="52959"/>
                  </a:lnTo>
                  <a:lnTo>
                    <a:pt x="548449" y="52451"/>
                  </a:lnTo>
                  <a:lnTo>
                    <a:pt x="547509" y="52959"/>
                  </a:lnTo>
                  <a:lnTo>
                    <a:pt x="548170" y="50927"/>
                  </a:lnTo>
                  <a:lnTo>
                    <a:pt x="548576" y="49911"/>
                  </a:lnTo>
                  <a:lnTo>
                    <a:pt x="549262" y="49022"/>
                  </a:lnTo>
                  <a:lnTo>
                    <a:pt x="548589" y="48895"/>
                  </a:lnTo>
                  <a:lnTo>
                    <a:pt x="548093" y="50038"/>
                  </a:lnTo>
                  <a:lnTo>
                    <a:pt x="547700" y="50546"/>
                  </a:lnTo>
                  <a:lnTo>
                    <a:pt x="547154" y="50927"/>
                  </a:lnTo>
                  <a:lnTo>
                    <a:pt x="548132" y="48133"/>
                  </a:lnTo>
                  <a:lnTo>
                    <a:pt x="547204" y="48006"/>
                  </a:lnTo>
                  <a:lnTo>
                    <a:pt x="545414" y="50927"/>
                  </a:lnTo>
                  <a:lnTo>
                    <a:pt x="544817" y="48641"/>
                  </a:lnTo>
                  <a:lnTo>
                    <a:pt x="544080" y="51028"/>
                  </a:lnTo>
                  <a:lnTo>
                    <a:pt x="543979" y="51562"/>
                  </a:lnTo>
                  <a:lnTo>
                    <a:pt x="543598" y="56134"/>
                  </a:lnTo>
                  <a:lnTo>
                    <a:pt x="541896" y="57531"/>
                  </a:lnTo>
                  <a:lnTo>
                    <a:pt x="542010" y="57150"/>
                  </a:lnTo>
                  <a:lnTo>
                    <a:pt x="542721" y="54483"/>
                  </a:lnTo>
                  <a:lnTo>
                    <a:pt x="542696" y="54229"/>
                  </a:lnTo>
                  <a:lnTo>
                    <a:pt x="542810" y="53340"/>
                  </a:lnTo>
                  <a:lnTo>
                    <a:pt x="542747" y="53073"/>
                  </a:lnTo>
                  <a:lnTo>
                    <a:pt x="542861" y="52197"/>
                  </a:lnTo>
                  <a:lnTo>
                    <a:pt x="543090" y="51435"/>
                  </a:lnTo>
                  <a:lnTo>
                    <a:pt x="543229" y="50927"/>
                  </a:lnTo>
                  <a:lnTo>
                    <a:pt x="542759" y="51435"/>
                  </a:lnTo>
                  <a:lnTo>
                    <a:pt x="543267" y="49911"/>
                  </a:lnTo>
                  <a:lnTo>
                    <a:pt x="543445" y="49784"/>
                  </a:lnTo>
                  <a:lnTo>
                    <a:pt x="543394" y="50800"/>
                  </a:lnTo>
                  <a:lnTo>
                    <a:pt x="543534" y="50546"/>
                  </a:lnTo>
                  <a:lnTo>
                    <a:pt x="543623" y="50292"/>
                  </a:lnTo>
                  <a:lnTo>
                    <a:pt x="543725" y="50165"/>
                  </a:lnTo>
                  <a:lnTo>
                    <a:pt x="543674" y="49911"/>
                  </a:lnTo>
                  <a:lnTo>
                    <a:pt x="543547" y="49784"/>
                  </a:lnTo>
                  <a:lnTo>
                    <a:pt x="543433" y="49657"/>
                  </a:lnTo>
                  <a:lnTo>
                    <a:pt x="543407" y="49530"/>
                  </a:lnTo>
                  <a:lnTo>
                    <a:pt x="543306" y="48895"/>
                  </a:lnTo>
                  <a:lnTo>
                    <a:pt x="543420" y="46990"/>
                  </a:lnTo>
                  <a:lnTo>
                    <a:pt x="543458" y="46736"/>
                  </a:lnTo>
                  <a:lnTo>
                    <a:pt x="543166" y="47879"/>
                  </a:lnTo>
                  <a:lnTo>
                    <a:pt x="542671" y="49403"/>
                  </a:lnTo>
                  <a:lnTo>
                    <a:pt x="542251" y="49530"/>
                  </a:lnTo>
                  <a:lnTo>
                    <a:pt x="541337" y="49403"/>
                  </a:lnTo>
                  <a:lnTo>
                    <a:pt x="541782" y="48641"/>
                  </a:lnTo>
                  <a:lnTo>
                    <a:pt x="542582" y="47244"/>
                  </a:lnTo>
                  <a:lnTo>
                    <a:pt x="542442" y="45847"/>
                  </a:lnTo>
                  <a:lnTo>
                    <a:pt x="541832" y="47244"/>
                  </a:lnTo>
                  <a:lnTo>
                    <a:pt x="541680" y="45593"/>
                  </a:lnTo>
                  <a:lnTo>
                    <a:pt x="540804" y="48641"/>
                  </a:lnTo>
                  <a:lnTo>
                    <a:pt x="540550" y="48514"/>
                  </a:lnTo>
                  <a:lnTo>
                    <a:pt x="540804" y="47498"/>
                  </a:lnTo>
                  <a:lnTo>
                    <a:pt x="540931" y="46990"/>
                  </a:lnTo>
                  <a:lnTo>
                    <a:pt x="541045" y="46228"/>
                  </a:lnTo>
                  <a:lnTo>
                    <a:pt x="540207" y="47498"/>
                  </a:lnTo>
                  <a:lnTo>
                    <a:pt x="538797" y="45974"/>
                  </a:lnTo>
                  <a:lnTo>
                    <a:pt x="538454" y="48895"/>
                  </a:lnTo>
                  <a:lnTo>
                    <a:pt x="538391" y="49263"/>
                  </a:lnTo>
                  <a:lnTo>
                    <a:pt x="538353" y="49428"/>
                  </a:lnTo>
                  <a:lnTo>
                    <a:pt x="538353" y="49580"/>
                  </a:lnTo>
                  <a:lnTo>
                    <a:pt x="536003" y="52197"/>
                  </a:lnTo>
                  <a:lnTo>
                    <a:pt x="535940" y="51054"/>
                  </a:lnTo>
                  <a:lnTo>
                    <a:pt x="535889" y="50038"/>
                  </a:lnTo>
                  <a:lnTo>
                    <a:pt x="535889" y="49911"/>
                  </a:lnTo>
                  <a:lnTo>
                    <a:pt x="535838" y="49022"/>
                  </a:lnTo>
                  <a:lnTo>
                    <a:pt x="535774" y="47879"/>
                  </a:lnTo>
                  <a:lnTo>
                    <a:pt x="535736" y="47117"/>
                  </a:lnTo>
                  <a:lnTo>
                    <a:pt x="533895" y="47879"/>
                  </a:lnTo>
                  <a:lnTo>
                    <a:pt x="534174" y="46990"/>
                  </a:lnTo>
                  <a:lnTo>
                    <a:pt x="532968" y="47879"/>
                  </a:lnTo>
                  <a:lnTo>
                    <a:pt x="532015" y="46990"/>
                  </a:lnTo>
                  <a:lnTo>
                    <a:pt x="530783" y="49022"/>
                  </a:lnTo>
                  <a:lnTo>
                    <a:pt x="530517" y="48895"/>
                  </a:lnTo>
                  <a:lnTo>
                    <a:pt x="530567" y="48387"/>
                  </a:lnTo>
                  <a:lnTo>
                    <a:pt x="530631" y="47498"/>
                  </a:lnTo>
                  <a:lnTo>
                    <a:pt x="530733" y="46863"/>
                  </a:lnTo>
                  <a:lnTo>
                    <a:pt x="531126" y="45847"/>
                  </a:lnTo>
                  <a:lnTo>
                    <a:pt x="530237" y="46482"/>
                  </a:lnTo>
                  <a:lnTo>
                    <a:pt x="529844" y="47498"/>
                  </a:lnTo>
                  <a:lnTo>
                    <a:pt x="529577" y="46482"/>
                  </a:lnTo>
                  <a:lnTo>
                    <a:pt x="529336" y="45593"/>
                  </a:lnTo>
                  <a:lnTo>
                    <a:pt x="530123" y="44577"/>
                  </a:lnTo>
                  <a:lnTo>
                    <a:pt x="530072" y="44335"/>
                  </a:lnTo>
                  <a:lnTo>
                    <a:pt x="530225" y="44437"/>
                  </a:lnTo>
                  <a:lnTo>
                    <a:pt x="530085" y="44005"/>
                  </a:lnTo>
                  <a:lnTo>
                    <a:pt x="529755" y="43434"/>
                  </a:lnTo>
                  <a:lnTo>
                    <a:pt x="530009" y="41783"/>
                  </a:lnTo>
                  <a:lnTo>
                    <a:pt x="528294" y="44196"/>
                  </a:lnTo>
                  <a:lnTo>
                    <a:pt x="528510" y="43688"/>
                  </a:lnTo>
                  <a:lnTo>
                    <a:pt x="529323" y="41783"/>
                  </a:lnTo>
                  <a:lnTo>
                    <a:pt x="528535" y="40767"/>
                  </a:lnTo>
                  <a:lnTo>
                    <a:pt x="528116" y="41275"/>
                  </a:lnTo>
                  <a:lnTo>
                    <a:pt x="528002" y="43434"/>
                  </a:lnTo>
                  <a:lnTo>
                    <a:pt x="527431" y="43688"/>
                  </a:lnTo>
                  <a:lnTo>
                    <a:pt x="526719" y="43053"/>
                  </a:lnTo>
                  <a:lnTo>
                    <a:pt x="527850" y="39878"/>
                  </a:lnTo>
                  <a:lnTo>
                    <a:pt x="527723" y="38608"/>
                  </a:lnTo>
                  <a:lnTo>
                    <a:pt x="527215" y="35179"/>
                  </a:lnTo>
                  <a:lnTo>
                    <a:pt x="522693" y="45847"/>
                  </a:lnTo>
                  <a:lnTo>
                    <a:pt x="522706" y="45720"/>
                  </a:lnTo>
                  <a:lnTo>
                    <a:pt x="522884" y="43180"/>
                  </a:lnTo>
                  <a:lnTo>
                    <a:pt x="522947" y="42291"/>
                  </a:lnTo>
                  <a:lnTo>
                    <a:pt x="522554" y="43180"/>
                  </a:lnTo>
                  <a:lnTo>
                    <a:pt x="521855" y="42418"/>
                  </a:lnTo>
                  <a:lnTo>
                    <a:pt x="521893" y="41910"/>
                  </a:lnTo>
                  <a:lnTo>
                    <a:pt x="522312" y="37338"/>
                  </a:lnTo>
                  <a:lnTo>
                    <a:pt x="522058" y="37338"/>
                  </a:lnTo>
                  <a:lnTo>
                    <a:pt x="521423" y="35179"/>
                  </a:lnTo>
                  <a:lnTo>
                    <a:pt x="519645" y="41910"/>
                  </a:lnTo>
                  <a:lnTo>
                    <a:pt x="518807" y="40386"/>
                  </a:lnTo>
                  <a:lnTo>
                    <a:pt x="518668" y="41275"/>
                  </a:lnTo>
                  <a:lnTo>
                    <a:pt x="517906" y="44831"/>
                  </a:lnTo>
                  <a:lnTo>
                    <a:pt x="516712" y="45720"/>
                  </a:lnTo>
                  <a:lnTo>
                    <a:pt x="516001" y="44958"/>
                  </a:lnTo>
                  <a:lnTo>
                    <a:pt x="516851" y="41275"/>
                  </a:lnTo>
                  <a:lnTo>
                    <a:pt x="516902" y="41021"/>
                  </a:lnTo>
                  <a:lnTo>
                    <a:pt x="517055" y="40386"/>
                  </a:lnTo>
                  <a:lnTo>
                    <a:pt x="517842" y="39497"/>
                  </a:lnTo>
                  <a:lnTo>
                    <a:pt x="518071" y="39497"/>
                  </a:lnTo>
                  <a:lnTo>
                    <a:pt x="518058" y="39878"/>
                  </a:lnTo>
                  <a:lnTo>
                    <a:pt x="517931" y="40386"/>
                  </a:lnTo>
                  <a:lnTo>
                    <a:pt x="518820" y="39497"/>
                  </a:lnTo>
                  <a:lnTo>
                    <a:pt x="518820" y="39370"/>
                  </a:lnTo>
                  <a:lnTo>
                    <a:pt x="518845" y="38100"/>
                  </a:lnTo>
                  <a:lnTo>
                    <a:pt x="518401" y="39370"/>
                  </a:lnTo>
                  <a:lnTo>
                    <a:pt x="518375" y="38735"/>
                  </a:lnTo>
                  <a:lnTo>
                    <a:pt x="518363" y="38608"/>
                  </a:lnTo>
                  <a:lnTo>
                    <a:pt x="518337" y="37973"/>
                  </a:lnTo>
                  <a:lnTo>
                    <a:pt x="517232" y="37846"/>
                  </a:lnTo>
                  <a:lnTo>
                    <a:pt x="517080" y="37338"/>
                  </a:lnTo>
                  <a:lnTo>
                    <a:pt x="516851" y="36576"/>
                  </a:lnTo>
                  <a:lnTo>
                    <a:pt x="515797" y="37973"/>
                  </a:lnTo>
                  <a:lnTo>
                    <a:pt x="515010" y="36576"/>
                  </a:lnTo>
                  <a:lnTo>
                    <a:pt x="514908" y="37973"/>
                  </a:lnTo>
                  <a:lnTo>
                    <a:pt x="514794" y="38735"/>
                  </a:lnTo>
                  <a:lnTo>
                    <a:pt x="514629" y="38735"/>
                  </a:lnTo>
                  <a:lnTo>
                    <a:pt x="513397" y="36830"/>
                  </a:lnTo>
                  <a:lnTo>
                    <a:pt x="513295" y="40767"/>
                  </a:lnTo>
                  <a:lnTo>
                    <a:pt x="512064" y="41021"/>
                  </a:lnTo>
                  <a:lnTo>
                    <a:pt x="512051" y="40894"/>
                  </a:lnTo>
                  <a:lnTo>
                    <a:pt x="511987" y="39878"/>
                  </a:lnTo>
                  <a:lnTo>
                    <a:pt x="511987" y="39751"/>
                  </a:lnTo>
                  <a:lnTo>
                    <a:pt x="512102" y="38735"/>
                  </a:lnTo>
                  <a:lnTo>
                    <a:pt x="512191" y="38608"/>
                  </a:lnTo>
                  <a:lnTo>
                    <a:pt x="512610" y="37973"/>
                  </a:lnTo>
                  <a:lnTo>
                    <a:pt x="513448" y="36703"/>
                  </a:lnTo>
                  <a:lnTo>
                    <a:pt x="511949" y="37973"/>
                  </a:lnTo>
                  <a:lnTo>
                    <a:pt x="511886" y="37719"/>
                  </a:lnTo>
                  <a:lnTo>
                    <a:pt x="511632" y="36703"/>
                  </a:lnTo>
                  <a:lnTo>
                    <a:pt x="511746" y="36322"/>
                  </a:lnTo>
                  <a:lnTo>
                    <a:pt x="512025" y="35814"/>
                  </a:lnTo>
                  <a:lnTo>
                    <a:pt x="513181" y="33782"/>
                  </a:lnTo>
                  <a:lnTo>
                    <a:pt x="511556" y="35814"/>
                  </a:lnTo>
                  <a:lnTo>
                    <a:pt x="511657" y="33147"/>
                  </a:lnTo>
                  <a:lnTo>
                    <a:pt x="511594" y="31623"/>
                  </a:lnTo>
                  <a:lnTo>
                    <a:pt x="511352" y="31369"/>
                  </a:lnTo>
                  <a:lnTo>
                    <a:pt x="511467" y="30988"/>
                  </a:lnTo>
                  <a:lnTo>
                    <a:pt x="511568" y="30861"/>
                  </a:lnTo>
                  <a:lnTo>
                    <a:pt x="511048" y="30734"/>
                  </a:lnTo>
                  <a:lnTo>
                    <a:pt x="510705" y="33147"/>
                  </a:lnTo>
                  <a:lnTo>
                    <a:pt x="510514" y="32639"/>
                  </a:lnTo>
                  <a:lnTo>
                    <a:pt x="510247" y="32639"/>
                  </a:lnTo>
                  <a:lnTo>
                    <a:pt x="510514" y="31623"/>
                  </a:lnTo>
                  <a:lnTo>
                    <a:pt x="509854" y="33020"/>
                  </a:lnTo>
                  <a:lnTo>
                    <a:pt x="509625" y="35814"/>
                  </a:lnTo>
                  <a:lnTo>
                    <a:pt x="508495" y="37719"/>
                  </a:lnTo>
                  <a:lnTo>
                    <a:pt x="508419" y="36563"/>
                  </a:lnTo>
                  <a:lnTo>
                    <a:pt x="508330" y="36436"/>
                  </a:lnTo>
                  <a:lnTo>
                    <a:pt x="506895" y="38608"/>
                  </a:lnTo>
                  <a:lnTo>
                    <a:pt x="507009" y="38100"/>
                  </a:lnTo>
                  <a:lnTo>
                    <a:pt x="507517" y="35814"/>
                  </a:lnTo>
                  <a:lnTo>
                    <a:pt x="507593" y="35433"/>
                  </a:lnTo>
                  <a:lnTo>
                    <a:pt x="508330" y="36436"/>
                  </a:lnTo>
                  <a:lnTo>
                    <a:pt x="508520" y="36703"/>
                  </a:lnTo>
                  <a:lnTo>
                    <a:pt x="508609" y="36830"/>
                  </a:lnTo>
                  <a:lnTo>
                    <a:pt x="508584" y="36322"/>
                  </a:lnTo>
                  <a:lnTo>
                    <a:pt x="508520" y="35433"/>
                  </a:lnTo>
                  <a:lnTo>
                    <a:pt x="508495" y="35052"/>
                  </a:lnTo>
                  <a:lnTo>
                    <a:pt x="508444" y="34290"/>
                  </a:lnTo>
                  <a:lnTo>
                    <a:pt x="508304" y="32131"/>
                  </a:lnTo>
                  <a:lnTo>
                    <a:pt x="508939" y="32054"/>
                  </a:lnTo>
                  <a:lnTo>
                    <a:pt x="508825" y="31775"/>
                  </a:lnTo>
                  <a:lnTo>
                    <a:pt x="508927" y="31115"/>
                  </a:lnTo>
                  <a:lnTo>
                    <a:pt x="508977" y="30988"/>
                  </a:lnTo>
                  <a:lnTo>
                    <a:pt x="508952" y="29845"/>
                  </a:lnTo>
                  <a:lnTo>
                    <a:pt x="508609" y="27686"/>
                  </a:lnTo>
                  <a:lnTo>
                    <a:pt x="507593" y="34290"/>
                  </a:lnTo>
                  <a:lnTo>
                    <a:pt x="506323" y="33909"/>
                  </a:lnTo>
                  <a:lnTo>
                    <a:pt x="506857" y="32410"/>
                  </a:lnTo>
                  <a:lnTo>
                    <a:pt x="506933" y="31457"/>
                  </a:lnTo>
                  <a:lnTo>
                    <a:pt x="506056" y="33782"/>
                  </a:lnTo>
                  <a:lnTo>
                    <a:pt x="505231" y="35052"/>
                  </a:lnTo>
                  <a:lnTo>
                    <a:pt x="504761" y="33401"/>
                  </a:lnTo>
                  <a:lnTo>
                    <a:pt x="504050" y="35814"/>
                  </a:lnTo>
                  <a:lnTo>
                    <a:pt x="503656" y="35560"/>
                  </a:lnTo>
                  <a:lnTo>
                    <a:pt x="503847" y="36068"/>
                  </a:lnTo>
                  <a:lnTo>
                    <a:pt x="503948" y="36563"/>
                  </a:lnTo>
                  <a:lnTo>
                    <a:pt x="503351" y="38100"/>
                  </a:lnTo>
                  <a:lnTo>
                    <a:pt x="503008" y="37846"/>
                  </a:lnTo>
                  <a:lnTo>
                    <a:pt x="502285" y="38227"/>
                  </a:lnTo>
                  <a:lnTo>
                    <a:pt x="501548" y="39751"/>
                  </a:lnTo>
                  <a:lnTo>
                    <a:pt x="501738" y="38227"/>
                  </a:lnTo>
                  <a:lnTo>
                    <a:pt x="502158" y="34925"/>
                  </a:lnTo>
                  <a:lnTo>
                    <a:pt x="502412" y="33020"/>
                  </a:lnTo>
                  <a:lnTo>
                    <a:pt x="500964" y="34925"/>
                  </a:lnTo>
                  <a:lnTo>
                    <a:pt x="500926" y="34417"/>
                  </a:lnTo>
                  <a:lnTo>
                    <a:pt x="500976" y="33401"/>
                  </a:lnTo>
                  <a:lnTo>
                    <a:pt x="501446" y="32385"/>
                  </a:lnTo>
                  <a:lnTo>
                    <a:pt x="501688" y="31877"/>
                  </a:lnTo>
                  <a:lnTo>
                    <a:pt x="501637" y="30607"/>
                  </a:lnTo>
                  <a:lnTo>
                    <a:pt x="500303" y="32410"/>
                  </a:lnTo>
                  <a:lnTo>
                    <a:pt x="498335" y="35560"/>
                  </a:lnTo>
                  <a:lnTo>
                    <a:pt x="498640" y="35712"/>
                  </a:lnTo>
                  <a:lnTo>
                    <a:pt x="498906" y="35712"/>
                  </a:lnTo>
                  <a:lnTo>
                    <a:pt x="499084" y="35712"/>
                  </a:lnTo>
                  <a:lnTo>
                    <a:pt x="499097" y="35445"/>
                  </a:lnTo>
                  <a:lnTo>
                    <a:pt x="499135" y="34709"/>
                  </a:lnTo>
                  <a:lnTo>
                    <a:pt x="499097" y="35445"/>
                  </a:lnTo>
                  <a:lnTo>
                    <a:pt x="499833" y="34417"/>
                  </a:lnTo>
                  <a:lnTo>
                    <a:pt x="499884" y="34544"/>
                  </a:lnTo>
                  <a:lnTo>
                    <a:pt x="499973" y="35026"/>
                  </a:lnTo>
                  <a:lnTo>
                    <a:pt x="499160" y="36410"/>
                  </a:lnTo>
                  <a:lnTo>
                    <a:pt x="498944" y="38227"/>
                  </a:lnTo>
                  <a:lnTo>
                    <a:pt x="498995" y="36703"/>
                  </a:lnTo>
                  <a:lnTo>
                    <a:pt x="499084" y="35814"/>
                  </a:lnTo>
                  <a:lnTo>
                    <a:pt x="498843" y="35814"/>
                  </a:lnTo>
                  <a:lnTo>
                    <a:pt x="498602" y="35814"/>
                  </a:lnTo>
                  <a:lnTo>
                    <a:pt x="496976" y="39878"/>
                  </a:lnTo>
                  <a:lnTo>
                    <a:pt x="496849" y="38227"/>
                  </a:lnTo>
                  <a:lnTo>
                    <a:pt x="496976" y="36563"/>
                  </a:lnTo>
                  <a:lnTo>
                    <a:pt x="497039" y="36322"/>
                  </a:lnTo>
                  <a:lnTo>
                    <a:pt x="497141" y="35941"/>
                  </a:lnTo>
                  <a:lnTo>
                    <a:pt x="497268" y="35433"/>
                  </a:lnTo>
                  <a:lnTo>
                    <a:pt x="497687" y="33782"/>
                  </a:lnTo>
                  <a:lnTo>
                    <a:pt x="498246" y="31623"/>
                  </a:lnTo>
                  <a:lnTo>
                    <a:pt x="498119" y="30099"/>
                  </a:lnTo>
                  <a:lnTo>
                    <a:pt x="497776" y="28321"/>
                  </a:lnTo>
                  <a:lnTo>
                    <a:pt x="495350" y="33782"/>
                  </a:lnTo>
                  <a:lnTo>
                    <a:pt x="494118" y="31877"/>
                  </a:lnTo>
                  <a:lnTo>
                    <a:pt x="494220" y="32385"/>
                  </a:lnTo>
                  <a:lnTo>
                    <a:pt x="494334" y="33096"/>
                  </a:lnTo>
                  <a:lnTo>
                    <a:pt x="493547" y="35433"/>
                  </a:lnTo>
                  <a:lnTo>
                    <a:pt x="493382" y="34036"/>
                  </a:lnTo>
                  <a:lnTo>
                    <a:pt x="493280" y="33147"/>
                  </a:lnTo>
                  <a:lnTo>
                    <a:pt x="492518" y="34036"/>
                  </a:lnTo>
                  <a:lnTo>
                    <a:pt x="492696" y="33401"/>
                  </a:lnTo>
                  <a:lnTo>
                    <a:pt x="493001" y="32258"/>
                  </a:lnTo>
                  <a:lnTo>
                    <a:pt x="492950" y="31369"/>
                  </a:lnTo>
                  <a:lnTo>
                    <a:pt x="493026" y="29845"/>
                  </a:lnTo>
                  <a:lnTo>
                    <a:pt x="492671" y="31369"/>
                  </a:lnTo>
                  <a:lnTo>
                    <a:pt x="491858" y="29464"/>
                  </a:lnTo>
                  <a:lnTo>
                    <a:pt x="490715" y="33401"/>
                  </a:lnTo>
                  <a:lnTo>
                    <a:pt x="490651" y="30607"/>
                  </a:lnTo>
                  <a:lnTo>
                    <a:pt x="489623" y="29210"/>
                  </a:lnTo>
                  <a:lnTo>
                    <a:pt x="487743" y="35941"/>
                  </a:lnTo>
                  <a:lnTo>
                    <a:pt x="486778" y="35026"/>
                  </a:lnTo>
                  <a:lnTo>
                    <a:pt x="486892" y="34417"/>
                  </a:lnTo>
                  <a:lnTo>
                    <a:pt x="487070" y="34036"/>
                  </a:lnTo>
                  <a:lnTo>
                    <a:pt x="487464" y="33147"/>
                  </a:lnTo>
                  <a:lnTo>
                    <a:pt x="487476" y="31115"/>
                  </a:lnTo>
                  <a:lnTo>
                    <a:pt x="487845" y="30734"/>
                  </a:lnTo>
                  <a:lnTo>
                    <a:pt x="488581" y="29972"/>
                  </a:lnTo>
                  <a:lnTo>
                    <a:pt x="488175" y="29845"/>
                  </a:lnTo>
                  <a:lnTo>
                    <a:pt x="487883" y="29337"/>
                  </a:lnTo>
                  <a:lnTo>
                    <a:pt x="487540" y="30734"/>
                  </a:lnTo>
                  <a:lnTo>
                    <a:pt x="487616" y="29464"/>
                  </a:lnTo>
                  <a:lnTo>
                    <a:pt x="485698" y="33147"/>
                  </a:lnTo>
                  <a:lnTo>
                    <a:pt x="485800" y="31115"/>
                  </a:lnTo>
                  <a:lnTo>
                    <a:pt x="485406" y="32004"/>
                  </a:lnTo>
                  <a:lnTo>
                    <a:pt x="484822" y="34036"/>
                  </a:lnTo>
                  <a:lnTo>
                    <a:pt x="484390" y="33782"/>
                  </a:lnTo>
                  <a:lnTo>
                    <a:pt x="483577" y="33909"/>
                  </a:lnTo>
                  <a:lnTo>
                    <a:pt x="483450" y="35941"/>
                  </a:lnTo>
                  <a:lnTo>
                    <a:pt x="483679" y="29718"/>
                  </a:lnTo>
                  <a:lnTo>
                    <a:pt x="479742" y="35941"/>
                  </a:lnTo>
                  <a:lnTo>
                    <a:pt x="479742" y="35814"/>
                  </a:lnTo>
                  <a:lnTo>
                    <a:pt x="479882" y="31115"/>
                  </a:lnTo>
                  <a:lnTo>
                    <a:pt x="479920" y="30226"/>
                  </a:lnTo>
                  <a:lnTo>
                    <a:pt x="478840" y="30734"/>
                  </a:lnTo>
                  <a:lnTo>
                    <a:pt x="477570" y="31115"/>
                  </a:lnTo>
                  <a:lnTo>
                    <a:pt x="476707" y="30988"/>
                  </a:lnTo>
                  <a:lnTo>
                    <a:pt x="476808" y="30734"/>
                  </a:lnTo>
                  <a:lnTo>
                    <a:pt x="476961" y="30022"/>
                  </a:lnTo>
                  <a:lnTo>
                    <a:pt x="477050" y="30226"/>
                  </a:lnTo>
                  <a:lnTo>
                    <a:pt x="476973" y="29972"/>
                  </a:lnTo>
                  <a:lnTo>
                    <a:pt x="476351" y="28067"/>
                  </a:lnTo>
                  <a:lnTo>
                    <a:pt x="474967" y="35814"/>
                  </a:lnTo>
                  <a:lnTo>
                    <a:pt x="474256" y="33782"/>
                  </a:lnTo>
                  <a:lnTo>
                    <a:pt x="474179" y="33020"/>
                  </a:lnTo>
                  <a:lnTo>
                    <a:pt x="474192" y="32639"/>
                  </a:lnTo>
                  <a:lnTo>
                    <a:pt x="474243" y="31115"/>
                  </a:lnTo>
                  <a:lnTo>
                    <a:pt x="474281" y="30099"/>
                  </a:lnTo>
                  <a:lnTo>
                    <a:pt x="475284" y="31877"/>
                  </a:lnTo>
                  <a:lnTo>
                    <a:pt x="475272" y="30099"/>
                  </a:lnTo>
                  <a:lnTo>
                    <a:pt x="476554" y="23876"/>
                  </a:lnTo>
                  <a:lnTo>
                    <a:pt x="473367" y="31115"/>
                  </a:lnTo>
                  <a:lnTo>
                    <a:pt x="473392" y="28829"/>
                  </a:lnTo>
                  <a:lnTo>
                    <a:pt x="473506" y="26924"/>
                  </a:lnTo>
                  <a:lnTo>
                    <a:pt x="473608" y="26797"/>
                  </a:lnTo>
                  <a:lnTo>
                    <a:pt x="473570" y="24257"/>
                  </a:lnTo>
                  <a:lnTo>
                    <a:pt x="471474" y="28829"/>
                  </a:lnTo>
                  <a:lnTo>
                    <a:pt x="470560" y="28117"/>
                  </a:lnTo>
                  <a:lnTo>
                    <a:pt x="470725" y="27051"/>
                  </a:lnTo>
                  <a:lnTo>
                    <a:pt x="469188" y="30226"/>
                  </a:lnTo>
                  <a:lnTo>
                    <a:pt x="467512" y="30988"/>
                  </a:lnTo>
                  <a:lnTo>
                    <a:pt x="466725" y="31457"/>
                  </a:lnTo>
                  <a:lnTo>
                    <a:pt x="466496" y="32054"/>
                  </a:lnTo>
                  <a:lnTo>
                    <a:pt x="465493" y="32639"/>
                  </a:lnTo>
                  <a:lnTo>
                    <a:pt x="465366" y="30607"/>
                  </a:lnTo>
                  <a:lnTo>
                    <a:pt x="465150" y="29845"/>
                  </a:lnTo>
                  <a:lnTo>
                    <a:pt x="465264" y="28956"/>
                  </a:lnTo>
                  <a:lnTo>
                    <a:pt x="465315" y="28702"/>
                  </a:lnTo>
                  <a:lnTo>
                    <a:pt x="465670" y="26797"/>
                  </a:lnTo>
                  <a:lnTo>
                    <a:pt x="466610" y="26924"/>
                  </a:lnTo>
                  <a:lnTo>
                    <a:pt x="466979" y="23114"/>
                  </a:lnTo>
                  <a:lnTo>
                    <a:pt x="465416" y="26797"/>
                  </a:lnTo>
                  <a:lnTo>
                    <a:pt x="465201" y="26289"/>
                  </a:lnTo>
                  <a:lnTo>
                    <a:pt x="465302" y="25273"/>
                  </a:lnTo>
                  <a:lnTo>
                    <a:pt x="465518" y="24511"/>
                  </a:lnTo>
                  <a:lnTo>
                    <a:pt x="464032" y="24638"/>
                  </a:lnTo>
                  <a:lnTo>
                    <a:pt x="463092" y="28702"/>
                  </a:lnTo>
                  <a:lnTo>
                    <a:pt x="461683" y="28067"/>
                  </a:lnTo>
                  <a:lnTo>
                    <a:pt x="461632" y="28702"/>
                  </a:lnTo>
                  <a:lnTo>
                    <a:pt x="461505" y="29464"/>
                  </a:lnTo>
                  <a:lnTo>
                    <a:pt x="459867" y="33020"/>
                  </a:lnTo>
                  <a:lnTo>
                    <a:pt x="460121" y="32004"/>
                  </a:lnTo>
                  <a:lnTo>
                    <a:pt x="460603" y="30099"/>
                  </a:lnTo>
                  <a:lnTo>
                    <a:pt x="460692" y="29718"/>
                  </a:lnTo>
                  <a:lnTo>
                    <a:pt x="461403" y="26924"/>
                  </a:lnTo>
                  <a:lnTo>
                    <a:pt x="459930" y="29718"/>
                  </a:lnTo>
                  <a:lnTo>
                    <a:pt x="459955" y="29591"/>
                  </a:lnTo>
                  <a:lnTo>
                    <a:pt x="460603" y="25527"/>
                  </a:lnTo>
                  <a:lnTo>
                    <a:pt x="457873" y="29083"/>
                  </a:lnTo>
                  <a:lnTo>
                    <a:pt x="456755" y="29591"/>
                  </a:lnTo>
                  <a:lnTo>
                    <a:pt x="456806" y="29464"/>
                  </a:lnTo>
                  <a:lnTo>
                    <a:pt x="457390" y="28117"/>
                  </a:lnTo>
                  <a:lnTo>
                    <a:pt x="456234" y="29464"/>
                  </a:lnTo>
                  <a:lnTo>
                    <a:pt x="455206" y="29083"/>
                  </a:lnTo>
                  <a:lnTo>
                    <a:pt x="455396" y="28321"/>
                  </a:lnTo>
                  <a:lnTo>
                    <a:pt x="455549" y="27686"/>
                  </a:lnTo>
                  <a:lnTo>
                    <a:pt x="455714" y="27051"/>
                  </a:lnTo>
                  <a:lnTo>
                    <a:pt x="455841" y="26543"/>
                  </a:lnTo>
                  <a:lnTo>
                    <a:pt x="457123" y="21336"/>
                  </a:lnTo>
                  <a:lnTo>
                    <a:pt x="452920" y="26543"/>
                  </a:lnTo>
                  <a:lnTo>
                    <a:pt x="453072" y="24892"/>
                  </a:lnTo>
                  <a:lnTo>
                    <a:pt x="453110" y="24511"/>
                  </a:lnTo>
                  <a:lnTo>
                    <a:pt x="453263" y="22860"/>
                  </a:lnTo>
                  <a:lnTo>
                    <a:pt x="453491" y="20320"/>
                  </a:lnTo>
                  <a:lnTo>
                    <a:pt x="450989" y="22860"/>
                  </a:lnTo>
                  <a:lnTo>
                    <a:pt x="450062" y="18288"/>
                  </a:lnTo>
                  <a:lnTo>
                    <a:pt x="447789" y="18288"/>
                  </a:lnTo>
                  <a:lnTo>
                    <a:pt x="447243" y="24511"/>
                  </a:lnTo>
                  <a:lnTo>
                    <a:pt x="447116" y="18288"/>
                  </a:lnTo>
                  <a:lnTo>
                    <a:pt x="446913" y="19304"/>
                  </a:lnTo>
                  <a:lnTo>
                    <a:pt x="446595" y="18110"/>
                  </a:lnTo>
                  <a:lnTo>
                    <a:pt x="446722" y="20332"/>
                  </a:lnTo>
                  <a:lnTo>
                    <a:pt x="446620" y="20853"/>
                  </a:lnTo>
                  <a:lnTo>
                    <a:pt x="445909" y="24638"/>
                  </a:lnTo>
                  <a:lnTo>
                    <a:pt x="445312" y="24892"/>
                  </a:lnTo>
                  <a:lnTo>
                    <a:pt x="445147" y="24765"/>
                  </a:lnTo>
                  <a:lnTo>
                    <a:pt x="445173" y="24257"/>
                  </a:lnTo>
                  <a:lnTo>
                    <a:pt x="444855" y="22479"/>
                  </a:lnTo>
                  <a:lnTo>
                    <a:pt x="444690" y="21590"/>
                  </a:lnTo>
                  <a:lnTo>
                    <a:pt x="444614" y="21209"/>
                  </a:lnTo>
                  <a:lnTo>
                    <a:pt x="444500" y="20574"/>
                  </a:lnTo>
                  <a:lnTo>
                    <a:pt x="444487" y="18415"/>
                  </a:lnTo>
                  <a:lnTo>
                    <a:pt x="445236" y="19050"/>
                  </a:lnTo>
                  <a:lnTo>
                    <a:pt x="445338" y="18415"/>
                  </a:lnTo>
                  <a:lnTo>
                    <a:pt x="445490" y="17526"/>
                  </a:lnTo>
                  <a:lnTo>
                    <a:pt x="444487" y="16891"/>
                  </a:lnTo>
                  <a:lnTo>
                    <a:pt x="444893" y="16129"/>
                  </a:lnTo>
                  <a:lnTo>
                    <a:pt x="445439" y="15113"/>
                  </a:lnTo>
                  <a:lnTo>
                    <a:pt x="445325" y="13589"/>
                  </a:lnTo>
                  <a:lnTo>
                    <a:pt x="445198" y="12954"/>
                  </a:lnTo>
                  <a:lnTo>
                    <a:pt x="444881" y="15240"/>
                  </a:lnTo>
                  <a:lnTo>
                    <a:pt x="444131" y="16129"/>
                  </a:lnTo>
                  <a:lnTo>
                    <a:pt x="443687" y="15113"/>
                  </a:lnTo>
                  <a:lnTo>
                    <a:pt x="443750" y="15875"/>
                  </a:lnTo>
                  <a:lnTo>
                    <a:pt x="443877" y="18288"/>
                  </a:lnTo>
                  <a:lnTo>
                    <a:pt x="441718" y="21209"/>
                  </a:lnTo>
                  <a:lnTo>
                    <a:pt x="441896" y="20447"/>
                  </a:lnTo>
                  <a:lnTo>
                    <a:pt x="442112" y="19558"/>
                  </a:lnTo>
                  <a:lnTo>
                    <a:pt x="442468" y="18034"/>
                  </a:lnTo>
                  <a:lnTo>
                    <a:pt x="443039" y="15621"/>
                  </a:lnTo>
                  <a:lnTo>
                    <a:pt x="443738" y="12700"/>
                  </a:lnTo>
                  <a:lnTo>
                    <a:pt x="441477" y="15621"/>
                  </a:lnTo>
                  <a:lnTo>
                    <a:pt x="441896" y="14732"/>
                  </a:lnTo>
                  <a:lnTo>
                    <a:pt x="442391" y="13716"/>
                  </a:lnTo>
                  <a:lnTo>
                    <a:pt x="441337" y="14732"/>
                  </a:lnTo>
                  <a:lnTo>
                    <a:pt x="439420" y="13081"/>
                  </a:lnTo>
                  <a:lnTo>
                    <a:pt x="437603" y="18034"/>
                  </a:lnTo>
                  <a:lnTo>
                    <a:pt x="437718" y="16129"/>
                  </a:lnTo>
                  <a:lnTo>
                    <a:pt x="437769" y="15494"/>
                  </a:lnTo>
                  <a:lnTo>
                    <a:pt x="438213" y="15113"/>
                  </a:lnTo>
                  <a:lnTo>
                    <a:pt x="436448" y="13970"/>
                  </a:lnTo>
                  <a:lnTo>
                    <a:pt x="432854" y="19558"/>
                  </a:lnTo>
                  <a:lnTo>
                    <a:pt x="432816" y="19431"/>
                  </a:lnTo>
                  <a:lnTo>
                    <a:pt x="432689" y="18923"/>
                  </a:lnTo>
                  <a:lnTo>
                    <a:pt x="432562" y="18415"/>
                  </a:lnTo>
                  <a:lnTo>
                    <a:pt x="432308" y="17399"/>
                  </a:lnTo>
                  <a:lnTo>
                    <a:pt x="432054" y="16383"/>
                  </a:lnTo>
                  <a:lnTo>
                    <a:pt x="432155" y="15621"/>
                  </a:lnTo>
                  <a:lnTo>
                    <a:pt x="432447" y="14732"/>
                  </a:lnTo>
                  <a:lnTo>
                    <a:pt x="432003" y="15113"/>
                  </a:lnTo>
                  <a:lnTo>
                    <a:pt x="431241" y="17399"/>
                  </a:lnTo>
                  <a:lnTo>
                    <a:pt x="431177" y="16637"/>
                  </a:lnTo>
                  <a:lnTo>
                    <a:pt x="431266" y="15240"/>
                  </a:lnTo>
                  <a:lnTo>
                    <a:pt x="431558" y="14351"/>
                  </a:lnTo>
                  <a:lnTo>
                    <a:pt x="431419" y="14224"/>
                  </a:lnTo>
                  <a:lnTo>
                    <a:pt x="429920" y="16637"/>
                  </a:lnTo>
                  <a:lnTo>
                    <a:pt x="429666" y="15875"/>
                  </a:lnTo>
                  <a:lnTo>
                    <a:pt x="429742" y="15494"/>
                  </a:lnTo>
                  <a:lnTo>
                    <a:pt x="430326" y="14224"/>
                  </a:lnTo>
                  <a:lnTo>
                    <a:pt x="430237" y="13843"/>
                  </a:lnTo>
                  <a:lnTo>
                    <a:pt x="428917" y="11684"/>
                  </a:lnTo>
                  <a:lnTo>
                    <a:pt x="426669" y="17653"/>
                  </a:lnTo>
                  <a:lnTo>
                    <a:pt x="424903" y="18415"/>
                  </a:lnTo>
                  <a:lnTo>
                    <a:pt x="425297" y="16383"/>
                  </a:lnTo>
                  <a:lnTo>
                    <a:pt x="425399" y="15875"/>
                  </a:lnTo>
                  <a:lnTo>
                    <a:pt x="425551" y="15113"/>
                  </a:lnTo>
                  <a:lnTo>
                    <a:pt x="425678" y="14478"/>
                  </a:lnTo>
                  <a:lnTo>
                    <a:pt x="425627" y="13589"/>
                  </a:lnTo>
                  <a:lnTo>
                    <a:pt x="424103" y="11430"/>
                  </a:lnTo>
                  <a:lnTo>
                    <a:pt x="424167" y="10668"/>
                  </a:lnTo>
                  <a:lnTo>
                    <a:pt x="422097" y="9652"/>
                  </a:lnTo>
                  <a:lnTo>
                    <a:pt x="419722" y="13589"/>
                  </a:lnTo>
                  <a:lnTo>
                    <a:pt x="417360" y="15113"/>
                  </a:lnTo>
                  <a:lnTo>
                    <a:pt x="417233" y="12954"/>
                  </a:lnTo>
                  <a:lnTo>
                    <a:pt x="417182" y="12192"/>
                  </a:lnTo>
                  <a:lnTo>
                    <a:pt x="417042" y="9906"/>
                  </a:lnTo>
                  <a:lnTo>
                    <a:pt x="413512" y="12192"/>
                  </a:lnTo>
                  <a:lnTo>
                    <a:pt x="412013" y="9017"/>
                  </a:lnTo>
                  <a:lnTo>
                    <a:pt x="412115" y="10033"/>
                  </a:lnTo>
                  <a:lnTo>
                    <a:pt x="411302" y="12573"/>
                  </a:lnTo>
                  <a:lnTo>
                    <a:pt x="410845" y="12954"/>
                  </a:lnTo>
                  <a:lnTo>
                    <a:pt x="410552" y="11938"/>
                  </a:lnTo>
                  <a:lnTo>
                    <a:pt x="408965" y="15875"/>
                  </a:lnTo>
                  <a:lnTo>
                    <a:pt x="409397" y="13716"/>
                  </a:lnTo>
                  <a:lnTo>
                    <a:pt x="409816" y="11684"/>
                  </a:lnTo>
                  <a:lnTo>
                    <a:pt x="409956" y="11811"/>
                  </a:lnTo>
                  <a:lnTo>
                    <a:pt x="409968" y="11684"/>
                  </a:lnTo>
                  <a:lnTo>
                    <a:pt x="410286" y="8509"/>
                  </a:lnTo>
                  <a:lnTo>
                    <a:pt x="410362" y="7620"/>
                  </a:lnTo>
                  <a:lnTo>
                    <a:pt x="409181" y="8509"/>
                  </a:lnTo>
                  <a:lnTo>
                    <a:pt x="408444" y="8255"/>
                  </a:lnTo>
                  <a:lnTo>
                    <a:pt x="407314" y="13716"/>
                  </a:lnTo>
                  <a:lnTo>
                    <a:pt x="407238" y="13462"/>
                  </a:lnTo>
                  <a:lnTo>
                    <a:pt x="407098" y="13081"/>
                  </a:lnTo>
                  <a:lnTo>
                    <a:pt x="406450" y="11176"/>
                  </a:lnTo>
                  <a:lnTo>
                    <a:pt x="406196" y="10414"/>
                  </a:lnTo>
                  <a:lnTo>
                    <a:pt x="404279" y="10668"/>
                  </a:lnTo>
                  <a:lnTo>
                    <a:pt x="402488" y="11176"/>
                  </a:lnTo>
                  <a:lnTo>
                    <a:pt x="402399" y="10795"/>
                  </a:lnTo>
                  <a:lnTo>
                    <a:pt x="402107" y="9652"/>
                  </a:lnTo>
                  <a:lnTo>
                    <a:pt x="401053" y="9652"/>
                  </a:lnTo>
                  <a:lnTo>
                    <a:pt x="400392" y="9652"/>
                  </a:lnTo>
                  <a:lnTo>
                    <a:pt x="399745" y="10795"/>
                  </a:lnTo>
                  <a:lnTo>
                    <a:pt x="400227" y="8255"/>
                  </a:lnTo>
                  <a:lnTo>
                    <a:pt x="400278" y="7848"/>
                  </a:lnTo>
                  <a:lnTo>
                    <a:pt x="398970" y="6858"/>
                  </a:lnTo>
                  <a:lnTo>
                    <a:pt x="398487" y="6477"/>
                  </a:lnTo>
                  <a:lnTo>
                    <a:pt x="396709" y="6858"/>
                  </a:lnTo>
                  <a:lnTo>
                    <a:pt x="397408" y="4826"/>
                  </a:lnTo>
                  <a:lnTo>
                    <a:pt x="396519" y="4445"/>
                  </a:lnTo>
                  <a:lnTo>
                    <a:pt x="394779" y="13081"/>
                  </a:lnTo>
                  <a:lnTo>
                    <a:pt x="393890" y="13081"/>
                  </a:lnTo>
                  <a:lnTo>
                    <a:pt x="394004" y="12065"/>
                  </a:lnTo>
                  <a:lnTo>
                    <a:pt x="394284" y="9525"/>
                  </a:lnTo>
                  <a:lnTo>
                    <a:pt x="394385" y="8636"/>
                  </a:lnTo>
                  <a:lnTo>
                    <a:pt x="392760" y="8382"/>
                  </a:lnTo>
                  <a:lnTo>
                    <a:pt x="392671" y="8001"/>
                  </a:lnTo>
                  <a:lnTo>
                    <a:pt x="391769" y="4318"/>
                  </a:lnTo>
                  <a:lnTo>
                    <a:pt x="389483" y="8001"/>
                  </a:lnTo>
                  <a:lnTo>
                    <a:pt x="389890" y="6096"/>
                  </a:lnTo>
                  <a:lnTo>
                    <a:pt x="390182" y="5969"/>
                  </a:lnTo>
                  <a:lnTo>
                    <a:pt x="389445" y="5715"/>
                  </a:lnTo>
                  <a:lnTo>
                    <a:pt x="388899" y="4699"/>
                  </a:lnTo>
                  <a:lnTo>
                    <a:pt x="387718" y="2540"/>
                  </a:lnTo>
                  <a:lnTo>
                    <a:pt x="387426" y="5003"/>
                  </a:lnTo>
                  <a:lnTo>
                    <a:pt x="387362" y="5588"/>
                  </a:lnTo>
                  <a:lnTo>
                    <a:pt x="386994" y="8636"/>
                  </a:lnTo>
                  <a:lnTo>
                    <a:pt x="387426" y="5003"/>
                  </a:lnTo>
                  <a:lnTo>
                    <a:pt x="384606" y="9017"/>
                  </a:lnTo>
                  <a:lnTo>
                    <a:pt x="384225" y="9525"/>
                  </a:lnTo>
                  <a:lnTo>
                    <a:pt x="384835" y="6604"/>
                  </a:lnTo>
                  <a:lnTo>
                    <a:pt x="383540" y="10033"/>
                  </a:lnTo>
                  <a:lnTo>
                    <a:pt x="383413" y="10541"/>
                  </a:lnTo>
                  <a:lnTo>
                    <a:pt x="383298" y="11176"/>
                  </a:lnTo>
                  <a:lnTo>
                    <a:pt x="382092" y="12065"/>
                  </a:lnTo>
                  <a:lnTo>
                    <a:pt x="381977" y="11811"/>
                  </a:lnTo>
                  <a:lnTo>
                    <a:pt x="382104" y="10668"/>
                  </a:lnTo>
                  <a:lnTo>
                    <a:pt x="382219" y="10033"/>
                  </a:lnTo>
                  <a:lnTo>
                    <a:pt x="382117" y="9525"/>
                  </a:lnTo>
                  <a:lnTo>
                    <a:pt x="381901" y="8890"/>
                  </a:lnTo>
                  <a:lnTo>
                    <a:pt x="381381" y="13081"/>
                  </a:lnTo>
                  <a:lnTo>
                    <a:pt x="380707" y="11557"/>
                  </a:lnTo>
                  <a:lnTo>
                    <a:pt x="380746" y="11176"/>
                  </a:lnTo>
                  <a:lnTo>
                    <a:pt x="381317" y="9652"/>
                  </a:lnTo>
                  <a:lnTo>
                    <a:pt x="380530" y="9271"/>
                  </a:lnTo>
                  <a:lnTo>
                    <a:pt x="380453" y="10033"/>
                  </a:lnTo>
                  <a:lnTo>
                    <a:pt x="380326" y="10541"/>
                  </a:lnTo>
                  <a:lnTo>
                    <a:pt x="379628" y="12319"/>
                  </a:lnTo>
                  <a:lnTo>
                    <a:pt x="378904" y="13462"/>
                  </a:lnTo>
                  <a:lnTo>
                    <a:pt x="378802" y="13208"/>
                  </a:lnTo>
                  <a:lnTo>
                    <a:pt x="378625" y="12700"/>
                  </a:lnTo>
                  <a:lnTo>
                    <a:pt x="378472" y="12319"/>
                  </a:lnTo>
                  <a:lnTo>
                    <a:pt x="378193" y="11557"/>
                  </a:lnTo>
                  <a:lnTo>
                    <a:pt x="378320" y="9906"/>
                  </a:lnTo>
                  <a:lnTo>
                    <a:pt x="378447" y="8763"/>
                  </a:lnTo>
                  <a:lnTo>
                    <a:pt x="378079" y="10287"/>
                  </a:lnTo>
                  <a:lnTo>
                    <a:pt x="377278" y="12319"/>
                  </a:lnTo>
                  <a:lnTo>
                    <a:pt x="377024" y="11811"/>
                  </a:lnTo>
                  <a:lnTo>
                    <a:pt x="377113" y="10287"/>
                  </a:lnTo>
                  <a:lnTo>
                    <a:pt x="377355" y="9779"/>
                  </a:lnTo>
                  <a:lnTo>
                    <a:pt x="377355" y="9525"/>
                  </a:lnTo>
                  <a:lnTo>
                    <a:pt x="376961" y="8763"/>
                  </a:lnTo>
                  <a:lnTo>
                    <a:pt x="376428" y="7683"/>
                  </a:lnTo>
                  <a:lnTo>
                    <a:pt x="376326" y="7493"/>
                  </a:lnTo>
                  <a:lnTo>
                    <a:pt x="376428" y="7683"/>
                  </a:lnTo>
                  <a:lnTo>
                    <a:pt x="376453" y="7493"/>
                  </a:lnTo>
                  <a:lnTo>
                    <a:pt x="376682" y="6096"/>
                  </a:lnTo>
                  <a:lnTo>
                    <a:pt x="376059" y="5626"/>
                  </a:lnTo>
                  <a:lnTo>
                    <a:pt x="376059" y="8407"/>
                  </a:lnTo>
                  <a:lnTo>
                    <a:pt x="374802" y="12700"/>
                  </a:lnTo>
                  <a:lnTo>
                    <a:pt x="374396" y="10287"/>
                  </a:lnTo>
                  <a:lnTo>
                    <a:pt x="374383" y="8001"/>
                  </a:lnTo>
                  <a:lnTo>
                    <a:pt x="375500" y="8255"/>
                  </a:lnTo>
                  <a:lnTo>
                    <a:pt x="376059" y="8407"/>
                  </a:lnTo>
                  <a:lnTo>
                    <a:pt x="376059" y="5626"/>
                  </a:lnTo>
                  <a:lnTo>
                    <a:pt x="375856" y="5461"/>
                  </a:lnTo>
                  <a:lnTo>
                    <a:pt x="377151" y="1905"/>
                  </a:lnTo>
                  <a:lnTo>
                    <a:pt x="376047" y="3937"/>
                  </a:lnTo>
                  <a:lnTo>
                    <a:pt x="374180" y="8001"/>
                  </a:lnTo>
                  <a:lnTo>
                    <a:pt x="373875" y="7366"/>
                  </a:lnTo>
                  <a:lnTo>
                    <a:pt x="373621" y="6858"/>
                  </a:lnTo>
                  <a:lnTo>
                    <a:pt x="373519" y="6096"/>
                  </a:lnTo>
                  <a:lnTo>
                    <a:pt x="373532" y="5715"/>
                  </a:lnTo>
                  <a:lnTo>
                    <a:pt x="373595" y="5461"/>
                  </a:lnTo>
                  <a:lnTo>
                    <a:pt x="373507" y="5080"/>
                  </a:lnTo>
                  <a:lnTo>
                    <a:pt x="373291" y="5207"/>
                  </a:lnTo>
                  <a:lnTo>
                    <a:pt x="373049" y="5715"/>
                  </a:lnTo>
                  <a:lnTo>
                    <a:pt x="372884" y="5334"/>
                  </a:lnTo>
                  <a:lnTo>
                    <a:pt x="372783" y="5054"/>
                  </a:lnTo>
                  <a:lnTo>
                    <a:pt x="372783" y="24765"/>
                  </a:lnTo>
                  <a:lnTo>
                    <a:pt x="372681" y="24638"/>
                  </a:lnTo>
                  <a:lnTo>
                    <a:pt x="372579" y="24511"/>
                  </a:lnTo>
                  <a:lnTo>
                    <a:pt x="371995" y="24511"/>
                  </a:lnTo>
                  <a:lnTo>
                    <a:pt x="372110" y="23368"/>
                  </a:lnTo>
                  <a:lnTo>
                    <a:pt x="372325" y="22479"/>
                  </a:lnTo>
                  <a:lnTo>
                    <a:pt x="372503" y="22479"/>
                  </a:lnTo>
                  <a:lnTo>
                    <a:pt x="372465" y="22606"/>
                  </a:lnTo>
                  <a:lnTo>
                    <a:pt x="372351" y="23241"/>
                  </a:lnTo>
                  <a:lnTo>
                    <a:pt x="372579" y="23749"/>
                  </a:lnTo>
                  <a:lnTo>
                    <a:pt x="372656" y="24003"/>
                  </a:lnTo>
                  <a:lnTo>
                    <a:pt x="372783" y="24765"/>
                  </a:lnTo>
                  <a:lnTo>
                    <a:pt x="372783" y="5054"/>
                  </a:lnTo>
                  <a:lnTo>
                    <a:pt x="372706" y="4826"/>
                  </a:lnTo>
                  <a:lnTo>
                    <a:pt x="372440" y="4826"/>
                  </a:lnTo>
                  <a:lnTo>
                    <a:pt x="372579" y="3556"/>
                  </a:lnTo>
                  <a:lnTo>
                    <a:pt x="372592" y="3429"/>
                  </a:lnTo>
                  <a:lnTo>
                    <a:pt x="372681" y="2540"/>
                  </a:lnTo>
                  <a:lnTo>
                    <a:pt x="372351" y="2819"/>
                  </a:lnTo>
                  <a:lnTo>
                    <a:pt x="372351" y="3556"/>
                  </a:lnTo>
                  <a:lnTo>
                    <a:pt x="372313" y="4826"/>
                  </a:lnTo>
                  <a:lnTo>
                    <a:pt x="371995" y="4826"/>
                  </a:lnTo>
                  <a:lnTo>
                    <a:pt x="371741" y="5080"/>
                  </a:lnTo>
                  <a:lnTo>
                    <a:pt x="371640" y="5334"/>
                  </a:lnTo>
                  <a:lnTo>
                    <a:pt x="371995" y="3937"/>
                  </a:lnTo>
                  <a:lnTo>
                    <a:pt x="372351" y="3556"/>
                  </a:lnTo>
                  <a:lnTo>
                    <a:pt x="372351" y="2819"/>
                  </a:lnTo>
                  <a:lnTo>
                    <a:pt x="371589" y="3429"/>
                  </a:lnTo>
                  <a:lnTo>
                    <a:pt x="371157" y="3302"/>
                  </a:lnTo>
                  <a:lnTo>
                    <a:pt x="370751" y="6096"/>
                  </a:lnTo>
                  <a:lnTo>
                    <a:pt x="370230" y="5588"/>
                  </a:lnTo>
                  <a:lnTo>
                    <a:pt x="370395" y="7848"/>
                  </a:lnTo>
                  <a:lnTo>
                    <a:pt x="370547" y="7747"/>
                  </a:lnTo>
                  <a:lnTo>
                    <a:pt x="370840" y="7632"/>
                  </a:lnTo>
                  <a:lnTo>
                    <a:pt x="370763" y="7785"/>
                  </a:lnTo>
                  <a:lnTo>
                    <a:pt x="370738" y="8051"/>
                  </a:lnTo>
                  <a:lnTo>
                    <a:pt x="370751" y="8293"/>
                  </a:lnTo>
                  <a:lnTo>
                    <a:pt x="370776" y="8470"/>
                  </a:lnTo>
                  <a:lnTo>
                    <a:pt x="371017" y="7620"/>
                  </a:lnTo>
                  <a:lnTo>
                    <a:pt x="372173" y="7620"/>
                  </a:lnTo>
                  <a:lnTo>
                    <a:pt x="371030" y="10287"/>
                  </a:lnTo>
                  <a:lnTo>
                    <a:pt x="370776" y="8509"/>
                  </a:lnTo>
                  <a:lnTo>
                    <a:pt x="369430" y="13208"/>
                  </a:lnTo>
                  <a:lnTo>
                    <a:pt x="369443" y="10668"/>
                  </a:lnTo>
                  <a:lnTo>
                    <a:pt x="369316" y="8636"/>
                  </a:lnTo>
                  <a:lnTo>
                    <a:pt x="368693" y="6858"/>
                  </a:lnTo>
                  <a:lnTo>
                    <a:pt x="368693" y="5461"/>
                  </a:lnTo>
                  <a:lnTo>
                    <a:pt x="368820" y="4064"/>
                  </a:lnTo>
                  <a:lnTo>
                    <a:pt x="367195" y="5461"/>
                  </a:lnTo>
                  <a:lnTo>
                    <a:pt x="365417" y="4699"/>
                  </a:lnTo>
                  <a:lnTo>
                    <a:pt x="363728" y="10033"/>
                  </a:lnTo>
                  <a:lnTo>
                    <a:pt x="363232" y="10668"/>
                  </a:lnTo>
                  <a:lnTo>
                    <a:pt x="363283" y="10287"/>
                  </a:lnTo>
                  <a:lnTo>
                    <a:pt x="363410" y="9271"/>
                  </a:lnTo>
                  <a:lnTo>
                    <a:pt x="363499" y="7620"/>
                  </a:lnTo>
                  <a:lnTo>
                    <a:pt x="363575" y="7366"/>
                  </a:lnTo>
                  <a:lnTo>
                    <a:pt x="363816" y="6985"/>
                  </a:lnTo>
                  <a:lnTo>
                    <a:pt x="364070" y="7112"/>
                  </a:lnTo>
                  <a:lnTo>
                    <a:pt x="364109" y="6985"/>
                  </a:lnTo>
                  <a:lnTo>
                    <a:pt x="364299" y="6350"/>
                  </a:lnTo>
                  <a:lnTo>
                    <a:pt x="363308" y="7620"/>
                  </a:lnTo>
                  <a:lnTo>
                    <a:pt x="362381" y="6858"/>
                  </a:lnTo>
                  <a:lnTo>
                    <a:pt x="361911" y="6477"/>
                  </a:lnTo>
                  <a:lnTo>
                    <a:pt x="361823" y="6959"/>
                  </a:lnTo>
                  <a:lnTo>
                    <a:pt x="361784" y="7239"/>
                  </a:lnTo>
                  <a:lnTo>
                    <a:pt x="361162" y="10287"/>
                  </a:lnTo>
                  <a:lnTo>
                    <a:pt x="360870" y="9525"/>
                  </a:lnTo>
                  <a:lnTo>
                    <a:pt x="360426" y="8382"/>
                  </a:lnTo>
                  <a:lnTo>
                    <a:pt x="361759" y="7251"/>
                  </a:lnTo>
                  <a:lnTo>
                    <a:pt x="361784" y="6972"/>
                  </a:lnTo>
                  <a:lnTo>
                    <a:pt x="360794" y="7239"/>
                  </a:lnTo>
                  <a:lnTo>
                    <a:pt x="361137" y="6096"/>
                  </a:lnTo>
                  <a:lnTo>
                    <a:pt x="359473" y="4699"/>
                  </a:lnTo>
                  <a:lnTo>
                    <a:pt x="355765" y="9017"/>
                  </a:lnTo>
                  <a:lnTo>
                    <a:pt x="355295" y="9525"/>
                  </a:lnTo>
                  <a:lnTo>
                    <a:pt x="354533" y="8382"/>
                  </a:lnTo>
                  <a:lnTo>
                    <a:pt x="353606" y="6985"/>
                  </a:lnTo>
                  <a:lnTo>
                    <a:pt x="353644" y="7112"/>
                  </a:lnTo>
                  <a:lnTo>
                    <a:pt x="353758" y="8382"/>
                  </a:lnTo>
                  <a:lnTo>
                    <a:pt x="350875" y="4445"/>
                  </a:lnTo>
                  <a:lnTo>
                    <a:pt x="346405" y="10668"/>
                  </a:lnTo>
                  <a:lnTo>
                    <a:pt x="346354" y="10541"/>
                  </a:lnTo>
                  <a:lnTo>
                    <a:pt x="345160" y="7747"/>
                  </a:lnTo>
                  <a:lnTo>
                    <a:pt x="343839" y="4699"/>
                  </a:lnTo>
                  <a:lnTo>
                    <a:pt x="343052" y="3556"/>
                  </a:lnTo>
                  <a:lnTo>
                    <a:pt x="342658" y="5715"/>
                  </a:lnTo>
                  <a:lnTo>
                    <a:pt x="342557" y="6096"/>
                  </a:lnTo>
                  <a:lnTo>
                    <a:pt x="341795" y="7747"/>
                  </a:lnTo>
                  <a:lnTo>
                    <a:pt x="342011" y="4572"/>
                  </a:lnTo>
                  <a:lnTo>
                    <a:pt x="340550" y="8001"/>
                  </a:lnTo>
                  <a:lnTo>
                    <a:pt x="338810" y="10541"/>
                  </a:lnTo>
                  <a:lnTo>
                    <a:pt x="338886" y="8001"/>
                  </a:lnTo>
                  <a:lnTo>
                    <a:pt x="338924" y="6985"/>
                  </a:lnTo>
                  <a:lnTo>
                    <a:pt x="339140" y="0"/>
                  </a:lnTo>
                  <a:lnTo>
                    <a:pt x="336778" y="4699"/>
                  </a:lnTo>
                  <a:lnTo>
                    <a:pt x="336677" y="6985"/>
                  </a:lnTo>
                  <a:lnTo>
                    <a:pt x="336080" y="6477"/>
                  </a:lnTo>
                  <a:lnTo>
                    <a:pt x="334505" y="8001"/>
                  </a:lnTo>
                  <a:lnTo>
                    <a:pt x="334429" y="7747"/>
                  </a:lnTo>
                  <a:lnTo>
                    <a:pt x="334403" y="7493"/>
                  </a:lnTo>
                  <a:lnTo>
                    <a:pt x="334518" y="4953"/>
                  </a:lnTo>
                  <a:lnTo>
                    <a:pt x="332600" y="7493"/>
                  </a:lnTo>
                  <a:lnTo>
                    <a:pt x="331647" y="6350"/>
                  </a:lnTo>
                  <a:lnTo>
                    <a:pt x="331749" y="5715"/>
                  </a:lnTo>
                  <a:lnTo>
                    <a:pt x="333616" y="1016"/>
                  </a:lnTo>
                  <a:lnTo>
                    <a:pt x="331889" y="508"/>
                  </a:lnTo>
                  <a:lnTo>
                    <a:pt x="331152" y="1016"/>
                  </a:lnTo>
                  <a:lnTo>
                    <a:pt x="329641" y="4572"/>
                  </a:lnTo>
                  <a:lnTo>
                    <a:pt x="329526" y="6223"/>
                  </a:lnTo>
                  <a:lnTo>
                    <a:pt x="329793" y="6223"/>
                  </a:lnTo>
                  <a:lnTo>
                    <a:pt x="329907" y="6604"/>
                  </a:lnTo>
                  <a:lnTo>
                    <a:pt x="330022" y="7848"/>
                  </a:lnTo>
                  <a:lnTo>
                    <a:pt x="329895" y="8890"/>
                  </a:lnTo>
                  <a:lnTo>
                    <a:pt x="329196" y="9652"/>
                  </a:lnTo>
                  <a:lnTo>
                    <a:pt x="328536" y="14097"/>
                  </a:lnTo>
                  <a:lnTo>
                    <a:pt x="327545" y="18796"/>
                  </a:lnTo>
                  <a:lnTo>
                    <a:pt x="327444" y="19558"/>
                  </a:lnTo>
                  <a:lnTo>
                    <a:pt x="328434" y="22987"/>
                  </a:lnTo>
                  <a:lnTo>
                    <a:pt x="329819" y="20193"/>
                  </a:lnTo>
                  <a:lnTo>
                    <a:pt x="329857" y="22606"/>
                  </a:lnTo>
                  <a:lnTo>
                    <a:pt x="328980" y="22606"/>
                  </a:lnTo>
                  <a:lnTo>
                    <a:pt x="329184" y="24892"/>
                  </a:lnTo>
                  <a:lnTo>
                    <a:pt x="329780" y="22860"/>
                  </a:lnTo>
                  <a:lnTo>
                    <a:pt x="329869" y="22606"/>
                  </a:lnTo>
                  <a:lnTo>
                    <a:pt x="330250" y="21590"/>
                  </a:lnTo>
                  <a:lnTo>
                    <a:pt x="330238" y="23876"/>
                  </a:lnTo>
                  <a:lnTo>
                    <a:pt x="330339" y="24257"/>
                  </a:lnTo>
                  <a:lnTo>
                    <a:pt x="331292" y="21590"/>
                  </a:lnTo>
                  <a:lnTo>
                    <a:pt x="331609" y="20701"/>
                  </a:lnTo>
                  <a:lnTo>
                    <a:pt x="331736" y="20193"/>
                  </a:lnTo>
                  <a:lnTo>
                    <a:pt x="331851" y="20027"/>
                  </a:lnTo>
                  <a:lnTo>
                    <a:pt x="331927" y="19812"/>
                  </a:lnTo>
                  <a:lnTo>
                    <a:pt x="332574" y="19050"/>
                  </a:lnTo>
                  <a:lnTo>
                    <a:pt x="332651" y="19812"/>
                  </a:lnTo>
                  <a:lnTo>
                    <a:pt x="332765" y="21463"/>
                  </a:lnTo>
                  <a:lnTo>
                    <a:pt x="332409" y="22987"/>
                  </a:lnTo>
                  <a:lnTo>
                    <a:pt x="333222" y="21209"/>
                  </a:lnTo>
                  <a:lnTo>
                    <a:pt x="333108" y="22606"/>
                  </a:lnTo>
                  <a:lnTo>
                    <a:pt x="332994" y="23012"/>
                  </a:lnTo>
                  <a:lnTo>
                    <a:pt x="333324" y="22352"/>
                  </a:lnTo>
                  <a:lnTo>
                    <a:pt x="334035" y="23368"/>
                  </a:lnTo>
                  <a:lnTo>
                    <a:pt x="334276" y="22352"/>
                  </a:lnTo>
                  <a:lnTo>
                    <a:pt x="334556" y="21209"/>
                  </a:lnTo>
                  <a:lnTo>
                    <a:pt x="334645" y="20828"/>
                  </a:lnTo>
                  <a:lnTo>
                    <a:pt x="334784" y="23622"/>
                  </a:lnTo>
                  <a:lnTo>
                    <a:pt x="336181" y="20828"/>
                  </a:lnTo>
                  <a:lnTo>
                    <a:pt x="336435" y="20320"/>
                  </a:lnTo>
                  <a:lnTo>
                    <a:pt x="335788" y="24828"/>
                  </a:lnTo>
                  <a:lnTo>
                    <a:pt x="336080" y="23876"/>
                  </a:lnTo>
                  <a:lnTo>
                    <a:pt x="337146" y="21463"/>
                  </a:lnTo>
                  <a:lnTo>
                    <a:pt x="337642" y="21336"/>
                  </a:lnTo>
                  <a:lnTo>
                    <a:pt x="336067" y="26670"/>
                  </a:lnTo>
                  <a:lnTo>
                    <a:pt x="339331" y="21844"/>
                  </a:lnTo>
                  <a:lnTo>
                    <a:pt x="338328" y="27686"/>
                  </a:lnTo>
                  <a:lnTo>
                    <a:pt x="339610" y="22860"/>
                  </a:lnTo>
                  <a:lnTo>
                    <a:pt x="340880" y="25781"/>
                  </a:lnTo>
                  <a:lnTo>
                    <a:pt x="342366" y="23241"/>
                  </a:lnTo>
                  <a:lnTo>
                    <a:pt x="342214" y="23749"/>
                  </a:lnTo>
                  <a:lnTo>
                    <a:pt x="342099" y="24257"/>
                  </a:lnTo>
                  <a:lnTo>
                    <a:pt x="342531" y="24638"/>
                  </a:lnTo>
                  <a:lnTo>
                    <a:pt x="342569" y="26289"/>
                  </a:lnTo>
                  <a:lnTo>
                    <a:pt x="342773" y="27051"/>
                  </a:lnTo>
                  <a:lnTo>
                    <a:pt x="343369" y="23241"/>
                  </a:lnTo>
                  <a:lnTo>
                    <a:pt x="343420" y="22987"/>
                  </a:lnTo>
                  <a:lnTo>
                    <a:pt x="343598" y="22860"/>
                  </a:lnTo>
                  <a:lnTo>
                    <a:pt x="344487" y="22237"/>
                  </a:lnTo>
                  <a:lnTo>
                    <a:pt x="344652" y="21844"/>
                  </a:lnTo>
                  <a:lnTo>
                    <a:pt x="344830" y="21336"/>
                  </a:lnTo>
                  <a:lnTo>
                    <a:pt x="345198" y="20320"/>
                  </a:lnTo>
                  <a:lnTo>
                    <a:pt x="345389" y="19812"/>
                  </a:lnTo>
                  <a:lnTo>
                    <a:pt x="345617" y="23876"/>
                  </a:lnTo>
                  <a:lnTo>
                    <a:pt x="344258" y="24511"/>
                  </a:lnTo>
                  <a:lnTo>
                    <a:pt x="343992" y="28321"/>
                  </a:lnTo>
                  <a:lnTo>
                    <a:pt x="344398" y="25019"/>
                  </a:lnTo>
                  <a:lnTo>
                    <a:pt x="345770" y="25273"/>
                  </a:lnTo>
                  <a:lnTo>
                    <a:pt x="345782" y="25019"/>
                  </a:lnTo>
                  <a:lnTo>
                    <a:pt x="345884" y="22479"/>
                  </a:lnTo>
                  <a:lnTo>
                    <a:pt x="346138" y="24892"/>
                  </a:lnTo>
                  <a:lnTo>
                    <a:pt x="346227" y="23622"/>
                  </a:lnTo>
                  <a:lnTo>
                    <a:pt x="346062" y="27051"/>
                  </a:lnTo>
                  <a:lnTo>
                    <a:pt x="346621" y="23622"/>
                  </a:lnTo>
                  <a:lnTo>
                    <a:pt x="346798" y="22479"/>
                  </a:lnTo>
                  <a:lnTo>
                    <a:pt x="346887" y="21971"/>
                  </a:lnTo>
                  <a:lnTo>
                    <a:pt x="346722" y="26289"/>
                  </a:lnTo>
                  <a:lnTo>
                    <a:pt x="347662" y="23241"/>
                  </a:lnTo>
                  <a:lnTo>
                    <a:pt x="347980" y="25019"/>
                  </a:lnTo>
                  <a:lnTo>
                    <a:pt x="348094" y="26035"/>
                  </a:lnTo>
                  <a:lnTo>
                    <a:pt x="347205" y="28067"/>
                  </a:lnTo>
                  <a:lnTo>
                    <a:pt x="348348" y="26670"/>
                  </a:lnTo>
                  <a:lnTo>
                    <a:pt x="348449" y="27368"/>
                  </a:lnTo>
                  <a:lnTo>
                    <a:pt x="348462" y="26670"/>
                  </a:lnTo>
                  <a:lnTo>
                    <a:pt x="348589" y="25781"/>
                  </a:lnTo>
                  <a:lnTo>
                    <a:pt x="348970" y="24130"/>
                  </a:lnTo>
                  <a:lnTo>
                    <a:pt x="350100" y="23241"/>
                  </a:lnTo>
                  <a:lnTo>
                    <a:pt x="350266" y="23114"/>
                  </a:lnTo>
                  <a:lnTo>
                    <a:pt x="349300" y="26289"/>
                  </a:lnTo>
                  <a:lnTo>
                    <a:pt x="349211" y="28956"/>
                  </a:lnTo>
                  <a:lnTo>
                    <a:pt x="350050" y="28067"/>
                  </a:lnTo>
                  <a:lnTo>
                    <a:pt x="351104" y="24638"/>
                  </a:lnTo>
                  <a:lnTo>
                    <a:pt x="351599" y="24892"/>
                  </a:lnTo>
                  <a:lnTo>
                    <a:pt x="351586" y="25908"/>
                  </a:lnTo>
                  <a:lnTo>
                    <a:pt x="351396" y="26543"/>
                  </a:lnTo>
                  <a:lnTo>
                    <a:pt x="352171" y="24638"/>
                  </a:lnTo>
                  <a:lnTo>
                    <a:pt x="352577" y="23622"/>
                  </a:lnTo>
                  <a:lnTo>
                    <a:pt x="353631" y="26670"/>
                  </a:lnTo>
                  <a:lnTo>
                    <a:pt x="354799" y="23622"/>
                  </a:lnTo>
                  <a:lnTo>
                    <a:pt x="355003" y="23114"/>
                  </a:lnTo>
                  <a:lnTo>
                    <a:pt x="355028" y="23914"/>
                  </a:lnTo>
                  <a:lnTo>
                    <a:pt x="355104" y="22987"/>
                  </a:lnTo>
                  <a:lnTo>
                    <a:pt x="355180" y="21971"/>
                  </a:lnTo>
                  <a:lnTo>
                    <a:pt x="355473" y="19812"/>
                  </a:lnTo>
                  <a:lnTo>
                    <a:pt x="355600" y="19050"/>
                  </a:lnTo>
                  <a:lnTo>
                    <a:pt x="355650" y="18669"/>
                  </a:lnTo>
                  <a:lnTo>
                    <a:pt x="356095" y="18669"/>
                  </a:lnTo>
                  <a:lnTo>
                    <a:pt x="356806" y="16383"/>
                  </a:lnTo>
                  <a:lnTo>
                    <a:pt x="356603" y="18923"/>
                  </a:lnTo>
                  <a:lnTo>
                    <a:pt x="356349" y="18796"/>
                  </a:lnTo>
                  <a:lnTo>
                    <a:pt x="356184" y="19812"/>
                  </a:lnTo>
                  <a:lnTo>
                    <a:pt x="355955" y="20574"/>
                  </a:lnTo>
                  <a:lnTo>
                    <a:pt x="356552" y="19558"/>
                  </a:lnTo>
                  <a:lnTo>
                    <a:pt x="356463" y="22237"/>
                  </a:lnTo>
                  <a:lnTo>
                    <a:pt x="356603" y="21971"/>
                  </a:lnTo>
                  <a:lnTo>
                    <a:pt x="356654" y="21590"/>
                  </a:lnTo>
                  <a:lnTo>
                    <a:pt x="356717" y="21717"/>
                  </a:lnTo>
                  <a:lnTo>
                    <a:pt x="356793" y="21590"/>
                  </a:lnTo>
                  <a:lnTo>
                    <a:pt x="357797" y="19558"/>
                  </a:lnTo>
                  <a:lnTo>
                    <a:pt x="357860" y="19431"/>
                  </a:lnTo>
                  <a:lnTo>
                    <a:pt x="358267" y="20320"/>
                  </a:lnTo>
                  <a:lnTo>
                    <a:pt x="358381" y="20701"/>
                  </a:lnTo>
                  <a:lnTo>
                    <a:pt x="358000" y="24130"/>
                  </a:lnTo>
                  <a:lnTo>
                    <a:pt x="356717" y="21717"/>
                  </a:lnTo>
                  <a:lnTo>
                    <a:pt x="356743" y="22225"/>
                  </a:lnTo>
                  <a:lnTo>
                    <a:pt x="357085" y="24765"/>
                  </a:lnTo>
                  <a:lnTo>
                    <a:pt x="356247" y="23368"/>
                  </a:lnTo>
                  <a:lnTo>
                    <a:pt x="356222" y="28956"/>
                  </a:lnTo>
                  <a:lnTo>
                    <a:pt x="355688" y="23050"/>
                  </a:lnTo>
                  <a:lnTo>
                    <a:pt x="355650" y="28956"/>
                  </a:lnTo>
                  <a:lnTo>
                    <a:pt x="356730" y="30099"/>
                  </a:lnTo>
                  <a:lnTo>
                    <a:pt x="356958" y="28956"/>
                  </a:lnTo>
                  <a:lnTo>
                    <a:pt x="357314" y="27305"/>
                  </a:lnTo>
                  <a:lnTo>
                    <a:pt x="358508" y="28575"/>
                  </a:lnTo>
                  <a:lnTo>
                    <a:pt x="358902" y="27305"/>
                  </a:lnTo>
                  <a:lnTo>
                    <a:pt x="359016" y="26924"/>
                  </a:lnTo>
                  <a:lnTo>
                    <a:pt x="358902" y="25908"/>
                  </a:lnTo>
                  <a:lnTo>
                    <a:pt x="358952" y="25273"/>
                  </a:lnTo>
                  <a:lnTo>
                    <a:pt x="359105" y="24765"/>
                  </a:lnTo>
                  <a:lnTo>
                    <a:pt x="359308" y="24130"/>
                  </a:lnTo>
                  <a:lnTo>
                    <a:pt x="359422" y="23749"/>
                  </a:lnTo>
                  <a:lnTo>
                    <a:pt x="361873" y="20447"/>
                  </a:lnTo>
                  <a:lnTo>
                    <a:pt x="359600" y="32766"/>
                  </a:lnTo>
                  <a:lnTo>
                    <a:pt x="361670" y="28448"/>
                  </a:lnTo>
                  <a:lnTo>
                    <a:pt x="362356" y="26289"/>
                  </a:lnTo>
                  <a:lnTo>
                    <a:pt x="362483" y="25781"/>
                  </a:lnTo>
                  <a:lnTo>
                    <a:pt x="363258" y="21590"/>
                  </a:lnTo>
                  <a:lnTo>
                    <a:pt x="363715" y="23368"/>
                  </a:lnTo>
                  <a:lnTo>
                    <a:pt x="363816" y="24511"/>
                  </a:lnTo>
                  <a:lnTo>
                    <a:pt x="362966" y="28067"/>
                  </a:lnTo>
                  <a:lnTo>
                    <a:pt x="364210" y="28575"/>
                  </a:lnTo>
                  <a:lnTo>
                    <a:pt x="364578" y="22479"/>
                  </a:lnTo>
                  <a:lnTo>
                    <a:pt x="365417" y="24904"/>
                  </a:lnTo>
                  <a:lnTo>
                    <a:pt x="366090" y="24892"/>
                  </a:lnTo>
                  <a:lnTo>
                    <a:pt x="365696" y="28448"/>
                  </a:lnTo>
                  <a:lnTo>
                    <a:pt x="367169" y="28194"/>
                  </a:lnTo>
                  <a:lnTo>
                    <a:pt x="369112" y="25781"/>
                  </a:lnTo>
                  <a:lnTo>
                    <a:pt x="370751" y="25400"/>
                  </a:lnTo>
                  <a:lnTo>
                    <a:pt x="370509" y="26416"/>
                  </a:lnTo>
                  <a:lnTo>
                    <a:pt x="370205" y="27178"/>
                  </a:lnTo>
                  <a:lnTo>
                    <a:pt x="370128" y="27940"/>
                  </a:lnTo>
                  <a:lnTo>
                    <a:pt x="370255" y="28702"/>
                  </a:lnTo>
                  <a:lnTo>
                    <a:pt x="372478" y="27178"/>
                  </a:lnTo>
                  <a:lnTo>
                    <a:pt x="375881" y="32131"/>
                  </a:lnTo>
                  <a:lnTo>
                    <a:pt x="377088" y="29210"/>
                  </a:lnTo>
                  <a:lnTo>
                    <a:pt x="377253" y="29337"/>
                  </a:lnTo>
                  <a:lnTo>
                    <a:pt x="377304" y="29210"/>
                  </a:lnTo>
                  <a:lnTo>
                    <a:pt x="377786" y="28194"/>
                  </a:lnTo>
                  <a:lnTo>
                    <a:pt x="378256" y="27940"/>
                  </a:lnTo>
                  <a:lnTo>
                    <a:pt x="378117" y="29337"/>
                  </a:lnTo>
                  <a:lnTo>
                    <a:pt x="378002" y="30099"/>
                  </a:lnTo>
                  <a:lnTo>
                    <a:pt x="377647" y="30861"/>
                  </a:lnTo>
                  <a:lnTo>
                    <a:pt x="379349" y="28448"/>
                  </a:lnTo>
                  <a:lnTo>
                    <a:pt x="379933" y="27940"/>
                  </a:lnTo>
                  <a:lnTo>
                    <a:pt x="380796" y="27178"/>
                  </a:lnTo>
                  <a:lnTo>
                    <a:pt x="382244" y="25908"/>
                  </a:lnTo>
                  <a:lnTo>
                    <a:pt x="382816" y="28321"/>
                  </a:lnTo>
                  <a:lnTo>
                    <a:pt x="382943" y="29591"/>
                  </a:lnTo>
                  <a:lnTo>
                    <a:pt x="382816" y="29845"/>
                  </a:lnTo>
                  <a:lnTo>
                    <a:pt x="382714" y="30353"/>
                  </a:lnTo>
                  <a:lnTo>
                    <a:pt x="383489" y="31623"/>
                  </a:lnTo>
                  <a:lnTo>
                    <a:pt x="384568" y="25908"/>
                  </a:lnTo>
                  <a:lnTo>
                    <a:pt x="384670" y="25400"/>
                  </a:lnTo>
                  <a:lnTo>
                    <a:pt x="384759" y="24892"/>
                  </a:lnTo>
                  <a:lnTo>
                    <a:pt x="384784" y="24765"/>
                  </a:lnTo>
                  <a:lnTo>
                    <a:pt x="384886" y="24257"/>
                  </a:lnTo>
                  <a:lnTo>
                    <a:pt x="385165" y="25908"/>
                  </a:lnTo>
                  <a:lnTo>
                    <a:pt x="385279" y="27368"/>
                  </a:lnTo>
                  <a:lnTo>
                    <a:pt x="385114" y="27686"/>
                  </a:lnTo>
                  <a:lnTo>
                    <a:pt x="387184" y="29464"/>
                  </a:lnTo>
                  <a:lnTo>
                    <a:pt x="390207" y="27051"/>
                  </a:lnTo>
                  <a:lnTo>
                    <a:pt x="391160" y="32004"/>
                  </a:lnTo>
                  <a:lnTo>
                    <a:pt x="392264" y="27686"/>
                  </a:lnTo>
                  <a:lnTo>
                    <a:pt x="393090" y="34290"/>
                  </a:lnTo>
                  <a:lnTo>
                    <a:pt x="394309" y="28321"/>
                  </a:lnTo>
                  <a:lnTo>
                    <a:pt x="394906" y="30734"/>
                  </a:lnTo>
                  <a:lnTo>
                    <a:pt x="395020" y="31623"/>
                  </a:lnTo>
                  <a:lnTo>
                    <a:pt x="394652" y="32258"/>
                  </a:lnTo>
                  <a:lnTo>
                    <a:pt x="394589" y="32639"/>
                  </a:lnTo>
                  <a:lnTo>
                    <a:pt x="395998" y="34925"/>
                  </a:lnTo>
                  <a:lnTo>
                    <a:pt x="396443" y="35306"/>
                  </a:lnTo>
                  <a:lnTo>
                    <a:pt x="397408" y="31242"/>
                  </a:lnTo>
                  <a:lnTo>
                    <a:pt x="398132" y="30734"/>
                  </a:lnTo>
                  <a:lnTo>
                    <a:pt x="397586" y="33909"/>
                  </a:lnTo>
                  <a:lnTo>
                    <a:pt x="399008" y="30734"/>
                  </a:lnTo>
                  <a:lnTo>
                    <a:pt x="398754" y="34544"/>
                  </a:lnTo>
                  <a:lnTo>
                    <a:pt x="399338" y="34036"/>
                  </a:lnTo>
                  <a:lnTo>
                    <a:pt x="399453" y="31369"/>
                  </a:lnTo>
                  <a:lnTo>
                    <a:pt x="400024" y="30734"/>
                  </a:lnTo>
                  <a:lnTo>
                    <a:pt x="400596" y="30099"/>
                  </a:lnTo>
                  <a:lnTo>
                    <a:pt x="401078" y="33147"/>
                  </a:lnTo>
                  <a:lnTo>
                    <a:pt x="401205" y="34163"/>
                  </a:lnTo>
                  <a:lnTo>
                    <a:pt x="400951" y="35687"/>
                  </a:lnTo>
                  <a:lnTo>
                    <a:pt x="403555" y="33401"/>
                  </a:lnTo>
                  <a:lnTo>
                    <a:pt x="403402" y="34036"/>
                  </a:lnTo>
                  <a:lnTo>
                    <a:pt x="403771" y="33401"/>
                  </a:lnTo>
                  <a:lnTo>
                    <a:pt x="404126" y="32766"/>
                  </a:lnTo>
                  <a:lnTo>
                    <a:pt x="401993" y="39116"/>
                  </a:lnTo>
                  <a:lnTo>
                    <a:pt x="403517" y="36410"/>
                  </a:lnTo>
                  <a:lnTo>
                    <a:pt x="403618" y="35433"/>
                  </a:lnTo>
                  <a:lnTo>
                    <a:pt x="403936" y="34671"/>
                  </a:lnTo>
                  <a:lnTo>
                    <a:pt x="404139" y="33909"/>
                  </a:lnTo>
                  <a:lnTo>
                    <a:pt x="404291" y="35814"/>
                  </a:lnTo>
                  <a:lnTo>
                    <a:pt x="405460" y="36068"/>
                  </a:lnTo>
                  <a:lnTo>
                    <a:pt x="406476" y="35433"/>
                  </a:lnTo>
                  <a:lnTo>
                    <a:pt x="405892" y="37592"/>
                  </a:lnTo>
                  <a:lnTo>
                    <a:pt x="407352" y="38481"/>
                  </a:lnTo>
                  <a:lnTo>
                    <a:pt x="409371" y="37211"/>
                  </a:lnTo>
                  <a:lnTo>
                    <a:pt x="411124" y="37592"/>
                  </a:lnTo>
                  <a:lnTo>
                    <a:pt x="410972" y="37211"/>
                  </a:lnTo>
                  <a:lnTo>
                    <a:pt x="410756" y="36626"/>
                  </a:lnTo>
                  <a:lnTo>
                    <a:pt x="410857" y="35687"/>
                  </a:lnTo>
                  <a:lnTo>
                    <a:pt x="410908" y="35433"/>
                  </a:lnTo>
                  <a:lnTo>
                    <a:pt x="411264" y="33909"/>
                  </a:lnTo>
                  <a:lnTo>
                    <a:pt x="411518" y="32766"/>
                  </a:lnTo>
                  <a:lnTo>
                    <a:pt x="411556" y="32639"/>
                  </a:lnTo>
                  <a:lnTo>
                    <a:pt x="412127" y="32385"/>
                  </a:lnTo>
                  <a:lnTo>
                    <a:pt x="412038" y="33096"/>
                  </a:lnTo>
                  <a:lnTo>
                    <a:pt x="412381" y="32385"/>
                  </a:lnTo>
                  <a:lnTo>
                    <a:pt x="412559" y="32004"/>
                  </a:lnTo>
                  <a:lnTo>
                    <a:pt x="413042" y="32410"/>
                  </a:lnTo>
                  <a:lnTo>
                    <a:pt x="413143" y="32537"/>
                  </a:lnTo>
                  <a:lnTo>
                    <a:pt x="412318" y="35814"/>
                  </a:lnTo>
                  <a:lnTo>
                    <a:pt x="412203" y="36068"/>
                  </a:lnTo>
                  <a:lnTo>
                    <a:pt x="411695" y="36957"/>
                  </a:lnTo>
                  <a:lnTo>
                    <a:pt x="412724" y="35941"/>
                  </a:lnTo>
                  <a:lnTo>
                    <a:pt x="412610" y="36626"/>
                  </a:lnTo>
                  <a:lnTo>
                    <a:pt x="412496" y="37071"/>
                  </a:lnTo>
                  <a:lnTo>
                    <a:pt x="412330" y="37376"/>
                  </a:lnTo>
                  <a:lnTo>
                    <a:pt x="412229" y="37719"/>
                  </a:lnTo>
                  <a:lnTo>
                    <a:pt x="411988" y="38735"/>
                  </a:lnTo>
                  <a:lnTo>
                    <a:pt x="412724" y="36703"/>
                  </a:lnTo>
                  <a:lnTo>
                    <a:pt x="412724" y="42291"/>
                  </a:lnTo>
                  <a:lnTo>
                    <a:pt x="413880" y="38735"/>
                  </a:lnTo>
                  <a:lnTo>
                    <a:pt x="413727" y="39751"/>
                  </a:lnTo>
                  <a:lnTo>
                    <a:pt x="415480" y="40132"/>
                  </a:lnTo>
                  <a:lnTo>
                    <a:pt x="416496" y="39116"/>
                  </a:lnTo>
                  <a:lnTo>
                    <a:pt x="417944" y="39243"/>
                  </a:lnTo>
                  <a:lnTo>
                    <a:pt x="417969" y="39116"/>
                  </a:lnTo>
                  <a:lnTo>
                    <a:pt x="418045" y="38735"/>
                  </a:lnTo>
                  <a:lnTo>
                    <a:pt x="418465" y="36703"/>
                  </a:lnTo>
                  <a:lnTo>
                    <a:pt x="418541" y="36322"/>
                  </a:lnTo>
                  <a:lnTo>
                    <a:pt x="418973" y="37084"/>
                  </a:lnTo>
                  <a:lnTo>
                    <a:pt x="419265" y="36322"/>
                  </a:lnTo>
                  <a:lnTo>
                    <a:pt x="419417" y="35941"/>
                  </a:lnTo>
                  <a:lnTo>
                    <a:pt x="419849" y="34798"/>
                  </a:lnTo>
                  <a:lnTo>
                    <a:pt x="420725" y="35941"/>
                  </a:lnTo>
                  <a:lnTo>
                    <a:pt x="421436" y="38481"/>
                  </a:lnTo>
                  <a:lnTo>
                    <a:pt x="422744" y="38481"/>
                  </a:lnTo>
                  <a:lnTo>
                    <a:pt x="423799" y="37338"/>
                  </a:lnTo>
                  <a:lnTo>
                    <a:pt x="423672" y="36563"/>
                  </a:lnTo>
                  <a:lnTo>
                    <a:pt x="423583" y="36322"/>
                  </a:lnTo>
                  <a:lnTo>
                    <a:pt x="423672" y="35687"/>
                  </a:lnTo>
                  <a:lnTo>
                    <a:pt x="424103" y="34798"/>
                  </a:lnTo>
                  <a:lnTo>
                    <a:pt x="424230" y="34544"/>
                  </a:lnTo>
                  <a:lnTo>
                    <a:pt x="423976" y="35941"/>
                  </a:lnTo>
                  <a:lnTo>
                    <a:pt x="423862" y="37084"/>
                  </a:lnTo>
                  <a:lnTo>
                    <a:pt x="425081" y="37084"/>
                  </a:lnTo>
                  <a:lnTo>
                    <a:pt x="424053" y="38862"/>
                  </a:lnTo>
                  <a:lnTo>
                    <a:pt x="425640" y="38735"/>
                  </a:lnTo>
                  <a:lnTo>
                    <a:pt x="426085" y="38735"/>
                  </a:lnTo>
                  <a:lnTo>
                    <a:pt x="428434" y="36957"/>
                  </a:lnTo>
                  <a:lnTo>
                    <a:pt x="428523" y="34798"/>
                  </a:lnTo>
                  <a:lnTo>
                    <a:pt x="428612" y="34544"/>
                  </a:lnTo>
                  <a:lnTo>
                    <a:pt x="429031" y="34163"/>
                  </a:lnTo>
                  <a:lnTo>
                    <a:pt x="429107" y="36068"/>
                  </a:lnTo>
                  <a:lnTo>
                    <a:pt x="428904" y="36830"/>
                  </a:lnTo>
                  <a:lnTo>
                    <a:pt x="428790" y="37071"/>
                  </a:lnTo>
                  <a:lnTo>
                    <a:pt x="428713" y="37211"/>
                  </a:lnTo>
                  <a:lnTo>
                    <a:pt x="431355" y="34163"/>
                  </a:lnTo>
                  <a:lnTo>
                    <a:pt x="431685" y="33782"/>
                  </a:lnTo>
                  <a:lnTo>
                    <a:pt x="432092" y="45974"/>
                  </a:lnTo>
                  <a:lnTo>
                    <a:pt x="434797" y="41021"/>
                  </a:lnTo>
                  <a:lnTo>
                    <a:pt x="435038" y="40767"/>
                  </a:lnTo>
                  <a:lnTo>
                    <a:pt x="437146" y="38608"/>
                  </a:lnTo>
                  <a:lnTo>
                    <a:pt x="437870" y="39243"/>
                  </a:lnTo>
                  <a:lnTo>
                    <a:pt x="436410" y="40386"/>
                  </a:lnTo>
                  <a:lnTo>
                    <a:pt x="436295" y="40767"/>
                  </a:lnTo>
                  <a:lnTo>
                    <a:pt x="436511" y="42164"/>
                  </a:lnTo>
                  <a:lnTo>
                    <a:pt x="439064" y="38608"/>
                  </a:lnTo>
                  <a:lnTo>
                    <a:pt x="439343" y="38227"/>
                  </a:lnTo>
                  <a:lnTo>
                    <a:pt x="439381" y="43434"/>
                  </a:lnTo>
                  <a:lnTo>
                    <a:pt x="441579" y="40894"/>
                  </a:lnTo>
                  <a:lnTo>
                    <a:pt x="441134" y="48895"/>
                  </a:lnTo>
                  <a:lnTo>
                    <a:pt x="446011" y="41275"/>
                  </a:lnTo>
                  <a:lnTo>
                    <a:pt x="446570" y="46609"/>
                  </a:lnTo>
                  <a:lnTo>
                    <a:pt x="446862" y="44831"/>
                  </a:lnTo>
                  <a:lnTo>
                    <a:pt x="446938" y="44577"/>
                  </a:lnTo>
                  <a:lnTo>
                    <a:pt x="447700" y="43053"/>
                  </a:lnTo>
                  <a:lnTo>
                    <a:pt x="447446" y="44335"/>
                  </a:lnTo>
                  <a:lnTo>
                    <a:pt x="447763" y="43688"/>
                  </a:lnTo>
                  <a:lnTo>
                    <a:pt x="449618" y="43053"/>
                  </a:lnTo>
                  <a:lnTo>
                    <a:pt x="451840" y="42291"/>
                  </a:lnTo>
                  <a:lnTo>
                    <a:pt x="454571" y="48006"/>
                  </a:lnTo>
                  <a:lnTo>
                    <a:pt x="457847" y="50546"/>
                  </a:lnTo>
                  <a:lnTo>
                    <a:pt x="459079" y="51308"/>
                  </a:lnTo>
                  <a:lnTo>
                    <a:pt x="460603" y="42291"/>
                  </a:lnTo>
                  <a:lnTo>
                    <a:pt x="460768" y="41275"/>
                  </a:lnTo>
                  <a:lnTo>
                    <a:pt x="461264" y="44577"/>
                  </a:lnTo>
                  <a:lnTo>
                    <a:pt x="461365" y="46228"/>
                  </a:lnTo>
                  <a:lnTo>
                    <a:pt x="460209" y="49276"/>
                  </a:lnTo>
                  <a:lnTo>
                    <a:pt x="463854" y="45847"/>
                  </a:lnTo>
                  <a:lnTo>
                    <a:pt x="465721" y="50673"/>
                  </a:lnTo>
                  <a:lnTo>
                    <a:pt x="469163" y="47879"/>
                  </a:lnTo>
                  <a:lnTo>
                    <a:pt x="468884" y="48514"/>
                  </a:lnTo>
                  <a:lnTo>
                    <a:pt x="468579" y="49657"/>
                  </a:lnTo>
                  <a:lnTo>
                    <a:pt x="468325" y="49530"/>
                  </a:lnTo>
                  <a:lnTo>
                    <a:pt x="468299" y="52070"/>
                  </a:lnTo>
                  <a:lnTo>
                    <a:pt x="470357" y="50165"/>
                  </a:lnTo>
                  <a:lnTo>
                    <a:pt x="470471" y="49657"/>
                  </a:lnTo>
                  <a:lnTo>
                    <a:pt x="470839" y="48133"/>
                  </a:lnTo>
                  <a:lnTo>
                    <a:pt x="471081" y="48387"/>
                  </a:lnTo>
                  <a:lnTo>
                    <a:pt x="471144" y="48641"/>
                  </a:lnTo>
                  <a:lnTo>
                    <a:pt x="470738" y="49530"/>
                  </a:lnTo>
                  <a:lnTo>
                    <a:pt x="470636" y="51816"/>
                  </a:lnTo>
                  <a:lnTo>
                    <a:pt x="470738" y="52578"/>
                  </a:lnTo>
                  <a:lnTo>
                    <a:pt x="472668" y="48260"/>
                  </a:lnTo>
                  <a:lnTo>
                    <a:pt x="472389" y="50825"/>
                  </a:lnTo>
                  <a:lnTo>
                    <a:pt x="472541" y="50546"/>
                  </a:lnTo>
                  <a:lnTo>
                    <a:pt x="473519" y="52451"/>
                  </a:lnTo>
                  <a:lnTo>
                    <a:pt x="473735" y="50546"/>
                  </a:lnTo>
                  <a:lnTo>
                    <a:pt x="473849" y="49530"/>
                  </a:lnTo>
                  <a:lnTo>
                    <a:pt x="474522" y="51054"/>
                  </a:lnTo>
                  <a:lnTo>
                    <a:pt x="475488" y="49530"/>
                  </a:lnTo>
                  <a:lnTo>
                    <a:pt x="476046" y="48641"/>
                  </a:lnTo>
                  <a:lnTo>
                    <a:pt x="476427" y="50507"/>
                  </a:lnTo>
                  <a:lnTo>
                    <a:pt x="476351" y="50711"/>
                  </a:lnTo>
                  <a:lnTo>
                    <a:pt x="476275" y="50888"/>
                  </a:lnTo>
                  <a:lnTo>
                    <a:pt x="476148" y="51193"/>
                  </a:lnTo>
                  <a:lnTo>
                    <a:pt x="476516" y="52603"/>
                  </a:lnTo>
                  <a:lnTo>
                    <a:pt x="476580" y="51549"/>
                  </a:lnTo>
                  <a:lnTo>
                    <a:pt x="476542" y="50914"/>
                  </a:lnTo>
                  <a:lnTo>
                    <a:pt x="476440" y="50546"/>
                  </a:lnTo>
                  <a:lnTo>
                    <a:pt x="477240" y="48641"/>
                  </a:lnTo>
                  <a:lnTo>
                    <a:pt x="477405" y="48260"/>
                  </a:lnTo>
                  <a:lnTo>
                    <a:pt x="477456" y="48133"/>
                  </a:lnTo>
                  <a:lnTo>
                    <a:pt x="477570" y="47879"/>
                  </a:lnTo>
                  <a:lnTo>
                    <a:pt x="477723" y="47498"/>
                  </a:lnTo>
                  <a:lnTo>
                    <a:pt x="477774" y="52451"/>
                  </a:lnTo>
                  <a:lnTo>
                    <a:pt x="479018" y="48006"/>
                  </a:lnTo>
                  <a:lnTo>
                    <a:pt x="477824" y="52705"/>
                  </a:lnTo>
                  <a:lnTo>
                    <a:pt x="479856" y="52197"/>
                  </a:lnTo>
                  <a:lnTo>
                    <a:pt x="481012" y="50165"/>
                  </a:lnTo>
                  <a:lnTo>
                    <a:pt x="480453" y="51562"/>
                  </a:lnTo>
                  <a:lnTo>
                    <a:pt x="481203" y="51816"/>
                  </a:lnTo>
                  <a:lnTo>
                    <a:pt x="480695" y="53073"/>
                  </a:lnTo>
                  <a:lnTo>
                    <a:pt x="480593" y="53606"/>
                  </a:lnTo>
                  <a:lnTo>
                    <a:pt x="481215" y="53721"/>
                  </a:lnTo>
                  <a:lnTo>
                    <a:pt x="482079" y="53086"/>
                  </a:lnTo>
                  <a:lnTo>
                    <a:pt x="482536" y="50673"/>
                  </a:lnTo>
                  <a:lnTo>
                    <a:pt x="482485" y="56515"/>
                  </a:lnTo>
                  <a:lnTo>
                    <a:pt x="484797" y="50673"/>
                  </a:lnTo>
                  <a:lnTo>
                    <a:pt x="484987" y="50165"/>
                  </a:lnTo>
                  <a:lnTo>
                    <a:pt x="485838" y="48006"/>
                  </a:lnTo>
                  <a:lnTo>
                    <a:pt x="486041" y="47498"/>
                  </a:lnTo>
                  <a:lnTo>
                    <a:pt x="486295" y="46863"/>
                  </a:lnTo>
                  <a:lnTo>
                    <a:pt x="485279" y="54102"/>
                  </a:lnTo>
                  <a:lnTo>
                    <a:pt x="488022" y="52197"/>
                  </a:lnTo>
                  <a:lnTo>
                    <a:pt x="490143" y="51181"/>
                  </a:lnTo>
                  <a:lnTo>
                    <a:pt x="490258" y="50850"/>
                  </a:lnTo>
                  <a:lnTo>
                    <a:pt x="490194" y="51155"/>
                  </a:lnTo>
                  <a:lnTo>
                    <a:pt x="490410" y="51054"/>
                  </a:lnTo>
                  <a:lnTo>
                    <a:pt x="490359" y="50419"/>
                  </a:lnTo>
                  <a:lnTo>
                    <a:pt x="490499" y="51028"/>
                  </a:lnTo>
                  <a:lnTo>
                    <a:pt x="492594" y="50419"/>
                  </a:lnTo>
                  <a:lnTo>
                    <a:pt x="491883" y="53073"/>
                  </a:lnTo>
                  <a:lnTo>
                    <a:pt x="493356" y="50419"/>
                  </a:lnTo>
                  <a:lnTo>
                    <a:pt x="493572" y="50038"/>
                  </a:lnTo>
                  <a:lnTo>
                    <a:pt x="495084" y="51689"/>
                  </a:lnTo>
                  <a:lnTo>
                    <a:pt x="495185" y="51943"/>
                  </a:lnTo>
                  <a:lnTo>
                    <a:pt x="495274" y="52578"/>
                  </a:lnTo>
                  <a:lnTo>
                    <a:pt x="494334" y="53555"/>
                  </a:lnTo>
                  <a:lnTo>
                    <a:pt x="493953" y="54356"/>
                  </a:lnTo>
                  <a:lnTo>
                    <a:pt x="496252" y="52832"/>
                  </a:lnTo>
                  <a:lnTo>
                    <a:pt x="497332" y="55626"/>
                  </a:lnTo>
                  <a:lnTo>
                    <a:pt x="499452" y="53721"/>
                  </a:lnTo>
                  <a:lnTo>
                    <a:pt x="499579" y="53555"/>
                  </a:lnTo>
                  <a:lnTo>
                    <a:pt x="499643" y="52832"/>
                  </a:lnTo>
                  <a:lnTo>
                    <a:pt x="499821" y="50800"/>
                  </a:lnTo>
                  <a:lnTo>
                    <a:pt x="500532" y="50038"/>
                  </a:lnTo>
                  <a:lnTo>
                    <a:pt x="502310" y="48133"/>
                  </a:lnTo>
                  <a:lnTo>
                    <a:pt x="502780" y="46863"/>
                  </a:lnTo>
                  <a:lnTo>
                    <a:pt x="502323" y="48133"/>
                  </a:lnTo>
                  <a:lnTo>
                    <a:pt x="500824" y="52197"/>
                  </a:lnTo>
                  <a:lnTo>
                    <a:pt x="504126" y="48387"/>
                  </a:lnTo>
                  <a:lnTo>
                    <a:pt x="501294" y="55626"/>
                  </a:lnTo>
                  <a:lnTo>
                    <a:pt x="501599" y="55372"/>
                  </a:lnTo>
                  <a:lnTo>
                    <a:pt x="502056" y="54483"/>
                  </a:lnTo>
                  <a:lnTo>
                    <a:pt x="502183" y="54102"/>
                  </a:lnTo>
                  <a:lnTo>
                    <a:pt x="502437" y="52959"/>
                  </a:lnTo>
                  <a:lnTo>
                    <a:pt x="502577" y="53962"/>
                  </a:lnTo>
                  <a:lnTo>
                    <a:pt x="502462" y="54483"/>
                  </a:lnTo>
                  <a:lnTo>
                    <a:pt x="501802" y="55753"/>
                  </a:lnTo>
                  <a:lnTo>
                    <a:pt x="503237" y="54991"/>
                  </a:lnTo>
                  <a:lnTo>
                    <a:pt x="503389" y="52959"/>
                  </a:lnTo>
                  <a:lnTo>
                    <a:pt x="503415" y="52705"/>
                  </a:lnTo>
                  <a:lnTo>
                    <a:pt x="504431" y="52959"/>
                  </a:lnTo>
                  <a:lnTo>
                    <a:pt x="504164" y="53962"/>
                  </a:lnTo>
                  <a:lnTo>
                    <a:pt x="503847" y="54356"/>
                  </a:lnTo>
                  <a:lnTo>
                    <a:pt x="503428" y="55499"/>
                  </a:lnTo>
                  <a:lnTo>
                    <a:pt x="505015" y="52705"/>
                  </a:lnTo>
                  <a:lnTo>
                    <a:pt x="505510" y="51816"/>
                  </a:lnTo>
                  <a:lnTo>
                    <a:pt x="505942" y="52578"/>
                  </a:lnTo>
                  <a:lnTo>
                    <a:pt x="506056" y="53213"/>
                  </a:lnTo>
                  <a:lnTo>
                    <a:pt x="505955" y="53454"/>
                  </a:lnTo>
                  <a:lnTo>
                    <a:pt x="505853" y="54241"/>
                  </a:lnTo>
                  <a:lnTo>
                    <a:pt x="507161" y="54356"/>
                  </a:lnTo>
                  <a:lnTo>
                    <a:pt x="508444" y="51816"/>
                  </a:lnTo>
                  <a:lnTo>
                    <a:pt x="509524" y="49657"/>
                  </a:lnTo>
                  <a:lnTo>
                    <a:pt x="510552" y="51816"/>
                  </a:lnTo>
                  <a:lnTo>
                    <a:pt x="510616" y="52197"/>
                  </a:lnTo>
                  <a:lnTo>
                    <a:pt x="509003" y="56261"/>
                  </a:lnTo>
                  <a:lnTo>
                    <a:pt x="510832" y="53594"/>
                  </a:lnTo>
                  <a:lnTo>
                    <a:pt x="509905" y="57404"/>
                  </a:lnTo>
                  <a:lnTo>
                    <a:pt x="511086" y="56515"/>
                  </a:lnTo>
                  <a:lnTo>
                    <a:pt x="511238" y="54610"/>
                  </a:lnTo>
                  <a:lnTo>
                    <a:pt x="511987" y="54864"/>
                  </a:lnTo>
                  <a:lnTo>
                    <a:pt x="512127" y="54610"/>
                  </a:lnTo>
                  <a:lnTo>
                    <a:pt x="512699" y="53594"/>
                  </a:lnTo>
                  <a:lnTo>
                    <a:pt x="513410" y="52324"/>
                  </a:lnTo>
                  <a:lnTo>
                    <a:pt x="513740" y="53721"/>
                  </a:lnTo>
                  <a:lnTo>
                    <a:pt x="512737" y="55118"/>
                  </a:lnTo>
                  <a:lnTo>
                    <a:pt x="514388" y="54737"/>
                  </a:lnTo>
                  <a:lnTo>
                    <a:pt x="514083" y="53555"/>
                  </a:lnTo>
                  <a:lnTo>
                    <a:pt x="514197" y="52781"/>
                  </a:lnTo>
                  <a:lnTo>
                    <a:pt x="514553" y="52324"/>
                  </a:lnTo>
                  <a:lnTo>
                    <a:pt x="515162" y="51562"/>
                  </a:lnTo>
                  <a:lnTo>
                    <a:pt x="515213" y="49657"/>
                  </a:lnTo>
                  <a:lnTo>
                    <a:pt x="515175" y="48387"/>
                  </a:lnTo>
                  <a:lnTo>
                    <a:pt x="515696" y="49276"/>
                  </a:lnTo>
                  <a:lnTo>
                    <a:pt x="515810" y="49784"/>
                  </a:lnTo>
                  <a:lnTo>
                    <a:pt x="515594" y="50038"/>
                  </a:lnTo>
                  <a:lnTo>
                    <a:pt x="516674" y="49911"/>
                  </a:lnTo>
                  <a:lnTo>
                    <a:pt x="516470" y="52222"/>
                  </a:lnTo>
                  <a:lnTo>
                    <a:pt x="517918" y="50038"/>
                  </a:lnTo>
                  <a:lnTo>
                    <a:pt x="518007" y="50330"/>
                  </a:lnTo>
                  <a:lnTo>
                    <a:pt x="518134" y="51816"/>
                  </a:lnTo>
                  <a:lnTo>
                    <a:pt x="518007" y="52451"/>
                  </a:lnTo>
                  <a:lnTo>
                    <a:pt x="517067" y="54991"/>
                  </a:lnTo>
                  <a:lnTo>
                    <a:pt x="516953" y="55372"/>
                  </a:lnTo>
                  <a:lnTo>
                    <a:pt x="516839" y="56134"/>
                  </a:lnTo>
                  <a:lnTo>
                    <a:pt x="518083" y="53086"/>
                  </a:lnTo>
                  <a:lnTo>
                    <a:pt x="518883" y="55753"/>
                  </a:lnTo>
                  <a:lnTo>
                    <a:pt x="519772" y="53670"/>
                  </a:lnTo>
                  <a:lnTo>
                    <a:pt x="519849" y="53441"/>
                  </a:lnTo>
                  <a:lnTo>
                    <a:pt x="519430" y="54991"/>
                  </a:lnTo>
                  <a:lnTo>
                    <a:pt x="519303" y="55626"/>
                  </a:lnTo>
                  <a:lnTo>
                    <a:pt x="520331" y="53213"/>
                  </a:lnTo>
                  <a:lnTo>
                    <a:pt x="520395" y="54483"/>
                  </a:lnTo>
                  <a:lnTo>
                    <a:pt x="519899" y="56007"/>
                  </a:lnTo>
                  <a:lnTo>
                    <a:pt x="520839" y="56769"/>
                  </a:lnTo>
                  <a:lnTo>
                    <a:pt x="520877" y="53213"/>
                  </a:lnTo>
                  <a:lnTo>
                    <a:pt x="520877" y="52451"/>
                  </a:lnTo>
                  <a:lnTo>
                    <a:pt x="520890" y="51181"/>
                  </a:lnTo>
                  <a:lnTo>
                    <a:pt x="521373" y="52832"/>
                  </a:lnTo>
                  <a:lnTo>
                    <a:pt x="521487" y="53670"/>
                  </a:lnTo>
                  <a:lnTo>
                    <a:pt x="521398" y="53962"/>
                  </a:lnTo>
                  <a:lnTo>
                    <a:pt x="521271" y="54229"/>
                  </a:lnTo>
                  <a:lnTo>
                    <a:pt x="521157" y="54610"/>
                  </a:lnTo>
                  <a:lnTo>
                    <a:pt x="522046" y="55880"/>
                  </a:lnTo>
                  <a:lnTo>
                    <a:pt x="524002" y="53594"/>
                  </a:lnTo>
                  <a:lnTo>
                    <a:pt x="524611" y="54737"/>
                  </a:lnTo>
                  <a:lnTo>
                    <a:pt x="524713" y="55753"/>
                  </a:lnTo>
                  <a:lnTo>
                    <a:pt x="524129" y="58902"/>
                  </a:lnTo>
                  <a:lnTo>
                    <a:pt x="524916" y="58801"/>
                  </a:lnTo>
                  <a:lnTo>
                    <a:pt x="527824" y="55499"/>
                  </a:lnTo>
                  <a:lnTo>
                    <a:pt x="529209" y="56896"/>
                  </a:lnTo>
                  <a:lnTo>
                    <a:pt x="529120" y="56642"/>
                  </a:lnTo>
                  <a:lnTo>
                    <a:pt x="529234" y="55753"/>
                  </a:lnTo>
                  <a:lnTo>
                    <a:pt x="529310" y="55499"/>
                  </a:lnTo>
                  <a:lnTo>
                    <a:pt x="529932" y="53594"/>
                  </a:lnTo>
                  <a:lnTo>
                    <a:pt x="530733" y="51181"/>
                  </a:lnTo>
                  <a:lnTo>
                    <a:pt x="530771" y="51054"/>
                  </a:lnTo>
                  <a:lnTo>
                    <a:pt x="529488" y="59436"/>
                  </a:lnTo>
                  <a:lnTo>
                    <a:pt x="530517" y="57912"/>
                  </a:lnTo>
                  <a:lnTo>
                    <a:pt x="530644" y="57632"/>
                  </a:lnTo>
                  <a:lnTo>
                    <a:pt x="530593" y="57797"/>
                  </a:lnTo>
                  <a:lnTo>
                    <a:pt x="529920" y="59944"/>
                  </a:lnTo>
                  <a:lnTo>
                    <a:pt x="530148" y="59436"/>
                  </a:lnTo>
                  <a:lnTo>
                    <a:pt x="531025" y="60579"/>
                  </a:lnTo>
                  <a:lnTo>
                    <a:pt x="532168" y="59436"/>
                  </a:lnTo>
                  <a:lnTo>
                    <a:pt x="532815" y="58801"/>
                  </a:lnTo>
                  <a:lnTo>
                    <a:pt x="535000" y="57531"/>
                  </a:lnTo>
                  <a:lnTo>
                    <a:pt x="534555" y="58547"/>
                  </a:lnTo>
                  <a:lnTo>
                    <a:pt x="534479" y="59309"/>
                  </a:lnTo>
                  <a:lnTo>
                    <a:pt x="534695" y="60325"/>
                  </a:lnTo>
                  <a:lnTo>
                    <a:pt x="535940" y="60071"/>
                  </a:lnTo>
                  <a:lnTo>
                    <a:pt x="536473" y="60960"/>
                  </a:lnTo>
                  <a:lnTo>
                    <a:pt x="536854" y="60071"/>
                  </a:lnTo>
                  <a:lnTo>
                    <a:pt x="537070" y="59563"/>
                  </a:lnTo>
                  <a:lnTo>
                    <a:pt x="537413" y="59944"/>
                  </a:lnTo>
                  <a:lnTo>
                    <a:pt x="537476" y="59563"/>
                  </a:lnTo>
                  <a:lnTo>
                    <a:pt x="537743" y="57912"/>
                  </a:lnTo>
                  <a:lnTo>
                    <a:pt x="538556" y="61087"/>
                  </a:lnTo>
                  <a:lnTo>
                    <a:pt x="540435" y="60452"/>
                  </a:lnTo>
                  <a:lnTo>
                    <a:pt x="542340" y="59563"/>
                  </a:lnTo>
                  <a:lnTo>
                    <a:pt x="543217" y="61976"/>
                  </a:lnTo>
                  <a:lnTo>
                    <a:pt x="542975" y="61976"/>
                  </a:lnTo>
                  <a:lnTo>
                    <a:pt x="542315" y="62992"/>
                  </a:lnTo>
                  <a:lnTo>
                    <a:pt x="542493" y="63119"/>
                  </a:lnTo>
                  <a:lnTo>
                    <a:pt x="544525" y="62357"/>
                  </a:lnTo>
                  <a:lnTo>
                    <a:pt x="544880" y="60833"/>
                  </a:lnTo>
                  <a:lnTo>
                    <a:pt x="545084" y="59944"/>
                  </a:lnTo>
                  <a:lnTo>
                    <a:pt x="544728" y="60833"/>
                  </a:lnTo>
                  <a:lnTo>
                    <a:pt x="544855" y="59563"/>
                  </a:lnTo>
                  <a:lnTo>
                    <a:pt x="544982" y="58801"/>
                  </a:lnTo>
                  <a:lnTo>
                    <a:pt x="545414" y="57912"/>
                  </a:lnTo>
                  <a:lnTo>
                    <a:pt x="545541" y="57658"/>
                  </a:lnTo>
                  <a:lnTo>
                    <a:pt x="546315" y="56769"/>
                  </a:lnTo>
                  <a:lnTo>
                    <a:pt x="546735" y="56896"/>
                  </a:lnTo>
                  <a:lnTo>
                    <a:pt x="545642" y="58039"/>
                  </a:lnTo>
                  <a:lnTo>
                    <a:pt x="545566" y="61887"/>
                  </a:lnTo>
                  <a:lnTo>
                    <a:pt x="545719" y="61214"/>
                  </a:lnTo>
                  <a:lnTo>
                    <a:pt x="546074" y="60452"/>
                  </a:lnTo>
                  <a:lnTo>
                    <a:pt x="546252" y="59690"/>
                  </a:lnTo>
                  <a:lnTo>
                    <a:pt x="545896" y="64135"/>
                  </a:lnTo>
                  <a:lnTo>
                    <a:pt x="546836" y="59690"/>
                  </a:lnTo>
                  <a:lnTo>
                    <a:pt x="547446" y="56769"/>
                  </a:lnTo>
                  <a:lnTo>
                    <a:pt x="547801" y="55118"/>
                  </a:lnTo>
                  <a:lnTo>
                    <a:pt x="547916" y="56134"/>
                  </a:lnTo>
                  <a:lnTo>
                    <a:pt x="548030" y="58597"/>
                  </a:lnTo>
                  <a:lnTo>
                    <a:pt x="547725" y="59436"/>
                  </a:lnTo>
                  <a:lnTo>
                    <a:pt x="548347" y="58928"/>
                  </a:lnTo>
                  <a:lnTo>
                    <a:pt x="549236" y="57531"/>
                  </a:lnTo>
                  <a:lnTo>
                    <a:pt x="549440" y="57797"/>
                  </a:lnTo>
                  <a:lnTo>
                    <a:pt x="549567" y="58293"/>
                  </a:lnTo>
                  <a:lnTo>
                    <a:pt x="549008" y="60706"/>
                  </a:lnTo>
                  <a:lnTo>
                    <a:pt x="550519" y="57531"/>
                  </a:lnTo>
                  <a:lnTo>
                    <a:pt x="550926" y="56642"/>
                  </a:lnTo>
                  <a:lnTo>
                    <a:pt x="550760" y="59182"/>
                  </a:lnTo>
                  <a:lnTo>
                    <a:pt x="550633" y="59563"/>
                  </a:lnTo>
                  <a:lnTo>
                    <a:pt x="550227" y="60071"/>
                  </a:lnTo>
                  <a:lnTo>
                    <a:pt x="549808" y="60071"/>
                  </a:lnTo>
                  <a:lnTo>
                    <a:pt x="549300" y="60706"/>
                  </a:lnTo>
                  <a:lnTo>
                    <a:pt x="549008" y="64008"/>
                  </a:lnTo>
                  <a:lnTo>
                    <a:pt x="549338" y="63246"/>
                  </a:lnTo>
                  <a:lnTo>
                    <a:pt x="549668" y="63881"/>
                  </a:lnTo>
                  <a:lnTo>
                    <a:pt x="549643" y="63754"/>
                  </a:lnTo>
                  <a:lnTo>
                    <a:pt x="549973" y="64998"/>
                  </a:lnTo>
                  <a:lnTo>
                    <a:pt x="549897" y="64414"/>
                  </a:lnTo>
                  <a:lnTo>
                    <a:pt x="550354" y="65532"/>
                  </a:lnTo>
                  <a:lnTo>
                    <a:pt x="550316" y="64643"/>
                  </a:lnTo>
                  <a:lnTo>
                    <a:pt x="550710" y="63754"/>
                  </a:lnTo>
                  <a:lnTo>
                    <a:pt x="550938" y="63246"/>
                  </a:lnTo>
                  <a:lnTo>
                    <a:pt x="553275" y="57912"/>
                  </a:lnTo>
                  <a:lnTo>
                    <a:pt x="552450" y="63627"/>
                  </a:lnTo>
                  <a:lnTo>
                    <a:pt x="552411" y="63881"/>
                  </a:lnTo>
                  <a:lnTo>
                    <a:pt x="552564" y="63627"/>
                  </a:lnTo>
                  <a:lnTo>
                    <a:pt x="552653" y="63487"/>
                  </a:lnTo>
                  <a:lnTo>
                    <a:pt x="553999" y="62103"/>
                  </a:lnTo>
                  <a:lnTo>
                    <a:pt x="553110" y="64770"/>
                  </a:lnTo>
                  <a:lnTo>
                    <a:pt x="552996" y="65405"/>
                  </a:lnTo>
                  <a:lnTo>
                    <a:pt x="553110" y="67183"/>
                  </a:lnTo>
                  <a:lnTo>
                    <a:pt x="552780" y="67945"/>
                  </a:lnTo>
                  <a:lnTo>
                    <a:pt x="554062" y="65659"/>
                  </a:lnTo>
                  <a:lnTo>
                    <a:pt x="553072" y="70104"/>
                  </a:lnTo>
                  <a:lnTo>
                    <a:pt x="554926" y="66802"/>
                  </a:lnTo>
                  <a:lnTo>
                    <a:pt x="554672" y="67691"/>
                  </a:lnTo>
                  <a:lnTo>
                    <a:pt x="555066" y="67360"/>
                  </a:lnTo>
                  <a:lnTo>
                    <a:pt x="555256" y="66802"/>
                  </a:lnTo>
                  <a:lnTo>
                    <a:pt x="555383" y="66421"/>
                  </a:lnTo>
                  <a:lnTo>
                    <a:pt x="555942" y="65659"/>
                  </a:lnTo>
                  <a:lnTo>
                    <a:pt x="557491" y="63500"/>
                  </a:lnTo>
                  <a:lnTo>
                    <a:pt x="556641" y="71247"/>
                  </a:lnTo>
                  <a:lnTo>
                    <a:pt x="559600" y="67183"/>
                  </a:lnTo>
                  <a:lnTo>
                    <a:pt x="561505" y="65786"/>
                  </a:lnTo>
                  <a:lnTo>
                    <a:pt x="562381" y="63500"/>
                  </a:lnTo>
                  <a:lnTo>
                    <a:pt x="562571" y="62992"/>
                  </a:lnTo>
                  <a:lnTo>
                    <a:pt x="562775" y="62484"/>
                  </a:lnTo>
                  <a:lnTo>
                    <a:pt x="564515" y="61341"/>
                  </a:lnTo>
                  <a:lnTo>
                    <a:pt x="564476" y="62357"/>
                  </a:lnTo>
                  <a:lnTo>
                    <a:pt x="564349" y="63119"/>
                  </a:lnTo>
                  <a:lnTo>
                    <a:pt x="563168" y="64643"/>
                  </a:lnTo>
                  <a:lnTo>
                    <a:pt x="563168" y="65532"/>
                  </a:lnTo>
                  <a:lnTo>
                    <a:pt x="563283" y="66421"/>
                  </a:lnTo>
                  <a:lnTo>
                    <a:pt x="563867" y="66294"/>
                  </a:lnTo>
                  <a:lnTo>
                    <a:pt x="564857" y="65405"/>
                  </a:lnTo>
                  <a:lnTo>
                    <a:pt x="564527" y="66040"/>
                  </a:lnTo>
                  <a:lnTo>
                    <a:pt x="564438" y="66294"/>
                  </a:lnTo>
                  <a:lnTo>
                    <a:pt x="564210" y="68072"/>
                  </a:lnTo>
                  <a:lnTo>
                    <a:pt x="564807" y="67945"/>
                  </a:lnTo>
                  <a:lnTo>
                    <a:pt x="565340" y="65913"/>
                  </a:lnTo>
                  <a:lnTo>
                    <a:pt x="565251" y="65786"/>
                  </a:lnTo>
                  <a:lnTo>
                    <a:pt x="565200" y="65405"/>
                  </a:lnTo>
                  <a:lnTo>
                    <a:pt x="565467" y="64770"/>
                  </a:lnTo>
                  <a:lnTo>
                    <a:pt x="566775" y="61595"/>
                  </a:lnTo>
                  <a:close/>
                </a:path>
                <a:path w="952500" h="1357629">
                  <a:moveTo>
                    <a:pt x="566978" y="71374"/>
                  </a:moveTo>
                  <a:lnTo>
                    <a:pt x="566826" y="71348"/>
                  </a:lnTo>
                  <a:lnTo>
                    <a:pt x="566699" y="71653"/>
                  </a:lnTo>
                  <a:lnTo>
                    <a:pt x="566978" y="71374"/>
                  </a:lnTo>
                  <a:close/>
                </a:path>
                <a:path w="952500" h="1357629">
                  <a:moveTo>
                    <a:pt x="567575" y="70777"/>
                  </a:moveTo>
                  <a:lnTo>
                    <a:pt x="566978" y="71374"/>
                  </a:lnTo>
                  <a:lnTo>
                    <a:pt x="567118" y="71412"/>
                  </a:lnTo>
                  <a:lnTo>
                    <a:pt x="567245" y="71551"/>
                  </a:lnTo>
                  <a:lnTo>
                    <a:pt x="567575" y="70777"/>
                  </a:lnTo>
                  <a:close/>
                </a:path>
                <a:path w="952500" h="1357629">
                  <a:moveTo>
                    <a:pt x="568604" y="66370"/>
                  </a:moveTo>
                  <a:lnTo>
                    <a:pt x="567931" y="68199"/>
                  </a:lnTo>
                  <a:lnTo>
                    <a:pt x="567588" y="68580"/>
                  </a:lnTo>
                  <a:lnTo>
                    <a:pt x="566762" y="69837"/>
                  </a:lnTo>
                  <a:lnTo>
                    <a:pt x="567613" y="69596"/>
                  </a:lnTo>
                  <a:lnTo>
                    <a:pt x="568579" y="67183"/>
                  </a:lnTo>
                  <a:lnTo>
                    <a:pt x="568604" y="66370"/>
                  </a:lnTo>
                  <a:close/>
                </a:path>
                <a:path w="952500" h="1357629">
                  <a:moveTo>
                    <a:pt x="568820" y="65786"/>
                  </a:moveTo>
                  <a:lnTo>
                    <a:pt x="568528" y="65786"/>
                  </a:lnTo>
                  <a:lnTo>
                    <a:pt x="568604" y="66370"/>
                  </a:lnTo>
                  <a:lnTo>
                    <a:pt x="568820" y="65786"/>
                  </a:lnTo>
                  <a:close/>
                </a:path>
                <a:path w="952500" h="1357629">
                  <a:moveTo>
                    <a:pt x="569290" y="60071"/>
                  </a:moveTo>
                  <a:lnTo>
                    <a:pt x="565950" y="66167"/>
                  </a:lnTo>
                  <a:lnTo>
                    <a:pt x="565886" y="66294"/>
                  </a:lnTo>
                  <a:lnTo>
                    <a:pt x="564730" y="69088"/>
                  </a:lnTo>
                  <a:lnTo>
                    <a:pt x="564146" y="69977"/>
                  </a:lnTo>
                  <a:lnTo>
                    <a:pt x="565023" y="69342"/>
                  </a:lnTo>
                  <a:lnTo>
                    <a:pt x="566178" y="67691"/>
                  </a:lnTo>
                  <a:lnTo>
                    <a:pt x="567080" y="67056"/>
                  </a:lnTo>
                  <a:lnTo>
                    <a:pt x="566712" y="68707"/>
                  </a:lnTo>
                  <a:lnTo>
                    <a:pt x="565886" y="69469"/>
                  </a:lnTo>
                  <a:lnTo>
                    <a:pt x="565327" y="70485"/>
                  </a:lnTo>
                  <a:lnTo>
                    <a:pt x="566254" y="69977"/>
                  </a:lnTo>
                  <a:lnTo>
                    <a:pt x="566458" y="69913"/>
                  </a:lnTo>
                  <a:lnTo>
                    <a:pt x="567042" y="67360"/>
                  </a:lnTo>
                  <a:lnTo>
                    <a:pt x="567131" y="67056"/>
                  </a:lnTo>
                  <a:lnTo>
                    <a:pt x="567309" y="66421"/>
                  </a:lnTo>
                  <a:lnTo>
                    <a:pt x="567944" y="65913"/>
                  </a:lnTo>
                  <a:lnTo>
                    <a:pt x="569290" y="60071"/>
                  </a:lnTo>
                  <a:close/>
                </a:path>
                <a:path w="952500" h="1357629">
                  <a:moveTo>
                    <a:pt x="571842" y="64795"/>
                  </a:moveTo>
                  <a:lnTo>
                    <a:pt x="571296" y="64503"/>
                  </a:lnTo>
                  <a:lnTo>
                    <a:pt x="570026" y="66433"/>
                  </a:lnTo>
                  <a:lnTo>
                    <a:pt x="570115" y="65659"/>
                  </a:lnTo>
                  <a:lnTo>
                    <a:pt x="570534" y="64846"/>
                  </a:lnTo>
                  <a:lnTo>
                    <a:pt x="570750" y="64236"/>
                  </a:lnTo>
                  <a:lnTo>
                    <a:pt x="569836" y="65722"/>
                  </a:lnTo>
                  <a:lnTo>
                    <a:pt x="568464" y="68389"/>
                  </a:lnTo>
                  <a:lnTo>
                    <a:pt x="567766" y="71501"/>
                  </a:lnTo>
                  <a:lnTo>
                    <a:pt x="569175" y="68453"/>
                  </a:lnTo>
                  <a:lnTo>
                    <a:pt x="568858" y="69799"/>
                  </a:lnTo>
                  <a:lnTo>
                    <a:pt x="570496" y="66167"/>
                  </a:lnTo>
                  <a:lnTo>
                    <a:pt x="570953" y="65887"/>
                  </a:lnTo>
                  <a:lnTo>
                    <a:pt x="570763" y="67411"/>
                  </a:lnTo>
                  <a:lnTo>
                    <a:pt x="570306" y="68605"/>
                  </a:lnTo>
                  <a:lnTo>
                    <a:pt x="570712" y="67805"/>
                  </a:lnTo>
                  <a:lnTo>
                    <a:pt x="570611" y="69494"/>
                  </a:lnTo>
                  <a:lnTo>
                    <a:pt x="571461" y="67487"/>
                  </a:lnTo>
                  <a:lnTo>
                    <a:pt x="571842" y="64795"/>
                  </a:lnTo>
                  <a:close/>
                </a:path>
                <a:path w="952500" h="1357629">
                  <a:moveTo>
                    <a:pt x="572071" y="68300"/>
                  </a:moveTo>
                  <a:lnTo>
                    <a:pt x="571601" y="68567"/>
                  </a:lnTo>
                  <a:lnTo>
                    <a:pt x="570306" y="71793"/>
                  </a:lnTo>
                  <a:lnTo>
                    <a:pt x="571119" y="71081"/>
                  </a:lnTo>
                  <a:lnTo>
                    <a:pt x="571525" y="70269"/>
                  </a:lnTo>
                  <a:lnTo>
                    <a:pt x="572071" y="68300"/>
                  </a:lnTo>
                  <a:close/>
                </a:path>
                <a:path w="952500" h="1357629">
                  <a:moveTo>
                    <a:pt x="866648" y="1356499"/>
                  </a:moveTo>
                  <a:lnTo>
                    <a:pt x="866267" y="1356639"/>
                  </a:lnTo>
                  <a:lnTo>
                    <a:pt x="866000" y="1356842"/>
                  </a:lnTo>
                  <a:lnTo>
                    <a:pt x="866190" y="1357071"/>
                  </a:lnTo>
                  <a:lnTo>
                    <a:pt x="866508" y="1356690"/>
                  </a:lnTo>
                  <a:lnTo>
                    <a:pt x="866648" y="1356499"/>
                  </a:lnTo>
                  <a:close/>
                </a:path>
                <a:path w="952500" h="1357629">
                  <a:moveTo>
                    <a:pt x="874014" y="1346669"/>
                  </a:moveTo>
                  <a:lnTo>
                    <a:pt x="873772" y="1346339"/>
                  </a:lnTo>
                  <a:lnTo>
                    <a:pt x="873467" y="1346212"/>
                  </a:lnTo>
                  <a:lnTo>
                    <a:pt x="873518" y="1346758"/>
                  </a:lnTo>
                  <a:lnTo>
                    <a:pt x="873582" y="1347203"/>
                  </a:lnTo>
                  <a:lnTo>
                    <a:pt x="873899" y="1347190"/>
                  </a:lnTo>
                  <a:lnTo>
                    <a:pt x="874014" y="1346669"/>
                  </a:lnTo>
                  <a:close/>
                </a:path>
                <a:path w="952500" h="1357629">
                  <a:moveTo>
                    <a:pt x="899756" y="1282166"/>
                  </a:moveTo>
                  <a:lnTo>
                    <a:pt x="898093" y="1283550"/>
                  </a:lnTo>
                  <a:lnTo>
                    <a:pt x="899109" y="1284071"/>
                  </a:lnTo>
                  <a:lnTo>
                    <a:pt x="899210" y="1282941"/>
                  </a:lnTo>
                  <a:lnTo>
                    <a:pt x="899756" y="1282166"/>
                  </a:lnTo>
                  <a:close/>
                </a:path>
                <a:path w="952500" h="1357629">
                  <a:moveTo>
                    <a:pt x="900391" y="1281620"/>
                  </a:moveTo>
                  <a:lnTo>
                    <a:pt x="900112" y="1281734"/>
                  </a:lnTo>
                  <a:lnTo>
                    <a:pt x="899922" y="1281925"/>
                  </a:lnTo>
                  <a:lnTo>
                    <a:pt x="899756" y="1282166"/>
                  </a:lnTo>
                  <a:lnTo>
                    <a:pt x="900391" y="1281620"/>
                  </a:lnTo>
                  <a:close/>
                </a:path>
                <a:path w="952500" h="1357629">
                  <a:moveTo>
                    <a:pt x="907834" y="1251686"/>
                  </a:moveTo>
                  <a:lnTo>
                    <a:pt x="907516" y="1251394"/>
                  </a:lnTo>
                  <a:lnTo>
                    <a:pt x="907122" y="1251089"/>
                  </a:lnTo>
                  <a:lnTo>
                    <a:pt x="906665" y="1250772"/>
                  </a:lnTo>
                  <a:lnTo>
                    <a:pt x="907643" y="1252220"/>
                  </a:lnTo>
                  <a:lnTo>
                    <a:pt x="907834" y="1251686"/>
                  </a:lnTo>
                  <a:close/>
                </a:path>
                <a:path w="952500" h="1357629">
                  <a:moveTo>
                    <a:pt x="918718" y="1232052"/>
                  </a:moveTo>
                  <a:lnTo>
                    <a:pt x="917676" y="1231353"/>
                  </a:lnTo>
                  <a:lnTo>
                    <a:pt x="917270" y="1230795"/>
                  </a:lnTo>
                  <a:lnTo>
                    <a:pt x="917219" y="1230261"/>
                  </a:lnTo>
                  <a:lnTo>
                    <a:pt x="916686" y="1230071"/>
                  </a:lnTo>
                  <a:lnTo>
                    <a:pt x="916038" y="1229906"/>
                  </a:lnTo>
                  <a:lnTo>
                    <a:pt x="915174" y="1229779"/>
                  </a:lnTo>
                  <a:lnTo>
                    <a:pt x="914869" y="1230249"/>
                  </a:lnTo>
                  <a:lnTo>
                    <a:pt x="917575" y="1231417"/>
                  </a:lnTo>
                  <a:lnTo>
                    <a:pt x="918718" y="1232052"/>
                  </a:lnTo>
                  <a:close/>
                </a:path>
                <a:path w="952500" h="1357629">
                  <a:moveTo>
                    <a:pt x="932738" y="1196225"/>
                  </a:moveTo>
                  <a:lnTo>
                    <a:pt x="932624" y="1195666"/>
                  </a:lnTo>
                  <a:lnTo>
                    <a:pt x="932573" y="1195451"/>
                  </a:lnTo>
                  <a:lnTo>
                    <a:pt x="932738" y="1196225"/>
                  </a:lnTo>
                  <a:close/>
                </a:path>
                <a:path w="952500" h="1357629">
                  <a:moveTo>
                    <a:pt x="945743" y="1195247"/>
                  </a:moveTo>
                  <a:lnTo>
                    <a:pt x="945730" y="1194816"/>
                  </a:lnTo>
                  <a:lnTo>
                    <a:pt x="945527" y="1194396"/>
                  </a:lnTo>
                  <a:lnTo>
                    <a:pt x="945235" y="1193977"/>
                  </a:lnTo>
                  <a:lnTo>
                    <a:pt x="945261" y="1194333"/>
                  </a:lnTo>
                  <a:lnTo>
                    <a:pt x="945273" y="1194663"/>
                  </a:lnTo>
                  <a:lnTo>
                    <a:pt x="945261" y="1195006"/>
                  </a:lnTo>
                  <a:lnTo>
                    <a:pt x="945743" y="1195247"/>
                  </a:lnTo>
                  <a:close/>
                </a:path>
                <a:path w="952500" h="1357629">
                  <a:moveTo>
                    <a:pt x="949794" y="1182319"/>
                  </a:moveTo>
                  <a:lnTo>
                    <a:pt x="947115" y="1179931"/>
                  </a:lnTo>
                  <a:lnTo>
                    <a:pt x="948537" y="1180084"/>
                  </a:lnTo>
                  <a:lnTo>
                    <a:pt x="945286" y="1177391"/>
                  </a:lnTo>
                  <a:lnTo>
                    <a:pt x="945286" y="1176172"/>
                  </a:lnTo>
                  <a:lnTo>
                    <a:pt x="947000" y="1175867"/>
                  </a:lnTo>
                  <a:lnTo>
                    <a:pt x="948131" y="1176477"/>
                  </a:lnTo>
                  <a:lnTo>
                    <a:pt x="947445" y="1175791"/>
                  </a:lnTo>
                  <a:lnTo>
                    <a:pt x="949464" y="1175042"/>
                  </a:lnTo>
                  <a:lnTo>
                    <a:pt x="947623" y="1173721"/>
                  </a:lnTo>
                  <a:lnTo>
                    <a:pt x="944600" y="1174242"/>
                  </a:lnTo>
                  <a:lnTo>
                    <a:pt x="943838" y="1176007"/>
                  </a:lnTo>
                  <a:lnTo>
                    <a:pt x="945261" y="1178623"/>
                  </a:lnTo>
                  <a:lnTo>
                    <a:pt x="944410" y="1178763"/>
                  </a:lnTo>
                  <a:lnTo>
                    <a:pt x="943686" y="1178064"/>
                  </a:lnTo>
                  <a:lnTo>
                    <a:pt x="943114" y="1177759"/>
                  </a:lnTo>
                  <a:lnTo>
                    <a:pt x="944245" y="1179601"/>
                  </a:lnTo>
                  <a:lnTo>
                    <a:pt x="946505" y="1182077"/>
                  </a:lnTo>
                  <a:lnTo>
                    <a:pt x="949794" y="1182319"/>
                  </a:lnTo>
                  <a:close/>
                </a:path>
                <a:path w="952500" h="1357629">
                  <a:moveTo>
                    <a:pt x="952055" y="1174597"/>
                  </a:moveTo>
                  <a:lnTo>
                    <a:pt x="951776" y="1172591"/>
                  </a:lnTo>
                  <a:lnTo>
                    <a:pt x="951077" y="1171905"/>
                  </a:lnTo>
                  <a:lnTo>
                    <a:pt x="949071" y="1171448"/>
                  </a:lnTo>
                  <a:lnTo>
                    <a:pt x="949058" y="1172654"/>
                  </a:lnTo>
                  <a:lnTo>
                    <a:pt x="952055" y="1174597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589265" y="3299338"/>
              <a:ext cx="363220" cy="732155"/>
            </a:xfrm>
            <a:custGeom>
              <a:avLst/>
              <a:gdLst/>
              <a:ahLst/>
              <a:cxnLst/>
              <a:rect l="l" t="t" r="r" b="b"/>
              <a:pathLst>
                <a:path w="363219" h="732154">
                  <a:moveTo>
                    <a:pt x="5029" y="723722"/>
                  </a:moveTo>
                  <a:lnTo>
                    <a:pt x="3822" y="722591"/>
                  </a:lnTo>
                  <a:lnTo>
                    <a:pt x="4914" y="724128"/>
                  </a:lnTo>
                  <a:lnTo>
                    <a:pt x="5029" y="723722"/>
                  </a:lnTo>
                  <a:close/>
                </a:path>
                <a:path w="363219" h="732154">
                  <a:moveTo>
                    <a:pt x="11734" y="709206"/>
                  </a:moveTo>
                  <a:lnTo>
                    <a:pt x="11315" y="708761"/>
                  </a:lnTo>
                  <a:lnTo>
                    <a:pt x="11112" y="708761"/>
                  </a:lnTo>
                  <a:lnTo>
                    <a:pt x="11734" y="709206"/>
                  </a:lnTo>
                  <a:close/>
                </a:path>
                <a:path w="363219" h="732154">
                  <a:moveTo>
                    <a:pt x="21805" y="721042"/>
                  </a:moveTo>
                  <a:lnTo>
                    <a:pt x="20802" y="720318"/>
                  </a:lnTo>
                  <a:lnTo>
                    <a:pt x="20751" y="720598"/>
                  </a:lnTo>
                  <a:lnTo>
                    <a:pt x="20993" y="721334"/>
                  </a:lnTo>
                  <a:lnTo>
                    <a:pt x="21805" y="721042"/>
                  </a:lnTo>
                  <a:close/>
                </a:path>
                <a:path w="363219" h="732154">
                  <a:moveTo>
                    <a:pt x="24955" y="722731"/>
                  </a:moveTo>
                  <a:lnTo>
                    <a:pt x="24180" y="720191"/>
                  </a:lnTo>
                  <a:lnTo>
                    <a:pt x="21805" y="721042"/>
                  </a:lnTo>
                  <a:lnTo>
                    <a:pt x="22402" y="721461"/>
                  </a:lnTo>
                  <a:lnTo>
                    <a:pt x="22733" y="724001"/>
                  </a:lnTo>
                  <a:lnTo>
                    <a:pt x="24955" y="722731"/>
                  </a:lnTo>
                  <a:close/>
                </a:path>
                <a:path w="363219" h="732154">
                  <a:moveTo>
                    <a:pt x="32981" y="710031"/>
                  </a:moveTo>
                  <a:lnTo>
                    <a:pt x="32245" y="709549"/>
                  </a:lnTo>
                  <a:lnTo>
                    <a:pt x="32346" y="710031"/>
                  </a:lnTo>
                  <a:lnTo>
                    <a:pt x="32981" y="710031"/>
                  </a:lnTo>
                  <a:close/>
                </a:path>
                <a:path w="363219" h="732154">
                  <a:moveTo>
                    <a:pt x="33413" y="710184"/>
                  </a:moveTo>
                  <a:lnTo>
                    <a:pt x="33235" y="710069"/>
                  </a:lnTo>
                  <a:lnTo>
                    <a:pt x="32981" y="709904"/>
                  </a:lnTo>
                  <a:lnTo>
                    <a:pt x="33147" y="710184"/>
                  </a:lnTo>
                  <a:lnTo>
                    <a:pt x="33299" y="710349"/>
                  </a:lnTo>
                  <a:lnTo>
                    <a:pt x="33413" y="710184"/>
                  </a:lnTo>
                  <a:close/>
                </a:path>
                <a:path w="363219" h="732154">
                  <a:moveTo>
                    <a:pt x="39916" y="656755"/>
                  </a:moveTo>
                  <a:lnTo>
                    <a:pt x="38823" y="657961"/>
                  </a:lnTo>
                  <a:lnTo>
                    <a:pt x="39916" y="656755"/>
                  </a:lnTo>
                  <a:close/>
                </a:path>
                <a:path w="363219" h="732154">
                  <a:moveTo>
                    <a:pt x="42443" y="692251"/>
                  </a:moveTo>
                  <a:lnTo>
                    <a:pt x="42316" y="692035"/>
                  </a:lnTo>
                  <a:lnTo>
                    <a:pt x="42075" y="692251"/>
                  </a:lnTo>
                  <a:lnTo>
                    <a:pt x="42443" y="692251"/>
                  </a:lnTo>
                  <a:close/>
                </a:path>
                <a:path w="363219" h="732154">
                  <a:moveTo>
                    <a:pt x="49974" y="628751"/>
                  </a:moveTo>
                  <a:lnTo>
                    <a:pt x="49961" y="628624"/>
                  </a:lnTo>
                  <a:lnTo>
                    <a:pt x="49923" y="628751"/>
                  </a:lnTo>
                  <a:close/>
                </a:path>
                <a:path w="363219" h="732154">
                  <a:moveTo>
                    <a:pt x="50317" y="627481"/>
                  </a:moveTo>
                  <a:lnTo>
                    <a:pt x="49720" y="626211"/>
                  </a:lnTo>
                  <a:lnTo>
                    <a:pt x="49961" y="628624"/>
                  </a:lnTo>
                  <a:lnTo>
                    <a:pt x="50317" y="627481"/>
                  </a:lnTo>
                  <a:close/>
                </a:path>
                <a:path w="363219" h="732154">
                  <a:moveTo>
                    <a:pt x="57404" y="664311"/>
                  </a:moveTo>
                  <a:lnTo>
                    <a:pt x="56845" y="663041"/>
                  </a:lnTo>
                  <a:lnTo>
                    <a:pt x="57404" y="664311"/>
                  </a:lnTo>
                  <a:close/>
                </a:path>
                <a:path w="363219" h="732154">
                  <a:moveTo>
                    <a:pt x="57658" y="673201"/>
                  </a:moveTo>
                  <a:lnTo>
                    <a:pt x="55765" y="673201"/>
                  </a:lnTo>
                  <a:lnTo>
                    <a:pt x="56172" y="675741"/>
                  </a:lnTo>
                  <a:lnTo>
                    <a:pt x="57658" y="673201"/>
                  </a:lnTo>
                  <a:close/>
                </a:path>
                <a:path w="363219" h="732154">
                  <a:moveTo>
                    <a:pt x="59677" y="649071"/>
                  </a:moveTo>
                  <a:lnTo>
                    <a:pt x="58712" y="649071"/>
                  </a:lnTo>
                  <a:lnTo>
                    <a:pt x="58712" y="649782"/>
                  </a:lnTo>
                  <a:lnTo>
                    <a:pt x="59677" y="649071"/>
                  </a:lnTo>
                  <a:close/>
                </a:path>
                <a:path w="363219" h="732154">
                  <a:moveTo>
                    <a:pt x="61747" y="652995"/>
                  </a:moveTo>
                  <a:lnTo>
                    <a:pt x="60807" y="653084"/>
                  </a:lnTo>
                  <a:lnTo>
                    <a:pt x="59855" y="652970"/>
                  </a:lnTo>
                  <a:lnTo>
                    <a:pt x="58940" y="652805"/>
                  </a:lnTo>
                  <a:lnTo>
                    <a:pt x="60985" y="653351"/>
                  </a:lnTo>
                  <a:lnTo>
                    <a:pt x="60464" y="656437"/>
                  </a:lnTo>
                  <a:lnTo>
                    <a:pt x="61747" y="652995"/>
                  </a:lnTo>
                  <a:close/>
                </a:path>
                <a:path w="363219" h="732154">
                  <a:moveTo>
                    <a:pt x="72567" y="622744"/>
                  </a:moveTo>
                  <a:lnTo>
                    <a:pt x="71831" y="621131"/>
                  </a:lnTo>
                  <a:lnTo>
                    <a:pt x="71450" y="621487"/>
                  </a:lnTo>
                  <a:lnTo>
                    <a:pt x="71145" y="622401"/>
                  </a:lnTo>
                  <a:lnTo>
                    <a:pt x="72567" y="622744"/>
                  </a:lnTo>
                  <a:close/>
                </a:path>
                <a:path w="363219" h="732154">
                  <a:moveTo>
                    <a:pt x="90017" y="590651"/>
                  </a:moveTo>
                  <a:lnTo>
                    <a:pt x="89357" y="589381"/>
                  </a:lnTo>
                  <a:lnTo>
                    <a:pt x="88023" y="586841"/>
                  </a:lnTo>
                  <a:lnTo>
                    <a:pt x="88265" y="586841"/>
                  </a:lnTo>
                  <a:lnTo>
                    <a:pt x="87922" y="585571"/>
                  </a:lnTo>
                  <a:lnTo>
                    <a:pt x="78625" y="585571"/>
                  </a:lnTo>
                  <a:lnTo>
                    <a:pt x="78625" y="599541"/>
                  </a:lnTo>
                  <a:lnTo>
                    <a:pt x="77876" y="602081"/>
                  </a:lnTo>
                  <a:lnTo>
                    <a:pt x="76479" y="602081"/>
                  </a:lnTo>
                  <a:lnTo>
                    <a:pt x="76479" y="605891"/>
                  </a:lnTo>
                  <a:lnTo>
                    <a:pt x="76085" y="607161"/>
                  </a:lnTo>
                  <a:lnTo>
                    <a:pt x="76428" y="605891"/>
                  </a:lnTo>
                  <a:lnTo>
                    <a:pt x="76479" y="602081"/>
                  </a:lnTo>
                  <a:lnTo>
                    <a:pt x="75641" y="602081"/>
                  </a:lnTo>
                  <a:lnTo>
                    <a:pt x="75895" y="600811"/>
                  </a:lnTo>
                  <a:lnTo>
                    <a:pt x="76415" y="602081"/>
                  </a:lnTo>
                  <a:lnTo>
                    <a:pt x="77495" y="600811"/>
                  </a:lnTo>
                  <a:lnTo>
                    <a:pt x="78625" y="599541"/>
                  </a:lnTo>
                  <a:lnTo>
                    <a:pt x="78625" y="585571"/>
                  </a:lnTo>
                  <a:lnTo>
                    <a:pt x="69367" y="585571"/>
                  </a:lnTo>
                  <a:lnTo>
                    <a:pt x="68135" y="585571"/>
                  </a:lnTo>
                  <a:lnTo>
                    <a:pt x="69583" y="588111"/>
                  </a:lnTo>
                  <a:lnTo>
                    <a:pt x="68287" y="589381"/>
                  </a:lnTo>
                  <a:lnTo>
                    <a:pt x="67424" y="589381"/>
                  </a:lnTo>
                  <a:lnTo>
                    <a:pt x="67424" y="595731"/>
                  </a:lnTo>
                  <a:lnTo>
                    <a:pt x="63627" y="597001"/>
                  </a:lnTo>
                  <a:lnTo>
                    <a:pt x="62471" y="597001"/>
                  </a:lnTo>
                  <a:lnTo>
                    <a:pt x="62471" y="643991"/>
                  </a:lnTo>
                  <a:lnTo>
                    <a:pt x="58534" y="648614"/>
                  </a:lnTo>
                  <a:lnTo>
                    <a:pt x="58229" y="647801"/>
                  </a:lnTo>
                  <a:lnTo>
                    <a:pt x="57238" y="645261"/>
                  </a:lnTo>
                  <a:lnTo>
                    <a:pt x="59016" y="643991"/>
                  </a:lnTo>
                  <a:lnTo>
                    <a:pt x="62471" y="643991"/>
                  </a:lnTo>
                  <a:lnTo>
                    <a:pt x="62471" y="597001"/>
                  </a:lnTo>
                  <a:lnTo>
                    <a:pt x="61823" y="597001"/>
                  </a:lnTo>
                  <a:lnTo>
                    <a:pt x="63195" y="593191"/>
                  </a:lnTo>
                  <a:lnTo>
                    <a:pt x="63639" y="592289"/>
                  </a:lnTo>
                  <a:lnTo>
                    <a:pt x="67424" y="595731"/>
                  </a:lnTo>
                  <a:lnTo>
                    <a:pt x="67424" y="589381"/>
                  </a:lnTo>
                  <a:lnTo>
                    <a:pt x="67284" y="589381"/>
                  </a:lnTo>
                  <a:lnTo>
                    <a:pt x="66751" y="588111"/>
                  </a:lnTo>
                  <a:lnTo>
                    <a:pt x="64414" y="590651"/>
                  </a:lnTo>
                  <a:lnTo>
                    <a:pt x="64516" y="591921"/>
                  </a:lnTo>
                  <a:lnTo>
                    <a:pt x="63944" y="591629"/>
                  </a:lnTo>
                  <a:lnTo>
                    <a:pt x="64401" y="590677"/>
                  </a:lnTo>
                  <a:lnTo>
                    <a:pt x="63652" y="591489"/>
                  </a:lnTo>
                  <a:lnTo>
                    <a:pt x="62014" y="590651"/>
                  </a:lnTo>
                  <a:lnTo>
                    <a:pt x="60502" y="593191"/>
                  </a:lnTo>
                  <a:lnTo>
                    <a:pt x="57912" y="589381"/>
                  </a:lnTo>
                  <a:lnTo>
                    <a:pt x="58928" y="591921"/>
                  </a:lnTo>
                  <a:lnTo>
                    <a:pt x="61556" y="597001"/>
                  </a:lnTo>
                  <a:lnTo>
                    <a:pt x="59347" y="599541"/>
                  </a:lnTo>
                  <a:lnTo>
                    <a:pt x="57683" y="599541"/>
                  </a:lnTo>
                  <a:lnTo>
                    <a:pt x="57696" y="600811"/>
                  </a:lnTo>
                  <a:lnTo>
                    <a:pt x="57924" y="600811"/>
                  </a:lnTo>
                  <a:lnTo>
                    <a:pt x="57175" y="602081"/>
                  </a:lnTo>
                  <a:lnTo>
                    <a:pt x="56667" y="602081"/>
                  </a:lnTo>
                  <a:lnTo>
                    <a:pt x="56311" y="603351"/>
                  </a:lnTo>
                  <a:lnTo>
                    <a:pt x="56184" y="603288"/>
                  </a:lnTo>
                  <a:lnTo>
                    <a:pt x="56184" y="605891"/>
                  </a:lnTo>
                  <a:lnTo>
                    <a:pt x="55689" y="604621"/>
                  </a:lnTo>
                  <a:lnTo>
                    <a:pt x="54952" y="604621"/>
                  </a:lnTo>
                  <a:lnTo>
                    <a:pt x="54914" y="603351"/>
                  </a:lnTo>
                  <a:lnTo>
                    <a:pt x="56057" y="603351"/>
                  </a:lnTo>
                  <a:lnTo>
                    <a:pt x="55968" y="604621"/>
                  </a:lnTo>
                  <a:lnTo>
                    <a:pt x="56184" y="605891"/>
                  </a:lnTo>
                  <a:lnTo>
                    <a:pt x="56184" y="603288"/>
                  </a:lnTo>
                  <a:lnTo>
                    <a:pt x="54114" y="602081"/>
                  </a:lnTo>
                  <a:lnTo>
                    <a:pt x="53962" y="605891"/>
                  </a:lnTo>
                  <a:lnTo>
                    <a:pt x="53340" y="607161"/>
                  </a:lnTo>
                  <a:lnTo>
                    <a:pt x="56108" y="608431"/>
                  </a:lnTo>
                  <a:lnTo>
                    <a:pt x="54965" y="609701"/>
                  </a:lnTo>
                  <a:lnTo>
                    <a:pt x="57886" y="608431"/>
                  </a:lnTo>
                  <a:lnTo>
                    <a:pt x="57658" y="608431"/>
                  </a:lnTo>
                  <a:lnTo>
                    <a:pt x="57899" y="607161"/>
                  </a:lnTo>
                  <a:lnTo>
                    <a:pt x="58267" y="607136"/>
                  </a:lnTo>
                  <a:lnTo>
                    <a:pt x="58534" y="607060"/>
                  </a:lnTo>
                  <a:lnTo>
                    <a:pt x="58775" y="606945"/>
                  </a:lnTo>
                  <a:lnTo>
                    <a:pt x="58254" y="606475"/>
                  </a:lnTo>
                  <a:lnTo>
                    <a:pt x="58432" y="605891"/>
                  </a:lnTo>
                  <a:lnTo>
                    <a:pt x="59194" y="603351"/>
                  </a:lnTo>
                  <a:lnTo>
                    <a:pt x="60147" y="604621"/>
                  </a:lnTo>
                  <a:lnTo>
                    <a:pt x="60871" y="607161"/>
                  </a:lnTo>
                  <a:lnTo>
                    <a:pt x="58775" y="607161"/>
                  </a:lnTo>
                  <a:lnTo>
                    <a:pt x="60261" y="608431"/>
                  </a:lnTo>
                  <a:lnTo>
                    <a:pt x="61760" y="610971"/>
                  </a:lnTo>
                  <a:lnTo>
                    <a:pt x="57899" y="610971"/>
                  </a:lnTo>
                  <a:lnTo>
                    <a:pt x="54432" y="614781"/>
                  </a:lnTo>
                  <a:lnTo>
                    <a:pt x="51892" y="613511"/>
                  </a:lnTo>
                  <a:lnTo>
                    <a:pt x="51790" y="618591"/>
                  </a:lnTo>
                  <a:lnTo>
                    <a:pt x="49060" y="623671"/>
                  </a:lnTo>
                  <a:lnTo>
                    <a:pt x="53149" y="628751"/>
                  </a:lnTo>
                  <a:lnTo>
                    <a:pt x="53340" y="630021"/>
                  </a:lnTo>
                  <a:lnTo>
                    <a:pt x="51142" y="628751"/>
                  </a:lnTo>
                  <a:lnTo>
                    <a:pt x="50787" y="628751"/>
                  </a:lnTo>
                  <a:lnTo>
                    <a:pt x="50787" y="636371"/>
                  </a:lnTo>
                  <a:lnTo>
                    <a:pt x="47980" y="637641"/>
                  </a:lnTo>
                  <a:lnTo>
                    <a:pt x="48107" y="634339"/>
                  </a:lnTo>
                  <a:lnTo>
                    <a:pt x="50787" y="636371"/>
                  </a:lnTo>
                  <a:lnTo>
                    <a:pt x="50787" y="628751"/>
                  </a:lnTo>
                  <a:lnTo>
                    <a:pt x="49974" y="628751"/>
                  </a:lnTo>
                  <a:lnTo>
                    <a:pt x="50101" y="630021"/>
                  </a:lnTo>
                  <a:lnTo>
                    <a:pt x="48171" y="632790"/>
                  </a:lnTo>
                  <a:lnTo>
                    <a:pt x="47447" y="633831"/>
                  </a:lnTo>
                  <a:lnTo>
                    <a:pt x="47853" y="634136"/>
                  </a:lnTo>
                  <a:lnTo>
                    <a:pt x="47104" y="637641"/>
                  </a:lnTo>
                  <a:lnTo>
                    <a:pt x="46253" y="636371"/>
                  </a:lnTo>
                  <a:lnTo>
                    <a:pt x="42900" y="641451"/>
                  </a:lnTo>
                  <a:lnTo>
                    <a:pt x="43357" y="646531"/>
                  </a:lnTo>
                  <a:lnTo>
                    <a:pt x="43421" y="652881"/>
                  </a:lnTo>
                  <a:lnTo>
                    <a:pt x="39916" y="656755"/>
                  </a:lnTo>
                  <a:lnTo>
                    <a:pt x="40525" y="657961"/>
                  </a:lnTo>
                  <a:lnTo>
                    <a:pt x="36156" y="664311"/>
                  </a:lnTo>
                  <a:lnTo>
                    <a:pt x="33172" y="671931"/>
                  </a:lnTo>
                  <a:lnTo>
                    <a:pt x="29718" y="679551"/>
                  </a:lnTo>
                  <a:lnTo>
                    <a:pt x="23977" y="684631"/>
                  </a:lnTo>
                  <a:lnTo>
                    <a:pt x="21539" y="687171"/>
                  </a:lnTo>
                  <a:lnTo>
                    <a:pt x="23520" y="688441"/>
                  </a:lnTo>
                  <a:lnTo>
                    <a:pt x="24231" y="690981"/>
                  </a:lnTo>
                  <a:lnTo>
                    <a:pt x="21196" y="689711"/>
                  </a:lnTo>
                  <a:lnTo>
                    <a:pt x="22707" y="694791"/>
                  </a:lnTo>
                  <a:lnTo>
                    <a:pt x="22669" y="699871"/>
                  </a:lnTo>
                  <a:lnTo>
                    <a:pt x="12179" y="696061"/>
                  </a:lnTo>
                  <a:lnTo>
                    <a:pt x="13347" y="703681"/>
                  </a:lnTo>
                  <a:lnTo>
                    <a:pt x="15519" y="704951"/>
                  </a:lnTo>
                  <a:lnTo>
                    <a:pt x="14046" y="706221"/>
                  </a:lnTo>
                  <a:lnTo>
                    <a:pt x="12915" y="710031"/>
                  </a:lnTo>
                  <a:lnTo>
                    <a:pt x="11734" y="709206"/>
                  </a:lnTo>
                  <a:lnTo>
                    <a:pt x="12547" y="710031"/>
                  </a:lnTo>
                  <a:lnTo>
                    <a:pt x="9817" y="710031"/>
                  </a:lnTo>
                  <a:lnTo>
                    <a:pt x="9144" y="715111"/>
                  </a:lnTo>
                  <a:lnTo>
                    <a:pt x="5905" y="717651"/>
                  </a:lnTo>
                  <a:lnTo>
                    <a:pt x="4368" y="711301"/>
                  </a:lnTo>
                  <a:lnTo>
                    <a:pt x="736" y="715111"/>
                  </a:lnTo>
                  <a:lnTo>
                    <a:pt x="0" y="716381"/>
                  </a:lnTo>
                  <a:lnTo>
                    <a:pt x="825" y="722731"/>
                  </a:lnTo>
                  <a:lnTo>
                    <a:pt x="2146" y="722731"/>
                  </a:lnTo>
                  <a:lnTo>
                    <a:pt x="2717" y="721461"/>
                  </a:lnTo>
                  <a:lnTo>
                    <a:pt x="4267" y="721461"/>
                  </a:lnTo>
                  <a:lnTo>
                    <a:pt x="5575" y="722731"/>
                  </a:lnTo>
                  <a:lnTo>
                    <a:pt x="5029" y="724001"/>
                  </a:lnTo>
                  <a:lnTo>
                    <a:pt x="8547" y="727811"/>
                  </a:lnTo>
                  <a:lnTo>
                    <a:pt x="11315" y="731621"/>
                  </a:lnTo>
                  <a:lnTo>
                    <a:pt x="17081" y="730351"/>
                  </a:lnTo>
                  <a:lnTo>
                    <a:pt x="16954" y="726541"/>
                  </a:lnTo>
                  <a:lnTo>
                    <a:pt x="19519" y="726541"/>
                  </a:lnTo>
                  <a:lnTo>
                    <a:pt x="17780" y="729081"/>
                  </a:lnTo>
                  <a:lnTo>
                    <a:pt x="20548" y="729081"/>
                  </a:lnTo>
                  <a:lnTo>
                    <a:pt x="19723" y="726541"/>
                  </a:lnTo>
                  <a:lnTo>
                    <a:pt x="19342" y="725271"/>
                  </a:lnTo>
                  <a:lnTo>
                    <a:pt x="20510" y="725271"/>
                  </a:lnTo>
                  <a:lnTo>
                    <a:pt x="21488" y="726541"/>
                  </a:lnTo>
                  <a:lnTo>
                    <a:pt x="22275" y="725271"/>
                  </a:lnTo>
                  <a:lnTo>
                    <a:pt x="20993" y="721334"/>
                  </a:lnTo>
                  <a:lnTo>
                    <a:pt x="20612" y="721461"/>
                  </a:lnTo>
                  <a:lnTo>
                    <a:pt x="20688" y="721042"/>
                  </a:lnTo>
                  <a:lnTo>
                    <a:pt x="20624" y="720191"/>
                  </a:lnTo>
                  <a:lnTo>
                    <a:pt x="20802" y="720318"/>
                  </a:lnTo>
                  <a:lnTo>
                    <a:pt x="20828" y="720191"/>
                  </a:lnTo>
                  <a:lnTo>
                    <a:pt x="21031" y="718921"/>
                  </a:lnTo>
                  <a:lnTo>
                    <a:pt x="23799" y="718921"/>
                  </a:lnTo>
                  <a:lnTo>
                    <a:pt x="24968" y="720191"/>
                  </a:lnTo>
                  <a:lnTo>
                    <a:pt x="24752" y="718921"/>
                  </a:lnTo>
                  <a:lnTo>
                    <a:pt x="24536" y="717651"/>
                  </a:lnTo>
                  <a:lnTo>
                    <a:pt x="25717" y="717651"/>
                  </a:lnTo>
                  <a:lnTo>
                    <a:pt x="26149" y="718921"/>
                  </a:lnTo>
                  <a:lnTo>
                    <a:pt x="25908" y="717651"/>
                  </a:lnTo>
                  <a:lnTo>
                    <a:pt x="28257" y="715111"/>
                  </a:lnTo>
                  <a:lnTo>
                    <a:pt x="26619" y="712571"/>
                  </a:lnTo>
                  <a:lnTo>
                    <a:pt x="29883" y="712571"/>
                  </a:lnTo>
                  <a:lnTo>
                    <a:pt x="29197" y="707491"/>
                  </a:lnTo>
                  <a:lnTo>
                    <a:pt x="32245" y="709549"/>
                  </a:lnTo>
                  <a:lnTo>
                    <a:pt x="31864" y="707491"/>
                  </a:lnTo>
                  <a:lnTo>
                    <a:pt x="31623" y="706221"/>
                  </a:lnTo>
                  <a:lnTo>
                    <a:pt x="32258" y="704951"/>
                  </a:lnTo>
                  <a:lnTo>
                    <a:pt x="35445" y="710031"/>
                  </a:lnTo>
                  <a:lnTo>
                    <a:pt x="35521" y="704951"/>
                  </a:lnTo>
                  <a:lnTo>
                    <a:pt x="35598" y="699871"/>
                  </a:lnTo>
                  <a:lnTo>
                    <a:pt x="40259" y="703681"/>
                  </a:lnTo>
                  <a:lnTo>
                    <a:pt x="37160" y="698601"/>
                  </a:lnTo>
                  <a:lnTo>
                    <a:pt x="42265" y="696061"/>
                  </a:lnTo>
                  <a:lnTo>
                    <a:pt x="41694" y="690981"/>
                  </a:lnTo>
                  <a:lnTo>
                    <a:pt x="42316" y="692035"/>
                  </a:lnTo>
                  <a:lnTo>
                    <a:pt x="43434" y="690981"/>
                  </a:lnTo>
                  <a:lnTo>
                    <a:pt x="45034" y="690981"/>
                  </a:lnTo>
                  <a:lnTo>
                    <a:pt x="46507" y="689711"/>
                  </a:lnTo>
                  <a:lnTo>
                    <a:pt x="43027" y="688441"/>
                  </a:lnTo>
                  <a:lnTo>
                    <a:pt x="43789" y="684631"/>
                  </a:lnTo>
                  <a:lnTo>
                    <a:pt x="42316" y="682091"/>
                  </a:lnTo>
                  <a:lnTo>
                    <a:pt x="46990" y="682091"/>
                  </a:lnTo>
                  <a:lnTo>
                    <a:pt x="45872" y="685901"/>
                  </a:lnTo>
                  <a:lnTo>
                    <a:pt x="49593" y="687171"/>
                  </a:lnTo>
                  <a:lnTo>
                    <a:pt x="46609" y="685901"/>
                  </a:lnTo>
                  <a:lnTo>
                    <a:pt x="48171" y="682091"/>
                  </a:lnTo>
                  <a:lnTo>
                    <a:pt x="48691" y="680821"/>
                  </a:lnTo>
                  <a:lnTo>
                    <a:pt x="45834" y="680821"/>
                  </a:lnTo>
                  <a:lnTo>
                    <a:pt x="48336" y="679792"/>
                  </a:lnTo>
                  <a:lnTo>
                    <a:pt x="51168" y="680821"/>
                  </a:lnTo>
                  <a:lnTo>
                    <a:pt x="48958" y="679551"/>
                  </a:lnTo>
                  <a:lnTo>
                    <a:pt x="46748" y="678281"/>
                  </a:lnTo>
                  <a:lnTo>
                    <a:pt x="51206" y="678281"/>
                  </a:lnTo>
                  <a:lnTo>
                    <a:pt x="49098" y="675741"/>
                  </a:lnTo>
                  <a:lnTo>
                    <a:pt x="52603" y="674471"/>
                  </a:lnTo>
                  <a:lnTo>
                    <a:pt x="53733" y="677011"/>
                  </a:lnTo>
                  <a:lnTo>
                    <a:pt x="53708" y="674471"/>
                  </a:lnTo>
                  <a:lnTo>
                    <a:pt x="53695" y="673201"/>
                  </a:lnTo>
                  <a:lnTo>
                    <a:pt x="53416" y="673201"/>
                  </a:lnTo>
                  <a:lnTo>
                    <a:pt x="51714" y="671931"/>
                  </a:lnTo>
                  <a:lnTo>
                    <a:pt x="52336" y="668121"/>
                  </a:lnTo>
                  <a:lnTo>
                    <a:pt x="55029" y="670661"/>
                  </a:lnTo>
                  <a:lnTo>
                    <a:pt x="57365" y="670661"/>
                  </a:lnTo>
                  <a:lnTo>
                    <a:pt x="57442" y="668121"/>
                  </a:lnTo>
                  <a:lnTo>
                    <a:pt x="54991" y="665581"/>
                  </a:lnTo>
                  <a:lnTo>
                    <a:pt x="55854" y="664311"/>
                  </a:lnTo>
                  <a:lnTo>
                    <a:pt x="56489" y="664311"/>
                  </a:lnTo>
                  <a:lnTo>
                    <a:pt x="56832" y="663105"/>
                  </a:lnTo>
                  <a:lnTo>
                    <a:pt x="55600" y="660501"/>
                  </a:lnTo>
                  <a:lnTo>
                    <a:pt x="60312" y="657961"/>
                  </a:lnTo>
                  <a:lnTo>
                    <a:pt x="57886" y="652881"/>
                  </a:lnTo>
                  <a:lnTo>
                    <a:pt x="55118" y="652881"/>
                  </a:lnTo>
                  <a:lnTo>
                    <a:pt x="53873" y="651611"/>
                  </a:lnTo>
                  <a:lnTo>
                    <a:pt x="54356" y="650341"/>
                  </a:lnTo>
                  <a:lnTo>
                    <a:pt x="52654" y="647801"/>
                  </a:lnTo>
                  <a:lnTo>
                    <a:pt x="55181" y="649071"/>
                  </a:lnTo>
                  <a:lnTo>
                    <a:pt x="54775" y="649071"/>
                  </a:lnTo>
                  <a:lnTo>
                    <a:pt x="55676" y="650341"/>
                  </a:lnTo>
                  <a:lnTo>
                    <a:pt x="56248" y="650341"/>
                  </a:lnTo>
                  <a:lnTo>
                    <a:pt x="55816" y="649071"/>
                  </a:lnTo>
                  <a:lnTo>
                    <a:pt x="58140" y="649071"/>
                  </a:lnTo>
                  <a:lnTo>
                    <a:pt x="58712" y="649071"/>
                  </a:lnTo>
                  <a:lnTo>
                    <a:pt x="58661" y="648919"/>
                  </a:lnTo>
                  <a:lnTo>
                    <a:pt x="62179" y="647801"/>
                  </a:lnTo>
                  <a:lnTo>
                    <a:pt x="59613" y="650341"/>
                  </a:lnTo>
                  <a:lnTo>
                    <a:pt x="65798" y="649071"/>
                  </a:lnTo>
                  <a:lnTo>
                    <a:pt x="58674" y="651522"/>
                  </a:lnTo>
                  <a:lnTo>
                    <a:pt x="58712" y="649782"/>
                  </a:lnTo>
                  <a:lnTo>
                    <a:pt x="56184" y="651611"/>
                  </a:lnTo>
                  <a:lnTo>
                    <a:pt x="58661" y="652881"/>
                  </a:lnTo>
                  <a:lnTo>
                    <a:pt x="58674" y="651611"/>
                  </a:lnTo>
                  <a:lnTo>
                    <a:pt x="64897" y="651611"/>
                  </a:lnTo>
                  <a:lnTo>
                    <a:pt x="66700" y="649071"/>
                  </a:lnTo>
                  <a:lnTo>
                    <a:pt x="67602" y="647801"/>
                  </a:lnTo>
                  <a:lnTo>
                    <a:pt x="65176" y="646531"/>
                  </a:lnTo>
                  <a:lnTo>
                    <a:pt x="66954" y="643991"/>
                  </a:lnTo>
                  <a:lnTo>
                    <a:pt x="67843" y="642721"/>
                  </a:lnTo>
                  <a:lnTo>
                    <a:pt x="66408" y="641451"/>
                  </a:lnTo>
                  <a:lnTo>
                    <a:pt x="65036" y="641451"/>
                  </a:lnTo>
                  <a:lnTo>
                    <a:pt x="63588" y="640181"/>
                  </a:lnTo>
                  <a:lnTo>
                    <a:pt x="63284" y="637641"/>
                  </a:lnTo>
                  <a:lnTo>
                    <a:pt x="62687" y="632561"/>
                  </a:lnTo>
                  <a:lnTo>
                    <a:pt x="73748" y="638911"/>
                  </a:lnTo>
                  <a:lnTo>
                    <a:pt x="71094" y="632561"/>
                  </a:lnTo>
                  <a:lnTo>
                    <a:pt x="69354" y="631291"/>
                  </a:lnTo>
                  <a:lnTo>
                    <a:pt x="67360" y="630021"/>
                  </a:lnTo>
                  <a:lnTo>
                    <a:pt x="65354" y="628751"/>
                  </a:lnTo>
                  <a:lnTo>
                    <a:pt x="68795" y="626211"/>
                  </a:lnTo>
                  <a:lnTo>
                    <a:pt x="72097" y="628751"/>
                  </a:lnTo>
                  <a:lnTo>
                    <a:pt x="73406" y="626211"/>
                  </a:lnTo>
                  <a:lnTo>
                    <a:pt x="74066" y="624941"/>
                  </a:lnTo>
                  <a:lnTo>
                    <a:pt x="72491" y="624941"/>
                  </a:lnTo>
                  <a:lnTo>
                    <a:pt x="76530" y="623671"/>
                  </a:lnTo>
                  <a:lnTo>
                    <a:pt x="72567" y="622744"/>
                  </a:lnTo>
                  <a:lnTo>
                    <a:pt x="72999" y="623671"/>
                  </a:lnTo>
                  <a:lnTo>
                    <a:pt x="71818" y="624941"/>
                  </a:lnTo>
                  <a:lnTo>
                    <a:pt x="67652" y="624941"/>
                  </a:lnTo>
                  <a:lnTo>
                    <a:pt x="71450" y="621487"/>
                  </a:lnTo>
                  <a:lnTo>
                    <a:pt x="71970" y="619861"/>
                  </a:lnTo>
                  <a:lnTo>
                    <a:pt x="75450" y="621131"/>
                  </a:lnTo>
                  <a:lnTo>
                    <a:pt x="75742" y="619861"/>
                  </a:lnTo>
                  <a:lnTo>
                    <a:pt x="76606" y="616051"/>
                  </a:lnTo>
                  <a:lnTo>
                    <a:pt x="76479" y="614781"/>
                  </a:lnTo>
                  <a:lnTo>
                    <a:pt x="76073" y="610971"/>
                  </a:lnTo>
                  <a:lnTo>
                    <a:pt x="77330" y="605891"/>
                  </a:lnTo>
                  <a:lnTo>
                    <a:pt x="78219" y="607161"/>
                  </a:lnTo>
                  <a:lnTo>
                    <a:pt x="78930" y="608431"/>
                  </a:lnTo>
                  <a:lnTo>
                    <a:pt x="80365" y="607161"/>
                  </a:lnTo>
                  <a:lnTo>
                    <a:pt x="80518" y="605891"/>
                  </a:lnTo>
                  <a:lnTo>
                    <a:pt x="81076" y="600811"/>
                  </a:lnTo>
                  <a:lnTo>
                    <a:pt x="83896" y="597001"/>
                  </a:lnTo>
                  <a:lnTo>
                    <a:pt x="85788" y="594461"/>
                  </a:lnTo>
                  <a:lnTo>
                    <a:pt x="88607" y="591921"/>
                  </a:lnTo>
                  <a:lnTo>
                    <a:pt x="90017" y="590651"/>
                  </a:lnTo>
                  <a:close/>
                </a:path>
                <a:path w="363219" h="732154">
                  <a:moveTo>
                    <a:pt x="90398" y="584301"/>
                  </a:moveTo>
                  <a:lnTo>
                    <a:pt x="90119" y="583031"/>
                  </a:lnTo>
                  <a:lnTo>
                    <a:pt x="89547" y="580491"/>
                  </a:lnTo>
                  <a:lnTo>
                    <a:pt x="89560" y="577951"/>
                  </a:lnTo>
                  <a:lnTo>
                    <a:pt x="89585" y="574141"/>
                  </a:lnTo>
                  <a:lnTo>
                    <a:pt x="74104" y="574141"/>
                  </a:lnTo>
                  <a:lnTo>
                    <a:pt x="71678" y="574141"/>
                  </a:lnTo>
                  <a:lnTo>
                    <a:pt x="70383" y="574141"/>
                  </a:lnTo>
                  <a:lnTo>
                    <a:pt x="74587" y="575411"/>
                  </a:lnTo>
                  <a:lnTo>
                    <a:pt x="71958" y="577951"/>
                  </a:lnTo>
                  <a:lnTo>
                    <a:pt x="70662" y="576681"/>
                  </a:lnTo>
                  <a:lnTo>
                    <a:pt x="69456" y="579221"/>
                  </a:lnTo>
                  <a:lnTo>
                    <a:pt x="70472" y="579221"/>
                  </a:lnTo>
                  <a:lnTo>
                    <a:pt x="71945" y="580491"/>
                  </a:lnTo>
                  <a:lnTo>
                    <a:pt x="72402" y="583031"/>
                  </a:lnTo>
                  <a:lnTo>
                    <a:pt x="70878" y="584301"/>
                  </a:lnTo>
                  <a:lnTo>
                    <a:pt x="87566" y="584301"/>
                  </a:lnTo>
                  <a:lnTo>
                    <a:pt x="87871" y="583031"/>
                  </a:lnTo>
                  <a:lnTo>
                    <a:pt x="89865" y="584301"/>
                  </a:lnTo>
                  <a:lnTo>
                    <a:pt x="90398" y="584301"/>
                  </a:lnTo>
                  <a:close/>
                </a:path>
                <a:path w="363219" h="732154">
                  <a:moveTo>
                    <a:pt x="91998" y="585571"/>
                  </a:moveTo>
                  <a:lnTo>
                    <a:pt x="88265" y="586841"/>
                  </a:lnTo>
                  <a:lnTo>
                    <a:pt x="90030" y="586841"/>
                  </a:lnTo>
                  <a:lnTo>
                    <a:pt x="91998" y="585571"/>
                  </a:lnTo>
                  <a:close/>
                </a:path>
                <a:path w="363219" h="732154">
                  <a:moveTo>
                    <a:pt x="95834" y="499592"/>
                  </a:moveTo>
                  <a:lnTo>
                    <a:pt x="95250" y="498055"/>
                  </a:lnTo>
                  <a:lnTo>
                    <a:pt x="95275" y="500519"/>
                  </a:lnTo>
                  <a:lnTo>
                    <a:pt x="95834" y="499592"/>
                  </a:lnTo>
                  <a:close/>
                </a:path>
                <a:path w="363219" h="732154">
                  <a:moveTo>
                    <a:pt x="101219" y="485305"/>
                  </a:moveTo>
                  <a:lnTo>
                    <a:pt x="100037" y="486511"/>
                  </a:lnTo>
                  <a:lnTo>
                    <a:pt x="101219" y="485305"/>
                  </a:lnTo>
                  <a:close/>
                </a:path>
                <a:path w="363219" h="732154">
                  <a:moveTo>
                    <a:pt x="114579" y="524179"/>
                  </a:moveTo>
                  <a:lnTo>
                    <a:pt x="113893" y="523913"/>
                  </a:lnTo>
                  <a:lnTo>
                    <a:pt x="114300" y="524637"/>
                  </a:lnTo>
                  <a:lnTo>
                    <a:pt x="114579" y="524179"/>
                  </a:lnTo>
                  <a:close/>
                </a:path>
                <a:path w="363219" h="732154">
                  <a:moveTo>
                    <a:pt x="115938" y="517702"/>
                  </a:moveTo>
                  <a:lnTo>
                    <a:pt x="115697" y="517398"/>
                  </a:lnTo>
                  <a:lnTo>
                    <a:pt x="115747" y="518210"/>
                  </a:lnTo>
                  <a:lnTo>
                    <a:pt x="115912" y="517969"/>
                  </a:lnTo>
                  <a:lnTo>
                    <a:pt x="115938" y="517702"/>
                  </a:lnTo>
                  <a:close/>
                </a:path>
                <a:path w="363219" h="732154">
                  <a:moveTo>
                    <a:pt x="120815" y="509371"/>
                  </a:moveTo>
                  <a:lnTo>
                    <a:pt x="120383" y="508101"/>
                  </a:lnTo>
                  <a:lnTo>
                    <a:pt x="120370" y="506831"/>
                  </a:lnTo>
                  <a:lnTo>
                    <a:pt x="119672" y="506831"/>
                  </a:lnTo>
                  <a:lnTo>
                    <a:pt x="120815" y="509371"/>
                  </a:lnTo>
                  <a:close/>
                </a:path>
                <a:path w="363219" h="732154">
                  <a:moveTo>
                    <a:pt x="128244" y="481431"/>
                  </a:moveTo>
                  <a:lnTo>
                    <a:pt x="127317" y="481431"/>
                  </a:lnTo>
                  <a:lnTo>
                    <a:pt x="128104" y="482701"/>
                  </a:lnTo>
                  <a:lnTo>
                    <a:pt x="128244" y="481431"/>
                  </a:lnTo>
                  <a:close/>
                </a:path>
                <a:path w="363219" h="732154">
                  <a:moveTo>
                    <a:pt x="129946" y="481431"/>
                  </a:moveTo>
                  <a:lnTo>
                    <a:pt x="128384" y="480161"/>
                  </a:lnTo>
                  <a:lnTo>
                    <a:pt x="128244" y="481431"/>
                  </a:lnTo>
                  <a:lnTo>
                    <a:pt x="129946" y="481431"/>
                  </a:lnTo>
                  <a:close/>
                </a:path>
                <a:path w="363219" h="732154">
                  <a:moveTo>
                    <a:pt x="132118" y="479044"/>
                  </a:moveTo>
                  <a:lnTo>
                    <a:pt x="132092" y="478891"/>
                  </a:lnTo>
                  <a:lnTo>
                    <a:pt x="131927" y="478891"/>
                  </a:lnTo>
                  <a:lnTo>
                    <a:pt x="132118" y="479044"/>
                  </a:lnTo>
                  <a:close/>
                </a:path>
                <a:path w="363219" h="732154">
                  <a:moveTo>
                    <a:pt x="133515" y="480161"/>
                  </a:moveTo>
                  <a:lnTo>
                    <a:pt x="132118" y="479044"/>
                  </a:lnTo>
                  <a:lnTo>
                    <a:pt x="132372" y="480161"/>
                  </a:lnTo>
                  <a:lnTo>
                    <a:pt x="133515" y="480161"/>
                  </a:lnTo>
                  <a:close/>
                </a:path>
                <a:path w="363219" h="732154">
                  <a:moveTo>
                    <a:pt x="148602" y="428091"/>
                  </a:moveTo>
                  <a:lnTo>
                    <a:pt x="127736" y="428091"/>
                  </a:lnTo>
                  <a:lnTo>
                    <a:pt x="125171" y="428091"/>
                  </a:lnTo>
                  <a:lnTo>
                    <a:pt x="124167" y="428091"/>
                  </a:lnTo>
                  <a:lnTo>
                    <a:pt x="125628" y="431901"/>
                  </a:lnTo>
                  <a:lnTo>
                    <a:pt x="124218" y="433171"/>
                  </a:lnTo>
                  <a:lnTo>
                    <a:pt x="123050" y="430631"/>
                  </a:lnTo>
                  <a:lnTo>
                    <a:pt x="118973" y="435711"/>
                  </a:lnTo>
                  <a:lnTo>
                    <a:pt x="123710" y="440791"/>
                  </a:lnTo>
                  <a:lnTo>
                    <a:pt x="122885" y="445871"/>
                  </a:lnTo>
                  <a:lnTo>
                    <a:pt x="118605" y="444601"/>
                  </a:lnTo>
                  <a:lnTo>
                    <a:pt x="113944" y="449681"/>
                  </a:lnTo>
                  <a:lnTo>
                    <a:pt x="113360" y="449681"/>
                  </a:lnTo>
                  <a:lnTo>
                    <a:pt x="110312" y="456031"/>
                  </a:lnTo>
                  <a:lnTo>
                    <a:pt x="112585" y="462381"/>
                  </a:lnTo>
                  <a:lnTo>
                    <a:pt x="111925" y="468731"/>
                  </a:lnTo>
                  <a:lnTo>
                    <a:pt x="105791" y="471271"/>
                  </a:lnTo>
                  <a:lnTo>
                    <a:pt x="105003" y="481431"/>
                  </a:lnTo>
                  <a:lnTo>
                    <a:pt x="101219" y="485305"/>
                  </a:lnTo>
                  <a:lnTo>
                    <a:pt x="103327" y="487781"/>
                  </a:lnTo>
                  <a:lnTo>
                    <a:pt x="103339" y="489051"/>
                  </a:lnTo>
                  <a:lnTo>
                    <a:pt x="101904" y="490321"/>
                  </a:lnTo>
                  <a:lnTo>
                    <a:pt x="104775" y="494131"/>
                  </a:lnTo>
                  <a:lnTo>
                    <a:pt x="100939" y="491591"/>
                  </a:lnTo>
                  <a:lnTo>
                    <a:pt x="96926" y="491591"/>
                  </a:lnTo>
                  <a:lnTo>
                    <a:pt x="96824" y="494131"/>
                  </a:lnTo>
                  <a:lnTo>
                    <a:pt x="95821" y="496671"/>
                  </a:lnTo>
                  <a:lnTo>
                    <a:pt x="100825" y="499211"/>
                  </a:lnTo>
                  <a:lnTo>
                    <a:pt x="96024" y="503021"/>
                  </a:lnTo>
                  <a:lnTo>
                    <a:pt x="94449" y="508101"/>
                  </a:lnTo>
                  <a:lnTo>
                    <a:pt x="93230" y="513181"/>
                  </a:lnTo>
                  <a:lnTo>
                    <a:pt x="89471" y="515721"/>
                  </a:lnTo>
                  <a:lnTo>
                    <a:pt x="90195" y="518261"/>
                  </a:lnTo>
                  <a:lnTo>
                    <a:pt x="89484" y="519531"/>
                  </a:lnTo>
                  <a:lnTo>
                    <a:pt x="90208" y="522071"/>
                  </a:lnTo>
                  <a:lnTo>
                    <a:pt x="87477" y="520801"/>
                  </a:lnTo>
                  <a:lnTo>
                    <a:pt x="84086" y="525881"/>
                  </a:lnTo>
                  <a:lnTo>
                    <a:pt x="82816" y="530961"/>
                  </a:lnTo>
                  <a:lnTo>
                    <a:pt x="81241" y="529691"/>
                  </a:lnTo>
                  <a:lnTo>
                    <a:pt x="79971" y="532231"/>
                  </a:lnTo>
                  <a:lnTo>
                    <a:pt x="87820" y="536041"/>
                  </a:lnTo>
                  <a:lnTo>
                    <a:pt x="86969" y="538581"/>
                  </a:lnTo>
                  <a:lnTo>
                    <a:pt x="82550" y="537311"/>
                  </a:lnTo>
                  <a:lnTo>
                    <a:pt x="80695" y="542391"/>
                  </a:lnTo>
                  <a:lnTo>
                    <a:pt x="75158" y="546201"/>
                  </a:lnTo>
                  <a:lnTo>
                    <a:pt x="77000" y="552551"/>
                  </a:lnTo>
                  <a:lnTo>
                    <a:pt x="75298" y="551281"/>
                  </a:lnTo>
                  <a:lnTo>
                    <a:pt x="75438" y="550011"/>
                  </a:lnTo>
                  <a:lnTo>
                    <a:pt x="74422" y="552551"/>
                  </a:lnTo>
                  <a:lnTo>
                    <a:pt x="69164" y="558901"/>
                  </a:lnTo>
                  <a:lnTo>
                    <a:pt x="71589" y="559422"/>
                  </a:lnTo>
                  <a:lnTo>
                    <a:pt x="72809" y="563981"/>
                  </a:lnTo>
                  <a:lnTo>
                    <a:pt x="73393" y="567791"/>
                  </a:lnTo>
                  <a:lnTo>
                    <a:pt x="70853" y="566521"/>
                  </a:lnTo>
                  <a:lnTo>
                    <a:pt x="73444" y="570331"/>
                  </a:lnTo>
                  <a:lnTo>
                    <a:pt x="74358" y="570331"/>
                  </a:lnTo>
                  <a:lnTo>
                    <a:pt x="74180" y="572871"/>
                  </a:lnTo>
                  <a:lnTo>
                    <a:pt x="89598" y="572871"/>
                  </a:lnTo>
                  <a:lnTo>
                    <a:pt x="89611" y="571601"/>
                  </a:lnTo>
                  <a:lnTo>
                    <a:pt x="94297" y="569061"/>
                  </a:lnTo>
                  <a:lnTo>
                    <a:pt x="94818" y="570331"/>
                  </a:lnTo>
                  <a:lnTo>
                    <a:pt x="96037" y="569061"/>
                  </a:lnTo>
                  <a:lnTo>
                    <a:pt x="97256" y="567791"/>
                  </a:lnTo>
                  <a:lnTo>
                    <a:pt x="90398" y="563981"/>
                  </a:lnTo>
                  <a:lnTo>
                    <a:pt x="94246" y="562711"/>
                  </a:lnTo>
                  <a:lnTo>
                    <a:pt x="94526" y="562711"/>
                  </a:lnTo>
                  <a:lnTo>
                    <a:pt x="96126" y="560171"/>
                  </a:lnTo>
                  <a:lnTo>
                    <a:pt x="96926" y="558901"/>
                  </a:lnTo>
                  <a:lnTo>
                    <a:pt x="98513" y="556361"/>
                  </a:lnTo>
                  <a:lnTo>
                    <a:pt x="98704" y="552551"/>
                  </a:lnTo>
                  <a:lnTo>
                    <a:pt x="98945" y="547471"/>
                  </a:lnTo>
                  <a:lnTo>
                    <a:pt x="105359" y="543661"/>
                  </a:lnTo>
                  <a:lnTo>
                    <a:pt x="101650" y="541121"/>
                  </a:lnTo>
                  <a:lnTo>
                    <a:pt x="109905" y="538581"/>
                  </a:lnTo>
                  <a:lnTo>
                    <a:pt x="104343" y="534771"/>
                  </a:lnTo>
                  <a:lnTo>
                    <a:pt x="108762" y="532231"/>
                  </a:lnTo>
                  <a:lnTo>
                    <a:pt x="109334" y="533501"/>
                  </a:lnTo>
                  <a:lnTo>
                    <a:pt x="110705" y="532231"/>
                  </a:lnTo>
                  <a:lnTo>
                    <a:pt x="112077" y="530961"/>
                  </a:lnTo>
                  <a:lnTo>
                    <a:pt x="113449" y="529691"/>
                  </a:lnTo>
                  <a:lnTo>
                    <a:pt x="114300" y="527151"/>
                  </a:lnTo>
                  <a:lnTo>
                    <a:pt x="110731" y="525881"/>
                  </a:lnTo>
                  <a:lnTo>
                    <a:pt x="110858" y="523341"/>
                  </a:lnTo>
                  <a:lnTo>
                    <a:pt x="113893" y="524611"/>
                  </a:lnTo>
                  <a:lnTo>
                    <a:pt x="113169" y="523341"/>
                  </a:lnTo>
                  <a:lnTo>
                    <a:pt x="112445" y="522071"/>
                  </a:lnTo>
                  <a:lnTo>
                    <a:pt x="111721" y="520801"/>
                  </a:lnTo>
                  <a:lnTo>
                    <a:pt x="115836" y="520801"/>
                  </a:lnTo>
                  <a:lnTo>
                    <a:pt x="115798" y="519531"/>
                  </a:lnTo>
                  <a:lnTo>
                    <a:pt x="115747" y="518261"/>
                  </a:lnTo>
                  <a:lnTo>
                    <a:pt x="115303" y="519531"/>
                  </a:lnTo>
                  <a:lnTo>
                    <a:pt x="113004" y="519531"/>
                  </a:lnTo>
                  <a:lnTo>
                    <a:pt x="112699" y="515721"/>
                  </a:lnTo>
                  <a:lnTo>
                    <a:pt x="117690" y="513181"/>
                  </a:lnTo>
                  <a:lnTo>
                    <a:pt x="119265" y="514451"/>
                  </a:lnTo>
                  <a:lnTo>
                    <a:pt x="119253" y="513181"/>
                  </a:lnTo>
                  <a:lnTo>
                    <a:pt x="119240" y="506831"/>
                  </a:lnTo>
                  <a:lnTo>
                    <a:pt x="119672" y="506831"/>
                  </a:lnTo>
                  <a:lnTo>
                    <a:pt x="119087" y="505561"/>
                  </a:lnTo>
                  <a:lnTo>
                    <a:pt x="120370" y="506831"/>
                  </a:lnTo>
                  <a:lnTo>
                    <a:pt x="124218" y="510641"/>
                  </a:lnTo>
                  <a:lnTo>
                    <a:pt x="122656" y="505561"/>
                  </a:lnTo>
                  <a:lnTo>
                    <a:pt x="121805" y="506831"/>
                  </a:lnTo>
                  <a:lnTo>
                    <a:pt x="120942" y="505561"/>
                  </a:lnTo>
                  <a:lnTo>
                    <a:pt x="120370" y="504291"/>
                  </a:lnTo>
                  <a:lnTo>
                    <a:pt x="122796" y="504291"/>
                  </a:lnTo>
                  <a:lnTo>
                    <a:pt x="124206" y="500481"/>
                  </a:lnTo>
                  <a:lnTo>
                    <a:pt x="124472" y="497941"/>
                  </a:lnTo>
                  <a:lnTo>
                    <a:pt x="126339" y="499211"/>
                  </a:lnTo>
                  <a:lnTo>
                    <a:pt x="126936" y="497941"/>
                  </a:lnTo>
                  <a:lnTo>
                    <a:pt x="128727" y="494131"/>
                  </a:lnTo>
                  <a:lnTo>
                    <a:pt x="129273" y="489051"/>
                  </a:lnTo>
                  <a:lnTo>
                    <a:pt x="130543" y="485241"/>
                  </a:lnTo>
                  <a:lnTo>
                    <a:pt x="131381" y="482701"/>
                  </a:lnTo>
                  <a:lnTo>
                    <a:pt x="129679" y="485241"/>
                  </a:lnTo>
                  <a:lnTo>
                    <a:pt x="126250" y="482701"/>
                  </a:lnTo>
                  <a:lnTo>
                    <a:pt x="126517" y="481431"/>
                  </a:lnTo>
                  <a:lnTo>
                    <a:pt x="127317" y="481431"/>
                  </a:lnTo>
                  <a:lnTo>
                    <a:pt x="126517" y="480161"/>
                  </a:lnTo>
                  <a:lnTo>
                    <a:pt x="127660" y="477621"/>
                  </a:lnTo>
                  <a:lnTo>
                    <a:pt x="130644" y="480161"/>
                  </a:lnTo>
                  <a:lnTo>
                    <a:pt x="131241" y="481431"/>
                  </a:lnTo>
                  <a:lnTo>
                    <a:pt x="131076" y="478891"/>
                  </a:lnTo>
                  <a:lnTo>
                    <a:pt x="131927" y="478891"/>
                  </a:lnTo>
                  <a:lnTo>
                    <a:pt x="138341" y="477621"/>
                  </a:lnTo>
                  <a:lnTo>
                    <a:pt x="135470" y="475081"/>
                  </a:lnTo>
                  <a:lnTo>
                    <a:pt x="136474" y="475081"/>
                  </a:lnTo>
                  <a:lnTo>
                    <a:pt x="138582" y="470001"/>
                  </a:lnTo>
                  <a:lnTo>
                    <a:pt x="138442" y="466191"/>
                  </a:lnTo>
                  <a:lnTo>
                    <a:pt x="139966" y="462381"/>
                  </a:lnTo>
                  <a:lnTo>
                    <a:pt x="137248" y="461111"/>
                  </a:lnTo>
                  <a:lnTo>
                    <a:pt x="138531" y="459841"/>
                  </a:lnTo>
                  <a:lnTo>
                    <a:pt x="136804" y="457301"/>
                  </a:lnTo>
                  <a:lnTo>
                    <a:pt x="138925" y="454761"/>
                  </a:lnTo>
                  <a:lnTo>
                    <a:pt x="142455" y="452221"/>
                  </a:lnTo>
                  <a:lnTo>
                    <a:pt x="143725" y="448411"/>
                  </a:lnTo>
                  <a:lnTo>
                    <a:pt x="143510" y="445871"/>
                  </a:lnTo>
                  <a:lnTo>
                    <a:pt x="143408" y="444601"/>
                  </a:lnTo>
                  <a:lnTo>
                    <a:pt x="141693" y="445871"/>
                  </a:lnTo>
                  <a:lnTo>
                    <a:pt x="140538" y="444601"/>
                  </a:lnTo>
                  <a:lnTo>
                    <a:pt x="143116" y="444601"/>
                  </a:lnTo>
                  <a:lnTo>
                    <a:pt x="144386" y="440791"/>
                  </a:lnTo>
                  <a:lnTo>
                    <a:pt x="145402" y="444601"/>
                  </a:lnTo>
                  <a:lnTo>
                    <a:pt x="146443" y="440791"/>
                  </a:lnTo>
                  <a:lnTo>
                    <a:pt x="146786" y="439521"/>
                  </a:lnTo>
                  <a:lnTo>
                    <a:pt x="147193" y="438251"/>
                  </a:lnTo>
                  <a:lnTo>
                    <a:pt x="147345" y="433171"/>
                  </a:lnTo>
                  <a:lnTo>
                    <a:pt x="147383" y="431901"/>
                  </a:lnTo>
                  <a:lnTo>
                    <a:pt x="147421" y="430631"/>
                  </a:lnTo>
                  <a:lnTo>
                    <a:pt x="146151" y="431901"/>
                  </a:lnTo>
                  <a:lnTo>
                    <a:pt x="144729" y="431901"/>
                  </a:lnTo>
                  <a:lnTo>
                    <a:pt x="144729" y="430631"/>
                  </a:lnTo>
                  <a:lnTo>
                    <a:pt x="146710" y="429361"/>
                  </a:lnTo>
                  <a:lnTo>
                    <a:pt x="147853" y="429361"/>
                  </a:lnTo>
                  <a:lnTo>
                    <a:pt x="148005" y="430631"/>
                  </a:lnTo>
                  <a:lnTo>
                    <a:pt x="148297" y="429361"/>
                  </a:lnTo>
                  <a:lnTo>
                    <a:pt x="148602" y="428091"/>
                  </a:lnTo>
                  <a:close/>
                </a:path>
                <a:path w="363219" h="732154">
                  <a:moveTo>
                    <a:pt x="148894" y="383654"/>
                  </a:moveTo>
                  <a:lnTo>
                    <a:pt x="148729" y="383743"/>
                  </a:lnTo>
                  <a:lnTo>
                    <a:pt x="148488" y="383882"/>
                  </a:lnTo>
                  <a:lnTo>
                    <a:pt x="148894" y="383654"/>
                  </a:lnTo>
                  <a:close/>
                </a:path>
                <a:path w="363219" h="732154">
                  <a:moveTo>
                    <a:pt x="149199" y="425551"/>
                  </a:moveTo>
                  <a:lnTo>
                    <a:pt x="127000" y="425551"/>
                  </a:lnTo>
                  <a:lnTo>
                    <a:pt x="125717" y="425551"/>
                  </a:lnTo>
                  <a:lnTo>
                    <a:pt x="126720" y="426821"/>
                  </a:lnTo>
                  <a:lnTo>
                    <a:pt x="148894" y="426821"/>
                  </a:lnTo>
                  <a:lnTo>
                    <a:pt x="149199" y="425551"/>
                  </a:lnTo>
                  <a:close/>
                </a:path>
                <a:path w="363219" h="732154">
                  <a:moveTo>
                    <a:pt x="162953" y="345732"/>
                  </a:moveTo>
                  <a:lnTo>
                    <a:pt x="162839" y="345541"/>
                  </a:lnTo>
                  <a:lnTo>
                    <a:pt x="162788" y="344271"/>
                  </a:lnTo>
                  <a:lnTo>
                    <a:pt x="162674" y="341731"/>
                  </a:lnTo>
                  <a:lnTo>
                    <a:pt x="161759" y="339191"/>
                  </a:lnTo>
                  <a:lnTo>
                    <a:pt x="161137" y="340461"/>
                  </a:lnTo>
                  <a:lnTo>
                    <a:pt x="159981" y="344271"/>
                  </a:lnTo>
                  <a:lnTo>
                    <a:pt x="161569" y="346811"/>
                  </a:lnTo>
                  <a:lnTo>
                    <a:pt x="161442" y="345541"/>
                  </a:lnTo>
                  <a:lnTo>
                    <a:pt x="160794" y="344271"/>
                  </a:lnTo>
                  <a:lnTo>
                    <a:pt x="161632" y="344271"/>
                  </a:lnTo>
                  <a:lnTo>
                    <a:pt x="162953" y="345732"/>
                  </a:lnTo>
                  <a:close/>
                </a:path>
                <a:path w="363219" h="732154">
                  <a:moveTo>
                    <a:pt x="164033" y="347573"/>
                  </a:moveTo>
                  <a:lnTo>
                    <a:pt x="163931" y="346811"/>
                  </a:lnTo>
                  <a:lnTo>
                    <a:pt x="162953" y="345732"/>
                  </a:lnTo>
                  <a:lnTo>
                    <a:pt x="164033" y="347573"/>
                  </a:lnTo>
                  <a:close/>
                </a:path>
                <a:path w="363219" h="732154">
                  <a:moveTo>
                    <a:pt x="166306" y="333552"/>
                  </a:moveTo>
                  <a:lnTo>
                    <a:pt x="166154" y="332752"/>
                  </a:lnTo>
                  <a:lnTo>
                    <a:pt x="164388" y="332778"/>
                  </a:lnTo>
                  <a:lnTo>
                    <a:pt x="162788" y="333984"/>
                  </a:lnTo>
                  <a:lnTo>
                    <a:pt x="163918" y="335546"/>
                  </a:lnTo>
                  <a:lnTo>
                    <a:pt x="164630" y="334352"/>
                  </a:lnTo>
                  <a:lnTo>
                    <a:pt x="166306" y="333552"/>
                  </a:lnTo>
                  <a:close/>
                </a:path>
                <a:path w="363219" h="732154">
                  <a:moveTo>
                    <a:pt x="174980" y="318871"/>
                  </a:moveTo>
                  <a:lnTo>
                    <a:pt x="173926" y="317601"/>
                  </a:lnTo>
                  <a:lnTo>
                    <a:pt x="172516" y="317601"/>
                  </a:lnTo>
                  <a:lnTo>
                    <a:pt x="172313" y="318871"/>
                  </a:lnTo>
                  <a:lnTo>
                    <a:pt x="174980" y="318871"/>
                  </a:lnTo>
                  <a:close/>
                </a:path>
                <a:path w="363219" h="732154">
                  <a:moveTo>
                    <a:pt x="175971" y="372211"/>
                  </a:moveTo>
                  <a:lnTo>
                    <a:pt x="174561" y="370941"/>
                  </a:lnTo>
                  <a:lnTo>
                    <a:pt x="173863" y="372211"/>
                  </a:lnTo>
                  <a:lnTo>
                    <a:pt x="175971" y="372211"/>
                  </a:lnTo>
                  <a:close/>
                </a:path>
                <a:path w="363219" h="732154">
                  <a:moveTo>
                    <a:pt x="176136" y="318871"/>
                  </a:moveTo>
                  <a:lnTo>
                    <a:pt x="174980" y="318871"/>
                  </a:lnTo>
                  <a:lnTo>
                    <a:pt x="176034" y="320141"/>
                  </a:lnTo>
                  <a:lnTo>
                    <a:pt x="176136" y="318871"/>
                  </a:lnTo>
                  <a:close/>
                </a:path>
                <a:path w="363219" h="732154">
                  <a:moveTo>
                    <a:pt x="186309" y="278625"/>
                  </a:moveTo>
                  <a:lnTo>
                    <a:pt x="185547" y="279425"/>
                  </a:lnTo>
                  <a:lnTo>
                    <a:pt x="185788" y="279400"/>
                  </a:lnTo>
                  <a:lnTo>
                    <a:pt x="186004" y="279323"/>
                  </a:lnTo>
                  <a:lnTo>
                    <a:pt x="186232" y="279285"/>
                  </a:lnTo>
                  <a:lnTo>
                    <a:pt x="186309" y="278625"/>
                  </a:lnTo>
                  <a:close/>
                </a:path>
                <a:path w="363219" h="732154">
                  <a:moveTo>
                    <a:pt x="187642" y="275856"/>
                  </a:moveTo>
                  <a:lnTo>
                    <a:pt x="187452" y="274675"/>
                  </a:lnTo>
                  <a:lnTo>
                    <a:pt x="184061" y="273177"/>
                  </a:lnTo>
                  <a:lnTo>
                    <a:pt x="184378" y="275132"/>
                  </a:lnTo>
                  <a:lnTo>
                    <a:pt x="187642" y="275856"/>
                  </a:lnTo>
                  <a:close/>
                </a:path>
                <a:path w="363219" h="732154">
                  <a:moveTo>
                    <a:pt x="192392" y="261569"/>
                  </a:moveTo>
                  <a:lnTo>
                    <a:pt x="192100" y="261188"/>
                  </a:lnTo>
                  <a:lnTo>
                    <a:pt x="192049" y="260845"/>
                  </a:lnTo>
                  <a:lnTo>
                    <a:pt x="191973" y="261645"/>
                  </a:lnTo>
                  <a:lnTo>
                    <a:pt x="192265" y="261607"/>
                  </a:lnTo>
                  <a:lnTo>
                    <a:pt x="192392" y="261569"/>
                  </a:lnTo>
                  <a:close/>
                </a:path>
                <a:path w="363219" h="732154">
                  <a:moveTo>
                    <a:pt x="192684" y="260451"/>
                  </a:moveTo>
                  <a:lnTo>
                    <a:pt x="192036" y="260819"/>
                  </a:lnTo>
                  <a:lnTo>
                    <a:pt x="192290" y="260845"/>
                  </a:lnTo>
                  <a:lnTo>
                    <a:pt x="192684" y="260451"/>
                  </a:lnTo>
                  <a:close/>
                </a:path>
                <a:path w="363219" h="732154">
                  <a:moveTo>
                    <a:pt x="197002" y="240715"/>
                  </a:moveTo>
                  <a:lnTo>
                    <a:pt x="196723" y="240626"/>
                  </a:lnTo>
                  <a:lnTo>
                    <a:pt x="196329" y="240614"/>
                  </a:lnTo>
                  <a:lnTo>
                    <a:pt x="195618" y="240741"/>
                  </a:lnTo>
                  <a:lnTo>
                    <a:pt x="196138" y="240830"/>
                  </a:lnTo>
                  <a:lnTo>
                    <a:pt x="196583" y="240779"/>
                  </a:lnTo>
                  <a:lnTo>
                    <a:pt x="197002" y="240715"/>
                  </a:lnTo>
                  <a:close/>
                </a:path>
                <a:path w="363219" h="732154">
                  <a:moveTo>
                    <a:pt x="204381" y="296011"/>
                  </a:moveTo>
                  <a:lnTo>
                    <a:pt x="204177" y="294741"/>
                  </a:lnTo>
                  <a:lnTo>
                    <a:pt x="203669" y="294741"/>
                  </a:lnTo>
                  <a:lnTo>
                    <a:pt x="204381" y="296011"/>
                  </a:lnTo>
                  <a:close/>
                </a:path>
                <a:path w="363219" h="732154">
                  <a:moveTo>
                    <a:pt x="206057" y="219760"/>
                  </a:moveTo>
                  <a:lnTo>
                    <a:pt x="201523" y="218541"/>
                  </a:lnTo>
                  <a:lnTo>
                    <a:pt x="202184" y="222351"/>
                  </a:lnTo>
                  <a:lnTo>
                    <a:pt x="204838" y="222351"/>
                  </a:lnTo>
                  <a:lnTo>
                    <a:pt x="204889" y="222504"/>
                  </a:lnTo>
                  <a:lnTo>
                    <a:pt x="205790" y="224891"/>
                  </a:lnTo>
                  <a:lnTo>
                    <a:pt x="205981" y="221081"/>
                  </a:lnTo>
                  <a:lnTo>
                    <a:pt x="206057" y="219760"/>
                  </a:lnTo>
                  <a:close/>
                </a:path>
                <a:path w="363219" h="732154">
                  <a:moveTo>
                    <a:pt x="206248" y="219811"/>
                  </a:moveTo>
                  <a:lnTo>
                    <a:pt x="206082" y="219227"/>
                  </a:lnTo>
                  <a:lnTo>
                    <a:pt x="206057" y="219760"/>
                  </a:lnTo>
                  <a:lnTo>
                    <a:pt x="206248" y="219811"/>
                  </a:lnTo>
                  <a:close/>
                </a:path>
                <a:path w="363219" h="732154">
                  <a:moveTo>
                    <a:pt x="209397" y="200647"/>
                  </a:moveTo>
                  <a:lnTo>
                    <a:pt x="209207" y="200761"/>
                  </a:lnTo>
                  <a:lnTo>
                    <a:pt x="209346" y="200761"/>
                  </a:lnTo>
                  <a:close/>
                </a:path>
                <a:path w="363219" h="732154">
                  <a:moveTo>
                    <a:pt x="209613" y="281355"/>
                  </a:moveTo>
                  <a:lnTo>
                    <a:pt x="208445" y="281533"/>
                  </a:lnTo>
                  <a:lnTo>
                    <a:pt x="207657" y="281889"/>
                  </a:lnTo>
                  <a:lnTo>
                    <a:pt x="207073" y="282346"/>
                  </a:lnTo>
                  <a:lnTo>
                    <a:pt x="207238" y="282536"/>
                  </a:lnTo>
                  <a:lnTo>
                    <a:pt x="207365" y="282752"/>
                  </a:lnTo>
                  <a:lnTo>
                    <a:pt x="207645" y="282956"/>
                  </a:lnTo>
                  <a:lnTo>
                    <a:pt x="209613" y="281355"/>
                  </a:lnTo>
                  <a:close/>
                </a:path>
                <a:path w="363219" h="732154">
                  <a:moveTo>
                    <a:pt x="210693" y="199859"/>
                  </a:moveTo>
                  <a:lnTo>
                    <a:pt x="209956" y="199491"/>
                  </a:lnTo>
                  <a:lnTo>
                    <a:pt x="209397" y="200647"/>
                  </a:lnTo>
                  <a:lnTo>
                    <a:pt x="210693" y="199859"/>
                  </a:lnTo>
                  <a:close/>
                </a:path>
                <a:path w="363219" h="732154">
                  <a:moveTo>
                    <a:pt x="211620" y="192887"/>
                  </a:moveTo>
                  <a:lnTo>
                    <a:pt x="211518" y="192239"/>
                  </a:lnTo>
                  <a:lnTo>
                    <a:pt x="211455" y="192557"/>
                  </a:lnTo>
                  <a:lnTo>
                    <a:pt x="211543" y="192963"/>
                  </a:lnTo>
                  <a:close/>
                </a:path>
                <a:path w="363219" h="732154">
                  <a:moveTo>
                    <a:pt x="212661" y="207073"/>
                  </a:moveTo>
                  <a:lnTo>
                    <a:pt x="211963" y="207797"/>
                  </a:lnTo>
                  <a:lnTo>
                    <a:pt x="212344" y="207556"/>
                  </a:lnTo>
                  <a:lnTo>
                    <a:pt x="212534" y="207302"/>
                  </a:lnTo>
                  <a:lnTo>
                    <a:pt x="212661" y="207073"/>
                  </a:lnTo>
                  <a:close/>
                </a:path>
                <a:path w="363219" h="732154">
                  <a:moveTo>
                    <a:pt x="213283" y="193141"/>
                  </a:moveTo>
                  <a:lnTo>
                    <a:pt x="213156" y="191871"/>
                  </a:lnTo>
                  <a:lnTo>
                    <a:pt x="212877" y="193319"/>
                  </a:lnTo>
                  <a:lnTo>
                    <a:pt x="212979" y="193141"/>
                  </a:lnTo>
                  <a:lnTo>
                    <a:pt x="213283" y="193141"/>
                  </a:lnTo>
                  <a:close/>
                </a:path>
                <a:path w="363219" h="732154">
                  <a:moveTo>
                    <a:pt x="214134" y="269379"/>
                  </a:moveTo>
                  <a:lnTo>
                    <a:pt x="212585" y="272237"/>
                  </a:lnTo>
                  <a:lnTo>
                    <a:pt x="213169" y="271513"/>
                  </a:lnTo>
                  <a:lnTo>
                    <a:pt x="213715" y="270459"/>
                  </a:lnTo>
                  <a:lnTo>
                    <a:pt x="214134" y="269379"/>
                  </a:lnTo>
                  <a:close/>
                </a:path>
                <a:path w="363219" h="732154">
                  <a:moveTo>
                    <a:pt x="214261" y="208381"/>
                  </a:moveTo>
                  <a:lnTo>
                    <a:pt x="213436" y="209651"/>
                  </a:lnTo>
                  <a:lnTo>
                    <a:pt x="213626" y="209867"/>
                  </a:lnTo>
                  <a:lnTo>
                    <a:pt x="214261" y="208381"/>
                  </a:lnTo>
                  <a:close/>
                </a:path>
                <a:path w="363219" h="732154">
                  <a:moveTo>
                    <a:pt x="214591" y="210921"/>
                  </a:moveTo>
                  <a:lnTo>
                    <a:pt x="213626" y="209867"/>
                  </a:lnTo>
                  <a:lnTo>
                    <a:pt x="213182" y="210921"/>
                  </a:lnTo>
                  <a:lnTo>
                    <a:pt x="214591" y="210921"/>
                  </a:lnTo>
                  <a:close/>
                </a:path>
                <a:path w="363219" h="732154">
                  <a:moveTo>
                    <a:pt x="225272" y="236321"/>
                  </a:moveTo>
                  <a:lnTo>
                    <a:pt x="223710" y="235864"/>
                  </a:lnTo>
                  <a:lnTo>
                    <a:pt x="223939" y="236321"/>
                  </a:lnTo>
                  <a:lnTo>
                    <a:pt x="223888" y="237426"/>
                  </a:lnTo>
                  <a:lnTo>
                    <a:pt x="225272" y="236321"/>
                  </a:lnTo>
                  <a:close/>
                </a:path>
                <a:path w="363219" h="732154">
                  <a:moveTo>
                    <a:pt x="226314" y="166471"/>
                  </a:moveTo>
                  <a:lnTo>
                    <a:pt x="224701" y="165201"/>
                  </a:lnTo>
                  <a:lnTo>
                    <a:pt x="225094" y="167741"/>
                  </a:lnTo>
                  <a:lnTo>
                    <a:pt x="226314" y="166471"/>
                  </a:lnTo>
                  <a:close/>
                </a:path>
                <a:path w="363219" h="732154">
                  <a:moveTo>
                    <a:pt x="232244" y="143814"/>
                  </a:moveTo>
                  <a:lnTo>
                    <a:pt x="232117" y="143040"/>
                  </a:lnTo>
                  <a:lnTo>
                    <a:pt x="232143" y="145783"/>
                  </a:lnTo>
                  <a:lnTo>
                    <a:pt x="232244" y="143814"/>
                  </a:lnTo>
                  <a:close/>
                </a:path>
                <a:path w="363219" h="732154">
                  <a:moveTo>
                    <a:pt x="232879" y="212191"/>
                  </a:moveTo>
                  <a:lnTo>
                    <a:pt x="230822" y="210921"/>
                  </a:lnTo>
                  <a:lnTo>
                    <a:pt x="231013" y="212191"/>
                  </a:lnTo>
                  <a:lnTo>
                    <a:pt x="231228" y="213461"/>
                  </a:lnTo>
                  <a:lnTo>
                    <a:pt x="231355" y="213664"/>
                  </a:lnTo>
                  <a:lnTo>
                    <a:pt x="231546" y="214795"/>
                  </a:lnTo>
                  <a:lnTo>
                    <a:pt x="231571" y="214083"/>
                  </a:lnTo>
                  <a:lnTo>
                    <a:pt x="231394" y="213334"/>
                  </a:lnTo>
                  <a:lnTo>
                    <a:pt x="231597" y="212191"/>
                  </a:lnTo>
                  <a:lnTo>
                    <a:pt x="232879" y="212191"/>
                  </a:lnTo>
                  <a:close/>
                </a:path>
                <a:path w="363219" h="732154">
                  <a:moveTo>
                    <a:pt x="232905" y="204571"/>
                  </a:moveTo>
                  <a:lnTo>
                    <a:pt x="232486" y="204241"/>
                  </a:lnTo>
                  <a:lnTo>
                    <a:pt x="232283" y="204571"/>
                  </a:lnTo>
                  <a:lnTo>
                    <a:pt x="232905" y="204571"/>
                  </a:lnTo>
                  <a:close/>
                </a:path>
                <a:path w="363219" h="732154">
                  <a:moveTo>
                    <a:pt x="234238" y="205651"/>
                  </a:moveTo>
                  <a:lnTo>
                    <a:pt x="233692" y="204571"/>
                  </a:lnTo>
                  <a:lnTo>
                    <a:pt x="232905" y="204571"/>
                  </a:lnTo>
                  <a:lnTo>
                    <a:pt x="234238" y="205651"/>
                  </a:lnTo>
                  <a:close/>
                </a:path>
                <a:path w="363219" h="732154">
                  <a:moveTo>
                    <a:pt x="234480" y="205841"/>
                  </a:moveTo>
                  <a:lnTo>
                    <a:pt x="234238" y="205651"/>
                  </a:lnTo>
                  <a:lnTo>
                    <a:pt x="234340" y="205841"/>
                  </a:lnTo>
                  <a:lnTo>
                    <a:pt x="234480" y="205841"/>
                  </a:lnTo>
                  <a:close/>
                </a:path>
                <a:path w="363219" h="732154">
                  <a:moveTo>
                    <a:pt x="234708" y="146761"/>
                  </a:moveTo>
                  <a:lnTo>
                    <a:pt x="232105" y="148691"/>
                  </a:lnTo>
                  <a:lnTo>
                    <a:pt x="233857" y="151231"/>
                  </a:lnTo>
                  <a:lnTo>
                    <a:pt x="234708" y="146761"/>
                  </a:lnTo>
                  <a:close/>
                </a:path>
                <a:path w="363219" h="732154">
                  <a:moveTo>
                    <a:pt x="235102" y="146469"/>
                  </a:moveTo>
                  <a:lnTo>
                    <a:pt x="234823" y="146151"/>
                  </a:lnTo>
                  <a:lnTo>
                    <a:pt x="234708" y="146761"/>
                  </a:lnTo>
                  <a:lnTo>
                    <a:pt x="235102" y="146469"/>
                  </a:lnTo>
                  <a:close/>
                </a:path>
                <a:path w="363219" h="732154">
                  <a:moveTo>
                    <a:pt x="237832" y="189331"/>
                  </a:moveTo>
                  <a:lnTo>
                    <a:pt x="236054" y="186791"/>
                  </a:lnTo>
                  <a:lnTo>
                    <a:pt x="213690" y="186791"/>
                  </a:lnTo>
                  <a:lnTo>
                    <a:pt x="213537" y="186791"/>
                  </a:lnTo>
                  <a:lnTo>
                    <a:pt x="212928" y="188061"/>
                  </a:lnTo>
                  <a:lnTo>
                    <a:pt x="215607" y="188061"/>
                  </a:lnTo>
                  <a:lnTo>
                    <a:pt x="214833" y="189331"/>
                  </a:lnTo>
                  <a:lnTo>
                    <a:pt x="213575" y="189331"/>
                  </a:lnTo>
                  <a:lnTo>
                    <a:pt x="214731" y="190601"/>
                  </a:lnTo>
                  <a:lnTo>
                    <a:pt x="217716" y="189331"/>
                  </a:lnTo>
                  <a:lnTo>
                    <a:pt x="219087" y="193141"/>
                  </a:lnTo>
                  <a:lnTo>
                    <a:pt x="218935" y="193141"/>
                  </a:lnTo>
                  <a:lnTo>
                    <a:pt x="218935" y="196951"/>
                  </a:lnTo>
                  <a:lnTo>
                    <a:pt x="215671" y="195681"/>
                  </a:lnTo>
                  <a:lnTo>
                    <a:pt x="217652" y="193700"/>
                  </a:lnTo>
                  <a:lnTo>
                    <a:pt x="218935" y="196951"/>
                  </a:lnTo>
                  <a:lnTo>
                    <a:pt x="218935" y="193141"/>
                  </a:lnTo>
                  <a:lnTo>
                    <a:pt x="218198" y="193141"/>
                  </a:lnTo>
                  <a:lnTo>
                    <a:pt x="217436" y="193141"/>
                  </a:lnTo>
                  <a:lnTo>
                    <a:pt x="217551" y="193433"/>
                  </a:lnTo>
                  <a:lnTo>
                    <a:pt x="212407" y="195681"/>
                  </a:lnTo>
                  <a:lnTo>
                    <a:pt x="212661" y="194411"/>
                  </a:lnTo>
                  <a:lnTo>
                    <a:pt x="212877" y="193319"/>
                  </a:lnTo>
                  <a:lnTo>
                    <a:pt x="212217" y="194411"/>
                  </a:lnTo>
                  <a:lnTo>
                    <a:pt x="211620" y="194411"/>
                  </a:lnTo>
                  <a:lnTo>
                    <a:pt x="211543" y="193141"/>
                  </a:lnTo>
                  <a:lnTo>
                    <a:pt x="207365" y="196951"/>
                  </a:lnTo>
                  <a:lnTo>
                    <a:pt x="214388" y="196951"/>
                  </a:lnTo>
                  <a:lnTo>
                    <a:pt x="212852" y="200761"/>
                  </a:lnTo>
                  <a:lnTo>
                    <a:pt x="211302" y="199491"/>
                  </a:lnTo>
                  <a:lnTo>
                    <a:pt x="210693" y="199859"/>
                  </a:lnTo>
                  <a:lnTo>
                    <a:pt x="212521" y="200761"/>
                  </a:lnTo>
                  <a:lnTo>
                    <a:pt x="213321" y="203301"/>
                  </a:lnTo>
                  <a:lnTo>
                    <a:pt x="211023" y="205841"/>
                  </a:lnTo>
                  <a:lnTo>
                    <a:pt x="213309" y="205841"/>
                  </a:lnTo>
                  <a:lnTo>
                    <a:pt x="212661" y="207111"/>
                  </a:lnTo>
                  <a:lnTo>
                    <a:pt x="213855" y="205841"/>
                  </a:lnTo>
                  <a:lnTo>
                    <a:pt x="215404" y="207111"/>
                  </a:lnTo>
                  <a:lnTo>
                    <a:pt x="214706" y="208381"/>
                  </a:lnTo>
                  <a:lnTo>
                    <a:pt x="214591" y="210921"/>
                  </a:lnTo>
                  <a:lnTo>
                    <a:pt x="215760" y="212191"/>
                  </a:lnTo>
                  <a:lnTo>
                    <a:pt x="210096" y="212191"/>
                  </a:lnTo>
                  <a:lnTo>
                    <a:pt x="210096" y="221081"/>
                  </a:lnTo>
                  <a:lnTo>
                    <a:pt x="208470" y="221081"/>
                  </a:lnTo>
                  <a:lnTo>
                    <a:pt x="208038" y="219811"/>
                  </a:lnTo>
                  <a:lnTo>
                    <a:pt x="208800" y="218541"/>
                  </a:lnTo>
                  <a:lnTo>
                    <a:pt x="210096" y="221081"/>
                  </a:lnTo>
                  <a:lnTo>
                    <a:pt x="210096" y="212191"/>
                  </a:lnTo>
                  <a:lnTo>
                    <a:pt x="208622" y="212191"/>
                  </a:lnTo>
                  <a:lnTo>
                    <a:pt x="209664" y="216001"/>
                  </a:lnTo>
                  <a:lnTo>
                    <a:pt x="208013" y="217271"/>
                  </a:lnTo>
                  <a:lnTo>
                    <a:pt x="206349" y="214731"/>
                  </a:lnTo>
                  <a:lnTo>
                    <a:pt x="205130" y="216001"/>
                  </a:lnTo>
                  <a:lnTo>
                    <a:pt x="206082" y="219227"/>
                  </a:lnTo>
                  <a:lnTo>
                    <a:pt x="206121" y="218541"/>
                  </a:lnTo>
                  <a:lnTo>
                    <a:pt x="208254" y="223621"/>
                  </a:lnTo>
                  <a:lnTo>
                    <a:pt x="208813" y="222504"/>
                  </a:lnTo>
                  <a:lnTo>
                    <a:pt x="212229" y="226161"/>
                  </a:lnTo>
                  <a:lnTo>
                    <a:pt x="208927" y="227431"/>
                  </a:lnTo>
                  <a:lnTo>
                    <a:pt x="203149" y="224891"/>
                  </a:lnTo>
                  <a:lnTo>
                    <a:pt x="199148" y="227431"/>
                  </a:lnTo>
                  <a:lnTo>
                    <a:pt x="203606" y="232511"/>
                  </a:lnTo>
                  <a:lnTo>
                    <a:pt x="200304" y="237591"/>
                  </a:lnTo>
                  <a:lnTo>
                    <a:pt x="201904" y="236321"/>
                  </a:lnTo>
                  <a:lnTo>
                    <a:pt x="203962" y="237591"/>
                  </a:lnTo>
                  <a:lnTo>
                    <a:pt x="201091" y="238861"/>
                  </a:lnTo>
                  <a:lnTo>
                    <a:pt x="201422" y="241401"/>
                  </a:lnTo>
                  <a:lnTo>
                    <a:pt x="199542" y="240131"/>
                  </a:lnTo>
                  <a:lnTo>
                    <a:pt x="198475" y="241401"/>
                  </a:lnTo>
                  <a:lnTo>
                    <a:pt x="195516" y="245211"/>
                  </a:lnTo>
                  <a:lnTo>
                    <a:pt x="199224" y="246481"/>
                  </a:lnTo>
                  <a:lnTo>
                    <a:pt x="195859" y="247751"/>
                  </a:lnTo>
                  <a:lnTo>
                    <a:pt x="193319" y="251561"/>
                  </a:lnTo>
                  <a:lnTo>
                    <a:pt x="199669" y="254101"/>
                  </a:lnTo>
                  <a:lnTo>
                    <a:pt x="197586" y="257911"/>
                  </a:lnTo>
                  <a:lnTo>
                    <a:pt x="195897" y="256641"/>
                  </a:lnTo>
                  <a:lnTo>
                    <a:pt x="193890" y="257911"/>
                  </a:lnTo>
                  <a:lnTo>
                    <a:pt x="193332" y="254101"/>
                  </a:lnTo>
                  <a:lnTo>
                    <a:pt x="192836" y="255371"/>
                  </a:lnTo>
                  <a:lnTo>
                    <a:pt x="192049" y="256641"/>
                  </a:lnTo>
                  <a:lnTo>
                    <a:pt x="193395" y="256641"/>
                  </a:lnTo>
                  <a:lnTo>
                    <a:pt x="191897" y="257911"/>
                  </a:lnTo>
                  <a:lnTo>
                    <a:pt x="194665" y="261721"/>
                  </a:lnTo>
                  <a:lnTo>
                    <a:pt x="192392" y="261721"/>
                  </a:lnTo>
                  <a:lnTo>
                    <a:pt x="193040" y="262991"/>
                  </a:lnTo>
                  <a:lnTo>
                    <a:pt x="194995" y="264261"/>
                  </a:lnTo>
                  <a:lnTo>
                    <a:pt x="194297" y="265531"/>
                  </a:lnTo>
                  <a:lnTo>
                    <a:pt x="193878" y="267665"/>
                  </a:lnTo>
                  <a:lnTo>
                    <a:pt x="188887" y="269341"/>
                  </a:lnTo>
                  <a:lnTo>
                    <a:pt x="192697" y="278231"/>
                  </a:lnTo>
                  <a:lnTo>
                    <a:pt x="186232" y="279501"/>
                  </a:lnTo>
                  <a:lnTo>
                    <a:pt x="185839" y="283311"/>
                  </a:lnTo>
                  <a:lnTo>
                    <a:pt x="185191" y="287121"/>
                  </a:lnTo>
                  <a:lnTo>
                    <a:pt x="184378" y="289661"/>
                  </a:lnTo>
                  <a:lnTo>
                    <a:pt x="183870" y="288391"/>
                  </a:lnTo>
                  <a:lnTo>
                    <a:pt x="180682" y="290931"/>
                  </a:lnTo>
                  <a:lnTo>
                    <a:pt x="188531" y="292201"/>
                  </a:lnTo>
                  <a:lnTo>
                    <a:pt x="185039" y="296011"/>
                  </a:lnTo>
                  <a:lnTo>
                    <a:pt x="181140" y="296011"/>
                  </a:lnTo>
                  <a:lnTo>
                    <a:pt x="184137" y="293471"/>
                  </a:lnTo>
                  <a:lnTo>
                    <a:pt x="182486" y="293471"/>
                  </a:lnTo>
                  <a:lnTo>
                    <a:pt x="175907" y="292201"/>
                  </a:lnTo>
                  <a:lnTo>
                    <a:pt x="181546" y="298551"/>
                  </a:lnTo>
                  <a:lnTo>
                    <a:pt x="176822" y="299821"/>
                  </a:lnTo>
                  <a:lnTo>
                    <a:pt x="176695" y="299821"/>
                  </a:lnTo>
                  <a:lnTo>
                    <a:pt x="173761" y="301091"/>
                  </a:lnTo>
                  <a:lnTo>
                    <a:pt x="177203" y="304901"/>
                  </a:lnTo>
                  <a:lnTo>
                    <a:pt x="175488" y="308711"/>
                  </a:lnTo>
                  <a:lnTo>
                    <a:pt x="174536" y="308711"/>
                  </a:lnTo>
                  <a:lnTo>
                    <a:pt x="176911" y="311251"/>
                  </a:lnTo>
                  <a:lnTo>
                    <a:pt x="176352" y="316331"/>
                  </a:lnTo>
                  <a:lnTo>
                    <a:pt x="176136" y="318871"/>
                  </a:lnTo>
                  <a:lnTo>
                    <a:pt x="176720" y="318871"/>
                  </a:lnTo>
                  <a:lnTo>
                    <a:pt x="176352" y="321411"/>
                  </a:lnTo>
                  <a:lnTo>
                    <a:pt x="174625" y="322681"/>
                  </a:lnTo>
                  <a:lnTo>
                    <a:pt x="172656" y="323951"/>
                  </a:lnTo>
                  <a:lnTo>
                    <a:pt x="169849" y="322681"/>
                  </a:lnTo>
                  <a:lnTo>
                    <a:pt x="170738" y="320141"/>
                  </a:lnTo>
                  <a:lnTo>
                    <a:pt x="166712" y="320141"/>
                  </a:lnTo>
                  <a:lnTo>
                    <a:pt x="169519" y="323951"/>
                  </a:lnTo>
                  <a:lnTo>
                    <a:pt x="168376" y="325221"/>
                  </a:lnTo>
                  <a:lnTo>
                    <a:pt x="166928" y="323951"/>
                  </a:lnTo>
                  <a:lnTo>
                    <a:pt x="165849" y="329031"/>
                  </a:lnTo>
                  <a:lnTo>
                    <a:pt x="169672" y="330301"/>
                  </a:lnTo>
                  <a:lnTo>
                    <a:pt x="167703" y="334111"/>
                  </a:lnTo>
                  <a:lnTo>
                    <a:pt x="169024" y="334111"/>
                  </a:lnTo>
                  <a:lnTo>
                    <a:pt x="171907" y="337921"/>
                  </a:lnTo>
                  <a:lnTo>
                    <a:pt x="166103" y="335381"/>
                  </a:lnTo>
                  <a:lnTo>
                    <a:pt x="168008" y="339191"/>
                  </a:lnTo>
                  <a:lnTo>
                    <a:pt x="163880" y="337921"/>
                  </a:lnTo>
                  <a:lnTo>
                    <a:pt x="164198" y="340461"/>
                  </a:lnTo>
                  <a:lnTo>
                    <a:pt x="165455" y="345541"/>
                  </a:lnTo>
                  <a:lnTo>
                    <a:pt x="165087" y="349351"/>
                  </a:lnTo>
                  <a:lnTo>
                    <a:pt x="164033" y="347573"/>
                  </a:lnTo>
                  <a:lnTo>
                    <a:pt x="164439" y="350621"/>
                  </a:lnTo>
                  <a:lnTo>
                    <a:pt x="163156" y="353161"/>
                  </a:lnTo>
                  <a:lnTo>
                    <a:pt x="155892" y="350621"/>
                  </a:lnTo>
                  <a:lnTo>
                    <a:pt x="158102" y="360781"/>
                  </a:lnTo>
                  <a:lnTo>
                    <a:pt x="151422" y="360781"/>
                  </a:lnTo>
                  <a:lnTo>
                    <a:pt x="152031" y="367131"/>
                  </a:lnTo>
                  <a:lnTo>
                    <a:pt x="145986" y="372211"/>
                  </a:lnTo>
                  <a:lnTo>
                    <a:pt x="143916" y="378561"/>
                  </a:lnTo>
                  <a:lnTo>
                    <a:pt x="150634" y="378561"/>
                  </a:lnTo>
                  <a:lnTo>
                    <a:pt x="145389" y="379488"/>
                  </a:lnTo>
                  <a:lnTo>
                    <a:pt x="145326" y="379323"/>
                  </a:lnTo>
                  <a:lnTo>
                    <a:pt x="145046" y="379539"/>
                  </a:lnTo>
                  <a:lnTo>
                    <a:pt x="143357" y="379831"/>
                  </a:lnTo>
                  <a:lnTo>
                    <a:pt x="144208" y="380187"/>
                  </a:lnTo>
                  <a:lnTo>
                    <a:pt x="142709" y="381355"/>
                  </a:lnTo>
                  <a:lnTo>
                    <a:pt x="145021" y="380530"/>
                  </a:lnTo>
                  <a:lnTo>
                    <a:pt x="145808" y="380860"/>
                  </a:lnTo>
                  <a:lnTo>
                    <a:pt x="144526" y="386016"/>
                  </a:lnTo>
                  <a:lnTo>
                    <a:pt x="148488" y="383882"/>
                  </a:lnTo>
                  <a:lnTo>
                    <a:pt x="147294" y="383755"/>
                  </a:lnTo>
                  <a:lnTo>
                    <a:pt x="146050" y="380961"/>
                  </a:lnTo>
                  <a:lnTo>
                    <a:pt x="149479" y="382371"/>
                  </a:lnTo>
                  <a:lnTo>
                    <a:pt x="149275" y="383641"/>
                  </a:lnTo>
                  <a:lnTo>
                    <a:pt x="148958" y="384911"/>
                  </a:lnTo>
                  <a:lnTo>
                    <a:pt x="148513" y="384911"/>
                  </a:lnTo>
                  <a:lnTo>
                    <a:pt x="143167" y="387451"/>
                  </a:lnTo>
                  <a:lnTo>
                    <a:pt x="141008" y="388721"/>
                  </a:lnTo>
                  <a:lnTo>
                    <a:pt x="142417" y="386181"/>
                  </a:lnTo>
                  <a:lnTo>
                    <a:pt x="141020" y="384911"/>
                  </a:lnTo>
                  <a:lnTo>
                    <a:pt x="139268" y="388721"/>
                  </a:lnTo>
                  <a:lnTo>
                    <a:pt x="137934" y="386181"/>
                  </a:lnTo>
                  <a:lnTo>
                    <a:pt x="135509" y="387451"/>
                  </a:lnTo>
                  <a:lnTo>
                    <a:pt x="137820" y="387451"/>
                  </a:lnTo>
                  <a:lnTo>
                    <a:pt x="138112" y="389991"/>
                  </a:lnTo>
                  <a:lnTo>
                    <a:pt x="136563" y="391261"/>
                  </a:lnTo>
                  <a:lnTo>
                    <a:pt x="140360" y="389991"/>
                  </a:lnTo>
                  <a:lnTo>
                    <a:pt x="141757" y="395071"/>
                  </a:lnTo>
                  <a:lnTo>
                    <a:pt x="133794" y="391261"/>
                  </a:lnTo>
                  <a:lnTo>
                    <a:pt x="135140" y="397611"/>
                  </a:lnTo>
                  <a:lnTo>
                    <a:pt x="133819" y="395071"/>
                  </a:lnTo>
                  <a:lnTo>
                    <a:pt x="134010" y="398881"/>
                  </a:lnTo>
                  <a:lnTo>
                    <a:pt x="130365" y="403961"/>
                  </a:lnTo>
                  <a:lnTo>
                    <a:pt x="134251" y="409041"/>
                  </a:lnTo>
                  <a:lnTo>
                    <a:pt x="131559" y="409041"/>
                  </a:lnTo>
                  <a:lnTo>
                    <a:pt x="131533" y="407771"/>
                  </a:lnTo>
                  <a:lnTo>
                    <a:pt x="128600" y="412851"/>
                  </a:lnTo>
                  <a:lnTo>
                    <a:pt x="131699" y="421741"/>
                  </a:lnTo>
                  <a:lnTo>
                    <a:pt x="128562" y="424281"/>
                  </a:lnTo>
                  <a:lnTo>
                    <a:pt x="149504" y="424281"/>
                  </a:lnTo>
                  <a:lnTo>
                    <a:pt x="153720" y="420471"/>
                  </a:lnTo>
                  <a:lnTo>
                    <a:pt x="157568" y="415391"/>
                  </a:lnTo>
                  <a:lnTo>
                    <a:pt x="157848" y="411581"/>
                  </a:lnTo>
                  <a:lnTo>
                    <a:pt x="157949" y="410438"/>
                  </a:lnTo>
                  <a:lnTo>
                    <a:pt x="158089" y="411581"/>
                  </a:lnTo>
                  <a:lnTo>
                    <a:pt x="157962" y="410311"/>
                  </a:lnTo>
                  <a:lnTo>
                    <a:pt x="157835" y="409041"/>
                  </a:lnTo>
                  <a:lnTo>
                    <a:pt x="157454" y="405231"/>
                  </a:lnTo>
                  <a:lnTo>
                    <a:pt x="158851" y="402691"/>
                  </a:lnTo>
                  <a:lnTo>
                    <a:pt x="158762" y="406501"/>
                  </a:lnTo>
                  <a:lnTo>
                    <a:pt x="161023" y="405231"/>
                  </a:lnTo>
                  <a:lnTo>
                    <a:pt x="160375" y="402691"/>
                  </a:lnTo>
                  <a:lnTo>
                    <a:pt x="159105" y="397611"/>
                  </a:lnTo>
                  <a:lnTo>
                    <a:pt x="165188" y="396341"/>
                  </a:lnTo>
                  <a:lnTo>
                    <a:pt x="164947" y="395071"/>
                  </a:lnTo>
                  <a:lnTo>
                    <a:pt x="164249" y="391261"/>
                  </a:lnTo>
                  <a:lnTo>
                    <a:pt x="166522" y="389991"/>
                  </a:lnTo>
                  <a:lnTo>
                    <a:pt x="168795" y="388721"/>
                  </a:lnTo>
                  <a:lnTo>
                    <a:pt x="170675" y="383641"/>
                  </a:lnTo>
                  <a:lnTo>
                    <a:pt x="172148" y="378561"/>
                  </a:lnTo>
                  <a:lnTo>
                    <a:pt x="175463" y="374751"/>
                  </a:lnTo>
                  <a:lnTo>
                    <a:pt x="173609" y="373481"/>
                  </a:lnTo>
                  <a:lnTo>
                    <a:pt x="172402" y="372211"/>
                  </a:lnTo>
                  <a:lnTo>
                    <a:pt x="173863" y="372211"/>
                  </a:lnTo>
                  <a:lnTo>
                    <a:pt x="173228" y="370941"/>
                  </a:lnTo>
                  <a:lnTo>
                    <a:pt x="175971" y="363321"/>
                  </a:lnTo>
                  <a:lnTo>
                    <a:pt x="180390" y="354431"/>
                  </a:lnTo>
                  <a:lnTo>
                    <a:pt x="181241" y="353161"/>
                  </a:lnTo>
                  <a:lnTo>
                    <a:pt x="183794" y="349351"/>
                  </a:lnTo>
                  <a:lnTo>
                    <a:pt x="185496" y="346811"/>
                  </a:lnTo>
                  <a:lnTo>
                    <a:pt x="190347" y="339191"/>
                  </a:lnTo>
                  <a:lnTo>
                    <a:pt x="191033" y="337921"/>
                  </a:lnTo>
                  <a:lnTo>
                    <a:pt x="192392" y="335381"/>
                  </a:lnTo>
                  <a:lnTo>
                    <a:pt x="182232" y="332841"/>
                  </a:lnTo>
                  <a:lnTo>
                    <a:pt x="188366" y="329031"/>
                  </a:lnTo>
                  <a:lnTo>
                    <a:pt x="191033" y="332841"/>
                  </a:lnTo>
                  <a:lnTo>
                    <a:pt x="191401" y="329031"/>
                  </a:lnTo>
                  <a:lnTo>
                    <a:pt x="191770" y="325221"/>
                  </a:lnTo>
                  <a:lnTo>
                    <a:pt x="192227" y="323951"/>
                  </a:lnTo>
                  <a:lnTo>
                    <a:pt x="194056" y="318871"/>
                  </a:lnTo>
                  <a:lnTo>
                    <a:pt x="196443" y="312521"/>
                  </a:lnTo>
                  <a:lnTo>
                    <a:pt x="197472" y="306171"/>
                  </a:lnTo>
                  <a:lnTo>
                    <a:pt x="198031" y="306171"/>
                  </a:lnTo>
                  <a:lnTo>
                    <a:pt x="198996" y="307441"/>
                  </a:lnTo>
                  <a:lnTo>
                    <a:pt x="201688" y="307441"/>
                  </a:lnTo>
                  <a:lnTo>
                    <a:pt x="201587" y="306171"/>
                  </a:lnTo>
                  <a:lnTo>
                    <a:pt x="201206" y="301091"/>
                  </a:lnTo>
                  <a:lnTo>
                    <a:pt x="202412" y="301091"/>
                  </a:lnTo>
                  <a:lnTo>
                    <a:pt x="204457" y="299821"/>
                  </a:lnTo>
                  <a:lnTo>
                    <a:pt x="201904" y="296011"/>
                  </a:lnTo>
                  <a:lnTo>
                    <a:pt x="201142" y="294881"/>
                  </a:lnTo>
                  <a:lnTo>
                    <a:pt x="201142" y="301091"/>
                  </a:lnTo>
                  <a:lnTo>
                    <a:pt x="199301" y="301091"/>
                  </a:lnTo>
                  <a:lnTo>
                    <a:pt x="199986" y="299821"/>
                  </a:lnTo>
                  <a:lnTo>
                    <a:pt x="201142" y="301091"/>
                  </a:lnTo>
                  <a:lnTo>
                    <a:pt x="201142" y="294881"/>
                  </a:lnTo>
                  <a:lnTo>
                    <a:pt x="201053" y="294741"/>
                  </a:lnTo>
                  <a:lnTo>
                    <a:pt x="203669" y="294741"/>
                  </a:lnTo>
                  <a:lnTo>
                    <a:pt x="206654" y="290931"/>
                  </a:lnTo>
                  <a:lnTo>
                    <a:pt x="203530" y="290931"/>
                  </a:lnTo>
                  <a:lnTo>
                    <a:pt x="204749" y="289661"/>
                  </a:lnTo>
                  <a:lnTo>
                    <a:pt x="205981" y="288391"/>
                  </a:lnTo>
                  <a:lnTo>
                    <a:pt x="204533" y="284581"/>
                  </a:lnTo>
                  <a:lnTo>
                    <a:pt x="207073" y="283311"/>
                  </a:lnTo>
                  <a:lnTo>
                    <a:pt x="204635" y="280771"/>
                  </a:lnTo>
                  <a:lnTo>
                    <a:pt x="210502" y="278231"/>
                  </a:lnTo>
                  <a:lnTo>
                    <a:pt x="206413" y="275691"/>
                  </a:lnTo>
                  <a:lnTo>
                    <a:pt x="210756" y="278231"/>
                  </a:lnTo>
                  <a:lnTo>
                    <a:pt x="211251" y="275691"/>
                  </a:lnTo>
                  <a:lnTo>
                    <a:pt x="212013" y="271881"/>
                  </a:lnTo>
                  <a:lnTo>
                    <a:pt x="210654" y="269341"/>
                  </a:lnTo>
                  <a:lnTo>
                    <a:pt x="211759" y="270611"/>
                  </a:lnTo>
                  <a:lnTo>
                    <a:pt x="212217" y="269341"/>
                  </a:lnTo>
                  <a:lnTo>
                    <a:pt x="212686" y="268071"/>
                  </a:lnTo>
                  <a:lnTo>
                    <a:pt x="214160" y="269278"/>
                  </a:lnTo>
                  <a:lnTo>
                    <a:pt x="215023" y="266801"/>
                  </a:lnTo>
                  <a:lnTo>
                    <a:pt x="214960" y="265531"/>
                  </a:lnTo>
                  <a:lnTo>
                    <a:pt x="212534" y="264261"/>
                  </a:lnTo>
                  <a:lnTo>
                    <a:pt x="219367" y="262991"/>
                  </a:lnTo>
                  <a:lnTo>
                    <a:pt x="214020" y="257911"/>
                  </a:lnTo>
                  <a:lnTo>
                    <a:pt x="211340" y="255371"/>
                  </a:lnTo>
                  <a:lnTo>
                    <a:pt x="218998" y="255371"/>
                  </a:lnTo>
                  <a:lnTo>
                    <a:pt x="219075" y="247751"/>
                  </a:lnTo>
                  <a:lnTo>
                    <a:pt x="219722" y="241630"/>
                  </a:lnTo>
                  <a:lnTo>
                    <a:pt x="223659" y="242671"/>
                  </a:lnTo>
                  <a:lnTo>
                    <a:pt x="223888" y="237426"/>
                  </a:lnTo>
                  <a:lnTo>
                    <a:pt x="219900" y="240614"/>
                  </a:lnTo>
                  <a:lnTo>
                    <a:pt x="220687" y="236321"/>
                  </a:lnTo>
                  <a:lnTo>
                    <a:pt x="220916" y="235051"/>
                  </a:lnTo>
                  <a:lnTo>
                    <a:pt x="223710" y="235864"/>
                  </a:lnTo>
                  <a:lnTo>
                    <a:pt x="223291" y="235051"/>
                  </a:lnTo>
                  <a:lnTo>
                    <a:pt x="221348" y="231241"/>
                  </a:lnTo>
                  <a:lnTo>
                    <a:pt x="223710" y="227431"/>
                  </a:lnTo>
                  <a:lnTo>
                    <a:pt x="224497" y="226161"/>
                  </a:lnTo>
                  <a:lnTo>
                    <a:pt x="225628" y="224891"/>
                  </a:lnTo>
                  <a:lnTo>
                    <a:pt x="226110" y="228701"/>
                  </a:lnTo>
                  <a:lnTo>
                    <a:pt x="226695" y="228701"/>
                  </a:lnTo>
                  <a:lnTo>
                    <a:pt x="226847" y="224891"/>
                  </a:lnTo>
                  <a:lnTo>
                    <a:pt x="226949" y="222351"/>
                  </a:lnTo>
                  <a:lnTo>
                    <a:pt x="231127" y="218541"/>
                  </a:lnTo>
                  <a:lnTo>
                    <a:pt x="231013" y="217271"/>
                  </a:lnTo>
                  <a:lnTo>
                    <a:pt x="230568" y="212191"/>
                  </a:lnTo>
                  <a:lnTo>
                    <a:pt x="227507" y="212191"/>
                  </a:lnTo>
                  <a:lnTo>
                    <a:pt x="226593" y="207111"/>
                  </a:lnTo>
                  <a:lnTo>
                    <a:pt x="230035" y="209651"/>
                  </a:lnTo>
                  <a:lnTo>
                    <a:pt x="228168" y="200761"/>
                  </a:lnTo>
                  <a:lnTo>
                    <a:pt x="232486" y="204241"/>
                  </a:lnTo>
                  <a:lnTo>
                    <a:pt x="233032" y="203301"/>
                  </a:lnTo>
                  <a:lnTo>
                    <a:pt x="233921" y="203301"/>
                  </a:lnTo>
                  <a:lnTo>
                    <a:pt x="235102" y="204571"/>
                  </a:lnTo>
                  <a:lnTo>
                    <a:pt x="235178" y="203301"/>
                  </a:lnTo>
                  <a:lnTo>
                    <a:pt x="235318" y="200761"/>
                  </a:lnTo>
                  <a:lnTo>
                    <a:pt x="232714" y="200761"/>
                  </a:lnTo>
                  <a:lnTo>
                    <a:pt x="233946" y="198221"/>
                  </a:lnTo>
                  <a:lnTo>
                    <a:pt x="234911" y="198221"/>
                  </a:lnTo>
                  <a:lnTo>
                    <a:pt x="235051" y="199491"/>
                  </a:lnTo>
                  <a:lnTo>
                    <a:pt x="236067" y="199491"/>
                  </a:lnTo>
                  <a:lnTo>
                    <a:pt x="235204" y="198221"/>
                  </a:lnTo>
                  <a:lnTo>
                    <a:pt x="233476" y="195681"/>
                  </a:lnTo>
                  <a:lnTo>
                    <a:pt x="235305" y="193141"/>
                  </a:lnTo>
                  <a:lnTo>
                    <a:pt x="236715" y="193141"/>
                  </a:lnTo>
                  <a:lnTo>
                    <a:pt x="236397" y="194411"/>
                  </a:lnTo>
                  <a:lnTo>
                    <a:pt x="237832" y="189331"/>
                  </a:lnTo>
                  <a:close/>
                </a:path>
                <a:path w="363219" h="732154">
                  <a:moveTo>
                    <a:pt x="243903" y="164757"/>
                  </a:moveTo>
                  <a:lnTo>
                    <a:pt x="243763" y="163944"/>
                  </a:lnTo>
                  <a:lnTo>
                    <a:pt x="243319" y="164592"/>
                  </a:lnTo>
                  <a:lnTo>
                    <a:pt x="242722" y="165328"/>
                  </a:lnTo>
                  <a:lnTo>
                    <a:pt x="242874" y="166204"/>
                  </a:lnTo>
                  <a:lnTo>
                    <a:pt x="243751" y="165531"/>
                  </a:lnTo>
                  <a:lnTo>
                    <a:pt x="243903" y="164757"/>
                  </a:lnTo>
                  <a:close/>
                </a:path>
                <a:path w="363219" h="732154">
                  <a:moveTo>
                    <a:pt x="244335" y="121145"/>
                  </a:moveTo>
                  <a:lnTo>
                    <a:pt x="243420" y="120738"/>
                  </a:lnTo>
                  <a:lnTo>
                    <a:pt x="243243" y="122301"/>
                  </a:lnTo>
                  <a:lnTo>
                    <a:pt x="244335" y="121145"/>
                  </a:lnTo>
                  <a:close/>
                </a:path>
                <a:path w="363219" h="732154">
                  <a:moveTo>
                    <a:pt x="244602" y="162496"/>
                  </a:moveTo>
                  <a:lnTo>
                    <a:pt x="243039" y="161886"/>
                  </a:lnTo>
                  <a:lnTo>
                    <a:pt x="243357" y="162585"/>
                  </a:lnTo>
                  <a:lnTo>
                    <a:pt x="243662" y="163296"/>
                  </a:lnTo>
                  <a:lnTo>
                    <a:pt x="243763" y="163944"/>
                  </a:lnTo>
                  <a:lnTo>
                    <a:pt x="244297" y="163156"/>
                  </a:lnTo>
                  <a:lnTo>
                    <a:pt x="244602" y="162496"/>
                  </a:lnTo>
                  <a:close/>
                </a:path>
                <a:path w="363219" h="732154">
                  <a:moveTo>
                    <a:pt x="245859" y="121843"/>
                  </a:moveTo>
                  <a:lnTo>
                    <a:pt x="244386" y="121107"/>
                  </a:lnTo>
                  <a:lnTo>
                    <a:pt x="245859" y="121843"/>
                  </a:lnTo>
                  <a:close/>
                </a:path>
                <a:path w="363219" h="732154">
                  <a:moveTo>
                    <a:pt x="257746" y="84632"/>
                  </a:moveTo>
                  <a:lnTo>
                    <a:pt x="257314" y="84518"/>
                  </a:lnTo>
                  <a:lnTo>
                    <a:pt x="256921" y="84467"/>
                  </a:lnTo>
                  <a:lnTo>
                    <a:pt x="256667" y="84467"/>
                  </a:lnTo>
                  <a:lnTo>
                    <a:pt x="257022" y="84607"/>
                  </a:lnTo>
                  <a:lnTo>
                    <a:pt x="257378" y="84645"/>
                  </a:lnTo>
                  <a:lnTo>
                    <a:pt x="257746" y="84632"/>
                  </a:lnTo>
                  <a:close/>
                </a:path>
                <a:path w="363219" h="732154">
                  <a:moveTo>
                    <a:pt x="264591" y="82651"/>
                  </a:moveTo>
                  <a:lnTo>
                    <a:pt x="263715" y="81381"/>
                  </a:lnTo>
                  <a:lnTo>
                    <a:pt x="262140" y="82651"/>
                  </a:lnTo>
                  <a:lnTo>
                    <a:pt x="264591" y="82651"/>
                  </a:lnTo>
                  <a:close/>
                </a:path>
                <a:path w="363219" h="732154">
                  <a:moveTo>
                    <a:pt x="265341" y="82651"/>
                  </a:moveTo>
                  <a:lnTo>
                    <a:pt x="264591" y="82651"/>
                  </a:lnTo>
                  <a:lnTo>
                    <a:pt x="265010" y="83261"/>
                  </a:lnTo>
                  <a:lnTo>
                    <a:pt x="265341" y="82651"/>
                  </a:lnTo>
                  <a:close/>
                </a:path>
                <a:path w="363219" h="732154">
                  <a:moveTo>
                    <a:pt x="274447" y="41541"/>
                  </a:moveTo>
                  <a:lnTo>
                    <a:pt x="272707" y="43065"/>
                  </a:lnTo>
                  <a:lnTo>
                    <a:pt x="272135" y="42735"/>
                  </a:lnTo>
                  <a:lnTo>
                    <a:pt x="272821" y="44665"/>
                  </a:lnTo>
                  <a:lnTo>
                    <a:pt x="274269" y="43599"/>
                  </a:lnTo>
                  <a:lnTo>
                    <a:pt x="274447" y="41541"/>
                  </a:lnTo>
                  <a:close/>
                </a:path>
                <a:path w="363219" h="732154">
                  <a:moveTo>
                    <a:pt x="278663" y="70319"/>
                  </a:moveTo>
                  <a:lnTo>
                    <a:pt x="278472" y="70269"/>
                  </a:lnTo>
                  <a:lnTo>
                    <a:pt x="278155" y="70358"/>
                  </a:lnTo>
                  <a:lnTo>
                    <a:pt x="277799" y="70472"/>
                  </a:lnTo>
                  <a:lnTo>
                    <a:pt x="278066" y="70497"/>
                  </a:lnTo>
                  <a:lnTo>
                    <a:pt x="278358" y="70472"/>
                  </a:lnTo>
                  <a:lnTo>
                    <a:pt x="278663" y="70319"/>
                  </a:lnTo>
                  <a:close/>
                </a:path>
                <a:path w="363219" h="732154">
                  <a:moveTo>
                    <a:pt x="278955" y="61061"/>
                  </a:moveTo>
                  <a:lnTo>
                    <a:pt x="278168" y="61061"/>
                  </a:lnTo>
                  <a:lnTo>
                    <a:pt x="278599" y="61480"/>
                  </a:lnTo>
                  <a:lnTo>
                    <a:pt x="278955" y="61061"/>
                  </a:lnTo>
                  <a:close/>
                </a:path>
                <a:path w="363219" h="732154">
                  <a:moveTo>
                    <a:pt x="279082" y="28943"/>
                  </a:moveTo>
                  <a:lnTo>
                    <a:pt x="274294" y="32207"/>
                  </a:lnTo>
                  <a:lnTo>
                    <a:pt x="278815" y="30213"/>
                  </a:lnTo>
                  <a:lnTo>
                    <a:pt x="279082" y="28943"/>
                  </a:lnTo>
                  <a:close/>
                </a:path>
                <a:path w="363219" h="732154">
                  <a:moveTo>
                    <a:pt x="279527" y="62331"/>
                  </a:moveTo>
                  <a:lnTo>
                    <a:pt x="278599" y="61480"/>
                  </a:lnTo>
                  <a:lnTo>
                    <a:pt x="276796" y="63601"/>
                  </a:lnTo>
                  <a:lnTo>
                    <a:pt x="278917" y="63601"/>
                  </a:lnTo>
                  <a:lnTo>
                    <a:pt x="279527" y="62331"/>
                  </a:lnTo>
                  <a:close/>
                </a:path>
                <a:path w="363219" h="732154">
                  <a:moveTo>
                    <a:pt x="281787" y="30111"/>
                  </a:moveTo>
                  <a:lnTo>
                    <a:pt x="281190" y="30213"/>
                  </a:lnTo>
                  <a:lnTo>
                    <a:pt x="279730" y="33312"/>
                  </a:lnTo>
                  <a:lnTo>
                    <a:pt x="281787" y="30111"/>
                  </a:lnTo>
                  <a:close/>
                </a:path>
                <a:path w="363219" h="732154">
                  <a:moveTo>
                    <a:pt x="281813" y="28892"/>
                  </a:moveTo>
                  <a:lnTo>
                    <a:pt x="278853" y="30200"/>
                  </a:lnTo>
                  <a:lnTo>
                    <a:pt x="278777" y="30632"/>
                  </a:lnTo>
                  <a:lnTo>
                    <a:pt x="281190" y="30213"/>
                  </a:lnTo>
                  <a:lnTo>
                    <a:pt x="281813" y="28892"/>
                  </a:lnTo>
                  <a:close/>
                </a:path>
                <a:path w="363219" h="732154">
                  <a:moveTo>
                    <a:pt x="282676" y="37731"/>
                  </a:moveTo>
                  <a:lnTo>
                    <a:pt x="282130" y="35661"/>
                  </a:lnTo>
                  <a:lnTo>
                    <a:pt x="281838" y="37515"/>
                  </a:lnTo>
                  <a:lnTo>
                    <a:pt x="282676" y="37731"/>
                  </a:lnTo>
                  <a:close/>
                </a:path>
                <a:path w="363219" h="732154">
                  <a:moveTo>
                    <a:pt x="284086" y="29756"/>
                  </a:moveTo>
                  <a:lnTo>
                    <a:pt x="283794" y="30581"/>
                  </a:lnTo>
                  <a:lnTo>
                    <a:pt x="282663" y="29311"/>
                  </a:lnTo>
                  <a:lnTo>
                    <a:pt x="284048" y="31851"/>
                  </a:lnTo>
                  <a:lnTo>
                    <a:pt x="284073" y="30581"/>
                  </a:lnTo>
                  <a:lnTo>
                    <a:pt x="284086" y="29756"/>
                  </a:lnTo>
                  <a:close/>
                </a:path>
                <a:path w="363219" h="732154">
                  <a:moveTo>
                    <a:pt x="289217" y="12928"/>
                  </a:moveTo>
                  <a:lnTo>
                    <a:pt x="289102" y="12369"/>
                  </a:lnTo>
                  <a:lnTo>
                    <a:pt x="289052" y="12153"/>
                  </a:lnTo>
                  <a:lnTo>
                    <a:pt x="289217" y="12928"/>
                  </a:lnTo>
                  <a:close/>
                </a:path>
                <a:path w="363219" h="732154">
                  <a:moveTo>
                    <a:pt x="291566" y="323227"/>
                  </a:moveTo>
                  <a:lnTo>
                    <a:pt x="290499" y="321957"/>
                  </a:lnTo>
                  <a:lnTo>
                    <a:pt x="288734" y="321957"/>
                  </a:lnTo>
                  <a:lnTo>
                    <a:pt x="289585" y="323227"/>
                  </a:lnTo>
                  <a:lnTo>
                    <a:pt x="291566" y="323227"/>
                  </a:lnTo>
                  <a:close/>
                </a:path>
                <a:path w="363219" h="732154">
                  <a:moveTo>
                    <a:pt x="292061" y="12547"/>
                  </a:moveTo>
                  <a:lnTo>
                    <a:pt x="291947" y="10261"/>
                  </a:lnTo>
                  <a:lnTo>
                    <a:pt x="289204" y="11531"/>
                  </a:lnTo>
                  <a:lnTo>
                    <a:pt x="292061" y="12547"/>
                  </a:lnTo>
                  <a:close/>
                </a:path>
                <a:path w="363219" h="732154">
                  <a:moveTo>
                    <a:pt x="292773" y="12801"/>
                  </a:moveTo>
                  <a:lnTo>
                    <a:pt x="292061" y="12547"/>
                  </a:lnTo>
                  <a:lnTo>
                    <a:pt x="292074" y="12801"/>
                  </a:lnTo>
                  <a:lnTo>
                    <a:pt x="292773" y="12801"/>
                  </a:lnTo>
                  <a:close/>
                </a:path>
                <a:path w="363219" h="732154">
                  <a:moveTo>
                    <a:pt x="293674" y="333387"/>
                  </a:moveTo>
                  <a:lnTo>
                    <a:pt x="292404" y="332117"/>
                  </a:lnTo>
                  <a:lnTo>
                    <a:pt x="293166" y="333387"/>
                  </a:lnTo>
                  <a:lnTo>
                    <a:pt x="293674" y="333387"/>
                  </a:lnTo>
                  <a:close/>
                </a:path>
                <a:path w="363219" h="732154">
                  <a:moveTo>
                    <a:pt x="293839" y="38201"/>
                  </a:moveTo>
                  <a:lnTo>
                    <a:pt x="291960" y="39471"/>
                  </a:lnTo>
                  <a:lnTo>
                    <a:pt x="293814" y="39471"/>
                  </a:lnTo>
                  <a:lnTo>
                    <a:pt x="293839" y="38201"/>
                  </a:lnTo>
                  <a:close/>
                </a:path>
                <a:path w="363219" h="732154">
                  <a:moveTo>
                    <a:pt x="294741" y="322897"/>
                  </a:moveTo>
                  <a:lnTo>
                    <a:pt x="293852" y="322630"/>
                  </a:lnTo>
                  <a:lnTo>
                    <a:pt x="293865" y="322859"/>
                  </a:lnTo>
                  <a:lnTo>
                    <a:pt x="294043" y="322973"/>
                  </a:lnTo>
                  <a:lnTo>
                    <a:pt x="294309" y="322999"/>
                  </a:lnTo>
                  <a:lnTo>
                    <a:pt x="294538" y="322935"/>
                  </a:lnTo>
                  <a:lnTo>
                    <a:pt x="294741" y="322897"/>
                  </a:lnTo>
                  <a:close/>
                </a:path>
                <a:path w="363219" h="732154">
                  <a:moveTo>
                    <a:pt x="295935" y="305447"/>
                  </a:moveTo>
                  <a:lnTo>
                    <a:pt x="295389" y="305003"/>
                  </a:lnTo>
                  <a:lnTo>
                    <a:pt x="293065" y="304177"/>
                  </a:lnTo>
                  <a:lnTo>
                    <a:pt x="295935" y="305447"/>
                  </a:lnTo>
                  <a:close/>
                </a:path>
                <a:path w="363219" h="732154">
                  <a:moveTo>
                    <a:pt x="297649" y="33121"/>
                  </a:moveTo>
                  <a:lnTo>
                    <a:pt x="294881" y="26771"/>
                  </a:lnTo>
                  <a:lnTo>
                    <a:pt x="294601" y="22961"/>
                  </a:lnTo>
                  <a:lnTo>
                    <a:pt x="294513" y="21691"/>
                  </a:lnTo>
                  <a:lnTo>
                    <a:pt x="285229" y="21691"/>
                  </a:lnTo>
                  <a:lnTo>
                    <a:pt x="285000" y="21691"/>
                  </a:lnTo>
                  <a:lnTo>
                    <a:pt x="284721" y="26771"/>
                  </a:lnTo>
                  <a:lnTo>
                    <a:pt x="287921" y="22961"/>
                  </a:lnTo>
                  <a:lnTo>
                    <a:pt x="290144" y="26771"/>
                  </a:lnTo>
                  <a:lnTo>
                    <a:pt x="284721" y="26771"/>
                  </a:lnTo>
                  <a:lnTo>
                    <a:pt x="281838" y="26771"/>
                  </a:lnTo>
                  <a:lnTo>
                    <a:pt x="284683" y="28041"/>
                  </a:lnTo>
                  <a:lnTo>
                    <a:pt x="284187" y="29464"/>
                  </a:lnTo>
                  <a:lnTo>
                    <a:pt x="285648" y="31851"/>
                  </a:lnTo>
                  <a:lnTo>
                    <a:pt x="282028" y="33121"/>
                  </a:lnTo>
                  <a:lnTo>
                    <a:pt x="284530" y="38201"/>
                  </a:lnTo>
                  <a:lnTo>
                    <a:pt x="282676" y="37731"/>
                  </a:lnTo>
                  <a:lnTo>
                    <a:pt x="282803" y="38201"/>
                  </a:lnTo>
                  <a:lnTo>
                    <a:pt x="281724" y="38201"/>
                  </a:lnTo>
                  <a:lnTo>
                    <a:pt x="281838" y="37515"/>
                  </a:lnTo>
                  <a:lnTo>
                    <a:pt x="279552" y="36931"/>
                  </a:lnTo>
                  <a:lnTo>
                    <a:pt x="280530" y="38201"/>
                  </a:lnTo>
                  <a:lnTo>
                    <a:pt x="277380" y="38201"/>
                  </a:lnTo>
                  <a:lnTo>
                    <a:pt x="282613" y="42011"/>
                  </a:lnTo>
                  <a:lnTo>
                    <a:pt x="279450" y="43281"/>
                  </a:lnTo>
                  <a:lnTo>
                    <a:pt x="277037" y="42011"/>
                  </a:lnTo>
                  <a:lnTo>
                    <a:pt x="279209" y="40741"/>
                  </a:lnTo>
                  <a:lnTo>
                    <a:pt x="276034" y="42011"/>
                  </a:lnTo>
                  <a:lnTo>
                    <a:pt x="280047" y="44551"/>
                  </a:lnTo>
                  <a:lnTo>
                    <a:pt x="273507" y="45821"/>
                  </a:lnTo>
                  <a:lnTo>
                    <a:pt x="273697" y="47091"/>
                  </a:lnTo>
                  <a:lnTo>
                    <a:pt x="277241" y="48361"/>
                  </a:lnTo>
                  <a:lnTo>
                    <a:pt x="273723" y="52171"/>
                  </a:lnTo>
                  <a:lnTo>
                    <a:pt x="273799" y="55981"/>
                  </a:lnTo>
                  <a:lnTo>
                    <a:pt x="272669" y="54711"/>
                  </a:lnTo>
                  <a:lnTo>
                    <a:pt x="269722" y="61061"/>
                  </a:lnTo>
                  <a:lnTo>
                    <a:pt x="267385" y="63601"/>
                  </a:lnTo>
                  <a:lnTo>
                    <a:pt x="266814" y="63601"/>
                  </a:lnTo>
                  <a:lnTo>
                    <a:pt x="270230" y="64871"/>
                  </a:lnTo>
                  <a:lnTo>
                    <a:pt x="268465" y="67411"/>
                  </a:lnTo>
                  <a:lnTo>
                    <a:pt x="268414" y="69951"/>
                  </a:lnTo>
                  <a:lnTo>
                    <a:pt x="266280" y="68681"/>
                  </a:lnTo>
                  <a:lnTo>
                    <a:pt x="265569" y="68681"/>
                  </a:lnTo>
                  <a:lnTo>
                    <a:pt x="265036" y="67411"/>
                  </a:lnTo>
                  <a:lnTo>
                    <a:pt x="264312" y="68681"/>
                  </a:lnTo>
                  <a:lnTo>
                    <a:pt x="265290" y="69951"/>
                  </a:lnTo>
                  <a:lnTo>
                    <a:pt x="265671" y="71221"/>
                  </a:lnTo>
                  <a:lnTo>
                    <a:pt x="265607" y="72491"/>
                  </a:lnTo>
                  <a:lnTo>
                    <a:pt x="263093" y="71221"/>
                  </a:lnTo>
                  <a:lnTo>
                    <a:pt x="262255" y="73761"/>
                  </a:lnTo>
                  <a:lnTo>
                    <a:pt x="264287" y="77571"/>
                  </a:lnTo>
                  <a:lnTo>
                    <a:pt x="261200" y="80111"/>
                  </a:lnTo>
                  <a:lnTo>
                    <a:pt x="263652" y="81381"/>
                  </a:lnTo>
                  <a:lnTo>
                    <a:pt x="269240" y="80111"/>
                  </a:lnTo>
                  <a:lnTo>
                    <a:pt x="269570" y="83921"/>
                  </a:lnTo>
                  <a:lnTo>
                    <a:pt x="268160" y="83921"/>
                  </a:lnTo>
                  <a:lnTo>
                    <a:pt x="265785" y="82651"/>
                  </a:lnTo>
                  <a:lnTo>
                    <a:pt x="265633" y="82651"/>
                  </a:lnTo>
                  <a:lnTo>
                    <a:pt x="266293" y="83921"/>
                  </a:lnTo>
                  <a:lnTo>
                    <a:pt x="265480" y="83921"/>
                  </a:lnTo>
                  <a:lnTo>
                    <a:pt x="265010" y="83261"/>
                  </a:lnTo>
                  <a:lnTo>
                    <a:pt x="264655" y="83921"/>
                  </a:lnTo>
                  <a:lnTo>
                    <a:pt x="262724" y="83921"/>
                  </a:lnTo>
                  <a:lnTo>
                    <a:pt x="262928" y="85191"/>
                  </a:lnTo>
                  <a:lnTo>
                    <a:pt x="261454" y="83921"/>
                  </a:lnTo>
                  <a:lnTo>
                    <a:pt x="262661" y="83921"/>
                  </a:lnTo>
                  <a:lnTo>
                    <a:pt x="262077" y="82651"/>
                  </a:lnTo>
                  <a:lnTo>
                    <a:pt x="261200" y="83921"/>
                  </a:lnTo>
                  <a:lnTo>
                    <a:pt x="259422" y="85191"/>
                  </a:lnTo>
                  <a:lnTo>
                    <a:pt x="258889" y="85191"/>
                  </a:lnTo>
                  <a:lnTo>
                    <a:pt x="260350" y="86461"/>
                  </a:lnTo>
                  <a:lnTo>
                    <a:pt x="260235" y="87731"/>
                  </a:lnTo>
                  <a:lnTo>
                    <a:pt x="259384" y="90271"/>
                  </a:lnTo>
                  <a:lnTo>
                    <a:pt x="257543" y="87731"/>
                  </a:lnTo>
                  <a:lnTo>
                    <a:pt x="255981" y="89001"/>
                  </a:lnTo>
                  <a:lnTo>
                    <a:pt x="257086" y="90271"/>
                  </a:lnTo>
                  <a:lnTo>
                    <a:pt x="255054" y="91541"/>
                  </a:lnTo>
                  <a:lnTo>
                    <a:pt x="257949" y="91541"/>
                  </a:lnTo>
                  <a:lnTo>
                    <a:pt x="257644" y="92811"/>
                  </a:lnTo>
                  <a:lnTo>
                    <a:pt x="255333" y="92811"/>
                  </a:lnTo>
                  <a:lnTo>
                    <a:pt x="256108" y="94081"/>
                  </a:lnTo>
                  <a:lnTo>
                    <a:pt x="253314" y="99161"/>
                  </a:lnTo>
                  <a:lnTo>
                    <a:pt x="257365" y="99161"/>
                  </a:lnTo>
                  <a:lnTo>
                    <a:pt x="258572" y="104241"/>
                  </a:lnTo>
                  <a:lnTo>
                    <a:pt x="252222" y="108051"/>
                  </a:lnTo>
                  <a:lnTo>
                    <a:pt x="251790" y="113131"/>
                  </a:lnTo>
                  <a:lnTo>
                    <a:pt x="250812" y="113131"/>
                  </a:lnTo>
                  <a:lnTo>
                    <a:pt x="250926" y="115671"/>
                  </a:lnTo>
                  <a:lnTo>
                    <a:pt x="249262" y="118211"/>
                  </a:lnTo>
                  <a:lnTo>
                    <a:pt x="250621" y="122021"/>
                  </a:lnTo>
                  <a:lnTo>
                    <a:pt x="250329" y="122021"/>
                  </a:lnTo>
                  <a:lnTo>
                    <a:pt x="248158" y="123291"/>
                  </a:lnTo>
                  <a:lnTo>
                    <a:pt x="247129" y="122021"/>
                  </a:lnTo>
                  <a:lnTo>
                    <a:pt x="247091" y="124561"/>
                  </a:lnTo>
                  <a:lnTo>
                    <a:pt x="248094" y="124561"/>
                  </a:lnTo>
                  <a:lnTo>
                    <a:pt x="245376" y="127101"/>
                  </a:lnTo>
                  <a:lnTo>
                    <a:pt x="244652" y="125107"/>
                  </a:lnTo>
                  <a:lnTo>
                    <a:pt x="244932" y="124561"/>
                  </a:lnTo>
                  <a:lnTo>
                    <a:pt x="244614" y="125006"/>
                  </a:lnTo>
                  <a:lnTo>
                    <a:pt x="244462" y="124561"/>
                  </a:lnTo>
                  <a:lnTo>
                    <a:pt x="244068" y="125768"/>
                  </a:lnTo>
                  <a:lnTo>
                    <a:pt x="243103" y="127101"/>
                  </a:lnTo>
                  <a:lnTo>
                    <a:pt x="241325" y="127101"/>
                  </a:lnTo>
                  <a:lnTo>
                    <a:pt x="242912" y="130911"/>
                  </a:lnTo>
                  <a:lnTo>
                    <a:pt x="240792" y="129641"/>
                  </a:lnTo>
                  <a:lnTo>
                    <a:pt x="239039" y="132181"/>
                  </a:lnTo>
                  <a:lnTo>
                    <a:pt x="239293" y="133451"/>
                  </a:lnTo>
                  <a:lnTo>
                    <a:pt x="241782" y="132181"/>
                  </a:lnTo>
                  <a:lnTo>
                    <a:pt x="241617" y="133451"/>
                  </a:lnTo>
                  <a:lnTo>
                    <a:pt x="240245" y="135991"/>
                  </a:lnTo>
                  <a:lnTo>
                    <a:pt x="237223" y="134721"/>
                  </a:lnTo>
                  <a:lnTo>
                    <a:pt x="235051" y="138531"/>
                  </a:lnTo>
                  <a:lnTo>
                    <a:pt x="235496" y="142341"/>
                  </a:lnTo>
                  <a:lnTo>
                    <a:pt x="235534" y="146151"/>
                  </a:lnTo>
                  <a:lnTo>
                    <a:pt x="235102" y="146469"/>
                  </a:lnTo>
                  <a:lnTo>
                    <a:pt x="237032" y="148691"/>
                  </a:lnTo>
                  <a:lnTo>
                    <a:pt x="235635" y="151231"/>
                  </a:lnTo>
                  <a:lnTo>
                    <a:pt x="229971" y="152501"/>
                  </a:lnTo>
                  <a:lnTo>
                    <a:pt x="229666" y="152501"/>
                  </a:lnTo>
                  <a:lnTo>
                    <a:pt x="226568" y="155041"/>
                  </a:lnTo>
                  <a:lnTo>
                    <a:pt x="233235" y="157581"/>
                  </a:lnTo>
                  <a:lnTo>
                    <a:pt x="230644" y="161391"/>
                  </a:lnTo>
                  <a:lnTo>
                    <a:pt x="235267" y="161391"/>
                  </a:lnTo>
                  <a:lnTo>
                    <a:pt x="235356" y="165201"/>
                  </a:lnTo>
                  <a:lnTo>
                    <a:pt x="233984" y="167741"/>
                  </a:lnTo>
                  <a:lnTo>
                    <a:pt x="229298" y="166471"/>
                  </a:lnTo>
                  <a:lnTo>
                    <a:pt x="229133" y="165201"/>
                  </a:lnTo>
                  <a:lnTo>
                    <a:pt x="228968" y="163931"/>
                  </a:lnTo>
                  <a:lnTo>
                    <a:pt x="229958" y="163931"/>
                  </a:lnTo>
                  <a:lnTo>
                    <a:pt x="229831" y="162661"/>
                  </a:lnTo>
                  <a:lnTo>
                    <a:pt x="229743" y="161391"/>
                  </a:lnTo>
                  <a:lnTo>
                    <a:pt x="228092" y="161391"/>
                  </a:lnTo>
                  <a:lnTo>
                    <a:pt x="229146" y="162661"/>
                  </a:lnTo>
                  <a:lnTo>
                    <a:pt x="227482" y="163931"/>
                  </a:lnTo>
                  <a:lnTo>
                    <a:pt x="226314" y="166471"/>
                  </a:lnTo>
                  <a:lnTo>
                    <a:pt x="227444" y="165201"/>
                  </a:lnTo>
                  <a:lnTo>
                    <a:pt x="224548" y="169011"/>
                  </a:lnTo>
                  <a:lnTo>
                    <a:pt x="225513" y="170281"/>
                  </a:lnTo>
                  <a:lnTo>
                    <a:pt x="223126" y="174091"/>
                  </a:lnTo>
                  <a:lnTo>
                    <a:pt x="225323" y="174091"/>
                  </a:lnTo>
                  <a:lnTo>
                    <a:pt x="222046" y="177901"/>
                  </a:lnTo>
                  <a:lnTo>
                    <a:pt x="226720" y="176631"/>
                  </a:lnTo>
                  <a:lnTo>
                    <a:pt x="225996" y="180441"/>
                  </a:lnTo>
                  <a:lnTo>
                    <a:pt x="223520" y="181711"/>
                  </a:lnTo>
                  <a:lnTo>
                    <a:pt x="222008" y="177901"/>
                  </a:lnTo>
                  <a:lnTo>
                    <a:pt x="222250" y="181711"/>
                  </a:lnTo>
                  <a:lnTo>
                    <a:pt x="220281" y="184251"/>
                  </a:lnTo>
                  <a:lnTo>
                    <a:pt x="218351" y="180441"/>
                  </a:lnTo>
                  <a:lnTo>
                    <a:pt x="219456" y="184251"/>
                  </a:lnTo>
                  <a:lnTo>
                    <a:pt x="214744" y="185521"/>
                  </a:lnTo>
                  <a:lnTo>
                    <a:pt x="235165" y="185521"/>
                  </a:lnTo>
                  <a:lnTo>
                    <a:pt x="234276" y="184251"/>
                  </a:lnTo>
                  <a:lnTo>
                    <a:pt x="236740" y="181711"/>
                  </a:lnTo>
                  <a:lnTo>
                    <a:pt x="237985" y="180441"/>
                  </a:lnTo>
                  <a:lnTo>
                    <a:pt x="241668" y="182981"/>
                  </a:lnTo>
                  <a:lnTo>
                    <a:pt x="240563" y="180441"/>
                  </a:lnTo>
                  <a:lnTo>
                    <a:pt x="240017" y="179171"/>
                  </a:lnTo>
                  <a:lnTo>
                    <a:pt x="243776" y="179171"/>
                  </a:lnTo>
                  <a:lnTo>
                    <a:pt x="243700" y="176631"/>
                  </a:lnTo>
                  <a:lnTo>
                    <a:pt x="241515" y="176631"/>
                  </a:lnTo>
                  <a:lnTo>
                    <a:pt x="242455" y="174091"/>
                  </a:lnTo>
                  <a:lnTo>
                    <a:pt x="240576" y="171551"/>
                  </a:lnTo>
                  <a:lnTo>
                    <a:pt x="242531" y="170281"/>
                  </a:lnTo>
                  <a:lnTo>
                    <a:pt x="243395" y="172821"/>
                  </a:lnTo>
                  <a:lnTo>
                    <a:pt x="243865" y="170281"/>
                  </a:lnTo>
                  <a:lnTo>
                    <a:pt x="244106" y="169011"/>
                  </a:lnTo>
                  <a:lnTo>
                    <a:pt x="244348" y="167741"/>
                  </a:lnTo>
                  <a:lnTo>
                    <a:pt x="242023" y="169011"/>
                  </a:lnTo>
                  <a:lnTo>
                    <a:pt x="241528" y="167741"/>
                  </a:lnTo>
                  <a:lnTo>
                    <a:pt x="241020" y="166471"/>
                  </a:lnTo>
                  <a:lnTo>
                    <a:pt x="237286" y="167741"/>
                  </a:lnTo>
                  <a:lnTo>
                    <a:pt x="239483" y="165201"/>
                  </a:lnTo>
                  <a:lnTo>
                    <a:pt x="239610" y="166471"/>
                  </a:lnTo>
                  <a:lnTo>
                    <a:pt x="239877" y="165201"/>
                  </a:lnTo>
                  <a:lnTo>
                    <a:pt x="240411" y="162661"/>
                  </a:lnTo>
                  <a:lnTo>
                    <a:pt x="243039" y="162661"/>
                  </a:lnTo>
                  <a:lnTo>
                    <a:pt x="242316" y="161391"/>
                  </a:lnTo>
                  <a:lnTo>
                    <a:pt x="241528" y="158851"/>
                  </a:lnTo>
                  <a:lnTo>
                    <a:pt x="243103" y="157581"/>
                  </a:lnTo>
                  <a:lnTo>
                    <a:pt x="244436" y="157581"/>
                  </a:lnTo>
                  <a:lnTo>
                    <a:pt x="247015" y="160121"/>
                  </a:lnTo>
                  <a:lnTo>
                    <a:pt x="247904" y="160121"/>
                  </a:lnTo>
                  <a:lnTo>
                    <a:pt x="245275" y="157581"/>
                  </a:lnTo>
                  <a:lnTo>
                    <a:pt x="249135" y="153771"/>
                  </a:lnTo>
                  <a:lnTo>
                    <a:pt x="246405" y="151231"/>
                  </a:lnTo>
                  <a:lnTo>
                    <a:pt x="246989" y="151231"/>
                  </a:lnTo>
                  <a:lnTo>
                    <a:pt x="248907" y="152501"/>
                  </a:lnTo>
                  <a:lnTo>
                    <a:pt x="249364" y="152501"/>
                  </a:lnTo>
                  <a:lnTo>
                    <a:pt x="247230" y="151231"/>
                  </a:lnTo>
                  <a:lnTo>
                    <a:pt x="248437" y="149961"/>
                  </a:lnTo>
                  <a:lnTo>
                    <a:pt x="250355" y="149961"/>
                  </a:lnTo>
                  <a:lnTo>
                    <a:pt x="252044" y="147421"/>
                  </a:lnTo>
                  <a:lnTo>
                    <a:pt x="245313" y="149961"/>
                  </a:lnTo>
                  <a:lnTo>
                    <a:pt x="248780" y="146151"/>
                  </a:lnTo>
                  <a:lnTo>
                    <a:pt x="248856" y="147421"/>
                  </a:lnTo>
                  <a:lnTo>
                    <a:pt x="249428" y="147421"/>
                  </a:lnTo>
                  <a:lnTo>
                    <a:pt x="250266" y="146151"/>
                  </a:lnTo>
                  <a:lnTo>
                    <a:pt x="251942" y="143611"/>
                  </a:lnTo>
                  <a:lnTo>
                    <a:pt x="250672" y="139801"/>
                  </a:lnTo>
                  <a:lnTo>
                    <a:pt x="253238" y="135991"/>
                  </a:lnTo>
                  <a:lnTo>
                    <a:pt x="257327" y="135991"/>
                  </a:lnTo>
                  <a:lnTo>
                    <a:pt x="253530" y="139306"/>
                  </a:lnTo>
                  <a:lnTo>
                    <a:pt x="253403" y="139204"/>
                  </a:lnTo>
                  <a:lnTo>
                    <a:pt x="253390" y="139433"/>
                  </a:lnTo>
                  <a:lnTo>
                    <a:pt x="252971" y="139801"/>
                  </a:lnTo>
                  <a:lnTo>
                    <a:pt x="253390" y="139801"/>
                  </a:lnTo>
                  <a:lnTo>
                    <a:pt x="253390" y="141554"/>
                  </a:lnTo>
                  <a:lnTo>
                    <a:pt x="255460" y="140716"/>
                  </a:lnTo>
                  <a:lnTo>
                    <a:pt x="254203" y="139801"/>
                  </a:lnTo>
                  <a:lnTo>
                    <a:pt x="256540" y="139801"/>
                  </a:lnTo>
                  <a:lnTo>
                    <a:pt x="257797" y="134721"/>
                  </a:lnTo>
                  <a:lnTo>
                    <a:pt x="257238" y="132181"/>
                  </a:lnTo>
                  <a:lnTo>
                    <a:pt x="256959" y="130911"/>
                  </a:lnTo>
                  <a:lnTo>
                    <a:pt x="256108" y="127101"/>
                  </a:lnTo>
                  <a:lnTo>
                    <a:pt x="258165" y="123291"/>
                  </a:lnTo>
                  <a:lnTo>
                    <a:pt x="258864" y="122021"/>
                  </a:lnTo>
                  <a:lnTo>
                    <a:pt x="258089" y="123291"/>
                  </a:lnTo>
                  <a:lnTo>
                    <a:pt x="253136" y="120751"/>
                  </a:lnTo>
                  <a:lnTo>
                    <a:pt x="262064" y="120751"/>
                  </a:lnTo>
                  <a:lnTo>
                    <a:pt x="261061" y="118211"/>
                  </a:lnTo>
                  <a:lnTo>
                    <a:pt x="262623" y="118211"/>
                  </a:lnTo>
                  <a:lnTo>
                    <a:pt x="263690" y="116941"/>
                  </a:lnTo>
                  <a:lnTo>
                    <a:pt x="264744" y="115671"/>
                  </a:lnTo>
                  <a:lnTo>
                    <a:pt x="263969" y="110591"/>
                  </a:lnTo>
                  <a:lnTo>
                    <a:pt x="264248" y="104241"/>
                  </a:lnTo>
                  <a:lnTo>
                    <a:pt x="265366" y="105511"/>
                  </a:lnTo>
                  <a:lnTo>
                    <a:pt x="267309" y="104241"/>
                  </a:lnTo>
                  <a:lnTo>
                    <a:pt x="268020" y="100431"/>
                  </a:lnTo>
                  <a:lnTo>
                    <a:pt x="269443" y="99161"/>
                  </a:lnTo>
                  <a:lnTo>
                    <a:pt x="268351" y="97891"/>
                  </a:lnTo>
                  <a:lnTo>
                    <a:pt x="269024" y="96621"/>
                  </a:lnTo>
                  <a:lnTo>
                    <a:pt x="266801" y="96621"/>
                  </a:lnTo>
                  <a:lnTo>
                    <a:pt x="271310" y="92811"/>
                  </a:lnTo>
                  <a:lnTo>
                    <a:pt x="271653" y="90271"/>
                  </a:lnTo>
                  <a:lnTo>
                    <a:pt x="272008" y="87731"/>
                  </a:lnTo>
                  <a:lnTo>
                    <a:pt x="272402" y="81381"/>
                  </a:lnTo>
                  <a:lnTo>
                    <a:pt x="273621" y="80111"/>
                  </a:lnTo>
                  <a:lnTo>
                    <a:pt x="276047" y="77571"/>
                  </a:lnTo>
                  <a:lnTo>
                    <a:pt x="275793" y="78841"/>
                  </a:lnTo>
                  <a:lnTo>
                    <a:pt x="276580" y="80111"/>
                  </a:lnTo>
                  <a:lnTo>
                    <a:pt x="276796" y="80111"/>
                  </a:lnTo>
                  <a:lnTo>
                    <a:pt x="277063" y="77571"/>
                  </a:lnTo>
                  <a:lnTo>
                    <a:pt x="277317" y="75031"/>
                  </a:lnTo>
                  <a:lnTo>
                    <a:pt x="277456" y="73761"/>
                  </a:lnTo>
                  <a:lnTo>
                    <a:pt x="275831" y="73761"/>
                  </a:lnTo>
                  <a:lnTo>
                    <a:pt x="273659" y="75031"/>
                  </a:lnTo>
                  <a:lnTo>
                    <a:pt x="272554" y="73761"/>
                  </a:lnTo>
                  <a:lnTo>
                    <a:pt x="272300" y="72491"/>
                  </a:lnTo>
                  <a:lnTo>
                    <a:pt x="272046" y="71221"/>
                  </a:lnTo>
                  <a:lnTo>
                    <a:pt x="272503" y="69951"/>
                  </a:lnTo>
                  <a:lnTo>
                    <a:pt x="273164" y="73761"/>
                  </a:lnTo>
                  <a:lnTo>
                    <a:pt x="276161" y="71221"/>
                  </a:lnTo>
                  <a:lnTo>
                    <a:pt x="277050" y="71221"/>
                  </a:lnTo>
                  <a:lnTo>
                    <a:pt x="276402" y="69951"/>
                  </a:lnTo>
                  <a:lnTo>
                    <a:pt x="275666" y="69951"/>
                  </a:lnTo>
                  <a:lnTo>
                    <a:pt x="280695" y="68681"/>
                  </a:lnTo>
                  <a:lnTo>
                    <a:pt x="271259" y="68681"/>
                  </a:lnTo>
                  <a:lnTo>
                    <a:pt x="275323" y="64871"/>
                  </a:lnTo>
                  <a:lnTo>
                    <a:pt x="276440" y="66141"/>
                  </a:lnTo>
                  <a:lnTo>
                    <a:pt x="276339" y="64871"/>
                  </a:lnTo>
                  <a:lnTo>
                    <a:pt x="275209" y="62331"/>
                  </a:lnTo>
                  <a:lnTo>
                    <a:pt x="276098" y="61061"/>
                  </a:lnTo>
                  <a:lnTo>
                    <a:pt x="278168" y="61061"/>
                  </a:lnTo>
                  <a:lnTo>
                    <a:pt x="275437" y="58521"/>
                  </a:lnTo>
                  <a:lnTo>
                    <a:pt x="278739" y="57251"/>
                  </a:lnTo>
                  <a:lnTo>
                    <a:pt x="279146" y="58521"/>
                  </a:lnTo>
                  <a:lnTo>
                    <a:pt x="278701" y="59791"/>
                  </a:lnTo>
                  <a:lnTo>
                    <a:pt x="279107" y="61061"/>
                  </a:lnTo>
                  <a:lnTo>
                    <a:pt x="282943" y="59791"/>
                  </a:lnTo>
                  <a:lnTo>
                    <a:pt x="282244" y="59791"/>
                  </a:lnTo>
                  <a:lnTo>
                    <a:pt x="283286" y="57251"/>
                  </a:lnTo>
                  <a:lnTo>
                    <a:pt x="283159" y="58521"/>
                  </a:lnTo>
                  <a:lnTo>
                    <a:pt x="284060" y="57251"/>
                  </a:lnTo>
                  <a:lnTo>
                    <a:pt x="284949" y="55981"/>
                  </a:lnTo>
                  <a:lnTo>
                    <a:pt x="285851" y="54711"/>
                  </a:lnTo>
                  <a:lnTo>
                    <a:pt x="284683" y="55981"/>
                  </a:lnTo>
                  <a:lnTo>
                    <a:pt x="284962" y="55651"/>
                  </a:lnTo>
                  <a:lnTo>
                    <a:pt x="284607" y="55918"/>
                  </a:lnTo>
                  <a:lnTo>
                    <a:pt x="278765" y="50901"/>
                  </a:lnTo>
                  <a:lnTo>
                    <a:pt x="285356" y="49631"/>
                  </a:lnTo>
                  <a:lnTo>
                    <a:pt x="285051" y="49149"/>
                  </a:lnTo>
                  <a:lnTo>
                    <a:pt x="284391" y="45821"/>
                  </a:lnTo>
                  <a:lnTo>
                    <a:pt x="287286" y="47091"/>
                  </a:lnTo>
                  <a:lnTo>
                    <a:pt x="287972" y="47091"/>
                  </a:lnTo>
                  <a:lnTo>
                    <a:pt x="288404" y="47320"/>
                  </a:lnTo>
                  <a:lnTo>
                    <a:pt x="288048" y="47091"/>
                  </a:lnTo>
                  <a:lnTo>
                    <a:pt x="288442" y="47091"/>
                  </a:lnTo>
                  <a:lnTo>
                    <a:pt x="289877" y="45821"/>
                  </a:lnTo>
                  <a:lnTo>
                    <a:pt x="290563" y="45821"/>
                  </a:lnTo>
                  <a:lnTo>
                    <a:pt x="289661" y="44551"/>
                  </a:lnTo>
                  <a:lnTo>
                    <a:pt x="288759" y="43281"/>
                  </a:lnTo>
                  <a:lnTo>
                    <a:pt x="293458" y="44551"/>
                  </a:lnTo>
                  <a:lnTo>
                    <a:pt x="290804" y="40741"/>
                  </a:lnTo>
                  <a:lnTo>
                    <a:pt x="291795" y="40741"/>
                  </a:lnTo>
                  <a:lnTo>
                    <a:pt x="291541" y="39471"/>
                  </a:lnTo>
                  <a:lnTo>
                    <a:pt x="290830" y="39471"/>
                  </a:lnTo>
                  <a:lnTo>
                    <a:pt x="288747" y="34391"/>
                  </a:lnTo>
                  <a:lnTo>
                    <a:pt x="297649" y="33121"/>
                  </a:lnTo>
                  <a:close/>
                </a:path>
                <a:path w="363219" h="732154">
                  <a:moveTo>
                    <a:pt x="298411" y="7721"/>
                  </a:moveTo>
                  <a:lnTo>
                    <a:pt x="296252" y="10261"/>
                  </a:lnTo>
                  <a:lnTo>
                    <a:pt x="297535" y="10261"/>
                  </a:lnTo>
                  <a:lnTo>
                    <a:pt x="298411" y="7721"/>
                  </a:lnTo>
                  <a:close/>
                </a:path>
                <a:path w="363219" h="732154">
                  <a:moveTo>
                    <a:pt x="299681" y="10261"/>
                  </a:moveTo>
                  <a:lnTo>
                    <a:pt x="297535" y="10261"/>
                  </a:lnTo>
                  <a:lnTo>
                    <a:pt x="297091" y="11531"/>
                  </a:lnTo>
                  <a:lnTo>
                    <a:pt x="293408" y="8991"/>
                  </a:lnTo>
                  <a:lnTo>
                    <a:pt x="295783" y="12801"/>
                  </a:lnTo>
                  <a:lnTo>
                    <a:pt x="292773" y="12801"/>
                  </a:lnTo>
                  <a:lnTo>
                    <a:pt x="289890" y="14071"/>
                  </a:lnTo>
                  <a:lnTo>
                    <a:pt x="289217" y="14071"/>
                  </a:lnTo>
                  <a:lnTo>
                    <a:pt x="289737" y="15341"/>
                  </a:lnTo>
                  <a:lnTo>
                    <a:pt x="286715" y="15341"/>
                  </a:lnTo>
                  <a:lnTo>
                    <a:pt x="287743" y="14071"/>
                  </a:lnTo>
                  <a:lnTo>
                    <a:pt x="284124" y="16611"/>
                  </a:lnTo>
                  <a:lnTo>
                    <a:pt x="288798" y="20421"/>
                  </a:lnTo>
                  <a:lnTo>
                    <a:pt x="293027" y="20421"/>
                  </a:lnTo>
                  <a:lnTo>
                    <a:pt x="291553" y="19151"/>
                  </a:lnTo>
                  <a:lnTo>
                    <a:pt x="291312" y="15341"/>
                  </a:lnTo>
                  <a:lnTo>
                    <a:pt x="293319" y="14071"/>
                  </a:lnTo>
                  <a:lnTo>
                    <a:pt x="294436" y="17881"/>
                  </a:lnTo>
                  <a:lnTo>
                    <a:pt x="296608" y="16611"/>
                  </a:lnTo>
                  <a:lnTo>
                    <a:pt x="296913" y="14071"/>
                  </a:lnTo>
                  <a:lnTo>
                    <a:pt x="296519" y="11531"/>
                  </a:lnTo>
                  <a:lnTo>
                    <a:pt x="297218" y="12801"/>
                  </a:lnTo>
                  <a:lnTo>
                    <a:pt x="299364" y="12801"/>
                  </a:lnTo>
                  <a:lnTo>
                    <a:pt x="299681" y="10261"/>
                  </a:lnTo>
                  <a:close/>
                </a:path>
                <a:path w="363219" h="732154">
                  <a:moveTo>
                    <a:pt x="300545" y="16586"/>
                  </a:moveTo>
                  <a:lnTo>
                    <a:pt x="300367" y="16421"/>
                  </a:lnTo>
                  <a:lnTo>
                    <a:pt x="300062" y="16256"/>
                  </a:lnTo>
                  <a:lnTo>
                    <a:pt x="299593" y="16065"/>
                  </a:lnTo>
                  <a:lnTo>
                    <a:pt x="300545" y="16586"/>
                  </a:lnTo>
                  <a:close/>
                </a:path>
                <a:path w="363219" h="732154">
                  <a:moveTo>
                    <a:pt x="300748" y="546"/>
                  </a:moveTo>
                  <a:lnTo>
                    <a:pt x="299961" y="101"/>
                  </a:lnTo>
                  <a:lnTo>
                    <a:pt x="299808" y="1371"/>
                  </a:lnTo>
                  <a:lnTo>
                    <a:pt x="300748" y="546"/>
                  </a:lnTo>
                  <a:close/>
                </a:path>
                <a:path w="363219" h="732154">
                  <a:moveTo>
                    <a:pt x="301320" y="17310"/>
                  </a:moveTo>
                  <a:lnTo>
                    <a:pt x="301294" y="16992"/>
                  </a:lnTo>
                  <a:lnTo>
                    <a:pt x="300558" y="16586"/>
                  </a:lnTo>
                  <a:lnTo>
                    <a:pt x="301320" y="17310"/>
                  </a:lnTo>
                  <a:close/>
                </a:path>
                <a:path w="363219" h="732154">
                  <a:moveTo>
                    <a:pt x="301434" y="18605"/>
                  </a:moveTo>
                  <a:lnTo>
                    <a:pt x="301371" y="17868"/>
                  </a:lnTo>
                  <a:lnTo>
                    <a:pt x="297040" y="18796"/>
                  </a:lnTo>
                  <a:lnTo>
                    <a:pt x="298399" y="20345"/>
                  </a:lnTo>
                  <a:lnTo>
                    <a:pt x="298983" y="19431"/>
                  </a:lnTo>
                  <a:lnTo>
                    <a:pt x="301434" y="18605"/>
                  </a:lnTo>
                  <a:close/>
                </a:path>
                <a:path w="363219" h="732154">
                  <a:moveTo>
                    <a:pt x="301675" y="12636"/>
                  </a:moveTo>
                  <a:lnTo>
                    <a:pt x="301663" y="12395"/>
                  </a:lnTo>
                  <a:lnTo>
                    <a:pt x="301586" y="12700"/>
                  </a:lnTo>
                  <a:lnTo>
                    <a:pt x="301498" y="13017"/>
                  </a:lnTo>
                  <a:lnTo>
                    <a:pt x="301358" y="13309"/>
                  </a:lnTo>
                  <a:lnTo>
                    <a:pt x="301599" y="12941"/>
                  </a:lnTo>
                  <a:lnTo>
                    <a:pt x="301675" y="12636"/>
                  </a:lnTo>
                  <a:close/>
                </a:path>
                <a:path w="363219" h="732154">
                  <a:moveTo>
                    <a:pt x="301701" y="11531"/>
                  </a:moveTo>
                  <a:lnTo>
                    <a:pt x="301498" y="8991"/>
                  </a:lnTo>
                  <a:lnTo>
                    <a:pt x="300367" y="6451"/>
                  </a:lnTo>
                  <a:lnTo>
                    <a:pt x="300189" y="3911"/>
                  </a:lnTo>
                  <a:lnTo>
                    <a:pt x="299618" y="3911"/>
                  </a:lnTo>
                  <a:lnTo>
                    <a:pt x="299491" y="2641"/>
                  </a:lnTo>
                  <a:lnTo>
                    <a:pt x="293344" y="1371"/>
                  </a:lnTo>
                  <a:lnTo>
                    <a:pt x="298411" y="7721"/>
                  </a:lnTo>
                  <a:lnTo>
                    <a:pt x="299364" y="8991"/>
                  </a:lnTo>
                  <a:lnTo>
                    <a:pt x="300913" y="10261"/>
                  </a:lnTo>
                  <a:lnTo>
                    <a:pt x="301701" y="11531"/>
                  </a:lnTo>
                  <a:close/>
                </a:path>
                <a:path w="363219" h="732154">
                  <a:moveTo>
                    <a:pt x="301739" y="11709"/>
                  </a:moveTo>
                  <a:lnTo>
                    <a:pt x="301332" y="11506"/>
                  </a:lnTo>
                  <a:lnTo>
                    <a:pt x="300964" y="11341"/>
                  </a:lnTo>
                  <a:lnTo>
                    <a:pt x="300672" y="11404"/>
                  </a:lnTo>
                  <a:lnTo>
                    <a:pt x="301320" y="11760"/>
                  </a:lnTo>
                  <a:lnTo>
                    <a:pt x="301612" y="12052"/>
                  </a:lnTo>
                  <a:lnTo>
                    <a:pt x="301663" y="12395"/>
                  </a:lnTo>
                  <a:lnTo>
                    <a:pt x="301739" y="11709"/>
                  </a:lnTo>
                  <a:close/>
                </a:path>
                <a:path w="363219" h="732154">
                  <a:moveTo>
                    <a:pt x="301815" y="17767"/>
                  </a:moveTo>
                  <a:lnTo>
                    <a:pt x="301320" y="17310"/>
                  </a:lnTo>
                  <a:lnTo>
                    <a:pt x="301371" y="17868"/>
                  </a:lnTo>
                  <a:lnTo>
                    <a:pt x="301815" y="17767"/>
                  </a:lnTo>
                  <a:close/>
                </a:path>
                <a:path w="363219" h="732154">
                  <a:moveTo>
                    <a:pt x="303352" y="3911"/>
                  </a:moveTo>
                  <a:lnTo>
                    <a:pt x="302056" y="3911"/>
                  </a:lnTo>
                  <a:lnTo>
                    <a:pt x="302323" y="6451"/>
                  </a:lnTo>
                  <a:lnTo>
                    <a:pt x="303161" y="7721"/>
                  </a:lnTo>
                  <a:lnTo>
                    <a:pt x="303187" y="5181"/>
                  </a:lnTo>
                  <a:lnTo>
                    <a:pt x="303352" y="3911"/>
                  </a:lnTo>
                  <a:close/>
                </a:path>
                <a:path w="363219" h="732154">
                  <a:moveTo>
                    <a:pt x="303466" y="239407"/>
                  </a:moveTo>
                  <a:lnTo>
                    <a:pt x="301955" y="238137"/>
                  </a:lnTo>
                  <a:lnTo>
                    <a:pt x="302323" y="239407"/>
                  </a:lnTo>
                  <a:lnTo>
                    <a:pt x="303466" y="239407"/>
                  </a:lnTo>
                  <a:close/>
                </a:path>
                <a:path w="363219" h="732154">
                  <a:moveTo>
                    <a:pt x="303669" y="1371"/>
                  </a:moveTo>
                  <a:lnTo>
                    <a:pt x="301256" y="101"/>
                  </a:lnTo>
                  <a:lnTo>
                    <a:pt x="300748" y="546"/>
                  </a:lnTo>
                  <a:lnTo>
                    <a:pt x="302234" y="1371"/>
                  </a:lnTo>
                  <a:lnTo>
                    <a:pt x="302514" y="1371"/>
                  </a:lnTo>
                  <a:lnTo>
                    <a:pt x="303453" y="3086"/>
                  </a:lnTo>
                  <a:lnTo>
                    <a:pt x="303669" y="1371"/>
                  </a:lnTo>
                  <a:close/>
                </a:path>
                <a:path w="363219" h="732154">
                  <a:moveTo>
                    <a:pt x="303911" y="3911"/>
                  </a:moveTo>
                  <a:lnTo>
                    <a:pt x="303453" y="3086"/>
                  </a:lnTo>
                  <a:lnTo>
                    <a:pt x="303352" y="3911"/>
                  </a:lnTo>
                  <a:lnTo>
                    <a:pt x="303911" y="3911"/>
                  </a:lnTo>
                  <a:close/>
                </a:path>
                <a:path w="363219" h="732154">
                  <a:moveTo>
                    <a:pt x="305663" y="2095"/>
                  </a:moveTo>
                  <a:lnTo>
                    <a:pt x="305536" y="1422"/>
                  </a:lnTo>
                  <a:lnTo>
                    <a:pt x="305447" y="1676"/>
                  </a:lnTo>
                  <a:lnTo>
                    <a:pt x="305384" y="1905"/>
                  </a:lnTo>
                  <a:lnTo>
                    <a:pt x="305663" y="2095"/>
                  </a:lnTo>
                  <a:close/>
                </a:path>
                <a:path w="363219" h="732154">
                  <a:moveTo>
                    <a:pt x="305955" y="558"/>
                  </a:moveTo>
                  <a:lnTo>
                    <a:pt x="305257" y="0"/>
                  </a:lnTo>
                  <a:lnTo>
                    <a:pt x="305536" y="1422"/>
                  </a:lnTo>
                  <a:lnTo>
                    <a:pt x="305689" y="1016"/>
                  </a:lnTo>
                  <a:lnTo>
                    <a:pt x="305955" y="558"/>
                  </a:lnTo>
                  <a:close/>
                </a:path>
                <a:path w="363219" h="732154">
                  <a:moveTo>
                    <a:pt x="306082" y="2311"/>
                  </a:moveTo>
                  <a:lnTo>
                    <a:pt x="305904" y="2260"/>
                  </a:lnTo>
                  <a:lnTo>
                    <a:pt x="305765" y="2171"/>
                  </a:lnTo>
                  <a:lnTo>
                    <a:pt x="305790" y="2768"/>
                  </a:lnTo>
                  <a:lnTo>
                    <a:pt x="306082" y="2311"/>
                  </a:lnTo>
                  <a:close/>
                </a:path>
                <a:path w="363219" h="732154">
                  <a:moveTo>
                    <a:pt x="308724" y="225437"/>
                  </a:moveTo>
                  <a:lnTo>
                    <a:pt x="300101" y="224167"/>
                  </a:lnTo>
                  <a:lnTo>
                    <a:pt x="301586" y="225437"/>
                  </a:lnTo>
                  <a:lnTo>
                    <a:pt x="308724" y="225437"/>
                  </a:lnTo>
                  <a:close/>
                </a:path>
                <a:path w="363219" h="732154">
                  <a:moveTo>
                    <a:pt x="309245" y="342277"/>
                  </a:moveTo>
                  <a:lnTo>
                    <a:pt x="308356" y="342277"/>
                  </a:lnTo>
                  <a:lnTo>
                    <a:pt x="308610" y="342595"/>
                  </a:lnTo>
                  <a:lnTo>
                    <a:pt x="309245" y="342277"/>
                  </a:lnTo>
                  <a:close/>
                </a:path>
                <a:path w="363219" h="732154">
                  <a:moveTo>
                    <a:pt x="309460" y="375297"/>
                  </a:moveTo>
                  <a:lnTo>
                    <a:pt x="308952" y="374027"/>
                  </a:lnTo>
                  <a:lnTo>
                    <a:pt x="308038" y="374027"/>
                  </a:lnTo>
                  <a:lnTo>
                    <a:pt x="309460" y="375297"/>
                  </a:lnTo>
                  <a:close/>
                </a:path>
                <a:path w="363219" h="732154">
                  <a:moveTo>
                    <a:pt x="310286" y="376567"/>
                  </a:moveTo>
                  <a:lnTo>
                    <a:pt x="308203" y="375297"/>
                  </a:lnTo>
                  <a:lnTo>
                    <a:pt x="305955" y="376567"/>
                  </a:lnTo>
                  <a:lnTo>
                    <a:pt x="310286" y="376567"/>
                  </a:lnTo>
                  <a:close/>
                </a:path>
                <a:path w="363219" h="732154">
                  <a:moveTo>
                    <a:pt x="311137" y="369735"/>
                  </a:moveTo>
                  <a:lnTo>
                    <a:pt x="310934" y="369722"/>
                  </a:lnTo>
                  <a:lnTo>
                    <a:pt x="310807" y="369709"/>
                  </a:lnTo>
                  <a:lnTo>
                    <a:pt x="310616" y="369684"/>
                  </a:lnTo>
                  <a:lnTo>
                    <a:pt x="310908" y="369773"/>
                  </a:lnTo>
                  <a:lnTo>
                    <a:pt x="311111" y="369811"/>
                  </a:lnTo>
                  <a:close/>
                </a:path>
                <a:path w="363219" h="732154">
                  <a:moveTo>
                    <a:pt x="312699" y="344690"/>
                  </a:moveTo>
                  <a:lnTo>
                    <a:pt x="312686" y="343115"/>
                  </a:lnTo>
                  <a:lnTo>
                    <a:pt x="311848" y="343217"/>
                  </a:lnTo>
                  <a:lnTo>
                    <a:pt x="310934" y="343217"/>
                  </a:lnTo>
                  <a:lnTo>
                    <a:pt x="310489" y="343217"/>
                  </a:lnTo>
                  <a:lnTo>
                    <a:pt x="310019" y="343217"/>
                  </a:lnTo>
                  <a:lnTo>
                    <a:pt x="310375" y="343242"/>
                  </a:lnTo>
                  <a:lnTo>
                    <a:pt x="312102" y="343331"/>
                  </a:lnTo>
                  <a:lnTo>
                    <a:pt x="312699" y="344690"/>
                  </a:lnTo>
                  <a:close/>
                </a:path>
                <a:path w="363219" h="732154">
                  <a:moveTo>
                    <a:pt x="313486" y="202577"/>
                  </a:moveTo>
                  <a:lnTo>
                    <a:pt x="312839" y="202158"/>
                  </a:lnTo>
                  <a:lnTo>
                    <a:pt x="313143" y="202577"/>
                  </a:lnTo>
                  <a:lnTo>
                    <a:pt x="313486" y="202577"/>
                  </a:lnTo>
                  <a:close/>
                </a:path>
                <a:path w="363219" h="732154">
                  <a:moveTo>
                    <a:pt x="314223" y="201866"/>
                  </a:moveTo>
                  <a:lnTo>
                    <a:pt x="313956" y="201307"/>
                  </a:lnTo>
                  <a:lnTo>
                    <a:pt x="313321" y="200037"/>
                  </a:lnTo>
                  <a:lnTo>
                    <a:pt x="311696" y="198767"/>
                  </a:lnTo>
                  <a:lnTo>
                    <a:pt x="311531" y="200037"/>
                  </a:lnTo>
                  <a:lnTo>
                    <a:pt x="311543" y="201307"/>
                  </a:lnTo>
                  <a:lnTo>
                    <a:pt x="312839" y="202158"/>
                  </a:lnTo>
                  <a:lnTo>
                    <a:pt x="312216" y="201307"/>
                  </a:lnTo>
                  <a:lnTo>
                    <a:pt x="312902" y="201307"/>
                  </a:lnTo>
                  <a:lnTo>
                    <a:pt x="314223" y="201866"/>
                  </a:lnTo>
                  <a:close/>
                </a:path>
                <a:path w="363219" h="732154">
                  <a:moveTo>
                    <a:pt x="315061" y="342277"/>
                  </a:moveTo>
                  <a:lnTo>
                    <a:pt x="310489" y="343217"/>
                  </a:lnTo>
                  <a:lnTo>
                    <a:pt x="315061" y="342277"/>
                  </a:lnTo>
                  <a:close/>
                </a:path>
                <a:path w="363219" h="732154">
                  <a:moveTo>
                    <a:pt x="316115" y="352437"/>
                  </a:moveTo>
                  <a:lnTo>
                    <a:pt x="314210" y="352437"/>
                  </a:lnTo>
                  <a:lnTo>
                    <a:pt x="315887" y="353707"/>
                  </a:lnTo>
                  <a:lnTo>
                    <a:pt x="316115" y="352437"/>
                  </a:lnTo>
                  <a:close/>
                </a:path>
                <a:path w="363219" h="732154">
                  <a:moveTo>
                    <a:pt x="317169" y="203720"/>
                  </a:moveTo>
                  <a:lnTo>
                    <a:pt x="315937" y="202577"/>
                  </a:lnTo>
                  <a:lnTo>
                    <a:pt x="314223" y="201866"/>
                  </a:lnTo>
                  <a:lnTo>
                    <a:pt x="314579" y="202577"/>
                  </a:lnTo>
                  <a:lnTo>
                    <a:pt x="317169" y="203720"/>
                  </a:lnTo>
                  <a:close/>
                </a:path>
                <a:path w="363219" h="732154">
                  <a:moveTo>
                    <a:pt x="318401" y="153758"/>
                  </a:moveTo>
                  <a:lnTo>
                    <a:pt x="318096" y="153720"/>
                  </a:lnTo>
                  <a:lnTo>
                    <a:pt x="317728" y="153695"/>
                  </a:lnTo>
                  <a:lnTo>
                    <a:pt x="317093" y="153746"/>
                  </a:lnTo>
                  <a:lnTo>
                    <a:pt x="317601" y="153797"/>
                  </a:lnTo>
                  <a:lnTo>
                    <a:pt x="318020" y="153784"/>
                  </a:lnTo>
                  <a:lnTo>
                    <a:pt x="318401" y="153758"/>
                  </a:lnTo>
                  <a:close/>
                </a:path>
                <a:path w="363219" h="732154">
                  <a:moveTo>
                    <a:pt x="318516" y="171513"/>
                  </a:moveTo>
                  <a:lnTo>
                    <a:pt x="318414" y="171208"/>
                  </a:lnTo>
                  <a:lnTo>
                    <a:pt x="317906" y="171564"/>
                  </a:lnTo>
                  <a:lnTo>
                    <a:pt x="318135" y="171551"/>
                  </a:lnTo>
                  <a:lnTo>
                    <a:pt x="318325" y="171538"/>
                  </a:lnTo>
                  <a:lnTo>
                    <a:pt x="318516" y="171513"/>
                  </a:lnTo>
                  <a:close/>
                </a:path>
                <a:path w="363219" h="732154">
                  <a:moveTo>
                    <a:pt x="318947" y="311797"/>
                  </a:moveTo>
                  <a:lnTo>
                    <a:pt x="315734" y="313067"/>
                  </a:lnTo>
                  <a:lnTo>
                    <a:pt x="317652" y="313067"/>
                  </a:lnTo>
                  <a:lnTo>
                    <a:pt x="318947" y="311797"/>
                  </a:lnTo>
                  <a:close/>
                </a:path>
                <a:path w="363219" h="732154">
                  <a:moveTo>
                    <a:pt x="319557" y="163398"/>
                  </a:moveTo>
                  <a:lnTo>
                    <a:pt x="319176" y="163207"/>
                  </a:lnTo>
                  <a:lnTo>
                    <a:pt x="319049" y="163055"/>
                  </a:lnTo>
                  <a:lnTo>
                    <a:pt x="318858" y="163055"/>
                  </a:lnTo>
                  <a:lnTo>
                    <a:pt x="319189" y="163423"/>
                  </a:lnTo>
                  <a:lnTo>
                    <a:pt x="319443" y="163398"/>
                  </a:lnTo>
                  <a:close/>
                </a:path>
                <a:path w="363219" h="732154">
                  <a:moveTo>
                    <a:pt x="319747" y="131787"/>
                  </a:moveTo>
                  <a:lnTo>
                    <a:pt x="319468" y="131483"/>
                  </a:lnTo>
                  <a:lnTo>
                    <a:pt x="319493" y="131622"/>
                  </a:lnTo>
                  <a:lnTo>
                    <a:pt x="319684" y="131826"/>
                  </a:lnTo>
                  <a:close/>
                </a:path>
                <a:path w="363219" h="732154">
                  <a:moveTo>
                    <a:pt x="319798" y="191147"/>
                  </a:moveTo>
                  <a:lnTo>
                    <a:pt x="319455" y="189877"/>
                  </a:lnTo>
                  <a:lnTo>
                    <a:pt x="317258" y="189877"/>
                  </a:lnTo>
                  <a:lnTo>
                    <a:pt x="319798" y="191147"/>
                  </a:lnTo>
                  <a:close/>
                </a:path>
                <a:path w="363219" h="732154">
                  <a:moveTo>
                    <a:pt x="320814" y="280962"/>
                  </a:moveTo>
                  <a:lnTo>
                    <a:pt x="320751" y="280835"/>
                  </a:lnTo>
                  <a:lnTo>
                    <a:pt x="320421" y="280708"/>
                  </a:lnTo>
                  <a:lnTo>
                    <a:pt x="320725" y="281076"/>
                  </a:lnTo>
                  <a:close/>
                </a:path>
                <a:path w="363219" h="732154">
                  <a:moveTo>
                    <a:pt x="320992" y="133997"/>
                  </a:moveTo>
                  <a:lnTo>
                    <a:pt x="320890" y="132727"/>
                  </a:lnTo>
                  <a:lnTo>
                    <a:pt x="319684" y="132727"/>
                  </a:lnTo>
                  <a:lnTo>
                    <a:pt x="316445" y="133997"/>
                  </a:lnTo>
                  <a:lnTo>
                    <a:pt x="320992" y="133997"/>
                  </a:lnTo>
                  <a:close/>
                </a:path>
                <a:path w="363219" h="732154">
                  <a:moveTo>
                    <a:pt x="321043" y="198767"/>
                  </a:moveTo>
                  <a:lnTo>
                    <a:pt x="314807" y="197497"/>
                  </a:lnTo>
                  <a:lnTo>
                    <a:pt x="316204" y="198767"/>
                  </a:lnTo>
                  <a:lnTo>
                    <a:pt x="321043" y="198767"/>
                  </a:lnTo>
                  <a:close/>
                </a:path>
                <a:path w="363219" h="732154">
                  <a:moveTo>
                    <a:pt x="321106" y="132727"/>
                  </a:moveTo>
                  <a:lnTo>
                    <a:pt x="320789" y="131457"/>
                  </a:lnTo>
                  <a:lnTo>
                    <a:pt x="320890" y="132727"/>
                  </a:lnTo>
                  <a:lnTo>
                    <a:pt x="321106" y="132727"/>
                  </a:lnTo>
                  <a:close/>
                </a:path>
                <a:path w="363219" h="732154">
                  <a:moveTo>
                    <a:pt x="321437" y="282587"/>
                  </a:moveTo>
                  <a:lnTo>
                    <a:pt x="320725" y="281317"/>
                  </a:lnTo>
                  <a:lnTo>
                    <a:pt x="320497" y="282587"/>
                  </a:lnTo>
                  <a:lnTo>
                    <a:pt x="321437" y="282587"/>
                  </a:lnTo>
                  <a:close/>
                </a:path>
                <a:path w="363219" h="732154">
                  <a:moveTo>
                    <a:pt x="321703" y="276669"/>
                  </a:moveTo>
                  <a:lnTo>
                    <a:pt x="321576" y="276237"/>
                  </a:lnTo>
                  <a:lnTo>
                    <a:pt x="321195" y="276237"/>
                  </a:lnTo>
                  <a:lnTo>
                    <a:pt x="321703" y="276669"/>
                  </a:lnTo>
                  <a:close/>
                </a:path>
                <a:path w="363219" h="732154">
                  <a:moveTo>
                    <a:pt x="322313" y="146697"/>
                  </a:moveTo>
                  <a:lnTo>
                    <a:pt x="321068" y="144157"/>
                  </a:lnTo>
                  <a:lnTo>
                    <a:pt x="316522" y="144157"/>
                  </a:lnTo>
                  <a:lnTo>
                    <a:pt x="318173" y="145427"/>
                  </a:lnTo>
                  <a:lnTo>
                    <a:pt x="320128" y="145427"/>
                  </a:lnTo>
                  <a:lnTo>
                    <a:pt x="322313" y="146697"/>
                  </a:lnTo>
                  <a:close/>
                </a:path>
                <a:path w="363219" h="732154">
                  <a:moveTo>
                    <a:pt x="322707" y="277507"/>
                  </a:moveTo>
                  <a:lnTo>
                    <a:pt x="321703" y="276669"/>
                  </a:lnTo>
                  <a:lnTo>
                    <a:pt x="321945" y="277507"/>
                  </a:lnTo>
                  <a:lnTo>
                    <a:pt x="322707" y="277507"/>
                  </a:lnTo>
                  <a:close/>
                </a:path>
                <a:path w="363219" h="732154">
                  <a:moveTo>
                    <a:pt x="322897" y="276237"/>
                  </a:moveTo>
                  <a:lnTo>
                    <a:pt x="322414" y="276047"/>
                  </a:lnTo>
                  <a:lnTo>
                    <a:pt x="322580" y="276237"/>
                  </a:lnTo>
                  <a:lnTo>
                    <a:pt x="322897" y="276237"/>
                  </a:lnTo>
                  <a:close/>
                </a:path>
                <a:path w="363219" h="732154">
                  <a:moveTo>
                    <a:pt x="322897" y="264807"/>
                  </a:moveTo>
                  <a:lnTo>
                    <a:pt x="320890" y="263537"/>
                  </a:lnTo>
                  <a:lnTo>
                    <a:pt x="321513" y="264807"/>
                  </a:lnTo>
                  <a:lnTo>
                    <a:pt x="322897" y="264807"/>
                  </a:lnTo>
                  <a:close/>
                </a:path>
                <a:path w="363219" h="732154">
                  <a:moveTo>
                    <a:pt x="325589" y="122986"/>
                  </a:moveTo>
                  <a:lnTo>
                    <a:pt x="325259" y="123024"/>
                  </a:lnTo>
                  <a:lnTo>
                    <a:pt x="325056" y="123113"/>
                  </a:lnTo>
                  <a:lnTo>
                    <a:pt x="325297" y="123240"/>
                  </a:lnTo>
                  <a:lnTo>
                    <a:pt x="325501" y="123075"/>
                  </a:lnTo>
                  <a:close/>
                </a:path>
                <a:path w="363219" h="732154">
                  <a:moveTo>
                    <a:pt x="326123" y="277507"/>
                  </a:moveTo>
                  <a:lnTo>
                    <a:pt x="323342" y="276237"/>
                  </a:lnTo>
                  <a:lnTo>
                    <a:pt x="322897" y="276237"/>
                  </a:lnTo>
                  <a:lnTo>
                    <a:pt x="326123" y="277507"/>
                  </a:lnTo>
                  <a:close/>
                </a:path>
                <a:path w="363219" h="732154">
                  <a:moveTo>
                    <a:pt x="326263" y="125730"/>
                  </a:moveTo>
                  <a:lnTo>
                    <a:pt x="325678" y="125107"/>
                  </a:lnTo>
                  <a:lnTo>
                    <a:pt x="326097" y="125945"/>
                  </a:lnTo>
                  <a:lnTo>
                    <a:pt x="326263" y="125730"/>
                  </a:lnTo>
                  <a:close/>
                </a:path>
                <a:path w="363219" h="732154">
                  <a:moveTo>
                    <a:pt x="330022" y="113677"/>
                  </a:moveTo>
                  <a:lnTo>
                    <a:pt x="329882" y="112407"/>
                  </a:lnTo>
                  <a:lnTo>
                    <a:pt x="327774" y="112407"/>
                  </a:lnTo>
                  <a:lnTo>
                    <a:pt x="330022" y="113677"/>
                  </a:lnTo>
                  <a:close/>
                </a:path>
                <a:path w="363219" h="732154">
                  <a:moveTo>
                    <a:pt x="330111" y="118935"/>
                  </a:moveTo>
                  <a:lnTo>
                    <a:pt x="330085" y="118694"/>
                  </a:lnTo>
                  <a:lnTo>
                    <a:pt x="329768" y="118516"/>
                  </a:lnTo>
                  <a:lnTo>
                    <a:pt x="329463" y="118452"/>
                  </a:lnTo>
                  <a:lnTo>
                    <a:pt x="329641" y="118706"/>
                  </a:lnTo>
                  <a:lnTo>
                    <a:pt x="329806" y="118922"/>
                  </a:lnTo>
                  <a:lnTo>
                    <a:pt x="330111" y="118935"/>
                  </a:lnTo>
                  <a:close/>
                </a:path>
                <a:path w="363219" h="732154">
                  <a:moveTo>
                    <a:pt x="332422" y="112407"/>
                  </a:moveTo>
                  <a:lnTo>
                    <a:pt x="329755" y="111137"/>
                  </a:lnTo>
                  <a:lnTo>
                    <a:pt x="329882" y="112407"/>
                  </a:lnTo>
                  <a:lnTo>
                    <a:pt x="332422" y="112407"/>
                  </a:lnTo>
                  <a:close/>
                </a:path>
                <a:path w="363219" h="732154">
                  <a:moveTo>
                    <a:pt x="332651" y="214769"/>
                  </a:moveTo>
                  <a:lnTo>
                    <a:pt x="331914" y="214452"/>
                  </a:lnTo>
                  <a:lnTo>
                    <a:pt x="332409" y="215125"/>
                  </a:lnTo>
                  <a:lnTo>
                    <a:pt x="332536" y="215214"/>
                  </a:lnTo>
                  <a:lnTo>
                    <a:pt x="332651" y="214769"/>
                  </a:lnTo>
                  <a:close/>
                </a:path>
                <a:path w="363219" h="732154">
                  <a:moveTo>
                    <a:pt x="333540" y="235597"/>
                  </a:moveTo>
                  <a:lnTo>
                    <a:pt x="328409" y="231787"/>
                  </a:lnTo>
                  <a:lnTo>
                    <a:pt x="328663" y="231787"/>
                  </a:lnTo>
                  <a:lnTo>
                    <a:pt x="326199" y="229247"/>
                  </a:lnTo>
                  <a:lnTo>
                    <a:pt x="326859" y="227977"/>
                  </a:lnTo>
                  <a:lnTo>
                    <a:pt x="328079" y="230517"/>
                  </a:lnTo>
                  <a:lnTo>
                    <a:pt x="329857" y="229247"/>
                  </a:lnTo>
                  <a:lnTo>
                    <a:pt x="327875" y="227977"/>
                  </a:lnTo>
                  <a:lnTo>
                    <a:pt x="325894" y="226707"/>
                  </a:lnTo>
                  <a:lnTo>
                    <a:pt x="303072" y="226707"/>
                  </a:lnTo>
                  <a:lnTo>
                    <a:pt x="302171" y="226707"/>
                  </a:lnTo>
                  <a:lnTo>
                    <a:pt x="300469" y="229247"/>
                  </a:lnTo>
                  <a:lnTo>
                    <a:pt x="305384" y="231787"/>
                  </a:lnTo>
                  <a:lnTo>
                    <a:pt x="302844" y="231787"/>
                  </a:lnTo>
                  <a:lnTo>
                    <a:pt x="302475" y="230517"/>
                  </a:lnTo>
                  <a:lnTo>
                    <a:pt x="301282" y="233057"/>
                  </a:lnTo>
                  <a:lnTo>
                    <a:pt x="306920" y="238137"/>
                  </a:lnTo>
                  <a:lnTo>
                    <a:pt x="303466" y="239407"/>
                  </a:lnTo>
                  <a:lnTo>
                    <a:pt x="304723" y="239407"/>
                  </a:lnTo>
                  <a:lnTo>
                    <a:pt x="303072" y="240677"/>
                  </a:lnTo>
                  <a:lnTo>
                    <a:pt x="302425" y="240677"/>
                  </a:lnTo>
                  <a:lnTo>
                    <a:pt x="301548" y="239407"/>
                  </a:lnTo>
                  <a:lnTo>
                    <a:pt x="301421" y="240677"/>
                  </a:lnTo>
                  <a:lnTo>
                    <a:pt x="303923" y="241947"/>
                  </a:lnTo>
                  <a:lnTo>
                    <a:pt x="301269" y="241947"/>
                  </a:lnTo>
                  <a:lnTo>
                    <a:pt x="298831" y="243217"/>
                  </a:lnTo>
                  <a:lnTo>
                    <a:pt x="304863" y="245757"/>
                  </a:lnTo>
                  <a:lnTo>
                    <a:pt x="305574" y="248297"/>
                  </a:lnTo>
                  <a:lnTo>
                    <a:pt x="301040" y="248297"/>
                  </a:lnTo>
                  <a:lnTo>
                    <a:pt x="298335" y="250837"/>
                  </a:lnTo>
                  <a:lnTo>
                    <a:pt x="297700" y="250837"/>
                  </a:lnTo>
                  <a:lnTo>
                    <a:pt x="296672" y="253377"/>
                  </a:lnTo>
                  <a:lnTo>
                    <a:pt x="300685" y="255917"/>
                  </a:lnTo>
                  <a:lnTo>
                    <a:pt x="302056" y="259727"/>
                  </a:lnTo>
                  <a:lnTo>
                    <a:pt x="296849" y="259727"/>
                  </a:lnTo>
                  <a:lnTo>
                    <a:pt x="299097" y="264807"/>
                  </a:lnTo>
                  <a:lnTo>
                    <a:pt x="295910" y="267347"/>
                  </a:lnTo>
                  <a:lnTo>
                    <a:pt x="299440" y="267347"/>
                  </a:lnTo>
                  <a:lnTo>
                    <a:pt x="299821" y="268617"/>
                  </a:lnTo>
                  <a:lnTo>
                    <a:pt x="298805" y="268617"/>
                  </a:lnTo>
                  <a:lnTo>
                    <a:pt x="302717" y="271157"/>
                  </a:lnTo>
                  <a:lnTo>
                    <a:pt x="298551" y="269887"/>
                  </a:lnTo>
                  <a:lnTo>
                    <a:pt x="294487" y="269887"/>
                  </a:lnTo>
                  <a:lnTo>
                    <a:pt x="295376" y="271157"/>
                  </a:lnTo>
                  <a:lnTo>
                    <a:pt x="295109" y="272427"/>
                  </a:lnTo>
                  <a:lnTo>
                    <a:pt x="300558" y="272427"/>
                  </a:lnTo>
                  <a:lnTo>
                    <a:pt x="297218" y="274967"/>
                  </a:lnTo>
                  <a:lnTo>
                    <a:pt x="297459" y="277507"/>
                  </a:lnTo>
                  <a:lnTo>
                    <a:pt x="297891" y="280047"/>
                  </a:lnTo>
                  <a:lnTo>
                    <a:pt x="295122" y="281317"/>
                  </a:lnTo>
                  <a:lnTo>
                    <a:pt x="296379" y="282587"/>
                  </a:lnTo>
                  <a:lnTo>
                    <a:pt x="297535" y="283857"/>
                  </a:lnTo>
                  <a:lnTo>
                    <a:pt x="294601" y="283857"/>
                  </a:lnTo>
                  <a:lnTo>
                    <a:pt x="293090" y="286397"/>
                  </a:lnTo>
                  <a:lnTo>
                    <a:pt x="293458" y="287667"/>
                  </a:lnTo>
                  <a:lnTo>
                    <a:pt x="291439" y="287667"/>
                  </a:lnTo>
                  <a:lnTo>
                    <a:pt x="291058" y="288937"/>
                  </a:lnTo>
                  <a:lnTo>
                    <a:pt x="299669" y="290207"/>
                  </a:lnTo>
                  <a:lnTo>
                    <a:pt x="299669" y="291477"/>
                  </a:lnTo>
                  <a:lnTo>
                    <a:pt x="295249" y="291477"/>
                  </a:lnTo>
                  <a:lnTo>
                    <a:pt x="294982" y="294017"/>
                  </a:lnTo>
                  <a:lnTo>
                    <a:pt x="290842" y="295287"/>
                  </a:lnTo>
                  <a:lnTo>
                    <a:pt x="294525" y="297827"/>
                  </a:lnTo>
                  <a:lnTo>
                    <a:pt x="292239" y="297827"/>
                  </a:lnTo>
                  <a:lnTo>
                    <a:pt x="288988" y="300367"/>
                  </a:lnTo>
                  <a:lnTo>
                    <a:pt x="291592" y="300913"/>
                  </a:lnTo>
                  <a:lnTo>
                    <a:pt x="294360" y="304177"/>
                  </a:lnTo>
                  <a:lnTo>
                    <a:pt x="295389" y="305003"/>
                  </a:lnTo>
                  <a:lnTo>
                    <a:pt x="296621" y="305447"/>
                  </a:lnTo>
                  <a:lnTo>
                    <a:pt x="297637" y="306717"/>
                  </a:lnTo>
                  <a:lnTo>
                    <a:pt x="298475" y="307987"/>
                  </a:lnTo>
                  <a:lnTo>
                    <a:pt x="299542" y="307987"/>
                  </a:lnTo>
                  <a:lnTo>
                    <a:pt x="297815" y="309257"/>
                  </a:lnTo>
                  <a:lnTo>
                    <a:pt x="296024" y="309257"/>
                  </a:lnTo>
                  <a:lnTo>
                    <a:pt x="295656" y="310527"/>
                  </a:lnTo>
                  <a:lnTo>
                    <a:pt x="298729" y="310527"/>
                  </a:lnTo>
                  <a:lnTo>
                    <a:pt x="299783" y="311797"/>
                  </a:lnTo>
                  <a:lnTo>
                    <a:pt x="298983" y="312293"/>
                  </a:lnTo>
                  <a:lnTo>
                    <a:pt x="298983" y="318147"/>
                  </a:lnTo>
                  <a:lnTo>
                    <a:pt x="294220" y="318147"/>
                  </a:lnTo>
                  <a:lnTo>
                    <a:pt x="294474" y="316877"/>
                  </a:lnTo>
                  <a:lnTo>
                    <a:pt x="294678" y="316064"/>
                  </a:lnTo>
                  <a:lnTo>
                    <a:pt x="298983" y="318147"/>
                  </a:lnTo>
                  <a:lnTo>
                    <a:pt x="298983" y="312293"/>
                  </a:lnTo>
                  <a:lnTo>
                    <a:pt x="297700" y="313067"/>
                  </a:lnTo>
                  <a:lnTo>
                    <a:pt x="296646" y="313067"/>
                  </a:lnTo>
                  <a:lnTo>
                    <a:pt x="298691" y="314337"/>
                  </a:lnTo>
                  <a:lnTo>
                    <a:pt x="295986" y="314337"/>
                  </a:lnTo>
                  <a:lnTo>
                    <a:pt x="293763" y="315607"/>
                  </a:lnTo>
                  <a:lnTo>
                    <a:pt x="292315" y="315607"/>
                  </a:lnTo>
                  <a:lnTo>
                    <a:pt x="291693" y="316877"/>
                  </a:lnTo>
                  <a:lnTo>
                    <a:pt x="288137" y="315607"/>
                  </a:lnTo>
                  <a:lnTo>
                    <a:pt x="290017" y="316877"/>
                  </a:lnTo>
                  <a:lnTo>
                    <a:pt x="294182" y="319417"/>
                  </a:lnTo>
                  <a:lnTo>
                    <a:pt x="291553" y="319417"/>
                  </a:lnTo>
                  <a:lnTo>
                    <a:pt x="291249" y="320687"/>
                  </a:lnTo>
                  <a:lnTo>
                    <a:pt x="291045" y="320687"/>
                  </a:lnTo>
                  <a:lnTo>
                    <a:pt x="290957" y="321957"/>
                  </a:lnTo>
                  <a:lnTo>
                    <a:pt x="291211" y="321957"/>
                  </a:lnTo>
                  <a:lnTo>
                    <a:pt x="291566" y="323227"/>
                  </a:lnTo>
                  <a:lnTo>
                    <a:pt x="292328" y="323227"/>
                  </a:lnTo>
                  <a:lnTo>
                    <a:pt x="291757" y="324497"/>
                  </a:lnTo>
                  <a:lnTo>
                    <a:pt x="293941" y="324497"/>
                  </a:lnTo>
                  <a:lnTo>
                    <a:pt x="293865" y="323227"/>
                  </a:lnTo>
                  <a:lnTo>
                    <a:pt x="293814" y="321957"/>
                  </a:lnTo>
                  <a:lnTo>
                    <a:pt x="295262" y="321957"/>
                  </a:lnTo>
                  <a:lnTo>
                    <a:pt x="296443" y="323227"/>
                  </a:lnTo>
                  <a:lnTo>
                    <a:pt x="294741" y="323227"/>
                  </a:lnTo>
                  <a:lnTo>
                    <a:pt x="299351" y="324497"/>
                  </a:lnTo>
                  <a:lnTo>
                    <a:pt x="295160" y="325767"/>
                  </a:lnTo>
                  <a:lnTo>
                    <a:pt x="292760" y="327037"/>
                  </a:lnTo>
                  <a:lnTo>
                    <a:pt x="290220" y="327037"/>
                  </a:lnTo>
                  <a:lnTo>
                    <a:pt x="291630" y="328307"/>
                  </a:lnTo>
                  <a:lnTo>
                    <a:pt x="290753" y="330847"/>
                  </a:lnTo>
                  <a:lnTo>
                    <a:pt x="296087" y="333387"/>
                  </a:lnTo>
                  <a:lnTo>
                    <a:pt x="293674" y="333387"/>
                  </a:lnTo>
                  <a:lnTo>
                    <a:pt x="292557" y="335927"/>
                  </a:lnTo>
                  <a:lnTo>
                    <a:pt x="292925" y="335927"/>
                  </a:lnTo>
                  <a:lnTo>
                    <a:pt x="296354" y="335927"/>
                  </a:lnTo>
                  <a:lnTo>
                    <a:pt x="294462" y="337197"/>
                  </a:lnTo>
                  <a:lnTo>
                    <a:pt x="292925" y="335927"/>
                  </a:lnTo>
                  <a:lnTo>
                    <a:pt x="293319" y="337197"/>
                  </a:lnTo>
                  <a:lnTo>
                    <a:pt x="292176" y="337197"/>
                  </a:lnTo>
                  <a:lnTo>
                    <a:pt x="290703" y="339737"/>
                  </a:lnTo>
                  <a:lnTo>
                    <a:pt x="293230" y="342277"/>
                  </a:lnTo>
                  <a:lnTo>
                    <a:pt x="295427" y="344817"/>
                  </a:lnTo>
                  <a:lnTo>
                    <a:pt x="292950" y="347357"/>
                  </a:lnTo>
                  <a:lnTo>
                    <a:pt x="294347" y="347357"/>
                  </a:lnTo>
                  <a:lnTo>
                    <a:pt x="290347" y="351167"/>
                  </a:lnTo>
                  <a:lnTo>
                    <a:pt x="296494" y="356247"/>
                  </a:lnTo>
                  <a:lnTo>
                    <a:pt x="290487" y="361327"/>
                  </a:lnTo>
                  <a:lnTo>
                    <a:pt x="289242" y="361327"/>
                  </a:lnTo>
                  <a:lnTo>
                    <a:pt x="291680" y="362597"/>
                  </a:lnTo>
                  <a:lnTo>
                    <a:pt x="293458" y="363867"/>
                  </a:lnTo>
                  <a:lnTo>
                    <a:pt x="290296" y="363867"/>
                  </a:lnTo>
                  <a:lnTo>
                    <a:pt x="293776" y="365137"/>
                  </a:lnTo>
                  <a:lnTo>
                    <a:pt x="296227" y="367677"/>
                  </a:lnTo>
                  <a:lnTo>
                    <a:pt x="285711" y="367677"/>
                  </a:lnTo>
                  <a:lnTo>
                    <a:pt x="290474" y="370217"/>
                  </a:lnTo>
                  <a:lnTo>
                    <a:pt x="292620" y="370217"/>
                  </a:lnTo>
                  <a:lnTo>
                    <a:pt x="292125" y="371487"/>
                  </a:lnTo>
                  <a:lnTo>
                    <a:pt x="293585" y="372757"/>
                  </a:lnTo>
                  <a:lnTo>
                    <a:pt x="291528" y="372757"/>
                  </a:lnTo>
                  <a:lnTo>
                    <a:pt x="293331" y="374027"/>
                  </a:lnTo>
                  <a:lnTo>
                    <a:pt x="290537" y="374027"/>
                  </a:lnTo>
                  <a:lnTo>
                    <a:pt x="293128" y="376567"/>
                  </a:lnTo>
                  <a:lnTo>
                    <a:pt x="291757" y="377837"/>
                  </a:lnTo>
                  <a:lnTo>
                    <a:pt x="286626" y="375297"/>
                  </a:lnTo>
                  <a:lnTo>
                    <a:pt x="286042" y="377837"/>
                  </a:lnTo>
                  <a:lnTo>
                    <a:pt x="286588" y="377837"/>
                  </a:lnTo>
                  <a:lnTo>
                    <a:pt x="290563" y="380377"/>
                  </a:lnTo>
                  <a:lnTo>
                    <a:pt x="291820" y="380377"/>
                  </a:lnTo>
                  <a:lnTo>
                    <a:pt x="292823" y="379107"/>
                  </a:lnTo>
                  <a:lnTo>
                    <a:pt x="294474" y="379107"/>
                  </a:lnTo>
                  <a:lnTo>
                    <a:pt x="294906" y="379831"/>
                  </a:lnTo>
                  <a:lnTo>
                    <a:pt x="293611" y="379666"/>
                  </a:lnTo>
                  <a:lnTo>
                    <a:pt x="294995" y="379971"/>
                  </a:lnTo>
                  <a:lnTo>
                    <a:pt x="295249" y="380377"/>
                  </a:lnTo>
                  <a:lnTo>
                    <a:pt x="300088" y="381647"/>
                  </a:lnTo>
                  <a:lnTo>
                    <a:pt x="304977" y="381647"/>
                  </a:lnTo>
                  <a:lnTo>
                    <a:pt x="308584" y="380377"/>
                  </a:lnTo>
                  <a:lnTo>
                    <a:pt x="308368" y="380276"/>
                  </a:lnTo>
                  <a:lnTo>
                    <a:pt x="310464" y="379107"/>
                  </a:lnTo>
                  <a:lnTo>
                    <a:pt x="308559" y="379107"/>
                  </a:lnTo>
                  <a:lnTo>
                    <a:pt x="308178" y="378739"/>
                  </a:lnTo>
                  <a:lnTo>
                    <a:pt x="308178" y="380199"/>
                  </a:lnTo>
                  <a:lnTo>
                    <a:pt x="305765" y="379107"/>
                  </a:lnTo>
                  <a:lnTo>
                    <a:pt x="308165" y="379107"/>
                  </a:lnTo>
                  <a:lnTo>
                    <a:pt x="308178" y="380199"/>
                  </a:lnTo>
                  <a:lnTo>
                    <a:pt x="308178" y="378739"/>
                  </a:lnTo>
                  <a:lnTo>
                    <a:pt x="307263" y="377837"/>
                  </a:lnTo>
                  <a:lnTo>
                    <a:pt x="309930" y="377837"/>
                  </a:lnTo>
                  <a:lnTo>
                    <a:pt x="305435" y="376567"/>
                  </a:lnTo>
                  <a:lnTo>
                    <a:pt x="305955" y="376567"/>
                  </a:lnTo>
                  <a:lnTo>
                    <a:pt x="304660" y="375297"/>
                  </a:lnTo>
                  <a:lnTo>
                    <a:pt x="308203" y="375297"/>
                  </a:lnTo>
                  <a:lnTo>
                    <a:pt x="308711" y="375297"/>
                  </a:lnTo>
                  <a:lnTo>
                    <a:pt x="306920" y="374027"/>
                  </a:lnTo>
                  <a:lnTo>
                    <a:pt x="308038" y="374027"/>
                  </a:lnTo>
                  <a:lnTo>
                    <a:pt x="309029" y="372757"/>
                  </a:lnTo>
                  <a:lnTo>
                    <a:pt x="306489" y="372757"/>
                  </a:lnTo>
                  <a:lnTo>
                    <a:pt x="309283" y="371487"/>
                  </a:lnTo>
                  <a:lnTo>
                    <a:pt x="306044" y="370217"/>
                  </a:lnTo>
                  <a:lnTo>
                    <a:pt x="309537" y="370217"/>
                  </a:lnTo>
                  <a:lnTo>
                    <a:pt x="307136" y="368947"/>
                  </a:lnTo>
                  <a:lnTo>
                    <a:pt x="307022" y="367677"/>
                  </a:lnTo>
                  <a:lnTo>
                    <a:pt x="312381" y="370217"/>
                  </a:lnTo>
                  <a:lnTo>
                    <a:pt x="307606" y="365137"/>
                  </a:lnTo>
                  <a:lnTo>
                    <a:pt x="313461" y="366407"/>
                  </a:lnTo>
                  <a:lnTo>
                    <a:pt x="308610" y="365137"/>
                  </a:lnTo>
                  <a:lnTo>
                    <a:pt x="311594" y="362597"/>
                  </a:lnTo>
                  <a:lnTo>
                    <a:pt x="309029" y="361327"/>
                  </a:lnTo>
                  <a:lnTo>
                    <a:pt x="311937" y="361327"/>
                  </a:lnTo>
                  <a:lnTo>
                    <a:pt x="312928" y="360057"/>
                  </a:lnTo>
                  <a:lnTo>
                    <a:pt x="308864" y="360057"/>
                  </a:lnTo>
                  <a:lnTo>
                    <a:pt x="308089" y="358787"/>
                  </a:lnTo>
                  <a:lnTo>
                    <a:pt x="305650" y="357517"/>
                  </a:lnTo>
                  <a:lnTo>
                    <a:pt x="309714" y="356247"/>
                  </a:lnTo>
                  <a:lnTo>
                    <a:pt x="310375" y="358787"/>
                  </a:lnTo>
                  <a:lnTo>
                    <a:pt x="310883" y="358787"/>
                  </a:lnTo>
                  <a:lnTo>
                    <a:pt x="311099" y="356247"/>
                  </a:lnTo>
                  <a:lnTo>
                    <a:pt x="313004" y="356247"/>
                  </a:lnTo>
                  <a:lnTo>
                    <a:pt x="307911" y="354977"/>
                  </a:lnTo>
                  <a:lnTo>
                    <a:pt x="312216" y="354977"/>
                  </a:lnTo>
                  <a:lnTo>
                    <a:pt x="309168" y="353707"/>
                  </a:lnTo>
                  <a:lnTo>
                    <a:pt x="313982" y="353707"/>
                  </a:lnTo>
                  <a:lnTo>
                    <a:pt x="312572" y="352437"/>
                  </a:lnTo>
                  <a:lnTo>
                    <a:pt x="310019" y="352437"/>
                  </a:lnTo>
                  <a:lnTo>
                    <a:pt x="309105" y="349897"/>
                  </a:lnTo>
                  <a:lnTo>
                    <a:pt x="312928" y="351167"/>
                  </a:lnTo>
                  <a:lnTo>
                    <a:pt x="314960" y="351167"/>
                  </a:lnTo>
                  <a:lnTo>
                    <a:pt x="314058" y="349897"/>
                  </a:lnTo>
                  <a:lnTo>
                    <a:pt x="310616" y="348627"/>
                  </a:lnTo>
                  <a:lnTo>
                    <a:pt x="312508" y="348627"/>
                  </a:lnTo>
                  <a:lnTo>
                    <a:pt x="309575" y="347357"/>
                  </a:lnTo>
                  <a:lnTo>
                    <a:pt x="312712" y="346087"/>
                  </a:lnTo>
                  <a:lnTo>
                    <a:pt x="309016" y="343547"/>
                  </a:lnTo>
                  <a:lnTo>
                    <a:pt x="309384" y="343547"/>
                  </a:lnTo>
                  <a:lnTo>
                    <a:pt x="308610" y="342595"/>
                  </a:lnTo>
                  <a:lnTo>
                    <a:pt x="306717" y="343547"/>
                  </a:lnTo>
                  <a:lnTo>
                    <a:pt x="304698" y="343547"/>
                  </a:lnTo>
                  <a:lnTo>
                    <a:pt x="304698" y="342277"/>
                  </a:lnTo>
                  <a:lnTo>
                    <a:pt x="307606" y="342277"/>
                  </a:lnTo>
                  <a:lnTo>
                    <a:pt x="308356" y="342277"/>
                  </a:lnTo>
                  <a:lnTo>
                    <a:pt x="308127" y="342074"/>
                  </a:lnTo>
                  <a:lnTo>
                    <a:pt x="310883" y="341007"/>
                  </a:lnTo>
                  <a:lnTo>
                    <a:pt x="309359" y="342277"/>
                  </a:lnTo>
                  <a:lnTo>
                    <a:pt x="314947" y="342277"/>
                  </a:lnTo>
                  <a:lnTo>
                    <a:pt x="316191" y="341007"/>
                  </a:lnTo>
                  <a:lnTo>
                    <a:pt x="313385" y="341007"/>
                  </a:lnTo>
                  <a:lnTo>
                    <a:pt x="314020" y="339737"/>
                  </a:lnTo>
                  <a:lnTo>
                    <a:pt x="314642" y="338467"/>
                  </a:lnTo>
                  <a:lnTo>
                    <a:pt x="311721" y="338467"/>
                  </a:lnTo>
                  <a:lnTo>
                    <a:pt x="310210" y="337464"/>
                  </a:lnTo>
                  <a:lnTo>
                    <a:pt x="310210" y="339737"/>
                  </a:lnTo>
                  <a:lnTo>
                    <a:pt x="307962" y="341922"/>
                  </a:lnTo>
                  <a:lnTo>
                    <a:pt x="305536" y="339737"/>
                  </a:lnTo>
                  <a:lnTo>
                    <a:pt x="310210" y="339737"/>
                  </a:lnTo>
                  <a:lnTo>
                    <a:pt x="310210" y="337464"/>
                  </a:lnTo>
                  <a:lnTo>
                    <a:pt x="309816" y="337197"/>
                  </a:lnTo>
                  <a:lnTo>
                    <a:pt x="306628" y="334657"/>
                  </a:lnTo>
                  <a:lnTo>
                    <a:pt x="318947" y="337197"/>
                  </a:lnTo>
                  <a:lnTo>
                    <a:pt x="314502" y="334657"/>
                  </a:lnTo>
                  <a:lnTo>
                    <a:pt x="312204" y="333387"/>
                  </a:lnTo>
                  <a:lnTo>
                    <a:pt x="307771" y="332117"/>
                  </a:lnTo>
                  <a:lnTo>
                    <a:pt x="314223" y="332117"/>
                  </a:lnTo>
                  <a:lnTo>
                    <a:pt x="314845" y="330847"/>
                  </a:lnTo>
                  <a:lnTo>
                    <a:pt x="313207" y="330847"/>
                  </a:lnTo>
                  <a:lnTo>
                    <a:pt x="316509" y="329577"/>
                  </a:lnTo>
                  <a:lnTo>
                    <a:pt x="313067" y="329577"/>
                  </a:lnTo>
                  <a:lnTo>
                    <a:pt x="312686" y="330847"/>
                  </a:lnTo>
                  <a:lnTo>
                    <a:pt x="308622" y="330847"/>
                  </a:lnTo>
                  <a:lnTo>
                    <a:pt x="311543" y="329577"/>
                  </a:lnTo>
                  <a:lnTo>
                    <a:pt x="311048" y="329577"/>
                  </a:lnTo>
                  <a:lnTo>
                    <a:pt x="311162" y="328307"/>
                  </a:lnTo>
                  <a:lnTo>
                    <a:pt x="314718" y="328307"/>
                  </a:lnTo>
                  <a:lnTo>
                    <a:pt x="314401" y="327037"/>
                  </a:lnTo>
                  <a:lnTo>
                    <a:pt x="312127" y="324497"/>
                  </a:lnTo>
                  <a:lnTo>
                    <a:pt x="311734" y="321957"/>
                  </a:lnTo>
                  <a:lnTo>
                    <a:pt x="312788" y="321957"/>
                  </a:lnTo>
                  <a:lnTo>
                    <a:pt x="313842" y="323227"/>
                  </a:lnTo>
                  <a:lnTo>
                    <a:pt x="314985" y="321957"/>
                  </a:lnTo>
                  <a:lnTo>
                    <a:pt x="313550" y="319417"/>
                  </a:lnTo>
                  <a:lnTo>
                    <a:pt x="314833" y="318147"/>
                  </a:lnTo>
                  <a:lnTo>
                    <a:pt x="316128" y="316877"/>
                  </a:lnTo>
                  <a:lnTo>
                    <a:pt x="317360" y="315607"/>
                  </a:lnTo>
                  <a:lnTo>
                    <a:pt x="318579" y="314337"/>
                  </a:lnTo>
                  <a:lnTo>
                    <a:pt x="315658" y="313067"/>
                  </a:lnTo>
                  <a:lnTo>
                    <a:pt x="314591" y="311797"/>
                  </a:lnTo>
                  <a:lnTo>
                    <a:pt x="317322" y="311797"/>
                  </a:lnTo>
                  <a:lnTo>
                    <a:pt x="314972" y="310527"/>
                  </a:lnTo>
                  <a:lnTo>
                    <a:pt x="312432" y="306717"/>
                  </a:lnTo>
                  <a:lnTo>
                    <a:pt x="315950" y="304177"/>
                  </a:lnTo>
                  <a:lnTo>
                    <a:pt x="316801" y="305447"/>
                  </a:lnTo>
                  <a:lnTo>
                    <a:pt x="318236" y="304177"/>
                  </a:lnTo>
                  <a:lnTo>
                    <a:pt x="310819" y="302920"/>
                  </a:lnTo>
                  <a:lnTo>
                    <a:pt x="310819" y="319417"/>
                  </a:lnTo>
                  <a:lnTo>
                    <a:pt x="310794" y="320687"/>
                  </a:lnTo>
                  <a:lnTo>
                    <a:pt x="309486" y="320687"/>
                  </a:lnTo>
                  <a:lnTo>
                    <a:pt x="308737" y="320687"/>
                  </a:lnTo>
                  <a:lnTo>
                    <a:pt x="308825" y="319417"/>
                  </a:lnTo>
                  <a:lnTo>
                    <a:pt x="309486" y="320687"/>
                  </a:lnTo>
                  <a:lnTo>
                    <a:pt x="310146" y="319417"/>
                  </a:lnTo>
                  <a:lnTo>
                    <a:pt x="310819" y="319417"/>
                  </a:lnTo>
                  <a:lnTo>
                    <a:pt x="310819" y="302920"/>
                  </a:lnTo>
                  <a:lnTo>
                    <a:pt x="313804" y="301637"/>
                  </a:lnTo>
                  <a:lnTo>
                    <a:pt x="314312" y="301637"/>
                  </a:lnTo>
                  <a:lnTo>
                    <a:pt x="315175" y="300367"/>
                  </a:lnTo>
                  <a:lnTo>
                    <a:pt x="316052" y="299097"/>
                  </a:lnTo>
                  <a:lnTo>
                    <a:pt x="313728" y="295287"/>
                  </a:lnTo>
                  <a:lnTo>
                    <a:pt x="318693" y="292747"/>
                  </a:lnTo>
                  <a:lnTo>
                    <a:pt x="314363" y="292747"/>
                  </a:lnTo>
                  <a:lnTo>
                    <a:pt x="321081" y="290207"/>
                  </a:lnTo>
                  <a:lnTo>
                    <a:pt x="314998" y="288937"/>
                  </a:lnTo>
                  <a:lnTo>
                    <a:pt x="318287" y="287667"/>
                  </a:lnTo>
                  <a:lnTo>
                    <a:pt x="319303" y="288937"/>
                  </a:lnTo>
                  <a:lnTo>
                    <a:pt x="321716" y="286397"/>
                  </a:lnTo>
                  <a:lnTo>
                    <a:pt x="322097" y="285127"/>
                  </a:lnTo>
                  <a:lnTo>
                    <a:pt x="318046" y="285127"/>
                  </a:lnTo>
                  <a:lnTo>
                    <a:pt x="317525" y="283857"/>
                  </a:lnTo>
                  <a:lnTo>
                    <a:pt x="320725" y="283857"/>
                  </a:lnTo>
                  <a:lnTo>
                    <a:pt x="317538" y="282587"/>
                  </a:lnTo>
                  <a:lnTo>
                    <a:pt x="318287" y="282587"/>
                  </a:lnTo>
                  <a:lnTo>
                    <a:pt x="317030" y="280047"/>
                  </a:lnTo>
                  <a:lnTo>
                    <a:pt x="320941" y="278777"/>
                  </a:lnTo>
                  <a:lnTo>
                    <a:pt x="322580" y="280047"/>
                  </a:lnTo>
                  <a:lnTo>
                    <a:pt x="321818" y="278777"/>
                  </a:lnTo>
                  <a:lnTo>
                    <a:pt x="320306" y="276237"/>
                  </a:lnTo>
                  <a:lnTo>
                    <a:pt x="321195" y="276237"/>
                  </a:lnTo>
                  <a:lnTo>
                    <a:pt x="319671" y="274967"/>
                  </a:lnTo>
                  <a:lnTo>
                    <a:pt x="322414" y="276047"/>
                  </a:lnTo>
                  <a:lnTo>
                    <a:pt x="321437" y="274967"/>
                  </a:lnTo>
                  <a:lnTo>
                    <a:pt x="322846" y="274967"/>
                  </a:lnTo>
                  <a:lnTo>
                    <a:pt x="323113" y="273697"/>
                  </a:lnTo>
                  <a:lnTo>
                    <a:pt x="322465" y="272427"/>
                  </a:lnTo>
                  <a:lnTo>
                    <a:pt x="324637" y="272427"/>
                  </a:lnTo>
                  <a:lnTo>
                    <a:pt x="325081" y="271157"/>
                  </a:lnTo>
                  <a:lnTo>
                    <a:pt x="325526" y="269887"/>
                  </a:lnTo>
                  <a:lnTo>
                    <a:pt x="324281" y="267347"/>
                  </a:lnTo>
                  <a:lnTo>
                    <a:pt x="324485" y="266077"/>
                  </a:lnTo>
                  <a:lnTo>
                    <a:pt x="324688" y="264807"/>
                  </a:lnTo>
                  <a:lnTo>
                    <a:pt x="323532" y="266077"/>
                  </a:lnTo>
                  <a:lnTo>
                    <a:pt x="319747" y="264807"/>
                  </a:lnTo>
                  <a:lnTo>
                    <a:pt x="321513" y="264807"/>
                  </a:lnTo>
                  <a:lnTo>
                    <a:pt x="319112" y="263537"/>
                  </a:lnTo>
                  <a:lnTo>
                    <a:pt x="320890" y="263537"/>
                  </a:lnTo>
                  <a:lnTo>
                    <a:pt x="323037" y="263537"/>
                  </a:lnTo>
                  <a:lnTo>
                    <a:pt x="324053" y="264807"/>
                  </a:lnTo>
                  <a:lnTo>
                    <a:pt x="323049" y="263537"/>
                  </a:lnTo>
                  <a:lnTo>
                    <a:pt x="323811" y="263537"/>
                  </a:lnTo>
                  <a:lnTo>
                    <a:pt x="329501" y="262267"/>
                  </a:lnTo>
                  <a:lnTo>
                    <a:pt x="325970" y="260997"/>
                  </a:lnTo>
                  <a:lnTo>
                    <a:pt x="326986" y="260997"/>
                  </a:lnTo>
                  <a:lnTo>
                    <a:pt x="327380" y="258457"/>
                  </a:lnTo>
                  <a:lnTo>
                    <a:pt x="326390" y="257187"/>
                  </a:lnTo>
                  <a:lnTo>
                    <a:pt x="326517" y="255917"/>
                  </a:lnTo>
                  <a:lnTo>
                    <a:pt x="323608" y="254647"/>
                  </a:lnTo>
                  <a:lnTo>
                    <a:pt x="324370" y="254647"/>
                  </a:lnTo>
                  <a:lnTo>
                    <a:pt x="322110" y="253377"/>
                  </a:lnTo>
                  <a:lnTo>
                    <a:pt x="323278" y="252107"/>
                  </a:lnTo>
                  <a:lnTo>
                    <a:pt x="325818" y="250837"/>
                  </a:lnTo>
                  <a:lnTo>
                    <a:pt x="325856" y="249567"/>
                  </a:lnTo>
                  <a:lnTo>
                    <a:pt x="324599" y="248297"/>
                  </a:lnTo>
                  <a:lnTo>
                    <a:pt x="324472" y="248297"/>
                  </a:lnTo>
                  <a:lnTo>
                    <a:pt x="323456" y="248297"/>
                  </a:lnTo>
                  <a:lnTo>
                    <a:pt x="321805" y="247027"/>
                  </a:lnTo>
                  <a:lnTo>
                    <a:pt x="324472" y="248297"/>
                  </a:lnTo>
                  <a:lnTo>
                    <a:pt x="324485" y="247027"/>
                  </a:lnTo>
                  <a:lnTo>
                    <a:pt x="324510" y="245757"/>
                  </a:lnTo>
                  <a:lnTo>
                    <a:pt x="326263" y="247027"/>
                  </a:lnTo>
                  <a:lnTo>
                    <a:pt x="326212" y="245757"/>
                  </a:lnTo>
                  <a:lnTo>
                    <a:pt x="326161" y="244487"/>
                  </a:lnTo>
                  <a:lnTo>
                    <a:pt x="324446" y="241947"/>
                  </a:lnTo>
                  <a:lnTo>
                    <a:pt x="321919" y="241947"/>
                  </a:lnTo>
                  <a:lnTo>
                    <a:pt x="321564" y="240677"/>
                  </a:lnTo>
                  <a:lnTo>
                    <a:pt x="324713" y="240677"/>
                  </a:lnTo>
                  <a:lnTo>
                    <a:pt x="321233" y="238137"/>
                  </a:lnTo>
                  <a:lnTo>
                    <a:pt x="333540" y="235597"/>
                  </a:lnTo>
                  <a:close/>
                </a:path>
                <a:path w="363219" h="732154">
                  <a:moveTo>
                    <a:pt x="334276" y="214007"/>
                  </a:moveTo>
                  <a:lnTo>
                    <a:pt x="332841" y="214007"/>
                  </a:lnTo>
                  <a:lnTo>
                    <a:pt x="332651" y="214769"/>
                  </a:lnTo>
                  <a:lnTo>
                    <a:pt x="333794" y="215277"/>
                  </a:lnTo>
                  <a:lnTo>
                    <a:pt x="334276" y="214007"/>
                  </a:lnTo>
                  <a:close/>
                </a:path>
                <a:path w="363219" h="732154">
                  <a:moveTo>
                    <a:pt x="336435" y="82905"/>
                  </a:moveTo>
                  <a:lnTo>
                    <a:pt x="335991" y="82854"/>
                  </a:lnTo>
                  <a:lnTo>
                    <a:pt x="335622" y="82804"/>
                  </a:lnTo>
                  <a:lnTo>
                    <a:pt x="335394" y="82765"/>
                  </a:lnTo>
                  <a:lnTo>
                    <a:pt x="335749" y="82854"/>
                  </a:lnTo>
                  <a:lnTo>
                    <a:pt x="336105" y="82892"/>
                  </a:lnTo>
                  <a:lnTo>
                    <a:pt x="336435" y="82905"/>
                  </a:lnTo>
                  <a:close/>
                </a:path>
                <a:path w="363219" h="732154">
                  <a:moveTo>
                    <a:pt x="336727" y="222897"/>
                  </a:moveTo>
                  <a:lnTo>
                    <a:pt x="329107" y="216547"/>
                  </a:lnTo>
                  <a:lnTo>
                    <a:pt x="334467" y="215277"/>
                  </a:lnTo>
                  <a:lnTo>
                    <a:pt x="333794" y="215277"/>
                  </a:lnTo>
                  <a:lnTo>
                    <a:pt x="332613" y="215277"/>
                  </a:lnTo>
                  <a:lnTo>
                    <a:pt x="332409" y="215125"/>
                  </a:lnTo>
                  <a:lnTo>
                    <a:pt x="330923" y="214007"/>
                  </a:lnTo>
                  <a:lnTo>
                    <a:pt x="331914" y="214452"/>
                  </a:lnTo>
                  <a:lnTo>
                    <a:pt x="331584" y="214007"/>
                  </a:lnTo>
                  <a:lnTo>
                    <a:pt x="330225" y="208927"/>
                  </a:lnTo>
                  <a:lnTo>
                    <a:pt x="333159" y="206387"/>
                  </a:lnTo>
                  <a:lnTo>
                    <a:pt x="336105" y="203847"/>
                  </a:lnTo>
                  <a:lnTo>
                    <a:pt x="317461" y="203847"/>
                  </a:lnTo>
                  <a:lnTo>
                    <a:pt x="317309" y="203847"/>
                  </a:lnTo>
                  <a:lnTo>
                    <a:pt x="316966" y="206387"/>
                  </a:lnTo>
                  <a:lnTo>
                    <a:pt x="309130" y="203847"/>
                  </a:lnTo>
                  <a:lnTo>
                    <a:pt x="314299" y="208927"/>
                  </a:lnTo>
                  <a:lnTo>
                    <a:pt x="308013" y="208927"/>
                  </a:lnTo>
                  <a:lnTo>
                    <a:pt x="310489" y="212737"/>
                  </a:lnTo>
                  <a:lnTo>
                    <a:pt x="305892" y="214007"/>
                  </a:lnTo>
                  <a:lnTo>
                    <a:pt x="305854" y="217817"/>
                  </a:lnTo>
                  <a:lnTo>
                    <a:pt x="306565" y="217970"/>
                  </a:lnTo>
                  <a:lnTo>
                    <a:pt x="305714" y="218376"/>
                  </a:lnTo>
                  <a:lnTo>
                    <a:pt x="307200" y="218097"/>
                  </a:lnTo>
                  <a:lnTo>
                    <a:pt x="308533" y="218363"/>
                  </a:lnTo>
                  <a:lnTo>
                    <a:pt x="308787" y="220535"/>
                  </a:lnTo>
                  <a:lnTo>
                    <a:pt x="311912" y="219544"/>
                  </a:lnTo>
                  <a:lnTo>
                    <a:pt x="310756" y="219494"/>
                  </a:lnTo>
                  <a:lnTo>
                    <a:pt x="309219" y="218490"/>
                  </a:lnTo>
                  <a:lnTo>
                    <a:pt x="312216" y="219087"/>
                  </a:lnTo>
                  <a:lnTo>
                    <a:pt x="312496" y="220357"/>
                  </a:lnTo>
                  <a:lnTo>
                    <a:pt x="311937" y="220357"/>
                  </a:lnTo>
                  <a:lnTo>
                    <a:pt x="307809" y="221627"/>
                  </a:lnTo>
                  <a:lnTo>
                    <a:pt x="305879" y="221627"/>
                  </a:lnTo>
                  <a:lnTo>
                    <a:pt x="306527" y="220357"/>
                  </a:lnTo>
                  <a:lnTo>
                    <a:pt x="305092" y="220357"/>
                  </a:lnTo>
                  <a:lnTo>
                    <a:pt x="304355" y="221627"/>
                  </a:lnTo>
                  <a:lnTo>
                    <a:pt x="302323" y="220357"/>
                  </a:lnTo>
                  <a:lnTo>
                    <a:pt x="300469" y="221627"/>
                  </a:lnTo>
                  <a:lnTo>
                    <a:pt x="302768" y="221627"/>
                  </a:lnTo>
                  <a:lnTo>
                    <a:pt x="303606" y="222897"/>
                  </a:lnTo>
                  <a:lnTo>
                    <a:pt x="305714" y="222897"/>
                  </a:lnTo>
                  <a:lnTo>
                    <a:pt x="308724" y="225437"/>
                  </a:lnTo>
                  <a:lnTo>
                    <a:pt x="331203" y="225437"/>
                  </a:lnTo>
                  <a:lnTo>
                    <a:pt x="328637" y="222897"/>
                  </a:lnTo>
                  <a:lnTo>
                    <a:pt x="336727" y="222897"/>
                  </a:lnTo>
                  <a:close/>
                </a:path>
                <a:path w="363219" h="732154">
                  <a:moveTo>
                    <a:pt x="338480" y="89573"/>
                  </a:moveTo>
                  <a:lnTo>
                    <a:pt x="337235" y="90131"/>
                  </a:lnTo>
                  <a:lnTo>
                    <a:pt x="338315" y="90436"/>
                  </a:lnTo>
                  <a:lnTo>
                    <a:pt x="338137" y="89903"/>
                  </a:lnTo>
                  <a:lnTo>
                    <a:pt x="338480" y="89573"/>
                  </a:lnTo>
                  <a:close/>
                </a:path>
                <a:path w="363219" h="732154">
                  <a:moveTo>
                    <a:pt x="338658" y="200037"/>
                  </a:moveTo>
                  <a:lnTo>
                    <a:pt x="317601" y="200037"/>
                  </a:lnTo>
                  <a:lnTo>
                    <a:pt x="314312" y="200037"/>
                  </a:lnTo>
                  <a:lnTo>
                    <a:pt x="316941" y="202577"/>
                  </a:lnTo>
                  <a:lnTo>
                    <a:pt x="317398" y="203720"/>
                  </a:lnTo>
                  <a:lnTo>
                    <a:pt x="336194" y="203720"/>
                  </a:lnTo>
                  <a:lnTo>
                    <a:pt x="338658" y="200037"/>
                  </a:lnTo>
                  <a:close/>
                </a:path>
                <a:path w="363219" h="732154">
                  <a:moveTo>
                    <a:pt x="338759" y="75603"/>
                  </a:moveTo>
                  <a:lnTo>
                    <a:pt x="337934" y="75285"/>
                  </a:lnTo>
                  <a:lnTo>
                    <a:pt x="337426" y="75095"/>
                  </a:lnTo>
                  <a:lnTo>
                    <a:pt x="338709" y="75844"/>
                  </a:lnTo>
                  <a:lnTo>
                    <a:pt x="338759" y="75603"/>
                  </a:lnTo>
                  <a:close/>
                </a:path>
                <a:path w="363219" h="732154">
                  <a:moveTo>
                    <a:pt x="340677" y="76847"/>
                  </a:moveTo>
                  <a:lnTo>
                    <a:pt x="339839" y="75577"/>
                  </a:lnTo>
                  <a:lnTo>
                    <a:pt x="338963" y="75577"/>
                  </a:lnTo>
                  <a:lnTo>
                    <a:pt x="338759" y="76847"/>
                  </a:lnTo>
                  <a:lnTo>
                    <a:pt x="340474" y="76847"/>
                  </a:lnTo>
                  <a:lnTo>
                    <a:pt x="340677" y="76847"/>
                  </a:lnTo>
                  <a:close/>
                </a:path>
                <a:path w="363219" h="732154">
                  <a:moveTo>
                    <a:pt x="341236" y="173037"/>
                  </a:moveTo>
                  <a:lnTo>
                    <a:pt x="340169" y="173088"/>
                  </a:lnTo>
                  <a:lnTo>
                    <a:pt x="339534" y="173240"/>
                  </a:lnTo>
                  <a:lnTo>
                    <a:pt x="339090" y="173431"/>
                  </a:lnTo>
                  <a:lnTo>
                    <a:pt x="339305" y="173532"/>
                  </a:lnTo>
                  <a:lnTo>
                    <a:pt x="339483" y="173621"/>
                  </a:lnTo>
                  <a:lnTo>
                    <a:pt x="339813" y="173736"/>
                  </a:lnTo>
                  <a:lnTo>
                    <a:pt x="341236" y="173037"/>
                  </a:lnTo>
                  <a:close/>
                </a:path>
                <a:path w="363219" h="732154">
                  <a:moveTo>
                    <a:pt x="341261" y="73583"/>
                  </a:moveTo>
                  <a:lnTo>
                    <a:pt x="339699" y="73037"/>
                  </a:lnTo>
                  <a:lnTo>
                    <a:pt x="340309" y="74307"/>
                  </a:lnTo>
                  <a:lnTo>
                    <a:pt x="341261" y="73583"/>
                  </a:lnTo>
                  <a:close/>
                </a:path>
                <a:path w="363219" h="732154">
                  <a:moveTo>
                    <a:pt x="343204" y="135547"/>
                  </a:moveTo>
                  <a:lnTo>
                    <a:pt x="343128" y="135267"/>
                  </a:lnTo>
                  <a:lnTo>
                    <a:pt x="342798" y="135267"/>
                  </a:lnTo>
                  <a:lnTo>
                    <a:pt x="343204" y="135547"/>
                  </a:lnTo>
                  <a:close/>
                </a:path>
                <a:path w="363219" h="732154">
                  <a:moveTo>
                    <a:pt x="343496" y="133997"/>
                  </a:moveTo>
                  <a:lnTo>
                    <a:pt x="343408" y="133870"/>
                  </a:lnTo>
                  <a:lnTo>
                    <a:pt x="343395" y="133997"/>
                  </a:lnTo>
                  <a:close/>
                </a:path>
                <a:path w="363219" h="732154">
                  <a:moveTo>
                    <a:pt x="343890" y="153047"/>
                  </a:moveTo>
                  <a:lnTo>
                    <a:pt x="341795" y="152476"/>
                  </a:lnTo>
                  <a:lnTo>
                    <a:pt x="342633" y="153047"/>
                  </a:lnTo>
                  <a:lnTo>
                    <a:pt x="342925" y="153568"/>
                  </a:lnTo>
                  <a:lnTo>
                    <a:pt x="343890" y="153047"/>
                  </a:lnTo>
                  <a:close/>
                </a:path>
                <a:path w="363219" h="732154">
                  <a:moveTo>
                    <a:pt x="344766" y="139077"/>
                  </a:moveTo>
                  <a:lnTo>
                    <a:pt x="344297" y="138925"/>
                  </a:lnTo>
                  <a:lnTo>
                    <a:pt x="344411" y="139077"/>
                  </a:lnTo>
                  <a:lnTo>
                    <a:pt x="344766" y="139077"/>
                  </a:lnTo>
                  <a:close/>
                </a:path>
                <a:path w="363219" h="732154">
                  <a:moveTo>
                    <a:pt x="345859" y="64858"/>
                  </a:moveTo>
                  <a:lnTo>
                    <a:pt x="344360" y="64147"/>
                  </a:lnTo>
                  <a:lnTo>
                    <a:pt x="343344" y="64147"/>
                  </a:lnTo>
                  <a:lnTo>
                    <a:pt x="345859" y="64858"/>
                  </a:lnTo>
                  <a:close/>
                </a:path>
                <a:path w="363219" h="732154">
                  <a:moveTo>
                    <a:pt x="347357" y="65278"/>
                  </a:moveTo>
                  <a:lnTo>
                    <a:pt x="345859" y="64858"/>
                  </a:lnTo>
                  <a:lnTo>
                    <a:pt x="347052" y="65417"/>
                  </a:lnTo>
                  <a:lnTo>
                    <a:pt x="347357" y="65278"/>
                  </a:lnTo>
                  <a:close/>
                </a:path>
                <a:path w="363219" h="732154">
                  <a:moveTo>
                    <a:pt x="348526" y="62331"/>
                  </a:moveTo>
                  <a:lnTo>
                    <a:pt x="347751" y="61607"/>
                  </a:lnTo>
                  <a:lnTo>
                    <a:pt x="347840" y="62153"/>
                  </a:lnTo>
                  <a:lnTo>
                    <a:pt x="348526" y="62331"/>
                  </a:lnTo>
                  <a:close/>
                </a:path>
                <a:path w="363219" h="732154">
                  <a:moveTo>
                    <a:pt x="348640" y="107327"/>
                  </a:moveTo>
                  <a:close/>
                </a:path>
                <a:path w="363219" h="732154">
                  <a:moveTo>
                    <a:pt x="348703" y="108597"/>
                  </a:moveTo>
                  <a:lnTo>
                    <a:pt x="348602" y="107340"/>
                  </a:lnTo>
                  <a:lnTo>
                    <a:pt x="345325" y="108597"/>
                  </a:lnTo>
                  <a:lnTo>
                    <a:pt x="348703" y="108597"/>
                  </a:lnTo>
                  <a:close/>
                </a:path>
                <a:path w="363219" h="732154">
                  <a:moveTo>
                    <a:pt x="348729" y="60337"/>
                  </a:moveTo>
                  <a:lnTo>
                    <a:pt x="348183" y="59067"/>
                  </a:lnTo>
                  <a:lnTo>
                    <a:pt x="346798" y="59067"/>
                  </a:lnTo>
                  <a:lnTo>
                    <a:pt x="348729" y="60337"/>
                  </a:lnTo>
                  <a:close/>
                </a:path>
                <a:path w="363219" h="732154">
                  <a:moveTo>
                    <a:pt x="349745" y="99707"/>
                  </a:moveTo>
                  <a:lnTo>
                    <a:pt x="349351" y="99517"/>
                  </a:lnTo>
                  <a:lnTo>
                    <a:pt x="349161" y="99707"/>
                  </a:lnTo>
                  <a:lnTo>
                    <a:pt x="349745" y="99707"/>
                  </a:lnTo>
                  <a:close/>
                </a:path>
                <a:path w="363219" h="732154">
                  <a:moveTo>
                    <a:pt x="350164" y="55257"/>
                  </a:moveTo>
                  <a:lnTo>
                    <a:pt x="347091" y="55257"/>
                  </a:lnTo>
                  <a:lnTo>
                    <a:pt x="348005" y="57797"/>
                  </a:lnTo>
                  <a:lnTo>
                    <a:pt x="350164" y="55257"/>
                  </a:lnTo>
                  <a:close/>
                </a:path>
                <a:path w="363219" h="732154">
                  <a:moveTo>
                    <a:pt x="353174" y="81927"/>
                  </a:moveTo>
                  <a:lnTo>
                    <a:pt x="352437" y="79387"/>
                  </a:lnTo>
                  <a:lnTo>
                    <a:pt x="348170" y="79387"/>
                  </a:lnTo>
                  <a:lnTo>
                    <a:pt x="347649" y="79387"/>
                  </a:lnTo>
                  <a:lnTo>
                    <a:pt x="346722" y="78117"/>
                  </a:lnTo>
                  <a:lnTo>
                    <a:pt x="340766" y="78117"/>
                  </a:lnTo>
                  <a:lnTo>
                    <a:pt x="337883" y="78117"/>
                  </a:lnTo>
                  <a:lnTo>
                    <a:pt x="340728" y="80657"/>
                  </a:lnTo>
                  <a:lnTo>
                    <a:pt x="338505" y="81927"/>
                  </a:lnTo>
                  <a:lnTo>
                    <a:pt x="339890" y="81927"/>
                  </a:lnTo>
                  <a:lnTo>
                    <a:pt x="341249" y="81927"/>
                  </a:lnTo>
                  <a:lnTo>
                    <a:pt x="343090" y="81927"/>
                  </a:lnTo>
                  <a:lnTo>
                    <a:pt x="346062" y="81927"/>
                  </a:lnTo>
                  <a:lnTo>
                    <a:pt x="347433" y="84467"/>
                  </a:lnTo>
                  <a:lnTo>
                    <a:pt x="346011" y="83197"/>
                  </a:lnTo>
                  <a:lnTo>
                    <a:pt x="343573" y="83197"/>
                  </a:lnTo>
                  <a:lnTo>
                    <a:pt x="343090" y="81927"/>
                  </a:lnTo>
                  <a:lnTo>
                    <a:pt x="343230" y="83058"/>
                  </a:lnTo>
                  <a:lnTo>
                    <a:pt x="341249" y="81927"/>
                  </a:lnTo>
                  <a:lnTo>
                    <a:pt x="340423" y="82816"/>
                  </a:lnTo>
                  <a:lnTo>
                    <a:pt x="339890" y="81927"/>
                  </a:lnTo>
                  <a:lnTo>
                    <a:pt x="339394" y="83197"/>
                  </a:lnTo>
                  <a:lnTo>
                    <a:pt x="337604" y="83197"/>
                  </a:lnTo>
                  <a:lnTo>
                    <a:pt x="339153" y="84467"/>
                  </a:lnTo>
                  <a:lnTo>
                    <a:pt x="339305" y="84467"/>
                  </a:lnTo>
                  <a:lnTo>
                    <a:pt x="339178" y="85737"/>
                  </a:lnTo>
                  <a:lnTo>
                    <a:pt x="336791" y="84467"/>
                  </a:lnTo>
                  <a:lnTo>
                    <a:pt x="335584" y="84467"/>
                  </a:lnTo>
                  <a:lnTo>
                    <a:pt x="336918" y="85737"/>
                  </a:lnTo>
                  <a:lnTo>
                    <a:pt x="335292" y="85737"/>
                  </a:lnTo>
                  <a:lnTo>
                    <a:pt x="338315" y="87007"/>
                  </a:lnTo>
                  <a:lnTo>
                    <a:pt x="335940" y="87007"/>
                  </a:lnTo>
                  <a:lnTo>
                    <a:pt x="337134" y="88277"/>
                  </a:lnTo>
                  <a:lnTo>
                    <a:pt x="335648" y="89547"/>
                  </a:lnTo>
                  <a:lnTo>
                    <a:pt x="338493" y="89547"/>
                  </a:lnTo>
                  <a:lnTo>
                    <a:pt x="339382" y="89547"/>
                  </a:lnTo>
                  <a:lnTo>
                    <a:pt x="341909" y="93357"/>
                  </a:lnTo>
                  <a:lnTo>
                    <a:pt x="336702" y="93357"/>
                  </a:lnTo>
                  <a:lnTo>
                    <a:pt x="337527" y="95897"/>
                  </a:lnTo>
                  <a:lnTo>
                    <a:pt x="336524" y="95897"/>
                  </a:lnTo>
                  <a:lnTo>
                    <a:pt x="337400" y="97167"/>
                  </a:lnTo>
                  <a:lnTo>
                    <a:pt x="336588" y="98437"/>
                  </a:lnTo>
                  <a:lnTo>
                    <a:pt x="338556" y="99707"/>
                  </a:lnTo>
                  <a:lnTo>
                    <a:pt x="338480" y="100977"/>
                  </a:lnTo>
                  <a:lnTo>
                    <a:pt x="335902" y="100977"/>
                  </a:lnTo>
                  <a:lnTo>
                    <a:pt x="337007" y="102247"/>
                  </a:lnTo>
                  <a:lnTo>
                    <a:pt x="335038" y="102247"/>
                  </a:lnTo>
                  <a:lnTo>
                    <a:pt x="333844" y="101269"/>
                  </a:lnTo>
                  <a:lnTo>
                    <a:pt x="333717" y="101549"/>
                  </a:lnTo>
                  <a:lnTo>
                    <a:pt x="333768" y="101206"/>
                  </a:lnTo>
                  <a:lnTo>
                    <a:pt x="333489" y="100977"/>
                  </a:lnTo>
                  <a:lnTo>
                    <a:pt x="333463" y="101549"/>
                  </a:lnTo>
                  <a:lnTo>
                    <a:pt x="332828" y="102247"/>
                  </a:lnTo>
                  <a:lnTo>
                    <a:pt x="331152" y="102247"/>
                  </a:lnTo>
                  <a:lnTo>
                    <a:pt x="333629" y="104787"/>
                  </a:lnTo>
                  <a:lnTo>
                    <a:pt x="331139" y="103517"/>
                  </a:lnTo>
                  <a:lnTo>
                    <a:pt x="330174" y="104787"/>
                  </a:lnTo>
                  <a:lnTo>
                    <a:pt x="332854" y="104787"/>
                  </a:lnTo>
                  <a:lnTo>
                    <a:pt x="333095" y="106057"/>
                  </a:lnTo>
                  <a:lnTo>
                    <a:pt x="332397" y="107327"/>
                  </a:lnTo>
                  <a:lnTo>
                    <a:pt x="329057" y="106057"/>
                  </a:lnTo>
                  <a:lnTo>
                    <a:pt x="324370" y="107327"/>
                  </a:lnTo>
                  <a:lnTo>
                    <a:pt x="335127" y="112407"/>
                  </a:lnTo>
                  <a:lnTo>
                    <a:pt x="332422" y="112407"/>
                  </a:lnTo>
                  <a:lnTo>
                    <a:pt x="331698" y="113677"/>
                  </a:lnTo>
                  <a:lnTo>
                    <a:pt x="330022" y="113677"/>
                  </a:lnTo>
                  <a:lnTo>
                    <a:pt x="326466" y="113677"/>
                  </a:lnTo>
                  <a:lnTo>
                    <a:pt x="324243" y="114947"/>
                  </a:lnTo>
                  <a:lnTo>
                    <a:pt x="331127" y="116217"/>
                  </a:lnTo>
                  <a:lnTo>
                    <a:pt x="329476" y="117487"/>
                  </a:lnTo>
                  <a:lnTo>
                    <a:pt x="330746" y="117487"/>
                  </a:lnTo>
                  <a:lnTo>
                    <a:pt x="334022" y="118757"/>
                  </a:lnTo>
                  <a:lnTo>
                    <a:pt x="334911" y="120027"/>
                  </a:lnTo>
                  <a:lnTo>
                    <a:pt x="334213" y="121297"/>
                  </a:lnTo>
                  <a:lnTo>
                    <a:pt x="330047" y="120180"/>
                  </a:lnTo>
                  <a:lnTo>
                    <a:pt x="330047" y="126377"/>
                  </a:lnTo>
                  <a:lnTo>
                    <a:pt x="328015" y="127647"/>
                  </a:lnTo>
                  <a:lnTo>
                    <a:pt x="327545" y="127139"/>
                  </a:lnTo>
                  <a:lnTo>
                    <a:pt x="327545" y="133997"/>
                  </a:lnTo>
                  <a:lnTo>
                    <a:pt x="324281" y="133997"/>
                  </a:lnTo>
                  <a:lnTo>
                    <a:pt x="325551" y="132905"/>
                  </a:lnTo>
                  <a:lnTo>
                    <a:pt x="327545" y="133997"/>
                  </a:lnTo>
                  <a:lnTo>
                    <a:pt x="327545" y="127139"/>
                  </a:lnTo>
                  <a:lnTo>
                    <a:pt x="326605" y="126111"/>
                  </a:lnTo>
                  <a:lnTo>
                    <a:pt x="329831" y="125107"/>
                  </a:lnTo>
                  <a:lnTo>
                    <a:pt x="330047" y="126377"/>
                  </a:lnTo>
                  <a:lnTo>
                    <a:pt x="330047" y="120180"/>
                  </a:lnTo>
                  <a:lnTo>
                    <a:pt x="329501" y="120027"/>
                  </a:lnTo>
                  <a:lnTo>
                    <a:pt x="328688" y="118757"/>
                  </a:lnTo>
                  <a:lnTo>
                    <a:pt x="329095" y="118757"/>
                  </a:lnTo>
                  <a:lnTo>
                    <a:pt x="328688" y="117487"/>
                  </a:lnTo>
                  <a:lnTo>
                    <a:pt x="327266" y="118757"/>
                  </a:lnTo>
                  <a:lnTo>
                    <a:pt x="327088" y="118757"/>
                  </a:lnTo>
                  <a:lnTo>
                    <a:pt x="326872" y="120027"/>
                  </a:lnTo>
                  <a:lnTo>
                    <a:pt x="327647" y="120027"/>
                  </a:lnTo>
                  <a:lnTo>
                    <a:pt x="326237" y="120891"/>
                  </a:lnTo>
                  <a:lnTo>
                    <a:pt x="326872" y="120027"/>
                  </a:lnTo>
                  <a:lnTo>
                    <a:pt x="324954" y="120027"/>
                  </a:lnTo>
                  <a:lnTo>
                    <a:pt x="325818" y="121145"/>
                  </a:lnTo>
                  <a:lnTo>
                    <a:pt x="325564" y="121297"/>
                  </a:lnTo>
                  <a:lnTo>
                    <a:pt x="327088" y="122567"/>
                  </a:lnTo>
                  <a:lnTo>
                    <a:pt x="325589" y="123837"/>
                  </a:lnTo>
                  <a:lnTo>
                    <a:pt x="327723" y="123837"/>
                  </a:lnTo>
                  <a:lnTo>
                    <a:pt x="326263" y="125730"/>
                  </a:lnTo>
                  <a:lnTo>
                    <a:pt x="326174" y="126111"/>
                  </a:lnTo>
                  <a:lnTo>
                    <a:pt x="326097" y="125945"/>
                  </a:lnTo>
                  <a:lnTo>
                    <a:pt x="325755" y="126377"/>
                  </a:lnTo>
                  <a:lnTo>
                    <a:pt x="326237" y="126225"/>
                  </a:lnTo>
                  <a:lnTo>
                    <a:pt x="326923" y="127647"/>
                  </a:lnTo>
                  <a:lnTo>
                    <a:pt x="325475" y="127647"/>
                  </a:lnTo>
                  <a:lnTo>
                    <a:pt x="322745" y="126377"/>
                  </a:lnTo>
                  <a:lnTo>
                    <a:pt x="324802" y="128917"/>
                  </a:lnTo>
                  <a:lnTo>
                    <a:pt x="319722" y="128917"/>
                  </a:lnTo>
                  <a:lnTo>
                    <a:pt x="319557" y="130187"/>
                  </a:lnTo>
                  <a:lnTo>
                    <a:pt x="320471" y="130187"/>
                  </a:lnTo>
                  <a:lnTo>
                    <a:pt x="321970" y="131457"/>
                  </a:lnTo>
                  <a:lnTo>
                    <a:pt x="324586" y="131457"/>
                  </a:lnTo>
                  <a:lnTo>
                    <a:pt x="326580" y="132727"/>
                  </a:lnTo>
                  <a:lnTo>
                    <a:pt x="325742" y="132727"/>
                  </a:lnTo>
                  <a:lnTo>
                    <a:pt x="325234" y="132727"/>
                  </a:lnTo>
                  <a:lnTo>
                    <a:pt x="325399" y="132816"/>
                  </a:lnTo>
                  <a:lnTo>
                    <a:pt x="320992" y="133997"/>
                  </a:lnTo>
                  <a:lnTo>
                    <a:pt x="323176" y="133997"/>
                  </a:lnTo>
                  <a:lnTo>
                    <a:pt x="322732" y="135267"/>
                  </a:lnTo>
                  <a:lnTo>
                    <a:pt x="319709" y="135267"/>
                  </a:lnTo>
                  <a:lnTo>
                    <a:pt x="322630" y="136537"/>
                  </a:lnTo>
                  <a:lnTo>
                    <a:pt x="323888" y="136537"/>
                  </a:lnTo>
                  <a:lnTo>
                    <a:pt x="322224" y="137807"/>
                  </a:lnTo>
                  <a:lnTo>
                    <a:pt x="324040" y="138760"/>
                  </a:lnTo>
                  <a:lnTo>
                    <a:pt x="324688" y="139077"/>
                  </a:lnTo>
                  <a:lnTo>
                    <a:pt x="326212" y="139077"/>
                  </a:lnTo>
                  <a:lnTo>
                    <a:pt x="326986" y="139077"/>
                  </a:lnTo>
                  <a:lnTo>
                    <a:pt x="326618" y="140347"/>
                  </a:lnTo>
                  <a:lnTo>
                    <a:pt x="325602" y="140347"/>
                  </a:lnTo>
                  <a:lnTo>
                    <a:pt x="326212" y="139077"/>
                  </a:lnTo>
                  <a:lnTo>
                    <a:pt x="325513" y="140347"/>
                  </a:lnTo>
                  <a:lnTo>
                    <a:pt x="328536" y="141617"/>
                  </a:lnTo>
                  <a:lnTo>
                    <a:pt x="325437" y="141617"/>
                  </a:lnTo>
                  <a:lnTo>
                    <a:pt x="325437" y="145427"/>
                  </a:lnTo>
                  <a:lnTo>
                    <a:pt x="324497" y="145427"/>
                  </a:lnTo>
                  <a:lnTo>
                    <a:pt x="323075" y="144157"/>
                  </a:lnTo>
                  <a:lnTo>
                    <a:pt x="323583" y="144157"/>
                  </a:lnTo>
                  <a:lnTo>
                    <a:pt x="325437" y="145427"/>
                  </a:lnTo>
                  <a:lnTo>
                    <a:pt x="325437" y="141617"/>
                  </a:lnTo>
                  <a:lnTo>
                    <a:pt x="321792" y="141617"/>
                  </a:lnTo>
                  <a:lnTo>
                    <a:pt x="323697" y="142887"/>
                  </a:lnTo>
                  <a:lnTo>
                    <a:pt x="319316" y="142887"/>
                  </a:lnTo>
                  <a:lnTo>
                    <a:pt x="321386" y="144157"/>
                  </a:lnTo>
                  <a:lnTo>
                    <a:pt x="321068" y="144157"/>
                  </a:lnTo>
                  <a:lnTo>
                    <a:pt x="324319" y="146697"/>
                  </a:lnTo>
                  <a:lnTo>
                    <a:pt x="324421" y="146037"/>
                  </a:lnTo>
                  <a:lnTo>
                    <a:pt x="328701" y="147967"/>
                  </a:lnTo>
                  <a:lnTo>
                    <a:pt x="325983" y="147967"/>
                  </a:lnTo>
                  <a:lnTo>
                    <a:pt x="319938" y="146697"/>
                  </a:lnTo>
                  <a:lnTo>
                    <a:pt x="316890" y="147967"/>
                  </a:lnTo>
                  <a:lnTo>
                    <a:pt x="322440" y="150507"/>
                  </a:lnTo>
                  <a:lnTo>
                    <a:pt x="320471" y="153047"/>
                  </a:lnTo>
                  <a:lnTo>
                    <a:pt x="321678" y="151777"/>
                  </a:lnTo>
                  <a:lnTo>
                    <a:pt x="324015" y="153047"/>
                  </a:lnTo>
                  <a:lnTo>
                    <a:pt x="321741" y="153047"/>
                  </a:lnTo>
                  <a:lnTo>
                    <a:pt x="322567" y="154317"/>
                  </a:lnTo>
                  <a:lnTo>
                    <a:pt x="319913" y="154317"/>
                  </a:lnTo>
                  <a:lnTo>
                    <a:pt x="317931" y="155587"/>
                  </a:lnTo>
                  <a:lnTo>
                    <a:pt x="321957" y="156857"/>
                  </a:lnTo>
                  <a:lnTo>
                    <a:pt x="319087" y="158127"/>
                  </a:lnTo>
                  <a:lnTo>
                    <a:pt x="317627" y="159397"/>
                  </a:lnTo>
                  <a:lnTo>
                    <a:pt x="324459" y="160667"/>
                  </a:lnTo>
                  <a:lnTo>
                    <a:pt x="323418" y="161937"/>
                  </a:lnTo>
                  <a:lnTo>
                    <a:pt x="319722" y="161937"/>
                  </a:lnTo>
                  <a:lnTo>
                    <a:pt x="318376" y="160667"/>
                  </a:lnTo>
                  <a:lnTo>
                    <a:pt x="318249" y="160667"/>
                  </a:lnTo>
                  <a:lnTo>
                    <a:pt x="317766" y="161937"/>
                  </a:lnTo>
                  <a:lnTo>
                    <a:pt x="319316" y="162953"/>
                  </a:lnTo>
                  <a:lnTo>
                    <a:pt x="319036" y="163029"/>
                  </a:lnTo>
                  <a:lnTo>
                    <a:pt x="319265" y="163055"/>
                  </a:lnTo>
                  <a:lnTo>
                    <a:pt x="321589" y="164477"/>
                  </a:lnTo>
                  <a:lnTo>
                    <a:pt x="322516" y="164477"/>
                  </a:lnTo>
                  <a:lnTo>
                    <a:pt x="322211" y="165747"/>
                  </a:lnTo>
                  <a:lnTo>
                    <a:pt x="322389" y="167017"/>
                  </a:lnTo>
                  <a:lnTo>
                    <a:pt x="318058" y="167017"/>
                  </a:lnTo>
                  <a:lnTo>
                    <a:pt x="324256" y="172097"/>
                  </a:lnTo>
                  <a:lnTo>
                    <a:pt x="318516" y="172097"/>
                  </a:lnTo>
                  <a:lnTo>
                    <a:pt x="318960" y="173367"/>
                  </a:lnTo>
                  <a:lnTo>
                    <a:pt x="319341" y="174637"/>
                  </a:lnTo>
                  <a:lnTo>
                    <a:pt x="319265" y="175907"/>
                  </a:lnTo>
                  <a:lnTo>
                    <a:pt x="318503" y="175907"/>
                  </a:lnTo>
                  <a:lnTo>
                    <a:pt x="316306" y="177177"/>
                  </a:lnTo>
                  <a:lnTo>
                    <a:pt x="324154" y="178447"/>
                  </a:lnTo>
                  <a:lnTo>
                    <a:pt x="321703" y="179717"/>
                  </a:lnTo>
                  <a:lnTo>
                    <a:pt x="318249" y="179717"/>
                  </a:lnTo>
                  <a:lnTo>
                    <a:pt x="320103" y="178447"/>
                  </a:lnTo>
                  <a:lnTo>
                    <a:pt x="318757" y="178447"/>
                  </a:lnTo>
                  <a:lnTo>
                    <a:pt x="312013" y="177177"/>
                  </a:lnTo>
                  <a:lnTo>
                    <a:pt x="319252" y="180987"/>
                  </a:lnTo>
                  <a:lnTo>
                    <a:pt x="312343" y="180987"/>
                  </a:lnTo>
                  <a:lnTo>
                    <a:pt x="316903" y="183527"/>
                  </a:lnTo>
                  <a:lnTo>
                    <a:pt x="316128" y="184797"/>
                  </a:lnTo>
                  <a:lnTo>
                    <a:pt x="315112" y="184797"/>
                  </a:lnTo>
                  <a:lnTo>
                    <a:pt x="318338" y="187337"/>
                  </a:lnTo>
                  <a:lnTo>
                    <a:pt x="319112" y="188607"/>
                  </a:lnTo>
                  <a:lnTo>
                    <a:pt x="319455" y="189877"/>
                  </a:lnTo>
                  <a:lnTo>
                    <a:pt x="320128" y="189877"/>
                  </a:lnTo>
                  <a:lnTo>
                    <a:pt x="320636" y="191147"/>
                  </a:lnTo>
                  <a:lnTo>
                    <a:pt x="319798" y="191147"/>
                  </a:lnTo>
                  <a:lnTo>
                    <a:pt x="319125" y="191147"/>
                  </a:lnTo>
                  <a:lnTo>
                    <a:pt x="317703" y="192417"/>
                  </a:lnTo>
                  <a:lnTo>
                    <a:pt x="314845" y="192417"/>
                  </a:lnTo>
                  <a:lnTo>
                    <a:pt x="314909" y="191147"/>
                  </a:lnTo>
                  <a:lnTo>
                    <a:pt x="311124" y="191147"/>
                  </a:lnTo>
                  <a:lnTo>
                    <a:pt x="314756" y="192417"/>
                  </a:lnTo>
                  <a:lnTo>
                    <a:pt x="312407" y="192417"/>
                  </a:lnTo>
                  <a:lnTo>
                    <a:pt x="312585" y="194957"/>
                  </a:lnTo>
                  <a:lnTo>
                    <a:pt x="316623" y="194957"/>
                  </a:lnTo>
                  <a:lnTo>
                    <a:pt x="315976" y="197497"/>
                  </a:lnTo>
                  <a:lnTo>
                    <a:pt x="317233" y="197497"/>
                  </a:lnTo>
                  <a:lnTo>
                    <a:pt x="321043" y="198767"/>
                  </a:lnTo>
                  <a:lnTo>
                    <a:pt x="339064" y="198767"/>
                  </a:lnTo>
                  <a:lnTo>
                    <a:pt x="339483" y="197497"/>
                  </a:lnTo>
                  <a:lnTo>
                    <a:pt x="329361" y="196227"/>
                  </a:lnTo>
                  <a:lnTo>
                    <a:pt x="334162" y="194957"/>
                  </a:lnTo>
                  <a:lnTo>
                    <a:pt x="337439" y="196227"/>
                  </a:lnTo>
                  <a:lnTo>
                    <a:pt x="334022" y="192417"/>
                  </a:lnTo>
                  <a:lnTo>
                    <a:pt x="338975" y="188607"/>
                  </a:lnTo>
                  <a:lnTo>
                    <a:pt x="336219" y="184797"/>
                  </a:lnTo>
                  <a:lnTo>
                    <a:pt x="340512" y="184797"/>
                  </a:lnTo>
                  <a:lnTo>
                    <a:pt x="338556" y="182257"/>
                  </a:lnTo>
                  <a:lnTo>
                    <a:pt x="339483" y="182257"/>
                  </a:lnTo>
                  <a:lnTo>
                    <a:pt x="341083" y="180987"/>
                  </a:lnTo>
                  <a:lnTo>
                    <a:pt x="338391" y="180213"/>
                  </a:lnTo>
                  <a:lnTo>
                    <a:pt x="338391" y="182257"/>
                  </a:lnTo>
                  <a:lnTo>
                    <a:pt x="336537" y="182257"/>
                  </a:lnTo>
                  <a:lnTo>
                    <a:pt x="336892" y="180987"/>
                  </a:lnTo>
                  <a:lnTo>
                    <a:pt x="338391" y="182257"/>
                  </a:lnTo>
                  <a:lnTo>
                    <a:pt x="338391" y="180213"/>
                  </a:lnTo>
                  <a:lnTo>
                    <a:pt x="336702" y="179717"/>
                  </a:lnTo>
                  <a:lnTo>
                    <a:pt x="339051" y="179717"/>
                  </a:lnTo>
                  <a:lnTo>
                    <a:pt x="340906" y="177177"/>
                  </a:lnTo>
                  <a:lnTo>
                    <a:pt x="339585" y="177177"/>
                  </a:lnTo>
                  <a:lnTo>
                    <a:pt x="337197" y="174637"/>
                  </a:lnTo>
                  <a:lnTo>
                    <a:pt x="339102" y="174637"/>
                  </a:lnTo>
                  <a:lnTo>
                    <a:pt x="336054" y="172097"/>
                  </a:lnTo>
                  <a:lnTo>
                    <a:pt x="341071" y="172097"/>
                  </a:lnTo>
                  <a:lnTo>
                    <a:pt x="336613" y="170827"/>
                  </a:lnTo>
                  <a:lnTo>
                    <a:pt x="341249" y="172097"/>
                  </a:lnTo>
                  <a:lnTo>
                    <a:pt x="341033" y="170827"/>
                  </a:lnTo>
                  <a:lnTo>
                    <a:pt x="340817" y="169557"/>
                  </a:lnTo>
                  <a:lnTo>
                    <a:pt x="338810" y="168287"/>
                  </a:lnTo>
                  <a:lnTo>
                    <a:pt x="340156" y="168287"/>
                  </a:lnTo>
                  <a:lnTo>
                    <a:pt x="340410" y="167017"/>
                  </a:lnTo>
                  <a:lnTo>
                    <a:pt x="341998" y="168097"/>
                  </a:lnTo>
                  <a:lnTo>
                    <a:pt x="341579" y="168897"/>
                  </a:lnTo>
                  <a:lnTo>
                    <a:pt x="341922" y="168567"/>
                  </a:lnTo>
                  <a:lnTo>
                    <a:pt x="342125" y="168186"/>
                  </a:lnTo>
                  <a:lnTo>
                    <a:pt x="342290" y="168287"/>
                  </a:lnTo>
                  <a:lnTo>
                    <a:pt x="342430" y="167017"/>
                  </a:lnTo>
                  <a:lnTo>
                    <a:pt x="341744" y="165747"/>
                  </a:lnTo>
                  <a:lnTo>
                    <a:pt x="339331" y="165747"/>
                  </a:lnTo>
                  <a:lnTo>
                    <a:pt x="345249" y="164477"/>
                  </a:lnTo>
                  <a:lnTo>
                    <a:pt x="335572" y="160667"/>
                  </a:lnTo>
                  <a:lnTo>
                    <a:pt x="342912" y="161937"/>
                  </a:lnTo>
                  <a:lnTo>
                    <a:pt x="342265" y="160667"/>
                  </a:lnTo>
                  <a:lnTo>
                    <a:pt x="340995" y="158127"/>
                  </a:lnTo>
                  <a:lnTo>
                    <a:pt x="340233" y="155587"/>
                  </a:lnTo>
                  <a:lnTo>
                    <a:pt x="344055" y="155587"/>
                  </a:lnTo>
                  <a:lnTo>
                    <a:pt x="342925" y="153568"/>
                  </a:lnTo>
                  <a:lnTo>
                    <a:pt x="340080" y="155092"/>
                  </a:lnTo>
                  <a:lnTo>
                    <a:pt x="339852" y="154317"/>
                  </a:lnTo>
                  <a:lnTo>
                    <a:pt x="339280" y="151777"/>
                  </a:lnTo>
                  <a:lnTo>
                    <a:pt x="341795" y="152476"/>
                  </a:lnTo>
                  <a:lnTo>
                    <a:pt x="340791" y="151777"/>
                  </a:lnTo>
                  <a:lnTo>
                    <a:pt x="338950" y="150507"/>
                  </a:lnTo>
                  <a:lnTo>
                    <a:pt x="340563" y="147967"/>
                  </a:lnTo>
                  <a:lnTo>
                    <a:pt x="341325" y="147967"/>
                  </a:lnTo>
                  <a:lnTo>
                    <a:pt x="342493" y="149237"/>
                  </a:lnTo>
                  <a:lnTo>
                    <a:pt x="343242" y="149237"/>
                  </a:lnTo>
                  <a:lnTo>
                    <a:pt x="341833" y="146697"/>
                  </a:lnTo>
                  <a:lnTo>
                    <a:pt x="344665" y="144157"/>
                  </a:lnTo>
                  <a:lnTo>
                    <a:pt x="343636" y="142887"/>
                  </a:lnTo>
                  <a:lnTo>
                    <a:pt x="344652" y="141617"/>
                  </a:lnTo>
                  <a:lnTo>
                    <a:pt x="343039" y="141617"/>
                  </a:lnTo>
                  <a:lnTo>
                    <a:pt x="343331" y="142506"/>
                  </a:lnTo>
                  <a:lnTo>
                    <a:pt x="342607" y="141617"/>
                  </a:lnTo>
                  <a:lnTo>
                    <a:pt x="339813" y="141617"/>
                  </a:lnTo>
                  <a:lnTo>
                    <a:pt x="337515" y="139534"/>
                  </a:lnTo>
                  <a:lnTo>
                    <a:pt x="341287" y="140347"/>
                  </a:lnTo>
                  <a:lnTo>
                    <a:pt x="337388" y="136537"/>
                  </a:lnTo>
                  <a:lnTo>
                    <a:pt x="344297" y="138925"/>
                  </a:lnTo>
                  <a:lnTo>
                    <a:pt x="343611" y="137960"/>
                  </a:lnTo>
                  <a:lnTo>
                    <a:pt x="344944" y="139077"/>
                  </a:lnTo>
                  <a:lnTo>
                    <a:pt x="344525" y="137807"/>
                  </a:lnTo>
                  <a:lnTo>
                    <a:pt x="344119" y="136537"/>
                  </a:lnTo>
                  <a:lnTo>
                    <a:pt x="344627" y="136537"/>
                  </a:lnTo>
                  <a:lnTo>
                    <a:pt x="343204" y="135547"/>
                  </a:lnTo>
                  <a:lnTo>
                    <a:pt x="343458" y="136537"/>
                  </a:lnTo>
                  <a:lnTo>
                    <a:pt x="341769" y="136537"/>
                  </a:lnTo>
                  <a:lnTo>
                    <a:pt x="342112" y="135267"/>
                  </a:lnTo>
                  <a:lnTo>
                    <a:pt x="342798" y="135267"/>
                  </a:lnTo>
                  <a:lnTo>
                    <a:pt x="340956" y="133997"/>
                  </a:lnTo>
                  <a:lnTo>
                    <a:pt x="342074" y="132727"/>
                  </a:lnTo>
                  <a:lnTo>
                    <a:pt x="342671" y="132727"/>
                  </a:lnTo>
                  <a:lnTo>
                    <a:pt x="343408" y="133870"/>
                  </a:lnTo>
                  <a:lnTo>
                    <a:pt x="343522" y="131457"/>
                  </a:lnTo>
                  <a:lnTo>
                    <a:pt x="338861" y="128917"/>
                  </a:lnTo>
                  <a:lnTo>
                    <a:pt x="341249" y="127647"/>
                  </a:lnTo>
                  <a:lnTo>
                    <a:pt x="345528" y="128917"/>
                  </a:lnTo>
                  <a:lnTo>
                    <a:pt x="342861" y="126377"/>
                  </a:lnTo>
                  <a:lnTo>
                    <a:pt x="346710" y="127647"/>
                  </a:lnTo>
                  <a:lnTo>
                    <a:pt x="345833" y="126377"/>
                  </a:lnTo>
                  <a:lnTo>
                    <a:pt x="343877" y="126377"/>
                  </a:lnTo>
                  <a:lnTo>
                    <a:pt x="344170" y="125107"/>
                  </a:lnTo>
                  <a:lnTo>
                    <a:pt x="341591" y="123837"/>
                  </a:lnTo>
                  <a:lnTo>
                    <a:pt x="343039" y="122567"/>
                  </a:lnTo>
                  <a:lnTo>
                    <a:pt x="344436" y="123837"/>
                  </a:lnTo>
                  <a:lnTo>
                    <a:pt x="344157" y="121297"/>
                  </a:lnTo>
                  <a:lnTo>
                    <a:pt x="342455" y="122567"/>
                  </a:lnTo>
                  <a:lnTo>
                    <a:pt x="340715" y="121297"/>
                  </a:lnTo>
                  <a:lnTo>
                    <a:pt x="339280" y="121297"/>
                  </a:lnTo>
                  <a:lnTo>
                    <a:pt x="337591" y="121297"/>
                  </a:lnTo>
                  <a:lnTo>
                    <a:pt x="338975" y="120027"/>
                  </a:lnTo>
                  <a:lnTo>
                    <a:pt x="339280" y="121297"/>
                  </a:lnTo>
                  <a:lnTo>
                    <a:pt x="339267" y="120027"/>
                  </a:lnTo>
                  <a:lnTo>
                    <a:pt x="339242" y="118757"/>
                  </a:lnTo>
                  <a:lnTo>
                    <a:pt x="341630" y="118757"/>
                  </a:lnTo>
                  <a:lnTo>
                    <a:pt x="339356" y="117487"/>
                  </a:lnTo>
                  <a:lnTo>
                    <a:pt x="342442" y="117487"/>
                  </a:lnTo>
                  <a:lnTo>
                    <a:pt x="345186" y="114947"/>
                  </a:lnTo>
                  <a:lnTo>
                    <a:pt x="344817" y="114808"/>
                  </a:lnTo>
                  <a:lnTo>
                    <a:pt x="342595" y="113677"/>
                  </a:lnTo>
                  <a:lnTo>
                    <a:pt x="345541" y="113677"/>
                  </a:lnTo>
                  <a:lnTo>
                    <a:pt x="346329" y="112407"/>
                  </a:lnTo>
                  <a:lnTo>
                    <a:pt x="340588" y="113677"/>
                  </a:lnTo>
                  <a:lnTo>
                    <a:pt x="343052" y="112407"/>
                  </a:lnTo>
                  <a:lnTo>
                    <a:pt x="343979" y="112407"/>
                  </a:lnTo>
                  <a:lnTo>
                    <a:pt x="345440" y="111137"/>
                  </a:lnTo>
                  <a:lnTo>
                    <a:pt x="343065" y="108597"/>
                  </a:lnTo>
                  <a:lnTo>
                    <a:pt x="344703" y="107327"/>
                  </a:lnTo>
                  <a:lnTo>
                    <a:pt x="348602" y="107327"/>
                  </a:lnTo>
                  <a:lnTo>
                    <a:pt x="348500" y="106057"/>
                  </a:lnTo>
                  <a:lnTo>
                    <a:pt x="345147" y="103517"/>
                  </a:lnTo>
                  <a:lnTo>
                    <a:pt x="346583" y="100977"/>
                  </a:lnTo>
                  <a:lnTo>
                    <a:pt x="346062" y="100977"/>
                  </a:lnTo>
                  <a:lnTo>
                    <a:pt x="340715" y="99707"/>
                  </a:lnTo>
                  <a:lnTo>
                    <a:pt x="349123" y="100977"/>
                  </a:lnTo>
                  <a:lnTo>
                    <a:pt x="347967" y="99707"/>
                  </a:lnTo>
                  <a:lnTo>
                    <a:pt x="346824" y="98437"/>
                  </a:lnTo>
                  <a:lnTo>
                    <a:pt x="347154" y="98437"/>
                  </a:lnTo>
                  <a:lnTo>
                    <a:pt x="349351" y="99517"/>
                  </a:lnTo>
                  <a:lnTo>
                    <a:pt x="350380" y="98437"/>
                  </a:lnTo>
                  <a:lnTo>
                    <a:pt x="348551" y="95897"/>
                  </a:lnTo>
                  <a:lnTo>
                    <a:pt x="347383" y="93357"/>
                  </a:lnTo>
                  <a:lnTo>
                    <a:pt x="350151" y="93357"/>
                  </a:lnTo>
                  <a:lnTo>
                    <a:pt x="349961" y="92087"/>
                  </a:lnTo>
                  <a:lnTo>
                    <a:pt x="350824" y="90817"/>
                  </a:lnTo>
                  <a:lnTo>
                    <a:pt x="349504" y="89547"/>
                  </a:lnTo>
                  <a:lnTo>
                    <a:pt x="347751" y="89547"/>
                  </a:lnTo>
                  <a:lnTo>
                    <a:pt x="351053" y="88277"/>
                  </a:lnTo>
                  <a:lnTo>
                    <a:pt x="350431" y="85737"/>
                  </a:lnTo>
                  <a:lnTo>
                    <a:pt x="349554" y="83197"/>
                  </a:lnTo>
                  <a:lnTo>
                    <a:pt x="352069" y="81927"/>
                  </a:lnTo>
                  <a:lnTo>
                    <a:pt x="353174" y="81927"/>
                  </a:lnTo>
                  <a:close/>
                </a:path>
                <a:path w="363219" h="732154">
                  <a:moveTo>
                    <a:pt x="354304" y="76847"/>
                  </a:moveTo>
                  <a:lnTo>
                    <a:pt x="346849" y="76847"/>
                  </a:lnTo>
                  <a:lnTo>
                    <a:pt x="348170" y="79387"/>
                  </a:lnTo>
                  <a:lnTo>
                    <a:pt x="350647" y="78117"/>
                  </a:lnTo>
                  <a:lnTo>
                    <a:pt x="349834" y="78117"/>
                  </a:lnTo>
                  <a:lnTo>
                    <a:pt x="354304" y="76847"/>
                  </a:lnTo>
                  <a:close/>
                </a:path>
                <a:path w="363219" h="732154">
                  <a:moveTo>
                    <a:pt x="355854" y="70497"/>
                  </a:moveTo>
                  <a:lnTo>
                    <a:pt x="354418" y="71501"/>
                  </a:lnTo>
                  <a:lnTo>
                    <a:pt x="354901" y="71767"/>
                  </a:lnTo>
                  <a:lnTo>
                    <a:pt x="355854" y="70497"/>
                  </a:lnTo>
                  <a:close/>
                </a:path>
                <a:path w="363219" h="732154">
                  <a:moveTo>
                    <a:pt x="356882" y="50177"/>
                  </a:moveTo>
                  <a:lnTo>
                    <a:pt x="355206" y="50177"/>
                  </a:lnTo>
                  <a:lnTo>
                    <a:pt x="356616" y="50711"/>
                  </a:lnTo>
                  <a:lnTo>
                    <a:pt x="356882" y="50177"/>
                  </a:lnTo>
                  <a:close/>
                </a:path>
                <a:path w="363219" h="732154">
                  <a:moveTo>
                    <a:pt x="358305" y="67957"/>
                  </a:moveTo>
                  <a:lnTo>
                    <a:pt x="357479" y="66687"/>
                  </a:lnTo>
                  <a:lnTo>
                    <a:pt x="357314" y="66878"/>
                  </a:lnTo>
                  <a:lnTo>
                    <a:pt x="358305" y="67957"/>
                  </a:lnTo>
                  <a:close/>
                </a:path>
                <a:path w="363219" h="732154">
                  <a:moveTo>
                    <a:pt x="358609" y="51447"/>
                  </a:moveTo>
                  <a:lnTo>
                    <a:pt x="356616" y="50711"/>
                  </a:lnTo>
                  <a:lnTo>
                    <a:pt x="356247" y="51447"/>
                  </a:lnTo>
                  <a:lnTo>
                    <a:pt x="358609" y="51447"/>
                  </a:lnTo>
                  <a:close/>
                </a:path>
                <a:path w="363219" h="732154">
                  <a:moveTo>
                    <a:pt x="359905" y="64147"/>
                  </a:moveTo>
                  <a:lnTo>
                    <a:pt x="359346" y="62877"/>
                  </a:lnTo>
                  <a:lnTo>
                    <a:pt x="358127" y="64147"/>
                  </a:lnTo>
                  <a:lnTo>
                    <a:pt x="359905" y="64147"/>
                  </a:lnTo>
                  <a:close/>
                </a:path>
                <a:path w="363219" h="732154">
                  <a:moveTo>
                    <a:pt x="360603" y="48488"/>
                  </a:moveTo>
                  <a:lnTo>
                    <a:pt x="360260" y="46367"/>
                  </a:lnTo>
                  <a:lnTo>
                    <a:pt x="358851" y="46367"/>
                  </a:lnTo>
                  <a:lnTo>
                    <a:pt x="359295" y="47637"/>
                  </a:lnTo>
                  <a:lnTo>
                    <a:pt x="360603" y="48488"/>
                  </a:lnTo>
                  <a:close/>
                </a:path>
                <a:path w="363219" h="732154">
                  <a:moveTo>
                    <a:pt x="361048" y="51612"/>
                  </a:moveTo>
                  <a:lnTo>
                    <a:pt x="360972" y="51409"/>
                  </a:lnTo>
                  <a:lnTo>
                    <a:pt x="360616" y="51320"/>
                  </a:lnTo>
                  <a:lnTo>
                    <a:pt x="359994" y="50177"/>
                  </a:lnTo>
                  <a:lnTo>
                    <a:pt x="358343" y="48907"/>
                  </a:lnTo>
                  <a:lnTo>
                    <a:pt x="357657" y="47637"/>
                  </a:lnTo>
                  <a:lnTo>
                    <a:pt x="356565" y="47637"/>
                  </a:lnTo>
                  <a:lnTo>
                    <a:pt x="350583" y="46367"/>
                  </a:lnTo>
                  <a:lnTo>
                    <a:pt x="356882" y="50177"/>
                  </a:lnTo>
                  <a:lnTo>
                    <a:pt x="357962" y="50177"/>
                  </a:lnTo>
                  <a:lnTo>
                    <a:pt x="359676" y="51447"/>
                  </a:lnTo>
                  <a:lnTo>
                    <a:pt x="360680" y="51447"/>
                  </a:lnTo>
                  <a:lnTo>
                    <a:pt x="360934" y="51562"/>
                  </a:lnTo>
                  <a:lnTo>
                    <a:pt x="361048" y="51727"/>
                  </a:lnTo>
                  <a:close/>
                </a:path>
                <a:path w="363219" h="732154">
                  <a:moveTo>
                    <a:pt x="361137" y="51854"/>
                  </a:moveTo>
                  <a:lnTo>
                    <a:pt x="361048" y="51727"/>
                  </a:lnTo>
                  <a:lnTo>
                    <a:pt x="361048" y="52006"/>
                  </a:lnTo>
                  <a:lnTo>
                    <a:pt x="360984" y="52146"/>
                  </a:lnTo>
                  <a:lnTo>
                    <a:pt x="361124" y="51981"/>
                  </a:lnTo>
                  <a:lnTo>
                    <a:pt x="361137" y="51854"/>
                  </a:lnTo>
                  <a:close/>
                </a:path>
                <a:path w="363219" h="732154">
                  <a:moveTo>
                    <a:pt x="361213" y="50177"/>
                  </a:moveTo>
                  <a:lnTo>
                    <a:pt x="360667" y="48907"/>
                  </a:lnTo>
                  <a:lnTo>
                    <a:pt x="360629" y="48666"/>
                  </a:lnTo>
                  <a:lnTo>
                    <a:pt x="358063" y="47637"/>
                  </a:lnTo>
                  <a:lnTo>
                    <a:pt x="357657" y="47637"/>
                  </a:lnTo>
                  <a:lnTo>
                    <a:pt x="359448" y="48907"/>
                  </a:lnTo>
                  <a:lnTo>
                    <a:pt x="360159" y="48907"/>
                  </a:lnTo>
                  <a:lnTo>
                    <a:pt x="361213" y="50177"/>
                  </a:lnTo>
                  <a:close/>
                </a:path>
                <a:path w="363219" h="732154">
                  <a:moveTo>
                    <a:pt x="361238" y="48907"/>
                  </a:moveTo>
                  <a:lnTo>
                    <a:pt x="360603" y="48488"/>
                  </a:lnTo>
                  <a:lnTo>
                    <a:pt x="360629" y="48666"/>
                  </a:lnTo>
                  <a:lnTo>
                    <a:pt x="361238" y="48907"/>
                  </a:lnTo>
                  <a:close/>
                </a:path>
                <a:path w="363219" h="732154">
                  <a:moveTo>
                    <a:pt x="361492" y="51562"/>
                  </a:moveTo>
                  <a:lnTo>
                    <a:pt x="361365" y="51346"/>
                  </a:lnTo>
                  <a:lnTo>
                    <a:pt x="361073" y="51142"/>
                  </a:lnTo>
                  <a:lnTo>
                    <a:pt x="360705" y="50914"/>
                  </a:lnTo>
                  <a:lnTo>
                    <a:pt x="360819" y="51092"/>
                  </a:lnTo>
                  <a:lnTo>
                    <a:pt x="360908" y="51244"/>
                  </a:lnTo>
                  <a:lnTo>
                    <a:pt x="360959" y="51396"/>
                  </a:lnTo>
                  <a:lnTo>
                    <a:pt x="361492" y="51562"/>
                  </a:lnTo>
                  <a:close/>
                </a:path>
                <a:path w="363219" h="732154">
                  <a:moveTo>
                    <a:pt x="361861" y="61607"/>
                  </a:moveTo>
                  <a:lnTo>
                    <a:pt x="357720" y="57797"/>
                  </a:lnTo>
                  <a:lnTo>
                    <a:pt x="356260" y="56527"/>
                  </a:lnTo>
                  <a:lnTo>
                    <a:pt x="352996" y="55257"/>
                  </a:lnTo>
                  <a:lnTo>
                    <a:pt x="351751" y="52717"/>
                  </a:lnTo>
                  <a:lnTo>
                    <a:pt x="353479" y="52717"/>
                  </a:lnTo>
                  <a:lnTo>
                    <a:pt x="355244" y="53987"/>
                  </a:lnTo>
                  <a:lnTo>
                    <a:pt x="356933" y="53987"/>
                  </a:lnTo>
                  <a:lnTo>
                    <a:pt x="356844" y="52717"/>
                  </a:lnTo>
                  <a:lnTo>
                    <a:pt x="355917" y="51447"/>
                  </a:lnTo>
                  <a:lnTo>
                    <a:pt x="356247" y="51447"/>
                  </a:lnTo>
                  <a:lnTo>
                    <a:pt x="352145" y="48907"/>
                  </a:lnTo>
                  <a:lnTo>
                    <a:pt x="355346" y="51447"/>
                  </a:lnTo>
                  <a:lnTo>
                    <a:pt x="351764" y="51447"/>
                  </a:lnTo>
                  <a:lnTo>
                    <a:pt x="351282" y="50177"/>
                  </a:lnTo>
                  <a:lnTo>
                    <a:pt x="348983" y="51447"/>
                  </a:lnTo>
                  <a:lnTo>
                    <a:pt x="349364" y="51447"/>
                  </a:lnTo>
                  <a:lnTo>
                    <a:pt x="350405" y="52717"/>
                  </a:lnTo>
                  <a:lnTo>
                    <a:pt x="347383" y="52717"/>
                  </a:lnTo>
                  <a:lnTo>
                    <a:pt x="348119" y="51447"/>
                  </a:lnTo>
                  <a:lnTo>
                    <a:pt x="345300" y="52717"/>
                  </a:lnTo>
                  <a:lnTo>
                    <a:pt x="350672" y="55257"/>
                  </a:lnTo>
                  <a:lnTo>
                    <a:pt x="350164" y="55257"/>
                  </a:lnTo>
                  <a:lnTo>
                    <a:pt x="353415" y="57797"/>
                  </a:lnTo>
                  <a:lnTo>
                    <a:pt x="348005" y="57797"/>
                  </a:lnTo>
                  <a:lnTo>
                    <a:pt x="345478" y="57797"/>
                  </a:lnTo>
                  <a:lnTo>
                    <a:pt x="348526" y="59067"/>
                  </a:lnTo>
                  <a:lnTo>
                    <a:pt x="348183" y="59067"/>
                  </a:lnTo>
                  <a:lnTo>
                    <a:pt x="350075" y="60337"/>
                  </a:lnTo>
                  <a:lnTo>
                    <a:pt x="348729" y="60337"/>
                  </a:lnTo>
                  <a:lnTo>
                    <a:pt x="346976" y="60337"/>
                  </a:lnTo>
                  <a:lnTo>
                    <a:pt x="350697" y="62877"/>
                  </a:lnTo>
                  <a:lnTo>
                    <a:pt x="348526" y="62331"/>
                  </a:lnTo>
                  <a:lnTo>
                    <a:pt x="349123" y="62877"/>
                  </a:lnTo>
                  <a:lnTo>
                    <a:pt x="347903" y="62598"/>
                  </a:lnTo>
                  <a:lnTo>
                    <a:pt x="347840" y="62153"/>
                  </a:lnTo>
                  <a:lnTo>
                    <a:pt x="345681" y="61607"/>
                  </a:lnTo>
                  <a:lnTo>
                    <a:pt x="347103" y="62407"/>
                  </a:lnTo>
                  <a:lnTo>
                    <a:pt x="343712" y="61607"/>
                  </a:lnTo>
                  <a:lnTo>
                    <a:pt x="349719" y="64147"/>
                  </a:lnTo>
                  <a:lnTo>
                    <a:pt x="347357" y="65278"/>
                  </a:lnTo>
                  <a:lnTo>
                    <a:pt x="347865" y="65417"/>
                  </a:lnTo>
                  <a:lnTo>
                    <a:pt x="347052" y="65417"/>
                  </a:lnTo>
                  <a:lnTo>
                    <a:pt x="341884" y="65417"/>
                  </a:lnTo>
                  <a:lnTo>
                    <a:pt x="342176" y="65963"/>
                  </a:lnTo>
                  <a:lnTo>
                    <a:pt x="342036" y="65925"/>
                  </a:lnTo>
                  <a:lnTo>
                    <a:pt x="341376" y="65798"/>
                  </a:lnTo>
                  <a:lnTo>
                    <a:pt x="340525" y="65684"/>
                  </a:lnTo>
                  <a:lnTo>
                    <a:pt x="340347" y="65887"/>
                  </a:lnTo>
                  <a:lnTo>
                    <a:pt x="342430" y="66433"/>
                  </a:lnTo>
                  <a:lnTo>
                    <a:pt x="342582" y="66687"/>
                  </a:lnTo>
                  <a:lnTo>
                    <a:pt x="346278" y="67957"/>
                  </a:lnTo>
                  <a:lnTo>
                    <a:pt x="343700" y="69227"/>
                  </a:lnTo>
                  <a:lnTo>
                    <a:pt x="344601" y="70497"/>
                  </a:lnTo>
                  <a:lnTo>
                    <a:pt x="343382" y="70497"/>
                  </a:lnTo>
                  <a:lnTo>
                    <a:pt x="341960" y="73037"/>
                  </a:lnTo>
                  <a:lnTo>
                    <a:pt x="341261" y="73583"/>
                  </a:lnTo>
                  <a:lnTo>
                    <a:pt x="343382" y="74307"/>
                  </a:lnTo>
                  <a:lnTo>
                    <a:pt x="342366" y="75577"/>
                  </a:lnTo>
                  <a:lnTo>
                    <a:pt x="342912" y="76847"/>
                  </a:lnTo>
                  <a:lnTo>
                    <a:pt x="345122" y="76847"/>
                  </a:lnTo>
                  <a:lnTo>
                    <a:pt x="348348" y="75577"/>
                  </a:lnTo>
                  <a:lnTo>
                    <a:pt x="349554" y="75577"/>
                  </a:lnTo>
                  <a:lnTo>
                    <a:pt x="349072" y="74307"/>
                  </a:lnTo>
                  <a:lnTo>
                    <a:pt x="347573" y="74307"/>
                  </a:lnTo>
                  <a:lnTo>
                    <a:pt x="348081" y="73037"/>
                  </a:lnTo>
                  <a:lnTo>
                    <a:pt x="350875" y="74307"/>
                  </a:lnTo>
                  <a:lnTo>
                    <a:pt x="351497" y="74307"/>
                  </a:lnTo>
                  <a:lnTo>
                    <a:pt x="349097" y="73037"/>
                  </a:lnTo>
                  <a:lnTo>
                    <a:pt x="346697" y="71767"/>
                  </a:lnTo>
                  <a:lnTo>
                    <a:pt x="350291" y="71767"/>
                  </a:lnTo>
                  <a:lnTo>
                    <a:pt x="350164" y="73037"/>
                  </a:lnTo>
                  <a:lnTo>
                    <a:pt x="353453" y="73037"/>
                  </a:lnTo>
                  <a:lnTo>
                    <a:pt x="354126" y="71767"/>
                  </a:lnTo>
                  <a:lnTo>
                    <a:pt x="354418" y="71501"/>
                  </a:lnTo>
                  <a:lnTo>
                    <a:pt x="348056" y="67957"/>
                  </a:lnTo>
                  <a:lnTo>
                    <a:pt x="353910" y="67957"/>
                  </a:lnTo>
                  <a:lnTo>
                    <a:pt x="354152" y="67957"/>
                  </a:lnTo>
                  <a:lnTo>
                    <a:pt x="353288" y="67437"/>
                  </a:lnTo>
                  <a:lnTo>
                    <a:pt x="352361" y="66687"/>
                  </a:lnTo>
                  <a:lnTo>
                    <a:pt x="355422" y="67957"/>
                  </a:lnTo>
                  <a:lnTo>
                    <a:pt x="356374" y="67957"/>
                  </a:lnTo>
                  <a:lnTo>
                    <a:pt x="357314" y="66878"/>
                  </a:lnTo>
                  <a:lnTo>
                    <a:pt x="357149" y="66687"/>
                  </a:lnTo>
                  <a:lnTo>
                    <a:pt x="355981" y="65417"/>
                  </a:lnTo>
                  <a:lnTo>
                    <a:pt x="360565" y="66687"/>
                  </a:lnTo>
                  <a:lnTo>
                    <a:pt x="357657" y="64528"/>
                  </a:lnTo>
                  <a:lnTo>
                    <a:pt x="357454" y="64147"/>
                  </a:lnTo>
                  <a:lnTo>
                    <a:pt x="357162" y="64147"/>
                  </a:lnTo>
                  <a:lnTo>
                    <a:pt x="356882" y="64147"/>
                  </a:lnTo>
                  <a:lnTo>
                    <a:pt x="355358" y="62877"/>
                  </a:lnTo>
                  <a:lnTo>
                    <a:pt x="353834" y="61607"/>
                  </a:lnTo>
                  <a:lnTo>
                    <a:pt x="361861" y="61607"/>
                  </a:lnTo>
                  <a:close/>
                </a:path>
                <a:path w="363219" h="732154">
                  <a:moveTo>
                    <a:pt x="362343" y="45732"/>
                  </a:moveTo>
                  <a:lnTo>
                    <a:pt x="359244" y="44373"/>
                  </a:lnTo>
                  <a:lnTo>
                    <a:pt x="360629" y="44577"/>
                  </a:lnTo>
                  <a:lnTo>
                    <a:pt x="356920" y="43014"/>
                  </a:lnTo>
                  <a:lnTo>
                    <a:pt x="356641" y="42430"/>
                  </a:lnTo>
                  <a:lnTo>
                    <a:pt x="358216" y="42430"/>
                  </a:lnTo>
                  <a:lnTo>
                    <a:pt x="359435" y="42811"/>
                  </a:lnTo>
                  <a:lnTo>
                    <a:pt x="358597" y="42430"/>
                  </a:lnTo>
                  <a:lnTo>
                    <a:pt x="360349" y="42240"/>
                  </a:lnTo>
                  <a:lnTo>
                    <a:pt x="358305" y="41465"/>
                  </a:lnTo>
                  <a:lnTo>
                    <a:pt x="355549" y="41452"/>
                  </a:lnTo>
                  <a:lnTo>
                    <a:pt x="355244" y="42227"/>
                  </a:lnTo>
                  <a:lnTo>
                    <a:pt x="357187" y="43599"/>
                  </a:lnTo>
                  <a:lnTo>
                    <a:pt x="356400" y="43599"/>
                  </a:lnTo>
                  <a:lnTo>
                    <a:pt x="355561" y="43218"/>
                  </a:lnTo>
                  <a:lnTo>
                    <a:pt x="354965" y="43014"/>
                  </a:lnTo>
                  <a:lnTo>
                    <a:pt x="356450" y="43992"/>
                  </a:lnTo>
                  <a:lnTo>
                    <a:pt x="359156" y="45351"/>
                  </a:lnTo>
                  <a:lnTo>
                    <a:pt x="362343" y="45732"/>
                  </a:lnTo>
                  <a:close/>
                </a:path>
                <a:path w="363219" h="732154">
                  <a:moveTo>
                    <a:pt x="362699" y="42252"/>
                  </a:moveTo>
                  <a:lnTo>
                    <a:pt x="361988" y="41275"/>
                  </a:lnTo>
                  <a:lnTo>
                    <a:pt x="361162" y="40881"/>
                  </a:lnTo>
                  <a:lnTo>
                    <a:pt x="359143" y="40487"/>
                  </a:lnTo>
                  <a:lnTo>
                    <a:pt x="359422" y="41084"/>
                  </a:lnTo>
                  <a:lnTo>
                    <a:pt x="362699" y="42252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1884502" y="3327266"/>
              <a:ext cx="163830" cy="256540"/>
            </a:xfrm>
            <a:custGeom>
              <a:avLst/>
              <a:gdLst/>
              <a:ahLst/>
              <a:cxnLst/>
              <a:rect l="l" t="t" r="r" b="b"/>
              <a:pathLst>
                <a:path w="163830" h="256539">
                  <a:moveTo>
                    <a:pt x="1016" y="245198"/>
                  </a:moveTo>
                  <a:lnTo>
                    <a:pt x="0" y="244525"/>
                  </a:lnTo>
                  <a:lnTo>
                    <a:pt x="774" y="245643"/>
                  </a:lnTo>
                  <a:lnTo>
                    <a:pt x="1016" y="245198"/>
                  </a:lnTo>
                  <a:close/>
                </a:path>
                <a:path w="163830" h="256539">
                  <a:moveTo>
                    <a:pt x="19316" y="168478"/>
                  </a:moveTo>
                  <a:lnTo>
                    <a:pt x="18948" y="168109"/>
                  </a:lnTo>
                  <a:lnTo>
                    <a:pt x="17272" y="168097"/>
                  </a:lnTo>
                  <a:lnTo>
                    <a:pt x="16103" y="168643"/>
                  </a:lnTo>
                  <a:lnTo>
                    <a:pt x="17627" y="169379"/>
                  </a:lnTo>
                  <a:lnTo>
                    <a:pt x="17945" y="168833"/>
                  </a:lnTo>
                  <a:lnTo>
                    <a:pt x="19316" y="168478"/>
                  </a:lnTo>
                  <a:close/>
                </a:path>
                <a:path w="163830" h="256539">
                  <a:moveTo>
                    <a:pt x="23685" y="142024"/>
                  </a:moveTo>
                  <a:lnTo>
                    <a:pt x="23190" y="141465"/>
                  </a:lnTo>
                  <a:lnTo>
                    <a:pt x="19558" y="140690"/>
                  </a:lnTo>
                  <a:lnTo>
                    <a:pt x="20408" y="141605"/>
                  </a:lnTo>
                  <a:lnTo>
                    <a:pt x="23685" y="142024"/>
                  </a:lnTo>
                  <a:close/>
                </a:path>
                <a:path w="163830" h="256539">
                  <a:moveTo>
                    <a:pt x="26212" y="255866"/>
                  </a:moveTo>
                  <a:lnTo>
                    <a:pt x="25488" y="255752"/>
                  </a:lnTo>
                  <a:lnTo>
                    <a:pt x="26098" y="256082"/>
                  </a:lnTo>
                  <a:lnTo>
                    <a:pt x="26212" y="255866"/>
                  </a:lnTo>
                  <a:close/>
                </a:path>
                <a:path w="163830" h="256539">
                  <a:moveTo>
                    <a:pt x="31978" y="82537"/>
                  </a:moveTo>
                  <a:lnTo>
                    <a:pt x="31572" y="81610"/>
                  </a:lnTo>
                  <a:lnTo>
                    <a:pt x="31267" y="81241"/>
                  </a:lnTo>
                  <a:lnTo>
                    <a:pt x="31978" y="82537"/>
                  </a:lnTo>
                  <a:close/>
                </a:path>
                <a:path w="163830" h="256539">
                  <a:moveTo>
                    <a:pt x="37414" y="71513"/>
                  </a:moveTo>
                  <a:lnTo>
                    <a:pt x="36423" y="71259"/>
                  </a:lnTo>
                  <a:lnTo>
                    <a:pt x="36652" y="71996"/>
                  </a:lnTo>
                  <a:lnTo>
                    <a:pt x="37414" y="71513"/>
                  </a:lnTo>
                  <a:close/>
                </a:path>
                <a:path w="163830" h="256539">
                  <a:moveTo>
                    <a:pt x="39014" y="71920"/>
                  </a:moveTo>
                  <a:lnTo>
                    <a:pt x="37439" y="71488"/>
                  </a:lnTo>
                  <a:lnTo>
                    <a:pt x="39014" y="71920"/>
                  </a:lnTo>
                  <a:close/>
                </a:path>
                <a:path w="163830" h="256539">
                  <a:moveTo>
                    <a:pt x="43903" y="61391"/>
                  </a:moveTo>
                  <a:lnTo>
                    <a:pt x="43713" y="61417"/>
                  </a:lnTo>
                  <a:lnTo>
                    <a:pt x="43903" y="61391"/>
                  </a:lnTo>
                  <a:close/>
                </a:path>
                <a:path w="163830" h="256539">
                  <a:moveTo>
                    <a:pt x="44145" y="61404"/>
                  </a:moveTo>
                  <a:lnTo>
                    <a:pt x="43954" y="61391"/>
                  </a:lnTo>
                  <a:lnTo>
                    <a:pt x="44145" y="61404"/>
                  </a:lnTo>
                  <a:close/>
                </a:path>
                <a:path w="163830" h="256539">
                  <a:moveTo>
                    <a:pt x="47091" y="36563"/>
                  </a:moveTo>
                  <a:lnTo>
                    <a:pt x="46774" y="35598"/>
                  </a:lnTo>
                  <a:lnTo>
                    <a:pt x="45478" y="36207"/>
                  </a:lnTo>
                  <a:lnTo>
                    <a:pt x="44869" y="36004"/>
                  </a:lnTo>
                  <a:lnTo>
                    <a:pt x="45758" y="36791"/>
                  </a:lnTo>
                  <a:lnTo>
                    <a:pt x="45986" y="36982"/>
                  </a:lnTo>
                  <a:lnTo>
                    <a:pt x="47091" y="36563"/>
                  </a:lnTo>
                  <a:close/>
                </a:path>
                <a:path w="163830" h="256539">
                  <a:moveTo>
                    <a:pt x="47104" y="139547"/>
                  </a:moveTo>
                  <a:lnTo>
                    <a:pt x="47040" y="139687"/>
                  </a:lnTo>
                  <a:lnTo>
                    <a:pt x="47104" y="139547"/>
                  </a:lnTo>
                  <a:close/>
                </a:path>
                <a:path w="163830" h="256539">
                  <a:moveTo>
                    <a:pt x="47993" y="92405"/>
                  </a:moveTo>
                  <a:lnTo>
                    <a:pt x="47942" y="92049"/>
                  </a:lnTo>
                  <a:lnTo>
                    <a:pt x="47599" y="91668"/>
                  </a:lnTo>
                  <a:lnTo>
                    <a:pt x="47345" y="91948"/>
                  </a:lnTo>
                  <a:lnTo>
                    <a:pt x="46964" y="92265"/>
                  </a:lnTo>
                  <a:lnTo>
                    <a:pt x="47332" y="92684"/>
                  </a:lnTo>
                  <a:lnTo>
                    <a:pt x="47993" y="92405"/>
                  </a:lnTo>
                  <a:close/>
                </a:path>
                <a:path w="163830" h="256539">
                  <a:moveTo>
                    <a:pt x="48031" y="91020"/>
                  </a:moveTo>
                  <a:lnTo>
                    <a:pt x="46393" y="90665"/>
                  </a:lnTo>
                  <a:lnTo>
                    <a:pt x="47320" y="91351"/>
                  </a:lnTo>
                  <a:lnTo>
                    <a:pt x="47599" y="91655"/>
                  </a:lnTo>
                  <a:lnTo>
                    <a:pt x="47917" y="91313"/>
                  </a:lnTo>
                  <a:lnTo>
                    <a:pt x="48031" y="91020"/>
                  </a:lnTo>
                  <a:close/>
                </a:path>
                <a:path w="163830" h="256539">
                  <a:moveTo>
                    <a:pt x="48272" y="30505"/>
                  </a:moveTo>
                  <a:lnTo>
                    <a:pt x="48196" y="29921"/>
                  </a:lnTo>
                  <a:lnTo>
                    <a:pt x="44424" y="31127"/>
                  </a:lnTo>
                  <a:lnTo>
                    <a:pt x="48272" y="30505"/>
                  </a:lnTo>
                  <a:close/>
                </a:path>
                <a:path w="163830" h="256539">
                  <a:moveTo>
                    <a:pt x="49085" y="114922"/>
                  </a:moveTo>
                  <a:lnTo>
                    <a:pt x="48933" y="114579"/>
                  </a:lnTo>
                  <a:lnTo>
                    <a:pt x="48526" y="114173"/>
                  </a:lnTo>
                  <a:lnTo>
                    <a:pt x="48552" y="114312"/>
                  </a:lnTo>
                  <a:lnTo>
                    <a:pt x="49085" y="114922"/>
                  </a:lnTo>
                  <a:close/>
                </a:path>
                <a:path w="163830" h="256539">
                  <a:moveTo>
                    <a:pt x="50761" y="30099"/>
                  </a:moveTo>
                  <a:lnTo>
                    <a:pt x="48272" y="30505"/>
                  </a:lnTo>
                  <a:lnTo>
                    <a:pt x="48298" y="30708"/>
                  </a:lnTo>
                  <a:lnTo>
                    <a:pt x="50482" y="30695"/>
                  </a:lnTo>
                  <a:lnTo>
                    <a:pt x="50761" y="30099"/>
                  </a:lnTo>
                  <a:close/>
                </a:path>
                <a:path w="163830" h="256539">
                  <a:moveTo>
                    <a:pt x="51041" y="30683"/>
                  </a:moveTo>
                  <a:lnTo>
                    <a:pt x="50482" y="30695"/>
                  </a:lnTo>
                  <a:lnTo>
                    <a:pt x="49834" y="32054"/>
                  </a:lnTo>
                  <a:lnTo>
                    <a:pt x="51041" y="30683"/>
                  </a:lnTo>
                  <a:close/>
                </a:path>
                <a:path w="163830" h="256539">
                  <a:moveTo>
                    <a:pt x="52844" y="81356"/>
                  </a:moveTo>
                  <a:lnTo>
                    <a:pt x="50520" y="80543"/>
                  </a:lnTo>
                  <a:lnTo>
                    <a:pt x="51079" y="81635"/>
                  </a:lnTo>
                  <a:lnTo>
                    <a:pt x="52844" y="81356"/>
                  </a:lnTo>
                  <a:close/>
                </a:path>
                <a:path w="163830" h="256539">
                  <a:moveTo>
                    <a:pt x="57607" y="49568"/>
                  </a:moveTo>
                  <a:lnTo>
                    <a:pt x="57416" y="49530"/>
                  </a:lnTo>
                  <a:lnTo>
                    <a:pt x="57137" y="49542"/>
                  </a:lnTo>
                  <a:lnTo>
                    <a:pt x="56832" y="49580"/>
                  </a:lnTo>
                  <a:lnTo>
                    <a:pt x="57086" y="49606"/>
                  </a:lnTo>
                  <a:lnTo>
                    <a:pt x="57365" y="49606"/>
                  </a:lnTo>
                  <a:lnTo>
                    <a:pt x="57607" y="49568"/>
                  </a:lnTo>
                  <a:close/>
                </a:path>
                <a:path w="163830" h="256539">
                  <a:moveTo>
                    <a:pt x="60109" y="43065"/>
                  </a:moveTo>
                  <a:lnTo>
                    <a:pt x="59436" y="43294"/>
                  </a:lnTo>
                  <a:lnTo>
                    <a:pt x="59105" y="43497"/>
                  </a:lnTo>
                  <a:lnTo>
                    <a:pt x="58889" y="43675"/>
                  </a:lnTo>
                  <a:lnTo>
                    <a:pt x="60109" y="43065"/>
                  </a:lnTo>
                  <a:close/>
                </a:path>
                <a:path w="163830" h="256539">
                  <a:moveTo>
                    <a:pt x="61391" y="39357"/>
                  </a:moveTo>
                  <a:lnTo>
                    <a:pt x="60896" y="39204"/>
                  </a:lnTo>
                  <a:lnTo>
                    <a:pt x="60185" y="38989"/>
                  </a:lnTo>
                  <a:lnTo>
                    <a:pt x="61391" y="39357"/>
                  </a:lnTo>
                  <a:close/>
                </a:path>
                <a:path w="163830" h="256539">
                  <a:moveTo>
                    <a:pt x="65722" y="25704"/>
                  </a:moveTo>
                  <a:lnTo>
                    <a:pt x="65519" y="25615"/>
                  </a:lnTo>
                  <a:lnTo>
                    <a:pt x="65189" y="25501"/>
                  </a:lnTo>
                  <a:lnTo>
                    <a:pt x="64706" y="25387"/>
                  </a:lnTo>
                  <a:lnTo>
                    <a:pt x="65722" y="25704"/>
                  </a:lnTo>
                  <a:close/>
                </a:path>
                <a:path w="163830" h="256539">
                  <a:moveTo>
                    <a:pt x="66649" y="26111"/>
                  </a:moveTo>
                  <a:lnTo>
                    <a:pt x="66548" y="25958"/>
                  </a:lnTo>
                  <a:lnTo>
                    <a:pt x="65722" y="25704"/>
                  </a:lnTo>
                  <a:lnTo>
                    <a:pt x="66649" y="26111"/>
                  </a:lnTo>
                  <a:close/>
                </a:path>
                <a:path w="163830" h="256539">
                  <a:moveTo>
                    <a:pt x="67030" y="26733"/>
                  </a:moveTo>
                  <a:lnTo>
                    <a:pt x="66814" y="26377"/>
                  </a:lnTo>
                  <a:lnTo>
                    <a:pt x="62915" y="26466"/>
                  </a:lnTo>
                  <a:lnTo>
                    <a:pt x="64554" y="27317"/>
                  </a:lnTo>
                  <a:lnTo>
                    <a:pt x="64897" y="26936"/>
                  </a:lnTo>
                  <a:lnTo>
                    <a:pt x="67030" y="26733"/>
                  </a:lnTo>
                  <a:close/>
                </a:path>
                <a:path w="163830" h="256539">
                  <a:moveTo>
                    <a:pt x="67157" y="18516"/>
                  </a:moveTo>
                  <a:lnTo>
                    <a:pt x="66370" y="18199"/>
                  </a:lnTo>
                  <a:lnTo>
                    <a:pt x="66967" y="18897"/>
                  </a:lnTo>
                  <a:lnTo>
                    <a:pt x="67017" y="18719"/>
                  </a:lnTo>
                  <a:lnTo>
                    <a:pt x="67157" y="18516"/>
                  </a:lnTo>
                  <a:close/>
                </a:path>
                <a:path w="163830" h="256539">
                  <a:moveTo>
                    <a:pt x="67208" y="26365"/>
                  </a:moveTo>
                  <a:lnTo>
                    <a:pt x="66649" y="26111"/>
                  </a:lnTo>
                  <a:lnTo>
                    <a:pt x="66814" y="26377"/>
                  </a:lnTo>
                  <a:lnTo>
                    <a:pt x="67208" y="26365"/>
                  </a:lnTo>
                  <a:close/>
                </a:path>
                <a:path w="163830" h="256539">
                  <a:moveTo>
                    <a:pt x="67233" y="19227"/>
                  </a:moveTo>
                  <a:lnTo>
                    <a:pt x="66967" y="18897"/>
                  </a:lnTo>
                  <a:lnTo>
                    <a:pt x="66929" y="19113"/>
                  </a:lnTo>
                  <a:lnTo>
                    <a:pt x="67233" y="19227"/>
                  </a:lnTo>
                  <a:close/>
                </a:path>
                <a:path w="163830" h="256539">
                  <a:moveTo>
                    <a:pt x="67691" y="19367"/>
                  </a:moveTo>
                  <a:lnTo>
                    <a:pt x="67513" y="19316"/>
                  </a:lnTo>
                  <a:lnTo>
                    <a:pt x="67348" y="19265"/>
                  </a:lnTo>
                  <a:lnTo>
                    <a:pt x="67513" y="19558"/>
                  </a:lnTo>
                  <a:lnTo>
                    <a:pt x="67691" y="19367"/>
                  </a:lnTo>
                  <a:close/>
                </a:path>
                <a:path w="163830" h="256539">
                  <a:moveTo>
                    <a:pt x="125920" y="166916"/>
                  </a:moveTo>
                  <a:lnTo>
                    <a:pt x="125526" y="165646"/>
                  </a:lnTo>
                  <a:lnTo>
                    <a:pt x="124485" y="165646"/>
                  </a:lnTo>
                  <a:lnTo>
                    <a:pt x="125437" y="166916"/>
                  </a:lnTo>
                  <a:lnTo>
                    <a:pt x="125920" y="166916"/>
                  </a:lnTo>
                  <a:close/>
                </a:path>
                <a:path w="163830" h="256539">
                  <a:moveTo>
                    <a:pt x="129413" y="107784"/>
                  </a:moveTo>
                  <a:lnTo>
                    <a:pt x="128993" y="107226"/>
                  </a:lnTo>
                  <a:lnTo>
                    <a:pt x="128460" y="107226"/>
                  </a:lnTo>
                  <a:lnTo>
                    <a:pt x="129413" y="107784"/>
                  </a:lnTo>
                  <a:close/>
                </a:path>
                <a:path w="163830" h="256539">
                  <a:moveTo>
                    <a:pt x="130175" y="166916"/>
                  </a:moveTo>
                  <a:lnTo>
                    <a:pt x="129844" y="167081"/>
                  </a:lnTo>
                  <a:lnTo>
                    <a:pt x="129971" y="168186"/>
                  </a:lnTo>
                  <a:lnTo>
                    <a:pt x="130175" y="166916"/>
                  </a:lnTo>
                  <a:close/>
                </a:path>
                <a:path w="163830" h="256539">
                  <a:moveTo>
                    <a:pt x="130289" y="173266"/>
                  </a:moveTo>
                  <a:lnTo>
                    <a:pt x="129667" y="172681"/>
                  </a:lnTo>
                  <a:lnTo>
                    <a:pt x="129628" y="173266"/>
                  </a:lnTo>
                  <a:lnTo>
                    <a:pt x="130289" y="173266"/>
                  </a:lnTo>
                  <a:close/>
                </a:path>
                <a:path w="163830" h="256539">
                  <a:moveTo>
                    <a:pt x="130365" y="156756"/>
                  </a:moveTo>
                  <a:lnTo>
                    <a:pt x="129717" y="156260"/>
                  </a:lnTo>
                  <a:lnTo>
                    <a:pt x="127469" y="155486"/>
                  </a:lnTo>
                  <a:lnTo>
                    <a:pt x="130365" y="156756"/>
                  </a:lnTo>
                  <a:close/>
                </a:path>
                <a:path w="163830" h="256539">
                  <a:moveTo>
                    <a:pt x="130606" y="166573"/>
                  </a:moveTo>
                  <a:lnTo>
                    <a:pt x="130302" y="166522"/>
                  </a:lnTo>
                  <a:lnTo>
                    <a:pt x="129997" y="166458"/>
                  </a:lnTo>
                  <a:lnTo>
                    <a:pt x="129705" y="166408"/>
                  </a:lnTo>
                  <a:lnTo>
                    <a:pt x="129730" y="166535"/>
                  </a:lnTo>
                  <a:lnTo>
                    <a:pt x="129921" y="166611"/>
                  </a:lnTo>
                  <a:lnTo>
                    <a:pt x="130200" y="166636"/>
                  </a:lnTo>
                  <a:lnTo>
                    <a:pt x="130416" y="166598"/>
                  </a:lnTo>
                  <a:lnTo>
                    <a:pt x="130606" y="166573"/>
                  </a:lnTo>
                  <a:close/>
                </a:path>
                <a:path w="163830" h="256539">
                  <a:moveTo>
                    <a:pt x="130632" y="108496"/>
                  </a:moveTo>
                  <a:lnTo>
                    <a:pt x="129413" y="107784"/>
                  </a:lnTo>
                  <a:lnTo>
                    <a:pt x="129946" y="108496"/>
                  </a:lnTo>
                  <a:lnTo>
                    <a:pt x="130632" y="108496"/>
                  </a:lnTo>
                  <a:close/>
                </a:path>
                <a:path w="163830" h="256539">
                  <a:moveTo>
                    <a:pt x="131953" y="191046"/>
                  </a:moveTo>
                  <a:lnTo>
                    <a:pt x="131533" y="190754"/>
                  </a:lnTo>
                  <a:lnTo>
                    <a:pt x="128778" y="189776"/>
                  </a:lnTo>
                  <a:lnTo>
                    <a:pt x="131953" y="191046"/>
                  </a:lnTo>
                  <a:close/>
                </a:path>
                <a:path w="163830" h="256539">
                  <a:moveTo>
                    <a:pt x="133921" y="54902"/>
                  </a:moveTo>
                  <a:lnTo>
                    <a:pt x="133629" y="54724"/>
                  </a:lnTo>
                  <a:lnTo>
                    <a:pt x="133883" y="54914"/>
                  </a:lnTo>
                  <a:close/>
                </a:path>
                <a:path w="163830" h="256539">
                  <a:moveTo>
                    <a:pt x="134086" y="105295"/>
                  </a:moveTo>
                  <a:lnTo>
                    <a:pt x="133388" y="105041"/>
                  </a:lnTo>
                  <a:lnTo>
                    <a:pt x="131622" y="105613"/>
                  </a:lnTo>
                  <a:lnTo>
                    <a:pt x="134086" y="105295"/>
                  </a:lnTo>
                  <a:close/>
                </a:path>
                <a:path w="163830" h="256539">
                  <a:moveTo>
                    <a:pt x="134340" y="105371"/>
                  </a:moveTo>
                  <a:lnTo>
                    <a:pt x="134086" y="105295"/>
                  </a:lnTo>
                  <a:lnTo>
                    <a:pt x="134340" y="105371"/>
                  </a:lnTo>
                  <a:close/>
                </a:path>
                <a:path w="163830" h="256539">
                  <a:moveTo>
                    <a:pt x="135305" y="56426"/>
                  </a:moveTo>
                  <a:lnTo>
                    <a:pt x="134861" y="55156"/>
                  </a:lnTo>
                  <a:lnTo>
                    <a:pt x="133883" y="55156"/>
                  </a:lnTo>
                  <a:lnTo>
                    <a:pt x="130860" y="56426"/>
                  </a:lnTo>
                  <a:lnTo>
                    <a:pt x="135305" y="56426"/>
                  </a:lnTo>
                  <a:close/>
                </a:path>
                <a:path w="163830" h="256539">
                  <a:moveTo>
                    <a:pt x="135318" y="109766"/>
                  </a:moveTo>
                  <a:lnTo>
                    <a:pt x="126580" y="108496"/>
                  </a:lnTo>
                  <a:lnTo>
                    <a:pt x="128206" y="109766"/>
                  </a:lnTo>
                  <a:lnTo>
                    <a:pt x="135318" y="109766"/>
                  </a:lnTo>
                  <a:close/>
                </a:path>
                <a:path w="163830" h="256539">
                  <a:moveTo>
                    <a:pt x="135839" y="67729"/>
                  </a:moveTo>
                  <a:lnTo>
                    <a:pt x="135534" y="67703"/>
                  </a:lnTo>
                  <a:lnTo>
                    <a:pt x="135166" y="67703"/>
                  </a:lnTo>
                  <a:lnTo>
                    <a:pt x="134531" y="67754"/>
                  </a:lnTo>
                  <a:lnTo>
                    <a:pt x="135064" y="67767"/>
                  </a:lnTo>
                  <a:lnTo>
                    <a:pt x="135445" y="67754"/>
                  </a:lnTo>
                  <a:lnTo>
                    <a:pt x="135839" y="67729"/>
                  </a:lnTo>
                  <a:close/>
                </a:path>
                <a:path w="163830" h="256539">
                  <a:moveTo>
                    <a:pt x="137007" y="95846"/>
                  </a:moveTo>
                  <a:close/>
                </a:path>
                <a:path w="163830" h="256539">
                  <a:moveTo>
                    <a:pt x="137210" y="96024"/>
                  </a:moveTo>
                  <a:lnTo>
                    <a:pt x="137007" y="95846"/>
                  </a:lnTo>
                  <a:lnTo>
                    <a:pt x="137210" y="96024"/>
                  </a:lnTo>
                  <a:close/>
                </a:path>
                <a:path w="163830" h="256539">
                  <a:moveTo>
                    <a:pt x="137375" y="97066"/>
                  </a:moveTo>
                  <a:lnTo>
                    <a:pt x="137045" y="95948"/>
                  </a:lnTo>
                  <a:lnTo>
                    <a:pt x="136956" y="95796"/>
                  </a:lnTo>
                  <a:lnTo>
                    <a:pt x="135178" y="94526"/>
                  </a:lnTo>
                  <a:lnTo>
                    <a:pt x="135356" y="95796"/>
                  </a:lnTo>
                  <a:lnTo>
                    <a:pt x="137375" y="97066"/>
                  </a:lnTo>
                  <a:close/>
                </a:path>
                <a:path w="163830" h="256539">
                  <a:moveTo>
                    <a:pt x="137731" y="92684"/>
                  </a:moveTo>
                  <a:lnTo>
                    <a:pt x="137312" y="92468"/>
                  </a:lnTo>
                  <a:lnTo>
                    <a:pt x="135661" y="92494"/>
                  </a:lnTo>
                  <a:lnTo>
                    <a:pt x="134569" y="92824"/>
                  </a:lnTo>
                  <a:lnTo>
                    <a:pt x="136156" y="93218"/>
                  </a:lnTo>
                  <a:lnTo>
                    <a:pt x="136423" y="92913"/>
                  </a:lnTo>
                  <a:lnTo>
                    <a:pt x="137731" y="92684"/>
                  </a:lnTo>
                  <a:close/>
                </a:path>
                <a:path w="163830" h="256539">
                  <a:moveTo>
                    <a:pt x="137985" y="42240"/>
                  </a:moveTo>
                  <a:lnTo>
                    <a:pt x="137439" y="41706"/>
                  </a:lnTo>
                  <a:lnTo>
                    <a:pt x="137071" y="41503"/>
                  </a:lnTo>
                  <a:lnTo>
                    <a:pt x="137985" y="42240"/>
                  </a:lnTo>
                  <a:close/>
                </a:path>
                <a:path w="163830" h="256539">
                  <a:moveTo>
                    <a:pt x="138379" y="49593"/>
                  </a:moveTo>
                  <a:lnTo>
                    <a:pt x="138049" y="49631"/>
                  </a:lnTo>
                  <a:lnTo>
                    <a:pt x="137871" y="49682"/>
                  </a:lnTo>
                  <a:lnTo>
                    <a:pt x="138125" y="49745"/>
                  </a:lnTo>
                  <a:lnTo>
                    <a:pt x="138290" y="49644"/>
                  </a:lnTo>
                  <a:close/>
                </a:path>
                <a:path w="163830" h="256539">
                  <a:moveTo>
                    <a:pt x="138417" y="78079"/>
                  </a:moveTo>
                  <a:lnTo>
                    <a:pt x="138315" y="77952"/>
                  </a:lnTo>
                  <a:lnTo>
                    <a:pt x="137820" y="78117"/>
                  </a:lnTo>
                  <a:lnTo>
                    <a:pt x="138049" y="78117"/>
                  </a:lnTo>
                  <a:lnTo>
                    <a:pt x="138214" y="78092"/>
                  </a:lnTo>
                  <a:lnTo>
                    <a:pt x="138417" y="78079"/>
                  </a:lnTo>
                  <a:close/>
                </a:path>
                <a:path w="163830" h="256539">
                  <a:moveTo>
                    <a:pt x="138607" y="77152"/>
                  </a:moveTo>
                  <a:lnTo>
                    <a:pt x="138036" y="76835"/>
                  </a:lnTo>
                  <a:lnTo>
                    <a:pt x="134353" y="76454"/>
                  </a:lnTo>
                  <a:lnTo>
                    <a:pt x="135305" y="76987"/>
                  </a:lnTo>
                  <a:lnTo>
                    <a:pt x="138607" y="77152"/>
                  </a:lnTo>
                  <a:close/>
                </a:path>
                <a:path w="163830" h="256539">
                  <a:moveTo>
                    <a:pt x="139065" y="66751"/>
                  </a:moveTo>
                  <a:lnTo>
                    <a:pt x="138734" y="66586"/>
                  </a:lnTo>
                  <a:lnTo>
                    <a:pt x="137617" y="67856"/>
                  </a:lnTo>
                  <a:lnTo>
                    <a:pt x="139065" y="66751"/>
                  </a:lnTo>
                  <a:close/>
                </a:path>
                <a:path w="163830" h="256539">
                  <a:moveTo>
                    <a:pt x="139839" y="97066"/>
                  </a:moveTo>
                  <a:lnTo>
                    <a:pt x="137210" y="96024"/>
                  </a:lnTo>
                  <a:lnTo>
                    <a:pt x="138430" y="97066"/>
                  </a:lnTo>
                  <a:lnTo>
                    <a:pt x="139839" y="97066"/>
                  </a:lnTo>
                  <a:close/>
                </a:path>
                <a:path w="163830" h="256539">
                  <a:moveTo>
                    <a:pt x="141109" y="43726"/>
                  </a:moveTo>
                  <a:lnTo>
                    <a:pt x="140919" y="43332"/>
                  </a:lnTo>
                  <a:lnTo>
                    <a:pt x="138722" y="43726"/>
                  </a:lnTo>
                  <a:lnTo>
                    <a:pt x="141109" y="43726"/>
                  </a:lnTo>
                  <a:close/>
                </a:path>
                <a:path w="163830" h="256539">
                  <a:moveTo>
                    <a:pt x="141554" y="35623"/>
                  </a:moveTo>
                  <a:lnTo>
                    <a:pt x="140550" y="35509"/>
                  </a:lnTo>
                  <a:lnTo>
                    <a:pt x="140893" y="35928"/>
                  </a:lnTo>
                  <a:lnTo>
                    <a:pt x="141554" y="35623"/>
                  </a:lnTo>
                  <a:close/>
                </a:path>
                <a:path w="163830" h="256539">
                  <a:moveTo>
                    <a:pt x="142011" y="43141"/>
                  </a:moveTo>
                  <a:lnTo>
                    <a:pt x="140500" y="42456"/>
                  </a:lnTo>
                  <a:lnTo>
                    <a:pt x="140919" y="43332"/>
                  </a:lnTo>
                  <a:lnTo>
                    <a:pt x="142011" y="43141"/>
                  </a:lnTo>
                  <a:close/>
                </a:path>
                <a:path w="163830" h="256539">
                  <a:moveTo>
                    <a:pt x="142189" y="47078"/>
                  </a:moveTo>
                  <a:lnTo>
                    <a:pt x="142113" y="46926"/>
                  </a:lnTo>
                  <a:lnTo>
                    <a:pt x="141782" y="46850"/>
                  </a:lnTo>
                  <a:lnTo>
                    <a:pt x="141465" y="46812"/>
                  </a:lnTo>
                  <a:lnTo>
                    <a:pt x="141693" y="46964"/>
                  </a:lnTo>
                  <a:lnTo>
                    <a:pt x="141884" y="47078"/>
                  </a:lnTo>
                  <a:lnTo>
                    <a:pt x="142189" y="47078"/>
                  </a:lnTo>
                  <a:close/>
                </a:path>
                <a:path w="163830" h="256539">
                  <a:moveTo>
                    <a:pt x="142506" y="25831"/>
                  </a:moveTo>
                  <a:lnTo>
                    <a:pt x="142062" y="25806"/>
                  </a:lnTo>
                  <a:lnTo>
                    <a:pt x="141681" y="25793"/>
                  </a:lnTo>
                  <a:lnTo>
                    <a:pt x="141439" y="25793"/>
                  </a:lnTo>
                  <a:lnTo>
                    <a:pt x="141820" y="25831"/>
                  </a:lnTo>
                  <a:lnTo>
                    <a:pt x="142506" y="25831"/>
                  </a:lnTo>
                  <a:close/>
                </a:path>
                <a:path w="163830" h="256539">
                  <a:moveTo>
                    <a:pt x="142557" y="38646"/>
                  </a:moveTo>
                  <a:lnTo>
                    <a:pt x="139877" y="38646"/>
                  </a:lnTo>
                  <a:lnTo>
                    <a:pt x="140627" y="39916"/>
                  </a:lnTo>
                  <a:lnTo>
                    <a:pt x="142557" y="38646"/>
                  </a:lnTo>
                  <a:close/>
                </a:path>
                <a:path w="163830" h="256539">
                  <a:moveTo>
                    <a:pt x="143510" y="21475"/>
                  </a:moveTo>
                  <a:lnTo>
                    <a:pt x="143129" y="21412"/>
                  </a:lnTo>
                  <a:lnTo>
                    <a:pt x="142659" y="21323"/>
                  </a:lnTo>
                  <a:lnTo>
                    <a:pt x="142138" y="21247"/>
                  </a:lnTo>
                  <a:lnTo>
                    <a:pt x="143510" y="21628"/>
                  </a:lnTo>
                  <a:lnTo>
                    <a:pt x="143510" y="21475"/>
                  </a:lnTo>
                  <a:close/>
                </a:path>
                <a:path w="163830" h="256539">
                  <a:moveTo>
                    <a:pt x="145059" y="14846"/>
                  </a:moveTo>
                  <a:lnTo>
                    <a:pt x="144576" y="14300"/>
                  </a:lnTo>
                  <a:lnTo>
                    <a:pt x="143421" y="14706"/>
                  </a:lnTo>
                  <a:lnTo>
                    <a:pt x="142773" y="14630"/>
                  </a:lnTo>
                  <a:lnTo>
                    <a:pt x="143776" y="15036"/>
                  </a:lnTo>
                  <a:lnTo>
                    <a:pt x="144030" y="15138"/>
                  </a:lnTo>
                  <a:lnTo>
                    <a:pt x="145059" y="14846"/>
                  </a:lnTo>
                  <a:close/>
                </a:path>
                <a:path w="163830" h="256539">
                  <a:moveTo>
                    <a:pt x="145148" y="11264"/>
                  </a:moveTo>
                  <a:lnTo>
                    <a:pt x="144970" y="10934"/>
                  </a:lnTo>
                  <a:lnTo>
                    <a:pt x="141490" y="11811"/>
                  </a:lnTo>
                  <a:lnTo>
                    <a:pt x="145148" y="11264"/>
                  </a:lnTo>
                  <a:close/>
                </a:path>
                <a:path w="163830" h="256539">
                  <a:moveTo>
                    <a:pt x="147523" y="10909"/>
                  </a:moveTo>
                  <a:lnTo>
                    <a:pt x="145211" y="11252"/>
                  </a:lnTo>
                  <a:lnTo>
                    <a:pt x="145211" y="11379"/>
                  </a:lnTo>
                  <a:lnTo>
                    <a:pt x="147358" y="11252"/>
                  </a:lnTo>
                  <a:lnTo>
                    <a:pt x="147523" y="10909"/>
                  </a:lnTo>
                  <a:close/>
                </a:path>
                <a:path w="163830" h="256539">
                  <a:moveTo>
                    <a:pt x="147891" y="11226"/>
                  </a:moveTo>
                  <a:lnTo>
                    <a:pt x="147358" y="11252"/>
                  </a:lnTo>
                  <a:lnTo>
                    <a:pt x="146951" y="12090"/>
                  </a:lnTo>
                  <a:lnTo>
                    <a:pt x="147891" y="11226"/>
                  </a:lnTo>
                  <a:close/>
                </a:path>
                <a:path w="163830" h="256539">
                  <a:moveTo>
                    <a:pt x="148361" y="15189"/>
                  </a:moveTo>
                  <a:lnTo>
                    <a:pt x="146875" y="14516"/>
                  </a:lnTo>
                  <a:lnTo>
                    <a:pt x="145859" y="14516"/>
                  </a:lnTo>
                  <a:lnTo>
                    <a:pt x="148361" y="15189"/>
                  </a:lnTo>
                  <a:close/>
                </a:path>
                <a:path w="163830" h="256539">
                  <a:moveTo>
                    <a:pt x="149110" y="187236"/>
                  </a:moveTo>
                  <a:lnTo>
                    <a:pt x="147751" y="187236"/>
                  </a:lnTo>
                  <a:lnTo>
                    <a:pt x="148513" y="188506"/>
                  </a:lnTo>
                  <a:lnTo>
                    <a:pt x="149009" y="188506"/>
                  </a:lnTo>
                  <a:lnTo>
                    <a:pt x="149110" y="187236"/>
                  </a:lnTo>
                  <a:close/>
                </a:path>
                <a:path w="163830" h="256539">
                  <a:moveTo>
                    <a:pt x="149326" y="14046"/>
                  </a:moveTo>
                  <a:lnTo>
                    <a:pt x="149009" y="13868"/>
                  </a:lnTo>
                  <a:lnTo>
                    <a:pt x="145910" y="13246"/>
                  </a:lnTo>
                  <a:lnTo>
                    <a:pt x="149326" y="14046"/>
                  </a:lnTo>
                  <a:close/>
                </a:path>
                <a:path w="163830" h="256539">
                  <a:moveTo>
                    <a:pt x="149390" y="198666"/>
                  </a:moveTo>
                  <a:lnTo>
                    <a:pt x="147281" y="197396"/>
                  </a:lnTo>
                  <a:lnTo>
                    <a:pt x="145110" y="198666"/>
                  </a:lnTo>
                  <a:lnTo>
                    <a:pt x="149390" y="198666"/>
                  </a:lnTo>
                  <a:close/>
                </a:path>
                <a:path w="163830" h="256539">
                  <a:moveTo>
                    <a:pt x="149999" y="179654"/>
                  </a:moveTo>
                  <a:lnTo>
                    <a:pt x="149885" y="178727"/>
                  </a:lnTo>
                  <a:lnTo>
                    <a:pt x="149047" y="178765"/>
                  </a:lnTo>
                  <a:lnTo>
                    <a:pt x="148132" y="178752"/>
                  </a:lnTo>
                  <a:lnTo>
                    <a:pt x="147231" y="178727"/>
                  </a:lnTo>
                  <a:lnTo>
                    <a:pt x="149313" y="178841"/>
                  </a:lnTo>
                  <a:lnTo>
                    <a:pt x="149999" y="179654"/>
                  </a:lnTo>
                  <a:close/>
                </a:path>
                <a:path w="163830" h="256539">
                  <a:moveTo>
                    <a:pt x="149999" y="15633"/>
                  </a:moveTo>
                  <a:lnTo>
                    <a:pt x="148361" y="15189"/>
                  </a:lnTo>
                  <a:lnTo>
                    <a:pt x="149682" y="15786"/>
                  </a:lnTo>
                  <a:lnTo>
                    <a:pt x="149999" y="15633"/>
                  </a:lnTo>
                  <a:close/>
                </a:path>
                <a:path w="163830" h="256539">
                  <a:moveTo>
                    <a:pt x="150063" y="14084"/>
                  </a:moveTo>
                  <a:lnTo>
                    <a:pt x="149948" y="13779"/>
                  </a:lnTo>
                  <a:lnTo>
                    <a:pt x="147828" y="13246"/>
                  </a:lnTo>
                  <a:lnTo>
                    <a:pt x="149009" y="13868"/>
                  </a:lnTo>
                  <a:lnTo>
                    <a:pt x="150063" y="14084"/>
                  </a:lnTo>
                  <a:close/>
                </a:path>
                <a:path w="163830" h="256539">
                  <a:moveTo>
                    <a:pt x="150228" y="14516"/>
                  </a:moveTo>
                  <a:lnTo>
                    <a:pt x="150114" y="14224"/>
                  </a:lnTo>
                  <a:lnTo>
                    <a:pt x="149326" y="14046"/>
                  </a:lnTo>
                  <a:lnTo>
                    <a:pt x="150228" y="14516"/>
                  </a:lnTo>
                  <a:close/>
                </a:path>
                <a:path w="163830" h="256539">
                  <a:moveTo>
                    <a:pt x="150647" y="13944"/>
                  </a:moveTo>
                  <a:lnTo>
                    <a:pt x="149745" y="13246"/>
                  </a:lnTo>
                  <a:lnTo>
                    <a:pt x="149948" y="13779"/>
                  </a:lnTo>
                  <a:lnTo>
                    <a:pt x="150647" y="13944"/>
                  </a:lnTo>
                  <a:close/>
                </a:path>
                <a:path w="163830" h="256539">
                  <a:moveTo>
                    <a:pt x="151041" y="9436"/>
                  </a:moveTo>
                  <a:lnTo>
                    <a:pt x="147866" y="9436"/>
                  </a:lnTo>
                  <a:lnTo>
                    <a:pt x="149212" y="10706"/>
                  </a:lnTo>
                  <a:lnTo>
                    <a:pt x="151041" y="9436"/>
                  </a:lnTo>
                  <a:close/>
                </a:path>
                <a:path w="163830" h="256539">
                  <a:moveTo>
                    <a:pt x="151384" y="14516"/>
                  </a:moveTo>
                  <a:lnTo>
                    <a:pt x="151079" y="14287"/>
                  </a:lnTo>
                  <a:lnTo>
                    <a:pt x="150063" y="14084"/>
                  </a:lnTo>
                  <a:lnTo>
                    <a:pt x="150114" y="14224"/>
                  </a:lnTo>
                  <a:lnTo>
                    <a:pt x="151384" y="14516"/>
                  </a:lnTo>
                  <a:close/>
                </a:path>
                <a:path w="163830" h="256539">
                  <a:moveTo>
                    <a:pt x="151828" y="185966"/>
                  </a:moveTo>
                  <a:lnTo>
                    <a:pt x="150342" y="184696"/>
                  </a:lnTo>
                  <a:lnTo>
                    <a:pt x="149606" y="184696"/>
                  </a:lnTo>
                  <a:lnTo>
                    <a:pt x="151828" y="185966"/>
                  </a:lnTo>
                  <a:close/>
                </a:path>
                <a:path w="163830" h="256539">
                  <a:moveTo>
                    <a:pt x="153085" y="142227"/>
                  </a:moveTo>
                  <a:lnTo>
                    <a:pt x="152679" y="142087"/>
                  </a:lnTo>
                  <a:lnTo>
                    <a:pt x="153009" y="142303"/>
                  </a:lnTo>
                  <a:close/>
                </a:path>
                <a:path w="163830" h="256539">
                  <a:moveTo>
                    <a:pt x="154228" y="111556"/>
                  </a:moveTo>
                  <a:lnTo>
                    <a:pt x="153631" y="111036"/>
                  </a:lnTo>
                  <a:lnTo>
                    <a:pt x="153504" y="111340"/>
                  </a:lnTo>
                  <a:lnTo>
                    <a:pt x="154228" y="111556"/>
                  </a:lnTo>
                  <a:close/>
                </a:path>
                <a:path w="163830" h="256539">
                  <a:moveTo>
                    <a:pt x="155143" y="46634"/>
                  </a:moveTo>
                  <a:lnTo>
                    <a:pt x="153479" y="46482"/>
                  </a:lnTo>
                  <a:lnTo>
                    <a:pt x="153987" y="46659"/>
                  </a:lnTo>
                  <a:lnTo>
                    <a:pt x="154495" y="46837"/>
                  </a:lnTo>
                  <a:lnTo>
                    <a:pt x="154813" y="47015"/>
                  </a:lnTo>
                  <a:lnTo>
                    <a:pt x="155067" y="46799"/>
                  </a:lnTo>
                  <a:lnTo>
                    <a:pt x="155143" y="46634"/>
                  </a:lnTo>
                  <a:close/>
                </a:path>
                <a:path w="163830" h="256539">
                  <a:moveTo>
                    <a:pt x="155308" y="6642"/>
                  </a:moveTo>
                  <a:lnTo>
                    <a:pt x="151828" y="5626"/>
                  </a:lnTo>
                  <a:lnTo>
                    <a:pt x="155117" y="6807"/>
                  </a:lnTo>
                  <a:lnTo>
                    <a:pt x="155308" y="6642"/>
                  </a:lnTo>
                  <a:close/>
                </a:path>
                <a:path w="163830" h="256539">
                  <a:moveTo>
                    <a:pt x="155321" y="47447"/>
                  </a:moveTo>
                  <a:lnTo>
                    <a:pt x="155206" y="47231"/>
                  </a:lnTo>
                  <a:lnTo>
                    <a:pt x="154825" y="47015"/>
                  </a:lnTo>
                  <a:lnTo>
                    <a:pt x="154609" y="47193"/>
                  </a:lnTo>
                  <a:lnTo>
                    <a:pt x="154292" y="47396"/>
                  </a:lnTo>
                  <a:lnTo>
                    <a:pt x="154711" y="47625"/>
                  </a:lnTo>
                  <a:lnTo>
                    <a:pt x="155321" y="47447"/>
                  </a:lnTo>
                  <a:close/>
                </a:path>
                <a:path w="163830" h="256539">
                  <a:moveTo>
                    <a:pt x="156184" y="3492"/>
                  </a:moveTo>
                  <a:lnTo>
                    <a:pt x="155371" y="3086"/>
                  </a:lnTo>
                  <a:lnTo>
                    <a:pt x="155486" y="4356"/>
                  </a:lnTo>
                  <a:lnTo>
                    <a:pt x="156184" y="3492"/>
                  </a:lnTo>
                  <a:close/>
                </a:path>
                <a:path w="163830" h="256539">
                  <a:moveTo>
                    <a:pt x="156552" y="5626"/>
                  </a:moveTo>
                  <a:lnTo>
                    <a:pt x="155308" y="6642"/>
                  </a:lnTo>
                  <a:lnTo>
                    <a:pt x="156146" y="6896"/>
                  </a:lnTo>
                  <a:lnTo>
                    <a:pt x="156552" y="5626"/>
                  </a:lnTo>
                  <a:close/>
                </a:path>
                <a:path w="163830" h="256539">
                  <a:moveTo>
                    <a:pt x="156781" y="112306"/>
                  </a:moveTo>
                  <a:lnTo>
                    <a:pt x="154228" y="111556"/>
                  </a:lnTo>
                  <a:lnTo>
                    <a:pt x="155092" y="112306"/>
                  </a:lnTo>
                  <a:lnTo>
                    <a:pt x="156781" y="112306"/>
                  </a:lnTo>
                  <a:close/>
                </a:path>
                <a:path w="163830" h="256539">
                  <a:moveTo>
                    <a:pt x="156972" y="50076"/>
                  </a:moveTo>
                  <a:lnTo>
                    <a:pt x="156349" y="48806"/>
                  </a:lnTo>
                  <a:lnTo>
                    <a:pt x="155409" y="48806"/>
                  </a:lnTo>
                  <a:lnTo>
                    <a:pt x="156972" y="50076"/>
                  </a:lnTo>
                  <a:close/>
                </a:path>
                <a:path w="163830" h="256539">
                  <a:moveTo>
                    <a:pt x="157238" y="8166"/>
                  </a:moveTo>
                  <a:lnTo>
                    <a:pt x="157010" y="6896"/>
                  </a:lnTo>
                  <a:lnTo>
                    <a:pt x="156146" y="6896"/>
                  </a:lnTo>
                  <a:lnTo>
                    <a:pt x="155371" y="6896"/>
                  </a:lnTo>
                  <a:lnTo>
                    <a:pt x="155117" y="6807"/>
                  </a:lnTo>
                  <a:lnTo>
                    <a:pt x="153670" y="6896"/>
                  </a:lnTo>
                  <a:lnTo>
                    <a:pt x="155689" y="8166"/>
                  </a:lnTo>
                  <a:lnTo>
                    <a:pt x="157238" y="8166"/>
                  </a:lnTo>
                  <a:close/>
                </a:path>
                <a:path w="163830" h="256539">
                  <a:moveTo>
                    <a:pt x="157683" y="21945"/>
                  </a:moveTo>
                  <a:lnTo>
                    <a:pt x="157480" y="21945"/>
                  </a:lnTo>
                  <a:lnTo>
                    <a:pt x="157213" y="21958"/>
                  </a:lnTo>
                  <a:lnTo>
                    <a:pt x="156921" y="21996"/>
                  </a:lnTo>
                  <a:lnTo>
                    <a:pt x="157454" y="21996"/>
                  </a:lnTo>
                  <a:lnTo>
                    <a:pt x="157683" y="21945"/>
                  </a:lnTo>
                  <a:close/>
                </a:path>
                <a:path w="163830" h="256539">
                  <a:moveTo>
                    <a:pt x="158000" y="140246"/>
                  </a:moveTo>
                  <a:lnTo>
                    <a:pt x="155067" y="138976"/>
                  </a:lnTo>
                  <a:lnTo>
                    <a:pt x="154495" y="138976"/>
                  </a:lnTo>
                  <a:lnTo>
                    <a:pt x="154584" y="137706"/>
                  </a:lnTo>
                  <a:lnTo>
                    <a:pt x="156044" y="137706"/>
                  </a:lnTo>
                  <a:lnTo>
                    <a:pt x="156705" y="136436"/>
                  </a:lnTo>
                  <a:lnTo>
                    <a:pt x="134099" y="136436"/>
                  </a:lnTo>
                  <a:lnTo>
                    <a:pt x="129984" y="136436"/>
                  </a:lnTo>
                  <a:lnTo>
                    <a:pt x="126847" y="136436"/>
                  </a:lnTo>
                  <a:lnTo>
                    <a:pt x="126695" y="137706"/>
                  </a:lnTo>
                  <a:lnTo>
                    <a:pt x="132194" y="137706"/>
                  </a:lnTo>
                  <a:lnTo>
                    <a:pt x="129032" y="138976"/>
                  </a:lnTo>
                  <a:lnTo>
                    <a:pt x="129514" y="140246"/>
                  </a:lnTo>
                  <a:lnTo>
                    <a:pt x="130149" y="141516"/>
                  </a:lnTo>
                  <a:lnTo>
                    <a:pt x="127508" y="142786"/>
                  </a:lnTo>
                  <a:lnTo>
                    <a:pt x="128854" y="142786"/>
                  </a:lnTo>
                  <a:lnTo>
                    <a:pt x="128790" y="144056"/>
                  </a:lnTo>
                  <a:lnTo>
                    <a:pt x="127177" y="144056"/>
                  </a:lnTo>
                  <a:lnTo>
                    <a:pt x="125920" y="145326"/>
                  </a:lnTo>
                  <a:lnTo>
                    <a:pt x="126517" y="146596"/>
                  </a:lnTo>
                  <a:lnTo>
                    <a:pt x="124167" y="146596"/>
                  </a:lnTo>
                  <a:lnTo>
                    <a:pt x="132854" y="147866"/>
                  </a:lnTo>
                  <a:lnTo>
                    <a:pt x="132969" y="149136"/>
                  </a:lnTo>
                  <a:lnTo>
                    <a:pt x="128549" y="147866"/>
                  </a:lnTo>
                  <a:lnTo>
                    <a:pt x="128485" y="149136"/>
                  </a:lnTo>
                  <a:lnTo>
                    <a:pt x="124498" y="150406"/>
                  </a:lnTo>
                  <a:lnTo>
                    <a:pt x="128384" y="151676"/>
                  </a:lnTo>
                  <a:lnTo>
                    <a:pt x="126326" y="151676"/>
                  </a:lnTo>
                  <a:lnTo>
                    <a:pt x="126149" y="152946"/>
                  </a:lnTo>
                  <a:lnTo>
                    <a:pt x="123126" y="154216"/>
                  </a:lnTo>
                  <a:lnTo>
                    <a:pt x="125260" y="154216"/>
                  </a:lnTo>
                  <a:lnTo>
                    <a:pt x="128689" y="155486"/>
                  </a:lnTo>
                  <a:lnTo>
                    <a:pt x="129717" y="156260"/>
                  </a:lnTo>
                  <a:lnTo>
                    <a:pt x="131127" y="156756"/>
                  </a:lnTo>
                  <a:lnTo>
                    <a:pt x="132143" y="156756"/>
                  </a:lnTo>
                  <a:lnTo>
                    <a:pt x="133108" y="158026"/>
                  </a:lnTo>
                  <a:lnTo>
                    <a:pt x="134226" y="158026"/>
                  </a:lnTo>
                  <a:lnTo>
                    <a:pt x="132613" y="159296"/>
                  </a:lnTo>
                  <a:lnTo>
                    <a:pt x="131508" y="159296"/>
                  </a:lnTo>
                  <a:lnTo>
                    <a:pt x="133629" y="160566"/>
                  </a:lnTo>
                  <a:lnTo>
                    <a:pt x="134759" y="160566"/>
                  </a:lnTo>
                  <a:lnTo>
                    <a:pt x="134404" y="160807"/>
                  </a:lnTo>
                  <a:lnTo>
                    <a:pt x="134404" y="164376"/>
                  </a:lnTo>
                  <a:lnTo>
                    <a:pt x="129743" y="164376"/>
                  </a:lnTo>
                  <a:lnTo>
                    <a:pt x="129857" y="163283"/>
                  </a:lnTo>
                  <a:lnTo>
                    <a:pt x="134404" y="164376"/>
                  </a:lnTo>
                  <a:lnTo>
                    <a:pt x="134404" y="160807"/>
                  </a:lnTo>
                  <a:lnTo>
                    <a:pt x="132791" y="161836"/>
                  </a:lnTo>
                  <a:lnTo>
                    <a:pt x="130162" y="160566"/>
                  </a:lnTo>
                  <a:lnTo>
                    <a:pt x="131749" y="161836"/>
                  </a:lnTo>
                  <a:lnTo>
                    <a:pt x="131178" y="161836"/>
                  </a:lnTo>
                  <a:lnTo>
                    <a:pt x="129082" y="163106"/>
                  </a:lnTo>
                  <a:lnTo>
                    <a:pt x="127101" y="163106"/>
                  </a:lnTo>
                  <a:lnTo>
                    <a:pt x="123444" y="161836"/>
                  </a:lnTo>
                  <a:lnTo>
                    <a:pt x="125412" y="163106"/>
                  </a:lnTo>
                  <a:lnTo>
                    <a:pt x="129717" y="164376"/>
                  </a:lnTo>
                  <a:lnTo>
                    <a:pt x="128397" y="165646"/>
                  </a:lnTo>
                  <a:lnTo>
                    <a:pt x="126720" y="165646"/>
                  </a:lnTo>
                  <a:lnTo>
                    <a:pt x="126847" y="166916"/>
                  </a:lnTo>
                  <a:lnTo>
                    <a:pt x="128231" y="166916"/>
                  </a:lnTo>
                  <a:lnTo>
                    <a:pt x="127711" y="168186"/>
                  </a:lnTo>
                  <a:lnTo>
                    <a:pt x="129844" y="167081"/>
                  </a:lnTo>
                  <a:lnTo>
                    <a:pt x="129832" y="166916"/>
                  </a:lnTo>
                  <a:lnTo>
                    <a:pt x="129628" y="166916"/>
                  </a:lnTo>
                  <a:lnTo>
                    <a:pt x="129578" y="165646"/>
                  </a:lnTo>
                  <a:lnTo>
                    <a:pt x="131051" y="166916"/>
                  </a:lnTo>
                  <a:lnTo>
                    <a:pt x="130606" y="166916"/>
                  </a:lnTo>
                  <a:lnTo>
                    <a:pt x="134391" y="168186"/>
                  </a:lnTo>
                  <a:lnTo>
                    <a:pt x="131165" y="168186"/>
                  </a:lnTo>
                  <a:lnTo>
                    <a:pt x="128866" y="169456"/>
                  </a:lnTo>
                  <a:lnTo>
                    <a:pt x="126339" y="169456"/>
                  </a:lnTo>
                  <a:lnTo>
                    <a:pt x="127889" y="170726"/>
                  </a:lnTo>
                  <a:lnTo>
                    <a:pt x="127190" y="171996"/>
                  </a:lnTo>
                  <a:lnTo>
                    <a:pt x="129514" y="172542"/>
                  </a:lnTo>
                  <a:lnTo>
                    <a:pt x="129667" y="172681"/>
                  </a:lnTo>
                  <a:lnTo>
                    <a:pt x="132638" y="173266"/>
                  </a:lnTo>
                  <a:lnTo>
                    <a:pt x="130289" y="173266"/>
                  </a:lnTo>
                  <a:lnTo>
                    <a:pt x="129324" y="174536"/>
                  </a:lnTo>
                  <a:lnTo>
                    <a:pt x="129654" y="174536"/>
                  </a:lnTo>
                  <a:lnTo>
                    <a:pt x="133159" y="174536"/>
                  </a:lnTo>
                  <a:lnTo>
                    <a:pt x="131356" y="175806"/>
                  </a:lnTo>
                  <a:lnTo>
                    <a:pt x="129654" y="174536"/>
                  </a:lnTo>
                  <a:lnTo>
                    <a:pt x="130187" y="175806"/>
                  </a:lnTo>
                  <a:lnTo>
                    <a:pt x="129032" y="174536"/>
                  </a:lnTo>
                  <a:lnTo>
                    <a:pt x="127711" y="175806"/>
                  </a:lnTo>
                  <a:lnTo>
                    <a:pt x="130390" y="178346"/>
                  </a:lnTo>
                  <a:lnTo>
                    <a:pt x="132753" y="179616"/>
                  </a:lnTo>
                  <a:lnTo>
                    <a:pt x="130441" y="180886"/>
                  </a:lnTo>
                  <a:lnTo>
                    <a:pt x="131826" y="180886"/>
                  </a:lnTo>
                  <a:lnTo>
                    <a:pt x="128104" y="183426"/>
                  </a:lnTo>
                  <a:lnTo>
                    <a:pt x="134594" y="187236"/>
                  </a:lnTo>
                  <a:lnTo>
                    <a:pt x="128854" y="188506"/>
                  </a:lnTo>
                  <a:lnTo>
                    <a:pt x="127660" y="189776"/>
                  </a:lnTo>
                  <a:lnTo>
                    <a:pt x="128778" y="189776"/>
                  </a:lnTo>
                  <a:lnTo>
                    <a:pt x="130111" y="189776"/>
                  </a:lnTo>
                  <a:lnTo>
                    <a:pt x="131533" y="190754"/>
                  </a:lnTo>
                  <a:lnTo>
                    <a:pt x="132346" y="191046"/>
                  </a:lnTo>
                  <a:lnTo>
                    <a:pt x="134912" y="192316"/>
                  </a:lnTo>
                  <a:lnTo>
                    <a:pt x="124447" y="192316"/>
                  </a:lnTo>
                  <a:lnTo>
                    <a:pt x="129349" y="194856"/>
                  </a:lnTo>
                  <a:lnTo>
                    <a:pt x="131051" y="194856"/>
                  </a:lnTo>
                  <a:lnTo>
                    <a:pt x="132600" y="196126"/>
                  </a:lnTo>
                  <a:lnTo>
                    <a:pt x="129590" y="196126"/>
                  </a:lnTo>
                  <a:lnTo>
                    <a:pt x="132308" y="197396"/>
                  </a:lnTo>
                  <a:lnTo>
                    <a:pt x="131025" y="198666"/>
                  </a:lnTo>
                  <a:lnTo>
                    <a:pt x="125768" y="197396"/>
                  </a:lnTo>
                  <a:lnTo>
                    <a:pt x="125323" y="198666"/>
                  </a:lnTo>
                  <a:lnTo>
                    <a:pt x="125920" y="198666"/>
                  </a:lnTo>
                  <a:lnTo>
                    <a:pt x="129997" y="199936"/>
                  </a:lnTo>
                  <a:lnTo>
                    <a:pt x="134467" y="199936"/>
                  </a:lnTo>
                  <a:lnTo>
                    <a:pt x="134810" y="199986"/>
                  </a:lnTo>
                  <a:lnTo>
                    <a:pt x="139509" y="201206"/>
                  </a:lnTo>
                  <a:lnTo>
                    <a:pt x="147942" y="201206"/>
                  </a:lnTo>
                  <a:lnTo>
                    <a:pt x="145046" y="199936"/>
                  </a:lnTo>
                  <a:lnTo>
                    <a:pt x="149136" y="199936"/>
                  </a:lnTo>
                  <a:lnTo>
                    <a:pt x="144551" y="198666"/>
                  </a:lnTo>
                  <a:lnTo>
                    <a:pt x="145110" y="198666"/>
                  </a:lnTo>
                  <a:lnTo>
                    <a:pt x="143751" y="197396"/>
                  </a:lnTo>
                  <a:lnTo>
                    <a:pt x="147040" y="197396"/>
                  </a:lnTo>
                  <a:lnTo>
                    <a:pt x="147967" y="196126"/>
                  </a:lnTo>
                  <a:lnTo>
                    <a:pt x="148170" y="196126"/>
                  </a:lnTo>
                  <a:lnTo>
                    <a:pt x="144818" y="194856"/>
                  </a:lnTo>
                  <a:lnTo>
                    <a:pt x="148323" y="194856"/>
                  </a:lnTo>
                  <a:lnTo>
                    <a:pt x="145986" y="193649"/>
                  </a:lnTo>
                  <a:lnTo>
                    <a:pt x="151155" y="194856"/>
                  </a:lnTo>
                  <a:lnTo>
                    <a:pt x="148653" y="193586"/>
                  </a:lnTo>
                  <a:lnTo>
                    <a:pt x="146151" y="192316"/>
                  </a:lnTo>
                  <a:lnTo>
                    <a:pt x="147142" y="192316"/>
                  </a:lnTo>
                  <a:lnTo>
                    <a:pt x="150012" y="191046"/>
                  </a:lnTo>
                  <a:lnTo>
                    <a:pt x="147345" y="189776"/>
                  </a:lnTo>
                  <a:lnTo>
                    <a:pt x="151180" y="189776"/>
                  </a:lnTo>
                  <a:lnTo>
                    <a:pt x="147104" y="188506"/>
                  </a:lnTo>
                  <a:lnTo>
                    <a:pt x="146227" y="188506"/>
                  </a:lnTo>
                  <a:lnTo>
                    <a:pt x="143751" y="187236"/>
                  </a:lnTo>
                  <a:lnTo>
                    <a:pt x="146329" y="187236"/>
                  </a:lnTo>
                  <a:lnTo>
                    <a:pt x="148818" y="185966"/>
                  </a:lnTo>
                  <a:lnTo>
                    <a:pt x="147040" y="185966"/>
                  </a:lnTo>
                  <a:lnTo>
                    <a:pt x="149606" y="184696"/>
                  </a:lnTo>
                  <a:lnTo>
                    <a:pt x="147751" y="184696"/>
                  </a:lnTo>
                  <a:lnTo>
                    <a:pt x="146748" y="183426"/>
                  </a:lnTo>
                  <a:lnTo>
                    <a:pt x="150622" y="184696"/>
                  </a:lnTo>
                  <a:lnTo>
                    <a:pt x="152628" y="183426"/>
                  </a:lnTo>
                  <a:lnTo>
                    <a:pt x="151663" y="183426"/>
                  </a:lnTo>
                  <a:lnTo>
                    <a:pt x="148170" y="182156"/>
                  </a:lnTo>
                  <a:lnTo>
                    <a:pt x="150012" y="182156"/>
                  </a:lnTo>
                  <a:lnTo>
                    <a:pt x="147002" y="180886"/>
                  </a:lnTo>
                  <a:lnTo>
                    <a:pt x="150025" y="180886"/>
                  </a:lnTo>
                  <a:lnTo>
                    <a:pt x="146227" y="179616"/>
                  </a:lnTo>
                  <a:lnTo>
                    <a:pt x="141897" y="179616"/>
                  </a:lnTo>
                  <a:lnTo>
                    <a:pt x="141859" y="178346"/>
                  </a:lnTo>
                  <a:lnTo>
                    <a:pt x="143891" y="178346"/>
                  </a:lnTo>
                  <a:lnTo>
                    <a:pt x="146570" y="179616"/>
                  </a:lnTo>
                  <a:lnTo>
                    <a:pt x="145465" y="178346"/>
                  </a:lnTo>
                  <a:lnTo>
                    <a:pt x="145097" y="178181"/>
                  </a:lnTo>
                  <a:lnTo>
                    <a:pt x="147904" y="177076"/>
                  </a:lnTo>
                  <a:lnTo>
                    <a:pt x="146469" y="178346"/>
                  </a:lnTo>
                  <a:lnTo>
                    <a:pt x="153187" y="178346"/>
                  </a:lnTo>
                  <a:lnTo>
                    <a:pt x="150380" y="177076"/>
                  </a:lnTo>
                  <a:lnTo>
                    <a:pt x="151511" y="175806"/>
                  </a:lnTo>
                  <a:lnTo>
                    <a:pt x="147167" y="175806"/>
                  </a:lnTo>
                  <a:lnTo>
                    <a:pt x="147167" y="177076"/>
                  </a:lnTo>
                  <a:lnTo>
                    <a:pt x="145046" y="178168"/>
                  </a:lnTo>
                  <a:lnTo>
                    <a:pt x="142532" y="177076"/>
                  </a:lnTo>
                  <a:lnTo>
                    <a:pt x="147167" y="177076"/>
                  </a:lnTo>
                  <a:lnTo>
                    <a:pt x="147167" y="175806"/>
                  </a:lnTo>
                  <a:lnTo>
                    <a:pt x="146634" y="175806"/>
                  </a:lnTo>
                  <a:lnTo>
                    <a:pt x="143230" y="174536"/>
                  </a:lnTo>
                  <a:lnTo>
                    <a:pt x="155651" y="175806"/>
                  </a:lnTo>
                  <a:lnTo>
                    <a:pt x="151041" y="173266"/>
                  </a:lnTo>
                  <a:lnTo>
                    <a:pt x="150647" y="173266"/>
                  </a:lnTo>
                  <a:lnTo>
                    <a:pt x="144233" y="173266"/>
                  </a:lnTo>
                  <a:lnTo>
                    <a:pt x="146672" y="171996"/>
                  </a:lnTo>
                  <a:lnTo>
                    <a:pt x="144945" y="171996"/>
                  </a:lnTo>
                  <a:lnTo>
                    <a:pt x="147739" y="170726"/>
                  </a:lnTo>
                  <a:lnTo>
                    <a:pt x="149301" y="170726"/>
                  </a:lnTo>
                  <a:lnTo>
                    <a:pt x="148996" y="171996"/>
                  </a:lnTo>
                  <a:lnTo>
                    <a:pt x="146672" y="171996"/>
                  </a:lnTo>
                  <a:lnTo>
                    <a:pt x="150647" y="173266"/>
                  </a:lnTo>
                  <a:lnTo>
                    <a:pt x="151142" y="171996"/>
                  </a:lnTo>
                  <a:lnTo>
                    <a:pt x="149491" y="171996"/>
                  </a:lnTo>
                  <a:lnTo>
                    <a:pt x="152704" y="170726"/>
                  </a:lnTo>
                  <a:lnTo>
                    <a:pt x="150863" y="170726"/>
                  </a:lnTo>
                  <a:lnTo>
                    <a:pt x="150406" y="169456"/>
                  </a:lnTo>
                  <a:lnTo>
                    <a:pt x="147955" y="168186"/>
                  </a:lnTo>
                  <a:lnTo>
                    <a:pt x="147421" y="166916"/>
                  </a:lnTo>
                  <a:lnTo>
                    <a:pt x="150672" y="166916"/>
                  </a:lnTo>
                  <a:lnTo>
                    <a:pt x="149034" y="165646"/>
                  </a:lnTo>
                  <a:lnTo>
                    <a:pt x="151396" y="163106"/>
                  </a:lnTo>
                  <a:lnTo>
                    <a:pt x="153631" y="161836"/>
                  </a:lnTo>
                  <a:lnTo>
                    <a:pt x="152615" y="161836"/>
                  </a:lnTo>
                  <a:lnTo>
                    <a:pt x="150622" y="161836"/>
                  </a:lnTo>
                  <a:lnTo>
                    <a:pt x="150672" y="160566"/>
                  </a:lnTo>
                  <a:lnTo>
                    <a:pt x="152031" y="160566"/>
                  </a:lnTo>
                  <a:lnTo>
                    <a:pt x="152615" y="161836"/>
                  </a:lnTo>
                  <a:lnTo>
                    <a:pt x="153835" y="160566"/>
                  </a:lnTo>
                  <a:lnTo>
                    <a:pt x="152196" y="160566"/>
                  </a:lnTo>
                  <a:lnTo>
                    <a:pt x="149694" y="159296"/>
                  </a:lnTo>
                  <a:lnTo>
                    <a:pt x="146862" y="156756"/>
                  </a:lnTo>
                  <a:lnTo>
                    <a:pt x="151130" y="156756"/>
                  </a:lnTo>
                  <a:lnTo>
                    <a:pt x="152450" y="155486"/>
                  </a:lnTo>
                  <a:lnTo>
                    <a:pt x="148399" y="155486"/>
                  </a:lnTo>
                  <a:lnTo>
                    <a:pt x="146519" y="155486"/>
                  </a:lnTo>
                  <a:lnTo>
                    <a:pt x="146519" y="164376"/>
                  </a:lnTo>
                  <a:lnTo>
                    <a:pt x="146392" y="165646"/>
                  </a:lnTo>
                  <a:lnTo>
                    <a:pt x="145656" y="165646"/>
                  </a:lnTo>
                  <a:lnTo>
                    <a:pt x="146519" y="164376"/>
                  </a:lnTo>
                  <a:lnTo>
                    <a:pt x="146519" y="155486"/>
                  </a:lnTo>
                  <a:lnTo>
                    <a:pt x="144945" y="155486"/>
                  </a:lnTo>
                  <a:lnTo>
                    <a:pt x="147878" y="154216"/>
                  </a:lnTo>
                  <a:lnTo>
                    <a:pt x="148399" y="155486"/>
                  </a:lnTo>
                  <a:lnTo>
                    <a:pt x="149898" y="152946"/>
                  </a:lnTo>
                  <a:lnTo>
                    <a:pt x="147269" y="150406"/>
                  </a:lnTo>
                  <a:lnTo>
                    <a:pt x="152019" y="149136"/>
                  </a:lnTo>
                  <a:lnTo>
                    <a:pt x="147637" y="149136"/>
                  </a:lnTo>
                  <a:lnTo>
                    <a:pt x="154139" y="147866"/>
                  </a:lnTo>
                  <a:lnTo>
                    <a:pt x="147993" y="147866"/>
                  </a:lnTo>
                  <a:lnTo>
                    <a:pt x="151155" y="146596"/>
                  </a:lnTo>
                  <a:lnTo>
                    <a:pt x="152222" y="146596"/>
                  </a:lnTo>
                  <a:lnTo>
                    <a:pt x="154393" y="145326"/>
                  </a:lnTo>
                  <a:lnTo>
                    <a:pt x="150609" y="145326"/>
                  </a:lnTo>
                  <a:lnTo>
                    <a:pt x="150012" y="144056"/>
                  </a:lnTo>
                  <a:lnTo>
                    <a:pt x="153797" y="144056"/>
                  </a:lnTo>
                  <a:lnTo>
                    <a:pt x="153974" y="143903"/>
                  </a:lnTo>
                  <a:lnTo>
                    <a:pt x="153682" y="143891"/>
                  </a:lnTo>
                  <a:lnTo>
                    <a:pt x="153009" y="142786"/>
                  </a:lnTo>
                  <a:lnTo>
                    <a:pt x="149212" y="142786"/>
                  </a:lnTo>
                  <a:lnTo>
                    <a:pt x="153009" y="141516"/>
                  </a:lnTo>
                  <a:lnTo>
                    <a:pt x="154660" y="141516"/>
                  </a:lnTo>
                  <a:lnTo>
                    <a:pt x="152082" y="140246"/>
                  </a:lnTo>
                  <a:lnTo>
                    <a:pt x="154597" y="140246"/>
                  </a:lnTo>
                  <a:lnTo>
                    <a:pt x="151396" y="138976"/>
                  </a:lnTo>
                  <a:lnTo>
                    <a:pt x="158000" y="140246"/>
                  </a:lnTo>
                  <a:close/>
                </a:path>
                <a:path w="163830" h="256539">
                  <a:moveTo>
                    <a:pt x="158559" y="39916"/>
                  </a:moveTo>
                  <a:lnTo>
                    <a:pt x="158254" y="39916"/>
                  </a:lnTo>
                  <a:lnTo>
                    <a:pt x="158559" y="39916"/>
                  </a:lnTo>
                  <a:close/>
                </a:path>
                <a:path w="163830" h="256539">
                  <a:moveTo>
                    <a:pt x="158838" y="41186"/>
                  </a:moveTo>
                  <a:lnTo>
                    <a:pt x="158305" y="40030"/>
                  </a:lnTo>
                  <a:lnTo>
                    <a:pt x="157010" y="40576"/>
                  </a:lnTo>
                  <a:lnTo>
                    <a:pt x="155905" y="40386"/>
                  </a:lnTo>
                  <a:lnTo>
                    <a:pt x="156413" y="40817"/>
                  </a:lnTo>
                  <a:lnTo>
                    <a:pt x="155511" y="41186"/>
                  </a:lnTo>
                  <a:lnTo>
                    <a:pt x="158838" y="41186"/>
                  </a:lnTo>
                  <a:close/>
                </a:path>
                <a:path w="163830" h="256539">
                  <a:moveTo>
                    <a:pt x="159092" y="57696"/>
                  </a:moveTo>
                  <a:lnTo>
                    <a:pt x="157873" y="56426"/>
                  </a:lnTo>
                  <a:lnTo>
                    <a:pt x="156464" y="56426"/>
                  </a:lnTo>
                  <a:lnTo>
                    <a:pt x="156413" y="56845"/>
                  </a:lnTo>
                  <a:lnTo>
                    <a:pt x="159092" y="57696"/>
                  </a:lnTo>
                  <a:close/>
                </a:path>
                <a:path w="163830" h="256539">
                  <a:moveTo>
                    <a:pt x="159639" y="58966"/>
                  </a:moveTo>
                  <a:lnTo>
                    <a:pt x="159194" y="58889"/>
                  </a:lnTo>
                  <a:lnTo>
                    <a:pt x="159639" y="58966"/>
                  </a:lnTo>
                  <a:close/>
                </a:path>
                <a:path w="163830" h="256539">
                  <a:moveTo>
                    <a:pt x="159842" y="60617"/>
                  </a:moveTo>
                  <a:lnTo>
                    <a:pt x="159626" y="60426"/>
                  </a:lnTo>
                  <a:lnTo>
                    <a:pt x="159169" y="60198"/>
                  </a:lnTo>
                  <a:lnTo>
                    <a:pt x="159296" y="60312"/>
                  </a:lnTo>
                  <a:lnTo>
                    <a:pt x="159842" y="60617"/>
                  </a:lnTo>
                  <a:close/>
                </a:path>
                <a:path w="163830" h="256539">
                  <a:moveTo>
                    <a:pt x="160820" y="66586"/>
                  </a:moveTo>
                  <a:lnTo>
                    <a:pt x="159562" y="66586"/>
                  </a:lnTo>
                  <a:lnTo>
                    <a:pt x="159778" y="66890"/>
                  </a:lnTo>
                  <a:lnTo>
                    <a:pt x="160820" y="66586"/>
                  </a:lnTo>
                  <a:close/>
                </a:path>
                <a:path w="163830" h="256539">
                  <a:moveTo>
                    <a:pt x="160947" y="838"/>
                  </a:moveTo>
                  <a:lnTo>
                    <a:pt x="160070" y="292"/>
                  </a:lnTo>
                  <a:lnTo>
                    <a:pt x="159194" y="114"/>
                  </a:lnTo>
                  <a:lnTo>
                    <a:pt x="157137" y="0"/>
                  </a:lnTo>
                  <a:lnTo>
                    <a:pt x="157518" y="317"/>
                  </a:lnTo>
                  <a:lnTo>
                    <a:pt x="160947" y="838"/>
                  </a:lnTo>
                  <a:close/>
                </a:path>
                <a:path w="163830" h="256539">
                  <a:moveTo>
                    <a:pt x="161061" y="116116"/>
                  </a:moveTo>
                  <a:lnTo>
                    <a:pt x="155625" y="113576"/>
                  </a:lnTo>
                  <a:lnTo>
                    <a:pt x="155892" y="113576"/>
                  </a:lnTo>
                  <a:lnTo>
                    <a:pt x="153123" y="112306"/>
                  </a:lnTo>
                  <a:lnTo>
                    <a:pt x="153504" y="111340"/>
                  </a:lnTo>
                  <a:lnTo>
                    <a:pt x="152476" y="111036"/>
                  </a:lnTo>
                  <a:lnTo>
                    <a:pt x="129844" y="111036"/>
                  </a:lnTo>
                  <a:lnTo>
                    <a:pt x="128993" y="111036"/>
                  </a:lnTo>
                  <a:lnTo>
                    <a:pt x="127622" y="112306"/>
                  </a:lnTo>
                  <a:lnTo>
                    <a:pt x="132689" y="113576"/>
                  </a:lnTo>
                  <a:lnTo>
                    <a:pt x="129743" y="113576"/>
                  </a:lnTo>
                  <a:lnTo>
                    <a:pt x="128841" y="114846"/>
                  </a:lnTo>
                  <a:lnTo>
                    <a:pt x="134886" y="117386"/>
                  </a:lnTo>
                  <a:lnTo>
                    <a:pt x="130086" y="117386"/>
                  </a:lnTo>
                  <a:lnTo>
                    <a:pt x="130517" y="118656"/>
                  </a:lnTo>
                  <a:lnTo>
                    <a:pt x="129717" y="118656"/>
                  </a:lnTo>
                  <a:lnTo>
                    <a:pt x="132384" y="119926"/>
                  </a:lnTo>
                  <a:lnTo>
                    <a:pt x="129717" y="119926"/>
                  </a:lnTo>
                  <a:lnTo>
                    <a:pt x="127533" y="121196"/>
                  </a:lnTo>
                  <a:lnTo>
                    <a:pt x="133781" y="122466"/>
                  </a:lnTo>
                  <a:lnTo>
                    <a:pt x="134747" y="123736"/>
                  </a:lnTo>
                  <a:lnTo>
                    <a:pt x="130162" y="122466"/>
                  </a:lnTo>
                  <a:lnTo>
                    <a:pt x="127762" y="125006"/>
                  </a:lnTo>
                  <a:lnTo>
                    <a:pt x="127114" y="125006"/>
                  </a:lnTo>
                  <a:lnTo>
                    <a:pt x="126390" y="126276"/>
                  </a:lnTo>
                  <a:lnTo>
                    <a:pt x="130657" y="127546"/>
                  </a:lnTo>
                  <a:lnTo>
                    <a:pt x="132308" y="130086"/>
                  </a:lnTo>
                  <a:lnTo>
                    <a:pt x="127241" y="130086"/>
                  </a:lnTo>
                  <a:lnTo>
                    <a:pt x="129921" y="132626"/>
                  </a:lnTo>
                  <a:lnTo>
                    <a:pt x="127000" y="133896"/>
                  </a:lnTo>
                  <a:lnTo>
                    <a:pt x="127838" y="133896"/>
                  </a:lnTo>
                  <a:lnTo>
                    <a:pt x="130568" y="135166"/>
                  </a:lnTo>
                  <a:lnTo>
                    <a:pt x="155219" y="135166"/>
                  </a:lnTo>
                  <a:lnTo>
                    <a:pt x="155384" y="133896"/>
                  </a:lnTo>
                  <a:lnTo>
                    <a:pt x="154292" y="133896"/>
                  </a:lnTo>
                  <a:lnTo>
                    <a:pt x="150469" y="132626"/>
                  </a:lnTo>
                  <a:lnTo>
                    <a:pt x="149707" y="132626"/>
                  </a:lnTo>
                  <a:lnTo>
                    <a:pt x="150139" y="131356"/>
                  </a:lnTo>
                  <a:lnTo>
                    <a:pt x="153606" y="132626"/>
                  </a:lnTo>
                  <a:lnTo>
                    <a:pt x="154305" y="132626"/>
                  </a:lnTo>
                  <a:lnTo>
                    <a:pt x="159893" y="131356"/>
                  </a:lnTo>
                  <a:lnTo>
                    <a:pt x="157289" y="131356"/>
                  </a:lnTo>
                  <a:lnTo>
                    <a:pt x="157429" y="130086"/>
                  </a:lnTo>
                  <a:lnTo>
                    <a:pt x="156324" y="128816"/>
                  </a:lnTo>
                  <a:lnTo>
                    <a:pt x="156248" y="127546"/>
                  </a:lnTo>
                  <a:lnTo>
                    <a:pt x="154025" y="127546"/>
                  </a:lnTo>
                  <a:lnTo>
                    <a:pt x="151676" y="126276"/>
                  </a:lnTo>
                  <a:lnTo>
                    <a:pt x="152692" y="125006"/>
                  </a:lnTo>
                  <a:lnTo>
                    <a:pt x="155079" y="125006"/>
                  </a:lnTo>
                  <a:lnTo>
                    <a:pt x="154914" y="123736"/>
                  </a:lnTo>
                  <a:lnTo>
                    <a:pt x="153517" y="122466"/>
                  </a:lnTo>
                  <a:lnTo>
                    <a:pt x="152450" y="123736"/>
                  </a:lnTo>
                  <a:lnTo>
                    <a:pt x="150736" y="122466"/>
                  </a:lnTo>
                  <a:lnTo>
                    <a:pt x="153517" y="122466"/>
                  </a:lnTo>
                  <a:lnTo>
                    <a:pt x="155130" y="122466"/>
                  </a:lnTo>
                  <a:lnTo>
                    <a:pt x="154736" y="121196"/>
                  </a:lnTo>
                  <a:lnTo>
                    <a:pt x="152704" y="119926"/>
                  </a:lnTo>
                  <a:lnTo>
                    <a:pt x="150202" y="119926"/>
                  </a:lnTo>
                  <a:lnTo>
                    <a:pt x="149783" y="118656"/>
                  </a:lnTo>
                  <a:lnTo>
                    <a:pt x="152920" y="118656"/>
                  </a:lnTo>
                  <a:lnTo>
                    <a:pt x="149072" y="117386"/>
                  </a:lnTo>
                  <a:lnTo>
                    <a:pt x="161061" y="116116"/>
                  </a:lnTo>
                  <a:close/>
                </a:path>
                <a:path w="163830" h="256539">
                  <a:moveTo>
                    <a:pt x="161074" y="78460"/>
                  </a:moveTo>
                  <a:lnTo>
                    <a:pt x="160032" y="78524"/>
                  </a:lnTo>
                  <a:lnTo>
                    <a:pt x="159410" y="78625"/>
                  </a:lnTo>
                  <a:lnTo>
                    <a:pt x="159016" y="78740"/>
                  </a:lnTo>
                  <a:lnTo>
                    <a:pt x="159423" y="78854"/>
                  </a:lnTo>
                  <a:lnTo>
                    <a:pt x="159753" y="78905"/>
                  </a:lnTo>
                  <a:lnTo>
                    <a:pt x="161074" y="78460"/>
                  </a:lnTo>
                  <a:close/>
                </a:path>
                <a:path w="163830" h="256539">
                  <a:moveTo>
                    <a:pt x="161086" y="6464"/>
                  </a:moveTo>
                  <a:lnTo>
                    <a:pt x="160096" y="6197"/>
                  </a:lnTo>
                  <a:lnTo>
                    <a:pt x="159715" y="5626"/>
                  </a:lnTo>
                  <a:lnTo>
                    <a:pt x="160782" y="5626"/>
                  </a:lnTo>
                  <a:lnTo>
                    <a:pt x="160045" y="4356"/>
                  </a:lnTo>
                  <a:lnTo>
                    <a:pt x="159308" y="4356"/>
                  </a:lnTo>
                  <a:lnTo>
                    <a:pt x="156527" y="3086"/>
                  </a:lnTo>
                  <a:lnTo>
                    <a:pt x="156184" y="3492"/>
                  </a:lnTo>
                  <a:lnTo>
                    <a:pt x="157899" y="4356"/>
                  </a:lnTo>
                  <a:lnTo>
                    <a:pt x="158762" y="4356"/>
                  </a:lnTo>
                  <a:lnTo>
                    <a:pt x="159639" y="5626"/>
                  </a:lnTo>
                  <a:lnTo>
                    <a:pt x="157848" y="5626"/>
                  </a:lnTo>
                  <a:lnTo>
                    <a:pt x="156984" y="4356"/>
                  </a:lnTo>
                  <a:lnTo>
                    <a:pt x="155486" y="4356"/>
                  </a:lnTo>
                  <a:lnTo>
                    <a:pt x="149733" y="4356"/>
                  </a:lnTo>
                  <a:lnTo>
                    <a:pt x="156552" y="5626"/>
                  </a:lnTo>
                  <a:lnTo>
                    <a:pt x="157670" y="5626"/>
                  </a:lnTo>
                  <a:lnTo>
                    <a:pt x="159486" y="6896"/>
                  </a:lnTo>
                  <a:lnTo>
                    <a:pt x="160604" y="6896"/>
                  </a:lnTo>
                  <a:lnTo>
                    <a:pt x="160134" y="6235"/>
                  </a:lnTo>
                  <a:lnTo>
                    <a:pt x="160578" y="6286"/>
                  </a:lnTo>
                  <a:lnTo>
                    <a:pt x="160934" y="6362"/>
                  </a:lnTo>
                  <a:lnTo>
                    <a:pt x="161086" y="6464"/>
                  </a:lnTo>
                  <a:close/>
                </a:path>
                <a:path w="163830" h="256539">
                  <a:moveTo>
                    <a:pt x="161201" y="6527"/>
                  </a:moveTo>
                  <a:lnTo>
                    <a:pt x="161086" y="6705"/>
                  </a:lnTo>
                  <a:lnTo>
                    <a:pt x="161201" y="6527"/>
                  </a:lnTo>
                  <a:close/>
                </a:path>
                <a:path w="163830" h="256539">
                  <a:moveTo>
                    <a:pt x="161239" y="2895"/>
                  </a:moveTo>
                  <a:lnTo>
                    <a:pt x="157949" y="2247"/>
                  </a:lnTo>
                  <a:lnTo>
                    <a:pt x="159346" y="2298"/>
                  </a:lnTo>
                  <a:lnTo>
                    <a:pt x="155435" y="1587"/>
                  </a:lnTo>
                  <a:lnTo>
                    <a:pt x="155054" y="1257"/>
                  </a:lnTo>
                  <a:lnTo>
                    <a:pt x="156578" y="1181"/>
                  </a:lnTo>
                  <a:lnTo>
                    <a:pt x="157848" y="1333"/>
                  </a:lnTo>
                  <a:lnTo>
                    <a:pt x="156972" y="1155"/>
                  </a:lnTo>
                  <a:lnTo>
                    <a:pt x="158648" y="952"/>
                  </a:lnTo>
                  <a:lnTo>
                    <a:pt x="156489" y="596"/>
                  </a:lnTo>
                  <a:lnTo>
                    <a:pt x="153784" y="749"/>
                  </a:lnTo>
                  <a:lnTo>
                    <a:pt x="153644" y="1219"/>
                  </a:lnTo>
                  <a:lnTo>
                    <a:pt x="155803" y="1905"/>
                  </a:lnTo>
                  <a:lnTo>
                    <a:pt x="155028" y="1955"/>
                  </a:lnTo>
                  <a:lnTo>
                    <a:pt x="154139" y="1778"/>
                  </a:lnTo>
                  <a:lnTo>
                    <a:pt x="153504" y="1689"/>
                  </a:lnTo>
                  <a:lnTo>
                    <a:pt x="155143" y="2184"/>
                  </a:lnTo>
                  <a:lnTo>
                    <a:pt x="158064" y="2832"/>
                  </a:lnTo>
                  <a:lnTo>
                    <a:pt x="161239" y="2895"/>
                  </a:lnTo>
                  <a:close/>
                </a:path>
                <a:path w="163830" h="256539">
                  <a:moveTo>
                    <a:pt x="161353" y="7581"/>
                  </a:moveTo>
                  <a:lnTo>
                    <a:pt x="161137" y="7531"/>
                  </a:lnTo>
                  <a:lnTo>
                    <a:pt x="160807" y="7493"/>
                  </a:lnTo>
                  <a:lnTo>
                    <a:pt x="160299" y="7442"/>
                  </a:lnTo>
                  <a:lnTo>
                    <a:pt x="161353" y="7581"/>
                  </a:lnTo>
                  <a:close/>
                </a:path>
                <a:path w="163830" h="256539">
                  <a:moveTo>
                    <a:pt x="161417" y="75158"/>
                  </a:moveTo>
                  <a:close/>
                </a:path>
                <a:path w="163830" h="256539">
                  <a:moveTo>
                    <a:pt x="161429" y="3302"/>
                  </a:moveTo>
                  <a:lnTo>
                    <a:pt x="160591" y="3162"/>
                  </a:lnTo>
                  <a:lnTo>
                    <a:pt x="161302" y="3530"/>
                  </a:lnTo>
                  <a:lnTo>
                    <a:pt x="161429" y="3302"/>
                  </a:lnTo>
                  <a:close/>
                </a:path>
                <a:path w="163830" h="256539">
                  <a:moveTo>
                    <a:pt x="161493" y="6337"/>
                  </a:moveTo>
                  <a:lnTo>
                    <a:pt x="161328" y="6223"/>
                  </a:lnTo>
                  <a:lnTo>
                    <a:pt x="161023" y="6121"/>
                  </a:lnTo>
                  <a:lnTo>
                    <a:pt x="160616" y="6007"/>
                  </a:lnTo>
                  <a:lnTo>
                    <a:pt x="160743" y="6096"/>
                  </a:lnTo>
                  <a:lnTo>
                    <a:pt x="160947" y="6273"/>
                  </a:lnTo>
                  <a:lnTo>
                    <a:pt x="161137" y="6299"/>
                  </a:lnTo>
                  <a:lnTo>
                    <a:pt x="161290" y="6324"/>
                  </a:lnTo>
                  <a:lnTo>
                    <a:pt x="161493" y="6337"/>
                  </a:lnTo>
                  <a:close/>
                </a:path>
                <a:path w="163830" h="256539">
                  <a:moveTo>
                    <a:pt x="161645" y="3708"/>
                  </a:moveTo>
                  <a:lnTo>
                    <a:pt x="161302" y="3530"/>
                  </a:lnTo>
                  <a:lnTo>
                    <a:pt x="161315" y="3670"/>
                  </a:lnTo>
                  <a:lnTo>
                    <a:pt x="161645" y="3708"/>
                  </a:lnTo>
                  <a:close/>
                </a:path>
                <a:path w="163830" h="256539">
                  <a:moveTo>
                    <a:pt x="162115" y="3759"/>
                  </a:moveTo>
                  <a:lnTo>
                    <a:pt x="161912" y="3746"/>
                  </a:lnTo>
                  <a:lnTo>
                    <a:pt x="161759" y="3733"/>
                  </a:lnTo>
                  <a:lnTo>
                    <a:pt x="161975" y="3886"/>
                  </a:lnTo>
                  <a:lnTo>
                    <a:pt x="162115" y="3759"/>
                  </a:lnTo>
                  <a:close/>
                </a:path>
                <a:path w="163830" h="256539">
                  <a:moveTo>
                    <a:pt x="162217" y="14516"/>
                  </a:moveTo>
                  <a:lnTo>
                    <a:pt x="161480" y="13246"/>
                  </a:lnTo>
                  <a:lnTo>
                    <a:pt x="160439" y="14516"/>
                  </a:lnTo>
                  <a:lnTo>
                    <a:pt x="162217" y="14516"/>
                  </a:lnTo>
                  <a:close/>
                </a:path>
                <a:path w="163830" h="256539">
                  <a:moveTo>
                    <a:pt x="162344" y="7772"/>
                  </a:moveTo>
                  <a:lnTo>
                    <a:pt x="162204" y="7683"/>
                  </a:lnTo>
                  <a:lnTo>
                    <a:pt x="161353" y="7581"/>
                  </a:lnTo>
                  <a:lnTo>
                    <a:pt x="162344" y="7772"/>
                  </a:lnTo>
                  <a:close/>
                </a:path>
                <a:path w="163830" h="256539">
                  <a:moveTo>
                    <a:pt x="162839" y="8115"/>
                  </a:moveTo>
                  <a:lnTo>
                    <a:pt x="162547" y="7924"/>
                  </a:lnTo>
                  <a:lnTo>
                    <a:pt x="158737" y="8178"/>
                  </a:lnTo>
                  <a:lnTo>
                    <a:pt x="160515" y="8585"/>
                  </a:lnTo>
                  <a:lnTo>
                    <a:pt x="160769" y="8343"/>
                  </a:lnTo>
                  <a:lnTo>
                    <a:pt x="162839" y="8115"/>
                  </a:lnTo>
                  <a:close/>
                </a:path>
                <a:path w="163830" h="256539">
                  <a:moveTo>
                    <a:pt x="162928" y="7899"/>
                  </a:moveTo>
                  <a:lnTo>
                    <a:pt x="162344" y="7772"/>
                  </a:lnTo>
                  <a:lnTo>
                    <a:pt x="162547" y="7924"/>
                  </a:lnTo>
                  <a:lnTo>
                    <a:pt x="162928" y="7899"/>
                  </a:lnTo>
                  <a:close/>
                </a:path>
                <a:path w="163830" h="256539">
                  <a:moveTo>
                    <a:pt x="163830" y="74206"/>
                  </a:moveTo>
                  <a:lnTo>
                    <a:pt x="153733" y="71666"/>
                  </a:lnTo>
                  <a:lnTo>
                    <a:pt x="161036" y="71666"/>
                  </a:lnTo>
                  <a:lnTo>
                    <a:pt x="158648" y="70396"/>
                  </a:lnTo>
                  <a:lnTo>
                    <a:pt x="157200" y="68059"/>
                  </a:lnTo>
                  <a:lnTo>
                    <a:pt x="161366" y="69126"/>
                  </a:lnTo>
                  <a:lnTo>
                    <a:pt x="159778" y="66890"/>
                  </a:lnTo>
                  <a:lnTo>
                    <a:pt x="156959" y="67703"/>
                  </a:lnTo>
                  <a:lnTo>
                    <a:pt x="156108" y="66586"/>
                  </a:lnTo>
                  <a:lnTo>
                    <a:pt x="159562" y="66586"/>
                  </a:lnTo>
                  <a:lnTo>
                    <a:pt x="155600" y="65316"/>
                  </a:lnTo>
                  <a:lnTo>
                    <a:pt x="156870" y="64046"/>
                  </a:lnTo>
                  <a:lnTo>
                    <a:pt x="157543" y="64046"/>
                  </a:lnTo>
                  <a:lnTo>
                    <a:pt x="158889" y="65316"/>
                  </a:lnTo>
                  <a:lnTo>
                    <a:pt x="159689" y="65316"/>
                  </a:lnTo>
                  <a:lnTo>
                    <a:pt x="157873" y="62776"/>
                  </a:lnTo>
                  <a:lnTo>
                    <a:pt x="160362" y="61506"/>
                  </a:lnTo>
                  <a:lnTo>
                    <a:pt x="157924" y="60236"/>
                  </a:lnTo>
                  <a:lnTo>
                    <a:pt x="156400" y="60236"/>
                  </a:lnTo>
                  <a:lnTo>
                    <a:pt x="155194" y="60236"/>
                  </a:lnTo>
                  <a:lnTo>
                    <a:pt x="153809" y="59690"/>
                  </a:lnTo>
                  <a:lnTo>
                    <a:pt x="156400" y="60236"/>
                  </a:lnTo>
                  <a:lnTo>
                    <a:pt x="151955" y="57696"/>
                  </a:lnTo>
                  <a:lnTo>
                    <a:pt x="159194" y="58889"/>
                  </a:lnTo>
                  <a:lnTo>
                    <a:pt x="158496" y="58000"/>
                  </a:lnTo>
                  <a:lnTo>
                    <a:pt x="159715" y="58966"/>
                  </a:lnTo>
                  <a:lnTo>
                    <a:pt x="158635" y="57696"/>
                  </a:lnTo>
                  <a:lnTo>
                    <a:pt x="158254" y="57696"/>
                  </a:lnTo>
                  <a:lnTo>
                    <a:pt x="158115" y="57696"/>
                  </a:lnTo>
                  <a:lnTo>
                    <a:pt x="156337" y="57696"/>
                  </a:lnTo>
                  <a:lnTo>
                    <a:pt x="156413" y="56845"/>
                  </a:lnTo>
                  <a:lnTo>
                    <a:pt x="155117" y="56426"/>
                  </a:lnTo>
                  <a:lnTo>
                    <a:pt x="156057" y="55156"/>
                  </a:lnTo>
                  <a:lnTo>
                    <a:pt x="157467" y="55156"/>
                  </a:lnTo>
                  <a:lnTo>
                    <a:pt x="157264" y="53886"/>
                  </a:lnTo>
                  <a:lnTo>
                    <a:pt x="152285" y="52616"/>
                  </a:lnTo>
                  <a:lnTo>
                    <a:pt x="154343" y="51346"/>
                  </a:lnTo>
                  <a:lnTo>
                    <a:pt x="158800" y="52616"/>
                  </a:lnTo>
                  <a:lnTo>
                    <a:pt x="155867" y="51346"/>
                  </a:lnTo>
                  <a:lnTo>
                    <a:pt x="156756" y="51346"/>
                  </a:lnTo>
                  <a:lnTo>
                    <a:pt x="156883" y="50076"/>
                  </a:lnTo>
                  <a:lnTo>
                    <a:pt x="154089" y="50076"/>
                  </a:lnTo>
                  <a:lnTo>
                    <a:pt x="155409" y="48806"/>
                  </a:lnTo>
                  <a:lnTo>
                    <a:pt x="154800" y="48806"/>
                  </a:lnTo>
                  <a:lnTo>
                    <a:pt x="152857" y="47536"/>
                  </a:lnTo>
                  <a:lnTo>
                    <a:pt x="149872" y="48806"/>
                  </a:lnTo>
                  <a:lnTo>
                    <a:pt x="151041" y="47536"/>
                  </a:lnTo>
                  <a:lnTo>
                    <a:pt x="152857" y="47536"/>
                  </a:lnTo>
                  <a:lnTo>
                    <a:pt x="153479" y="47536"/>
                  </a:lnTo>
                  <a:lnTo>
                    <a:pt x="150977" y="46266"/>
                  </a:lnTo>
                  <a:lnTo>
                    <a:pt x="153898" y="46266"/>
                  </a:lnTo>
                  <a:lnTo>
                    <a:pt x="156349" y="44996"/>
                  </a:lnTo>
                  <a:lnTo>
                    <a:pt x="155651" y="44729"/>
                  </a:lnTo>
                  <a:lnTo>
                    <a:pt x="154279" y="44069"/>
                  </a:lnTo>
                  <a:lnTo>
                    <a:pt x="154914" y="44462"/>
                  </a:lnTo>
                  <a:lnTo>
                    <a:pt x="152920" y="43726"/>
                  </a:lnTo>
                  <a:lnTo>
                    <a:pt x="153568" y="43726"/>
                  </a:lnTo>
                  <a:lnTo>
                    <a:pt x="154279" y="44069"/>
                  </a:lnTo>
                  <a:lnTo>
                    <a:pt x="153720" y="43726"/>
                  </a:lnTo>
                  <a:lnTo>
                    <a:pt x="154724" y="43726"/>
                  </a:lnTo>
                  <a:lnTo>
                    <a:pt x="156464" y="43726"/>
                  </a:lnTo>
                  <a:lnTo>
                    <a:pt x="157035" y="42456"/>
                  </a:lnTo>
                  <a:lnTo>
                    <a:pt x="155613" y="42786"/>
                  </a:lnTo>
                  <a:lnTo>
                    <a:pt x="155930" y="42456"/>
                  </a:lnTo>
                  <a:lnTo>
                    <a:pt x="154508" y="41795"/>
                  </a:lnTo>
                  <a:lnTo>
                    <a:pt x="154508" y="43040"/>
                  </a:lnTo>
                  <a:lnTo>
                    <a:pt x="151511" y="43726"/>
                  </a:lnTo>
                  <a:lnTo>
                    <a:pt x="153733" y="42456"/>
                  </a:lnTo>
                  <a:lnTo>
                    <a:pt x="154330" y="42456"/>
                  </a:lnTo>
                  <a:lnTo>
                    <a:pt x="154508" y="43040"/>
                  </a:lnTo>
                  <a:lnTo>
                    <a:pt x="154508" y="41795"/>
                  </a:lnTo>
                  <a:lnTo>
                    <a:pt x="153225" y="41186"/>
                  </a:lnTo>
                  <a:lnTo>
                    <a:pt x="154622" y="39916"/>
                  </a:lnTo>
                  <a:lnTo>
                    <a:pt x="158254" y="39916"/>
                  </a:lnTo>
                  <a:lnTo>
                    <a:pt x="154393" y="37376"/>
                  </a:lnTo>
                  <a:lnTo>
                    <a:pt x="155435" y="36106"/>
                  </a:lnTo>
                  <a:lnTo>
                    <a:pt x="157797" y="36106"/>
                  </a:lnTo>
                  <a:lnTo>
                    <a:pt x="155257" y="34836"/>
                  </a:lnTo>
                  <a:lnTo>
                    <a:pt x="158673" y="34836"/>
                  </a:lnTo>
                  <a:lnTo>
                    <a:pt x="156502" y="33566"/>
                  </a:lnTo>
                  <a:lnTo>
                    <a:pt x="154889" y="31026"/>
                  </a:lnTo>
                  <a:lnTo>
                    <a:pt x="156286" y="32296"/>
                  </a:lnTo>
                  <a:lnTo>
                    <a:pt x="157607" y="31026"/>
                  </a:lnTo>
                  <a:lnTo>
                    <a:pt x="157149" y="31026"/>
                  </a:lnTo>
                  <a:lnTo>
                    <a:pt x="157848" y="29756"/>
                  </a:lnTo>
                  <a:lnTo>
                    <a:pt x="154622" y="29756"/>
                  </a:lnTo>
                  <a:lnTo>
                    <a:pt x="157581" y="28486"/>
                  </a:lnTo>
                  <a:lnTo>
                    <a:pt x="156565" y="27216"/>
                  </a:lnTo>
                  <a:lnTo>
                    <a:pt x="155295" y="25946"/>
                  </a:lnTo>
                  <a:lnTo>
                    <a:pt x="157480" y="24676"/>
                  </a:lnTo>
                  <a:lnTo>
                    <a:pt x="158699" y="24676"/>
                  </a:lnTo>
                  <a:lnTo>
                    <a:pt x="157518" y="23406"/>
                  </a:lnTo>
                  <a:lnTo>
                    <a:pt x="155562" y="23406"/>
                  </a:lnTo>
                  <a:lnTo>
                    <a:pt x="156921" y="22136"/>
                  </a:lnTo>
                  <a:lnTo>
                    <a:pt x="151676" y="22136"/>
                  </a:lnTo>
                  <a:lnTo>
                    <a:pt x="153225" y="23406"/>
                  </a:lnTo>
                  <a:lnTo>
                    <a:pt x="151650" y="23406"/>
                  </a:lnTo>
                  <a:lnTo>
                    <a:pt x="151676" y="22136"/>
                  </a:lnTo>
                  <a:lnTo>
                    <a:pt x="149783" y="22136"/>
                  </a:lnTo>
                  <a:lnTo>
                    <a:pt x="152768" y="20866"/>
                  </a:lnTo>
                  <a:lnTo>
                    <a:pt x="151752" y="20866"/>
                  </a:lnTo>
                  <a:lnTo>
                    <a:pt x="152158" y="19596"/>
                  </a:lnTo>
                  <a:lnTo>
                    <a:pt x="150533" y="19596"/>
                  </a:lnTo>
                  <a:lnTo>
                    <a:pt x="153352" y="18326"/>
                  </a:lnTo>
                  <a:lnTo>
                    <a:pt x="154101" y="19596"/>
                  </a:lnTo>
                  <a:lnTo>
                    <a:pt x="154965" y="19596"/>
                  </a:lnTo>
                  <a:lnTo>
                    <a:pt x="153428" y="20866"/>
                  </a:lnTo>
                  <a:lnTo>
                    <a:pt x="155714" y="20866"/>
                  </a:lnTo>
                  <a:lnTo>
                    <a:pt x="155600" y="19596"/>
                  </a:lnTo>
                  <a:lnTo>
                    <a:pt x="157822" y="19596"/>
                  </a:lnTo>
                  <a:lnTo>
                    <a:pt x="159385" y="18326"/>
                  </a:lnTo>
                  <a:lnTo>
                    <a:pt x="158470" y="18326"/>
                  </a:lnTo>
                  <a:lnTo>
                    <a:pt x="158280" y="18300"/>
                  </a:lnTo>
                  <a:lnTo>
                    <a:pt x="158991" y="18021"/>
                  </a:lnTo>
                  <a:lnTo>
                    <a:pt x="158369" y="18186"/>
                  </a:lnTo>
                  <a:lnTo>
                    <a:pt x="158178" y="18288"/>
                  </a:lnTo>
                  <a:lnTo>
                    <a:pt x="151269" y="17056"/>
                  </a:lnTo>
                  <a:lnTo>
                    <a:pt x="157022" y="17056"/>
                  </a:lnTo>
                  <a:lnTo>
                    <a:pt x="157276" y="17056"/>
                  </a:lnTo>
                  <a:lnTo>
                    <a:pt x="156857" y="16941"/>
                  </a:lnTo>
                  <a:lnTo>
                    <a:pt x="155181" y="15786"/>
                  </a:lnTo>
                  <a:lnTo>
                    <a:pt x="159499" y="15786"/>
                  </a:lnTo>
                  <a:lnTo>
                    <a:pt x="163207" y="15786"/>
                  </a:lnTo>
                  <a:lnTo>
                    <a:pt x="159537" y="14516"/>
                  </a:lnTo>
                  <a:lnTo>
                    <a:pt x="159169" y="14516"/>
                  </a:lnTo>
                  <a:lnTo>
                    <a:pt x="155765" y="13246"/>
                  </a:lnTo>
                  <a:lnTo>
                    <a:pt x="163563" y="11976"/>
                  </a:lnTo>
                  <a:lnTo>
                    <a:pt x="158915" y="10706"/>
                  </a:lnTo>
                  <a:lnTo>
                    <a:pt x="157048" y="9436"/>
                  </a:lnTo>
                  <a:lnTo>
                    <a:pt x="153631" y="9436"/>
                  </a:lnTo>
                  <a:lnTo>
                    <a:pt x="152019" y="8166"/>
                  </a:lnTo>
                  <a:lnTo>
                    <a:pt x="150736" y="8166"/>
                  </a:lnTo>
                  <a:lnTo>
                    <a:pt x="147662" y="8166"/>
                  </a:lnTo>
                  <a:lnTo>
                    <a:pt x="145732" y="8166"/>
                  </a:lnTo>
                  <a:lnTo>
                    <a:pt x="151447" y="9436"/>
                  </a:lnTo>
                  <a:lnTo>
                    <a:pt x="151041" y="9436"/>
                  </a:lnTo>
                  <a:lnTo>
                    <a:pt x="154686" y="10706"/>
                  </a:lnTo>
                  <a:lnTo>
                    <a:pt x="149948" y="10706"/>
                  </a:lnTo>
                  <a:lnTo>
                    <a:pt x="149555" y="11976"/>
                  </a:lnTo>
                  <a:lnTo>
                    <a:pt x="148767" y="11976"/>
                  </a:lnTo>
                  <a:lnTo>
                    <a:pt x="152920" y="14516"/>
                  </a:lnTo>
                  <a:lnTo>
                    <a:pt x="150647" y="13944"/>
                  </a:lnTo>
                  <a:lnTo>
                    <a:pt x="151079" y="14287"/>
                  </a:lnTo>
                  <a:lnTo>
                    <a:pt x="152234" y="14516"/>
                  </a:lnTo>
                  <a:lnTo>
                    <a:pt x="149999" y="15633"/>
                  </a:lnTo>
                  <a:lnTo>
                    <a:pt x="150583" y="15786"/>
                  </a:lnTo>
                  <a:lnTo>
                    <a:pt x="149682" y="15786"/>
                  </a:lnTo>
                  <a:lnTo>
                    <a:pt x="146215" y="15786"/>
                  </a:lnTo>
                  <a:lnTo>
                    <a:pt x="146215" y="16002"/>
                  </a:lnTo>
                  <a:lnTo>
                    <a:pt x="145796" y="15887"/>
                  </a:lnTo>
                  <a:lnTo>
                    <a:pt x="146215" y="16002"/>
                  </a:lnTo>
                  <a:lnTo>
                    <a:pt x="146215" y="15786"/>
                  </a:lnTo>
                  <a:lnTo>
                    <a:pt x="145643" y="15786"/>
                  </a:lnTo>
                  <a:lnTo>
                    <a:pt x="145034" y="15697"/>
                  </a:lnTo>
                  <a:lnTo>
                    <a:pt x="144360" y="15659"/>
                  </a:lnTo>
                  <a:lnTo>
                    <a:pt x="143510" y="15621"/>
                  </a:lnTo>
                  <a:lnTo>
                    <a:pt x="143370" y="15748"/>
                  </a:lnTo>
                  <a:lnTo>
                    <a:pt x="146291" y="16052"/>
                  </a:lnTo>
                  <a:lnTo>
                    <a:pt x="146418" y="16078"/>
                  </a:lnTo>
                  <a:lnTo>
                    <a:pt x="149364" y="17056"/>
                  </a:lnTo>
                  <a:lnTo>
                    <a:pt x="147066" y="17056"/>
                  </a:lnTo>
                  <a:lnTo>
                    <a:pt x="148259" y="18326"/>
                  </a:lnTo>
                  <a:lnTo>
                    <a:pt x="146989" y="18326"/>
                  </a:lnTo>
                  <a:lnTo>
                    <a:pt x="146037" y="19596"/>
                  </a:lnTo>
                  <a:lnTo>
                    <a:pt x="144602" y="20866"/>
                  </a:lnTo>
                  <a:lnTo>
                    <a:pt x="147777" y="20866"/>
                  </a:lnTo>
                  <a:lnTo>
                    <a:pt x="146989" y="22136"/>
                  </a:lnTo>
                  <a:lnTo>
                    <a:pt x="145364" y="22136"/>
                  </a:lnTo>
                  <a:lnTo>
                    <a:pt x="145783" y="23406"/>
                  </a:lnTo>
                  <a:lnTo>
                    <a:pt x="142925" y="22136"/>
                  </a:lnTo>
                  <a:lnTo>
                    <a:pt x="143014" y="23406"/>
                  </a:lnTo>
                  <a:lnTo>
                    <a:pt x="146164" y="24676"/>
                  </a:lnTo>
                  <a:lnTo>
                    <a:pt x="144183" y="24676"/>
                  </a:lnTo>
                  <a:lnTo>
                    <a:pt x="146837" y="25946"/>
                  </a:lnTo>
                  <a:lnTo>
                    <a:pt x="151676" y="24676"/>
                  </a:lnTo>
                  <a:lnTo>
                    <a:pt x="153365" y="25946"/>
                  </a:lnTo>
                  <a:lnTo>
                    <a:pt x="146837" y="25946"/>
                  </a:lnTo>
                  <a:lnTo>
                    <a:pt x="143675" y="25946"/>
                  </a:lnTo>
                  <a:lnTo>
                    <a:pt x="145275" y="27216"/>
                  </a:lnTo>
                  <a:lnTo>
                    <a:pt x="143344" y="27216"/>
                  </a:lnTo>
                  <a:lnTo>
                    <a:pt x="141820" y="28486"/>
                  </a:lnTo>
                  <a:lnTo>
                    <a:pt x="143903" y="28486"/>
                  </a:lnTo>
                  <a:lnTo>
                    <a:pt x="142811" y="29756"/>
                  </a:lnTo>
                  <a:lnTo>
                    <a:pt x="145249" y="29756"/>
                  </a:lnTo>
                  <a:lnTo>
                    <a:pt x="144513" y="30010"/>
                  </a:lnTo>
                  <a:lnTo>
                    <a:pt x="145630" y="30137"/>
                  </a:lnTo>
                  <a:lnTo>
                    <a:pt x="145364" y="29845"/>
                  </a:lnTo>
                  <a:lnTo>
                    <a:pt x="146418" y="29756"/>
                  </a:lnTo>
                  <a:lnTo>
                    <a:pt x="149428" y="31026"/>
                  </a:lnTo>
                  <a:lnTo>
                    <a:pt x="144513" y="32296"/>
                  </a:lnTo>
                  <a:lnTo>
                    <a:pt x="145719" y="33566"/>
                  </a:lnTo>
                  <a:lnTo>
                    <a:pt x="144691" y="33566"/>
                  </a:lnTo>
                  <a:lnTo>
                    <a:pt x="145796" y="34836"/>
                  </a:lnTo>
                  <a:lnTo>
                    <a:pt x="145249" y="34836"/>
                  </a:lnTo>
                  <a:lnTo>
                    <a:pt x="147408" y="36106"/>
                  </a:lnTo>
                  <a:lnTo>
                    <a:pt x="144272" y="36106"/>
                  </a:lnTo>
                  <a:lnTo>
                    <a:pt x="144995" y="37376"/>
                  </a:lnTo>
                  <a:lnTo>
                    <a:pt x="140487" y="37376"/>
                  </a:lnTo>
                  <a:lnTo>
                    <a:pt x="143230" y="38646"/>
                  </a:lnTo>
                  <a:lnTo>
                    <a:pt x="142557" y="38646"/>
                  </a:lnTo>
                  <a:lnTo>
                    <a:pt x="142913" y="39916"/>
                  </a:lnTo>
                  <a:lnTo>
                    <a:pt x="140627" y="39916"/>
                  </a:lnTo>
                  <a:lnTo>
                    <a:pt x="138938" y="39916"/>
                  </a:lnTo>
                  <a:lnTo>
                    <a:pt x="134581" y="41186"/>
                  </a:lnTo>
                  <a:lnTo>
                    <a:pt x="145884" y="42456"/>
                  </a:lnTo>
                  <a:lnTo>
                    <a:pt x="142011" y="43141"/>
                  </a:lnTo>
                  <a:lnTo>
                    <a:pt x="143306" y="43726"/>
                  </a:lnTo>
                  <a:lnTo>
                    <a:pt x="142773" y="43726"/>
                  </a:lnTo>
                  <a:lnTo>
                    <a:pt x="137731" y="44996"/>
                  </a:lnTo>
                  <a:lnTo>
                    <a:pt x="135712" y="44996"/>
                  </a:lnTo>
                  <a:lnTo>
                    <a:pt x="142697" y="46266"/>
                  </a:lnTo>
                  <a:lnTo>
                    <a:pt x="142544" y="46266"/>
                  </a:lnTo>
                  <a:lnTo>
                    <a:pt x="145859" y="47536"/>
                  </a:lnTo>
                  <a:lnTo>
                    <a:pt x="146964" y="47536"/>
                  </a:lnTo>
                  <a:lnTo>
                    <a:pt x="146443" y="48806"/>
                  </a:lnTo>
                  <a:lnTo>
                    <a:pt x="141693" y="47536"/>
                  </a:lnTo>
                  <a:lnTo>
                    <a:pt x="141465" y="47536"/>
                  </a:lnTo>
                  <a:lnTo>
                    <a:pt x="140538" y="46266"/>
                  </a:lnTo>
                  <a:lnTo>
                    <a:pt x="139166" y="47536"/>
                  </a:lnTo>
                  <a:lnTo>
                    <a:pt x="139128" y="48006"/>
                  </a:lnTo>
                  <a:lnTo>
                    <a:pt x="138531" y="48412"/>
                  </a:lnTo>
                  <a:lnTo>
                    <a:pt x="137134" y="47536"/>
                  </a:lnTo>
                  <a:lnTo>
                    <a:pt x="138163" y="48666"/>
                  </a:lnTo>
                  <a:lnTo>
                    <a:pt x="137960" y="48806"/>
                  </a:lnTo>
                  <a:lnTo>
                    <a:pt x="138277" y="48806"/>
                  </a:lnTo>
                  <a:lnTo>
                    <a:pt x="139166" y="48806"/>
                  </a:lnTo>
                  <a:lnTo>
                    <a:pt x="139661" y="48806"/>
                  </a:lnTo>
                  <a:lnTo>
                    <a:pt x="138379" y="50076"/>
                  </a:lnTo>
                  <a:lnTo>
                    <a:pt x="140538" y="50076"/>
                  </a:lnTo>
                  <a:lnTo>
                    <a:pt x="138861" y="51346"/>
                  </a:lnTo>
                  <a:lnTo>
                    <a:pt x="142811" y="51346"/>
                  </a:lnTo>
                  <a:lnTo>
                    <a:pt x="143268" y="52616"/>
                  </a:lnTo>
                  <a:lnTo>
                    <a:pt x="141909" y="52616"/>
                  </a:lnTo>
                  <a:lnTo>
                    <a:pt x="141909" y="56426"/>
                  </a:lnTo>
                  <a:lnTo>
                    <a:pt x="138620" y="56426"/>
                  </a:lnTo>
                  <a:lnTo>
                    <a:pt x="139687" y="55308"/>
                  </a:lnTo>
                  <a:lnTo>
                    <a:pt x="141909" y="56426"/>
                  </a:lnTo>
                  <a:lnTo>
                    <a:pt x="141909" y="52616"/>
                  </a:lnTo>
                  <a:lnTo>
                    <a:pt x="141338" y="52616"/>
                  </a:lnTo>
                  <a:lnTo>
                    <a:pt x="138785" y="51346"/>
                  </a:lnTo>
                  <a:lnTo>
                    <a:pt x="140284" y="52616"/>
                  </a:lnTo>
                  <a:lnTo>
                    <a:pt x="138315" y="52616"/>
                  </a:lnTo>
                  <a:lnTo>
                    <a:pt x="134289" y="53886"/>
                  </a:lnTo>
                  <a:lnTo>
                    <a:pt x="135953" y="55156"/>
                  </a:lnTo>
                  <a:lnTo>
                    <a:pt x="138480" y="53886"/>
                  </a:lnTo>
                  <a:lnTo>
                    <a:pt x="140665" y="55156"/>
                  </a:lnTo>
                  <a:lnTo>
                    <a:pt x="139827" y="55156"/>
                  </a:lnTo>
                  <a:lnTo>
                    <a:pt x="139369" y="55156"/>
                  </a:lnTo>
                  <a:lnTo>
                    <a:pt x="139534" y="55232"/>
                  </a:lnTo>
                  <a:lnTo>
                    <a:pt x="135305" y="56426"/>
                  </a:lnTo>
                  <a:lnTo>
                    <a:pt x="137553" y="56426"/>
                  </a:lnTo>
                  <a:lnTo>
                    <a:pt x="137388" y="57696"/>
                  </a:lnTo>
                  <a:lnTo>
                    <a:pt x="138734" y="57696"/>
                  </a:lnTo>
                  <a:lnTo>
                    <a:pt x="137223" y="58966"/>
                  </a:lnTo>
                  <a:lnTo>
                    <a:pt x="141401" y="58966"/>
                  </a:lnTo>
                  <a:lnTo>
                    <a:pt x="141820" y="58966"/>
                  </a:lnTo>
                  <a:lnTo>
                    <a:pt x="142354" y="60236"/>
                  </a:lnTo>
                  <a:lnTo>
                    <a:pt x="140906" y="60236"/>
                  </a:lnTo>
                  <a:lnTo>
                    <a:pt x="141401" y="58966"/>
                  </a:lnTo>
                  <a:lnTo>
                    <a:pt x="140754" y="60236"/>
                  </a:lnTo>
                  <a:lnTo>
                    <a:pt x="137274" y="60236"/>
                  </a:lnTo>
                  <a:lnTo>
                    <a:pt x="139407" y="61506"/>
                  </a:lnTo>
                  <a:lnTo>
                    <a:pt x="135051" y="61506"/>
                  </a:lnTo>
                  <a:lnTo>
                    <a:pt x="137375" y="62776"/>
                  </a:lnTo>
                  <a:lnTo>
                    <a:pt x="132435" y="61506"/>
                  </a:lnTo>
                  <a:lnTo>
                    <a:pt x="134340" y="62776"/>
                  </a:lnTo>
                  <a:lnTo>
                    <a:pt x="136245" y="62776"/>
                  </a:lnTo>
                  <a:lnTo>
                    <a:pt x="138620" y="64046"/>
                  </a:lnTo>
                  <a:lnTo>
                    <a:pt x="136994" y="62776"/>
                  </a:lnTo>
                  <a:lnTo>
                    <a:pt x="140538" y="64046"/>
                  </a:lnTo>
                  <a:lnTo>
                    <a:pt x="140589" y="63080"/>
                  </a:lnTo>
                  <a:lnTo>
                    <a:pt x="145021" y="64046"/>
                  </a:lnTo>
                  <a:lnTo>
                    <a:pt x="144780" y="64046"/>
                  </a:lnTo>
                  <a:lnTo>
                    <a:pt x="144780" y="81826"/>
                  </a:lnTo>
                  <a:lnTo>
                    <a:pt x="142544" y="83096"/>
                  </a:lnTo>
                  <a:lnTo>
                    <a:pt x="139166" y="83096"/>
                  </a:lnTo>
                  <a:lnTo>
                    <a:pt x="140779" y="81826"/>
                  </a:lnTo>
                  <a:lnTo>
                    <a:pt x="144780" y="81826"/>
                  </a:lnTo>
                  <a:lnTo>
                    <a:pt x="144780" y="64046"/>
                  </a:lnTo>
                  <a:lnTo>
                    <a:pt x="142709" y="64046"/>
                  </a:lnTo>
                  <a:lnTo>
                    <a:pt x="142709" y="71666"/>
                  </a:lnTo>
                  <a:lnTo>
                    <a:pt x="141909" y="72936"/>
                  </a:lnTo>
                  <a:lnTo>
                    <a:pt x="138201" y="72936"/>
                  </a:lnTo>
                  <a:lnTo>
                    <a:pt x="136664" y="71666"/>
                  </a:lnTo>
                  <a:lnTo>
                    <a:pt x="142709" y="71666"/>
                  </a:lnTo>
                  <a:lnTo>
                    <a:pt x="142709" y="64046"/>
                  </a:lnTo>
                  <a:lnTo>
                    <a:pt x="140538" y="64046"/>
                  </a:lnTo>
                  <a:lnTo>
                    <a:pt x="138620" y="64046"/>
                  </a:lnTo>
                  <a:lnTo>
                    <a:pt x="136283" y="64046"/>
                  </a:lnTo>
                  <a:lnTo>
                    <a:pt x="133451" y="65316"/>
                  </a:lnTo>
                  <a:lnTo>
                    <a:pt x="139293" y="66586"/>
                  </a:lnTo>
                  <a:lnTo>
                    <a:pt x="139065" y="66751"/>
                  </a:lnTo>
                  <a:lnTo>
                    <a:pt x="141173" y="67856"/>
                  </a:lnTo>
                  <a:lnTo>
                    <a:pt x="137617" y="67856"/>
                  </a:lnTo>
                  <a:lnTo>
                    <a:pt x="137363" y="67856"/>
                  </a:lnTo>
                  <a:lnTo>
                    <a:pt x="135597" y="69126"/>
                  </a:lnTo>
                  <a:lnTo>
                    <a:pt x="139700" y="70396"/>
                  </a:lnTo>
                  <a:lnTo>
                    <a:pt x="136944" y="70396"/>
                  </a:lnTo>
                  <a:lnTo>
                    <a:pt x="135737" y="71666"/>
                  </a:lnTo>
                  <a:lnTo>
                    <a:pt x="136613" y="71666"/>
                  </a:lnTo>
                  <a:lnTo>
                    <a:pt x="136207" y="72936"/>
                  </a:lnTo>
                  <a:lnTo>
                    <a:pt x="140322" y="74206"/>
                  </a:lnTo>
                  <a:lnTo>
                    <a:pt x="141185" y="74206"/>
                  </a:lnTo>
                  <a:lnTo>
                    <a:pt x="141490" y="75476"/>
                  </a:lnTo>
                  <a:lnTo>
                    <a:pt x="137287" y="75476"/>
                  </a:lnTo>
                  <a:lnTo>
                    <a:pt x="144005" y="78016"/>
                  </a:lnTo>
                  <a:lnTo>
                    <a:pt x="138417" y="79286"/>
                  </a:lnTo>
                  <a:lnTo>
                    <a:pt x="139039" y="79286"/>
                  </a:lnTo>
                  <a:lnTo>
                    <a:pt x="139623" y="80556"/>
                  </a:lnTo>
                  <a:lnTo>
                    <a:pt x="138912" y="80556"/>
                  </a:lnTo>
                  <a:lnTo>
                    <a:pt x="136906" y="81826"/>
                  </a:lnTo>
                  <a:lnTo>
                    <a:pt x="132715" y="81826"/>
                  </a:lnTo>
                  <a:lnTo>
                    <a:pt x="140309" y="84366"/>
                  </a:lnTo>
                  <a:lnTo>
                    <a:pt x="133565" y="84366"/>
                  </a:lnTo>
                  <a:lnTo>
                    <a:pt x="138353" y="85636"/>
                  </a:lnTo>
                  <a:lnTo>
                    <a:pt x="137795" y="86906"/>
                  </a:lnTo>
                  <a:lnTo>
                    <a:pt x="140182" y="86906"/>
                  </a:lnTo>
                  <a:lnTo>
                    <a:pt x="141211" y="88176"/>
                  </a:lnTo>
                  <a:lnTo>
                    <a:pt x="142100" y="89446"/>
                  </a:lnTo>
                  <a:lnTo>
                    <a:pt x="141566" y="89446"/>
                  </a:lnTo>
                  <a:lnTo>
                    <a:pt x="140258" y="90716"/>
                  </a:lnTo>
                  <a:lnTo>
                    <a:pt x="137375" y="90716"/>
                  </a:lnTo>
                  <a:lnTo>
                    <a:pt x="137274" y="89446"/>
                  </a:lnTo>
                  <a:lnTo>
                    <a:pt x="133527" y="89446"/>
                  </a:lnTo>
                  <a:lnTo>
                    <a:pt x="137325" y="90716"/>
                  </a:lnTo>
                  <a:lnTo>
                    <a:pt x="135026" y="90716"/>
                  </a:lnTo>
                  <a:lnTo>
                    <a:pt x="135458" y="91986"/>
                  </a:lnTo>
                  <a:lnTo>
                    <a:pt x="139547" y="91986"/>
                  </a:lnTo>
                  <a:lnTo>
                    <a:pt x="139153" y="93256"/>
                  </a:lnTo>
                  <a:lnTo>
                    <a:pt x="140398" y="93256"/>
                  </a:lnTo>
                  <a:lnTo>
                    <a:pt x="144399" y="94526"/>
                  </a:lnTo>
                  <a:lnTo>
                    <a:pt x="138061" y="93256"/>
                  </a:lnTo>
                  <a:lnTo>
                    <a:pt x="141020" y="94526"/>
                  </a:lnTo>
                  <a:lnTo>
                    <a:pt x="137845" y="94526"/>
                  </a:lnTo>
                  <a:lnTo>
                    <a:pt x="140741" y="95796"/>
                  </a:lnTo>
                  <a:lnTo>
                    <a:pt x="141439" y="97066"/>
                  </a:lnTo>
                  <a:lnTo>
                    <a:pt x="141224" y="98336"/>
                  </a:lnTo>
                  <a:lnTo>
                    <a:pt x="133261" y="97066"/>
                  </a:lnTo>
                  <a:lnTo>
                    <a:pt x="139014" y="100876"/>
                  </a:lnTo>
                  <a:lnTo>
                    <a:pt x="132765" y="100876"/>
                  </a:lnTo>
                  <a:lnTo>
                    <a:pt x="135585" y="102146"/>
                  </a:lnTo>
                  <a:lnTo>
                    <a:pt x="131241" y="103416"/>
                  </a:lnTo>
                  <a:lnTo>
                    <a:pt x="131559" y="104686"/>
                  </a:lnTo>
                  <a:lnTo>
                    <a:pt x="137820" y="104686"/>
                  </a:lnTo>
                  <a:lnTo>
                    <a:pt x="134404" y="105397"/>
                  </a:lnTo>
                  <a:lnTo>
                    <a:pt x="131699" y="105956"/>
                  </a:lnTo>
                  <a:lnTo>
                    <a:pt x="134556" y="105956"/>
                  </a:lnTo>
                  <a:lnTo>
                    <a:pt x="134899" y="106832"/>
                  </a:lnTo>
                  <a:lnTo>
                    <a:pt x="137896" y="106222"/>
                  </a:lnTo>
                  <a:lnTo>
                    <a:pt x="136728" y="106210"/>
                  </a:lnTo>
                  <a:lnTo>
                    <a:pt x="136004" y="105956"/>
                  </a:lnTo>
                  <a:lnTo>
                    <a:pt x="138087" y="105956"/>
                  </a:lnTo>
                  <a:lnTo>
                    <a:pt x="138455" y="107226"/>
                  </a:lnTo>
                  <a:lnTo>
                    <a:pt x="133997" y="107226"/>
                  </a:lnTo>
                  <a:lnTo>
                    <a:pt x="132118" y="108496"/>
                  </a:lnTo>
                  <a:lnTo>
                    <a:pt x="132626" y="107226"/>
                  </a:lnTo>
                  <a:lnTo>
                    <a:pt x="131191" y="107226"/>
                  </a:lnTo>
                  <a:lnTo>
                    <a:pt x="130632" y="108496"/>
                  </a:lnTo>
                  <a:lnTo>
                    <a:pt x="132029" y="108496"/>
                  </a:lnTo>
                  <a:lnTo>
                    <a:pt x="135318" y="109766"/>
                  </a:lnTo>
                  <a:lnTo>
                    <a:pt x="157657" y="109766"/>
                  </a:lnTo>
                  <a:lnTo>
                    <a:pt x="154800" y="108496"/>
                  </a:lnTo>
                  <a:lnTo>
                    <a:pt x="162775" y="108496"/>
                  </a:lnTo>
                  <a:lnTo>
                    <a:pt x="154559" y="104686"/>
                  </a:lnTo>
                  <a:lnTo>
                    <a:pt x="159702" y="103416"/>
                  </a:lnTo>
                  <a:lnTo>
                    <a:pt x="156705" y="103416"/>
                  </a:lnTo>
                  <a:lnTo>
                    <a:pt x="154724" y="99606"/>
                  </a:lnTo>
                  <a:lnTo>
                    <a:pt x="157340" y="98336"/>
                  </a:lnTo>
                  <a:lnTo>
                    <a:pt x="159943" y="97066"/>
                  </a:lnTo>
                  <a:lnTo>
                    <a:pt x="161899" y="94526"/>
                  </a:lnTo>
                  <a:lnTo>
                    <a:pt x="162483" y="93256"/>
                  </a:lnTo>
                  <a:lnTo>
                    <a:pt x="152336" y="93256"/>
                  </a:lnTo>
                  <a:lnTo>
                    <a:pt x="156895" y="91986"/>
                  </a:lnTo>
                  <a:lnTo>
                    <a:pt x="160299" y="91986"/>
                  </a:lnTo>
                  <a:lnTo>
                    <a:pt x="156362" y="89446"/>
                  </a:lnTo>
                  <a:lnTo>
                    <a:pt x="160845" y="88176"/>
                  </a:lnTo>
                  <a:lnTo>
                    <a:pt x="157543" y="85636"/>
                  </a:lnTo>
                  <a:lnTo>
                    <a:pt x="161861" y="85636"/>
                  </a:lnTo>
                  <a:lnTo>
                    <a:pt x="159588" y="84366"/>
                  </a:lnTo>
                  <a:lnTo>
                    <a:pt x="161975" y="84366"/>
                  </a:lnTo>
                  <a:lnTo>
                    <a:pt x="157365" y="83096"/>
                  </a:lnTo>
                  <a:lnTo>
                    <a:pt x="159689" y="83096"/>
                  </a:lnTo>
                  <a:lnTo>
                    <a:pt x="161302" y="81826"/>
                  </a:lnTo>
                  <a:lnTo>
                    <a:pt x="158381" y="81826"/>
                  </a:lnTo>
                  <a:lnTo>
                    <a:pt x="159842" y="80556"/>
                  </a:lnTo>
                  <a:lnTo>
                    <a:pt x="157238" y="79286"/>
                  </a:lnTo>
                  <a:lnTo>
                    <a:pt x="155816" y="79286"/>
                  </a:lnTo>
                  <a:lnTo>
                    <a:pt x="160693" y="78016"/>
                  </a:lnTo>
                  <a:lnTo>
                    <a:pt x="160845" y="78016"/>
                  </a:lnTo>
                  <a:lnTo>
                    <a:pt x="160058" y="76746"/>
                  </a:lnTo>
                  <a:lnTo>
                    <a:pt x="157899" y="75476"/>
                  </a:lnTo>
                  <a:lnTo>
                    <a:pt x="161201" y="75476"/>
                  </a:lnTo>
                  <a:lnTo>
                    <a:pt x="160858" y="76022"/>
                  </a:lnTo>
                  <a:lnTo>
                    <a:pt x="161163" y="75819"/>
                  </a:lnTo>
                  <a:lnTo>
                    <a:pt x="161340" y="75539"/>
                  </a:lnTo>
                  <a:lnTo>
                    <a:pt x="161353" y="75247"/>
                  </a:lnTo>
                  <a:lnTo>
                    <a:pt x="161277" y="75374"/>
                  </a:lnTo>
                  <a:lnTo>
                    <a:pt x="160528" y="74206"/>
                  </a:lnTo>
                  <a:lnTo>
                    <a:pt x="163830" y="74206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778876" y="752417"/>
              <a:ext cx="1297940" cy="2712720"/>
            </a:xfrm>
            <a:custGeom>
              <a:avLst/>
              <a:gdLst/>
              <a:ahLst/>
              <a:cxnLst/>
              <a:rect l="l" t="t" r="r" b="b"/>
              <a:pathLst>
                <a:path w="1297939" h="2712720">
                  <a:moveTo>
                    <a:pt x="5168" y="1127620"/>
                  </a:moveTo>
                  <a:lnTo>
                    <a:pt x="4762" y="1127226"/>
                  </a:lnTo>
                  <a:lnTo>
                    <a:pt x="4381" y="1126820"/>
                  </a:lnTo>
                  <a:lnTo>
                    <a:pt x="3937" y="1126502"/>
                  </a:lnTo>
                  <a:lnTo>
                    <a:pt x="4800" y="1128395"/>
                  </a:lnTo>
                  <a:lnTo>
                    <a:pt x="5168" y="1127620"/>
                  </a:lnTo>
                  <a:close/>
                </a:path>
                <a:path w="1297939" h="2712720">
                  <a:moveTo>
                    <a:pt x="30810" y="1111313"/>
                  </a:moveTo>
                  <a:lnTo>
                    <a:pt x="29489" y="1111313"/>
                  </a:lnTo>
                  <a:lnTo>
                    <a:pt x="29400" y="1112278"/>
                  </a:lnTo>
                  <a:lnTo>
                    <a:pt x="30810" y="1111313"/>
                  </a:lnTo>
                  <a:close/>
                </a:path>
                <a:path w="1297939" h="2712720">
                  <a:moveTo>
                    <a:pt x="34505" y="1108773"/>
                  </a:moveTo>
                  <a:lnTo>
                    <a:pt x="30810" y="1111313"/>
                  </a:lnTo>
                  <a:lnTo>
                    <a:pt x="31496" y="1111313"/>
                  </a:lnTo>
                  <a:lnTo>
                    <a:pt x="30645" y="1116393"/>
                  </a:lnTo>
                  <a:lnTo>
                    <a:pt x="34302" y="1112583"/>
                  </a:lnTo>
                  <a:lnTo>
                    <a:pt x="34505" y="1108773"/>
                  </a:lnTo>
                  <a:close/>
                </a:path>
                <a:path w="1297939" h="2712720">
                  <a:moveTo>
                    <a:pt x="38061" y="1104963"/>
                  </a:moveTo>
                  <a:lnTo>
                    <a:pt x="37998" y="1104417"/>
                  </a:lnTo>
                  <a:lnTo>
                    <a:pt x="37579" y="1106233"/>
                  </a:lnTo>
                  <a:lnTo>
                    <a:pt x="38061" y="1104963"/>
                  </a:lnTo>
                  <a:close/>
                </a:path>
                <a:path w="1297939" h="2712720">
                  <a:moveTo>
                    <a:pt x="52095" y="1087691"/>
                  </a:moveTo>
                  <a:lnTo>
                    <a:pt x="51955" y="1087539"/>
                  </a:lnTo>
                  <a:lnTo>
                    <a:pt x="51803" y="1087501"/>
                  </a:lnTo>
                  <a:lnTo>
                    <a:pt x="51676" y="1087386"/>
                  </a:lnTo>
                  <a:lnTo>
                    <a:pt x="51739" y="1087805"/>
                  </a:lnTo>
                  <a:lnTo>
                    <a:pt x="51854" y="1088009"/>
                  </a:lnTo>
                  <a:lnTo>
                    <a:pt x="52095" y="1087691"/>
                  </a:lnTo>
                  <a:close/>
                </a:path>
                <a:path w="1297939" h="2712720">
                  <a:moveTo>
                    <a:pt x="75514" y="1051623"/>
                  </a:moveTo>
                  <a:lnTo>
                    <a:pt x="75450" y="1051140"/>
                  </a:lnTo>
                  <a:lnTo>
                    <a:pt x="74904" y="1051623"/>
                  </a:lnTo>
                  <a:lnTo>
                    <a:pt x="75514" y="1051623"/>
                  </a:lnTo>
                  <a:close/>
                </a:path>
                <a:path w="1297939" h="2712720">
                  <a:moveTo>
                    <a:pt x="106146" y="1012253"/>
                  </a:moveTo>
                  <a:lnTo>
                    <a:pt x="103162" y="1013472"/>
                  </a:lnTo>
                  <a:lnTo>
                    <a:pt x="105994" y="1012786"/>
                  </a:lnTo>
                  <a:lnTo>
                    <a:pt x="106146" y="1012253"/>
                  </a:lnTo>
                  <a:close/>
                </a:path>
                <a:path w="1297939" h="2712720">
                  <a:moveTo>
                    <a:pt x="108216" y="1012253"/>
                  </a:moveTo>
                  <a:lnTo>
                    <a:pt x="105994" y="1012786"/>
                  </a:lnTo>
                  <a:lnTo>
                    <a:pt x="104330" y="1018603"/>
                  </a:lnTo>
                  <a:lnTo>
                    <a:pt x="108216" y="1012253"/>
                  </a:lnTo>
                  <a:close/>
                </a:path>
                <a:path w="1297939" h="2712720">
                  <a:moveTo>
                    <a:pt x="127596" y="967587"/>
                  </a:moveTo>
                  <a:lnTo>
                    <a:pt x="122885" y="971613"/>
                  </a:lnTo>
                  <a:lnTo>
                    <a:pt x="125133" y="972883"/>
                  </a:lnTo>
                  <a:lnTo>
                    <a:pt x="127546" y="967803"/>
                  </a:lnTo>
                  <a:lnTo>
                    <a:pt x="127596" y="967587"/>
                  </a:lnTo>
                  <a:close/>
                </a:path>
                <a:path w="1297939" h="2712720">
                  <a:moveTo>
                    <a:pt x="128066" y="974242"/>
                  </a:moveTo>
                  <a:lnTo>
                    <a:pt x="126834" y="974610"/>
                  </a:lnTo>
                  <a:lnTo>
                    <a:pt x="125730" y="974623"/>
                  </a:lnTo>
                  <a:lnTo>
                    <a:pt x="124714" y="974521"/>
                  </a:lnTo>
                  <a:lnTo>
                    <a:pt x="126834" y="975093"/>
                  </a:lnTo>
                  <a:lnTo>
                    <a:pt x="123850" y="981024"/>
                  </a:lnTo>
                  <a:lnTo>
                    <a:pt x="128066" y="974242"/>
                  </a:lnTo>
                  <a:close/>
                </a:path>
                <a:path w="1297939" h="2712720">
                  <a:moveTo>
                    <a:pt x="128828" y="966533"/>
                  </a:moveTo>
                  <a:lnTo>
                    <a:pt x="127736" y="966825"/>
                  </a:lnTo>
                  <a:lnTo>
                    <a:pt x="127596" y="967587"/>
                  </a:lnTo>
                  <a:lnTo>
                    <a:pt x="128828" y="966533"/>
                  </a:lnTo>
                  <a:close/>
                </a:path>
                <a:path w="1297939" h="2712720">
                  <a:moveTo>
                    <a:pt x="165595" y="913511"/>
                  </a:moveTo>
                  <a:lnTo>
                    <a:pt x="165354" y="911923"/>
                  </a:lnTo>
                  <a:lnTo>
                    <a:pt x="164617" y="912533"/>
                  </a:lnTo>
                  <a:lnTo>
                    <a:pt x="164172" y="913193"/>
                  </a:lnTo>
                  <a:lnTo>
                    <a:pt x="165595" y="913511"/>
                  </a:lnTo>
                  <a:close/>
                </a:path>
                <a:path w="1297939" h="2712720">
                  <a:moveTo>
                    <a:pt x="203720" y="816673"/>
                  </a:moveTo>
                  <a:lnTo>
                    <a:pt x="201891" y="817943"/>
                  </a:lnTo>
                  <a:lnTo>
                    <a:pt x="202107" y="818108"/>
                  </a:lnTo>
                  <a:lnTo>
                    <a:pt x="203720" y="816673"/>
                  </a:lnTo>
                  <a:close/>
                </a:path>
                <a:path w="1297939" h="2712720">
                  <a:moveTo>
                    <a:pt x="217881" y="836993"/>
                  </a:moveTo>
                  <a:lnTo>
                    <a:pt x="212661" y="839533"/>
                  </a:lnTo>
                  <a:lnTo>
                    <a:pt x="214337" y="839533"/>
                  </a:lnTo>
                  <a:lnTo>
                    <a:pt x="214172" y="840803"/>
                  </a:lnTo>
                  <a:lnTo>
                    <a:pt x="217881" y="836993"/>
                  </a:lnTo>
                  <a:close/>
                </a:path>
                <a:path w="1297939" h="2712720">
                  <a:moveTo>
                    <a:pt x="230670" y="806513"/>
                  </a:moveTo>
                  <a:lnTo>
                    <a:pt x="208241" y="806513"/>
                  </a:lnTo>
                  <a:lnTo>
                    <a:pt x="206324" y="806513"/>
                  </a:lnTo>
                  <a:lnTo>
                    <a:pt x="206743" y="811593"/>
                  </a:lnTo>
                  <a:lnTo>
                    <a:pt x="207530" y="811593"/>
                  </a:lnTo>
                  <a:lnTo>
                    <a:pt x="204685" y="817943"/>
                  </a:lnTo>
                  <a:lnTo>
                    <a:pt x="203466" y="819213"/>
                  </a:lnTo>
                  <a:lnTo>
                    <a:pt x="202107" y="818108"/>
                  </a:lnTo>
                  <a:lnTo>
                    <a:pt x="199440" y="820483"/>
                  </a:lnTo>
                  <a:lnTo>
                    <a:pt x="203784" y="821753"/>
                  </a:lnTo>
                  <a:lnTo>
                    <a:pt x="198856" y="826833"/>
                  </a:lnTo>
                  <a:lnTo>
                    <a:pt x="198602" y="824293"/>
                  </a:lnTo>
                  <a:lnTo>
                    <a:pt x="195364" y="829373"/>
                  </a:lnTo>
                  <a:lnTo>
                    <a:pt x="196469" y="829373"/>
                  </a:lnTo>
                  <a:lnTo>
                    <a:pt x="196634" y="833183"/>
                  </a:lnTo>
                  <a:lnTo>
                    <a:pt x="195707" y="836993"/>
                  </a:lnTo>
                  <a:lnTo>
                    <a:pt x="190157" y="842073"/>
                  </a:lnTo>
                  <a:lnTo>
                    <a:pt x="187452" y="842073"/>
                  </a:lnTo>
                  <a:lnTo>
                    <a:pt x="188404" y="843343"/>
                  </a:lnTo>
                  <a:lnTo>
                    <a:pt x="188556" y="847153"/>
                  </a:lnTo>
                  <a:lnTo>
                    <a:pt x="186093" y="849693"/>
                  </a:lnTo>
                  <a:lnTo>
                    <a:pt x="185000" y="849693"/>
                  </a:lnTo>
                  <a:lnTo>
                    <a:pt x="185204" y="847153"/>
                  </a:lnTo>
                  <a:lnTo>
                    <a:pt x="180441" y="852462"/>
                  </a:lnTo>
                  <a:lnTo>
                    <a:pt x="180441" y="862393"/>
                  </a:lnTo>
                  <a:lnTo>
                    <a:pt x="174383" y="866203"/>
                  </a:lnTo>
                  <a:lnTo>
                    <a:pt x="172300" y="866203"/>
                  </a:lnTo>
                  <a:lnTo>
                    <a:pt x="177380" y="858583"/>
                  </a:lnTo>
                  <a:lnTo>
                    <a:pt x="178828" y="856449"/>
                  </a:lnTo>
                  <a:lnTo>
                    <a:pt x="180441" y="862393"/>
                  </a:lnTo>
                  <a:lnTo>
                    <a:pt x="180441" y="852462"/>
                  </a:lnTo>
                  <a:lnTo>
                    <a:pt x="178854" y="854227"/>
                  </a:lnTo>
                  <a:lnTo>
                    <a:pt x="177533" y="853503"/>
                  </a:lnTo>
                  <a:lnTo>
                    <a:pt x="173837" y="858583"/>
                  </a:lnTo>
                  <a:lnTo>
                    <a:pt x="173291" y="852233"/>
                  </a:lnTo>
                  <a:lnTo>
                    <a:pt x="172377" y="857313"/>
                  </a:lnTo>
                  <a:lnTo>
                    <a:pt x="171500" y="867473"/>
                  </a:lnTo>
                  <a:lnTo>
                    <a:pt x="168249" y="871283"/>
                  </a:lnTo>
                  <a:lnTo>
                    <a:pt x="186283" y="871283"/>
                  </a:lnTo>
                  <a:lnTo>
                    <a:pt x="186474" y="872553"/>
                  </a:lnTo>
                  <a:lnTo>
                    <a:pt x="187553" y="871283"/>
                  </a:lnTo>
                  <a:lnTo>
                    <a:pt x="188633" y="870013"/>
                  </a:lnTo>
                  <a:lnTo>
                    <a:pt x="190411" y="868743"/>
                  </a:lnTo>
                  <a:lnTo>
                    <a:pt x="189458" y="870013"/>
                  </a:lnTo>
                  <a:lnTo>
                    <a:pt x="188366" y="871283"/>
                  </a:lnTo>
                  <a:lnTo>
                    <a:pt x="187261" y="873823"/>
                  </a:lnTo>
                  <a:lnTo>
                    <a:pt x="186143" y="873823"/>
                  </a:lnTo>
                  <a:lnTo>
                    <a:pt x="185534" y="872553"/>
                  </a:lnTo>
                  <a:lnTo>
                    <a:pt x="183451" y="872553"/>
                  </a:lnTo>
                  <a:lnTo>
                    <a:pt x="183451" y="880173"/>
                  </a:lnTo>
                  <a:lnTo>
                    <a:pt x="181864" y="882713"/>
                  </a:lnTo>
                  <a:lnTo>
                    <a:pt x="183400" y="880173"/>
                  </a:lnTo>
                  <a:lnTo>
                    <a:pt x="183451" y="872553"/>
                  </a:lnTo>
                  <a:lnTo>
                    <a:pt x="167170" y="872553"/>
                  </a:lnTo>
                  <a:lnTo>
                    <a:pt x="165950" y="872553"/>
                  </a:lnTo>
                  <a:lnTo>
                    <a:pt x="165049" y="872553"/>
                  </a:lnTo>
                  <a:lnTo>
                    <a:pt x="164592" y="873823"/>
                  </a:lnTo>
                  <a:lnTo>
                    <a:pt x="164338" y="875093"/>
                  </a:lnTo>
                  <a:lnTo>
                    <a:pt x="162928" y="876363"/>
                  </a:lnTo>
                  <a:lnTo>
                    <a:pt x="161975" y="877633"/>
                  </a:lnTo>
                  <a:lnTo>
                    <a:pt x="160947" y="878903"/>
                  </a:lnTo>
                  <a:lnTo>
                    <a:pt x="160032" y="878903"/>
                  </a:lnTo>
                  <a:lnTo>
                    <a:pt x="160032" y="880173"/>
                  </a:lnTo>
                  <a:lnTo>
                    <a:pt x="159981" y="880300"/>
                  </a:lnTo>
                  <a:lnTo>
                    <a:pt x="159981" y="885621"/>
                  </a:lnTo>
                  <a:lnTo>
                    <a:pt x="159956" y="885253"/>
                  </a:lnTo>
                  <a:lnTo>
                    <a:pt x="159981" y="885621"/>
                  </a:lnTo>
                  <a:lnTo>
                    <a:pt x="159981" y="880300"/>
                  </a:lnTo>
                  <a:lnTo>
                    <a:pt x="159512" y="881443"/>
                  </a:lnTo>
                  <a:lnTo>
                    <a:pt x="158864" y="882713"/>
                  </a:lnTo>
                  <a:lnTo>
                    <a:pt x="159042" y="883983"/>
                  </a:lnTo>
                  <a:lnTo>
                    <a:pt x="158673" y="882713"/>
                  </a:lnTo>
                  <a:lnTo>
                    <a:pt x="158343" y="882713"/>
                  </a:lnTo>
                  <a:lnTo>
                    <a:pt x="158229" y="881443"/>
                  </a:lnTo>
                  <a:lnTo>
                    <a:pt x="158991" y="880173"/>
                  </a:lnTo>
                  <a:lnTo>
                    <a:pt x="160032" y="880173"/>
                  </a:lnTo>
                  <a:lnTo>
                    <a:pt x="160032" y="878903"/>
                  </a:lnTo>
                  <a:lnTo>
                    <a:pt x="158673" y="878903"/>
                  </a:lnTo>
                  <a:lnTo>
                    <a:pt x="156095" y="883983"/>
                  </a:lnTo>
                  <a:lnTo>
                    <a:pt x="154305" y="886523"/>
                  </a:lnTo>
                  <a:lnTo>
                    <a:pt x="156933" y="887793"/>
                  </a:lnTo>
                  <a:lnTo>
                    <a:pt x="154317" y="891603"/>
                  </a:lnTo>
                  <a:lnTo>
                    <a:pt x="158445" y="889063"/>
                  </a:lnTo>
                  <a:lnTo>
                    <a:pt x="158000" y="890333"/>
                  </a:lnTo>
                  <a:lnTo>
                    <a:pt x="158470" y="889063"/>
                  </a:lnTo>
                  <a:lnTo>
                    <a:pt x="159385" y="886802"/>
                  </a:lnTo>
                  <a:lnTo>
                    <a:pt x="159397" y="886968"/>
                  </a:lnTo>
                  <a:lnTo>
                    <a:pt x="159207" y="887323"/>
                  </a:lnTo>
                  <a:lnTo>
                    <a:pt x="159664" y="887095"/>
                  </a:lnTo>
                  <a:lnTo>
                    <a:pt x="160070" y="886879"/>
                  </a:lnTo>
                  <a:lnTo>
                    <a:pt x="160439" y="886612"/>
                  </a:lnTo>
                  <a:lnTo>
                    <a:pt x="160261" y="886117"/>
                  </a:lnTo>
                  <a:lnTo>
                    <a:pt x="160718" y="885253"/>
                  </a:lnTo>
                  <a:lnTo>
                    <a:pt x="161391" y="883983"/>
                  </a:lnTo>
                  <a:lnTo>
                    <a:pt x="163385" y="880173"/>
                  </a:lnTo>
                  <a:lnTo>
                    <a:pt x="164058" y="878903"/>
                  </a:lnTo>
                  <a:lnTo>
                    <a:pt x="163995" y="882713"/>
                  </a:lnTo>
                  <a:lnTo>
                    <a:pt x="163690" y="885253"/>
                  </a:lnTo>
                  <a:lnTo>
                    <a:pt x="160439" y="887793"/>
                  </a:lnTo>
                  <a:lnTo>
                    <a:pt x="161175" y="889063"/>
                  </a:lnTo>
                  <a:lnTo>
                    <a:pt x="161861" y="891603"/>
                  </a:lnTo>
                  <a:lnTo>
                    <a:pt x="162090" y="894143"/>
                  </a:lnTo>
                  <a:lnTo>
                    <a:pt x="156298" y="895413"/>
                  </a:lnTo>
                  <a:lnTo>
                    <a:pt x="149974" y="900493"/>
                  </a:lnTo>
                  <a:lnTo>
                    <a:pt x="147218" y="900493"/>
                  </a:lnTo>
                  <a:lnTo>
                    <a:pt x="143891" y="908113"/>
                  </a:lnTo>
                  <a:lnTo>
                    <a:pt x="140335" y="914463"/>
                  </a:lnTo>
                  <a:lnTo>
                    <a:pt x="137731" y="922083"/>
                  </a:lnTo>
                  <a:lnTo>
                    <a:pt x="137274" y="928433"/>
                  </a:lnTo>
                  <a:lnTo>
                    <a:pt x="136372" y="930973"/>
                  </a:lnTo>
                  <a:lnTo>
                    <a:pt x="136017" y="930770"/>
                  </a:lnTo>
                  <a:lnTo>
                    <a:pt x="136017" y="957643"/>
                  </a:lnTo>
                  <a:lnTo>
                    <a:pt x="127901" y="965987"/>
                  </a:lnTo>
                  <a:lnTo>
                    <a:pt x="129019" y="960183"/>
                  </a:lnTo>
                  <a:lnTo>
                    <a:pt x="132499" y="956373"/>
                  </a:lnTo>
                  <a:lnTo>
                    <a:pt x="136017" y="957643"/>
                  </a:lnTo>
                  <a:lnTo>
                    <a:pt x="136017" y="930770"/>
                  </a:lnTo>
                  <a:lnTo>
                    <a:pt x="134226" y="929703"/>
                  </a:lnTo>
                  <a:lnTo>
                    <a:pt x="132930" y="930973"/>
                  </a:lnTo>
                  <a:lnTo>
                    <a:pt x="133337" y="928433"/>
                  </a:lnTo>
                  <a:lnTo>
                    <a:pt x="134416" y="927163"/>
                  </a:lnTo>
                  <a:lnTo>
                    <a:pt x="134226" y="925893"/>
                  </a:lnTo>
                  <a:lnTo>
                    <a:pt x="132435" y="930973"/>
                  </a:lnTo>
                  <a:lnTo>
                    <a:pt x="125882" y="939863"/>
                  </a:lnTo>
                  <a:lnTo>
                    <a:pt x="128384" y="943673"/>
                  </a:lnTo>
                  <a:lnTo>
                    <a:pt x="125971" y="944943"/>
                  </a:lnTo>
                  <a:lnTo>
                    <a:pt x="125412" y="943673"/>
                  </a:lnTo>
                  <a:lnTo>
                    <a:pt x="124955" y="943673"/>
                  </a:lnTo>
                  <a:lnTo>
                    <a:pt x="122859" y="946213"/>
                  </a:lnTo>
                  <a:lnTo>
                    <a:pt x="122580" y="944943"/>
                  </a:lnTo>
                  <a:lnTo>
                    <a:pt x="114490" y="955103"/>
                  </a:lnTo>
                  <a:lnTo>
                    <a:pt x="110197" y="966825"/>
                  </a:lnTo>
                  <a:lnTo>
                    <a:pt x="105638" y="977963"/>
                  </a:lnTo>
                  <a:lnTo>
                    <a:pt x="95986" y="988123"/>
                  </a:lnTo>
                  <a:lnTo>
                    <a:pt x="97777" y="986853"/>
                  </a:lnTo>
                  <a:lnTo>
                    <a:pt x="98475" y="986853"/>
                  </a:lnTo>
                  <a:lnTo>
                    <a:pt x="87591" y="1000823"/>
                  </a:lnTo>
                  <a:lnTo>
                    <a:pt x="77927" y="1017333"/>
                  </a:lnTo>
                  <a:lnTo>
                    <a:pt x="67919" y="1032573"/>
                  </a:lnTo>
                  <a:lnTo>
                    <a:pt x="56007" y="1045273"/>
                  </a:lnTo>
                  <a:lnTo>
                    <a:pt x="51308" y="1050353"/>
                  </a:lnTo>
                  <a:lnTo>
                    <a:pt x="52895" y="1051623"/>
                  </a:lnTo>
                  <a:lnTo>
                    <a:pt x="52120" y="1056703"/>
                  </a:lnTo>
                  <a:lnTo>
                    <a:pt x="48704" y="1055433"/>
                  </a:lnTo>
                  <a:lnTo>
                    <a:pt x="47713" y="1063053"/>
                  </a:lnTo>
                  <a:lnTo>
                    <a:pt x="43688" y="1069403"/>
                  </a:lnTo>
                  <a:lnTo>
                    <a:pt x="37973" y="1073213"/>
                  </a:lnTo>
                  <a:lnTo>
                    <a:pt x="32321" y="1078293"/>
                  </a:lnTo>
                  <a:lnTo>
                    <a:pt x="28498" y="1085913"/>
                  </a:lnTo>
                  <a:lnTo>
                    <a:pt x="31153" y="1085913"/>
                  </a:lnTo>
                  <a:lnTo>
                    <a:pt x="28232" y="1089723"/>
                  </a:lnTo>
                  <a:lnTo>
                    <a:pt x="23964" y="1098613"/>
                  </a:lnTo>
                  <a:lnTo>
                    <a:pt x="22402" y="1096073"/>
                  </a:lnTo>
                  <a:lnTo>
                    <a:pt x="22453" y="1097343"/>
                  </a:lnTo>
                  <a:lnTo>
                    <a:pt x="23355" y="1098613"/>
                  </a:lnTo>
                  <a:lnTo>
                    <a:pt x="21437" y="1099883"/>
                  </a:lnTo>
                  <a:lnTo>
                    <a:pt x="20015" y="1098613"/>
                  </a:lnTo>
                  <a:lnTo>
                    <a:pt x="15887" y="1108773"/>
                  </a:lnTo>
                  <a:lnTo>
                    <a:pt x="12547" y="1111313"/>
                  </a:lnTo>
                  <a:lnTo>
                    <a:pt x="10439" y="1110043"/>
                  </a:lnTo>
                  <a:lnTo>
                    <a:pt x="8039" y="1110043"/>
                  </a:lnTo>
                  <a:lnTo>
                    <a:pt x="3810" y="1113853"/>
                  </a:lnTo>
                  <a:lnTo>
                    <a:pt x="1612" y="1117663"/>
                  </a:lnTo>
                  <a:lnTo>
                    <a:pt x="0" y="1127823"/>
                  </a:lnTo>
                  <a:lnTo>
                    <a:pt x="1905" y="1126553"/>
                  </a:lnTo>
                  <a:lnTo>
                    <a:pt x="3060" y="1125283"/>
                  </a:lnTo>
                  <a:lnTo>
                    <a:pt x="5537" y="1124013"/>
                  </a:lnTo>
                  <a:lnTo>
                    <a:pt x="6946" y="1124013"/>
                  </a:lnTo>
                  <a:lnTo>
                    <a:pt x="5168" y="1127823"/>
                  </a:lnTo>
                  <a:lnTo>
                    <a:pt x="8648" y="1131633"/>
                  </a:lnTo>
                  <a:lnTo>
                    <a:pt x="10756" y="1136713"/>
                  </a:lnTo>
                  <a:lnTo>
                    <a:pt x="19621" y="1130363"/>
                  </a:lnTo>
                  <a:lnTo>
                    <a:pt x="21158" y="1124013"/>
                  </a:lnTo>
                  <a:lnTo>
                    <a:pt x="21463" y="1122743"/>
                  </a:lnTo>
                  <a:lnTo>
                    <a:pt x="24739" y="1122743"/>
                  </a:lnTo>
                  <a:lnTo>
                    <a:pt x="21285" y="1127823"/>
                  </a:lnTo>
                  <a:lnTo>
                    <a:pt x="25120" y="1126553"/>
                  </a:lnTo>
                  <a:lnTo>
                    <a:pt x="24815" y="1124013"/>
                  </a:lnTo>
                  <a:lnTo>
                    <a:pt x="24930" y="1122743"/>
                  </a:lnTo>
                  <a:lnTo>
                    <a:pt x="25158" y="1120203"/>
                  </a:lnTo>
                  <a:lnTo>
                    <a:pt x="26517" y="1121473"/>
                  </a:lnTo>
                  <a:lnTo>
                    <a:pt x="27825" y="1120203"/>
                  </a:lnTo>
                  <a:lnTo>
                    <a:pt x="29057" y="1120203"/>
                  </a:lnTo>
                  <a:lnTo>
                    <a:pt x="29387" y="1112583"/>
                  </a:lnTo>
                  <a:lnTo>
                    <a:pt x="29400" y="1112278"/>
                  </a:lnTo>
                  <a:lnTo>
                    <a:pt x="28968" y="1112583"/>
                  </a:lnTo>
                  <a:lnTo>
                    <a:pt x="29451" y="1111415"/>
                  </a:lnTo>
                  <a:lnTo>
                    <a:pt x="31038" y="1107503"/>
                  </a:lnTo>
                  <a:lnTo>
                    <a:pt x="34848" y="1106233"/>
                  </a:lnTo>
                  <a:lnTo>
                    <a:pt x="35737" y="1107503"/>
                  </a:lnTo>
                  <a:lnTo>
                    <a:pt x="36004" y="1106233"/>
                  </a:lnTo>
                  <a:lnTo>
                    <a:pt x="36563" y="1103693"/>
                  </a:lnTo>
                  <a:lnTo>
                    <a:pt x="37909" y="1103693"/>
                  </a:lnTo>
                  <a:lnTo>
                    <a:pt x="37998" y="1104417"/>
                  </a:lnTo>
                  <a:lnTo>
                    <a:pt x="38163" y="1103693"/>
                  </a:lnTo>
                  <a:lnTo>
                    <a:pt x="38455" y="1102423"/>
                  </a:lnTo>
                  <a:lnTo>
                    <a:pt x="41236" y="1099883"/>
                  </a:lnTo>
                  <a:lnTo>
                    <a:pt x="42621" y="1098613"/>
                  </a:lnTo>
                  <a:lnTo>
                    <a:pt x="41592" y="1094803"/>
                  </a:lnTo>
                  <a:lnTo>
                    <a:pt x="45923" y="1093533"/>
                  </a:lnTo>
                  <a:lnTo>
                    <a:pt x="48107" y="1084643"/>
                  </a:lnTo>
                  <a:lnTo>
                    <a:pt x="51663" y="1088453"/>
                  </a:lnTo>
                  <a:lnTo>
                    <a:pt x="51435" y="1085913"/>
                  </a:lnTo>
                  <a:lnTo>
                    <a:pt x="51676" y="1084643"/>
                  </a:lnTo>
                  <a:lnTo>
                    <a:pt x="52412" y="1080833"/>
                  </a:lnTo>
                  <a:lnTo>
                    <a:pt x="54165" y="1078293"/>
                  </a:lnTo>
                  <a:lnTo>
                    <a:pt x="55803" y="1079563"/>
                  </a:lnTo>
                  <a:lnTo>
                    <a:pt x="57086" y="1078293"/>
                  </a:lnTo>
                  <a:lnTo>
                    <a:pt x="62217" y="1073213"/>
                  </a:lnTo>
                  <a:lnTo>
                    <a:pt x="65493" y="1073213"/>
                  </a:lnTo>
                  <a:lnTo>
                    <a:pt x="66078" y="1066863"/>
                  </a:lnTo>
                  <a:lnTo>
                    <a:pt x="71882" y="1056703"/>
                  </a:lnTo>
                  <a:lnTo>
                    <a:pt x="72605" y="1055433"/>
                  </a:lnTo>
                  <a:lnTo>
                    <a:pt x="75285" y="1050353"/>
                  </a:lnTo>
                  <a:lnTo>
                    <a:pt x="75450" y="1051140"/>
                  </a:lnTo>
                  <a:lnTo>
                    <a:pt x="76339" y="1050353"/>
                  </a:lnTo>
                  <a:lnTo>
                    <a:pt x="77787" y="1049083"/>
                  </a:lnTo>
                  <a:lnTo>
                    <a:pt x="79756" y="1049083"/>
                  </a:lnTo>
                  <a:lnTo>
                    <a:pt x="82156" y="1046543"/>
                  </a:lnTo>
                  <a:lnTo>
                    <a:pt x="79108" y="1044003"/>
                  </a:lnTo>
                  <a:lnTo>
                    <a:pt x="82308" y="1037653"/>
                  </a:lnTo>
                  <a:lnTo>
                    <a:pt x="82359" y="1032573"/>
                  </a:lnTo>
                  <a:lnTo>
                    <a:pt x="88734" y="1031303"/>
                  </a:lnTo>
                  <a:lnTo>
                    <a:pt x="84429" y="1038923"/>
                  </a:lnTo>
                  <a:lnTo>
                    <a:pt x="88544" y="1038923"/>
                  </a:lnTo>
                  <a:lnTo>
                    <a:pt x="85648" y="1037653"/>
                  </a:lnTo>
                  <a:lnTo>
                    <a:pt x="90309" y="1031303"/>
                  </a:lnTo>
                  <a:lnTo>
                    <a:pt x="91236" y="1030033"/>
                  </a:lnTo>
                  <a:lnTo>
                    <a:pt x="87884" y="1030033"/>
                  </a:lnTo>
                  <a:lnTo>
                    <a:pt x="92265" y="1027493"/>
                  </a:lnTo>
                  <a:lnTo>
                    <a:pt x="94919" y="1027493"/>
                  </a:lnTo>
                  <a:lnTo>
                    <a:pt x="91097" y="1023683"/>
                  </a:lnTo>
                  <a:lnTo>
                    <a:pt x="96405" y="1023683"/>
                  </a:lnTo>
                  <a:lnTo>
                    <a:pt x="95745" y="1018603"/>
                  </a:lnTo>
                  <a:lnTo>
                    <a:pt x="101257" y="1014793"/>
                  </a:lnTo>
                  <a:lnTo>
                    <a:pt x="100609" y="1019873"/>
                  </a:lnTo>
                  <a:lnTo>
                    <a:pt x="102565" y="1014793"/>
                  </a:lnTo>
                  <a:lnTo>
                    <a:pt x="103060" y="1013523"/>
                  </a:lnTo>
                  <a:lnTo>
                    <a:pt x="101955" y="1010983"/>
                  </a:lnTo>
                  <a:lnTo>
                    <a:pt x="105600" y="1003363"/>
                  </a:lnTo>
                  <a:lnTo>
                    <a:pt x="106426" y="1009713"/>
                  </a:lnTo>
                  <a:lnTo>
                    <a:pt x="109613" y="1008443"/>
                  </a:lnTo>
                  <a:lnTo>
                    <a:pt x="111607" y="1003363"/>
                  </a:lnTo>
                  <a:lnTo>
                    <a:pt x="110794" y="998283"/>
                  </a:lnTo>
                  <a:lnTo>
                    <a:pt x="113030" y="995743"/>
                  </a:lnTo>
                  <a:lnTo>
                    <a:pt x="113703" y="995743"/>
                  </a:lnTo>
                  <a:lnTo>
                    <a:pt x="114312" y="994473"/>
                  </a:lnTo>
                  <a:lnTo>
                    <a:pt x="114490" y="995743"/>
                  </a:lnTo>
                  <a:lnTo>
                    <a:pt x="114579" y="994473"/>
                  </a:lnTo>
                  <a:lnTo>
                    <a:pt x="114909" y="989393"/>
                  </a:lnTo>
                  <a:lnTo>
                    <a:pt x="118224" y="986853"/>
                  </a:lnTo>
                  <a:lnTo>
                    <a:pt x="123202" y="983043"/>
                  </a:lnTo>
                  <a:lnTo>
                    <a:pt x="123431" y="975423"/>
                  </a:lnTo>
                  <a:lnTo>
                    <a:pt x="122516" y="975423"/>
                  </a:lnTo>
                  <a:lnTo>
                    <a:pt x="120789" y="974153"/>
                  </a:lnTo>
                  <a:lnTo>
                    <a:pt x="119735" y="972883"/>
                  </a:lnTo>
                  <a:lnTo>
                    <a:pt x="121348" y="970343"/>
                  </a:lnTo>
                  <a:lnTo>
                    <a:pt x="120789" y="966533"/>
                  </a:lnTo>
                  <a:lnTo>
                    <a:pt x="123532" y="967803"/>
                  </a:lnTo>
                  <a:lnTo>
                    <a:pt x="122440" y="969073"/>
                  </a:lnTo>
                  <a:lnTo>
                    <a:pt x="123202" y="969073"/>
                  </a:lnTo>
                  <a:lnTo>
                    <a:pt x="123380" y="970343"/>
                  </a:lnTo>
                  <a:lnTo>
                    <a:pt x="124218" y="967803"/>
                  </a:lnTo>
                  <a:lnTo>
                    <a:pt x="127736" y="966825"/>
                  </a:lnTo>
                  <a:lnTo>
                    <a:pt x="127850" y="966228"/>
                  </a:lnTo>
                  <a:lnTo>
                    <a:pt x="133515" y="962723"/>
                  </a:lnTo>
                  <a:lnTo>
                    <a:pt x="128320" y="967803"/>
                  </a:lnTo>
                  <a:lnTo>
                    <a:pt x="131292" y="967803"/>
                  </a:lnTo>
                  <a:lnTo>
                    <a:pt x="130378" y="970343"/>
                  </a:lnTo>
                  <a:lnTo>
                    <a:pt x="133388" y="970343"/>
                  </a:lnTo>
                  <a:lnTo>
                    <a:pt x="139598" y="962723"/>
                  </a:lnTo>
                  <a:lnTo>
                    <a:pt x="137845" y="960183"/>
                  </a:lnTo>
                  <a:lnTo>
                    <a:pt x="140944" y="956373"/>
                  </a:lnTo>
                  <a:lnTo>
                    <a:pt x="144030" y="952563"/>
                  </a:lnTo>
                  <a:lnTo>
                    <a:pt x="143573" y="950023"/>
                  </a:lnTo>
                  <a:lnTo>
                    <a:pt x="141185" y="952563"/>
                  </a:lnTo>
                  <a:lnTo>
                    <a:pt x="140728" y="948753"/>
                  </a:lnTo>
                  <a:lnTo>
                    <a:pt x="142328" y="946213"/>
                  </a:lnTo>
                  <a:lnTo>
                    <a:pt x="143129" y="944943"/>
                  </a:lnTo>
                  <a:lnTo>
                    <a:pt x="144729" y="942403"/>
                  </a:lnTo>
                  <a:lnTo>
                    <a:pt x="149288" y="941133"/>
                  </a:lnTo>
                  <a:lnTo>
                    <a:pt x="153276" y="938593"/>
                  </a:lnTo>
                  <a:lnTo>
                    <a:pt x="155613" y="933513"/>
                  </a:lnTo>
                  <a:lnTo>
                    <a:pt x="155232" y="930973"/>
                  </a:lnTo>
                  <a:lnTo>
                    <a:pt x="155054" y="929703"/>
                  </a:lnTo>
                  <a:lnTo>
                    <a:pt x="151815" y="927163"/>
                  </a:lnTo>
                  <a:lnTo>
                    <a:pt x="157721" y="922083"/>
                  </a:lnTo>
                  <a:lnTo>
                    <a:pt x="159766" y="925893"/>
                  </a:lnTo>
                  <a:lnTo>
                    <a:pt x="162471" y="922083"/>
                  </a:lnTo>
                  <a:lnTo>
                    <a:pt x="164287" y="919543"/>
                  </a:lnTo>
                  <a:lnTo>
                    <a:pt x="165188" y="918273"/>
                  </a:lnTo>
                  <a:lnTo>
                    <a:pt x="163690" y="918273"/>
                  </a:lnTo>
                  <a:lnTo>
                    <a:pt x="169786" y="914463"/>
                  </a:lnTo>
                  <a:lnTo>
                    <a:pt x="165595" y="913511"/>
                  </a:lnTo>
                  <a:lnTo>
                    <a:pt x="165735" y="914463"/>
                  </a:lnTo>
                  <a:lnTo>
                    <a:pt x="163322" y="918273"/>
                  </a:lnTo>
                  <a:lnTo>
                    <a:pt x="157797" y="918273"/>
                  </a:lnTo>
                  <a:lnTo>
                    <a:pt x="164617" y="912533"/>
                  </a:lnTo>
                  <a:lnTo>
                    <a:pt x="166801" y="909383"/>
                  </a:lnTo>
                  <a:lnTo>
                    <a:pt x="170345" y="909383"/>
                  </a:lnTo>
                  <a:lnTo>
                    <a:pt x="173850" y="903033"/>
                  </a:lnTo>
                  <a:lnTo>
                    <a:pt x="180530" y="887793"/>
                  </a:lnTo>
                  <a:lnTo>
                    <a:pt x="182994" y="882713"/>
                  </a:lnTo>
                  <a:lnTo>
                    <a:pt x="184226" y="880173"/>
                  </a:lnTo>
                  <a:lnTo>
                    <a:pt x="184810" y="881443"/>
                  </a:lnTo>
                  <a:lnTo>
                    <a:pt x="184746" y="883983"/>
                  </a:lnTo>
                  <a:lnTo>
                    <a:pt x="187032" y="882713"/>
                  </a:lnTo>
                  <a:lnTo>
                    <a:pt x="188328" y="880173"/>
                  </a:lnTo>
                  <a:lnTo>
                    <a:pt x="191541" y="873823"/>
                  </a:lnTo>
                  <a:lnTo>
                    <a:pt x="192189" y="872553"/>
                  </a:lnTo>
                  <a:lnTo>
                    <a:pt x="194843" y="868743"/>
                  </a:lnTo>
                  <a:lnTo>
                    <a:pt x="196621" y="866203"/>
                  </a:lnTo>
                  <a:lnTo>
                    <a:pt x="198386" y="863663"/>
                  </a:lnTo>
                  <a:lnTo>
                    <a:pt x="205155" y="854773"/>
                  </a:lnTo>
                  <a:lnTo>
                    <a:pt x="209677" y="849693"/>
                  </a:lnTo>
                  <a:lnTo>
                    <a:pt x="211950" y="847153"/>
                  </a:lnTo>
                  <a:lnTo>
                    <a:pt x="212013" y="840803"/>
                  </a:lnTo>
                  <a:lnTo>
                    <a:pt x="212661" y="839533"/>
                  </a:lnTo>
                  <a:lnTo>
                    <a:pt x="212915" y="836993"/>
                  </a:lnTo>
                  <a:lnTo>
                    <a:pt x="214287" y="834453"/>
                  </a:lnTo>
                  <a:lnTo>
                    <a:pt x="216471" y="834453"/>
                  </a:lnTo>
                  <a:lnTo>
                    <a:pt x="216281" y="836993"/>
                  </a:lnTo>
                  <a:lnTo>
                    <a:pt x="217017" y="834453"/>
                  </a:lnTo>
                  <a:lnTo>
                    <a:pt x="218859" y="828103"/>
                  </a:lnTo>
                  <a:lnTo>
                    <a:pt x="219392" y="826833"/>
                  </a:lnTo>
                  <a:lnTo>
                    <a:pt x="222618" y="819213"/>
                  </a:lnTo>
                  <a:lnTo>
                    <a:pt x="227368" y="810323"/>
                  </a:lnTo>
                  <a:lnTo>
                    <a:pt x="230670" y="806513"/>
                  </a:lnTo>
                  <a:close/>
                </a:path>
                <a:path w="1297939" h="2712720">
                  <a:moveTo>
                    <a:pt x="233603" y="2712402"/>
                  </a:moveTo>
                  <a:lnTo>
                    <a:pt x="232524" y="2711996"/>
                  </a:lnTo>
                  <a:lnTo>
                    <a:pt x="233387" y="2712656"/>
                  </a:lnTo>
                  <a:lnTo>
                    <a:pt x="233603" y="2712402"/>
                  </a:lnTo>
                  <a:close/>
                </a:path>
                <a:path w="1297939" h="2712720">
                  <a:moveTo>
                    <a:pt x="243357" y="2667533"/>
                  </a:moveTo>
                  <a:lnTo>
                    <a:pt x="242938" y="2667317"/>
                  </a:lnTo>
                  <a:lnTo>
                    <a:pt x="241287" y="2667343"/>
                  </a:lnTo>
                  <a:lnTo>
                    <a:pt x="240195" y="2667673"/>
                  </a:lnTo>
                  <a:lnTo>
                    <a:pt x="241782" y="2668066"/>
                  </a:lnTo>
                  <a:lnTo>
                    <a:pt x="242049" y="2667762"/>
                  </a:lnTo>
                  <a:lnTo>
                    <a:pt x="243357" y="2667533"/>
                  </a:lnTo>
                  <a:close/>
                </a:path>
                <a:path w="1297939" h="2712720">
                  <a:moveTo>
                    <a:pt x="285203" y="664375"/>
                  </a:moveTo>
                  <a:lnTo>
                    <a:pt x="284238" y="666115"/>
                  </a:lnTo>
                  <a:lnTo>
                    <a:pt x="283337" y="667854"/>
                  </a:lnTo>
                  <a:lnTo>
                    <a:pt x="282524" y="669582"/>
                  </a:lnTo>
                  <a:lnTo>
                    <a:pt x="284226" y="667499"/>
                  </a:lnTo>
                  <a:lnTo>
                    <a:pt x="285203" y="664375"/>
                  </a:lnTo>
                  <a:close/>
                </a:path>
                <a:path w="1297939" h="2712720">
                  <a:moveTo>
                    <a:pt x="288493" y="712101"/>
                  </a:moveTo>
                  <a:lnTo>
                    <a:pt x="287832" y="711758"/>
                  </a:lnTo>
                  <a:lnTo>
                    <a:pt x="287832" y="712533"/>
                  </a:lnTo>
                  <a:lnTo>
                    <a:pt x="287832" y="713105"/>
                  </a:lnTo>
                  <a:lnTo>
                    <a:pt x="288493" y="712101"/>
                  </a:lnTo>
                  <a:close/>
                </a:path>
                <a:path w="1297939" h="2712720">
                  <a:moveTo>
                    <a:pt x="294525" y="698995"/>
                  </a:moveTo>
                  <a:lnTo>
                    <a:pt x="294449" y="698449"/>
                  </a:lnTo>
                  <a:lnTo>
                    <a:pt x="293979" y="700036"/>
                  </a:lnTo>
                  <a:lnTo>
                    <a:pt x="294335" y="699528"/>
                  </a:lnTo>
                  <a:lnTo>
                    <a:pt x="294525" y="698995"/>
                  </a:lnTo>
                  <a:close/>
                </a:path>
                <a:path w="1297939" h="2712720">
                  <a:moveTo>
                    <a:pt x="307517" y="679513"/>
                  </a:moveTo>
                  <a:lnTo>
                    <a:pt x="307124" y="678891"/>
                  </a:lnTo>
                  <a:lnTo>
                    <a:pt x="306158" y="683323"/>
                  </a:lnTo>
                  <a:lnTo>
                    <a:pt x="306514" y="682053"/>
                  </a:lnTo>
                  <a:lnTo>
                    <a:pt x="307517" y="679513"/>
                  </a:lnTo>
                  <a:close/>
                </a:path>
                <a:path w="1297939" h="2712720">
                  <a:moveTo>
                    <a:pt x="352031" y="651573"/>
                  </a:moveTo>
                  <a:lnTo>
                    <a:pt x="351256" y="650786"/>
                  </a:lnTo>
                  <a:lnTo>
                    <a:pt x="349224" y="652843"/>
                  </a:lnTo>
                  <a:lnTo>
                    <a:pt x="352031" y="651573"/>
                  </a:lnTo>
                  <a:close/>
                </a:path>
                <a:path w="1297939" h="2712720">
                  <a:moveTo>
                    <a:pt x="354838" y="650303"/>
                  </a:moveTo>
                  <a:lnTo>
                    <a:pt x="352031" y="651573"/>
                  </a:lnTo>
                  <a:lnTo>
                    <a:pt x="353288" y="652843"/>
                  </a:lnTo>
                  <a:lnTo>
                    <a:pt x="354838" y="650303"/>
                  </a:lnTo>
                  <a:close/>
                </a:path>
                <a:path w="1297939" h="2712720">
                  <a:moveTo>
                    <a:pt x="465747" y="607123"/>
                  </a:moveTo>
                  <a:lnTo>
                    <a:pt x="465721" y="606882"/>
                  </a:lnTo>
                  <a:lnTo>
                    <a:pt x="465239" y="607123"/>
                  </a:lnTo>
                  <a:lnTo>
                    <a:pt x="465747" y="607123"/>
                  </a:lnTo>
                  <a:close/>
                </a:path>
                <a:path w="1297939" h="2712720">
                  <a:moveTo>
                    <a:pt x="546430" y="554253"/>
                  </a:moveTo>
                  <a:lnTo>
                    <a:pt x="546074" y="554266"/>
                  </a:lnTo>
                  <a:lnTo>
                    <a:pt x="545884" y="554278"/>
                  </a:lnTo>
                  <a:lnTo>
                    <a:pt x="545592" y="554291"/>
                  </a:lnTo>
                  <a:lnTo>
                    <a:pt x="546430" y="554253"/>
                  </a:lnTo>
                  <a:close/>
                </a:path>
                <a:path w="1297939" h="2712720">
                  <a:moveTo>
                    <a:pt x="594652" y="552310"/>
                  </a:moveTo>
                  <a:lnTo>
                    <a:pt x="594550" y="552170"/>
                  </a:lnTo>
                  <a:lnTo>
                    <a:pt x="594207" y="552513"/>
                  </a:lnTo>
                  <a:lnTo>
                    <a:pt x="594652" y="552310"/>
                  </a:lnTo>
                  <a:close/>
                </a:path>
                <a:path w="1297939" h="2712720">
                  <a:moveTo>
                    <a:pt x="597966" y="552513"/>
                  </a:moveTo>
                  <a:lnTo>
                    <a:pt x="597039" y="551243"/>
                  </a:lnTo>
                  <a:lnTo>
                    <a:pt x="594652" y="552310"/>
                  </a:lnTo>
                  <a:lnTo>
                    <a:pt x="595731" y="553783"/>
                  </a:lnTo>
                  <a:lnTo>
                    <a:pt x="597966" y="552513"/>
                  </a:lnTo>
                  <a:close/>
                </a:path>
                <a:path w="1297939" h="2712720">
                  <a:moveTo>
                    <a:pt x="627507" y="513626"/>
                  </a:moveTo>
                  <a:lnTo>
                    <a:pt x="626541" y="514413"/>
                  </a:lnTo>
                  <a:lnTo>
                    <a:pt x="625398" y="517309"/>
                  </a:lnTo>
                  <a:lnTo>
                    <a:pt x="625843" y="516953"/>
                  </a:lnTo>
                  <a:lnTo>
                    <a:pt x="627507" y="513626"/>
                  </a:lnTo>
                  <a:close/>
                </a:path>
                <a:path w="1297939" h="2712720">
                  <a:moveTo>
                    <a:pt x="636320" y="505523"/>
                  </a:moveTo>
                  <a:lnTo>
                    <a:pt x="632993" y="506793"/>
                  </a:lnTo>
                  <a:lnTo>
                    <a:pt x="625208" y="511873"/>
                  </a:lnTo>
                  <a:lnTo>
                    <a:pt x="624420" y="514413"/>
                  </a:lnTo>
                  <a:lnTo>
                    <a:pt x="625576" y="513143"/>
                  </a:lnTo>
                  <a:lnTo>
                    <a:pt x="626795" y="511873"/>
                  </a:lnTo>
                  <a:lnTo>
                    <a:pt x="628396" y="511873"/>
                  </a:lnTo>
                  <a:lnTo>
                    <a:pt x="627507" y="513626"/>
                  </a:lnTo>
                  <a:lnTo>
                    <a:pt x="629691" y="511873"/>
                  </a:lnTo>
                  <a:lnTo>
                    <a:pt x="632828" y="509333"/>
                  </a:lnTo>
                  <a:lnTo>
                    <a:pt x="636320" y="505523"/>
                  </a:lnTo>
                  <a:close/>
                </a:path>
                <a:path w="1297939" h="2712720">
                  <a:moveTo>
                    <a:pt x="651116" y="499237"/>
                  </a:moveTo>
                  <a:lnTo>
                    <a:pt x="649071" y="498462"/>
                  </a:lnTo>
                  <a:lnTo>
                    <a:pt x="645261" y="499262"/>
                  </a:lnTo>
                  <a:lnTo>
                    <a:pt x="644004" y="501777"/>
                  </a:lnTo>
                  <a:lnTo>
                    <a:pt x="646747" y="500570"/>
                  </a:lnTo>
                  <a:lnTo>
                    <a:pt x="649973" y="500316"/>
                  </a:lnTo>
                  <a:lnTo>
                    <a:pt x="651116" y="499237"/>
                  </a:lnTo>
                  <a:close/>
                </a:path>
                <a:path w="1297939" h="2712720">
                  <a:moveTo>
                    <a:pt x="653821" y="524573"/>
                  </a:moveTo>
                  <a:lnTo>
                    <a:pt x="614553" y="524573"/>
                  </a:lnTo>
                  <a:lnTo>
                    <a:pt x="603478" y="524573"/>
                  </a:lnTo>
                  <a:lnTo>
                    <a:pt x="595439" y="527113"/>
                  </a:lnTo>
                  <a:lnTo>
                    <a:pt x="588492" y="528383"/>
                  </a:lnTo>
                  <a:lnTo>
                    <a:pt x="580059" y="533463"/>
                  </a:lnTo>
                  <a:lnTo>
                    <a:pt x="570801" y="537273"/>
                  </a:lnTo>
                  <a:lnTo>
                    <a:pt x="560959" y="541083"/>
                  </a:lnTo>
                  <a:lnTo>
                    <a:pt x="550824" y="544893"/>
                  </a:lnTo>
                  <a:lnTo>
                    <a:pt x="558380" y="548703"/>
                  </a:lnTo>
                  <a:lnTo>
                    <a:pt x="549516" y="547738"/>
                  </a:lnTo>
                  <a:lnTo>
                    <a:pt x="549871" y="547331"/>
                  </a:lnTo>
                  <a:lnTo>
                    <a:pt x="548246" y="547585"/>
                  </a:lnTo>
                  <a:lnTo>
                    <a:pt x="546874" y="547433"/>
                  </a:lnTo>
                  <a:lnTo>
                    <a:pt x="547103" y="547776"/>
                  </a:lnTo>
                  <a:lnTo>
                    <a:pt x="543471" y="548335"/>
                  </a:lnTo>
                  <a:lnTo>
                    <a:pt x="545058" y="549478"/>
                  </a:lnTo>
                  <a:lnTo>
                    <a:pt x="543623" y="551611"/>
                  </a:lnTo>
                  <a:lnTo>
                    <a:pt x="542645" y="553605"/>
                  </a:lnTo>
                  <a:lnTo>
                    <a:pt x="545592" y="554304"/>
                  </a:lnTo>
                  <a:lnTo>
                    <a:pt x="544461" y="553542"/>
                  </a:lnTo>
                  <a:lnTo>
                    <a:pt x="548170" y="549287"/>
                  </a:lnTo>
                  <a:lnTo>
                    <a:pt x="550443" y="552513"/>
                  </a:lnTo>
                  <a:lnTo>
                    <a:pt x="547408" y="555053"/>
                  </a:lnTo>
                  <a:lnTo>
                    <a:pt x="545617" y="555053"/>
                  </a:lnTo>
                  <a:lnTo>
                    <a:pt x="534098" y="556323"/>
                  </a:lnTo>
                  <a:lnTo>
                    <a:pt x="530961" y="555053"/>
                  </a:lnTo>
                  <a:lnTo>
                    <a:pt x="536613" y="553783"/>
                  </a:lnTo>
                  <a:lnTo>
                    <a:pt x="535698" y="552513"/>
                  </a:lnTo>
                  <a:lnTo>
                    <a:pt x="528345" y="555053"/>
                  </a:lnTo>
                  <a:lnTo>
                    <a:pt x="531558" y="551243"/>
                  </a:lnTo>
                  <a:lnTo>
                    <a:pt x="526122" y="551243"/>
                  </a:lnTo>
                  <a:lnTo>
                    <a:pt x="528053" y="553783"/>
                  </a:lnTo>
                  <a:lnTo>
                    <a:pt x="525018" y="555053"/>
                  </a:lnTo>
                  <a:lnTo>
                    <a:pt x="520573" y="556323"/>
                  </a:lnTo>
                  <a:lnTo>
                    <a:pt x="527545" y="556323"/>
                  </a:lnTo>
                  <a:lnTo>
                    <a:pt x="522084" y="560133"/>
                  </a:lnTo>
                  <a:lnTo>
                    <a:pt x="513511" y="560133"/>
                  </a:lnTo>
                  <a:lnTo>
                    <a:pt x="508012" y="563943"/>
                  </a:lnTo>
                  <a:lnTo>
                    <a:pt x="510362" y="560133"/>
                  </a:lnTo>
                  <a:lnTo>
                    <a:pt x="505371" y="562673"/>
                  </a:lnTo>
                  <a:lnTo>
                    <a:pt x="498716" y="566483"/>
                  </a:lnTo>
                  <a:lnTo>
                    <a:pt x="492379" y="570293"/>
                  </a:lnTo>
                  <a:lnTo>
                    <a:pt x="488315" y="575373"/>
                  </a:lnTo>
                  <a:lnTo>
                    <a:pt x="487108" y="575373"/>
                  </a:lnTo>
                  <a:lnTo>
                    <a:pt x="485203" y="574103"/>
                  </a:lnTo>
                  <a:lnTo>
                    <a:pt x="487286" y="572833"/>
                  </a:lnTo>
                  <a:lnTo>
                    <a:pt x="468363" y="582993"/>
                  </a:lnTo>
                  <a:lnTo>
                    <a:pt x="459244" y="588073"/>
                  </a:lnTo>
                  <a:lnTo>
                    <a:pt x="450697" y="590613"/>
                  </a:lnTo>
                  <a:lnTo>
                    <a:pt x="451040" y="589343"/>
                  </a:lnTo>
                  <a:lnTo>
                    <a:pt x="448881" y="590613"/>
                  </a:lnTo>
                  <a:lnTo>
                    <a:pt x="448094" y="593153"/>
                  </a:lnTo>
                  <a:lnTo>
                    <a:pt x="444563" y="593153"/>
                  </a:lnTo>
                  <a:lnTo>
                    <a:pt x="444474" y="591883"/>
                  </a:lnTo>
                  <a:lnTo>
                    <a:pt x="444919" y="590613"/>
                  </a:lnTo>
                  <a:lnTo>
                    <a:pt x="443801" y="591883"/>
                  </a:lnTo>
                  <a:lnTo>
                    <a:pt x="438632" y="596963"/>
                  </a:lnTo>
                  <a:lnTo>
                    <a:pt x="435190" y="596963"/>
                  </a:lnTo>
                  <a:lnTo>
                    <a:pt x="437172" y="594423"/>
                  </a:lnTo>
                  <a:lnTo>
                    <a:pt x="428866" y="596963"/>
                  </a:lnTo>
                  <a:lnTo>
                    <a:pt x="422503" y="602043"/>
                  </a:lnTo>
                  <a:lnTo>
                    <a:pt x="416699" y="607123"/>
                  </a:lnTo>
                  <a:lnTo>
                    <a:pt x="410070" y="610933"/>
                  </a:lnTo>
                  <a:lnTo>
                    <a:pt x="408419" y="607123"/>
                  </a:lnTo>
                  <a:lnTo>
                    <a:pt x="393026" y="609663"/>
                  </a:lnTo>
                  <a:lnTo>
                    <a:pt x="383006" y="613473"/>
                  </a:lnTo>
                  <a:lnTo>
                    <a:pt x="374345" y="618553"/>
                  </a:lnTo>
                  <a:lnTo>
                    <a:pt x="366039" y="623633"/>
                  </a:lnTo>
                  <a:lnTo>
                    <a:pt x="357111" y="628713"/>
                  </a:lnTo>
                  <a:lnTo>
                    <a:pt x="348195" y="629983"/>
                  </a:lnTo>
                  <a:lnTo>
                    <a:pt x="336918" y="632523"/>
                  </a:lnTo>
                  <a:lnTo>
                    <a:pt x="324523" y="637603"/>
                  </a:lnTo>
                  <a:lnTo>
                    <a:pt x="312267" y="641413"/>
                  </a:lnTo>
                  <a:lnTo>
                    <a:pt x="314845" y="641413"/>
                  </a:lnTo>
                  <a:lnTo>
                    <a:pt x="313613" y="645223"/>
                  </a:lnTo>
                  <a:lnTo>
                    <a:pt x="311454" y="646493"/>
                  </a:lnTo>
                  <a:lnTo>
                    <a:pt x="307644" y="647763"/>
                  </a:lnTo>
                  <a:lnTo>
                    <a:pt x="304660" y="655383"/>
                  </a:lnTo>
                  <a:lnTo>
                    <a:pt x="302653" y="651573"/>
                  </a:lnTo>
                  <a:lnTo>
                    <a:pt x="303809" y="650303"/>
                  </a:lnTo>
                  <a:lnTo>
                    <a:pt x="298996" y="649033"/>
                  </a:lnTo>
                  <a:lnTo>
                    <a:pt x="292925" y="655383"/>
                  </a:lnTo>
                  <a:lnTo>
                    <a:pt x="288683" y="660463"/>
                  </a:lnTo>
                  <a:lnTo>
                    <a:pt x="292176" y="664273"/>
                  </a:lnTo>
                  <a:lnTo>
                    <a:pt x="286499" y="668083"/>
                  </a:lnTo>
                  <a:lnTo>
                    <a:pt x="281901" y="673163"/>
                  </a:lnTo>
                  <a:lnTo>
                    <a:pt x="278257" y="679513"/>
                  </a:lnTo>
                  <a:lnTo>
                    <a:pt x="271932" y="693483"/>
                  </a:lnTo>
                  <a:lnTo>
                    <a:pt x="269113" y="699833"/>
                  </a:lnTo>
                  <a:lnTo>
                    <a:pt x="264096" y="702373"/>
                  </a:lnTo>
                  <a:lnTo>
                    <a:pt x="263639" y="706183"/>
                  </a:lnTo>
                  <a:lnTo>
                    <a:pt x="261594" y="708723"/>
                  </a:lnTo>
                  <a:lnTo>
                    <a:pt x="261162" y="712533"/>
                  </a:lnTo>
                  <a:lnTo>
                    <a:pt x="258660" y="711263"/>
                  </a:lnTo>
                  <a:lnTo>
                    <a:pt x="255143" y="716343"/>
                  </a:lnTo>
                  <a:lnTo>
                    <a:pt x="249110" y="726503"/>
                  </a:lnTo>
                  <a:lnTo>
                    <a:pt x="245668" y="732853"/>
                  </a:lnTo>
                  <a:lnTo>
                    <a:pt x="244983" y="730313"/>
                  </a:lnTo>
                  <a:lnTo>
                    <a:pt x="241579" y="735393"/>
                  </a:lnTo>
                  <a:lnTo>
                    <a:pt x="248323" y="741743"/>
                  </a:lnTo>
                  <a:lnTo>
                    <a:pt x="245491" y="746823"/>
                  </a:lnTo>
                  <a:lnTo>
                    <a:pt x="240753" y="746823"/>
                  </a:lnTo>
                  <a:lnTo>
                    <a:pt x="236016" y="753173"/>
                  </a:lnTo>
                  <a:lnTo>
                    <a:pt x="230949" y="760793"/>
                  </a:lnTo>
                  <a:lnTo>
                    <a:pt x="226542" y="768413"/>
                  </a:lnTo>
                  <a:lnTo>
                    <a:pt x="223748" y="776033"/>
                  </a:lnTo>
                  <a:lnTo>
                    <a:pt x="222351" y="774763"/>
                  </a:lnTo>
                  <a:lnTo>
                    <a:pt x="223126" y="773493"/>
                  </a:lnTo>
                  <a:lnTo>
                    <a:pt x="219976" y="777303"/>
                  </a:lnTo>
                  <a:lnTo>
                    <a:pt x="216281" y="783653"/>
                  </a:lnTo>
                  <a:lnTo>
                    <a:pt x="214274" y="787463"/>
                  </a:lnTo>
                  <a:lnTo>
                    <a:pt x="216217" y="791273"/>
                  </a:lnTo>
                  <a:lnTo>
                    <a:pt x="212737" y="788733"/>
                  </a:lnTo>
                  <a:lnTo>
                    <a:pt x="209931" y="800163"/>
                  </a:lnTo>
                  <a:lnTo>
                    <a:pt x="208572" y="805243"/>
                  </a:lnTo>
                  <a:lnTo>
                    <a:pt x="231762" y="805243"/>
                  </a:lnTo>
                  <a:lnTo>
                    <a:pt x="232867" y="803973"/>
                  </a:lnTo>
                  <a:lnTo>
                    <a:pt x="232689" y="806513"/>
                  </a:lnTo>
                  <a:lnTo>
                    <a:pt x="234670" y="803973"/>
                  </a:lnTo>
                  <a:lnTo>
                    <a:pt x="237629" y="800163"/>
                  </a:lnTo>
                  <a:lnTo>
                    <a:pt x="231635" y="796353"/>
                  </a:lnTo>
                  <a:lnTo>
                    <a:pt x="237680" y="791273"/>
                  </a:lnTo>
                  <a:lnTo>
                    <a:pt x="237464" y="792543"/>
                  </a:lnTo>
                  <a:lnTo>
                    <a:pt x="244182" y="782383"/>
                  </a:lnTo>
                  <a:lnTo>
                    <a:pt x="247662" y="776033"/>
                  </a:lnTo>
                  <a:lnTo>
                    <a:pt x="250444" y="770953"/>
                  </a:lnTo>
                  <a:lnTo>
                    <a:pt x="256832" y="760793"/>
                  </a:lnTo>
                  <a:lnTo>
                    <a:pt x="263982" y="753173"/>
                  </a:lnTo>
                  <a:lnTo>
                    <a:pt x="264312" y="749363"/>
                  </a:lnTo>
                  <a:lnTo>
                    <a:pt x="267271" y="744283"/>
                  </a:lnTo>
                  <a:lnTo>
                    <a:pt x="269824" y="739203"/>
                  </a:lnTo>
                  <a:lnTo>
                    <a:pt x="268935" y="735393"/>
                  </a:lnTo>
                  <a:lnTo>
                    <a:pt x="273240" y="732853"/>
                  </a:lnTo>
                  <a:lnTo>
                    <a:pt x="276199" y="730313"/>
                  </a:lnTo>
                  <a:lnTo>
                    <a:pt x="279336" y="727773"/>
                  </a:lnTo>
                  <a:lnTo>
                    <a:pt x="284175" y="721423"/>
                  </a:lnTo>
                  <a:lnTo>
                    <a:pt x="286156" y="718883"/>
                  </a:lnTo>
                  <a:lnTo>
                    <a:pt x="283387" y="715073"/>
                  </a:lnTo>
                  <a:lnTo>
                    <a:pt x="284441" y="712533"/>
                  </a:lnTo>
                  <a:lnTo>
                    <a:pt x="284975" y="711263"/>
                  </a:lnTo>
                  <a:lnTo>
                    <a:pt x="287832" y="712533"/>
                  </a:lnTo>
                  <a:lnTo>
                    <a:pt x="287820" y="711263"/>
                  </a:lnTo>
                  <a:lnTo>
                    <a:pt x="287782" y="706183"/>
                  </a:lnTo>
                  <a:lnTo>
                    <a:pt x="292696" y="704913"/>
                  </a:lnTo>
                  <a:lnTo>
                    <a:pt x="293547" y="702373"/>
                  </a:lnTo>
                  <a:lnTo>
                    <a:pt x="293966" y="701103"/>
                  </a:lnTo>
                  <a:lnTo>
                    <a:pt x="293027" y="702373"/>
                  </a:lnTo>
                  <a:lnTo>
                    <a:pt x="290322" y="702373"/>
                  </a:lnTo>
                  <a:lnTo>
                    <a:pt x="292176" y="696023"/>
                  </a:lnTo>
                  <a:lnTo>
                    <a:pt x="299783" y="689673"/>
                  </a:lnTo>
                  <a:lnTo>
                    <a:pt x="301269" y="690943"/>
                  </a:lnTo>
                  <a:lnTo>
                    <a:pt x="301802" y="689673"/>
                  </a:lnTo>
                  <a:lnTo>
                    <a:pt x="302895" y="687133"/>
                  </a:lnTo>
                  <a:lnTo>
                    <a:pt x="304647" y="682053"/>
                  </a:lnTo>
                  <a:lnTo>
                    <a:pt x="306705" y="678243"/>
                  </a:lnTo>
                  <a:lnTo>
                    <a:pt x="307124" y="678891"/>
                  </a:lnTo>
                  <a:lnTo>
                    <a:pt x="307263" y="678243"/>
                  </a:lnTo>
                  <a:lnTo>
                    <a:pt x="307809" y="675703"/>
                  </a:lnTo>
                  <a:lnTo>
                    <a:pt x="309499" y="684593"/>
                  </a:lnTo>
                  <a:lnTo>
                    <a:pt x="311111" y="678243"/>
                  </a:lnTo>
                  <a:lnTo>
                    <a:pt x="310032" y="678243"/>
                  </a:lnTo>
                  <a:lnTo>
                    <a:pt x="309981" y="676973"/>
                  </a:lnTo>
                  <a:lnTo>
                    <a:pt x="309613" y="675703"/>
                  </a:lnTo>
                  <a:lnTo>
                    <a:pt x="313080" y="674433"/>
                  </a:lnTo>
                  <a:lnTo>
                    <a:pt x="317995" y="670623"/>
                  </a:lnTo>
                  <a:lnTo>
                    <a:pt x="322237" y="666813"/>
                  </a:lnTo>
                  <a:lnTo>
                    <a:pt x="322567" y="669353"/>
                  </a:lnTo>
                  <a:lnTo>
                    <a:pt x="326809" y="666813"/>
                  </a:lnTo>
                  <a:lnTo>
                    <a:pt x="328942" y="665543"/>
                  </a:lnTo>
                  <a:lnTo>
                    <a:pt x="336029" y="663003"/>
                  </a:lnTo>
                  <a:lnTo>
                    <a:pt x="343839" y="659193"/>
                  </a:lnTo>
                  <a:lnTo>
                    <a:pt x="352336" y="655383"/>
                  </a:lnTo>
                  <a:lnTo>
                    <a:pt x="347802" y="655383"/>
                  </a:lnTo>
                  <a:lnTo>
                    <a:pt x="347433" y="651573"/>
                  </a:lnTo>
                  <a:lnTo>
                    <a:pt x="350774" y="650303"/>
                  </a:lnTo>
                  <a:lnTo>
                    <a:pt x="351256" y="650786"/>
                  </a:lnTo>
                  <a:lnTo>
                    <a:pt x="351726" y="650303"/>
                  </a:lnTo>
                  <a:lnTo>
                    <a:pt x="352983" y="649033"/>
                  </a:lnTo>
                  <a:lnTo>
                    <a:pt x="357543" y="647763"/>
                  </a:lnTo>
                  <a:lnTo>
                    <a:pt x="357263" y="651573"/>
                  </a:lnTo>
                  <a:lnTo>
                    <a:pt x="355079" y="654113"/>
                  </a:lnTo>
                  <a:lnTo>
                    <a:pt x="360083" y="650303"/>
                  </a:lnTo>
                  <a:lnTo>
                    <a:pt x="360743" y="651573"/>
                  </a:lnTo>
                  <a:lnTo>
                    <a:pt x="359664" y="652843"/>
                  </a:lnTo>
                  <a:lnTo>
                    <a:pt x="359778" y="654113"/>
                  </a:lnTo>
                  <a:lnTo>
                    <a:pt x="361276" y="650303"/>
                  </a:lnTo>
                  <a:lnTo>
                    <a:pt x="370268" y="652843"/>
                  </a:lnTo>
                  <a:lnTo>
                    <a:pt x="371576" y="650303"/>
                  </a:lnTo>
                  <a:lnTo>
                    <a:pt x="372224" y="649033"/>
                  </a:lnTo>
                  <a:lnTo>
                    <a:pt x="372872" y="649033"/>
                  </a:lnTo>
                  <a:lnTo>
                    <a:pt x="376783" y="647763"/>
                  </a:lnTo>
                  <a:lnTo>
                    <a:pt x="380695" y="646493"/>
                  </a:lnTo>
                  <a:lnTo>
                    <a:pt x="386994" y="643953"/>
                  </a:lnTo>
                  <a:lnTo>
                    <a:pt x="392874" y="641413"/>
                  </a:lnTo>
                  <a:lnTo>
                    <a:pt x="399402" y="638873"/>
                  </a:lnTo>
                  <a:lnTo>
                    <a:pt x="398564" y="635063"/>
                  </a:lnTo>
                  <a:lnTo>
                    <a:pt x="402577" y="635063"/>
                  </a:lnTo>
                  <a:lnTo>
                    <a:pt x="404609" y="631253"/>
                  </a:lnTo>
                  <a:lnTo>
                    <a:pt x="412013" y="629983"/>
                  </a:lnTo>
                  <a:lnTo>
                    <a:pt x="420878" y="628713"/>
                  </a:lnTo>
                  <a:lnTo>
                    <a:pt x="429196" y="624903"/>
                  </a:lnTo>
                  <a:lnTo>
                    <a:pt x="432803" y="622363"/>
                  </a:lnTo>
                  <a:lnTo>
                    <a:pt x="434606" y="621093"/>
                  </a:lnTo>
                  <a:lnTo>
                    <a:pt x="430022" y="622363"/>
                  </a:lnTo>
                  <a:lnTo>
                    <a:pt x="432041" y="619823"/>
                  </a:lnTo>
                  <a:lnTo>
                    <a:pt x="433476" y="621093"/>
                  </a:lnTo>
                  <a:lnTo>
                    <a:pt x="437654" y="619823"/>
                  </a:lnTo>
                  <a:lnTo>
                    <a:pt x="441833" y="618553"/>
                  </a:lnTo>
                  <a:lnTo>
                    <a:pt x="438162" y="621093"/>
                  </a:lnTo>
                  <a:lnTo>
                    <a:pt x="444563" y="618553"/>
                  </a:lnTo>
                  <a:lnTo>
                    <a:pt x="449808" y="616013"/>
                  </a:lnTo>
                  <a:lnTo>
                    <a:pt x="455434" y="613473"/>
                  </a:lnTo>
                  <a:lnTo>
                    <a:pt x="459193" y="610933"/>
                  </a:lnTo>
                  <a:lnTo>
                    <a:pt x="462965" y="608393"/>
                  </a:lnTo>
                  <a:lnTo>
                    <a:pt x="459397" y="608393"/>
                  </a:lnTo>
                  <a:lnTo>
                    <a:pt x="459854" y="607123"/>
                  </a:lnTo>
                  <a:lnTo>
                    <a:pt x="462013" y="605853"/>
                  </a:lnTo>
                  <a:lnTo>
                    <a:pt x="465582" y="605853"/>
                  </a:lnTo>
                  <a:lnTo>
                    <a:pt x="465721" y="606882"/>
                  </a:lnTo>
                  <a:lnTo>
                    <a:pt x="467868" y="605853"/>
                  </a:lnTo>
                  <a:lnTo>
                    <a:pt x="470509" y="604583"/>
                  </a:lnTo>
                  <a:lnTo>
                    <a:pt x="476478" y="602043"/>
                  </a:lnTo>
                  <a:lnTo>
                    <a:pt x="489381" y="599503"/>
                  </a:lnTo>
                  <a:lnTo>
                    <a:pt x="497941" y="598233"/>
                  </a:lnTo>
                  <a:lnTo>
                    <a:pt x="501992" y="596963"/>
                  </a:lnTo>
                  <a:lnTo>
                    <a:pt x="506056" y="595693"/>
                  </a:lnTo>
                  <a:lnTo>
                    <a:pt x="508317" y="593153"/>
                  </a:lnTo>
                  <a:lnTo>
                    <a:pt x="510590" y="590613"/>
                  </a:lnTo>
                  <a:lnTo>
                    <a:pt x="510057" y="590613"/>
                  </a:lnTo>
                  <a:lnTo>
                    <a:pt x="520623" y="582993"/>
                  </a:lnTo>
                  <a:lnTo>
                    <a:pt x="526211" y="581723"/>
                  </a:lnTo>
                  <a:lnTo>
                    <a:pt x="518210" y="586803"/>
                  </a:lnTo>
                  <a:lnTo>
                    <a:pt x="522884" y="586803"/>
                  </a:lnTo>
                  <a:lnTo>
                    <a:pt x="529183" y="581723"/>
                  </a:lnTo>
                  <a:lnTo>
                    <a:pt x="530758" y="580453"/>
                  </a:lnTo>
                  <a:lnTo>
                    <a:pt x="538238" y="577913"/>
                  </a:lnTo>
                  <a:lnTo>
                    <a:pt x="543013" y="575373"/>
                  </a:lnTo>
                  <a:lnTo>
                    <a:pt x="545401" y="574103"/>
                  </a:lnTo>
                  <a:lnTo>
                    <a:pt x="552361" y="570293"/>
                  </a:lnTo>
                  <a:lnTo>
                    <a:pt x="561759" y="570293"/>
                  </a:lnTo>
                  <a:lnTo>
                    <a:pt x="572274" y="565213"/>
                  </a:lnTo>
                  <a:lnTo>
                    <a:pt x="574433" y="563943"/>
                  </a:lnTo>
                  <a:lnTo>
                    <a:pt x="583069" y="558863"/>
                  </a:lnTo>
                  <a:lnTo>
                    <a:pt x="593344" y="555053"/>
                  </a:lnTo>
                  <a:lnTo>
                    <a:pt x="591908" y="553783"/>
                  </a:lnTo>
                  <a:lnTo>
                    <a:pt x="593864" y="551243"/>
                  </a:lnTo>
                  <a:lnTo>
                    <a:pt x="594550" y="552170"/>
                  </a:lnTo>
                  <a:lnTo>
                    <a:pt x="595490" y="551243"/>
                  </a:lnTo>
                  <a:lnTo>
                    <a:pt x="600532" y="548703"/>
                  </a:lnTo>
                  <a:lnTo>
                    <a:pt x="613143" y="542353"/>
                  </a:lnTo>
                  <a:lnTo>
                    <a:pt x="631736" y="533463"/>
                  </a:lnTo>
                  <a:lnTo>
                    <a:pt x="653821" y="524573"/>
                  </a:lnTo>
                  <a:close/>
                </a:path>
                <a:path w="1297939" h="2712720">
                  <a:moveTo>
                    <a:pt x="686714" y="485089"/>
                  </a:moveTo>
                  <a:lnTo>
                    <a:pt x="685025" y="484708"/>
                  </a:lnTo>
                  <a:lnTo>
                    <a:pt x="684504" y="486473"/>
                  </a:lnTo>
                  <a:lnTo>
                    <a:pt x="686714" y="485089"/>
                  </a:lnTo>
                  <a:close/>
                </a:path>
                <a:path w="1297939" h="2712720">
                  <a:moveTo>
                    <a:pt x="686803" y="483933"/>
                  </a:moveTo>
                  <a:lnTo>
                    <a:pt x="684250" y="482663"/>
                  </a:lnTo>
                  <a:lnTo>
                    <a:pt x="681494" y="483933"/>
                  </a:lnTo>
                  <a:lnTo>
                    <a:pt x="685025" y="484708"/>
                  </a:lnTo>
                  <a:lnTo>
                    <a:pt x="685266" y="483933"/>
                  </a:lnTo>
                  <a:lnTo>
                    <a:pt x="686803" y="483933"/>
                  </a:lnTo>
                  <a:close/>
                </a:path>
                <a:path w="1297939" h="2712720">
                  <a:moveTo>
                    <a:pt x="744156" y="448373"/>
                  </a:moveTo>
                  <a:lnTo>
                    <a:pt x="743610" y="448373"/>
                  </a:lnTo>
                  <a:lnTo>
                    <a:pt x="743597" y="448754"/>
                  </a:lnTo>
                  <a:lnTo>
                    <a:pt x="744156" y="448373"/>
                  </a:lnTo>
                  <a:close/>
                </a:path>
                <a:path w="1297939" h="2712720">
                  <a:moveTo>
                    <a:pt x="761314" y="435876"/>
                  </a:moveTo>
                  <a:lnTo>
                    <a:pt x="759180" y="436676"/>
                  </a:lnTo>
                  <a:lnTo>
                    <a:pt x="759498" y="436740"/>
                  </a:lnTo>
                  <a:lnTo>
                    <a:pt x="759853" y="436727"/>
                  </a:lnTo>
                  <a:lnTo>
                    <a:pt x="760196" y="436753"/>
                  </a:lnTo>
                  <a:lnTo>
                    <a:pt x="760539" y="436473"/>
                  </a:lnTo>
                  <a:lnTo>
                    <a:pt x="760945" y="436168"/>
                  </a:lnTo>
                  <a:lnTo>
                    <a:pt x="761314" y="435876"/>
                  </a:lnTo>
                  <a:close/>
                </a:path>
                <a:path w="1297939" h="2712720">
                  <a:moveTo>
                    <a:pt x="768819" y="430872"/>
                  </a:moveTo>
                  <a:lnTo>
                    <a:pt x="767283" y="427469"/>
                  </a:lnTo>
                  <a:lnTo>
                    <a:pt x="764578" y="430301"/>
                  </a:lnTo>
                  <a:lnTo>
                    <a:pt x="767181" y="432574"/>
                  </a:lnTo>
                  <a:lnTo>
                    <a:pt x="768819" y="430872"/>
                  </a:lnTo>
                  <a:close/>
                </a:path>
                <a:path w="1297939" h="2712720">
                  <a:moveTo>
                    <a:pt x="792327" y="420433"/>
                  </a:moveTo>
                  <a:lnTo>
                    <a:pt x="791794" y="419163"/>
                  </a:lnTo>
                  <a:lnTo>
                    <a:pt x="791781" y="420433"/>
                  </a:lnTo>
                  <a:lnTo>
                    <a:pt x="792327" y="420433"/>
                  </a:lnTo>
                  <a:close/>
                </a:path>
                <a:path w="1297939" h="2712720">
                  <a:moveTo>
                    <a:pt x="795807" y="413600"/>
                  </a:moveTo>
                  <a:lnTo>
                    <a:pt x="795578" y="413537"/>
                  </a:lnTo>
                  <a:lnTo>
                    <a:pt x="794499" y="414667"/>
                  </a:lnTo>
                  <a:lnTo>
                    <a:pt x="794854" y="414743"/>
                  </a:lnTo>
                  <a:lnTo>
                    <a:pt x="795070" y="414731"/>
                  </a:lnTo>
                  <a:lnTo>
                    <a:pt x="795324" y="414108"/>
                  </a:lnTo>
                  <a:lnTo>
                    <a:pt x="795807" y="413600"/>
                  </a:lnTo>
                  <a:close/>
                </a:path>
                <a:path w="1297939" h="2712720">
                  <a:moveTo>
                    <a:pt x="797179" y="413296"/>
                  </a:moveTo>
                  <a:lnTo>
                    <a:pt x="795845" y="413562"/>
                  </a:lnTo>
                  <a:lnTo>
                    <a:pt x="796112" y="413689"/>
                  </a:lnTo>
                  <a:lnTo>
                    <a:pt x="797179" y="413296"/>
                  </a:lnTo>
                  <a:close/>
                </a:path>
                <a:path w="1297939" h="2712720">
                  <a:moveTo>
                    <a:pt x="808774" y="433476"/>
                  </a:moveTo>
                  <a:lnTo>
                    <a:pt x="808075" y="433844"/>
                  </a:lnTo>
                  <a:lnTo>
                    <a:pt x="808774" y="433476"/>
                  </a:lnTo>
                  <a:close/>
                </a:path>
                <a:path w="1297939" h="2712720">
                  <a:moveTo>
                    <a:pt x="832332" y="386727"/>
                  </a:moveTo>
                  <a:lnTo>
                    <a:pt x="832142" y="386499"/>
                  </a:lnTo>
                  <a:lnTo>
                    <a:pt x="831723" y="386334"/>
                  </a:lnTo>
                  <a:lnTo>
                    <a:pt x="830681" y="386270"/>
                  </a:lnTo>
                  <a:lnTo>
                    <a:pt x="831151" y="386575"/>
                  </a:lnTo>
                  <a:lnTo>
                    <a:pt x="831748" y="386664"/>
                  </a:lnTo>
                  <a:lnTo>
                    <a:pt x="832332" y="386727"/>
                  </a:lnTo>
                  <a:close/>
                </a:path>
                <a:path w="1297939" h="2712720">
                  <a:moveTo>
                    <a:pt x="872909" y="389953"/>
                  </a:moveTo>
                  <a:lnTo>
                    <a:pt x="871753" y="388061"/>
                  </a:lnTo>
                  <a:lnTo>
                    <a:pt x="868895" y="391312"/>
                  </a:lnTo>
                  <a:lnTo>
                    <a:pt x="872909" y="389953"/>
                  </a:lnTo>
                  <a:close/>
                </a:path>
                <a:path w="1297939" h="2712720">
                  <a:moveTo>
                    <a:pt x="875677" y="359219"/>
                  </a:moveTo>
                  <a:lnTo>
                    <a:pt x="872578" y="355663"/>
                  </a:lnTo>
                  <a:lnTo>
                    <a:pt x="867562" y="360743"/>
                  </a:lnTo>
                  <a:lnTo>
                    <a:pt x="870127" y="361759"/>
                  </a:lnTo>
                  <a:lnTo>
                    <a:pt x="867765" y="365823"/>
                  </a:lnTo>
                  <a:lnTo>
                    <a:pt x="872337" y="362013"/>
                  </a:lnTo>
                  <a:lnTo>
                    <a:pt x="873861" y="360743"/>
                  </a:lnTo>
                  <a:lnTo>
                    <a:pt x="875677" y="359219"/>
                  </a:lnTo>
                  <a:close/>
                </a:path>
                <a:path w="1297939" h="2712720">
                  <a:moveTo>
                    <a:pt x="876655" y="358394"/>
                  </a:moveTo>
                  <a:lnTo>
                    <a:pt x="875677" y="359219"/>
                  </a:lnTo>
                  <a:lnTo>
                    <a:pt x="875906" y="359473"/>
                  </a:lnTo>
                  <a:lnTo>
                    <a:pt x="876655" y="358394"/>
                  </a:lnTo>
                  <a:close/>
                </a:path>
                <a:path w="1297939" h="2712720">
                  <a:moveTo>
                    <a:pt x="899248" y="346900"/>
                  </a:moveTo>
                  <a:lnTo>
                    <a:pt x="897623" y="348043"/>
                  </a:lnTo>
                  <a:lnTo>
                    <a:pt x="898753" y="348043"/>
                  </a:lnTo>
                  <a:lnTo>
                    <a:pt x="898969" y="347853"/>
                  </a:lnTo>
                  <a:lnTo>
                    <a:pt x="899248" y="346900"/>
                  </a:lnTo>
                  <a:close/>
                </a:path>
                <a:path w="1297939" h="2712720">
                  <a:moveTo>
                    <a:pt x="900963" y="342925"/>
                  </a:moveTo>
                  <a:lnTo>
                    <a:pt x="899071" y="343789"/>
                  </a:lnTo>
                  <a:lnTo>
                    <a:pt x="899883" y="343535"/>
                  </a:lnTo>
                  <a:lnTo>
                    <a:pt x="900480" y="343230"/>
                  </a:lnTo>
                  <a:lnTo>
                    <a:pt x="900963" y="342925"/>
                  </a:lnTo>
                  <a:close/>
                </a:path>
                <a:path w="1297939" h="2712720">
                  <a:moveTo>
                    <a:pt x="901242" y="345503"/>
                  </a:moveTo>
                  <a:lnTo>
                    <a:pt x="899668" y="345503"/>
                  </a:lnTo>
                  <a:lnTo>
                    <a:pt x="899248" y="346900"/>
                  </a:lnTo>
                  <a:lnTo>
                    <a:pt x="901242" y="345503"/>
                  </a:lnTo>
                  <a:close/>
                </a:path>
                <a:path w="1297939" h="2712720">
                  <a:moveTo>
                    <a:pt x="908469" y="331533"/>
                  </a:moveTo>
                  <a:lnTo>
                    <a:pt x="907935" y="331533"/>
                  </a:lnTo>
                  <a:lnTo>
                    <a:pt x="906932" y="332803"/>
                  </a:lnTo>
                  <a:lnTo>
                    <a:pt x="908469" y="331533"/>
                  </a:lnTo>
                  <a:close/>
                </a:path>
                <a:path w="1297939" h="2712720">
                  <a:moveTo>
                    <a:pt x="910069" y="331533"/>
                  </a:moveTo>
                  <a:lnTo>
                    <a:pt x="909993" y="330263"/>
                  </a:lnTo>
                  <a:lnTo>
                    <a:pt x="908469" y="331533"/>
                  </a:lnTo>
                  <a:lnTo>
                    <a:pt x="910069" y="331533"/>
                  </a:lnTo>
                  <a:close/>
                </a:path>
                <a:path w="1297939" h="2712720">
                  <a:moveTo>
                    <a:pt x="913815" y="357962"/>
                  </a:moveTo>
                  <a:lnTo>
                    <a:pt x="913320" y="358381"/>
                  </a:lnTo>
                  <a:lnTo>
                    <a:pt x="913130" y="358609"/>
                  </a:lnTo>
                  <a:lnTo>
                    <a:pt x="911656" y="360349"/>
                  </a:lnTo>
                  <a:lnTo>
                    <a:pt x="912749" y="359295"/>
                  </a:lnTo>
                  <a:lnTo>
                    <a:pt x="913815" y="357962"/>
                  </a:lnTo>
                  <a:close/>
                </a:path>
                <a:path w="1297939" h="2712720">
                  <a:moveTo>
                    <a:pt x="915162" y="357263"/>
                  </a:moveTo>
                  <a:lnTo>
                    <a:pt x="913815" y="358203"/>
                  </a:lnTo>
                  <a:lnTo>
                    <a:pt x="914590" y="358203"/>
                  </a:lnTo>
                  <a:lnTo>
                    <a:pt x="915162" y="357263"/>
                  </a:lnTo>
                  <a:close/>
                </a:path>
                <a:path w="1297939" h="2712720">
                  <a:moveTo>
                    <a:pt x="918654" y="355663"/>
                  </a:moveTo>
                  <a:lnTo>
                    <a:pt x="917181" y="354393"/>
                  </a:lnTo>
                  <a:lnTo>
                    <a:pt x="915670" y="355663"/>
                  </a:lnTo>
                  <a:lnTo>
                    <a:pt x="915123" y="355663"/>
                  </a:lnTo>
                  <a:lnTo>
                    <a:pt x="915365" y="356933"/>
                  </a:lnTo>
                  <a:lnTo>
                    <a:pt x="915162" y="357263"/>
                  </a:lnTo>
                  <a:lnTo>
                    <a:pt x="915631" y="356933"/>
                  </a:lnTo>
                  <a:lnTo>
                    <a:pt x="918654" y="355663"/>
                  </a:lnTo>
                  <a:close/>
                </a:path>
                <a:path w="1297939" h="2712720">
                  <a:moveTo>
                    <a:pt x="920356" y="322643"/>
                  </a:moveTo>
                  <a:lnTo>
                    <a:pt x="919988" y="322643"/>
                  </a:lnTo>
                  <a:lnTo>
                    <a:pt x="919949" y="322770"/>
                  </a:lnTo>
                  <a:lnTo>
                    <a:pt x="920356" y="322643"/>
                  </a:lnTo>
                  <a:close/>
                </a:path>
                <a:path w="1297939" h="2712720">
                  <a:moveTo>
                    <a:pt x="921359" y="320497"/>
                  </a:moveTo>
                  <a:lnTo>
                    <a:pt x="920826" y="320967"/>
                  </a:lnTo>
                  <a:lnTo>
                    <a:pt x="920356" y="321602"/>
                  </a:lnTo>
                  <a:lnTo>
                    <a:pt x="920559" y="321525"/>
                  </a:lnTo>
                  <a:lnTo>
                    <a:pt x="921359" y="320497"/>
                  </a:lnTo>
                  <a:close/>
                </a:path>
                <a:path w="1297939" h="2712720">
                  <a:moveTo>
                    <a:pt x="924648" y="320103"/>
                  </a:moveTo>
                  <a:lnTo>
                    <a:pt x="923658" y="321373"/>
                  </a:lnTo>
                  <a:lnTo>
                    <a:pt x="922159" y="322643"/>
                  </a:lnTo>
                  <a:lnTo>
                    <a:pt x="921956" y="322770"/>
                  </a:lnTo>
                  <a:lnTo>
                    <a:pt x="922870" y="322770"/>
                  </a:lnTo>
                  <a:lnTo>
                    <a:pt x="922756" y="322643"/>
                  </a:lnTo>
                  <a:lnTo>
                    <a:pt x="924648" y="320103"/>
                  </a:lnTo>
                  <a:close/>
                </a:path>
                <a:path w="1297939" h="2712720">
                  <a:moveTo>
                    <a:pt x="934440" y="309943"/>
                  </a:moveTo>
                  <a:lnTo>
                    <a:pt x="932764" y="312572"/>
                  </a:lnTo>
                  <a:lnTo>
                    <a:pt x="932992" y="312483"/>
                  </a:lnTo>
                  <a:lnTo>
                    <a:pt x="934440" y="309943"/>
                  </a:lnTo>
                  <a:close/>
                </a:path>
                <a:path w="1297939" h="2712720">
                  <a:moveTo>
                    <a:pt x="950201" y="328993"/>
                  </a:moveTo>
                  <a:lnTo>
                    <a:pt x="950074" y="328993"/>
                  </a:lnTo>
                  <a:lnTo>
                    <a:pt x="948677" y="330263"/>
                  </a:lnTo>
                  <a:lnTo>
                    <a:pt x="950201" y="328993"/>
                  </a:lnTo>
                  <a:close/>
                </a:path>
                <a:path w="1297939" h="2712720">
                  <a:moveTo>
                    <a:pt x="962304" y="294932"/>
                  </a:moveTo>
                  <a:lnTo>
                    <a:pt x="961631" y="295021"/>
                  </a:lnTo>
                  <a:lnTo>
                    <a:pt x="961047" y="295249"/>
                  </a:lnTo>
                  <a:lnTo>
                    <a:pt x="960920" y="295668"/>
                  </a:lnTo>
                  <a:lnTo>
                    <a:pt x="961428" y="295402"/>
                  </a:lnTo>
                  <a:lnTo>
                    <a:pt x="961847" y="295173"/>
                  </a:lnTo>
                  <a:lnTo>
                    <a:pt x="962304" y="294932"/>
                  </a:lnTo>
                  <a:close/>
                </a:path>
                <a:path w="1297939" h="2712720">
                  <a:moveTo>
                    <a:pt x="964247" y="313753"/>
                  </a:moveTo>
                  <a:lnTo>
                    <a:pt x="932014" y="313753"/>
                  </a:lnTo>
                  <a:lnTo>
                    <a:pt x="929995" y="313753"/>
                  </a:lnTo>
                  <a:lnTo>
                    <a:pt x="933196" y="315023"/>
                  </a:lnTo>
                  <a:lnTo>
                    <a:pt x="931176" y="316293"/>
                  </a:lnTo>
                  <a:lnTo>
                    <a:pt x="929665" y="317563"/>
                  </a:lnTo>
                  <a:lnTo>
                    <a:pt x="929081" y="316293"/>
                  </a:lnTo>
                  <a:lnTo>
                    <a:pt x="928217" y="318833"/>
                  </a:lnTo>
                  <a:lnTo>
                    <a:pt x="932954" y="318833"/>
                  </a:lnTo>
                  <a:lnTo>
                    <a:pt x="930643" y="322643"/>
                  </a:lnTo>
                  <a:lnTo>
                    <a:pt x="927519" y="323913"/>
                  </a:lnTo>
                  <a:lnTo>
                    <a:pt x="924217" y="328993"/>
                  </a:lnTo>
                  <a:lnTo>
                    <a:pt x="921448" y="327723"/>
                  </a:lnTo>
                  <a:lnTo>
                    <a:pt x="924534" y="325183"/>
                  </a:lnTo>
                  <a:lnTo>
                    <a:pt x="923848" y="323913"/>
                  </a:lnTo>
                  <a:lnTo>
                    <a:pt x="920140" y="323913"/>
                  </a:lnTo>
                  <a:lnTo>
                    <a:pt x="919657" y="323913"/>
                  </a:lnTo>
                  <a:lnTo>
                    <a:pt x="916330" y="323913"/>
                  </a:lnTo>
                  <a:lnTo>
                    <a:pt x="915568" y="326453"/>
                  </a:lnTo>
                  <a:lnTo>
                    <a:pt x="915060" y="328993"/>
                  </a:lnTo>
                  <a:lnTo>
                    <a:pt x="911758" y="332803"/>
                  </a:lnTo>
                  <a:lnTo>
                    <a:pt x="911631" y="331533"/>
                  </a:lnTo>
                  <a:lnTo>
                    <a:pt x="910069" y="331533"/>
                  </a:lnTo>
                  <a:lnTo>
                    <a:pt x="910221" y="334073"/>
                  </a:lnTo>
                  <a:lnTo>
                    <a:pt x="908253" y="337883"/>
                  </a:lnTo>
                  <a:lnTo>
                    <a:pt x="902550" y="339153"/>
                  </a:lnTo>
                  <a:lnTo>
                    <a:pt x="903617" y="341693"/>
                  </a:lnTo>
                  <a:lnTo>
                    <a:pt x="900976" y="342963"/>
                  </a:lnTo>
                  <a:lnTo>
                    <a:pt x="904265" y="341693"/>
                  </a:lnTo>
                  <a:lnTo>
                    <a:pt x="904367" y="344233"/>
                  </a:lnTo>
                  <a:lnTo>
                    <a:pt x="901801" y="345503"/>
                  </a:lnTo>
                  <a:lnTo>
                    <a:pt x="898969" y="347853"/>
                  </a:lnTo>
                  <a:lnTo>
                    <a:pt x="897801" y="351853"/>
                  </a:lnTo>
                  <a:lnTo>
                    <a:pt x="889215" y="349313"/>
                  </a:lnTo>
                  <a:lnTo>
                    <a:pt x="885240" y="354393"/>
                  </a:lnTo>
                  <a:lnTo>
                    <a:pt x="882091" y="355663"/>
                  </a:lnTo>
                  <a:lnTo>
                    <a:pt x="883005" y="351853"/>
                  </a:lnTo>
                  <a:lnTo>
                    <a:pt x="880389" y="353123"/>
                  </a:lnTo>
                  <a:lnTo>
                    <a:pt x="880110" y="353529"/>
                  </a:lnTo>
                  <a:lnTo>
                    <a:pt x="880110" y="358203"/>
                  </a:lnTo>
                  <a:lnTo>
                    <a:pt x="878179" y="362013"/>
                  </a:lnTo>
                  <a:lnTo>
                    <a:pt x="876376" y="362013"/>
                  </a:lnTo>
                  <a:lnTo>
                    <a:pt x="878027" y="359473"/>
                  </a:lnTo>
                  <a:lnTo>
                    <a:pt x="880110" y="358203"/>
                  </a:lnTo>
                  <a:lnTo>
                    <a:pt x="880110" y="353529"/>
                  </a:lnTo>
                  <a:lnTo>
                    <a:pt x="876655" y="358394"/>
                  </a:lnTo>
                  <a:lnTo>
                    <a:pt x="876896" y="358203"/>
                  </a:lnTo>
                  <a:lnTo>
                    <a:pt x="874674" y="362013"/>
                  </a:lnTo>
                  <a:lnTo>
                    <a:pt x="874445" y="362013"/>
                  </a:lnTo>
                  <a:lnTo>
                    <a:pt x="874407" y="362483"/>
                  </a:lnTo>
                  <a:lnTo>
                    <a:pt x="872464" y="365823"/>
                  </a:lnTo>
                  <a:lnTo>
                    <a:pt x="874217" y="364375"/>
                  </a:lnTo>
                  <a:lnTo>
                    <a:pt x="873721" y="369633"/>
                  </a:lnTo>
                  <a:lnTo>
                    <a:pt x="867422" y="370903"/>
                  </a:lnTo>
                  <a:lnTo>
                    <a:pt x="864057" y="365823"/>
                  </a:lnTo>
                  <a:lnTo>
                    <a:pt x="858443" y="369633"/>
                  </a:lnTo>
                  <a:lnTo>
                    <a:pt x="853821" y="373443"/>
                  </a:lnTo>
                  <a:lnTo>
                    <a:pt x="848880" y="378523"/>
                  </a:lnTo>
                  <a:lnTo>
                    <a:pt x="842264" y="382333"/>
                  </a:lnTo>
                  <a:lnTo>
                    <a:pt x="845972" y="381063"/>
                  </a:lnTo>
                  <a:lnTo>
                    <a:pt x="846048" y="384873"/>
                  </a:lnTo>
                  <a:lnTo>
                    <a:pt x="840193" y="386143"/>
                  </a:lnTo>
                  <a:lnTo>
                    <a:pt x="837615" y="388683"/>
                  </a:lnTo>
                  <a:lnTo>
                    <a:pt x="836752" y="387413"/>
                  </a:lnTo>
                  <a:lnTo>
                    <a:pt x="832332" y="387413"/>
                  </a:lnTo>
                  <a:lnTo>
                    <a:pt x="833348" y="388683"/>
                  </a:lnTo>
                  <a:lnTo>
                    <a:pt x="825195" y="392493"/>
                  </a:lnTo>
                  <a:lnTo>
                    <a:pt x="826592" y="396303"/>
                  </a:lnTo>
                  <a:lnTo>
                    <a:pt x="820775" y="396303"/>
                  </a:lnTo>
                  <a:lnTo>
                    <a:pt x="812380" y="400113"/>
                  </a:lnTo>
                  <a:lnTo>
                    <a:pt x="815086" y="407733"/>
                  </a:lnTo>
                  <a:lnTo>
                    <a:pt x="807199" y="411543"/>
                  </a:lnTo>
                  <a:lnTo>
                    <a:pt x="808228" y="407733"/>
                  </a:lnTo>
                  <a:lnTo>
                    <a:pt x="804037" y="409003"/>
                  </a:lnTo>
                  <a:lnTo>
                    <a:pt x="808189" y="405193"/>
                  </a:lnTo>
                  <a:lnTo>
                    <a:pt x="803211" y="407733"/>
                  </a:lnTo>
                  <a:lnTo>
                    <a:pt x="803948" y="409003"/>
                  </a:lnTo>
                  <a:lnTo>
                    <a:pt x="801801" y="409003"/>
                  </a:lnTo>
                  <a:lnTo>
                    <a:pt x="798512" y="415353"/>
                  </a:lnTo>
                  <a:lnTo>
                    <a:pt x="795070" y="415353"/>
                  </a:lnTo>
                  <a:lnTo>
                    <a:pt x="794486" y="416623"/>
                  </a:lnTo>
                  <a:lnTo>
                    <a:pt x="795286" y="419163"/>
                  </a:lnTo>
                  <a:lnTo>
                    <a:pt x="792327" y="420433"/>
                  </a:lnTo>
                  <a:lnTo>
                    <a:pt x="788035" y="422973"/>
                  </a:lnTo>
                  <a:lnTo>
                    <a:pt x="791756" y="424243"/>
                  </a:lnTo>
                  <a:lnTo>
                    <a:pt x="783424" y="425513"/>
                  </a:lnTo>
                  <a:lnTo>
                    <a:pt x="775398" y="430593"/>
                  </a:lnTo>
                  <a:lnTo>
                    <a:pt x="767651" y="435673"/>
                  </a:lnTo>
                  <a:lnTo>
                    <a:pt x="760196" y="436943"/>
                  </a:lnTo>
                  <a:lnTo>
                    <a:pt x="754976" y="442023"/>
                  </a:lnTo>
                  <a:lnTo>
                    <a:pt x="748588" y="445833"/>
                  </a:lnTo>
                  <a:lnTo>
                    <a:pt x="743597" y="449643"/>
                  </a:lnTo>
                  <a:lnTo>
                    <a:pt x="743597" y="448754"/>
                  </a:lnTo>
                  <a:lnTo>
                    <a:pt x="740460" y="450913"/>
                  </a:lnTo>
                  <a:lnTo>
                    <a:pt x="739394" y="453453"/>
                  </a:lnTo>
                  <a:lnTo>
                    <a:pt x="738098" y="455993"/>
                  </a:lnTo>
                  <a:lnTo>
                    <a:pt x="733704" y="458533"/>
                  </a:lnTo>
                  <a:lnTo>
                    <a:pt x="727862" y="458533"/>
                  </a:lnTo>
                  <a:lnTo>
                    <a:pt x="737095" y="454723"/>
                  </a:lnTo>
                  <a:lnTo>
                    <a:pt x="733869" y="454723"/>
                  </a:lnTo>
                  <a:lnTo>
                    <a:pt x="729297" y="449643"/>
                  </a:lnTo>
                  <a:lnTo>
                    <a:pt x="724547" y="461073"/>
                  </a:lnTo>
                  <a:lnTo>
                    <a:pt x="717105" y="461073"/>
                  </a:lnTo>
                  <a:lnTo>
                    <a:pt x="718210" y="459803"/>
                  </a:lnTo>
                  <a:lnTo>
                    <a:pt x="712901" y="459803"/>
                  </a:lnTo>
                  <a:lnTo>
                    <a:pt x="709345" y="467423"/>
                  </a:lnTo>
                  <a:lnTo>
                    <a:pt x="702284" y="471233"/>
                  </a:lnTo>
                  <a:lnTo>
                    <a:pt x="701814" y="471233"/>
                  </a:lnTo>
                  <a:lnTo>
                    <a:pt x="698868" y="476313"/>
                  </a:lnTo>
                  <a:lnTo>
                    <a:pt x="690613" y="482663"/>
                  </a:lnTo>
                  <a:lnTo>
                    <a:pt x="686714" y="485089"/>
                  </a:lnTo>
                  <a:lnTo>
                    <a:pt x="687222" y="485203"/>
                  </a:lnTo>
                  <a:lnTo>
                    <a:pt x="681710" y="490283"/>
                  </a:lnTo>
                  <a:lnTo>
                    <a:pt x="679119" y="489013"/>
                  </a:lnTo>
                  <a:lnTo>
                    <a:pt x="674204" y="490283"/>
                  </a:lnTo>
                  <a:lnTo>
                    <a:pt x="672236" y="489013"/>
                  </a:lnTo>
                  <a:lnTo>
                    <a:pt x="675944" y="486473"/>
                  </a:lnTo>
                  <a:lnTo>
                    <a:pt x="677760" y="485203"/>
                  </a:lnTo>
                  <a:lnTo>
                    <a:pt x="673150" y="483933"/>
                  </a:lnTo>
                  <a:lnTo>
                    <a:pt x="670547" y="489013"/>
                  </a:lnTo>
                  <a:lnTo>
                    <a:pt x="667296" y="490283"/>
                  </a:lnTo>
                  <a:lnTo>
                    <a:pt x="666902" y="489013"/>
                  </a:lnTo>
                  <a:lnTo>
                    <a:pt x="658533" y="494093"/>
                  </a:lnTo>
                  <a:lnTo>
                    <a:pt x="660361" y="497903"/>
                  </a:lnTo>
                  <a:lnTo>
                    <a:pt x="650938" y="501713"/>
                  </a:lnTo>
                  <a:lnTo>
                    <a:pt x="652487" y="502983"/>
                  </a:lnTo>
                  <a:lnTo>
                    <a:pt x="649325" y="509333"/>
                  </a:lnTo>
                  <a:lnTo>
                    <a:pt x="648893" y="508063"/>
                  </a:lnTo>
                  <a:lnTo>
                    <a:pt x="647153" y="502983"/>
                  </a:lnTo>
                  <a:lnTo>
                    <a:pt x="643509" y="508063"/>
                  </a:lnTo>
                  <a:lnTo>
                    <a:pt x="640054" y="505523"/>
                  </a:lnTo>
                  <a:lnTo>
                    <a:pt x="637184" y="508063"/>
                  </a:lnTo>
                  <a:lnTo>
                    <a:pt x="630199" y="515683"/>
                  </a:lnTo>
                  <a:lnTo>
                    <a:pt x="624547" y="519493"/>
                  </a:lnTo>
                  <a:lnTo>
                    <a:pt x="625398" y="517309"/>
                  </a:lnTo>
                  <a:lnTo>
                    <a:pt x="621195" y="520763"/>
                  </a:lnTo>
                  <a:lnTo>
                    <a:pt x="618972" y="522033"/>
                  </a:lnTo>
                  <a:lnTo>
                    <a:pt x="660069" y="522033"/>
                  </a:lnTo>
                  <a:lnTo>
                    <a:pt x="666318" y="519493"/>
                  </a:lnTo>
                  <a:lnTo>
                    <a:pt x="669442" y="518223"/>
                  </a:lnTo>
                  <a:lnTo>
                    <a:pt x="673468" y="514413"/>
                  </a:lnTo>
                  <a:lnTo>
                    <a:pt x="674585" y="510603"/>
                  </a:lnTo>
                  <a:lnTo>
                    <a:pt x="675220" y="509333"/>
                  </a:lnTo>
                  <a:lnTo>
                    <a:pt x="676478" y="506793"/>
                  </a:lnTo>
                  <a:lnTo>
                    <a:pt x="682828" y="505523"/>
                  </a:lnTo>
                  <a:lnTo>
                    <a:pt x="681380" y="509333"/>
                  </a:lnTo>
                  <a:lnTo>
                    <a:pt x="686625" y="505523"/>
                  </a:lnTo>
                  <a:lnTo>
                    <a:pt x="693623" y="500443"/>
                  </a:lnTo>
                  <a:lnTo>
                    <a:pt x="711022" y="490283"/>
                  </a:lnTo>
                  <a:lnTo>
                    <a:pt x="719721" y="485203"/>
                  </a:lnTo>
                  <a:lnTo>
                    <a:pt x="731824" y="477583"/>
                  </a:lnTo>
                  <a:lnTo>
                    <a:pt x="731227" y="478853"/>
                  </a:lnTo>
                  <a:lnTo>
                    <a:pt x="731723" y="478853"/>
                  </a:lnTo>
                  <a:lnTo>
                    <a:pt x="730072" y="480123"/>
                  </a:lnTo>
                  <a:lnTo>
                    <a:pt x="734885" y="480123"/>
                  </a:lnTo>
                  <a:lnTo>
                    <a:pt x="737692" y="477583"/>
                  </a:lnTo>
                  <a:lnTo>
                    <a:pt x="743292" y="472503"/>
                  </a:lnTo>
                  <a:lnTo>
                    <a:pt x="742302" y="471233"/>
                  </a:lnTo>
                  <a:lnTo>
                    <a:pt x="745045" y="469963"/>
                  </a:lnTo>
                  <a:lnTo>
                    <a:pt x="743851" y="472503"/>
                  </a:lnTo>
                  <a:lnTo>
                    <a:pt x="745998" y="472503"/>
                  </a:lnTo>
                  <a:lnTo>
                    <a:pt x="750354" y="471233"/>
                  </a:lnTo>
                  <a:lnTo>
                    <a:pt x="750836" y="469963"/>
                  </a:lnTo>
                  <a:lnTo>
                    <a:pt x="753186" y="463613"/>
                  </a:lnTo>
                  <a:lnTo>
                    <a:pt x="756869" y="464883"/>
                  </a:lnTo>
                  <a:lnTo>
                    <a:pt x="755243" y="467423"/>
                  </a:lnTo>
                  <a:lnTo>
                    <a:pt x="756894" y="464883"/>
                  </a:lnTo>
                  <a:lnTo>
                    <a:pt x="759942" y="463613"/>
                  </a:lnTo>
                  <a:lnTo>
                    <a:pt x="766038" y="461073"/>
                  </a:lnTo>
                  <a:lnTo>
                    <a:pt x="762342" y="459803"/>
                  </a:lnTo>
                  <a:lnTo>
                    <a:pt x="765810" y="458533"/>
                  </a:lnTo>
                  <a:lnTo>
                    <a:pt x="769264" y="457263"/>
                  </a:lnTo>
                  <a:lnTo>
                    <a:pt x="773531" y="450913"/>
                  </a:lnTo>
                  <a:lnTo>
                    <a:pt x="779094" y="449707"/>
                  </a:lnTo>
                  <a:lnTo>
                    <a:pt x="779068" y="450189"/>
                  </a:lnTo>
                  <a:lnTo>
                    <a:pt x="783882" y="448729"/>
                  </a:lnTo>
                  <a:lnTo>
                    <a:pt x="782243" y="448513"/>
                  </a:lnTo>
                  <a:lnTo>
                    <a:pt x="780783" y="448716"/>
                  </a:lnTo>
                  <a:lnTo>
                    <a:pt x="779538" y="449072"/>
                  </a:lnTo>
                  <a:lnTo>
                    <a:pt x="780897" y="444563"/>
                  </a:lnTo>
                  <a:lnTo>
                    <a:pt x="790803" y="444563"/>
                  </a:lnTo>
                  <a:lnTo>
                    <a:pt x="789406" y="439483"/>
                  </a:lnTo>
                  <a:lnTo>
                    <a:pt x="791464" y="444563"/>
                  </a:lnTo>
                  <a:lnTo>
                    <a:pt x="798690" y="439483"/>
                  </a:lnTo>
                  <a:lnTo>
                    <a:pt x="802157" y="437045"/>
                  </a:lnTo>
                  <a:lnTo>
                    <a:pt x="803605" y="436422"/>
                  </a:lnTo>
                  <a:lnTo>
                    <a:pt x="805891" y="435190"/>
                  </a:lnTo>
                  <a:lnTo>
                    <a:pt x="808075" y="433844"/>
                  </a:lnTo>
                  <a:lnTo>
                    <a:pt x="802322" y="436918"/>
                  </a:lnTo>
                  <a:lnTo>
                    <a:pt x="805027" y="431863"/>
                  </a:lnTo>
                  <a:lnTo>
                    <a:pt x="804481" y="434403"/>
                  </a:lnTo>
                  <a:lnTo>
                    <a:pt x="809231" y="431863"/>
                  </a:lnTo>
                  <a:lnTo>
                    <a:pt x="808761" y="434403"/>
                  </a:lnTo>
                  <a:lnTo>
                    <a:pt x="813206" y="431863"/>
                  </a:lnTo>
                  <a:lnTo>
                    <a:pt x="816686" y="428053"/>
                  </a:lnTo>
                  <a:lnTo>
                    <a:pt x="814628" y="426783"/>
                  </a:lnTo>
                  <a:lnTo>
                    <a:pt x="821613" y="424243"/>
                  </a:lnTo>
                  <a:lnTo>
                    <a:pt x="826731" y="419163"/>
                  </a:lnTo>
                  <a:lnTo>
                    <a:pt x="831367" y="415353"/>
                  </a:lnTo>
                  <a:lnTo>
                    <a:pt x="836866" y="415353"/>
                  </a:lnTo>
                  <a:lnTo>
                    <a:pt x="840562" y="411543"/>
                  </a:lnTo>
                  <a:lnTo>
                    <a:pt x="845489" y="406463"/>
                  </a:lnTo>
                  <a:lnTo>
                    <a:pt x="853960" y="400113"/>
                  </a:lnTo>
                  <a:lnTo>
                    <a:pt x="858647" y="395833"/>
                  </a:lnTo>
                  <a:lnTo>
                    <a:pt x="861250" y="398843"/>
                  </a:lnTo>
                  <a:lnTo>
                    <a:pt x="867867" y="392493"/>
                  </a:lnTo>
                  <a:lnTo>
                    <a:pt x="868895" y="391312"/>
                  </a:lnTo>
                  <a:lnTo>
                    <a:pt x="860475" y="394169"/>
                  </a:lnTo>
                  <a:lnTo>
                    <a:pt x="862317" y="392493"/>
                  </a:lnTo>
                  <a:lnTo>
                    <a:pt x="867270" y="388683"/>
                  </a:lnTo>
                  <a:lnTo>
                    <a:pt x="870572" y="386143"/>
                  </a:lnTo>
                  <a:lnTo>
                    <a:pt x="871753" y="388061"/>
                  </a:lnTo>
                  <a:lnTo>
                    <a:pt x="873429" y="386143"/>
                  </a:lnTo>
                  <a:lnTo>
                    <a:pt x="879246" y="381063"/>
                  </a:lnTo>
                  <a:lnTo>
                    <a:pt x="886612" y="375983"/>
                  </a:lnTo>
                  <a:lnTo>
                    <a:pt x="889774" y="373443"/>
                  </a:lnTo>
                  <a:lnTo>
                    <a:pt x="886206" y="378523"/>
                  </a:lnTo>
                  <a:lnTo>
                    <a:pt x="885723" y="379793"/>
                  </a:lnTo>
                  <a:lnTo>
                    <a:pt x="893279" y="373443"/>
                  </a:lnTo>
                  <a:lnTo>
                    <a:pt x="896378" y="370903"/>
                  </a:lnTo>
                  <a:lnTo>
                    <a:pt x="901026" y="367093"/>
                  </a:lnTo>
                  <a:lnTo>
                    <a:pt x="908469" y="362013"/>
                  </a:lnTo>
                  <a:lnTo>
                    <a:pt x="912456" y="358203"/>
                  </a:lnTo>
                  <a:lnTo>
                    <a:pt x="915123" y="355663"/>
                  </a:lnTo>
                  <a:lnTo>
                    <a:pt x="910831" y="355663"/>
                  </a:lnTo>
                  <a:lnTo>
                    <a:pt x="914044" y="351853"/>
                  </a:lnTo>
                  <a:lnTo>
                    <a:pt x="919403" y="345503"/>
                  </a:lnTo>
                  <a:lnTo>
                    <a:pt x="918768" y="344233"/>
                  </a:lnTo>
                  <a:lnTo>
                    <a:pt x="920559" y="346773"/>
                  </a:lnTo>
                  <a:lnTo>
                    <a:pt x="924052" y="345503"/>
                  </a:lnTo>
                  <a:lnTo>
                    <a:pt x="927379" y="344233"/>
                  </a:lnTo>
                  <a:lnTo>
                    <a:pt x="928662" y="348043"/>
                  </a:lnTo>
                  <a:lnTo>
                    <a:pt x="929665" y="346773"/>
                  </a:lnTo>
                  <a:lnTo>
                    <a:pt x="930579" y="345503"/>
                  </a:lnTo>
                  <a:lnTo>
                    <a:pt x="929449" y="344233"/>
                  </a:lnTo>
                  <a:lnTo>
                    <a:pt x="931519" y="342963"/>
                  </a:lnTo>
                  <a:lnTo>
                    <a:pt x="932599" y="342963"/>
                  </a:lnTo>
                  <a:lnTo>
                    <a:pt x="931710" y="346773"/>
                  </a:lnTo>
                  <a:lnTo>
                    <a:pt x="935291" y="342963"/>
                  </a:lnTo>
                  <a:lnTo>
                    <a:pt x="936485" y="341693"/>
                  </a:lnTo>
                  <a:lnTo>
                    <a:pt x="937679" y="340423"/>
                  </a:lnTo>
                  <a:lnTo>
                    <a:pt x="933958" y="340423"/>
                  </a:lnTo>
                  <a:lnTo>
                    <a:pt x="940015" y="335343"/>
                  </a:lnTo>
                  <a:lnTo>
                    <a:pt x="940612" y="336613"/>
                  </a:lnTo>
                  <a:lnTo>
                    <a:pt x="939634" y="337883"/>
                  </a:lnTo>
                  <a:lnTo>
                    <a:pt x="939736" y="339153"/>
                  </a:lnTo>
                  <a:lnTo>
                    <a:pt x="941590" y="335343"/>
                  </a:lnTo>
                  <a:lnTo>
                    <a:pt x="942822" y="332803"/>
                  </a:lnTo>
                  <a:lnTo>
                    <a:pt x="943444" y="331533"/>
                  </a:lnTo>
                  <a:lnTo>
                    <a:pt x="947178" y="328993"/>
                  </a:lnTo>
                  <a:lnTo>
                    <a:pt x="949058" y="327723"/>
                  </a:lnTo>
                  <a:lnTo>
                    <a:pt x="949134" y="328993"/>
                  </a:lnTo>
                  <a:lnTo>
                    <a:pt x="950074" y="328993"/>
                  </a:lnTo>
                  <a:lnTo>
                    <a:pt x="951484" y="327723"/>
                  </a:lnTo>
                  <a:lnTo>
                    <a:pt x="954278" y="325183"/>
                  </a:lnTo>
                  <a:lnTo>
                    <a:pt x="959053" y="318833"/>
                  </a:lnTo>
                  <a:lnTo>
                    <a:pt x="960361" y="317563"/>
                  </a:lnTo>
                  <a:lnTo>
                    <a:pt x="964247" y="313753"/>
                  </a:lnTo>
                  <a:close/>
                </a:path>
                <a:path w="1297939" h="2712720">
                  <a:moveTo>
                    <a:pt x="976071" y="283273"/>
                  </a:moveTo>
                  <a:lnTo>
                    <a:pt x="973289" y="287083"/>
                  </a:lnTo>
                  <a:lnTo>
                    <a:pt x="975829" y="285813"/>
                  </a:lnTo>
                  <a:lnTo>
                    <a:pt x="976071" y="283273"/>
                  </a:lnTo>
                  <a:close/>
                </a:path>
                <a:path w="1297939" h="2712720">
                  <a:moveTo>
                    <a:pt x="999705" y="286067"/>
                  </a:moveTo>
                  <a:lnTo>
                    <a:pt x="998270" y="286969"/>
                  </a:lnTo>
                  <a:lnTo>
                    <a:pt x="996543" y="287972"/>
                  </a:lnTo>
                  <a:lnTo>
                    <a:pt x="995489" y="289394"/>
                  </a:lnTo>
                  <a:lnTo>
                    <a:pt x="997445" y="288556"/>
                  </a:lnTo>
                  <a:lnTo>
                    <a:pt x="998715" y="287388"/>
                  </a:lnTo>
                  <a:lnTo>
                    <a:pt x="999705" y="286067"/>
                  </a:lnTo>
                  <a:close/>
                </a:path>
                <a:path w="1297939" h="2712720">
                  <a:moveTo>
                    <a:pt x="1012139" y="257708"/>
                  </a:moveTo>
                  <a:lnTo>
                    <a:pt x="1007948" y="259143"/>
                  </a:lnTo>
                  <a:lnTo>
                    <a:pt x="1006817" y="262953"/>
                  </a:lnTo>
                  <a:lnTo>
                    <a:pt x="1012139" y="257708"/>
                  </a:lnTo>
                  <a:close/>
                </a:path>
                <a:path w="1297939" h="2712720">
                  <a:moveTo>
                    <a:pt x="1014539" y="255333"/>
                  </a:moveTo>
                  <a:lnTo>
                    <a:pt x="1012139" y="257708"/>
                  </a:lnTo>
                  <a:lnTo>
                    <a:pt x="1014349" y="256933"/>
                  </a:lnTo>
                  <a:lnTo>
                    <a:pt x="1014539" y="255333"/>
                  </a:lnTo>
                  <a:close/>
                </a:path>
                <a:path w="1297939" h="2712720">
                  <a:moveTo>
                    <a:pt x="1015022" y="250342"/>
                  </a:moveTo>
                  <a:lnTo>
                    <a:pt x="1011250" y="254635"/>
                  </a:lnTo>
                  <a:lnTo>
                    <a:pt x="1014120" y="251574"/>
                  </a:lnTo>
                  <a:lnTo>
                    <a:pt x="1015022" y="250342"/>
                  </a:lnTo>
                  <a:close/>
                </a:path>
                <a:path w="1297939" h="2712720">
                  <a:moveTo>
                    <a:pt x="1054608" y="245173"/>
                  </a:moveTo>
                  <a:lnTo>
                    <a:pt x="1045641" y="249948"/>
                  </a:lnTo>
                  <a:lnTo>
                    <a:pt x="1045578" y="249364"/>
                  </a:lnTo>
                  <a:lnTo>
                    <a:pt x="1042377" y="253161"/>
                  </a:lnTo>
                  <a:lnTo>
                    <a:pt x="1045946" y="252272"/>
                  </a:lnTo>
                  <a:lnTo>
                    <a:pt x="1045679" y="250253"/>
                  </a:lnTo>
                  <a:lnTo>
                    <a:pt x="1049401" y="250253"/>
                  </a:lnTo>
                  <a:lnTo>
                    <a:pt x="1054608" y="245173"/>
                  </a:lnTo>
                  <a:close/>
                </a:path>
                <a:path w="1297939" h="2712720">
                  <a:moveTo>
                    <a:pt x="1059154" y="218236"/>
                  </a:moveTo>
                  <a:lnTo>
                    <a:pt x="1058621" y="217360"/>
                  </a:lnTo>
                  <a:lnTo>
                    <a:pt x="1056297" y="219862"/>
                  </a:lnTo>
                  <a:lnTo>
                    <a:pt x="1059154" y="218236"/>
                  </a:lnTo>
                  <a:close/>
                </a:path>
                <a:path w="1297939" h="2712720">
                  <a:moveTo>
                    <a:pt x="1060030" y="219671"/>
                  </a:moveTo>
                  <a:lnTo>
                    <a:pt x="1059268" y="218160"/>
                  </a:lnTo>
                  <a:lnTo>
                    <a:pt x="1060030" y="219671"/>
                  </a:lnTo>
                  <a:close/>
                </a:path>
                <a:path w="1297939" h="2712720">
                  <a:moveTo>
                    <a:pt x="1064387" y="233743"/>
                  </a:moveTo>
                  <a:lnTo>
                    <a:pt x="1044816" y="233743"/>
                  </a:lnTo>
                  <a:lnTo>
                    <a:pt x="1039037" y="233743"/>
                  </a:lnTo>
                  <a:lnTo>
                    <a:pt x="1037259" y="236283"/>
                  </a:lnTo>
                  <a:lnTo>
                    <a:pt x="1041857" y="235013"/>
                  </a:lnTo>
                  <a:lnTo>
                    <a:pt x="1039533" y="237553"/>
                  </a:lnTo>
                  <a:lnTo>
                    <a:pt x="1034694" y="241363"/>
                  </a:lnTo>
                  <a:lnTo>
                    <a:pt x="1033691" y="237553"/>
                  </a:lnTo>
                  <a:lnTo>
                    <a:pt x="1026096" y="242633"/>
                  </a:lnTo>
                  <a:lnTo>
                    <a:pt x="1020686" y="250253"/>
                  </a:lnTo>
                  <a:lnTo>
                    <a:pt x="1015339" y="256603"/>
                  </a:lnTo>
                  <a:lnTo>
                    <a:pt x="1014349" y="256933"/>
                  </a:lnTo>
                  <a:lnTo>
                    <a:pt x="1013955" y="260413"/>
                  </a:lnTo>
                  <a:lnTo>
                    <a:pt x="1008976" y="262953"/>
                  </a:lnTo>
                  <a:lnTo>
                    <a:pt x="1006817" y="262953"/>
                  </a:lnTo>
                  <a:lnTo>
                    <a:pt x="1000975" y="262953"/>
                  </a:lnTo>
                  <a:lnTo>
                    <a:pt x="999528" y="264223"/>
                  </a:lnTo>
                  <a:lnTo>
                    <a:pt x="991958" y="268033"/>
                  </a:lnTo>
                  <a:lnTo>
                    <a:pt x="996759" y="273113"/>
                  </a:lnTo>
                  <a:lnTo>
                    <a:pt x="989266" y="278193"/>
                  </a:lnTo>
                  <a:lnTo>
                    <a:pt x="990892" y="278193"/>
                  </a:lnTo>
                  <a:lnTo>
                    <a:pt x="993749" y="279463"/>
                  </a:lnTo>
                  <a:lnTo>
                    <a:pt x="989482" y="284543"/>
                  </a:lnTo>
                  <a:lnTo>
                    <a:pt x="984516" y="288353"/>
                  </a:lnTo>
                  <a:lnTo>
                    <a:pt x="980516" y="285813"/>
                  </a:lnTo>
                  <a:lnTo>
                    <a:pt x="981290" y="284543"/>
                  </a:lnTo>
                  <a:lnTo>
                    <a:pt x="982840" y="282003"/>
                  </a:lnTo>
                  <a:lnTo>
                    <a:pt x="983907" y="280733"/>
                  </a:lnTo>
                  <a:lnTo>
                    <a:pt x="984681" y="280733"/>
                  </a:lnTo>
                  <a:lnTo>
                    <a:pt x="984732" y="281101"/>
                  </a:lnTo>
                  <a:lnTo>
                    <a:pt x="984186" y="281762"/>
                  </a:lnTo>
                  <a:lnTo>
                    <a:pt x="983615" y="282498"/>
                  </a:lnTo>
                  <a:lnTo>
                    <a:pt x="984008" y="282575"/>
                  </a:lnTo>
                  <a:lnTo>
                    <a:pt x="984846" y="281774"/>
                  </a:lnTo>
                  <a:lnTo>
                    <a:pt x="984897" y="282003"/>
                  </a:lnTo>
                  <a:lnTo>
                    <a:pt x="985507" y="280733"/>
                  </a:lnTo>
                  <a:lnTo>
                    <a:pt x="986116" y="279463"/>
                  </a:lnTo>
                  <a:lnTo>
                    <a:pt x="987767" y="278193"/>
                  </a:lnTo>
                  <a:lnTo>
                    <a:pt x="985088" y="278193"/>
                  </a:lnTo>
                  <a:lnTo>
                    <a:pt x="985240" y="279463"/>
                  </a:lnTo>
                  <a:lnTo>
                    <a:pt x="982154" y="280733"/>
                  </a:lnTo>
                  <a:lnTo>
                    <a:pt x="975829" y="285813"/>
                  </a:lnTo>
                  <a:lnTo>
                    <a:pt x="978839" y="284543"/>
                  </a:lnTo>
                  <a:lnTo>
                    <a:pt x="971804" y="288353"/>
                  </a:lnTo>
                  <a:lnTo>
                    <a:pt x="969314" y="292163"/>
                  </a:lnTo>
                  <a:lnTo>
                    <a:pt x="962304" y="295973"/>
                  </a:lnTo>
                  <a:lnTo>
                    <a:pt x="964526" y="295973"/>
                  </a:lnTo>
                  <a:lnTo>
                    <a:pt x="959726" y="299783"/>
                  </a:lnTo>
                  <a:lnTo>
                    <a:pt x="958646" y="302323"/>
                  </a:lnTo>
                  <a:lnTo>
                    <a:pt x="958367" y="303593"/>
                  </a:lnTo>
                  <a:lnTo>
                    <a:pt x="955941" y="306133"/>
                  </a:lnTo>
                  <a:lnTo>
                    <a:pt x="951217" y="307403"/>
                  </a:lnTo>
                  <a:lnTo>
                    <a:pt x="954481" y="302323"/>
                  </a:lnTo>
                  <a:lnTo>
                    <a:pt x="949134" y="308673"/>
                  </a:lnTo>
                  <a:lnTo>
                    <a:pt x="944486" y="309943"/>
                  </a:lnTo>
                  <a:lnTo>
                    <a:pt x="947229" y="303593"/>
                  </a:lnTo>
                  <a:lnTo>
                    <a:pt x="942936" y="309943"/>
                  </a:lnTo>
                  <a:lnTo>
                    <a:pt x="935558" y="311213"/>
                  </a:lnTo>
                  <a:lnTo>
                    <a:pt x="933653" y="312572"/>
                  </a:lnTo>
                  <a:lnTo>
                    <a:pt x="965822" y="312572"/>
                  </a:lnTo>
                  <a:lnTo>
                    <a:pt x="969378" y="309943"/>
                  </a:lnTo>
                  <a:lnTo>
                    <a:pt x="971080" y="308673"/>
                  </a:lnTo>
                  <a:lnTo>
                    <a:pt x="971016" y="315023"/>
                  </a:lnTo>
                  <a:lnTo>
                    <a:pt x="974547" y="308673"/>
                  </a:lnTo>
                  <a:lnTo>
                    <a:pt x="975258" y="307403"/>
                  </a:lnTo>
                  <a:lnTo>
                    <a:pt x="978154" y="309943"/>
                  </a:lnTo>
                  <a:lnTo>
                    <a:pt x="982599" y="306133"/>
                  </a:lnTo>
                  <a:lnTo>
                    <a:pt x="979373" y="306133"/>
                  </a:lnTo>
                  <a:lnTo>
                    <a:pt x="983970" y="302323"/>
                  </a:lnTo>
                  <a:lnTo>
                    <a:pt x="986091" y="297243"/>
                  </a:lnTo>
                  <a:lnTo>
                    <a:pt x="990663" y="294703"/>
                  </a:lnTo>
                  <a:lnTo>
                    <a:pt x="988390" y="298513"/>
                  </a:lnTo>
                  <a:lnTo>
                    <a:pt x="996175" y="292163"/>
                  </a:lnTo>
                  <a:lnTo>
                    <a:pt x="990587" y="294703"/>
                  </a:lnTo>
                  <a:lnTo>
                    <a:pt x="993000" y="290893"/>
                  </a:lnTo>
                  <a:lnTo>
                    <a:pt x="993800" y="289623"/>
                  </a:lnTo>
                  <a:lnTo>
                    <a:pt x="987044" y="290893"/>
                  </a:lnTo>
                  <a:lnTo>
                    <a:pt x="991400" y="288353"/>
                  </a:lnTo>
                  <a:lnTo>
                    <a:pt x="993571" y="287083"/>
                  </a:lnTo>
                  <a:lnTo>
                    <a:pt x="992632" y="288353"/>
                  </a:lnTo>
                  <a:lnTo>
                    <a:pt x="993978" y="287083"/>
                  </a:lnTo>
                  <a:lnTo>
                    <a:pt x="997991" y="283273"/>
                  </a:lnTo>
                  <a:lnTo>
                    <a:pt x="1001382" y="283273"/>
                  </a:lnTo>
                  <a:lnTo>
                    <a:pt x="1000493" y="285000"/>
                  </a:lnTo>
                  <a:lnTo>
                    <a:pt x="999705" y="286067"/>
                  </a:lnTo>
                  <a:lnTo>
                    <a:pt x="1001445" y="284949"/>
                  </a:lnTo>
                  <a:lnTo>
                    <a:pt x="1002728" y="283984"/>
                  </a:lnTo>
                  <a:lnTo>
                    <a:pt x="1001915" y="282917"/>
                  </a:lnTo>
                  <a:lnTo>
                    <a:pt x="1004544" y="278193"/>
                  </a:lnTo>
                  <a:lnTo>
                    <a:pt x="1008392" y="275653"/>
                  </a:lnTo>
                  <a:lnTo>
                    <a:pt x="1010031" y="275653"/>
                  </a:lnTo>
                  <a:lnTo>
                    <a:pt x="1010437" y="279463"/>
                  </a:lnTo>
                  <a:lnTo>
                    <a:pt x="1011504" y="279463"/>
                  </a:lnTo>
                  <a:lnTo>
                    <a:pt x="1011593" y="275653"/>
                  </a:lnTo>
                  <a:lnTo>
                    <a:pt x="1021257" y="270573"/>
                  </a:lnTo>
                  <a:lnTo>
                    <a:pt x="1021384" y="269303"/>
                  </a:lnTo>
                  <a:lnTo>
                    <a:pt x="1021372" y="268033"/>
                  </a:lnTo>
                  <a:lnTo>
                    <a:pt x="1021765" y="265493"/>
                  </a:lnTo>
                  <a:lnTo>
                    <a:pt x="1021575" y="266763"/>
                  </a:lnTo>
                  <a:lnTo>
                    <a:pt x="1021499" y="268147"/>
                  </a:lnTo>
                  <a:lnTo>
                    <a:pt x="1022629" y="269303"/>
                  </a:lnTo>
                  <a:lnTo>
                    <a:pt x="1023188" y="269303"/>
                  </a:lnTo>
                  <a:lnTo>
                    <a:pt x="1023315" y="265493"/>
                  </a:lnTo>
                  <a:lnTo>
                    <a:pt x="1025893" y="264223"/>
                  </a:lnTo>
                  <a:lnTo>
                    <a:pt x="1026439" y="264223"/>
                  </a:lnTo>
                  <a:lnTo>
                    <a:pt x="1027163" y="266763"/>
                  </a:lnTo>
                  <a:lnTo>
                    <a:pt x="1029220" y="264223"/>
                  </a:lnTo>
                  <a:lnTo>
                    <a:pt x="1028103" y="262953"/>
                  </a:lnTo>
                  <a:lnTo>
                    <a:pt x="1027404" y="261683"/>
                  </a:lnTo>
                  <a:lnTo>
                    <a:pt x="1030693" y="259143"/>
                  </a:lnTo>
                  <a:lnTo>
                    <a:pt x="1030262" y="260413"/>
                  </a:lnTo>
                  <a:lnTo>
                    <a:pt x="1030795" y="260413"/>
                  </a:lnTo>
                  <a:lnTo>
                    <a:pt x="1045006" y="247713"/>
                  </a:lnTo>
                  <a:lnTo>
                    <a:pt x="1050137" y="243903"/>
                  </a:lnTo>
                  <a:lnTo>
                    <a:pt x="1054608" y="245173"/>
                  </a:lnTo>
                  <a:lnTo>
                    <a:pt x="1055916" y="243903"/>
                  </a:lnTo>
                  <a:lnTo>
                    <a:pt x="1058024" y="241363"/>
                  </a:lnTo>
                  <a:lnTo>
                    <a:pt x="1062228" y="236283"/>
                  </a:lnTo>
                  <a:lnTo>
                    <a:pt x="1063307" y="235013"/>
                  </a:lnTo>
                  <a:lnTo>
                    <a:pt x="1064387" y="233743"/>
                  </a:lnTo>
                  <a:close/>
                </a:path>
                <a:path w="1297939" h="2712720">
                  <a:moveTo>
                    <a:pt x="1102753" y="184404"/>
                  </a:moveTo>
                  <a:lnTo>
                    <a:pt x="1098994" y="186385"/>
                  </a:lnTo>
                  <a:lnTo>
                    <a:pt x="1099540" y="187426"/>
                  </a:lnTo>
                  <a:lnTo>
                    <a:pt x="1101115" y="185585"/>
                  </a:lnTo>
                  <a:lnTo>
                    <a:pt x="1102753" y="184404"/>
                  </a:lnTo>
                  <a:close/>
                </a:path>
                <a:path w="1297939" h="2712720">
                  <a:moveTo>
                    <a:pt x="1122946" y="161163"/>
                  </a:moveTo>
                  <a:lnTo>
                    <a:pt x="1122591" y="160909"/>
                  </a:lnTo>
                  <a:lnTo>
                    <a:pt x="1122184" y="160743"/>
                  </a:lnTo>
                  <a:lnTo>
                    <a:pt x="1121879" y="160718"/>
                  </a:lnTo>
                  <a:lnTo>
                    <a:pt x="1122133" y="160985"/>
                  </a:lnTo>
                  <a:lnTo>
                    <a:pt x="1122514" y="161112"/>
                  </a:lnTo>
                  <a:lnTo>
                    <a:pt x="1122946" y="161163"/>
                  </a:lnTo>
                  <a:close/>
                </a:path>
                <a:path w="1297939" h="2712720">
                  <a:moveTo>
                    <a:pt x="1128839" y="160083"/>
                  </a:moveTo>
                  <a:close/>
                </a:path>
                <a:path w="1297939" h="2712720">
                  <a:moveTo>
                    <a:pt x="1129182" y="161353"/>
                  </a:moveTo>
                  <a:lnTo>
                    <a:pt x="1128801" y="160108"/>
                  </a:lnTo>
                  <a:lnTo>
                    <a:pt x="1126921" y="161353"/>
                  </a:lnTo>
                  <a:lnTo>
                    <a:pt x="1129182" y="161353"/>
                  </a:lnTo>
                  <a:close/>
                </a:path>
                <a:path w="1297939" h="2712720">
                  <a:moveTo>
                    <a:pt x="1132230" y="161353"/>
                  </a:moveTo>
                  <a:lnTo>
                    <a:pt x="1130858" y="160083"/>
                  </a:lnTo>
                  <a:lnTo>
                    <a:pt x="1130223" y="161353"/>
                  </a:lnTo>
                  <a:lnTo>
                    <a:pt x="1132230" y="161353"/>
                  </a:lnTo>
                  <a:close/>
                </a:path>
                <a:path w="1297939" h="2712720">
                  <a:moveTo>
                    <a:pt x="1133970" y="160413"/>
                  </a:moveTo>
                  <a:lnTo>
                    <a:pt x="1132230" y="161353"/>
                  </a:lnTo>
                  <a:lnTo>
                    <a:pt x="1133754" y="161353"/>
                  </a:lnTo>
                  <a:lnTo>
                    <a:pt x="1133970" y="160413"/>
                  </a:lnTo>
                  <a:close/>
                </a:path>
                <a:path w="1297939" h="2712720">
                  <a:moveTo>
                    <a:pt x="1134605" y="160083"/>
                  </a:moveTo>
                  <a:lnTo>
                    <a:pt x="1134097" y="159893"/>
                  </a:lnTo>
                  <a:lnTo>
                    <a:pt x="1133970" y="160413"/>
                  </a:lnTo>
                  <a:lnTo>
                    <a:pt x="1134605" y="160083"/>
                  </a:lnTo>
                  <a:close/>
                </a:path>
                <a:path w="1297939" h="2712720">
                  <a:moveTo>
                    <a:pt x="1134643" y="157543"/>
                  </a:moveTo>
                  <a:lnTo>
                    <a:pt x="1131455" y="158699"/>
                  </a:lnTo>
                  <a:lnTo>
                    <a:pt x="1131582" y="157543"/>
                  </a:lnTo>
                  <a:lnTo>
                    <a:pt x="1128839" y="160083"/>
                  </a:lnTo>
                  <a:lnTo>
                    <a:pt x="1130858" y="160083"/>
                  </a:lnTo>
                  <a:lnTo>
                    <a:pt x="1131290" y="160083"/>
                  </a:lnTo>
                  <a:lnTo>
                    <a:pt x="1131430" y="158915"/>
                  </a:lnTo>
                  <a:lnTo>
                    <a:pt x="1134097" y="159893"/>
                  </a:lnTo>
                  <a:lnTo>
                    <a:pt x="1134643" y="157543"/>
                  </a:lnTo>
                  <a:close/>
                </a:path>
                <a:path w="1297939" h="2712720">
                  <a:moveTo>
                    <a:pt x="1136408" y="157543"/>
                  </a:moveTo>
                  <a:lnTo>
                    <a:pt x="1135240" y="159893"/>
                  </a:lnTo>
                  <a:lnTo>
                    <a:pt x="1135227" y="160134"/>
                  </a:lnTo>
                  <a:lnTo>
                    <a:pt x="1135938" y="158915"/>
                  </a:lnTo>
                  <a:lnTo>
                    <a:pt x="1136027" y="158699"/>
                  </a:lnTo>
                  <a:lnTo>
                    <a:pt x="1136408" y="157543"/>
                  </a:lnTo>
                  <a:close/>
                </a:path>
                <a:path w="1297939" h="2712720">
                  <a:moveTo>
                    <a:pt x="1137081" y="161353"/>
                  </a:moveTo>
                  <a:lnTo>
                    <a:pt x="1135227" y="160134"/>
                  </a:lnTo>
                  <a:lnTo>
                    <a:pt x="1133754" y="161353"/>
                  </a:lnTo>
                  <a:lnTo>
                    <a:pt x="1137081" y="161353"/>
                  </a:lnTo>
                  <a:close/>
                </a:path>
                <a:path w="1297939" h="2712720">
                  <a:moveTo>
                    <a:pt x="1141691" y="162623"/>
                  </a:moveTo>
                  <a:lnTo>
                    <a:pt x="1138313" y="162623"/>
                  </a:lnTo>
                  <a:lnTo>
                    <a:pt x="1129588" y="162623"/>
                  </a:lnTo>
                  <a:lnTo>
                    <a:pt x="1125004" y="162623"/>
                  </a:lnTo>
                  <a:lnTo>
                    <a:pt x="1123975" y="162623"/>
                  </a:lnTo>
                  <a:lnTo>
                    <a:pt x="1124851" y="163893"/>
                  </a:lnTo>
                  <a:lnTo>
                    <a:pt x="1123213" y="165163"/>
                  </a:lnTo>
                  <a:lnTo>
                    <a:pt x="1118616" y="170243"/>
                  </a:lnTo>
                  <a:lnTo>
                    <a:pt x="1119924" y="165163"/>
                  </a:lnTo>
                  <a:lnTo>
                    <a:pt x="1116457" y="167703"/>
                  </a:lnTo>
                  <a:lnTo>
                    <a:pt x="1116291" y="168973"/>
                  </a:lnTo>
                  <a:lnTo>
                    <a:pt x="1112291" y="170243"/>
                  </a:lnTo>
                  <a:lnTo>
                    <a:pt x="1114310" y="172783"/>
                  </a:lnTo>
                  <a:lnTo>
                    <a:pt x="1112926" y="174053"/>
                  </a:lnTo>
                  <a:lnTo>
                    <a:pt x="1110602" y="174053"/>
                  </a:lnTo>
                  <a:lnTo>
                    <a:pt x="1109091" y="176593"/>
                  </a:lnTo>
                  <a:lnTo>
                    <a:pt x="1099515" y="184213"/>
                  </a:lnTo>
                  <a:lnTo>
                    <a:pt x="1103007" y="184213"/>
                  </a:lnTo>
                  <a:lnTo>
                    <a:pt x="1102753" y="184404"/>
                  </a:lnTo>
                  <a:lnTo>
                    <a:pt x="1103109" y="184213"/>
                  </a:lnTo>
                  <a:lnTo>
                    <a:pt x="1104950" y="184213"/>
                  </a:lnTo>
                  <a:lnTo>
                    <a:pt x="1099540" y="190563"/>
                  </a:lnTo>
                  <a:lnTo>
                    <a:pt x="1092974" y="195643"/>
                  </a:lnTo>
                  <a:lnTo>
                    <a:pt x="1086129" y="200723"/>
                  </a:lnTo>
                  <a:lnTo>
                    <a:pt x="1079957" y="205803"/>
                  </a:lnTo>
                  <a:lnTo>
                    <a:pt x="1079296" y="205803"/>
                  </a:lnTo>
                  <a:lnTo>
                    <a:pt x="1075220" y="210883"/>
                  </a:lnTo>
                  <a:lnTo>
                    <a:pt x="1068946" y="214693"/>
                  </a:lnTo>
                  <a:lnTo>
                    <a:pt x="1066927" y="219773"/>
                  </a:lnTo>
                  <a:lnTo>
                    <a:pt x="1065491" y="221043"/>
                  </a:lnTo>
                  <a:lnTo>
                    <a:pt x="1062304" y="221043"/>
                  </a:lnTo>
                  <a:lnTo>
                    <a:pt x="1062113" y="219773"/>
                  </a:lnTo>
                  <a:lnTo>
                    <a:pt x="1058900" y="223583"/>
                  </a:lnTo>
                  <a:lnTo>
                    <a:pt x="1059243" y="224853"/>
                  </a:lnTo>
                  <a:lnTo>
                    <a:pt x="1052766" y="228663"/>
                  </a:lnTo>
                  <a:lnTo>
                    <a:pt x="1054938" y="224332"/>
                  </a:lnTo>
                  <a:lnTo>
                    <a:pt x="1055738" y="223583"/>
                  </a:lnTo>
                  <a:lnTo>
                    <a:pt x="1055103" y="224028"/>
                  </a:lnTo>
                  <a:lnTo>
                    <a:pt x="1055319" y="223583"/>
                  </a:lnTo>
                  <a:lnTo>
                    <a:pt x="1054468" y="224472"/>
                  </a:lnTo>
                  <a:lnTo>
                    <a:pt x="1050328" y="227393"/>
                  </a:lnTo>
                  <a:lnTo>
                    <a:pt x="1048169" y="227393"/>
                  </a:lnTo>
                  <a:lnTo>
                    <a:pt x="1046822" y="229933"/>
                  </a:lnTo>
                  <a:lnTo>
                    <a:pt x="1067600" y="229933"/>
                  </a:lnTo>
                  <a:lnTo>
                    <a:pt x="1068679" y="228663"/>
                  </a:lnTo>
                  <a:lnTo>
                    <a:pt x="1075613" y="223583"/>
                  </a:lnTo>
                  <a:lnTo>
                    <a:pt x="1073632" y="223583"/>
                  </a:lnTo>
                  <a:lnTo>
                    <a:pt x="1072438" y="221043"/>
                  </a:lnTo>
                  <a:lnTo>
                    <a:pt x="1071245" y="218503"/>
                  </a:lnTo>
                  <a:lnTo>
                    <a:pt x="1082217" y="219773"/>
                  </a:lnTo>
                  <a:lnTo>
                    <a:pt x="1082954" y="218503"/>
                  </a:lnTo>
                  <a:lnTo>
                    <a:pt x="1084326" y="216090"/>
                  </a:lnTo>
                  <a:lnTo>
                    <a:pt x="1085684" y="218503"/>
                  </a:lnTo>
                  <a:lnTo>
                    <a:pt x="1085557" y="217233"/>
                  </a:lnTo>
                  <a:lnTo>
                    <a:pt x="1088834" y="214693"/>
                  </a:lnTo>
                  <a:lnTo>
                    <a:pt x="1090460" y="213423"/>
                  </a:lnTo>
                  <a:lnTo>
                    <a:pt x="1095095" y="208343"/>
                  </a:lnTo>
                  <a:lnTo>
                    <a:pt x="1099908" y="201993"/>
                  </a:lnTo>
                  <a:lnTo>
                    <a:pt x="1105395" y="195643"/>
                  </a:lnTo>
                  <a:lnTo>
                    <a:pt x="1105204" y="196913"/>
                  </a:lnTo>
                  <a:lnTo>
                    <a:pt x="1109649" y="195643"/>
                  </a:lnTo>
                  <a:lnTo>
                    <a:pt x="1115136" y="189293"/>
                  </a:lnTo>
                  <a:lnTo>
                    <a:pt x="1119454" y="186753"/>
                  </a:lnTo>
                  <a:lnTo>
                    <a:pt x="1119632" y="184213"/>
                  </a:lnTo>
                  <a:lnTo>
                    <a:pt x="1121994" y="181673"/>
                  </a:lnTo>
                  <a:lnTo>
                    <a:pt x="1119251" y="181673"/>
                  </a:lnTo>
                  <a:lnTo>
                    <a:pt x="1129919" y="176593"/>
                  </a:lnTo>
                  <a:lnTo>
                    <a:pt x="1135392" y="170243"/>
                  </a:lnTo>
                  <a:lnTo>
                    <a:pt x="1137589" y="167703"/>
                  </a:lnTo>
                  <a:lnTo>
                    <a:pt x="1141691" y="162623"/>
                  </a:lnTo>
                  <a:close/>
                </a:path>
                <a:path w="1297939" h="2712720">
                  <a:moveTo>
                    <a:pt x="1151318" y="134569"/>
                  </a:moveTo>
                  <a:lnTo>
                    <a:pt x="1151229" y="133972"/>
                  </a:lnTo>
                  <a:lnTo>
                    <a:pt x="1151089" y="133362"/>
                  </a:lnTo>
                  <a:lnTo>
                    <a:pt x="1150429" y="135978"/>
                  </a:lnTo>
                  <a:lnTo>
                    <a:pt x="1151318" y="135102"/>
                  </a:lnTo>
                  <a:lnTo>
                    <a:pt x="1151318" y="134569"/>
                  </a:lnTo>
                  <a:close/>
                </a:path>
                <a:path w="1297939" h="2712720">
                  <a:moveTo>
                    <a:pt x="1162278" y="126923"/>
                  </a:moveTo>
                  <a:lnTo>
                    <a:pt x="1161757" y="125793"/>
                  </a:lnTo>
                  <a:lnTo>
                    <a:pt x="1162062" y="127063"/>
                  </a:lnTo>
                  <a:lnTo>
                    <a:pt x="1162278" y="126923"/>
                  </a:lnTo>
                  <a:close/>
                </a:path>
                <a:path w="1297939" h="2712720">
                  <a:moveTo>
                    <a:pt x="1165999" y="140512"/>
                  </a:moveTo>
                  <a:lnTo>
                    <a:pt x="1165834" y="140411"/>
                  </a:lnTo>
                  <a:lnTo>
                    <a:pt x="1165352" y="140500"/>
                  </a:lnTo>
                  <a:lnTo>
                    <a:pt x="1164793" y="140652"/>
                  </a:lnTo>
                  <a:lnTo>
                    <a:pt x="1165072" y="140728"/>
                  </a:lnTo>
                  <a:lnTo>
                    <a:pt x="1165453" y="140728"/>
                  </a:lnTo>
                  <a:lnTo>
                    <a:pt x="1165999" y="140512"/>
                  </a:lnTo>
                  <a:close/>
                </a:path>
                <a:path w="1297939" h="2712720">
                  <a:moveTo>
                    <a:pt x="1189101" y="100215"/>
                  </a:moveTo>
                  <a:lnTo>
                    <a:pt x="1188707" y="99809"/>
                  </a:lnTo>
                  <a:lnTo>
                    <a:pt x="1188123" y="99453"/>
                  </a:lnTo>
                  <a:lnTo>
                    <a:pt x="1187234" y="99136"/>
                  </a:lnTo>
                  <a:lnTo>
                    <a:pt x="1186307" y="99860"/>
                  </a:lnTo>
                  <a:lnTo>
                    <a:pt x="1188110" y="102222"/>
                  </a:lnTo>
                  <a:lnTo>
                    <a:pt x="1188694" y="103441"/>
                  </a:lnTo>
                  <a:lnTo>
                    <a:pt x="1188313" y="102120"/>
                  </a:lnTo>
                  <a:lnTo>
                    <a:pt x="1188529" y="101104"/>
                  </a:lnTo>
                  <a:lnTo>
                    <a:pt x="1189101" y="100215"/>
                  </a:lnTo>
                  <a:close/>
                </a:path>
                <a:path w="1297939" h="2712720">
                  <a:moveTo>
                    <a:pt x="1196479" y="90932"/>
                  </a:moveTo>
                  <a:lnTo>
                    <a:pt x="1192606" y="93357"/>
                  </a:lnTo>
                  <a:lnTo>
                    <a:pt x="1192301" y="92735"/>
                  </a:lnTo>
                  <a:lnTo>
                    <a:pt x="1190853" y="96151"/>
                  </a:lnTo>
                  <a:lnTo>
                    <a:pt x="1193825" y="94475"/>
                  </a:lnTo>
                  <a:lnTo>
                    <a:pt x="1196479" y="90932"/>
                  </a:lnTo>
                  <a:close/>
                </a:path>
                <a:path w="1297939" h="2712720">
                  <a:moveTo>
                    <a:pt x="1213485" y="81343"/>
                  </a:moveTo>
                  <a:lnTo>
                    <a:pt x="1210195" y="84874"/>
                  </a:lnTo>
                  <a:lnTo>
                    <a:pt x="1211122" y="85407"/>
                  </a:lnTo>
                  <a:lnTo>
                    <a:pt x="1213485" y="81343"/>
                  </a:lnTo>
                  <a:close/>
                </a:path>
                <a:path w="1297939" h="2712720">
                  <a:moveTo>
                    <a:pt x="1218806" y="71945"/>
                  </a:moveTo>
                  <a:lnTo>
                    <a:pt x="1216990" y="72199"/>
                  </a:lnTo>
                  <a:lnTo>
                    <a:pt x="1214589" y="72504"/>
                  </a:lnTo>
                  <a:lnTo>
                    <a:pt x="1216964" y="69621"/>
                  </a:lnTo>
                  <a:lnTo>
                    <a:pt x="1213319" y="71920"/>
                  </a:lnTo>
                  <a:lnTo>
                    <a:pt x="1214056" y="72580"/>
                  </a:lnTo>
                  <a:lnTo>
                    <a:pt x="1215148" y="73660"/>
                  </a:lnTo>
                  <a:lnTo>
                    <a:pt x="1212532" y="77279"/>
                  </a:lnTo>
                  <a:lnTo>
                    <a:pt x="1218806" y="71945"/>
                  </a:lnTo>
                  <a:close/>
                </a:path>
                <a:path w="1297939" h="2712720">
                  <a:moveTo>
                    <a:pt x="1221473" y="89065"/>
                  </a:moveTo>
                  <a:lnTo>
                    <a:pt x="1220800" y="87693"/>
                  </a:lnTo>
                  <a:lnTo>
                    <a:pt x="1219682" y="89750"/>
                  </a:lnTo>
                  <a:lnTo>
                    <a:pt x="1219911" y="90233"/>
                  </a:lnTo>
                  <a:lnTo>
                    <a:pt x="1221473" y="89065"/>
                  </a:lnTo>
                  <a:close/>
                </a:path>
                <a:path w="1297939" h="2712720">
                  <a:moveTo>
                    <a:pt x="1225003" y="86423"/>
                  </a:moveTo>
                  <a:lnTo>
                    <a:pt x="1221473" y="89065"/>
                  </a:lnTo>
                  <a:lnTo>
                    <a:pt x="1222044" y="90233"/>
                  </a:lnTo>
                  <a:lnTo>
                    <a:pt x="1225003" y="86423"/>
                  </a:lnTo>
                  <a:close/>
                </a:path>
                <a:path w="1297939" h="2712720">
                  <a:moveTo>
                    <a:pt x="1245387" y="44513"/>
                  </a:moveTo>
                  <a:lnTo>
                    <a:pt x="1243050" y="45783"/>
                  </a:lnTo>
                  <a:lnTo>
                    <a:pt x="1243584" y="45783"/>
                  </a:lnTo>
                  <a:lnTo>
                    <a:pt x="1245387" y="44513"/>
                  </a:lnTo>
                  <a:close/>
                </a:path>
                <a:path w="1297939" h="2712720">
                  <a:moveTo>
                    <a:pt x="1247914" y="43243"/>
                  </a:moveTo>
                  <a:lnTo>
                    <a:pt x="1247775" y="43243"/>
                  </a:lnTo>
                  <a:lnTo>
                    <a:pt x="1247775" y="43586"/>
                  </a:lnTo>
                  <a:lnTo>
                    <a:pt x="1247914" y="43243"/>
                  </a:lnTo>
                  <a:close/>
                </a:path>
                <a:path w="1297939" h="2712720">
                  <a:moveTo>
                    <a:pt x="1256766" y="52552"/>
                  </a:moveTo>
                  <a:lnTo>
                    <a:pt x="1250543" y="53860"/>
                  </a:lnTo>
                  <a:lnTo>
                    <a:pt x="1250378" y="56730"/>
                  </a:lnTo>
                  <a:lnTo>
                    <a:pt x="1252118" y="55156"/>
                  </a:lnTo>
                  <a:lnTo>
                    <a:pt x="1255979" y="53898"/>
                  </a:lnTo>
                  <a:lnTo>
                    <a:pt x="1256766" y="52552"/>
                  </a:lnTo>
                  <a:close/>
                </a:path>
                <a:path w="1297939" h="2712720">
                  <a:moveTo>
                    <a:pt x="1257236" y="50203"/>
                  </a:moveTo>
                  <a:lnTo>
                    <a:pt x="1257223" y="49898"/>
                  </a:lnTo>
                  <a:lnTo>
                    <a:pt x="1257058" y="49568"/>
                  </a:lnTo>
                  <a:lnTo>
                    <a:pt x="1256703" y="49199"/>
                  </a:lnTo>
                  <a:lnTo>
                    <a:pt x="1257236" y="50203"/>
                  </a:lnTo>
                  <a:close/>
                </a:path>
                <a:path w="1297939" h="2712720">
                  <a:moveTo>
                    <a:pt x="1257388" y="52425"/>
                  </a:moveTo>
                  <a:lnTo>
                    <a:pt x="1257338" y="51587"/>
                  </a:lnTo>
                  <a:lnTo>
                    <a:pt x="1256766" y="52552"/>
                  </a:lnTo>
                  <a:lnTo>
                    <a:pt x="1257388" y="52425"/>
                  </a:lnTo>
                  <a:close/>
                </a:path>
                <a:path w="1297939" h="2712720">
                  <a:moveTo>
                    <a:pt x="1257668" y="51003"/>
                  </a:moveTo>
                  <a:lnTo>
                    <a:pt x="1257236" y="50203"/>
                  </a:lnTo>
                  <a:lnTo>
                    <a:pt x="1257338" y="51587"/>
                  </a:lnTo>
                  <a:lnTo>
                    <a:pt x="1257668" y="51003"/>
                  </a:lnTo>
                  <a:close/>
                </a:path>
                <a:path w="1297939" h="2712720">
                  <a:moveTo>
                    <a:pt x="1263357" y="42824"/>
                  </a:moveTo>
                  <a:lnTo>
                    <a:pt x="1261935" y="44437"/>
                  </a:lnTo>
                  <a:lnTo>
                    <a:pt x="1262672" y="43776"/>
                  </a:lnTo>
                  <a:lnTo>
                    <a:pt x="1263103" y="43268"/>
                  </a:lnTo>
                  <a:lnTo>
                    <a:pt x="1263357" y="42824"/>
                  </a:lnTo>
                  <a:close/>
                </a:path>
                <a:path w="1297939" h="2712720">
                  <a:moveTo>
                    <a:pt x="1263802" y="39433"/>
                  </a:moveTo>
                  <a:lnTo>
                    <a:pt x="1261122" y="38430"/>
                  </a:lnTo>
                  <a:lnTo>
                    <a:pt x="1260208" y="39433"/>
                  </a:lnTo>
                  <a:lnTo>
                    <a:pt x="1258798" y="34353"/>
                  </a:lnTo>
                  <a:lnTo>
                    <a:pt x="1257007" y="41973"/>
                  </a:lnTo>
                  <a:lnTo>
                    <a:pt x="1252766" y="41973"/>
                  </a:lnTo>
                  <a:lnTo>
                    <a:pt x="1254429" y="38163"/>
                  </a:lnTo>
                  <a:lnTo>
                    <a:pt x="1249730" y="40703"/>
                  </a:lnTo>
                  <a:lnTo>
                    <a:pt x="1252816" y="43243"/>
                  </a:lnTo>
                  <a:lnTo>
                    <a:pt x="1248359" y="44513"/>
                  </a:lnTo>
                  <a:lnTo>
                    <a:pt x="1247787" y="44513"/>
                  </a:lnTo>
                  <a:lnTo>
                    <a:pt x="1247775" y="43586"/>
                  </a:lnTo>
                  <a:lnTo>
                    <a:pt x="1245819" y="48323"/>
                  </a:lnTo>
                  <a:lnTo>
                    <a:pt x="1245743" y="45783"/>
                  </a:lnTo>
                  <a:lnTo>
                    <a:pt x="1243584" y="45783"/>
                  </a:lnTo>
                  <a:lnTo>
                    <a:pt x="1238148" y="49593"/>
                  </a:lnTo>
                  <a:lnTo>
                    <a:pt x="1238758" y="55943"/>
                  </a:lnTo>
                  <a:lnTo>
                    <a:pt x="1234528" y="55943"/>
                  </a:lnTo>
                  <a:lnTo>
                    <a:pt x="1231874" y="59753"/>
                  </a:lnTo>
                  <a:lnTo>
                    <a:pt x="1232382" y="62293"/>
                  </a:lnTo>
                  <a:lnTo>
                    <a:pt x="1233576" y="63563"/>
                  </a:lnTo>
                  <a:lnTo>
                    <a:pt x="1232941" y="67373"/>
                  </a:lnTo>
                  <a:lnTo>
                    <a:pt x="1223225" y="66103"/>
                  </a:lnTo>
                  <a:lnTo>
                    <a:pt x="1224788" y="68643"/>
                  </a:lnTo>
                  <a:lnTo>
                    <a:pt x="1222997" y="70358"/>
                  </a:lnTo>
                  <a:lnTo>
                    <a:pt x="1222997" y="71183"/>
                  </a:lnTo>
                  <a:lnTo>
                    <a:pt x="1222743" y="73723"/>
                  </a:lnTo>
                  <a:lnTo>
                    <a:pt x="1220190" y="74803"/>
                  </a:lnTo>
                  <a:lnTo>
                    <a:pt x="1222997" y="71183"/>
                  </a:lnTo>
                  <a:lnTo>
                    <a:pt x="1222997" y="70358"/>
                  </a:lnTo>
                  <a:lnTo>
                    <a:pt x="1222121" y="71183"/>
                  </a:lnTo>
                  <a:lnTo>
                    <a:pt x="1221473" y="69913"/>
                  </a:lnTo>
                  <a:lnTo>
                    <a:pt x="1220089" y="74841"/>
                  </a:lnTo>
                  <a:lnTo>
                    <a:pt x="1216736" y="76263"/>
                  </a:lnTo>
                  <a:lnTo>
                    <a:pt x="1212951" y="86423"/>
                  </a:lnTo>
                  <a:lnTo>
                    <a:pt x="1211122" y="85407"/>
                  </a:lnTo>
                  <a:lnTo>
                    <a:pt x="1210538" y="86423"/>
                  </a:lnTo>
                  <a:lnTo>
                    <a:pt x="1209319" y="85813"/>
                  </a:lnTo>
                  <a:lnTo>
                    <a:pt x="1210195" y="84874"/>
                  </a:lnTo>
                  <a:lnTo>
                    <a:pt x="1208392" y="83883"/>
                  </a:lnTo>
                  <a:lnTo>
                    <a:pt x="1208620" y="85471"/>
                  </a:lnTo>
                  <a:lnTo>
                    <a:pt x="1205407" y="83883"/>
                  </a:lnTo>
                  <a:lnTo>
                    <a:pt x="1206385" y="92773"/>
                  </a:lnTo>
                  <a:lnTo>
                    <a:pt x="1201013" y="94043"/>
                  </a:lnTo>
                  <a:lnTo>
                    <a:pt x="1200086" y="91503"/>
                  </a:lnTo>
                  <a:lnTo>
                    <a:pt x="1204531" y="88963"/>
                  </a:lnTo>
                  <a:lnTo>
                    <a:pt x="1199159" y="90233"/>
                  </a:lnTo>
                  <a:lnTo>
                    <a:pt x="1200416" y="96583"/>
                  </a:lnTo>
                  <a:lnTo>
                    <a:pt x="1191514" y="96583"/>
                  </a:lnTo>
                  <a:lnTo>
                    <a:pt x="1189101" y="100393"/>
                  </a:lnTo>
                  <a:lnTo>
                    <a:pt x="1191653" y="104203"/>
                  </a:lnTo>
                  <a:lnTo>
                    <a:pt x="1183462" y="108013"/>
                  </a:lnTo>
                  <a:lnTo>
                    <a:pt x="1179156" y="114363"/>
                  </a:lnTo>
                  <a:lnTo>
                    <a:pt x="1178572" y="113093"/>
                  </a:lnTo>
                  <a:lnTo>
                    <a:pt x="1167866" y="123253"/>
                  </a:lnTo>
                  <a:lnTo>
                    <a:pt x="1162278" y="126923"/>
                  </a:lnTo>
                  <a:lnTo>
                    <a:pt x="1163510" y="129603"/>
                  </a:lnTo>
                  <a:lnTo>
                    <a:pt x="1157998" y="133413"/>
                  </a:lnTo>
                  <a:lnTo>
                    <a:pt x="1154912" y="138493"/>
                  </a:lnTo>
                  <a:lnTo>
                    <a:pt x="1153452" y="135953"/>
                  </a:lnTo>
                  <a:lnTo>
                    <a:pt x="1153477" y="134683"/>
                  </a:lnTo>
                  <a:lnTo>
                    <a:pt x="1154722" y="132143"/>
                  </a:lnTo>
                  <a:lnTo>
                    <a:pt x="1151318" y="135953"/>
                  </a:lnTo>
                  <a:lnTo>
                    <a:pt x="1151369" y="137223"/>
                  </a:lnTo>
                  <a:lnTo>
                    <a:pt x="1150759" y="138493"/>
                  </a:lnTo>
                  <a:lnTo>
                    <a:pt x="1148842" y="141033"/>
                  </a:lnTo>
                  <a:lnTo>
                    <a:pt x="1147711" y="138493"/>
                  </a:lnTo>
                  <a:lnTo>
                    <a:pt x="1143241" y="143573"/>
                  </a:lnTo>
                  <a:lnTo>
                    <a:pt x="1140980" y="149923"/>
                  </a:lnTo>
                  <a:lnTo>
                    <a:pt x="1133551" y="153733"/>
                  </a:lnTo>
                  <a:lnTo>
                    <a:pt x="1135049" y="156273"/>
                  </a:lnTo>
                  <a:lnTo>
                    <a:pt x="1143495" y="155003"/>
                  </a:lnTo>
                  <a:lnTo>
                    <a:pt x="1139177" y="161353"/>
                  </a:lnTo>
                  <a:lnTo>
                    <a:pt x="1142720" y="161353"/>
                  </a:lnTo>
                  <a:lnTo>
                    <a:pt x="1144765" y="158813"/>
                  </a:lnTo>
                  <a:lnTo>
                    <a:pt x="1150315" y="155003"/>
                  </a:lnTo>
                  <a:lnTo>
                    <a:pt x="1154010" y="152463"/>
                  </a:lnTo>
                  <a:lnTo>
                    <a:pt x="1152791" y="153733"/>
                  </a:lnTo>
                  <a:lnTo>
                    <a:pt x="1151953" y="156273"/>
                  </a:lnTo>
                  <a:lnTo>
                    <a:pt x="1152931" y="156273"/>
                  </a:lnTo>
                  <a:lnTo>
                    <a:pt x="1155865" y="152463"/>
                  </a:lnTo>
                  <a:lnTo>
                    <a:pt x="1160767" y="146113"/>
                  </a:lnTo>
                  <a:lnTo>
                    <a:pt x="1158392" y="144843"/>
                  </a:lnTo>
                  <a:lnTo>
                    <a:pt x="1158595" y="146113"/>
                  </a:lnTo>
                  <a:lnTo>
                    <a:pt x="1155458" y="146113"/>
                  </a:lnTo>
                  <a:lnTo>
                    <a:pt x="1155573" y="144843"/>
                  </a:lnTo>
                  <a:lnTo>
                    <a:pt x="1157262" y="141033"/>
                  </a:lnTo>
                  <a:lnTo>
                    <a:pt x="1159421" y="139763"/>
                  </a:lnTo>
                  <a:lnTo>
                    <a:pt x="1156614" y="144843"/>
                  </a:lnTo>
                  <a:lnTo>
                    <a:pt x="1162151" y="142303"/>
                  </a:lnTo>
                  <a:lnTo>
                    <a:pt x="1164793" y="141033"/>
                  </a:lnTo>
                  <a:lnTo>
                    <a:pt x="1163993" y="141033"/>
                  </a:lnTo>
                  <a:lnTo>
                    <a:pt x="1164005" y="139763"/>
                  </a:lnTo>
                  <a:lnTo>
                    <a:pt x="1163332" y="139763"/>
                  </a:lnTo>
                  <a:lnTo>
                    <a:pt x="1166241" y="138493"/>
                  </a:lnTo>
                  <a:lnTo>
                    <a:pt x="1165885" y="135953"/>
                  </a:lnTo>
                  <a:lnTo>
                    <a:pt x="1165656" y="133413"/>
                  </a:lnTo>
                  <a:lnTo>
                    <a:pt x="1168946" y="130873"/>
                  </a:lnTo>
                  <a:lnTo>
                    <a:pt x="1169504" y="132143"/>
                  </a:lnTo>
                  <a:lnTo>
                    <a:pt x="1170444" y="130873"/>
                  </a:lnTo>
                  <a:lnTo>
                    <a:pt x="1171384" y="129603"/>
                  </a:lnTo>
                  <a:lnTo>
                    <a:pt x="1172349" y="125793"/>
                  </a:lnTo>
                  <a:lnTo>
                    <a:pt x="1175105" y="124523"/>
                  </a:lnTo>
                  <a:lnTo>
                    <a:pt x="1178115" y="125793"/>
                  </a:lnTo>
                  <a:lnTo>
                    <a:pt x="1173556" y="127063"/>
                  </a:lnTo>
                  <a:lnTo>
                    <a:pt x="1175004" y="129603"/>
                  </a:lnTo>
                  <a:lnTo>
                    <a:pt x="1178433" y="125793"/>
                  </a:lnTo>
                  <a:lnTo>
                    <a:pt x="1178394" y="124523"/>
                  </a:lnTo>
                  <a:lnTo>
                    <a:pt x="1178242" y="118173"/>
                  </a:lnTo>
                  <a:lnTo>
                    <a:pt x="1183398" y="118173"/>
                  </a:lnTo>
                  <a:lnTo>
                    <a:pt x="1182446" y="119443"/>
                  </a:lnTo>
                  <a:lnTo>
                    <a:pt x="1180299" y="121983"/>
                  </a:lnTo>
                  <a:lnTo>
                    <a:pt x="1179347" y="123253"/>
                  </a:lnTo>
                  <a:lnTo>
                    <a:pt x="1185138" y="123253"/>
                  </a:lnTo>
                  <a:lnTo>
                    <a:pt x="1184960" y="121983"/>
                  </a:lnTo>
                  <a:lnTo>
                    <a:pt x="1187919" y="119443"/>
                  </a:lnTo>
                  <a:lnTo>
                    <a:pt x="1187602" y="119443"/>
                  </a:lnTo>
                  <a:lnTo>
                    <a:pt x="1189367" y="118173"/>
                  </a:lnTo>
                  <a:lnTo>
                    <a:pt x="1190752" y="117170"/>
                  </a:lnTo>
                  <a:lnTo>
                    <a:pt x="1191869" y="116497"/>
                  </a:lnTo>
                  <a:lnTo>
                    <a:pt x="1191247" y="116814"/>
                  </a:lnTo>
                  <a:lnTo>
                    <a:pt x="1192885" y="115633"/>
                  </a:lnTo>
                  <a:lnTo>
                    <a:pt x="1194638" y="114363"/>
                  </a:lnTo>
                  <a:lnTo>
                    <a:pt x="1192479" y="115633"/>
                  </a:lnTo>
                  <a:lnTo>
                    <a:pt x="1192377" y="114363"/>
                  </a:lnTo>
                  <a:lnTo>
                    <a:pt x="1191780" y="106743"/>
                  </a:lnTo>
                  <a:lnTo>
                    <a:pt x="1200531" y="105473"/>
                  </a:lnTo>
                  <a:lnTo>
                    <a:pt x="1200607" y="105194"/>
                  </a:lnTo>
                  <a:lnTo>
                    <a:pt x="1203769" y="99123"/>
                  </a:lnTo>
                  <a:lnTo>
                    <a:pt x="1205598" y="101663"/>
                  </a:lnTo>
                  <a:lnTo>
                    <a:pt x="1206182" y="102616"/>
                  </a:lnTo>
                  <a:lnTo>
                    <a:pt x="1206017" y="102031"/>
                  </a:lnTo>
                  <a:lnTo>
                    <a:pt x="1205763" y="101663"/>
                  </a:lnTo>
                  <a:lnTo>
                    <a:pt x="1207706" y="101663"/>
                  </a:lnTo>
                  <a:lnTo>
                    <a:pt x="1210665" y="99123"/>
                  </a:lnTo>
                  <a:lnTo>
                    <a:pt x="1210665" y="100393"/>
                  </a:lnTo>
                  <a:lnTo>
                    <a:pt x="1210957" y="99123"/>
                  </a:lnTo>
                  <a:lnTo>
                    <a:pt x="1211554" y="96583"/>
                  </a:lnTo>
                  <a:lnTo>
                    <a:pt x="1216660" y="97853"/>
                  </a:lnTo>
                  <a:lnTo>
                    <a:pt x="1217231" y="94043"/>
                  </a:lnTo>
                  <a:lnTo>
                    <a:pt x="1217815" y="90233"/>
                  </a:lnTo>
                  <a:lnTo>
                    <a:pt x="1218717" y="91503"/>
                  </a:lnTo>
                  <a:lnTo>
                    <a:pt x="1219415" y="90233"/>
                  </a:lnTo>
                  <a:lnTo>
                    <a:pt x="1219682" y="89750"/>
                  </a:lnTo>
                  <a:lnTo>
                    <a:pt x="1219288" y="88963"/>
                  </a:lnTo>
                  <a:lnTo>
                    <a:pt x="1221181" y="86423"/>
                  </a:lnTo>
                  <a:lnTo>
                    <a:pt x="1223086" y="83883"/>
                  </a:lnTo>
                  <a:lnTo>
                    <a:pt x="1228890" y="78803"/>
                  </a:lnTo>
                  <a:lnTo>
                    <a:pt x="1233462" y="74993"/>
                  </a:lnTo>
                  <a:lnTo>
                    <a:pt x="1234973" y="73723"/>
                  </a:lnTo>
                  <a:lnTo>
                    <a:pt x="1238808" y="67373"/>
                  </a:lnTo>
                  <a:lnTo>
                    <a:pt x="1239583" y="66103"/>
                  </a:lnTo>
                  <a:lnTo>
                    <a:pt x="1244879" y="58483"/>
                  </a:lnTo>
                  <a:lnTo>
                    <a:pt x="1243736" y="54673"/>
                  </a:lnTo>
                  <a:lnTo>
                    <a:pt x="1247686" y="48323"/>
                  </a:lnTo>
                  <a:lnTo>
                    <a:pt x="1248486" y="47053"/>
                  </a:lnTo>
                  <a:lnTo>
                    <a:pt x="1251724" y="45783"/>
                  </a:lnTo>
                  <a:lnTo>
                    <a:pt x="1249540" y="50863"/>
                  </a:lnTo>
                  <a:lnTo>
                    <a:pt x="1253947" y="48323"/>
                  </a:lnTo>
                  <a:lnTo>
                    <a:pt x="1256233" y="45783"/>
                  </a:lnTo>
                  <a:lnTo>
                    <a:pt x="1256792" y="44513"/>
                  </a:lnTo>
                  <a:lnTo>
                    <a:pt x="1257909" y="41973"/>
                  </a:lnTo>
                  <a:lnTo>
                    <a:pt x="1258468" y="40703"/>
                  </a:lnTo>
                  <a:lnTo>
                    <a:pt x="1258506" y="41973"/>
                  </a:lnTo>
                  <a:lnTo>
                    <a:pt x="1261503" y="41973"/>
                  </a:lnTo>
                  <a:lnTo>
                    <a:pt x="1262659" y="40703"/>
                  </a:lnTo>
                  <a:lnTo>
                    <a:pt x="1263802" y="39433"/>
                  </a:lnTo>
                  <a:close/>
                </a:path>
                <a:path w="1297939" h="2712720">
                  <a:moveTo>
                    <a:pt x="1264234" y="41605"/>
                  </a:moveTo>
                  <a:lnTo>
                    <a:pt x="1264005" y="41198"/>
                  </a:lnTo>
                  <a:lnTo>
                    <a:pt x="1263713" y="40906"/>
                  </a:lnTo>
                  <a:lnTo>
                    <a:pt x="1263307" y="40970"/>
                  </a:lnTo>
                  <a:lnTo>
                    <a:pt x="1263688" y="41668"/>
                  </a:lnTo>
                  <a:lnTo>
                    <a:pt x="1263700" y="42202"/>
                  </a:lnTo>
                  <a:lnTo>
                    <a:pt x="1263345" y="42811"/>
                  </a:lnTo>
                  <a:lnTo>
                    <a:pt x="1264234" y="41605"/>
                  </a:lnTo>
                  <a:close/>
                </a:path>
                <a:path w="1297939" h="2712720">
                  <a:moveTo>
                    <a:pt x="1264831" y="34353"/>
                  </a:moveTo>
                  <a:lnTo>
                    <a:pt x="1260411" y="38163"/>
                  </a:lnTo>
                  <a:lnTo>
                    <a:pt x="1261122" y="38430"/>
                  </a:lnTo>
                  <a:lnTo>
                    <a:pt x="1264831" y="34353"/>
                  </a:lnTo>
                  <a:close/>
                </a:path>
                <a:path w="1297939" h="2712720">
                  <a:moveTo>
                    <a:pt x="1265377" y="39776"/>
                  </a:moveTo>
                  <a:lnTo>
                    <a:pt x="1264234" y="41592"/>
                  </a:lnTo>
                  <a:lnTo>
                    <a:pt x="1264551" y="42062"/>
                  </a:lnTo>
                  <a:lnTo>
                    <a:pt x="1264996" y="41300"/>
                  </a:lnTo>
                  <a:lnTo>
                    <a:pt x="1265237" y="40551"/>
                  </a:lnTo>
                  <a:lnTo>
                    <a:pt x="1265377" y="39776"/>
                  </a:lnTo>
                  <a:close/>
                </a:path>
                <a:path w="1297939" h="2712720">
                  <a:moveTo>
                    <a:pt x="1272819" y="24193"/>
                  </a:moveTo>
                  <a:lnTo>
                    <a:pt x="1266126" y="22923"/>
                  </a:lnTo>
                  <a:lnTo>
                    <a:pt x="1264831" y="34353"/>
                  </a:lnTo>
                  <a:lnTo>
                    <a:pt x="1265097" y="36893"/>
                  </a:lnTo>
                  <a:lnTo>
                    <a:pt x="1265732" y="38163"/>
                  </a:lnTo>
                  <a:lnTo>
                    <a:pt x="1265364" y="40703"/>
                  </a:lnTo>
                  <a:lnTo>
                    <a:pt x="1267625" y="36893"/>
                  </a:lnTo>
                  <a:lnTo>
                    <a:pt x="1269111" y="31813"/>
                  </a:lnTo>
                  <a:lnTo>
                    <a:pt x="1271460" y="28003"/>
                  </a:lnTo>
                  <a:lnTo>
                    <a:pt x="1272057" y="28003"/>
                  </a:lnTo>
                  <a:lnTo>
                    <a:pt x="1271130" y="26733"/>
                  </a:lnTo>
                  <a:lnTo>
                    <a:pt x="1272819" y="24193"/>
                  </a:lnTo>
                  <a:close/>
                </a:path>
                <a:path w="1297939" h="2712720">
                  <a:moveTo>
                    <a:pt x="1275232" y="28003"/>
                  </a:moveTo>
                  <a:lnTo>
                    <a:pt x="1273594" y="28003"/>
                  </a:lnTo>
                  <a:lnTo>
                    <a:pt x="1271638" y="31813"/>
                  </a:lnTo>
                  <a:lnTo>
                    <a:pt x="1271435" y="34353"/>
                  </a:lnTo>
                  <a:lnTo>
                    <a:pt x="1274254" y="29273"/>
                  </a:lnTo>
                  <a:lnTo>
                    <a:pt x="1275232" y="28003"/>
                  </a:lnTo>
                  <a:close/>
                </a:path>
                <a:path w="1297939" h="2712720">
                  <a:moveTo>
                    <a:pt x="1276134" y="26809"/>
                  </a:moveTo>
                  <a:lnTo>
                    <a:pt x="1275232" y="28003"/>
                  </a:lnTo>
                  <a:lnTo>
                    <a:pt x="1275740" y="28003"/>
                  </a:lnTo>
                  <a:lnTo>
                    <a:pt x="1276134" y="26809"/>
                  </a:lnTo>
                  <a:close/>
                </a:path>
                <a:path w="1297939" h="2712720">
                  <a:moveTo>
                    <a:pt x="1276350" y="20574"/>
                  </a:moveTo>
                  <a:lnTo>
                    <a:pt x="1276248" y="20383"/>
                  </a:lnTo>
                  <a:lnTo>
                    <a:pt x="1275105" y="21653"/>
                  </a:lnTo>
                  <a:lnTo>
                    <a:pt x="1276350" y="20574"/>
                  </a:lnTo>
                  <a:close/>
                </a:path>
                <a:path w="1297939" h="2712720">
                  <a:moveTo>
                    <a:pt x="1279105" y="22923"/>
                  </a:moveTo>
                  <a:lnTo>
                    <a:pt x="1278051" y="19113"/>
                  </a:lnTo>
                  <a:lnTo>
                    <a:pt x="1276350" y="20574"/>
                  </a:lnTo>
                  <a:lnTo>
                    <a:pt x="1277556" y="22923"/>
                  </a:lnTo>
                  <a:lnTo>
                    <a:pt x="1277023" y="24193"/>
                  </a:lnTo>
                  <a:lnTo>
                    <a:pt x="1276134" y="26809"/>
                  </a:lnTo>
                  <a:lnTo>
                    <a:pt x="1279105" y="22923"/>
                  </a:lnTo>
                  <a:close/>
                </a:path>
                <a:path w="1297939" h="2712720">
                  <a:moveTo>
                    <a:pt x="1280160" y="25209"/>
                  </a:moveTo>
                  <a:lnTo>
                    <a:pt x="1279994" y="25095"/>
                  </a:lnTo>
                  <a:lnTo>
                    <a:pt x="1279918" y="24930"/>
                  </a:lnTo>
                  <a:lnTo>
                    <a:pt x="1279893" y="24790"/>
                  </a:lnTo>
                  <a:lnTo>
                    <a:pt x="1279271" y="25996"/>
                  </a:lnTo>
                  <a:lnTo>
                    <a:pt x="1280160" y="25209"/>
                  </a:lnTo>
                  <a:close/>
                </a:path>
                <a:path w="1297939" h="2712720">
                  <a:moveTo>
                    <a:pt x="1280502" y="23583"/>
                  </a:moveTo>
                  <a:lnTo>
                    <a:pt x="1280109" y="24028"/>
                  </a:lnTo>
                  <a:lnTo>
                    <a:pt x="1279779" y="24434"/>
                  </a:lnTo>
                  <a:lnTo>
                    <a:pt x="1279893" y="24790"/>
                  </a:lnTo>
                  <a:lnTo>
                    <a:pt x="1280502" y="23583"/>
                  </a:lnTo>
                  <a:close/>
                </a:path>
                <a:path w="1297939" h="2712720">
                  <a:moveTo>
                    <a:pt x="1281988" y="22072"/>
                  </a:moveTo>
                  <a:lnTo>
                    <a:pt x="1281785" y="21043"/>
                  </a:lnTo>
                  <a:lnTo>
                    <a:pt x="1280502" y="23583"/>
                  </a:lnTo>
                  <a:lnTo>
                    <a:pt x="1281150" y="22872"/>
                  </a:lnTo>
                  <a:lnTo>
                    <a:pt x="1281988" y="22072"/>
                  </a:lnTo>
                  <a:close/>
                </a:path>
                <a:path w="1297939" h="2712720">
                  <a:moveTo>
                    <a:pt x="1292009" y="6413"/>
                  </a:moveTo>
                  <a:lnTo>
                    <a:pt x="1291285" y="3949"/>
                  </a:lnTo>
                  <a:lnTo>
                    <a:pt x="1287043" y="4673"/>
                  </a:lnTo>
                  <a:lnTo>
                    <a:pt x="1284147" y="7734"/>
                  </a:lnTo>
                  <a:lnTo>
                    <a:pt x="1282890" y="12471"/>
                  </a:lnTo>
                  <a:lnTo>
                    <a:pt x="1281696" y="12674"/>
                  </a:lnTo>
                  <a:lnTo>
                    <a:pt x="1281620" y="11404"/>
                  </a:lnTo>
                  <a:lnTo>
                    <a:pt x="1281290" y="10807"/>
                  </a:lnTo>
                  <a:lnTo>
                    <a:pt x="1280553" y="14147"/>
                  </a:lnTo>
                  <a:lnTo>
                    <a:pt x="1280452" y="18694"/>
                  </a:lnTo>
                  <a:lnTo>
                    <a:pt x="1284135" y="19342"/>
                  </a:lnTo>
                  <a:lnTo>
                    <a:pt x="1283614" y="14922"/>
                  </a:lnTo>
                  <a:lnTo>
                    <a:pt x="1285151" y="15303"/>
                  </a:lnTo>
                  <a:lnTo>
                    <a:pt x="1284300" y="10312"/>
                  </a:lnTo>
                  <a:lnTo>
                    <a:pt x="1285697" y="8128"/>
                  </a:lnTo>
                  <a:lnTo>
                    <a:pt x="1288110" y="7708"/>
                  </a:lnTo>
                  <a:lnTo>
                    <a:pt x="1288783" y="8864"/>
                  </a:lnTo>
                  <a:lnTo>
                    <a:pt x="1288707" y="7607"/>
                  </a:lnTo>
                  <a:lnTo>
                    <a:pt x="1292009" y="6413"/>
                  </a:lnTo>
                  <a:close/>
                </a:path>
                <a:path w="1297939" h="2712720">
                  <a:moveTo>
                    <a:pt x="1297584" y="2222"/>
                  </a:moveTo>
                  <a:lnTo>
                    <a:pt x="1297495" y="927"/>
                  </a:lnTo>
                  <a:lnTo>
                    <a:pt x="1295615" y="0"/>
                  </a:lnTo>
                  <a:lnTo>
                    <a:pt x="1294218" y="2171"/>
                  </a:lnTo>
                  <a:lnTo>
                    <a:pt x="1295628" y="5791"/>
                  </a:lnTo>
                  <a:lnTo>
                    <a:pt x="1297584" y="2222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615698" y="5015464"/>
              <a:ext cx="537845" cy="497840"/>
            </a:xfrm>
            <a:custGeom>
              <a:avLst/>
              <a:gdLst/>
              <a:ahLst/>
              <a:cxnLst/>
              <a:rect l="l" t="t" r="r" b="b"/>
              <a:pathLst>
                <a:path w="537845" h="497839">
                  <a:moveTo>
                    <a:pt x="1600" y="481558"/>
                  </a:moveTo>
                  <a:lnTo>
                    <a:pt x="1231" y="483387"/>
                  </a:lnTo>
                  <a:lnTo>
                    <a:pt x="1574" y="483209"/>
                  </a:lnTo>
                  <a:lnTo>
                    <a:pt x="1600" y="481558"/>
                  </a:lnTo>
                  <a:close/>
                </a:path>
                <a:path w="537845" h="497839">
                  <a:moveTo>
                    <a:pt x="9245" y="496570"/>
                  </a:moveTo>
                  <a:lnTo>
                    <a:pt x="6591" y="496570"/>
                  </a:lnTo>
                  <a:lnTo>
                    <a:pt x="8356" y="497840"/>
                  </a:lnTo>
                  <a:lnTo>
                    <a:pt x="9245" y="496570"/>
                  </a:lnTo>
                  <a:close/>
                </a:path>
                <a:path w="537845" h="497839">
                  <a:moveTo>
                    <a:pt x="9398" y="496570"/>
                  </a:moveTo>
                  <a:lnTo>
                    <a:pt x="9245" y="496570"/>
                  </a:lnTo>
                  <a:lnTo>
                    <a:pt x="9398" y="496570"/>
                  </a:lnTo>
                  <a:close/>
                </a:path>
                <a:path w="537845" h="497839">
                  <a:moveTo>
                    <a:pt x="15049" y="493623"/>
                  </a:moveTo>
                  <a:lnTo>
                    <a:pt x="14605" y="492760"/>
                  </a:lnTo>
                  <a:lnTo>
                    <a:pt x="14414" y="493128"/>
                  </a:lnTo>
                  <a:lnTo>
                    <a:pt x="15049" y="493623"/>
                  </a:lnTo>
                  <a:close/>
                </a:path>
                <a:path w="537845" h="497839">
                  <a:moveTo>
                    <a:pt x="17208" y="495300"/>
                  </a:moveTo>
                  <a:lnTo>
                    <a:pt x="15049" y="493623"/>
                  </a:lnTo>
                  <a:lnTo>
                    <a:pt x="15252" y="494030"/>
                  </a:lnTo>
                  <a:lnTo>
                    <a:pt x="13614" y="496570"/>
                  </a:lnTo>
                  <a:lnTo>
                    <a:pt x="15976" y="496570"/>
                  </a:lnTo>
                  <a:lnTo>
                    <a:pt x="17208" y="495300"/>
                  </a:lnTo>
                  <a:close/>
                </a:path>
                <a:path w="537845" h="497839">
                  <a:moveTo>
                    <a:pt x="19837" y="494588"/>
                  </a:moveTo>
                  <a:lnTo>
                    <a:pt x="19050" y="495300"/>
                  </a:lnTo>
                  <a:lnTo>
                    <a:pt x="19697" y="495300"/>
                  </a:lnTo>
                  <a:lnTo>
                    <a:pt x="19837" y="494588"/>
                  </a:lnTo>
                  <a:close/>
                </a:path>
                <a:path w="537845" h="497839">
                  <a:moveTo>
                    <a:pt x="70586" y="480060"/>
                  </a:moveTo>
                  <a:lnTo>
                    <a:pt x="68567" y="478790"/>
                  </a:lnTo>
                  <a:lnTo>
                    <a:pt x="70459" y="480275"/>
                  </a:lnTo>
                  <a:lnTo>
                    <a:pt x="70586" y="480060"/>
                  </a:lnTo>
                  <a:close/>
                </a:path>
                <a:path w="537845" h="497839">
                  <a:moveTo>
                    <a:pt x="71843" y="481330"/>
                  </a:moveTo>
                  <a:lnTo>
                    <a:pt x="70459" y="480275"/>
                  </a:lnTo>
                  <a:lnTo>
                    <a:pt x="69011" y="482600"/>
                  </a:lnTo>
                  <a:lnTo>
                    <a:pt x="71843" y="481330"/>
                  </a:lnTo>
                  <a:close/>
                </a:path>
                <a:path w="537845" h="497839">
                  <a:moveTo>
                    <a:pt x="83159" y="465556"/>
                  </a:moveTo>
                  <a:lnTo>
                    <a:pt x="82956" y="464820"/>
                  </a:lnTo>
                  <a:lnTo>
                    <a:pt x="82931" y="465353"/>
                  </a:lnTo>
                  <a:lnTo>
                    <a:pt x="83159" y="465556"/>
                  </a:lnTo>
                  <a:close/>
                </a:path>
                <a:path w="537845" h="497839">
                  <a:moveTo>
                    <a:pt x="83794" y="466090"/>
                  </a:moveTo>
                  <a:lnTo>
                    <a:pt x="83159" y="465556"/>
                  </a:lnTo>
                  <a:lnTo>
                    <a:pt x="83312" y="466090"/>
                  </a:lnTo>
                  <a:lnTo>
                    <a:pt x="83794" y="466090"/>
                  </a:lnTo>
                  <a:close/>
                </a:path>
                <a:path w="537845" h="497839">
                  <a:moveTo>
                    <a:pt x="85178" y="463118"/>
                  </a:moveTo>
                  <a:lnTo>
                    <a:pt x="82600" y="462280"/>
                  </a:lnTo>
                  <a:lnTo>
                    <a:pt x="84099" y="464820"/>
                  </a:lnTo>
                  <a:lnTo>
                    <a:pt x="85178" y="463118"/>
                  </a:lnTo>
                  <a:close/>
                </a:path>
                <a:path w="537845" h="497839">
                  <a:moveTo>
                    <a:pt x="86080" y="467055"/>
                  </a:moveTo>
                  <a:lnTo>
                    <a:pt x="85242" y="466623"/>
                  </a:lnTo>
                  <a:lnTo>
                    <a:pt x="84493" y="466013"/>
                  </a:lnTo>
                  <a:lnTo>
                    <a:pt x="83807" y="465378"/>
                  </a:lnTo>
                  <a:lnTo>
                    <a:pt x="85242" y="466940"/>
                  </a:lnTo>
                  <a:lnTo>
                    <a:pt x="83172" y="469201"/>
                  </a:lnTo>
                  <a:lnTo>
                    <a:pt x="86080" y="467055"/>
                  </a:lnTo>
                  <a:close/>
                </a:path>
                <a:path w="537845" h="497839">
                  <a:moveTo>
                    <a:pt x="86423" y="463473"/>
                  </a:moveTo>
                  <a:lnTo>
                    <a:pt x="85458" y="462686"/>
                  </a:lnTo>
                  <a:lnTo>
                    <a:pt x="85178" y="463118"/>
                  </a:lnTo>
                  <a:lnTo>
                    <a:pt x="86360" y="463499"/>
                  </a:lnTo>
                  <a:close/>
                </a:path>
                <a:path w="537845" h="497839">
                  <a:moveTo>
                    <a:pt x="87896" y="440588"/>
                  </a:moveTo>
                  <a:lnTo>
                    <a:pt x="87706" y="440690"/>
                  </a:lnTo>
                  <a:lnTo>
                    <a:pt x="87820" y="440855"/>
                  </a:lnTo>
                  <a:lnTo>
                    <a:pt x="87858" y="440690"/>
                  </a:lnTo>
                  <a:close/>
                </a:path>
                <a:path w="537845" h="497839">
                  <a:moveTo>
                    <a:pt x="88493" y="439420"/>
                  </a:moveTo>
                  <a:lnTo>
                    <a:pt x="88252" y="439420"/>
                  </a:lnTo>
                  <a:lnTo>
                    <a:pt x="87896" y="440588"/>
                  </a:lnTo>
                  <a:lnTo>
                    <a:pt x="88493" y="439420"/>
                  </a:lnTo>
                  <a:close/>
                </a:path>
                <a:path w="537845" h="497839">
                  <a:moveTo>
                    <a:pt x="93891" y="466090"/>
                  </a:moveTo>
                  <a:lnTo>
                    <a:pt x="92684" y="463550"/>
                  </a:lnTo>
                  <a:lnTo>
                    <a:pt x="86525" y="463550"/>
                  </a:lnTo>
                  <a:lnTo>
                    <a:pt x="86207" y="463550"/>
                  </a:lnTo>
                  <a:lnTo>
                    <a:pt x="91490" y="466090"/>
                  </a:lnTo>
                  <a:lnTo>
                    <a:pt x="84328" y="464820"/>
                  </a:lnTo>
                  <a:lnTo>
                    <a:pt x="89700" y="467360"/>
                  </a:lnTo>
                  <a:lnTo>
                    <a:pt x="93891" y="466090"/>
                  </a:lnTo>
                  <a:close/>
                </a:path>
                <a:path w="537845" h="497839">
                  <a:moveTo>
                    <a:pt x="102044" y="427990"/>
                  </a:moveTo>
                  <a:lnTo>
                    <a:pt x="101777" y="427875"/>
                  </a:lnTo>
                  <a:lnTo>
                    <a:pt x="102044" y="427990"/>
                  </a:lnTo>
                  <a:close/>
                </a:path>
                <a:path w="537845" h="497839">
                  <a:moveTo>
                    <a:pt x="110109" y="446468"/>
                  </a:moveTo>
                  <a:lnTo>
                    <a:pt x="109715" y="444500"/>
                  </a:lnTo>
                  <a:lnTo>
                    <a:pt x="108940" y="445770"/>
                  </a:lnTo>
                  <a:lnTo>
                    <a:pt x="110109" y="446468"/>
                  </a:lnTo>
                  <a:close/>
                </a:path>
                <a:path w="537845" h="497839">
                  <a:moveTo>
                    <a:pt x="113233" y="448310"/>
                  </a:moveTo>
                  <a:lnTo>
                    <a:pt x="110109" y="446468"/>
                  </a:lnTo>
                  <a:lnTo>
                    <a:pt x="110223" y="447040"/>
                  </a:lnTo>
                  <a:lnTo>
                    <a:pt x="108242" y="448271"/>
                  </a:lnTo>
                  <a:lnTo>
                    <a:pt x="113233" y="448310"/>
                  </a:lnTo>
                  <a:close/>
                </a:path>
                <a:path w="537845" h="497839">
                  <a:moveTo>
                    <a:pt x="125831" y="401320"/>
                  </a:moveTo>
                  <a:lnTo>
                    <a:pt x="124650" y="401320"/>
                  </a:lnTo>
                  <a:lnTo>
                    <a:pt x="125069" y="401688"/>
                  </a:lnTo>
                  <a:lnTo>
                    <a:pt x="125831" y="401320"/>
                  </a:lnTo>
                  <a:close/>
                </a:path>
                <a:path w="537845" h="497839">
                  <a:moveTo>
                    <a:pt x="132956" y="382270"/>
                  </a:moveTo>
                  <a:lnTo>
                    <a:pt x="132676" y="382270"/>
                  </a:lnTo>
                  <a:lnTo>
                    <a:pt x="132829" y="382409"/>
                  </a:lnTo>
                  <a:lnTo>
                    <a:pt x="132956" y="382270"/>
                  </a:lnTo>
                  <a:close/>
                </a:path>
                <a:path w="537845" h="497839">
                  <a:moveTo>
                    <a:pt x="140373" y="411480"/>
                  </a:moveTo>
                  <a:lnTo>
                    <a:pt x="123240" y="411480"/>
                  </a:lnTo>
                  <a:lnTo>
                    <a:pt x="123240" y="427990"/>
                  </a:lnTo>
                  <a:lnTo>
                    <a:pt x="122021" y="430530"/>
                  </a:lnTo>
                  <a:lnTo>
                    <a:pt x="121132" y="429260"/>
                  </a:lnTo>
                  <a:lnTo>
                    <a:pt x="120510" y="427990"/>
                  </a:lnTo>
                  <a:lnTo>
                    <a:pt x="120942" y="427990"/>
                  </a:lnTo>
                  <a:lnTo>
                    <a:pt x="121234" y="429260"/>
                  </a:lnTo>
                  <a:lnTo>
                    <a:pt x="122580" y="427990"/>
                  </a:lnTo>
                  <a:lnTo>
                    <a:pt x="123240" y="427990"/>
                  </a:lnTo>
                  <a:lnTo>
                    <a:pt x="123240" y="411480"/>
                  </a:lnTo>
                  <a:lnTo>
                    <a:pt x="119532" y="411480"/>
                  </a:lnTo>
                  <a:lnTo>
                    <a:pt x="118275" y="411480"/>
                  </a:lnTo>
                  <a:lnTo>
                    <a:pt x="119037" y="414020"/>
                  </a:lnTo>
                  <a:lnTo>
                    <a:pt x="116624" y="414020"/>
                  </a:lnTo>
                  <a:lnTo>
                    <a:pt x="116446" y="412750"/>
                  </a:lnTo>
                  <a:lnTo>
                    <a:pt x="114960" y="413677"/>
                  </a:lnTo>
                  <a:lnTo>
                    <a:pt x="114960" y="420370"/>
                  </a:lnTo>
                  <a:lnTo>
                    <a:pt x="110921" y="420370"/>
                  </a:lnTo>
                  <a:lnTo>
                    <a:pt x="110172" y="419100"/>
                  </a:lnTo>
                  <a:lnTo>
                    <a:pt x="109334" y="419100"/>
                  </a:lnTo>
                  <a:lnTo>
                    <a:pt x="111556" y="416560"/>
                  </a:lnTo>
                  <a:lnTo>
                    <a:pt x="112598" y="415861"/>
                  </a:lnTo>
                  <a:lnTo>
                    <a:pt x="114960" y="420370"/>
                  </a:lnTo>
                  <a:lnTo>
                    <a:pt x="114960" y="413677"/>
                  </a:lnTo>
                  <a:lnTo>
                    <a:pt x="112877" y="414947"/>
                  </a:lnTo>
                  <a:lnTo>
                    <a:pt x="111404" y="414020"/>
                  </a:lnTo>
                  <a:lnTo>
                    <a:pt x="109334" y="415290"/>
                  </a:lnTo>
                  <a:lnTo>
                    <a:pt x="107911" y="411480"/>
                  </a:lnTo>
                  <a:lnTo>
                    <a:pt x="108064" y="414020"/>
                  </a:lnTo>
                  <a:lnTo>
                    <a:pt x="108915" y="419100"/>
                  </a:lnTo>
                  <a:lnTo>
                    <a:pt x="106260" y="420370"/>
                  </a:lnTo>
                  <a:lnTo>
                    <a:pt x="104533" y="420370"/>
                  </a:lnTo>
                  <a:lnTo>
                    <a:pt x="104521" y="421640"/>
                  </a:lnTo>
                  <a:lnTo>
                    <a:pt x="102704" y="421640"/>
                  </a:lnTo>
                  <a:lnTo>
                    <a:pt x="102704" y="425729"/>
                  </a:lnTo>
                  <a:lnTo>
                    <a:pt x="102692" y="425450"/>
                  </a:lnTo>
                  <a:lnTo>
                    <a:pt x="102704" y="425729"/>
                  </a:lnTo>
                  <a:lnTo>
                    <a:pt x="102704" y="421640"/>
                  </a:lnTo>
                  <a:lnTo>
                    <a:pt x="102489" y="421640"/>
                  </a:lnTo>
                  <a:lnTo>
                    <a:pt x="102273" y="421500"/>
                  </a:lnTo>
                  <a:lnTo>
                    <a:pt x="102273" y="422910"/>
                  </a:lnTo>
                  <a:lnTo>
                    <a:pt x="101765" y="422910"/>
                  </a:lnTo>
                  <a:lnTo>
                    <a:pt x="101485" y="424180"/>
                  </a:lnTo>
                  <a:lnTo>
                    <a:pt x="101320" y="424180"/>
                  </a:lnTo>
                  <a:lnTo>
                    <a:pt x="101015" y="422910"/>
                  </a:lnTo>
                  <a:lnTo>
                    <a:pt x="100850" y="422910"/>
                  </a:lnTo>
                  <a:lnTo>
                    <a:pt x="101142" y="421640"/>
                  </a:lnTo>
                  <a:lnTo>
                    <a:pt x="101752" y="421640"/>
                  </a:lnTo>
                  <a:lnTo>
                    <a:pt x="102273" y="422910"/>
                  </a:lnTo>
                  <a:lnTo>
                    <a:pt x="102273" y="421500"/>
                  </a:lnTo>
                  <a:lnTo>
                    <a:pt x="100685" y="420370"/>
                  </a:lnTo>
                  <a:lnTo>
                    <a:pt x="99606" y="422910"/>
                  </a:lnTo>
                  <a:lnTo>
                    <a:pt x="98602" y="424180"/>
                  </a:lnTo>
                  <a:lnTo>
                    <a:pt x="100749" y="426720"/>
                  </a:lnTo>
                  <a:lnTo>
                    <a:pt x="99199" y="426720"/>
                  </a:lnTo>
                  <a:lnTo>
                    <a:pt x="101777" y="427875"/>
                  </a:lnTo>
                  <a:lnTo>
                    <a:pt x="101981" y="426720"/>
                  </a:lnTo>
                  <a:lnTo>
                    <a:pt x="102717" y="426720"/>
                  </a:lnTo>
                  <a:lnTo>
                    <a:pt x="102704" y="426427"/>
                  </a:lnTo>
                  <a:lnTo>
                    <a:pt x="102806" y="426720"/>
                  </a:lnTo>
                  <a:lnTo>
                    <a:pt x="102997" y="426478"/>
                  </a:lnTo>
                  <a:lnTo>
                    <a:pt x="103238" y="426478"/>
                  </a:lnTo>
                  <a:lnTo>
                    <a:pt x="103149" y="426313"/>
                  </a:lnTo>
                  <a:lnTo>
                    <a:pt x="103860" y="425450"/>
                  </a:lnTo>
                  <a:lnTo>
                    <a:pt x="104914" y="424180"/>
                  </a:lnTo>
                  <a:lnTo>
                    <a:pt x="105270" y="425450"/>
                  </a:lnTo>
                  <a:lnTo>
                    <a:pt x="105410" y="426720"/>
                  </a:lnTo>
                  <a:lnTo>
                    <a:pt x="103238" y="426720"/>
                  </a:lnTo>
                  <a:lnTo>
                    <a:pt x="104101" y="429260"/>
                  </a:lnTo>
                  <a:lnTo>
                    <a:pt x="104940" y="430530"/>
                  </a:lnTo>
                  <a:lnTo>
                    <a:pt x="105270" y="431800"/>
                  </a:lnTo>
                  <a:lnTo>
                    <a:pt x="101079" y="430530"/>
                  </a:lnTo>
                  <a:lnTo>
                    <a:pt x="97129" y="430530"/>
                  </a:lnTo>
                  <a:lnTo>
                    <a:pt x="95059" y="429260"/>
                  </a:lnTo>
                  <a:lnTo>
                    <a:pt x="93294" y="433070"/>
                  </a:lnTo>
                  <a:lnTo>
                    <a:pt x="91287" y="434263"/>
                  </a:lnTo>
                  <a:lnTo>
                    <a:pt x="91287" y="461010"/>
                  </a:lnTo>
                  <a:lnTo>
                    <a:pt x="85979" y="461010"/>
                  </a:lnTo>
                  <a:lnTo>
                    <a:pt x="86512" y="458470"/>
                  </a:lnTo>
                  <a:lnTo>
                    <a:pt x="88811" y="457200"/>
                  </a:lnTo>
                  <a:lnTo>
                    <a:pt x="91287" y="461010"/>
                  </a:lnTo>
                  <a:lnTo>
                    <a:pt x="91287" y="434263"/>
                  </a:lnTo>
                  <a:lnTo>
                    <a:pt x="89001" y="435610"/>
                  </a:lnTo>
                  <a:lnTo>
                    <a:pt x="90589" y="441960"/>
                  </a:lnTo>
                  <a:lnTo>
                    <a:pt x="90157" y="443230"/>
                  </a:lnTo>
                  <a:lnTo>
                    <a:pt x="88569" y="441960"/>
                  </a:lnTo>
                  <a:lnTo>
                    <a:pt x="87820" y="440855"/>
                  </a:lnTo>
                  <a:lnTo>
                    <a:pt x="87477" y="441960"/>
                  </a:lnTo>
                  <a:lnTo>
                    <a:pt x="85356" y="442633"/>
                  </a:lnTo>
                  <a:lnTo>
                    <a:pt x="85356" y="447040"/>
                  </a:lnTo>
                  <a:lnTo>
                    <a:pt x="82042" y="447040"/>
                  </a:lnTo>
                  <a:lnTo>
                    <a:pt x="82842" y="445770"/>
                  </a:lnTo>
                  <a:lnTo>
                    <a:pt x="83883" y="444131"/>
                  </a:lnTo>
                  <a:lnTo>
                    <a:pt x="85356" y="447040"/>
                  </a:lnTo>
                  <a:lnTo>
                    <a:pt x="85356" y="442633"/>
                  </a:lnTo>
                  <a:lnTo>
                    <a:pt x="83439" y="443230"/>
                  </a:lnTo>
                  <a:lnTo>
                    <a:pt x="83769" y="443890"/>
                  </a:lnTo>
                  <a:lnTo>
                    <a:pt x="81762" y="445770"/>
                  </a:lnTo>
                  <a:lnTo>
                    <a:pt x="81470" y="444500"/>
                  </a:lnTo>
                  <a:lnTo>
                    <a:pt x="76542" y="447040"/>
                  </a:lnTo>
                  <a:lnTo>
                    <a:pt x="74142" y="452120"/>
                  </a:lnTo>
                  <a:lnTo>
                    <a:pt x="71335" y="457200"/>
                  </a:lnTo>
                  <a:lnTo>
                    <a:pt x="65214" y="458470"/>
                  </a:lnTo>
                  <a:lnTo>
                    <a:pt x="66763" y="458470"/>
                  </a:lnTo>
                  <a:lnTo>
                    <a:pt x="59855" y="461010"/>
                  </a:lnTo>
                  <a:lnTo>
                    <a:pt x="53467" y="466090"/>
                  </a:lnTo>
                  <a:lnTo>
                    <a:pt x="46863" y="468630"/>
                  </a:lnTo>
                  <a:lnTo>
                    <a:pt x="39306" y="469900"/>
                  </a:lnTo>
                  <a:lnTo>
                    <a:pt x="36423" y="469900"/>
                  </a:lnTo>
                  <a:lnTo>
                    <a:pt x="36995" y="471170"/>
                  </a:lnTo>
                  <a:lnTo>
                    <a:pt x="35966" y="473710"/>
                  </a:lnTo>
                  <a:lnTo>
                    <a:pt x="34442" y="471170"/>
                  </a:lnTo>
                  <a:lnTo>
                    <a:pt x="32816" y="474980"/>
                  </a:lnTo>
                  <a:lnTo>
                    <a:pt x="29540" y="478790"/>
                  </a:lnTo>
                  <a:lnTo>
                    <a:pt x="24218" y="469900"/>
                  </a:lnTo>
                  <a:lnTo>
                    <a:pt x="20510" y="476250"/>
                  </a:lnTo>
                  <a:lnTo>
                    <a:pt x="21577" y="477520"/>
                  </a:lnTo>
                  <a:lnTo>
                    <a:pt x="19710" y="477520"/>
                  </a:lnTo>
                  <a:lnTo>
                    <a:pt x="16078" y="480060"/>
                  </a:lnTo>
                  <a:lnTo>
                    <a:pt x="15989" y="477520"/>
                  </a:lnTo>
                  <a:lnTo>
                    <a:pt x="15862" y="477520"/>
                  </a:lnTo>
                  <a:lnTo>
                    <a:pt x="15735" y="480060"/>
                  </a:lnTo>
                  <a:lnTo>
                    <a:pt x="14859" y="478790"/>
                  </a:lnTo>
                  <a:lnTo>
                    <a:pt x="14554" y="477520"/>
                  </a:lnTo>
                  <a:lnTo>
                    <a:pt x="10477" y="480060"/>
                  </a:lnTo>
                  <a:lnTo>
                    <a:pt x="6896" y="480060"/>
                  </a:lnTo>
                  <a:lnTo>
                    <a:pt x="10299" y="473710"/>
                  </a:lnTo>
                  <a:lnTo>
                    <a:pt x="5435" y="473710"/>
                  </a:lnTo>
                  <a:lnTo>
                    <a:pt x="3733" y="474980"/>
                  </a:lnTo>
                  <a:lnTo>
                    <a:pt x="495" y="478802"/>
                  </a:lnTo>
                  <a:lnTo>
                    <a:pt x="1181" y="480060"/>
                  </a:lnTo>
                  <a:lnTo>
                    <a:pt x="1943" y="480060"/>
                  </a:lnTo>
                  <a:lnTo>
                    <a:pt x="3175" y="481330"/>
                  </a:lnTo>
                  <a:lnTo>
                    <a:pt x="3314" y="482600"/>
                  </a:lnTo>
                  <a:lnTo>
                    <a:pt x="1587" y="483870"/>
                  </a:lnTo>
                  <a:lnTo>
                    <a:pt x="1473" y="488950"/>
                  </a:lnTo>
                  <a:lnTo>
                    <a:pt x="0" y="494030"/>
                  </a:lnTo>
                  <a:lnTo>
                    <a:pt x="4991" y="496570"/>
                  </a:lnTo>
                  <a:lnTo>
                    <a:pt x="8128" y="494030"/>
                  </a:lnTo>
                  <a:lnTo>
                    <a:pt x="9347" y="496455"/>
                  </a:lnTo>
                  <a:lnTo>
                    <a:pt x="10236" y="495300"/>
                  </a:lnTo>
                  <a:lnTo>
                    <a:pt x="10617" y="496570"/>
                  </a:lnTo>
                  <a:lnTo>
                    <a:pt x="11188" y="496570"/>
                  </a:lnTo>
                  <a:lnTo>
                    <a:pt x="11899" y="497840"/>
                  </a:lnTo>
                  <a:lnTo>
                    <a:pt x="13246" y="495300"/>
                  </a:lnTo>
                  <a:lnTo>
                    <a:pt x="13931" y="494030"/>
                  </a:lnTo>
                  <a:lnTo>
                    <a:pt x="14414" y="493128"/>
                  </a:lnTo>
                  <a:lnTo>
                    <a:pt x="13944" y="492760"/>
                  </a:lnTo>
                  <a:lnTo>
                    <a:pt x="16243" y="491490"/>
                  </a:lnTo>
                  <a:lnTo>
                    <a:pt x="18110" y="492760"/>
                  </a:lnTo>
                  <a:lnTo>
                    <a:pt x="17957" y="495300"/>
                  </a:lnTo>
                  <a:lnTo>
                    <a:pt x="19481" y="492760"/>
                  </a:lnTo>
                  <a:lnTo>
                    <a:pt x="19799" y="493623"/>
                  </a:lnTo>
                  <a:lnTo>
                    <a:pt x="19837" y="494588"/>
                  </a:lnTo>
                  <a:lnTo>
                    <a:pt x="20447" y="494030"/>
                  </a:lnTo>
                  <a:lnTo>
                    <a:pt x="23317" y="494030"/>
                  </a:lnTo>
                  <a:lnTo>
                    <a:pt x="23482" y="492760"/>
                  </a:lnTo>
                  <a:lnTo>
                    <a:pt x="23660" y="491490"/>
                  </a:lnTo>
                  <a:lnTo>
                    <a:pt x="25857" y="494030"/>
                  </a:lnTo>
                  <a:lnTo>
                    <a:pt x="27889" y="491490"/>
                  </a:lnTo>
                  <a:lnTo>
                    <a:pt x="28917" y="490220"/>
                  </a:lnTo>
                  <a:lnTo>
                    <a:pt x="29756" y="493826"/>
                  </a:lnTo>
                  <a:lnTo>
                    <a:pt x="29743" y="494118"/>
                  </a:lnTo>
                  <a:lnTo>
                    <a:pt x="29933" y="494093"/>
                  </a:lnTo>
                  <a:lnTo>
                    <a:pt x="29895" y="493877"/>
                  </a:lnTo>
                  <a:lnTo>
                    <a:pt x="30086" y="492760"/>
                  </a:lnTo>
                  <a:lnTo>
                    <a:pt x="31800" y="490220"/>
                  </a:lnTo>
                  <a:lnTo>
                    <a:pt x="33210" y="488950"/>
                  </a:lnTo>
                  <a:lnTo>
                    <a:pt x="31978" y="495300"/>
                  </a:lnTo>
                  <a:lnTo>
                    <a:pt x="37604" y="488950"/>
                  </a:lnTo>
                  <a:lnTo>
                    <a:pt x="38735" y="487680"/>
                  </a:lnTo>
                  <a:lnTo>
                    <a:pt x="39738" y="494030"/>
                  </a:lnTo>
                  <a:lnTo>
                    <a:pt x="40297" y="488950"/>
                  </a:lnTo>
                  <a:lnTo>
                    <a:pt x="46240" y="488950"/>
                  </a:lnTo>
                  <a:lnTo>
                    <a:pt x="47066" y="487680"/>
                  </a:lnTo>
                  <a:lnTo>
                    <a:pt x="48704" y="485140"/>
                  </a:lnTo>
                  <a:lnTo>
                    <a:pt x="48552" y="486410"/>
                  </a:lnTo>
                  <a:lnTo>
                    <a:pt x="50241" y="486410"/>
                  </a:lnTo>
                  <a:lnTo>
                    <a:pt x="51333" y="487680"/>
                  </a:lnTo>
                  <a:lnTo>
                    <a:pt x="52920" y="487680"/>
                  </a:lnTo>
                  <a:lnTo>
                    <a:pt x="52057" y="485140"/>
                  </a:lnTo>
                  <a:lnTo>
                    <a:pt x="51625" y="483870"/>
                  </a:lnTo>
                  <a:lnTo>
                    <a:pt x="54165" y="482600"/>
                  </a:lnTo>
                  <a:lnTo>
                    <a:pt x="54686" y="478790"/>
                  </a:lnTo>
                  <a:lnTo>
                    <a:pt x="58559" y="481330"/>
                  </a:lnTo>
                  <a:lnTo>
                    <a:pt x="55257" y="483870"/>
                  </a:lnTo>
                  <a:lnTo>
                    <a:pt x="57492" y="487680"/>
                  </a:lnTo>
                  <a:lnTo>
                    <a:pt x="56070" y="483870"/>
                  </a:lnTo>
                  <a:lnTo>
                    <a:pt x="60121" y="482600"/>
                  </a:lnTo>
                  <a:lnTo>
                    <a:pt x="58178" y="480060"/>
                  </a:lnTo>
                  <a:lnTo>
                    <a:pt x="60921" y="481330"/>
                  </a:lnTo>
                  <a:lnTo>
                    <a:pt x="62509" y="483870"/>
                  </a:lnTo>
                  <a:lnTo>
                    <a:pt x="61061" y="480060"/>
                  </a:lnTo>
                  <a:lnTo>
                    <a:pt x="60579" y="478790"/>
                  </a:lnTo>
                  <a:lnTo>
                    <a:pt x="63754" y="481330"/>
                  </a:lnTo>
                  <a:lnTo>
                    <a:pt x="63754" y="478790"/>
                  </a:lnTo>
                  <a:lnTo>
                    <a:pt x="67348" y="478790"/>
                  </a:lnTo>
                  <a:lnTo>
                    <a:pt x="66598" y="482600"/>
                  </a:lnTo>
                  <a:lnTo>
                    <a:pt x="68554" y="478802"/>
                  </a:lnTo>
                  <a:lnTo>
                    <a:pt x="68072" y="476250"/>
                  </a:lnTo>
                  <a:lnTo>
                    <a:pt x="70751" y="473710"/>
                  </a:lnTo>
                  <a:lnTo>
                    <a:pt x="70954" y="478802"/>
                  </a:lnTo>
                  <a:lnTo>
                    <a:pt x="73012" y="480060"/>
                  </a:lnTo>
                  <a:lnTo>
                    <a:pt x="74587" y="477520"/>
                  </a:lnTo>
                  <a:lnTo>
                    <a:pt x="74256" y="473710"/>
                  </a:lnTo>
                  <a:lnTo>
                    <a:pt x="75806" y="472440"/>
                  </a:lnTo>
                  <a:lnTo>
                    <a:pt x="76238" y="473710"/>
                  </a:lnTo>
                  <a:lnTo>
                    <a:pt x="76720" y="473710"/>
                  </a:lnTo>
                  <a:lnTo>
                    <a:pt x="76885" y="472440"/>
                  </a:lnTo>
                  <a:lnTo>
                    <a:pt x="77228" y="469900"/>
                  </a:lnTo>
                  <a:lnTo>
                    <a:pt x="82765" y="469900"/>
                  </a:lnTo>
                  <a:lnTo>
                    <a:pt x="82931" y="465353"/>
                  </a:lnTo>
                  <a:lnTo>
                    <a:pt x="82321" y="464820"/>
                  </a:lnTo>
                  <a:lnTo>
                    <a:pt x="81178" y="463550"/>
                  </a:lnTo>
                  <a:lnTo>
                    <a:pt x="80467" y="462280"/>
                  </a:lnTo>
                  <a:lnTo>
                    <a:pt x="81559" y="461010"/>
                  </a:lnTo>
                  <a:lnTo>
                    <a:pt x="81114" y="458470"/>
                  </a:lnTo>
                  <a:lnTo>
                    <a:pt x="82956" y="459740"/>
                  </a:lnTo>
                  <a:lnTo>
                    <a:pt x="82257" y="461010"/>
                  </a:lnTo>
                  <a:lnTo>
                    <a:pt x="82778" y="461010"/>
                  </a:lnTo>
                  <a:lnTo>
                    <a:pt x="82918" y="462280"/>
                  </a:lnTo>
                  <a:lnTo>
                    <a:pt x="83426" y="461010"/>
                  </a:lnTo>
                  <a:lnTo>
                    <a:pt x="85458" y="462686"/>
                  </a:lnTo>
                  <a:lnTo>
                    <a:pt x="85712" y="462280"/>
                  </a:lnTo>
                  <a:lnTo>
                    <a:pt x="85953" y="461149"/>
                  </a:lnTo>
                  <a:lnTo>
                    <a:pt x="89674" y="462280"/>
                  </a:lnTo>
                  <a:lnTo>
                    <a:pt x="86423" y="463473"/>
                  </a:lnTo>
                  <a:lnTo>
                    <a:pt x="92760" y="463499"/>
                  </a:lnTo>
                  <a:lnTo>
                    <a:pt x="96735" y="461010"/>
                  </a:lnTo>
                  <a:lnTo>
                    <a:pt x="96304" y="459740"/>
                  </a:lnTo>
                  <a:lnTo>
                    <a:pt x="94703" y="459740"/>
                  </a:lnTo>
                  <a:lnTo>
                    <a:pt x="94259" y="457200"/>
                  </a:lnTo>
                  <a:lnTo>
                    <a:pt x="96824" y="454660"/>
                  </a:lnTo>
                  <a:lnTo>
                    <a:pt x="99987" y="455930"/>
                  </a:lnTo>
                  <a:lnTo>
                    <a:pt x="102768" y="457200"/>
                  </a:lnTo>
                  <a:lnTo>
                    <a:pt x="104178" y="454660"/>
                  </a:lnTo>
                  <a:lnTo>
                    <a:pt x="103543" y="452120"/>
                  </a:lnTo>
                  <a:lnTo>
                    <a:pt x="100977" y="448310"/>
                  </a:lnTo>
                  <a:lnTo>
                    <a:pt x="104889" y="448310"/>
                  </a:lnTo>
                  <a:lnTo>
                    <a:pt x="106730" y="452120"/>
                  </a:lnTo>
                  <a:lnTo>
                    <a:pt x="110147" y="449580"/>
                  </a:lnTo>
                  <a:lnTo>
                    <a:pt x="108242" y="448271"/>
                  </a:lnTo>
                  <a:lnTo>
                    <a:pt x="106476" y="447040"/>
                  </a:lnTo>
                  <a:lnTo>
                    <a:pt x="104648" y="445770"/>
                  </a:lnTo>
                  <a:lnTo>
                    <a:pt x="109715" y="444500"/>
                  </a:lnTo>
                  <a:lnTo>
                    <a:pt x="110490" y="443230"/>
                  </a:lnTo>
                  <a:lnTo>
                    <a:pt x="113271" y="445770"/>
                  </a:lnTo>
                  <a:lnTo>
                    <a:pt x="116166" y="441960"/>
                  </a:lnTo>
                  <a:lnTo>
                    <a:pt x="117754" y="436880"/>
                  </a:lnTo>
                  <a:lnTo>
                    <a:pt x="120637" y="433070"/>
                  </a:lnTo>
                  <a:lnTo>
                    <a:pt x="121208" y="434340"/>
                  </a:lnTo>
                  <a:lnTo>
                    <a:pt x="121437" y="435610"/>
                  </a:lnTo>
                  <a:lnTo>
                    <a:pt x="123037" y="435610"/>
                  </a:lnTo>
                  <a:lnTo>
                    <a:pt x="124193" y="433070"/>
                  </a:lnTo>
                  <a:lnTo>
                    <a:pt x="124764" y="431800"/>
                  </a:lnTo>
                  <a:lnTo>
                    <a:pt x="125349" y="430530"/>
                  </a:lnTo>
                  <a:lnTo>
                    <a:pt x="125920" y="429260"/>
                  </a:lnTo>
                  <a:lnTo>
                    <a:pt x="128016" y="427990"/>
                  </a:lnTo>
                  <a:lnTo>
                    <a:pt x="132207" y="425450"/>
                  </a:lnTo>
                  <a:lnTo>
                    <a:pt x="137617" y="422910"/>
                  </a:lnTo>
                  <a:lnTo>
                    <a:pt x="136690" y="419100"/>
                  </a:lnTo>
                  <a:lnTo>
                    <a:pt x="137058" y="419100"/>
                  </a:lnTo>
                  <a:lnTo>
                    <a:pt x="136817" y="416560"/>
                  </a:lnTo>
                  <a:lnTo>
                    <a:pt x="137490" y="415290"/>
                  </a:lnTo>
                  <a:lnTo>
                    <a:pt x="139268" y="416560"/>
                  </a:lnTo>
                  <a:lnTo>
                    <a:pt x="139471" y="417830"/>
                  </a:lnTo>
                  <a:lnTo>
                    <a:pt x="139750" y="415290"/>
                  </a:lnTo>
                  <a:lnTo>
                    <a:pt x="139877" y="414020"/>
                  </a:lnTo>
                  <a:lnTo>
                    <a:pt x="140017" y="412750"/>
                  </a:lnTo>
                  <a:lnTo>
                    <a:pt x="140373" y="411480"/>
                  </a:lnTo>
                  <a:close/>
                </a:path>
                <a:path w="537845" h="497839">
                  <a:moveTo>
                    <a:pt x="140868" y="419100"/>
                  </a:moveTo>
                  <a:lnTo>
                    <a:pt x="138379" y="419100"/>
                  </a:lnTo>
                  <a:lnTo>
                    <a:pt x="138493" y="420370"/>
                  </a:lnTo>
                  <a:lnTo>
                    <a:pt x="140868" y="419100"/>
                  </a:lnTo>
                  <a:close/>
                </a:path>
                <a:path w="537845" h="497839">
                  <a:moveTo>
                    <a:pt x="150495" y="402590"/>
                  </a:moveTo>
                  <a:lnTo>
                    <a:pt x="126873" y="402590"/>
                  </a:lnTo>
                  <a:lnTo>
                    <a:pt x="126136" y="402590"/>
                  </a:lnTo>
                  <a:lnTo>
                    <a:pt x="123151" y="402590"/>
                  </a:lnTo>
                  <a:lnTo>
                    <a:pt x="126860" y="405130"/>
                  </a:lnTo>
                  <a:lnTo>
                    <a:pt x="123825" y="406400"/>
                  </a:lnTo>
                  <a:lnTo>
                    <a:pt x="123050" y="403860"/>
                  </a:lnTo>
                  <a:lnTo>
                    <a:pt x="121335" y="405130"/>
                  </a:lnTo>
                  <a:lnTo>
                    <a:pt x="122224" y="406400"/>
                  </a:lnTo>
                  <a:lnTo>
                    <a:pt x="123050" y="408940"/>
                  </a:lnTo>
                  <a:lnTo>
                    <a:pt x="122974" y="410210"/>
                  </a:lnTo>
                  <a:lnTo>
                    <a:pt x="140716" y="410210"/>
                  </a:lnTo>
                  <a:lnTo>
                    <a:pt x="141757" y="406400"/>
                  </a:lnTo>
                  <a:lnTo>
                    <a:pt x="142113" y="405130"/>
                  </a:lnTo>
                  <a:lnTo>
                    <a:pt x="147269" y="403860"/>
                  </a:lnTo>
                  <a:lnTo>
                    <a:pt x="147510" y="405130"/>
                  </a:lnTo>
                  <a:lnTo>
                    <a:pt x="148996" y="403860"/>
                  </a:lnTo>
                  <a:lnTo>
                    <a:pt x="150495" y="402590"/>
                  </a:lnTo>
                  <a:close/>
                </a:path>
                <a:path w="537845" h="497839">
                  <a:moveTo>
                    <a:pt x="160388" y="339509"/>
                  </a:moveTo>
                  <a:lnTo>
                    <a:pt x="160032" y="337972"/>
                  </a:lnTo>
                  <a:lnTo>
                    <a:pt x="159727" y="340283"/>
                  </a:lnTo>
                  <a:lnTo>
                    <a:pt x="160388" y="339509"/>
                  </a:lnTo>
                  <a:close/>
                </a:path>
                <a:path w="537845" h="497839">
                  <a:moveTo>
                    <a:pt x="162953" y="383540"/>
                  </a:moveTo>
                  <a:lnTo>
                    <a:pt x="134137" y="383540"/>
                  </a:lnTo>
                  <a:lnTo>
                    <a:pt x="131610" y="383540"/>
                  </a:lnTo>
                  <a:lnTo>
                    <a:pt x="125552" y="387350"/>
                  </a:lnTo>
                  <a:lnTo>
                    <a:pt x="130937" y="389890"/>
                  </a:lnTo>
                  <a:lnTo>
                    <a:pt x="127723" y="388620"/>
                  </a:lnTo>
                  <a:lnTo>
                    <a:pt x="127698" y="394970"/>
                  </a:lnTo>
                  <a:lnTo>
                    <a:pt x="127584" y="397510"/>
                  </a:lnTo>
                  <a:lnTo>
                    <a:pt x="125488" y="394970"/>
                  </a:lnTo>
                  <a:lnTo>
                    <a:pt x="127190" y="398780"/>
                  </a:lnTo>
                  <a:lnTo>
                    <a:pt x="127939" y="400050"/>
                  </a:lnTo>
                  <a:lnTo>
                    <a:pt x="127241" y="401688"/>
                  </a:lnTo>
                  <a:lnTo>
                    <a:pt x="149085" y="401688"/>
                  </a:lnTo>
                  <a:lnTo>
                    <a:pt x="144589" y="398780"/>
                  </a:lnTo>
                  <a:lnTo>
                    <a:pt x="148704" y="397510"/>
                  </a:lnTo>
                  <a:lnTo>
                    <a:pt x="148805" y="398780"/>
                  </a:lnTo>
                  <a:lnTo>
                    <a:pt x="154076" y="393700"/>
                  </a:lnTo>
                  <a:lnTo>
                    <a:pt x="154952" y="389890"/>
                  </a:lnTo>
                  <a:lnTo>
                    <a:pt x="156121" y="384810"/>
                  </a:lnTo>
                  <a:lnTo>
                    <a:pt x="162953" y="383540"/>
                  </a:lnTo>
                  <a:close/>
                </a:path>
                <a:path w="537845" h="497839">
                  <a:moveTo>
                    <a:pt x="175133" y="366141"/>
                  </a:moveTo>
                  <a:lnTo>
                    <a:pt x="174498" y="365760"/>
                  </a:lnTo>
                  <a:lnTo>
                    <a:pt x="174790" y="366534"/>
                  </a:lnTo>
                  <a:lnTo>
                    <a:pt x="175133" y="366141"/>
                  </a:lnTo>
                  <a:close/>
                </a:path>
                <a:path w="537845" h="497839">
                  <a:moveTo>
                    <a:pt x="177419" y="360286"/>
                  </a:moveTo>
                  <a:lnTo>
                    <a:pt x="177241" y="359956"/>
                  </a:lnTo>
                  <a:lnTo>
                    <a:pt x="177177" y="360743"/>
                  </a:lnTo>
                  <a:lnTo>
                    <a:pt x="177368" y="360540"/>
                  </a:lnTo>
                  <a:lnTo>
                    <a:pt x="177419" y="360286"/>
                  </a:lnTo>
                  <a:close/>
                </a:path>
                <a:path w="537845" h="497839">
                  <a:moveTo>
                    <a:pt x="183324" y="351790"/>
                  </a:moveTo>
                  <a:lnTo>
                    <a:pt x="182765" y="351104"/>
                  </a:lnTo>
                  <a:lnTo>
                    <a:pt x="183159" y="353060"/>
                  </a:lnTo>
                  <a:lnTo>
                    <a:pt x="183324" y="351790"/>
                  </a:lnTo>
                  <a:close/>
                </a:path>
                <a:path w="537845" h="497839">
                  <a:moveTo>
                    <a:pt x="194678" y="328358"/>
                  </a:moveTo>
                  <a:lnTo>
                    <a:pt x="193509" y="327901"/>
                  </a:lnTo>
                  <a:lnTo>
                    <a:pt x="194208" y="330200"/>
                  </a:lnTo>
                  <a:lnTo>
                    <a:pt x="194678" y="328358"/>
                  </a:lnTo>
                  <a:close/>
                </a:path>
                <a:path w="537845" h="497839">
                  <a:moveTo>
                    <a:pt x="196151" y="328930"/>
                  </a:moveTo>
                  <a:lnTo>
                    <a:pt x="194868" y="327660"/>
                  </a:lnTo>
                  <a:lnTo>
                    <a:pt x="194678" y="328358"/>
                  </a:lnTo>
                  <a:lnTo>
                    <a:pt x="196151" y="328930"/>
                  </a:lnTo>
                  <a:close/>
                </a:path>
                <a:path w="537845" h="497839">
                  <a:moveTo>
                    <a:pt x="199821" y="328930"/>
                  </a:moveTo>
                  <a:lnTo>
                    <a:pt x="198653" y="326644"/>
                  </a:lnTo>
                  <a:lnTo>
                    <a:pt x="198793" y="327660"/>
                  </a:lnTo>
                  <a:lnTo>
                    <a:pt x="199821" y="328930"/>
                  </a:lnTo>
                  <a:close/>
                </a:path>
                <a:path w="537845" h="497839">
                  <a:moveTo>
                    <a:pt x="221246" y="278130"/>
                  </a:moveTo>
                  <a:lnTo>
                    <a:pt x="201930" y="278130"/>
                  </a:lnTo>
                  <a:lnTo>
                    <a:pt x="199364" y="278130"/>
                  </a:lnTo>
                  <a:lnTo>
                    <a:pt x="198437" y="278130"/>
                  </a:lnTo>
                  <a:lnTo>
                    <a:pt x="199237" y="281940"/>
                  </a:lnTo>
                  <a:lnTo>
                    <a:pt x="197713" y="281940"/>
                  </a:lnTo>
                  <a:lnTo>
                    <a:pt x="196862" y="280670"/>
                  </a:lnTo>
                  <a:lnTo>
                    <a:pt x="192125" y="284480"/>
                  </a:lnTo>
                  <a:lnTo>
                    <a:pt x="195935" y="289560"/>
                  </a:lnTo>
                  <a:lnTo>
                    <a:pt x="194386" y="294640"/>
                  </a:lnTo>
                  <a:lnTo>
                    <a:pt x="190461" y="292100"/>
                  </a:lnTo>
                  <a:lnTo>
                    <a:pt x="185051" y="297180"/>
                  </a:lnTo>
                  <a:lnTo>
                    <a:pt x="184531" y="295910"/>
                  </a:lnTo>
                  <a:lnTo>
                    <a:pt x="180606" y="300990"/>
                  </a:lnTo>
                  <a:lnTo>
                    <a:pt x="181991" y="307340"/>
                  </a:lnTo>
                  <a:lnTo>
                    <a:pt x="180378" y="313690"/>
                  </a:lnTo>
                  <a:lnTo>
                    <a:pt x="174129" y="314960"/>
                  </a:lnTo>
                  <a:lnTo>
                    <a:pt x="171970" y="323850"/>
                  </a:lnTo>
                  <a:lnTo>
                    <a:pt x="166433" y="327660"/>
                  </a:lnTo>
                  <a:lnTo>
                    <a:pt x="167614" y="327660"/>
                  </a:lnTo>
                  <a:lnTo>
                    <a:pt x="169430" y="328930"/>
                  </a:lnTo>
                  <a:lnTo>
                    <a:pt x="169278" y="330200"/>
                  </a:lnTo>
                  <a:lnTo>
                    <a:pt x="167741" y="331470"/>
                  </a:lnTo>
                  <a:lnTo>
                    <a:pt x="170002" y="335280"/>
                  </a:lnTo>
                  <a:lnTo>
                    <a:pt x="166484" y="332740"/>
                  </a:lnTo>
                  <a:lnTo>
                    <a:pt x="166814" y="332740"/>
                  </a:lnTo>
                  <a:lnTo>
                    <a:pt x="162712" y="331470"/>
                  </a:lnTo>
                  <a:lnTo>
                    <a:pt x="162140" y="335280"/>
                  </a:lnTo>
                  <a:lnTo>
                    <a:pt x="160870" y="336550"/>
                  </a:lnTo>
                  <a:lnTo>
                    <a:pt x="165417" y="340360"/>
                  </a:lnTo>
                  <a:lnTo>
                    <a:pt x="160235" y="342900"/>
                  </a:lnTo>
                  <a:lnTo>
                    <a:pt x="157924" y="347980"/>
                  </a:lnTo>
                  <a:lnTo>
                    <a:pt x="156019" y="351790"/>
                  </a:lnTo>
                  <a:lnTo>
                    <a:pt x="152006" y="354330"/>
                  </a:lnTo>
                  <a:lnTo>
                    <a:pt x="152438" y="355600"/>
                  </a:lnTo>
                  <a:lnTo>
                    <a:pt x="151485" y="356870"/>
                  </a:lnTo>
                  <a:lnTo>
                    <a:pt x="151904" y="359410"/>
                  </a:lnTo>
                  <a:lnTo>
                    <a:pt x="149440" y="356870"/>
                  </a:lnTo>
                  <a:lnTo>
                    <a:pt x="145351" y="361950"/>
                  </a:lnTo>
                  <a:lnTo>
                    <a:pt x="143306" y="365760"/>
                  </a:lnTo>
                  <a:lnTo>
                    <a:pt x="142074" y="364490"/>
                  </a:lnTo>
                  <a:lnTo>
                    <a:pt x="140423" y="367030"/>
                  </a:lnTo>
                  <a:lnTo>
                    <a:pt x="147358" y="372110"/>
                  </a:lnTo>
                  <a:lnTo>
                    <a:pt x="146113" y="374650"/>
                  </a:lnTo>
                  <a:lnTo>
                    <a:pt x="141998" y="372110"/>
                  </a:lnTo>
                  <a:lnTo>
                    <a:pt x="139395" y="375920"/>
                  </a:lnTo>
                  <a:lnTo>
                    <a:pt x="133527" y="378460"/>
                  </a:lnTo>
                  <a:lnTo>
                    <a:pt x="133997" y="382409"/>
                  </a:lnTo>
                  <a:lnTo>
                    <a:pt x="162013" y="382409"/>
                  </a:lnTo>
                  <a:lnTo>
                    <a:pt x="159816" y="379730"/>
                  </a:lnTo>
                  <a:lnTo>
                    <a:pt x="168478" y="378460"/>
                  </a:lnTo>
                  <a:lnTo>
                    <a:pt x="163499" y="374650"/>
                  </a:lnTo>
                  <a:lnTo>
                    <a:pt x="168249" y="373380"/>
                  </a:lnTo>
                  <a:lnTo>
                    <a:pt x="168592" y="374650"/>
                  </a:lnTo>
                  <a:lnTo>
                    <a:pt x="170180" y="373380"/>
                  </a:lnTo>
                  <a:lnTo>
                    <a:pt x="173355" y="370840"/>
                  </a:lnTo>
                  <a:lnTo>
                    <a:pt x="174409" y="369570"/>
                  </a:lnTo>
                  <a:lnTo>
                    <a:pt x="171297" y="367030"/>
                  </a:lnTo>
                  <a:lnTo>
                    <a:pt x="171513" y="365760"/>
                  </a:lnTo>
                  <a:lnTo>
                    <a:pt x="171729" y="364490"/>
                  </a:lnTo>
                  <a:lnTo>
                    <a:pt x="174498" y="365760"/>
                  </a:lnTo>
                  <a:lnTo>
                    <a:pt x="173990" y="364490"/>
                  </a:lnTo>
                  <a:lnTo>
                    <a:pt x="172961" y="361950"/>
                  </a:lnTo>
                  <a:lnTo>
                    <a:pt x="176961" y="363220"/>
                  </a:lnTo>
                  <a:lnTo>
                    <a:pt x="177165" y="361950"/>
                  </a:lnTo>
                  <a:lnTo>
                    <a:pt x="175158" y="361950"/>
                  </a:lnTo>
                  <a:lnTo>
                    <a:pt x="174409" y="360680"/>
                  </a:lnTo>
                  <a:lnTo>
                    <a:pt x="174510" y="359410"/>
                  </a:lnTo>
                  <a:lnTo>
                    <a:pt x="174612" y="358140"/>
                  </a:lnTo>
                  <a:lnTo>
                    <a:pt x="179819" y="356870"/>
                  </a:lnTo>
                  <a:lnTo>
                    <a:pt x="181267" y="358140"/>
                  </a:lnTo>
                  <a:lnTo>
                    <a:pt x="181444" y="356870"/>
                  </a:lnTo>
                  <a:lnTo>
                    <a:pt x="182283" y="350520"/>
                  </a:lnTo>
                  <a:lnTo>
                    <a:pt x="182765" y="351104"/>
                  </a:lnTo>
                  <a:lnTo>
                    <a:pt x="182638" y="350520"/>
                  </a:lnTo>
                  <a:lnTo>
                    <a:pt x="182384" y="349250"/>
                  </a:lnTo>
                  <a:lnTo>
                    <a:pt x="186651" y="354330"/>
                  </a:lnTo>
                  <a:lnTo>
                    <a:pt x="185699" y="350520"/>
                  </a:lnTo>
                  <a:lnTo>
                    <a:pt x="184848" y="350520"/>
                  </a:lnTo>
                  <a:lnTo>
                    <a:pt x="184175" y="349250"/>
                  </a:lnTo>
                  <a:lnTo>
                    <a:pt x="186143" y="349250"/>
                  </a:lnTo>
                  <a:lnTo>
                    <a:pt x="188010" y="345440"/>
                  </a:lnTo>
                  <a:lnTo>
                    <a:pt x="188658" y="342900"/>
                  </a:lnTo>
                  <a:lnTo>
                    <a:pt x="190309" y="344170"/>
                  </a:lnTo>
                  <a:lnTo>
                    <a:pt x="191287" y="342900"/>
                  </a:lnTo>
                  <a:lnTo>
                    <a:pt x="193255" y="340360"/>
                  </a:lnTo>
                  <a:lnTo>
                    <a:pt x="194576" y="335280"/>
                  </a:lnTo>
                  <a:lnTo>
                    <a:pt x="196672" y="331470"/>
                  </a:lnTo>
                  <a:lnTo>
                    <a:pt x="197370" y="330200"/>
                  </a:lnTo>
                  <a:lnTo>
                    <a:pt x="195491" y="331470"/>
                  </a:lnTo>
                  <a:lnTo>
                    <a:pt x="192417" y="328930"/>
                  </a:lnTo>
                  <a:lnTo>
                    <a:pt x="192900" y="327660"/>
                  </a:lnTo>
                  <a:lnTo>
                    <a:pt x="193509" y="327901"/>
                  </a:lnTo>
                  <a:lnTo>
                    <a:pt x="193065" y="326390"/>
                  </a:lnTo>
                  <a:lnTo>
                    <a:pt x="194437" y="325120"/>
                  </a:lnTo>
                  <a:lnTo>
                    <a:pt x="197078" y="327660"/>
                  </a:lnTo>
                  <a:lnTo>
                    <a:pt x="197434" y="328930"/>
                  </a:lnTo>
                  <a:lnTo>
                    <a:pt x="197675" y="326390"/>
                  </a:lnTo>
                  <a:lnTo>
                    <a:pt x="198526" y="326390"/>
                  </a:lnTo>
                  <a:lnTo>
                    <a:pt x="198653" y="326644"/>
                  </a:lnTo>
                  <a:lnTo>
                    <a:pt x="198628" y="326390"/>
                  </a:lnTo>
                  <a:lnTo>
                    <a:pt x="204927" y="326390"/>
                  </a:lnTo>
                  <a:lnTo>
                    <a:pt x="203720" y="325120"/>
                  </a:lnTo>
                  <a:lnTo>
                    <a:pt x="202514" y="323850"/>
                  </a:lnTo>
                  <a:lnTo>
                    <a:pt x="203466" y="323850"/>
                  </a:lnTo>
                  <a:lnTo>
                    <a:pt x="206260" y="320040"/>
                  </a:lnTo>
                  <a:lnTo>
                    <a:pt x="206502" y="316230"/>
                  </a:lnTo>
                  <a:lnTo>
                    <a:pt x="208610" y="312420"/>
                  </a:lnTo>
                  <a:lnTo>
                    <a:pt x="206146" y="311150"/>
                  </a:lnTo>
                  <a:lnTo>
                    <a:pt x="207581" y="309880"/>
                  </a:lnTo>
                  <a:lnTo>
                    <a:pt x="206235" y="307340"/>
                  </a:lnTo>
                  <a:lnTo>
                    <a:pt x="208711" y="306070"/>
                  </a:lnTo>
                  <a:lnTo>
                    <a:pt x="212534" y="303530"/>
                  </a:lnTo>
                  <a:lnTo>
                    <a:pt x="214325" y="300990"/>
                  </a:lnTo>
                  <a:lnTo>
                    <a:pt x="214439" y="298450"/>
                  </a:lnTo>
                  <a:lnTo>
                    <a:pt x="214503" y="297180"/>
                  </a:lnTo>
                  <a:lnTo>
                    <a:pt x="212623" y="298450"/>
                  </a:lnTo>
                  <a:lnTo>
                    <a:pt x="212204" y="297180"/>
                  </a:lnTo>
                  <a:lnTo>
                    <a:pt x="211772" y="295910"/>
                  </a:lnTo>
                  <a:lnTo>
                    <a:pt x="214160" y="297180"/>
                  </a:lnTo>
                  <a:lnTo>
                    <a:pt x="215074" y="295910"/>
                  </a:lnTo>
                  <a:lnTo>
                    <a:pt x="215976" y="294640"/>
                  </a:lnTo>
                  <a:lnTo>
                    <a:pt x="216560" y="297180"/>
                  </a:lnTo>
                  <a:lnTo>
                    <a:pt x="218617" y="293370"/>
                  </a:lnTo>
                  <a:lnTo>
                    <a:pt x="219214" y="292100"/>
                  </a:lnTo>
                  <a:lnTo>
                    <a:pt x="220446" y="285750"/>
                  </a:lnTo>
                  <a:lnTo>
                    <a:pt x="218401" y="285750"/>
                  </a:lnTo>
                  <a:lnTo>
                    <a:pt x="217817" y="284480"/>
                  </a:lnTo>
                  <a:lnTo>
                    <a:pt x="218008" y="284480"/>
                  </a:lnTo>
                  <a:lnTo>
                    <a:pt x="220052" y="283210"/>
                  </a:lnTo>
                  <a:lnTo>
                    <a:pt x="221056" y="284480"/>
                  </a:lnTo>
                  <a:lnTo>
                    <a:pt x="221170" y="283210"/>
                  </a:lnTo>
                  <a:lnTo>
                    <a:pt x="221183" y="281940"/>
                  </a:lnTo>
                  <a:lnTo>
                    <a:pt x="221246" y="278130"/>
                  </a:lnTo>
                  <a:close/>
                </a:path>
                <a:path w="537845" h="497839">
                  <a:moveTo>
                    <a:pt x="229616" y="241604"/>
                  </a:moveTo>
                  <a:lnTo>
                    <a:pt x="229362" y="241668"/>
                  </a:lnTo>
                  <a:lnTo>
                    <a:pt x="229616" y="241604"/>
                  </a:lnTo>
                  <a:close/>
                </a:path>
                <a:path w="537845" h="497839">
                  <a:moveTo>
                    <a:pt x="235800" y="275590"/>
                  </a:moveTo>
                  <a:lnTo>
                    <a:pt x="201523" y="275590"/>
                  </a:lnTo>
                  <a:lnTo>
                    <a:pt x="200240" y="275590"/>
                  </a:lnTo>
                  <a:lnTo>
                    <a:pt x="201079" y="276860"/>
                  </a:lnTo>
                  <a:lnTo>
                    <a:pt x="221259" y="276860"/>
                  </a:lnTo>
                  <a:lnTo>
                    <a:pt x="235800" y="275590"/>
                  </a:lnTo>
                  <a:close/>
                </a:path>
                <a:path w="537845" h="497839">
                  <a:moveTo>
                    <a:pt x="251587" y="205740"/>
                  </a:moveTo>
                  <a:lnTo>
                    <a:pt x="251333" y="203200"/>
                  </a:lnTo>
                  <a:lnTo>
                    <a:pt x="250355" y="204470"/>
                  </a:lnTo>
                  <a:lnTo>
                    <a:pt x="248373" y="208280"/>
                  </a:lnTo>
                  <a:lnTo>
                    <a:pt x="249567" y="209550"/>
                  </a:lnTo>
                  <a:lnTo>
                    <a:pt x="249262" y="208280"/>
                  </a:lnTo>
                  <a:lnTo>
                    <a:pt x="250151" y="208280"/>
                  </a:lnTo>
                  <a:lnTo>
                    <a:pt x="250850" y="209486"/>
                  </a:lnTo>
                  <a:lnTo>
                    <a:pt x="251091" y="208280"/>
                  </a:lnTo>
                  <a:lnTo>
                    <a:pt x="251587" y="205740"/>
                  </a:lnTo>
                  <a:close/>
                </a:path>
                <a:path w="537845" h="497839">
                  <a:moveTo>
                    <a:pt x="251637" y="210820"/>
                  </a:moveTo>
                  <a:lnTo>
                    <a:pt x="250850" y="209486"/>
                  </a:lnTo>
                  <a:lnTo>
                    <a:pt x="251612" y="211404"/>
                  </a:lnTo>
                  <a:lnTo>
                    <a:pt x="251637" y="210820"/>
                  </a:lnTo>
                  <a:close/>
                </a:path>
                <a:path w="537845" h="497839">
                  <a:moveTo>
                    <a:pt x="256362" y="237020"/>
                  </a:moveTo>
                  <a:lnTo>
                    <a:pt x="255790" y="236740"/>
                  </a:lnTo>
                  <a:lnTo>
                    <a:pt x="256019" y="237490"/>
                  </a:lnTo>
                  <a:lnTo>
                    <a:pt x="256362" y="237020"/>
                  </a:lnTo>
                  <a:close/>
                </a:path>
                <a:path w="537845" h="497839">
                  <a:moveTo>
                    <a:pt x="256870" y="198628"/>
                  </a:moveTo>
                  <a:lnTo>
                    <a:pt x="255181" y="198170"/>
                  </a:lnTo>
                  <a:lnTo>
                    <a:pt x="253377" y="198843"/>
                  </a:lnTo>
                  <a:lnTo>
                    <a:pt x="254127" y="200609"/>
                  </a:lnTo>
                  <a:lnTo>
                    <a:pt x="255054" y="199694"/>
                  </a:lnTo>
                  <a:lnTo>
                    <a:pt x="256844" y="199402"/>
                  </a:lnTo>
                  <a:lnTo>
                    <a:pt x="256870" y="198628"/>
                  </a:lnTo>
                  <a:close/>
                </a:path>
                <a:path w="537845" h="497839">
                  <a:moveTo>
                    <a:pt x="258191" y="237490"/>
                  </a:moveTo>
                  <a:lnTo>
                    <a:pt x="256921" y="236220"/>
                  </a:lnTo>
                  <a:lnTo>
                    <a:pt x="256362" y="237020"/>
                  </a:lnTo>
                  <a:lnTo>
                    <a:pt x="257302" y="237490"/>
                  </a:lnTo>
                  <a:lnTo>
                    <a:pt x="258191" y="237490"/>
                  </a:lnTo>
                  <a:close/>
                </a:path>
                <a:path w="537845" h="497839">
                  <a:moveTo>
                    <a:pt x="269240" y="187960"/>
                  </a:moveTo>
                  <a:lnTo>
                    <a:pt x="267957" y="186690"/>
                  </a:lnTo>
                  <a:lnTo>
                    <a:pt x="268503" y="187591"/>
                  </a:lnTo>
                  <a:lnTo>
                    <a:pt x="269240" y="187960"/>
                  </a:lnTo>
                  <a:close/>
                </a:path>
                <a:path w="537845" h="497839">
                  <a:moveTo>
                    <a:pt x="269290" y="188899"/>
                  </a:moveTo>
                  <a:lnTo>
                    <a:pt x="268503" y="187591"/>
                  </a:lnTo>
                  <a:lnTo>
                    <a:pt x="266700" y="186690"/>
                  </a:lnTo>
                  <a:lnTo>
                    <a:pt x="266153" y="187960"/>
                  </a:lnTo>
                  <a:lnTo>
                    <a:pt x="269290" y="188899"/>
                  </a:lnTo>
                  <a:close/>
                </a:path>
                <a:path w="537845" h="497839">
                  <a:moveTo>
                    <a:pt x="269595" y="188988"/>
                  </a:moveTo>
                  <a:lnTo>
                    <a:pt x="269290" y="188899"/>
                  </a:lnTo>
                  <a:lnTo>
                    <a:pt x="269494" y="189230"/>
                  </a:lnTo>
                  <a:lnTo>
                    <a:pt x="269595" y="188988"/>
                  </a:lnTo>
                  <a:close/>
                </a:path>
                <a:path w="537845" h="497839">
                  <a:moveTo>
                    <a:pt x="290093" y="155130"/>
                  </a:moveTo>
                  <a:lnTo>
                    <a:pt x="289140" y="155587"/>
                  </a:lnTo>
                  <a:lnTo>
                    <a:pt x="289826" y="155689"/>
                  </a:lnTo>
                  <a:lnTo>
                    <a:pt x="290093" y="155130"/>
                  </a:lnTo>
                  <a:close/>
                </a:path>
                <a:path w="537845" h="497839">
                  <a:moveTo>
                    <a:pt x="292341" y="151942"/>
                  </a:moveTo>
                  <a:lnTo>
                    <a:pt x="289636" y="149390"/>
                  </a:lnTo>
                  <a:lnTo>
                    <a:pt x="289344" y="151295"/>
                  </a:lnTo>
                  <a:lnTo>
                    <a:pt x="292163" y="153073"/>
                  </a:lnTo>
                  <a:lnTo>
                    <a:pt x="292341" y="151942"/>
                  </a:lnTo>
                  <a:close/>
                </a:path>
                <a:path w="537845" h="497839">
                  <a:moveTo>
                    <a:pt x="300977" y="141808"/>
                  </a:moveTo>
                  <a:lnTo>
                    <a:pt x="300888" y="141033"/>
                  </a:lnTo>
                  <a:lnTo>
                    <a:pt x="300710" y="140970"/>
                  </a:lnTo>
                  <a:lnTo>
                    <a:pt x="300570" y="141719"/>
                  </a:lnTo>
                  <a:lnTo>
                    <a:pt x="300837" y="141795"/>
                  </a:lnTo>
                  <a:lnTo>
                    <a:pt x="300977" y="141808"/>
                  </a:lnTo>
                  <a:close/>
                </a:path>
                <a:path w="537845" h="497839">
                  <a:moveTo>
                    <a:pt x="301612" y="140906"/>
                  </a:moveTo>
                  <a:lnTo>
                    <a:pt x="300901" y="141008"/>
                  </a:lnTo>
                  <a:lnTo>
                    <a:pt x="301129" y="141122"/>
                  </a:lnTo>
                  <a:lnTo>
                    <a:pt x="301612" y="140906"/>
                  </a:lnTo>
                  <a:close/>
                </a:path>
                <a:path w="537845" h="497839">
                  <a:moveTo>
                    <a:pt x="301739" y="146050"/>
                  </a:moveTo>
                  <a:lnTo>
                    <a:pt x="300964" y="144780"/>
                  </a:lnTo>
                  <a:lnTo>
                    <a:pt x="301320" y="146050"/>
                  </a:lnTo>
                  <a:lnTo>
                    <a:pt x="301739" y="146050"/>
                  </a:lnTo>
                  <a:close/>
                </a:path>
                <a:path w="537845" h="497839">
                  <a:moveTo>
                    <a:pt x="302310" y="176530"/>
                  </a:moveTo>
                  <a:lnTo>
                    <a:pt x="302183" y="176479"/>
                  </a:lnTo>
                  <a:lnTo>
                    <a:pt x="302310" y="176530"/>
                  </a:lnTo>
                  <a:close/>
                </a:path>
                <a:path w="537845" h="497839">
                  <a:moveTo>
                    <a:pt x="310972" y="165671"/>
                  </a:moveTo>
                  <a:lnTo>
                    <a:pt x="309841" y="165404"/>
                  </a:lnTo>
                  <a:lnTo>
                    <a:pt x="309016" y="165442"/>
                  </a:lnTo>
                  <a:lnTo>
                    <a:pt x="308343" y="165646"/>
                  </a:lnTo>
                  <a:lnTo>
                    <a:pt x="308432" y="165887"/>
                  </a:lnTo>
                  <a:lnTo>
                    <a:pt x="308483" y="166103"/>
                  </a:lnTo>
                  <a:lnTo>
                    <a:pt x="308698" y="166382"/>
                  </a:lnTo>
                  <a:lnTo>
                    <a:pt x="310972" y="165671"/>
                  </a:lnTo>
                  <a:close/>
                </a:path>
                <a:path w="537845" h="497839">
                  <a:moveTo>
                    <a:pt x="312204" y="124815"/>
                  </a:moveTo>
                  <a:lnTo>
                    <a:pt x="311975" y="124612"/>
                  </a:lnTo>
                  <a:lnTo>
                    <a:pt x="311632" y="124447"/>
                  </a:lnTo>
                  <a:lnTo>
                    <a:pt x="310934" y="124307"/>
                  </a:lnTo>
                  <a:lnTo>
                    <a:pt x="311378" y="124574"/>
                  </a:lnTo>
                  <a:lnTo>
                    <a:pt x="311797" y="124714"/>
                  </a:lnTo>
                  <a:lnTo>
                    <a:pt x="312204" y="124815"/>
                  </a:lnTo>
                  <a:close/>
                </a:path>
                <a:path w="537845" h="497839">
                  <a:moveTo>
                    <a:pt x="325640" y="152400"/>
                  </a:moveTo>
                  <a:lnTo>
                    <a:pt x="323532" y="148590"/>
                  </a:lnTo>
                  <a:lnTo>
                    <a:pt x="303085" y="148590"/>
                  </a:lnTo>
                  <a:lnTo>
                    <a:pt x="295668" y="148590"/>
                  </a:lnTo>
                  <a:lnTo>
                    <a:pt x="296316" y="157480"/>
                  </a:lnTo>
                  <a:lnTo>
                    <a:pt x="289826" y="156210"/>
                  </a:lnTo>
                  <a:lnTo>
                    <a:pt x="288531" y="158750"/>
                  </a:lnTo>
                  <a:lnTo>
                    <a:pt x="286931" y="162560"/>
                  </a:lnTo>
                  <a:lnTo>
                    <a:pt x="285445" y="163830"/>
                  </a:lnTo>
                  <a:lnTo>
                    <a:pt x="284657" y="163830"/>
                  </a:lnTo>
                  <a:lnTo>
                    <a:pt x="285127" y="162560"/>
                  </a:lnTo>
                  <a:lnTo>
                    <a:pt x="281419" y="165100"/>
                  </a:lnTo>
                  <a:lnTo>
                    <a:pt x="288391" y="168910"/>
                  </a:lnTo>
                  <a:lnTo>
                    <a:pt x="284213" y="170180"/>
                  </a:lnTo>
                  <a:lnTo>
                    <a:pt x="280314" y="170180"/>
                  </a:lnTo>
                  <a:lnTo>
                    <a:pt x="284124" y="167640"/>
                  </a:lnTo>
                  <a:lnTo>
                    <a:pt x="282333" y="167640"/>
                  </a:lnTo>
                  <a:lnTo>
                    <a:pt x="276682" y="163830"/>
                  </a:lnTo>
                  <a:lnTo>
                    <a:pt x="280009" y="172720"/>
                  </a:lnTo>
                  <a:lnTo>
                    <a:pt x="275247" y="171450"/>
                  </a:lnTo>
                  <a:lnTo>
                    <a:pt x="272249" y="171450"/>
                  </a:lnTo>
                  <a:lnTo>
                    <a:pt x="274281" y="176530"/>
                  </a:lnTo>
                  <a:lnTo>
                    <a:pt x="271843" y="179070"/>
                  </a:lnTo>
                  <a:lnTo>
                    <a:pt x="271462" y="179070"/>
                  </a:lnTo>
                  <a:lnTo>
                    <a:pt x="271043" y="177800"/>
                  </a:lnTo>
                  <a:lnTo>
                    <a:pt x="271373" y="179070"/>
                  </a:lnTo>
                  <a:lnTo>
                    <a:pt x="272376" y="182880"/>
                  </a:lnTo>
                  <a:lnTo>
                    <a:pt x="270624" y="186690"/>
                  </a:lnTo>
                  <a:lnTo>
                    <a:pt x="269595" y="188988"/>
                  </a:lnTo>
                  <a:lnTo>
                    <a:pt x="270433" y="189230"/>
                  </a:lnTo>
                  <a:lnTo>
                    <a:pt x="269328" y="191770"/>
                  </a:lnTo>
                  <a:lnTo>
                    <a:pt x="265328" y="191770"/>
                  </a:lnTo>
                  <a:lnTo>
                    <a:pt x="262839" y="190500"/>
                  </a:lnTo>
                  <a:lnTo>
                    <a:pt x="264350" y="187960"/>
                  </a:lnTo>
                  <a:lnTo>
                    <a:pt x="260515" y="187960"/>
                  </a:lnTo>
                  <a:lnTo>
                    <a:pt x="262331" y="191770"/>
                  </a:lnTo>
                  <a:lnTo>
                    <a:pt x="260959" y="191770"/>
                  </a:lnTo>
                  <a:lnTo>
                    <a:pt x="259753" y="190500"/>
                  </a:lnTo>
                  <a:lnTo>
                    <a:pt x="257670" y="194310"/>
                  </a:lnTo>
                  <a:lnTo>
                    <a:pt x="260934" y="196850"/>
                  </a:lnTo>
                  <a:lnTo>
                    <a:pt x="258089" y="200660"/>
                  </a:lnTo>
                  <a:lnTo>
                    <a:pt x="259359" y="200660"/>
                  </a:lnTo>
                  <a:lnTo>
                    <a:pt x="261226" y="205740"/>
                  </a:lnTo>
                  <a:lnTo>
                    <a:pt x="256298" y="201930"/>
                  </a:lnTo>
                  <a:lnTo>
                    <a:pt x="257327" y="205740"/>
                  </a:lnTo>
                  <a:lnTo>
                    <a:pt x="253530" y="203200"/>
                  </a:lnTo>
                  <a:lnTo>
                    <a:pt x="253453" y="210820"/>
                  </a:lnTo>
                  <a:lnTo>
                    <a:pt x="252437" y="213360"/>
                  </a:lnTo>
                  <a:lnTo>
                    <a:pt x="251612" y="211404"/>
                  </a:lnTo>
                  <a:lnTo>
                    <a:pt x="251485" y="214630"/>
                  </a:lnTo>
                  <a:lnTo>
                    <a:pt x="249605" y="217170"/>
                  </a:lnTo>
                  <a:lnTo>
                    <a:pt x="243357" y="212090"/>
                  </a:lnTo>
                  <a:lnTo>
                    <a:pt x="243166" y="222250"/>
                  </a:lnTo>
                  <a:lnTo>
                    <a:pt x="236728" y="220980"/>
                  </a:lnTo>
                  <a:lnTo>
                    <a:pt x="236016" y="227330"/>
                  </a:lnTo>
                  <a:lnTo>
                    <a:pt x="229336" y="229870"/>
                  </a:lnTo>
                  <a:lnTo>
                    <a:pt x="226072" y="234950"/>
                  </a:lnTo>
                  <a:lnTo>
                    <a:pt x="232562" y="237490"/>
                  </a:lnTo>
                  <a:lnTo>
                    <a:pt x="227330" y="237490"/>
                  </a:lnTo>
                  <a:lnTo>
                    <a:pt x="227152" y="236689"/>
                  </a:lnTo>
                  <a:lnTo>
                    <a:pt x="225348" y="237490"/>
                  </a:lnTo>
                  <a:lnTo>
                    <a:pt x="225171" y="237490"/>
                  </a:lnTo>
                  <a:lnTo>
                    <a:pt x="224243" y="237985"/>
                  </a:lnTo>
                  <a:lnTo>
                    <a:pt x="225882" y="237820"/>
                  </a:lnTo>
                  <a:lnTo>
                    <a:pt x="227241" y="238442"/>
                  </a:lnTo>
                  <a:lnTo>
                    <a:pt x="225145" y="242760"/>
                  </a:lnTo>
                  <a:lnTo>
                    <a:pt x="229362" y="241668"/>
                  </a:lnTo>
                  <a:lnTo>
                    <a:pt x="228231" y="241287"/>
                  </a:lnTo>
                  <a:lnTo>
                    <a:pt x="227596" y="238607"/>
                  </a:lnTo>
                  <a:lnTo>
                    <a:pt x="230733" y="240030"/>
                  </a:lnTo>
                  <a:lnTo>
                    <a:pt x="230212" y="242570"/>
                  </a:lnTo>
                  <a:lnTo>
                    <a:pt x="229387" y="242570"/>
                  </a:lnTo>
                  <a:lnTo>
                    <a:pt x="223634" y="243840"/>
                  </a:lnTo>
                  <a:lnTo>
                    <a:pt x="221462" y="243840"/>
                  </a:lnTo>
                  <a:lnTo>
                    <a:pt x="223253" y="242570"/>
                  </a:lnTo>
                  <a:lnTo>
                    <a:pt x="221970" y="241300"/>
                  </a:lnTo>
                  <a:lnTo>
                    <a:pt x="219697" y="243840"/>
                  </a:lnTo>
                  <a:lnTo>
                    <a:pt x="218922" y="241300"/>
                  </a:lnTo>
                  <a:lnTo>
                    <a:pt x="216268" y="242570"/>
                  </a:lnTo>
                  <a:lnTo>
                    <a:pt x="218440" y="242570"/>
                  </a:lnTo>
                  <a:lnTo>
                    <a:pt x="218351" y="245110"/>
                  </a:lnTo>
                  <a:lnTo>
                    <a:pt x="216585" y="246380"/>
                  </a:lnTo>
                  <a:lnTo>
                    <a:pt x="220535" y="245110"/>
                  </a:lnTo>
                  <a:lnTo>
                    <a:pt x="220827" y="251460"/>
                  </a:lnTo>
                  <a:lnTo>
                    <a:pt x="213817" y="246380"/>
                  </a:lnTo>
                  <a:lnTo>
                    <a:pt x="214071" y="251460"/>
                  </a:lnTo>
                  <a:lnTo>
                    <a:pt x="213194" y="248920"/>
                  </a:lnTo>
                  <a:lnTo>
                    <a:pt x="212877" y="251460"/>
                  </a:lnTo>
                  <a:lnTo>
                    <a:pt x="208267" y="256540"/>
                  </a:lnTo>
                  <a:lnTo>
                    <a:pt x="211340" y="261620"/>
                  </a:lnTo>
                  <a:lnTo>
                    <a:pt x="208699" y="261620"/>
                  </a:lnTo>
                  <a:lnTo>
                    <a:pt x="208889" y="260350"/>
                  </a:lnTo>
                  <a:lnTo>
                    <a:pt x="205130" y="264160"/>
                  </a:lnTo>
                  <a:lnTo>
                    <a:pt x="206578" y="274320"/>
                  </a:lnTo>
                  <a:lnTo>
                    <a:pt x="235419" y="274320"/>
                  </a:lnTo>
                  <a:lnTo>
                    <a:pt x="233908" y="269240"/>
                  </a:lnTo>
                  <a:lnTo>
                    <a:pt x="234467" y="262890"/>
                  </a:lnTo>
                  <a:lnTo>
                    <a:pt x="236194" y="261620"/>
                  </a:lnTo>
                  <a:lnTo>
                    <a:pt x="235343" y="265430"/>
                  </a:lnTo>
                  <a:lnTo>
                    <a:pt x="237731" y="265430"/>
                  </a:lnTo>
                  <a:lnTo>
                    <a:pt x="237121" y="257810"/>
                  </a:lnTo>
                  <a:lnTo>
                    <a:pt x="243293" y="257810"/>
                  </a:lnTo>
                  <a:lnTo>
                    <a:pt x="243433" y="251460"/>
                  </a:lnTo>
                  <a:lnTo>
                    <a:pt x="252031" y="252730"/>
                  </a:lnTo>
                  <a:lnTo>
                    <a:pt x="250964" y="245110"/>
                  </a:lnTo>
                  <a:lnTo>
                    <a:pt x="250786" y="243840"/>
                  </a:lnTo>
                  <a:lnTo>
                    <a:pt x="250253" y="240030"/>
                  </a:lnTo>
                  <a:lnTo>
                    <a:pt x="257263" y="238760"/>
                  </a:lnTo>
                  <a:lnTo>
                    <a:pt x="255549" y="238760"/>
                  </a:lnTo>
                  <a:lnTo>
                    <a:pt x="254762" y="236220"/>
                  </a:lnTo>
                  <a:lnTo>
                    <a:pt x="255790" y="236740"/>
                  </a:lnTo>
                  <a:lnTo>
                    <a:pt x="255638" y="236220"/>
                  </a:lnTo>
                  <a:lnTo>
                    <a:pt x="259943" y="228600"/>
                  </a:lnTo>
                  <a:lnTo>
                    <a:pt x="265798" y="222250"/>
                  </a:lnTo>
                  <a:lnTo>
                    <a:pt x="272326" y="217170"/>
                  </a:lnTo>
                  <a:lnTo>
                    <a:pt x="276110" y="213360"/>
                  </a:lnTo>
                  <a:lnTo>
                    <a:pt x="278638" y="210820"/>
                  </a:lnTo>
                  <a:lnTo>
                    <a:pt x="281457" y="208280"/>
                  </a:lnTo>
                  <a:lnTo>
                    <a:pt x="276847" y="205740"/>
                  </a:lnTo>
                  <a:lnTo>
                    <a:pt x="272249" y="203200"/>
                  </a:lnTo>
                  <a:lnTo>
                    <a:pt x="278892" y="201930"/>
                  </a:lnTo>
                  <a:lnTo>
                    <a:pt x="280809" y="205740"/>
                  </a:lnTo>
                  <a:lnTo>
                    <a:pt x="281381" y="201930"/>
                  </a:lnTo>
                  <a:lnTo>
                    <a:pt x="282346" y="195580"/>
                  </a:lnTo>
                  <a:lnTo>
                    <a:pt x="291058" y="191770"/>
                  </a:lnTo>
                  <a:lnTo>
                    <a:pt x="293204" y="182880"/>
                  </a:lnTo>
                  <a:lnTo>
                    <a:pt x="293535" y="184150"/>
                  </a:lnTo>
                  <a:lnTo>
                    <a:pt x="294335" y="185420"/>
                  </a:lnTo>
                  <a:lnTo>
                    <a:pt x="296849" y="185420"/>
                  </a:lnTo>
                  <a:lnTo>
                    <a:pt x="297357" y="182880"/>
                  </a:lnTo>
                  <a:lnTo>
                    <a:pt x="297865" y="180340"/>
                  </a:lnTo>
                  <a:lnTo>
                    <a:pt x="296278" y="179070"/>
                  </a:lnTo>
                  <a:lnTo>
                    <a:pt x="297243" y="179070"/>
                  </a:lnTo>
                  <a:lnTo>
                    <a:pt x="297903" y="180340"/>
                  </a:lnTo>
                  <a:lnTo>
                    <a:pt x="301421" y="180340"/>
                  </a:lnTo>
                  <a:lnTo>
                    <a:pt x="299389" y="175260"/>
                  </a:lnTo>
                  <a:lnTo>
                    <a:pt x="302183" y="176479"/>
                  </a:lnTo>
                  <a:lnTo>
                    <a:pt x="301942" y="175260"/>
                  </a:lnTo>
                  <a:lnTo>
                    <a:pt x="305663" y="172720"/>
                  </a:lnTo>
                  <a:lnTo>
                    <a:pt x="302755" y="172720"/>
                  </a:lnTo>
                  <a:lnTo>
                    <a:pt x="305739" y="171450"/>
                  </a:lnTo>
                  <a:lnTo>
                    <a:pt x="305650" y="170180"/>
                  </a:lnTo>
                  <a:lnTo>
                    <a:pt x="305473" y="167640"/>
                  </a:lnTo>
                  <a:lnTo>
                    <a:pt x="308343" y="166370"/>
                  </a:lnTo>
                  <a:lnTo>
                    <a:pt x="307365" y="163830"/>
                  </a:lnTo>
                  <a:lnTo>
                    <a:pt x="306870" y="162560"/>
                  </a:lnTo>
                  <a:lnTo>
                    <a:pt x="312851" y="163830"/>
                  </a:lnTo>
                  <a:lnTo>
                    <a:pt x="311797" y="162560"/>
                  </a:lnTo>
                  <a:lnTo>
                    <a:pt x="309676" y="160020"/>
                  </a:lnTo>
                  <a:lnTo>
                    <a:pt x="313118" y="162560"/>
                  </a:lnTo>
                  <a:lnTo>
                    <a:pt x="315036" y="160020"/>
                  </a:lnTo>
                  <a:lnTo>
                    <a:pt x="316001" y="158750"/>
                  </a:lnTo>
                  <a:lnTo>
                    <a:pt x="315874" y="157480"/>
                  </a:lnTo>
                  <a:lnTo>
                    <a:pt x="315607" y="154940"/>
                  </a:lnTo>
                  <a:lnTo>
                    <a:pt x="316268" y="157480"/>
                  </a:lnTo>
                  <a:lnTo>
                    <a:pt x="317830" y="154940"/>
                  </a:lnTo>
                  <a:lnTo>
                    <a:pt x="318541" y="156794"/>
                  </a:lnTo>
                  <a:lnTo>
                    <a:pt x="316318" y="158686"/>
                  </a:lnTo>
                  <a:lnTo>
                    <a:pt x="317080" y="158254"/>
                  </a:lnTo>
                  <a:lnTo>
                    <a:pt x="317906" y="157543"/>
                  </a:lnTo>
                  <a:lnTo>
                    <a:pt x="318554" y="156806"/>
                  </a:lnTo>
                  <a:lnTo>
                    <a:pt x="318820" y="157480"/>
                  </a:lnTo>
                  <a:lnTo>
                    <a:pt x="320205" y="154940"/>
                  </a:lnTo>
                  <a:lnTo>
                    <a:pt x="320852" y="153670"/>
                  </a:lnTo>
                  <a:lnTo>
                    <a:pt x="318782" y="152400"/>
                  </a:lnTo>
                  <a:lnTo>
                    <a:pt x="325640" y="152400"/>
                  </a:lnTo>
                  <a:close/>
                </a:path>
                <a:path w="537845" h="497839">
                  <a:moveTo>
                    <a:pt x="331406" y="112509"/>
                  </a:moveTo>
                  <a:lnTo>
                    <a:pt x="331343" y="111887"/>
                  </a:lnTo>
                  <a:lnTo>
                    <a:pt x="331139" y="111760"/>
                  </a:lnTo>
                  <a:lnTo>
                    <a:pt x="331317" y="112483"/>
                  </a:lnTo>
                  <a:close/>
                </a:path>
                <a:path w="537845" h="497839">
                  <a:moveTo>
                    <a:pt x="339013" y="101612"/>
                  </a:moveTo>
                  <a:lnTo>
                    <a:pt x="338099" y="101942"/>
                  </a:lnTo>
                  <a:lnTo>
                    <a:pt x="338531" y="101892"/>
                  </a:lnTo>
                  <a:lnTo>
                    <a:pt x="338797" y="101765"/>
                  </a:lnTo>
                  <a:lnTo>
                    <a:pt x="339013" y="101612"/>
                  </a:lnTo>
                  <a:close/>
                </a:path>
                <a:path w="537845" h="497839">
                  <a:moveTo>
                    <a:pt x="339382" y="105410"/>
                  </a:moveTo>
                  <a:lnTo>
                    <a:pt x="339242" y="104762"/>
                  </a:lnTo>
                  <a:lnTo>
                    <a:pt x="338404" y="105410"/>
                  </a:lnTo>
                  <a:lnTo>
                    <a:pt x="339382" y="105410"/>
                  </a:lnTo>
                  <a:close/>
                </a:path>
                <a:path w="537845" h="497839">
                  <a:moveTo>
                    <a:pt x="339521" y="132080"/>
                  </a:moveTo>
                  <a:lnTo>
                    <a:pt x="338150" y="131025"/>
                  </a:lnTo>
                  <a:lnTo>
                    <a:pt x="338289" y="132080"/>
                  </a:lnTo>
                  <a:lnTo>
                    <a:pt x="338061" y="132588"/>
                  </a:lnTo>
                  <a:lnTo>
                    <a:pt x="339521" y="132080"/>
                  </a:lnTo>
                  <a:close/>
                </a:path>
                <a:path w="537845" h="497839">
                  <a:moveTo>
                    <a:pt x="340004" y="104140"/>
                  </a:moveTo>
                  <a:lnTo>
                    <a:pt x="339102" y="104140"/>
                  </a:lnTo>
                  <a:lnTo>
                    <a:pt x="339242" y="104762"/>
                  </a:lnTo>
                  <a:lnTo>
                    <a:pt x="340004" y="104140"/>
                  </a:lnTo>
                  <a:close/>
                </a:path>
                <a:path w="537845" h="497839">
                  <a:moveTo>
                    <a:pt x="340017" y="93980"/>
                  </a:moveTo>
                  <a:lnTo>
                    <a:pt x="339013" y="93980"/>
                  </a:lnTo>
                  <a:lnTo>
                    <a:pt x="338797" y="95250"/>
                  </a:lnTo>
                  <a:lnTo>
                    <a:pt x="340017" y="93980"/>
                  </a:lnTo>
                  <a:close/>
                </a:path>
                <a:path w="537845" h="497839">
                  <a:moveTo>
                    <a:pt x="344208" y="88214"/>
                  </a:moveTo>
                  <a:lnTo>
                    <a:pt x="344030" y="88480"/>
                  </a:lnTo>
                  <a:lnTo>
                    <a:pt x="343928" y="88861"/>
                  </a:lnTo>
                  <a:lnTo>
                    <a:pt x="344208" y="88214"/>
                  </a:lnTo>
                  <a:close/>
                </a:path>
                <a:path w="537845" h="497839">
                  <a:moveTo>
                    <a:pt x="345567" y="89484"/>
                  </a:moveTo>
                  <a:lnTo>
                    <a:pt x="344970" y="90170"/>
                  </a:lnTo>
                  <a:lnTo>
                    <a:pt x="345236" y="90170"/>
                  </a:lnTo>
                  <a:lnTo>
                    <a:pt x="345567" y="89484"/>
                  </a:lnTo>
                  <a:close/>
                </a:path>
                <a:path w="537845" h="497839">
                  <a:moveTo>
                    <a:pt x="346062" y="88900"/>
                  </a:moveTo>
                  <a:lnTo>
                    <a:pt x="345846" y="88900"/>
                  </a:lnTo>
                  <a:lnTo>
                    <a:pt x="345567" y="89484"/>
                  </a:lnTo>
                  <a:lnTo>
                    <a:pt x="346062" y="88900"/>
                  </a:lnTo>
                  <a:close/>
                </a:path>
                <a:path w="537845" h="497839">
                  <a:moveTo>
                    <a:pt x="353136" y="115341"/>
                  </a:moveTo>
                  <a:lnTo>
                    <a:pt x="352971" y="115570"/>
                  </a:lnTo>
                  <a:lnTo>
                    <a:pt x="352945" y="115709"/>
                  </a:lnTo>
                  <a:lnTo>
                    <a:pt x="352679" y="116763"/>
                  </a:lnTo>
                  <a:lnTo>
                    <a:pt x="352971" y="116166"/>
                  </a:lnTo>
                  <a:lnTo>
                    <a:pt x="353136" y="115341"/>
                  </a:lnTo>
                  <a:close/>
                </a:path>
                <a:path w="537845" h="497839">
                  <a:moveTo>
                    <a:pt x="362826" y="77520"/>
                  </a:moveTo>
                  <a:lnTo>
                    <a:pt x="362419" y="77444"/>
                  </a:lnTo>
                  <a:lnTo>
                    <a:pt x="362115" y="77470"/>
                  </a:lnTo>
                  <a:lnTo>
                    <a:pt x="362165" y="77774"/>
                  </a:lnTo>
                  <a:lnTo>
                    <a:pt x="362419" y="77673"/>
                  </a:lnTo>
                  <a:lnTo>
                    <a:pt x="362597" y="77597"/>
                  </a:lnTo>
                  <a:lnTo>
                    <a:pt x="362826" y="77520"/>
                  </a:lnTo>
                  <a:close/>
                </a:path>
                <a:path w="537845" h="497839">
                  <a:moveTo>
                    <a:pt x="365950" y="101600"/>
                  </a:moveTo>
                  <a:lnTo>
                    <a:pt x="365747" y="101282"/>
                  </a:lnTo>
                  <a:lnTo>
                    <a:pt x="365340" y="101600"/>
                  </a:lnTo>
                  <a:lnTo>
                    <a:pt x="365950" y="101600"/>
                  </a:lnTo>
                  <a:close/>
                </a:path>
                <a:path w="537845" h="497839">
                  <a:moveTo>
                    <a:pt x="368782" y="73660"/>
                  </a:moveTo>
                  <a:lnTo>
                    <a:pt x="368147" y="72390"/>
                  </a:lnTo>
                  <a:lnTo>
                    <a:pt x="367360" y="73660"/>
                  </a:lnTo>
                  <a:lnTo>
                    <a:pt x="368782" y="73660"/>
                  </a:lnTo>
                  <a:close/>
                </a:path>
                <a:path w="537845" h="497839">
                  <a:moveTo>
                    <a:pt x="374408" y="71120"/>
                  </a:moveTo>
                  <a:lnTo>
                    <a:pt x="372770" y="71120"/>
                  </a:lnTo>
                  <a:lnTo>
                    <a:pt x="373278" y="72390"/>
                  </a:lnTo>
                  <a:lnTo>
                    <a:pt x="373341" y="72783"/>
                  </a:lnTo>
                  <a:lnTo>
                    <a:pt x="373138" y="73304"/>
                  </a:lnTo>
                  <a:lnTo>
                    <a:pt x="373405" y="73469"/>
                  </a:lnTo>
                  <a:lnTo>
                    <a:pt x="373519" y="73660"/>
                  </a:lnTo>
                  <a:lnTo>
                    <a:pt x="373659" y="73177"/>
                  </a:lnTo>
                  <a:lnTo>
                    <a:pt x="373710" y="72974"/>
                  </a:lnTo>
                  <a:lnTo>
                    <a:pt x="373888" y="72390"/>
                  </a:lnTo>
                  <a:lnTo>
                    <a:pt x="374408" y="71120"/>
                  </a:lnTo>
                  <a:close/>
                </a:path>
                <a:path w="537845" h="497839">
                  <a:moveTo>
                    <a:pt x="383730" y="83820"/>
                  </a:moveTo>
                  <a:lnTo>
                    <a:pt x="380847" y="83820"/>
                  </a:lnTo>
                  <a:lnTo>
                    <a:pt x="381444" y="81280"/>
                  </a:lnTo>
                  <a:lnTo>
                    <a:pt x="359791" y="81292"/>
                  </a:lnTo>
                  <a:lnTo>
                    <a:pt x="364426" y="82550"/>
                  </a:lnTo>
                  <a:lnTo>
                    <a:pt x="362216" y="85090"/>
                  </a:lnTo>
                  <a:lnTo>
                    <a:pt x="359524" y="85090"/>
                  </a:lnTo>
                  <a:lnTo>
                    <a:pt x="359791" y="81292"/>
                  </a:lnTo>
                  <a:lnTo>
                    <a:pt x="358241" y="85090"/>
                  </a:lnTo>
                  <a:lnTo>
                    <a:pt x="355815" y="85090"/>
                  </a:lnTo>
                  <a:lnTo>
                    <a:pt x="355701" y="81280"/>
                  </a:lnTo>
                  <a:lnTo>
                    <a:pt x="354914" y="85090"/>
                  </a:lnTo>
                  <a:lnTo>
                    <a:pt x="350215" y="83820"/>
                  </a:lnTo>
                  <a:lnTo>
                    <a:pt x="348564" y="85090"/>
                  </a:lnTo>
                  <a:lnTo>
                    <a:pt x="349148" y="82550"/>
                  </a:lnTo>
                  <a:lnTo>
                    <a:pt x="348792" y="83820"/>
                  </a:lnTo>
                  <a:lnTo>
                    <a:pt x="347560" y="85090"/>
                  </a:lnTo>
                  <a:lnTo>
                    <a:pt x="349923" y="86360"/>
                  </a:lnTo>
                  <a:lnTo>
                    <a:pt x="348907" y="86360"/>
                  </a:lnTo>
                  <a:lnTo>
                    <a:pt x="348297" y="87630"/>
                  </a:lnTo>
                  <a:lnTo>
                    <a:pt x="347611" y="86360"/>
                  </a:lnTo>
                  <a:lnTo>
                    <a:pt x="347967" y="88900"/>
                  </a:lnTo>
                  <a:lnTo>
                    <a:pt x="350939" y="88900"/>
                  </a:lnTo>
                  <a:lnTo>
                    <a:pt x="350989" y="92710"/>
                  </a:lnTo>
                  <a:lnTo>
                    <a:pt x="349681" y="91795"/>
                  </a:lnTo>
                  <a:lnTo>
                    <a:pt x="350202" y="91440"/>
                  </a:lnTo>
                  <a:lnTo>
                    <a:pt x="349186" y="91440"/>
                  </a:lnTo>
                  <a:lnTo>
                    <a:pt x="349148" y="92151"/>
                  </a:lnTo>
                  <a:lnTo>
                    <a:pt x="349021" y="95250"/>
                  </a:lnTo>
                  <a:lnTo>
                    <a:pt x="346456" y="93980"/>
                  </a:lnTo>
                  <a:lnTo>
                    <a:pt x="349148" y="92151"/>
                  </a:lnTo>
                  <a:lnTo>
                    <a:pt x="349148" y="91440"/>
                  </a:lnTo>
                  <a:lnTo>
                    <a:pt x="343890" y="91440"/>
                  </a:lnTo>
                  <a:lnTo>
                    <a:pt x="344970" y="90170"/>
                  </a:lnTo>
                  <a:lnTo>
                    <a:pt x="343852" y="90170"/>
                  </a:lnTo>
                  <a:lnTo>
                    <a:pt x="343928" y="88900"/>
                  </a:lnTo>
                  <a:lnTo>
                    <a:pt x="339051" y="90170"/>
                  </a:lnTo>
                  <a:lnTo>
                    <a:pt x="345135" y="93980"/>
                  </a:lnTo>
                  <a:lnTo>
                    <a:pt x="342112" y="96520"/>
                  </a:lnTo>
                  <a:lnTo>
                    <a:pt x="341223" y="93980"/>
                  </a:lnTo>
                  <a:lnTo>
                    <a:pt x="340017" y="93980"/>
                  </a:lnTo>
                  <a:lnTo>
                    <a:pt x="341490" y="96520"/>
                  </a:lnTo>
                  <a:lnTo>
                    <a:pt x="341376" y="99060"/>
                  </a:lnTo>
                  <a:lnTo>
                    <a:pt x="338480" y="99060"/>
                  </a:lnTo>
                  <a:lnTo>
                    <a:pt x="340093" y="101600"/>
                  </a:lnTo>
                  <a:lnTo>
                    <a:pt x="339001" y="102870"/>
                  </a:lnTo>
                  <a:lnTo>
                    <a:pt x="340575" y="101600"/>
                  </a:lnTo>
                  <a:lnTo>
                    <a:pt x="341490" y="102870"/>
                  </a:lnTo>
                  <a:lnTo>
                    <a:pt x="340398" y="104140"/>
                  </a:lnTo>
                  <a:lnTo>
                    <a:pt x="339534" y="105410"/>
                  </a:lnTo>
                  <a:lnTo>
                    <a:pt x="339382" y="105410"/>
                  </a:lnTo>
                  <a:lnTo>
                    <a:pt x="339953" y="107950"/>
                  </a:lnTo>
                  <a:lnTo>
                    <a:pt x="333527" y="104140"/>
                  </a:lnTo>
                  <a:lnTo>
                    <a:pt x="333159" y="107213"/>
                  </a:lnTo>
                  <a:lnTo>
                    <a:pt x="333159" y="113030"/>
                  </a:lnTo>
                  <a:lnTo>
                    <a:pt x="331406" y="112509"/>
                  </a:lnTo>
                  <a:lnTo>
                    <a:pt x="331457" y="113030"/>
                  </a:lnTo>
                  <a:lnTo>
                    <a:pt x="331317" y="112483"/>
                  </a:lnTo>
                  <a:lnTo>
                    <a:pt x="330098" y="112115"/>
                  </a:lnTo>
                  <a:lnTo>
                    <a:pt x="330111" y="111760"/>
                  </a:lnTo>
                  <a:lnTo>
                    <a:pt x="330174" y="110490"/>
                  </a:lnTo>
                  <a:lnTo>
                    <a:pt x="331190" y="110490"/>
                  </a:lnTo>
                  <a:lnTo>
                    <a:pt x="331343" y="111887"/>
                  </a:lnTo>
                  <a:lnTo>
                    <a:pt x="333159" y="113030"/>
                  </a:lnTo>
                  <a:lnTo>
                    <a:pt x="333159" y="107213"/>
                  </a:lnTo>
                  <a:lnTo>
                    <a:pt x="333070" y="107950"/>
                  </a:lnTo>
                  <a:lnTo>
                    <a:pt x="331254" y="107950"/>
                  </a:lnTo>
                  <a:lnTo>
                    <a:pt x="330530" y="105410"/>
                  </a:lnTo>
                  <a:lnTo>
                    <a:pt x="329107" y="105410"/>
                  </a:lnTo>
                  <a:lnTo>
                    <a:pt x="328561" y="109220"/>
                  </a:lnTo>
                  <a:lnTo>
                    <a:pt x="324866" y="106680"/>
                  </a:lnTo>
                  <a:lnTo>
                    <a:pt x="323989" y="110490"/>
                  </a:lnTo>
                  <a:lnTo>
                    <a:pt x="326148" y="111620"/>
                  </a:lnTo>
                  <a:lnTo>
                    <a:pt x="326237" y="114300"/>
                  </a:lnTo>
                  <a:lnTo>
                    <a:pt x="327494" y="111760"/>
                  </a:lnTo>
                  <a:lnTo>
                    <a:pt x="328129" y="110490"/>
                  </a:lnTo>
                  <a:lnTo>
                    <a:pt x="328752" y="109220"/>
                  </a:lnTo>
                  <a:lnTo>
                    <a:pt x="328917" y="114300"/>
                  </a:lnTo>
                  <a:lnTo>
                    <a:pt x="329653" y="113474"/>
                  </a:lnTo>
                  <a:lnTo>
                    <a:pt x="331660" y="118110"/>
                  </a:lnTo>
                  <a:lnTo>
                    <a:pt x="328066" y="118110"/>
                  </a:lnTo>
                  <a:lnTo>
                    <a:pt x="323697" y="113030"/>
                  </a:lnTo>
                  <a:lnTo>
                    <a:pt x="319024" y="114300"/>
                  </a:lnTo>
                  <a:lnTo>
                    <a:pt x="321157" y="120650"/>
                  </a:lnTo>
                  <a:lnTo>
                    <a:pt x="316611" y="123190"/>
                  </a:lnTo>
                  <a:lnTo>
                    <a:pt x="318477" y="123190"/>
                  </a:lnTo>
                  <a:lnTo>
                    <a:pt x="319824" y="124460"/>
                  </a:lnTo>
                  <a:lnTo>
                    <a:pt x="316636" y="125730"/>
                  </a:lnTo>
                  <a:lnTo>
                    <a:pt x="316280" y="127000"/>
                  </a:lnTo>
                  <a:lnTo>
                    <a:pt x="314858" y="125730"/>
                  </a:lnTo>
                  <a:lnTo>
                    <a:pt x="312216" y="125730"/>
                  </a:lnTo>
                  <a:lnTo>
                    <a:pt x="313397" y="127000"/>
                  </a:lnTo>
                  <a:lnTo>
                    <a:pt x="309600" y="128270"/>
                  </a:lnTo>
                  <a:lnTo>
                    <a:pt x="312356" y="130810"/>
                  </a:lnTo>
                  <a:lnTo>
                    <a:pt x="308825" y="130810"/>
                  </a:lnTo>
                  <a:lnTo>
                    <a:pt x="305244" y="133350"/>
                  </a:lnTo>
                  <a:lnTo>
                    <a:pt x="310121" y="138430"/>
                  </a:lnTo>
                  <a:lnTo>
                    <a:pt x="307035" y="140970"/>
                  </a:lnTo>
                  <a:lnTo>
                    <a:pt x="306133" y="138430"/>
                  </a:lnTo>
                  <a:lnTo>
                    <a:pt x="303872" y="138430"/>
                  </a:lnTo>
                  <a:lnTo>
                    <a:pt x="304380" y="135890"/>
                  </a:lnTo>
                  <a:lnTo>
                    <a:pt x="303504" y="137160"/>
                  </a:lnTo>
                  <a:lnTo>
                    <a:pt x="302450" y="137160"/>
                  </a:lnTo>
                  <a:lnTo>
                    <a:pt x="303504" y="138430"/>
                  </a:lnTo>
                  <a:lnTo>
                    <a:pt x="302044" y="138430"/>
                  </a:lnTo>
                  <a:lnTo>
                    <a:pt x="303237" y="142240"/>
                  </a:lnTo>
                  <a:lnTo>
                    <a:pt x="300977" y="142240"/>
                  </a:lnTo>
                  <a:lnTo>
                    <a:pt x="301307" y="143510"/>
                  </a:lnTo>
                  <a:lnTo>
                    <a:pt x="302818" y="144780"/>
                  </a:lnTo>
                  <a:lnTo>
                    <a:pt x="301739" y="146050"/>
                  </a:lnTo>
                  <a:lnTo>
                    <a:pt x="300520" y="147320"/>
                  </a:lnTo>
                  <a:lnTo>
                    <a:pt x="322834" y="147320"/>
                  </a:lnTo>
                  <a:lnTo>
                    <a:pt x="320738" y="143510"/>
                  </a:lnTo>
                  <a:lnTo>
                    <a:pt x="327672" y="146050"/>
                  </a:lnTo>
                  <a:lnTo>
                    <a:pt x="328663" y="143510"/>
                  </a:lnTo>
                  <a:lnTo>
                    <a:pt x="329653" y="140970"/>
                  </a:lnTo>
                  <a:lnTo>
                    <a:pt x="330149" y="139700"/>
                  </a:lnTo>
                  <a:lnTo>
                    <a:pt x="332727" y="135039"/>
                  </a:lnTo>
                  <a:lnTo>
                    <a:pt x="335889" y="137160"/>
                  </a:lnTo>
                  <a:lnTo>
                    <a:pt x="338061" y="132588"/>
                  </a:lnTo>
                  <a:lnTo>
                    <a:pt x="333197" y="134251"/>
                  </a:lnTo>
                  <a:lnTo>
                    <a:pt x="336257" y="129540"/>
                  </a:lnTo>
                  <a:lnTo>
                    <a:pt x="338150" y="131025"/>
                  </a:lnTo>
                  <a:lnTo>
                    <a:pt x="337959" y="129540"/>
                  </a:lnTo>
                  <a:lnTo>
                    <a:pt x="337629" y="127000"/>
                  </a:lnTo>
                  <a:lnTo>
                    <a:pt x="342252" y="123190"/>
                  </a:lnTo>
                  <a:lnTo>
                    <a:pt x="343712" y="123190"/>
                  </a:lnTo>
                  <a:lnTo>
                    <a:pt x="343128" y="125730"/>
                  </a:lnTo>
                  <a:lnTo>
                    <a:pt x="343395" y="127000"/>
                  </a:lnTo>
                  <a:lnTo>
                    <a:pt x="345909" y="121920"/>
                  </a:lnTo>
                  <a:lnTo>
                    <a:pt x="351282" y="119380"/>
                  </a:lnTo>
                  <a:lnTo>
                    <a:pt x="351713" y="118110"/>
                  </a:lnTo>
                  <a:lnTo>
                    <a:pt x="352996" y="114300"/>
                  </a:lnTo>
                  <a:lnTo>
                    <a:pt x="353288" y="114300"/>
                  </a:lnTo>
                  <a:lnTo>
                    <a:pt x="353237" y="115570"/>
                  </a:lnTo>
                  <a:lnTo>
                    <a:pt x="353720" y="115570"/>
                  </a:lnTo>
                  <a:lnTo>
                    <a:pt x="355219" y="114300"/>
                  </a:lnTo>
                  <a:lnTo>
                    <a:pt x="353669" y="113030"/>
                  </a:lnTo>
                  <a:lnTo>
                    <a:pt x="353390" y="114300"/>
                  </a:lnTo>
                  <a:lnTo>
                    <a:pt x="350100" y="113030"/>
                  </a:lnTo>
                  <a:lnTo>
                    <a:pt x="350735" y="110490"/>
                  </a:lnTo>
                  <a:lnTo>
                    <a:pt x="351383" y="107950"/>
                  </a:lnTo>
                  <a:lnTo>
                    <a:pt x="351574" y="107188"/>
                  </a:lnTo>
                  <a:lnTo>
                    <a:pt x="353733" y="111760"/>
                  </a:lnTo>
                  <a:lnTo>
                    <a:pt x="355396" y="104140"/>
                  </a:lnTo>
                  <a:lnTo>
                    <a:pt x="358749" y="110490"/>
                  </a:lnTo>
                  <a:lnTo>
                    <a:pt x="358940" y="110490"/>
                  </a:lnTo>
                  <a:lnTo>
                    <a:pt x="358851" y="109220"/>
                  </a:lnTo>
                  <a:lnTo>
                    <a:pt x="357759" y="107950"/>
                  </a:lnTo>
                  <a:lnTo>
                    <a:pt x="359524" y="107950"/>
                  </a:lnTo>
                  <a:lnTo>
                    <a:pt x="359943" y="110490"/>
                  </a:lnTo>
                  <a:lnTo>
                    <a:pt x="361099" y="107950"/>
                  </a:lnTo>
                  <a:lnTo>
                    <a:pt x="361683" y="106680"/>
                  </a:lnTo>
                  <a:lnTo>
                    <a:pt x="359244" y="105410"/>
                  </a:lnTo>
                  <a:lnTo>
                    <a:pt x="361594" y="104140"/>
                  </a:lnTo>
                  <a:lnTo>
                    <a:pt x="362280" y="104140"/>
                  </a:lnTo>
                  <a:lnTo>
                    <a:pt x="362089" y="105410"/>
                  </a:lnTo>
                  <a:lnTo>
                    <a:pt x="362673" y="106680"/>
                  </a:lnTo>
                  <a:lnTo>
                    <a:pt x="362470" y="104140"/>
                  </a:lnTo>
                  <a:lnTo>
                    <a:pt x="362267" y="101600"/>
                  </a:lnTo>
                  <a:lnTo>
                    <a:pt x="364883" y="100330"/>
                  </a:lnTo>
                  <a:lnTo>
                    <a:pt x="365175" y="100330"/>
                  </a:lnTo>
                  <a:lnTo>
                    <a:pt x="365747" y="101282"/>
                  </a:lnTo>
                  <a:lnTo>
                    <a:pt x="366953" y="100330"/>
                  </a:lnTo>
                  <a:lnTo>
                    <a:pt x="368566" y="99060"/>
                  </a:lnTo>
                  <a:lnTo>
                    <a:pt x="368211" y="96520"/>
                  </a:lnTo>
                  <a:lnTo>
                    <a:pt x="368033" y="95250"/>
                  </a:lnTo>
                  <a:lnTo>
                    <a:pt x="367690" y="92710"/>
                  </a:lnTo>
                  <a:lnTo>
                    <a:pt x="372770" y="90170"/>
                  </a:lnTo>
                  <a:lnTo>
                    <a:pt x="374573" y="95250"/>
                  </a:lnTo>
                  <a:lnTo>
                    <a:pt x="375031" y="90170"/>
                  </a:lnTo>
                  <a:lnTo>
                    <a:pt x="377736" y="93980"/>
                  </a:lnTo>
                  <a:lnTo>
                    <a:pt x="379082" y="91440"/>
                  </a:lnTo>
                  <a:lnTo>
                    <a:pt x="377024" y="90170"/>
                  </a:lnTo>
                  <a:lnTo>
                    <a:pt x="378891" y="88900"/>
                  </a:lnTo>
                  <a:lnTo>
                    <a:pt x="378828" y="87630"/>
                  </a:lnTo>
                  <a:lnTo>
                    <a:pt x="378714" y="85090"/>
                  </a:lnTo>
                  <a:lnTo>
                    <a:pt x="381101" y="85090"/>
                  </a:lnTo>
                  <a:lnTo>
                    <a:pt x="380758" y="87630"/>
                  </a:lnTo>
                  <a:lnTo>
                    <a:pt x="383730" y="83820"/>
                  </a:lnTo>
                  <a:close/>
                </a:path>
                <a:path w="537845" h="497839">
                  <a:moveTo>
                    <a:pt x="384505" y="62865"/>
                  </a:moveTo>
                  <a:lnTo>
                    <a:pt x="382612" y="62230"/>
                  </a:lnTo>
                  <a:lnTo>
                    <a:pt x="382905" y="64770"/>
                  </a:lnTo>
                  <a:lnTo>
                    <a:pt x="384505" y="62865"/>
                  </a:lnTo>
                  <a:close/>
                </a:path>
                <a:path w="537845" h="497839">
                  <a:moveTo>
                    <a:pt x="384619" y="80568"/>
                  </a:moveTo>
                  <a:lnTo>
                    <a:pt x="383946" y="80860"/>
                  </a:lnTo>
                  <a:lnTo>
                    <a:pt x="383108" y="81153"/>
                  </a:lnTo>
                  <a:lnTo>
                    <a:pt x="382828" y="81940"/>
                  </a:lnTo>
                  <a:lnTo>
                    <a:pt x="383870" y="81864"/>
                  </a:lnTo>
                  <a:lnTo>
                    <a:pt x="384352" y="81305"/>
                  </a:lnTo>
                  <a:lnTo>
                    <a:pt x="384619" y="80568"/>
                  </a:lnTo>
                  <a:close/>
                </a:path>
                <a:path w="537845" h="497839">
                  <a:moveTo>
                    <a:pt x="385216" y="57188"/>
                  </a:moveTo>
                  <a:lnTo>
                    <a:pt x="383844" y="59461"/>
                  </a:lnTo>
                  <a:lnTo>
                    <a:pt x="384924" y="57899"/>
                  </a:lnTo>
                  <a:lnTo>
                    <a:pt x="385216" y="57188"/>
                  </a:lnTo>
                  <a:close/>
                </a:path>
                <a:path w="537845" h="497839">
                  <a:moveTo>
                    <a:pt x="386537" y="63538"/>
                  </a:moveTo>
                  <a:lnTo>
                    <a:pt x="386092" y="60960"/>
                  </a:lnTo>
                  <a:lnTo>
                    <a:pt x="384505" y="62865"/>
                  </a:lnTo>
                  <a:lnTo>
                    <a:pt x="386537" y="63538"/>
                  </a:lnTo>
                  <a:close/>
                </a:path>
                <a:path w="537845" h="497839">
                  <a:moveTo>
                    <a:pt x="402539" y="64770"/>
                  </a:moveTo>
                  <a:lnTo>
                    <a:pt x="390283" y="64770"/>
                  </a:lnTo>
                  <a:lnTo>
                    <a:pt x="386753" y="64770"/>
                  </a:lnTo>
                  <a:lnTo>
                    <a:pt x="384416" y="66040"/>
                  </a:lnTo>
                  <a:lnTo>
                    <a:pt x="379209" y="63500"/>
                  </a:lnTo>
                  <a:lnTo>
                    <a:pt x="378548" y="63500"/>
                  </a:lnTo>
                  <a:lnTo>
                    <a:pt x="374497" y="64770"/>
                  </a:lnTo>
                  <a:lnTo>
                    <a:pt x="379006" y="69850"/>
                  </a:lnTo>
                  <a:lnTo>
                    <a:pt x="375323" y="71120"/>
                  </a:lnTo>
                  <a:lnTo>
                    <a:pt x="376466" y="72390"/>
                  </a:lnTo>
                  <a:lnTo>
                    <a:pt x="378866" y="73660"/>
                  </a:lnTo>
                  <a:lnTo>
                    <a:pt x="377469" y="77470"/>
                  </a:lnTo>
                  <a:lnTo>
                    <a:pt x="375196" y="78740"/>
                  </a:lnTo>
                  <a:lnTo>
                    <a:pt x="371729" y="74930"/>
                  </a:lnTo>
                  <a:lnTo>
                    <a:pt x="372376" y="73660"/>
                  </a:lnTo>
                  <a:lnTo>
                    <a:pt x="372795" y="72390"/>
                  </a:lnTo>
                  <a:lnTo>
                    <a:pt x="373278" y="72390"/>
                  </a:lnTo>
                  <a:lnTo>
                    <a:pt x="371487" y="71120"/>
                  </a:lnTo>
                  <a:lnTo>
                    <a:pt x="368782" y="73660"/>
                  </a:lnTo>
                  <a:lnTo>
                    <a:pt x="370319" y="73660"/>
                  </a:lnTo>
                  <a:lnTo>
                    <a:pt x="366598" y="74930"/>
                  </a:lnTo>
                  <a:lnTo>
                    <a:pt x="366204" y="76200"/>
                  </a:lnTo>
                  <a:lnTo>
                    <a:pt x="362826" y="78740"/>
                  </a:lnTo>
                  <a:lnTo>
                    <a:pt x="365010" y="78740"/>
                  </a:lnTo>
                  <a:lnTo>
                    <a:pt x="364578" y="80010"/>
                  </a:lnTo>
                  <a:lnTo>
                    <a:pt x="359778" y="81280"/>
                  </a:lnTo>
                  <a:lnTo>
                    <a:pt x="377532" y="81280"/>
                  </a:lnTo>
                  <a:lnTo>
                    <a:pt x="380682" y="80010"/>
                  </a:lnTo>
                  <a:lnTo>
                    <a:pt x="380428" y="80010"/>
                  </a:lnTo>
                  <a:lnTo>
                    <a:pt x="382562" y="77470"/>
                  </a:lnTo>
                  <a:lnTo>
                    <a:pt x="384937" y="78727"/>
                  </a:lnTo>
                  <a:lnTo>
                    <a:pt x="384886" y="79235"/>
                  </a:lnTo>
                  <a:lnTo>
                    <a:pt x="384822" y="79959"/>
                  </a:lnTo>
                  <a:lnTo>
                    <a:pt x="384619" y="80556"/>
                  </a:lnTo>
                  <a:lnTo>
                    <a:pt x="385419" y="80200"/>
                  </a:lnTo>
                  <a:lnTo>
                    <a:pt x="385978" y="79819"/>
                  </a:lnTo>
                  <a:lnTo>
                    <a:pt x="384975" y="78524"/>
                  </a:lnTo>
                  <a:lnTo>
                    <a:pt x="385089" y="77470"/>
                  </a:lnTo>
                  <a:lnTo>
                    <a:pt x="385279" y="76200"/>
                  </a:lnTo>
                  <a:lnTo>
                    <a:pt x="387261" y="74930"/>
                  </a:lnTo>
                  <a:lnTo>
                    <a:pt x="388404" y="76200"/>
                  </a:lnTo>
                  <a:lnTo>
                    <a:pt x="389636" y="78740"/>
                  </a:lnTo>
                  <a:lnTo>
                    <a:pt x="390372" y="80010"/>
                  </a:lnTo>
                  <a:lnTo>
                    <a:pt x="389293" y="76200"/>
                  </a:lnTo>
                  <a:lnTo>
                    <a:pt x="394220" y="74930"/>
                  </a:lnTo>
                  <a:lnTo>
                    <a:pt x="393814" y="73279"/>
                  </a:lnTo>
                  <a:lnTo>
                    <a:pt x="394614" y="74930"/>
                  </a:lnTo>
                  <a:lnTo>
                    <a:pt x="394982" y="74930"/>
                  </a:lnTo>
                  <a:lnTo>
                    <a:pt x="394169" y="72390"/>
                  </a:lnTo>
                  <a:lnTo>
                    <a:pt x="395922" y="72390"/>
                  </a:lnTo>
                  <a:lnTo>
                    <a:pt x="396760" y="73660"/>
                  </a:lnTo>
                  <a:lnTo>
                    <a:pt x="399669" y="72390"/>
                  </a:lnTo>
                  <a:lnTo>
                    <a:pt x="396316" y="71120"/>
                  </a:lnTo>
                  <a:lnTo>
                    <a:pt x="392963" y="69850"/>
                  </a:lnTo>
                  <a:lnTo>
                    <a:pt x="397598" y="69850"/>
                  </a:lnTo>
                  <a:lnTo>
                    <a:pt x="397332" y="71120"/>
                  </a:lnTo>
                  <a:lnTo>
                    <a:pt x="401142" y="69850"/>
                  </a:lnTo>
                  <a:lnTo>
                    <a:pt x="402196" y="66040"/>
                  </a:lnTo>
                  <a:lnTo>
                    <a:pt x="402539" y="64770"/>
                  </a:lnTo>
                  <a:close/>
                </a:path>
                <a:path w="537845" h="497839">
                  <a:moveTo>
                    <a:pt x="406908" y="46697"/>
                  </a:moveTo>
                  <a:lnTo>
                    <a:pt x="406412" y="45821"/>
                  </a:lnTo>
                  <a:lnTo>
                    <a:pt x="405384" y="46951"/>
                  </a:lnTo>
                  <a:lnTo>
                    <a:pt x="406908" y="46697"/>
                  </a:lnTo>
                  <a:close/>
                </a:path>
                <a:path w="537845" h="497839">
                  <a:moveTo>
                    <a:pt x="407746" y="48145"/>
                  </a:moveTo>
                  <a:lnTo>
                    <a:pt x="406984" y="46685"/>
                  </a:lnTo>
                  <a:lnTo>
                    <a:pt x="407746" y="48145"/>
                  </a:lnTo>
                  <a:close/>
                </a:path>
                <a:path w="537845" h="497839">
                  <a:moveTo>
                    <a:pt x="423341" y="55880"/>
                  </a:moveTo>
                  <a:lnTo>
                    <a:pt x="423138" y="55880"/>
                  </a:lnTo>
                  <a:lnTo>
                    <a:pt x="423341" y="55880"/>
                  </a:lnTo>
                  <a:close/>
                </a:path>
                <a:path w="537845" h="497839">
                  <a:moveTo>
                    <a:pt x="438785" y="27419"/>
                  </a:moveTo>
                  <a:lnTo>
                    <a:pt x="438543" y="27051"/>
                  </a:lnTo>
                  <a:lnTo>
                    <a:pt x="438277" y="26758"/>
                  </a:lnTo>
                  <a:lnTo>
                    <a:pt x="438086" y="26593"/>
                  </a:lnTo>
                  <a:lnTo>
                    <a:pt x="438264" y="26911"/>
                  </a:lnTo>
                  <a:lnTo>
                    <a:pt x="438505" y="27190"/>
                  </a:lnTo>
                  <a:lnTo>
                    <a:pt x="438785" y="27419"/>
                  </a:lnTo>
                  <a:close/>
                </a:path>
                <a:path w="537845" h="497839">
                  <a:moveTo>
                    <a:pt x="445338" y="29210"/>
                  </a:moveTo>
                  <a:lnTo>
                    <a:pt x="443623" y="29210"/>
                  </a:lnTo>
                  <a:lnTo>
                    <a:pt x="443433" y="29210"/>
                  </a:lnTo>
                  <a:lnTo>
                    <a:pt x="442391" y="29210"/>
                  </a:lnTo>
                  <a:lnTo>
                    <a:pt x="443585" y="30480"/>
                  </a:lnTo>
                  <a:lnTo>
                    <a:pt x="443611" y="29425"/>
                  </a:lnTo>
                  <a:lnTo>
                    <a:pt x="445211" y="31330"/>
                  </a:lnTo>
                  <a:lnTo>
                    <a:pt x="445338" y="29210"/>
                  </a:lnTo>
                  <a:close/>
                </a:path>
                <a:path w="537845" h="497839">
                  <a:moveTo>
                    <a:pt x="445566" y="31750"/>
                  </a:moveTo>
                  <a:lnTo>
                    <a:pt x="445211" y="31330"/>
                  </a:lnTo>
                  <a:lnTo>
                    <a:pt x="445185" y="31750"/>
                  </a:lnTo>
                  <a:lnTo>
                    <a:pt x="445566" y="31750"/>
                  </a:lnTo>
                  <a:close/>
                </a:path>
                <a:path w="537845" h="497839">
                  <a:moveTo>
                    <a:pt x="446468" y="30480"/>
                  </a:moveTo>
                  <a:lnTo>
                    <a:pt x="445909" y="31750"/>
                  </a:lnTo>
                  <a:lnTo>
                    <a:pt x="446176" y="32296"/>
                  </a:lnTo>
                  <a:lnTo>
                    <a:pt x="446468" y="30480"/>
                  </a:lnTo>
                  <a:close/>
                </a:path>
                <a:path w="537845" h="497839">
                  <a:moveTo>
                    <a:pt x="453936" y="20205"/>
                  </a:moveTo>
                  <a:lnTo>
                    <a:pt x="453898" y="19786"/>
                  </a:lnTo>
                  <a:lnTo>
                    <a:pt x="453834" y="19278"/>
                  </a:lnTo>
                  <a:lnTo>
                    <a:pt x="453707" y="18732"/>
                  </a:lnTo>
                  <a:lnTo>
                    <a:pt x="453453" y="20459"/>
                  </a:lnTo>
                  <a:lnTo>
                    <a:pt x="453936" y="20205"/>
                  </a:lnTo>
                  <a:close/>
                </a:path>
                <a:path w="537845" h="497839">
                  <a:moveTo>
                    <a:pt x="460019" y="19050"/>
                  </a:moveTo>
                  <a:lnTo>
                    <a:pt x="459638" y="17780"/>
                  </a:lnTo>
                  <a:lnTo>
                    <a:pt x="459841" y="19050"/>
                  </a:lnTo>
                  <a:lnTo>
                    <a:pt x="460019" y="19050"/>
                  </a:lnTo>
                  <a:close/>
                </a:path>
                <a:path w="537845" h="497839">
                  <a:moveTo>
                    <a:pt x="462064" y="31750"/>
                  </a:moveTo>
                  <a:lnTo>
                    <a:pt x="461568" y="31330"/>
                  </a:lnTo>
                  <a:lnTo>
                    <a:pt x="461594" y="31750"/>
                  </a:lnTo>
                  <a:lnTo>
                    <a:pt x="462064" y="31750"/>
                  </a:lnTo>
                  <a:close/>
                </a:path>
                <a:path w="537845" h="497839">
                  <a:moveTo>
                    <a:pt x="462749" y="31597"/>
                  </a:moveTo>
                  <a:lnTo>
                    <a:pt x="462648" y="31445"/>
                  </a:lnTo>
                  <a:lnTo>
                    <a:pt x="462368" y="31280"/>
                  </a:lnTo>
                  <a:lnTo>
                    <a:pt x="462064" y="31115"/>
                  </a:lnTo>
                  <a:lnTo>
                    <a:pt x="462229" y="31318"/>
                  </a:lnTo>
                  <a:lnTo>
                    <a:pt x="462445" y="31508"/>
                  </a:lnTo>
                  <a:lnTo>
                    <a:pt x="462749" y="31597"/>
                  </a:lnTo>
                  <a:close/>
                </a:path>
                <a:path w="537845" h="497839">
                  <a:moveTo>
                    <a:pt x="474827" y="12230"/>
                  </a:moveTo>
                  <a:lnTo>
                    <a:pt x="474611" y="11709"/>
                  </a:lnTo>
                  <a:lnTo>
                    <a:pt x="474294" y="11125"/>
                  </a:lnTo>
                  <a:lnTo>
                    <a:pt x="473798" y="10401"/>
                  </a:lnTo>
                  <a:lnTo>
                    <a:pt x="473265" y="10464"/>
                  </a:lnTo>
                  <a:lnTo>
                    <a:pt x="474256" y="13258"/>
                  </a:lnTo>
                  <a:lnTo>
                    <a:pt x="474599" y="14528"/>
                  </a:lnTo>
                  <a:lnTo>
                    <a:pt x="474370" y="13284"/>
                  </a:lnTo>
                  <a:lnTo>
                    <a:pt x="474497" y="12598"/>
                  </a:lnTo>
                  <a:lnTo>
                    <a:pt x="474827" y="12230"/>
                  </a:lnTo>
                  <a:close/>
                </a:path>
                <a:path w="537845" h="497839">
                  <a:moveTo>
                    <a:pt x="479158" y="9271"/>
                  </a:moveTo>
                  <a:lnTo>
                    <a:pt x="476935" y="8966"/>
                  </a:lnTo>
                  <a:lnTo>
                    <a:pt x="476783" y="8331"/>
                  </a:lnTo>
                  <a:lnTo>
                    <a:pt x="476046" y="9740"/>
                  </a:lnTo>
                  <a:lnTo>
                    <a:pt x="475881" y="10096"/>
                  </a:lnTo>
                  <a:lnTo>
                    <a:pt x="477583" y="10477"/>
                  </a:lnTo>
                  <a:lnTo>
                    <a:pt x="479158" y="9271"/>
                  </a:lnTo>
                  <a:close/>
                </a:path>
                <a:path w="537845" h="497839">
                  <a:moveTo>
                    <a:pt x="488772" y="11430"/>
                  </a:moveTo>
                  <a:lnTo>
                    <a:pt x="486918" y="12293"/>
                  </a:lnTo>
                  <a:lnTo>
                    <a:pt x="487413" y="13360"/>
                  </a:lnTo>
                  <a:lnTo>
                    <a:pt x="488772" y="11430"/>
                  </a:lnTo>
                  <a:close/>
                </a:path>
                <a:path w="537845" h="497839">
                  <a:moveTo>
                    <a:pt x="491172" y="4686"/>
                  </a:moveTo>
                  <a:lnTo>
                    <a:pt x="485762" y="3009"/>
                  </a:lnTo>
                  <a:lnTo>
                    <a:pt x="490118" y="5270"/>
                  </a:lnTo>
                  <a:lnTo>
                    <a:pt x="491172" y="4686"/>
                  </a:lnTo>
                  <a:close/>
                </a:path>
                <a:path w="537845" h="497839">
                  <a:moveTo>
                    <a:pt x="492010" y="7505"/>
                  </a:moveTo>
                  <a:lnTo>
                    <a:pt x="491540" y="7086"/>
                  </a:lnTo>
                  <a:lnTo>
                    <a:pt x="488391" y="7924"/>
                  </a:lnTo>
                  <a:lnTo>
                    <a:pt x="489585" y="7721"/>
                  </a:lnTo>
                  <a:lnTo>
                    <a:pt x="490804" y="7645"/>
                  </a:lnTo>
                  <a:lnTo>
                    <a:pt x="492010" y="7505"/>
                  </a:lnTo>
                  <a:close/>
                </a:path>
                <a:path w="537845" h="497839">
                  <a:moveTo>
                    <a:pt x="492683" y="21590"/>
                  </a:moveTo>
                  <a:lnTo>
                    <a:pt x="492391" y="20320"/>
                  </a:lnTo>
                  <a:lnTo>
                    <a:pt x="491731" y="21018"/>
                  </a:lnTo>
                  <a:lnTo>
                    <a:pt x="491871" y="21590"/>
                  </a:lnTo>
                  <a:lnTo>
                    <a:pt x="492683" y="21590"/>
                  </a:lnTo>
                  <a:close/>
                </a:path>
                <a:path w="537845" h="497839">
                  <a:moveTo>
                    <a:pt x="492912" y="6731"/>
                  </a:moveTo>
                  <a:lnTo>
                    <a:pt x="490118" y="5270"/>
                  </a:lnTo>
                  <a:lnTo>
                    <a:pt x="489737" y="5486"/>
                  </a:lnTo>
                  <a:lnTo>
                    <a:pt x="491540" y="7086"/>
                  </a:lnTo>
                  <a:lnTo>
                    <a:pt x="492912" y="6731"/>
                  </a:lnTo>
                  <a:close/>
                </a:path>
                <a:path w="537845" h="497839">
                  <a:moveTo>
                    <a:pt x="494334" y="8890"/>
                  </a:moveTo>
                  <a:lnTo>
                    <a:pt x="493814" y="8890"/>
                  </a:lnTo>
                  <a:lnTo>
                    <a:pt x="493560" y="7620"/>
                  </a:lnTo>
                  <a:lnTo>
                    <a:pt x="492531" y="10160"/>
                  </a:lnTo>
                  <a:lnTo>
                    <a:pt x="494334" y="8890"/>
                  </a:lnTo>
                  <a:close/>
                </a:path>
                <a:path w="537845" h="497839">
                  <a:moveTo>
                    <a:pt x="494639" y="21590"/>
                  </a:moveTo>
                  <a:lnTo>
                    <a:pt x="492683" y="21590"/>
                  </a:lnTo>
                  <a:lnTo>
                    <a:pt x="492963" y="22860"/>
                  </a:lnTo>
                  <a:lnTo>
                    <a:pt x="494639" y="21590"/>
                  </a:lnTo>
                  <a:close/>
                </a:path>
                <a:path w="537845" h="497839">
                  <a:moveTo>
                    <a:pt x="501319" y="5080"/>
                  </a:moveTo>
                  <a:lnTo>
                    <a:pt x="501116" y="5080"/>
                  </a:lnTo>
                  <a:lnTo>
                    <a:pt x="501319" y="5080"/>
                  </a:lnTo>
                  <a:close/>
                </a:path>
                <a:path w="537845" h="497839">
                  <a:moveTo>
                    <a:pt x="512597" y="15659"/>
                  </a:moveTo>
                  <a:lnTo>
                    <a:pt x="511479" y="14605"/>
                  </a:lnTo>
                  <a:lnTo>
                    <a:pt x="509422" y="12674"/>
                  </a:lnTo>
                  <a:lnTo>
                    <a:pt x="509066" y="14655"/>
                  </a:lnTo>
                  <a:lnTo>
                    <a:pt x="510082" y="14605"/>
                  </a:lnTo>
                  <a:lnTo>
                    <a:pt x="512089" y="16129"/>
                  </a:lnTo>
                  <a:lnTo>
                    <a:pt x="512597" y="15659"/>
                  </a:lnTo>
                  <a:close/>
                </a:path>
                <a:path w="537845" h="497839">
                  <a:moveTo>
                    <a:pt x="512965" y="15316"/>
                  </a:moveTo>
                  <a:lnTo>
                    <a:pt x="512597" y="15659"/>
                  </a:lnTo>
                  <a:lnTo>
                    <a:pt x="512914" y="15963"/>
                  </a:lnTo>
                  <a:lnTo>
                    <a:pt x="512965" y="15316"/>
                  </a:lnTo>
                  <a:close/>
                </a:path>
                <a:path w="537845" h="497839">
                  <a:moveTo>
                    <a:pt x="513054" y="14020"/>
                  </a:moveTo>
                  <a:lnTo>
                    <a:pt x="513003" y="13677"/>
                  </a:lnTo>
                  <a:lnTo>
                    <a:pt x="512876" y="13195"/>
                  </a:lnTo>
                  <a:lnTo>
                    <a:pt x="513041" y="14262"/>
                  </a:lnTo>
                  <a:lnTo>
                    <a:pt x="513054" y="14020"/>
                  </a:lnTo>
                  <a:close/>
                </a:path>
                <a:path w="537845" h="497839">
                  <a:moveTo>
                    <a:pt x="513181" y="15113"/>
                  </a:moveTo>
                  <a:lnTo>
                    <a:pt x="513041" y="14262"/>
                  </a:lnTo>
                  <a:lnTo>
                    <a:pt x="512965" y="15316"/>
                  </a:lnTo>
                  <a:lnTo>
                    <a:pt x="513181" y="15113"/>
                  </a:lnTo>
                  <a:close/>
                </a:path>
                <a:path w="537845" h="497839">
                  <a:moveTo>
                    <a:pt x="516712" y="12788"/>
                  </a:moveTo>
                  <a:lnTo>
                    <a:pt x="516445" y="12903"/>
                  </a:lnTo>
                  <a:lnTo>
                    <a:pt x="516166" y="13004"/>
                  </a:lnTo>
                  <a:lnTo>
                    <a:pt x="515874" y="13068"/>
                  </a:lnTo>
                  <a:lnTo>
                    <a:pt x="516293" y="13030"/>
                  </a:lnTo>
                  <a:lnTo>
                    <a:pt x="516547" y="12954"/>
                  </a:lnTo>
                  <a:lnTo>
                    <a:pt x="516712" y="12788"/>
                  </a:lnTo>
                  <a:close/>
                </a:path>
                <a:path w="537845" h="497839">
                  <a:moveTo>
                    <a:pt x="517271" y="12458"/>
                  </a:moveTo>
                  <a:lnTo>
                    <a:pt x="517194" y="12026"/>
                  </a:lnTo>
                  <a:lnTo>
                    <a:pt x="517093" y="11620"/>
                  </a:lnTo>
                  <a:lnTo>
                    <a:pt x="516890" y="11404"/>
                  </a:lnTo>
                  <a:lnTo>
                    <a:pt x="516991" y="12153"/>
                  </a:lnTo>
                  <a:lnTo>
                    <a:pt x="516940" y="12547"/>
                  </a:lnTo>
                  <a:lnTo>
                    <a:pt x="516712" y="12776"/>
                  </a:lnTo>
                  <a:lnTo>
                    <a:pt x="517271" y="12458"/>
                  </a:lnTo>
                  <a:close/>
                </a:path>
                <a:path w="537845" h="497839">
                  <a:moveTo>
                    <a:pt x="517410" y="10160"/>
                  </a:moveTo>
                  <a:lnTo>
                    <a:pt x="516458" y="8509"/>
                  </a:lnTo>
                  <a:lnTo>
                    <a:pt x="515632" y="8890"/>
                  </a:lnTo>
                  <a:lnTo>
                    <a:pt x="515518" y="3810"/>
                  </a:lnTo>
                  <a:lnTo>
                    <a:pt x="513803" y="8890"/>
                  </a:lnTo>
                  <a:lnTo>
                    <a:pt x="512914" y="7620"/>
                  </a:lnTo>
                  <a:lnTo>
                    <a:pt x="511810" y="5080"/>
                  </a:lnTo>
                  <a:lnTo>
                    <a:pt x="512940" y="3810"/>
                  </a:lnTo>
                  <a:lnTo>
                    <a:pt x="510400" y="2540"/>
                  </a:lnTo>
                  <a:lnTo>
                    <a:pt x="511708" y="6350"/>
                  </a:lnTo>
                  <a:lnTo>
                    <a:pt x="510527" y="5080"/>
                  </a:lnTo>
                  <a:lnTo>
                    <a:pt x="509346" y="3810"/>
                  </a:lnTo>
                  <a:lnTo>
                    <a:pt x="509206" y="3810"/>
                  </a:lnTo>
                  <a:lnTo>
                    <a:pt x="507707" y="5080"/>
                  </a:lnTo>
                  <a:lnTo>
                    <a:pt x="507796" y="3810"/>
                  </a:lnTo>
                  <a:lnTo>
                    <a:pt x="506463" y="2540"/>
                  </a:lnTo>
                  <a:lnTo>
                    <a:pt x="507809" y="2540"/>
                  </a:lnTo>
                  <a:lnTo>
                    <a:pt x="503631" y="1270"/>
                  </a:lnTo>
                  <a:lnTo>
                    <a:pt x="503415" y="7620"/>
                  </a:lnTo>
                  <a:lnTo>
                    <a:pt x="501192" y="5168"/>
                  </a:lnTo>
                  <a:lnTo>
                    <a:pt x="497166" y="7620"/>
                  </a:lnTo>
                  <a:lnTo>
                    <a:pt x="501865" y="7620"/>
                  </a:lnTo>
                  <a:lnTo>
                    <a:pt x="499668" y="12700"/>
                  </a:lnTo>
                  <a:lnTo>
                    <a:pt x="498678" y="11430"/>
                  </a:lnTo>
                  <a:lnTo>
                    <a:pt x="494728" y="6350"/>
                  </a:lnTo>
                  <a:lnTo>
                    <a:pt x="495363" y="8890"/>
                  </a:lnTo>
                  <a:lnTo>
                    <a:pt x="494334" y="8890"/>
                  </a:lnTo>
                  <a:lnTo>
                    <a:pt x="494004" y="11430"/>
                  </a:lnTo>
                  <a:lnTo>
                    <a:pt x="490702" y="8890"/>
                  </a:lnTo>
                  <a:lnTo>
                    <a:pt x="488276" y="15240"/>
                  </a:lnTo>
                  <a:lnTo>
                    <a:pt x="487692" y="13970"/>
                  </a:lnTo>
                  <a:lnTo>
                    <a:pt x="487413" y="13360"/>
                  </a:lnTo>
                  <a:lnTo>
                    <a:pt x="486981" y="13970"/>
                  </a:lnTo>
                  <a:lnTo>
                    <a:pt x="486308" y="12700"/>
                  </a:lnTo>
                  <a:lnTo>
                    <a:pt x="486918" y="12293"/>
                  </a:lnTo>
                  <a:lnTo>
                    <a:pt x="485940" y="10160"/>
                  </a:lnTo>
                  <a:lnTo>
                    <a:pt x="485978" y="11430"/>
                  </a:lnTo>
                  <a:lnTo>
                    <a:pt x="486079" y="12293"/>
                  </a:lnTo>
                  <a:lnTo>
                    <a:pt x="486003" y="12115"/>
                  </a:lnTo>
                  <a:lnTo>
                    <a:pt x="484314" y="8890"/>
                  </a:lnTo>
                  <a:lnTo>
                    <a:pt x="484568" y="16510"/>
                  </a:lnTo>
                  <a:lnTo>
                    <a:pt x="483069" y="15240"/>
                  </a:lnTo>
                  <a:lnTo>
                    <a:pt x="481584" y="13970"/>
                  </a:lnTo>
                  <a:lnTo>
                    <a:pt x="481164" y="11430"/>
                  </a:lnTo>
                  <a:lnTo>
                    <a:pt x="483679" y="12700"/>
                  </a:lnTo>
                  <a:lnTo>
                    <a:pt x="482180" y="11430"/>
                  </a:lnTo>
                  <a:lnTo>
                    <a:pt x="480669" y="10160"/>
                  </a:lnTo>
                  <a:lnTo>
                    <a:pt x="481228" y="15240"/>
                  </a:lnTo>
                  <a:lnTo>
                    <a:pt x="476237" y="11430"/>
                  </a:lnTo>
                  <a:lnTo>
                    <a:pt x="474827" y="12700"/>
                  </a:lnTo>
                  <a:lnTo>
                    <a:pt x="476211" y="16510"/>
                  </a:lnTo>
                  <a:lnTo>
                    <a:pt x="471728" y="16510"/>
                  </a:lnTo>
                  <a:lnTo>
                    <a:pt x="469366" y="19050"/>
                  </a:lnTo>
                  <a:lnTo>
                    <a:pt x="469036" y="17780"/>
                  </a:lnTo>
                  <a:lnTo>
                    <a:pt x="463118" y="19050"/>
                  </a:lnTo>
                  <a:lnTo>
                    <a:pt x="460019" y="19050"/>
                  </a:lnTo>
                  <a:lnTo>
                    <a:pt x="460768" y="21590"/>
                  </a:lnTo>
                  <a:lnTo>
                    <a:pt x="457771" y="22860"/>
                  </a:lnTo>
                  <a:lnTo>
                    <a:pt x="456171" y="24130"/>
                  </a:lnTo>
                  <a:lnTo>
                    <a:pt x="455218" y="22860"/>
                  </a:lnTo>
                  <a:lnTo>
                    <a:pt x="455168" y="21590"/>
                  </a:lnTo>
                  <a:lnTo>
                    <a:pt x="455790" y="20320"/>
                  </a:lnTo>
                  <a:lnTo>
                    <a:pt x="453936" y="20320"/>
                  </a:lnTo>
                  <a:lnTo>
                    <a:pt x="454037" y="21590"/>
                  </a:lnTo>
                  <a:lnTo>
                    <a:pt x="453758" y="22860"/>
                  </a:lnTo>
                  <a:lnTo>
                    <a:pt x="452755" y="24130"/>
                  </a:lnTo>
                  <a:lnTo>
                    <a:pt x="451929" y="21590"/>
                  </a:lnTo>
                  <a:lnTo>
                    <a:pt x="449503" y="22860"/>
                  </a:lnTo>
                  <a:lnTo>
                    <a:pt x="448475" y="26670"/>
                  </a:lnTo>
                  <a:lnTo>
                    <a:pt x="444436" y="26670"/>
                  </a:lnTo>
                  <a:lnTo>
                    <a:pt x="445541" y="29210"/>
                  </a:lnTo>
                  <a:lnTo>
                    <a:pt x="450380" y="31750"/>
                  </a:lnTo>
                  <a:lnTo>
                    <a:pt x="447992" y="35560"/>
                  </a:lnTo>
                  <a:lnTo>
                    <a:pt x="447192" y="34290"/>
                  </a:lnTo>
                  <a:lnTo>
                    <a:pt x="446544" y="33020"/>
                  </a:lnTo>
                  <a:lnTo>
                    <a:pt x="446176" y="32296"/>
                  </a:lnTo>
                  <a:lnTo>
                    <a:pt x="446036" y="33020"/>
                  </a:lnTo>
                  <a:lnTo>
                    <a:pt x="445185" y="31750"/>
                  </a:lnTo>
                  <a:lnTo>
                    <a:pt x="444347" y="31750"/>
                  </a:lnTo>
                  <a:lnTo>
                    <a:pt x="443382" y="30480"/>
                  </a:lnTo>
                  <a:lnTo>
                    <a:pt x="442810" y="31750"/>
                  </a:lnTo>
                  <a:lnTo>
                    <a:pt x="442188" y="29210"/>
                  </a:lnTo>
                  <a:lnTo>
                    <a:pt x="440055" y="29210"/>
                  </a:lnTo>
                  <a:lnTo>
                    <a:pt x="438785" y="27940"/>
                  </a:lnTo>
                  <a:lnTo>
                    <a:pt x="440118" y="30480"/>
                  </a:lnTo>
                  <a:lnTo>
                    <a:pt x="439318" y="31750"/>
                  </a:lnTo>
                  <a:lnTo>
                    <a:pt x="436981" y="33020"/>
                  </a:lnTo>
                  <a:lnTo>
                    <a:pt x="437286" y="29210"/>
                  </a:lnTo>
                  <a:lnTo>
                    <a:pt x="435343" y="29210"/>
                  </a:lnTo>
                  <a:lnTo>
                    <a:pt x="435470" y="30480"/>
                  </a:lnTo>
                  <a:lnTo>
                    <a:pt x="433184" y="30480"/>
                  </a:lnTo>
                  <a:lnTo>
                    <a:pt x="434670" y="33020"/>
                  </a:lnTo>
                  <a:lnTo>
                    <a:pt x="433108" y="33020"/>
                  </a:lnTo>
                  <a:lnTo>
                    <a:pt x="432422" y="31750"/>
                  </a:lnTo>
                  <a:lnTo>
                    <a:pt x="431812" y="34290"/>
                  </a:lnTo>
                  <a:lnTo>
                    <a:pt x="426872" y="35560"/>
                  </a:lnTo>
                  <a:lnTo>
                    <a:pt x="428548" y="36969"/>
                  </a:lnTo>
                  <a:lnTo>
                    <a:pt x="426897" y="36957"/>
                  </a:lnTo>
                  <a:lnTo>
                    <a:pt x="427367" y="37985"/>
                  </a:lnTo>
                  <a:lnTo>
                    <a:pt x="428091" y="37198"/>
                  </a:lnTo>
                  <a:lnTo>
                    <a:pt x="428650" y="37058"/>
                  </a:lnTo>
                  <a:lnTo>
                    <a:pt x="429907" y="38100"/>
                  </a:lnTo>
                  <a:lnTo>
                    <a:pt x="430212" y="38100"/>
                  </a:lnTo>
                  <a:lnTo>
                    <a:pt x="427824" y="43180"/>
                  </a:lnTo>
                  <a:lnTo>
                    <a:pt x="420979" y="41910"/>
                  </a:lnTo>
                  <a:lnTo>
                    <a:pt x="417766" y="44450"/>
                  </a:lnTo>
                  <a:lnTo>
                    <a:pt x="417207" y="44450"/>
                  </a:lnTo>
                  <a:lnTo>
                    <a:pt x="415544" y="46990"/>
                  </a:lnTo>
                  <a:lnTo>
                    <a:pt x="412445" y="48260"/>
                  </a:lnTo>
                  <a:lnTo>
                    <a:pt x="412026" y="50800"/>
                  </a:lnTo>
                  <a:lnTo>
                    <a:pt x="409384" y="50800"/>
                  </a:lnTo>
                  <a:lnTo>
                    <a:pt x="408978" y="49530"/>
                  </a:lnTo>
                  <a:lnTo>
                    <a:pt x="407657" y="50800"/>
                  </a:lnTo>
                  <a:lnTo>
                    <a:pt x="408089" y="52070"/>
                  </a:lnTo>
                  <a:lnTo>
                    <a:pt x="404609" y="52070"/>
                  </a:lnTo>
                  <a:lnTo>
                    <a:pt x="405218" y="49987"/>
                  </a:lnTo>
                  <a:lnTo>
                    <a:pt x="405676" y="49530"/>
                  </a:lnTo>
                  <a:lnTo>
                    <a:pt x="405295" y="49707"/>
                  </a:lnTo>
                  <a:lnTo>
                    <a:pt x="405345" y="49530"/>
                  </a:lnTo>
                  <a:lnTo>
                    <a:pt x="405130" y="49784"/>
                  </a:lnTo>
                  <a:lnTo>
                    <a:pt x="402869" y="50800"/>
                  </a:lnTo>
                  <a:lnTo>
                    <a:pt x="401447" y="49530"/>
                  </a:lnTo>
                  <a:lnTo>
                    <a:pt x="400634" y="53340"/>
                  </a:lnTo>
                  <a:lnTo>
                    <a:pt x="399948" y="50800"/>
                  </a:lnTo>
                  <a:lnTo>
                    <a:pt x="397027" y="52070"/>
                  </a:lnTo>
                  <a:lnTo>
                    <a:pt x="396405" y="53340"/>
                  </a:lnTo>
                  <a:lnTo>
                    <a:pt x="399072" y="54610"/>
                  </a:lnTo>
                  <a:lnTo>
                    <a:pt x="398094" y="55880"/>
                  </a:lnTo>
                  <a:lnTo>
                    <a:pt x="395719" y="57150"/>
                  </a:lnTo>
                  <a:lnTo>
                    <a:pt x="394258" y="53340"/>
                  </a:lnTo>
                  <a:lnTo>
                    <a:pt x="387057" y="53340"/>
                  </a:lnTo>
                  <a:lnTo>
                    <a:pt x="389928" y="63538"/>
                  </a:lnTo>
                  <a:lnTo>
                    <a:pt x="406158" y="63538"/>
                  </a:lnTo>
                  <a:lnTo>
                    <a:pt x="409371" y="66040"/>
                  </a:lnTo>
                  <a:lnTo>
                    <a:pt x="404228" y="66040"/>
                  </a:lnTo>
                  <a:lnTo>
                    <a:pt x="404520" y="66306"/>
                  </a:lnTo>
                  <a:lnTo>
                    <a:pt x="403364" y="68033"/>
                  </a:lnTo>
                  <a:lnTo>
                    <a:pt x="405460" y="68592"/>
                  </a:lnTo>
                  <a:lnTo>
                    <a:pt x="404647" y="66421"/>
                  </a:lnTo>
                  <a:lnTo>
                    <a:pt x="407136" y="68580"/>
                  </a:lnTo>
                  <a:lnTo>
                    <a:pt x="410895" y="64770"/>
                  </a:lnTo>
                  <a:lnTo>
                    <a:pt x="411365" y="63500"/>
                  </a:lnTo>
                  <a:lnTo>
                    <a:pt x="413270" y="58420"/>
                  </a:lnTo>
                  <a:lnTo>
                    <a:pt x="418045" y="57150"/>
                  </a:lnTo>
                  <a:lnTo>
                    <a:pt x="417017" y="57150"/>
                  </a:lnTo>
                  <a:lnTo>
                    <a:pt x="415175" y="53340"/>
                  </a:lnTo>
                  <a:lnTo>
                    <a:pt x="414553" y="52070"/>
                  </a:lnTo>
                  <a:lnTo>
                    <a:pt x="421652" y="57150"/>
                  </a:lnTo>
                  <a:lnTo>
                    <a:pt x="422122" y="54673"/>
                  </a:lnTo>
                  <a:lnTo>
                    <a:pt x="423278" y="55829"/>
                  </a:lnTo>
                  <a:lnTo>
                    <a:pt x="426466" y="54610"/>
                  </a:lnTo>
                  <a:lnTo>
                    <a:pt x="427101" y="53340"/>
                  </a:lnTo>
                  <a:lnTo>
                    <a:pt x="428383" y="50800"/>
                  </a:lnTo>
                  <a:lnTo>
                    <a:pt x="431952" y="46990"/>
                  </a:lnTo>
                  <a:lnTo>
                    <a:pt x="432130" y="48260"/>
                  </a:lnTo>
                  <a:lnTo>
                    <a:pt x="434530" y="48260"/>
                  </a:lnTo>
                  <a:lnTo>
                    <a:pt x="435800" y="46990"/>
                  </a:lnTo>
                  <a:lnTo>
                    <a:pt x="437070" y="45720"/>
                  </a:lnTo>
                  <a:lnTo>
                    <a:pt x="439293" y="45720"/>
                  </a:lnTo>
                  <a:lnTo>
                    <a:pt x="439166" y="44450"/>
                  </a:lnTo>
                  <a:lnTo>
                    <a:pt x="440372" y="43180"/>
                  </a:lnTo>
                  <a:lnTo>
                    <a:pt x="438683" y="41910"/>
                  </a:lnTo>
                  <a:lnTo>
                    <a:pt x="444423" y="41910"/>
                  </a:lnTo>
                  <a:lnTo>
                    <a:pt x="448068" y="39370"/>
                  </a:lnTo>
                  <a:lnTo>
                    <a:pt x="451472" y="35560"/>
                  </a:lnTo>
                  <a:lnTo>
                    <a:pt x="455866" y="35560"/>
                  </a:lnTo>
                  <a:lnTo>
                    <a:pt x="455536" y="36830"/>
                  </a:lnTo>
                  <a:lnTo>
                    <a:pt x="456044" y="36830"/>
                  </a:lnTo>
                  <a:lnTo>
                    <a:pt x="460006" y="33020"/>
                  </a:lnTo>
                  <a:lnTo>
                    <a:pt x="458571" y="31750"/>
                  </a:lnTo>
                  <a:lnTo>
                    <a:pt x="458762" y="33020"/>
                  </a:lnTo>
                  <a:lnTo>
                    <a:pt x="456946" y="31750"/>
                  </a:lnTo>
                  <a:lnTo>
                    <a:pt x="456882" y="29210"/>
                  </a:lnTo>
                  <a:lnTo>
                    <a:pt x="457708" y="27940"/>
                  </a:lnTo>
                  <a:lnTo>
                    <a:pt x="458851" y="27940"/>
                  </a:lnTo>
                  <a:lnTo>
                    <a:pt x="457479" y="30480"/>
                  </a:lnTo>
                  <a:lnTo>
                    <a:pt x="460578" y="30480"/>
                  </a:lnTo>
                  <a:lnTo>
                    <a:pt x="461568" y="31330"/>
                  </a:lnTo>
                  <a:lnTo>
                    <a:pt x="461543" y="30480"/>
                  </a:lnTo>
                  <a:lnTo>
                    <a:pt x="461124" y="29210"/>
                  </a:lnTo>
                  <a:lnTo>
                    <a:pt x="465416" y="31750"/>
                  </a:lnTo>
                  <a:lnTo>
                    <a:pt x="463003" y="29210"/>
                  </a:lnTo>
                  <a:lnTo>
                    <a:pt x="461797" y="27940"/>
                  </a:lnTo>
                  <a:lnTo>
                    <a:pt x="459384" y="25400"/>
                  </a:lnTo>
                  <a:lnTo>
                    <a:pt x="463981" y="25400"/>
                  </a:lnTo>
                  <a:lnTo>
                    <a:pt x="464337" y="26670"/>
                  </a:lnTo>
                  <a:lnTo>
                    <a:pt x="465315" y="26670"/>
                  </a:lnTo>
                  <a:lnTo>
                    <a:pt x="465543" y="25400"/>
                  </a:lnTo>
                  <a:lnTo>
                    <a:pt x="465772" y="24130"/>
                  </a:lnTo>
                  <a:lnTo>
                    <a:pt x="467283" y="24130"/>
                  </a:lnTo>
                  <a:lnTo>
                    <a:pt x="469023" y="26670"/>
                  </a:lnTo>
                  <a:lnTo>
                    <a:pt x="466483" y="25400"/>
                  </a:lnTo>
                  <a:lnTo>
                    <a:pt x="467385" y="27940"/>
                  </a:lnTo>
                  <a:lnTo>
                    <a:pt x="469188" y="26670"/>
                  </a:lnTo>
                  <a:lnTo>
                    <a:pt x="468922" y="21590"/>
                  </a:lnTo>
                  <a:lnTo>
                    <a:pt x="471792" y="22860"/>
                  </a:lnTo>
                  <a:lnTo>
                    <a:pt x="471309" y="24130"/>
                  </a:lnTo>
                  <a:lnTo>
                    <a:pt x="470154" y="24130"/>
                  </a:lnTo>
                  <a:lnTo>
                    <a:pt x="469671" y="25400"/>
                  </a:lnTo>
                  <a:lnTo>
                    <a:pt x="472884" y="27940"/>
                  </a:lnTo>
                  <a:lnTo>
                    <a:pt x="472757" y="26670"/>
                  </a:lnTo>
                  <a:lnTo>
                    <a:pt x="476796" y="26670"/>
                  </a:lnTo>
                  <a:lnTo>
                    <a:pt x="476427" y="21590"/>
                  </a:lnTo>
                  <a:lnTo>
                    <a:pt x="476237" y="19050"/>
                  </a:lnTo>
                  <a:lnTo>
                    <a:pt x="481076" y="22847"/>
                  </a:lnTo>
                  <a:lnTo>
                    <a:pt x="482536" y="17780"/>
                  </a:lnTo>
                  <a:lnTo>
                    <a:pt x="481088" y="22860"/>
                  </a:lnTo>
                  <a:lnTo>
                    <a:pt x="483006" y="20320"/>
                  </a:lnTo>
                  <a:lnTo>
                    <a:pt x="483946" y="22860"/>
                  </a:lnTo>
                  <a:lnTo>
                    <a:pt x="484073" y="22860"/>
                  </a:lnTo>
                  <a:lnTo>
                    <a:pt x="484251" y="23495"/>
                  </a:lnTo>
                  <a:lnTo>
                    <a:pt x="484174" y="22974"/>
                  </a:lnTo>
                  <a:lnTo>
                    <a:pt x="485101" y="22860"/>
                  </a:lnTo>
                  <a:lnTo>
                    <a:pt x="486702" y="24117"/>
                  </a:lnTo>
                  <a:lnTo>
                    <a:pt x="487260" y="21590"/>
                  </a:lnTo>
                  <a:lnTo>
                    <a:pt x="489953" y="25400"/>
                  </a:lnTo>
                  <a:lnTo>
                    <a:pt x="490728" y="21590"/>
                  </a:lnTo>
                  <a:lnTo>
                    <a:pt x="491185" y="21590"/>
                  </a:lnTo>
                  <a:lnTo>
                    <a:pt x="491731" y="21018"/>
                  </a:lnTo>
                  <a:lnTo>
                    <a:pt x="491566" y="20320"/>
                  </a:lnTo>
                  <a:lnTo>
                    <a:pt x="492798" y="17780"/>
                  </a:lnTo>
                  <a:lnTo>
                    <a:pt x="493407" y="16510"/>
                  </a:lnTo>
                  <a:lnTo>
                    <a:pt x="500253" y="21590"/>
                  </a:lnTo>
                  <a:lnTo>
                    <a:pt x="503085" y="15240"/>
                  </a:lnTo>
                  <a:lnTo>
                    <a:pt x="506298" y="12700"/>
                  </a:lnTo>
                  <a:lnTo>
                    <a:pt x="505942" y="8890"/>
                  </a:lnTo>
                  <a:lnTo>
                    <a:pt x="509143" y="6350"/>
                  </a:lnTo>
                  <a:lnTo>
                    <a:pt x="510870" y="7620"/>
                  </a:lnTo>
                  <a:lnTo>
                    <a:pt x="509231" y="10160"/>
                  </a:lnTo>
                  <a:lnTo>
                    <a:pt x="511683" y="11430"/>
                  </a:lnTo>
                  <a:lnTo>
                    <a:pt x="513080" y="10160"/>
                  </a:lnTo>
                  <a:lnTo>
                    <a:pt x="514629" y="8890"/>
                  </a:lnTo>
                  <a:lnTo>
                    <a:pt x="514502" y="10160"/>
                  </a:lnTo>
                  <a:lnTo>
                    <a:pt x="515112" y="10160"/>
                  </a:lnTo>
                  <a:lnTo>
                    <a:pt x="516001" y="11430"/>
                  </a:lnTo>
                  <a:lnTo>
                    <a:pt x="517410" y="10160"/>
                  </a:lnTo>
                  <a:close/>
                </a:path>
                <a:path w="537845" h="497839">
                  <a:moveTo>
                    <a:pt x="517994" y="11849"/>
                  </a:moveTo>
                  <a:lnTo>
                    <a:pt x="517753" y="12077"/>
                  </a:lnTo>
                  <a:lnTo>
                    <a:pt x="517512" y="12280"/>
                  </a:lnTo>
                  <a:lnTo>
                    <a:pt x="517271" y="12458"/>
                  </a:lnTo>
                  <a:lnTo>
                    <a:pt x="517359" y="12992"/>
                  </a:lnTo>
                  <a:lnTo>
                    <a:pt x="517652" y="12738"/>
                  </a:lnTo>
                  <a:lnTo>
                    <a:pt x="517855" y="12331"/>
                  </a:lnTo>
                  <a:lnTo>
                    <a:pt x="517994" y="11849"/>
                  </a:lnTo>
                  <a:close/>
                </a:path>
                <a:path w="537845" h="497839">
                  <a:moveTo>
                    <a:pt x="518325" y="7620"/>
                  </a:moveTo>
                  <a:lnTo>
                    <a:pt x="515950" y="7620"/>
                  </a:lnTo>
                  <a:lnTo>
                    <a:pt x="516458" y="8509"/>
                  </a:lnTo>
                  <a:lnTo>
                    <a:pt x="518325" y="7620"/>
                  </a:lnTo>
                  <a:close/>
                </a:path>
                <a:path w="537845" h="497839">
                  <a:moveTo>
                    <a:pt x="524040" y="9906"/>
                  </a:moveTo>
                  <a:lnTo>
                    <a:pt x="522605" y="7620"/>
                  </a:lnTo>
                  <a:lnTo>
                    <a:pt x="522224" y="6350"/>
                  </a:lnTo>
                  <a:lnTo>
                    <a:pt x="523379" y="5080"/>
                  </a:lnTo>
                  <a:lnTo>
                    <a:pt x="520420" y="0"/>
                  </a:lnTo>
                  <a:lnTo>
                    <a:pt x="518325" y="7620"/>
                  </a:lnTo>
                  <a:lnTo>
                    <a:pt x="518388" y="11430"/>
                  </a:lnTo>
                  <a:lnTo>
                    <a:pt x="517994" y="12700"/>
                  </a:lnTo>
                  <a:lnTo>
                    <a:pt x="519480" y="11430"/>
                  </a:lnTo>
                  <a:lnTo>
                    <a:pt x="520700" y="8890"/>
                  </a:lnTo>
                  <a:lnTo>
                    <a:pt x="522300" y="7620"/>
                  </a:lnTo>
                  <a:lnTo>
                    <a:pt x="523252" y="8890"/>
                  </a:lnTo>
                  <a:lnTo>
                    <a:pt x="521906" y="10160"/>
                  </a:lnTo>
                  <a:lnTo>
                    <a:pt x="521576" y="11430"/>
                  </a:lnTo>
                  <a:lnTo>
                    <a:pt x="523392" y="10160"/>
                  </a:lnTo>
                  <a:lnTo>
                    <a:pt x="524040" y="9906"/>
                  </a:lnTo>
                  <a:close/>
                </a:path>
                <a:path w="537845" h="497839">
                  <a:moveTo>
                    <a:pt x="524408" y="9753"/>
                  </a:moveTo>
                  <a:lnTo>
                    <a:pt x="524040" y="9906"/>
                  </a:lnTo>
                  <a:lnTo>
                    <a:pt x="524205" y="10160"/>
                  </a:lnTo>
                  <a:lnTo>
                    <a:pt x="524408" y="9753"/>
                  </a:lnTo>
                  <a:close/>
                </a:path>
                <a:path w="537845" h="497839">
                  <a:moveTo>
                    <a:pt x="526503" y="8890"/>
                  </a:moveTo>
                  <a:lnTo>
                    <a:pt x="526440" y="5080"/>
                  </a:lnTo>
                  <a:lnTo>
                    <a:pt x="525576" y="5080"/>
                  </a:lnTo>
                  <a:lnTo>
                    <a:pt x="525843" y="7620"/>
                  </a:lnTo>
                  <a:lnTo>
                    <a:pt x="525424" y="7620"/>
                  </a:lnTo>
                  <a:lnTo>
                    <a:pt x="524408" y="9753"/>
                  </a:lnTo>
                  <a:lnTo>
                    <a:pt x="526503" y="8890"/>
                  </a:lnTo>
                  <a:close/>
                </a:path>
                <a:path w="537845" h="497839">
                  <a:moveTo>
                    <a:pt x="526948" y="9893"/>
                  </a:moveTo>
                  <a:lnTo>
                    <a:pt x="526707" y="9944"/>
                  </a:lnTo>
                  <a:lnTo>
                    <a:pt x="526491" y="10020"/>
                  </a:lnTo>
                  <a:lnTo>
                    <a:pt x="526491" y="10363"/>
                  </a:lnTo>
                  <a:lnTo>
                    <a:pt x="526072" y="10833"/>
                  </a:lnTo>
                  <a:lnTo>
                    <a:pt x="526567" y="10833"/>
                  </a:lnTo>
                  <a:lnTo>
                    <a:pt x="526503" y="10642"/>
                  </a:lnTo>
                  <a:lnTo>
                    <a:pt x="526503" y="10363"/>
                  </a:lnTo>
                  <a:lnTo>
                    <a:pt x="526948" y="9893"/>
                  </a:lnTo>
                  <a:close/>
                </a:path>
                <a:path w="537845" h="497839">
                  <a:moveTo>
                    <a:pt x="527862" y="8902"/>
                  </a:moveTo>
                  <a:lnTo>
                    <a:pt x="526935" y="9893"/>
                  </a:lnTo>
                  <a:lnTo>
                    <a:pt x="527329" y="9804"/>
                  </a:lnTo>
                  <a:lnTo>
                    <a:pt x="527824" y="9779"/>
                  </a:lnTo>
                  <a:lnTo>
                    <a:pt x="527862" y="8902"/>
                  </a:lnTo>
                  <a:close/>
                </a:path>
                <a:path w="537845" h="497839">
                  <a:moveTo>
                    <a:pt x="534568" y="2806"/>
                  </a:moveTo>
                  <a:lnTo>
                    <a:pt x="532625" y="533"/>
                  </a:lnTo>
                  <a:lnTo>
                    <a:pt x="530847" y="850"/>
                  </a:lnTo>
                  <a:lnTo>
                    <a:pt x="529577" y="3454"/>
                  </a:lnTo>
                  <a:lnTo>
                    <a:pt x="529005" y="2806"/>
                  </a:lnTo>
                  <a:lnTo>
                    <a:pt x="529170" y="1841"/>
                  </a:lnTo>
                  <a:lnTo>
                    <a:pt x="529107" y="1193"/>
                  </a:lnTo>
                  <a:lnTo>
                    <a:pt x="528256" y="3124"/>
                  </a:lnTo>
                  <a:lnTo>
                    <a:pt x="527570" y="6337"/>
                  </a:lnTo>
                  <a:lnTo>
                    <a:pt x="529145" y="9232"/>
                  </a:lnTo>
                  <a:lnTo>
                    <a:pt x="529539" y="5702"/>
                  </a:lnTo>
                  <a:lnTo>
                    <a:pt x="530161" y="6985"/>
                  </a:lnTo>
                  <a:lnTo>
                    <a:pt x="530529" y="2806"/>
                  </a:lnTo>
                  <a:lnTo>
                    <a:pt x="531482" y="2159"/>
                  </a:lnTo>
                  <a:lnTo>
                    <a:pt x="532599" y="3441"/>
                  </a:lnTo>
                  <a:lnTo>
                    <a:pt x="532726" y="4724"/>
                  </a:lnTo>
                  <a:lnTo>
                    <a:pt x="532879" y="3771"/>
                  </a:lnTo>
                  <a:lnTo>
                    <a:pt x="534504" y="5080"/>
                  </a:lnTo>
                  <a:lnTo>
                    <a:pt x="534568" y="2806"/>
                  </a:lnTo>
                  <a:close/>
                </a:path>
                <a:path w="537845" h="497839">
                  <a:moveTo>
                    <a:pt x="537743" y="4749"/>
                  </a:moveTo>
                  <a:lnTo>
                    <a:pt x="537083" y="2794"/>
                  </a:lnTo>
                  <a:lnTo>
                    <a:pt x="536130" y="3454"/>
                  </a:lnTo>
                  <a:lnTo>
                    <a:pt x="536168" y="7010"/>
                  </a:lnTo>
                  <a:lnTo>
                    <a:pt x="537552" y="5715"/>
                  </a:lnTo>
                  <a:lnTo>
                    <a:pt x="537743" y="47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5351695" y="5510193"/>
              <a:ext cx="200127" cy="145919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6123292" y="5051926"/>
              <a:ext cx="893444" cy="534035"/>
            </a:xfrm>
            <a:custGeom>
              <a:avLst/>
              <a:gdLst/>
              <a:ahLst/>
              <a:cxnLst/>
              <a:rect l="l" t="t" r="r" b="b"/>
              <a:pathLst>
                <a:path w="893445" h="534035">
                  <a:moveTo>
                    <a:pt x="1663" y="403885"/>
                  </a:moveTo>
                  <a:lnTo>
                    <a:pt x="1587" y="403707"/>
                  </a:lnTo>
                  <a:lnTo>
                    <a:pt x="1498" y="403491"/>
                  </a:lnTo>
                  <a:lnTo>
                    <a:pt x="1663" y="403885"/>
                  </a:lnTo>
                  <a:close/>
                </a:path>
                <a:path w="893445" h="534035">
                  <a:moveTo>
                    <a:pt x="4686" y="401955"/>
                  </a:moveTo>
                  <a:lnTo>
                    <a:pt x="0" y="399783"/>
                  </a:lnTo>
                  <a:lnTo>
                    <a:pt x="1498" y="403491"/>
                  </a:lnTo>
                  <a:lnTo>
                    <a:pt x="1752" y="402551"/>
                  </a:lnTo>
                  <a:lnTo>
                    <a:pt x="4686" y="401955"/>
                  </a:lnTo>
                  <a:close/>
                </a:path>
                <a:path w="893445" h="534035">
                  <a:moveTo>
                    <a:pt x="5080" y="402145"/>
                  </a:moveTo>
                  <a:lnTo>
                    <a:pt x="5016" y="401891"/>
                  </a:lnTo>
                  <a:lnTo>
                    <a:pt x="4686" y="401955"/>
                  </a:lnTo>
                  <a:lnTo>
                    <a:pt x="5080" y="402145"/>
                  </a:lnTo>
                  <a:close/>
                </a:path>
                <a:path w="893445" h="534035">
                  <a:moveTo>
                    <a:pt x="5892" y="401726"/>
                  </a:moveTo>
                  <a:lnTo>
                    <a:pt x="4368" y="399211"/>
                  </a:lnTo>
                  <a:lnTo>
                    <a:pt x="5016" y="401891"/>
                  </a:lnTo>
                  <a:lnTo>
                    <a:pt x="5892" y="401726"/>
                  </a:lnTo>
                  <a:close/>
                </a:path>
                <a:path w="893445" h="534035">
                  <a:moveTo>
                    <a:pt x="126276" y="420916"/>
                  </a:moveTo>
                  <a:lnTo>
                    <a:pt x="126187" y="420789"/>
                  </a:lnTo>
                  <a:lnTo>
                    <a:pt x="125641" y="421081"/>
                  </a:lnTo>
                  <a:lnTo>
                    <a:pt x="125590" y="421259"/>
                  </a:lnTo>
                  <a:lnTo>
                    <a:pt x="125755" y="421424"/>
                  </a:lnTo>
                  <a:lnTo>
                    <a:pt x="125984" y="421081"/>
                  </a:lnTo>
                  <a:lnTo>
                    <a:pt x="126276" y="420916"/>
                  </a:lnTo>
                  <a:close/>
                </a:path>
                <a:path w="893445" h="534035">
                  <a:moveTo>
                    <a:pt x="126898" y="421259"/>
                  </a:moveTo>
                  <a:lnTo>
                    <a:pt x="126301" y="420903"/>
                  </a:lnTo>
                  <a:lnTo>
                    <a:pt x="126377" y="421093"/>
                  </a:lnTo>
                  <a:lnTo>
                    <a:pt x="126898" y="421259"/>
                  </a:lnTo>
                  <a:close/>
                </a:path>
                <a:path w="893445" h="534035">
                  <a:moveTo>
                    <a:pt x="146761" y="417664"/>
                  </a:moveTo>
                  <a:lnTo>
                    <a:pt x="146723" y="417410"/>
                  </a:lnTo>
                  <a:lnTo>
                    <a:pt x="146583" y="417118"/>
                  </a:lnTo>
                  <a:lnTo>
                    <a:pt x="146164" y="416648"/>
                  </a:lnTo>
                  <a:lnTo>
                    <a:pt x="146291" y="417068"/>
                  </a:lnTo>
                  <a:lnTo>
                    <a:pt x="146519" y="417372"/>
                  </a:lnTo>
                  <a:lnTo>
                    <a:pt x="146761" y="417664"/>
                  </a:lnTo>
                  <a:close/>
                </a:path>
                <a:path w="893445" h="534035">
                  <a:moveTo>
                    <a:pt x="168452" y="455841"/>
                  </a:moveTo>
                  <a:lnTo>
                    <a:pt x="166560" y="455688"/>
                  </a:lnTo>
                  <a:lnTo>
                    <a:pt x="165836" y="456120"/>
                  </a:lnTo>
                  <a:lnTo>
                    <a:pt x="165227" y="457708"/>
                  </a:lnTo>
                  <a:lnTo>
                    <a:pt x="166382" y="457949"/>
                  </a:lnTo>
                  <a:lnTo>
                    <a:pt x="168452" y="455841"/>
                  </a:lnTo>
                  <a:close/>
                </a:path>
                <a:path w="893445" h="534035">
                  <a:moveTo>
                    <a:pt x="175475" y="458978"/>
                  </a:moveTo>
                  <a:lnTo>
                    <a:pt x="173126" y="460857"/>
                  </a:lnTo>
                  <a:lnTo>
                    <a:pt x="173342" y="459714"/>
                  </a:lnTo>
                  <a:lnTo>
                    <a:pt x="170624" y="462000"/>
                  </a:lnTo>
                  <a:lnTo>
                    <a:pt x="169430" y="461810"/>
                  </a:lnTo>
                  <a:lnTo>
                    <a:pt x="169265" y="460260"/>
                  </a:lnTo>
                  <a:lnTo>
                    <a:pt x="169913" y="459435"/>
                  </a:lnTo>
                  <a:lnTo>
                    <a:pt x="169214" y="459905"/>
                  </a:lnTo>
                  <a:lnTo>
                    <a:pt x="168668" y="458063"/>
                  </a:lnTo>
                  <a:lnTo>
                    <a:pt x="167284" y="459346"/>
                  </a:lnTo>
                  <a:lnTo>
                    <a:pt x="167538" y="461962"/>
                  </a:lnTo>
                  <a:lnTo>
                    <a:pt x="169214" y="463003"/>
                  </a:lnTo>
                  <a:lnTo>
                    <a:pt x="171792" y="462203"/>
                  </a:lnTo>
                  <a:lnTo>
                    <a:pt x="171907" y="462953"/>
                  </a:lnTo>
                  <a:lnTo>
                    <a:pt x="171208" y="463423"/>
                  </a:lnTo>
                  <a:lnTo>
                    <a:pt x="170891" y="463854"/>
                  </a:lnTo>
                  <a:lnTo>
                    <a:pt x="172732" y="463219"/>
                  </a:lnTo>
                  <a:lnTo>
                    <a:pt x="175120" y="461695"/>
                  </a:lnTo>
                  <a:lnTo>
                    <a:pt x="175475" y="458978"/>
                  </a:lnTo>
                  <a:close/>
                </a:path>
                <a:path w="893445" h="534035">
                  <a:moveTo>
                    <a:pt x="184353" y="418122"/>
                  </a:moveTo>
                  <a:lnTo>
                    <a:pt x="183400" y="417830"/>
                  </a:lnTo>
                  <a:lnTo>
                    <a:pt x="183769" y="418045"/>
                  </a:lnTo>
                  <a:lnTo>
                    <a:pt x="184086" y="418109"/>
                  </a:lnTo>
                  <a:lnTo>
                    <a:pt x="184353" y="418122"/>
                  </a:lnTo>
                  <a:close/>
                </a:path>
                <a:path w="893445" h="534035">
                  <a:moveTo>
                    <a:pt x="187566" y="463550"/>
                  </a:moveTo>
                  <a:lnTo>
                    <a:pt x="187159" y="463550"/>
                  </a:lnTo>
                  <a:lnTo>
                    <a:pt x="186791" y="463689"/>
                  </a:lnTo>
                  <a:lnTo>
                    <a:pt x="186397" y="463892"/>
                  </a:lnTo>
                  <a:lnTo>
                    <a:pt x="186728" y="463892"/>
                  </a:lnTo>
                  <a:lnTo>
                    <a:pt x="187032" y="463905"/>
                  </a:lnTo>
                  <a:lnTo>
                    <a:pt x="187350" y="463956"/>
                  </a:lnTo>
                  <a:lnTo>
                    <a:pt x="187566" y="463550"/>
                  </a:lnTo>
                  <a:close/>
                </a:path>
                <a:path w="893445" h="534035">
                  <a:moveTo>
                    <a:pt x="188899" y="464312"/>
                  </a:moveTo>
                  <a:lnTo>
                    <a:pt x="188518" y="464096"/>
                  </a:lnTo>
                  <a:lnTo>
                    <a:pt x="188252" y="464032"/>
                  </a:lnTo>
                  <a:lnTo>
                    <a:pt x="188010" y="464032"/>
                  </a:lnTo>
                  <a:lnTo>
                    <a:pt x="188607" y="464185"/>
                  </a:lnTo>
                  <a:lnTo>
                    <a:pt x="188899" y="464312"/>
                  </a:lnTo>
                  <a:close/>
                </a:path>
                <a:path w="893445" h="534035">
                  <a:moveTo>
                    <a:pt x="194652" y="395503"/>
                  </a:moveTo>
                  <a:lnTo>
                    <a:pt x="194538" y="395122"/>
                  </a:lnTo>
                  <a:lnTo>
                    <a:pt x="193192" y="394982"/>
                  </a:lnTo>
                  <a:lnTo>
                    <a:pt x="194652" y="395503"/>
                  </a:lnTo>
                  <a:close/>
                </a:path>
                <a:path w="893445" h="534035">
                  <a:moveTo>
                    <a:pt x="198208" y="412915"/>
                  </a:moveTo>
                  <a:lnTo>
                    <a:pt x="197878" y="412965"/>
                  </a:lnTo>
                  <a:lnTo>
                    <a:pt x="197523" y="413143"/>
                  </a:lnTo>
                  <a:lnTo>
                    <a:pt x="198208" y="412915"/>
                  </a:lnTo>
                  <a:close/>
                </a:path>
                <a:path w="893445" h="534035">
                  <a:moveTo>
                    <a:pt x="201510" y="364744"/>
                  </a:moveTo>
                  <a:lnTo>
                    <a:pt x="201447" y="364553"/>
                  </a:lnTo>
                  <a:lnTo>
                    <a:pt x="201282" y="364617"/>
                  </a:lnTo>
                  <a:lnTo>
                    <a:pt x="201053" y="364693"/>
                  </a:lnTo>
                  <a:lnTo>
                    <a:pt x="201333" y="364769"/>
                  </a:lnTo>
                  <a:lnTo>
                    <a:pt x="201510" y="364744"/>
                  </a:lnTo>
                  <a:close/>
                </a:path>
                <a:path w="893445" h="534035">
                  <a:moveTo>
                    <a:pt x="220865" y="417461"/>
                  </a:moveTo>
                  <a:lnTo>
                    <a:pt x="220599" y="417182"/>
                  </a:lnTo>
                  <a:lnTo>
                    <a:pt x="220345" y="417004"/>
                  </a:lnTo>
                  <a:lnTo>
                    <a:pt x="220141" y="417195"/>
                  </a:lnTo>
                  <a:lnTo>
                    <a:pt x="220408" y="417296"/>
                  </a:lnTo>
                  <a:lnTo>
                    <a:pt x="220624" y="417372"/>
                  </a:lnTo>
                  <a:lnTo>
                    <a:pt x="220865" y="417461"/>
                  </a:lnTo>
                  <a:close/>
                </a:path>
                <a:path w="893445" h="534035">
                  <a:moveTo>
                    <a:pt x="227952" y="482180"/>
                  </a:moveTo>
                  <a:lnTo>
                    <a:pt x="227609" y="483158"/>
                  </a:lnTo>
                  <a:lnTo>
                    <a:pt x="227177" y="483603"/>
                  </a:lnTo>
                  <a:lnTo>
                    <a:pt x="226682" y="483768"/>
                  </a:lnTo>
                  <a:lnTo>
                    <a:pt x="226644" y="484225"/>
                  </a:lnTo>
                  <a:lnTo>
                    <a:pt x="226695" y="484784"/>
                  </a:lnTo>
                  <a:lnTo>
                    <a:pt x="226847" y="485482"/>
                  </a:lnTo>
                  <a:lnTo>
                    <a:pt x="227406" y="485622"/>
                  </a:lnTo>
                  <a:lnTo>
                    <a:pt x="227711" y="483222"/>
                  </a:lnTo>
                  <a:lnTo>
                    <a:pt x="227952" y="482180"/>
                  </a:lnTo>
                  <a:close/>
                </a:path>
                <a:path w="893445" h="534035">
                  <a:moveTo>
                    <a:pt x="233070" y="421347"/>
                  </a:moveTo>
                  <a:lnTo>
                    <a:pt x="232537" y="421436"/>
                  </a:lnTo>
                  <a:lnTo>
                    <a:pt x="232092" y="421538"/>
                  </a:lnTo>
                  <a:lnTo>
                    <a:pt x="232181" y="421805"/>
                  </a:lnTo>
                  <a:lnTo>
                    <a:pt x="232740" y="421830"/>
                  </a:lnTo>
                  <a:lnTo>
                    <a:pt x="233019" y="421589"/>
                  </a:lnTo>
                  <a:lnTo>
                    <a:pt x="233070" y="421347"/>
                  </a:lnTo>
                  <a:close/>
                </a:path>
                <a:path w="893445" h="534035">
                  <a:moveTo>
                    <a:pt x="251675" y="484187"/>
                  </a:moveTo>
                  <a:lnTo>
                    <a:pt x="251079" y="484276"/>
                  </a:lnTo>
                  <a:lnTo>
                    <a:pt x="250939" y="484606"/>
                  </a:lnTo>
                  <a:lnTo>
                    <a:pt x="250825" y="485013"/>
                  </a:lnTo>
                  <a:lnTo>
                    <a:pt x="250723" y="485482"/>
                  </a:lnTo>
                  <a:lnTo>
                    <a:pt x="251675" y="484187"/>
                  </a:lnTo>
                  <a:close/>
                </a:path>
                <a:path w="893445" h="534035">
                  <a:moveTo>
                    <a:pt x="270725" y="481190"/>
                  </a:moveTo>
                  <a:lnTo>
                    <a:pt x="270598" y="480910"/>
                  </a:lnTo>
                  <a:lnTo>
                    <a:pt x="270395" y="480695"/>
                  </a:lnTo>
                  <a:lnTo>
                    <a:pt x="270141" y="480504"/>
                  </a:lnTo>
                  <a:lnTo>
                    <a:pt x="270332" y="480809"/>
                  </a:lnTo>
                  <a:lnTo>
                    <a:pt x="270548" y="481063"/>
                  </a:lnTo>
                  <a:lnTo>
                    <a:pt x="270725" y="481190"/>
                  </a:lnTo>
                  <a:close/>
                </a:path>
                <a:path w="893445" h="534035">
                  <a:moveTo>
                    <a:pt x="281533" y="467702"/>
                  </a:moveTo>
                  <a:lnTo>
                    <a:pt x="280771" y="468249"/>
                  </a:lnTo>
                  <a:lnTo>
                    <a:pt x="281063" y="468160"/>
                  </a:lnTo>
                  <a:lnTo>
                    <a:pt x="281317" y="467969"/>
                  </a:lnTo>
                  <a:lnTo>
                    <a:pt x="281533" y="467702"/>
                  </a:lnTo>
                  <a:close/>
                </a:path>
                <a:path w="893445" h="534035">
                  <a:moveTo>
                    <a:pt x="283451" y="466102"/>
                  </a:moveTo>
                  <a:lnTo>
                    <a:pt x="282702" y="465556"/>
                  </a:lnTo>
                  <a:lnTo>
                    <a:pt x="282308" y="466877"/>
                  </a:lnTo>
                  <a:lnTo>
                    <a:pt x="281533" y="467702"/>
                  </a:lnTo>
                  <a:lnTo>
                    <a:pt x="282854" y="466699"/>
                  </a:lnTo>
                  <a:lnTo>
                    <a:pt x="283451" y="466102"/>
                  </a:lnTo>
                  <a:close/>
                </a:path>
                <a:path w="893445" h="534035">
                  <a:moveTo>
                    <a:pt x="545579" y="20459"/>
                  </a:moveTo>
                  <a:lnTo>
                    <a:pt x="545477" y="21590"/>
                  </a:lnTo>
                  <a:lnTo>
                    <a:pt x="545503" y="21450"/>
                  </a:lnTo>
                  <a:lnTo>
                    <a:pt x="545579" y="20459"/>
                  </a:lnTo>
                  <a:close/>
                </a:path>
                <a:path w="893445" h="534035">
                  <a:moveTo>
                    <a:pt x="545668" y="21590"/>
                  </a:moveTo>
                  <a:lnTo>
                    <a:pt x="545477" y="21590"/>
                  </a:lnTo>
                  <a:lnTo>
                    <a:pt x="545465" y="22860"/>
                  </a:lnTo>
                  <a:lnTo>
                    <a:pt x="545668" y="21590"/>
                  </a:lnTo>
                  <a:close/>
                </a:path>
                <a:path w="893445" h="534035">
                  <a:moveTo>
                    <a:pt x="545846" y="21590"/>
                  </a:moveTo>
                  <a:lnTo>
                    <a:pt x="545795" y="20320"/>
                  </a:lnTo>
                  <a:lnTo>
                    <a:pt x="545769" y="21450"/>
                  </a:lnTo>
                  <a:lnTo>
                    <a:pt x="545795" y="21590"/>
                  </a:lnTo>
                  <a:close/>
                </a:path>
                <a:path w="893445" h="534035">
                  <a:moveTo>
                    <a:pt x="546442" y="444"/>
                  </a:moveTo>
                  <a:lnTo>
                    <a:pt x="546404" y="0"/>
                  </a:lnTo>
                  <a:lnTo>
                    <a:pt x="546049" y="0"/>
                  </a:lnTo>
                  <a:lnTo>
                    <a:pt x="546442" y="444"/>
                  </a:lnTo>
                  <a:close/>
                </a:path>
                <a:path w="893445" h="534035">
                  <a:moveTo>
                    <a:pt x="546646" y="21450"/>
                  </a:moveTo>
                  <a:lnTo>
                    <a:pt x="546531" y="21590"/>
                  </a:lnTo>
                  <a:lnTo>
                    <a:pt x="546646" y="21450"/>
                  </a:lnTo>
                  <a:close/>
                </a:path>
                <a:path w="893445" h="534035">
                  <a:moveTo>
                    <a:pt x="547331" y="18288"/>
                  </a:moveTo>
                  <a:lnTo>
                    <a:pt x="546836" y="19050"/>
                  </a:lnTo>
                  <a:lnTo>
                    <a:pt x="546227" y="20320"/>
                  </a:lnTo>
                  <a:lnTo>
                    <a:pt x="545896" y="21590"/>
                  </a:lnTo>
                  <a:lnTo>
                    <a:pt x="546404" y="21590"/>
                  </a:lnTo>
                  <a:lnTo>
                    <a:pt x="547268" y="18935"/>
                  </a:lnTo>
                  <a:lnTo>
                    <a:pt x="547331" y="18288"/>
                  </a:lnTo>
                  <a:close/>
                </a:path>
                <a:path w="893445" h="534035">
                  <a:moveTo>
                    <a:pt x="547687" y="17780"/>
                  </a:moveTo>
                  <a:lnTo>
                    <a:pt x="547497" y="18288"/>
                  </a:lnTo>
                  <a:lnTo>
                    <a:pt x="547420" y="18935"/>
                  </a:lnTo>
                  <a:lnTo>
                    <a:pt x="547687" y="17780"/>
                  </a:lnTo>
                  <a:close/>
                </a:path>
                <a:path w="893445" h="534035">
                  <a:moveTo>
                    <a:pt x="547763" y="17322"/>
                  </a:moveTo>
                  <a:lnTo>
                    <a:pt x="547268" y="17780"/>
                  </a:lnTo>
                  <a:lnTo>
                    <a:pt x="547331" y="18288"/>
                  </a:lnTo>
                  <a:lnTo>
                    <a:pt x="547382" y="18605"/>
                  </a:lnTo>
                  <a:lnTo>
                    <a:pt x="547497" y="18288"/>
                  </a:lnTo>
                  <a:lnTo>
                    <a:pt x="547674" y="17780"/>
                  </a:lnTo>
                  <a:lnTo>
                    <a:pt x="547763" y="17322"/>
                  </a:lnTo>
                  <a:close/>
                </a:path>
                <a:path w="893445" h="534035">
                  <a:moveTo>
                    <a:pt x="548398" y="20320"/>
                  </a:moveTo>
                  <a:lnTo>
                    <a:pt x="547446" y="21590"/>
                  </a:lnTo>
                  <a:lnTo>
                    <a:pt x="548335" y="20459"/>
                  </a:lnTo>
                  <a:lnTo>
                    <a:pt x="548398" y="20320"/>
                  </a:lnTo>
                  <a:close/>
                </a:path>
                <a:path w="893445" h="534035">
                  <a:moveTo>
                    <a:pt x="549998" y="2540"/>
                  </a:moveTo>
                  <a:lnTo>
                    <a:pt x="549313" y="2540"/>
                  </a:lnTo>
                  <a:lnTo>
                    <a:pt x="547166" y="1270"/>
                  </a:lnTo>
                  <a:lnTo>
                    <a:pt x="546442" y="444"/>
                  </a:lnTo>
                  <a:lnTo>
                    <a:pt x="546531" y="3810"/>
                  </a:lnTo>
                  <a:lnTo>
                    <a:pt x="546239" y="5080"/>
                  </a:lnTo>
                  <a:lnTo>
                    <a:pt x="548005" y="5080"/>
                  </a:lnTo>
                  <a:lnTo>
                    <a:pt x="549783" y="3810"/>
                  </a:lnTo>
                  <a:lnTo>
                    <a:pt x="549998" y="2540"/>
                  </a:lnTo>
                  <a:close/>
                </a:path>
                <a:path w="893445" h="534035">
                  <a:moveTo>
                    <a:pt x="554443" y="25450"/>
                  </a:moveTo>
                  <a:lnTo>
                    <a:pt x="554202" y="25666"/>
                  </a:lnTo>
                  <a:lnTo>
                    <a:pt x="554075" y="25831"/>
                  </a:lnTo>
                  <a:lnTo>
                    <a:pt x="554202" y="25908"/>
                  </a:lnTo>
                  <a:lnTo>
                    <a:pt x="554291" y="25730"/>
                  </a:lnTo>
                  <a:lnTo>
                    <a:pt x="554367" y="25603"/>
                  </a:lnTo>
                  <a:lnTo>
                    <a:pt x="554443" y="25450"/>
                  </a:lnTo>
                  <a:close/>
                </a:path>
                <a:path w="893445" h="534035">
                  <a:moveTo>
                    <a:pt x="584504" y="44589"/>
                  </a:moveTo>
                  <a:lnTo>
                    <a:pt x="581964" y="45720"/>
                  </a:lnTo>
                  <a:lnTo>
                    <a:pt x="584174" y="46990"/>
                  </a:lnTo>
                  <a:lnTo>
                    <a:pt x="584504" y="44589"/>
                  </a:lnTo>
                  <a:close/>
                </a:path>
                <a:path w="893445" h="534035">
                  <a:moveTo>
                    <a:pt x="584822" y="44450"/>
                  </a:moveTo>
                  <a:lnTo>
                    <a:pt x="584644" y="43624"/>
                  </a:lnTo>
                  <a:lnTo>
                    <a:pt x="584504" y="44589"/>
                  </a:lnTo>
                  <a:lnTo>
                    <a:pt x="584822" y="44450"/>
                  </a:lnTo>
                  <a:close/>
                </a:path>
                <a:path w="893445" h="534035">
                  <a:moveTo>
                    <a:pt x="592467" y="45491"/>
                  </a:moveTo>
                  <a:lnTo>
                    <a:pt x="591870" y="45720"/>
                  </a:lnTo>
                  <a:lnTo>
                    <a:pt x="592429" y="45720"/>
                  </a:lnTo>
                  <a:lnTo>
                    <a:pt x="592467" y="45491"/>
                  </a:lnTo>
                  <a:close/>
                </a:path>
                <a:path w="893445" h="534035">
                  <a:moveTo>
                    <a:pt x="601116" y="47688"/>
                  </a:moveTo>
                  <a:lnTo>
                    <a:pt x="600964" y="48260"/>
                  </a:lnTo>
                  <a:lnTo>
                    <a:pt x="601116" y="47688"/>
                  </a:lnTo>
                  <a:close/>
                </a:path>
                <a:path w="893445" h="534035">
                  <a:moveTo>
                    <a:pt x="622909" y="62407"/>
                  </a:moveTo>
                  <a:lnTo>
                    <a:pt x="622884" y="62230"/>
                  </a:lnTo>
                  <a:lnTo>
                    <a:pt x="622668" y="62230"/>
                  </a:lnTo>
                  <a:lnTo>
                    <a:pt x="622909" y="62407"/>
                  </a:lnTo>
                  <a:close/>
                </a:path>
                <a:path w="893445" h="534035">
                  <a:moveTo>
                    <a:pt x="624471" y="63423"/>
                  </a:moveTo>
                  <a:lnTo>
                    <a:pt x="622909" y="62407"/>
                  </a:lnTo>
                  <a:lnTo>
                    <a:pt x="623341" y="66040"/>
                  </a:lnTo>
                  <a:lnTo>
                    <a:pt x="624433" y="63500"/>
                  </a:lnTo>
                  <a:close/>
                </a:path>
                <a:path w="893445" h="534035">
                  <a:moveTo>
                    <a:pt x="625767" y="62230"/>
                  </a:moveTo>
                  <a:lnTo>
                    <a:pt x="625348" y="61366"/>
                  </a:lnTo>
                  <a:lnTo>
                    <a:pt x="624471" y="63423"/>
                  </a:lnTo>
                  <a:lnTo>
                    <a:pt x="625767" y="62230"/>
                  </a:lnTo>
                  <a:close/>
                </a:path>
                <a:path w="893445" h="534035">
                  <a:moveTo>
                    <a:pt x="652449" y="81280"/>
                  </a:moveTo>
                  <a:lnTo>
                    <a:pt x="652030" y="82550"/>
                  </a:lnTo>
                  <a:lnTo>
                    <a:pt x="651306" y="82550"/>
                  </a:lnTo>
                  <a:lnTo>
                    <a:pt x="652322" y="85090"/>
                  </a:lnTo>
                  <a:lnTo>
                    <a:pt x="652449" y="81280"/>
                  </a:lnTo>
                  <a:close/>
                </a:path>
                <a:path w="893445" h="534035">
                  <a:moveTo>
                    <a:pt x="667778" y="68580"/>
                  </a:moveTo>
                  <a:lnTo>
                    <a:pt x="667448" y="67310"/>
                  </a:lnTo>
                  <a:lnTo>
                    <a:pt x="667321" y="67449"/>
                  </a:lnTo>
                  <a:lnTo>
                    <a:pt x="667778" y="68580"/>
                  </a:lnTo>
                  <a:close/>
                </a:path>
                <a:path w="893445" h="534035">
                  <a:moveTo>
                    <a:pt x="697179" y="113576"/>
                  </a:moveTo>
                  <a:lnTo>
                    <a:pt x="696429" y="113817"/>
                  </a:lnTo>
                  <a:lnTo>
                    <a:pt x="696734" y="114160"/>
                  </a:lnTo>
                  <a:lnTo>
                    <a:pt x="697179" y="113576"/>
                  </a:lnTo>
                  <a:close/>
                </a:path>
                <a:path w="893445" h="534035">
                  <a:moveTo>
                    <a:pt x="701979" y="116459"/>
                  </a:moveTo>
                  <a:lnTo>
                    <a:pt x="701281" y="116357"/>
                  </a:lnTo>
                  <a:lnTo>
                    <a:pt x="701433" y="116560"/>
                  </a:lnTo>
                  <a:lnTo>
                    <a:pt x="701649" y="116636"/>
                  </a:lnTo>
                  <a:lnTo>
                    <a:pt x="701979" y="116459"/>
                  </a:lnTo>
                  <a:close/>
                </a:path>
                <a:path w="893445" h="534035">
                  <a:moveTo>
                    <a:pt x="725373" y="101739"/>
                  </a:moveTo>
                  <a:lnTo>
                    <a:pt x="723252" y="101168"/>
                  </a:lnTo>
                  <a:lnTo>
                    <a:pt x="723861" y="101904"/>
                  </a:lnTo>
                  <a:lnTo>
                    <a:pt x="725373" y="101739"/>
                  </a:lnTo>
                  <a:close/>
                </a:path>
                <a:path w="893445" h="534035">
                  <a:moveTo>
                    <a:pt x="727786" y="135890"/>
                  </a:moveTo>
                  <a:lnTo>
                    <a:pt x="726325" y="135890"/>
                  </a:lnTo>
                  <a:lnTo>
                    <a:pt x="727468" y="136525"/>
                  </a:lnTo>
                  <a:lnTo>
                    <a:pt x="727786" y="135890"/>
                  </a:lnTo>
                  <a:close/>
                </a:path>
                <a:path w="893445" h="534035">
                  <a:moveTo>
                    <a:pt x="728624" y="137160"/>
                  </a:moveTo>
                  <a:lnTo>
                    <a:pt x="727468" y="136525"/>
                  </a:lnTo>
                  <a:lnTo>
                    <a:pt x="726541" y="138430"/>
                  </a:lnTo>
                  <a:lnTo>
                    <a:pt x="728624" y="137160"/>
                  </a:lnTo>
                  <a:close/>
                </a:path>
                <a:path w="893445" h="534035">
                  <a:moveTo>
                    <a:pt x="734707" y="110490"/>
                  </a:moveTo>
                  <a:close/>
                </a:path>
                <a:path w="893445" h="534035">
                  <a:moveTo>
                    <a:pt x="783615" y="159943"/>
                  </a:moveTo>
                  <a:lnTo>
                    <a:pt x="782916" y="158750"/>
                  </a:lnTo>
                  <a:lnTo>
                    <a:pt x="773912" y="157480"/>
                  </a:lnTo>
                  <a:lnTo>
                    <a:pt x="773607" y="152400"/>
                  </a:lnTo>
                  <a:lnTo>
                    <a:pt x="775042" y="152400"/>
                  </a:lnTo>
                  <a:lnTo>
                    <a:pt x="774052" y="151130"/>
                  </a:lnTo>
                  <a:lnTo>
                    <a:pt x="771664" y="152400"/>
                  </a:lnTo>
                  <a:lnTo>
                    <a:pt x="771994" y="149860"/>
                  </a:lnTo>
                  <a:lnTo>
                    <a:pt x="769327" y="149860"/>
                  </a:lnTo>
                  <a:lnTo>
                    <a:pt x="769099" y="147320"/>
                  </a:lnTo>
                  <a:lnTo>
                    <a:pt x="771169" y="147320"/>
                  </a:lnTo>
                  <a:lnTo>
                    <a:pt x="769073" y="142240"/>
                  </a:lnTo>
                  <a:lnTo>
                    <a:pt x="762533" y="144780"/>
                  </a:lnTo>
                  <a:lnTo>
                    <a:pt x="758812" y="142240"/>
                  </a:lnTo>
                  <a:lnTo>
                    <a:pt x="762139" y="138430"/>
                  </a:lnTo>
                  <a:lnTo>
                    <a:pt x="760437" y="134620"/>
                  </a:lnTo>
                  <a:lnTo>
                    <a:pt x="759294" y="132080"/>
                  </a:lnTo>
                  <a:lnTo>
                    <a:pt x="759815" y="132080"/>
                  </a:lnTo>
                  <a:lnTo>
                    <a:pt x="755789" y="127000"/>
                  </a:lnTo>
                  <a:lnTo>
                    <a:pt x="751878" y="127000"/>
                  </a:lnTo>
                  <a:lnTo>
                    <a:pt x="751878" y="157480"/>
                  </a:lnTo>
                  <a:lnTo>
                    <a:pt x="750201" y="159804"/>
                  </a:lnTo>
                  <a:lnTo>
                    <a:pt x="749858" y="158750"/>
                  </a:lnTo>
                  <a:lnTo>
                    <a:pt x="751878" y="157480"/>
                  </a:lnTo>
                  <a:lnTo>
                    <a:pt x="751878" y="127000"/>
                  </a:lnTo>
                  <a:lnTo>
                    <a:pt x="749795" y="127000"/>
                  </a:lnTo>
                  <a:lnTo>
                    <a:pt x="744372" y="125730"/>
                  </a:lnTo>
                  <a:lnTo>
                    <a:pt x="744524" y="124460"/>
                  </a:lnTo>
                  <a:lnTo>
                    <a:pt x="745134" y="119380"/>
                  </a:lnTo>
                  <a:lnTo>
                    <a:pt x="737120" y="115570"/>
                  </a:lnTo>
                  <a:lnTo>
                    <a:pt x="736485" y="114300"/>
                  </a:lnTo>
                  <a:lnTo>
                    <a:pt x="734631" y="110566"/>
                  </a:lnTo>
                  <a:lnTo>
                    <a:pt x="732142" y="113030"/>
                  </a:lnTo>
                  <a:lnTo>
                    <a:pt x="731088" y="111760"/>
                  </a:lnTo>
                  <a:lnTo>
                    <a:pt x="730681" y="110490"/>
                  </a:lnTo>
                  <a:lnTo>
                    <a:pt x="726236" y="111760"/>
                  </a:lnTo>
                  <a:lnTo>
                    <a:pt x="727684" y="110490"/>
                  </a:lnTo>
                  <a:lnTo>
                    <a:pt x="729132" y="109220"/>
                  </a:lnTo>
                  <a:lnTo>
                    <a:pt x="729437" y="109220"/>
                  </a:lnTo>
                  <a:lnTo>
                    <a:pt x="731367" y="105410"/>
                  </a:lnTo>
                  <a:lnTo>
                    <a:pt x="728560" y="105410"/>
                  </a:lnTo>
                  <a:lnTo>
                    <a:pt x="727011" y="102870"/>
                  </a:lnTo>
                  <a:lnTo>
                    <a:pt x="723226" y="107950"/>
                  </a:lnTo>
                  <a:lnTo>
                    <a:pt x="721906" y="102870"/>
                  </a:lnTo>
                  <a:lnTo>
                    <a:pt x="721575" y="101600"/>
                  </a:lnTo>
                  <a:lnTo>
                    <a:pt x="719416" y="100330"/>
                  </a:lnTo>
                  <a:lnTo>
                    <a:pt x="717257" y="99060"/>
                  </a:lnTo>
                  <a:lnTo>
                    <a:pt x="713181" y="97790"/>
                  </a:lnTo>
                  <a:lnTo>
                    <a:pt x="712470" y="93980"/>
                  </a:lnTo>
                  <a:lnTo>
                    <a:pt x="712228" y="92710"/>
                  </a:lnTo>
                  <a:lnTo>
                    <a:pt x="710336" y="93980"/>
                  </a:lnTo>
                  <a:lnTo>
                    <a:pt x="709066" y="92710"/>
                  </a:lnTo>
                  <a:lnTo>
                    <a:pt x="707161" y="92710"/>
                  </a:lnTo>
                  <a:lnTo>
                    <a:pt x="709015" y="90170"/>
                  </a:lnTo>
                  <a:lnTo>
                    <a:pt x="706501" y="87630"/>
                  </a:lnTo>
                  <a:lnTo>
                    <a:pt x="705243" y="86360"/>
                  </a:lnTo>
                  <a:lnTo>
                    <a:pt x="701154" y="83820"/>
                  </a:lnTo>
                  <a:lnTo>
                    <a:pt x="703160" y="82550"/>
                  </a:lnTo>
                  <a:lnTo>
                    <a:pt x="701192" y="81280"/>
                  </a:lnTo>
                  <a:lnTo>
                    <a:pt x="695490" y="87630"/>
                  </a:lnTo>
                  <a:lnTo>
                    <a:pt x="693496" y="86360"/>
                  </a:lnTo>
                  <a:lnTo>
                    <a:pt x="695528" y="82550"/>
                  </a:lnTo>
                  <a:lnTo>
                    <a:pt x="693699" y="81280"/>
                  </a:lnTo>
                  <a:lnTo>
                    <a:pt x="691870" y="80010"/>
                  </a:lnTo>
                  <a:lnTo>
                    <a:pt x="690359" y="74930"/>
                  </a:lnTo>
                  <a:lnTo>
                    <a:pt x="684441" y="74930"/>
                  </a:lnTo>
                  <a:lnTo>
                    <a:pt x="685711" y="73660"/>
                  </a:lnTo>
                  <a:lnTo>
                    <a:pt x="686409" y="73660"/>
                  </a:lnTo>
                  <a:lnTo>
                    <a:pt x="684745" y="72390"/>
                  </a:lnTo>
                  <a:lnTo>
                    <a:pt x="682231" y="68580"/>
                  </a:lnTo>
                  <a:lnTo>
                    <a:pt x="681393" y="67310"/>
                  </a:lnTo>
                  <a:lnTo>
                    <a:pt x="680681" y="68605"/>
                  </a:lnTo>
                  <a:lnTo>
                    <a:pt x="674979" y="69850"/>
                  </a:lnTo>
                  <a:lnTo>
                    <a:pt x="672007" y="69850"/>
                  </a:lnTo>
                  <a:lnTo>
                    <a:pt x="673950" y="67310"/>
                  </a:lnTo>
                  <a:lnTo>
                    <a:pt x="670179" y="68580"/>
                  </a:lnTo>
                  <a:lnTo>
                    <a:pt x="669569" y="69850"/>
                  </a:lnTo>
                  <a:lnTo>
                    <a:pt x="666648" y="69850"/>
                  </a:lnTo>
                  <a:lnTo>
                    <a:pt x="666305" y="68580"/>
                  </a:lnTo>
                  <a:lnTo>
                    <a:pt x="667321" y="67449"/>
                  </a:lnTo>
                  <a:lnTo>
                    <a:pt x="666762" y="66040"/>
                  </a:lnTo>
                  <a:lnTo>
                    <a:pt x="664819" y="69850"/>
                  </a:lnTo>
                  <a:lnTo>
                    <a:pt x="663422" y="67310"/>
                  </a:lnTo>
                  <a:lnTo>
                    <a:pt x="665276" y="66040"/>
                  </a:lnTo>
                  <a:lnTo>
                    <a:pt x="663486" y="64770"/>
                  </a:lnTo>
                  <a:lnTo>
                    <a:pt x="663079" y="64770"/>
                  </a:lnTo>
                  <a:lnTo>
                    <a:pt x="660844" y="66040"/>
                  </a:lnTo>
                  <a:lnTo>
                    <a:pt x="658990" y="66040"/>
                  </a:lnTo>
                  <a:lnTo>
                    <a:pt x="657580" y="63500"/>
                  </a:lnTo>
                  <a:lnTo>
                    <a:pt x="658710" y="60960"/>
                  </a:lnTo>
                  <a:lnTo>
                    <a:pt x="657580" y="62230"/>
                  </a:lnTo>
                  <a:lnTo>
                    <a:pt x="655370" y="63500"/>
                  </a:lnTo>
                  <a:lnTo>
                    <a:pt x="654634" y="62230"/>
                  </a:lnTo>
                  <a:lnTo>
                    <a:pt x="655015" y="60960"/>
                  </a:lnTo>
                  <a:lnTo>
                    <a:pt x="656132" y="60960"/>
                  </a:lnTo>
                  <a:lnTo>
                    <a:pt x="654672" y="58420"/>
                  </a:lnTo>
                  <a:lnTo>
                    <a:pt x="654126" y="57454"/>
                  </a:lnTo>
                  <a:lnTo>
                    <a:pt x="654291" y="57150"/>
                  </a:lnTo>
                  <a:lnTo>
                    <a:pt x="655015" y="55880"/>
                  </a:lnTo>
                  <a:lnTo>
                    <a:pt x="653884" y="55105"/>
                  </a:lnTo>
                  <a:lnTo>
                    <a:pt x="653884" y="58420"/>
                  </a:lnTo>
                  <a:lnTo>
                    <a:pt x="653580" y="58420"/>
                  </a:lnTo>
                  <a:lnTo>
                    <a:pt x="653656" y="58267"/>
                  </a:lnTo>
                  <a:lnTo>
                    <a:pt x="653884" y="58420"/>
                  </a:lnTo>
                  <a:lnTo>
                    <a:pt x="653884" y="55105"/>
                  </a:lnTo>
                  <a:lnTo>
                    <a:pt x="653173" y="54610"/>
                  </a:lnTo>
                  <a:lnTo>
                    <a:pt x="656818" y="52070"/>
                  </a:lnTo>
                  <a:lnTo>
                    <a:pt x="654050" y="52070"/>
                  </a:lnTo>
                  <a:lnTo>
                    <a:pt x="653072" y="52552"/>
                  </a:lnTo>
                  <a:lnTo>
                    <a:pt x="653072" y="57899"/>
                  </a:lnTo>
                  <a:lnTo>
                    <a:pt x="649516" y="60960"/>
                  </a:lnTo>
                  <a:lnTo>
                    <a:pt x="649058" y="58420"/>
                  </a:lnTo>
                  <a:lnTo>
                    <a:pt x="648817" y="57150"/>
                  </a:lnTo>
                  <a:lnTo>
                    <a:pt x="649287" y="55880"/>
                  </a:lnTo>
                  <a:lnTo>
                    <a:pt x="649351" y="54610"/>
                  </a:lnTo>
                  <a:lnTo>
                    <a:pt x="651903" y="57150"/>
                  </a:lnTo>
                  <a:lnTo>
                    <a:pt x="653072" y="57899"/>
                  </a:lnTo>
                  <a:lnTo>
                    <a:pt x="653072" y="52552"/>
                  </a:lnTo>
                  <a:lnTo>
                    <a:pt x="648868" y="54610"/>
                  </a:lnTo>
                  <a:lnTo>
                    <a:pt x="648182" y="53340"/>
                  </a:lnTo>
                  <a:lnTo>
                    <a:pt x="647484" y="52070"/>
                  </a:lnTo>
                  <a:lnTo>
                    <a:pt x="647700" y="50800"/>
                  </a:lnTo>
                  <a:lnTo>
                    <a:pt x="646544" y="50800"/>
                  </a:lnTo>
                  <a:lnTo>
                    <a:pt x="646125" y="49530"/>
                  </a:lnTo>
                  <a:lnTo>
                    <a:pt x="645261" y="49530"/>
                  </a:lnTo>
                  <a:lnTo>
                    <a:pt x="645718" y="48260"/>
                  </a:lnTo>
                  <a:lnTo>
                    <a:pt x="646176" y="46990"/>
                  </a:lnTo>
                  <a:lnTo>
                    <a:pt x="644334" y="46990"/>
                  </a:lnTo>
                  <a:lnTo>
                    <a:pt x="645248" y="48260"/>
                  </a:lnTo>
                  <a:lnTo>
                    <a:pt x="644004" y="48260"/>
                  </a:lnTo>
                  <a:lnTo>
                    <a:pt x="644334" y="46990"/>
                  </a:lnTo>
                  <a:lnTo>
                    <a:pt x="643470" y="46990"/>
                  </a:lnTo>
                  <a:lnTo>
                    <a:pt x="642480" y="45720"/>
                  </a:lnTo>
                  <a:lnTo>
                    <a:pt x="641286" y="47840"/>
                  </a:lnTo>
                  <a:lnTo>
                    <a:pt x="641286" y="49530"/>
                  </a:lnTo>
                  <a:lnTo>
                    <a:pt x="641146" y="49530"/>
                  </a:lnTo>
                  <a:lnTo>
                    <a:pt x="641286" y="49530"/>
                  </a:lnTo>
                  <a:lnTo>
                    <a:pt x="641286" y="47840"/>
                  </a:lnTo>
                  <a:lnTo>
                    <a:pt x="641045" y="48260"/>
                  </a:lnTo>
                  <a:lnTo>
                    <a:pt x="640854" y="48056"/>
                  </a:lnTo>
                  <a:lnTo>
                    <a:pt x="640854" y="49530"/>
                  </a:lnTo>
                  <a:lnTo>
                    <a:pt x="640854" y="48056"/>
                  </a:lnTo>
                  <a:lnTo>
                    <a:pt x="639914" y="46990"/>
                  </a:lnTo>
                  <a:lnTo>
                    <a:pt x="639940" y="49530"/>
                  </a:lnTo>
                  <a:lnTo>
                    <a:pt x="640676" y="49530"/>
                  </a:lnTo>
                  <a:lnTo>
                    <a:pt x="640689" y="49809"/>
                  </a:lnTo>
                  <a:lnTo>
                    <a:pt x="640702" y="50076"/>
                  </a:lnTo>
                  <a:lnTo>
                    <a:pt x="640753" y="50317"/>
                  </a:lnTo>
                  <a:lnTo>
                    <a:pt x="641324" y="49809"/>
                  </a:lnTo>
                  <a:lnTo>
                    <a:pt x="641489" y="50761"/>
                  </a:lnTo>
                  <a:lnTo>
                    <a:pt x="644182" y="52070"/>
                  </a:lnTo>
                  <a:lnTo>
                    <a:pt x="642835" y="52070"/>
                  </a:lnTo>
                  <a:lnTo>
                    <a:pt x="642835" y="71120"/>
                  </a:lnTo>
                  <a:lnTo>
                    <a:pt x="642378" y="69850"/>
                  </a:lnTo>
                  <a:lnTo>
                    <a:pt x="641045" y="69850"/>
                  </a:lnTo>
                  <a:lnTo>
                    <a:pt x="641426" y="68580"/>
                  </a:lnTo>
                  <a:lnTo>
                    <a:pt x="642137" y="67310"/>
                  </a:lnTo>
                  <a:lnTo>
                    <a:pt x="642543" y="67310"/>
                  </a:lnTo>
                  <a:lnTo>
                    <a:pt x="641946" y="68580"/>
                  </a:lnTo>
                  <a:lnTo>
                    <a:pt x="642658" y="69850"/>
                  </a:lnTo>
                  <a:lnTo>
                    <a:pt x="642835" y="71120"/>
                  </a:lnTo>
                  <a:lnTo>
                    <a:pt x="642835" y="52070"/>
                  </a:lnTo>
                  <a:lnTo>
                    <a:pt x="642569" y="52070"/>
                  </a:lnTo>
                  <a:lnTo>
                    <a:pt x="641045" y="53340"/>
                  </a:lnTo>
                  <a:lnTo>
                    <a:pt x="640753" y="50800"/>
                  </a:lnTo>
                  <a:lnTo>
                    <a:pt x="639229" y="52070"/>
                  </a:lnTo>
                  <a:lnTo>
                    <a:pt x="638505" y="52654"/>
                  </a:lnTo>
                  <a:lnTo>
                    <a:pt x="638505" y="68580"/>
                  </a:lnTo>
                  <a:lnTo>
                    <a:pt x="637324" y="67310"/>
                  </a:lnTo>
                  <a:lnTo>
                    <a:pt x="638505" y="68580"/>
                  </a:lnTo>
                  <a:lnTo>
                    <a:pt x="638505" y="52654"/>
                  </a:lnTo>
                  <a:lnTo>
                    <a:pt x="637628" y="53340"/>
                  </a:lnTo>
                  <a:lnTo>
                    <a:pt x="636816" y="54610"/>
                  </a:lnTo>
                  <a:lnTo>
                    <a:pt x="637527" y="49530"/>
                  </a:lnTo>
                  <a:lnTo>
                    <a:pt x="636447" y="46990"/>
                  </a:lnTo>
                  <a:lnTo>
                    <a:pt x="635914" y="45720"/>
                  </a:lnTo>
                  <a:lnTo>
                    <a:pt x="636816" y="43180"/>
                  </a:lnTo>
                  <a:lnTo>
                    <a:pt x="632764" y="43180"/>
                  </a:lnTo>
                  <a:lnTo>
                    <a:pt x="628650" y="40640"/>
                  </a:lnTo>
                  <a:lnTo>
                    <a:pt x="623836" y="43180"/>
                  </a:lnTo>
                  <a:lnTo>
                    <a:pt x="622554" y="44450"/>
                  </a:lnTo>
                  <a:lnTo>
                    <a:pt x="623582" y="41910"/>
                  </a:lnTo>
                  <a:lnTo>
                    <a:pt x="623684" y="40640"/>
                  </a:lnTo>
                  <a:lnTo>
                    <a:pt x="623214" y="40640"/>
                  </a:lnTo>
                  <a:lnTo>
                    <a:pt x="620052" y="38100"/>
                  </a:lnTo>
                  <a:lnTo>
                    <a:pt x="617689" y="40640"/>
                  </a:lnTo>
                  <a:lnTo>
                    <a:pt x="616242" y="38100"/>
                  </a:lnTo>
                  <a:lnTo>
                    <a:pt x="620052" y="38100"/>
                  </a:lnTo>
                  <a:lnTo>
                    <a:pt x="620776" y="38100"/>
                  </a:lnTo>
                  <a:lnTo>
                    <a:pt x="617270" y="36830"/>
                  </a:lnTo>
                  <a:lnTo>
                    <a:pt x="618299" y="36830"/>
                  </a:lnTo>
                  <a:lnTo>
                    <a:pt x="617042" y="35560"/>
                  </a:lnTo>
                  <a:lnTo>
                    <a:pt x="614540" y="33020"/>
                  </a:lnTo>
                  <a:lnTo>
                    <a:pt x="609498" y="33020"/>
                  </a:lnTo>
                  <a:lnTo>
                    <a:pt x="609498" y="48260"/>
                  </a:lnTo>
                  <a:lnTo>
                    <a:pt x="608050" y="52070"/>
                  </a:lnTo>
                  <a:lnTo>
                    <a:pt x="607339" y="50800"/>
                  </a:lnTo>
                  <a:lnTo>
                    <a:pt x="605701" y="47879"/>
                  </a:lnTo>
                  <a:lnTo>
                    <a:pt x="608418" y="46990"/>
                  </a:lnTo>
                  <a:lnTo>
                    <a:pt x="609498" y="48260"/>
                  </a:lnTo>
                  <a:lnTo>
                    <a:pt x="609498" y="33020"/>
                  </a:lnTo>
                  <a:lnTo>
                    <a:pt x="603834" y="33020"/>
                  </a:lnTo>
                  <a:lnTo>
                    <a:pt x="602919" y="31750"/>
                  </a:lnTo>
                  <a:lnTo>
                    <a:pt x="602005" y="30480"/>
                  </a:lnTo>
                  <a:lnTo>
                    <a:pt x="600176" y="27940"/>
                  </a:lnTo>
                  <a:lnTo>
                    <a:pt x="600544" y="29210"/>
                  </a:lnTo>
                  <a:lnTo>
                    <a:pt x="600329" y="30480"/>
                  </a:lnTo>
                  <a:lnTo>
                    <a:pt x="597573" y="27940"/>
                  </a:lnTo>
                  <a:lnTo>
                    <a:pt x="596188" y="26670"/>
                  </a:lnTo>
                  <a:lnTo>
                    <a:pt x="594804" y="25400"/>
                  </a:lnTo>
                  <a:lnTo>
                    <a:pt x="591578" y="24130"/>
                  </a:lnTo>
                  <a:lnTo>
                    <a:pt x="588352" y="22860"/>
                  </a:lnTo>
                  <a:lnTo>
                    <a:pt x="585216" y="21590"/>
                  </a:lnTo>
                  <a:lnTo>
                    <a:pt x="582091" y="20320"/>
                  </a:lnTo>
                  <a:lnTo>
                    <a:pt x="581101" y="19050"/>
                  </a:lnTo>
                  <a:lnTo>
                    <a:pt x="579132" y="16510"/>
                  </a:lnTo>
                  <a:lnTo>
                    <a:pt x="578142" y="15240"/>
                  </a:lnTo>
                  <a:lnTo>
                    <a:pt x="577164" y="13970"/>
                  </a:lnTo>
                  <a:lnTo>
                    <a:pt x="575462" y="12700"/>
                  </a:lnTo>
                  <a:lnTo>
                    <a:pt x="574027" y="13970"/>
                  </a:lnTo>
                  <a:lnTo>
                    <a:pt x="571766" y="15240"/>
                  </a:lnTo>
                  <a:lnTo>
                    <a:pt x="572808" y="12700"/>
                  </a:lnTo>
                  <a:lnTo>
                    <a:pt x="568706" y="13970"/>
                  </a:lnTo>
                  <a:lnTo>
                    <a:pt x="564108" y="15240"/>
                  </a:lnTo>
                  <a:lnTo>
                    <a:pt x="566699" y="3810"/>
                  </a:lnTo>
                  <a:lnTo>
                    <a:pt x="560082" y="6350"/>
                  </a:lnTo>
                  <a:lnTo>
                    <a:pt x="559600" y="8890"/>
                  </a:lnTo>
                  <a:lnTo>
                    <a:pt x="558330" y="7620"/>
                  </a:lnTo>
                  <a:lnTo>
                    <a:pt x="554228" y="7620"/>
                  </a:lnTo>
                  <a:lnTo>
                    <a:pt x="555383" y="5080"/>
                  </a:lnTo>
                  <a:lnTo>
                    <a:pt x="554977" y="5080"/>
                  </a:lnTo>
                  <a:lnTo>
                    <a:pt x="553821" y="6350"/>
                  </a:lnTo>
                  <a:lnTo>
                    <a:pt x="553440" y="5080"/>
                  </a:lnTo>
                  <a:lnTo>
                    <a:pt x="553986" y="3810"/>
                  </a:lnTo>
                  <a:lnTo>
                    <a:pt x="549871" y="3810"/>
                  </a:lnTo>
                  <a:lnTo>
                    <a:pt x="549478" y="7620"/>
                  </a:lnTo>
                  <a:lnTo>
                    <a:pt x="549960" y="6350"/>
                  </a:lnTo>
                  <a:lnTo>
                    <a:pt x="551154" y="7620"/>
                  </a:lnTo>
                  <a:lnTo>
                    <a:pt x="550252" y="7620"/>
                  </a:lnTo>
                  <a:lnTo>
                    <a:pt x="550227" y="8890"/>
                  </a:lnTo>
                  <a:lnTo>
                    <a:pt x="549783" y="10160"/>
                  </a:lnTo>
                  <a:lnTo>
                    <a:pt x="548347" y="10160"/>
                  </a:lnTo>
                  <a:lnTo>
                    <a:pt x="548170" y="11430"/>
                  </a:lnTo>
                  <a:lnTo>
                    <a:pt x="548043" y="11430"/>
                  </a:lnTo>
                  <a:lnTo>
                    <a:pt x="548424" y="12700"/>
                  </a:lnTo>
                  <a:lnTo>
                    <a:pt x="549186" y="12700"/>
                  </a:lnTo>
                  <a:lnTo>
                    <a:pt x="548728" y="13970"/>
                  </a:lnTo>
                  <a:lnTo>
                    <a:pt x="548132" y="15240"/>
                  </a:lnTo>
                  <a:lnTo>
                    <a:pt x="547763" y="17322"/>
                  </a:lnTo>
                  <a:lnTo>
                    <a:pt x="548652" y="16510"/>
                  </a:lnTo>
                  <a:lnTo>
                    <a:pt x="548538" y="19050"/>
                  </a:lnTo>
                  <a:lnTo>
                    <a:pt x="547585" y="20040"/>
                  </a:lnTo>
                  <a:lnTo>
                    <a:pt x="547420" y="18935"/>
                  </a:lnTo>
                  <a:lnTo>
                    <a:pt x="546646" y="21450"/>
                  </a:lnTo>
                  <a:lnTo>
                    <a:pt x="547624" y="20320"/>
                  </a:lnTo>
                  <a:lnTo>
                    <a:pt x="547585" y="20104"/>
                  </a:lnTo>
                  <a:lnTo>
                    <a:pt x="548932" y="19050"/>
                  </a:lnTo>
                  <a:lnTo>
                    <a:pt x="548551" y="20040"/>
                  </a:lnTo>
                  <a:lnTo>
                    <a:pt x="548538" y="20459"/>
                  </a:lnTo>
                  <a:lnTo>
                    <a:pt x="550684" y="22860"/>
                  </a:lnTo>
                  <a:lnTo>
                    <a:pt x="552348" y="20320"/>
                  </a:lnTo>
                  <a:lnTo>
                    <a:pt x="552234" y="24130"/>
                  </a:lnTo>
                  <a:lnTo>
                    <a:pt x="556780" y="21590"/>
                  </a:lnTo>
                  <a:lnTo>
                    <a:pt x="554443" y="26670"/>
                  </a:lnTo>
                  <a:lnTo>
                    <a:pt x="555358" y="25400"/>
                  </a:lnTo>
                  <a:lnTo>
                    <a:pt x="558317" y="24130"/>
                  </a:lnTo>
                  <a:lnTo>
                    <a:pt x="559536" y="24130"/>
                  </a:lnTo>
                  <a:lnTo>
                    <a:pt x="554850" y="27940"/>
                  </a:lnTo>
                  <a:lnTo>
                    <a:pt x="563562" y="26670"/>
                  </a:lnTo>
                  <a:lnTo>
                    <a:pt x="560158" y="31750"/>
                  </a:lnTo>
                  <a:lnTo>
                    <a:pt x="564057" y="27940"/>
                  </a:lnTo>
                  <a:lnTo>
                    <a:pt x="566648" y="33020"/>
                  </a:lnTo>
                  <a:lnTo>
                    <a:pt x="570636" y="31750"/>
                  </a:lnTo>
                  <a:lnTo>
                    <a:pt x="569620" y="33020"/>
                  </a:lnTo>
                  <a:lnTo>
                    <a:pt x="570814" y="34290"/>
                  </a:lnTo>
                  <a:lnTo>
                    <a:pt x="570522" y="35560"/>
                  </a:lnTo>
                  <a:lnTo>
                    <a:pt x="571030" y="36830"/>
                  </a:lnTo>
                  <a:lnTo>
                    <a:pt x="573214" y="33020"/>
                  </a:lnTo>
                  <a:lnTo>
                    <a:pt x="575995" y="33020"/>
                  </a:lnTo>
                  <a:lnTo>
                    <a:pt x="578472" y="31750"/>
                  </a:lnTo>
                  <a:lnTo>
                    <a:pt x="578396" y="36830"/>
                  </a:lnTo>
                  <a:lnTo>
                    <a:pt x="575017" y="35560"/>
                  </a:lnTo>
                  <a:lnTo>
                    <a:pt x="573760" y="39370"/>
                  </a:lnTo>
                  <a:lnTo>
                    <a:pt x="575271" y="36830"/>
                  </a:lnTo>
                  <a:lnTo>
                    <a:pt x="578561" y="38100"/>
                  </a:lnTo>
                  <a:lnTo>
                    <a:pt x="579285" y="35560"/>
                  </a:lnTo>
                  <a:lnTo>
                    <a:pt x="579488" y="38100"/>
                  </a:lnTo>
                  <a:lnTo>
                    <a:pt x="579907" y="36830"/>
                  </a:lnTo>
                  <a:lnTo>
                    <a:pt x="578967" y="40640"/>
                  </a:lnTo>
                  <a:lnTo>
                    <a:pt x="581025" y="36830"/>
                  </a:lnTo>
                  <a:lnTo>
                    <a:pt x="581710" y="35560"/>
                  </a:lnTo>
                  <a:lnTo>
                    <a:pt x="580682" y="40640"/>
                  </a:lnTo>
                  <a:lnTo>
                    <a:pt x="583387" y="38100"/>
                  </a:lnTo>
                  <a:lnTo>
                    <a:pt x="584174" y="41910"/>
                  </a:lnTo>
                  <a:lnTo>
                    <a:pt x="581558" y="43180"/>
                  </a:lnTo>
                  <a:lnTo>
                    <a:pt x="584542" y="43180"/>
                  </a:lnTo>
                  <a:lnTo>
                    <a:pt x="584644" y="43624"/>
                  </a:lnTo>
                  <a:lnTo>
                    <a:pt x="584873" y="41910"/>
                  </a:lnTo>
                  <a:lnTo>
                    <a:pt x="586447" y="40640"/>
                  </a:lnTo>
                  <a:lnTo>
                    <a:pt x="589686" y="41910"/>
                  </a:lnTo>
                  <a:lnTo>
                    <a:pt x="586295" y="44450"/>
                  </a:lnTo>
                  <a:lnTo>
                    <a:pt x="586244" y="45720"/>
                  </a:lnTo>
                  <a:lnTo>
                    <a:pt x="588429" y="45720"/>
                  </a:lnTo>
                  <a:lnTo>
                    <a:pt x="591464" y="44450"/>
                  </a:lnTo>
                  <a:lnTo>
                    <a:pt x="592645" y="44450"/>
                  </a:lnTo>
                  <a:lnTo>
                    <a:pt x="592467" y="45491"/>
                  </a:lnTo>
                  <a:lnTo>
                    <a:pt x="595172" y="44450"/>
                  </a:lnTo>
                  <a:lnTo>
                    <a:pt x="597204" y="49530"/>
                  </a:lnTo>
                  <a:lnTo>
                    <a:pt x="598131" y="48933"/>
                  </a:lnTo>
                  <a:lnTo>
                    <a:pt x="600329" y="50012"/>
                  </a:lnTo>
                  <a:lnTo>
                    <a:pt x="600417" y="49110"/>
                  </a:lnTo>
                  <a:lnTo>
                    <a:pt x="600671" y="48196"/>
                  </a:lnTo>
                  <a:lnTo>
                    <a:pt x="600964" y="47320"/>
                  </a:lnTo>
                  <a:lnTo>
                    <a:pt x="600151" y="49263"/>
                  </a:lnTo>
                  <a:lnTo>
                    <a:pt x="598297" y="48831"/>
                  </a:lnTo>
                  <a:lnTo>
                    <a:pt x="601154" y="47002"/>
                  </a:lnTo>
                  <a:lnTo>
                    <a:pt x="601116" y="47688"/>
                  </a:lnTo>
                  <a:lnTo>
                    <a:pt x="601281" y="46990"/>
                  </a:lnTo>
                  <a:lnTo>
                    <a:pt x="601599" y="45720"/>
                  </a:lnTo>
                  <a:lnTo>
                    <a:pt x="602526" y="44450"/>
                  </a:lnTo>
                  <a:lnTo>
                    <a:pt x="603288" y="43180"/>
                  </a:lnTo>
                  <a:lnTo>
                    <a:pt x="604329" y="43180"/>
                  </a:lnTo>
                  <a:lnTo>
                    <a:pt x="606386" y="41910"/>
                  </a:lnTo>
                  <a:lnTo>
                    <a:pt x="605497" y="44450"/>
                  </a:lnTo>
                  <a:lnTo>
                    <a:pt x="604367" y="44450"/>
                  </a:lnTo>
                  <a:lnTo>
                    <a:pt x="603681" y="45720"/>
                  </a:lnTo>
                  <a:lnTo>
                    <a:pt x="605282" y="45720"/>
                  </a:lnTo>
                  <a:lnTo>
                    <a:pt x="604418" y="48260"/>
                  </a:lnTo>
                  <a:lnTo>
                    <a:pt x="605345" y="47993"/>
                  </a:lnTo>
                  <a:lnTo>
                    <a:pt x="605726" y="50800"/>
                  </a:lnTo>
                  <a:lnTo>
                    <a:pt x="603973" y="48260"/>
                  </a:lnTo>
                  <a:lnTo>
                    <a:pt x="603034" y="54610"/>
                  </a:lnTo>
                  <a:lnTo>
                    <a:pt x="602742" y="48260"/>
                  </a:lnTo>
                  <a:lnTo>
                    <a:pt x="603973" y="48260"/>
                  </a:lnTo>
                  <a:lnTo>
                    <a:pt x="604418" y="48260"/>
                  </a:lnTo>
                  <a:lnTo>
                    <a:pt x="603821" y="46990"/>
                  </a:lnTo>
                  <a:lnTo>
                    <a:pt x="603211" y="45720"/>
                  </a:lnTo>
                  <a:lnTo>
                    <a:pt x="601878" y="48260"/>
                  </a:lnTo>
                  <a:lnTo>
                    <a:pt x="602424" y="48260"/>
                  </a:lnTo>
                  <a:lnTo>
                    <a:pt x="601395" y="53340"/>
                  </a:lnTo>
                  <a:lnTo>
                    <a:pt x="604075" y="55880"/>
                  </a:lnTo>
                  <a:lnTo>
                    <a:pt x="605904" y="54610"/>
                  </a:lnTo>
                  <a:lnTo>
                    <a:pt x="608558" y="57150"/>
                  </a:lnTo>
                  <a:lnTo>
                    <a:pt x="610273" y="55880"/>
                  </a:lnTo>
                  <a:lnTo>
                    <a:pt x="609790" y="54610"/>
                  </a:lnTo>
                  <a:lnTo>
                    <a:pt x="611505" y="53340"/>
                  </a:lnTo>
                  <a:lnTo>
                    <a:pt x="617804" y="52070"/>
                  </a:lnTo>
                  <a:lnTo>
                    <a:pt x="610527" y="62230"/>
                  </a:lnTo>
                  <a:lnTo>
                    <a:pt x="616229" y="60960"/>
                  </a:lnTo>
                  <a:lnTo>
                    <a:pt x="618299" y="59690"/>
                  </a:lnTo>
                  <a:lnTo>
                    <a:pt x="620928" y="55880"/>
                  </a:lnTo>
                  <a:lnTo>
                    <a:pt x="622084" y="58420"/>
                  </a:lnTo>
                  <a:lnTo>
                    <a:pt x="619213" y="62230"/>
                  </a:lnTo>
                  <a:lnTo>
                    <a:pt x="622084" y="63500"/>
                  </a:lnTo>
                  <a:lnTo>
                    <a:pt x="623938" y="58420"/>
                  </a:lnTo>
                  <a:lnTo>
                    <a:pt x="625348" y="61366"/>
                  </a:lnTo>
                  <a:lnTo>
                    <a:pt x="625525" y="60960"/>
                  </a:lnTo>
                  <a:lnTo>
                    <a:pt x="627113" y="62230"/>
                  </a:lnTo>
                  <a:lnTo>
                    <a:pt x="625602" y="66040"/>
                  </a:lnTo>
                  <a:lnTo>
                    <a:pt x="629132" y="67310"/>
                  </a:lnTo>
                  <a:lnTo>
                    <a:pt x="634047" y="67310"/>
                  </a:lnTo>
                  <a:lnTo>
                    <a:pt x="637984" y="68580"/>
                  </a:lnTo>
                  <a:lnTo>
                    <a:pt x="637235" y="69850"/>
                  </a:lnTo>
                  <a:lnTo>
                    <a:pt x="636028" y="69850"/>
                  </a:lnTo>
                  <a:lnTo>
                    <a:pt x="636295" y="71120"/>
                  </a:lnTo>
                  <a:lnTo>
                    <a:pt x="641743" y="72390"/>
                  </a:lnTo>
                  <a:lnTo>
                    <a:pt x="645617" y="77470"/>
                  </a:lnTo>
                  <a:lnTo>
                    <a:pt x="648766" y="82550"/>
                  </a:lnTo>
                  <a:lnTo>
                    <a:pt x="652081" y="81280"/>
                  </a:lnTo>
                  <a:lnTo>
                    <a:pt x="652449" y="81280"/>
                  </a:lnTo>
                  <a:lnTo>
                    <a:pt x="654964" y="81280"/>
                  </a:lnTo>
                  <a:lnTo>
                    <a:pt x="654177" y="82550"/>
                  </a:lnTo>
                  <a:lnTo>
                    <a:pt x="653084" y="83820"/>
                  </a:lnTo>
                  <a:lnTo>
                    <a:pt x="657402" y="82550"/>
                  </a:lnTo>
                  <a:lnTo>
                    <a:pt x="664502" y="83820"/>
                  </a:lnTo>
                  <a:lnTo>
                    <a:pt x="665746" y="88900"/>
                  </a:lnTo>
                  <a:lnTo>
                    <a:pt x="664616" y="88900"/>
                  </a:lnTo>
                  <a:lnTo>
                    <a:pt x="666318" y="91440"/>
                  </a:lnTo>
                  <a:lnTo>
                    <a:pt x="670877" y="86360"/>
                  </a:lnTo>
                  <a:lnTo>
                    <a:pt x="671449" y="90170"/>
                  </a:lnTo>
                  <a:lnTo>
                    <a:pt x="670725" y="90170"/>
                  </a:lnTo>
                  <a:lnTo>
                    <a:pt x="675043" y="95250"/>
                  </a:lnTo>
                  <a:lnTo>
                    <a:pt x="682421" y="96520"/>
                  </a:lnTo>
                  <a:lnTo>
                    <a:pt x="683475" y="102870"/>
                  </a:lnTo>
                  <a:lnTo>
                    <a:pt x="686816" y="100330"/>
                  </a:lnTo>
                  <a:lnTo>
                    <a:pt x="687235" y="107950"/>
                  </a:lnTo>
                  <a:lnTo>
                    <a:pt x="691235" y="102870"/>
                  </a:lnTo>
                  <a:lnTo>
                    <a:pt x="692264" y="107950"/>
                  </a:lnTo>
                  <a:lnTo>
                    <a:pt x="690803" y="107950"/>
                  </a:lnTo>
                  <a:lnTo>
                    <a:pt x="693534" y="113030"/>
                  </a:lnTo>
                  <a:lnTo>
                    <a:pt x="694397" y="114300"/>
                  </a:lnTo>
                  <a:lnTo>
                    <a:pt x="697433" y="110490"/>
                  </a:lnTo>
                  <a:lnTo>
                    <a:pt x="699122" y="111760"/>
                  </a:lnTo>
                  <a:lnTo>
                    <a:pt x="697179" y="114300"/>
                  </a:lnTo>
                  <a:lnTo>
                    <a:pt x="701014" y="113030"/>
                  </a:lnTo>
                  <a:lnTo>
                    <a:pt x="699566" y="116840"/>
                  </a:lnTo>
                  <a:lnTo>
                    <a:pt x="700925" y="116840"/>
                  </a:lnTo>
                  <a:lnTo>
                    <a:pt x="701167" y="115570"/>
                  </a:lnTo>
                  <a:lnTo>
                    <a:pt x="701814" y="114300"/>
                  </a:lnTo>
                  <a:lnTo>
                    <a:pt x="704621" y="114300"/>
                  </a:lnTo>
                  <a:lnTo>
                    <a:pt x="705027" y="119380"/>
                  </a:lnTo>
                  <a:lnTo>
                    <a:pt x="704037" y="120650"/>
                  </a:lnTo>
                  <a:lnTo>
                    <a:pt x="710158" y="123190"/>
                  </a:lnTo>
                  <a:lnTo>
                    <a:pt x="711530" y="123190"/>
                  </a:lnTo>
                  <a:lnTo>
                    <a:pt x="705396" y="125730"/>
                  </a:lnTo>
                  <a:lnTo>
                    <a:pt x="709422" y="125730"/>
                  </a:lnTo>
                  <a:lnTo>
                    <a:pt x="709599" y="124460"/>
                  </a:lnTo>
                  <a:lnTo>
                    <a:pt x="711263" y="124460"/>
                  </a:lnTo>
                  <a:lnTo>
                    <a:pt x="711085" y="127000"/>
                  </a:lnTo>
                  <a:lnTo>
                    <a:pt x="713473" y="128270"/>
                  </a:lnTo>
                  <a:lnTo>
                    <a:pt x="715784" y="129540"/>
                  </a:lnTo>
                  <a:lnTo>
                    <a:pt x="713994" y="130810"/>
                  </a:lnTo>
                  <a:lnTo>
                    <a:pt x="716864" y="133350"/>
                  </a:lnTo>
                  <a:lnTo>
                    <a:pt x="721398" y="135890"/>
                  </a:lnTo>
                  <a:lnTo>
                    <a:pt x="724814" y="138430"/>
                  </a:lnTo>
                  <a:lnTo>
                    <a:pt x="724268" y="137160"/>
                  </a:lnTo>
                  <a:lnTo>
                    <a:pt x="727138" y="134620"/>
                  </a:lnTo>
                  <a:lnTo>
                    <a:pt x="728408" y="134620"/>
                  </a:lnTo>
                  <a:lnTo>
                    <a:pt x="727786" y="135890"/>
                  </a:lnTo>
                  <a:lnTo>
                    <a:pt x="729424" y="135890"/>
                  </a:lnTo>
                  <a:lnTo>
                    <a:pt x="730478" y="137160"/>
                  </a:lnTo>
                  <a:lnTo>
                    <a:pt x="727671" y="138430"/>
                  </a:lnTo>
                  <a:lnTo>
                    <a:pt x="726186" y="139700"/>
                  </a:lnTo>
                  <a:lnTo>
                    <a:pt x="728573" y="139700"/>
                  </a:lnTo>
                  <a:lnTo>
                    <a:pt x="727964" y="140970"/>
                  </a:lnTo>
                  <a:lnTo>
                    <a:pt x="728357" y="140970"/>
                  </a:lnTo>
                  <a:lnTo>
                    <a:pt x="726655" y="146050"/>
                  </a:lnTo>
                  <a:lnTo>
                    <a:pt x="730084" y="144780"/>
                  </a:lnTo>
                  <a:lnTo>
                    <a:pt x="729488" y="146050"/>
                  </a:lnTo>
                  <a:lnTo>
                    <a:pt x="732866" y="148590"/>
                  </a:lnTo>
                  <a:lnTo>
                    <a:pt x="735126" y="149860"/>
                  </a:lnTo>
                  <a:lnTo>
                    <a:pt x="737984" y="152400"/>
                  </a:lnTo>
                  <a:lnTo>
                    <a:pt x="740105" y="149860"/>
                  </a:lnTo>
                  <a:lnTo>
                    <a:pt x="740714" y="151130"/>
                  </a:lnTo>
                  <a:lnTo>
                    <a:pt x="743216" y="151130"/>
                  </a:lnTo>
                  <a:lnTo>
                    <a:pt x="744613" y="153670"/>
                  </a:lnTo>
                  <a:lnTo>
                    <a:pt x="745134" y="157480"/>
                  </a:lnTo>
                  <a:lnTo>
                    <a:pt x="747572" y="158750"/>
                  </a:lnTo>
                  <a:lnTo>
                    <a:pt x="750100" y="159943"/>
                  </a:lnTo>
                  <a:lnTo>
                    <a:pt x="750239" y="159943"/>
                  </a:lnTo>
                  <a:lnTo>
                    <a:pt x="783615" y="159943"/>
                  </a:lnTo>
                  <a:close/>
                </a:path>
                <a:path w="893445" h="534035">
                  <a:moveTo>
                    <a:pt x="788035" y="212090"/>
                  </a:moveTo>
                  <a:lnTo>
                    <a:pt x="787717" y="212090"/>
                  </a:lnTo>
                  <a:lnTo>
                    <a:pt x="787806" y="212344"/>
                  </a:lnTo>
                  <a:lnTo>
                    <a:pt x="788035" y="212090"/>
                  </a:lnTo>
                  <a:close/>
                </a:path>
                <a:path w="893445" h="534035">
                  <a:moveTo>
                    <a:pt x="788136" y="213360"/>
                  </a:moveTo>
                  <a:lnTo>
                    <a:pt x="787806" y="212344"/>
                  </a:lnTo>
                  <a:lnTo>
                    <a:pt x="786892" y="213360"/>
                  </a:lnTo>
                  <a:lnTo>
                    <a:pt x="786993" y="214630"/>
                  </a:lnTo>
                  <a:lnTo>
                    <a:pt x="788136" y="213360"/>
                  </a:lnTo>
                  <a:close/>
                </a:path>
                <a:path w="893445" h="534035">
                  <a:moveTo>
                    <a:pt x="798410" y="185826"/>
                  </a:moveTo>
                  <a:lnTo>
                    <a:pt x="798131" y="185547"/>
                  </a:lnTo>
                  <a:lnTo>
                    <a:pt x="794943" y="182372"/>
                  </a:lnTo>
                  <a:lnTo>
                    <a:pt x="794346" y="186423"/>
                  </a:lnTo>
                  <a:lnTo>
                    <a:pt x="795108" y="185547"/>
                  </a:lnTo>
                  <a:lnTo>
                    <a:pt x="798410" y="185826"/>
                  </a:lnTo>
                  <a:close/>
                </a:path>
                <a:path w="893445" h="534035">
                  <a:moveTo>
                    <a:pt x="798728" y="185864"/>
                  </a:moveTo>
                  <a:lnTo>
                    <a:pt x="798410" y="185826"/>
                  </a:lnTo>
                  <a:lnTo>
                    <a:pt x="798664" y="186080"/>
                  </a:lnTo>
                  <a:lnTo>
                    <a:pt x="798728" y="185864"/>
                  </a:lnTo>
                  <a:close/>
                </a:path>
                <a:path w="893445" h="534035">
                  <a:moveTo>
                    <a:pt x="799706" y="185940"/>
                  </a:moveTo>
                  <a:lnTo>
                    <a:pt x="799617" y="182981"/>
                  </a:lnTo>
                  <a:lnTo>
                    <a:pt x="798728" y="185864"/>
                  </a:lnTo>
                  <a:lnTo>
                    <a:pt x="799706" y="185940"/>
                  </a:lnTo>
                  <a:close/>
                </a:path>
                <a:path w="893445" h="534035">
                  <a:moveTo>
                    <a:pt x="819175" y="272745"/>
                  </a:moveTo>
                  <a:lnTo>
                    <a:pt x="818019" y="271780"/>
                  </a:lnTo>
                  <a:lnTo>
                    <a:pt x="818908" y="273050"/>
                  </a:lnTo>
                  <a:lnTo>
                    <a:pt x="819175" y="272745"/>
                  </a:lnTo>
                  <a:close/>
                </a:path>
                <a:path w="893445" h="534035">
                  <a:moveTo>
                    <a:pt x="819213" y="219710"/>
                  </a:moveTo>
                  <a:lnTo>
                    <a:pt x="818489" y="218440"/>
                  </a:lnTo>
                  <a:lnTo>
                    <a:pt x="816444" y="214630"/>
                  </a:lnTo>
                  <a:lnTo>
                    <a:pt x="814285" y="215900"/>
                  </a:lnTo>
                  <a:lnTo>
                    <a:pt x="816178" y="215900"/>
                  </a:lnTo>
                  <a:lnTo>
                    <a:pt x="815924" y="217170"/>
                  </a:lnTo>
                  <a:lnTo>
                    <a:pt x="813752" y="217170"/>
                  </a:lnTo>
                  <a:lnTo>
                    <a:pt x="816660" y="218440"/>
                  </a:lnTo>
                  <a:lnTo>
                    <a:pt x="819213" y="219710"/>
                  </a:lnTo>
                  <a:close/>
                </a:path>
                <a:path w="893445" h="534035">
                  <a:moveTo>
                    <a:pt x="821905" y="221970"/>
                  </a:moveTo>
                  <a:lnTo>
                    <a:pt x="820051" y="221970"/>
                  </a:lnTo>
                  <a:lnTo>
                    <a:pt x="820432" y="223100"/>
                  </a:lnTo>
                  <a:lnTo>
                    <a:pt x="819886" y="224739"/>
                  </a:lnTo>
                  <a:lnTo>
                    <a:pt x="820559" y="225044"/>
                  </a:lnTo>
                  <a:lnTo>
                    <a:pt x="821728" y="223761"/>
                  </a:lnTo>
                  <a:lnTo>
                    <a:pt x="821905" y="221970"/>
                  </a:lnTo>
                  <a:close/>
                </a:path>
                <a:path w="893445" h="534035">
                  <a:moveTo>
                    <a:pt x="824255" y="240030"/>
                  </a:moveTo>
                  <a:lnTo>
                    <a:pt x="823010" y="240030"/>
                  </a:lnTo>
                  <a:lnTo>
                    <a:pt x="823683" y="240817"/>
                  </a:lnTo>
                  <a:lnTo>
                    <a:pt x="824255" y="240030"/>
                  </a:lnTo>
                  <a:close/>
                </a:path>
                <a:path w="893445" h="534035">
                  <a:moveTo>
                    <a:pt x="824344" y="280720"/>
                  </a:moveTo>
                  <a:lnTo>
                    <a:pt x="824090" y="280708"/>
                  </a:lnTo>
                  <a:lnTo>
                    <a:pt x="823874" y="280670"/>
                  </a:lnTo>
                  <a:lnTo>
                    <a:pt x="823544" y="280720"/>
                  </a:lnTo>
                  <a:lnTo>
                    <a:pt x="822998" y="282879"/>
                  </a:lnTo>
                  <a:lnTo>
                    <a:pt x="823785" y="282054"/>
                  </a:lnTo>
                  <a:lnTo>
                    <a:pt x="824166" y="281355"/>
                  </a:lnTo>
                  <a:lnTo>
                    <a:pt x="824344" y="280720"/>
                  </a:lnTo>
                  <a:close/>
                </a:path>
                <a:path w="893445" h="534035">
                  <a:moveTo>
                    <a:pt x="826744" y="292722"/>
                  </a:moveTo>
                  <a:lnTo>
                    <a:pt x="826198" y="290093"/>
                  </a:lnTo>
                  <a:lnTo>
                    <a:pt x="826198" y="290880"/>
                  </a:lnTo>
                  <a:lnTo>
                    <a:pt x="826401" y="291846"/>
                  </a:lnTo>
                  <a:lnTo>
                    <a:pt x="826744" y="292722"/>
                  </a:lnTo>
                  <a:close/>
                </a:path>
                <a:path w="893445" h="534035">
                  <a:moveTo>
                    <a:pt x="826833" y="293001"/>
                  </a:moveTo>
                  <a:lnTo>
                    <a:pt x="826744" y="292722"/>
                  </a:lnTo>
                  <a:lnTo>
                    <a:pt x="826795" y="293014"/>
                  </a:lnTo>
                  <a:close/>
                </a:path>
                <a:path w="893445" h="534035">
                  <a:moveTo>
                    <a:pt x="827036" y="238760"/>
                  </a:moveTo>
                  <a:lnTo>
                    <a:pt x="826096" y="237490"/>
                  </a:lnTo>
                  <a:lnTo>
                    <a:pt x="824255" y="240030"/>
                  </a:lnTo>
                  <a:lnTo>
                    <a:pt x="824865" y="240030"/>
                  </a:lnTo>
                  <a:lnTo>
                    <a:pt x="827036" y="238760"/>
                  </a:lnTo>
                  <a:close/>
                </a:path>
                <a:path w="893445" h="534035">
                  <a:moveTo>
                    <a:pt x="829119" y="233680"/>
                  </a:moveTo>
                  <a:lnTo>
                    <a:pt x="825119" y="233680"/>
                  </a:lnTo>
                  <a:lnTo>
                    <a:pt x="826376" y="236220"/>
                  </a:lnTo>
                  <a:lnTo>
                    <a:pt x="829119" y="233680"/>
                  </a:lnTo>
                  <a:close/>
                </a:path>
                <a:path w="893445" h="534035">
                  <a:moveTo>
                    <a:pt x="838390" y="319798"/>
                  </a:moveTo>
                  <a:lnTo>
                    <a:pt x="837895" y="319049"/>
                  </a:lnTo>
                  <a:lnTo>
                    <a:pt x="837539" y="320040"/>
                  </a:lnTo>
                  <a:lnTo>
                    <a:pt x="838390" y="319798"/>
                  </a:lnTo>
                  <a:close/>
                </a:path>
                <a:path w="893445" h="534035">
                  <a:moveTo>
                    <a:pt x="842378" y="268922"/>
                  </a:moveTo>
                  <a:lnTo>
                    <a:pt x="841959" y="269443"/>
                  </a:lnTo>
                  <a:lnTo>
                    <a:pt x="842340" y="269887"/>
                  </a:lnTo>
                  <a:lnTo>
                    <a:pt x="842378" y="268922"/>
                  </a:lnTo>
                  <a:close/>
                </a:path>
                <a:path w="893445" h="534035">
                  <a:moveTo>
                    <a:pt x="845045" y="337794"/>
                  </a:moveTo>
                  <a:lnTo>
                    <a:pt x="845007" y="337667"/>
                  </a:lnTo>
                  <a:lnTo>
                    <a:pt x="844829" y="337489"/>
                  </a:lnTo>
                  <a:lnTo>
                    <a:pt x="844042" y="336842"/>
                  </a:lnTo>
                  <a:lnTo>
                    <a:pt x="844423" y="337312"/>
                  </a:lnTo>
                  <a:lnTo>
                    <a:pt x="845045" y="337794"/>
                  </a:lnTo>
                  <a:close/>
                </a:path>
                <a:path w="893445" h="534035">
                  <a:moveTo>
                    <a:pt x="845794" y="283210"/>
                  </a:moveTo>
                  <a:lnTo>
                    <a:pt x="844842" y="284480"/>
                  </a:lnTo>
                  <a:lnTo>
                    <a:pt x="845185" y="284480"/>
                  </a:lnTo>
                  <a:lnTo>
                    <a:pt x="845794" y="283210"/>
                  </a:lnTo>
                  <a:close/>
                </a:path>
                <a:path w="893445" h="534035">
                  <a:moveTo>
                    <a:pt x="846543" y="339090"/>
                  </a:moveTo>
                  <a:lnTo>
                    <a:pt x="846366" y="338912"/>
                  </a:lnTo>
                  <a:lnTo>
                    <a:pt x="846188" y="339090"/>
                  </a:lnTo>
                  <a:lnTo>
                    <a:pt x="846543" y="339090"/>
                  </a:lnTo>
                  <a:close/>
                </a:path>
                <a:path w="893445" h="534035">
                  <a:moveTo>
                    <a:pt x="846988" y="340360"/>
                  </a:moveTo>
                  <a:lnTo>
                    <a:pt x="846188" y="339090"/>
                  </a:lnTo>
                  <a:lnTo>
                    <a:pt x="845515" y="339090"/>
                  </a:lnTo>
                  <a:lnTo>
                    <a:pt x="845045" y="337820"/>
                  </a:lnTo>
                  <a:lnTo>
                    <a:pt x="845439" y="339090"/>
                  </a:lnTo>
                  <a:lnTo>
                    <a:pt x="844943" y="340360"/>
                  </a:lnTo>
                  <a:lnTo>
                    <a:pt x="846988" y="340360"/>
                  </a:lnTo>
                  <a:close/>
                </a:path>
                <a:path w="893445" h="534035">
                  <a:moveTo>
                    <a:pt x="847471" y="271830"/>
                  </a:moveTo>
                  <a:lnTo>
                    <a:pt x="845997" y="270802"/>
                  </a:lnTo>
                  <a:lnTo>
                    <a:pt x="843089" y="272415"/>
                  </a:lnTo>
                  <a:lnTo>
                    <a:pt x="843953" y="273037"/>
                  </a:lnTo>
                  <a:lnTo>
                    <a:pt x="847471" y="271830"/>
                  </a:lnTo>
                  <a:close/>
                </a:path>
                <a:path w="893445" h="534035">
                  <a:moveTo>
                    <a:pt x="848969" y="284568"/>
                  </a:moveTo>
                  <a:lnTo>
                    <a:pt x="848931" y="284327"/>
                  </a:lnTo>
                  <a:lnTo>
                    <a:pt x="848525" y="284035"/>
                  </a:lnTo>
                  <a:lnTo>
                    <a:pt x="848321" y="284226"/>
                  </a:lnTo>
                  <a:lnTo>
                    <a:pt x="848715" y="284391"/>
                  </a:lnTo>
                  <a:lnTo>
                    <a:pt x="848969" y="284568"/>
                  </a:lnTo>
                  <a:close/>
                </a:path>
                <a:path w="893445" h="534035">
                  <a:moveTo>
                    <a:pt x="848969" y="284568"/>
                  </a:moveTo>
                  <a:lnTo>
                    <a:pt x="848779" y="284734"/>
                  </a:lnTo>
                  <a:lnTo>
                    <a:pt x="848728" y="285216"/>
                  </a:lnTo>
                  <a:lnTo>
                    <a:pt x="848931" y="284734"/>
                  </a:lnTo>
                  <a:lnTo>
                    <a:pt x="848969" y="284568"/>
                  </a:lnTo>
                  <a:close/>
                </a:path>
                <a:path w="893445" h="534035">
                  <a:moveTo>
                    <a:pt x="858304" y="299694"/>
                  </a:moveTo>
                  <a:lnTo>
                    <a:pt x="857846" y="299935"/>
                  </a:lnTo>
                  <a:lnTo>
                    <a:pt x="857529" y="300228"/>
                  </a:lnTo>
                  <a:lnTo>
                    <a:pt x="857224" y="300520"/>
                  </a:lnTo>
                  <a:lnTo>
                    <a:pt x="857504" y="300405"/>
                  </a:lnTo>
                  <a:lnTo>
                    <a:pt x="857821" y="300202"/>
                  </a:lnTo>
                  <a:lnTo>
                    <a:pt x="858304" y="299694"/>
                  </a:lnTo>
                  <a:close/>
                </a:path>
                <a:path w="893445" h="534035">
                  <a:moveTo>
                    <a:pt x="860564" y="376085"/>
                  </a:moveTo>
                  <a:lnTo>
                    <a:pt x="860005" y="375551"/>
                  </a:lnTo>
                  <a:lnTo>
                    <a:pt x="859586" y="376440"/>
                  </a:lnTo>
                  <a:lnTo>
                    <a:pt x="859840" y="377050"/>
                  </a:lnTo>
                  <a:lnTo>
                    <a:pt x="860361" y="377558"/>
                  </a:lnTo>
                  <a:lnTo>
                    <a:pt x="860425" y="376897"/>
                  </a:lnTo>
                  <a:lnTo>
                    <a:pt x="860564" y="376085"/>
                  </a:lnTo>
                  <a:close/>
                </a:path>
                <a:path w="893445" h="534035">
                  <a:moveTo>
                    <a:pt x="862025" y="378650"/>
                  </a:moveTo>
                  <a:lnTo>
                    <a:pt x="861402" y="378307"/>
                  </a:lnTo>
                  <a:lnTo>
                    <a:pt x="860793" y="377964"/>
                  </a:lnTo>
                  <a:lnTo>
                    <a:pt x="860361" y="377571"/>
                  </a:lnTo>
                  <a:lnTo>
                    <a:pt x="860310" y="378371"/>
                  </a:lnTo>
                  <a:lnTo>
                    <a:pt x="860374" y="378980"/>
                  </a:lnTo>
                  <a:lnTo>
                    <a:pt x="862025" y="378650"/>
                  </a:lnTo>
                  <a:close/>
                </a:path>
                <a:path w="893445" h="534035">
                  <a:moveTo>
                    <a:pt x="862380" y="331470"/>
                  </a:moveTo>
                  <a:lnTo>
                    <a:pt x="861910" y="331470"/>
                  </a:lnTo>
                  <a:lnTo>
                    <a:pt x="861910" y="332740"/>
                  </a:lnTo>
                  <a:lnTo>
                    <a:pt x="862380" y="331470"/>
                  </a:lnTo>
                  <a:close/>
                </a:path>
                <a:path w="893445" h="534035">
                  <a:moveTo>
                    <a:pt x="863028" y="321310"/>
                  </a:moveTo>
                  <a:lnTo>
                    <a:pt x="862863" y="321106"/>
                  </a:lnTo>
                  <a:lnTo>
                    <a:pt x="862672" y="321208"/>
                  </a:lnTo>
                  <a:lnTo>
                    <a:pt x="863028" y="321310"/>
                  </a:lnTo>
                  <a:close/>
                </a:path>
                <a:path w="893445" h="534035">
                  <a:moveTo>
                    <a:pt x="863993" y="331012"/>
                  </a:moveTo>
                  <a:lnTo>
                    <a:pt x="863828" y="331393"/>
                  </a:lnTo>
                  <a:lnTo>
                    <a:pt x="863803" y="331660"/>
                  </a:lnTo>
                  <a:lnTo>
                    <a:pt x="863841" y="331889"/>
                  </a:lnTo>
                  <a:lnTo>
                    <a:pt x="863993" y="331012"/>
                  </a:lnTo>
                  <a:close/>
                </a:path>
                <a:path w="893445" h="534035">
                  <a:moveTo>
                    <a:pt x="864184" y="399567"/>
                  </a:moveTo>
                  <a:lnTo>
                    <a:pt x="863092" y="397878"/>
                  </a:lnTo>
                  <a:lnTo>
                    <a:pt x="861669" y="399415"/>
                  </a:lnTo>
                  <a:lnTo>
                    <a:pt x="864184" y="399567"/>
                  </a:lnTo>
                  <a:close/>
                </a:path>
                <a:path w="893445" h="534035">
                  <a:moveTo>
                    <a:pt x="867156" y="318770"/>
                  </a:moveTo>
                  <a:lnTo>
                    <a:pt x="864438" y="317500"/>
                  </a:lnTo>
                  <a:lnTo>
                    <a:pt x="862545" y="318617"/>
                  </a:lnTo>
                  <a:lnTo>
                    <a:pt x="860005" y="317500"/>
                  </a:lnTo>
                  <a:lnTo>
                    <a:pt x="862863" y="321106"/>
                  </a:lnTo>
                  <a:lnTo>
                    <a:pt x="867156" y="318770"/>
                  </a:lnTo>
                  <a:close/>
                </a:path>
                <a:path w="893445" h="534035">
                  <a:moveTo>
                    <a:pt x="870661" y="336550"/>
                  </a:moveTo>
                  <a:lnTo>
                    <a:pt x="870496" y="335978"/>
                  </a:lnTo>
                  <a:lnTo>
                    <a:pt x="870204" y="336550"/>
                  </a:lnTo>
                  <a:lnTo>
                    <a:pt x="870661" y="336550"/>
                  </a:lnTo>
                  <a:close/>
                </a:path>
                <a:path w="893445" h="534035">
                  <a:moveTo>
                    <a:pt x="870839" y="335280"/>
                  </a:moveTo>
                  <a:lnTo>
                    <a:pt x="870292" y="335280"/>
                  </a:lnTo>
                  <a:lnTo>
                    <a:pt x="870496" y="335978"/>
                  </a:lnTo>
                  <a:lnTo>
                    <a:pt x="870839" y="335280"/>
                  </a:lnTo>
                  <a:close/>
                </a:path>
                <a:path w="893445" h="534035">
                  <a:moveTo>
                    <a:pt x="872083" y="344170"/>
                  </a:moveTo>
                  <a:lnTo>
                    <a:pt x="871486" y="342366"/>
                  </a:lnTo>
                  <a:lnTo>
                    <a:pt x="871385" y="342900"/>
                  </a:lnTo>
                  <a:lnTo>
                    <a:pt x="871562" y="342900"/>
                  </a:lnTo>
                  <a:lnTo>
                    <a:pt x="872083" y="344170"/>
                  </a:lnTo>
                  <a:close/>
                </a:path>
                <a:path w="893445" h="534035">
                  <a:moveTo>
                    <a:pt x="872731" y="371614"/>
                  </a:moveTo>
                  <a:lnTo>
                    <a:pt x="872413" y="371246"/>
                  </a:lnTo>
                  <a:lnTo>
                    <a:pt x="872134" y="370941"/>
                  </a:lnTo>
                  <a:lnTo>
                    <a:pt x="871855" y="371106"/>
                  </a:lnTo>
                  <a:lnTo>
                    <a:pt x="872045" y="371538"/>
                  </a:lnTo>
                  <a:lnTo>
                    <a:pt x="872413" y="371652"/>
                  </a:lnTo>
                  <a:lnTo>
                    <a:pt x="872731" y="371614"/>
                  </a:lnTo>
                  <a:close/>
                </a:path>
                <a:path w="893445" h="534035">
                  <a:moveTo>
                    <a:pt x="873671" y="360337"/>
                  </a:moveTo>
                  <a:lnTo>
                    <a:pt x="873379" y="360260"/>
                  </a:lnTo>
                  <a:lnTo>
                    <a:pt x="873353" y="360502"/>
                  </a:lnTo>
                  <a:lnTo>
                    <a:pt x="873328" y="360692"/>
                  </a:lnTo>
                  <a:lnTo>
                    <a:pt x="873290" y="360908"/>
                  </a:lnTo>
                  <a:lnTo>
                    <a:pt x="873556" y="360616"/>
                  </a:lnTo>
                  <a:lnTo>
                    <a:pt x="873671" y="360337"/>
                  </a:lnTo>
                  <a:close/>
                </a:path>
                <a:path w="893445" h="534035">
                  <a:moveTo>
                    <a:pt x="873937" y="460235"/>
                  </a:moveTo>
                  <a:lnTo>
                    <a:pt x="873683" y="460324"/>
                  </a:lnTo>
                  <a:lnTo>
                    <a:pt x="873429" y="460463"/>
                  </a:lnTo>
                  <a:lnTo>
                    <a:pt x="873239" y="460692"/>
                  </a:lnTo>
                  <a:lnTo>
                    <a:pt x="873417" y="460654"/>
                  </a:lnTo>
                  <a:lnTo>
                    <a:pt x="873671" y="460463"/>
                  </a:lnTo>
                  <a:lnTo>
                    <a:pt x="873937" y="460235"/>
                  </a:lnTo>
                  <a:close/>
                </a:path>
                <a:path w="893445" h="534035">
                  <a:moveTo>
                    <a:pt x="874242" y="484505"/>
                  </a:moveTo>
                  <a:lnTo>
                    <a:pt x="872896" y="483870"/>
                  </a:lnTo>
                  <a:lnTo>
                    <a:pt x="873823" y="485140"/>
                  </a:lnTo>
                  <a:lnTo>
                    <a:pt x="874242" y="484505"/>
                  </a:lnTo>
                  <a:close/>
                </a:path>
                <a:path w="893445" h="534035">
                  <a:moveTo>
                    <a:pt x="874255" y="490220"/>
                  </a:moveTo>
                  <a:lnTo>
                    <a:pt x="872528" y="490220"/>
                  </a:lnTo>
                  <a:lnTo>
                    <a:pt x="873518" y="492760"/>
                  </a:lnTo>
                  <a:lnTo>
                    <a:pt x="874255" y="490220"/>
                  </a:lnTo>
                  <a:close/>
                </a:path>
                <a:path w="893445" h="534035">
                  <a:moveTo>
                    <a:pt x="874420" y="346976"/>
                  </a:moveTo>
                  <a:lnTo>
                    <a:pt x="874356" y="346710"/>
                  </a:lnTo>
                  <a:lnTo>
                    <a:pt x="874268" y="346837"/>
                  </a:lnTo>
                  <a:lnTo>
                    <a:pt x="874420" y="346976"/>
                  </a:lnTo>
                  <a:close/>
                </a:path>
                <a:path w="893445" h="534035">
                  <a:moveTo>
                    <a:pt x="874610" y="472338"/>
                  </a:moveTo>
                  <a:lnTo>
                    <a:pt x="873760" y="474154"/>
                  </a:lnTo>
                  <a:lnTo>
                    <a:pt x="874268" y="473354"/>
                  </a:lnTo>
                  <a:lnTo>
                    <a:pt x="874496" y="472795"/>
                  </a:lnTo>
                  <a:lnTo>
                    <a:pt x="874610" y="472338"/>
                  </a:lnTo>
                  <a:close/>
                </a:path>
                <a:path w="893445" h="534035">
                  <a:moveTo>
                    <a:pt x="874763" y="509295"/>
                  </a:moveTo>
                  <a:lnTo>
                    <a:pt x="874496" y="508889"/>
                  </a:lnTo>
                  <a:lnTo>
                    <a:pt x="874141" y="509117"/>
                  </a:lnTo>
                  <a:lnTo>
                    <a:pt x="874763" y="509295"/>
                  </a:lnTo>
                  <a:close/>
                </a:path>
                <a:path w="893445" h="534035">
                  <a:moveTo>
                    <a:pt x="875474" y="347980"/>
                  </a:moveTo>
                  <a:lnTo>
                    <a:pt x="874420" y="346976"/>
                  </a:lnTo>
                  <a:lnTo>
                    <a:pt x="874687" y="347980"/>
                  </a:lnTo>
                  <a:lnTo>
                    <a:pt x="875474" y="347980"/>
                  </a:lnTo>
                  <a:close/>
                </a:path>
                <a:path w="893445" h="534035">
                  <a:moveTo>
                    <a:pt x="875487" y="481774"/>
                  </a:moveTo>
                  <a:lnTo>
                    <a:pt x="874179" y="481749"/>
                  </a:lnTo>
                  <a:lnTo>
                    <a:pt x="874699" y="481812"/>
                  </a:lnTo>
                  <a:lnTo>
                    <a:pt x="875093" y="481799"/>
                  </a:lnTo>
                  <a:lnTo>
                    <a:pt x="875461" y="481799"/>
                  </a:lnTo>
                  <a:close/>
                </a:path>
                <a:path w="893445" h="534035">
                  <a:moveTo>
                    <a:pt x="875779" y="509574"/>
                  </a:moveTo>
                  <a:lnTo>
                    <a:pt x="874763" y="509295"/>
                  </a:lnTo>
                  <a:lnTo>
                    <a:pt x="874915" y="509524"/>
                  </a:lnTo>
                  <a:lnTo>
                    <a:pt x="875779" y="509574"/>
                  </a:lnTo>
                  <a:close/>
                </a:path>
                <a:path w="893445" h="534035">
                  <a:moveTo>
                    <a:pt x="876249" y="368300"/>
                  </a:moveTo>
                  <a:lnTo>
                    <a:pt x="874725" y="367030"/>
                  </a:lnTo>
                  <a:lnTo>
                    <a:pt x="874141" y="368223"/>
                  </a:lnTo>
                  <a:lnTo>
                    <a:pt x="876249" y="368300"/>
                  </a:lnTo>
                  <a:close/>
                </a:path>
                <a:path w="893445" h="534035">
                  <a:moveTo>
                    <a:pt x="876427" y="513168"/>
                  </a:moveTo>
                  <a:lnTo>
                    <a:pt x="876376" y="512914"/>
                  </a:lnTo>
                  <a:lnTo>
                    <a:pt x="876325" y="512635"/>
                  </a:lnTo>
                  <a:lnTo>
                    <a:pt x="876338" y="512356"/>
                  </a:lnTo>
                  <a:lnTo>
                    <a:pt x="876274" y="512737"/>
                  </a:lnTo>
                  <a:lnTo>
                    <a:pt x="876300" y="512978"/>
                  </a:lnTo>
                  <a:lnTo>
                    <a:pt x="876427" y="513168"/>
                  </a:lnTo>
                  <a:close/>
                </a:path>
                <a:path w="893445" h="534035">
                  <a:moveTo>
                    <a:pt x="876846" y="509612"/>
                  </a:moveTo>
                  <a:lnTo>
                    <a:pt x="875779" y="509574"/>
                  </a:lnTo>
                  <a:lnTo>
                    <a:pt x="876007" y="509625"/>
                  </a:lnTo>
                  <a:lnTo>
                    <a:pt x="876350" y="509651"/>
                  </a:lnTo>
                  <a:lnTo>
                    <a:pt x="876846" y="509612"/>
                  </a:lnTo>
                  <a:close/>
                </a:path>
                <a:path w="893445" h="534035">
                  <a:moveTo>
                    <a:pt x="876858" y="522490"/>
                  </a:moveTo>
                  <a:lnTo>
                    <a:pt x="876465" y="522020"/>
                  </a:lnTo>
                  <a:lnTo>
                    <a:pt x="876388" y="522465"/>
                  </a:lnTo>
                  <a:lnTo>
                    <a:pt x="876566" y="522452"/>
                  </a:lnTo>
                  <a:lnTo>
                    <a:pt x="876731" y="522465"/>
                  </a:lnTo>
                  <a:lnTo>
                    <a:pt x="876858" y="522490"/>
                  </a:lnTo>
                  <a:close/>
                </a:path>
                <a:path w="893445" h="534035">
                  <a:moveTo>
                    <a:pt x="877062" y="514502"/>
                  </a:moveTo>
                  <a:lnTo>
                    <a:pt x="876884" y="514235"/>
                  </a:lnTo>
                  <a:lnTo>
                    <a:pt x="876744" y="513981"/>
                  </a:lnTo>
                  <a:lnTo>
                    <a:pt x="876630" y="513727"/>
                  </a:lnTo>
                  <a:lnTo>
                    <a:pt x="876084" y="513727"/>
                  </a:lnTo>
                  <a:lnTo>
                    <a:pt x="876287" y="514032"/>
                  </a:lnTo>
                  <a:lnTo>
                    <a:pt x="876617" y="514286"/>
                  </a:lnTo>
                  <a:lnTo>
                    <a:pt x="877062" y="514502"/>
                  </a:lnTo>
                  <a:close/>
                </a:path>
                <a:path w="893445" h="534035">
                  <a:moveTo>
                    <a:pt x="877214" y="387350"/>
                  </a:moveTo>
                  <a:lnTo>
                    <a:pt x="876338" y="385203"/>
                  </a:lnTo>
                  <a:lnTo>
                    <a:pt x="874903" y="386384"/>
                  </a:lnTo>
                  <a:lnTo>
                    <a:pt x="877214" y="387350"/>
                  </a:lnTo>
                  <a:close/>
                </a:path>
                <a:path w="893445" h="534035">
                  <a:moveTo>
                    <a:pt x="877239" y="522960"/>
                  </a:moveTo>
                  <a:lnTo>
                    <a:pt x="877227" y="522732"/>
                  </a:lnTo>
                  <a:lnTo>
                    <a:pt x="877176" y="522528"/>
                  </a:lnTo>
                  <a:lnTo>
                    <a:pt x="876858" y="522490"/>
                  </a:lnTo>
                  <a:lnTo>
                    <a:pt x="877239" y="522960"/>
                  </a:lnTo>
                  <a:close/>
                </a:path>
                <a:path w="893445" h="534035">
                  <a:moveTo>
                    <a:pt x="877735" y="513575"/>
                  </a:moveTo>
                  <a:lnTo>
                    <a:pt x="876985" y="513549"/>
                  </a:lnTo>
                  <a:lnTo>
                    <a:pt x="876604" y="513422"/>
                  </a:lnTo>
                  <a:lnTo>
                    <a:pt x="876427" y="513168"/>
                  </a:lnTo>
                  <a:lnTo>
                    <a:pt x="876477" y="513372"/>
                  </a:lnTo>
                  <a:lnTo>
                    <a:pt x="876554" y="513549"/>
                  </a:lnTo>
                  <a:lnTo>
                    <a:pt x="876630" y="513727"/>
                  </a:lnTo>
                  <a:lnTo>
                    <a:pt x="877074" y="513740"/>
                  </a:lnTo>
                  <a:lnTo>
                    <a:pt x="877493" y="513727"/>
                  </a:lnTo>
                  <a:lnTo>
                    <a:pt x="877735" y="513575"/>
                  </a:lnTo>
                  <a:close/>
                </a:path>
                <a:path w="893445" h="534035">
                  <a:moveTo>
                    <a:pt x="878065" y="523938"/>
                  </a:moveTo>
                  <a:lnTo>
                    <a:pt x="877239" y="522960"/>
                  </a:lnTo>
                  <a:lnTo>
                    <a:pt x="877252" y="523316"/>
                  </a:lnTo>
                  <a:lnTo>
                    <a:pt x="877201" y="523773"/>
                  </a:lnTo>
                  <a:lnTo>
                    <a:pt x="878065" y="523938"/>
                  </a:lnTo>
                  <a:close/>
                </a:path>
                <a:path w="893445" h="534035">
                  <a:moveTo>
                    <a:pt x="878078" y="506603"/>
                  </a:moveTo>
                  <a:lnTo>
                    <a:pt x="876198" y="505917"/>
                  </a:lnTo>
                  <a:lnTo>
                    <a:pt x="876046" y="506831"/>
                  </a:lnTo>
                  <a:lnTo>
                    <a:pt x="874141" y="508342"/>
                  </a:lnTo>
                  <a:lnTo>
                    <a:pt x="874496" y="508889"/>
                  </a:lnTo>
                  <a:lnTo>
                    <a:pt x="878078" y="506603"/>
                  </a:lnTo>
                  <a:close/>
                </a:path>
                <a:path w="893445" h="534035">
                  <a:moveTo>
                    <a:pt x="878332" y="383540"/>
                  </a:moveTo>
                  <a:lnTo>
                    <a:pt x="875665" y="383540"/>
                  </a:lnTo>
                  <a:lnTo>
                    <a:pt x="876338" y="385203"/>
                  </a:lnTo>
                  <a:lnTo>
                    <a:pt x="878332" y="383540"/>
                  </a:lnTo>
                  <a:close/>
                </a:path>
                <a:path w="893445" h="534035">
                  <a:moveTo>
                    <a:pt x="878560" y="521601"/>
                  </a:moveTo>
                  <a:lnTo>
                    <a:pt x="878179" y="520700"/>
                  </a:lnTo>
                  <a:lnTo>
                    <a:pt x="877735" y="520700"/>
                  </a:lnTo>
                  <a:lnTo>
                    <a:pt x="878560" y="521601"/>
                  </a:lnTo>
                  <a:close/>
                </a:path>
                <a:path w="893445" h="534035">
                  <a:moveTo>
                    <a:pt x="879233" y="407670"/>
                  </a:moveTo>
                  <a:lnTo>
                    <a:pt x="878954" y="406590"/>
                  </a:lnTo>
                  <a:lnTo>
                    <a:pt x="878852" y="407212"/>
                  </a:lnTo>
                  <a:lnTo>
                    <a:pt x="879233" y="407670"/>
                  </a:lnTo>
                  <a:close/>
                </a:path>
                <a:path w="893445" h="534035">
                  <a:moveTo>
                    <a:pt x="879487" y="520700"/>
                  </a:moveTo>
                  <a:lnTo>
                    <a:pt x="878433" y="519430"/>
                  </a:lnTo>
                  <a:lnTo>
                    <a:pt x="877227" y="518160"/>
                  </a:lnTo>
                  <a:lnTo>
                    <a:pt x="878179" y="520700"/>
                  </a:lnTo>
                  <a:lnTo>
                    <a:pt x="879487" y="520700"/>
                  </a:lnTo>
                  <a:close/>
                </a:path>
                <a:path w="893445" h="534035">
                  <a:moveTo>
                    <a:pt x="880046" y="448310"/>
                  </a:moveTo>
                  <a:lnTo>
                    <a:pt x="879817" y="447040"/>
                  </a:lnTo>
                  <a:lnTo>
                    <a:pt x="879348" y="447040"/>
                  </a:lnTo>
                  <a:lnTo>
                    <a:pt x="880046" y="448310"/>
                  </a:lnTo>
                  <a:close/>
                </a:path>
                <a:path w="893445" h="534035">
                  <a:moveTo>
                    <a:pt x="880059" y="523240"/>
                  </a:moveTo>
                  <a:lnTo>
                    <a:pt x="878560" y="521601"/>
                  </a:lnTo>
                  <a:lnTo>
                    <a:pt x="879246" y="523240"/>
                  </a:lnTo>
                  <a:lnTo>
                    <a:pt x="880059" y="523240"/>
                  </a:lnTo>
                  <a:close/>
                </a:path>
                <a:path w="893445" h="534035">
                  <a:moveTo>
                    <a:pt x="880262" y="430898"/>
                  </a:moveTo>
                  <a:lnTo>
                    <a:pt x="880059" y="431101"/>
                  </a:lnTo>
                  <a:lnTo>
                    <a:pt x="880224" y="431025"/>
                  </a:lnTo>
                  <a:lnTo>
                    <a:pt x="880262" y="430898"/>
                  </a:lnTo>
                  <a:close/>
                </a:path>
                <a:path w="893445" h="534035">
                  <a:moveTo>
                    <a:pt x="880579" y="430237"/>
                  </a:moveTo>
                  <a:lnTo>
                    <a:pt x="880275" y="430898"/>
                  </a:lnTo>
                  <a:lnTo>
                    <a:pt x="880465" y="430707"/>
                  </a:lnTo>
                  <a:lnTo>
                    <a:pt x="880567" y="430479"/>
                  </a:lnTo>
                  <a:lnTo>
                    <a:pt x="880579" y="430237"/>
                  </a:lnTo>
                  <a:close/>
                </a:path>
                <a:path w="893445" h="534035">
                  <a:moveTo>
                    <a:pt x="880872" y="446557"/>
                  </a:moveTo>
                  <a:lnTo>
                    <a:pt x="879792" y="446024"/>
                  </a:lnTo>
                  <a:lnTo>
                    <a:pt x="879729" y="447040"/>
                  </a:lnTo>
                  <a:lnTo>
                    <a:pt x="880872" y="446557"/>
                  </a:lnTo>
                  <a:close/>
                </a:path>
                <a:path w="893445" h="534035">
                  <a:moveTo>
                    <a:pt x="880897" y="386943"/>
                  </a:moveTo>
                  <a:lnTo>
                    <a:pt x="879500" y="384962"/>
                  </a:lnTo>
                  <a:lnTo>
                    <a:pt x="880414" y="386448"/>
                  </a:lnTo>
                  <a:lnTo>
                    <a:pt x="880897" y="386943"/>
                  </a:lnTo>
                  <a:close/>
                </a:path>
                <a:path w="893445" h="534035">
                  <a:moveTo>
                    <a:pt x="881405" y="513080"/>
                  </a:moveTo>
                  <a:lnTo>
                    <a:pt x="878840" y="513080"/>
                  </a:lnTo>
                  <a:lnTo>
                    <a:pt x="879208" y="514350"/>
                  </a:lnTo>
                  <a:lnTo>
                    <a:pt x="881329" y="514350"/>
                  </a:lnTo>
                  <a:lnTo>
                    <a:pt x="881405" y="513080"/>
                  </a:lnTo>
                  <a:close/>
                </a:path>
                <a:path w="893445" h="534035">
                  <a:moveTo>
                    <a:pt x="881418" y="428498"/>
                  </a:moveTo>
                  <a:lnTo>
                    <a:pt x="880275" y="428561"/>
                  </a:lnTo>
                  <a:lnTo>
                    <a:pt x="880706" y="429425"/>
                  </a:lnTo>
                  <a:lnTo>
                    <a:pt x="880579" y="430237"/>
                  </a:lnTo>
                  <a:lnTo>
                    <a:pt x="881418" y="428498"/>
                  </a:lnTo>
                  <a:close/>
                </a:path>
                <a:path w="893445" h="534035">
                  <a:moveTo>
                    <a:pt x="881786" y="408470"/>
                  </a:moveTo>
                  <a:lnTo>
                    <a:pt x="881164" y="407225"/>
                  </a:lnTo>
                  <a:lnTo>
                    <a:pt x="880770" y="408584"/>
                  </a:lnTo>
                  <a:lnTo>
                    <a:pt x="881786" y="408470"/>
                  </a:lnTo>
                  <a:close/>
                </a:path>
                <a:path w="893445" h="534035">
                  <a:moveTo>
                    <a:pt x="882523" y="533171"/>
                  </a:moveTo>
                  <a:lnTo>
                    <a:pt x="882040" y="532218"/>
                  </a:lnTo>
                  <a:lnTo>
                    <a:pt x="878522" y="531787"/>
                  </a:lnTo>
                  <a:lnTo>
                    <a:pt x="879576" y="533222"/>
                  </a:lnTo>
                  <a:lnTo>
                    <a:pt x="880491" y="533514"/>
                  </a:lnTo>
                  <a:lnTo>
                    <a:pt x="882523" y="533171"/>
                  </a:lnTo>
                  <a:close/>
                </a:path>
                <a:path w="893445" h="534035">
                  <a:moveTo>
                    <a:pt x="882611" y="514350"/>
                  </a:moveTo>
                  <a:lnTo>
                    <a:pt x="881329" y="514350"/>
                  </a:lnTo>
                  <a:lnTo>
                    <a:pt x="881253" y="515620"/>
                  </a:lnTo>
                  <a:lnTo>
                    <a:pt x="882611" y="514350"/>
                  </a:lnTo>
                  <a:close/>
                </a:path>
                <a:path w="893445" h="534035">
                  <a:moveTo>
                    <a:pt x="882726" y="445770"/>
                  </a:moveTo>
                  <a:lnTo>
                    <a:pt x="880872" y="446557"/>
                  </a:lnTo>
                  <a:lnTo>
                    <a:pt x="881849" y="447040"/>
                  </a:lnTo>
                  <a:lnTo>
                    <a:pt x="882726" y="445770"/>
                  </a:lnTo>
                  <a:close/>
                </a:path>
                <a:path w="893445" h="534035">
                  <a:moveTo>
                    <a:pt x="883196" y="523240"/>
                  </a:moveTo>
                  <a:lnTo>
                    <a:pt x="883005" y="521970"/>
                  </a:lnTo>
                  <a:lnTo>
                    <a:pt x="882103" y="523240"/>
                  </a:lnTo>
                  <a:lnTo>
                    <a:pt x="883196" y="523240"/>
                  </a:lnTo>
                  <a:close/>
                </a:path>
                <a:path w="893445" h="534035">
                  <a:moveTo>
                    <a:pt x="885024" y="488950"/>
                  </a:moveTo>
                  <a:lnTo>
                    <a:pt x="884618" y="487680"/>
                  </a:lnTo>
                  <a:lnTo>
                    <a:pt x="883132" y="487680"/>
                  </a:lnTo>
                  <a:lnTo>
                    <a:pt x="885024" y="488950"/>
                  </a:lnTo>
                  <a:close/>
                </a:path>
                <a:path w="893445" h="534035">
                  <a:moveTo>
                    <a:pt x="885507" y="529424"/>
                  </a:moveTo>
                  <a:lnTo>
                    <a:pt x="885482" y="527812"/>
                  </a:lnTo>
                  <a:lnTo>
                    <a:pt x="883158" y="526300"/>
                  </a:lnTo>
                  <a:lnTo>
                    <a:pt x="883881" y="525881"/>
                  </a:lnTo>
                  <a:lnTo>
                    <a:pt x="884809" y="526161"/>
                  </a:lnTo>
                  <a:lnTo>
                    <a:pt x="885456" y="526199"/>
                  </a:lnTo>
                  <a:lnTo>
                    <a:pt x="883691" y="525170"/>
                  </a:lnTo>
                  <a:lnTo>
                    <a:pt x="880643" y="524078"/>
                  </a:lnTo>
                  <a:lnTo>
                    <a:pt x="877531" y="525068"/>
                  </a:lnTo>
                  <a:lnTo>
                    <a:pt x="880935" y="525945"/>
                  </a:lnTo>
                  <a:lnTo>
                    <a:pt x="879576" y="526313"/>
                  </a:lnTo>
                  <a:lnTo>
                    <a:pt x="883627" y="527253"/>
                  </a:lnTo>
                  <a:lnTo>
                    <a:pt x="884110" y="528193"/>
                  </a:lnTo>
                  <a:lnTo>
                    <a:pt x="882650" y="529031"/>
                  </a:lnTo>
                  <a:lnTo>
                    <a:pt x="881367" y="528967"/>
                  </a:lnTo>
                  <a:lnTo>
                    <a:pt x="882269" y="529234"/>
                  </a:lnTo>
                  <a:lnTo>
                    <a:pt x="880719" y="530542"/>
                  </a:lnTo>
                  <a:lnTo>
                    <a:pt x="882929" y="530898"/>
                  </a:lnTo>
                  <a:lnTo>
                    <a:pt x="885507" y="529424"/>
                  </a:lnTo>
                  <a:close/>
                </a:path>
                <a:path w="893445" h="534035">
                  <a:moveTo>
                    <a:pt x="886675" y="441172"/>
                  </a:moveTo>
                  <a:lnTo>
                    <a:pt x="886294" y="441223"/>
                  </a:lnTo>
                  <a:lnTo>
                    <a:pt x="885964" y="441337"/>
                  </a:lnTo>
                  <a:lnTo>
                    <a:pt x="885647" y="441502"/>
                  </a:lnTo>
                  <a:lnTo>
                    <a:pt x="886079" y="441401"/>
                  </a:lnTo>
                  <a:lnTo>
                    <a:pt x="886447" y="441286"/>
                  </a:lnTo>
                  <a:lnTo>
                    <a:pt x="886675" y="441172"/>
                  </a:lnTo>
                  <a:close/>
                </a:path>
                <a:path w="893445" h="534035">
                  <a:moveTo>
                    <a:pt x="887082" y="494030"/>
                  </a:moveTo>
                  <a:lnTo>
                    <a:pt x="884872" y="492823"/>
                  </a:lnTo>
                  <a:lnTo>
                    <a:pt x="885659" y="495122"/>
                  </a:lnTo>
                  <a:lnTo>
                    <a:pt x="885812" y="494030"/>
                  </a:lnTo>
                  <a:lnTo>
                    <a:pt x="887082" y="494030"/>
                  </a:lnTo>
                  <a:close/>
                </a:path>
                <a:path w="893445" h="534035">
                  <a:moveTo>
                    <a:pt x="887857" y="508546"/>
                  </a:moveTo>
                  <a:lnTo>
                    <a:pt x="887780" y="508393"/>
                  </a:lnTo>
                  <a:lnTo>
                    <a:pt x="887603" y="508241"/>
                  </a:lnTo>
                  <a:lnTo>
                    <a:pt x="887857" y="508546"/>
                  </a:lnTo>
                  <a:close/>
                </a:path>
                <a:path w="893445" h="534035">
                  <a:moveTo>
                    <a:pt x="887895" y="489089"/>
                  </a:moveTo>
                  <a:lnTo>
                    <a:pt x="887336" y="492315"/>
                  </a:lnTo>
                  <a:lnTo>
                    <a:pt x="887844" y="492010"/>
                  </a:lnTo>
                  <a:lnTo>
                    <a:pt x="887895" y="489089"/>
                  </a:lnTo>
                  <a:close/>
                </a:path>
                <a:path w="893445" h="534035">
                  <a:moveTo>
                    <a:pt x="888250" y="510540"/>
                  </a:moveTo>
                  <a:lnTo>
                    <a:pt x="885507" y="510540"/>
                  </a:lnTo>
                  <a:lnTo>
                    <a:pt x="886256" y="511810"/>
                  </a:lnTo>
                  <a:lnTo>
                    <a:pt x="888250" y="510540"/>
                  </a:lnTo>
                  <a:close/>
                </a:path>
                <a:path w="893445" h="534035">
                  <a:moveTo>
                    <a:pt x="888390" y="456641"/>
                  </a:moveTo>
                  <a:lnTo>
                    <a:pt x="886879" y="455930"/>
                  </a:lnTo>
                  <a:lnTo>
                    <a:pt x="886942" y="456412"/>
                  </a:lnTo>
                  <a:lnTo>
                    <a:pt x="887349" y="456501"/>
                  </a:lnTo>
                  <a:lnTo>
                    <a:pt x="887844" y="456577"/>
                  </a:lnTo>
                  <a:lnTo>
                    <a:pt x="888390" y="456641"/>
                  </a:lnTo>
                  <a:close/>
                </a:path>
                <a:path w="893445" h="534035">
                  <a:moveTo>
                    <a:pt x="888479" y="519430"/>
                  </a:moveTo>
                  <a:lnTo>
                    <a:pt x="881253" y="515620"/>
                  </a:lnTo>
                  <a:lnTo>
                    <a:pt x="877062" y="515620"/>
                  </a:lnTo>
                  <a:lnTo>
                    <a:pt x="878128" y="516890"/>
                  </a:lnTo>
                  <a:lnTo>
                    <a:pt x="880148" y="518160"/>
                  </a:lnTo>
                  <a:lnTo>
                    <a:pt x="881214" y="519430"/>
                  </a:lnTo>
                  <a:lnTo>
                    <a:pt x="879487" y="520700"/>
                  </a:lnTo>
                  <a:lnTo>
                    <a:pt x="880846" y="520700"/>
                  </a:lnTo>
                  <a:lnTo>
                    <a:pt x="881862" y="519430"/>
                  </a:lnTo>
                  <a:lnTo>
                    <a:pt x="882611" y="520700"/>
                  </a:lnTo>
                  <a:lnTo>
                    <a:pt x="888479" y="519430"/>
                  </a:lnTo>
                  <a:close/>
                </a:path>
                <a:path w="893445" h="534035">
                  <a:moveTo>
                    <a:pt x="889762" y="475475"/>
                  </a:moveTo>
                  <a:lnTo>
                    <a:pt x="886815" y="475627"/>
                  </a:lnTo>
                  <a:lnTo>
                    <a:pt x="885520" y="475589"/>
                  </a:lnTo>
                  <a:lnTo>
                    <a:pt x="886752" y="475716"/>
                  </a:lnTo>
                  <a:lnTo>
                    <a:pt x="887361" y="475996"/>
                  </a:lnTo>
                  <a:lnTo>
                    <a:pt x="887628" y="476364"/>
                  </a:lnTo>
                  <a:lnTo>
                    <a:pt x="888187" y="476313"/>
                  </a:lnTo>
                  <a:lnTo>
                    <a:pt x="888847" y="476186"/>
                  </a:lnTo>
                  <a:lnTo>
                    <a:pt x="889685" y="475945"/>
                  </a:lnTo>
                  <a:lnTo>
                    <a:pt x="889762" y="475475"/>
                  </a:lnTo>
                  <a:close/>
                </a:path>
                <a:path w="893445" h="534035">
                  <a:moveTo>
                    <a:pt x="889965" y="491134"/>
                  </a:moveTo>
                  <a:lnTo>
                    <a:pt x="889863" y="490791"/>
                  </a:lnTo>
                  <a:lnTo>
                    <a:pt x="887844" y="492010"/>
                  </a:lnTo>
                  <a:lnTo>
                    <a:pt x="887818" y="493255"/>
                  </a:lnTo>
                  <a:lnTo>
                    <a:pt x="889965" y="491134"/>
                  </a:lnTo>
                  <a:close/>
                </a:path>
                <a:path w="893445" h="534035">
                  <a:moveTo>
                    <a:pt x="890841" y="478993"/>
                  </a:moveTo>
                  <a:lnTo>
                    <a:pt x="889685" y="478028"/>
                  </a:lnTo>
                  <a:lnTo>
                    <a:pt x="889393" y="477799"/>
                  </a:lnTo>
                  <a:lnTo>
                    <a:pt x="888542" y="479158"/>
                  </a:lnTo>
                  <a:lnTo>
                    <a:pt x="889254" y="480796"/>
                  </a:lnTo>
                  <a:lnTo>
                    <a:pt x="890193" y="478967"/>
                  </a:lnTo>
                  <a:lnTo>
                    <a:pt x="890841" y="478993"/>
                  </a:lnTo>
                  <a:close/>
                </a:path>
                <a:path w="893445" h="534035">
                  <a:moveTo>
                    <a:pt x="890879" y="504190"/>
                  </a:moveTo>
                  <a:lnTo>
                    <a:pt x="884936" y="502920"/>
                  </a:lnTo>
                  <a:lnTo>
                    <a:pt x="888123" y="501650"/>
                  </a:lnTo>
                  <a:lnTo>
                    <a:pt x="888415" y="501650"/>
                  </a:lnTo>
                  <a:lnTo>
                    <a:pt x="886536" y="497840"/>
                  </a:lnTo>
                  <a:lnTo>
                    <a:pt x="885177" y="501650"/>
                  </a:lnTo>
                  <a:lnTo>
                    <a:pt x="881151" y="499110"/>
                  </a:lnTo>
                  <a:lnTo>
                    <a:pt x="888796" y="495300"/>
                  </a:lnTo>
                  <a:lnTo>
                    <a:pt x="885647" y="495300"/>
                  </a:lnTo>
                  <a:lnTo>
                    <a:pt x="883589" y="494030"/>
                  </a:lnTo>
                  <a:lnTo>
                    <a:pt x="884796" y="492887"/>
                  </a:lnTo>
                  <a:lnTo>
                    <a:pt x="884745" y="492760"/>
                  </a:lnTo>
                  <a:lnTo>
                    <a:pt x="884872" y="492823"/>
                  </a:lnTo>
                  <a:lnTo>
                    <a:pt x="886282" y="491490"/>
                  </a:lnTo>
                  <a:lnTo>
                    <a:pt x="881684" y="487680"/>
                  </a:lnTo>
                  <a:lnTo>
                    <a:pt x="883132" y="487680"/>
                  </a:lnTo>
                  <a:lnTo>
                    <a:pt x="884504" y="487349"/>
                  </a:lnTo>
                  <a:lnTo>
                    <a:pt x="884618" y="487680"/>
                  </a:lnTo>
                  <a:lnTo>
                    <a:pt x="886701" y="487680"/>
                  </a:lnTo>
                  <a:lnTo>
                    <a:pt x="885571" y="487108"/>
                  </a:lnTo>
                  <a:lnTo>
                    <a:pt x="888530" y="486410"/>
                  </a:lnTo>
                  <a:lnTo>
                    <a:pt x="881938" y="485140"/>
                  </a:lnTo>
                  <a:lnTo>
                    <a:pt x="884212" y="482600"/>
                  </a:lnTo>
                  <a:lnTo>
                    <a:pt x="887095" y="482600"/>
                  </a:lnTo>
                  <a:lnTo>
                    <a:pt x="885825" y="485140"/>
                  </a:lnTo>
                  <a:lnTo>
                    <a:pt x="888111" y="482600"/>
                  </a:lnTo>
                  <a:lnTo>
                    <a:pt x="883221" y="481330"/>
                  </a:lnTo>
                  <a:lnTo>
                    <a:pt x="885977" y="480060"/>
                  </a:lnTo>
                  <a:lnTo>
                    <a:pt x="888733" y="478790"/>
                  </a:lnTo>
                  <a:lnTo>
                    <a:pt x="887628" y="477520"/>
                  </a:lnTo>
                  <a:lnTo>
                    <a:pt x="883843" y="477520"/>
                  </a:lnTo>
                  <a:lnTo>
                    <a:pt x="885050" y="474980"/>
                  </a:lnTo>
                  <a:lnTo>
                    <a:pt x="885659" y="473710"/>
                  </a:lnTo>
                  <a:lnTo>
                    <a:pt x="884085" y="471170"/>
                  </a:lnTo>
                  <a:lnTo>
                    <a:pt x="885380" y="471170"/>
                  </a:lnTo>
                  <a:lnTo>
                    <a:pt x="885583" y="464820"/>
                  </a:lnTo>
                  <a:lnTo>
                    <a:pt x="886663" y="462280"/>
                  </a:lnTo>
                  <a:lnTo>
                    <a:pt x="883450" y="462280"/>
                  </a:lnTo>
                  <a:lnTo>
                    <a:pt x="883856" y="459740"/>
                  </a:lnTo>
                  <a:lnTo>
                    <a:pt x="882789" y="458470"/>
                  </a:lnTo>
                  <a:lnTo>
                    <a:pt x="885101" y="457200"/>
                  </a:lnTo>
                  <a:lnTo>
                    <a:pt x="886040" y="458470"/>
                  </a:lnTo>
                  <a:lnTo>
                    <a:pt x="887196" y="458470"/>
                  </a:lnTo>
                  <a:lnTo>
                    <a:pt x="886942" y="457200"/>
                  </a:lnTo>
                  <a:lnTo>
                    <a:pt x="885659" y="457200"/>
                  </a:lnTo>
                  <a:lnTo>
                    <a:pt x="884948" y="455930"/>
                  </a:lnTo>
                  <a:lnTo>
                    <a:pt x="884351" y="454660"/>
                  </a:lnTo>
                  <a:lnTo>
                    <a:pt x="887260" y="454660"/>
                  </a:lnTo>
                  <a:lnTo>
                    <a:pt x="886790" y="453390"/>
                  </a:lnTo>
                  <a:lnTo>
                    <a:pt x="883272" y="450850"/>
                  </a:lnTo>
                  <a:lnTo>
                    <a:pt x="884758" y="447040"/>
                  </a:lnTo>
                  <a:lnTo>
                    <a:pt x="882091" y="447040"/>
                  </a:lnTo>
                  <a:lnTo>
                    <a:pt x="881646" y="447433"/>
                  </a:lnTo>
                  <a:lnTo>
                    <a:pt x="881646" y="469900"/>
                  </a:lnTo>
                  <a:lnTo>
                    <a:pt x="879055" y="471170"/>
                  </a:lnTo>
                  <a:lnTo>
                    <a:pt x="878179" y="471170"/>
                  </a:lnTo>
                  <a:lnTo>
                    <a:pt x="878052" y="469900"/>
                  </a:lnTo>
                  <a:lnTo>
                    <a:pt x="877366" y="468871"/>
                  </a:lnTo>
                  <a:lnTo>
                    <a:pt x="881646" y="469900"/>
                  </a:lnTo>
                  <a:lnTo>
                    <a:pt x="881646" y="447433"/>
                  </a:lnTo>
                  <a:lnTo>
                    <a:pt x="877684" y="450850"/>
                  </a:lnTo>
                  <a:lnTo>
                    <a:pt x="875487" y="448310"/>
                  </a:lnTo>
                  <a:lnTo>
                    <a:pt x="876896" y="447040"/>
                  </a:lnTo>
                  <a:lnTo>
                    <a:pt x="878725" y="447040"/>
                  </a:lnTo>
                  <a:lnTo>
                    <a:pt x="879259" y="445770"/>
                  </a:lnTo>
                  <a:lnTo>
                    <a:pt x="879792" y="446024"/>
                  </a:lnTo>
                  <a:lnTo>
                    <a:pt x="879805" y="445770"/>
                  </a:lnTo>
                  <a:lnTo>
                    <a:pt x="881862" y="445770"/>
                  </a:lnTo>
                  <a:lnTo>
                    <a:pt x="881164" y="444500"/>
                  </a:lnTo>
                  <a:lnTo>
                    <a:pt x="883043" y="444500"/>
                  </a:lnTo>
                  <a:lnTo>
                    <a:pt x="882091" y="445770"/>
                  </a:lnTo>
                  <a:lnTo>
                    <a:pt x="882726" y="445770"/>
                  </a:lnTo>
                  <a:lnTo>
                    <a:pt x="882954" y="445770"/>
                  </a:lnTo>
                  <a:lnTo>
                    <a:pt x="883158" y="444500"/>
                  </a:lnTo>
                  <a:lnTo>
                    <a:pt x="884161" y="443230"/>
                  </a:lnTo>
                  <a:lnTo>
                    <a:pt x="885647" y="441960"/>
                  </a:lnTo>
                  <a:lnTo>
                    <a:pt x="882497" y="441960"/>
                  </a:lnTo>
                  <a:lnTo>
                    <a:pt x="882040" y="439420"/>
                  </a:lnTo>
                  <a:lnTo>
                    <a:pt x="884859" y="440690"/>
                  </a:lnTo>
                  <a:lnTo>
                    <a:pt x="885723" y="439420"/>
                  </a:lnTo>
                  <a:lnTo>
                    <a:pt x="884224" y="438150"/>
                  </a:lnTo>
                  <a:lnTo>
                    <a:pt x="885494" y="436880"/>
                  </a:lnTo>
                  <a:lnTo>
                    <a:pt x="882357" y="436880"/>
                  </a:lnTo>
                  <a:lnTo>
                    <a:pt x="883754" y="435610"/>
                  </a:lnTo>
                  <a:lnTo>
                    <a:pt x="884542" y="435610"/>
                  </a:lnTo>
                  <a:lnTo>
                    <a:pt x="883005" y="434340"/>
                  </a:lnTo>
                  <a:lnTo>
                    <a:pt x="883132" y="431800"/>
                  </a:lnTo>
                  <a:lnTo>
                    <a:pt x="883259" y="429260"/>
                  </a:lnTo>
                  <a:lnTo>
                    <a:pt x="880211" y="431800"/>
                  </a:lnTo>
                  <a:lnTo>
                    <a:pt x="879894" y="431800"/>
                  </a:lnTo>
                  <a:lnTo>
                    <a:pt x="876211" y="427990"/>
                  </a:lnTo>
                  <a:lnTo>
                    <a:pt x="880300" y="422910"/>
                  </a:lnTo>
                  <a:lnTo>
                    <a:pt x="879017" y="420370"/>
                  </a:lnTo>
                  <a:lnTo>
                    <a:pt x="878370" y="419100"/>
                  </a:lnTo>
                  <a:lnTo>
                    <a:pt x="879386" y="419100"/>
                  </a:lnTo>
                  <a:lnTo>
                    <a:pt x="877836" y="416560"/>
                  </a:lnTo>
                  <a:lnTo>
                    <a:pt x="877887" y="414020"/>
                  </a:lnTo>
                  <a:lnTo>
                    <a:pt x="875385" y="412750"/>
                  </a:lnTo>
                  <a:lnTo>
                    <a:pt x="875258" y="411480"/>
                  </a:lnTo>
                  <a:lnTo>
                    <a:pt x="876935" y="410210"/>
                  </a:lnTo>
                  <a:lnTo>
                    <a:pt x="878205" y="410210"/>
                  </a:lnTo>
                  <a:lnTo>
                    <a:pt x="877112" y="408940"/>
                  </a:lnTo>
                  <a:lnTo>
                    <a:pt x="875919" y="408940"/>
                  </a:lnTo>
                  <a:lnTo>
                    <a:pt x="877112" y="405130"/>
                  </a:lnTo>
                  <a:lnTo>
                    <a:pt x="878725" y="407060"/>
                  </a:lnTo>
                  <a:lnTo>
                    <a:pt x="878852" y="407212"/>
                  </a:lnTo>
                  <a:lnTo>
                    <a:pt x="878903" y="406400"/>
                  </a:lnTo>
                  <a:lnTo>
                    <a:pt x="878954" y="406590"/>
                  </a:lnTo>
                  <a:lnTo>
                    <a:pt x="879208" y="405130"/>
                  </a:lnTo>
                  <a:lnTo>
                    <a:pt x="880745" y="403860"/>
                  </a:lnTo>
                  <a:lnTo>
                    <a:pt x="877493" y="401320"/>
                  </a:lnTo>
                  <a:lnTo>
                    <a:pt x="880262" y="402590"/>
                  </a:lnTo>
                  <a:lnTo>
                    <a:pt x="880313" y="401320"/>
                  </a:lnTo>
                  <a:lnTo>
                    <a:pt x="880376" y="400050"/>
                  </a:lnTo>
                  <a:lnTo>
                    <a:pt x="880440" y="398780"/>
                  </a:lnTo>
                  <a:lnTo>
                    <a:pt x="879449" y="398780"/>
                  </a:lnTo>
                  <a:lnTo>
                    <a:pt x="877887" y="400050"/>
                  </a:lnTo>
                  <a:lnTo>
                    <a:pt x="877290" y="398780"/>
                  </a:lnTo>
                  <a:lnTo>
                    <a:pt x="877316" y="396240"/>
                  </a:lnTo>
                  <a:lnTo>
                    <a:pt x="880859" y="396240"/>
                  </a:lnTo>
                  <a:lnTo>
                    <a:pt x="882484" y="393700"/>
                  </a:lnTo>
                  <a:lnTo>
                    <a:pt x="884097" y="391160"/>
                  </a:lnTo>
                  <a:lnTo>
                    <a:pt x="872223" y="388620"/>
                  </a:lnTo>
                  <a:lnTo>
                    <a:pt x="874903" y="386384"/>
                  </a:lnTo>
                  <a:lnTo>
                    <a:pt x="874179" y="386080"/>
                  </a:lnTo>
                  <a:lnTo>
                    <a:pt x="874153" y="383540"/>
                  </a:lnTo>
                  <a:lnTo>
                    <a:pt x="878547" y="381000"/>
                  </a:lnTo>
                  <a:lnTo>
                    <a:pt x="878408" y="379730"/>
                  </a:lnTo>
                  <a:lnTo>
                    <a:pt x="878814" y="378460"/>
                  </a:lnTo>
                  <a:lnTo>
                    <a:pt x="879640" y="375920"/>
                  </a:lnTo>
                  <a:lnTo>
                    <a:pt x="872820" y="378460"/>
                  </a:lnTo>
                  <a:lnTo>
                    <a:pt x="873417" y="374650"/>
                  </a:lnTo>
                  <a:lnTo>
                    <a:pt x="872286" y="374650"/>
                  </a:lnTo>
                  <a:lnTo>
                    <a:pt x="869124" y="375920"/>
                  </a:lnTo>
                  <a:lnTo>
                    <a:pt x="867473" y="373380"/>
                  </a:lnTo>
                  <a:lnTo>
                    <a:pt x="867448" y="372110"/>
                  </a:lnTo>
                  <a:lnTo>
                    <a:pt x="871982" y="369570"/>
                  </a:lnTo>
                  <a:lnTo>
                    <a:pt x="873252" y="370840"/>
                  </a:lnTo>
                  <a:lnTo>
                    <a:pt x="873467" y="372110"/>
                  </a:lnTo>
                  <a:lnTo>
                    <a:pt x="872731" y="372110"/>
                  </a:lnTo>
                  <a:lnTo>
                    <a:pt x="873328" y="373380"/>
                  </a:lnTo>
                  <a:lnTo>
                    <a:pt x="874039" y="373380"/>
                  </a:lnTo>
                  <a:lnTo>
                    <a:pt x="875169" y="372110"/>
                  </a:lnTo>
                  <a:lnTo>
                    <a:pt x="873887" y="372110"/>
                  </a:lnTo>
                  <a:lnTo>
                    <a:pt x="874903" y="370840"/>
                  </a:lnTo>
                  <a:lnTo>
                    <a:pt x="874102" y="368325"/>
                  </a:lnTo>
                  <a:lnTo>
                    <a:pt x="874852" y="365760"/>
                  </a:lnTo>
                  <a:lnTo>
                    <a:pt x="872883" y="364490"/>
                  </a:lnTo>
                  <a:lnTo>
                    <a:pt x="873086" y="363220"/>
                  </a:lnTo>
                  <a:lnTo>
                    <a:pt x="873290" y="361950"/>
                  </a:lnTo>
                  <a:lnTo>
                    <a:pt x="872744" y="361950"/>
                  </a:lnTo>
                  <a:lnTo>
                    <a:pt x="871435" y="363220"/>
                  </a:lnTo>
                  <a:lnTo>
                    <a:pt x="871321" y="361950"/>
                  </a:lnTo>
                  <a:lnTo>
                    <a:pt x="871461" y="360680"/>
                  </a:lnTo>
                  <a:lnTo>
                    <a:pt x="871740" y="358140"/>
                  </a:lnTo>
                  <a:lnTo>
                    <a:pt x="868565" y="360680"/>
                  </a:lnTo>
                  <a:lnTo>
                    <a:pt x="867295" y="358140"/>
                  </a:lnTo>
                  <a:lnTo>
                    <a:pt x="868730" y="355600"/>
                  </a:lnTo>
                  <a:lnTo>
                    <a:pt x="871855" y="358140"/>
                  </a:lnTo>
                  <a:lnTo>
                    <a:pt x="869569" y="355600"/>
                  </a:lnTo>
                  <a:lnTo>
                    <a:pt x="870369" y="353060"/>
                  </a:lnTo>
                  <a:lnTo>
                    <a:pt x="873836" y="354330"/>
                  </a:lnTo>
                  <a:lnTo>
                    <a:pt x="872337" y="353060"/>
                  </a:lnTo>
                  <a:lnTo>
                    <a:pt x="870839" y="351790"/>
                  </a:lnTo>
                  <a:lnTo>
                    <a:pt x="874102" y="349250"/>
                  </a:lnTo>
                  <a:lnTo>
                    <a:pt x="874141" y="346837"/>
                  </a:lnTo>
                  <a:lnTo>
                    <a:pt x="872147" y="347980"/>
                  </a:lnTo>
                  <a:lnTo>
                    <a:pt x="872350" y="346710"/>
                  </a:lnTo>
                  <a:lnTo>
                    <a:pt x="872185" y="346710"/>
                  </a:lnTo>
                  <a:lnTo>
                    <a:pt x="873188" y="345440"/>
                  </a:lnTo>
                  <a:lnTo>
                    <a:pt x="871397" y="345440"/>
                  </a:lnTo>
                  <a:lnTo>
                    <a:pt x="869353" y="347980"/>
                  </a:lnTo>
                  <a:lnTo>
                    <a:pt x="866775" y="346710"/>
                  </a:lnTo>
                  <a:lnTo>
                    <a:pt x="867714" y="345440"/>
                  </a:lnTo>
                  <a:lnTo>
                    <a:pt x="867575" y="345325"/>
                  </a:lnTo>
                  <a:lnTo>
                    <a:pt x="864616" y="342900"/>
                  </a:lnTo>
                  <a:lnTo>
                    <a:pt x="867714" y="341630"/>
                  </a:lnTo>
                  <a:lnTo>
                    <a:pt x="867676" y="342366"/>
                  </a:lnTo>
                  <a:lnTo>
                    <a:pt x="867575" y="345325"/>
                  </a:lnTo>
                  <a:lnTo>
                    <a:pt x="870813" y="340360"/>
                  </a:lnTo>
                  <a:lnTo>
                    <a:pt x="871486" y="342366"/>
                  </a:lnTo>
                  <a:lnTo>
                    <a:pt x="871613" y="341630"/>
                  </a:lnTo>
                  <a:lnTo>
                    <a:pt x="872528" y="341630"/>
                  </a:lnTo>
                  <a:lnTo>
                    <a:pt x="872693" y="341299"/>
                  </a:lnTo>
                  <a:lnTo>
                    <a:pt x="872947" y="341515"/>
                  </a:lnTo>
                  <a:lnTo>
                    <a:pt x="872820" y="341261"/>
                  </a:lnTo>
                  <a:lnTo>
                    <a:pt x="873201" y="340360"/>
                  </a:lnTo>
                  <a:lnTo>
                    <a:pt x="874534" y="337820"/>
                  </a:lnTo>
                  <a:lnTo>
                    <a:pt x="868578" y="341630"/>
                  </a:lnTo>
                  <a:lnTo>
                    <a:pt x="867664" y="337820"/>
                  </a:lnTo>
                  <a:lnTo>
                    <a:pt x="869581" y="337820"/>
                  </a:lnTo>
                  <a:lnTo>
                    <a:pt x="870204" y="336550"/>
                  </a:lnTo>
                  <a:lnTo>
                    <a:pt x="867486" y="336550"/>
                  </a:lnTo>
                  <a:lnTo>
                    <a:pt x="865746" y="335280"/>
                  </a:lnTo>
                  <a:lnTo>
                    <a:pt x="866127" y="334010"/>
                  </a:lnTo>
                  <a:lnTo>
                    <a:pt x="866495" y="332740"/>
                  </a:lnTo>
                  <a:lnTo>
                    <a:pt x="864006" y="334010"/>
                  </a:lnTo>
                  <a:lnTo>
                    <a:pt x="863841" y="332740"/>
                  </a:lnTo>
                  <a:lnTo>
                    <a:pt x="863561" y="334010"/>
                  </a:lnTo>
                  <a:lnTo>
                    <a:pt x="861644" y="334010"/>
                  </a:lnTo>
                  <a:lnTo>
                    <a:pt x="861568" y="332740"/>
                  </a:lnTo>
                  <a:lnTo>
                    <a:pt x="860552" y="331470"/>
                  </a:lnTo>
                  <a:lnTo>
                    <a:pt x="858735" y="331470"/>
                  </a:lnTo>
                  <a:lnTo>
                    <a:pt x="864514" y="327660"/>
                  </a:lnTo>
                  <a:lnTo>
                    <a:pt x="861707" y="325120"/>
                  </a:lnTo>
                  <a:lnTo>
                    <a:pt x="862596" y="323850"/>
                  </a:lnTo>
                  <a:lnTo>
                    <a:pt x="865022" y="323850"/>
                  </a:lnTo>
                  <a:lnTo>
                    <a:pt x="865555" y="322580"/>
                  </a:lnTo>
                  <a:lnTo>
                    <a:pt x="862482" y="321310"/>
                  </a:lnTo>
                  <a:lnTo>
                    <a:pt x="862672" y="321208"/>
                  </a:lnTo>
                  <a:lnTo>
                    <a:pt x="861047" y="320738"/>
                  </a:lnTo>
                  <a:lnTo>
                    <a:pt x="861047" y="322580"/>
                  </a:lnTo>
                  <a:lnTo>
                    <a:pt x="859155" y="322580"/>
                  </a:lnTo>
                  <a:lnTo>
                    <a:pt x="857364" y="323850"/>
                  </a:lnTo>
                  <a:lnTo>
                    <a:pt x="859269" y="321449"/>
                  </a:lnTo>
                  <a:lnTo>
                    <a:pt x="861047" y="322580"/>
                  </a:lnTo>
                  <a:lnTo>
                    <a:pt x="861047" y="320738"/>
                  </a:lnTo>
                  <a:lnTo>
                    <a:pt x="860069" y="320446"/>
                  </a:lnTo>
                  <a:lnTo>
                    <a:pt x="860386" y="320040"/>
                  </a:lnTo>
                  <a:lnTo>
                    <a:pt x="858685" y="320040"/>
                  </a:lnTo>
                  <a:lnTo>
                    <a:pt x="854214" y="320040"/>
                  </a:lnTo>
                  <a:lnTo>
                    <a:pt x="855929" y="317500"/>
                  </a:lnTo>
                  <a:lnTo>
                    <a:pt x="861872" y="314947"/>
                  </a:lnTo>
                  <a:lnTo>
                    <a:pt x="862368" y="313690"/>
                  </a:lnTo>
                  <a:lnTo>
                    <a:pt x="863384" y="311150"/>
                  </a:lnTo>
                  <a:lnTo>
                    <a:pt x="856881" y="309880"/>
                  </a:lnTo>
                  <a:lnTo>
                    <a:pt x="856932" y="307340"/>
                  </a:lnTo>
                  <a:lnTo>
                    <a:pt x="856945" y="306070"/>
                  </a:lnTo>
                  <a:lnTo>
                    <a:pt x="856386" y="307340"/>
                  </a:lnTo>
                  <a:lnTo>
                    <a:pt x="853846" y="307340"/>
                  </a:lnTo>
                  <a:lnTo>
                    <a:pt x="855179" y="304800"/>
                  </a:lnTo>
                  <a:lnTo>
                    <a:pt x="853782" y="303530"/>
                  </a:lnTo>
                  <a:lnTo>
                    <a:pt x="855776" y="303530"/>
                  </a:lnTo>
                  <a:lnTo>
                    <a:pt x="856195" y="302260"/>
                  </a:lnTo>
                  <a:lnTo>
                    <a:pt x="857224" y="300990"/>
                  </a:lnTo>
                  <a:lnTo>
                    <a:pt x="855802" y="302260"/>
                  </a:lnTo>
                  <a:lnTo>
                    <a:pt x="856310" y="298450"/>
                  </a:lnTo>
                  <a:lnTo>
                    <a:pt x="852284" y="298450"/>
                  </a:lnTo>
                  <a:lnTo>
                    <a:pt x="854214" y="295910"/>
                  </a:lnTo>
                  <a:lnTo>
                    <a:pt x="854189" y="294640"/>
                  </a:lnTo>
                  <a:lnTo>
                    <a:pt x="854138" y="292100"/>
                  </a:lnTo>
                  <a:lnTo>
                    <a:pt x="847242" y="294640"/>
                  </a:lnTo>
                  <a:lnTo>
                    <a:pt x="846696" y="290830"/>
                  </a:lnTo>
                  <a:lnTo>
                    <a:pt x="849185" y="290830"/>
                  </a:lnTo>
                  <a:lnTo>
                    <a:pt x="849998" y="288290"/>
                  </a:lnTo>
                  <a:lnTo>
                    <a:pt x="852347" y="290830"/>
                  </a:lnTo>
                  <a:lnTo>
                    <a:pt x="851941" y="289560"/>
                  </a:lnTo>
                  <a:lnTo>
                    <a:pt x="851928" y="288290"/>
                  </a:lnTo>
                  <a:lnTo>
                    <a:pt x="850569" y="288290"/>
                  </a:lnTo>
                  <a:lnTo>
                    <a:pt x="851547" y="287020"/>
                  </a:lnTo>
                  <a:lnTo>
                    <a:pt x="846810" y="287020"/>
                  </a:lnTo>
                  <a:lnTo>
                    <a:pt x="847534" y="285750"/>
                  </a:lnTo>
                  <a:lnTo>
                    <a:pt x="848258" y="284480"/>
                  </a:lnTo>
                  <a:lnTo>
                    <a:pt x="847229" y="284480"/>
                  </a:lnTo>
                  <a:lnTo>
                    <a:pt x="845146" y="285750"/>
                  </a:lnTo>
                  <a:lnTo>
                    <a:pt x="844842" y="284480"/>
                  </a:lnTo>
                  <a:lnTo>
                    <a:pt x="843826" y="282067"/>
                  </a:lnTo>
                  <a:lnTo>
                    <a:pt x="846734" y="278130"/>
                  </a:lnTo>
                  <a:lnTo>
                    <a:pt x="838136" y="275590"/>
                  </a:lnTo>
                  <a:lnTo>
                    <a:pt x="839089" y="274320"/>
                  </a:lnTo>
                  <a:lnTo>
                    <a:pt x="841971" y="270510"/>
                  </a:lnTo>
                  <a:lnTo>
                    <a:pt x="840295" y="267970"/>
                  </a:lnTo>
                  <a:lnTo>
                    <a:pt x="838441" y="265430"/>
                  </a:lnTo>
                  <a:lnTo>
                    <a:pt x="837907" y="264160"/>
                  </a:lnTo>
                  <a:lnTo>
                    <a:pt x="837374" y="262890"/>
                  </a:lnTo>
                  <a:lnTo>
                    <a:pt x="838301" y="262890"/>
                  </a:lnTo>
                  <a:lnTo>
                    <a:pt x="838771" y="260350"/>
                  </a:lnTo>
                  <a:lnTo>
                    <a:pt x="832065" y="264160"/>
                  </a:lnTo>
                  <a:lnTo>
                    <a:pt x="832243" y="262890"/>
                  </a:lnTo>
                  <a:lnTo>
                    <a:pt x="832586" y="260350"/>
                  </a:lnTo>
                  <a:lnTo>
                    <a:pt x="834885" y="256540"/>
                  </a:lnTo>
                  <a:lnTo>
                    <a:pt x="834999" y="260350"/>
                  </a:lnTo>
                  <a:lnTo>
                    <a:pt x="835698" y="259080"/>
                  </a:lnTo>
                  <a:lnTo>
                    <a:pt x="841705" y="256540"/>
                  </a:lnTo>
                  <a:lnTo>
                    <a:pt x="833081" y="255270"/>
                  </a:lnTo>
                  <a:lnTo>
                    <a:pt x="835710" y="251460"/>
                  </a:lnTo>
                  <a:lnTo>
                    <a:pt x="836307" y="252730"/>
                  </a:lnTo>
                  <a:lnTo>
                    <a:pt x="836764" y="251460"/>
                  </a:lnTo>
                  <a:lnTo>
                    <a:pt x="837679" y="248920"/>
                  </a:lnTo>
                  <a:lnTo>
                    <a:pt x="832116" y="248920"/>
                  </a:lnTo>
                  <a:lnTo>
                    <a:pt x="831126" y="246380"/>
                  </a:lnTo>
                  <a:lnTo>
                    <a:pt x="831735" y="246380"/>
                  </a:lnTo>
                  <a:lnTo>
                    <a:pt x="832065" y="245110"/>
                  </a:lnTo>
                  <a:lnTo>
                    <a:pt x="827989" y="245110"/>
                  </a:lnTo>
                  <a:lnTo>
                    <a:pt x="825182" y="242570"/>
                  </a:lnTo>
                  <a:lnTo>
                    <a:pt x="824103" y="241300"/>
                  </a:lnTo>
                  <a:lnTo>
                    <a:pt x="823683" y="240817"/>
                  </a:lnTo>
                  <a:lnTo>
                    <a:pt x="823328" y="241300"/>
                  </a:lnTo>
                  <a:lnTo>
                    <a:pt x="821474" y="238760"/>
                  </a:lnTo>
                  <a:lnTo>
                    <a:pt x="822401" y="237490"/>
                  </a:lnTo>
                  <a:lnTo>
                    <a:pt x="822667" y="234950"/>
                  </a:lnTo>
                  <a:lnTo>
                    <a:pt x="825119" y="233680"/>
                  </a:lnTo>
                  <a:lnTo>
                    <a:pt x="824801" y="233680"/>
                  </a:lnTo>
                  <a:lnTo>
                    <a:pt x="824788" y="231140"/>
                  </a:lnTo>
                  <a:lnTo>
                    <a:pt x="826312" y="231140"/>
                  </a:lnTo>
                  <a:lnTo>
                    <a:pt x="825207" y="229870"/>
                  </a:lnTo>
                  <a:lnTo>
                    <a:pt x="824115" y="228600"/>
                  </a:lnTo>
                  <a:lnTo>
                    <a:pt x="820508" y="229870"/>
                  </a:lnTo>
                  <a:lnTo>
                    <a:pt x="819302" y="227330"/>
                  </a:lnTo>
                  <a:lnTo>
                    <a:pt x="818705" y="226060"/>
                  </a:lnTo>
                  <a:lnTo>
                    <a:pt x="817829" y="227330"/>
                  </a:lnTo>
                  <a:lnTo>
                    <a:pt x="813155" y="227330"/>
                  </a:lnTo>
                  <a:lnTo>
                    <a:pt x="818896" y="224790"/>
                  </a:lnTo>
                  <a:lnTo>
                    <a:pt x="815136" y="223520"/>
                  </a:lnTo>
                  <a:lnTo>
                    <a:pt x="818413" y="220980"/>
                  </a:lnTo>
                  <a:lnTo>
                    <a:pt x="816787" y="220980"/>
                  </a:lnTo>
                  <a:lnTo>
                    <a:pt x="812330" y="218440"/>
                  </a:lnTo>
                  <a:lnTo>
                    <a:pt x="810348" y="217170"/>
                  </a:lnTo>
                  <a:lnTo>
                    <a:pt x="812203" y="217170"/>
                  </a:lnTo>
                  <a:lnTo>
                    <a:pt x="809663" y="215900"/>
                  </a:lnTo>
                  <a:lnTo>
                    <a:pt x="808266" y="213360"/>
                  </a:lnTo>
                  <a:lnTo>
                    <a:pt x="813079" y="210820"/>
                  </a:lnTo>
                  <a:lnTo>
                    <a:pt x="815479" y="209550"/>
                  </a:lnTo>
                  <a:lnTo>
                    <a:pt x="806107" y="205740"/>
                  </a:lnTo>
                  <a:lnTo>
                    <a:pt x="810082" y="200660"/>
                  </a:lnTo>
                  <a:lnTo>
                    <a:pt x="804710" y="198120"/>
                  </a:lnTo>
                  <a:lnTo>
                    <a:pt x="805294" y="191770"/>
                  </a:lnTo>
                  <a:lnTo>
                    <a:pt x="805408" y="190500"/>
                  </a:lnTo>
                  <a:lnTo>
                    <a:pt x="801624" y="186690"/>
                  </a:lnTo>
                  <a:lnTo>
                    <a:pt x="797712" y="191770"/>
                  </a:lnTo>
                  <a:lnTo>
                    <a:pt x="798830" y="189230"/>
                  </a:lnTo>
                  <a:lnTo>
                    <a:pt x="800506" y="185420"/>
                  </a:lnTo>
                  <a:lnTo>
                    <a:pt x="795464" y="189230"/>
                  </a:lnTo>
                  <a:lnTo>
                    <a:pt x="794308" y="187960"/>
                  </a:lnTo>
                  <a:lnTo>
                    <a:pt x="794067" y="187960"/>
                  </a:lnTo>
                  <a:lnTo>
                    <a:pt x="794283" y="186855"/>
                  </a:lnTo>
                  <a:lnTo>
                    <a:pt x="794321" y="186690"/>
                  </a:lnTo>
                  <a:lnTo>
                    <a:pt x="794346" y="186436"/>
                  </a:lnTo>
                  <a:lnTo>
                    <a:pt x="794842" y="181610"/>
                  </a:lnTo>
                  <a:lnTo>
                    <a:pt x="795743" y="179070"/>
                  </a:lnTo>
                  <a:lnTo>
                    <a:pt x="796810" y="181610"/>
                  </a:lnTo>
                  <a:lnTo>
                    <a:pt x="797890" y="180340"/>
                  </a:lnTo>
                  <a:lnTo>
                    <a:pt x="797140" y="179070"/>
                  </a:lnTo>
                  <a:lnTo>
                    <a:pt x="796391" y="177800"/>
                  </a:lnTo>
                  <a:lnTo>
                    <a:pt x="799287" y="177800"/>
                  </a:lnTo>
                  <a:lnTo>
                    <a:pt x="799350" y="176530"/>
                  </a:lnTo>
                  <a:lnTo>
                    <a:pt x="799401" y="175260"/>
                  </a:lnTo>
                  <a:lnTo>
                    <a:pt x="797814" y="176530"/>
                  </a:lnTo>
                  <a:lnTo>
                    <a:pt x="796099" y="176530"/>
                  </a:lnTo>
                  <a:lnTo>
                    <a:pt x="795731" y="173990"/>
                  </a:lnTo>
                  <a:lnTo>
                    <a:pt x="794880" y="177800"/>
                  </a:lnTo>
                  <a:lnTo>
                    <a:pt x="789533" y="176530"/>
                  </a:lnTo>
                  <a:lnTo>
                    <a:pt x="796886" y="171450"/>
                  </a:lnTo>
                  <a:lnTo>
                    <a:pt x="791527" y="170180"/>
                  </a:lnTo>
                  <a:lnTo>
                    <a:pt x="793978" y="170180"/>
                  </a:lnTo>
                  <a:lnTo>
                    <a:pt x="791629" y="168910"/>
                  </a:lnTo>
                  <a:lnTo>
                    <a:pt x="788974" y="163830"/>
                  </a:lnTo>
                  <a:lnTo>
                    <a:pt x="783513" y="165100"/>
                  </a:lnTo>
                  <a:lnTo>
                    <a:pt x="783844" y="163830"/>
                  </a:lnTo>
                  <a:lnTo>
                    <a:pt x="784847" y="162560"/>
                  </a:lnTo>
                  <a:lnTo>
                    <a:pt x="785863" y="163830"/>
                  </a:lnTo>
                  <a:lnTo>
                    <a:pt x="783653" y="160020"/>
                  </a:lnTo>
                  <a:lnTo>
                    <a:pt x="750265" y="160020"/>
                  </a:lnTo>
                  <a:lnTo>
                    <a:pt x="750036" y="160020"/>
                  </a:lnTo>
                  <a:lnTo>
                    <a:pt x="752538" y="162560"/>
                  </a:lnTo>
                  <a:lnTo>
                    <a:pt x="749922" y="162560"/>
                  </a:lnTo>
                  <a:lnTo>
                    <a:pt x="752970" y="165100"/>
                  </a:lnTo>
                  <a:lnTo>
                    <a:pt x="753910" y="165100"/>
                  </a:lnTo>
                  <a:lnTo>
                    <a:pt x="758913" y="167640"/>
                  </a:lnTo>
                  <a:lnTo>
                    <a:pt x="759383" y="166370"/>
                  </a:lnTo>
                  <a:lnTo>
                    <a:pt x="760222" y="165100"/>
                  </a:lnTo>
                  <a:lnTo>
                    <a:pt x="761174" y="166370"/>
                  </a:lnTo>
                  <a:lnTo>
                    <a:pt x="760768" y="167640"/>
                  </a:lnTo>
                  <a:lnTo>
                    <a:pt x="759701" y="168910"/>
                  </a:lnTo>
                  <a:lnTo>
                    <a:pt x="759345" y="168910"/>
                  </a:lnTo>
                  <a:lnTo>
                    <a:pt x="766114" y="170180"/>
                  </a:lnTo>
                  <a:lnTo>
                    <a:pt x="762114" y="184150"/>
                  </a:lnTo>
                  <a:lnTo>
                    <a:pt x="768667" y="184150"/>
                  </a:lnTo>
                  <a:lnTo>
                    <a:pt x="773849" y="185420"/>
                  </a:lnTo>
                  <a:lnTo>
                    <a:pt x="774801" y="187960"/>
                  </a:lnTo>
                  <a:lnTo>
                    <a:pt x="771461" y="185420"/>
                  </a:lnTo>
                  <a:lnTo>
                    <a:pt x="771105" y="187960"/>
                  </a:lnTo>
                  <a:lnTo>
                    <a:pt x="777773" y="189230"/>
                  </a:lnTo>
                  <a:lnTo>
                    <a:pt x="775462" y="195580"/>
                  </a:lnTo>
                  <a:lnTo>
                    <a:pt x="780415" y="196850"/>
                  </a:lnTo>
                  <a:lnTo>
                    <a:pt x="775931" y="204470"/>
                  </a:lnTo>
                  <a:lnTo>
                    <a:pt x="787323" y="205740"/>
                  </a:lnTo>
                  <a:lnTo>
                    <a:pt x="785596" y="212090"/>
                  </a:lnTo>
                  <a:lnTo>
                    <a:pt x="787031" y="210820"/>
                  </a:lnTo>
                  <a:lnTo>
                    <a:pt x="789178" y="210820"/>
                  </a:lnTo>
                  <a:lnTo>
                    <a:pt x="788035" y="212090"/>
                  </a:lnTo>
                  <a:lnTo>
                    <a:pt x="788962" y="212090"/>
                  </a:lnTo>
                  <a:lnTo>
                    <a:pt x="793407" y="218440"/>
                  </a:lnTo>
                  <a:lnTo>
                    <a:pt x="796150" y="224790"/>
                  </a:lnTo>
                  <a:lnTo>
                    <a:pt x="798144" y="232410"/>
                  </a:lnTo>
                  <a:lnTo>
                    <a:pt x="800392" y="240030"/>
                  </a:lnTo>
                  <a:lnTo>
                    <a:pt x="801585" y="243840"/>
                  </a:lnTo>
                  <a:lnTo>
                    <a:pt x="809828" y="237490"/>
                  </a:lnTo>
                  <a:lnTo>
                    <a:pt x="807961" y="243840"/>
                  </a:lnTo>
                  <a:lnTo>
                    <a:pt x="804316" y="243840"/>
                  </a:lnTo>
                  <a:lnTo>
                    <a:pt x="811199" y="248920"/>
                  </a:lnTo>
                  <a:lnTo>
                    <a:pt x="811098" y="256540"/>
                  </a:lnTo>
                  <a:lnTo>
                    <a:pt x="817092" y="261620"/>
                  </a:lnTo>
                  <a:lnTo>
                    <a:pt x="816203" y="261620"/>
                  </a:lnTo>
                  <a:lnTo>
                    <a:pt x="815251" y="262890"/>
                  </a:lnTo>
                  <a:lnTo>
                    <a:pt x="814971" y="261620"/>
                  </a:lnTo>
                  <a:lnTo>
                    <a:pt x="813295" y="264160"/>
                  </a:lnTo>
                  <a:lnTo>
                    <a:pt x="817105" y="266700"/>
                  </a:lnTo>
                  <a:lnTo>
                    <a:pt x="819010" y="266700"/>
                  </a:lnTo>
                  <a:lnTo>
                    <a:pt x="819238" y="267970"/>
                  </a:lnTo>
                  <a:lnTo>
                    <a:pt x="816737" y="267970"/>
                  </a:lnTo>
                  <a:lnTo>
                    <a:pt x="815975" y="270510"/>
                  </a:lnTo>
                  <a:lnTo>
                    <a:pt x="821207" y="270510"/>
                  </a:lnTo>
                  <a:lnTo>
                    <a:pt x="819175" y="272745"/>
                  </a:lnTo>
                  <a:lnTo>
                    <a:pt x="819543" y="273050"/>
                  </a:lnTo>
                  <a:lnTo>
                    <a:pt x="819594" y="276860"/>
                  </a:lnTo>
                  <a:lnTo>
                    <a:pt x="821880" y="274320"/>
                  </a:lnTo>
                  <a:lnTo>
                    <a:pt x="821664" y="276860"/>
                  </a:lnTo>
                  <a:lnTo>
                    <a:pt x="825220" y="278130"/>
                  </a:lnTo>
                  <a:lnTo>
                    <a:pt x="824344" y="281940"/>
                  </a:lnTo>
                  <a:lnTo>
                    <a:pt x="827862" y="281940"/>
                  </a:lnTo>
                  <a:lnTo>
                    <a:pt x="824547" y="285750"/>
                  </a:lnTo>
                  <a:lnTo>
                    <a:pt x="828967" y="284480"/>
                  </a:lnTo>
                  <a:lnTo>
                    <a:pt x="824496" y="287020"/>
                  </a:lnTo>
                  <a:lnTo>
                    <a:pt x="827100" y="290830"/>
                  </a:lnTo>
                  <a:lnTo>
                    <a:pt x="829805" y="292100"/>
                  </a:lnTo>
                  <a:lnTo>
                    <a:pt x="828255" y="292100"/>
                  </a:lnTo>
                  <a:lnTo>
                    <a:pt x="828941" y="293370"/>
                  </a:lnTo>
                  <a:lnTo>
                    <a:pt x="826846" y="293370"/>
                  </a:lnTo>
                  <a:lnTo>
                    <a:pt x="827595" y="295910"/>
                  </a:lnTo>
                  <a:lnTo>
                    <a:pt x="829068" y="297180"/>
                  </a:lnTo>
                  <a:lnTo>
                    <a:pt x="831227" y="295910"/>
                  </a:lnTo>
                  <a:lnTo>
                    <a:pt x="827214" y="300990"/>
                  </a:lnTo>
                  <a:lnTo>
                    <a:pt x="838085" y="300990"/>
                  </a:lnTo>
                  <a:lnTo>
                    <a:pt x="831824" y="304800"/>
                  </a:lnTo>
                  <a:lnTo>
                    <a:pt x="836053" y="309880"/>
                  </a:lnTo>
                  <a:lnTo>
                    <a:pt x="838746" y="313982"/>
                  </a:lnTo>
                  <a:lnTo>
                    <a:pt x="835177" y="314960"/>
                  </a:lnTo>
                  <a:lnTo>
                    <a:pt x="837895" y="319049"/>
                  </a:lnTo>
                  <a:lnTo>
                    <a:pt x="839368" y="314947"/>
                  </a:lnTo>
                  <a:lnTo>
                    <a:pt x="842098" y="318770"/>
                  </a:lnTo>
                  <a:lnTo>
                    <a:pt x="838390" y="319798"/>
                  </a:lnTo>
                  <a:lnTo>
                    <a:pt x="838542" y="320040"/>
                  </a:lnTo>
                  <a:lnTo>
                    <a:pt x="843457" y="321310"/>
                  </a:lnTo>
                  <a:lnTo>
                    <a:pt x="843673" y="326390"/>
                  </a:lnTo>
                  <a:lnTo>
                    <a:pt x="843407" y="327660"/>
                  </a:lnTo>
                  <a:lnTo>
                    <a:pt x="841502" y="326390"/>
                  </a:lnTo>
                  <a:lnTo>
                    <a:pt x="840613" y="326390"/>
                  </a:lnTo>
                  <a:lnTo>
                    <a:pt x="843851" y="330200"/>
                  </a:lnTo>
                  <a:lnTo>
                    <a:pt x="842848" y="335280"/>
                  </a:lnTo>
                  <a:lnTo>
                    <a:pt x="846366" y="338912"/>
                  </a:lnTo>
                  <a:lnTo>
                    <a:pt x="848791" y="336550"/>
                  </a:lnTo>
                  <a:lnTo>
                    <a:pt x="853427" y="340360"/>
                  </a:lnTo>
                  <a:lnTo>
                    <a:pt x="848702" y="340360"/>
                  </a:lnTo>
                  <a:lnTo>
                    <a:pt x="854773" y="345440"/>
                  </a:lnTo>
                  <a:lnTo>
                    <a:pt x="849668" y="345440"/>
                  </a:lnTo>
                  <a:lnTo>
                    <a:pt x="849477" y="346710"/>
                  </a:lnTo>
                  <a:lnTo>
                    <a:pt x="846937" y="346710"/>
                  </a:lnTo>
                  <a:lnTo>
                    <a:pt x="848829" y="349250"/>
                  </a:lnTo>
                  <a:lnTo>
                    <a:pt x="850760" y="347980"/>
                  </a:lnTo>
                  <a:lnTo>
                    <a:pt x="851395" y="350520"/>
                  </a:lnTo>
                  <a:lnTo>
                    <a:pt x="850925" y="350520"/>
                  </a:lnTo>
                  <a:lnTo>
                    <a:pt x="853236" y="351790"/>
                  </a:lnTo>
                  <a:lnTo>
                    <a:pt x="852944" y="354330"/>
                  </a:lnTo>
                  <a:lnTo>
                    <a:pt x="851433" y="354330"/>
                  </a:lnTo>
                  <a:lnTo>
                    <a:pt x="852716" y="358140"/>
                  </a:lnTo>
                  <a:lnTo>
                    <a:pt x="858367" y="359410"/>
                  </a:lnTo>
                  <a:lnTo>
                    <a:pt x="857542" y="364490"/>
                  </a:lnTo>
                  <a:lnTo>
                    <a:pt x="852830" y="364490"/>
                  </a:lnTo>
                  <a:lnTo>
                    <a:pt x="856475" y="367030"/>
                  </a:lnTo>
                  <a:lnTo>
                    <a:pt x="852716" y="367030"/>
                  </a:lnTo>
                  <a:lnTo>
                    <a:pt x="854379" y="369570"/>
                  </a:lnTo>
                  <a:lnTo>
                    <a:pt x="856030" y="368300"/>
                  </a:lnTo>
                  <a:lnTo>
                    <a:pt x="856411" y="370840"/>
                  </a:lnTo>
                  <a:lnTo>
                    <a:pt x="859574" y="372110"/>
                  </a:lnTo>
                  <a:lnTo>
                    <a:pt x="858710" y="373380"/>
                  </a:lnTo>
                  <a:lnTo>
                    <a:pt x="856818" y="372110"/>
                  </a:lnTo>
                  <a:lnTo>
                    <a:pt x="858367" y="375920"/>
                  </a:lnTo>
                  <a:lnTo>
                    <a:pt x="859332" y="373380"/>
                  </a:lnTo>
                  <a:lnTo>
                    <a:pt x="861758" y="375920"/>
                  </a:lnTo>
                  <a:lnTo>
                    <a:pt x="864120" y="372110"/>
                  </a:lnTo>
                  <a:lnTo>
                    <a:pt x="863650" y="375920"/>
                  </a:lnTo>
                  <a:lnTo>
                    <a:pt x="863155" y="374650"/>
                  </a:lnTo>
                  <a:lnTo>
                    <a:pt x="863600" y="375920"/>
                  </a:lnTo>
                  <a:lnTo>
                    <a:pt x="864044" y="377190"/>
                  </a:lnTo>
                  <a:lnTo>
                    <a:pt x="862037" y="379730"/>
                  </a:lnTo>
                  <a:lnTo>
                    <a:pt x="864971" y="381000"/>
                  </a:lnTo>
                  <a:lnTo>
                    <a:pt x="864349" y="382270"/>
                  </a:lnTo>
                  <a:lnTo>
                    <a:pt x="863206" y="383540"/>
                  </a:lnTo>
                  <a:lnTo>
                    <a:pt x="862698" y="383540"/>
                  </a:lnTo>
                  <a:lnTo>
                    <a:pt x="861212" y="388620"/>
                  </a:lnTo>
                  <a:lnTo>
                    <a:pt x="861987" y="388620"/>
                  </a:lnTo>
                  <a:lnTo>
                    <a:pt x="861606" y="389890"/>
                  </a:lnTo>
                  <a:lnTo>
                    <a:pt x="864400" y="389890"/>
                  </a:lnTo>
                  <a:lnTo>
                    <a:pt x="863777" y="391160"/>
                  </a:lnTo>
                  <a:lnTo>
                    <a:pt x="861745" y="391160"/>
                  </a:lnTo>
                  <a:lnTo>
                    <a:pt x="861796" y="393700"/>
                  </a:lnTo>
                  <a:lnTo>
                    <a:pt x="866444" y="389890"/>
                  </a:lnTo>
                  <a:lnTo>
                    <a:pt x="864984" y="393700"/>
                  </a:lnTo>
                  <a:lnTo>
                    <a:pt x="864717" y="392430"/>
                  </a:lnTo>
                  <a:lnTo>
                    <a:pt x="864349" y="393700"/>
                  </a:lnTo>
                  <a:lnTo>
                    <a:pt x="863854" y="392430"/>
                  </a:lnTo>
                  <a:lnTo>
                    <a:pt x="863384" y="396240"/>
                  </a:lnTo>
                  <a:lnTo>
                    <a:pt x="866724" y="398780"/>
                  </a:lnTo>
                  <a:lnTo>
                    <a:pt x="866025" y="402590"/>
                  </a:lnTo>
                  <a:lnTo>
                    <a:pt x="862330" y="403860"/>
                  </a:lnTo>
                  <a:lnTo>
                    <a:pt x="864577" y="400050"/>
                  </a:lnTo>
                  <a:lnTo>
                    <a:pt x="861504" y="401320"/>
                  </a:lnTo>
                  <a:lnTo>
                    <a:pt x="862266" y="403860"/>
                  </a:lnTo>
                  <a:lnTo>
                    <a:pt x="863028" y="406400"/>
                  </a:lnTo>
                  <a:lnTo>
                    <a:pt x="867918" y="410210"/>
                  </a:lnTo>
                  <a:lnTo>
                    <a:pt x="867752" y="415290"/>
                  </a:lnTo>
                  <a:lnTo>
                    <a:pt x="868057" y="414020"/>
                  </a:lnTo>
                  <a:lnTo>
                    <a:pt x="873633" y="414020"/>
                  </a:lnTo>
                  <a:lnTo>
                    <a:pt x="865873" y="417830"/>
                  </a:lnTo>
                  <a:lnTo>
                    <a:pt x="867333" y="419100"/>
                  </a:lnTo>
                  <a:lnTo>
                    <a:pt x="865657" y="419100"/>
                  </a:lnTo>
                  <a:lnTo>
                    <a:pt x="866279" y="420370"/>
                  </a:lnTo>
                  <a:lnTo>
                    <a:pt x="865873" y="422910"/>
                  </a:lnTo>
                  <a:lnTo>
                    <a:pt x="868591" y="425450"/>
                  </a:lnTo>
                  <a:lnTo>
                    <a:pt x="871054" y="430530"/>
                  </a:lnTo>
                  <a:lnTo>
                    <a:pt x="869543" y="430530"/>
                  </a:lnTo>
                  <a:lnTo>
                    <a:pt x="868578" y="431800"/>
                  </a:lnTo>
                  <a:lnTo>
                    <a:pt x="869556" y="434340"/>
                  </a:lnTo>
                  <a:lnTo>
                    <a:pt x="869226" y="436880"/>
                  </a:lnTo>
                  <a:lnTo>
                    <a:pt x="870724" y="436880"/>
                  </a:lnTo>
                  <a:lnTo>
                    <a:pt x="870661" y="438150"/>
                  </a:lnTo>
                  <a:lnTo>
                    <a:pt x="872617" y="438150"/>
                  </a:lnTo>
                  <a:lnTo>
                    <a:pt x="870381" y="441960"/>
                  </a:lnTo>
                  <a:lnTo>
                    <a:pt x="872058" y="447040"/>
                  </a:lnTo>
                  <a:lnTo>
                    <a:pt x="873988" y="450850"/>
                  </a:lnTo>
                  <a:lnTo>
                    <a:pt x="872451" y="454660"/>
                  </a:lnTo>
                  <a:lnTo>
                    <a:pt x="871004" y="453390"/>
                  </a:lnTo>
                  <a:lnTo>
                    <a:pt x="871080" y="454660"/>
                  </a:lnTo>
                  <a:lnTo>
                    <a:pt x="872972" y="458470"/>
                  </a:lnTo>
                  <a:lnTo>
                    <a:pt x="875322" y="458470"/>
                  </a:lnTo>
                  <a:lnTo>
                    <a:pt x="874344" y="457200"/>
                  </a:lnTo>
                  <a:lnTo>
                    <a:pt x="877150" y="457200"/>
                  </a:lnTo>
                  <a:lnTo>
                    <a:pt x="877582" y="457200"/>
                  </a:lnTo>
                  <a:lnTo>
                    <a:pt x="878865" y="458470"/>
                  </a:lnTo>
                  <a:lnTo>
                    <a:pt x="879017" y="459740"/>
                  </a:lnTo>
                  <a:lnTo>
                    <a:pt x="877150" y="457200"/>
                  </a:lnTo>
                  <a:lnTo>
                    <a:pt x="875157" y="459740"/>
                  </a:lnTo>
                  <a:lnTo>
                    <a:pt x="873937" y="461010"/>
                  </a:lnTo>
                  <a:lnTo>
                    <a:pt x="876236" y="461010"/>
                  </a:lnTo>
                  <a:lnTo>
                    <a:pt x="872274" y="463550"/>
                  </a:lnTo>
                  <a:lnTo>
                    <a:pt x="881126" y="461010"/>
                  </a:lnTo>
                  <a:lnTo>
                    <a:pt x="878624" y="463550"/>
                  </a:lnTo>
                  <a:lnTo>
                    <a:pt x="877341" y="463550"/>
                  </a:lnTo>
                  <a:lnTo>
                    <a:pt x="878128" y="464820"/>
                  </a:lnTo>
                  <a:lnTo>
                    <a:pt x="879919" y="466090"/>
                  </a:lnTo>
                  <a:lnTo>
                    <a:pt x="879703" y="467360"/>
                  </a:lnTo>
                  <a:lnTo>
                    <a:pt x="876985" y="468630"/>
                  </a:lnTo>
                  <a:lnTo>
                    <a:pt x="878255" y="466090"/>
                  </a:lnTo>
                  <a:lnTo>
                    <a:pt x="875969" y="466090"/>
                  </a:lnTo>
                  <a:lnTo>
                    <a:pt x="876338" y="468630"/>
                  </a:lnTo>
                  <a:lnTo>
                    <a:pt x="877011" y="468795"/>
                  </a:lnTo>
                  <a:lnTo>
                    <a:pt x="874128" y="471170"/>
                  </a:lnTo>
                  <a:lnTo>
                    <a:pt x="874979" y="471170"/>
                  </a:lnTo>
                  <a:lnTo>
                    <a:pt x="874610" y="472440"/>
                  </a:lnTo>
                  <a:lnTo>
                    <a:pt x="873544" y="476250"/>
                  </a:lnTo>
                  <a:lnTo>
                    <a:pt x="874344" y="474980"/>
                  </a:lnTo>
                  <a:lnTo>
                    <a:pt x="881862" y="476250"/>
                  </a:lnTo>
                  <a:lnTo>
                    <a:pt x="876198" y="480060"/>
                  </a:lnTo>
                  <a:lnTo>
                    <a:pt x="876655" y="480288"/>
                  </a:lnTo>
                  <a:lnTo>
                    <a:pt x="878636" y="482600"/>
                  </a:lnTo>
                  <a:lnTo>
                    <a:pt x="875449" y="482600"/>
                  </a:lnTo>
                  <a:lnTo>
                    <a:pt x="874661" y="483870"/>
                  </a:lnTo>
                  <a:lnTo>
                    <a:pt x="874242" y="484505"/>
                  </a:lnTo>
                  <a:lnTo>
                    <a:pt x="875614" y="485140"/>
                  </a:lnTo>
                  <a:lnTo>
                    <a:pt x="871156" y="487680"/>
                  </a:lnTo>
                  <a:lnTo>
                    <a:pt x="875080" y="488950"/>
                  </a:lnTo>
                  <a:lnTo>
                    <a:pt x="874064" y="488950"/>
                  </a:lnTo>
                  <a:lnTo>
                    <a:pt x="875118" y="490220"/>
                  </a:lnTo>
                  <a:lnTo>
                    <a:pt x="875563" y="490220"/>
                  </a:lnTo>
                  <a:lnTo>
                    <a:pt x="879309" y="492760"/>
                  </a:lnTo>
                  <a:lnTo>
                    <a:pt x="871994" y="497840"/>
                  </a:lnTo>
                  <a:lnTo>
                    <a:pt x="877163" y="501650"/>
                  </a:lnTo>
                  <a:lnTo>
                    <a:pt x="879475" y="504190"/>
                  </a:lnTo>
                  <a:lnTo>
                    <a:pt x="882954" y="505460"/>
                  </a:lnTo>
                  <a:lnTo>
                    <a:pt x="884986" y="508000"/>
                  </a:lnTo>
                  <a:lnTo>
                    <a:pt x="883475" y="509270"/>
                  </a:lnTo>
                  <a:lnTo>
                    <a:pt x="881202" y="508000"/>
                  </a:lnTo>
                  <a:lnTo>
                    <a:pt x="879881" y="509270"/>
                  </a:lnTo>
                  <a:lnTo>
                    <a:pt x="880262" y="510540"/>
                  </a:lnTo>
                  <a:lnTo>
                    <a:pt x="881570" y="513080"/>
                  </a:lnTo>
                  <a:lnTo>
                    <a:pt x="881405" y="513080"/>
                  </a:lnTo>
                  <a:lnTo>
                    <a:pt x="885825" y="514350"/>
                  </a:lnTo>
                  <a:lnTo>
                    <a:pt x="882027" y="511810"/>
                  </a:lnTo>
                  <a:lnTo>
                    <a:pt x="883119" y="511810"/>
                  </a:lnTo>
                  <a:lnTo>
                    <a:pt x="885507" y="510540"/>
                  </a:lnTo>
                  <a:lnTo>
                    <a:pt x="884593" y="510540"/>
                  </a:lnTo>
                  <a:lnTo>
                    <a:pt x="886853" y="509270"/>
                  </a:lnTo>
                  <a:lnTo>
                    <a:pt x="887615" y="509270"/>
                  </a:lnTo>
                  <a:lnTo>
                    <a:pt x="886155" y="506730"/>
                  </a:lnTo>
                  <a:lnTo>
                    <a:pt x="887095" y="508000"/>
                  </a:lnTo>
                  <a:lnTo>
                    <a:pt x="889190" y="506730"/>
                  </a:lnTo>
                  <a:lnTo>
                    <a:pt x="888669" y="508000"/>
                  </a:lnTo>
                  <a:lnTo>
                    <a:pt x="889406" y="506730"/>
                  </a:lnTo>
                  <a:lnTo>
                    <a:pt x="890879" y="504190"/>
                  </a:lnTo>
                  <a:close/>
                </a:path>
                <a:path w="893445" h="534035">
                  <a:moveTo>
                    <a:pt x="893279" y="487895"/>
                  </a:moveTo>
                  <a:lnTo>
                    <a:pt x="889965" y="491134"/>
                  </a:lnTo>
                  <a:lnTo>
                    <a:pt x="890282" y="492188"/>
                  </a:lnTo>
                  <a:lnTo>
                    <a:pt x="893279" y="4878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080023" y="5337193"/>
              <a:ext cx="328295" cy="200660"/>
            </a:xfrm>
            <a:custGeom>
              <a:avLst/>
              <a:gdLst/>
              <a:ahLst/>
              <a:cxnLst/>
              <a:rect l="l" t="t" r="r" b="b"/>
              <a:pathLst>
                <a:path w="328295" h="200660">
                  <a:moveTo>
                    <a:pt x="10883" y="35560"/>
                  </a:moveTo>
                  <a:lnTo>
                    <a:pt x="10134" y="34290"/>
                  </a:lnTo>
                  <a:lnTo>
                    <a:pt x="10820" y="36830"/>
                  </a:lnTo>
                  <a:lnTo>
                    <a:pt x="10883" y="35560"/>
                  </a:lnTo>
                  <a:close/>
                </a:path>
                <a:path w="328295" h="200660">
                  <a:moveTo>
                    <a:pt x="15544" y="33794"/>
                  </a:moveTo>
                  <a:lnTo>
                    <a:pt x="13919" y="33020"/>
                  </a:lnTo>
                  <a:lnTo>
                    <a:pt x="14478" y="35560"/>
                  </a:lnTo>
                  <a:lnTo>
                    <a:pt x="15544" y="33794"/>
                  </a:lnTo>
                  <a:close/>
                </a:path>
                <a:path w="328295" h="200660">
                  <a:moveTo>
                    <a:pt x="16027" y="34023"/>
                  </a:moveTo>
                  <a:lnTo>
                    <a:pt x="16014" y="33020"/>
                  </a:lnTo>
                  <a:lnTo>
                    <a:pt x="15544" y="33794"/>
                  </a:lnTo>
                  <a:lnTo>
                    <a:pt x="16027" y="34023"/>
                  </a:lnTo>
                  <a:close/>
                </a:path>
                <a:path w="328295" h="200660">
                  <a:moveTo>
                    <a:pt x="40093" y="12700"/>
                  </a:moveTo>
                  <a:lnTo>
                    <a:pt x="39052" y="13970"/>
                  </a:lnTo>
                  <a:lnTo>
                    <a:pt x="39166" y="14452"/>
                  </a:lnTo>
                  <a:lnTo>
                    <a:pt x="40093" y="12700"/>
                  </a:lnTo>
                  <a:close/>
                </a:path>
                <a:path w="328295" h="200660">
                  <a:moveTo>
                    <a:pt x="50596" y="31051"/>
                  </a:moveTo>
                  <a:lnTo>
                    <a:pt x="49657" y="31280"/>
                  </a:lnTo>
                  <a:lnTo>
                    <a:pt x="49034" y="32537"/>
                  </a:lnTo>
                  <a:lnTo>
                    <a:pt x="50596" y="31051"/>
                  </a:lnTo>
                  <a:close/>
                </a:path>
                <a:path w="328295" h="200660">
                  <a:moveTo>
                    <a:pt x="51854" y="8407"/>
                  </a:moveTo>
                  <a:lnTo>
                    <a:pt x="51549" y="8445"/>
                  </a:lnTo>
                  <a:lnTo>
                    <a:pt x="51308" y="8610"/>
                  </a:lnTo>
                  <a:lnTo>
                    <a:pt x="51193" y="8928"/>
                  </a:lnTo>
                  <a:lnTo>
                    <a:pt x="51854" y="8407"/>
                  </a:lnTo>
                  <a:close/>
                </a:path>
                <a:path w="328295" h="200660">
                  <a:moveTo>
                    <a:pt x="58343" y="5676"/>
                  </a:moveTo>
                  <a:lnTo>
                    <a:pt x="57772" y="5765"/>
                  </a:lnTo>
                  <a:lnTo>
                    <a:pt x="57950" y="6337"/>
                  </a:lnTo>
                  <a:lnTo>
                    <a:pt x="58343" y="5676"/>
                  </a:lnTo>
                  <a:close/>
                </a:path>
                <a:path w="328295" h="200660">
                  <a:moveTo>
                    <a:pt x="82156" y="133350"/>
                  </a:moveTo>
                  <a:lnTo>
                    <a:pt x="81788" y="133350"/>
                  </a:lnTo>
                  <a:lnTo>
                    <a:pt x="80645" y="134620"/>
                  </a:lnTo>
                  <a:lnTo>
                    <a:pt x="80873" y="134607"/>
                  </a:lnTo>
                  <a:lnTo>
                    <a:pt x="82156" y="133350"/>
                  </a:lnTo>
                  <a:close/>
                </a:path>
                <a:path w="328295" h="200660">
                  <a:moveTo>
                    <a:pt x="87909" y="132080"/>
                  </a:moveTo>
                  <a:lnTo>
                    <a:pt x="86334" y="132080"/>
                  </a:lnTo>
                  <a:lnTo>
                    <a:pt x="82423" y="130810"/>
                  </a:lnTo>
                  <a:lnTo>
                    <a:pt x="81203" y="132080"/>
                  </a:lnTo>
                  <a:lnTo>
                    <a:pt x="83439" y="132080"/>
                  </a:lnTo>
                  <a:lnTo>
                    <a:pt x="82156" y="133350"/>
                  </a:lnTo>
                  <a:lnTo>
                    <a:pt x="85521" y="133350"/>
                  </a:lnTo>
                  <a:lnTo>
                    <a:pt x="87909" y="132080"/>
                  </a:lnTo>
                  <a:close/>
                </a:path>
                <a:path w="328295" h="200660">
                  <a:moveTo>
                    <a:pt x="94386" y="134150"/>
                  </a:moveTo>
                  <a:lnTo>
                    <a:pt x="93992" y="132702"/>
                  </a:lnTo>
                  <a:lnTo>
                    <a:pt x="92544" y="131533"/>
                  </a:lnTo>
                  <a:lnTo>
                    <a:pt x="91313" y="132651"/>
                  </a:lnTo>
                  <a:lnTo>
                    <a:pt x="92557" y="133083"/>
                  </a:lnTo>
                  <a:lnTo>
                    <a:pt x="93675" y="134366"/>
                  </a:lnTo>
                  <a:lnTo>
                    <a:pt x="94386" y="134150"/>
                  </a:lnTo>
                  <a:close/>
                </a:path>
                <a:path w="328295" h="200660">
                  <a:moveTo>
                    <a:pt x="103073" y="134620"/>
                  </a:moveTo>
                  <a:lnTo>
                    <a:pt x="98767" y="133350"/>
                  </a:lnTo>
                  <a:lnTo>
                    <a:pt x="98386" y="135890"/>
                  </a:lnTo>
                  <a:lnTo>
                    <a:pt x="102704" y="135890"/>
                  </a:lnTo>
                  <a:lnTo>
                    <a:pt x="103073" y="134620"/>
                  </a:lnTo>
                  <a:close/>
                </a:path>
                <a:path w="328295" h="200660">
                  <a:moveTo>
                    <a:pt x="107759" y="135890"/>
                  </a:moveTo>
                  <a:lnTo>
                    <a:pt x="106667" y="133350"/>
                  </a:lnTo>
                  <a:lnTo>
                    <a:pt x="104140" y="135890"/>
                  </a:lnTo>
                  <a:lnTo>
                    <a:pt x="107759" y="135890"/>
                  </a:lnTo>
                  <a:close/>
                </a:path>
                <a:path w="328295" h="200660">
                  <a:moveTo>
                    <a:pt x="110782" y="140550"/>
                  </a:moveTo>
                  <a:lnTo>
                    <a:pt x="110350" y="139534"/>
                  </a:lnTo>
                  <a:lnTo>
                    <a:pt x="109626" y="140970"/>
                  </a:lnTo>
                  <a:lnTo>
                    <a:pt x="110782" y="140550"/>
                  </a:lnTo>
                  <a:close/>
                </a:path>
                <a:path w="328295" h="200660">
                  <a:moveTo>
                    <a:pt x="111277" y="139700"/>
                  </a:moveTo>
                  <a:lnTo>
                    <a:pt x="111061" y="138430"/>
                  </a:lnTo>
                  <a:lnTo>
                    <a:pt x="110858" y="137160"/>
                  </a:lnTo>
                  <a:lnTo>
                    <a:pt x="109321" y="137160"/>
                  </a:lnTo>
                  <a:lnTo>
                    <a:pt x="110350" y="139534"/>
                  </a:lnTo>
                  <a:lnTo>
                    <a:pt x="110896" y="138430"/>
                  </a:lnTo>
                  <a:lnTo>
                    <a:pt x="111277" y="139700"/>
                  </a:lnTo>
                  <a:close/>
                </a:path>
                <a:path w="328295" h="200660">
                  <a:moveTo>
                    <a:pt x="120307" y="137160"/>
                  </a:moveTo>
                  <a:close/>
                </a:path>
                <a:path w="328295" h="200660">
                  <a:moveTo>
                    <a:pt x="120980" y="18351"/>
                  </a:moveTo>
                  <a:lnTo>
                    <a:pt x="119900" y="17780"/>
                  </a:lnTo>
                  <a:lnTo>
                    <a:pt x="120840" y="19050"/>
                  </a:lnTo>
                  <a:lnTo>
                    <a:pt x="120980" y="18351"/>
                  </a:lnTo>
                  <a:close/>
                </a:path>
                <a:path w="328295" h="200660">
                  <a:moveTo>
                    <a:pt x="128854" y="1270"/>
                  </a:moveTo>
                  <a:lnTo>
                    <a:pt x="126453" y="0"/>
                  </a:lnTo>
                  <a:lnTo>
                    <a:pt x="128498" y="3810"/>
                  </a:lnTo>
                  <a:lnTo>
                    <a:pt x="128168" y="2540"/>
                  </a:lnTo>
                  <a:lnTo>
                    <a:pt x="128854" y="1270"/>
                  </a:lnTo>
                  <a:close/>
                </a:path>
                <a:path w="328295" h="200660">
                  <a:moveTo>
                    <a:pt x="137490" y="139700"/>
                  </a:moveTo>
                  <a:lnTo>
                    <a:pt x="136118" y="139293"/>
                  </a:lnTo>
                  <a:lnTo>
                    <a:pt x="136144" y="139700"/>
                  </a:lnTo>
                  <a:lnTo>
                    <a:pt x="137490" y="139700"/>
                  </a:lnTo>
                  <a:close/>
                </a:path>
                <a:path w="328295" h="200660">
                  <a:moveTo>
                    <a:pt x="151015" y="137210"/>
                  </a:moveTo>
                  <a:lnTo>
                    <a:pt x="149999" y="136880"/>
                  </a:lnTo>
                  <a:lnTo>
                    <a:pt x="150114" y="137058"/>
                  </a:lnTo>
                  <a:lnTo>
                    <a:pt x="150253" y="137185"/>
                  </a:lnTo>
                  <a:lnTo>
                    <a:pt x="150393" y="137350"/>
                  </a:lnTo>
                  <a:lnTo>
                    <a:pt x="151015" y="137210"/>
                  </a:lnTo>
                  <a:close/>
                </a:path>
                <a:path w="328295" h="200660">
                  <a:moveTo>
                    <a:pt x="155181" y="133769"/>
                  </a:moveTo>
                  <a:lnTo>
                    <a:pt x="153504" y="134645"/>
                  </a:lnTo>
                  <a:lnTo>
                    <a:pt x="154063" y="137325"/>
                  </a:lnTo>
                  <a:lnTo>
                    <a:pt x="155079" y="136804"/>
                  </a:lnTo>
                  <a:lnTo>
                    <a:pt x="155181" y="133769"/>
                  </a:lnTo>
                  <a:close/>
                </a:path>
                <a:path w="328295" h="200660">
                  <a:moveTo>
                    <a:pt x="166852" y="139700"/>
                  </a:moveTo>
                  <a:lnTo>
                    <a:pt x="166827" y="138430"/>
                  </a:lnTo>
                  <a:lnTo>
                    <a:pt x="166662" y="138430"/>
                  </a:lnTo>
                  <a:lnTo>
                    <a:pt x="166852" y="139700"/>
                  </a:lnTo>
                  <a:close/>
                </a:path>
                <a:path w="328295" h="200660">
                  <a:moveTo>
                    <a:pt x="168579" y="14566"/>
                  </a:moveTo>
                  <a:lnTo>
                    <a:pt x="167932" y="15240"/>
                  </a:lnTo>
                  <a:lnTo>
                    <a:pt x="168452" y="15240"/>
                  </a:lnTo>
                  <a:lnTo>
                    <a:pt x="168579" y="14566"/>
                  </a:lnTo>
                  <a:close/>
                </a:path>
                <a:path w="328295" h="200660">
                  <a:moveTo>
                    <a:pt x="169545" y="135648"/>
                  </a:moveTo>
                  <a:lnTo>
                    <a:pt x="169456" y="135521"/>
                  </a:lnTo>
                  <a:lnTo>
                    <a:pt x="168910" y="135813"/>
                  </a:lnTo>
                  <a:lnTo>
                    <a:pt x="168859" y="135991"/>
                  </a:lnTo>
                  <a:lnTo>
                    <a:pt x="169024" y="136156"/>
                  </a:lnTo>
                  <a:lnTo>
                    <a:pt x="169252" y="135813"/>
                  </a:lnTo>
                  <a:lnTo>
                    <a:pt x="169545" y="135648"/>
                  </a:lnTo>
                  <a:close/>
                </a:path>
                <a:path w="328295" h="200660">
                  <a:moveTo>
                    <a:pt x="170167" y="135991"/>
                  </a:moveTo>
                  <a:lnTo>
                    <a:pt x="169570" y="135636"/>
                  </a:lnTo>
                  <a:lnTo>
                    <a:pt x="169646" y="135826"/>
                  </a:lnTo>
                  <a:lnTo>
                    <a:pt x="170167" y="135991"/>
                  </a:lnTo>
                  <a:close/>
                </a:path>
                <a:path w="328295" h="200660">
                  <a:moveTo>
                    <a:pt x="170764" y="154952"/>
                  </a:moveTo>
                  <a:lnTo>
                    <a:pt x="170408" y="154965"/>
                  </a:lnTo>
                  <a:lnTo>
                    <a:pt x="170764" y="154990"/>
                  </a:lnTo>
                  <a:close/>
                </a:path>
                <a:path w="328295" h="200660">
                  <a:moveTo>
                    <a:pt x="170954" y="14897"/>
                  </a:moveTo>
                  <a:lnTo>
                    <a:pt x="170497" y="13970"/>
                  </a:lnTo>
                  <a:lnTo>
                    <a:pt x="169240" y="11430"/>
                  </a:lnTo>
                  <a:lnTo>
                    <a:pt x="168579" y="14566"/>
                  </a:lnTo>
                  <a:lnTo>
                    <a:pt x="169176" y="13970"/>
                  </a:lnTo>
                  <a:lnTo>
                    <a:pt x="170954" y="14897"/>
                  </a:lnTo>
                  <a:close/>
                </a:path>
                <a:path w="328295" h="200660">
                  <a:moveTo>
                    <a:pt x="171526" y="15189"/>
                  </a:moveTo>
                  <a:lnTo>
                    <a:pt x="170954" y="14897"/>
                  </a:lnTo>
                  <a:lnTo>
                    <a:pt x="171132" y="15240"/>
                  </a:lnTo>
                  <a:lnTo>
                    <a:pt x="171526" y="15240"/>
                  </a:lnTo>
                  <a:close/>
                </a:path>
                <a:path w="328295" h="200660">
                  <a:moveTo>
                    <a:pt x="176568" y="134620"/>
                  </a:moveTo>
                  <a:lnTo>
                    <a:pt x="173951" y="134620"/>
                  </a:lnTo>
                  <a:lnTo>
                    <a:pt x="174002" y="135839"/>
                  </a:lnTo>
                  <a:lnTo>
                    <a:pt x="176568" y="134620"/>
                  </a:lnTo>
                  <a:close/>
                </a:path>
                <a:path w="328295" h="200660">
                  <a:moveTo>
                    <a:pt x="196532" y="30797"/>
                  </a:moveTo>
                  <a:lnTo>
                    <a:pt x="196367" y="30480"/>
                  </a:lnTo>
                  <a:lnTo>
                    <a:pt x="196278" y="30289"/>
                  </a:lnTo>
                  <a:lnTo>
                    <a:pt x="196278" y="30480"/>
                  </a:lnTo>
                  <a:lnTo>
                    <a:pt x="195719" y="29591"/>
                  </a:lnTo>
                  <a:lnTo>
                    <a:pt x="195618" y="30480"/>
                  </a:lnTo>
                  <a:lnTo>
                    <a:pt x="195757" y="30480"/>
                  </a:lnTo>
                  <a:lnTo>
                    <a:pt x="196532" y="30797"/>
                  </a:lnTo>
                  <a:close/>
                </a:path>
                <a:path w="328295" h="200660">
                  <a:moveTo>
                    <a:pt x="198793" y="31750"/>
                  </a:moveTo>
                  <a:lnTo>
                    <a:pt x="197967" y="31407"/>
                  </a:lnTo>
                  <a:lnTo>
                    <a:pt x="197942" y="31750"/>
                  </a:lnTo>
                  <a:lnTo>
                    <a:pt x="197866" y="31356"/>
                  </a:lnTo>
                  <a:lnTo>
                    <a:pt x="196532" y="30797"/>
                  </a:lnTo>
                  <a:lnTo>
                    <a:pt x="197586" y="33020"/>
                  </a:lnTo>
                  <a:lnTo>
                    <a:pt x="198793" y="31750"/>
                  </a:lnTo>
                  <a:close/>
                </a:path>
                <a:path w="328295" h="200660">
                  <a:moveTo>
                    <a:pt x="201739" y="49530"/>
                  </a:moveTo>
                  <a:lnTo>
                    <a:pt x="201460" y="49174"/>
                  </a:lnTo>
                  <a:lnTo>
                    <a:pt x="201498" y="49530"/>
                  </a:lnTo>
                  <a:lnTo>
                    <a:pt x="201739" y="49530"/>
                  </a:lnTo>
                  <a:close/>
                </a:path>
                <a:path w="328295" h="200660">
                  <a:moveTo>
                    <a:pt x="203466" y="30454"/>
                  </a:moveTo>
                  <a:lnTo>
                    <a:pt x="200152" y="28422"/>
                  </a:lnTo>
                  <a:lnTo>
                    <a:pt x="200190" y="29235"/>
                  </a:lnTo>
                  <a:lnTo>
                    <a:pt x="200025" y="30035"/>
                  </a:lnTo>
                  <a:lnTo>
                    <a:pt x="199796" y="30784"/>
                  </a:lnTo>
                  <a:lnTo>
                    <a:pt x="200456" y="29171"/>
                  </a:lnTo>
                  <a:lnTo>
                    <a:pt x="203466" y="30454"/>
                  </a:lnTo>
                  <a:close/>
                </a:path>
                <a:path w="328295" h="200660">
                  <a:moveTo>
                    <a:pt x="205790" y="150482"/>
                  </a:moveTo>
                  <a:lnTo>
                    <a:pt x="205244" y="151130"/>
                  </a:lnTo>
                  <a:lnTo>
                    <a:pt x="203898" y="151701"/>
                  </a:lnTo>
                  <a:lnTo>
                    <a:pt x="205790" y="152400"/>
                  </a:lnTo>
                  <a:lnTo>
                    <a:pt x="205790" y="150482"/>
                  </a:lnTo>
                  <a:close/>
                </a:path>
                <a:path w="328295" h="200660">
                  <a:moveTo>
                    <a:pt x="218694" y="40805"/>
                  </a:moveTo>
                  <a:lnTo>
                    <a:pt x="218262" y="40640"/>
                  </a:lnTo>
                  <a:lnTo>
                    <a:pt x="218516" y="41668"/>
                  </a:lnTo>
                  <a:lnTo>
                    <a:pt x="218694" y="40805"/>
                  </a:lnTo>
                  <a:close/>
                </a:path>
                <a:path w="328295" h="200660">
                  <a:moveTo>
                    <a:pt x="220954" y="174650"/>
                  </a:moveTo>
                  <a:lnTo>
                    <a:pt x="220573" y="174485"/>
                  </a:lnTo>
                  <a:lnTo>
                    <a:pt x="220154" y="174205"/>
                  </a:lnTo>
                  <a:lnTo>
                    <a:pt x="219621" y="174701"/>
                  </a:lnTo>
                  <a:lnTo>
                    <a:pt x="220954" y="174650"/>
                  </a:lnTo>
                  <a:close/>
                </a:path>
                <a:path w="328295" h="200660">
                  <a:moveTo>
                    <a:pt x="221488" y="41910"/>
                  </a:moveTo>
                  <a:lnTo>
                    <a:pt x="218998" y="39370"/>
                  </a:lnTo>
                  <a:lnTo>
                    <a:pt x="218694" y="40805"/>
                  </a:lnTo>
                  <a:lnTo>
                    <a:pt x="221488" y="41910"/>
                  </a:lnTo>
                  <a:close/>
                </a:path>
                <a:path w="328295" h="200660">
                  <a:moveTo>
                    <a:pt x="221589" y="174612"/>
                  </a:moveTo>
                  <a:lnTo>
                    <a:pt x="220954" y="174637"/>
                  </a:lnTo>
                  <a:lnTo>
                    <a:pt x="221195" y="174739"/>
                  </a:lnTo>
                  <a:lnTo>
                    <a:pt x="221411" y="174815"/>
                  </a:lnTo>
                  <a:lnTo>
                    <a:pt x="221589" y="174612"/>
                  </a:lnTo>
                  <a:close/>
                </a:path>
                <a:path w="328295" h="200660">
                  <a:moveTo>
                    <a:pt x="222021" y="177165"/>
                  </a:moveTo>
                  <a:lnTo>
                    <a:pt x="220243" y="176530"/>
                  </a:lnTo>
                  <a:lnTo>
                    <a:pt x="218630" y="179070"/>
                  </a:lnTo>
                  <a:lnTo>
                    <a:pt x="219633" y="180340"/>
                  </a:lnTo>
                  <a:lnTo>
                    <a:pt x="218821" y="179070"/>
                  </a:lnTo>
                  <a:lnTo>
                    <a:pt x="220052" y="177800"/>
                  </a:lnTo>
                  <a:lnTo>
                    <a:pt x="220776" y="177800"/>
                  </a:lnTo>
                  <a:lnTo>
                    <a:pt x="222021" y="177165"/>
                  </a:lnTo>
                  <a:close/>
                </a:path>
                <a:path w="328295" h="200660">
                  <a:moveTo>
                    <a:pt x="222224" y="174574"/>
                  </a:moveTo>
                  <a:lnTo>
                    <a:pt x="221792" y="174282"/>
                  </a:lnTo>
                  <a:lnTo>
                    <a:pt x="221742" y="174421"/>
                  </a:lnTo>
                  <a:lnTo>
                    <a:pt x="221589" y="174599"/>
                  </a:lnTo>
                  <a:lnTo>
                    <a:pt x="222224" y="174574"/>
                  </a:lnTo>
                  <a:close/>
                </a:path>
                <a:path w="328295" h="200660">
                  <a:moveTo>
                    <a:pt x="223278" y="176530"/>
                  </a:moveTo>
                  <a:lnTo>
                    <a:pt x="222021" y="177165"/>
                  </a:lnTo>
                  <a:lnTo>
                    <a:pt x="223164" y="177584"/>
                  </a:lnTo>
                  <a:lnTo>
                    <a:pt x="223278" y="176530"/>
                  </a:lnTo>
                  <a:close/>
                </a:path>
                <a:path w="328295" h="200660">
                  <a:moveTo>
                    <a:pt x="226491" y="134620"/>
                  </a:moveTo>
                  <a:lnTo>
                    <a:pt x="225285" y="134620"/>
                  </a:lnTo>
                  <a:lnTo>
                    <a:pt x="225475" y="135877"/>
                  </a:lnTo>
                  <a:lnTo>
                    <a:pt x="226491" y="134620"/>
                  </a:lnTo>
                  <a:close/>
                </a:path>
                <a:path w="328295" h="200660">
                  <a:moveTo>
                    <a:pt x="228777" y="182486"/>
                  </a:moveTo>
                  <a:lnTo>
                    <a:pt x="227025" y="181610"/>
                  </a:lnTo>
                  <a:lnTo>
                    <a:pt x="228498" y="184023"/>
                  </a:lnTo>
                  <a:lnTo>
                    <a:pt x="228777" y="182486"/>
                  </a:lnTo>
                  <a:close/>
                </a:path>
                <a:path w="328295" h="200660">
                  <a:moveTo>
                    <a:pt x="229666" y="179070"/>
                  </a:moveTo>
                  <a:lnTo>
                    <a:pt x="227634" y="179070"/>
                  </a:lnTo>
                  <a:lnTo>
                    <a:pt x="225247" y="180340"/>
                  </a:lnTo>
                  <a:lnTo>
                    <a:pt x="223100" y="180340"/>
                  </a:lnTo>
                  <a:lnTo>
                    <a:pt x="223177" y="177800"/>
                  </a:lnTo>
                  <a:lnTo>
                    <a:pt x="225056" y="179070"/>
                  </a:lnTo>
                  <a:lnTo>
                    <a:pt x="226072" y="177800"/>
                  </a:lnTo>
                  <a:lnTo>
                    <a:pt x="223761" y="177800"/>
                  </a:lnTo>
                  <a:lnTo>
                    <a:pt x="223164" y="177584"/>
                  </a:lnTo>
                  <a:lnTo>
                    <a:pt x="223024" y="179070"/>
                  </a:lnTo>
                  <a:lnTo>
                    <a:pt x="222808" y="180340"/>
                  </a:lnTo>
                  <a:lnTo>
                    <a:pt x="221272" y="180340"/>
                  </a:lnTo>
                  <a:lnTo>
                    <a:pt x="220726" y="185420"/>
                  </a:lnTo>
                  <a:lnTo>
                    <a:pt x="226974" y="181635"/>
                  </a:lnTo>
                  <a:lnTo>
                    <a:pt x="227634" y="181610"/>
                  </a:lnTo>
                  <a:lnTo>
                    <a:pt x="228612" y="180340"/>
                  </a:lnTo>
                  <a:lnTo>
                    <a:pt x="229666" y="179070"/>
                  </a:lnTo>
                  <a:close/>
                </a:path>
                <a:path w="328295" h="200660">
                  <a:moveTo>
                    <a:pt x="231267" y="178777"/>
                  </a:moveTo>
                  <a:lnTo>
                    <a:pt x="230619" y="178689"/>
                  </a:lnTo>
                  <a:lnTo>
                    <a:pt x="230441" y="178993"/>
                  </a:lnTo>
                  <a:lnTo>
                    <a:pt x="230314" y="179311"/>
                  </a:lnTo>
                  <a:lnTo>
                    <a:pt x="230378" y="179552"/>
                  </a:lnTo>
                  <a:lnTo>
                    <a:pt x="230695" y="179019"/>
                  </a:lnTo>
                  <a:lnTo>
                    <a:pt x="230962" y="178790"/>
                  </a:lnTo>
                  <a:lnTo>
                    <a:pt x="231267" y="178777"/>
                  </a:lnTo>
                  <a:close/>
                </a:path>
                <a:path w="328295" h="200660">
                  <a:moveTo>
                    <a:pt x="235280" y="179806"/>
                  </a:moveTo>
                  <a:lnTo>
                    <a:pt x="235153" y="179946"/>
                  </a:lnTo>
                  <a:lnTo>
                    <a:pt x="235013" y="180200"/>
                  </a:lnTo>
                  <a:lnTo>
                    <a:pt x="234861" y="180581"/>
                  </a:lnTo>
                  <a:lnTo>
                    <a:pt x="235280" y="179806"/>
                  </a:lnTo>
                  <a:close/>
                </a:path>
                <a:path w="328295" h="200660">
                  <a:moveTo>
                    <a:pt x="235927" y="179171"/>
                  </a:moveTo>
                  <a:lnTo>
                    <a:pt x="235623" y="179184"/>
                  </a:lnTo>
                  <a:lnTo>
                    <a:pt x="235280" y="179806"/>
                  </a:lnTo>
                  <a:lnTo>
                    <a:pt x="235927" y="179171"/>
                  </a:lnTo>
                  <a:close/>
                </a:path>
                <a:path w="328295" h="200660">
                  <a:moveTo>
                    <a:pt x="236397" y="179146"/>
                  </a:moveTo>
                  <a:lnTo>
                    <a:pt x="236283" y="178816"/>
                  </a:lnTo>
                  <a:lnTo>
                    <a:pt x="235927" y="179171"/>
                  </a:lnTo>
                  <a:lnTo>
                    <a:pt x="236397" y="179146"/>
                  </a:lnTo>
                  <a:close/>
                </a:path>
                <a:path w="328295" h="200660">
                  <a:moveTo>
                    <a:pt x="239014" y="181584"/>
                  </a:moveTo>
                  <a:lnTo>
                    <a:pt x="238086" y="181089"/>
                  </a:lnTo>
                  <a:lnTo>
                    <a:pt x="237109" y="179120"/>
                  </a:lnTo>
                  <a:lnTo>
                    <a:pt x="236397" y="179146"/>
                  </a:lnTo>
                  <a:lnTo>
                    <a:pt x="237655" y="182702"/>
                  </a:lnTo>
                  <a:lnTo>
                    <a:pt x="239014" y="181584"/>
                  </a:lnTo>
                  <a:close/>
                </a:path>
                <a:path w="328295" h="200660">
                  <a:moveTo>
                    <a:pt x="243674" y="148158"/>
                  </a:moveTo>
                  <a:lnTo>
                    <a:pt x="243078" y="148590"/>
                  </a:lnTo>
                  <a:lnTo>
                    <a:pt x="243433" y="148590"/>
                  </a:lnTo>
                  <a:lnTo>
                    <a:pt x="243674" y="148158"/>
                  </a:lnTo>
                  <a:close/>
                </a:path>
                <a:path w="328295" h="200660">
                  <a:moveTo>
                    <a:pt x="244817" y="147320"/>
                  </a:moveTo>
                  <a:lnTo>
                    <a:pt x="244119" y="147320"/>
                  </a:lnTo>
                  <a:lnTo>
                    <a:pt x="243674" y="148158"/>
                  </a:lnTo>
                  <a:lnTo>
                    <a:pt x="244817" y="147320"/>
                  </a:lnTo>
                  <a:close/>
                </a:path>
                <a:path w="328295" h="200660">
                  <a:moveTo>
                    <a:pt x="245859" y="96520"/>
                  </a:moveTo>
                  <a:lnTo>
                    <a:pt x="244868" y="96520"/>
                  </a:lnTo>
                  <a:lnTo>
                    <a:pt x="245656" y="97193"/>
                  </a:lnTo>
                  <a:lnTo>
                    <a:pt x="245859" y="96520"/>
                  </a:lnTo>
                  <a:close/>
                </a:path>
                <a:path w="328295" h="200660">
                  <a:moveTo>
                    <a:pt x="248640" y="95250"/>
                  </a:moveTo>
                  <a:lnTo>
                    <a:pt x="246621" y="93980"/>
                  </a:lnTo>
                  <a:lnTo>
                    <a:pt x="245859" y="96520"/>
                  </a:lnTo>
                  <a:lnTo>
                    <a:pt x="246341" y="96520"/>
                  </a:lnTo>
                  <a:lnTo>
                    <a:pt x="248208" y="97790"/>
                  </a:lnTo>
                  <a:lnTo>
                    <a:pt x="248640" y="95250"/>
                  </a:lnTo>
                  <a:close/>
                </a:path>
                <a:path w="328295" h="200660">
                  <a:moveTo>
                    <a:pt x="249872" y="194310"/>
                  </a:moveTo>
                  <a:lnTo>
                    <a:pt x="249720" y="194183"/>
                  </a:lnTo>
                  <a:lnTo>
                    <a:pt x="249478" y="194310"/>
                  </a:lnTo>
                  <a:lnTo>
                    <a:pt x="249872" y="194310"/>
                  </a:lnTo>
                  <a:close/>
                </a:path>
                <a:path w="328295" h="200660">
                  <a:moveTo>
                    <a:pt x="252183" y="197167"/>
                  </a:moveTo>
                  <a:lnTo>
                    <a:pt x="251244" y="195237"/>
                  </a:lnTo>
                  <a:lnTo>
                    <a:pt x="249770" y="194881"/>
                  </a:lnTo>
                  <a:lnTo>
                    <a:pt x="251739" y="197142"/>
                  </a:lnTo>
                  <a:lnTo>
                    <a:pt x="252183" y="197167"/>
                  </a:lnTo>
                  <a:close/>
                </a:path>
                <a:path w="328295" h="200660">
                  <a:moveTo>
                    <a:pt x="254749" y="200634"/>
                  </a:moveTo>
                  <a:lnTo>
                    <a:pt x="251739" y="197142"/>
                  </a:lnTo>
                  <a:lnTo>
                    <a:pt x="250393" y="197091"/>
                  </a:lnTo>
                  <a:lnTo>
                    <a:pt x="254749" y="200634"/>
                  </a:lnTo>
                  <a:close/>
                </a:path>
                <a:path w="328295" h="200660">
                  <a:moveTo>
                    <a:pt x="256082" y="130810"/>
                  </a:moveTo>
                  <a:lnTo>
                    <a:pt x="255117" y="130810"/>
                  </a:lnTo>
                  <a:lnTo>
                    <a:pt x="254762" y="131279"/>
                  </a:lnTo>
                  <a:lnTo>
                    <a:pt x="256082" y="130810"/>
                  </a:lnTo>
                  <a:close/>
                </a:path>
                <a:path w="328295" h="200660">
                  <a:moveTo>
                    <a:pt x="257568" y="184150"/>
                  </a:moveTo>
                  <a:lnTo>
                    <a:pt x="255295" y="184150"/>
                  </a:lnTo>
                  <a:lnTo>
                    <a:pt x="257289" y="185140"/>
                  </a:lnTo>
                  <a:lnTo>
                    <a:pt x="257568" y="184150"/>
                  </a:lnTo>
                  <a:close/>
                </a:path>
                <a:path w="328295" h="200660">
                  <a:moveTo>
                    <a:pt x="257860" y="185420"/>
                  </a:moveTo>
                  <a:lnTo>
                    <a:pt x="257289" y="185140"/>
                  </a:lnTo>
                  <a:lnTo>
                    <a:pt x="256870" y="186690"/>
                  </a:lnTo>
                  <a:lnTo>
                    <a:pt x="257683" y="186118"/>
                  </a:lnTo>
                  <a:lnTo>
                    <a:pt x="257860" y="185420"/>
                  </a:lnTo>
                  <a:close/>
                </a:path>
                <a:path w="328295" h="200660">
                  <a:moveTo>
                    <a:pt x="258013" y="194310"/>
                  </a:moveTo>
                  <a:lnTo>
                    <a:pt x="258000" y="193332"/>
                  </a:lnTo>
                  <a:lnTo>
                    <a:pt x="255752" y="194310"/>
                  </a:lnTo>
                  <a:lnTo>
                    <a:pt x="258013" y="194310"/>
                  </a:lnTo>
                  <a:close/>
                </a:path>
                <a:path w="328295" h="200660">
                  <a:moveTo>
                    <a:pt x="259245" y="133350"/>
                  </a:moveTo>
                  <a:close/>
                </a:path>
                <a:path w="328295" h="200660">
                  <a:moveTo>
                    <a:pt x="263156" y="198107"/>
                  </a:moveTo>
                  <a:lnTo>
                    <a:pt x="260972" y="196850"/>
                  </a:lnTo>
                  <a:lnTo>
                    <a:pt x="263144" y="198120"/>
                  </a:lnTo>
                  <a:close/>
                </a:path>
                <a:path w="328295" h="200660">
                  <a:moveTo>
                    <a:pt x="264058" y="186690"/>
                  </a:moveTo>
                  <a:lnTo>
                    <a:pt x="263588" y="186690"/>
                  </a:lnTo>
                  <a:lnTo>
                    <a:pt x="263779" y="186867"/>
                  </a:lnTo>
                  <a:lnTo>
                    <a:pt x="264058" y="186690"/>
                  </a:lnTo>
                  <a:close/>
                </a:path>
                <a:path w="328295" h="200660">
                  <a:moveTo>
                    <a:pt x="264744" y="133565"/>
                  </a:moveTo>
                  <a:lnTo>
                    <a:pt x="264680" y="133350"/>
                  </a:lnTo>
                  <a:lnTo>
                    <a:pt x="264134" y="133350"/>
                  </a:lnTo>
                  <a:lnTo>
                    <a:pt x="264744" y="133565"/>
                  </a:lnTo>
                  <a:close/>
                </a:path>
                <a:path w="328295" h="200660">
                  <a:moveTo>
                    <a:pt x="266065" y="186817"/>
                  </a:moveTo>
                  <a:lnTo>
                    <a:pt x="265899" y="187223"/>
                  </a:lnTo>
                  <a:lnTo>
                    <a:pt x="265836" y="187540"/>
                  </a:lnTo>
                  <a:lnTo>
                    <a:pt x="265772" y="187820"/>
                  </a:lnTo>
                  <a:lnTo>
                    <a:pt x="266065" y="186817"/>
                  </a:lnTo>
                  <a:close/>
                </a:path>
                <a:path w="328295" h="200660">
                  <a:moveTo>
                    <a:pt x="267919" y="199720"/>
                  </a:moveTo>
                  <a:lnTo>
                    <a:pt x="266420" y="198780"/>
                  </a:lnTo>
                  <a:lnTo>
                    <a:pt x="264299" y="199034"/>
                  </a:lnTo>
                  <a:lnTo>
                    <a:pt x="266331" y="200126"/>
                  </a:lnTo>
                  <a:lnTo>
                    <a:pt x="266192" y="200634"/>
                  </a:lnTo>
                  <a:lnTo>
                    <a:pt x="267589" y="199910"/>
                  </a:lnTo>
                  <a:lnTo>
                    <a:pt x="267919" y="199720"/>
                  </a:lnTo>
                  <a:close/>
                </a:path>
                <a:path w="328295" h="200660">
                  <a:moveTo>
                    <a:pt x="269646" y="147320"/>
                  </a:moveTo>
                  <a:lnTo>
                    <a:pt x="264071" y="147320"/>
                  </a:lnTo>
                  <a:lnTo>
                    <a:pt x="264020" y="149860"/>
                  </a:lnTo>
                  <a:lnTo>
                    <a:pt x="266903" y="149860"/>
                  </a:lnTo>
                  <a:lnTo>
                    <a:pt x="265963" y="148590"/>
                  </a:lnTo>
                  <a:lnTo>
                    <a:pt x="268401" y="148590"/>
                  </a:lnTo>
                  <a:lnTo>
                    <a:pt x="269646" y="147320"/>
                  </a:lnTo>
                  <a:close/>
                </a:path>
                <a:path w="328295" h="200660">
                  <a:moveTo>
                    <a:pt x="276631" y="188480"/>
                  </a:moveTo>
                  <a:lnTo>
                    <a:pt x="274688" y="187629"/>
                  </a:lnTo>
                  <a:lnTo>
                    <a:pt x="275526" y="188112"/>
                  </a:lnTo>
                  <a:lnTo>
                    <a:pt x="276148" y="188341"/>
                  </a:lnTo>
                  <a:lnTo>
                    <a:pt x="276631" y="188480"/>
                  </a:lnTo>
                  <a:close/>
                </a:path>
                <a:path w="328295" h="200660">
                  <a:moveTo>
                    <a:pt x="278218" y="147447"/>
                  </a:moveTo>
                  <a:lnTo>
                    <a:pt x="277520" y="147167"/>
                  </a:lnTo>
                  <a:lnTo>
                    <a:pt x="276720" y="146735"/>
                  </a:lnTo>
                  <a:lnTo>
                    <a:pt x="275907" y="146977"/>
                  </a:lnTo>
                  <a:lnTo>
                    <a:pt x="276720" y="147599"/>
                  </a:lnTo>
                  <a:lnTo>
                    <a:pt x="277456" y="147650"/>
                  </a:lnTo>
                  <a:lnTo>
                    <a:pt x="278218" y="147447"/>
                  </a:lnTo>
                  <a:close/>
                </a:path>
                <a:path w="328295" h="200660">
                  <a:moveTo>
                    <a:pt x="287578" y="199390"/>
                  </a:moveTo>
                  <a:close/>
                </a:path>
                <a:path w="328295" h="200660">
                  <a:moveTo>
                    <a:pt x="290550" y="188417"/>
                  </a:moveTo>
                  <a:lnTo>
                    <a:pt x="290474" y="188201"/>
                  </a:lnTo>
                  <a:lnTo>
                    <a:pt x="290334" y="187998"/>
                  </a:lnTo>
                  <a:lnTo>
                    <a:pt x="290068" y="187833"/>
                  </a:lnTo>
                  <a:lnTo>
                    <a:pt x="290118" y="187998"/>
                  </a:lnTo>
                  <a:lnTo>
                    <a:pt x="290309" y="188188"/>
                  </a:lnTo>
                  <a:lnTo>
                    <a:pt x="290550" y="188417"/>
                  </a:lnTo>
                  <a:close/>
                </a:path>
                <a:path w="328295" h="200660">
                  <a:moveTo>
                    <a:pt x="290791" y="189230"/>
                  </a:moveTo>
                  <a:lnTo>
                    <a:pt x="290550" y="189230"/>
                  </a:lnTo>
                  <a:lnTo>
                    <a:pt x="290741" y="189445"/>
                  </a:lnTo>
                  <a:lnTo>
                    <a:pt x="290791" y="189230"/>
                  </a:lnTo>
                  <a:close/>
                </a:path>
                <a:path w="328295" h="200660">
                  <a:moveTo>
                    <a:pt x="294068" y="139700"/>
                  </a:moveTo>
                  <a:lnTo>
                    <a:pt x="292100" y="137160"/>
                  </a:lnTo>
                  <a:lnTo>
                    <a:pt x="289928" y="139700"/>
                  </a:lnTo>
                  <a:lnTo>
                    <a:pt x="294068" y="139700"/>
                  </a:lnTo>
                  <a:close/>
                </a:path>
                <a:path w="328295" h="200660">
                  <a:moveTo>
                    <a:pt x="295021" y="139700"/>
                  </a:moveTo>
                  <a:lnTo>
                    <a:pt x="294068" y="139700"/>
                  </a:lnTo>
                  <a:lnTo>
                    <a:pt x="294525" y="140284"/>
                  </a:lnTo>
                  <a:lnTo>
                    <a:pt x="295021" y="139700"/>
                  </a:lnTo>
                  <a:close/>
                </a:path>
                <a:path w="328295" h="200660">
                  <a:moveTo>
                    <a:pt x="297548" y="137248"/>
                  </a:moveTo>
                  <a:lnTo>
                    <a:pt x="294614" y="137096"/>
                  </a:lnTo>
                  <a:lnTo>
                    <a:pt x="296748" y="137312"/>
                  </a:lnTo>
                  <a:lnTo>
                    <a:pt x="297548" y="137248"/>
                  </a:lnTo>
                  <a:close/>
                </a:path>
                <a:path w="328295" h="200660">
                  <a:moveTo>
                    <a:pt x="302133" y="155638"/>
                  </a:moveTo>
                  <a:lnTo>
                    <a:pt x="299986" y="155308"/>
                  </a:lnTo>
                  <a:lnTo>
                    <a:pt x="300659" y="157137"/>
                  </a:lnTo>
                  <a:lnTo>
                    <a:pt x="302133" y="155638"/>
                  </a:lnTo>
                  <a:close/>
                </a:path>
                <a:path w="328295" h="200660">
                  <a:moveTo>
                    <a:pt x="304355" y="159372"/>
                  </a:moveTo>
                  <a:lnTo>
                    <a:pt x="302196" y="156210"/>
                  </a:lnTo>
                  <a:lnTo>
                    <a:pt x="302031" y="158750"/>
                  </a:lnTo>
                  <a:lnTo>
                    <a:pt x="304355" y="159372"/>
                  </a:lnTo>
                  <a:close/>
                </a:path>
                <a:path w="328295" h="200660">
                  <a:moveTo>
                    <a:pt x="304876" y="159512"/>
                  </a:moveTo>
                  <a:lnTo>
                    <a:pt x="304355" y="159372"/>
                  </a:lnTo>
                  <a:lnTo>
                    <a:pt x="304800" y="160020"/>
                  </a:lnTo>
                  <a:lnTo>
                    <a:pt x="304876" y="159512"/>
                  </a:lnTo>
                  <a:close/>
                </a:path>
                <a:path w="328295" h="200660">
                  <a:moveTo>
                    <a:pt x="308495" y="194310"/>
                  </a:moveTo>
                  <a:lnTo>
                    <a:pt x="306997" y="193078"/>
                  </a:lnTo>
                  <a:lnTo>
                    <a:pt x="306489" y="194310"/>
                  </a:lnTo>
                  <a:lnTo>
                    <a:pt x="308495" y="194310"/>
                  </a:lnTo>
                  <a:close/>
                </a:path>
                <a:path w="328295" h="200660">
                  <a:moveTo>
                    <a:pt x="309892" y="194310"/>
                  </a:moveTo>
                  <a:lnTo>
                    <a:pt x="308851" y="194310"/>
                  </a:lnTo>
                  <a:lnTo>
                    <a:pt x="308533" y="194310"/>
                  </a:lnTo>
                  <a:lnTo>
                    <a:pt x="308190" y="195580"/>
                  </a:lnTo>
                  <a:lnTo>
                    <a:pt x="309892" y="194310"/>
                  </a:lnTo>
                  <a:close/>
                </a:path>
                <a:path w="328295" h="200660">
                  <a:moveTo>
                    <a:pt x="320624" y="153060"/>
                  </a:moveTo>
                  <a:lnTo>
                    <a:pt x="319595" y="153949"/>
                  </a:lnTo>
                  <a:lnTo>
                    <a:pt x="320624" y="153060"/>
                  </a:lnTo>
                  <a:close/>
                </a:path>
                <a:path w="328295" h="200660">
                  <a:moveTo>
                    <a:pt x="321157" y="152412"/>
                  </a:moveTo>
                  <a:lnTo>
                    <a:pt x="319519" y="151498"/>
                  </a:lnTo>
                  <a:lnTo>
                    <a:pt x="320573" y="152996"/>
                  </a:lnTo>
                  <a:lnTo>
                    <a:pt x="321157" y="152412"/>
                  </a:lnTo>
                  <a:close/>
                </a:path>
                <a:path w="328295" h="200660">
                  <a:moveTo>
                    <a:pt x="324053" y="182994"/>
                  </a:moveTo>
                  <a:lnTo>
                    <a:pt x="323799" y="183083"/>
                  </a:lnTo>
                  <a:lnTo>
                    <a:pt x="324053" y="182994"/>
                  </a:lnTo>
                  <a:close/>
                </a:path>
                <a:path w="328295" h="200660">
                  <a:moveTo>
                    <a:pt x="328041" y="168910"/>
                  </a:moveTo>
                  <a:lnTo>
                    <a:pt x="327202" y="167640"/>
                  </a:lnTo>
                  <a:lnTo>
                    <a:pt x="326364" y="166370"/>
                  </a:lnTo>
                  <a:lnTo>
                    <a:pt x="327139" y="166370"/>
                  </a:lnTo>
                  <a:lnTo>
                    <a:pt x="324904" y="162560"/>
                  </a:lnTo>
                  <a:lnTo>
                    <a:pt x="324053" y="161290"/>
                  </a:lnTo>
                  <a:lnTo>
                    <a:pt x="322364" y="158750"/>
                  </a:lnTo>
                  <a:lnTo>
                    <a:pt x="318808" y="158750"/>
                  </a:lnTo>
                  <a:lnTo>
                    <a:pt x="318833" y="156210"/>
                  </a:lnTo>
                  <a:lnTo>
                    <a:pt x="319786" y="156210"/>
                  </a:lnTo>
                  <a:lnTo>
                    <a:pt x="317411" y="154940"/>
                  </a:lnTo>
                  <a:lnTo>
                    <a:pt x="316712" y="154940"/>
                  </a:lnTo>
                  <a:lnTo>
                    <a:pt x="315645" y="153670"/>
                  </a:lnTo>
                  <a:lnTo>
                    <a:pt x="314591" y="152400"/>
                  </a:lnTo>
                  <a:lnTo>
                    <a:pt x="317296" y="152400"/>
                  </a:lnTo>
                  <a:lnTo>
                    <a:pt x="317436" y="152400"/>
                  </a:lnTo>
                  <a:lnTo>
                    <a:pt x="317195" y="152285"/>
                  </a:lnTo>
                  <a:lnTo>
                    <a:pt x="316166" y="151130"/>
                  </a:lnTo>
                  <a:lnTo>
                    <a:pt x="315163" y="149987"/>
                  </a:lnTo>
                  <a:lnTo>
                    <a:pt x="315099" y="148590"/>
                  </a:lnTo>
                  <a:lnTo>
                    <a:pt x="311035" y="148590"/>
                  </a:lnTo>
                  <a:lnTo>
                    <a:pt x="313118" y="147320"/>
                  </a:lnTo>
                  <a:lnTo>
                    <a:pt x="310273" y="146050"/>
                  </a:lnTo>
                  <a:lnTo>
                    <a:pt x="308622" y="146050"/>
                  </a:lnTo>
                  <a:lnTo>
                    <a:pt x="309829" y="147320"/>
                  </a:lnTo>
                  <a:lnTo>
                    <a:pt x="308241" y="147307"/>
                  </a:lnTo>
                  <a:lnTo>
                    <a:pt x="307022" y="146050"/>
                  </a:lnTo>
                  <a:lnTo>
                    <a:pt x="305777" y="146050"/>
                  </a:lnTo>
                  <a:lnTo>
                    <a:pt x="307733" y="143510"/>
                  </a:lnTo>
                  <a:lnTo>
                    <a:pt x="303669" y="140970"/>
                  </a:lnTo>
                  <a:lnTo>
                    <a:pt x="295046" y="140970"/>
                  </a:lnTo>
                  <a:lnTo>
                    <a:pt x="294525" y="140284"/>
                  </a:lnTo>
                  <a:lnTo>
                    <a:pt x="292887" y="142240"/>
                  </a:lnTo>
                  <a:lnTo>
                    <a:pt x="290309" y="140970"/>
                  </a:lnTo>
                  <a:lnTo>
                    <a:pt x="289344" y="138430"/>
                  </a:lnTo>
                  <a:lnTo>
                    <a:pt x="288391" y="135890"/>
                  </a:lnTo>
                  <a:lnTo>
                    <a:pt x="287464" y="135890"/>
                  </a:lnTo>
                  <a:lnTo>
                    <a:pt x="283857" y="133350"/>
                  </a:lnTo>
                  <a:lnTo>
                    <a:pt x="282905" y="138430"/>
                  </a:lnTo>
                  <a:lnTo>
                    <a:pt x="279107" y="137160"/>
                  </a:lnTo>
                  <a:lnTo>
                    <a:pt x="279450" y="138430"/>
                  </a:lnTo>
                  <a:lnTo>
                    <a:pt x="279400" y="140970"/>
                  </a:lnTo>
                  <a:lnTo>
                    <a:pt x="273659" y="140970"/>
                  </a:lnTo>
                  <a:lnTo>
                    <a:pt x="273608" y="138430"/>
                  </a:lnTo>
                  <a:lnTo>
                    <a:pt x="273583" y="137160"/>
                  </a:lnTo>
                  <a:lnTo>
                    <a:pt x="273558" y="135890"/>
                  </a:lnTo>
                  <a:lnTo>
                    <a:pt x="276428" y="135890"/>
                  </a:lnTo>
                  <a:lnTo>
                    <a:pt x="276352" y="137160"/>
                  </a:lnTo>
                  <a:lnTo>
                    <a:pt x="277317" y="135890"/>
                  </a:lnTo>
                  <a:lnTo>
                    <a:pt x="278599" y="135890"/>
                  </a:lnTo>
                  <a:lnTo>
                    <a:pt x="277672" y="134620"/>
                  </a:lnTo>
                  <a:lnTo>
                    <a:pt x="277126" y="135890"/>
                  </a:lnTo>
                  <a:lnTo>
                    <a:pt x="275894" y="134620"/>
                  </a:lnTo>
                  <a:lnTo>
                    <a:pt x="273456" y="134620"/>
                  </a:lnTo>
                  <a:lnTo>
                    <a:pt x="272161" y="134137"/>
                  </a:lnTo>
                  <a:lnTo>
                    <a:pt x="271957" y="134620"/>
                  </a:lnTo>
                  <a:lnTo>
                    <a:pt x="269938" y="134620"/>
                  </a:lnTo>
                  <a:lnTo>
                    <a:pt x="271945" y="134607"/>
                  </a:lnTo>
                  <a:lnTo>
                    <a:pt x="272161" y="134137"/>
                  </a:lnTo>
                  <a:lnTo>
                    <a:pt x="273088" y="132080"/>
                  </a:lnTo>
                  <a:lnTo>
                    <a:pt x="270789" y="133350"/>
                  </a:lnTo>
                  <a:lnTo>
                    <a:pt x="271183" y="133781"/>
                  </a:lnTo>
                  <a:lnTo>
                    <a:pt x="270014" y="133350"/>
                  </a:lnTo>
                  <a:lnTo>
                    <a:pt x="267792" y="134620"/>
                  </a:lnTo>
                  <a:lnTo>
                    <a:pt x="264744" y="133565"/>
                  </a:lnTo>
                  <a:lnTo>
                    <a:pt x="265087" y="134620"/>
                  </a:lnTo>
                  <a:lnTo>
                    <a:pt x="264490" y="134607"/>
                  </a:lnTo>
                  <a:lnTo>
                    <a:pt x="259219" y="133362"/>
                  </a:lnTo>
                  <a:lnTo>
                    <a:pt x="261950" y="135890"/>
                  </a:lnTo>
                  <a:lnTo>
                    <a:pt x="258267" y="135890"/>
                  </a:lnTo>
                  <a:lnTo>
                    <a:pt x="256286" y="134620"/>
                  </a:lnTo>
                  <a:lnTo>
                    <a:pt x="259181" y="133375"/>
                  </a:lnTo>
                  <a:lnTo>
                    <a:pt x="253250" y="133350"/>
                  </a:lnTo>
                  <a:lnTo>
                    <a:pt x="254177" y="132080"/>
                  </a:lnTo>
                  <a:lnTo>
                    <a:pt x="254762" y="131279"/>
                  </a:lnTo>
                  <a:lnTo>
                    <a:pt x="252564" y="132080"/>
                  </a:lnTo>
                  <a:lnTo>
                    <a:pt x="250698" y="129540"/>
                  </a:lnTo>
                  <a:lnTo>
                    <a:pt x="249758" y="128270"/>
                  </a:lnTo>
                  <a:lnTo>
                    <a:pt x="246761" y="128270"/>
                  </a:lnTo>
                  <a:lnTo>
                    <a:pt x="247738" y="129540"/>
                  </a:lnTo>
                  <a:lnTo>
                    <a:pt x="245808" y="129540"/>
                  </a:lnTo>
                  <a:lnTo>
                    <a:pt x="245833" y="128270"/>
                  </a:lnTo>
                  <a:lnTo>
                    <a:pt x="244729" y="130810"/>
                  </a:lnTo>
                  <a:lnTo>
                    <a:pt x="246595" y="132080"/>
                  </a:lnTo>
                  <a:lnTo>
                    <a:pt x="244424" y="134620"/>
                  </a:lnTo>
                  <a:lnTo>
                    <a:pt x="243052" y="133350"/>
                  </a:lnTo>
                  <a:lnTo>
                    <a:pt x="240207" y="134620"/>
                  </a:lnTo>
                  <a:lnTo>
                    <a:pt x="239737" y="132080"/>
                  </a:lnTo>
                  <a:lnTo>
                    <a:pt x="244094" y="133350"/>
                  </a:lnTo>
                  <a:lnTo>
                    <a:pt x="239268" y="129540"/>
                  </a:lnTo>
                  <a:lnTo>
                    <a:pt x="240195" y="129540"/>
                  </a:lnTo>
                  <a:lnTo>
                    <a:pt x="240499" y="128270"/>
                  </a:lnTo>
                  <a:lnTo>
                    <a:pt x="240792" y="128270"/>
                  </a:lnTo>
                  <a:lnTo>
                    <a:pt x="236575" y="125730"/>
                  </a:lnTo>
                  <a:lnTo>
                    <a:pt x="238836" y="132080"/>
                  </a:lnTo>
                  <a:lnTo>
                    <a:pt x="234505" y="132080"/>
                  </a:lnTo>
                  <a:lnTo>
                    <a:pt x="235051" y="129540"/>
                  </a:lnTo>
                  <a:lnTo>
                    <a:pt x="233476" y="128270"/>
                  </a:lnTo>
                  <a:lnTo>
                    <a:pt x="232765" y="129540"/>
                  </a:lnTo>
                  <a:lnTo>
                    <a:pt x="234518" y="129540"/>
                  </a:lnTo>
                  <a:lnTo>
                    <a:pt x="233629" y="132080"/>
                  </a:lnTo>
                  <a:lnTo>
                    <a:pt x="229260" y="132080"/>
                  </a:lnTo>
                  <a:lnTo>
                    <a:pt x="229057" y="133350"/>
                  </a:lnTo>
                  <a:lnTo>
                    <a:pt x="227622" y="133350"/>
                  </a:lnTo>
                  <a:lnTo>
                    <a:pt x="229285" y="134620"/>
                  </a:lnTo>
                  <a:lnTo>
                    <a:pt x="228765" y="135890"/>
                  </a:lnTo>
                  <a:lnTo>
                    <a:pt x="225475" y="135890"/>
                  </a:lnTo>
                  <a:lnTo>
                    <a:pt x="224459" y="137160"/>
                  </a:lnTo>
                  <a:lnTo>
                    <a:pt x="221602" y="132080"/>
                  </a:lnTo>
                  <a:lnTo>
                    <a:pt x="218694" y="133350"/>
                  </a:lnTo>
                  <a:lnTo>
                    <a:pt x="217284" y="133350"/>
                  </a:lnTo>
                  <a:lnTo>
                    <a:pt x="218440" y="130810"/>
                  </a:lnTo>
                  <a:lnTo>
                    <a:pt x="217208" y="130810"/>
                  </a:lnTo>
                  <a:lnTo>
                    <a:pt x="213969" y="132080"/>
                  </a:lnTo>
                  <a:lnTo>
                    <a:pt x="213499" y="128270"/>
                  </a:lnTo>
                  <a:lnTo>
                    <a:pt x="210083" y="130810"/>
                  </a:lnTo>
                  <a:lnTo>
                    <a:pt x="211188" y="132080"/>
                  </a:lnTo>
                  <a:lnTo>
                    <a:pt x="211340" y="132080"/>
                  </a:lnTo>
                  <a:lnTo>
                    <a:pt x="208991" y="133350"/>
                  </a:lnTo>
                  <a:lnTo>
                    <a:pt x="214642" y="132080"/>
                  </a:lnTo>
                  <a:lnTo>
                    <a:pt x="211124" y="134620"/>
                  </a:lnTo>
                  <a:lnTo>
                    <a:pt x="212636" y="134620"/>
                  </a:lnTo>
                  <a:lnTo>
                    <a:pt x="212852" y="134607"/>
                  </a:lnTo>
                  <a:lnTo>
                    <a:pt x="214693" y="133350"/>
                  </a:lnTo>
                  <a:lnTo>
                    <a:pt x="215760" y="134620"/>
                  </a:lnTo>
                  <a:lnTo>
                    <a:pt x="214083" y="135890"/>
                  </a:lnTo>
                  <a:lnTo>
                    <a:pt x="214236" y="135890"/>
                  </a:lnTo>
                  <a:lnTo>
                    <a:pt x="215138" y="137160"/>
                  </a:lnTo>
                  <a:lnTo>
                    <a:pt x="212636" y="134620"/>
                  </a:lnTo>
                  <a:lnTo>
                    <a:pt x="210566" y="138430"/>
                  </a:lnTo>
                  <a:lnTo>
                    <a:pt x="207733" y="137160"/>
                  </a:lnTo>
                  <a:lnTo>
                    <a:pt x="207543" y="132080"/>
                  </a:lnTo>
                  <a:lnTo>
                    <a:pt x="203301" y="129540"/>
                  </a:lnTo>
                  <a:lnTo>
                    <a:pt x="200418" y="134620"/>
                  </a:lnTo>
                  <a:lnTo>
                    <a:pt x="196786" y="134620"/>
                  </a:lnTo>
                  <a:lnTo>
                    <a:pt x="196202" y="137160"/>
                  </a:lnTo>
                  <a:lnTo>
                    <a:pt x="193548" y="135890"/>
                  </a:lnTo>
                  <a:lnTo>
                    <a:pt x="191884" y="135890"/>
                  </a:lnTo>
                  <a:lnTo>
                    <a:pt x="191935" y="134620"/>
                  </a:lnTo>
                  <a:lnTo>
                    <a:pt x="190817" y="134620"/>
                  </a:lnTo>
                  <a:lnTo>
                    <a:pt x="190017" y="133350"/>
                  </a:lnTo>
                  <a:lnTo>
                    <a:pt x="190157" y="134607"/>
                  </a:lnTo>
                  <a:lnTo>
                    <a:pt x="186156" y="133350"/>
                  </a:lnTo>
                  <a:lnTo>
                    <a:pt x="185889" y="137160"/>
                  </a:lnTo>
                  <a:lnTo>
                    <a:pt x="183388" y="134620"/>
                  </a:lnTo>
                  <a:lnTo>
                    <a:pt x="179082" y="133350"/>
                  </a:lnTo>
                  <a:lnTo>
                    <a:pt x="178841" y="139700"/>
                  </a:lnTo>
                  <a:lnTo>
                    <a:pt x="174713" y="139700"/>
                  </a:lnTo>
                  <a:lnTo>
                    <a:pt x="175272" y="138430"/>
                  </a:lnTo>
                  <a:lnTo>
                    <a:pt x="175831" y="137160"/>
                  </a:lnTo>
                  <a:lnTo>
                    <a:pt x="173901" y="135890"/>
                  </a:lnTo>
                  <a:lnTo>
                    <a:pt x="173151" y="134620"/>
                  </a:lnTo>
                  <a:lnTo>
                    <a:pt x="170357" y="138430"/>
                  </a:lnTo>
                  <a:lnTo>
                    <a:pt x="169024" y="137160"/>
                  </a:lnTo>
                  <a:lnTo>
                    <a:pt x="168490" y="137160"/>
                  </a:lnTo>
                  <a:lnTo>
                    <a:pt x="168389" y="139700"/>
                  </a:lnTo>
                  <a:lnTo>
                    <a:pt x="166852" y="139700"/>
                  </a:lnTo>
                  <a:lnTo>
                    <a:pt x="164795" y="139700"/>
                  </a:lnTo>
                  <a:lnTo>
                    <a:pt x="161467" y="135890"/>
                  </a:lnTo>
                  <a:lnTo>
                    <a:pt x="154178" y="142240"/>
                  </a:lnTo>
                  <a:lnTo>
                    <a:pt x="151650" y="139700"/>
                  </a:lnTo>
                  <a:lnTo>
                    <a:pt x="150380" y="138430"/>
                  </a:lnTo>
                  <a:lnTo>
                    <a:pt x="147447" y="138430"/>
                  </a:lnTo>
                  <a:lnTo>
                    <a:pt x="143903" y="139700"/>
                  </a:lnTo>
                  <a:lnTo>
                    <a:pt x="141211" y="139700"/>
                  </a:lnTo>
                  <a:lnTo>
                    <a:pt x="141389" y="138430"/>
                  </a:lnTo>
                  <a:lnTo>
                    <a:pt x="141732" y="138430"/>
                  </a:lnTo>
                  <a:lnTo>
                    <a:pt x="138036" y="137160"/>
                  </a:lnTo>
                  <a:lnTo>
                    <a:pt x="139458" y="143510"/>
                  </a:lnTo>
                  <a:lnTo>
                    <a:pt x="135216" y="142240"/>
                  </a:lnTo>
                  <a:lnTo>
                    <a:pt x="133108" y="138430"/>
                  </a:lnTo>
                  <a:lnTo>
                    <a:pt x="136118" y="139293"/>
                  </a:lnTo>
                  <a:lnTo>
                    <a:pt x="136042" y="138430"/>
                  </a:lnTo>
                  <a:lnTo>
                    <a:pt x="135636" y="133350"/>
                  </a:lnTo>
                  <a:lnTo>
                    <a:pt x="131064" y="139700"/>
                  </a:lnTo>
                  <a:lnTo>
                    <a:pt x="129705" y="138430"/>
                  </a:lnTo>
                  <a:lnTo>
                    <a:pt x="128333" y="137160"/>
                  </a:lnTo>
                  <a:lnTo>
                    <a:pt x="129019" y="135890"/>
                  </a:lnTo>
                  <a:lnTo>
                    <a:pt x="126961" y="134620"/>
                  </a:lnTo>
                  <a:lnTo>
                    <a:pt x="123736" y="138430"/>
                  </a:lnTo>
                  <a:lnTo>
                    <a:pt x="120281" y="137172"/>
                  </a:lnTo>
                  <a:lnTo>
                    <a:pt x="117754" y="139700"/>
                  </a:lnTo>
                  <a:lnTo>
                    <a:pt x="113093" y="139700"/>
                  </a:lnTo>
                  <a:lnTo>
                    <a:pt x="110782" y="140550"/>
                  </a:lnTo>
                  <a:lnTo>
                    <a:pt x="110959" y="140970"/>
                  </a:lnTo>
                  <a:lnTo>
                    <a:pt x="109626" y="140970"/>
                  </a:lnTo>
                  <a:lnTo>
                    <a:pt x="107848" y="140970"/>
                  </a:lnTo>
                  <a:lnTo>
                    <a:pt x="106984" y="139700"/>
                  </a:lnTo>
                  <a:lnTo>
                    <a:pt x="104927" y="138430"/>
                  </a:lnTo>
                  <a:lnTo>
                    <a:pt x="104940" y="137160"/>
                  </a:lnTo>
                  <a:lnTo>
                    <a:pt x="98196" y="137160"/>
                  </a:lnTo>
                  <a:lnTo>
                    <a:pt x="93903" y="137160"/>
                  </a:lnTo>
                  <a:lnTo>
                    <a:pt x="90779" y="139700"/>
                  </a:lnTo>
                  <a:lnTo>
                    <a:pt x="92138" y="134620"/>
                  </a:lnTo>
                  <a:lnTo>
                    <a:pt x="89154" y="137160"/>
                  </a:lnTo>
                  <a:lnTo>
                    <a:pt x="89128" y="135890"/>
                  </a:lnTo>
                  <a:lnTo>
                    <a:pt x="89065" y="133350"/>
                  </a:lnTo>
                  <a:lnTo>
                    <a:pt x="87299" y="133350"/>
                  </a:lnTo>
                  <a:lnTo>
                    <a:pt x="82613" y="135890"/>
                  </a:lnTo>
                  <a:lnTo>
                    <a:pt x="79502" y="135890"/>
                  </a:lnTo>
                  <a:lnTo>
                    <a:pt x="80645" y="134620"/>
                  </a:lnTo>
                  <a:lnTo>
                    <a:pt x="77851" y="134607"/>
                  </a:lnTo>
                  <a:lnTo>
                    <a:pt x="74663" y="133350"/>
                  </a:lnTo>
                  <a:lnTo>
                    <a:pt x="76466" y="129540"/>
                  </a:lnTo>
                  <a:lnTo>
                    <a:pt x="77063" y="128270"/>
                  </a:lnTo>
                  <a:lnTo>
                    <a:pt x="66852" y="129540"/>
                  </a:lnTo>
                  <a:lnTo>
                    <a:pt x="66421" y="124460"/>
                  </a:lnTo>
                  <a:lnTo>
                    <a:pt x="60236" y="124460"/>
                  </a:lnTo>
                  <a:lnTo>
                    <a:pt x="58293" y="121920"/>
                  </a:lnTo>
                  <a:lnTo>
                    <a:pt x="56349" y="119380"/>
                  </a:lnTo>
                  <a:lnTo>
                    <a:pt x="50634" y="115570"/>
                  </a:lnTo>
                  <a:lnTo>
                    <a:pt x="50215" y="121920"/>
                  </a:lnTo>
                  <a:lnTo>
                    <a:pt x="49961" y="120650"/>
                  </a:lnTo>
                  <a:lnTo>
                    <a:pt x="48920" y="115570"/>
                  </a:lnTo>
                  <a:lnTo>
                    <a:pt x="46697" y="120650"/>
                  </a:lnTo>
                  <a:lnTo>
                    <a:pt x="45173" y="119380"/>
                  </a:lnTo>
                  <a:lnTo>
                    <a:pt x="44767" y="119380"/>
                  </a:lnTo>
                  <a:lnTo>
                    <a:pt x="43954" y="116840"/>
                  </a:lnTo>
                  <a:lnTo>
                    <a:pt x="43205" y="115570"/>
                  </a:lnTo>
                  <a:lnTo>
                    <a:pt x="42545" y="114300"/>
                  </a:lnTo>
                  <a:lnTo>
                    <a:pt x="42519" y="111760"/>
                  </a:lnTo>
                  <a:lnTo>
                    <a:pt x="44348" y="113030"/>
                  </a:lnTo>
                  <a:lnTo>
                    <a:pt x="44894" y="113030"/>
                  </a:lnTo>
                  <a:lnTo>
                    <a:pt x="43688" y="111760"/>
                  </a:lnTo>
                  <a:lnTo>
                    <a:pt x="42494" y="110490"/>
                  </a:lnTo>
                  <a:lnTo>
                    <a:pt x="45008" y="110490"/>
                  </a:lnTo>
                  <a:lnTo>
                    <a:pt x="44602" y="109220"/>
                  </a:lnTo>
                  <a:lnTo>
                    <a:pt x="44183" y="107950"/>
                  </a:lnTo>
                  <a:lnTo>
                    <a:pt x="43434" y="109220"/>
                  </a:lnTo>
                  <a:lnTo>
                    <a:pt x="41732" y="109220"/>
                  </a:lnTo>
                  <a:lnTo>
                    <a:pt x="40817" y="107950"/>
                  </a:lnTo>
                  <a:lnTo>
                    <a:pt x="41325" y="110490"/>
                  </a:lnTo>
                  <a:lnTo>
                    <a:pt x="36068" y="110490"/>
                  </a:lnTo>
                  <a:lnTo>
                    <a:pt x="41084" y="105410"/>
                  </a:lnTo>
                  <a:lnTo>
                    <a:pt x="36207" y="104140"/>
                  </a:lnTo>
                  <a:lnTo>
                    <a:pt x="35928" y="104140"/>
                  </a:lnTo>
                  <a:lnTo>
                    <a:pt x="33807" y="100330"/>
                  </a:lnTo>
                  <a:lnTo>
                    <a:pt x="33096" y="99060"/>
                  </a:lnTo>
                  <a:lnTo>
                    <a:pt x="28549" y="100330"/>
                  </a:lnTo>
                  <a:lnTo>
                    <a:pt x="28790" y="99060"/>
                  </a:lnTo>
                  <a:lnTo>
                    <a:pt x="29692" y="97790"/>
                  </a:lnTo>
                  <a:lnTo>
                    <a:pt x="30530" y="97790"/>
                  </a:lnTo>
                  <a:lnTo>
                    <a:pt x="28143" y="93980"/>
                  </a:lnTo>
                  <a:lnTo>
                    <a:pt x="23190" y="91440"/>
                  </a:lnTo>
                  <a:lnTo>
                    <a:pt x="20701" y="90170"/>
                  </a:lnTo>
                  <a:lnTo>
                    <a:pt x="21920" y="85090"/>
                  </a:lnTo>
                  <a:lnTo>
                    <a:pt x="20434" y="85090"/>
                  </a:lnTo>
                  <a:lnTo>
                    <a:pt x="21374" y="82550"/>
                  </a:lnTo>
                  <a:lnTo>
                    <a:pt x="22110" y="82550"/>
                  </a:lnTo>
                  <a:lnTo>
                    <a:pt x="19862" y="81280"/>
                  </a:lnTo>
                  <a:lnTo>
                    <a:pt x="20396" y="78740"/>
                  </a:lnTo>
                  <a:lnTo>
                    <a:pt x="21996" y="80010"/>
                  </a:lnTo>
                  <a:lnTo>
                    <a:pt x="22212" y="78740"/>
                  </a:lnTo>
                  <a:lnTo>
                    <a:pt x="22834" y="74930"/>
                  </a:lnTo>
                  <a:lnTo>
                    <a:pt x="17500" y="72390"/>
                  </a:lnTo>
                  <a:lnTo>
                    <a:pt x="16903" y="68580"/>
                  </a:lnTo>
                  <a:lnTo>
                    <a:pt x="20624" y="68580"/>
                  </a:lnTo>
                  <a:lnTo>
                    <a:pt x="22237" y="64770"/>
                  </a:lnTo>
                  <a:lnTo>
                    <a:pt x="23253" y="63500"/>
                  </a:lnTo>
                  <a:lnTo>
                    <a:pt x="23761" y="63500"/>
                  </a:lnTo>
                  <a:lnTo>
                    <a:pt x="25361" y="58420"/>
                  </a:lnTo>
                  <a:lnTo>
                    <a:pt x="23482" y="53340"/>
                  </a:lnTo>
                  <a:lnTo>
                    <a:pt x="25095" y="48260"/>
                  </a:lnTo>
                  <a:lnTo>
                    <a:pt x="30162" y="46990"/>
                  </a:lnTo>
                  <a:lnTo>
                    <a:pt x="33197" y="40640"/>
                  </a:lnTo>
                  <a:lnTo>
                    <a:pt x="39154" y="39370"/>
                  </a:lnTo>
                  <a:lnTo>
                    <a:pt x="38100" y="39370"/>
                  </a:lnTo>
                  <a:lnTo>
                    <a:pt x="37820" y="38100"/>
                  </a:lnTo>
                  <a:lnTo>
                    <a:pt x="37541" y="36830"/>
                  </a:lnTo>
                  <a:lnTo>
                    <a:pt x="38163" y="35560"/>
                  </a:lnTo>
                  <a:lnTo>
                    <a:pt x="39636" y="35560"/>
                  </a:lnTo>
                  <a:lnTo>
                    <a:pt x="39738" y="34290"/>
                  </a:lnTo>
                  <a:lnTo>
                    <a:pt x="39941" y="31750"/>
                  </a:lnTo>
                  <a:lnTo>
                    <a:pt x="41503" y="34290"/>
                  </a:lnTo>
                  <a:lnTo>
                    <a:pt x="41084" y="34290"/>
                  </a:lnTo>
                  <a:lnTo>
                    <a:pt x="43637" y="36830"/>
                  </a:lnTo>
                  <a:lnTo>
                    <a:pt x="45402" y="35560"/>
                  </a:lnTo>
                  <a:lnTo>
                    <a:pt x="47383" y="34290"/>
                  </a:lnTo>
                  <a:lnTo>
                    <a:pt x="46304" y="31750"/>
                  </a:lnTo>
                  <a:lnTo>
                    <a:pt x="45770" y="30480"/>
                  </a:lnTo>
                  <a:lnTo>
                    <a:pt x="51193" y="30480"/>
                  </a:lnTo>
                  <a:lnTo>
                    <a:pt x="56134" y="27940"/>
                  </a:lnTo>
                  <a:lnTo>
                    <a:pt x="60591" y="25400"/>
                  </a:lnTo>
                  <a:lnTo>
                    <a:pt x="64592" y="26670"/>
                  </a:lnTo>
                  <a:lnTo>
                    <a:pt x="65709" y="25400"/>
                  </a:lnTo>
                  <a:lnTo>
                    <a:pt x="67424" y="25400"/>
                  </a:lnTo>
                  <a:lnTo>
                    <a:pt x="68580" y="24130"/>
                  </a:lnTo>
                  <a:lnTo>
                    <a:pt x="69075" y="25400"/>
                  </a:lnTo>
                  <a:lnTo>
                    <a:pt x="75057" y="25400"/>
                  </a:lnTo>
                  <a:lnTo>
                    <a:pt x="79844" y="24130"/>
                  </a:lnTo>
                  <a:lnTo>
                    <a:pt x="79146" y="26670"/>
                  </a:lnTo>
                  <a:lnTo>
                    <a:pt x="81851" y="25400"/>
                  </a:lnTo>
                  <a:lnTo>
                    <a:pt x="81788" y="24130"/>
                  </a:lnTo>
                  <a:lnTo>
                    <a:pt x="81534" y="19050"/>
                  </a:lnTo>
                  <a:lnTo>
                    <a:pt x="84175" y="17780"/>
                  </a:lnTo>
                  <a:lnTo>
                    <a:pt x="85407" y="21590"/>
                  </a:lnTo>
                  <a:lnTo>
                    <a:pt x="90347" y="21590"/>
                  </a:lnTo>
                  <a:lnTo>
                    <a:pt x="95402" y="24130"/>
                  </a:lnTo>
                  <a:lnTo>
                    <a:pt x="100101" y="20320"/>
                  </a:lnTo>
                  <a:lnTo>
                    <a:pt x="99923" y="21590"/>
                  </a:lnTo>
                  <a:lnTo>
                    <a:pt x="101460" y="21590"/>
                  </a:lnTo>
                  <a:lnTo>
                    <a:pt x="107950" y="24130"/>
                  </a:lnTo>
                  <a:lnTo>
                    <a:pt x="107759" y="22860"/>
                  </a:lnTo>
                  <a:lnTo>
                    <a:pt x="107734" y="22593"/>
                  </a:lnTo>
                  <a:lnTo>
                    <a:pt x="107581" y="21590"/>
                  </a:lnTo>
                  <a:lnTo>
                    <a:pt x="107734" y="22593"/>
                  </a:lnTo>
                  <a:lnTo>
                    <a:pt x="112255" y="20320"/>
                  </a:lnTo>
                  <a:lnTo>
                    <a:pt x="115062" y="19050"/>
                  </a:lnTo>
                  <a:lnTo>
                    <a:pt x="114490" y="21590"/>
                  </a:lnTo>
                  <a:lnTo>
                    <a:pt x="116128" y="19050"/>
                  </a:lnTo>
                  <a:lnTo>
                    <a:pt x="116941" y="17780"/>
                  </a:lnTo>
                  <a:lnTo>
                    <a:pt x="117094" y="17780"/>
                  </a:lnTo>
                  <a:lnTo>
                    <a:pt x="120370" y="16510"/>
                  </a:lnTo>
                  <a:lnTo>
                    <a:pt x="121094" y="17780"/>
                  </a:lnTo>
                  <a:lnTo>
                    <a:pt x="120980" y="18351"/>
                  </a:lnTo>
                  <a:lnTo>
                    <a:pt x="122275" y="19050"/>
                  </a:lnTo>
                  <a:lnTo>
                    <a:pt x="122110" y="16510"/>
                  </a:lnTo>
                  <a:lnTo>
                    <a:pt x="125018" y="17780"/>
                  </a:lnTo>
                  <a:lnTo>
                    <a:pt x="123698" y="19050"/>
                  </a:lnTo>
                  <a:lnTo>
                    <a:pt x="126136" y="19050"/>
                  </a:lnTo>
                  <a:lnTo>
                    <a:pt x="127812" y="17780"/>
                  </a:lnTo>
                  <a:lnTo>
                    <a:pt x="129590" y="16510"/>
                  </a:lnTo>
                  <a:lnTo>
                    <a:pt x="132651" y="19050"/>
                  </a:lnTo>
                  <a:lnTo>
                    <a:pt x="132626" y="20320"/>
                  </a:lnTo>
                  <a:lnTo>
                    <a:pt x="133197" y="19050"/>
                  </a:lnTo>
                  <a:lnTo>
                    <a:pt x="134924" y="17780"/>
                  </a:lnTo>
                  <a:lnTo>
                    <a:pt x="136321" y="19050"/>
                  </a:lnTo>
                  <a:lnTo>
                    <a:pt x="136359" y="20320"/>
                  </a:lnTo>
                  <a:lnTo>
                    <a:pt x="135394" y="20320"/>
                  </a:lnTo>
                  <a:lnTo>
                    <a:pt x="138976" y="22644"/>
                  </a:lnTo>
                  <a:lnTo>
                    <a:pt x="139471" y="22644"/>
                  </a:lnTo>
                  <a:lnTo>
                    <a:pt x="141071" y="22644"/>
                  </a:lnTo>
                  <a:lnTo>
                    <a:pt x="139915" y="22085"/>
                  </a:lnTo>
                  <a:lnTo>
                    <a:pt x="140309" y="21590"/>
                  </a:lnTo>
                  <a:lnTo>
                    <a:pt x="142328" y="19050"/>
                  </a:lnTo>
                  <a:lnTo>
                    <a:pt x="144703" y="21590"/>
                  </a:lnTo>
                  <a:lnTo>
                    <a:pt x="144576" y="22860"/>
                  </a:lnTo>
                  <a:lnTo>
                    <a:pt x="144830" y="24130"/>
                  </a:lnTo>
                  <a:lnTo>
                    <a:pt x="141528" y="22860"/>
                  </a:lnTo>
                  <a:lnTo>
                    <a:pt x="139306" y="22860"/>
                  </a:lnTo>
                  <a:lnTo>
                    <a:pt x="138938" y="22860"/>
                  </a:lnTo>
                  <a:lnTo>
                    <a:pt x="138709" y="24130"/>
                  </a:lnTo>
                  <a:lnTo>
                    <a:pt x="141249" y="25400"/>
                  </a:lnTo>
                  <a:lnTo>
                    <a:pt x="138493" y="27940"/>
                  </a:lnTo>
                  <a:lnTo>
                    <a:pt x="140893" y="26670"/>
                  </a:lnTo>
                  <a:lnTo>
                    <a:pt x="145478" y="24130"/>
                  </a:lnTo>
                  <a:lnTo>
                    <a:pt x="147802" y="25400"/>
                  </a:lnTo>
                  <a:lnTo>
                    <a:pt x="147929" y="26670"/>
                  </a:lnTo>
                  <a:lnTo>
                    <a:pt x="150012" y="26670"/>
                  </a:lnTo>
                  <a:lnTo>
                    <a:pt x="150456" y="27940"/>
                  </a:lnTo>
                  <a:lnTo>
                    <a:pt x="151218" y="27940"/>
                  </a:lnTo>
                  <a:lnTo>
                    <a:pt x="150990" y="29210"/>
                  </a:lnTo>
                  <a:lnTo>
                    <a:pt x="151701" y="29210"/>
                  </a:lnTo>
                  <a:lnTo>
                    <a:pt x="151561" y="27940"/>
                  </a:lnTo>
                  <a:lnTo>
                    <a:pt x="153377" y="27940"/>
                  </a:lnTo>
                  <a:lnTo>
                    <a:pt x="152933" y="29210"/>
                  </a:lnTo>
                  <a:lnTo>
                    <a:pt x="153911" y="29210"/>
                  </a:lnTo>
                  <a:lnTo>
                    <a:pt x="155143" y="30480"/>
                  </a:lnTo>
                  <a:lnTo>
                    <a:pt x="155803" y="27940"/>
                  </a:lnTo>
                  <a:lnTo>
                    <a:pt x="157378" y="29210"/>
                  </a:lnTo>
                  <a:lnTo>
                    <a:pt x="156438" y="26670"/>
                  </a:lnTo>
                  <a:lnTo>
                    <a:pt x="154724" y="26670"/>
                  </a:lnTo>
                  <a:lnTo>
                    <a:pt x="151384" y="25400"/>
                  </a:lnTo>
                  <a:lnTo>
                    <a:pt x="152781" y="24130"/>
                  </a:lnTo>
                  <a:lnTo>
                    <a:pt x="154241" y="24130"/>
                  </a:lnTo>
                  <a:lnTo>
                    <a:pt x="155105" y="25209"/>
                  </a:lnTo>
                  <a:lnTo>
                    <a:pt x="154724" y="25641"/>
                  </a:lnTo>
                  <a:lnTo>
                    <a:pt x="155194" y="25768"/>
                  </a:lnTo>
                  <a:lnTo>
                    <a:pt x="155346" y="25768"/>
                  </a:lnTo>
                  <a:lnTo>
                    <a:pt x="155613" y="25730"/>
                  </a:lnTo>
                  <a:lnTo>
                    <a:pt x="155498" y="25463"/>
                  </a:lnTo>
                  <a:lnTo>
                    <a:pt x="155397" y="25260"/>
                  </a:lnTo>
                  <a:lnTo>
                    <a:pt x="156413" y="24130"/>
                  </a:lnTo>
                  <a:lnTo>
                    <a:pt x="157683" y="22860"/>
                  </a:lnTo>
                  <a:lnTo>
                    <a:pt x="158356" y="22860"/>
                  </a:lnTo>
                  <a:lnTo>
                    <a:pt x="159092" y="26670"/>
                  </a:lnTo>
                  <a:lnTo>
                    <a:pt x="161886" y="29210"/>
                  </a:lnTo>
                  <a:lnTo>
                    <a:pt x="161582" y="31750"/>
                  </a:lnTo>
                  <a:lnTo>
                    <a:pt x="165938" y="31750"/>
                  </a:lnTo>
                  <a:lnTo>
                    <a:pt x="170878" y="34290"/>
                  </a:lnTo>
                  <a:lnTo>
                    <a:pt x="175234" y="31750"/>
                  </a:lnTo>
                  <a:lnTo>
                    <a:pt x="176593" y="31750"/>
                  </a:lnTo>
                  <a:lnTo>
                    <a:pt x="175920" y="33020"/>
                  </a:lnTo>
                  <a:lnTo>
                    <a:pt x="176009" y="34290"/>
                  </a:lnTo>
                  <a:lnTo>
                    <a:pt x="176568" y="34290"/>
                  </a:lnTo>
                  <a:lnTo>
                    <a:pt x="180327" y="36830"/>
                  </a:lnTo>
                  <a:lnTo>
                    <a:pt x="182359" y="34290"/>
                  </a:lnTo>
                  <a:lnTo>
                    <a:pt x="184365" y="36830"/>
                  </a:lnTo>
                  <a:lnTo>
                    <a:pt x="180327" y="36830"/>
                  </a:lnTo>
                  <a:lnTo>
                    <a:pt x="179463" y="36830"/>
                  </a:lnTo>
                  <a:lnTo>
                    <a:pt x="183375" y="38100"/>
                  </a:lnTo>
                  <a:lnTo>
                    <a:pt x="182410" y="38100"/>
                  </a:lnTo>
                  <a:lnTo>
                    <a:pt x="186740" y="41910"/>
                  </a:lnTo>
                  <a:lnTo>
                    <a:pt x="197878" y="44450"/>
                  </a:lnTo>
                  <a:lnTo>
                    <a:pt x="201460" y="49174"/>
                  </a:lnTo>
                  <a:lnTo>
                    <a:pt x="201358" y="48260"/>
                  </a:lnTo>
                  <a:lnTo>
                    <a:pt x="201587" y="48260"/>
                  </a:lnTo>
                  <a:lnTo>
                    <a:pt x="206959" y="53340"/>
                  </a:lnTo>
                  <a:lnTo>
                    <a:pt x="213004" y="58420"/>
                  </a:lnTo>
                  <a:lnTo>
                    <a:pt x="218249" y="64770"/>
                  </a:lnTo>
                  <a:lnTo>
                    <a:pt x="221183" y="72390"/>
                  </a:lnTo>
                  <a:lnTo>
                    <a:pt x="221919" y="74930"/>
                  </a:lnTo>
                  <a:lnTo>
                    <a:pt x="223735" y="73660"/>
                  </a:lnTo>
                  <a:lnTo>
                    <a:pt x="225958" y="74930"/>
                  </a:lnTo>
                  <a:lnTo>
                    <a:pt x="223989" y="76200"/>
                  </a:lnTo>
                  <a:lnTo>
                    <a:pt x="226682" y="77470"/>
                  </a:lnTo>
                  <a:lnTo>
                    <a:pt x="228003" y="77470"/>
                  </a:lnTo>
                  <a:lnTo>
                    <a:pt x="231927" y="81280"/>
                  </a:lnTo>
                  <a:lnTo>
                    <a:pt x="225183" y="86360"/>
                  </a:lnTo>
                  <a:lnTo>
                    <a:pt x="230555" y="90170"/>
                  </a:lnTo>
                  <a:lnTo>
                    <a:pt x="232041" y="88900"/>
                  </a:lnTo>
                  <a:lnTo>
                    <a:pt x="232346" y="91440"/>
                  </a:lnTo>
                  <a:lnTo>
                    <a:pt x="234569" y="95250"/>
                  </a:lnTo>
                  <a:lnTo>
                    <a:pt x="234429" y="95250"/>
                  </a:lnTo>
                  <a:lnTo>
                    <a:pt x="233692" y="96520"/>
                  </a:lnTo>
                  <a:lnTo>
                    <a:pt x="232384" y="96520"/>
                  </a:lnTo>
                  <a:lnTo>
                    <a:pt x="234429" y="99060"/>
                  </a:lnTo>
                  <a:lnTo>
                    <a:pt x="235356" y="100330"/>
                  </a:lnTo>
                  <a:lnTo>
                    <a:pt x="234721" y="104140"/>
                  </a:lnTo>
                  <a:lnTo>
                    <a:pt x="230047" y="101600"/>
                  </a:lnTo>
                  <a:lnTo>
                    <a:pt x="230085" y="105410"/>
                  </a:lnTo>
                  <a:lnTo>
                    <a:pt x="230720" y="107950"/>
                  </a:lnTo>
                  <a:lnTo>
                    <a:pt x="233959" y="111760"/>
                  </a:lnTo>
                  <a:lnTo>
                    <a:pt x="234911" y="110490"/>
                  </a:lnTo>
                  <a:lnTo>
                    <a:pt x="235800" y="109220"/>
                  </a:lnTo>
                  <a:lnTo>
                    <a:pt x="237147" y="107950"/>
                  </a:lnTo>
                  <a:lnTo>
                    <a:pt x="237807" y="110490"/>
                  </a:lnTo>
                  <a:lnTo>
                    <a:pt x="241769" y="110490"/>
                  </a:lnTo>
                  <a:lnTo>
                    <a:pt x="245821" y="113030"/>
                  </a:lnTo>
                  <a:lnTo>
                    <a:pt x="248704" y="107950"/>
                  </a:lnTo>
                  <a:lnTo>
                    <a:pt x="246164" y="104140"/>
                  </a:lnTo>
                  <a:lnTo>
                    <a:pt x="248005" y="102870"/>
                  </a:lnTo>
                  <a:lnTo>
                    <a:pt x="248145" y="104140"/>
                  </a:lnTo>
                  <a:lnTo>
                    <a:pt x="248285" y="105410"/>
                  </a:lnTo>
                  <a:lnTo>
                    <a:pt x="250088" y="104140"/>
                  </a:lnTo>
                  <a:lnTo>
                    <a:pt x="248335" y="102870"/>
                  </a:lnTo>
                  <a:lnTo>
                    <a:pt x="247154" y="101600"/>
                  </a:lnTo>
                  <a:lnTo>
                    <a:pt x="248170" y="101600"/>
                  </a:lnTo>
                  <a:lnTo>
                    <a:pt x="248856" y="100330"/>
                  </a:lnTo>
                  <a:lnTo>
                    <a:pt x="249123" y="100330"/>
                  </a:lnTo>
                  <a:lnTo>
                    <a:pt x="246354" y="97790"/>
                  </a:lnTo>
                  <a:lnTo>
                    <a:pt x="245656" y="97193"/>
                  </a:lnTo>
                  <a:lnTo>
                    <a:pt x="245465" y="97790"/>
                  </a:lnTo>
                  <a:lnTo>
                    <a:pt x="243852" y="95250"/>
                  </a:lnTo>
                  <a:lnTo>
                    <a:pt x="245325" y="92710"/>
                  </a:lnTo>
                  <a:lnTo>
                    <a:pt x="246837" y="92710"/>
                  </a:lnTo>
                  <a:lnTo>
                    <a:pt x="244906" y="91440"/>
                  </a:lnTo>
                  <a:lnTo>
                    <a:pt x="247192" y="91440"/>
                  </a:lnTo>
                  <a:lnTo>
                    <a:pt x="245630" y="90170"/>
                  </a:lnTo>
                  <a:lnTo>
                    <a:pt x="245567" y="88900"/>
                  </a:lnTo>
                  <a:lnTo>
                    <a:pt x="245516" y="87630"/>
                  </a:lnTo>
                  <a:lnTo>
                    <a:pt x="243205" y="86360"/>
                  </a:lnTo>
                  <a:lnTo>
                    <a:pt x="244856" y="83820"/>
                  </a:lnTo>
                  <a:lnTo>
                    <a:pt x="240728" y="81280"/>
                  </a:lnTo>
                  <a:lnTo>
                    <a:pt x="244322" y="80010"/>
                  </a:lnTo>
                  <a:lnTo>
                    <a:pt x="243230" y="80010"/>
                  </a:lnTo>
                  <a:lnTo>
                    <a:pt x="240398" y="77470"/>
                  </a:lnTo>
                  <a:lnTo>
                    <a:pt x="239560" y="76200"/>
                  </a:lnTo>
                  <a:lnTo>
                    <a:pt x="244995" y="77470"/>
                  </a:lnTo>
                  <a:lnTo>
                    <a:pt x="243433" y="76200"/>
                  </a:lnTo>
                  <a:lnTo>
                    <a:pt x="240322" y="73660"/>
                  </a:lnTo>
                  <a:lnTo>
                    <a:pt x="237197" y="71120"/>
                  </a:lnTo>
                  <a:lnTo>
                    <a:pt x="241795" y="69850"/>
                  </a:lnTo>
                  <a:lnTo>
                    <a:pt x="237159" y="69850"/>
                  </a:lnTo>
                  <a:lnTo>
                    <a:pt x="236143" y="63500"/>
                  </a:lnTo>
                  <a:lnTo>
                    <a:pt x="231914" y="60960"/>
                  </a:lnTo>
                  <a:lnTo>
                    <a:pt x="233121" y="60960"/>
                  </a:lnTo>
                  <a:lnTo>
                    <a:pt x="232130" y="59690"/>
                  </a:lnTo>
                  <a:lnTo>
                    <a:pt x="232727" y="58420"/>
                  </a:lnTo>
                  <a:lnTo>
                    <a:pt x="232460" y="55880"/>
                  </a:lnTo>
                  <a:lnTo>
                    <a:pt x="229603" y="58420"/>
                  </a:lnTo>
                  <a:lnTo>
                    <a:pt x="226872" y="55880"/>
                  </a:lnTo>
                  <a:lnTo>
                    <a:pt x="224116" y="55880"/>
                  </a:lnTo>
                  <a:lnTo>
                    <a:pt x="224840" y="52070"/>
                  </a:lnTo>
                  <a:lnTo>
                    <a:pt x="228193" y="54610"/>
                  </a:lnTo>
                  <a:lnTo>
                    <a:pt x="229120" y="53340"/>
                  </a:lnTo>
                  <a:lnTo>
                    <a:pt x="230047" y="52070"/>
                  </a:lnTo>
                  <a:lnTo>
                    <a:pt x="228041" y="53340"/>
                  </a:lnTo>
                  <a:lnTo>
                    <a:pt x="224853" y="49530"/>
                  </a:lnTo>
                  <a:lnTo>
                    <a:pt x="223761" y="52070"/>
                  </a:lnTo>
                  <a:lnTo>
                    <a:pt x="223812" y="50800"/>
                  </a:lnTo>
                  <a:lnTo>
                    <a:pt x="223862" y="49530"/>
                  </a:lnTo>
                  <a:lnTo>
                    <a:pt x="223291" y="50800"/>
                  </a:lnTo>
                  <a:lnTo>
                    <a:pt x="224586" y="46990"/>
                  </a:lnTo>
                  <a:lnTo>
                    <a:pt x="221284" y="50800"/>
                  </a:lnTo>
                  <a:lnTo>
                    <a:pt x="222237" y="48260"/>
                  </a:lnTo>
                  <a:lnTo>
                    <a:pt x="222707" y="46990"/>
                  </a:lnTo>
                  <a:lnTo>
                    <a:pt x="219671" y="46990"/>
                  </a:lnTo>
                  <a:lnTo>
                    <a:pt x="218973" y="43180"/>
                  </a:lnTo>
                  <a:lnTo>
                    <a:pt x="221869" y="44450"/>
                  </a:lnTo>
                  <a:lnTo>
                    <a:pt x="218567" y="41910"/>
                  </a:lnTo>
                  <a:lnTo>
                    <a:pt x="218516" y="41668"/>
                  </a:lnTo>
                  <a:lnTo>
                    <a:pt x="218198" y="43180"/>
                  </a:lnTo>
                  <a:lnTo>
                    <a:pt x="216446" y="43180"/>
                  </a:lnTo>
                  <a:lnTo>
                    <a:pt x="212890" y="41910"/>
                  </a:lnTo>
                  <a:lnTo>
                    <a:pt x="216623" y="40640"/>
                  </a:lnTo>
                  <a:lnTo>
                    <a:pt x="216649" y="38100"/>
                  </a:lnTo>
                  <a:lnTo>
                    <a:pt x="214160" y="36830"/>
                  </a:lnTo>
                  <a:lnTo>
                    <a:pt x="210858" y="38100"/>
                  </a:lnTo>
                  <a:lnTo>
                    <a:pt x="209499" y="36830"/>
                  </a:lnTo>
                  <a:lnTo>
                    <a:pt x="210273" y="35560"/>
                  </a:lnTo>
                  <a:lnTo>
                    <a:pt x="206705" y="36830"/>
                  </a:lnTo>
                  <a:lnTo>
                    <a:pt x="206019" y="35560"/>
                  </a:lnTo>
                  <a:lnTo>
                    <a:pt x="203962" y="31750"/>
                  </a:lnTo>
                  <a:lnTo>
                    <a:pt x="199783" y="31750"/>
                  </a:lnTo>
                  <a:lnTo>
                    <a:pt x="199313" y="33020"/>
                  </a:lnTo>
                  <a:lnTo>
                    <a:pt x="198462" y="34290"/>
                  </a:lnTo>
                  <a:lnTo>
                    <a:pt x="197751" y="35560"/>
                  </a:lnTo>
                  <a:lnTo>
                    <a:pt x="196545" y="34290"/>
                  </a:lnTo>
                  <a:lnTo>
                    <a:pt x="194462" y="35560"/>
                  </a:lnTo>
                  <a:lnTo>
                    <a:pt x="195135" y="33020"/>
                  </a:lnTo>
                  <a:lnTo>
                    <a:pt x="195834" y="34290"/>
                  </a:lnTo>
                  <a:lnTo>
                    <a:pt x="196354" y="33020"/>
                  </a:lnTo>
                  <a:lnTo>
                    <a:pt x="195300" y="33020"/>
                  </a:lnTo>
                  <a:lnTo>
                    <a:pt x="195618" y="30480"/>
                  </a:lnTo>
                  <a:lnTo>
                    <a:pt x="195122" y="30480"/>
                  </a:lnTo>
                  <a:lnTo>
                    <a:pt x="191592" y="30480"/>
                  </a:lnTo>
                  <a:lnTo>
                    <a:pt x="190093" y="29210"/>
                  </a:lnTo>
                  <a:lnTo>
                    <a:pt x="191160" y="26670"/>
                  </a:lnTo>
                  <a:lnTo>
                    <a:pt x="195122" y="30480"/>
                  </a:lnTo>
                  <a:lnTo>
                    <a:pt x="193865" y="26670"/>
                  </a:lnTo>
                  <a:lnTo>
                    <a:pt x="195719" y="29591"/>
                  </a:lnTo>
                  <a:lnTo>
                    <a:pt x="195770" y="29210"/>
                  </a:lnTo>
                  <a:lnTo>
                    <a:pt x="196278" y="30289"/>
                  </a:lnTo>
                  <a:lnTo>
                    <a:pt x="196303" y="29210"/>
                  </a:lnTo>
                  <a:lnTo>
                    <a:pt x="196354" y="26670"/>
                  </a:lnTo>
                  <a:lnTo>
                    <a:pt x="196418" y="24130"/>
                  </a:lnTo>
                  <a:lnTo>
                    <a:pt x="197866" y="31356"/>
                  </a:lnTo>
                  <a:lnTo>
                    <a:pt x="198450" y="25400"/>
                  </a:lnTo>
                  <a:lnTo>
                    <a:pt x="194818" y="22860"/>
                  </a:lnTo>
                  <a:lnTo>
                    <a:pt x="193167" y="24130"/>
                  </a:lnTo>
                  <a:lnTo>
                    <a:pt x="189445" y="21590"/>
                  </a:lnTo>
                  <a:lnTo>
                    <a:pt x="187744" y="22860"/>
                  </a:lnTo>
                  <a:lnTo>
                    <a:pt x="188607" y="24130"/>
                  </a:lnTo>
                  <a:lnTo>
                    <a:pt x="179895" y="24130"/>
                  </a:lnTo>
                  <a:lnTo>
                    <a:pt x="181521" y="21590"/>
                  </a:lnTo>
                  <a:lnTo>
                    <a:pt x="185610" y="15240"/>
                  </a:lnTo>
                  <a:lnTo>
                    <a:pt x="179489" y="16510"/>
                  </a:lnTo>
                  <a:lnTo>
                    <a:pt x="177495" y="17780"/>
                  </a:lnTo>
                  <a:lnTo>
                    <a:pt x="175615" y="21590"/>
                  </a:lnTo>
                  <a:lnTo>
                    <a:pt x="173240" y="17780"/>
                  </a:lnTo>
                  <a:lnTo>
                    <a:pt x="175641" y="15240"/>
                  </a:lnTo>
                  <a:lnTo>
                    <a:pt x="171551" y="13970"/>
                  </a:lnTo>
                  <a:lnTo>
                    <a:pt x="171615" y="15240"/>
                  </a:lnTo>
                  <a:lnTo>
                    <a:pt x="171437" y="19050"/>
                  </a:lnTo>
                  <a:lnTo>
                    <a:pt x="170268" y="17780"/>
                  </a:lnTo>
                  <a:lnTo>
                    <a:pt x="167932" y="15240"/>
                  </a:lnTo>
                  <a:lnTo>
                    <a:pt x="166268" y="15240"/>
                  </a:lnTo>
                  <a:lnTo>
                    <a:pt x="166649" y="12700"/>
                  </a:lnTo>
                  <a:lnTo>
                    <a:pt x="166839" y="11430"/>
                  </a:lnTo>
                  <a:lnTo>
                    <a:pt x="162128" y="10160"/>
                  </a:lnTo>
                  <a:lnTo>
                    <a:pt x="156464" y="11430"/>
                  </a:lnTo>
                  <a:lnTo>
                    <a:pt x="151269" y="10160"/>
                  </a:lnTo>
                  <a:lnTo>
                    <a:pt x="151790" y="8890"/>
                  </a:lnTo>
                  <a:lnTo>
                    <a:pt x="152908" y="8890"/>
                  </a:lnTo>
                  <a:lnTo>
                    <a:pt x="151955" y="7620"/>
                  </a:lnTo>
                  <a:lnTo>
                    <a:pt x="147574" y="7620"/>
                  </a:lnTo>
                  <a:lnTo>
                    <a:pt x="147574" y="10160"/>
                  </a:lnTo>
                  <a:lnTo>
                    <a:pt x="147574" y="11430"/>
                  </a:lnTo>
                  <a:lnTo>
                    <a:pt x="147002" y="11430"/>
                  </a:lnTo>
                  <a:lnTo>
                    <a:pt x="145694" y="10160"/>
                  </a:lnTo>
                  <a:lnTo>
                    <a:pt x="147574" y="10160"/>
                  </a:lnTo>
                  <a:lnTo>
                    <a:pt x="147574" y="7620"/>
                  </a:lnTo>
                  <a:lnTo>
                    <a:pt x="145097" y="7620"/>
                  </a:lnTo>
                  <a:lnTo>
                    <a:pt x="142786" y="6350"/>
                  </a:lnTo>
                  <a:lnTo>
                    <a:pt x="140474" y="5080"/>
                  </a:lnTo>
                  <a:lnTo>
                    <a:pt x="139153" y="4356"/>
                  </a:lnTo>
                  <a:lnTo>
                    <a:pt x="139153" y="21590"/>
                  </a:lnTo>
                  <a:lnTo>
                    <a:pt x="139141" y="21717"/>
                  </a:lnTo>
                  <a:lnTo>
                    <a:pt x="138874" y="21590"/>
                  </a:lnTo>
                  <a:lnTo>
                    <a:pt x="139153" y="21590"/>
                  </a:lnTo>
                  <a:lnTo>
                    <a:pt x="139153" y="4356"/>
                  </a:lnTo>
                  <a:lnTo>
                    <a:pt x="138163" y="3810"/>
                  </a:lnTo>
                  <a:lnTo>
                    <a:pt x="131902" y="1270"/>
                  </a:lnTo>
                  <a:lnTo>
                    <a:pt x="129070" y="3810"/>
                  </a:lnTo>
                  <a:lnTo>
                    <a:pt x="128498" y="3810"/>
                  </a:lnTo>
                  <a:lnTo>
                    <a:pt x="125742" y="3810"/>
                  </a:lnTo>
                  <a:lnTo>
                    <a:pt x="125476" y="2540"/>
                  </a:lnTo>
                  <a:lnTo>
                    <a:pt x="126479" y="1270"/>
                  </a:lnTo>
                  <a:lnTo>
                    <a:pt x="121716" y="3810"/>
                  </a:lnTo>
                  <a:lnTo>
                    <a:pt x="113563" y="5080"/>
                  </a:lnTo>
                  <a:lnTo>
                    <a:pt x="109004" y="2540"/>
                  </a:lnTo>
                  <a:lnTo>
                    <a:pt x="109931" y="1270"/>
                  </a:lnTo>
                  <a:lnTo>
                    <a:pt x="106273" y="0"/>
                  </a:lnTo>
                  <a:lnTo>
                    <a:pt x="105765" y="6350"/>
                  </a:lnTo>
                  <a:lnTo>
                    <a:pt x="102463" y="3810"/>
                  </a:lnTo>
                  <a:lnTo>
                    <a:pt x="103085" y="3810"/>
                  </a:lnTo>
                  <a:lnTo>
                    <a:pt x="95161" y="2540"/>
                  </a:lnTo>
                  <a:lnTo>
                    <a:pt x="86817" y="6350"/>
                  </a:lnTo>
                  <a:lnTo>
                    <a:pt x="80352" y="2540"/>
                  </a:lnTo>
                  <a:lnTo>
                    <a:pt x="79768" y="6350"/>
                  </a:lnTo>
                  <a:lnTo>
                    <a:pt x="72313" y="2540"/>
                  </a:lnTo>
                  <a:lnTo>
                    <a:pt x="72707" y="7620"/>
                  </a:lnTo>
                  <a:lnTo>
                    <a:pt x="67868" y="6350"/>
                  </a:lnTo>
                  <a:lnTo>
                    <a:pt x="68935" y="5080"/>
                  </a:lnTo>
                  <a:lnTo>
                    <a:pt x="60528" y="5080"/>
                  </a:lnTo>
                  <a:lnTo>
                    <a:pt x="60566" y="8890"/>
                  </a:lnTo>
                  <a:lnTo>
                    <a:pt x="58686" y="8890"/>
                  </a:lnTo>
                  <a:lnTo>
                    <a:pt x="57950" y="6350"/>
                  </a:lnTo>
                  <a:lnTo>
                    <a:pt x="55943" y="10160"/>
                  </a:lnTo>
                  <a:lnTo>
                    <a:pt x="53568" y="7620"/>
                  </a:lnTo>
                  <a:lnTo>
                    <a:pt x="51866" y="8890"/>
                  </a:lnTo>
                  <a:lnTo>
                    <a:pt x="52666" y="8890"/>
                  </a:lnTo>
                  <a:lnTo>
                    <a:pt x="53835" y="10160"/>
                  </a:lnTo>
                  <a:lnTo>
                    <a:pt x="51384" y="12700"/>
                  </a:lnTo>
                  <a:lnTo>
                    <a:pt x="46151" y="11430"/>
                  </a:lnTo>
                  <a:lnTo>
                    <a:pt x="45554" y="10160"/>
                  </a:lnTo>
                  <a:lnTo>
                    <a:pt x="43434" y="11430"/>
                  </a:lnTo>
                  <a:lnTo>
                    <a:pt x="41363" y="12700"/>
                  </a:lnTo>
                  <a:lnTo>
                    <a:pt x="39357" y="15240"/>
                  </a:lnTo>
                  <a:lnTo>
                    <a:pt x="39166" y="14452"/>
                  </a:lnTo>
                  <a:lnTo>
                    <a:pt x="38087" y="16510"/>
                  </a:lnTo>
                  <a:lnTo>
                    <a:pt x="38912" y="10160"/>
                  </a:lnTo>
                  <a:lnTo>
                    <a:pt x="36461" y="13970"/>
                  </a:lnTo>
                  <a:lnTo>
                    <a:pt x="37185" y="13970"/>
                  </a:lnTo>
                  <a:lnTo>
                    <a:pt x="36906" y="15240"/>
                  </a:lnTo>
                  <a:lnTo>
                    <a:pt x="34671" y="15240"/>
                  </a:lnTo>
                  <a:lnTo>
                    <a:pt x="30695" y="17780"/>
                  </a:lnTo>
                  <a:lnTo>
                    <a:pt x="28295" y="19050"/>
                  </a:lnTo>
                  <a:lnTo>
                    <a:pt x="27838" y="17780"/>
                  </a:lnTo>
                  <a:lnTo>
                    <a:pt x="22415" y="20320"/>
                  </a:lnTo>
                  <a:lnTo>
                    <a:pt x="17703" y="26670"/>
                  </a:lnTo>
                  <a:lnTo>
                    <a:pt x="13309" y="31750"/>
                  </a:lnTo>
                  <a:lnTo>
                    <a:pt x="15570" y="30480"/>
                  </a:lnTo>
                  <a:lnTo>
                    <a:pt x="17538" y="33020"/>
                  </a:lnTo>
                  <a:lnTo>
                    <a:pt x="16586" y="34290"/>
                  </a:lnTo>
                  <a:lnTo>
                    <a:pt x="16027" y="34023"/>
                  </a:lnTo>
                  <a:lnTo>
                    <a:pt x="16065" y="35560"/>
                  </a:lnTo>
                  <a:lnTo>
                    <a:pt x="14376" y="38100"/>
                  </a:lnTo>
                  <a:lnTo>
                    <a:pt x="12509" y="35560"/>
                  </a:lnTo>
                  <a:lnTo>
                    <a:pt x="12674" y="33020"/>
                  </a:lnTo>
                  <a:lnTo>
                    <a:pt x="11620" y="36830"/>
                  </a:lnTo>
                  <a:lnTo>
                    <a:pt x="10820" y="36830"/>
                  </a:lnTo>
                  <a:lnTo>
                    <a:pt x="4699" y="38100"/>
                  </a:lnTo>
                  <a:lnTo>
                    <a:pt x="6413" y="40640"/>
                  </a:lnTo>
                  <a:lnTo>
                    <a:pt x="5588" y="40640"/>
                  </a:lnTo>
                  <a:lnTo>
                    <a:pt x="3987" y="43776"/>
                  </a:lnTo>
                  <a:lnTo>
                    <a:pt x="3987" y="76200"/>
                  </a:lnTo>
                  <a:lnTo>
                    <a:pt x="2120" y="76200"/>
                  </a:lnTo>
                  <a:lnTo>
                    <a:pt x="2476" y="74930"/>
                  </a:lnTo>
                  <a:lnTo>
                    <a:pt x="3987" y="76200"/>
                  </a:lnTo>
                  <a:lnTo>
                    <a:pt x="3987" y="43776"/>
                  </a:lnTo>
                  <a:lnTo>
                    <a:pt x="2336" y="46990"/>
                  </a:lnTo>
                  <a:lnTo>
                    <a:pt x="2184" y="50800"/>
                  </a:lnTo>
                  <a:lnTo>
                    <a:pt x="876" y="55880"/>
                  </a:lnTo>
                  <a:lnTo>
                    <a:pt x="3200" y="57150"/>
                  </a:lnTo>
                  <a:lnTo>
                    <a:pt x="2120" y="58420"/>
                  </a:lnTo>
                  <a:lnTo>
                    <a:pt x="3784" y="60960"/>
                  </a:lnTo>
                  <a:lnTo>
                    <a:pt x="2324" y="64770"/>
                  </a:lnTo>
                  <a:lnTo>
                    <a:pt x="0" y="68580"/>
                  </a:lnTo>
                  <a:lnTo>
                    <a:pt x="393" y="73660"/>
                  </a:lnTo>
                  <a:lnTo>
                    <a:pt x="1765" y="77470"/>
                  </a:lnTo>
                  <a:lnTo>
                    <a:pt x="1892" y="77025"/>
                  </a:lnTo>
                  <a:lnTo>
                    <a:pt x="2590" y="81280"/>
                  </a:lnTo>
                  <a:lnTo>
                    <a:pt x="711" y="78740"/>
                  </a:lnTo>
                  <a:lnTo>
                    <a:pt x="2286" y="86360"/>
                  </a:lnTo>
                  <a:lnTo>
                    <a:pt x="6261" y="92710"/>
                  </a:lnTo>
                  <a:lnTo>
                    <a:pt x="6845" y="91440"/>
                  </a:lnTo>
                  <a:lnTo>
                    <a:pt x="7785" y="91440"/>
                  </a:lnTo>
                  <a:lnTo>
                    <a:pt x="8547" y="92710"/>
                  </a:lnTo>
                  <a:lnTo>
                    <a:pt x="7912" y="93980"/>
                  </a:lnTo>
                  <a:lnTo>
                    <a:pt x="6540" y="93980"/>
                  </a:lnTo>
                  <a:lnTo>
                    <a:pt x="9486" y="97790"/>
                  </a:lnTo>
                  <a:lnTo>
                    <a:pt x="9994" y="101600"/>
                  </a:lnTo>
                  <a:lnTo>
                    <a:pt x="11239" y="106680"/>
                  </a:lnTo>
                  <a:lnTo>
                    <a:pt x="12407" y="111760"/>
                  </a:lnTo>
                  <a:lnTo>
                    <a:pt x="14363" y="115570"/>
                  </a:lnTo>
                  <a:lnTo>
                    <a:pt x="18300" y="116840"/>
                  </a:lnTo>
                  <a:lnTo>
                    <a:pt x="17881" y="116840"/>
                  </a:lnTo>
                  <a:lnTo>
                    <a:pt x="20015" y="118110"/>
                  </a:lnTo>
                  <a:lnTo>
                    <a:pt x="22161" y="118110"/>
                  </a:lnTo>
                  <a:lnTo>
                    <a:pt x="24295" y="119380"/>
                  </a:lnTo>
                  <a:lnTo>
                    <a:pt x="26301" y="121920"/>
                  </a:lnTo>
                  <a:lnTo>
                    <a:pt x="21818" y="119380"/>
                  </a:lnTo>
                  <a:lnTo>
                    <a:pt x="22593" y="121920"/>
                  </a:lnTo>
                  <a:lnTo>
                    <a:pt x="30340" y="124460"/>
                  </a:lnTo>
                  <a:lnTo>
                    <a:pt x="31203" y="129540"/>
                  </a:lnTo>
                  <a:lnTo>
                    <a:pt x="37439" y="130810"/>
                  </a:lnTo>
                  <a:lnTo>
                    <a:pt x="38061" y="138430"/>
                  </a:lnTo>
                  <a:lnTo>
                    <a:pt x="51257" y="137160"/>
                  </a:lnTo>
                  <a:lnTo>
                    <a:pt x="54978" y="143510"/>
                  </a:lnTo>
                  <a:lnTo>
                    <a:pt x="55219" y="142240"/>
                  </a:lnTo>
                  <a:lnTo>
                    <a:pt x="57188" y="140970"/>
                  </a:lnTo>
                  <a:lnTo>
                    <a:pt x="56591" y="143510"/>
                  </a:lnTo>
                  <a:lnTo>
                    <a:pt x="57518" y="143510"/>
                  </a:lnTo>
                  <a:lnTo>
                    <a:pt x="57785" y="142278"/>
                  </a:lnTo>
                  <a:lnTo>
                    <a:pt x="66827" y="144780"/>
                  </a:lnTo>
                  <a:lnTo>
                    <a:pt x="85140" y="152400"/>
                  </a:lnTo>
                  <a:lnTo>
                    <a:pt x="99187" y="156210"/>
                  </a:lnTo>
                  <a:lnTo>
                    <a:pt x="98298" y="147320"/>
                  </a:lnTo>
                  <a:lnTo>
                    <a:pt x="103606" y="152400"/>
                  </a:lnTo>
                  <a:lnTo>
                    <a:pt x="101600" y="154940"/>
                  </a:lnTo>
                  <a:lnTo>
                    <a:pt x="108826" y="153670"/>
                  </a:lnTo>
                  <a:lnTo>
                    <a:pt x="115963" y="154940"/>
                  </a:lnTo>
                  <a:lnTo>
                    <a:pt x="123012" y="154940"/>
                  </a:lnTo>
                  <a:lnTo>
                    <a:pt x="129959" y="153670"/>
                  </a:lnTo>
                  <a:lnTo>
                    <a:pt x="129387" y="154940"/>
                  </a:lnTo>
                  <a:lnTo>
                    <a:pt x="128473" y="154940"/>
                  </a:lnTo>
                  <a:lnTo>
                    <a:pt x="130340" y="157480"/>
                  </a:lnTo>
                  <a:lnTo>
                    <a:pt x="135572" y="156210"/>
                  </a:lnTo>
                  <a:lnTo>
                    <a:pt x="135597" y="153670"/>
                  </a:lnTo>
                  <a:lnTo>
                    <a:pt x="137007" y="153670"/>
                  </a:lnTo>
                  <a:lnTo>
                    <a:pt x="135915" y="156210"/>
                  </a:lnTo>
                  <a:lnTo>
                    <a:pt x="136766" y="156210"/>
                  </a:lnTo>
                  <a:lnTo>
                    <a:pt x="138709" y="157480"/>
                  </a:lnTo>
                  <a:lnTo>
                    <a:pt x="141579" y="153670"/>
                  </a:lnTo>
                  <a:lnTo>
                    <a:pt x="142786" y="156210"/>
                  </a:lnTo>
                  <a:lnTo>
                    <a:pt x="142976" y="156210"/>
                  </a:lnTo>
                  <a:lnTo>
                    <a:pt x="147548" y="157480"/>
                  </a:lnTo>
                  <a:lnTo>
                    <a:pt x="146316" y="154940"/>
                  </a:lnTo>
                  <a:lnTo>
                    <a:pt x="149720" y="156210"/>
                  </a:lnTo>
                  <a:lnTo>
                    <a:pt x="151218" y="154940"/>
                  </a:lnTo>
                  <a:lnTo>
                    <a:pt x="152717" y="153670"/>
                  </a:lnTo>
                  <a:lnTo>
                    <a:pt x="155435" y="154940"/>
                  </a:lnTo>
                  <a:lnTo>
                    <a:pt x="157353" y="155600"/>
                  </a:lnTo>
                  <a:lnTo>
                    <a:pt x="156730" y="154762"/>
                  </a:lnTo>
                  <a:lnTo>
                    <a:pt x="156083" y="154292"/>
                  </a:lnTo>
                  <a:lnTo>
                    <a:pt x="155892" y="154216"/>
                  </a:lnTo>
                  <a:lnTo>
                    <a:pt x="156248" y="153670"/>
                  </a:lnTo>
                  <a:lnTo>
                    <a:pt x="157073" y="152400"/>
                  </a:lnTo>
                  <a:lnTo>
                    <a:pt x="161226" y="156210"/>
                  </a:lnTo>
                  <a:lnTo>
                    <a:pt x="161607" y="152400"/>
                  </a:lnTo>
                  <a:lnTo>
                    <a:pt x="161544" y="156210"/>
                  </a:lnTo>
                  <a:lnTo>
                    <a:pt x="167614" y="154940"/>
                  </a:lnTo>
                  <a:lnTo>
                    <a:pt x="168021" y="154965"/>
                  </a:lnTo>
                  <a:lnTo>
                    <a:pt x="169227" y="155028"/>
                  </a:lnTo>
                  <a:lnTo>
                    <a:pt x="170408" y="154965"/>
                  </a:lnTo>
                  <a:lnTo>
                    <a:pt x="167703" y="154825"/>
                  </a:lnTo>
                  <a:lnTo>
                    <a:pt x="169608" y="152400"/>
                  </a:lnTo>
                  <a:lnTo>
                    <a:pt x="168973" y="153670"/>
                  </a:lnTo>
                  <a:lnTo>
                    <a:pt x="171500" y="153670"/>
                  </a:lnTo>
                  <a:lnTo>
                    <a:pt x="170776" y="156210"/>
                  </a:lnTo>
                  <a:lnTo>
                    <a:pt x="173164" y="154940"/>
                  </a:lnTo>
                  <a:lnTo>
                    <a:pt x="175310" y="154940"/>
                  </a:lnTo>
                  <a:lnTo>
                    <a:pt x="174777" y="152400"/>
                  </a:lnTo>
                  <a:lnTo>
                    <a:pt x="179476" y="157480"/>
                  </a:lnTo>
                  <a:lnTo>
                    <a:pt x="181698" y="152400"/>
                  </a:lnTo>
                  <a:lnTo>
                    <a:pt x="183375" y="148590"/>
                  </a:lnTo>
                  <a:lnTo>
                    <a:pt x="186220" y="153670"/>
                  </a:lnTo>
                  <a:lnTo>
                    <a:pt x="193141" y="151130"/>
                  </a:lnTo>
                  <a:lnTo>
                    <a:pt x="198856" y="149987"/>
                  </a:lnTo>
                  <a:lnTo>
                    <a:pt x="199364" y="153670"/>
                  </a:lnTo>
                  <a:lnTo>
                    <a:pt x="203898" y="151701"/>
                  </a:lnTo>
                  <a:lnTo>
                    <a:pt x="199085" y="149948"/>
                  </a:lnTo>
                  <a:lnTo>
                    <a:pt x="199542" y="149860"/>
                  </a:lnTo>
                  <a:lnTo>
                    <a:pt x="205790" y="148590"/>
                  </a:lnTo>
                  <a:lnTo>
                    <a:pt x="205790" y="150482"/>
                  </a:lnTo>
                  <a:lnTo>
                    <a:pt x="207416" y="148590"/>
                  </a:lnTo>
                  <a:lnTo>
                    <a:pt x="208495" y="147320"/>
                  </a:lnTo>
                  <a:lnTo>
                    <a:pt x="214452" y="148590"/>
                  </a:lnTo>
                  <a:lnTo>
                    <a:pt x="216014" y="148590"/>
                  </a:lnTo>
                  <a:lnTo>
                    <a:pt x="213664" y="149860"/>
                  </a:lnTo>
                  <a:lnTo>
                    <a:pt x="213194" y="151130"/>
                  </a:lnTo>
                  <a:lnTo>
                    <a:pt x="219062" y="148590"/>
                  </a:lnTo>
                  <a:lnTo>
                    <a:pt x="224650" y="151130"/>
                  </a:lnTo>
                  <a:lnTo>
                    <a:pt x="229857" y="148590"/>
                  </a:lnTo>
                  <a:lnTo>
                    <a:pt x="229285" y="149860"/>
                  </a:lnTo>
                  <a:lnTo>
                    <a:pt x="231178" y="149860"/>
                  </a:lnTo>
                  <a:lnTo>
                    <a:pt x="231025" y="148590"/>
                  </a:lnTo>
                  <a:lnTo>
                    <a:pt x="230022" y="148590"/>
                  </a:lnTo>
                  <a:lnTo>
                    <a:pt x="229171" y="147320"/>
                  </a:lnTo>
                  <a:lnTo>
                    <a:pt x="228307" y="146050"/>
                  </a:lnTo>
                  <a:lnTo>
                    <a:pt x="233781" y="143637"/>
                  </a:lnTo>
                  <a:lnTo>
                    <a:pt x="232537" y="147320"/>
                  </a:lnTo>
                  <a:lnTo>
                    <a:pt x="239496" y="143510"/>
                  </a:lnTo>
                  <a:lnTo>
                    <a:pt x="236715" y="149860"/>
                  </a:lnTo>
                  <a:lnTo>
                    <a:pt x="237388" y="149860"/>
                  </a:lnTo>
                  <a:lnTo>
                    <a:pt x="238252" y="148590"/>
                  </a:lnTo>
                  <a:lnTo>
                    <a:pt x="238086" y="147320"/>
                  </a:lnTo>
                  <a:lnTo>
                    <a:pt x="239090" y="147320"/>
                  </a:lnTo>
                  <a:lnTo>
                    <a:pt x="239420" y="148590"/>
                  </a:lnTo>
                  <a:lnTo>
                    <a:pt x="238391" y="149860"/>
                  </a:lnTo>
                  <a:lnTo>
                    <a:pt x="242087" y="148590"/>
                  </a:lnTo>
                  <a:lnTo>
                    <a:pt x="240804" y="147320"/>
                  </a:lnTo>
                  <a:lnTo>
                    <a:pt x="244119" y="147320"/>
                  </a:lnTo>
                  <a:lnTo>
                    <a:pt x="244817" y="147307"/>
                  </a:lnTo>
                  <a:lnTo>
                    <a:pt x="246545" y="146050"/>
                  </a:lnTo>
                  <a:lnTo>
                    <a:pt x="249364" y="147320"/>
                  </a:lnTo>
                  <a:lnTo>
                    <a:pt x="253479" y="147307"/>
                  </a:lnTo>
                  <a:lnTo>
                    <a:pt x="254698" y="146050"/>
                  </a:lnTo>
                  <a:lnTo>
                    <a:pt x="257162" y="143510"/>
                  </a:lnTo>
                  <a:lnTo>
                    <a:pt x="262382" y="146050"/>
                  </a:lnTo>
                  <a:lnTo>
                    <a:pt x="260502" y="149860"/>
                  </a:lnTo>
                  <a:lnTo>
                    <a:pt x="264071" y="147320"/>
                  </a:lnTo>
                  <a:lnTo>
                    <a:pt x="269646" y="147307"/>
                  </a:lnTo>
                  <a:lnTo>
                    <a:pt x="270891" y="146050"/>
                  </a:lnTo>
                  <a:lnTo>
                    <a:pt x="272859" y="147320"/>
                  </a:lnTo>
                  <a:lnTo>
                    <a:pt x="270852" y="148590"/>
                  </a:lnTo>
                  <a:lnTo>
                    <a:pt x="275488" y="148590"/>
                  </a:lnTo>
                  <a:lnTo>
                    <a:pt x="273100" y="147320"/>
                  </a:lnTo>
                  <a:lnTo>
                    <a:pt x="275856" y="146050"/>
                  </a:lnTo>
                  <a:lnTo>
                    <a:pt x="273469" y="143510"/>
                  </a:lnTo>
                  <a:lnTo>
                    <a:pt x="276656" y="144780"/>
                  </a:lnTo>
                  <a:lnTo>
                    <a:pt x="279158" y="144780"/>
                  </a:lnTo>
                  <a:lnTo>
                    <a:pt x="279857" y="146748"/>
                  </a:lnTo>
                  <a:lnTo>
                    <a:pt x="279425" y="146977"/>
                  </a:lnTo>
                  <a:lnTo>
                    <a:pt x="278815" y="147307"/>
                  </a:lnTo>
                  <a:lnTo>
                    <a:pt x="278218" y="147459"/>
                  </a:lnTo>
                  <a:lnTo>
                    <a:pt x="279069" y="147802"/>
                  </a:lnTo>
                  <a:lnTo>
                    <a:pt x="279742" y="147980"/>
                  </a:lnTo>
                  <a:lnTo>
                    <a:pt x="279958" y="147027"/>
                  </a:lnTo>
                  <a:lnTo>
                    <a:pt x="280060" y="147307"/>
                  </a:lnTo>
                  <a:lnTo>
                    <a:pt x="282956" y="146050"/>
                  </a:lnTo>
                  <a:lnTo>
                    <a:pt x="284594" y="147320"/>
                  </a:lnTo>
                  <a:lnTo>
                    <a:pt x="284810" y="148590"/>
                  </a:lnTo>
                  <a:lnTo>
                    <a:pt x="283375" y="149860"/>
                  </a:lnTo>
                  <a:lnTo>
                    <a:pt x="283514" y="151130"/>
                  </a:lnTo>
                  <a:lnTo>
                    <a:pt x="285330" y="148590"/>
                  </a:lnTo>
                  <a:lnTo>
                    <a:pt x="289191" y="152400"/>
                  </a:lnTo>
                  <a:lnTo>
                    <a:pt x="290271" y="151206"/>
                  </a:lnTo>
                  <a:lnTo>
                    <a:pt x="290322" y="152400"/>
                  </a:lnTo>
                  <a:lnTo>
                    <a:pt x="291934" y="149860"/>
                  </a:lnTo>
                  <a:lnTo>
                    <a:pt x="292811" y="151130"/>
                  </a:lnTo>
                  <a:lnTo>
                    <a:pt x="292239" y="152400"/>
                  </a:lnTo>
                  <a:lnTo>
                    <a:pt x="295300" y="154940"/>
                  </a:lnTo>
                  <a:lnTo>
                    <a:pt x="293128" y="149860"/>
                  </a:lnTo>
                  <a:lnTo>
                    <a:pt x="292582" y="148590"/>
                  </a:lnTo>
                  <a:lnTo>
                    <a:pt x="295808" y="151130"/>
                  </a:lnTo>
                  <a:lnTo>
                    <a:pt x="295452" y="152400"/>
                  </a:lnTo>
                  <a:lnTo>
                    <a:pt x="294741" y="152400"/>
                  </a:lnTo>
                  <a:lnTo>
                    <a:pt x="298183" y="154940"/>
                  </a:lnTo>
                  <a:lnTo>
                    <a:pt x="302552" y="153670"/>
                  </a:lnTo>
                  <a:lnTo>
                    <a:pt x="305384" y="156210"/>
                  </a:lnTo>
                  <a:lnTo>
                    <a:pt x="304876" y="159512"/>
                  </a:lnTo>
                  <a:lnTo>
                    <a:pt x="306730" y="160020"/>
                  </a:lnTo>
                  <a:lnTo>
                    <a:pt x="313575" y="161290"/>
                  </a:lnTo>
                  <a:lnTo>
                    <a:pt x="316153" y="165100"/>
                  </a:lnTo>
                  <a:lnTo>
                    <a:pt x="315823" y="163830"/>
                  </a:lnTo>
                  <a:lnTo>
                    <a:pt x="319735" y="161290"/>
                  </a:lnTo>
                  <a:lnTo>
                    <a:pt x="316484" y="167640"/>
                  </a:lnTo>
                  <a:lnTo>
                    <a:pt x="317512" y="168186"/>
                  </a:lnTo>
                  <a:lnTo>
                    <a:pt x="316369" y="168910"/>
                  </a:lnTo>
                  <a:lnTo>
                    <a:pt x="316877" y="168910"/>
                  </a:lnTo>
                  <a:lnTo>
                    <a:pt x="317030" y="171450"/>
                  </a:lnTo>
                  <a:lnTo>
                    <a:pt x="319671" y="172720"/>
                  </a:lnTo>
                  <a:lnTo>
                    <a:pt x="319201" y="177800"/>
                  </a:lnTo>
                  <a:lnTo>
                    <a:pt x="318350" y="176530"/>
                  </a:lnTo>
                  <a:lnTo>
                    <a:pt x="316877" y="177800"/>
                  </a:lnTo>
                  <a:lnTo>
                    <a:pt x="315734" y="180340"/>
                  </a:lnTo>
                  <a:lnTo>
                    <a:pt x="314032" y="180340"/>
                  </a:lnTo>
                  <a:lnTo>
                    <a:pt x="314477" y="181610"/>
                  </a:lnTo>
                  <a:lnTo>
                    <a:pt x="313474" y="182880"/>
                  </a:lnTo>
                  <a:lnTo>
                    <a:pt x="310730" y="182880"/>
                  </a:lnTo>
                  <a:lnTo>
                    <a:pt x="309054" y="184150"/>
                  </a:lnTo>
                  <a:lnTo>
                    <a:pt x="303872" y="187960"/>
                  </a:lnTo>
                  <a:lnTo>
                    <a:pt x="300837" y="190500"/>
                  </a:lnTo>
                  <a:lnTo>
                    <a:pt x="299097" y="189230"/>
                  </a:lnTo>
                  <a:lnTo>
                    <a:pt x="297345" y="187960"/>
                  </a:lnTo>
                  <a:lnTo>
                    <a:pt x="298081" y="187960"/>
                  </a:lnTo>
                  <a:lnTo>
                    <a:pt x="298919" y="186690"/>
                  </a:lnTo>
                  <a:lnTo>
                    <a:pt x="298348" y="186690"/>
                  </a:lnTo>
                  <a:lnTo>
                    <a:pt x="293230" y="187960"/>
                  </a:lnTo>
                  <a:lnTo>
                    <a:pt x="293890" y="190500"/>
                  </a:lnTo>
                  <a:lnTo>
                    <a:pt x="294068" y="189230"/>
                  </a:lnTo>
                  <a:lnTo>
                    <a:pt x="295402" y="190500"/>
                  </a:lnTo>
                  <a:lnTo>
                    <a:pt x="294868" y="191770"/>
                  </a:lnTo>
                  <a:lnTo>
                    <a:pt x="293420" y="193040"/>
                  </a:lnTo>
                  <a:lnTo>
                    <a:pt x="292061" y="193040"/>
                  </a:lnTo>
                  <a:lnTo>
                    <a:pt x="294386" y="191770"/>
                  </a:lnTo>
                  <a:lnTo>
                    <a:pt x="291680" y="190500"/>
                  </a:lnTo>
                  <a:lnTo>
                    <a:pt x="290741" y="189445"/>
                  </a:lnTo>
                  <a:lnTo>
                    <a:pt x="290639" y="190500"/>
                  </a:lnTo>
                  <a:lnTo>
                    <a:pt x="290512" y="190398"/>
                  </a:lnTo>
                  <a:lnTo>
                    <a:pt x="287502" y="187960"/>
                  </a:lnTo>
                  <a:lnTo>
                    <a:pt x="290512" y="194310"/>
                  </a:lnTo>
                  <a:lnTo>
                    <a:pt x="286512" y="193078"/>
                  </a:lnTo>
                  <a:lnTo>
                    <a:pt x="286524" y="191770"/>
                  </a:lnTo>
                  <a:lnTo>
                    <a:pt x="285000" y="193154"/>
                  </a:lnTo>
                  <a:lnTo>
                    <a:pt x="283819" y="194310"/>
                  </a:lnTo>
                  <a:lnTo>
                    <a:pt x="282257" y="193078"/>
                  </a:lnTo>
                  <a:lnTo>
                    <a:pt x="282155" y="192951"/>
                  </a:lnTo>
                  <a:lnTo>
                    <a:pt x="281482" y="191770"/>
                  </a:lnTo>
                  <a:lnTo>
                    <a:pt x="283730" y="193040"/>
                  </a:lnTo>
                  <a:lnTo>
                    <a:pt x="283743" y="191770"/>
                  </a:lnTo>
                  <a:lnTo>
                    <a:pt x="283756" y="190500"/>
                  </a:lnTo>
                  <a:lnTo>
                    <a:pt x="281597" y="190500"/>
                  </a:lnTo>
                  <a:lnTo>
                    <a:pt x="279488" y="195580"/>
                  </a:lnTo>
                  <a:lnTo>
                    <a:pt x="277533" y="193154"/>
                  </a:lnTo>
                  <a:lnTo>
                    <a:pt x="277520" y="192951"/>
                  </a:lnTo>
                  <a:lnTo>
                    <a:pt x="278384" y="191770"/>
                  </a:lnTo>
                  <a:lnTo>
                    <a:pt x="280657" y="191770"/>
                  </a:lnTo>
                  <a:lnTo>
                    <a:pt x="278447" y="189230"/>
                  </a:lnTo>
                  <a:lnTo>
                    <a:pt x="276783" y="189230"/>
                  </a:lnTo>
                  <a:lnTo>
                    <a:pt x="273164" y="187960"/>
                  </a:lnTo>
                  <a:lnTo>
                    <a:pt x="274066" y="189230"/>
                  </a:lnTo>
                  <a:lnTo>
                    <a:pt x="271132" y="194310"/>
                  </a:lnTo>
                  <a:lnTo>
                    <a:pt x="268503" y="189230"/>
                  </a:lnTo>
                  <a:lnTo>
                    <a:pt x="264490" y="193040"/>
                  </a:lnTo>
                  <a:lnTo>
                    <a:pt x="265811" y="191770"/>
                  </a:lnTo>
                  <a:lnTo>
                    <a:pt x="267119" y="190500"/>
                  </a:lnTo>
                  <a:lnTo>
                    <a:pt x="268427" y="189230"/>
                  </a:lnTo>
                  <a:lnTo>
                    <a:pt x="265264" y="190500"/>
                  </a:lnTo>
                  <a:lnTo>
                    <a:pt x="265772" y="187960"/>
                  </a:lnTo>
                  <a:lnTo>
                    <a:pt x="264909" y="187960"/>
                  </a:lnTo>
                  <a:lnTo>
                    <a:pt x="263779" y="186867"/>
                  </a:lnTo>
                  <a:lnTo>
                    <a:pt x="262128" y="187960"/>
                  </a:lnTo>
                  <a:lnTo>
                    <a:pt x="261912" y="186690"/>
                  </a:lnTo>
                  <a:lnTo>
                    <a:pt x="261454" y="184150"/>
                  </a:lnTo>
                  <a:lnTo>
                    <a:pt x="258686" y="186690"/>
                  </a:lnTo>
                  <a:lnTo>
                    <a:pt x="258686" y="185420"/>
                  </a:lnTo>
                  <a:lnTo>
                    <a:pt x="257683" y="186118"/>
                  </a:lnTo>
                  <a:lnTo>
                    <a:pt x="257530" y="186690"/>
                  </a:lnTo>
                  <a:lnTo>
                    <a:pt x="253593" y="189230"/>
                  </a:lnTo>
                  <a:lnTo>
                    <a:pt x="252920" y="187960"/>
                  </a:lnTo>
                  <a:lnTo>
                    <a:pt x="251510" y="185293"/>
                  </a:lnTo>
                  <a:lnTo>
                    <a:pt x="251510" y="193040"/>
                  </a:lnTo>
                  <a:lnTo>
                    <a:pt x="249351" y="193040"/>
                  </a:lnTo>
                  <a:lnTo>
                    <a:pt x="250812" y="191770"/>
                  </a:lnTo>
                  <a:lnTo>
                    <a:pt x="251510" y="193040"/>
                  </a:lnTo>
                  <a:lnTo>
                    <a:pt x="251510" y="185293"/>
                  </a:lnTo>
                  <a:lnTo>
                    <a:pt x="250240" y="182880"/>
                  </a:lnTo>
                  <a:lnTo>
                    <a:pt x="244627" y="185420"/>
                  </a:lnTo>
                  <a:lnTo>
                    <a:pt x="240080" y="185420"/>
                  </a:lnTo>
                  <a:lnTo>
                    <a:pt x="238544" y="187960"/>
                  </a:lnTo>
                  <a:lnTo>
                    <a:pt x="234162" y="187960"/>
                  </a:lnTo>
                  <a:lnTo>
                    <a:pt x="233235" y="186690"/>
                  </a:lnTo>
                  <a:lnTo>
                    <a:pt x="236143" y="185420"/>
                  </a:lnTo>
                  <a:lnTo>
                    <a:pt x="234365" y="184150"/>
                  </a:lnTo>
                  <a:lnTo>
                    <a:pt x="232803" y="182880"/>
                  </a:lnTo>
                  <a:lnTo>
                    <a:pt x="230505" y="184150"/>
                  </a:lnTo>
                  <a:lnTo>
                    <a:pt x="231152" y="182880"/>
                  </a:lnTo>
                  <a:lnTo>
                    <a:pt x="230657" y="181610"/>
                  </a:lnTo>
                  <a:lnTo>
                    <a:pt x="229031" y="180340"/>
                  </a:lnTo>
                  <a:lnTo>
                    <a:pt x="228777" y="182486"/>
                  </a:lnTo>
                  <a:lnTo>
                    <a:pt x="229577" y="182880"/>
                  </a:lnTo>
                  <a:lnTo>
                    <a:pt x="228612" y="183921"/>
                  </a:lnTo>
                  <a:lnTo>
                    <a:pt x="228587" y="184150"/>
                  </a:lnTo>
                  <a:lnTo>
                    <a:pt x="228498" y="184023"/>
                  </a:lnTo>
                  <a:lnTo>
                    <a:pt x="227215" y="185420"/>
                  </a:lnTo>
                  <a:lnTo>
                    <a:pt x="231063" y="184150"/>
                  </a:lnTo>
                  <a:lnTo>
                    <a:pt x="231305" y="185140"/>
                  </a:lnTo>
                  <a:lnTo>
                    <a:pt x="231267" y="186690"/>
                  </a:lnTo>
                  <a:lnTo>
                    <a:pt x="231152" y="187960"/>
                  </a:lnTo>
                  <a:lnTo>
                    <a:pt x="229590" y="187960"/>
                  </a:lnTo>
                  <a:lnTo>
                    <a:pt x="231063" y="189230"/>
                  </a:lnTo>
                  <a:lnTo>
                    <a:pt x="231787" y="186690"/>
                  </a:lnTo>
                  <a:lnTo>
                    <a:pt x="232930" y="189230"/>
                  </a:lnTo>
                  <a:lnTo>
                    <a:pt x="235000" y="189230"/>
                  </a:lnTo>
                  <a:lnTo>
                    <a:pt x="234378" y="190500"/>
                  </a:lnTo>
                  <a:lnTo>
                    <a:pt x="234607" y="191770"/>
                  </a:lnTo>
                  <a:lnTo>
                    <a:pt x="233502" y="190500"/>
                  </a:lnTo>
                  <a:lnTo>
                    <a:pt x="234543" y="191770"/>
                  </a:lnTo>
                  <a:lnTo>
                    <a:pt x="236626" y="194310"/>
                  </a:lnTo>
                  <a:lnTo>
                    <a:pt x="240118" y="190500"/>
                  </a:lnTo>
                  <a:lnTo>
                    <a:pt x="240817" y="193040"/>
                  </a:lnTo>
                  <a:lnTo>
                    <a:pt x="245884" y="193040"/>
                  </a:lnTo>
                  <a:lnTo>
                    <a:pt x="241617" y="190500"/>
                  </a:lnTo>
                  <a:lnTo>
                    <a:pt x="246075" y="189230"/>
                  </a:lnTo>
                  <a:lnTo>
                    <a:pt x="247307" y="195580"/>
                  </a:lnTo>
                  <a:lnTo>
                    <a:pt x="248335" y="193040"/>
                  </a:lnTo>
                  <a:lnTo>
                    <a:pt x="249720" y="194183"/>
                  </a:lnTo>
                  <a:lnTo>
                    <a:pt x="251587" y="193154"/>
                  </a:lnTo>
                  <a:lnTo>
                    <a:pt x="251790" y="193040"/>
                  </a:lnTo>
                  <a:lnTo>
                    <a:pt x="251701" y="193332"/>
                  </a:lnTo>
                  <a:lnTo>
                    <a:pt x="252882" y="195440"/>
                  </a:lnTo>
                  <a:lnTo>
                    <a:pt x="251015" y="194767"/>
                  </a:lnTo>
                  <a:lnTo>
                    <a:pt x="251244" y="195237"/>
                  </a:lnTo>
                  <a:lnTo>
                    <a:pt x="254685" y="196075"/>
                  </a:lnTo>
                  <a:lnTo>
                    <a:pt x="253072" y="195503"/>
                  </a:lnTo>
                  <a:lnTo>
                    <a:pt x="256324" y="193040"/>
                  </a:lnTo>
                  <a:lnTo>
                    <a:pt x="257987" y="191770"/>
                  </a:lnTo>
                  <a:lnTo>
                    <a:pt x="258000" y="193332"/>
                  </a:lnTo>
                  <a:lnTo>
                    <a:pt x="258686" y="193040"/>
                  </a:lnTo>
                  <a:lnTo>
                    <a:pt x="258737" y="194310"/>
                  </a:lnTo>
                  <a:lnTo>
                    <a:pt x="258013" y="194310"/>
                  </a:lnTo>
                  <a:lnTo>
                    <a:pt x="258025" y="196850"/>
                  </a:lnTo>
                  <a:lnTo>
                    <a:pt x="258787" y="195224"/>
                  </a:lnTo>
                  <a:lnTo>
                    <a:pt x="258914" y="198120"/>
                  </a:lnTo>
                  <a:lnTo>
                    <a:pt x="261188" y="194310"/>
                  </a:lnTo>
                  <a:lnTo>
                    <a:pt x="261950" y="193040"/>
                  </a:lnTo>
                  <a:lnTo>
                    <a:pt x="264083" y="195580"/>
                  </a:lnTo>
                  <a:lnTo>
                    <a:pt x="263156" y="198107"/>
                  </a:lnTo>
                  <a:lnTo>
                    <a:pt x="264972" y="194310"/>
                  </a:lnTo>
                  <a:lnTo>
                    <a:pt x="267804" y="199390"/>
                  </a:lnTo>
                  <a:lnTo>
                    <a:pt x="269951" y="199390"/>
                  </a:lnTo>
                  <a:lnTo>
                    <a:pt x="270205" y="195580"/>
                  </a:lnTo>
                  <a:lnTo>
                    <a:pt x="274434" y="198120"/>
                  </a:lnTo>
                  <a:lnTo>
                    <a:pt x="277863" y="196850"/>
                  </a:lnTo>
                  <a:lnTo>
                    <a:pt x="277634" y="198120"/>
                  </a:lnTo>
                  <a:lnTo>
                    <a:pt x="284289" y="198120"/>
                  </a:lnTo>
                  <a:lnTo>
                    <a:pt x="287528" y="199364"/>
                  </a:lnTo>
                  <a:lnTo>
                    <a:pt x="287934" y="196850"/>
                  </a:lnTo>
                  <a:lnTo>
                    <a:pt x="293535" y="196850"/>
                  </a:lnTo>
                  <a:lnTo>
                    <a:pt x="293649" y="198120"/>
                  </a:lnTo>
                  <a:lnTo>
                    <a:pt x="293306" y="199390"/>
                  </a:lnTo>
                  <a:lnTo>
                    <a:pt x="294347" y="199390"/>
                  </a:lnTo>
                  <a:lnTo>
                    <a:pt x="294767" y="198120"/>
                  </a:lnTo>
                  <a:lnTo>
                    <a:pt x="295402" y="198120"/>
                  </a:lnTo>
                  <a:lnTo>
                    <a:pt x="296811" y="196850"/>
                  </a:lnTo>
                  <a:lnTo>
                    <a:pt x="296545" y="199390"/>
                  </a:lnTo>
                  <a:lnTo>
                    <a:pt x="299605" y="199390"/>
                  </a:lnTo>
                  <a:lnTo>
                    <a:pt x="302171" y="196850"/>
                  </a:lnTo>
                  <a:lnTo>
                    <a:pt x="306501" y="196850"/>
                  </a:lnTo>
                  <a:lnTo>
                    <a:pt x="306082" y="194310"/>
                  </a:lnTo>
                  <a:lnTo>
                    <a:pt x="304126" y="193040"/>
                  </a:lnTo>
                  <a:lnTo>
                    <a:pt x="302183" y="191770"/>
                  </a:lnTo>
                  <a:lnTo>
                    <a:pt x="303872" y="190500"/>
                  </a:lnTo>
                  <a:lnTo>
                    <a:pt x="305549" y="189230"/>
                  </a:lnTo>
                  <a:lnTo>
                    <a:pt x="305993" y="190500"/>
                  </a:lnTo>
                  <a:lnTo>
                    <a:pt x="306705" y="191770"/>
                  </a:lnTo>
                  <a:lnTo>
                    <a:pt x="305790" y="193040"/>
                  </a:lnTo>
                  <a:lnTo>
                    <a:pt x="306095" y="193040"/>
                  </a:lnTo>
                  <a:lnTo>
                    <a:pt x="306730" y="191770"/>
                  </a:lnTo>
                  <a:lnTo>
                    <a:pt x="307543" y="191770"/>
                  </a:lnTo>
                  <a:lnTo>
                    <a:pt x="307060" y="192951"/>
                  </a:lnTo>
                  <a:lnTo>
                    <a:pt x="308356" y="191770"/>
                  </a:lnTo>
                  <a:lnTo>
                    <a:pt x="308851" y="194310"/>
                  </a:lnTo>
                  <a:lnTo>
                    <a:pt x="309765" y="193040"/>
                  </a:lnTo>
                  <a:lnTo>
                    <a:pt x="310007" y="194310"/>
                  </a:lnTo>
                  <a:lnTo>
                    <a:pt x="312204" y="195580"/>
                  </a:lnTo>
                  <a:lnTo>
                    <a:pt x="312877" y="195580"/>
                  </a:lnTo>
                  <a:lnTo>
                    <a:pt x="312534" y="194310"/>
                  </a:lnTo>
                  <a:lnTo>
                    <a:pt x="313601" y="193040"/>
                  </a:lnTo>
                  <a:lnTo>
                    <a:pt x="316547" y="191770"/>
                  </a:lnTo>
                  <a:lnTo>
                    <a:pt x="315556" y="194310"/>
                  </a:lnTo>
                  <a:lnTo>
                    <a:pt x="317830" y="194310"/>
                  </a:lnTo>
                  <a:lnTo>
                    <a:pt x="317995" y="193040"/>
                  </a:lnTo>
                  <a:lnTo>
                    <a:pt x="320636" y="191770"/>
                  </a:lnTo>
                  <a:lnTo>
                    <a:pt x="319176" y="190500"/>
                  </a:lnTo>
                  <a:lnTo>
                    <a:pt x="320014" y="189230"/>
                  </a:lnTo>
                  <a:lnTo>
                    <a:pt x="320878" y="190500"/>
                  </a:lnTo>
                  <a:lnTo>
                    <a:pt x="321678" y="190500"/>
                  </a:lnTo>
                  <a:lnTo>
                    <a:pt x="322668" y="189230"/>
                  </a:lnTo>
                  <a:lnTo>
                    <a:pt x="327431" y="184150"/>
                  </a:lnTo>
                  <a:lnTo>
                    <a:pt x="323583" y="184150"/>
                  </a:lnTo>
                  <a:lnTo>
                    <a:pt x="323735" y="183083"/>
                  </a:lnTo>
                  <a:lnTo>
                    <a:pt x="324167" y="180340"/>
                  </a:lnTo>
                  <a:lnTo>
                    <a:pt x="325653" y="177800"/>
                  </a:lnTo>
                  <a:lnTo>
                    <a:pt x="326720" y="175260"/>
                  </a:lnTo>
                  <a:lnTo>
                    <a:pt x="327799" y="172720"/>
                  </a:lnTo>
                  <a:lnTo>
                    <a:pt x="328041" y="1689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785719" y="6235731"/>
              <a:ext cx="137160" cy="358775"/>
            </a:xfrm>
            <a:custGeom>
              <a:avLst/>
              <a:gdLst/>
              <a:ahLst/>
              <a:cxnLst/>
              <a:rect l="l" t="t" r="r" b="b"/>
              <a:pathLst>
                <a:path w="137160" h="358775">
                  <a:moveTo>
                    <a:pt x="1536" y="264414"/>
                  </a:moveTo>
                  <a:lnTo>
                    <a:pt x="152" y="261213"/>
                  </a:lnTo>
                  <a:lnTo>
                    <a:pt x="0" y="262369"/>
                  </a:lnTo>
                  <a:lnTo>
                    <a:pt x="292" y="263232"/>
                  </a:lnTo>
                  <a:lnTo>
                    <a:pt x="1346" y="264985"/>
                  </a:lnTo>
                  <a:lnTo>
                    <a:pt x="1536" y="264414"/>
                  </a:lnTo>
                  <a:close/>
                </a:path>
                <a:path w="137160" h="358775">
                  <a:moveTo>
                    <a:pt x="3302" y="258724"/>
                  </a:moveTo>
                  <a:lnTo>
                    <a:pt x="3162" y="258800"/>
                  </a:lnTo>
                  <a:lnTo>
                    <a:pt x="2946" y="258826"/>
                  </a:lnTo>
                  <a:lnTo>
                    <a:pt x="3276" y="259613"/>
                  </a:lnTo>
                  <a:lnTo>
                    <a:pt x="3302" y="258724"/>
                  </a:lnTo>
                  <a:close/>
                </a:path>
                <a:path w="137160" h="358775">
                  <a:moveTo>
                    <a:pt x="3352" y="257898"/>
                  </a:moveTo>
                  <a:lnTo>
                    <a:pt x="3124" y="257898"/>
                  </a:lnTo>
                  <a:lnTo>
                    <a:pt x="3200" y="258076"/>
                  </a:lnTo>
                  <a:lnTo>
                    <a:pt x="3276" y="258203"/>
                  </a:lnTo>
                  <a:lnTo>
                    <a:pt x="3352" y="257898"/>
                  </a:lnTo>
                  <a:close/>
                </a:path>
                <a:path w="137160" h="358775">
                  <a:moveTo>
                    <a:pt x="3467" y="258610"/>
                  </a:moveTo>
                  <a:lnTo>
                    <a:pt x="3327" y="258318"/>
                  </a:lnTo>
                  <a:lnTo>
                    <a:pt x="3302" y="258724"/>
                  </a:lnTo>
                  <a:lnTo>
                    <a:pt x="3467" y="258610"/>
                  </a:lnTo>
                  <a:close/>
                </a:path>
                <a:path w="137160" h="358775">
                  <a:moveTo>
                    <a:pt x="5105" y="260350"/>
                  </a:moveTo>
                  <a:lnTo>
                    <a:pt x="5016" y="259651"/>
                  </a:lnTo>
                  <a:lnTo>
                    <a:pt x="4597" y="259080"/>
                  </a:lnTo>
                  <a:lnTo>
                    <a:pt x="4876" y="260705"/>
                  </a:lnTo>
                  <a:lnTo>
                    <a:pt x="5105" y="260350"/>
                  </a:lnTo>
                  <a:close/>
                </a:path>
                <a:path w="137160" h="358775">
                  <a:moveTo>
                    <a:pt x="5702" y="266496"/>
                  </a:moveTo>
                  <a:lnTo>
                    <a:pt x="5346" y="264769"/>
                  </a:lnTo>
                  <a:lnTo>
                    <a:pt x="4406" y="261899"/>
                  </a:lnTo>
                  <a:lnTo>
                    <a:pt x="2552" y="259308"/>
                  </a:lnTo>
                  <a:lnTo>
                    <a:pt x="3746" y="262458"/>
                  </a:lnTo>
                  <a:lnTo>
                    <a:pt x="2959" y="261302"/>
                  </a:lnTo>
                  <a:lnTo>
                    <a:pt x="4406" y="265049"/>
                  </a:lnTo>
                  <a:lnTo>
                    <a:pt x="4216" y="265620"/>
                  </a:lnTo>
                  <a:lnTo>
                    <a:pt x="3187" y="264452"/>
                  </a:lnTo>
                  <a:lnTo>
                    <a:pt x="2628" y="263309"/>
                  </a:lnTo>
                  <a:lnTo>
                    <a:pt x="2921" y="264160"/>
                  </a:lnTo>
                  <a:lnTo>
                    <a:pt x="1663" y="262978"/>
                  </a:lnTo>
                  <a:lnTo>
                    <a:pt x="2501" y="264998"/>
                  </a:lnTo>
                  <a:lnTo>
                    <a:pt x="4305" y="267068"/>
                  </a:lnTo>
                  <a:lnTo>
                    <a:pt x="5016" y="266776"/>
                  </a:lnTo>
                  <a:lnTo>
                    <a:pt x="4597" y="264477"/>
                  </a:lnTo>
                  <a:lnTo>
                    <a:pt x="5118" y="265049"/>
                  </a:lnTo>
                  <a:lnTo>
                    <a:pt x="5422" y="265925"/>
                  </a:lnTo>
                  <a:lnTo>
                    <a:pt x="5702" y="266496"/>
                  </a:lnTo>
                  <a:close/>
                </a:path>
                <a:path w="137160" h="358775">
                  <a:moveTo>
                    <a:pt x="5829" y="260756"/>
                  </a:moveTo>
                  <a:lnTo>
                    <a:pt x="5664" y="260350"/>
                  </a:lnTo>
                  <a:lnTo>
                    <a:pt x="5803" y="260350"/>
                  </a:lnTo>
                  <a:lnTo>
                    <a:pt x="5448" y="259080"/>
                  </a:lnTo>
                  <a:lnTo>
                    <a:pt x="5219" y="259918"/>
                  </a:lnTo>
                  <a:lnTo>
                    <a:pt x="5829" y="260756"/>
                  </a:lnTo>
                  <a:close/>
                </a:path>
                <a:path w="137160" h="358775">
                  <a:moveTo>
                    <a:pt x="6223" y="264160"/>
                  </a:moveTo>
                  <a:lnTo>
                    <a:pt x="5194" y="263004"/>
                  </a:lnTo>
                  <a:lnTo>
                    <a:pt x="5067" y="262420"/>
                  </a:lnTo>
                  <a:lnTo>
                    <a:pt x="4940" y="261099"/>
                  </a:lnTo>
                  <a:lnTo>
                    <a:pt x="4876" y="260705"/>
                  </a:lnTo>
                  <a:lnTo>
                    <a:pt x="4292" y="261620"/>
                  </a:lnTo>
                  <a:lnTo>
                    <a:pt x="4406" y="261899"/>
                  </a:lnTo>
                  <a:lnTo>
                    <a:pt x="5435" y="264160"/>
                  </a:lnTo>
                  <a:lnTo>
                    <a:pt x="6223" y="264160"/>
                  </a:lnTo>
                  <a:close/>
                </a:path>
                <a:path w="137160" h="358775">
                  <a:moveTo>
                    <a:pt x="6832" y="262420"/>
                  </a:moveTo>
                  <a:lnTo>
                    <a:pt x="6477" y="261620"/>
                  </a:lnTo>
                  <a:lnTo>
                    <a:pt x="5829" y="260756"/>
                  </a:lnTo>
                  <a:lnTo>
                    <a:pt x="6743" y="262890"/>
                  </a:lnTo>
                  <a:lnTo>
                    <a:pt x="6832" y="262420"/>
                  </a:lnTo>
                  <a:close/>
                </a:path>
                <a:path w="137160" h="358775">
                  <a:moveTo>
                    <a:pt x="6946" y="256781"/>
                  </a:moveTo>
                  <a:lnTo>
                    <a:pt x="6692" y="256311"/>
                  </a:lnTo>
                  <a:lnTo>
                    <a:pt x="6654" y="256527"/>
                  </a:lnTo>
                  <a:lnTo>
                    <a:pt x="6705" y="256857"/>
                  </a:lnTo>
                  <a:lnTo>
                    <a:pt x="6832" y="257276"/>
                  </a:lnTo>
                  <a:lnTo>
                    <a:pt x="6858" y="257086"/>
                  </a:lnTo>
                  <a:lnTo>
                    <a:pt x="6896" y="256921"/>
                  </a:lnTo>
                  <a:lnTo>
                    <a:pt x="6946" y="256781"/>
                  </a:lnTo>
                  <a:close/>
                </a:path>
                <a:path w="137160" h="358775">
                  <a:moveTo>
                    <a:pt x="7378" y="256311"/>
                  </a:moveTo>
                  <a:lnTo>
                    <a:pt x="7200" y="256311"/>
                  </a:lnTo>
                  <a:lnTo>
                    <a:pt x="7086" y="256527"/>
                  </a:lnTo>
                  <a:lnTo>
                    <a:pt x="7264" y="256349"/>
                  </a:lnTo>
                  <a:close/>
                </a:path>
                <a:path w="137160" h="358775">
                  <a:moveTo>
                    <a:pt x="7543" y="257721"/>
                  </a:moveTo>
                  <a:lnTo>
                    <a:pt x="7200" y="257060"/>
                  </a:lnTo>
                  <a:lnTo>
                    <a:pt x="7073" y="256717"/>
                  </a:lnTo>
                  <a:lnTo>
                    <a:pt x="7086" y="256527"/>
                  </a:lnTo>
                  <a:lnTo>
                    <a:pt x="6946" y="256781"/>
                  </a:lnTo>
                  <a:lnTo>
                    <a:pt x="7150" y="257162"/>
                  </a:lnTo>
                  <a:lnTo>
                    <a:pt x="7366" y="257517"/>
                  </a:lnTo>
                  <a:lnTo>
                    <a:pt x="7543" y="257721"/>
                  </a:lnTo>
                  <a:close/>
                </a:path>
                <a:path w="137160" h="358775">
                  <a:moveTo>
                    <a:pt x="7937" y="254139"/>
                  </a:moveTo>
                  <a:lnTo>
                    <a:pt x="7670" y="253860"/>
                  </a:lnTo>
                  <a:lnTo>
                    <a:pt x="7899" y="254431"/>
                  </a:lnTo>
                  <a:lnTo>
                    <a:pt x="7937" y="254139"/>
                  </a:lnTo>
                  <a:close/>
                </a:path>
                <a:path w="137160" h="358775">
                  <a:moveTo>
                    <a:pt x="8280" y="255358"/>
                  </a:moveTo>
                  <a:lnTo>
                    <a:pt x="7899" y="254431"/>
                  </a:lnTo>
                  <a:lnTo>
                    <a:pt x="7874" y="254609"/>
                  </a:lnTo>
                  <a:lnTo>
                    <a:pt x="8280" y="255358"/>
                  </a:lnTo>
                  <a:close/>
                </a:path>
                <a:path w="137160" h="358775">
                  <a:moveTo>
                    <a:pt x="8788" y="256298"/>
                  </a:moveTo>
                  <a:lnTo>
                    <a:pt x="8280" y="255358"/>
                  </a:lnTo>
                  <a:lnTo>
                    <a:pt x="8369" y="255562"/>
                  </a:lnTo>
                  <a:lnTo>
                    <a:pt x="8788" y="256298"/>
                  </a:lnTo>
                  <a:close/>
                </a:path>
                <a:path w="137160" h="358775">
                  <a:moveTo>
                    <a:pt x="9880" y="262890"/>
                  </a:moveTo>
                  <a:lnTo>
                    <a:pt x="8902" y="261620"/>
                  </a:lnTo>
                  <a:lnTo>
                    <a:pt x="8382" y="261620"/>
                  </a:lnTo>
                  <a:lnTo>
                    <a:pt x="9880" y="262890"/>
                  </a:lnTo>
                  <a:close/>
                </a:path>
                <a:path w="137160" h="358775">
                  <a:moveTo>
                    <a:pt x="10388" y="267970"/>
                  </a:moveTo>
                  <a:lnTo>
                    <a:pt x="8382" y="261645"/>
                  </a:lnTo>
                  <a:lnTo>
                    <a:pt x="7912" y="260350"/>
                  </a:lnTo>
                  <a:lnTo>
                    <a:pt x="7137" y="259080"/>
                  </a:lnTo>
                  <a:lnTo>
                    <a:pt x="6832" y="257810"/>
                  </a:lnTo>
                  <a:lnTo>
                    <a:pt x="6731" y="259651"/>
                  </a:lnTo>
                  <a:lnTo>
                    <a:pt x="6959" y="261645"/>
                  </a:lnTo>
                  <a:lnTo>
                    <a:pt x="6832" y="262420"/>
                  </a:lnTo>
                  <a:lnTo>
                    <a:pt x="7035" y="262890"/>
                  </a:lnTo>
                  <a:lnTo>
                    <a:pt x="6870" y="264160"/>
                  </a:lnTo>
                  <a:lnTo>
                    <a:pt x="10388" y="267970"/>
                  </a:lnTo>
                  <a:close/>
                </a:path>
                <a:path w="137160" h="358775">
                  <a:moveTo>
                    <a:pt x="10668" y="256882"/>
                  </a:moveTo>
                  <a:lnTo>
                    <a:pt x="10045" y="255155"/>
                  </a:lnTo>
                  <a:lnTo>
                    <a:pt x="9804" y="255155"/>
                  </a:lnTo>
                  <a:lnTo>
                    <a:pt x="9575" y="255155"/>
                  </a:lnTo>
                  <a:lnTo>
                    <a:pt x="7988" y="253733"/>
                  </a:lnTo>
                  <a:lnTo>
                    <a:pt x="7937" y="254139"/>
                  </a:lnTo>
                  <a:lnTo>
                    <a:pt x="10668" y="256882"/>
                  </a:lnTo>
                  <a:close/>
                </a:path>
                <a:path w="137160" h="358775">
                  <a:moveTo>
                    <a:pt x="12687" y="264375"/>
                  </a:moveTo>
                  <a:lnTo>
                    <a:pt x="12382" y="264160"/>
                  </a:lnTo>
                  <a:lnTo>
                    <a:pt x="12674" y="264528"/>
                  </a:lnTo>
                  <a:lnTo>
                    <a:pt x="12687" y="264375"/>
                  </a:lnTo>
                  <a:close/>
                </a:path>
                <a:path w="137160" h="358775">
                  <a:moveTo>
                    <a:pt x="14389" y="266700"/>
                  </a:moveTo>
                  <a:lnTo>
                    <a:pt x="12674" y="264528"/>
                  </a:lnTo>
                  <a:lnTo>
                    <a:pt x="12560" y="265430"/>
                  </a:lnTo>
                  <a:lnTo>
                    <a:pt x="14389" y="266700"/>
                  </a:lnTo>
                  <a:close/>
                </a:path>
                <a:path w="137160" h="358775">
                  <a:moveTo>
                    <a:pt x="15697" y="251460"/>
                  </a:moveTo>
                  <a:lnTo>
                    <a:pt x="15049" y="250190"/>
                  </a:lnTo>
                  <a:lnTo>
                    <a:pt x="14782" y="251460"/>
                  </a:lnTo>
                  <a:lnTo>
                    <a:pt x="15697" y="251460"/>
                  </a:lnTo>
                  <a:close/>
                </a:path>
                <a:path w="137160" h="358775">
                  <a:moveTo>
                    <a:pt x="16344" y="252730"/>
                  </a:moveTo>
                  <a:lnTo>
                    <a:pt x="16256" y="251574"/>
                  </a:lnTo>
                  <a:lnTo>
                    <a:pt x="15697" y="251460"/>
                  </a:lnTo>
                  <a:lnTo>
                    <a:pt x="16344" y="252730"/>
                  </a:lnTo>
                  <a:close/>
                </a:path>
                <a:path w="137160" h="358775">
                  <a:moveTo>
                    <a:pt x="18173" y="250190"/>
                  </a:moveTo>
                  <a:lnTo>
                    <a:pt x="17716" y="248920"/>
                  </a:lnTo>
                  <a:lnTo>
                    <a:pt x="18097" y="250190"/>
                  </a:lnTo>
                  <a:close/>
                </a:path>
                <a:path w="137160" h="358775">
                  <a:moveTo>
                    <a:pt x="22186" y="259651"/>
                  </a:moveTo>
                  <a:lnTo>
                    <a:pt x="21856" y="259245"/>
                  </a:lnTo>
                  <a:lnTo>
                    <a:pt x="21920" y="260350"/>
                  </a:lnTo>
                  <a:lnTo>
                    <a:pt x="22186" y="259918"/>
                  </a:lnTo>
                  <a:lnTo>
                    <a:pt x="22186" y="259651"/>
                  </a:lnTo>
                  <a:close/>
                </a:path>
                <a:path w="137160" h="358775">
                  <a:moveTo>
                    <a:pt x="23241" y="262369"/>
                  </a:moveTo>
                  <a:lnTo>
                    <a:pt x="21526" y="262470"/>
                  </a:lnTo>
                  <a:lnTo>
                    <a:pt x="21932" y="262851"/>
                  </a:lnTo>
                  <a:lnTo>
                    <a:pt x="23241" y="262369"/>
                  </a:lnTo>
                  <a:close/>
                </a:path>
                <a:path w="137160" h="358775">
                  <a:moveTo>
                    <a:pt x="23507" y="264363"/>
                  </a:moveTo>
                  <a:lnTo>
                    <a:pt x="21932" y="262851"/>
                  </a:lnTo>
                  <a:lnTo>
                    <a:pt x="21374" y="263067"/>
                  </a:lnTo>
                  <a:lnTo>
                    <a:pt x="23406" y="264515"/>
                  </a:lnTo>
                  <a:lnTo>
                    <a:pt x="23507" y="264363"/>
                  </a:lnTo>
                  <a:close/>
                </a:path>
                <a:path w="137160" h="358775">
                  <a:moveTo>
                    <a:pt x="23533" y="248221"/>
                  </a:moveTo>
                  <a:lnTo>
                    <a:pt x="22288" y="247815"/>
                  </a:lnTo>
                  <a:lnTo>
                    <a:pt x="22910" y="248107"/>
                  </a:lnTo>
                  <a:lnTo>
                    <a:pt x="23279" y="248196"/>
                  </a:lnTo>
                  <a:lnTo>
                    <a:pt x="23533" y="248221"/>
                  </a:lnTo>
                  <a:close/>
                </a:path>
                <a:path w="137160" h="358775">
                  <a:moveTo>
                    <a:pt x="25895" y="261620"/>
                  </a:moveTo>
                  <a:lnTo>
                    <a:pt x="25615" y="261099"/>
                  </a:lnTo>
                  <a:lnTo>
                    <a:pt x="24320" y="260350"/>
                  </a:lnTo>
                  <a:lnTo>
                    <a:pt x="25895" y="261620"/>
                  </a:lnTo>
                  <a:close/>
                </a:path>
                <a:path w="137160" h="358775">
                  <a:moveTo>
                    <a:pt x="26543" y="266776"/>
                  </a:moveTo>
                  <a:lnTo>
                    <a:pt x="23406" y="264515"/>
                  </a:lnTo>
                  <a:lnTo>
                    <a:pt x="23088" y="264960"/>
                  </a:lnTo>
                  <a:lnTo>
                    <a:pt x="26543" y="266776"/>
                  </a:lnTo>
                  <a:close/>
                </a:path>
                <a:path w="137160" h="358775">
                  <a:moveTo>
                    <a:pt x="27406" y="251104"/>
                  </a:moveTo>
                  <a:lnTo>
                    <a:pt x="26974" y="250190"/>
                  </a:lnTo>
                  <a:lnTo>
                    <a:pt x="26733" y="250190"/>
                  </a:lnTo>
                  <a:lnTo>
                    <a:pt x="27406" y="251104"/>
                  </a:lnTo>
                  <a:close/>
                </a:path>
                <a:path w="137160" h="358775">
                  <a:moveTo>
                    <a:pt x="28295" y="245465"/>
                  </a:moveTo>
                  <a:lnTo>
                    <a:pt x="28117" y="245275"/>
                  </a:lnTo>
                  <a:lnTo>
                    <a:pt x="27914" y="245084"/>
                  </a:lnTo>
                  <a:lnTo>
                    <a:pt x="27711" y="244970"/>
                  </a:lnTo>
                  <a:lnTo>
                    <a:pt x="27838" y="245110"/>
                  </a:lnTo>
                  <a:lnTo>
                    <a:pt x="28054" y="245287"/>
                  </a:lnTo>
                  <a:lnTo>
                    <a:pt x="28295" y="245465"/>
                  </a:lnTo>
                  <a:close/>
                </a:path>
                <a:path w="137160" h="358775">
                  <a:moveTo>
                    <a:pt x="28308" y="250190"/>
                  </a:moveTo>
                  <a:lnTo>
                    <a:pt x="26962" y="248920"/>
                  </a:lnTo>
                  <a:lnTo>
                    <a:pt x="26377" y="248920"/>
                  </a:lnTo>
                  <a:lnTo>
                    <a:pt x="26974" y="250190"/>
                  </a:lnTo>
                  <a:lnTo>
                    <a:pt x="28308" y="250190"/>
                  </a:lnTo>
                  <a:close/>
                </a:path>
                <a:path w="137160" h="358775">
                  <a:moveTo>
                    <a:pt x="30289" y="261442"/>
                  </a:moveTo>
                  <a:lnTo>
                    <a:pt x="28651" y="259003"/>
                  </a:lnTo>
                  <a:lnTo>
                    <a:pt x="27965" y="257898"/>
                  </a:lnTo>
                  <a:lnTo>
                    <a:pt x="28575" y="258953"/>
                  </a:lnTo>
                  <a:lnTo>
                    <a:pt x="28778" y="259524"/>
                  </a:lnTo>
                  <a:lnTo>
                    <a:pt x="28752" y="259816"/>
                  </a:lnTo>
                  <a:lnTo>
                    <a:pt x="29070" y="260273"/>
                  </a:lnTo>
                  <a:lnTo>
                    <a:pt x="29476" y="260807"/>
                  </a:lnTo>
                  <a:lnTo>
                    <a:pt x="30035" y="261454"/>
                  </a:lnTo>
                  <a:lnTo>
                    <a:pt x="30289" y="261442"/>
                  </a:lnTo>
                  <a:close/>
                </a:path>
                <a:path w="137160" h="358775">
                  <a:moveTo>
                    <a:pt x="33655" y="355841"/>
                  </a:moveTo>
                  <a:lnTo>
                    <a:pt x="32029" y="352767"/>
                  </a:lnTo>
                  <a:lnTo>
                    <a:pt x="32143" y="353809"/>
                  </a:lnTo>
                  <a:lnTo>
                    <a:pt x="32499" y="354634"/>
                  </a:lnTo>
                  <a:lnTo>
                    <a:pt x="33616" y="356362"/>
                  </a:lnTo>
                  <a:lnTo>
                    <a:pt x="33655" y="355841"/>
                  </a:lnTo>
                  <a:close/>
                </a:path>
                <a:path w="137160" h="358775">
                  <a:moveTo>
                    <a:pt x="34988" y="257810"/>
                  </a:moveTo>
                  <a:lnTo>
                    <a:pt x="34632" y="256540"/>
                  </a:lnTo>
                  <a:lnTo>
                    <a:pt x="34277" y="256540"/>
                  </a:lnTo>
                  <a:lnTo>
                    <a:pt x="34988" y="257810"/>
                  </a:lnTo>
                  <a:close/>
                </a:path>
                <a:path w="137160" h="358775">
                  <a:moveTo>
                    <a:pt x="36207" y="349935"/>
                  </a:moveTo>
                  <a:lnTo>
                    <a:pt x="36182" y="349770"/>
                  </a:lnTo>
                  <a:lnTo>
                    <a:pt x="36169" y="349631"/>
                  </a:lnTo>
                  <a:lnTo>
                    <a:pt x="36182" y="349504"/>
                  </a:lnTo>
                  <a:lnTo>
                    <a:pt x="35877" y="349046"/>
                  </a:lnTo>
                  <a:lnTo>
                    <a:pt x="35902" y="349250"/>
                  </a:lnTo>
                  <a:lnTo>
                    <a:pt x="36017" y="349554"/>
                  </a:lnTo>
                  <a:lnTo>
                    <a:pt x="36207" y="349935"/>
                  </a:lnTo>
                  <a:close/>
                </a:path>
                <a:path w="137160" h="358775">
                  <a:moveTo>
                    <a:pt x="36385" y="349110"/>
                  </a:moveTo>
                  <a:lnTo>
                    <a:pt x="36258" y="349097"/>
                  </a:lnTo>
                  <a:lnTo>
                    <a:pt x="36220" y="349275"/>
                  </a:lnTo>
                  <a:lnTo>
                    <a:pt x="36322" y="349123"/>
                  </a:lnTo>
                  <a:close/>
                </a:path>
                <a:path w="137160" h="358775">
                  <a:moveTo>
                    <a:pt x="37185" y="358178"/>
                  </a:moveTo>
                  <a:lnTo>
                    <a:pt x="36601" y="356552"/>
                  </a:lnTo>
                  <a:lnTo>
                    <a:pt x="35331" y="353872"/>
                  </a:lnTo>
                  <a:lnTo>
                    <a:pt x="33439" y="351307"/>
                  </a:lnTo>
                  <a:lnTo>
                    <a:pt x="34950" y="354291"/>
                  </a:lnTo>
                  <a:lnTo>
                    <a:pt x="34124" y="353161"/>
                  </a:lnTo>
                  <a:lnTo>
                    <a:pt x="35928" y="356717"/>
                  </a:lnTo>
                  <a:lnTo>
                    <a:pt x="35890" y="357225"/>
                  </a:lnTo>
                  <a:lnTo>
                    <a:pt x="34899" y="356057"/>
                  </a:lnTo>
                  <a:lnTo>
                    <a:pt x="34277" y="354952"/>
                  </a:lnTo>
                  <a:lnTo>
                    <a:pt x="34645" y="355765"/>
                  </a:lnTo>
                  <a:lnTo>
                    <a:pt x="33489" y="354545"/>
                  </a:lnTo>
                  <a:lnTo>
                    <a:pt x="34493" y="356501"/>
                  </a:lnTo>
                  <a:lnTo>
                    <a:pt x="36207" y="358571"/>
                  </a:lnTo>
                  <a:lnTo>
                    <a:pt x="36728" y="358368"/>
                  </a:lnTo>
                  <a:lnTo>
                    <a:pt x="35966" y="356222"/>
                  </a:lnTo>
                  <a:lnTo>
                    <a:pt x="36474" y="356793"/>
                  </a:lnTo>
                  <a:lnTo>
                    <a:pt x="36868" y="357632"/>
                  </a:lnTo>
                  <a:lnTo>
                    <a:pt x="37185" y="358178"/>
                  </a:lnTo>
                  <a:close/>
                </a:path>
                <a:path w="137160" h="358775">
                  <a:moveTo>
                    <a:pt x="37528" y="248920"/>
                  </a:moveTo>
                  <a:lnTo>
                    <a:pt x="37465" y="247650"/>
                  </a:lnTo>
                  <a:lnTo>
                    <a:pt x="37134" y="247650"/>
                  </a:lnTo>
                  <a:lnTo>
                    <a:pt x="37503" y="248920"/>
                  </a:lnTo>
                  <a:close/>
                </a:path>
                <a:path w="137160" h="358775">
                  <a:moveTo>
                    <a:pt x="37960" y="256705"/>
                  </a:moveTo>
                  <a:lnTo>
                    <a:pt x="37439" y="255333"/>
                  </a:lnTo>
                  <a:lnTo>
                    <a:pt x="37261" y="255473"/>
                  </a:lnTo>
                  <a:lnTo>
                    <a:pt x="37452" y="255816"/>
                  </a:lnTo>
                  <a:lnTo>
                    <a:pt x="37693" y="256235"/>
                  </a:lnTo>
                  <a:lnTo>
                    <a:pt x="37960" y="256705"/>
                  </a:lnTo>
                  <a:close/>
                </a:path>
                <a:path w="137160" h="358775">
                  <a:moveTo>
                    <a:pt x="38404" y="249301"/>
                  </a:moveTo>
                  <a:lnTo>
                    <a:pt x="38023" y="248361"/>
                  </a:lnTo>
                  <a:lnTo>
                    <a:pt x="37769" y="248920"/>
                  </a:lnTo>
                  <a:lnTo>
                    <a:pt x="38404" y="249301"/>
                  </a:lnTo>
                  <a:close/>
                </a:path>
                <a:path w="137160" h="358775">
                  <a:moveTo>
                    <a:pt x="43954" y="252310"/>
                  </a:moveTo>
                  <a:lnTo>
                    <a:pt x="43726" y="252031"/>
                  </a:lnTo>
                  <a:lnTo>
                    <a:pt x="43472" y="251777"/>
                  </a:lnTo>
                  <a:lnTo>
                    <a:pt x="43218" y="251561"/>
                  </a:lnTo>
                  <a:lnTo>
                    <a:pt x="43522" y="251879"/>
                  </a:lnTo>
                  <a:lnTo>
                    <a:pt x="43789" y="252145"/>
                  </a:lnTo>
                  <a:lnTo>
                    <a:pt x="43954" y="252310"/>
                  </a:lnTo>
                  <a:close/>
                </a:path>
                <a:path w="137160" h="358775">
                  <a:moveTo>
                    <a:pt x="45313" y="245325"/>
                  </a:moveTo>
                  <a:lnTo>
                    <a:pt x="44818" y="245211"/>
                  </a:lnTo>
                  <a:lnTo>
                    <a:pt x="45021" y="245325"/>
                  </a:lnTo>
                  <a:lnTo>
                    <a:pt x="45186" y="245364"/>
                  </a:lnTo>
                  <a:lnTo>
                    <a:pt x="45313" y="245325"/>
                  </a:lnTo>
                  <a:close/>
                </a:path>
                <a:path w="137160" h="358775">
                  <a:moveTo>
                    <a:pt x="46596" y="245668"/>
                  </a:moveTo>
                  <a:lnTo>
                    <a:pt x="45897" y="244779"/>
                  </a:lnTo>
                  <a:lnTo>
                    <a:pt x="45745" y="245287"/>
                  </a:lnTo>
                  <a:lnTo>
                    <a:pt x="45313" y="245325"/>
                  </a:lnTo>
                  <a:lnTo>
                    <a:pt x="46596" y="245668"/>
                  </a:lnTo>
                  <a:close/>
                </a:path>
                <a:path w="137160" h="358775">
                  <a:moveTo>
                    <a:pt x="48933" y="225666"/>
                  </a:moveTo>
                  <a:lnTo>
                    <a:pt x="47358" y="224878"/>
                  </a:lnTo>
                  <a:lnTo>
                    <a:pt x="48895" y="226822"/>
                  </a:lnTo>
                  <a:lnTo>
                    <a:pt x="48933" y="225666"/>
                  </a:lnTo>
                  <a:close/>
                </a:path>
                <a:path w="137160" h="358775">
                  <a:moveTo>
                    <a:pt x="55168" y="241223"/>
                  </a:moveTo>
                  <a:lnTo>
                    <a:pt x="54076" y="239979"/>
                  </a:lnTo>
                  <a:lnTo>
                    <a:pt x="55143" y="241223"/>
                  </a:lnTo>
                  <a:close/>
                </a:path>
                <a:path w="137160" h="358775">
                  <a:moveTo>
                    <a:pt x="55689" y="355257"/>
                  </a:moveTo>
                  <a:lnTo>
                    <a:pt x="53746" y="353034"/>
                  </a:lnTo>
                  <a:lnTo>
                    <a:pt x="52933" y="352044"/>
                  </a:lnTo>
                  <a:lnTo>
                    <a:pt x="53682" y="352996"/>
                  </a:lnTo>
                  <a:lnTo>
                    <a:pt x="53987" y="353504"/>
                  </a:lnTo>
                  <a:lnTo>
                    <a:pt x="54038" y="353758"/>
                  </a:lnTo>
                  <a:lnTo>
                    <a:pt x="54889" y="354647"/>
                  </a:lnTo>
                  <a:lnTo>
                    <a:pt x="55486" y="355269"/>
                  </a:lnTo>
                  <a:lnTo>
                    <a:pt x="55689" y="355257"/>
                  </a:lnTo>
                  <a:close/>
                </a:path>
                <a:path w="137160" h="358775">
                  <a:moveTo>
                    <a:pt x="56045" y="241287"/>
                  </a:moveTo>
                  <a:lnTo>
                    <a:pt x="55168" y="241223"/>
                  </a:lnTo>
                  <a:lnTo>
                    <a:pt x="55841" y="241985"/>
                  </a:lnTo>
                  <a:lnTo>
                    <a:pt x="56045" y="241287"/>
                  </a:lnTo>
                  <a:close/>
                </a:path>
                <a:path w="137160" h="358775">
                  <a:moveTo>
                    <a:pt x="56883" y="221335"/>
                  </a:moveTo>
                  <a:lnTo>
                    <a:pt x="56642" y="220814"/>
                  </a:lnTo>
                  <a:lnTo>
                    <a:pt x="56413" y="220306"/>
                  </a:lnTo>
                  <a:lnTo>
                    <a:pt x="56299" y="219925"/>
                  </a:lnTo>
                  <a:lnTo>
                    <a:pt x="55905" y="220027"/>
                  </a:lnTo>
                  <a:lnTo>
                    <a:pt x="55676" y="220192"/>
                  </a:lnTo>
                  <a:lnTo>
                    <a:pt x="56883" y="221335"/>
                  </a:lnTo>
                  <a:close/>
                </a:path>
                <a:path w="137160" h="358775">
                  <a:moveTo>
                    <a:pt x="57099" y="219786"/>
                  </a:moveTo>
                  <a:lnTo>
                    <a:pt x="56972" y="219278"/>
                  </a:lnTo>
                  <a:lnTo>
                    <a:pt x="56311" y="219138"/>
                  </a:lnTo>
                  <a:lnTo>
                    <a:pt x="56184" y="219443"/>
                  </a:lnTo>
                  <a:lnTo>
                    <a:pt x="56299" y="219925"/>
                  </a:lnTo>
                  <a:lnTo>
                    <a:pt x="56654" y="219849"/>
                  </a:lnTo>
                  <a:lnTo>
                    <a:pt x="57099" y="219786"/>
                  </a:lnTo>
                  <a:close/>
                </a:path>
                <a:path w="137160" h="358775">
                  <a:moveTo>
                    <a:pt x="57200" y="218440"/>
                  </a:moveTo>
                  <a:lnTo>
                    <a:pt x="56502" y="217170"/>
                  </a:lnTo>
                  <a:lnTo>
                    <a:pt x="55816" y="218440"/>
                  </a:lnTo>
                  <a:lnTo>
                    <a:pt x="57200" y="218440"/>
                  </a:lnTo>
                  <a:close/>
                </a:path>
                <a:path w="137160" h="358775">
                  <a:moveTo>
                    <a:pt x="60871" y="351358"/>
                  </a:moveTo>
                  <a:lnTo>
                    <a:pt x="60071" y="350139"/>
                  </a:lnTo>
                  <a:lnTo>
                    <a:pt x="59969" y="350266"/>
                  </a:lnTo>
                  <a:lnTo>
                    <a:pt x="60871" y="351358"/>
                  </a:lnTo>
                  <a:close/>
                </a:path>
                <a:path w="137160" h="358775">
                  <a:moveTo>
                    <a:pt x="61404" y="209550"/>
                  </a:moveTo>
                  <a:lnTo>
                    <a:pt x="61175" y="209550"/>
                  </a:lnTo>
                  <a:lnTo>
                    <a:pt x="61277" y="209727"/>
                  </a:lnTo>
                  <a:lnTo>
                    <a:pt x="61404" y="209550"/>
                  </a:lnTo>
                  <a:close/>
                </a:path>
                <a:path w="137160" h="358775">
                  <a:moveTo>
                    <a:pt x="62941" y="209092"/>
                  </a:moveTo>
                  <a:lnTo>
                    <a:pt x="62585" y="208280"/>
                  </a:lnTo>
                  <a:lnTo>
                    <a:pt x="61417" y="207010"/>
                  </a:lnTo>
                  <a:lnTo>
                    <a:pt x="62293" y="208280"/>
                  </a:lnTo>
                  <a:lnTo>
                    <a:pt x="62433" y="208280"/>
                  </a:lnTo>
                  <a:lnTo>
                    <a:pt x="62941" y="209092"/>
                  </a:lnTo>
                  <a:close/>
                </a:path>
                <a:path w="137160" h="358775">
                  <a:moveTo>
                    <a:pt x="63233" y="209550"/>
                  </a:moveTo>
                  <a:lnTo>
                    <a:pt x="62941" y="209092"/>
                  </a:lnTo>
                  <a:lnTo>
                    <a:pt x="63144" y="209550"/>
                  </a:lnTo>
                  <a:close/>
                </a:path>
                <a:path w="137160" h="358775">
                  <a:moveTo>
                    <a:pt x="63474" y="205740"/>
                  </a:moveTo>
                  <a:lnTo>
                    <a:pt x="62382" y="204470"/>
                  </a:lnTo>
                  <a:lnTo>
                    <a:pt x="62547" y="205740"/>
                  </a:lnTo>
                  <a:lnTo>
                    <a:pt x="63144" y="205740"/>
                  </a:lnTo>
                  <a:lnTo>
                    <a:pt x="63474" y="205740"/>
                  </a:lnTo>
                  <a:close/>
                </a:path>
                <a:path w="137160" h="358775">
                  <a:moveTo>
                    <a:pt x="63525" y="233883"/>
                  </a:moveTo>
                  <a:lnTo>
                    <a:pt x="61798" y="232841"/>
                  </a:lnTo>
                  <a:lnTo>
                    <a:pt x="63182" y="234950"/>
                  </a:lnTo>
                  <a:lnTo>
                    <a:pt x="63525" y="233883"/>
                  </a:lnTo>
                  <a:close/>
                </a:path>
                <a:path w="137160" h="358775">
                  <a:moveTo>
                    <a:pt x="63906" y="341782"/>
                  </a:moveTo>
                  <a:lnTo>
                    <a:pt x="63461" y="341668"/>
                  </a:lnTo>
                  <a:lnTo>
                    <a:pt x="63677" y="341782"/>
                  </a:lnTo>
                  <a:lnTo>
                    <a:pt x="63804" y="341807"/>
                  </a:lnTo>
                  <a:close/>
                </a:path>
                <a:path w="137160" h="358775">
                  <a:moveTo>
                    <a:pt x="64490" y="201764"/>
                  </a:moveTo>
                  <a:lnTo>
                    <a:pt x="64236" y="201028"/>
                  </a:lnTo>
                  <a:lnTo>
                    <a:pt x="64262" y="201371"/>
                  </a:lnTo>
                  <a:lnTo>
                    <a:pt x="64465" y="201879"/>
                  </a:lnTo>
                  <a:close/>
                </a:path>
                <a:path w="137160" h="358775">
                  <a:moveTo>
                    <a:pt x="64731" y="347700"/>
                  </a:moveTo>
                  <a:lnTo>
                    <a:pt x="64541" y="347548"/>
                  </a:lnTo>
                  <a:lnTo>
                    <a:pt x="64249" y="347306"/>
                  </a:lnTo>
                  <a:lnTo>
                    <a:pt x="63893" y="347040"/>
                  </a:lnTo>
                  <a:lnTo>
                    <a:pt x="64731" y="347700"/>
                  </a:lnTo>
                  <a:close/>
                </a:path>
                <a:path w="137160" h="358775">
                  <a:moveTo>
                    <a:pt x="65074" y="342087"/>
                  </a:moveTo>
                  <a:lnTo>
                    <a:pt x="64236" y="341337"/>
                  </a:lnTo>
                  <a:lnTo>
                    <a:pt x="64262" y="341757"/>
                  </a:lnTo>
                  <a:lnTo>
                    <a:pt x="63906" y="341782"/>
                  </a:lnTo>
                  <a:lnTo>
                    <a:pt x="65074" y="342087"/>
                  </a:lnTo>
                  <a:close/>
                </a:path>
                <a:path w="137160" h="358775">
                  <a:moveTo>
                    <a:pt x="65074" y="204470"/>
                  </a:moveTo>
                  <a:lnTo>
                    <a:pt x="64858" y="203200"/>
                  </a:lnTo>
                  <a:lnTo>
                    <a:pt x="64630" y="203200"/>
                  </a:lnTo>
                  <a:lnTo>
                    <a:pt x="64465" y="201930"/>
                  </a:lnTo>
                  <a:lnTo>
                    <a:pt x="64350" y="203200"/>
                  </a:lnTo>
                  <a:lnTo>
                    <a:pt x="63373" y="203200"/>
                  </a:lnTo>
                  <a:lnTo>
                    <a:pt x="65074" y="204470"/>
                  </a:lnTo>
                  <a:close/>
                </a:path>
                <a:path w="137160" h="358775">
                  <a:moveTo>
                    <a:pt x="65239" y="235534"/>
                  </a:moveTo>
                  <a:lnTo>
                    <a:pt x="65112" y="236499"/>
                  </a:lnTo>
                  <a:lnTo>
                    <a:pt x="65189" y="236956"/>
                  </a:lnTo>
                  <a:lnTo>
                    <a:pt x="65239" y="235534"/>
                  </a:lnTo>
                  <a:close/>
                </a:path>
                <a:path w="137160" h="358775">
                  <a:moveTo>
                    <a:pt x="67106" y="227850"/>
                  </a:moveTo>
                  <a:lnTo>
                    <a:pt x="67081" y="227558"/>
                  </a:lnTo>
                  <a:lnTo>
                    <a:pt x="67030" y="227291"/>
                  </a:lnTo>
                  <a:lnTo>
                    <a:pt x="66776" y="227126"/>
                  </a:lnTo>
                  <a:lnTo>
                    <a:pt x="66687" y="227342"/>
                  </a:lnTo>
                  <a:lnTo>
                    <a:pt x="66878" y="227634"/>
                  </a:lnTo>
                  <a:lnTo>
                    <a:pt x="67106" y="227850"/>
                  </a:lnTo>
                  <a:close/>
                </a:path>
                <a:path w="137160" h="358775">
                  <a:moveTo>
                    <a:pt x="69938" y="195668"/>
                  </a:moveTo>
                  <a:lnTo>
                    <a:pt x="69037" y="194310"/>
                  </a:lnTo>
                  <a:lnTo>
                    <a:pt x="67906" y="194310"/>
                  </a:lnTo>
                  <a:lnTo>
                    <a:pt x="69938" y="195668"/>
                  </a:lnTo>
                  <a:close/>
                </a:path>
                <a:path w="137160" h="358775">
                  <a:moveTo>
                    <a:pt x="73025" y="226288"/>
                  </a:moveTo>
                  <a:lnTo>
                    <a:pt x="72885" y="226072"/>
                  </a:lnTo>
                  <a:lnTo>
                    <a:pt x="72517" y="226136"/>
                  </a:lnTo>
                  <a:lnTo>
                    <a:pt x="72834" y="226263"/>
                  </a:lnTo>
                  <a:lnTo>
                    <a:pt x="73025" y="226288"/>
                  </a:lnTo>
                  <a:close/>
                </a:path>
                <a:path w="137160" h="358775">
                  <a:moveTo>
                    <a:pt x="74066" y="182194"/>
                  </a:moveTo>
                  <a:lnTo>
                    <a:pt x="73939" y="182270"/>
                  </a:lnTo>
                  <a:lnTo>
                    <a:pt x="74066" y="182194"/>
                  </a:lnTo>
                  <a:close/>
                </a:path>
                <a:path w="137160" h="358775">
                  <a:moveTo>
                    <a:pt x="75069" y="181432"/>
                  </a:moveTo>
                  <a:lnTo>
                    <a:pt x="74650" y="181546"/>
                  </a:lnTo>
                  <a:lnTo>
                    <a:pt x="74282" y="181838"/>
                  </a:lnTo>
                  <a:lnTo>
                    <a:pt x="74053" y="182194"/>
                  </a:lnTo>
                  <a:lnTo>
                    <a:pt x="75069" y="181432"/>
                  </a:lnTo>
                  <a:close/>
                </a:path>
                <a:path w="137160" h="358775">
                  <a:moveTo>
                    <a:pt x="77609" y="327774"/>
                  </a:moveTo>
                  <a:lnTo>
                    <a:pt x="77495" y="327533"/>
                  </a:lnTo>
                  <a:lnTo>
                    <a:pt x="77381" y="327329"/>
                  </a:lnTo>
                  <a:lnTo>
                    <a:pt x="77101" y="327190"/>
                  </a:lnTo>
                  <a:lnTo>
                    <a:pt x="77089" y="327367"/>
                  </a:lnTo>
                  <a:lnTo>
                    <a:pt x="77343" y="327596"/>
                  </a:lnTo>
                  <a:lnTo>
                    <a:pt x="77609" y="327774"/>
                  </a:lnTo>
                  <a:close/>
                </a:path>
                <a:path w="137160" h="358775">
                  <a:moveTo>
                    <a:pt x="78574" y="178650"/>
                  </a:moveTo>
                  <a:lnTo>
                    <a:pt x="78397" y="178485"/>
                  </a:lnTo>
                  <a:lnTo>
                    <a:pt x="78257" y="178358"/>
                  </a:lnTo>
                  <a:lnTo>
                    <a:pt x="77990" y="178142"/>
                  </a:lnTo>
                  <a:lnTo>
                    <a:pt x="76479" y="178193"/>
                  </a:lnTo>
                  <a:lnTo>
                    <a:pt x="77470" y="178549"/>
                  </a:lnTo>
                  <a:lnTo>
                    <a:pt x="78117" y="178650"/>
                  </a:lnTo>
                  <a:lnTo>
                    <a:pt x="78574" y="178650"/>
                  </a:lnTo>
                  <a:close/>
                </a:path>
                <a:path w="137160" h="358775">
                  <a:moveTo>
                    <a:pt x="79641" y="213360"/>
                  </a:moveTo>
                  <a:lnTo>
                    <a:pt x="78460" y="212090"/>
                  </a:lnTo>
                  <a:lnTo>
                    <a:pt x="79489" y="213360"/>
                  </a:lnTo>
                  <a:lnTo>
                    <a:pt x="79641" y="213360"/>
                  </a:lnTo>
                  <a:close/>
                </a:path>
                <a:path w="137160" h="358775">
                  <a:moveTo>
                    <a:pt x="80733" y="213690"/>
                  </a:moveTo>
                  <a:lnTo>
                    <a:pt x="80429" y="213639"/>
                  </a:lnTo>
                  <a:lnTo>
                    <a:pt x="80289" y="213690"/>
                  </a:lnTo>
                  <a:lnTo>
                    <a:pt x="80733" y="213690"/>
                  </a:lnTo>
                  <a:close/>
                </a:path>
                <a:path w="137160" h="358775">
                  <a:moveTo>
                    <a:pt x="82334" y="326580"/>
                  </a:moveTo>
                  <a:lnTo>
                    <a:pt x="82130" y="326390"/>
                  </a:lnTo>
                  <a:lnTo>
                    <a:pt x="81927" y="326428"/>
                  </a:lnTo>
                  <a:lnTo>
                    <a:pt x="82130" y="326555"/>
                  </a:lnTo>
                  <a:lnTo>
                    <a:pt x="82334" y="326580"/>
                  </a:lnTo>
                  <a:close/>
                </a:path>
                <a:path w="137160" h="358775">
                  <a:moveTo>
                    <a:pt x="84937" y="222250"/>
                  </a:moveTo>
                  <a:lnTo>
                    <a:pt x="82067" y="220980"/>
                  </a:lnTo>
                  <a:lnTo>
                    <a:pt x="79184" y="219710"/>
                  </a:lnTo>
                  <a:lnTo>
                    <a:pt x="76796" y="219710"/>
                  </a:lnTo>
                  <a:lnTo>
                    <a:pt x="76200" y="219710"/>
                  </a:lnTo>
                  <a:lnTo>
                    <a:pt x="80860" y="220980"/>
                  </a:lnTo>
                  <a:lnTo>
                    <a:pt x="80314" y="222250"/>
                  </a:lnTo>
                  <a:lnTo>
                    <a:pt x="80454" y="222250"/>
                  </a:lnTo>
                  <a:lnTo>
                    <a:pt x="81038" y="220980"/>
                  </a:lnTo>
                  <a:lnTo>
                    <a:pt x="81356" y="222250"/>
                  </a:lnTo>
                  <a:lnTo>
                    <a:pt x="84937" y="222250"/>
                  </a:lnTo>
                  <a:close/>
                </a:path>
                <a:path w="137160" h="358775">
                  <a:moveTo>
                    <a:pt x="85712" y="316826"/>
                  </a:moveTo>
                  <a:lnTo>
                    <a:pt x="85432" y="316776"/>
                  </a:lnTo>
                  <a:lnTo>
                    <a:pt x="85305" y="316814"/>
                  </a:lnTo>
                  <a:lnTo>
                    <a:pt x="85712" y="316826"/>
                  </a:lnTo>
                  <a:close/>
                </a:path>
                <a:path w="137160" h="358775">
                  <a:moveTo>
                    <a:pt x="88747" y="323278"/>
                  </a:moveTo>
                  <a:lnTo>
                    <a:pt x="88607" y="322973"/>
                  </a:lnTo>
                  <a:lnTo>
                    <a:pt x="88747" y="323278"/>
                  </a:lnTo>
                  <a:close/>
                </a:path>
                <a:path w="137160" h="358775">
                  <a:moveTo>
                    <a:pt x="89039" y="214630"/>
                  </a:moveTo>
                  <a:lnTo>
                    <a:pt x="88277" y="212090"/>
                  </a:lnTo>
                  <a:lnTo>
                    <a:pt x="86029" y="210820"/>
                  </a:lnTo>
                  <a:lnTo>
                    <a:pt x="86474" y="210820"/>
                  </a:lnTo>
                  <a:lnTo>
                    <a:pt x="85090" y="208280"/>
                  </a:lnTo>
                  <a:lnTo>
                    <a:pt x="85140" y="210934"/>
                  </a:lnTo>
                  <a:lnTo>
                    <a:pt x="89039" y="214630"/>
                  </a:lnTo>
                  <a:close/>
                </a:path>
                <a:path w="137160" h="358775">
                  <a:moveTo>
                    <a:pt x="92659" y="203796"/>
                  </a:moveTo>
                  <a:lnTo>
                    <a:pt x="92202" y="203542"/>
                  </a:lnTo>
                  <a:lnTo>
                    <a:pt x="91821" y="203390"/>
                  </a:lnTo>
                  <a:lnTo>
                    <a:pt x="91465" y="203250"/>
                  </a:lnTo>
                  <a:lnTo>
                    <a:pt x="91732" y="203415"/>
                  </a:lnTo>
                  <a:lnTo>
                    <a:pt x="92062" y="203581"/>
                  </a:lnTo>
                  <a:lnTo>
                    <a:pt x="92659" y="203796"/>
                  </a:lnTo>
                  <a:close/>
                </a:path>
                <a:path w="137160" h="358775">
                  <a:moveTo>
                    <a:pt x="93065" y="302856"/>
                  </a:moveTo>
                  <a:lnTo>
                    <a:pt x="92837" y="302780"/>
                  </a:lnTo>
                  <a:lnTo>
                    <a:pt x="92570" y="302806"/>
                  </a:lnTo>
                  <a:lnTo>
                    <a:pt x="93065" y="302856"/>
                  </a:lnTo>
                  <a:close/>
                </a:path>
                <a:path w="137160" h="358775">
                  <a:moveTo>
                    <a:pt x="93218" y="302907"/>
                  </a:moveTo>
                  <a:lnTo>
                    <a:pt x="92951" y="302564"/>
                  </a:lnTo>
                  <a:lnTo>
                    <a:pt x="92608" y="302450"/>
                  </a:lnTo>
                  <a:lnTo>
                    <a:pt x="92938" y="302691"/>
                  </a:lnTo>
                  <a:lnTo>
                    <a:pt x="93091" y="302856"/>
                  </a:lnTo>
                  <a:lnTo>
                    <a:pt x="93218" y="302907"/>
                  </a:lnTo>
                  <a:close/>
                </a:path>
                <a:path w="137160" h="358775">
                  <a:moveTo>
                    <a:pt x="93738" y="148145"/>
                  </a:moveTo>
                  <a:lnTo>
                    <a:pt x="93230" y="147358"/>
                  </a:lnTo>
                  <a:lnTo>
                    <a:pt x="91973" y="147320"/>
                  </a:lnTo>
                  <a:lnTo>
                    <a:pt x="93738" y="148145"/>
                  </a:lnTo>
                  <a:close/>
                </a:path>
                <a:path w="137160" h="358775">
                  <a:moveTo>
                    <a:pt x="93878" y="309511"/>
                  </a:moveTo>
                  <a:lnTo>
                    <a:pt x="93395" y="309333"/>
                  </a:lnTo>
                  <a:lnTo>
                    <a:pt x="93014" y="309194"/>
                  </a:lnTo>
                  <a:lnTo>
                    <a:pt x="92659" y="309067"/>
                  </a:lnTo>
                  <a:lnTo>
                    <a:pt x="92938" y="309194"/>
                  </a:lnTo>
                  <a:lnTo>
                    <a:pt x="93281" y="309321"/>
                  </a:lnTo>
                  <a:lnTo>
                    <a:pt x="93878" y="309511"/>
                  </a:lnTo>
                  <a:close/>
                </a:path>
                <a:path w="137160" h="358775">
                  <a:moveTo>
                    <a:pt x="94056" y="194881"/>
                  </a:moveTo>
                  <a:lnTo>
                    <a:pt x="93840" y="194767"/>
                  </a:lnTo>
                  <a:lnTo>
                    <a:pt x="93535" y="194830"/>
                  </a:lnTo>
                  <a:lnTo>
                    <a:pt x="94056" y="194881"/>
                  </a:lnTo>
                  <a:close/>
                </a:path>
                <a:path w="137160" h="358775">
                  <a:moveTo>
                    <a:pt x="94208" y="194932"/>
                  </a:moveTo>
                  <a:lnTo>
                    <a:pt x="94030" y="194487"/>
                  </a:lnTo>
                  <a:lnTo>
                    <a:pt x="93687" y="194360"/>
                  </a:lnTo>
                  <a:lnTo>
                    <a:pt x="93967" y="194665"/>
                  </a:lnTo>
                  <a:lnTo>
                    <a:pt x="94081" y="194881"/>
                  </a:lnTo>
                  <a:lnTo>
                    <a:pt x="94208" y="194932"/>
                  </a:lnTo>
                  <a:close/>
                </a:path>
                <a:path w="137160" h="358775">
                  <a:moveTo>
                    <a:pt x="99771" y="191465"/>
                  </a:moveTo>
                  <a:lnTo>
                    <a:pt x="99263" y="190347"/>
                  </a:lnTo>
                  <a:lnTo>
                    <a:pt x="96342" y="188823"/>
                  </a:lnTo>
                  <a:lnTo>
                    <a:pt x="96634" y="189484"/>
                  </a:lnTo>
                  <a:lnTo>
                    <a:pt x="99771" y="191465"/>
                  </a:lnTo>
                  <a:close/>
                </a:path>
                <a:path w="137160" h="358775">
                  <a:moveTo>
                    <a:pt x="99936" y="15113"/>
                  </a:moveTo>
                  <a:lnTo>
                    <a:pt x="99644" y="15151"/>
                  </a:lnTo>
                  <a:lnTo>
                    <a:pt x="99441" y="15189"/>
                  </a:lnTo>
                  <a:lnTo>
                    <a:pt x="99771" y="15176"/>
                  </a:lnTo>
                  <a:lnTo>
                    <a:pt x="99936" y="15113"/>
                  </a:lnTo>
                  <a:close/>
                </a:path>
                <a:path w="137160" h="358775">
                  <a:moveTo>
                    <a:pt x="101231" y="31343"/>
                  </a:moveTo>
                  <a:lnTo>
                    <a:pt x="99898" y="30480"/>
                  </a:lnTo>
                  <a:lnTo>
                    <a:pt x="100037" y="31750"/>
                  </a:lnTo>
                  <a:lnTo>
                    <a:pt x="101231" y="31343"/>
                  </a:lnTo>
                  <a:close/>
                </a:path>
                <a:path w="137160" h="358775">
                  <a:moveTo>
                    <a:pt x="101485" y="171780"/>
                  </a:moveTo>
                  <a:lnTo>
                    <a:pt x="100914" y="171450"/>
                  </a:lnTo>
                  <a:lnTo>
                    <a:pt x="100939" y="171615"/>
                  </a:lnTo>
                  <a:lnTo>
                    <a:pt x="101485" y="171780"/>
                  </a:lnTo>
                  <a:close/>
                </a:path>
                <a:path w="137160" h="358775">
                  <a:moveTo>
                    <a:pt x="101638" y="9728"/>
                  </a:moveTo>
                  <a:lnTo>
                    <a:pt x="101028" y="10160"/>
                  </a:lnTo>
                  <a:lnTo>
                    <a:pt x="99034" y="10160"/>
                  </a:lnTo>
                  <a:lnTo>
                    <a:pt x="98259" y="11430"/>
                  </a:lnTo>
                  <a:lnTo>
                    <a:pt x="100495" y="11430"/>
                  </a:lnTo>
                  <a:lnTo>
                    <a:pt x="101638" y="9728"/>
                  </a:lnTo>
                  <a:close/>
                </a:path>
                <a:path w="137160" h="358775">
                  <a:moveTo>
                    <a:pt x="102069" y="23736"/>
                  </a:moveTo>
                  <a:lnTo>
                    <a:pt x="100799" y="24130"/>
                  </a:lnTo>
                  <a:lnTo>
                    <a:pt x="101625" y="24130"/>
                  </a:lnTo>
                  <a:lnTo>
                    <a:pt x="102069" y="23736"/>
                  </a:lnTo>
                  <a:close/>
                </a:path>
                <a:path w="137160" h="358775">
                  <a:moveTo>
                    <a:pt x="102489" y="9118"/>
                  </a:moveTo>
                  <a:lnTo>
                    <a:pt x="102349" y="9017"/>
                  </a:lnTo>
                  <a:lnTo>
                    <a:pt x="102057" y="9093"/>
                  </a:lnTo>
                  <a:lnTo>
                    <a:pt x="101638" y="9728"/>
                  </a:lnTo>
                  <a:lnTo>
                    <a:pt x="102489" y="9118"/>
                  </a:lnTo>
                  <a:close/>
                </a:path>
                <a:path w="137160" h="358775">
                  <a:moveTo>
                    <a:pt x="103060" y="30708"/>
                  </a:moveTo>
                  <a:lnTo>
                    <a:pt x="101231" y="31343"/>
                  </a:lnTo>
                  <a:lnTo>
                    <a:pt x="101866" y="31750"/>
                  </a:lnTo>
                  <a:lnTo>
                    <a:pt x="103060" y="30708"/>
                  </a:lnTo>
                  <a:close/>
                </a:path>
                <a:path w="137160" h="358775">
                  <a:moveTo>
                    <a:pt x="103378" y="25539"/>
                  </a:moveTo>
                  <a:lnTo>
                    <a:pt x="103352" y="25400"/>
                  </a:lnTo>
                  <a:lnTo>
                    <a:pt x="100114" y="26670"/>
                  </a:lnTo>
                  <a:lnTo>
                    <a:pt x="103378" y="25539"/>
                  </a:lnTo>
                  <a:close/>
                </a:path>
                <a:path w="137160" h="358775">
                  <a:moveTo>
                    <a:pt x="103949" y="30480"/>
                  </a:moveTo>
                  <a:lnTo>
                    <a:pt x="101561" y="29210"/>
                  </a:lnTo>
                  <a:lnTo>
                    <a:pt x="103314" y="30480"/>
                  </a:lnTo>
                  <a:lnTo>
                    <a:pt x="103060" y="30708"/>
                  </a:lnTo>
                  <a:lnTo>
                    <a:pt x="103720" y="30480"/>
                  </a:lnTo>
                  <a:lnTo>
                    <a:pt x="103949" y="30480"/>
                  </a:lnTo>
                  <a:close/>
                </a:path>
                <a:path w="137160" h="358775">
                  <a:moveTo>
                    <a:pt x="104444" y="173990"/>
                  </a:moveTo>
                  <a:lnTo>
                    <a:pt x="104368" y="172720"/>
                  </a:lnTo>
                  <a:lnTo>
                    <a:pt x="101485" y="171780"/>
                  </a:lnTo>
                  <a:lnTo>
                    <a:pt x="103124" y="172720"/>
                  </a:lnTo>
                  <a:lnTo>
                    <a:pt x="101904" y="172720"/>
                  </a:lnTo>
                  <a:lnTo>
                    <a:pt x="104444" y="173990"/>
                  </a:lnTo>
                  <a:close/>
                </a:path>
                <a:path w="137160" h="358775">
                  <a:moveTo>
                    <a:pt x="104914" y="26670"/>
                  </a:moveTo>
                  <a:lnTo>
                    <a:pt x="103771" y="25400"/>
                  </a:lnTo>
                  <a:lnTo>
                    <a:pt x="103378" y="25539"/>
                  </a:lnTo>
                  <a:lnTo>
                    <a:pt x="103670" y="26670"/>
                  </a:lnTo>
                  <a:lnTo>
                    <a:pt x="104914" y="26670"/>
                  </a:lnTo>
                  <a:close/>
                </a:path>
                <a:path w="137160" h="358775">
                  <a:moveTo>
                    <a:pt x="107264" y="88392"/>
                  </a:moveTo>
                  <a:lnTo>
                    <a:pt x="106629" y="88138"/>
                  </a:lnTo>
                  <a:lnTo>
                    <a:pt x="106514" y="88328"/>
                  </a:lnTo>
                  <a:lnTo>
                    <a:pt x="107264" y="88392"/>
                  </a:lnTo>
                  <a:close/>
                </a:path>
                <a:path w="137160" h="358775">
                  <a:moveTo>
                    <a:pt x="107569" y="270332"/>
                  </a:moveTo>
                  <a:lnTo>
                    <a:pt x="107416" y="268605"/>
                  </a:lnTo>
                  <a:lnTo>
                    <a:pt x="104343" y="268566"/>
                  </a:lnTo>
                  <a:lnTo>
                    <a:pt x="105460" y="268846"/>
                  </a:lnTo>
                  <a:lnTo>
                    <a:pt x="107569" y="270332"/>
                  </a:lnTo>
                  <a:close/>
                </a:path>
                <a:path w="137160" h="358775">
                  <a:moveTo>
                    <a:pt x="107696" y="96062"/>
                  </a:moveTo>
                  <a:lnTo>
                    <a:pt x="106870" y="95250"/>
                  </a:lnTo>
                  <a:lnTo>
                    <a:pt x="105676" y="95250"/>
                  </a:lnTo>
                  <a:lnTo>
                    <a:pt x="107696" y="96062"/>
                  </a:lnTo>
                  <a:close/>
                </a:path>
                <a:path w="137160" h="358775">
                  <a:moveTo>
                    <a:pt x="107746" y="270459"/>
                  </a:moveTo>
                  <a:lnTo>
                    <a:pt x="107569" y="270332"/>
                  </a:lnTo>
                  <a:lnTo>
                    <a:pt x="107746" y="270459"/>
                  </a:lnTo>
                  <a:close/>
                </a:path>
                <a:path w="137160" h="358775">
                  <a:moveTo>
                    <a:pt x="107962" y="106680"/>
                  </a:moveTo>
                  <a:lnTo>
                    <a:pt x="107632" y="106045"/>
                  </a:lnTo>
                  <a:lnTo>
                    <a:pt x="105956" y="105410"/>
                  </a:lnTo>
                  <a:lnTo>
                    <a:pt x="107962" y="106680"/>
                  </a:lnTo>
                  <a:close/>
                </a:path>
                <a:path w="137160" h="358775">
                  <a:moveTo>
                    <a:pt x="108064" y="96380"/>
                  </a:moveTo>
                  <a:lnTo>
                    <a:pt x="107911" y="96164"/>
                  </a:lnTo>
                  <a:lnTo>
                    <a:pt x="107696" y="96062"/>
                  </a:lnTo>
                  <a:lnTo>
                    <a:pt x="107988" y="96367"/>
                  </a:lnTo>
                  <a:close/>
                </a:path>
                <a:path w="137160" h="358775">
                  <a:moveTo>
                    <a:pt x="108902" y="90170"/>
                  </a:moveTo>
                  <a:lnTo>
                    <a:pt x="106641" y="90170"/>
                  </a:lnTo>
                  <a:lnTo>
                    <a:pt x="107403" y="91440"/>
                  </a:lnTo>
                  <a:lnTo>
                    <a:pt x="107607" y="91440"/>
                  </a:lnTo>
                  <a:lnTo>
                    <a:pt x="108902" y="90170"/>
                  </a:lnTo>
                  <a:close/>
                </a:path>
                <a:path w="137160" h="358775">
                  <a:moveTo>
                    <a:pt x="108915" y="165100"/>
                  </a:moveTo>
                  <a:lnTo>
                    <a:pt x="108140" y="164858"/>
                  </a:lnTo>
                  <a:lnTo>
                    <a:pt x="108280" y="165100"/>
                  </a:lnTo>
                  <a:lnTo>
                    <a:pt x="108915" y="165100"/>
                  </a:lnTo>
                  <a:close/>
                </a:path>
                <a:path w="137160" h="358775">
                  <a:moveTo>
                    <a:pt x="109347" y="106680"/>
                  </a:moveTo>
                  <a:lnTo>
                    <a:pt x="109296" y="106451"/>
                  </a:lnTo>
                  <a:lnTo>
                    <a:pt x="107302" y="105410"/>
                  </a:lnTo>
                  <a:lnTo>
                    <a:pt x="107632" y="106045"/>
                  </a:lnTo>
                  <a:lnTo>
                    <a:pt x="109347" y="106680"/>
                  </a:lnTo>
                  <a:close/>
                </a:path>
                <a:path w="137160" h="358775">
                  <a:moveTo>
                    <a:pt x="109943" y="37884"/>
                  </a:moveTo>
                  <a:lnTo>
                    <a:pt x="109334" y="38100"/>
                  </a:lnTo>
                  <a:lnTo>
                    <a:pt x="109943" y="37884"/>
                  </a:lnTo>
                  <a:close/>
                </a:path>
                <a:path w="137160" h="358775">
                  <a:moveTo>
                    <a:pt x="110070" y="162902"/>
                  </a:moveTo>
                  <a:lnTo>
                    <a:pt x="109855" y="162560"/>
                  </a:lnTo>
                  <a:lnTo>
                    <a:pt x="109613" y="162560"/>
                  </a:lnTo>
                  <a:lnTo>
                    <a:pt x="110070" y="162902"/>
                  </a:lnTo>
                  <a:close/>
                </a:path>
                <a:path w="137160" h="358775">
                  <a:moveTo>
                    <a:pt x="110261" y="270700"/>
                  </a:moveTo>
                  <a:lnTo>
                    <a:pt x="107746" y="270459"/>
                  </a:lnTo>
                  <a:lnTo>
                    <a:pt x="108381" y="270903"/>
                  </a:lnTo>
                  <a:lnTo>
                    <a:pt x="110261" y="270700"/>
                  </a:lnTo>
                  <a:close/>
                </a:path>
                <a:path w="137160" h="358775">
                  <a:moveTo>
                    <a:pt x="110591" y="167220"/>
                  </a:moveTo>
                  <a:lnTo>
                    <a:pt x="109270" y="166166"/>
                  </a:lnTo>
                  <a:lnTo>
                    <a:pt x="108864" y="166585"/>
                  </a:lnTo>
                  <a:lnTo>
                    <a:pt x="107454" y="166547"/>
                  </a:lnTo>
                  <a:lnTo>
                    <a:pt x="107708" y="166966"/>
                  </a:lnTo>
                  <a:lnTo>
                    <a:pt x="109321" y="167411"/>
                  </a:lnTo>
                  <a:lnTo>
                    <a:pt x="110591" y="167220"/>
                  </a:lnTo>
                  <a:close/>
                </a:path>
                <a:path w="137160" h="358775">
                  <a:moveTo>
                    <a:pt x="112191" y="698"/>
                  </a:moveTo>
                  <a:lnTo>
                    <a:pt x="110426" y="1079"/>
                  </a:lnTo>
                  <a:lnTo>
                    <a:pt x="110617" y="1181"/>
                  </a:lnTo>
                  <a:lnTo>
                    <a:pt x="112191" y="698"/>
                  </a:lnTo>
                  <a:close/>
                </a:path>
                <a:path w="137160" h="358775">
                  <a:moveTo>
                    <a:pt x="117487" y="148209"/>
                  </a:moveTo>
                  <a:lnTo>
                    <a:pt x="117284" y="148031"/>
                  </a:lnTo>
                  <a:lnTo>
                    <a:pt x="117284" y="148209"/>
                  </a:lnTo>
                  <a:lnTo>
                    <a:pt x="117487" y="148209"/>
                  </a:lnTo>
                  <a:close/>
                </a:path>
                <a:path w="137160" h="358775">
                  <a:moveTo>
                    <a:pt x="120053" y="148170"/>
                  </a:moveTo>
                  <a:lnTo>
                    <a:pt x="117487" y="148209"/>
                  </a:lnTo>
                  <a:lnTo>
                    <a:pt x="118084" y="148729"/>
                  </a:lnTo>
                  <a:lnTo>
                    <a:pt x="120053" y="148170"/>
                  </a:lnTo>
                  <a:close/>
                </a:path>
                <a:path w="137160" h="358775">
                  <a:moveTo>
                    <a:pt x="123647" y="147320"/>
                  </a:moveTo>
                  <a:lnTo>
                    <a:pt x="123101" y="146951"/>
                  </a:lnTo>
                  <a:lnTo>
                    <a:pt x="123317" y="147320"/>
                  </a:lnTo>
                  <a:lnTo>
                    <a:pt x="123647" y="147320"/>
                  </a:lnTo>
                  <a:close/>
                </a:path>
                <a:path w="137160" h="358775">
                  <a:moveTo>
                    <a:pt x="127000" y="39370"/>
                  </a:moveTo>
                  <a:lnTo>
                    <a:pt x="126339" y="39370"/>
                  </a:lnTo>
                  <a:lnTo>
                    <a:pt x="126720" y="40513"/>
                  </a:lnTo>
                  <a:lnTo>
                    <a:pt x="127000" y="39370"/>
                  </a:lnTo>
                  <a:close/>
                </a:path>
                <a:path w="137160" h="358775">
                  <a:moveTo>
                    <a:pt x="129082" y="55880"/>
                  </a:moveTo>
                  <a:close/>
                </a:path>
                <a:path w="137160" h="358775">
                  <a:moveTo>
                    <a:pt x="132003" y="110490"/>
                  </a:moveTo>
                  <a:lnTo>
                    <a:pt x="131216" y="109220"/>
                  </a:lnTo>
                  <a:lnTo>
                    <a:pt x="102870" y="109220"/>
                  </a:lnTo>
                  <a:lnTo>
                    <a:pt x="101663" y="109220"/>
                  </a:lnTo>
                  <a:lnTo>
                    <a:pt x="101447" y="110490"/>
                  </a:lnTo>
                  <a:lnTo>
                    <a:pt x="102438" y="111760"/>
                  </a:lnTo>
                  <a:lnTo>
                    <a:pt x="102298" y="113030"/>
                  </a:lnTo>
                  <a:lnTo>
                    <a:pt x="105181" y="114300"/>
                  </a:lnTo>
                  <a:lnTo>
                    <a:pt x="104432" y="114300"/>
                  </a:lnTo>
                  <a:lnTo>
                    <a:pt x="106654" y="115570"/>
                  </a:lnTo>
                  <a:lnTo>
                    <a:pt x="105448" y="116840"/>
                  </a:lnTo>
                  <a:lnTo>
                    <a:pt x="102882" y="118110"/>
                  </a:lnTo>
                  <a:lnTo>
                    <a:pt x="102781" y="119380"/>
                  </a:lnTo>
                  <a:lnTo>
                    <a:pt x="103974" y="120650"/>
                  </a:lnTo>
                  <a:lnTo>
                    <a:pt x="105143" y="119380"/>
                  </a:lnTo>
                  <a:lnTo>
                    <a:pt x="106743" y="120650"/>
                  </a:lnTo>
                  <a:lnTo>
                    <a:pt x="104114" y="120650"/>
                  </a:lnTo>
                  <a:lnTo>
                    <a:pt x="104013" y="121920"/>
                  </a:lnTo>
                  <a:lnTo>
                    <a:pt x="102311" y="120650"/>
                  </a:lnTo>
                  <a:lnTo>
                    <a:pt x="102374" y="123190"/>
                  </a:lnTo>
                  <a:lnTo>
                    <a:pt x="103847" y="125730"/>
                  </a:lnTo>
                  <a:lnTo>
                    <a:pt x="106375" y="125730"/>
                  </a:lnTo>
                  <a:lnTo>
                    <a:pt x="106692" y="127000"/>
                  </a:lnTo>
                  <a:lnTo>
                    <a:pt x="105029" y="127000"/>
                  </a:lnTo>
                  <a:lnTo>
                    <a:pt x="103797" y="125730"/>
                  </a:lnTo>
                  <a:lnTo>
                    <a:pt x="103555" y="125730"/>
                  </a:lnTo>
                  <a:lnTo>
                    <a:pt x="106705" y="129540"/>
                  </a:lnTo>
                  <a:lnTo>
                    <a:pt x="94449" y="129540"/>
                  </a:lnTo>
                  <a:lnTo>
                    <a:pt x="99237" y="133350"/>
                  </a:lnTo>
                  <a:lnTo>
                    <a:pt x="99009" y="133350"/>
                  </a:lnTo>
                  <a:lnTo>
                    <a:pt x="101142" y="135890"/>
                  </a:lnTo>
                  <a:lnTo>
                    <a:pt x="100380" y="137160"/>
                  </a:lnTo>
                  <a:lnTo>
                    <a:pt x="99402" y="134620"/>
                  </a:lnTo>
                  <a:lnTo>
                    <a:pt x="97586" y="134620"/>
                  </a:lnTo>
                  <a:lnTo>
                    <a:pt x="101142" y="138430"/>
                  </a:lnTo>
                  <a:lnTo>
                    <a:pt x="95846" y="138430"/>
                  </a:lnTo>
                  <a:lnTo>
                    <a:pt x="98107" y="140970"/>
                  </a:lnTo>
                  <a:lnTo>
                    <a:pt x="90195" y="139700"/>
                  </a:lnTo>
                  <a:lnTo>
                    <a:pt x="96812" y="146050"/>
                  </a:lnTo>
                  <a:lnTo>
                    <a:pt x="91401" y="146050"/>
                  </a:lnTo>
                  <a:lnTo>
                    <a:pt x="93179" y="147320"/>
                  </a:lnTo>
                  <a:lnTo>
                    <a:pt x="94703" y="148590"/>
                  </a:lnTo>
                  <a:lnTo>
                    <a:pt x="93738" y="148145"/>
                  </a:lnTo>
                  <a:lnTo>
                    <a:pt x="94030" y="148590"/>
                  </a:lnTo>
                  <a:lnTo>
                    <a:pt x="94564" y="152400"/>
                  </a:lnTo>
                  <a:lnTo>
                    <a:pt x="88125" y="154940"/>
                  </a:lnTo>
                  <a:lnTo>
                    <a:pt x="84810" y="158750"/>
                  </a:lnTo>
                  <a:lnTo>
                    <a:pt x="83667" y="160020"/>
                  </a:lnTo>
                  <a:lnTo>
                    <a:pt x="93129" y="163830"/>
                  </a:lnTo>
                  <a:lnTo>
                    <a:pt x="88214" y="163830"/>
                  </a:lnTo>
                  <a:lnTo>
                    <a:pt x="85344" y="161290"/>
                  </a:lnTo>
                  <a:lnTo>
                    <a:pt x="87718" y="166370"/>
                  </a:lnTo>
                  <a:lnTo>
                    <a:pt x="82321" y="167640"/>
                  </a:lnTo>
                  <a:lnTo>
                    <a:pt x="83883" y="171450"/>
                  </a:lnTo>
                  <a:lnTo>
                    <a:pt x="83273" y="171450"/>
                  </a:lnTo>
                  <a:lnTo>
                    <a:pt x="83019" y="171107"/>
                  </a:lnTo>
                  <a:lnTo>
                    <a:pt x="83019" y="173990"/>
                  </a:lnTo>
                  <a:lnTo>
                    <a:pt x="82588" y="173990"/>
                  </a:lnTo>
                  <a:lnTo>
                    <a:pt x="81610" y="172986"/>
                  </a:lnTo>
                  <a:lnTo>
                    <a:pt x="83019" y="173990"/>
                  </a:lnTo>
                  <a:lnTo>
                    <a:pt x="83019" y="171107"/>
                  </a:lnTo>
                  <a:lnTo>
                    <a:pt x="82359" y="170180"/>
                  </a:lnTo>
                  <a:lnTo>
                    <a:pt x="79984" y="170180"/>
                  </a:lnTo>
                  <a:lnTo>
                    <a:pt x="81229" y="172720"/>
                  </a:lnTo>
                  <a:lnTo>
                    <a:pt x="78663" y="172720"/>
                  </a:lnTo>
                  <a:lnTo>
                    <a:pt x="82296" y="175260"/>
                  </a:lnTo>
                  <a:lnTo>
                    <a:pt x="79527" y="173990"/>
                  </a:lnTo>
                  <a:lnTo>
                    <a:pt x="79197" y="173990"/>
                  </a:lnTo>
                  <a:lnTo>
                    <a:pt x="80035" y="175260"/>
                  </a:lnTo>
                  <a:lnTo>
                    <a:pt x="77876" y="175260"/>
                  </a:lnTo>
                  <a:lnTo>
                    <a:pt x="80619" y="176530"/>
                  </a:lnTo>
                  <a:lnTo>
                    <a:pt x="78790" y="176530"/>
                  </a:lnTo>
                  <a:lnTo>
                    <a:pt x="80543" y="179070"/>
                  </a:lnTo>
                  <a:lnTo>
                    <a:pt x="78574" y="179070"/>
                  </a:lnTo>
                  <a:lnTo>
                    <a:pt x="81038" y="181610"/>
                  </a:lnTo>
                  <a:lnTo>
                    <a:pt x="76174" y="180340"/>
                  </a:lnTo>
                  <a:lnTo>
                    <a:pt x="79997" y="182880"/>
                  </a:lnTo>
                  <a:lnTo>
                    <a:pt x="75984" y="180340"/>
                  </a:lnTo>
                  <a:lnTo>
                    <a:pt x="75679" y="182880"/>
                  </a:lnTo>
                  <a:lnTo>
                    <a:pt x="75946" y="183121"/>
                  </a:lnTo>
                  <a:lnTo>
                    <a:pt x="75501" y="184150"/>
                  </a:lnTo>
                  <a:lnTo>
                    <a:pt x="73990" y="182880"/>
                  </a:lnTo>
                  <a:lnTo>
                    <a:pt x="73571" y="184150"/>
                  </a:lnTo>
                  <a:lnTo>
                    <a:pt x="73761" y="184912"/>
                  </a:lnTo>
                  <a:lnTo>
                    <a:pt x="70370" y="184150"/>
                  </a:lnTo>
                  <a:lnTo>
                    <a:pt x="78054" y="191770"/>
                  </a:lnTo>
                  <a:lnTo>
                    <a:pt x="71501" y="187960"/>
                  </a:lnTo>
                  <a:lnTo>
                    <a:pt x="72237" y="191770"/>
                  </a:lnTo>
                  <a:lnTo>
                    <a:pt x="72174" y="193903"/>
                  </a:lnTo>
                  <a:lnTo>
                    <a:pt x="68719" y="191770"/>
                  </a:lnTo>
                  <a:lnTo>
                    <a:pt x="69037" y="194310"/>
                  </a:lnTo>
                  <a:lnTo>
                    <a:pt x="72161" y="194310"/>
                  </a:lnTo>
                  <a:lnTo>
                    <a:pt x="71704" y="196850"/>
                  </a:lnTo>
                  <a:lnTo>
                    <a:pt x="69938" y="195668"/>
                  </a:lnTo>
                  <a:lnTo>
                    <a:pt x="71564" y="198120"/>
                  </a:lnTo>
                  <a:lnTo>
                    <a:pt x="69354" y="199390"/>
                  </a:lnTo>
                  <a:lnTo>
                    <a:pt x="68491" y="199390"/>
                  </a:lnTo>
                  <a:lnTo>
                    <a:pt x="67881" y="198120"/>
                  </a:lnTo>
                  <a:lnTo>
                    <a:pt x="67348" y="196850"/>
                  </a:lnTo>
                  <a:lnTo>
                    <a:pt x="67627" y="200660"/>
                  </a:lnTo>
                  <a:lnTo>
                    <a:pt x="64389" y="200660"/>
                  </a:lnTo>
                  <a:lnTo>
                    <a:pt x="65214" y="203200"/>
                  </a:lnTo>
                  <a:lnTo>
                    <a:pt x="64858" y="203200"/>
                  </a:lnTo>
                  <a:lnTo>
                    <a:pt x="67703" y="204470"/>
                  </a:lnTo>
                  <a:lnTo>
                    <a:pt x="68999" y="208280"/>
                  </a:lnTo>
                  <a:lnTo>
                    <a:pt x="70243" y="209550"/>
                  </a:lnTo>
                  <a:lnTo>
                    <a:pt x="65836" y="205740"/>
                  </a:lnTo>
                  <a:lnTo>
                    <a:pt x="67805" y="210820"/>
                  </a:lnTo>
                  <a:lnTo>
                    <a:pt x="64554" y="207010"/>
                  </a:lnTo>
                  <a:lnTo>
                    <a:pt x="64300" y="207010"/>
                  </a:lnTo>
                  <a:lnTo>
                    <a:pt x="63004" y="207010"/>
                  </a:lnTo>
                  <a:lnTo>
                    <a:pt x="62014" y="207010"/>
                  </a:lnTo>
                  <a:lnTo>
                    <a:pt x="64109" y="208280"/>
                  </a:lnTo>
                  <a:lnTo>
                    <a:pt x="63233" y="209550"/>
                  </a:lnTo>
                  <a:lnTo>
                    <a:pt x="63220" y="209727"/>
                  </a:lnTo>
                  <a:lnTo>
                    <a:pt x="63703" y="210820"/>
                  </a:lnTo>
                  <a:lnTo>
                    <a:pt x="61899" y="210820"/>
                  </a:lnTo>
                  <a:lnTo>
                    <a:pt x="61277" y="209727"/>
                  </a:lnTo>
                  <a:lnTo>
                    <a:pt x="60452" y="210820"/>
                  </a:lnTo>
                  <a:lnTo>
                    <a:pt x="63449" y="215900"/>
                  </a:lnTo>
                  <a:lnTo>
                    <a:pt x="60617" y="215900"/>
                  </a:lnTo>
                  <a:lnTo>
                    <a:pt x="57607" y="212090"/>
                  </a:lnTo>
                  <a:lnTo>
                    <a:pt x="59029" y="215900"/>
                  </a:lnTo>
                  <a:lnTo>
                    <a:pt x="56045" y="213360"/>
                  </a:lnTo>
                  <a:lnTo>
                    <a:pt x="56184" y="214630"/>
                  </a:lnTo>
                  <a:lnTo>
                    <a:pt x="57899" y="215900"/>
                  </a:lnTo>
                  <a:lnTo>
                    <a:pt x="57188" y="215900"/>
                  </a:lnTo>
                  <a:lnTo>
                    <a:pt x="58724" y="218440"/>
                  </a:lnTo>
                  <a:lnTo>
                    <a:pt x="57607" y="218440"/>
                  </a:lnTo>
                  <a:lnTo>
                    <a:pt x="58432" y="220980"/>
                  </a:lnTo>
                  <a:lnTo>
                    <a:pt x="61341" y="222250"/>
                  </a:lnTo>
                  <a:lnTo>
                    <a:pt x="59537" y="222250"/>
                  </a:lnTo>
                  <a:lnTo>
                    <a:pt x="58915" y="223520"/>
                  </a:lnTo>
                  <a:lnTo>
                    <a:pt x="56883" y="222250"/>
                  </a:lnTo>
                  <a:lnTo>
                    <a:pt x="58077" y="224790"/>
                  </a:lnTo>
                  <a:lnTo>
                    <a:pt x="56883" y="224790"/>
                  </a:lnTo>
                  <a:lnTo>
                    <a:pt x="55841" y="223520"/>
                  </a:lnTo>
                  <a:lnTo>
                    <a:pt x="53848" y="220980"/>
                  </a:lnTo>
                  <a:lnTo>
                    <a:pt x="53162" y="220980"/>
                  </a:lnTo>
                  <a:lnTo>
                    <a:pt x="55194" y="223520"/>
                  </a:lnTo>
                  <a:lnTo>
                    <a:pt x="52425" y="223520"/>
                  </a:lnTo>
                  <a:lnTo>
                    <a:pt x="52298" y="223520"/>
                  </a:lnTo>
                  <a:lnTo>
                    <a:pt x="52082" y="223520"/>
                  </a:lnTo>
                  <a:lnTo>
                    <a:pt x="53695" y="226060"/>
                  </a:lnTo>
                  <a:lnTo>
                    <a:pt x="52768" y="224790"/>
                  </a:lnTo>
                  <a:lnTo>
                    <a:pt x="52425" y="224790"/>
                  </a:lnTo>
                  <a:lnTo>
                    <a:pt x="51308" y="223520"/>
                  </a:lnTo>
                  <a:lnTo>
                    <a:pt x="49999" y="224790"/>
                  </a:lnTo>
                  <a:lnTo>
                    <a:pt x="55156" y="227330"/>
                  </a:lnTo>
                  <a:lnTo>
                    <a:pt x="52476" y="227330"/>
                  </a:lnTo>
                  <a:lnTo>
                    <a:pt x="52412" y="226060"/>
                  </a:lnTo>
                  <a:lnTo>
                    <a:pt x="50063" y="226060"/>
                  </a:lnTo>
                  <a:lnTo>
                    <a:pt x="50952" y="228600"/>
                  </a:lnTo>
                  <a:lnTo>
                    <a:pt x="48971" y="229870"/>
                  </a:lnTo>
                  <a:lnTo>
                    <a:pt x="45910" y="227330"/>
                  </a:lnTo>
                  <a:lnTo>
                    <a:pt x="49225" y="227330"/>
                  </a:lnTo>
                  <a:lnTo>
                    <a:pt x="46545" y="226060"/>
                  </a:lnTo>
                  <a:lnTo>
                    <a:pt x="45567" y="227330"/>
                  </a:lnTo>
                  <a:lnTo>
                    <a:pt x="46672" y="232410"/>
                  </a:lnTo>
                  <a:lnTo>
                    <a:pt x="45046" y="232410"/>
                  </a:lnTo>
                  <a:lnTo>
                    <a:pt x="48590" y="237490"/>
                  </a:lnTo>
                  <a:lnTo>
                    <a:pt x="45313" y="234950"/>
                  </a:lnTo>
                  <a:lnTo>
                    <a:pt x="42037" y="232410"/>
                  </a:lnTo>
                  <a:lnTo>
                    <a:pt x="42367" y="233260"/>
                  </a:lnTo>
                  <a:lnTo>
                    <a:pt x="41211" y="232410"/>
                  </a:lnTo>
                  <a:lnTo>
                    <a:pt x="39928" y="232410"/>
                  </a:lnTo>
                  <a:lnTo>
                    <a:pt x="40373" y="234950"/>
                  </a:lnTo>
                  <a:lnTo>
                    <a:pt x="39890" y="238760"/>
                  </a:lnTo>
                  <a:lnTo>
                    <a:pt x="39484" y="238061"/>
                  </a:lnTo>
                  <a:lnTo>
                    <a:pt x="39484" y="249910"/>
                  </a:lnTo>
                  <a:lnTo>
                    <a:pt x="38404" y="249301"/>
                  </a:lnTo>
                  <a:lnTo>
                    <a:pt x="38785" y="250190"/>
                  </a:lnTo>
                  <a:lnTo>
                    <a:pt x="34861" y="247650"/>
                  </a:lnTo>
                  <a:lnTo>
                    <a:pt x="34912" y="245110"/>
                  </a:lnTo>
                  <a:lnTo>
                    <a:pt x="35864" y="246380"/>
                  </a:lnTo>
                  <a:lnTo>
                    <a:pt x="37465" y="247650"/>
                  </a:lnTo>
                  <a:lnTo>
                    <a:pt x="37731" y="247650"/>
                  </a:lnTo>
                  <a:lnTo>
                    <a:pt x="38023" y="248361"/>
                  </a:lnTo>
                  <a:lnTo>
                    <a:pt x="38328" y="247650"/>
                  </a:lnTo>
                  <a:lnTo>
                    <a:pt x="39484" y="249910"/>
                  </a:lnTo>
                  <a:lnTo>
                    <a:pt x="39484" y="238061"/>
                  </a:lnTo>
                  <a:lnTo>
                    <a:pt x="39154" y="237490"/>
                  </a:lnTo>
                  <a:lnTo>
                    <a:pt x="37680" y="236220"/>
                  </a:lnTo>
                  <a:lnTo>
                    <a:pt x="36969" y="237490"/>
                  </a:lnTo>
                  <a:lnTo>
                    <a:pt x="35864" y="237490"/>
                  </a:lnTo>
                  <a:lnTo>
                    <a:pt x="36576" y="238760"/>
                  </a:lnTo>
                  <a:lnTo>
                    <a:pt x="36029" y="240030"/>
                  </a:lnTo>
                  <a:lnTo>
                    <a:pt x="37604" y="241300"/>
                  </a:lnTo>
                  <a:lnTo>
                    <a:pt x="34201" y="240030"/>
                  </a:lnTo>
                  <a:lnTo>
                    <a:pt x="33401" y="242570"/>
                  </a:lnTo>
                  <a:lnTo>
                    <a:pt x="32804" y="243840"/>
                  </a:lnTo>
                  <a:lnTo>
                    <a:pt x="32245" y="243840"/>
                  </a:lnTo>
                  <a:lnTo>
                    <a:pt x="32245" y="250190"/>
                  </a:lnTo>
                  <a:lnTo>
                    <a:pt x="31813" y="250190"/>
                  </a:lnTo>
                  <a:lnTo>
                    <a:pt x="31648" y="248158"/>
                  </a:lnTo>
                  <a:lnTo>
                    <a:pt x="32042" y="248920"/>
                  </a:lnTo>
                  <a:lnTo>
                    <a:pt x="32245" y="250190"/>
                  </a:lnTo>
                  <a:lnTo>
                    <a:pt x="32245" y="243840"/>
                  </a:lnTo>
                  <a:lnTo>
                    <a:pt x="30238" y="243840"/>
                  </a:lnTo>
                  <a:lnTo>
                    <a:pt x="29806" y="242570"/>
                  </a:lnTo>
                  <a:lnTo>
                    <a:pt x="29629" y="242570"/>
                  </a:lnTo>
                  <a:lnTo>
                    <a:pt x="28752" y="245110"/>
                  </a:lnTo>
                  <a:lnTo>
                    <a:pt x="30365" y="246380"/>
                  </a:lnTo>
                  <a:lnTo>
                    <a:pt x="29857" y="246380"/>
                  </a:lnTo>
                  <a:lnTo>
                    <a:pt x="30835" y="247205"/>
                  </a:lnTo>
                  <a:lnTo>
                    <a:pt x="31381" y="247650"/>
                  </a:lnTo>
                  <a:lnTo>
                    <a:pt x="30835" y="247205"/>
                  </a:lnTo>
                  <a:lnTo>
                    <a:pt x="29438" y="246380"/>
                  </a:lnTo>
                  <a:lnTo>
                    <a:pt x="28790" y="246380"/>
                  </a:lnTo>
                  <a:lnTo>
                    <a:pt x="29044" y="247205"/>
                  </a:lnTo>
                  <a:lnTo>
                    <a:pt x="26174" y="245110"/>
                  </a:lnTo>
                  <a:lnTo>
                    <a:pt x="32461" y="251460"/>
                  </a:lnTo>
                  <a:lnTo>
                    <a:pt x="29489" y="250190"/>
                  </a:lnTo>
                  <a:lnTo>
                    <a:pt x="28790" y="248920"/>
                  </a:lnTo>
                  <a:lnTo>
                    <a:pt x="28727" y="250190"/>
                  </a:lnTo>
                  <a:lnTo>
                    <a:pt x="29146" y="251104"/>
                  </a:lnTo>
                  <a:lnTo>
                    <a:pt x="29222" y="251612"/>
                  </a:lnTo>
                  <a:lnTo>
                    <a:pt x="28600" y="252730"/>
                  </a:lnTo>
                  <a:lnTo>
                    <a:pt x="27406" y="251104"/>
                  </a:lnTo>
                  <a:lnTo>
                    <a:pt x="28765" y="254000"/>
                  </a:lnTo>
                  <a:lnTo>
                    <a:pt x="26466" y="252730"/>
                  </a:lnTo>
                  <a:lnTo>
                    <a:pt x="26314" y="251460"/>
                  </a:lnTo>
                  <a:lnTo>
                    <a:pt x="26720" y="251460"/>
                  </a:lnTo>
                  <a:lnTo>
                    <a:pt x="26543" y="250190"/>
                  </a:lnTo>
                  <a:lnTo>
                    <a:pt x="23952" y="247650"/>
                  </a:lnTo>
                  <a:lnTo>
                    <a:pt x="24358" y="248920"/>
                  </a:lnTo>
                  <a:lnTo>
                    <a:pt x="22402" y="248920"/>
                  </a:lnTo>
                  <a:lnTo>
                    <a:pt x="25742" y="255270"/>
                  </a:lnTo>
                  <a:lnTo>
                    <a:pt x="21564" y="251612"/>
                  </a:lnTo>
                  <a:lnTo>
                    <a:pt x="21386" y="251460"/>
                  </a:lnTo>
                  <a:lnTo>
                    <a:pt x="21539" y="251942"/>
                  </a:lnTo>
                  <a:lnTo>
                    <a:pt x="21628" y="254000"/>
                  </a:lnTo>
                  <a:lnTo>
                    <a:pt x="19900" y="251460"/>
                  </a:lnTo>
                  <a:lnTo>
                    <a:pt x="19113" y="250190"/>
                  </a:lnTo>
                  <a:lnTo>
                    <a:pt x="18948" y="250190"/>
                  </a:lnTo>
                  <a:lnTo>
                    <a:pt x="18948" y="262890"/>
                  </a:lnTo>
                  <a:lnTo>
                    <a:pt x="16611" y="262890"/>
                  </a:lnTo>
                  <a:lnTo>
                    <a:pt x="15862" y="259080"/>
                  </a:lnTo>
                  <a:lnTo>
                    <a:pt x="18948" y="262890"/>
                  </a:lnTo>
                  <a:lnTo>
                    <a:pt x="18948" y="250190"/>
                  </a:lnTo>
                  <a:lnTo>
                    <a:pt x="18173" y="250190"/>
                  </a:lnTo>
                  <a:lnTo>
                    <a:pt x="18618" y="251460"/>
                  </a:lnTo>
                  <a:lnTo>
                    <a:pt x="15671" y="247650"/>
                  </a:lnTo>
                  <a:lnTo>
                    <a:pt x="16992" y="251460"/>
                  </a:lnTo>
                  <a:lnTo>
                    <a:pt x="16383" y="251460"/>
                  </a:lnTo>
                  <a:lnTo>
                    <a:pt x="16446" y="251942"/>
                  </a:lnTo>
                  <a:lnTo>
                    <a:pt x="16852" y="252730"/>
                  </a:lnTo>
                  <a:lnTo>
                    <a:pt x="17678" y="256540"/>
                  </a:lnTo>
                  <a:lnTo>
                    <a:pt x="11874" y="250190"/>
                  </a:lnTo>
                  <a:lnTo>
                    <a:pt x="12852" y="255270"/>
                  </a:lnTo>
                  <a:lnTo>
                    <a:pt x="12484" y="257810"/>
                  </a:lnTo>
                  <a:lnTo>
                    <a:pt x="14046" y="261620"/>
                  </a:lnTo>
                  <a:lnTo>
                    <a:pt x="13576" y="264160"/>
                  </a:lnTo>
                  <a:lnTo>
                    <a:pt x="12268" y="262890"/>
                  </a:lnTo>
                  <a:lnTo>
                    <a:pt x="12001" y="260350"/>
                  </a:lnTo>
                  <a:lnTo>
                    <a:pt x="10477" y="259080"/>
                  </a:lnTo>
                  <a:lnTo>
                    <a:pt x="10096" y="260350"/>
                  </a:lnTo>
                  <a:lnTo>
                    <a:pt x="9994" y="261620"/>
                  </a:lnTo>
                  <a:lnTo>
                    <a:pt x="9690" y="260350"/>
                  </a:lnTo>
                  <a:lnTo>
                    <a:pt x="9144" y="260350"/>
                  </a:lnTo>
                  <a:lnTo>
                    <a:pt x="8343" y="259080"/>
                  </a:lnTo>
                  <a:lnTo>
                    <a:pt x="7924" y="260350"/>
                  </a:lnTo>
                  <a:lnTo>
                    <a:pt x="8902" y="261620"/>
                  </a:lnTo>
                  <a:lnTo>
                    <a:pt x="9525" y="261620"/>
                  </a:lnTo>
                  <a:lnTo>
                    <a:pt x="11341" y="265430"/>
                  </a:lnTo>
                  <a:lnTo>
                    <a:pt x="10502" y="261620"/>
                  </a:lnTo>
                  <a:lnTo>
                    <a:pt x="11303" y="262890"/>
                  </a:lnTo>
                  <a:lnTo>
                    <a:pt x="12712" y="264160"/>
                  </a:lnTo>
                  <a:lnTo>
                    <a:pt x="12687" y="264375"/>
                  </a:lnTo>
                  <a:lnTo>
                    <a:pt x="14236" y="265430"/>
                  </a:lnTo>
                  <a:lnTo>
                    <a:pt x="14592" y="265430"/>
                  </a:lnTo>
                  <a:lnTo>
                    <a:pt x="14592" y="265798"/>
                  </a:lnTo>
                  <a:lnTo>
                    <a:pt x="14592" y="265925"/>
                  </a:lnTo>
                  <a:lnTo>
                    <a:pt x="14605" y="266700"/>
                  </a:lnTo>
                  <a:lnTo>
                    <a:pt x="14605" y="265785"/>
                  </a:lnTo>
                  <a:lnTo>
                    <a:pt x="14605" y="265442"/>
                  </a:lnTo>
                  <a:lnTo>
                    <a:pt x="14617" y="264160"/>
                  </a:lnTo>
                  <a:lnTo>
                    <a:pt x="14960" y="265430"/>
                  </a:lnTo>
                  <a:lnTo>
                    <a:pt x="16344" y="266700"/>
                  </a:lnTo>
                  <a:lnTo>
                    <a:pt x="15595" y="266700"/>
                  </a:lnTo>
                  <a:lnTo>
                    <a:pt x="18173" y="267970"/>
                  </a:lnTo>
                  <a:lnTo>
                    <a:pt x="15887" y="262890"/>
                  </a:lnTo>
                  <a:lnTo>
                    <a:pt x="18110" y="265430"/>
                  </a:lnTo>
                  <a:lnTo>
                    <a:pt x="19050" y="263004"/>
                  </a:lnTo>
                  <a:lnTo>
                    <a:pt x="21018" y="265430"/>
                  </a:lnTo>
                  <a:lnTo>
                    <a:pt x="19964" y="262890"/>
                  </a:lnTo>
                  <a:lnTo>
                    <a:pt x="19443" y="261620"/>
                  </a:lnTo>
                  <a:lnTo>
                    <a:pt x="19926" y="261620"/>
                  </a:lnTo>
                  <a:lnTo>
                    <a:pt x="19177" y="260350"/>
                  </a:lnTo>
                  <a:lnTo>
                    <a:pt x="20142" y="260845"/>
                  </a:lnTo>
                  <a:lnTo>
                    <a:pt x="19926" y="261620"/>
                  </a:lnTo>
                  <a:lnTo>
                    <a:pt x="20167" y="261620"/>
                  </a:lnTo>
                  <a:lnTo>
                    <a:pt x="20789" y="262890"/>
                  </a:lnTo>
                  <a:lnTo>
                    <a:pt x="20421" y="261099"/>
                  </a:lnTo>
                  <a:lnTo>
                    <a:pt x="20294" y="260934"/>
                  </a:lnTo>
                  <a:lnTo>
                    <a:pt x="21653" y="261620"/>
                  </a:lnTo>
                  <a:lnTo>
                    <a:pt x="21348" y="260350"/>
                  </a:lnTo>
                  <a:lnTo>
                    <a:pt x="21031" y="259080"/>
                  </a:lnTo>
                  <a:lnTo>
                    <a:pt x="20726" y="257810"/>
                  </a:lnTo>
                  <a:lnTo>
                    <a:pt x="21856" y="259245"/>
                  </a:lnTo>
                  <a:lnTo>
                    <a:pt x="21856" y="259080"/>
                  </a:lnTo>
                  <a:lnTo>
                    <a:pt x="22352" y="259651"/>
                  </a:lnTo>
                  <a:lnTo>
                    <a:pt x="22402" y="259918"/>
                  </a:lnTo>
                  <a:lnTo>
                    <a:pt x="23761" y="261620"/>
                  </a:lnTo>
                  <a:lnTo>
                    <a:pt x="23469" y="260934"/>
                  </a:lnTo>
                  <a:lnTo>
                    <a:pt x="25184" y="262890"/>
                  </a:lnTo>
                  <a:lnTo>
                    <a:pt x="23482" y="259080"/>
                  </a:lnTo>
                  <a:lnTo>
                    <a:pt x="22923" y="257810"/>
                  </a:lnTo>
                  <a:lnTo>
                    <a:pt x="22352" y="256540"/>
                  </a:lnTo>
                  <a:lnTo>
                    <a:pt x="24523" y="259080"/>
                  </a:lnTo>
                  <a:lnTo>
                    <a:pt x="25615" y="261099"/>
                  </a:lnTo>
                  <a:lnTo>
                    <a:pt x="26517" y="261620"/>
                  </a:lnTo>
                  <a:lnTo>
                    <a:pt x="24257" y="257810"/>
                  </a:lnTo>
                  <a:lnTo>
                    <a:pt x="27978" y="261086"/>
                  </a:lnTo>
                  <a:lnTo>
                    <a:pt x="27622" y="261975"/>
                  </a:lnTo>
                  <a:lnTo>
                    <a:pt x="28930" y="262432"/>
                  </a:lnTo>
                  <a:lnTo>
                    <a:pt x="29273" y="262991"/>
                  </a:lnTo>
                  <a:lnTo>
                    <a:pt x="29044" y="261556"/>
                  </a:lnTo>
                  <a:lnTo>
                    <a:pt x="28638" y="261378"/>
                  </a:lnTo>
                  <a:lnTo>
                    <a:pt x="28752" y="260350"/>
                  </a:lnTo>
                  <a:lnTo>
                    <a:pt x="26581" y="257810"/>
                  </a:lnTo>
                  <a:lnTo>
                    <a:pt x="29248" y="257810"/>
                  </a:lnTo>
                  <a:lnTo>
                    <a:pt x="29591" y="256540"/>
                  </a:lnTo>
                  <a:lnTo>
                    <a:pt x="30289" y="257810"/>
                  </a:lnTo>
                  <a:lnTo>
                    <a:pt x="32804" y="256540"/>
                  </a:lnTo>
                  <a:lnTo>
                    <a:pt x="34277" y="256540"/>
                  </a:lnTo>
                  <a:lnTo>
                    <a:pt x="33578" y="255270"/>
                  </a:lnTo>
                  <a:lnTo>
                    <a:pt x="32867" y="254000"/>
                  </a:lnTo>
                  <a:lnTo>
                    <a:pt x="34302" y="254000"/>
                  </a:lnTo>
                  <a:lnTo>
                    <a:pt x="34556" y="252730"/>
                  </a:lnTo>
                  <a:lnTo>
                    <a:pt x="35941" y="255270"/>
                  </a:lnTo>
                  <a:lnTo>
                    <a:pt x="36347" y="255270"/>
                  </a:lnTo>
                  <a:lnTo>
                    <a:pt x="36576" y="256540"/>
                  </a:lnTo>
                  <a:lnTo>
                    <a:pt x="37261" y="256540"/>
                  </a:lnTo>
                  <a:lnTo>
                    <a:pt x="36664" y="255270"/>
                  </a:lnTo>
                  <a:lnTo>
                    <a:pt x="36487" y="254000"/>
                  </a:lnTo>
                  <a:lnTo>
                    <a:pt x="36664" y="254000"/>
                  </a:lnTo>
                  <a:lnTo>
                    <a:pt x="38265" y="256540"/>
                  </a:lnTo>
                  <a:lnTo>
                    <a:pt x="39103" y="255270"/>
                  </a:lnTo>
                  <a:lnTo>
                    <a:pt x="38747" y="254000"/>
                  </a:lnTo>
                  <a:lnTo>
                    <a:pt x="38061" y="251460"/>
                  </a:lnTo>
                  <a:lnTo>
                    <a:pt x="40424" y="252730"/>
                  </a:lnTo>
                  <a:lnTo>
                    <a:pt x="38798" y="250190"/>
                  </a:lnTo>
                  <a:lnTo>
                    <a:pt x="39624" y="250190"/>
                  </a:lnTo>
                  <a:lnTo>
                    <a:pt x="39966" y="250190"/>
                  </a:lnTo>
                  <a:lnTo>
                    <a:pt x="39611" y="249986"/>
                  </a:lnTo>
                  <a:lnTo>
                    <a:pt x="39573" y="248920"/>
                  </a:lnTo>
                  <a:lnTo>
                    <a:pt x="40538" y="250190"/>
                  </a:lnTo>
                  <a:lnTo>
                    <a:pt x="40690" y="250190"/>
                  </a:lnTo>
                  <a:lnTo>
                    <a:pt x="42176" y="251612"/>
                  </a:lnTo>
                  <a:lnTo>
                    <a:pt x="43218" y="252730"/>
                  </a:lnTo>
                  <a:lnTo>
                    <a:pt x="42443" y="251460"/>
                  </a:lnTo>
                  <a:lnTo>
                    <a:pt x="41452" y="250190"/>
                  </a:lnTo>
                  <a:lnTo>
                    <a:pt x="41630" y="248920"/>
                  </a:lnTo>
                  <a:lnTo>
                    <a:pt x="42430" y="248920"/>
                  </a:lnTo>
                  <a:lnTo>
                    <a:pt x="43522" y="251460"/>
                  </a:lnTo>
                  <a:lnTo>
                    <a:pt x="44716" y="251460"/>
                  </a:lnTo>
                  <a:lnTo>
                    <a:pt x="44030" y="250190"/>
                  </a:lnTo>
                  <a:lnTo>
                    <a:pt x="45554" y="251460"/>
                  </a:lnTo>
                  <a:lnTo>
                    <a:pt x="44577" y="250190"/>
                  </a:lnTo>
                  <a:lnTo>
                    <a:pt x="43586" y="248920"/>
                  </a:lnTo>
                  <a:lnTo>
                    <a:pt x="44831" y="248920"/>
                  </a:lnTo>
                  <a:lnTo>
                    <a:pt x="45478" y="250190"/>
                  </a:lnTo>
                  <a:lnTo>
                    <a:pt x="45072" y="248920"/>
                  </a:lnTo>
                  <a:lnTo>
                    <a:pt x="47396" y="247650"/>
                  </a:lnTo>
                  <a:lnTo>
                    <a:pt x="44729" y="246380"/>
                  </a:lnTo>
                  <a:lnTo>
                    <a:pt x="44475" y="246380"/>
                  </a:lnTo>
                  <a:lnTo>
                    <a:pt x="44475" y="245110"/>
                  </a:lnTo>
                  <a:lnTo>
                    <a:pt x="44221" y="243840"/>
                  </a:lnTo>
                  <a:lnTo>
                    <a:pt x="43980" y="242570"/>
                  </a:lnTo>
                  <a:lnTo>
                    <a:pt x="48666" y="243840"/>
                  </a:lnTo>
                  <a:lnTo>
                    <a:pt x="48958" y="242570"/>
                  </a:lnTo>
                  <a:lnTo>
                    <a:pt x="49250" y="241300"/>
                  </a:lnTo>
                  <a:lnTo>
                    <a:pt x="49949" y="242570"/>
                  </a:lnTo>
                  <a:lnTo>
                    <a:pt x="50012" y="241300"/>
                  </a:lnTo>
                  <a:lnTo>
                    <a:pt x="51396" y="240030"/>
                  </a:lnTo>
                  <a:lnTo>
                    <a:pt x="50495" y="238760"/>
                  </a:lnTo>
                  <a:lnTo>
                    <a:pt x="50749" y="237490"/>
                  </a:lnTo>
                  <a:lnTo>
                    <a:pt x="52374" y="238760"/>
                  </a:lnTo>
                  <a:lnTo>
                    <a:pt x="53111" y="240030"/>
                  </a:lnTo>
                  <a:lnTo>
                    <a:pt x="53238" y="238760"/>
                  </a:lnTo>
                  <a:lnTo>
                    <a:pt x="52527" y="237490"/>
                  </a:lnTo>
                  <a:lnTo>
                    <a:pt x="54622" y="238760"/>
                  </a:lnTo>
                  <a:lnTo>
                    <a:pt x="55092" y="239763"/>
                  </a:lnTo>
                  <a:lnTo>
                    <a:pt x="54864" y="240030"/>
                  </a:lnTo>
                  <a:lnTo>
                    <a:pt x="55219" y="240030"/>
                  </a:lnTo>
                  <a:lnTo>
                    <a:pt x="56337" y="240030"/>
                  </a:lnTo>
                  <a:lnTo>
                    <a:pt x="57658" y="241300"/>
                  </a:lnTo>
                  <a:lnTo>
                    <a:pt x="56946" y="238760"/>
                  </a:lnTo>
                  <a:lnTo>
                    <a:pt x="56591" y="237490"/>
                  </a:lnTo>
                  <a:lnTo>
                    <a:pt x="58140" y="240030"/>
                  </a:lnTo>
                  <a:lnTo>
                    <a:pt x="59550" y="240030"/>
                  </a:lnTo>
                  <a:lnTo>
                    <a:pt x="59397" y="238760"/>
                  </a:lnTo>
                  <a:lnTo>
                    <a:pt x="57480" y="237490"/>
                  </a:lnTo>
                  <a:lnTo>
                    <a:pt x="57658" y="237490"/>
                  </a:lnTo>
                  <a:lnTo>
                    <a:pt x="58762" y="236220"/>
                  </a:lnTo>
                  <a:lnTo>
                    <a:pt x="60998" y="240030"/>
                  </a:lnTo>
                  <a:lnTo>
                    <a:pt x="65735" y="241300"/>
                  </a:lnTo>
                  <a:lnTo>
                    <a:pt x="62344" y="236220"/>
                  </a:lnTo>
                  <a:lnTo>
                    <a:pt x="58966" y="231140"/>
                  </a:lnTo>
                  <a:lnTo>
                    <a:pt x="61798" y="232841"/>
                  </a:lnTo>
                  <a:lnTo>
                    <a:pt x="61518" y="232410"/>
                  </a:lnTo>
                  <a:lnTo>
                    <a:pt x="62611" y="232410"/>
                  </a:lnTo>
                  <a:lnTo>
                    <a:pt x="63779" y="233095"/>
                  </a:lnTo>
                  <a:lnTo>
                    <a:pt x="63525" y="233883"/>
                  </a:lnTo>
                  <a:lnTo>
                    <a:pt x="65316" y="234950"/>
                  </a:lnTo>
                  <a:lnTo>
                    <a:pt x="64592" y="233553"/>
                  </a:lnTo>
                  <a:lnTo>
                    <a:pt x="67005" y="234950"/>
                  </a:lnTo>
                  <a:lnTo>
                    <a:pt x="67259" y="233680"/>
                  </a:lnTo>
                  <a:lnTo>
                    <a:pt x="69710" y="234950"/>
                  </a:lnTo>
                  <a:lnTo>
                    <a:pt x="68414" y="233680"/>
                  </a:lnTo>
                  <a:lnTo>
                    <a:pt x="67119" y="232410"/>
                  </a:lnTo>
                  <a:lnTo>
                    <a:pt x="65824" y="231140"/>
                  </a:lnTo>
                  <a:lnTo>
                    <a:pt x="64528" y="229870"/>
                  </a:lnTo>
                  <a:lnTo>
                    <a:pt x="66548" y="229870"/>
                  </a:lnTo>
                  <a:lnTo>
                    <a:pt x="65506" y="228600"/>
                  </a:lnTo>
                  <a:lnTo>
                    <a:pt x="64223" y="227330"/>
                  </a:lnTo>
                  <a:lnTo>
                    <a:pt x="62953" y="226060"/>
                  </a:lnTo>
                  <a:lnTo>
                    <a:pt x="62865" y="224790"/>
                  </a:lnTo>
                  <a:lnTo>
                    <a:pt x="63931" y="224790"/>
                  </a:lnTo>
                  <a:lnTo>
                    <a:pt x="67627" y="227330"/>
                  </a:lnTo>
                  <a:lnTo>
                    <a:pt x="67894" y="228600"/>
                  </a:lnTo>
                  <a:lnTo>
                    <a:pt x="67208" y="228600"/>
                  </a:lnTo>
                  <a:lnTo>
                    <a:pt x="67271" y="229870"/>
                  </a:lnTo>
                  <a:lnTo>
                    <a:pt x="69049" y="229870"/>
                  </a:lnTo>
                  <a:lnTo>
                    <a:pt x="70002" y="228600"/>
                  </a:lnTo>
                  <a:lnTo>
                    <a:pt x="71259" y="229870"/>
                  </a:lnTo>
                  <a:lnTo>
                    <a:pt x="70967" y="228600"/>
                  </a:lnTo>
                  <a:lnTo>
                    <a:pt x="71386" y="228600"/>
                  </a:lnTo>
                  <a:lnTo>
                    <a:pt x="70662" y="227330"/>
                  </a:lnTo>
                  <a:lnTo>
                    <a:pt x="72517" y="227330"/>
                  </a:lnTo>
                  <a:lnTo>
                    <a:pt x="71856" y="226060"/>
                  </a:lnTo>
                  <a:lnTo>
                    <a:pt x="70777" y="226060"/>
                  </a:lnTo>
                  <a:lnTo>
                    <a:pt x="73317" y="224790"/>
                  </a:lnTo>
                  <a:lnTo>
                    <a:pt x="69608" y="223520"/>
                  </a:lnTo>
                  <a:lnTo>
                    <a:pt x="70129" y="222250"/>
                  </a:lnTo>
                  <a:lnTo>
                    <a:pt x="72097" y="222250"/>
                  </a:lnTo>
                  <a:lnTo>
                    <a:pt x="73367" y="224790"/>
                  </a:lnTo>
                  <a:lnTo>
                    <a:pt x="73113" y="222250"/>
                  </a:lnTo>
                  <a:lnTo>
                    <a:pt x="74663" y="223520"/>
                  </a:lnTo>
                  <a:lnTo>
                    <a:pt x="76276" y="226060"/>
                  </a:lnTo>
                  <a:lnTo>
                    <a:pt x="75323" y="223520"/>
                  </a:lnTo>
                  <a:lnTo>
                    <a:pt x="79121" y="224790"/>
                  </a:lnTo>
                  <a:lnTo>
                    <a:pt x="79971" y="224790"/>
                  </a:lnTo>
                  <a:lnTo>
                    <a:pt x="80264" y="226060"/>
                  </a:lnTo>
                  <a:lnTo>
                    <a:pt x="80086" y="224790"/>
                  </a:lnTo>
                  <a:lnTo>
                    <a:pt x="80568" y="224790"/>
                  </a:lnTo>
                  <a:lnTo>
                    <a:pt x="78384" y="223520"/>
                  </a:lnTo>
                  <a:lnTo>
                    <a:pt x="80035" y="223520"/>
                  </a:lnTo>
                  <a:lnTo>
                    <a:pt x="79044" y="222250"/>
                  </a:lnTo>
                  <a:lnTo>
                    <a:pt x="76631" y="220980"/>
                  </a:lnTo>
                  <a:lnTo>
                    <a:pt x="75463" y="219710"/>
                  </a:lnTo>
                  <a:lnTo>
                    <a:pt x="76200" y="219710"/>
                  </a:lnTo>
                  <a:lnTo>
                    <a:pt x="76644" y="219430"/>
                  </a:lnTo>
                  <a:lnTo>
                    <a:pt x="75476" y="217170"/>
                  </a:lnTo>
                  <a:lnTo>
                    <a:pt x="78143" y="218440"/>
                  </a:lnTo>
                  <a:lnTo>
                    <a:pt x="76644" y="219430"/>
                  </a:lnTo>
                  <a:lnTo>
                    <a:pt x="79438" y="219430"/>
                  </a:lnTo>
                  <a:lnTo>
                    <a:pt x="80302" y="218440"/>
                  </a:lnTo>
                  <a:lnTo>
                    <a:pt x="81622" y="219710"/>
                  </a:lnTo>
                  <a:lnTo>
                    <a:pt x="82715" y="219710"/>
                  </a:lnTo>
                  <a:lnTo>
                    <a:pt x="81622" y="218440"/>
                  </a:lnTo>
                  <a:lnTo>
                    <a:pt x="80543" y="217170"/>
                  </a:lnTo>
                  <a:lnTo>
                    <a:pt x="79819" y="215900"/>
                  </a:lnTo>
                  <a:lnTo>
                    <a:pt x="81635" y="215900"/>
                  </a:lnTo>
                  <a:lnTo>
                    <a:pt x="79705" y="214630"/>
                  </a:lnTo>
                  <a:lnTo>
                    <a:pt x="79260" y="214630"/>
                  </a:lnTo>
                  <a:lnTo>
                    <a:pt x="77927" y="213360"/>
                  </a:lnTo>
                  <a:lnTo>
                    <a:pt x="78447" y="213360"/>
                  </a:lnTo>
                  <a:lnTo>
                    <a:pt x="78447" y="212090"/>
                  </a:lnTo>
                  <a:lnTo>
                    <a:pt x="77419" y="210820"/>
                  </a:lnTo>
                  <a:lnTo>
                    <a:pt x="83350" y="213360"/>
                  </a:lnTo>
                  <a:lnTo>
                    <a:pt x="82334" y="212090"/>
                  </a:lnTo>
                  <a:lnTo>
                    <a:pt x="83667" y="212090"/>
                  </a:lnTo>
                  <a:lnTo>
                    <a:pt x="85153" y="213360"/>
                  </a:lnTo>
                  <a:lnTo>
                    <a:pt x="86131" y="213360"/>
                  </a:lnTo>
                  <a:lnTo>
                    <a:pt x="85140" y="211086"/>
                  </a:lnTo>
                  <a:lnTo>
                    <a:pt x="85166" y="212090"/>
                  </a:lnTo>
                  <a:lnTo>
                    <a:pt x="83769" y="209524"/>
                  </a:lnTo>
                  <a:lnTo>
                    <a:pt x="83515" y="209054"/>
                  </a:lnTo>
                  <a:lnTo>
                    <a:pt x="83515" y="210820"/>
                  </a:lnTo>
                  <a:lnTo>
                    <a:pt x="82931" y="210820"/>
                  </a:lnTo>
                  <a:lnTo>
                    <a:pt x="82321" y="209550"/>
                  </a:lnTo>
                  <a:lnTo>
                    <a:pt x="82156" y="209219"/>
                  </a:lnTo>
                  <a:lnTo>
                    <a:pt x="82156" y="209550"/>
                  </a:lnTo>
                  <a:lnTo>
                    <a:pt x="80302" y="208280"/>
                  </a:lnTo>
                  <a:lnTo>
                    <a:pt x="81902" y="208864"/>
                  </a:lnTo>
                  <a:lnTo>
                    <a:pt x="82156" y="209550"/>
                  </a:lnTo>
                  <a:lnTo>
                    <a:pt x="82156" y="209219"/>
                  </a:lnTo>
                  <a:lnTo>
                    <a:pt x="81991" y="208889"/>
                  </a:lnTo>
                  <a:lnTo>
                    <a:pt x="82994" y="209245"/>
                  </a:lnTo>
                  <a:lnTo>
                    <a:pt x="83515" y="210820"/>
                  </a:lnTo>
                  <a:lnTo>
                    <a:pt x="83515" y="209054"/>
                  </a:lnTo>
                  <a:lnTo>
                    <a:pt x="83096" y="208280"/>
                  </a:lnTo>
                  <a:lnTo>
                    <a:pt x="82664" y="208280"/>
                  </a:lnTo>
                  <a:lnTo>
                    <a:pt x="82765" y="208572"/>
                  </a:lnTo>
                  <a:lnTo>
                    <a:pt x="82448" y="208280"/>
                  </a:lnTo>
                  <a:lnTo>
                    <a:pt x="79616" y="205740"/>
                  </a:lnTo>
                  <a:lnTo>
                    <a:pt x="82296" y="205740"/>
                  </a:lnTo>
                  <a:lnTo>
                    <a:pt x="87274" y="209550"/>
                  </a:lnTo>
                  <a:lnTo>
                    <a:pt x="90487" y="209550"/>
                  </a:lnTo>
                  <a:lnTo>
                    <a:pt x="86410" y="205740"/>
                  </a:lnTo>
                  <a:lnTo>
                    <a:pt x="88925" y="204470"/>
                  </a:lnTo>
                  <a:lnTo>
                    <a:pt x="87642" y="204470"/>
                  </a:lnTo>
                  <a:lnTo>
                    <a:pt x="85788" y="203200"/>
                  </a:lnTo>
                  <a:lnTo>
                    <a:pt x="88125" y="203200"/>
                  </a:lnTo>
                  <a:lnTo>
                    <a:pt x="87706" y="201930"/>
                  </a:lnTo>
                  <a:lnTo>
                    <a:pt x="89369" y="203200"/>
                  </a:lnTo>
                  <a:lnTo>
                    <a:pt x="90182" y="203200"/>
                  </a:lnTo>
                  <a:lnTo>
                    <a:pt x="91478" y="204470"/>
                  </a:lnTo>
                  <a:lnTo>
                    <a:pt x="90246" y="203200"/>
                  </a:lnTo>
                  <a:lnTo>
                    <a:pt x="92456" y="203200"/>
                  </a:lnTo>
                  <a:lnTo>
                    <a:pt x="90792" y="201930"/>
                  </a:lnTo>
                  <a:lnTo>
                    <a:pt x="89128" y="200660"/>
                  </a:lnTo>
                  <a:lnTo>
                    <a:pt x="91909" y="200660"/>
                  </a:lnTo>
                  <a:lnTo>
                    <a:pt x="93802" y="199390"/>
                  </a:lnTo>
                  <a:lnTo>
                    <a:pt x="89979" y="196850"/>
                  </a:lnTo>
                  <a:lnTo>
                    <a:pt x="88074" y="195580"/>
                  </a:lnTo>
                  <a:lnTo>
                    <a:pt x="89547" y="195580"/>
                  </a:lnTo>
                  <a:lnTo>
                    <a:pt x="91160" y="196850"/>
                  </a:lnTo>
                  <a:lnTo>
                    <a:pt x="92811" y="196850"/>
                  </a:lnTo>
                  <a:lnTo>
                    <a:pt x="93560" y="198120"/>
                  </a:lnTo>
                  <a:lnTo>
                    <a:pt x="94475" y="198120"/>
                  </a:lnTo>
                  <a:lnTo>
                    <a:pt x="93268" y="196850"/>
                  </a:lnTo>
                  <a:lnTo>
                    <a:pt x="94526" y="198120"/>
                  </a:lnTo>
                  <a:lnTo>
                    <a:pt x="92671" y="195580"/>
                  </a:lnTo>
                  <a:lnTo>
                    <a:pt x="91744" y="194310"/>
                  </a:lnTo>
                  <a:lnTo>
                    <a:pt x="93687" y="195580"/>
                  </a:lnTo>
                  <a:lnTo>
                    <a:pt x="93040" y="194310"/>
                  </a:lnTo>
                  <a:lnTo>
                    <a:pt x="91249" y="193040"/>
                  </a:lnTo>
                  <a:lnTo>
                    <a:pt x="91732" y="193040"/>
                  </a:lnTo>
                  <a:lnTo>
                    <a:pt x="91922" y="191770"/>
                  </a:lnTo>
                  <a:lnTo>
                    <a:pt x="89700" y="190500"/>
                  </a:lnTo>
                  <a:lnTo>
                    <a:pt x="96050" y="193040"/>
                  </a:lnTo>
                  <a:lnTo>
                    <a:pt x="94297" y="190500"/>
                  </a:lnTo>
                  <a:lnTo>
                    <a:pt x="91668" y="186690"/>
                  </a:lnTo>
                  <a:lnTo>
                    <a:pt x="97193" y="187960"/>
                  </a:lnTo>
                  <a:lnTo>
                    <a:pt x="97777" y="187756"/>
                  </a:lnTo>
                  <a:lnTo>
                    <a:pt x="97561" y="187693"/>
                  </a:lnTo>
                  <a:lnTo>
                    <a:pt x="97383" y="187642"/>
                  </a:lnTo>
                  <a:lnTo>
                    <a:pt x="97193" y="187604"/>
                  </a:lnTo>
                  <a:lnTo>
                    <a:pt x="97205" y="186690"/>
                  </a:lnTo>
                  <a:lnTo>
                    <a:pt x="97358" y="185420"/>
                  </a:lnTo>
                  <a:lnTo>
                    <a:pt x="97777" y="184150"/>
                  </a:lnTo>
                  <a:lnTo>
                    <a:pt x="98679" y="184150"/>
                  </a:lnTo>
                  <a:lnTo>
                    <a:pt x="98386" y="185420"/>
                  </a:lnTo>
                  <a:lnTo>
                    <a:pt x="100787" y="184150"/>
                  </a:lnTo>
                  <a:lnTo>
                    <a:pt x="93637" y="181610"/>
                  </a:lnTo>
                  <a:lnTo>
                    <a:pt x="96316" y="180340"/>
                  </a:lnTo>
                  <a:lnTo>
                    <a:pt x="99656" y="181610"/>
                  </a:lnTo>
                  <a:lnTo>
                    <a:pt x="97472" y="182880"/>
                  </a:lnTo>
                  <a:lnTo>
                    <a:pt x="98831" y="182880"/>
                  </a:lnTo>
                  <a:lnTo>
                    <a:pt x="104914" y="185420"/>
                  </a:lnTo>
                  <a:lnTo>
                    <a:pt x="98996" y="180340"/>
                  </a:lnTo>
                  <a:lnTo>
                    <a:pt x="103035" y="181610"/>
                  </a:lnTo>
                  <a:lnTo>
                    <a:pt x="105727" y="181610"/>
                  </a:lnTo>
                  <a:lnTo>
                    <a:pt x="104482" y="180340"/>
                  </a:lnTo>
                  <a:lnTo>
                    <a:pt x="102006" y="177800"/>
                  </a:lnTo>
                  <a:lnTo>
                    <a:pt x="104013" y="177800"/>
                  </a:lnTo>
                  <a:lnTo>
                    <a:pt x="101422" y="175260"/>
                  </a:lnTo>
                  <a:lnTo>
                    <a:pt x="101307" y="173990"/>
                  </a:lnTo>
                  <a:lnTo>
                    <a:pt x="101193" y="172720"/>
                  </a:lnTo>
                  <a:lnTo>
                    <a:pt x="100939" y="171615"/>
                  </a:lnTo>
                  <a:lnTo>
                    <a:pt x="100469" y="171450"/>
                  </a:lnTo>
                  <a:lnTo>
                    <a:pt x="100317" y="170180"/>
                  </a:lnTo>
                  <a:lnTo>
                    <a:pt x="103314" y="170180"/>
                  </a:lnTo>
                  <a:lnTo>
                    <a:pt x="105981" y="171450"/>
                  </a:lnTo>
                  <a:lnTo>
                    <a:pt x="105613" y="172720"/>
                  </a:lnTo>
                  <a:lnTo>
                    <a:pt x="109232" y="173990"/>
                  </a:lnTo>
                  <a:lnTo>
                    <a:pt x="106159" y="171450"/>
                  </a:lnTo>
                  <a:lnTo>
                    <a:pt x="108445" y="171450"/>
                  </a:lnTo>
                  <a:lnTo>
                    <a:pt x="108750" y="170180"/>
                  </a:lnTo>
                  <a:lnTo>
                    <a:pt x="105029" y="167640"/>
                  </a:lnTo>
                  <a:lnTo>
                    <a:pt x="106121" y="166370"/>
                  </a:lnTo>
                  <a:lnTo>
                    <a:pt x="104914" y="166370"/>
                  </a:lnTo>
                  <a:lnTo>
                    <a:pt x="101650" y="163830"/>
                  </a:lnTo>
                  <a:lnTo>
                    <a:pt x="107365" y="166370"/>
                  </a:lnTo>
                  <a:lnTo>
                    <a:pt x="105016" y="163830"/>
                  </a:lnTo>
                  <a:lnTo>
                    <a:pt x="108140" y="164858"/>
                  </a:lnTo>
                  <a:lnTo>
                    <a:pt x="106210" y="161290"/>
                  </a:lnTo>
                  <a:lnTo>
                    <a:pt x="105968" y="160020"/>
                  </a:lnTo>
                  <a:lnTo>
                    <a:pt x="108521" y="162560"/>
                  </a:lnTo>
                  <a:lnTo>
                    <a:pt x="109385" y="163830"/>
                  </a:lnTo>
                  <a:lnTo>
                    <a:pt x="110693" y="166370"/>
                  </a:lnTo>
                  <a:lnTo>
                    <a:pt x="111061" y="164858"/>
                  </a:lnTo>
                  <a:lnTo>
                    <a:pt x="111340" y="163830"/>
                  </a:lnTo>
                  <a:lnTo>
                    <a:pt x="110070" y="162902"/>
                  </a:lnTo>
                  <a:lnTo>
                    <a:pt x="110655" y="163830"/>
                  </a:lnTo>
                  <a:lnTo>
                    <a:pt x="109969" y="163830"/>
                  </a:lnTo>
                  <a:lnTo>
                    <a:pt x="107302" y="161290"/>
                  </a:lnTo>
                  <a:lnTo>
                    <a:pt x="106260" y="160020"/>
                  </a:lnTo>
                  <a:lnTo>
                    <a:pt x="106857" y="158750"/>
                  </a:lnTo>
                  <a:lnTo>
                    <a:pt x="114173" y="161290"/>
                  </a:lnTo>
                  <a:lnTo>
                    <a:pt x="112153" y="158750"/>
                  </a:lnTo>
                  <a:lnTo>
                    <a:pt x="110134" y="156210"/>
                  </a:lnTo>
                  <a:lnTo>
                    <a:pt x="116230" y="157480"/>
                  </a:lnTo>
                  <a:lnTo>
                    <a:pt x="115582" y="156210"/>
                  </a:lnTo>
                  <a:lnTo>
                    <a:pt x="114312" y="153670"/>
                  </a:lnTo>
                  <a:lnTo>
                    <a:pt x="119113" y="153670"/>
                  </a:lnTo>
                  <a:lnTo>
                    <a:pt x="119697" y="149860"/>
                  </a:lnTo>
                  <a:lnTo>
                    <a:pt x="113449" y="148590"/>
                  </a:lnTo>
                  <a:lnTo>
                    <a:pt x="119824" y="149860"/>
                  </a:lnTo>
                  <a:lnTo>
                    <a:pt x="113703" y="147320"/>
                  </a:lnTo>
                  <a:lnTo>
                    <a:pt x="113525" y="147320"/>
                  </a:lnTo>
                  <a:lnTo>
                    <a:pt x="113703" y="146050"/>
                  </a:lnTo>
                  <a:lnTo>
                    <a:pt x="114249" y="146050"/>
                  </a:lnTo>
                  <a:lnTo>
                    <a:pt x="115265" y="146265"/>
                  </a:lnTo>
                  <a:lnTo>
                    <a:pt x="117284" y="148031"/>
                  </a:lnTo>
                  <a:lnTo>
                    <a:pt x="117309" y="146050"/>
                  </a:lnTo>
                  <a:lnTo>
                    <a:pt x="120269" y="146050"/>
                  </a:lnTo>
                  <a:lnTo>
                    <a:pt x="119494" y="147320"/>
                  </a:lnTo>
                  <a:lnTo>
                    <a:pt x="120865" y="147320"/>
                  </a:lnTo>
                  <a:lnTo>
                    <a:pt x="121793" y="146050"/>
                  </a:lnTo>
                  <a:lnTo>
                    <a:pt x="123101" y="146951"/>
                  </a:lnTo>
                  <a:lnTo>
                    <a:pt x="122593" y="146050"/>
                  </a:lnTo>
                  <a:lnTo>
                    <a:pt x="123698" y="144780"/>
                  </a:lnTo>
                  <a:lnTo>
                    <a:pt x="120523" y="146050"/>
                  </a:lnTo>
                  <a:lnTo>
                    <a:pt x="117906" y="142240"/>
                  </a:lnTo>
                  <a:lnTo>
                    <a:pt x="126187" y="144780"/>
                  </a:lnTo>
                  <a:lnTo>
                    <a:pt x="123609" y="142240"/>
                  </a:lnTo>
                  <a:lnTo>
                    <a:pt x="125323" y="143510"/>
                  </a:lnTo>
                  <a:lnTo>
                    <a:pt x="124536" y="142240"/>
                  </a:lnTo>
                  <a:lnTo>
                    <a:pt x="125564" y="140970"/>
                  </a:lnTo>
                  <a:lnTo>
                    <a:pt x="126580" y="139700"/>
                  </a:lnTo>
                  <a:lnTo>
                    <a:pt x="121894" y="137160"/>
                  </a:lnTo>
                  <a:lnTo>
                    <a:pt x="124396" y="137160"/>
                  </a:lnTo>
                  <a:lnTo>
                    <a:pt x="124714" y="138430"/>
                  </a:lnTo>
                  <a:lnTo>
                    <a:pt x="126149" y="135890"/>
                  </a:lnTo>
                  <a:lnTo>
                    <a:pt x="120942" y="130810"/>
                  </a:lnTo>
                  <a:lnTo>
                    <a:pt x="125666" y="130810"/>
                  </a:lnTo>
                  <a:lnTo>
                    <a:pt x="123342" y="129540"/>
                  </a:lnTo>
                  <a:lnTo>
                    <a:pt x="126619" y="129540"/>
                  </a:lnTo>
                  <a:lnTo>
                    <a:pt x="124244" y="127000"/>
                  </a:lnTo>
                  <a:lnTo>
                    <a:pt x="125260" y="127000"/>
                  </a:lnTo>
                  <a:lnTo>
                    <a:pt x="126860" y="128270"/>
                  </a:lnTo>
                  <a:lnTo>
                    <a:pt x="129413" y="125730"/>
                  </a:lnTo>
                  <a:lnTo>
                    <a:pt x="123520" y="123190"/>
                  </a:lnTo>
                  <a:lnTo>
                    <a:pt x="123228" y="121920"/>
                  </a:lnTo>
                  <a:lnTo>
                    <a:pt x="122923" y="120650"/>
                  </a:lnTo>
                  <a:lnTo>
                    <a:pt x="127419" y="121920"/>
                  </a:lnTo>
                  <a:lnTo>
                    <a:pt x="129349" y="120650"/>
                  </a:lnTo>
                  <a:lnTo>
                    <a:pt x="130251" y="119380"/>
                  </a:lnTo>
                  <a:lnTo>
                    <a:pt x="130886" y="119380"/>
                  </a:lnTo>
                  <a:lnTo>
                    <a:pt x="131978" y="116840"/>
                  </a:lnTo>
                  <a:lnTo>
                    <a:pt x="128028" y="114300"/>
                  </a:lnTo>
                  <a:lnTo>
                    <a:pt x="126720" y="111760"/>
                  </a:lnTo>
                  <a:lnTo>
                    <a:pt x="132003" y="110490"/>
                  </a:lnTo>
                  <a:close/>
                </a:path>
                <a:path w="137160" h="358775">
                  <a:moveTo>
                    <a:pt x="133311" y="97675"/>
                  </a:moveTo>
                  <a:lnTo>
                    <a:pt x="132486" y="96634"/>
                  </a:lnTo>
                  <a:lnTo>
                    <a:pt x="132245" y="97066"/>
                  </a:lnTo>
                  <a:lnTo>
                    <a:pt x="133311" y="97675"/>
                  </a:lnTo>
                  <a:close/>
                </a:path>
                <a:path w="137160" h="358775">
                  <a:moveTo>
                    <a:pt x="133921" y="52070"/>
                  </a:moveTo>
                  <a:lnTo>
                    <a:pt x="132803" y="50800"/>
                  </a:lnTo>
                  <a:lnTo>
                    <a:pt x="131991" y="50800"/>
                  </a:lnTo>
                  <a:lnTo>
                    <a:pt x="132397" y="52070"/>
                  </a:lnTo>
                  <a:lnTo>
                    <a:pt x="133921" y="52070"/>
                  </a:lnTo>
                  <a:close/>
                </a:path>
                <a:path w="137160" h="358775">
                  <a:moveTo>
                    <a:pt x="137121" y="71120"/>
                  </a:moveTo>
                  <a:lnTo>
                    <a:pt x="134975" y="71120"/>
                  </a:lnTo>
                  <a:lnTo>
                    <a:pt x="129692" y="68580"/>
                  </a:lnTo>
                  <a:lnTo>
                    <a:pt x="132613" y="68580"/>
                  </a:lnTo>
                  <a:lnTo>
                    <a:pt x="128854" y="67310"/>
                  </a:lnTo>
                  <a:lnTo>
                    <a:pt x="127825" y="67310"/>
                  </a:lnTo>
                  <a:lnTo>
                    <a:pt x="126758" y="66040"/>
                  </a:lnTo>
                  <a:lnTo>
                    <a:pt x="128358" y="66040"/>
                  </a:lnTo>
                  <a:lnTo>
                    <a:pt x="129844" y="64770"/>
                  </a:lnTo>
                  <a:lnTo>
                    <a:pt x="125564" y="66040"/>
                  </a:lnTo>
                  <a:lnTo>
                    <a:pt x="127076" y="64770"/>
                  </a:lnTo>
                  <a:lnTo>
                    <a:pt x="128955" y="64770"/>
                  </a:lnTo>
                  <a:lnTo>
                    <a:pt x="129133" y="63500"/>
                  </a:lnTo>
                  <a:lnTo>
                    <a:pt x="125958" y="63500"/>
                  </a:lnTo>
                  <a:lnTo>
                    <a:pt x="124764" y="62230"/>
                  </a:lnTo>
                  <a:lnTo>
                    <a:pt x="126619" y="60960"/>
                  </a:lnTo>
                  <a:lnTo>
                    <a:pt x="127635" y="60960"/>
                  </a:lnTo>
                  <a:lnTo>
                    <a:pt x="125476" y="59690"/>
                  </a:lnTo>
                  <a:lnTo>
                    <a:pt x="128143" y="59690"/>
                  </a:lnTo>
                  <a:lnTo>
                    <a:pt x="130060" y="58420"/>
                  </a:lnTo>
                  <a:lnTo>
                    <a:pt x="131521" y="58420"/>
                  </a:lnTo>
                  <a:lnTo>
                    <a:pt x="131889" y="57150"/>
                  </a:lnTo>
                  <a:lnTo>
                    <a:pt x="133578" y="57150"/>
                  </a:lnTo>
                  <a:lnTo>
                    <a:pt x="129082" y="55892"/>
                  </a:lnTo>
                  <a:lnTo>
                    <a:pt x="129057" y="58191"/>
                  </a:lnTo>
                  <a:lnTo>
                    <a:pt x="124574" y="57150"/>
                  </a:lnTo>
                  <a:lnTo>
                    <a:pt x="127355" y="55880"/>
                  </a:lnTo>
                  <a:lnTo>
                    <a:pt x="129057" y="55880"/>
                  </a:lnTo>
                  <a:lnTo>
                    <a:pt x="130225" y="54610"/>
                  </a:lnTo>
                  <a:lnTo>
                    <a:pt x="131152" y="53340"/>
                  </a:lnTo>
                  <a:lnTo>
                    <a:pt x="131394" y="53340"/>
                  </a:lnTo>
                  <a:lnTo>
                    <a:pt x="131699" y="52070"/>
                  </a:lnTo>
                  <a:lnTo>
                    <a:pt x="131495" y="52070"/>
                  </a:lnTo>
                  <a:lnTo>
                    <a:pt x="131279" y="50800"/>
                  </a:lnTo>
                  <a:lnTo>
                    <a:pt x="129933" y="50800"/>
                  </a:lnTo>
                  <a:lnTo>
                    <a:pt x="130352" y="49530"/>
                  </a:lnTo>
                  <a:lnTo>
                    <a:pt x="128511" y="50520"/>
                  </a:lnTo>
                  <a:lnTo>
                    <a:pt x="128435" y="50393"/>
                  </a:lnTo>
                  <a:lnTo>
                    <a:pt x="128295" y="50368"/>
                  </a:lnTo>
                  <a:lnTo>
                    <a:pt x="128016" y="50406"/>
                  </a:lnTo>
                  <a:lnTo>
                    <a:pt x="127800" y="50507"/>
                  </a:lnTo>
                  <a:lnTo>
                    <a:pt x="127622" y="50584"/>
                  </a:lnTo>
                  <a:lnTo>
                    <a:pt x="128295" y="50634"/>
                  </a:lnTo>
                  <a:lnTo>
                    <a:pt x="127990" y="50800"/>
                  </a:lnTo>
                  <a:lnTo>
                    <a:pt x="128549" y="50800"/>
                  </a:lnTo>
                  <a:lnTo>
                    <a:pt x="128663" y="52070"/>
                  </a:lnTo>
                  <a:lnTo>
                    <a:pt x="128866" y="53340"/>
                  </a:lnTo>
                  <a:lnTo>
                    <a:pt x="127342" y="52070"/>
                  </a:lnTo>
                  <a:lnTo>
                    <a:pt x="126047" y="52070"/>
                  </a:lnTo>
                  <a:lnTo>
                    <a:pt x="127622" y="50800"/>
                  </a:lnTo>
                  <a:lnTo>
                    <a:pt x="122834" y="50800"/>
                  </a:lnTo>
                  <a:lnTo>
                    <a:pt x="126873" y="49530"/>
                  </a:lnTo>
                  <a:lnTo>
                    <a:pt x="128943" y="48260"/>
                  </a:lnTo>
                  <a:lnTo>
                    <a:pt x="131419" y="46990"/>
                  </a:lnTo>
                  <a:lnTo>
                    <a:pt x="129552" y="45720"/>
                  </a:lnTo>
                  <a:lnTo>
                    <a:pt x="129832" y="43180"/>
                  </a:lnTo>
                  <a:lnTo>
                    <a:pt x="124218" y="43180"/>
                  </a:lnTo>
                  <a:lnTo>
                    <a:pt x="123456" y="41910"/>
                  </a:lnTo>
                  <a:lnTo>
                    <a:pt x="126390" y="41910"/>
                  </a:lnTo>
                  <a:lnTo>
                    <a:pt x="126695" y="40640"/>
                  </a:lnTo>
                  <a:lnTo>
                    <a:pt x="126720" y="40513"/>
                  </a:lnTo>
                  <a:lnTo>
                    <a:pt x="125907" y="38100"/>
                  </a:lnTo>
                  <a:lnTo>
                    <a:pt x="127114" y="38100"/>
                  </a:lnTo>
                  <a:lnTo>
                    <a:pt x="127901" y="35560"/>
                  </a:lnTo>
                  <a:lnTo>
                    <a:pt x="125730" y="34683"/>
                  </a:lnTo>
                  <a:lnTo>
                    <a:pt x="125730" y="39370"/>
                  </a:lnTo>
                  <a:lnTo>
                    <a:pt x="123151" y="39370"/>
                  </a:lnTo>
                  <a:lnTo>
                    <a:pt x="124714" y="38100"/>
                  </a:lnTo>
                  <a:lnTo>
                    <a:pt x="125730" y="39370"/>
                  </a:lnTo>
                  <a:lnTo>
                    <a:pt x="125730" y="34683"/>
                  </a:lnTo>
                  <a:lnTo>
                    <a:pt x="124777" y="34290"/>
                  </a:lnTo>
                  <a:lnTo>
                    <a:pt x="121970" y="33020"/>
                  </a:lnTo>
                  <a:lnTo>
                    <a:pt x="123113" y="30480"/>
                  </a:lnTo>
                  <a:lnTo>
                    <a:pt x="123698" y="29210"/>
                  </a:lnTo>
                  <a:lnTo>
                    <a:pt x="123063" y="30480"/>
                  </a:lnTo>
                  <a:lnTo>
                    <a:pt x="122440" y="30480"/>
                  </a:lnTo>
                  <a:lnTo>
                    <a:pt x="125018" y="25400"/>
                  </a:lnTo>
                  <a:lnTo>
                    <a:pt x="117551" y="22860"/>
                  </a:lnTo>
                  <a:lnTo>
                    <a:pt x="121907" y="16510"/>
                  </a:lnTo>
                  <a:lnTo>
                    <a:pt x="122694" y="15240"/>
                  </a:lnTo>
                  <a:lnTo>
                    <a:pt x="120269" y="16510"/>
                  </a:lnTo>
                  <a:lnTo>
                    <a:pt x="118275" y="15240"/>
                  </a:lnTo>
                  <a:lnTo>
                    <a:pt x="121272" y="13970"/>
                  </a:lnTo>
                  <a:lnTo>
                    <a:pt x="117436" y="13970"/>
                  </a:lnTo>
                  <a:lnTo>
                    <a:pt x="114388" y="12700"/>
                  </a:lnTo>
                  <a:lnTo>
                    <a:pt x="124206" y="8890"/>
                  </a:lnTo>
                  <a:lnTo>
                    <a:pt x="116865" y="8890"/>
                  </a:lnTo>
                  <a:lnTo>
                    <a:pt x="114757" y="7620"/>
                  </a:lnTo>
                  <a:lnTo>
                    <a:pt x="117144" y="6350"/>
                  </a:lnTo>
                  <a:lnTo>
                    <a:pt x="117500" y="6350"/>
                  </a:lnTo>
                  <a:lnTo>
                    <a:pt x="114211" y="5080"/>
                  </a:lnTo>
                  <a:lnTo>
                    <a:pt x="114909" y="2540"/>
                  </a:lnTo>
                  <a:lnTo>
                    <a:pt x="120561" y="2540"/>
                  </a:lnTo>
                  <a:lnTo>
                    <a:pt x="120192" y="1270"/>
                  </a:lnTo>
                  <a:lnTo>
                    <a:pt x="119341" y="0"/>
                  </a:lnTo>
                  <a:lnTo>
                    <a:pt x="113957" y="0"/>
                  </a:lnTo>
                  <a:lnTo>
                    <a:pt x="113982" y="1270"/>
                  </a:lnTo>
                  <a:lnTo>
                    <a:pt x="113220" y="1270"/>
                  </a:lnTo>
                  <a:lnTo>
                    <a:pt x="111645" y="2540"/>
                  </a:lnTo>
                  <a:lnTo>
                    <a:pt x="110617" y="1270"/>
                  </a:lnTo>
                  <a:lnTo>
                    <a:pt x="105930" y="3810"/>
                  </a:lnTo>
                  <a:lnTo>
                    <a:pt x="101041" y="3810"/>
                  </a:lnTo>
                  <a:lnTo>
                    <a:pt x="98298" y="6350"/>
                  </a:lnTo>
                  <a:lnTo>
                    <a:pt x="101498" y="7620"/>
                  </a:lnTo>
                  <a:lnTo>
                    <a:pt x="99364" y="8890"/>
                  </a:lnTo>
                  <a:lnTo>
                    <a:pt x="98920" y="7620"/>
                  </a:lnTo>
                  <a:lnTo>
                    <a:pt x="96964" y="8890"/>
                  </a:lnTo>
                  <a:lnTo>
                    <a:pt x="98386" y="8890"/>
                  </a:lnTo>
                  <a:lnTo>
                    <a:pt x="98005" y="10160"/>
                  </a:lnTo>
                  <a:lnTo>
                    <a:pt x="102057" y="9093"/>
                  </a:lnTo>
                  <a:lnTo>
                    <a:pt x="102196" y="8890"/>
                  </a:lnTo>
                  <a:lnTo>
                    <a:pt x="102349" y="9017"/>
                  </a:lnTo>
                  <a:lnTo>
                    <a:pt x="102819" y="8890"/>
                  </a:lnTo>
                  <a:lnTo>
                    <a:pt x="102489" y="9118"/>
                  </a:lnTo>
                  <a:lnTo>
                    <a:pt x="103835" y="10160"/>
                  </a:lnTo>
                  <a:lnTo>
                    <a:pt x="101866" y="11430"/>
                  </a:lnTo>
                  <a:lnTo>
                    <a:pt x="101130" y="11430"/>
                  </a:lnTo>
                  <a:lnTo>
                    <a:pt x="100584" y="12700"/>
                  </a:lnTo>
                  <a:lnTo>
                    <a:pt x="103174" y="12700"/>
                  </a:lnTo>
                  <a:lnTo>
                    <a:pt x="100736" y="13970"/>
                  </a:lnTo>
                  <a:lnTo>
                    <a:pt x="104419" y="13970"/>
                  </a:lnTo>
                  <a:lnTo>
                    <a:pt x="99949" y="15240"/>
                  </a:lnTo>
                  <a:lnTo>
                    <a:pt x="103708" y="15240"/>
                  </a:lnTo>
                  <a:lnTo>
                    <a:pt x="104025" y="16510"/>
                  </a:lnTo>
                  <a:lnTo>
                    <a:pt x="98437" y="16510"/>
                  </a:lnTo>
                  <a:lnTo>
                    <a:pt x="104228" y="19050"/>
                  </a:lnTo>
                  <a:lnTo>
                    <a:pt x="103416" y="19050"/>
                  </a:lnTo>
                  <a:lnTo>
                    <a:pt x="101219" y="21590"/>
                  </a:lnTo>
                  <a:lnTo>
                    <a:pt x="104241" y="22860"/>
                  </a:lnTo>
                  <a:lnTo>
                    <a:pt x="103009" y="22860"/>
                  </a:lnTo>
                  <a:lnTo>
                    <a:pt x="102069" y="23736"/>
                  </a:lnTo>
                  <a:lnTo>
                    <a:pt x="104825" y="22860"/>
                  </a:lnTo>
                  <a:lnTo>
                    <a:pt x="105981" y="24130"/>
                  </a:lnTo>
                  <a:lnTo>
                    <a:pt x="108585" y="24130"/>
                  </a:lnTo>
                  <a:lnTo>
                    <a:pt x="104914" y="26670"/>
                  </a:lnTo>
                  <a:lnTo>
                    <a:pt x="105270" y="26670"/>
                  </a:lnTo>
                  <a:lnTo>
                    <a:pt x="102031" y="27940"/>
                  </a:lnTo>
                  <a:lnTo>
                    <a:pt x="107073" y="26670"/>
                  </a:lnTo>
                  <a:lnTo>
                    <a:pt x="102997" y="27940"/>
                  </a:lnTo>
                  <a:lnTo>
                    <a:pt x="106222" y="27940"/>
                  </a:lnTo>
                  <a:lnTo>
                    <a:pt x="103949" y="30480"/>
                  </a:lnTo>
                  <a:lnTo>
                    <a:pt x="105943" y="30480"/>
                  </a:lnTo>
                  <a:lnTo>
                    <a:pt x="107302" y="31750"/>
                  </a:lnTo>
                  <a:lnTo>
                    <a:pt x="101866" y="31750"/>
                  </a:lnTo>
                  <a:lnTo>
                    <a:pt x="101422" y="31750"/>
                  </a:lnTo>
                  <a:lnTo>
                    <a:pt x="102616" y="33020"/>
                  </a:lnTo>
                  <a:lnTo>
                    <a:pt x="105549" y="33020"/>
                  </a:lnTo>
                  <a:lnTo>
                    <a:pt x="105333" y="34290"/>
                  </a:lnTo>
                  <a:lnTo>
                    <a:pt x="107696" y="34290"/>
                  </a:lnTo>
                  <a:lnTo>
                    <a:pt x="106184" y="35775"/>
                  </a:lnTo>
                  <a:lnTo>
                    <a:pt x="106184" y="36830"/>
                  </a:lnTo>
                  <a:lnTo>
                    <a:pt x="106045" y="36830"/>
                  </a:lnTo>
                  <a:lnTo>
                    <a:pt x="106184" y="36830"/>
                  </a:lnTo>
                  <a:lnTo>
                    <a:pt x="106184" y="35775"/>
                  </a:lnTo>
                  <a:lnTo>
                    <a:pt x="105587" y="36347"/>
                  </a:lnTo>
                  <a:lnTo>
                    <a:pt x="105156" y="35877"/>
                  </a:lnTo>
                  <a:lnTo>
                    <a:pt x="105359" y="36563"/>
                  </a:lnTo>
                  <a:lnTo>
                    <a:pt x="105092" y="36830"/>
                  </a:lnTo>
                  <a:lnTo>
                    <a:pt x="105448" y="36830"/>
                  </a:lnTo>
                  <a:lnTo>
                    <a:pt x="105562" y="37172"/>
                  </a:lnTo>
                  <a:lnTo>
                    <a:pt x="106362" y="36880"/>
                  </a:lnTo>
                  <a:lnTo>
                    <a:pt x="106527" y="36830"/>
                  </a:lnTo>
                  <a:lnTo>
                    <a:pt x="108839" y="36830"/>
                  </a:lnTo>
                  <a:lnTo>
                    <a:pt x="109016" y="37007"/>
                  </a:lnTo>
                  <a:lnTo>
                    <a:pt x="109423" y="36830"/>
                  </a:lnTo>
                  <a:lnTo>
                    <a:pt x="109016" y="37020"/>
                  </a:lnTo>
                  <a:lnTo>
                    <a:pt x="109842" y="37807"/>
                  </a:lnTo>
                  <a:lnTo>
                    <a:pt x="111480" y="36830"/>
                  </a:lnTo>
                  <a:lnTo>
                    <a:pt x="111975" y="36830"/>
                  </a:lnTo>
                  <a:lnTo>
                    <a:pt x="113372" y="35560"/>
                  </a:lnTo>
                  <a:lnTo>
                    <a:pt x="113512" y="36830"/>
                  </a:lnTo>
                  <a:lnTo>
                    <a:pt x="113347" y="36830"/>
                  </a:lnTo>
                  <a:lnTo>
                    <a:pt x="113347" y="39370"/>
                  </a:lnTo>
                  <a:lnTo>
                    <a:pt x="112458" y="39370"/>
                  </a:lnTo>
                  <a:lnTo>
                    <a:pt x="108966" y="40640"/>
                  </a:lnTo>
                  <a:lnTo>
                    <a:pt x="109969" y="39370"/>
                  </a:lnTo>
                  <a:lnTo>
                    <a:pt x="110782" y="38354"/>
                  </a:lnTo>
                  <a:lnTo>
                    <a:pt x="113347" y="39370"/>
                  </a:lnTo>
                  <a:lnTo>
                    <a:pt x="113347" y="36830"/>
                  </a:lnTo>
                  <a:lnTo>
                    <a:pt x="112852" y="36830"/>
                  </a:lnTo>
                  <a:lnTo>
                    <a:pt x="109943" y="37884"/>
                  </a:lnTo>
                  <a:lnTo>
                    <a:pt x="110159" y="38100"/>
                  </a:lnTo>
                  <a:lnTo>
                    <a:pt x="110578" y="38277"/>
                  </a:lnTo>
                  <a:lnTo>
                    <a:pt x="108013" y="39370"/>
                  </a:lnTo>
                  <a:lnTo>
                    <a:pt x="109156" y="38100"/>
                  </a:lnTo>
                  <a:lnTo>
                    <a:pt x="103771" y="39370"/>
                  </a:lnTo>
                  <a:lnTo>
                    <a:pt x="109016" y="37020"/>
                  </a:lnTo>
                  <a:lnTo>
                    <a:pt x="103632" y="39370"/>
                  </a:lnTo>
                  <a:lnTo>
                    <a:pt x="102857" y="40640"/>
                  </a:lnTo>
                  <a:lnTo>
                    <a:pt x="105740" y="40640"/>
                  </a:lnTo>
                  <a:lnTo>
                    <a:pt x="104914" y="41910"/>
                  </a:lnTo>
                  <a:lnTo>
                    <a:pt x="109804" y="41910"/>
                  </a:lnTo>
                  <a:lnTo>
                    <a:pt x="113601" y="44450"/>
                  </a:lnTo>
                  <a:lnTo>
                    <a:pt x="113258" y="44450"/>
                  </a:lnTo>
                  <a:lnTo>
                    <a:pt x="113258" y="57150"/>
                  </a:lnTo>
                  <a:lnTo>
                    <a:pt x="112420" y="58420"/>
                  </a:lnTo>
                  <a:lnTo>
                    <a:pt x="112522" y="57150"/>
                  </a:lnTo>
                  <a:lnTo>
                    <a:pt x="113258" y="57150"/>
                  </a:lnTo>
                  <a:lnTo>
                    <a:pt x="113258" y="44450"/>
                  </a:lnTo>
                  <a:lnTo>
                    <a:pt x="101155" y="44450"/>
                  </a:lnTo>
                  <a:lnTo>
                    <a:pt x="106045" y="45720"/>
                  </a:lnTo>
                  <a:lnTo>
                    <a:pt x="112941" y="45720"/>
                  </a:lnTo>
                  <a:lnTo>
                    <a:pt x="112534" y="45961"/>
                  </a:lnTo>
                  <a:lnTo>
                    <a:pt x="112534" y="48260"/>
                  </a:lnTo>
                  <a:lnTo>
                    <a:pt x="112204" y="48437"/>
                  </a:lnTo>
                  <a:lnTo>
                    <a:pt x="112204" y="55880"/>
                  </a:lnTo>
                  <a:lnTo>
                    <a:pt x="111950" y="54610"/>
                  </a:lnTo>
                  <a:lnTo>
                    <a:pt x="112204" y="55880"/>
                  </a:lnTo>
                  <a:lnTo>
                    <a:pt x="112204" y="48437"/>
                  </a:lnTo>
                  <a:lnTo>
                    <a:pt x="110045" y="49530"/>
                  </a:lnTo>
                  <a:lnTo>
                    <a:pt x="108432" y="49530"/>
                  </a:lnTo>
                  <a:lnTo>
                    <a:pt x="108470" y="49110"/>
                  </a:lnTo>
                  <a:lnTo>
                    <a:pt x="112534" y="48260"/>
                  </a:lnTo>
                  <a:lnTo>
                    <a:pt x="112534" y="45961"/>
                  </a:lnTo>
                  <a:lnTo>
                    <a:pt x="110718" y="46990"/>
                  </a:lnTo>
                  <a:lnTo>
                    <a:pt x="106680" y="46990"/>
                  </a:lnTo>
                  <a:lnTo>
                    <a:pt x="106464" y="49530"/>
                  </a:lnTo>
                  <a:lnTo>
                    <a:pt x="106654" y="49491"/>
                  </a:lnTo>
                  <a:lnTo>
                    <a:pt x="105092" y="50800"/>
                  </a:lnTo>
                  <a:lnTo>
                    <a:pt x="110477" y="49530"/>
                  </a:lnTo>
                  <a:lnTo>
                    <a:pt x="107061" y="50800"/>
                  </a:lnTo>
                  <a:lnTo>
                    <a:pt x="107746" y="52070"/>
                  </a:lnTo>
                  <a:lnTo>
                    <a:pt x="110439" y="53340"/>
                  </a:lnTo>
                  <a:lnTo>
                    <a:pt x="111239" y="55880"/>
                  </a:lnTo>
                  <a:lnTo>
                    <a:pt x="107975" y="55880"/>
                  </a:lnTo>
                  <a:lnTo>
                    <a:pt x="109956" y="58420"/>
                  </a:lnTo>
                  <a:lnTo>
                    <a:pt x="107911" y="60960"/>
                  </a:lnTo>
                  <a:lnTo>
                    <a:pt x="105829" y="63500"/>
                  </a:lnTo>
                  <a:lnTo>
                    <a:pt x="108927" y="63500"/>
                  </a:lnTo>
                  <a:lnTo>
                    <a:pt x="108902" y="64770"/>
                  </a:lnTo>
                  <a:lnTo>
                    <a:pt x="107454" y="64770"/>
                  </a:lnTo>
                  <a:lnTo>
                    <a:pt x="110096" y="66040"/>
                  </a:lnTo>
                  <a:lnTo>
                    <a:pt x="113245" y="69850"/>
                  </a:lnTo>
                  <a:lnTo>
                    <a:pt x="109880" y="71120"/>
                  </a:lnTo>
                  <a:lnTo>
                    <a:pt x="108966" y="71120"/>
                  </a:lnTo>
                  <a:lnTo>
                    <a:pt x="107708" y="72390"/>
                  </a:lnTo>
                  <a:lnTo>
                    <a:pt x="115252" y="72390"/>
                  </a:lnTo>
                  <a:lnTo>
                    <a:pt x="112369" y="73660"/>
                  </a:lnTo>
                  <a:lnTo>
                    <a:pt x="111836" y="73660"/>
                  </a:lnTo>
                  <a:lnTo>
                    <a:pt x="110477" y="76200"/>
                  </a:lnTo>
                  <a:lnTo>
                    <a:pt x="113284" y="78740"/>
                  </a:lnTo>
                  <a:lnTo>
                    <a:pt x="108483" y="81280"/>
                  </a:lnTo>
                  <a:lnTo>
                    <a:pt x="112890" y="81280"/>
                  </a:lnTo>
                  <a:lnTo>
                    <a:pt x="106362" y="83820"/>
                  </a:lnTo>
                  <a:lnTo>
                    <a:pt x="112522" y="83820"/>
                  </a:lnTo>
                  <a:lnTo>
                    <a:pt x="109385" y="86360"/>
                  </a:lnTo>
                  <a:lnTo>
                    <a:pt x="108305" y="85090"/>
                  </a:lnTo>
                  <a:lnTo>
                    <a:pt x="106146" y="87630"/>
                  </a:lnTo>
                  <a:lnTo>
                    <a:pt x="105816" y="87630"/>
                  </a:lnTo>
                  <a:lnTo>
                    <a:pt x="109905" y="88900"/>
                  </a:lnTo>
                  <a:lnTo>
                    <a:pt x="107264" y="88900"/>
                  </a:lnTo>
                  <a:lnTo>
                    <a:pt x="110540" y="90170"/>
                  </a:lnTo>
                  <a:lnTo>
                    <a:pt x="108902" y="90170"/>
                  </a:lnTo>
                  <a:lnTo>
                    <a:pt x="109816" y="91440"/>
                  </a:lnTo>
                  <a:lnTo>
                    <a:pt x="111175" y="92710"/>
                  </a:lnTo>
                  <a:lnTo>
                    <a:pt x="105689" y="92710"/>
                  </a:lnTo>
                  <a:lnTo>
                    <a:pt x="107911" y="96164"/>
                  </a:lnTo>
                  <a:lnTo>
                    <a:pt x="108826" y="96520"/>
                  </a:lnTo>
                  <a:lnTo>
                    <a:pt x="108064" y="96380"/>
                  </a:lnTo>
                  <a:lnTo>
                    <a:pt x="108153" y="96520"/>
                  </a:lnTo>
                  <a:lnTo>
                    <a:pt x="107988" y="96367"/>
                  </a:lnTo>
                  <a:lnTo>
                    <a:pt x="102285" y="95250"/>
                  </a:lnTo>
                  <a:lnTo>
                    <a:pt x="105156" y="96520"/>
                  </a:lnTo>
                  <a:lnTo>
                    <a:pt x="105689" y="96520"/>
                  </a:lnTo>
                  <a:lnTo>
                    <a:pt x="105473" y="99060"/>
                  </a:lnTo>
                  <a:lnTo>
                    <a:pt x="103962" y="99060"/>
                  </a:lnTo>
                  <a:lnTo>
                    <a:pt x="103149" y="100330"/>
                  </a:lnTo>
                  <a:lnTo>
                    <a:pt x="104482" y="102870"/>
                  </a:lnTo>
                  <a:lnTo>
                    <a:pt x="104152" y="105410"/>
                  </a:lnTo>
                  <a:lnTo>
                    <a:pt x="105283" y="104140"/>
                  </a:lnTo>
                  <a:lnTo>
                    <a:pt x="109067" y="105410"/>
                  </a:lnTo>
                  <a:lnTo>
                    <a:pt x="109296" y="106451"/>
                  </a:lnTo>
                  <a:lnTo>
                    <a:pt x="109740" y="106680"/>
                  </a:lnTo>
                  <a:lnTo>
                    <a:pt x="109207" y="107950"/>
                  </a:lnTo>
                  <a:lnTo>
                    <a:pt x="105803" y="106680"/>
                  </a:lnTo>
                  <a:lnTo>
                    <a:pt x="105029" y="106680"/>
                  </a:lnTo>
                  <a:lnTo>
                    <a:pt x="99352" y="107950"/>
                  </a:lnTo>
                  <a:lnTo>
                    <a:pt x="101727" y="108813"/>
                  </a:lnTo>
                  <a:lnTo>
                    <a:pt x="102539" y="108813"/>
                  </a:lnTo>
                  <a:lnTo>
                    <a:pt x="130962" y="108813"/>
                  </a:lnTo>
                  <a:lnTo>
                    <a:pt x="129641" y="106680"/>
                  </a:lnTo>
                  <a:lnTo>
                    <a:pt x="132803" y="104140"/>
                  </a:lnTo>
                  <a:lnTo>
                    <a:pt x="131914" y="104140"/>
                  </a:lnTo>
                  <a:lnTo>
                    <a:pt x="129247" y="102870"/>
                  </a:lnTo>
                  <a:lnTo>
                    <a:pt x="129870" y="102870"/>
                  </a:lnTo>
                  <a:lnTo>
                    <a:pt x="125907" y="100330"/>
                  </a:lnTo>
                  <a:lnTo>
                    <a:pt x="130086" y="101600"/>
                  </a:lnTo>
                  <a:lnTo>
                    <a:pt x="134150" y="101600"/>
                  </a:lnTo>
                  <a:lnTo>
                    <a:pt x="133273" y="100330"/>
                  </a:lnTo>
                  <a:lnTo>
                    <a:pt x="133477" y="99060"/>
                  </a:lnTo>
                  <a:lnTo>
                    <a:pt x="127990" y="99060"/>
                  </a:lnTo>
                  <a:lnTo>
                    <a:pt x="131229" y="96520"/>
                  </a:lnTo>
                  <a:lnTo>
                    <a:pt x="130860" y="93980"/>
                  </a:lnTo>
                  <a:lnTo>
                    <a:pt x="130302" y="91440"/>
                  </a:lnTo>
                  <a:lnTo>
                    <a:pt x="133007" y="90170"/>
                  </a:lnTo>
                  <a:lnTo>
                    <a:pt x="131699" y="90170"/>
                  </a:lnTo>
                  <a:lnTo>
                    <a:pt x="131787" y="88900"/>
                  </a:lnTo>
                  <a:lnTo>
                    <a:pt x="133388" y="88900"/>
                  </a:lnTo>
                  <a:lnTo>
                    <a:pt x="134658" y="86360"/>
                  </a:lnTo>
                  <a:lnTo>
                    <a:pt x="134073" y="83820"/>
                  </a:lnTo>
                  <a:lnTo>
                    <a:pt x="136156" y="83820"/>
                  </a:lnTo>
                  <a:lnTo>
                    <a:pt x="136410" y="82550"/>
                  </a:lnTo>
                  <a:lnTo>
                    <a:pt x="127698" y="82550"/>
                  </a:lnTo>
                  <a:lnTo>
                    <a:pt x="127584" y="81280"/>
                  </a:lnTo>
                  <a:lnTo>
                    <a:pt x="132016" y="81280"/>
                  </a:lnTo>
                  <a:lnTo>
                    <a:pt x="132105" y="78740"/>
                  </a:lnTo>
                  <a:lnTo>
                    <a:pt x="135953" y="77470"/>
                  </a:lnTo>
                  <a:lnTo>
                    <a:pt x="131978" y="74930"/>
                  </a:lnTo>
                  <a:lnTo>
                    <a:pt x="134086" y="74930"/>
                  </a:lnTo>
                  <a:lnTo>
                    <a:pt x="134200" y="73660"/>
                  </a:lnTo>
                  <a:lnTo>
                    <a:pt x="137121" y="7112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2819285" y="6404044"/>
              <a:ext cx="93980" cy="337185"/>
            </a:xfrm>
            <a:custGeom>
              <a:avLst/>
              <a:gdLst/>
              <a:ahLst/>
              <a:cxnLst/>
              <a:rect l="l" t="t" r="r" b="b"/>
              <a:pathLst>
                <a:path w="93980" h="337184">
                  <a:moveTo>
                    <a:pt x="241" y="182194"/>
                  </a:moveTo>
                  <a:lnTo>
                    <a:pt x="177" y="181825"/>
                  </a:lnTo>
                  <a:lnTo>
                    <a:pt x="0" y="181787"/>
                  </a:lnTo>
                  <a:lnTo>
                    <a:pt x="101" y="181952"/>
                  </a:lnTo>
                  <a:lnTo>
                    <a:pt x="177" y="182079"/>
                  </a:lnTo>
                  <a:close/>
                </a:path>
                <a:path w="93980" h="337184">
                  <a:moveTo>
                    <a:pt x="406" y="182473"/>
                  </a:moveTo>
                  <a:lnTo>
                    <a:pt x="241" y="182194"/>
                  </a:lnTo>
                  <a:lnTo>
                    <a:pt x="317" y="182562"/>
                  </a:lnTo>
                  <a:close/>
                </a:path>
                <a:path w="93980" h="337184">
                  <a:moveTo>
                    <a:pt x="469" y="183349"/>
                  </a:moveTo>
                  <a:lnTo>
                    <a:pt x="317" y="182562"/>
                  </a:lnTo>
                  <a:lnTo>
                    <a:pt x="63" y="182600"/>
                  </a:lnTo>
                  <a:lnTo>
                    <a:pt x="469" y="183349"/>
                  </a:lnTo>
                  <a:close/>
                </a:path>
                <a:path w="93980" h="337184">
                  <a:moveTo>
                    <a:pt x="1739" y="183464"/>
                  </a:moveTo>
                  <a:lnTo>
                    <a:pt x="1282" y="182880"/>
                  </a:lnTo>
                  <a:lnTo>
                    <a:pt x="1701" y="184213"/>
                  </a:lnTo>
                  <a:lnTo>
                    <a:pt x="1739" y="183464"/>
                  </a:lnTo>
                  <a:close/>
                </a:path>
                <a:path w="93980" h="337184">
                  <a:moveTo>
                    <a:pt x="2260" y="184150"/>
                  </a:moveTo>
                  <a:lnTo>
                    <a:pt x="1752" y="182880"/>
                  </a:lnTo>
                  <a:lnTo>
                    <a:pt x="1739" y="183464"/>
                  </a:lnTo>
                  <a:lnTo>
                    <a:pt x="2260" y="184150"/>
                  </a:lnTo>
                  <a:close/>
                </a:path>
                <a:path w="93980" h="337184">
                  <a:moveTo>
                    <a:pt x="2806" y="179209"/>
                  </a:moveTo>
                  <a:lnTo>
                    <a:pt x="2768" y="178930"/>
                  </a:lnTo>
                  <a:lnTo>
                    <a:pt x="2489" y="178650"/>
                  </a:lnTo>
                  <a:lnTo>
                    <a:pt x="2806" y="179209"/>
                  </a:lnTo>
                  <a:close/>
                </a:path>
                <a:path w="93980" h="337184">
                  <a:moveTo>
                    <a:pt x="3263" y="182092"/>
                  </a:moveTo>
                  <a:lnTo>
                    <a:pt x="2857" y="181457"/>
                  </a:lnTo>
                  <a:lnTo>
                    <a:pt x="2692" y="181140"/>
                  </a:lnTo>
                  <a:lnTo>
                    <a:pt x="2654" y="180962"/>
                  </a:lnTo>
                  <a:lnTo>
                    <a:pt x="2616" y="181190"/>
                  </a:lnTo>
                  <a:lnTo>
                    <a:pt x="2844" y="181559"/>
                  </a:lnTo>
                  <a:lnTo>
                    <a:pt x="3086" y="181889"/>
                  </a:lnTo>
                  <a:lnTo>
                    <a:pt x="3263" y="182092"/>
                  </a:lnTo>
                  <a:close/>
                </a:path>
                <a:path w="93980" h="337184">
                  <a:moveTo>
                    <a:pt x="3289" y="180035"/>
                  </a:moveTo>
                  <a:lnTo>
                    <a:pt x="2806" y="179209"/>
                  </a:lnTo>
                  <a:lnTo>
                    <a:pt x="3289" y="180035"/>
                  </a:lnTo>
                  <a:close/>
                </a:path>
                <a:path w="93980" h="337184">
                  <a:moveTo>
                    <a:pt x="3492" y="186690"/>
                  </a:moveTo>
                  <a:lnTo>
                    <a:pt x="3454" y="185889"/>
                  </a:lnTo>
                  <a:lnTo>
                    <a:pt x="3225" y="185420"/>
                  </a:lnTo>
                  <a:lnTo>
                    <a:pt x="2260" y="184150"/>
                  </a:lnTo>
                  <a:lnTo>
                    <a:pt x="2336" y="184912"/>
                  </a:lnTo>
                  <a:lnTo>
                    <a:pt x="2451" y="185496"/>
                  </a:lnTo>
                  <a:lnTo>
                    <a:pt x="3492" y="186690"/>
                  </a:lnTo>
                  <a:close/>
                </a:path>
                <a:path w="93980" h="337184">
                  <a:moveTo>
                    <a:pt x="3543" y="187960"/>
                  </a:moveTo>
                  <a:lnTo>
                    <a:pt x="2235" y="185420"/>
                  </a:lnTo>
                  <a:lnTo>
                    <a:pt x="2082" y="185420"/>
                  </a:lnTo>
                  <a:lnTo>
                    <a:pt x="1701" y="184213"/>
                  </a:lnTo>
                  <a:lnTo>
                    <a:pt x="1549" y="184848"/>
                  </a:lnTo>
                  <a:lnTo>
                    <a:pt x="1460" y="185496"/>
                  </a:lnTo>
                  <a:lnTo>
                    <a:pt x="2781" y="187960"/>
                  </a:lnTo>
                  <a:lnTo>
                    <a:pt x="3543" y="187960"/>
                  </a:lnTo>
                  <a:close/>
                </a:path>
                <a:path w="93980" h="337184">
                  <a:moveTo>
                    <a:pt x="3873" y="180924"/>
                  </a:moveTo>
                  <a:lnTo>
                    <a:pt x="3606" y="180505"/>
                  </a:lnTo>
                  <a:lnTo>
                    <a:pt x="3289" y="180035"/>
                  </a:lnTo>
                  <a:lnTo>
                    <a:pt x="3873" y="180924"/>
                  </a:lnTo>
                  <a:close/>
                </a:path>
                <a:path w="93980" h="337184">
                  <a:moveTo>
                    <a:pt x="5372" y="185420"/>
                  </a:moveTo>
                  <a:lnTo>
                    <a:pt x="4051" y="184150"/>
                  </a:lnTo>
                  <a:lnTo>
                    <a:pt x="3873" y="184150"/>
                  </a:lnTo>
                  <a:lnTo>
                    <a:pt x="4914" y="185420"/>
                  </a:lnTo>
                  <a:lnTo>
                    <a:pt x="5372" y="185420"/>
                  </a:lnTo>
                  <a:close/>
                </a:path>
                <a:path w="93980" h="337184">
                  <a:moveTo>
                    <a:pt x="5448" y="181635"/>
                  </a:moveTo>
                  <a:lnTo>
                    <a:pt x="4572" y="180022"/>
                  </a:lnTo>
                  <a:lnTo>
                    <a:pt x="4216" y="179997"/>
                  </a:lnTo>
                  <a:lnTo>
                    <a:pt x="2705" y="178574"/>
                  </a:lnTo>
                  <a:lnTo>
                    <a:pt x="2768" y="178930"/>
                  </a:lnTo>
                  <a:lnTo>
                    <a:pt x="5448" y="181635"/>
                  </a:lnTo>
                  <a:close/>
                </a:path>
                <a:path w="93980" h="337184">
                  <a:moveTo>
                    <a:pt x="5969" y="186690"/>
                  </a:moveTo>
                  <a:lnTo>
                    <a:pt x="4914" y="185420"/>
                  </a:lnTo>
                  <a:lnTo>
                    <a:pt x="4660" y="185420"/>
                  </a:lnTo>
                  <a:lnTo>
                    <a:pt x="5969" y="186690"/>
                  </a:lnTo>
                  <a:close/>
                </a:path>
                <a:path w="93980" h="337184">
                  <a:moveTo>
                    <a:pt x="7302" y="176784"/>
                  </a:moveTo>
                  <a:lnTo>
                    <a:pt x="7061" y="176530"/>
                  </a:lnTo>
                  <a:lnTo>
                    <a:pt x="7302" y="176784"/>
                  </a:lnTo>
                  <a:close/>
                </a:path>
                <a:path w="93980" h="337184">
                  <a:moveTo>
                    <a:pt x="7518" y="191770"/>
                  </a:moveTo>
                  <a:lnTo>
                    <a:pt x="4699" y="185496"/>
                  </a:lnTo>
                  <a:lnTo>
                    <a:pt x="4051" y="185420"/>
                  </a:lnTo>
                  <a:lnTo>
                    <a:pt x="3124" y="182880"/>
                  </a:lnTo>
                  <a:lnTo>
                    <a:pt x="2781" y="182880"/>
                  </a:lnTo>
                  <a:lnTo>
                    <a:pt x="3429" y="185420"/>
                  </a:lnTo>
                  <a:lnTo>
                    <a:pt x="3556" y="186118"/>
                  </a:lnTo>
                  <a:lnTo>
                    <a:pt x="3822" y="186690"/>
                  </a:lnTo>
                  <a:lnTo>
                    <a:pt x="3873" y="187960"/>
                  </a:lnTo>
                  <a:lnTo>
                    <a:pt x="7518" y="191770"/>
                  </a:lnTo>
                  <a:close/>
                </a:path>
                <a:path w="93980" h="337184">
                  <a:moveTo>
                    <a:pt x="8547" y="177800"/>
                  </a:moveTo>
                  <a:lnTo>
                    <a:pt x="7302" y="176784"/>
                  </a:lnTo>
                  <a:lnTo>
                    <a:pt x="8229" y="177800"/>
                  </a:lnTo>
                  <a:lnTo>
                    <a:pt x="8547" y="177800"/>
                  </a:lnTo>
                  <a:close/>
                </a:path>
                <a:path w="93980" h="337184">
                  <a:moveTo>
                    <a:pt x="8966" y="177800"/>
                  </a:moveTo>
                  <a:lnTo>
                    <a:pt x="8293" y="176530"/>
                  </a:lnTo>
                  <a:lnTo>
                    <a:pt x="8547" y="177800"/>
                  </a:lnTo>
                  <a:lnTo>
                    <a:pt x="8966" y="177800"/>
                  </a:lnTo>
                  <a:close/>
                </a:path>
                <a:path w="93980" h="337184">
                  <a:moveTo>
                    <a:pt x="9550" y="176530"/>
                  </a:moveTo>
                  <a:lnTo>
                    <a:pt x="8890" y="175260"/>
                  </a:lnTo>
                  <a:lnTo>
                    <a:pt x="9385" y="176530"/>
                  </a:lnTo>
                  <a:lnTo>
                    <a:pt x="9550" y="176530"/>
                  </a:lnTo>
                  <a:close/>
                </a:path>
                <a:path w="93980" h="337184">
                  <a:moveTo>
                    <a:pt x="13309" y="175044"/>
                  </a:moveTo>
                  <a:lnTo>
                    <a:pt x="12230" y="174612"/>
                  </a:lnTo>
                  <a:lnTo>
                    <a:pt x="12788" y="174904"/>
                  </a:lnTo>
                  <a:lnTo>
                    <a:pt x="13093" y="175006"/>
                  </a:lnTo>
                  <a:lnTo>
                    <a:pt x="13309" y="175044"/>
                  </a:lnTo>
                  <a:close/>
                </a:path>
                <a:path w="93980" h="337184">
                  <a:moveTo>
                    <a:pt x="14655" y="187960"/>
                  </a:moveTo>
                  <a:lnTo>
                    <a:pt x="13970" y="186118"/>
                  </a:lnTo>
                  <a:lnTo>
                    <a:pt x="13703" y="185978"/>
                  </a:lnTo>
                  <a:lnTo>
                    <a:pt x="13716" y="186690"/>
                  </a:lnTo>
                  <a:lnTo>
                    <a:pt x="13893" y="186690"/>
                  </a:lnTo>
                  <a:lnTo>
                    <a:pt x="14655" y="187960"/>
                  </a:lnTo>
                  <a:close/>
                </a:path>
                <a:path w="93980" h="337184">
                  <a:moveTo>
                    <a:pt x="14998" y="184848"/>
                  </a:moveTo>
                  <a:lnTo>
                    <a:pt x="14427" y="184188"/>
                  </a:lnTo>
                  <a:lnTo>
                    <a:pt x="14922" y="185420"/>
                  </a:lnTo>
                  <a:lnTo>
                    <a:pt x="14998" y="184848"/>
                  </a:lnTo>
                  <a:close/>
                </a:path>
                <a:path w="93980" h="337184">
                  <a:moveTo>
                    <a:pt x="16408" y="173012"/>
                  </a:moveTo>
                  <a:lnTo>
                    <a:pt x="16217" y="172847"/>
                  </a:lnTo>
                  <a:lnTo>
                    <a:pt x="16002" y="172681"/>
                  </a:lnTo>
                  <a:lnTo>
                    <a:pt x="15798" y="172567"/>
                  </a:lnTo>
                  <a:lnTo>
                    <a:pt x="15938" y="172694"/>
                  </a:lnTo>
                  <a:lnTo>
                    <a:pt x="16167" y="172847"/>
                  </a:lnTo>
                  <a:lnTo>
                    <a:pt x="16408" y="173012"/>
                  </a:lnTo>
                  <a:close/>
                </a:path>
                <a:path w="93980" h="337184">
                  <a:moveTo>
                    <a:pt x="16560" y="187401"/>
                  </a:moveTo>
                  <a:lnTo>
                    <a:pt x="15227" y="187413"/>
                  </a:lnTo>
                  <a:lnTo>
                    <a:pt x="15621" y="187769"/>
                  </a:lnTo>
                  <a:lnTo>
                    <a:pt x="16560" y="187401"/>
                  </a:lnTo>
                  <a:close/>
                </a:path>
                <a:path w="93980" h="337184">
                  <a:moveTo>
                    <a:pt x="16649" y="186690"/>
                  </a:moveTo>
                  <a:lnTo>
                    <a:pt x="16357" y="186156"/>
                  </a:lnTo>
                  <a:lnTo>
                    <a:pt x="15087" y="184848"/>
                  </a:lnTo>
                  <a:lnTo>
                    <a:pt x="16649" y="186690"/>
                  </a:lnTo>
                  <a:close/>
                </a:path>
                <a:path w="93980" h="337184">
                  <a:moveTo>
                    <a:pt x="17221" y="189204"/>
                  </a:moveTo>
                  <a:lnTo>
                    <a:pt x="15621" y="187769"/>
                  </a:lnTo>
                  <a:lnTo>
                    <a:pt x="15214" y="187934"/>
                  </a:lnTo>
                  <a:lnTo>
                    <a:pt x="17170" y="189331"/>
                  </a:lnTo>
                  <a:lnTo>
                    <a:pt x="17221" y="189204"/>
                  </a:lnTo>
                  <a:close/>
                </a:path>
                <a:path w="93980" h="337184">
                  <a:moveTo>
                    <a:pt x="18275" y="186690"/>
                  </a:moveTo>
                  <a:lnTo>
                    <a:pt x="17830" y="186004"/>
                  </a:lnTo>
                  <a:lnTo>
                    <a:pt x="16814" y="185420"/>
                  </a:lnTo>
                  <a:lnTo>
                    <a:pt x="18275" y="186690"/>
                  </a:lnTo>
                  <a:close/>
                </a:path>
                <a:path w="93980" h="337184">
                  <a:moveTo>
                    <a:pt x="18376" y="329844"/>
                  </a:moveTo>
                  <a:lnTo>
                    <a:pt x="18199" y="329501"/>
                  </a:lnTo>
                  <a:lnTo>
                    <a:pt x="17995" y="329552"/>
                  </a:lnTo>
                  <a:lnTo>
                    <a:pt x="18161" y="329679"/>
                  </a:lnTo>
                  <a:lnTo>
                    <a:pt x="18288" y="329768"/>
                  </a:lnTo>
                  <a:close/>
                </a:path>
                <a:path w="93980" h="337184">
                  <a:moveTo>
                    <a:pt x="19964" y="335813"/>
                  </a:moveTo>
                  <a:lnTo>
                    <a:pt x="19837" y="335292"/>
                  </a:lnTo>
                  <a:lnTo>
                    <a:pt x="17195" y="333032"/>
                  </a:lnTo>
                  <a:lnTo>
                    <a:pt x="17627" y="334010"/>
                  </a:lnTo>
                  <a:lnTo>
                    <a:pt x="18288" y="334645"/>
                  </a:lnTo>
                  <a:lnTo>
                    <a:pt x="19964" y="335813"/>
                  </a:lnTo>
                  <a:close/>
                </a:path>
                <a:path w="93980" h="337184">
                  <a:moveTo>
                    <a:pt x="20154" y="331241"/>
                  </a:moveTo>
                  <a:lnTo>
                    <a:pt x="19608" y="330987"/>
                  </a:lnTo>
                  <a:lnTo>
                    <a:pt x="20154" y="331470"/>
                  </a:lnTo>
                  <a:lnTo>
                    <a:pt x="20154" y="331241"/>
                  </a:lnTo>
                  <a:close/>
                </a:path>
                <a:path w="93980" h="337184">
                  <a:moveTo>
                    <a:pt x="20205" y="191490"/>
                  </a:moveTo>
                  <a:lnTo>
                    <a:pt x="17170" y="189331"/>
                  </a:lnTo>
                  <a:lnTo>
                    <a:pt x="17030" y="189738"/>
                  </a:lnTo>
                  <a:lnTo>
                    <a:pt x="20205" y="191490"/>
                  </a:lnTo>
                  <a:close/>
                </a:path>
                <a:path w="93980" h="337184">
                  <a:moveTo>
                    <a:pt x="20662" y="186690"/>
                  </a:moveTo>
                  <a:lnTo>
                    <a:pt x="20243" y="186321"/>
                  </a:lnTo>
                  <a:lnTo>
                    <a:pt x="20472" y="186690"/>
                  </a:lnTo>
                  <a:lnTo>
                    <a:pt x="20662" y="186690"/>
                  </a:lnTo>
                  <a:close/>
                </a:path>
                <a:path w="93980" h="337184">
                  <a:moveTo>
                    <a:pt x="20688" y="328104"/>
                  </a:moveTo>
                  <a:lnTo>
                    <a:pt x="20624" y="327939"/>
                  </a:lnTo>
                  <a:lnTo>
                    <a:pt x="20574" y="327799"/>
                  </a:lnTo>
                  <a:lnTo>
                    <a:pt x="20561" y="327672"/>
                  </a:lnTo>
                  <a:lnTo>
                    <a:pt x="20116" y="327329"/>
                  </a:lnTo>
                  <a:lnTo>
                    <a:pt x="20193" y="327520"/>
                  </a:lnTo>
                  <a:lnTo>
                    <a:pt x="20396" y="327787"/>
                  </a:lnTo>
                  <a:lnTo>
                    <a:pt x="20688" y="328104"/>
                  </a:lnTo>
                  <a:close/>
                </a:path>
                <a:path w="93980" h="337184">
                  <a:moveTo>
                    <a:pt x="20688" y="327164"/>
                  </a:moveTo>
                  <a:lnTo>
                    <a:pt x="20523" y="327215"/>
                  </a:lnTo>
                  <a:lnTo>
                    <a:pt x="20535" y="327418"/>
                  </a:lnTo>
                  <a:lnTo>
                    <a:pt x="20599" y="327228"/>
                  </a:lnTo>
                  <a:close/>
                </a:path>
                <a:path w="93980" h="337184">
                  <a:moveTo>
                    <a:pt x="21463" y="328295"/>
                  </a:moveTo>
                  <a:lnTo>
                    <a:pt x="20878" y="327837"/>
                  </a:lnTo>
                  <a:lnTo>
                    <a:pt x="20612" y="327583"/>
                  </a:lnTo>
                  <a:lnTo>
                    <a:pt x="20535" y="327418"/>
                  </a:lnTo>
                  <a:lnTo>
                    <a:pt x="20548" y="327660"/>
                  </a:lnTo>
                  <a:lnTo>
                    <a:pt x="20891" y="327939"/>
                  </a:lnTo>
                  <a:lnTo>
                    <a:pt x="21234" y="328180"/>
                  </a:lnTo>
                  <a:lnTo>
                    <a:pt x="21463" y="328295"/>
                  </a:lnTo>
                  <a:close/>
                </a:path>
                <a:path w="93980" h="337184">
                  <a:moveTo>
                    <a:pt x="21653" y="188277"/>
                  </a:moveTo>
                  <a:lnTo>
                    <a:pt x="21247" y="187261"/>
                  </a:lnTo>
                  <a:lnTo>
                    <a:pt x="21132" y="187007"/>
                  </a:lnTo>
                  <a:lnTo>
                    <a:pt x="20154" y="186537"/>
                  </a:lnTo>
                  <a:lnTo>
                    <a:pt x="20053" y="187312"/>
                  </a:lnTo>
                  <a:lnTo>
                    <a:pt x="21247" y="187769"/>
                  </a:lnTo>
                  <a:lnTo>
                    <a:pt x="21653" y="188277"/>
                  </a:lnTo>
                  <a:close/>
                </a:path>
                <a:path w="93980" h="337184">
                  <a:moveTo>
                    <a:pt x="22669" y="332257"/>
                  </a:moveTo>
                  <a:lnTo>
                    <a:pt x="21145" y="330987"/>
                  </a:lnTo>
                  <a:lnTo>
                    <a:pt x="20713" y="330987"/>
                  </a:lnTo>
                  <a:lnTo>
                    <a:pt x="19900" y="329717"/>
                  </a:lnTo>
                  <a:lnTo>
                    <a:pt x="20154" y="330987"/>
                  </a:lnTo>
                  <a:lnTo>
                    <a:pt x="20154" y="331241"/>
                  </a:lnTo>
                  <a:lnTo>
                    <a:pt x="22326" y="332257"/>
                  </a:lnTo>
                  <a:lnTo>
                    <a:pt x="22669" y="332257"/>
                  </a:lnTo>
                  <a:close/>
                </a:path>
                <a:path w="93980" h="337184">
                  <a:moveTo>
                    <a:pt x="23380" y="333527"/>
                  </a:moveTo>
                  <a:lnTo>
                    <a:pt x="22339" y="333527"/>
                  </a:lnTo>
                  <a:lnTo>
                    <a:pt x="23329" y="334797"/>
                  </a:lnTo>
                  <a:lnTo>
                    <a:pt x="23380" y="333527"/>
                  </a:lnTo>
                  <a:close/>
                </a:path>
                <a:path w="93980" h="337184">
                  <a:moveTo>
                    <a:pt x="24155" y="335978"/>
                  </a:moveTo>
                  <a:lnTo>
                    <a:pt x="23037" y="334657"/>
                  </a:lnTo>
                  <a:lnTo>
                    <a:pt x="21374" y="332981"/>
                  </a:lnTo>
                  <a:lnTo>
                    <a:pt x="22301" y="333527"/>
                  </a:lnTo>
                  <a:lnTo>
                    <a:pt x="21348" y="332257"/>
                  </a:lnTo>
                  <a:lnTo>
                    <a:pt x="21043" y="332257"/>
                  </a:lnTo>
                  <a:lnTo>
                    <a:pt x="20154" y="331470"/>
                  </a:lnTo>
                  <a:lnTo>
                    <a:pt x="20154" y="332066"/>
                  </a:lnTo>
                  <a:lnTo>
                    <a:pt x="18211" y="330860"/>
                  </a:lnTo>
                  <a:lnTo>
                    <a:pt x="20662" y="333146"/>
                  </a:lnTo>
                  <a:lnTo>
                    <a:pt x="19481" y="332397"/>
                  </a:lnTo>
                  <a:lnTo>
                    <a:pt x="22428" y="335089"/>
                  </a:lnTo>
                  <a:lnTo>
                    <a:pt x="22555" y="335610"/>
                  </a:lnTo>
                  <a:lnTo>
                    <a:pt x="21183" y="334911"/>
                  </a:lnTo>
                  <a:lnTo>
                    <a:pt x="20180" y="334111"/>
                  </a:lnTo>
                  <a:lnTo>
                    <a:pt x="20828" y="334733"/>
                  </a:lnTo>
                  <a:lnTo>
                    <a:pt x="19265" y="334086"/>
                  </a:lnTo>
                  <a:lnTo>
                    <a:pt x="20891" y="335534"/>
                  </a:lnTo>
                  <a:lnTo>
                    <a:pt x="23317" y="336765"/>
                  </a:lnTo>
                  <a:lnTo>
                    <a:pt x="23749" y="336372"/>
                  </a:lnTo>
                  <a:lnTo>
                    <a:pt x="22313" y="334581"/>
                  </a:lnTo>
                  <a:lnTo>
                    <a:pt x="22999" y="334937"/>
                  </a:lnTo>
                  <a:lnTo>
                    <a:pt x="23647" y="335572"/>
                  </a:lnTo>
                  <a:lnTo>
                    <a:pt x="24155" y="335978"/>
                  </a:lnTo>
                  <a:close/>
                </a:path>
                <a:path w="93980" h="337184">
                  <a:moveTo>
                    <a:pt x="24625" y="176530"/>
                  </a:moveTo>
                  <a:lnTo>
                    <a:pt x="24384" y="175260"/>
                  </a:lnTo>
                  <a:lnTo>
                    <a:pt x="23964" y="175260"/>
                  </a:lnTo>
                  <a:lnTo>
                    <a:pt x="24549" y="176530"/>
                  </a:lnTo>
                  <a:close/>
                </a:path>
                <a:path w="93980" h="337184">
                  <a:moveTo>
                    <a:pt x="24841" y="184150"/>
                  </a:moveTo>
                  <a:lnTo>
                    <a:pt x="24409" y="182880"/>
                  </a:lnTo>
                  <a:lnTo>
                    <a:pt x="23990" y="182880"/>
                  </a:lnTo>
                  <a:lnTo>
                    <a:pt x="24841" y="184150"/>
                  </a:lnTo>
                  <a:close/>
                </a:path>
                <a:path w="93980" h="337184">
                  <a:moveTo>
                    <a:pt x="25311" y="332257"/>
                  </a:moveTo>
                  <a:lnTo>
                    <a:pt x="23863" y="330987"/>
                  </a:lnTo>
                  <a:lnTo>
                    <a:pt x="23710" y="330987"/>
                  </a:lnTo>
                  <a:lnTo>
                    <a:pt x="25311" y="332257"/>
                  </a:lnTo>
                  <a:close/>
                </a:path>
                <a:path w="93980" h="337184">
                  <a:moveTo>
                    <a:pt x="25552" y="176961"/>
                  </a:moveTo>
                  <a:lnTo>
                    <a:pt x="24930" y="175895"/>
                  </a:lnTo>
                  <a:lnTo>
                    <a:pt x="24714" y="176530"/>
                  </a:lnTo>
                  <a:lnTo>
                    <a:pt x="25552" y="176961"/>
                  </a:lnTo>
                  <a:close/>
                </a:path>
                <a:path w="93980" h="337184">
                  <a:moveTo>
                    <a:pt x="26390" y="182880"/>
                  </a:moveTo>
                  <a:lnTo>
                    <a:pt x="25615" y="181610"/>
                  </a:lnTo>
                  <a:lnTo>
                    <a:pt x="25488" y="181610"/>
                  </a:lnTo>
                  <a:lnTo>
                    <a:pt x="25971" y="182880"/>
                  </a:lnTo>
                  <a:lnTo>
                    <a:pt x="26390" y="182880"/>
                  </a:lnTo>
                  <a:close/>
                </a:path>
                <a:path w="93980" h="337184">
                  <a:moveTo>
                    <a:pt x="28003" y="158369"/>
                  </a:moveTo>
                  <a:lnTo>
                    <a:pt x="27698" y="157454"/>
                  </a:lnTo>
                  <a:lnTo>
                    <a:pt x="26123" y="156781"/>
                  </a:lnTo>
                  <a:lnTo>
                    <a:pt x="28003" y="158369"/>
                  </a:lnTo>
                  <a:close/>
                </a:path>
                <a:path w="93980" h="337184">
                  <a:moveTo>
                    <a:pt x="28549" y="336067"/>
                  </a:moveTo>
                  <a:lnTo>
                    <a:pt x="23698" y="330987"/>
                  </a:lnTo>
                  <a:lnTo>
                    <a:pt x="22847" y="330987"/>
                  </a:lnTo>
                  <a:lnTo>
                    <a:pt x="21463" y="329717"/>
                  </a:lnTo>
                  <a:lnTo>
                    <a:pt x="20688" y="328447"/>
                  </a:lnTo>
                  <a:lnTo>
                    <a:pt x="21094" y="329717"/>
                  </a:lnTo>
                  <a:lnTo>
                    <a:pt x="22301" y="330987"/>
                  </a:lnTo>
                  <a:lnTo>
                    <a:pt x="22669" y="332257"/>
                  </a:lnTo>
                  <a:lnTo>
                    <a:pt x="23177" y="332257"/>
                  </a:lnTo>
                  <a:lnTo>
                    <a:pt x="23444" y="333527"/>
                  </a:lnTo>
                  <a:lnTo>
                    <a:pt x="28549" y="336067"/>
                  </a:lnTo>
                  <a:close/>
                </a:path>
                <a:path w="93980" h="337184">
                  <a:moveTo>
                    <a:pt x="28638" y="332917"/>
                  </a:moveTo>
                  <a:lnTo>
                    <a:pt x="28587" y="332676"/>
                  </a:lnTo>
                  <a:lnTo>
                    <a:pt x="27851" y="332257"/>
                  </a:lnTo>
                  <a:lnTo>
                    <a:pt x="28638" y="332917"/>
                  </a:lnTo>
                  <a:close/>
                </a:path>
                <a:path w="93980" h="337184">
                  <a:moveTo>
                    <a:pt x="29895" y="173355"/>
                  </a:moveTo>
                  <a:lnTo>
                    <a:pt x="29730" y="173278"/>
                  </a:lnTo>
                  <a:lnTo>
                    <a:pt x="29895" y="173355"/>
                  </a:lnTo>
                  <a:close/>
                </a:path>
                <a:path w="93980" h="337184">
                  <a:moveTo>
                    <a:pt x="29959" y="157137"/>
                  </a:moveTo>
                  <a:lnTo>
                    <a:pt x="29006" y="156210"/>
                  </a:lnTo>
                  <a:lnTo>
                    <a:pt x="28079" y="156210"/>
                  </a:lnTo>
                  <a:lnTo>
                    <a:pt x="29959" y="157137"/>
                  </a:lnTo>
                  <a:close/>
                </a:path>
                <a:path w="93980" h="337184">
                  <a:moveTo>
                    <a:pt x="30441" y="317068"/>
                  </a:moveTo>
                  <a:lnTo>
                    <a:pt x="29235" y="316966"/>
                  </a:lnTo>
                  <a:lnTo>
                    <a:pt x="29883" y="317093"/>
                  </a:lnTo>
                  <a:lnTo>
                    <a:pt x="30226" y="317093"/>
                  </a:lnTo>
                  <a:lnTo>
                    <a:pt x="30441" y="317068"/>
                  </a:lnTo>
                  <a:close/>
                </a:path>
                <a:path w="93980" h="337184">
                  <a:moveTo>
                    <a:pt x="30657" y="157480"/>
                  </a:moveTo>
                  <a:lnTo>
                    <a:pt x="29959" y="157137"/>
                  </a:lnTo>
                  <a:lnTo>
                    <a:pt x="30314" y="157480"/>
                  </a:lnTo>
                  <a:lnTo>
                    <a:pt x="30657" y="157480"/>
                  </a:lnTo>
                  <a:close/>
                </a:path>
                <a:path w="93980" h="337184">
                  <a:moveTo>
                    <a:pt x="30886" y="334797"/>
                  </a:moveTo>
                  <a:lnTo>
                    <a:pt x="28638" y="332917"/>
                  </a:lnTo>
                  <a:lnTo>
                    <a:pt x="28765" y="333527"/>
                  </a:lnTo>
                  <a:lnTo>
                    <a:pt x="30886" y="334797"/>
                  </a:lnTo>
                  <a:close/>
                </a:path>
                <a:path w="93980" h="337184">
                  <a:moveTo>
                    <a:pt x="31153" y="317017"/>
                  </a:moveTo>
                  <a:lnTo>
                    <a:pt x="30505" y="317017"/>
                  </a:lnTo>
                  <a:lnTo>
                    <a:pt x="31038" y="317233"/>
                  </a:lnTo>
                  <a:lnTo>
                    <a:pt x="31153" y="317017"/>
                  </a:lnTo>
                  <a:close/>
                </a:path>
                <a:path w="93980" h="337184">
                  <a:moveTo>
                    <a:pt x="31470" y="177533"/>
                  </a:moveTo>
                  <a:lnTo>
                    <a:pt x="30924" y="176530"/>
                  </a:lnTo>
                  <a:lnTo>
                    <a:pt x="31470" y="177533"/>
                  </a:lnTo>
                  <a:close/>
                </a:path>
                <a:path w="93980" h="337184">
                  <a:moveTo>
                    <a:pt x="31953" y="177800"/>
                  </a:moveTo>
                  <a:lnTo>
                    <a:pt x="31470" y="177533"/>
                  </a:lnTo>
                  <a:lnTo>
                    <a:pt x="31623" y="177800"/>
                  </a:lnTo>
                  <a:lnTo>
                    <a:pt x="31953" y="177800"/>
                  </a:lnTo>
                  <a:close/>
                </a:path>
                <a:path w="93980" h="337184">
                  <a:moveTo>
                    <a:pt x="32524" y="152400"/>
                  </a:moveTo>
                  <a:lnTo>
                    <a:pt x="31445" y="151130"/>
                  </a:lnTo>
                  <a:lnTo>
                    <a:pt x="31381" y="152400"/>
                  </a:lnTo>
                  <a:lnTo>
                    <a:pt x="32105" y="152400"/>
                  </a:lnTo>
                  <a:lnTo>
                    <a:pt x="32524" y="152400"/>
                  </a:lnTo>
                  <a:close/>
                </a:path>
                <a:path w="93980" h="337184">
                  <a:moveTo>
                    <a:pt x="32994" y="152933"/>
                  </a:moveTo>
                  <a:lnTo>
                    <a:pt x="32727" y="152527"/>
                  </a:lnTo>
                  <a:lnTo>
                    <a:pt x="32105" y="152400"/>
                  </a:lnTo>
                  <a:lnTo>
                    <a:pt x="32092" y="152641"/>
                  </a:lnTo>
                  <a:lnTo>
                    <a:pt x="32334" y="153022"/>
                  </a:lnTo>
                  <a:lnTo>
                    <a:pt x="32600" y="152971"/>
                  </a:lnTo>
                  <a:lnTo>
                    <a:pt x="32994" y="152933"/>
                  </a:lnTo>
                  <a:close/>
                </a:path>
                <a:path w="93980" h="337184">
                  <a:moveTo>
                    <a:pt x="33248" y="154152"/>
                  </a:moveTo>
                  <a:lnTo>
                    <a:pt x="32524" y="153327"/>
                  </a:lnTo>
                  <a:lnTo>
                    <a:pt x="32346" y="153022"/>
                  </a:lnTo>
                  <a:lnTo>
                    <a:pt x="32016" y="153098"/>
                  </a:lnTo>
                  <a:lnTo>
                    <a:pt x="31864" y="153225"/>
                  </a:lnTo>
                  <a:lnTo>
                    <a:pt x="33248" y="154152"/>
                  </a:lnTo>
                  <a:close/>
                </a:path>
                <a:path w="93980" h="337184">
                  <a:moveTo>
                    <a:pt x="33350" y="313969"/>
                  </a:moveTo>
                  <a:lnTo>
                    <a:pt x="33134" y="313842"/>
                  </a:lnTo>
                  <a:lnTo>
                    <a:pt x="32893" y="313715"/>
                  </a:lnTo>
                  <a:lnTo>
                    <a:pt x="32651" y="313651"/>
                  </a:lnTo>
                  <a:lnTo>
                    <a:pt x="32816" y="313753"/>
                  </a:lnTo>
                  <a:lnTo>
                    <a:pt x="33070" y="313855"/>
                  </a:lnTo>
                  <a:lnTo>
                    <a:pt x="33350" y="313969"/>
                  </a:lnTo>
                  <a:close/>
                </a:path>
                <a:path w="93980" h="337184">
                  <a:moveTo>
                    <a:pt x="34340" y="329717"/>
                  </a:moveTo>
                  <a:lnTo>
                    <a:pt x="32905" y="328447"/>
                  </a:lnTo>
                  <a:lnTo>
                    <a:pt x="33147" y="329717"/>
                  </a:lnTo>
                  <a:lnTo>
                    <a:pt x="34340" y="329717"/>
                  </a:lnTo>
                  <a:close/>
                </a:path>
                <a:path w="93980" h="337184">
                  <a:moveTo>
                    <a:pt x="34429" y="144780"/>
                  </a:moveTo>
                  <a:lnTo>
                    <a:pt x="34112" y="144513"/>
                  </a:lnTo>
                  <a:lnTo>
                    <a:pt x="34175" y="144780"/>
                  </a:lnTo>
                  <a:lnTo>
                    <a:pt x="34429" y="144780"/>
                  </a:lnTo>
                  <a:close/>
                </a:path>
                <a:path w="93980" h="337184">
                  <a:moveTo>
                    <a:pt x="35293" y="330987"/>
                  </a:moveTo>
                  <a:lnTo>
                    <a:pt x="32994" y="329717"/>
                  </a:lnTo>
                  <a:lnTo>
                    <a:pt x="32766" y="329717"/>
                  </a:lnTo>
                  <a:lnTo>
                    <a:pt x="35293" y="330987"/>
                  </a:lnTo>
                  <a:close/>
                </a:path>
                <a:path w="93980" h="337184">
                  <a:moveTo>
                    <a:pt x="35369" y="140970"/>
                  </a:moveTo>
                  <a:lnTo>
                    <a:pt x="34899" y="140652"/>
                  </a:lnTo>
                  <a:lnTo>
                    <a:pt x="34988" y="140970"/>
                  </a:lnTo>
                  <a:lnTo>
                    <a:pt x="35369" y="140970"/>
                  </a:lnTo>
                  <a:close/>
                </a:path>
                <a:path w="93980" h="337184">
                  <a:moveTo>
                    <a:pt x="37579" y="327177"/>
                  </a:moveTo>
                  <a:lnTo>
                    <a:pt x="36753" y="326694"/>
                  </a:lnTo>
                  <a:lnTo>
                    <a:pt x="37223" y="327177"/>
                  </a:lnTo>
                  <a:lnTo>
                    <a:pt x="37579" y="327177"/>
                  </a:lnTo>
                  <a:close/>
                </a:path>
                <a:path w="93980" h="337184">
                  <a:moveTo>
                    <a:pt x="37706" y="134785"/>
                  </a:moveTo>
                  <a:lnTo>
                    <a:pt x="36512" y="133350"/>
                  </a:lnTo>
                  <a:lnTo>
                    <a:pt x="35344" y="133350"/>
                  </a:lnTo>
                  <a:lnTo>
                    <a:pt x="37706" y="134785"/>
                  </a:lnTo>
                  <a:close/>
                </a:path>
                <a:path w="93980" h="337184">
                  <a:moveTo>
                    <a:pt x="38201" y="124180"/>
                  </a:moveTo>
                  <a:close/>
                </a:path>
                <a:path w="93980" h="337184">
                  <a:moveTo>
                    <a:pt x="38328" y="170840"/>
                  </a:moveTo>
                  <a:lnTo>
                    <a:pt x="38303" y="170256"/>
                  </a:lnTo>
                  <a:lnTo>
                    <a:pt x="37541" y="170205"/>
                  </a:lnTo>
                  <a:lnTo>
                    <a:pt x="38328" y="170840"/>
                  </a:lnTo>
                  <a:close/>
                </a:path>
                <a:path w="93980" h="337184">
                  <a:moveTo>
                    <a:pt x="38950" y="123621"/>
                  </a:moveTo>
                  <a:lnTo>
                    <a:pt x="38595" y="123698"/>
                  </a:lnTo>
                  <a:lnTo>
                    <a:pt x="38328" y="123913"/>
                  </a:lnTo>
                  <a:lnTo>
                    <a:pt x="38201" y="124180"/>
                  </a:lnTo>
                  <a:lnTo>
                    <a:pt x="38950" y="123621"/>
                  </a:lnTo>
                  <a:close/>
                </a:path>
                <a:path w="93980" h="337184">
                  <a:moveTo>
                    <a:pt x="41668" y="121653"/>
                  </a:moveTo>
                  <a:lnTo>
                    <a:pt x="41465" y="121526"/>
                  </a:lnTo>
                  <a:lnTo>
                    <a:pt x="41313" y="121424"/>
                  </a:lnTo>
                  <a:lnTo>
                    <a:pt x="41021" y="121246"/>
                  </a:lnTo>
                  <a:lnTo>
                    <a:pt x="39624" y="121208"/>
                  </a:lnTo>
                  <a:lnTo>
                    <a:pt x="40627" y="121513"/>
                  </a:lnTo>
                  <a:lnTo>
                    <a:pt x="41236" y="121627"/>
                  </a:lnTo>
                  <a:lnTo>
                    <a:pt x="41668" y="121653"/>
                  </a:lnTo>
                  <a:close/>
                </a:path>
                <a:path w="93980" h="337184">
                  <a:moveTo>
                    <a:pt x="42481" y="164388"/>
                  </a:moveTo>
                  <a:lnTo>
                    <a:pt x="41465" y="163995"/>
                  </a:lnTo>
                  <a:lnTo>
                    <a:pt x="42392" y="165100"/>
                  </a:lnTo>
                  <a:lnTo>
                    <a:pt x="42481" y="164388"/>
                  </a:lnTo>
                  <a:close/>
                </a:path>
                <a:path w="93980" h="337184">
                  <a:moveTo>
                    <a:pt x="43573" y="323367"/>
                  </a:moveTo>
                  <a:lnTo>
                    <a:pt x="43065" y="322097"/>
                  </a:lnTo>
                  <a:lnTo>
                    <a:pt x="42024" y="322097"/>
                  </a:lnTo>
                  <a:lnTo>
                    <a:pt x="43573" y="323367"/>
                  </a:lnTo>
                  <a:close/>
                </a:path>
                <a:path w="93980" h="337184">
                  <a:moveTo>
                    <a:pt x="44310" y="165100"/>
                  </a:moveTo>
                  <a:lnTo>
                    <a:pt x="42545" y="163830"/>
                  </a:lnTo>
                  <a:lnTo>
                    <a:pt x="42481" y="164388"/>
                  </a:lnTo>
                  <a:lnTo>
                    <a:pt x="44310" y="165100"/>
                  </a:lnTo>
                  <a:close/>
                </a:path>
                <a:path w="93980" h="337184">
                  <a:moveTo>
                    <a:pt x="44958" y="317017"/>
                  </a:moveTo>
                  <a:lnTo>
                    <a:pt x="43789" y="315747"/>
                  </a:lnTo>
                  <a:lnTo>
                    <a:pt x="42951" y="315150"/>
                  </a:lnTo>
                  <a:lnTo>
                    <a:pt x="44958" y="317017"/>
                  </a:lnTo>
                  <a:close/>
                </a:path>
                <a:path w="93980" h="337184">
                  <a:moveTo>
                    <a:pt x="44970" y="166776"/>
                  </a:moveTo>
                  <a:lnTo>
                    <a:pt x="44602" y="165620"/>
                  </a:lnTo>
                  <a:lnTo>
                    <a:pt x="44767" y="166395"/>
                  </a:lnTo>
                  <a:lnTo>
                    <a:pt x="44970" y="166776"/>
                  </a:lnTo>
                  <a:close/>
                </a:path>
                <a:path w="93980" h="337184">
                  <a:moveTo>
                    <a:pt x="46012" y="321652"/>
                  </a:moveTo>
                  <a:lnTo>
                    <a:pt x="45008" y="320611"/>
                  </a:lnTo>
                  <a:lnTo>
                    <a:pt x="44919" y="320763"/>
                  </a:lnTo>
                  <a:lnTo>
                    <a:pt x="45237" y="321005"/>
                  </a:lnTo>
                  <a:lnTo>
                    <a:pt x="46012" y="321652"/>
                  </a:lnTo>
                  <a:close/>
                </a:path>
                <a:path w="93980" h="337184">
                  <a:moveTo>
                    <a:pt x="47129" y="291058"/>
                  </a:moveTo>
                  <a:lnTo>
                    <a:pt x="46418" y="290347"/>
                  </a:lnTo>
                  <a:lnTo>
                    <a:pt x="45643" y="290347"/>
                  </a:lnTo>
                  <a:lnTo>
                    <a:pt x="47129" y="291058"/>
                  </a:lnTo>
                  <a:close/>
                </a:path>
                <a:path w="93980" h="337184">
                  <a:moveTo>
                    <a:pt x="47256" y="311226"/>
                  </a:moveTo>
                  <a:lnTo>
                    <a:pt x="47040" y="311150"/>
                  </a:lnTo>
                  <a:lnTo>
                    <a:pt x="46875" y="311073"/>
                  </a:lnTo>
                  <a:lnTo>
                    <a:pt x="47180" y="311226"/>
                  </a:lnTo>
                  <a:close/>
                </a:path>
                <a:path w="93980" h="337184">
                  <a:moveTo>
                    <a:pt x="47726" y="311264"/>
                  </a:moveTo>
                  <a:lnTo>
                    <a:pt x="47269" y="311238"/>
                  </a:lnTo>
                  <a:lnTo>
                    <a:pt x="47485" y="311302"/>
                  </a:lnTo>
                  <a:lnTo>
                    <a:pt x="47637" y="311302"/>
                  </a:lnTo>
                  <a:close/>
                </a:path>
                <a:path w="93980" h="337184">
                  <a:moveTo>
                    <a:pt x="47752" y="294157"/>
                  </a:moveTo>
                  <a:lnTo>
                    <a:pt x="45986" y="292887"/>
                  </a:lnTo>
                  <a:lnTo>
                    <a:pt x="45593" y="292887"/>
                  </a:lnTo>
                  <a:lnTo>
                    <a:pt x="47752" y="294157"/>
                  </a:lnTo>
                  <a:close/>
                </a:path>
                <a:path w="93980" h="337184">
                  <a:moveTo>
                    <a:pt x="48323" y="291617"/>
                  </a:moveTo>
                  <a:lnTo>
                    <a:pt x="47129" y="291058"/>
                  </a:lnTo>
                  <a:lnTo>
                    <a:pt x="47701" y="291617"/>
                  </a:lnTo>
                  <a:lnTo>
                    <a:pt x="48323" y="291617"/>
                  </a:lnTo>
                  <a:close/>
                </a:path>
                <a:path w="93980" h="337184">
                  <a:moveTo>
                    <a:pt x="48552" y="287807"/>
                  </a:moveTo>
                  <a:lnTo>
                    <a:pt x="47383" y="286537"/>
                  </a:lnTo>
                  <a:lnTo>
                    <a:pt x="47396" y="287807"/>
                  </a:lnTo>
                  <a:lnTo>
                    <a:pt x="48552" y="287807"/>
                  </a:lnTo>
                  <a:close/>
                </a:path>
                <a:path w="93980" h="337184">
                  <a:moveTo>
                    <a:pt x="48945" y="311365"/>
                  </a:moveTo>
                  <a:lnTo>
                    <a:pt x="48006" y="310730"/>
                  </a:lnTo>
                  <a:lnTo>
                    <a:pt x="48082" y="311175"/>
                  </a:lnTo>
                  <a:lnTo>
                    <a:pt x="47726" y="311264"/>
                  </a:lnTo>
                  <a:lnTo>
                    <a:pt x="48945" y="311365"/>
                  </a:lnTo>
                  <a:close/>
                </a:path>
                <a:path w="93980" h="337184">
                  <a:moveTo>
                    <a:pt x="49098" y="288988"/>
                  </a:moveTo>
                  <a:lnTo>
                    <a:pt x="48818" y="288569"/>
                  </a:lnTo>
                  <a:lnTo>
                    <a:pt x="48171" y="288531"/>
                  </a:lnTo>
                  <a:lnTo>
                    <a:pt x="48171" y="288785"/>
                  </a:lnTo>
                  <a:lnTo>
                    <a:pt x="48412" y="289166"/>
                  </a:lnTo>
                  <a:lnTo>
                    <a:pt x="48704" y="289064"/>
                  </a:lnTo>
                  <a:lnTo>
                    <a:pt x="49098" y="288988"/>
                  </a:lnTo>
                  <a:close/>
                </a:path>
                <a:path w="93980" h="337184">
                  <a:moveTo>
                    <a:pt x="49237" y="315442"/>
                  </a:moveTo>
                  <a:lnTo>
                    <a:pt x="48679" y="314477"/>
                  </a:lnTo>
                  <a:lnTo>
                    <a:pt x="48526" y="314477"/>
                  </a:lnTo>
                  <a:lnTo>
                    <a:pt x="49187" y="315417"/>
                  </a:lnTo>
                  <a:close/>
                </a:path>
                <a:path w="93980" h="337184">
                  <a:moveTo>
                    <a:pt x="49276" y="276631"/>
                  </a:moveTo>
                  <a:lnTo>
                    <a:pt x="49110" y="276377"/>
                  </a:lnTo>
                  <a:lnTo>
                    <a:pt x="48831" y="276377"/>
                  </a:lnTo>
                  <a:lnTo>
                    <a:pt x="49276" y="276631"/>
                  </a:lnTo>
                  <a:close/>
                </a:path>
                <a:path w="93980" h="337184">
                  <a:moveTo>
                    <a:pt x="49403" y="290258"/>
                  </a:moveTo>
                  <a:lnTo>
                    <a:pt x="48628" y="289471"/>
                  </a:lnTo>
                  <a:lnTo>
                    <a:pt x="48412" y="289166"/>
                  </a:lnTo>
                  <a:lnTo>
                    <a:pt x="48094" y="289293"/>
                  </a:lnTo>
                  <a:lnTo>
                    <a:pt x="47942" y="289445"/>
                  </a:lnTo>
                  <a:lnTo>
                    <a:pt x="49403" y="290258"/>
                  </a:lnTo>
                  <a:close/>
                </a:path>
                <a:path w="93980" h="337184">
                  <a:moveTo>
                    <a:pt x="49415" y="7404"/>
                  </a:moveTo>
                  <a:lnTo>
                    <a:pt x="47802" y="6350"/>
                  </a:lnTo>
                  <a:lnTo>
                    <a:pt x="46913" y="7620"/>
                  </a:lnTo>
                  <a:lnTo>
                    <a:pt x="49098" y="7620"/>
                  </a:lnTo>
                  <a:lnTo>
                    <a:pt x="49415" y="7404"/>
                  </a:lnTo>
                  <a:close/>
                </a:path>
                <a:path w="93980" h="337184">
                  <a:moveTo>
                    <a:pt x="49542" y="280187"/>
                  </a:moveTo>
                  <a:lnTo>
                    <a:pt x="49415" y="280187"/>
                  </a:lnTo>
                  <a:lnTo>
                    <a:pt x="49504" y="280327"/>
                  </a:lnTo>
                  <a:lnTo>
                    <a:pt x="49542" y="280187"/>
                  </a:lnTo>
                  <a:close/>
                </a:path>
                <a:path w="93980" h="337184">
                  <a:moveTo>
                    <a:pt x="49872" y="315747"/>
                  </a:moveTo>
                  <a:lnTo>
                    <a:pt x="49237" y="315442"/>
                  </a:lnTo>
                  <a:lnTo>
                    <a:pt x="49428" y="315747"/>
                  </a:lnTo>
                  <a:lnTo>
                    <a:pt x="49872" y="315747"/>
                  </a:lnTo>
                  <a:close/>
                </a:path>
                <a:path w="93980" h="337184">
                  <a:moveTo>
                    <a:pt x="50101" y="273773"/>
                  </a:moveTo>
                  <a:lnTo>
                    <a:pt x="49644" y="273113"/>
                  </a:lnTo>
                  <a:lnTo>
                    <a:pt x="49758" y="273380"/>
                  </a:lnTo>
                  <a:lnTo>
                    <a:pt x="50101" y="273773"/>
                  </a:lnTo>
                  <a:close/>
                </a:path>
                <a:path w="93980" h="337184">
                  <a:moveTo>
                    <a:pt x="50355" y="275107"/>
                  </a:moveTo>
                  <a:lnTo>
                    <a:pt x="50101" y="273837"/>
                  </a:lnTo>
                  <a:lnTo>
                    <a:pt x="50114" y="275107"/>
                  </a:lnTo>
                  <a:lnTo>
                    <a:pt x="50355" y="275107"/>
                  </a:lnTo>
                  <a:close/>
                </a:path>
                <a:path w="93980" h="337184">
                  <a:moveTo>
                    <a:pt x="50698" y="17919"/>
                  </a:moveTo>
                  <a:lnTo>
                    <a:pt x="50673" y="17780"/>
                  </a:lnTo>
                  <a:lnTo>
                    <a:pt x="47434" y="19050"/>
                  </a:lnTo>
                  <a:lnTo>
                    <a:pt x="50698" y="17919"/>
                  </a:lnTo>
                  <a:close/>
                </a:path>
                <a:path w="93980" h="337184">
                  <a:moveTo>
                    <a:pt x="50749" y="148590"/>
                  </a:moveTo>
                  <a:lnTo>
                    <a:pt x="50317" y="148158"/>
                  </a:lnTo>
                  <a:lnTo>
                    <a:pt x="50101" y="148590"/>
                  </a:lnTo>
                  <a:lnTo>
                    <a:pt x="50749" y="148590"/>
                  </a:lnTo>
                  <a:close/>
                </a:path>
                <a:path w="93980" h="337184">
                  <a:moveTo>
                    <a:pt x="50761" y="147320"/>
                  </a:moveTo>
                  <a:lnTo>
                    <a:pt x="49466" y="147320"/>
                  </a:lnTo>
                  <a:lnTo>
                    <a:pt x="50317" y="148158"/>
                  </a:lnTo>
                  <a:lnTo>
                    <a:pt x="50761" y="147320"/>
                  </a:lnTo>
                  <a:close/>
                </a:path>
                <a:path w="93980" h="337184">
                  <a:moveTo>
                    <a:pt x="50850" y="21590"/>
                  </a:moveTo>
                  <a:lnTo>
                    <a:pt x="50457" y="21590"/>
                  </a:lnTo>
                  <a:lnTo>
                    <a:pt x="50190" y="21805"/>
                  </a:lnTo>
                  <a:lnTo>
                    <a:pt x="50850" y="21590"/>
                  </a:lnTo>
                  <a:close/>
                </a:path>
                <a:path w="93980" h="337184">
                  <a:moveTo>
                    <a:pt x="51257" y="99885"/>
                  </a:moveTo>
                  <a:lnTo>
                    <a:pt x="50774" y="99161"/>
                  </a:lnTo>
                  <a:lnTo>
                    <a:pt x="50634" y="99060"/>
                  </a:lnTo>
                  <a:lnTo>
                    <a:pt x="49479" y="99060"/>
                  </a:lnTo>
                  <a:lnTo>
                    <a:pt x="51257" y="99885"/>
                  </a:lnTo>
                  <a:close/>
                </a:path>
                <a:path w="93980" h="337184">
                  <a:moveTo>
                    <a:pt x="52171" y="19050"/>
                  </a:moveTo>
                  <a:lnTo>
                    <a:pt x="51104" y="17780"/>
                  </a:lnTo>
                  <a:lnTo>
                    <a:pt x="50698" y="17919"/>
                  </a:lnTo>
                  <a:lnTo>
                    <a:pt x="50939" y="19050"/>
                  </a:lnTo>
                  <a:lnTo>
                    <a:pt x="52171" y="19050"/>
                  </a:lnTo>
                  <a:close/>
                </a:path>
                <a:path w="93980" h="337184">
                  <a:moveTo>
                    <a:pt x="53225" y="257416"/>
                  </a:moveTo>
                  <a:close/>
                </a:path>
                <a:path w="93980" h="337184">
                  <a:moveTo>
                    <a:pt x="53225" y="22860"/>
                  </a:moveTo>
                  <a:lnTo>
                    <a:pt x="49009" y="22860"/>
                  </a:lnTo>
                  <a:lnTo>
                    <a:pt x="50190" y="21805"/>
                  </a:lnTo>
                  <a:lnTo>
                    <a:pt x="47180" y="22860"/>
                  </a:lnTo>
                  <a:lnTo>
                    <a:pt x="48526" y="22860"/>
                  </a:lnTo>
                  <a:lnTo>
                    <a:pt x="49669" y="24130"/>
                  </a:lnTo>
                  <a:lnTo>
                    <a:pt x="53225" y="22860"/>
                  </a:lnTo>
                  <a:close/>
                </a:path>
                <a:path w="93980" h="337184">
                  <a:moveTo>
                    <a:pt x="53924" y="256743"/>
                  </a:moveTo>
                  <a:lnTo>
                    <a:pt x="53568" y="256882"/>
                  </a:lnTo>
                  <a:lnTo>
                    <a:pt x="53327" y="257124"/>
                  </a:lnTo>
                  <a:lnTo>
                    <a:pt x="53225" y="257416"/>
                  </a:lnTo>
                  <a:lnTo>
                    <a:pt x="53924" y="256743"/>
                  </a:lnTo>
                  <a:close/>
                </a:path>
                <a:path w="93980" h="337184">
                  <a:moveTo>
                    <a:pt x="54851" y="267487"/>
                  </a:moveTo>
                  <a:lnTo>
                    <a:pt x="54787" y="267296"/>
                  </a:lnTo>
                  <a:lnTo>
                    <a:pt x="50888" y="266217"/>
                  </a:lnTo>
                  <a:lnTo>
                    <a:pt x="52006" y="267487"/>
                  </a:lnTo>
                  <a:lnTo>
                    <a:pt x="54851" y="267487"/>
                  </a:lnTo>
                  <a:close/>
                </a:path>
                <a:path w="93980" h="337184">
                  <a:moveTo>
                    <a:pt x="55118" y="270027"/>
                  </a:moveTo>
                  <a:lnTo>
                    <a:pt x="55092" y="269849"/>
                  </a:lnTo>
                  <a:lnTo>
                    <a:pt x="52006" y="267487"/>
                  </a:lnTo>
                  <a:lnTo>
                    <a:pt x="50800" y="267487"/>
                  </a:lnTo>
                  <a:lnTo>
                    <a:pt x="55118" y="270027"/>
                  </a:lnTo>
                  <a:close/>
                </a:path>
                <a:path w="93980" h="337184">
                  <a:moveTo>
                    <a:pt x="56451" y="254330"/>
                  </a:moveTo>
                  <a:lnTo>
                    <a:pt x="55765" y="253974"/>
                  </a:lnTo>
                  <a:lnTo>
                    <a:pt x="54368" y="254127"/>
                  </a:lnTo>
                  <a:lnTo>
                    <a:pt x="55397" y="254330"/>
                  </a:lnTo>
                  <a:lnTo>
                    <a:pt x="56019" y="254355"/>
                  </a:lnTo>
                  <a:lnTo>
                    <a:pt x="56451" y="254330"/>
                  </a:lnTo>
                  <a:close/>
                </a:path>
                <a:path w="93980" h="337184">
                  <a:moveTo>
                    <a:pt x="56667" y="250977"/>
                  </a:moveTo>
                  <a:lnTo>
                    <a:pt x="56070" y="250977"/>
                  </a:lnTo>
                  <a:lnTo>
                    <a:pt x="56426" y="251142"/>
                  </a:lnTo>
                  <a:lnTo>
                    <a:pt x="56667" y="250977"/>
                  </a:lnTo>
                  <a:close/>
                </a:path>
                <a:path w="93980" h="337184">
                  <a:moveTo>
                    <a:pt x="58013" y="73431"/>
                  </a:moveTo>
                  <a:lnTo>
                    <a:pt x="57581" y="72390"/>
                  </a:lnTo>
                  <a:lnTo>
                    <a:pt x="57315" y="72390"/>
                  </a:lnTo>
                  <a:lnTo>
                    <a:pt x="56299" y="72390"/>
                  </a:lnTo>
                  <a:lnTo>
                    <a:pt x="58013" y="73431"/>
                  </a:lnTo>
                  <a:close/>
                </a:path>
                <a:path w="93980" h="337184">
                  <a:moveTo>
                    <a:pt x="58458" y="25400"/>
                  </a:moveTo>
                  <a:lnTo>
                    <a:pt x="55841" y="26670"/>
                  </a:lnTo>
                  <a:lnTo>
                    <a:pt x="56172" y="26670"/>
                  </a:lnTo>
                  <a:lnTo>
                    <a:pt x="56349" y="26670"/>
                  </a:lnTo>
                  <a:lnTo>
                    <a:pt x="58458" y="25400"/>
                  </a:lnTo>
                  <a:close/>
                </a:path>
                <a:path w="93980" h="337184">
                  <a:moveTo>
                    <a:pt x="58610" y="61277"/>
                  </a:moveTo>
                  <a:lnTo>
                    <a:pt x="57950" y="61188"/>
                  </a:lnTo>
                  <a:lnTo>
                    <a:pt x="57861" y="61315"/>
                  </a:lnTo>
                  <a:lnTo>
                    <a:pt x="58610" y="61277"/>
                  </a:lnTo>
                  <a:close/>
                </a:path>
                <a:path w="93980" h="337184">
                  <a:moveTo>
                    <a:pt x="59245" y="299796"/>
                  </a:moveTo>
                  <a:lnTo>
                    <a:pt x="57086" y="298996"/>
                  </a:lnTo>
                  <a:lnTo>
                    <a:pt x="56921" y="299237"/>
                  </a:lnTo>
                  <a:lnTo>
                    <a:pt x="59194" y="300507"/>
                  </a:lnTo>
                  <a:lnTo>
                    <a:pt x="59245" y="299796"/>
                  </a:lnTo>
                  <a:close/>
                </a:path>
                <a:path w="93980" h="337184">
                  <a:moveTo>
                    <a:pt x="59385" y="62801"/>
                  </a:moveTo>
                  <a:lnTo>
                    <a:pt x="59029" y="62649"/>
                  </a:lnTo>
                  <a:lnTo>
                    <a:pt x="59042" y="62776"/>
                  </a:lnTo>
                  <a:lnTo>
                    <a:pt x="59385" y="62801"/>
                  </a:lnTo>
                  <a:close/>
                </a:path>
                <a:path w="93980" h="337184">
                  <a:moveTo>
                    <a:pt x="59601" y="85750"/>
                  </a:moveTo>
                  <a:lnTo>
                    <a:pt x="58953" y="85090"/>
                  </a:lnTo>
                  <a:lnTo>
                    <a:pt x="58699" y="85090"/>
                  </a:lnTo>
                  <a:lnTo>
                    <a:pt x="59601" y="85750"/>
                  </a:lnTo>
                  <a:close/>
                </a:path>
                <a:path w="93980" h="337184">
                  <a:moveTo>
                    <a:pt x="59702" y="62992"/>
                  </a:moveTo>
                  <a:lnTo>
                    <a:pt x="58178" y="63500"/>
                  </a:lnTo>
                  <a:lnTo>
                    <a:pt x="59207" y="63500"/>
                  </a:lnTo>
                  <a:lnTo>
                    <a:pt x="59702" y="62992"/>
                  </a:lnTo>
                  <a:close/>
                </a:path>
                <a:path w="93980" h="337184">
                  <a:moveTo>
                    <a:pt x="59817" y="145567"/>
                  </a:moveTo>
                  <a:lnTo>
                    <a:pt x="59575" y="145745"/>
                  </a:lnTo>
                  <a:lnTo>
                    <a:pt x="59817" y="145567"/>
                  </a:lnTo>
                  <a:close/>
                </a:path>
                <a:path w="93980" h="337184">
                  <a:moveTo>
                    <a:pt x="60185" y="165887"/>
                  </a:moveTo>
                  <a:lnTo>
                    <a:pt x="57289" y="167157"/>
                  </a:lnTo>
                  <a:lnTo>
                    <a:pt x="58889" y="167157"/>
                  </a:lnTo>
                  <a:lnTo>
                    <a:pt x="60185" y="165887"/>
                  </a:lnTo>
                  <a:close/>
                </a:path>
                <a:path w="93980" h="337184">
                  <a:moveTo>
                    <a:pt x="60426" y="86360"/>
                  </a:moveTo>
                  <a:lnTo>
                    <a:pt x="59601" y="85750"/>
                  </a:lnTo>
                  <a:lnTo>
                    <a:pt x="60198" y="86360"/>
                  </a:lnTo>
                  <a:lnTo>
                    <a:pt x="60426" y="86360"/>
                  </a:lnTo>
                  <a:close/>
                </a:path>
                <a:path w="93980" h="337184">
                  <a:moveTo>
                    <a:pt x="60667" y="294551"/>
                  </a:moveTo>
                  <a:lnTo>
                    <a:pt x="60528" y="294309"/>
                  </a:lnTo>
                  <a:lnTo>
                    <a:pt x="60401" y="294093"/>
                  </a:lnTo>
                  <a:lnTo>
                    <a:pt x="60121" y="293979"/>
                  </a:lnTo>
                  <a:lnTo>
                    <a:pt x="60121" y="294170"/>
                  </a:lnTo>
                  <a:lnTo>
                    <a:pt x="60375" y="294386"/>
                  </a:lnTo>
                  <a:lnTo>
                    <a:pt x="60667" y="294551"/>
                  </a:lnTo>
                  <a:close/>
                </a:path>
                <a:path w="93980" h="337184">
                  <a:moveTo>
                    <a:pt x="61175" y="300507"/>
                  </a:moveTo>
                  <a:lnTo>
                    <a:pt x="59296" y="299237"/>
                  </a:lnTo>
                  <a:lnTo>
                    <a:pt x="59245" y="299796"/>
                  </a:lnTo>
                  <a:lnTo>
                    <a:pt x="61175" y="300507"/>
                  </a:lnTo>
                  <a:close/>
                </a:path>
                <a:path w="93980" h="337184">
                  <a:moveTo>
                    <a:pt x="61569" y="62369"/>
                  </a:moveTo>
                  <a:lnTo>
                    <a:pt x="61391" y="62230"/>
                  </a:lnTo>
                  <a:lnTo>
                    <a:pt x="60464" y="62230"/>
                  </a:lnTo>
                  <a:lnTo>
                    <a:pt x="59702" y="62992"/>
                  </a:lnTo>
                  <a:lnTo>
                    <a:pt x="61569" y="62369"/>
                  </a:lnTo>
                  <a:close/>
                </a:path>
                <a:path w="93980" h="337184">
                  <a:moveTo>
                    <a:pt x="64338" y="121005"/>
                  </a:moveTo>
                  <a:lnTo>
                    <a:pt x="63868" y="121259"/>
                  </a:lnTo>
                  <a:lnTo>
                    <a:pt x="63728" y="121437"/>
                  </a:lnTo>
                  <a:lnTo>
                    <a:pt x="64338" y="121005"/>
                  </a:lnTo>
                  <a:close/>
                </a:path>
                <a:path w="93980" h="337184">
                  <a:moveTo>
                    <a:pt x="64401" y="4635"/>
                  </a:moveTo>
                  <a:lnTo>
                    <a:pt x="63919" y="4876"/>
                  </a:lnTo>
                  <a:lnTo>
                    <a:pt x="63766" y="5080"/>
                  </a:lnTo>
                  <a:lnTo>
                    <a:pt x="64401" y="4635"/>
                  </a:lnTo>
                  <a:close/>
                </a:path>
                <a:path w="93980" h="337184">
                  <a:moveTo>
                    <a:pt x="65405" y="292684"/>
                  </a:moveTo>
                  <a:lnTo>
                    <a:pt x="65201" y="292519"/>
                  </a:lnTo>
                  <a:lnTo>
                    <a:pt x="65062" y="292557"/>
                  </a:lnTo>
                  <a:lnTo>
                    <a:pt x="64884" y="292608"/>
                  </a:lnTo>
                  <a:lnTo>
                    <a:pt x="65201" y="292684"/>
                  </a:lnTo>
                  <a:lnTo>
                    <a:pt x="65405" y="292684"/>
                  </a:lnTo>
                  <a:close/>
                </a:path>
                <a:path w="93980" h="337184">
                  <a:moveTo>
                    <a:pt x="67017" y="281444"/>
                  </a:moveTo>
                  <a:lnTo>
                    <a:pt x="66052" y="280530"/>
                  </a:lnTo>
                  <a:lnTo>
                    <a:pt x="65760" y="280466"/>
                  </a:lnTo>
                  <a:lnTo>
                    <a:pt x="65862" y="280898"/>
                  </a:lnTo>
                  <a:lnTo>
                    <a:pt x="67017" y="281444"/>
                  </a:lnTo>
                  <a:close/>
                </a:path>
                <a:path w="93980" h="337184">
                  <a:moveTo>
                    <a:pt x="68503" y="281863"/>
                  </a:moveTo>
                  <a:lnTo>
                    <a:pt x="68211" y="281851"/>
                  </a:lnTo>
                  <a:lnTo>
                    <a:pt x="68084" y="281901"/>
                  </a:lnTo>
                  <a:lnTo>
                    <a:pt x="68503" y="281863"/>
                  </a:lnTo>
                  <a:close/>
                </a:path>
                <a:path w="93980" h="337184">
                  <a:moveTo>
                    <a:pt x="68694" y="112141"/>
                  </a:moveTo>
                  <a:lnTo>
                    <a:pt x="68427" y="111760"/>
                  </a:lnTo>
                  <a:lnTo>
                    <a:pt x="68135" y="111760"/>
                  </a:lnTo>
                  <a:lnTo>
                    <a:pt x="68694" y="112141"/>
                  </a:lnTo>
                  <a:close/>
                </a:path>
                <a:path w="93980" h="337184">
                  <a:moveTo>
                    <a:pt x="70535" y="287807"/>
                  </a:moveTo>
                  <a:lnTo>
                    <a:pt x="70396" y="287807"/>
                  </a:lnTo>
                  <a:lnTo>
                    <a:pt x="70269" y="289077"/>
                  </a:lnTo>
                  <a:lnTo>
                    <a:pt x="70510" y="289077"/>
                  </a:lnTo>
                  <a:lnTo>
                    <a:pt x="70535" y="287807"/>
                  </a:lnTo>
                  <a:close/>
                </a:path>
                <a:path w="93980" h="337184">
                  <a:moveTo>
                    <a:pt x="70561" y="19050"/>
                  </a:moveTo>
                  <a:lnTo>
                    <a:pt x="69697" y="20320"/>
                  </a:lnTo>
                  <a:lnTo>
                    <a:pt x="69913" y="20320"/>
                  </a:lnTo>
                  <a:lnTo>
                    <a:pt x="70561" y="19050"/>
                  </a:lnTo>
                  <a:close/>
                </a:path>
                <a:path w="93980" h="337184">
                  <a:moveTo>
                    <a:pt x="70650" y="290347"/>
                  </a:moveTo>
                  <a:lnTo>
                    <a:pt x="69735" y="289077"/>
                  </a:lnTo>
                  <a:lnTo>
                    <a:pt x="69710" y="289433"/>
                  </a:lnTo>
                  <a:lnTo>
                    <a:pt x="70650" y="290347"/>
                  </a:lnTo>
                  <a:close/>
                </a:path>
                <a:path w="93980" h="337184">
                  <a:moveTo>
                    <a:pt x="71450" y="290347"/>
                  </a:moveTo>
                  <a:lnTo>
                    <a:pt x="70916" y="290347"/>
                  </a:lnTo>
                  <a:lnTo>
                    <a:pt x="71297" y="291084"/>
                  </a:lnTo>
                  <a:lnTo>
                    <a:pt x="71450" y="290347"/>
                  </a:lnTo>
                  <a:close/>
                </a:path>
                <a:path w="93980" h="337184">
                  <a:moveTo>
                    <a:pt x="71577" y="291617"/>
                  </a:moveTo>
                  <a:lnTo>
                    <a:pt x="71297" y="291084"/>
                  </a:lnTo>
                  <a:lnTo>
                    <a:pt x="71183" y="291617"/>
                  </a:lnTo>
                  <a:lnTo>
                    <a:pt x="71577" y="291617"/>
                  </a:lnTo>
                  <a:close/>
                </a:path>
                <a:path w="93980" h="337184">
                  <a:moveTo>
                    <a:pt x="75412" y="265722"/>
                  </a:moveTo>
                  <a:lnTo>
                    <a:pt x="75171" y="265658"/>
                  </a:lnTo>
                  <a:lnTo>
                    <a:pt x="74904" y="265722"/>
                  </a:lnTo>
                  <a:lnTo>
                    <a:pt x="75412" y="265722"/>
                  </a:lnTo>
                  <a:close/>
                </a:path>
                <a:path w="93980" h="337184">
                  <a:moveTo>
                    <a:pt x="75577" y="265747"/>
                  </a:moveTo>
                  <a:lnTo>
                    <a:pt x="75285" y="265404"/>
                  </a:lnTo>
                  <a:lnTo>
                    <a:pt x="74917" y="265341"/>
                  </a:lnTo>
                  <a:lnTo>
                    <a:pt x="75272" y="265557"/>
                  </a:lnTo>
                  <a:lnTo>
                    <a:pt x="75476" y="265722"/>
                  </a:lnTo>
                  <a:close/>
                </a:path>
                <a:path w="93980" h="337184">
                  <a:moveTo>
                    <a:pt x="76415" y="270027"/>
                  </a:moveTo>
                  <a:lnTo>
                    <a:pt x="69951" y="267487"/>
                  </a:lnTo>
                  <a:lnTo>
                    <a:pt x="55486" y="267487"/>
                  </a:lnTo>
                  <a:lnTo>
                    <a:pt x="54851" y="267487"/>
                  </a:lnTo>
                  <a:lnTo>
                    <a:pt x="55092" y="269849"/>
                  </a:lnTo>
                  <a:lnTo>
                    <a:pt x="55321" y="270027"/>
                  </a:lnTo>
                  <a:lnTo>
                    <a:pt x="53606" y="271297"/>
                  </a:lnTo>
                  <a:lnTo>
                    <a:pt x="52832" y="271297"/>
                  </a:lnTo>
                  <a:lnTo>
                    <a:pt x="51841" y="270027"/>
                  </a:lnTo>
                  <a:lnTo>
                    <a:pt x="51155" y="270027"/>
                  </a:lnTo>
                  <a:lnTo>
                    <a:pt x="52260" y="272567"/>
                  </a:lnTo>
                  <a:lnTo>
                    <a:pt x="49466" y="272567"/>
                  </a:lnTo>
                  <a:lnTo>
                    <a:pt x="51117" y="275107"/>
                  </a:lnTo>
                  <a:lnTo>
                    <a:pt x="50723" y="275107"/>
                  </a:lnTo>
                  <a:lnTo>
                    <a:pt x="53746" y="276377"/>
                  </a:lnTo>
                  <a:lnTo>
                    <a:pt x="56083" y="278917"/>
                  </a:lnTo>
                  <a:lnTo>
                    <a:pt x="57543" y="280187"/>
                  </a:lnTo>
                  <a:lnTo>
                    <a:pt x="52209" y="276377"/>
                  </a:lnTo>
                  <a:lnTo>
                    <a:pt x="55486" y="280187"/>
                  </a:lnTo>
                  <a:lnTo>
                    <a:pt x="51041" y="277647"/>
                  </a:lnTo>
                  <a:lnTo>
                    <a:pt x="49276" y="276631"/>
                  </a:lnTo>
                  <a:lnTo>
                    <a:pt x="49885" y="277596"/>
                  </a:lnTo>
                  <a:lnTo>
                    <a:pt x="48602" y="276377"/>
                  </a:lnTo>
                  <a:lnTo>
                    <a:pt x="49187" y="277647"/>
                  </a:lnTo>
                  <a:lnTo>
                    <a:pt x="51396" y="278917"/>
                  </a:lnTo>
                  <a:lnTo>
                    <a:pt x="50939" y="280187"/>
                  </a:lnTo>
                  <a:lnTo>
                    <a:pt x="49999" y="278917"/>
                  </a:lnTo>
                  <a:lnTo>
                    <a:pt x="48679" y="278917"/>
                  </a:lnTo>
                  <a:lnTo>
                    <a:pt x="51854" y="281457"/>
                  </a:lnTo>
                  <a:lnTo>
                    <a:pt x="50190" y="281444"/>
                  </a:lnTo>
                  <a:lnTo>
                    <a:pt x="49504" y="280327"/>
                  </a:lnTo>
                  <a:lnTo>
                    <a:pt x="49187" y="281457"/>
                  </a:lnTo>
                  <a:lnTo>
                    <a:pt x="53213" y="285267"/>
                  </a:lnTo>
                  <a:lnTo>
                    <a:pt x="50761" y="285267"/>
                  </a:lnTo>
                  <a:lnTo>
                    <a:pt x="46964" y="282727"/>
                  </a:lnTo>
                  <a:lnTo>
                    <a:pt x="49187" y="285267"/>
                  </a:lnTo>
                  <a:lnTo>
                    <a:pt x="45694" y="283997"/>
                  </a:lnTo>
                  <a:lnTo>
                    <a:pt x="46342" y="285267"/>
                  </a:lnTo>
                  <a:lnTo>
                    <a:pt x="48171" y="285267"/>
                  </a:lnTo>
                  <a:lnTo>
                    <a:pt x="47764" y="286537"/>
                  </a:lnTo>
                  <a:lnTo>
                    <a:pt x="49974" y="287807"/>
                  </a:lnTo>
                  <a:lnTo>
                    <a:pt x="49060" y="287807"/>
                  </a:lnTo>
                  <a:lnTo>
                    <a:pt x="50482" y="290347"/>
                  </a:lnTo>
                  <a:lnTo>
                    <a:pt x="51777" y="290347"/>
                  </a:lnTo>
                  <a:lnTo>
                    <a:pt x="53454" y="290347"/>
                  </a:lnTo>
                  <a:lnTo>
                    <a:pt x="52031" y="291617"/>
                  </a:lnTo>
                  <a:lnTo>
                    <a:pt x="51777" y="290347"/>
                  </a:lnTo>
                  <a:lnTo>
                    <a:pt x="51612" y="291617"/>
                  </a:lnTo>
                  <a:lnTo>
                    <a:pt x="49403" y="290347"/>
                  </a:lnTo>
                  <a:lnTo>
                    <a:pt x="51269" y="292887"/>
                  </a:lnTo>
                  <a:lnTo>
                    <a:pt x="49530" y="292887"/>
                  </a:lnTo>
                  <a:lnTo>
                    <a:pt x="49530" y="295427"/>
                  </a:lnTo>
                  <a:lnTo>
                    <a:pt x="47358" y="295427"/>
                  </a:lnTo>
                  <a:lnTo>
                    <a:pt x="47358" y="304317"/>
                  </a:lnTo>
                  <a:lnTo>
                    <a:pt x="44831" y="303047"/>
                  </a:lnTo>
                  <a:lnTo>
                    <a:pt x="42303" y="301777"/>
                  </a:lnTo>
                  <a:lnTo>
                    <a:pt x="42722" y="301777"/>
                  </a:lnTo>
                  <a:lnTo>
                    <a:pt x="47358" y="304317"/>
                  </a:lnTo>
                  <a:lnTo>
                    <a:pt x="47358" y="295427"/>
                  </a:lnTo>
                  <a:lnTo>
                    <a:pt x="46570" y="295427"/>
                  </a:lnTo>
                  <a:lnTo>
                    <a:pt x="46418" y="294690"/>
                  </a:lnTo>
                  <a:lnTo>
                    <a:pt x="49530" y="295427"/>
                  </a:lnTo>
                  <a:lnTo>
                    <a:pt x="49530" y="292887"/>
                  </a:lnTo>
                  <a:lnTo>
                    <a:pt x="48983" y="292887"/>
                  </a:lnTo>
                  <a:lnTo>
                    <a:pt x="47701" y="291617"/>
                  </a:lnTo>
                  <a:lnTo>
                    <a:pt x="45593" y="291617"/>
                  </a:lnTo>
                  <a:lnTo>
                    <a:pt x="48387" y="294157"/>
                  </a:lnTo>
                  <a:lnTo>
                    <a:pt x="47764" y="294157"/>
                  </a:lnTo>
                  <a:lnTo>
                    <a:pt x="46456" y="294157"/>
                  </a:lnTo>
                  <a:lnTo>
                    <a:pt x="45072" y="292887"/>
                  </a:lnTo>
                  <a:lnTo>
                    <a:pt x="44145" y="294157"/>
                  </a:lnTo>
                  <a:lnTo>
                    <a:pt x="45821" y="294551"/>
                  </a:lnTo>
                  <a:lnTo>
                    <a:pt x="44742" y="295427"/>
                  </a:lnTo>
                  <a:lnTo>
                    <a:pt x="46596" y="297967"/>
                  </a:lnTo>
                  <a:lnTo>
                    <a:pt x="44869" y="297967"/>
                  </a:lnTo>
                  <a:lnTo>
                    <a:pt x="41313" y="296697"/>
                  </a:lnTo>
                  <a:lnTo>
                    <a:pt x="44564" y="296697"/>
                  </a:lnTo>
                  <a:lnTo>
                    <a:pt x="41490" y="295427"/>
                  </a:lnTo>
                  <a:lnTo>
                    <a:pt x="41287" y="296697"/>
                  </a:lnTo>
                  <a:lnTo>
                    <a:pt x="43815" y="300507"/>
                  </a:lnTo>
                  <a:lnTo>
                    <a:pt x="42240" y="301752"/>
                  </a:lnTo>
                  <a:lnTo>
                    <a:pt x="39776" y="300507"/>
                  </a:lnTo>
                  <a:lnTo>
                    <a:pt x="41592" y="303047"/>
                  </a:lnTo>
                  <a:lnTo>
                    <a:pt x="41338" y="303047"/>
                  </a:lnTo>
                  <a:lnTo>
                    <a:pt x="39090" y="300507"/>
                  </a:lnTo>
                  <a:lnTo>
                    <a:pt x="39598" y="301777"/>
                  </a:lnTo>
                  <a:lnTo>
                    <a:pt x="38277" y="301777"/>
                  </a:lnTo>
                  <a:lnTo>
                    <a:pt x="39585" y="304317"/>
                  </a:lnTo>
                  <a:lnTo>
                    <a:pt x="40182" y="306857"/>
                  </a:lnTo>
                  <a:lnTo>
                    <a:pt x="39077" y="305587"/>
                  </a:lnTo>
                  <a:lnTo>
                    <a:pt x="37655" y="305587"/>
                  </a:lnTo>
                  <a:lnTo>
                    <a:pt x="37553" y="306857"/>
                  </a:lnTo>
                  <a:lnTo>
                    <a:pt x="36639" y="306857"/>
                  </a:lnTo>
                  <a:lnTo>
                    <a:pt x="37731" y="308127"/>
                  </a:lnTo>
                  <a:lnTo>
                    <a:pt x="35966" y="308127"/>
                  </a:lnTo>
                  <a:lnTo>
                    <a:pt x="36080" y="310667"/>
                  </a:lnTo>
                  <a:lnTo>
                    <a:pt x="36436" y="311937"/>
                  </a:lnTo>
                  <a:lnTo>
                    <a:pt x="33058" y="311937"/>
                  </a:lnTo>
                  <a:lnTo>
                    <a:pt x="33261" y="313207"/>
                  </a:lnTo>
                  <a:lnTo>
                    <a:pt x="35344" y="314477"/>
                  </a:lnTo>
                  <a:lnTo>
                    <a:pt x="36360" y="314477"/>
                  </a:lnTo>
                  <a:lnTo>
                    <a:pt x="37439" y="315747"/>
                  </a:lnTo>
                  <a:lnTo>
                    <a:pt x="38112" y="317017"/>
                  </a:lnTo>
                  <a:lnTo>
                    <a:pt x="37884" y="317017"/>
                  </a:lnTo>
                  <a:lnTo>
                    <a:pt x="36957" y="315747"/>
                  </a:lnTo>
                  <a:lnTo>
                    <a:pt x="34645" y="314477"/>
                  </a:lnTo>
                  <a:lnTo>
                    <a:pt x="33350" y="314477"/>
                  </a:lnTo>
                  <a:lnTo>
                    <a:pt x="35255" y="315747"/>
                  </a:lnTo>
                  <a:lnTo>
                    <a:pt x="31203" y="314477"/>
                  </a:lnTo>
                  <a:lnTo>
                    <a:pt x="39217" y="318287"/>
                  </a:lnTo>
                  <a:lnTo>
                    <a:pt x="36982" y="318287"/>
                  </a:lnTo>
                  <a:lnTo>
                    <a:pt x="36982" y="320827"/>
                  </a:lnTo>
                  <a:lnTo>
                    <a:pt x="34328" y="319557"/>
                  </a:lnTo>
                  <a:lnTo>
                    <a:pt x="34061" y="319557"/>
                  </a:lnTo>
                  <a:lnTo>
                    <a:pt x="33743" y="318719"/>
                  </a:lnTo>
                  <a:lnTo>
                    <a:pt x="36982" y="320827"/>
                  </a:lnTo>
                  <a:lnTo>
                    <a:pt x="36982" y="318287"/>
                  </a:lnTo>
                  <a:lnTo>
                    <a:pt x="36169" y="318287"/>
                  </a:lnTo>
                  <a:lnTo>
                    <a:pt x="35140" y="317017"/>
                  </a:lnTo>
                  <a:lnTo>
                    <a:pt x="35445" y="318287"/>
                  </a:lnTo>
                  <a:lnTo>
                    <a:pt x="36614" y="319557"/>
                  </a:lnTo>
                  <a:lnTo>
                    <a:pt x="36029" y="319557"/>
                  </a:lnTo>
                  <a:lnTo>
                    <a:pt x="33616" y="318287"/>
                  </a:lnTo>
                  <a:lnTo>
                    <a:pt x="35229" y="318287"/>
                  </a:lnTo>
                  <a:lnTo>
                    <a:pt x="33337" y="317017"/>
                  </a:lnTo>
                  <a:lnTo>
                    <a:pt x="33134" y="318096"/>
                  </a:lnTo>
                  <a:lnTo>
                    <a:pt x="31038" y="317233"/>
                  </a:lnTo>
                  <a:lnTo>
                    <a:pt x="30441" y="318287"/>
                  </a:lnTo>
                  <a:lnTo>
                    <a:pt x="29578" y="318287"/>
                  </a:lnTo>
                  <a:lnTo>
                    <a:pt x="35115" y="323367"/>
                  </a:lnTo>
                  <a:lnTo>
                    <a:pt x="29718" y="319557"/>
                  </a:lnTo>
                  <a:lnTo>
                    <a:pt x="33020" y="323367"/>
                  </a:lnTo>
                  <a:lnTo>
                    <a:pt x="31470" y="322097"/>
                  </a:lnTo>
                  <a:lnTo>
                    <a:pt x="29921" y="320827"/>
                  </a:lnTo>
                  <a:lnTo>
                    <a:pt x="30962" y="322097"/>
                  </a:lnTo>
                  <a:lnTo>
                    <a:pt x="28409" y="320827"/>
                  </a:lnTo>
                  <a:lnTo>
                    <a:pt x="27533" y="319557"/>
                  </a:lnTo>
                  <a:lnTo>
                    <a:pt x="25819" y="319557"/>
                  </a:lnTo>
                  <a:lnTo>
                    <a:pt x="27622" y="320827"/>
                  </a:lnTo>
                  <a:lnTo>
                    <a:pt x="23685" y="318287"/>
                  </a:lnTo>
                  <a:lnTo>
                    <a:pt x="25425" y="320827"/>
                  </a:lnTo>
                  <a:lnTo>
                    <a:pt x="23888" y="320827"/>
                  </a:lnTo>
                  <a:lnTo>
                    <a:pt x="25920" y="322097"/>
                  </a:lnTo>
                  <a:lnTo>
                    <a:pt x="25501" y="320954"/>
                  </a:lnTo>
                  <a:lnTo>
                    <a:pt x="26314" y="322097"/>
                  </a:lnTo>
                  <a:lnTo>
                    <a:pt x="25679" y="321144"/>
                  </a:lnTo>
                  <a:lnTo>
                    <a:pt x="26441" y="322097"/>
                  </a:lnTo>
                  <a:lnTo>
                    <a:pt x="28689" y="324637"/>
                  </a:lnTo>
                  <a:lnTo>
                    <a:pt x="21564" y="322097"/>
                  </a:lnTo>
                  <a:lnTo>
                    <a:pt x="24599" y="325907"/>
                  </a:lnTo>
                  <a:lnTo>
                    <a:pt x="25450" y="327177"/>
                  </a:lnTo>
                  <a:lnTo>
                    <a:pt x="28105" y="329717"/>
                  </a:lnTo>
                  <a:lnTo>
                    <a:pt x="28778" y="332257"/>
                  </a:lnTo>
                  <a:lnTo>
                    <a:pt x="27216" y="330987"/>
                  </a:lnTo>
                  <a:lnTo>
                    <a:pt x="25958" y="329717"/>
                  </a:lnTo>
                  <a:lnTo>
                    <a:pt x="24295" y="329717"/>
                  </a:lnTo>
                  <a:lnTo>
                    <a:pt x="24879" y="330987"/>
                  </a:lnTo>
                  <a:lnTo>
                    <a:pt x="24218" y="329717"/>
                  </a:lnTo>
                  <a:lnTo>
                    <a:pt x="22428" y="329717"/>
                  </a:lnTo>
                  <a:lnTo>
                    <a:pt x="23863" y="330987"/>
                  </a:lnTo>
                  <a:lnTo>
                    <a:pt x="24511" y="330987"/>
                  </a:lnTo>
                  <a:lnTo>
                    <a:pt x="27813" y="333527"/>
                  </a:lnTo>
                  <a:lnTo>
                    <a:pt x="25412" y="330987"/>
                  </a:lnTo>
                  <a:lnTo>
                    <a:pt x="26441" y="330987"/>
                  </a:lnTo>
                  <a:lnTo>
                    <a:pt x="28498" y="332257"/>
                  </a:lnTo>
                  <a:lnTo>
                    <a:pt x="28587" y="332676"/>
                  </a:lnTo>
                  <a:lnTo>
                    <a:pt x="30099" y="333527"/>
                  </a:lnTo>
                  <a:lnTo>
                    <a:pt x="30683" y="333527"/>
                  </a:lnTo>
                  <a:lnTo>
                    <a:pt x="31826" y="333527"/>
                  </a:lnTo>
                  <a:lnTo>
                    <a:pt x="34518" y="334797"/>
                  </a:lnTo>
                  <a:lnTo>
                    <a:pt x="30226" y="330987"/>
                  </a:lnTo>
                  <a:lnTo>
                    <a:pt x="33147" y="332257"/>
                  </a:lnTo>
                  <a:lnTo>
                    <a:pt x="33312" y="332257"/>
                  </a:lnTo>
                  <a:lnTo>
                    <a:pt x="33007" y="330987"/>
                  </a:lnTo>
                  <a:lnTo>
                    <a:pt x="30784" y="330987"/>
                  </a:lnTo>
                  <a:lnTo>
                    <a:pt x="28397" y="327177"/>
                  </a:lnTo>
                  <a:lnTo>
                    <a:pt x="32994" y="329717"/>
                  </a:lnTo>
                  <a:lnTo>
                    <a:pt x="33147" y="329717"/>
                  </a:lnTo>
                  <a:lnTo>
                    <a:pt x="31661" y="328447"/>
                  </a:lnTo>
                  <a:lnTo>
                    <a:pt x="32905" y="328447"/>
                  </a:lnTo>
                  <a:lnTo>
                    <a:pt x="34480" y="328447"/>
                  </a:lnTo>
                  <a:lnTo>
                    <a:pt x="33134" y="327177"/>
                  </a:lnTo>
                  <a:lnTo>
                    <a:pt x="31775" y="325907"/>
                  </a:lnTo>
                  <a:lnTo>
                    <a:pt x="36029" y="328447"/>
                  </a:lnTo>
                  <a:lnTo>
                    <a:pt x="35115" y="327177"/>
                  </a:lnTo>
                  <a:lnTo>
                    <a:pt x="34886" y="326859"/>
                  </a:lnTo>
                  <a:lnTo>
                    <a:pt x="37782" y="328447"/>
                  </a:lnTo>
                  <a:lnTo>
                    <a:pt x="36525" y="327469"/>
                  </a:lnTo>
                  <a:lnTo>
                    <a:pt x="38442" y="328447"/>
                  </a:lnTo>
                  <a:lnTo>
                    <a:pt x="37223" y="327177"/>
                  </a:lnTo>
                  <a:lnTo>
                    <a:pt x="36169" y="327177"/>
                  </a:lnTo>
                  <a:lnTo>
                    <a:pt x="34544" y="325907"/>
                  </a:lnTo>
                  <a:lnTo>
                    <a:pt x="34150" y="325602"/>
                  </a:lnTo>
                  <a:lnTo>
                    <a:pt x="34150" y="326453"/>
                  </a:lnTo>
                  <a:lnTo>
                    <a:pt x="34074" y="327177"/>
                  </a:lnTo>
                  <a:lnTo>
                    <a:pt x="33172" y="325907"/>
                  </a:lnTo>
                  <a:lnTo>
                    <a:pt x="34150" y="326453"/>
                  </a:lnTo>
                  <a:lnTo>
                    <a:pt x="34150" y="325602"/>
                  </a:lnTo>
                  <a:lnTo>
                    <a:pt x="32931" y="324637"/>
                  </a:lnTo>
                  <a:lnTo>
                    <a:pt x="35382" y="325907"/>
                  </a:lnTo>
                  <a:lnTo>
                    <a:pt x="36753" y="326694"/>
                  </a:lnTo>
                  <a:lnTo>
                    <a:pt x="34772" y="324637"/>
                  </a:lnTo>
                  <a:lnTo>
                    <a:pt x="40093" y="327177"/>
                  </a:lnTo>
                  <a:lnTo>
                    <a:pt x="39674" y="325907"/>
                  </a:lnTo>
                  <a:lnTo>
                    <a:pt x="36563" y="324637"/>
                  </a:lnTo>
                  <a:lnTo>
                    <a:pt x="38646" y="324637"/>
                  </a:lnTo>
                  <a:lnTo>
                    <a:pt x="39154" y="325043"/>
                  </a:lnTo>
                  <a:lnTo>
                    <a:pt x="39560" y="325462"/>
                  </a:lnTo>
                  <a:lnTo>
                    <a:pt x="39674" y="325716"/>
                  </a:lnTo>
                  <a:lnTo>
                    <a:pt x="41427" y="326834"/>
                  </a:lnTo>
                  <a:lnTo>
                    <a:pt x="41630" y="326771"/>
                  </a:lnTo>
                  <a:lnTo>
                    <a:pt x="39243" y="325056"/>
                  </a:lnTo>
                  <a:lnTo>
                    <a:pt x="38684" y="324637"/>
                  </a:lnTo>
                  <a:lnTo>
                    <a:pt x="39090" y="324637"/>
                  </a:lnTo>
                  <a:lnTo>
                    <a:pt x="38608" y="323367"/>
                  </a:lnTo>
                  <a:lnTo>
                    <a:pt x="39624" y="323367"/>
                  </a:lnTo>
                  <a:lnTo>
                    <a:pt x="41414" y="322097"/>
                  </a:lnTo>
                  <a:lnTo>
                    <a:pt x="42024" y="322097"/>
                  </a:lnTo>
                  <a:lnTo>
                    <a:pt x="40487" y="320827"/>
                  </a:lnTo>
                  <a:lnTo>
                    <a:pt x="41516" y="319671"/>
                  </a:lnTo>
                  <a:lnTo>
                    <a:pt x="43243" y="320827"/>
                  </a:lnTo>
                  <a:lnTo>
                    <a:pt x="43916" y="320827"/>
                  </a:lnTo>
                  <a:lnTo>
                    <a:pt x="44564" y="322097"/>
                  </a:lnTo>
                  <a:lnTo>
                    <a:pt x="44919" y="320827"/>
                  </a:lnTo>
                  <a:lnTo>
                    <a:pt x="43980" y="320827"/>
                  </a:lnTo>
                  <a:lnTo>
                    <a:pt x="43586" y="319646"/>
                  </a:lnTo>
                  <a:lnTo>
                    <a:pt x="45720" y="320827"/>
                  </a:lnTo>
                  <a:lnTo>
                    <a:pt x="46075" y="320827"/>
                  </a:lnTo>
                  <a:lnTo>
                    <a:pt x="43865" y="318287"/>
                  </a:lnTo>
                  <a:lnTo>
                    <a:pt x="46101" y="318287"/>
                  </a:lnTo>
                  <a:lnTo>
                    <a:pt x="43891" y="317017"/>
                  </a:lnTo>
                  <a:lnTo>
                    <a:pt x="39370" y="314477"/>
                  </a:lnTo>
                  <a:lnTo>
                    <a:pt x="38519" y="313207"/>
                  </a:lnTo>
                  <a:lnTo>
                    <a:pt x="39751" y="313207"/>
                  </a:lnTo>
                  <a:lnTo>
                    <a:pt x="41846" y="314477"/>
                  </a:lnTo>
                  <a:lnTo>
                    <a:pt x="42176" y="315747"/>
                  </a:lnTo>
                  <a:lnTo>
                    <a:pt x="42087" y="314528"/>
                  </a:lnTo>
                  <a:lnTo>
                    <a:pt x="42951" y="315150"/>
                  </a:lnTo>
                  <a:lnTo>
                    <a:pt x="42227" y="314477"/>
                  </a:lnTo>
                  <a:lnTo>
                    <a:pt x="42633" y="314477"/>
                  </a:lnTo>
                  <a:lnTo>
                    <a:pt x="44361" y="315747"/>
                  </a:lnTo>
                  <a:lnTo>
                    <a:pt x="45059" y="317017"/>
                  </a:lnTo>
                  <a:lnTo>
                    <a:pt x="47371" y="317017"/>
                  </a:lnTo>
                  <a:lnTo>
                    <a:pt x="46050" y="315747"/>
                  </a:lnTo>
                  <a:lnTo>
                    <a:pt x="46342" y="314477"/>
                  </a:lnTo>
                  <a:lnTo>
                    <a:pt x="48247" y="317017"/>
                  </a:lnTo>
                  <a:lnTo>
                    <a:pt x="49415" y="317017"/>
                  </a:lnTo>
                  <a:lnTo>
                    <a:pt x="48323" y="315747"/>
                  </a:lnTo>
                  <a:lnTo>
                    <a:pt x="49428" y="315747"/>
                  </a:lnTo>
                  <a:lnTo>
                    <a:pt x="49187" y="315417"/>
                  </a:lnTo>
                  <a:lnTo>
                    <a:pt x="47282" y="314477"/>
                  </a:lnTo>
                  <a:lnTo>
                    <a:pt x="48526" y="314477"/>
                  </a:lnTo>
                  <a:lnTo>
                    <a:pt x="50228" y="313207"/>
                  </a:lnTo>
                  <a:lnTo>
                    <a:pt x="47193" y="311937"/>
                  </a:lnTo>
                  <a:lnTo>
                    <a:pt x="46875" y="311937"/>
                  </a:lnTo>
                  <a:lnTo>
                    <a:pt x="45046" y="309397"/>
                  </a:lnTo>
                  <a:lnTo>
                    <a:pt x="49987" y="310667"/>
                  </a:lnTo>
                  <a:lnTo>
                    <a:pt x="49822" y="309397"/>
                  </a:lnTo>
                  <a:lnTo>
                    <a:pt x="49657" y="308127"/>
                  </a:lnTo>
                  <a:lnTo>
                    <a:pt x="50533" y="308127"/>
                  </a:lnTo>
                  <a:lnTo>
                    <a:pt x="49974" y="306857"/>
                  </a:lnTo>
                  <a:lnTo>
                    <a:pt x="50952" y="306857"/>
                  </a:lnTo>
                  <a:lnTo>
                    <a:pt x="49364" y="304317"/>
                  </a:lnTo>
                  <a:lnTo>
                    <a:pt x="49491" y="304317"/>
                  </a:lnTo>
                  <a:lnTo>
                    <a:pt x="51295" y="305587"/>
                  </a:lnTo>
                  <a:lnTo>
                    <a:pt x="51968" y="305587"/>
                  </a:lnTo>
                  <a:lnTo>
                    <a:pt x="51003" y="304317"/>
                  </a:lnTo>
                  <a:lnTo>
                    <a:pt x="52971" y="304317"/>
                  </a:lnTo>
                  <a:lnTo>
                    <a:pt x="54165" y="305587"/>
                  </a:lnTo>
                  <a:lnTo>
                    <a:pt x="56489" y="305587"/>
                  </a:lnTo>
                  <a:lnTo>
                    <a:pt x="54546" y="304317"/>
                  </a:lnTo>
                  <a:lnTo>
                    <a:pt x="56667" y="305587"/>
                  </a:lnTo>
                  <a:lnTo>
                    <a:pt x="57759" y="305587"/>
                  </a:lnTo>
                  <a:lnTo>
                    <a:pt x="57302" y="304317"/>
                  </a:lnTo>
                  <a:lnTo>
                    <a:pt x="55346" y="304317"/>
                  </a:lnTo>
                  <a:lnTo>
                    <a:pt x="55245" y="303047"/>
                  </a:lnTo>
                  <a:lnTo>
                    <a:pt x="56083" y="303047"/>
                  </a:lnTo>
                  <a:lnTo>
                    <a:pt x="58966" y="304317"/>
                  </a:lnTo>
                  <a:lnTo>
                    <a:pt x="63563" y="305587"/>
                  </a:lnTo>
                  <a:lnTo>
                    <a:pt x="60477" y="303047"/>
                  </a:lnTo>
                  <a:lnTo>
                    <a:pt x="54317" y="297967"/>
                  </a:lnTo>
                  <a:lnTo>
                    <a:pt x="57086" y="298996"/>
                  </a:lnTo>
                  <a:lnTo>
                    <a:pt x="57746" y="297967"/>
                  </a:lnTo>
                  <a:lnTo>
                    <a:pt x="62522" y="300507"/>
                  </a:lnTo>
                  <a:lnTo>
                    <a:pt x="62674" y="299237"/>
                  </a:lnTo>
                  <a:lnTo>
                    <a:pt x="64922" y="299237"/>
                  </a:lnTo>
                  <a:lnTo>
                    <a:pt x="58737" y="296697"/>
                  </a:lnTo>
                  <a:lnTo>
                    <a:pt x="60477" y="295427"/>
                  </a:lnTo>
                  <a:lnTo>
                    <a:pt x="59309" y="295427"/>
                  </a:lnTo>
                  <a:lnTo>
                    <a:pt x="56337" y="294157"/>
                  </a:lnTo>
                  <a:lnTo>
                    <a:pt x="55727" y="292887"/>
                  </a:lnTo>
                  <a:lnTo>
                    <a:pt x="56502" y="291617"/>
                  </a:lnTo>
                  <a:lnTo>
                    <a:pt x="60794" y="294157"/>
                  </a:lnTo>
                  <a:lnTo>
                    <a:pt x="61417" y="295427"/>
                  </a:lnTo>
                  <a:lnTo>
                    <a:pt x="60667" y="295427"/>
                  </a:lnTo>
                  <a:lnTo>
                    <a:pt x="61239" y="296697"/>
                  </a:lnTo>
                  <a:lnTo>
                    <a:pt x="62585" y="296697"/>
                  </a:lnTo>
                  <a:lnTo>
                    <a:pt x="61531" y="295427"/>
                  </a:lnTo>
                  <a:lnTo>
                    <a:pt x="62839" y="296697"/>
                  </a:lnTo>
                  <a:lnTo>
                    <a:pt x="63258" y="295427"/>
                  </a:lnTo>
                  <a:lnTo>
                    <a:pt x="64935" y="296697"/>
                  </a:lnTo>
                  <a:lnTo>
                    <a:pt x="64185" y="295427"/>
                  </a:lnTo>
                  <a:lnTo>
                    <a:pt x="64554" y="295427"/>
                  </a:lnTo>
                  <a:lnTo>
                    <a:pt x="63296" y="294157"/>
                  </a:lnTo>
                  <a:lnTo>
                    <a:pt x="64884" y="292887"/>
                  </a:lnTo>
                  <a:lnTo>
                    <a:pt x="62928" y="292887"/>
                  </a:lnTo>
                  <a:lnTo>
                    <a:pt x="65036" y="291617"/>
                  </a:lnTo>
                  <a:lnTo>
                    <a:pt x="61163" y="290347"/>
                  </a:lnTo>
                  <a:lnTo>
                    <a:pt x="61188" y="289077"/>
                  </a:lnTo>
                  <a:lnTo>
                    <a:pt x="65100" y="291617"/>
                  </a:lnTo>
                  <a:lnTo>
                    <a:pt x="64198" y="290347"/>
                  </a:lnTo>
                  <a:lnTo>
                    <a:pt x="65659" y="290347"/>
                  </a:lnTo>
                  <a:lnTo>
                    <a:pt x="67983" y="291617"/>
                  </a:lnTo>
                  <a:lnTo>
                    <a:pt x="66319" y="290347"/>
                  </a:lnTo>
                  <a:lnTo>
                    <a:pt x="70281" y="291617"/>
                  </a:lnTo>
                  <a:lnTo>
                    <a:pt x="70916" y="290347"/>
                  </a:lnTo>
                  <a:lnTo>
                    <a:pt x="70650" y="290347"/>
                  </a:lnTo>
                  <a:lnTo>
                    <a:pt x="69608" y="290347"/>
                  </a:lnTo>
                  <a:lnTo>
                    <a:pt x="69710" y="289433"/>
                  </a:lnTo>
                  <a:lnTo>
                    <a:pt x="69342" y="289077"/>
                  </a:lnTo>
                  <a:lnTo>
                    <a:pt x="66852" y="287807"/>
                  </a:lnTo>
                  <a:lnTo>
                    <a:pt x="65138" y="286537"/>
                  </a:lnTo>
                  <a:lnTo>
                    <a:pt x="65913" y="286537"/>
                  </a:lnTo>
                  <a:lnTo>
                    <a:pt x="70535" y="287807"/>
                  </a:lnTo>
                  <a:lnTo>
                    <a:pt x="71285" y="287807"/>
                  </a:lnTo>
                  <a:lnTo>
                    <a:pt x="71526" y="289077"/>
                  </a:lnTo>
                  <a:lnTo>
                    <a:pt x="74866" y="289077"/>
                  </a:lnTo>
                  <a:lnTo>
                    <a:pt x="68541" y="286537"/>
                  </a:lnTo>
                  <a:lnTo>
                    <a:pt x="69189" y="285267"/>
                  </a:lnTo>
                  <a:lnTo>
                    <a:pt x="70802" y="286537"/>
                  </a:lnTo>
                  <a:lnTo>
                    <a:pt x="71970" y="286537"/>
                  </a:lnTo>
                  <a:lnTo>
                    <a:pt x="69329" y="285267"/>
                  </a:lnTo>
                  <a:lnTo>
                    <a:pt x="68249" y="283997"/>
                  </a:lnTo>
                  <a:lnTo>
                    <a:pt x="69926" y="283997"/>
                  </a:lnTo>
                  <a:lnTo>
                    <a:pt x="67678" y="282727"/>
                  </a:lnTo>
                  <a:lnTo>
                    <a:pt x="67487" y="282727"/>
                  </a:lnTo>
                  <a:lnTo>
                    <a:pt x="67487" y="286537"/>
                  </a:lnTo>
                  <a:lnTo>
                    <a:pt x="66459" y="286537"/>
                  </a:lnTo>
                  <a:lnTo>
                    <a:pt x="64465" y="285267"/>
                  </a:lnTo>
                  <a:lnTo>
                    <a:pt x="67487" y="286537"/>
                  </a:lnTo>
                  <a:lnTo>
                    <a:pt x="67487" y="282727"/>
                  </a:lnTo>
                  <a:lnTo>
                    <a:pt x="67183" y="282727"/>
                  </a:lnTo>
                  <a:lnTo>
                    <a:pt x="65582" y="281457"/>
                  </a:lnTo>
                  <a:lnTo>
                    <a:pt x="65976" y="281457"/>
                  </a:lnTo>
                  <a:lnTo>
                    <a:pt x="65862" y="280898"/>
                  </a:lnTo>
                  <a:lnTo>
                    <a:pt x="64363" y="280187"/>
                  </a:lnTo>
                  <a:lnTo>
                    <a:pt x="65760" y="280466"/>
                  </a:lnTo>
                  <a:lnTo>
                    <a:pt x="65697" y="280187"/>
                  </a:lnTo>
                  <a:lnTo>
                    <a:pt x="66052" y="280530"/>
                  </a:lnTo>
                  <a:lnTo>
                    <a:pt x="70739" y="281457"/>
                  </a:lnTo>
                  <a:lnTo>
                    <a:pt x="69100" y="280187"/>
                  </a:lnTo>
                  <a:lnTo>
                    <a:pt x="70408" y="280187"/>
                  </a:lnTo>
                  <a:lnTo>
                    <a:pt x="72301" y="281457"/>
                  </a:lnTo>
                  <a:lnTo>
                    <a:pt x="73215" y="281457"/>
                  </a:lnTo>
                  <a:lnTo>
                    <a:pt x="71437" y="280187"/>
                  </a:lnTo>
                  <a:lnTo>
                    <a:pt x="75996" y="281457"/>
                  </a:lnTo>
                  <a:lnTo>
                    <a:pt x="74612" y="280187"/>
                  </a:lnTo>
                  <a:lnTo>
                    <a:pt x="72199" y="278917"/>
                  </a:lnTo>
                  <a:lnTo>
                    <a:pt x="72732" y="278917"/>
                  </a:lnTo>
                  <a:lnTo>
                    <a:pt x="70815" y="277647"/>
                  </a:lnTo>
                  <a:lnTo>
                    <a:pt x="71704" y="280187"/>
                  </a:lnTo>
                  <a:lnTo>
                    <a:pt x="70281" y="278917"/>
                  </a:lnTo>
                  <a:lnTo>
                    <a:pt x="69837" y="278536"/>
                  </a:lnTo>
                  <a:lnTo>
                    <a:pt x="69837" y="278917"/>
                  </a:lnTo>
                  <a:lnTo>
                    <a:pt x="69316" y="278917"/>
                  </a:lnTo>
                  <a:lnTo>
                    <a:pt x="68834" y="278536"/>
                  </a:lnTo>
                  <a:lnTo>
                    <a:pt x="69786" y="278866"/>
                  </a:lnTo>
                  <a:lnTo>
                    <a:pt x="69837" y="278536"/>
                  </a:lnTo>
                  <a:lnTo>
                    <a:pt x="68846" y="277647"/>
                  </a:lnTo>
                  <a:lnTo>
                    <a:pt x="68605" y="277647"/>
                  </a:lnTo>
                  <a:lnTo>
                    <a:pt x="69570" y="278638"/>
                  </a:lnTo>
                  <a:lnTo>
                    <a:pt x="68224" y="277647"/>
                  </a:lnTo>
                  <a:lnTo>
                    <a:pt x="64795" y="275107"/>
                  </a:lnTo>
                  <a:lnTo>
                    <a:pt x="67437" y="275107"/>
                  </a:lnTo>
                  <a:lnTo>
                    <a:pt x="73101" y="277647"/>
                  </a:lnTo>
                  <a:lnTo>
                    <a:pt x="76136" y="277647"/>
                  </a:lnTo>
                  <a:lnTo>
                    <a:pt x="71094" y="275107"/>
                  </a:lnTo>
                  <a:lnTo>
                    <a:pt x="73164" y="273837"/>
                  </a:lnTo>
                  <a:lnTo>
                    <a:pt x="71970" y="273837"/>
                  </a:lnTo>
                  <a:lnTo>
                    <a:pt x="69799" y="272567"/>
                  </a:lnTo>
                  <a:lnTo>
                    <a:pt x="73863" y="272567"/>
                  </a:lnTo>
                  <a:lnTo>
                    <a:pt x="75285" y="273837"/>
                  </a:lnTo>
                  <a:lnTo>
                    <a:pt x="74015" y="272567"/>
                  </a:lnTo>
                  <a:lnTo>
                    <a:pt x="75285" y="272567"/>
                  </a:lnTo>
                  <a:lnTo>
                    <a:pt x="75869" y="272567"/>
                  </a:lnTo>
                  <a:lnTo>
                    <a:pt x="73977" y="271297"/>
                  </a:lnTo>
                  <a:lnTo>
                    <a:pt x="72085" y="270027"/>
                  </a:lnTo>
                  <a:lnTo>
                    <a:pt x="74879" y="271297"/>
                  </a:lnTo>
                  <a:lnTo>
                    <a:pt x="76415" y="270027"/>
                  </a:lnTo>
                  <a:close/>
                </a:path>
                <a:path w="93980" h="337184">
                  <a:moveTo>
                    <a:pt x="76542" y="272910"/>
                  </a:moveTo>
                  <a:lnTo>
                    <a:pt x="76060" y="272732"/>
                  </a:lnTo>
                  <a:lnTo>
                    <a:pt x="75285" y="272567"/>
                  </a:lnTo>
                  <a:lnTo>
                    <a:pt x="75577" y="272681"/>
                  </a:lnTo>
                  <a:lnTo>
                    <a:pt x="75933" y="272783"/>
                  </a:lnTo>
                  <a:lnTo>
                    <a:pt x="76542" y="272910"/>
                  </a:lnTo>
                  <a:close/>
                </a:path>
                <a:path w="93980" h="337184">
                  <a:moveTo>
                    <a:pt x="76962" y="259765"/>
                  </a:moveTo>
                  <a:lnTo>
                    <a:pt x="76746" y="259727"/>
                  </a:lnTo>
                  <a:lnTo>
                    <a:pt x="76568" y="259702"/>
                  </a:lnTo>
                  <a:lnTo>
                    <a:pt x="76365" y="259676"/>
                  </a:lnTo>
                  <a:lnTo>
                    <a:pt x="76454" y="259918"/>
                  </a:lnTo>
                  <a:lnTo>
                    <a:pt x="76962" y="259765"/>
                  </a:lnTo>
                  <a:close/>
                </a:path>
                <a:path w="93980" h="337184">
                  <a:moveTo>
                    <a:pt x="77216" y="39370"/>
                  </a:moveTo>
                  <a:lnTo>
                    <a:pt x="74650" y="40640"/>
                  </a:lnTo>
                  <a:lnTo>
                    <a:pt x="75628" y="40640"/>
                  </a:lnTo>
                  <a:lnTo>
                    <a:pt x="77216" y="39370"/>
                  </a:lnTo>
                  <a:close/>
                </a:path>
                <a:path w="93980" h="337184">
                  <a:moveTo>
                    <a:pt x="78016" y="248437"/>
                  </a:moveTo>
                  <a:lnTo>
                    <a:pt x="76758" y="247167"/>
                  </a:lnTo>
                  <a:lnTo>
                    <a:pt x="75514" y="247167"/>
                  </a:lnTo>
                  <a:lnTo>
                    <a:pt x="78016" y="248437"/>
                  </a:lnTo>
                  <a:close/>
                </a:path>
                <a:path w="93980" h="337184">
                  <a:moveTo>
                    <a:pt x="79425" y="248437"/>
                  </a:moveTo>
                  <a:lnTo>
                    <a:pt x="79159" y="247167"/>
                  </a:lnTo>
                  <a:lnTo>
                    <a:pt x="76758" y="247167"/>
                  </a:lnTo>
                  <a:lnTo>
                    <a:pt x="79425" y="248437"/>
                  </a:lnTo>
                  <a:close/>
                </a:path>
                <a:path w="93980" h="337184">
                  <a:moveTo>
                    <a:pt x="80187" y="163347"/>
                  </a:moveTo>
                  <a:lnTo>
                    <a:pt x="79616" y="163728"/>
                  </a:lnTo>
                  <a:lnTo>
                    <a:pt x="80060" y="163588"/>
                  </a:lnTo>
                  <a:lnTo>
                    <a:pt x="80187" y="163347"/>
                  </a:lnTo>
                  <a:close/>
                </a:path>
                <a:path w="93980" h="337184">
                  <a:moveTo>
                    <a:pt x="80810" y="239001"/>
                  </a:moveTo>
                  <a:lnTo>
                    <a:pt x="80429" y="238277"/>
                  </a:lnTo>
                  <a:lnTo>
                    <a:pt x="79070" y="238277"/>
                  </a:lnTo>
                  <a:lnTo>
                    <a:pt x="80810" y="239001"/>
                  </a:lnTo>
                  <a:close/>
                </a:path>
                <a:path w="93980" h="337184">
                  <a:moveTo>
                    <a:pt x="80860" y="163347"/>
                  </a:moveTo>
                  <a:lnTo>
                    <a:pt x="80060" y="163588"/>
                  </a:lnTo>
                  <a:lnTo>
                    <a:pt x="79527" y="164617"/>
                  </a:lnTo>
                  <a:lnTo>
                    <a:pt x="80860" y="163347"/>
                  </a:lnTo>
                  <a:close/>
                </a:path>
                <a:path w="93980" h="337184">
                  <a:moveTo>
                    <a:pt x="81889" y="152768"/>
                  </a:moveTo>
                  <a:lnTo>
                    <a:pt x="81191" y="153187"/>
                  </a:lnTo>
                  <a:lnTo>
                    <a:pt x="81711" y="153187"/>
                  </a:lnTo>
                  <a:lnTo>
                    <a:pt x="81889" y="152768"/>
                  </a:lnTo>
                  <a:close/>
                </a:path>
                <a:path w="93980" h="337184">
                  <a:moveTo>
                    <a:pt x="83324" y="151917"/>
                  </a:moveTo>
                  <a:lnTo>
                    <a:pt x="82245" y="151917"/>
                  </a:lnTo>
                  <a:lnTo>
                    <a:pt x="81889" y="152768"/>
                  </a:lnTo>
                  <a:lnTo>
                    <a:pt x="83324" y="151917"/>
                  </a:lnTo>
                  <a:close/>
                </a:path>
                <a:path w="93980" h="337184">
                  <a:moveTo>
                    <a:pt x="83540" y="240817"/>
                  </a:moveTo>
                  <a:lnTo>
                    <a:pt x="83464" y="239547"/>
                  </a:lnTo>
                  <a:lnTo>
                    <a:pt x="81508" y="238277"/>
                  </a:lnTo>
                  <a:lnTo>
                    <a:pt x="81826" y="239420"/>
                  </a:lnTo>
                  <a:lnTo>
                    <a:pt x="80810" y="239001"/>
                  </a:lnTo>
                  <a:lnTo>
                    <a:pt x="81762" y="240817"/>
                  </a:lnTo>
                  <a:lnTo>
                    <a:pt x="83540" y="240817"/>
                  </a:lnTo>
                  <a:close/>
                </a:path>
                <a:path w="93980" h="337184">
                  <a:moveTo>
                    <a:pt x="85534" y="65138"/>
                  </a:moveTo>
                  <a:lnTo>
                    <a:pt x="84620" y="64427"/>
                  </a:lnTo>
                  <a:lnTo>
                    <a:pt x="84442" y="64770"/>
                  </a:lnTo>
                  <a:lnTo>
                    <a:pt x="85534" y="65138"/>
                  </a:lnTo>
                  <a:close/>
                </a:path>
                <a:path w="93980" h="337184">
                  <a:moveTo>
                    <a:pt x="85763" y="226834"/>
                  </a:moveTo>
                  <a:lnTo>
                    <a:pt x="85534" y="226733"/>
                  </a:lnTo>
                  <a:lnTo>
                    <a:pt x="85559" y="226860"/>
                  </a:lnTo>
                  <a:lnTo>
                    <a:pt x="85763" y="226834"/>
                  </a:lnTo>
                  <a:close/>
                </a:path>
                <a:path w="93980" h="337184">
                  <a:moveTo>
                    <a:pt x="88277" y="226441"/>
                  </a:moveTo>
                  <a:lnTo>
                    <a:pt x="85763" y="226834"/>
                  </a:lnTo>
                  <a:lnTo>
                    <a:pt x="86461" y="227152"/>
                  </a:lnTo>
                  <a:lnTo>
                    <a:pt x="88277" y="226441"/>
                  </a:lnTo>
                  <a:close/>
                </a:path>
                <a:path w="93980" h="337184">
                  <a:moveTo>
                    <a:pt x="90563" y="225018"/>
                  </a:moveTo>
                  <a:lnTo>
                    <a:pt x="90030" y="224307"/>
                  </a:lnTo>
                  <a:lnTo>
                    <a:pt x="89344" y="224307"/>
                  </a:lnTo>
                  <a:lnTo>
                    <a:pt x="90563" y="225018"/>
                  </a:lnTo>
                  <a:close/>
                </a:path>
                <a:path w="93980" h="337184">
                  <a:moveTo>
                    <a:pt x="91503" y="225577"/>
                  </a:moveTo>
                  <a:lnTo>
                    <a:pt x="90563" y="225018"/>
                  </a:lnTo>
                  <a:lnTo>
                    <a:pt x="90970" y="225577"/>
                  </a:lnTo>
                  <a:lnTo>
                    <a:pt x="91503" y="225577"/>
                  </a:lnTo>
                  <a:close/>
                </a:path>
                <a:path w="93980" h="337184">
                  <a:moveTo>
                    <a:pt x="92468" y="201447"/>
                  </a:moveTo>
                  <a:lnTo>
                    <a:pt x="87998" y="200177"/>
                  </a:lnTo>
                  <a:lnTo>
                    <a:pt x="86093" y="197637"/>
                  </a:lnTo>
                  <a:lnTo>
                    <a:pt x="91020" y="196367"/>
                  </a:lnTo>
                  <a:lnTo>
                    <a:pt x="87820" y="193827"/>
                  </a:lnTo>
                  <a:lnTo>
                    <a:pt x="90436" y="191287"/>
                  </a:lnTo>
                  <a:lnTo>
                    <a:pt x="86372" y="191287"/>
                  </a:lnTo>
                  <a:lnTo>
                    <a:pt x="87261" y="190017"/>
                  </a:lnTo>
                  <a:lnTo>
                    <a:pt x="91300" y="188747"/>
                  </a:lnTo>
                  <a:lnTo>
                    <a:pt x="90081" y="188747"/>
                  </a:lnTo>
                  <a:lnTo>
                    <a:pt x="90106" y="187477"/>
                  </a:lnTo>
                  <a:lnTo>
                    <a:pt x="84594" y="187477"/>
                  </a:lnTo>
                  <a:lnTo>
                    <a:pt x="87414" y="186207"/>
                  </a:lnTo>
                  <a:lnTo>
                    <a:pt x="86601" y="183667"/>
                  </a:lnTo>
                  <a:lnTo>
                    <a:pt x="85636" y="182397"/>
                  </a:lnTo>
                  <a:lnTo>
                    <a:pt x="87998" y="181127"/>
                  </a:lnTo>
                  <a:lnTo>
                    <a:pt x="86563" y="181127"/>
                  </a:lnTo>
                  <a:lnTo>
                    <a:pt x="86487" y="179857"/>
                  </a:lnTo>
                  <a:lnTo>
                    <a:pt x="87985" y="179857"/>
                  </a:lnTo>
                  <a:lnTo>
                    <a:pt x="88798" y="177317"/>
                  </a:lnTo>
                  <a:lnTo>
                    <a:pt x="87845" y="176047"/>
                  </a:lnTo>
                  <a:lnTo>
                    <a:pt x="89992" y="176047"/>
                  </a:lnTo>
                  <a:lnTo>
                    <a:pt x="90043" y="174777"/>
                  </a:lnTo>
                  <a:lnTo>
                    <a:pt x="81368" y="176047"/>
                  </a:lnTo>
                  <a:lnTo>
                    <a:pt x="81051" y="174777"/>
                  </a:lnTo>
                  <a:lnTo>
                    <a:pt x="85369" y="174777"/>
                  </a:lnTo>
                  <a:lnTo>
                    <a:pt x="85013" y="172237"/>
                  </a:lnTo>
                  <a:lnTo>
                    <a:pt x="88531" y="170967"/>
                  </a:lnTo>
                  <a:lnTo>
                    <a:pt x="84315" y="169697"/>
                  </a:lnTo>
                  <a:lnTo>
                    <a:pt x="86436" y="169697"/>
                  </a:lnTo>
                  <a:lnTo>
                    <a:pt x="86436" y="168427"/>
                  </a:lnTo>
                  <a:lnTo>
                    <a:pt x="88823" y="165887"/>
                  </a:lnTo>
                  <a:lnTo>
                    <a:pt x="85267" y="166649"/>
                  </a:lnTo>
                  <a:lnTo>
                    <a:pt x="82956" y="165887"/>
                  </a:lnTo>
                  <a:lnTo>
                    <a:pt x="81076" y="165887"/>
                  </a:lnTo>
                  <a:lnTo>
                    <a:pt x="83959" y="164617"/>
                  </a:lnTo>
                  <a:lnTo>
                    <a:pt x="79527" y="164617"/>
                  </a:lnTo>
                  <a:lnTo>
                    <a:pt x="78270" y="164617"/>
                  </a:lnTo>
                  <a:lnTo>
                    <a:pt x="79616" y="163728"/>
                  </a:lnTo>
                  <a:lnTo>
                    <a:pt x="76708" y="164617"/>
                  </a:lnTo>
                  <a:lnTo>
                    <a:pt x="78028" y="163347"/>
                  </a:lnTo>
                  <a:lnTo>
                    <a:pt x="79921" y="163347"/>
                  </a:lnTo>
                  <a:lnTo>
                    <a:pt x="79971" y="162077"/>
                  </a:lnTo>
                  <a:lnTo>
                    <a:pt x="75526" y="162077"/>
                  </a:lnTo>
                  <a:lnTo>
                    <a:pt x="77152" y="160807"/>
                  </a:lnTo>
                  <a:lnTo>
                    <a:pt x="79705" y="159537"/>
                  </a:lnTo>
                  <a:lnTo>
                    <a:pt x="78460" y="159537"/>
                  </a:lnTo>
                  <a:lnTo>
                    <a:pt x="79273" y="158267"/>
                  </a:lnTo>
                  <a:lnTo>
                    <a:pt x="79425" y="158026"/>
                  </a:lnTo>
                  <a:lnTo>
                    <a:pt x="81546" y="156997"/>
                  </a:lnTo>
                  <a:lnTo>
                    <a:pt x="81813" y="155727"/>
                  </a:lnTo>
                  <a:lnTo>
                    <a:pt x="79159" y="155727"/>
                  </a:lnTo>
                  <a:lnTo>
                    <a:pt x="79159" y="158267"/>
                  </a:lnTo>
                  <a:lnTo>
                    <a:pt x="78930" y="158267"/>
                  </a:lnTo>
                  <a:lnTo>
                    <a:pt x="79146" y="158165"/>
                  </a:lnTo>
                  <a:lnTo>
                    <a:pt x="79159" y="155727"/>
                  </a:lnTo>
                  <a:lnTo>
                    <a:pt x="78943" y="155727"/>
                  </a:lnTo>
                  <a:lnTo>
                    <a:pt x="79121" y="156997"/>
                  </a:lnTo>
                  <a:lnTo>
                    <a:pt x="79133" y="157226"/>
                  </a:lnTo>
                  <a:lnTo>
                    <a:pt x="78105" y="157480"/>
                  </a:lnTo>
                  <a:lnTo>
                    <a:pt x="78105" y="159537"/>
                  </a:lnTo>
                  <a:lnTo>
                    <a:pt x="75907" y="160807"/>
                  </a:lnTo>
                  <a:lnTo>
                    <a:pt x="76542" y="159537"/>
                  </a:lnTo>
                  <a:lnTo>
                    <a:pt x="78105" y="159537"/>
                  </a:lnTo>
                  <a:lnTo>
                    <a:pt x="78105" y="157480"/>
                  </a:lnTo>
                  <a:lnTo>
                    <a:pt x="74701" y="158267"/>
                  </a:lnTo>
                  <a:lnTo>
                    <a:pt x="77279" y="156997"/>
                  </a:lnTo>
                  <a:lnTo>
                    <a:pt x="78219" y="155727"/>
                  </a:lnTo>
                  <a:lnTo>
                    <a:pt x="78905" y="155727"/>
                  </a:lnTo>
                  <a:lnTo>
                    <a:pt x="79933" y="154457"/>
                  </a:lnTo>
                  <a:lnTo>
                    <a:pt x="80568" y="154457"/>
                  </a:lnTo>
                  <a:lnTo>
                    <a:pt x="80937" y="153187"/>
                  </a:lnTo>
                  <a:lnTo>
                    <a:pt x="80822" y="152730"/>
                  </a:lnTo>
                  <a:lnTo>
                    <a:pt x="81775" y="151917"/>
                  </a:lnTo>
                  <a:lnTo>
                    <a:pt x="80670" y="151917"/>
                  </a:lnTo>
                  <a:lnTo>
                    <a:pt x="77711" y="151917"/>
                  </a:lnTo>
                  <a:lnTo>
                    <a:pt x="77736" y="152095"/>
                  </a:lnTo>
                  <a:lnTo>
                    <a:pt x="77228" y="152273"/>
                  </a:lnTo>
                  <a:lnTo>
                    <a:pt x="77063" y="152374"/>
                  </a:lnTo>
                  <a:lnTo>
                    <a:pt x="77762" y="152285"/>
                  </a:lnTo>
                  <a:lnTo>
                    <a:pt x="77901" y="153187"/>
                  </a:lnTo>
                  <a:lnTo>
                    <a:pt x="78282" y="153187"/>
                  </a:lnTo>
                  <a:lnTo>
                    <a:pt x="78435" y="154457"/>
                  </a:lnTo>
                  <a:lnTo>
                    <a:pt x="75590" y="154457"/>
                  </a:lnTo>
                  <a:lnTo>
                    <a:pt x="77063" y="153187"/>
                  </a:lnTo>
                  <a:lnTo>
                    <a:pt x="72301" y="153187"/>
                  </a:lnTo>
                  <a:lnTo>
                    <a:pt x="76149" y="151917"/>
                  </a:lnTo>
                  <a:lnTo>
                    <a:pt x="78028" y="150647"/>
                  </a:lnTo>
                  <a:lnTo>
                    <a:pt x="80429" y="149377"/>
                  </a:lnTo>
                  <a:lnTo>
                    <a:pt x="78511" y="148107"/>
                  </a:lnTo>
                  <a:lnTo>
                    <a:pt x="78600" y="146837"/>
                  </a:lnTo>
                  <a:lnTo>
                    <a:pt x="76644" y="146837"/>
                  </a:lnTo>
                  <a:lnTo>
                    <a:pt x="75069" y="145567"/>
                  </a:lnTo>
                  <a:lnTo>
                    <a:pt x="75526" y="144297"/>
                  </a:lnTo>
                  <a:lnTo>
                    <a:pt x="71755" y="145567"/>
                  </a:lnTo>
                  <a:lnTo>
                    <a:pt x="73202" y="144297"/>
                  </a:lnTo>
                  <a:lnTo>
                    <a:pt x="74383" y="144297"/>
                  </a:lnTo>
                  <a:lnTo>
                    <a:pt x="75577" y="143027"/>
                  </a:lnTo>
                  <a:lnTo>
                    <a:pt x="76263" y="141757"/>
                  </a:lnTo>
                  <a:lnTo>
                    <a:pt x="73126" y="140487"/>
                  </a:lnTo>
                  <a:lnTo>
                    <a:pt x="70281" y="139217"/>
                  </a:lnTo>
                  <a:lnTo>
                    <a:pt x="71856" y="137947"/>
                  </a:lnTo>
                  <a:lnTo>
                    <a:pt x="70637" y="137947"/>
                  </a:lnTo>
                  <a:lnTo>
                    <a:pt x="73139" y="134137"/>
                  </a:lnTo>
                  <a:lnTo>
                    <a:pt x="69977" y="133604"/>
                  </a:lnTo>
                  <a:lnTo>
                    <a:pt x="69977" y="212877"/>
                  </a:lnTo>
                  <a:lnTo>
                    <a:pt x="68148" y="212877"/>
                  </a:lnTo>
                  <a:lnTo>
                    <a:pt x="68643" y="211607"/>
                  </a:lnTo>
                  <a:lnTo>
                    <a:pt x="69557" y="211607"/>
                  </a:lnTo>
                  <a:lnTo>
                    <a:pt x="69977" y="212877"/>
                  </a:lnTo>
                  <a:lnTo>
                    <a:pt x="69977" y="133604"/>
                  </a:lnTo>
                  <a:lnTo>
                    <a:pt x="65671" y="132867"/>
                  </a:lnTo>
                  <a:lnTo>
                    <a:pt x="70116" y="127787"/>
                  </a:lnTo>
                  <a:lnTo>
                    <a:pt x="70929" y="126517"/>
                  </a:lnTo>
                  <a:lnTo>
                    <a:pt x="68541" y="127787"/>
                  </a:lnTo>
                  <a:lnTo>
                    <a:pt x="66611" y="127787"/>
                  </a:lnTo>
                  <a:lnTo>
                    <a:pt x="69557" y="126517"/>
                  </a:lnTo>
                  <a:lnTo>
                    <a:pt x="64439" y="126517"/>
                  </a:lnTo>
                  <a:lnTo>
                    <a:pt x="64084" y="126314"/>
                  </a:lnTo>
                  <a:lnTo>
                    <a:pt x="64084" y="159537"/>
                  </a:lnTo>
                  <a:lnTo>
                    <a:pt x="63601" y="160807"/>
                  </a:lnTo>
                  <a:lnTo>
                    <a:pt x="62852" y="160807"/>
                  </a:lnTo>
                  <a:lnTo>
                    <a:pt x="62776" y="159537"/>
                  </a:lnTo>
                  <a:lnTo>
                    <a:pt x="64084" y="159537"/>
                  </a:lnTo>
                  <a:lnTo>
                    <a:pt x="64084" y="126314"/>
                  </a:lnTo>
                  <a:lnTo>
                    <a:pt x="63804" y="126149"/>
                  </a:lnTo>
                  <a:lnTo>
                    <a:pt x="65112" y="125641"/>
                  </a:lnTo>
                  <a:lnTo>
                    <a:pt x="67487" y="125730"/>
                  </a:lnTo>
                  <a:lnTo>
                    <a:pt x="66471" y="125107"/>
                  </a:lnTo>
                  <a:lnTo>
                    <a:pt x="72593" y="122707"/>
                  </a:lnTo>
                  <a:lnTo>
                    <a:pt x="67259" y="121437"/>
                  </a:lnTo>
                  <a:lnTo>
                    <a:pt x="65392" y="122643"/>
                  </a:lnTo>
                  <a:lnTo>
                    <a:pt x="64858" y="122313"/>
                  </a:lnTo>
                  <a:lnTo>
                    <a:pt x="64744" y="121920"/>
                  </a:lnTo>
                  <a:lnTo>
                    <a:pt x="64274" y="121920"/>
                  </a:lnTo>
                  <a:lnTo>
                    <a:pt x="63538" y="121437"/>
                  </a:lnTo>
                  <a:lnTo>
                    <a:pt x="63868" y="121259"/>
                  </a:lnTo>
                  <a:lnTo>
                    <a:pt x="64731" y="120167"/>
                  </a:lnTo>
                  <a:lnTo>
                    <a:pt x="65519" y="120167"/>
                  </a:lnTo>
                  <a:lnTo>
                    <a:pt x="64338" y="121005"/>
                  </a:lnTo>
                  <a:lnTo>
                    <a:pt x="65913" y="120167"/>
                  </a:lnTo>
                  <a:lnTo>
                    <a:pt x="66306" y="120167"/>
                  </a:lnTo>
                  <a:lnTo>
                    <a:pt x="64350" y="119380"/>
                  </a:lnTo>
                  <a:lnTo>
                    <a:pt x="64681" y="119380"/>
                  </a:lnTo>
                  <a:lnTo>
                    <a:pt x="63169" y="118897"/>
                  </a:lnTo>
                  <a:lnTo>
                    <a:pt x="63982" y="117627"/>
                  </a:lnTo>
                  <a:lnTo>
                    <a:pt x="64973" y="117627"/>
                  </a:lnTo>
                  <a:lnTo>
                    <a:pt x="66001" y="118110"/>
                  </a:lnTo>
                  <a:lnTo>
                    <a:pt x="65836" y="119380"/>
                  </a:lnTo>
                  <a:lnTo>
                    <a:pt x="69418" y="120650"/>
                  </a:lnTo>
                  <a:lnTo>
                    <a:pt x="66128" y="118110"/>
                  </a:lnTo>
                  <a:lnTo>
                    <a:pt x="68364" y="118110"/>
                  </a:lnTo>
                  <a:lnTo>
                    <a:pt x="68364" y="117627"/>
                  </a:lnTo>
                  <a:lnTo>
                    <a:pt x="69507" y="117627"/>
                  </a:lnTo>
                  <a:lnTo>
                    <a:pt x="69329" y="116357"/>
                  </a:lnTo>
                  <a:lnTo>
                    <a:pt x="68694" y="115341"/>
                  </a:lnTo>
                  <a:lnTo>
                    <a:pt x="69761" y="115328"/>
                  </a:lnTo>
                  <a:lnTo>
                    <a:pt x="68376" y="114439"/>
                  </a:lnTo>
                  <a:lnTo>
                    <a:pt x="68021" y="114681"/>
                  </a:lnTo>
                  <a:lnTo>
                    <a:pt x="66687" y="114528"/>
                  </a:lnTo>
                  <a:lnTo>
                    <a:pt x="67005" y="114871"/>
                  </a:lnTo>
                  <a:lnTo>
                    <a:pt x="68135" y="115214"/>
                  </a:lnTo>
                  <a:lnTo>
                    <a:pt x="65659" y="115938"/>
                  </a:lnTo>
                  <a:lnTo>
                    <a:pt x="64579" y="115570"/>
                  </a:lnTo>
                  <a:lnTo>
                    <a:pt x="65354" y="114300"/>
                  </a:lnTo>
                  <a:lnTo>
                    <a:pt x="64173" y="114300"/>
                  </a:lnTo>
                  <a:lnTo>
                    <a:pt x="63119" y="113538"/>
                  </a:lnTo>
                  <a:lnTo>
                    <a:pt x="63119" y="126517"/>
                  </a:lnTo>
                  <a:lnTo>
                    <a:pt x="62865" y="126517"/>
                  </a:lnTo>
                  <a:lnTo>
                    <a:pt x="62992" y="126466"/>
                  </a:lnTo>
                  <a:lnTo>
                    <a:pt x="63119" y="126517"/>
                  </a:lnTo>
                  <a:lnTo>
                    <a:pt x="63119" y="113538"/>
                  </a:lnTo>
                  <a:lnTo>
                    <a:pt x="62903" y="113385"/>
                  </a:lnTo>
                  <a:lnTo>
                    <a:pt x="62903" y="116840"/>
                  </a:lnTo>
                  <a:lnTo>
                    <a:pt x="62661" y="117233"/>
                  </a:lnTo>
                  <a:lnTo>
                    <a:pt x="62661" y="149377"/>
                  </a:lnTo>
                  <a:lnTo>
                    <a:pt x="62395" y="149466"/>
                  </a:lnTo>
                  <a:lnTo>
                    <a:pt x="62395" y="159537"/>
                  </a:lnTo>
                  <a:lnTo>
                    <a:pt x="62064" y="158267"/>
                  </a:lnTo>
                  <a:lnTo>
                    <a:pt x="62395" y="159537"/>
                  </a:lnTo>
                  <a:lnTo>
                    <a:pt x="62395" y="149466"/>
                  </a:lnTo>
                  <a:lnTo>
                    <a:pt x="62179" y="149529"/>
                  </a:lnTo>
                  <a:lnTo>
                    <a:pt x="62179" y="151917"/>
                  </a:lnTo>
                  <a:lnTo>
                    <a:pt x="60121" y="153187"/>
                  </a:lnTo>
                  <a:lnTo>
                    <a:pt x="56134" y="153187"/>
                  </a:lnTo>
                  <a:lnTo>
                    <a:pt x="56057" y="154457"/>
                  </a:lnTo>
                  <a:lnTo>
                    <a:pt x="61912" y="153187"/>
                  </a:lnTo>
                  <a:lnTo>
                    <a:pt x="60172" y="154152"/>
                  </a:lnTo>
                  <a:lnTo>
                    <a:pt x="60172" y="155727"/>
                  </a:lnTo>
                  <a:lnTo>
                    <a:pt x="57391" y="155727"/>
                  </a:lnTo>
                  <a:lnTo>
                    <a:pt x="56654" y="155270"/>
                  </a:lnTo>
                  <a:lnTo>
                    <a:pt x="60020" y="154457"/>
                  </a:lnTo>
                  <a:lnTo>
                    <a:pt x="60172" y="155727"/>
                  </a:lnTo>
                  <a:lnTo>
                    <a:pt x="60172" y="154152"/>
                  </a:lnTo>
                  <a:lnTo>
                    <a:pt x="59601" y="154457"/>
                  </a:lnTo>
                  <a:lnTo>
                    <a:pt x="57658" y="154457"/>
                  </a:lnTo>
                  <a:lnTo>
                    <a:pt x="56311" y="155054"/>
                  </a:lnTo>
                  <a:lnTo>
                    <a:pt x="53327" y="153187"/>
                  </a:lnTo>
                  <a:lnTo>
                    <a:pt x="54457" y="153187"/>
                  </a:lnTo>
                  <a:lnTo>
                    <a:pt x="55422" y="153670"/>
                  </a:lnTo>
                  <a:lnTo>
                    <a:pt x="55943" y="153670"/>
                  </a:lnTo>
                  <a:lnTo>
                    <a:pt x="55308" y="153187"/>
                  </a:lnTo>
                  <a:lnTo>
                    <a:pt x="57785" y="151917"/>
                  </a:lnTo>
                  <a:lnTo>
                    <a:pt x="62179" y="151917"/>
                  </a:lnTo>
                  <a:lnTo>
                    <a:pt x="62179" y="149529"/>
                  </a:lnTo>
                  <a:lnTo>
                    <a:pt x="52997" y="152400"/>
                  </a:lnTo>
                  <a:lnTo>
                    <a:pt x="52387" y="152603"/>
                  </a:lnTo>
                  <a:lnTo>
                    <a:pt x="52082" y="152400"/>
                  </a:lnTo>
                  <a:lnTo>
                    <a:pt x="52882" y="152400"/>
                  </a:lnTo>
                  <a:lnTo>
                    <a:pt x="51866" y="151130"/>
                  </a:lnTo>
                  <a:lnTo>
                    <a:pt x="53505" y="151130"/>
                  </a:lnTo>
                  <a:lnTo>
                    <a:pt x="51333" y="149860"/>
                  </a:lnTo>
                  <a:lnTo>
                    <a:pt x="51676" y="148590"/>
                  </a:lnTo>
                  <a:lnTo>
                    <a:pt x="51054" y="149567"/>
                  </a:lnTo>
                  <a:lnTo>
                    <a:pt x="51054" y="152400"/>
                  </a:lnTo>
                  <a:lnTo>
                    <a:pt x="49809" y="153403"/>
                  </a:lnTo>
                  <a:lnTo>
                    <a:pt x="49517" y="153631"/>
                  </a:lnTo>
                  <a:lnTo>
                    <a:pt x="48729" y="152400"/>
                  </a:lnTo>
                  <a:lnTo>
                    <a:pt x="49771" y="153428"/>
                  </a:lnTo>
                  <a:lnTo>
                    <a:pt x="48133" y="151130"/>
                  </a:lnTo>
                  <a:lnTo>
                    <a:pt x="51054" y="152400"/>
                  </a:lnTo>
                  <a:lnTo>
                    <a:pt x="51054" y="149567"/>
                  </a:lnTo>
                  <a:lnTo>
                    <a:pt x="50863" y="149860"/>
                  </a:lnTo>
                  <a:lnTo>
                    <a:pt x="49326" y="148590"/>
                  </a:lnTo>
                  <a:lnTo>
                    <a:pt x="49707" y="148590"/>
                  </a:lnTo>
                  <a:lnTo>
                    <a:pt x="49466" y="147320"/>
                  </a:lnTo>
                  <a:lnTo>
                    <a:pt x="48183" y="146050"/>
                  </a:lnTo>
                  <a:lnTo>
                    <a:pt x="52832" y="147980"/>
                  </a:lnTo>
                  <a:lnTo>
                    <a:pt x="52539" y="148107"/>
                  </a:lnTo>
                  <a:lnTo>
                    <a:pt x="51879" y="149377"/>
                  </a:lnTo>
                  <a:lnTo>
                    <a:pt x="53949" y="148437"/>
                  </a:lnTo>
                  <a:lnTo>
                    <a:pt x="54343" y="148590"/>
                  </a:lnTo>
                  <a:lnTo>
                    <a:pt x="54076" y="148374"/>
                  </a:lnTo>
                  <a:lnTo>
                    <a:pt x="54660" y="148107"/>
                  </a:lnTo>
                  <a:lnTo>
                    <a:pt x="53987" y="150647"/>
                  </a:lnTo>
                  <a:lnTo>
                    <a:pt x="55956" y="149377"/>
                  </a:lnTo>
                  <a:lnTo>
                    <a:pt x="62661" y="149377"/>
                  </a:lnTo>
                  <a:lnTo>
                    <a:pt x="62661" y="117233"/>
                  </a:lnTo>
                  <a:lnTo>
                    <a:pt x="62407" y="117627"/>
                  </a:lnTo>
                  <a:lnTo>
                    <a:pt x="62077" y="117627"/>
                  </a:lnTo>
                  <a:lnTo>
                    <a:pt x="62077" y="145567"/>
                  </a:lnTo>
                  <a:lnTo>
                    <a:pt x="61252" y="146837"/>
                  </a:lnTo>
                  <a:lnTo>
                    <a:pt x="58686" y="147802"/>
                  </a:lnTo>
                  <a:lnTo>
                    <a:pt x="58331" y="147447"/>
                  </a:lnTo>
                  <a:lnTo>
                    <a:pt x="58775" y="146837"/>
                  </a:lnTo>
                  <a:lnTo>
                    <a:pt x="59347" y="146050"/>
                  </a:lnTo>
                  <a:lnTo>
                    <a:pt x="59778" y="146050"/>
                  </a:lnTo>
                  <a:lnTo>
                    <a:pt x="59499" y="145846"/>
                  </a:lnTo>
                  <a:lnTo>
                    <a:pt x="59359" y="145732"/>
                  </a:lnTo>
                  <a:lnTo>
                    <a:pt x="59715" y="145567"/>
                  </a:lnTo>
                  <a:lnTo>
                    <a:pt x="59156" y="145567"/>
                  </a:lnTo>
                  <a:lnTo>
                    <a:pt x="59156" y="146050"/>
                  </a:lnTo>
                  <a:lnTo>
                    <a:pt x="58115" y="146837"/>
                  </a:lnTo>
                  <a:lnTo>
                    <a:pt x="58737" y="146050"/>
                  </a:lnTo>
                  <a:lnTo>
                    <a:pt x="59156" y="146050"/>
                  </a:lnTo>
                  <a:lnTo>
                    <a:pt x="59156" y="145567"/>
                  </a:lnTo>
                  <a:lnTo>
                    <a:pt x="60159" y="144297"/>
                  </a:lnTo>
                  <a:lnTo>
                    <a:pt x="58610" y="145059"/>
                  </a:lnTo>
                  <a:lnTo>
                    <a:pt x="58610" y="146050"/>
                  </a:lnTo>
                  <a:lnTo>
                    <a:pt x="57111" y="146735"/>
                  </a:lnTo>
                  <a:lnTo>
                    <a:pt x="57531" y="146050"/>
                  </a:lnTo>
                  <a:lnTo>
                    <a:pt x="58610" y="146050"/>
                  </a:lnTo>
                  <a:lnTo>
                    <a:pt x="58610" y="145059"/>
                  </a:lnTo>
                  <a:lnTo>
                    <a:pt x="58089" y="144729"/>
                  </a:lnTo>
                  <a:lnTo>
                    <a:pt x="58712" y="144297"/>
                  </a:lnTo>
                  <a:lnTo>
                    <a:pt x="60159" y="144297"/>
                  </a:lnTo>
                  <a:lnTo>
                    <a:pt x="61518" y="144297"/>
                  </a:lnTo>
                  <a:lnTo>
                    <a:pt x="59817" y="145567"/>
                  </a:lnTo>
                  <a:lnTo>
                    <a:pt x="62077" y="145567"/>
                  </a:lnTo>
                  <a:lnTo>
                    <a:pt x="62077" y="117627"/>
                  </a:lnTo>
                  <a:lnTo>
                    <a:pt x="60680" y="117627"/>
                  </a:lnTo>
                  <a:lnTo>
                    <a:pt x="60464" y="116840"/>
                  </a:lnTo>
                  <a:lnTo>
                    <a:pt x="62903" y="116840"/>
                  </a:lnTo>
                  <a:lnTo>
                    <a:pt x="62903" y="113385"/>
                  </a:lnTo>
                  <a:lnTo>
                    <a:pt x="60680" y="111760"/>
                  </a:lnTo>
                  <a:lnTo>
                    <a:pt x="66509" y="114300"/>
                  </a:lnTo>
                  <a:lnTo>
                    <a:pt x="63995" y="113030"/>
                  </a:lnTo>
                  <a:lnTo>
                    <a:pt x="67894" y="114300"/>
                  </a:lnTo>
                  <a:lnTo>
                    <a:pt x="67144" y="113030"/>
                  </a:lnTo>
                  <a:lnTo>
                    <a:pt x="64833" y="111760"/>
                  </a:lnTo>
                  <a:lnTo>
                    <a:pt x="64427" y="110490"/>
                  </a:lnTo>
                  <a:lnTo>
                    <a:pt x="67094" y="111760"/>
                  </a:lnTo>
                  <a:lnTo>
                    <a:pt x="68148" y="113030"/>
                  </a:lnTo>
                  <a:lnTo>
                    <a:pt x="69596" y="114300"/>
                  </a:lnTo>
                  <a:lnTo>
                    <a:pt x="69799" y="114300"/>
                  </a:lnTo>
                  <a:lnTo>
                    <a:pt x="69938" y="113030"/>
                  </a:lnTo>
                  <a:lnTo>
                    <a:pt x="68694" y="112141"/>
                  </a:lnTo>
                  <a:lnTo>
                    <a:pt x="69278" y="113030"/>
                  </a:lnTo>
                  <a:lnTo>
                    <a:pt x="68618" y="113030"/>
                  </a:lnTo>
                  <a:lnTo>
                    <a:pt x="65836" y="110490"/>
                  </a:lnTo>
                  <a:lnTo>
                    <a:pt x="64630" y="109220"/>
                  </a:lnTo>
                  <a:lnTo>
                    <a:pt x="65036" y="109220"/>
                  </a:lnTo>
                  <a:lnTo>
                    <a:pt x="72428" y="111760"/>
                  </a:lnTo>
                  <a:lnTo>
                    <a:pt x="69354" y="109220"/>
                  </a:lnTo>
                  <a:lnTo>
                    <a:pt x="67818" y="107950"/>
                  </a:lnTo>
                  <a:lnTo>
                    <a:pt x="73863" y="109220"/>
                  </a:lnTo>
                  <a:lnTo>
                    <a:pt x="72783" y="107950"/>
                  </a:lnTo>
                  <a:lnTo>
                    <a:pt x="71704" y="106680"/>
                  </a:lnTo>
                  <a:lnTo>
                    <a:pt x="76238" y="106680"/>
                  </a:lnTo>
                  <a:lnTo>
                    <a:pt x="76479" y="104140"/>
                  </a:lnTo>
                  <a:lnTo>
                    <a:pt x="70383" y="102870"/>
                  </a:lnTo>
                  <a:lnTo>
                    <a:pt x="76504" y="102870"/>
                  </a:lnTo>
                  <a:lnTo>
                    <a:pt x="70421" y="101600"/>
                  </a:lnTo>
                  <a:lnTo>
                    <a:pt x="70192" y="100330"/>
                  </a:lnTo>
                  <a:lnTo>
                    <a:pt x="74815" y="100330"/>
                  </a:lnTo>
                  <a:lnTo>
                    <a:pt x="76708" y="101600"/>
                  </a:lnTo>
                  <a:lnTo>
                    <a:pt x="78193" y="101600"/>
                  </a:lnTo>
                  <a:lnTo>
                    <a:pt x="80111" y="102870"/>
                  </a:lnTo>
                  <a:lnTo>
                    <a:pt x="81940" y="102870"/>
                  </a:lnTo>
                  <a:lnTo>
                    <a:pt x="79717" y="101600"/>
                  </a:lnTo>
                  <a:lnTo>
                    <a:pt x="78930" y="101600"/>
                  </a:lnTo>
                  <a:lnTo>
                    <a:pt x="79870" y="100431"/>
                  </a:lnTo>
                  <a:lnTo>
                    <a:pt x="82384" y="101600"/>
                  </a:lnTo>
                  <a:lnTo>
                    <a:pt x="81013" y="100330"/>
                  </a:lnTo>
                  <a:lnTo>
                    <a:pt x="79629" y="99060"/>
                  </a:lnTo>
                  <a:lnTo>
                    <a:pt x="79629" y="100330"/>
                  </a:lnTo>
                  <a:lnTo>
                    <a:pt x="76898" y="100330"/>
                  </a:lnTo>
                  <a:lnTo>
                    <a:pt x="74091" y="97790"/>
                  </a:lnTo>
                  <a:lnTo>
                    <a:pt x="79629" y="100330"/>
                  </a:lnTo>
                  <a:lnTo>
                    <a:pt x="79629" y="99060"/>
                  </a:lnTo>
                  <a:lnTo>
                    <a:pt x="80518" y="99060"/>
                  </a:lnTo>
                  <a:lnTo>
                    <a:pt x="81407" y="97790"/>
                  </a:lnTo>
                  <a:lnTo>
                    <a:pt x="82283" y="96520"/>
                  </a:lnTo>
                  <a:lnTo>
                    <a:pt x="77558" y="95250"/>
                  </a:lnTo>
                  <a:lnTo>
                    <a:pt x="80391" y="95250"/>
                  </a:lnTo>
                  <a:lnTo>
                    <a:pt x="81648" y="93980"/>
                  </a:lnTo>
                  <a:lnTo>
                    <a:pt x="79832" y="92710"/>
                  </a:lnTo>
                  <a:lnTo>
                    <a:pt x="76187" y="90170"/>
                  </a:lnTo>
                  <a:lnTo>
                    <a:pt x="80708" y="90170"/>
                  </a:lnTo>
                  <a:lnTo>
                    <a:pt x="78346" y="88900"/>
                  </a:lnTo>
                  <a:lnTo>
                    <a:pt x="81597" y="88900"/>
                  </a:lnTo>
                  <a:lnTo>
                    <a:pt x="79133" y="87630"/>
                  </a:lnTo>
                  <a:lnTo>
                    <a:pt x="80124" y="87630"/>
                  </a:lnTo>
                  <a:lnTo>
                    <a:pt x="81749" y="88900"/>
                  </a:lnTo>
                  <a:lnTo>
                    <a:pt x="84150" y="86360"/>
                  </a:lnTo>
                  <a:lnTo>
                    <a:pt x="78155" y="85090"/>
                  </a:lnTo>
                  <a:lnTo>
                    <a:pt x="77368" y="82550"/>
                  </a:lnTo>
                  <a:lnTo>
                    <a:pt x="81889" y="83820"/>
                  </a:lnTo>
                  <a:lnTo>
                    <a:pt x="83616" y="82550"/>
                  </a:lnTo>
                  <a:lnTo>
                    <a:pt x="85115" y="82550"/>
                  </a:lnTo>
                  <a:lnTo>
                    <a:pt x="86029" y="80010"/>
                  </a:lnTo>
                  <a:lnTo>
                    <a:pt x="81915" y="77470"/>
                  </a:lnTo>
                  <a:lnTo>
                    <a:pt x="80314" y="76200"/>
                  </a:lnTo>
                  <a:lnTo>
                    <a:pt x="85445" y="74930"/>
                  </a:lnTo>
                  <a:lnTo>
                    <a:pt x="82791" y="72390"/>
                  </a:lnTo>
                  <a:lnTo>
                    <a:pt x="84239" y="71120"/>
                  </a:lnTo>
                  <a:lnTo>
                    <a:pt x="85674" y="69850"/>
                  </a:lnTo>
                  <a:lnTo>
                    <a:pt x="81648" y="69850"/>
                  </a:lnTo>
                  <a:lnTo>
                    <a:pt x="82588" y="68580"/>
                  </a:lnTo>
                  <a:lnTo>
                    <a:pt x="86766" y="68580"/>
                  </a:lnTo>
                  <a:lnTo>
                    <a:pt x="85712" y="67310"/>
                  </a:lnTo>
                  <a:lnTo>
                    <a:pt x="85801" y="66040"/>
                  </a:lnTo>
                  <a:lnTo>
                    <a:pt x="80276" y="66040"/>
                  </a:lnTo>
                  <a:lnTo>
                    <a:pt x="83312" y="64770"/>
                  </a:lnTo>
                  <a:lnTo>
                    <a:pt x="82664" y="63500"/>
                  </a:lnTo>
                  <a:lnTo>
                    <a:pt x="81838" y="60960"/>
                  </a:lnTo>
                  <a:lnTo>
                    <a:pt x="84340" y="59690"/>
                  </a:lnTo>
                  <a:lnTo>
                    <a:pt x="82905" y="59690"/>
                  </a:lnTo>
                  <a:lnTo>
                    <a:pt x="81495" y="58420"/>
                  </a:lnTo>
                  <a:lnTo>
                    <a:pt x="84467" y="58420"/>
                  </a:lnTo>
                  <a:lnTo>
                    <a:pt x="85115" y="57150"/>
                  </a:lnTo>
                  <a:lnTo>
                    <a:pt x="85432" y="57150"/>
                  </a:lnTo>
                  <a:lnTo>
                    <a:pt x="84569" y="54610"/>
                  </a:lnTo>
                  <a:lnTo>
                    <a:pt x="77825" y="54610"/>
                  </a:lnTo>
                  <a:lnTo>
                    <a:pt x="82194" y="53340"/>
                  </a:lnTo>
                  <a:lnTo>
                    <a:pt x="81953" y="52070"/>
                  </a:lnTo>
                  <a:lnTo>
                    <a:pt x="85598" y="49530"/>
                  </a:lnTo>
                  <a:lnTo>
                    <a:pt x="83515" y="49530"/>
                  </a:lnTo>
                  <a:lnTo>
                    <a:pt x="81394" y="49530"/>
                  </a:lnTo>
                  <a:lnTo>
                    <a:pt x="83312" y="48260"/>
                  </a:lnTo>
                  <a:lnTo>
                    <a:pt x="83515" y="49530"/>
                  </a:lnTo>
                  <a:lnTo>
                    <a:pt x="83527" y="48260"/>
                  </a:lnTo>
                  <a:lnTo>
                    <a:pt x="86055" y="45720"/>
                  </a:lnTo>
                  <a:lnTo>
                    <a:pt x="80098" y="46990"/>
                  </a:lnTo>
                  <a:lnTo>
                    <a:pt x="83997" y="45720"/>
                  </a:lnTo>
                  <a:lnTo>
                    <a:pt x="78371" y="44450"/>
                  </a:lnTo>
                  <a:lnTo>
                    <a:pt x="75285" y="44450"/>
                  </a:lnTo>
                  <a:lnTo>
                    <a:pt x="75628" y="43180"/>
                  </a:lnTo>
                  <a:lnTo>
                    <a:pt x="75412" y="43180"/>
                  </a:lnTo>
                  <a:lnTo>
                    <a:pt x="77317" y="41910"/>
                  </a:lnTo>
                  <a:lnTo>
                    <a:pt x="72961" y="41910"/>
                  </a:lnTo>
                  <a:lnTo>
                    <a:pt x="74650" y="40640"/>
                  </a:lnTo>
                  <a:lnTo>
                    <a:pt x="73431" y="40640"/>
                  </a:lnTo>
                  <a:lnTo>
                    <a:pt x="74091" y="39370"/>
                  </a:lnTo>
                  <a:lnTo>
                    <a:pt x="75996" y="39370"/>
                  </a:lnTo>
                  <a:lnTo>
                    <a:pt x="77685" y="38100"/>
                  </a:lnTo>
                  <a:lnTo>
                    <a:pt x="79159" y="38100"/>
                  </a:lnTo>
                  <a:lnTo>
                    <a:pt x="79463" y="36830"/>
                  </a:lnTo>
                  <a:lnTo>
                    <a:pt x="81102" y="36830"/>
                  </a:lnTo>
                  <a:lnTo>
                    <a:pt x="76746" y="35623"/>
                  </a:lnTo>
                  <a:lnTo>
                    <a:pt x="76746" y="36830"/>
                  </a:lnTo>
                  <a:lnTo>
                    <a:pt x="76746" y="38100"/>
                  </a:lnTo>
                  <a:lnTo>
                    <a:pt x="72301" y="38100"/>
                  </a:lnTo>
                  <a:lnTo>
                    <a:pt x="74930" y="36830"/>
                  </a:lnTo>
                  <a:lnTo>
                    <a:pt x="76746" y="36830"/>
                  </a:lnTo>
                  <a:lnTo>
                    <a:pt x="76746" y="35623"/>
                  </a:lnTo>
                  <a:lnTo>
                    <a:pt x="76555" y="35560"/>
                  </a:lnTo>
                  <a:lnTo>
                    <a:pt x="77635" y="35560"/>
                  </a:lnTo>
                  <a:lnTo>
                    <a:pt x="78524" y="34290"/>
                  </a:lnTo>
                  <a:lnTo>
                    <a:pt x="78968" y="34290"/>
                  </a:lnTo>
                  <a:lnTo>
                    <a:pt x="78955" y="33020"/>
                  </a:lnTo>
                  <a:lnTo>
                    <a:pt x="79933" y="33020"/>
                  </a:lnTo>
                  <a:lnTo>
                    <a:pt x="79946" y="31750"/>
                  </a:lnTo>
                  <a:lnTo>
                    <a:pt x="77076" y="33020"/>
                  </a:lnTo>
                  <a:lnTo>
                    <a:pt x="77431" y="31750"/>
                  </a:lnTo>
                  <a:lnTo>
                    <a:pt x="75704" y="32727"/>
                  </a:lnTo>
                  <a:lnTo>
                    <a:pt x="75501" y="32689"/>
                  </a:lnTo>
                  <a:lnTo>
                    <a:pt x="75234" y="32753"/>
                  </a:lnTo>
                  <a:lnTo>
                    <a:pt x="75031" y="32854"/>
                  </a:lnTo>
                  <a:lnTo>
                    <a:pt x="74853" y="32943"/>
                  </a:lnTo>
                  <a:lnTo>
                    <a:pt x="75425" y="32880"/>
                  </a:lnTo>
                  <a:lnTo>
                    <a:pt x="75171" y="33020"/>
                  </a:lnTo>
                  <a:lnTo>
                    <a:pt x="75780" y="33020"/>
                  </a:lnTo>
                  <a:lnTo>
                    <a:pt x="75920" y="34290"/>
                  </a:lnTo>
                  <a:lnTo>
                    <a:pt x="73367" y="34290"/>
                  </a:lnTo>
                  <a:lnTo>
                    <a:pt x="74866" y="33020"/>
                  </a:lnTo>
                  <a:lnTo>
                    <a:pt x="70104" y="34290"/>
                  </a:lnTo>
                  <a:lnTo>
                    <a:pt x="73990" y="33020"/>
                  </a:lnTo>
                  <a:lnTo>
                    <a:pt x="75933" y="31750"/>
                  </a:lnTo>
                  <a:lnTo>
                    <a:pt x="78371" y="30480"/>
                  </a:lnTo>
                  <a:lnTo>
                    <a:pt x="76492" y="29210"/>
                  </a:lnTo>
                  <a:lnTo>
                    <a:pt x="76682" y="27940"/>
                  </a:lnTo>
                  <a:lnTo>
                    <a:pt x="73215" y="27940"/>
                  </a:lnTo>
                  <a:lnTo>
                    <a:pt x="73444" y="26860"/>
                  </a:lnTo>
                  <a:lnTo>
                    <a:pt x="73444" y="26631"/>
                  </a:lnTo>
                  <a:lnTo>
                    <a:pt x="73761" y="25400"/>
                  </a:lnTo>
                  <a:lnTo>
                    <a:pt x="72872" y="25692"/>
                  </a:lnTo>
                  <a:lnTo>
                    <a:pt x="72656" y="25400"/>
                  </a:lnTo>
                  <a:lnTo>
                    <a:pt x="73761" y="25400"/>
                  </a:lnTo>
                  <a:lnTo>
                    <a:pt x="74650" y="22860"/>
                  </a:lnTo>
                  <a:lnTo>
                    <a:pt x="72275" y="22860"/>
                  </a:lnTo>
                  <a:lnTo>
                    <a:pt x="72275" y="25895"/>
                  </a:lnTo>
                  <a:lnTo>
                    <a:pt x="69977" y="26670"/>
                  </a:lnTo>
                  <a:lnTo>
                    <a:pt x="71475" y="25400"/>
                  </a:lnTo>
                  <a:lnTo>
                    <a:pt x="72275" y="25895"/>
                  </a:lnTo>
                  <a:lnTo>
                    <a:pt x="72275" y="22860"/>
                  </a:lnTo>
                  <a:lnTo>
                    <a:pt x="71589" y="22860"/>
                  </a:lnTo>
                  <a:lnTo>
                    <a:pt x="68834" y="21590"/>
                  </a:lnTo>
                  <a:lnTo>
                    <a:pt x="69697" y="20320"/>
                  </a:lnTo>
                  <a:lnTo>
                    <a:pt x="69303" y="20320"/>
                  </a:lnTo>
                  <a:lnTo>
                    <a:pt x="72059" y="16510"/>
                  </a:lnTo>
                  <a:lnTo>
                    <a:pt x="64770" y="15240"/>
                  </a:lnTo>
                  <a:lnTo>
                    <a:pt x="69532" y="11430"/>
                  </a:lnTo>
                  <a:lnTo>
                    <a:pt x="70434" y="10160"/>
                  </a:lnTo>
                  <a:lnTo>
                    <a:pt x="66065" y="10160"/>
                  </a:lnTo>
                  <a:lnTo>
                    <a:pt x="69113" y="8890"/>
                  </a:lnTo>
                  <a:lnTo>
                    <a:pt x="62496" y="8890"/>
                  </a:lnTo>
                  <a:lnTo>
                    <a:pt x="72466" y="5080"/>
                  </a:lnTo>
                  <a:lnTo>
                    <a:pt x="67195" y="5080"/>
                  </a:lnTo>
                  <a:lnTo>
                    <a:pt x="65163" y="6350"/>
                  </a:lnTo>
                  <a:lnTo>
                    <a:pt x="65443" y="5080"/>
                  </a:lnTo>
                  <a:lnTo>
                    <a:pt x="63766" y="5080"/>
                  </a:lnTo>
                  <a:lnTo>
                    <a:pt x="63550" y="5080"/>
                  </a:lnTo>
                  <a:lnTo>
                    <a:pt x="63919" y="4876"/>
                  </a:lnTo>
                  <a:lnTo>
                    <a:pt x="64795" y="3810"/>
                  </a:lnTo>
                  <a:lnTo>
                    <a:pt x="65570" y="3810"/>
                  </a:lnTo>
                  <a:lnTo>
                    <a:pt x="64401" y="4635"/>
                  </a:lnTo>
                  <a:lnTo>
                    <a:pt x="65963" y="3810"/>
                  </a:lnTo>
                  <a:lnTo>
                    <a:pt x="66395" y="3810"/>
                  </a:lnTo>
                  <a:lnTo>
                    <a:pt x="63347" y="2540"/>
                  </a:lnTo>
                  <a:lnTo>
                    <a:pt x="64274" y="1270"/>
                  </a:lnTo>
                  <a:lnTo>
                    <a:pt x="69773" y="1270"/>
                  </a:lnTo>
                  <a:lnTo>
                    <a:pt x="69748" y="0"/>
                  </a:lnTo>
                  <a:lnTo>
                    <a:pt x="63639" y="0"/>
                  </a:lnTo>
                  <a:lnTo>
                    <a:pt x="62788" y="1270"/>
                  </a:lnTo>
                  <a:lnTo>
                    <a:pt x="61671" y="1270"/>
                  </a:lnTo>
                  <a:lnTo>
                    <a:pt x="61671" y="39370"/>
                  </a:lnTo>
                  <a:lnTo>
                    <a:pt x="61175" y="40640"/>
                  </a:lnTo>
                  <a:lnTo>
                    <a:pt x="60426" y="40640"/>
                  </a:lnTo>
                  <a:lnTo>
                    <a:pt x="60350" y="39370"/>
                  </a:lnTo>
                  <a:lnTo>
                    <a:pt x="61671" y="39370"/>
                  </a:lnTo>
                  <a:lnTo>
                    <a:pt x="61671" y="1270"/>
                  </a:lnTo>
                  <a:lnTo>
                    <a:pt x="60223" y="1270"/>
                  </a:lnTo>
                  <a:lnTo>
                    <a:pt x="55448" y="2540"/>
                  </a:lnTo>
                  <a:lnTo>
                    <a:pt x="50495" y="2540"/>
                  </a:lnTo>
                  <a:lnTo>
                    <a:pt x="47472" y="5080"/>
                  </a:lnTo>
                  <a:lnTo>
                    <a:pt x="48018" y="5080"/>
                  </a:lnTo>
                  <a:lnTo>
                    <a:pt x="45935" y="6350"/>
                  </a:lnTo>
                  <a:lnTo>
                    <a:pt x="47802" y="6350"/>
                  </a:lnTo>
                  <a:lnTo>
                    <a:pt x="50990" y="6350"/>
                  </a:lnTo>
                  <a:lnTo>
                    <a:pt x="49415" y="7404"/>
                  </a:lnTo>
                  <a:lnTo>
                    <a:pt x="49745" y="7620"/>
                  </a:lnTo>
                  <a:lnTo>
                    <a:pt x="51587" y="6350"/>
                  </a:lnTo>
                  <a:lnTo>
                    <a:pt x="52527" y="6350"/>
                  </a:lnTo>
                  <a:lnTo>
                    <a:pt x="50469" y="7620"/>
                  </a:lnTo>
                  <a:lnTo>
                    <a:pt x="50634" y="7620"/>
                  </a:lnTo>
                  <a:lnTo>
                    <a:pt x="49428" y="8890"/>
                  </a:lnTo>
                  <a:lnTo>
                    <a:pt x="51485" y="8890"/>
                  </a:lnTo>
                  <a:lnTo>
                    <a:pt x="48920" y="10160"/>
                  </a:lnTo>
                  <a:lnTo>
                    <a:pt x="52527" y="10160"/>
                  </a:lnTo>
                  <a:lnTo>
                    <a:pt x="48018" y="11430"/>
                  </a:lnTo>
                  <a:lnTo>
                    <a:pt x="52006" y="11430"/>
                  </a:lnTo>
                  <a:lnTo>
                    <a:pt x="46443" y="12700"/>
                  </a:lnTo>
                  <a:lnTo>
                    <a:pt x="52019" y="12700"/>
                  </a:lnTo>
                  <a:lnTo>
                    <a:pt x="46202" y="13970"/>
                  </a:lnTo>
                  <a:lnTo>
                    <a:pt x="51181" y="13970"/>
                  </a:lnTo>
                  <a:lnTo>
                    <a:pt x="48793" y="15240"/>
                  </a:lnTo>
                  <a:lnTo>
                    <a:pt x="51701" y="16510"/>
                  </a:lnTo>
                  <a:lnTo>
                    <a:pt x="49034" y="16510"/>
                  </a:lnTo>
                  <a:lnTo>
                    <a:pt x="48196" y="17780"/>
                  </a:lnTo>
                  <a:lnTo>
                    <a:pt x="52209" y="16510"/>
                  </a:lnTo>
                  <a:lnTo>
                    <a:pt x="53314" y="17780"/>
                  </a:lnTo>
                  <a:lnTo>
                    <a:pt x="55880" y="17780"/>
                  </a:lnTo>
                  <a:lnTo>
                    <a:pt x="52171" y="19050"/>
                  </a:lnTo>
                  <a:lnTo>
                    <a:pt x="52527" y="19050"/>
                  </a:lnTo>
                  <a:lnTo>
                    <a:pt x="49276" y="20320"/>
                  </a:lnTo>
                  <a:lnTo>
                    <a:pt x="54292" y="19050"/>
                  </a:lnTo>
                  <a:lnTo>
                    <a:pt x="50228" y="20320"/>
                  </a:lnTo>
                  <a:lnTo>
                    <a:pt x="53390" y="20320"/>
                  </a:lnTo>
                  <a:lnTo>
                    <a:pt x="51092" y="21590"/>
                  </a:lnTo>
                  <a:lnTo>
                    <a:pt x="53047" y="21590"/>
                  </a:lnTo>
                  <a:lnTo>
                    <a:pt x="54343" y="22860"/>
                  </a:lnTo>
                  <a:lnTo>
                    <a:pt x="53225" y="22860"/>
                  </a:lnTo>
                  <a:lnTo>
                    <a:pt x="53187" y="24130"/>
                  </a:lnTo>
                  <a:lnTo>
                    <a:pt x="54711" y="24130"/>
                  </a:lnTo>
                  <a:lnTo>
                    <a:pt x="52743" y="26073"/>
                  </a:lnTo>
                  <a:lnTo>
                    <a:pt x="52209" y="25704"/>
                  </a:lnTo>
                  <a:lnTo>
                    <a:pt x="52489" y="26339"/>
                  </a:lnTo>
                  <a:lnTo>
                    <a:pt x="52146" y="26670"/>
                  </a:lnTo>
                  <a:lnTo>
                    <a:pt x="55168" y="26670"/>
                  </a:lnTo>
                  <a:lnTo>
                    <a:pt x="57035" y="25400"/>
                  </a:lnTo>
                  <a:lnTo>
                    <a:pt x="58458" y="25400"/>
                  </a:lnTo>
                  <a:lnTo>
                    <a:pt x="58648" y="25400"/>
                  </a:lnTo>
                  <a:lnTo>
                    <a:pt x="59804" y="26670"/>
                  </a:lnTo>
                  <a:lnTo>
                    <a:pt x="60299" y="26670"/>
                  </a:lnTo>
                  <a:lnTo>
                    <a:pt x="59423" y="27940"/>
                  </a:lnTo>
                  <a:lnTo>
                    <a:pt x="55981" y="29210"/>
                  </a:lnTo>
                  <a:lnTo>
                    <a:pt x="56972" y="27940"/>
                  </a:lnTo>
                  <a:lnTo>
                    <a:pt x="57950" y="26670"/>
                  </a:lnTo>
                  <a:lnTo>
                    <a:pt x="55041" y="27940"/>
                  </a:lnTo>
                  <a:lnTo>
                    <a:pt x="55994" y="26860"/>
                  </a:lnTo>
                  <a:lnTo>
                    <a:pt x="56438" y="26670"/>
                  </a:lnTo>
                  <a:lnTo>
                    <a:pt x="56108" y="26733"/>
                  </a:lnTo>
                  <a:lnTo>
                    <a:pt x="55943" y="26771"/>
                  </a:lnTo>
                  <a:lnTo>
                    <a:pt x="50711" y="27940"/>
                  </a:lnTo>
                  <a:lnTo>
                    <a:pt x="49987" y="30480"/>
                  </a:lnTo>
                  <a:lnTo>
                    <a:pt x="52781" y="29210"/>
                  </a:lnTo>
                  <a:lnTo>
                    <a:pt x="52031" y="30480"/>
                  </a:lnTo>
                  <a:lnTo>
                    <a:pt x="54876" y="30480"/>
                  </a:lnTo>
                  <a:lnTo>
                    <a:pt x="56857" y="29210"/>
                  </a:lnTo>
                  <a:lnTo>
                    <a:pt x="60680" y="30480"/>
                  </a:lnTo>
                  <a:lnTo>
                    <a:pt x="48437" y="33020"/>
                  </a:lnTo>
                  <a:lnTo>
                    <a:pt x="55714" y="33020"/>
                  </a:lnTo>
                  <a:lnTo>
                    <a:pt x="60121" y="31750"/>
                  </a:lnTo>
                  <a:lnTo>
                    <a:pt x="59778" y="31965"/>
                  </a:lnTo>
                  <a:lnTo>
                    <a:pt x="59778" y="33020"/>
                  </a:lnTo>
                  <a:lnTo>
                    <a:pt x="57416" y="35560"/>
                  </a:lnTo>
                  <a:lnTo>
                    <a:pt x="55829" y="35560"/>
                  </a:lnTo>
                  <a:lnTo>
                    <a:pt x="55892" y="34683"/>
                  </a:lnTo>
                  <a:lnTo>
                    <a:pt x="56832" y="34290"/>
                  </a:lnTo>
                  <a:lnTo>
                    <a:pt x="59778" y="33020"/>
                  </a:lnTo>
                  <a:lnTo>
                    <a:pt x="59778" y="31965"/>
                  </a:lnTo>
                  <a:lnTo>
                    <a:pt x="57988" y="33020"/>
                  </a:lnTo>
                  <a:lnTo>
                    <a:pt x="54013" y="34290"/>
                  </a:lnTo>
                  <a:lnTo>
                    <a:pt x="53873" y="35560"/>
                  </a:lnTo>
                  <a:lnTo>
                    <a:pt x="55765" y="34747"/>
                  </a:lnTo>
                  <a:lnTo>
                    <a:pt x="55486" y="35560"/>
                  </a:lnTo>
                  <a:lnTo>
                    <a:pt x="52552" y="36830"/>
                  </a:lnTo>
                  <a:lnTo>
                    <a:pt x="57835" y="35560"/>
                  </a:lnTo>
                  <a:lnTo>
                    <a:pt x="57975" y="35560"/>
                  </a:lnTo>
                  <a:lnTo>
                    <a:pt x="54521" y="36830"/>
                  </a:lnTo>
                  <a:lnTo>
                    <a:pt x="55321" y="38100"/>
                  </a:lnTo>
                  <a:lnTo>
                    <a:pt x="58127" y="38100"/>
                  </a:lnTo>
                  <a:lnTo>
                    <a:pt x="59042" y="39370"/>
                  </a:lnTo>
                  <a:lnTo>
                    <a:pt x="56857" y="39370"/>
                  </a:lnTo>
                  <a:lnTo>
                    <a:pt x="55854" y="40640"/>
                  </a:lnTo>
                  <a:lnTo>
                    <a:pt x="57937" y="41910"/>
                  </a:lnTo>
                  <a:lnTo>
                    <a:pt x="56159" y="43180"/>
                  </a:lnTo>
                  <a:lnTo>
                    <a:pt x="54381" y="45720"/>
                  </a:lnTo>
                  <a:lnTo>
                    <a:pt x="55587" y="45720"/>
                  </a:lnTo>
                  <a:lnTo>
                    <a:pt x="54559" y="46990"/>
                  </a:lnTo>
                  <a:lnTo>
                    <a:pt x="57505" y="45720"/>
                  </a:lnTo>
                  <a:lnTo>
                    <a:pt x="59029" y="45720"/>
                  </a:lnTo>
                  <a:lnTo>
                    <a:pt x="57099" y="46990"/>
                  </a:lnTo>
                  <a:lnTo>
                    <a:pt x="58902" y="46990"/>
                  </a:lnTo>
                  <a:lnTo>
                    <a:pt x="62230" y="48260"/>
                  </a:lnTo>
                  <a:lnTo>
                    <a:pt x="59169" y="49530"/>
                  </a:lnTo>
                  <a:lnTo>
                    <a:pt x="58229" y="49530"/>
                  </a:lnTo>
                  <a:lnTo>
                    <a:pt x="57137" y="50800"/>
                  </a:lnTo>
                  <a:lnTo>
                    <a:pt x="64604" y="49530"/>
                  </a:lnTo>
                  <a:lnTo>
                    <a:pt x="61912" y="50800"/>
                  </a:lnTo>
                  <a:lnTo>
                    <a:pt x="61341" y="50800"/>
                  </a:lnTo>
                  <a:lnTo>
                    <a:pt x="60312" y="53340"/>
                  </a:lnTo>
                  <a:lnTo>
                    <a:pt x="63385" y="54610"/>
                  </a:lnTo>
                  <a:lnTo>
                    <a:pt x="58915" y="57150"/>
                  </a:lnTo>
                  <a:lnTo>
                    <a:pt x="63360" y="57150"/>
                  </a:lnTo>
                  <a:lnTo>
                    <a:pt x="57150" y="58420"/>
                  </a:lnTo>
                  <a:lnTo>
                    <a:pt x="63296" y="58420"/>
                  </a:lnTo>
                  <a:lnTo>
                    <a:pt x="60337" y="59690"/>
                  </a:lnTo>
                  <a:lnTo>
                    <a:pt x="59232" y="59690"/>
                  </a:lnTo>
                  <a:lnTo>
                    <a:pt x="57264" y="60960"/>
                  </a:lnTo>
                  <a:lnTo>
                    <a:pt x="61150" y="60960"/>
                  </a:lnTo>
                  <a:lnTo>
                    <a:pt x="61823" y="62230"/>
                  </a:lnTo>
                  <a:lnTo>
                    <a:pt x="62026" y="62230"/>
                  </a:lnTo>
                  <a:lnTo>
                    <a:pt x="61569" y="62369"/>
                  </a:lnTo>
                  <a:lnTo>
                    <a:pt x="62877" y="63500"/>
                  </a:lnTo>
                  <a:lnTo>
                    <a:pt x="59194" y="64770"/>
                  </a:lnTo>
                  <a:lnTo>
                    <a:pt x="57543" y="64770"/>
                  </a:lnTo>
                  <a:lnTo>
                    <a:pt x="60286" y="66040"/>
                  </a:lnTo>
                  <a:lnTo>
                    <a:pt x="59258" y="66040"/>
                  </a:lnTo>
                  <a:lnTo>
                    <a:pt x="59918" y="67310"/>
                  </a:lnTo>
                  <a:lnTo>
                    <a:pt x="57924" y="67310"/>
                  </a:lnTo>
                  <a:lnTo>
                    <a:pt x="58724" y="68580"/>
                  </a:lnTo>
                  <a:lnTo>
                    <a:pt x="56502" y="68580"/>
                  </a:lnTo>
                  <a:lnTo>
                    <a:pt x="55905" y="69850"/>
                  </a:lnTo>
                  <a:lnTo>
                    <a:pt x="57454" y="71120"/>
                  </a:lnTo>
                  <a:lnTo>
                    <a:pt x="57315" y="72390"/>
                  </a:lnTo>
                  <a:lnTo>
                    <a:pt x="58394" y="71120"/>
                  </a:lnTo>
                  <a:lnTo>
                    <a:pt x="62217" y="72390"/>
                  </a:lnTo>
                  <a:lnTo>
                    <a:pt x="62979" y="72390"/>
                  </a:lnTo>
                  <a:lnTo>
                    <a:pt x="62534" y="73660"/>
                  </a:lnTo>
                  <a:lnTo>
                    <a:pt x="59080" y="72390"/>
                  </a:lnTo>
                  <a:lnTo>
                    <a:pt x="58000" y="72390"/>
                  </a:lnTo>
                  <a:lnTo>
                    <a:pt x="59118" y="73660"/>
                  </a:lnTo>
                  <a:lnTo>
                    <a:pt x="58381" y="73660"/>
                  </a:lnTo>
                  <a:lnTo>
                    <a:pt x="58013" y="73431"/>
                  </a:lnTo>
                  <a:lnTo>
                    <a:pt x="58102" y="73660"/>
                  </a:lnTo>
                  <a:lnTo>
                    <a:pt x="55410" y="73660"/>
                  </a:lnTo>
                  <a:lnTo>
                    <a:pt x="55194" y="74930"/>
                  </a:lnTo>
                  <a:lnTo>
                    <a:pt x="56299" y="76200"/>
                  </a:lnTo>
                  <a:lnTo>
                    <a:pt x="56299" y="77470"/>
                  </a:lnTo>
                  <a:lnTo>
                    <a:pt x="58483" y="77470"/>
                  </a:lnTo>
                  <a:lnTo>
                    <a:pt x="60769" y="78740"/>
                  </a:lnTo>
                  <a:lnTo>
                    <a:pt x="59702" y="78740"/>
                  </a:lnTo>
                  <a:lnTo>
                    <a:pt x="57289" y="80010"/>
                  </a:lnTo>
                  <a:lnTo>
                    <a:pt x="57327" y="81280"/>
                  </a:lnTo>
                  <a:lnTo>
                    <a:pt x="58737" y="81280"/>
                  </a:lnTo>
                  <a:lnTo>
                    <a:pt x="59715" y="81280"/>
                  </a:lnTo>
                  <a:lnTo>
                    <a:pt x="61366" y="82550"/>
                  </a:lnTo>
                  <a:lnTo>
                    <a:pt x="58737" y="81280"/>
                  </a:lnTo>
                  <a:lnTo>
                    <a:pt x="58775" y="82550"/>
                  </a:lnTo>
                  <a:lnTo>
                    <a:pt x="56997" y="81280"/>
                  </a:lnTo>
                  <a:lnTo>
                    <a:pt x="57200" y="82550"/>
                  </a:lnTo>
                  <a:lnTo>
                    <a:pt x="57188" y="83820"/>
                  </a:lnTo>
                  <a:lnTo>
                    <a:pt x="58953" y="85090"/>
                  </a:lnTo>
                  <a:lnTo>
                    <a:pt x="61442" y="85090"/>
                  </a:lnTo>
                  <a:lnTo>
                    <a:pt x="61798" y="86360"/>
                  </a:lnTo>
                  <a:lnTo>
                    <a:pt x="60426" y="86360"/>
                  </a:lnTo>
                  <a:lnTo>
                    <a:pt x="62141" y="87630"/>
                  </a:lnTo>
                  <a:lnTo>
                    <a:pt x="50139" y="87630"/>
                  </a:lnTo>
                  <a:lnTo>
                    <a:pt x="55118" y="90170"/>
                  </a:lnTo>
                  <a:lnTo>
                    <a:pt x="54889" y="90170"/>
                  </a:lnTo>
                  <a:lnTo>
                    <a:pt x="57238" y="91440"/>
                  </a:lnTo>
                  <a:lnTo>
                    <a:pt x="56591" y="92710"/>
                  </a:lnTo>
                  <a:lnTo>
                    <a:pt x="55435" y="91440"/>
                  </a:lnTo>
                  <a:lnTo>
                    <a:pt x="53708" y="91440"/>
                  </a:lnTo>
                  <a:lnTo>
                    <a:pt x="57505" y="93980"/>
                  </a:lnTo>
                  <a:lnTo>
                    <a:pt x="57124" y="93891"/>
                  </a:lnTo>
                  <a:lnTo>
                    <a:pt x="57124" y="146050"/>
                  </a:lnTo>
                  <a:lnTo>
                    <a:pt x="56451" y="146367"/>
                  </a:lnTo>
                  <a:lnTo>
                    <a:pt x="57099" y="146050"/>
                  </a:lnTo>
                  <a:lnTo>
                    <a:pt x="57124" y="93891"/>
                  </a:lnTo>
                  <a:lnTo>
                    <a:pt x="56934" y="93840"/>
                  </a:lnTo>
                  <a:lnTo>
                    <a:pt x="56934" y="146050"/>
                  </a:lnTo>
                  <a:lnTo>
                    <a:pt x="56375" y="146329"/>
                  </a:lnTo>
                  <a:lnTo>
                    <a:pt x="55880" y="146050"/>
                  </a:lnTo>
                  <a:lnTo>
                    <a:pt x="56400" y="146050"/>
                  </a:lnTo>
                  <a:lnTo>
                    <a:pt x="55689" y="145567"/>
                  </a:lnTo>
                  <a:lnTo>
                    <a:pt x="56083" y="145567"/>
                  </a:lnTo>
                  <a:lnTo>
                    <a:pt x="56794" y="146050"/>
                  </a:lnTo>
                  <a:lnTo>
                    <a:pt x="56934" y="146050"/>
                  </a:lnTo>
                  <a:lnTo>
                    <a:pt x="56934" y="93840"/>
                  </a:lnTo>
                  <a:lnTo>
                    <a:pt x="56591" y="93764"/>
                  </a:lnTo>
                  <a:lnTo>
                    <a:pt x="56591" y="135534"/>
                  </a:lnTo>
                  <a:lnTo>
                    <a:pt x="56273" y="135648"/>
                  </a:lnTo>
                  <a:lnTo>
                    <a:pt x="56273" y="143027"/>
                  </a:lnTo>
                  <a:lnTo>
                    <a:pt x="56121" y="143192"/>
                  </a:lnTo>
                  <a:lnTo>
                    <a:pt x="55918" y="143027"/>
                  </a:lnTo>
                  <a:lnTo>
                    <a:pt x="56273" y="143027"/>
                  </a:lnTo>
                  <a:lnTo>
                    <a:pt x="56273" y="135648"/>
                  </a:lnTo>
                  <a:lnTo>
                    <a:pt x="55778" y="135826"/>
                  </a:lnTo>
                  <a:lnTo>
                    <a:pt x="55778" y="140487"/>
                  </a:lnTo>
                  <a:lnTo>
                    <a:pt x="55651" y="140487"/>
                  </a:lnTo>
                  <a:lnTo>
                    <a:pt x="55778" y="140487"/>
                  </a:lnTo>
                  <a:lnTo>
                    <a:pt x="55778" y="135826"/>
                  </a:lnTo>
                  <a:lnTo>
                    <a:pt x="55219" y="136029"/>
                  </a:lnTo>
                  <a:lnTo>
                    <a:pt x="55219" y="146888"/>
                  </a:lnTo>
                  <a:lnTo>
                    <a:pt x="55003" y="146989"/>
                  </a:lnTo>
                  <a:lnTo>
                    <a:pt x="54152" y="146189"/>
                  </a:lnTo>
                  <a:lnTo>
                    <a:pt x="54152" y="147370"/>
                  </a:lnTo>
                  <a:lnTo>
                    <a:pt x="53314" y="147764"/>
                  </a:lnTo>
                  <a:lnTo>
                    <a:pt x="52793" y="147320"/>
                  </a:lnTo>
                  <a:lnTo>
                    <a:pt x="54089" y="147320"/>
                  </a:lnTo>
                  <a:lnTo>
                    <a:pt x="54152" y="146189"/>
                  </a:lnTo>
                  <a:lnTo>
                    <a:pt x="53568" y="145643"/>
                  </a:lnTo>
                  <a:lnTo>
                    <a:pt x="53568" y="146050"/>
                  </a:lnTo>
                  <a:lnTo>
                    <a:pt x="53047" y="146050"/>
                  </a:lnTo>
                  <a:lnTo>
                    <a:pt x="52565" y="145656"/>
                  </a:lnTo>
                  <a:lnTo>
                    <a:pt x="53505" y="145986"/>
                  </a:lnTo>
                  <a:lnTo>
                    <a:pt x="53568" y="145643"/>
                  </a:lnTo>
                  <a:lnTo>
                    <a:pt x="52654" y="144780"/>
                  </a:lnTo>
                  <a:lnTo>
                    <a:pt x="52400" y="144780"/>
                  </a:lnTo>
                  <a:lnTo>
                    <a:pt x="53289" y="145745"/>
                  </a:lnTo>
                  <a:lnTo>
                    <a:pt x="52044" y="144780"/>
                  </a:lnTo>
                  <a:lnTo>
                    <a:pt x="48755" y="142240"/>
                  </a:lnTo>
                  <a:lnTo>
                    <a:pt x="50444" y="142240"/>
                  </a:lnTo>
                  <a:lnTo>
                    <a:pt x="51181" y="143027"/>
                  </a:lnTo>
                  <a:lnTo>
                    <a:pt x="52031" y="142735"/>
                  </a:lnTo>
                  <a:lnTo>
                    <a:pt x="54737" y="144627"/>
                  </a:lnTo>
                  <a:lnTo>
                    <a:pt x="54571" y="144792"/>
                  </a:lnTo>
                  <a:lnTo>
                    <a:pt x="54356" y="145021"/>
                  </a:lnTo>
                  <a:lnTo>
                    <a:pt x="53898" y="144703"/>
                  </a:lnTo>
                  <a:lnTo>
                    <a:pt x="54152" y="145237"/>
                  </a:lnTo>
                  <a:lnTo>
                    <a:pt x="53835" y="145567"/>
                  </a:lnTo>
                  <a:lnTo>
                    <a:pt x="54317" y="145567"/>
                  </a:lnTo>
                  <a:lnTo>
                    <a:pt x="54571" y="145567"/>
                  </a:lnTo>
                  <a:lnTo>
                    <a:pt x="54800" y="145567"/>
                  </a:lnTo>
                  <a:lnTo>
                    <a:pt x="55219" y="146888"/>
                  </a:lnTo>
                  <a:lnTo>
                    <a:pt x="55219" y="136029"/>
                  </a:lnTo>
                  <a:lnTo>
                    <a:pt x="54787" y="136169"/>
                  </a:lnTo>
                  <a:lnTo>
                    <a:pt x="54267" y="135953"/>
                  </a:lnTo>
                  <a:lnTo>
                    <a:pt x="54267" y="140970"/>
                  </a:lnTo>
                  <a:lnTo>
                    <a:pt x="53898" y="141097"/>
                  </a:lnTo>
                  <a:lnTo>
                    <a:pt x="53708" y="140970"/>
                  </a:lnTo>
                  <a:lnTo>
                    <a:pt x="54267" y="140970"/>
                  </a:lnTo>
                  <a:lnTo>
                    <a:pt x="54267" y="135953"/>
                  </a:lnTo>
                  <a:lnTo>
                    <a:pt x="54140" y="135890"/>
                  </a:lnTo>
                  <a:lnTo>
                    <a:pt x="54559" y="135407"/>
                  </a:lnTo>
                  <a:lnTo>
                    <a:pt x="56413" y="135407"/>
                  </a:lnTo>
                  <a:lnTo>
                    <a:pt x="56591" y="135534"/>
                  </a:lnTo>
                  <a:lnTo>
                    <a:pt x="56591" y="93764"/>
                  </a:lnTo>
                  <a:lnTo>
                    <a:pt x="52349" y="92710"/>
                  </a:lnTo>
                  <a:lnTo>
                    <a:pt x="54749" y="95250"/>
                  </a:lnTo>
                  <a:lnTo>
                    <a:pt x="46977" y="93980"/>
                  </a:lnTo>
                  <a:lnTo>
                    <a:pt x="54076" y="99060"/>
                  </a:lnTo>
                  <a:lnTo>
                    <a:pt x="48856" y="97790"/>
                  </a:lnTo>
                  <a:lnTo>
                    <a:pt x="50634" y="99060"/>
                  </a:lnTo>
                  <a:lnTo>
                    <a:pt x="50774" y="99161"/>
                  </a:lnTo>
                  <a:lnTo>
                    <a:pt x="52209" y="100330"/>
                  </a:lnTo>
                  <a:lnTo>
                    <a:pt x="51257" y="99885"/>
                  </a:lnTo>
                  <a:lnTo>
                    <a:pt x="51562" y="100330"/>
                  </a:lnTo>
                  <a:lnTo>
                    <a:pt x="52590" y="102870"/>
                  </a:lnTo>
                  <a:lnTo>
                    <a:pt x="46761" y="104140"/>
                  </a:lnTo>
                  <a:lnTo>
                    <a:pt x="44005" y="106680"/>
                  </a:lnTo>
                  <a:lnTo>
                    <a:pt x="43103" y="107950"/>
                  </a:lnTo>
                  <a:lnTo>
                    <a:pt x="52616" y="111760"/>
                  </a:lnTo>
                  <a:lnTo>
                    <a:pt x="47955" y="110490"/>
                  </a:lnTo>
                  <a:lnTo>
                    <a:pt x="44945" y="109220"/>
                  </a:lnTo>
                  <a:lnTo>
                    <a:pt x="47840" y="113030"/>
                  </a:lnTo>
                  <a:lnTo>
                    <a:pt x="42913" y="113030"/>
                  </a:lnTo>
                  <a:lnTo>
                    <a:pt x="45199" y="116840"/>
                  </a:lnTo>
                  <a:lnTo>
                    <a:pt x="44513" y="116840"/>
                  </a:lnTo>
                  <a:lnTo>
                    <a:pt x="43573" y="115570"/>
                  </a:lnTo>
                  <a:lnTo>
                    <a:pt x="41186" y="115570"/>
                  </a:lnTo>
                  <a:lnTo>
                    <a:pt x="42837" y="116840"/>
                  </a:lnTo>
                  <a:lnTo>
                    <a:pt x="44704" y="118110"/>
                  </a:lnTo>
                  <a:lnTo>
                    <a:pt x="42989" y="118110"/>
                  </a:lnTo>
                  <a:lnTo>
                    <a:pt x="41935" y="116840"/>
                  </a:lnTo>
                  <a:lnTo>
                    <a:pt x="40386" y="116840"/>
                  </a:lnTo>
                  <a:lnTo>
                    <a:pt x="44361" y="119380"/>
                  </a:lnTo>
                  <a:lnTo>
                    <a:pt x="41592" y="118110"/>
                  </a:lnTo>
                  <a:lnTo>
                    <a:pt x="41160" y="118110"/>
                  </a:lnTo>
                  <a:lnTo>
                    <a:pt x="42125" y="119380"/>
                  </a:lnTo>
                  <a:lnTo>
                    <a:pt x="40271" y="119380"/>
                  </a:lnTo>
                  <a:lnTo>
                    <a:pt x="43014" y="120650"/>
                  </a:lnTo>
                  <a:lnTo>
                    <a:pt x="41402" y="120650"/>
                  </a:lnTo>
                  <a:lnTo>
                    <a:pt x="43510" y="121920"/>
                  </a:lnTo>
                  <a:lnTo>
                    <a:pt x="41656" y="121920"/>
                  </a:lnTo>
                  <a:lnTo>
                    <a:pt x="44411" y="124460"/>
                  </a:lnTo>
                  <a:lnTo>
                    <a:pt x="39636" y="123190"/>
                  </a:lnTo>
                  <a:lnTo>
                    <a:pt x="43726" y="124460"/>
                  </a:lnTo>
                  <a:lnTo>
                    <a:pt x="39458" y="123190"/>
                  </a:lnTo>
                  <a:lnTo>
                    <a:pt x="39624" y="124460"/>
                  </a:lnTo>
                  <a:lnTo>
                    <a:pt x="41402" y="125730"/>
                  </a:lnTo>
                  <a:lnTo>
                    <a:pt x="39852" y="125730"/>
                  </a:lnTo>
                  <a:lnTo>
                    <a:pt x="38163" y="124460"/>
                  </a:lnTo>
                  <a:lnTo>
                    <a:pt x="37947" y="125730"/>
                  </a:lnTo>
                  <a:lnTo>
                    <a:pt x="38506" y="125730"/>
                  </a:lnTo>
                  <a:lnTo>
                    <a:pt x="40741" y="127000"/>
                  </a:lnTo>
                  <a:lnTo>
                    <a:pt x="35166" y="125730"/>
                  </a:lnTo>
                  <a:lnTo>
                    <a:pt x="43827" y="130810"/>
                  </a:lnTo>
                  <a:lnTo>
                    <a:pt x="37045" y="128270"/>
                  </a:lnTo>
                  <a:lnTo>
                    <a:pt x="38493" y="132080"/>
                  </a:lnTo>
                  <a:lnTo>
                    <a:pt x="39141" y="133121"/>
                  </a:lnTo>
                  <a:lnTo>
                    <a:pt x="35471" y="132080"/>
                  </a:lnTo>
                  <a:lnTo>
                    <a:pt x="36512" y="133350"/>
                  </a:lnTo>
                  <a:lnTo>
                    <a:pt x="39268" y="133350"/>
                  </a:lnTo>
                  <a:lnTo>
                    <a:pt x="39497" y="135890"/>
                  </a:lnTo>
                  <a:lnTo>
                    <a:pt x="37706" y="134785"/>
                  </a:lnTo>
                  <a:lnTo>
                    <a:pt x="39649" y="137160"/>
                  </a:lnTo>
                  <a:lnTo>
                    <a:pt x="37160" y="137160"/>
                  </a:lnTo>
                  <a:lnTo>
                    <a:pt x="36220" y="135890"/>
                  </a:lnTo>
                  <a:lnTo>
                    <a:pt x="35572" y="135890"/>
                  </a:lnTo>
                  <a:lnTo>
                    <a:pt x="36550" y="138430"/>
                  </a:lnTo>
                  <a:lnTo>
                    <a:pt x="33959" y="138430"/>
                  </a:lnTo>
                  <a:lnTo>
                    <a:pt x="33820" y="138430"/>
                  </a:lnTo>
                  <a:lnTo>
                    <a:pt x="34594" y="139700"/>
                  </a:lnTo>
                  <a:lnTo>
                    <a:pt x="33489" y="139700"/>
                  </a:lnTo>
                  <a:lnTo>
                    <a:pt x="34899" y="140652"/>
                  </a:lnTo>
                  <a:lnTo>
                    <a:pt x="34683" y="139827"/>
                  </a:lnTo>
                  <a:lnTo>
                    <a:pt x="35369" y="140970"/>
                  </a:lnTo>
                  <a:lnTo>
                    <a:pt x="37934" y="140970"/>
                  </a:lnTo>
                  <a:lnTo>
                    <a:pt x="40119" y="144780"/>
                  </a:lnTo>
                  <a:lnTo>
                    <a:pt x="41516" y="146050"/>
                  </a:lnTo>
                  <a:lnTo>
                    <a:pt x="36398" y="142240"/>
                  </a:lnTo>
                  <a:lnTo>
                    <a:pt x="39497" y="146050"/>
                  </a:lnTo>
                  <a:lnTo>
                    <a:pt x="33108" y="140970"/>
                  </a:lnTo>
                  <a:lnTo>
                    <a:pt x="33375" y="142240"/>
                  </a:lnTo>
                  <a:lnTo>
                    <a:pt x="32867" y="142240"/>
                  </a:lnTo>
                  <a:lnTo>
                    <a:pt x="33413" y="143510"/>
                  </a:lnTo>
                  <a:lnTo>
                    <a:pt x="32905" y="143510"/>
                  </a:lnTo>
                  <a:lnTo>
                    <a:pt x="34112" y="144513"/>
                  </a:lnTo>
                  <a:lnTo>
                    <a:pt x="33909" y="143510"/>
                  </a:lnTo>
                  <a:lnTo>
                    <a:pt x="34912" y="143510"/>
                  </a:lnTo>
                  <a:lnTo>
                    <a:pt x="34150" y="142240"/>
                  </a:lnTo>
                  <a:lnTo>
                    <a:pt x="35420" y="143510"/>
                  </a:lnTo>
                  <a:lnTo>
                    <a:pt x="35547" y="143510"/>
                  </a:lnTo>
                  <a:lnTo>
                    <a:pt x="35077" y="144780"/>
                  </a:lnTo>
                  <a:lnTo>
                    <a:pt x="34429" y="144780"/>
                  </a:lnTo>
                  <a:lnTo>
                    <a:pt x="35966" y="146050"/>
                  </a:lnTo>
                  <a:lnTo>
                    <a:pt x="33553" y="146050"/>
                  </a:lnTo>
                  <a:lnTo>
                    <a:pt x="33680" y="144780"/>
                  </a:lnTo>
                  <a:lnTo>
                    <a:pt x="33299" y="146050"/>
                  </a:lnTo>
                  <a:lnTo>
                    <a:pt x="37160" y="149860"/>
                  </a:lnTo>
                  <a:lnTo>
                    <a:pt x="34734" y="149860"/>
                  </a:lnTo>
                  <a:lnTo>
                    <a:pt x="31127" y="147320"/>
                  </a:lnTo>
                  <a:lnTo>
                    <a:pt x="33223" y="149860"/>
                  </a:lnTo>
                  <a:lnTo>
                    <a:pt x="29883" y="147320"/>
                  </a:lnTo>
                  <a:lnTo>
                    <a:pt x="30480" y="148590"/>
                  </a:lnTo>
                  <a:lnTo>
                    <a:pt x="32232" y="149860"/>
                  </a:lnTo>
                  <a:lnTo>
                    <a:pt x="31851" y="149860"/>
                  </a:lnTo>
                  <a:lnTo>
                    <a:pt x="33921" y="152400"/>
                  </a:lnTo>
                  <a:lnTo>
                    <a:pt x="33020" y="152400"/>
                  </a:lnTo>
                  <a:lnTo>
                    <a:pt x="34328" y="153670"/>
                  </a:lnTo>
                  <a:lnTo>
                    <a:pt x="37211" y="154940"/>
                  </a:lnTo>
                  <a:lnTo>
                    <a:pt x="35560" y="154940"/>
                  </a:lnTo>
                  <a:lnTo>
                    <a:pt x="35382" y="156210"/>
                  </a:lnTo>
                  <a:lnTo>
                    <a:pt x="33248" y="154940"/>
                  </a:lnTo>
                  <a:lnTo>
                    <a:pt x="35013" y="156210"/>
                  </a:lnTo>
                  <a:lnTo>
                    <a:pt x="32816" y="156210"/>
                  </a:lnTo>
                  <a:lnTo>
                    <a:pt x="30391" y="153670"/>
                  </a:lnTo>
                  <a:lnTo>
                    <a:pt x="29654" y="153670"/>
                  </a:lnTo>
                  <a:lnTo>
                    <a:pt x="32181" y="156210"/>
                  </a:lnTo>
                  <a:lnTo>
                    <a:pt x="29565" y="154940"/>
                  </a:lnTo>
                  <a:lnTo>
                    <a:pt x="32194" y="157480"/>
                  </a:lnTo>
                  <a:lnTo>
                    <a:pt x="31597" y="157480"/>
                  </a:lnTo>
                  <a:lnTo>
                    <a:pt x="29908" y="156210"/>
                  </a:lnTo>
                  <a:lnTo>
                    <a:pt x="29540" y="156210"/>
                  </a:lnTo>
                  <a:lnTo>
                    <a:pt x="31559" y="157480"/>
                  </a:lnTo>
                  <a:lnTo>
                    <a:pt x="30657" y="157480"/>
                  </a:lnTo>
                  <a:lnTo>
                    <a:pt x="33248" y="158750"/>
                  </a:lnTo>
                  <a:lnTo>
                    <a:pt x="30619" y="158750"/>
                  </a:lnTo>
                  <a:lnTo>
                    <a:pt x="30619" y="166370"/>
                  </a:lnTo>
                  <a:lnTo>
                    <a:pt x="28270" y="165100"/>
                  </a:lnTo>
                  <a:lnTo>
                    <a:pt x="25920" y="163830"/>
                  </a:lnTo>
                  <a:lnTo>
                    <a:pt x="26365" y="163830"/>
                  </a:lnTo>
                  <a:lnTo>
                    <a:pt x="30619" y="166370"/>
                  </a:lnTo>
                  <a:lnTo>
                    <a:pt x="30619" y="158750"/>
                  </a:lnTo>
                  <a:lnTo>
                    <a:pt x="30378" y="158750"/>
                  </a:lnTo>
                  <a:lnTo>
                    <a:pt x="30149" y="157480"/>
                  </a:lnTo>
                  <a:lnTo>
                    <a:pt x="28613" y="157480"/>
                  </a:lnTo>
                  <a:lnTo>
                    <a:pt x="30276" y="160020"/>
                  </a:lnTo>
                  <a:lnTo>
                    <a:pt x="28625" y="160020"/>
                  </a:lnTo>
                  <a:lnTo>
                    <a:pt x="25285" y="158750"/>
                  </a:lnTo>
                  <a:lnTo>
                    <a:pt x="28359" y="158750"/>
                  </a:lnTo>
                  <a:lnTo>
                    <a:pt x="25476" y="157480"/>
                  </a:lnTo>
                  <a:lnTo>
                    <a:pt x="25260" y="158750"/>
                  </a:lnTo>
                  <a:lnTo>
                    <a:pt x="27482" y="162560"/>
                  </a:lnTo>
                  <a:lnTo>
                    <a:pt x="25895" y="163817"/>
                  </a:lnTo>
                  <a:lnTo>
                    <a:pt x="23571" y="162560"/>
                  </a:lnTo>
                  <a:lnTo>
                    <a:pt x="23977" y="163207"/>
                  </a:lnTo>
                  <a:lnTo>
                    <a:pt x="22923" y="162560"/>
                  </a:lnTo>
                  <a:lnTo>
                    <a:pt x="22110" y="162560"/>
                  </a:lnTo>
                  <a:lnTo>
                    <a:pt x="23266" y="165100"/>
                  </a:lnTo>
                  <a:lnTo>
                    <a:pt x="23622" y="167640"/>
                  </a:lnTo>
                  <a:lnTo>
                    <a:pt x="22644" y="166370"/>
                  </a:lnTo>
                  <a:lnTo>
                    <a:pt x="21297" y="166370"/>
                  </a:lnTo>
                  <a:lnTo>
                    <a:pt x="21120" y="167640"/>
                  </a:lnTo>
                  <a:lnTo>
                    <a:pt x="20231" y="167640"/>
                  </a:lnTo>
                  <a:lnTo>
                    <a:pt x="21196" y="168910"/>
                  </a:lnTo>
                  <a:lnTo>
                    <a:pt x="20789" y="168910"/>
                  </a:lnTo>
                  <a:lnTo>
                    <a:pt x="22491" y="170180"/>
                  </a:lnTo>
                  <a:lnTo>
                    <a:pt x="20561" y="169379"/>
                  </a:lnTo>
                  <a:lnTo>
                    <a:pt x="20561" y="176530"/>
                  </a:lnTo>
                  <a:lnTo>
                    <a:pt x="20307" y="176530"/>
                  </a:lnTo>
                  <a:lnTo>
                    <a:pt x="19621" y="175260"/>
                  </a:lnTo>
                  <a:lnTo>
                    <a:pt x="20053" y="175260"/>
                  </a:lnTo>
                  <a:lnTo>
                    <a:pt x="20561" y="176530"/>
                  </a:lnTo>
                  <a:lnTo>
                    <a:pt x="20561" y="169379"/>
                  </a:lnTo>
                  <a:lnTo>
                    <a:pt x="19456" y="168910"/>
                  </a:lnTo>
                  <a:lnTo>
                    <a:pt x="19456" y="171450"/>
                  </a:lnTo>
                  <a:lnTo>
                    <a:pt x="19532" y="172720"/>
                  </a:lnTo>
                  <a:lnTo>
                    <a:pt x="17145" y="171450"/>
                  </a:lnTo>
                  <a:lnTo>
                    <a:pt x="17272" y="171450"/>
                  </a:lnTo>
                  <a:lnTo>
                    <a:pt x="16573" y="170180"/>
                  </a:lnTo>
                  <a:lnTo>
                    <a:pt x="16446" y="172720"/>
                  </a:lnTo>
                  <a:lnTo>
                    <a:pt x="18237" y="173990"/>
                  </a:lnTo>
                  <a:lnTo>
                    <a:pt x="17602" y="173990"/>
                  </a:lnTo>
                  <a:lnTo>
                    <a:pt x="17792" y="174129"/>
                  </a:lnTo>
                  <a:lnTo>
                    <a:pt x="17538" y="173990"/>
                  </a:lnTo>
                  <a:lnTo>
                    <a:pt x="16408" y="173990"/>
                  </a:lnTo>
                  <a:lnTo>
                    <a:pt x="18021" y="175260"/>
                  </a:lnTo>
                  <a:lnTo>
                    <a:pt x="14452" y="172720"/>
                  </a:lnTo>
                  <a:lnTo>
                    <a:pt x="21361" y="179070"/>
                  </a:lnTo>
                  <a:lnTo>
                    <a:pt x="18846" y="177939"/>
                  </a:lnTo>
                  <a:lnTo>
                    <a:pt x="18846" y="180340"/>
                  </a:lnTo>
                  <a:lnTo>
                    <a:pt x="16548" y="179070"/>
                  </a:lnTo>
                  <a:lnTo>
                    <a:pt x="16205" y="177800"/>
                  </a:lnTo>
                  <a:lnTo>
                    <a:pt x="16459" y="177800"/>
                  </a:lnTo>
                  <a:lnTo>
                    <a:pt x="16281" y="177177"/>
                  </a:lnTo>
                  <a:lnTo>
                    <a:pt x="18846" y="180340"/>
                  </a:lnTo>
                  <a:lnTo>
                    <a:pt x="18846" y="177939"/>
                  </a:lnTo>
                  <a:lnTo>
                    <a:pt x="18554" y="177800"/>
                  </a:lnTo>
                  <a:lnTo>
                    <a:pt x="17716" y="176530"/>
                  </a:lnTo>
                  <a:lnTo>
                    <a:pt x="17881" y="177723"/>
                  </a:lnTo>
                  <a:lnTo>
                    <a:pt x="18161" y="178181"/>
                  </a:lnTo>
                  <a:lnTo>
                    <a:pt x="18796" y="179070"/>
                  </a:lnTo>
                  <a:lnTo>
                    <a:pt x="18224" y="179070"/>
                  </a:lnTo>
                  <a:lnTo>
                    <a:pt x="16167" y="176530"/>
                  </a:lnTo>
                  <a:lnTo>
                    <a:pt x="17627" y="177800"/>
                  </a:lnTo>
                  <a:lnTo>
                    <a:pt x="16840" y="176530"/>
                  </a:lnTo>
                  <a:lnTo>
                    <a:pt x="16052" y="175260"/>
                  </a:lnTo>
                  <a:lnTo>
                    <a:pt x="15786" y="176377"/>
                  </a:lnTo>
                  <a:lnTo>
                    <a:pt x="13436" y="175260"/>
                  </a:lnTo>
                  <a:lnTo>
                    <a:pt x="12471" y="175260"/>
                  </a:lnTo>
                  <a:lnTo>
                    <a:pt x="16852" y="181610"/>
                  </a:lnTo>
                  <a:lnTo>
                    <a:pt x="12611" y="178041"/>
                  </a:lnTo>
                  <a:lnTo>
                    <a:pt x="12471" y="177800"/>
                  </a:lnTo>
                  <a:lnTo>
                    <a:pt x="12509" y="177952"/>
                  </a:lnTo>
                  <a:lnTo>
                    <a:pt x="12319" y="177800"/>
                  </a:lnTo>
                  <a:lnTo>
                    <a:pt x="12560" y="178181"/>
                  </a:lnTo>
                  <a:lnTo>
                    <a:pt x="13106" y="180340"/>
                  </a:lnTo>
                  <a:lnTo>
                    <a:pt x="11023" y="177723"/>
                  </a:lnTo>
                  <a:lnTo>
                    <a:pt x="10312" y="176530"/>
                  </a:lnTo>
                  <a:lnTo>
                    <a:pt x="9550" y="176530"/>
                  </a:lnTo>
                  <a:lnTo>
                    <a:pt x="10210" y="177800"/>
                  </a:lnTo>
                  <a:lnTo>
                    <a:pt x="7035" y="173990"/>
                  </a:lnTo>
                  <a:lnTo>
                    <a:pt x="8966" y="177800"/>
                  </a:lnTo>
                  <a:lnTo>
                    <a:pt x="10502" y="181610"/>
                  </a:lnTo>
                  <a:lnTo>
                    <a:pt x="4800" y="176530"/>
                  </a:lnTo>
                  <a:lnTo>
                    <a:pt x="6718" y="180340"/>
                  </a:lnTo>
                  <a:lnTo>
                    <a:pt x="7035" y="182880"/>
                  </a:lnTo>
                  <a:lnTo>
                    <a:pt x="8915" y="185420"/>
                  </a:lnTo>
                  <a:lnTo>
                    <a:pt x="9042" y="187960"/>
                  </a:lnTo>
                  <a:lnTo>
                    <a:pt x="7785" y="186690"/>
                  </a:lnTo>
                  <a:lnTo>
                    <a:pt x="7086" y="185420"/>
                  </a:lnTo>
                  <a:lnTo>
                    <a:pt x="5727" y="184150"/>
                  </a:lnTo>
                  <a:lnTo>
                    <a:pt x="5562" y="184150"/>
                  </a:lnTo>
                  <a:lnTo>
                    <a:pt x="5791" y="185420"/>
                  </a:lnTo>
                  <a:lnTo>
                    <a:pt x="5435" y="185420"/>
                  </a:lnTo>
                  <a:lnTo>
                    <a:pt x="7670" y="189230"/>
                  </a:lnTo>
                  <a:lnTo>
                    <a:pt x="6248" y="186690"/>
                  </a:lnTo>
                  <a:lnTo>
                    <a:pt x="7035" y="186690"/>
                  </a:lnTo>
                  <a:lnTo>
                    <a:pt x="8547" y="189230"/>
                  </a:lnTo>
                  <a:lnTo>
                    <a:pt x="10160" y="190373"/>
                  </a:lnTo>
                  <a:lnTo>
                    <a:pt x="10185" y="190500"/>
                  </a:lnTo>
                  <a:lnTo>
                    <a:pt x="10325" y="190500"/>
                  </a:lnTo>
                  <a:lnTo>
                    <a:pt x="10134" y="189674"/>
                  </a:lnTo>
                  <a:lnTo>
                    <a:pt x="10134" y="190284"/>
                  </a:lnTo>
                  <a:lnTo>
                    <a:pt x="8115" y="187960"/>
                  </a:lnTo>
                  <a:lnTo>
                    <a:pt x="9906" y="189230"/>
                  </a:lnTo>
                  <a:lnTo>
                    <a:pt x="10134" y="190284"/>
                  </a:lnTo>
                  <a:lnTo>
                    <a:pt x="10134" y="189674"/>
                  </a:lnTo>
                  <a:lnTo>
                    <a:pt x="10033" y="189230"/>
                  </a:lnTo>
                  <a:lnTo>
                    <a:pt x="10490" y="189230"/>
                  </a:lnTo>
                  <a:lnTo>
                    <a:pt x="11938" y="191770"/>
                  </a:lnTo>
                  <a:lnTo>
                    <a:pt x="11277" y="190500"/>
                  </a:lnTo>
                  <a:lnTo>
                    <a:pt x="13614" y="191770"/>
                  </a:lnTo>
                  <a:lnTo>
                    <a:pt x="12636" y="190500"/>
                  </a:lnTo>
                  <a:lnTo>
                    <a:pt x="11645" y="189230"/>
                  </a:lnTo>
                  <a:lnTo>
                    <a:pt x="10668" y="187960"/>
                  </a:lnTo>
                  <a:lnTo>
                    <a:pt x="12966" y="189230"/>
                  </a:lnTo>
                  <a:lnTo>
                    <a:pt x="13055" y="190500"/>
                  </a:lnTo>
                  <a:lnTo>
                    <a:pt x="13309" y="187960"/>
                  </a:lnTo>
                  <a:lnTo>
                    <a:pt x="11239" y="187960"/>
                  </a:lnTo>
                  <a:lnTo>
                    <a:pt x="9766" y="184150"/>
                  </a:lnTo>
                  <a:lnTo>
                    <a:pt x="15214" y="189230"/>
                  </a:lnTo>
                  <a:lnTo>
                    <a:pt x="13335" y="186690"/>
                  </a:lnTo>
                  <a:lnTo>
                    <a:pt x="13716" y="186690"/>
                  </a:lnTo>
                  <a:lnTo>
                    <a:pt x="12649" y="185420"/>
                  </a:lnTo>
                  <a:lnTo>
                    <a:pt x="13703" y="185978"/>
                  </a:lnTo>
                  <a:lnTo>
                    <a:pt x="13703" y="185420"/>
                  </a:lnTo>
                  <a:lnTo>
                    <a:pt x="13766" y="186004"/>
                  </a:lnTo>
                  <a:lnTo>
                    <a:pt x="13970" y="186118"/>
                  </a:lnTo>
                  <a:lnTo>
                    <a:pt x="15036" y="186690"/>
                  </a:lnTo>
                  <a:lnTo>
                    <a:pt x="14439" y="185420"/>
                  </a:lnTo>
                  <a:lnTo>
                    <a:pt x="13843" y="184150"/>
                  </a:lnTo>
                  <a:lnTo>
                    <a:pt x="13246" y="182880"/>
                  </a:lnTo>
                  <a:lnTo>
                    <a:pt x="14427" y="184188"/>
                  </a:lnTo>
                  <a:lnTo>
                    <a:pt x="15087" y="184848"/>
                  </a:lnTo>
                  <a:lnTo>
                    <a:pt x="15278" y="184150"/>
                  </a:lnTo>
                  <a:lnTo>
                    <a:pt x="15151" y="184912"/>
                  </a:lnTo>
                  <a:lnTo>
                    <a:pt x="16357" y="186156"/>
                  </a:lnTo>
                  <a:lnTo>
                    <a:pt x="18110" y="187960"/>
                  </a:lnTo>
                  <a:lnTo>
                    <a:pt x="15367" y="184150"/>
                  </a:lnTo>
                  <a:lnTo>
                    <a:pt x="14452" y="182880"/>
                  </a:lnTo>
                  <a:lnTo>
                    <a:pt x="16586" y="184150"/>
                  </a:lnTo>
                  <a:lnTo>
                    <a:pt x="17830" y="186004"/>
                  </a:lnTo>
                  <a:lnTo>
                    <a:pt x="18973" y="186690"/>
                  </a:lnTo>
                  <a:lnTo>
                    <a:pt x="16141" y="182880"/>
                  </a:lnTo>
                  <a:lnTo>
                    <a:pt x="20243" y="186321"/>
                  </a:lnTo>
                  <a:lnTo>
                    <a:pt x="17957" y="182880"/>
                  </a:lnTo>
                  <a:lnTo>
                    <a:pt x="20294" y="184150"/>
                  </a:lnTo>
                  <a:lnTo>
                    <a:pt x="20104" y="182880"/>
                  </a:lnTo>
                  <a:lnTo>
                    <a:pt x="23990" y="182880"/>
                  </a:lnTo>
                  <a:lnTo>
                    <a:pt x="23126" y="181610"/>
                  </a:lnTo>
                  <a:lnTo>
                    <a:pt x="22275" y="180340"/>
                  </a:lnTo>
                  <a:lnTo>
                    <a:pt x="23444" y="180340"/>
                  </a:lnTo>
                  <a:lnTo>
                    <a:pt x="23317" y="179070"/>
                  </a:lnTo>
                  <a:lnTo>
                    <a:pt x="24942" y="181610"/>
                  </a:lnTo>
                  <a:lnTo>
                    <a:pt x="25298" y="181610"/>
                  </a:lnTo>
                  <a:lnTo>
                    <a:pt x="25247" y="180340"/>
                  </a:lnTo>
                  <a:lnTo>
                    <a:pt x="27203" y="182880"/>
                  </a:lnTo>
                  <a:lnTo>
                    <a:pt x="27673" y="181610"/>
                  </a:lnTo>
                  <a:lnTo>
                    <a:pt x="26784" y="180340"/>
                  </a:lnTo>
                  <a:lnTo>
                    <a:pt x="25908" y="179070"/>
                  </a:lnTo>
                  <a:lnTo>
                    <a:pt x="28041" y="179070"/>
                  </a:lnTo>
                  <a:lnTo>
                    <a:pt x="26111" y="177800"/>
                  </a:lnTo>
                  <a:lnTo>
                    <a:pt x="26657" y="177800"/>
                  </a:lnTo>
                  <a:lnTo>
                    <a:pt x="27139" y="177800"/>
                  </a:lnTo>
                  <a:lnTo>
                    <a:pt x="26593" y="177507"/>
                  </a:lnTo>
                  <a:lnTo>
                    <a:pt x="26428" y="176606"/>
                  </a:lnTo>
                  <a:lnTo>
                    <a:pt x="26428" y="177419"/>
                  </a:lnTo>
                  <a:lnTo>
                    <a:pt x="25552" y="176961"/>
                  </a:lnTo>
                  <a:lnTo>
                    <a:pt x="25996" y="177723"/>
                  </a:lnTo>
                  <a:lnTo>
                    <a:pt x="24066" y="176530"/>
                  </a:lnTo>
                  <a:lnTo>
                    <a:pt x="22034" y="175260"/>
                  </a:lnTo>
                  <a:lnTo>
                    <a:pt x="21450" y="172720"/>
                  </a:lnTo>
                  <a:lnTo>
                    <a:pt x="24384" y="175260"/>
                  </a:lnTo>
                  <a:lnTo>
                    <a:pt x="24549" y="175260"/>
                  </a:lnTo>
                  <a:lnTo>
                    <a:pt x="24930" y="175895"/>
                  </a:lnTo>
                  <a:lnTo>
                    <a:pt x="25133" y="175260"/>
                  </a:lnTo>
                  <a:lnTo>
                    <a:pt x="26428" y="177419"/>
                  </a:lnTo>
                  <a:lnTo>
                    <a:pt x="26428" y="176606"/>
                  </a:lnTo>
                  <a:lnTo>
                    <a:pt x="27584" y="177800"/>
                  </a:lnTo>
                  <a:lnTo>
                    <a:pt x="27787" y="177800"/>
                  </a:lnTo>
                  <a:lnTo>
                    <a:pt x="29057" y="179070"/>
                  </a:lnTo>
                  <a:lnTo>
                    <a:pt x="29438" y="179070"/>
                  </a:lnTo>
                  <a:lnTo>
                    <a:pt x="28282" y="177800"/>
                  </a:lnTo>
                  <a:lnTo>
                    <a:pt x="28295" y="176530"/>
                  </a:lnTo>
                  <a:lnTo>
                    <a:pt x="28714" y="176530"/>
                  </a:lnTo>
                  <a:lnTo>
                    <a:pt x="30314" y="179070"/>
                  </a:lnTo>
                  <a:lnTo>
                    <a:pt x="31432" y="179070"/>
                  </a:lnTo>
                  <a:lnTo>
                    <a:pt x="30492" y="177800"/>
                  </a:lnTo>
                  <a:lnTo>
                    <a:pt x="31623" y="177800"/>
                  </a:lnTo>
                  <a:lnTo>
                    <a:pt x="31432" y="177507"/>
                  </a:lnTo>
                  <a:lnTo>
                    <a:pt x="29654" y="176530"/>
                  </a:lnTo>
                  <a:lnTo>
                    <a:pt x="30873" y="176530"/>
                  </a:lnTo>
                  <a:lnTo>
                    <a:pt x="32626" y="175260"/>
                  </a:lnTo>
                  <a:lnTo>
                    <a:pt x="29832" y="173990"/>
                  </a:lnTo>
                  <a:lnTo>
                    <a:pt x="29527" y="173990"/>
                  </a:lnTo>
                  <a:lnTo>
                    <a:pt x="28067" y="170180"/>
                  </a:lnTo>
                  <a:lnTo>
                    <a:pt x="32740" y="172720"/>
                  </a:lnTo>
                  <a:lnTo>
                    <a:pt x="32550" y="171450"/>
                  </a:lnTo>
                  <a:lnTo>
                    <a:pt x="33350" y="171450"/>
                  </a:lnTo>
                  <a:lnTo>
                    <a:pt x="32931" y="170180"/>
                  </a:lnTo>
                  <a:lnTo>
                    <a:pt x="33934" y="170180"/>
                  </a:lnTo>
                  <a:lnTo>
                    <a:pt x="32524" y="167640"/>
                  </a:lnTo>
                  <a:lnTo>
                    <a:pt x="32677" y="167640"/>
                  </a:lnTo>
                  <a:lnTo>
                    <a:pt x="34366" y="168910"/>
                  </a:lnTo>
                  <a:lnTo>
                    <a:pt x="35052" y="168910"/>
                  </a:lnTo>
                  <a:lnTo>
                    <a:pt x="34163" y="167640"/>
                  </a:lnTo>
                  <a:lnTo>
                    <a:pt x="36080" y="167640"/>
                  </a:lnTo>
                  <a:lnTo>
                    <a:pt x="37122" y="168910"/>
                  </a:lnTo>
                  <a:lnTo>
                    <a:pt x="37947" y="168910"/>
                  </a:lnTo>
                  <a:lnTo>
                    <a:pt x="39395" y="170180"/>
                  </a:lnTo>
                  <a:lnTo>
                    <a:pt x="37642" y="167640"/>
                  </a:lnTo>
                  <a:lnTo>
                    <a:pt x="39585" y="168910"/>
                  </a:lnTo>
                  <a:lnTo>
                    <a:pt x="40271" y="168910"/>
                  </a:lnTo>
                  <a:lnTo>
                    <a:pt x="38404" y="167640"/>
                  </a:lnTo>
                  <a:lnTo>
                    <a:pt x="39179" y="166370"/>
                  </a:lnTo>
                  <a:lnTo>
                    <a:pt x="41871" y="168910"/>
                  </a:lnTo>
                  <a:lnTo>
                    <a:pt x="46329" y="170180"/>
                  </a:lnTo>
                  <a:lnTo>
                    <a:pt x="37769" y="162560"/>
                  </a:lnTo>
                  <a:lnTo>
                    <a:pt x="41465" y="163995"/>
                  </a:lnTo>
                  <a:lnTo>
                    <a:pt x="40271" y="162560"/>
                  </a:lnTo>
                  <a:lnTo>
                    <a:pt x="41071" y="162560"/>
                  </a:lnTo>
                  <a:lnTo>
                    <a:pt x="45643" y="165100"/>
                  </a:lnTo>
                  <a:lnTo>
                    <a:pt x="47993" y="165100"/>
                  </a:lnTo>
                  <a:lnTo>
                    <a:pt x="44081" y="162560"/>
                  </a:lnTo>
                  <a:lnTo>
                    <a:pt x="42113" y="161290"/>
                  </a:lnTo>
                  <a:lnTo>
                    <a:pt x="43827" y="161290"/>
                  </a:lnTo>
                  <a:lnTo>
                    <a:pt x="42710" y="160020"/>
                  </a:lnTo>
                  <a:lnTo>
                    <a:pt x="39865" y="158750"/>
                  </a:lnTo>
                  <a:lnTo>
                    <a:pt x="39331" y="157480"/>
                  </a:lnTo>
                  <a:lnTo>
                    <a:pt x="40119" y="157480"/>
                  </a:lnTo>
                  <a:lnTo>
                    <a:pt x="44208" y="158750"/>
                  </a:lnTo>
                  <a:lnTo>
                    <a:pt x="44780" y="160020"/>
                  </a:lnTo>
                  <a:lnTo>
                    <a:pt x="44284" y="160020"/>
                  </a:lnTo>
                  <a:lnTo>
                    <a:pt x="44551" y="161290"/>
                  </a:lnTo>
                  <a:lnTo>
                    <a:pt x="46126" y="161290"/>
                  </a:lnTo>
                  <a:lnTo>
                    <a:pt x="46609" y="160020"/>
                  </a:lnTo>
                  <a:lnTo>
                    <a:pt x="48196" y="161290"/>
                  </a:lnTo>
                  <a:lnTo>
                    <a:pt x="47523" y="160020"/>
                  </a:lnTo>
                  <a:lnTo>
                    <a:pt x="47904" y="160020"/>
                  </a:lnTo>
                  <a:lnTo>
                    <a:pt x="46697" y="158750"/>
                  </a:lnTo>
                  <a:lnTo>
                    <a:pt x="47599" y="158750"/>
                  </a:lnTo>
                  <a:lnTo>
                    <a:pt x="46291" y="157480"/>
                  </a:lnTo>
                  <a:lnTo>
                    <a:pt x="48463" y="157480"/>
                  </a:lnTo>
                  <a:lnTo>
                    <a:pt x="44716" y="156210"/>
                  </a:lnTo>
                  <a:lnTo>
                    <a:pt x="44780" y="154940"/>
                  </a:lnTo>
                  <a:lnTo>
                    <a:pt x="46685" y="154940"/>
                  </a:lnTo>
                  <a:lnTo>
                    <a:pt x="48526" y="157480"/>
                  </a:lnTo>
                  <a:lnTo>
                    <a:pt x="47701" y="156210"/>
                  </a:lnTo>
                  <a:lnTo>
                    <a:pt x="49123" y="156210"/>
                  </a:lnTo>
                  <a:lnTo>
                    <a:pt x="51320" y="157480"/>
                  </a:lnTo>
                  <a:lnTo>
                    <a:pt x="49758" y="156210"/>
                  </a:lnTo>
                  <a:lnTo>
                    <a:pt x="53594" y="157480"/>
                  </a:lnTo>
                  <a:lnTo>
                    <a:pt x="54762" y="157480"/>
                  </a:lnTo>
                  <a:lnTo>
                    <a:pt x="52501" y="156210"/>
                  </a:lnTo>
                  <a:lnTo>
                    <a:pt x="54038" y="156210"/>
                  </a:lnTo>
                  <a:lnTo>
                    <a:pt x="52768" y="154940"/>
                  </a:lnTo>
                  <a:lnTo>
                    <a:pt x="50355" y="154940"/>
                  </a:lnTo>
                  <a:lnTo>
                    <a:pt x="49542" y="153670"/>
                  </a:lnTo>
                  <a:lnTo>
                    <a:pt x="49999" y="153670"/>
                  </a:lnTo>
                  <a:lnTo>
                    <a:pt x="53987" y="153670"/>
                  </a:lnTo>
                  <a:lnTo>
                    <a:pt x="53924" y="154940"/>
                  </a:lnTo>
                  <a:lnTo>
                    <a:pt x="55041" y="154940"/>
                  </a:lnTo>
                  <a:lnTo>
                    <a:pt x="55829" y="155270"/>
                  </a:lnTo>
                  <a:lnTo>
                    <a:pt x="54775" y="155727"/>
                  </a:lnTo>
                  <a:lnTo>
                    <a:pt x="56146" y="155397"/>
                  </a:lnTo>
                  <a:lnTo>
                    <a:pt x="56972" y="155727"/>
                  </a:lnTo>
                  <a:lnTo>
                    <a:pt x="56743" y="155727"/>
                  </a:lnTo>
                  <a:lnTo>
                    <a:pt x="57607" y="156997"/>
                  </a:lnTo>
                  <a:lnTo>
                    <a:pt x="60439" y="158267"/>
                  </a:lnTo>
                  <a:lnTo>
                    <a:pt x="61442" y="159537"/>
                  </a:lnTo>
                  <a:lnTo>
                    <a:pt x="58267" y="159537"/>
                  </a:lnTo>
                  <a:lnTo>
                    <a:pt x="60401" y="162077"/>
                  </a:lnTo>
                  <a:lnTo>
                    <a:pt x="58699" y="164617"/>
                  </a:lnTo>
                  <a:lnTo>
                    <a:pt x="57035" y="165887"/>
                  </a:lnTo>
                  <a:lnTo>
                    <a:pt x="60185" y="165887"/>
                  </a:lnTo>
                  <a:lnTo>
                    <a:pt x="61442" y="165887"/>
                  </a:lnTo>
                  <a:lnTo>
                    <a:pt x="61722" y="167157"/>
                  </a:lnTo>
                  <a:lnTo>
                    <a:pt x="65049" y="169697"/>
                  </a:lnTo>
                  <a:lnTo>
                    <a:pt x="62090" y="170967"/>
                  </a:lnTo>
                  <a:lnTo>
                    <a:pt x="61137" y="170967"/>
                  </a:lnTo>
                  <a:lnTo>
                    <a:pt x="60109" y="172237"/>
                  </a:lnTo>
                  <a:lnTo>
                    <a:pt x="67551" y="170967"/>
                  </a:lnTo>
                  <a:lnTo>
                    <a:pt x="64909" y="172237"/>
                  </a:lnTo>
                  <a:lnTo>
                    <a:pt x="64350" y="172237"/>
                  </a:lnTo>
                  <a:lnTo>
                    <a:pt x="63423" y="174777"/>
                  </a:lnTo>
                  <a:lnTo>
                    <a:pt x="66624" y="176047"/>
                  </a:lnTo>
                  <a:lnTo>
                    <a:pt x="62344" y="178587"/>
                  </a:lnTo>
                  <a:lnTo>
                    <a:pt x="66776" y="178587"/>
                  </a:lnTo>
                  <a:lnTo>
                    <a:pt x="60718" y="181127"/>
                  </a:lnTo>
                  <a:lnTo>
                    <a:pt x="66827" y="181127"/>
                  </a:lnTo>
                  <a:lnTo>
                    <a:pt x="63995" y="182397"/>
                  </a:lnTo>
                  <a:lnTo>
                    <a:pt x="62852" y="182397"/>
                  </a:lnTo>
                  <a:lnTo>
                    <a:pt x="61074" y="183667"/>
                  </a:lnTo>
                  <a:lnTo>
                    <a:pt x="60858" y="184937"/>
                  </a:lnTo>
                  <a:lnTo>
                    <a:pt x="62407" y="184467"/>
                  </a:lnTo>
                  <a:lnTo>
                    <a:pt x="64985" y="183667"/>
                  </a:lnTo>
                  <a:lnTo>
                    <a:pt x="65709" y="184937"/>
                  </a:lnTo>
                  <a:lnTo>
                    <a:pt x="65989" y="184937"/>
                  </a:lnTo>
                  <a:lnTo>
                    <a:pt x="62217" y="186207"/>
                  </a:lnTo>
                  <a:lnTo>
                    <a:pt x="63131" y="186207"/>
                  </a:lnTo>
                  <a:lnTo>
                    <a:pt x="63474" y="186207"/>
                  </a:lnTo>
                  <a:lnTo>
                    <a:pt x="66954" y="186207"/>
                  </a:lnTo>
                  <a:lnTo>
                    <a:pt x="63423" y="188747"/>
                  </a:lnTo>
                  <a:lnTo>
                    <a:pt x="61785" y="188747"/>
                  </a:lnTo>
                  <a:lnTo>
                    <a:pt x="64731" y="190017"/>
                  </a:lnTo>
                  <a:lnTo>
                    <a:pt x="58737" y="190017"/>
                  </a:lnTo>
                  <a:lnTo>
                    <a:pt x="61861" y="191287"/>
                  </a:lnTo>
                  <a:lnTo>
                    <a:pt x="62534" y="191287"/>
                  </a:lnTo>
                  <a:lnTo>
                    <a:pt x="62661" y="192557"/>
                  </a:lnTo>
                  <a:lnTo>
                    <a:pt x="61315" y="192557"/>
                  </a:lnTo>
                  <a:lnTo>
                    <a:pt x="60858" y="195097"/>
                  </a:lnTo>
                  <a:lnTo>
                    <a:pt x="62636" y="196367"/>
                  </a:lnTo>
                  <a:lnTo>
                    <a:pt x="62725" y="197637"/>
                  </a:lnTo>
                  <a:lnTo>
                    <a:pt x="63715" y="196367"/>
                  </a:lnTo>
                  <a:lnTo>
                    <a:pt x="67576" y="196367"/>
                  </a:lnTo>
                  <a:lnTo>
                    <a:pt x="67983" y="197637"/>
                  </a:lnTo>
                  <a:lnTo>
                    <a:pt x="63487" y="197637"/>
                  </a:lnTo>
                  <a:lnTo>
                    <a:pt x="64744" y="198907"/>
                  </a:lnTo>
                  <a:lnTo>
                    <a:pt x="64020" y="198907"/>
                  </a:lnTo>
                  <a:lnTo>
                    <a:pt x="58521" y="200177"/>
                  </a:lnTo>
                  <a:lnTo>
                    <a:pt x="61214" y="200177"/>
                  </a:lnTo>
                  <a:lnTo>
                    <a:pt x="61264" y="201447"/>
                  </a:lnTo>
                  <a:lnTo>
                    <a:pt x="62458" y="202717"/>
                  </a:lnTo>
                  <a:lnTo>
                    <a:pt x="62699" y="203987"/>
                  </a:lnTo>
                  <a:lnTo>
                    <a:pt x="67411" y="203987"/>
                  </a:lnTo>
                  <a:lnTo>
                    <a:pt x="66509" y="205257"/>
                  </a:lnTo>
                  <a:lnTo>
                    <a:pt x="64185" y="206527"/>
                  </a:lnTo>
                  <a:lnTo>
                    <a:pt x="64452" y="207797"/>
                  </a:lnTo>
                  <a:lnTo>
                    <a:pt x="65925" y="209067"/>
                  </a:lnTo>
                  <a:lnTo>
                    <a:pt x="66217" y="208711"/>
                  </a:lnTo>
                  <a:lnTo>
                    <a:pt x="66281" y="209067"/>
                  </a:lnTo>
                  <a:lnTo>
                    <a:pt x="65925" y="209067"/>
                  </a:lnTo>
                  <a:lnTo>
                    <a:pt x="64350" y="209067"/>
                  </a:lnTo>
                  <a:lnTo>
                    <a:pt x="64782" y="210337"/>
                  </a:lnTo>
                  <a:lnTo>
                    <a:pt x="64947" y="210337"/>
                  </a:lnTo>
                  <a:lnTo>
                    <a:pt x="67056" y="212877"/>
                  </a:lnTo>
                  <a:lnTo>
                    <a:pt x="66840" y="212877"/>
                  </a:lnTo>
                  <a:lnTo>
                    <a:pt x="70751" y="215417"/>
                  </a:lnTo>
                  <a:lnTo>
                    <a:pt x="58940" y="216687"/>
                  </a:lnTo>
                  <a:lnTo>
                    <a:pt x="64363" y="219227"/>
                  </a:lnTo>
                  <a:lnTo>
                    <a:pt x="64084" y="217957"/>
                  </a:lnTo>
                  <a:lnTo>
                    <a:pt x="65468" y="219227"/>
                  </a:lnTo>
                  <a:lnTo>
                    <a:pt x="92468" y="219227"/>
                  </a:lnTo>
                  <a:lnTo>
                    <a:pt x="87325" y="217957"/>
                  </a:lnTo>
                  <a:lnTo>
                    <a:pt x="90271" y="217957"/>
                  </a:lnTo>
                  <a:lnTo>
                    <a:pt x="91109" y="216687"/>
                  </a:lnTo>
                  <a:lnTo>
                    <a:pt x="84950" y="214147"/>
                  </a:lnTo>
                  <a:lnTo>
                    <a:pt x="88176" y="211607"/>
                  </a:lnTo>
                  <a:lnTo>
                    <a:pt x="89725" y="212877"/>
                  </a:lnTo>
                  <a:lnTo>
                    <a:pt x="89281" y="211607"/>
                  </a:lnTo>
                  <a:lnTo>
                    <a:pt x="90043" y="211607"/>
                  </a:lnTo>
                  <a:lnTo>
                    <a:pt x="87287" y="210337"/>
                  </a:lnTo>
                  <a:lnTo>
                    <a:pt x="89966" y="210337"/>
                  </a:lnTo>
                  <a:lnTo>
                    <a:pt x="91998" y="207797"/>
                  </a:lnTo>
                  <a:lnTo>
                    <a:pt x="85648" y="207797"/>
                  </a:lnTo>
                  <a:lnTo>
                    <a:pt x="84556" y="205257"/>
                  </a:lnTo>
                  <a:lnTo>
                    <a:pt x="89166" y="205257"/>
                  </a:lnTo>
                  <a:lnTo>
                    <a:pt x="90665" y="203987"/>
                  </a:lnTo>
                  <a:lnTo>
                    <a:pt x="91351" y="202717"/>
                  </a:lnTo>
                  <a:lnTo>
                    <a:pt x="91998" y="202717"/>
                  </a:lnTo>
                  <a:lnTo>
                    <a:pt x="92468" y="201447"/>
                  </a:lnTo>
                  <a:close/>
                </a:path>
                <a:path w="93980" h="337184">
                  <a:moveTo>
                    <a:pt x="93408" y="223037"/>
                  </a:moveTo>
                  <a:lnTo>
                    <a:pt x="90170" y="221767"/>
                  </a:lnTo>
                  <a:lnTo>
                    <a:pt x="91008" y="221767"/>
                  </a:lnTo>
                  <a:lnTo>
                    <a:pt x="91732" y="220497"/>
                  </a:lnTo>
                  <a:lnTo>
                    <a:pt x="66865" y="220497"/>
                  </a:lnTo>
                  <a:lnTo>
                    <a:pt x="66332" y="220497"/>
                  </a:lnTo>
                  <a:lnTo>
                    <a:pt x="63195" y="220497"/>
                  </a:lnTo>
                  <a:lnTo>
                    <a:pt x="67500" y="221767"/>
                  </a:lnTo>
                  <a:lnTo>
                    <a:pt x="62357" y="223037"/>
                  </a:lnTo>
                  <a:lnTo>
                    <a:pt x="65151" y="224307"/>
                  </a:lnTo>
                  <a:lnTo>
                    <a:pt x="57150" y="224307"/>
                  </a:lnTo>
                  <a:lnTo>
                    <a:pt x="65201" y="228117"/>
                  </a:lnTo>
                  <a:lnTo>
                    <a:pt x="60007" y="229387"/>
                  </a:lnTo>
                  <a:lnTo>
                    <a:pt x="62966" y="229387"/>
                  </a:lnTo>
                  <a:lnTo>
                    <a:pt x="64630" y="233197"/>
                  </a:lnTo>
                  <a:lnTo>
                    <a:pt x="59182" y="235737"/>
                  </a:lnTo>
                  <a:lnTo>
                    <a:pt x="56794" y="238277"/>
                  </a:lnTo>
                  <a:lnTo>
                    <a:pt x="56019" y="239547"/>
                  </a:lnTo>
                  <a:lnTo>
                    <a:pt x="66014" y="242087"/>
                  </a:lnTo>
                  <a:lnTo>
                    <a:pt x="61328" y="242087"/>
                  </a:lnTo>
                  <a:lnTo>
                    <a:pt x="58064" y="240817"/>
                  </a:lnTo>
                  <a:lnTo>
                    <a:pt x="61569" y="244627"/>
                  </a:lnTo>
                  <a:lnTo>
                    <a:pt x="56743" y="245897"/>
                  </a:lnTo>
                  <a:lnTo>
                    <a:pt x="59423" y="248437"/>
                  </a:lnTo>
                  <a:lnTo>
                    <a:pt x="59080" y="248437"/>
                  </a:lnTo>
                  <a:lnTo>
                    <a:pt x="59080" y="249707"/>
                  </a:lnTo>
                  <a:lnTo>
                    <a:pt x="58762" y="250977"/>
                  </a:lnTo>
                  <a:lnTo>
                    <a:pt x="57289" y="249707"/>
                  </a:lnTo>
                  <a:lnTo>
                    <a:pt x="59080" y="249707"/>
                  </a:lnTo>
                  <a:lnTo>
                    <a:pt x="59080" y="248437"/>
                  </a:lnTo>
                  <a:lnTo>
                    <a:pt x="57772" y="248437"/>
                  </a:lnTo>
                  <a:lnTo>
                    <a:pt x="55219" y="247167"/>
                  </a:lnTo>
                  <a:lnTo>
                    <a:pt x="57137" y="249707"/>
                  </a:lnTo>
                  <a:lnTo>
                    <a:pt x="54673" y="249707"/>
                  </a:lnTo>
                  <a:lnTo>
                    <a:pt x="58940" y="252247"/>
                  </a:lnTo>
                  <a:lnTo>
                    <a:pt x="56426" y="251142"/>
                  </a:lnTo>
                  <a:lnTo>
                    <a:pt x="54787" y="252247"/>
                  </a:lnTo>
                  <a:lnTo>
                    <a:pt x="57658" y="252247"/>
                  </a:lnTo>
                  <a:lnTo>
                    <a:pt x="56045" y="253517"/>
                  </a:lnTo>
                  <a:lnTo>
                    <a:pt x="58318" y="254787"/>
                  </a:lnTo>
                  <a:lnTo>
                    <a:pt x="56451" y="254787"/>
                  </a:lnTo>
                  <a:lnTo>
                    <a:pt x="59359" y="256057"/>
                  </a:lnTo>
                  <a:lnTo>
                    <a:pt x="54470" y="256057"/>
                  </a:lnTo>
                  <a:lnTo>
                    <a:pt x="58750" y="257327"/>
                  </a:lnTo>
                  <a:lnTo>
                    <a:pt x="54292" y="256057"/>
                  </a:lnTo>
                  <a:lnTo>
                    <a:pt x="54635" y="257327"/>
                  </a:lnTo>
                  <a:lnTo>
                    <a:pt x="56540" y="258597"/>
                  </a:lnTo>
                  <a:lnTo>
                    <a:pt x="53022" y="258597"/>
                  </a:lnTo>
                  <a:lnTo>
                    <a:pt x="53632" y="259867"/>
                  </a:lnTo>
                  <a:lnTo>
                    <a:pt x="50203" y="259867"/>
                  </a:lnTo>
                  <a:lnTo>
                    <a:pt x="59296" y="264947"/>
                  </a:lnTo>
                  <a:lnTo>
                    <a:pt x="52273" y="262407"/>
                  </a:lnTo>
                  <a:lnTo>
                    <a:pt x="53949" y="264947"/>
                  </a:lnTo>
                  <a:lnTo>
                    <a:pt x="54787" y="267296"/>
                  </a:lnTo>
                  <a:lnTo>
                    <a:pt x="70116" y="267296"/>
                  </a:lnTo>
                  <a:lnTo>
                    <a:pt x="71056" y="266217"/>
                  </a:lnTo>
                  <a:lnTo>
                    <a:pt x="73025" y="267487"/>
                  </a:lnTo>
                  <a:lnTo>
                    <a:pt x="74599" y="267487"/>
                  </a:lnTo>
                  <a:lnTo>
                    <a:pt x="75793" y="268757"/>
                  </a:lnTo>
                  <a:lnTo>
                    <a:pt x="76466" y="268757"/>
                  </a:lnTo>
                  <a:lnTo>
                    <a:pt x="75120" y="267487"/>
                  </a:lnTo>
                  <a:lnTo>
                    <a:pt x="76415" y="267487"/>
                  </a:lnTo>
                  <a:lnTo>
                    <a:pt x="72948" y="266217"/>
                  </a:lnTo>
                  <a:lnTo>
                    <a:pt x="74930" y="266217"/>
                  </a:lnTo>
                  <a:lnTo>
                    <a:pt x="74129" y="264947"/>
                  </a:lnTo>
                  <a:lnTo>
                    <a:pt x="73393" y="264947"/>
                  </a:lnTo>
                  <a:lnTo>
                    <a:pt x="72428" y="263677"/>
                  </a:lnTo>
                  <a:lnTo>
                    <a:pt x="72834" y="264947"/>
                  </a:lnTo>
                  <a:lnTo>
                    <a:pt x="72123" y="264947"/>
                  </a:lnTo>
                  <a:lnTo>
                    <a:pt x="72428" y="263677"/>
                  </a:lnTo>
                  <a:lnTo>
                    <a:pt x="76542" y="263677"/>
                  </a:lnTo>
                  <a:lnTo>
                    <a:pt x="70751" y="259867"/>
                  </a:lnTo>
                  <a:lnTo>
                    <a:pt x="76365" y="259867"/>
                  </a:lnTo>
                  <a:lnTo>
                    <a:pt x="75996" y="258597"/>
                  </a:lnTo>
                  <a:lnTo>
                    <a:pt x="75768" y="258597"/>
                  </a:lnTo>
                  <a:lnTo>
                    <a:pt x="75844" y="257327"/>
                  </a:lnTo>
                  <a:lnTo>
                    <a:pt x="78740" y="257327"/>
                  </a:lnTo>
                  <a:lnTo>
                    <a:pt x="71107" y="254787"/>
                  </a:lnTo>
                  <a:lnTo>
                    <a:pt x="76911" y="254787"/>
                  </a:lnTo>
                  <a:lnTo>
                    <a:pt x="75057" y="256057"/>
                  </a:lnTo>
                  <a:lnTo>
                    <a:pt x="76377" y="256057"/>
                  </a:lnTo>
                  <a:lnTo>
                    <a:pt x="82943" y="257327"/>
                  </a:lnTo>
                  <a:lnTo>
                    <a:pt x="75946" y="253517"/>
                  </a:lnTo>
                  <a:lnTo>
                    <a:pt x="79997" y="253517"/>
                  </a:lnTo>
                  <a:lnTo>
                    <a:pt x="80327" y="254787"/>
                  </a:lnTo>
                  <a:lnTo>
                    <a:pt x="82740" y="254787"/>
                  </a:lnTo>
                  <a:lnTo>
                    <a:pt x="80530" y="253517"/>
                  </a:lnTo>
                  <a:lnTo>
                    <a:pt x="78333" y="252247"/>
                  </a:lnTo>
                  <a:lnTo>
                    <a:pt x="79108" y="250977"/>
                  </a:lnTo>
                  <a:lnTo>
                    <a:pt x="80086" y="250977"/>
                  </a:lnTo>
                  <a:lnTo>
                    <a:pt x="76987" y="249707"/>
                  </a:lnTo>
                  <a:lnTo>
                    <a:pt x="76200" y="248437"/>
                  </a:lnTo>
                  <a:lnTo>
                    <a:pt x="75514" y="247167"/>
                  </a:lnTo>
                  <a:lnTo>
                    <a:pt x="75196" y="247167"/>
                  </a:lnTo>
                  <a:lnTo>
                    <a:pt x="74676" y="245897"/>
                  </a:lnTo>
                  <a:lnTo>
                    <a:pt x="80378" y="245897"/>
                  </a:lnTo>
                  <a:lnTo>
                    <a:pt x="80314" y="247167"/>
                  </a:lnTo>
                  <a:lnTo>
                    <a:pt x="84061" y="248437"/>
                  </a:lnTo>
                  <a:lnTo>
                    <a:pt x="80479" y="245897"/>
                  </a:lnTo>
                  <a:lnTo>
                    <a:pt x="82791" y="245897"/>
                  </a:lnTo>
                  <a:lnTo>
                    <a:pt x="82613" y="244627"/>
                  </a:lnTo>
                  <a:lnTo>
                    <a:pt x="78600" y="243357"/>
                  </a:lnTo>
                  <a:lnTo>
                    <a:pt x="79222" y="242087"/>
                  </a:lnTo>
                  <a:lnTo>
                    <a:pt x="77990" y="242087"/>
                  </a:lnTo>
                  <a:lnTo>
                    <a:pt x="74193" y="240817"/>
                  </a:lnTo>
                  <a:lnTo>
                    <a:pt x="80416" y="242087"/>
                  </a:lnTo>
                  <a:lnTo>
                    <a:pt x="77597" y="240817"/>
                  </a:lnTo>
                  <a:lnTo>
                    <a:pt x="81673" y="242087"/>
                  </a:lnTo>
                  <a:lnTo>
                    <a:pt x="80810" y="240817"/>
                  </a:lnTo>
                  <a:lnTo>
                    <a:pt x="78117" y="238277"/>
                  </a:lnTo>
                  <a:lnTo>
                    <a:pt x="79070" y="238277"/>
                  </a:lnTo>
                  <a:lnTo>
                    <a:pt x="77660" y="237007"/>
                  </a:lnTo>
                  <a:lnTo>
                    <a:pt x="77914" y="235737"/>
                  </a:lnTo>
                  <a:lnTo>
                    <a:pt x="85750" y="238277"/>
                  </a:lnTo>
                  <a:lnTo>
                    <a:pt x="82207" y="235737"/>
                  </a:lnTo>
                  <a:lnTo>
                    <a:pt x="80429" y="234467"/>
                  </a:lnTo>
                  <a:lnTo>
                    <a:pt x="86677" y="234467"/>
                  </a:lnTo>
                  <a:lnTo>
                    <a:pt x="83997" y="231927"/>
                  </a:lnTo>
                  <a:lnTo>
                    <a:pt x="88430" y="230657"/>
                  </a:lnTo>
                  <a:lnTo>
                    <a:pt x="88265" y="228117"/>
                  </a:lnTo>
                  <a:lnTo>
                    <a:pt x="81788" y="226847"/>
                  </a:lnTo>
                  <a:lnTo>
                    <a:pt x="82003" y="226847"/>
                  </a:lnTo>
                  <a:lnTo>
                    <a:pt x="84201" y="226148"/>
                  </a:lnTo>
                  <a:lnTo>
                    <a:pt x="85534" y="226733"/>
                  </a:lnTo>
                  <a:lnTo>
                    <a:pt x="85293" y="225793"/>
                  </a:lnTo>
                  <a:lnTo>
                    <a:pt x="85966" y="225577"/>
                  </a:lnTo>
                  <a:lnTo>
                    <a:pt x="88760" y="225577"/>
                  </a:lnTo>
                  <a:lnTo>
                    <a:pt x="89344" y="224307"/>
                  </a:lnTo>
                  <a:lnTo>
                    <a:pt x="87934" y="224307"/>
                  </a:lnTo>
                  <a:lnTo>
                    <a:pt x="84670" y="223037"/>
                  </a:lnTo>
                  <a:lnTo>
                    <a:pt x="93408" y="223037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837281" y="6589515"/>
              <a:ext cx="80010" cy="399415"/>
            </a:xfrm>
            <a:custGeom>
              <a:avLst/>
              <a:gdLst/>
              <a:ahLst/>
              <a:cxnLst/>
              <a:rect l="l" t="t" r="r" b="b"/>
              <a:pathLst>
                <a:path w="80010" h="399415">
                  <a:moveTo>
                    <a:pt x="381" y="144373"/>
                  </a:moveTo>
                  <a:lnTo>
                    <a:pt x="203" y="144030"/>
                  </a:lnTo>
                  <a:lnTo>
                    <a:pt x="0" y="144081"/>
                  </a:lnTo>
                  <a:lnTo>
                    <a:pt x="165" y="144208"/>
                  </a:lnTo>
                  <a:lnTo>
                    <a:pt x="292" y="144297"/>
                  </a:lnTo>
                  <a:close/>
                </a:path>
                <a:path w="80010" h="399415">
                  <a:moveTo>
                    <a:pt x="622" y="144589"/>
                  </a:moveTo>
                  <a:lnTo>
                    <a:pt x="381" y="144373"/>
                  </a:lnTo>
                  <a:lnTo>
                    <a:pt x="558" y="144716"/>
                  </a:lnTo>
                  <a:lnTo>
                    <a:pt x="622" y="144589"/>
                  </a:lnTo>
                  <a:close/>
                </a:path>
                <a:path w="80010" h="399415">
                  <a:moveTo>
                    <a:pt x="939" y="145453"/>
                  </a:moveTo>
                  <a:lnTo>
                    <a:pt x="558" y="144716"/>
                  </a:lnTo>
                  <a:lnTo>
                    <a:pt x="317" y="144881"/>
                  </a:lnTo>
                  <a:lnTo>
                    <a:pt x="939" y="145453"/>
                  </a:lnTo>
                  <a:close/>
                </a:path>
                <a:path w="80010" h="399415">
                  <a:moveTo>
                    <a:pt x="2095" y="266268"/>
                  </a:moveTo>
                  <a:lnTo>
                    <a:pt x="1917" y="265938"/>
                  </a:lnTo>
                  <a:lnTo>
                    <a:pt x="1739" y="265950"/>
                  </a:lnTo>
                  <a:lnTo>
                    <a:pt x="1879" y="266090"/>
                  </a:lnTo>
                  <a:lnTo>
                    <a:pt x="2006" y="266192"/>
                  </a:lnTo>
                  <a:close/>
                </a:path>
                <a:path w="80010" h="399415">
                  <a:moveTo>
                    <a:pt x="2273" y="140042"/>
                  </a:moveTo>
                  <a:lnTo>
                    <a:pt x="2171" y="139788"/>
                  </a:lnTo>
                  <a:lnTo>
                    <a:pt x="1816" y="139611"/>
                  </a:lnTo>
                  <a:lnTo>
                    <a:pt x="2273" y="140042"/>
                  </a:lnTo>
                  <a:close/>
                </a:path>
                <a:path w="80010" h="399415">
                  <a:moveTo>
                    <a:pt x="2336" y="266496"/>
                  </a:moveTo>
                  <a:lnTo>
                    <a:pt x="2095" y="266268"/>
                  </a:lnTo>
                  <a:lnTo>
                    <a:pt x="2260" y="266611"/>
                  </a:lnTo>
                  <a:close/>
                </a:path>
                <a:path w="80010" h="399415">
                  <a:moveTo>
                    <a:pt x="2641" y="267322"/>
                  </a:moveTo>
                  <a:lnTo>
                    <a:pt x="2260" y="266611"/>
                  </a:lnTo>
                  <a:lnTo>
                    <a:pt x="2032" y="266738"/>
                  </a:lnTo>
                  <a:lnTo>
                    <a:pt x="2641" y="267322"/>
                  </a:lnTo>
                  <a:close/>
                </a:path>
                <a:path w="80010" h="399415">
                  <a:moveTo>
                    <a:pt x="2984" y="140716"/>
                  </a:moveTo>
                  <a:lnTo>
                    <a:pt x="2273" y="140042"/>
                  </a:lnTo>
                  <a:lnTo>
                    <a:pt x="2413" y="140246"/>
                  </a:lnTo>
                  <a:lnTo>
                    <a:pt x="2984" y="140716"/>
                  </a:lnTo>
                  <a:close/>
                </a:path>
                <a:path w="80010" h="399415">
                  <a:moveTo>
                    <a:pt x="3378" y="141033"/>
                  </a:moveTo>
                  <a:lnTo>
                    <a:pt x="3175" y="140843"/>
                  </a:lnTo>
                  <a:lnTo>
                    <a:pt x="2997" y="140716"/>
                  </a:lnTo>
                  <a:lnTo>
                    <a:pt x="3378" y="141033"/>
                  </a:lnTo>
                  <a:close/>
                </a:path>
                <a:path w="80010" h="399415">
                  <a:moveTo>
                    <a:pt x="3683" y="271919"/>
                  </a:moveTo>
                  <a:lnTo>
                    <a:pt x="3556" y="271424"/>
                  </a:lnTo>
                  <a:lnTo>
                    <a:pt x="1028" y="269049"/>
                  </a:lnTo>
                  <a:lnTo>
                    <a:pt x="1447" y="269989"/>
                  </a:lnTo>
                  <a:lnTo>
                    <a:pt x="2070" y="270649"/>
                  </a:lnTo>
                  <a:lnTo>
                    <a:pt x="3683" y="271919"/>
                  </a:lnTo>
                  <a:close/>
                </a:path>
                <a:path w="80010" h="399415">
                  <a:moveTo>
                    <a:pt x="3771" y="262496"/>
                  </a:moveTo>
                  <a:lnTo>
                    <a:pt x="3683" y="262267"/>
                  </a:lnTo>
                  <a:lnTo>
                    <a:pt x="3352" y="262077"/>
                  </a:lnTo>
                  <a:lnTo>
                    <a:pt x="3771" y="262496"/>
                  </a:lnTo>
                  <a:close/>
                </a:path>
                <a:path w="80010" h="399415">
                  <a:moveTo>
                    <a:pt x="3810" y="267741"/>
                  </a:moveTo>
                  <a:lnTo>
                    <a:pt x="3797" y="267271"/>
                  </a:lnTo>
                  <a:lnTo>
                    <a:pt x="3251" y="266750"/>
                  </a:lnTo>
                  <a:lnTo>
                    <a:pt x="3810" y="267741"/>
                  </a:lnTo>
                  <a:close/>
                </a:path>
                <a:path w="80010" h="399415">
                  <a:moveTo>
                    <a:pt x="4216" y="264071"/>
                  </a:moveTo>
                  <a:lnTo>
                    <a:pt x="4076" y="264096"/>
                  </a:lnTo>
                  <a:lnTo>
                    <a:pt x="4089" y="264287"/>
                  </a:lnTo>
                  <a:lnTo>
                    <a:pt x="4140" y="264121"/>
                  </a:lnTo>
                  <a:close/>
                </a:path>
                <a:path w="80010" h="399415">
                  <a:moveTo>
                    <a:pt x="4241" y="268554"/>
                  </a:moveTo>
                  <a:lnTo>
                    <a:pt x="3810" y="267741"/>
                  </a:lnTo>
                  <a:lnTo>
                    <a:pt x="3924" y="268160"/>
                  </a:lnTo>
                  <a:lnTo>
                    <a:pt x="4241" y="268554"/>
                  </a:lnTo>
                  <a:close/>
                </a:path>
                <a:path w="80010" h="399415">
                  <a:moveTo>
                    <a:pt x="4483" y="263194"/>
                  </a:moveTo>
                  <a:lnTo>
                    <a:pt x="3771" y="262496"/>
                  </a:lnTo>
                  <a:lnTo>
                    <a:pt x="3835" y="262648"/>
                  </a:lnTo>
                  <a:lnTo>
                    <a:pt x="4483" y="263194"/>
                  </a:lnTo>
                  <a:close/>
                </a:path>
                <a:path w="80010" h="399415">
                  <a:moveTo>
                    <a:pt x="4978" y="265201"/>
                  </a:moveTo>
                  <a:lnTo>
                    <a:pt x="4419" y="264706"/>
                  </a:lnTo>
                  <a:lnTo>
                    <a:pt x="4165" y="264439"/>
                  </a:lnTo>
                  <a:lnTo>
                    <a:pt x="4089" y="264287"/>
                  </a:lnTo>
                  <a:lnTo>
                    <a:pt x="4089" y="264515"/>
                  </a:lnTo>
                  <a:lnTo>
                    <a:pt x="3695" y="264160"/>
                  </a:lnTo>
                  <a:lnTo>
                    <a:pt x="3759" y="264350"/>
                  </a:lnTo>
                  <a:lnTo>
                    <a:pt x="3962" y="264617"/>
                  </a:lnTo>
                  <a:lnTo>
                    <a:pt x="4241" y="264934"/>
                  </a:lnTo>
                  <a:lnTo>
                    <a:pt x="4178" y="264782"/>
                  </a:lnTo>
                  <a:lnTo>
                    <a:pt x="4127" y="264642"/>
                  </a:lnTo>
                  <a:lnTo>
                    <a:pt x="4445" y="264795"/>
                  </a:lnTo>
                  <a:lnTo>
                    <a:pt x="4762" y="265061"/>
                  </a:lnTo>
                  <a:lnTo>
                    <a:pt x="4978" y="265201"/>
                  </a:lnTo>
                  <a:close/>
                </a:path>
                <a:path w="80010" h="399415">
                  <a:moveTo>
                    <a:pt x="5613" y="141427"/>
                  </a:moveTo>
                  <a:lnTo>
                    <a:pt x="4432" y="140246"/>
                  </a:lnTo>
                  <a:lnTo>
                    <a:pt x="3949" y="140246"/>
                  </a:lnTo>
                  <a:lnTo>
                    <a:pt x="2032" y="139433"/>
                  </a:lnTo>
                  <a:lnTo>
                    <a:pt x="2171" y="139788"/>
                  </a:lnTo>
                  <a:lnTo>
                    <a:pt x="5613" y="141427"/>
                  </a:lnTo>
                  <a:close/>
                </a:path>
                <a:path w="80010" h="399415">
                  <a:moveTo>
                    <a:pt x="6210" y="269290"/>
                  </a:moveTo>
                  <a:lnTo>
                    <a:pt x="4787" y="268058"/>
                  </a:lnTo>
                  <a:lnTo>
                    <a:pt x="4711" y="267906"/>
                  </a:lnTo>
                  <a:lnTo>
                    <a:pt x="4318" y="266750"/>
                  </a:lnTo>
                  <a:lnTo>
                    <a:pt x="3784" y="266750"/>
                  </a:lnTo>
                  <a:lnTo>
                    <a:pt x="3797" y="267271"/>
                  </a:lnTo>
                  <a:lnTo>
                    <a:pt x="5880" y="269290"/>
                  </a:lnTo>
                  <a:lnTo>
                    <a:pt x="6210" y="269290"/>
                  </a:lnTo>
                  <a:close/>
                </a:path>
                <a:path w="80010" h="399415">
                  <a:moveTo>
                    <a:pt x="7010" y="264134"/>
                  </a:moveTo>
                  <a:lnTo>
                    <a:pt x="5816" y="262890"/>
                  </a:lnTo>
                  <a:lnTo>
                    <a:pt x="5397" y="262890"/>
                  </a:lnTo>
                  <a:lnTo>
                    <a:pt x="3556" y="261937"/>
                  </a:lnTo>
                  <a:lnTo>
                    <a:pt x="3683" y="262267"/>
                  </a:lnTo>
                  <a:lnTo>
                    <a:pt x="7010" y="264134"/>
                  </a:lnTo>
                  <a:close/>
                </a:path>
                <a:path w="80010" h="399415">
                  <a:moveTo>
                    <a:pt x="7645" y="268020"/>
                  </a:moveTo>
                  <a:lnTo>
                    <a:pt x="5994" y="266750"/>
                  </a:lnTo>
                  <a:lnTo>
                    <a:pt x="7315" y="268020"/>
                  </a:lnTo>
                  <a:lnTo>
                    <a:pt x="7645" y="268020"/>
                  </a:lnTo>
                  <a:close/>
                </a:path>
                <a:path w="80010" h="399415">
                  <a:moveTo>
                    <a:pt x="7658" y="272542"/>
                  </a:moveTo>
                  <a:lnTo>
                    <a:pt x="6591" y="271195"/>
                  </a:lnTo>
                  <a:lnTo>
                    <a:pt x="5994" y="270560"/>
                  </a:lnTo>
                  <a:lnTo>
                    <a:pt x="6870" y="270560"/>
                  </a:lnTo>
                  <a:lnTo>
                    <a:pt x="4953" y="269290"/>
                  </a:lnTo>
                  <a:lnTo>
                    <a:pt x="5041" y="269557"/>
                  </a:lnTo>
                  <a:lnTo>
                    <a:pt x="4800" y="269290"/>
                  </a:lnTo>
                  <a:lnTo>
                    <a:pt x="4241" y="268554"/>
                  </a:lnTo>
                  <a:lnTo>
                    <a:pt x="4457" y="268960"/>
                  </a:lnTo>
                  <a:lnTo>
                    <a:pt x="1955" y="267169"/>
                  </a:lnTo>
                  <a:lnTo>
                    <a:pt x="4318" y="269544"/>
                  </a:lnTo>
                  <a:lnTo>
                    <a:pt x="3187" y="268732"/>
                  </a:lnTo>
                  <a:lnTo>
                    <a:pt x="6007" y="271538"/>
                  </a:lnTo>
                  <a:lnTo>
                    <a:pt x="6134" y="272021"/>
                  </a:lnTo>
                  <a:lnTo>
                    <a:pt x="4826" y="271233"/>
                  </a:lnTo>
                  <a:lnTo>
                    <a:pt x="3873" y="270383"/>
                  </a:lnTo>
                  <a:lnTo>
                    <a:pt x="4495" y="271030"/>
                  </a:lnTo>
                  <a:lnTo>
                    <a:pt x="2997" y="270256"/>
                  </a:lnTo>
                  <a:lnTo>
                    <a:pt x="4559" y="271767"/>
                  </a:lnTo>
                  <a:lnTo>
                    <a:pt x="6883" y="273177"/>
                  </a:lnTo>
                  <a:lnTo>
                    <a:pt x="7277" y="272859"/>
                  </a:lnTo>
                  <a:lnTo>
                    <a:pt x="5892" y="271056"/>
                  </a:lnTo>
                  <a:lnTo>
                    <a:pt x="6553" y="271449"/>
                  </a:lnTo>
                  <a:lnTo>
                    <a:pt x="7188" y="272110"/>
                  </a:lnTo>
                  <a:lnTo>
                    <a:pt x="7658" y="272542"/>
                  </a:lnTo>
                  <a:close/>
                </a:path>
                <a:path w="80010" h="399415">
                  <a:moveTo>
                    <a:pt x="8064" y="259130"/>
                  </a:moveTo>
                  <a:lnTo>
                    <a:pt x="7073" y="257860"/>
                  </a:lnTo>
                  <a:lnTo>
                    <a:pt x="7366" y="259130"/>
                  </a:lnTo>
                  <a:lnTo>
                    <a:pt x="8064" y="259130"/>
                  </a:lnTo>
                  <a:close/>
                </a:path>
                <a:path w="80010" h="399415">
                  <a:moveTo>
                    <a:pt x="8712" y="269290"/>
                  </a:moveTo>
                  <a:lnTo>
                    <a:pt x="7315" y="268020"/>
                  </a:lnTo>
                  <a:lnTo>
                    <a:pt x="7188" y="268020"/>
                  </a:lnTo>
                  <a:lnTo>
                    <a:pt x="8712" y="269290"/>
                  </a:lnTo>
                  <a:close/>
                </a:path>
                <a:path w="80010" h="399415">
                  <a:moveTo>
                    <a:pt x="9055" y="260400"/>
                  </a:moveTo>
                  <a:lnTo>
                    <a:pt x="8636" y="259232"/>
                  </a:lnTo>
                  <a:lnTo>
                    <a:pt x="8064" y="259130"/>
                  </a:lnTo>
                  <a:lnTo>
                    <a:pt x="9055" y="260400"/>
                  </a:lnTo>
                  <a:close/>
                </a:path>
                <a:path w="80010" h="399415">
                  <a:moveTo>
                    <a:pt x="11861" y="273100"/>
                  </a:moveTo>
                  <a:lnTo>
                    <a:pt x="7175" y="268020"/>
                  </a:lnTo>
                  <a:lnTo>
                    <a:pt x="6350" y="268020"/>
                  </a:lnTo>
                  <a:lnTo>
                    <a:pt x="5003" y="266750"/>
                  </a:lnTo>
                  <a:lnTo>
                    <a:pt x="4241" y="265480"/>
                  </a:lnTo>
                  <a:lnTo>
                    <a:pt x="4673" y="266750"/>
                  </a:lnTo>
                  <a:lnTo>
                    <a:pt x="5829" y="268020"/>
                  </a:lnTo>
                  <a:lnTo>
                    <a:pt x="6210" y="269290"/>
                  </a:lnTo>
                  <a:lnTo>
                    <a:pt x="6692" y="269290"/>
                  </a:lnTo>
                  <a:lnTo>
                    <a:pt x="6959" y="270560"/>
                  </a:lnTo>
                  <a:lnTo>
                    <a:pt x="11861" y="273100"/>
                  </a:lnTo>
                  <a:close/>
                </a:path>
                <a:path w="80010" h="399415">
                  <a:moveTo>
                    <a:pt x="13271" y="255803"/>
                  </a:moveTo>
                  <a:lnTo>
                    <a:pt x="12115" y="255600"/>
                  </a:lnTo>
                  <a:lnTo>
                    <a:pt x="12738" y="255765"/>
                  </a:lnTo>
                  <a:lnTo>
                    <a:pt x="13042" y="255803"/>
                  </a:lnTo>
                  <a:lnTo>
                    <a:pt x="13271" y="255803"/>
                  </a:lnTo>
                  <a:close/>
                </a:path>
                <a:path w="80010" h="399415">
                  <a:moveTo>
                    <a:pt x="14046" y="271830"/>
                  </a:moveTo>
                  <a:lnTo>
                    <a:pt x="11125" y="269290"/>
                  </a:lnTo>
                  <a:lnTo>
                    <a:pt x="10515" y="269290"/>
                  </a:lnTo>
                  <a:lnTo>
                    <a:pt x="9283" y="266750"/>
                  </a:lnTo>
                  <a:lnTo>
                    <a:pt x="7696" y="266750"/>
                  </a:lnTo>
                  <a:lnTo>
                    <a:pt x="8267" y="268020"/>
                  </a:lnTo>
                  <a:lnTo>
                    <a:pt x="7912" y="268020"/>
                  </a:lnTo>
                  <a:lnTo>
                    <a:pt x="11125" y="270560"/>
                  </a:lnTo>
                  <a:lnTo>
                    <a:pt x="10198" y="269557"/>
                  </a:lnTo>
                  <a:lnTo>
                    <a:pt x="8788" y="268033"/>
                  </a:lnTo>
                  <a:lnTo>
                    <a:pt x="10198" y="269557"/>
                  </a:lnTo>
                  <a:lnTo>
                    <a:pt x="11760" y="270560"/>
                  </a:lnTo>
                  <a:lnTo>
                    <a:pt x="12026" y="270560"/>
                  </a:lnTo>
                  <a:lnTo>
                    <a:pt x="14046" y="271830"/>
                  </a:lnTo>
                  <a:close/>
                </a:path>
                <a:path w="80010" h="399415">
                  <a:moveTo>
                    <a:pt x="15951" y="253212"/>
                  </a:moveTo>
                  <a:lnTo>
                    <a:pt x="15735" y="253072"/>
                  </a:lnTo>
                  <a:lnTo>
                    <a:pt x="15494" y="252958"/>
                  </a:lnTo>
                  <a:lnTo>
                    <a:pt x="15265" y="252869"/>
                  </a:lnTo>
                  <a:lnTo>
                    <a:pt x="15443" y="252984"/>
                  </a:lnTo>
                  <a:lnTo>
                    <a:pt x="15684" y="253098"/>
                  </a:lnTo>
                  <a:lnTo>
                    <a:pt x="15951" y="253212"/>
                  </a:lnTo>
                  <a:close/>
                </a:path>
                <a:path w="80010" h="399415">
                  <a:moveTo>
                    <a:pt x="16014" y="268020"/>
                  </a:moveTo>
                  <a:lnTo>
                    <a:pt x="15836" y="267906"/>
                  </a:lnTo>
                  <a:lnTo>
                    <a:pt x="16014" y="268020"/>
                  </a:lnTo>
                  <a:close/>
                </a:path>
                <a:path w="80010" h="399415">
                  <a:moveTo>
                    <a:pt x="16040" y="268020"/>
                  </a:moveTo>
                  <a:close/>
                </a:path>
                <a:path w="80010" h="399415">
                  <a:moveTo>
                    <a:pt x="16992" y="265480"/>
                  </a:moveTo>
                  <a:lnTo>
                    <a:pt x="16967" y="264998"/>
                  </a:lnTo>
                  <a:lnTo>
                    <a:pt x="16078" y="264210"/>
                  </a:lnTo>
                  <a:lnTo>
                    <a:pt x="16992" y="265480"/>
                  </a:lnTo>
                  <a:close/>
                </a:path>
                <a:path w="80010" h="399415">
                  <a:moveTo>
                    <a:pt x="17310" y="268020"/>
                  </a:moveTo>
                  <a:lnTo>
                    <a:pt x="16319" y="266750"/>
                  </a:lnTo>
                  <a:lnTo>
                    <a:pt x="16205" y="267030"/>
                  </a:lnTo>
                  <a:lnTo>
                    <a:pt x="17310" y="268020"/>
                  </a:lnTo>
                  <a:close/>
                </a:path>
                <a:path w="80010" h="399415">
                  <a:moveTo>
                    <a:pt x="17868" y="257860"/>
                  </a:moveTo>
                  <a:lnTo>
                    <a:pt x="16319" y="256590"/>
                  </a:lnTo>
                  <a:lnTo>
                    <a:pt x="16852" y="257162"/>
                  </a:lnTo>
                  <a:lnTo>
                    <a:pt x="17868" y="257860"/>
                  </a:lnTo>
                  <a:close/>
                </a:path>
                <a:path w="80010" h="399415">
                  <a:moveTo>
                    <a:pt x="18237" y="269290"/>
                  </a:moveTo>
                  <a:lnTo>
                    <a:pt x="16040" y="268033"/>
                  </a:lnTo>
                  <a:lnTo>
                    <a:pt x="16065" y="268160"/>
                  </a:lnTo>
                  <a:lnTo>
                    <a:pt x="18237" y="269290"/>
                  </a:lnTo>
                  <a:close/>
                </a:path>
                <a:path w="80010" h="399415">
                  <a:moveTo>
                    <a:pt x="18262" y="143319"/>
                  </a:moveTo>
                  <a:lnTo>
                    <a:pt x="16929" y="143738"/>
                  </a:lnTo>
                  <a:lnTo>
                    <a:pt x="17411" y="143967"/>
                  </a:lnTo>
                  <a:lnTo>
                    <a:pt x="18262" y="143319"/>
                  </a:lnTo>
                  <a:close/>
                </a:path>
                <a:path w="80010" h="399415">
                  <a:moveTo>
                    <a:pt x="19126" y="267093"/>
                  </a:moveTo>
                  <a:lnTo>
                    <a:pt x="17843" y="267347"/>
                  </a:lnTo>
                  <a:lnTo>
                    <a:pt x="18326" y="267614"/>
                  </a:lnTo>
                  <a:lnTo>
                    <a:pt x="19126" y="267093"/>
                  </a:lnTo>
                  <a:close/>
                </a:path>
                <a:path w="80010" h="399415">
                  <a:moveTo>
                    <a:pt x="19215" y="257860"/>
                  </a:moveTo>
                  <a:lnTo>
                    <a:pt x="18059" y="256590"/>
                  </a:lnTo>
                  <a:lnTo>
                    <a:pt x="17754" y="256590"/>
                  </a:lnTo>
                  <a:lnTo>
                    <a:pt x="18757" y="257860"/>
                  </a:lnTo>
                  <a:lnTo>
                    <a:pt x="19215" y="257860"/>
                  </a:lnTo>
                  <a:close/>
                </a:path>
                <a:path w="80010" h="399415">
                  <a:moveTo>
                    <a:pt x="19354" y="144894"/>
                  </a:moveTo>
                  <a:lnTo>
                    <a:pt x="17411" y="143967"/>
                  </a:lnTo>
                  <a:lnTo>
                    <a:pt x="17043" y="144233"/>
                  </a:lnTo>
                  <a:lnTo>
                    <a:pt x="19342" y="145046"/>
                  </a:lnTo>
                  <a:lnTo>
                    <a:pt x="19354" y="144894"/>
                  </a:lnTo>
                  <a:close/>
                </a:path>
                <a:path w="80010" h="399415">
                  <a:moveTo>
                    <a:pt x="20218" y="268655"/>
                  </a:moveTo>
                  <a:lnTo>
                    <a:pt x="18326" y="267614"/>
                  </a:lnTo>
                  <a:lnTo>
                    <a:pt x="17970" y="267843"/>
                  </a:lnTo>
                  <a:lnTo>
                    <a:pt x="20205" y="268795"/>
                  </a:lnTo>
                  <a:lnTo>
                    <a:pt x="20218" y="268655"/>
                  </a:lnTo>
                  <a:close/>
                </a:path>
                <a:path w="80010" h="399415">
                  <a:moveTo>
                    <a:pt x="20370" y="265480"/>
                  </a:moveTo>
                  <a:lnTo>
                    <a:pt x="19545" y="264998"/>
                  </a:lnTo>
                  <a:lnTo>
                    <a:pt x="20002" y="265480"/>
                  </a:lnTo>
                  <a:lnTo>
                    <a:pt x="20370" y="265480"/>
                  </a:lnTo>
                  <a:close/>
                </a:path>
                <a:path w="80010" h="399415">
                  <a:moveTo>
                    <a:pt x="20574" y="268020"/>
                  </a:moveTo>
                  <a:lnTo>
                    <a:pt x="17284" y="264490"/>
                  </a:lnTo>
                  <a:lnTo>
                    <a:pt x="17094" y="264210"/>
                  </a:lnTo>
                  <a:lnTo>
                    <a:pt x="17068" y="265049"/>
                  </a:lnTo>
                  <a:lnTo>
                    <a:pt x="18884" y="266750"/>
                  </a:lnTo>
                  <a:lnTo>
                    <a:pt x="18580" y="266331"/>
                  </a:lnTo>
                  <a:lnTo>
                    <a:pt x="20574" y="268020"/>
                  </a:lnTo>
                  <a:close/>
                </a:path>
                <a:path w="80010" h="399415">
                  <a:moveTo>
                    <a:pt x="21209" y="266750"/>
                  </a:moveTo>
                  <a:lnTo>
                    <a:pt x="20002" y="265480"/>
                  </a:lnTo>
                  <a:lnTo>
                    <a:pt x="18821" y="265480"/>
                  </a:lnTo>
                  <a:lnTo>
                    <a:pt x="21209" y="266750"/>
                  </a:lnTo>
                  <a:close/>
                </a:path>
                <a:path w="80010" h="399415">
                  <a:moveTo>
                    <a:pt x="22872" y="146278"/>
                  </a:moveTo>
                  <a:lnTo>
                    <a:pt x="19342" y="145046"/>
                  </a:lnTo>
                  <a:lnTo>
                    <a:pt x="19291" y="145478"/>
                  </a:lnTo>
                  <a:lnTo>
                    <a:pt x="22872" y="146278"/>
                  </a:lnTo>
                  <a:close/>
                </a:path>
                <a:path w="80010" h="399415">
                  <a:moveTo>
                    <a:pt x="23469" y="142748"/>
                  </a:moveTo>
                  <a:lnTo>
                    <a:pt x="22834" y="141846"/>
                  </a:lnTo>
                  <a:lnTo>
                    <a:pt x="22669" y="141617"/>
                  </a:lnTo>
                  <a:lnTo>
                    <a:pt x="21590" y="141414"/>
                  </a:lnTo>
                  <a:lnTo>
                    <a:pt x="21691" y="142214"/>
                  </a:lnTo>
                  <a:lnTo>
                    <a:pt x="22961" y="142341"/>
                  </a:lnTo>
                  <a:lnTo>
                    <a:pt x="23469" y="142748"/>
                  </a:lnTo>
                  <a:close/>
                </a:path>
                <a:path w="80010" h="399415">
                  <a:moveTo>
                    <a:pt x="23609" y="270256"/>
                  </a:moveTo>
                  <a:lnTo>
                    <a:pt x="20205" y="268795"/>
                  </a:lnTo>
                  <a:lnTo>
                    <a:pt x="20154" y="269189"/>
                  </a:lnTo>
                  <a:lnTo>
                    <a:pt x="23609" y="270256"/>
                  </a:lnTo>
                  <a:close/>
                </a:path>
                <a:path w="80010" h="399415">
                  <a:moveTo>
                    <a:pt x="24244" y="265709"/>
                  </a:moveTo>
                  <a:lnTo>
                    <a:pt x="21907" y="263918"/>
                  </a:lnTo>
                  <a:lnTo>
                    <a:pt x="20904" y="263105"/>
                  </a:lnTo>
                  <a:lnTo>
                    <a:pt x="21831" y="263893"/>
                  </a:lnTo>
                  <a:lnTo>
                    <a:pt x="22237" y="264312"/>
                  </a:lnTo>
                  <a:lnTo>
                    <a:pt x="22339" y="264553"/>
                  </a:lnTo>
                  <a:lnTo>
                    <a:pt x="22796" y="264871"/>
                  </a:lnTo>
                  <a:lnTo>
                    <a:pt x="24053" y="265734"/>
                  </a:lnTo>
                  <a:lnTo>
                    <a:pt x="24244" y="265709"/>
                  </a:lnTo>
                  <a:close/>
                </a:path>
                <a:path w="80010" h="399415">
                  <a:moveTo>
                    <a:pt x="24447" y="255320"/>
                  </a:moveTo>
                  <a:lnTo>
                    <a:pt x="24130" y="254050"/>
                  </a:lnTo>
                  <a:lnTo>
                    <a:pt x="23647" y="254050"/>
                  </a:lnTo>
                  <a:lnTo>
                    <a:pt x="24358" y="255320"/>
                  </a:lnTo>
                  <a:close/>
                </a:path>
                <a:path w="80010" h="399415">
                  <a:moveTo>
                    <a:pt x="25463" y="255778"/>
                  </a:moveTo>
                  <a:lnTo>
                    <a:pt x="25133" y="255320"/>
                  </a:lnTo>
                  <a:lnTo>
                    <a:pt x="24485" y="255320"/>
                  </a:lnTo>
                  <a:lnTo>
                    <a:pt x="25463" y="255778"/>
                  </a:lnTo>
                  <a:close/>
                </a:path>
                <a:path w="80010" h="399415">
                  <a:moveTo>
                    <a:pt x="25806" y="237375"/>
                  </a:moveTo>
                  <a:lnTo>
                    <a:pt x="25425" y="236474"/>
                  </a:lnTo>
                  <a:lnTo>
                    <a:pt x="23812" y="235915"/>
                  </a:lnTo>
                  <a:lnTo>
                    <a:pt x="25806" y="237375"/>
                  </a:lnTo>
                  <a:close/>
                </a:path>
                <a:path w="80010" h="399415">
                  <a:moveTo>
                    <a:pt x="25895" y="238569"/>
                  </a:moveTo>
                  <a:lnTo>
                    <a:pt x="23177" y="236270"/>
                  </a:lnTo>
                  <a:lnTo>
                    <a:pt x="23126" y="237566"/>
                  </a:lnTo>
                  <a:lnTo>
                    <a:pt x="25895" y="238569"/>
                  </a:lnTo>
                  <a:close/>
                </a:path>
                <a:path w="80010" h="399415">
                  <a:moveTo>
                    <a:pt x="26187" y="110159"/>
                  </a:moveTo>
                  <a:lnTo>
                    <a:pt x="25831" y="109207"/>
                  </a:lnTo>
                  <a:lnTo>
                    <a:pt x="24168" y="108750"/>
                  </a:lnTo>
                  <a:lnTo>
                    <a:pt x="26187" y="110159"/>
                  </a:lnTo>
                  <a:close/>
                </a:path>
                <a:path w="80010" h="399415">
                  <a:moveTo>
                    <a:pt x="28346" y="261340"/>
                  </a:moveTo>
                  <a:lnTo>
                    <a:pt x="27343" y="260299"/>
                  </a:lnTo>
                  <a:lnTo>
                    <a:pt x="27266" y="260426"/>
                  </a:lnTo>
                  <a:lnTo>
                    <a:pt x="27571" y="260680"/>
                  </a:lnTo>
                  <a:lnTo>
                    <a:pt x="27940" y="260985"/>
                  </a:lnTo>
                  <a:lnTo>
                    <a:pt x="28346" y="261340"/>
                  </a:lnTo>
                  <a:close/>
                </a:path>
                <a:path w="80010" h="399415">
                  <a:moveTo>
                    <a:pt x="29260" y="251866"/>
                  </a:moveTo>
                  <a:lnTo>
                    <a:pt x="29032" y="251764"/>
                  </a:lnTo>
                  <a:lnTo>
                    <a:pt x="29184" y="251853"/>
                  </a:lnTo>
                  <a:close/>
                </a:path>
                <a:path w="80010" h="399415">
                  <a:moveTo>
                    <a:pt x="29705" y="251929"/>
                  </a:moveTo>
                  <a:lnTo>
                    <a:pt x="29260" y="251879"/>
                  </a:lnTo>
                  <a:lnTo>
                    <a:pt x="29476" y="251942"/>
                  </a:lnTo>
                  <a:lnTo>
                    <a:pt x="29616" y="251968"/>
                  </a:lnTo>
                  <a:close/>
                </a:path>
                <a:path w="80010" h="399415">
                  <a:moveTo>
                    <a:pt x="29857" y="231190"/>
                  </a:moveTo>
                  <a:lnTo>
                    <a:pt x="28727" y="229920"/>
                  </a:lnTo>
                  <a:lnTo>
                    <a:pt x="28727" y="231190"/>
                  </a:lnTo>
                  <a:lnTo>
                    <a:pt x="29857" y="231190"/>
                  </a:lnTo>
                  <a:close/>
                </a:path>
                <a:path w="80010" h="399415">
                  <a:moveTo>
                    <a:pt x="30403" y="231724"/>
                  </a:moveTo>
                  <a:lnTo>
                    <a:pt x="30124" y="231317"/>
                  </a:lnTo>
                  <a:lnTo>
                    <a:pt x="29502" y="231228"/>
                  </a:lnTo>
                  <a:lnTo>
                    <a:pt x="29502" y="231457"/>
                  </a:lnTo>
                  <a:lnTo>
                    <a:pt x="29756" y="231825"/>
                  </a:lnTo>
                  <a:lnTo>
                    <a:pt x="30035" y="231762"/>
                  </a:lnTo>
                  <a:lnTo>
                    <a:pt x="30403" y="231724"/>
                  </a:lnTo>
                  <a:close/>
                </a:path>
                <a:path w="80010" h="399415">
                  <a:moveTo>
                    <a:pt x="30467" y="257860"/>
                  </a:moveTo>
                  <a:lnTo>
                    <a:pt x="29476" y="256590"/>
                  </a:lnTo>
                  <a:lnTo>
                    <a:pt x="29083" y="256590"/>
                  </a:lnTo>
                  <a:lnTo>
                    <a:pt x="30467" y="257860"/>
                  </a:lnTo>
                  <a:close/>
                </a:path>
                <a:path w="80010" h="399415">
                  <a:moveTo>
                    <a:pt x="30734" y="232905"/>
                  </a:moveTo>
                  <a:lnTo>
                    <a:pt x="29972" y="232117"/>
                  </a:lnTo>
                  <a:lnTo>
                    <a:pt x="29768" y="231825"/>
                  </a:lnTo>
                  <a:lnTo>
                    <a:pt x="29438" y="231927"/>
                  </a:lnTo>
                  <a:lnTo>
                    <a:pt x="29298" y="232041"/>
                  </a:lnTo>
                  <a:lnTo>
                    <a:pt x="30734" y="232905"/>
                  </a:lnTo>
                  <a:close/>
                </a:path>
                <a:path w="80010" h="399415">
                  <a:moveTo>
                    <a:pt x="30886" y="252120"/>
                  </a:moveTo>
                  <a:lnTo>
                    <a:pt x="29972" y="251472"/>
                  </a:lnTo>
                  <a:lnTo>
                    <a:pt x="30048" y="251879"/>
                  </a:lnTo>
                  <a:lnTo>
                    <a:pt x="29705" y="251929"/>
                  </a:lnTo>
                  <a:lnTo>
                    <a:pt x="30886" y="252120"/>
                  </a:lnTo>
                  <a:close/>
                </a:path>
                <a:path w="80010" h="399415">
                  <a:moveTo>
                    <a:pt x="31369" y="257492"/>
                  </a:moveTo>
                  <a:lnTo>
                    <a:pt x="31165" y="257365"/>
                  </a:lnTo>
                  <a:lnTo>
                    <a:pt x="30467" y="256933"/>
                  </a:lnTo>
                  <a:lnTo>
                    <a:pt x="31369" y="257492"/>
                  </a:lnTo>
                  <a:close/>
                </a:path>
                <a:path w="80010" h="399415">
                  <a:moveTo>
                    <a:pt x="31432" y="223570"/>
                  </a:moveTo>
                  <a:lnTo>
                    <a:pt x="31115" y="223304"/>
                  </a:lnTo>
                  <a:lnTo>
                    <a:pt x="31178" y="223570"/>
                  </a:lnTo>
                  <a:lnTo>
                    <a:pt x="31432" y="223570"/>
                  </a:lnTo>
                  <a:close/>
                </a:path>
                <a:path w="80010" h="399415">
                  <a:moveTo>
                    <a:pt x="32156" y="254050"/>
                  </a:moveTo>
                  <a:lnTo>
                    <a:pt x="29184" y="252780"/>
                  </a:lnTo>
                  <a:lnTo>
                    <a:pt x="28943" y="252780"/>
                  </a:lnTo>
                  <a:lnTo>
                    <a:pt x="28308" y="251510"/>
                  </a:lnTo>
                  <a:lnTo>
                    <a:pt x="18859" y="251510"/>
                  </a:lnTo>
                  <a:lnTo>
                    <a:pt x="16522" y="251510"/>
                  </a:lnTo>
                  <a:lnTo>
                    <a:pt x="15582" y="251510"/>
                  </a:lnTo>
                  <a:lnTo>
                    <a:pt x="15836" y="252780"/>
                  </a:lnTo>
                  <a:lnTo>
                    <a:pt x="17868" y="254050"/>
                  </a:lnTo>
                  <a:lnTo>
                    <a:pt x="18846" y="254050"/>
                  </a:lnTo>
                  <a:lnTo>
                    <a:pt x="19913" y="255320"/>
                  </a:lnTo>
                  <a:lnTo>
                    <a:pt x="20586" y="256590"/>
                  </a:lnTo>
                  <a:lnTo>
                    <a:pt x="20370" y="256590"/>
                  </a:lnTo>
                  <a:lnTo>
                    <a:pt x="19443" y="255320"/>
                  </a:lnTo>
                  <a:lnTo>
                    <a:pt x="17208" y="254050"/>
                  </a:lnTo>
                  <a:lnTo>
                    <a:pt x="15951" y="254050"/>
                  </a:lnTo>
                  <a:lnTo>
                    <a:pt x="17792" y="255320"/>
                  </a:lnTo>
                  <a:lnTo>
                    <a:pt x="21704" y="257860"/>
                  </a:lnTo>
                  <a:lnTo>
                    <a:pt x="19215" y="257860"/>
                  </a:lnTo>
                  <a:lnTo>
                    <a:pt x="18681" y="259130"/>
                  </a:lnTo>
                  <a:lnTo>
                    <a:pt x="16852" y="257162"/>
                  </a:lnTo>
                  <a:lnTo>
                    <a:pt x="16014" y="256590"/>
                  </a:lnTo>
                  <a:lnTo>
                    <a:pt x="15811" y="256590"/>
                  </a:lnTo>
                  <a:lnTo>
                    <a:pt x="19621" y="260400"/>
                  </a:lnTo>
                  <a:lnTo>
                    <a:pt x="17056" y="259130"/>
                  </a:lnTo>
                  <a:lnTo>
                    <a:pt x="16573" y="257860"/>
                  </a:lnTo>
                  <a:lnTo>
                    <a:pt x="16294" y="257860"/>
                  </a:lnTo>
                  <a:lnTo>
                    <a:pt x="13296" y="255320"/>
                  </a:lnTo>
                  <a:lnTo>
                    <a:pt x="13931" y="256590"/>
                  </a:lnTo>
                  <a:lnTo>
                    <a:pt x="12446" y="256590"/>
                  </a:lnTo>
                  <a:lnTo>
                    <a:pt x="17881" y="261670"/>
                  </a:lnTo>
                  <a:lnTo>
                    <a:pt x="13131" y="259359"/>
                  </a:lnTo>
                  <a:lnTo>
                    <a:pt x="12852" y="259130"/>
                  </a:lnTo>
                  <a:lnTo>
                    <a:pt x="12979" y="259283"/>
                  </a:lnTo>
                  <a:lnTo>
                    <a:pt x="12649" y="259130"/>
                  </a:lnTo>
                  <a:lnTo>
                    <a:pt x="13220" y="259575"/>
                  </a:lnTo>
                  <a:lnTo>
                    <a:pt x="13906" y="260400"/>
                  </a:lnTo>
                  <a:lnTo>
                    <a:pt x="11404" y="259130"/>
                  </a:lnTo>
                  <a:lnTo>
                    <a:pt x="10553" y="257860"/>
                  </a:lnTo>
                  <a:lnTo>
                    <a:pt x="8890" y="257860"/>
                  </a:lnTo>
                  <a:lnTo>
                    <a:pt x="10668" y="259130"/>
                  </a:lnTo>
                  <a:lnTo>
                    <a:pt x="6832" y="256590"/>
                  </a:lnTo>
                  <a:lnTo>
                    <a:pt x="9423" y="259130"/>
                  </a:lnTo>
                  <a:lnTo>
                    <a:pt x="8597" y="259130"/>
                  </a:lnTo>
                  <a:lnTo>
                    <a:pt x="9563" y="260400"/>
                  </a:lnTo>
                  <a:lnTo>
                    <a:pt x="11785" y="262940"/>
                  </a:lnTo>
                  <a:lnTo>
                    <a:pt x="4914" y="259130"/>
                  </a:lnTo>
                  <a:lnTo>
                    <a:pt x="7912" y="262940"/>
                  </a:lnTo>
                  <a:lnTo>
                    <a:pt x="8750" y="265480"/>
                  </a:lnTo>
                  <a:lnTo>
                    <a:pt x="11341" y="268020"/>
                  </a:lnTo>
                  <a:lnTo>
                    <a:pt x="12014" y="269290"/>
                  </a:lnTo>
                  <a:lnTo>
                    <a:pt x="11125" y="269290"/>
                  </a:lnTo>
                  <a:lnTo>
                    <a:pt x="13627" y="270560"/>
                  </a:lnTo>
                  <a:lnTo>
                    <a:pt x="13855" y="270560"/>
                  </a:lnTo>
                  <a:lnTo>
                    <a:pt x="15659" y="271830"/>
                  </a:lnTo>
                  <a:lnTo>
                    <a:pt x="17551" y="271830"/>
                  </a:lnTo>
                  <a:lnTo>
                    <a:pt x="13385" y="268020"/>
                  </a:lnTo>
                  <a:lnTo>
                    <a:pt x="16205" y="270560"/>
                  </a:lnTo>
                  <a:lnTo>
                    <a:pt x="16370" y="270560"/>
                  </a:lnTo>
                  <a:lnTo>
                    <a:pt x="16065" y="268160"/>
                  </a:lnTo>
                  <a:lnTo>
                    <a:pt x="15786" y="268020"/>
                  </a:lnTo>
                  <a:lnTo>
                    <a:pt x="13931" y="268020"/>
                  </a:lnTo>
                  <a:lnTo>
                    <a:pt x="11582" y="265480"/>
                  </a:lnTo>
                  <a:lnTo>
                    <a:pt x="15836" y="267906"/>
                  </a:lnTo>
                  <a:lnTo>
                    <a:pt x="16205" y="267030"/>
                  </a:lnTo>
                  <a:lnTo>
                    <a:pt x="15887" y="266750"/>
                  </a:lnTo>
                  <a:lnTo>
                    <a:pt x="16141" y="266750"/>
                  </a:lnTo>
                  <a:lnTo>
                    <a:pt x="14693" y="265480"/>
                  </a:lnTo>
                  <a:lnTo>
                    <a:pt x="17411" y="266750"/>
                  </a:lnTo>
                  <a:lnTo>
                    <a:pt x="16522" y="265480"/>
                  </a:lnTo>
                  <a:lnTo>
                    <a:pt x="14732" y="262940"/>
                  </a:lnTo>
                  <a:lnTo>
                    <a:pt x="16497" y="264553"/>
                  </a:lnTo>
                  <a:lnTo>
                    <a:pt x="17030" y="265010"/>
                  </a:lnTo>
                  <a:lnTo>
                    <a:pt x="17030" y="264210"/>
                  </a:lnTo>
                  <a:lnTo>
                    <a:pt x="15836" y="262940"/>
                  </a:lnTo>
                  <a:lnTo>
                    <a:pt x="18313" y="264274"/>
                  </a:lnTo>
                  <a:lnTo>
                    <a:pt x="19545" y="264998"/>
                  </a:lnTo>
                  <a:lnTo>
                    <a:pt x="17602" y="262940"/>
                  </a:lnTo>
                  <a:lnTo>
                    <a:pt x="22758" y="266750"/>
                  </a:lnTo>
                  <a:lnTo>
                    <a:pt x="22644" y="266433"/>
                  </a:lnTo>
                  <a:lnTo>
                    <a:pt x="23622" y="266611"/>
                  </a:lnTo>
                  <a:lnTo>
                    <a:pt x="24117" y="267030"/>
                  </a:lnTo>
                  <a:lnTo>
                    <a:pt x="23482" y="266128"/>
                  </a:lnTo>
                  <a:lnTo>
                    <a:pt x="23329" y="265899"/>
                  </a:lnTo>
                  <a:lnTo>
                    <a:pt x="22390" y="265671"/>
                  </a:lnTo>
                  <a:lnTo>
                    <a:pt x="22339" y="265480"/>
                  </a:lnTo>
                  <a:lnTo>
                    <a:pt x="19304" y="262940"/>
                  </a:lnTo>
                  <a:lnTo>
                    <a:pt x="21742" y="262940"/>
                  </a:lnTo>
                  <a:lnTo>
                    <a:pt x="21247" y="261670"/>
                  </a:lnTo>
                  <a:lnTo>
                    <a:pt x="22237" y="262940"/>
                  </a:lnTo>
                  <a:lnTo>
                    <a:pt x="23914" y="261670"/>
                  </a:lnTo>
                  <a:lnTo>
                    <a:pt x="25996" y="261670"/>
                  </a:lnTo>
                  <a:lnTo>
                    <a:pt x="22974" y="260400"/>
                  </a:lnTo>
                  <a:lnTo>
                    <a:pt x="23850" y="259359"/>
                  </a:lnTo>
                  <a:lnTo>
                    <a:pt x="23761" y="259130"/>
                  </a:lnTo>
                  <a:lnTo>
                    <a:pt x="23939" y="259257"/>
                  </a:lnTo>
                  <a:lnTo>
                    <a:pt x="24053" y="259130"/>
                  </a:lnTo>
                  <a:lnTo>
                    <a:pt x="23990" y="259283"/>
                  </a:lnTo>
                  <a:lnTo>
                    <a:pt x="25628" y="260400"/>
                  </a:lnTo>
                  <a:lnTo>
                    <a:pt x="26289" y="260400"/>
                  </a:lnTo>
                  <a:lnTo>
                    <a:pt x="26936" y="261670"/>
                  </a:lnTo>
                  <a:lnTo>
                    <a:pt x="27254" y="261670"/>
                  </a:lnTo>
                  <a:lnTo>
                    <a:pt x="26339" y="260400"/>
                  </a:lnTo>
                  <a:lnTo>
                    <a:pt x="25946" y="259232"/>
                  </a:lnTo>
                  <a:lnTo>
                    <a:pt x="26187" y="259359"/>
                  </a:lnTo>
                  <a:lnTo>
                    <a:pt x="28028" y="260400"/>
                  </a:lnTo>
                  <a:lnTo>
                    <a:pt x="28359" y="260400"/>
                  </a:lnTo>
                  <a:lnTo>
                    <a:pt x="26162" y="257860"/>
                  </a:lnTo>
                  <a:lnTo>
                    <a:pt x="28308" y="257860"/>
                  </a:lnTo>
                  <a:lnTo>
                    <a:pt x="26111" y="256590"/>
                  </a:lnTo>
                  <a:lnTo>
                    <a:pt x="27165" y="256590"/>
                  </a:lnTo>
                  <a:lnTo>
                    <a:pt x="25463" y="255778"/>
                  </a:lnTo>
                  <a:lnTo>
                    <a:pt x="25958" y="256501"/>
                  </a:lnTo>
                  <a:lnTo>
                    <a:pt x="21742" y="254050"/>
                  </a:lnTo>
                  <a:lnTo>
                    <a:pt x="20853" y="252780"/>
                  </a:lnTo>
                  <a:lnTo>
                    <a:pt x="24130" y="254050"/>
                  </a:lnTo>
                  <a:lnTo>
                    <a:pt x="24257" y="254050"/>
                  </a:lnTo>
                  <a:lnTo>
                    <a:pt x="25133" y="255320"/>
                  </a:lnTo>
                  <a:lnTo>
                    <a:pt x="26225" y="255320"/>
                  </a:lnTo>
                  <a:lnTo>
                    <a:pt x="27546" y="256590"/>
                  </a:lnTo>
                  <a:lnTo>
                    <a:pt x="28181" y="256590"/>
                  </a:lnTo>
                  <a:lnTo>
                    <a:pt x="28130" y="255320"/>
                  </a:lnTo>
                  <a:lnTo>
                    <a:pt x="28435" y="255320"/>
                  </a:lnTo>
                  <a:lnTo>
                    <a:pt x="30327" y="256590"/>
                  </a:lnTo>
                  <a:lnTo>
                    <a:pt x="31889" y="256590"/>
                  </a:lnTo>
                  <a:lnTo>
                    <a:pt x="29337" y="255320"/>
                  </a:lnTo>
                  <a:lnTo>
                    <a:pt x="29476" y="254050"/>
                  </a:lnTo>
                  <a:lnTo>
                    <a:pt x="30695" y="255320"/>
                  </a:lnTo>
                  <a:lnTo>
                    <a:pt x="31445" y="255320"/>
                  </a:lnTo>
                  <a:lnTo>
                    <a:pt x="30543" y="254050"/>
                  </a:lnTo>
                  <a:lnTo>
                    <a:pt x="32156" y="254050"/>
                  </a:lnTo>
                  <a:close/>
                </a:path>
                <a:path w="80010" h="399415">
                  <a:moveTo>
                    <a:pt x="32893" y="212648"/>
                  </a:moveTo>
                  <a:lnTo>
                    <a:pt x="32753" y="212331"/>
                  </a:lnTo>
                  <a:lnTo>
                    <a:pt x="32042" y="212140"/>
                  </a:lnTo>
                  <a:lnTo>
                    <a:pt x="32893" y="212648"/>
                  </a:lnTo>
                  <a:close/>
                </a:path>
                <a:path w="80010" h="399415">
                  <a:moveTo>
                    <a:pt x="33426" y="397383"/>
                  </a:moveTo>
                  <a:lnTo>
                    <a:pt x="33350" y="396875"/>
                  </a:lnTo>
                  <a:lnTo>
                    <a:pt x="31076" y="394258"/>
                  </a:lnTo>
                  <a:lnTo>
                    <a:pt x="31394" y="395249"/>
                  </a:lnTo>
                  <a:lnTo>
                    <a:pt x="31953" y="395973"/>
                  </a:lnTo>
                  <a:lnTo>
                    <a:pt x="33426" y="397383"/>
                  </a:lnTo>
                  <a:close/>
                </a:path>
                <a:path w="80010" h="399415">
                  <a:moveTo>
                    <a:pt x="34709" y="203327"/>
                  </a:moveTo>
                  <a:close/>
                </a:path>
                <a:path w="80010" h="399415">
                  <a:moveTo>
                    <a:pt x="34734" y="390347"/>
                  </a:moveTo>
                  <a:lnTo>
                    <a:pt x="34683" y="390182"/>
                  </a:lnTo>
                  <a:lnTo>
                    <a:pt x="34645" y="390042"/>
                  </a:lnTo>
                  <a:lnTo>
                    <a:pt x="34251" y="389534"/>
                  </a:lnTo>
                  <a:lnTo>
                    <a:pt x="34302" y="389724"/>
                  </a:lnTo>
                  <a:lnTo>
                    <a:pt x="34467" y="390004"/>
                  </a:lnTo>
                  <a:lnTo>
                    <a:pt x="34734" y="390347"/>
                  </a:lnTo>
                  <a:close/>
                </a:path>
                <a:path w="80010" h="399415">
                  <a:moveTo>
                    <a:pt x="35445" y="202780"/>
                  </a:moveTo>
                  <a:lnTo>
                    <a:pt x="35102" y="202882"/>
                  </a:lnTo>
                  <a:lnTo>
                    <a:pt x="34836" y="203073"/>
                  </a:lnTo>
                  <a:lnTo>
                    <a:pt x="34709" y="203327"/>
                  </a:lnTo>
                  <a:lnTo>
                    <a:pt x="35445" y="202780"/>
                  </a:lnTo>
                  <a:close/>
                </a:path>
                <a:path w="80010" h="399415">
                  <a:moveTo>
                    <a:pt x="36144" y="109347"/>
                  </a:moveTo>
                  <a:lnTo>
                    <a:pt x="34810" y="110540"/>
                  </a:lnTo>
                  <a:lnTo>
                    <a:pt x="35280" y="110540"/>
                  </a:lnTo>
                  <a:lnTo>
                    <a:pt x="36144" y="109347"/>
                  </a:lnTo>
                  <a:close/>
                </a:path>
                <a:path w="80010" h="399415">
                  <a:moveTo>
                    <a:pt x="36195" y="109054"/>
                  </a:moveTo>
                  <a:lnTo>
                    <a:pt x="36182" y="108597"/>
                  </a:lnTo>
                  <a:lnTo>
                    <a:pt x="36042" y="109270"/>
                  </a:lnTo>
                  <a:lnTo>
                    <a:pt x="36195" y="109054"/>
                  </a:lnTo>
                  <a:close/>
                </a:path>
                <a:path w="80010" h="399415">
                  <a:moveTo>
                    <a:pt x="36690" y="121208"/>
                  </a:moveTo>
                  <a:lnTo>
                    <a:pt x="35318" y="120307"/>
                  </a:lnTo>
                  <a:lnTo>
                    <a:pt x="36690" y="121208"/>
                  </a:lnTo>
                  <a:close/>
                </a:path>
                <a:path w="80010" h="399415">
                  <a:moveTo>
                    <a:pt x="37147" y="248843"/>
                  </a:moveTo>
                  <a:lnTo>
                    <a:pt x="37058" y="248297"/>
                  </a:lnTo>
                  <a:lnTo>
                    <a:pt x="36309" y="248285"/>
                  </a:lnTo>
                  <a:lnTo>
                    <a:pt x="37147" y="248843"/>
                  </a:lnTo>
                  <a:close/>
                </a:path>
                <a:path w="80010" h="399415">
                  <a:moveTo>
                    <a:pt x="37388" y="398297"/>
                  </a:moveTo>
                  <a:lnTo>
                    <a:pt x="36449" y="396849"/>
                  </a:lnTo>
                  <a:lnTo>
                    <a:pt x="34632" y="394487"/>
                  </a:lnTo>
                  <a:lnTo>
                    <a:pt x="32194" y="392430"/>
                  </a:lnTo>
                  <a:lnTo>
                    <a:pt x="34328" y="395020"/>
                  </a:lnTo>
                  <a:lnTo>
                    <a:pt x="33274" y="394106"/>
                  </a:lnTo>
                  <a:lnTo>
                    <a:pt x="35826" y="397167"/>
                  </a:lnTo>
                  <a:lnTo>
                    <a:pt x="35890" y="397675"/>
                  </a:lnTo>
                  <a:lnTo>
                    <a:pt x="34658" y="396773"/>
                  </a:lnTo>
                  <a:lnTo>
                    <a:pt x="33794" y="395833"/>
                  </a:lnTo>
                  <a:lnTo>
                    <a:pt x="34340" y="396544"/>
                  </a:lnTo>
                  <a:lnTo>
                    <a:pt x="32918" y="395643"/>
                  </a:lnTo>
                  <a:lnTo>
                    <a:pt x="34340" y="397306"/>
                  </a:lnTo>
                  <a:lnTo>
                    <a:pt x="36512" y="398919"/>
                  </a:lnTo>
                  <a:lnTo>
                    <a:pt x="36957" y="398602"/>
                  </a:lnTo>
                  <a:lnTo>
                    <a:pt x="35763" y="396659"/>
                  </a:lnTo>
                  <a:lnTo>
                    <a:pt x="36385" y="397116"/>
                  </a:lnTo>
                  <a:lnTo>
                    <a:pt x="36944" y="397840"/>
                  </a:lnTo>
                  <a:lnTo>
                    <a:pt x="37388" y="398297"/>
                  </a:lnTo>
                  <a:close/>
                </a:path>
                <a:path w="80010" h="399415">
                  <a:moveTo>
                    <a:pt x="37579" y="121742"/>
                  </a:moveTo>
                  <a:lnTo>
                    <a:pt x="37490" y="121145"/>
                  </a:lnTo>
                  <a:lnTo>
                    <a:pt x="36728" y="121208"/>
                  </a:lnTo>
                  <a:lnTo>
                    <a:pt x="37579" y="121742"/>
                  </a:lnTo>
                  <a:close/>
                </a:path>
                <a:path w="80010" h="399415">
                  <a:moveTo>
                    <a:pt x="38087" y="200888"/>
                  </a:moveTo>
                  <a:lnTo>
                    <a:pt x="37896" y="200761"/>
                  </a:lnTo>
                  <a:lnTo>
                    <a:pt x="37719" y="200672"/>
                  </a:lnTo>
                  <a:lnTo>
                    <a:pt x="37439" y="200482"/>
                  </a:lnTo>
                  <a:lnTo>
                    <a:pt x="36055" y="200456"/>
                  </a:lnTo>
                  <a:lnTo>
                    <a:pt x="37058" y="200748"/>
                  </a:lnTo>
                  <a:lnTo>
                    <a:pt x="37668" y="200863"/>
                  </a:lnTo>
                  <a:lnTo>
                    <a:pt x="38087" y="200888"/>
                  </a:lnTo>
                  <a:close/>
                </a:path>
                <a:path w="80010" h="399415">
                  <a:moveTo>
                    <a:pt x="43218" y="244703"/>
                  </a:moveTo>
                  <a:lnTo>
                    <a:pt x="42748" y="243611"/>
                  </a:lnTo>
                  <a:lnTo>
                    <a:pt x="42976" y="244348"/>
                  </a:lnTo>
                  <a:lnTo>
                    <a:pt x="43218" y="244703"/>
                  </a:lnTo>
                  <a:close/>
                </a:path>
                <a:path w="80010" h="399415">
                  <a:moveTo>
                    <a:pt x="45707" y="179616"/>
                  </a:moveTo>
                  <a:lnTo>
                    <a:pt x="44602" y="179120"/>
                  </a:lnTo>
                  <a:lnTo>
                    <a:pt x="44119" y="179120"/>
                  </a:lnTo>
                  <a:lnTo>
                    <a:pt x="45516" y="180390"/>
                  </a:lnTo>
                  <a:lnTo>
                    <a:pt x="45707" y="179616"/>
                  </a:lnTo>
                  <a:close/>
                </a:path>
                <a:path w="80010" h="399415">
                  <a:moveTo>
                    <a:pt x="45732" y="120611"/>
                  </a:moveTo>
                  <a:lnTo>
                    <a:pt x="43218" y="121970"/>
                  </a:lnTo>
                  <a:lnTo>
                    <a:pt x="45720" y="120700"/>
                  </a:lnTo>
                  <a:close/>
                </a:path>
                <a:path w="80010" h="399415">
                  <a:moveTo>
                    <a:pt x="45834" y="179120"/>
                  </a:moveTo>
                  <a:close/>
                </a:path>
                <a:path w="80010" h="399415">
                  <a:moveTo>
                    <a:pt x="46113" y="120421"/>
                  </a:moveTo>
                  <a:lnTo>
                    <a:pt x="46088" y="119811"/>
                  </a:lnTo>
                  <a:lnTo>
                    <a:pt x="45948" y="119875"/>
                  </a:lnTo>
                  <a:lnTo>
                    <a:pt x="45732" y="120611"/>
                  </a:lnTo>
                  <a:lnTo>
                    <a:pt x="46113" y="120421"/>
                  </a:lnTo>
                  <a:close/>
                </a:path>
                <a:path w="80010" h="399415">
                  <a:moveTo>
                    <a:pt x="46329" y="236474"/>
                  </a:moveTo>
                  <a:lnTo>
                    <a:pt x="46113" y="236308"/>
                  </a:lnTo>
                  <a:lnTo>
                    <a:pt x="45986" y="236334"/>
                  </a:lnTo>
                  <a:lnTo>
                    <a:pt x="45821" y="236359"/>
                  </a:lnTo>
                  <a:lnTo>
                    <a:pt x="46126" y="236461"/>
                  </a:lnTo>
                  <a:lnTo>
                    <a:pt x="46329" y="236474"/>
                  </a:lnTo>
                  <a:close/>
                </a:path>
                <a:path w="80010" h="399415">
                  <a:moveTo>
                    <a:pt x="46418" y="179946"/>
                  </a:moveTo>
                  <a:lnTo>
                    <a:pt x="45935" y="179260"/>
                  </a:lnTo>
                  <a:lnTo>
                    <a:pt x="45707" y="179616"/>
                  </a:lnTo>
                  <a:lnTo>
                    <a:pt x="46418" y="179946"/>
                  </a:lnTo>
                  <a:close/>
                </a:path>
                <a:path w="80010" h="399415">
                  <a:moveTo>
                    <a:pt x="46812" y="112445"/>
                  </a:moveTo>
                  <a:lnTo>
                    <a:pt x="45529" y="113004"/>
                  </a:lnTo>
                  <a:lnTo>
                    <a:pt x="44754" y="114350"/>
                  </a:lnTo>
                  <a:lnTo>
                    <a:pt x="45974" y="113233"/>
                  </a:lnTo>
                  <a:lnTo>
                    <a:pt x="46139" y="113080"/>
                  </a:lnTo>
                  <a:lnTo>
                    <a:pt x="46812" y="112445"/>
                  </a:lnTo>
                  <a:close/>
                </a:path>
                <a:path w="80010" h="399415">
                  <a:moveTo>
                    <a:pt x="47015" y="119938"/>
                  </a:moveTo>
                  <a:lnTo>
                    <a:pt x="46113" y="120421"/>
                  </a:lnTo>
                  <a:lnTo>
                    <a:pt x="46126" y="120700"/>
                  </a:lnTo>
                  <a:lnTo>
                    <a:pt x="47015" y="119938"/>
                  </a:lnTo>
                  <a:close/>
                </a:path>
                <a:path w="80010" h="399415">
                  <a:moveTo>
                    <a:pt x="47764" y="227380"/>
                  </a:moveTo>
                  <a:lnTo>
                    <a:pt x="47117" y="226110"/>
                  </a:lnTo>
                  <a:lnTo>
                    <a:pt x="46748" y="226110"/>
                  </a:lnTo>
                  <a:lnTo>
                    <a:pt x="46672" y="226326"/>
                  </a:lnTo>
                  <a:lnTo>
                    <a:pt x="47764" y="227380"/>
                  </a:lnTo>
                  <a:close/>
                </a:path>
                <a:path w="80010" h="399415">
                  <a:moveTo>
                    <a:pt x="49123" y="128320"/>
                  </a:moveTo>
                  <a:lnTo>
                    <a:pt x="46355" y="129590"/>
                  </a:lnTo>
                  <a:lnTo>
                    <a:pt x="47879" y="129590"/>
                  </a:lnTo>
                  <a:lnTo>
                    <a:pt x="49123" y="128320"/>
                  </a:lnTo>
                  <a:close/>
                </a:path>
                <a:path w="80010" h="399415">
                  <a:moveTo>
                    <a:pt x="49187" y="227050"/>
                  </a:moveTo>
                  <a:lnTo>
                    <a:pt x="48907" y="226999"/>
                  </a:lnTo>
                  <a:lnTo>
                    <a:pt x="48729" y="227076"/>
                  </a:lnTo>
                  <a:lnTo>
                    <a:pt x="49187" y="227050"/>
                  </a:lnTo>
                  <a:close/>
                </a:path>
                <a:path w="80010" h="399415">
                  <a:moveTo>
                    <a:pt x="50634" y="146240"/>
                  </a:moveTo>
                  <a:lnTo>
                    <a:pt x="50546" y="146100"/>
                  </a:lnTo>
                  <a:lnTo>
                    <a:pt x="50317" y="146100"/>
                  </a:lnTo>
                  <a:lnTo>
                    <a:pt x="50634" y="146240"/>
                  </a:lnTo>
                  <a:close/>
                </a:path>
                <a:path w="80010" h="399415">
                  <a:moveTo>
                    <a:pt x="50863" y="234302"/>
                  </a:moveTo>
                  <a:lnTo>
                    <a:pt x="50457" y="233730"/>
                  </a:lnTo>
                  <a:lnTo>
                    <a:pt x="50076" y="233730"/>
                  </a:lnTo>
                  <a:lnTo>
                    <a:pt x="50393" y="234035"/>
                  </a:lnTo>
                  <a:lnTo>
                    <a:pt x="50863" y="234302"/>
                  </a:lnTo>
                  <a:close/>
                </a:path>
                <a:path w="80010" h="399415">
                  <a:moveTo>
                    <a:pt x="51219" y="233413"/>
                  </a:moveTo>
                  <a:lnTo>
                    <a:pt x="51092" y="233730"/>
                  </a:lnTo>
                  <a:lnTo>
                    <a:pt x="51219" y="233730"/>
                  </a:lnTo>
                  <a:lnTo>
                    <a:pt x="51219" y="233413"/>
                  </a:lnTo>
                  <a:close/>
                </a:path>
                <a:path w="80010" h="399415">
                  <a:moveTo>
                    <a:pt x="51320" y="88785"/>
                  </a:moveTo>
                  <a:lnTo>
                    <a:pt x="51206" y="88950"/>
                  </a:lnTo>
                  <a:lnTo>
                    <a:pt x="51320" y="88785"/>
                  </a:lnTo>
                  <a:close/>
                </a:path>
                <a:path w="80010" h="399415">
                  <a:moveTo>
                    <a:pt x="52120" y="235000"/>
                  </a:moveTo>
                  <a:lnTo>
                    <a:pt x="50863" y="234302"/>
                  </a:lnTo>
                  <a:lnTo>
                    <a:pt x="51358" y="235000"/>
                  </a:lnTo>
                  <a:lnTo>
                    <a:pt x="51625" y="235000"/>
                  </a:lnTo>
                  <a:lnTo>
                    <a:pt x="51981" y="235724"/>
                  </a:lnTo>
                  <a:lnTo>
                    <a:pt x="52120" y="235000"/>
                  </a:lnTo>
                  <a:close/>
                </a:path>
                <a:path w="80010" h="399415">
                  <a:moveTo>
                    <a:pt x="52260" y="236270"/>
                  </a:moveTo>
                  <a:lnTo>
                    <a:pt x="51981" y="235724"/>
                  </a:lnTo>
                  <a:lnTo>
                    <a:pt x="51879" y="236270"/>
                  </a:lnTo>
                  <a:lnTo>
                    <a:pt x="52260" y="236270"/>
                  </a:lnTo>
                  <a:close/>
                </a:path>
                <a:path w="80010" h="399415">
                  <a:moveTo>
                    <a:pt x="52679" y="232117"/>
                  </a:moveTo>
                  <a:lnTo>
                    <a:pt x="51460" y="231190"/>
                  </a:lnTo>
                  <a:lnTo>
                    <a:pt x="50622" y="230505"/>
                  </a:lnTo>
                  <a:lnTo>
                    <a:pt x="52603" y="232460"/>
                  </a:lnTo>
                  <a:lnTo>
                    <a:pt x="52679" y="232117"/>
                  </a:lnTo>
                  <a:close/>
                </a:path>
                <a:path w="80010" h="399415">
                  <a:moveTo>
                    <a:pt x="53124" y="232460"/>
                  </a:moveTo>
                  <a:lnTo>
                    <a:pt x="52870" y="231190"/>
                  </a:lnTo>
                  <a:lnTo>
                    <a:pt x="52679" y="232117"/>
                  </a:lnTo>
                  <a:lnTo>
                    <a:pt x="53124" y="232460"/>
                  </a:lnTo>
                  <a:close/>
                </a:path>
                <a:path w="80010" h="399415">
                  <a:moveTo>
                    <a:pt x="53136" y="86410"/>
                  </a:moveTo>
                  <a:lnTo>
                    <a:pt x="51943" y="87680"/>
                  </a:lnTo>
                  <a:lnTo>
                    <a:pt x="51320" y="88785"/>
                  </a:lnTo>
                  <a:lnTo>
                    <a:pt x="53136" y="86410"/>
                  </a:lnTo>
                  <a:close/>
                </a:path>
                <a:path w="80010" h="399415">
                  <a:moveTo>
                    <a:pt x="53479" y="90220"/>
                  </a:moveTo>
                  <a:lnTo>
                    <a:pt x="52336" y="91706"/>
                  </a:lnTo>
                  <a:lnTo>
                    <a:pt x="52692" y="91490"/>
                  </a:lnTo>
                  <a:lnTo>
                    <a:pt x="53479" y="90220"/>
                  </a:lnTo>
                  <a:close/>
                </a:path>
                <a:path w="80010" h="399415">
                  <a:moveTo>
                    <a:pt x="54279" y="93662"/>
                  </a:moveTo>
                  <a:lnTo>
                    <a:pt x="53911" y="94030"/>
                  </a:lnTo>
                  <a:lnTo>
                    <a:pt x="54114" y="94030"/>
                  </a:lnTo>
                  <a:lnTo>
                    <a:pt x="54279" y="93662"/>
                  </a:lnTo>
                  <a:close/>
                </a:path>
                <a:path w="80010" h="399415">
                  <a:moveTo>
                    <a:pt x="54521" y="100380"/>
                  </a:moveTo>
                  <a:lnTo>
                    <a:pt x="54343" y="100952"/>
                  </a:lnTo>
                  <a:lnTo>
                    <a:pt x="54521" y="100380"/>
                  </a:lnTo>
                  <a:close/>
                </a:path>
                <a:path w="80010" h="399415">
                  <a:moveTo>
                    <a:pt x="54559" y="93065"/>
                  </a:moveTo>
                  <a:lnTo>
                    <a:pt x="53911" y="93599"/>
                  </a:lnTo>
                  <a:lnTo>
                    <a:pt x="53911" y="93814"/>
                  </a:lnTo>
                  <a:lnTo>
                    <a:pt x="54483" y="93230"/>
                  </a:lnTo>
                  <a:lnTo>
                    <a:pt x="54559" y="93065"/>
                  </a:lnTo>
                  <a:close/>
                </a:path>
                <a:path w="80010" h="399415">
                  <a:moveTo>
                    <a:pt x="54762" y="94030"/>
                  </a:moveTo>
                  <a:lnTo>
                    <a:pt x="54305" y="94818"/>
                  </a:lnTo>
                  <a:lnTo>
                    <a:pt x="54762" y="94030"/>
                  </a:lnTo>
                  <a:close/>
                </a:path>
                <a:path w="80010" h="399415">
                  <a:moveTo>
                    <a:pt x="54940" y="92760"/>
                  </a:moveTo>
                  <a:lnTo>
                    <a:pt x="54698" y="92760"/>
                  </a:lnTo>
                  <a:lnTo>
                    <a:pt x="54559" y="93065"/>
                  </a:lnTo>
                  <a:lnTo>
                    <a:pt x="54940" y="92760"/>
                  </a:lnTo>
                  <a:close/>
                </a:path>
                <a:path w="80010" h="399415">
                  <a:moveTo>
                    <a:pt x="55041" y="391769"/>
                  </a:moveTo>
                  <a:lnTo>
                    <a:pt x="52781" y="389890"/>
                  </a:lnTo>
                  <a:lnTo>
                    <a:pt x="51803" y="389051"/>
                  </a:lnTo>
                  <a:lnTo>
                    <a:pt x="52692" y="389864"/>
                  </a:lnTo>
                  <a:lnTo>
                    <a:pt x="53073" y="390309"/>
                  </a:lnTo>
                  <a:lnTo>
                    <a:pt x="53174" y="390563"/>
                  </a:lnTo>
                  <a:lnTo>
                    <a:pt x="53619" y="390893"/>
                  </a:lnTo>
                  <a:lnTo>
                    <a:pt x="54152" y="391299"/>
                  </a:lnTo>
                  <a:lnTo>
                    <a:pt x="54838" y="391807"/>
                  </a:lnTo>
                  <a:lnTo>
                    <a:pt x="55041" y="391769"/>
                  </a:lnTo>
                  <a:close/>
                </a:path>
                <a:path w="80010" h="399415">
                  <a:moveTo>
                    <a:pt x="55194" y="92760"/>
                  </a:moveTo>
                  <a:lnTo>
                    <a:pt x="54940" y="92760"/>
                  </a:lnTo>
                  <a:lnTo>
                    <a:pt x="54483" y="93230"/>
                  </a:lnTo>
                  <a:lnTo>
                    <a:pt x="54279" y="93662"/>
                  </a:lnTo>
                  <a:lnTo>
                    <a:pt x="55194" y="92760"/>
                  </a:lnTo>
                  <a:close/>
                </a:path>
                <a:path w="80010" h="399415">
                  <a:moveTo>
                    <a:pt x="56121" y="213487"/>
                  </a:moveTo>
                  <a:lnTo>
                    <a:pt x="55892" y="213398"/>
                  </a:lnTo>
                  <a:lnTo>
                    <a:pt x="55626" y="213423"/>
                  </a:lnTo>
                  <a:lnTo>
                    <a:pt x="56121" y="213487"/>
                  </a:lnTo>
                  <a:close/>
                </a:path>
                <a:path w="80010" h="399415">
                  <a:moveTo>
                    <a:pt x="56273" y="213525"/>
                  </a:moveTo>
                  <a:lnTo>
                    <a:pt x="55994" y="213194"/>
                  </a:lnTo>
                  <a:lnTo>
                    <a:pt x="55651" y="213080"/>
                  </a:lnTo>
                  <a:lnTo>
                    <a:pt x="55981" y="213321"/>
                  </a:lnTo>
                  <a:lnTo>
                    <a:pt x="56146" y="213487"/>
                  </a:lnTo>
                  <a:lnTo>
                    <a:pt x="56273" y="213525"/>
                  </a:lnTo>
                  <a:close/>
                </a:path>
                <a:path w="80010" h="399415">
                  <a:moveTo>
                    <a:pt x="57302" y="208330"/>
                  </a:moveTo>
                  <a:lnTo>
                    <a:pt x="56984" y="208254"/>
                  </a:lnTo>
                  <a:lnTo>
                    <a:pt x="57302" y="208330"/>
                  </a:lnTo>
                  <a:close/>
                </a:path>
                <a:path w="80010" h="399415">
                  <a:moveTo>
                    <a:pt x="57886" y="208470"/>
                  </a:moveTo>
                  <a:lnTo>
                    <a:pt x="57670" y="208419"/>
                  </a:lnTo>
                  <a:lnTo>
                    <a:pt x="57505" y="208368"/>
                  </a:lnTo>
                  <a:lnTo>
                    <a:pt x="57302" y="208330"/>
                  </a:lnTo>
                  <a:lnTo>
                    <a:pt x="57391" y="208546"/>
                  </a:lnTo>
                  <a:lnTo>
                    <a:pt x="57886" y="208470"/>
                  </a:lnTo>
                  <a:close/>
                </a:path>
                <a:path w="80010" h="399415">
                  <a:moveTo>
                    <a:pt x="57886" y="207060"/>
                  </a:moveTo>
                  <a:lnTo>
                    <a:pt x="57848" y="206933"/>
                  </a:lnTo>
                  <a:lnTo>
                    <a:pt x="57632" y="207060"/>
                  </a:lnTo>
                  <a:lnTo>
                    <a:pt x="57886" y="207060"/>
                  </a:lnTo>
                  <a:close/>
                </a:path>
                <a:path w="80010" h="399415">
                  <a:moveTo>
                    <a:pt x="57899" y="197192"/>
                  </a:moveTo>
                  <a:lnTo>
                    <a:pt x="57353" y="196900"/>
                  </a:lnTo>
                  <a:lnTo>
                    <a:pt x="57404" y="197027"/>
                  </a:lnTo>
                  <a:lnTo>
                    <a:pt x="57899" y="197192"/>
                  </a:lnTo>
                  <a:close/>
                </a:path>
                <a:path w="80010" h="399415">
                  <a:moveTo>
                    <a:pt x="59537" y="387134"/>
                  </a:moveTo>
                  <a:lnTo>
                    <a:pt x="58572" y="386054"/>
                  </a:lnTo>
                  <a:lnTo>
                    <a:pt x="58483" y="386194"/>
                  </a:lnTo>
                  <a:lnTo>
                    <a:pt x="58775" y="386461"/>
                  </a:lnTo>
                  <a:lnTo>
                    <a:pt x="59131" y="386778"/>
                  </a:lnTo>
                  <a:lnTo>
                    <a:pt x="59537" y="387134"/>
                  </a:lnTo>
                  <a:close/>
                </a:path>
                <a:path w="80010" h="399415">
                  <a:moveTo>
                    <a:pt x="60579" y="211264"/>
                  </a:moveTo>
                  <a:lnTo>
                    <a:pt x="59867" y="210426"/>
                  </a:lnTo>
                  <a:lnTo>
                    <a:pt x="56807" y="209169"/>
                  </a:lnTo>
                  <a:lnTo>
                    <a:pt x="57238" y="209677"/>
                  </a:lnTo>
                  <a:lnTo>
                    <a:pt x="60579" y="211264"/>
                  </a:lnTo>
                  <a:close/>
                </a:path>
                <a:path w="80010" h="399415">
                  <a:moveTo>
                    <a:pt x="61074" y="199440"/>
                  </a:moveTo>
                  <a:lnTo>
                    <a:pt x="60883" y="198170"/>
                  </a:lnTo>
                  <a:lnTo>
                    <a:pt x="57899" y="197192"/>
                  </a:lnTo>
                  <a:lnTo>
                    <a:pt x="59728" y="198170"/>
                  </a:lnTo>
                  <a:lnTo>
                    <a:pt x="58496" y="198170"/>
                  </a:lnTo>
                  <a:lnTo>
                    <a:pt x="61074" y="199440"/>
                  </a:lnTo>
                  <a:close/>
                </a:path>
                <a:path w="80010" h="399415">
                  <a:moveTo>
                    <a:pt x="61302" y="377228"/>
                  </a:moveTo>
                  <a:lnTo>
                    <a:pt x="60845" y="377177"/>
                  </a:lnTo>
                  <a:lnTo>
                    <a:pt x="61074" y="377240"/>
                  </a:lnTo>
                  <a:lnTo>
                    <a:pt x="61201" y="377253"/>
                  </a:lnTo>
                  <a:close/>
                </a:path>
                <a:path w="80010" h="399415">
                  <a:moveTo>
                    <a:pt x="61836" y="77025"/>
                  </a:moveTo>
                  <a:lnTo>
                    <a:pt x="61061" y="76187"/>
                  </a:lnTo>
                  <a:lnTo>
                    <a:pt x="57899" y="75260"/>
                  </a:lnTo>
                  <a:lnTo>
                    <a:pt x="58356" y="75755"/>
                  </a:lnTo>
                  <a:lnTo>
                    <a:pt x="61836" y="77025"/>
                  </a:lnTo>
                  <a:close/>
                </a:path>
                <a:path w="80010" h="399415">
                  <a:moveTo>
                    <a:pt x="62522" y="377380"/>
                  </a:moveTo>
                  <a:lnTo>
                    <a:pt x="61582" y="376732"/>
                  </a:lnTo>
                  <a:lnTo>
                    <a:pt x="61658" y="377151"/>
                  </a:lnTo>
                  <a:lnTo>
                    <a:pt x="61302" y="377228"/>
                  </a:lnTo>
                  <a:lnTo>
                    <a:pt x="62522" y="377380"/>
                  </a:lnTo>
                  <a:close/>
                </a:path>
                <a:path w="80010" h="399415">
                  <a:moveTo>
                    <a:pt x="63804" y="191503"/>
                  </a:moveTo>
                  <a:lnTo>
                    <a:pt x="62928" y="190550"/>
                  </a:lnTo>
                  <a:lnTo>
                    <a:pt x="60540" y="189445"/>
                  </a:lnTo>
                  <a:lnTo>
                    <a:pt x="61645" y="190550"/>
                  </a:lnTo>
                  <a:lnTo>
                    <a:pt x="63804" y="191503"/>
                  </a:lnTo>
                  <a:close/>
                </a:path>
                <a:path w="80010" h="399415">
                  <a:moveTo>
                    <a:pt x="63868" y="193090"/>
                  </a:moveTo>
                  <a:lnTo>
                    <a:pt x="62763" y="192735"/>
                  </a:lnTo>
                  <a:lnTo>
                    <a:pt x="63093" y="193090"/>
                  </a:lnTo>
                  <a:lnTo>
                    <a:pt x="63868" y="193090"/>
                  </a:lnTo>
                  <a:close/>
                </a:path>
                <a:path w="80010" h="399415">
                  <a:moveTo>
                    <a:pt x="65811" y="194322"/>
                  </a:moveTo>
                  <a:lnTo>
                    <a:pt x="64389" y="193497"/>
                  </a:lnTo>
                  <a:lnTo>
                    <a:pt x="64058" y="193776"/>
                  </a:lnTo>
                  <a:lnTo>
                    <a:pt x="62712" y="193662"/>
                  </a:lnTo>
                  <a:lnTo>
                    <a:pt x="63055" y="193992"/>
                  </a:lnTo>
                  <a:lnTo>
                    <a:pt x="64655" y="194398"/>
                  </a:lnTo>
                  <a:lnTo>
                    <a:pt x="65811" y="194322"/>
                  </a:lnTo>
                  <a:close/>
                </a:path>
                <a:path w="80010" h="399415">
                  <a:moveTo>
                    <a:pt x="65836" y="191820"/>
                  </a:moveTo>
                  <a:lnTo>
                    <a:pt x="63982" y="190550"/>
                  </a:lnTo>
                  <a:lnTo>
                    <a:pt x="64274" y="191706"/>
                  </a:lnTo>
                  <a:lnTo>
                    <a:pt x="63804" y="191503"/>
                  </a:lnTo>
                  <a:lnTo>
                    <a:pt x="64096" y="191820"/>
                  </a:lnTo>
                  <a:lnTo>
                    <a:pt x="65595" y="193090"/>
                  </a:lnTo>
                  <a:lnTo>
                    <a:pt x="65786" y="193090"/>
                  </a:lnTo>
                  <a:lnTo>
                    <a:pt x="65836" y="191820"/>
                  </a:lnTo>
                  <a:close/>
                </a:path>
                <a:path w="80010" h="399415">
                  <a:moveTo>
                    <a:pt x="65836" y="56921"/>
                  </a:moveTo>
                  <a:lnTo>
                    <a:pt x="64312" y="56248"/>
                  </a:lnTo>
                  <a:lnTo>
                    <a:pt x="64008" y="56616"/>
                  </a:lnTo>
                  <a:lnTo>
                    <a:pt x="62636" y="56756"/>
                  </a:lnTo>
                  <a:lnTo>
                    <a:pt x="63004" y="57048"/>
                  </a:lnTo>
                  <a:lnTo>
                    <a:pt x="64668" y="57213"/>
                  </a:lnTo>
                  <a:lnTo>
                    <a:pt x="65836" y="56921"/>
                  </a:lnTo>
                  <a:close/>
                </a:path>
                <a:path w="80010" h="399415">
                  <a:moveTo>
                    <a:pt x="67741" y="119430"/>
                  </a:moveTo>
                  <a:lnTo>
                    <a:pt x="65316" y="120700"/>
                  </a:lnTo>
                  <a:lnTo>
                    <a:pt x="66192" y="120700"/>
                  </a:lnTo>
                  <a:lnTo>
                    <a:pt x="67741" y="119430"/>
                  </a:lnTo>
                  <a:close/>
                </a:path>
                <a:path w="80010" h="399415">
                  <a:moveTo>
                    <a:pt x="68643" y="123240"/>
                  </a:moveTo>
                  <a:lnTo>
                    <a:pt x="68122" y="123583"/>
                  </a:lnTo>
                  <a:lnTo>
                    <a:pt x="68541" y="123456"/>
                  </a:lnTo>
                  <a:lnTo>
                    <a:pt x="68643" y="123240"/>
                  </a:lnTo>
                  <a:close/>
                </a:path>
                <a:path w="80010" h="399415">
                  <a:moveTo>
                    <a:pt x="68656" y="112687"/>
                  </a:moveTo>
                  <a:lnTo>
                    <a:pt x="68059" y="113080"/>
                  </a:lnTo>
                  <a:lnTo>
                    <a:pt x="68516" y="113080"/>
                  </a:lnTo>
                  <a:lnTo>
                    <a:pt x="68656" y="112687"/>
                  </a:lnTo>
                  <a:close/>
                </a:path>
                <a:path w="80010" h="399415">
                  <a:moveTo>
                    <a:pt x="69227" y="123240"/>
                  </a:moveTo>
                  <a:lnTo>
                    <a:pt x="68541" y="123456"/>
                  </a:lnTo>
                  <a:lnTo>
                    <a:pt x="68021" y="124510"/>
                  </a:lnTo>
                  <a:lnTo>
                    <a:pt x="69227" y="123240"/>
                  </a:lnTo>
                  <a:close/>
                </a:path>
                <a:path w="80010" h="399415">
                  <a:moveTo>
                    <a:pt x="69469" y="181114"/>
                  </a:moveTo>
                  <a:lnTo>
                    <a:pt x="69253" y="180987"/>
                  </a:lnTo>
                  <a:lnTo>
                    <a:pt x="69265" y="181114"/>
                  </a:lnTo>
                  <a:lnTo>
                    <a:pt x="69469" y="181114"/>
                  </a:lnTo>
                  <a:close/>
                </a:path>
                <a:path w="80010" h="399415">
                  <a:moveTo>
                    <a:pt x="70015" y="111810"/>
                  </a:moveTo>
                  <a:lnTo>
                    <a:pt x="68999" y="111810"/>
                  </a:lnTo>
                  <a:lnTo>
                    <a:pt x="68656" y="112687"/>
                  </a:lnTo>
                  <a:lnTo>
                    <a:pt x="70015" y="111810"/>
                  </a:lnTo>
                  <a:close/>
                </a:path>
                <a:path w="80010" h="399415">
                  <a:moveTo>
                    <a:pt x="71767" y="609"/>
                  </a:moveTo>
                  <a:lnTo>
                    <a:pt x="70764" y="0"/>
                  </a:lnTo>
                  <a:lnTo>
                    <a:pt x="70624" y="355"/>
                  </a:lnTo>
                  <a:lnTo>
                    <a:pt x="71767" y="609"/>
                  </a:lnTo>
                  <a:close/>
                </a:path>
                <a:path w="80010" h="399415">
                  <a:moveTo>
                    <a:pt x="73380" y="361378"/>
                  </a:moveTo>
                  <a:lnTo>
                    <a:pt x="73240" y="361149"/>
                  </a:lnTo>
                  <a:lnTo>
                    <a:pt x="73101" y="360946"/>
                  </a:lnTo>
                  <a:lnTo>
                    <a:pt x="72809" y="360845"/>
                  </a:lnTo>
                  <a:lnTo>
                    <a:pt x="72809" y="361022"/>
                  </a:lnTo>
                  <a:lnTo>
                    <a:pt x="73101" y="361238"/>
                  </a:lnTo>
                  <a:lnTo>
                    <a:pt x="73380" y="361378"/>
                  </a:lnTo>
                  <a:close/>
                </a:path>
                <a:path w="80010" h="399415">
                  <a:moveTo>
                    <a:pt x="77990" y="359549"/>
                  </a:moveTo>
                  <a:lnTo>
                    <a:pt x="77774" y="359384"/>
                  </a:lnTo>
                  <a:lnTo>
                    <a:pt x="77647" y="359422"/>
                  </a:lnTo>
                  <a:lnTo>
                    <a:pt x="77482" y="359473"/>
                  </a:lnTo>
                  <a:lnTo>
                    <a:pt x="77787" y="359537"/>
                  </a:lnTo>
                  <a:lnTo>
                    <a:pt x="77990" y="359549"/>
                  </a:lnTo>
                  <a:close/>
                </a:path>
                <a:path w="80010" h="399415">
                  <a:moveTo>
                    <a:pt x="78346" y="144729"/>
                  </a:moveTo>
                  <a:lnTo>
                    <a:pt x="77381" y="144081"/>
                  </a:lnTo>
                  <a:lnTo>
                    <a:pt x="77216" y="144411"/>
                  </a:lnTo>
                  <a:lnTo>
                    <a:pt x="78346" y="144729"/>
                  </a:lnTo>
                  <a:close/>
                </a:path>
                <a:path w="80010" h="399415">
                  <a:moveTo>
                    <a:pt x="79679" y="147370"/>
                  </a:moveTo>
                  <a:lnTo>
                    <a:pt x="78574" y="147370"/>
                  </a:lnTo>
                  <a:lnTo>
                    <a:pt x="78651" y="146100"/>
                  </a:lnTo>
                  <a:lnTo>
                    <a:pt x="73113" y="146100"/>
                  </a:lnTo>
                  <a:lnTo>
                    <a:pt x="76060" y="144830"/>
                  </a:lnTo>
                  <a:lnTo>
                    <a:pt x="75323" y="142290"/>
                  </a:lnTo>
                  <a:lnTo>
                    <a:pt x="74434" y="141020"/>
                  </a:lnTo>
                  <a:lnTo>
                    <a:pt x="76873" y="139750"/>
                  </a:lnTo>
                  <a:lnTo>
                    <a:pt x="75438" y="139750"/>
                  </a:lnTo>
                  <a:lnTo>
                    <a:pt x="75387" y="138480"/>
                  </a:lnTo>
                  <a:lnTo>
                    <a:pt x="76923" y="138480"/>
                  </a:lnTo>
                  <a:lnTo>
                    <a:pt x="77508" y="137210"/>
                  </a:lnTo>
                  <a:lnTo>
                    <a:pt x="77749" y="135940"/>
                  </a:lnTo>
                  <a:lnTo>
                    <a:pt x="76809" y="134670"/>
                  </a:lnTo>
                  <a:lnTo>
                    <a:pt x="78955" y="134670"/>
                  </a:lnTo>
                  <a:lnTo>
                    <a:pt x="78968" y="133400"/>
                  </a:lnTo>
                  <a:lnTo>
                    <a:pt x="70358" y="134670"/>
                  </a:lnTo>
                  <a:lnTo>
                    <a:pt x="70027" y="134670"/>
                  </a:lnTo>
                  <a:lnTo>
                    <a:pt x="74333" y="133400"/>
                  </a:lnTo>
                  <a:lnTo>
                    <a:pt x="73939" y="132130"/>
                  </a:lnTo>
                  <a:lnTo>
                    <a:pt x="75704" y="130860"/>
                  </a:lnTo>
                  <a:lnTo>
                    <a:pt x="77470" y="129590"/>
                  </a:lnTo>
                  <a:lnTo>
                    <a:pt x="73139" y="128320"/>
                  </a:lnTo>
                  <a:lnTo>
                    <a:pt x="75196" y="128320"/>
                  </a:lnTo>
                  <a:lnTo>
                    <a:pt x="75946" y="127050"/>
                  </a:lnTo>
                  <a:lnTo>
                    <a:pt x="77431" y="124510"/>
                  </a:lnTo>
                  <a:lnTo>
                    <a:pt x="74942" y="125603"/>
                  </a:lnTo>
                  <a:lnTo>
                    <a:pt x="71577" y="124510"/>
                  </a:lnTo>
                  <a:lnTo>
                    <a:pt x="68021" y="124510"/>
                  </a:lnTo>
                  <a:lnTo>
                    <a:pt x="66776" y="124510"/>
                  </a:lnTo>
                  <a:lnTo>
                    <a:pt x="68122" y="123583"/>
                  </a:lnTo>
                  <a:lnTo>
                    <a:pt x="65239" y="124510"/>
                  </a:lnTo>
                  <a:lnTo>
                    <a:pt x="66408" y="123240"/>
                  </a:lnTo>
                  <a:lnTo>
                    <a:pt x="68287" y="121970"/>
                  </a:lnTo>
                  <a:lnTo>
                    <a:pt x="63855" y="121970"/>
                  </a:lnTo>
                  <a:lnTo>
                    <a:pt x="65316" y="120700"/>
                  </a:lnTo>
                  <a:lnTo>
                    <a:pt x="64046" y="120700"/>
                  </a:lnTo>
                  <a:lnTo>
                    <a:pt x="64592" y="119430"/>
                  </a:lnTo>
                  <a:lnTo>
                    <a:pt x="66446" y="119430"/>
                  </a:lnTo>
                  <a:lnTo>
                    <a:pt x="67132" y="118160"/>
                  </a:lnTo>
                  <a:lnTo>
                    <a:pt x="67284" y="117868"/>
                  </a:lnTo>
                  <a:lnTo>
                    <a:pt x="69202" y="116890"/>
                  </a:lnTo>
                  <a:lnTo>
                    <a:pt x="69291" y="115620"/>
                  </a:lnTo>
                  <a:lnTo>
                    <a:pt x="66941" y="115620"/>
                  </a:lnTo>
                  <a:lnTo>
                    <a:pt x="66941" y="118160"/>
                  </a:lnTo>
                  <a:lnTo>
                    <a:pt x="66713" y="118160"/>
                  </a:lnTo>
                  <a:lnTo>
                    <a:pt x="66929" y="118046"/>
                  </a:lnTo>
                  <a:lnTo>
                    <a:pt x="66941" y="115620"/>
                  </a:lnTo>
                  <a:lnTo>
                    <a:pt x="66408" y="115620"/>
                  </a:lnTo>
                  <a:lnTo>
                    <a:pt x="66751" y="116890"/>
                  </a:lnTo>
                  <a:lnTo>
                    <a:pt x="66827" y="117360"/>
                  </a:lnTo>
                  <a:lnTo>
                    <a:pt x="62572" y="119430"/>
                  </a:lnTo>
                  <a:lnTo>
                    <a:pt x="63715" y="118160"/>
                  </a:lnTo>
                  <a:lnTo>
                    <a:pt x="64871" y="116890"/>
                  </a:lnTo>
                  <a:lnTo>
                    <a:pt x="66167" y="116890"/>
                  </a:lnTo>
                  <a:lnTo>
                    <a:pt x="66408" y="115620"/>
                  </a:lnTo>
                  <a:lnTo>
                    <a:pt x="67144" y="114350"/>
                  </a:lnTo>
                  <a:lnTo>
                    <a:pt x="67640" y="114350"/>
                  </a:lnTo>
                  <a:lnTo>
                    <a:pt x="67919" y="113080"/>
                  </a:lnTo>
                  <a:lnTo>
                    <a:pt x="67094" y="113080"/>
                  </a:lnTo>
                  <a:lnTo>
                    <a:pt x="68478" y="111810"/>
                  </a:lnTo>
                  <a:lnTo>
                    <a:pt x="68694" y="111810"/>
                  </a:lnTo>
                  <a:lnTo>
                    <a:pt x="68580" y="110540"/>
                  </a:lnTo>
                  <a:lnTo>
                    <a:pt x="65951" y="111810"/>
                  </a:lnTo>
                  <a:lnTo>
                    <a:pt x="66128" y="111810"/>
                  </a:lnTo>
                  <a:lnTo>
                    <a:pt x="64782" y="112699"/>
                  </a:lnTo>
                  <a:lnTo>
                    <a:pt x="64579" y="112712"/>
                  </a:lnTo>
                  <a:lnTo>
                    <a:pt x="64338" y="112852"/>
                  </a:lnTo>
                  <a:lnTo>
                    <a:pt x="64160" y="113004"/>
                  </a:lnTo>
                  <a:lnTo>
                    <a:pt x="64020" y="113131"/>
                  </a:lnTo>
                  <a:lnTo>
                    <a:pt x="64198" y="113080"/>
                  </a:lnTo>
                  <a:lnTo>
                    <a:pt x="65087" y="113080"/>
                  </a:lnTo>
                  <a:lnTo>
                    <a:pt x="65532" y="114350"/>
                  </a:lnTo>
                  <a:lnTo>
                    <a:pt x="64020" y="114350"/>
                  </a:lnTo>
                  <a:lnTo>
                    <a:pt x="59512" y="115620"/>
                  </a:lnTo>
                  <a:lnTo>
                    <a:pt x="61226" y="114350"/>
                  </a:lnTo>
                  <a:lnTo>
                    <a:pt x="62865" y="113131"/>
                  </a:lnTo>
                  <a:lnTo>
                    <a:pt x="62979" y="113004"/>
                  </a:lnTo>
                  <a:lnTo>
                    <a:pt x="64401" y="110540"/>
                  </a:lnTo>
                  <a:lnTo>
                    <a:pt x="66548" y="109270"/>
                  </a:lnTo>
                  <a:lnTo>
                    <a:pt x="64439" y="109270"/>
                  </a:lnTo>
                  <a:lnTo>
                    <a:pt x="63995" y="108000"/>
                  </a:lnTo>
                  <a:lnTo>
                    <a:pt x="58877" y="109270"/>
                  </a:lnTo>
                  <a:lnTo>
                    <a:pt x="58089" y="109270"/>
                  </a:lnTo>
                  <a:lnTo>
                    <a:pt x="60007" y="108000"/>
                  </a:lnTo>
                  <a:lnTo>
                    <a:pt x="60464" y="108000"/>
                  </a:lnTo>
                  <a:lnTo>
                    <a:pt x="60337" y="106730"/>
                  </a:lnTo>
                  <a:lnTo>
                    <a:pt x="60401" y="105460"/>
                  </a:lnTo>
                  <a:lnTo>
                    <a:pt x="59651" y="106019"/>
                  </a:lnTo>
                  <a:lnTo>
                    <a:pt x="59105" y="105460"/>
                  </a:lnTo>
                  <a:lnTo>
                    <a:pt x="60185" y="105460"/>
                  </a:lnTo>
                  <a:lnTo>
                    <a:pt x="60159" y="104190"/>
                  </a:lnTo>
                  <a:lnTo>
                    <a:pt x="60147" y="102920"/>
                  </a:lnTo>
                  <a:lnTo>
                    <a:pt x="58724" y="102920"/>
                  </a:lnTo>
                  <a:lnTo>
                    <a:pt x="58724" y="106730"/>
                  </a:lnTo>
                  <a:lnTo>
                    <a:pt x="57073" y="108000"/>
                  </a:lnTo>
                  <a:lnTo>
                    <a:pt x="58039" y="106730"/>
                  </a:lnTo>
                  <a:lnTo>
                    <a:pt x="58724" y="106730"/>
                  </a:lnTo>
                  <a:lnTo>
                    <a:pt x="58724" y="102920"/>
                  </a:lnTo>
                  <a:lnTo>
                    <a:pt x="56959" y="102920"/>
                  </a:lnTo>
                  <a:lnTo>
                    <a:pt x="53975" y="104190"/>
                  </a:lnTo>
                  <a:lnTo>
                    <a:pt x="54343" y="101650"/>
                  </a:lnTo>
                  <a:lnTo>
                    <a:pt x="54152" y="101650"/>
                  </a:lnTo>
                  <a:lnTo>
                    <a:pt x="53682" y="101650"/>
                  </a:lnTo>
                  <a:lnTo>
                    <a:pt x="53162" y="101650"/>
                  </a:lnTo>
                  <a:lnTo>
                    <a:pt x="53784" y="100952"/>
                  </a:lnTo>
                  <a:lnTo>
                    <a:pt x="56603" y="97840"/>
                  </a:lnTo>
                  <a:lnTo>
                    <a:pt x="57200" y="96570"/>
                  </a:lnTo>
                  <a:lnTo>
                    <a:pt x="57797" y="95300"/>
                  </a:lnTo>
                  <a:lnTo>
                    <a:pt x="55257" y="96570"/>
                  </a:lnTo>
                  <a:lnTo>
                    <a:pt x="56527" y="95300"/>
                  </a:lnTo>
                  <a:lnTo>
                    <a:pt x="57188" y="95300"/>
                  </a:lnTo>
                  <a:lnTo>
                    <a:pt x="58267" y="92760"/>
                  </a:lnTo>
                  <a:lnTo>
                    <a:pt x="57061" y="93814"/>
                  </a:lnTo>
                  <a:lnTo>
                    <a:pt x="56946" y="94030"/>
                  </a:lnTo>
                  <a:lnTo>
                    <a:pt x="56972" y="93903"/>
                  </a:lnTo>
                  <a:lnTo>
                    <a:pt x="57124" y="92760"/>
                  </a:lnTo>
                  <a:lnTo>
                    <a:pt x="56819" y="93091"/>
                  </a:lnTo>
                  <a:lnTo>
                    <a:pt x="56819" y="94030"/>
                  </a:lnTo>
                  <a:lnTo>
                    <a:pt x="55753" y="95300"/>
                  </a:lnTo>
                  <a:lnTo>
                    <a:pt x="56489" y="94030"/>
                  </a:lnTo>
                  <a:lnTo>
                    <a:pt x="56819" y="94030"/>
                  </a:lnTo>
                  <a:lnTo>
                    <a:pt x="56819" y="93091"/>
                  </a:lnTo>
                  <a:lnTo>
                    <a:pt x="56337" y="93599"/>
                  </a:lnTo>
                  <a:lnTo>
                    <a:pt x="56210" y="94030"/>
                  </a:lnTo>
                  <a:lnTo>
                    <a:pt x="56261" y="93662"/>
                  </a:lnTo>
                  <a:lnTo>
                    <a:pt x="56438" y="92760"/>
                  </a:lnTo>
                  <a:lnTo>
                    <a:pt x="54762" y="94030"/>
                  </a:lnTo>
                  <a:lnTo>
                    <a:pt x="55905" y="94030"/>
                  </a:lnTo>
                  <a:lnTo>
                    <a:pt x="53530" y="96570"/>
                  </a:lnTo>
                  <a:lnTo>
                    <a:pt x="54305" y="94818"/>
                  </a:lnTo>
                  <a:lnTo>
                    <a:pt x="54025" y="95300"/>
                  </a:lnTo>
                  <a:lnTo>
                    <a:pt x="52628" y="96570"/>
                  </a:lnTo>
                  <a:lnTo>
                    <a:pt x="53721" y="94030"/>
                  </a:lnTo>
                  <a:lnTo>
                    <a:pt x="53911" y="94030"/>
                  </a:lnTo>
                  <a:lnTo>
                    <a:pt x="53911" y="93814"/>
                  </a:lnTo>
                  <a:lnTo>
                    <a:pt x="53911" y="93599"/>
                  </a:lnTo>
                  <a:lnTo>
                    <a:pt x="53911" y="92760"/>
                  </a:lnTo>
                  <a:lnTo>
                    <a:pt x="52108" y="94030"/>
                  </a:lnTo>
                  <a:lnTo>
                    <a:pt x="53505" y="91490"/>
                  </a:lnTo>
                  <a:lnTo>
                    <a:pt x="50546" y="94030"/>
                  </a:lnTo>
                  <a:lnTo>
                    <a:pt x="52336" y="91706"/>
                  </a:lnTo>
                  <a:lnTo>
                    <a:pt x="50622" y="92760"/>
                  </a:lnTo>
                  <a:lnTo>
                    <a:pt x="50203" y="92760"/>
                  </a:lnTo>
                  <a:lnTo>
                    <a:pt x="51536" y="91490"/>
                  </a:lnTo>
                  <a:lnTo>
                    <a:pt x="53543" y="89598"/>
                  </a:lnTo>
                  <a:lnTo>
                    <a:pt x="53695" y="89458"/>
                  </a:lnTo>
                  <a:lnTo>
                    <a:pt x="54229" y="88950"/>
                  </a:lnTo>
                  <a:lnTo>
                    <a:pt x="49263" y="91490"/>
                  </a:lnTo>
                  <a:lnTo>
                    <a:pt x="51206" y="88950"/>
                  </a:lnTo>
                  <a:lnTo>
                    <a:pt x="50711" y="88950"/>
                  </a:lnTo>
                  <a:lnTo>
                    <a:pt x="47790" y="92367"/>
                  </a:lnTo>
                  <a:lnTo>
                    <a:pt x="47790" y="93599"/>
                  </a:lnTo>
                  <a:lnTo>
                    <a:pt x="47332" y="94030"/>
                  </a:lnTo>
                  <a:lnTo>
                    <a:pt x="45910" y="95300"/>
                  </a:lnTo>
                  <a:lnTo>
                    <a:pt x="47790" y="93599"/>
                  </a:lnTo>
                  <a:lnTo>
                    <a:pt x="47790" y="92367"/>
                  </a:lnTo>
                  <a:lnTo>
                    <a:pt x="45161" y="95440"/>
                  </a:lnTo>
                  <a:lnTo>
                    <a:pt x="45161" y="105460"/>
                  </a:lnTo>
                  <a:lnTo>
                    <a:pt x="44881" y="105752"/>
                  </a:lnTo>
                  <a:lnTo>
                    <a:pt x="45161" y="105460"/>
                  </a:lnTo>
                  <a:lnTo>
                    <a:pt x="45161" y="95440"/>
                  </a:lnTo>
                  <a:lnTo>
                    <a:pt x="42583" y="98450"/>
                  </a:lnTo>
                  <a:lnTo>
                    <a:pt x="42583" y="113665"/>
                  </a:lnTo>
                  <a:lnTo>
                    <a:pt x="41770" y="114300"/>
                  </a:lnTo>
                  <a:lnTo>
                    <a:pt x="40906" y="114287"/>
                  </a:lnTo>
                  <a:lnTo>
                    <a:pt x="42583" y="113665"/>
                  </a:lnTo>
                  <a:lnTo>
                    <a:pt x="42583" y="98450"/>
                  </a:lnTo>
                  <a:lnTo>
                    <a:pt x="41440" y="99783"/>
                  </a:lnTo>
                  <a:lnTo>
                    <a:pt x="41440" y="110540"/>
                  </a:lnTo>
                  <a:lnTo>
                    <a:pt x="38569" y="112788"/>
                  </a:lnTo>
                  <a:lnTo>
                    <a:pt x="38125" y="113169"/>
                  </a:lnTo>
                  <a:lnTo>
                    <a:pt x="38303" y="113004"/>
                  </a:lnTo>
                  <a:lnTo>
                    <a:pt x="38569" y="112788"/>
                  </a:lnTo>
                  <a:lnTo>
                    <a:pt x="40119" y="110540"/>
                  </a:lnTo>
                  <a:lnTo>
                    <a:pt x="41440" y="110540"/>
                  </a:lnTo>
                  <a:lnTo>
                    <a:pt x="41440" y="99783"/>
                  </a:lnTo>
                  <a:lnTo>
                    <a:pt x="39458" y="102095"/>
                  </a:lnTo>
                  <a:lnTo>
                    <a:pt x="39458" y="109270"/>
                  </a:lnTo>
                  <a:lnTo>
                    <a:pt x="37985" y="110540"/>
                  </a:lnTo>
                  <a:lnTo>
                    <a:pt x="38328" y="110045"/>
                  </a:lnTo>
                  <a:lnTo>
                    <a:pt x="39458" y="109270"/>
                  </a:lnTo>
                  <a:lnTo>
                    <a:pt x="39458" y="102095"/>
                  </a:lnTo>
                  <a:lnTo>
                    <a:pt x="34391" y="108000"/>
                  </a:lnTo>
                  <a:lnTo>
                    <a:pt x="35293" y="108000"/>
                  </a:lnTo>
                  <a:lnTo>
                    <a:pt x="35344" y="109270"/>
                  </a:lnTo>
                  <a:lnTo>
                    <a:pt x="36106" y="108673"/>
                  </a:lnTo>
                  <a:lnTo>
                    <a:pt x="36169" y="108000"/>
                  </a:lnTo>
                  <a:lnTo>
                    <a:pt x="36182" y="108597"/>
                  </a:lnTo>
                  <a:lnTo>
                    <a:pt x="36944" y="108000"/>
                  </a:lnTo>
                  <a:lnTo>
                    <a:pt x="36195" y="109054"/>
                  </a:lnTo>
                  <a:lnTo>
                    <a:pt x="36144" y="109347"/>
                  </a:lnTo>
                  <a:lnTo>
                    <a:pt x="37642" y="108000"/>
                  </a:lnTo>
                  <a:lnTo>
                    <a:pt x="38608" y="108000"/>
                  </a:lnTo>
                  <a:lnTo>
                    <a:pt x="37630" y="109270"/>
                  </a:lnTo>
                  <a:lnTo>
                    <a:pt x="39382" y="108242"/>
                  </a:lnTo>
                  <a:lnTo>
                    <a:pt x="38404" y="109270"/>
                  </a:lnTo>
                  <a:lnTo>
                    <a:pt x="37630" y="109270"/>
                  </a:lnTo>
                  <a:lnTo>
                    <a:pt x="37223" y="109270"/>
                  </a:lnTo>
                  <a:lnTo>
                    <a:pt x="34683" y="113080"/>
                  </a:lnTo>
                  <a:lnTo>
                    <a:pt x="36982" y="110540"/>
                  </a:lnTo>
                  <a:lnTo>
                    <a:pt x="37604" y="110540"/>
                  </a:lnTo>
                  <a:lnTo>
                    <a:pt x="37846" y="110363"/>
                  </a:lnTo>
                  <a:lnTo>
                    <a:pt x="36537" y="111810"/>
                  </a:lnTo>
                  <a:lnTo>
                    <a:pt x="38417" y="110540"/>
                  </a:lnTo>
                  <a:lnTo>
                    <a:pt x="40297" y="109270"/>
                  </a:lnTo>
                  <a:lnTo>
                    <a:pt x="37401" y="111810"/>
                  </a:lnTo>
                  <a:lnTo>
                    <a:pt x="39928" y="110540"/>
                  </a:lnTo>
                  <a:lnTo>
                    <a:pt x="38468" y="111810"/>
                  </a:lnTo>
                  <a:lnTo>
                    <a:pt x="36499" y="113080"/>
                  </a:lnTo>
                  <a:lnTo>
                    <a:pt x="38061" y="113080"/>
                  </a:lnTo>
                  <a:lnTo>
                    <a:pt x="37642" y="113614"/>
                  </a:lnTo>
                  <a:lnTo>
                    <a:pt x="36868" y="114350"/>
                  </a:lnTo>
                  <a:lnTo>
                    <a:pt x="35394" y="114350"/>
                  </a:lnTo>
                  <a:lnTo>
                    <a:pt x="35699" y="115620"/>
                  </a:lnTo>
                  <a:lnTo>
                    <a:pt x="37160" y="114236"/>
                  </a:lnTo>
                  <a:lnTo>
                    <a:pt x="37909" y="114350"/>
                  </a:lnTo>
                  <a:lnTo>
                    <a:pt x="40868" y="111810"/>
                  </a:lnTo>
                  <a:lnTo>
                    <a:pt x="40995" y="113080"/>
                  </a:lnTo>
                  <a:lnTo>
                    <a:pt x="40373" y="113080"/>
                  </a:lnTo>
                  <a:lnTo>
                    <a:pt x="39700" y="114350"/>
                  </a:lnTo>
                  <a:lnTo>
                    <a:pt x="41071" y="113080"/>
                  </a:lnTo>
                  <a:lnTo>
                    <a:pt x="42443" y="111810"/>
                  </a:lnTo>
                  <a:lnTo>
                    <a:pt x="40716" y="114350"/>
                  </a:lnTo>
                  <a:lnTo>
                    <a:pt x="41402" y="114744"/>
                  </a:lnTo>
                  <a:lnTo>
                    <a:pt x="42049" y="114198"/>
                  </a:lnTo>
                  <a:lnTo>
                    <a:pt x="42697" y="113626"/>
                  </a:lnTo>
                  <a:lnTo>
                    <a:pt x="44170" y="113080"/>
                  </a:lnTo>
                  <a:lnTo>
                    <a:pt x="44615" y="113080"/>
                  </a:lnTo>
                  <a:lnTo>
                    <a:pt x="45364" y="113080"/>
                  </a:lnTo>
                  <a:lnTo>
                    <a:pt x="45529" y="113004"/>
                  </a:lnTo>
                  <a:lnTo>
                    <a:pt x="46228" y="111810"/>
                  </a:lnTo>
                  <a:lnTo>
                    <a:pt x="44056" y="113080"/>
                  </a:lnTo>
                  <a:lnTo>
                    <a:pt x="43446" y="113080"/>
                  </a:lnTo>
                  <a:lnTo>
                    <a:pt x="44932" y="111810"/>
                  </a:lnTo>
                  <a:lnTo>
                    <a:pt x="46228" y="111810"/>
                  </a:lnTo>
                  <a:lnTo>
                    <a:pt x="46507" y="111810"/>
                  </a:lnTo>
                  <a:lnTo>
                    <a:pt x="47637" y="110540"/>
                  </a:lnTo>
                  <a:lnTo>
                    <a:pt x="47879" y="110540"/>
                  </a:lnTo>
                  <a:lnTo>
                    <a:pt x="49974" y="109270"/>
                  </a:lnTo>
                  <a:lnTo>
                    <a:pt x="48006" y="110540"/>
                  </a:lnTo>
                  <a:lnTo>
                    <a:pt x="47117" y="111810"/>
                  </a:lnTo>
                  <a:lnTo>
                    <a:pt x="47523" y="111810"/>
                  </a:lnTo>
                  <a:lnTo>
                    <a:pt x="46812" y="112445"/>
                  </a:lnTo>
                  <a:lnTo>
                    <a:pt x="48310" y="111810"/>
                  </a:lnTo>
                  <a:lnTo>
                    <a:pt x="47777" y="113004"/>
                  </a:lnTo>
                  <a:lnTo>
                    <a:pt x="47675" y="113131"/>
                  </a:lnTo>
                  <a:lnTo>
                    <a:pt x="44856" y="115620"/>
                  </a:lnTo>
                  <a:lnTo>
                    <a:pt x="46075" y="113131"/>
                  </a:lnTo>
                  <a:lnTo>
                    <a:pt x="43878" y="115620"/>
                  </a:lnTo>
                  <a:lnTo>
                    <a:pt x="44551" y="114350"/>
                  </a:lnTo>
                  <a:lnTo>
                    <a:pt x="40309" y="116890"/>
                  </a:lnTo>
                  <a:lnTo>
                    <a:pt x="44615" y="113080"/>
                  </a:lnTo>
                  <a:lnTo>
                    <a:pt x="40030" y="116890"/>
                  </a:lnTo>
                  <a:lnTo>
                    <a:pt x="39700" y="118160"/>
                  </a:lnTo>
                  <a:lnTo>
                    <a:pt x="42075" y="116890"/>
                  </a:lnTo>
                  <a:lnTo>
                    <a:pt x="41706" y="118160"/>
                  </a:lnTo>
                  <a:lnTo>
                    <a:pt x="43459" y="116890"/>
                  </a:lnTo>
                  <a:lnTo>
                    <a:pt x="44119" y="116890"/>
                  </a:lnTo>
                  <a:lnTo>
                    <a:pt x="45885" y="115620"/>
                  </a:lnTo>
                  <a:lnTo>
                    <a:pt x="49657" y="114350"/>
                  </a:lnTo>
                  <a:lnTo>
                    <a:pt x="38900" y="120700"/>
                  </a:lnTo>
                  <a:lnTo>
                    <a:pt x="43395" y="119430"/>
                  </a:lnTo>
                  <a:lnTo>
                    <a:pt x="45542" y="118160"/>
                  </a:lnTo>
                  <a:lnTo>
                    <a:pt x="49491" y="116890"/>
                  </a:lnTo>
                  <a:lnTo>
                    <a:pt x="47790" y="118160"/>
                  </a:lnTo>
                  <a:lnTo>
                    <a:pt x="44183" y="119430"/>
                  </a:lnTo>
                  <a:lnTo>
                    <a:pt x="44259" y="120700"/>
                  </a:lnTo>
                  <a:lnTo>
                    <a:pt x="45948" y="119875"/>
                  </a:lnTo>
                  <a:lnTo>
                    <a:pt x="46075" y="119430"/>
                  </a:lnTo>
                  <a:lnTo>
                    <a:pt x="46088" y="119811"/>
                  </a:lnTo>
                  <a:lnTo>
                    <a:pt x="46875" y="119430"/>
                  </a:lnTo>
                  <a:lnTo>
                    <a:pt x="49491" y="118160"/>
                  </a:lnTo>
                  <a:lnTo>
                    <a:pt x="47599" y="119430"/>
                  </a:lnTo>
                  <a:lnTo>
                    <a:pt x="47015" y="119938"/>
                  </a:lnTo>
                  <a:lnTo>
                    <a:pt x="47955" y="119430"/>
                  </a:lnTo>
                  <a:lnTo>
                    <a:pt x="48171" y="119430"/>
                  </a:lnTo>
                  <a:lnTo>
                    <a:pt x="45072" y="121970"/>
                  </a:lnTo>
                  <a:lnTo>
                    <a:pt x="48793" y="121970"/>
                  </a:lnTo>
                  <a:lnTo>
                    <a:pt x="49847" y="123240"/>
                  </a:lnTo>
                  <a:lnTo>
                    <a:pt x="47764" y="123240"/>
                  </a:lnTo>
                  <a:lnTo>
                    <a:pt x="46875" y="124510"/>
                  </a:lnTo>
                  <a:lnTo>
                    <a:pt x="49047" y="124510"/>
                  </a:lnTo>
                  <a:lnTo>
                    <a:pt x="47650" y="127050"/>
                  </a:lnTo>
                  <a:lnTo>
                    <a:pt x="46050" y="128320"/>
                  </a:lnTo>
                  <a:lnTo>
                    <a:pt x="49123" y="128320"/>
                  </a:lnTo>
                  <a:lnTo>
                    <a:pt x="50673" y="128320"/>
                  </a:lnTo>
                  <a:lnTo>
                    <a:pt x="48831" y="129590"/>
                  </a:lnTo>
                  <a:lnTo>
                    <a:pt x="50622" y="129590"/>
                  </a:lnTo>
                  <a:lnTo>
                    <a:pt x="54051" y="130860"/>
                  </a:lnTo>
                  <a:lnTo>
                    <a:pt x="51155" y="132130"/>
                  </a:lnTo>
                  <a:lnTo>
                    <a:pt x="50228" y="132130"/>
                  </a:lnTo>
                  <a:lnTo>
                    <a:pt x="49212" y="133400"/>
                  </a:lnTo>
                  <a:lnTo>
                    <a:pt x="56527" y="130860"/>
                  </a:lnTo>
                  <a:lnTo>
                    <a:pt x="53936" y="133400"/>
                  </a:lnTo>
                  <a:lnTo>
                    <a:pt x="53378" y="133400"/>
                  </a:lnTo>
                  <a:lnTo>
                    <a:pt x="52539" y="134670"/>
                  </a:lnTo>
                  <a:lnTo>
                    <a:pt x="55638" y="135940"/>
                  </a:lnTo>
                  <a:lnTo>
                    <a:pt x="51346" y="138480"/>
                  </a:lnTo>
                  <a:lnTo>
                    <a:pt x="55753" y="137210"/>
                  </a:lnTo>
                  <a:lnTo>
                    <a:pt x="49657" y="139750"/>
                  </a:lnTo>
                  <a:lnTo>
                    <a:pt x="55765" y="139750"/>
                  </a:lnTo>
                  <a:lnTo>
                    <a:pt x="52882" y="141020"/>
                  </a:lnTo>
                  <a:lnTo>
                    <a:pt x="51790" y="141020"/>
                  </a:lnTo>
                  <a:lnTo>
                    <a:pt x="49898" y="142290"/>
                  </a:lnTo>
                  <a:lnTo>
                    <a:pt x="50584" y="142290"/>
                  </a:lnTo>
                  <a:lnTo>
                    <a:pt x="51257" y="142316"/>
                  </a:lnTo>
                  <a:lnTo>
                    <a:pt x="50812" y="142290"/>
                  </a:lnTo>
                  <a:lnTo>
                    <a:pt x="54457" y="142290"/>
                  </a:lnTo>
                  <a:lnTo>
                    <a:pt x="51257" y="143560"/>
                  </a:lnTo>
                  <a:lnTo>
                    <a:pt x="50876" y="143560"/>
                  </a:lnTo>
                  <a:lnTo>
                    <a:pt x="51752" y="144830"/>
                  </a:lnTo>
                  <a:lnTo>
                    <a:pt x="51904" y="143725"/>
                  </a:lnTo>
                  <a:lnTo>
                    <a:pt x="52120" y="143725"/>
                  </a:lnTo>
                  <a:lnTo>
                    <a:pt x="51904" y="143662"/>
                  </a:lnTo>
                  <a:lnTo>
                    <a:pt x="54076" y="143560"/>
                  </a:lnTo>
                  <a:lnTo>
                    <a:pt x="55638" y="144830"/>
                  </a:lnTo>
                  <a:lnTo>
                    <a:pt x="51955" y="146100"/>
                  </a:lnTo>
                  <a:lnTo>
                    <a:pt x="50546" y="146100"/>
                  </a:lnTo>
                  <a:lnTo>
                    <a:pt x="53873" y="147370"/>
                  </a:lnTo>
                  <a:lnTo>
                    <a:pt x="53136" y="147370"/>
                  </a:lnTo>
                  <a:lnTo>
                    <a:pt x="50634" y="146240"/>
                  </a:lnTo>
                  <a:lnTo>
                    <a:pt x="51384" y="147370"/>
                  </a:lnTo>
                  <a:lnTo>
                    <a:pt x="50850" y="147370"/>
                  </a:lnTo>
                  <a:lnTo>
                    <a:pt x="50838" y="148640"/>
                  </a:lnTo>
                  <a:lnTo>
                    <a:pt x="51676" y="149910"/>
                  </a:lnTo>
                  <a:lnTo>
                    <a:pt x="49441" y="148640"/>
                  </a:lnTo>
                  <a:lnTo>
                    <a:pt x="48933" y="149910"/>
                  </a:lnTo>
                  <a:lnTo>
                    <a:pt x="50507" y="151180"/>
                  </a:lnTo>
                  <a:lnTo>
                    <a:pt x="50444" y="152450"/>
                  </a:lnTo>
                  <a:lnTo>
                    <a:pt x="52285" y="152450"/>
                  </a:lnTo>
                  <a:lnTo>
                    <a:pt x="54394" y="153720"/>
                  </a:lnTo>
                  <a:lnTo>
                    <a:pt x="53594" y="152450"/>
                  </a:lnTo>
                  <a:lnTo>
                    <a:pt x="56159" y="153720"/>
                  </a:lnTo>
                  <a:lnTo>
                    <a:pt x="54394" y="153720"/>
                  </a:lnTo>
                  <a:lnTo>
                    <a:pt x="46012" y="153720"/>
                  </a:lnTo>
                  <a:lnTo>
                    <a:pt x="49657" y="154990"/>
                  </a:lnTo>
                  <a:lnTo>
                    <a:pt x="48641" y="154990"/>
                  </a:lnTo>
                  <a:lnTo>
                    <a:pt x="48539" y="156260"/>
                  </a:lnTo>
                  <a:lnTo>
                    <a:pt x="49682" y="156260"/>
                  </a:lnTo>
                  <a:lnTo>
                    <a:pt x="49720" y="157530"/>
                  </a:lnTo>
                  <a:lnTo>
                    <a:pt x="52654" y="157530"/>
                  </a:lnTo>
                  <a:lnTo>
                    <a:pt x="51968" y="158800"/>
                  </a:lnTo>
                  <a:lnTo>
                    <a:pt x="54305" y="158800"/>
                  </a:lnTo>
                  <a:lnTo>
                    <a:pt x="53301" y="160070"/>
                  </a:lnTo>
                  <a:lnTo>
                    <a:pt x="50901" y="160070"/>
                  </a:lnTo>
                  <a:lnTo>
                    <a:pt x="51003" y="161340"/>
                  </a:lnTo>
                  <a:lnTo>
                    <a:pt x="52362" y="162610"/>
                  </a:lnTo>
                  <a:lnTo>
                    <a:pt x="53441" y="161340"/>
                  </a:lnTo>
                  <a:lnTo>
                    <a:pt x="55143" y="162610"/>
                  </a:lnTo>
                  <a:lnTo>
                    <a:pt x="52362" y="162610"/>
                  </a:lnTo>
                  <a:lnTo>
                    <a:pt x="50749" y="162610"/>
                  </a:lnTo>
                  <a:lnTo>
                    <a:pt x="51041" y="163880"/>
                  </a:lnTo>
                  <a:lnTo>
                    <a:pt x="52959" y="165150"/>
                  </a:lnTo>
                  <a:lnTo>
                    <a:pt x="54571" y="165150"/>
                  </a:lnTo>
                  <a:lnTo>
                    <a:pt x="55448" y="166420"/>
                  </a:lnTo>
                  <a:lnTo>
                    <a:pt x="52717" y="166420"/>
                  </a:lnTo>
                  <a:lnTo>
                    <a:pt x="56362" y="167690"/>
                  </a:lnTo>
                  <a:lnTo>
                    <a:pt x="44348" y="167690"/>
                  </a:lnTo>
                  <a:lnTo>
                    <a:pt x="49504" y="170230"/>
                  </a:lnTo>
                  <a:lnTo>
                    <a:pt x="49250" y="170230"/>
                  </a:lnTo>
                  <a:lnTo>
                    <a:pt x="51777" y="172770"/>
                  </a:lnTo>
                  <a:lnTo>
                    <a:pt x="51181" y="172770"/>
                  </a:lnTo>
                  <a:lnTo>
                    <a:pt x="49911" y="171500"/>
                  </a:lnTo>
                  <a:lnTo>
                    <a:pt x="48183" y="171500"/>
                  </a:lnTo>
                  <a:lnTo>
                    <a:pt x="52197" y="174040"/>
                  </a:lnTo>
                  <a:lnTo>
                    <a:pt x="46977" y="174040"/>
                  </a:lnTo>
                  <a:lnTo>
                    <a:pt x="49542" y="175310"/>
                  </a:lnTo>
                  <a:lnTo>
                    <a:pt x="41694" y="174040"/>
                  </a:lnTo>
                  <a:lnTo>
                    <a:pt x="49161" y="179120"/>
                  </a:lnTo>
                  <a:lnTo>
                    <a:pt x="45834" y="179120"/>
                  </a:lnTo>
                  <a:lnTo>
                    <a:pt x="45935" y="179260"/>
                  </a:lnTo>
                  <a:lnTo>
                    <a:pt x="47383" y="180390"/>
                  </a:lnTo>
                  <a:lnTo>
                    <a:pt x="46418" y="179946"/>
                  </a:lnTo>
                  <a:lnTo>
                    <a:pt x="46736" y="180390"/>
                  </a:lnTo>
                  <a:lnTo>
                    <a:pt x="48031" y="182930"/>
                  </a:lnTo>
                  <a:lnTo>
                    <a:pt x="42278" y="184200"/>
                  </a:lnTo>
                  <a:lnTo>
                    <a:pt x="39725" y="186740"/>
                  </a:lnTo>
                  <a:lnTo>
                    <a:pt x="38887" y="188010"/>
                  </a:lnTo>
                  <a:lnTo>
                    <a:pt x="48514" y="190550"/>
                  </a:lnTo>
                  <a:lnTo>
                    <a:pt x="44729" y="190550"/>
                  </a:lnTo>
                  <a:lnTo>
                    <a:pt x="44729" y="234594"/>
                  </a:lnTo>
                  <a:lnTo>
                    <a:pt x="42151" y="233730"/>
                  </a:lnTo>
                  <a:lnTo>
                    <a:pt x="44069" y="233730"/>
                  </a:lnTo>
                  <a:lnTo>
                    <a:pt x="44729" y="234594"/>
                  </a:lnTo>
                  <a:lnTo>
                    <a:pt x="44729" y="190550"/>
                  </a:lnTo>
                  <a:lnTo>
                    <a:pt x="43865" y="190550"/>
                  </a:lnTo>
                  <a:lnTo>
                    <a:pt x="40779" y="189280"/>
                  </a:lnTo>
                  <a:lnTo>
                    <a:pt x="43865" y="191820"/>
                  </a:lnTo>
                  <a:lnTo>
                    <a:pt x="40982" y="192582"/>
                  </a:lnTo>
                  <a:lnTo>
                    <a:pt x="40982" y="198170"/>
                  </a:lnTo>
                  <a:lnTo>
                    <a:pt x="40640" y="198170"/>
                  </a:lnTo>
                  <a:lnTo>
                    <a:pt x="39636" y="197256"/>
                  </a:lnTo>
                  <a:lnTo>
                    <a:pt x="40982" y="198170"/>
                  </a:lnTo>
                  <a:lnTo>
                    <a:pt x="40982" y="192582"/>
                  </a:lnTo>
                  <a:lnTo>
                    <a:pt x="39027" y="193090"/>
                  </a:lnTo>
                  <a:lnTo>
                    <a:pt x="40627" y="195630"/>
                  </a:lnTo>
                  <a:lnTo>
                    <a:pt x="39878" y="195630"/>
                  </a:lnTo>
                  <a:lnTo>
                    <a:pt x="37388" y="194360"/>
                  </a:lnTo>
                  <a:lnTo>
                    <a:pt x="39103" y="196900"/>
                  </a:lnTo>
                  <a:lnTo>
                    <a:pt x="36677" y="196900"/>
                  </a:lnTo>
                  <a:lnTo>
                    <a:pt x="40703" y="199440"/>
                  </a:lnTo>
                  <a:lnTo>
                    <a:pt x="37909" y="198170"/>
                  </a:lnTo>
                  <a:lnTo>
                    <a:pt x="36626" y="198170"/>
                  </a:lnTo>
                  <a:lnTo>
                    <a:pt x="39382" y="199440"/>
                  </a:lnTo>
                  <a:lnTo>
                    <a:pt x="37795" y="199440"/>
                  </a:lnTo>
                  <a:lnTo>
                    <a:pt x="39928" y="201980"/>
                  </a:lnTo>
                  <a:lnTo>
                    <a:pt x="38087" y="201980"/>
                  </a:lnTo>
                  <a:lnTo>
                    <a:pt x="40855" y="203250"/>
                  </a:lnTo>
                  <a:lnTo>
                    <a:pt x="36080" y="201980"/>
                  </a:lnTo>
                  <a:lnTo>
                    <a:pt x="40182" y="204520"/>
                  </a:lnTo>
                  <a:lnTo>
                    <a:pt x="35915" y="201980"/>
                  </a:lnTo>
                  <a:lnTo>
                    <a:pt x="36118" y="203250"/>
                  </a:lnTo>
                  <a:lnTo>
                    <a:pt x="37909" y="205790"/>
                  </a:lnTo>
                  <a:lnTo>
                    <a:pt x="36690" y="204520"/>
                  </a:lnTo>
                  <a:lnTo>
                    <a:pt x="34493" y="204520"/>
                  </a:lnTo>
                  <a:lnTo>
                    <a:pt x="35052" y="205790"/>
                  </a:lnTo>
                  <a:lnTo>
                    <a:pt x="37287" y="207060"/>
                  </a:lnTo>
                  <a:lnTo>
                    <a:pt x="31711" y="204520"/>
                  </a:lnTo>
                  <a:lnTo>
                    <a:pt x="40436" y="210870"/>
                  </a:lnTo>
                  <a:lnTo>
                    <a:pt x="33629" y="208330"/>
                  </a:lnTo>
                  <a:lnTo>
                    <a:pt x="35953" y="212140"/>
                  </a:lnTo>
                  <a:lnTo>
                    <a:pt x="36055" y="213093"/>
                  </a:lnTo>
                  <a:lnTo>
                    <a:pt x="32143" y="210870"/>
                  </a:lnTo>
                  <a:lnTo>
                    <a:pt x="32753" y="212331"/>
                  </a:lnTo>
                  <a:lnTo>
                    <a:pt x="36080" y="213258"/>
                  </a:lnTo>
                  <a:lnTo>
                    <a:pt x="36233" y="214680"/>
                  </a:lnTo>
                  <a:lnTo>
                    <a:pt x="32893" y="212648"/>
                  </a:lnTo>
                  <a:lnTo>
                    <a:pt x="33197" y="213410"/>
                  </a:lnTo>
                  <a:lnTo>
                    <a:pt x="36423" y="215950"/>
                  </a:lnTo>
                  <a:lnTo>
                    <a:pt x="33972" y="215950"/>
                  </a:lnTo>
                  <a:lnTo>
                    <a:pt x="33007" y="214680"/>
                  </a:lnTo>
                  <a:lnTo>
                    <a:pt x="32346" y="214680"/>
                  </a:lnTo>
                  <a:lnTo>
                    <a:pt x="33375" y="217220"/>
                  </a:lnTo>
                  <a:lnTo>
                    <a:pt x="30619" y="217220"/>
                  </a:lnTo>
                  <a:lnTo>
                    <a:pt x="31432" y="218490"/>
                  </a:lnTo>
                  <a:lnTo>
                    <a:pt x="30365" y="218490"/>
                  </a:lnTo>
                  <a:lnTo>
                    <a:pt x="31788" y="219430"/>
                  </a:lnTo>
                  <a:lnTo>
                    <a:pt x="31572" y="218706"/>
                  </a:lnTo>
                  <a:lnTo>
                    <a:pt x="32258" y="219748"/>
                  </a:lnTo>
                  <a:lnTo>
                    <a:pt x="31788" y="219430"/>
                  </a:lnTo>
                  <a:lnTo>
                    <a:pt x="31877" y="219760"/>
                  </a:lnTo>
                  <a:lnTo>
                    <a:pt x="34836" y="221030"/>
                  </a:lnTo>
                  <a:lnTo>
                    <a:pt x="36017" y="222338"/>
                  </a:lnTo>
                  <a:lnTo>
                    <a:pt x="33337" y="221030"/>
                  </a:lnTo>
                  <a:lnTo>
                    <a:pt x="36525" y="224840"/>
                  </a:lnTo>
                  <a:lnTo>
                    <a:pt x="30035" y="219760"/>
                  </a:lnTo>
                  <a:lnTo>
                    <a:pt x="30314" y="221030"/>
                  </a:lnTo>
                  <a:lnTo>
                    <a:pt x="29806" y="221030"/>
                  </a:lnTo>
                  <a:lnTo>
                    <a:pt x="30378" y="222300"/>
                  </a:lnTo>
                  <a:lnTo>
                    <a:pt x="29870" y="222300"/>
                  </a:lnTo>
                  <a:lnTo>
                    <a:pt x="31115" y="223304"/>
                  </a:lnTo>
                  <a:lnTo>
                    <a:pt x="30899" y="222300"/>
                  </a:lnTo>
                  <a:lnTo>
                    <a:pt x="31889" y="222300"/>
                  </a:lnTo>
                  <a:lnTo>
                    <a:pt x="31102" y="221030"/>
                  </a:lnTo>
                  <a:lnTo>
                    <a:pt x="32372" y="222300"/>
                  </a:lnTo>
                  <a:lnTo>
                    <a:pt x="32537" y="222300"/>
                  </a:lnTo>
                  <a:lnTo>
                    <a:pt x="32067" y="223570"/>
                  </a:lnTo>
                  <a:lnTo>
                    <a:pt x="31432" y="223570"/>
                  </a:lnTo>
                  <a:lnTo>
                    <a:pt x="32994" y="224840"/>
                  </a:lnTo>
                  <a:lnTo>
                    <a:pt x="30594" y="224840"/>
                  </a:lnTo>
                  <a:lnTo>
                    <a:pt x="30721" y="223570"/>
                  </a:lnTo>
                  <a:lnTo>
                    <a:pt x="30403" y="224840"/>
                  </a:lnTo>
                  <a:lnTo>
                    <a:pt x="34366" y="228650"/>
                  </a:lnTo>
                  <a:lnTo>
                    <a:pt x="31965" y="228650"/>
                  </a:lnTo>
                  <a:lnTo>
                    <a:pt x="28257" y="226110"/>
                  </a:lnTo>
                  <a:lnTo>
                    <a:pt x="30454" y="228650"/>
                  </a:lnTo>
                  <a:lnTo>
                    <a:pt x="27025" y="226110"/>
                  </a:lnTo>
                  <a:lnTo>
                    <a:pt x="27673" y="227380"/>
                  </a:lnTo>
                  <a:lnTo>
                    <a:pt x="29451" y="228650"/>
                  </a:lnTo>
                  <a:lnTo>
                    <a:pt x="29083" y="228650"/>
                  </a:lnTo>
                  <a:lnTo>
                    <a:pt x="31254" y="231190"/>
                  </a:lnTo>
                  <a:lnTo>
                    <a:pt x="30365" y="231190"/>
                  </a:lnTo>
                  <a:lnTo>
                    <a:pt x="31775" y="232460"/>
                  </a:lnTo>
                  <a:lnTo>
                    <a:pt x="34671" y="233730"/>
                  </a:lnTo>
                  <a:lnTo>
                    <a:pt x="33032" y="233730"/>
                  </a:lnTo>
                  <a:lnTo>
                    <a:pt x="32905" y="235000"/>
                  </a:lnTo>
                  <a:lnTo>
                    <a:pt x="30746" y="233730"/>
                  </a:lnTo>
                  <a:lnTo>
                    <a:pt x="32600" y="235000"/>
                  </a:lnTo>
                  <a:lnTo>
                    <a:pt x="30988" y="235000"/>
                  </a:lnTo>
                  <a:lnTo>
                    <a:pt x="30988" y="237540"/>
                  </a:lnTo>
                  <a:lnTo>
                    <a:pt x="29108" y="237540"/>
                  </a:lnTo>
                  <a:lnTo>
                    <a:pt x="29108" y="245160"/>
                  </a:lnTo>
                  <a:lnTo>
                    <a:pt x="26631" y="243890"/>
                  </a:lnTo>
                  <a:lnTo>
                    <a:pt x="24155" y="242620"/>
                  </a:lnTo>
                  <a:lnTo>
                    <a:pt x="24549" y="242620"/>
                  </a:lnTo>
                  <a:lnTo>
                    <a:pt x="29108" y="245160"/>
                  </a:lnTo>
                  <a:lnTo>
                    <a:pt x="29108" y="237540"/>
                  </a:lnTo>
                  <a:lnTo>
                    <a:pt x="28092" y="237540"/>
                  </a:lnTo>
                  <a:lnTo>
                    <a:pt x="27952" y="236804"/>
                  </a:lnTo>
                  <a:lnTo>
                    <a:pt x="30988" y="237540"/>
                  </a:lnTo>
                  <a:lnTo>
                    <a:pt x="30988" y="235000"/>
                  </a:lnTo>
                  <a:lnTo>
                    <a:pt x="30378" y="235000"/>
                  </a:lnTo>
                  <a:lnTo>
                    <a:pt x="27851" y="232460"/>
                  </a:lnTo>
                  <a:lnTo>
                    <a:pt x="27101" y="232460"/>
                  </a:lnTo>
                  <a:lnTo>
                    <a:pt x="29743" y="235000"/>
                  </a:lnTo>
                  <a:lnTo>
                    <a:pt x="27470" y="235000"/>
                  </a:lnTo>
                  <a:lnTo>
                    <a:pt x="27101" y="235000"/>
                  </a:lnTo>
                  <a:lnTo>
                    <a:pt x="29222" y="236270"/>
                  </a:lnTo>
                  <a:lnTo>
                    <a:pt x="28130" y="235470"/>
                  </a:lnTo>
                  <a:lnTo>
                    <a:pt x="29857" y="236270"/>
                  </a:lnTo>
                  <a:lnTo>
                    <a:pt x="29222" y="236270"/>
                  </a:lnTo>
                  <a:lnTo>
                    <a:pt x="27965" y="236270"/>
                  </a:lnTo>
                  <a:lnTo>
                    <a:pt x="26593" y="235000"/>
                  </a:lnTo>
                  <a:lnTo>
                    <a:pt x="25704" y="236270"/>
                  </a:lnTo>
                  <a:lnTo>
                    <a:pt x="27368" y="236664"/>
                  </a:lnTo>
                  <a:lnTo>
                    <a:pt x="26327" y="237540"/>
                  </a:lnTo>
                  <a:lnTo>
                    <a:pt x="28168" y="238810"/>
                  </a:lnTo>
                  <a:lnTo>
                    <a:pt x="26530" y="238810"/>
                  </a:lnTo>
                  <a:lnTo>
                    <a:pt x="25895" y="238569"/>
                  </a:lnTo>
                  <a:lnTo>
                    <a:pt x="23114" y="237566"/>
                  </a:lnTo>
                  <a:lnTo>
                    <a:pt x="23050" y="238810"/>
                  </a:lnTo>
                  <a:lnTo>
                    <a:pt x="25577" y="241350"/>
                  </a:lnTo>
                  <a:lnTo>
                    <a:pt x="24091" y="242582"/>
                  </a:lnTo>
                  <a:lnTo>
                    <a:pt x="21691" y="241350"/>
                  </a:lnTo>
                  <a:lnTo>
                    <a:pt x="23507" y="243890"/>
                  </a:lnTo>
                  <a:lnTo>
                    <a:pt x="23253" y="243890"/>
                  </a:lnTo>
                  <a:lnTo>
                    <a:pt x="21043" y="241350"/>
                  </a:lnTo>
                  <a:lnTo>
                    <a:pt x="21539" y="242620"/>
                  </a:lnTo>
                  <a:lnTo>
                    <a:pt x="20269" y="242620"/>
                  </a:lnTo>
                  <a:lnTo>
                    <a:pt x="22263" y="246430"/>
                  </a:lnTo>
                  <a:lnTo>
                    <a:pt x="21170" y="246430"/>
                  </a:lnTo>
                  <a:lnTo>
                    <a:pt x="19799" y="245160"/>
                  </a:lnTo>
                  <a:lnTo>
                    <a:pt x="19748" y="246430"/>
                  </a:lnTo>
                  <a:lnTo>
                    <a:pt x="18872" y="246430"/>
                  </a:lnTo>
                  <a:lnTo>
                    <a:pt x="19951" y="247700"/>
                  </a:lnTo>
                  <a:lnTo>
                    <a:pt x="19558" y="247700"/>
                  </a:lnTo>
                  <a:lnTo>
                    <a:pt x="21386" y="248970"/>
                  </a:lnTo>
                  <a:lnTo>
                    <a:pt x="18262" y="248970"/>
                  </a:lnTo>
                  <a:lnTo>
                    <a:pt x="18440" y="250240"/>
                  </a:lnTo>
                  <a:lnTo>
                    <a:pt x="27673" y="250240"/>
                  </a:lnTo>
                  <a:lnTo>
                    <a:pt x="27038" y="248970"/>
                  </a:lnTo>
                  <a:lnTo>
                    <a:pt x="31826" y="251510"/>
                  </a:lnTo>
                  <a:lnTo>
                    <a:pt x="31432" y="248970"/>
                  </a:lnTo>
                  <a:lnTo>
                    <a:pt x="32296" y="250240"/>
                  </a:lnTo>
                  <a:lnTo>
                    <a:pt x="31737" y="248970"/>
                  </a:lnTo>
                  <a:lnTo>
                    <a:pt x="32651" y="247700"/>
                  </a:lnTo>
                  <a:lnTo>
                    <a:pt x="31064" y="246430"/>
                  </a:lnTo>
                  <a:lnTo>
                    <a:pt x="32943" y="246430"/>
                  </a:lnTo>
                  <a:lnTo>
                    <a:pt x="33934" y="247700"/>
                  </a:lnTo>
                  <a:lnTo>
                    <a:pt x="33591" y="246430"/>
                  </a:lnTo>
                  <a:lnTo>
                    <a:pt x="34556" y="246430"/>
                  </a:lnTo>
                  <a:lnTo>
                    <a:pt x="35483" y="247408"/>
                  </a:lnTo>
                  <a:lnTo>
                    <a:pt x="35356" y="247662"/>
                  </a:lnTo>
                  <a:lnTo>
                    <a:pt x="36283" y="248285"/>
                  </a:lnTo>
                  <a:lnTo>
                    <a:pt x="35433" y="247700"/>
                  </a:lnTo>
                  <a:lnTo>
                    <a:pt x="35763" y="247700"/>
                  </a:lnTo>
                  <a:lnTo>
                    <a:pt x="37998" y="247700"/>
                  </a:lnTo>
                  <a:lnTo>
                    <a:pt x="36068" y="246430"/>
                  </a:lnTo>
                  <a:lnTo>
                    <a:pt x="38150" y="247700"/>
                  </a:lnTo>
                  <a:lnTo>
                    <a:pt x="39192" y="247700"/>
                  </a:lnTo>
                  <a:lnTo>
                    <a:pt x="38722" y="246430"/>
                  </a:lnTo>
                  <a:lnTo>
                    <a:pt x="36830" y="246430"/>
                  </a:lnTo>
                  <a:lnTo>
                    <a:pt x="36715" y="245160"/>
                  </a:lnTo>
                  <a:lnTo>
                    <a:pt x="37490" y="245160"/>
                  </a:lnTo>
                  <a:lnTo>
                    <a:pt x="40335" y="246430"/>
                  </a:lnTo>
                  <a:lnTo>
                    <a:pt x="44792" y="247700"/>
                  </a:lnTo>
                  <a:lnTo>
                    <a:pt x="35699" y="240080"/>
                  </a:lnTo>
                  <a:lnTo>
                    <a:pt x="42392" y="243890"/>
                  </a:lnTo>
                  <a:lnTo>
                    <a:pt x="41452" y="242620"/>
                  </a:lnTo>
                  <a:lnTo>
                    <a:pt x="40894" y="241858"/>
                  </a:lnTo>
                  <a:lnTo>
                    <a:pt x="43675" y="242620"/>
                  </a:lnTo>
                  <a:lnTo>
                    <a:pt x="45974" y="242620"/>
                  </a:lnTo>
                  <a:lnTo>
                    <a:pt x="43954" y="241350"/>
                  </a:lnTo>
                  <a:lnTo>
                    <a:pt x="41935" y="240080"/>
                  </a:lnTo>
                  <a:lnTo>
                    <a:pt x="40500" y="239179"/>
                  </a:lnTo>
                  <a:lnTo>
                    <a:pt x="40500" y="241757"/>
                  </a:lnTo>
                  <a:lnTo>
                    <a:pt x="40474" y="242620"/>
                  </a:lnTo>
                  <a:lnTo>
                    <a:pt x="38227" y="241350"/>
                  </a:lnTo>
                  <a:lnTo>
                    <a:pt x="39014" y="241350"/>
                  </a:lnTo>
                  <a:lnTo>
                    <a:pt x="40500" y="241757"/>
                  </a:lnTo>
                  <a:lnTo>
                    <a:pt x="40500" y="239179"/>
                  </a:lnTo>
                  <a:lnTo>
                    <a:pt x="39916" y="238810"/>
                  </a:lnTo>
                  <a:lnTo>
                    <a:pt x="40436" y="238810"/>
                  </a:lnTo>
                  <a:lnTo>
                    <a:pt x="37528" y="237540"/>
                  </a:lnTo>
                  <a:lnTo>
                    <a:pt x="36906" y="236270"/>
                  </a:lnTo>
                  <a:lnTo>
                    <a:pt x="37668" y="235000"/>
                  </a:lnTo>
                  <a:lnTo>
                    <a:pt x="41211" y="237172"/>
                  </a:lnTo>
                  <a:lnTo>
                    <a:pt x="41211" y="237337"/>
                  </a:lnTo>
                  <a:lnTo>
                    <a:pt x="41465" y="237566"/>
                  </a:lnTo>
                  <a:lnTo>
                    <a:pt x="41744" y="237731"/>
                  </a:lnTo>
                  <a:lnTo>
                    <a:pt x="41617" y="237502"/>
                  </a:lnTo>
                  <a:lnTo>
                    <a:pt x="41478" y="237324"/>
                  </a:lnTo>
                  <a:lnTo>
                    <a:pt x="41859" y="237540"/>
                  </a:lnTo>
                  <a:lnTo>
                    <a:pt x="42481" y="238810"/>
                  </a:lnTo>
                  <a:lnTo>
                    <a:pt x="42316" y="238810"/>
                  </a:lnTo>
                  <a:lnTo>
                    <a:pt x="43624" y="240080"/>
                  </a:lnTo>
                  <a:lnTo>
                    <a:pt x="42595" y="238810"/>
                  </a:lnTo>
                  <a:lnTo>
                    <a:pt x="44272" y="238810"/>
                  </a:lnTo>
                  <a:lnTo>
                    <a:pt x="45910" y="240080"/>
                  </a:lnTo>
                  <a:lnTo>
                    <a:pt x="45173" y="238810"/>
                  </a:lnTo>
                  <a:lnTo>
                    <a:pt x="45554" y="238810"/>
                  </a:lnTo>
                  <a:lnTo>
                    <a:pt x="44284" y="237540"/>
                  </a:lnTo>
                  <a:lnTo>
                    <a:pt x="45821" y="237540"/>
                  </a:lnTo>
                  <a:lnTo>
                    <a:pt x="45148" y="236270"/>
                  </a:lnTo>
                  <a:lnTo>
                    <a:pt x="43891" y="236270"/>
                  </a:lnTo>
                  <a:lnTo>
                    <a:pt x="45326" y="235381"/>
                  </a:lnTo>
                  <a:lnTo>
                    <a:pt x="45999" y="236270"/>
                  </a:lnTo>
                  <a:lnTo>
                    <a:pt x="45618" y="235191"/>
                  </a:lnTo>
                  <a:lnTo>
                    <a:pt x="45935" y="235000"/>
                  </a:lnTo>
                  <a:lnTo>
                    <a:pt x="45491" y="234848"/>
                  </a:lnTo>
                  <a:lnTo>
                    <a:pt x="45097" y="233730"/>
                  </a:lnTo>
                  <a:lnTo>
                    <a:pt x="46507" y="233730"/>
                  </a:lnTo>
                  <a:lnTo>
                    <a:pt x="48793" y="236270"/>
                  </a:lnTo>
                  <a:lnTo>
                    <a:pt x="47155" y="233730"/>
                  </a:lnTo>
                  <a:lnTo>
                    <a:pt x="50977" y="235000"/>
                  </a:lnTo>
                  <a:lnTo>
                    <a:pt x="51358" y="235000"/>
                  </a:lnTo>
                  <a:lnTo>
                    <a:pt x="50393" y="234035"/>
                  </a:lnTo>
                  <a:lnTo>
                    <a:pt x="49822" y="233730"/>
                  </a:lnTo>
                  <a:lnTo>
                    <a:pt x="50076" y="233730"/>
                  </a:lnTo>
                  <a:lnTo>
                    <a:pt x="47637" y="232460"/>
                  </a:lnTo>
                  <a:lnTo>
                    <a:pt x="45961" y="231190"/>
                  </a:lnTo>
                  <a:lnTo>
                    <a:pt x="46723" y="231190"/>
                  </a:lnTo>
                  <a:lnTo>
                    <a:pt x="51219" y="232460"/>
                  </a:lnTo>
                  <a:lnTo>
                    <a:pt x="51219" y="233413"/>
                  </a:lnTo>
                  <a:lnTo>
                    <a:pt x="51600" y="232460"/>
                  </a:lnTo>
                  <a:lnTo>
                    <a:pt x="51943" y="233730"/>
                  </a:lnTo>
                  <a:lnTo>
                    <a:pt x="55435" y="233730"/>
                  </a:lnTo>
                  <a:lnTo>
                    <a:pt x="52362" y="232460"/>
                  </a:lnTo>
                  <a:lnTo>
                    <a:pt x="49288" y="231190"/>
                  </a:lnTo>
                  <a:lnTo>
                    <a:pt x="49911" y="229920"/>
                  </a:lnTo>
                  <a:lnTo>
                    <a:pt x="50622" y="230505"/>
                  </a:lnTo>
                  <a:lnTo>
                    <a:pt x="50025" y="229920"/>
                  </a:lnTo>
                  <a:lnTo>
                    <a:pt x="48983" y="228650"/>
                  </a:lnTo>
                  <a:lnTo>
                    <a:pt x="50596" y="228650"/>
                  </a:lnTo>
                  <a:lnTo>
                    <a:pt x="48412" y="227380"/>
                  </a:lnTo>
                  <a:lnTo>
                    <a:pt x="48247" y="227380"/>
                  </a:lnTo>
                  <a:lnTo>
                    <a:pt x="48247" y="231190"/>
                  </a:lnTo>
                  <a:lnTo>
                    <a:pt x="47231" y="231190"/>
                  </a:lnTo>
                  <a:lnTo>
                    <a:pt x="45300" y="229920"/>
                  </a:lnTo>
                  <a:lnTo>
                    <a:pt x="48247" y="231190"/>
                  </a:lnTo>
                  <a:lnTo>
                    <a:pt x="48247" y="227380"/>
                  </a:lnTo>
                  <a:lnTo>
                    <a:pt x="47764" y="227380"/>
                  </a:lnTo>
                  <a:lnTo>
                    <a:pt x="46355" y="227380"/>
                  </a:lnTo>
                  <a:lnTo>
                    <a:pt x="46672" y="226326"/>
                  </a:lnTo>
                  <a:lnTo>
                    <a:pt x="45135" y="224840"/>
                  </a:lnTo>
                  <a:lnTo>
                    <a:pt x="51346" y="227380"/>
                  </a:lnTo>
                  <a:lnTo>
                    <a:pt x="49771" y="226110"/>
                  </a:lnTo>
                  <a:lnTo>
                    <a:pt x="51054" y="226110"/>
                  </a:lnTo>
                  <a:lnTo>
                    <a:pt x="52882" y="227380"/>
                  </a:lnTo>
                  <a:lnTo>
                    <a:pt x="53784" y="227380"/>
                  </a:lnTo>
                  <a:lnTo>
                    <a:pt x="52057" y="224840"/>
                  </a:lnTo>
                  <a:lnTo>
                    <a:pt x="56502" y="227380"/>
                  </a:lnTo>
                  <a:lnTo>
                    <a:pt x="55156" y="226110"/>
                  </a:lnTo>
                  <a:lnTo>
                    <a:pt x="52819" y="224840"/>
                  </a:lnTo>
                  <a:lnTo>
                    <a:pt x="53340" y="224840"/>
                  </a:lnTo>
                  <a:lnTo>
                    <a:pt x="51460" y="223570"/>
                  </a:lnTo>
                  <a:lnTo>
                    <a:pt x="52336" y="226110"/>
                  </a:lnTo>
                  <a:lnTo>
                    <a:pt x="50507" y="224459"/>
                  </a:lnTo>
                  <a:lnTo>
                    <a:pt x="50507" y="224840"/>
                  </a:lnTo>
                  <a:lnTo>
                    <a:pt x="49999" y="224840"/>
                  </a:lnTo>
                  <a:lnTo>
                    <a:pt x="49517" y="224447"/>
                  </a:lnTo>
                  <a:lnTo>
                    <a:pt x="50444" y="224777"/>
                  </a:lnTo>
                  <a:lnTo>
                    <a:pt x="50507" y="224459"/>
                  </a:lnTo>
                  <a:lnTo>
                    <a:pt x="49542" y="223570"/>
                  </a:lnTo>
                  <a:lnTo>
                    <a:pt x="49314" y="223570"/>
                  </a:lnTo>
                  <a:lnTo>
                    <a:pt x="50215" y="224536"/>
                  </a:lnTo>
                  <a:lnTo>
                    <a:pt x="45618" y="221030"/>
                  </a:lnTo>
                  <a:lnTo>
                    <a:pt x="48196" y="221030"/>
                  </a:lnTo>
                  <a:lnTo>
                    <a:pt x="53682" y="224840"/>
                  </a:lnTo>
                  <a:lnTo>
                    <a:pt x="56642" y="224840"/>
                  </a:lnTo>
                  <a:lnTo>
                    <a:pt x="51739" y="221030"/>
                  </a:lnTo>
                  <a:lnTo>
                    <a:pt x="52590" y="221030"/>
                  </a:lnTo>
                  <a:lnTo>
                    <a:pt x="50482" y="219760"/>
                  </a:lnTo>
                  <a:lnTo>
                    <a:pt x="52679" y="219760"/>
                  </a:lnTo>
                  <a:lnTo>
                    <a:pt x="51993" y="218490"/>
                  </a:lnTo>
                  <a:lnTo>
                    <a:pt x="53835" y="219760"/>
                  </a:lnTo>
                  <a:lnTo>
                    <a:pt x="56426" y="219760"/>
                  </a:lnTo>
                  <a:lnTo>
                    <a:pt x="57086" y="219964"/>
                  </a:lnTo>
                  <a:lnTo>
                    <a:pt x="56591" y="219786"/>
                  </a:lnTo>
                  <a:lnTo>
                    <a:pt x="56362" y="219710"/>
                  </a:lnTo>
                  <a:lnTo>
                    <a:pt x="54622" y="218490"/>
                  </a:lnTo>
                  <a:lnTo>
                    <a:pt x="52793" y="217220"/>
                  </a:lnTo>
                  <a:lnTo>
                    <a:pt x="55511" y="218490"/>
                  </a:lnTo>
                  <a:lnTo>
                    <a:pt x="57023" y="217220"/>
                  </a:lnTo>
                  <a:lnTo>
                    <a:pt x="53898" y="215950"/>
                  </a:lnTo>
                  <a:lnTo>
                    <a:pt x="50787" y="214680"/>
                  </a:lnTo>
                  <a:lnTo>
                    <a:pt x="51892" y="213410"/>
                  </a:lnTo>
                  <a:lnTo>
                    <a:pt x="53771" y="214680"/>
                  </a:lnTo>
                  <a:lnTo>
                    <a:pt x="55308" y="214680"/>
                  </a:lnTo>
                  <a:lnTo>
                    <a:pt x="56438" y="215950"/>
                  </a:lnTo>
                  <a:lnTo>
                    <a:pt x="57086" y="215950"/>
                  </a:lnTo>
                  <a:lnTo>
                    <a:pt x="53721" y="213410"/>
                  </a:lnTo>
                  <a:lnTo>
                    <a:pt x="54889" y="213410"/>
                  </a:lnTo>
                  <a:lnTo>
                    <a:pt x="52946" y="212140"/>
                  </a:lnTo>
                  <a:lnTo>
                    <a:pt x="53276" y="212140"/>
                  </a:lnTo>
                  <a:lnTo>
                    <a:pt x="53238" y="211315"/>
                  </a:lnTo>
                  <a:lnTo>
                    <a:pt x="57302" y="212140"/>
                  </a:lnTo>
                  <a:lnTo>
                    <a:pt x="51879" y="207060"/>
                  </a:lnTo>
                  <a:lnTo>
                    <a:pt x="56984" y="208254"/>
                  </a:lnTo>
                  <a:lnTo>
                    <a:pt x="56781" y="207060"/>
                  </a:lnTo>
                  <a:lnTo>
                    <a:pt x="56946" y="205790"/>
                  </a:lnTo>
                  <a:lnTo>
                    <a:pt x="57480" y="205790"/>
                  </a:lnTo>
                  <a:lnTo>
                    <a:pt x="57848" y="206933"/>
                  </a:lnTo>
                  <a:lnTo>
                    <a:pt x="59804" y="205790"/>
                  </a:lnTo>
                  <a:lnTo>
                    <a:pt x="56121" y="204520"/>
                  </a:lnTo>
                  <a:lnTo>
                    <a:pt x="52438" y="203250"/>
                  </a:lnTo>
                  <a:lnTo>
                    <a:pt x="54851" y="203250"/>
                  </a:lnTo>
                  <a:lnTo>
                    <a:pt x="58140" y="204520"/>
                  </a:lnTo>
                  <a:lnTo>
                    <a:pt x="57581" y="204520"/>
                  </a:lnTo>
                  <a:lnTo>
                    <a:pt x="63893" y="207060"/>
                  </a:lnTo>
                  <a:lnTo>
                    <a:pt x="57264" y="203250"/>
                  </a:lnTo>
                  <a:lnTo>
                    <a:pt x="61226" y="204520"/>
                  </a:lnTo>
                  <a:lnTo>
                    <a:pt x="63893" y="204520"/>
                  </a:lnTo>
                  <a:lnTo>
                    <a:pt x="59702" y="201980"/>
                  </a:lnTo>
                  <a:lnTo>
                    <a:pt x="61468" y="201980"/>
                  </a:lnTo>
                  <a:lnTo>
                    <a:pt x="58496" y="199440"/>
                  </a:lnTo>
                  <a:lnTo>
                    <a:pt x="57924" y="198170"/>
                  </a:lnTo>
                  <a:lnTo>
                    <a:pt x="57404" y="197027"/>
                  </a:lnTo>
                  <a:lnTo>
                    <a:pt x="57010" y="196900"/>
                  </a:lnTo>
                  <a:lnTo>
                    <a:pt x="57353" y="196900"/>
                  </a:lnTo>
                  <a:lnTo>
                    <a:pt x="62166" y="196900"/>
                  </a:lnTo>
                  <a:lnTo>
                    <a:pt x="62026" y="198170"/>
                  </a:lnTo>
                  <a:lnTo>
                    <a:pt x="65659" y="199440"/>
                  </a:lnTo>
                  <a:lnTo>
                    <a:pt x="62280" y="196900"/>
                  </a:lnTo>
                  <a:lnTo>
                    <a:pt x="63030" y="196900"/>
                  </a:lnTo>
                  <a:lnTo>
                    <a:pt x="64541" y="198170"/>
                  </a:lnTo>
                  <a:lnTo>
                    <a:pt x="64490" y="196900"/>
                  </a:lnTo>
                  <a:lnTo>
                    <a:pt x="62572" y="195630"/>
                  </a:lnTo>
                  <a:lnTo>
                    <a:pt x="60642" y="194360"/>
                  </a:lnTo>
                  <a:lnTo>
                    <a:pt x="61353" y="194360"/>
                  </a:lnTo>
                  <a:lnTo>
                    <a:pt x="60579" y="193535"/>
                  </a:lnTo>
                  <a:lnTo>
                    <a:pt x="62509" y="194360"/>
                  </a:lnTo>
                  <a:lnTo>
                    <a:pt x="59905" y="191820"/>
                  </a:lnTo>
                  <a:lnTo>
                    <a:pt x="62763" y="192735"/>
                  </a:lnTo>
                  <a:lnTo>
                    <a:pt x="61874" y="191820"/>
                  </a:lnTo>
                  <a:lnTo>
                    <a:pt x="60655" y="190550"/>
                  </a:lnTo>
                  <a:lnTo>
                    <a:pt x="60185" y="189280"/>
                  </a:lnTo>
                  <a:lnTo>
                    <a:pt x="60540" y="189445"/>
                  </a:lnTo>
                  <a:lnTo>
                    <a:pt x="60375" y="189280"/>
                  </a:lnTo>
                  <a:lnTo>
                    <a:pt x="60731" y="188010"/>
                  </a:lnTo>
                  <a:lnTo>
                    <a:pt x="68275" y="190550"/>
                  </a:lnTo>
                  <a:lnTo>
                    <a:pt x="65024" y="188010"/>
                  </a:lnTo>
                  <a:lnTo>
                    <a:pt x="63398" y="186740"/>
                  </a:lnTo>
                  <a:lnTo>
                    <a:pt x="69532" y="188010"/>
                  </a:lnTo>
                  <a:lnTo>
                    <a:pt x="68376" y="186740"/>
                  </a:lnTo>
                  <a:lnTo>
                    <a:pt x="67221" y="185470"/>
                  </a:lnTo>
                  <a:lnTo>
                    <a:pt x="71716" y="185470"/>
                  </a:lnTo>
                  <a:lnTo>
                    <a:pt x="71818" y="182930"/>
                  </a:lnTo>
                  <a:lnTo>
                    <a:pt x="65633" y="181660"/>
                  </a:lnTo>
                  <a:lnTo>
                    <a:pt x="71818" y="181660"/>
                  </a:lnTo>
                  <a:lnTo>
                    <a:pt x="70637" y="181419"/>
                  </a:lnTo>
                  <a:lnTo>
                    <a:pt x="71970" y="181190"/>
                  </a:lnTo>
                  <a:lnTo>
                    <a:pt x="69469" y="181114"/>
                  </a:lnTo>
                  <a:lnTo>
                    <a:pt x="69621" y="181216"/>
                  </a:lnTo>
                  <a:lnTo>
                    <a:pt x="65620" y="180390"/>
                  </a:lnTo>
                  <a:lnTo>
                    <a:pt x="68249" y="180390"/>
                  </a:lnTo>
                  <a:lnTo>
                    <a:pt x="69253" y="180987"/>
                  </a:lnTo>
                  <a:lnTo>
                    <a:pt x="69151" y="180390"/>
                  </a:lnTo>
                  <a:lnTo>
                    <a:pt x="73317" y="180390"/>
                  </a:lnTo>
                  <a:lnTo>
                    <a:pt x="75323" y="181660"/>
                  </a:lnTo>
                  <a:lnTo>
                    <a:pt x="77139" y="180390"/>
                  </a:lnTo>
                  <a:lnTo>
                    <a:pt x="74891" y="180390"/>
                  </a:lnTo>
                  <a:lnTo>
                    <a:pt x="74066" y="179120"/>
                  </a:lnTo>
                  <a:lnTo>
                    <a:pt x="71983" y="179120"/>
                  </a:lnTo>
                  <a:lnTo>
                    <a:pt x="69049" y="177850"/>
                  </a:lnTo>
                  <a:lnTo>
                    <a:pt x="77495" y="179120"/>
                  </a:lnTo>
                  <a:lnTo>
                    <a:pt x="74561" y="177850"/>
                  </a:lnTo>
                  <a:lnTo>
                    <a:pt x="75425" y="177850"/>
                  </a:lnTo>
                  <a:lnTo>
                    <a:pt x="77114" y="175310"/>
                  </a:lnTo>
                  <a:lnTo>
                    <a:pt x="72212" y="174040"/>
                  </a:lnTo>
                  <a:lnTo>
                    <a:pt x="75095" y="174040"/>
                  </a:lnTo>
                  <a:lnTo>
                    <a:pt x="76225" y="172770"/>
                  </a:lnTo>
                  <a:lnTo>
                    <a:pt x="70523" y="168960"/>
                  </a:lnTo>
                  <a:lnTo>
                    <a:pt x="74980" y="168960"/>
                  </a:lnTo>
                  <a:lnTo>
                    <a:pt x="72567" y="167690"/>
                  </a:lnTo>
                  <a:lnTo>
                    <a:pt x="75819" y="167690"/>
                  </a:lnTo>
                  <a:lnTo>
                    <a:pt x="73279" y="166420"/>
                  </a:lnTo>
                  <a:lnTo>
                    <a:pt x="74231" y="166420"/>
                  </a:lnTo>
                  <a:lnTo>
                    <a:pt x="75920" y="167690"/>
                  </a:lnTo>
                  <a:lnTo>
                    <a:pt x="78193" y="165150"/>
                  </a:lnTo>
                  <a:lnTo>
                    <a:pt x="72034" y="163880"/>
                  </a:lnTo>
                  <a:lnTo>
                    <a:pt x="71158" y="162610"/>
                  </a:lnTo>
                  <a:lnTo>
                    <a:pt x="75742" y="162610"/>
                  </a:lnTo>
                  <a:lnTo>
                    <a:pt x="78181" y="161340"/>
                  </a:lnTo>
                  <a:lnTo>
                    <a:pt x="78841" y="161340"/>
                  </a:lnTo>
                  <a:lnTo>
                    <a:pt x="79629" y="158800"/>
                  </a:lnTo>
                  <a:lnTo>
                    <a:pt x="75323" y="157530"/>
                  </a:lnTo>
                  <a:lnTo>
                    <a:pt x="73647" y="154990"/>
                  </a:lnTo>
                  <a:lnTo>
                    <a:pt x="78714" y="154990"/>
                  </a:lnTo>
                  <a:lnTo>
                    <a:pt x="75895" y="151180"/>
                  </a:lnTo>
                  <a:lnTo>
                    <a:pt x="78663" y="149910"/>
                  </a:lnTo>
                  <a:lnTo>
                    <a:pt x="75082" y="149910"/>
                  </a:lnTo>
                  <a:lnTo>
                    <a:pt x="74599" y="148640"/>
                  </a:lnTo>
                  <a:lnTo>
                    <a:pt x="71386" y="148640"/>
                  </a:lnTo>
                  <a:lnTo>
                    <a:pt x="75615" y="147370"/>
                  </a:lnTo>
                  <a:lnTo>
                    <a:pt x="75539" y="148640"/>
                  </a:lnTo>
                  <a:lnTo>
                    <a:pt x="79679" y="14737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2735821" y="6655708"/>
              <a:ext cx="201930" cy="333375"/>
            </a:xfrm>
            <a:custGeom>
              <a:avLst/>
              <a:gdLst/>
              <a:ahLst/>
              <a:cxnLst/>
              <a:rect l="l" t="t" r="r" b="b"/>
              <a:pathLst>
                <a:path w="201930" h="333375">
                  <a:moveTo>
                    <a:pt x="4546" y="8559"/>
                  </a:moveTo>
                  <a:lnTo>
                    <a:pt x="3759" y="8826"/>
                  </a:lnTo>
                  <a:lnTo>
                    <a:pt x="4445" y="8623"/>
                  </a:lnTo>
                  <a:close/>
                </a:path>
                <a:path w="201930" h="333375">
                  <a:moveTo>
                    <a:pt x="4889" y="19050"/>
                  </a:moveTo>
                  <a:lnTo>
                    <a:pt x="2616" y="17780"/>
                  </a:lnTo>
                  <a:lnTo>
                    <a:pt x="4178" y="19050"/>
                  </a:lnTo>
                  <a:lnTo>
                    <a:pt x="4889" y="19050"/>
                  </a:lnTo>
                  <a:close/>
                </a:path>
                <a:path w="201930" h="333375">
                  <a:moveTo>
                    <a:pt x="5321" y="7620"/>
                  </a:moveTo>
                  <a:lnTo>
                    <a:pt x="3568" y="8890"/>
                  </a:lnTo>
                  <a:lnTo>
                    <a:pt x="3759" y="8826"/>
                  </a:lnTo>
                  <a:lnTo>
                    <a:pt x="5041" y="7950"/>
                  </a:lnTo>
                  <a:lnTo>
                    <a:pt x="5321" y="7620"/>
                  </a:lnTo>
                  <a:close/>
                </a:path>
                <a:path w="201930" h="333375">
                  <a:moveTo>
                    <a:pt x="8331" y="6350"/>
                  </a:moveTo>
                  <a:lnTo>
                    <a:pt x="6794" y="7620"/>
                  </a:lnTo>
                  <a:lnTo>
                    <a:pt x="6121" y="7620"/>
                  </a:lnTo>
                  <a:lnTo>
                    <a:pt x="5537" y="8128"/>
                  </a:lnTo>
                  <a:lnTo>
                    <a:pt x="5943" y="7759"/>
                  </a:lnTo>
                  <a:lnTo>
                    <a:pt x="6070" y="7645"/>
                  </a:lnTo>
                  <a:lnTo>
                    <a:pt x="5537" y="7620"/>
                  </a:lnTo>
                  <a:lnTo>
                    <a:pt x="5029" y="7975"/>
                  </a:lnTo>
                  <a:lnTo>
                    <a:pt x="4546" y="8559"/>
                  </a:lnTo>
                  <a:lnTo>
                    <a:pt x="5295" y="8293"/>
                  </a:lnTo>
                  <a:lnTo>
                    <a:pt x="5880" y="8128"/>
                  </a:lnTo>
                  <a:lnTo>
                    <a:pt x="5956" y="7950"/>
                  </a:lnTo>
                  <a:lnTo>
                    <a:pt x="5892" y="8115"/>
                  </a:lnTo>
                  <a:lnTo>
                    <a:pt x="5829" y="8255"/>
                  </a:lnTo>
                  <a:lnTo>
                    <a:pt x="6324" y="7975"/>
                  </a:lnTo>
                  <a:lnTo>
                    <a:pt x="6972" y="7620"/>
                  </a:lnTo>
                  <a:lnTo>
                    <a:pt x="6845" y="7620"/>
                  </a:lnTo>
                  <a:lnTo>
                    <a:pt x="8331" y="6350"/>
                  </a:lnTo>
                  <a:close/>
                </a:path>
                <a:path w="201930" h="333375">
                  <a:moveTo>
                    <a:pt x="10541" y="71069"/>
                  </a:moveTo>
                  <a:lnTo>
                    <a:pt x="10388" y="71120"/>
                  </a:lnTo>
                  <a:lnTo>
                    <a:pt x="10515" y="71120"/>
                  </a:lnTo>
                  <a:close/>
                </a:path>
                <a:path w="201930" h="333375">
                  <a:moveTo>
                    <a:pt x="19621" y="2540"/>
                  </a:moveTo>
                  <a:lnTo>
                    <a:pt x="18554" y="2540"/>
                  </a:lnTo>
                  <a:lnTo>
                    <a:pt x="17170" y="3810"/>
                  </a:lnTo>
                  <a:lnTo>
                    <a:pt x="17970" y="3810"/>
                  </a:lnTo>
                  <a:lnTo>
                    <a:pt x="19265" y="3022"/>
                  </a:lnTo>
                  <a:lnTo>
                    <a:pt x="19621" y="2540"/>
                  </a:lnTo>
                  <a:close/>
                </a:path>
                <a:path w="201930" h="333375">
                  <a:moveTo>
                    <a:pt x="25654" y="30721"/>
                  </a:moveTo>
                  <a:lnTo>
                    <a:pt x="25552" y="30480"/>
                  </a:lnTo>
                  <a:lnTo>
                    <a:pt x="25654" y="30721"/>
                  </a:lnTo>
                  <a:close/>
                </a:path>
                <a:path w="201930" h="333375">
                  <a:moveTo>
                    <a:pt x="30289" y="110490"/>
                  </a:moveTo>
                  <a:lnTo>
                    <a:pt x="28270" y="109220"/>
                  </a:lnTo>
                  <a:lnTo>
                    <a:pt x="27089" y="110490"/>
                  </a:lnTo>
                  <a:lnTo>
                    <a:pt x="30289" y="110490"/>
                  </a:lnTo>
                  <a:close/>
                </a:path>
                <a:path w="201930" h="333375">
                  <a:moveTo>
                    <a:pt x="33197" y="121031"/>
                  </a:moveTo>
                  <a:lnTo>
                    <a:pt x="31483" y="121920"/>
                  </a:lnTo>
                  <a:lnTo>
                    <a:pt x="31280" y="123190"/>
                  </a:lnTo>
                  <a:lnTo>
                    <a:pt x="32512" y="121920"/>
                  </a:lnTo>
                  <a:lnTo>
                    <a:pt x="33197" y="121031"/>
                  </a:lnTo>
                  <a:close/>
                </a:path>
                <a:path w="201930" h="333375">
                  <a:moveTo>
                    <a:pt x="33705" y="120777"/>
                  </a:moveTo>
                  <a:lnTo>
                    <a:pt x="33515" y="120650"/>
                  </a:lnTo>
                  <a:lnTo>
                    <a:pt x="33197" y="121031"/>
                  </a:lnTo>
                  <a:lnTo>
                    <a:pt x="33705" y="120777"/>
                  </a:lnTo>
                  <a:close/>
                </a:path>
                <a:path w="201930" h="333375">
                  <a:moveTo>
                    <a:pt x="40767" y="72390"/>
                  </a:moveTo>
                  <a:lnTo>
                    <a:pt x="39776" y="73660"/>
                  </a:lnTo>
                  <a:lnTo>
                    <a:pt x="40081" y="73660"/>
                  </a:lnTo>
                  <a:lnTo>
                    <a:pt x="40767" y="72390"/>
                  </a:lnTo>
                  <a:close/>
                </a:path>
                <a:path w="201930" h="333375">
                  <a:moveTo>
                    <a:pt x="49872" y="146291"/>
                  </a:moveTo>
                  <a:lnTo>
                    <a:pt x="49669" y="146392"/>
                  </a:lnTo>
                  <a:lnTo>
                    <a:pt x="49479" y="146481"/>
                  </a:lnTo>
                  <a:lnTo>
                    <a:pt x="49187" y="146634"/>
                  </a:lnTo>
                  <a:lnTo>
                    <a:pt x="48552" y="147955"/>
                  </a:lnTo>
                  <a:lnTo>
                    <a:pt x="49288" y="147205"/>
                  </a:lnTo>
                  <a:lnTo>
                    <a:pt x="49669" y="146685"/>
                  </a:lnTo>
                  <a:lnTo>
                    <a:pt x="49872" y="146291"/>
                  </a:lnTo>
                  <a:close/>
                </a:path>
                <a:path w="201930" h="333375">
                  <a:moveTo>
                    <a:pt x="50139" y="104521"/>
                  </a:moveTo>
                  <a:lnTo>
                    <a:pt x="49885" y="104571"/>
                  </a:lnTo>
                  <a:lnTo>
                    <a:pt x="50139" y="104521"/>
                  </a:lnTo>
                  <a:close/>
                </a:path>
                <a:path w="201930" h="333375">
                  <a:moveTo>
                    <a:pt x="52006" y="102819"/>
                  </a:moveTo>
                  <a:lnTo>
                    <a:pt x="50139" y="104521"/>
                  </a:lnTo>
                  <a:lnTo>
                    <a:pt x="50888" y="104368"/>
                  </a:lnTo>
                  <a:lnTo>
                    <a:pt x="52006" y="102819"/>
                  </a:lnTo>
                  <a:close/>
                </a:path>
                <a:path w="201930" h="333375">
                  <a:moveTo>
                    <a:pt x="55105" y="115570"/>
                  </a:moveTo>
                  <a:lnTo>
                    <a:pt x="54102" y="115570"/>
                  </a:lnTo>
                  <a:lnTo>
                    <a:pt x="53657" y="116840"/>
                  </a:lnTo>
                  <a:lnTo>
                    <a:pt x="54965" y="115951"/>
                  </a:lnTo>
                  <a:lnTo>
                    <a:pt x="55105" y="115570"/>
                  </a:lnTo>
                  <a:close/>
                </a:path>
                <a:path w="201930" h="333375">
                  <a:moveTo>
                    <a:pt x="56451" y="116840"/>
                  </a:moveTo>
                  <a:lnTo>
                    <a:pt x="55537" y="115570"/>
                  </a:lnTo>
                  <a:lnTo>
                    <a:pt x="54965" y="115951"/>
                  </a:lnTo>
                  <a:lnTo>
                    <a:pt x="54660" y="116840"/>
                  </a:lnTo>
                  <a:lnTo>
                    <a:pt x="56451" y="116840"/>
                  </a:lnTo>
                  <a:close/>
                </a:path>
                <a:path w="201930" h="333375">
                  <a:moveTo>
                    <a:pt x="57416" y="124460"/>
                  </a:moveTo>
                  <a:lnTo>
                    <a:pt x="55003" y="125730"/>
                  </a:lnTo>
                  <a:lnTo>
                    <a:pt x="55740" y="126403"/>
                  </a:lnTo>
                  <a:lnTo>
                    <a:pt x="56540" y="125730"/>
                  </a:lnTo>
                  <a:lnTo>
                    <a:pt x="56743" y="125552"/>
                  </a:lnTo>
                  <a:lnTo>
                    <a:pt x="56438" y="125730"/>
                  </a:lnTo>
                  <a:lnTo>
                    <a:pt x="57416" y="124460"/>
                  </a:lnTo>
                  <a:close/>
                </a:path>
                <a:path w="201930" h="333375">
                  <a:moveTo>
                    <a:pt x="58610" y="124460"/>
                  </a:moveTo>
                  <a:lnTo>
                    <a:pt x="58039" y="124460"/>
                  </a:lnTo>
                  <a:lnTo>
                    <a:pt x="56743" y="125552"/>
                  </a:lnTo>
                  <a:lnTo>
                    <a:pt x="58610" y="124460"/>
                  </a:lnTo>
                  <a:close/>
                </a:path>
                <a:path w="201930" h="333375">
                  <a:moveTo>
                    <a:pt x="60845" y="156375"/>
                  </a:moveTo>
                  <a:lnTo>
                    <a:pt x="57073" y="158750"/>
                  </a:lnTo>
                  <a:lnTo>
                    <a:pt x="59563" y="158750"/>
                  </a:lnTo>
                  <a:lnTo>
                    <a:pt x="60845" y="156375"/>
                  </a:lnTo>
                  <a:close/>
                </a:path>
                <a:path w="201930" h="333375">
                  <a:moveTo>
                    <a:pt x="61429" y="125730"/>
                  </a:moveTo>
                  <a:lnTo>
                    <a:pt x="60566" y="125730"/>
                  </a:lnTo>
                  <a:lnTo>
                    <a:pt x="60617" y="126034"/>
                  </a:lnTo>
                  <a:lnTo>
                    <a:pt x="61429" y="125730"/>
                  </a:lnTo>
                  <a:close/>
                </a:path>
                <a:path w="201930" h="333375">
                  <a:moveTo>
                    <a:pt x="61722" y="158102"/>
                  </a:moveTo>
                  <a:lnTo>
                    <a:pt x="59766" y="158750"/>
                  </a:lnTo>
                  <a:lnTo>
                    <a:pt x="59563" y="158750"/>
                  </a:lnTo>
                  <a:lnTo>
                    <a:pt x="58877" y="160020"/>
                  </a:lnTo>
                  <a:lnTo>
                    <a:pt x="61722" y="158102"/>
                  </a:lnTo>
                  <a:close/>
                </a:path>
                <a:path w="201930" h="333375">
                  <a:moveTo>
                    <a:pt x="65773" y="164617"/>
                  </a:moveTo>
                  <a:lnTo>
                    <a:pt x="65151" y="165100"/>
                  </a:lnTo>
                  <a:lnTo>
                    <a:pt x="65595" y="165100"/>
                  </a:lnTo>
                  <a:lnTo>
                    <a:pt x="65773" y="164617"/>
                  </a:lnTo>
                  <a:close/>
                </a:path>
                <a:path w="201930" h="333375">
                  <a:moveTo>
                    <a:pt x="66255" y="132791"/>
                  </a:moveTo>
                  <a:lnTo>
                    <a:pt x="66103" y="132969"/>
                  </a:lnTo>
                  <a:lnTo>
                    <a:pt x="65836" y="133235"/>
                  </a:lnTo>
                  <a:lnTo>
                    <a:pt x="66078" y="133299"/>
                  </a:lnTo>
                  <a:lnTo>
                    <a:pt x="66255" y="132791"/>
                  </a:lnTo>
                  <a:close/>
                </a:path>
                <a:path w="201930" h="333375">
                  <a:moveTo>
                    <a:pt x="67627" y="138430"/>
                  </a:moveTo>
                  <a:lnTo>
                    <a:pt x="67106" y="138430"/>
                  </a:lnTo>
                  <a:lnTo>
                    <a:pt x="66802" y="139700"/>
                  </a:lnTo>
                  <a:lnTo>
                    <a:pt x="67627" y="138430"/>
                  </a:lnTo>
                  <a:close/>
                </a:path>
                <a:path w="201930" h="333375">
                  <a:moveTo>
                    <a:pt x="70129" y="137350"/>
                  </a:moveTo>
                  <a:lnTo>
                    <a:pt x="69951" y="137515"/>
                  </a:lnTo>
                  <a:lnTo>
                    <a:pt x="69862" y="137769"/>
                  </a:lnTo>
                  <a:lnTo>
                    <a:pt x="70129" y="137350"/>
                  </a:lnTo>
                  <a:close/>
                </a:path>
                <a:path w="201930" h="333375">
                  <a:moveTo>
                    <a:pt x="70243" y="137223"/>
                  </a:moveTo>
                  <a:lnTo>
                    <a:pt x="69811" y="137299"/>
                  </a:lnTo>
                  <a:lnTo>
                    <a:pt x="69557" y="137553"/>
                  </a:lnTo>
                  <a:lnTo>
                    <a:pt x="69926" y="137375"/>
                  </a:lnTo>
                  <a:lnTo>
                    <a:pt x="70116" y="137350"/>
                  </a:lnTo>
                  <a:lnTo>
                    <a:pt x="70243" y="137223"/>
                  </a:lnTo>
                  <a:close/>
                </a:path>
                <a:path w="201930" h="333375">
                  <a:moveTo>
                    <a:pt x="70307" y="167017"/>
                  </a:moveTo>
                  <a:lnTo>
                    <a:pt x="68605" y="167589"/>
                  </a:lnTo>
                  <a:lnTo>
                    <a:pt x="69913" y="167640"/>
                  </a:lnTo>
                  <a:lnTo>
                    <a:pt x="70307" y="167017"/>
                  </a:lnTo>
                  <a:close/>
                </a:path>
                <a:path w="201930" h="333375">
                  <a:moveTo>
                    <a:pt x="71424" y="168148"/>
                  </a:moveTo>
                  <a:lnTo>
                    <a:pt x="70929" y="167640"/>
                  </a:lnTo>
                  <a:lnTo>
                    <a:pt x="71094" y="168910"/>
                  </a:lnTo>
                  <a:lnTo>
                    <a:pt x="71424" y="168148"/>
                  </a:lnTo>
                  <a:close/>
                </a:path>
                <a:path w="201930" h="333375">
                  <a:moveTo>
                    <a:pt x="76695" y="139979"/>
                  </a:moveTo>
                  <a:lnTo>
                    <a:pt x="76301" y="140322"/>
                  </a:lnTo>
                  <a:lnTo>
                    <a:pt x="75768" y="140881"/>
                  </a:lnTo>
                  <a:lnTo>
                    <a:pt x="76009" y="140690"/>
                  </a:lnTo>
                  <a:lnTo>
                    <a:pt x="76276" y="140436"/>
                  </a:lnTo>
                  <a:lnTo>
                    <a:pt x="76695" y="139979"/>
                  </a:lnTo>
                  <a:close/>
                </a:path>
                <a:path w="201930" h="333375">
                  <a:moveTo>
                    <a:pt x="78828" y="152400"/>
                  </a:moveTo>
                  <a:lnTo>
                    <a:pt x="78613" y="152654"/>
                  </a:lnTo>
                  <a:lnTo>
                    <a:pt x="78828" y="152552"/>
                  </a:lnTo>
                  <a:lnTo>
                    <a:pt x="78828" y="152400"/>
                  </a:lnTo>
                  <a:close/>
                </a:path>
                <a:path w="201930" h="333375">
                  <a:moveTo>
                    <a:pt x="79197" y="152400"/>
                  </a:moveTo>
                  <a:lnTo>
                    <a:pt x="78828" y="152552"/>
                  </a:lnTo>
                  <a:lnTo>
                    <a:pt x="78828" y="153492"/>
                  </a:lnTo>
                  <a:lnTo>
                    <a:pt x="79197" y="152400"/>
                  </a:lnTo>
                  <a:close/>
                </a:path>
                <a:path w="201930" h="333375">
                  <a:moveTo>
                    <a:pt x="79692" y="146050"/>
                  </a:moveTo>
                  <a:lnTo>
                    <a:pt x="77317" y="147320"/>
                  </a:lnTo>
                  <a:lnTo>
                    <a:pt x="79184" y="147320"/>
                  </a:lnTo>
                  <a:lnTo>
                    <a:pt x="79692" y="146050"/>
                  </a:lnTo>
                  <a:close/>
                </a:path>
                <a:path w="201930" h="333375">
                  <a:moveTo>
                    <a:pt x="80518" y="151015"/>
                  </a:moveTo>
                  <a:lnTo>
                    <a:pt x="80378" y="151269"/>
                  </a:lnTo>
                  <a:lnTo>
                    <a:pt x="80365" y="151409"/>
                  </a:lnTo>
                  <a:lnTo>
                    <a:pt x="80518" y="151015"/>
                  </a:lnTo>
                  <a:close/>
                </a:path>
                <a:path w="201930" h="333375">
                  <a:moveTo>
                    <a:pt x="81521" y="174371"/>
                  </a:moveTo>
                  <a:lnTo>
                    <a:pt x="79781" y="175260"/>
                  </a:lnTo>
                  <a:lnTo>
                    <a:pt x="79222" y="176530"/>
                  </a:lnTo>
                  <a:lnTo>
                    <a:pt x="81521" y="174371"/>
                  </a:lnTo>
                  <a:close/>
                </a:path>
                <a:path w="201930" h="333375">
                  <a:moveTo>
                    <a:pt x="81940" y="173990"/>
                  </a:moveTo>
                  <a:lnTo>
                    <a:pt x="81521" y="174371"/>
                  </a:lnTo>
                  <a:lnTo>
                    <a:pt x="81876" y="174193"/>
                  </a:lnTo>
                  <a:lnTo>
                    <a:pt x="81940" y="173990"/>
                  </a:lnTo>
                  <a:close/>
                </a:path>
                <a:path w="201930" h="333375">
                  <a:moveTo>
                    <a:pt x="83159" y="144780"/>
                  </a:moveTo>
                  <a:lnTo>
                    <a:pt x="80962" y="144780"/>
                  </a:lnTo>
                  <a:lnTo>
                    <a:pt x="79184" y="147320"/>
                  </a:lnTo>
                  <a:lnTo>
                    <a:pt x="79336" y="147320"/>
                  </a:lnTo>
                  <a:lnTo>
                    <a:pt x="83159" y="144780"/>
                  </a:lnTo>
                  <a:close/>
                </a:path>
                <a:path w="201930" h="333375">
                  <a:moveTo>
                    <a:pt x="84035" y="182562"/>
                  </a:moveTo>
                  <a:lnTo>
                    <a:pt x="83858" y="182422"/>
                  </a:lnTo>
                  <a:lnTo>
                    <a:pt x="83693" y="182880"/>
                  </a:lnTo>
                  <a:lnTo>
                    <a:pt x="84035" y="182562"/>
                  </a:lnTo>
                  <a:close/>
                </a:path>
                <a:path w="201930" h="333375">
                  <a:moveTo>
                    <a:pt x="84975" y="179070"/>
                  </a:moveTo>
                  <a:lnTo>
                    <a:pt x="82765" y="181610"/>
                  </a:lnTo>
                  <a:lnTo>
                    <a:pt x="83858" y="182422"/>
                  </a:lnTo>
                  <a:lnTo>
                    <a:pt x="84975" y="179070"/>
                  </a:lnTo>
                  <a:close/>
                </a:path>
                <a:path w="201930" h="333375">
                  <a:moveTo>
                    <a:pt x="87452" y="158750"/>
                  </a:moveTo>
                  <a:close/>
                </a:path>
                <a:path w="201930" h="333375">
                  <a:moveTo>
                    <a:pt x="89027" y="158102"/>
                  </a:moveTo>
                  <a:lnTo>
                    <a:pt x="88798" y="158229"/>
                  </a:lnTo>
                  <a:lnTo>
                    <a:pt x="88773" y="158369"/>
                  </a:lnTo>
                  <a:lnTo>
                    <a:pt x="88760" y="158546"/>
                  </a:lnTo>
                  <a:lnTo>
                    <a:pt x="88938" y="158280"/>
                  </a:lnTo>
                  <a:lnTo>
                    <a:pt x="89027" y="158102"/>
                  </a:lnTo>
                  <a:close/>
                </a:path>
                <a:path w="201930" h="333375">
                  <a:moveTo>
                    <a:pt x="89065" y="152400"/>
                  </a:moveTo>
                  <a:lnTo>
                    <a:pt x="88925" y="152400"/>
                  </a:lnTo>
                  <a:lnTo>
                    <a:pt x="89065" y="152400"/>
                  </a:lnTo>
                  <a:close/>
                </a:path>
                <a:path w="201930" h="333375">
                  <a:moveTo>
                    <a:pt x="90906" y="162560"/>
                  </a:moveTo>
                  <a:lnTo>
                    <a:pt x="89890" y="163830"/>
                  </a:lnTo>
                  <a:lnTo>
                    <a:pt x="90093" y="163830"/>
                  </a:lnTo>
                  <a:lnTo>
                    <a:pt x="90906" y="162560"/>
                  </a:lnTo>
                  <a:close/>
                </a:path>
                <a:path w="201930" h="333375">
                  <a:moveTo>
                    <a:pt x="93560" y="167640"/>
                  </a:moveTo>
                  <a:lnTo>
                    <a:pt x="92849" y="167043"/>
                  </a:lnTo>
                  <a:lnTo>
                    <a:pt x="91782" y="168567"/>
                  </a:lnTo>
                  <a:lnTo>
                    <a:pt x="93560" y="167640"/>
                  </a:lnTo>
                  <a:close/>
                </a:path>
                <a:path w="201930" h="333375">
                  <a:moveTo>
                    <a:pt x="94208" y="165100"/>
                  </a:moveTo>
                  <a:lnTo>
                    <a:pt x="92049" y="166370"/>
                  </a:lnTo>
                  <a:lnTo>
                    <a:pt x="92849" y="167043"/>
                  </a:lnTo>
                  <a:lnTo>
                    <a:pt x="94208" y="165100"/>
                  </a:lnTo>
                  <a:close/>
                </a:path>
                <a:path w="201930" h="333375">
                  <a:moveTo>
                    <a:pt x="101053" y="194310"/>
                  </a:moveTo>
                  <a:lnTo>
                    <a:pt x="100469" y="195186"/>
                  </a:lnTo>
                  <a:lnTo>
                    <a:pt x="100291" y="195580"/>
                  </a:lnTo>
                  <a:lnTo>
                    <a:pt x="101053" y="194310"/>
                  </a:lnTo>
                  <a:close/>
                </a:path>
                <a:path w="201930" h="333375">
                  <a:moveTo>
                    <a:pt x="101092" y="180949"/>
                  </a:moveTo>
                  <a:lnTo>
                    <a:pt x="100914" y="181279"/>
                  </a:lnTo>
                  <a:lnTo>
                    <a:pt x="101053" y="181089"/>
                  </a:lnTo>
                  <a:lnTo>
                    <a:pt x="101092" y="180949"/>
                  </a:lnTo>
                  <a:close/>
                </a:path>
                <a:path w="201930" h="333375">
                  <a:moveTo>
                    <a:pt x="101219" y="195580"/>
                  </a:moveTo>
                  <a:lnTo>
                    <a:pt x="100965" y="195580"/>
                  </a:lnTo>
                  <a:lnTo>
                    <a:pt x="100457" y="196850"/>
                  </a:lnTo>
                  <a:lnTo>
                    <a:pt x="101219" y="195580"/>
                  </a:lnTo>
                  <a:close/>
                </a:path>
                <a:path w="201930" h="333375">
                  <a:moveTo>
                    <a:pt x="101498" y="179679"/>
                  </a:moveTo>
                  <a:lnTo>
                    <a:pt x="100634" y="180416"/>
                  </a:lnTo>
                  <a:lnTo>
                    <a:pt x="101079" y="180467"/>
                  </a:lnTo>
                  <a:lnTo>
                    <a:pt x="101079" y="180848"/>
                  </a:lnTo>
                  <a:lnTo>
                    <a:pt x="101498" y="179679"/>
                  </a:lnTo>
                  <a:close/>
                </a:path>
                <a:path w="201930" h="333375">
                  <a:moveTo>
                    <a:pt x="103124" y="187439"/>
                  </a:moveTo>
                  <a:lnTo>
                    <a:pt x="102666" y="187706"/>
                  </a:lnTo>
                  <a:lnTo>
                    <a:pt x="102692" y="187960"/>
                  </a:lnTo>
                  <a:lnTo>
                    <a:pt x="103124" y="187439"/>
                  </a:lnTo>
                  <a:close/>
                </a:path>
                <a:path w="201930" h="333375">
                  <a:moveTo>
                    <a:pt x="104813" y="185420"/>
                  </a:moveTo>
                  <a:lnTo>
                    <a:pt x="103124" y="187439"/>
                  </a:lnTo>
                  <a:lnTo>
                    <a:pt x="104381" y="186690"/>
                  </a:lnTo>
                  <a:lnTo>
                    <a:pt x="104813" y="185420"/>
                  </a:lnTo>
                  <a:close/>
                </a:path>
                <a:path w="201930" h="333375">
                  <a:moveTo>
                    <a:pt x="105651" y="206273"/>
                  </a:moveTo>
                  <a:lnTo>
                    <a:pt x="104508" y="207010"/>
                  </a:lnTo>
                  <a:lnTo>
                    <a:pt x="105587" y="207010"/>
                  </a:lnTo>
                  <a:lnTo>
                    <a:pt x="105651" y="206273"/>
                  </a:lnTo>
                  <a:close/>
                </a:path>
                <a:path w="201930" h="333375">
                  <a:moveTo>
                    <a:pt x="105676" y="182880"/>
                  </a:moveTo>
                  <a:lnTo>
                    <a:pt x="105486" y="182880"/>
                  </a:lnTo>
                  <a:lnTo>
                    <a:pt x="105346" y="183222"/>
                  </a:lnTo>
                  <a:lnTo>
                    <a:pt x="105676" y="182880"/>
                  </a:lnTo>
                  <a:close/>
                </a:path>
                <a:path w="201930" h="333375">
                  <a:moveTo>
                    <a:pt x="107162" y="198120"/>
                  </a:moveTo>
                  <a:lnTo>
                    <a:pt x="103555" y="198120"/>
                  </a:lnTo>
                  <a:lnTo>
                    <a:pt x="103365" y="198120"/>
                  </a:lnTo>
                  <a:lnTo>
                    <a:pt x="102400" y="199390"/>
                  </a:lnTo>
                  <a:lnTo>
                    <a:pt x="103060" y="199390"/>
                  </a:lnTo>
                  <a:lnTo>
                    <a:pt x="103022" y="200660"/>
                  </a:lnTo>
                  <a:lnTo>
                    <a:pt x="102768" y="201930"/>
                  </a:lnTo>
                  <a:lnTo>
                    <a:pt x="103212" y="200660"/>
                  </a:lnTo>
                  <a:lnTo>
                    <a:pt x="107162" y="198120"/>
                  </a:lnTo>
                  <a:close/>
                </a:path>
                <a:path w="201930" h="333375">
                  <a:moveTo>
                    <a:pt x="110185" y="186690"/>
                  </a:moveTo>
                  <a:lnTo>
                    <a:pt x="109702" y="186690"/>
                  </a:lnTo>
                  <a:lnTo>
                    <a:pt x="108699" y="187960"/>
                  </a:lnTo>
                  <a:lnTo>
                    <a:pt x="109169" y="187960"/>
                  </a:lnTo>
                  <a:lnTo>
                    <a:pt x="110185" y="186690"/>
                  </a:lnTo>
                  <a:close/>
                </a:path>
                <a:path w="201930" h="333375">
                  <a:moveTo>
                    <a:pt x="110845" y="185204"/>
                  </a:moveTo>
                  <a:lnTo>
                    <a:pt x="109588" y="185928"/>
                  </a:lnTo>
                  <a:lnTo>
                    <a:pt x="109715" y="186055"/>
                  </a:lnTo>
                  <a:lnTo>
                    <a:pt x="110020" y="185813"/>
                  </a:lnTo>
                  <a:lnTo>
                    <a:pt x="110845" y="185204"/>
                  </a:lnTo>
                  <a:close/>
                </a:path>
                <a:path w="201930" h="333375">
                  <a:moveTo>
                    <a:pt x="111810" y="211899"/>
                  </a:moveTo>
                  <a:lnTo>
                    <a:pt x="111633" y="211785"/>
                  </a:lnTo>
                  <a:lnTo>
                    <a:pt x="111683" y="211912"/>
                  </a:lnTo>
                  <a:lnTo>
                    <a:pt x="111810" y="211899"/>
                  </a:lnTo>
                  <a:close/>
                </a:path>
                <a:path w="201930" h="333375">
                  <a:moveTo>
                    <a:pt x="112864" y="211162"/>
                  </a:moveTo>
                  <a:lnTo>
                    <a:pt x="112293" y="211645"/>
                  </a:lnTo>
                  <a:lnTo>
                    <a:pt x="111988" y="211861"/>
                  </a:lnTo>
                  <a:lnTo>
                    <a:pt x="111810" y="211886"/>
                  </a:lnTo>
                  <a:lnTo>
                    <a:pt x="112064" y="211950"/>
                  </a:lnTo>
                  <a:lnTo>
                    <a:pt x="111658" y="212305"/>
                  </a:lnTo>
                  <a:lnTo>
                    <a:pt x="111874" y="212280"/>
                  </a:lnTo>
                  <a:lnTo>
                    <a:pt x="112179" y="212115"/>
                  </a:lnTo>
                  <a:lnTo>
                    <a:pt x="112547" y="211899"/>
                  </a:lnTo>
                  <a:lnTo>
                    <a:pt x="112369" y="211937"/>
                  </a:lnTo>
                  <a:lnTo>
                    <a:pt x="112204" y="211937"/>
                  </a:lnTo>
                  <a:lnTo>
                    <a:pt x="112395" y="211645"/>
                  </a:lnTo>
                  <a:lnTo>
                    <a:pt x="112699" y="211366"/>
                  </a:lnTo>
                  <a:lnTo>
                    <a:pt x="112864" y="211162"/>
                  </a:lnTo>
                  <a:close/>
                </a:path>
                <a:path w="201930" h="333375">
                  <a:moveTo>
                    <a:pt x="113436" y="199097"/>
                  </a:moveTo>
                  <a:lnTo>
                    <a:pt x="112941" y="198539"/>
                  </a:lnTo>
                  <a:lnTo>
                    <a:pt x="112141" y="199390"/>
                  </a:lnTo>
                  <a:lnTo>
                    <a:pt x="112979" y="199390"/>
                  </a:lnTo>
                  <a:lnTo>
                    <a:pt x="113436" y="199097"/>
                  </a:lnTo>
                  <a:close/>
                </a:path>
                <a:path w="201930" h="333375">
                  <a:moveTo>
                    <a:pt x="114465" y="213207"/>
                  </a:moveTo>
                  <a:lnTo>
                    <a:pt x="114211" y="213360"/>
                  </a:lnTo>
                  <a:lnTo>
                    <a:pt x="114338" y="213360"/>
                  </a:lnTo>
                  <a:lnTo>
                    <a:pt x="114465" y="213207"/>
                  </a:lnTo>
                  <a:close/>
                </a:path>
                <a:path w="201930" h="333375">
                  <a:moveTo>
                    <a:pt x="114782" y="194310"/>
                  </a:moveTo>
                  <a:lnTo>
                    <a:pt x="112814" y="196291"/>
                  </a:lnTo>
                  <a:lnTo>
                    <a:pt x="114058" y="195580"/>
                  </a:lnTo>
                  <a:lnTo>
                    <a:pt x="113449" y="196850"/>
                  </a:lnTo>
                  <a:lnTo>
                    <a:pt x="114122" y="195580"/>
                  </a:lnTo>
                  <a:lnTo>
                    <a:pt x="114782" y="194310"/>
                  </a:lnTo>
                  <a:close/>
                </a:path>
                <a:path w="201930" h="333375">
                  <a:moveTo>
                    <a:pt x="114960" y="190893"/>
                  </a:moveTo>
                  <a:lnTo>
                    <a:pt x="114935" y="190690"/>
                  </a:lnTo>
                  <a:lnTo>
                    <a:pt x="112763" y="192659"/>
                  </a:lnTo>
                  <a:lnTo>
                    <a:pt x="111772" y="193509"/>
                  </a:lnTo>
                  <a:lnTo>
                    <a:pt x="112725" y="192735"/>
                  </a:lnTo>
                  <a:lnTo>
                    <a:pt x="113220" y="192430"/>
                  </a:lnTo>
                  <a:lnTo>
                    <a:pt x="113487" y="192379"/>
                  </a:lnTo>
                  <a:lnTo>
                    <a:pt x="114350" y="191503"/>
                  </a:lnTo>
                  <a:lnTo>
                    <a:pt x="114960" y="190893"/>
                  </a:lnTo>
                  <a:close/>
                </a:path>
                <a:path w="201930" h="333375">
                  <a:moveTo>
                    <a:pt x="116090" y="209105"/>
                  </a:moveTo>
                  <a:lnTo>
                    <a:pt x="115493" y="209550"/>
                  </a:lnTo>
                  <a:lnTo>
                    <a:pt x="115874" y="209550"/>
                  </a:lnTo>
                  <a:lnTo>
                    <a:pt x="116090" y="209105"/>
                  </a:lnTo>
                  <a:close/>
                </a:path>
                <a:path w="201930" h="333375">
                  <a:moveTo>
                    <a:pt x="116128" y="199390"/>
                  </a:moveTo>
                  <a:lnTo>
                    <a:pt x="115150" y="199390"/>
                  </a:lnTo>
                  <a:lnTo>
                    <a:pt x="115189" y="199974"/>
                  </a:lnTo>
                  <a:lnTo>
                    <a:pt x="116128" y="199390"/>
                  </a:lnTo>
                  <a:close/>
                </a:path>
                <a:path w="201930" h="333375">
                  <a:moveTo>
                    <a:pt x="116370" y="213029"/>
                  </a:moveTo>
                  <a:lnTo>
                    <a:pt x="115785" y="213360"/>
                  </a:lnTo>
                  <a:lnTo>
                    <a:pt x="116230" y="213360"/>
                  </a:lnTo>
                  <a:lnTo>
                    <a:pt x="116370" y="213029"/>
                  </a:lnTo>
                  <a:close/>
                </a:path>
                <a:path w="201930" h="333375">
                  <a:moveTo>
                    <a:pt x="118681" y="210820"/>
                  </a:moveTo>
                  <a:lnTo>
                    <a:pt x="118402" y="210820"/>
                  </a:lnTo>
                  <a:lnTo>
                    <a:pt x="118325" y="211048"/>
                  </a:lnTo>
                  <a:lnTo>
                    <a:pt x="118681" y="210820"/>
                  </a:lnTo>
                  <a:close/>
                </a:path>
                <a:path w="201930" h="333375">
                  <a:moveTo>
                    <a:pt x="119176" y="203200"/>
                  </a:moveTo>
                  <a:lnTo>
                    <a:pt x="118833" y="203200"/>
                  </a:lnTo>
                  <a:lnTo>
                    <a:pt x="118770" y="203568"/>
                  </a:lnTo>
                  <a:lnTo>
                    <a:pt x="119176" y="203200"/>
                  </a:lnTo>
                  <a:close/>
                </a:path>
                <a:path w="201930" h="333375">
                  <a:moveTo>
                    <a:pt x="119621" y="202755"/>
                  </a:moveTo>
                  <a:lnTo>
                    <a:pt x="119341" y="202831"/>
                  </a:lnTo>
                  <a:lnTo>
                    <a:pt x="119176" y="202882"/>
                  </a:lnTo>
                  <a:lnTo>
                    <a:pt x="119621" y="202755"/>
                  </a:lnTo>
                  <a:close/>
                </a:path>
                <a:path w="201930" h="333375">
                  <a:moveTo>
                    <a:pt x="120243" y="214223"/>
                  </a:moveTo>
                  <a:lnTo>
                    <a:pt x="119710" y="214236"/>
                  </a:lnTo>
                  <a:lnTo>
                    <a:pt x="117017" y="216446"/>
                  </a:lnTo>
                  <a:lnTo>
                    <a:pt x="118071" y="216204"/>
                  </a:lnTo>
                  <a:lnTo>
                    <a:pt x="118821" y="215671"/>
                  </a:lnTo>
                  <a:lnTo>
                    <a:pt x="120243" y="214223"/>
                  </a:lnTo>
                  <a:close/>
                </a:path>
                <a:path w="201930" h="333375">
                  <a:moveTo>
                    <a:pt x="120802" y="199390"/>
                  </a:moveTo>
                  <a:lnTo>
                    <a:pt x="116116" y="203200"/>
                  </a:lnTo>
                  <a:lnTo>
                    <a:pt x="118211" y="200660"/>
                  </a:lnTo>
                  <a:lnTo>
                    <a:pt x="116306" y="200660"/>
                  </a:lnTo>
                  <a:lnTo>
                    <a:pt x="116039" y="203200"/>
                  </a:lnTo>
                  <a:lnTo>
                    <a:pt x="112496" y="204470"/>
                  </a:lnTo>
                  <a:lnTo>
                    <a:pt x="114566" y="201930"/>
                  </a:lnTo>
                  <a:lnTo>
                    <a:pt x="117665" y="198120"/>
                  </a:lnTo>
                  <a:lnTo>
                    <a:pt x="115239" y="200660"/>
                  </a:lnTo>
                  <a:lnTo>
                    <a:pt x="115189" y="199974"/>
                  </a:lnTo>
                  <a:lnTo>
                    <a:pt x="114122" y="200660"/>
                  </a:lnTo>
                  <a:lnTo>
                    <a:pt x="115189" y="200660"/>
                  </a:lnTo>
                  <a:lnTo>
                    <a:pt x="113436" y="201930"/>
                  </a:lnTo>
                  <a:lnTo>
                    <a:pt x="115011" y="198120"/>
                  </a:lnTo>
                  <a:lnTo>
                    <a:pt x="113436" y="199097"/>
                  </a:lnTo>
                  <a:lnTo>
                    <a:pt x="113690" y="199390"/>
                  </a:lnTo>
                  <a:lnTo>
                    <a:pt x="112979" y="199390"/>
                  </a:lnTo>
                  <a:lnTo>
                    <a:pt x="110959" y="200660"/>
                  </a:lnTo>
                  <a:lnTo>
                    <a:pt x="112141" y="199390"/>
                  </a:lnTo>
                  <a:lnTo>
                    <a:pt x="111874" y="199390"/>
                  </a:lnTo>
                  <a:lnTo>
                    <a:pt x="112839" y="198424"/>
                  </a:lnTo>
                  <a:lnTo>
                    <a:pt x="114528" y="196850"/>
                  </a:lnTo>
                  <a:lnTo>
                    <a:pt x="114236" y="197040"/>
                  </a:lnTo>
                  <a:lnTo>
                    <a:pt x="115697" y="195580"/>
                  </a:lnTo>
                  <a:lnTo>
                    <a:pt x="110528" y="199390"/>
                  </a:lnTo>
                  <a:lnTo>
                    <a:pt x="111188" y="198120"/>
                  </a:lnTo>
                  <a:lnTo>
                    <a:pt x="111391" y="197726"/>
                  </a:lnTo>
                  <a:lnTo>
                    <a:pt x="111010" y="198120"/>
                  </a:lnTo>
                  <a:lnTo>
                    <a:pt x="111709" y="197116"/>
                  </a:lnTo>
                  <a:lnTo>
                    <a:pt x="111391" y="197726"/>
                  </a:lnTo>
                  <a:lnTo>
                    <a:pt x="112814" y="196291"/>
                  </a:lnTo>
                  <a:lnTo>
                    <a:pt x="111925" y="196799"/>
                  </a:lnTo>
                  <a:lnTo>
                    <a:pt x="111760" y="197040"/>
                  </a:lnTo>
                  <a:lnTo>
                    <a:pt x="111848" y="196850"/>
                  </a:lnTo>
                  <a:lnTo>
                    <a:pt x="112788" y="195580"/>
                  </a:lnTo>
                  <a:lnTo>
                    <a:pt x="114579" y="193040"/>
                  </a:lnTo>
                  <a:lnTo>
                    <a:pt x="113487" y="193040"/>
                  </a:lnTo>
                  <a:lnTo>
                    <a:pt x="110705" y="195580"/>
                  </a:lnTo>
                  <a:lnTo>
                    <a:pt x="111061" y="194310"/>
                  </a:lnTo>
                  <a:lnTo>
                    <a:pt x="111429" y="193040"/>
                  </a:lnTo>
                  <a:lnTo>
                    <a:pt x="110769" y="193040"/>
                  </a:lnTo>
                  <a:lnTo>
                    <a:pt x="110388" y="191770"/>
                  </a:lnTo>
                  <a:lnTo>
                    <a:pt x="110007" y="190500"/>
                  </a:lnTo>
                  <a:lnTo>
                    <a:pt x="110363" y="189230"/>
                  </a:lnTo>
                  <a:lnTo>
                    <a:pt x="110845" y="187960"/>
                  </a:lnTo>
                  <a:lnTo>
                    <a:pt x="107911" y="190500"/>
                  </a:lnTo>
                  <a:lnTo>
                    <a:pt x="107772" y="189230"/>
                  </a:lnTo>
                  <a:lnTo>
                    <a:pt x="107772" y="194310"/>
                  </a:lnTo>
                  <a:lnTo>
                    <a:pt x="106172" y="196850"/>
                  </a:lnTo>
                  <a:lnTo>
                    <a:pt x="104965" y="196850"/>
                  </a:lnTo>
                  <a:lnTo>
                    <a:pt x="107772" y="194310"/>
                  </a:lnTo>
                  <a:lnTo>
                    <a:pt x="107772" y="189230"/>
                  </a:lnTo>
                  <a:lnTo>
                    <a:pt x="106705" y="189230"/>
                  </a:lnTo>
                  <a:lnTo>
                    <a:pt x="108407" y="187960"/>
                  </a:lnTo>
                  <a:lnTo>
                    <a:pt x="107454" y="187960"/>
                  </a:lnTo>
                  <a:lnTo>
                    <a:pt x="108572" y="186690"/>
                  </a:lnTo>
                  <a:lnTo>
                    <a:pt x="109689" y="185420"/>
                  </a:lnTo>
                  <a:lnTo>
                    <a:pt x="108953" y="185420"/>
                  </a:lnTo>
                  <a:lnTo>
                    <a:pt x="105981" y="186690"/>
                  </a:lnTo>
                  <a:lnTo>
                    <a:pt x="106603" y="184150"/>
                  </a:lnTo>
                  <a:lnTo>
                    <a:pt x="104584" y="186690"/>
                  </a:lnTo>
                  <a:lnTo>
                    <a:pt x="104051" y="187413"/>
                  </a:lnTo>
                  <a:lnTo>
                    <a:pt x="104051" y="193040"/>
                  </a:lnTo>
                  <a:lnTo>
                    <a:pt x="102628" y="193040"/>
                  </a:lnTo>
                  <a:lnTo>
                    <a:pt x="103771" y="191770"/>
                  </a:lnTo>
                  <a:lnTo>
                    <a:pt x="104051" y="193040"/>
                  </a:lnTo>
                  <a:lnTo>
                    <a:pt x="104051" y="187413"/>
                  </a:lnTo>
                  <a:lnTo>
                    <a:pt x="101752" y="190500"/>
                  </a:lnTo>
                  <a:lnTo>
                    <a:pt x="99606" y="190500"/>
                  </a:lnTo>
                  <a:lnTo>
                    <a:pt x="101015" y="189230"/>
                  </a:lnTo>
                  <a:lnTo>
                    <a:pt x="102425" y="187960"/>
                  </a:lnTo>
                  <a:lnTo>
                    <a:pt x="102247" y="187960"/>
                  </a:lnTo>
                  <a:lnTo>
                    <a:pt x="102666" y="187706"/>
                  </a:lnTo>
                  <a:lnTo>
                    <a:pt x="102577" y="186690"/>
                  </a:lnTo>
                  <a:lnTo>
                    <a:pt x="104089" y="185420"/>
                  </a:lnTo>
                  <a:lnTo>
                    <a:pt x="104813" y="185420"/>
                  </a:lnTo>
                  <a:lnTo>
                    <a:pt x="105016" y="185420"/>
                  </a:lnTo>
                  <a:lnTo>
                    <a:pt x="104978" y="184150"/>
                  </a:lnTo>
                  <a:lnTo>
                    <a:pt x="105346" y="183222"/>
                  </a:lnTo>
                  <a:lnTo>
                    <a:pt x="104457" y="184150"/>
                  </a:lnTo>
                  <a:lnTo>
                    <a:pt x="103314" y="184150"/>
                  </a:lnTo>
                  <a:lnTo>
                    <a:pt x="104482" y="182880"/>
                  </a:lnTo>
                  <a:lnTo>
                    <a:pt x="105651" y="181610"/>
                  </a:lnTo>
                  <a:lnTo>
                    <a:pt x="104876" y="181610"/>
                  </a:lnTo>
                  <a:lnTo>
                    <a:pt x="105587" y="180340"/>
                  </a:lnTo>
                  <a:lnTo>
                    <a:pt x="103314" y="182880"/>
                  </a:lnTo>
                  <a:lnTo>
                    <a:pt x="103136" y="182880"/>
                  </a:lnTo>
                  <a:lnTo>
                    <a:pt x="104165" y="181610"/>
                  </a:lnTo>
                  <a:lnTo>
                    <a:pt x="104711" y="180340"/>
                  </a:lnTo>
                  <a:lnTo>
                    <a:pt x="103390" y="181610"/>
                  </a:lnTo>
                  <a:lnTo>
                    <a:pt x="102971" y="179070"/>
                  </a:lnTo>
                  <a:lnTo>
                    <a:pt x="100901" y="181610"/>
                  </a:lnTo>
                  <a:lnTo>
                    <a:pt x="100672" y="182880"/>
                  </a:lnTo>
                  <a:lnTo>
                    <a:pt x="97370" y="182880"/>
                  </a:lnTo>
                  <a:lnTo>
                    <a:pt x="99860" y="179070"/>
                  </a:lnTo>
                  <a:lnTo>
                    <a:pt x="97866" y="179070"/>
                  </a:lnTo>
                  <a:lnTo>
                    <a:pt x="98628" y="177800"/>
                  </a:lnTo>
                  <a:lnTo>
                    <a:pt x="97155" y="177800"/>
                  </a:lnTo>
                  <a:lnTo>
                    <a:pt x="96761" y="176530"/>
                  </a:lnTo>
                  <a:lnTo>
                    <a:pt x="94678" y="177800"/>
                  </a:lnTo>
                  <a:lnTo>
                    <a:pt x="94513" y="177800"/>
                  </a:lnTo>
                  <a:lnTo>
                    <a:pt x="95681" y="176530"/>
                  </a:lnTo>
                  <a:lnTo>
                    <a:pt x="96672" y="175260"/>
                  </a:lnTo>
                  <a:lnTo>
                    <a:pt x="95631" y="175260"/>
                  </a:lnTo>
                  <a:lnTo>
                    <a:pt x="94716" y="176530"/>
                  </a:lnTo>
                  <a:lnTo>
                    <a:pt x="95326" y="173990"/>
                  </a:lnTo>
                  <a:lnTo>
                    <a:pt x="96786" y="173990"/>
                  </a:lnTo>
                  <a:lnTo>
                    <a:pt x="97129" y="173990"/>
                  </a:lnTo>
                  <a:lnTo>
                    <a:pt x="96812" y="173469"/>
                  </a:lnTo>
                  <a:lnTo>
                    <a:pt x="96875" y="172707"/>
                  </a:lnTo>
                  <a:lnTo>
                    <a:pt x="97967" y="171450"/>
                  </a:lnTo>
                  <a:lnTo>
                    <a:pt x="95224" y="172720"/>
                  </a:lnTo>
                  <a:lnTo>
                    <a:pt x="97421" y="171450"/>
                  </a:lnTo>
                  <a:lnTo>
                    <a:pt x="97282" y="170180"/>
                  </a:lnTo>
                  <a:lnTo>
                    <a:pt x="96393" y="170180"/>
                  </a:lnTo>
                  <a:lnTo>
                    <a:pt x="95389" y="171450"/>
                  </a:lnTo>
                  <a:lnTo>
                    <a:pt x="94792" y="171450"/>
                  </a:lnTo>
                  <a:lnTo>
                    <a:pt x="94589" y="170180"/>
                  </a:lnTo>
                  <a:lnTo>
                    <a:pt x="97345" y="168910"/>
                  </a:lnTo>
                  <a:lnTo>
                    <a:pt x="99326" y="163830"/>
                  </a:lnTo>
                  <a:lnTo>
                    <a:pt x="89776" y="171450"/>
                  </a:lnTo>
                  <a:lnTo>
                    <a:pt x="91782" y="168567"/>
                  </a:lnTo>
                  <a:lnTo>
                    <a:pt x="91135" y="168910"/>
                  </a:lnTo>
                  <a:lnTo>
                    <a:pt x="90932" y="167640"/>
                  </a:lnTo>
                  <a:lnTo>
                    <a:pt x="91998" y="166370"/>
                  </a:lnTo>
                  <a:lnTo>
                    <a:pt x="94145" y="163830"/>
                  </a:lnTo>
                  <a:lnTo>
                    <a:pt x="93980" y="163830"/>
                  </a:lnTo>
                  <a:lnTo>
                    <a:pt x="94703" y="161290"/>
                  </a:lnTo>
                  <a:lnTo>
                    <a:pt x="89433" y="166370"/>
                  </a:lnTo>
                  <a:lnTo>
                    <a:pt x="89662" y="163830"/>
                  </a:lnTo>
                  <a:lnTo>
                    <a:pt x="88811" y="165100"/>
                  </a:lnTo>
                  <a:lnTo>
                    <a:pt x="86385" y="167640"/>
                  </a:lnTo>
                  <a:lnTo>
                    <a:pt x="84912" y="167640"/>
                  </a:lnTo>
                  <a:lnTo>
                    <a:pt x="84721" y="166370"/>
                  </a:lnTo>
                  <a:lnTo>
                    <a:pt x="86461" y="165100"/>
                  </a:lnTo>
                  <a:lnTo>
                    <a:pt x="88214" y="163830"/>
                  </a:lnTo>
                  <a:lnTo>
                    <a:pt x="88468" y="163537"/>
                  </a:lnTo>
                  <a:lnTo>
                    <a:pt x="88709" y="163385"/>
                  </a:lnTo>
                  <a:lnTo>
                    <a:pt x="88950" y="163195"/>
                  </a:lnTo>
                  <a:lnTo>
                    <a:pt x="88734" y="163220"/>
                  </a:lnTo>
                  <a:lnTo>
                    <a:pt x="89306" y="162560"/>
                  </a:lnTo>
                  <a:lnTo>
                    <a:pt x="89522" y="163830"/>
                  </a:lnTo>
                  <a:lnTo>
                    <a:pt x="89662" y="163830"/>
                  </a:lnTo>
                  <a:lnTo>
                    <a:pt x="89890" y="163830"/>
                  </a:lnTo>
                  <a:lnTo>
                    <a:pt x="90601" y="162560"/>
                  </a:lnTo>
                  <a:lnTo>
                    <a:pt x="89865" y="161455"/>
                  </a:lnTo>
                  <a:lnTo>
                    <a:pt x="89763" y="161290"/>
                  </a:lnTo>
                  <a:lnTo>
                    <a:pt x="89954" y="161150"/>
                  </a:lnTo>
                  <a:lnTo>
                    <a:pt x="91490" y="160020"/>
                  </a:lnTo>
                  <a:lnTo>
                    <a:pt x="90258" y="160020"/>
                  </a:lnTo>
                  <a:lnTo>
                    <a:pt x="88531" y="161290"/>
                  </a:lnTo>
                  <a:lnTo>
                    <a:pt x="88747" y="158750"/>
                  </a:lnTo>
                  <a:lnTo>
                    <a:pt x="88341" y="160020"/>
                  </a:lnTo>
                  <a:lnTo>
                    <a:pt x="87325" y="161290"/>
                  </a:lnTo>
                  <a:lnTo>
                    <a:pt x="87363" y="158788"/>
                  </a:lnTo>
                  <a:lnTo>
                    <a:pt x="84963" y="161290"/>
                  </a:lnTo>
                  <a:lnTo>
                    <a:pt x="83845" y="161290"/>
                  </a:lnTo>
                  <a:lnTo>
                    <a:pt x="84886" y="160020"/>
                  </a:lnTo>
                  <a:lnTo>
                    <a:pt x="87287" y="158826"/>
                  </a:lnTo>
                  <a:lnTo>
                    <a:pt x="85521" y="158750"/>
                  </a:lnTo>
                  <a:lnTo>
                    <a:pt x="86080" y="157480"/>
                  </a:lnTo>
                  <a:lnTo>
                    <a:pt x="88912" y="156210"/>
                  </a:lnTo>
                  <a:lnTo>
                    <a:pt x="86423" y="156210"/>
                  </a:lnTo>
                  <a:lnTo>
                    <a:pt x="88938" y="153670"/>
                  </a:lnTo>
                  <a:lnTo>
                    <a:pt x="88925" y="152501"/>
                  </a:lnTo>
                  <a:lnTo>
                    <a:pt x="87325" y="153670"/>
                  </a:lnTo>
                  <a:lnTo>
                    <a:pt x="88112" y="152400"/>
                  </a:lnTo>
                  <a:lnTo>
                    <a:pt x="86664" y="153670"/>
                  </a:lnTo>
                  <a:lnTo>
                    <a:pt x="85077" y="154940"/>
                  </a:lnTo>
                  <a:lnTo>
                    <a:pt x="83908" y="155638"/>
                  </a:lnTo>
                  <a:lnTo>
                    <a:pt x="84366" y="154940"/>
                  </a:lnTo>
                  <a:lnTo>
                    <a:pt x="86055" y="152400"/>
                  </a:lnTo>
                  <a:lnTo>
                    <a:pt x="86715" y="152400"/>
                  </a:lnTo>
                  <a:lnTo>
                    <a:pt x="86969" y="151130"/>
                  </a:lnTo>
                  <a:lnTo>
                    <a:pt x="87464" y="151130"/>
                  </a:lnTo>
                  <a:lnTo>
                    <a:pt x="87680" y="150749"/>
                  </a:lnTo>
                  <a:lnTo>
                    <a:pt x="87807" y="150723"/>
                  </a:lnTo>
                  <a:lnTo>
                    <a:pt x="88963" y="148590"/>
                  </a:lnTo>
                  <a:lnTo>
                    <a:pt x="84226" y="153670"/>
                  </a:lnTo>
                  <a:lnTo>
                    <a:pt x="83642" y="152692"/>
                  </a:lnTo>
                  <a:lnTo>
                    <a:pt x="83642" y="155016"/>
                  </a:lnTo>
                  <a:lnTo>
                    <a:pt x="83540" y="155867"/>
                  </a:lnTo>
                  <a:lnTo>
                    <a:pt x="82969" y="156210"/>
                  </a:lnTo>
                  <a:lnTo>
                    <a:pt x="83553" y="155181"/>
                  </a:lnTo>
                  <a:lnTo>
                    <a:pt x="83642" y="155016"/>
                  </a:lnTo>
                  <a:lnTo>
                    <a:pt x="83642" y="152692"/>
                  </a:lnTo>
                  <a:lnTo>
                    <a:pt x="83578" y="153670"/>
                  </a:lnTo>
                  <a:lnTo>
                    <a:pt x="83553" y="155003"/>
                  </a:lnTo>
                  <a:lnTo>
                    <a:pt x="81127" y="156210"/>
                  </a:lnTo>
                  <a:lnTo>
                    <a:pt x="83578" y="153670"/>
                  </a:lnTo>
                  <a:lnTo>
                    <a:pt x="83578" y="152577"/>
                  </a:lnTo>
                  <a:lnTo>
                    <a:pt x="83477" y="152400"/>
                  </a:lnTo>
                  <a:lnTo>
                    <a:pt x="85013" y="151130"/>
                  </a:lnTo>
                  <a:lnTo>
                    <a:pt x="86017" y="149860"/>
                  </a:lnTo>
                  <a:lnTo>
                    <a:pt x="85877" y="149860"/>
                  </a:lnTo>
                  <a:lnTo>
                    <a:pt x="83337" y="152400"/>
                  </a:lnTo>
                  <a:lnTo>
                    <a:pt x="81927" y="152400"/>
                  </a:lnTo>
                  <a:lnTo>
                    <a:pt x="82524" y="151130"/>
                  </a:lnTo>
                  <a:lnTo>
                    <a:pt x="80530" y="152400"/>
                  </a:lnTo>
                  <a:lnTo>
                    <a:pt x="80162" y="152400"/>
                  </a:lnTo>
                  <a:lnTo>
                    <a:pt x="78892" y="153428"/>
                  </a:lnTo>
                  <a:lnTo>
                    <a:pt x="78828" y="153670"/>
                  </a:lnTo>
                  <a:lnTo>
                    <a:pt x="78828" y="153492"/>
                  </a:lnTo>
                  <a:lnTo>
                    <a:pt x="78613" y="153670"/>
                  </a:lnTo>
                  <a:lnTo>
                    <a:pt x="77724" y="153670"/>
                  </a:lnTo>
                  <a:lnTo>
                    <a:pt x="78613" y="152654"/>
                  </a:lnTo>
                  <a:lnTo>
                    <a:pt x="76250" y="153670"/>
                  </a:lnTo>
                  <a:lnTo>
                    <a:pt x="80949" y="149860"/>
                  </a:lnTo>
                  <a:lnTo>
                    <a:pt x="78676" y="149860"/>
                  </a:lnTo>
                  <a:lnTo>
                    <a:pt x="79400" y="148590"/>
                  </a:lnTo>
                  <a:lnTo>
                    <a:pt x="81381" y="147320"/>
                  </a:lnTo>
                  <a:lnTo>
                    <a:pt x="79768" y="147320"/>
                  </a:lnTo>
                  <a:lnTo>
                    <a:pt x="76238" y="148590"/>
                  </a:lnTo>
                  <a:lnTo>
                    <a:pt x="76377" y="149212"/>
                  </a:lnTo>
                  <a:lnTo>
                    <a:pt x="76492" y="149733"/>
                  </a:lnTo>
                  <a:lnTo>
                    <a:pt x="76530" y="149860"/>
                  </a:lnTo>
                  <a:lnTo>
                    <a:pt x="78143" y="148590"/>
                  </a:lnTo>
                  <a:lnTo>
                    <a:pt x="78016" y="149860"/>
                  </a:lnTo>
                  <a:lnTo>
                    <a:pt x="76593" y="149860"/>
                  </a:lnTo>
                  <a:lnTo>
                    <a:pt x="75133" y="151130"/>
                  </a:lnTo>
                  <a:lnTo>
                    <a:pt x="76377" y="149860"/>
                  </a:lnTo>
                  <a:lnTo>
                    <a:pt x="76377" y="149212"/>
                  </a:lnTo>
                  <a:lnTo>
                    <a:pt x="72542" y="151130"/>
                  </a:lnTo>
                  <a:lnTo>
                    <a:pt x="74168" y="149733"/>
                  </a:lnTo>
                  <a:lnTo>
                    <a:pt x="77266" y="147320"/>
                  </a:lnTo>
                  <a:lnTo>
                    <a:pt x="78905" y="146050"/>
                  </a:lnTo>
                  <a:lnTo>
                    <a:pt x="80314" y="143510"/>
                  </a:lnTo>
                  <a:lnTo>
                    <a:pt x="75069" y="146050"/>
                  </a:lnTo>
                  <a:lnTo>
                    <a:pt x="75323" y="143510"/>
                  </a:lnTo>
                  <a:lnTo>
                    <a:pt x="74777" y="144780"/>
                  </a:lnTo>
                  <a:lnTo>
                    <a:pt x="72707" y="146050"/>
                  </a:lnTo>
                  <a:lnTo>
                    <a:pt x="73914" y="144780"/>
                  </a:lnTo>
                  <a:lnTo>
                    <a:pt x="72809" y="144780"/>
                  </a:lnTo>
                  <a:lnTo>
                    <a:pt x="74472" y="143510"/>
                  </a:lnTo>
                  <a:lnTo>
                    <a:pt x="74866" y="142240"/>
                  </a:lnTo>
                  <a:lnTo>
                    <a:pt x="75768" y="140970"/>
                  </a:lnTo>
                  <a:lnTo>
                    <a:pt x="74561" y="142240"/>
                  </a:lnTo>
                  <a:lnTo>
                    <a:pt x="75171" y="140970"/>
                  </a:lnTo>
                  <a:lnTo>
                    <a:pt x="71793" y="143510"/>
                  </a:lnTo>
                  <a:lnTo>
                    <a:pt x="73533" y="140970"/>
                  </a:lnTo>
                  <a:lnTo>
                    <a:pt x="73660" y="138430"/>
                  </a:lnTo>
                  <a:lnTo>
                    <a:pt x="67945" y="143510"/>
                  </a:lnTo>
                  <a:lnTo>
                    <a:pt x="67767" y="140970"/>
                  </a:lnTo>
                  <a:lnTo>
                    <a:pt x="69786" y="140970"/>
                  </a:lnTo>
                  <a:lnTo>
                    <a:pt x="70637" y="139700"/>
                  </a:lnTo>
                  <a:lnTo>
                    <a:pt x="72415" y="138430"/>
                  </a:lnTo>
                  <a:lnTo>
                    <a:pt x="72021" y="138430"/>
                  </a:lnTo>
                  <a:lnTo>
                    <a:pt x="68199" y="139700"/>
                  </a:lnTo>
                  <a:lnTo>
                    <a:pt x="69557" y="138430"/>
                  </a:lnTo>
                  <a:lnTo>
                    <a:pt x="68719" y="138430"/>
                  </a:lnTo>
                  <a:lnTo>
                    <a:pt x="66929" y="139700"/>
                  </a:lnTo>
                  <a:lnTo>
                    <a:pt x="66802" y="139700"/>
                  </a:lnTo>
                  <a:lnTo>
                    <a:pt x="66306" y="138861"/>
                  </a:lnTo>
                  <a:lnTo>
                    <a:pt x="68910" y="135890"/>
                  </a:lnTo>
                  <a:lnTo>
                    <a:pt x="61963" y="138430"/>
                  </a:lnTo>
                  <a:lnTo>
                    <a:pt x="65836" y="133350"/>
                  </a:lnTo>
                  <a:lnTo>
                    <a:pt x="63588" y="133350"/>
                  </a:lnTo>
                  <a:lnTo>
                    <a:pt x="62992" y="132080"/>
                  </a:lnTo>
                  <a:lnTo>
                    <a:pt x="63754" y="132080"/>
                  </a:lnTo>
                  <a:lnTo>
                    <a:pt x="64681" y="129540"/>
                  </a:lnTo>
                  <a:lnTo>
                    <a:pt x="58458" y="134620"/>
                  </a:lnTo>
                  <a:lnTo>
                    <a:pt x="59486" y="132080"/>
                  </a:lnTo>
                  <a:lnTo>
                    <a:pt x="61861" y="130810"/>
                  </a:lnTo>
                  <a:lnTo>
                    <a:pt x="61366" y="132080"/>
                  </a:lnTo>
                  <a:lnTo>
                    <a:pt x="62179" y="130810"/>
                  </a:lnTo>
                  <a:lnTo>
                    <a:pt x="67678" y="127000"/>
                  </a:lnTo>
                  <a:lnTo>
                    <a:pt x="60540" y="130810"/>
                  </a:lnTo>
                  <a:lnTo>
                    <a:pt x="61480" y="129540"/>
                  </a:lnTo>
                  <a:lnTo>
                    <a:pt x="63347" y="127000"/>
                  </a:lnTo>
                  <a:lnTo>
                    <a:pt x="63792" y="127000"/>
                  </a:lnTo>
                  <a:lnTo>
                    <a:pt x="65354" y="125730"/>
                  </a:lnTo>
                  <a:lnTo>
                    <a:pt x="60769" y="127000"/>
                  </a:lnTo>
                  <a:lnTo>
                    <a:pt x="60617" y="126034"/>
                  </a:lnTo>
                  <a:lnTo>
                    <a:pt x="58140" y="127000"/>
                  </a:lnTo>
                  <a:lnTo>
                    <a:pt x="56375" y="127000"/>
                  </a:lnTo>
                  <a:lnTo>
                    <a:pt x="55740" y="126403"/>
                  </a:lnTo>
                  <a:lnTo>
                    <a:pt x="55041" y="127000"/>
                  </a:lnTo>
                  <a:lnTo>
                    <a:pt x="53898" y="125730"/>
                  </a:lnTo>
                  <a:lnTo>
                    <a:pt x="54952" y="125730"/>
                  </a:lnTo>
                  <a:lnTo>
                    <a:pt x="55664" y="124460"/>
                  </a:lnTo>
                  <a:lnTo>
                    <a:pt x="56857" y="123190"/>
                  </a:lnTo>
                  <a:lnTo>
                    <a:pt x="58039" y="121920"/>
                  </a:lnTo>
                  <a:lnTo>
                    <a:pt x="58635" y="123190"/>
                  </a:lnTo>
                  <a:lnTo>
                    <a:pt x="61556" y="120650"/>
                  </a:lnTo>
                  <a:lnTo>
                    <a:pt x="58420" y="121754"/>
                  </a:lnTo>
                  <a:lnTo>
                    <a:pt x="59651" y="120650"/>
                  </a:lnTo>
                  <a:lnTo>
                    <a:pt x="58483" y="119380"/>
                  </a:lnTo>
                  <a:lnTo>
                    <a:pt x="54991" y="121920"/>
                  </a:lnTo>
                  <a:lnTo>
                    <a:pt x="54470" y="120650"/>
                  </a:lnTo>
                  <a:lnTo>
                    <a:pt x="53505" y="120650"/>
                  </a:lnTo>
                  <a:lnTo>
                    <a:pt x="49618" y="123190"/>
                  </a:lnTo>
                  <a:lnTo>
                    <a:pt x="55092" y="119380"/>
                  </a:lnTo>
                  <a:lnTo>
                    <a:pt x="52095" y="120650"/>
                  </a:lnTo>
                  <a:lnTo>
                    <a:pt x="55486" y="118110"/>
                  </a:lnTo>
                  <a:lnTo>
                    <a:pt x="51562" y="118110"/>
                  </a:lnTo>
                  <a:lnTo>
                    <a:pt x="54660" y="116840"/>
                  </a:lnTo>
                  <a:lnTo>
                    <a:pt x="53657" y="116840"/>
                  </a:lnTo>
                  <a:lnTo>
                    <a:pt x="52908" y="116840"/>
                  </a:lnTo>
                  <a:lnTo>
                    <a:pt x="49987" y="118110"/>
                  </a:lnTo>
                  <a:lnTo>
                    <a:pt x="49758" y="118110"/>
                  </a:lnTo>
                  <a:lnTo>
                    <a:pt x="49276" y="116840"/>
                  </a:lnTo>
                  <a:lnTo>
                    <a:pt x="56286" y="113030"/>
                  </a:lnTo>
                  <a:lnTo>
                    <a:pt x="49631" y="113030"/>
                  </a:lnTo>
                  <a:lnTo>
                    <a:pt x="54686" y="109220"/>
                  </a:lnTo>
                  <a:lnTo>
                    <a:pt x="51244" y="109220"/>
                  </a:lnTo>
                  <a:lnTo>
                    <a:pt x="52184" y="107950"/>
                  </a:lnTo>
                  <a:lnTo>
                    <a:pt x="54063" y="105410"/>
                  </a:lnTo>
                  <a:lnTo>
                    <a:pt x="52654" y="104140"/>
                  </a:lnTo>
                  <a:lnTo>
                    <a:pt x="47536" y="107950"/>
                  </a:lnTo>
                  <a:lnTo>
                    <a:pt x="49085" y="106680"/>
                  </a:lnTo>
                  <a:lnTo>
                    <a:pt x="52197" y="104140"/>
                  </a:lnTo>
                  <a:lnTo>
                    <a:pt x="46634" y="106680"/>
                  </a:lnTo>
                  <a:lnTo>
                    <a:pt x="46393" y="106680"/>
                  </a:lnTo>
                  <a:lnTo>
                    <a:pt x="47523" y="105079"/>
                  </a:lnTo>
                  <a:lnTo>
                    <a:pt x="49885" y="104571"/>
                  </a:lnTo>
                  <a:lnTo>
                    <a:pt x="48615" y="103530"/>
                  </a:lnTo>
                  <a:lnTo>
                    <a:pt x="49085" y="102870"/>
                  </a:lnTo>
                  <a:lnTo>
                    <a:pt x="50571" y="101600"/>
                  </a:lnTo>
                  <a:lnTo>
                    <a:pt x="50546" y="102870"/>
                  </a:lnTo>
                  <a:lnTo>
                    <a:pt x="51790" y="102870"/>
                  </a:lnTo>
                  <a:lnTo>
                    <a:pt x="51739" y="101600"/>
                  </a:lnTo>
                  <a:lnTo>
                    <a:pt x="53987" y="100330"/>
                  </a:lnTo>
                  <a:lnTo>
                    <a:pt x="55181" y="99060"/>
                  </a:lnTo>
                  <a:lnTo>
                    <a:pt x="53213" y="100330"/>
                  </a:lnTo>
                  <a:lnTo>
                    <a:pt x="52108" y="100330"/>
                  </a:lnTo>
                  <a:lnTo>
                    <a:pt x="52616" y="99060"/>
                  </a:lnTo>
                  <a:lnTo>
                    <a:pt x="50380" y="101600"/>
                  </a:lnTo>
                  <a:lnTo>
                    <a:pt x="46672" y="101600"/>
                  </a:lnTo>
                  <a:lnTo>
                    <a:pt x="54571" y="97790"/>
                  </a:lnTo>
                  <a:lnTo>
                    <a:pt x="51473" y="97790"/>
                  </a:lnTo>
                  <a:lnTo>
                    <a:pt x="51676" y="95250"/>
                  </a:lnTo>
                  <a:lnTo>
                    <a:pt x="47625" y="96291"/>
                  </a:lnTo>
                  <a:lnTo>
                    <a:pt x="48856" y="95250"/>
                  </a:lnTo>
                  <a:lnTo>
                    <a:pt x="49428" y="95250"/>
                  </a:lnTo>
                  <a:lnTo>
                    <a:pt x="49352" y="93980"/>
                  </a:lnTo>
                  <a:lnTo>
                    <a:pt x="42722" y="93980"/>
                  </a:lnTo>
                  <a:lnTo>
                    <a:pt x="44983" y="91440"/>
                  </a:lnTo>
                  <a:lnTo>
                    <a:pt x="44818" y="91440"/>
                  </a:lnTo>
                  <a:lnTo>
                    <a:pt x="45415" y="90170"/>
                  </a:lnTo>
                  <a:lnTo>
                    <a:pt x="44107" y="90170"/>
                  </a:lnTo>
                  <a:lnTo>
                    <a:pt x="45872" y="88900"/>
                  </a:lnTo>
                  <a:lnTo>
                    <a:pt x="47053" y="86360"/>
                  </a:lnTo>
                  <a:lnTo>
                    <a:pt x="40855" y="88900"/>
                  </a:lnTo>
                  <a:lnTo>
                    <a:pt x="39255" y="87630"/>
                  </a:lnTo>
                  <a:lnTo>
                    <a:pt x="43484" y="86360"/>
                  </a:lnTo>
                  <a:lnTo>
                    <a:pt x="43903" y="85090"/>
                  </a:lnTo>
                  <a:lnTo>
                    <a:pt x="44323" y="83820"/>
                  </a:lnTo>
                  <a:lnTo>
                    <a:pt x="44780" y="82550"/>
                  </a:lnTo>
                  <a:lnTo>
                    <a:pt x="45389" y="82550"/>
                  </a:lnTo>
                  <a:lnTo>
                    <a:pt x="45173" y="81280"/>
                  </a:lnTo>
                  <a:lnTo>
                    <a:pt x="40563" y="81280"/>
                  </a:lnTo>
                  <a:lnTo>
                    <a:pt x="38163" y="80010"/>
                  </a:lnTo>
                  <a:lnTo>
                    <a:pt x="40297" y="78740"/>
                  </a:lnTo>
                  <a:lnTo>
                    <a:pt x="42418" y="77470"/>
                  </a:lnTo>
                  <a:lnTo>
                    <a:pt x="38773" y="74930"/>
                  </a:lnTo>
                  <a:lnTo>
                    <a:pt x="39776" y="73660"/>
                  </a:lnTo>
                  <a:lnTo>
                    <a:pt x="36817" y="73660"/>
                  </a:lnTo>
                  <a:lnTo>
                    <a:pt x="37541" y="72390"/>
                  </a:lnTo>
                  <a:lnTo>
                    <a:pt x="33362" y="73660"/>
                  </a:lnTo>
                  <a:lnTo>
                    <a:pt x="37401" y="72390"/>
                  </a:lnTo>
                  <a:lnTo>
                    <a:pt x="41198" y="71120"/>
                  </a:lnTo>
                  <a:lnTo>
                    <a:pt x="39890" y="69850"/>
                  </a:lnTo>
                  <a:lnTo>
                    <a:pt x="34480" y="71120"/>
                  </a:lnTo>
                  <a:lnTo>
                    <a:pt x="35699" y="69850"/>
                  </a:lnTo>
                  <a:lnTo>
                    <a:pt x="36918" y="68580"/>
                  </a:lnTo>
                  <a:lnTo>
                    <a:pt x="35814" y="67310"/>
                  </a:lnTo>
                  <a:lnTo>
                    <a:pt x="34632" y="66040"/>
                  </a:lnTo>
                  <a:lnTo>
                    <a:pt x="36804" y="64770"/>
                  </a:lnTo>
                  <a:lnTo>
                    <a:pt x="35356" y="64770"/>
                  </a:lnTo>
                  <a:lnTo>
                    <a:pt x="35229" y="63500"/>
                  </a:lnTo>
                  <a:lnTo>
                    <a:pt x="33769" y="63500"/>
                  </a:lnTo>
                  <a:lnTo>
                    <a:pt x="36639" y="62230"/>
                  </a:lnTo>
                  <a:lnTo>
                    <a:pt x="37236" y="60960"/>
                  </a:lnTo>
                  <a:lnTo>
                    <a:pt x="36144" y="59690"/>
                  </a:lnTo>
                  <a:lnTo>
                    <a:pt x="38290" y="59690"/>
                  </a:lnTo>
                  <a:lnTo>
                    <a:pt x="38252" y="58420"/>
                  </a:lnTo>
                  <a:lnTo>
                    <a:pt x="29705" y="60960"/>
                  </a:lnTo>
                  <a:lnTo>
                    <a:pt x="29362" y="59690"/>
                  </a:lnTo>
                  <a:lnTo>
                    <a:pt x="33591" y="58420"/>
                  </a:lnTo>
                  <a:lnTo>
                    <a:pt x="33185" y="57150"/>
                  </a:lnTo>
                  <a:lnTo>
                    <a:pt x="36626" y="54610"/>
                  </a:lnTo>
                  <a:lnTo>
                    <a:pt x="32385" y="53340"/>
                  </a:lnTo>
                  <a:lnTo>
                    <a:pt x="34442" y="53340"/>
                  </a:lnTo>
                  <a:lnTo>
                    <a:pt x="35648" y="52070"/>
                  </a:lnTo>
                  <a:lnTo>
                    <a:pt x="36855" y="50800"/>
                  </a:lnTo>
                  <a:lnTo>
                    <a:pt x="30962" y="52070"/>
                  </a:lnTo>
                  <a:lnTo>
                    <a:pt x="34836" y="50800"/>
                  </a:lnTo>
                  <a:lnTo>
                    <a:pt x="31076" y="50800"/>
                  </a:lnTo>
                  <a:lnTo>
                    <a:pt x="29197" y="49530"/>
                  </a:lnTo>
                  <a:lnTo>
                    <a:pt x="26098" y="49530"/>
                  </a:lnTo>
                  <a:lnTo>
                    <a:pt x="26416" y="48260"/>
                  </a:lnTo>
                  <a:lnTo>
                    <a:pt x="24841" y="48260"/>
                  </a:lnTo>
                  <a:lnTo>
                    <a:pt x="26200" y="46990"/>
                  </a:lnTo>
                  <a:lnTo>
                    <a:pt x="23749" y="46990"/>
                  </a:lnTo>
                  <a:lnTo>
                    <a:pt x="25488" y="45720"/>
                  </a:lnTo>
                  <a:lnTo>
                    <a:pt x="28092" y="44450"/>
                  </a:lnTo>
                  <a:lnTo>
                    <a:pt x="26898" y="44450"/>
                  </a:lnTo>
                  <a:lnTo>
                    <a:pt x="27800" y="43180"/>
                  </a:lnTo>
                  <a:lnTo>
                    <a:pt x="27952" y="42964"/>
                  </a:lnTo>
                  <a:lnTo>
                    <a:pt x="30149" y="41910"/>
                  </a:lnTo>
                  <a:lnTo>
                    <a:pt x="34277" y="41910"/>
                  </a:lnTo>
                  <a:lnTo>
                    <a:pt x="32181" y="40640"/>
                  </a:lnTo>
                  <a:lnTo>
                    <a:pt x="27711" y="40640"/>
                  </a:lnTo>
                  <a:lnTo>
                    <a:pt x="27711" y="43065"/>
                  </a:lnTo>
                  <a:lnTo>
                    <a:pt x="27495" y="43180"/>
                  </a:lnTo>
                  <a:lnTo>
                    <a:pt x="27711" y="43065"/>
                  </a:lnTo>
                  <a:lnTo>
                    <a:pt x="27711" y="40640"/>
                  </a:lnTo>
                  <a:lnTo>
                    <a:pt x="27686" y="41910"/>
                  </a:lnTo>
                  <a:lnTo>
                    <a:pt x="23266" y="41910"/>
                  </a:lnTo>
                  <a:lnTo>
                    <a:pt x="25958" y="40640"/>
                  </a:lnTo>
                  <a:lnTo>
                    <a:pt x="27647" y="40640"/>
                  </a:lnTo>
                  <a:lnTo>
                    <a:pt x="28778" y="39370"/>
                  </a:lnTo>
                  <a:lnTo>
                    <a:pt x="29921" y="39370"/>
                  </a:lnTo>
                  <a:lnTo>
                    <a:pt x="30238" y="38100"/>
                  </a:lnTo>
                  <a:lnTo>
                    <a:pt x="32448" y="38100"/>
                  </a:lnTo>
                  <a:lnTo>
                    <a:pt x="31356" y="36830"/>
                  </a:lnTo>
                  <a:lnTo>
                    <a:pt x="26898" y="36830"/>
                  </a:lnTo>
                  <a:lnTo>
                    <a:pt x="26911" y="36969"/>
                  </a:lnTo>
                  <a:lnTo>
                    <a:pt x="26174" y="37147"/>
                  </a:lnTo>
                  <a:lnTo>
                    <a:pt x="26936" y="37147"/>
                  </a:lnTo>
                  <a:lnTo>
                    <a:pt x="27051" y="38100"/>
                  </a:lnTo>
                  <a:lnTo>
                    <a:pt x="27228" y="38100"/>
                  </a:lnTo>
                  <a:lnTo>
                    <a:pt x="27406" y="39370"/>
                  </a:lnTo>
                  <a:lnTo>
                    <a:pt x="25882" y="38100"/>
                  </a:lnTo>
                  <a:lnTo>
                    <a:pt x="21399" y="38100"/>
                  </a:lnTo>
                  <a:lnTo>
                    <a:pt x="25425" y="36830"/>
                  </a:lnTo>
                  <a:lnTo>
                    <a:pt x="27533" y="35560"/>
                  </a:lnTo>
                  <a:lnTo>
                    <a:pt x="30035" y="35560"/>
                  </a:lnTo>
                  <a:lnTo>
                    <a:pt x="28270" y="34290"/>
                  </a:lnTo>
                  <a:lnTo>
                    <a:pt x="28663" y="31750"/>
                  </a:lnTo>
                  <a:lnTo>
                    <a:pt x="26835" y="31750"/>
                  </a:lnTo>
                  <a:lnTo>
                    <a:pt x="25654" y="30721"/>
                  </a:lnTo>
                  <a:lnTo>
                    <a:pt x="26123" y="31750"/>
                  </a:lnTo>
                  <a:lnTo>
                    <a:pt x="24688" y="31750"/>
                  </a:lnTo>
                  <a:lnTo>
                    <a:pt x="25387" y="30721"/>
                  </a:lnTo>
                  <a:lnTo>
                    <a:pt x="25387" y="30480"/>
                  </a:lnTo>
                  <a:lnTo>
                    <a:pt x="26187" y="29210"/>
                  </a:lnTo>
                  <a:lnTo>
                    <a:pt x="25895" y="29210"/>
                  </a:lnTo>
                  <a:lnTo>
                    <a:pt x="22313" y="29210"/>
                  </a:lnTo>
                  <a:lnTo>
                    <a:pt x="24015" y="27940"/>
                  </a:lnTo>
                  <a:lnTo>
                    <a:pt x="25895" y="29210"/>
                  </a:lnTo>
                  <a:lnTo>
                    <a:pt x="25209" y="27940"/>
                  </a:lnTo>
                  <a:lnTo>
                    <a:pt x="26390" y="29210"/>
                  </a:lnTo>
                  <a:lnTo>
                    <a:pt x="26936" y="27940"/>
                  </a:lnTo>
                  <a:lnTo>
                    <a:pt x="27495" y="26670"/>
                  </a:lnTo>
                  <a:lnTo>
                    <a:pt x="24638" y="25400"/>
                  </a:lnTo>
                  <a:lnTo>
                    <a:pt x="22148" y="24130"/>
                  </a:lnTo>
                  <a:lnTo>
                    <a:pt x="24333" y="21590"/>
                  </a:lnTo>
                  <a:lnTo>
                    <a:pt x="22961" y="21590"/>
                  </a:lnTo>
                  <a:lnTo>
                    <a:pt x="26377" y="19050"/>
                  </a:lnTo>
                  <a:lnTo>
                    <a:pt x="19900" y="15240"/>
                  </a:lnTo>
                  <a:lnTo>
                    <a:pt x="25565" y="12700"/>
                  </a:lnTo>
                  <a:lnTo>
                    <a:pt x="26720" y="11430"/>
                  </a:lnTo>
                  <a:lnTo>
                    <a:pt x="24307" y="11430"/>
                  </a:lnTo>
                  <a:lnTo>
                    <a:pt x="22440" y="10160"/>
                  </a:lnTo>
                  <a:lnTo>
                    <a:pt x="25615" y="10160"/>
                  </a:lnTo>
                  <a:lnTo>
                    <a:pt x="23202" y="8890"/>
                  </a:lnTo>
                  <a:lnTo>
                    <a:pt x="20612" y="8890"/>
                  </a:lnTo>
                  <a:lnTo>
                    <a:pt x="22479" y="7620"/>
                  </a:lnTo>
                  <a:lnTo>
                    <a:pt x="25361" y="5080"/>
                  </a:lnTo>
                  <a:lnTo>
                    <a:pt x="26365" y="3810"/>
                  </a:lnTo>
                  <a:lnTo>
                    <a:pt x="23444" y="3810"/>
                  </a:lnTo>
                  <a:lnTo>
                    <a:pt x="24244" y="2540"/>
                  </a:lnTo>
                  <a:lnTo>
                    <a:pt x="24612" y="2540"/>
                  </a:lnTo>
                  <a:lnTo>
                    <a:pt x="24765" y="1270"/>
                  </a:lnTo>
                  <a:lnTo>
                    <a:pt x="24231" y="0"/>
                  </a:lnTo>
                  <a:lnTo>
                    <a:pt x="21107" y="1905"/>
                  </a:lnTo>
                  <a:lnTo>
                    <a:pt x="21107" y="2540"/>
                  </a:lnTo>
                  <a:lnTo>
                    <a:pt x="19202" y="3479"/>
                  </a:lnTo>
                  <a:lnTo>
                    <a:pt x="20675" y="2540"/>
                  </a:lnTo>
                  <a:lnTo>
                    <a:pt x="21107" y="2540"/>
                  </a:lnTo>
                  <a:lnTo>
                    <a:pt x="21107" y="1905"/>
                  </a:lnTo>
                  <a:lnTo>
                    <a:pt x="19265" y="3022"/>
                  </a:lnTo>
                  <a:lnTo>
                    <a:pt x="18783" y="3695"/>
                  </a:lnTo>
                  <a:lnTo>
                    <a:pt x="18542" y="3810"/>
                  </a:lnTo>
                  <a:lnTo>
                    <a:pt x="18694" y="3810"/>
                  </a:lnTo>
                  <a:lnTo>
                    <a:pt x="22783" y="3810"/>
                  </a:lnTo>
                  <a:lnTo>
                    <a:pt x="19977" y="5080"/>
                  </a:lnTo>
                  <a:lnTo>
                    <a:pt x="17894" y="6350"/>
                  </a:lnTo>
                  <a:lnTo>
                    <a:pt x="14376" y="6350"/>
                  </a:lnTo>
                  <a:lnTo>
                    <a:pt x="14732" y="6248"/>
                  </a:lnTo>
                  <a:lnTo>
                    <a:pt x="14262" y="6350"/>
                  </a:lnTo>
                  <a:lnTo>
                    <a:pt x="13500" y="6350"/>
                  </a:lnTo>
                  <a:lnTo>
                    <a:pt x="13462" y="6540"/>
                  </a:lnTo>
                  <a:lnTo>
                    <a:pt x="13119" y="6604"/>
                  </a:lnTo>
                  <a:lnTo>
                    <a:pt x="13017" y="6743"/>
                  </a:lnTo>
                  <a:lnTo>
                    <a:pt x="13436" y="6629"/>
                  </a:lnTo>
                  <a:lnTo>
                    <a:pt x="13233" y="7620"/>
                  </a:lnTo>
                  <a:lnTo>
                    <a:pt x="9436" y="7620"/>
                  </a:lnTo>
                  <a:lnTo>
                    <a:pt x="6400" y="8890"/>
                  </a:lnTo>
                  <a:lnTo>
                    <a:pt x="5600" y="8890"/>
                  </a:lnTo>
                  <a:lnTo>
                    <a:pt x="8013" y="7620"/>
                  </a:lnTo>
                  <a:lnTo>
                    <a:pt x="5549" y="8890"/>
                  </a:lnTo>
                  <a:lnTo>
                    <a:pt x="5829" y="8255"/>
                  </a:lnTo>
                  <a:lnTo>
                    <a:pt x="5880" y="8128"/>
                  </a:lnTo>
                  <a:lnTo>
                    <a:pt x="5283" y="8356"/>
                  </a:lnTo>
                  <a:lnTo>
                    <a:pt x="4546" y="8559"/>
                  </a:lnTo>
                  <a:lnTo>
                    <a:pt x="4000" y="8890"/>
                  </a:lnTo>
                  <a:lnTo>
                    <a:pt x="3670" y="8890"/>
                  </a:lnTo>
                  <a:lnTo>
                    <a:pt x="2921" y="8890"/>
                  </a:lnTo>
                  <a:lnTo>
                    <a:pt x="8178" y="10160"/>
                  </a:lnTo>
                  <a:lnTo>
                    <a:pt x="7061" y="10160"/>
                  </a:lnTo>
                  <a:lnTo>
                    <a:pt x="7061" y="12700"/>
                  </a:lnTo>
                  <a:lnTo>
                    <a:pt x="6070" y="11633"/>
                  </a:lnTo>
                  <a:lnTo>
                    <a:pt x="5880" y="11430"/>
                  </a:lnTo>
                  <a:lnTo>
                    <a:pt x="6134" y="11430"/>
                  </a:lnTo>
                  <a:lnTo>
                    <a:pt x="6159" y="11722"/>
                  </a:lnTo>
                  <a:lnTo>
                    <a:pt x="7061" y="12700"/>
                  </a:lnTo>
                  <a:lnTo>
                    <a:pt x="7061" y="10160"/>
                  </a:lnTo>
                  <a:lnTo>
                    <a:pt x="4381" y="10160"/>
                  </a:lnTo>
                  <a:lnTo>
                    <a:pt x="6032" y="11722"/>
                  </a:lnTo>
                  <a:lnTo>
                    <a:pt x="5689" y="12700"/>
                  </a:lnTo>
                  <a:lnTo>
                    <a:pt x="3225" y="12700"/>
                  </a:lnTo>
                  <a:lnTo>
                    <a:pt x="7327" y="13970"/>
                  </a:lnTo>
                  <a:lnTo>
                    <a:pt x="8204" y="13970"/>
                  </a:lnTo>
                  <a:lnTo>
                    <a:pt x="10706" y="15240"/>
                  </a:lnTo>
                  <a:lnTo>
                    <a:pt x="6705" y="15240"/>
                  </a:lnTo>
                  <a:lnTo>
                    <a:pt x="5918" y="13970"/>
                  </a:lnTo>
                  <a:lnTo>
                    <a:pt x="2108" y="13970"/>
                  </a:lnTo>
                  <a:lnTo>
                    <a:pt x="5422" y="15240"/>
                  </a:lnTo>
                  <a:lnTo>
                    <a:pt x="5359" y="16510"/>
                  </a:lnTo>
                  <a:lnTo>
                    <a:pt x="8623" y="16510"/>
                  </a:lnTo>
                  <a:lnTo>
                    <a:pt x="4343" y="17780"/>
                  </a:lnTo>
                  <a:lnTo>
                    <a:pt x="7454" y="17780"/>
                  </a:lnTo>
                  <a:lnTo>
                    <a:pt x="4889" y="19050"/>
                  </a:lnTo>
                  <a:lnTo>
                    <a:pt x="6794" y="19050"/>
                  </a:lnTo>
                  <a:lnTo>
                    <a:pt x="7886" y="20320"/>
                  </a:lnTo>
                  <a:lnTo>
                    <a:pt x="1968" y="20320"/>
                  </a:lnTo>
                  <a:lnTo>
                    <a:pt x="2984" y="21590"/>
                  </a:lnTo>
                  <a:lnTo>
                    <a:pt x="6540" y="21590"/>
                  </a:lnTo>
                  <a:lnTo>
                    <a:pt x="6388" y="22860"/>
                  </a:lnTo>
                  <a:lnTo>
                    <a:pt x="7810" y="22860"/>
                  </a:lnTo>
                  <a:lnTo>
                    <a:pt x="5397" y="24955"/>
                  </a:lnTo>
                  <a:lnTo>
                    <a:pt x="4902" y="24295"/>
                  </a:lnTo>
                  <a:lnTo>
                    <a:pt x="5054" y="25247"/>
                  </a:lnTo>
                  <a:lnTo>
                    <a:pt x="4876" y="25400"/>
                  </a:lnTo>
                  <a:lnTo>
                    <a:pt x="5080" y="25400"/>
                  </a:lnTo>
                  <a:lnTo>
                    <a:pt x="5613" y="25400"/>
                  </a:lnTo>
                  <a:lnTo>
                    <a:pt x="8420" y="25400"/>
                  </a:lnTo>
                  <a:lnTo>
                    <a:pt x="9321" y="26365"/>
                  </a:lnTo>
                  <a:lnTo>
                    <a:pt x="11087" y="25400"/>
                  </a:lnTo>
                  <a:lnTo>
                    <a:pt x="13157" y="25400"/>
                  </a:lnTo>
                  <a:lnTo>
                    <a:pt x="15519" y="26670"/>
                  </a:lnTo>
                  <a:lnTo>
                    <a:pt x="12700" y="26670"/>
                  </a:lnTo>
                  <a:lnTo>
                    <a:pt x="12700" y="27940"/>
                  </a:lnTo>
                  <a:lnTo>
                    <a:pt x="11684" y="29210"/>
                  </a:lnTo>
                  <a:lnTo>
                    <a:pt x="8153" y="29210"/>
                  </a:lnTo>
                  <a:lnTo>
                    <a:pt x="9283" y="27940"/>
                  </a:lnTo>
                  <a:lnTo>
                    <a:pt x="10198" y="26911"/>
                  </a:lnTo>
                  <a:lnTo>
                    <a:pt x="12700" y="27940"/>
                  </a:lnTo>
                  <a:lnTo>
                    <a:pt x="12700" y="26670"/>
                  </a:lnTo>
                  <a:lnTo>
                    <a:pt x="10426" y="26670"/>
                  </a:lnTo>
                  <a:lnTo>
                    <a:pt x="9601" y="26670"/>
                  </a:lnTo>
                  <a:lnTo>
                    <a:pt x="10007" y="26835"/>
                  </a:lnTo>
                  <a:lnTo>
                    <a:pt x="7302" y="27940"/>
                  </a:lnTo>
                  <a:lnTo>
                    <a:pt x="8509" y="26771"/>
                  </a:lnTo>
                  <a:lnTo>
                    <a:pt x="8966" y="26670"/>
                  </a:lnTo>
                  <a:lnTo>
                    <a:pt x="9601" y="26670"/>
                  </a:lnTo>
                  <a:lnTo>
                    <a:pt x="9321" y="26365"/>
                  </a:lnTo>
                  <a:lnTo>
                    <a:pt x="8763" y="26670"/>
                  </a:lnTo>
                  <a:lnTo>
                    <a:pt x="8610" y="26670"/>
                  </a:lnTo>
                  <a:lnTo>
                    <a:pt x="3009" y="26670"/>
                  </a:lnTo>
                  <a:lnTo>
                    <a:pt x="2044" y="29210"/>
                  </a:lnTo>
                  <a:lnTo>
                    <a:pt x="4889" y="29210"/>
                  </a:lnTo>
                  <a:lnTo>
                    <a:pt x="3937" y="30480"/>
                  </a:lnTo>
                  <a:lnTo>
                    <a:pt x="8839" y="30480"/>
                  </a:lnTo>
                  <a:lnTo>
                    <a:pt x="12484" y="31750"/>
                  </a:lnTo>
                  <a:lnTo>
                    <a:pt x="11988" y="31800"/>
                  </a:lnTo>
                  <a:lnTo>
                    <a:pt x="11988" y="43180"/>
                  </a:lnTo>
                  <a:lnTo>
                    <a:pt x="11252" y="44323"/>
                  </a:lnTo>
                  <a:lnTo>
                    <a:pt x="11176" y="44450"/>
                  </a:lnTo>
                  <a:lnTo>
                    <a:pt x="11239" y="43180"/>
                  </a:lnTo>
                  <a:lnTo>
                    <a:pt x="11988" y="43180"/>
                  </a:lnTo>
                  <a:lnTo>
                    <a:pt x="11988" y="31800"/>
                  </a:lnTo>
                  <a:lnTo>
                    <a:pt x="0" y="33020"/>
                  </a:lnTo>
                  <a:lnTo>
                    <a:pt x="4800" y="34290"/>
                  </a:lnTo>
                  <a:lnTo>
                    <a:pt x="5359" y="34290"/>
                  </a:lnTo>
                  <a:lnTo>
                    <a:pt x="11658" y="34290"/>
                  </a:lnTo>
                  <a:lnTo>
                    <a:pt x="9398" y="35560"/>
                  </a:lnTo>
                  <a:lnTo>
                    <a:pt x="5359" y="34290"/>
                  </a:lnTo>
                  <a:lnTo>
                    <a:pt x="5092" y="36830"/>
                  </a:lnTo>
                  <a:lnTo>
                    <a:pt x="6883" y="36449"/>
                  </a:lnTo>
                  <a:lnTo>
                    <a:pt x="6743" y="36830"/>
                  </a:lnTo>
                  <a:lnTo>
                    <a:pt x="7035" y="36830"/>
                  </a:lnTo>
                  <a:lnTo>
                    <a:pt x="7099" y="36410"/>
                  </a:lnTo>
                  <a:lnTo>
                    <a:pt x="11188" y="35560"/>
                  </a:lnTo>
                  <a:lnTo>
                    <a:pt x="8648" y="36830"/>
                  </a:lnTo>
                  <a:lnTo>
                    <a:pt x="9156" y="36830"/>
                  </a:lnTo>
                  <a:lnTo>
                    <a:pt x="5626" y="38100"/>
                  </a:lnTo>
                  <a:lnTo>
                    <a:pt x="6337" y="39370"/>
                  </a:lnTo>
                  <a:lnTo>
                    <a:pt x="9029" y="40640"/>
                  </a:lnTo>
                  <a:lnTo>
                    <a:pt x="9880" y="41910"/>
                  </a:lnTo>
                  <a:lnTo>
                    <a:pt x="7670" y="41910"/>
                  </a:lnTo>
                  <a:lnTo>
                    <a:pt x="6642" y="43180"/>
                  </a:lnTo>
                  <a:lnTo>
                    <a:pt x="8699" y="44450"/>
                  </a:lnTo>
                  <a:lnTo>
                    <a:pt x="6845" y="46990"/>
                  </a:lnTo>
                  <a:lnTo>
                    <a:pt x="5067" y="49530"/>
                  </a:lnTo>
                  <a:lnTo>
                    <a:pt x="8204" y="49530"/>
                  </a:lnTo>
                  <a:lnTo>
                    <a:pt x="9474" y="50800"/>
                  </a:lnTo>
                  <a:lnTo>
                    <a:pt x="6908" y="50800"/>
                  </a:lnTo>
                  <a:lnTo>
                    <a:pt x="8204" y="49530"/>
                  </a:lnTo>
                  <a:lnTo>
                    <a:pt x="5270" y="50800"/>
                  </a:lnTo>
                  <a:lnTo>
                    <a:pt x="6870" y="50800"/>
                  </a:lnTo>
                  <a:lnTo>
                    <a:pt x="9702" y="52070"/>
                  </a:lnTo>
                  <a:lnTo>
                    <a:pt x="13119" y="53340"/>
                  </a:lnTo>
                  <a:lnTo>
                    <a:pt x="10160" y="55880"/>
                  </a:lnTo>
                  <a:lnTo>
                    <a:pt x="9220" y="55880"/>
                  </a:lnTo>
                  <a:lnTo>
                    <a:pt x="8229" y="57150"/>
                  </a:lnTo>
                  <a:lnTo>
                    <a:pt x="15595" y="55880"/>
                  </a:lnTo>
                  <a:lnTo>
                    <a:pt x="13042" y="57150"/>
                  </a:lnTo>
                  <a:lnTo>
                    <a:pt x="12458" y="57150"/>
                  </a:lnTo>
                  <a:lnTo>
                    <a:pt x="11709" y="59690"/>
                  </a:lnTo>
                  <a:lnTo>
                    <a:pt x="15049" y="62230"/>
                  </a:lnTo>
                  <a:lnTo>
                    <a:pt x="10972" y="64770"/>
                  </a:lnTo>
                  <a:lnTo>
                    <a:pt x="15341" y="63500"/>
                  </a:lnTo>
                  <a:lnTo>
                    <a:pt x="9715" y="67310"/>
                  </a:lnTo>
                  <a:lnTo>
                    <a:pt x="15722" y="66040"/>
                  </a:lnTo>
                  <a:lnTo>
                    <a:pt x="13131" y="68580"/>
                  </a:lnTo>
                  <a:lnTo>
                    <a:pt x="11963" y="68580"/>
                  </a:lnTo>
                  <a:lnTo>
                    <a:pt x="10541" y="71069"/>
                  </a:lnTo>
                  <a:lnTo>
                    <a:pt x="14427" y="69850"/>
                  </a:lnTo>
                  <a:lnTo>
                    <a:pt x="15227" y="71120"/>
                  </a:lnTo>
                  <a:lnTo>
                    <a:pt x="12128" y="72390"/>
                  </a:lnTo>
                  <a:lnTo>
                    <a:pt x="15621" y="71120"/>
                  </a:lnTo>
                  <a:lnTo>
                    <a:pt x="13042" y="72961"/>
                  </a:lnTo>
                  <a:lnTo>
                    <a:pt x="12052" y="73660"/>
                  </a:lnTo>
                  <a:lnTo>
                    <a:pt x="13144" y="73660"/>
                  </a:lnTo>
                  <a:lnTo>
                    <a:pt x="14262" y="72390"/>
                  </a:lnTo>
                  <a:lnTo>
                    <a:pt x="16852" y="72390"/>
                  </a:lnTo>
                  <a:lnTo>
                    <a:pt x="12153" y="76200"/>
                  </a:lnTo>
                  <a:lnTo>
                    <a:pt x="15443" y="77470"/>
                  </a:lnTo>
                  <a:lnTo>
                    <a:pt x="16281" y="77470"/>
                  </a:lnTo>
                  <a:lnTo>
                    <a:pt x="15189" y="77673"/>
                  </a:lnTo>
                  <a:lnTo>
                    <a:pt x="15290" y="77470"/>
                  </a:lnTo>
                  <a:lnTo>
                    <a:pt x="14960" y="77724"/>
                  </a:lnTo>
                  <a:lnTo>
                    <a:pt x="9601" y="78740"/>
                  </a:lnTo>
                  <a:lnTo>
                    <a:pt x="13614" y="78740"/>
                  </a:lnTo>
                  <a:lnTo>
                    <a:pt x="13957" y="80010"/>
                  </a:lnTo>
                  <a:lnTo>
                    <a:pt x="15062" y="81280"/>
                  </a:lnTo>
                  <a:lnTo>
                    <a:pt x="12890" y="81280"/>
                  </a:lnTo>
                  <a:lnTo>
                    <a:pt x="12941" y="83820"/>
                  </a:lnTo>
                  <a:lnTo>
                    <a:pt x="15113" y="85090"/>
                  </a:lnTo>
                  <a:lnTo>
                    <a:pt x="15709" y="86360"/>
                  </a:lnTo>
                  <a:lnTo>
                    <a:pt x="16459" y="85090"/>
                  </a:lnTo>
                  <a:lnTo>
                    <a:pt x="20129" y="83820"/>
                  </a:lnTo>
                  <a:lnTo>
                    <a:pt x="20662" y="83820"/>
                  </a:lnTo>
                  <a:lnTo>
                    <a:pt x="17538" y="86360"/>
                  </a:lnTo>
                  <a:lnTo>
                    <a:pt x="19621" y="85090"/>
                  </a:lnTo>
                  <a:lnTo>
                    <a:pt x="21082" y="85090"/>
                  </a:lnTo>
                  <a:lnTo>
                    <a:pt x="17741" y="86360"/>
                  </a:lnTo>
                  <a:lnTo>
                    <a:pt x="17957" y="86360"/>
                  </a:lnTo>
                  <a:lnTo>
                    <a:pt x="17018" y="87630"/>
                  </a:lnTo>
                  <a:lnTo>
                    <a:pt x="17310" y="87630"/>
                  </a:lnTo>
                  <a:lnTo>
                    <a:pt x="12560" y="90170"/>
                  </a:lnTo>
                  <a:lnTo>
                    <a:pt x="16179" y="88900"/>
                  </a:lnTo>
                  <a:lnTo>
                    <a:pt x="15252" y="90170"/>
                  </a:lnTo>
                  <a:lnTo>
                    <a:pt x="15925" y="91440"/>
                  </a:lnTo>
                  <a:lnTo>
                    <a:pt x="17348" y="91440"/>
                  </a:lnTo>
                  <a:lnTo>
                    <a:pt x="18072" y="92710"/>
                  </a:lnTo>
                  <a:lnTo>
                    <a:pt x="22796" y="92710"/>
                  </a:lnTo>
                  <a:lnTo>
                    <a:pt x="22326" y="93980"/>
                  </a:lnTo>
                  <a:lnTo>
                    <a:pt x="20726" y="96520"/>
                  </a:lnTo>
                  <a:lnTo>
                    <a:pt x="21488" y="96520"/>
                  </a:lnTo>
                  <a:lnTo>
                    <a:pt x="23215" y="97790"/>
                  </a:lnTo>
                  <a:lnTo>
                    <a:pt x="23888" y="96520"/>
                  </a:lnTo>
                  <a:lnTo>
                    <a:pt x="25654" y="96520"/>
                  </a:lnTo>
                  <a:lnTo>
                    <a:pt x="23228" y="97790"/>
                  </a:lnTo>
                  <a:lnTo>
                    <a:pt x="24003" y="97790"/>
                  </a:lnTo>
                  <a:lnTo>
                    <a:pt x="21958" y="99060"/>
                  </a:lnTo>
                  <a:lnTo>
                    <a:pt x="23025" y="100330"/>
                  </a:lnTo>
                  <a:lnTo>
                    <a:pt x="23266" y="100330"/>
                  </a:lnTo>
                  <a:lnTo>
                    <a:pt x="26098" y="101600"/>
                  </a:lnTo>
                  <a:lnTo>
                    <a:pt x="27012" y="100330"/>
                  </a:lnTo>
                  <a:lnTo>
                    <a:pt x="28765" y="100330"/>
                  </a:lnTo>
                  <a:lnTo>
                    <a:pt x="27559" y="101600"/>
                  </a:lnTo>
                  <a:lnTo>
                    <a:pt x="30657" y="101600"/>
                  </a:lnTo>
                  <a:lnTo>
                    <a:pt x="21297" y="109220"/>
                  </a:lnTo>
                  <a:lnTo>
                    <a:pt x="28270" y="109220"/>
                  </a:lnTo>
                  <a:lnTo>
                    <a:pt x="30302" y="109220"/>
                  </a:lnTo>
                  <a:lnTo>
                    <a:pt x="30289" y="110490"/>
                  </a:lnTo>
                  <a:lnTo>
                    <a:pt x="32004" y="110490"/>
                  </a:lnTo>
                  <a:lnTo>
                    <a:pt x="28003" y="114300"/>
                  </a:lnTo>
                  <a:lnTo>
                    <a:pt x="31407" y="114300"/>
                  </a:lnTo>
                  <a:lnTo>
                    <a:pt x="25044" y="119380"/>
                  </a:lnTo>
                  <a:lnTo>
                    <a:pt x="34124" y="118110"/>
                  </a:lnTo>
                  <a:lnTo>
                    <a:pt x="30568" y="121920"/>
                  </a:lnTo>
                  <a:lnTo>
                    <a:pt x="32143" y="120650"/>
                  </a:lnTo>
                  <a:lnTo>
                    <a:pt x="33515" y="120650"/>
                  </a:lnTo>
                  <a:lnTo>
                    <a:pt x="33947" y="120650"/>
                  </a:lnTo>
                  <a:lnTo>
                    <a:pt x="33705" y="120777"/>
                  </a:lnTo>
                  <a:lnTo>
                    <a:pt x="37363" y="123190"/>
                  </a:lnTo>
                  <a:lnTo>
                    <a:pt x="35128" y="129540"/>
                  </a:lnTo>
                  <a:lnTo>
                    <a:pt x="35864" y="133350"/>
                  </a:lnTo>
                  <a:lnTo>
                    <a:pt x="36220" y="134620"/>
                  </a:lnTo>
                  <a:lnTo>
                    <a:pt x="44450" y="129540"/>
                  </a:lnTo>
                  <a:lnTo>
                    <a:pt x="41656" y="133350"/>
                  </a:lnTo>
                  <a:lnTo>
                    <a:pt x="38468" y="134620"/>
                  </a:lnTo>
                  <a:lnTo>
                    <a:pt x="43484" y="134620"/>
                  </a:lnTo>
                  <a:lnTo>
                    <a:pt x="41605" y="139700"/>
                  </a:lnTo>
                  <a:lnTo>
                    <a:pt x="45339" y="139700"/>
                  </a:lnTo>
                  <a:lnTo>
                    <a:pt x="44475" y="140970"/>
                  </a:lnTo>
                  <a:lnTo>
                    <a:pt x="44323" y="140970"/>
                  </a:lnTo>
                  <a:lnTo>
                    <a:pt x="42583" y="142240"/>
                  </a:lnTo>
                  <a:lnTo>
                    <a:pt x="45453" y="142240"/>
                  </a:lnTo>
                  <a:lnTo>
                    <a:pt x="47155" y="140970"/>
                  </a:lnTo>
                  <a:lnTo>
                    <a:pt x="47218" y="142240"/>
                  </a:lnTo>
                  <a:lnTo>
                    <a:pt x="45694" y="142240"/>
                  </a:lnTo>
                  <a:lnTo>
                    <a:pt x="44983" y="143510"/>
                  </a:lnTo>
                  <a:lnTo>
                    <a:pt x="44107" y="144780"/>
                  </a:lnTo>
                  <a:lnTo>
                    <a:pt x="48488" y="142240"/>
                  </a:lnTo>
                  <a:lnTo>
                    <a:pt x="46304" y="144780"/>
                  </a:lnTo>
                  <a:lnTo>
                    <a:pt x="46850" y="144780"/>
                  </a:lnTo>
                  <a:lnTo>
                    <a:pt x="46418" y="146050"/>
                  </a:lnTo>
                  <a:lnTo>
                    <a:pt x="48577" y="144780"/>
                  </a:lnTo>
                  <a:lnTo>
                    <a:pt x="48056" y="146050"/>
                  </a:lnTo>
                  <a:lnTo>
                    <a:pt x="50787" y="144780"/>
                  </a:lnTo>
                  <a:lnTo>
                    <a:pt x="49872" y="147320"/>
                  </a:lnTo>
                  <a:lnTo>
                    <a:pt x="52819" y="146050"/>
                  </a:lnTo>
                  <a:lnTo>
                    <a:pt x="49720" y="149771"/>
                  </a:lnTo>
                  <a:lnTo>
                    <a:pt x="49580" y="149860"/>
                  </a:lnTo>
                  <a:lnTo>
                    <a:pt x="50660" y="150596"/>
                  </a:lnTo>
                  <a:lnTo>
                    <a:pt x="50761" y="150990"/>
                  </a:lnTo>
                  <a:lnTo>
                    <a:pt x="50990" y="151295"/>
                  </a:lnTo>
                  <a:lnTo>
                    <a:pt x="50838" y="150710"/>
                  </a:lnTo>
                  <a:lnTo>
                    <a:pt x="51473" y="151130"/>
                  </a:lnTo>
                  <a:lnTo>
                    <a:pt x="52590" y="150482"/>
                  </a:lnTo>
                  <a:lnTo>
                    <a:pt x="52806" y="151130"/>
                  </a:lnTo>
                  <a:lnTo>
                    <a:pt x="51054" y="152400"/>
                  </a:lnTo>
                  <a:lnTo>
                    <a:pt x="52679" y="152400"/>
                  </a:lnTo>
                  <a:lnTo>
                    <a:pt x="54559" y="151130"/>
                  </a:lnTo>
                  <a:lnTo>
                    <a:pt x="50838" y="156210"/>
                  </a:lnTo>
                  <a:lnTo>
                    <a:pt x="59867" y="151130"/>
                  </a:lnTo>
                  <a:lnTo>
                    <a:pt x="54533" y="156210"/>
                  </a:lnTo>
                  <a:lnTo>
                    <a:pt x="60566" y="156210"/>
                  </a:lnTo>
                  <a:lnTo>
                    <a:pt x="60756" y="156324"/>
                  </a:lnTo>
                  <a:lnTo>
                    <a:pt x="60934" y="156210"/>
                  </a:lnTo>
                  <a:lnTo>
                    <a:pt x="60845" y="156375"/>
                  </a:lnTo>
                  <a:lnTo>
                    <a:pt x="62661" y="157480"/>
                  </a:lnTo>
                  <a:lnTo>
                    <a:pt x="61722" y="158102"/>
                  </a:lnTo>
                  <a:lnTo>
                    <a:pt x="63652" y="157480"/>
                  </a:lnTo>
                  <a:lnTo>
                    <a:pt x="63919" y="160020"/>
                  </a:lnTo>
                  <a:lnTo>
                    <a:pt x="63715" y="160020"/>
                  </a:lnTo>
                  <a:lnTo>
                    <a:pt x="62141" y="161290"/>
                  </a:lnTo>
                  <a:lnTo>
                    <a:pt x="64109" y="161290"/>
                  </a:lnTo>
                  <a:lnTo>
                    <a:pt x="63360" y="163830"/>
                  </a:lnTo>
                  <a:lnTo>
                    <a:pt x="66078" y="163830"/>
                  </a:lnTo>
                  <a:lnTo>
                    <a:pt x="65773" y="164617"/>
                  </a:lnTo>
                  <a:lnTo>
                    <a:pt x="66802" y="163830"/>
                  </a:lnTo>
                  <a:lnTo>
                    <a:pt x="66141" y="163830"/>
                  </a:lnTo>
                  <a:lnTo>
                    <a:pt x="68237" y="162560"/>
                  </a:lnTo>
                  <a:lnTo>
                    <a:pt x="71297" y="161531"/>
                  </a:lnTo>
                  <a:lnTo>
                    <a:pt x="68211" y="163830"/>
                  </a:lnTo>
                  <a:lnTo>
                    <a:pt x="73190" y="162560"/>
                  </a:lnTo>
                  <a:lnTo>
                    <a:pt x="66598" y="166370"/>
                  </a:lnTo>
                  <a:lnTo>
                    <a:pt x="68008" y="166370"/>
                  </a:lnTo>
                  <a:lnTo>
                    <a:pt x="69100" y="165100"/>
                  </a:lnTo>
                  <a:lnTo>
                    <a:pt x="68973" y="166370"/>
                  </a:lnTo>
                  <a:lnTo>
                    <a:pt x="68402" y="166370"/>
                  </a:lnTo>
                  <a:lnTo>
                    <a:pt x="66929" y="167640"/>
                  </a:lnTo>
                  <a:lnTo>
                    <a:pt x="68453" y="167640"/>
                  </a:lnTo>
                  <a:lnTo>
                    <a:pt x="68605" y="167589"/>
                  </a:lnTo>
                  <a:lnTo>
                    <a:pt x="70078" y="165100"/>
                  </a:lnTo>
                  <a:lnTo>
                    <a:pt x="70726" y="166370"/>
                  </a:lnTo>
                  <a:lnTo>
                    <a:pt x="70307" y="167017"/>
                  </a:lnTo>
                  <a:lnTo>
                    <a:pt x="72275" y="166370"/>
                  </a:lnTo>
                  <a:lnTo>
                    <a:pt x="72174" y="167640"/>
                  </a:lnTo>
                  <a:lnTo>
                    <a:pt x="71653" y="167640"/>
                  </a:lnTo>
                  <a:lnTo>
                    <a:pt x="71424" y="168148"/>
                  </a:lnTo>
                  <a:lnTo>
                    <a:pt x="72174" y="168910"/>
                  </a:lnTo>
                  <a:lnTo>
                    <a:pt x="76771" y="166370"/>
                  </a:lnTo>
                  <a:lnTo>
                    <a:pt x="76377" y="168910"/>
                  </a:lnTo>
                  <a:lnTo>
                    <a:pt x="72593" y="171450"/>
                  </a:lnTo>
                  <a:lnTo>
                    <a:pt x="75615" y="170180"/>
                  </a:lnTo>
                  <a:lnTo>
                    <a:pt x="72694" y="173990"/>
                  </a:lnTo>
                  <a:lnTo>
                    <a:pt x="74180" y="172707"/>
                  </a:lnTo>
                  <a:lnTo>
                    <a:pt x="75387" y="171450"/>
                  </a:lnTo>
                  <a:lnTo>
                    <a:pt x="75857" y="172720"/>
                  </a:lnTo>
                  <a:lnTo>
                    <a:pt x="78486" y="171450"/>
                  </a:lnTo>
                  <a:lnTo>
                    <a:pt x="77952" y="172720"/>
                  </a:lnTo>
                  <a:lnTo>
                    <a:pt x="76339" y="172720"/>
                  </a:lnTo>
                  <a:lnTo>
                    <a:pt x="77876" y="173990"/>
                  </a:lnTo>
                  <a:lnTo>
                    <a:pt x="78447" y="172720"/>
                  </a:lnTo>
                  <a:lnTo>
                    <a:pt x="80505" y="171450"/>
                  </a:lnTo>
                  <a:lnTo>
                    <a:pt x="81330" y="170180"/>
                  </a:lnTo>
                  <a:lnTo>
                    <a:pt x="82156" y="168910"/>
                  </a:lnTo>
                  <a:lnTo>
                    <a:pt x="82016" y="170180"/>
                  </a:lnTo>
                  <a:lnTo>
                    <a:pt x="81572" y="170180"/>
                  </a:lnTo>
                  <a:lnTo>
                    <a:pt x="82499" y="171450"/>
                  </a:lnTo>
                  <a:lnTo>
                    <a:pt x="81038" y="172707"/>
                  </a:lnTo>
                  <a:lnTo>
                    <a:pt x="83477" y="171450"/>
                  </a:lnTo>
                  <a:lnTo>
                    <a:pt x="83121" y="172720"/>
                  </a:lnTo>
                  <a:lnTo>
                    <a:pt x="82283" y="173990"/>
                  </a:lnTo>
                  <a:lnTo>
                    <a:pt x="81876" y="174193"/>
                  </a:lnTo>
                  <a:lnTo>
                    <a:pt x="81127" y="176530"/>
                  </a:lnTo>
                  <a:lnTo>
                    <a:pt x="82550" y="175920"/>
                  </a:lnTo>
                  <a:lnTo>
                    <a:pt x="81800" y="176530"/>
                  </a:lnTo>
                  <a:lnTo>
                    <a:pt x="81534" y="177800"/>
                  </a:lnTo>
                  <a:lnTo>
                    <a:pt x="83540" y="175488"/>
                  </a:lnTo>
                  <a:lnTo>
                    <a:pt x="83693" y="175425"/>
                  </a:lnTo>
                  <a:lnTo>
                    <a:pt x="83337" y="176530"/>
                  </a:lnTo>
                  <a:lnTo>
                    <a:pt x="83070" y="176530"/>
                  </a:lnTo>
                  <a:lnTo>
                    <a:pt x="81788" y="177800"/>
                  </a:lnTo>
                  <a:lnTo>
                    <a:pt x="82169" y="179070"/>
                  </a:lnTo>
                  <a:lnTo>
                    <a:pt x="84505" y="175260"/>
                  </a:lnTo>
                  <a:lnTo>
                    <a:pt x="85293" y="173990"/>
                  </a:lnTo>
                  <a:lnTo>
                    <a:pt x="84556" y="176530"/>
                  </a:lnTo>
                  <a:lnTo>
                    <a:pt x="84061" y="176530"/>
                  </a:lnTo>
                  <a:lnTo>
                    <a:pt x="83616" y="177800"/>
                  </a:lnTo>
                  <a:lnTo>
                    <a:pt x="83642" y="179070"/>
                  </a:lnTo>
                  <a:lnTo>
                    <a:pt x="86575" y="177800"/>
                  </a:lnTo>
                  <a:lnTo>
                    <a:pt x="86398" y="180340"/>
                  </a:lnTo>
                  <a:lnTo>
                    <a:pt x="84035" y="182562"/>
                  </a:lnTo>
                  <a:lnTo>
                    <a:pt x="84467" y="182880"/>
                  </a:lnTo>
                  <a:lnTo>
                    <a:pt x="88709" y="181610"/>
                  </a:lnTo>
                  <a:lnTo>
                    <a:pt x="89154" y="184150"/>
                  </a:lnTo>
                  <a:lnTo>
                    <a:pt x="89255" y="182880"/>
                  </a:lnTo>
                  <a:lnTo>
                    <a:pt x="90690" y="181610"/>
                  </a:lnTo>
                  <a:lnTo>
                    <a:pt x="93535" y="179070"/>
                  </a:lnTo>
                  <a:lnTo>
                    <a:pt x="88074" y="185420"/>
                  </a:lnTo>
                  <a:lnTo>
                    <a:pt x="90144" y="185420"/>
                  </a:lnTo>
                  <a:lnTo>
                    <a:pt x="88112" y="186690"/>
                  </a:lnTo>
                  <a:lnTo>
                    <a:pt x="88620" y="186690"/>
                  </a:lnTo>
                  <a:lnTo>
                    <a:pt x="88734" y="187960"/>
                  </a:lnTo>
                  <a:lnTo>
                    <a:pt x="91224" y="186690"/>
                  </a:lnTo>
                  <a:lnTo>
                    <a:pt x="93713" y="186690"/>
                  </a:lnTo>
                  <a:lnTo>
                    <a:pt x="92506" y="187960"/>
                  </a:lnTo>
                  <a:lnTo>
                    <a:pt x="92024" y="189230"/>
                  </a:lnTo>
                  <a:lnTo>
                    <a:pt x="93179" y="190500"/>
                  </a:lnTo>
                  <a:lnTo>
                    <a:pt x="94513" y="190500"/>
                  </a:lnTo>
                  <a:lnTo>
                    <a:pt x="95859" y="189230"/>
                  </a:lnTo>
                  <a:lnTo>
                    <a:pt x="94907" y="191770"/>
                  </a:lnTo>
                  <a:lnTo>
                    <a:pt x="96824" y="193040"/>
                  </a:lnTo>
                  <a:lnTo>
                    <a:pt x="98907" y="193040"/>
                  </a:lnTo>
                  <a:lnTo>
                    <a:pt x="98425" y="195580"/>
                  </a:lnTo>
                  <a:lnTo>
                    <a:pt x="97231" y="195580"/>
                  </a:lnTo>
                  <a:lnTo>
                    <a:pt x="99377" y="196850"/>
                  </a:lnTo>
                  <a:lnTo>
                    <a:pt x="100469" y="195186"/>
                  </a:lnTo>
                  <a:lnTo>
                    <a:pt x="101422" y="193040"/>
                  </a:lnTo>
                  <a:lnTo>
                    <a:pt x="102362" y="193040"/>
                  </a:lnTo>
                  <a:lnTo>
                    <a:pt x="101219" y="195580"/>
                  </a:lnTo>
                  <a:lnTo>
                    <a:pt x="99644" y="198120"/>
                  </a:lnTo>
                  <a:lnTo>
                    <a:pt x="102120" y="195580"/>
                  </a:lnTo>
                  <a:lnTo>
                    <a:pt x="103352" y="194310"/>
                  </a:lnTo>
                  <a:lnTo>
                    <a:pt x="105829" y="191770"/>
                  </a:lnTo>
                  <a:lnTo>
                    <a:pt x="104559" y="194310"/>
                  </a:lnTo>
                  <a:lnTo>
                    <a:pt x="103581" y="195580"/>
                  </a:lnTo>
                  <a:lnTo>
                    <a:pt x="104368" y="195580"/>
                  </a:lnTo>
                  <a:lnTo>
                    <a:pt x="105879" y="194310"/>
                  </a:lnTo>
                  <a:lnTo>
                    <a:pt x="105956" y="195580"/>
                  </a:lnTo>
                  <a:lnTo>
                    <a:pt x="104051" y="196850"/>
                  </a:lnTo>
                  <a:lnTo>
                    <a:pt x="104673" y="195580"/>
                  </a:lnTo>
                  <a:lnTo>
                    <a:pt x="103022" y="196799"/>
                  </a:lnTo>
                  <a:lnTo>
                    <a:pt x="103085" y="197091"/>
                  </a:lnTo>
                  <a:lnTo>
                    <a:pt x="103479" y="197954"/>
                  </a:lnTo>
                  <a:lnTo>
                    <a:pt x="103657" y="197726"/>
                  </a:lnTo>
                  <a:lnTo>
                    <a:pt x="103593" y="197954"/>
                  </a:lnTo>
                  <a:lnTo>
                    <a:pt x="103733" y="197954"/>
                  </a:lnTo>
                  <a:lnTo>
                    <a:pt x="107416" y="197954"/>
                  </a:lnTo>
                  <a:lnTo>
                    <a:pt x="109131" y="196850"/>
                  </a:lnTo>
                  <a:lnTo>
                    <a:pt x="105410" y="201930"/>
                  </a:lnTo>
                  <a:lnTo>
                    <a:pt x="109689" y="199390"/>
                  </a:lnTo>
                  <a:lnTo>
                    <a:pt x="107657" y="200660"/>
                  </a:lnTo>
                  <a:lnTo>
                    <a:pt x="105283" y="203200"/>
                  </a:lnTo>
                  <a:lnTo>
                    <a:pt x="104851" y="203200"/>
                  </a:lnTo>
                  <a:lnTo>
                    <a:pt x="104444" y="204470"/>
                  </a:lnTo>
                  <a:lnTo>
                    <a:pt x="103708" y="205740"/>
                  </a:lnTo>
                  <a:lnTo>
                    <a:pt x="105943" y="203200"/>
                  </a:lnTo>
                  <a:lnTo>
                    <a:pt x="102882" y="207010"/>
                  </a:lnTo>
                  <a:lnTo>
                    <a:pt x="105676" y="205917"/>
                  </a:lnTo>
                  <a:lnTo>
                    <a:pt x="105689" y="205740"/>
                  </a:lnTo>
                  <a:lnTo>
                    <a:pt x="106133" y="205740"/>
                  </a:lnTo>
                  <a:lnTo>
                    <a:pt x="105676" y="205917"/>
                  </a:lnTo>
                  <a:lnTo>
                    <a:pt x="105651" y="206273"/>
                  </a:lnTo>
                  <a:lnTo>
                    <a:pt x="106464" y="205740"/>
                  </a:lnTo>
                  <a:lnTo>
                    <a:pt x="106654" y="205740"/>
                  </a:lnTo>
                  <a:lnTo>
                    <a:pt x="109956" y="203200"/>
                  </a:lnTo>
                  <a:lnTo>
                    <a:pt x="105384" y="209550"/>
                  </a:lnTo>
                  <a:lnTo>
                    <a:pt x="109956" y="208280"/>
                  </a:lnTo>
                  <a:lnTo>
                    <a:pt x="112331" y="207010"/>
                  </a:lnTo>
                  <a:lnTo>
                    <a:pt x="115011" y="205740"/>
                  </a:lnTo>
                  <a:lnTo>
                    <a:pt x="117132" y="204470"/>
                  </a:lnTo>
                  <a:lnTo>
                    <a:pt x="116243" y="207010"/>
                  </a:lnTo>
                  <a:lnTo>
                    <a:pt x="114185" y="207010"/>
                  </a:lnTo>
                  <a:lnTo>
                    <a:pt x="113576" y="209550"/>
                  </a:lnTo>
                  <a:lnTo>
                    <a:pt x="114134" y="209550"/>
                  </a:lnTo>
                  <a:lnTo>
                    <a:pt x="115430" y="208280"/>
                  </a:lnTo>
                  <a:lnTo>
                    <a:pt x="114706" y="209550"/>
                  </a:lnTo>
                  <a:lnTo>
                    <a:pt x="113563" y="210820"/>
                  </a:lnTo>
                  <a:lnTo>
                    <a:pt x="114109" y="210820"/>
                  </a:lnTo>
                  <a:lnTo>
                    <a:pt x="116497" y="208280"/>
                  </a:lnTo>
                  <a:lnTo>
                    <a:pt x="116090" y="209105"/>
                  </a:lnTo>
                  <a:lnTo>
                    <a:pt x="118910" y="207010"/>
                  </a:lnTo>
                  <a:lnTo>
                    <a:pt x="115646" y="208280"/>
                  </a:lnTo>
                  <a:lnTo>
                    <a:pt x="116332" y="207010"/>
                  </a:lnTo>
                  <a:lnTo>
                    <a:pt x="117995" y="205740"/>
                  </a:lnTo>
                  <a:lnTo>
                    <a:pt x="118783" y="205740"/>
                  </a:lnTo>
                  <a:lnTo>
                    <a:pt x="119900" y="203200"/>
                  </a:lnTo>
                  <a:lnTo>
                    <a:pt x="118630" y="204419"/>
                  </a:lnTo>
                  <a:lnTo>
                    <a:pt x="118770" y="203568"/>
                  </a:lnTo>
                  <a:lnTo>
                    <a:pt x="117792" y="204470"/>
                  </a:lnTo>
                  <a:lnTo>
                    <a:pt x="118541" y="203200"/>
                  </a:lnTo>
                  <a:lnTo>
                    <a:pt x="119951" y="201930"/>
                  </a:lnTo>
                  <a:lnTo>
                    <a:pt x="119761" y="201930"/>
                  </a:lnTo>
                  <a:lnTo>
                    <a:pt x="120802" y="199390"/>
                  </a:lnTo>
                  <a:close/>
                </a:path>
                <a:path w="201930" h="333375">
                  <a:moveTo>
                    <a:pt x="121716" y="211035"/>
                  </a:moveTo>
                  <a:lnTo>
                    <a:pt x="121399" y="210527"/>
                  </a:lnTo>
                  <a:lnTo>
                    <a:pt x="119367" y="211607"/>
                  </a:lnTo>
                  <a:lnTo>
                    <a:pt x="119824" y="210985"/>
                  </a:lnTo>
                  <a:lnTo>
                    <a:pt x="120573" y="210451"/>
                  </a:lnTo>
                  <a:lnTo>
                    <a:pt x="121056" y="210032"/>
                  </a:lnTo>
                  <a:lnTo>
                    <a:pt x="119545" y="210896"/>
                  </a:lnTo>
                  <a:lnTo>
                    <a:pt x="118046" y="211912"/>
                  </a:lnTo>
                  <a:lnTo>
                    <a:pt x="118325" y="211048"/>
                  </a:lnTo>
                  <a:lnTo>
                    <a:pt x="116738" y="212090"/>
                  </a:lnTo>
                  <a:lnTo>
                    <a:pt x="116370" y="213029"/>
                  </a:lnTo>
                  <a:lnTo>
                    <a:pt x="116967" y="212686"/>
                  </a:lnTo>
                  <a:lnTo>
                    <a:pt x="114960" y="214972"/>
                  </a:lnTo>
                  <a:lnTo>
                    <a:pt x="117665" y="212966"/>
                  </a:lnTo>
                  <a:lnTo>
                    <a:pt x="116713" y="214007"/>
                  </a:lnTo>
                  <a:lnTo>
                    <a:pt x="119900" y="211594"/>
                  </a:lnTo>
                  <a:lnTo>
                    <a:pt x="120434" y="211569"/>
                  </a:lnTo>
                  <a:lnTo>
                    <a:pt x="119519" y="212813"/>
                  </a:lnTo>
                  <a:lnTo>
                    <a:pt x="118554" y="213652"/>
                  </a:lnTo>
                  <a:lnTo>
                    <a:pt x="119291" y="213118"/>
                  </a:lnTo>
                  <a:lnTo>
                    <a:pt x="118389" y="214579"/>
                  </a:lnTo>
                  <a:lnTo>
                    <a:pt x="120103" y="213220"/>
                  </a:lnTo>
                  <a:lnTo>
                    <a:pt x="121716" y="211035"/>
                  </a:lnTo>
                  <a:close/>
                </a:path>
                <a:path w="201930" h="333375">
                  <a:moveTo>
                    <a:pt x="121856" y="205740"/>
                  </a:moveTo>
                  <a:lnTo>
                    <a:pt x="115874" y="209550"/>
                  </a:lnTo>
                  <a:lnTo>
                    <a:pt x="113550" y="212090"/>
                  </a:lnTo>
                  <a:lnTo>
                    <a:pt x="115392" y="212090"/>
                  </a:lnTo>
                  <a:lnTo>
                    <a:pt x="114465" y="213207"/>
                  </a:lnTo>
                  <a:lnTo>
                    <a:pt x="116319" y="212090"/>
                  </a:lnTo>
                  <a:lnTo>
                    <a:pt x="117043" y="210820"/>
                  </a:lnTo>
                  <a:lnTo>
                    <a:pt x="117830" y="210820"/>
                  </a:lnTo>
                  <a:lnTo>
                    <a:pt x="121856" y="205740"/>
                  </a:lnTo>
                  <a:close/>
                </a:path>
                <a:path w="201930" h="333375">
                  <a:moveTo>
                    <a:pt x="133883" y="325335"/>
                  </a:moveTo>
                  <a:lnTo>
                    <a:pt x="133743" y="324980"/>
                  </a:lnTo>
                  <a:lnTo>
                    <a:pt x="133553" y="324993"/>
                  </a:lnTo>
                  <a:lnTo>
                    <a:pt x="133692" y="325132"/>
                  </a:lnTo>
                  <a:lnTo>
                    <a:pt x="133883" y="325335"/>
                  </a:lnTo>
                  <a:close/>
                </a:path>
                <a:path w="201930" h="333375">
                  <a:moveTo>
                    <a:pt x="134099" y="325577"/>
                  </a:moveTo>
                  <a:lnTo>
                    <a:pt x="133883" y="325335"/>
                  </a:lnTo>
                  <a:lnTo>
                    <a:pt x="134035" y="325691"/>
                  </a:lnTo>
                  <a:close/>
                </a:path>
                <a:path w="201930" h="333375">
                  <a:moveTo>
                    <a:pt x="134340" y="326428"/>
                  </a:moveTo>
                  <a:lnTo>
                    <a:pt x="134035" y="325691"/>
                  </a:lnTo>
                  <a:lnTo>
                    <a:pt x="133781" y="325793"/>
                  </a:lnTo>
                  <a:lnTo>
                    <a:pt x="134340" y="326428"/>
                  </a:lnTo>
                  <a:close/>
                </a:path>
                <a:path w="201930" h="333375">
                  <a:moveTo>
                    <a:pt x="135534" y="326834"/>
                  </a:moveTo>
                  <a:lnTo>
                    <a:pt x="135039" y="326593"/>
                  </a:lnTo>
                  <a:lnTo>
                    <a:pt x="135509" y="327075"/>
                  </a:lnTo>
                  <a:lnTo>
                    <a:pt x="135534" y="326834"/>
                  </a:lnTo>
                  <a:close/>
                </a:path>
                <a:path w="201930" h="333375">
                  <a:moveTo>
                    <a:pt x="135928" y="321665"/>
                  </a:moveTo>
                  <a:lnTo>
                    <a:pt x="135851" y="321424"/>
                  </a:lnTo>
                  <a:lnTo>
                    <a:pt x="135521" y="321221"/>
                  </a:lnTo>
                  <a:lnTo>
                    <a:pt x="135928" y="321665"/>
                  </a:lnTo>
                  <a:close/>
                </a:path>
                <a:path w="201930" h="333375">
                  <a:moveTo>
                    <a:pt x="136245" y="323291"/>
                  </a:moveTo>
                  <a:lnTo>
                    <a:pt x="136105" y="323303"/>
                  </a:lnTo>
                  <a:lnTo>
                    <a:pt x="136105" y="323494"/>
                  </a:lnTo>
                  <a:lnTo>
                    <a:pt x="136182" y="323329"/>
                  </a:lnTo>
                  <a:close/>
                </a:path>
                <a:path w="201930" h="333375">
                  <a:moveTo>
                    <a:pt x="136258" y="327215"/>
                  </a:moveTo>
                  <a:lnTo>
                    <a:pt x="136093" y="326593"/>
                  </a:lnTo>
                  <a:lnTo>
                    <a:pt x="135394" y="325323"/>
                  </a:lnTo>
                  <a:lnTo>
                    <a:pt x="135496" y="326148"/>
                  </a:lnTo>
                  <a:lnTo>
                    <a:pt x="135534" y="326834"/>
                  </a:lnTo>
                  <a:lnTo>
                    <a:pt x="136258" y="327215"/>
                  </a:lnTo>
                  <a:close/>
                </a:path>
                <a:path w="201930" h="333375">
                  <a:moveTo>
                    <a:pt x="136588" y="322414"/>
                  </a:moveTo>
                  <a:lnTo>
                    <a:pt x="135928" y="321665"/>
                  </a:lnTo>
                  <a:lnTo>
                    <a:pt x="135978" y="321818"/>
                  </a:lnTo>
                  <a:lnTo>
                    <a:pt x="136588" y="322414"/>
                  </a:lnTo>
                  <a:close/>
                </a:path>
                <a:path w="201930" h="333375">
                  <a:moveTo>
                    <a:pt x="136918" y="324472"/>
                  </a:moveTo>
                  <a:lnTo>
                    <a:pt x="136398" y="323938"/>
                  </a:lnTo>
                  <a:lnTo>
                    <a:pt x="136169" y="323659"/>
                  </a:lnTo>
                  <a:lnTo>
                    <a:pt x="136105" y="323494"/>
                  </a:lnTo>
                  <a:lnTo>
                    <a:pt x="136093" y="323723"/>
                  </a:lnTo>
                  <a:lnTo>
                    <a:pt x="136398" y="324027"/>
                  </a:lnTo>
                  <a:lnTo>
                    <a:pt x="136702" y="324319"/>
                  </a:lnTo>
                  <a:lnTo>
                    <a:pt x="136918" y="324472"/>
                  </a:lnTo>
                  <a:close/>
                </a:path>
                <a:path w="201930" h="333375">
                  <a:moveTo>
                    <a:pt x="137820" y="329133"/>
                  </a:moveTo>
                  <a:lnTo>
                    <a:pt x="137566" y="327964"/>
                  </a:lnTo>
                  <a:lnTo>
                    <a:pt x="136258" y="327215"/>
                  </a:lnTo>
                  <a:lnTo>
                    <a:pt x="136423" y="327863"/>
                  </a:lnTo>
                  <a:lnTo>
                    <a:pt x="137820" y="329133"/>
                  </a:lnTo>
                  <a:close/>
                </a:path>
                <a:path w="201930" h="333375">
                  <a:moveTo>
                    <a:pt x="138277" y="330403"/>
                  </a:moveTo>
                  <a:lnTo>
                    <a:pt x="136525" y="329133"/>
                  </a:lnTo>
                  <a:lnTo>
                    <a:pt x="136271" y="327863"/>
                  </a:lnTo>
                  <a:lnTo>
                    <a:pt x="135509" y="327075"/>
                  </a:lnTo>
                  <a:lnTo>
                    <a:pt x="135534" y="327964"/>
                  </a:lnTo>
                  <a:lnTo>
                    <a:pt x="137337" y="330403"/>
                  </a:lnTo>
                  <a:lnTo>
                    <a:pt x="138277" y="330403"/>
                  </a:lnTo>
                  <a:close/>
                </a:path>
                <a:path w="201930" h="333375">
                  <a:moveTo>
                    <a:pt x="139039" y="323494"/>
                  </a:moveTo>
                  <a:lnTo>
                    <a:pt x="137922" y="322135"/>
                  </a:lnTo>
                  <a:lnTo>
                    <a:pt x="137515" y="322135"/>
                  </a:lnTo>
                  <a:lnTo>
                    <a:pt x="135737" y="321081"/>
                  </a:lnTo>
                  <a:lnTo>
                    <a:pt x="135851" y="321424"/>
                  </a:lnTo>
                  <a:lnTo>
                    <a:pt x="139039" y="323494"/>
                  </a:lnTo>
                  <a:close/>
                </a:path>
                <a:path w="201930" h="333375">
                  <a:moveTo>
                    <a:pt x="140385" y="329133"/>
                  </a:moveTo>
                  <a:lnTo>
                    <a:pt x="139065" y="327863"/>
                  </a:lnTo>
                  <a:lnTo>
                    <a:pt x="138887" y="327863"/>
                  </a:lnTo>
                  <a:lnTo>
                    <a:pt x="140385" y="329133"/>
                  </a:lnTo>
                  <a:close/>
                </a:path>
                <a:path w="201930" h="333375">
                  <a:moveTo>
                    <a:pt x="141490" y="318973"/>
                  </a:moveTo>
                  <a:lnTo>
                    <a:pt x="139585" y="317703"/>
                  </a:lnTo>
                  <a:lnTo>
                    <a:pt x="139827" y="318973"/>
                  </a:lnTo>
                  <a:lnTo>
                    <a:pt x="141490" y="318973"/>
                  </a:lnTo>
                  <a:close/>
                </a:path>
                <a:path w="201930" h="333375">
                  <a:moveTo>
                    <a:pt x="142290" y="317703"/>
                  </a:moveTo>
                  <a:lnTo>
                    <a:pt x="141439" y="316433"/>
                  </a:lnTo>
                  <a:lnTo>
                    <a:pt x="142062" y="317703"/>
                  </a:lnTo>
                  <a:lnTo>
                    <a:pt x="142290" y="317703"/>
                  </a:lnTo>
                  <a:close/>
                </a:path>
                <a:path w="201930" h="333375">
                  <a:moveTo>
                    <a:pt x="145605" y="330796"/>
                  </a:moveTo>
                  <a:lnTo>
                    <a:pt x="145503" y="330555"/>
                  </a:lnTo>
                  <a:lnTo>
                    <a:pt x="145427" y="330403"/>
                  </a:lnTo>
                  <a:lnTo>
                    <a:pt x="145605" y="330796"/>
                  </a:lnTo>
                  <a:close/>
                </a:path>
                <a:path w="201930" h="333375">
                  <a:moveTo>
                    <a:pt x="145935" y="315252"/>
                  </a:moveTo>
                  <a:lnTo>
                    <a:pt x="144780" y="315023"/>
                  </a:lnTo>
                  <a:lnTo>
                    <a:pt x="145389" y="315214"/>
                  </a:lnTo>
                  <a:lnTo>
                    <a:pt x="145719" y="315252"/>
                  </a:lnTo>
                  <a:lnTo>
                    <a:pt x="145935" y="315252"/>
                  </a:lnTo>
                  <a:close/>
                </a:path>
                <a:path w="201930" h="333375">
                  <a:moveTo>
                    <a:pt x="147345" y="143459"/>
                  </a:moveTo>
                  <a:lnTo>
                    <a:pt x="146913" y="143700"/>
                  </a:lnTo>
                  <a:lnTo>
                    <a:pt x="147218" y="143700"/>
                  </a:lnTo>
                  <a:lnTo>
                    <a:pt x="147345" y="143459"/>
                  </a:lnTo>
                  <a:close/>
                </a:path>
                <a:path w="201930" h="333375">
                  <a:moveTo>
                    <a:pt x="148628" y="312572"/>
                  </a:moveTo>
                  <a:lnTo>
                    <a:pt x="148285" y="312356"/>
                  </a:lnTo>
                  <a:lnTo>
                    <a:pt x="148069" y="312267"/>
                  </a:lnTo>
                  <a:lnTo>
                    <a:pt x="148221" y="312381"/>
                  </a:lnTo>
                  <a:lnTo>
                    <a:pt x="148463" y="312496"/>
                  </a:lnTo>
                  <a:lnTo>
                    <a:pt x="148628" y="312572"/>
                  </a:lnTo>
                  <a:close/>
                </a:path>
                <a:path w="201930" h="333375">
                  <a:moveTo>
                    <a:pt x="149136" y="324815"/>
                  </a:moveTo>
                  <a:lnTo>
                    <a:pt x="148297" y="324053"/>
                  </a:lnTo>
                  <a:lnTo>
                    <a:pt x="149123" y="325323"/>
                  </a:lnTo>
                  <a:lnTo>
                    <a:pt x="149136" y="324815"/>
                  </a:lnTo>
                  <a:close/>
                </a:path>
                <a:path w="201930" h="333375">
                  <a:moveTo>
                    <a:pt x="149402" y="146672"/>
                  </a:moveTo>
                  <a:lnTo>
                    <a:pt x="149148" y="146799"/>
                  </a:lnTo>
                  <a:lnTo>
                    <a:pt x="148971" y="146951"/>
                  </a:lnTo>
                  <a:lnTo>
                    <a:pt x="149402" y="146672"/>
                  </a:lnTo>
                  <a:close/>
                </a:path>
                <a:path w="201930" h="333375">
                  <a:moveTo>
                    <a:pt x="149644" y="144043"/>
                  </a:moveTo>
                  <a:lnTo>
                    <a:pt x="148539" y="144970"/>
                  </a:lnTo>
                  <a:lnTo>
                    <a:pt x="149110" y="144970"/>
                  </a:lnTo>
                  <a:lnTo>
                    <a:pt x="149644" y="144043"/>
                  </a:lnTo>
                  <a:close/>
                </a:path>
                <a:path w="201930" h="333375">
                  <a:moveTo>
                    <a:pt x="150037" y="143700"/>
                  </a:moveTo>
                  <a:lnTo>
                    <a:pt x="149834" y="143700"/>
                  </a:lnTo>
                  <a:lnTo>
                    <a:pt x="149644" y="144043"/>
                  </a:lnTo>
                  <a:lnTo>
                    <a:pt x="150037" y="143700"/>
                  </a:lnTo>
                  <a:close/>
                </a:path>
                <a:path w="201930" h="333375">
                  <a:moveTo>
                    <a:pt x="151142" y="326999"/>
                  </a:moveTo>
                  <a:lnTo>
                    <a:pt x="149821" y="327240"/>
                  </a:lnTo>
                  <a:lnTo>
                    <a:pt x="150279" y="327533"/>
                  </a:lnTo>
                  <a:lnTo>
                    <a:pt x="151142" y="326999"/>
                  </a:lnTo>
                  <a:close/>
                </a:path>
                <a:path w="201930" h="333375">
                  <a:moveTo>
                    <a:pt x="151384" y="146240"/>
                  </a:moveTo>
                  <a:lnTo>
                    <a:pt x="150418" y="146240"/>
                  </a:lnTo>
                  <a:lnTo>
                    <a:pt x="149415" y="147510"/>
                  </a:lnTo>
                  <a:lnTo>
                    <a:pt x="151384" y="146240"/>
                  </a:lnTo>
                  <a:close/>
                </a:path>
                <a:path w="201930" h="333375">
                  <a:moveTo>
                    <a:pt x="152120" y="328650"/>
                  </a:moveTo>
                  <a:lnTo>
                    <a:pt x="150279" y="327533"/>
                  </a:lnTo>
                  <a:lnTo>
                    <a:pt x="149898" y="327761"/>
                  </a:lnTo>
                  <a:lnTo>
                    <a:pt x="152095" y="328790"/>
                  </a:lnTo>
                  <a:lnTo>
                    <a:pt x="152120" y="328650"/>
                  </a:lnTo>
                  <a:close/>
                </a:path>
                <a:path w="201930" h="333375">
                  <a:moveTo>
                    <a:pt x="152311" y="152234"/>
                  </a:moveTo>
                  <a:lnTo>
                    <a:pt x="151295" y="152590"/>
                  </a:lnTo>
                  <a:lnTo>
                    <a:pt x="151968" y="152590"/>
                  </a:lnTo>
                  <a:lnTo>
                    <a:pt x="152311" y="152234"/>
                  </a:lnTo>
                  <a:close/>
                </a:path>
                <a:path w="201930" h="333375">
                  <a:moveTo>
                    <a:pt x="152527" y="325323"/>
                  </a:moveTo>
                  <a:lnTo>
                    <a:pt x="151790" y="324853"/>
                  </a:lnTo>
                  <a:lnTo>
                    <a:pt x="152209" y="325323"/>
                  </a:lnTo>
                  <a:lnTo>
                    <a:pt x="152527" y="325323"/>
                  </a:lnTo>
                  <a:close/>
                </a:path>
                <a:path w="201930" h="333375">
                  <a:moveTo>
                    <a:pt x="152641" y="327863"/>
                  </a:moveTo>
                  <a:lnTo>
                    <a:pt x="149364" y="324154"/>
                  </a:lnTo>
                  <a:lnTo>
                    <a:pt x="149237" y="324866"/>
                  </a:lnTo>
                  <a:lnTo>
                    <a:pt x="150990" y="326593"/>
                  </a:lnTo>
                  <a:lnTo>
                    <a:pt x="150698" y="326148"/>
                  </a:lnTo>
                  <a:lnTo>
                    <a:pt x="152641" y="327863"/>
                  </a:lnTo>
                  <a:close/>
                </a:path>
                <a:path w="201930" h="333375">
                  <a:moveTo>
                    <a:pt x="153238" y="150482"/>
                  </a:moveTo>
                  <a:lnTo>
                    <a:pt x="153098" y="151320"/>
                  </a:lnTo>
                  <a:lnTo>
                    <a:pt x="153238" y="150482"/>
                  </a:lnTo>
                  <a:close/>
                </a:path>
                <a:path w="201930" h="333375">
                  <a:moveTo>
                    <a:pt x="153352" y="326593"/>
                  </a:moveTo>
                  <a:lnTo>
                    <a:pt x="152209" y="325323"/>
                  </a:lnTo>
                  <a:lnTo>
                    <a:pt x="150977" y="325323"/>
                  </a:lnTo>
                  <a:lnTo>
                    <a:pt x="153352" y="326593"/>
                  </a:lnTo>
                  <a:close/>
                </a:path>
                <a:path w="201930" h="333375">
                  <a:moveTo>
                    <a:pt x="153835" y="152704"/>
                  </a:moveTo>
                  <a:lnTo>
                    <a:pt x="150901" y="153860"/>
                  </a:lnTo>
                  <a:lnTo>
                    <a:pt x="153835" y="152704"/>
                  </a:lnTo>
                  <a:close/>
                </a:path>
                <a:path w="201930" h="333375">
                  <a:moveTo>
                    <a:pt x="154228" y="156641"/>
                  </a:moveTo>
                  <a:lnTo>
                    <a:pt x="151599" y="157670"/>
                  </a:lnTo>
                  <a:lnTo>
                    <a:pt x="152946" y="157670"/>
                  </a:lnTo>
                  <a:lnTo>
                    <a:pt x="154152" y="156718"/>
                  </a:lnTo>
                  <a:close/>
                </a:path>
                <a:path w="201930" h="333375">
                  <a:moveTo>
                    <a:pt x="155486" y="330377"/>
                  </a:moveTo>
                  <a:lnTo>
                    <a:pt x="152095" y="328790"/>
                  </a:lnTo>
                  <a:lnTo>
                    <a:pt x="152019" y="329196"/>
                  </a:lnTo>
                  <a:lnTo>
                    <a:pt x="155486" y="330377"/>
                  </a:lnTo>
                  <a:close/>
                </a:path>
                <a:path w="201930" h="333375">
                  <a:moveTo>
                    <a:pt x="156502" y="325577"/>
                  </a:moveTo>
                  <a:lnTo>
                    <a:pt x="154241" y="323697"/>
                  </a:lnTo>
                  <a:lnTo>
                    <a:pt x="153263" y="322859"/>
                  </a:lnTo>
                  <a:lnTo>
                    <a:pt x="154152" y="323672"/>
                  </a:lnTo>
                  <a:lnTo>
                    <a:pt x="154533" y="324116"/>
                  </a:lnTo>
                  <a:lnTo>
                    <a:pt x="154635" y="324370"/>
                  </a:lnTo>
                  <a:lnTo>
                    <a:pt x="155079" y="324700"/>
                  </a:lnTo>
                  <a:lnTo>
                    <a:pt x="155613" y="325107"/>
                  </a:lnTo>
                  <a:lnTo>
                    <a:pt x="156298" y="325615"/>
                  </a:lnTo>
                  <a:lnTo>
                    <a:pt x="156502" y="325577"/>
                  </a:lnTo>
                  <a:close/>
                </a:path>
                <a:path w="201930" h="333375">
                  <a:moveTo>
                    <a:pt x="158711" y="296138"/>
                  </a:moveTo>
                  <a:lnTo>
                    <a:pt x="158292" y="295236"/>
                  </a:lnTo>
                  <a:lnTo>
                    <a:pt x="156654" y="294767"/>
                  </a:lnTo>
                  <a:lnTo>
                    <a:pt x="158711" y="296138"/>
                  </a:lnTo>
                  <a:close/>
                </a:path>
                <a:path w="201930" h="333375">
                  <a:moveTo>
                    <a:pt x="158737" y="131978"/>
                  </a:moveTo>
                  <a:lnTo>
                    <a:pt x="157187" y="132905"/>
                  </a:lnTo>
                  <a:lnTo>
                    <a:pt x="157378" y="132905"/>
                  </a:lnTo>
                  <a:lnTo>
                    <a:pt x="158737" y="131978"/>
                  </a:lnTo>
                  <a:close/>
                </a:path>
                <a:path w="201930" h="333375">
                  <a:moveTo>
                    <a:pt x="159080" y="297383"/>
                  </a:moveTo>
                  <a:lnTo>
                    <a:pt x="156019" y="296113"/>
                  </a:lnTo>
                  <a:lnTo>
                    <a:pt x="159080" y="297383"/>
                  </a:lnTo>
                  <a:close/>
                </a:path>
                <a:path w="201930" h="333375">
                  <a:moveTo>
                    <a:pt x="160045" y="316433"/>
                  </a:moveTo>
                  <a:lnTo>
                    <a:pt x="158902" y="315163"/>
                  </a:lnTo>
                  <a:lnTo>
                    <a:pt x="158089" y="314566"/>
                  </a:lnTo>
                  <a:lnTo>
                    <a:pt x="160045" y="316433"/>
                  </a:lnTo>
                  <a:close/>
                </a:path>
                <a:path w="201930" h="333375">
                  <a:moveTo>
                    <a:pt x="160578" y="316433"/>
                  </a:moveTo>
                  <a:lnTo>
                    <a:pt x="159562" y="315163"/>
                  </a:lnTo>
                  <a:lnTo>
                    <a:pt x="160159" y="316433"/>
                  </a:lnTo>
                  <a:lnTo>
                    <a:pt x="160578" y="316433"/>
                  </a:lnTo>
                  <a:close/>
                </a:path>
                <a:path w="201930" h="333375">
                  <a:moveTo>
                    <a:pt x="162293" y="278599"/>
                  </a:moveTo>
                  <a:lnTo>
                    <a:pt x="162115" y="278333"/>
                  </a:lnTo>
                  <a:lnTo>
                    <a:pt x="161798" y="278333"/>
                  </a:lnTo>
                  <a:lnTo>
                    <a:pt x="162293" y="278599"/>
                  </a:lnTo>
                  <a:close/>
                </a:path>
                <a:path w="201930" h="333375">
                  <a:moveTo>
                    <a:pt x="162306" y="310972"/>
                  </a:moveTo>
                  <a:lnTo>
                    <a:pt x="162077" y="310883"/>
                  </a:lnTo>
                  <a:lnTo>
                    <a:pt x="162229" y="310972"/>
                  </a:lnTo>
                  <a:close/>
                </a:path>
                <a:path w="201930" h="333375">
                  <a:moveTo>
                    <a:pt x="162458" y="135712"/>
                  </a:moveTo>
                  <a:lnTo>
                    <a:pt x="162090" y="135940"/>
                  </a:lnTo>
                  <a:lnTo>
                    <a:pt x="162001" y="136080"/>
                  </a:lnTo>
                  <a:lnTo>
                    <a:pt x="162458" y="135712"/>
                  </a:lnTo>
                  <a:close/>
                </a:path>
                <a:path w="201930" h="333375">
                  <a:moveTo>
                    <a:pt x="162763" y="158940"/>
                  </a:moveTo>
                  <a:lnTo>
                    <a:pt x="162153" y="158940"/>
                  </a:lnTo>
                  <a:lnTo>
                    <a:pt x="161277" y="160210"/>
                  </a:lnTo>
                  <a:lnTo>
                    <a:pt x="162420" y="159283"/>
                  </a:lnTo>
                  <a:lnTo>
                    <a:pt x="162763" y="158940"/>
                  </a:lnTo>
                  <a:close/>
                </a:path>
                <a:path w="201930" h="333375">
                  <a:moveTo>
                    <a:pt x="162839" y="275958"/>
                  </a:moveTo>
                  <a:lnTo>
                    <a:pt x="162318" y="275361"/>
                  </a:lnTo>
                  <a:lnTo>
                    <a:pt x="162458" y="275602"/>
                  </a:lnTo>
                  <a:lnTo>
                    <a:pt x="162839" y="275958"/>
                  </a:lnTo>
                  <a:close/>
                </a:path>
                <a:path w="201930" h="333375">
                  <a:moveTo>
                    <a:pt x="162839" y="158940"/>
                  </a:moveTo>
                  <a:lnTo>
                    <a:pt x="162687" y="159067"/>
                  </a:lnTo>
                  <a:lnTo>
                    <a:pt x="162839" y="158940"/>
                  </a:lnTo>
                  <a:close/>
                </a:path>
                <a:path w="201930" h="333375">
                  <a:moveTo>
                    <a:pt x="163093" y="290017"/>
                  </a:moveTo>
                  <a:lnTo>
                    <a:pt x="162788" y="289623"/>
                  </a:lnTo>
                  <a:lnTo>
                    <a:pt x="162293" y="289598"/>
                  </a:lnTo>
                  <a:lnTo>
                    <a:pt x="161239" y="288493"/>
                  </a:lnTo>
                  <a:lnTo>
                    <a:pt x="161340" y="289763"/>
                  </a:lnTo>
                  <a:lnTo>
                    <a:pt x="162153" y="289763"/>
                  </a:lnTo>
                  <a:lnTo>
                    <a:pt x="162445" y="290182"/>
                  </a:lnTo>
                  <a:lnTo>
                    <a:pt x="162712" y="290093"/>
                  </a:lnTo>
                  <a:lnTo>
                    <a:pt x="163093" y="290017"/>
                  </a:lnTo>
                  <a:close/>
                </a:path>
                <a:path w="201930" h="333375">
                  <a:moveTo>
                    <a:pt x="163118" y="167068"/>
                  </a:moveTo>
                  <a:lnTo>
                    <a:pt x="162179" y="167551"/>
                  </a:lnTo>
                  <a:lnTo>
                    <a:pt x="162191" y="167830"/>
                  </a:lnTo>
                  <a:lnTo>
                    <a:pt x="163118" y="167068"/>
                  </a:lnTo>
                  <a:close/>
                </a:path>
                <a:path w="201930" h="333375">
                  <a:moveTo>
                    <a:pt x="163499" y="291211"/>
                  </a:moveTo>
                  <a:lnTo>
                    <a:pt x="163080" y="290830"/>
                  </a:lnTo>
                  <a:lnTo>
                    <a:pt x="162674" y="290461"/>
                  </a:lnTo>
                  <a:lnTo>
                    <a:pt x="162445" y="290182"/>
                  </a:lnTo>
                  <a:lnTo>
                    <a:pt x="162140" y="290296"/>
                  </a:lnTo>
                  <a:lnTo>
                    <a:pt x="162001" y="290449"/>
                  </a:lnTo>
                  <a:lnTo>
                    <a:pt x="163499" y="291211"/>
                  </a:lnTo>
                  <a:close/>
                </a:path>
                <a:path w="201930" h="333375">
                  <a:moveTo>
                    <a:pt x="163855" y="177990"/>
                  </a:moveTo>
                  <a:lnTo>
                    <a:pt x="163385" y="177990"/>
                  </a:lnTo>
                  <a:lnTo>
                    <a:pt x="162471" y="179260"/>
                  </a:lnTo>
                  <a:lnTo>
                    <a:pt x="163855" y="177990"/>
                  </a:lnTo>
                  <a:close/>
                </a:path>
                <a:path w="201930" h="333375">
                  <a:moveTo>
                    <a:pt x="163957" y="134810"/>
                  </a:moveTo>
                  <a:lnTo>
                    <a:pt x="163601" y="134810"/>
                  </a:lnTo>
                  <a:lnTo>
                    <a:pt x="162458" y="135712"/>
                  </a:lnTo>
                  <a:lnTo>
                    <a:pt x="163957" y="134810"/>
                  </a:lnTo>
                  <a:close/>
                </a:path>
                <a:path w="201930" h="333375">
                  <a:moveTo>
                    <a:pt x="164261" y="314845"/>
                  </a:moveTo>
                  <a:lnTo>
                    <a:pt x="163690" y="313893"/>
                  </a:lnTo>
                  <a:lnTo>
                    <a:pt x="163563" y="313893"/>
                  </a:lnTo>
                  <a:lnTo>
                    <a:pt x="164211" y="314820"/>
                  </a:lnTo>
                  <a:close/>
                </a:path>
                <a:path w="201930" h="333375">
                  <a:moveTo>
                    <a:pt x="164312" y="260858"/>
                  </a:moveTo>
                  <a:close/>
                </a:path>
                <a:path w="201930" h="333375">
                  <a:moveTo>
                    <a:pt x="164350" y="281520"/>
                  </a:moveTo>
                  <a:lnTo>
                    <a:pt x="161823" y="279603"/>
                  </a:lnTo>
                  <a:lnTo>
                    <a:pt x="162902" y="280873"/>
                  </a:lnTo>
                  <a:lnTo>
                    <a:pt x="163207" y="280873"/>
                  </a:lnTo>
                  <a:lnTo>
                    <a:pt x="164160" y="282143"/>
                  </a:lnTo>
                  <a:lnTo>
                    <a:pt x="164350" y="281520"/>
                  </a:lnTo>
                  <a:close/>
                </a:path>
                <a:path w="201930" h="333375">
                  <a:moveTo>
                    <a:pt x="164884" y="315163"/>
                  </a:moveTo>
                  <a:lnTo>
                    <a:pt x="164261" y="314845"/>
                  </a:lnTo>
                  <a:lnTo>
                    <a:pt x="164452" y="315163"/>
                  </a:lnTo>
                  <a:lnTo>
                    <a:pt x="164884" y="315163"/>
                  </a:lnTo>
                  <a:close/>
                </a:path>
                <a:path w="201930" h="333375">
                  <a:moveTo>
                    <a:pt x="164896" y="271284"/>
                  </a:moveTo>
                  <a:lnTo>
                    <a:pt x="164096" y="270713"/>
                  </a:lnTo>
                  <a:lnTo>
                    <a:pt x="162890" y="270713"/>
                  </a:lnTo>
                  <a:lnTo>
                    <a:pt x="164896" y="271284"/>
                  </a:lnTo>
                  <a:close/>
                </a:path>
                <a:path w="201930" h="333375">
                  <a:moveTo>
                    <a:pt x="164960" y="260210"/>
                  </a:moveTo>
                  <a:lnTo>
                    <a:pt x="164630" y="260337"/>
                  </a:lnTo>
                  <a:lnTo>
                    <a:pt x="164401" y="260578"/>
                  </a:lnTo>
                  <a:lnTo>
                    <a:pt x="164312" y="260858"/>
                  </a:lnTo>
                  <a:lnTo>
                    <a:pt x="164960" y="260210"/>
                  </a:lnTo>
                  <a:close/>
                </a:path>
                <a:path w="201930" h="333375">
                  <a:moveTo>
                    <a:pt x="165239" y="176720"/>
                  </a:moveTo>
                  <a:lnTo>
                    <a:pt x="163855" y="177990"/>
                  </a:lnTo>
                  <a:lnTo>
                    <a:pt x="163995" y="177990"/>
                  </a:lnTo>
                  <a:lnTo>
                    <a:pt x="165239" y="176720"/>
                  </a:lnTo>
                  <a:close/>
                </a:path>
                <a:path w="201930" h="333375">
                  <a:moveTo>
                    <a:pt x="166077" y="254520"/>
                  </a:moveTo>
                  <a:lnTo>
                    <a:pt x="165950" y="254203"/>
                  </a:lnTo>
                  <a:lnTo>
                    <a:pt x="164934" y="254203"/>
                  </a:lnTo>
                  <a:lnTo>
                    <a:pt x="166077" y="254520"/>
                  </a:lnTo>
                  <a:close/>
                </a:path>
                <a:path w="201930" h="333375">
                  <a:moveTo>
                    <a:pt x="167055" y="270713"/>
                  </a:moveTo>
                  <a:lnTo>
                    <a:pt x="167005" y="270459"/>
                  </a:lnTo>
                  <a:lnTo>
                    <a:pt x="162763" y="268173"/>
                  </a:lnTo>
                  <a:lnTo>
                    <a:pt x="164096" y="270713"/>
                  </a:lnTo>
                  <a:lnTo>
                    <a:pt x="167055" y="270713"/>
                  </a:lnTo>
                  <a:close/>
                </a:path>
                <a:path w="201930" h="333375">
                  <a:moveTo>
                    <a:pt x="167220" y="257848"/>
                  </a:moveTo>
                  <a:lnTo>
                    <a:pt x="166992" y="257771"/>
                  </a:lnTo>
                  <a:lnTo>
                    <a:pt x="166814" y="257695"/>
                  </a:lnTo>
                  <a:lnTo>
                    <a:pt x="166509" y="257556"/>
                  </a:lnTo>
                  <a:lnTo>
                    <a:pt x="165138" y="257784"/>
                  </a:lnTo>
                  <a:lnTo>
                    <a:pt x="166166" y="257911"/>
                  </a:lnTo>
                  <a:lnTo>
                    <a:pt x="166801" y="257911"/>
                  </a:lnTo>
                  <a:lnTo>
                    <a:pt x="167220" y="257848"/>
                  </a:lnTo>
                  <a:close/>
                </a:path>
                <a:path w="201930" h="333375">
                  <a:moveTo>
                    <a:pt x="168948" y="198310"/>
                  </a:moveTo>
                  <a:lnTo>
                    <a:pt x="165112" y="198310"/>
                  </a:lnTo>
                  <a:lnTo>
                    <a:pt x="168249" y="199580"/>
                  </a:lnTo>
                  <a:lnTo>
                    <a:pt x="168948" y="198310"/>
                  </a:lnTo>
                  <a:close/>
                </a:path>
                <a:path w="201930" h="333375">
                  <a:moveTo>
                    <a:pt x="169519" y="306819"/>
                  </a:moveTo>
                  <a:lnTo>
                    <a:pt x="168656" y="306273"/>
                  </a:lnTo>
                  <a:lnTo>
                    <a:pt x="169519" y="306819"/>
                  </a:lnTo>
                  <a:close/>
                </a:path>
                <a:path w="201930" h="333375">
                  <a:moveTo>
                    <a:pt x="170408" y="307352"/>
                  </a:moveTo>
                  <a:lnTo>
                    <a:pt x="170319" y="306781"/>
                  </a:lnTo>
                  <a:lnTo>
                    <a:pt x="169557" y="306819"/>
                  </a:lnTo>
                  <a:lnTo>
                    <a:pt x="170408" y="307352"/>
                  </a:lnTo>
                  <a:close/>
                </a:path>
                <a:path w="201930" h="333375">
                  <a:moveTo>
                    <a:pt x="173736" y="300469"/>
                  </a:moveTo>
                  <a:lnTo>
                    <a:pt x="171551" y="299656"/>
                  </a:lnTo>
                  <a:lnTo>
                    <a:pt x="171399" y="299923"/>
                  </a:lnTo>
                  <a:lnTo>
                    <a:pt x="173736" y="301193"/>
                  </a:lnTo>
                  <a:lnTo>
                    <a:pt x="173736" y="300469"/>
                  </a:lnTo>
                  <a:close/>
                </a:path>
                <a:path w="201930" h="333375">
                  <a:moveTo>
                    <a:pt x="175679" y="301193"/>
                  </a:moveTo>
                  <a:lnTo>
                    <a:pt x="173736" y="299923"/>
                  </a:lnTo>
                  <a:lnTo>
                    <a:pt x="173736" y="300469"/>
                  </a:lnTo>
                  <a:lnTo>
                    <a:pt x="175679" y="301193"/>
                  </a:lnTo>
                  <a:close/>
                </a:path>
                <a:path w="201930" h="333375">
                  <a:moveTo>
                    <a:pt x="176568" y="302450"/>
                  </a:moveTo>
                  <a:lnTo>
                    <a:pt x="176072" y="301332"/>
                  </a:lnTo>
                  <a:lnTo>
                    <a:pt x="176326" y="302094"/>
                  </a:lnTo>
                  <a:lnTo>
                    <a:pt x="176568" y="302450"/>
                  </a:lnTo>
                  <a:close/>
                </a:path>
                <a:path w="201930" h="333375">
                  <a:moveTo>
                    <a:pt x="180136" y="282143"/>
                  </a:moveTo>
                  <a:lnTo>
                    <a:pt x="179120" y="282143"/>
                  </a:lnTo>
                  <a:lnTo>
                    <a:pt x="179044" y="282384"/>
                  </a:lnTo>
                  <a:lnTo>
                    <a:pt x="179705" y="282994"/>
                  </a:lnTo>
                  <a:lnTo>
                    <a:pt x="180136" y="282143"/>
                  </a:lnTo>
                  <a:close/>
                </a:path>
                <a:path w="201930" h="333375">
                  <a:moveTo>
                    <a:pt x="181571" y="161772"/>
                  </a:moveTo>
                  <a:lnTo>
                    <a:pt x="181406" y="161645"/>
                  </a:lnTo>
                  <a:lnTo>
                    <a:pt x="181279" y="161480"/>
                  </a:lnTo>
                  <a:lnTo>
                    <a:pt x="181089" y="161480"/>
                  </a:lnTo>
                  <a:lnTo>
                    <a:pt x="181051" y="161759"/>
                  </a:lnTo>
                  <a:lnTo>
                    <a:pt x="180682" y="162013"/>
                  </a:lnTo>
                  <a:lnTo>
                    <a:pt x="181025" y="161925"/>
                  </a:lnTo>
                  <a:lnTo>
                    <a:pt x="180924" y="162750"/>
                  </a:lnTo>
                  <a:lnTo>
                    <a:pt x="181394" y="162179"/>
                  </a:lnTo>
                  <a:lnTo>
                    <a:pt x="181330" y="161836"/>
                  </a:lnTo>
                  <a:lnTo>
                    <a:pt x="181571" y="161772"/>
                  </a:lnTo>
                  <a:close/>
                </a:path>
                <a:path w="201930" h="333375">
                  <a:moveTo>
                    <a:pt x="181673" y="282943"/>
                  </a:moveTo>
                  <a:lnTo>
                    <a:pt x="181394" y="282943"/>
                  </a:lnTo>
                  <a:lnTo>
                    <a:pt x="181267" y="282981"/>
                  </a:lnTo>
                  <a:lnTo>
                    <a:pt x="181673" y="282943"/>
                  </a:lnTo>
                  <a:close/>
                </a:path>
                <a:path w="201930" h="333375">
                  <a:moveTo>
                    <a:pt x="184404" y="291033"/>
                  </a:moveTo>
                  <a:lnTo>
                    <a:pt x="183464" y="289763"/>
                  </a:lnTo>
                  <a:lnTo>
                    <a:pt x="183426" y="290118"/>
                  </a:lnTo>
                  <a:lnTo>
                    <a:pt x="184404" y="291033"/>
                  </a:lnTo>
                  <a:close/>
                </a:path>
                <a:path w="201930" h="333375">
                  <a:moveTo>
                    <a:pt x="184492" y="171640"/>
                  </a:moveTo>
                  <a:lnTo>
                    <a:pt x="184454" y="170370"/>
                  </a:lnTo>
                  <a:lnTo>
                    <a:pt x="183527" y="171640"/>
                  </a:lnTo>
                  <a:lnTo>
                    <a:pt x="184492" y="171640"/>
                  </a:lnTo>
                  <a:close/>
                </a:path>
                <a:path w="201930" h="333375">
                  <a:moveTo>
                    <a:pt x="185216" y="291033"/>
                  </a:moveTo>
                  <a:lnTo>
                    <a:pt x="184708" y="291033"/>
                  </a:lnTo>
                  <a:lnTo>
                    <a:pt x="185089" y="291731"/>
                  </a:lnTo>
                  <a:lnTo>
                    <a:pt x="185216" y="291033"/>
                  </a:lnTo>
                  <a:close/>
                </a:path>
                <a:path w="201930" h="333375">
                  <a:moveTo>
                    <a:pt x="185407" y="292303"/>
                  </a:moveTo>
                  <a:lnTo>
                    <a:pt x="185089" y="291731"/>
                  </a:lnTo>
                  <a:lnTo>
                    <a:pt x="184988" y="292303"/>
                  </a:lnTo>
                  <a:lnTo>
                    <a:pt x="185407" y="292303"/>
                  </a:lnTo>
                  <a:close/>
                </a:path>
                <a:path w="201930" h="333375">
                  <a:moveTo>
                    <a:pt x="186563" y="268173"/>
                  </a:moveTo>
                  <a:lnTo>
                    <a:pt x="185737" y="266903"/>
                  </a:lnTo>
                  <a:lnTo>
                    <a:pt x="184569" y="266903"/>
                  </a:lnTo>
                  <a:lnTo>
                    <a:pt x="186563" y="268173"/>
                  </a:lnTo>
                  <a:close/>
                </a:path>
                <a:path w="201930" h="333375">
                  <a:moveTo>
                    <a:pt x="187083" y="267411"/>
                  </a:moveTo>
                  <a:lnTo>
                    <a:pt x="186842" y="267373"/>
                  </a:lnTo>
                  <a:lnTo>
                    <a:pt x="186575" y="267436"/>
                  </a:lnTo>
                  <a:lnTo>
                    <a:pt x="187083" y="267411"/>
                  </a:lnTo>
                  <a:close/>
                </a:path>
                <a:path w="201930" h="333375">
                  <a:moveTo>
                    <a:pt x="187236" y="267423"/>
                  </a:moveTo>
                  <a:lnTo>
                    <a:pt x="186918" y="267131"/>
                  </a:lnTo>
                  <a:lnTo>
                    <a:pt x="186550" y="267081"/>
                  </a:lnTo>
                  <a:lnTo>
                    <a:pt x="186918" y="267258"/>
                  </a:lnTo>
                  <a:lnTo>
                    <a:pt x="187083" y="267411"/>
                  </a:lnTo>
                  <a:lnTo>
                    <a:pt x="187236" y="267423"/>
                  </a:lnTo>
                  <a:close/>
                </a:path>
                <a:path w="201930" h="333375">
                  <a:moveTo>
                    <a:pt x="188061" y="261759"/>
                  </a:moveTo>
                  <a:lnTo>
                    <a:pt x="187833" y="261747"/>
                  </a:lnTo>
                  <a:lnTo>
                    <a:pt x="187667" y="261734"/>
                  </a:lnTo>
                  <a:lnTo>
                    <a:pt x="187452" y="261721"/>
                  </a:lnTo>
                  <a:lnTo>
                    <a:pt x="187566" y="261937"/>
                  </a:lnTo>
                  <a:lnTo>
                    <a:pt x="188061" y="261759"/>
                  </a:lnTo>
                  <a:close/>
                </a:path>
                <a:path w="201930" h="333375">
                  <a:moveTo>
                    <a:pt x="188239" y="269443"/>
                  </a:moveTo>
                  <a:lnTo>
                    <a:pt x="186410" y="268173"/>
                  </a:lnTo>
                  <a:lnTo>
                    <a:pt x="184569" y="266903"/>
                  </a:lnTo>
                  <a:lnTo>
                    <a:pt x="183959" y="266903"/>
                  </a:lnTo>
                  <a:lnTo>
                    <a:pt x="183781" y="265633"/>
                  </a:lnTo>
                  <a:lnTo>
                    <a:pt x="187998" y="265633"/>
                  </a:lnTo>
                  <a:lnTo>
                    <a:pt x="181838" y="261823"/>
                  </a:lnTo>
                  <a:lnTo>
                    <a:pt x="187007" y="261823"/>
                  </a:lnTo>
                  <a:lnTo>
                    <a:pt x="186601" y="260553"/>
                  </a:lnTo>
                  <a:lnTo>
                    <a:pt x="169760" y="260553"/>
                  </a:lnTo>
                  <a:lnTo>
                    <a:pt x="165722" y="260553"/>
                  </a:lnTo>
                  <a:lnTo>
                    <a:pt x="167690" y="261823"/>
                  </a:lnTo>
                  <a:lnTo>
                    <a:pt x="164185" y="261823"/>
                  </a:lnTo>
                  <a:lnTo>
                    <a:pt x="164871" y="263093"/>
                  </a:lnTo>
                  <a:lnTo>
                    <a:pt x="161480" y="263093"/>
                  </a:lnTo>
                  <a:lnTo>
                    <a:pt x="170954" y="266903"/>
                  </a:lnTo>
                  <a:lnTo>
                    <a:pt x="163830" y="265633"/>
                  </a:lnTo>
                  <a:lnTo>
                    <a:pt x="165785" y="268173"/>
                  </a:lnTo>
                  <a:lnTo>
                    <a:pt x="166789" y="269443"/>
                  </a:lnTo>
                  <a:lnTo>
                    <a:pt x="167005" y="270459"/>
                  </a:lnTo>
                  <a:lnTo>
                    <a:pt x="184442" y="270459"/>
                  </a:lnTo>
                  <a:lnTo>
                    <a:pt x="181762" y="269443"/>
                  </a:lnTo>
                  <a:lnTo>
                    <a:pt x="182765" y="268173"/>
                  </a:lnTo>
                  <a:lnTo>
                    <a:pt x="184823" y="269443"/>
                  </a:lnTo>
                  <a:lnTo>
                    <a:pt x="186385" y="269443"/>
                  </a:lnTo>
                  <a:lnTo>
                    <a:pt x="187693" y="270713"/>
                  </a:lnTo>
                  <a:lnTo>
                    <a:pt x="187833" y="269443"/>
                  </a:lnTo>
                  <a:lnTo>
                    <a:pt x="188239" y="269443"/>
                  </a:lnTo>
                  <a:close/>
                </a:path>
                <a:path w="201930" h="333375">
                  <a:moveTo>
                    <a:pt x="188899" y="274116"/>
                  </a:moveTo>
                  <a:lnTo>
                    <a:pt x="188391" y="274027"/>
                  </a:lnTo>
                  <a:lnTo>
                    <a:pt x="187998" y="273939"/>
                  </a:lnTo>
                  <a:lnTo>
                    <a:pt x="187629" y="273862"/>
                  </a:lnTo>
                  <a:lnTo>
                    <a:pt x="187921" y="273964"/>
                  </a:lnTo>
                  <a:lnTo>
                    <a:pt x="188277" y="274027"/>
                  </a:lnTo>
                  <a:lnTo>
                    <a:pt x="188899" y="274116"/>
                  </a:lnTo>
                  <a:close/>
                </a:path>
                <a:path w="201930" h="333375">
                  <a:moveTo>
                    <a:pt x="189039" y="282143"/>
                  </a:moveTo>
                  <a:lnTo>
                    <a:pt x="187528" y="280873"/>
                  </a:lnTo>
                  <a:lnTo>
                    <a:pt x="185077" y="279603"/>
                  </a:lnTo>
                  <a:lnTo>
                    <a:pt x="185635" y="280873"/>
                  </a:lnTo>
                  <a:lnTo>
                    <a:pt x="184683" y="279692"/>
                  </a:lnTo>
                  <a:lnTo>
                    <a:pt x="184683" y="280873"/>
                  </a:lnTo>
                  <a:lnTo>
                    <a:pt x="183159" y="279603"/>
                  </a:lnTo>
                  <a:lnTo>
                    <a:pt x="181622" y="278333"/>
                  </a:lnTo>
                  <a:lnTo>
                    <a:pt x="181521" y="278993"/>
                  </a:lnTo>
                  <a:lnTo>
                    <a:pt x="177444" y="277063"/>
                  </a:lnTo>
                  <a:lnTo>
                    <a:pt x="180073" y="277063"/>
                  </a:lnTo>
                  <a:lnTo>
                    <a:pt x="183718" y="278650"/>
                  </a:lnTo>
                  <a:lnTo>
                    <a:pt x="184683" y="280873"/>
                  </a:lnTo>
                  <a:lnTo>
                    <a:pt x="184683" y="279692"/>
                  </a:lnTo>
                  <a:lnTo>
                    <a:pt x="183908" y="278726"/>
                  </a:lnTo>
                  <a:lnTo>
                    <a:pt x="185889" y="279603"/>
                  </a:lnTo>
                  <a:lnTo>
                    <a:pt x="188887" y="279603"/>
                  </a:lnTo>
                  <a:lnTo>
                    <a:pt x="187121" y="278333"/>
                  </a:lnTo>
                  <a:lnTo>
                    <a:pt x="183591" y="275793"/>
                  </a:lnTo>
                  <a:lnTo>
                    <a:pt x="184378" y="275793"/>
                  </a:lnTo>
                  <a:lnTo>
                    <a:pt x="182118" y="274523"/>
                  </a:lnTo>
                  <a:lnTo>
                    <a:pt x="184365" y="274523"/>
                  </a:lnTo>
                  <a:lnTo>
                    <a:pt x="183578" y="273253"/>
                  </a:lnTo>
                  <a:lnTo>
                    <a:pt x="185521" y="274523"/>
                  </a:lnTo>
                  <a:lnTo>
                    <a:pt x="186169" y="274523"/>
                  </a:lnTo>
                  <a:lnTo>
                    <a:pt x="188087" y="273253"/>
                  </a:lnTo>
                  <a:lnTo>
                    <a:pt x="184200" y="271983"/>
                  </a:lnTo>
                  <a:lnTo>
                    <a:pt x="188429" y="271983"/>
                  </a:lnTo>
                  <a:lnTo>
                    <a:pt x="185089" y="270713"/>
                  </a:lnTo>
                  <a:lnTo>
                    <a:pt x="167474" y="270713"/>
                  </a:lnTo>
                  <a:lnTo>
                    <a:pt x="167055" y="270713"/>
                  </a:lnTo>
                  <a:lnTo>
                    <a:pt x="167322" y="271983"/>
                  </a:lnTo>
                  <a:lnTo>
                    <a:pt x="164896" y="271284"/>
                  </a:lnTo>
                  <a:lnTo>
                    <a:pt x="167614" y="273253"/>
                  </a:lnTo>
                  <a:lnTo>
                    <a:pt x="166052" y="273253"/>
                  </a:lnTo>
                  <a:lnTo>
                    <a:pt x="165315" y="274523"/>
                  </a:lnTo>
                  <a:lnTo>
                    <a:pt x="164198" y="273253"/>
                  </a:lnTo>
                  <a:lnTo>
                    <a:pt x="163487" y="271983"/>
                  </a:lnTo>
                  <a:lnTo>
                    <a:pt x="164807" y="274523"/>
                  </a:lnTo>
                  <a:lnTo>
                    <a:pt x="162013" y="274523"/>
                  </a:lnTo>
                  <a:lnTo>
                    <a:pt x="163918" y="277063"/>
                  </a:lnTo>
                  <a:lnTo>
                    <a:pt x="163512" y="277063"/>
                  </a:lnTo>
                  <a:lnTo>
                    <a:pt x="166585" y="278333"/>
                  </a:lnTo>
                  <a:lnTo>
                    <a:pt x="167767" y="279501"/>
                  </a:lnTo>
                  <a:lnTo>
                    <a:pt x="165138" y="278333"/>
                  </a:lnTo>
                  <a:lnTo>
                    <a:pt x="168706" y="282143"/>
                  </a:lnTo>
                  <a:lnTo>
                    <a:pt x="164096" y="279603"/>
                  </a:lnTo>
                  <a:lnTo>
                    <a:pt x="162293" y="278599"/>
                  </a:lnTo>
                  <a:lnTo>
                    <a:pt x="162902" y="279501"/>
                  </a:lnTo>
                  <a:lnTo>
                    <a:pt x="161607" y="278333"/>
                  </a:lnTo>
                  <a:lnTo>
                    <a:pt x="162331" y="279603"/>
                  </a:lnTo>
                  <a:lnTo>
                    <a:pt x="164566" y="280873"/>
                  </a:lnTo>
                  <a:lnTo>
                    <a:pt x="164350" y="281520"/>
                  </a:lnTo>
                  <a:lnTo>
                    <a:pt x="165176" y="282143"/>
                  </a:lnTo>
                  <a:lnTo>
                    <a:pt x="164058" y="283413"/>
                  </a:lnTo>
                  <a:lnTo>
                    <a:pt x="163499" y="282143"/>
                  </a:lnTo>
                  <a:lnTo>
                    <a:pt x="162826" y="282143"/>
                  </a:lnTo>
                  <a:lnTo>
                    <a:pt x="162598" y="283413"/>
                  </a:lnTo>
                  <a:lnTo>
                    <a:pt x="166839" y="285953"/>
                  </a:lnTo>
                  <a:lnTo>
                    <a:pt x="164465" y="287223"/>
                  </a:lnTo>
                  <a:lnTo>
                    <a:pt x="160553" y="284683"/>
                  </a:lnTo>
                  <a:lnTo>
                    <a:pt x="162928" y="287223"/>
                  </a:lnTo>
                  <a:lnTo>
                    <a:pt x="159359" y="284683"/>
                  </a:lnTo>
                  <a:lnTo>
                    <a:pt x="160096" y="285953"/>
                  </a:lnTo>
                  <a:lnTo>
                    <a:pt x="161937" y="287223"/>
                  </a:lnTo>
                  <a:lnTo>
                    <a:pt x="161582" y="287223"/>
                  </a:lnTo>
                  <a:lnTo>
                    <a:pt x="163868" y="289763"/>
                  </a:lnTo>
                  <a:lnTo>
                    <a:pt x="162991" y="289763"/>
                  </a:lnTo>
                  <a:lnTo>
                    <a:pt x="164490" y="291033"/>
                  </a:lnTo>
                  <a:lnTo>
                    <a:pt x="165811" y="291033"/>
                  </a:lnTo>
                  <a:lnTo>
                    <a:pt x="167462" y="291033"/>
                  </a:lnTo>
                  <a:lnTo>
                    <a:pt x="166065" y="292303"/>
                  </a:lnTo>
                  <a:lnTo>
                    <a:pt x="165811" y="291033"/>
                  </a:lnTo>
                  <a:lnTo>
                    <a:pt x="165709" y="292303"/>
                  </a:lnTo>
                  <a:lnTo>
                    <a:pt x="163499" y="292303"/>
                  </a:lnTo>
                  <a:lnTo>
                    <a:pt x="165468" y="293573"/>
                  </a:lnTo>
                  <a:lnTo>
                    <a:pt x="163918" y="293573"/>
                  </a:lnTo>
                  <a:lnTo>
                    <a:pt x="163918" y="296113"/>
                  </a:lnTo>
                  <a:lnTo>
                    <a:pt x="160997" y="296113"/>
                  </a:lnTo>
                  <a:lnTo>
                    <a:pt x="160832" y="295376"/>
                  </a:lnTo>
                  <a:lnTo>
                    <a:pt x="163918" y="296113"/>
                  </a:lnTo>
                  <a:lnTo>
                    <a:pt x="163918" y="293573"/>
                  </a:lnTo>
                  <a:lnTo>
                    <a:pt x="163207" y="293573"/>
                  </a:lnTo>
                  <a:lnTo>
                    <a:pt x="160578" y="291033"/>
                  </a:lnTo>
                  <a:lnTo>
                    <a:pt x="159804" y="291033"/>
                  </a:lnTo>
                  <a:lnTo>
                    <a:pt x="162547" y="293573"/>
                  </a:lnTo>
                  <a:lnTo>
                    <a:pt x="160299" y="293573"/>
                  </a:lnTo>
                  <a:lnTo>
                    <a:pt x="159918" y="293573"/>
                  </a:lnTo>
                  <a:lnTo>
                    <a:pt x="162064" y="294805"/>
                  </a:lnTo>
                  <a:lnTo>
                    <a:pt x="160972" y="294043"/>
                  </a:lnTo>
                  <a:lnTo>
                    <a:pt x="162775" y="294843"/>
                  </a:lnTo>
                  <a:lnTo>
                    <a:pt x="162128" y="294843"/>
                  </a:lnTo>
                  <a:lnTo>
                    <a:pt x="160832" y="294843"/>
                  </a:lnTo>
                  <a:lnTo>
                    <a:pt x="159423" y="293573"/>
                  </a:lnTo>
                  <a:lnTo>
                    <a:pt x="158534" y="294843"/>
                  </a:lnTo>
                  <a:lnTo>
                    <a:pt x="160235" y="295236"/>
                  </a:lnTo>
                  <a:lnTo>
                    <a:pt x="159207" y="296113"/>
                  </a:lnTo>
                  <a:lnTo>
                    <a:pt x="161124" y="297383"/>
                  </a:lnTo>
                  <a:lnTo>
                    <a:pt x="159486" y="298653"/>
                  </a:lnTo>
                  <a:lnTo>
                    <a:pt x="156019" y="296176"/>
                  </a:lnTo>
                  <a:lnTo>
                    <a:pt x="155968" y="297383"/>
                  </a:lnTo>
                  <a:lnTo>
                    <a:pt x="158623" y="301193"/>
                  </a:lnTo>
                  <a:lnTo>
                    <a:pt x="157543" y="301193"/>
                  </a:lnTo>
                  <a:lnTo>
                    <a:pt x="162191" y="305003"/>
                  </a:lnTo>
                  <a:lnTo>
                    <a:pt x="157162" y="302463"/>
                  </a:lnTo>
                  <a:lnTo>
                    <a:pt x="154647" y="301193"/>
                  </a:lnTo>
                  <a:lnTo>
                    <a:pt x="156502" y="302463"/>
                  </a:lnTo>
                  <a:lnTo>
                    <a:pt x="156235" y="302463"/>
                  </a:lnTo>
                  <a:lnTo>
                    <a:pt x="154000" y="301193"/>
                  </a:lnTo>
                  <a:lnTo>
                    <a:pt x="153225" y="301193"/>
                  </a:lnTo>
                  <a:lnTo>
                    <a:pt x="154635" y="303733"/>
                  </a:lnTo>
                  <a:lnTo>
                    <a:pt x="155270" y="306273"/>
                  </a:lnTo>
                  <a:lnTo>
                    <a:pt x="154190" y="305003"/>
                  </a:lnTo>
                  <a:lnTo>
                    <a:pt x="152781" y="305003"/>
                  </a:lnTo>
                  <a:lnTo>
                    <a:pt x="152704" y="306273"/>
                  </a:lnTo>
                  <a:lnTo>
                    <a:pt x="151815" y="306273"/>
                  </a:lnTo>
                  <a:lnTo>
                    <a:pt x="152908" y="307543"/>
                  </a:lnTo>
                  <a:lnTo>
                    <a:pt x="152514" y="307543"/>
                  </a:lnTo>
                  <a:lnTo>
                    <a:pt x="154355" y="308813"/>
                  </a:lnTo>
                  <a:lnTo>
                    <a:pt x="151193" y="307543"/>
                  </a:lnTo>
                  <a:lnTo>
                    <a:pt x="151358" y="310083"/>
                  </a:lnTo>
                  <a:lnTo>
                    <a:pt x="151752" y="311353"/>
                  </a:lnTo>
                  <a:lnTo>
                    <a:pt x="149390" y="311353"/>
                  </a:lnTo>
                  <a:lnTo>
                    <a:pt x="148551" y="310083"/>
                  </a:lnTo>
                  <a:lnTo>
                    <a:pt x="148628" y="312572"/>
                  </a:lnTo>
                  <a:lnTo>
                    <a:pt x="150672" y="313893"/>
                  </a:lnTo>
                  <a:lnTo>
                    <a:pt x="149948" y="312623"/>
                  </a:lnTo>
                  <a:lnTo>
                    <a:pt x="151650" y="313893"/>
                  </a:lnTo>
                  <a:lnTo>
                    <a:pt x="152704" y="315163"/>
                  </a:lnTo>
                  <a:lnTo>
                    <a:pt x="153352" y="316433"/>
                  </a:lnTo>
                  <a:lnTo>
                    <a:pt x="153123" y="316433"/>
                  </a:lnTo>
                  <a:lnTo>
                    <a:pt x="152234" y="315163"/>
                  </a:lnTo>
                  <a:lnTo>
                    <a:pt x="149987" y="313893"/>
                  </a:lnTo>
                  <a:lnTo>
                    <a:pt x="148742" y="313893"/>
                  </a:lnTo>
                  <a:lnTo>
                    <a:pt x="150571" y="315163"/>
                  </a:lnTo>
                  <a:lnTo>
                    <a:pt x="146672" y="312623"/>
                  </a:lnTo>
                  <a:lnTo>
                    <a:pt x="150533" y="315163"/>
                  </a:lnTo>
                  <a:lnTo>
                    <a:pt x="154406" y="317703"/>
                  </a:lnTo>
                  <a:lnTo>
                    <a:pt x="152222" y="316776"/>
                  </a:lnTo>
                  <a:lnTo>
                    <a:pt x="152222" y="320243"/>
                  </a:lnTo>
                  <a:lnTo>
                    <a:pt x="149656" y="318973"/>
                  </a:lnTo>
                  <a:lnTo>
                    <a:pt x="149199" y="317703"/>
                  </a:lnTo>
                  <a:lnTo>
                    <a:pt x="149415" y="317703"/>
                  </a:lnTo>
                  <a:lnTo>
                    <a:pt x="149237" y="317195"/>
                  </a:lnTo>
                  <a:lnTo>
                    <a:pt x="152222" y="320243"/>
                  </a:lnTo>
                  <a:lnTo>
                    <a:pt x="152222" y="316776"/>
                  </a:lnTo>
                  <a:lnTo>
                    <a:pt x="151447" y="316433"/>
                  </a:lnTo>
                  <a:lnTo>
                    <a:pt x="150736" y="316433"/>
                  </a:lnTo>
                  <a:lnTo>
                    <a:pt x="151866" y="317703"/>
                  </a:lnTo>
                  <a:lnTo>
                    <a:pt x="151307" y="317703"/>
                  </a:lnTo>
                  <a:lnTo>
                    <a:pt x="148983" y="316433"/>
                  </a:lnTo>
                  <a:lnTo>
                    <a:pt x="150533" y="316433"/>
                  </a:lnTo>
                  <a:lnTo>
                    <a:pt x="148704" y="315163"/>
                  </a:lnTo>
                  <a:lnTo>
                    <a:pt x="148513" y="316242"/>
                  </a:lnTo>
                  <a:lnTo>
                    <a:pt x="146011" y="315163"/>
                  </a:lnTo>
                  <a:lnTo>
                    <a:pt x="146621" y="316433"/>
                  </a:lnTo>
                  <a:lnTo>
                    <a:pt x="146024" y="316433"/>
                  </a:lnTo>
                  <a:lnTo>
                    <a:pt x="144233" y="315163"/>
                  </a:lnTo>
                  <a:lnTo>
                    <a:pt x="145084" y="316433"/>
                  </a:lnTo>
                  <a:lnTo>
                    <a:pt x="150329" y="321513"/>
                  </a:lnTo>
                  <a:lnTo>
                    <a:pt x="145605" y="318008"/>
                  </a:lnTo>
                  <a:lnTo>
                    <a:pt x="145364" y="317703"/>
                  </a:lnTo>
                  <a:lnTo>
                    <a:pt x="145440" y="317893"/>
                  </a:lnTo>
                  <a:lnTo>
                    <a:pt x="145186" y="317703"/>
                  </a:lnTo>
                  <a:lnTo>
                    <a:pt x="145529" y="318135"/>
                  </a:lnTo>
                  <a:lnTo>
                    <a:pt x="146316" y="320243"/>
                  </a:lnTo>
                  <a:lnTo>
                    <a:pt x="143916" y="317703"/>
                  </a:lnTo>
                  <a:lnTo>
                    <a:pt x="142290" y="317703"/>
                  </a:lnTo>
                  <a:lnTo>
                    <a:pt x="143129" y="318973"/>
                  </a:lnTo>
                  <a:lnTo>
                    <a:pt x="141274" y="317703"/>
                  </a:lnTo>
                  <a:lnTo>
                    <a:pt x="139420" y="316433"/>
                  </a:lnTo>
                  <a:lnTo>
                    <a:pt x="141287" y="318363"/>
                  </a:lnTo>
                  <a:lnTo>
                    <a:pt x="141490" y="318973"/>
                  </a:lnTo>
                  <a:lnTo>
                    <a:pt x="141871" y="318973"/>
                  </a:lnTo>
                  <a:lnTo>
                    <a:pt x="144056" y="322783"/>
                  </a:lnTo>
                  <a:lnTo>
                    <a:pt x="137337" y="317703"/>
                  </a:lnTo>
                  <a:lnTo>
                    <a:pt x="140766" y="324053"/>
                  </a:lnTo>
                  <a:lnTo>
                    <a:pt x="143192" y="326593"/>
                  </a:lnTo>
                  <a:lnTo>
                    <a:pt x="143700" y="329133"/>
                  </a:lnTo>
                  <a:lnTo>
                    <a:pt x="142252" y="327863"/>
                  </a:lnTo>
                  <a:lnTo>
                    <a:pt x="141160" y="326593"/>
                  </a:lnTo>
                  <a:lnTo>
                    <a:pt x="139649" y="325323"/>
                  </a:lnTo>
                  <a:lnTo>
                    <a:pt x="139661" y="326834"/>
                  </a:lnTo>
                  <a:lnTo>
                    <a:pt x="140042" y="327863"/>
                  </a:lnTo>
                  <a:lnTo>
                    <a:pt x="139458" y="326593"/>
                  </a:lnTo>
                  <a:lnTo>
                    <a:pt x="137883" y="325323"/>
                  </a:lnTo>
                  <a:lnTo>
                    <a:pt x="137871" y="326593"/>
                  </a:lnTo>
                  <a:lnTo>
                    <a:pt x="137769" y="326453"/>
                  </a:lnTo>
                  <a:lnTo>
                    <a:pt x="136880" y="325323"/>
                  </a:lnTo>
                  <a:lnTo>
                    <a:pt x="136512" y="325323"/>
                  </a:lnTo>
                  <a:lnTo>
                    <a:pt x="137541" y="327863"/>
                  </a:lnTo>
                  <a:lnTo>
                    <a:pt x="138264" y="329133"/>
                  </a:lnTo>
                  <a:lnTo>
                    <a:pt x="138455" y="329133"/>
                  </a:lnTo>
                  <a:lnTo>
                    <a:pt x="143065" y="332943"/>
                  </a:lnTo>
                  <a:lnTo>
                    <a:pt x="138976" y="327964"/>
                  </a:lnTo>
                  <a:lnTo>
                    <a:pt x="138226" y="327050"/>
                  </a:lnTo>
                  <a:lnTo>
                    <a:pt x="139065" y="327863"/>
                  </a:lnTo>
                  <a:lnTo>
                    <a:pt x="139674" y="327863"/>
                  </a:lnTo>
                  <a:lnTo>
                    <a:pt x="142621" y="330403"/>
                  </a:lnTo>
                  <a:lnTo>
                    <a:pt x="140550" y="327863"/>
                  </a:lnTo>
                  <a:lnTo>
                    <a:pt x="141490" y="327863"/>
                  </a:lnTo>
                  <a:lnTo>
                    <a:pt x="143370" y="330403"/>
                  </a:lnTo>
                  <a:lnTo>
                    <a:pt x="143573" y="330403"/>
                  </a:lnTo>
                  <a:lnTo>
                    <a:pt x="145542" y="331673"/>
                  </a:lnTo>
                  <a:lnTo>
                    <a:pt x="142786" y="329133"/>
                  </a:lnTo>
                  <a:lnTo>
                    <a:pt x="144881" y="330403"/>
                  </a:lnTo>
                  <a:lnTo>
                    <a:pt x="145427" y="330403"/>
                  </a:lnTo>
                  <a:lnTo>
                    <a:pt x="144856" y="329133"/>
                  </a:lnTo>
                  <a:lnTo>
                    <a:pt x="145427" y="330377"/>
                  </a:lnTo>
                  <a:lnTo>
                    <a:pt x="147193" y="331673"/>
                  </a:lnTo>
                  <a:lnTo>
                    <a:pt x="146494" y="331673"/>
                  </a:lnTo>
                  <a:lnTo>
                    <a:pt x="149059" y="332943"/>
                  </a:lnTo>
                  <a:lnTo>
                    <a:pt x="145186" y="327863"/>
                  </a:lnTo>
                  <a:lnTo>
                    <a:pt x="147904" y="330403"/>
                  </a:lnTo>
                  <a:lnTo>
                    <a:pt x="148043" y="330403"/>
                  </a:lnTo>
                  <a:lnTo>
                    <a:pt x="147904" y="327863"/>
                  </a:lnTo>
                  <a:lnTo>
                    <a:pt x="145745" y="327863"/>
                  </a:lnTo>
                  <a:lnTo>
                    <a:pt x="143637" y="325323"/>
                  </a:lnTo>
                  <a:lnTo>
                    <a:pt x="147904" y="327863"/>
                  </a:lnTo>
                  <a:lnTo>
                    <a:pt x="150063" y="329133"/>
                  </a:lnTo>
                  <a:lnTo>
                    <a:pt x="147739" y="326593"/>
                  </a:lnTo>
                  <a:lnTo>
                    <a:pt x="147942" y="326593"/>
                  </a:lnTo>
                  <a:lnTo>
                    <a:pt x="149237" y="327863"/>
                  </a:lnTo>
                  <a:lnTo>
                    <a:pt x="148297" y="326593"/>
                  </a:lnTo>
                  <a:lnTo>
                    <a:pt x="148120" y="326593"/>
                  </a:lnTo>
                  <a:lnTo>
                    <a:pt x="146761" y="325323"/>
                  </a:lnTo>
                  <a:lnTo>
                    <a:pt x="149479" y="326593"/>
                  </a:lnTo>
                  <a:lnTo>
                    <a:pt x="148640" y="325323"/>
                  </a:lnTo>
                  <a:lnTo>
                    <a:pt x="146977" y="322783"/>
                  </a:lnTo>
                  <a:lnTo>
                    <a:pt x="148526" y="324243"/>
                  </a:lnTo>
                  <a:lnTo>
                    <a:pt x="149186" y="324815"/>
                  </a:lnTo>
                  <a:lnTo>
                    <a:pt x="149263" y="324053"/>
                  </a:lnTo>
                  <a:lnTo>
                    <a:pt x="148132" y="322783"/>
                  </a:lnTo>
                  <a:lnTo>
                    <a:pt x="150520" y="324065"/>
                  </a:lnTo>
                  <a:lnTo>
                    <a:pt x="151790" y="324853"/>
                  </a:lnTo>
                  <a:lnTo>
                    <a:pt x="149898" y="322783"/>
                  </a:lnTo>
                  <a:lnTo>
                    <a:pt x="154533" y="326275"/>
                  </a:lnTo>
                  <a:lnTo>
                    <a:pt x="154978" y="326593"/>
                  </a:lnTo>
                  <a:lnTo>
                    <a:pt x="154901" y="326351"/>
                  </a:lnTo>
                  <a:lnTo>
                    <a:pt x="155778" y="326529"/>
                  </a:lnTo>
                  <a:lnTo>
                    <a:pt x="156260" y="326961"/>
                  </a:lnTo>
                  <a:lnTo>
                    <a:pt x="155689" y="326021"/>
                  </a:lnTo>
                  <a:lnTo>
                    <a:pt x="155536" y="325793"/>
                  </a:lnTo>
                  <a:lnTo>
                    <a:pt x="154686" y="325564"/>
                  </a:lnTo>
                  <a:lnTo>
                    <a:pt x="154635" y="325323"/>
                  </a:lnTo>
                  <a:lnTo>
                    <a:pt x="151676" y="322783"/>
                  </a:lnTo>
                  <a:lnTo>
                    <a:pt x="154152" y="322783"/>
                  </a:lnTo>
                  <a:lnTo>
                    <a:pt x="153746" y="321513"/>
                  </a:lnTo>
                  <a:lnTo>
                    <a:pt x="154724" y="322783"/>
                  </a:lnTo>
                  <a:lnTo>
                    <a:pt x="156464" y="321513"/>
                  </a:lnTo>
                  <a:lnTo>
                    <a:pt x="158584" y="321513"/>
                  </a:lnTo>
                  <a:lnTo>
                    <a:pt x="157099" y="320243"/>
                  </a:lnTo>
                  <a:lnTo>
                    <a:pt x="155613" y="318973"/>
                  </a:lnTo>
                  <a:lnTo>
                    <a:pt x="156718" y="318973"/>
                  </a:lnTo>
                  <a:lnTo>
                    <a:pt x="156464" y="317703"/>
                  </a:lnTo>
                  <a:lnTo>
                    <a:pt x="158305" y="320243"/>
                  </a:lnTo>
                  <a:lnTo>
                    <a:pt x="158965" y="320243"/>
                  </a:lnTo>
                  <a:lnTo>
                    <a:pt x="159575" y="321513"/>
                  </a:lnTo>
                  <a:lnTo>
                    <a:pt x="159943" y="320243"/>
                  </a:lnTo>
                  <a:lnTo>
                    <a:pt x="159042" y="320243"/>
                  </a:lnTo>
                  <a:lnTo>
                    <a:pt x="158661" y="319049"/>
                  </a:lnTo>
                  <a:lnTo>
                    <a:pt x="160743" y="320243"/>
                  </a:lnTo>
                  <a:lnTo>
                    <a:pt x="161112" y="320243"/>
                  </a:lnTo>
                  <a:lnTo>
                    <a:pt x="160058" y="318973"/>
                  </a:lnTo>
                  <a:lnTo>
                    <a:pt x="159004" y="317703"/>
                  </a:lnTo>
                  <a:lnTo>
                    <a:pt x="161175" y="317703"/>
                  </a:lnTo>
                  <a:lnTo>
                    <a:pt x="158991" y="316433"/>
                  </a:lnTo>
                  <a:lnTo>
                    <a:pt x="154622" y="313893"/>
                  </a:lnTo>
                  <a:lnTo>
                    <a:pt x="154190" y="312623"/>
                  </a:lnTo>
                  <a:lnTo>
                    <a:pt x="153758" y="311353"/>
                  </a:lnTo>
                  <a:lnTo>
                    <a:pt x="157022" y="313893"/>
                  </a:lnTo>
                  <a:lnTo>
                    <a:pt x="157340" y="315163"/>
                  </a:lnTo>
                  <a:lnTo>
                    <a:pt x="157251" y="313956"/>
                  </a:lnTo>
                  <a:lnTo>
                    <a:pt x="158089" y="314566"/>
                  </a:lnTo>
                  <a:lnTo>
                    <a:pt x="157378" y="313893"/>
                  </a:lnTo>
                  <a:lnTo>
                    <a:pt x="157772" y="313893"/>
                  </a:lnTo>
                  <a:lnTo>
                    <a:pt x="159473" y="315163"/>
                  </a:lnTo>
                  <a:lnTo>
                    <a:pt x="160451" y="315163"/>
                  </a:lnTo>
                  <a:lnTo>
                    <a:pt x="160578" y="316433"/>
                  </a:lnTo>
                  <a:lnTo>
                    <a:pt x="162407" y="316433"/>
                  </a:lnTo>
                  <a:lnTo>
                    <a:pt x="161112" y="315163"/>
                  </a:lnTo>
                  <a:lnTo>
                    <a:pt x="161404" y="313893"/>
                  </a:lnTo>
                  <a:lnTo>
                    <a:pt x="163271" y="316433"/>
                  </a:lnTo>
                  <a:lnTo>
                    <a:pt x="163690" y="316433"/>
                  </a:lnTo>
                  <a:lnTo>
                    <a:pt x="164299" y="316801"/>
                  </a:lnTo>
                  <a:lnTo>
                    <a:pt x="164096" y="316674"/>
                  </a:lnTo>
                  <a:lnTo>
                    <a:pt x="163779" y="316471"/>
                  </a:lnTo>
                  <a:lnTo>
                    <a:pt x="164426" y="316433"/>
                  </a:lnTo>
                  <a:lnTo>
                    <a:pt x="163347" y="315163"/>
                  </a:lnTo>
                  <a:lnTo>
                    <a:pt x="164452" y="315163"/>
                  </a:lnTo>
                  <a:lnTo>
                    <a:pt x="164211" y="314820"/>
                  </a:lnTo>
                  <a:lnTo>
                    <a:pt x="162318" y="313893"/>
                  </a:lnTo>
                  <a:lnTo>
                    <a:pt x="163563" y="313893"/>
                  </a:lnTo>
                  <a:lnTo>
                    <a:pt x="165239" y="312623"/>
                  </a:lnTo>
                  <a:lnTo>
                    <a:pt x="162229" y="311353"/>
                  </a:lnTo>
                  <a:lnTo>
                    <a:pt x="161912" y="311353"/>
                  </a:lnTo>
                  <a:lnTo>
                    <a:pt x="160134" y="308813"/>
                  </a:lnTo>
                  <a:lnTo>
                    <a:pt x="164934" y="310083"/>
                  </a:lnTo>
                  <a:lnTo>
                    <a:pt x="164553" y="307543"/>
                  </a:lnTo>
                  <a:lnTo>
                    <a:pt x="165430" y="308813"/>
                  </a:lnTo>
                  <a:lnTo>
                    <a:pt x="164858" y="307543"/>
                  </a:lnTo>
                  <a:lnTo>
                    <a:pt x="165798" y="306273"/>
                  </a:lnTo>
                  <a:lnTo>
                    <a:pt x="164198" y="305003"/>
                  </a:lnTo>
                  <a:lnTo>
                    <a:pt x="166116" y="305003"/>
                  </a:lnTo>
                  <a:lnTo>
                    <a:pt x="167119" y="306273"/>
                  </a:lnTo>
                  <a:lnTo>
                    <a:pt x="166776" y="305003"/>
                  </a:lnTo>
                  <a:lnTo>
                    <a:pt x="167754" y="305003"/>
                  </a:lnTo>
                  <a:lnTo>
                    <a:pt x="168719" y="305981"/>
                  </a:lnTo>
                  <a:lnTo>
                    <a:pt x="168579" y="306235"/>
                  </a:lnTo>
                  <a:lnTo>
                    <a:pt x="168986" y="306273"/>
                  </a:lnTo>
                  <a:lnTo>
                    <a:pt x="171272" y="306273"/>
                  </a:lnTo>
                  <a:lnTo>
                    <a:pt x="169265" y="303733"/>
                  </a:lnTo>
                  <a:lnTo>
                    <a:pt x="171411" y="306273"/>
                  </a:lnTo>
                  <a:lnTo>
                    <a:pt x="172466" y="305003"/>
                  </a:lnTo>
                  <a:lnTo>
                    <a:pt x="171970" y="305003"/>
                  </a:lnTo>
                  <a:lnTo>
                    <a:pt x="170040" y="303733"/>
                  </a:lnTo>
                  <a:lnTo>
                    <a:pt x="169913" y="303733"/>
                  </a:lnTo>
                  <a:lnTo>
                    <a:pt x="170700" y="302463"/>
                  </a:lnTo>
                  <a:lnTo>
                    <a:pt x="173634" y="305003"/>
                  </a:lnTo>
                  <a:lnTo>
                    <a:pt x="178206" y="305003"/>
                  </a:lnTo>
                  <a:lnTo>
                    <a:pt x="174447" y="302463"/>
                  </a:lnTo>
                  <a:lnTo>
                    <a:pt x="168808" y="298653"/>
                  </a:lnTo>
                  <a:lnTo>
                    <a:pt x="171551" y="299656"/>
                  </a:lnTo>
                  <a:lnTo>
                    <a:pt x="172173" y="298653"/>
                  </a:lnTo>
                  <a:lnTo>
                    <a:pt x="176974" y="299923"/>
                  </a:lnTo>
                  <a:lnTo>
                    <a:pt x="179311" y="299923"/>
                  </a:lnTo>
                  <a:lnTo>
                    <a:pt x="173037" y="297383"/>
                  </a:lnTo>
                  <a:lnTo>
                    <a:pt x="174713" y="296113"/>
                  </a:lnTo>
                  <a:lnTo>
                    <a:pt x="173520" y="296113"/>
                  </a:lnTo>
                  <a:lnTo>
                    <a:pt x="170510" y="294843"/>
                  </a:lnTo>
                  <a:lnTo>
                    <a:pt x="169824" y="293573"/>
                  </a:lnTo>
                  <a:lnTo>
                    <a:pt x="170573" y="293573"/>
                  </a:lnTo>
                  <a:lnTo>
                    <a:pt x="174929" y="294843"/>
                  </a:lnTo>
                  <a:lnTo>
                    <a:pt x="175602" y="296113"/>
                  </a:lnTo>
                  <a:lnTo>
                    <a:pt x="175133" y="296113"/>
                  </a:lnTo>
                  <a:lnTo>
                    <a:pt x="175450" y="297383"/>
                  </a:lnTo>
                  <a:lnTo>
                    <a:pt x="176809" y="297383"/>
                  </a:lnTo>
                  <a:lnTo>
                    <a:pt x="175729" y="296113"/>
                  </a:lnTo>
                  <a:lnTo>
                    <a:pt x="177419" y="296113"/>
                  </a:lnTo>
                  <a:lnTo>
                    <a:pt x="179133" y="297383"/>
                  </a:lnTo>
                  <a:lnTo>
                    <a:pt x="178346" y="296113"/>
                  </a:lnTo>
                  <a:lnTo>
                    <a:pt x="178714" y="296113"/>
                  </a:lnTo>
                  <a:lnTo>
                    <a:pt x="177419" y="294843"/>
                  </a:lnTo>
                  <a:lnTo>
                    <a:pt x="178930" y="293573"/>
                  </a:lnTo>
                  <a:lnTo>
                    <a:pt x="176936" y="293573"/>
                  </a:lnTo>
                  <a:lnTo>
                    <a:pt x="178955" y="292303"/>
                  </a:lnTo>
                  <a:lnTo>
                    <a:pt x="175069" y="291033"/>
                  </a:lnTo>
                  <a:lnTo>
                    <a:pt x="175006" y="289763"/>
                  </a:lnTo>
                  <a:lnTo>
                    <a:pt x="176961" y="291033"/>
                  </a:lnTo>
                  <a:lnTo>
                    <a:pt x="179019" y="292303"/>
                  </a:lnTo>
                  <a:lnTo>
                    <a:pt x="178003" y="291033"/>
                  </a:lnTo>
                  <a:lnTo>
                    <a:pt x="179438" y="291033"/>
                  </a:lnTo>
                  <a:lnTo>
                    <a:pt x="181889" y="292303"/>
                  </a:lnTo>
                  <a:lnTo>
                    <a:pt x="180098" y="291033"/>
                  </a:lnTo>
                  <a:lnTo>
                    <a:pt x="184073" y="292303"/>
                  </a:lnTo>
                  <a:lnTo>
                    <a:pt x="184708" y="291033"/>
                  </a:lnTo>
                  <a:lnTo>
                    <a:pt x="184404" y="291033"/>
                  </a:lnTo>
                  <a:lnTo>
                    <a:pt x="183337" y="291033"/>
                  </a:lnTo>
                  <a:lnTo>
                    <a:pt x="183426" y="290118"/>
                  </a:lnTo>
                  <a:lnTo>
                    <a:pt x="183032" y="289763"/>
                  </a:lnTo>
                  <a:lnTo>
                    <a:pt x="180505" y="289763"/>
                  </a:lnTo>
                  <a:lnTo>
                    <a:pt x="179616" y="288493"/>
                  </a:lnTo>
                  <a:lnTo>
                    <a:pt x="180035" y="288493"/>
                  </a:lnTo>
                  <a:lnTo>
                    <a:pt x="184061" y="288493"/>
                  </a:lnTo>
                  <a:lnTo>
                    <a:pt x="183934" y="289763"/>
                  </a:lnTo>
                  <a:lnTo>
                    <a:pt x="184200" y="289763"/>
                  </a:lnTo>
                  <a:lnTo>
                    <a:pt x="184150" y="288493"/>
                  </a:lnTo>
                  <a:lnTo>
                    <a:pt x="184912" y="288493"/>
                  </a:lnTo>
                  <a:lnTo>
                    <a:pt x="185178" y="289763"/>
                  </a:lnTo>
                  <a:lnTo>
                    <a:pt x="188493" y="289763"/>
                  </a:lnTo>
                  <a:lnTo>
                    <a:pt x="182092" y="287223"/>
                  </a:lnTo>
                  <a:lnTo>
                    <a:pt x="182626" y="285953"/>
                  </a:lnTo>
                  <a:lnTo>
                    <a:pt x="184277" y="287223"/>
                  </a:lnTo>
                  <a:lnTo>
                    <a:pt x="185470" y="287223"/>
                  </a:lnTo>
                  <a:lnTo>
                    <a:pt x="182740" y="285953"/>
                  </a:lnTo>
                  <a:lnTo>
                    <a:pt x="181584" y="284683"/>
                  </a:lnTo>
                  <a:lnTo>
                    <a:pt x="183222" y="284683"/>
                  </a:lnTo>
                  <a:lnTo>
                    <a:pt x="181038" y="283489"/>
                  </a:lnTo>
                  <a:lnTo>
                    <a:pt x="181038" y="287223"/>
                  </a:lnTo>
                  <a:lnTo>
                    <a:pt x="179832" y="288226"/>
                  </a:lnTo>
                  <a:lnTo>
                    <a:pt x="179578" y="288442"/>
                  </a:lnTo>
                  <a:lnTo>
                    <a:pt x="178714" y="287223"/>
                  </a:lnTo>
                  <a:lnTo>
                    <a:pt x="179793" y="288251"/>
                  </a:lnTo>
                  <a:lnTo>
                    <a:pt x="177952" y="285953"/>
                  </a:lnTo>
                  <a:lnTo>
                    <a:pt x="181038" y="287223"/>
                  </a:lnTo>
                  <a:lnTo>
                    <a:pt x="181038" y="283489"/>
                  </a:lnTo>
                  <a:lnTo>
                    <a:pt x="180911" y="283413"/>
                  </a:lnTo>
                  <a:lnTo>
                    <a:pt x="180174" y="283413"/>
                  </a:lnTo>
                  <a:lnTo>
                    <a:pt x="179705" y="282994"/>
                  </a:lnTo>
                  <a:lnTo>
                    <a:pt x="179501" y="283413"/>
                  </a:lnTo>
                  <a:lnTo>
                    <a:pt x="178739" y="283413"/>
                  </a:lnTo>
                  <a:lnTo>
                    <a:pt x="179044" y="282384"/>
                  </a:lnTo>
                  <a:lnTo>
                    <a:pt x="178765" y="282143"/>
                  </a:lnTo>
                  <a:lnTo>
                    <a:pt x="177355" y="280873"/>
                  </a:lnTo>
                  <a:lnTo>
                    <a:pt x="183832" y="283413"/>
                  </a:lnTo>
                  <a:lnTo>
                    <a:pt x="182092" y="280873"/>
                  </a:lnTo>
                  <a:lnTo>
                    <a:pt x="182257" y="280873"/>
                  </a:lnTo>
                  <a:lnTo>
                    <a:pt x="180505" y="279603"/>
                  </a:lnTo>
                  <a:lnTo>
                    <a:pt x="181432" y="279603"/>
                  </a:lnTo>
                  <a:lnTo>
                    <a:pt x="182765" y="280873"/>
                  </a:lnTo>
                  <a:lnTo>
                    <a:pt x="183413" y="280873"/>
                  </a:lnTo>
                  <a:lnTo>
                    <a:pt x="185369" y="282143"/>
                  </a:lnTo>
                  <a:lnTo>
                    <a:pt x="186296" y="282143"/>
                  </a:lnTo>
                  <a:lnTo>
                    <a:pt x="184378" y="280873"/>
                  </a:lnTo>
                  <a:lnTo>
                    <a:pt x="189039" y="282143"/>
                  </a:lnTo>
                  <a:close/>
                </a:path>
                <a:path w="201930" h="333375">
                  <a:moveTo>
                    <a:pt x="189496" y="164020"/>
                  </a:moveTo>
                  <a:lnTo>
                    <a:pt x="187337" y="164020"/>
                  </a:lnTo>
                  <a:lnTo>
                    <a:pt x="182791" y="165290"/>
                  </a:lnTo>
                  <a:lnTo>
                    <a:pt x="183172" y="166560"/>
                  </a:lnTo>
                  <a:lnTo>
                    <a:pt x="184213" y="166560"/>
                  </a:lnTo>
                  <a:lnTo>
                    <a:pt x="185623" y="166560"/>
                  </a:lnTo>
                  <a:lnTo>
                    <a:pt x="185750" y="165290"/>
                  </a:lnTo>
                  <a:lnTo>
                    <a:pt x="189496" y="164020"/>
                  </a:lnTo>
                  <a:close/>
                </a:path>
                <a:path w="201930" h="333375">
                  <a:moveTo>
                    <a:pt x="191173" y="264160"/>
                  </a:moveTo>
                  <a:lnTo>
                    <a:pt x="190334" y="263410"/>
                  </a:lnTo>
                  <a:lnTo>
                    <a:pt x="187096" y="262724"/>
                  </a:lnTo>
                  <a:lnTo>
                    <a:pt x="187591" y="263156"/>
                  </a:lnTo>
                  <a:lnTo>
                    <a:pt x="191173" y="264160"/>
                  </a:lnTo>
                  <a:close/>
                </a:path>
                <a:path w="201930" h="333375">
                  <a:moveTo>
                    <a:pt x="193281" y="245211"/>
                  </a:moveTo>
                  <a:lnTo>
                    <a:pt x="191706" y="244678"/>
                  </a:lnTo>
                  <a:lnTo>
                    <a:pt x="191439" y="245046"/>
                  </a:lnTo>
                  <a:lnTo>
                    <a:pt x="190106" y="245249"/>
                  </a:lnTo>
                  <a:lnTo>
                    <a:pt x="190487" y="245503"/>
                  </a:lnTo>
                  <a:lnTo>
                    <a:pt x="192151" y="245554"/>
                  </a:lnTo>
                  <a:lnTo>
                    <a:pt x="193281" y="245211"/>
                  </a:lnTo>
                  <a:close/>
                </a:path>
                <a:path w="201930" h="333375">
                  <a:moveTo>
                    <a:pt x="193725" y="259283"/>
                  </a:moveTo>
                  <a:lnTo>
                    <a:pt x="187147" y="256984"/>
                  </a:lnTo>
                  <a:lnTo>
                    <a:pt x="185737" y="258013"/>
                  </a:lnTo>
                  <a:lnTo>
                    <a:pt x="187045" y="258013"/>
                  </a:lnTo>
                  <a:lnTo>
                    <a:pt x="193725" y="259283"/>
                  </a:lnTo>
                  <a:close/>
                </a:path>
                <a:path w="201930" h="333375">
                  <a:moveTo>
                    <a:pt x="194005" y="230746"/>
                  </a:moveTo>
                  <a:lnTo>
                    <a:pt x="193763" y="230670"/>
                  </a:lnTo>
                  <a:lnTo>
                    <a:pt x="194005" y="230746"/>
                  </a:lnTo>
                  <a:close/>
                </a:path>
                <a:path w="201930" h="333375">
                  <a:moveTo>
                    <a:pt x="195872" y="192709"/>
                  </a:moveTo>
                  <a:lnTo>
                    <a:pt x="194830" y="192201"/>
                  </a:lnTo>
                  <a:lnTo>
                    <a:pt x="194716" y="192544"/>
                  </a:lnTo>
                  <a:lnTo>
                    <a:pt x="195872" y="192709"/>
                  </a:lnTo>
                  <a:close/>
                </a:path>
                <a:path w="201930" h="333375">
                  <a:moveTo>
                    <a:pt x="196456" y="230251"/>
                  </a:moveTo>
                  <a:lnTo>
                    <a:pt x="194005" y="230746"/>
                  </a:lnTo>
                  <a:lnTo>
                    <a:pt x="194729" y="231000"/>
                  </a:lnTo>
                  <a:lnTo>
                    <a:pt x="196456" y="230251"/>
                  </a:lnTo>
                  <a:close/>
                </a:path>
                <a:path w="201930" h="333375">
                  <a:moveTo>
                    <a:pt x="196735" y="197040"/>
                  </a:moveTo>
                  <a:lnTo>
                    <a:pt x="195491" y="198310"/>
                  </a:lnTo>
                  <a:lnTo>
                    <a:pt x="195948" y="198310"/>
                  </a:lnTo>
                  <a:lnTo>
                    <a:pt x="196735" y="197040"/>
                  </a:lnTo>
                  <a:close/>
                </a:path>
                <a:path w="201930" h="333375">
                  <a:moveTo>
                    <a:pt x="201333" y="227533"/>
                  </a:moveTo>
                  <a:lnTo>
                    <a:pt x="197993" y="226263"/>
                  </a:lnTo>
                  <a:lnTo>
                    <a:pt x="199999" y="226263"/>
                  </a:lnTo>
                  <a:lnTo>
                    <a:pt x="198843" y="224993"/>
                  </a:lnTo>
                  <a:lnTo>
                    <a:pt x="200101" y="223723"/>
                  </a:lnTo>
                  <a:lnTo>
                    <a:pt x="194919" y="222453"/>
                  </a:lnTo>
                  <a:lnTo>
                    <a:pt x="197878" y="222453"/>
                  </a:lnTo>
                  <a:lnTo>
                    <a:pt x="198615" y="221183"/>
                  </a:lnTo>
                  <a:lnTo>
                    <a:pt x="192328" y="218643"/>
                  </a:lnTo>
                  <a:lnTo>
                    <a:pt x="195478" y="217373"/>
                  </a:lnTo>
                  <a:lnTo>
                    <a:pt x="194081" y="217373"/>
                  </a:lnTo>
                  <a:lnTo>
                    <a:pt x="195630" y="216103"/>
                  </a:lnTo>
                  <a:lnTo>
                    <a:pt x="197269" y="216103"/>
                  </a:lnTo>
                  <a:lnTo>
                    <a:pt x="194475" y="214833"/>
                  </a:lnTo>
                  <a:lnTo>
                    <a:pt x="197142" y="214833"/>
                  </a:lnTo>
                  <a:lnTo>
                    <a:pt x="199085" y="213563"/>
                  </a:lnTo>
                  <a:lnTo>
                    <a:pt x="192697" y="212293"/>
                  </a:lnTo>
                  <a:lnTo>
                    <a:pt x="191541" y="211010"/>
                  </a:lnTo>
                  <a:lnTo>
                    <a:pt x="196126" y="211010"/>
                  </a:lnTo>
                  <a:lnTo>
                    <a:pt x="197561" y="209740"/>
                  </a:lnTo>
                  <a:lnTo>
                    <a:pt x="198221" y="208470"/>
                  </a:lnTo>
                  <a:lnTo>
                    <a:pt x="198882" y="208470"/>
                  </a:lnTo>
                  <a:lnTo>
                    <a:pt x="199212" y="205930"/>
                  </a:lnTo>
                  <a:lnTo>
                    <a:pt x="194703" y="205930"/>
                  </a:lnTo>
                  <a:lnTo>
                    <a:pt x="192697" y="203390"/>
                  </a:lnTo>
                  <a:lnTo>
                    <a:pt x="197573" y="202120"/>
                  </a:lnTo>
                  <a:lnTo>
                    <a:pt x="194233" y="199580"/>
                  </a:lnTo>
                  <a:lnTo>
                    <a:pt x="195491" y="198310"/>
                  </a:lnTo>
                  <a:lnTo>
                    <a:pt x="193179" y="198310"/>
                  </a:lnTo>
                  <a:lnTo>
                    <a:pt x="192671" y="197040"/>
                  </a:lnTo>
                  <a:lnTo>
                    <a:pt x="189331" y="197040"/>
                  </a:lnTo>
                  <a:lnTo>
                    <a:pt x="193509" y="195770"/>
                  </a:lnTo>
                  <a:lnTo>
                    <a:pt x="193459" y="197040"/>
                  </a:lnTo>
                  <a:lnTo>
                    <a:pt x="197497" y="195770"/>
                  </a:lnTo>
                  <a:lnTo>
                    <a:pt x="196291" y="194500"/>
                  </a:lnTo>
                  <a:lnTo>
                    <a:pt x="190779" y="194500"/>
                  </a:lnTo>
                  <a:lnTo>
                    <a:pt x="193484" y="193230"/>
                  </a:lnTo>
                  <a:lnTo>
                    <a:pt x="192557" y="190690"/>
                  </a:lnTo>
                  <a:lnTo>
                    <a:pt x="191516" y="189420"/>
                  </a:lnTo>
                  <a:lnTo>
                    <a:pt x="193814" y="188150"/>
                  </a:lnTo>
                  <a:lnTo>
                    <a:pt x="192379" y="188150"/>
                  </a:lnTo>
                  <a:lnTo>
                    <a:pt x="192290" y="186880"/>
                  </a:lnTo>
                  <a:lnTo>
                    <a:pt x="193738" y="186880"/>
                  </a:lnTo>
                  <a:lnTo>
                    <a:pt x="194398" y="184340"/>
                  </a:lnTo>
                  <a:lnTo>
                    <a:pt x="193332" y="183070"/>
                  </a:lnTo>
                  <a:lnTo>
                    <a:pt x="195478" y="183070"/>
                  </a:lnTo>
                  <a:lnTo>
                    <a:pt x="195453" y="181800"/>
                  </a:lnTo>
                  <a:lnTo>
                    <a:pt x="186905" y="184340"/>
                  </a:lnTo>
                  <a:lnTo>
                    <a:pt x="186550" y="183070"/>
                  </a:lnTo>
                  <a:lnTo>
                    <a:pt x="190779" y="181800"/>
                  </a:lnTo>
                  <a:lnTo>
                    <a:pt x="190398" y="180530"/>
                  </a:lnTo>
                  <a:lnTo>
                    <a:pt x="193675" y="177990"/>
                  </a:lnTo>
                  <a:lnTo>
                    <a:pt x="189395" y="177990"/>
                  </a:lnTo>
                  <a:lnTo>
                    <a:pt x="191274" y="176720"/>
                  </a:lnTo>
                  <a:lnTo>
                    <a:pt x="191427" y="176720"/>
                  </a:lnTo>
                  <a:lnTo>
                    <a:pt x="192519" y="175450"/>
                  </a:lnTo>
                  <a:lnTo>
                    <a:pt x="193611" y="174180"/>
                  </a:lnTo>
                  <a:lnTo>
                    <a:pt x="187858" y="175450"/>
                  </a:lnTo>
                  <a:lnTo>
                    <a:pt x="191643" y="174180"/>
                  </a:lnTo>
                  <a:lnTo>
                    <a:pt x="185889" y="174180"/>
                  </a:lnTo>
                  <a:lnTo>
                    <a:pt x="188722" y="172910"/>
                  </a:lnTo>
                  <a:lnTo>
                    <a:pt x="184937" y="172910"/>
                  </a:lnTo>
                  <a:lnTo>
                    <a:pt x="183959" y="174180"/>
                  </a:lnTo>
                  <a:lnTo>
                    <a:pt x="182676" y="172910"/>
                  </a:lnTo>
                  <a:lnTo>
                    <a:pt x="184226" y="172910"/>
                  </a:lnTo>
                  <a:lnTo>
                    <a:pt x="185458" y="171640"/>
                  </a:lnTo>
                  <a:lnTo>
                    <a:pt x="181406" y="172910"/>
                  </a:lnTo>
                  <a:lnTo>
                    <a:pt x="182613" y="171640"/>
                  </a:lnTo>
                  <a:lnTo>
                    <a:pt x="180073" y="171640"/>
                  </a:lnTo>
                  <a:lnTo>
                    <a:pt x="181571" y="170370"/>
                  </a:lnTo>
                  <a:lnTo>
                    <a:pt x="184023" y="169100"/>
                  </a:lnTo>
                  <a:lnTo>
                    <a:pt x="181813" y="169100"/>
                  </a:lnTo>
                  <a:lnTo>
                    <a:pt x="182753" y="167830"/>
                  </a:lnTo>
                  <a:lnTo>
                    <a:pt x="184213" y="166560"/>
                  </a:lnTo>
                  <a:lnTo>
                    <a:pt x="178892" y="167830"/>
                  </a:lnTo>
                  <a:lnTo>
                    <a:pt x="181279" y="166560"/>
                  </a:lnTo>
                  <a:lnTo>
                    <a:pt x="182181" y="165290"/>
                  </a:lnTo>
                  <a:lnTo>
                    <a:pt x="182791" y="165290"/>
                  </a:lnTo>
                  <a:lnTo>
                    <a:pt x="183692" y="164020"/>
                  </a:lnTo>
                  <a:lnTo>
                    <a:pt x="184518" y="164020"/>
                  </a:lnTo>
                  <a:lnTo>
                    <a:pt x="184835" y="162750"/>
                  </a:lnTo>
                  <a:lnTo>
                    <a:pt x="184746" y="161480"/>
                  </a:lnTo>
                  <a:lnTo>
                    <a:pt x="186791" y="161480"/>
                  </a:lnTo>
                  <a:lnTo>
                    <a:pt x="185508" y="160210"/>
                  </a:lnTo>
                  <a:lnTo>
                    <a:pt x="182740" y="161480"/>
                  </a:lnTo>
                  <a:lnTo>
                    <a:pt x="182994" y="160210"/>
                  </a:lnTo>
                  <a:lnTo>
                    <a:pt x="181394" y="162179"/>
                  </a:lnTo>
                  <a:lnTo>
                    <a:pt x="181483" y="162750"/>
                  </a:lnTo>
                  <a:lnTo>
                    <a:pt x="182130" y="162750"/>
                  </a:lnTo>
                  <a:lnTo>
                    <a:pt x="180619" y="164020"/>
                  </a:lnTo>
                  <a:lnTo>
                    <a:pt x="179324" y="164020"/>
                  </a:lnTo>
                  <a:lnTo>
                    <a:pt x="180682" y="162750"/>
                  </a:lnTo>
                  <a:lnTo>
                    <a:pt x="176072" y="164020"/>
                  </a:lnTo>
                  <a:lnTo>
                    <a:pt x="179692" y="161480"/>
                  </a:lnTo>
                  <a:lnTo>
                    <a:pt x="181330" y="160210"/>
                  </a:lnTo>
                  <a:lnTo>
                    <a:pt x="183603" y="158940"/>
                  </a:lnTo>
                  <a:lnTo>
                    <a:pt x="181571" y="158940"/>
                  </a:lnTo>
                  <a:lnTo>
                    <a:pt x="181394" y="156400"/>
                  </a:lnTo>
                  <a:lnTo>
                    <a:pt x="176009" y="157670"/>
                  </a:lnTo>
                  <a:lnTo>
                    <a:pt x="175221" y="157670"/>
                  </a:lnTo>
                  <a:lnTo>
                    <a:pt x="177304" y="156400"/>
                  </a:lnTo>
                  <a:lnTo>
                    <a:pt x="177838" y="156400"/>
                  </a:lnTo>
                  <a:lnTo>
                    <a:pt x="178066" y="155130"/>
                  </a:lnTo>
                  <a:lnTo>
                    <a:pt x="174485" y="156400"/>
                  </a:lnTo>
                  <a:lnTo>
                    <a:pt x="175717" y="155130"/>
                  </a:lnTo>
                  <a:lnTo>
                    <a:pt x="177939" y="155130"/>
                  </a:lnTo>
                  <a:lnTo>
                    <a:pt x="176847" y="153860"/>
                  </a:lnTo>
                  <a:lnTo>
                    <a:pt x="177990" y="153860"/>
                  </a:lnTo>
                  <a:lnTo>
                    <a:pt x="178320" y="151320"/>
                  </a:lnTo>
                  <a:lnTo>
                    <a:pt x="172186" y="151320"/>
                  </a:lnTo>
                  <a:lnTo>
                    <a:pt x="173342" y="148780"/>
                  </a:lnTo>
                  <a:lnTo>
                    <a:pt x="172821" y="148780"/>
                  </a:lnTo>
                  <a:lnTo>
                    <a:pt x="172262" y="150050"/>
                  </a:lnTo>
                  <a:lnTo>
                    <a:pt x="172669" y="148780"/>
                  </a:lnTo>
                  <a:lnTo>
                    <a:pt x="173088" y="147510"/>
                  </a:lnTo>
                  <a:lnTo>
                    <a:pt x="173913" y="144970"/>
                  </a:lnTo>
                  <a:lnTo>
                    <a:pt x="168579" y="145884"/>
                  </a:lnTo>
                  <a:lnTo>
                    <a:pt x="168579" y="170370"/>
                  </a:lnTo>
                  <a:lnTo>
                    <a:pt x="168160" y="171640"/>
                  </a:lnTo>
                  <a:lnTo>
                    <a:pt x="167309" y="171640"/>
                  </a:lnTo>
                  <a:lnTo>
                    <a:pt x="168236" y="170370"/>
                  </a:lnTo>
                  <a:lnTo>
                    <a:pt x="168579" y="170370"/>
                  </a:lnTo>
                  <a:lnTo>
                    <a:pt x="168579" y="145884"/>
                  </a:lnTo>
                  <a:lnTo>
                    <a:pt x="166484" y="146240"/>
                  </a:lnTo>
                  <a:lnTo>
                    <a:pt x="167144" y="144970"/>
                  </a:lnTo>
                  <a:lnTo>
                    <a:pt x="169760" y="139890"/>
                  </a:lnTo>
                  <a:lnTo>
                    <a:pt x="170294" y="138620"/>
                  </a:lnTo>
                  <a:lnTo>
                    <a:pt x="168109" y="139890"/>
                  </a:lnTo>
                  <a:lnTo>
                    <a:pt x="166230" y="141160"/>
                  </a:lnTo>
                  <a:lnTo>
                    <a:pt x="167538" y="139890"/>
                  </a:lnTo>
                  <a:lnTo>
                    <a:pt x="168859" y="138620"/>
                  </a:lnTo>
                  <a:lnTo>
                    <a:pt x="165265" y="139890"/>
                  </a:lnTo>
                  <a:lnTo>
                    <a:pt x="162344" y="139890"/>
                  </a:lnTo>
                  <a:lnTo>
                    <a:pt x="165709" y="137350"/>
                  </a:lnTo>
                  <a:lnTo>
                    <a:pt x="170776" y="133540"/>
                  </a:lnTo>
                  <a:lnTo>
                    <a:pt x="165582" y="134810"/>
                  </a:lnTo>
                  <a:lnTo>
                    <a:pt x="163906" y="137350"/>
                  </a:lnTo>
                  <a:lnTo>
                    <a:pt x="163918" y="136080"/>
                  </a:lnTo>
                  <a:lnTo>
                    <a:pt x="162001" y="136080"/>
                  </a:lnTo>
                  <a:lnTo>
                    <a:pt x="161848" y="136080"/>
                  </a:lnTo>
                  <a:lnTo>
                    <a:pt x="162090" y="135940"/>
                  </a:lnTo>
                  <a:lnTo>
                    <a:pt x="162801" y="134810"/>
                  </a:lnTo>
                  <a:lnTo>
                    <a:pt x="164172" y="133540"/>
                  </a:lnTo>
                  <a:lnTo>
                    <a:pt x="161036" y="134810"/>
                  </a:lnTo>
                  <a:lnTo>
                    <a:pt x="161417" y="132270"/>
                  </a:lnTo>
                  <a:lnTo>
                    <a:pt x="166598" y="131000"/>
                  </a:lnTo>
                  <a:lnTo>
                    <a:pt x="165950" y="129730"/>
                  </a:lnTo>
                  <a:lnTo>
                    <a:pt x="165074" y="129730"/>
                  </a:lnTo>
                  <a:lnTo>
                    <a:pt x="161036" y="131000"/>
                  </a:lnTo>
                  <a:lnTo>
                    <a:pt x="160248" y="131000"/>
                  </a:lnTo>
                  <a:lnTo>
                    <a:pt x="160312" y="132270"/>
                  </a:lnTo>
                  <a:lnTo>
                    <a:pt x="159740" y="132270"/>
                  </a:lnTo>
                  <a:lnTo>
                    <a:pt x="158369" y="133540"/>
                  </a:lnTo>
                  <a:lnTo>
                    <a:pt x="157378" y="133540"/>
                  </a:lnTo>
                  <a:lnTo>
                    <a:pt x="153301" y="136080"/>
                  </a:lnTo>
                  <a:lnTo>
                    <a:pt x="149021" y="138620"/>
                  </a:lnTo>
                  <a:lnTo>
                    <a:pt x="146862" y="141160"/>
                  </a:lnTo>
                  <a:lnTo>
                    <a:pt x="147472" y="141160"/>
                  </a:lnTo>
                  <a:lnTo>
                    <a:pt x="149783" y="141160"/>
                  </a:lnTo>
                  <a:lnTo>
                    <a:pt x="147980" y="142430"/>
                  </a:lnTo>
                  <a:lnTo>
                    <a:pt x="147472" y="141160"/>
                  </a:lnTo>
                  <a:lnTo>
                    <a:pt x="145846" y="143700"/>
                  </a:lnTo>
                  <a:lnTo>
                    <a:pt x="147612" y="142430"/>
                  </a:lnTo>
                  <a:lnTo>
                    <a:pt x="147878" y="142430"/>
                  </a:lnTo>
                  <a:lnTo>
                    <a:pt x="147345" y="143459"/>
                  </a:lnTo>
                  <a:lnTo>
                    <a:pt x="151244" y="141160"/>
                  </a:lnTo>
                  <a:lnTo>
                    <a:pt x="149707" y="142430"/>
                  </a:lnTo>
                  <a:lnTo>
                    <a:pt x="147891" y="143700"/>
                  </a:lnTo>
                  <a:lnTo>
                    <a:pt x="147307" y="144970"/>
                  </a:lnTo>
                  <a:lnTo>
                    <a:pt x="149326" y="143700"/>
                  </a:lnTo>
                  <a:lnTo>
                    <a:pt x="150672" y="142430"/>
                  </a:lnTo>
                  <a:lnTo>
                    <a:pt x="152222" y="141160"/>
                  </a:lnTo>
                  <a:lnTo>
                    <a:pt x="150583" y="143700"/>
                  </a:lnTo>
                  <a:lnTo>
                    <a:pt x="150037" y="143700"/>
                  </a:lnTo>
                  <a:lnTo>
                    <a:pt x="149682" y="144970"/>
                  </a:lnTo>
                  <a:lnTo>
                    <a:pt x="151980" y="143700"/>
                  </a:lnTo>
                  <a:lnTo>
                    <a:pt x="149910" y="146240"/>
                  </a:lnTo>
                  <a:lnTo>
                    <a:pt x="153352" y="144970"/>
                  </a:lnTo>
                  <a:lnTo>
                    <a:pt x="151384" y="146240"/>
                  </a:lnTo>
                  <a:lnTo>
                    <a:pt x="153238" y="146240"/>
                  </a:lnTo>
                  <a:lnTo>
                    <a:pt x="148170" y="148780"/>
                  </a:lnTo>
                  <a:lnTo>
                    <a:pt x="153695" y="147510"/>
                  </a:lnTo>
                  <a:lnTo>
                    <a:pt x="148526" y="150050"/>
                  </a:lnTo>
                  <a:lnTo>
                    <a:pt x="153047" y="148780"/>
                  </a:lnTo>
                  <a:lnTo>
                    <a:pt x="151358" y="151320"/>
                  </a:lnTo>
                  <a:lnTo>
                    <a:pt x="153212" y="150495"/>
                  </a:lnTo>
                  <a:lnTo>
                    <a:pt x="153276" y="150050"/>
                  </a:lnTo>
                  <a:lnTo>
                    <a:pt x="153238" y="150482"/>
                  </a:lnTo>
                  <a:lnTo>
                    <a:pt x="154203" y="150050"/>
                  </a:lnTo>
                  <a:lnTo>
                    <a:pt x="153187" y="151218"/>
                  </a:lnTo>
                  <a:lnTo>
                    <a:pt x="152311" y="152234"/>
                  </a:lnTo>
                  <a:lnTo>
                    <a:pt x="154901" y="151320"/>
                  </a:lnTo>
                  <a:lnTo>
                    <a:pt x="156108" y="151320"/>
                  </a:lnTo>
                  <a:lnTo>
                    <a:pt x="158521" y="150050"/>
                  </a:lnTo>
                  <a:lnTo>
                    <a:pt x="158292" y="150241"/>
                  </a:lnTo>
                  <a:lnTo>
                    <a:pt x="158292" y="155130"/>
                  </a:lnTo>
                  <a:lnTo>
                    <a:pt x="155181" y="156197"/>
                  </a:lnTo>
                  <a:lnTo>
                    <a:pt x="156883" y="155130"/>
                  </a:lnTo>
                  <a:lnTo>
                    <a:pt x="158292" y="155130"/>
                  </a:lnTo>
                  <a:lnTo>
                    <a:pt x="158292" y="150241"/>
                  </a:lnTo>
                  <a:lnTo>
                    <a:pt x="156641" y="151574"/>
                  </a:lnTo>
                  <a:lnTo>
                    <a:pt x="156641" y="152590"/>
                  </a:lnTo>
                  <a:lnTo>
                    <a:pt x="154724" y="153860"/>
                  </a:lnTo>
                  <a:lnTo>
                    <a:pt x="155079" y="153454"/>
                  </a:lnTo>
                  <a:lnTo>
                    <a:pt x="156641" y="152590"/>
                  </a:lnTo>
                  <a:lnTo>
                    <a:pt x="156641" y="151574"/>
                  </a:lnTo>
                  <a:lnTo>
                    <a:pt x="155371" y="152590"/>
                  </a:lnTo>
                  <a:lnTo>
                    <a:pt x="154127" y="152590"/>
                  </a:lnTo>
                  <a:lnTo>
                    <a:pt x="153835" y="152704"/>
                  </a:lnTo>
                  <a:lnTo>
                    <a:pt x="154317" y="153860"/>
                  </a:lnTo>
                  <a:lnTo>
                    <a:pt x="152933" y="155130"/>
                  </a:lnTo>
                  <a:lnTo>
                    <a:pt x="155206" y="153860"/>
                  </a:lnTo>
                  <a:lnTo>
                    <a:pt x="157480" y="152590"/>
                  </a:lnTo>
                  <a:lnTo>
                    <a:pt x="153898" y="155130"/>
                  </a:lnTo>
                  <a:lnTo>
                    <a:pt x="156883" y="153860"/>
                  </a:lnTo>
                  <a:lnTo>
                    <a:pt x="154965" y="155130"/>
                  </a:lnTo>
                  <a:lnTo>
                    <a:pt x="152717" y="156400"/>
                  </a:lnTo>
                  <a:lnTo>
                    <a:pt x="154457" y="156400"/>
                  </a:lnTo>
                  <a:lnTo>
                    <a:pt x="154228" y="156641"/>
                  </a:lnTo>
                  <a:lnTo>
                    <a:pt x="153238" y="157670"/>
                  </a:lnTo>
                  <a:lnTo>
                    <a:pt x="154139" y="157670"/>
                  </a:lnTo>
                  <a:lnTo>
                    <a:pt x="157480" y="156400"/>
                  </a:lnTo>
                  <a:lnTo>
                    <a:pt x="157543" y="157670"/>
                  </a:lnTo>
                  <a:lnTo>
                    <a:pt x="159080" y="157670"/>
                  </a:lnTo>
                  <a:lnTo>
                    <a:pt x="157683" y="159359"/>
                  </a:lnTo>
                  <a:lnTo>
                    <a:pt x="157073" y="159143"/>
                  </a:lnTo>
                  <a:lnTo>
                    <a:pt x="157454" y="159639"/>
                  </a:lnTo>
                  <a:lnTo>
                    <a:pt x="156984" y="160210"/>
                  </a:lnTo>
                  <a:lnTo>
                    <a:pt x="160769" y="158940"/>
                  </a:lnTo>
                  <a:lnTo>
                    <a:pt x="161213" y="158940"/>
                  </a:lnTo>
                  <a:lnTo>
                    <a:pt x="162153" y="158940"/>
                  </a:lnTo>
                  <a:lnTo>
                    <a:pt x="163042" y="157670"/>
                  </a:lnTo>
                  <a:lnTo>
                    <a:pt x="160616" y="158940"/>
                  </a:lnTo>
                  <a:lnTo>
                    <a:pt x="159956" y="158940"/>
                  </a:lnTo>
                  <a:lnTo>
                    <a:pt x="161645" y="157670"/>
                  </a:lnTo>
                  <a:lnTo>
                    <a:pt x="163042" y="157670"/>
                  </a:lnTo>
                  <a:lnTo>
                    <a:pt x="163410" y="157670"/>
                  </a:lnTo>
                  <a:lnTo>
                    <a:pt x="164693" y="156400"/>
                  </a:lnTo>
                  <a:lnTo>
                    <a:pt x="167182" y="156400"/>
                  </a:lnTo>
                  <a:lnTo>
                    <a:pt x="164973" y="157670"/>
                  </a:lnTo>
                  <a:lnTo>
                    <a:pt x="164401" y="157670"/>
                  </a:lnTo>
                  <a:lnTo>
                    <a:pt x="162839" y="158940"/>
                  </a:lnTo>
                  <a:lnTo>
                    <a:pt x="165112" y="158940"/>
                  </a:lnTo>
                  <a:lnTo>
                    <a:pt x="164414" y="160210"/>
                  </a:lnTo>
                  <a:lnTo>
                    <a:pt x="161239" y="161480"/>
                  </a:lnTo>
                  <a:lnTo>
                    <a:pt x="162687" y="159067"/>
                  </a:lnTo>
                  <a:lnTo>
                    <a:pt x="162420" y="159283"/>
                  </a:lnTo>
                  <a:lnTo>
                    <a:pt x="160223" y="161480"/>
                  </a:lnTo>
                  <a:lnTo>
                    <a:pt x="161074" y="160210"/>
                  </a:lnTo>
                  <a:lnTo>
                    <a:pt x="156286" y="162750"/>
                  </a:lnTo>
                  <a:lnTo>
                    <a:pt x="161213" y="158940"/>
                  </a:lnTo>
                  <a:lnTo>
                    <a:pt x="156044" y="161480"/>
                  </a:lnTo>
                  <a:lnTo>
                    <a:pt x="155575" y="164020"/>
                  </a:lnTo>
                  <a:lnTo>
                    <a:pt x="158242" y="162750"/>
                  </a:lnTo>
                  <a:lnTo>
                    <a:pt x="157746" y="164020"/>
                  </a:lnTo>
                  <a:lnTo>
                    <a:pt x="159639" y="162750"/>
                  </a:lnTo>
                  <a:lnTo>
                    <a:pt x="160375" y="162750"/>
                  </a:lnTo>
                  <a:lnTo>
                    <a:pt x="162267" y="161480"/>
                  </a:lnTo>
                  <a:lnTo>
                    <a:pt x="166154" y="161480"/>
                  </a:lnTo>
                  <a:lnTo>
                    <a:pt x="154597" y="166560"/>
                  </a:lnTo>
                  <a:lnTo>
                    <a:pt x="159385" y="165290"/>
                  </a:lnTo>
                  <a:lnTo>
                    <a:pt x="161671" y="165290"/>
                  </a:lnTo>
                  <a:lnTo>
                    <a:pt x="165862" y="164020"/>
                  </a:lnTo>
                  <a:lnTo>
                    <a:pt x="164007" y="165290"/>
                  </a:lnTo>
                  <a:lnTo>
                    <a:pt x="160185" y="166560"/>
                  </a:lnTo>
                  <a:lnTo>
                    <a:pt x="160248" y="167830"/>
                  </a:lnTo>
                  <a:lnTo>
                    <a:pt x="160655" y="167652"/>
                  </a:lnTo>
                  <a:lnTo>
                    <a:pt x="159143" y="169100"/>
                  </a:lnTo>
                  <a:lnTo>
                    <a:pt x="162179" y="167551"/>
                  </a:lnTo>
                  <a:lnTo>
                    <a:pt x="162166" y="166954"/>
                  </a:lnTo>
                  <a:lnTo>
                    <a:pt x="163004" y="166560"/>
                  </a:lnTo>
                  <a:lnTo>
                    <a:pt x="165760" y="165290"/>
                  </a:lnTo>
                  <a:lnTo>
                    <a:pt x="163728" y="166560"/>
                  </a:lnTo>
                  <a:lnTo>
                    <a:pt x="163118" y="167068"/>
                  </a:lnTo>
                  <a:lnTo>
                    <a:pt x="164096" y="166560"/>
                  </a:lnTo>
                  <a:lnTo>
                    <a:pt x="164325" y="167830"/>
                  </a:lnTo>
                  <a:lnTo>
                    <a:pt x="161061" y="169100"/>
                  </a:lnTo>
                  <a:lnTo>
                    <a:pt x="162001" y="169100"/>
                  </a:lnTo>
                  <a:lnTo>
                    <a:pt x="164846" y="170370"/>
                  </a:lnTo>
                  <a:lnTo>
                    <a:pt x="165912" y="170370"/>
                  </a:lnTo>
                  <a:lnTo>
                    <a:pt x="164896" y="171640"/>
                  </a:lnTo>
                  <a:lnTo>
                    <a:pt x="162864" y="171640"/>
                  </a:lnTo>
                  <a:lnTo>
                    <a:pt x="165125" y="172910"/>
                  </a:lnTo>
                  <a:lnTo>
                    <a:pt x="163677" y="175450"/>
                  </a:lnTo>
                  <a:lnTo>
                    <a:pt x="162128" y="177990"/>
                  </a:lnTo>
                  <a:lnTo>
                    <a:pt x="165227" y="176720"/>
                  </a:lnTo>
                  <a:lnTo>
                    <a:pt x="166789" y="176720"/>
                  </a:lnTo>
                  <a:lnTo>
                    <a:pt x="164947" y="177990"/>
                  </a:lnTo>
                  <a:lnTo>
                    <a:pt x="166801" y="177990"/>
                  </a:lnTo>
                  <a:lnTo>
                    <a:pt x="170357" y="179260"/>
                  </a:lnTo>
                  <a:lnTo>
                    <a:pt x="167474" y="181800"/>
                  </a:lnTo>
                  <a:lnTo>
                    <a:pt x="166547" y="181800"/>
                  </a:lnTo>
                  <a:lnTo>
                    <a:pt x="165582" y="183070"/>
                  </a:lnTo>
                  <a:lnTo>
                    <a:pt x="172859" y="180530"/>
                  </a:lnTo>
                  <a:lnTo>
                    <a:pt x="170332" y="181800"/>
                  </a:lnTo>
                  <a:lnTo>
                    <a:pt x="169760" y="181800"/>
                  </a:lnTo>
                  <a:lnTo>
                    <a:pt x="169011" y="184340"/>
                  </a:lnTo>
                  <a:lnTo>
                    <a:pt x="172351" y="185610"/>
                  </a:lnTo>
                  <a:lnTo>
                    <a:pt x="168148" y="188150"/>
                  </a:lnTo>
                  <a:lnTo>
                    <a:pt x="172516" y="188150"/>
                  </a:lnTo>
                  <a:lnTo>
                    <a:pt x="166662" y="190690"/>
                  </a:lnTo>
                  <a:lnTo>
                    <a:pt x="172707" y="189420"/>
                  </a:lnTo>
                  <a:lnTo>
                    <a:pt x="169989" y="190690"/>
                  </a:lnTo>
                  <a:lnTo>
                    <a:pt x="168833" y="190690"/>
                  </a:lnTo>
                  <a:lnTo>
                    <a:pt x="167182" y="193230"/>
                  </a:lnTo>
                  <a:lnTo>
                    <a:pt x="167944" y="193230"/>
                  </a:lnTo>
                  <a:lnTo>
                    <a:pt x="168275" y="193230"/>
                  </a:lnTo>
                  <a:lnTo>
                    <a:pt x="172085" y="193230"/>
                  </a:lnTo>
                  <a:lnTo>
                    <a:pt x="168376" y="194500"/>
                  </a:lnTo>
                  <a:lnTo>
                    <a:pt x="169278" y="195770"/>
                  </a:lnTo>
                  <a:lnTo>
                    <a:pt x="169405" y="194703"/>
                  </a:lnTo>
                  <a:lnTo>
                    <a:pt x="169659" y="194691"/>
                  </a:lnTo>
                  <a:lnTo>
                    <a:pt x="169405" y="194627"/>
                  </a:lnTo>
                  <a:lnTo>
                    <a:pt x="169430" y="194500"/>
                  </a:lnTo>
                  <a:lnTo>
                    <a:pt x="173113" y="194500"/>
                  </a:lnTo>
                  <a:lnTo>
                    <a:pt x="169684" y="197040"/>
                  </a:lnTo>
                  <a:lnTo>
                    <a:pt x="168059" y="197040"/>
                  </a:lnTo>
                  <a:lnTo>
                    <a:pt x="171081" y="198310"/>
                  </a:lnTo>
                  <a:lnTo>
                    <a:pt x="170815" y="198310"/>
                  </a:lnTo>
                  <a:lnTo>
                    <a:pt x="168960" y="199580"/>
                  </a:lnTo>
                  <a:lnTo>
                    <a:pt x="169075" y="200850"/>
                  </a:lnTo>
                  <a:lnTo>
                    <a:pt x="167779" y="200850"/>
                  </a:lnTo>
                  <a:lnTo>
                    <a:pt x="167398" y="202120"/>
                  </a:lnTo>
                  <a:lnTo>
                    <a:pt x="169227" y="203390"/>
                  </a:lnTo>
                  <a:lnTo>
                    <a:pt x="169405" y="204660"/>
                  </a:lnTo>
                  <a:lnTo>
                    <a:pt x="175133" y="204660"/>
                  </a:lnTo>
                  <a:lnTo>
                    <a:pt x="174790" y="205930"/>
                  </a:lnTo>
                  <a:lnTo>
                    <a:pt x="170713" y="205930"/>
                  </a:lnTo>
                  <a:lnTo>
                    <a:pt x="165290" y="207200"/>
                  </a:lnTo>
                  <a:lnTo>
                    <a:pt x="167982" y="207200"/>
                  </a:lnTo>
                  <a:lnTo>
                    <a:pt x="168097" y="209740"/>
                  </a:lnTo>
                  <a:lnTo>
                    <a:pt x="169341" y="209740"/>
                  </a:lnTo>
                  <a:lnTo>
                    <a:pt x="169633" y="211010"/>
                  </a:lnTo>
                  <a:lnTo>
                    <a:pt x="174371" y="211010"/>
                  </a:lnTo>
                  <a:lnTo>
                    <a:pt x="173494" y="212293"/>
                  </a:lnTo>
                  <a:lnTo>
                    <a:pt x="171259" y="213563"/>
                  </a:lnTo>
                  <a:lnTo>
                    <a:pt x="171551" y="214833"/>
                  </a:lnTo>
                  <a:lnTo>
                    <a:pt x="173164" y="214833"/>
                  </a:lnTo>
                  <a:lnTo>
                    <a:pt x="173469" y="216103"/>
                  </a:lnTo>
                  <a:lnTo>
                    <a:pt x="171513" y="214833"/>
                  </a:lnTo>
                  <a:lnTo>
                    <a:pt x="172008" y="216103"/>
                  </a:lnTo>
                  <a:lnTo>
                    <a:pt x="172186" y="217373"/>
                  </a:lnTo>
                  <a:lnTo>
                    <a:pt x="174383" y="218643"/>
                  </a:lnTo>
                  <a:lnTo>
                    <a:pt x="174193" y="218643"/>
                  </a:lnTo>
                  <a:lnTo>
                    <a:pt x="178231" y="221183"/>
                  </a:lnTo>
                  <a:lnTo>
                    <a:pt x="166471" y="222453"/>
                  </a:lnTo>
                  <a:lnTo>
                    <a:pt x="172046" y="224993"/>
                  </a:lnTo>
                  <a:lnTo>
                    <a:pt x="171780" y="223723"/>
                  </a:lnTo>
                  <a:lnTo>
                    <a:pt x="174650" y="226263"/>
                  </a:lnTo>
                  <a:lnTo>
                    <a:pt x="174167" y="226263"/>
                  </a:lnTo>
                  <a:lnTo>
                    <a:pt x="172643" y="224993"/>
                  </a:lnTo>
                  <a:lnTo>
                    <a:pt x="170967" y="226263"/>
                  </a:lnTo>
                  <a:lnTo>
                    <a:pt x="175412" y="227533"/>
                  </a:lnTo>
                  <a:lnTo>
                    <a:pt x="170256" y="228803"/>
                  </a:lnTo>
                  <a:lnTo>
                    <a:pt x="173215" y="230073"/>
                  </a:lnTo>
                  <a:lnTo>
                    <a:pt x="165290" y="230073"/>
                  </a:lnTo>
                  <a:lnTo>
                    <a:pt x="173520" y="233883"/>
                  </a:lnTo>
                  <a:lnTo>
                    <a:pt x="170268" y="233883"/>
                  </a:lnTo>
                  <a:lnTo>
                    <a:pt x="172072" y="235153"/>
                  </a:lnTo>
                  <a:lnTo>
                    <a:pt x="171424" y="235153"/>
                  </a:lnTo>
                  <a:lnTo>
                    <a:pt x="173431" y="237693"/>
                  </a:lnTo>
                  <a:lnTo>
                    <a:pt x="168097" y="241503"/>
                  </a:lnTo>
                  <a:lnTo>
                    <a:pt x="166014" y="244043"/>
                  </a:lnTo>
                  <a:lnTo>
                    <a:pt x="165354" y="244043"/>
                  </a:lnTo>
                  <a:lnTo>
                    <a:pt x="175437" y="245313"/>
                  </a:lnTo>
                  <a:lnTo>
                    <a:pt x="170815" y="246583"/>
                  </a:lnTo>
                  <a:lnTo>
                    <a:pt x="167462" y="245313"/>
                  </a:lnTo>
                  <a:lnTo>
                    <a:pt x="171246" y="247853"/>
                  </a:lnTo>
                  <a:lnTo>
                    <a:pt x="166573" y="250393"/>
                  </a:lnTo>
                  <a:lnTo>
                    <a:pt x="169545" y="252933"/>
                  </a:lnTo>
                  <a:lnTo>
                    <a:pt x="168795" y="252933"/>
                  </a:lnTo>
                  <a:lnTo>
                    <a:pt x="167792" y="251663"/>
                  </a:lnTo>
                  <a:lnTo>
                    <a:pt x="165290" y="251663"/>
                  </a:lnTo>
                  <a:lnTo>
                    <a:pt x="167373" y="252933"/>
                  </a:lnTo>
                  <a:lnTo>
                    <a:pt x="169367" y="254203"/>
                  </a:lnTo>
                  <a:lnTo>
                    <a:pt x="165950" y="254203"/>
                  </a:lnTo>
                  <a:lnTo>
                    <a:pt x="166281" y="254584"/>
                  </a:lnTo>
                  <a:lnTo>
                    <a:pt x="169379" y="255473"/>
                  </a:lnTo>
                  <a:lnTo>
                    <a:pt x="167055" y="255473"/>
                  </a:lnTo>
                  <a:lnTo>
                    <a:pt x="166281" y="254584"/>
                  </a:lnTo>
                  <a:lnTo>
                    <a:pt x="166077" y="254520"/>
                  </a:lnTo>
                  <a:lnTo>
                    <a:pt x="166471" y="255473"/>
                  </a:lnTo>
                  <a:lnTo>
                    <a:pt x="165290" y="255473"/>
                  </a:lnTo>
                  <a:lnTo>
                    <a:pt x="168186" y="256743"/>
                  </a:lnTo>
                  <a:lnTo>
                    <a:pt x="166636" y="256743"/>
                  </a:lnTo>
                  <a:lnTo>
                    <a:pt x="169049" y="258013"/>
                  </a:lnTo>
                  <a:lnTo>
                    <a:pt x="167208" y="258013"/>
                  </a:lnTo>
                  <a:lnTo>
                    <a:pt x="170243" y="259283"/>
                  </a:lnTo>
                  <a:lnTo>
                    <a:pt x="186651" y="259283"/>
                  </a:lnTo>
                  <a:lnTo>
                    <a:pt x="189509" y="259283"/>
                  </a:lnTo>
                  <a:lnTo>
                    <a:pt x="181762" y="258013"/>
                  </a:lnTo>
                  <a:lnTo>
                    <a:pt x="184099" y="256743"/>
                  </a:lnTo>
                  <a:lnTo>
                    <a:pt x="186436" y="256743"/>
                  </a:lnTo>
                  <a:lnTo>
                    <a:pt x="187147" y="256984"/>
                  </a:lnTo>
                  <a:lnTo>
                    <a:pt x="187477" y="256743"/>
                  </a:lnTo>
                  <a:lnTo>
                    <a:pt x="193243" y="256743"/>
                  </a:lnTo>
                  <a:lnTo>
                    <a:pt x="188633" y="254203"/>
                  </a:lnTo>
                  <a:lnTo>
                    <a:pt x="190322" y="254203"/>
                  </a:lnTo>
                  <a:lnTo>
                    <a:pt x="187083" y="252933"/>
                  </a:lnTo>
                  <a:lnTo>
                    <a:pt x="186169" y="251663"/>
                  </a:lnTo>
                  <a:lnTo>
                    <a:pt x="185369" y="250393"/>
                  </a:lnTo>
                  <a:lnTo>
                    <a:pt x="185077" y="250393"/>
                  </a:lnTo>
                  <a:lnTo>
                    <a:pt x="184467" y="249123"/>
                  </a:lnTo>
                  <a:lnTo>
                    <a:pt x="190169" y="249123"/>
                  </a:lnTo>
                  <a:lnTo>
                    <a:pt x="190182" y="250393"/>
                  </a:lnTo>
                  <a:lnTo>
                    <a:pt x="193941" y="250393"/>
                  </a:lnTo>
                  <a:lnTo>
                    <a:pt x="190233" y="249123"/>
                  </a:lnTo>
                  <a:lnTo>
                    <a:pt x="192557" y="249123"/>
                  </a:lnTo>
                  <a:lnTo>
                    <a:pt x="192239" y="247853"/>
                  </a:lnTo>
                  <a:lnTo>
                    <a:pt x="188163" y="246583"/>
                  </a:lnTo>
                  <a:lnTo>
                    <a:pt x="188671" y="245313"/>
                  </a:lnTo>
                  <a:lnTo>
                    <a:pt x="187426" y="245313"/>
                  </a:lnTo>
                  <a:lnTo>
                    <a:pt x="183515" y="244043"/>
                  </a:lnTo>
                  <a:lnTo>
                    <a:pt x="189801" y="245313"/>
                  </a:lnTo>
                  <a:lnTo>
                    <a:pt x="186880" y="244043"/>
                  </a:lnTo>
                  <a:lnTo>
                    <a:pt x="190068" y="244043"/>
                  </a:lnTo>
                  <a:lnTo>
                    <a:pt x="187248" y="242773"/>
                  </a:lnTo>
                  <a:lnTo>
                    <a:pt x="186563" y="241503"/>
                  </a:lnTo>
                  <a:lnTo>
                    <a:pt x="189560" y="242773"/>
                  </a:lnTo>
                  <a:lnTo>
                    <a:pt x="190995" y="244043"/>
                  </a:lnTo>
                  <a:lnTo>
                    <a:pt x="192811" y="244043"/>
                  </a:lnTo>
                  <a:lnTo>
                    <a:pt x="192608" y="242773"/>
                  </a:lnTo>
                  <a:lnTo>
                    <a:pt x="191312" y="242773"/>
                  </a:lnTo>
                  <a:lnTo>
                    <a:pt x="188150" y="241503"/>
                  </a:lnTo>
                  <a:lnTo>
                    <a:pt x="186651" y="241503"/>
                  </a:lnTo>
                  <a:lnTo>
                    <a:pt x="186842" y="240233"/>
                  </a:lnTo>
                  <a:lnTo>
                    <a:pt x="194792" y="241503"/>
                  </a:lnTo>
                  <a:lnTo>
                    <a:pt x="192913" y="240233"/>
                  </a:lnTo>
                  <a:lnTo>
                    <a:pt x="189153" y="237693"/>
                  </a:lnTo>
                  <a:lnTo>
                    <a:pt x="195364" y="237693"/>
                  </a:lnTo>
                  <a:lnTo>
                    <a:pt x="192544" y="235153"/>
                  </a:lnTo>
                  <a:lnTo>
                    <a:pt x="196875" y="233883"/>
                  </a:lnTo>
                  <a:lnTo>
                    <a:pt x="196545" y="232613"/>
                  </a:lnTo>
                  <a:lnTo>
                    <a:pt x="190271" y="232613"/>
                  </a:lnTo>
                  <a:lnTo>
                    <a:pt x="196418" y="231343"/>
                  </a:lnTo>
                  <a:lnTo>
                    <a:pt x="189623" y="231343"/>
                  </a:lnTo>
                  <a:lnTo>
                    <a:pt x="189725" y="230073"/>
                  </a:lnTo>
                  <a:lnTo>
                    <a:pt x="190144" y="230073"/>
                  </a:lnTo>
                  <a:lnTo>
                    <a:pt x="190804" y="229857"/>
                  </a:lnTo>
                  <a:lnTo>
                    <a:pt x="191312" y="229831"/>
                  </a:lnTo>
                  <a:lnTo>
                    <a:pt x="193763" y="230670"/>
                  </a:lnTo>
                  <a:lnTo>
                    <a:pt x="193433" y="229831"/>
                  </a:lnTo>
                  <a:lnTo>
                    <a:pt x="193128" y="229095"/>
                  </a:lnTo>
                  <a:lnTo>
                    <a:pt x="193992" y="228803"/>
                  </a:lnTo>
                  <a:lnTo>
                    <a:pt x="195872" y="228803"/>
                  </a:lnTo>
                  <a:lnTo>
                    <a:pt x="195402" y="230073"/>
                  </a:lnTo>
                  <a:lnTo>
                    <a:pt x="196837" y="230073"/>
                  </a:lnTo>
                  <a:lnTo>
                    <a:pt x="197358" y="228803"/>
                  </a:lnTo>
                  <a:lnTo>
                    <a:pt x="198005" y="228803"/>
                  </a:lnTo>
                  <a:lnTo>
                    <a:pt x="198894" y="227533"/>
                  </a:lnTo>
                  <a:lnTo>
                    <a:pt x="195935" y="228803"/>
                  </a:lnTo>
                  <a:lnTo>
                    <a:pt x="192557" y="227533"/>
                  </a:lnTo>
                  <a:lnTo>
                    <a:pt x="198894" y="227533"/>
                  </a:lnTo>
                  <a:lnTo>
                    <a:pt x="201333" y="227533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747238" y="6692614"/>
              <a:ext cx="139065" cy="325120"/>
            </a:xfrm>
            <a:custGeom>
              <a:avLst/>
              <a:gdLst/>
              <a:ahLst/>
              <a:cxnLst/>
              <a:rect l="l" t="t" r="r" b="b"/>
              <a:pathLst>
                <a:path w="139064" h="325120">
                  <a:moveTo>
                    <a:pt x="711" y="34251"/>
                  </a:moveTo>
                  <a:lnTo>
                    <a:pt x="38" y="34251"/>
                  </a:lnTo>
                  <a:lnTo>
                    <a:pt x="0" y="34455"/>
                  </a:lnTo>
                  <a:lnTo>
                    <a:pt x="711" y="34251"/>
                  </a:lnTo>
                  <a:close/>
                </a:path>
                <a:path w="139064" h="325120">
                  <a:moveTo>
                    <a:pt x="15697" y="241"/>
                  </a:moveTo>
                  <a:lnTo>
                    <a:pt x="15570" y="63"/>
                  </a:lnTo>
                  <a:lnTo>
                    <a:pt x="15430" y="50"/>
                  </a:lnTo>
                  <a:lnTo>
                    <a:pt x="14757" y="241"/>
                  </a:lnTo>
                  <a:lnTo>
                    <a:pt x="15697" y="241"/>
                  </a:lnTo>
                  <a:close/>
                </a:path>
                <a:path w="139064" h="325120">
                  <a:moveTo>
                    <a:pt x="27851" y="127317"/>
                  </a:moveTo>
                  <a:lnTo>
                    <a:pt x="26149" y="126047"/>
                  </a:lnTo>
                  <a:lnTo>
                    <a:pt x="25946" y="127317"/>
                  </a:lnTo>
                  <a:lnTo>
                    <a:pt x="27851" y="127317"/>
                  </a:lnTo>
                  <a:close/>
                </a:path>
                <a:path w="139064" h="325120">
                  <a:moveTo>
                    <a:pt x="27914" y="31457"/>
                  </a:moveTo>
                  <a:lnTo>
                    <a:pt x="26847" y="31102"/>
                  </a:lnTo>
                  <a:lnTo>
                    <a:pt x="26771" y="31457"/>
                  </a:lnTo>
                  <a:lnTo>
                    <a:pt x="27914" y="31457"/>
                  </a:lnTo>
                  <a:close/>
                </a:path>
                <a:path w="139064" h="325120">
                  <a:moveTo>
                    <a:pt x="30226" y="127317"/>
                  </a:moveTo>
                  <a:lnTo>
                    <a:pt x="28041" y="126047"/>
                  </a:lnTo>
                  <a:lnTo>
                    <a:pt x="29476" y="127317"/>
                  </a:lnTo>
                  <a:lnTo>
                    <a:pt x="30226" y="127317"/>
                  </a:lnTo>
                  <a:close/>
                </a:path>
                <a:path w="139064" h="325120">
                  <a:moveTo>
                    <a:pt x="30289" y="158483"/>
                  </a:moveTo>
                  <a:lnTo>
                    <a:pt x="29959" y="157797"/>
                  </a:lnTo>
                  <a:lnTo>
                    <a:pt x="28905" y="159067"/>
                  </a:lnTo>
                  <a:lnTo>
                    <a:pt x="30289" y="158483"/>
                  </a:lnTo>
                  <a:close/>
                </a:path>
                <a:path w="139064" h="325120">
                  <a:moveTo>
                    <a:pt x="30670" y="130263"/>
                  </a:moveTo>
                  <a:lnTo>
                    <a:pt x="29718" y="129857"/>
                  </a:lnTo>
                  <a:lnTo>
                    <a:pt x="30518" y="131127"/>
                  </a:lnTo>
                  <a:lnTo>
                    <a:pt x="30670" y="130263"/>
                  </a:lnTo>
                  <a:close/>
                </a:path>
                <a:path w="139064" h="325120">
                  <a:moveTo>
                    <a:pt x="31724" y="112623"/>
                  </a:moveTo>
                  <a:lnTo>
                    <a:pt x="31432" y="112509"/>
                  </a:lnTo>
                  <a:lnTo>
                    <a:pt x="31229" y="112445"/>
                  </a:lnTo>
                  <a:lnTo>
                    <a:pt x="31419" y="112547"/>
                  </a:lnTo>
                  <a:lnTo>
                    <a:pt x="31546" y="112585"/>
                  </a:lnTo>
                  <a:lnTo>
                    <a:pt x="31724" y="112623"/>
                  </a:lnTo>
                  <a:close/>
                </a:path>
                <a:path w="139064" h="325120">
                  <a:moveTo>
                    <a:pt x="31915" y="157797"/>
                  </a:moveTo>
                  <a:lnTo>
                    <a:pt x="30289" y="158483"/>
                  </a:lnTo>
                  <a:lnTo>
                    <a:pt x="30581" y="159067"/>
                  </a:lnTo>
                  <a:lnTo>
                    <a:pt x="31915" y="157797"/>
                  </a:lnTo>
                  <a:close/>
                </a:path>
                <a:path w="139064" h="325120">
                  <a:moveTo>
                    <a:pt x="33655" y="143827"/>
                  </a:moveTo>
                  <a:lnTo>
                    <a:pt x="29641" y="142557"/>
                  </a:lnTo>
                  <a:lnTo>
                    <a:pt x="29273" y="143827"/>
                  </a:lnTo>
                  <a:lnTo>
                    <a:pt x="30924" y="143827"/>
                  </a:lnTo>
                  <a:lnTo>
                    <a:pt x="27774" y="145097"/>
                  </a:lnTo>
                  <a:lnTo>
                    <a:pt x="31165" y="145097"/>
                  </a:lnTo>
                  <a:lnTo>
                    <a:pt x="31394" y="143827"/>
                  </a:lnTo>
                  <a:lnTo>
                    <a:pt x="33655" y="143827"/>
                  </a:lnTo>
                  <a:close/>
                </a:path>
                <a:path w="139064" h="325120">
                  <a:moveTo>
                    <a:pt x="33731" y="179349"/>
                  </a:moveTo>
                  <a:lnTo>
                    <a:pt x="33591" y="179387"/>
                  </a:lnTo>
                  <a:lnTo>
                    <a:pt x="33731" y="179349"/>
                  </a:lnTo>
                  <a:close/>
                </a:path>
                <a:path w="139064" h="325120">
                  <a:moveTo>
                    <a:pt x="33870" y="113957"/>
                  </a:moveTo>
                  <a:lnTo>
                    <a:pt x="32753" y="113347"/>
                  </a:lnTo>
                  <a:lnTo>
                    <a:pt x="31711" y="113347"/>
                  </a:lnTo>
                  <a:lnTo>
                    <a:pt x="33870" y="113957"/>
                  </a:lnTo>
                  <a:close/>
                </a:path>
                <a:path w="139064" h="325120">
                  <a:moveTo>
                    <a:pt x="34556" y="110807"/>
                  </a:moveTo>
                  <a:lnTo>
                    <a:pt x="33248" y="109537"/>
                  </a:lnTo>
                  <a:lnTo>
                    <a:pt x="33718" y="110807"/>
                  </a:lnTo>
                  <a:lnTo>
                    <a:pt x="34556" y="110807"/>
                  </a:lnTo>
                  <a:close/>
                </a:path>
                <a:path w="139064" h="325120">
                  <a:moveTo>
                    <a:pt x="35344" y="179197"/>
                  </a:moveTo>
                  <a:lnTo>
                    <a:pt x="34671" y="179209"/>
                  </a:lnTo>
                  <a:lnTo>
                    <a:pt x="34620" y="179412"/>
                  </a:lnTo>
                  <a:lnTo>
                    <a:pt x="35344" y="179197"/>
                  </a:lnTo>
                  <a:close/>
                </a:path>
                <a:path w="139064" h="325120">
                  <a:moveTo>
                    <a:pt x="35458" y="109537"/>
                  </a:moveTo>
                  <a:lnTo>
                    <a:pt x="33820" y="108267"/>
                  </a:lnTo>
                  <a:lnTo>
                    <a:pt x="32600" y="108267"/>
                  </a:lnTo>
                  <a:lnTo>
                    <a:pt x="34556" y="109537"/>
                  </a:lnTo>
                  <a:lnTo>
                    <a:pt x="35458" y="109537"/>
                  </a:lnTo>
                  <a:close/>
                </a:path>
                <a:path w="139064" h="325120">
                  <a:moveTo>
                    <a:pt x="36271" y="186334"/>
                  </a:moveTo>
                  <a:lnTo>
                    <a:pt x="32702" y="187007"/>
                  </a:lnTo>
                  <a:lnTo>
                    <a:pt x="35915" y="187007"/>
                  </a:lnTo>
                  <a:lnTo>
                    <a:pt x="36271" y="186334"/>
                  </a:lnTo>
                  <a:close/>
                </a:path>
                <a:path w="139064" h="325120">
                  <a:moveTo>
                    <a:pt x="38404" y="185737"/>
                  </a:moveTo>
                  <a:lnTo>
                    <a:pt x="36576" y="185737"/>
                  </a:lnTo>
                  <a:lnTo>
                    <a:pt x="36271" y="186334"/>
                  </a:lnTo>
                  <a:lnTo>
                    <a:pt x="38074" y="185991"/>
                  </a:lnTo>
                  <a:lnTo>
                    <a:pt x="38404" y="185737"/>
                  </a:lnTo>
                  <a:close/>
                </a:path>
                <a:path w="139064" h="325120">
                  <a:moveTo>
                    <a:pt x="39636" y="114490"/>
                  </a:moveTo>
                  <a:close/>
                </a:path>
                <a:path w="139064" h="325120">
                  <a:moveTo>
                    <a:pt x="40398" y="194627"/>
                  </a:moveTo>
                  <a:lnTo>
                    <a:pt x="39535" y="194627"/>
                  </a:lnTo>
                  <a:lnTo>
                    <a:pt x="38303" y="195897"/>
                  </a:lnTo>
                  <a:lnTo>
                    <a:pt x="40398" y="194627"/>
                  </a:lnTo>
                  <a:close/>
                </a:path>
                <a:path w="139064" h="325120">
                  <a:moveTo>
                    <a:pt x="46634" y="80022"/>
                  </a:moveTo>
                  <a:lnTo>
                    <a:pt x="45085" y="80594"/>
                  </a:lnTo>
                  <a:lnTo>
                    <a:pt x="45123" y="81076"/>
                  </a:lnTo>
                  <a:lnTo>
                    <a:pt x="44246" y="82080"/>
                  </a:lnTo>
                  <a:lnTo>
                    <a:pt x="44716" y="82042"/>
                  </a:lnTo>
                  <a:lnTo>
                    <a:pt x="46012" y="81000"/>
                  </a:lnTo>
                  <a:lnTo>
                    <a:pt x="46634" y="80022"/>
                  </a:lnTo>
                  <a:close/>
                </a:path>
                <a:path w="139064" h="325120">
                  <a:moveTo>
                    <a:pt x="49237" y="108369"/>
                  </a:moveTo>
                  <a:lnTo>
                    <a:pt x="47548" y="107696"/>
                  </a:lnTo>
                  <a:lnTo>
                    <a:pt x="47663" y="107848"/>
                  </a:lnTo>
                  <a:lnTo>
                    <a:pt x="49237" y="108369"/>
                  </a:lnTo>
                  <a:close/>
                </a:path>
                <a:path w="139064" h="325120">
                  <a:moveTo>
                    <a:pt x="51079" y="114617"/>
                  </a:moveTo>
                  <a:lnTo>
                    <a:pt x="49707" y="113868"/>
                  </a:lnTo>
                  <a:lnTo>
                    <a:pt x="50723" y="114617"/>
                  </a:lnTo>
                  <a:lnTo>
                    <a:pt x="51079" y="114617"/>
                  </a:lnTo>
                  <a:close/>
                </a:path>
                <a:path w="139064" h="325120">
                  <a:moveTo>
                    <a:pt x="51269" y="141287"/>
                  </a:moveTo>
                  <a:lnTo>
                    <a:pt x="50469" y="140017"/>
                  </a:lnTo>
                  <a:lnTo>
                    <a:pt x="49834" y="140017"/>
                  </a:lnTo>
                  <a:lnTo>
                    <a:pt x="51269" y="141287"/>
                  </a:lnTo>
                  <a:close/>
                </a:path>
                <a:path w="139064" h="325120">
                  <a:moveTo>
                    <a:pt x="52031" y="156527"/>
                  </a:moveTo>
                  <a:lnTo>
                    <a:pt x="51422" y="156933"/>
                  </a:lnTo>
                  <a:lnTo>
                    <a:pt x="51892" y="156781"/>
                  </a:lnTo>
                  <a:lnTo>
                    <a:pt x="52031" y="156527"/>
                  </a:lnTo>
                  <a:close/>
                </a:path>
                <a:path w="139064" h="325120">
                  <a:moveTo>
                    <a:pt x="52755" y="156527"/>
                  </a:moveTo>
                  <a:lnTo>
                    <a:pt x="51892" y="156781"/>
                  </a:lnTo>
                  <a:lnTo>
                    <a:pt x="51333" y="157797"/>
                  </a:lnTo>
                  <a:lnTo>
                    <a:pt x="52755" y="156527"/>
                  </a:lnTo>
                  <a:close/>
                </a:path>
                <a:path w="139064" h="325120">
                  <a:moveTo>
                    <a:pt x="53784" y="127139"/>
                  </a:moveTo>
                  <a:lnTo>
                    <a:pt x="52959" y="127215"/>
                  </a:lnTo>
                  <a:lnTo>
                    <a:pt x="53263" y="127254"/>
                  </a:lnTo>
                  <a:lnTo>
                    <a:pt x="53784" y="127139"/>
                  </a:lnTo>
                  <a:close/>
                </a:path>
                <a:path w="139064" h="325120">
                  <a:moveTo>
                    <a:pt x="56362" y="112077"/>
                  </a:moveTo>
                  <a:lnTo>
                    <a:pt x="55905" y="112077"/>
                  </a:lnTo>
                  <a:lnTo>
                    <a:pt x="52197" y="109537"/>
                  </a:lnTo>
                  <a:lnTo>
                    <a:pt x="48336" y="109537"/>
                  </a:lnTo>
                  <a:lnTo>
                    <a:pt x="47675" y="108267"/>
                  </a:lnTo>
                  <a:lnTo>
                    <a:pt x="43040" y="106997"/>
                  </a:lnTo>
                  <a:lnTo>
                    <a:pt x="40728" y="105727"/>
                  </a:lnTo>
                  <a:lnTo>
                    <a:pt x="38430" y="104457"/>
                  </a:lnTo>
                  <a:lnTo>
                    <a:pt x="37299" y="104851"/>
                  </a:lnTo>
                  <a:lnTo>
                    <a:pt x="37299" y="106997"/>
                  </a:lnTo>
                  <a:lnTo>
                    <a:pt x="34950" y="106997"/>
                  </a:lnTo>
                  <a:lnTo>
                    <a:pt x="35039" y="105867"/>
                  </a:lnTo>
                  <a:lnTo>
                    <a:pt x="37299" y="106997"/>
                  </a:lnTo>
                  <a:lnTo>
                    <a:pt x="37299" y="104851"/>
                  </a:lnTo>
                  <a:lnTo>
                    <a:pt x="34747" y="105727"/>
                  </a:lnTo>
                  <a:lnTo>
                    <a:pt x="32766" y="105727"/>
                  </a:lnTo>
                  <a:lnTo>
                    <a:pt x="34569" y="106997"/>
                  </a:lnTo>
                  <a:lnTo>
                    <a:pt x="33134" y="106997"/>
                  </a:lnTo>
                  <a:lnTo>
                    <a:pt x="37350" y="109537"/>
                  </a:lnTo>
                  <a:lnTo>
                    <a:pt x="36868" y="109537"/>
                  </a:lnTo>
                  <a:lnTo>
                    <a:pt x="38023" y="110807"/>
                  </a:lnTo>
                  <a:lnTo>
                    <a:pt x="35737" y="110807"/>
                  </a:lnTo>
                  <a:lnTo>
                    <a:pt x="34036" y="109537"/>
                  </a:lnTo>
                  <a:lnTo>
                    <a:pt x="35699" y="110807"/>
                  </a:lnTo>
                  <a:lnTo>
                    <a:pt x="34556" y="110807"/>
                  </a:lnTo>
                  <a:lnTo>
                    <a:pt x="33477" y="112077"/>
                  </a:lnTo>
                  <a:lnTo>
                    <a:pt x="33096" y="112077"/>
                  </a:lnTo>
                  <a:lnTo>
                    <a:pt x="35382" y="113957"/>
                  </a:lnTo>
                  <a:lnTo>
                    <a:pt x="49047" y="113957"/>
                  </a:lnTo>
                  <a:lnTo>
                    <a:pt x="48742" y="113347"/>
                  </a:lnTo>
                  <a:lnTo>
                    <a:pt x="49707" y="113868"/>
                  </a:lnTo>
                  <a:lnTo>
                    <a:pt x="48983" y="113347"/>
                  </a:lnTo>
                  <a:lnTo>
                    <a:pt x="50126" y="113347"/>
                  </a:lnTo>
                  <a:lnTo>
                    <a:pt x="51727" y="114617"/>
                  </a:lnTo>
                  <a:lnTo>
                    <a:pt x="50558" y="113347"/>
                  </a:lnTo>
                  <a:lnTo>
                    <a:pt x="49377" y="112077"/>
                  </a:lnTo>
                  <a:lnTo>
                    <a:pt x="50825" y="110807"/>
                  </a:lnTo>
                  <a:lnTo>
                    <a:pt x="55664" y="114617"/>
                  </a:lnTo>
                  <a:lnTo>
                    <a:pt x="56362" y="112077"/>
                  </a:lnTo>
                  <a:close/>
                </a:path>
                <a:path w="139064" h="325120">
                  <a:moveTo>
                    <a:pt x="56553" y="147637"/>
                  </a:moveTo>
                  <a:lnTo>
                    <a:pt x="55473" y="146367"/>
                  </a:lnTo>
                  <a:lnTo>
                    <a:pt x="55041" y="146367"/>
                  </a:lnTo>
                  <a:lnTo>
                    <a:pt x="55486" y="147637"/>
                  </a:lnTo>
                  <a:lnTo>
                    <a:pt x="56553" y="147637"/>
                  </a:lnTo>
                  <a:close/>
                </a:path>
                <a:path w="139064" h="325120">
                  <a:moveTo>
                    <a:pt x="58699" y="95123"/>
                  </a:moveTo>
                  <a:lnTo>
                    <a:pt x="57581" y="95275"/>
                  </a:lnTo>
                  <a:lnTo>
                    <a:pt x="54978" y="97294"/>
                  </a:lnTo>
                  <a:lnTo>
                    <a:pt x="55638" y="97218"/>
                  </a:lnTo>
                  <a:lnTo>
                    <a:pt x="58699" y="95123"/>
                  </a:lnTo>
                  <a:close/>
                </a:path>
                <a:path w="139064" h="325120">
                  <a:moveTo>
                    <a:pt x="68237" y="135128"/>
                  </a:moveTo>
                  <a:lnTo>
                    <a:pt x="67741" y="135242"/>
                  </a:lnTo>
                  <a:lnTo>
                    <a:pt x="67487" y="135839"/>
                  </a:lnTo>
                  <a:lnTo>
                    <a:pt x="67741" y="135940"/>
                  </a:lnTo>
                  <a:lnTo>
                    <a:pt x="68199" y="135851"/>
                  </a:lnTo>
                  <a:lnTo>
                    <a:pt x="68186" y="135534"/>
                  </a:lnTo>
                  <a:lnTo>
                    <a:pt x="68237" y="135128"/>
                  </a:lnTo>
                  <a:close/>
                </a:path>
                <a:path w="139064" h="325120">
                  <a:moveTo>
                    <a:pt x="69596" y="135331"/>
                  </a:moveTo>
                  <a:lnTo>
                    <a:pt x="68567" y="135775"/>
                  </a:lnTo>
                  <a:lnTo>
                    <a:pt x="68199" y="135851"/>
                  </a:lnTo>
                  <a:lnTo>
                    <a:pt x="68224" y="136220"/>
                  </a:lnTo>
                  <a:lnTo>
                    <a:pt x="68313" y="136423"/>
                  </a:lnTo>
                  <a:lnTo>
                    <a:pt x="69596" y="135331"/>
                  </a:lnTo>
                  <a:close/>
                </a:path>
                <a:path w="139064" h="325120">
                  <a:moveTo>
                    <a:pt x="69659" y="250507"/>
                  </a:moveTo>
                  <a:lnTo>
                    <a:pt x="68440" y="251777"/>
                  </a:lnTo>
                  <a:lnTo>
                    <a:pt x="69126" y="251777"/>
                  </a:lnTo>
                  <a:lnTo>
                    <a:pt x="69519" y="251320"/>
                  </a:lnTo>
                  <a:lnTo>
                    <a:pt x="69659" y="250507"/>
                  </a:lnTo>
                  <a:close/>
                </a:path>
                <a:path w="139064" h="325120">
                  <a:moveTo>
                    <a:pt x="72618" y="252882"/>
                  </a:moveTo>
                  <a:lnTo>
                    <a:pt x="72250" y="253072"/>
                  </a:lnTo>
                  <a:lnTo>
                    <a:pt x="71945" y="253225"/>
                  </a:lnTo>
                  <a:lnTo>
                    <a:pt x="71297" y="254533"/>
                  </a:lnTo>
                  <a:lnTo>
                    <a:pt x="72034" y="253771"/>
                  </a:lnTo>
                  <a:lnTo>
                    <a:pt x="72415" y="253276"/>
                  </a:lnTo>
                  <a:lnTo>
                    <a:pt x="72618" y="252882"/>
                  </a:lnTo>
                  <a:close/>
                </a:path>
                <a:path w="139064" h="325120">
                  <a:moveTo>
                    <a:pt x="73075" y="211759"/>
                  </a:moveTo>
                  <a:lnTo>
                    <a:pt x="72796" y="211823"/>
                  </a:lnTo>
                  <a:lnTo>
                    <a:pt x="73075" y="211759"/>
                  </a:lnTo>
                  <a:close/>
                </a:path>
                <a:path w="139064" h="325120">
                  <a:moveTo>
                    <a:pt x="73279" y="142443"/>
                  </a:moveTo>
                  <a:lnTo>
                    <a:pt x="72224" y="142455"/>
                  </a:lnTo>
                  <a:lnTo>
                    <a:pt x="71297" y="143903"/>
                  </a:lnTo>
                  <a:lnTo>
                    <a:pt x="73279" y="142443"/>
                  </a:lnTo>
                  <a:close/>
                </a:path>
                <a:path w="139064" h="325120">
                  <a:moveTo>
                    <a:pt x="73621" y="257784"/>
                  </a:moveTo>
                  <a:lnTo>
                    <a:pt x="73380" y="256717"/>
                  </a:lnTo>
                  <a:lnTo>
                    <a:pt x="73317" y="257124"/>
                  </a:lnTo>
                  <a:lnTo>
                    <a:pt x="73406" y="257492"/>
                  </a:lnTo>
                  <a:lnTo>
                    <a:pt x="73621" y="257784"/>
                  </a:lnTo>
                  <a:close/>
                </a:path>
                <a:path w="139064" h="325120">
                  <a:moveTo>
                    <a:pt x="73685" y="257886"/>
                  </a:moveTo>
                  <a:close/>
                </a:path>
                <a:path w="139064" h="325120">
                  <a:moveTo>
                    <a:pt x="74904" y="210058"/>
                  </a:moveTo>
                  <a:lnTo>
                    <a:pt x="73075" y="211759"/>
                  </a:lnTo>
                  <a:lnTo>
                    <a:pt x="73799" y="211607"/>
                  </a:lnTo>
                  <a:lnTo>
                    <a:pt x="74904" y="210058"/>
                  </a:lnTo>
                  <a:close/>
                </a:path>
                <a:path w="139064" h="325120">
                  <a:moveTo>
                    <a:pt x="78016" y="222567"/>
                  </a:moveTo>
                  <a:lnTo>
                    <a:pt x="77025" y="222567"/>
                  </a:lnTo>
                  <a:lnTo>
                    <a:pt x="76568" y="223837"/>
                  </a:lnTo>
                  <a:lnTo>
                    <a:pt x="77889" y="222948"/>
                  </a:lnTo>
                  <a:lnTo>
                    <a:pt x="78016" y="222567"/>
                  </a:lnTo>
                  <a:close/>
                </a:path>
                <a:path w="139064" h="325120">
                  <a:moveTo>
                    <a:pt x="79349" y="223837"/>
                  </a:moveTo>
                  <a:lnTo>
                    <a:pt x="78447" y="222567"/>
                  </a:lnTo>
                  <a:lnTo>
                    <a:pt x="77889" y="222948"/>
                  </a:lnTo>
                  <a:lnTo>
                    <a:pt x="77571" y="223837"/>
                  </a:lnTo>
                  <a:lnTo>
                    <a:pt x="79349" y="223837"/>
                  </a:lnTo>
                  <a:close/>
                </a:path>
                <a:path w="139064" h="325120">
                  <a:moveTo>
                    <a:pt x="79679" y="231800"/>
                  </a:moveTo>
                  <a:lnTo>
                    <a:pt x="77914" y="232727"/>
                  </a:lnTo>
                  <a:lnTo>
                    <a:pt x="78943" y="232727"/>
                  </a:lnTo>
                  <a:lnTo>
                    <a:pt x="79679" y="231800"/>
                  </a:lnTo>
                  <a:close/>
                </a:path>
                <a:path w="139064" h="325120">
                  <a:moveTo>
                    <a:pt x="81495" y="231457"/>
                  </a:moveTo>
                  <a:lnTo>
                    <a:pt x="80937" y="230187"/>
                  </a:lnTo>
                  <a:lnTo>
                    <a:pt x="79679" y="231800"/>
                  </a:lnTo>
                  <a:lnTo>
                    <a:pt x="80314" y="231457"/>
                  </a:lnTo>
                  <a:lnTo>
                    <a:pt x="79349" y="232727"/>
                  </a:lnTo>
                  <a:lnTo>
                    <a:pt x="81495" y="231457"/>
                  </a:lnTo>
                  <a:close/>
                </a:path>
                <a:path w="139064" h="325120">
                  <a:moveTo>
                    <a:pt x="82677" y="265569"/>
                  </a:moveTo>
                  <a:lnTo>
                    <a:pt x="82118" y="265747"/>
                  </a:lnTo>
                  <a:lnTo>
                    <a:pt x="81762" y="265747"/>
                  </a:lnTo>
                  <a:lnTo>
                    <a:pt x="81216" y="267017"/>
                  </a:lnTo>
                  <a:lnTo>
                    <a:pt x="82677" y="265569"/>
                  </a:lnTo>
                  <a:close/>
                </a:path>
                <a:path w="139064" h="325120">
                  <a:moveTo>
                    <a:pt x="84302" y="232727"/>
                  </a:moveTo>
                  <a:lnTo>
                    <a:pt x="83439" y="232727"/>
                  </a:lnTo>
                  <a:lnTo>
                    <a:pt x="83489" y="233045"/>
                  </a:lnTo>
                  <a:lnTo>
                    <a:pt x="84302" y="232727"/>
                  </a:lnTo>
                  <a:close/>
                </a:path>
                <a:path w="139064" h="325120">
                  <a:moveTo>
                    <a:pt x="85077" y="127571"/>
                  </a:moveTo>
                  <a:lnTo>
                    <a:pt x="83832" y="127622"/>
                  </a:lnTo>
                  <a:lnTo>
                    <a:pt x="84645" y="127685"/>
                  </a:lnTo>
                  <a:lnTo>
                    <a:pt x="85077" y="127571"/>
                  </a:lnTo>
                  <a:close/>
                </a:path>
                <a:path w="139064" h="325120">
                  <a:moveTo>
                    <a:pt x="87122" y="135864"/>
                  </a:moveTo>
                  <a:lnTo>
                    <a:pt x="85852" y="136944"/>
                  </a:lnTo>
                  <a:lnTo>
                    <a:pt x="87122" y="135890"/>
                  </a:lnTo>
                  <a:close/>
                </a:path>
                <a:path w="139064" h="325120">
                  <a:moveTo>
                    <a:pt x="87896" y="135204"/>
                  </a:moveTo>
                  <a:lnTo>
                    <a:pt x="87299" y="135115"/>
                  </a:lnTo>
                  <a:lnTo>
                    <a:pt x="87122" y="135864"/>
                  </a:lnTo>
                  <a:lnTo>
                    <a:pt x="87896" y="135204"/>
                  </a:lnTo>
                  <a:close/>
                </a:path>
                <a:path w="139064" h="325120">
                  <a:moveTo>
                    <a:pt x="89039" y="158877"/>
                  </a:moveTo>
                  <a:lnTo>
                    <a:pt x="88861" y="159067"/>
                  </a:lnTo>
                  <a:lnTo>
                    <a:pt x="88696" y="159283"/>
                  </a:lnTo>
                  <a:lnTo>
                    <a:pt x="88582" y="159486"/>
                  </a:lnTo>
                  <a:lnTo>
                    <a:pt x="88722" y="159346"/>
                  </a:lnTo>
                  <a:lnTo>
                    <a:pt x="88874" y="159131"/>
                  </a:lnTo>
                  <a:lnTo>
                    <a:pt x="89039" y="158877"/>
                  </a:lnTo>
                  <a:close/>
                </a:path>
                <a:path w="139064" h="325120">
                  <a:moveTo>
                    <a:pt x="89065" y="239471"/>
                  </a:moveTo>
                  <a:lnTo>
                    <a:pt x="88912" y="239636"/>
                  </a:lnTo>
                  <a:lnTo>
                    <a:pt x="88798" y="239763"/>
                  </a:lnTo>
                  <a:lnTo>
                    <a:pt x="88646" y="239915"/>
                  </a:lnTo>
                  <a:lnTo>
                    <a:pt x="88887" y="239979"/>
                  </a:lnTo>
                  <a:lnTo>
                    <a:pt x="89065" y="239471"/>
                  </a:lnTo>
                  <a:close/>
                </a:path>
                <a:path w="139064" h="325120">
                  <a:moveTo>
                    <a:pt x="89344" y="272910"/>
                  </a:moveTo>
                  <a:lnTo>
                    <a:pt x="88544" y="273367"/>
                  </a:lnTo>
                  <a:lnTo>
                    <a:pt x="89001" y="273367"/>
                  </a:lnTo>
                  <a:lnTo>
                    <a:pt x="89344" y="272910"/>
                  </a:lnTo>
                  <a:close/>
                </a:path>
                <a:path w="139064" h="325120">
                  <a:moveTo>
                    <a:pt x="89496" y="144386"/>
                  </a:moveTo>
                  <a:lnTo>
                    <a:pt x="89369" y="144576"/>
                  </a:lnTo>
                  <a:lnTo>
                    <a:pt x="89496" y="144386"/>
                  </a:lnTo>
                  <a:close/>
                </a:path>
                <a:path w="139064" h="325120">
                  <a:moveTo>
                    <a:pt x="90779" y="272097"/>
                  </a:moveTo>
                  <a:lnTo>
                    <a:pt x="89966" y="272097"/>
                  </a:lnTo>
                  <a:lnTo>
                    <a:pt x="89344" y="272910"/>
                  </a:lnTo>
                  <a:lnTo>
                    <a:pt x="90779" y="272097"/>
                  </a:lnTo>
                  <a:close/>
                </a:path>
                <a:path w="139064" h="325120">
                  <a:moveTo>
                    <a:pt x="91617" y="162585"/>
                  </a:moveTo>
                  <a:lnTo>
                    <a:pt x="91274" y="163766"/>
                  </a:lnTo>
                  <a:lnTo>
                    <a:pt x="91528" y="163169"/>
                  </a:lnTo>
                  <a:lnTo>
                    <a:pt x="91605" y="162826"/>
                  </a:lnTo>
                  <a:lnTo>
                    <a:pt x="91617" y="162585"/>
                  </a:lnTo>
                  <a:close/>
                </a:path>
                <a:path w="139064" h="325120">
                  <a:moveTo>
                    <a:pt x="92240" y="273367"/>
                  </a:moveTo>
                  <a:lnTo>
                    <a:pt x="91351" y="273367"/>
                  </a:lnTo>
                  <a:lnTo>
                    <a:pt x="90322" y="274637"/>
                  </a:lnTo>
                  <a:lnTo>
                    <a:pt x="92240" y="273367"/>
                  </a:lnTo>
                  <a:close/>
                </a:path>
                <a:path w="139064" h="325120">
                  <a:moveTo>
                    <a:pt x="92621" y="273367"/>
                  </a:moveTo>
                  <a:lnTo>
                    <a:pt x="92532" y="273177"/>
                  </a:lnTo>
                  <a:lnTo>
                    <a:pt x="92240" y="273367"/>
                  </a:lnTo>
                  <a:lnTo>
                    <a:pt x="92621" y="273367"/>
                  </a:lnTo>
                  <a:close/>
                </a:path>
                <a:path w="139064" h="325120">
                  <a:moveTo>
                    <a:pt x="92862" y="243992"/>
                  </a:moveTo>
                  <a:lnTo>
                    <a:pt x="92684" y="244144"/>
                  </a:lnTo>
                  <a:lnTo>
                    <a:pt x="92595" y="244398"/>
                  </a:lnTo>
                  <a:lnTo>
                    <a:pt x="92862" y="243992"/>
                  </a:lnTo>
                  <a:close/>
                </a:path>
                <a:path w="139064" h="325120">
                  <a:moveTo>
                    <a:pt x="92925" y="238683"/>
                  </a:moveTo>
                  <a:lnTo>
                    <a:pt x="91821" y="238848"/>
                  </a:lnTo>
                  <a:lnTo>
                    <a:pt x="89204" y="240868"/>
                  </a:lnTo>
                  <a:lnTo>
                    <a:pt x="89865" y="240779"/>
                  </a:lnTo>
                  <a:lnTo>
                    <a:pt x="92925" y="238683"/>
                  </a:lnTo>
                  <a:close/>
                </a:path>
                <a:path w="139064" h="325120">
                  <a:moveTo>
                    <a:pt x="92989" y="243865"/>
                  </a:moveTo>
                  <a:lnTo>
                    <a:pt x="92557" y="243928"/>
                  </a:lnTo>
                  <a:lnTo>
                    <a:pt x="92290" y="244182"/>
                  </a:lnTo>
                  <a:lnTo>
                    <a:pt x="92659" y="244005"/>
                  </a:lnTo>
                  <a:lnTo>
                    <a:pt x="92862" y="243992"/>
                  </a:lnTo>
                  <a:lnTo>
                    <a:pt x="92989" y="243865"/>
                  </a:lnTo>
                  <a:close/>
                </a:path>
                <a:path w="139064" h="325120">
                  <a:moveTo>
                    <a:pt x="95008" y="244157"/>
                  </a:moveTo>
                  <a:lnTo>
                    <a:pt x="93840" y="245427"/>
                  </a:lnTo>
                  <a:lnTo>
                    <a:pt x="94919" y="245427"/>
                  </a:lnTo>
                  <a:lnTo>
                    <a:pt x="95008" y="244157"/>
                  </a:lnTo>
                  <a:close/>
                </a:path>
                <a:path w="139064" h="325120">
                  <a:moveTo>
                    <a:pt x="98412" y="174853"/>
                  </a:moveTo>
                  <a:lnTo>
                    <a:pt x="98132" y="174891"/>
                  </a:lnTo>
                  <a:lnTo>
                    <a:pt x="97917" y="175196"/>
                  </a:lnTo>
                  <a:lnTo>
                    <a:pt x="98412" y="174853"/>
                  </a:lnTo>
                  <a:close/>
                </a:path>
                <a:path w="139064" h="325120">
                  <a:moveTo>
                    <a:pt x="98437" y="247967"/>
                  </a:moveTo>
                  <a:lnTo>
                    <a:pt x="97205" y="249237"/>
                  </a:lnTo>
                  <a:lnTo>
                    <a:pt x="97523" y="249237"/>
                  </a:lnTo>
                  <a:lnTo>
                    <a:pt x="98437" y="247967"/>
                  </a:lnTo>
                  <a:close/>
                </a:path>
                <a:path w="139064" h="325120">
                  <a:moveTo>
                    <a:pt x="99212" y="174269"/>
                  </a:moveTo>
                  <a:lnTo>
                    <a:pt x="98412" y="174853"/>
                  </a:lnTo>
                  <a:lnTo>
                    <a:pt x="98564" y="174828"/>
                  </a:lnTo>
                  <a:lnTo>
                    <a:pt x="99212" y="174269"/>
                  </a:lnTo>
                  <a:close/>
                </a:path>
                <a:path w="139064" h="325120">
                  <a:moveTo>
                    <a:pt x="99377" y="246634"/>
                  </a:moveTo>
                  <a:lnTo>
                    <a:pt x="98996" y="246989"/>
                  </a:lnTo>
                  <a:lnTo>
                    <a:pt x="98704" y="247269"/>
                  </a:lnTo>
                  <a:lnTo>
                    <a:pt x="98437" y="247535"/>
                  </a:lnTo>
                  <a:lnTo>
                    <a:pt x="98666" y="247345"/>
                  </a:lnTo>
                  <a:lnTo>
                    <a:pt x="98945" y="247103"/>
                  </a:lnTo>
                  <a:lnTo>
                    <a:pt x="99377" y="246634"/>
                  </a:lnTo>
                  <a:close/>
                </a:path>
                <a:path w="139064" h="325120">
                  <a:moveTo>
                    <a:pt x="100368" y="171767"/>
                  </a:moveTo>
                  <a:lnTo>
                    <a:pt x="98844" y="172783"/>
                  </a:lnTo>
                  <a:lnTo>
                    <a:pt x="98894" y="173189"/>
                  </a:lnTo>
                  <a:lnTo>
                    <a:pt x="97764" y="174942"/>
                  </a:lnTo>
                  <a:lnTo>
                    <a:pt x="98132" y="174891"/>
                  </a:lnTo>
                  <a:lnTo>
                    <a:pt x="100368" y="171767"/>
                  </a:lnTo>
                  <a:close/>
                </a:path>
                <a:path w="139064" h="325120">
                  <a:moveTo>
                    <a:pt x="101549" y="281749"/>
                  </a:moveTo>
                  <a:lnTo>
                    <a:pt x="100444" y="282257"/>
                  </a:lnTo>
                  <a:lnTo>
                    <a:pt x="101041" y="282257"/>
                  </a:lnTo>
                  <a:lnTo>
                    <a:pt x="101549" y="281749"/>
                  </a:lnTo>
                  <a:close/>
                </a:path>
                <a:path w="139064" h="325120">
                  <a:moveTo>
                    <a:pt x="101600" y="259397"/>
                  </a:moveTo>
                  <a:lnTo>
                    <a:pt x="100114" y="259397"/>
                  </a:lnTo>
                  <a:lnTo>
                    <a:pt x="100418" y="259892"/>
                  </a:lnTo>
                  <a:lnTo>
                    <a:pt x="101600" y="259397"/>
                  </a:lnTo>
                  <a:close/>
                </a:path>
                <a:path w="139064" h="325120">
                  <a:moveTo>
                    <a:pt x="102438" y="278688"/>
                  </a:moveTo>
                  <a:lnTo>
                    <a:pt x="101917" y="278892"/>
                  </a:lnTo>
                  <a:lnTo>
                    <a:pt x="101409" y="279082"/>
                  </a:lnTo>
                  <a:lnTo>
                    <a:pt x="101028" y="279146"/>
                  </a:lnTo>
                  <a:lnTo>
                    <a:pt x="101028" y="279501"/>
                  </a:lnTo>
                  <a:lnTo>
                    <a:pt x="101117" y="279717"/>
                  </a:lnTo>
                  <a:lnTo>
                    <a:pt x="102438" y="278688"/>
                  </a:lnTo>
                  <a:close/>
                </a:path>
                <a:path w="139064" h="325120">
                  <a:moveTo>
                    <a:pt x="102539" y="177685"/>
                  </a:moveTo>
                  <a:lnTo>
                    <a:pt x="102158" y="177787"/>
                  </a:lnTo>
                  <a:lnTo>
                    <a:pt x="102184" y="178003"/>
                  </a:lnTo>
                  <a:lnTo>
                    <a:pt x="102323" y="177863"/>
                  </a:lnTo>
                  <a:lnTo>
                    <a:pt x="102539" y="177685"/>
                  </a:lnTo>
                  <a:close/>
                </a:path>
                <a:path w="139064" h="325120">
                  <a:moveTo>
                    <a:pt x="102946" y="257683"/>
                  </a:moveTo>
                  <a:lnTo>
                    <a:pt x="102793" y="257937"/>
                  </a:lnTo>
                  <a:lnTo>
                    <a:pt x="102768" y="258064"/>
                  </a:lnTo>
                  <a:lnTo>
                    <a:pt x="102946" y="257683"/>
                  </a:lnTo>
                  <a:close/>
                </a:path>
                <a:path w="139064" h="325120">
                  <a:moveTo>
                    <a:pt x="103657" y="282968"/>
                  </a:moveTo>
                  <a:lnTo>
                    <a:pt x="102654" y="283527"/>
                  </a:lnTo>
                  <a:lnTo>
                    <a:pt x="102946" y="283527"/>
                  </a:lnTo>
                  <a:lnTo>
                    <a:pt x="103657" y="282968"/>
                  </a:lnTo>
                  <a:close/>
                </a:path>
                <a:path w="139064" h="325120">
                  <a:moveTo>
                    <a:pt x="103720" y="177342"/>
                  </a:moveTo>
                  <a:lnTo>
                    <a:pt x="102908" y="177571"/>
                  </a:lnTo>
                  <a:lnTo>
                    <a:pt x="102539" y="177685"/>
                  </a:lnTo>
                  <a:lnTo>
                    <a:pt x="102920" y="177584"/>
                  </a:lnTo>
                  <a:lnTo>
                    <a:pt x="103047" y="177850"/>
                  </a:lnTo>
                  <a:lnTo>
                    <a:pt x="103720" y="177342"/>
                  </a:lnTo>
                  <a:close/>
                </a:path>
                <a:path w="139064" h="325120">
                  <a:moveTo>
                    <a:pt x="104914" y="154266"/>
                  </a:moveTo>
                  <a:lnTo>
                    <a:pt x="103898" y="154698"/>
                  </a:lnTo>
                  <a:lnTo>
                    <a:pt x="103632" y="154800"/>
                  </a:lnTo>
                  <a:lnTo>
                    <a:pt x="103225" y="155816"/>
                  </a:lnTo>
                  <a:lnTo>
                    <a:pt x="104038" y="155905"/>
                  </a:lnTo>
                  <a:lnTo>
                    <a:pt x="104432" y="154686"/>
                  </a:lnTo>
                  <a:lnTo>
                    <a:pt x="104914" y="154266"/>
                  </a:lnTo>
                  <a:close/>
                </a:path>
                <a:path w="139064" h="325120">
                  <a:moveTo>
                    <a:pt x="104965" y="160528"/>
                  </a:moveTo>
                  <a:lnTo>
                    <a:pt x="104470" y="159537"/>
                  </a:lnTo>
                  <a:lnTo>
                    <a:pt x="104635" y="160959"/>
                  </a:lnTo>
                  <a:lnTo>
                    <a:pt x="104965" y="160528"/>
                  </a:lnTo>
                  <a:close/>
                </a:path>
                <a:path w="139064" h="325120">
                  <a:moveTo>
                    <a:pt x="105575" y="285826"/>
                  </a:moveTo>
                  <a:lnTo>
                    <a:pt x="104533" y="285775"/>
                  </a:lnTo>
                  <a:lnTo>
                    <a:pt x="103505" y="287159"/>
                  </a:lnTo>
                  <a:lnTo>
                    <a:pt x="105575" y="285826"/>
                  </a:lnTo>
                  <a:close/>
                </a:path>
                <a:path w="139064" h="325120">
                  <a:moveTo>
                    <a:pt x="105752" y="251777"/>
                  </a:moveTo>
                  <a:lnTo>
                    <a:pt x="103555" y="251777"/>
                  </a:lnTo>
                  <a:lnTo>
                    <a:pt x="101727" y="253047"/>
                  </a:lnTo>
                  <a:lnTo>
                    <a:pt x="102260" y="253047"/>
                  </a:lnTo>
                  <a:lnTo>
                    <a:pt x="99872" y="254317"/>
                  </a:lnTo>
                  <a:lnTo>
                    <a:pt x="101841" y="254317"/>
                  </a:lnTo>
                  <a:lnTo>
                    <a:pt x="105752" y="251777"/>
                  </a:lnTo>
                  <a:close/>
                </a:path>
                <a:path w="139064" h="325120">
                  <a:moveTo>
                    <a:pt x="106400" y="158838"/>
                  </a:moveTo>
                  <a:lnTo>
                    <a:pt x="106248" y="158800"/>
                  </a:lnTo>
                  <a:lnTo>
                    <a:pt x="104965" y="160528"/>
                  </a:lnTo>
                  <a:lnTo>
                    <a:pt x="105168" y="160947"/>
                  </a:lnTo>
                  <a:lnTo>
                    <a:pt x="106400" y="158838"/>
                  </a:lnTo>
                  <a:close/>
                </a:path>
                <a:path w="139064" h="325120">
                  <a:moveTo>
                    <a:pt x="108280" y="155600"/>
                  </a:moveTo>
                  <a:lnTo>
                    <a:pt x="106400" y="158838"/>
                  </a:lnTo>
                  <a:lnTo>
                    <a:pt x="106819" y="158978"/>
                  </a:lnTo>
                  <a:lnTo>
                    <a:pt x="108280" y="155600"/>
                  </a:lnTo>
                  <a:close/>
                </a:path>
                <a:path w="139064" h="325120">
                  <a:moveTo>
                    <a:pt x="108889" y="292417"/>
                  </a:moveTo>
                  <a:lnTo>
                    <a:pt x="108356" y="293687"/>
                  </a:lnTo>
                  <a:lnTo>
                    <a:pt x="108877" y="293077"/>
                  </a:lnTo>
                  <a:lnTo>
                    <a:pt x="108889" y="292417"/>
                  </a:lnTo>
                  <a:close/>
                </a:path>
                <a:path w="139064" h="325120">
                  <a:moveTo>
                    <a:pt x="111137" y="265010"/>
                  </a:moveTo>
                  <a:lnTo>
                    <a:pt x="110909" y="265137"/>
                  </a:lnTo>
                  <a:lnTo>
                    <a:pt x="110896" y="265264"/>
                  </a:lnTo>
                  <a:lnTo>
                    <a:pt x="110858" y="265442"/>
                  </a:lnTo>
                  <a:lnTo>
                    <a:pt x="111061" y="265188"/>
                  </a:lnTo>
                  <a:lnTo>
                    <a:pt x="111137" y="265010"/>
                  </a:lnTo>
                  <a:close/>
                </a:path>
                <a:path w="139064" h="325120">
                  <a:moveTo>
                    <a:pt x="111442" y="259397"/>
                  </a:moveTo>
                  <a:lnTo>
                    <a:pt x="111277" y="259397"/>
                  </a:lnTo>
                  <a:lnTo>
                    <a:pt x="111442" y="259397"/>
                  </a:lnTo>
                  <a:close/>
                </a:path>
                <a:path w="139064" h="325120">
                  <a:moveTo>
                    <a:pt x="115252" y="274637"/>
                  </a:moveTo>
                  <a:lnTo>
                    <a:pt x="114350" y="273862"/>
                  </a:lnTo>
                  <a:lnTo>
                    <a:pt x="112699" y="275615"/>
                  </a:lnTo>
                  <a:lnTo>
                    <a:pt x="112737" y="275907"/>
                  </a:lnTo>
                  <a:lnTo>
                    <a:pt x="115252" y="274637"/>
                  </a:lnTo>
                  <a:close/>
                </a:path>
                <a:path w="139064" h="325120">
                  <a:moveTo>
                    <a:pt x="116001" y="272097"/>
                  </a:moveTo>
                  <a:lnTo>
                    <a:pt x="113779" y="273367"/>
                  </a:lnTo>
                  <a:lnTo>
                    <a:pt x="114350" y="273862"/>
                  </a:lnTo>
                  <a:lnTo>
                    <a:pt x="116001" y="272097"/>
                  </a:lnTo>
                  <a:close/>
                </a:path>
                <a:path w="139064" h="325120">
                  <a:moveTo>
                    <a:pt x="118287" y="271754"/>
                  </a:moveTo>
                  <a:lnTo>
                    <a:pt x="117043" y="271729"/>
                  </a:lnTo>
                  <a:lnTo>
                    <a:pt x="117856" y="271818"/>
                  </a:lnTo>
                  <a:lnTo>
                    <a:pt x="118287" y="271754"/>
                  </a:lnTo>
                  <a:close/>
                </a:path>
                <a:path w="139064" h="325120">
                  <a:moveTo>
                    <a:pt x="119418" y="302996"/>
                  </a:moveTo>
                  <a:lnTo>
                    <a:pt x="119227" y="303161"/>
                  </a:lnTo>
                  <a:lnTo>
                    <a:pt x="119037" y="303352"/>
                  </a:lnTo>
                  <a:lnTo>
                    <a:pt x="118897" y="303542"/>
                  </a:lnTo>
                  <a:lnTo>
                    <a:pt x="119049" y="303428"/>
                  </a:lnTo>
                  <a:lnTo>
                    <a:pt x="119227" y="303212"/>
                  </a:lnTo>
                  <a:lnTo>
                    <a:pt x="119418" y="302996"/>
                  </a:lnTo>
                  <a:close/>
                </a:path>
                <a:path w="139064" h="325120">
                  <a:moveTo>
                    <a:pt x="119786" y="280149"/>
                  </a:moveTo>
                  <a:lnTo>
                    <a:pt x="118452" y="281139"/>
                  </a:lnTo>
                  <a:lnTo>
                    <a:pt x="119773" y="280187"/>
                  </a:lnTo>
                  <a:close/>
                </a:path>
                <a:path w="139064" h="325120">
                  <a:moveTo>
                    <a:pt x="120307" y="302577"/>
                  </a:moveTo>
                  <a:lnTo>
                    <a:pt x="119976" y="302577"/>
                  </a:lnTo>
                  <a:lnTo>
                    <a:pt x="119418" y="303847"/>
                  </a:lnTo>
                  <a:lnTo>
                    <a:pt x="120307" y="302577"/>
                  </a:lnTo>
                  <a:close/>
                </a:path>
                <a:path w="139064" h="325120">
                  <a:moveTo>
                    <a:pt x="120611" y="279539"/>
                  </a:moveTo>
                  <a:lnTo>
                    <a:pt x="120015" y="279412"/>
                  </a:lnTo>
                  <a:lnTo>
                    <a:pt x="119786" y="280149"/>
                  </a:lnTo>
                  <a:lnTo>
                    <a:pt x="120611" y="279539"/>
                  </a:lnTo>
                  <a:close/>
                </a:path>
                <a:path w="139064" h="325120">
                  <a:moveTo>
                    <a:pt x="121450" y="288785"/>
                  </a:moveTo>
                  <a:lnTo>
                    <a:pt x="121297" y="288963"/>
                  </a:lnTo>
                  <a:lnTo>
                    <a:pt x="121424" y="288861"/>
                  </a:lnTo>
                  <a:close/>
                </a:path>
                <a:path w="139064" h="325120">
                  <a:moveTo>
                    <a:pt x="121589" y="306387"/>
                  </a:moveTo>
                  <a:lnTo>
                    <a:pt x="120878" y="307657"/>
                  </a:lnTo>
                  <a:lnTo>
                    <a:pt x="121335" y="307136"/>
                  </a:lnTo>
                  <a:lnTo>
                    <a:pt x="120967" y="307962"/>
                  </a:lnTo>
                  <a:lnTo>
                    <a:pt x="121297" y="307390"/>
                  </a:lnTo>
                  <a:lnTo>
                    <a:pt x="121424" y="307073"/>
                  </a:lnTo>
                  <a:lnTo>
                    <a:pt x="121526" y="306920"/>
                  </a:lnTo>
                  <a:lnTo>
                    <a:pt x="121589" y="306387"/>
                  </a:lnTo>
                  <a:close/>
                </a:path>
                <a:path w="139064" h="325120">
                  <a:moveTo>
                    <a:pt x="121640" y="288353"/>
                  </a:moveTo>
                  <a:lnTo>
                    <a:pt x="121450" y="288785"/>
                  </a:lnTo>
                  <a:lnTo>
                    <a:pt x="121602" y="288594"/>
                  </a:lnTo>
                  <a:lnTo>
                    <a:pt x="121640" y="288467"/>
                  </a:lnTo>
                  <a:close/>
                </a:path>
                <a:path w="139064" h="325120">
                  <a:moveTo>
                    <a:pt x="122161" y="287248"/>
                  </a:moveTo>
                  <a:lnTo>
                    <a:pt x="121246" y="287896"/>
                  </a:lnTo>
                  <a:lnTo>
                    <a:pt x="121666" y="287985"/>
                  </a:lnTo>
                  <a:lnTo>
                    <a:pt x="121640" y="288353"/>
                  </a:lnTo>
                  <a:lnTo>
                    <a:pt x="122161" y="287248"/>
                  </a:lnTo>
                  <a:close/>
                </a:path>
                <a:path w="139064" h="325120">
                  <a:moveTo>
                    <a:pt x="123367" y="304533"/>
                  </a:moveTo>
                  <a:lnTo>
                    <a:pt x="122986" y="304736"/>
                  </a:lnTo>
                  <a:lnTo>
                    <a:pt x="122872" y="305117"/>
                  </a:lnTo>
                  <a:lnTo>
                    <a:pt x="123367" y="304533"/>
                  </a:lnTo>
                  <a:close/>
                </a:path>
                <a:path w="139064" h="325120">
                  <a:moveTo>
                    <a:pt x="123672" y="302577"/>
                  </a:moveTo>
                  <a:lnTo>
                    <a:pt x="121793" y="305117"/>
                  </a:lnTo>
                  <a:lnTo>
                    <a:pt x="122313" y="305117"/>
                  </a:lnTo>
                  <a:lnTo>
                    <a:pt x="122986" y="304736"/>
                  </a:lnTo>
                  <a:lnTo>
                    <a:pt x="123672" y="302577"/>
                  </a:lnTo>
                  <a:close/>
                </a:path>
                <a:path w="139064" h="325120">
                  <a:moveTo>
                    <a:pt x="126187" y="319493"/>
                  </a:moveTo>
                  <a:lnTo>
                    <a:pt x="125907" y="319506"/>
                  </a:lnTo>
                  <a:lnTo>
                    <a:pt x="125641" y="319773"/>
                  </a:lnTo>
                  <a:lnTo>
                    <a:pt x="126187" y="319493"/>
                  </a:lnTo>
                  <a:close/>
                </a:path>
                <a:path w="139064" h="325120">
                  <a:moveTo>
                    <a:pt x="126961" y="289877"/>
                  </a:moveTo>
                  <a:lnTo>
                    <a:pt x="125818" y="291147"/>
                  </a:lnTo>
                  <a:lnTo>
                    <a:pt x="125615" y="291566"/>
                  </a:lnTo>
                  <a:lnTo>
                    <a:pt x="126047" y="291147"/>
                  </a:lnTo>
                  <a:lnTo>
                    <a:pt x="126961" y="289877"/>
                  </a:lnTo>
                  <a:close/>
                </a:path>
                <a:path w="139064" h="325120">
                  <a:moveTo>
                    <a:pt x="127063" y="319036"/>
                  </a:moveTo>
                  <a:lnTo>
                    <a:pt x="126187" y="319493"/>
                  </a:lnTo>
                  <a:lnTo>
                    <a:pt x="126339" y="319481"/>
                  </a:lnTo>
                  <a:lnTo>
                    <a:pt x="127063" y="319036"/>
                  </a:lnTo>
                  <a:close/>
                </a:path>
                <a:path w="139064" h="325120">
                  <a:moveTo>
                    <a:pt x="128104" y="319874"/>
                  </a:moveTo>
                  <a:lnTo>
                    <a:pt x="127939" y="319747"/>
                  </a:lnTo>
                  <a:lnTo>
                    <a:pt x="127965" y="319874"/>
                  </a:lnTo>
                  <a:lnTo>
                    <a:pt x="128104" y="319874"/>
                  </a:lnTo>
                  <a:close/>
                </a:path>
                <a:path w="139064" h="325120">
                  <a:moveTo>
                    <a:pt x="128612" y="316776"/>
                  </a:moveTo>
                  <a:lnTo>
                    <a:pt x="126961" y="317563"/>
                  </a:lnTo>
                  <a:lnTo>
                    <a:pt x="126936" y="317957"/>
                  </a:lnTo>
                  <a:lnTo>
                    <a:pt x="125539" y="319506"/>
                  </a:lnTo>
                  <a:lnTo>
                    <a:pt x="125920" y="319481"/>
                  </a:lnTo>
                  <a:lnTo>
                    <a:pt x="128612" y="316776"/>
                  </a:lnTo>
                  <a:close/>
                </a:path>
                <a:path w="139064" h="325120">
                  <a:moveTo>
                    <a:pt x="129247" y="319316"/>
                  </a:moveTo>
                  <a:lnTo>
                    <a:pt x="128612" y="319697"/>
                  </a:lnTo>
                  <a:lnTo>
                    <a:pt x="128282" y="319862"/>
                  </a:lnTo>
                  <a:lnTo>
                    <a:pt x="128104" y="319874"/>
                  </a:lnTo>
                  <a:lnTo>
                    <a:pt x="128320" y="319963"/>
                  </a:lnTo>
                  <a:lnTo>
                    <a:pt x="127876" y="320243"/>
                  </a:lnTo>
                  <a:lnTo>
                    <a:pt x="128092" y="320243"/>
                  </a:lnTo>
                  <a:lnTo>
                    <a:pt x="128409" y="320154"/>
                  </a:lnTo>
                  <a:lnTo>
                    <a:pt x="128803" y="319989"/>
                  </a:lnTo>
                  <a:lnTo>
                    <a:pt x="128625" y="319989"/>
                  </a:lnTo>
                  <a:lnTo>
                    <a:pt x="128473" y="319989"/>
                  </a:lnTo>
                  <a:lnTo>
                    <a:pt x="128714" y="319735"/>
                  </a:lnTo>
                  <a:lnTo>
                    <a:pt x="129057" y="319493"/>
                  </a:lnTo>
                  <a:lnTo>
                    <a:pt x="129247" y="319316"/>
                  </a:lnTo>
                  <a:close/>
                </a:path>
                <a:path w="139064" h="325120">
                  <a:moveTo>
                    <a:pt x="129679" y="322783"/>
                  </a:moveTo>
                  <a:lnTo>
                    <a:pt x="129286" y="322821"/>
                  </a:lnTo>
                  <a:lnTo>
                    <a:pt x="129273" y="323024"/>
                  </a:lnTo>
                  <a:lnTo>
                    <a:pt x="129438" y="322910"/>
                  </a:lnTo>
                  <a:lnTo>
                    <a:pt x="129565" y="322834"/>
                  </a:lnTo>
                  <a:close/>
                </a:path>
                <a:path w="139064" h="325120">
                  <a:moveTo>
                    <a:pt x="130060" y="322719"/>
                  </a:moveTo>
                  <a:lnTo>
                    <a:pt x="129679" y="322770"/>
                  </a:lnTo>
                  <a:lnTo>
                    <a:pt x="130060" y="322719"/>
                  </a:lnTo>
                  <a:close/>
                </a:path>
                <a:path w="139064" h="325120">
                  <a:moveTo>
                    <a:pt x="130098" y="294957"/>
                  </a:moveTo>
                  <a:lnTo>
                    <a:pt x="129692" y="294957"/>
                  </a:lnTo>
                  <a:lnTo>
                    <a:pt x="128600" y="296227"/>
                  </a:lnTo>
                  <a:lnTo>
                    <a:pt x="129044" y="296227"/>
                  </a:lnTo>
                  <a:lnTo>
                    <a:pt x="130098" y="294957"/>
                  </a:lnTo>
                  <a:close/>
                </a:path>
                <a:path w="139064" h="325120">
                  <a:moveTo>
                    <a:pt x="130886" y="322618"/>
                  </a:moveTo>
                  <a:lnTo>
                    <a:pt x="130060" y="322719"/>
                  </a:lnTo>
                  <a:lnTo>
                    <a:pt x="130136" y="323011"/>
                  </a:lnTo>
                  <a:lnTo>
                    <a:pt x="130886" y="322618"/>
                  </a:lnTo>
                  <a:close/>
                </a:path>
                <a:path w="139064" h="325120">
                  <a:moveTo>
                    <a:pt x="130898" y="293624"/>
                  </a:moveTo>
                  <a:lnTo>
                    <a:pt x="129578" y="294208"/>
                  </a:lnTo>
                  <a:lnTo>
                    <a:pt x="129692" y="294347"/>
                  </a:lnTo>
                  <a:lnTo>
                    <a:pt x="130441" y="293903"/>
                  </a:lnTo>
                  <a:lnTo>
                    <a:pt x="130898" y="293624"/>
                  </a:lnTo>
                  <a:close/>
                </a:path>
                <a:path w="139064" h="325120">
                  <a:moveTo>
                    <a:pt x="132092" y="307657"/>
                  </a:moveTo>
                  <a:lnTo>
                    <a:pt x="131775" y="307276"/>
                  </a:lnTo>
                  <a:lnTo>
                    <a:pt x="131165" y="307657"/>
                  </a:lnTo>
                  <a:lnTo>
                    <a:pt x="132092" y="307657"/>
                  </a:lnTo>
                  <a:close/>
                </a:path>
                <a:path w="139064" h="325120">
                  <a:moveTo>
                    <a:pt x="132918" y="320357"/>
                  </a:moveTo>
                  <a:lnTo>
                    <a:pt x="132638" y="320357"/>
                  </a:lnTo>
                  <a:lnTo>
                    <a:pt x="130149" y="321627"/>
                  </a:lnTo>
                  <a:lnTo>
                    <a:pt x="131546" y="321627"/>
                  </a:lnTo>
                  <a:lnTo>
                    <a:pt x="132918" y="320357"/>
                  </a:lnTo>
                  <a:close/>
                </a:path>
                <a:path w="139064" h="325120">
                  <a:moveTo>
                    <a:pt x="132943" y="303847"/>
                  </a:moveTo>
                  <a:lnTo>
                    <a:pt x="130784" y="304977"/>
                  </a:lnTo>
                  <a:lnTo>
                    <a:pt x="130009" y="305930"/>
                  </a:lnTo>
                  <a:lnTo>
                    <a:pt x="129768" y="306298"/>
                  </a:lnTo>
                  <a:lnTo>
                    <a:pt x="132422" y="304673"/>
                  </a:lnTo>
                  <a:lnTo>
                    <a:pt x="132943" y="303847"/>
                  </a:lnTo>
                  <a:close/>
                </a:path>
                <a:path w="139064" h="325120">
                  <a:moveTo>
                    <a:pt x="133337" y="317817"/>
                  </a:moveTo>
                  <a:lnTo>
                    <a:pt x="132346" y="318274"/>
                  </a:lnTo>
                  <a:lnTo>
                    <a:pt x="132473" y="319087"/>
                  </a:lnTo>
                  <a:lnTo>
                    <a:pt x="133337" y="317817"/>
                  </a:lnTo>
                  <a:close/>
                </a:path>
                <a:path w="139064" h="325120">
                  <a:moveTo>
                    <a:pt x="133756" y="303847"/>
                  </a:moveTo>
                  <a:lnTo>
                    <a:pt x="132422" y="304673"/>
                  </a:lnTo>
                  <a:lnTo>
                    <a:pt x="132143" y="305117"/>
                  </a:lnTo>
                  <a:lnTo>
                    <a:pt x="133756" y="303847"/>
                  </a:lnTo>
                  <a:close/>
                </a:path>
                <a:path w="139064" h="325120">
                  <a:moveTo>
                    <a:pt x="134327" y="299554"/>
                  </a:moveTo>
                  <a:lnTo>
                    <a:pt x="131927" y="301244"/>
                  </a:lnTo>
                  <a:lnTo>
                    <a:pt x="130848" y="301942"/>
                  </a:lnTo>
                  <a:lnTo>
                    <a:pt x="131876" y="301307"/>
                  </a:lnTo>
                  <a:lnTo>
                    <a:pt x="132422" y="301066"/>
                  </a:lnTo>
                  <a:lnTo>
                    <a:pt x="132689" y="301053"/>
                  </a:lnTo>
                  <a:lnTo>
                    <a:pt x="134327" y="299770"/>
                  </a:lnTo>
                  <a:lnTo>
                    <a:pt x="134327" y="299554"/>
                  </a:lnTo>
                  <a:close/>
                </a:path>
                <a:path w="139064" h="325120">
                  <a:moveTo>
                    <a:pt x="134874" y="306412"/>
                  </a:moveTo>
                  <a:lnTo>
                    <a:pt x="134518" y="305371"/>
                  </a:lnTo>
                  <a:lnTo>
                    <a:pt x="134493" y="306793"/>
                  </a:lnTo>
                  <a:lnTo>
                    <a:pt x="134874" y="306412"/>
                  </a:lnTo>
                  <a:close/>
                </a:path>
                <a:path w="139064" h="325120">
                  <a:moveTo>
                    <a:pt x="135661" y="300215"/>
                  </a:moveTo>
                  <a:lnTo>
                    <a:pt x="134594" y="300494"/>
                  </a:lnTo>
                  <a:lnTo>
                    <a:pt x="134315" y="300583"/>
                  </a:lnTo>
                  <a:lnTo>
                    <a:pt x="133781" y="301536"/>
                  </a:lnTo>
                  <a:lnTo>
                    <a:pt x="134581" y="301726"/>
                  </a:lnTo>
                  <a:lnTo>
                    <a:pt x="135115" y="300558"/>
                  </a:lnTo>
                  <a:lnTo>
                    <a:pt x="135661" y="300215"/>
                  </a:lnTo>
                  <a:close/>
                </a:path>
                <a:path w="139064" h="325120">
                  <a:moveTo>
                    <a:pt x="135864" y="323354"/>
                  </a:moveTo>
                  <a:lnTo>
                    <a:pt x="135331" y="323291"/>
                  </a:lnTo>
                  <a:lnTo>
                    <a:pt x="132295" y="324993"/>
                  </a:lnTo>
                  <a:lnTo>
                    <a:pt x="133362" y="324929"/>
                  </a:lnTo>
                  <a:lnTo>
                    <a:pt x="134200" y="324548"/>
                  </a:lnTo>
                  <a:lnTo>
                    <a:pt x="135864" y="323354"/>
                  </a:lnTo>
                  <a:close/>
                </a:path>
                <a:path w="139064" h="325120">
                  <a:moveTo>
                    <a:pt x="136004" y="314007"/>
                  </a:moveTo>
                  <a:lnTo>
                    <a:pt x="135331" y="314007"/>
                  </a:lnTo>
                  <a:lnTo>
                    <a:pt x="134505" y="315277"/>
                  </a:lnTo>
                  <a:lnTo>
                    <a:pt x="136004" y="314007"/>
                  </a:lnTo>
                  <a:close/>
                </a:path>
                <a:path w="139064" h="325120">
                  <a:moveTo>
                    <a:pt x="136525" y="304939"/>
                  </a:moveTo>
                  <a:lnTo>
                    <a:pt x="136398" y="304863"/>
                  </a:lnTo>
                  <a:lnTo>
                    <a:pt x="134874" y="306412"/>
                  </a:lnTo>
                  <a:lnTo>
                    <a:pt x="135013" y="306857"/>
                  </a:lnTo>
                  <a:lnTo>
                    <a:pt x="136525" y="304939"/>
                  </a:lnTo>
                  <a:close/>
                </a:path>
                <a:path w="139064" h="325120">
                  <a:moveTo>
                    <a:pt x="137515" y="312737"/>
                  </a:moveTo>
                  <a:lnTo>
                    <a:pt x="136004" y="314007"/>
                  </a:lnTo>
                  <a:lnTo>
                    <a:pt x="137515" y="312737"/>
                  </a:lnTo>
                  <a:close/>
                </a:path>
                <a:path w="139064" h="325120">
                  <a:moveTo>
                    <a:pt x="137896" y="320522"/>
                  </a:moveTo>
                  <a:lnTo>
                    <a:pt x="137655" y="319976"/>
                  </a:lnTo>
                  <a:lnTo>
                    <a:pt x="135483" y="320700"/>
                  </a:lnTo>
                  <a:lnTo>
                    <a:pt x="136042" y="320167"/>
                  </a:lnTo>
                  <a:lnTo>
                    <a:pt x="136867" y="319773"/>
                  </a:lnTo>
                  <a:lnTo>
                    <a:pt x="137414" y="319455"/>
                  </a:lnTo>
                  <a:lnTo>
                    <a:pt x="135788" y="320040"/>
                  </a:lnTo>
                  <a:lnTo>
                    <a:pt x="134785" y="320509"/>
                  </a:lnTo>
                  <a:lnTo>
                    <a:pt x="135039" y="320357"/>
                  </a:lnTo>
                  <a:lnTo>
                    <a:pt x="134188" y="320357"/>
                  </a:lnTo>
                  <a:lnTo>
                    <a:pt x="131724" y="321627"/>
                  </a:lnTo>
                  <a:lnTo>
                    <a:pt x="132651" y="321627"/>
                  </a:lnTo>
                  <a:lnTo>
                    <a:pt x="130581" y="323278"/>
                  </a:lnTo>
                  <a:lnTo>
                    <a:pt x="133565" y="321767"/>
                  </a:lnTo>
                  <a:lnTo>
                    <a:pt x="132461" y="322618"/>
                  </a:lnTo>
                  <a:lnTo>
                    <a:pt x="136017" y="320763"/>
                  </a:lnTo>
                  <a:lnTo>
                    <a:pt x="136550" y="320840"/>
                  </a:lnTo>
                  <a:lnTo>
                    <a:pt x="135432" y="321894"/>
                  </a:lnTo>
                  <a:lnTo>
                    <a:pt x="134327" y="322554"/>
                  </a:lnTo>
                  <a:lnTo>
                    <a:pt x="135140" y="322160"/>
                  </a:lnTo>
                  <a:lnTo>
                    <a:pt x="133997" y="323418"/>
                  </a:lnTo>
                  <a:lnTo>
                    <a:pt x="135915" y="322376"/>
                  </a:lnTo>
                  <a:lnTo>
                    <a:pt x="137896" y="320522"/>
                  </a:lnTo>
                  <a:close/>
                </a:path>
                <a:path w="139064" h="325120">
                  <a:moveTo>
                    <a:pt x="138849" y="301980"/>
                  </a:moveTo>
                  <a:lnTo>
                    <a:pt x="136525" y="304939"/>
                  </a:lnTo>
                  <a:lnTo>
                    <a:pt x="136918" y="305142"/>
                  </a:lnTo>
                  <a:lnTo>
                    <a:pt x="138849" y="301980"/>
                  </a:lnTo>
                  <a:close/>
                </a:path>
                <a:path w="139064" h="325120">
                  <a:moveTo>
                    <a:pt x="138950" y="308927"/>
                  </a:moveTo>
                  <a:lnTo>
                    <a:pt x="133807" y="312737"/>
                  </a:lnTo>
                  <a:lnTo>
                    <a:pt x="136258" y="310197"/>
                  </a:lnTo>
                  <a:lnTo>
                    <a:pt x="136537" y="310197"/>
                  </a:lnTo>
                  <a:lnTo>
                    <a:pt x="134518" y="308978"/>
                  </a:lnTo>
                  <a:lnTo>
                    <a:pt x="134391" y="309079"/>
                  </a:lnTo>
                  <a:lnTo>
                    <a:pt x="133819" y="311467"/>
                  </a:lnTo>
                  <a:lnTo>
                    <a:pt x="130086" y="312737"/>
                  </a:lnTo>
                  <a:lnTo>
                    <a:pt x="133083" y="310197"/>
                  </a:lnTo>
                  <a:lnTo>
                    <a:pt x="134391" y="309079"/>
                  </a:lnTo>
                  <a:lnTo>
                    <a:pt x="134429" y="308927"/>
                  </a:lnTo>
                  <a:lnTo>
                    <a:pt x="136080" y="307657"/>
                  </a:lnTo>
                  <a:lnTo>
                    <a:pt x="133388" y="308927"/>
                  </a:lnTo>
                  <a:lnTo>
                    <a:pt x="131495" y="310197"/>
                  </a:lnTo>
                  <a:lnTo>
                    <a:pt x="132473" y="308927"/>
                  </a:lnTo>
                  <a:lnTo>
                    <a:pt x="133375" y="308927"/>
                  </a:lnTo>
                  <a:lnTo>
                    <a:pt x="134467" y="307657"/>
                  </a:lnTo>
                  <a:lnTo>
                    <a:pt x="132588" y="308775"/>
                  </a:lnTo>
                  <a:lnTo>
                    <a:pt x="133438" y="307657"/>
                  </a:lnTo>
                  <a:lnTo>
                    <a:pt x="129146" y="308927"/>
                  </a:lnTo>
                  <a:lnTo>
                    <a:pt x="131165" y="307657"/>
                  </a:lnTo>
                  <a:lnTo>
                    <a:pt x="130238" y="307657"/>
                  </a:lnTo>
                  <a:lnTo>
                    <a:pt x="131305" y="306705"/>
                  </a:lnTo>
                  <a:lnTo>
                    <a:pt x="131775" y="307276"/>
                  </a:lnTo>
                  <a:lnTo>
                    <a:pt x="133184" y="306387"/>
                  </a:lnTo>
                  <a:lnTo>
                    <a:pt x="131673" y="306387"/>
                  </a:lnTo>
                  <a:lnTo>
                    <a:pt x="134543" y="303847"/>
                  </a:lnTo>
                  <a:lnTo>
                    <a:pt x="128917" y="307657"/>
                  </a:lnTo>
                  <a:lnTo>
                    <a:pt x="129717" y="306387"/>
                  </a:lnTo>
                  <a:lnTo>
                    <a:pt x="130009" y="305930"/>
                  </a:lnTo>
                  <a:lnTo>
                    <a:pt x="130530" y="305117"/>
                  </a:lnTo>
                  <a:lnTo>
                    <a:pt x="130784" y="304977"/>
                  </a:lnTo>
                  <a:lnTo>
                    <a:pt x="131711" y="303847"/>
                  </a:lnTo>
                  <a:lnTo>
                    <a:pt x="133794" y="301307"/>
                  </a:lnTo>
                  <a:lnTo>
                    <a:pt x="132689" y="301307"/>
                  </a:lnTo>
                  <a:lnTo>
                    <a:pt x="129590" y="303847"/>
                  </a:lnTo>
                  <a:lnTo>
                    <a:pt x="130632" y="301307"/>
                  </a:lnTo>
                  <a:lnTo>
                    <a:pt x="130086" y="301307"/>
                  </a:lnTo>
                  <a:lnTo>
                    <a:pt x="129565" y="298767"/>
                  </a:lnTo>
                  <a:lnTo>
                    <a:pt x="130632" y="296227"/>
                  </a:lnTo>
                  <a:lnTo>
                    <a:pt x="127431" y="298767"/>
                  </a:lnTo>
                  <a:lnTo>
                    <a:pt x="127431" y="297497"/>
                  </a:lnTo>
                  <a:lnTo>
                    <a:pt x="126365" y="297497"/>
                  </a:lnTo>
                  <a:lnTo>
                    <a:pt x="128244" y="296227"/>
                  </a:lnTo>
                  <a:lnTo>
                    <a:pt x="127342" y="296227"/>
                  </a:lnTo>
                  <a:lnTo>
                    <a:pt x="128549" y="294957"/>
                  </a:lnTo>
                  <a:lnTo>
                    <a:pt x="129755" y="293687"/>
                  </a:lnTo>
                  <a:lnTo>
                    <a:pt x="129095" y="293687"/>
                  </a:lnTo>
                  <a:lnTo>
                    <a:pt x="125971" y="294957"/>
                  </a:lnTo>
                  <a:lnTo>
                    <a:pt x="126822" y="292417"/>
                  </a:lnTo>
                  <a:lnTo>
                    <a:pt x="125183" y="293370"/>
                  </a:lnTo>
                  <a:lnTo>
                    <a:pt x="125183" y="292417"/>
                  </a:lnTo>
                  <a:lnTo>
                    <a:pt x="125615" y="291566"/>
                  </a:lnTo>
                  <a:lnTo>
                    <a:pt x="125120" y="292049"/>
                  </a:lnTo>
                  <a:lnTo>
                    <a:pt x="125120" y="292417"/>
                  </a:lnTo>
                  <a:lnTo>
                    <a:pt x="124434" y="293687"/>
                  </a:lnTo>
                  <a:lnTo>
                    <a:pt x="123634" y="294132"/>
                  </a:lnTo>
                  <a:lnTo>
                    <a:pt x="122555" y="294957"/>
                  </a:lnTo>
                  <a:lnTo>
                    <a:pt x="122326" y="294957"/>
                  </a:lnTo>
                  <a:lnTo>
                    <a:pt x="122135" y="295122"/>
                  </a:lnTo>
                  <a:lnTo>
                    <a:pt x="121818" y="296227"/>
                  </a:lnTo>
                  <a:lnTo>
                    <a:pt x="122783" y="294957"/>
                  </a:lnTo>
                  <a:lnTo>
                    <a:pt x="122631" y="294957"/>
                  </a:lnTo>
                  <a:lnTo>
                    <a:pt x="124371" y="294005"/>
                  </a:lnTo>
                  <a:lnTo>
                    <a:pt x="124637" y="293687"/>
                  </a:lnTo>
                  <a:lnTo>
                    <a:pt x="124955" y="293687"/>
                  </a:lnTo>
                  <a:lnTo>
                    <a:pt x="124371" y="294005"/>
                  </a:lnTo>
                  <a:lnTo>
                    <a:pt x="121399" y="297497"/>
                  </a:lnTo>
                  <a:lnTo>
                    <a:pt x="119253" y="297497"/>
                  </a:lnTo>
                  <a:lnTo>
                    <a:pt x="122135" y="295122"/>
                  </a:lnTo>
                  <a:lnTo>
                    <a:pt x="122186" y="294957"/>
                  </a:lnTo>
                  <a:lnTo>
                    <a:pt x="123634" y="294132"/>
                  </a:lnTo>
                  <a:lnTo>
                    <a:pt x="124206" y="293687"/>
                  </a:lnTo>
                  <a:lnTo>
                    <a:pt x="123558" y="293687"/>
                  </a:lnTo>
                  <a:lnTo>
                    <a:pt x="124891" y="292417"/>
                  </a:lnTo>
                  <a:lnTo>
                    <a:pt x="125120" y="292417"/>
                  </a:lnTo>
                  <a:lnTo>
                    <a:pt x="125120" y="292049"/>
                  </a:lnTo>
                  <a:lnTo>
                    <a:pt x="124739" y="292417"/>
                  </a:lnTo>
                  <a:lnTo>
                    <a:pt x="124320" y="292417"/>
                  </a:lnTo>
                  <a:lnTo>
                    <a:pt x="123672" y="291147"/>
                  </a:lnTo>
                  <a:lnTo>
                    <a:pt x="126123" y="289877"/>
                  </a:lnTo>
                  <a:lnTo>
                    <a:pt x="126657" y="288607"/>
                  </a:lnTo>
                  <a:lnTo>
                    <a:pt x="125374" y="289877"/>
                  </a:lnTo>
                  <a:lnTo>
                    <a:pt x="126225" y="288607"/>
                  </a:lnTo>
                  <a:lnTo>
                    <a:pt x="123748" y="289877"/>
                  </a:lnTo>
                  <a:lnTo>
                    <a:pt x="123609" y="289877"/>
                  </a:lnTo>
                  <a:lnTo>
                    <a:pt x="124726" y="288607"/>
                  </a:lnTo>
                  <a:lnTo>
                    <a:pt x="123977" y="288607"/>
                  </a:lnTo>
                  <a:lnTo>
                    <a:pt x="123723" y="287337"/>
                  </a:lnTo>
                  <a:lnTo>
                    <a:pt x="121412" y="289877"/>
                  </a:lnTo>
                  <a:lnTo>
                    <a:pt x="117830" y="289877"/>
                  </a:lnTo>
                  <a:lnTo>
                    <a:pt x="120662" y="286067"/>
                  </a:lnTo>
                  <a:lnTo>
                    <a:pt x="118706" y="286067"/>
                  </a:lnTo>
                  <a:lnTo>
                    <a:pt x="119532" y="284797"/>
                  </a:lnTo>
                  <a:lnTo>
                    <a:pt x="118059" y="284797"/>
                  </a:lnTo>
                  <a:lnTo>
                    <a:pt x="117767" y="283527"/>
                  </a:lnTo>
                  <a:lnTo>
                    <a:pt x="115620" y="284797"/>
                  </a:lnTo>
                  <a:lnTo>
                    <a:pt x="115468" y="284797"/>
                  </a:lnTo>
                  <a:lnTo>
                    <a:pt x="116738" y="283527"/>
                  </a:lnTo>
                  <a:lnTo>
                    <a:pt x="117779" y="282257"/>
                  </a:lnTo>
                  <a:lnTo>
                    <a:pt x="116751" y="282257"/>
                  </a:lnTo>
                  <a:lnTo>
                    <a:pt x="115785" y="283527"/>
                  </a:lnTo>
                  <a:lnTo>
                    <a:pt x="116535" y="280987"/>
                  </a:lnTo>
                  <a:lnTo>
                    <a:pt x="118008" y="280987"/>
                  </a:lnTo>
                  <a:lnTo>
                    <a:pt x="118376" y="280987"/>
                  </a:lnTo>
                  <a:lnTo>
                    <a:pt x="118084" y="280454"/>
                  </a:lnTo>
                  <a:lnTo>
                    <a:pt x="118173" y="279704"/>
                  </a:lnTo>
                  <a:lnTo>
                    <a:pt x="119367" y="278447"/>
                  </a:lnTo>
                  <a:lnTo>
                    <a:pt x="116547" y="279717"/>
                  </a:lnTo>
                  <a:lnTo>
                    <a:pt x="118846" y="278447"/>
                  </a:lnTo>
                  <a:lnTo>
                    <a:pt x="118783" y="277177"/>
                  </a:lnTo>
                  <a:lnTo>
                    <a:pt x="117894" y="277177"/>
                  </a:lnTo>
                  <a:lnTo>
                    <a:pt x="116776" y="278447"/>
                  </a:lnTo>
                  <a:lnTo>
                    <a:pt x="116039" y="278447"/>
                  </a:lnTo>
                  <a:lnTo>
                    <a:pt x="118935" y="275907"/>
                  </a:lnTo>
                  <a:lnTo>
                    <a:pt x="121170" y="272097"/>
                  </a:lnTo>
                  <a:lnTo>
                    <a:pt x="111239" y="277177"/>
                  </a:lnTo>
                  <a:lnTo>
                    <a:pt x="112433" y="275907"/>
                  </a:lnTo>
                  <a:lnTo>
                    <a:pt x="112699" y="275615"/>
                  </a:lnTo>
                  <a:lnTo>
                    <a:pt x="112598" y="274637"/>
                  </a:lnTo>
                  <a:lnTo>
                    <a:pt x="113741" y="273367"/>
                  </a:lnTo>
                  <a:lnTo>
                    <a:pt x="116027" y="270827"/>
                  </a:lnTo>
                  <a:lnTo>
                    <a:pt x="115874" y="270827"/>
                  </a:lnTo>
                  <a:lnTo>
                    <a:pt x="116700" y="268287"/>
                  </a:lnTo>
                  <a:lnTo>
                    <a:pt x="111201" y="273367"/>
                  </a:lnTo>
                  <a:lnTo>
                    <a:pt x="111518" y="270827"/>
                  </a:lnTo>
                  <a:lnTo>
                    <a:pt x="110629" y="272097"/>
                  </a:lnTo>
                  <a:lnTo>
                    <a:pt x="108102" y="274637"/>
                  </a:lnTo>
                  <a:lnTo>
                    <a:pt x="106629" y="274637"/>
                  </a:lnTo>
                  <a:lnTo>
                    <a:pt x="106578" y="274180"/>
                  </a:lnTo>
                  <a:lnTo>
                    <a:pt x="106578" y="280987"/>
                  </a:lnTo>
                  <a:lnTo>
                    <a:pt x="105676" y="283527"/>
                  </a:lnTo>
                  <a:lnTo>
                    <a:pt x="104863" y="283527"/>
                  </a:lnTo>
                  <a:lnTo>
                    <a:pt x="105714" y="282257"/>
                  </a:lnTo>
                  <a:lnTo>
                    <a:pt x="106578" y="280987"/>
                  </a:lnTo>
                  <a:lnTo>
                    <a:pt x="106578" y="274180"/>
                  </a:lnTo>
                  <a:lnTo>
                    <a:pt x="106489" y="273367"/>
                  </a:lnTo>
                  <a:lnTo>
                    <a:pt x="110134" y="270827"/>
                  </a:lnTo>
                  <a:lnTo>
                    <a:pt x="110680" y="270192"/>
                  </a:lnTo>
                  <a:lnTo>
                    <a:pt x="110845" y="270065"/>
                  </a:lnTo>
                  <a:lnTo>
                    <a:pt x="111226" y="269557"/>
                  </a:lnTo>
                  <a:lnTo>
                    <a:pt x="111442" y="269557"/>
                  </a:lnTo>
                  <a:lnTo>
                    <a:pt x="111188" y="270827"/>
                  </a:lnTo>
                  <a:lnTo>
                    <a:pt x="111518" y="270827"/>
                  </a:lnTo>
                  <a:lnTo>
                    <a:pt x="112001" y="270827"/>
                  </a:lnTo>
                  <a:lnTo>
                    <a:pt x="112864" y="269557"/>
                  </a:lnTo>
                  <a:lnTo>
                    <a:pt x="112572" y="269557"/>
                  </a:lnTo>
                  <a:lnTo>
                    <a:pt x="111874" y="268465"/>
                  </a:lnTo>
                  <a:lnTo>
                    <a:pt x="111760" y="268287"/>
                  </a:lnTo>
                  <a:lnTo>
                    <a:pt x="111975" y="268135"/>
                  </a:lnTo>
                  <a:lnTo>
                    <a:pt x="113538" y="267017"/>
                  </a:lnTo>
                  <a:lnTo>
                    <a:pt x="112318" y="267017"/>
                  </a:lnTo>
                  <a:lnTo>
                    <a:pt x="112191" y="267106"/>
                  </a:lnTo>
                  <a:lnTo>
                    <a:pt x="110566" y="268287"/>
                  </a:lnTo>
                  <a:lnTo>
                    <a:pt x="110858" y="265747"/>
                  </a:lnTo>
                  <a:lnTo>
                    <a:pt x="110426" y="267017"/>
                  </a:lnTo>
                  <a:lnTo>
                    <a:pt x="109359" y="268287"/>
                  </a:lnTo>
                  <a:lnTo>
                    <a:pt x="109270" y="267017"/>
                  </a:lnTo>
                  <a:lnTo>
                    <a:pt x="109512" y="265747"/>
                  </a:lnTo>
                  <a:lnTo>
                    <a:pt x="106972" y="268287"/>
                  </a:lnTo>
                  <a:lnTo>
                    <a:pt x="105879" y="268287"/>
                  </a:lnTo>
                  <a:lnTo>
                    <a:pt x="107010" y="265747"/>
                  </a:lnTo>
                  <a:lnTo>
                    <a:pt x="107683" y="265747"/>
                  </a:lnTo>
                  <a:lnTo>
                    <a:pt x="108280" y="264477"/>
                  </a:lnTo>
                  <a:lnTo>
                    <a:pt x="111163" y="263207"/>
                  </a:lnTo>
                  <a:lnTo>
                    <a:pt x="108661" y="263207"/>
                  </a:lnTo>
                  <a:lnTo>
                    <a:pt x="111277" y="260667"/>
                  </a:lnTo>
                  <a:lnTo>
                    <a:pt x="111277" y="259511"/>
                  </a:lnTo>
                  <a:lnTo>
                    <a:pt x="109651" y="260667"/>
                  </a:lnTo>
                  <a:lnTo>
                    <a:pt x="110477" y="259397"/>
                  </a:lnTo>
                  <a:lnTo>
                    <a:pt x="109004" y="260667"/>
                  </a:lnTo>
                  <a:lnTo>
                    <a:pt x="107264" y="261988"/>
                  </a:lnTo>
                  <a:lnTo>
                    <a:pt x="106197" y="262623"/>
                  </a:lnTo>
                  <a:lnTo>
                    <a:pt x="106680" y="261937"/>
                  </a:lnTo>
                  <a:lnTo>
                    <a:pt x="108445" y="259397"/>
                  </a:lnTo>
                  <a:lnTo>
                    <a:pt x="108940" y="259397"/>
                  </a:lnTo>
                  <a:lnTo>
                    <a:pt x="109105" y="258127"/>
                  </a:lnTo>
                  <a:lnTo>
                    <a:pt x="109867" y="258127"/>
                  </a:lnTo>
                  <a:lnTo>
                    <a:pt x="110197" y="257606"/>
                  </a:lnTo>
                  <a:lnTo>
                    <a:pt x="111467" y="255587"/>
                  </a:lnTo>
                  <a:lnTo>
                    <a:pt x="106565" y="260667"/>
                  </a:lnTo>
                  <a:lnTo>
                    <a:pt x="105956" y="259562"/>
                  </a:lnTo>
                  <a:lnTo>
                    <a:pt x="105956" y="261937"/>
                  </a:lnTo>
                  <a:lnTo>
                    <a:pt x="105803" y="262851"/>
                  </a:lnTo>
                  <a:lnTo>
                    <a:pt x="105206" y="263207"/>
                  </a:lnTo>
                  <a:lnTo>
                    <a:pt x="105841" y="262128"/>
                  </a:lnTo>
                  <a:lnTo>
                    <a:pt x="105841" y="261988"/>
                  </a:lnTo>
                  <a:lnTo>
                    <a:pt x="103365" y="263207"/>
                  </a:lnTo>
                  <a:lnTo>
                    <a:pt x="105892" y="260667"/>
                  </a:lnTo>
                  <a:lnTo>
                    <a:pt x="105841" y="261988"/>
                  </a:lnTo>
                  <a:lnTo>
                    <a:pt x="105956" y="259562"/>
                  </a:lnTo>
                  <a:lnTo>
                    <a:pt x="105867" y="259397"/>
                  </a:lnTo>
                  <a:lnTo>
                    <a:pt x="107429" y="258127"/>
                  </a:lnTo>
                  <a:lnTo>
                    <a:pt x="108483" y="256857"/>
                  </a:lnTo>
                  <a:lnTo>
                    <a:pt x="108318" y="256857"/>
                  </a:lnTo>
                  <a:lnTo>
                    <a:pt x="105727" y="259397"/>
                  </a:lnTo>
                  <a:lnTo>
                    <a:pt x="104317" y="259397"/>
                  </a:lnTo>
                  <a:lnTo>
                    <a:pt x="104965" y="258127"/>
                  </a:lnTo>
                  <a:lnTo>
                    <a:pt x="102908" y="259397"/>
                  </a:lnTo>
                  <a:lnTo>
                    <a:pt x="102552" y="259397"/>
                  </a:lnTo>
                  <a:lnTo>
                    <a:pt x="100965" y="260667"/>
                  </a:lnTo>
                  <a:lnTo>
                    <a:pt x="100418" y="259892"/>
                  </a:lnTo>
                  <a:lnTo>
                    <a:pt x="98615" y="260667"/>
                  </a:lnTo>
                  <a:lnTo>
                    <a:pt x="101015" y="258127"/>
                  </a:lnTo>
                  <a:lnTo>
                    <a:pt x="103428" y="255587"/>
                  </a:lnTo>
                  <a:lnTo>
                    <a:pt x="101130" y="256857"/>
                  </a:lnTo>
                  <a:lnTo>
                    <a:pt x="101904" y="255587"/>
                  </a:lnTo>
                  <a:lnTo>
                    <a:pt x="103898" y="254317"/>
                  </a:lnTo>
                  <a:lnTo>
                    <a:pt x="102285" y="254317"/>
                  </a:lnTo>
                  <a:lnTo>
                    <a:pt x="98742" y="255587"/>
                  </a:lnTo>
                  <a:lnTo>
                    <a:pt x="100139" y="255587"/>
                  </a:lnTo>
                  <a:lnTo>
                    <a:pt x="100482" y="255587"/>
                  </a:lnTo>
                  <a:lnTo>
                    <a:pt x="99466" y="256260"/>
                  </a:lnTo>
                  <a:lnTo>
                    <a:pt x="100139" y="255587"/>
                  </a:lnTo>
                  <a:lnTo>
                    <a:pt x="99085" y="256108"/>
                  </a:lnTo>
                  <a:lnTo>
                    <a:pt x="99085" y="256857"/>
                  </a:lnTo>
                  <a:lnTo>
                    <a:pt x="97574" y="258127"/>
                  </a:lnTo>
                  <a:lnTo>
                    <a:pt x="98856" y="256857"/>
                  </a:lnTo>
                  <a:lnTo>
                    <a:pt x="99085" y="256857"/>
                  </a:lnTo>
                  <a:lnTo>
                    <a:pt x="99085" y="256108"/>
                  </a:lnTo>
                  <a:lnTo>
                    <a:pt x="94983" y="258127"/>
                  </a:lnTo>
                  <a:lnTo>
                    <a:pt x="96520" y="255587"/>
                  </a:lnTo>
                  <a:lnTo>
                    <a:pt x="101485" y="251777"/>
                  </a:lnTo>
                  <a:lnTo>
                    <a:pt x="102971" y="249237"/>
                  </a:lnTo>
                  <a:lnTo>
                    <a:pt x="97650" y="253047"/>
                  </a:lnTo>
                  <a:lnTo>
                    <a:pt x="97955" y="250507"/>
                  </a:lnTo>
                  <a:lnTo>
                    <a:pt x="97383" y="251777"/>
                  </a:lnTo>
                  <a:lnTo>
                    <a:pt x="95288" y="253047"/>
                  </a:lnTo>
                  <a:lnTo>
                    <a:pt x="95910" y="251777"/>
                  </a:lnTo>
                  <a:lnTo>
                    <a:pt x="96532" y="250507"/>
                  </a:lnTo>
                  <a:lnTo>
                    <a:pt x="95415" y="250507"/>
                  </a:lnTo>
                  <a:lnTo>
                    <a:pt x="97116" y="249237"/>
                  </a:lnTo>
                  <a:lnTo>
                    <a:pt x="97866" y="246697"/>
                  </a:lnTo>
                  <a:lnTo>
                    <a:pt x="94449" y="249237"/>
                  </a:lnTo>
                  <a:lnTo>
                    <a:pt x="96227" y="246697"/>
                  </a:lnTo>
                  <a:lnTo>
                    <a:pt x="96393" y="245427"/>
                  </a:lnTo>
                  <a:lnTo>
                    <a:pt x="90627" y="249237"/>
                  </a:lnTo>
                  <a:lnTo>
                    <a:pt x="90462" y="247967"/>
                  </a:lnTo>
                  <a:lnTo>
                    <a:pt x="92506" y="246697"/>
                  </a:lnTo>
                  <a:lnTo>
                    <a:pt x="93370" y="245427"/>
                  </a:lnTo>
                  <a:lnTo>
                    <a:pt x="93840" y="245427"/>
                  </a:lnTo>
                  <a:lnTo>
                    <a:pt x="94742" y="244157"/>
                  </a:lnTo>
                  <a:lnTo>
                    <a:pt x="90919" y="246697"/>
                  </a:lnTo>
                  <a:lnTo>
                    <a:pt x="92290" y="245427"/>
                  </a:lnTo>
                  <a:lnTo>
                    <a:pt x="91465" y="245427"/>
                  </a:lnTo>
                  <a:lnTo>
                    <a:pt x="89674" y="246697"/>
                  </a:lnTo>
                  <a:lnTo>
                    <a:pt x="89535" y="245427"/>
                  </a:lnTo>
                  <a:lnTo>
                    <a:pt x="88811" y="245427"/>
                  </a:lnTo>
                  <a:lnTo>
                    <a:pt x="87185" y="246697"/>
                  </a:lnTo>
                  <a:lnTo>
                    <a:pt x="90195" y="244157"/>
                  </a:lnTo>
                  <a:lnTo>
                    <a:pt x="91694" y="242887"/>
                  </a:lnTo>
                  <a:lnTo>
                    <a:pt x="84759" y="244157"/>
                  </a:lnTo>
                  <a:lnTo>
                    <a:pt x="88646" y="240347"/>
                  </a:lnTo>
                  <a:lnTo>
                    <a:pt x="86398" y="240347"/>
                  </a:lnTo>
                  <a:lnTo>
                    <a:pt x="85801" y="239077"/>
                  </a:lnTo>
                  <a:lnTo>
                    <a:pt x="86563" y="239077"/>
                  </a:lnTo>
                  <a:lnTo>
                    <a:pt x="87528" y="236537"/>
                  </a:lnTo>
                  <a:lnTo>
                    <a:pt x="81305" y="241617"/>
                  </a:lnTo>
                  <a:lnTo>
                    <a:pt x="82346" y="239077"/>
                  </a:lnTo>
                  <a:lnTo>
                    <a:pt x="84734" y="236537"/>
                  </a:lnTo>
                  <a:lnTo>
                    <a:pt x="84226" y="239077"/>
                  </a:lnTo>
                  <a:lnTo>
                    <a:pt x="85026" y="237807"/>
                  </a:lnTo>
                  <a:lnTo>
                    <a:pt x="90551" y="233997"/>
                  </a:lnTo>
                  <a:lnTo>
                    <a:pt x="83400" y="236537"/>
                  </a:lnTo>
                  <a:lnTo>
                    <a:pt x="86207" y="233997"/>
                  </a:lnTo>
                  <a:lnTo>
                    <a:pt x="86664" y="233997"/>
                  </a:lnTo>
                  <a:lnTo>
                    <a:pt x="88201" y="232727"/>
                  </a:lnTo>
                  <a:lnTo>
                    <a:pt x="83642" y="233997"/>
                  </a:lnTo>
                  <a:lnTo>
                    <a:pt x="83489" y="233045"/>
                  </a:lnTo>
                  <a:lnTo>
                    <a:pt x="81000" y="233997"/>
                  </a:lnTo>
                  <a:lnTo>
                    <a:pt x="79286" y="232727"/>
                  </a:lnTo>
                  <a:lnTo>
                    <a:pt x="78943" y="232727"/>
                  </a:lnTo>
                  <a:lnTo>
                    <a:pt x="77952" y="233997"/>
                  </a:lnTo>
                  <a:lnTo>
                    <a:pt x="76809" y="232727"/>
                  </a:lnTo>
                  <a:lnTo>
                    <a:pt x="77863" y="231457"/>
                  </a:lnTo>
                  <a:lnTo>
                    <a:pt x="78574" y="230187"/>
                  </a:lnTo>
                  <a:lnTo>
                    <a:pt x="80949" y="228917"/>
                  </a:lnTo>
                  <a:lnTo>
                    <a:pt x="81546" y="230187"/>
                  </a:lnTo>
                  <a:lnTo>
                    <a:pt x="84442" y="227647"/>
                  </a:lnTo>
                  <a:lnTo>
                    <a:pt x="80835" y="228917"/>
                  </a:lnTo>
                  <a:lnTo>
                    <a:pt x="81140" y="227647"/>
                  </a:lnTo>
                  <a:lnTo>
                    <a:pt x="82537" y="227647"/>
                  </a:lnTo>
                  <a:lnTo>
                    <a:pt x="81381" y="226377"/>
                  </a:lnTo>
                  <a:lnTo>
                    <a:pt x="77914" y="228917"/>
                  </a:lnTo>
                  <a:lnTo>
                    <a:pt x="77381" y="227647"/>
                  </a:lnTo>
                  <a:lnTo>
                    <a:pt x="76415" y="227647"/>
                  </a:lnTo>
                  <a:lnTo>
                    <a:pt x="72542" y="230187"/>
                  </a:lnTo>
                  <a:lnTo>
                    <a:pt x="77990" y="226377"/>
                  </a:lnTo>
                  <a:lnTo>
                    <a:pt x="75031" y="227647"/>
                  </a:lnTo>
                  <a:lnTo>
                    <a:pt x="78397" y="225107"/>
                  </a:lnTo>
                  <a:lnTo>
                    <a:pt x="74485" y="225107"/>
                  </a:lnTo>
                  <a:lnTo>
                    <a:pt x="77571" y="223837"/>
                  </a:lnTo>
                  <a:lnTo>
                    <a:pt x="76568" y="223837"/>
                  </a:lnTo>
                  <a:lnTo>
                    <a:pt x="75819" y="223837"/>
                  </a:lnTo>
                  <a:lnTo>
                    <a:pt x="72923" y="225107"/>
                  </a:lnTo>
                  <a:lnTo>
                    <a:pt x="72694" y="225107"/>
                  </a:lnTo>
                  <a:lnTo>
                    <a:pt x="72212" y="223837"/>
                  </a:lnTo>
                  <a:lnTo>
                    <a:pt x="79171" y="220027"/>
                  </a:lnTo>
                  <a:lnTo>
                    <a:pt x="72555" y="220027"/>
                  </a:lnTo>
                  <a:lnTo>
                    <a:pt x="77571" y="216217"/>
                  </a:lnTo>
                  <a:lnTo>
                    <a:pt x="74155" y="216217"/>
                  </a:lnTo>
                  <a:lnTo>
                    <a:pt x="75552" y="214947"/>
                  </a:lnTo>
                  <a:lnTo>
                    <a:pt x="76962" y="213677"/>
                  </a:lnTo>
                  <a:lnTo>
                    <a:pt x="75539" y="211137"/>
                  </a:lnTo>
                  <a:lnTo>
                    <a:pt x="70459" y="214947"/>
                  </a:lnTo>
                  <a:lnTo>
                    <a:pt x="75107" y="211137"/>
                  </a:lnTo>
                  <a:lnTo>
                    <a:pt x="69557" y="214947"/>
                  </a:lnTo>
                  <a:lnTo>
                    <a:pt x="68973" y="213677"/>
                  </a:lnTo>
                  <a:lnTo>
                    <a:pt x="69329" y="213677"/>
                  </a:lnTo>
                  <a:lnTo>
                    <a:pt x="70802" y="212280"/>
                  </a:lnTo>
                  <a:lnTo>
                    <a:pt x="72796" y="211823"/>
                  </a:lnTo>
                  <a:lnTo>
                    <a:pt x="71970" y="211162"/>
                  </a:lnTo>
                  <a:lnTo>
                    <a:pt x="73494" y="209867"/>
                  </a:lnTo>
                  <a:lnTo>
                    <a:pt x="74701" y="209867"/>
                  </a:lnTo>
                  <a:lnTo>
                    <a:pt x="74650" y="208597"/>
                  </a:lnTo>
                  <a:lnTo>
                    <a:pt x="76885" y="207327"/>
                  </a:lnTo>
                  <a:lnTo>
                    <a:pt x="78079" y="206057"/>
                  </a:lnTo>
                  <a:lnTo>
                    <a:pt x="76123" y="207327"/>
                  </a:lnTo>
                  <a:lnTo>
                    <a:pt x="75526" y="207327"/>
                  </a:lnTo>
                  <a:lnTo>
                    <a:pt x="73291" y="208597"/>
                  </a:lnTo>
                  <a:lnTo>
                    <a:pt x="69608" y="209867"/>
                  </a:lnTo>
                  <a:lnTo>
                    <a:pt x="77470" y="204787"/>
                  </a:lnTo>
                  <a:lnTo>
                    <a:pt x="73799" y="206057"/>
                  </a:lnTo>
                  <a:lnTo>
                    <a:pt x="75806" y="204787"/>
                  </a:lnTo>
                  <a:lnTo>
                    <a:pt x="74409" y="204787"/>
                  </a:lnTo>
                  <a:lnTo>
                    <a:pt x="74498" y="203517"/>
                  </a:lnTo>
                  <a:lnTo>
                    <a:pt x="74587" y="202247"/>
                  </a:lnTo>
                  <a:lnTo>
                    <a:pt x="72351" y="203415"/>
                  </a:lnTo>
                  <a:lnTo>
                    <a:pt x="72313" y="202247"/>
                  </a:lnTo>
                  <a:lnTo>
                    <a:pt x="72288" y="200977"/>
                  </a:lnTo>
                  <a:lnTo>
                    <a:pt x="72148" y="201015"/>
                  </a:lnTo>
                  <a:lnTo>
                    <a:pt x="72148" y="203517"/>
                  </a:lnTo>
                  <a:lnTo>
                    <a:pt x="69697" y="204787"/>
                  </a:lnTo>
                  <a:lnTo>
                    <a:pt x="70307" y="203517"/>
                  </a:lnTo>
                  <a:lnTo>
                    <a:pt x="72148" y="203517"/>
                  </a:lnTo>
                  <a:lnTo>
                    <a:pt x="72148" y="201015"/>
                  </a:lnTo>
                  <a:lnTo>
                    <a:pt x="65709" y="202247"/>
                  </a:lnTo>
                  <a:lnTo>
                    <a:pt x="67957" y="199707"/>
                  </a:lnTo>
                  <a:lnTo>
                    <a:pt x="69443" y="198437"/>
                  </a:lnTo>
                  <a:lnTo>
                    <a:pt x="69253" y="198437"/>
                  </a:lnTo>
                  <a:lnTo>
                    <a:pt x="69265" y="197167"/>
                  </a:lnTo>
                  <a:lnTo>
                    <a:pt x="68897" y="197332"/>
                  </a:lnTo>
                  <a:lnTo>
                    <a:pt x="68897" y="198437"/>
                  </a:lnTo>
                  <a:lnTo>
                    <a:pt x="66509" y="199707"/>
                  </a:lnTo>
                  <a:lnTo>
                    <a:pt x="67779" y="198437"/>
                  </a:lnTo>
                  <a:lnTo>
                    <a:pt x="68897" y="198437"/>
                  </a:lnTo>
                  <a:lnTo>
                    <a:pt x="68897" y="197332"/>
                  </a:lnTo>
                  <a:lnTo>
                    <a:pt x="66421" y="198437"/>
                  </a:lnTo>
                  <a:lnTo>
                    <a:pt x="67081" y="197167"/>
                  </a:lnTo>
                  <a:lnTo>
                    <a:pt x="68834" y="197167"/>
                  </a:lnTo>
                  <a:lnTo>
                    <a:pt x="69430" y="195897"/>
                  </a:lnTo>
                  <a:lnTo>
                    <a:pt x="70027" y="194627"/>
                  </a:lnTo>
                  <a:lnTo>
                    <a:pt x="63855" y="195897"/>
                  </a:lnTo>
                  <a:lnTo>
                    <a:pt x="62280" y="195897"/>
                  </a:lnTo>
                  <a:lnTo>
                    <a:pt x="66522" y="193357"/>
                  </a:lnTo>
                  <a:lnTo>
                    <a:pt x="67144" y="192087"/>
                  </a:lnTo>
                  <a:lnTo>
                    <a:pt x="67779" y="190817"/>
                  </a:lnTo>
                  <a:lnTo>
                    <a:pt x="68376" y="190817"/>
                  </a:lnTo>
                  <a:lnTo>
                    <a:pt x="68199" y="188277"/>
                  </a:lnTo>
                  <a:lnTo>
                    <a:pt x="61252" y="188277"/>
                  </a:lnTo>
                  <a:lnTo>
                    <a:pt x="65468" y="184467"/>
                  </a:lnTo>
                  <a:lnTo>
                    <a:pt x="61874" y="183197"/>
                  </a:lnTo>
                  <a:lnTo>
                    <a:pt x="62903" y="181927"/>
                  </a:lnTo>
                  <a:lnTo>
                    <a:pt x="63931" y="180657"/>
                  </a:lnTo>
                  <a:lnTo>
                    <a:pt x="63233" y="180657"/>
                  </a:lnTo>
                  <a:lnTo>
                    <a:pt x="60515" y="181927"/>
                  </a:lnTo>
                  <a:lnTo>
                    <a:pt x="59969" y="181927"/>
                  </a:lnTo>
                  <a:lnTo>
                    <a:pt x="60718" y="180657"/>
                  </a:lnTo>
                  <a:lnTo>
                    <a:pt x="56553" y="181927"/>
                  </a:lnTo>
                  <a:lnTo>
                    <a:pt x="60566" y="180657"/>
                  </a:lnTo>
                  <a:lnTo>
                    <a:pt x="64376" y="179387"/>
                  </a:lnTo>
                  <a:lnTo>
                    <a:pt x="63055" y="178117"/>
                  </a:lnTo>
                  <a:lnTo>
                    <a:pt x="57632" y="179387"/>
                  </a:lnTo>
                  <a:lnTo>
                    <a:pt x="58877" y="178117"/>
                  </a:lnTo>
                  <a:lnTo>
                    <a:pt x="60109" y="176847"/>
                  </a:lnTo>
                  <a:lnTo>
                    <a:pt x="59067" y="175577"/>
                  </a:lnTo>
                  <a:lnTo>
                    <a:pt x="57912" y="174307"/>
                  </a:lnTo>
                  <a:lnTo>
                    <a:pt x="60083" y="173037"/>
                  </a:lnTo>
                  <a:lnTo>
                    <a:pt x="58635" y="173037"/>
                  </a:lnTo>
                  <a:lnTo>
                    <a:pt x="58483" y="171767"/>
                  </a:lnTo>
                  <a:lnTo>
                    <a:pt x="59905" y="171767"/>
                  </a:lnTo>
                  <a:lnTo>
                    <a:pt x="60579" y="169227"/>
                  </a:lnTo>
                  <a:lnTo>
                    <a:pt x="59550" y="167957"/>
                  </a:lnTo>
                  <a:lnTo>
                    <a:pt x="61683" y="167957"/>
                  </a:lnTo>
                  <a:lnTo>
                    <a:pt x="61683" y="166687"/>
                  </a:lnTo>
                  <a:lnTo>
                    <a:pt x="53124" y="169227"/>
                  </a:lnTo>
                  <a:lnTo>
                    <a:pt x="52768" y="167957"/>
                  </a:lnTo>
                  <a:lnTo>
                    <a:pt x="57023" y="166687"/>
                  </a:lnTo>
                  <a:lnTo>
                    <a:pt x="56565" y="165417"/>
                  </a:lnTo>
                  <a:lnTo>
                    <a:pt x="60096" y="162877"/>
                  </a:lnTo>
                  <a:lnTo>
                    <a:pt x="58039" y="162877"/>
                  </a:lnTo>
                  <a:lnTo>
                    <a:pt x="55905" y="162877"/>
                  </a:lnTo>
                  <a:lnTo>
                    <a:pt x="57810" y="161607"/>
                  </a:lnTo>
                  <a:lnTo>
                    <a:pt x="58039" y="162877"/>
                  </a:lnTo>
                  <a:lnTo>
                    <a:pt x="58026" y="161607"/>
                  </a:lnTo>
                  <a:lnTo>
                    <a:pt x="59258" y="160337"/>
                  </a:lnTo>
                  <a:lnTo>
                    <a:pt x="60502" y="159067"/>
                  </a:lnTo>
                  <a:lnTo>
                    <a:pt x="56934" y="159829"/>
                  </a:lnTo>
                  <a:lnTo>
                    <a:pt x="54660" y="159067"/>
                  </a:lnTo>
                  <a:lnTo>
                    <a:pt x="52806" y="159067"/>
                  </a:lnTo>
                  <a:lnTo>
                    <a:pt x="55689" y="157797"/>
                  </a:lnTo>
                  <a:lnTo>
                    <a:pt x="51777" y="157797"/>
                  </a:lnTo>
                  <a:lnTo>
                    <a:pt x="51777" y="207327"/>
                  </a:lnTo>
                  <a:lnTo>
                    <a:pt x="50558" y="208597"/>
                  </a:lnTo>
                  <a:lnTo>
                    <a:pt x="50012" y="208597"/>
                  </a:lnTo>
                  <a:lnTo>
                    <a:pt x="50342" y="207327"/>
                  </a:lnTo>
                  <a:lnTo>
                    <a:pt x="51777" y="207327"/>
                  </a:lnTo>
                  <a:lnTo>
                    <a:pt x="51777" y="157797"/>
                  </a:lnTo>
                  <a:lnTo>
                    <a:pt x="51333" y="157797"/>
                  </a:lnTo>
                  <a:lnTo>
                    <a:pt x="50101" y="157797"/>
                  </a:lnTo>
                  <a:lnTo>
                    <a:pt x="51422" y="156933"/>
                  </a:lnTo>
                  <a:lnTo>
                    <a:pt x="48526" y="157797"/>
                  </a:lnTo>
                  <a:lnTo>
                    <a:pt x="49936" y="156527"/>
                  </a:lnTo>
                  <a:lnTo>
                    <a:pt x="51841" y="156527"/>
                  </a:lnTo>
                  <a:lnTo>
                    <a:pt x="51968" y="155257"/>
                  </a:lnTo>
                  <a:lnTo>
                    <a:pt x="47536" y="155257"/>
                  </a:lnTo>
                  <a:lnTo>
                    <a:pt x="49288" y="153987"/>
                  </a:lnTo>
                  <a:lnTo>
                    <a:pt x="48094" y="153987"/>
                  </a:lnTo>
                  <a:lnTo>
                    <a:pt x="48793" y="152717"/>
                  </a:lnTo>
                  <a:lnTo>
                    <a:pt x="50711" y="152717"/>
                  </a:lnTo>
                  <a:lnTo>
                    <a:pt x="52501" y="151447"/>
                  </a:lnTo>
                  <a:lnTo>
                    <a:pt x="54000" y="151447"/>
                  </a:lnTo>
                  <a:lnTo>
                    <a:pt x="54419" y="150177"/>
                  </a:lnTo>
                  <a:lnTo>
                    <a:pt x="51650" y="150177"/>
                  </a:lnTo>
                  <a:lnTo>
                    <a:pt x="51549" y="151447"/>
                  </a:lnTo>
                  <a:lnTo>
                    <a:pt x="47129" y="151447"/>
                  </a:lnTo>
                  <a:lnTo>
                    <a:pt x="49911" y="150177"/>
                  </a:lnTo>
                  <a:lnTo>
                    <a:pt x="51625" y="150177"/>
                  </a:lnTo>
                  <a:lnTo>
                    <a:pt x="52819" y="148907"/>
                  </a:lnTo>
                  <a:lnTo>
                    <a:pt x="54305" y="148907"/>
                  </a:lnTo>
                  <a:lnTo>
                    <a:pt x="54051" y="147637"/>
                  </a:lnTo>
                  <a:lnTo>
                    <a:pt x="53924" y="146367"/>
                  </a:lnTo>
                  <a:lnTo>
                    <a:pt x="52616" y="146367"/>
                  </a:lnTo>
                  <a:lnTo>
                    <a:pt x="53035" y="145097"/>
                  </a:lnTo>
                  <a:lnTo>
                    <a:pt x="51181" y="146088"/>
                  </a:lnTo>
                  <a:lnTo>
                    <a:pt x="50965" y="145973"/>
                  </a:lnTo>
                  <a:lnTo>
                    <a:pt x="50457" y="146062"/>
                  </a:lnTo>
                  <a:lnTo>
                    <a:pt x="50279" y="146126"/>
                  </a:lnTo>
                  <a:lnTo>
                    <a:pt x="51066" y="146151"/>
                  </a:lnTo>
                  <a:lnTo>
                    <a:pt x="50660" y="146367"/>
                  </a:lnTo>
                  <a:lnTo>
                    <a:pt x="51206" y="146367"/>
                  </a:lnTo>
                  <a:lnTo>
                    <a:pt x="51308" y="147637"/>
                  </a:lnTo>
                  <a:lnTo>
                    <a:pt x="48691" y="147637"/>
                  </a:lnTo>
                  <a:lnTo>
                    <a:pt x="50279" y="146367"/>
                  </a:lnTo>
                  <a:lnTo>
                    <a:pt x="45491" y="146367"/>
                  </a:lnTo>
                  <a:lnTo>
                    <a:pt x="49555" y="145097"/>
                  </a:lnTo>
                  <a:lnTo>
                    <a:pt x="51663" y="145097"/>
                  </a:lnTo>
                  <a:lnTo>
                    <a:pt x="54216" y="143827"/>
                  </a:lnTo>
                  <a:lnTo>
                    <a:pt x="52552" y="142557"/>
                  </a:lnTo>
                  <a:lnTo>
                    <a:pt x="53086" y="141287"/>
                  </a:lnTo>
                  <a:lnTo>
                    <a:pt x="51269" y="141287"/>
                  </a:lnTo>
                  <a:lnTo>
                    <a:pt x="47548" y="141287"/>
                  </a:lnTo>
                  <a:lnTo>
                    <a:pt x="46837" y="140017"/>
                  </a:lnTo>
                  <a:lnTo>
                    <a:pt x="49834" y="140017"/>
                  </a:lnTo>
                  <a:lnTo>
                    <a:pt x="50685" y="138747"/>
                  </a:lnTo>
                  <a:lnTo>
                    <a:pt x="50380" y="138747"/>
                  </a:lnTo>
                  <a:lnTo>
                    <a:pt x="46824" y="138747"/>
                  </a:lnTo>
                  <a:lnTo>
                    <a:pt x="48552" y="137477"/>
                  </a:lnTo>
                  <a:lnTo>
                    <a:pt x="50380" y="138747"/>
                  </a:lnTo>
                  <a:lnTo>
                    <a:pt x="49733" y="137477"/>
                  </a:lnTo>
                  <a:lnTo>
                    <a:pt x="50914" y="137477"/>
                  </a:lnTo>
                  <a:lnTo>
                    <a:pt x="52171" y="136207"/>
                  </a:lnTo>
                  <a:lnTo>
                    <a:pt x="49441" y="134937"/>
                  </a:lnTo>
                  <a:lnTo>
                    <a:pt x="47040" y="132397"/>
                  </a:lnTo>
                  <a:lnTo>
                    <a:pt x="49301" y="131127"/>
                  </a:lnTo>
                  <a:lnTo>
                    <a:pt x="47929" y="131127"/>
                  </a:lnTo>
                  <a:lnTo>
                    <a:pt x="51689" y="128587"/>
                  </a:lnTo>
                  <a:lnTo>
                    <a:pt x="45300" y="124777"/>
                  </a:lnTo>
                  <a:lnTo>
                    <a:pt x="48310" y="123507"/>
                  </a:lnTo>
                  <a:lnTo>
                    <a:pt x="51320" y="122237"/>
                  </a:lnTo>
                  <a:lnTo>
                    <a:pt x="52578" y="122237"/>
                  </a:lnTo>
                  <a:lnTo>
                    <a:pt x="50177" y="120967"/>
                  </a:lnTo>
                  <a:lnTo>
                    <a:pt x="51562" y="120967"/>
                  </a:lnTo>
                  <a:lnTo>
                    <a:pt x="48158" y="119697"/>
                  </a:lnTo>
                  <a:lnTo>
                    <a:pt x="45834" y="117157"/>
                  </a:lnTo>
                  <a:lnTo>
                    <a:pt x="56108" y="118427"/>
                  </a:lnTo>
                  <a:lnTo>
                    <a:pt x="51587" y="115887"/>
                  </a:lnTo>
                  <a:lnTo>
                    <a:pt x="50012" y="115887"/>
                  </a:lnTo>
                  <a:lnTo>
                    <a:pt x="49377" y="114617"/>
                  </a:lnTo>
                  <a:lnTo>
                    <a:pt x="36195" y="114617"/>
                  </a:lnTo>
                  <a:lnTo>
                    <a:pt x="35064" y="114617"/>
                  </a:lnTo>
                  <a:lnTo>
                    <a:pt x="35153" y="115887"/>
                  </a:lnTo>
                  <a:lnTo>
                    <a:pt x="29933" y="113347"/>
                  </a:lnTo>
                  <a:lnTo>
                    <a:pt x="34480" y="117157"/>
                  </a:lnTo>
                  <a:lnTo>
                    <a:pt x="28714" y="115887"/>
                  </a:lnTo>
                  <a:lnTo>
                    <a:pt x="33451" y="117157"/>
                  </a:lnTo>
                  <a:lnTo>
                    <a:pt x="32880" y="117398"/>
                  </a:lnTo>
                  <a:lnTo>
                    <a:pt x="32880" y="120967"/>
                  </a:lnTo>
                  <a:lnTo>
                    <a:pt x="31927" y="119900"/>
                  </a:lnTo>
                  <a:lnTo>
                    <a:pt x="31750" y="119697"/>
                  </a:lnTo>
                  <a:lnTo>
                    <a:pt x="32016" y="119697"/>
                  </a:lnTo>
                  <a:lnTo>
                    <a:pt x="31991" y="119964"/>
                  </a:lnTo>
                  <a:lnTo>
                    <a:pt x="32880" y="120967"/>
                  </a:lnTo>
                  <a:lnTo>
                    <a:pt x="32880" y="117398"/>
                  </a:lnTo>
                  <a:lnTo>
                    <a:pt x="30391" y="118427"/>
                  </a:lnTo>
                  <a:lnTo>
                    <a:pt x="31902" y="119964"/>
                  </a:lnTo>
                  <a:lnTo>
                    <a:pt x="31483" y="120967"/>
                  </a:lnTo>
                  <a:lnTo>
                    <a:pt x="28981" y="120967"/>
                  </a:lnTo>
                  <a:lnTo>
                    <a:pt x="33020" y="122237"/>
                  </a:lnTo>
                  <a:lnTo>
                    <a:pt x="33832" y="122237"/>
                  </a:lnTo>
                  <a:lnTo>
                    <a:pt x="36271" y="123507"/>
                  </a:lnTo>
                  <a:lnTo>
                    <a:pt x="32245" y="123507"/>
                  </a:lnTo>
                  <a:lnTo>
                    <a:pt x="31559" y="122237"/>
                  </a:lnTo>
                  <a:lnTo>
                    <a:pt x="31051" y="122237"/>
                  </a:lnTo>
                  <a:lnTo>
                    <a:pt x="30873" y="124777"/>
                  </a:lnTo>
                  <a:lnTo>
                    <a:pt x="29781" y="124777"/>
                  </a:lnTo>
                  <a:lnTo>
                    <a:pt x="32854" y="126047"/>
                  </a:lnTo>
                  <a:lnTo>
                    <a:pt x="30226" y="127317"/>
                  </a:lnTo>
                  <a:lnTo>
                    <a:pt x="32042" y="127317"/>
                  </a:lnTo>
                  <a:lnTo>
                    <a:pt x="32994" y="128587"/>
                  </a:lnTo>
                  <a:lnTo>
                    <a:pt x="29146" y="127317"/>
                  </a:lnTo>
                  <a:lnTo>
                    <a:pt x="27127" y="128587"/>
                  </a:lnTo>
                  <a:lnTo>
                    <a:pt x="28028" y="128587"/>
                  </a:lnTo>
                  <a:lnTo>
                    <a:pt x="31572" y="129857"/>
                  </a:lnTo>
                  <a:lnTo>
                    <a:pt x="30746" y="129857"/>
                  </a:lnTo>
                  <a:lnTo>
                    <a:pt x="30670" y="130263"/>
                  </a:lnTo>
                  <a:lnTo>
                    <a:pt x="32753" y="131127"/>
                  </a:lnTo>
                  <a:lnTo>
                    <a:pt x="29794" y="132384"/>
                  </a:lnTo>
                  <a:lnTo>
                    <a:pt x="29908" y="133565"/>
                  </a:lnTo>
                  <a:lnTo>
                    <a:pt x="30746" y="133438"/>
                  </a:lnTo>
                  <a:lnTo>
                    <a:pt x="31661" y="133388"/>
                  </a:lnTo>
                  <a:lnTo>
                    <a:pt x="32562" y="133362"/>
                  </a:lnTo>
                  <a:lnTo>
                    <a:pt x="30467" y="133375"/>
                  </a:lnTo>
                  <a:lnTo>
                    <a:pt x="29819" y="132435"/>
                  </a:lnTo>
                  <a:lnTo>
                    <a:pt x="33553" y="133667"/>
                  </a:lnTo>
                  <a:lnTo>
                    <a:pt x="37896" y="133667"/>
                  </a:lnTo>
                  <a:lnTo>
                    <a:pt x="37947" y="134937"/>
                  </a:lnTo>
                  <a:lnTo>
                    <a:pt x="37312" y="134937"/>
                  </a:lnTo>
                  <a:lnTo>
                    <a:pt x="37312" y="136207"/>
                  </a:lnTo>
                  <a:lnTo>
                    <a:pt x="36245" y="137477"/>
                  </a:lnTo>
                  <a:lnTo>
                    <a:pt x="32689" y="137477"/>
                  </a:lnTo>
                  <a:lnTo>
                    <a:pt x="33909" y="136207"/>
                  </a:lnTo>
                  <a:lnTo>
                    <a:pt x="34912" y="135178"/>
                  </a:lnTo>
                  <a:lnTo>
                    <a:pt x="37312" y="136207"/>
                  </a:lnTo>
                  <a:lnTo>
                    <a:pt x="37312" y="134937"/>
                  </a:lnTo>
                  <a:lnTo>
                    <a:pt x="35915" y="134937"/>
                  </a:lnTo>
                  <a:lnTo>
                    <a:pt x="33223" y="133667"/>
                  </a:lnTo>
                  <a:lnTo>
                    <a:pt x="34353" y="134937"/>
                  </a:lnTo>
                  <a:lnTo>
                    <a:pt x="34721" y="135102"/>
                  </a:lnTo>
                  <a:lnTo>
                    <a:pt x="31927" y="136207"/>
                  </a:lnTo>
                  <a:lnTo>
                    <a:pt x="33210" y="135051"/>
                  </a:lnTo>
                  <a:lnTo>
                    <a:pt x="33769" y="134937"/>
                  </a:lnTo>
                  <a:lnTo>
                    <a:pt x="33337" y="134937"/>
                  </a:lnTo>
                  <a:lnTo>
                    <a:pt x="27724" y="134937"/>
                  </a:lnTo>
                  <a:lnTo>
                    <a:pt x="26644" y="136207"/>
                  </a:lnTo>
                  <a:lnTo>
                    <a:pt x="29413" y="137477"/>
                  </a:lnTo>
                  <a:lnTo>
                    <a:pt x="28409" y="138747"/>
                  </a:lnTo>
                  <a:lnTo>
                    <a:pt x="33312" y="138747"/>
                  </a:lnTo>
                  <a:lnTo>
                    <a:pt x="36893" y="140017"/>
                  </a:lnTo>
                  <a:lnTo>
                    <a:pt x="24396" y="140017"/>
                  </a:lnTo>
                  <a:lnTo>
                    <a:pt x="29146" y="141287"/>
                  </a:lnTo>
                  <a:lnTo>
                    <a:pt x="31521" y="142557"/>
                  </a:lnTo>
                  <a:lnTo>
                    <a:pt x="36029" y="142557"/>
                  </a:lnTo>
                  <a:lnTo>
                    <a:pt x="35839" y="142671"/>
                  </a:lnTo>
                  <a:lnTo>
                    <a:pt x="35839" y="151447"/>
                  </a:lnTo>
                  <a:lnTo>
                    <a:pt x="35102" y="152565"/>
                  </a:lnTo>
                  <a:lnTo>
                    <a:pt x="35001" y="152717"/>
                  </a:lnTo>
                  <a:lnTo>
                    <a:pt x="35102" y="151447"/>
                  </a:lnTo>
                  <a:lnTo>
                    <a:pt x="35839" y="151447"/>
                  </a:lnTo>
                  <a:lnTo>
                    <a:pt x="35839" y="142671"/>
                  </a:lnTo>
                  <a:lnTo>
                    <a:pt x="33655" y="143827"/>
                  </a:lnTo>
                  <a:lnTo>
                    <a:pt x="35433" y="143827"/>
                  </a:lnTo>
                  <a:lnTo>
                    <a:pt x="32753" y="145097"/>
                  </a:lnTo>
                  <a:lnTo>
                    <a:pt x="33235" y="145097"/>
                  </a:lnTo>
                  <a:lnTo>
                    <a:pt x="29705" y="146367"/>
                  </a:lnTo>
                  <a:lnTo>
                    <a:pt x="30378" y="147637"/>
                  </a:lnTo>
                  <a:lnTo>
                    <a:pt x="33058" y="148907"/>
                  </a:lnTo>
                  <a:lnTo>
                    <a:pt x="33832" y="150177"/>
                  </a:lnTo>
                  <a:lnTo>
                    <a:pt x="30581" y="150177"/>
                  </a:lnTo>
                  <a:lnTo>
                    <a:pt x="32461" y="152717"/>
                  </a:lnTo>
                  <a:lnTo>
                    <a:pt x="30556" y="155257"/>
                  </a:lnTo>
                  <a:lnTo>
                    <a:pt x="28765" y="157797"/>
                  </a:lnTo>
                  <a:lnTo>
                    <a:pt x="29959" y="157797"/>
                  </a:lnTo>
                  <a:lnTo>
                    <a:pt x="31915" y="157797"/>
                  </a:lnTo>
                  <a:lnTo>
                    <a:pt x="33147" y="157797"/>
                  </a:lnTo>
                  <a:lnTo>
                    <a:pt x="33413" y="159067"/>
                  </a:lnTo>
                  <a:lnTo>
                    <a:pt x="30581" y="159067"/>
                  </a:lnTo>
                  <a:lnTo>
                    <a:pt x="33274" y="160337"/>
                  </a:lnTo>
                  <a:lnTo>
                    <a:pt x="36601" y="161607"/>
                  </a:lnTo>
                  <a:lnTo>
                    <a:pt x="33655" y="164147"/>
                  </a:lnTo>
                  <a:lnTo>
                    <a:pt x="32715" y="164147"/>
                  </a:lnTo>
                  <a:lnTo>
                    <a:pt x="31699" y="165417"/>
                  </a:lnTo>
                  <a:lnTo>
                    <a:pt x="39141" y="164147"/>
                  </a:lnTo>
                  <a:lnTo>
                    <a:pt x="36512" y="165417"/>
                  </a:lnTo>
                  <a:lnTo>
                    <a:pt x="35953" y="165417"/>
                  </a:lnTo>
                  <a:lnTo>
                    <a:pt x="35064" y="167957"/>
                  </a:lnTo>
                  <a:lnTo>
                    <a:pt x="38366" y="170497"/>
                  </a:lnTo>
                  <a:lnTo>
                    <a:pt x="34315" y="173037"/>
                  </a:lnTo>
                  <a:lnTo>
                    <a:pt x="38709" y="171767"/>
                  </a:lnTo>
                  <a:lnTo>
                    <a:pt x="32981" y="175577"/>
                  </a:lnTo>
                  <a:lnTo>
                    <a:pt x="39001" y="174307"/>
                  </a:lnTo>
                  <a:lnTo>
                    <a:pt x="36372" y="176847"/>
                  </a:lnTo>
                  <a:lnTo>
                    <a:pt x="35191" y="176847"/>
                  </a:lnTo>
                  <a:lnTo>
                    <a:pt x="33731" y="179349"/>
                  </a:lnTo>
                  <a:lnTo>
                    <a:pt x="37655" y="178117"/>
                  </a:lnTo>
                  <a:lnTo>
                    <a:pt x="38442" y="179387"/>
                  </a:lnTo>
                  <a:lnTo>
                    <a:pt x="38849" y="179387"/>
                  </a:lnTo>
                  <a:lnTo>
                    <a:pt x="35267" y="180657"/>
                  </a:lnTo>
                  <a:lnTo>
                    <a:pt x="36233" y="181927"/>
                  </a:lnTo>
                  <a:lnTo>
                    <a:pt x="37477" y="180657"/>
                  </a:lnTo>
                  <a:lnTo>
                    <a:pt x="40043" y="180657"/>
                  </a:lnTo>
                  <a:lnTo>
                    <a:pt x="35306" y="184467"/>
                  </a:lnTo>
                  <a:lnTo>
                    <a:pt x="38544" y="185737"/>
                  </a:lnTo>
                  <a:lnTo>
                    <a:pt x="39382" y="185737"/>
                  </a:lnTo>
                  <a:lnTo>
                    <a:pt x="38074" y="185991"/>
                  </a:lnTo>
                  <a:lnTo>
                    <a:pt x="36715" y="187007"/>
                  </a:lnTo>
                  <a:lnTo>
                    <a:pt x="37109" y="188277"/>
                  </a:lnTo>
                  <a:lnTo>
                    <a:pt x="38188" y="188277"/>
                  </a:lnTo>
                  <a:lnTo>
                    <a:pt x="36029" y="189547"/>
                  </a:lnTo>
                  <a:lnTo>
                    <a:pt x="36042" y="190817"/>
                  </a:lnTo>
                  <a:lnTo>
                    <a:pt x="38188" y="192087"/>
                  </a:lnTo>
                  <a:lnTo>
                    <a:pt x="38773" y="194627"/>
                  </a:lnTo>
                  <a:lnTo>
                    <a:pt x="39509" y="193357"/>
                  </a:lnTo>
                  <a:lnTo>
                    <a:pt x="43180" y="192087"/>
                  </a:lnTo>
                  <a:lnTo>
                    <a:pt x="43713" y="192087"/>
                  </a:lnTo>
                  <a:lnTo>
                    <a:pt x="40601" y="193357"/>
                  </a:lnTo>
                  <a:lnTo>
                    <a:pt x="41592" y="193357"/>
                  </a:lnTo>
                  <a:lnTo>
                    <a:pt x="44272" y="192087"/>
                  </a:lnTo>
                  <a:lnTo>
                    <a:pt x="44157" y="193357"/>
                  </a:lnTo>
                  <a:lnTo>
                    <a:pt x="40817" y="194627"/>
                  </a:lnTo>
                  <a:lnTo>
                    <a:pt x="40398" y="194627"/>
                  </a:lnTo>
                  <a:lnTo>
                    <a:pt x="35623" y="198437"/>
                  </a:lnTo>
                  <a:lnTo>
                    <a:pt x="38392" y="197472"/>
                  </a:lnTo>
                  <a:lnTo>
                    <a:pt x="38989" y="199707"/>
                  </a:lnTo>
                  <a:lnTo>
                    <a:pt x="40398" y="199707"/>
                  </a:lnTo>
                  <a:lnTo>
                    <a:pt x="41097" y="200977"/>
                  </a:lnTo>
                  <a:lnTo>
                    <a:pt x="43840" y="199707"/>
                  </a:lnTo>
                  <a:lnTo>
                    <a:pt x="43434" y="200977"/>
                  </a:lnTo>
                  <a:lnTo>
                    <a:pt x="45821" y="200977"/>
                  </a:lnTo>
                  <a:lnTo>
                    <a:pt x="45389" y="202247"/>
                  </a:lnTo>
                  <a:lnTo>
                    <a:pt x="43751" y="203517"/>
                  </a:lnTo>
                  <a:lnTo>
                    <a:pt x="44513" y="204787"/>
                  </a:lnTo>
                  <a:lnTo>
                    <a:pt x="46240" y="204787"/>
                  </a:lnTo>
                  <a:lnTo>
                    <a:pt x="46913" y="203517"/>
                  </a:lnTo>
                  <a:lnTo>
                    <a:pt x="48679" y="203517"/>
                  </a:lnTo>
                  <a:lnTo>
                    <a:pt x="46253" y="204787"/>
                  </a:lnTo>
                  <a:lnTo>
                    <a:pt x="47015" y="206057"/>
                  </a:lnTo>
                  <a:lnTo>
                    <a:pt x="44983" y="206057"/>
                  </a:lnTo>
                  <a:lnTo>
                    <a:pt x="46037" y="207327"/>
                  </a:lnTo>
                  <a:lnTo>
                    <a:pt x="46253" y="207327"/>
                  </a:lnTo>
                  <a:lnTo>
                    <a:pt x="49085" y="208597"/>
                  </a:lnTo>
                  <a:lnTo>
                    <a:pt x="53670" y="209867"/>
                  </a:lnTo>
                  <a:lnTo>
                    <a:pt x="44310" y="217487"/>
                  </a:lnTo>
                  <a:lnTo>
                    <a:pt x="50152" y="216217"/>
                  </a:lnTo>
                  <a:lnTo>
                    <a:pt x="53314" y="216217"/>
                  </a:lnTo>
                  <a:lnTo>
                    <a:pt x="53289" y="217487"/>
                  </a:lnTo>
                  <a:lnTo>
                    <a:pt x="51282" y="217487"/>
                  </a:lnTo>
                  <a:lnTo>
                    <a:pt x="50114" y="218757"/>
                  </a:lnTo>
                  <a:lnTo>
                    <a:pt x="55016" y="218757"/>
                  </a:lnTo>
                  <a:lnTo>
                    <a:pt x="51015" y="221297"/>
                  </a:lnTo>
                  <a:lnTo>
                    <a:pt x="54419" y="221297"/>
                  </a:lnTo>
                  <a:lnTo>
                    <a:pt x="48094" y="226377"/>
                  </a:lnTo>
                  <a:lnTo>
                    <a:pt x="57150" y="225107"/>
                  </a:lnTo>
                  <a:lnTo>
                    <a:pt x="53619" y="228917"/>
                  </a:lnTo>
                  <a:lnTo>
                    <a:pt x="54533" y="228917"/>
                  </a:lnTo>
                  <a:lnTo>
                    <a:pt x="54330" y="230187"/>
                  </a:lnTo>
                  <a:lnTo>
                    <a:pt x="55549" y="228917"/>
                  </a:lnTo>
                  <a:lnTo>
                    <a:pt x="56540" y="228917"/>
                  </a:lnTo>
                  <a:lnTo>
                    <a:pt x="60350" y="230187"/>
                  </a:lnTo>
                  <a:lnTo>
                    <a:pt x="58178" y="236537"/>
                  </a:lnTo>
                  <a:lnTo>
                    <a:pt x="58864" y="240347"/>
                  </a:lnTo>
                  <a:lnTo>
                    <a:pt x="59220" y="241617"/>
                  </a:lnTo>
                  <a:lnTo>
                    <a:pt x="67411" y="236537"/>
                  </a:lnTo>
                  <a:lnTo>
                    <a:pt x="64617" y="240347"/>
                  </a:lnTo>
                  <a:lnTo>
                    <a:pt x="61455" y="241617"/>
                  </a:lnTo>
                  <a:lnTo>
                    <a:pt x="66446" y="241617"/>
                  </a:lnTo>
                  <a:lnTo>
                    <a:pt x="64490" y="246697"/>
                  </a:lnTo>
                  <a:lnTo>
                    <a:pt x="67233" y="246697"/>
                  </a:lnTo>
                  <a:lnTo>
                    <a:pt x="68224" y="246697"/>
                  </a:lnTo>
                  <a:lnTo>
                    <a:pt x="67360" y="247967"/>
                  </a:lnTo>
                  <a:lnTo>
                    <a:pt x="67233" y="246697"/>
                  </a:lnTo>
                  <a:lnTo>
                    <a:pt x="65468" y="249237"/>
                  </a:lnTo>
                  <a:lnTo>
                    <a:pt x="68338" y="249237"/>
                  </a:lnTo>
                  <a:lnTo>
                    <a:pt x="70027" y="247967"/>
                  </a:lnTo>
                  <a:lnTo>
                    <a:pt x="68554" y="249237"/>
                  </a:lnTo>
                  <a:lnTo>
                    <a:pt x="67843" y="250507"/>
                  </a:lnTo>
                  <a:lnTo>
                    <a:pt x="66954" y="251777"/>
                  </a:lnTo>
                  <a:lnTo>
                    <a:pt x="71297" y="249237"/>
                  </a:lnTo>
                  <a:lnTo>
                    <a:pt x="69519" y="251320"/>
                  </a:lnTo>
                  <a:lnTo>
                    <a:pt x="69202" y="253047"/>
                  </a:lnTo>
                  <a:lnTo>
                    <a:pt x="71374" y="250507"/>
                  </a:lnTo>
                  <a:lnTo>
                    <a:pt x="70827" y="253047"/>
                  </a:lnTo>
                  <a:lnTo>
                    <a:pt x="73558" y="251777"/>
                  </a:lnTo>
                  <a:lnTo>
                    <a:pt x="72631" y="253047"/>
                  </a:lnTo>
                  <a:lnTo>
                    <a:pt x="75577" y="251777"/>
                  </a:lnTo>
                  <a:lnTo>
                    <a:pt x="72453" y="255485"/>
                  </a:lnTo>
                  <a:lnTo>
                    <a:pt x="72301" y="255587"/>
                  </a:lnTo>
                  <a:lnTo>
                    <a:pt x="74129" y="256857"/>
                  </a:lnTo>
                  <a:lnTo>
                    <a:pt x="75031" y="256857"/>
                  </a:lnTo>
                  <a:lnTo>
                    <a:pt x="75450" y="258127"/>
                  </a:lnTo>
                  <a:lnTo>
                    <a:pt x="73685" y="258127"/>
                  </a:lnTo>
                  <a:lnTo>
                    <a:pt x="74180" y="259397"/>
                  </a:lnTo>
                  <a:lnTo>
                    <a:pt x="75298" y="259397"/>
                  </a:lnTo>
                  <a:lnTo>
                    <a:pt x="77190" y="258127"/>
                  </a:lnTo>
                  <a:lnTo>
                    <a:pt x="73393" y="261937"/>
                  </a:lnTo>
                  <a:lnTo>
                    <a:pt x="82461" y="256857"/>
                  </a:lnTo>
                  <a:lnTo>
                    <a:pt x="77063" y="261937"/>
                  </a:lnTo>
                  <a:lnTo>
                    <a:pt x="80391" y="261937"/>
                  </a:lnTo>
                  <a:lnTo>
                    <a:pt x="82372" y="262902"/>
                  </a:lnTo>
                  <a:lnTo>
                    <a:pt x="79451" y="265747"/>
                  </a:lnTo>
                  <a:lnTo>
                    <a:pt x="81762" y="265747"/>
                  </a:lnTo>
                  <a:lnTo>
                    <a:pt x="82867" y="263144"/>
                  </a:lnTo>
                  <a:lnTo>
                    <a:pt x="83070" y="262636"/>
                  </a:lnTo>
                  <a:lnTo>
                    <a:pt x="82994" y="263207"/>
                  </a:lnTo>
                  <a:lnTo>
                    <a:pt x="85039" y="263207"/>
                  </a:lnTo>
                  <a:lnTo>
                    <a:pt x="82677" y="265569"/>
                  </a:lnTo>
                  <a:lnTo>
                    <a:pt x="86004" y="264477"/>
                  </a:lnTo>
                  <a:lnTo>
                    <a:pt x="86182" y="265747"/>
                  </a:lnTo>
                  <a:lnTo>
                    <a:pt x="85953" y="267017"/>
                  </a:lnTo>
                  <a:lnTo>
                    <a:pt x="83642" y="267017"/>
                  </a:lnTo>
                  <a:lnTo>
                    <a:pt x="86309" y="268287"/>
                  </a:lnTo>
                  <a:lnTo>
                    <a:pt x="85458" y="270827"/>
                  </a:lnTo>
                  <a:lnTo>
                    <a:pt x="87579" y="270827"/>
                  </a:lnTo>
                  <a:lnTo>
                    <a:pt x="87172" y="272097"/>
                  </a:lnTo>
                  <a:lnTo>
                    <a:pt x="88849" y="270827"/>
                  </a:lnTo>
                  <a:lnTo>
                    <a:pt x="88201" y="270827"/>
                  </a:lnTo>
                  <a:lnTo>
                    <a:pt x="90373" y="268287"/>
                  </a:lnTo>
                  <a:lnTo>
                    <a:pt x="92875" y="268287"/>
                  </a:lnTo>
                  <a:lnTo>
                    <a:pt x="90271" y="269557"/>
                  </a:lnTo>
                  <a:lnTo>
                    <a:pt x="95237" y="269557"/>
                  </a:lnTo>
                  <a:lnTo>
                    <a:pt x="90779" y="272097"/>
                  </a:lnTo>
                  <a:lnTo>
                    <a:pt x="90932" y="272097"/>
                  </a:lnTo>
                  <a:lnTo>
                    <a:pt x="90322" y="273367"/>
                  </a:lnTo>
                  <a:lnTo>
                    <a:pt x="90462" y="273367"/>
                  </a:lnTo>
                  <a:lnTo>
                    <a:pt x="92024" y="272097"/>
                  </a:lnTo>
                  <a:lnTo>
                    <a:pt x="92532" y="273177"/>
                  </a:lnTo>
                  <a:lnTo>
                    <a:pt x="94170" y="272097"/>
                  </a:lnTo>
                  <a:lnTo>
                    <a:pt x="94018" y="273367"/>
                  </a:lnTo>
                  <a:lnTo>
                    <a:pt x="93484" y="274637"/>
                  </a:lnTo>
                  <a:lnTo>
                    <a:pt x="92760" y="274637"/>
                  </a:lnTo>
                  <a:lnTo>
                    <a:pt x="93929" y="275907"/>
                  </a:lnTo>
                  <a:lnTo>
                    <a:pt x="98602" y="273367"/>
                  </a:lnTo>
                  <a:lnTo>
                    <a:pt x="98056" y="275907"/>
                  </a:lnTo>
                  <a:lnTo>
                    <a:pt x="94195" y="278447"/>
                  </a:lnTo>
                  <a:lnTo>
                    <a:pt x="97231" y="277177"/>
                  </a:lnTo>
                  <a:lnTo>
                    <a:pt x="94195" y="279717"/>
                  </a:lnTo>
                  <a:lnTo>
                    <a:pt x="95669" y="279704"/>
                  </a:lnTo>
                  <a:lnTo>
                    <a:pt x="96939" y="278447"/>
                  </a:lnTo>
                  <a:lnTo>
                    <a:pt x="97370" y="278447"/>
                  </a:lnTo>
                  <a:lnTo>
                    <a:pt x="100037" y="277177"/>
                  </a:lnTo>
                  <a:lnTo>
                    <a:pt x="99441" y="278447"/>
                  </a:lnTo>
                  <a:lnTo>
                    <a:pt x="97802" y="279717"/>
                  </a:lnTo>
                  <a:lnTo>
                    <a:pt x="99301" y="279704"/>
                  </a:lnTo>
                  <a:lnTo>
                    <a:pt x="99961" y="278447"/>
                  </a:lnTo>
                  <a:lnTo>
                    <a:pt x="101041" y="278447"/>
                  </a:lnTo>
                  <a:lnTo>
                    <a:pt x="100622" y="278523"/>
                  </a:lnTo>
                  <a:lnTo>
                    <a:pt x="100330" y="279107"/>
                  </a:lnTo>
                  <a:lnTo>
                    <a:pt x="100584" y="279222"/>
                  </a:lnTo>
                  <a:lnTo>
                    <a:pt x="101028" y="279146"/>
                  </a:lnTo>
                  <a:lnTo>
                    <a:pt x="101053" y="278841"/>
                  </a:lnTo>
                  <a:lnTo>
                    <a:pt x="101104" y="278447"/>
                  </a:lnTo>
                  <a:lnTo>
                    <a:pt x="102031" y="278447"/>
                  </a:lnTo>
                  <a:lnTo>
                    <a:pt x="102920" y="277177"/>
                  </a:lnTo>
                  <a:lnTo>
                    <a:pt x="103809" y="275907"/>
                  </a:lnTo>
                  <a:lnTo>
                    <a:pt x="103581" y="277177"/>
                  </a:lnTo>
                  <a:lnTo>
                    <a:pt x="104025" y="277177"/>
                  </a:lnTo>
                  <a:lnTo>
                    <a:pt x="102463" y="279704"/>
                  </a:lnTo>
                  <a:lnTo>
                    <a:pt x="104940" y="278447"/>
                  </a:lnTo>
                  <a:lnTo>
                    <a:pt x="104521" y="279717"/>
                  </a:lnTo>
                  <a:lnTo>
                    <a:pt x="103632" y="279717"/>
                  </a:lnTo>
                  <a:lnTo>
                    <a:pt x="101549" y="281749"/>
                  </a:lnTo>
                  <a:lnTo>
                    <a:pt x="103251" y="280987"/>
                  </a:lnTo>
                  <a:lnTo>
                    <a:pt x="102273" y="283527"/>
                  </a:lnTo>
                  <a:lnTo>
                    <a:pt x="103708" y="282930"/>
                  </a:lnTo>
                  <a:lnTo>
                    <a:pt x="104876" y="282448"/>
                  </a:lnTo>
                  <a:lnTo>
                    <a:pt x="104495" y="283527"/>
                  </a:lnTo>
                  <a:lnTo>
                    <a:pt x="104203" y="283527"/>
                  </a:lnTo>
                  <a:lnTo>
                    <a:pt x="102870" y="284797"/>
                  </a:lnTo>
                  <a:lnTo>
                    <a:pt x="103149" y="286067"/>
                  </a:lnTo>
                  <a:lnTo>
                    <a:pt x="104698" y="283768"/>
                  </a:lnTo>
                  <a:lnTo>
                    <a:pt x="104622" y="284797"/>
                  </a:lnTo>
                  <a:lnTo>
                    <a:pt x="107569" y="284797"/>
                  </a:lnTo>
                  <a:lnTo>
                    <a:pt x="107264" y="286067"/>
                  </a:lnTo>
                  <a:lnTo>
                    <a:pt x="104368" y="288607"/>
                  </a:lnTo>
                  <a:lnTo>
                    <a:pt x="105867" y="286067"/>
                  </a:lnTo>
                  <a:lnTo>
                    <a:pt x="103492" y="288607"/>
                  </a:lnTo>
                  <a:lnTo>
                    <a:pt x="105105" y="289877"/>
                  </a:lnTo>
                  <a:lnTo>
                    <a:pt x="109385" y="288607"/>
                  </a:lnTo>
                  <a:lnTo>
                    <a:pt x="109651" y="289877"/>
                  </a:lnTo>
                  <a:lnTo>
                    <a:pt x="109816" y="289877"/>
                  </a:lnTo>
                  <a:lnTo>
                    <a:pt x="114350" y="286067"/>
                  </a:lnTo>
                  <a:lnTo>
                    <a:pt x="108394" y="292417"/>
                  </a:lnTo>
                  <a:lnTo>
                    <a:pt x="110197" y="291528"/>
                  </a:lnTo>
                  <a:lnTo>
                    <a:pt x="108877" y="293077"/>
                  </a:lnTo>
                  <a:lnTo>
                    <a:pt x="108877" y="293687"/>
                  </a:lnTo>
                  <a:lnTo>
                    <a:pt x="113804" y="293687"/>
                  </a:lnTo>
                  <a:lnTo>
                    <a:pt x="112547" y="294957"/>
                  </a:lnTo>
                  <a:lnTo>
                    <a:pt x="111937" y="296227"/>
                  </a:lnTo>
                  <a:lnTo>
                    <a:pt x="113017" y="296227"/>
                  </a:lnTo>
                  <a:lnTo>
                    <a:pt x="112941" y="297497"/>
                  </a:lnTo>
                  <a:lnTo>
                    <a:pt x="114261" y="297497"/>
                  </a:lnTo>
                  <a:lnTo>
                    <a:pt x="115760" y="296227"/>
                  </a:lnTo>
                  <a:lnTo>
                    <a:pt x="114465" y="298767"/>
                  </a:lnTo>
                  <a:lnTo>
                    <a:pt x="116319" y="300037"/>
                  </a:lnTo>
                  <a:lnTo>
                    <a:pt x="118351" y="300037"/>
                  </a:lnTo>
                  <a:lnTo>
                    <a:pt x="117563" y="302577"/>
                  </a:lnTo>
                  <a:lnTo>
                    <a:pt x="116332" y="302577"/>
                  </a:lnTo>
                  <a:lnTo>
                    <a:pt x="118376" y="303847"/>
                  </a:lnTo>
                  <a:lnTo>
                    <a:pt x="120243" y="301307"/>
                  </a:lnTo>
                  <a:lnTo>
                    <a:pt x="119418" y="302577"/>
                  </a:lnTo>
                  <a:lnTo>
                    <a:pt x="120713" y="301307"/>
                  </a:lnTo>
                  <a:lnTo>
                    <a:pt x="121323" y="300697"/>
                  </a:lnTo>
                  <a:lnTo>
                    <a:pt x="120307" y="302577"/>
                  </a:lnTo>
                  <a:lnTo>
                    <a:pt x="121285" y="302577"/>
                  </a:lnTo>
                  <a:lnTo>
                    <a:pt x="118364" y="305117"/>
                  </a:lnTo>
                  <a:lnTo>
                    <a:pt x="125285" y="300037"/>
                  </a:lnTo>
                  <a:lnTo>
                    <a:pt x="123672" y="302577"/>
                  </a:lnTo>
                  <a:lnTo>
                    <a:pt x="125006" y="302577"/>
                  </a:lnTo>
                  <a:lnTo>
                    <a:pt x="123367" y="304533"/>
                  </a:lnTo>
                  <a:lnTo>
                    <a:pt x="126860" y="302577"/>
                  </a:lnTo>
                  <a:lnTo>
                    <a:pt x="124980" y="305117"/>
                  </a:lnTo>
                  <a:lnTo>
                    <a:pt x="123126" y="305117"/>
                  </a:lnTo>
                  <a:lnTo>
                    <a:pt x="121526" y="306920"/>
                  </a:lnTo>
                  <a:lnTo>
                    <a:pt x="121462" y="307657"/>
                  </a:lnTo>
                  <a:lnTo>
                    <a:pt x="120954" y="308927"/>
                  </a:lnTo>
                  <a:lnTo>
                    <a:pt x="121513" y="308927"/>
                  </a:lnTo>
                  <a:lnTo>
                    <a:pt x="127901" y="305117"/>
                  </a:lnTo>
                  <a:lnTo>
                    <a:pt x="123583" y="308927"/>
                  </a:lnTo>
                  <a:lnTo>
                    <a:pt x="128130" y="307657"/>
                  </a:lnTo>
                  <a:lnTo>
                    <a:pt x="123799" y="308927"/>
                  </a:lnTo>
                  <a:lnTo>
                    <a:pt x="125895" y="308927"/>
                  </a:lnTo>
                  <a:lnTo>
                    <a:pt x="123278" y="310197"/>
                  </a:lnTo>
                  <a:lnTo>
                    <a:pt x="122732" y="311467"/>
                  </a:lnTo>
                  <a:lnTo>
                    <a:pt x="122186" y="311467"/>
                  </a:lnTo>
                  <a:lnTo>
                    <a:pt x="121399" y="312737"/>
                  </a:lnTo>
                  <a:lnTo>
                    <a:pt x="123786" y="311467"/>
                  </a:lnTo>
                  <a:lnTo>
                    <a:pt x="120269" y="314007"/>
                  </a:lnTo>
                  <a:lnTo>
                    <a:pt x="123748" y="312737"/>
                  </a:lnTo>
                  <a:lnTo>
                    <a:pt x="123012" y="313918"/>
                  </a:lnTo>
                  <a:lnTo>
                    <a:pt x="121856" y="315277"/>
                  </a:lnTo>
                  <a:lnTo>
                    <a:pt x="122910" y="315277"/>
                  </a:lnTo>
                  <a:lnTo>
                    <a:pt x="123202" y="314007"/>
                  </a:lnTo>
                  <a:lnTo>
                    <a:pt x="124282" y="312737"/>
                  </a:lnTo>
                  <a:lnTo>
                    <a:pt x="127762" y="311467"/>
                  </a:lnTo>
                  <a:lnTo>
                    <a:pt x="122275" y="317817"/>
                  </a:lnTo>
                  <a:lnTo>
                    <a:pt x="127076" y="315277"/>
                  </a:lnTo>
                  <a:lnTo>
                    <a:pt x="129438" y="315277"/>
                  </a:lnTo>
                  <a:lnTo>
                    <a:pt x="132410" y="314007"/>
                  </a:lnTo>
                  <a:lnTo>
                    <a:pt x="134531" y="314007"/>
                  </a:lnTo>
                  <a:lnTo>
                    <a:pt x="133438" y="315277"/>
                  </a:lnTo>
                  <a:lnTo>
                    <a:pt x="131279" y="315277"/>
                  </a:lnTo>
                  <a:lnTo>
                    <a:pt x="130429" y="317817"/>
                  </a:lnTo>
                  <a:lnTo>
                    <a:pt x="131470" y="317817"/>
                  </a:lnTo>
                  <a:lnTo>
                    <a:pt x="130086" y="319087"/>
                  </a:lnTo>
                  <a:lnTo>
                    <a:pt x="130594" y="319087"/>
                  </a:lnTo>
                  <a:lnTo>
                    <a:pt x="132346" y="318274"/>
                  </a:lnTo>
                  <a:lnTo>
                    <a:pt x="132270" y="317817"/>
                  </a:lnTo>
                  <a:lnTo>
                    <a:pt x="134162" y="316547"/>
                  </a:lnTo>
                  <a:lnTo>
                    <a:pt x="136067" y="315277"/>
                  </a:lnTo>
                  <a:lnTo>
                    <a:pt x="133692" y="316141"/>
                  </a:lnTo>
                  <a:lnTo>
                    <a:pt x="135318" y="314007"/>
                  </a:lnTo>
                  <a:lnTo>
                    <a:pt x="136169" y="312737"/>
                  </a:lnTo>
                  <a:lnTo>
                    <a:pt x="137833" y="311467"/>
                  </a:lnTo>
                  <a:lnTo>
                    <a:pt x="137541" y="311467"/>
                  </a:lnTo>
                  <a:lnTo>
                    <a:pt x="138950" y="308927"/>
                  </a:lnTo>
                  <a:close/>
                </a:path>
                <a:path w="139064" h="325120">
                  <a:moveTo>
                    <a:pt x="138963" y="316547"/>
                  </a:moveTo>
                  <a:lnTo>
                    <a:pt x="132473" y="319087"/>
                  </a:lnTo>
                  <a:lnTo>
                    <a:pt x="131470" y="319087"/>
                  </a:lnTo>
                  <a:lnTo>
                    <a:pt x="129882" y="320357"/>
                  </a:lnTo>
                  <a:lnTo>
                    <a:pt x="132638" y="320357"/>
                  </a:lnTo>
                  <a:lnTo>
                    <a:pt x="133464" y="319087"/>
                  </a:lnTo>
                  <a:lnTo>
                    <a:pt x="134264" y="319087"/>
                  </a:lnTo>
                  <a:lnTo>
                    <a:pt x="138963" y="316547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741676" y="6405073"/>
              <a:ext cx="99060" cy="528955"/>
            </a:xfrm>
            <a:custGeom>
              <a:avLst/>
              <a:gdLst/>
              <a:ahLst/>
              <a:cxnLst/>
              <a:rect l="l" t="t" r="r" b="b"/>
              <a:pathLst>
                <a:path w="99060" h="528954">
                  <a:moveTo>
                    <a:pt x="495" y="3124"/>
                  </a:moveTo>
                  <a:lnTo>
                    <a:pt x="228" y="2971"/>
                  </a:lnTo>
                  <a:lnTo>
                    <a:pt x="38" y="2895"/>
                  </a:lnTo>
                  <a:lnTo>
                    <a:pt x="203" y="3009"/>
                  </a:lnTo>
                  <a:lnTo>
                    <a:pt x="330" y="3060"/>
                  </a:lnTo>
                  <a:lnTo>
                    <a:pt x="495" y="3124"/>
                  </a:lnTo>
                  <a:close/>
                </a:path>
                <a:path w="99060" h="528954">
                  <a:moveTo>
                    <a:pt x="5969" y="192481"/>
                  </a:moveTo>
                  <a:lnTo>
                    <a:pt x="5829" y="192112"/>
                  </a:lnTo>
                  <a:lnTo>
                    <a:pt x="4991" y="192112"/>
                  </a:lnTo>
                  <a:lnTo>
                    <a:pt x="5969" y="192481"/>
                  </a:lnTo>
                  <a:close/>
                </a:path>
                <a:path w="99060" h="528954">
                  <a:moveTo>
                    <a:pt x="7518" y="166712"/>
                  </a:moveTo>
                  <a:lnTo>
                    <a:pt x="5575" y="166712"/>
                  </a:lnTo>
                  <a:lnTo>
                    <a:pt x="4343" y="167982"/>
                  </a:lnTo>
                  <a:lnTo>
                    <a:pt x="7518" y="166712"/>
                  </a:lnTo>
                  <a:close/>
                </a:path>
                <a:path w="99060" h="528954">
                  <a:moveTo>
                    <a:pt x="7581" y="202247"/>
                  </a:moveTo>
                  <a:lnTo>
                    <a:pt x="6350" y="201002"/>
                  </a:lnTo>
                  <a:lnTo>
                    <a:pt x="7480" y="202272"/>
                  </a:lnTo>
                  <a:close/>
                </a:path>
                <a:path w="99060" h="528954">
                  <a:moveTo>
                    <a:pt x="7620" y="188302"/>
                  </a:moveTo>
                  <a:lnTo>
                    <a:pt x="5346" y="188302"/>
                  </a:lnTo>
                  <a:lnTo>
                    <a:pt x="6197" y="189572"/>
                  </a:lnTo>
                  <a:lnTo>
                    <a:pt x="6375" y="189572"/>
                  </a:lnTo>
                  <a:lnTo>
                    <a:pt x="7620" y="188302"/>
                  </a:lnTo>
                  <a:close/>
                </a:path>
                <a:path w="99060" h="528954">
                  <a:moveTo>
                    <a:pt x="10896" y="136499"/>
                  </a:moveTo>
                  <a:lnTo>
                    <a:pt x="10629" y="136232"/>
                  </a:lnTo>
                  <a:lnTo>
                    <a:pt x="10096" y="136232"/>
                  </a:lnTo>
                  <a:lnTo>
                    <a:pt x="10896" y="136499"/>
                  </a:lnTo>
                  <a:close/>
                </a:path>
                <a:path w="99060" h="528954">
                  <a:moveTo>
                    <a:pt x="12052" y="155282"/>
                  </a:moveTo>
                  <a:lnTo>
                    <a:pt x="10210" y="154851"/>
                  </a:lnTo>
                  <a:lnTo>
                    <a:pt x="10058" y="155282"/>
                  </a:lnTo>
                  <a:lnTo>
                    <a:pt x="12052" y="155282"/>
                  </a:lnTo>
                  <a:close/>
                </a:path>
                <a:path w="99060" h="528954">
                  <a:moveTo>
                    <a:pt x="13220" y="235292"/>
                  </a:moveTo>
                  <a:lnTo>
                    <a:pt x="12788" y="235292"/>
                  </a:lnTo>
                  <a:lnTo>
                    <a:pt x="11023" y="236562"/>
                  </a:lnTo>
                  <a:lnTo>
                    <a:pt x="13220" y="235292"/>
                  </a:lnTo>
                  <a:close/>
                </a:path>
                <a:path w="99060" h="528954">
                  <a:moveTo>
                    <a:pt x="13525" y="137502"/>
                  </a:moveTo>
                  <a:lnTo>
                    <a:pt x="13411" y="137350"/>
                  </a:lnTo>
                  <a:lnTo>
                    <a:pt x="10896" y="136499"/>
                  </a:lnTo>
                  <a:lnTo>
                    <a:pt x="11887" y="137502"/>
                  </a:lnTo>
                  <a:lnTo>
                    <a:pt x="13525" y="137502"/>
                  </a:lnTo>
                  <a:close/>
                </a:path>
                <a:path w="99060" h="528954">
                  <a:moveTo>
                    <a:pt x="14338" y="144449"/>
                  </a:moveTo>
                  <a:lnTo>
                    <a:pt x="12331" y="143852"/>
                  </a:lnTo>
                  <a:lnTo>
                    <a:pt x="11950" y="142659"/>
                  </a:lnTo>
                  <a:lnTo>
                    <a:pt x="11747" y="143852"/>
                  </a:lnTo>
                  <a:lnTo>
                    <a:pt x="12573" y="143979"/>
                  </a:lnTo>
                  <a:lnTo>
                    <a:pt x="13462" y="144208"/>
                  </a:lnTo>
                  <a:lnTo>
                    <a:pt x="14338" y="144449"/>
                  </a:lnTo>
                  <a:close/>
                </a:path>
                <a:path w="99060" h="528954">
                  <a:moveTo>
                    <a:pt x="15341" y="146392"/>
                  </a:moveTo>
                  <a:lnTo>
                    <a:pt x="9410" y="145122"/>
                  </a:lnTo>
                  <a:lnTo>
                    <a:pt x="15341" y="146392"/>
                  </a:lnTo>
                  <a:close/>
                </a:path>
                <a:path w="99060" h="528954">
                  <a:moveTo>
                    <a:pt x="16167" y="146862"/>
                  </a:moveTo>
                  <a:lnTo>
                    <a:pt x="15697" y="146392"/>
                  </a:lnTo>
                  <a:lnTo>
                    <a:pt x="15341" y="146392"/>
                  </a:lnTo>
                  <a:lnTo>
                    <a:pt x="14846" y="146392"/>
                  </a:lnTo>
                  <a:lnTo>
                    <a:pt x="16167" y="146862"/>
                  </a:lnTo>
                  <a:close/>
                </a:path>
                <a:path w="99060" h="528954">
                  <a:moveTo>
                    <a:pt x="17081" y="135623"/>
                  </a:moveTo>
                  <a:lnTo>
                    <a:pt x="16967" y="133692"/>
                  </a:lnTo>
                  <a:lnTo>
                    <a:pt x="13512" y="132422"/>
                  </a:lnTo>
                  <a:lnTo>
                    <a:pt x="16459" y="133692"/>
                  </a:lnTo>
                  <a:lnTo>
                    <a:pt x="15748" y="134962"/>
                  </a:lnTo>
                  <a:lnTo>
                    <a:pt x="17081" y="135623"/>
                  </a:lnTo>
                  <a:close/>
                </a:path>
                <a:path w="99060" h="528954">
                  <a:moveTo>
                    <a:pt x="17411" y="146392"/>
                  </a:moveTo>
                  <a:lnTo>
                    <a:pt x="14884" y="145122"/>
                  </a:lnTo>
                  <a:lnTo>
                    <a:pt x="15697" y="146392"/>
                  </a:lnTo>
                  <a:lnTo>
                    <a:pt x="17411" y="146392"/>
                  </a:lnTo>
                  <a:close/>
                </a:path>
                <a:path w="99060" h="528954">
                  <a:moveTo>
                    <a:pt x="18237" y="800"/>
                  </a:moveTo>
                  <a:lnTo>
                    <a:pt x="16611" y="0"/>
                  </a:lnTo>
                  <a:lnTo>
                    <a:pt x="16713" y="165"/>
                  </a:lnTo>
                  <a:lnTo>
                    <a:pt x="18237" y="800"/>
                  </a:lnTo>
                  <a:close/>
                </a:path>
                <a:path w="99060" h="528954">
                  <a:moveTo>
                    <a:pt x="18402" y="147662"/>
                  </a:moveTo>
                  <a:lnTo>
                    <a:pt x="17513" y="146392"/>
                  </a:lnTo>
                  <a:lnTo>
                    <a:pt x="18173" y="147586"/>
                  </a:lnTo>
                  <a:lnTo>
                    <a:pt x="18402" y="147662"/>
                  </a:lnTo>
                  <a:close/>
                </a:path>
                <a:path w="99060" h="528954">
                  <a:moveTo>
                    <a:pt x="20561" y="124917"/>
                  </a:moveTo>
                  <a:lnTo>
                    <a:pt x="20345" y="124714"/>
                  </a:lnTo>
                  <a:lnTo>
                    <a:pt x="20180" y="124574"/>
                  </a:lnTo>
                  <a:lnTo>
                    <a:pt x="20294" y="124739"/>
                  </a:lnTo>
                  <a:lnTo>
                    <a:pt x="20561" y="124917"/>
                  </a:lnTo>
                  <a:close/>
                </a:path>
                <a:path w="99060" h="528954">
                  <a:moveTo>
                    <a:pt x="21666" y="126593"/>
                  </a:moveTo>
                  <a:lnTo>
                    <a:pt x="21336" y="126072"/>
                  </a:lnTo>
                  <a:lnTo>
                    <a:pt x="20548" y="126072"/>
                  </a:lnTo>
                  <a:lnTo>
                    <a:pt x="21666" y="126593"/>
                  </a:lnTo>
                  <a:close/>
                </a:path>
                <a:path w="99060" h="528954">
                  <a:moveTo>
                    <a:pt x="24244" y="262064"/>
                  </a:moveTo>
                  <a:lnTo>
                    <a:pt x="24028" y="262128"/>
                  </a:lnTo>
                  <a:lnTo>
                    <a:pt x="23507" y="262293"/>
                  </a:lnTo>
                  <a:lnTo>
                    <a:pt x="22656" y="263436"/>
                  </a:lnTo>
                  <a:lnTo>
                    <a:pt x="23507" y="262826"/>
                  </a:lnTo>
                  <a:lnTo>
                    <a:pt x="23977" y="262407"/>
                  </a:lnTo>
                  <a:lnTo>
                    <a:pt x="24244" y="262064"/>
                  </a:lnTo>
                  <a:close/>
                </a:path>
                <a:path w="99060" h="528954">
                  <a:moveTo>
                    <a:pt x="24345" y="266941"/>
                  </a:moveTo>
                  <a:lnTo>
                    <a:pt x="24320" y="265861"/>
                  </a:lnTo>
                  <a:lnTo>
                    <a:pt x="24168" y="266230"/>
                  </a:lnTo>
                  <a:lnTo>
                    <a:pt x="24206" y="266623"/>
                  </a:lnTo>
                  <a:lnTo>
                    <a:pt x="24345" y="266941"/>
                  </a:lnTo>
                  <a:close/>
                </a:path>
                <a:path w="99060" h="528954">
                  <a:moveTo>
                    <a:pt x="24396" y="267030"/>
                  </a:moveTo>
                  <a:close/>
                </a:path>
                <a:path w="99060" h="528954">
                  <a:moveTo>
                    <a:pt x="26962" y="103708"/>
                  </a:moveTo>
                  <a:lnTo>
                    <a:pt x="25781" y="102514"/>
                  </a:lnTo>
                  <a:lnTo>
                    <a:pt x="23393" y="104495"/>
                  </a:lnTo>
                  <a:lnTo>
                    <a:pt x="24434" y="104000"/>
                  </a:lnTo>
                  <a:lnTo>
                    <a:pt x="26962" y="103708"/>
                  </a:lnTo>
                  <a:close/>
                </a:path>
                <a:path w="99060" h="528954">
                  <a:moveTo>
                    <a:pt x="27241" y="103682"/>
                  </a:moveTo>
                  <a:lnTo>
                    <a:pt x="26962" y="103708"/>
                  </a:lnTo>
                  <a:lnTo>
                    <a:pt x="27241" y="103682"/>
                  </a:lnTo>
                  <a:close/>
                </a:path>
                <a:path w="99060" h="528954">
                  <a:moveTo>
                    <a:pt x="27635" y="169252"/>
                  </a:moveTo>
                  <a:lnTo>
                    <a:pt x="25514" y="169252"/>
                  </a:lnTo>
                  <a:lnTo>
                    <a:pt x="27355" y="170522"/>
                  </a:lnTo>
                  <a:lnTo>
                    <a:pt x="27635" y="169252"/>
                  </a:lnTo>
                  <a:close/>
                </a:path>
                <a:path w="99060" h="528954">
                  <a:moveTo>
                    <a:pt x="28956" y="161010"/>
                  </a:moveTo>
                  <a:lnTo>
                    <a:pt x="28930" y="160870"/>
                  </a:lnTo>
                  <a:lnTo>
                    <a:pt x="28752" y="160782"/>
                  </a:lnTo>
                  <a:lnTo>
                    <a:pt x="28257" y="160731"/>
                  </a:lnTo>
                  <a:lnTo>
                    <a:pt x="28067" y="160743"/>
                  </a:lnTo>
                  <a:lnTo>
                    <a:pt x="28956" y="161010"/>
                  </a:lnTo>
                  <a:close/>
                </a:path>
                <a:path w="99060" h="528954">
                  <a:moveTo>
                    <a:pt x="29273" y="102222"/>
                  </a:moveTo>
                  <a:lnTo>
                    <a:pt x="27241" y="103682"/>
                  </a:lnTo>
                  <a:lnTo>
                    <a:pt x="27965" y="103593"/>
                  </a:lnTo>
                  <a:lnTo>
                    <a:pt x="29273" y="102222"/>
                  </a:lnTo>
                  <a:close/>
                </a:path>
                <a:path w="99060" h="528954">
                  <a:moveTo>
                    <a:pt x="29870" y="155282"/>
                  </a:moveTo>
                  <a:lnTo>
                    <a:pt x="29273" y="155282"/>
                  </a:lnTo>
                  <a:lnTo>
                    <a:pt x="29806" y="155854"/>
                  </a:lnTo>
                  <a:lnTo>
                    <a:pt x="29870" y="155282"/>
                  </a:lnTo>
                  <a:close/>
                </a:path>
                <a:path w="99060" h="528954">
                  <a:moveTo>
                    <a:pt x="30086" y="155282"/>
                  </a:moveTo>
                  <a:lnTo>
                    <a:pt x="29921" y="154597"/>
                  </a:lnTo>
                  <a:lnTo>
                    <a:pt x="29845" y="154851"/>
                  </a:lnTo>
                  <a:lnTo>
                    <a:pt x="30086" y="155282"/>
                  </a:lnTo>
                  <a:close/>
                </a:path>
                <a:path w="99060" h="528954">
                  <a:moveTo>
                    <a:pt x="30467" y="156552"/>
                  </a:moveTo>
                  <a:lnTo>
                    <a:pt x="29806" y="155854"/>
                  </a:lnTo>
                  <a:lnTo>
                    <a:pt x="29730" y="156552"/>
                  </a:lnTo>
                  <a:lnTo>
                    <a:pt x="30467" y="156552"/>
                  </a:lnTo>
                  <a:close/>
                </a:path>
                <a:path w="99060" h="528954">
                  <a:moveTo>
                    <a:pt x="30632" y="173062"/>
                  </a:moveTo>
                  <a:lnTo>
                    <a:pt x="27736" y="171792"/>
                  </a:lnTo>
                  <a:lnTo>
                    <a:pt x="28397" y="172288"/>
                  </a:lnTo>
                  <a:lnTo>
                    <a:pt x="30632" y="173062"/>
                  </a:lnTo>
                  <a:close/>
                </a:path>
                <a:path w="99060" h="528954">
                  <a:moveTo>
                    <a:pt x="30937" y="136232"/>
                  </a:moveTo>
                  <a:lnTo>
                    <a:pt x="30594" y="136550"/>
                  </a:lnTo>
                  <a:lnTo>
                    <a:pt x="30886" y="136347"/>
                  </a:lnTo>
                  <a:close/>
                </a:path>
                <a:path w="99060" h="528954">
                  <a:moveTo>
                    <a:pt x="31242" y="275742"/>
                  </a:moveTo>
                  <a:lnTo>
                    <a:pt x="30873" y="275564"/>
                  </a:lnTo>
                  <a:lnTo>
                    <a:pt x="30607" y="275932"/>
                  </a:lnTo>
                  <a:lnTo>
                    <a:pt x="31242" y="275742"/>
                  </a:lnTo>
                  <a:close/>
                </a:path>
                <a:path w="99060" h="528954">
                  <a:moveTo>
                    <a:pt x="32791" y="190461"/>
                  </a:moveTo>
                  <a:lnTo>
                    <a:pt x="31838" y="189928"/>
                  </a:lnTo>
                  <a:lnTo>
                    <a:pt x="31661" y="190207"/>
                  </a:lnTo>
                  <a:lnTo>
                    <a:pt x="32791" y="190461"/>
                  </a:lnTo>
                  <a:close/>
                </a:path>
                <a:path w="99060" h="528954">
                  <a:moveTo>
                    <a:pt x="34023" y="224180"/>
                  </a:moveTo>
                  <a:lnTo>
                    <a:pt x="33731" y="224193"/>
                  </a:lnTo>
                  <a:lnTo>
                    <a:pt x="34023" y="224180"/>
                  </a:lnTo>
                  <a:close/>
                </a:path>
                <a:path w="99060" h="528954">
                  <a:moveTo>
                    <a:pt x="34391" y="235762"/>
                  </a:moveTo>
                  <a:lnTo>
                    <a:pt x="33731" y="235292"/>
                  </a:lnTo>
                  <a:lnTo>
                    <a:pt x="31724" y="236131"/>
                  </a:lnTo>
                  <a:lnTo>
                    <a:pt x="32321" y="236562"/>
                  </a:lnTo>
                  <a:lnTo>
                    <a:pt x="34391" y="235762"/>
                  </a:lnTo>
                  <a:close/>
                </a:path>
                <a:path w="99060" h="528954">
                  <a:moveTo>
                    <a:pt x="36195" y="223012"/>
                  </a:moveTo>
                  <a:lnTo>
                    <a:pt x="34023" y="224180"/>
                  </a:lnTo>
                  <a:lnTo>
                    <a:pt x="34747" y="224180"/>
                  </a:lnTo>
                  <a:lnTo>
                    <a:pt x="36195" y="223012"/>
                  </a:lnTo>
                  <a:close/>
                </a:path>
                <a:path w="99060" h="528954">
                  <a:moveTo>
                    <a:pt x="36791" y="137502"/>
                  </a:moveTo>
                  <a:lnTo>
                    <a:pt x="36296" y="137248"/>
                  </a:lnTo>
                  <a:lnTo>
                    <a:pt x="35941" y="137502"/>
                  </a:lnTo>
                  <a:lnTo>
                    <a:pt x="36791" y="137502"/>
                  </a:lnTo>
                  <a:close/>
                </a:path>
                <a:path w="99060" h="528954">
                  <a:moveTo>
                    <a:pt x="38569" y="236461"/>
                  </a:moveTo>
                  <a:lnTo>
                    <a:pt x="36957" y="236753"/>
                  </a:lnTo>
                  <a:lnTo>
                    <a:pt x="36855" y="237172"/>
                  </a:lnTo>
                  <a:lnTo>
                    <a:pt x="35775" y="237947"/>
                  </a:lnTo>
                  <a:lnTo>
                    <a:pt x="36233" y="237985"/>
                  </a:lnTo>
                  <a:lnTo>
                    <a:pt x="37719" y="237248"/>
                  </a:lnTo>
                  <a:lnTo>
                    <a:pt x="38569" y="236461"/>
                  </a:lnTo>
                  <a:close/>
                </a:path>
                <a:path w="99060" h="528954">
                  <a:moveTo>
                    <a:pt x="39154" y="138772"/>
                  </a:moveTo>
                  <a:lnTo>
                    <a:pt x="38227" y="137502"/>
                  </a:lnTo>
                  <a:lnTo>
                    <a:pt x="36791" y="137502"/>
                  </a:lnTo>
                  <a:lnTo>
                    <a:pt x="39154" y="138772"/>
                  </a:lnTo>
                  <a:close/>
                </a:path>
                <a:path w="99060" h="528954">
                  <a:moveTo>
                    <a:pt x="40259" y="220052"/>
                  </a:moveTo>
                  <a:lnTo>
                    <a:pt x="38074" y="221322"/>
                  </a:lnTo>
                  <a:lnTo>
                    <a:pt x="38747" y="221322"/>
                  </a:lnTo>
                  <a:lnTo>
                    <a:pt x="40259" y="220052"/>
                  </a:lnTo>
                  <a:close/>
                </a:path>
                <a:path w="99060" h="528954">
                  <a:moveTo>
                    <a:pt x="41097" y="127774"/>
                  </a:moveTo>
                  <a:lnTo>
                    <a:pt x="40259" y="128612"/>
                  </a:lnTo>
                  <a:lnTo>
                    <a:pt x="40957" y="128168"/>
                  </a:lnTo>
                  <a:lnTo>
                    <a:pt x="41097" y="127774"/>
                  </a:lnTo>
                  <a:close/>
                </a:path>
                <a:path w="99060" h="528954">
                  <a:moveTo>
                    <a:pt x="42240" y="124802"/>
                  </a:moveTo>
                  <a:lnTo>
                    <a:pt x="41694" y="124802"/>
                  </a:lnTo>
                  <a:lnTo>
                    <a:pt x="41236" y="125717"/>
                  </a:lnTo>
                  <a:lnTo>
                    <a:pt x="42240" y="124802"/>
                  </a:lnTo>
                  <a:close/>
                </a:path>
                <a:path w="99060" h="528954">
                  <a:moveTo>
                    <a:pt x="42773" y="251777"/>
                  </a:moveTo>
                  <a:lnTo>
                    <a:pt x="42583" y="251904"/>
                  </a:lnTo>
                  <a:lnTo>
                    <a:pt x="42456" y="252006"/>
                  </a:lnTo>
                  <a:lnTo>
                    <a:pt x="42278" y="252120"/>
                  </a:lnTo>
                  <a:lnTo>
                    <a:pt x="42506" y="252196"/>
                  </a:lnTo>
                  <a:lnTo>
                    <a:pt x="42773" y="251777"/>
                  </a:lnTo>
                  <a:close/>
                </a:path>
                <a:path w="99060" h="528954">
                  <a:moveTo>
                    <a:pt x="44183" y="126072"/>
                  </a:moveTo>
                  <a:lnTo>
                    <a:pt x="43980" y="126072"/>
                  </a:lnTo>
                  <a:lnTo>
                    <a:pt x="43903" y="126263"/>
                  </a:lnTo>
                  <a:lnTo>
                    <a:pt x="44183" y="126072"/>
                  </a:lnTo>
                  <a:close/>
                </a:path>
                <a:path w="99060" h="528954">
                  <a:moveTo>
                    <a:pt x="45377" y="126072"/>
                  </a:moveTo>
                  <a:lnTo>
                    <a:pt x="43789" y="127342"/>
                  </a:lnTo>
                  <a:lnTo>
                    <a:pt x="44119" y="127342"/>
                  </a:lnTo>
                  <a:lnTo>
                    <a:pt x="45377" y="126072"/>
                  </a:lnTo>
                  <a:close/>
                </a:path>
                <a:path w="99060" h="528954">
                  <a:moveTo>
                    <a:pt x="45529" y="256311"/>
                  </a:moveTo>
                  <a:lnTo>
                    <a:pt x="45313" y="256438"/>
                  </a:lnTo>
                  <a:lnTo>
                    <a:pt x="45173" y="256654"/>
                  </a:lnTo>
                  <a:lnTo>
                    <a:pt x="45529" y="256311"/>
                  </a:lnTo>
                  <a:close/>
                </a:path>
                <a:path w="99060" h="528954">
                  <a:moveTo>
                    <a:pt x="45643" y="256209"/>
                  </a:moveTo>
                  <a:lnTo>
                    <a:pt x="45224" y="256209"/>
                  </a:lnTo>
                  <a:lnTo>
                    <a:pt x="44932" y="256438"/>
                  </a:lnTo>
                  <a:lnTo>
                    <a:pt x="45313" y="256311"/>
                  </a:lnTo>
                  <a:lnTo>
                    <a:pt x="45504" y="256311"/>
                  </a:lnTo>
                  <a:lnTo>
                    <a:pt x="45643" y="256209"/>
                  </a:lnTo>
                  <a:close/>
                </a:path>
                <a:path w="99060" h="528954">
                  <a:moveTo>
                    <a:pt x="46647" y="251510"/>
                  </a:moveTo>
                  <a:lnTo>
                    <a:pt x="45554" y="251523"/>
                  </a:lnTo>
                  <a:lnTo>
                    <a:pt x="42621" y="253060"/>
                  </a:lnTo>
                  <a:lnTo>
                    <a:pt x="43281" y="253060"/>
                  </a:lnTo>
                  <a:lnTo>
                    <a:pt x="46647" y="251510"/>
                  </a:lnTo>
                  <a:close/>
                </a:path>
                <a:path w="99060" h="528954">
                  <a:moveTo>
                    <a:pt x="47510" y="256882"/>
                  </a:moveTo>
                  <a:lnTo>
                    <a:pt x="46240" y="258152"/>
                  </a:lnTo>
                  <a:lnTo>
                    <a:pt x="47332" y="258152"/>
                  </a:lnTo>
                  <a:lnTo>
                    <a:pt x="47510" y="256882"/>
                  </a:lnTo>
                  <a:close/>
                </a:path>
                <a:path w="99060" h="528954">
                  <a:moveTo>
                    <a:pt x="47790" y="289242"/>
                  </a:moveTo>
                  <a:lnTo>
                    <a:pt x="47447" y="289902"/>
                  </a:lnTo>
                  <a:lnTo>
                    <a:pt x="45808" y="289902"/>
                  </a:lnTo>
                  <a:lnTo>
                    <a:pt x="47231" y="291172"/>
                  </a:lnTo>
                  <a:lnTo>
                    <a:pt x="47790" y="289242"/>
                  </a:lnTo>
                  <a:close/>
                </a:path>
                <a:path w="99060" h="528954">
                  <a:moveTo>
                    <a:pt x="48107" y="288632"/>
                  </a:moveTo>
                  <a:lnTo>
                    <a:pt x="47942" y="288709"/>
                  </a:lnTo>
                  <a:lnTo>
                    <a:pt x="47790" y="289242"/>
                  </a:lnTo>
                  <a:lnTo>
                    <a:pt x="48107" y="288632"/>
                  </a:lnTo>
                  <a:close/>
                </a:path>
                <a:path w="99060" h="528954">
                  <a:moveTo>
                    <a:pt x="49072" y="289102"/>
                  </a:moveTo>
                  <a:lnTo>
                    <a:pt x="48577" y="289191"/>
                  </a:lnTo>
                  <a:lnTo>
                    <a:pt x="48260" y="289750"/>
                  </a:lnTo>
                  <a:lnTo>
                    <a:pt x="48488" y="289864"/>
                  </a:lnTo>
                  <a:lnTo>
                    <a:pt x="48945" y="289801"/>
                  </a:lnTo>
                  <a:lnTo>
                    <a:pt x="48971" y="289496"/>
                  </a:lnTo>
                  <a:lnTo>
                    <a:pt x="49072" y="289102"/>
                  </a:lnTo>
                  <a:close/>
                </a:path>
                <a:path w="99060" h="528954">
                  <a:moveTo>
                    <a:pt x="49784" y="138074"/>
                  </a:moveTo>
                  <a:lnTo>
                    <a:pt x="49390" y="138430"/>
                  </a:lnTo>
                  <a:lnTo>
                    <a:pt x="48818" y="138950"/>
                  </a:lnTo>
                  <a:lnTo>
                    <a:pt x="49060" y="138772"/>
                  </a:lnTo>
                  <a:lnTo>
                    <a:pt x="49339" y="138531"/>
                  </a:lnTo>
                  <a:lnTo>
                    <a:pt x="49784" y="138074"/>
                  </a:lnTo>
                  <a:close/>
                </a:path>
                <a:path w="99060" h="528954">
                  <a:moveTo>
                    <a:pt x="50203" y="260692"/>
                  </a:moveTo>
                  <a:lnTo>
                    <a:pt x="48869" y="261962"/>
                  </a:lnTo>
                  <a:lnTo>
                    <a:pt x="49174" y="261962"/>
                  </a:lnTo>
                  <a:lnTo>
                    <a:pt x="50203" y="260692"/>
                  </a:lnTo>
                  <a:close/>
                </a:path>
                <a:path w="99060" h="528954">
                  <a:moveTo>
                    <a:pt x="50342" y="289356"/>
                  </a:moveTo>
                  <a:lnTo>
                    <a:pt x="49822" y="289547"/>
                  </a:lnTo>
                  <a:lnTo>
                    <a:pt x="49314" y="289737"/>
                  </a:lnTo>
                  <a:lnTo>
                    <a:pt x="48945" y="289801"/>
                  </a:lnTo>
                  <a:lnTo>
                    <a:pt x="48920" y="290156"/>
                  </a:lnTo>
                  <a:lnTo>
                    <a:pt x="48996" y="290347"/>
                  </a:lnTo>
                  <a:lnTo>
                    <a:pt x="50342" y="289356"/>
                  </a:lnTo>
                  <a:close/>
                </a:path>
                <a:path w="99060" h="528954">
                  <a:moveTo>
                    <a:pt x="50596" y="291592"/>
                  </a:moveTo>
                  <a:lnTo>
                    <a:pt x="48831" y="292442"/>
                  </a:lnTo>
                  <a:lnTo>
                    <a:pt x="48234" y="293712"/>
                  </a:lnTo>
                  <a:lnTo>
                    <a:pt x="50596" y="291592"/>
                  </a:lnTo>
                  <a:close/>
                </a:path>
                <a:path w="99060" h="528954">
                  <a:moveTo>
                    <a:pt x="51054" y="291172"/>
                  </a:moveTo>
                  <a:lnTo>
                    <a:pt x="50596" y="291592"/>
                  </a:lnTo>
                  <a:lnTo>
                    <a:pt x="50965" y="291414"/>
                  </a:lnTo>
                  <a:lnTo>
                    <a:pt x="51054" y="291172"/>
                  </a:lnTo>
                  <a:close/>
                </a:path>
                <a:path w="99060" h="528954">
                  <a:moveTo>
                    <a:pt x="51117" y="270852"/>
                  </a:moveTo>
                  <a:lnTo>
                    <a:pt x="50914" y="271068"/>
                  </a:lnTo>
                  <a:lnTo>
                    <a:pt x="51104" y="270992"/>
                  </a:lnTo>
                  <a:lnTo>
                    <a:pt x="51117" y="270852"/>
                  </a:lnTo>
                  <a:close/>
                </a:path>
                <a:path w="99060" h="528954">
                  <a:moveTo>
                    <a:pt x="51269" y="259283"/>
                  </a:moveTo>
                  <a:lnTo>
                    <a:pt x="50838" y="259575"/>
                  </a:lnTo>
                  <a:lnTo>
                    <a:pt x="50520" y="259803"/>
                  </a:lnTo>
                  <a:lnTo>
                    <a:pt x="50203" y="260007"/>
                  </a:lnTo>
                  <a:lnTo>
                    <a:pt x="50457" y="259867"/>
                  </a:lnTo>
                  <a:lnTo>
                    <a:pt x="50774" y="259664"/>
                  </a:lnTo>
                  <a:lnTo>
                    <a:pt x="51269" y="259283"/>
                  </a:lnTo>
                  <a:close/>
                </a:path>
                <a:path w="99060" h="528954">
                  <a:moveTo>
                    <a:pt x="51447" y="293141"/>
                  </a:moveTo>
                  <a:lnTo>
                    <a:pt x="50419" y="293712"/>
                  </a:lnTo>
                  <a:lnTo>
                    <a:pt x="50711" y="293712"/>
                  </a:lnTo>
                  <a:lnTo>
                    <a:pt x="51447" y="293141"/>
                  </a:lnTo>
                  <a:close/>
                </a:path>
                <a:path w="99060" h="528954">
                  <a:moveTo>
                    <a:pt x="51447" y="270852"/>
                  </a:moveTo>
                  <a:lnTo>
                    <a:pt x="51104" y="270992"/>
                  </a:lnTo>
                  <a:lnTo>
                    <a:pt x="51015" y="271856"/>
                  </a:lnTo>
                  <a:lnTo>
                    <a:pt x="51447" y="270852"/>
                  </a:lnTo>
                  <a:close/>
                </a:path>
                <a:path w="99060" h="528954">
                  <a:moveTo>
                    <a:pt x="52374" y="299694"/>
                  </a:moveTo>
                  <a:lnTo>
                    <a:pt x="52108" y="300062"/>
                  </a:lnTo>
                  <a:lnTo>
                    <a:pt x="52374" y="299694"/>
                  </a:lnTo>
                  <a:close/>
                </a:path>
                <a:path w="99060" h="528954">
                  <a:moveTo>
                    <a:pt x="52590" y="266928"/>
                  </a:moveTo>
                  <a:lnTo>
                    <a:pt x="52362" y="267042"/>
                  </a:lnTo>
                  <a:lnTo>
                    <a:pt x="52590" y="266928"/>
                  </a:lnTo>
                  <a:close/>
                </a:path>
                <a:path w="99060" h="528954">
                  <a:moveTo>
                    <a:pt x="52870" y="269544"/>
                  </a:moveTo>
                  <a:lnTo>
                    <a:pt x="52692" y="269773"/>
                  </a:lnTo>
                  <a:lnTo>
                    <a:pt x="52666" y="269900"/>
                  </a:lnTo>
                  <a:lnTo>
                    <a:pt x="52870" y="269544"/>
                  </a:lnTo>
                  <a:close/>
                </a:path>
                <a:path w="99060" h="528954">
                  <a:moveTo>
                    <a:pt x="53047" y="148513"/>
                  </a:moveTo>
                  <a:lnTo>
                    <a:pt x="52895" y="148755"/>
                  </a:lnTo>
                  <a:lnTo>
                    <a:pt x="52882" y="148882"/>
                  </a:lnTo>
                  <a:lnTo>
                    <a:pt x="53047" y="148513"/>
                  </a:lnTo>
                  <a:close/>
                </a:path>
                <a:path w="99060" h="528954">
                  <a:moveTo>
                    <a:pt x="53581" y="296252"/>
                  </a:moveTo>
                  <a:lnTo>
                    <a:pt x="51231" y="298792"/>
                  </a:lnTo>
                  <a:lnTo>
                    <a:pt x="52273" y="299618"/>
                  </a:lnTo>
                  <a:lnTo>
                    <a:pt x="53581" y="296252"/>
                  </a:lnTo>
                  <a:close/>
                </a:path>
                <a:path w="99060" h="528954">
                  <a:moveTo>
                    <a:pt x="56565" y="264502"/>
                  </a:moveTo>
                  <a:lnTo>
                    <a:pt x="54432" y="264502"/>
                  </a:lnTo>
                  <a:lnTo>
                    <a:pt x="52400" y="265772"/>
                  </a:lnTo>
                  <a:lnTo>
                    <a:pt x="50558" y="265785"/>
                  </a:lnTo>
                  <a:lnTo>
                    <a:pt x="52565" y="266915"/>
                  </a:lnTo>
                  <a:lnTo>
                    <a:pt x="56565" y="264502"/>
                  </a:lnTo>
                  <a:close/>
                </a:path>
                <a:path w="99060" h="528954">
                  <a:moveTo>
                    <a:pt x="56667" y="302602"/>
                  </a:moveTo>
                  <a:lnTo>
                    <a:pt x="56159" y="303872"/>
                  </a:lnTo>
                  <a:lnTo>
                    <a:pt x="56591" y="303339"/>
                  </a:lnTo>
                  <a:lnTo>
                    <a:pt x="56667" y="302602"/>
                  </a:lnTo>
                  <a:close/>
                </a:path>
                <a:path w="99060" h="528954">
                  <a:moveTo>
                    <a:pt x="58191" y="269582"/>
                  </a:moveTo>
                  <a:lnTo>
                    <a:pt x="58039" y="268706"/>
                  </a:lnTo>
                  <a:lnTo>
                    <a:pt x="57226" y="269582"/>
                  </a:lnTo>
                  <a:lnTo>
                    <a:pt x="55727" y="270738"/>
                  </a:lnTo>
                  <a:lnTo>
                    <a:pt x="58191" y="269582"/>
                  </a:lnTo>
                  <a:close/>
                </a:path>
                <a:path w="99060" h="528954">
                  <a:moveTo>
                    <a:pt x="58407" y="268312"/>
                  </a:moveTo>
                  <a:lnTo>
                    <a:pt x="57975" y="268312"/>
                  </a:lnTo>
                  <a:lnTo>
                    <a:pt x="58039" y="268706"/>
                  </a:lnTo>
                  <a:lnTo>
                    <a:pt x="58407" y="268312"/>
                  </a:lnTo>
                  <a:close/>
                </a:path>
                <a:path w="99060" h="528954">
                  <a:moveTo>
                    <a:pt x="59055" y="281038"/>
                  </a:moveTo>
                  <a:lnTo>
                    <a:pt x="58801" y="281063"/>
                  </a:lnTo>
                  <a:lnTo>
                    <a:pt x="58559" y="281089"/>
                  </a:lnTo>
                  <a:lnTo>
                    <a:pt x="58331" y="281305"/>
                  </a:lnTo>
                  <a:lnTo>
                    <a:pt x="58496" y="281368"/>
                  </a:lnTo>
                  <a:lnTo>
                    <a:pt x="58801" y="281216"/>
                  </a:lnTo>
                  <a:lnTo>
                    <a:pt x="59055" y="281038"/>
                  </a:lnTo>
                  <a:close/>
                </a:path>
                <a:path w="99060" h="528954">
                  <a:moveTo>
                    <a:pt x="59829" y="276364"/>
                  </a:moveTo>
                  <a:lnTo>
                    <a:pt x="59588" y="276479"/>
                  </a:lnTo>
                  <a:lnTo>
                    <a:pt x="59550" y="276606"/>
                  </a:lnTo>
                  <a:lnTo>
                    <a:pt x="59499" y="276758"/>
                  </a:lnTo>
                  <a:lnTo>
                    <a:pt x="59728" y="276517"/>
                  </a:lnTo>
                  <a:lnTo>
                    <a:pt x="59829" y="276364"/>
                  </a:lnTo>
                  <a:close/>
                </a:path>
                <a:path w="99060" h="528954">
                  <a:moveTo>
                    <a:pt x="60083" y="147916"/>
                  </a:moveTo>
                  <a:lnTo>
                    <a:pt x="59753" y="147955"/>
                  </a:lnTo>
                  <a:lnTo>
                    <a:pt x="60083" y="147916"/>
                  </a:lnTo>
                  <a:close/>
                </a:path>
                <a:path w="99060" h="528954">
                  <a:moveTo>
                    <a:pt x="61074" y="159753"/>
                  </a:moveTo>
                  <a:lnTo>
                    <a:pt x="60820" y="159804"/>
                  </a:lnTo>
                  <a:lnTo>
                    <a:pt x="60579" y="159867"/>
                  </a:lnTo>
                  <a:lnTo>
                    <a:pt x="60375" y="160096"/>
                  </a:lnTo>
                  <a:lnTo>
                    <a:pt x="60540" y="160147"/>
                  </a:lnTo>
                  <a:lnTo>
                    <a:pt x="60845" y="159956"/>
                  </a:lnTo>
                  <a:lnTo>
                    <a:pt x="61074" y="159753"/>
                  </a:lnTo>
                  <a:close/>
                </a:path>
                <a:path w="99060" h="528954">
                  <a:moveTo>
                    <a:pt x="61137" y="154889"/>
                  </a:moveTo>
                  <a:lnTo>
                    <a:pt x="60909" y="155028"/>
                  </a:lnTo>
                  <a:lnTo>
                    <a:pt x="60896" y="155155"/>
                  </a:lnTo>
                  <a:lnTo>
                    <a:pt x="60871" y="155333"/>
                  </a:lnTo>
                  <a:lnTo>
                    <a:pt x="61061" y="155054"/>
                  </a:lnTo>
                  <a:lnTo>
                    <a:pt x="61137" y="154889"/>
                  </a:lnTo>
                  <a:close/>
                </a:path>
                <a:path w="99060" h="528954">
                  <a:moveTo>
                    <a:pt x="61671" y="270852"/>
                  </a:moveTo>
                  <a:lnTo>
                    <a:pt x="60972" y="271691"/>
                  </a:lnTo>
                  <a:lnTo>
                    <a:pt x="61048" y="272122"/>
                  </a:lnTo>
                  <a:lnTo>
                    <a:pt x="61671" y="270852"/>
                  </a:lnTo>
                  <a:close/>
                </a:path>
                <a:path w="99060" h="528954">
                  <a:moveTo>
                    <a:pt x="63017" y="284822"/>
                  </a:moveTo>
                  <a:lnTo>
                    <a:pt x="62814" y="284632"/>
                  </a:lnTo>
                  <a:lnTo>
                    <a:pt x="62255" y="285203"/>
                  </a:lnTo>
                  <a:lnTo>
                    <a:pt x="63017" y="284822"/>
                  </a:lnTo>
                  <a:close/>
                </a:path>
                <a:path w="99060" h="528954">
                  <a:moveTo>
                    <a:pt x="63842" y="283552"/>
                  </a:moveTo>
                  <a:lnTo>
                    <a:pt x="61658" y="283552"/>
                  </a:lnTo>
                  <a:lnTo>
                    <a:pt x="62814" y="284632"/>
                  </a:lnTo>
                  <a:lnTo>
                    <a:pt x="63842" y="283552"/>
                  </a:lnTo>
                  <a:close/>
                </a:path>
                <a:path w="99060" h="528954">
                  <a:moveTo>
                    <a:pt x="66027" y="282232"/>
                  </a:moveTo>
                  <a:lnTo>
                    <a:pt x="64833" y="282308"/>
                  </a:lnTo>
                  <a:lnTo>
                    <a:pt x="65608" y="282321"/>
                  </a:lnTo>
                  <a:lnTo>
                    <a:pt x="66027" y="282232"/>
                  </a:lnTo>
                  <a:close/>
                </a:path>
                <a:path w="99060" h="528954">
                  <a:moveTo>
                    <a:pt x="67056" y="289839"/>
                  </a:moveTo>
                  <a:lnTo>
                    <a:pt x="65760" y="290880"/>
                  </a:lnTo>
                  <a:lnTo>
                    <a:pt x="67043" y="289864"/>
                  </a:lnTo>
                  <a:close/>
                </a:path>
                <a:path w="99060" h="528954">
                  <a:moveTo>
                    <a:pt x="67843" y="289204"/>
                  </a:moveTo>
                  <a:lnTo>
                    <a:pt x="67284" y="289128"/>
                  </a:lnTo>
                  <a:lnTo>
                    <a:pt x="67056" y="289839"/>
                  </a:lnTo>
                  <a:lnTo>
                    <a:pt x="67843" y="289204"/>
                  </a:lnTo>
                  <a:close/>
                </a:path>
                <a:path w="99060" h="528954">
                  <a:moveTo>
                    <a:pt x="67957" y="311467"/>
                  </a:moveTo>
                  <a:lnTo>
                    <a:pt x="67792" y="311670"/>
                  </a:lnTo>
                  <a:lnTo>
                    <a:pt x="67627" y="311886"/>
                  </a:lnTo>
                  <a:lnTo>
                    <a:pt x="67525" y="312102"/>
                  </a:lnTo>
                  <a:lnTo>
                    <a:pt x="67652" y="311950"/>
                  </a:lnTo>
                  <a:lnTo>
                    <a:pt x="67805" y="311721"/>
                  </a:lnTo>
                  <a:lnTo>
                    <a:pt x="67957" y="311467"/>
                  </a:lnTo>
                  <a:close/>
                </a:path>
                <a:path w="99060" h="528954">
                  <a:moveTo>
                    <a:pt x="68072" y="464083"/>
                  </a:moveTo>
                  <a:lnTo>
                    <a:pt x="67017" y="463740"/>
                  </a:lnTo>
                  <a:lnTo>
                    <a:pt x="66929" y="464083"/>
                  </a:lnTo>
                  <a:lnTo>
                    <a:pt x="68072" y="464083"/>
                  </a:lnTo>
                  <a:close/>
                </a:path>
                <a:path w="99060" h="528954">
                  <a:moveTo>
                    <a:pt x="68732" y="297649"/>
                  </a:moveTo>
                  <a:lnTo>
                    <a:pt x="68592" y="297840"/>
                  </a:lnTo>
                  <a:lnTo>
                    <a:pt x="68732" y="297649"/>
                  </a:lnTo>
                  <a:close/>
                </a:path>
                <a:path w="99060" h="528954">
                  <a:moveTo>
                    <a:pt x="68897" y="297218"/>
                  </a:moveTo>
                  <a:lnTo>
                    <a:pt x="68732" y="297649"/>
                  </a:lnTo>
                  <a:lnTo>
                    <a:pt x="68859" y="297446"/>
                  </a:lnTo>
                  <a:lnTo>
                    <a:pt x="68897" y="297319"/>
                  </a:lnTo>
                  <a:close/>
                </a:path>
                <a:path w="99060" h="528954">
                  <a:moveTo>
                    <a:pt x="69037" y="310654"/>
                  </a:moveTo>
                  <a:lnTo>
                    <a:pt x="67970" y="311492"/>
                  </a:lnTo>
                  <a:lnTo>
                    <a:pt x="68681" y="311492"/>
                  </a:lnTo>
                  <a:lnTo>
                    <a:pt x="69037" y="310654"/>
                  </a:lnTo>
                  <a:close/>
                </a:path>
                <a:path w="99060" h="528954">
                  <a:moveTo>
                    <a:pt x="69367" y="296113"/>
                  </a:moveTo>
                  <a:lnTo>
                    <a:pt x="68503" y="296837"/>
                  </a:lnTo>
                  <a:lnTo>
                    <a:pt x="68910" y="296862"/>
                  </a:lnTo>
                  <a:lnTo>
                    <a:pt x="68897" y="297218"/>
                  </a:lnTo>
                  <a:lnTo>
                    <a:pt x="69367" y="296113"/>
                  </a:lnTo>
                  <a:close/>
                </a:path>
                <a:path w="99060" h="528954">
                  <a:moveTo>
                    <a:pt x="70586" y="303339"/>
                  </a:moveTo>
                  <a:lnTo>
                    <a:pt x="70129" y="303618"/>
                  </a:lnTo>
                  <a:lnTo>
                    <a:pt x="70154" y="303872"/>
                  </a:lnTo>
                  <a:lnTo>
                    <a:pt x="70586" y="303339"/>
                  </a:lnTo>
                  <a:close/>
                </a:path>
                <a:path w="99060" h="528954">
                  <a:moveTo>
                    <a:pt x="71780" y="312229"/>
                  </a:moveTo>
                  <a:lnTo>
                    <a:pt x="71589" y="312343"/>
                  </a:lnTo>
                  <a:lnTo>
                    <a:pt x="71399" y="312762"/>
                  </a:lnTo>
                  <a:lnTo>
                    <a:pt x="71780" y="312229"/>
                  </a:lnTo>
                  <a:close/>
                </a:path>
                <a:path w="99060" h="528954">
                  <a:moveTo>
                    <a:pt x="71907" y="308952"/>
                  </a:moveTo>
                  <a:lnTo>
                    <a:pt x="70040" y="308952"/>
                  </a:lnTo>
                  <a:lnTo>
                    <a:pt x="69773" y="308952"/>
                  </a:lnTo>
                  <a:lnTo>
                    <a:pt x="69037" y="310654"/>
                  </a:lnTo>
                  <a:lnTo>
                    <a:pt x="69596" y="310222"/>
                  </a:lnTo>
                  <a:lnTo>
                    <a:pt x="67183" y="314032"/>
                  </a:lnTo>
                  <a:lnTo>
                    <a:pt x="70726" y="310222"/>
                  </a:lnTo>
                  <a:lnTo>
                    <a:pt x="71907" y="308952"/>
                  </a:lnTo>
                  <a:close/>
                </a:path>
                <a:path w="99060" h="528954">
                  <a:moveTo>
                    <a:pt x="71970" y="311492"/>
                  </a:moveTo>
                  <a:lnTo>
                    <a:pt x="70370" y="312762"/>
                  </a:lnTo>
                  <a:lnTo>
                    <a:pt x="70942" y="312762"/>
                  </a:lnTo>
                  <a:lnTo>
                    <a:pt x="71589" y="312343"/>
                  </a:lnTo>
                  <a:lnTo>
                    <a:pt x="71970" y="311492"/>
                  </a:lnTo>
                  <a:close/>
                </a:path>
                <a:path w="99060" h="528954">
                  <a:moveTo>
                    <a:pt x="72224" y="301332"/>
                  </a:moveTo>
                  <a:lnTo>
                    <a:pt x="70586" y="303339"/>
                  </a:lnTo>
                  <a:lnTo>
                    <a:pt x="71793" y="302602"/>
                  </a:lnTo>
                  <a:lnTo>
                    <a:pt x="72224" y="301332"/>
                  </a:lnTo>
                  <a:close/>
                </a:path>
                <a:path w="99060" h="528954">
                  <a:moveTo>
                    <a:pt x="73367" y="175755"/>
                  </a:moveTo>
                  <a:lnTo>
                    <a:pt x="73228" y="176098"/>
                  </a:lnTo>
                  <a:lnTo>
                    <a:pt x="73342" y="175907"/>
                  </a:lnTo>
                  <a:lnTo>
                    <a:pt x="73367" y="175755"/>
                  </a:lnTo>
                  <a:close/>
                </a:path>
                <a:path w="99060" h="528954">
                  <a:moveTo>
                    <a:pt x="73380" y="321424"/>
                  </a:moveTo>
                  <a:lnTo>
                    <a:pt x="72326" y="322922"/>
                  </a:lnTo>
                  <a:lnTo>
                    <a:pt x="73380" y="321652"/>
                  </a:lnTo>
                  <a:lnTo>
                    <a:pt x="73380" y="321424"/>
                  </a:lnTo>
                  <a:close/>
                </a:path>
                <a:path w="99060" h="528954">
                  <a:moveTo>
                    <a:pt x="73672" y="174498"/>
                  </a:moveTo>
                  <a:lnTo>
                    <a:pt x="72885" y="175310"/>
                  </a:lnTo>
                  <a:lnTo>
                    <a:pt x="73317" y="175310"/>
                  </a:lnTo>
                  <a:lnTo>
                    <a:pt x="73355" y="175666"/>
                  </a:lnTo>
                  <a:lnTo>
                    <a:pt x="73672" y="174498"/>
                  </a:lnTo>
                  <a:close/>
                </a:path>
                <a:path w="99060" h="528954">
                  <a:moveTo>
                    <a:pt x="74510" y="297053"/>
                  </a:moveTo>
                  <a:lnTo>
                    <a:pt x="73939" y="297649"/>
                  </a:lnTo>
                  <a:lnTo>
                    <a:pt x="74244" y="297345"/>
                  </a:lnTo>
                  <a:lnTo>
                    <a:pt x="74510" y="297053"/>
                  </a:lnTo>
                  <a:close/>
                </a:path>
                <a:path w="99060" h="528954">
                  <a:moveTo>
                    <a:pt x="77863" y="303872"/>
                  </a:moveTo>
                  <a:lnTo>
                    <a:pt x="77406" y="303872"/>
                  </a:lnTo>
                  <a:lnTo>
                    <a:pt x="77241" y="304444"/>
                  </a:lnTo>
                  <a:lnTo>
                    <a:pt x="77863" y="303872"/>
                  </a:lnTo>
                  <a:close/>
                </a:path>
                <a:path w="99060" h="528954">
                  <a:moveTo>
                    <a:pt x="77901" y="325907"/>
                  </a:moveTo>
                  <a:lnTo>
                    <a:pt x="77647" y="325983"/>
                  </a:lnTo>
                  <a:lnTo>
                    <a:pt x="77457" y="326326"/>
                  </a:lnTo>
                  <a:lnTo>
                    <a:pt x="77901" y="325907"/>
                  </a:lnTo>
                  <a:close/>
                </a:path>
                <a:path w="99060" h="528954">
                  <a:moveTo>
                    <a:pt x="78625" y="325208"/>
                  </a:moveTo>
                  <a:lnTo>
                    <a:pt x="77901" y="325907"/>
                  </a:lnTo>
                  <a:lnTo>
                    <a:pt x="78054" y="325856"/>
                  </a:lnTo>
                  <a:lnTo>
                    <a:pt x="78625" y="325208"/>
                  </a:lnTo>
                  <a:close/>
                </a:path>
                <a:path w="99060" h="528954">
                  <a:moveTo>
                    <a:pt x="79476" y="322630"/>
                  </a:moveTo>
                  <a:lnTo>
                    <a:pt x="78105" y="323850"/>
                  </a:lnTo>
                  <a:lnTo>
                    <a:pt x="78193" y="324231"/>
                  </a:lnTo>
                  <a:lnTo>
                    <a:pt x="77292" y="326097"/>
                  </a:lnTo>
                  <a:lnTo>
                    <a:pt x="77647" y="325983"/>
                  </a:lnTo>
                  <a:lnTo>
                    <a:pt x="79476" y="322630"/>
                  </a:lnTo>
                  <a:close/>
                </a:path>
                <a:path w="99060" h="528954">
                  <a:moveTo>
                    <a:pt x="79857" y="325716"/>
                  </a:moveTo>
                  <a:lnTo>
                    <a:pt x="79667" y="325653"/>
                  </a:lnTo>
                  <a:lnTo>
                    <a:pt x="79857" y="325716"/>
                  </a:lnTo>
                  <a:close/>
                </a:path>
                <a:path w="99060" h="528954">
                  <a:moveTo>
                    <a:pt x="80645" y="312762"/>
                  </a:moveTo>
                  <a:lnTo>
                    <a:pt x="80289" y="312762"/>
                  </a:lnTo>
                  <a:lnTo>
                    <a:pt x="79667" y="313499"/>
                  </a:lnTo>
                  <a:lnTo>
                    <a:pt x="80645" y="312762"/>
                  </a:lnTo>
                  <a:close/>
                </a:path>
                <a:path w="99060" h="528954">
                  <a:moveTo>
                    <a:pt x="80784" y="324827"/>
                  </a:moveTo>
                  <a:lnTo>
                    <a:pt x="80302" y="325386"/>
                  </a:lnTo>
                  <a:lnTo>
                    <a:pt x="80035" y="325653"/>
                  </a:lnTo>
                  <a:lnTo>
                    <a:pt x="79857" y="325716"/>
                  </a:lnTo>
                  <a:lnTo>
                    <a:pt x="80098" y="325716"/>
                  </a:lnTo>
                  <a:lnTo>
                    <a:pt x="79756" y="326123"/>
                  </a:lnTo>
                  <a:lnTo>
                    <a:pt x="79959" y="326059"/>
                  </a:lnTo>
                  <a:lnTo>
                    <a:pt x="80238" y="325869"/>
                  </a:lnTo>
                  <a:lnTo>
                    <a:pt x="80568" y="325602"/>
                  </a:lnTo>
                  <a:lnTo>
                    <a:pt x="80403" y="325653"/>
                  </a:lnTo>
                  <a:lnTo>
                    <a:pt x="80238" y="325691"/>
                  </a:lnTo>
                  <a:lnTo>
                    <a:pt x="80403" y="325374"/>
                  </a:lnTo>
                  <a:lnTo>
                    <a:pt x="80657" y="325056"/>
                  </a:lnTo>
                  <a:lnTo>
                    <a:pt x="80784" y="324827"/>
                  </a:lnTo>
                  <a:close/>
                </a:path>
                <a:path w="99060" h="528954">
                  <a:moveTo>
                    <a:pt x="80886" y="308952"/>
                  </a:moveTo>
                  <a:lnTo>
                    <a:pt x="79959" y="310108"/>
                  </a:lnTo>
                  <a:lnTo>
                    <a:pt x="80759" y="309524"/>
                  </a:lnTo>
                  <a:lnTo>
                    <a:pt x="80886" y="308952"/>
                  </a:lnTo>
                  <a:close/>
                </a:path>
                <a:path w="99060" h="528954">
                  <a:moveTo>
                    <a:pt x="81661" y="305308"/>
                  </a:moveTo>
                  <a:lnTo>
                    <a:pt x="81635" y="305130"/>
                  </a:lnTo>
                  <a:lnTo>
                    <a:pt x="79616" y="307263"/>
                  </a:lnTo>
                  <a:lnTo>
                    <a:pt x="78689" y="308165"/>
                  </a:lnTo>
                  <a:lnTo>
                    <a:pt x="79590" y="307340"/>
                  </a:lnTo>
                  <a:lnTo>
                    <a:pt x="80060" y="306971"/>
                  </a:lnTo>
                  <a:lnTo>
                    <a:pt x="80302" y="306895"/>
                  </a:lnTo>
                  <a:lnTo>
                    <a:pt x="80657" y="306463"/>
                  </a:lnTo>
                  <a:lnTo>
                    <a:pt x="81102" y="305955"/>
                  </a:lnTo>
                  <a:lnTo>
                    <a:pt x="81661" y="305308"/>
                  </a:lnTo>
                  <a:close/>
                </a:path>
                <a:path w="99060" h="528954">
                  <a:moveTo>
                    <a:pt x="82245" y="327964"/>
                  </a:moveTo>
                  <a:lnTo>
                    <a:pt x="81889" y="328129"/>
                  </a:lnTo>
                  <a:lnTo>
                    <a:pt x="81940" y="328333"/>
                  </a:lnTo>
                  <a:lnTo>
                    <a:pt x="82067" y="328168"/>
                  </a:lnTo>
                  <a:lnTo>
                    <a:pt x="82245" y="327964"/>
                  </a:lnTo>
                  <a:close/>
                </a:path>
                <a:path w="99060" h="528954">
                  <a:moveTo>
                    <a:pt x="82588" y="327799"/>
                  </a:moveTo>
                  <a:lnTo>
                    <a:pt x="82461" y="327723"/>
                  </a:lnTo>
                  <a:lnTo>
                    <a:pt x="82245" y="327964"/>
                  </a:lnTo>
                  <a:lnTo>
                    <a:pt x="82588" y="327799"/>
                  </a:lnTo>
                  <a:close/>
                </a:path>
                <a:path w="99060" h="528954">
                  <a:moveTo>
                    <a:pt x="82943" y="305371"/>
                  </a:moveTo>
                  <a:lnTo>
                    <a:pt x="82003" y="305904"/>
                  </a:lnTo>
                  <a:lnTo>
                    <a:pt x="81762" y="306044"/>
                  </a:lnTo>
                  <a:lnTo>
                    <a:pt x="81394" y="307047"/>
                  </a:lnTo>
                  <a:lnTo>
                    <a:pt x="82143" y="307022"/>
                  </a:lnTo>
                  <a:lnTo>
                    <a:pt x="82486" y="305816"/>
                  </a:lnTo>
                  <a:lnTo>
                    <a:pt x="82943" y="305371"/>
                  </a:lnTo>
                  <a:close/>
                </a:path>
                <a:path w="99060" h="528954">
                  <a:moveTo>
                    <a:pt x="83032" y="178536"/>
                  </a:moveTo>
                  <a:lnTo>
                    <a:pt x="81889" y="179425"/>
                  </a:lnTo>
                  <a:lnTo>
                    <a:pt x="82029" y="179527"/>
                  </a:lnTo>
                  <a:lnTo>
                    <a:pt x="82308" y="179247"/>
                  </a:lnTo>
                  <a:lnTo>
                    <a:pt x="82638" y="178917"/>
                  </a:lnTo>
                  <a:lnTo>
                    <a:pt x="83032" y="178536"/>
                  </a:lnTo>
                  <a:close/>
                </a:path>
                <a:path w="99060" h="528954">
                  <a:moveTo>
                    <a:pt x="83134" y="311213"/>
                  </a:moveTo>
                  <a:lnTo>
                    <a:pt x="82638" y="310349"/>
                  </a:lnTo>
                  <a:lnTo>
                    <a:pt x="82842" y="311670"/>
                  </a:lnTo>
                  <a:lnTo>
                    <a:pt x="83134" y="311213"/>
                  </a:lnTo>
                  <a:close/>
                </a:path>
                <a:path w="99060" h="528954">
                  <a:moveTo>
                    <a:pt x="83337" y="327431"/>
                  </a:moveTo>
                  <a:lnTo>
                    <a:pt x="82588" y="327799"/>
                  </a:lnTo>
                  <a:lnTo>
                    <a:pt x="82753" y="328053"/>
                  </a:lnTo>
                  <a:lnTo>
                    <a:pt x="83337" y="327431"/>
                  </a:lnTo>
                  <a:close/>
                </a:path>
                <a:path w="99060" h="528954">
                  <a:moveTo>
                    <a:pt x="83832" y="321906"/>
                  </a:moveTo>
                  <a:lnTo>
                    <a:pt x="83032" y="322922"/>
                  </a:lnTo>
                  <a:lnTo>
                    <a:pt x="83489" y="322922"/>
                  </a:lnTo>
                  <a:lnTo>
                    <a:pt x="83832" y="321906"/>
                  </a:lnTo>
                  <a:close/>
                </a:path>
                <a:path w="99060" h="528954">
                  <a:moveTo>
                    <a:pt x="84416" y="309397"/>
                  </a:moveTo>
                  <a:lnTo>
                    <a:pt x="84277" y="309372"/>
                  </a:lnTo>
                  <a:lnTo>
                    <a:pt x="83134" y="311213"/>
                  </a:lnTo>
                  <a:lnTo>
                    <a:pt x="83337" y="311569"/>
                  </a:lnTo>
                  <a:lnTo>
                    <a:pt x="84416" y="309397"/>
                  </a:lnTo>
                  <a:close/>
                </a:path>
                <a:path w="99060" h="528954">
                  <a:moveTo>
                    <a:pt x="84963" y="325183"/>
                  </a:moveTo>
                  <a:lnTo>
                    <a:pt x="84607" y="325462"/>
                  </a:lnTo>
                  <a:lnTo>
                    <a:pt x="84137" y="325462"/>
                  </a:lnTo>
                  <a:lnTo>
                    <a:pt x="82346" y="326732"/>
                  </a:lnTo>
                  <a:lnTo>
                    <a:pt x="83832" y="326732"/>
                  </a:lnTo>
                  <a:lnTo>
                    <a:pt x="84963" y="325183"/>
                  </a:lnTo>
                  <a:close/>
                </a:path>
                <a:path w="99060" h="528954">
                  <a:moveTo>
                    <a:pt x="86067" y="306070"/>
                  </a:moveTo>
                  <a:lnTo>
                    <a:pt x="84416" y="309397"/>
                  </a:lnTo>
                  <a:lnTo>
                    <a:pt x="84797" y="309473"/>
                  </a:lnTo>
                  <a:lnTo>
                    <a:pt x="86067" y="306070"/>
                  </a:lnTo>
                  <a:close/>
                </a:path>
                <a:path w="99060" h="528954">
                  <a:moveTo>
                    <a:pt x="86245" y="324192"/>
                  </a:moveTo>
                  <a:lnTo>
                    <a:pt x="85699" y="324192"/>
                  </a:lnTo>
                  <a:lnTo>
                    <a:pt x="84963" y="325183"/>
                  </a:lnTo>
                  <a:lnTo>
                    <a:pt x="86245" y="324192"/>
                  </a:lnTo>
                  <a:close/>
                </a:path>
                <a:path w="99060" h="528954">
                  <a:moveTo>
                    <a:pt x="86512" y="511390"/>
                  </a:moveTo>
                  <a:lnTo>
                    <a:pt x="84975" y="511987"/>
                  </a:lnTo>
                  <a:lnTo>
                    <a:pt x="84988" y="512445"/>
                  </a:lnTo>
                  <a:lnTo>
                    <a:pt x="84137" y="513473"/>
                  </a:lnTo>
                  <a:lnTo>
                    <a:pt x="84594" y="513422"/>
                  </a:lnTo>
                  <a:lnTo>
                    <a:pt x="85877" y="512368"/>
                  </a:lnTo>
                  <a:lnTo>
                    <a:pt x="86512" y="511390"/>
                  </a:lnTo>
                  <a:close/>
                </a:path>
                <a:path w="99060" h="528954">
                  <a:moveTo>
                    <a:pt x="87185" y="204216"/>
                  </a:moveTo>
                  <a:lnTo>
                    <a:pt x="86982" y="204152"/>
                  </a:lnTo>
                  <a:lnTo>
                    <a:pt x="87185" y="204216"/>
                  </a:lnTo>
                  <a:close/>
                </a:path>
                <a:path w="99060" h="528954">
                  <a:moveTo>
                    <a:pt x="87299" y="312762"/>
                  </a:moveTo>
                  <a:lnTo>
                    <a:pt x="83108" y="316572"/>
                  </a:lnTo>
                  <a:lnTo>
                    <a:pt x="84924" y="314032"/>
                  </a:lnTo>
                  <a:lnTo>
                    <a:pt x="83146" y="314032"/>
                  </a:lnTo>
                  <a:lnTo>
                    <a:pt x="83019" y="316572"/>
                  </a:lnTo>
                  <a:lnTo>
                    <a:pt x="79781" y="319112"/>
                  </a:lnTo>
                  <a:lnTo>
                    <a:pt x="80530" y="317842"/>
                  </a:lnTo>
                  <a:lnTo>
                    <a:pt x="84328" y="311492"/>
                  </a:lnTo>
                  <a:lnTo>
                    <a:pt x="82156" y="314032"/>
                  </a:lnTo>
                  <a:lnTo>
                    <a:pt x="80505" y="315302"/>
                  </a:lnTo>
                  <a:lnTo>
                    <a:pt x="81191" y="314032"/>
                  </a:lnTo>
                  <a:lnTo>
                    <a:pt x="82054" y="314032"/>
                  </a:lnTo>
                  <a:lnTo>
                    <a:pt x="82931" y="312762"/>
                  </a:lnTo>
                  <a:lnTo>
                    <a:pt x="81254" y="313931"/>
                  </a:lnTo>
                  <a:lnTo>
                    <a:pt x="81876" y="312762"/>
                  </a:lnTo>
                  <a:lnTo>
                    <a:pt x="78130" y="315302"/>
                  </a:lnTo>
                  <a:lnTo>
                    <a:pt x="79667" y="313499"/>
                  </a:lnTo>
                  <a:lnTo>
                    <a:pt x="78955" y="314032"/>
                  </a:lnTo>
                  <a:lnTo>
                    <a:pt x="79819" y="312762"/>
                  </a:lnTo>
                  <a:lnTo>
                    <a:pt x="80289" y="312762"/>
                  </a:lnTo>
                  <a:lnTo>
                    <a:pt x="81368" y="311492"/>
                  </a:lnTo>
                  <a:lnTo>
                    <a:pt x="80048" y="312432"/>
                  </a:lnTo>
                  <a:lnTo>
                    <a:pt x="80683" y="311492"/>
                  </a:lnTo>
                  <a:lnTo>
                    <a:pt x="82410" y="308952"/>
                  </a:lnTo>
                  <a:lnTo>
                    <a:pt x="80645" y="310845"/>
                  </a:lnTo>
                  <a:lnTo>
                    <a:pt x="81546" y="308952"/>
                  </a:lnTo>
                  <a:lnTo>
                    <a:pt x="80759" y="309524"/>
                  </a:lnTo>
                  <a:lnTo>
                    <a:pt x="80429" y="311086"/>
                  </a:lnTo>
                  <a:lnTo>
                    <a:pt x="77673" y="314032"/>
                  </a:lnTo>
                  <a:lnTo>
                    <a:pt x="78841" y="311492"/>
                  </a:lnTo>
                  <a:lnTo>
                    <a:pt x="79959" y="310108"/>
                  </a:lnTo>
                  <a:lnTo>
                    <a:pt x="78054" y="311492"/>
                  </a:lnTo>
                  <a:lnTo>
                    <a:pt x="81305" y="307682"/>
                  </a:lnTo>
                  <a:lnTo>
                    <a:pt x="80302" y="307682"/>
                  </a:lnTo>
                  <a:lnTo>
                    <a:pt x="77724" y="310222"/>
                  </a:lnTo>
                  <a:lnTo>
                    <a:pt x="78333" y="307682"/>
                  </a:lnTo>
                  <a:lnTo>
                    <a:pt x="77736" y="307682"/>
                  </a:lnTo>
                  <a:lnTo>
                    <a:pt x="77381" y="306412"/>
                  </a:lnTo>
                  <a:lnTo>
                    <a:pt x="77038" y="305142"/>
                  </a:lnTo>
                  <a:lnTo>
                    <a:pt x="77241" y="304444"/>
                  </a:lnTo>
                  <a:lnTo>
                    <a:pt x="75069" y="306412"/>
                  </a:lnTo>
                  <a:lnTo>
                    <a:pt x="74955" y="305142"/>
                  </a:lnTo>
                  <a:lnTo>
                    <a:pt x="73939" y="305142"/>
                  </a:lnTo>
                  <a:lnTo>
                    <a:pt x="75590" y="303872"/>
                  </a:lnTo>
                  <a:lnTo>
                    <a:pt x="76301" y="302602"/>
                  </a:lnTo>
                  <a:lnTo>
                    <a:pt x="74701" y="302602"/>
                  </a:lnTo>
                  <a:lnTo>
                    <a:pt x="76784" y="301371"/>
                  </a:lnTo>
                  <a:lnTo>
                    <a:pt x="77139" y="301142"/>
                  </a:lnTo>
                  <a:lnTo>
                    <a:pt x="77508" y="300837"/>
                  </a:lnTo>
                  <a:lnTo>
                    <a:pt x="77914" y="300482"/>
                  </a:lnTo>
                  <a:lnTo>
                    <a:pt x="76720" y="301294"/>
                  </a:lnTo>
                  <a:lnTo>
                    <a:pt x="76174" y="301332"/>
                  </a:lnTo>
                  <a:lnTo>
                    <a:pt x="73304" y="302602"/>
                  </a:lnTo>
                  <a:lnTo>
                    <a:pt x="73952" y="300062"/>
                  </a:lnTo>
                  <a:lnTo>
                    <a:pt x="71983" y="302602"/>
                  </a:lnTo>
                  <a:lnTo>
                    <a:pt x="69215" y="306412"/>
                  </a:lnTo>
                  <a:lnTo>
                    <a:pt x="67132" y="306412"/>
                  </a:lnTo>
                  <a:lnTo>
                    <a:pt x="68516" y="305142"/>
                  </a:lnTo>
                  <a:lnTo>
                    <a:pt x="69888" y="303872"/>
                  </a:lnTo>
                  <a:lnTo>
                    <a:pt x="69723" y="303872"/>
                  </a:lnTo>
                  <a:lnTo>
                    <a:pt x="70129" y="303618"/>
                  </a:lnTo>
                  <a:lnTo>
                    <a:pt x="70053" y="302602"/>
                  </a:lnTo>
                  <a:lnTo>
                    <a:pt x="71539" y="301332"/>
                  </a:lnTo>
                  <a:lnTo>
                    <a:pt x="70904" y="302602"/>
                  </a:lnTo>
                  <a:lnTo>
                    <a:pt x="72136" y="301332"/>
                  </a:lnTo>
                  <a:lnTo>
                    <a:pt x="72440" y="301332"/>
                  </a:lnTo>
                  <a:lnTo>
                    <a:pt x="72390" y="300062"/>
                  </a:lnTo>
                  <a:lnTo>
                    <a:pt x="72923" y="300062"/>
                  </a:lnTo>
                  <a:lnTo>
                    <a:pt x="73939" y="298792"/>
                  </a:lnTo>
                  <a:lnTo>
                    <a:pt x="73152" y="298792"/>
                  </a:lnTo>
                  <a:lnTo>
                    <a:pt x="73609" y="297522"/>
                  </a:lnTo>
                  <a:lnTo>
                    <a:pt x="73088" y="297522"/>
                  </a:lnTo>
                  <a:lnTo>
                    <a:pt x="73088" y="298831"/>
                  </a:lnTo>
                  <a:lnTo>
                    <a:pt x="71920" y="300062"/>
                  </a:lnTo>
                  <a:lnTo>
                    <a:pt x="70891" y="300062"/>
                  </a:lnTo>
                  <a:lnTo>
                    <a:pt x="73088" y="298831"/>
                  </a:lnTo>
                  <a:lnTo>
                    <a:pt x="73088" y="297522"/>
                  </a:lnTo>
                  <a:lnTo>
                    <a:pt x="72453" y="297522"/>
                  </a:lnTo>
                  <a:lnTo>
                    <a:pt x="73202" y="296252"/>
                  </a:lnTo>
                  <a:lnTo>
                    <a:pt x="70929" y="298792"/>
                  </a:lnTo>
                  <a:lnTo>
                    <a:pt x="70789" y="298792"/>
                  </a:lnTo>
                  <a:lnTo>
                    <a:pt x="71818" y="297522"/>
                  </a:lnTo>
                  <a:lnTo>
                    <a:pt x="71094" y="297522"/>
                  </a:lnTo>
                  <a:lnTo>
                    <a:pt x="70827" y="296252"/>
                  </a:lnTo>
                  <a:lnTo>
                    <a:pt x="68694" y="298792"/>
                  </a:lnTo>
                  <a:lnTo>
                    <a:pt x="65290" y="300062"/>
                  </a:lnTo>
                  <a:lnTo>
                    <a:pt x="67246" y="296252"/>
                  </a:lnTo>
                  <a:lnTo>
                    <a:pt x="67894" y="294982"/>
                  </a:lnTo>
                  <a:lnTo>
                    <a:pt x="65379" y="294982"/>
                  </a:lnTo>
                  <a:lnTo>
                    <a:pt x="65100" y="293712"/>
                  </a:lnTo>
                  <a:lnTo>
                    <a:pt x="63017" y="294982"/>
                  </a:lnTo>
                  <a:lnTo>
                    <a:pt x="62852" y="294982"/>
                  </a:lnTo>
                  <a:lnTo>
                    <a:pt x="64096" y="293712"/>
                  </a:lnTo>
                  <a:lnTo>
                    <a:pt x="65112" y="292442"/>
                  </a:lnTo>
                  <a:lnTo>
                    <a:pt x="64135" y="292442"/>
                  </a:lnTo>
                  <a:lnTo>
                    <a:pt x="63195" y="293712"/>
                  </a:lnTo>
                  <a:lnTo>
                    <a:pt x="63957" y="291172"/>
                  </a:lnTo>
                  <a:lnTo>
                    <a:pt x="65354" y="291172"/>
                  </a:lnTo>
                  <a:lnTo>
                    <a:pt x="65722" y="291172"/>
                  </a:lnTo>
                  <a:lnTo>
                    <a:pt x="65443" y="290639"/>
                  </a:lnTo>
                  <a:lnTo>
                    <a:pt x="65557" y="289902"/>
                  </a:lnTo>
                  <a:lnTo>
                    <a:pt x="66725" y="288632"/>
                  </a:lnTo>
                  <a:lnTo>
                    <a:pt x="64033" y="289902"/>
                  </a:lnTo>
                  <a:lnTo>
                    <a:pt x="66243" y="288632"/>
                  </a:lnTo>
                  <a:lnTo>
                    <a:pt x="66243" y="287362"/>
                  </a:lnTo>
                  <a:lnTo>
                    <a:pt x="65405" y="287362"/>
                  </a:lnTo>
                  <a:lnTo>
                    <a:pt x="64274" y="288632"/>
                  </a:lnTo>
                  <a:lnTo>
                    <a:pt x="63614" y="288632"/>
                  </a:lnTo>
                  <a:lnTo>
                    <a:pt x="66446" y="286092"/>
                  </a:lnTo>
                  <a:lnTo>
                    <a:pt x="68808" y="282282"/>
                  </a:lnTo>
                  <a:lnTo>
                    <a:pt x="58991" y="288632"/>
                  </a:lnTo>
                  <a:lnTo>
                    <a:pt x="62255" y="285203"/>
                  </a:lnTo>
                  <a:lnTo>
                    <a:pt x="60528" y="286092"/>
                  </a:lnTo>
                  <a:lnTo>
                    <a:pt x="60426" y="284822"/>
                  </a:lnTo>
                  <a:lnTo>
                    <a:pt x="61595" y="283552"/>
                  </a:lnTo>
                  <a:lnTo>
                    <a:pt x="63931" y="281012"/>
                  </a:lnTo>
                  <a:lnTo>
                    <a:pt x="64795" y="279742"/>
                  </a:lnTo>
                  <a:lnTo>
                    <a:pt x="59207" y="283552"/>
                  </a:lnTo>
                  <a:lnTo>
                    <a:pt x="59651" y="282282"/>
                  </a:lnTo>
                  <a:lnTo>
                    <a:pt x="58724" y="283552"/>
                  </a:lnTo>
                  <a:lnTo>
                    <a:pt x="56146" y="284822"/>
                  </a:lnTo>
                  <a:lnTo>
                    <a:pt x="54737" y="284822"/>
                  </a:lnTo>
                  <a:lnTo>
                    <a:pt x="54660" y="283552"/>
                  </a:lnTo>
                  <a:lnTo>
                    <a:pt x="56527" y="282282"/>
                  </a:lnTo>
                  <a:lnTo>
                    <a:pt x="58407" y="281012"/>
                  </a:lnTo>
                  <a:lnTo>
                    <a:pt x="59397" y="281012"/>
                  </a:lnTo>
                  <a:lnTo>
                    <a:pt x="59055" y="282282"/>
                  </a:lnTo>
                  <a:lnTo>
                    <a:pt x="59563" y="281012"/>
                  </a:lnTo>
                  <a:lnTo>
                    <a:pt x="60032" y="281012"/>
                  </a:lnTo>
                  <a:lnTo>
                    <a:pt x="60845" y="279742"/>
                  </a:lnTo>
                  <a:lnTo>
                    <a:pt x="60159" y="279742"/>
                  </a:lnTo>
                  <a:lnTo>
                    <a:pt x="59867" y="279742"/>
                  </a:lnTo>
                  <a:lnTo>
                    <a:pt x="60515" y="278866"/>
                  </a:lnTo>
                  <a:lnTo>
                    <a:pt x="60159" y="279742"/>
                  </a:lnTo>
                  <a:lnTo>
                    <a:pt x="61950" y="278472"/>
                  </a:lnTo>
                  <a:lnTo>
                    <a:pt x="60794" y="278472"/>
                  </a:lnTo>
                  <a:lnTo>
                    <a:pt x="60667" y="278472"/>
                  </a:lnTo>
                  <a:lnTo>
                    <a:pt x="59067" y="278472"/>
                  </a:lnTo>
                  <a:lnTo>
                    <a:pt x="59499" y="277202"/>
                  </a:lnTo>
                  <a:lnTo>
                    <a:pt x="59029" y="278472"/>
                  </a:lnTo>
                  <a:lnTo>
                    <a:pt x="57835" y="278472"/>
                  </a:lnTo>
                  <a:lnTo>
                    <a:pt x="58280" y="277202"/>
                  </a:lnTo>
                  <a:lnTo>
                    <a:pt x="55549" y="279742"/>
                  </a:lnTo>
                  <a:lnTo>
                    <a:pt x="54533" y="278472"/>
                  </a:lnTo>
                  <a:lnTo>
                    <a:pt x="55765" y="277202"/>
                  </a:lnTo>
                  <a:lnTo>
                    <a:pt x="56502" y="277202"/>
                  </a:lnTo>
                  <a:lnTo>
                    <a:pt x="57226" y="275932"/>
                  </a:lnTo>
                  <a:lnTo>
                    <a:pt x="60121" y="274662"/>
                  </a:lnTo>
                  <a:lnTo>
                    <a:pt x="57645" y="274662"/>
                  </a:lnTo>
                  <a:lnTo>
                    <a:pt x="60477" y="272122"/>
                  </a:lnTo>
                  <a:lnTo>
                    <a:pt x="60604" y="272122"/>
                  </a:lnTo>
                  <a:lnTo>
                    <a:pt x="60896" y="271780"/>
                  </a:lnTo>
                  <a:lnTo>
                    <a:pt x="60820" y="270852"/>
                  </a:lnTo>
                  <a:lnTo>
                    <a:pt x="58902" y="272122"/>
                  </a:lnTo>
                  <a:lnTo>
                    <a:pt x="58369" y="272122"/>
                  </a:lnTo>
                  <a:lnTo>
                    <a:pt x="56476" y="273431"/>
                  </a:lnTo>
                  <a:lnTo>
                    <a:pt x="55575" y="273964"/>
                  </a:lnTo>
                  <a:lnTo>
                    <a:pt x="56032" y="273392"/>
                  </a:lnTo>
                  <a:lnTo>
                    <a:pt x="58064" y="270852"/>
                  </a:lnTo>
                  <a:lnTo>
                    <a:pt x="59499" y="270852"/>
                  </a:lnTo>
                  <a:lnTo>
                    <a:pt x="61417" y="268312"/>
                  </a:lnTo>
                  <a:lnTo>
                    <a:pt x="59588" y="269621"/>
                  </a:lnTo>
                  <a:lnTo>
                    <a:pt x="59461" y="269684"/>
                  </a:lnTo>
                  <a:lnTo>
                    <a:pt x="56108" y="272122"/>
                  </a:lnTo>
                  <a:lnTo>
                    <a:pt x="55575" y="270852"/>
                  </a:lnTo>
                  <a:lnTo>
                    <a:pt x="55727" y="270738"/>
                  </a:lnTo>
                  <a:lnTo>
                    <a:pt x="55486" y="270852"/>
                  </a:lnTo>
                  <a:lnTo>
                    <a:pt x="55346" y="270852"/>
                  </a:lnTo>
                  <a:lnTo>
                    <a:pt x="55346" y="272122"/>
                  </a:lnTo>
                  <a:lnTo>
                    <a:pt x="55181" y="273431"/>
                  </a:lnTo>
                  <a:lnTo>
                    <a:pt x="55067" y="274256"/>
                  </a:lnTo>
                  <a:lnTo>
                    <a:pt x="54381" y="274662"/>
                  </a:lnTo>
                  <a:lnTo>
                    <a:pt x="55168" y="273507"/>
                  </a:lnTo>
                  <a:lnTo>
                    <a:pt x="54330" y="273850"/>
                  </a:lnTo>
                  <a:lnTo>
                    <a:pt x="54330" y="291172"/>
                  </a:lnTo>
                  <a:lnTo>
                    <a:pt x="53416" y="293712"/>
                  </a:lnTo>
                  <a:lnTo>
                    <a:pt x="52616" y="293712"/>
                  </a:lnTo>
                  <a:lnTo>
                    <a:pt x="53467" y="292442"/>
                  </a:lnTo>
                  <a:lnTo>
                    <a:pt x="54330" y="291172"/>
                  </a:lnTo>
                  <a:lnTo>
                    <a:pt x="54330" y="273850"/>
                  </a:lnTo>
                  <a:lnTo>
                    <a:pt x="52654" y="274662"/>
                  </a:lnTo>
                  <a:lnTo>
                    <a:pt x="55346" y="272122"/>
                  </a:lnTo>
                  <a:lnTo>
                    <a:pt x="55346" y="270852"/>
                  </a:lnTo>
                  <a:lnTo>
                    <a:pt x="54051" y="270852"/>
                  </a:lnTo>
                  <a:lnTo>
                    <a:pt x="54902" y="269582"/>
                  </a:lnTo>
                  <a:lnTo>
                    <a:pt x="52717" y="270852"/>
                  </a:lnTo>
                  <a:lnTo>
                    <a:pt x="52324" y="270852"/>
                  </a:lnTo>
                  <a:lnTo>
                    <a:pt x="51117" y="271780"/>
                  </a:lnTo>
                  <a:lnTo>
                    <a:pt x="50990" y="272122"/>
                  </a:lnTo>
                  <a:lnTo>
                    <a:pt x="51015" y="271856"/>
                  </a:lnTo>
                  <a:lnTo>
                    <a:pt x="50673" y="272122"/>
                  </a:lnTo>
                  <a:lnTo>
                    <a:pt x="49898" y="272122"/>
                  </a:lnTo>
                  <a:lnTo>
                    <a:pt x="50914" y="271068"/>
                  </a:lnTo>
                  <a:lnTo>
                    <a:pt x="48348" y="272122"/>
                  </a:lnTo>
                  <a:lnTo>
                    <a:pt x="51879" y="269582"/>
                  </a:lnTo>
                  <a:lnTo>
                    <a:pt x="53644" y="268312"/>
                  </a:lnTo>
                  <a:lnTo>
                    <a:pt x="52235" y="268312"/>
                  </a:lnTo>
                  <a:lnTo>
                    <a:pt x="54317" y="267042"/>
                  </a:lnTo>
                  <a:lnTo>
                    <a:pt x="54889" y="265772"/>
                  </a:lnTo>
                  <a:lnTo>
                    <a:pt x="52590" y="266928"/>
                  </a:lnTo>
                  <a:lnTo>
                    <a:pt x="52793" y="267042"/>
                  </a:lnTo>
                  <a:lnTo>
                    <a:pt x="52362" y="267042"/>
                  </a:lnTo>
                  <a:lnTo>
                    <a:pt x="51028" y="267042"/>
                  </a:lnTo>
                  <a:lnTo>
                    <a:pt x="50800" y="268312"/>
                  </a:lnTo>
                  <a:lnTo>
                    <a:pt x="49364" y="268312"/>
                  </a:lnTo>
                  <a:lnTo>
                    <a:pt x="47701" y="269582"/>
                  </a:lnTo>
                  <a:lnTo>
                    <a:pt x="49339" y="268135"/>
                  </a:lnTo>
                  <a:lnTo>
                    <a:pt x="49364" y="268312"/>
                  </a:lnTo>
                  <a:lnTo>
                    <a:pt x="51028" y="267042"/>
                  </a:lnTo>
                  <a:lnTo>
                    <a:pt x="50571" y="267042"/>
                  </a:lnTo>
                  <a:lnTo>
                    <a:pt x="49187" y="267042"/>
                  </a:lnTo>
                  <a:lnTo>
                    <a:pt x="49276" y="267665"/>
                  </a:lnTo>
                  <a:lnTo>
                    <a:pt x="45186" y="269582"/>
                  </a:lnTo>
                  <a:lnTo>
                    <a:pt x="50558" y="265785"/>
                  </a:lnTo>
                  <a:lnTo>
                    <a:pt x="52362" y="264502"/>
                  </a:lnTo>
                  <a:lnTo>
                    <a:pt x="54241" y="261962"/>
                  </a:lnTo>
                  <a:lnTo>
                    <a:pt x="48691" y="264502"/>
                  </a:lnTo>
                  <a:lnTo>
                    <a:pt x="49352" y="261962"/>
                  </a:lnTo>
                  <a:lnTo>
                    <a:pt x="48641" y="263232"/>
                  </a:lnTo>
                  <a:lnTo>
                    <a:pt x="46393" y="264502"/>
                  </a:lnTo>
                  <a:lnTo>
                    <a:pt x="47904" y="263232"/>
                  </a:lnTo>
                  <a:lnTo>
                    <a:pt x="46812" y="263232"/>
                  </a:lnTo>
                  <a:lnTo>
                    <a:pt x="48653" y="261962"/>
                  </a:lnTo>
                  <a:lnTo>
                    <a:pt x="48869" y="261962"/>
                  </a:lnTo>
                  <a:lnTo>
                    <a:pt x="49834" y="259422"/>
                  </a:lnTo>
                  <a:lnTo>
                    <a:pt x="46139" y="261962"/>
                  </a:lnTo>
                  <a:lnTo>
                    <a:pt x="48234" y="259422"/>
                  </a:lnTo>
                  <a:lnTo>
                    <a:pt x="48679" y="258152"/>
                  </a:lnTo>
                  <a:lnTo>
                    <a:pt x="42354" y="261962"/>
                  </a:lnTo>
                  <a:lnTo>
                    <a:pt x="42418" y="260692"/>
                  </a:lnTo>
                  <a:lnTo>
                    <a:pt x="42494" y="259422"/>
                  </a:lnTo>
                  <a:lnTo>
                    <a:pt x="44640" y="259422"/>
                  </a:lnTo>
                  <a:lnTo>
                    <a:pt x="45720" y="258152"/>
                  </a:lnTo>
                  <a:lnTo>
                    <a:pt x="46240" y="258152"/>
                  </a:lnTo>
                  <a:lnTo>
                    <a:pt x="47307" y="256882"/>
                  </a:lnTo>
                  <a:lnTo>
                    <a:pt x="43332" y="258152"/>
                  </a:lnTo>
                  <a:lnTo>
                    <a:pt x="44919" y="256882"/>
                  </a:lnTo>
                  <a:lnTo>
                    <a:pt x="44056" y="256882"/>
                  </a:lnTo>
                  <a:lnTo>
                    <a:pt x="42545" y="257860"/>
                  </a:lnTo>
                  <a:lnTo>
                    <a:pt x="42976" y="256882"/>
                  </a:lnTo>
                  <a:lnTo>
                    <a:pt x="42062" y="258152"/>
                  </a:lnTo>
                  <a:lnTo>
                    <a:pt x="41440" y="256882"/>
                  </a:lnTo>
                  <a:lnTo>
                    <a:pt x="39560" y="258152"/>
                  </a:lnTo>
                  <a:lnTo>
                    <a:pt x="41325" y="256882"/>
                  </a:lnTo>
                  <a:lnTo>
                    <a:pt x="44843" y="254342"/>
                  </a:lnTo>
                  <a:lnTo>
                    <a:pt x="37719" y="255612"/>
                  </a:lnTo>
                  <a:lnTo>
                    <a:pt x="42278" y="253072"/>
                  </a:lnTo>
                  <a:lnTo>
                    <a:pt x="41313" y="251802"/>
                  </a:lnTo>
                  <a:lnTo>
                    <a:pt x="40271" y="251802"/>
                  </a:lnTo>
                  <a:lnTo>
                    <a:pt x="39814" y="250532"/>
                  </a:lnTo>
                  <a:lnTo>
                    <a:pt x="40627" y="250532"/>
                  </a:lnTo>
                  <a:lnTo>
                    <a:pt x="41973" y="249262"/>
                  </a:lnTo>
                  <a:lnTo>
                    <a:pt x="34963" y="253072"/>
                  </a:lnTo>
                  <a:lnTo>
                    <a:pt x="36474" y="250532"/>
                  </a:lnTo>
                  <a:lnTo>
                    <a:pt x="39293" y="249262"/>
                  </a:lnTo>
                  <a:lnTo>
                    <a:pt x="38354" y="250532"/>
                  </a:lnTo>
                  <a:lnTo>
                    <a:pt x="39382" y="249262"/>
                  </a:lnTo>
                  <a:lnTo>
                    <a:pt x="45542" y="246722"/>
                  </a:lnTo>
                  <a:lnTo>
                    <a:pt x="37985" y="249262"/>
                  </a:lnTo>
                  <a:lnTo>
                    <a:pt x="41338" y="246722"/>
                  </a:lnTo>
                  <a:lnTo>
                    <a:pt x="41783" y="246722"/>
                  </a:lnTo>
                  <a:lnTo>
                    <a:pt x="43688" y="245452"/>
                  </a:lnTo>
                  <a:lnTo>
                    <a:pt x="38862" y="246722"/>
                  </a:lnTo>
                  <a:lnTo>
                    <a:pt x="38925" y="245452"/>
                  </a:lnTo>
                  <a:lnTo>
                    <a:pt x="34861" y="245452"/>
                  </a:lnTo>
                  <a:lnTo>
                    <a:pt x="33604" y="244182"/>
                  </a:lnTo>
                  <a:lnTo>
                    <a:pt x="35077" y="244182"/>
                  </a:lnTo>
                  <a:lnTo>
                    <a:pt x="37528" y="242912"/>
                  </a:lnTo>
                  <a:lnTo>
                    <a:pt x="37007" y="242912"/>
                  </a:lnTo>
                  <a:lnTo>
                    <a:pt x="33540" y="244182"/>
                  </a:lnTo>
                  <a:lnTo>
                    <a:pt x="32499" y="244182"/>
                  </a:lnTo>
                  <a:lnTo>
                    <a:pt x="33743" y="242912"/>
                  </a:lnTo>
                  <a:lnTo>
                    <a:pt x="34709" y="242912"/>
                  </a:lnTo>
                  <a:lnTo>
                    <a:pt x="37376" y="241642"/>
                  </a:lnTo>
                  <a:lnTo>
                    <a:pt x="37820" y="241642"/>
                  </a:lnTo>
                  <a:lnTo>
                    <a:pt x="41135" y="240372"/>
                  </a:lnTo>
                  <a:lnTo>
                    <a:pt x="37338" y="241642"/>
                  </a:lnTo>
                  <a:lnTo>
                    <a:pt x="37795" y="240372"/>
                  </a:lnTo>
                  <a:lnTo>
                    <a:pt x="39344" y="240372"/>
                  </a:lnTo>
                  <a:lnTo>
                    <a:pt x="38455" y="239102"/>
                  </a:lnTo>
                  <a:lnTo>
                    <a:pt x="34594" y="240372"/>
                  </a:lnTo>
                  <a:lnTo>
                    <a:pt x="34442" y="239102"/>
                  </a:lnTo>
                  <a:lnTo>
                    <a:pt x="33324" y="239102"/>
                  </a:lnTo>
                  <a:lnTo>
                    <a:pt x="29260" y="240372"/>
                  </a:lnTo>
                  <a:lnTo>
                    <a:pt x="32270" y="239102"/>
                  </a:lnTo>
                  <a:lnTo>
                    <a:pt x="35280" y="237832"/>
                  </a:lnTo>
                  <a:lnTo>
                    <a:pt x="32194" y="239102"/>
                  </a:lnTo>
                  <a:lnTo>
                    <a:pt x="36004" y="236562"/>
                  </a:lnTo>
                  <a:lnTo>
                    <a:pt x="37465" y="236562"/>
                  </a:lnTo>
                  <a:lnTo>
                    <a:pt x="37338" y="235292"/>
                  </a:lnTo>
                  <a:lnTo>
                    <a:pt x="35585" y="235292"/>
                  </a:lnTo>
                  <a:lnTo>
                    <a:pt x="34391" y="235762"/>
                  </a:lnTo>
                  <a:lnTo>
                    <a:pt x="35547" y="236562"/>
                  </a:lnTo>
                  <a:lnTo>
                    <a:pt x="32321" y="236562"/>
                  </a:lnTo>
                  <a:lnTo>
                    <a:pt x="30683" y="236562"/>
                  </a:lnTo>
                  <a:lnTo>
                    <a:pt x="31724" y="236131"/>
                  </a:lnTo>
                  <a:lnTo>
                    <a:pt x="30556" y="235292"/>
                  </a:lnTo>
                  <a:lnTo>
                    <a:pt x="30302" y="235292"/>
                  </a:lnTo>
                  <a:lnTo>
                    <a:pt x="37934" y="232752"/>
                  </a:lnTo>
                  <a:lnTo>
                    <a:pt x="31457" y="231482"/>
                  </a:lnTo>
                  <a:lnTo>
                    <a:pt x="37236" y="228942"/>
                  </a:lnTo>
                  <a:lnTo>
                    <a:pt x="33959" y="228942"/>
                  </a:lnTo>
                  <a:lnTo>
                    <a:pt x="37566" y="226402"/>
                  </a:lnTo>
                  <a:lnTo>
                    <a:pt x="36601" y="225132"/>
                  </a:lnTo>
                  <a:lnTo>
                    <a:pt x="30784" y="226402"/>
                  </a:lnTo>
                  <a:lnTo>
                    <a:pt x="36283" y="223862"/>
                  </a:lnTo>
                  <a:lnTo>
                    <a:pt x="30149" y="226402"/>
                  </a:lnTo>
                  <a:lnTo>
                    <a:pt x="29616" y="225132"/>
                  </a:lnTo>
                  <a:lnTo>
                    <a:pt x="30060" y="225132"/>
                  </a:lnTo>
                  <a:lnTo>
                    <a:pt x="31254" y="224218"/>
                  </a:lnTo>
                  <a:lnTo>
                    <a:pt x="33731" y="224193"/>
                  </a:lnTo>
                  <a:lnTo>
                    <a:pt x="32753" y="223075"/>
                  </a:lnTo>
                  <a:lnTo>
                    <a:pt x="33388" y="222592"/>
                  </a:lnTo>
                  <a:lnTo>
                    <a:pt x="36233" y="222592"/>
                  </a:lnTo>
                  <a:lnTo>
                    <a:pt x="36461" y="221322"/>
                  </a:lnTo>
                  <a:lnTo>
                    <a:pt x="37007" y="221322"/>
                  </a:lnTo>
                  <a:lnTo>
                    <a:pt x="37731" y="220052"/>
                  </a:lnTo>
                  <a:lnTo>
                    <a:pt x="35052" y="221322"/>
                  </a:lnTo>
                  <a:lnTo>
                    <a:pt x="31445" y="221322"/>
                  </a:lnTo>
                  <a:lnTo>
                    <a:pt x="40005" y="218782"/>
                  </a:lnTo>
                  <a:lnTo>
                    <a:pt x="37185" y="218782"/>
                  </a:lnTo>
                  <a:lnTo>
                    <a:pt x="37973" y="216242"/>
                  </a:lnTo>
                  <a:lnTo>
                    <a:pt x="32816" y="217512"/>
                  </a:lnTo>
                  <a:lnTo>
                    <a:pt x="33502" y="216242"/>
                  </a:lnTo>
                  <a:lnTo>
                    <a:pt x="35699" y="216242"/>
                  </a:lnTo>
                  <a:lnTo>
                    <a:pt x="36118" y="214972"/>
                  </a:lnTo>
                  <a:lnTo>
                    <a:pt x="29464" y="213702"/>
                  </a:lnTo>
                  <a:lnTo>
                    <a:pt x="32423" y="212432"/>
                  </a:lnTo>
                  <a:lnTo>
                    <a:pt x="33972" y="212432"/>
                  </a:lnTo>
                  <a:lnTo>
                    <a:pt x="33477" y="211162"/>
                  </a:lnTo>
                  <a:lnTo>
                    <a:pt x="30988" y="212432"/>
                  </a:lnTo>
                  <a:lnTo>
                    <a:pt x="32473" y="211162"/>
                  </a:lnTo>
                  <a:lnTo>
                    <a:pt x="31267" y="211162"/>
                  </a:lnTo>
                  <a:lnTo>
                    <a:pt x="32092" y="209892"/>
                  </a:lnTo>
                  <a:lnTo>
                    <a:pt x="33883" y="209892"/>
                  </a:lnTo>
                  <a:lnTo>
                    <a:pt x="35636" y="208622"/>
                  </a:lnTo>
                  <a:lnTo>
                    <a:pt x="29260" y="208622"/>
                  </a:lnTo>
                  <a:lnTo>
                    <a:pt x="27965" y="207352"/>
                  </a:lnTo>
                  <a:lnTo>
                    <a:pt x="32512" y="206082"/>
                  </a:lnTo>
                  <a:lnTo>
                    <a:pt x="34417" y="204812"/>
                  </a:lnTo>
                  <a:lnTo>
                    <a:pt x="35064" y="204812"/>
                  </a:lnTo>
                  <a:lnTo>
                    <a:pt x="35306" y="202272"/>
                  </a:lnTo>
                  <a:lnTo>
                    <a:pt x="30924" y="202272"/>
                  </a:lnTo>
                  <a:lnTo>
                    <a:pt x="28905" y="199732"/>
                  </a:lnTo>
                  <a:lnTo>
                    <a:pt x="33756" y="198462"/>
                  </a:lnTo>
                  <a:lnTo>
                    <a:pt x="30581" y="195922"/>
                  </a:lnTo>
                  <a:lnTo>
                    <a:pt x="33197" y="194652"/>
                  </a:lnTo>
                  <a:lnTo>
                    <a:pt x="30022" y="194652"/>
                  </a:lnTo>
                  <a:lnTo>
                    <a:pt x="25869" y="193382"/>
                  </a:lnTo>
                  <a:lnTo>
                    <a:pt x="34137" y="193382"/>
                  </a:lnTo>
                  <a:lnTo>
                    <a:pt x="32994" y="192112"/>
                  </a:lnTo>
                  <a:lnTo>
                    <a:pt x="27546" y="192112"/>
                  </a:lnTo>
                  <a:lnTo>
                    <a:pt x="30518" y="190842"/>
                  </a:lnTo>
                  <a:lnTo>
                    <a:pt x="29832" y="188302"/>
                  </a:lnTo>
                  <a:lnTo>
                    <a:pt x="29006" y="187032"/>
                  </a:lnTo>
                  <a:lnTo>
                    <a:pt x="31521" y="187032"/>
                  </a:lnTo>
                  <a:lnTo>
                    <a:pt x="30111" y="185762"/>
                  </a:lnTo>
                  <a:lnTo>
                    <a:pt x="31673" y="185762"/>
                  </a:lnTo>
                  <a:lnTo>
                    <a:pt x="32410" y="184492"/>
                  </a:lnTo>
                  <a:lnTo>
                    <a:pt x="32778" y="183222"/>
                  </a:lnTo>
                  <a:lnTo>
                    <a:pt x="32067" y="181952"/>
                  </a:lnTo>
                  <a:lnTo>
                    <a:pt x="25641" y="181952"/>
                  </a:lnTo>
                  <a:lnTo>
                    <a:pt x="25463" y="180682"/>
                  </a:lnTo>
                  <a:lnTo>
                    <a:pt x="29895" y="180682"/>
                  </a:lnTo>
                  <a:lnTo>
                    <a:pt x="29845" y="179412"/>
                  </a:lnTo>
                  <a:lnTo>
                    <a:pt x="33756" y="178142"/>
                  </a:lnTo>
                  <a:lnTo>
                    <a:pt x="29806" y="176872"/>
                  </a:lnTo>
                  <a:lnTo>
                    <a:pt x="32042" y="176872"/>
                  </a:lnTo>
                  <a:lnTo>
                    <a:pt x="35013" y="174332"/>
                  </a:lnTo>
                  <a:lnTo>
                    <a:pt x="32893" y="174332"/>
                  </a:lnTo>
                  <a:lnTo>
                    <a:pt x="29425" y="173062"/>
                  </a:lnTo>
                  <a:lnTo>
                    <a:pt x="28397" y="172288"/>
                  </a:lnTo>
                  <a:lnTo>
                    <a:pt x="26962" y="171792"/>
                  </a:lnTo>
                  <a:lnTo>
                    <a:pt x="25958" y="171792"/>
                  </a:lnTo>
                  <a:lnTo>
                    <a:pt x="25019" y="170522"/>
                  </a:lnTo>
                  <a:lnTo>
                    <a:pt x="23888" y="170522"/>
                  </a:lnTo>
                  <a:lnTo>
                    <a:pt x="25514" y="169252"/>
                  </a:lnTo>
                  <a:lnTo>
                    <a:pt x="24523" y="169252"/>
                  </a:lnTo>
                  <a:lnTo>
                    <a:pt x="23406" y="167982"/>
                  </a:lnTo>
                  <a:lnTo>
                    <a:pt x="28054" y="167982"/>
                  </a:lnTo>
                  <a:lnTo>
                    <a:pt x="26466" y="166712"/>
                  </a:lnTo>
                  <a:lnTo>
                    <a:pt x="27076" y="166712"/>
                  </a:lnTo>
                  <a:lnTo>
                    <a:pt x="28651" y="165760"/>
                  </a:lnTo>
                  <a:lnTo>
                    <a:pt x="30632" y="166712"/>
                  </a:lnTo>
                  <a:lnTo>
                    <a:pt x="31216" y="165442"/>
                  </a:lnTo>
                  <a:lnTo>
                    <a:pt x="34798" y="166712"/>
                  </a:lnTo>
                  <a:lnTo>
                    <a:pt x="32880" y="165442"/>
                  </a:lnTo>
                  <a:lnTo>
                    <a:pt x="28702" y="164172"/>
                  </a:lnTo>
                  <a:lnTo>
                    <a:pt x="31343" y="164172"/>
                  </a:lnTo>
                  <a:lnTo>
                    <a:pt x="30924" y="162902"/>
                  </a:lnTo>
                  <a:lnTo>
                    <a:pt x="33159" y="162902"/>
                  </a:lnTo>
                  <a:lnTo>
                    <a:pt x="33337" y="161632"/>
                  </a:lnTo>
                  <a:lnTo>
                    <a:pt x="28994" y="161632"/>
                  </a:lnTo>
                  <a:lnTo>
                    <a:pt x="28956" y="162902"/>
                  </a:lnTo>
                  <a:lnTo>
                    <a:pt x="28663" y="162648"/>
                  </a:lnTo>
                  <a:lnTo>
                    <a:pt x="28663" y="164172"/>
                  </a:lnTo>
                  <a:lnTo>
                    <a:pt x="28473" y="165277"/>
                  </a:lnTo>
                  <a:lnTo>
                    <a:pt x="23952" y="164172"/>
                  </a:lnTo>
                  <a:lnTo>
                    <a:pt x="28663" y="164172"/>
                  </a:lnTo>
                  <a:lnTo>
                    <a:pt x="28663" y="162648"/>
                  </a:lnTo>
                  <a:lnTo>
                    <a:pt x="27546" y="161632"/>
                  </a:lnTo>
                  <a:lnTo>
                    <a:pt x="28067" y="161632"/>
                  </a:lnTo>
                  <a:lnTo>
                    <a:pt x="23520" y="160362"/>
                  </a:lnTo>
                  <a:lnTo>
                    <a:pt x="32499" y="160362"/>
                  </a:lnTo>
                  <a:lnTo>
                    <a:pt x="31153" y="159092"/>
                  </a:lnTo>
                  <a:lnTo>
                    <a:pt x="32042" y="157822"/>
                  </a:lnTo>
                  <a:lnTo>
                    <a:pt x="29464" y="156552"/>
                  </a:lnTo>
                  <a:lnTo>
                    <a:pt x="26885" y="155282"/>
                  </a:lnTo>
                  <a:lnTo>
                    <a:pt x="29273" y="155282"/>
                  </a:lnTo>
                  <a:lnTo>
                    <a:pt x="29679" y="154851"/>
                  </a:lnTo>
                  <a:lnTo>
                    <a:pt x="29616" y="154432"/>
                  </a:lnTo>
                  <a:lnTo>
                    <a:pt x="29781" y="154736"/>
                  </a:lnTo>
                  <a:lnTo>
                    <a:pt x="29794" y="154012"/>
                  </a:lnTo>
                  <a:lnTo>
                    <a:pt x="29921" y="154597"/>
                  </a:lnTo>
                  <a:lnTo>
                    <a:pt x="30454" y="154012"/>
                  </a:lnTo>
                  <a:lnTo>
                    <a:pt x="30873" y="154012"/>
                  </a:lnTo>
                  <a:lnTo>
                    <a:pt x="32448" y="152742"/>
                  </a:lnTo>
                  <a:lnTo>
                    <a:pt x="30251" y="150202"/>
                  </a:lnTo>
                  <a:lnTo>
                    <a:pt x="29146" y="149440"/>
                  </a:lnTo>
                  <a:lnTo>
                    <a:pt x="29146" y="153555"/>
                  </a:lnTo>
                  <a:lnTo>
                    <a:pt x="26809" y="152742"/>
                  </a:lnTo>
                  <a:lnTo>
                    <a:pt x="28714" y="152742"/>
                  </a:lnTo>
                  <a:lnTo>
                    <a:pt x="29146" y="153555"/>
                  </a:lnTo>
                  <a:lnTo>
                    <a:pt x="29146" y="149440"/>
                  </a:lnTo>
                  <a:lnTo>
                    <a:pt x="28409" y="148932"/>
                  </a:lnTo>
                  <a:lnTo>
                    <a:pt x="31051" y="147662"/>
                  </a:lnTo>
                  <a:lnTo>
                    <a:pt x="29692" y="147662"/>
                  </a:lnTo>
                  <a:lnTo>
                    <a:pt x="33858" y="146392"/>
                  </a:lnTo>
                  <a:lnTo>
                    <a:pt x="31508" y="143852"/>
                  </a:lnTo>
                  <a:lnTo>
                    <a:pt x="30594" y="142862"/>
                  </a:lnTo>
                  <a:lnTo>
                    <a:pt x="32854" y="141312"/>
                  </a:lnTo>
                  <a:lnTo>
                    <a:pt x="36715" y="141312"/>
                  </a:lnTo>
                  <a:lnTo>
                    <a:pt x="34632" y="140042"/>
                  </a:lnTo>
                  <a:lnTo>
                    <a:pt x="33680" y="139128"/>
                  </a:lnTo>
                  <a:lnTo>
                    <a:pt x="33731" y="138963"/>
                  </a:lnTo>
                  <a:lnTo>
                    <a:pt x="36055" y="140042"/>
                  </a:lnTo>
                  <a:lnTo>
                    <a:pt x="34239" y="138290"/>
                  </a:lnTo>
                  <a:lnTo>
                    <a:pt x="34950" y="137502"/>
                  </a:lnTo>
                  <a:lnTo>
                    <a:pt x="33426" y="137502"/>
                  </a:lnTo>
                  <a:lnTo>
                    <a:pt x="32067" y="134962"/>
                  </a:lnTo>
                  <a:lnTo>
                    <a:pt x="36042" y="137121"/>
                  </a:lnTo>
                  <a:lnTo>
                    <a:pt x="34759" y="138277"/>
                  </a:lnTo>
                  <a:lnTo>
                    <a:pt x="36080" y="137147"/>
                  </a:lnTo>
                  <a:lnTo>
                    <a:pt x="36296" y="137248"/>
                  </a:lnTo>
                  <a:lnTo>
                    <a:pt x="39458" y="134962"/>
                  </a:lnTo>
                  <a:lnTo>
                    <a:pt x="42011" y="132422"/>
                  </a:lnTo>
                  <a:lnTo>
                    <a:pt x="43281" y="131152"/>
                  </a:lnTo>
                  <a:lnTo>
                    <a:pt x="44767" y="127342"/>
                  </a:lnTo>
                  <a:lnTo>
                    <a:pt x="42011" y="129882"/>
                  </a:lnTo>
                  <a:lnTo>
                    <a:pt x="42735" y="128612"/>
                  </a:lnTo>
                  <a:lnTo>
                    <a:pt x="43459" y="127342"/>
                  </a:lnTo>
                  <a:lnTo>
                    <a:pt x="43903" y="126263"/>
                  </a:lnTo>
                  <a:lnTo>
                    <a:pt x="40957" y="128168"/>
                  </a:lnTo>
                  <a:lnTo>
                    <a:pt x="40792" y="128612"/>
                  </a:lnTo>
                  <a:lnTo>
                    <a:pt x="40259" y="128612"/>
                  </a:lnTo>
                  <a:lnTo>
                    <a:pt x="39293" y="128612"/>
                  </a:lnTo>
                  <a:lnTo>
                    <a:pt x="40551" y="127342"/>
                  </a:lnTo>
                  <a:lnTo>
                    <a:pt x="41592" y="126377"/>
                  </a:lnTo>
                  <a:lnTo>
                    <a:pt x="41097" y="127774"/>
                  </a:lnTo>
                  <a:lnTo>
                    <a:pt x="41529" y="127342"/>
                  </a:lnTo>
                  <a:lnTo>
                    <a:pt x="43218" y="126072"/>
                  </a:lnTo>
                  <a:lnTo>
                    <a:pt x="43535" y="124802"/>
                  </a:lnTo>
                  <a:lnTo>
                    <a:pt x="41706" y="126072"/>
                  </a:lnTo>
                  <a:lnTo>
                    <a:pt x="41059" y="126072"/>
                  </a:lnTo>
                  <a:lnTo>
                    <a:pt x="41236" y="125717"/>
                  </a:lnTo>
                  <a:lnTo>
                    <a:pt x="40843" y="126072"/>
                  </a:lnTo>
                  <a:lnTo>
                    <a:pt x="40932" y="124802"/>
                  </a:lnTo>
                  <a:lnTo>
                    <a:pt x="39484" y="125717"/>
                  </a:lnTo>
                  <a:lnTo>
                    <a:pt x="39357" y="126072"/>
                  </a:lnTo>
                  <a:lnTo>
                    <a:pt x="39382" y="125780"/>
                  </a:lnTo>
                  <a:lnTo>
                    <a:pt x="39446" y="124802"/>
                  </a:lnTo>
                  <a:lnTo>
                    <a:pt x="38100" y="118452"/>
                  </a:lnTo>
                  <a:lnTo>
                    <a:pt x="31051" y="121996"/>
                  </a:lnTo>
                  <a:lnTo>
                    <a:pt x="31051" y="136232"/>
                  </a:lnTo>
                  <a:lnTo>
                    <a:pt x="30886" y="136347"/>
                  </a:lnTo>
                  <a:lnTo>
                    <a:pt x="30314" y="137502"/>
                  </a:lnTo>
                  <a:lnTo>
                    <a:pt x="29552" y="137502"/>
                  </a:lnTo>
                  <a:lnTo>
                    <a:pt x="30594" y="136550"/>
                  </a:lnTo>
                  <a:lnTo>
                    <a:pt x="29248" y="137502"/>
                  </a:lnTo>
                  <a:lnTo>
                    <a:pt x="27520" y="137502"/>
                  </a:lnTo>
                  <a:lnTo>
                    <a:pt x="28892" y="136232"/>
                  </a:lnTo>
                  <a:lnTo>
                    <a:pt x="30937" y="136232"/>
                  </a:lnTo>
                  <a:lnTo>
                    <a:pt x="31051" y="121996"/>
                  </a:lnTo>
                  <a:lnTo>
                    <a:pt x="22910" y="126072"/>
                  </a:lnTo>
                  <a:lnTo>
                    <a:pt x="23266" y="127342"/>
                  </a:lnTo>
                  <a:lnTo>
                    <a:pt x="21666" y="126593"/>
                  </a:lnTo>
                  <a:lnTo>
                    <a:pt x="22948" y="128612"/>
                  </a:lnTo>
                  <a:lnTo>
                    <a:pt x="22821" y="128612"/>
                  </a:lnTo>
                  <a:lnTo>
                    <a:pt x="18808" y="124802"/>
                  </a:lnTo>
                  <a:lnTo>
                    <a:pt x="21488" y="129882"/>
                  </a:lnTo>
                  <a:lnTo>
                    <a:pt x="16675" y="127342"/>
                  </a:lnTo>
                  <a:lnTo>
                    <a:pt x="20485" y="129882"/>
                  </a:lnTo>
                  <a:lnTo>
                    <a:pt x="17195" y="129882"/>
                  </a:lnTo>
                  <a:lnTo>
                    <a:pt x="18935" y="132422"/>
                  </a:lnTo>
                  <a:lnTo>
                    <a:pt x="17564" y="132422"/>
                  </a:lnTo>
                  <a:lnTo>
                    <a:pt x="16192" y="131152"/>
                  </a:lnTo>
                  <a:lnTo>
                    <a:pt x="15151" y="131152"/>
                  </a:lnTo>
                  <a:lnTo>
                    <a:pt x="18681" y="133692"/>
                  </a:lnTo>
                  <a:lnTo>
                    <a:pt x="19011" y="134962"/>
                  </a:lnTo>
                  <a:lnTo>
                    <a:pt x="21005" y="136232"/>
                  </a:lnTo>
                  <a:lnTo>
                    <a:pt x="18338" y="136232"/>
                  </a:lnTo>
                  <a:lnTo>
                    <a:pt x="17081" y="135623"/>
                  </a:lnTo>
                  <a:lnTo>
                    <a:pt x="17119" y="136232"/>
                  </a:lnTo>
                  <a:lnTo>
                    <a:pt x="13855" y="134962"/>
                  </a:lnTo>
                  <a:lnTo>
                    <a:pt x="18402" y="137502"/>
                  </a:lnTo>
                  <a:lnTo>
                    <a:pt x="14363" y="136232"/>
                  </a:lnTo>
                  <a:lnTo>
                    <a:pt x="16979" y="137502"/>
                  </a:lnTo>
                  <a:lnTo>
                    <a:pt x="14325" y="137502"/>
                  </a:lnTo>
                  <a:lnTo>
                    <a:pt x="12547" y="136232"/>
                  </a:lnTo>
                  <a:lnTo>
                    <a:pt x="13411" y="137350"/>
                  </a:lnTo>
                  <a:lnTo>
                    <a:pt x="13868" y="137502"/>
                  </a:lnTo>
                  <a:lnTo>
                    <a:pt x="15786" y="138772"/>
                  </a:lnTo>
                  <a:lnTo>
                    <a:pt x="16281" y="140042"/>
                  </a:lnTo>
                  <a:lnTo>
                    <a:pt x="12954" y="138772"/>
                  </a:lnTo>
                  <a:lnTo>
                    <a:pt x="10960" y="137502"/>
                  </a:lnTo>
                  <a:lnTo>
                    <a:pt x="11569" y="138772"/>
                  </a:lnTo>
                  <a:lnTo>
                    <a:pt x="14643" y="141312"/>
                  </a:lnTo>
                  <a:lnTo>
                    <a:pt x="12738" y="141312"/>
                  </a:lnTo>
                  <a:lnTo>
                    <a:pt x="15303" y="142582"/>
                  </a:lnTo>
                  <a:lnTo>
                    <a:pt x="11963" y="142582"/>
                  </a:lnTo>
                  <a:lnTo>
                    <a:pt x="15303" y="145122"/>
                  </a:lnTo>
                  <a:lnTo>
                    <a:pt x="16243" y="145122"/>
                  </a:lnTo>
                  <a:lnTo>
                    <a:pt x="18097" y="146392"/>
                  </a:lnTo>
                  <a:lnTo>
                    <a:pt x="19405" y="146392"/>
                  </a:lnTo>
                  <a:lnTo>
                    <a:pt x="19329" y="147662"/>
                  </a:lnTo>
                  <a:lnTo>
                    <a:pt x="21450" y="148932"/>
                  </a:lnTo>
                  <a:lnTo>
                    <a:pt x="19024" y="147662"/>
                  </a:lnTo>
                  <a:lnTo>
                    <a:pt x="18402" y="147662"/>
                  </a:lnTo>
                  <a:lnTo>
                    <a:pt x="18224" y="147662"/>
                  </a:lnTo>
                  <a:lnTo>
                    <a:pt x="16167" y="146862"/>
                  </a:lnTo>
                  <a:lnTo>
                    <a:pt x="18224" y="148932"/>
                  </a:lnTo>
                  <a:lnTo>
                    <a:pt x="17030" y="148932"/>
                  </a:lnTo>
                  <a:lnTo>
                    <a:pt x="13614" y="147662"/>
                  </a:lnTo>
                  <a:lnTo>
                    <a:pt x="16421" y="147662"/>
                  </a:lnTo>
                  <a:lnTo>
                    <a:pt x="13119" y="146392"/>
                  </a:lnTo>
                  <a:lnTo>
                    <a:pt x="14757" y="146392"/>
                  </a:lnTo>
                  <a:lnTo>
                    <a:pt x="9359" y="145173"/>
                  </a:lnTo>
                  <a:lnTo>
                    <a:pt x="7950" y="146392"/>
                  </a:lnTo>
                  <a:lnTo>
                    <a:pt x="10591" y="146392"/>
                  </a:lnTo>
                  <a:lnTo>
                    <a:pt x="9194" y="147662"/>
                  </a:lnTo>
                  <a:lnTo>
                    <a:pt x="10998" y="148932"/>
                  </a:lnTo>
                  <a:lnTo>
                    <a:pt x="13817" y="148932"/>
                  </a:lnTo>
                  <a:lnTo>
                    <a:pt x="16700" y="152742"/>
                  </a:lnTo>
                  <a:lnTo>
                    <a:pt x="4749" y="148932"/>
                  </a:lnTo>
                  <a:lnTo>
                    <a:pt x="8928" y="151472"/>
                  </a:lnTo>
                  <a:lnTo>
                    <a:pt x="11125" y="152742"/>
                  </a:lnTo>
                  <a:lnTo>
                    <a:pt x="15455" y="154012"/>
                  </a:lnTo>
                  <a:lnTo>
                    <a:pt x="12903" y="154012"/>
                  </a:lnTo>
                  <a:lnTo>
                    <a:pt x="9093" y="152742"/>
                  </a:lnTo>
                  <a:lnTo>
                    <a:pt x="8382" y="154012"/>
                  </a:lnTo>
                  <a:lnTo>
                    <a:pt x="6680" y="154012"/>
                  </a:lnTo>
                  <a:lnTo>
                    <a:pt x="10210" y="154851"/>
                  </a:lnTo>
                  <a:lnTo>
                    <a:pt x="10363" y="154432"/>
                  </a:lnTo>
                  <a:lnTo>
                    <a:pt x="14528" y="155282"/>
                  </a:lnTo>
                  <a:lnTo>
                    <a:pt x="14224" y="155282"/>
                  </a:lnTo>
                  <a:lnTo>
                    <a:pt x="14224" y="161632"/>
                  </a:lnTo>
                  <a:lnTo>
                    <a:pt x="14147" y="162902"/>
                  </a:lnTo>
                  <a:lnTo>
                    <a:pt x="13487" y="161632"/>
                  </a:lnTo>
                  <a:lnTo>
                    <a:pt x="12839" y="162902"/>
                  </a:lnTo>
                  <a:lnTo>
                    <a:pt x="12103" y="162902"/>
                  </a:lnTo>
                  <a:lnTo>
                    <a:pt x="12192" y="161632"/>
                  </a:lnTo>
                  <a:lnTo>
                    <a:pt x="13487" y="161632"/>
                  </a:lnTo>
                  <a:lnTo>
                    <a:pt x="14224" y="161632"/>
                  </a:lnTo>
                  <a:lnTo>
                    <a:pt x="14224" y="155282"/>
                  </a:lnTo>
                  <a:lnTo>
                    <a:pt x="12052" y="155282"/>
                  </a:lnTo>
                  <a:lnTo>
                    <a:pt x="11912" y="156552"/>
                  </a:lnTo>
                  <a:lnTo>
                    <a:pt x="8407" y="155282"/>
                  </a:lnTo>
                  <a:lnTo>
                    <a:pt x="8661" y="156552"/>
                  </a:lnTo>
                  <a:lnTo>
                    <a:pt x="10820" y="159092"/>
                  </a:lnTo>
                  <a:lnTo>
                    <a:pt x="11239" y="160362"/>
                  </a:lnTo>
                  <a:lnTo>
                    <a:pt x="8026" y="160362"/>
                  </a:lnTo>
                  <a:lnTo>
                    <a:pt x="9410" y="162902"/>
                  </a:lnTo>
                  <a:lnTo>
                    <a:pt x="6946" y="164172"/>
                  </a:lnTo>
                  <a:lnTo>
                    <a:pt x="4597" y="165442"/>
                  </a:lnTo>
                  <a:lnTo>
                    <a:pt x="7518" y="166712"/>
                  </a:lnTo>
                  <a:lnTo>
                    <a:pt x="8674" y="167982"/>
                  </a:lnTo>
                  <a:lnTo>
                    <a:pt x="5981" y="167982"/>
                  </a:lnTo>
                  <a:lnTo>
                    <a:pt x="8420" y="169252"/>
                  </a:lnTo>
                  <a:lnTo>
                    <a:pt x="11214" y="171792"/>
                  </a:lnTo>
                  <a:lnTo>
                    <a:pt x="7861" y="173062"/>
                  </a:lnTo>
                  <a:lnTo>
                    <a:pt x="5651" y="173062"/>
                  </a:lnTo>
                  <a:lnTo>
                    <a:pt x="13157" y="174332"/>
                  </a:lnTo>
                  <a:lnTo>
                    <a:pt x="9728" y="174332"/>
                  </a:lnTo>
                  <a:lnTo>
                    <a:pt x="8280" y="176872"/>
                  </a:lnTo>
                  <a:lnTo>
                    <a:pt x="11023" y="179412"/>
                  </a:lnTo>
                  <a:lnTo>
                    <a:pt x="6388" y="180682"/>
                  </a:lnTo>
                  <a:lnTo>
                    <a:pt x="10795" y="181952"/>
                  </a:lnTo>
                  <a:lnTo>
                    <a:pt x="4406" y="183222"/>
                  </a:lnTo>
                  <a:lnTo>
                    <a:pt x="10591" y="183222"/>
                  </a:lnTo>
                  <a:lnTo>
                    <a:pt x="7543" y="184492"/>
                  </a:lnTo>
                  <a:lnTo>
                    <a:pt x="6413" y="184492"/>
                  </a:lnTo>
                  <a:lnTo>
                    <a:pt x="4419" y="185762"/>
                  </a:lnTo>
                  <a:lnTo>
                    <a:pt x="4152" y="187032"/>
                  </a:lnTo>
                  <a:lnTo>
                    <a:pt x="5753" y="187032"/>
                  </a:lnTo>
                  <a:lnTo>
                    <a:pt x="9182" y="188302"/>
                  </a:lnTo>
                  <a:lnTo>
                    <a:pt x="8559" y="188302"/>
                  </a:lnTo>
                  <a:lnTo>
                    <a:pt x="10045" y="189572"/>
                  </a:lnTo>
                  <a:lnTo>
                    <a:pt x="6413" y="190842"/>
                  </a:lnTo>
                  <a:lnTo>
                    <a:pt x="4762" y="190842"/>
                  </a:lnTo>
                  <a:lnTo>
                    <a:pt x="7035" y="192887"/>
                  </a:lnTo>
                  <a:lnTo>
                    <a:pt x="8343" y="193382"/>
                  </a:lnTo>
                  <a:lnTo>
                    <a:pt x="7594" y="193382"/>
                  </a:lnTo>
                  <a:lnTo>
                    <a:pt x="7035" y="192887"/>
                  </a:lnTo>
                  <a:lnTo>
                    <a:pt x="5969" y="192481"/>
                  </a:lnTo>
                  <a:lnTo>
                    <a:pt x="6286" y="193382"/>
                  </a:lnTo>
                  <a:lnTo>
                    <a:pt x="7251" y="193382"/>
                  </a:lnTo>
                  <a:lnTo>
                    <a:pt x="5334" y="194652"/>
                  </a:lnTo>
                  <a:lnTo>
                    <a:pt x="5372" y="195922"/>
                  </a:lnTo>
                  <a:lnTo>
                    <a:pt x="4013" y="195922"/>
                  </a:lnTo>
                  <a:lnTo>
                    <a:pt x="3594" y="198462"/>
                  </a:lnTo>
                  <a:lnTo>
                    <a:pt x="5422" y="199732"/>
                  </a:lnTo>
                  <a:lnTo>
                    <a:pt x="5575" y="201002"/>
                  </a:lnTo>
                  <a:lnTo>
                    <a:pt x="6350" y="201002"/>
                  </a:lnTo>
                  <a:lnTo>
                    <a:pt x="6527" y="201002"/>
                  </a:lnTo>
                  <a:lnTo>
                    <a:pt x="10388" y="199732"/>
                  </a:lnTo>
                  <a:lnTo>
                    <a:pt x="10807" y="201002"/>
                  </a:lnTo>
                  <a:lnTo>
                    <a:pt x="10972" y="201002"/>
                  </a:lnTo>
                  <a:lnTo>
                    <a:pt x="7581" y="202247"/>
                  </a:lnTo>
                  <a:lnTo>
                    <a:pt x="6883" y="202272"/>
                  </a:lnTo>
                  <a:lnTo>
                    <a:pt x="1511" y="203542"/>
                  </a:lnTo>
                  <a:lnTo>
                    <a:pt x="5207" y="203542"/>
                  </a:lnTo>
                  <a:lnTo>
                    <a:pt x="4203" y="204812"/>
                  </a:lnTo>
                  <a:lnTo>
                    <a:pt x="4381" y="206082"/>
                  </a:lnTo>
                  <a:lnTo>
                    <a:pt x="5588" y="206082"/>
                  </a:lnTo>
                  <a:lnTo>
                    <a:pt x="5994" y="208622"/>
                  </a:lnTo>
                  <a:lnTo>
                    <a:pt x="8915" y="207352"/>
                  </a:lnTo>
                  <a:lnTo>
                    <a:pt x="8356" y="208622"/>
                  </a:lnTo>
                  <a:lnTo>
                    <a:pt x="10782" y="208622"/>
                  </a:lnTo>
                  <a:lnTo>
                    <a:pt x="10020" y="209892"/>
                  </a:lnTo>
                  <a:lnTo>
                    <a:pt x="7924" y="211162"/>
                  </a:lnTo>
                  <a:lnTo>
                    <a:pt x="8382" y="212432"/>
                  </a:lnTo>
                  <a:lnTo>
                    <a:pt x="10045" y="212432"/>
                  </a:lnTo>
                  <a:lnTo>
                    <a:pt x="10502" y="213702"/>
                  </a:lnTo>
                  <a:lnTo>
                    <a:pt x="8496" y="213702"/>
                  </a:lnTo>
                  <a:lnTo>
                    <a:pt x="9169" y="214972"/>
                  </a:lnTo>
                  <a:lnTo>
                    <a:pt x="9334" y="214972"/>
                  </a:lnTo>
                  <a:lnTo>
                    <a:pt x="11798" y="216242"/>
                  </a:lnTo>
                  <a:lnTo>
                    <a:pt x="13208" y="216242"/>
                  </a:lnTo>
                  <a:lnTo>
                    <a:pt x="11938" y="217512"/>
                  </a:lnTo>
                  <a:lnTo>
                    <a:pt x="11658" y="217512"/>
                  </a:lnTo>
                  <a:lnTo>
                    <a:pt x="16014" y="218782"/>
                  </a:lnTo>
                  <a:lnTo>
                    <a:pt x="5092" y="223862"/>
                  </a:lnTo>
                  <a:lnTo>
                    <a:pt x="10642" y="223862"/>
                  </a:lnTo>
                  <a:lnTo>
                    <a:pt x="13868" y="225132"/>
                  </a:lnTo>
                  <a:lnTo>
                    <a:pt x="11798" y="225132"/>
                  </a:lnTo>
                  <a:lnTo>
                    <a:pt x="10325" y="226402"/>
                  </a:lnTo>
                  <a:lnTo>
                    <a:pt x="15074" y="226402"/>
                  </a:lnTo>
                  <a:lnTo>
                    <a:pt x="10350" y="228942"/>
                  </a:lnTo>
                  <a:lnTo>
                    <a:pt x="13690" y="230212"/>
                  </a:lnTo>
                  <a:lnTo>
                    <a:pt x="6413" y="232752"/>
                  </a:lnTo>
                  <a:lnTo>
                    <a:pt x="15417" y="234022"/>
                  </a:lnTo>
                  <a:lnTo>
                    <a:pt x="13220" y="235292"/>
                  </a:lnTo>
                  <a:lnTo>
                    <a:pt x="14643" y="235292"/>
                  </a:lnTo>
                  <a:lnTo>
                    <a:pt x="11912" y="236562"/>
                  </a:lnTo>
                  <a:lnTo>
                    <a:pt x="14109" y="236562"/>
                  </a:lnTo>
                  <a:lnTo>
                    <a:pt x="17145" y="239102"/>
                  </a:lnTo>
                  <a:lnTo>
                    <a:pt x="13868" y="244182"/>
                  </a:lnTo>
                  <a:lnTo>
                    <a:pt x="13487" y="247992"/>
                  </a:lnTo>
                  <a:lnTo>
                    <a:pt x="13474" y="249262"/>
                  </a:lnTo>
                  <a:lnTo>
                    <a:pt x="22758" y="245452"/>
                  </a:lnTo>
                  <a:lnTo>
                    <a:pt x="19164" y="247992"/>
                  </a:lnTo>
                  <a:lnTo>
                    <a:pt x="15773" y="249262"/>
                  </a:lnTo>
                  <a:lnTo>
                    <a:pt x="20624" y="250532"/>
                  </a:lnTo>
                  <a:lnTo>
                    <a:pt x="17767" y="254342"/>
                  </a:lnTo>
                  <a:lnTo>
                    <a:pt x="22021" y="255612"/>
                  </a:lnTo>
                  <a:lnTo>
                    <a:pt x="20193" y="255612"/>
                  </a:lnTo>
                  <a:lnTo>
                    <a:pt x="18097" y="256882"/>
                  </a:lnTo>
                  <a:lnTo>
                    <a:pt x="20866" y="258152"/>
                  </a:lnTo>
                  <a:lnTo>
                    <a:pt x="22339" y="257162"/>
                  </a:lnTo>
                  <a:lnTo>
                    <a:pt x="21082" y="258152"/>
                  </a:lnTo>
                  <a:lnTo>
                    <a:pt x="20866" y="258152"/>
                  </a:lnTo>
                  <a:lnTo>
                    <a:pt x="20231" y="258152"/>
                  </a:lnTo>
                  <a:lnTo>
                    <a:pt x="19113" y="259422"/>
                  </a:lnTo>
                  <a:lnTo>
                    <a:pt x="23698" y="258152"/>
                  </a:lnTo>
                  <a:lnTo>
                    <a:pt x="21209" y="259422"/>
                  </a:lnTo>
                  <a:lnTo>
                    <a:pt x="21793" y="259422"/>
                  </a:lnTo>
                  <a:lnTo>
                    <a:pt x="20993" y="261962"/>
                  </a:lnTo>
                  <a:lnTo>
                    <a:pt x="23469" y="260692"/>
                  </a:lnTo>
                  <a:lnTo>
                    <a:pt x="22644" y="261962"/>
                  </a:lnTo>
                  <a:lnTo>
                    <a:pt x="25450" y="260692"/>
                  </a:lnTo>
                  <a:lnTo>
                    <a:pt x="24244" y="263232"/>
                  </a:lnTo>
                  <a:lnTo>
                    <a:pt x="27393" y="261962"/>
                  </a:lnTo>
                  <a:lnTo>
                    <a:pt x="23660" y="264452"/>
                  </a:lnTo>
                  <a:lnTo>
                    <a:pt x="23482" y="264502"/>
                  </a:lnTo>
                  <a:lnTo>
                    <a:pt x="25107" y="265772"/>
                  </a:lnTo>
                  <a:lnTo>
                    <a:pt x="25984" y="265772"/>
                  </a:lnTo>
                  <a:lnTo>
                    <a:pt x="26276" y="267042"/>
                  </a:lnTo>
                  <a:lnTo>
                    <a:pt x="24396" y="267042"/>
                  </a:lnTo>
                  <a:lnTo>
                    <a:pt x="24777" y="268312"/>
                  </a:lnTo>
                  <a:lnTo>
                    <a:pt x="25844" y="268312"/>
                  </a:lnTo>
                  <a:lnTo>
                    <a:pt x="27952" y="267042"/>
                  </a:lnTo>
                  <a:lnTo>
                    <a:pt x="23469" y="270852"/>
                  </a:lnTo>
                  <a:lnTo>
                    <a:pt x="33235" y="267042"/>
                  </a:lnTo>
                  <a:lnTo>
                    <a:pt x="27152" y="270852"/>
                  </a:lnTo>
                  <a:lnTo>
                    <a:pt x="30429" y="272122"/>
                  </a:lnTo>
                  <a:lnTo>
                    <a:pt x="31965" y="272923"/>
                  </a:lnTo>
                  <a:lnTo>
                    <a:pt x="29044" y="274662"/>
                  </a:lnTo>
                  <a:lnTo>
                    <a:pt x="30873" y="275564"/>
                  </a:lnTo>
                  <a:lnTo>
                    <a:pt x="32537" y="273227"/>
                  </a:lnTo>
                  <a:lnTo>
                    <a:pt x="33032" y="273507"/>
                  </a:lnTo>
                  <a:lnTo>
                    <a:pt x="34734" y="274662"/>
                  </a:lnTo>
                  <a:lnTo>
                    <a:pt x="31242" y="275742"/>
                  </a:lnTo>
                  <a:lnTo>
                    <a:pt x="31635" y="275932"/>
                  </a:lnTo>
                  <a:lnTo>
                    <a:pt x="35610" y="274662"/>
                  </a:lnTo>
                  <a:lnTo>
                    <a:pt x="35496" y="275932"/>
                  </a:lnTo>
                  <a:lnTo>
                    <a:pt x="35191" y="277202"/>
                  </a:lnTo>
                  <a:lnTo>
                    <a:pt x="32842" y="277202"/>
                  </a:lnTo>
                  <a:lnTo>
                    <a:pt x="35433" y="278472"/>
                  </a:lnTo>
                  <a:lnTo>
                    <a:pt x="34315" y="281012"/>
                  </a:lnTo>
                  <a:lnTo>
                    <a:pt x="36372" y="281012"/>
                  </a:lnTo>
                  <a:lnTo>
                    <a:pt x="35877" y="282282"/>
                  </a:lnTo>
                  <a:lnTo>
                    <a:pt x="37668" y="281012"/>
                  </a:lnTo>
                  <a:lnTo>
                    <a:pt x="37020" y="281012"/>
                  </a:lnTo>
                  <a:lnTo>
                    <a:pt x="39395" y="278472"/>
                  </a:lnTo>
                  <a:lnTo>
                    <a:pt x="42760" y="278472"/>
                  </a:lnTo>
                  <a:lnTo>
                    <a:pt x="39128" y="281012"/>
                  </a:lnTo>
                  <a:lnTo>
                    <a:pt x="44107" y="279742"/>
                  </a:lnTo>
                  <a:lnTo>
                    <a:pt x="37122" y="283552"/>
                  </a:lnTo>
                  <a:lnTo>
                    <a:pt x="38569" y="283552"/>
                  </a:lnTo>
                  <a:lnTo>
                    <a:pt x="39319" y="282740"/>
                  </a:lnTo>
                  <a:lnTo>
                    <a:pt x="38900" y="283552"/>
                  </a:lnTo>
                  <a:lnTo>
                    <a:pt x="40652" y="282282"/>
                  </a:lnTo>
                  <a:lnTo>
                    <a:pt x="41135" y="283552"/>
                  </a:lnTo>
                  <a:lnTo>
                    <a:pt x="39827" y="283552"/>
                  </a:lnTo>
                  <a:lnTo>
                    <a:pt x="38747" y="284822"/>
                  </a:lnTo>
                  <a:lnTo>
                    <a:pt x="42672" y="283552"/>
                  </a:lnTo>
                  <a:lnTo>
                    <a:pt x="42392" y="284822"/>
                  </a:lnTo>
                  <a:lnTo>
                    <a:pt x="41097" y="284822"/>
                  </a:lnTo>
                  <a:lnTo>
                    <a:pt x="42202" y="286092"/>
                  </a:lnTo>
                  <a:lnTo>
                    <a:pt x="46977" y="283552"/>
                  </a:lnTo>
                  <a:lnTo>
                    <a:pt x="46278" y="286092"/>
                  </a:lnTo>
                  <a:lnTo>
                    <a:pt x="42316" y="288632"/>
                  </a:lnTo>
                  <a:lnTo>
                    <a:pt x="45364" y="287362"/>
                  </a:lnTo>
                  <a:lnTo>
                    <a:pt x="42227" y="289902"/>
                  </a:lnTo>
                  <a:lnTo>
                    <a:pt x="43688" y="289902"/>
                  </a:lnTo>
                  <a:lnTo>
                    <a:pt x="45034" y="288632"/>
                  </a:lnTo>
                  <a:lnTo>
                    <a:pt x="45415" y="289902"/>
                  </a:lnTo>
                  <a:lnTo>
                    <a:pt x="47942" y="288709"/>
                  </a:lnTo>
                  <a:lnTo>
                    <a:pt x="48107" y="288632"/>
                  </a:lnTo>
                  <a:lnTo>
                    <a:pt x="50025" y="288632"/>
                  </a:lnTo>
                  <a:lnTo>
                    <a:pt x="50977" y="287362"/>
                  </a:lnTo>
                  <a:lnTo>
                    <a:pt x="51917" y="286092"/>
                  </a:lnTo>
                  <a:lnTo>
                    <a:pt x="51600" y="287362"/>
                  </a:lnTo>
                  <a:lnTo>
                    <a:pt x="51168" y="287362"/>
                  </a:lnTo>
                  <a:lnTo>
                    <a:pt x="51993" y="288632"/>
                  </a:lnTo>
                  <a:lnTo>
                    <a:pt x="50355" y="289902"/>
                  </a:lnTo>
                  <a:lnTo>
                    <a:pt x="51562" y="289902"/>
                  </a:lnTo>
                  <a:lnTo>
                    <a:pt x="52819" y="288632"/>
                  </a:lnTo>
                  <a:lnTo>
                    <a:pt x="52349" y="289902"/>
                  </a:lnTo>
                  <a:lnTo>
                    <a:pt x="51447" y="291172"/>
                  </a:lnTo>
                  <a:lnTo>
                    <a:pt x="50965" y="291414"/>
                  </a:lnTo>
                  <a:lnTo>
                    <a:pt x="50050" y="293712"/>
                  </a:lnTo>
                  <a:lnTo>
                    <a:pt x="51473" y="293116"/>
                  </a:lnTo>
                  <a:lnTo>
                    <a:pt x="52705" y="292442"/>
                  </a:lnTo>
                  <a:lnTo>
                    <a:pt x="51523" y="293103"/>
                  </a:lnTo>
                  <a:lnTo>
                    <a:pt x="52628" y="292633"/>
                  </a:lnTo>
                  <a:lnTo>
                    <a:pt x="52247" y="293712"/>
                  </a:lnTo>
                  <a:lnTo>
                    <a:pt x="51955" y="293712"/>
                  </a:lnTo>
                  <a:lnTo>
                    <a:pt x="50622" y="294982"/>
                  </a:lnTo>
                  <a:lnTo>
                    <a:pt x="50888" y="296252"/>
                  </a:lnTo>
                  <a:lnTo>
                    <a:pt x="52451" y="293954"/>
                  </a:lnTo>
                  <a:lnTo>
                    <a:pt x="52349" y="296176"/>
                  </a:lnTo>
                  <a:lnTo>
                    <a:pt x="51244" y="297561"/>
                  </a:lnTo>
                  <a:lnTo>
                    <a:pt x="53276" y="296176"/>
                  </a:lnTo>
                  <a:lnTo>
                    <a:pt x="52514" y="296176"/>
                  </a:lnTo>
                  <a:lnTo>
                    <a:pt x="55257" y="294982"/>
                  </a:lnTo>
                  <a:lnTo>
                    <a:pt x="54940" y="296252"/>
                  </a:lnTo>
                  <a:lnTo>
                    <a:pt x="52374" y="299694"/>
                  </a:lnTo>
                  <a:lnTo>
                    <a:pt x="52857" y="300062"/>
                  </a:lnTo>
                  <a:lnTo>
                    <a:pt x="56972" y="298792"/>
                  </a:lnTo>
                  <a:lnTo>
                    <a:pt x="57302" y="300062"/>
                  </a:lnTo>
                  <a:lnTo>
                    <a:pt x="57442" y="300062"/>
                  </a:lnTo>
                  <a:lnTo>
                    <a:pt x="58902" y="298792"/>
                  </a:lnTo>
                  <a:lnTo>
                    <a:pt x="61810" y="296252"/>
                  </a:lnTo>
                  <a:lnTo>
                    <a:pt x="56146" y="302602"/>
                  </a:lnTo>
                  <a:lnTo>
                    <a:pt x="57912" y="301713"/>
                  </a:lnTo>
                  <a:lnTo>
                    <a:pt x="56692" y="303212"/>
                  </a:lnTo>
                  <a:lnTo>
                    <a:pt x="56730" y="303872"/>
                  </a:lnTo>
                  <a:lnTo>
                    <a:pt x="60375" y="303872"/>
                  </a:lnTo>
                  <a:lnTo>
                    <a:pt x="59867" y="306412"/>
                  </a:lnTo>
                  <a:lnTo>
                    <a:pt x="60972" y="306412"/>
                  </a:lnTo>
                  <a:lnTo>
                    <a:pt x="60947" y="307682"/>
                  </a:lnTo>
                  <a:lnTo>
                    <a:pt x="62128" y="306412"/>
                  </a:lnTo>
                  <a:lnTo>
                    <a:pt x="63588" y="305142"/>
                  </a:lnTo>
                  <a:lnTo>
                    <a:pt x="62560" y="308952"/>
                  </a:lnTo>
                  <a:lnTo>
                    <a:pt x="66459" y="308952"/>
                  </a:lnTo>
                  <a:lnTo>
                    <a:pt x="65976" y="311492"/>
                  </a:lnTo>
                  <a:lnTo>
                    <a:pt x="66903" y="311492"/>
                  </a:lnTo>
                  <a:lnTo>
                    <a:pt x="68516" y="310222"/>
                  </a:lnTo>
                  <a:lnTo>
                    <a:pt x="67792" y="310222"/>
                  </a:lnTo>
                  <a:lnTo>
                    <a:pt x="68872" y="308952"/>
                  </a:lnTo>
                  <a:lnTo>
                    <a:pt x="69773" y="308952"/>
                  </a:lnTo>
                  <a:lnTo>
                    <a:pt x="70561" y="308343"/>
                  </a:lnTo>
                  <a:lnTo>
                    <a:pt x="71132" y="307682"/>
                  </a:lnTo>
                  <a:lnTo>
                    <a:pt x="71412" y="307682"/>
                  </a:lnTo>
                  <a:lnTo>
                    <a:pt x="70561" y="308343"/>
                  </a:lnTo>
                  <a:lnTo>
                    <a:pt x="72478" y="308343"/>
                  </a:lnTo>
                  <a:lnTo>
                    <a:pt x="73101" y="307682"/>
                  </a:lnTo>
                  <a:lnTo>
                    <a:pt x="71869" y="310222"/>
                  </a:lnTo>
                  <a:lnTo>
                    <a:pt x="73202" y="310222"/>
                  </a:lnTo>
                  <a:lnTo>
                    <a:pt x="71780" y="312229"/>
                  </a:lnTo>
                  <a:lnTo>
                    <a:pt x="74904" y="310222"/>
                  </a:lnTo>
                  <a:lnTo>
                    <a:pt x="73406" y="311492"/>
                  </a:lnTo>
                  <a:lnTo>
                    <a:pt x="72682" y="312762"/>
                  </a:lnTo>
                  <a:lnTo>
                    <a:pt x="71678" y="312762"/>
                  </a:lnTo>
                  <a:lnTo>
                    <a:pt x="69862" y="315302"/>
                  </a:lnTo>
                  <a:lnTo>
                    <a:pt x="70370" y="315302"/>
                  </a:lnTo>
                  <a:lnTo>
                    <a:pt x="70192" y="316039"/>
                  </a:lnTo>
                  <a:lnTo>
                    <a:pt x="70408" y="315429"/>
                  </a:lnTo>
                  <a:lnTo>
                    <a:pt x="70421" y="315302"/>
                  </a:lnTo>
                  <a:lnTo>
                    <a:pt x="70307" y="317842"/>
                  </a:lnTo>
                  <a:lnTo>
                    <a:pt x="70688" y="316572"/>
                  </a:lnTo>
                  <a:lnTo>
                    <a:pt x="76250" y="311492"/>
                  </a:lnTo>
                  <a:lnTo>
                    <a:pt x="72834" y="316572"/>
                  </a:lnTo>
                  <a:lnTo>
                    <a:pt x="76860" y="314032"/>
                  </a:lnTo>
                  <a:lnTo>
                    <a:pt x="74968" y="315302"/>
                  </a:lnTo>
                  <a:lnTo>
                    <a:pt x="72796" y="317842"/>
                  </a:lnTo>
                  <a:lnTo>
                    <a:pt x="72415" y="319112"/>
                  </a:lnTo>
                  <a:lnTo>
                    <a:pt x="72085" y="319112"/>
                  </a:lnTo>
                  <a:lnTo>
                    <a:pt x="71386" y="320382"/>
                  </a:lnTo>
                  <a:lnTo>
                    <a:pt x="73482" y="319112"/>
                  </a:lnTo>
                  <a:lnTo>
                    <a:pt x="70726" y="322922"/>
                  </a:lnTo>
                  <a:lnTo>
                    <a:pt x="73380" y="320700"/>
                  </a:lnTo>
                  <a:lnTo>
                    <a:pt x="73380" y="320382"/>
                  </a:lnTo>
                  <a:lnTo>
                    <a:pt x="73761" y="320382"/>
                  </a:lnTo>
                  <a:lnTo>
                    <a:pt x="73380" y="320700"/>
                  </a:lnTo>
                  <a:lnTo>
                    <a:pt x="73380" y="321424"/>
                  </a:lnTo>
                  <a:lnTo>
                    <a:pt x="74104" y="320382"/>
                  </a:lnTo>
                  <a:lnTo>
                    <a:pt x="74269" y="320382"/>
                  </a:lnTo>
                  <a:lnTo>
                    <a:pt x="77330" y="317842"/>
                  </a:lnTo>
                  <a:lnTo>
                    <a:pt x="73367" y="324192"/>
                  </a:lnTo>
                  <a:lnTo>
                    <a:pt x="77597" y="321652"/>
                  </a:lnTo>
                  <a:lnTo>
                    <a:pt x="79819" y="321652"/>
                  </a:lnTo>
                  <a:lnTo>
                    <a:pt x="82232" y="319112"/>
                  </a:lnTo>
                  <a:lnTo>
                    <a:pt x="84213" y="317842"/>
                  </a:lnTo>
                  <a:lnTo>
                    <a:pt x="83489" y="320382"/>
                  </a:lnTo>
                  <a:lnTo>
                    <a:pt x="81610" y="321652"/>
                  </a:lnTo>
                  <a:lnTo>
                    <a:pt x="81165" y="322922"/>
                  </a:lnTo>
                  <a:lnTo>
                    <a:pt x="81737" y="322922"/>
                  </a:lnTo>
                  <a:lnTo>
                    <a:pt x="82943" y="321652"/>
                  </a:lnTo>
                  <a:lnTo>
                    <a:pt x="82296" y="322922"/>
                  </a:lnTo>
                  <a:lnTo>
                    <a:pt x="81343" y="324192"/>
                  </a:lnTo>
                  <a:lnTo>
                    <a:pt x="81915" y="324192"/>
                  </a:lnTo>
                  <a:lnTo>
                    <a:pt x="83908" y="321652"/>
                  </a:lnTo>
                  <a:lnTo>
                    <a:pt x="83832" y="321906"/>
                  </a:lnTo>
                  <a:lnTo>
                    <a:pt x="86017" y="319112"/>
                  </a:lnTo>
                  <a:lnTo>
                    <a:pt x="83083" y="321652"/>
                  </a:lnTo>
                  <a:lnTo>
                    <a:pt x="83654" y="320382"/>
                  </a:lnTo>
                  <a:lnTo>
                    <a:pt x="85077" y="319112"/>
                  </a:lnTo>
                  <a:lnTo>
                    <a:pt x="85813" y="317842"/>
                  </a:lnTo>
                  <a:lnTo>
                    <a:pt x="86690" y="316572"/>
                  </a:lnTo>
                  <a:lnTo>
                    <a:pt x="84429" y="319112"/>
                  </a:lnTo>
                  <a:lnTo>
                    <a:pt x="84975" y="317842"/>
                  </a:lnTo>
                  <a:lnTo>
                    <a:pt x="85521" y="316572"/>
                  </a:lnTo>
                  <a:lnTo>
                    <a:pt x="86093" y="315849"/>
                  </a:lnTo>
                  <a:lnTo>
                    <a:pt x="86296" y="315734"/>
                  </a:lnTo>
                  <a:lnTo>
                    <a:pt x="86106" y="315836"/>
                  </a:lnTo>
                  <a:lnTo>
                    <a:pt x="86614" y="315302"/>
                  </a:lnTo>
                  <a:lnTo>
                    <a:pt x="87299" y="312762"/>
                  </a:lnTo>
                  <a:close/>
                </a:path>
                <a:path w="99060" h="528954">
                  <a:moveTo>
                    <a:pt x="87464" y="183337"/>
                  </a:moveTo>
                  <a:lnTo>
                    <a:pt x="87414" y="183134"/>
                  </a:lnTo>
                  <a:lnTo>
                    <a:pt x="85534" y="185407"/>
                  </a:lnTo>
                  <a:lnTo>
                    <a:pt x="84670" y="186359"/>
                  </a:lnTo>
                  <a:lnTo>
                    <a:pt x="85509" y="185483"/>
                  </a:lnTo>
                  <a:lnTo>
                    <a:pt x="85966" y="185102"/>
                  </a:lnTo>
                  <a:lnTo>
                    <a:pt x="86207" y="185000"/>
                  </a:lnTo>
                  <a:lnTo>
                    <a:pt x="86550" y="184569"/>
                  </a:lnTo>
                  <a:lnTo>
                    <a:pt x="86944" y="184023"/>
                  </a:lnTo>
                  <a:lnTo>
                    <a:pt x="87464" y="183337"/>
                  </a:lnTo>
                  <a:close/>
                </a:path>
                <a:path w="99060" h="528954">
                  <a:moveTo>
                    <a:pt x="87896" y="204089"/>
                  </a:moveTo>
                  <a:lnTo>
                    <a:pt x="87731" y="204152"/>
                  </a:lnTo>
                  <a:lnTo>
                    <a:pt x="87579" y="204203"/>
                  </a:lnTo>
                  <a:lnTo>
                    <a:pt x="87439" y="204203"/>
                  </a:lnTo>
                  <a:lnTo>
                    <a:pt x="87096" y="204635"/>
                  </a:lnTo>
                  <a:lnTo>
                    <a:pt x="87299" y="204571"/>
                  </a:lnTo>
                  <a:lnTo>
                    <a:pt x="87579" y="204368"/>
                  </a:lnTo>
                  <a:lnTo>
                    <a:pt x="87896" y="204089"/>
                  </a:lnTo>
                  <a:close/>
                </a:path>
                <a:path w="99060" h="528954">
                  <a:moveTo>
                    <a:pt x="88138" y="326466"/>
                  </a:moveTo>
                  <a:lnTo>
                    <a:pt x="87642" y="326580"/>
                  </a:lnTo>
                  <a:lnTo>
                    <a:pt x="85394" y="329234"/>
                  </a:lnTo>
                  <a:lnTo>
                    <a:pt x="86360" y="328803"/>
                  </a:lnTo>
                  <a:lnTo>
                    <a:pt x="86995" y="328155"/>
                  </a:lnTo>
                  <a:lnTo>
                    <a:pt x="88138" y="326466"/>
                  </a:lnTo>
                  <a:close/>
                </a:path>
                <a:path w="99060" h="528954">
                  <a:moveTo>
                    <a:pt x="88734" y="319112"/>
                  </a:moveTo>
                  <a:lnTo>
                    <a:pt x="83502" y="322922"/>
                  </a:lnTo>
                  <a:lnTo>
                    <a:pt x="82702" y="324192"/>
                  </a:lnTo>
                  <a:lnTo>
                    <a:pt x="81457" y="325462"/>
                  </a:lnTo>
                  <a:lnTo>
                    <a:pt x="80568" y="326732"/>
                  </a:lnTo>
                  <a:lnTo>
                    <a:pt x="81610" y="325462"/>
                  </a:lnTo>
                  <a:lnTo>
                    <a:pt x="83248" y="324192"/>
                  </a:lnTo>
                  <a:lnTo>
                    <a:pt x="84086" y="324192"/>
                  </a:lnTo>
                  <a:lnTo>
                    <a:pt x="82435" y="326605"/>
                  </a:lnTo>
                  <a:lnTo>
                    <a:pt x="84264" y="324192"/>
                  </a:lnTo>
                  <a:lnTo>
                    <a:pt x="85420" y="324192"/>
                  </a:lnTo>
                  <a:lnTo>
                    <a:pt x="88734" y="319112"/>
                  </a:lnTo>
                  <a:close/>
                </a:path>
                <a:path w="99060" h="528954">
                  <a:moveTo>
                    <a:pt x="89141" y="323100"/>
                  </a:moveTo>
                  <a:lnTo>
                    <a:pt x="88798" y="322681"/>
                  </a:lnTo>
                  <a:lnTo>
                    <a:pt x="87020" y="324104"/>
                  </a:lnTo>
                  <a:lnTo>
                    <a:pt x="87376" y="323418"/>
                  </a:lnTo>
                  <a:lnTo>
                    <a:pt x="88011" y="322770"/>
                  </a:lnTo>
                  <a:lnTo>
                    <a:pt x="88417" y="322275"/>
                  </a:lnTo>
                  <a:lnTo>
                    <a:pt x="87109" y="323392"/>
                  </a:lnTo>
                  <a:lnTo>
                    <a:pt x="84963" y="325462"/>
                  </a:lnTo>
                  <a:lnTo>
                    <a:pt x="83248" y="328168"/>
                  </a:lnTo>
                  <a:lnTo>
                    <a:pt x="85572" y="325742"/>
                  </a:lnTo>
                  <a:lnTo>
                    <a:pt x="84810" y="326910"/>
                  </a:lnTo>
                  <a:lnTo>
                    <a:pt x="87515" y="323989"/>
                  </a:lnTo>
                  <a:lnTo>
                    <a:pt x="88011" y="323875"/>
                  </a:lnTo>
                  <a:lnTo>
                    <a:pt x="87312" y="325247"/>
                  </a:lnTo>
                  <a:lnTo>
                    <a:pt x="86499" y="326224"/>
                  </a:lnTo>
                  <a:lnTo>
                    <a:pt x="87122" y="325589"/>
                  </a:lnTo>
                  <a:lnTo>
                    <a:pt x="86461" y="327152"/>
                  </a:lnTo>
                  <a:lnTo>
                    <a:pt x="87896" y="325526"/>
                  </a:lnTo>
                  <a:lnTo>
                    <a:pt x="89141" y="323100"/>
                  </a:lnTo>
                  <a:close/>
                </a:path>
                <a:path w="99060" h="528954">
                  <a:moveTo>
                    <a:pt x="95732" y="204787"/>
                  </a:moveTo>
                  <a:lnTo>
                    <a:pt x="95224" y="204927"/>
                  </a:lnTo>
                  <a:lnTo>
                    <a:pt x="93027" y="207619"/>
                  </a:lnTo>
                  <a:lnTo>
                    <a:pt x="94005" y="207175"/>
                  </a:lnTo>
                  <a:lnTo>
                    <a:pt x="94627" y="206514"/>
                  </a:lnTo>
                  <a:lnTo>
                    <a:pt x="95732" y="204787"/>
                  </a:lnTo>
                  <a:close/>
                </a:path>
                <a:path w="99060" h="528954">
                  <a:moveTo>
                    <a:pt x="96596" y="201396"/>
                  </a:moveTo>
                  <a:lnTo>
                    <a:pt x="96202" y="200977"/>
                  </a:lnTo>
                  <a:lnTo>
                    <a:pt x="94449" y="202438"/>
                  </a:lnTo>
                  <a:lnTo>
                    <a:pt x="94780" y="201752"/>
                  </a:lnTo>
                  <a:lnTo>
                    <a:pt x="95402" y="201079"/>
                  </a:lnTo>
                  <a:lnTo>
                    <a:pt x="95796" y="200571"/>
                  </a:lnTo>
                  <a:lnTo>
                    <a:pt x="94500" y="201701"/>
                  </a:lnTo>
                  <a:lnTo>
                    <a:pt x="92405" y="203835"/>
                  </a:lnTo>
                  <a:lnTo>
                    <a:pt x="90779" y="206590"/>
                  </a:lnTo>
                  <a:lnTo>
                    <a:pt x="93027" y="204114"/>
                  </a:lnTo>
                  <a:lnTo>
                    <a:pt x="92303" y="205308"/>
                  </a:lnTo>
                  <a:lnTo>
                    <a:pt x="94945" y="202323"/>
                  </a:lnTo>
                  <a:lnTo>
                    <a:pt x="95465" y="202184"/>
                  </a:lnTo>
                  <a:lnTo>
                    <a:pt x="94805" y="203581"/>
                  </a:lnTo>
                  <a:lnTo>
                    <a:pt x="94030" y="204584"/>
                  </a:lnTo>
                  <a:lnTo>
                    <a:pt x="94627" y="203923"/>
                  </a:lnTo>
                  <a:lnTo>
                    <a:pt x="94030" y="205524"/>
                  </a:lnTo>
                  <a:lnTo>
                    <a:pt x="95427" y="203835"/>
                  </a:lnTo>
                  <a:lnTo>
                    <a:pt x="96596" y="201396"/>
                  </a:lnTo>
                  <a:close/>
                </a:path>
                <a:path w="99060" h="528954">
                  <a:moveTo>
                    <a:pt x="98488" y="526224"/>
                  </a:moveTo>
                  <a:lnTo>
                    <a:pt x="97383" y="526389"/>
                  </a:lnTo>
                  <a:lnTo>
                    <a:pt x="94767" y="528408"/>
                  </a:lnTo>
                  <a:lnTo>
                    <a:pt x="95427" y="528320"/>
                  </a:lnTo>
                  <a:lnTo>
                    <a:pt x="98488" y="526224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2731884" y="6401974"/>
              <a:ext cx="209550" cy="744855"/>
            </a:xfrm>
            <a:custGeom>
              <a:avLst/>
              <a:gdLst/>
              <a:ahLst/>
              <a:cxnLst/>
              <a:rect l="l" t="t" r="r" b="b"/>
              <a:pathLst>
                <a:path w="209550" h="744854">
                  <a:moveTo>
                    <a:pt x="3695" y="19227"/>
                  </a:moveTo>
                  <a:lnTo>
                    <a:pt x="3479" y="19050"/>
                  </a:lnTo>
                  <a:lnTo>
                    <a:pt x="3162" y="19050"/>
                  </a:lnTo>
                  <a:lnTo>
                    <a:pt x="3695" y="19227"/>
                  </a:lnTo>
                  <a:close/>
                </a:path>
                <a:path w="209550" h="744854">
                  <a:moveTo>
                    <a:pt x="4724" y="70396"/>
                  </a:moveTo>
                  <a:lnTo>
                    <a:pt x="4064" y="70294"/>
                  </a:lnTo>
                  <a:lnTo>
                    <a:pt x="4000" y="70472"/>
                  </a:lnTo>
                  <a:lnTo>
                    <a:pt x="4724" y="70396"/>
                  </a:lnTo>
                  <a:close/>
                </a:path>
                <a:path w="209550" h="744854">
                  <a:moveTo>
                    <a:pt x="4800" y="49530"/>
                  </a:moveTo>
                  <a:lnTo>
                    <a:pt x="2857" y="49530"/>
                  </a:lnTo>
                  <a:lnTo>
                    <a:pt x="1676" y="50800"/>
                  </a:lnTo>
                  <a:lnTo>
                    <a:pt x="4800" y="49530"/>
                  </a:lnTo>
                  <a:close/>
                </a:path>
                <a:path w="209550" h="744854">
                  <a:moveTo>
                    <a:pt x="5638" y="19862"/>
                  </a:moveTo>
                  <a:lnTo>
                    <a:pt x="3695" y="19227"/>
                  </a:lnTo>
                  <a:lnTo>
                    <a:pt x="5041" y="20320"/>
                  </a:lnTo>
                  <a:lnTo>
                    <a:pt x="5638" y="19862"/>
                  </a:lnTo>
                  <a:close/>
                </a:path>
                <a:path w="209550" h="744854">
                  <a:moveTo>
                    <a:pt x="6299" y="35979"/>
                  </a:moveTo>
                  <a:lnTo>
                    <a:pt x="5905" y="36830"/>
                  </a:lnTo>
                  <a:lnTo>
                    <a:pt x="6057" y="36830"/>
                  </a:lnTo>
                  <a:lnTo>
                    <a:pt x="6299" y="35979"/>
                  </a:lnTo>
                  <a:close/>
                </a:path>
                <a:path w="209550" h="744854">
                  <a:moveTo>
                    <a:pt x="13119" y="4876"/>
                  </a:moveTo>
                  <a:lnTo>
                    <a:pt x="12522" y="3810"/>
                  </a:lnTo>
                  <a:lnTo>
                    <a:pt x="12090" y="3810"/>
                  </a:lnTo>
                  <a:lnTo>
                    <a:pt x="13119" y="4876"/>
                  </a:lnTo>
                  <a:close/>
                </a:path>
                <a:path w="209550" h="744854">
                  <a:moveTo>
                    <a:pt x="14325" y="3810"/>
                  </a:moveTo>
                  <a:lnTo>
                    <a:pt x="12776" y="2540"/>
                  </a:lnTo>
                  <a:lnTo>
                    <a:pt x="11544" y="2540"/>
                  </a:lnTo>
                  <a:lnTo>
                    <a:pt x="13398" y="3810"/>
                  </a:lnTo>
                  <a:lnTo>
                    <a:pt x="14325" y="3810"/>
                  </a:lnTo>
                  <a:close/>
                </a:path>
                <a:path w="209550" h="744854">
                  <a:moveTo>
                    <a:pt x="18415" y="121043"/>
                  </a:moveTo>
                  <a:lnTo>
                    <a:pt x="16624" y="121920"/>
                  </a:lnTo>
                  <a:lnTo>
                    <a:pt x="16370" y="123190"/>
                  </a:lnTo>
                  <a:lnTo>
                    <a:pt x="17665" y="121920"/>
                  </a:lnTo>
                  <a:lnTo>
                    <a:pt x="18415" y="121043"/>
                  </a:lnTo>
                  <a:close/>
                </a:path>
                <a:path w="209550" h="744854">
                  <a:moveTo>
                    <a:pt x="18935" y="120789"/>
                  </a:moveTo>
                  <a:lnTo>
                    <a:pt x="18732" y="120650"/>
                  </a:lnTo>
                  <a:lnTo>
                    <a:pt x="18415" y="121043"/>
                  </a:lnTo>
                  <a:lnTo>
                    <a:pt x="18935" y="120789"/>
                  </a:lnTo>
                  <a:close/>
                </a:path>
                <a:path w="209550" h="744854">
                  <a:moveTo>
                    <a:pt x="29413" y="10160"/>
                  </a:moveTo>
                  <a:lnTo>
                    <a:pt x="28092" y="9423"/>
                  </a:lnTo>
                  <a:lnTo>
                    <a:pt x="29057" y="10160"/>
                  </a:lnTo>
                  <a:lnTo>
                    <a:pt x="29413" y="10160"/>
                  </a:lnTo>
                  <a:close/>
                </a:path>
                <a:path w="209550" h="744854">
                  <a:moveTo>
                    <a:pt x="30848" y="43180"/>
                  </a:moveTo>
                  <a:lnTo>
                    <a:pt x="29870" y="41910"/>
                  </a:lnTo>
                  <a:lnTo>
                    <a:pt x="29387" y="41910"/>
                  </a:lnTo>
                  <a:lnTo>
                    <a:pt x="29781" y="43180"/>
                  </a:lnTo>
                  <a:lnTo>
                    <a:pt x="30848" y="43180"/>
                  </a:lnTo>
                  <a:close/>
                </a:path>
                <a:path w="209550" h="744854">
                  <a:moveTo>
                    <a:pt x="31965" y="71894"/>
                  </a:moveTo>
                  <a:lnTo>
                    <a:pt x="30988" y="71424"/>
                  </a:lnTo>
                  <a:lnTo>
                    <a:pt x="30835" y="71742"/>
                  </a:lnTo>
                  <a:lnTo>
                    <a:pt x="31965" y="71894"/>
                  </a:lnTo>
                  <a:close/>
                </a:path>
                <a:path w="209550" h="744854">
                  <a:moveTo>
                    <a:pt x="32867" y="146989"/>
                  </a:moveTo>
                  <a:lnTo>
                    <a:pt x="32664" y="147091"/>
                  </a:lnTo>
                  <a:lnTo>
                    <a:pt x="32486" y="147167"/>
                  </a:lnTo>
                  <a:lnTo>
                    <a:pt x="32169" y="147307"/>
                  </a:lnTo>
                  <a:lnTo>
                    <a:pt x="31483" y="148577"/>
                  </a:lnTo>
                  <a:lnTo>
                    <a:pt x="32245" y="147866"/>
                  </a:lnTo>
                  <a:lnTo>
                    <a:pt x="32651" y="147370"/>
                  </a:lnTo>
                  <a:lnTo>
                    <a:pt x="32867" y="146989"/>
                  </a:lnTo>
                  <a:close/>
                </a:path>
                <a:path w="209550" h="744854">
                  <a:moveTo>
                    <a:pt x="33718" y="151980"/>
                  </a:moveTo>
                  <a:lnTo>
                    <a:pt x="33502" y="150888"/>
                  </a:lnTo>
                  <a:lnTo>
                    <a:pt x="33426" y="151282"/>
                  </a:lnTo>
                  <a:lnTo>
                    <a:pt x="33515" y="151676"/>
                  </a:lnTo>
                  <a:lnTo>
                    <a:pt x="33718" y="151980"/>
                  </a:lnTo>
                  <a:close/>
                </a:path>
                <a:path w="209550" h="744854">
                  <a:moveTo>
                    <a:pt x="33782" y="152069"/>
                  </a:moveTo>
                  <a:close/>
                </a:path>
                <a:path w="209550" h="744854">
                  <a:moveTo>
                    <a:pt x="39192" y="106680"/>
                  </a:moveTo>
                  <a:lnTo>
                    <a:pt x="33312" y="109220"/>
                  </a:lnTo>
                  <a:lnTo>
                    <a:pt x="34086" y="109220"/>
                  </a:lnTo>
                  <a:lnTo>
                    <a:pt x="39192" y="106680"/>
                  </a:lnTo>
                  <a:close/>
                </a:path>
                <a:path w="209550" h="744854">
                  <a:moveTo>
                    <a:pt x="40767" y="107950"/>
                  </a:moveTo>
                  <a:lnTo>
                    <a:pt x="39585" y="106680"/>
                  </a:lnTo>
                  <a:lnTo>
                    <a:pt x="34086" y="109220"/>
                  </a:lnTo>
                  <a:lnTo>
                    <a:pt x="39687" y="109220"/>
                  </a:lnTo>
                  <a:lnTo>
                    <a:pt x="40767" y="107950"/>
                  </a:lnTo>
                  <a:close/>
                </a:path>
                <a:path w="209550" h="744854">
                  <a:moveTo>
                    <a:pt x="42341" y="101600"/>
                  </a:moveTo>
                  <a:lnTo>
                    <a:pt x="38696" y="101600"/>
                  </a:lnTo>
                  <a:lnTo>
                    <a:pt x="40741" y="100330"/>
                  </a:lnTo>
                  <a:lnTo>
                    <a:pt x="39370" y="100330"/>
                  </a:lnTo>
                  <a:lnTo>
                    <a:pt x="39624" y="99060"/>
                  </a:lnTo>
                  <a:lnTo>
                    <a:pt x="39878" y="97790"/>
                  </a:lnTo>
                  <a:lnTo>
                    <a:pt x="37693" y="98336"/>
                  </a:lnTo>
                  <a:lnTo>
                    <a:pt x="37846" y="96520"/>
                  </a:lnTo>
                  <a:lnTo>
                    <a:pt x="37363" y="96520"/>
                  </a:lnTo>
                  <a:lnTo>
                    <a:pt x="37363" y="98425"/>
                  </a:lnTo>
                  <a:lnTo>
                    <a:pt x="35801" y="98818"/>
                  </a:lnTo>
                  <a:lnTo>
                    <a:pt x="37096" y="97790"/>
                  </a:lnTo>
                  <a:lnTo>
                    <a:pt x="37363" y="98425"/>
                  </a:lnTo>
                  <a:lnTo>
                    <a:pt x="37363" y="96520"/>
                  </a:lnTo>
                  <a:lnTo>
                    <a:pt x="31254" y="96520"/>
                  </a:lnTo>
                  <a:lnTo>
                    <a:pt x="33858" y="93980"/>
                  </a:lnTo>
                  <a:lnTo>
                    <a:pt x="34417" y="92710"/>
                  </a:lnTo>
                  <a:lnTo>
                    <a:pt x="35077" y="92710"/>
                  </a:lnTo>
                  <a:lnTo>
                    <a:pt x="36626" y="90170"/>
                  </a:lnTo>
                  <a:lnTo>
                    <a:pt x="30276" y="91440"/>
                  </a:lnTo>
                  <a:lnTo>
                    <a:pt x="28867" y="90170"/>
                  </a:lnTo>
                  <a:lnTo>
                    <a:pt x="33312" y="88900"/>
                  </a:lnTo>
                  <a:lnTo>
                    <a:pt x="34404" y="87630"/>
                  </a:lnTo>
                  <a:lnTo>
                    <a:pt x="34975" y="86360"/>
                  </a:lnTo>
                  <a:lnTo>
                    <a:pt x="35610" y="86360"/>
                  </a:lnTo>
                  <a:lnTo>
                    <a:pt x="35763" y="83820"/>
                  </a:lnTo>
                  <a:lnTo>
                    <a:pt x="31203" y="83820"/>
                  </a:lnTo>
                  <a:lnTo>
                    <a:pt x="29019" y="82550"/>
                  </a:lnTo>
                  <a:lnTo>
                    <a:pt x="33616" y="80010"/>
                  </a:lnTo>
                  <a:lnTo>
                    <a:pt x="30340" y="78740"/>
                  </a:lnTo>
                  <a:lnTo>
                    <a:pt x="32791" y="76200"/>
                  </a:lnTo>
                  <a:lnTo>
                    <a:pt x="25374" y="76200"/>
                  </a:lnTo>
                  <a:lnTo>
                    <a:pt x="29552" y="74930"/>
                  </a:lnTo>
                  <a:lnTo>
                    <a:pt x="33528" y="74930"/>
                  </a:lnTo>
                  <a:lnTo>
                    <a:pt x="32283" y="73660"/>
                  </a:lnTo>
                  <a:lnTo>
                    <a:pt x="26822" y="73660"/>
                  </a:lnTo>
                  <a:lnTo>
                    <a:pt x="29641" y="72390"/>
                  </a:lnTo>
                  <a:lnTo>
                    <a:pt x="28841" y="69850"/>
                  </a:lnTo>
                  <a:lnTo>
                    <a:pt x="27901" y="68580"/>
                  </a:lnTo>
                  <a:lnTo>
                    <a:pt x="30314" y="67310"/>
                  </a:lnTo>
                  <a:lnTo>
                    <a:pt x="27432" y="67310"/>
                  </a:lnTo>
                  <a:lnTo>
                    <a:pt x="30378" y="66040"/>
                  </a:lnTo>
                  <a:lnTo>
                    <a:pt x="31369" y="64770"/>
                  </a:lnTo>
                  <a:lnTo>
                    <a:pt x="30543" y="63500"/>
                  </a:lnTo>
                  <a:lnTo>
                    <a:pt x="32689" y="63500"/>
                  </a:lnTo>
                  <a:lnTo>
                    <a:pt x="32816" y="62230"/>
                  </a:lnTo>
                  <a:lnTo>
                    <a:pt x="24079" y="63500"/>
                  </a:lnTo>
                  <a:lnTo>
                    <a:pt x="23850" y="62230"/>
                  </a:lnTo>
                  <a:lnTo>
                    <a:pt x="28244" y="62230"/>
                  </a:lnTo>
                  <a:lnTo>
                    <a:pt x="28028" y="59690"/>
                  </a:lnTo>
                  <a:lnTo>
                    <a:pt x="31889" y="58420"/>
                  </a:lnTo>
                  <a:lnTo>
                    <a:pt x="27838" y="57150"/>
                  </a:lnTo>
                  <a:lnTo>
                    <a:pt x="30035" y="57150"/>
                  </a:lnTo>
                  <a:lnTo>
                    <a:pt x="32867" y="54610"/>
                  </a:lnTo>
                  <a:lnTo>
                    <a:pt x="29273" y="55359"/>
                  </a:lnTo>
                  <a:lnTo>
                    <a:pt x="27127" y="54610"/>
                  </a:lnTo>
                  <a:lnTo>
                    <a:pt x="25374" y="53340"/>
                  </a:lnTo>
                  <a:lnTo>
                    <a:pt x="23558" y="53340"/>
                  </a:lnTo>
                  <a:lnTo>
                    <a:pt x="22555" y="52070"/>
                  </a:lnTo>
                  <a:lnTo>
                    <a:pt x="24142" y="52070"/>
                  </a:lnTo>
                  <a:lnTo>
                    <a:pt x="25679" y="50800"/>
                  </a:lnTo>
                  <a:lnTo>
                    <a:pt x="24815" y="50800"/>
                  </a:lnTo>
                  <a:lnTo>
                    <a:pt x="25057" y="49530"/>
                  </a:lnTo>
                  <a:lnTo>
                    <a:pt x="20726" y="49530"/>
                  </a:lnTo>
                  <a:lnTo>
                    <a:pt x="22644" y="48260"/>
                  </a:lnTo>
                  <a:lnTo>
                    <a:pt x="23685" y="48260"/>
                  </a:lnTo>
                  <a:lnTo>
                    <a:pt x="21539" y="46990"/>
                  </a:lnTo>
                  <a:lnTo>
                    <a:pt x="24218" y="46990"/>
                  </a:lnTo>
                  <a:lnTo>
                    <a:pt x="25704" y="46037"/>
                  </a:lnTo>
                  <a:lnTo>
                    <a:pt x="27724" y="46990"/>
                  </a:lnTo>
                  <a:lnTo>
                    <a:pt x="28244" y="45720"/>
                  </a:lnTo>
                  <a:lnTo>
                    <a:pt x="31915" y="46990"/>
                  </a:lnTo>
                  <a:lnTo>
                    <a:pt x="29933" y="45720"/>
                  </a:lnTo>
                  <a:lnTo>
                    <a:pt x="25615" y="44450"/>
                  </a:lnTo>
                  <a:lnTo>
                    <a:pt x="26924" y="43180"/>
                  </a:lnTo>
                  <a:lnTo>
                    <a:pt x="28600" y="43180"/>
                  </a:lnTo>
                  <a:lnTo>
                    <a:pt x="28562" y="41910"/>
                  </a:lnTo>
                  <a:lnTo>
                    <a:pt x="27076" y="41910"/>
                  </a:lnTo>
                  <a:lnTo>
                    <a:pt x="27584" y="40640"/>
                  </a:lnTo>
                  <a:lnTo>
                    <a:pt x="25476" y="40640"/>
                  </a:lnTo>
                  <a:lnTo>
                    <a:pt x="25488" y="40817"/>
                  </a:lnTo>
                  <a:lnTo>
                    <a:pt x="25361" y="40728"/>
                  </a:lnTo>
                  <a:lnTo>
                    <a:pt x="25107" y="40779"/>
                  </a:lnTo>
                  <a:lnTo>
                    <a:pt x="24892" y="40805"/>
                  </a:lnTo>
                  <a:lnTo>
                    <a:pt x="24701" y="40830"/>
                  </a:lnTo>
                  <a:lnTo>
                    <a:pt x="25501" y="40995"/>
                  </a:lnTo>
                  <a:lnTo>
                    <a:pt x="25577" y="41910"/>
                  </a:lnTo>
                  <a:lnTo>
                    <a:pt x="25717" y="41910"/>
                  </a:lnTo>
                  <a:lnTo>
                    <a:pt x="25730" y="43180"/>
                  </a:lnTo>
                  <a:lnTo>
                    <a:pt x="25590" y="43065"/>
                  </a:lnTo>
                  <a:lnTo>
                    <a:pt x="25590" y="44450"/>
                  </a:lnTo>
                  <a:lnTo>
                    <a:pt x="25463" y="45720"/>
                  </a:lnTo>
                  <a:lnTo>
                    <a:pt x="25031" y="45720"/>
                  </a:lnTo>
                  <a:lnTo>
                    <a:pt x="20942" y="45720"/>
                  </a:lnTo>
                  <a:lnTo>
                    <a:pt x="23850" y="44450"/>
                  </a:lnTo>
                  <a:lnTo>
                    <a:pt x="25590" y="44450"/>
                  </a:lnTo>
                  <a:lnTo>
                    <a:pt x="25590" y="43065"/>
                  </a:lnTo>
                  <a:lnTo>
                    <a:pt x="24269" y="41910"/>
                  </a:lnTo>
                  <a:lnTo>
                    <a:pt x="24701" y="41910"/>
                  </a:lnTo>
                  <a:lnTo>
                    <a:pt x="20002" y="40640"/>
                  </a:lnTo>
                  <a:lnTo>
                    <a:pt x="24130" y="40640"/>
                  </a:lnTo>
                  <a:lnTo>
                    <a:pt x="26428" y="39370"/>
                  </a:lnTo>
                  <a:lnTo>
                    <a:pt x="28968" y="39370"/>
                  </a:lnTo>
                  <a:lnTo>
                    <a:pt x="27482" y="38100"/>
                  </a:lnTo>
                  <a:lnTo>
                    <a:pt x="28244" y="36830"/>
                  </a:lnTo>
                  <a:lnTo>
                    <a:pt x="22847" y="35560"/>
                  </a:lnTo>
                  <a:lnTo>
                    <a:pt x="22186" y="34290"/>
                  </a:lnTo>
                  <a:lnTo>
                    <a:pt x="24472" y="35560"/>
                  </a:lnTo>
                  <a:lnTo>
                    <a:pt x="26543" y="35560"/>
                  </a:lnTo>
                  <a:lnTo>
                    <a:pt x="25234" y="34290"/>
                  </a:lnTo>
                  <a:lnTo>
                    <a:pt x="25603" y="33820"/>
                  </a:lnTo>
                  <a:lnTo>
                    <a:pt x="25895" y="34290"/>
                  </a:lnTo>
                  <a:lnTo>
                    <a:pt x="25692" y="33705"/>
                  </a:lnTo>
                  <a:lnTo>
                    <a:pt x="26250" y="33020"/>
                  </a:lnTo>
                  <a:lnTo>
                    <a:pt x="26581" y="33020"/>
                  </a:lnTo>
                  <a:lnTo>
                    <a:pt x="28041" y="31750"/>
                  </a:lnTo>
                  <a:lnTo>
                    <a:pt x="25552" y="29210"/>
                  </a:lnTo>
                  <a:lnTo>
                    <a:pt x="25082" y="28943"/>
                  </a:lnTo>
                  <a:lnTo>
                    <a:pt x="25082" y="33020"/>
                  </a:lnTo>
                  <a:lnTo>
                    <a:pt x="22453" y="33020"/>
                  </a:lnTo>
                  <a:lnTo>
                    <a:pt x="24282" y="31750"/>
                  </a:lnTo>
                  <a:lnTo>
                    <a:pt x="25082" y="33020"/>
                  </a:lnTo>
                  <a:lnTo>
                    <a:pt x="25082" y="28943"/>
                  </a:lnTo>
                  <a:lnTo>
                    <a:pt x="23380" y="27940"/>
                  </a:lnTo>
                  <a:lnTo>
                    <a:pt x="25831" y="26670"/>
                  </a:lnTo>
                  <a:lnTo>
                    <a:pt x="24460" y="26670"/>
                  </a:lnTo>
                  <a:lnTo>
                    <a:pt x="28511" y="24130"/>
                  </a:lnTo>
                  <a:lnTo>
                    <a:pt x="25590" y="21590"/>
                  </a:lnTo>
                  <a:lnTo>
                    <a:pt x="22656" y="19050"/>
                  </a:lnTo>
                  <a:lnTo>
                    <a:pt x="28867" y="17780"/>
                  </a:lnTo>
                  <a:lnTo>
                    <a:pt x="30175" y="17780"/>
                  </a:lnTo>
                  <a:lnTo>
                    <a:pt x="27838" y="16510"/>
                  </a:lnTo>
                  <a:lnTo>
                    <a:pt x="26187" y="15240"/>
                  </a:lnTo>
                  <a:lnTo>
                    <a:pt x="29273" y="16510"/>
                  </a:lnTo>
                  <a:lnTo>
                    <a:pt x="27660" y="15240"/>
                  </a:lnTo>
                  <a:lnTo>
                    <a:pt x="26047" y="13970"/>
                  </a:lnTo>
                  <a:lnTo>
                    <a:pt x="23914" y="12700"/>
                  </a:lnTo>
                  <a:lnTo>
                    <a:pt x="33997" y="15240"/>
                  </a:lnTo>
                  <a:lnTo>
                    <a:pt x="31178" y="12700"/>
                  </a:lnTo>
                  <a:lnTo>
                    <a:pt x="29768" y="11430"/>
                  </a:lnTo>
                  <a:lnTo>
                    <a:pt x="28270" y="11430"/>
                  </a:lnTo>
                  <a:lnTo>
                    <a:pt x="27139" y="8890"/>
                  </a:lnTo>
                  <a:lnTo>
                    <a:pt x="28092" y="9423"/>
                  </a:lnTo>
                  <a:lnTo>
                    <a:pt x="27393" y="8890"/>
                  </a:lnTo>
                  <a:lnTo>
                    <a:pt x="28511" y="8890"/>
                  </a:lnTo>
                  <a:lnTo>
                    <a:pt x="30073" y="10160"/>
                  </a:lnTo>
                  <a:lnTo>
                    <a:pt x="27914" y="7620"/>
                  </a:lnTo>
                  <a:lnTo>
                    <a:pt x="29413" y="6350"/>
                  </a:lnTo>
                  <a:lnTo>
                    <a:pt x="33997" y="10160"/>
                  </a:lnTo>
                  <a:lnTo>
                    <a:pt x="34836" y="8890"/>
                  </a:lnTo>
                  <a:lnTo>
                    <a:pt x="34417" y="7620"/>
                  </a:lnTo>
                  <a:lnTo>
                    <a:pt x="30924" y="5080"/>
                  </a:lnTo>
                  <a:lnTo>
                    <a:pt x="27114" y="5080"/>
                  </a:lnTo>
                  <a:lnTo>
                    <a:pt x="26517" y="3810"/>
                  </a:lnTo>
                  <a:lnTo>
                    <a:pt x="22034" y="2540"/>
                  </a:lnTo>
                  <a:lnTo>
                    <a:pt x="19812" y="1270"/>
                  </a:lnTo>
                  <a:lnTo>
                    <a:pt x="17602" y="0"/>
                  </a:lnTo>
                  <a:lnTo>
                    <a:pt x="16294" y="0"/>
                  </a:lnTo>
                  <a:lnTo>
                    <a:pt x="16294" y="1270"/>
                  </a:lnTo>
                  <a:lnTo>
                    <a:pt x="13970" y="1270"/>
                  </a:lnTo>
                  <a:lnTo>
                    <a:pt x="14135" y="127"/>
                  </a:lnTo>
                  <a:lnTo>
                    <a:pt x="16294" y="1270"/>
                  </a:lnTo>
                  <a:lnTo>
                    <a:pt x="16294" y="0"/>
                  </a:lnTo>
                  <a:lnTo>
                    <a:pt x="14147" y="0"/>
                  </a:lnTo>
                  <a:lnTo>
                    <a:pt x="13893" y="0"/>
                  </a:lnTo>
                  <a:lnTo>
                    <a:pt x="11899" y="0"/>
                  </a:lnTo>
                  <a:lnTo>
                    <a:pt x="13614" y="1270"/>
                  </a:lnTo>
                  <a:lnTo>
                    <a:pt x="14757" y="2540"/>
                  </a:lnTo>
                  <a:lnTo>
                    <a:pt x="13550" y="1270"/>
                  </a:lnTo>
                  <a:lnTo>
                    <a:pt x="12166" y="1270"/>
                  </a:lnTo>
                  <a:lnTo>
                    <a:pt x="16167" y="3810"/>
                  </a:lnTo>
                  <a:lnTo>
                    <a:pt x="15709" y="3810"/>
                  </a:lnTo>
                  <a:lnTo>
                    <a:pt x="16764" y="5080"/>
                  </a:lnTo>
                  <a:lnTo>
                    <a:pt x="14516" y="5080"/>
                  </a:lnTo>
                  <a:lnTo>
                    <a:pt x="12865" y="3810"/>
                  </a:lnTo>
                  <a:lnTo>
                    <a:pt x="14439" y="5080"/>
                  </a:lnTo>
                  <a:lnTo>
                    <a:pt x="13309" y="5080"/>
                  </a:lnTo>
                  <a:lnTo>
                    <a:pt x="13119" y="4876"/>
                  </a:lnTo>
                  <a:lnTo>
                    <a:pt x="13233" y="5080"/>
                  </a:lnTo>
                  <a:lnTo>
                    <a:pt x="12192" y="5080"/>
                  </a:lnTo>
                  <a:lnTo>
                    <a:pt x="14554" y="6350"/>
                  </a:lnTo>
                  <a:lnTo>
                    <a:pt x="11747" y="6350"/>
                  </a:lnTo>
                  <a:lnTo>
                    <a:pt x="14643" y="8890"/>
                  </a:lnTo>
                  <a:lnTo>
                    <a:pt x="10287" y="6350"/>
                  </a:lnTo>
                  <a:lnTo>
                    <a:pt x="11277" y="7620"/>
                  </a:lnTo>
                  <a:lnTo>
                    <a:pt x="13182" y="8724"/>
                  </a:lnTo>
                  <a:lnTo>
                    <a:pt x="8496" y="6350"/>
                  </a:lnTo>
                  <a:lnTo>
                    <a:pt x="12649" y="11430"/>
                  </a:lnTo>
                  <a:lnTo>
                    <a:pt x="7073" y="8890"/>
                  </a:lnTo>
                  <a:lnTo>
                    <a:pt x="11633" y="11430"/>
                  </a:lnTo>
                  <a:lnTo>
                    <a:pt x="8470" y="11430"/>
                  </a:lnTo>
                  <a:lnTo>
                    <a:pt x="9855" y="12941"/>
                  </a:lnTo>
                  <a:lnTo>
                    <a:pt x="9956" y="12700"/>
                  </a:lnTo>
                  <a:lnTo>
                    <a:pt x="9906" y="12992"/>
                  </a:lnTo>
                  <a:lnTo>
                    <a:pt x="10795" y="13970"/>
                  </a:lnTo>
                  <a:lnTo>
                    <a:pt x="9690" y="13970"/>
                  </a:lnTo>
                  <a:lnTo>
                    <a:pt x="9906" y="12992"/>
                  </a:lnTo>
                  <a:lnTo>
                    <a:pt x="9372" y="13970"/>
                  </a:lnTo>
                  <a:lnTo>
                    <a:pt x="6858" y="13970"/>
                  </a:lnTo>
                  <a:lnTo>
                    <a:pt x="10795" y="15240"/>
                  </a:lnTo>
                  <a:lnTo>
                    <a:pt x="11468" y="16510"/>
                  </a:lnTo>
                  <a:lnTo>
                    <a:pt x="13792" y="17780"/>
                  </a:lnTo>
                  <a:lnTo>
                    <a:pt x="9779" y="16510"/>
                  </a:lnTo>
                  <a:lnTo>
                    <a:pt x="9245" y="15240"/>
                  </a:lnTo>
                  <a:lnTo>
                    <a:pt x="8724" y="15240"/>
                  </a:lnTo>
                  <a:lnTo>
                    <a:pt x="8382" y="16510"/>
                  </a:lnTo>
                  <a:lnTo>
                    <a:pt x="11137" y="17780"/>
                  </a:lnTo>
                  <a:lnTo>
                    <a:pt x="7188" y="17780"/>
                  </a:lnTo>
                  <a:lnTo>
                    <a:pt x="6477" y="17780"/>
                  </a:lnTo>
                  <a:lnTo>
                    <a:pt x="8229" y="18224"/>
                  </a:lnTo>
                  <a:lnTo>
                    <a:pt x="10134" y="19050"/>
                  </a:lnTo>
                  <a:lnTo>
                    <a:pt x="7454" y="19050"/>
                  </a:lnTo>
                  <a:lnTo>
                    <a:pt x="5397" y="17780"/>
                  </a:lnTo>
                  <a:lnTo>
                    <a:pt x="6692" y="19050"/>
                  </a:lnTo>
                  <a:lnTo>
                    <a:pt x="5638" y="19862"/>
                  </a:lnTo>
                  <a:lnTo>
                    <a:pt x="7061" y="20320"/>
                  </a:lnTo>
                  <a:lnTo>
                    <a:pt x="9182" y="20320"/>
                  </a:lnTo>
                  <a:lnTo>
                    <a:pt x="9969" y="21590"/>
                  </a:lnTo>
                  <a:lnTo>
                    <a:pt x="6261" y="20320"/>
                  </a:lnTo>
                  <a:lnTo>
                    <a:pt x="5041" y="20320"/>
                  </a:lnTo>
                  <a:lnTo>
                    <a:pt x="4241" y="20320"/>
                  </a:lnTo>
                  <a:lnTo>
                    <a:pt x="5054" y="21590"/>
                  </a:lnTo>
                  <a:lnTo>
                    <a:pt x="8432" y="22860"/>
                  </a:lnTo>
                  <a:lnTo>
                    <a:pt x="6553" y="22860"/>
                  </a:lnTo>
                  <a:lnTo>
                    <a:pt x="9423" y="24130"/>
                  </a:lnTo>
                  <a:lnTo>
                    <a:pt x="7734" y="24815"/>
                  </a:lnTo>
                  <a:lnTo>
                    <a:pt x="7734" y="25920"/>
                  </a:lnTo>
                  <a:lnTo>
                    <a:pt x="6832" y="25793"/>
                  </a:lnTo>
                  <a:lnTo>
                    <a:pt x="6705" y="25565"/>
                  </a:lnTo>
                  <a:lnTo>
                    <a:pt x="7734" y="25920"/>
                  </a:lnTo>
                  <a:lnTo>
                    <a:pt x="7734" y="24815"/>
                  </a:lnTo>
                  <a:lnTo>
                    <a:pt x="6553" y="25285"/>
                  </a:lnTo>
                  <a:lnTo>
                    <a:pt x="6273" y="24714"/>
                  </a:lnTo>
                  <a:lnTo>
                    <a:pt x="6248" y="25895"/>
                  </a:lnTo>
                  <a:lnTo>
                    <a:pt x="7099" y="25895"/>
                  </a:lnTo>
                  <a:lnTo>
                    <a:pt x="7861" y="25971"/>
                  </a:lnTo>
                  <a:lnTo>
                    <a:pt x="9906" y="26670"/>
                  </a:lnTo>
                  <a:lnTo>
                    <a:pt x="12814" y="26670"/>
                  </a:lnTo>
                  <a:lnTo>
                    <a:pt x="14173" y="27940"/>
                  </a:lnTo>
                  <a:lnTo>
                    <a:pt x="16459" y="29210"/>
                  </a:lnTo>
                  <a:lnTo>
                    <a:pt x="13931" y="27940"/>
                  </a:lnTo>
                  <a:lnTo>
                    <a:pt x="13309" y="27940"/>
                  </a:lnTo>
                  <a:lnTo>
                    <a:pt x="13309" y="29210"/>
                  </a:lnTo>
                  <a:lnTo>
                    <a:pt x="12166" y="30480"/>
                  </a:lnTo>
                  <a:lnTo>
                    <a:pt x="8648" y="29210"/>
                  </a:lnTo>
                  <a:lnTo>
                    <a:pt x="10909" y="28117"/>
                  </a:lnTo>
                  <a:lnTo>
                    <a:pt x="13309" y="29210"/>
                  </a:lnTo>
                  <a:lnTo>
                    <a:pt x="13309" y="27940"/>
                  </a:lnTo>
                  <a:lnTo>
                    <a:pt x="12166" y="27940"/>
                  </a:lnTo>
                  <a:lnTo>
                    <a:pt x="9525" y="26670"/>
                  </a:lnTo>
                  <a:lnTo>
                    <a:pt x="10528" y="27940"/>
                  </a:lnTo>
                  <a:lnTo>
                    <a:pt x="10871" y="28092"/>
                  </a:lnTo>
                  <a:lnTo>
                    <a:pt x="8001" y="29210"/>
                  </a:lnTo>
                  <a:lnTo>
                    <a:pt x="9537" y="27940"/>
                  </a:lnTo>
                  <a:lnTo>
                    <a:pt x="10033" y="27940"/>
                  </a:lnTo>
                  <a:lnTo>
                    <a:pt x="3987" y="26670"/>
                  </a:lnTo>
                  <a:lnTo>
                    <a:pt x="2717" y="27940"/>
                  </a:lnTo>
                  <a:lnTo>
                    <a:pt x="5435" y="29210"/>
                  </a:lnTo>
                  <a:lnTo>
                    <a:pt x="4241" y="30480"/>
                  </a:lnTo>
                  <a:lnTo>
                    <a:pt x="7137" y="30480"/>
                  </a:lnTo>
                  <a:lnTo>
                    <a:pt x="9067" y="31750"/>
                  </a:lnTo>
                  <a:lnTo>
                    <a:pt x="12331" y="33020"/>
                  </a:lnTo>
                  <a:lnTo>
                    <a:pt x="0" y="31750"/>
                  </a:lnTo>
                  <a:lnTo>
                    <a:pt x="4508" y="33020"/>
                  </a:lnTo>
                  <a:lnTo>
                    <a:pt x="6807" y="34290"/>
                  </a:lnTo>
                  <a:lnTo>
                    <a:pt x="11264" y="35560"/>
                  </a:lnTo>
                  <a:lnTo>
                    <a:pt x="11010" y="35560"/>
                  </a:lnTo>
                  <a:lnTo>
                    <a:pt x="11010" y="44450"/>
                  </a:lnTo>
                  <a:lnTo>
                    <a:pt x="8953" y="44450"/>
                  </a:lnTo>
                  <a:lnTo>
                    <a:pt x="8953" y="43180"/>
                  </a:lnTo>
                  <a:lnTo>
                    <a:pt x="9969" y="43180"/>
                  </a:lnTo>
                  <a:lnTo>
                    <a:pt x="11010" y="44450"/>
                  </a:lnTo>
                  <a:lnTo>
                    <a:pt x="11010" y="35560"/>
                  </a:lnTo>
                  <a:lnTo>
                    <a:pt x="8775" y="35560"/>
                  </a:lnTo>
                  <a:lnTo>
                    <a:pt x="4826" y="34290"/>
                  </a:lnTo>
                  <a:lnTo>
                    <a:pt x="4254" y="35560"/>
                  </a:lnTo>
                  <a:lnTo>
                    <a:pt x="6248" y="35966"/>
                  </a:lnTo>
                  <a:lnTo>
                    <a:pt x="6413" y="35560"/>
                  </a:lnTo>
                  <a:lnTo>
                    <a:pt x="6299" y="35979"/>
                  </a:lnTo>
                  <a:lnTo>
                    <a:pt x="10464" y="36830"/>
                  </a:lnTo>
                  <a:lnTo>
                    <a:pt x="8864" y="36830"/>
                  </a:lnTo>
                  <a:lnTo>
                    <a:pt x="8864" y="43180"/>
                  </a:lnTo>
                  <a:lnTo>
                    <a:pt x="8661" y="41910"/>
                  </a:lnTo>
                  <a:lnTo>
                    <a:pt x="8864" y="43180"/>
                  </a:lnTo>
                  <a:lnTo>
                    <a:pt x="8864" y="36830"/>
                  </a:lnTo>
                  <a:lnTo>
                    <a:pt x="8089" y="36830"/>
                  </a:lnTo>
                  <a:lnTo>
                    <a:pt x="8001" y="38100"/>
                  </a:lnTo>
                  <a:lnTo>
                    <a:pt x="4457" y="38100"/>
                  </a:lnTo>
                  <a:lnTo>
                    <a:pt x="4889" y="39370"/>
                  </a:lnTo>
                  <a:lnTo>
                    <a:pt x="7340" y="40640"/>
                  </a:lnTo>
                  <a:lnTo>
                    <a:pt x="7874" y="43180"/>
                  </a:lnTo>
                  <a:lnTo>
                    <a:pt x="6832" y="41910"/>
                  </a:lnTo>
                  <a:lnTo>
                    <a:pt x="4622" y="41910"/>
                  </a:lnTo>
                  <a:lnTo>
                    <a:pt x="6223" y="44450"/>
                  </a:lnTo>
                  <a:lnTo>
                    <a:pt x="1790" y="48260"/>
                  </a:lnTo>
                  <a:lnTo>
                    <a:pt x="4800" y="49530"/>
                  </a:lnTo>
                  <a:lnTo>
                    <a:pt x="6007" y="49530"/>
                  </a:lnTo>
                  <a:lnTo>
                    <a:pt x="6210" y="50800"/>
                  </a:lnTo>
                  <a:lnTo>
                    <a:pt x="3314" y="50800"/>
                  </a:lnTo>
                  <a:lnTo>
                    <a:pt x="5892" y="52070"/>
                  </a:lnTo>
                  <a:lnTo>
                    <a:pt x="8839" y="54610"/>
                  </a:lnTo>
                  <a:lnTo>
                    <a:pt x="5626" y="55880"/>
                  </a:lnTo>
                  <a:lnTo>
                    <a:pt x="11049" y="55880"/>
                  </a:lnTo>
                  <a:lnTo>
                    <a:pt x="8216" y="57150"/>
                  </a:lnTo>
                  <a:lnTo>
                    <a:pt x="7658" y="57150"/>
                  </a:lnTo>
                  <a:lnTo>
                    <a:pt x="6388" y="59690"/>
                  </a:lnTo>
                  <a:lnTo>
                    <a:pt x="9296" y="62230"/>
                  </a:lnTo>
                  <a:lnTo>
                    <a:pt x="4851" y="64770"/>
                  </a:lnTo>
                  <a:lnTo>
                    <a:pt x="9296" y="64770"/>
                  </a:lnTo>
                  <a:lnTo>
                    <a:pt x="3073" y="67310"/>
                  </a:lnTo>
                  <a:lnTo>
                    <a:pt x="9245" y="66040"/>
                  </a:lnTo>
                  <a:lnTo>
                    <a:pt x="6299" y="67310"/>
                  </a:lnTo>
                  <a:lnTo>
                    <a:pt x="5168" y="67310"/>
                  </a:lnTo>
                  <a:lnTo>
                    <a:pt x="3276" y="69850"/>
                  </a:lnTo>
                  <a:lnTo>
                    <a:pt x="7213" y="69850"/>
                  </a:lnTo>
                  <a:lnTo>
                    <a:pt x="7937" y="71120"/>
                  </a:lnTo>
                  <a:lnTo>
                    <a:pt x="8204" y="71120"/>
                  </a:lnTo>
                  <a:lnTo>
                    <a:pt x="4432" y="72390"/>
                  </a:lnTo>
                  <a:lnTo>
                    <a:pt x="5334" y="72390"/>
                  </a:lnTo>
                  <a:lnTo>
                    <a:pt x="5715" y="72428"/>
                  </a:lnTo>
                  <a:lnTo>
                    <a:pt x="9194" y="72390"/>
                  </a:lnTo>
                  <a:lnTo>
                    <a:pt x="5689" y="74930"/>
                  </a:lnTo>
                  <a:lnTo>
                    <a:pt x="4051" y="74930"/>
                  </a:lnTo>
                  <a:lnTo>
                    <a:pt x="7048" y="76200"/>
                  </a:lnTo>
                  <a:lnTo>
                    <a:pt x="4419" y="76200"/>
                  </a:lnTo>
                  <a:lnTo>
                    <a:pt x="7810" y="77470"/>
                  </a:lnTo>
                  <a:lnTo>
                    <a:pt x="6769" y="77470"/>
                  </a:lnTo>
                  <a:lnTo>
                    <a:pt x="4940" y="78740"/>
                  </a:lnTo>
                  <a:lnTo>
                    <a:pt x="5130" y="80010"/>
                  </a:lnTo>
                  <a:lnTo>
                    <a:pt x="3873" y="80010"/>
                  </a:lnTo>
                  <a:lnTo>
                    <a:pt x="3619" y="82550"/>
                  </a:lnTo>
                  <a:lnTo>
                    <a:pt x="5549" y="83820"/>
                  </a:lnTo>
                  <a:lnTo>
                    <a:pt x="5829" y="85090"/>
                  </a:lnTo>
                  <a:lnTo>
                    <a:pt x="6731" y="85090"/>
                  </a:lnTo>
                  <a:lnTo>
                    <a:pt x="10541" y="83820"/>
                  </a:lnTo>
                  <a:lnTo>
                    <a:pt x="10985" y="83820"/>
                  </a:lnTo>
                  <a:lnTo>
                    <a:pt x="7696" y="85090"/>
                  </a:lnTo>
                  <a:lnTo>
                    <a:pt x="11277" y="85090"/>
                  </a:lnTo>
                  <a:lnTo>
                    <a:pt x="7810" y="86360"/>
                  </a:lnTo>
                  <a:lnTo>
                    <a:pt x="7302" y="86360"/>
                  </a:lnTo>
                  <a:lnTo>
                    <a:pt x="2120" y="88900"/>
                  </a:lnTo>
                  <a:lnTo>
                    <a:pt x="4851" y="88900"/>
                  </a:lnTo>
                  <a:lnTo>
                    <a:pt x="5245" y="90170"/>
                  </a:lnTo>
                  <a:lnTo>
                    <a:pt x="6565" y="91440"/>
                  </a:lnTo>
                  <a:lnTo>
                    <a:pt x="7073" y="92710"/>
                  </a:lnTo>
                  <a:lnTo>
                    <a:pt x="9944" y="91440"/>
                  </a:lnTo>
                  <a:lnTo>
                    <a:pt x="9423" y="92710"/>
                  </a:lnTo>
                  <a:lnTo>
                    <a:pt x="11836" y="92710"/>
                  </a:lnTo>
                  <a:lnTo>
                    <a:pt x="11214" y="93980"/>
                  </a:lnTo>
                  <a:lnTo>
                    <a:pt x="9309" y="95250"/>
                  </a:lnTo>
                  <a:lnTo>
                    <a:pt x="9906" y="96520"/>
                  </a:lnTo>
                  <a:lnTo>
                    <a:pt x="11557" y="97790"/>
                  </a:lnTo>
                  <a:lnTo>
                    <a:pt x="11925" y="97218"/>
                  </a:lnTo>
                  <a:lnTo>
                    <a:pt x="12192" y="97790"/>
                  </a:lnTo>
                  <a:lnTo>
                    <a:pt x="11557" y="97790"/>
                  </a:lnTo>
                  <a:lnTo>
                    <a:pt x="10160" y="97790"/>
                  </a:lnTo>
                  <a:lnTo>
                    <a:pt x="11023" y="99060"/>
                  </a:lnTo>
                  <a:lnTo>
                    <a:pt x="11163" y="100330"/>
                  </a:lnTo>
                  <a:lnTo>
                    <a:pt x="13881" y="101600"/>
                  </a:lnTo>
                  <a:lnTo>
                    <a:pt x="14859" y="100330"/>
                  </a:lnTo>
                  <a:lnTo>
                    <a:pt x="16687" y="100330"/>
                  </a:lnTo>
                  <a:lnTo>
                    <a:pt x="15328" y="101600"/>
                  </a:lnTo>
                  <a:lnTo>
                    <a:pt x="13881" y="101600"/>
                  </a:lnTo>
                  <a:lnTo>
                    <a:pt x="18288" y="102870"/>
                  </a:lnTo>
                  <a:lnTo>
                    <a:pt x="7950" y="109220"/>
                  </a:lnTo>
                  <a:lnTo>
                    <a:pt x="14871" y="109220"/>
                  </a:lnTo>
                  <a:lnTo>
                    <a:pt x="16941" y="109220"/>
                  </a:lnTo>
                  <a:lnTo>
                    <a:pt x="32766" y="109220"/>
                  </a:lnTo>
                  <a:lnTo>
                    <a:pt x="32804" y="107950"/>
                  </a:lnTo>
                  <a:lnTo>
                    <a:pt x="33172" y="107950"/>
                  </a:lnTo>
                  <a:lnTo>
                    <a:pt x="36233" y="105410"/>
                  </a:lnTo>
                  <a:lnTo>
                    <a:pt x="37858" y="104140"/>
                  </a:lnTo>
                  <a:lnTo>
                    <a:pt x="37706" y="105410"/>
                  </a:lnTo>
                  <a:lnTo>
                    <a:pt x="39014" y="105410"/>
                  </a:lnTo>
                  <a:lnTo>
                    <a:pt x="39128" y="104140"/>
                  </a:lnTo>
                  <a:lnTo>
                    <a:pt x="41402" y="102870"/>
                  </a:lnTo>
                  <a:lnTo>
                    <a:pt x="40208" y="102870"/>
                  </a:lnTo>
                  <a:lnTo>
                    <a:pt x="37719" y="104140"/>
                  </a:lnTo>
                  <a:lnTo>
                    <a:pt x="34048" y="104140"/>
                  </a:lnTo>
                  <a:lnTo>
                    <a:pt x="42341" y="101600"/>
                  </a:lnTo>
                  <a:close/>
                </a:path>
                <a:path w="209550" h="744854">
                  <a:moveTo>
                    <a:pt x="42786" y="159842"/>
                  </a:moveTo>
                  <a:lnTo>
                    <a:pt x="42252" y="160020"/>
                  </a:lnTo>
                  <a:lnTo>
                    <a:pt x="41871" y="160020"/>
                  </a:lnTo>
                  <a:lnTo>
                    <a:pt x="41338" y="161290"/>
                  </a:lnTo>
                  <a:lnTo>
                    <a:pt x="42786" y="159842"/>
                  </a:lnTo>
                  <a:close/>
                </a:path>
                <a:path w="209550" h="744854">
                  <a:moveTo>
                    <a:pt x="43192" y="125730"/>
                  </a:moveTo>
                  <a:lnTo>
                    <a:pt x="42646" y="125730"/>
                  </a:lnTo>
                  <a:lnTo>
                    <a:pt x="41351" y="126758"/>
                  </a:lnTo>
                  <a:lnTo>
                    <a:pt x="43192" y="125730"/>
                  </a:lnTo>
                  <a:close/>
                </a:path>
                <a:path w="209550" h="744854">
                  <a:moveTo>
                    <a:pt x="49885" y="134315"/>
                  </a:moveTo>
                  <a:lnTo>
                    <a:pt x="49720" y="134480"/>
                  </a:lnTo>
                  <a:lnTo>
                    <a:pt x="49593" y="134594"/>
                  </a:lnTo>
                  <a:lnTo>
                    <a:pt x="49441" y="134721"/>
                  </a:lnTo>
                  <a:lnTo>
                    <a:pt x="49669" y="134785"/>
                  </a:lnTo>
                  <a:lnTo>
                    <a:pt x="49885" y="134315"/>
                  </a:lnTo>
                  <a:close/>
                </a:path>
                <a:path w="209550" h="744854">
                  <a:moveTo>
                    <a:pt x="49999" y="166789"/>
                  </a:moveTo>
                  <a:lnTo>
                    <a:pt x="48920" y="167640"/>
                  </a:lnTo>
                  <a:lnTo>
                    <a:pt x="49364" y="167640"/>
                  </a:lnTo>
                  <a:lnTo>
                    <a:pt x="49999" y="166789"/>
                  </a:lnTo>
                  <a:close/>
                </a:path>
                <a:path w="209550" h="744854">
                  <a:moveTo>
                    <a:pt x="50546" y="166370"/>
                  </a:moveTo>
                  <a:lnTo>
                    <a:pt x="50317" y="166370"/>
                  </a:lnTo>
                  <a:lnTo>
                    <a:pt x="49999" y="166789"/>
                  </a:lnTo>
                  <a:lnTo>
                    <a:pt x="50546" y="166370"/>
                  </a:lnTo>
                  <a:close/>
                </a:path>
                <a:path w="209550" h="744854">
                  <a:moveTo>
                    <a:pt x="52641" y="167640"/>
                  </a:moveTo>
                  <a:lnTo>
                    <a:pt x="51752" y="167640"/>
                  </a:lnTo>
                  <a:lnTo>
                    <a:pt x="50749" y="168910"/>
                  </a:lnTo>
                  <a:lnTo>
                    <a:pt x="52641" y="167640"/>
                  </a:lnTo>
                  <a:close/>
                </a:path>
                <a:path w="209550" h="744854">
                  <a:moveTo>
                    <a:pt x="52984" y="167640"/>
                  </a:moveTo>
                  <a:lnTo>
                    <a:pt x="52895" y="167462"/>
                  </a:lnTo>
                  <a:lnTo>
                    <a:pt x="52641" y="167640"/>
                  </a:lnTo>
                  <a:lnTo>
                    <a:pt x="52984" y="167640"/>
                  </a:lnTo>
                  <a:close/>
                </a:path>
                <a:path w="209550" h="744854">
                  <a:moveTo>
                    <a:pt x="53340" y="138696"/>
                  </a:moveTo>
                  <a:lnTo>
                    <a:pt x="53149" y="138861"/>
                  </a:lnTo>
                  <a:lnTo>
                    <a:pt x="53047" y="139103"/>
                  </a:lnTo>
                  <a:lnTo>
                    <a:pt x="53340" y="138696"/>
                  </a:lnTo>
                  <a:close/>
                </a:path>
                <a:path w="209550" h="744854">
                  <a:moveTo>
                    <a:pt x="53454" y="138582"/>
                  </a:moveTo>
                  <a:lnTo>
                    <a:pt x="53022" y="138645"/>
                  </a:lnTo>
                  <a:lnTo>
                    <a:pt x="52755" y="138899"/>
                  </a:lnTo>
                  <a:lnTo>
                    <a:pt x="53136" y="138734"/>
                  </a:lnTo>
                  <a:lnTo>
                    <a:pt x="53327" y="138696"/>
                  </a:lnTo>
                  <a:lnTo>
                    <a:pt x="53454" y="138582"/>
                  </a:lnTo>
                  <a:close/>
                </a:path>
                <a:path w="209550" h="744854">
                  <a:moveTo>
                    <a:pt x="53721" y="133629"/>
                  </a:moveTo>
                  <a:lnTo>
                    <a:pt x="52616" y="133756"/>
                  </a:lnTo>
                  <a:lnTo>
                    <a:pt x="49911" y="135661"/>
                  </a:lnTo>
                  <a:lnTo>
                    <a:pt x="50571" y="135597"/>
                  </a:lnTo>
                  <a:lnTo>
                    <a:pt x="53721" y="133629"/>
                  </a:lnTo>
                  <a:close/>
                </a:path>
                <a:path w="209550" h="744854">
                  <a:moveTo>
                    <a:pt x="57480" y="171780"/>
                  </a:moveTo>
                  <a:lnTo>
                    <a:pt x="55003" y="173990"/>
                  </a:lnTo>
                  <a:lnTo>
                    <a:pt x="56476" y="173990"/>
                  </a:lnTo>
                  <a:lnTo>
                    <a:pt x="57480" y="171780"/>
                  </a:lnTo>
                  <a:close/>
                </a:path>
                <a:path w="209550" h="744854">
                  <a:moveTo>
                    <a:pt x="57696" y="171589"/>
                  </a:moveTo>
                  <a:lnTo>
                    <a:pt x="57480" y="171780"/>
                  </a:lnTo>
                  <a:lnTo>
                    <a:pt x="57696" y="171589"/>
                  </a:lnTo>
                  <a:close/>
                </a:path>
                <a:path w="209550" h="744854">
                  <a:moveTo>
                    <a:pt x="61518" y="153670"/>
                  </a:moveTo>
                  <a:lnTo>
                    <a:pt x="60858" y="153670"/>
                  </a:lnTo>
                  <a:lnTo>
                    <a:pt x="60871" y="153949"/>
                  </a:lnTo>
                  <a:lnTo>
                    <a:pt x="61518" y="153670"/>
                  </a:lnTo>
                  <a:close/>
                </a:path>
                <a:path w="209550" h="744854">
                  <a:moveTo>
                    <a:pt x="62839" y="151612"/>
                  </a:moveTo>
                  <a:lnTo>
                    <a:pt x="62687" y="151853"/>
                  </a:lnTo>
                  <a:lnTo>
                    <a:pt x="62674" y="151980"/>
                  </a:lnTo>
                  <a:lnTo>
                    <a:pt x="62839" y="151612"/>
                  </a:lnTo>
                  <a:close/>
                </a:path>
                <a:path w="209550" h="744854">
                  <a:moveTo>
                    <a:pt x="63233" y="172161"/>
                  </a:moveTo>
                  <a:lnTo>
                    <a:pt x="62725" y="172402"/>
                  </a:lnTo>
                  <a:lnTo>
                    <a:pt x="62242" y="172643"/>
                  </a:lnTo>
                  <a:lnTo>
                    <a:pt x="61874" y="172732"/>
                  </a:lnTo>
                  <a:lnTo>
                    <a:pt x="61899" y="173088"/>
                  </a:lnTo>
                  <a:lnTo>
                    <a:pt x="62001" y="173291"/>
                  </a:lnTo>
                  <a:lnTo>
                    <a:pt x="63233" y="172161"/>
                  </a:lnTo>
                  <a:close/>
                </a:path>
                <a:path w="209550" h="744854">
                  <a:moveTo>
                    <a:pt x="63779" y="174371"/>
                  </a:moveTo>
                  <a:lnTo>
                    <a:pt x="62090" y="175260"/>
                  </a:lnTo>
                  <a:lnTo>
                    <a:pt x="61544" y="176530"/>
                  </a:lnTo>
                  <a:lnTo>
                    <a:pt x="63779" y="174371"/>
                  </a:lnTo>
                  <a:close/>
                </a:path>
                <a:path w="209550" h="744854">
                  <a:moveTo>
                    <a:pt x="64173" y="173990"/>
                  </a:moveTo>
                  <a:lnTo>
                    <a:pt x="63779" y="174371"/>
                  </a:lnTo>
                  <a:lnTo>
                    <a:pt x="64109" y="174193"/>
                  </a:lnTo>
                  <a:lnTo>
                    <a:pt x="64173" y="173990"/>
                  </a:lnTo>
                  <a:close/>
                </a:path>
                <a:path w="209550" h="744854">
                  <a:moveTo>
                    <a:pt x="64706" y="176022"/>
                  </a:moveTo>
                  <a:lnTo>
                    <a:pt x="63842" y="176530"/>
                  </a:lnTo>
                  <a:lnTo>
                    <a:pt x="64109" y="176530"/>
                  </a:lnTo>
                  <a:lnTo>
                    <a:pt x="64706" y="176022"/>
                  </a:lnTo>
                  <a:close/>
                </a:path>
                <a:path w="209550" h="744854">
                  <a:moveTo>
                    <a:pt x="65646" y="146050"/>
                  </a:moveTo>
                  <a:lnTo>
                    <a:pt x="63500" y="146050"/>
                  </a:lnTo>
                  <a:lnTo>
                    <a:pt x="61683" y="147320"/>
                  </a:lnTo>
                  <a:lnTo>
                    <a:pt x="62217" y="147320"/>
                  </a:lnTo>
                  <a:lnTo>
                    <a:pt x="59867" y="148590"/>
                  </a:lnTo>
                  <a:lnTo>
                    <a:pt x="61760" y="148590"/>
                  </a:lnTo>
                  <a:lnTo>
                    <a:pt x="65646" y="146050"/>
                  </a:lnTo>
                  <a:close/>
                </a:path>
                <a:path w="209550" h="744854">
                  <a:moveTo>
                    <a:pt x="66484" y="182499"/>
                  </a:moveTo>
                  <a:lnTo>
                    <a:pt x="66230" y="182880"/>
                  </a:lnTo>
                  <a:lnTo>
                    <a:pt x="66484" y="182499"/>
                  </a:lnTo>
                  <a:close/>
                </a:path>
                <a:path w="209550" h="744854">
                  <a:moveTo>
                    <a:pt x="67348" y="179070"/>
                  </a:moveTo>
                  <a:lnTo>
                    <a:pt x="65290" y="181610"/>
                  </a:lnTo>
                  <a:lnTo>
                    <a:pt x="66370" y="182410"/>
                  </a:lnTo>
                  <a:lnTo>
                    <a:pt x="67348" y="179070"/>
                  </a:lnTo>
                  <a:close/>
                </a:path>
                <a:path w="209550" h="744854">
                  <a:moveTo>
                    <a:pt x="68072" y="151130"/>
                  </a:moveTo>
                  <a:lnTo>
                    <a:pt x="67881" y="150279"/>
                  </a:lnTo>
                  <a:lnTo>
                    <a:pt x="67208" y="151130"/>
                  </a:lnTo>
                  <a:lnTo>
                    <a:pt x="65874" y="152234"/>
                  </a:lnTo>
                  <a:lnTo>
                    <a:pt x="68072" y="151130"/>
                  </a:lnTo>
                  <a:close/>
                </a:path>
                <a:path w="209550" h="744854">
                  <a:moveTo>
                    <a:pt x="68224" y="149860"/>
                  </a:moveTo>
                  <a:lnTo>
                    <a:pt x="67792" y="149860"/>
                  </a:lnTo>
                  <a:lnTo>
                    <a:pt x="67881" y="150279"/>
                  </a:lnTo>
                  <a:lnTo>
                    <a:pt x="68224" y="149860"/>
                  </a:lnTo>
                  <a:close/>
                </a:path>
                <a:path w="209550" h="744854">
                  <a:moveTo>
                    <a:pt x="69430" y="158750"/>
                  </a:moveTo>
                  <a:close/>
                </a:path>
                <a:path w="209550" h="744854">
                  <a:moveTo>
                    <a:pt x="71081" y="152400"/>
                  </a:moveTo>
                  <a:lnTo>
                    <a:pt x="70942" y="152400"/>
                  </a:lnTo>
                  <a:lnTo>
                    <a:pt x="71081" y="152400"/>
                  </a:lnTo>
                  <a:close/>
                </a:path>
                <a:path w="209550" h="744854">
                  <a:moveTo>
                    <a:pt x="75349" y="166370"/>
                  </a:moveTo>
                  <a:lnTo>
                    <a:pt x="74256" y="166370"/>
                  </a:lnTo>
                  <a:lnTo>
                    <a:pt x="73647" y="167284"/>
                  </a:lnTo>
                  <a:lnTo>
                    <a:pt x="75349" y="166370"/>
                  </a:lnTo>
                  <a:close/>
                </a:path>
                <a:path w="209550" h="744854">
                  <a:moveTo>
                    <a:pt x="75946" y="163830"/>
                  </a:moveTo>
                  <a:lnTo>
                    <a:pt x="73875" y="166370"/>
                  </a:lnTo>
                  <a:lnTo>
                    <a:pt x="74256" y="166370"/>
                  </a:lnTo>
                  <a:lnTo>
                    <a:pt x="75946" y="163830"/>
                  </a:lnTo>
                  <a:close/>
                </a:path>
                <a:path w="209550" h="744854">
                  <a:moveTo>
                    <a:pt x="76415" y="161290"/>
                  </a:moveTo>
                  <a:lnTo>
                    <a:pt x="73037" y="163830"/>
                  </a:lnTo>
                  <a:lnTo>
                    <a:pt x="75107" y="163830"/>
                  </a:lnTo>
                  <a:lnTo>
                    <a:pt x="75882" y="162560"/>
                  </a:lnTo>
                  <a:lnTo>
                    <a:pt x="75717" y="162560"/>
                  </a:lnTo>
                  <a:lnTo>
                    <a:pt x="76415" y="161290"/>
                  </a:lnTo>
                  <a:close/>
                </a:path>
                <a:path w="209550" h="744854">
                  <a:moveTo>
                    <a:pt x="78155" y="163512"/>
                  </a:moveTo>
                  <a:lnTo>
                    <a:pt x="76949" y="163677"/>
                  </a:lnTo>
                  <a:lnTo>
                    <a:pt x="77736" y="163652"/>
                  </a:lnTo>
                  <a:lnTo>
                    <a:pt x="78155" y="163512"/>
                  </a:lnTo>
                  <a:close/>
                </a:path>
                <a:path w="209550" h="744854">
                  <a:moveTo>
                    <a:pt x="80314" y="171259"/>
                  </a:moveTo>
                  <a:lnTo>
                    <a:pt x="79133" y="172427"/>
                  </a:lnTo>
                  <a:lnTo>
                    <a:pt x="80314" y="171297"/>
                  </a:lnTo>
                  <a:close/>
                </a:path>
                <a:path w="209550" h="744854">
                  <a:moveTo>
                    <a:pt x="81038" y="170548"/>
                  </a:moveTo>
                  <a:lnTo>
                    <a:pt x="80441" y="170522"/>
                  </a:lnTo>
                  <a:lnTo>
                    <a:pt x="80314" y="171259"/>
                  </a:lnTo>
                  <a:lnTo>
                    <a:pt x="81038" y="170548"/>
                  </a:lnTo>
                  <a:close/>
                </a:path>
                <a:path w="209550" h="744854">
                  <a:moveTo>
                    <a:pt x="83019" y="179209"/>
                  </a:moveTo>
                  <a:lnTo>
                    <a:pt x="82791" y="179565"/>
                  </a:lnTo>
                  <a:lnTo>
                    <a:pt x="82931" y="179374"/>
                  </a:lnTo>
                  <a:lnTo>
                    <a:pt x="83019" y="179209"/>
                  </a:lnTo>
                  <a:close/>
                </a:path>
                <a:path w="209550" h="744854">
                  <a:moveTo>
                    <a:pt x="83756" y="193357"/>
                  </a:moveTo>
                  <a:lnTo>
                    <a:pt x="83604" y="193560"/>
                  </a:lnTo>
                  <a:lnTo>
                    <a:pt x="83464" y="193789"/>
                  </a:lnTo>
                  <a:lnTo>
                    <a:pt x="83362" y="194017"/>
                  </a:lnTo>
                  <a:lnTo>
                    <a:pt x="83489" y="193865"/>
                  </a:lnTo>
                  <a:lnTo>
                    <a:pt x="83616" y="193611"/>
                  </a:lnTo>
                  <a:lnTo>
                    <a:pt x="83756" y="193357"/>
                  </a:lnTo>
                  <a:close/>
                </a:path>
                <a:path w="209550" h="744854">
                  <a:moveTo>
                    <a:pt x="84137" y="191770"/>
                  </a:moveTo>
                  <a:lnTo>
                    <a:pt x="83553" y="192773"/>
                  </a:lnTo>
                  <a:lnTo>
                    <a:pt x="83464" y="193040"/>
                  </a:lnTo>
                  <a:lnTo>
                    <a:pt x="84137" y="191770"/>
                  </a:lnTo>
                  <a:close/>
                </a:path>
                <a:path w="209550" h="744854">
                  <a:moveTo>
                    <a:pt x="84366" y="193040"/>
                  </a:moveTo>
                  <a:lnTo>
                    <a:pt x="84188" y="193040"/>
                  </a:lnTo>
                  <a:lnTo>
                    <a:pt x="83756" y="194310"/>
                  </a:lnTo>
                  <a:lnTo>
                    <a:pt x="84366" y="193040"/>
                  </a:lnTo>
                  <a:close/>
                </a:path>
                <a:path w="209550" h="744854">
                  <a:moveTo>
                    <a:pt x="85496" y="184912"/>
                  </a:moveTo>
                  <a:lnTo>
                    <a:pt x="85102" y="185166"/>
                  </a:lnTo>
                  <a:lnTo>
                    <a:pt x="85128" y="185420"/>
                  </a:lnTo>
                  <a:lnTo>
                    <a:pt x="85496" y="184912"/>
                  </a:lnTo>
                  <a:close/>
                </a:path>
                <a:path w="209550" h="744854">
                  <a:moveTo>
                    <a:pt x="86982" y="182880"/>
                  </a:moveTo>
                  <a:lnTo>
                    <a:pt x="85496" y="184912"/>
                  </a:lnTo>
                  <a:lnTo>
                    <a:pt x="86664" y="184150"/>
                  </a:lnTo>
                  <a:lnTo>
                    <a:pt x="86982" y="182880"/>
                  </a:lnTo>
                  <a:close/>
                </a:path>
                <a:path w="209550" h="744854">
                  <a:moveTo>
                    <a:pt x="87439" y="190500"/>
                  </a:moveTo>
                  <a:lnTo>
                    <a:pt x="85496" y="190500"/>
                  </a:lnTo>
                  <a:lnTo>
                    <a:pt x="85280" y="190500"/>
                  </a:lnTo>
                  <a:lnTo>
                    <a:pt x="84366" y="193040"/>
                  </a:lnTo>
                  <a:lnTo>
                    <a:pt x="84556" y="193040"/>
                  </a:lnTo>
                  <a:lnTo>
                    <a:pt x="83159" y="195580"/>
                  </a:lnTo>
                  <a:lnTo>
                    <a:pt x="85305" y="193040"/>
                  </a:lnTo>
                  <a:lnTo>
                    <a:pt x="86372" y="191770"/>
                  </a:lnTo>
                  <a:lnTo>
                    <a:pt x="87439" y="190500"/>
                  </a:lnTo>
                  <a:close/>
                </a:path>
                <a:path w="209550" h="744854">
                  <a:moveTo>
                    <a:pt x="87541" y="191770"/>
                  </a:moveTo>
                  <a:lnTo>
                    <a:pt x="86677" y="193040"/>
                  </a:lnTo>
                  <a:lnTo>
                    <a:pt x="87541" y="191770"/>
                  </a:lnTo>
                  <a:close/>
                </a:path>
                <a:path w="209550" h="744854">
                  <a:moveTo>
                    <a:pt x="87757" y="193040"/>
                  </a:moveTo>
                  <a:lnTo>
                    <a:pt x="86258" y="194310"/>
                  </a:lnTo>
                  <a:lnTo>
                    <a:pt x="86893" y="194310"/>
                  </a:lnTo>
                  <a:lnTo>
                    <a:pt x="87553" y="193636"/>
                  </a:lnTo>
                  <a:lnTo>
                    <a:pt x="87757" y="193040"/>
                  </a:lnTo>
                  <a:close/>
                </a:path>
                <a:path w="209550" h="744854">
                  <a:moveTo>
                    <a:pt x="88112" y="193065"/>
                  </a:moveTo>
                  <a:lnTo>
                    <a:pt x="87553" y="193636"/>
                  </a:lnTo>
                  <a:lnTo>
                    <a:pt x="87312" y="194310"/>
                  </a:lnTo>
                  <a:lnTo>
                    <a:pt x="88112" y="193065"/>
                  </a:lnTo>
                  <a:close/>
                </a:path>
                <a:path w="209550" h="744854">
                  <a:moveTo>
                    <a:pt x="88430" y="179070"/>
                  </a:moveTo>
                  <a:lnTo>
                    <a:pt x="87515" y="180340"/>
                  </a:lnTo>
                  <a:lnTo>
                    <a:pt x="87426" y="180632"/>
                  </a:lnTo>
                  <a:lnTo>
                    <a:pt x="87680" y="180340"/>
                  </a:lnTo>
                  <a:lnTo>
                    <a:pt x="88430" y="179070"/>
                  </a:lnTo>
                  <a:close/>
                </a:path>
                <a:path w="209550" h="744854">
                  <a:moveTo>
                    <a:pt x="88722" y="201447"/>
                  </a:moveTo>
                  <a:lnTo>
                    <a:pt x="87960" y="201930"/>
                  </a:lnTo>
                  <a:lnTo>
                    <a:pt x="88620" y="201930"/>
                  </a:lnTo>
                  <a:lnTo>
                    <a:pt x="88722" y="201447"/>
                  </a:lnTo>
                  <a:close/>
                </a:path>
                <a:path w="209550" h="744854">
                  <a:moveTo>
                    <a:pt x="89204" y="198894"/>
                  </a:moveTo>
                  <a:lnTo>
                    <a:pt x="88963" y="199186"/>
                  </a:lnTo>
                  <a:lnTo>
                    <a:pt x="89204" y="198920"/>
                  </a:lnTo>
                  <a:close/>
                </a:path>
                <a:path w="209550" h="744854">
                  <a:moveTo>
                    <a:pt x="95008" y="207530"/>
                  </a:moveTo>
                  <a:lnTo>
                    <a:pt x="94754" y="207619"/>
                  </a:lnTo>
                  <a:lnTo>
                    <a:pt x="94576" y="207975"/>
                  </a:lnTo>
                  <a:lnTo>
                    <a:pt x="95008" y="207530"/>
                  </a:lnTo>
                  <a:close/>
                </a:path>
                <a:path w="209550" h="744854">
                  <a:moveTo>
                    <a:pt x="95707" y="206819"/>
                  </a:moveTo>
                  <a:lnTo>
                    <a:pt x="95008" y="207530"/>
                  </a:lnTo>
                  <a:lnTo>
                    <a:pt x="95161" y="207479"/>
                  </a:lnTo>
                  <a:lnTo>
                    <a:pt x="95707" y="206819"/>
                  </a:lnTo>
                  <a:close/>
                </a:path>
                <a:path w="209550" h="744854">
                  <a:moveTo>
                    <a:pt x="96431" y="204177"/>
                  </a:moveTo>
                  <a:lnTo>
                    <a:pt x="95110" y="205435"/>
                  </a:lnTo>
                  <a:lnTo>
                    <a:pt x="95224" y="205816"/>
                  </a:lnTo>
                  <a:lnTo>
                    <a:pt x="94399" y="207746"/>
                  </a:lnTo>
                  <a:lnTo>
                    <a:pt x="94754" y="207619"/>
                  </a:lnTo>
                  <a:lnTo>
                    <a:pt x="96431" y="204177"/>
                  </a:lnTo>
                  <a:close/>
                </a:path>
                <a:path w="209550" h="744854">
                  <a:moveTo>
                    <a:pt x="96786" y="190500"/>
                  </a:moveTo>
                  <a:lnTo>
                    <a:pt x="95935" y="191617"/>
                  </a:lnTo>
                  <a:lnTo>
                    <a:pt x="96697" y="191033"/>
                  </a:lnTo>
                  <a:lnTo>
                    <a:pt x="96786" y="190500"/>
                  </a:lnTo>
                  <a:close/>
                </a:path>
                <a:path w="209550" h="744854">
                  <a:moveTo>
                    <a:pt x="96824" y="194310"/>
                  </a:moveTo>
                  <a:lnTo>
                    <a:pt x="96418" y="194310"/>
                  </a:lnTo>
                  <a:lnTo>
                    <a:pt x="95808" y="195084"/>
                  </a:lnTo>
                  <a:lnTo>
                    <a:pt x="96824" y="194310"/>
                  </a:lnTo>
                  <a:close/>
                </a:path>
                <a:path w="209550" h="744854">
                  <a:moveTo>
                    <a:pt x="97866" y="206400"/>
                  </a:moveTo>
                  <a:lnTo>
                    <a:pt x="97396" y="206984"/>
                  </a:lnTo>
                  <a:lnTo>
                    <a:pt x="97155" y="207251"/>
                  </a:lnTo>
                  <a:lnTo>
                    <a:pt x="96977" y="207314"/>
                  </a:lnTo>
                  <a:lnTo>
                    <a:pt x="97231" y="207314"/>
                  </a:lnTo>
                  <a:lnTo>
                    <a:pt x="97510" y="206959"/>
                  </a:lnTo>
                  <a:lnTo>
                    <a:pt x="97751" y="206629"/>
                  </a:lnTo>
                  <a:lnTo>
                    <a:pt x="97866" y="206400"/>
                  </a:lnTo>
                  <a:close/>
                </a:path>
                <a:path w="209550" h="744854">
                  <a:moveTo>
                    <a:pt x="98590" y="186461"/>
                  </a:moveTo>
                  <a:lnTo>
                    <a:pt x="97421" y="187198"/>
                  </a:lnTo>
                  <a:lnTo>
                    <a:pt x="97142" y="188239"/>
                  </a:lnTo>
                  <a:lnTo>
                    <a:pt x="97917" y="188188"/>
                  </a:lnTo>
                  <a:lnTo>
                    <a:pt x="98171" y="186944"/>
                  </a:lnTo>
                  <a:lnTo>
                    <a:pt x="98590" y="186461"/>
                  </a:lnTo>
                  <a:close/>
                </a:path>
                <a:path w="209550" h="744854">
                  <a:moveTo>
                    <a:pt x="99314" y="192481"/>
                  </a:moveTo>
                  <a:lnTo>
                    <a:pt x="98729" y="191617"/>
                  </a:lnTo>
                  <a:lnTo>
                    <a:pt x="99060" y="192951"/>
                  </a:lnTo>
                  <a:lnTo>
                    <a:pt x="99314" y="192481"/>
                  </a:lnTo>
                  <a:close/>
                </a:path>
                <a:path w="209550" h="744854">
                  <a:moveTo>
                    <a:pt x="99529" y="209524"/>
                  </a:moveTo>
                  <a:lnTo>
                    <a:pt x="99174" y="209702"/>
                  </a:lnTo>
                  <a:lnTo>
                    <a:pt x="99237" y="209905"/>
                  </a:lnTo>
                  <a:lnTo>
                    <a:pt x="99364" y="209740"/>
                  </a:lnTo>
                  <a:lnTo>
                    <a:pt x="99453" y="209613"/>
                  </a:lnTo>
                  <a:close/>
                </a:path>
                <a:path w="209550" h="744854">
                  <a:moveTo>
                    <a:pt x="99872" y="209346"/>
                  </a:moveTo>
                  <a:lnTo>
                    <a:pt x="99733" y="209270"/>
                  </a:lnTo>
                  <a:lnTo>
                    <a:pt x="99529" y="209524"/>
                  </a:lnTo>
                  <a:lnTo>
                    <a:pt x="99872" y="209346"/>
                  </a:lnTo>
                  <a:close/>
                </a:path>
                <a:path w="209550" h="744854">
                  <a:moveTo>
                    <a:pt x="99923" y="207721"/>
                  </a:moveTo>
                  <a:lnTo>
                    <a:pt x="99491" y="208280"/>
                  </a:lnTo>
                  <a:lnTo>
                    <a:pt x="99923" y="207721"/>
                  </a:lnTo>
                  <a:close/>
                </a:path>
                <a:path w="209550" h="744854">
                  <a:moveTo>
                    <a:pt x="100482" y="190601"/>
                  </a:moveTo>
                  <a:lnTo>
                    <a:pt x="100342" y="190576"/>
                  </a:lnTo>
                  <a:lnTo>
                    <a:pt x="99314" y="192481"/>
                  </a:lnTo>
                  <a:lnTo>
                    <a:pt x="99568" y="192836"/>
                  </a:lnTo>
                  <a:lnTo>
                    <a:pt x="100482" y="190601"/>
                  </a:lnTo>
                  <a:close/>
                </a:path>
                <a:path w="209550" h="744854">
                  <a:moveTo>
                    <a:pt x="100622" y="208953"/>
                  </a:moveTo>
                  <a:lnTo>
                    <a:pt x="99872" y="209346"/>
                  </a:lnTo>
                  <a:lnTo>
                    <a:pt x="100063" y="209600"/>
                  </a:lnTo>
                  <a:lnTo>
                    <a:pt x="100622" y="208953"/>
                  </a:lnTo>
                  <a:close/>
                </a:path>
                <a:path w="209550" h="744854">
                  <a:moveTo>
                    <a:pt x="100799" y="203403"/>
                  </a:moveTo>
                  <a:lnTo>
                    <a:pt x="99999" y="204470"/>
                  </a:lnTo>
                  <a:lnTo>
                    <a:pt x="100520" y="204470"/>
                  </a:lnTo>
                  <a:lnTo>
                    <a:pt x="100799" y="203403"/>
                  </a:lnTo>
                  <a:close/>
                </a:path>
                <a:path w="209550" h="744854">
                  <a:moveTo>
                    <a:pt x="101892" y="187159"/>
                  </a:moveTo>
                  <a:lnTo>
                    <a:pt x="100482" y="190601"/>
                  </a:lnTo>
                  <a:lnTo>
                    <a:pt x="100888" y="190652"/>
                  </a:lnTo>
                  <a:lnTo>
                    <a:pt x="101892" y="187159"/>
                  </a:lnTo>
                  <a:close/>
                </a:path>
                <a:path w="209550" h="744854">
                  <a:moveTo>
                    <a:pt x="102196" y="206679"/>
                  </a:moveTo>
                  <a:lnTo>
                    <a:pt x="101790" y="207010"/>
                  </a:lnTo>
                  <a:lnTo>
                    <a:pt x="101346" y="207010"/>
                  </a:lnTo>
                  <a:lnTo>
                    <a:pt x="99568" y="208280"/>
                  </a:lnTo>
                  <a:lnTo>
                    <a:pt x="101053" y="208280"/>
                  </a:lnTo>
                  <a:lnTo>
                    <a:pt x="102196" y="206679"/>
                  </a:lnTo>
                  <a:close/>
                </a:path>
                <a:path w="209550" h="744854">
                  <a:moveTo>
                    <a:pt x="102298" y="199390"/>
                  </a:moveTo>
                  <a:lnTo>
                    <a:pt x="101854" y="199390"/>
                  </a:lnTo>
                  <a:lnTo>
                    <a:pt x="101346" y="200355"/>
                  </a:lnTo>
                  <a:lnTo>
                    <a:pt x="101231" y="200660"/>
                  </a:lnTo>
                  <a:lnTo>
                    <a:pt x="102298" y="199390"/>
                  </a:lnTo>
                  <a:close/>
                </a:path>
                <a:path w="209550" h="744854">
                  <a:moveTo>
                    <a:pt x="103365" y="198120"/>
                  </a:moveTo>
                  <a:lnTo>
                    <a:pt x="102298" y="199390"/>
                  </a:lnTo>
                  <a:lnTo>
                    <a:pt x="102590" y="199390"/>
                  </a:lnTo>
                  <a:lnTo>
                    <a:pt x="103365" y="198120"/>
                  </a:lnTo>
                  <a:close/>
                </a:path>
                <a:path w="209550" h="744854">
                  <a:moveTo>
                    <a:pt x="103378" y="205740"/>
                  </a:moveTo>
                  <a:lnTo>
                    <a:pt x="102870" y="205740"/>
                  </a:lnTo>
                  <a:lnTo>
                    <a:pt x="102196" y="206679"/>
                  </a:lnTo>
                  <a:lnTo>
                    <a:pt x="103378" y="205740"/>
                  </a:lnTo>
                  <a:close/>
                </a:path>
                <a:path w="209550" h="744854">
                  <a:moveTo>
                    <a:pt x="103746" y="194310"/>
                  </a:moveTo>
                  <a:lnTo>
                    <a:pt x="99745" y="198120"/>
                  </a:lnTo>
                  <a:lnTo>
                    <a:pt x="101409" y="195580"/>
                  </a:lnTo>
                  <a:lnTo>
                    <a:pt x="99555" y="195580"/>
                  </a:lnTo>
                  <a:lnTo>
                    <a:pt x="99606" y="198120"/>
                  </a:lnTo>
                  <a:lnTo>
                    <a:pt x="96418" y="199390"/>
                  </a:lnTo>
                  <a:lnTo>
                    <a:pt x="100584" y="193040"/>
                  </a:lnTo>
                  <a:lnTo>
                    <a:pt x="98539" y="195580"/>
                  </a:lnTo>
                  <a:lnTo>
                    <a:pt x="96901" y="196850"/>
                  </a:lnTo>
                  <a:lnTo>
                    <a:pt x="97485" y="195580"/>
                  </a:lnTo>
                  <a:lnTo>
                    <a:pt x="98374" y="195580"/>
                  </a:lnTo>
                  <a:lnTo>
                    <a:pt x="99199" y="194310"/>
                  </a:lnTo>
                  <a:lnTo>
                    <a:pt x="97536" y="195491"/>
                  </a:lnTo>
                  <a:lnTo>
                    <a:pt x="98069" y="194310"/>
                  </a:lnTo>
                  <a:lnTo>
                    <a:pt x="94411" y="196850"/>
                  </a:lnTo>
                  <a:lnTo>
                    <a:pt x="95808" y="195084"/>
                  </a:lnTo>
                  <a:lnTo>
                    <a:pt x="95148" y="195580"/>
                  </a:lnTo>
                  <a:lnTo>
                    <a:pt x="95961" y="194310"/>
                  </a:lnTo>
                  <a:lnTo>
                    <a:pt x="96418" y="194310"/>
                  </a:lnTo>
                  <a:lnTo>
                    <a:pt x="97421" y="193040"/>
                  </a:lnTo>
                  <a:lnTo>
                    <a:pt x="96164" y="193967"/>
                  </a:lnTo>
                  <a:lnTo>
                    <a:pt x="96761" y="193040"/>
                  </a:lnTo>
                  <a:lnTo>
                    <a:pt x="98361" y="190500"/>
                  </a:lnTo>
                  <a:lnTo>
                    <a:pt x="96570" y="192519"/>
                  </a:lnTo>
                  <a:lnTo>
                    <a:pt x="97396" y="190500"/>
                  </a:lnTo>
                  <a:lnTo>
                    <a:pt x="96697" y="191033"/>
                  </a:lnTo>
                  <a:lnTo>
                    <a:pt x="96418" y="192684"/>
                  </a:lnTo>
                  <a:lnTo>
                    <a:pt x="93853" y="195580"/>
                  </a:lnTo>
                  <a:lnTo>
                    <a:pt x="94869" y="193040"/>
                  </a:lnTo>
                  <a:lnTo>
                    <a:pt x="95935" y="191617"/>
                  </a:lnTo>
                  <a:lnTo>
                    <a:pt x="94107" y="193040"/>
                  </a:lnTo>
                  <a:lnTo>
                    <a:pt x="94830" y="191770"/>
                  </a:lnTo>
                  <a:lnTo>
                    <a:pt x="97002" y="187960"/>
                  </a:lnTo>
                  <a:lnTo>
                    <a:pt x="95999" y="189230"/>
                  </a:lnTo>
                  <a:lnTo>
                    <a:pt x="93599" y="191770"/>
                  </a:lnTo>
                  <a:lnTo>
                    <a:pt x="93814" y="190500"/>
                  </a:lnTo>
                  <a:lnTo>
                    <a:pt x="94030" y="189230"/>
                  </a:lnTo>
                  <a:lnTo>
                    <a:pt x="93319" y="189230"/>
                  </a:lnTo>
                  <a:lnTo>
                    <a:pt x="92862" y="187960"/>
                  </a:lnTo>
                  <a:lnTo>
                    <a:pt x="92405" y="186690"/>
                  </a:lnTo>
                  <a:lnTo>
                    <a:pt x="92608" y="185420"/>
                  </a:lnTo>
                  <a:lnTo>
                    <a:pt x="93040" y="184150"/>
                  </a:lnTo>
                  <a:lnTo>
                    <a:pt x="90449" y="187960"/>
                  </a:lnTo>
                  <a:lnTo>
                    <a:pt x="90195" y="186690"/>
                  </a:lnTo>
                  <a:lnTo>
                    <a:pt x="89179" y="186690"/>
                  </a:lnTo>
                  <a:lnTo>
                    <a:pt x="90678" y="185420"/>
                  </a:lnTo>
                  <a:lnTo>
                    <a:pt x="91351" y="184150"/>
                  </a:lnTo>
                  <a:lnTo>
                    <a:pt x="92290" y="184150"/>
                  </a:lnTo>
                  <a:lnTo>
                    <a:pt x="91808" y="182880"/>
                  </a:lnTo>
                  <a:lnTo>
                    <a:pt x="90906" y="184150"/>
                  </a:lnTo>
                  <a:lnTo>
                    <a:pt x="89725" y="184150"/>
                  </a:lnTo>
                  <a:lnTo>
                    <a:pt x="91719" y="182880"/>
                  </a:lnTo>
                  <a:lnTo>
                    <a:pt x="90982" y="181610"/>
                  </a:lnTo>
                  <a:lnTo>
                    <a:pt x="88226" y="184150"/>
                  </a:lnTo>
                  <a:lnTo>
                    <a:pt x="88671" y="181610"/>
                  </a:lnTo>
                  <a:lnTo>
                    <a:pt x="86855" y="184150"/>
                  </a:lnTo>
                  <a:lnTo>
                    <a:pt x="84416" y="187960"/>
                  </a:lnTo>
                  <a:lnTo>
                    <a:pt x="83286" y="187960"/>
                  </a:lnTo>
                  <a:lnTo>
                    <a:pt x="84086" y="186690"/>
                  </a:lnTo>
                  <a:lnTo>
                    <a:pt x="84886" y="185420"/>
                  </a:lnTo>
                  <a:lnTo>
                    <a:pt x="84709" y="185420"/>
                  </a:lnTo>
                  <a:lnTo>
                    <a:pt x="85090" y="185166"/>
                  </a:lnTo>
                  <a:lnTo>
                    <a:pt x="84975" y="184150"/>
                  </a:lnTo>
                  <a:lnTo>
                    <a:pt x="86347" y="182880"/>
                  </a:lnTo>
                  <a:lnTo>
                    <a:pt x="86550" y="182880"/>
                  </a:lnTo>
                  <a:lnTo>
                    <a:pt x="86855" y="182880"/>
                  </a:lnTo>
                  <a:lnTo>
                    <a:pt x="86982" y="182880"/>
                  </a:lnTo>
                  <a:lnTo>
                    <a:pt x="87198" y="182880"/>
                  </a:lnTo>
                  <a:lnTo>
                    <a:pt x="87109" y="181610"/>
                  </a:lnTo>
                  <a:lnTo>
                    <a:pt x="87426" y="180632"/>
                  </a:lnTo>
                  <a:lnTo>
                    <a:pt x="86575" y="181610"/>
                  </a:lnTo>
                  <a:lnTo>
                    <a:pt x="85432" y="181610"/>
                  </a:lnTo>
                  <a:lnTo>
                    <a:pt x="87604" y="179070"/>
                  </a:lnTo>
                  <a:lnTo>
                    <a:pt x="87947" y="177800"/>
                  </a:lnTo>
                  <a:lnTo>
                    <a:pt x="86842" y="179070"/>
                  </a:lnTo>
                  <a:lnTo>
                    <a:pt x="87439" y="177800"/>
                  </a:lnTo>
                  <a:lnTo>
                    <a:pt x="85369" y="180340"/>
                  </a:lnTo>
                  <a:lnTo>
                    <a:pt x="85191" y="180340"/>
                  </a:lnTo>
                  <a:lnTo>
                    <a:pt x="86118" y="179070"/>
                  </a:lnTo>
                  <a:lnTo>
                    <a:pt x="86614" y="177800"/>
                  </a:lnTo>
                  <a:lnTo>
                    <a:pt x="85382" y="179070"/>
                  </a:lnTo>
                  <a:lnTo>
                    <a:pt x="84848" y="177800"/>
                  </a:lnTo>
                  <a:lnTo>
                    <a:pt x="83007" y="180340"/>
                  </a:lnTo>
                  <a:lnTo>
                    <a:pt x="82804" y="180340"/>
                  </a:lnTo>
                  <a:lnTo>
                    <a:pt x="79641" y="181610"/>
                  </a:lnTo>
                  <a:lnTo>
                    <a:pt x="81267" y="177800"/>
                  </a:lnTo>
                  <a:lnTo>
                    <a:pt x="81800" y="176530"/>
                  </a:lnTo>
                  <a:lnTo>
                    <a:pt x="79159" y="176530"/>
                  </a:lnTo>
                  <a:lnTo>
                    <a:pt x="78740" y="175260"/>
                  </a:lnTo>
                  <a:lnTo>
                    <a:pt x="76771" y="176530"/>
                  </a:lnTo>
                  <a:lnTo>
                    <a:pt x="76593" y="176530"/>
                  </a:lnTo>
                  <a:lnTo>
                    <a:pt x="77647" y="175260"/>
                  </a:lnTo>
                  <a:lnTo>
                    <a:pt x="78574" y="173990"/>
                  </a:lnTo>
                  <a:lnTo>
                    <a:pt x="77584" y="173990"/>
                  </a:lnTo>
                  <a:lnTo>
                    <a:pt x="76708" y="175260"/>
                  </a:lnTo>
                  <a:lnTo>
                    <a:pt x="76962" y="173990"/>
                  </a:lnTo>
                  <a:lnTo>
                    <a:pt x="77228" y="172720"/>
                  </a:lnTo>
                  <a:lnTo>
                    <a:pt x="78625" y="172720"/>
                  </a:lnTo>
                  <a:lnTo>
                    <a:pt x="78955" y="172720"/>
                  </a:lnTo>
                  <a:lnTo>
                    <a:pt x="78638" y="172199"/>
                  </a:lnTo>
                  <a:lnTo>
                    <a:pt x="78651" y="171450"/>
                  </a:lnTo>
                  <a:lnTo>
                    <a:pt x="79705" y="170180"/>
                  </a:lnTo>
                  <a:lnTo>
                    <a:pt x="77076" y="171450"/>
                  </a:lnTo>
                  <a:lnTo>
                    <a:pt x="79159" y="170180"/>
                  </a:lnTo>
                  <a:lnTo>
                    <a:pt x="78994" y="168910"/>
                  </a:lnTo>
                  <a:lnTo>
                    <a:pt x="78155" y="168910"/>
                  </a:lnTo>
                  <a:lnTo>
                    <a:pt x="77228" y="170180"/>
                  </a:lnTo>
                  <a:lnTo>
                    <a:pt x="76415" y="170180"/>
                  </a:lnTo>
                  <a:lnTo>
                    <a:pt x="79044" y="167640"/>
                  </a:lnTo>
                  <a:lnTo>
                    <a:pt x="80899" y="163830"/>
                  </a:lnTo>
                  <a:lnTo>
                    <a:pt x="71742" y="170180"/>
                  </a:lnTo>
                  <a:lnTo>
                    <a:pt x="72580" y="168910"/>
                  </a:lnTo>
                  <a:lnTo>
                    <a:pt x="73647" y="167284"/>
                  </a:lnTo>
                  <a:lnTo>
                    <a:pt x="73012" y="167640"/>
                  </a:lnTo>
                  <a:lnTo>
                    <a:pt x="72796" y="167640"/>
                  </a:lnTo>
                  <a:lnTo>
                    <a:pt x="74333" y="165100"/>
                  </a:lnTo>
                  <a:lnTo>
                    <a:pt x="71348" y="165100"/>
                  </a:lnTo>
                  <a:lnTo>
                    <a:pt x="70739" y="165100"/>
                  </a:lnTo>
                  <a:lnTo>
                    <a:pt x="68414" y="167640"/>
                  </a:lnTo>
                  <a:lnTo>
                    <a:pt x="66967" y="167640"/>
                  </a:lnTo>
                  <a:lnTo>
                    <a:pt x="66751" y="166370"/>
                  </a:lnTo>
                  <a:lnTo>
                    <a:pt x="70142" y="162560"/>
                  </a:lnTo>
                  <a:lnTo>
                    <a:pt x="71412" y="162560"/>
                  </a:lnTo>
                  <a:lnTo>
                    <a:pt x="71183" y="163830"/>
                  </a:lnTo>
                  <a:lnTo>
                    <a:pt x="71551" y="163830"/>
                  </a:lnTo>
                  <a:lnTo>
                    <a:pt x="71983" y="163830"/>
                  </a:lnTo>
                  <a:lnTo>
                    <a:pt x="72771" y="162560"/>
                  </a:lnTo>
                  <a:lnTo>
                    <a:pt x="71780" y="162560"/>
                  </a:lnTo>
                  <a:lnTo>
                    <a:pt x="72453" y="161290"/>
                  </a:lnTo>
                  <a:lnTo>
                    <a:pt x="71640" y="161290"/>
                  </a:lnTo>
                  <a:lnTo>
                    <a:pt x="71462" y="161290"/>
                  </a:lnTo>
                  <a:lnTo>
                    <a:pt x="71920" y="160388"/>
                  </a:lnTo>
                  <a:lnTo>
                    <a:pt x="71640" y="161290"/>
                  </a:lnTo>
                  <a:lnTo>
                    <a:pt x="73317" y="160020"/>
                  </a:lnTo>
                  <a:lnTo>
                    <a:pt x="72123" y="160020"/>
                  </a:lnTo>
                  <a:lnTo>
                    <a:pt x="70421" y="160020"/>
                  </a:lnTo>
                  <a:lnTo>
                    <a:pt x="70662" y="158750"/>
                  </a:lnTo>
                  <a:lnTo>
                    <a:pt x="70256" y="160020"/>
                  </a:lnTo>
                  <a:lnTo>
                    <a:pt x="69265" y="161290"/>
                  </a:lnTo>
                  <a:lnTo>
                    <a:pt x="69329" y="158800"/>
                  </a:lnTo>
                  <a:lnTo>
                    <a:pt x="66979" y="161290"/>
                  </a:lnTo>
                  <a:lnTo>
                    <a:pt x="65900" y="161290"/>
                  </a:lnTo>
                  <a:lnTo>
                    <a:pt x="66929" y="160020"/>
                  </a:lnTo>
                  <a:lnTo>
                    <a:pt x="69253" y="158838"/>
                  </a:lnTo>
                  <a:lnTo>
                    <a:pt x="67564" y="158750"/>
                  </a:lnTo>
                  <a:lnTo>
                    <a:pt x="68122" y="157480"/>
                  </a:lnTo>
                  <a:lnTo>
                    <a:pt x="70866" y="156210"/>
                  </a:lnTo>
                  <a:lnTo>
                    <a:pt x="68465" y="156210"/>
                  </a:lnTo>
                  <a:lnTo>
                    <a:pt x="70942" y="153670"/>
                  </a:lnTo>
                  <a:lnTo>
                    <a:pt x="70942" y="152501"/>
                  </a:lnTo>
                  <a:lnTo>
                    <a:pt x="69380" y="153670"/>
                  </a:lnTo>
                  <a:lnTo>
                    <a:pt x="70154" y="152400"/>
                  </a:lnTo>
                  <a:lnTo>
                    <a:pt x="68719" y="153670"/>
                  </a:lnTo>
                  <a:lnTo>
                    <a:pt x="67170" y="156210"/>
                  </a:lnTo>
                  <a:lnTo>
                    <a:pt x="65633" y="156210"/>
                  </a:lnTo>
                  <a:lnTo>
                    <a:pt x="63271" y="156210"/>
                  </a:lnTo>
                  <a:lnTo>
                    <a:pt x="65722" y="154940"/>
                  </a:lnTo>
                  <a:lnTo>
                    <a:pt x="65633" y="156210"/>
                  </a:lnTo>
                  <a:lnTo>
                    <a:pt x="67322" y="153670"/>
                  </a:lnTo>
                  <a:lnTo>
                    <a:pt x="68173" y="152400"/>
                  </a:lnTo>
                  <a:lnTo>
                    <a:pt x="69075" y="152400"/>
                  </a:lnTo>
                  <a:lnTo>
                    <a:pt x="69354" y="151130"/>
                  </a:lnTo>
                  <a:lnTo>
                    <a:pt x="69545" y="151130"/>
                  </a:lnTo>
                  <a:lnTo>
                    <a:pt x="71107" y="148590"/>
                  </a:lnTo>
                  <a:lnTo>
                    <a:pt x="66370" y="153670"/>
                  </a:lnTo>
                  <a:lnTo>
                    <a:pt x="65684" y="152400"/>
                  </a:lnTo>
                  <a:lnTo>
                    <a:pt x="65874" y="152234"/>
                  </a:lnTo>
                  <a:lnTo>
                    <a:pt x="65557" y="152400"/>
                  </a:lnTo>
                  <a:lnTo>
                    <a:pt x="64173" y="153670"/>
                  </a:lnTo>
                  <a:lnTo>
                    <a:pt x="64808" y="151130"/>
                  </a:lnTo>
                  <a:lnTo>
                    <a:pt x="62814" y="153670"/>
                  </a:lnTo>
                  <a:lnTo>
                    <a:pt x="62699" y="152400"/>
                  </a:lnTo>
                  <a:lnTo>
                    <a:pt x="62458" y="153670"/>
                  </a:lnTo>
                  <a:lnTo>
                    <a:pt x="60909" y="154940"/>
                  </a:lnTo>
                  <a:lnTo>
                    <a:pt x="60871" y="153949"/>
                  </a:lnTo>
                  <a:lnTo>
                    <a:pt x="58597" y="154940"/>
                  </a:lnTo>
                  <a:lnTo>
                    <a:pt x="60960" y="152400"/>
                  </a:lnTo>
                  <a:lnTo>
                    <a:pt x="63309" y="149860"/>
                  </a:lnTo>
                  <a:lnTo>
                    <a:pt x="61074" y="151130"/>
                  </a:lnTo>
                  <a:lnTo>
                    <a:pt x="61810" y="149860"/>
                  </a:lnTo>
                  <a:lnTo>
                    <a:pt x="63779" y="148590"/>
                  </a:lnTo>
                  <a:lnTo>
                    <a:pt x="64249" y="147320"/>
                  </a:lnTo>
                  <a:lnTo>
                    <a:pt x="61760" y="148590"/>
                  </a:lnTo>
                  <a:lnTo>
                    <a:pt x="62217" y="148590"/>
                  </a:lnTo>
                  <a:lnTo>
                    <a:pt x="58724" y="149860"/>
                  </a:lnTo>
                  <a:lnTo>
                    <a:pt x="60109" y="149860"/>
                  </a:lnTo>
                  <a:lnTo>
                    <a:pt x="60426" y="149860"/>
                  </a:lnTo>
                  <a:lnTo>
                    <a:pt x="59448" y="150520"/>
                  </a:lnTo>
                  <a:lnTo>
                    <a:pt x="60109" y="149860"/>
                  </a:lnTo>
                  <a:lnTo>
                    <a:pt x="59055" y="150393"/>
                  </a:lnTo>
                  <a:lnTo>
                    <a:pt x="59055" y="151130"/>
                  </a:lnTo>
                  <a:lnTo>
                    <a:pt x="57556" y="152400"/>
                  </a:lnTo>
                  <a:lnTo>
                    <a:pt x="58826" y="151130"/>
                  </a:lnTo>
                  <a:lnTo>
                    <a:pt x="59055" y="151130"/>
                  </a:lnTo>
                  <a:lnTo>
                    <a:pt x="59055" y="150393"/>
                  </a:lnTo>
                  <a:lnTo>
                    <a:pt x="55016" y="152400"/>
                  </a:lnTo>
                  <a:lnTo>
                    <a:pt x="56553" y="149860"/>
                  </a:lnTo>
                  <a:lnTo>
                    <a:pt x="61480" y="146050"/>
                  </a:lnTo>
                  <a:lnTo>
                    <a:pt x="62992" y="143510"/>
                  </a:lnTo>
                  <a:lnTo>
                    <a:pt x="57734" y="147320"/>
                  </a:lnTo>
                  <a:lnTo>
                    <a:pt x="58077" y="144780"/>
                  </a:lnTo>
                  <a:lnTo>
                    <a:pt x="57505" y="146050"/>
                  </a:lnTo>
                  <a:lnTo>
                    <a:pt x="55397" y="147320"/>
                  </a:lnTo>
                  <a:lnTo>
                    <a:pt x="56299" y="145491"/>
                  </a:lnTo>
                  <a:lnTo>
                    <a:pt x="57264" y="144780"/>
                  </a:lnTo>
                  <a:lnTo>
                    <a:pt x="57683" y="143510"/>
                  </a:lnTo>
                  <a:lnTo>
                    <a:pt x="58610" y="142240"/>
                  </a:lnTo>
                  <a:lnTo>
                    <a:pt x="57391" y="143510"/>
                  </a:lnTo>
                  <a:lnTo>
                    <a:pt x="58102" y="142240"/>
                  </a:lnTo>
                  <a:lnTo>
                    <a:pt x="54686" y="143510"/>
                  </a:lnTo>
                  <a:lnTo>
                    <a:pt x="56515" y="142240"/>
                  </a:lnTo>
                  <a:lnTo>
                    <a:pt x="56743" y="139700"/>
                  </a:lnTo>
                  <a:lnTo>
                    <a:pt x="50914" y="144780"/>
                  </a:lnTo>
                  <a:lnTo>
                    <a:pt x="50812" y="142240"/>
                  </a:lnTo>
                  <a:lnTo>
                    <a:pt x="52857" y="142240"/>
                  </a:lnTo>
                  <a:lnTo>
                    <a:pt x="53759" y="140970"/>
                  </a:lnTo>
                  <a:lnTo>
                    <a:pt x="55524" y="139700"/>
                  </a:lnTo>
                  <a:lnTo>
                    <a:pt x="55181" y="139700"/>
                  </a:lnTo>
                  <a:lnTo>
                    <a:pt x="51346" y="140970"/>
                  </a:lnTo>
                  <a:lnTo>
                    <a:pt x="52755" y="139700"/>
                  </a:lnTo>
                  <a:lnTo>
                    <a:pt x="51904" y="139700"/>
                  </a:lnTo>
                  <a:lnTo>
                    <a:pt x="50380" y="140766"/>
                  </a:lnTo>
                  <a:lnTo>
                    <a:pt x="50825" y="139700"/>
                  </a:lnTo>
                  <a:lnTo>
                    <a:pt x="49974" y="140970"/>
                  </a:lnTo>
                  <a:lnTo>
                    <a:pt x="49530" y="140157"/>
                  </a:lnTo>
                  <a:lnTo>
                    <a:pt x="52311" y="137160"/>
                  </a:lnTo>
                  <a:lnTo>
                    <a:pt x="45351" y="139700"/>
                  </a:lnTo>
                  <a:lnTo>
                    <a:pt x="49441" y="135890"/>
                  </a:lnTo>
                  <a:lnTo>
                    <a:pt x="48399" y="134620"/>
                  </a:lnTo>
                  <a:lnTo>
                    <a:pt x="47282" y="134620"/>
                  </a:lnTo>
                  <a:lnTo>
                    <a:pt x="46723" y="133350"/>
                  </a:lnTo>
                  <a:lnTo>
                    <a:pt x="47498" y="133350"/>
                  </a:lnTo>
                  <a:lnTo>
                    <a:pt x="48590" y="132080"/>
                  </a:lnTo>
                  <a:lnTo>
                    <a:pt x="42113" y="135890"/>
                  </a:lnTo>
                  <a:lnTo>
                    <a:pt x="43307" y="134620"/>
                  </a:lnTo>
                  <a:lnTo>
                    <a:pt x="45859" y="132080"/>
                  </a:lnTo>
                  <a:lnTo>
                    <a:pt x="45186" y="133350"/>
                  </a:lnTo>
                  <a:lnTo>
                    <a:pt x="46062" y="132080"/>
                  </a:lnTo>
                  <a:lnTo>
                    <a:pt x="51803" y="129540"/>
                  </a:lnTo>
                  <a:lnTo>
                    <a:pt x="44538" y="132080"/>
                  </a:lnTo>
                  <a:lnTo>
                    <a:pt x="47536" y="129540"/>
                  </a:lnTo>
                  <a:lnTo>
                    <a:pt x="47967" y="129540"/>
                  </a:lnTo>
                  <a:lnTo>
                    <a:pt x="49657" y="127000"/>
                  </a:lnTo>
                  <a:lnTo>
                    <a:pt x="44996" y="129540"/>
                  </a:lnTo>
                  <a:lnTo>
                    <a:pt x="44894" y="128270"/>
                  </a:lnTo>
                  <a:lnTo>
                    <a:pt x="45440" y="128270"/>
                  </a:lnTo>
                  <a:lnTo>
                    <a:pt x="45783" y="127000"/>
                  </a:lnTo>
                  <a:lnTo>
                    <a:pt x="42418" y="128270"/>
                  </a:lnTo>
                  <a:lnTo>
                    <a:pt x="40779" y="128270"/>
                  </a:lnTo>
                  <a:lnTo>
                    <a:pt x="40182" y="127685"/>
                  </a:lnTo>
                  <a:lnTo>
                    <a:pt x="39446" y="128270"/>
                  </a:lnTo>
                  <a:lnTo>
                    <a:pt x="38354" y="128270"/>
                  </a:lnTo>
                  <a:lnTo>
                    <a:pt x="39484" y="127025"/>
                  </a:lnTo>
                  <a:lnTo>
                    <a:pt x="40182" y="127685"/>
                  </a:lnTo>
                  <a:lnTo>
                    <a:pt x="41351" y="126758"/>
                  </a:lnTo>
                  <a:lnTo>
                    <a:pt x="40919" y="127000"/>
                  </a:lnTo>
                  <a:lnTo>
                    <a:pt x="39497" y="127000"/>
                  </a:lnTo>
                  <a:lnTo>
                    <a:pt x="40322" y="125730"/>
                  </a:lnTo>
                  <a:lnTo>
                    <a:pt x="42824" y="124460"/>
                  </a:lnTo>
                  <a:lnTo>
                    <a:pt x="43345" y="124460"/>
                  </a:lnTo>
                  <a:lnTo>
                    <a:pt x="46431" y="123190"/>
                  </a:lnTo>
                  <a:lnTo>
                    <a:pt x="42735" y="124460"/>
                  </a:lnTo>
                  <a:lnTo>
                    <a:pt x="43103" y="123190"/>
                  </a:lnTo>
                  <a:lnTo>
                    <a:pt x="39852" y="123190"/>
                  </a:lnTo>
                  <a:lnTo>
                    <a:pt x="38442" y="123190"/>
                  </a:lnTo>
                  <a:lnTo>
                    <a:pt x="34455" y="124460"/>
                  </a:lnTo>
                  <a:lnTo>
                    <a:pt x="38277" y="121920"/>
                  </a:lnTo>
                  <a:lnTo>
                    <a:pt x="40195" y="120650"/>
                  </a:lnTo>
                  <a:lnTo>
                    <a:pt x="37160" y="121920"/>
                  </a:lnTo>
                  <a:lnTo>
                    <a:pt x="40741" y="119380"/>
                  </a:lnTo>
                  <a:lnTo>
                    <a:pt x="41973" y="119380"/>
                  </a:lnTo>
                  <a:lnTo>
                    <a:pt x="41719" y="119456"/>
                  </a:lnTo>
                  <a:lnTo>
                    <a:pt x="41681" y="119900"/>
                  </a:lnTo>
                  <a:lnTo>
                    <a:pt x="40728" y="120827"/>
                  </a:lnTo>
                  <a:lnTo>
                    <a:pt x="41198" y="120802"/>
                  </a:lnTo>
                  <a:lnTo>
                    <a:pt x="42570" y="119888"/>
                  </a:lnTo>
                  <a:lnTo>
                    <a:pt x="43294" y="118999"/>
                  </a:lnTo>
                  <a:lnTo>
                    <a:pt x="42049" y="119367"/>
                  </a:lnTo>
                  <a:lnTo>
                    <a:pt x="41884" y="118110"/>
                  </a:lnTo>
                  <a:lnTo>
                    <a:pt x="41097" y="116840"/>
                  </a:lnTo>
                  <a:lnTo>
                    <a:pt x="39141" y="118110"/>
                  </a:lnTo>
                  <a:lnTo>
                    <a:pt x="40106" y="118110"/>
                  </a:lnTo>
                  <a:lnTo>
                    <a:pt x="36944" y="119380"/>
                  </a:lnTo>
                  <a:lnTo>
                    <a:pt x="39649" y="119380"/>
                  </a:lnTo>
                  <a:lnTo>
                    <a:pt x="36423" y="120650"/>
                  </a:lnTo>
                  <a:lnTo>
                    <a:pt x="35331" y="119380"/>
                  </a:lnTo>
                  <a:lnTo>
                    <a:pt x="35140" y="119380"/>
                  </a:lnTo>
                  <a:lnTo>
                    <a:pt x="34785" y="118110"/>
                  </a:lnTo>
                  <a:lnTo>
                    <a:pt x="42100" y="115570"/>
                  </a:lnTo>
                  <a:lnTo>
                    <a:pt x="35483" y="115570"/>
                  </a:lnTo>
                  <a:lnTo>
                    <a:pt x="40919" y="111760"/>
                  </a:lnTo>
                  <a:lnTo>
                    <a:pt x="37541" y="111760"/>
                  </a:lnTo>
                  <a:lnTo>
                    <a:pt x="38620" y="110490"/>
                  </a:lnTo>
                  <a:lnTo>
                    <a:pt x="16802" y="110490"/>
                  </a:lnTo>
                  <a:lnTo>
                    <a:pt x="13538" y="110490"/>
                  </a:lnTo>
                  <a:lnTo>
                    <a:pt x="18427" y="111760"/>
                  </a:lnTo>
                  <a:lnTo>
                    <a:pt x="14058" y="114300"/>
                  </a:lnTo>
                  <a:lnTo>
                    <a:pt x="17411" y="114300"/>
                  </a:lnTo>
                  <a:lnTo>
                    <a:pt x="10528" y="118110"/>
                  </a:lnTo>
                  <a:lnTo>
                    <a:pt x="19685" y="118110"/>
                  </a:lnTo>
                  <a:lnTo>
                    <a:pt x="15722" y="121920"/>
                  </a:lnTo>
                  <a:lnTo>
                    <a:pt x="17386" y="120650"/>
                  </a:lnTo>
                  <a:lnTo>
                    <a:pt x="18732" y="120650"/>
                  </a:lnTo>
                  <a:lnTo>
                    <a:pt x="19227" y="120650"/>
                  </a:lnTo>
                  <a:lnTo>
                    <a:pt x="18935" y="120789"/>
                  </a:lnTo>
                  <a:lnTo>
                    <a:pt x="22288" y="123190"/>
                  </a:lnTo>
                  <a:lnTo>
                    <a:pt x="19532" y="129540"/>
                  </a:lnTo>
                  <a:lnTo>
                    <a:pt x="19862" y="133350"/>
                  </a:lnTo>
                  <a:lnTo>
                    <a:pt x="20104" y="134620"/>
                  </a:lnTo>
                  <a:lnTo>
                    <a:pt x="28765" y="129540"/>
                  </a:lnTo>
                  <a:lnTo>
                    <a:pt x="25679" y="133350"/>
                  </a:lnTo>
                  <a:lnTo>
                    <a:pt x="22390" y="134620"/>
                  </a:lnTo>
                  <a:lnTo>
                    <a:pt x="27343" y="135890"/>
                  </a:lnTo>
                  <a:lnTo>
                    <a:pt x="25069" y="139700"/>
                  </a:lnTo>
                  <a:lnTo>
                    <a:pt x="29552" y="140970"/>
                  </a:lnTo>
                  <a:lnTo>
                    <a:pt x="27749" y="140970"/>
                  </a:lnTo>
                  <a:lnTo>
                    <a:pt x="25895" y="142240"/>
                  </a:lnTo>
                  <a:lnTo>
                    <a:pt x="28752" y="143510"/>
                  </a:lnTo>
                  <a:lnTo>
                    <a:pt x="30518" y="142240"/>
                  </a:lnTo>
                  <a:lnTo>
                    <a:pt x="28981" y="143510"/>
                  </a:lnTo>
                  <a:lnTo>
                    <a:pt x="28752" y="143510"/>
                  </a:lnTo>
                  <a:lnTo>
                    <a:pt x="28219" y="143510"/>
                  </a:lnTo>
                  <a:lnTo>
                    <a:pt x="27266" y="144780"/>
                  </a:lnTo>
                  <a:lnTo>
                    <a:pt x="31711" y="143510"/>
                  </a:lnTo>
                  <a:lnTo>
                    <a:pt x="29438" y="144780"/>
                  </a:lnTo>
                  <a:lnTo>
                    <a:pt x="29997" y="144780"/>
                  </a:lnTo>
                  <a:lnTo>
                    <a:pt x="29464" y="147320"/>
                  </a:lnTo>
                  <a:lnTo>
                    <a:pt x="31711" y="144780"/>
                  </a:lnTo>
                  <a:lnTo>
                    <a:pt x="31102" y="146050"/>
                  </a:lnTo>
                  <a:lnTo>
                    <a:pt x="33870" y="146050"/>
                  </a:lnTo>
                  <a:lnTo>
                    <a:pt x="32867" y="147320"/>
                  </a:lnTo>
                  <a:lnTo>
                    <a:pt x="35877" y="146050"/>
                  </a:lnTo>
                  <a:lnTo>
                    <a:pt x="32639" y="149733"/>
                  </a:lnTo>
                  <a:lnTo>
                    <a:pt x="32448" y="149860"/>
                  </a:lnTo>
                  <a:lnTo>
                    <a:pt x="34239" y="151130"/>
                  </a:lnTo>
                  <a:lnTo>
                    <a:pt x="35166" y="151130"/>
                  </a:lnTo>
                  <a:lnTo>
                    <a:pt x="35572" y="152400"/>
                  </a:lnTo>
                  <a:lnTo>
                    <a:pt x="33782" y="152400"/>
                  </a:lnTo>
                  <a:lnTo>
                    <a:pt x="34277" y="153670"/>
                  </a:lnTo>
                  <a:lnTo>
                    <a:pt x="35382" y="153670"/>
                  </a:lnTo>
                  <a:lnTo>
                    <a:pt x="37312" y="152400"/>
                  </a:lnTo>
                  <a:lnTo>
                    <a:pt x="33464" y="156210"/>
                  </a:lnTo>
                  <a:lnTo>
                    <a:pt x="42608" y="151130"/>
                  </a:lnTo>
                  <a:lnTo>
                    <a:pt x="37134" y="156210"/>
                  </a:lnTo>
                  <a:lnTo>
                    <a:pt x="40449" y="156210"/>
                  </a:lnTo>
                  <a:lnTo>
                    <a:pt x="42468" y="157175"/>
                  </a:lnTo>
                  <a:lnTo>
                    <a:pt x="39547" y="160020"/>
                  </a:lnTo>
                  <a:lnTo>
                    <a:pt x="41871" y="160020"/>
                  </a:lnTo>
                  <a:lnTo>
                    <a:pt x="42964" y="157416"/>
                  </a:lnTo>
                  <a:lnTo>
                    <a:pt x="43103" y="157480"/>
                  </a:lnTo>
                  <a:lnTo>
                    <a:pt x="45148" y="157480"/>
                  </a:lnTo>
                  <a:lnTo>
                    <a:pt x="42786" y="159842"/>
                  </a:lnTo>
                  <a:lnTo>
                    <a:pt x="46113" y="158750"/>
                  </a:lnTo>
                  <a:lnTo>
                    <a:pt x="46240" y="160388"/>
                  </a:lnTo>
                  <a:lnTo>
                    <a:pt x="46101" y="161290"/>
                  </a:lnTo>
                  <a:lnTo>
                    <a:pt x="44538" y="161290"/>
                  </a:lnTo>
                  <a:lnTo>
                    <a:pt x="43789" y="162560"/>
                  </a:lnTo>
                  <a:lnTo>
                    <a:pt x="46456" y="162560"/>
                  </a:lnTo>
                  <a:lnTo>
                    <a:pt x="45732" y="165100"/>
                  </a:lnTo>
                  <a:lnTo>
                    <a:pt x="47879" y="165100"/>
                  </a:lnTo>
                  <a:lnTo>
                    <a:pt x="47485" y="166370"/>
                  </a:lnTo>
                  <a:lnTo>
                    <a:pt x="49136" y="165100"/>
                  </a:lnTo>
                  <a:lnTo>
                    <a:pt x="48488" y="165100"/>
                  </a:lnTo>
                  <a:lnTo>
                    <a:pt x="50571" y="162560"/>
                  </a:lnTo>
                  <a:lnTo>
                    <a:pt x="54317" y="161290"/>
                  </a:lnTo>
                  <a:lnTo>
                    <a:pt x="55613" y="161290"/>
                  </a:lnTo>
                  <a:lnTo>
                    <a:pt x="50533" y="163830"/>
                  </a:lnTo>
                  <a:lnTo>
                    <a:pt x="55435" y="162560"/>
                  </a:lnTo>
                  <a:lnTo>
                    <a:pt x="50546" y="166370"/>
                  </a:lnTo>
                  <a:lnTo>
                    <a:pt x="51257" y="166370"/>
                  </a:lnTo>
                  <a:lnTo>
                    <a:pt x="50685" y="167640"/>
                  </a:lnTo>
                  <a:lnTo>
                    <a:pt x="50863" y="167640"/>
                  </a:lnTo>
                  <a:lnTo>
                    <a:pt x="52349" y="166370"/>
                  </a:lnTo>
                  <a:lnTo>
                    <a:pt x="52895" y="167462"/>
                  </a:lnTo>
                  <a:lnTo>
                    <a:pt x="54533" y="166370"/>
                  </a:lnTo>
                  <a:lnTo>
                    <a:pt x="54444" y="167640"/>
                  </a:lnTo>
                  <a:lnTo>
                    <a:pt x="53936" y="168910"/>
                  </a:lnTo>
                  <a:lnTo>
                    <a:pt x="53213" y="168910"/>
                  </a:lnTo>
                  <a:lnTo>
                    <a:pt x="54470" y="170180"/>
                  </a:lnTo>
                  <a:lnTo>
                    <a:pt x="58978" y="167640"/>
                  </a:lnTo>
                  <a:lnTo>
                    <a:pt x="58585" y="170180"/>
                  </a:lnTo>
                  <a:lnTo>
                    <a:pt x="54902" y="172720"/>
                  </a:lnTo>
                  <a:lnTo>
                    <a:pt x="57518" y="171589"/>
                  </a:lnTo>
                  <a:lnTo>
                    <a:pt x="57632" y="171450"/>
                  </a:lnTo>
                  <a:lnTo>
                    <a:pt x="57861" y="171450"/>
                  </a:lnTo>
                  <a:lnTo>
                    <a:pt x="57759" y="171780"/>
                  </a:lnTo>
                  <a:lnTo>
                    <a:pt x="58127" y="172720"/>
                  </a:lnTo>
                  <a:lnTo>
                    <a:pt x="60693" y="171450"/>
                  </a:lnTo>
                  <a:lnTo>
                    <a:pt x="60198" y="172720"/>
                  </a:lnTo>
                  <a:lnTo>
                    <a:pt x="58623" y="172720"/>
                  </a:lnTo>
                  <a:lnTo>
                    <a:pt x="60172" y="173990"/>
                  </a:lnTo>
                  <a:lnTo>
                    <a:pt x="60693" y="172720"/>
                  </a:lnTo>
                  <a:lnTo>
                    <a:pt x="61341" y="172313"/>
                  </a:lnTo>
                  <a:lnTo>
                    <a:pt x="61175" y="172770"/>
                  </a:lnTo>
                  <a:lnTo>
                    <a:pt x="61417" y="172859"/>
                  </a:lnTo>
                  <a:lnTo>
                    <a:pt x="61874" y="172732"/>
                  </a:lnTo>
                  <a:lnTo>
                    <a:pt x="61861" y="172427"/>
                  </a:lnTo>
                  <a:lnTo>
                    <a:pt x="61899" y="172021"/>
                  </a:lnTo>
                  <a:lnTo>
                    <a:pt x="61722" y="172072"/>
                  </a:lnTo>
                  <a:lnTo>
                    <a:pt x="62712" y="171450"/>
                  </a:lnTo>
                  <a:lnTo>
                    <a:pt x="64274" y="168910"/>
                  </a:lnTo>
                  <a:lnTo>
                    <a:pt x="64173" y="170180"/>
                  </a:lnTo>
                  <a:lnTo>
                    <a:pt x="63741" y="170180"/>
                  </a:lnTo>
                  <a:lnTo>
                    <a:pt x="64655" y="171450"/>
                  </a:lnTo>
                  <a:lnTo>
                    <a:pt x="63233" y="172720"/>
                  </a:lnTo>
                  <a:lnTo>
                    <a:pt x="64401" y="172720"/>
                  </a:lnTo>
                  <a:lnTo>
                    <a:pt x="65620" y="171450"/>
                  </a:lnTo>
                  <a:lnTo>
                    <a:pt x="65303" y="172720"/>
                  </a:lnTo>
                  <a:lnTo>
                    <a:pt x="64490" y="173990"/>
                  </a:lnTo>
                  <a:lnTo>
                    <a:pt x="64109" y="174193"/>
                  </a:lnTo>
                  <a:lnTo>
                    <a:pt x="63436" y="176530"/>
                  </a:lnTo>
                  <a:lnTo>
                    <a:pt x="64846" y="175907"/>
                  </a:lnTo>
                  <a:lnTo>
                    <a:pt x="64706" y="176022"/>
                  </a:lnTo>
                  <a:lnTo>
                    <a:pt x="65074" y="175806"/>
                  </a:lnTo>
                  <a:lnTo>
                    <a:pt x="65938" y="175412"/>
                  </a:lnTo>
                  <a:lnTo>
                    <a:pt x="65620" y="176530"/>
                  </a:lnTo>
                  <a:lnTo>
                    <a:pt x="65366" y="176530"/>
                  </a:lnTo>
                  <a:lnTo>
                    <a:pt x="64135" y="177800"/>
                  </a:lnTo>
                  <a:lnTo>
                    <a:pt x="64554" y="179070"/>
                  </a:lnTo>
                  <a:lnTo>
                    <a:pt x="65925" y="176669"/>
                  </a:lnTo>
                  <a:lnTo>
                    <a:pt x="66738" y="175260"/>
                  </a:lnTo>
                  <a:lnTo>
                    <a:pt x="67462" y="173990"/>
                  </a:lnTo>
                  <a:lnTo>
                    <a:pt x="66827" y="176530"/>
                  </a:lnTo>
                  <a:lnTo>
                    <a:pt x="66014" y="176530"/>
                  </a:lnTo>
                  <a:lnTo>
                    <a:pt x="66027" y="179019"/>
                  </a:lnTo>
                  <a:lnTo>
                    <a:pt x="65201" y="180454"/>
                  </a:lnTo>
                  <a:lnTo>
                    <a:pt x="67094" y="178879"/>
                  </a:lnTo>
                  <a:lnTo>
                    <a:pt x="66306" y="178955"/>
                  </a:lnTo>
                  <a:lnTo>
                    <a:pt x="68859" y="177800"/>
                  </a:lnTo>
                  <a:lnTo>
                    <a:pt x="68757" y="179070"/>
                  </a:lnTo>
                  <a:lnTo>
                    <a:pt x="66484" y="182499"/>
                  </a:lnTo>
                  <a:lnTo>
                    <a:pt x="67005" y="182880"/>
                  </a:lnTo>
                  <a:lnTo>
                    <a:pt x="71107" y="181610"/>
                  </a:lnTo>
                  <a:lnTo>
                    <a:pt x="71653" y="182880"/>
                  </a:lnTo>
                  <a:lnTo>
                    <a:pt x="71729" y="181610"/>
                  </a:lnTo>
                  <a:lnTo>
                    <a:pt x="75742" y="177800"/>
                  </a:lnTo>
                  <a:lnTo>
                    <a:pt x="70726" y="185420"/>
                  </a:lnTo>
                  <a:lnTo>
                    <a:pt x="71196" y="185166"/>
                  </a:lnTo>
                  <a:lnTo>
                    <a:pt x="70827" y="185420"/>
                  </a:lnTo>
                  <a:lnTo>
                    <a:pt x="71285" y="185420"/>
                  </a:lnTo>
                  <a:lnTo>
                    <a:pt x="71513" y="186690"/>
                  </a:lnTo>
                  <a:lnTo>
                    <a:pt x="73914" y="185420"/>
                  </a:lnTo>
                  <a:lnTo>
                    <a:pt x="76339" y="185420"/>
                  </a:lnTo>
                  <a:lnTo>
                    <a:pt x="75222" y="186690"/>
                  </a:lnTo>
                  <a:lnTo>
                    <a:pt x="74853" y="187960"/>
                  </a:lnTo>
                  <a:lnTo>
                    <a:pt x="76034" y="187960"/>
                  </a:lnTo>
                  <a:lnTo>
                    <a:pt x="76123" y="189230"/>
                  </a:lnTo>
                  <a:lnTo>
                    <a:pt x="77254" y="187960"/>
                  </a:lnTo>
                  <a:lnTo>
                    <a:pt x="77393" y="189230"/>
                  </a:lnTo>
                  <a:lnTo>
                    <a:pt x="78600" y="186690"/>
                  </a:lnTo>
                  <a:lnTo>
                    <a:pt x="77914" y="190500"/>
                  </a:lnTo>
                  <a:lnTo>
                    <a:pt x="81876" y="190500"/>
                  </a:lnTo>
                  <a:lnTo>
                    <a:pt x="81635" y="193040"/>
                  </a:lnTo>
                  <a:lnTo>
                    <a:pt x="81445" y="193040"/>
                  </a:lnTo>
                  <a:lnTo>
                    <a:pt x="80403" y="194310"/>
                  </a:lnTo>
                  <a:lnTo>
                    <a:pt x="82677" y="194310"/>
                  </a:lnTo>
                  <a:lnTo>
                    <a:pt x="83553" y="192773"/>
                  </a:lnTo>
                  <a:lnTo>
                    <a:pt x="84416" y="190500"/>
                  </a:lnTo>
                  <a:lnTo>
                    <a:pt x="85280" y="190500"/>
                  </a:lnTo>
                  <a:lnTo>
                    <a:pt x="85940" y="189979"/>
                  </a:lnTo>
                  <a:lnTo>
                    <a:pt x="86563" y="189230"/>
                  </a:lnTo>
                  <a:lnTo>
                    <a:pt x="86880" y="189230"/>
                  </a:lnTo>
                  <a:lnTo>
                    <a:pt x="85940" y="189979"/>
                  </a:lnTo>
                  <a:lnTo>
                    <a:pt x="87871" y="189979"/>
                  </a:lnTo>
                  <a:lnTo>
                    <a:pt x="88506" y="189230"/>
                  </a:lnTo>
                  <a:lnTo>
                    <a:pt x="87541" y="191770"/>
                  </a:lnTo>
                  <a:lnTo>
                    <a:pt x="88950" y="191770"/>
                  </a:lnTo>
                  <a:lnTo>
                    <a:pt x="88112" y="193065"/>
                  </a:lnTo>
                  <a:lnTo>
                    <a:pt x="90627" y="190500"/>
                  </a:lnTo>
                  <a:lnTo>
                    <a:pt x="89319" y="193065"/>
                  </a:lnTo>
                  <a:lnTo>
                    <a:pt x="88620" y="194310"/>
                  </a:lnTo>
                  <a:lnTo>
                    <a:pt x="87591" y="194310"/>
                  </a:lnTo>
                  <a:lnTo>
                    <a:pt x="86677" y="195795"/>
                  </a:lnTo>
                  <a:lnTo>
                    <a:pt x="86677" y="196850"/>
                  </a:lnTo>
                  <a:lnTo>
                    <a:pt x="86677" y="195795"/>
                  </a:lnTo>
                  <a:lnTo>
                    <a:pt x="86017" y="196850"/>
                  </a:lnTo>
                  <a:lnTo>
                    <a:pt x="86626" y="196850"/>
                  </a:lnTo>
                  <a:lnTo>
                    <a:pt x="86487" y="197840"/>
                  </a:lnTo>
                  <a:lnTo>
                    <a:pt x="86652" y="197205"/>
                  </a:lnTo>
                  <a:lnTo>
                    <a:pt x="86626" y="199390"/>
                  </a:lnTo>
                  <a:lnTo>
                    <a:pt x="86969" y="198120"/>
                  </a:lnTo>
                  <a:lnTo>
                    <a:pt x="92214" y="193040"/>
                  </a:lnTo>
                  <a:lnTo>
                    <a:pt x="89154" y="198120"/>
                  </a:lnTo>
                  <a:lnTo>
                    <a:pt x="93002" y="195580"/>
                  </a:lnTo>
                  <a:lnTo>
                    <a:pt x="89344" y="198120"/>
                  </a:lnTo>
                  <a:lnTo>
                    <a:pt x="91236" y="196850"/>
                  </a:lnTo>
                  <a:lnTo>
                    <a:pt x="89192" y="199390"/>
                  </a:lnTo>
                  <a:lnTo>
                    <a:pt x="88887" y="200660"/>
                  </a:lnTo>
                  <a:lnTo>
                    <a:pt x="88722" y="201447"/>
                  </a:lnTo>
                  <a:lnTo>
                    <a:pt x="89966" y="200660"/>
                  </a:lnTo>
                  <a:lnTo>
                    <a:pt x="87426" y="204470"/>
                  </a:lnTo>
                  <a:lnTo>
                    <a:pt x="90335" y="201930"/>
                  </a:lnTo>
                  <a:lnTo>
                    <a:pt x="89738" y="203200"/>
                  </a:lnTo>
                  <a:lnTo>
                    <a:pt x="90728" y="201930"/>
                  </a:lnTo>
                  <a:lnTo>
                    <a:pt x="89065" y="204470"/>
                  </a:lnTo>
                  <a:lnTo>
                    <a:pt x="90106" y="204470"/>
                  </a:lnTo>
                  <a:lnTo>
                    <a:pt x="90017" y="203200"/>
                  </a:lnTo>
                  <a:lnTo>
                    <a:pt x="90855" y="201930"/>
                  </a:lnTo>
                  <a:lnTo>
                    <a:pt x="92341" y="200660"/>
                  </a:lnTo>
                  <a:lnTo>
                    <a:pt x="93827" y="199390"/>
                  </a:lnTo>
                  <a:lnTo>
                    <a:pt x="90309" y="207010"/>
                  </a:lnTo>
                  <a:lnTo>
                    <a:pt x="94449" y="203200"/>
                  </a:lnTo>
                  <a:lnTo>
                    <a:pt x="96710" y="203200"/>
                  </a:lnTo>
                  <a:lnTo>
                    <a:pt x="98971" y="200660"/>
                  </a:lnTo>
                  <a:lnTo>
                    <a:pt x="100952" y="199390"/>
                  </a:lnTo>
                  <a:lnTo>
                    <a:pt x="100317" y="200660"/>
                  </a:lnTo>
                  <a:lnTo>
                    <a:pt x="98475" y="201930"/>
                  </a:lnTo>
                  <a:lnTo>
                    <a:pt x="98107" y="204470"/>
                  </a:lnTo>
                  <a:lnTo>
                    <a:pt x="98679" y="204470"/>
                  </a:lnTo>
                  <a:lnTo>
                    <a:pt x="99872" y="203200"/>
                  </a:lnTo>
                  <a:lnTo>
                    <a:pt x="99250" y="204470"/>
                  </a:lnTo>
                  <a:lnTo>
                    <a:pt x="98386" y="205740"/>
                  </a:lnTo>
                  <a:lnTo>
                    <a:pt x="98971" y="205740"/>
                  </a:lnTo>
                  <a:lnTo>
                    <a:pt x="100863" y="203200"/>
                  </a:lnTo>
                  <a:lnTo>
                    <a:pt x="100799" y="203403"/>
                  </a:lnTo>
                  <a:lnTo>
                    <a:pt x="102870" y="200660"/>
                  </a:lnTo>
                  <a:lnTo>
                    <a:pt x="99999" y="203200"/>
                  </a:lnTo>
                  <a:lnTo>
                    <a:pt x="100520" y="201930"/>
                  </a:lnTo>
                  <a:lnTo>
                    <a:pt x="101346" y="200355"/>
                  </a:lnTo>
                  <a:lnTo>
                    <a:pt x="102222" y="198120"/>
                  </a:lnTo>
                  <a:lnTo>
                    <a:pt x="102069" y="198120"/>
                  </a:lnTo>
                  <a:lnTo>
                    <a:pt x="103187" y="195580"/>
                  </a:lnTo>
                  <a:lnTo>
                    <a:pt x="103111" y="196850"/>
                  </a:lnTo>
                  <a:lnTo>
                    <a:pt x="103428" y="195580"/>
                  </a:lnTo>
                  <a:lnTo>
                    <a:pt x="103746" y="194310"/>
                  </a:lnTo>
                  <a:close/>
                </a:path>
                <a:path w="209550" h="744854">
                  <a:moveTo>
                    <a:pt x="105651" y="199390"/>
                  </a:moveTo>
                  <a:lnTo>
                    <a:pt x="100520" y="204470"/>
                  </a:lnTo>
                  <a:lnTo>
                    <a:pt x="99745" y="205740"/>
                  </a:lnTo>
                  <a:lnTo>
                    <a:pt x="98552" y="207010"/>
                  </a:lnTo>
                  <a:lnTo>
                    <a:pt x="97688" y="208280"/>
                  </a:lnTo>
                  <a:lnTo>
                    <a:pt x="98729" y="207010"/>
                  </a:lnTo>
                  <a:lnTo>
                    <a:pt x="100342" y="205740"/>
                  </a:lnTo>
                  <a:lnTo>
                    <a:pt x="101193" y="205740"/>
                  </a:lnTo>
                  <a:lnTo>
                    <a:pt x="99923" y="207721"/>
                  </a:lnTo>
                  <a:lnTo>
                    <a:pt x="100469" y="207010"/>
                  </a:lnTo>
                  <a:lnTo>
                    <a:pt x="101371" y="205740"/>
                  </a:lnTo>
                  <a:lnTo>
                    <a:pt x="101777" y="205740"/>
                  </a:lnTo>
                  <a:lnTo>
                    <a:pt x="102514" y="204470"/>
                  </a:lnTo>
                  <a:lnTo>
                    <a:pt x="105651" y="199390"/>
                  </a:lnTo>
                  <a:close/>
                </a:path>
                <a:path w="209550" h="744854">
                  <a:moveTo>
                    <a:pt x="152552" y="736269"/>
                  </a:moveTo>
                  <a:lnTo>
                    <a:pt x="152425" y="736333"/>
                  </a:lnTo>
                  <a:lnTo>
                    <a:pt x="152488" y="736511"/>
                  </a:lnTo>
                  <a:lnTo>
                    <a:pt x="152501" y="736333"/>
                  </a:lnTo>
                  <a:close/>
                </a:path>
                <a:path w="209550" h="744854">
                  <a:moveTo>
                    <a:pt x="152806" y="737108"/>
                  </a:moveTo>
                  <a:lnTo>
                    <a:pt x="152704" y="736968"/>
                  </a:lnTo>
                  <a:lnTo>
                    <a:pt x="152565" y="736739"/>
                  </a:lnTo>
                  <a:lnTo>
                    <a:pt x="152069" y="736511"/>
                  </a:lnTo>
                  <a:lnTo>
                    <a:pt x="152196" y="736676"/>
                  </a:lnTo>
                  <a:lnTo>
                    <a:pt x="152450" y="736866"/>
                  </a:lnTo>
                  <a:lnTo>
                    <a:pt x="152806" y="737108"/>
                  </a:lnTo>
                  <a:close/>
                </a:path>
                <a:path w="209550" h="744854">
                  <a:moveTo>
                    <a:pt x="152984" y="739457"/>
                  </a:moveTo>
                  <a:lnTo>
                    <a:pt x="152920" y="739241"/>
                  </a:lnTo>
                  <a:lnTo>
                    <a:pt x="152298" y="738987"/>
                  </a:lnTo>
                  <a:lnTo>
                    <a:pt x="152984" y="739457"/>
                  </a:lnTo>
                  <a:close/>
                </a:path>
                <a:path w="209550" h="744854">
                  <a:moveTo>
                    <a:pt x="153606" y="737146"/>
                  </a:moveTo>
                  <a:lnTo>
                    <a:pt x="152933" y="736828"/>
                  </a:lnTo>
                  <a:lnTo>
                    <a:pt x="152603" y="736650"/>
                  </a:lnTo>
                  <a:lnTo>
                    <a:pt x="152488" y="736511"/>
                  </a:lnTo>
                  <a:lnTo>
                    <a:pt x="152527" y="736663"/>
                  </a:lnTo>
                  <a:lnTo>
                    <a:pt x="152958" y="736917"/>
                  </a:lnTo>
                  <a:lnTo>
                    <a:pt x="153352" y="737082"/>
                  </a:lnTo>
                  <a:lnTo>
                    <a:pt x="153606" y="737146"/>
                  </a:lnTo>
                  <a:close/>
                </a:path>
                <a:path w="209550" h="744854">
                  <a:moveTo>
                    <a:pt x="153631" y="739546"/>
                  </a:moveTo>
                  <a:lnTo>
                    <a:pt x="153327" y="738987"/>
                  </a:lnTo>
                  <a:lnTo>
                    <a:pt x="152844" y="738987"/>
                  </a:lnTo>
                  <a:lnTo>
                    <a:pt x="152920" y="739241"/>
                  </a:lnTo>
                  <a:lnTo>
                    <a:pt x="153631" y="739546"/>
                  </a:lnTo>
                  <a:close/>
                </a:path>
                <a:path w="209550" h="744854">
                  <a:moveTo>
                    <a:pt x="154254" y="744042"/>
                  </a:moveTo>
                  <a:lnTo>
                    <a:pt x="154000" y="743597"/>
                  </a:lnTo>
                  <a:lnTo>
                    <a:pt x="150888" y="742061"/>
                  </a:lnTo>
                  <a:lnTo>
                    <a:pt x="151561" y="742848"/>
                  </a:lnTo>
                  <a:lnTo>
                    <a:pt x="152349" y="743292"/>
                  </a:lnTo>
                  <a:lnTo>
                    <a:pt x="154254" y="744042"/>
                  </a:lnTo>
                  <a:close/>
                </a:path>
                <a:path w="209550" h="744854">
                  <a:moveTo>
                    <a:pt x="154317" y="740803"/>
                  </a:moveTo>
                  <a:lnTo>
                    <a:pt x="154139" y="740257"/>
                  </a:lnTo>
                  <a:lnTo>
                    <a:pt x="154000" y="740257"/>
                  </a:lnTo>
                  <a:lnTo>
                    <a:pt x="153924" y="740105"/>
                  </a:lnTo>
                  <a:lnTo>
                    <a:pt x="152984" y="739457"/>
                  </a:lnTo>
                  <a:lnTo>
                    <a:pt x="153212" y="740257"/>
                  </a:lnTo>
                  <a:lnTo>
                    <a:pt x="154317" y="740803"/>
                  </a:lnTo>
                  <a:close/>
                </a:path>
                <a:path w="209550" h="744854">
                  <a:moveTo>
                    <a:pt x="155054" y="740257"/>
                  </a:moveTo>
                  <a:lnTo>
                    <a:pt x="154762" y="740016"/>
                  </a:lnTo>
                  <a:lnTo>
                    <a:pt x="153631" y="739546"/>
                  </a:lnTo>
                  <a:lnTo>
                    <a:pt x="153924" y="740105"/>
                  </a:lnTo>
                  <a:lnTo>
                    <a:pt x="154139" y="740257"/>
                  </a:lnTo>
                  <a:lnTo>
                    <a:pt x="155054" y="740257"/>
                  </a:lnTo>
                  <a:close/>
                </a:path>
                <a:path w="209550" h="744854">
                  <a:moveTo>
                    <a:pt x="155956" y="731367"/>
                  </a:moveTo>
                  <a:lnTo>
                    <a:pt x="155270" y="730097"/>
                  </a:lnTo>
                  <a:lnTo>
                    <a:pt x="153606" y="730097"/>
                  </a:lnTo>
                  <a:lnTo>
                    <a:pt x="155956" y="731367"/>
                  </a:lnTo>
                  <a:close/>
                </a:path>
                <a:path w="209550" h="744854">
                  <a:moveTo>
                    <a:pt x="157048" y="738987"/>
                  </a:moveTo>
                  <a:lnTo>
                    <a:pt x="156591" y="738987"/>
                  </a:lnTo>
                  <a:lnTo>
                    <a:pt x="154724" y="737717"/>
                  </a:lnTo>
                  <a:lnTo>
                    <a:pt x="154800" y="738987"/>
                  </a:lnTo>
                  <a:lnTo>
                    <a:pt x="156692" y="739724"/>
                  </a:lnTo>
                  <a:lnTo>
                    <a:pt x="157048" y="738987"/>
                  </a:lnTo>
                  <a:close/>
                </a:path>
                <a:path w="209550" h="744854">
                  <a:moveTo>
                    <a:pt x="158038" y="740257"/>
                  </a:moveTo>
                  <a:lnTo>
                    <a:pt x="156692" y="739724"/>
                  </a:lnTo>
                  <a:lnTo>
                    <a:pt x="156438" y="740257"/>
                  </a:lnTo>
                  <a:lnTo>
                    <a:pt x="158038" y="740257"/>
                  </a:lnTo>
                  <a:close/>
                </a:path>
                <a:path w="209550" h="744854">
                  <a:moveTo>
                    <a:pt x="159118" y="725690"/>
                  </a:moveTo>
                  <a:lnTo>
                    <a:pt x="157962" y="725792"/>
                  </a:lnTo>
                  <a:lnTo>
                    <a:pt x="158584" y="725805"/>
                  </a:lnTo>
                  <a:lnTo>
                    <a:pt x="158915" y="725754"/>
                  </a:lnTo>
                  <a:lnTo>
                    <a:pt x="159118" y="725690"/>
                  </a:lnTo>
                  <a:close/>
                </a:path>
                <a:path w="209550" h="744854">
                  <a:moveTo>
                    <a:pt x="162420" y="742797"/>
                  </a:moveTo>
                  <a:lnTo>
                    <a:pt x="156438" y="740257"/>
                  </a:lnTo>
                  <a:lnTo>
                    <a:pt x="153797" y="738987"/>
                  </a:lnTo>
                  <a:lnTo>
                    <a:pt x="152806" y="737717"/>
                  </a:lnTo>
                  <a:lnTo>
                    <a:pt x="153479" y="738987"/>
                  </a:lnTo>
                  <a:lnTo>
                    <a:pt x="154762" y="740016"/>
                  </a:lnTo>
                  <a:lnTo>
                    <a:pt x="155321" y="740257"/>
                  </a:lnTo>
                  <a:lnTo>
                    <a:pt x="156273" y="741527"/>
                  </a:lnTo>
                  <a:lnTo>
                    <a:pt x="155752" y="741527"/>
                  </a:lnTo>
                  <a:lnTo>
                    <a:pt x="154317" y="740803"/>
                  </a:lnTo>
                  <a:lnTo>
                    <a:pt x="154381" y="741045"/>
                  </a:lnTo>
                  <a:lnTo>
                    <a:pt x="151244" y="739952"/>
                  </a:lnTo>
                  <a:lnTo>
                    <a:pt x="154190" y="741565"/>
                  </a:lnTo>
                  <a:lnTo>
                    <a:pt x="152869" y="741108"/>
                  </a:lnTo>
                  <a:lnTo>
                    <a:pt x="156387" y="742988"/>
                  </a:lnTo>
                  <a:lnTo>
                    <a:pt x="156629" y="743419"/>
                  </a:lnTo>
                  <a:lnTo>
                    <a:pt x="155155" y="743051"/>
                  </a:lnTo>
                  <a:lnTo>
                    <a:pt x="154000" y="742505"/>
                  </a:lnTo>
                  <a:lnTo>
                    <a:pt x="154774" y="742937"/>
                  </a:lnTo>
                  <a:lnTo>
                    <a:pt x="153111" y="742632"/>
                  </a:lnTo>
                  <a:lnTo>
                    <a:pt x="155067" y="743635"/>
                  </a:lnTo>
                  <a:lnTo>
                    <a:pt x="157683" y="744308"/>
                  </a:lnTo>
                  <a:lnTo>
                    <a:pt x="157975" y="743889"/>
                  </a:lnTo>
                  <a:lnTo>
                    <a:pt x="156133" y="742556"/>
                  </a:lnTo>
                  <a:lnTo>
                    <a:pt x="156718" y="742721"/>
                  </a:lnTo>
                  <a:lnTo>
                    <a:pt x="156870" y="742797"/>
                  </a:lnTo>
                  <a:lnTo>
                    <a:pt x="157670" y="743191"/>
                  </a:lnTo>
                  <a:lnTo>
                    <a:pt x="158242" y="743470"/>
                  </a:lnTo>
                  <a:lnTo>
                    <a:pt x="156857" y="742518"/>
                  </a:lnTo>
                  <a:lnTo>
                    <a:pt x="156832" y="741553"/>
                  </a:lnTo>
                  <a:lnTo>
                    <a:pt x="162420" y="742797"/>
                  </a:lnTo>
                  <a:close/>
                </a:path>
                <a:path w="209550" h="744854">
                  <a:moveTo>
                    <a:pt x="164325" y="705967"/>
                  </a:moveTo>
                  <a:lnTo>
                    <a:pt x="164160" y="705967"/>
                  </a:lnTo>
                  <a:lnTo>
                    <a:pt x="164325" y="705967"/>
                  </a:lnTo>
                  <a:close/>
                </a:path>
                <a:path w="209550" h="744854">
                  <a:moveTo>
                    <a:pt x="164655" y="726287"/>
                  </a:moveTo>
                  <a:lnTo>
                    <a:pt x="163550" y="725081"/>
                  </a:lnTo>
                  <a:lnTo>
                    <a:pt x="163944" y="726287"/>
                  </a:lnTo>
                  <a:lnTo>
                    <a:pt x="164655" y="726287"/>
                  </a:lnTo>
                  <a:close/>
                </a:path>
                <a:path w="209550" h="744854">
                  <a:moveTo>
                    <a:pt x="166103" y="736447"/>
                  </a:moveTo>
                  <a:lnTo>
                    <a:pt x="164274" y="735177"/>
                  </a:lnTo>
                  <a:lnTo>
                    <a:pt x="164782" y="736447"/>
                  </a:lnTo>
                  <a:lnTo>
                    <a:pt x="166103" y="736447"/>
                  </a:lnTo>
                  <a:close/>
                </a:path>
                <a:path w="209550" h="744854">
                  <a:moveTo>
                    <a:pt x="167347" y="704697"/>
                  </a:moveTo>
                  <a:lnTo>
                    <a:pt x="164096" y="704697"/>
                  </a:lnTo>
                  <a:lnTo>
                    <a:pt x="164312" y="705904"/>
                  </a:lnTo>
                  <a:lnTo>
                    <a:pt x="167347" y="704697"/>
                  </a:lnTo>
                  <a:close/>
                </a:path>
                <a:path w="209550" h="744854">
                  <a:moveTo>
                    <a:pt x="168325" y="678192"/>
                  </a:moveTo>
                  <a:lnTo>
                    <a:pt x="168236" y="678027"/>
                  </a:lnTo>
                  <a:lnTo>
                    <a:pt x="167754" y="678027"/>
                  </a:lnTo>
                  <a:lnTo>
                    <a:pt x="168325" y="678192"/>
                  </a:lnTo>
                  <a:close/>
                </a:path>
                <a:path w="209550" h="744854">
                  <a:moveTo>
                    <a:pt x="168643" y="688187"/>
                  </a:moveTo>
                  <a:lnTo>
                    <a:pt x="167157" y="686917"/>
                  </a:lnTo>
                  <a:lnTo>
                    <a:pt x="168008" y="688187"/>
                  </a:lnTo>
                  <a:lnTo>
                    <a:pt x="168643" y="688187"/>
                  </a:lnTo>
                  <a:close/>
                </a:path>
                <a:path w="209550" h="744854">
                  <a:moveTo>
                    <a:pt x="168757" y="668909"/>
                  </a:moveTo>
                  <a:close/>
                </a:path>
                <a:path w="209550" h="744854">
                  <a:moveTo>
                    <a:pt x="168910" y="685647"/>
                  </a:moveTo>
                  <a:lnTo>
                    <a:pt x="168186" y="684377"/>
                  </a:lnTo>
                  <a:lnTo>
                    <a:pt x="168249" y="685647"/>
                  </a:lnTo>
                  <a:lnTo>
                    <a:pt x="168910" y="685647"/>
                  </a:lnTo>
                  <a:close/>
                </a:path>
                <a:path w="209550" h="744854">
                  <a:moveTo>
                    <a:pt x="169075" y="735177"/>
                  </a:moveTo>
                  <a:lnTo>
                    <a:pt x="163893" y="732637"/>
                  </a:lnTo>
                  <a:lnTo>
                    <a:pt x="164376" y="733094"/>
                  </a:lnTo>
                  <a:lnTo>
                    <a:pt x="169075" y="735177"/>
                  </a:lnTo>
                  <a:close/>
                </a:path>
                <a:path w="209550" h="744854">
                  <a:moveTo>
                    <a:pt x="169316" y="689457"/>
                  </a:moveTo>
                  <a:lnTo>
                    <a:pt x="167513" y="688187"/>
                  </a:lnTo>
                  <a:lnTo>
                    <a:pt x="168656" y="689457"/>
                  </a:lnTo>
                  <a:lnTo>
                    <a:pt x="169316" y="689457"/>
                  </a:lnTo>
                  <a:close/>
                </a:path>
                <a:path w="209550" h="744854">
                  <a:moveTo>
                    <a:pt x="169341" y="687628"/>
                  </a:moveTo>
                  <a:lnTo>
                    <a:pt x="168554" y="686917"/>
                  </a:lnTo>
                  <a:lnTo>
                    <a:pt x="167309" y="686917"/>
                  </a:lnTo>
                  <a:lnTo>
                    <a:pt x="169341" y="687628"/>
                  </a:lnTo>
                  <a:close/>
                </a:path>
                <a:path w="209550" h="744854">
                  <a:moveTo>
                    <a:pt x="169354" y="697077"/>
                  </a:moveTo>
                  <a:lnTo>
                    <a:pt x="167982" y="695807"/>
                  </a:lnTo>
                  <a:lnTo>
                    <a:pt x="168287" y="697077"/>
                  </a:lnTo>
                  <a:lnTo>
                    <a:pt x="169354" y="697077"/>
                  </a:lnTo>
                  <a:close/>
                </a:path>
                <a:path w="209550" h="744854">
                  <a:moveTo>
                    <a:pt x="169392" y="668235"/>
                  </a:moveTo>
                  <a:lnTo>
                    <a:pt x="169049" y="668388"/>
                  </a:lnTo>
                  <a:lnTo>
                    <a:pt x="168833" y="668629"/>
                  </a:lnTo>
                  <a:lnTo>
                    <a:pt x="168757" y="668909"/>
                  </a:lnTo>
                  <a:lnTo>
                    <a:pt x="169392" y="668235"/>
                  </a:lnTo>
                  <a:close/>
                </a:path>
                <a:path w="209550" h="744854">
                  <a:moveTo>
                    <a:pt x="170776" y="699008"/>
                  </a:moveTo>
                  <a:lnTo>
                    <a:pt x="169862" y="698411"/>
                  </a:lnTo>
                  <a:lnTo>
                    <a:pt x="169595" y="698169"/>
                  </a:lnTo>
                  <a:lnTo>
                    <a:pt x="169837" y="698030"/>
                  </a:lnTo>
                  <a:lnTo>
                    <a:pt x="170192" y="697903"/>
                  </a:lnTo>
                  <a:lnTo>
                    <a:pt x="169837" y="697585"/>
                  </a:lnTo>
                  <a:lnTo>
                    <a:pt x="169202" y="697636"/>
                  </a:lnTo>
                  <a:lnTo>
                    <a:pt x="169252" y="697852"/>
                  </a:lnTo>
                  <a:lnTo>
                    <a:pt x="169583" y="698169"/>
                  </a:lnTo>
                  <a:lnTo>
                    <a:pt x="169303" y="698334"/>
                  </a:lnTo>
                  <a:lnTo>
                    <a:pt x="169176" y="698487"/>
                  </a:lnTo>
                  <a:lnTo>
                    <a:pt x="170776" y="699008"/>
                  </a:lnTo>
                  <a:close/>
                </a:path>
                <a:path w="209550" h="744854">
                  <a:moveTo>
                    <a:pt x="170827" y="732637"/>
                  </a:moveTo>
                  <a:lnTo>
                    <a:pt x="169087" y="732243"/>
                  </a:lnTo>
                  <a:lnTo>
                    <a:pt x="170154" y="732637"/>
                  </a:lnTo>
                  <a:lnTo>
                    <a:pt x="170827" y="732637"/>
                  </a:lnTo>
                  <a:close/>
                </a:path>
                <a:path w="209550" h="744854">
                  <a:moveTo>
                    <a:pt x="171386" y="662787"/>
                  </a:moveTo>
                  <a:lnTo>
                    <a:pt x="170789" y="662787"/>
                  </a:lnTo>
                  <a:lnTo>
                    <a:pt x="171157" y="662952"/>
                  </a:lnTo>
                  <a:lnTo>
                    <a:pt x="171386" y="662787"/>
                  </a:lnTo>
                  <a:close/>
                </a:path>
                <a:path w="209550" h="744854">
                  <a:moveTo>
                    <a:pt x="171615" y="665822"/>
                  </a:moveTo>
                  <a:lnTo>
                    <a:pt x="171399" y="665746"/>
                  </a:lnTo>
                  <a:lnTo>
                    <a:pt x="171221" y="665683"/>
                  </a:lnTo>
                  <a:lnTo>
                    <a:pt x="170891" y="665556"/>
                  </a:lnTo>
                  <a:lnTo>
                    <a:pt x="169532" y="665797"/>
                  </a:lnTo>
                  <a:lnTo>
                    <a:pt x="170573" y="665899"/>
                  </a:lnTo>
                  <a:lnTo>
                    <a:pt x="171196" y="665899"/>
                  </a:lnTo>
                  <a:lnTo>
                    <a:pt x="171615" y="665822"/>
                  </a:lnTo>
                  <a:close/>
                </a:path>
                <a:path w="209550" h="744854">
                  <a:moveTo>
                    <a:pt x="172288" y="732409"/>
                  </a:moveTo>
                  <a:lnTo>
                    <a:pt x="169570" y="731291"/>
                  </a:lnTo>
                  <a:lnTo>
                    <a:pt x="168808" y="730973"/>
                  </a:lnTo>
                  <a:lnTo>
                    <a:pt x="169494" y="731291"/>
                  </a:lnTo>
                  <a:lnTo>
                    <a:pt x="170002" y="731596"/>
                  </a:lnTo>
                  <a:lnTo>
                    <a:pt x="170167" y="731786"/>
                  </a:lnTo>
                  <a:lnTo>
                    <a:pt x="171323" y="732205"/>
                  </a:lnTo>
                  <a:lnTo>
                    <a:pt x="172123" y="732497"/>
                  </a:lnTo>
                  <a:lnTo>
                    <a:pt x="172288" y="732409"/>
                  </a:lnTo>
                  <a:close/>
                </a:path>
                <a:path w="209550" h="744854">
                  <a:moveTo>
                    <a:pt x="173482" y="549617"/>
                  </a:moveTo>
                  <a:lnTo>
                    <a:pt x="172974" y="549757"/>
                  </a:lnTo>
                  <a:lnTo>
                    <a:pt x="173393" y="549757"/>
                  </a:lnTo>
                  <a:lnTo>
                    <a:pt x="173482" y="549617"/>
                  </a:lnTo>
                  <a:close/>
                </a:path>
                <a:path w="209550" h="744854">
                  <a:moveTo>
                    <a:pt x="173647" y="717842"/>
                  </a:moveTo>
                  <a:lnTo>
                    <a:pt x="173418" y="717804"/>
                  </a:lnTo>
                  <a:lnTo>
                    <a:pt x="173570" y="717854"/>
                  </a:lnTo>
                  <a:close/>
                </a:path>
                <a:path w="209550" h="744854">
                  <a:moveTo>
                    <a:pt x="174091" y="717804"/>
                  </a:moveTo>
                  <a:lnTo>
                    <a:pt x="173647" y="717842"/>
                  </a:lnTo>
                  <a:lnTo>
                    <a:pt x="173875" y="717880"/>
                  </a:lnTo>
                  <a:lnTo>
                    <a:pt x="174015" y="717854"/>
                  </a:lnTo>
                  <a:close/>
                </a:path>
                <a:path w="209550" h="744854">
                  <a:moveTo>
                    <a:pt x="174104" y="552996"/>
                  </a:moveTo>
                  <a:lnTo>
                    <a:pt x="173812" y="553034"/>
                  </a:lnTo>
                  <a:lnTo>
                    <a:pt x="173596" y="553123"/>
                  </a:lnTo>
                  <a:lnTo>
                    <a:pt x="174104" y="552996"/>
                  </a:lnTo>
                  <a:close/>
                </a:path>
                <a:path w="209550" h="744854">
                  <a:moveTo>
                    <a:pt x="175120" y="727214"/>
                  </a:moveTo>
                  <a:lnTo>
                    <a:pt x="173901" y="726440"/>
                  </a:lnTo>
                  <a:lnTo>
                    <a:pt x="173850" y="726592"/>
                  </a:lnTo>
                  <a:lnTo>
                    <a:pt x="174205" y="726757"/>
                  </a:lnTo>
                  <a:lnTo>
                    <a:pt x="175120" y="727214"/>
                  </a:lnTo>
                  <a:close/>
                </a:path>
                <a:path w="209550" h="744854">
                  <a:moveTo>
                    <a:pt x="175209" y="549757"/>
                  </a:moveTo>
                  <a:lnTo>
                    <a:pt x="173913" y="549757"/>
                  </a:lnTo>
                  <a:lnTo>
                    <a:pt x="173024" y="551027"/>
                  </a:lnTo>
                  <a:lnTo>
                    <a:pt x="175209" y="549757"/>
                  </a:lnTo>
                  <a:close/>
                </a:path>
                <a:path w="209550" h="744854">
                  <a:moveTo>
                    <a:pt x="175285" y="717715"/>
                  </a:moveTo>
                  <a:lnTo>
                    <a:pt x="174231" y="717296"/>
                  </a:lnTo>
                  <a:lnTo>
                    <a:pt x="174409" y="717664"/>
                  </a:lnTo>
                  <a:lnTo>
                    <a:pt x="174091" y="717804"/>
                  </a:lnTo>
                  <a:lnTo>
                    <a:pt x="175285" y="717715"/>
                  </a:lnTo>
                  <a:close/>
                </a:path>
                <a:path w="209550" h="744854">
                  <a:moveTo>
                    <a:pt x="176504" y="722591"/>
                  </a:moveTo>
                  <a:lnTo>
                    <a:pt x="176123" y="722477"/>
                  </a:lnTo>
                  <a:lnTo>
                    <a:pt x="176504" y="722591"/>
                  </a:lnTo>
                  <a:close/>
                </a:path>
                <a:path w="209550" h="744854">
                  <a:moveTo>
                    <a:pt x="176657" y="560057"/>
                  </a:moveTo>
                  <a:lnTo>
                    <a:pt x="176644" y="559917"/>
                  </a:lnTo>
                  <a:lnTo>
                    <a:pt x="173380" y="561187"/>
                  </a:lnTo>
                  <a:lnTo>
                    <a:pt x="176657" y="560057"/>
                  </a:lnTo>
                  <a:close/>
                </a:path>
                <a:path w="209550" h="744854">
                  <a:moveTo>
                    <a:pt x="176860" y="722706"/>
                  </a:moveTo>
                  <a:lnTo>
                    <a:pt x="176733" y="722655"/>
                  </a:lnTo>
                  <a:lnTo>
                    <a:pt x="176504" y="722591"/>
                  </a:lnTo>
                  <a:lnTo>
                    <a:pt x="176860" y="722706"/>
                  </a:lnTo>
                  <a:close/>
                </a:path>
                <a:path w="209550" h="744854">
                  <a:moveTo>
                    <a:pt x="177292" y="548754"/>
                  </a:moveTo>
                  <a:lnTo>
                    <a:pt x="177228" y="548601"/>
                  </a:lnTo>
                  <a:lnTo>
                    <a:pt x="176695" y="548754"/>
                  </a:lnTo>
                  <a:lnTo>
                    <a:pt x="175209" y="549757"/>
                  </a:lnTo>
                  <a:lnTo>
                    <a:pt x="175844" y="549757"/>
                  </a:lnTo>
                  <a:lnTo>
                    <a:pt x="177292" y="548754"/>
                  </a:lnTo>
                  <a:close/>
                </a:path>
                <a:path w="209550" h="744854">
                  <a:moveTo>
                    <a:pt x="179146" y="585990"/>
                  </a:moveTo>
                  <a:lnTo>
                    <a:pt x="178828" y="585317"/>
                  </a:lnTo>
                  <a:lnTo>
                    <a:pt x="177698" y="586587"/>
                  </a:lnTo>
                  <a:lnTo>
                    <a:pt x="179146" y="585990"/>
                  </a:lnTo>
                  <a:close/>
                </a:path>
                <a:path w="209550" h="744854">
                  <a:moveTo>
                    <a:pt x="179209" y="574992"/>
                  </a:moveTo>
                  <a:lnTo>
                    <a:pt x="178409" y="575157"/>
                  </a:lnTo>
                  <a:lnTo>
                    <a:pt x="178676" y="575157"/>
                  </a:lnTo>
                  <a:lnTo>
                    <a:pt x="179209" y="574992"/>
                  </a:lnTo>
                  <a:close/>
                </a:path>
                <a:path w="209550" h="744854">
                  <a:moveTo>
                    <a:pt x="180517" y="575157"/>
                  </a:moveTo>
                  <a:lnTo>
                    <a:pt x="180047" y="575157"/>
                  </a:lnTo>
                  <a:lnTo>
                    <a:pt x="176987" y="576427"/>
                  </a:lnTo>
                  <a:lnTo>
                    <a:pt x="180454" y="575614"/>
                  </a:lnTo>
                  <a:lnTo>
                    <a:pt x="180517" y="575157"/>
                  </a:lnTo>
                  <a:close/>
                </a:path>
                <a:path w="209550" h="744854">
                  <a:moveTo>
                    <a:pt x="180771" y="585317"/>
                  </a:moveTo>
                  <a:lnTo>
                    <a:pt x="179146" y="585990"/>
                  </a:lnTo>
                  <a:lnTo>
                    <a:pt x="179438" y="586587"/>
                  </a:lnTo>
                  <a:lnTo>
                    <a:pt x="180771" y="585317"/>
                  </a:lnTo>
                  <a:close/>
                </a:path>
                <a:path w="209550" h="744854">
                  <a:moveTo>
                    <a:pt x="180873" y="603415"/>
                  </a:moveTo>
                  <a:lnTo>
                    <a:pt x="180670" y="603313"/>
                  </a:lnTo>
                  <a:lnTo>
                    <a:pt x="180708" y="603097"/>
                  </a:lnTo>
                  <a:lnTo>
                    <a:pt x="179692" y="603097"/>
                  </a:lnTo>
                  <a:lnTo>
                    <a:pt x="180517" y="604367"/>
                  </a:lnTo>
                  <a:lnTo>
                    <a:pt x="180657" y="603389"/>
                  </a:lnTo>
                  <a:lnTo>
                    <a:pt x="180873" y="603415"/>
                  </a:lnTo>
                  <a:close/>
                </a:path>
                <a:path w="209550" h="744854">
                  <a:moveTo>
                    <a:pt x="181102" y="712317"/>
                  </a:moveTo>
                  <a:lnTo>
                    <a:pt x="178917" y="711161"/>
                  </a:lnTo>
                  <a:lnTo>
                    <a:pt x="178854" y="712317"/>
                  </a:lnTo>
                  <a:lnTo>
                    <a:pt x="181102" y="712317"/>
                  </a:lnTo>
                  <a:close/>
                </a:path>
                <a:path w="209550" h="744854">
                  <a:moveTo>
                    <a:pt x="181838" y="567537"/>
                  </a:moveTo>
                  <a:lnTo>
                    <a:pt x="176022" y="568807"/>
                  </a:lnTo>
                  <a:lnTo>
                    <a:pt x="175171" y="570077"/>
                  </a:lnTo>
                  <a:lnTo>
                    <a:pt x="176110" y="570077"/>
                  </a:lnTo>
                  <a:lnTo>
                    <a:pt x="181838" y="567537"/>
                  </a:lnTo>
                  <a:close/>
                </a:path>
                <a:path w="209550" h="744854">
                  <a:moveTo>
                    <a:pt x="182384" y="707237"/>
                  </a:moveTo>
                  <a:lnTo>
                    <a:pt x="182295" y="706882"/>
                  </a:lnTo>
                  <a:lnTo>
                    <a:pt x="181292" y="706704"/>
                  </a:lnTo>
                  <a:lnTo>
                    <a:pt x="182384" y="707237"/>
                  </a:lnTo>
                  <a:close/>
                </a:path>
                <a:path w="209550" h="744854">
                  <a:moveTo>
                    <a:pt x="182562" y="701332"/>
                  </a:moveTo>
                  <a:lnTo>
                    <a:pt x="182384" y="701128"/>
                  </a:lnTo>
                  <a:lnTo>
                    <a:pt x="182219" y="700963"/>
                  </a:lnTo>
                  <a:lnTo>
                    <a:pt x="181927" y="700900"/>
                  </a:lnTo>
                  <a:lnTo>
                    <a:pt x="181965" y="701065"/>
                  </a:lnTo>
                  <a:lnTo>
                    <a:pt x="182270" y="701230"/>
                  </a:lnTo>
                  <a:lnTo>
                    <a:pt x="182562" y="701332"/>
                  </a:lnTo>
                  <a:close/>
                </a:path>
                <a:path w="209550" h="744854">
                  <a:moveTo>
                    <a:pt x="183819" y="568045"/>
                  </a:moveTo>
                  <a:lnTo>
                    <a:pt x="183349" y="567855"/>
                  </a:lnTo>
                  <a:lnTo>
                    <a:pt x="182841" y="568159"/>
                  </a:lnTo>
                  <a:lnTo>
                    <a:pt x="182549" y="568502"/>
                  </a:lnTo>
                  <a:lnTo>
                    <a:pt x="183819" y="568045"/>
                  </a:lnTo>
                  <a:close/>
                </a:path>
                <a:path w="209550" h="744854">
                  <a:moveTo>
                    <a:pt x="184277" y="707237"/>
                  </a:moveTo>
                  <a:lnTo>
                    <a:pt x="182092" y="705967"/>
                  </a:lnTo>
                  <a:lnTo>
                    <a:pt x="182295" y="706882"/>
                  </a:lnTo>
                  <a:lnTo>
                    <a:pt x="184277" y="707237"/>
                  </a:lnTo>
                  <a:close/>
                </a:path>
                <a:path w="209550" h="744854">
                  <a:moveTo>
                    <a:pt x="185851" y="689381"/>
                  </a:moveTo>
                  <a:lnTo>
                    <a:pt x="184950" y="688555"/>
                  </a:lnTo>
                  <a:lnTo>
                    <a:pt x="184645" y="688492"/>
                  </a:lnTo>
                  <a:lnTo>
                    <a:pt x="184785" y="688924"/>
                  </a:lnTo>
                  <a:lnTo>
                    <a:pt x="185851" y="689381"/>
                  </a:lnTo>
                  <a:close/>
                </a:path>
                <a:path w="209550" h="744854">
                  <a:moveTo>
                    <a:pt x="186029" y="689457"/>
                  </a:moveTo>
                  <a:lnTo>
                    <a:pt x="185851" y="689381"/>
                  </a:lnTo>
                  <a:lnTo>
                    <a:pt x="186029" y="689457"/>
                  </a:lnTo>
                  <a:close/>
                </a:path>
                <a:path w="209550" h="744854">
                  <a:moveTo>
                    <a:pt x="186791" y="699160"/>
                  </a:moveTo>
                  <a:lnTo>
                    <a:pt x="186550" y="699046"/>
                  </a:lnTo>
                  <a:lnTo>
                    <a:pt x="186372" y="699109"/>
                  </a:lnTo>
                  <a:lnTo>
                    <a:pt x="186601" y="699173"/>
                  </a:lnTo>
                  <a:lnTo>
                    <a:pt x="186791" y="699160"/>
                  </a:lnTo>
                  <a:close/>
                </a:path>
                <a:path w="209550" h="744854">
                  <a:moveTo>
                    <a:pt x="187591" y="689381"/>
                  </a:moveTo>
                  <a:lnTo>
                    <a:pt x="187312" y="689406"/>
                  </a:lnTo>
                  <a:lnTo>
                    <a:pt x="187134" y="689508"/>
                  </a:lnTo>
                  <a:lnTo>
                    <a:pt x="187591" y="689381"/>
                  </a:lnTo>
                  <a:close/>
                </a:path>
                <a:path w="209550" h="744854">
                  <a:moveTo>
                    <a:pt x="187782" y="542277"/>
                  </a:moveTo>
                  <a:lnTo>
                    <a:pt x="186016" y="542645"/>
                  </a:lnTo>
                  <a:lnTo>
                    <a:pt x="186194" y="542709"/>
                  </a:lnTo>
                  <a:lnTo>
                    <a:pt x="187782" y="542277"/>
                  </a:lnTo>
                  <a:close/>
                </a:path>
                <a:path w="209550" h="744854">
                  <a:moveTo>
                    <a:pt x="190398" y="546773"/>
                  </a:moveTo>
                  <a:lnTo>
                    <a:pt x="189915" y="547027"/>
                  </a:lnTo>
                  <a:lnTo>
                    <a:pt x="189763" y="547217"/>
                  </a:lnTo>
                  <a:lnTo>
                    <a:pt x="190398" y="546773"/>
                  </a:lnTo>
                  <a:close/>
                </a:path>
                <a:path w="209550" h="744854">
                  <a:moveTo>
                    <a:pt x="191706" y="674801"/>
                  </a:moveTo>
                  <a:lnTo>
                    <a:pt x="191465" y="674763"/>
                  </a:lnTo>
                  <a:lnTo>
                    <a:pt x="191211" y="674827"/>
                  </a:lnTo>
                  <a:lnTo>
                    <a:pt x="191706" y="674801"/>
                  </a:lnTo>
                  <a:close/>
                </a:path>
                <a:path w="209550" h="744854">
                  <a:moveTo>
                    <a:pt x="191782" y="693267"/>
                  </a:moveTo>
                  <a:lnTo>
                    <a:pt x="188925" y="691997"/>
                  </a:lnTo>
                  <a:lnTo>
                    <a:pt x="190563" y="693267"/>
                  </a:lnTo>
                  <a:lnTo>
                    <a:pt x="191782" y="693267"/>
                  </a:lnTo>
                  <a:close/>
                </a:path>
                <a:path w="209550" h="744854">
                  <a:moveTo>
                    <a:pt x="191858" y="674814"/>
                  </a:moveTo>
                  <a:lnTo>
                    <a:pt x="191541" y="674535"/>
                  </a:lnTo>
                  <a:lnTo>
                    <a:pt x="191173" y="674509"/>
                  </a:lnTo>
                  <a:lnTo>
                    <a:pt x="191554" y="674662"/>
                  </a:lnTo>
                  <a:lnTo>
                    <a:pt x="191858" y="674814"/>
                  </a:lnTo>
                  <a:close/>
                </a:path>
                <a:path w="209550" h="744854">
                  <a:moveTo>
                    <a:pt x="192481" y="669544"/>
                  </a:moveTo>
                  <a:lnTo>
                    <a:pt x="192252" y="669544"/>
                  </a:lnTo>
                  <a:lnTo>
                    <a:pt x="192074" y="669531"/>
                  </a:lnTo>
                  <a:lnTo>
                    <a:pt x="191884" y="669505"/>
                  </a:lnTo>
                  <a:lnTo>
                    <a:pt x="191998" y="669721"/>
                  </a:lnTo>
                  <a:lnTo>
                    <a:pt x="192481" y="669544"/>
                  </a:lnTo>
                  <a:close/>
                </a:path>
                <a:path w="209550" h="744854">
                  <a:moveTo>
                    <a:pt x="193878" y="680935"/>
                  </a:moveTo>
                  <a:lnTo>
                    <a:pt x="193370" y="680859"/>
                  </a:lnTo>
                  <a:lnTo>
                    <a:pt x="192608" y="680732"/>
                  </a:lnTo>
                  <a:lnTo>
                    <a:pt x="192900" y="680808"/>
                  </a:lnTo>
                  <a:lnTo>
                    <a:pt x="193255" y="680885"/>
                  </a:lnTo>
                  <a:lnTo>
                    <a:pt x="193878" y="680935"/>
                  </a:lnTo>
                  <a:close/>
                </a:path>
                <a:path w="209550" h="744854">
                  <a:moveTo>
                    <a:pt x="195300" y="652360"/>
                  </a:moveTo>
                  <a:lnTo>
                    <a:pt x="194221" y="651357"/>
                  </a:lnTo>
                  <a:lnTo>
                    <a:pt x="191541" y="650189"/>
                  </a:lnTo>
                  <a:lnTo>
                    <a:pt x="192849" y="651357"/>
                  </a:lnTo>
                  <a:lnTo>
                    <a:pt x="195300" y="652360"/>
                  </a:lnTo>
                  <a:close/>
                </a:path>
                <a:path w="209550" h="744854">
                  <a:moveTo>
                    <a:pt x="195986" y="651802"/>
                  </a:moveTo>
                  <a:lnTo>
                    <a:pt x="195643" y="651357"/>
                  </a:lnTo>
                  <a:lnTo>
                    <a:pt x="195287" y="651357"/>
                  </a:lnTo>
                  <a:lnTo>
                    <a:pt x="195986" y="651802"/>
                  </a:lnTo>
                  <a:close/>
                </a:path>
                <a:path w="209550" h="744854">
                  <a:moveTo>
                    <a:pt x="196354" y="561187"/>
                  </a:moveTo>
                  <a:lnTo>
                    <a:pt x="195440" y="562457"/>
                  </a:lnTo>
                  <a:lnTo>
                    <a:pt x="195707" y="562457"/>
                  </a:lnTo>
                  <a:lnTo>
                    <a:pt x="196354" y="561187"/>
                  </a:lnTo>
                  <a:close/>
                </a:path>
                <a:path w="209550" h="744854">
                  <a:moveTo>
                    <a:pt x="197370" y="652627"/>
                  </a:moveTo>
                  <a:lnTo>
                    <a:pt x="197243" y="652627"/>
                  </a:lnTo>
                  <a:lnTo>
                    <a:pt x="195986" y="651802"/>
                  </a:lnTo>
                  <a:lnTo>
                    <a:pt x="196596" y="652627"/>
                  </a:lnTo>
                  <a:lnTo>
                    <a:pt x="195935" y="652627"/>
                  </a:lnTo>
                  <a:lnTo>
                    <a:pt x="195300" y="652360"/>
                  </a:lnTo>
                  <a:lnTo>
                    <a:pt x="195580" y="652627"/>
                  </a:lnTo>
                  <a:lnTo>
                    <a:pt x="197256" y="653897"/>
                  </a:lnTo>
                  <a:lnTo>
                    <a:pt x="197370" y="652627"/>
                  </a:lnTo>
                  <a:close/>
                </a:path>
                <a:path w="209550" h="744854">
                  <a:moveTo>
                    <a:pt x="199377" y="641184"/>
                  </a:moveTo>
                  <a:lnTo>
                    <a:pt x="199148" y="641083"/>
                  </a:lnTo>
                  <a:lnTo>
                    <a:pt x="199174" y="641210"/>
                  </a:lnTo>
                  <a:lnTo>
                    <a:pt x="199377" y="641184"/>
                  </a:lnTo>
                  <a:close/>
                </a:path>
                <a:path w="209550" h="744854">
                  <a:moveTo>
                    <a:pt x="201866" y="640981"/>
                  </a:moveTo>
                  <a:lnTo>
                    <a:pt x="199377" y="641184"/>
                  </a:lnTo>
                  <a:lnTo>
                    <a:pt x="200063" y="641489"/>
                  </a:lnTo>
                  <a:lnTo>
                    <a:pt x="201866" y="640981"/>
                  </a:lnTo>
                  <a:close/>
                </a:path>
                <a:path w="209550" h="744854">
                  <a:moveTo>
                    <a:pt x="206997" y="610717"/>
                  </a:moveTo>
                  <a:lnTo>
                    <a:pt x="205752" y="611809"/>
                  </a:lnTo>
                  <a:lnTo>
                    <a:pt x="206146" y="611987"/>
                  </a:lnTo>
                  <a:lnTo>
                    <a:pt x="206997" y="610717"/>
                  </a:lnTo>
                  <a:close/>
                </a:path>
                <a:path w="209550" h="744854">
                  <a:moveTo>
                    <a:pt x="207098" y="638657"/>
                  </a:moveTo>
                  <a:lnTo>
                    <a:pt x="203962" y="637387"/>
                  </a:lnTo>
                  <a:lnTo>
                    <a:pt x="204812" y="637387"/>
                  </a:lnTo>
                  <a:lnTo>
                    <a:pt x="206336" y="634847"/>
                  </a:lnTo>
                  <a:lnTo>
                    <a:pt x="204393" y="634352"/>
                  </a:lnTo>
                  <a:lnTo>
                    <a:pt x="204685" y="633577"/>
                  </a:lnTo>
                  <a:lnTo>
                    <a:pt x="205168" y="632307"/>
                  </a:lnTo>
                  <a:lnTo>
                    <a:pt x="204012" y="631825"/>
                  </a:lnTo>
                  <a:lnTo>
                    <a:pt x="204012" y="634263"/>
                  </a:lnTo>
                  <a:lnTo>
                    <a:pt x="201295" y="633577"/>
                  </a:lnTo>
                  <a:lnTo>
                    <a:pt x="203796" y="633577"/>
                  </a:lnTo>
                  <a:lnTo>
                    <a:pt x="204012" y="634263"/>
                  </a:lnTo>
                  <a:lnTo>
                    <a:pt x="204012" y="631825"/>
                  </a:lnTo>
                  <a:lnTo>
                    <a:pt x="199161" y="629767"/>
                  </a:lnTo>
                  <a:lnTo>
                    <a:pt x="202450" y="628497"/>
                  </a:lnTo>
                  <a:lnTo>
                    <a:pt x="203987" y="629767"/>
                  </a:lnTo>
                  <a:lnTo>
                    <a:pt x="203568" y="628497"/>
                  </a:lnTo>
                  <a:lnTo>
                    <a:pt x="204381" y="628497"/>
                  </a:lnTo>
                  <a:lnTo>
                    <a:pt x="201726" y="627227"/>
                  </a:lnTo>
                  <a:lnTo>
                    <a:pt x="204393" y="627227"/>
                  </a:lnTo>
                  <a:lnTo>
                    <a:pt x="206603" y="625957"/>
                  </a:lnTo>
                  <a:lnTo>
                    <a:pt x="200380" y="624687"/>
                  </a:lnTo>
                  <a:lnTo>
                    <a:pt x="180886" y="624687"/>
                  </a:lnTo>
                  <a:lnTo>
                    <a:pt x="179336" y="624687"/>
                  </a:lnTo>
                  <a:lnTo>
                    <a:pt x="179400" y="625957"/>
                  </a:lnTo>
                  <a:lnTo>
                    <a:pt x="181406" y="627227"/>
                  </a:lnTo>
                  <a:lnTo>
                    <a:pt x="181190" y="627227"/>
                  </a:lnTo>
                  <a:lnTo>
                    <a:pt x="184962" y="629767"/>
                  </a:lnTo>
                  <a:lnTo>
                    <a:pt x="173062" y="631037"/>
                  </a:lnTo>
                  <a:lnTo>
                    <a:pt x="178358" y="632307"/>
                  </a:lnTo>
                  <a:lnTo>
                    <a:pt x="178092" y="632307"/>
                  </a:lnTo>
                  <a:lnTo>
                    <a:pt x="180771" y="634847"/>
                  </a:lnTo>
                  <a:lnTo>
                    <a:pt x="180213" y="634847"/>
                  </a:lnTo>
                  <a:lnTo>
                    <a:pt x="178828" y="633577"/>
                  </a:lnTo>
                  <a:lnTo>
                    <a:pt x="177114" y="633577"/>
                  </a:lnTo>
                  <a:lnTo>
                    <a:pt x="181305" y="636117"/>
                  </a:lnTo>
                  <a:lnTo>
                    <a:pt x="179997" y="636117"/>
                  </a:lnTo>
                  <a:lnTo>
                    <a:pt x="179997" y="653897"/>
                  </a:lnTo>
                  <a:lnTo>
                    <a:pt x="175374" y="653897"/>
                  </a:lnTo>
                  <a:lnTo>
                    <a:pt x="173088" y="653021"/>
                  </a:lnTo>
                  <a:lnTo>
                    <a:pt x="179997" y="653897"/>
                  </a:lnTo>
                  <a:lnTo>
                    <a:pt x="179997" y="636117"/>
                  </a:lnTo>
                  <a:lnTo>
                    <a:pt x="176110" y="636117"/>
                  </a:lnTo>
                  <a:lnTo>
                    <a:pt x="178866" y="638657"/>
                  </a:lnTo>
                  <a:lnTo>
                    <a:pt x="170891" y="637387"/>
                  </a:lnTo>
                  <a:lnTo>
                    <a:pt x="178904" y="641197"/>
                  </a:lnTo>
                  <a:lnTo>
                    <a:pt x="173710" y="642467"/>
                  </a:lnTo>
                  <a:lnTo>
                    <a:pt x="175704" y="642467"/>
                  </a:lnTo>
                  <a:lnTo>
                    <a:pt x="176669" y="643737"/>
                  </a:lnTo>
                  <a:lnTo>
                    <a:pt x="178384" y="646277"/>
                  </a:lnTo>
                  <a:lnTo>
                    <a:pt x="172847" y="648817"/>
                  </a:lnTo>
                  <a:lnTo>
                    <a:pt x="170649" y="651357"/>
                  </a:lnTo>
                  <a:lnTo>
                    <a:pt x="169964" y="652627"/>
                  </a:lnTo>
                  <a:lnTo>
                    <a:pt x="172351" y="652932"/>
                  </a:lnTo>
                  <a:lnTo>
                    <a:pt x="175742" y="656437"/>
                  </a:lnTo>
                  <a:lnTo>
                    <a:pt x="170980" y="657707"/>
                  </a:lnTo>
                  <a:lnTo>
                    <a:pt x="173913" y="660247"/>
                  </a:lnTo>
                  <a:lnTo>
                    <a:pt x="173723" y="660247"/>
                  </a:lnTo>
                  <a:lnTo>
                    <a:pt x="173723" y="661517"/>
                  </a:lnTo>
                  <a:lnTo>
                    <a:pt x="173418" y="662787"/>
                  </a:lnTo>
                  <a:lnTo>
                    <a:pt x="171881" y="661517"/>
                  </a:lnTo>
                  <a:lnTo>
                    <a:pt x="173723" y="661517"/>
                  </a:lnTo>
                  <a:lnTo>
                    <a:pt x="173723" y="660247"/>
                  </a:lnTo>
                  <a:lnTo>
                    <a:pt x="169672" y="660247"/>
                  </a:lnTo>
                  <a:lnTo>
                    <a:pt x="171716" y="661517"/>
                  </a:lnTo>
                  <a:lnTo>
                    <a:pt x="169278" y="661517"/>
                  </a:lnTo>
                  <a:lnTo>
                    <a:pt x="173685" y="664057"/>
                  </a:lnTo>
                  <a:lnTo>
                    <a:pt x="171157" y="662952"/>
                  </a:lnTo>
                  <a:lnTo>
                    <a:pt x="169646" y="664057"/>
                  </a:lnTo>
                  <a:lnTo>
                    <a:pt x="172542" y="664057"/>
                  </a:lnTo>
                  <a:lnTo>
                    <a:pt x="171005" y="665327"/>
                  </a:lnTo>
                  <a:lnTo>
                    <a:pt x="173431" y="666597"/>
                  </a:lnTo>
                  <a:lnTo>
                    <a:pt x="171615" y="666597"/>
                  </a:lnTo>
                  <a:lnTo>
                    <a:pt x="174675" y="667867"/>
                  </a:lnTo>
                  <a:lnTo>
                    <a:pt x="169786" y="667867"/>
                  </a:lnTo>
                  <a:lnTo>
                    <a:pt x="174205" y="669137"/>
                  </a:lnTo>
                  <a:lnTo>
                    <a:pt x="169633" y="667867"/>
                  </a:lnTo>
                  <a:lnTo>
                    <a:pt x="170154" y="669137"/>
                  </a:lnTo>
                  <a:lnTo>
                    <a:pt x="170751" y="669518"/>
                  </a:lnTo>
                  <a:lnTo>
                    <a:pt x="170611" y="670407"/>
                  </a:lnTo>
                  <a:lnTo>
                    <a:pt x="168732" y="669137"/>
                  </a:lnTo>
                  <a:lnTo>
                    <a:pt x="168656" y="670407"/>
                  </a:lnTo>
                  <a:lnTo>
                    <a:pt x="169354" y="670407"/>
                  </a:lnTo>
                  <a:lnTo>
                    <a:pt x="171742" y="671677"/>
                  </a:lnTo>
                  <a:lnTo>
                    <a:pt x="165976" y="671677"/>
                  </a:lnTo>
                  <a:lnTo>
                    <a:pt x="175577" y="674217"/>
                  </a:lnTo>
                  <a:lnTo>
                    <a:pt x="168402" y="672947"/>
                  </a:lnTo>
                  <a:lnTo>
                    <a:pt x="170395" y="675487"/>
                  </a:lnTo>
                  <a:lnTo>
                    <a:pt x="171538" y="677824"/>
                  </a:lnTo>
                  <a:lnTo>
                    <a:pt x="167487" y="676757"/>
                  </a:lnTo>
                  <a:lnTo>
                    <a:pt x="168236" y="678027"/>
                  </a:lnTo>
                  <a:lnTo>
                    <a:pt x="171640" y="678027"/>
                  </a:lnTo>
                  <a:lnTo>
                    <a:pt x="172288" y="679297"/>
                  </a:lnTo>
                  <a:lnTo>
                    <a:pt x="168325" y="678192"/>
                  </a:lnTo>
                  <a:lnTo>
                    <a:pt x="168973" y="679297"/>
                  </a:lnTo>
                  <a:lnTo>
                    <a:pt x="172656" y="680567"/>
                  </a:lnTo>
                  <a:lnTo>
                    <a:pt x="171170" y="681837"/>
                  </a:lnTo>
                  <a:lnTo>
                    <a:pt x="170434" y="681837"/>
                  </a:lnTo>
                  <a:lnTo>
                    <a:pt x="169252" y="680567"/>
                  </a:lnTo>
                  <a:lnTo>
                    <a:pt x="168503" y="680567"/>
                  </a:lnTo>
                  <a:lnTo>
                    <a:pt x="169964" y="683107"/>
                  </a:lnTo>
                  <a:lnTo>
                    <a:pt x="167246" y="683107"/>
                  </a:lnTo>
                  <a:lnTo>
                    <a:pt x="167767" y="683755"/>
                  </a:lnTo>
                  <a:lnTo>
                    <a:pt x="167614" y="683615"/>
                  </a:lnTo>
                  <a:lnTo>
                    <a:pt x="167779" y="683844"/>
                  </a:lnTo>
                  <a:lnTo>
                    <a:pt x="167970" y="684009"/>
                  </a:lnTo>
                  <a:lnTo>
                    <a:pt x="169329" y="685647"/>
                  </a:lnTo>
                  <a:lnTo>
                    <a:pt x="172046" y="685647"/>
                  </a:lnTo>
                  <a:lnTo>
                    <a:pt x="174358" y="687730"/>
                  </a:lnTo>
                  <a:lnTo>
                    <a:pt x="170649" y="686917"/>
                  </a:lnTo>
                  <a:lnTo>
                    <a:pt x="174548" y="689457"/>
                  </a:lnTo>
                  <a:lnTo>
                    <a:pt x="169341" y="687628"/>
                  </a:lnTo>
                  <a:lnTo>
                    <a:pt x="169951" y="688187"/>
                  </a:lnTo>
                  <a:lnTo>
                    <a:pt x="170268" y="688187"/>
                  </a:lnTo>
                  <a:lnTo>
                    <a:pt x="169976" y="689457"/>
                  </a:lnTo>
                  <a:lnTo>
                    <a:pt x="169316" y="689457"/>
                  </a:lnTo>
                  <a:lnTo>
                    <a:pt x="171132" y="690727"/>
                  </a:lnTo>
                  <a:lnTo>
                    <a:pt x="168770" y="690727"/>
                  </a:lnTo>
                  <a:lnTo>
                    <a:pt x="168706" y="691997"/>
                  </a:lnTo>
                  <a:lnTo>
                    <a:pt x="173291" y="694537"/>
                  </a:lnTo>
                  <a:lnTo>
                    <a:pt x="171030" y="694537"/>
                  </a:lnTo>
                  <a:lnTo>
                    <a:pt x="166827" y="693267"/>
                  </a:lnTo>
                  <a:lnTo>
                    <a:pt x="169481" y="694537"/>
                  </a:lnTo>
                  <a:lnTo>
                    <a:pt x="165722" y="693267"/>
                  </a:lnTo>
                  <a:lnTo>
                    <a:pt x="166585" y="694537"/>
                  </a:lnTo>
                  <a:lnTo>
                    <a:pt x="168490" y="694537"/>
                  </a:lnTo>
                  <a:lnTo>
                    <a:pt x="168224" y="695807"/>
                  </a:lnTo>
                  <a:lnTo>
                    <a:pt x="170751" y="697077"/>
                  </a:lnTo>
                  <a:lnTo>
                    <a:pt x="169926" y="697077"/>
                  </a:lnTo>
                  <a:lnTo>
                    <a:pt x="171627" y="698347"/>
                  </a:lnTo>
                  <a:lnTo>
                    <a:pt x="174650" y="698347"/>
                  </a:lnTo>
                  <a:lnTo>
                    <a:pt x="173329" y="699617"/>
                  </a:lnTo>
                  <a:lnTo>
                    <a:pt x="170776" y="699617"/>
                  </a:lnTo>
                  <a:lnTo>
                    <a:pt x="172999" y="700887"/>
                  </a:lnTo>
                  <a:lnTo>
                    <a:pt x="170688" y="700887"/>
                  </a:lnTo>
                  <a:lnTo>
                    <a:pt x="167830" y="699617"/>
                  </a:lnTo>
                  <a:lnTo>
                    <a:pt x="167017" y="699617"/>
                  </a:lnTo>
                  <a:lnTo>
                    <a:pt x="170027" y="700887"/>
                  </a:lnTo>
                  <a:lnTo>
                    <a:pt x="169913" y="703427"/>
                  </a:lnTo>
                  <a:lnTo>
                    <a:pt x="169011" y="703427"/>
                  </a:lnTo>
                  <a:lnTo>
                    <a:pt x="168833" y="702856"/>
                  </a:lnTo>
                  <a:lnTo>
                    <a:pt x="169913" y="703427"/>
                  </a:lnTo>
                  <a:lnTo>
                    <a:pt x="169913" y="700887"/>
                  </a:lnTo>
                  <a:lnTo>
                    <a:pt x="167398" y="700887"/>
                  </a:lnTo>
                  <a:lnTo>
                    <a:pt x="168986" y="702157"/>
                  </a:lnTo>
                  <a:lnTo>
                    <a:pt x="168605" y="702157"/>
                  </a:lnTo>
                  <a:lnTo>
                    <a:pt x="167487" y="702157"/>
                  </a:lnTo>
                  <a:lnTo>
                    <a:pt x="167068" y="702157"/>
                  </a:lnTo>
                  <a:lnTo>
                    <a:pt x="166331" y="703427"/>
                  </a:lnTo>
                  <a:lnTo>
                    <a:pt x="167208" y="703427"/>
                  </a:lnTo>
                  <a:lnTo>
                    <a:pt x="169532" y="705967"/>
                  </a:lnTo>
                  <a:lnTo>
                    <a:pt x="164325" y="705967"/>
                  </a:lnTo>
                  <a:lnTo>
                    <a:pt x="167589" y="708507"/>
                  </a:lnTo>
                  <a:lnTo>
                    <a:pt x="166230" y="709777"/>
                  </a:lnTo>
                  <a:lnTo>
                    <a:pt x="166725" y="709777"/>
                  </a:lnTo>
                  <a:lnTo>
                    <a:pt x="171894" y="712317"/>
                  </a:lnTo>
                  <a:lnTo>
                    <a:pt x="163779" y="709777"/>
                  </a:lnTo>
                  <a:lnTo>
                    <a:pt x="166014" y="711047"/>
                  </a:lnTo>
                  <a:lnTo>
                    <a:pt x="165671" y="711047"/>
                  </a:lnTo>
                  <a:lnTo>
                    <a:pt x="163182" y="709777"/>
                  </a:lnTo>
                  <a:lnTo>
                    <a:pt x="163753" y="711047"/>
                  </a:lnTo>
                  <a:lnTo>
                    <a:pt x="162572" y="711047"/>
                  </a:lnTo>
                  <a:lnTo>
                    <a:pt x="164363" y="712317"/>
                  </a:lnTo>
                  <a:lnTo>
                    <a:pt x="165506" y="714857"/>
                  </a:lnTo>
                  <a:lnTo>
                    <a:pt x="164236" y="713587"/>
                  </a:lnTo>
                  <a:lnTo>
                    <a:pt x="162839" y="713587"/>
                  </a:lnTo>
                  <a:lnTo>
                    <a:pt x="163029" y="714857"/>
                  </a:lnTo>
                  <a:lnTo>
                    <a:pt x="162217" y="716127"/>
                  </a:lnTo>
                  <a:lnTo>
                    <a:pt x="163156" y="716127"/>
                  </a:lnTo>
                  <a:lnTo>
                    <a:pt x="165163" y="717397"/>
                  </a:lnTo>
                  <a:lnTo>
                    <a:pt x="162013" y="717397"/>
                  </a:lnTo>
                  <a:lnTo>
                    <a:pt x="162636" y="718667"/>
                  </a:lnTo>
                  <a:lnTo>
                    <a:pt x="163487" y="721207"/>
                  </a:lnTo>
                  <a:lnTo>
                    <a:pt x="161137" y="721207"/>
                  </a:lnTo>
                  <a:lnTo>
                    <a:pt x="160070" y="719937"/>
                  </a:lnTo>
                  <a:lnTo>
                    <a:pt x="160693" y="722363"/>
                  </a:lnTo>
                  <a:lnTo>
                    <a:pt x="160566" y="722325"/>
                  </a:lnTo>
                  <a:lnTo>
                    <a:pt x="160337" y="722299"/>
                  </a:lnTo>
                  <a:lnTo>
                    <a:pt x="160515" y="722363"/>
                  </a:lnTo>
                  <a:lnTo>
                    <a:pt x="160705" y="722401"/>
                  </a:lnTo>
                  <a:lnTo>
                    <a:pt x="161086" y="722477"/>
                  </a:lnTo>
                  <a:lnTo>
                    <a:pt x="164033" y="722477"/>
                  </a:lnTo>
                  <a:lnTo>
                    <a:pt x="165315" y="723747"/>
                  </a:lnTo>
                  <a:lnTo>
                    <a:pt x="166204" y="723747"/>
                  </a:lnTo>
                  <a:lnTo>
                    <a:pt x="166077" y="725017"/>
                  </a:lnTo>
                  <a:lnTo>
                    <a:pt x="164807" y="723747"/>
                  </a:lnTo>
                  <a:lnTo>
                    <a:pt x="163233" y="723747"/>
                  </a:lnTo>
                  <a:lnTo>
                    <a:pt x="161086" y="722477"/>
                  </a:lnTo>
                  <a:lnTo>
                    <a:pt x="162445" y="723747"/>
                  </a:lnTo>
                  <a:lnTo>
                    <a:pt x="158940" y="723747"/>
                  </a:lnTo>
                  <a:lnTo>
                    <a:pt x="163512" y="725068"/>
                  </a:lnTo>
                  <a:lnTo>
                    <a:pt x="167728" y="726287"/>
                  </a:lnTo>
                  <a:lnTo>
                    <a:pt x="166217" y="726287"/>
                  </a:lnTo>
                  <a:lnTo>
                    <a:pt x="166217" y="728827"/>
                  </a:lnTo>
                  <a:lnTo>
                    <a:pt x="163423" y="727557"/>
                  </a:lnTo>
                  <a:lnTo>
                    <a:pt x="162788" y="727557"/>
                  </a:lnTo>
                  <a:lnTo>
                    <a:pt x="162852" y="726960"/>
                  </a:lnTo>
                  <a:lnTo>
                    <a:pt x="166217" y="728827"/>
                  </a:lnTo>
                  <a:lnTo>
                    <a:pt x="166217" y="726287"/>
                  </a:lnTo>
                  <a:lnTo>
                    <a:pt x="165392" y="726287"/>
                  </a:lnTo>
                  <a:lnTo>
                    <a:pt x="164896" y="727557"/>
                  </a:lnTo>
                  <a:lnTo>
                    <a:pt x="162877" y="726592"/>
                  </a:lnTo>
                  <a:lnTo>
                    <a:pt x="162915" y="726287"/>
                  </a:lnTo>
                  <a:lnTo>
                    <a:pt x="163830" y="726287"/>
                  </a:lnTo>
                  <a:lnTo>
                    <a:pt x="161683" y="725017"/>
                  </a:lnTo>
                  <a:lnTo>
                    <a:pt x="161632" y="726287"/>
                  </a:lnTo>
                  <a:lnTo>
                    <a:pt x="158394" y="726287"/>
                  </a:lnTo>
                  <a:lnTo>
                    <a:pt x="164922" y="730097"/>
                  </a:lnTo>
                  <a:lnTo>
                    <a:pt x="159435" y="728903"/>
                  </a:lnTo>
                  <a:lnTo>
                    <a:pt x="159092" y="728827"/>
                  </a:lnTo>
                  <a:lnTo>
                    <a:pt x="159931" y="729348"/>
                  </a:lnTo>
                  <a:lnTo>
                    <a:pt x="160807" y="730097"/>
                  </a:lnTo>
                  <a:lnTo>
                    <a:pt x="157886" y="728827"/>
                  </a:lnTo>
                  <a:lnTo>
                    <a:pt x="155130" y="728827"/>
                  </a:lnTo>
                  <a:lnTo>
                    <a:pt x="157340" y="730097"/>
                  </a:lnTo>
                  <a:lnTo>
                    <a:pt x="152971" y="728827"/>
                  </a:lnTo>
                  <a:lnTo>
                    <a:pt x="156222" y="730097"/>
                  </a:lnTo>
                  <a:lnTo>
                    <a:pt x="155308" y="730097"/>
                  </a:lnTo>
                  <a:lnTo>
                    <a:pt x="156476" y="731367"/>
                  </a:lnTo>
                  <a:lnTo>
                    <a:pt x="159397" y="732637"/>
                  </a:lnTo>
                  <a:lnTo>
                    <a:pt x="151726" y="731367"/>
                  </a:lnTo>
                  <a:lnTo>
                    <a:pt x="155676" y="733907"/>
                  </a:lnTo>
                  <a:lnTo>
                    <a:pt x="157073" y="736447"/>
                  </a:lnTo>
                  <a:lnTo>
                    <a:pt x="160172" y="737717"/>
                  </a:lnTo>
                  <a:lnTo>
                    <a:pt x="161353" y="738987"/>
                  </a:lnTo>
                  <a:lnTo>
                    <a:pt x="159702" y="738987"/>
                  </a:lnTo>
                  <a:lnTo>
                    <a:pt x="158026" y="737717"/>
                  </a:lnTo>
                  <a:lnTo>
                    <a:pt x="156489" y="737717"/>
                  </a:lnTo>
                  <a:lnTo>
                    <a:pt x="157365" y="738987"/>
                  </a:lnTo>
                  <a:lnTo>
                    <a:pt x="157048" y="738987"/>
                  </a:lnTo>
                  <a:lnTo>
                    <a:pt x="160959" y="741527"/>
                  </a:lnTo>
                  <a:lnTo>
                    <a:pt x="157924" y="738987"/>
                  </a:lnTo>
                  <a:lnTo>
                    <a:pt x="159029" y="738987"/>
                  </a:lnTo>
                  <a:lnTo>
                    <a:pt x="161328" y="740257"/>
                  </a:lnTo>
                  <a:lnTo>
                    <a:pt x="160540" y="740257"/>
                  </a:lnTo>
                  <a:lnTo>
                    <a:pt x="163982" y="741527"/>
                  </a:lnTo>
                  <a:lnTo>
                    <a:pt x="161785" y="740257"/>
                  </a:lnTo>
                  <a:lnTo>
                    <a:pt x="163436" y="740257"/>
                  </a:lnTo>
                  <a:lnTo>
                    <a:pt x="163626" y="740257"/>
                  </a:lnTo>
                  <a:lnTo>
                    <a:pt x="167513" y="740257"/>
                  </a:lnTo>
                  <a:lnTo>
                    <a:pt x="162382" y="737717"/>
                  </a:lnTo>
                  <a:lnTo>
                    <a:pt x="165582" y="738987"/>
                  </a:lnTo>
                  <a:lnTo>
                    <a:pt x="165798" y="738987"/>
                  </a:lnTo>
                  <a:lnTo>
                    <a:pt x="164947" y="737717"/>
                  </a:lnTo>
                  <a:lnTo>
                    <a:pt x="162877" y="737717"/>
                  </a:lnTo>
                  <a:lnTo>
                    <a:pt x="159778" y="735177"/>
                  </a:lnTo>
                  <a:lnTo>
                    <a:pt x="167360" y="737717"/>
                  </a:lnTo>
                  <a:lnTo>
                    <a:pt x="164452" y="736447"/>
                  </a:lnTo>
                  <a:lnTo>
                    <a:pt x="164782" y="736447"/>
                  </a:lnTo>
                  <a:lnTo>
                    <a:pt x="162979" y="735177"/>
                  </a:lnTo>
                  <a:lnTo>
                    <a:pt x="164274" y="735177"/>
                  </a:lnTo>
                  <a:lnTo>
                    <a:pt x="165950" y="735177"/>
                  </a:lnTo>
                  <a:lnTo>
                    <a:pt x="162394" y="732637"/>
                  </a:lnTo>
                  <a:lnTo>
                    <a:pt x="167182" y="735177"/>
                  </a:lnTo>
                  <a:lnTo>
                    <a:pt x="165023" y="733907"/>
                  </a:lnTo>
                  <a:lnTo>
                    <a:pt x="165201" y="733907"/>
                  </a:lnTo>
                  <a:lnTo>
                    <a:pt x="164376" y="733094"/>
                  </a:lnTo>
                  <a:lnTo>
                    <a:pt x="163334" y="732637"/>
                  </a:lnTo>
                  <a:lnTo>
                    <a:pt x="163893" y="732637"/>
                  </a:lnTo>
                  <a:lnTo>
                    <a:pt x="165887" y="732637"/>
                  </a:lnTo>
                  <a:lnTo>
                    <a:pt x="168440" y="733907"/>
                  </a:lnTo>
                  <a:lnTo>
                    <a:pt x="169418" y="733907"/>
                  </a:lnTo>
                  <a:lnTo>
                    <a:pt x="165100" y="731367"/>
                  </a:lnTo>
                  <a:lnTo>
                    <a:pt x="169087" y="732243"/>
                  </a:lnTo>
                  <a:lnTo>
                    <a:pt x="166636" y="731367"/>
                  </a:lnTo>
                  <a:lnTo>
                    <a:pt x="169087" y="731367"/>
                  </a:lnTo>
                  <a:lnTo>
                    <a:pt x="168808" y="730973"/>
                  </a:lnTo>
                  <a:lnTo>
                    <a:pt x="168224" y="730097"/>
                  </a:lnTo>
                  <a:lnTo>
                    <a:pt x="169392" y="730097"/>
                  </a:lnTo>
                  <a:lnTo>
                    <a:pt x="170764" y="728827"/>
                  </a:lnTo>
                  <a:lnTo>
                    <a:pt x="172935" y="728827"/>
                  </a:lnTo>
                  <a:lnTo>
                    <a:pt x="169405" y="727557"/>
                  </a:lnTo>
                  <a:lnTo>
                    <a:pt x="170395" y="726287"/>
                  </a:lnTo>
                  <a:lnTo>
                    <a:pt x="171996" y="726287"/>
                  </a:lnTo>
                  <a:lnTo>
                    <a:pt x="172808" y="727557"/>
                  </a:lnTo>
                  <a:lnTo>
                    <a:pt x="173850" y="727557"/>
                  </a:lnTo>
                  <a:lnTo>
                    <a:pt x="172745" y="726287"/>
                  </a:lnTo>
                  <a:lnTo>
                    <a:pt x="174688" y="726287"/>
                  </a:lnTo>
                  <a:lnTo>
                    <a:pt x="171945" y="723747"/>
                  </a:lnTo>
                  <a:lnTo>
                    <a:pt x="174104" y="723747"/>
                  </a:lnTo>
                  <a:lnTo>
                    <a:pt x="171602" y="722477"/>
                  </a:lnTo>
                  <a:lnTo>
                    <a:pt x="171462" y="722477"/>
                  </a:lnTo>
                  <a:lnTo>
                    <a:pt x="169875" y="721537"/>
                  </a:lnTo>
                  <a:lnTo>
                    <a:pt x="169646" y="722376"/>
                  </a:lnTo>
                  <a:lnTo>
                    <a:pt x="169227" y="721207"/>
                  </a:lnTo>
                  <a:lnTo>
                    <a:pt x="168656" y="721207"/>
                  </a:lnTo>
                  <a:lnTo>
                    <a:pt x="169545" y="722477"/>
                  </a:lnTo>
                  <a:lnTo>
                    <a:pt x="166852" y="722477"/>
                  </a:lnTo>
                  <a:lnTo>
                    <a:pt x="166179" y="721207"/>
                  </a:lnTo>
                  <a:lnTo>
                    <a:pt x="165519" y="719937"/>
                  </a:lnTo>
                  <a:lnTo>
                    <a:pt x="169227" y="721207"/>
                  </a:lnTo>
                  <a:lnTo>
                    <a:pt x="169875" y="721537"/>
                  </a:lnTo>
                  <a:lnTo>
                    <a:pt x="169964" y="721207"/>
                  </a:lnTo>
                  <a:lnTo>
                    <a:pt x="171894" y="722477"/>
                  </a:lnTo>
                  <a:lnTo>
                    <a:pt x="173469" y="722477"/>
                  </a:lnTo>
                  <a:lnTo>
                    <a:pt x="173316" y="721207"/>
                  </a:lnTo>
                  <a:lnTo>
                    <a:pt x="175742" y="722477"/>
                  </a:lnTo>
                  <a:lnTo>
                    <a:pt x="176123" y="722477"/>
                  </a:lnTo>
                  <a:lnTo>
                    <a:pt x="176898" y="722477"/>
                  </a:lnTo>
                  <a:lnTo>
                    <a:pt x="175602" y="721207"/>
                  </a:lnTo>
                  <a:lnTo>
                    <a:pt x="174269" y="721207"/>
                  </a:lnTo>
                  <a:lnTo>
                    <a:pt x="174358" y="719937"/>
                  </a:lnTo>
                  <a:lnTo>
                    <a:pt x="175729" y="721207"/>
                  </a:lnTo>
                  <a:lnTo>
                    <a:pt x="176542" y="721207"/>
                  </a:lnTo>
                  <a:lnTo>
                    <a:pt x="175399" y="719937"/>
                  </a:lnTo>
                  <a:lnTo>
                    <a:pt x="176809" y="718667"/>
                  </a:lnTo>
                  <a:lnTo>
                    <a:pt x="173329" y="718667"/>
                  </a:lnTo>
                  <a:lnTo>
                    <a:pt x="170776" y="716127"/>
                  </a:lnTo>
                  <a:lnTo>
                    <a:pt x="175793" y="716127"/>
                  </a:lnTo>
                  <a:lnTo>
                    <a:pt x="174980" y="714857"/>
                  </a:lnTo>
                  <a:lnTo>
                    <a:pt x="175945" y="714857"/>
                  </a:lnTo>
                  <a:lnTo>
                    <a:pt x="175107" y="713587"/>
                  </a:lnTo>
                  <a:lnTo>
                    <a:pt x="175882" y="713587"/>
                  </a:lnTo>
                  <a:lnTo>
                    <a:pt x="173964" y="712317"/>
                  </a:lnTo>
                  <a:lnTo>
                    <a:pt x="176530" y="712317"/>
                  </a:lnTo>
                  <a:lnTo>
                    <a:pt x="175450" y="711047"/>
                  </a:lnTo>
                  <a:lnTo>
                    <a:pt x="177355" y="711047"/>
                  </a:lnTo>
                  <a:lnTo>
                    <a:pt x="178511" y="712025"/>
                  </a:lnTo>
                  <a:lnTo>
                    <a:pt x="178384" y="712317"/>
                  </a:lnTo>
                  <a:lnTo>
                    <a:pt x="178854" y="712317"/>
                  </a:lnTo>
                  <a:lnTo>
                    <a:pt x="178879" y="711149"/>
                  </a:lnTo>
                  <a:lnTo>
                    <a:pt x="178689" y="711047"/>
                  </a:lnTo>
                  <a:lnTo>
                    <a:pt x="182029" y="711047"/>
                  </a:lnTo>
                  <a:lnTo>
                    <a:pt x="181775" y="710526"/>
                  </a:lnTo>
                  <a:lnTo>
                    <a:pt x="183095" y="711047"/>
                  </a:lnTo>
                  <a:lnTo>
                    <a:pt x="187629" y="709777"/>
                  </a:lnTo>
                  <a:lnTo>
                    <a:pt x="177165" y="705967"/>
                  </a:lnTo>
                  <a:lnTo>
                    <a:pt x="181292" y="706704"/>
                  </a:lnTo>
                  <a:lnTo>
                    <a:pt x="179781" y="705967"/>
                  </a:lnTo>
                  <a:lnTo>
                    <a:pt x="180467" y="704697"/>
                  </a:lnTo>
                  <a:lnTo>
                    <a:pt x="185445" y="705967"/>
                  </a:lnTo>
                  <a:lnTo>
                    <a:pt x="187680" y="705967"/>
                  </a:lnTo>
                  <a:lnTo>
                    <a:pt x="184327" y="704697"/>
                  </a:lnTo>
                  <a:lnTo>
                    <a:pt x="180987" y="703427"/>
                  </a:lnTo>
                  <a:lnTo>
                    <a:pt x="182562" y="702157"/>
                  </a:lnTo>
                  <a:lnTo>
                    <a:pt x="178142" y="702157"/>
                  </a:lnTo>
                  <a:lnTo>
                    <a:pt x="177279" y="700887"/>
                  </a:lnTo>
                  <a:lnTo>
                    <a:pt x="177939" y="699617"/>
                  </a:lnTo>
                  <a:lnTo>
                    <a:pt x="182511" y="700887"/>
                  </a:lnTo>
                  <a:lnTo>
                    <a:pt x="183324" y="702157"/>
                  </a:lnTo>
                  <a:lnTo>
                    <a:pt x="184708" y="703427"/>
                  </a:lnTo>
                  <a:lnTo>
                    <a:pt x="183553" y="702157"/>
                  </a:lnTo>
                  <a:lnTo>
                    <a:pt x="184327" y="702157"/>
                  </a:lnTo>
                  <a:lnTo>
                    <a:pt x="184873" y="702157"/>
                  </a:lnTo>
                  <a:lnTo>
                    <a:pt x="184924" y="701776"/>
                  </a:lnTo>
                  <a:lnTo>
                    <a:pt x="185674" y="701306"/>
                  </a:lnTo>
                  <a:lnTo>
                    <a:pt x="186931" y="702157"/>
                  </a:lnTo>
                  <a:lnTo>
                    <a:pt x="186080" y="701040"/>
                  </a:lnTo>
                  <a:lnTo>
                    <a:pt x="186321" y="700887"/>
                  </a:lnTo>
                  <a:lnTo>
                    <a:pt x="185966" y="700887"/>
                  </a:lnTo>
                  <a:lnTo>
                    <a:pt x="185064" y="700887"/>
                  </a:lnTo>
                  <a:lnTo>
                    <a:pt x="184835" y="700887"/>
                  </a:lnTo>
                  <a:lnTo>
                    <a:pt x="186283" y="699617"/>
                  </a:lnTo>
                  <a:lnTo>
                    <a:pt x="184200" y="699617"/>
                  </a:lnTo>
                  <a:lnTo>
                    <a:pt x="186080" y="698347"/>
                  </a:lnTo>
                  <a:lnTo>
                    <a:pt x="182143" y="698347"/>
                  </a:lnTo>
                  <a:lnTo>
                    <a:pt x="181889" y="697077"/>
                  </a:lnTo>
                  <a:lnTo>
                    <a:pt x="183857" y="697077"/>
                  </a:lnTo>
                  <a:lnTo>
                    <a:pt x="186143" y="698347"/>
                  </a:lnTo>
                  <a:lnTo>
                    <a:pt x="184912" y="697077"/>
                  </a:lnTo>
                  <a:lnTo>
                    <a:pt x="186309" y="697077"/>
                  </a:lnTo>
                  <a:lnTo>
                    <a:pt x="189001" y="698347"/>
                  </a:lnTo>
                  <a:lnTo>
                    <a:pt x="186969" y="697077"/>
                  </a:lnTo>
                  <a:lnTo>
                    <a:pt x="192036" y="697077"/>
                  </a:lnTo>
                  <a:lnTo>
                    <a:pt x="189585" y="695807"/>
                  </a:lnTo>
                  <a:lnTo>
                    <a:pt x="187121" y="695807"/>
                  </a:lnTo>
                  <a:lnTo>
                    <a:pt x="185153" y="694537"/>
                  </a:lnTo>
                  <a:lnTo>
                    <a:pt x="185966" y="694537"/>
                  </a:lnTo>
                  <a:lnTo>
                    <a:pt x="186461" y="694537"/>
                  </a:lnTo>
                  <a:lnTo>
                    <a:pt x="190474" y="694537"/>
                  </a:lnTo>
                  <a:lnTo>
                    <a:pt x="190792" y="695807"/>
                  </a:lnTo>
                  <a:lnTo>
                    <a:pt x="190563" y="694537"/>
                  </a:lnTo>
                  <a:lnTo>
                    <a:pt x="191820" y="694537"/>
                  </a:lnTo>
                  <a:lnTo>
                    <a:pt x="192074" y="694766"/>
                  </a:lnTo>
                  <a:lnTo>
                    <a:pt x="191884" y="694537"/>
                  </a:lnTo>
                  <a:lnTo>
                    <a:pt x="194995" y="694537"/>
                  </a:lnTo>
                  <a:lnTo>
                    <a:pt x="188429" y="693267"/>
                  </a:lnTo>
                  <a:lnTo>
                    <a:pt x="188823" y="691997"/>
                  </a:lnTo>
                  <a:lnTo>
                    <a:pt x="187680" y="691997"/>
                  </a:lnTo>
                  <a:lnTo>
                    <a:pt x="189268" y="690727"/>
                  </a:lnTo>
                  <a:lnTo>
                    <a:pt x="187363" y="690727"/>
                  </a:lnTo>
                  <a:lnTo>
                    <a:pt x="187363" y="693267"/>
                  </a:lnTo>
                  <a:lnTo>
                    <a:pt x="186156" y="694359"/>
                  </a:lnTo>
                  <a:lnTo>
                    <a:pt x="184175" y="693267"/>
                  </a:lnTo>
                  <a:lnTo>
                    <a:pt x="187363" y="693267"/>
                  </a:lnTo>
                  <a:lnTo>
                    <a:pt x="187363" y="690727"/>
                  </a:lnTo>
                  <a:lnTo>
                    <a:pt x="186359" y="690727"/>
                  </a:lnTo>
                  <a:lnTo>
                    <a:pt x="184619" y="689457"/>
                  </a:lnTo>
                  <a:lnTo>
                    <a:pt x="184962" y="689457"/>
                  </a:lnTo>
                  <a:lnTo>
                    <a:pt x="184785" y="688924"/>
                  </a:lnTo>
                  <a:lnTo>
                    <a:pt x="183045" y="688187"/>
                  </a:lnTo>
                  <a:lnTo>
                    <a:pt x="184645" y="688492"/>
                  </a:lnTo>
                  <a:lnTo>
                    <a:pt x="184543" y="688187"/>
                  </a:lnTo>
                  <a:lnTo>
                    <a:pt x="184950" y="688555"/>
                  </a:lnTo>
                  <a:lnTo>
                    <a:pt x="189636" y="689457"/>
                  </a:lnTo>
                  <a:lnTo>
                    <a:pt x="187744" y="688187"/>
                  </a:lnTo>
                  <a:lnTo>
                    <a:pt x="192024" y="688187"/>
                  </a:lnTo>
                  <a:lnTo>
                    <a:pt x="189953" y="686917"/>
                  </a:lnTo>
                  <a:lnTo>
                    <a:pt x="194754" y="688187"/>
                  </a:lnTo>
                  <a:lnTo>
                    <a:pt x="193078" y="686917"/>
                  </a:lnTo>
                  <a:lnTo>
                    <a:pt x="191185" y="686917"/>
                  </a:lnTo>
                  <a:lnTo>
                    <a:pt x="189001" y="685647"/>
                  </a:lnTo>
                  <a:lnTo>
                    <a:pt x="190296" y="686917"/>
                  </a:lnTo>
                  <a:lnTo>
                    <a:pt x="187058" y="685647"/>
                  </a:lnTo>
                  <a:lnTo>
                    <a:pt x="186918" y="685647"/>
                  </a:lnTo>
                  <a:lnTo>
                    <a:pt x="188315" y="686917"/>
                  </a:lnTo>
                  <a:lnTo>
                    <a:pt x="187833" y="686917"/>
                  </a:lnTo>
                  <a:lnTo>
                    <a:pt x="187388" y="686600"/>
                  </a:lnTo>
                  <a:lnTo>
                    <a:pt x="188315" y="686917"/>
                  </a:lnTo>
                  <a:lnTo>
                    <a:pt x="186905" y="686269"/>
                  </a:lnTo>
                  <a:lnTo>
                    <a:pt x="186588" y="686054"/>
                  </a:lnTo>
                  <a:lnTo>
                    <a:pt x="186588" y="686917"/>
                  </a:lnTo>
                  <a:lnTo>
                    <a:pt x="184531" y="685647"/>
                  </a:lnTo>
                  <a:lnTo>
                    <a:pt x="186270" y="686231"/>
                  </a:lnTo>
                  <a:lnTo>
                    <a:pt x="186588" y="686917"/>
                  </a:lnTo>
                  <a:lnTo>
                    <a:pt x="186588" y="686054"/>
                  </a:lnTo>
                  <a:lnTo>
                    <a:pt x="186004" y="685647"/>
                  </a:lnTo>
                  <a:lnTo>
                    <a:pt x="186131" y="685914"/>
                  </a:lnTo>
                  <a:lnTo>
                    <a:pt x="182753" y="684377"/>
                  </a:lnTo>
                  <a:lnTo>
                    <a:pt x="185369" y="684377"/>
                  </a:lnTo>
                  <a:lnTo>
                    <a:pt x="191325" y="685647"/>
                  </a:lnTo>
                  <a:lnTo>
                    <a:pt x="194259" y="685647"/>
                  </a:lnTo>
                  <a:lnTo>
                    <a:pt x="191516" y="684377"/>
                  </a:lnTo>
                  <a:lnTo>
                    <a:pt x="188760" y="683107"/>
                  </a:lnTo>
                  <a:lnTo>
                    <a:pt x="190627" y="681837"/>
                  </a:lnTo>
                  <a:lnTo>
                    <a:pt x="192608" y="681837"/>
                  </a:lnTo>
                  <a:lnTo>
                    <a:pt x="191122" y="680567"/>
                  </a:lnTo>
                  <a:lnTo>
                    <a:pt x="193001" y="680567"/>
                  </a:lnTo>
                  <a:lnTo>
                    <a:pt x="190500" y="679767"/>
                  </a:lnTo>
                  <a:lnTo>
                    <a:pt x="190500" y="681837"/>
                  </a:lnTo>
                  <a:lnTo>
                    <a:pt x="189369" y="681837"/>
                  </a:lnTo>
                  <a:lnTo>
                    <a:pt x="188531" y="680567"/>
                  </a:lnTo>
                  <a:lnTo>
                    <a:pt x="190500" y="681837"/>
                  </a:lnTo>
                  <a:lnTo>
                    <a:pt x="190500" y="679767"/>
                  </a:lnTo>
                  <a:lnTo>
                    <a:pt x="189052" y="679297"/>
                  </a:lnTo>
                  <a:lnTo>
                    <a:pt x="191846" y="679297"/>
                  </a:lnTo>
                  <a:lnTo>
                    <a:pt x="193217" y="678027"/>
                  </a:lnTo>
                  <a:lnTo>
                    <a:pt x="192455" y="677887"/>
                  </a:lnTo>
                  <a:lnTo>
                    <a:pt x="192557" y="676757"/>
                  </a:lnTo>
                  <a:lnTo>
                    <a:pt x="192938" y="676757"/>
                  </a:lnTo>
                  <a:lnTo>
                    <a:pt x="192239" y="676529"/>
                  </a:lnTo>
                  <a:lnTo>
                    <a:pt x="192239" y="677837"/>
                  </a:lnTo>
                  <a:lnTo>
                    <a:pt x="186486" y="676757"/>
                  </a:lnTo>
                  <a:lnTo>
                    <a:pt x="187439" y="675487"/>
                  </a:lnTo>
                  <a:lnTo>
                    <a:pt x="189534" y="676757"/>
                  </a:lnTo>
                  <a:lnTo>
                    <a:pt x="191084" y="676757"/>
                  </a:lnTo>
                  <a:lnTo>
                    <a:pt x="192239" y="677837"/>
                  </a:lnTo>
                  <a:lnTo>
                    <a:pt x="192239" y="676529"/>
                  </a:lnTo>
                  <a:lnTo>
                    <a:pt x="189179" y="675487"/>
                  </a:lnTo>
                  <a:lnTo>
                    <a:pt x="191173" y="675487"/>
                  </a:lnTo>
                  <a:lnTo>
                    <a:pt x="190322" y="674217"/>
                  </a:lnTo>
                  <a:lnTo>
                    <a:pt x="188518" y="674217"/>
                  </a:lnTo>
                  <a:lnTo>
                    <a:pt x="188315" y="672947"/>
                  </a:lnTo>
                  <a:lnTo>
                    <a:pt x="192570" y="672947"/>
                  </a:lnTo>
                  <a:lnTo>
                    <a:pt x="186258" y="670407"/>
                  </a:lnTo>
                  <a:lnTo>
                    <a:pt x="191871" y="670407"/>
                  </a:lnTo>
                  <a:lnTo>
                    <a:pt x="191389" y="669137"/>
                  </a:lnTo>
                  <a:lnTo>
                    <a:pt x="190944" y="667867"/>
                  </a:lnTo>
                  <a:lnTo>
                    <a:pt x="191731" y="667867"/>
                  </a:lnTo>
                  <a:lnTo>
                    <a:pt x="193230" y="666953"/>
                  </a:lnTo>
                  <a:lnTo>
                    <a:pt x="198031" y="667867"/>
                  </a:lnTo>
                  <a:lnTo>
                    <a:pt x="193192" y="665327"/>
                  </a:lnTo>
                  <a:lnTo>
                    <a:pt x="191808" y="664603"/>
                  </a:lnTo>
                  <a:lnTo>
                    <a:pt x="191808" y="665327"/>
                  </a:lnTo>
                  <a:lnTo>
                    <a:pt x="190754" y="666089"/>
                  </a:lnTo>
                  <a:lnTo>
                    <a:pt x="186080" y="665327"/>
                  </a:lnTo>
                  <a:lnTo>
                    <a:pt x="191808" y="665327"/>
                  </a:lnTo>
                  <a:lnTo>
                    <a:pt x="191808" y="664603"/>
                  </a:lnTo>
                  <a:lnTo>
                    <a:pt x="190766" y="664057"/>
                  </a:lnTo>
                  <a:lnTo>
                    <a:pt x="194818" y="664057"/>
                  </a:lnTo>
                  <a:lnTo>
                    <a:pt x="195160" y="665327"/>
                  </a:lnTo>
                  <a:lnTo>
                    <a:pt x="197548" y="665327"/>
                  </a:lnTo>
                  <a:lnTo>
                    <a:pt x="192963" y="662787"/>
                  </a:lnTo>
                  <a:lnTo>
                    <a:pt x="194652" y="662787"/>
                  </a:lnTo>
                  <a:lnTo>
                    <a:pt x="191401" y="661517"/>
                  </a:lnTo>
                  <a:lnTo>
                    <a:pt x="190576" y="658977"/>
                  </a:lnTo>
                  <a:lnTo>
                    <a:pt x="189496" y="658977"/>
                  </a:lnTo>
                  <a:lnTo>
                    <a:pt x="188912" y="657707"/>
                  </a:lnTo>
                  <a:lnTo>
                    <a:pt x="194589" y="657707"/>
                  </a:lnTo>
                  <a:lnTo>
                    <a:pt x="194602" y="658977"/>
                  </a:lnTo>
                  <a:lnTo>
                    <a:pt x="198323" y="658977"/>
                  </a:lnTo>
                  <a:lnTo>
                    <a:pt x="194652" y="657707"/>
                  </a:lnTo>
                  <a:lnTo>
                    <a:pt x="196951" y="657707"/>
                  </a:lnTo>
                  <a:lnTo>
                    <a:pt x="196659" y="656437"/>
                  </a:lnTo>
                  <a:lnTo>
                    <a:pt x="192633" y="656437"/>
                  </a:lnTo>
                  <a:lnTo>
                    <a:pt x="193154" y="655167"/>
                  </a:lnTo>
                  <a:lnTo>
                    <a:pt x="191922" y="655167"/>
                  </a:lnTo>
                  <a:lnTo>
                    <a:pt x="189992" y="653897"/>
                  </a:lnTo>
                  <a:lnTo>
                    <a:pt x="188048" y="652627"/>
                  </a:lnTo>
                  <a:lnTo>
                    <a:pt x="194271" y="653897"/>
                  </a:lnTo>
                  <a:lnTo>
                    <a:pt x="191427" y="652627"/>
                  </a:lnTo>
                  <a:lnTo>
                    <a:pt x="195529" y="653897"/>
                  </a:lnTo>
                  <a:lnTo>
                    <a:pt x="194640" y="652627"/>
                  </a:lnTo>
                  <a:lnTo>
                    <a:pt x="191909" y="651357"/>
                  </a:lnTo>
                  <a:lnTo>
                    <a:pt x="191338" y="650189"/>
                  </a:lnTo>
                  <a:lnTo>
                    <a:pt x="191541" y="650189"/>
                  </a:lnTo>
                  <a:lnTo>
                    <a:pt x="191414" y="650087"/>
                  </a:lnTo>
                  <a:lnTo>
                    <a:pt x="191643" y="648817"/>
                  </a:lnTo>
                  <a:lnTo>
                    <a:pt x="199504" y="651357"/>
                  </a:lnTo>
                  <a:lnTo>
                    <a:pt x="195897" y="648817"/>
                  </a:lnTo>
                  <a:lnTo>
                    <a:pt x="194081" y="647547"/>
                  </a:lnTo>
                  <a:lnTo>
                    <a:pt x="200329" y="647547"/>
                  </a:lnTo>
                  <a:lnTo>
                    <a:pt x="197650" y="645007"/>
                  </a:lnTo>
                  <a:lnTo>
                    <a:pt x="202057" y="645007"/>
                  </a:lnTo>
                  <a:lnTo>
                    <a:pt x="201866" y="642467"/>
                  </a:lnTo>
                  <a:lnTo>
                    <a:pt x="195427" y="641197"/>
                  </a:lnTo>
                  <a:lnTo>
                    <a:pt x="195618" y="641197"/>
                  </a:lnTo>
                  <a:lnTo>
                    <a:pt x="197802" y="640511"/>
                  </a:lnTo>
                  <a:lnTo>
                    <a:pt x="199148" y="641083"/>
                  </a:lnTo>
                  <a:lnTo>
                    <a:pt x="198869" y="640168"/>
                  </a:lnTo>
                  <a:lnTo>
                    <a:pt x="199605" y="639927"/>
                  </a:lnTo>
                  <a:lnTo>
                    <a:pt x="200939" y="639927"/>
                  </a:lnTo>
                  <a:lnTo>
                    <a:pt x="202361" y="641197"/>
                  </a:lnTo>
                  <a:lnTo>
                    <a:pt x="202996" y="639927"/>
                  </a:lnTo>
                  <a:lnTo>
                    <a:pt x="205105" y="641197"/>
                  </a:lnTo>
                  <a:lnTo>
                    <a:pt x="206895" y="639927"/>
                  </a:lnTo>
                  <a:lnTo>
                    <a:pt x="203695" y="639927"/>
                  </a:lnTo>
                  <a:lnTo>
                    <a:pt x="204635" y="638657"/>
                  </a:lnTo>
                  <a:lnTo>
                    <a:pt x="201599" y="639927"/>
                  </a:lnTo>
                  <a:lnTo>
                    <a:pt x="200012" y="638657"/>
                  </a:lnTo>
                  <a:lnTo>
                    <a:pt x="198424" y="637387"/>
                  </a:lnTo>
                  <a:lnTo>
                    <a:pt x="207098" y="638657"/>
                  </a:lnTo>
                  <a:close/>
                </a:path>
                <a:path w="209550" h="744854">
                  <a:moveTo>
                    <a:pt x="209080" y="589127"/>
                  </a:moveTo>
                  <a:lnTo>
                    <a:pt x="206971" y="589127"/>
                  </a:lnTo>
                  <a:lnTo>
                    <a:pt x="203327" y="587857"/>
                  </a:lnTo>
                  <a:lnTo>
                    <a:pt x="204457" y="587857"/>
                  </a:lnTo>
                  <a:lnTo>
                    <a:pt x="200710" y="586587"/>
                  </a:lnTo>
                  <a:lnTo>
                    <a:pt x="200202" y="586587"/>
                  </a:lnTo>
                  <a:lnTo>
                    <a:pt x="201688" y="585317"/>
                  </a:lnTo>
                  <a:lnTo>
                    <a:pt x="200799" y="585317"/>
                  </a:lnTo>
                  <a:lnTo>
                    <a:pt x="200977" y="584047"/>
                  </a:lnTo>
                  <a:lnTo>
                    <a:pt x="196596" y="584047"/>
                  </a:lnTo>
                  <a:lnTo>
                    <a:pt x="198450" y="582777"/>
                  </a:lnTo>
                  <a:lnTo>
                    <a:pt x="197294" y="582777"/>
                  </a:lnTo>
                  <a:lnTo>
                    <a:pt x="198031" y="581507"/>
                  </a:lnTo>
                  <a:lnTo>
                    <a:pt x="199961" y="581507"/>
                  </a:lnTo>
                  <a:lnTo>
                    <a:pt x="201891" y="580237"/>
                  </a:lnTo>
                  <a:lnTo>
                    <a:pt x="207492" y="580237"/>
                  </a:lnTo>
                  <a:lnTo>
                    <a:pt x="205409" y="578967"/>
                  </a:lnTo>
                  <a:lnTo>
                    <a:pt x="200914" y="578967"/>
                  </a:lnTo>
                  <a:lnTo>
                    <a:pt x="200952" y="580237"/>
                  </a:lnTo>
                  <a:lnTo>
                    <a:pt x="196418" y="580237"/>
                  </a:lnTo>
                  <a:lnTo>
                    <a:pt x="199199" y="578967"/>
                  </a:lnTo>
                  <a:lnTo>
                    <a:pt x="200888" y="578967"/>
                  </a:lnTo>
                  <a:lnTo>
                    <a:pt x="202069" y="577697"/>
                  </a:lnTo>
                  <a:lnTo>
                    <a:pt x="203200" y="577697"/>
                  </a:lnTo>
                  <a:lnTo>
                    <a:pt x="203517" y="576427"/>
                  </a:lnTo>
                  <a:lnTo>
                    <a:pt x="205740" y="576427"/>
                  </a:lnTo>
                  <a:lnTo>
                    <a:pt x="204622" y="575157"/>
                  </a:lnTo>
                  <a:lnTo>
                    <a:pt x="200164" y="575157"/>
                  </a:lnTo>
                  <a:lnTo>
                    <a:pt x="200177" y="575348"/>
                  </a:lnTo>
                  <a:lnTo>
                    <a:pt x="199631" y="575462"/>
                  </a:lnTo>
                  <a:lnTo>
                    <a:pt x="199453" y="575525"/>
                  </a:lnTo>
                  <a:lnTo>
                    <a:pt x="200202" y="575525"/>
                  </a:lnTo>
                  <a:lnTo>
                    <a:pt x="200317" y="576427"/>
                  </a:lnTo>
                  <a:lnTo>
                    <a:pt x="200494" y="576427"/>
                  </a:lnTo>
                  <a:lnTo>
                    <a:pt x="200698" y="577697"/>
                  </a:lnTo>
                  <a:lnTo>
                    <a:pt x="199161" y="576427"/>
                  </a:lnTo>
                  <a:lnTo>
                    <a:pt x="194665" y="576427"/>
                  </a:lnTo>
                  <a:lnTo>
                    <a:pt x="198691" y="575157"/>
                  </a:lnTo>
                  <a:lnTo>
                    <a:pt x="200774" y="573887"/>
                  </a:lnTo>
                  <a:lnTo>
                    <a:pt x="203276" y="573887"/>
                  </a:lnTo>
                  <a:lnTo>
                    <a:pt x="201498" y="572617"/>
                  </a:lnTo>
                  <a:lnTo>
                    <a:pt x="201866" y="571347"/>
                  </a:lnTo>
                  <a:lnTo>
                    <a:pt x="196303" y="571347"/>
                  </a:lnTo>
                  <a:lnTo>
                    <a:pt x="195554" y="570077"/>
                  </a:lnTo>
                  <a:lnTo>
                    <a:pt x="198501" y="570077"/>
                  </a:lnTo>
                  <a:lnTo>
                    <a:pt x="199199" y="568807"/>
                  </a:lnTo>
                  <a:lnTo>
                    <a:pt x="198945" y="568807"/>
                  </a:lnTo>
                  <a:lnTo>
                    <a:pt x="195364" y="568807"/>
                  </a:lnTo>
                  <a:lnTo>
                    <a:pt x="197002" y="567537"/>
                  </a:lnTo>
                  <a:lnTo>
                    <a:pt x="198945" y="568807"/>
                  </a:lnTo>
                  <a:lnTo>
                    <a:pt x="198183" y="567537"/>
                  </a:lnTo>
                  <a:lnTo>
                    <a:pt x="199377" y="567537"/>
                  </a:lnTo>
                  <a:lnTo>
                    <a:pt x="200266" y="566267"/>
                  </a:lnTo>
                  <a:lnTo>
                    <a:pt x="197231" y="564997"/>
                  </a:lnTo>
                  <a:lnTo>
                    <a:pt x="194513" y="563727"/>
                  </a:lnTo>
                  <a:lnTo>
                    <a:pt x="195440" y="562457"/>
                  </a:lnTo>
                  <a:lnTo>
                    <a:pt x="195072" y="562457"/>
                  </a:lnTo>
                  <a:lnTo>
                    <a:pt x="197954" y="558647"/>
                  </a:lnTo>
                  <a:lnTo>
                    <a:pt x="190906" y="557377"/>
                  </a:lnTo>
                  <a:lnTo>
                    <a:pt x="195630" y="553567"/>
                  </a:lnTo>
                  <a:lnTo>
                    <a:pt x="196532" y="552297"/>
                  </a:lnTo>
                  <a:lnTo>
                    <a:pt x="192151" y="552297"/>
                  </a:lnTo>
                  <a:lnTo>
                    <a:pt x="195199" y="551027"/>
                  </a:lnTo>
                  <a:lnTo>
                    <a:pt x="188556" y="551027"/>
                  </a:lnTo>
                  <a:lnTo>
                    <a:pt x="198475" y="547217"/>
                  </a:lnTo>
                  <a:lnTo>
                    <a:pt x="193192" y="547217"/>
                  </a:lnTo>
                  <a:lnTo>
                    <a:pt x="191185" y="548487"/>
                  </a:lnTo>
                  <a:lnTo>
                    <a:pt x="191452" y="547217"/>
                  </a:lnTo>
                  <a:lnTo>
                    <a:pt x="189763" y="547217"/>
                  </a:lnTo>
                  <a:lnTo>
                    <a:pt x="189547" y="547217"/>
                  </a:lnTo>
                  <a:lnTo>
                    <a:pt x="189915" y="547027"/>
                  </a:lnTo>
                  <a:lnTo>
                    <a:pt x="190779" y="545947"/>
                  </a:lnTo>
                  <a:lnTo>
                    <a:pt x="191566" y="545947"/>
                  </a:lnTo>
                  <a:lnTo>
                    <a:pt x="190398" y="546773"/>
                  </a:lnTo>
                  <a:lnTo>
                    <a:pt x="191947" y="545947"/>
                  </a:lnTo>
                  <a:lnTo>
                    <a:pt x="192379" y="545947"/>
                  </a:lnTo>
                  <a:lnTo>
                    <a:pt x="189318" y="544677"/>
                  </a:lnTo>
                  <a:lnTo>
                    <a:pt x="190220" y="543407"/>
                  </a:lnTo>
                  <a:lnTo>
                    <a:pt x="195694" y="543407"/>
                  </a:lnTo>
                  <a:lnTo>
                    <a:pt x="195630" y="542137"/>
                  </a:lnTo>
                  <a:lnTo>
                    <a:pt x="189560" y="542137"/>
                  </a:lnTo>
                  <a:lnTo>
                    <a:pt x="188734" y="543407"/>
                  </a:lnTo>
                  <a:lnTo>
                    <a:pt x="186194" y="543407"/>
                  </a:lnTo>
                  <a:lnTo>
                    <a:pt x="176593" y="545947"/>
                  </a:lnTo>
                  <a:lnTo>
                    <a:pt x="173596" y="547217"/>
                  </a:lnTo>
                  <a:lnTo>
                    <a:pt x="176657" y="547217"/>
                  </a:lnTo>
                  <a:lnTo>
                    <a:pt x="174447" y="548487"/>
                  </a:lnTo>
                  <a:lnTo>
                    <a:pt x="174205" y="548487"/>
                  </a:lnTo>
                  <a:lnTo>
                    <a:pt x="173482" y="549617"/>
                  </a:lnTo>
                  <a:lnTo>
                    <a:pt x="176695" y="548754"/>
                  </a:lnTo>
                  <a:lnTo>
                    <a:pt x="177076" y="548487"/>
                  </a:lnTo>
                  <a:lnTo>
                    <a:pt x="177228" y="548601"/>
                  </a:lnTo>
                  <a:lnTo>
                    <a:pt x="177673" y="548487"/>
                  </a:lnTo>
                  <a:lnTo>
                    <a:pt x="177495" y="548601"/>
                  </a:lnTo>
                  <a:lnTo>
                    <a:pt x="177393" y="548754"/>
                  </a:lnTo>
                  <a:lnTo>
                    <a:pt x="178600" y="549757"/>
                  </a:lnTo>
                  <a:lnTo>
                    <a:pt x="176542" y="549757"/>
                  </a:lnTo>
                  <a:lnTo>
                    <a:pt x="174777" y="551027"/>
                  </a:lnTo>
                  <a:lnTo>
                    <a:pt x="175704" y="551027"/>
                  </a:lnTo>
                  <a:lnTo>
                    <a:pt x="175006" y="552297"/>
                  </a:lnTo>
                  <a:lnTo>
                    <a:pt x="178600" y="552297"/>
                  </a:lnTo>
                  <a:lnTo>
                    <a:pt x="174104" y="553567"/>
                  </a:lnTo>
                  <a:lnTo>
                    <a:pt x="178079" y="553567"/>
                  </a:lnTo>
                  <a:lnTo>
                    <a:pt x="172542" y="554837"/>
                  </a:lnTo>
                  <a:lnTo>
                    <a:pt x="178092" y="554837"/>
                  </a:lnTo>
                  <a:lnTo>
                    <a:pt x="172288" y="556107"/>
                  </a:lnTo>
                  <a:lnTo>
                    <a:pt x="177241" y="556107"/>
                  </a:lnTo>
                  <a:lnTo>
                    <a:pt x="174866" y="557377"/>
                  </a:lnTo>
                  <a:lnTo>
                    <a:pt x="176796" y="557377"/>
                  </a:lnTo>
                  <a:lnTo>
                    <a:pt x="176517" y="558647"/>
                  </a:lnTo>
                  <a:lnTo>
                    <a:pt x="175107" y="558647"/>
                  </a:lnTo>
                  <a:lnTo>
                    <a:pt x="174231" y="559917"/>
                  </a:lnTo>
                  <a:lnTo>
                    <a:pt x="178257" y="558647"/>
                  </a:lnTo>
                  <a:lnTo>
                    <a:pt x="181864" y="558647"/>
                  </a:lnTo>
                  <a:lnTo>
                    <a:pt x="178079" y="559917"/>
                  </a:lnTo>
                  <a:lnTo>
                    <a:pt x="177076" y="559917"/>
                  </a:lnTo>
                  <a:lnTo>
                    <a:pt x="176657" y="560057"/>
                  </a:lnTo>
                  <a:lnTo>
                    <a:pt x="176834" y="561187"/>
                  </a:lnTo>
                  <a:lnTo>
                    <a:pt x="179501" y="559917"/>
                  </a:lnTo>
                  <a:lnTo>
                    <a:pt x="177190" y="561187"/>
                  </a:lnTo>
                  <a:lnTo>
                    <a:pt x="180174" y="561187"/>
                  </a:lnTo>
                  <a:lnTo>
                    <a:pt x="180022" y="561238"/>
                  </a:lnTo>
                  <a:lnTo>
                    <a:pt x="180022" y="563727"/>
                  </a:lnTo>
                  <a:lnTo>
                    <a:pt x="176580" y="563727"/>
                  </a:lnTo>
                  <a:lnTo>
                    <a:pt x="178790" y="562457"/>
                  </a:lnTo>
                  <a:lnTo>
                    <a:pt x="180022" y="563727"/>
                  </a:lnTo>
                  <a:lnTo>
                    <a:pt x="180022" y="561238"/>
                  </a:lnTo>
                  <a:lnTo>
                    <a:pt x="176047" y="562457"/>
                  </a:lnTo>
                  <a:lnTo>
                    <a:pt x="174510" y="562457"/>
                  </a:lnTo>
                  <a:lnTo>
                    <a:pt x="176174" y="563727"/>
                  </a:lnTo>
                  <a:lnTo>
                    <a:pt x="172796" y="563727"/>
                  </a:lnTo>
                  <a:lnTo>
                    <a:pt x="172834" y="564997"/>
                  </a:lnTo>
                  <a:lnTo>
                    <a:pt x="175539" y="564083"/>
                  </a:lnTo>
                  <a:lnTo>
                    <a:pt x="174167" y="564997"/>
                  </a:lnTo>
                  <a:lnTo>
                    <a:pt x="180263" y="564997"/>
                  </a:lnTo>
                  <a:lnTo>
                    <a:pt x="178092" y="567067"/>
                  </a:lnTo>
                  <a:lnTo>
                    <a:pt x="177647" y="566750"/>
                  </a:lnTo>
                  <a:lnTo>
                    <a:pt x="177863" y="567283"/>
                  </a:lnTo>
                  <a:lnTo>
                    <a:pt x="177596" y="567537"/>
                  </a:lnTo>
                  <a:lnTo>
                    <a:pt x="177977" y="567537"/>
                  </a:lnTo>
                  <a:lnTo>
                    <a:pt x="178193" y="567537"/>
                  </a:lnTo>
                  <a:lnTo>
                    <a:pt x="181838" y="567537"/>
                  </a:lnTo>
                  <a:lnTo>
                    <a:pt x="182499" y="567537"/>
                  </a:lnTo>
                  <a:lnTo>
                    <a:pt x="184429" y="566267"/>
                  </a:lnTo>
                  <a:lnTo>
                    <a:pt x="185826" y="566267"/>
                  </a:lnTo>
                  <a:lnTo>
                    <a:pt x="185940" y="567499"/>
                  </a:lnTo>
                  <a:lnTo>
                    <a:pt x="185242" y="567537"/>
                  </a:lnTo>
                  <a:lnTo>
                    <a:pt x="183819" y="568045"/>
                  </a:lnTo>
                  <a:lnTo>
                    <a:pt x="185674" y="568807"/>
                  </a:lnTo>
                  <a:lnTo>
                    <a:pt x="184759" y="568807"/>
                  </a:lnTo>
                  <a:lnTo>
                    <a:pt x="181254" y="570077"/>
                  </a:lnTo>
                  <a:lnTo>
                    <a:pt x="182549" y="568502"/>
                  </a:lnTo>
                  <a:lnTo>
                    <a:pt x="181724" y="568807"/>
                  </a:lnTo>
                  <a:lnTo>
                    <a:pt x="182841" y="568159"/>
                  </a:lnTo>
                  <a:lnTo>
                    <a:pt x="183146" y="567778"/>
                  </a:lnTo>
                  <a:lnTo>
                    <a:pt x="183349" y="567855"/>
                  </a:lnTo>
                  <a:lnTo>
                    <a:pt x="183921" y="567537"/>
                  </a:lnTo>
                  <a:lnTo>
                    <a:pt x="183349" y="567537"/>
                  </a:lnTo>
                  <a:lnTo>
                    <a:pt x="182562" y="567537"/>
                  </a:lnTo>
                  <a:lnTo>
                    <a:pt x="182956" y="567702"/>
                  </a:lnTo>
                  <a:lnTo>
                    <a:pt x="180352" y="568807"/>
                  </a:lnTo>
                  <a:lnTo>
                    <a:pt x="181546" y="568807"/>
                  </a:lnTo>
                  <a:lnTo>
                    <a:pt x="176110" y="570077"/>
                  </a:lnTo>
                  <a:lnTo>
                    <a:pt x="178066" y="570077"/>
                  </a:lnTo>
                  <a:lnTo>
                    <a:pt x="177152" y="571347"/>
                  </a:lnTo>
                  <a:lnTo>
                    <a:pt x="185712" y="571347"/>
                  </a:lnTo>
                  <a:lnTo>
                    <a:pt x="185661" y="580237"/>
                  </a:lnTo>
                  <a:lnTo>
                    <a:pt x="185127" y="581507"/>
                  </a:lnTo>
                  <a:lnTo>
                    <a:pt x="184391" y="581507"/>
                  </a:lnTo>
                  <a:lnTo>
                    <a:pt x="184340" y="580237"/>
                  </a:lnTo>
                  <a:lnTo>
                    <a:pt x="185661" y="580237"/>
                  </a:lnTo>
                  <a:lnTo>
                    <a:pt x="185661" y="571360"/>
                  </a:lnTo>
                  <a:lnTo>
                    <a:pt x="173291" y="573887"/>
                  </a:lnTo>
                  <a:lnTo>
                    <a:pt x="182702" y="573887"/>
                  </a:lnTo>
                  <a:lnTo>
                    <a:pt x="179209" y="574992"/>
                  </a:lnTo>
                  <a:lnTo>
                    <a:pt x="184492" y="573887"/>
                  </a:lnTo>
                  <a:lnTo>
                    <a:pt x="184073" y="574306"/>
                  </a:lnTo>
                  <a:lnTo>
                    <a:pt x="184073" y="580237"/>
                  </a:lnTo>
                  <a:lnTo>
                    <a:pt x="183807" y="578967"/>
                  </a:lnTo>
                  <a:lnTo>
                    <a:pt x="184073" y="580237"/>
                  </a:lnTo>
                  <a:lnTo>
                    <a:pt x="184073" y="574306"/>
                  </a:lnTo>
                  <a:lnTo>
                    <a:pt x="182422" y="575945"/>
                  </a:lnTo>
                  <a:lnTo>
                    <a:pt x="182435" y="576427"/>
                  </a:lnTo>
                  <a:lnTo>
                    <a:pt x="181940" y="576427"/>
                  </a:lnTo>
                  <a:lnTo>
                    <a:pt x="182422" y="575945"/>
                  </a:lnTo>
                  <a:lnTo>
                    <a:pt x="182384" y="575157"/>
                  </a:lnTo>
                  <a:lnTo>
                    <a:pt x="180454" y="575614"/>
                  </a:lnTo>
                  <a:lnTo>
                    <a:pt x="180340" y="576427"/>
                  </a:lnTo>
                  <a:lnTo>
                    <a:pt x="178917" y="576427"/>
                  </a:lnTo>
                  <a:lnTo>
                    <a:pt x="179603" y="577697"/>
                  </a:lnTo>
                  <a:lnTo>
                    <a:pt x="182308" y="578967"/>
                  </a:lnTo>
                  <a:lnTo>
                    <a:pt x="183095" y="580237"/>
                  </a:lnTo>
                  <a:lnTo>
                    <a:pt x="179844" y="580237"/>
                  </a:lnTo>
                  <a:lnTo>
                    <a:pt x="181838" y="581507"/>
                  </a:lnTo>
                  <a:lnTo>
                    <a:pt x="179755" y="584047"/>
                  </a:lnTo>
                  <a:lnTo>
                    <a:pt x="177711" y="585317"/>
                  </a:lnTo>
                  <a:lnTo>
                    <a:pt x="178828" y="585317"/>
                  </a:lnTo>
                  <a:lnTo>
                    <a:pt x="180771" y="585317"/>
                  </a:lnTo>
                  <a:lnTo>
                    <a:pt x="181991" y="586587"/>
                  </a:lnTo>
                  <a:lnTo>
                    <a:pt x="179438" y="586587"/>
                  </a:lnTo>
                  <a:lnTo>
                    <a:pt x="181978" y="587857"/>
                  </a:lnTo>
                  <a:lnTo>
                    <a:pt x="185089" y="589127"/>
                  </a:lnTo>
                  <a:lnTo>
                    <a:pt x="181864" y="590397"/>
                  </a:lnTo>
                  <a:lnTo>
                    <a:pt x="180949" y="590397"/>
                  </a:lnTo>
                  <a:lnTo>
                    <a:pt x="179743" y="591667"/>
                  </a:lnTo>
                  <a:lnTo>
                    <a:pt x="187286" y="590397"/>
                  </a:lnTo>
                  <a:lnTo>
                    <a:pt x="184467" y="591667"/>
                  </a:lnTo>
                  <a:lnTo>
                    <a:pt x="183921" y="591667"/>
                  </a:lnTo>
                  <a:lnTo>
                    <a:pt x="182727" y="592937"/>
                  </a:lnTo>
                  <a:lnTo>
                    <a:pt x="185597" y="595477"/>
                  </a:lnTo>
                  <a:lnTo>
                    <a:pt x="180924" y="596747"/>
                  </a:lnTo>
                  <a:lnTo>
                    <a:pt x="185343" y="596747"/>
                  </a:lnTo>
                  <a:lnTo>
                    <a:pt x="178943" y="599287"/>
                  </a:lnTo>
                  <a:lnTo>
                    <a:pt x="180949" y="599287"/>
                  </a:lnTo>
                  <a:lnTo>
                    <a:pt x="185115" y="599287"/>
                  </a:lnTo>
                  <a:lnTo>
                    <a:pt x="182054" y="600557"/>
                  </a:lnTo>
                  <a:lnTo>
                    <a:pt x="180949" y="599287"/>
                  </a:lnTo>
                  <a:lnTo>
                    <a:pt x="178892" y="601827"/>
                  </a:lnTo>
                  <a:lnTo>
                    <a:pt x="180174" y="601827"/>
                  </a:lnTo>
                  <a:lnTo>
                    <a:pt x="183553" y="603097"/>
                  </a:lnTo>
                  <a:lnTo>
                    <a:pt x="182892" y="603097"/>
                  </a:lnTo>
                  <a:lnTo>
                    <a:pt x="184353" y="604367"/>
                  </a:lnTo>
                  <a:lnTo>
                    <a:pt x="180644" y="605637"/>
                  </a:lnTo>
                  <a:lnTo>
                    <a:pt x="178993" y="605637"/>
                  </a:lnTo>
                  <a:lnTo>
                    <a:pt x="181724" y="606907"/>
                  </a:lnTo>
                  <a:lnTo>
                    <a:pt x="181305" y="606907"/>
                  </a:lnTo>
                  <a:lnTo>
                    <a:pt x="179336" y="608177"/>
                  </a:lnTo>
                  <a:lnTo>
                    <a:pt x="179273" y="609447"/>
                  </a:lnTo>
                  <a:lnTo>
                    <a:pt x="177838" y="609447"/>
                  </a:lnTo>
                  <a:lnTo>
                    <a:pt x="177203" y="610717"/>
                  </a:lnTo>
                  <a:lnTo>
                    <a:pt x="178536" y="611809"/>
                  </a:lnTo>
                  <a:lnTo>
                    <a:pt x="178638" y="613257"/>
                  </a:lnTo>
                  <a:lnTo>
                    <a:pt x="179349" y="613257"/>
                  </a:lnTo>
                  <a:lnTo>
                    <a:pt x="180479" y="613257"/>
                  </a:lnTo>
                  <a:lnTo>
                    <a:pt x="182575" y="614527"/>
                  </a:lnTo>
                  <a:lnTo>
                    <a:pt x="181787" y="613257"/>
                  </a:lnTo>
                  <a:lnTo>
                    <a:pt x="184340" y="614527"/>
                  </a:lnTo>
                  <a:lnTo>
                    <a:pt x="182575" y="614527"/>
                  </a:lnTo>
                  <a:lnTo>
                    <a:pt x="180505" y="614527"/>
                  </a:lnTo>
                  <a:lnTo>
                    <a:pt x="179349" y="613257"/>
                  </a:lnTo>
                  <a:lnTo>
                    <a:pt x="180441" y="614527"/>
                  </a:lnTo>
                  <a:lnTo>
                    <a:pt x="174193" y="614527"/>
                  </a:lnTo>
                  <a:lnTo>
                    <a:pt x="177838" y="615797"/>
                  </a:lnTo>
                  <a:lnTo>
                    <a:pt x="176822" y="615797"/>
                  </a:lnTo>
                  <a:lnTo>
                    <a:pt x="176720" y="617067"/>
                  </a:lnTo>
                  <a:lnTo>
                    <a:pt x="177850" y="618337"/>
                  </a:lnTo>
                  <a:lnTo>
                    <a:pt x="177965" y="619607"/>
                  </a:lnTo>
                  <a:lnTo>
                    <a:pt x="182549" y="619607"/>
                  </a:lnTo>
                  <a:lnTo>
                    <a:pt x="181521" y="620877"/>
                  </a:lnTo>
                  <a:lnTo>
                    <a:pt x="179108" y="622147"/>
                  </a:lnTo>
                  <a:lnTo>
                    <a:pt x="179260" y="622147"/>
                  </a:lnTo>
                  <a:lnTo>
                    <a:pt x="180644" y="623417"/>
                  </a:lnTo>
                  <a:lnTo>
                    <a:pt x="199440" y="623417"/>
                  </a:lnTo>
                  <a:lnTo>
                    <a:pt x="204038" y="623417"/>
                  </a:lnTo>
                  <a:lnTo>
                    <a:pt x="206476" y="622147"/>
                  </a:lnTo>
                  <a:lnTo>
                    <a:pt x="207124" y="622147"/>
                  </a:lnTo>
                  <a:lnTo>
                    <a:pt x="207848" y="619607"/>
                  </a:lnTo>
                  <a:lnTo>
                    <a:pt x="203504" y="618337"/>
                  </a:lnTo>
                  <a:lnTo>
                    <a:pt x="201815" y="615797"/>
                  </a:lnTo>
                  <a:lnTo>
                    <a:pt x="206857" y="615797"/>
                  </a:lnTo>
                  <a:lnTo>
                    <a:pt x="204101" y="613257"/>
                  </a:lnTo>
                  <a:lnTo>
                    <a:pt x="205752" y="611809"/>
                  </a:lnTo>
                  <a:lnTo>
                    <a:pt x="203403" y="610717"/>
                  </a:lnTo>
                  <a:lnTo>
                    <a:pt x="203911" y="610717"/>
                  </a:lnTo>
                  <a:lnTo>
                    <a:pt x="199821" y="609447"/>
                  </a:lnTo>
                  <a:lnTo>
                    <a:pt x="208114" y="609447"/>
                  </a:lnTo>
                  <a:lnTo>
                    <a:pt x="207060" y="608177"/>
                  </a:lnTo>
                  <a:lnTo>
                    <a:pt x="201688" y="608177"/>
                  </a:lnTo>
                  <a:lnTo>
                    <a:pt x="204749" y="606907"/>
                  </a:lnTo>
                  <a:lnTo>
                    <a:pt x="204152" y="604367"/>
                  </a:lnTo>
                  <a:lnTo>
                    <a:pt x="203390" y="603097"/>
                  </a:lnTo>
                  <a:lnTo>
                    <a:pt x="205955" y="601827"/>
                  </a:lnTo>
                  <a:lnTo>
                    <a:pt x="204597" y="601827"/>
                  </a:lnTo>
                  <a:lnTo>
                    <a:pt x="203212" y="600557"/>
                  </a:lnTo>
                  <a:lnTo>
                    <a:pt x="206184" y="600557"/>
                  </a:lnTo>
                  <a:lnTo>
                    <a:pt x="207314" y="599287"/>
                  </a:lnTo>
                  <a:lnTo>
                    <a:pt x="206603" y="598017"/>
                  </a:lnTo>
                  <a:lnTo>
                    <a:pt x="208724" y="598017"/>
                  </a:lnTo>
                  <a:lnTo>
                    <a:pt x="208927" y="596747"/>
                  </a:lnTo>
                  <a:lnTo>
                    <a:pt x="199999" y="596747"/>
                  </a:lnTo>
                  <a:lnTo>
                    <a:pt x="204431" y="595477"/>
                  </a:lnTo>
                  <a:lnTo>
                    <a:pt x="204393" y="594207"/>
                  </a:lnTo>
                  <a:lnTo>
                    <a:pt x="208216" y="592937"/>
                  </a:lnTo>
                  <a:lnTo>
                    <a:pt x="204101" y="591667"/>
                  </a:lnTo>
                  <a:lnTo>
                    <a:pt x="206298" y="591667"/>
                  </a:lnTo>
                  <a:lnTo>
                    <a:pt x="209080" y="589127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756103" y="6047225"/>
              <a:ext cx="193040" cy="1197610"/>
            </a:xfrm>
            <a:custGeom>
              <a:avLst/>
              <a:gdLst/>
              <a:ahLst/>
              <a:cxnLst/>
              <a:rect l="l" t="t" r="r" b="b"/>
              <a:pathLst>
                <a:path w="193039" h="1197609">
                  <a:moveTo>
                    <a:pt x="558" y="63957"/>
                  </a:moveTo>
                  <a:lnTo>
                    <a:pt x="215" y="63906"/>
                  </a:lnTo>
                  <a:lnTo>
                    <a:pt x="0" y="63919"/>
                  </a:lnTo>
                  <a:lnTo>
                    <a:pt x="165" y="64135"/>
                  </a:lnTo>
                  <a:lnTo>
                    <a:pt x="317" y="64071"/>
                  </a:lnTo>
                  <a:lnTo>
                    <a:pt x="558" y="63957"/>
                  </a:lnTo>
                  <a:close/>
                </a:path>
                <a:path w="193039" h="1197609">
                  <a:moveTo>
                    <a:pt x="7010" y="60934"/>
                  </a:moveTo>
                  <a:lnTo>
                    <a:pt x="6807" y="60642"/>
                  </a:lnTo>
                  <a:lnTo>
                    <a:pt x="6553" y="60452"/>
                  </a:lnTo>
                  <a:lnTo>
                    <a:pt x="6578" y="60794"/>
                  </a:lnTo>
                  <a:lnTo>
                    <a:pt x="6629" y="61087"/>
                  </a:lnTo>
                  <a:lnTo>
                    <a:pt x="6921" y="61214"/>
                  </a:lnTo>
                  <a:lnTo>
                    <a:pt x="7010" y="60934"/>
                  </a:lnTo>
                  <a:close/>
                </a:path>
                <a:path w="193039" h="1197609">
                  <a:moveTo>
                    <a:pt x="31419" y="34366"/>
                  </a:moveTo>
                  <a:lnTo>
                    <a:pt x="29959" y="34315"/>
                  </a:lnTo>
                  <a:lnTo>
                    <a:pt x="30734" y="35140"/>
                  </a:lnTo>
                  <a:lnTo>
                    <a:pt x="30911" y="34531"/>
                  </a:lnTo>
                  <a:lnTo>
                    <a:pt x="31419" y="34366"/>
                  </a:lnTo>
                  <a:close/>
                </a:path>
                <a:path w="193039" h="1197609">
                  <a:moveTo>
                    <a:pt x="31991" y="34378"/>
                  </a:moveTo>
                  <a:lnTo>
                    <a:pt x="31750" y="34290"/>
                  </a:lnTo>
                  <a:lnTo>
                    <a:pt x="31572" y="34302"/>
                  </a:lnTo>
                  <a:lnTo>
                    <a:pt x="31419" y="34366"/>
                  </a:lnTo>
                  <a:lnTo>
                    <a:pt x="31991" y="34378"/>
                  </a:lnTo>
                  <a:close/>
                </a:path>
                <a:path w="193039" h="1197609">
                  <a:moveTo>
                    <a:pt x="83591" y="3797"/>
                  </a:moveTo>
                  <a:lnTo>
                    <a:pt x="82638" y="1816"/>
                  </a:lnTo>
                  <a:lnTo>
                    <a:pt x="80530" y="0"/>
                  </a:lnTo>
                  <a:lnTo>
                    <a:pt x="79667" y="469"/>
                  </a:lnTo>
                  <a:lnTo>
                    <a:pt x="80098" y="2870"/>
                  </a:lnTo>
                  <a:lnTo>
                    <a:pt x="79489" y="2362"/>
                  </a:lnTo>
                  <a:lnTo>
                    <a:pt x="79146" y="1498"/>
                  </a:lnTo>
                  <a:lnTo>
                    <a:pt x="78828" y="939"/>
                  </a:lnTo>
                  <a:lnTo>
                    <a:pt x="79197" y="2730"/>
                  </a:lnTo>
                  <a:lnTo>
                    <a:pt x="80225" y="5600"/>
                  </a:lnTo>
                  <a:lnTo>
                    <a:pt x="82384" y="7975"/>
                  </a:lnTo>
                  <a:lnTo>
                    <a:pt x="81051" y="4851"/>
                  </a:lnTo>
                  <a:lnTo>
                    <a:pt x="81965" y="5918"/>
                  </a:lnTo>
                  <a:lnTo>
                    <a:pt x="80340" y="2209"/>
                  </a:lnTo>
                  <a:lnTo>
                    <a:pt x="80594" y="1549"/>
                  </a:lnTo>
                  <a:lnTo>
                    <a:pt x="81800" y="2552"/>
                  </a:lnTo>
                  <a:lnTo>
                    <a:pt x="82423" y="3683"/>
                  </a:lnTo>
                  <a:lnTo>
                    <a:pt x="82105" y="2819"/>
                  </a:lnTo>
                  <a:lnTo>
                    <a:pt x="83591" y="3797"/>
                  </a:lnTo>
                  <a:close/>
                </a:path>
                <a:path w="193039" h="1197609">
                  <a:moveTo>
                    <a:pt x="85585" y="4064"/>
                  </a:moveTo>
                  <a:lnTo>
                    <a:pt x="85280" y="3187"/>
                  </a:lnTo>
                  <a:lnTo>
                    <a:pt x="84048" y="1549"/>
                  </a:lnTo>
                  <a:lnTo>
                    <a:pt x="83794" y="2222"/>
                  </a:lnTo>
                  <a:lnTo>
                    <a:pt x="85369" y="5334"/>
                  </a:lnTo>
                  <a:lnTo>
                    <a:pt x="85585" y="4064"/>
                  </a:lnTo>
                  <a:close/>
                </a:path>
                <a:path w="193039" h="1197609">
                  <a:moveTo>
                    <a:pt x="122999" y="1189075"/>
                  </a:moveTo>
                  <a:lnTo>
                    <a:pt x="122859" y="1188732"/>
                  </a:lnTo>
                  <a:lnTo>
                    <a:pt x="122694" y="1188720"/>
                  </a:lnTo>
                  <a:lnTo>
                    <a:pt x="122821" y="1188872"/>
                  </a:lnTo>
                  <a:lnTo>
                    <a:pt x="122999" y="1189075"/>
                  </a:lnTo>
                  <a:close/>
                </a:path>
                <a:path w="193039" h="1197609">
                  <a:moveTo>
                    <a:pt x="123202" y="1189329"/>
                  </a:moveTo>
                  <a:lnTo>
                    <a:pt x="122999" y="1189075"/>
                  </a:lnTo>
                  <a:lnTo>
                    <a:pt x="123126" y="1189418"/>
                  </a:lnTo>
                  <a:close/>
                </a:path>
                <a:path w="193039" h="1197609">
                  <a:moveTo>
                    <a:pt x="123418" y="1190155"/>
                  </a:moveTo>
                  <a:lnTo>
                    <a:pt x="123139" y="1189418"/>
                  </a:lnTo>
                  <a:lnTo>
                    <a:pt x="122910" y="1189482"/>
                  </a:lnTo>
                  <a:lnTo>
                    <a:pt x="123418" y="1190155"/>
                  </a:lnTo>
                  <a:close/>
                </a:path>
                <a:path w="193039" h="1197609">
                  <a:moveTo>
                    <a:pt x="123990" y="1194650"/>
                  </a:moveTo>
                  <a:lnTo>
                    <a:pt x="123913" y="1194168"/>
                  </a:lnTo>
                  <a:lnTo>
                    <a:pt x="121793" y="1191425"/>
                  </a:lnTo>
                  <a:lnTo>
                    <a:pt x="122085" y="1192390"/>
                  </a:lnTo>
                  <a:lnTo>
                    <a:pt x="122605" y="1193139"/>
                  </a:lnTo>
                  <a:lnTo>
                    <a:pt x="123990" y="1194650"/>
                  </a:lnTo>
                  <a:close/>
                </a:path>
                <a:path w="193039" h="1197609">
                  <a:moveTo>
                    <a:pt x="124485" y="1190688"/>
                  </a:moveTo>
                  <a:lnTo>
                    <a:pt x="124421" y="1190155"/>
                  </a:lnTo>
                  <a:lnTo>
                    <a:pt x="124066" y="1189761"/>
                  </a:lnTo>
                  <a:lnTo>
                    <a:pt x="124485" y="1190688"/>
                  </a:lnTo>
                  <a:close/>
                </a:path>
                <a:path w="193039" h="1197609">
                  <a:moveTo>
                    <a:pt x="124802" y="1190586"/>
                  </a:moveTo>
                  <a:lnTo>
                    <a:pt x="124383" y="1189761"/>
                  </a:lnTo>
                  <a:lnTo>
                    <a:pt x="124498" y="1190244"/>
                  </a:lnTo>
                  <a:lnTo>
                    <a:pt x="124802" y="1190586"/>
                  </a:lnTo>
                  <a:close/>
                </a:path>
                <a:path w="193039" h="1197609">
                  <a:moveTo>
                    <a:pt x="124853" y="1186002"/>
                  </a:moveTo>
                  <a:lnTo>
                    <a:pt x="124777" y="1185748"/>
                  </a:lnTo>
                  <a:lnTo>
                    <a:pt x="124472" y="1185494"/>
                  </a:lnTo>
                  <a:lnTo>
                    <a:pt x="124853" y="1186002"/>
                  </a:lnTo>
                  <a:close/>
                </a:path>
                <a:path w="193039" h="1197609">
                  <a:moveTo>
                    <a:pt x="124980" y="1191768"/>
                  </a:moveTo>
                  <a:lnTo>
                    <a:pt x="124637" y="1191031"/>
                  </a:lnTo>
                  <a:lnTo>
                    <a:pt x="124485" y="1190688"/>
                  </a:lnTo>
                  <a:lnTo>
                    <a:pt x="124523" y="1191031"/>
                  </a:lnTo>
                  <a:lnTo>
                    <a:pt x="124980" y="1191768"/>
                  </a:lnTo>
                  <a:close/>
                </a:path>
                <a:path w="193039" h="1197609">
                  <a:moveTo>
                    <a:pt x="125107" y="1188300"/>
                  </a:moveTo>
                  <a:lnTo>
                    <a:pt x="125056" y="1188148"/>
                  </a:lnTo>
                  <a:lnTo>
                    <a:pt x="125031" y="1188008"/>
                  </a:lnTo>
                  <a:lnTo>
                    <a:pt x="124650" y="1187488"/>
                  </a:lnTo>
                  <a:lnTo>
                    <a:pt x="124701" y="1187665"/>
                  </a:lnTo>
                  <a:lnTo>
                    <a:pt x="124866" y="1187945"/>
                  </a:lnTo>
                  <a:lnTo>
                    <a:pt x="125107" y="1188300"/>
                  </a:lnTo>
                  <a:close/>
                </a:path>
                <a:path w="193039" h="1197609">
                  <a:moveTo>
                    <a:pt x="125158" y="1187513"/>
                  </a:moveTo>
                  <a:lnTo>
                    <a:pt x="125018" y="1187513"/>
                  </a:lnTo>
                  <a:lnTo>
                    <a:pt x="125018" y="1187678"/>
                  </a:lnTo>
                  <a:lnTo>
                    <a:pt x="125082" y="1187538"/>
                  </a:lnTo>
                  <a:close/>
                </a:path>
                <a:path w="193039" h="1197609">
                  <a:moveTo>
                    <a:pt x="125209" y="1191031"/>
                  </a:moveTo>
                  <a:lnTo>
                    <a:pt x="124802" y="1190586"/>
                  </a:lnTo>
                  <a:lnTo>
                    <a:pt x="125031" y="1191031"/>
                  </a:lnTo>
                  <a:lnTo>
                    <a:pt x="125209" y="1191031"/>
                  </a:lnTo>
                  <a:close/>
                </a:path>
                <a:path w="193039" h="1197609">
                  <a:moveTo>
                    <a:pt x="125336" y="1192301"/>
                  </a:moveTo>
                  <a:lnTo>
                    <a:pt x="124980" y="1191768"/>
                  </a:lnTo>
                  <a:lnTo>
                    <a:pt x="125209" y="1192301"/>
                  </a:lnTo>
                  <a:lnTo>
                    <a:pt x="125336" y="1192301"/>
                  </a:lnTo>
                  <a:close/>
                </a:path>
                <a:path w="193039" h="1197609">
                  <a:moveTo>
                    <a:pt x="125450" y="1186751"/>
                  </a:moveTo>
                  <a:lnTo>
                    <a:pt x="124853" y="1186002"/>
                  </a:lnTo>
                  <a:lnTo>
                    <a:pt x="125450" y="1186751"/>
                  </a:lnTo>
                  <a:close/>
                </a:path>
                <a:path w="193039" h="1197609">
                  <a:moveTo>
                    <a:pt x="125780" y="1188694"/>
                  </a:moveTo>
                  <a:lnTo>
                    <a:pt x="125298" y="1188123"/>
                  </a:lnTo>
                  <a:lnTo>
                    <a:pt x="125082" y="1187831"/>
                  </a:lnTo>
                  <a:lnTo>
                    <a:pt x="125018" y="1187678"/>
                  </a:lnTo>
                  <a:lnTo>
                    <a:pt x="125018" y="1187894"/>
                  </a:lnTo>
                  <a:lnTo>
                    <a:pt x="125298" y="1188224"/>
                  </a:lnTo>
                  <a:lnTo>
                    <a:pt x="125577" y="1188529"/>
                  </a:lnTo>
                  <a:lnTo>
                    <a:pt x="125780" y="1188694"/>
                  </a:lnTo>
                  <a:close/>
                </a:path>
                <a:path w="193039" h="1197609">
                  <a:moveTo>
                    <a:pt x="126161" y="1187551"/>
                  </a:moveTo>
                  <a:lnTo>
                    <a:pt x="125831" y="1187170"/>
                  </a:lnTo>
                  <a:lnTo>
                    <a:pt x="125603" y="1186903"/>
                  </a:lnTo>
                  <a:lnTo>
                    <a:pt x="125450" y="1186751"/>
                  </a:lnTo>
                  <a:lnTo>
                    <a:pt x="126161" y="1187551"/>
                  </a:lnTo>
                  <a:close/>
                </a:path>
                <a:path w="193039" h="1197609">
                  <a:moveTo>
                    <a:pt x="126657" y="1194168"/>
                  </a:moveTo>
                  <a:lnTo>
                    <a:pt x="125450" y="1192301"/>
                  </a:lnTo>
                  <a:lnTo>
                    <a:pt x="126657" y="1194168"/>
                  </a:lnTo>
                  <a:close/>
                </a:path>
                <a:path w="193039" h="1197609">
                  <a:moveTo>
                    <a:pt x="126898" y="1093787"/>
                  </a:moveTo>
                  <a:lnTo>
                    <a:pt x="126631" y="1093508"/>
                  </a:lnTo>
                  <a:lnTo>
                    <a:pt x="126466" y="1093584"/>
                  </a:lnTo>
                  <a:lnTo>
                    <a:pt x="126644" y="1093673"/>
                  </a:lnTo>
                  <a:lnTo>
                    <a:pt x="126796" y="1093724"/>
                  </a:lnTo>
                  <a:close/>
                </a:path>
                <a:path w="193039" h="1197609">
                  <a:moveTo>
                    <a:pt x="127139" y="1194841"/>
                  </a:moveTo>
                  <a:lnTo>
                    <a:pt x="126657" y="1194168"/>
                  </a:lnTo>
                  <a:lnTo>
                    <a:pt x="127088" y="1194841"/>
                  </a:lnTo>
                  <a:close/>
                </a:path>
                <a:path w="193039" h="1197609">
                  <a:moveTo>
                    <a:pt x="127190" y="1093927"/>
                  </a:moveTo>
                  <a:lnTo>
                    <a:pt x="126898" y="1093787"/>
                  </a:lnTo>
                  <a:lnTo>
                    <a:pt x="127152" y="1094054"/>
                  </a:lnTo>
                  <a:lnTo>
                    <a:pt x="127190" y="1093927"/>
                  </a:lnTo>
                  <a:close/>
                </a:path>
                <a:path w="193039" h="1197609">
                  <a:moveTo>
                    <a:pt x="127482" y="1089621"/>
                  </a:moveTo>
                  <a:lnTo>
                    <a:pt x="127317" y="1089418"/>
                  </a:lnTo>
                  <a:lnTo>
                    <a:pt x="126949" y="1089329"/>
                  </a:lnTo>
                  <a:lnTo>
                    <a:pt x="127482" y="1089621"/>
                  </a:lnTo>
                  <a:close/>
                </a:path>
                <a:path w="193039" h="1197609">
                  <a:moveTo>
                    <a:pt x="127635" y="1196035"/>
                  </a:moveTo>
                  <a:lnTo>
                    <a:pt x="126758" y="1194562"/>
                  </a:lnTo>
                  <a:lnTo>
                    <a:pt x="125056" y="1192123"/>
                  </a:lnTo>
                  <a:lnTo>
                    <a:pt x="122796" y="1189888"/>
                  </a:lnTo>
                  <a:lnTo>
                    <a:pt x="124790" y="1192580"/>
                  </a:lnTo>
                  <a:lnTo>
                    <a:pt x="123812" y="1191577"/>
                  </a:lnTo>
                  <a:lnTo>
                    <a:pt x="126187" y="1194777"/>
                  </a:lnTo>
                  <a:lnTo>
                    <a:pt x="126250" y="1195260"/>
                  </a:lnTo>
                  <a:lnTo>
                    <a:pt x="125095" y="1194244"/>
                  </a:lnTo>
                  <a:lnTo>
                    <a:pt x="124307" y="1193253"/>
                  </a:lnTo>
                  <a:lnTo>
                    <a:pt x="124815" y="1193990"/>
                  </a:lnTo>
                  <a:lnTo>
                    <a:pt x="123494" y="1192961"/>
                  </a:lnTo>
                  <a:lnTo>
                    <a:pt x="124815" y="1194701"/>
                  </a:lnTo>
                  <a:lnTo>
                    <a:pt x="126822" y="1196492"/>
                  </a:lnTo>
                  <a:lnTo>
                    <a:pt x="127241" y="1196263"/>
                  </a:lnTo>
                  <a:lnTo>
                    <a:pt x="126111" y="1194295"/>
                  </a:lnTo>
                  <a:lnTo>
                    <a:pt x="126695" y="1194803"/>
                  </a:lnTo>
                  <a:lnTo>
                    <a:pt x="127228" y="1195552"/>
                  </a:lnTo>
                  <a:lnTo>
                    <a:pt x="127635" y="1196035"/>
                  </a:lnTo>
                  <a:close/>
                </a:path>
                <a:path w="193039" h="1197609">
                  <a:moveTo>
                    <a:pt x="127723" y="1094638"/>
                  </a:moveTo>
                  <a:lnTo>
                    <a:pt x="127165" y="1094054"/>
                  </a:lnTo>
                  <a:lnTo>
                    <a:pt x="126974" y="1094257"/>
                  </a:lnTo>
                  <a:lnTo>
                    <a:pt x="127723" y="1094638"/>
                  </a:lnTo>
                  <a:close/>
                </a:path>
                <a:path w="193039" h="1197609">
                  <a:moveTo>
                    <a:pt x="127736" y="1188097"/>
                  </a:moveTo>
                  <a:lnTo>
                    <a:pt x="126657" y="1186637"/>
                  </a:lnTo>
                  <a:lnTo>
                    <a:pt x="126326" y="1186624"/>
                  </a:lnTo>
                  <a:lnTo>
                    <a:pt x="124663" y="1185405"/>
                  </a:lnTo>
                  <a:lnTo>
                    <a:pt x="124777" y="1185748"/>
                  </a:lnTo>
                  <a:lnTo>
                    <a:pt x="127736" y="1188097"/>
                  </a:lnTo>
                  <a:close/>
                </a:path>
                <a:path w="193039" h="1197609">
                  <a:moveTo>
                    <a:pt x="128358" y="1090091"/>
                  </a:moveTo>
                  <a:lnTo>
                    <a:pt x="127482" y="1089621"/>
                  </a:lnTo>
                  <a:lnTo>
                    <a:pt x="128358" y="1090091"/>
                  </a:lnTo>
                  <a:close/>
                </a:path>
                <a:path w="193039" h="1197609">
                  <a:moveTo>
                    <a:pt x="129019" y="1193571"/>
                  </a:moveTo>
                  <a:lnTo>
                    <a:pt x="127787" y="1192301"/>
                  </a:lnTo>
                  <a:lnTo>
                    <a:pt x="127622" y="1192301"/>
                  </a:lnTo>
                  <a:lnTo>
                    <a:pt x="129019" y="1193571"/>
                  </a:lnTo>
                  <a:close/>
                </a:path>
                <a:path w="193039" h="1197609">
                  <a:moveTo>
                    <a:pt x="129095" y="1183411"/>
                  </a:moveTo>
                  <a:lnTo>
                    <a:pt x="128206" y="1182141"/>
                  </a:lnTo>
                  <a:lnTo>
                    <a:pt x="128435" y="1183411"/>
                  </a:lnTo>
                  <a:lnTo>
                    <a:pt x="129095" y="1183411"/>
                  </a:lnTo>
                  <a:close/>
                </a:path>
                <a:path w="193039" h="1197609">
                  <a:moveTo>
                    <a:pt x="129324" y="1090536"/>
                  </a:moveTo>
                  <a:lnTo>
                    <a:pt x="128562" y="1090180"/>
                  </a:lnTo>
                  <a:lnTo>
                    <a:pt x="128346" y="1090104"/>
                  </a:lnTo>
                  <a:lnTo>
                    <a:pt x="129324" y="1090536"/>
                  </a:lnTo>
                  <a:close/>
                </a:path>
                <a:path w="193039" h="1197609">
                  <a:moveTo>
                    <a:pt x="130721" y="1183411"/>
                  </a:moveTo>
                  <a:lnTo>
                    <a:pt x="129933" y="1182141"/>
                  </a:lnTo>
                  <a:lnTo>
                    <a:pt x="130517" y="1183411"/>
                  </a:lnTo>
                  <a:lnTo>
                    <a:pt x="130721" y="1183411"/>
                  </a:lnTo>
                  <a:close/>
                </a:path>
                <a:path w="193039" h="1197609">
                  <a:moveTo>
                    <a:pt x="131038" y="1090282"/>
                  </a:moveTo>
                  <a:lnTo>
                    <a:pt x="129755" y="1089533"/>
                  </a:lnTo>
                  <a:lnTo>
                    <a:pt x="129476" y="1089355"/>
                  </a:lnTo>
                  <a:lnTo>
                    <a:pt x="129146" y="1089533"/>
                  </a:lnTo>
                  <a:lnTo>
                    <a:pt x="127101" y="1089139"/>
                  </a:lnTo>
                  <a:lnTo>
                    <a:pt x="127317" y="1089418"/>
                  </a:lnTo>
                  <a:lnTo>
                    <a:pt x="131038" y="1090282"/>
                  </a:lnTo>
                  <a:close/>
                </a:path>
                <a:path w="193039" h="1197609">
                  <a:moveTo>
                    <a:pt x="133235" y="1195006"/>
                  </a:moveTo>
                  <a:lnTo>
                    <a:pt x="133197" y="1194841"/>
                  </a:lnTo>
                  <a:lnTo>
                    <a:pt x="133235" y="1195006"/>
                  </a:lnTo>
                  <a:close/>
                </a:path>
                <a:path w="193039" h="1197609">
                  <a:moveTo>
                    <a:pt x="133692" y="1196111"/>
                  </a:moveTo>
                  <a:lnTo>
                    <a:pt x="133540" y="1195844"/>
                  </a:lnTo>
                  <a:lnTo>
                    <a:pt x="133235" y="1195006"/>
                  </a:lnTo>
                  <a:lnTo>
                    <a:pt x="133388" y="1195692"/>
                  </a:lnTo>
                  <a:lnTo>
                    <a:pt x="131241" y="1193571"/>
                  </a:lnTo>
                  <a:lnTo>
                    <a:pt x="130746" y="1193571"/>
                  </a:lnTo>
                  <a:lnTo>
                    <a:pt x="129717" y="1191031"/>
                  </a:lnTo>
                  <a:lnTo>
                    <a:pt x="128320" y="1189761"/>
                  </a:lnTo>
                  <a:lnTo>
                    <a:pt x="128244" y="1191031"/>
                  </a:lnTo>
                  <a:lnTo>
                    <a:pt x="128676" y="1192301"/>
                  </a:lnTo>
                  <a:lnTo>
                    <a:pt x="128155" y="1191031"/>
                  </a:lnTo>
                  <a:lnTo>
                    <a:pt x="126669" y="1189761"/>
                  </a:lnTo>
                  <a:lnTo>
                    <a:pt x="126669" y="1191018"/>
                  </a:lnTo>
                  <a:lnTo>
                    <a:pt x="126580" y="1190891"/>
                  </a:lnTo>
                  <a:lnTo>
                    <a:pt x="126568" y="1191031"/>
                  </a:lnTo>
                  <a:lnTo>
                    <a:pt x="126504" y="1190790"/>
                  </a:lnTo>
                  <a:lnTo>
                    <a:pt x="125755" y="1189761"/>
                  </a:lnTo>
                  <a:lnTo>
                    <a:pt x="125107" y="1188491"/>
                  </a:lnTo>
                  <a:lnTo>
                    <a:pt x="125412" y="1189761"/>
                  </a:lnTo>
                  <a:lnTo>
                    <a:pt x="126377" y="1191031"/>
                  </a:lnTo>
                  <a:lnTo>
                    <a:pt x="126644" y="1192301"/>
                  </a:lnTo>
                  <a:lnTo>
                    <a:pt x="125361" y="1191031"/>
                  </a:lnTo>
                  <a:lnTo>
                    <a:pt x="125209" y="1191031"/>
                  </a:lnTo>
                  <a:lnTo>
                    <a:pt x="126352" y="1192301"/>
                  </a:lnTo>
                  <a:lnTo>
                    <a:pt x="127063" y="1193571"/>
                  </a:lnTo>
                  <a:lnTo>
                    <a:pt x="127241" y="1193571"/>
                  </a:lnTo>
                  <a:lnTo>
                    <a:pt x="131533" y="1197381"/>
                  </a:lnTo>
                  <a:lnTo>
                    <a:pt x="127673" y="1192364"/>
                  </a:lnTo>
                  <a:lnTo>
                    <a:pt x="127012" y="1191501"/>
                  </a:lnTo>
                  <a:lnTo>
                    <a:pt x="127787" y="1192301"/>
                  </a:lnTo>
                  <a:lnTo>
                    <a:pt x="128346" y="1192301"/>
                  </a:lnTo>
                  <a:lnTo>
                    <a:pt x="131102" y="1194841"/>
                  </a:lnTo>
                  <a:lnTo>
                    <a:pt x="130238" y="1193711"/>
                  </a:lnTo>
                  <a:lnTo>
                    <a:pt x="131775" y="1194841"/>
                  </a:lnTo>
                  <a:lnTo>
                    <a:pt x="131978" y="1194841"/>
                  </a:lnTo>
                  <a:lnTo>
                    <a:pt x="133426" y="1195844"/>
                  </a:lnTo>
                  <a:lnTo>
                    <a:pt x="133489" y="1196111"/>
                  </a:lnTo>
                  <a:lnTo>
                    <a:pt x="133692" y="1196111"/>
                  </a:lnTo>
                  <a:close/>
                </a:path>
                <a:path w="193039" h="1197609">
                  <a:moveTo>
                    <a:pt x="133807" y="1196111"/>
                  </a:moveTo>
                  <a:lnTo>
                    <a:pt x="133616" y="1195908"/>
                  </a:lnTo>
                  <a:lnTo>
                    <a:pt x="133807" y="1196111"/>
                  </a:lnTo>
                  <a:close/>
                </a:path>
                <a:path w="193039" h="1197609">
                  <a:moveTo>
                    <a:pt x="133870" y="1195743"/>
                  </a:moveTo>
                  <a:lnTo>
                    <a:pt x="133769" y="1195489"/>
                  </a:lnTo>
                  <a:lnTo>
                    <a:pt x="133705" y="1195336"/>
                  </a:lnTo>
                  <a:lnTo>
                    <a:pt x="133870" y="1195743"/>
                  </a:lnTo>
                  <a:close/>
                </a:path>
                <a:path w="193039" h="1197609">
                  <a:moveTo>
                    <a:pt x="134124" y="1181506"/>
                  </a:moveTo>
                  <a:lnTo>
                    <a:pt x="133032" y="1181138"/>
                  </a:lnTo>
                  <a:lnTo>
                    <a:pt x="133604" y="1181392"/>
                  </a:lnTo>
                  <a:lnTo>
                    <a:pt x="133908" y="1181481"/>
                  </a:lnTo>
                  <a:lnTo>
                    <a:pt x="134124" y="1181506"/>
                  </a:lnTo>
                  <a:close/>
                </a:path>
                <a:path w="193039" h="1197609">
                  <a:moveTo>
                    <a:pt x="136512" y="1179360"/>
                  </a:moveTo>
                  <a:lnTo>
                    <a:pt x="136321" y="1179207"/>
                  </a:lnTo>
                  <a:lnTo>
                    <a:pt x="136512" y="1179360"/>
                  </a:lnTo>
                  <a:close/>
                </a:path>
                <a:path w="193039" h="1197609">
                  <a:moveTo>
                    <a:pt x="136652" y="1179461"/>
                  </a:moveTo>
                  <a:lnTo>
                    <a:pt x="136512" y="1179360"/>
                  </a:lnTo>
                  <a:lnTo>
                    <a:pt x="136652" y="1179461"/>
                  </a:lnTo>
                  <a:close/>
                </a:path>
                <a:path w="193039" h="1197609">
                  <a:moveTo>
                    <a:pt x="137642" y="1183805"/>
                  </a:moveTo>
                  <a:lnTo>
                    <a:pt x="137375" y="1183411"/>
                  </a:lnTo>
                  <a:lnTo>
                    <a:pt x="136969" y="1183411"/>
                  </a:lnTo>
                  <a:lnTo>
                    <a:pt x="137642" y="1183805"/>
                  </a:lnTo>
                  <a:close/>
                </a:path>
                <a:path w="193039" h="1197609">
                  <a:moveTo>
                    <a:pt x="138417" y="1183411"/>
                  </a:moveTo>
                  <a:lnTo>
                    <a:pt x="136728" y="1182141"/>
                  </a:lnTo>
                  <a:lnTo>
                    <a:pt x="136499" y="1182141"/>
                  </a:lnTo>
                  <a:lnTo>
                    <a:pt x="137375" y="1183411"/>
                  </a:lnTo>
                  <a:lnTo>
                    <a:pt x="138417" y="1183411"/>
                  </a:lnTo>
                  <a:close/>
                </a:path>
                <a:path w="193039" h="1197609">
                  <a:moveTo>
                    <a:pt x="138861" y="1192301"/>
                  </a:moveTo>
                  <a:lnTo>
                    <a:pt x="136347" y="1189761"/>
                  </a:lnTo>
                  <a:lnTo>
                    <a:pt x="137109" y="1191031"/>
                  </a:lnTo>
                  <a:lnTo>
                    <a:pt x="137261" y="1191031"/>
                  </a:lnTo>
                  <a:lnTo>
                    <a:pt x="138861" y="1192301"/>
                  </a:lnTo>
                  <a:close/>
                </a:path>
                <a:path w="193039" h="1197609">
                  <a:moveTo>
                    <a:pt x="139014" y="1192999"/>
                  </a:moveTo>
                  <a:lnTo>
                    <a:pt x="137756" y="1193038"/>
                  </a:lnTo>
                  <a:lnTo>
                    <a:pt x="138201" y="1193368"/>
                  </a:lnTo>
                  <a:lnTo>
                    <a:pt x="139014" y="1192999"/>
                  </a:lnTo>
                  <a:close/>
                </a:path>
                <a:path w="193039" h="1197609">
                  <a:moveTo>
                    <a:pt x="139166" y="1190790"/>
                  </a:moveTo>
                  <a:lnTo>
                    <a:pt x="138734" y="1190244"/>
                  </a:lnTo>
                  <a:lnTo>
                    <a:pt x="137845" y="1189761"/>
                  </a:lnTo>
                  <a:lnTo>
                    <a:pt x="139166" y="1190790"/>
                  </a:lnTo>
                  <a:close/>
                </a:path>
                <a:path w="193039" h="1197609">
                  <a:moveTo>
                    <a:pt x="139915" y="1194663"/>
                  </a:moveTo>
                  <a:lnTo>
                    <a:pt x="138201" y="1193368"/>
                  </a:lnTo>
                  <a:lnTo>
                    <a:pt x="137845" y="1193533"/>
                  </a:lnTo>
                  <a:lnTo>
                    <a:pt x="139890" y="1194777"/>
                  </a:lnTo>
                  <a:close/>
                </a:path>
                <a:path w="193039" h="1197609">
                  <a:moveTo>
                    <a:pt x="140309" y="1192301"/>
                  </a:moveTo>
                  <a:lnTo>
                    <a:pt x="139712" y="1191514"/>
                  </a:lnTo>
                  <a:lnTo>
                    <a:pt x="138861" y="1191031"/>
                  </a:lnTo>
                  <a:lnTo>
                    <a:pt x="140309" y="1192301"/>
                  </a:lnTo>
                  <a:close/>
                </a:path>
                <a:path w="193039" h="1197609">
                  <a:moveTo>
                    <a:pt x="141084" y="1192301"/>
                  </a:moveTo>
                  <a:lnTo>
                    <a:pt x="139166" y="1190790"/>
                  </a:lnTo>
                  <a:lnTo>
                    <a:pt x="139712" y="1191514"/>
                  </a:lnTo>
                  <a:lnTo>
                    <a:pt x="141084" y="1192301"/>
                  </a:lnTo>
                  <a:close/>
                </a:path>
                <a:path w="193039" h="1197609">
                  <a:moveTo>
                    <a:pt x="142722" y="1059268"/>
                  </a:moveTo>
                  <a:lnTo>
                    <a:pt x="142151" y="1058468"/>
                  </a:lnTo>
                  <a:lnTo>
                    <a:pt x="140462" y="1058291"/>
                  </a:lnTo>
                  <a:lnTo>
                    <a:pt x="142722" y="1059268"/>
                  </a:lnTo>
                  <a:close/>
                </a:path>
                <a:path w="193039" h="1197609">
                  <a:moveTo>
                    <a:pt x="143052" y="1196708"/>
                  </a:moveTo>
                  <a:lnTo>
                    <a:pt x="139890" y="1194777"/>
                  </a:lnTo>
                  <a:lnTo>
                    <a:pt x="139814" y="1195146"/>
                  </a:lnTo>
                  <a:lnTo>
                    <a:pt x="143052" y="1196708"/>
                  </a:lnTo>
                  <a:close/>
                </a:path>
                <a:path w="193039" h="1197609">
                  <a:moveTo>
                    <a:pt x="143548" y="1089825"/>
                  </a:moveTo>
                  <a:lnTo>
                    <a:pt x="142392" y="1090422"/>
                  </a:lnTo>
                  <a:lnTo>
                    <a:pt x="142913" y="1090549"/>
                  </a:lnTo>
                  <a:lnTo>
                    <a:pt x="143548" y="1089825"/>
                  </a:lnTo>
                  <a:close/>
                </a:path>
                <a:path w="193039" h="1197609">
                  <a:moveTo>
                    <a:pt x="143789" y="1193685"/>
                  </a:moveTo>
                  <a:lnTo>
                    <a:pt x="143243" y="1192745"/>
                  </a:lnTo>
                  <a:lnTo>
                    <a:pt x="143116" y="1192517"/>
                  </a:lnTo>
                  <a:lnTo>
                    <a:pt x="142595" y="1192301"/>
                  </a:lnTo>
                  <a:lnTo>
                    <a:pt x="142049" y="1192009"/>
                  </a:lnTo>
                  <a:lnTo>
                    <a:pt x="142138" y="1192136"/>
                  </a:lnTo>
                  <a:lnTo>
                    <a:pt x="142176" y="1192822"/>
                  </a:lnTo>
                  <a:lnTo>
                    <a:pt x="143344" y="1193228"/>
                  </a:lnTo>
                  <a:lnTo>
                    <a:pt x="143789" y="1193685"/>
                  </a:lnTo>
                  <a:close/>
                </a:path>
                <a:path w="193039" h="1197609">
                  <a:moveTo>
                    <a:pt x="144018" y="1192453"/>
                  </a:moveTo>
                  <a:lnTo>
                    <a:pt x="141897" y="1190409"/>
                  </a:lnTo>
                  <a:lnTo>
                    <a:pt x="140995" y="1189494"/>
                  </a:lnTo>
                  <a:lnTo>
                    <a:pt x="141833" y="1190383"/>
                  </a:lnTo>
                  <a:lnTo>
                    <a:pt x="142176" y="1190853"/>
                  </a:lnTo>
                  <a:lnTo>
                    <a:pt x="142265" y="1191082"/>
                  </a:lnTo>
                  <a:lnTo>
                    <a:pt x="142684" y="1191450"/>
                  </a:lnTo>
                  <a:lnTo>
                    <a:pt x="143827" y="1192466"/>
                  </a:lnTo>
                  <a:lnTo>
                    <a:pt x="144018" y="1192453"/>
                  </a:lnTo>
                  <a:close/>
                </a:path>
                <a:path w="193039" h="1197609">
                  <a:moveTo>
                    <a:pt x="145034" y="1091171"/>
                  </a:moveTo>
                  <a:lnTo>
                    <a:pt x="145008" y="1091044"/>
                  </a:lnTo>
                  <a:lnTo>
                    <a:pt x="142913" y="1090549"/>
                  </a:lnTo>
                  <a:lnTo>
                    <a:pt x="142646" y="1090853"/>
                  </a:lnTo>
                  <a:lnTo>
                    <a:pt x="145034" y="1091171"/>
                  </a:lnTo>
                  <a:close/>
                </a:path>
                <a:path w="193039" h="1197609">
                  <a:moveTo>
                    <a:pt x="145961" y="1183132"/>
                  </a:moveTo>
                  <a:lnTo>
                    <a:pt x="145554" y="1182814"/>
                  </a:lnTo>
                  <a:lnTo>
                    <a:pt x="145719" y="1182979"/>
                  </a:lnTo>
                  <a:lnTo>
                    <a:pt x="145961" y="1183132"/>
                  </a:lnTo>
                  <a:close/>
                </a:path>
                <a:path w="193039" h="1197609">
                  <a:moveTo>
                    <a:pt x="145973" y="1189761"/>
                  </a:moveTo>
                  <a:lnTo>
                    <a:pt x="145516" y="1188491"/>
                  </a:lnTo>
                  <a:lnTo>
                    <a:pt x="144589" y="1188491"/>
                  </a:lnTo>
                  <a:lnTo>
                    <a:pt x="145973" y="1189761"/>
                  </a:lnTo>
                  <a:close/>
                </a:path>
                <a:path w="193039" h="1197609">
                  <a:moveTo>
                    <a:pt x="145973" y="1052652"/>
                  </a:moveTo>
                  <a:lnTo>
                    <a:pt x="145618" y="1052334"/>
                  </a:lnTo>
                  <a:lnTo>
                    <a:pt x="144983" y="1052385"/>
                  </a:lnTo>
                  <a:lnTo>
                    <a:pt x="145034" y="1052601"/>
                  </a:lnTo>
                  <a:lnTo>
                    <a:pt x="145376" y="1052918"/>
                  </a:lnTo>
                  <a:lnTo>
                    <a:pt x="145618" y="1052779"/>
                  </a:lnTo>
                  <a:lnTo>
                    <a:pt x="145973" y="1052652"/>
                  </a:lnTo>
                  <a:close/>
                </a:path>
                <a:path w="193039" h="1197609">
                  <a:moveTo>
                    <a:pt x="146342" y="1166177"/>
                  </a:moveTo>
                  <a:lnTo>
                    <a:pt x="145961" y="1165313"/>
                  </a:lnTo>
                  <a:lnTo>
                    <a:pt x="144399" y="1164653"/>
                  </a:lnTo>
                  <a:lnTo>
                    <a:pt x="146342" y="1166177"/>
                  </a:lnTo>
                  <a:close/>
                </a:path>
                <a:path w="193039" h="1197609">
                  <a:moveTo>
                    <a:pt x="146685" y="1166901"/>
                  </a:moveTo>
                  <a:lnTo>
                    <a:pt x="143789" y="1165631"/>
                  </a:lnTo>
                  <a:lnTo>
                    <a:pt x="146685" y="1166901"/>
                  </a:lnTo>
                  <a:close/>
                </a:path>
                <a:path w="193039" h="1197609">
                  <a:moveTo>
                    <a:pt x="147878" y="1184681"/>
                  </a:moveTo>
                  <a:lnTo>
                    <a:pt x="146951" y="1183411"/>
                  </a:lnTo>
                  <a:lnTo>
                    <a:pt x="147497" y="1184681"/>
                  </a:lnTo>
                  <a:lnTo>
                    <a:pt x="147878" y="1184681"/>
                  </a:lnTo>
                  <a:close/>
                </a:path>
                <a:path w="193039" h="1197609">
                  <a:moveTo>
                    <a:pt x="148005" y="1165250"/>
                  </a:moveTo>
                  <a:lnTo>
                    <a:pt x="147053" y="1164361"/>
                  </a:lnTo>
                  <a:lnTo>
                    <a:pt x="146215" y="1164361"/>
                  </a:lnTo>
                  <a:lnTo>
                    <a:pt x="148005" y="1165250"/>
                  </a:lnTo>
                  <a:close/>
                </a:path>
                <a:path w="193039" h="1197609">
                  <a:moveTo>
                    <a:pt x="148259" y="1188859"/>
                  </a:moveTo>
                  <a:lnTo>
                    <a:pt x="147358" y="1187742"/>
                  </a:lnTo>
                  <a:lnTo>
                    <a:pt x="148259" y="1188859"/>
                  </a:lnTo>
                  <a:close/>
                </a:path>
                <a:path w="193039" h="1197609">
                  <a:moveTo>
                    <a:pt x="148310" y="1088453"/>
                  </a:moveTo>
                  <a:lnTo>
                    <a:pt x="147472" y="1087755"/>
                  </a:lnTo>
                  <a:lnTo>
                    <a:pt x="147243" y="1087589"/>
                  </a:lnTo>
                  <a:lnTo>
                    <a:pt x="146177" y="1087589"/>
                  </a:lnTo>
                  <a:lnTo>
                    <a:pt x="146469" y="1088275"/>
                  </a:lnTo>
                  <a:lnTo>
                    <a:pt x="147726" y="1088186"/>
                  </a:lnTo>
                  <a:lnTo>
                    <a:pt x="148310" y="1088453"/>
                  </a:lnTo>
                  <a:close/>
                </a:path>
                <a:path w="193039" h="1197609">
                  <a:moveTo>
                    <a:pt x="148717" y="1091666"/>
                  </a:moveTo>
                  <a:lnTo>
                    <a:pt x="145034" y="1091171"/>
                  </a:lnTo>
                  <a:lnTo>
                    <a:pt x="145097" y="1091565"/>
                  </a:lnTo>
                  <a:lnTo>
                    <a:pt x="148717" y="1091666"/>
                  </a:lnTo>
                  <a:close/>
                </a:path>
                <a:path w="193039" h="1197609">
                  <a:moveTo>
                    <a:pt x="149390" y="1179918"/>
                  </a:moveTo>
                  <a:close/>
                </a:path>
                <a:path w="193039" h="1197609">
                  <a:moveTo>
                    <a:pt x="149390" y="1163688"/>
                  </a:moveTo>
                  <a:lnTo>
                    <a:pt x="147472" y="1161821"/>
                  </a:lnTo>
                  <a:lnTo>
                    <a:pt x="148221" y="1163091"/>
                  </a:lnTo>
                  <a:lnTo>
                    <a:pt x="149390" y="1163688"/>
                  </a:lnTo>
                  <a:close/>
                </a:path>
                <a:path w="193039" h="1197609">
                  <a:moveTo>
                    <a:pt x="149631" y="1165631"/>
                  </a:moveTo>
                  <a:lnTo>
                    <a:pt x="147916" y="1164361"/>
                  </a:lnTo>
                  <a:lnTo>
                    <a:pt x="147548" y="1164361"/>
                  </a:lnTo>
                  <a:lnTo>
                    <a:pt x="149631" y="1165631"/>
                  </a:lnTo>
                  <a:close/>
                </a:path>
                <a:path w="193039" h="1197609">
                  <a:moveTo>
                    <a:pt x="149999" y="1180109"/>
                  </a:moveTo>
                  <a:lnTo>
                    <a:pt x="149555" y="1179995"/>
                  </a:lnTo>
                  <a:lnTo>
                    <a:pt x="149783" y="1180109"/>
                  </a:lnTo>
                  <a:lnTo>
                    <a:pt x="149910" y="1180122"/>
                  </a:lnTo>
                  <a:close/>
                </a:path>
                <a:path w="193039" h="1197609">
                  <a:moveTo>
                    <a:pt x="150088" y="1160551"/>
                  </a:moveTo>
                  <a:lnTo>
                    <a:pt x="148932" y="1159281"/>
                  </a:lnTo>
                  <a:lnTo>
                    <a:pt x="149009" y="1160551"/>
                  </a:lnTo>
                  <a:lnTo>
                    <a:pt x="150088" y="1160551"/>
                  </a:lnTo>
                  <a:close/>
                </a:path>
                <a:path w="193039" h="1197609">
                  <a:moveTo>
                    <a:pt x="150583" y="1158011"/>
                  </a:moveTo>
                  <a:lnTo>
                    <a:pt x="148361" y="1156741"/>
                  </a:lnTo>
                  <a:lnTo>
                    <a:pt x="149758" y="1157693"/>
                  </a:lnTo>
                  <a:lnTo>
                    <a:pt x="150583" y="1158011"/>
                  </a:lnTo>
                  <a:close/>
                </a:path>
                <a:path w="193039" h="1197609">
                  <a:moveTo>
                    <a:pt x="150622" y="1154201"/>
                  </a:moveTo>
                  <a:lnTo>
                    <a:pt x="150596" y="1154341"/>
                  </a:lnTo>
                  <a:lnTo>
                    <a:pt x="150622" y="1154201"/>
                  </a:lnTo>
                  <a:close/>
                </a:path>
                <a:path w="193039" h="1197609">
                  <a:moveTo>
                    <a:pt x="150812" y="1148930"/>
                  </a:moveTo>
                  <a:lnTo>
                    <a:pt x="150342" y="1148410"/>
                  </a:lnTo>
                  <a:lnTo>
                    <a:pt x="150456" y="1148638"/>
                  </a:lnTo>
                  <a:lnTo>
                    <a:pt x="150812" y="1149007"/>
                  </a:lnTo>
                  <a:close/>
                </a:path>
                <a:path w="193039" h="1197609">
                  <a:moveTo>
                    <a:pt x="150863" y="1183411"/>
                  </a:moveTo>
                  <a:close/>
                </a:path>
                <a:path w="193039" h="1197609">
                  <a:moveTo>
                    <a:pt x="150952" y="1153934"/>
                  </a:moveTo>
                  <a:lnTo>
                    <a:pt x="150749" y="1152931"/>
                  </a:lnTo>
                  <a:lnTo>
                    <a:pt x="150888" y="1152931"/>
                  </a:lnTo>
                  <a:lnTo>
                    <a:pt x="149555" y="1151661"/>
                  </a:lnTo>
                  <a:lnTo>
                    <a:pt x="150215" y="1152931"/>
                  </a:lnTo>
                  <a:lnTo>
                    <a:pt x="149707" y="1152931"/>
                  </a:lnTo>
                  <a:lnTo>
                    <a:pt x="150952" y="1153934"/>
                  </a:lnTo>
                  <a:close/>
                </a:path>
                <a:path w="193039" h="1197609">
                  <a:moveTo>
                    <a:pt x="151015" y="1162507"/>
                  </a:moveTo>
                  <a:lnTo>
                    <a:pt x="150634" y="1162113"/>
                  </a:lnTo>
                  <a:lnTo>
                    <a:pt x="150253" y="1161732"/>
                  </a:lnTo>
                  <a:lnTo>
                    <a:pt x="150050" y="1161440"/>
                  </a:lnTo>
                  <a:lnTo>
                    <a:pt x="150304" y="1161402"/>
                  </a:lnTo>
                  <a:lnTo>
                    <a:pt x="150660" y="1161389"/>
                  </a:lnTo>
                  <a:lnTo>
                    <a:pt x="150368" y="1161008"/>
                  </a:lnTo>
                  <a:lnTo>
                    <a:pt x="149771" y="1160868"/>
                  </a:lnTo>
                  <a:lnTo>
                    <a:pt x="149771" y="1161084"/>
                  </a:lnTo>
                  <a:lnTo>
                    <a:pt x="150025" y="1161440"/>
                  </a:lnTo>
                  <a:lnTo>
                    <a:pt x="149745" y="1161491"/>
                  </a:lnTo>
                  <a:lnTo>
                    <a:pt x="149606" y="1161605"/>
                  </a:lnTo>
                  <a:lnTo>
                    <a:pt x="151015" y="1162507"/>
                  </a:lnTo>
                  <a:close/>
                </a:path>
                <a:path w="193039" h="1197609">
                  <a:moveTo>
                    <a:pt x="151091" y="1150391"/>
                  </a:moveTo>
                  <a:lnTo>
                    <a:pt x="150812" y="1149121"/>
                  </a:lnTo>
                  <a:lnTo>
                    <a:pt x="150863" y="1150391"/>
                  </a:lnTo>
                  <a:lnTo>
                    <a:pt x="151091" y="1150391"/>
                  </a:lnTo>
                  <a:close/>
                </a:path>
                <a:path w="193039" h="1197609">
                  <a:moveTo>
                    <a:pt x="151142" y="1180426"/>
                  </a:moveTo>
                  <a:lnTo>
                    <a:pt x="150279" y="1179703"/>
                  </a:lnTo>
                  <a:lnTo>
                    <a:pt x="150329" y="1180096"/>
                  </a:lnTo>
                  <a:lnTo>
                    <a:pt x="149999" y="1180109"/>
                  </a:lnTo>
                  <a:lnTo>
                    <a:pt x="151142" y="1180426"/>
                  </a:lnTo>
                  <a:close/>
                </a:path>
                <a:path w="193039" h="1197609">
                  <a:moveTo>
                    <a:pt x="151180" y="1185405"/>
                  </a:moveTo>
                  <a:lnTo>
                    <a:pt x="150914" y="1185176"/>
                  </a:lnTo>
                  <a:lnTo>
                    <a:pt x="150558" y="1184935"/>
                  </a:lnTo>
                  <a:lnTo>
                    <a:pt x="151180" y="1185405"/>
                  </a:lnTo>
                  <a:close/>
                </a:path>
                <a:path w="193039" h="1197609">
                  <a:moveTo>
                    <a:pt x="151295" y="1154201"/>
                  </a:moveTo>
                  <a:lnTo>
                    <a:pt x="150952" y="1153934"/>
                  </a:lnTo>
                  <a:lnTo>
                    <a:pt x="151015" y="1154201"/>
                  </a:lnTo>
                  <a:lnTo>
                    <a:pt x="151295" y="1154201"/>
                  </a:lnTo>
                  <a:close/>
                </a:path>
                <a:path w="193039" h="1197609">
                  <a:moveTo>
                    <a:pt x="152349" y="1152931"/>
                  </a:moveTo>
                  <a:lnTo>
                    <a:pt x="152120" y="1152931"/>
                  </a:lnTo>
                  <a:lnTo>
                    <a:pt x="150850" y="1151661"/>
                  </a:lnTo>
                  <a:lnTo>
                    <a:pt x="149745" y="1151661"/>
                  </a:lnTo>
                  <a:lnTo>
                    <a:pt x="152285" y="1153121"/>
                  </a:lnTo>
                  <a:lnTo>
                    <a:pt x="152349" y="1152931"/>
                  </a:lnTo>
                  <a:close/>
                </a:path>
                <a:path w="193039" h="1197609">
                  <a:moveTo>
                    <a:pt x="152908" y="1136154"/>
                  </a:moveTo>
                  <a:close/>
                </a:path>
                <a:path w="193039" h="1197609">
                  <a:moveTo>
                    <a:pt x="153581" y="1135684"/>
                  </a:moveTo>
                  <a:lnTo>
                    <a:pt x="153250" y="1135748"/>
                  </a:lnTo>
                  <a:lnTo>
                    <a:pt x="153009" y="1135926"/>
                  </a:lnTo>
                  <a:lnTo>
                    <a:pt x="152908" y="1136154"/>
                  </a:lnTo>
                  <a:lnTo>
                    <a:pt x="153581" y="1135684"/>
                  </a:lnTo>
                  <a:close/>
                </a:path>
                <a:path w="193039" h="1197609">
                  <a:moveTo>
                    <a:pt x="154178" y="1037932"/>
                  </a:moveTo>
                  <a:lnTo>
                    <a:pt x="153885" y="1038009"/>
                  </a:lnTo>
                  <a:lnTo>
                    <a:pt x="153695" y="1038123"/>
                  </a:lnTo>
                  <a:lnTo>
                    <a:pt x="154178" y="1037932"/>
                  </a:lnTo>
                  <a:close/>
                </a:path>
                <a:path w="193039" h="1197609">
                  <a:moveTo>
                    <a:pt x="154889" y="1034821"/>
                  </a:moveTo>
                  <a:lnTo>
                    <a:pt x="153746" y="1034821"/>
                  </a:lnTo>
                  <a:lnTo>
                    <a:pt x="154127" y="1034389"/>
                  </a:lnTo>
                  <a:lnTo>
                    <a:pt x="152603" y="1034821"/>
                  </a:lnTo>
                  <a:lnTo>
                    <a:pt x="153555" y="1034821"/>
                  </a:lnTo>
                  <a:lnTo>
                    <a:pt x="152781" y="1036091"/>
                  </a:lnTo>
                  <a:lnTo>
                    <a:pt x="154889" y="1034821"/>
                  </a:lnTo>
                  <a:close/>
                </a:path>
                <a:path w="193039" h="1197609">
                  <a:moveTo>
                    <a:pt x="155359" y="1146581"/>
                  </a:moveTo>
                  <a:lnTo>
                    <a:pt x="155321" y="1146352"/>
                  </a:lnTo>
                  <a:lnTo>
                    <a:pt x="152285" y="1144041"/>
                  </a:lnTo>
                  <a:lnTo>
                    <a:pt x="151104" y="1144041"/>
                  </a:lnTo>
                  <a:lnTo>
                    <a:pt x="155359" y="1146581"/>
                  </a:lnTo>
                  <a:close/>
                </a:path>
                <a:path w="193039" h="1197609">
                  <a:moveTo>
                    <a:pt x="155460" y="1067498"/>
                  </a:moveTo>
                  <a:lnTo>
                    <a:pt x="153898" y="1066927"/>
                  </a:lnTo>
                  <a:lnTo>
                    <a:pt x="155422" y="1067511"/>
                  </a:lnTo>
                  <a:close/>
                </a:path>
                <a:path w="193039" h="1197609">
                  <a:moveTo>
                    <a:pt x="155727" y="1047521"/>
                  </a:moveTo>
                  <a:lnTo>
                    <a:pt x="153809" y="1047521"/>
                  </a:lnTo>
                  <a:lnTo>
                    <a:pt x="153936" y="1048791"/>
                  </a:lnTo>
                  <a:lnTo>
                    <a:pt x="155727" y="1047521"/>
                  </a:lnTo>
                  <a:close/>
                </a:path>
                <a:path w="193039" h="1197609">
                  <a:moveTo>
                    <a:pt x="155790" y="1176832"/>
                  </a:moveTo>
                  <a:lnTo>
                    <a:pt x="155587" y="1177061"/>
                  </a:lnTo>
                  <a:lnTo>
                    <a:pt x="155790" y="1176832"/>
                  </a:lnTo>
                  <a:close/>
                </a:path>
                <a:path w="193039" h="1197609">
                  <a:moveTo>
                    <a:pt x="155917" y="1133995"/>
                  </a:moveTo>
                  <a:lnTo>
                    <a:pt x="155714" y="1133881"/>
                  </a:lnTo>
                  <a:lnTo>
                    <a:pt x="155232" y="1133652"/>
                  </a:lnTo>
                  <a:lnTo>
                    <a:pt x="153885" y="1133627"/>
                  </a:lnTo>
                  <a:lnTo>
                    <a:pt x="154901" y="1133881"/>
                  </a:lnTo>
                  <a:lnTo>
                    <a:pt x="155511" y="1133970"/>
                  </a:lnTo>
                  <a:lnTo>
                    <a:pt x="155917" y="1133995"/>
                  </a:lnTo>
                  <a:close/>
                </a:path>
                <a:path w="193039" h="1197609">
                  <a:moveTo>
                    <a:pt x="155943" y="1131341"/>
                  </a:moveTo>
                  <a:lnTo>
                    <a:pt x="155384" y="1131341"/>
                  </a:lnTo>
                  <a:lnTo>
                    <a:pt x="155727" y="1131493"/>
                  </a:lnTo>
                  <a:lnTo>
                    <a:pt x="155943" y="1131341"/>
                  </a:lnTo>
                  <a:close/>
                </a:path>
                <a:path w="193039" h="1197609">
                  <a:moveTo>
                    <a:pt x="156413" y="1067854"/>
                  </a:moveTo>
                  <a:lnTo>
                    <a:pt x="156184" y="1067358"/>
                  </a:lnTo>
                  <a:lnTo>
                    <a:pt x="155460" y="1067498"/>
                  </a:lnTo>
                  <a:lnTo>
                    <a:pt x="156413" y="1067854"/>
                  </a:lnTo>
                  <a:close/>
                </a:path>
                <a:path w="193039" h="1197609">
                  <a:moveTo>
                    <a:pt x="156756" y="1037869"/>
                  </a:moveTo>
                  <a:lnTo>
                    <a:pt x="154178" y="1038631"/>
                  </a:lnTo>
                  <a:lnTo>
                    <a:pt x="155244" y="1038631"/>
                  </a:lnTo>
                  <a:lnTo>
                    <a:pt x="156756" y="1037869"/>
                  </a:lnTo>
                  <a:close/>
                </a:path>
                <a:path w="193039" h="1197609">
                  <a:moveTo>
                    <a:pt x="157162" y="1033551"/>
                  </a:moveTo>
                  <a:lnTo>
                    <a:pt x="156235" y="1033805"/>
                  </a:lnTo>
                  <a:lnTo>
                    <a:pt x="154889" y="1034821"/>
                  </a:lnTo>
                  <a:lnTo>
                    <a:pt x="155435" y="1034821"/>
                  </a:lnTo>
                  <a:lnTo>
                    <a:pt x="157162" y="1033551"/>
                  </a:lnTo>
                  <a:close/>
                </a:path>
                <a:path w="193039" h="1197609">
                  <a:moveTo>
                    <a:pt x="157238" y="1043838"/>
                  </a:moveTo>
                  <a:lnTo>
                    <a:pt x="157200" y="1043711"/>
                  </a:lnTo>
                  <a:lnTo>
                    <a:pt x="154076" y="1044981"/>
                  </a:lnTo>
                  <a:lnTo>
                    <a:pt x="157238" y="1043838"/>
                  </a:lnTo>
                  <a:close/>
                </a:path>
                <a:path w="193039" h="1197609">
                  <a:moveTo>
                    <a:pt x="157327" y="1177925"/>
                  </a:moveTo>
                  <a:lnTo>
                    <a:pt x="157238" y="1177378"/>
                  </a:lnTo>
                  <a:lnTo>
                    <a:pt x="156514" y="1177315"/>
                  </a:lnTo>
                  <a:lnTo>
                    <a:pt x="157327" y="1177925"/>
                  </a:lnTo>
                  <a:close/>
                </a:path>
                <a:path w="193039" h="1197609">
                  <a:moveTo>
                    <a:pt x="157403" y="1039901"/>
                  </a:moveTo>
                  <a:lnTo>
                    <a:pt x="152615" y="1041171"/>
                  </a:lnTo>
                  <a:lnTo>
                    <a:pt x="157213" y="1040117"/>
                  </a:lnTo>
                  <a:lnTo>
                    <a:pt x="157403" y="1039901"/>
                  </a:lnTo>
                  <a:close/>
                </a:path>
                <a:path w="193039" h="1197609">
                  <a:moveTo>
                    <a:pt x="157505" y="1046251"/>
                  </a:moveTo>
                  <a:lnTo>
                    <a:pt x="157124" y="1046251"/>
                  </a:lnTo>
                  <a:lnTo>
                    <a:pt x="155727" y="1047521"/>
                  </a:lnTo>
                  <a:lnTo>
                    <a:pt x="157505" y="1046251"/>
                  </a:lnTo>
                  <a:close/>
                </a:path>
                <a:path w="193039" h="1197609">
                  <a:moveTo>
                    <a:pt x="157810" y="1037551"/>
                  </a:moveTo>
                  <a:lnTo>
                    <a:pt x="157759" y="1037361"/>
                  </a:lnTo>
                  <a:lnTo>
                    <a:pt x="156756" y="1037869"/>
                  </a:lnTo>
                  <a:lnTo>
                    <a:pt x="157810" y="1037551"/>
                  </a:lnTo>
                  <a:close/>
                </a:path>
                <a:path w="193039" h="1197609">
                  <a:moveTo>
                    <a:pt x="159486" y="1048283"/>
                  </a:moveTo>
                  <a:lnTo>
                    <a:pt x="158267" y="1048791"/>
                  </a:lnTo>
                  <a:lnTo>
                    <a:pt x="159258" y="1048791"/>
                  </a:lnTo>
                  <a:lnTo>
                    <a:pt x="159486" y="1048283"/>
                  </a:lnTo>
                  <a:close/>
                </a:path>
                <a:path w="193039" h="1197609">
                  <a:moveTo>
                    <a:pt x="159486" y="1044041"/>
                  </a:moveTo>
                  <a:lnTo>
                    <a:pt x="159270" y="1044105"/>
                  </a:lnTo>
                  <a:lnTo>
                    <a:pt x="158191" y="1044638"/>
                  </a:lnTo>
                  <a:lnTo>
                    <a:pt x="157873" y="1044981"/>
                  </a:lnTo>
                  <a:lnTo>
                    <a:pt x="159486" y="1044041"/>
                  </a:lnTo>
                  <a:close/>
                </a:path>
                <a:path w="193039" h="1197609">
                  <a:moveTo>
                    <a:pt x="160667" y="1172527"/>
                  </a:moveTo>
                  <a:lnTo>
                    <a:pt x="159689" y="1172159"/>
                  </a:lnTo>
                  <a:lnTo>
                    <a:pt x="160642" y="1173251"/>
                  </a:lnTo>
                  <a:lnTo>
                    <a:pt x="160667" y="1172527"/>
                  </a:lnTo>
                  <a:close/>
                </a:path>
                <a:path w="193039" h="1197609">
                  <a:moveTo>
                    <a:pt x="161315" y="1062520"/>
                  </a:moveTo>
                  <a:lnTo>
                    <a:pt x="160616" y="1061554"/>
                  </a:lnTo>
                  <a:lnTo>
                    <a:pt x="161010" y="1062215"/>
                  </a:lnTo>
                  <a:lnTo>
                    <a:pt x="161315" y="1062520"/>
                  </a:lnTo>
                  <a:close/>
                </a:path>
                <a:path w="193039" h="1197609">
                  <a:moveTo>
                    <a:pt x="162496" y="1173251"/>
                  </a:moveTo>
                  <a:lnTo>
                    <a:pt x="160680" y="1171981"/>
                  </a:lnTo>
                  <a:lnTo>
                    <a:pt x="160667" y="1172527"/>
                  </a:lnTo>
                  <a:lnTo>
                    <a:pt x="162496" y="1173251"/>
                  </a:lnTo>
                  <a:close/>
                </a:path>
                <a:path w="193039" h="1197609">
                  <a:moveTo>
                    <a:pt x="163309" y="1174419"/>
                  </a:moveTo>
                  <a:lnTo>
                    <a:pt x="162864" y="1173340"/>
                  </a:lnTo>
                  <a:lnTo>
                    <a:pt x="163080" y="1174064"/>
                  </a:lnTo>
                  <a:lnTo>
                    <a:pt x="163309" y="1174419"/>
                  </a:lnTo>
                  <a:close/>
                </a:path>
                <a:path w="193039" h="1197609">
                  <a:moveTo>
                    <a:pt x="163398" y="1083208"/>
                  </a:moveTo>
                  <a:lnTo>
                    <a:pt x="163309" y="1083081"/>
                  </a:lnTo>
                  <a:lnTo>
                    <a:pt x="163093" y="1083081"/>
                  </a:lnTo>
                  <a:lnTo>
                    <a:pt x="163398" y="1083208"/>
                  </a:lnTo>
                  <a:close/>
                </a:path>
                <a:path w="193039" h="1197609">
                  <a:moveTo>
                    <a:pt x="163576" y="1065301"/>
                  </a:moveTo>
                  <a:lnTo>
                    <a:pt x="160578" y="1066571"/>
                  </a:lnTo>
                  <a:lnTo>
                    <a:pt x="162255" y="1066571"/>
                  </a:lnTo>
                  <a:lnTo>
                    <a:pt x="163576" y="1065301"/>
                  </a:lnTo>
                  <a:close/>
                </a:path>
                <a:path w="193039" h="1197609">
                  <a:moveTo>
                    <a:pt x="163766" y="1056551"/>
                  </a:moveTo>
                  <a:lnTo>
                    <a:pt x="162433" y="1056868"/>
                  </a:lnTo>
                  <a:lnTo>
                    <a:pt x="162369" y="1057681"/>
                  </a:lnTo>
                  <a:lnTo>
                    <a:pt x="163766" y="1056551"/>
                  </a:lnTo>
                  <a:close/>
                </a:path>
                <a:path w="193039" h="1197609">
                  <a:moveTo>
                    <a:pt x="164147" y="1079538"/>
                  </a:moveTo>
                  <a:lnTo>
                    <a:pt x="163487" y="1079449"/>
                  </a:lnTo>
                  <a:lnTo>
                    <a:pt x="163410" y="1079576"/>
                  </a:lnTo>
                  <a:lnTo>
                    <a:pt x="164147" y="1079538"/>
                  </a:lnTo>
                  <a:close/>
                </a:path>
                <a:path w="193039" h="1197609">
                  <a:moveTo>
                    <a:pt x="165074" y="1048791"/>
                  </a:moveTo>
                  <a:lnTo>
                    <a:pt x="162496" y="1050061"/>
                  </a:lnTo>
                  <a:lnTo>
                    <a:pt x="162826" y="1050061"/>
                  </a:lnTo>
                  <a:lnTo>
                    <a:pt x="163004" y="1050061"/>
                  </a:lnTo>
                  <a:lnTo>
                    <a:pt x="165074" y="1048791"/>
                  </a:lnTo>
                  <a:close/>
                </a:path>
                <a:path w="193039" h="1197609">
                  <a:moveTo>
                    <a:pt x="165989" y="1080541"/>
                  </a:moveTo>
                  <a:lnTo>
                    <a:pt x="163715" y="1080541"/>
                  </a:lnTo>
                  <a:lnTo>
                    <a:pt x="164566" y="1081811"/>
                  </a:lnTo>
                  <a:lnTo>
                    <a:pt x="164744" y="1081811"/>
                  </a:lnTo>
                  <a:lnTo>
                    <a:pt x="165989" y="1080541"/>
                  </a:lnTo>
                  <a:close/>
                </a:path>
                <a:path w="193039" h="1197609">
                  <a:moveTo>
                    <a:pt x="166319" y="1166736"/>
                  </a:moveTo>
                  <a:lnTo>
                    <a:pt x="166116" y="1166571"/>
                  </a:lnTo>
                  <a:lnTo>
                    <a:pt x="165989" y="1166583"/>
                  </a:lnTo>
                  <a:lnTo>
                    <a:pt x="165823" y="1166609"/>
                  </a:lnTo>
                  <a:lnTo>
                    <a:pt x="166128" y="1166710"/>
                  </a:lnTo>
                  <a:lnTo>
                    <a:pt x="166319" y="1166736"/>
                  </a:lnTo>
                  <a:close/>
                </a:path>
                <a:path w="193039" h="1197609">
                  <a:moveTo>
                    <a:pt x="166331" y="1026058"/>
                  </a:moveTo>
                  <a:lnTo>
                    <a:pt x="164642" y="1026706"/>
                  </a:lnTo>
                  <a:lnTo>
                    <a:pt x="164820" y="1026718"/>
                  </a:lnTo>
                  <a:lnTo>
                    <a:pt x="166331" y="1026058"/>
                  </a:lnTo>
                  <a:close/>
                </a:path>
                <a:path w="193039" h="1197609">
                  <a:moveTo>
                    <a:pt x="167386" y="1156741"/>
                  </a:moveTo>
                  <a:lnTo>
                    <a:pt x="166077" y="1156741"/>
                  </a:lnTo>
                  <a:lnTo>
                    <a:pt x="166979" y="1157592"/>
                  </a:lnTo>
                  <a:lnTo>
                    <a:pt x="167386" y="1156741"/>
                  </a:lnTo>
                  <a:close/>
                </a:path>
                <a:path w="193039" h="1197609">
                  <a:moveTo>
                    <a:pt x="168846" y="1157884"/>
                  </a:moveTo>
                  <a:lnTo>
                    <a:pt x="168567" y="1157833"/>
                  </a:lnTo>
                  <a:lnTo>
                    <a:pt x="168389" y="1157897"/>
                  </a:lnTo>
                  <a:lnTo>
                    <a:pt x="168846" y="1157884"/>
                  </a:lnTo>
                  <a:close/>
                </a:path>
                <a:path w="193039" h="1197609">
                  <a:moveTo>
                    <a:pt x="170726" y="1164932"/>
                  </a:moveTo>
                  <a:lnTo>
                    <a:pt x="170319" y="1164361"/>
                  </a:lnTo>
                  <a:lnTo>
                    <a:pt x="169926" y="1164361"/>
                  </a:lnTo>
                  <a:lnTo>
                    <a:pt x="170218" y="1164653"/>
                  </a:lnTo>
                  <a:lnTo>
                    <a:pt x="170726" y="1164932"/>
                  </a:lnTo>
                  <a:close/>
                </a:path>
                <a:path w="193039" h="1197609">
                  <a:moveTo>
                    <a:pt x="171069" y="1164361"/>
                  </a:moveTo>
                  <a:lnTo>
                    <a:pt x="171043" y="1163091"/>
                  </a:lnTo>
                  <a:lnTo>
                    <a:pt x="170815" y="1164361"/>
                  </a:lnTo>
                  <a:lnTo>
                    <a:pt x="171069" y="1164361"/>
                  </a:lnTo>
                  <a:close/>
                </a:path>
                <a:path w="193039" h="1197609">
                  <a:moveTo>
                    <a:pt x="171208" y="1028471"/>
                  </a:moveTo>
                  <a:lnTo>
                    <a:pt x="170853" y="1028471"/>
                  </a:lnTo>
                  <a:lnTo>
                    <a:pt x="170738" y="1028865"/>
                  </a:lnTo>
                  <a:lnTo>
                    <a:pt x="171208" y="1028471"/>
                  </a:lnTo>
                  <a:close/>
                </a:path>
                <a:path w="193039" h="1197609">
                  <a:moveTo>
                    <a:pt x="172148" y="1166901"/>
                  </a:moveTo>
                  <a:lnTo>
                    <a:pt x="171754" y="1165631"/>
                  </a:lnTo>
                  <a:lnTo>
                    <a:pt x="171996" y="1165631"/>
                  </a:lnTo>
                  <a:lnTo>
                    <a:pt x="170726" y="1164932"/>
                  </a:lnTo>
                  <a:lnTo>
                    <a:pt x="171221" y="1165631"/>
                  </a:lnTo>
                  <a:lnTo>
                    <a:pt x="171500" y="1165631"/>
                  </a:lnTo>
                  <a:lnTo>
                    <a:pt x="172148" y="1166901"/>
                  </a:lnTo>
                  <a:close/>
                </a:path>
                <a:path w="193039" h="1197609">
                  <a:moveTo>
                    <a:pt x="172440" y="1162748"/>
                  </a:moveTo>
                  <a:lnTo>
                    <a:pt x="171234" y="1161821"/>
                  </a:lnTo>
                  <a:lnTo>
                    <a:pt x="170357" y="1161110"/>
                  </a:lnTo>
                  <a:lnTo>
                    <a:pt x="172377" y="1163091"/>
                  </a:lnTo>
                  <a:lnTo>
                    <a:pt x="172440" y="1162748"/>
                  </a:lnTo>
                  <a:close/>
                </a:path>
                <a:path w="193039" h="1197609">
                  <a:moveTo>
                    <a:pt x="172885" y="1163091"/>
                  </a:moveTo>
                  <a:lnTo>
                    <a:pt x="172618" y="1161821"/>
                  </a:lnTo>
                  <a:lnTo>
                    <a:pt x="172440" y="1162748"/>
                  </a:lnTo>
                  <a:lnTo>
                    <a:pt x="172885" y="1163091"/>
                  </a:lnTo>
                  <a:close/>
                </a:path>
                <a:path w="193039" h="1197609">
                  <a:moveTo>
                    <a:pt x="173507" y="1009180"/>
                  </a:moveTo>
                  <a:lnTo>
                    <a:pt x="171970" y="1008595"/>
                  </a:lnTo>
                  <a:lnTo>
                    <a:pt x="171678" y="1008900"/>
                  </a:lnTo>
                  <a:lnTo>
                    <a:pt x="170345" y="1009027"/>
                  </a:lnTo>
                  <a:lnTo>
                    <a:pt x="170738" y="1009281"/>
                  </a:lnTo>
                  <a:lnTo>
                    <a:pt x="172389" y="1009434"/>
                  </a:lnTo>
                  <a:lnTo>
                    <a:pt x="173507" y="1009180"/>
                  </a:lnTo>
                  <a:close/>
                </a:path>
                <a:path w="193039" h="1197609">
                  <a:moveTo>
                    <a:pt x="174853" y="1145082"/>
                  </a:moveTo>
                  <a:lnTo>
                    <a:pt x="174612" y="1145006"/>
                  </a:lnTo>
                  <a:lnTo>
                    <a:pt x="174358" y="1145044"/>
                  </a:lnTo>
                  <a:lnTo>
                    <a:pt x="174853" y="1145082"/>
                  </a:lnTo>
                  <a:close/>
                </a:path>
                <a:path w="193039" h="1197609">
                  <a:moveTo>
                    <a:pt x="174879" y="1130338"/>
                  </a:moveTo>
                  <a:lnTo>
                    <a:pt x="174345" y="1130071"/>
                  </a:lnTo>
                  <a:lnTo>
                    <a:pt x="174879" y="1130338"/>
                  </a:lnTo>
                  <a:close/>
                </a:path>
                <a:path w="193039" h="1197609">
                  <a:moveTo>
                    <a:pt x="175006" y="1145120"/>
                  </a:moveTo>
                  <a:lnTo>
                    <a:pt x="174713" y="1144816"/>
                  </a:lnTo>
                  <a:lnTo>
                    <a:pt x="174358" y="1144727"/>
                  </a:lnTo>
                  <a:lnTo>
                    <a:pt x="174701" y="1144930"/>
                  </a:lnTo>
                  <a:lnTo>
                    <a:pt x="174853" y="1145082"/>
                  </a:lnTo>
                  <a:lnTo>
                    <a:pt x="175006" y="1145120"/>
                  </a:lnTo>
                  <a:close/>
                </a:path>
                <a:path w="193039" h="1197609">
                  <a:moveTo>
                    <a:pt x="175107" y="1138059"/>
                  </a:moveTo>
                  <a:lnTo>
                    <a:pt x="174942" y="1137691"/>
                  </a:lnTo>
                  <a:lnTo>
                    <a:pt x="174917" y="1137996"/>
                  </a:lnTo>
                  <a:lnTo>
                    <a:pt x="175107" y="1138059"/>
                  </a:lnTo>
                  <a:close/>
                </a:path>
                <a:path w="193039" h="1197609">
                  <a:moveTo>
                    <a:pt x="176149" y="1140333"/>
                  </a:moveTo>
                  <a:lnTo>
                    <a:pt x="175933" y="1140282"/>
                  </a:lnTo>
                  <a:lnTo>
                    <a:pt x="175768" y="1140244"/>
                  </a:lnTo>
                  <a:lnTo>
                    <a:pt x="175564" y="1140206"/>
                  </a:lnTo>
                  <a:lnTo>
                    <a:pt x="175666" y="1140409"/>
                  </a:lnTo>
                  <a:lnTo>
                    <a:pt x="176149" y="1140333"/>
                  </a:lnTo>
                  <a:close/>
                </a:path>
                <a:path w="193039" h="1197609">
                  <a:moveTo>
                    <a:pt x="176276" y="1151191"/>
                  </a:moveTo>
                  <a:lnTo>
                    <a:pt x="175780" y="1151039"/>
                  </a:lnTo>
                  <a:lnTo>
                    <a:pt x="175412" y="1150912"/>
                  </a:lnTo>
                  <a:lnTo>
                    <a:pt x="175044" y="1150797"/>
                  </a:lnTo>
                  <a:lnTo>
                    <a:pt x="175323" y="1150912"/>
                  </a:lnTo>
                  <a:lnTo>
                    <a:pt x="175666" y="1151039"/>
                  </a:lnTo>
                  <a:lnTo>
                    <a:pt x="176276" y="1151191"/>
                  </a:lnTo>
                  <a:close/>
                </a:path>
                <a:path w="193039" h="1197609">
                  <a:moveTo>
                    <a:pt x="176822" y="1131341"/>
                  </a:moveTo>
                  <a:lnTo>
                    <a:pt x="176301" y="1130808"/>
                  </a:lnTo>
                  <a:lnTo>
                    <a:pt x="174879" y="1130338"/>
                  </a:lnTo>
                  <a:lnTo>
                    <a:pt x="176822" y="1131341"/>
                  </a:lnTo>
                  <a:close/>
                </a:path>
                <a:path w="193039" h="1197609">
                  <a:moveTo>
                    <a:pt x="177774" y="1138961"/>
                  </a:moveTo>
                  <a:lnTo>
                    <a:pt x="175107" y="1138059"/>
                  </a:lnTo>
                  <a:lnTo>
                    <a:pt x="175514" y="1138961"/>
                  </a:lnTo>
                  <a:lnTo>
                    <a:pt x="177774" y="1138961"/>
                  </a:lnTo>
                  <a:close/>
                </a:path>
                <a:path w="193039" h="1197609">
                  <a:moveTo>
                    <a:pt x="178231" y="1131341"/>
                  </a:moveTo>
                  <a:lnTo>
                    <a:pt x="175590" y="1130071"/>
                  </a:lnTo>
                  <a:lnTo>
                    <a:pt x="176301" y="1130808"/>
                  </a:lnTo>
                  <a:lnTo>
                    <a:pt x="177952" y="1131341"/>
                  </a:lnTo>
                  <a:lnTo>
                    <a:pt x="178231" y="1131341"/>
                  </a:lnTo>
                  <a:close/>
                </a:path>
                <a:path w="193039" h="1197609">
                  <a:moveTo>
                    <a:pt x="179057" y="1142847"/>
                  </a:moveTo>
                  <a:lnTo>
                    <a:pt x="178269" y="1142085"/>
                  </a:lnTo>
                  <a:lnTo>
                    <a:pt x="175145" y="1141018"/>
                  </a:lnTo>
                  <a:lnTo>
                    <a:pt x="175615" y="1141476"/>
                  </a:lnTo>
                  <a:lnTo>
                    <a:pt x="179057" y="1142847"/>
                  </a:lnTo>
                  <a:close/>
                </a:path>
                <a:path w="193039" h="1197609">
                  <a:moveTo>
                    <a:pt x="180035" y="1049045"/>
                  </a:moveTo>
                  <a:lnTo>
                    <a:pt x="179920" y="1048791"/>
                  </a:lnTo>
                  <a:lnTo>
                    <a:pt x="180035" y="1049045"/>
                  </a:lnTo>
                  <a:close/>
                </a:path>
                <a:path w="193039" h="1197609">
                  <a:moveTo>
                    <a:pt x="180149" y="1124712"/>
                  </a:moveTo>
                  <a:lnTo>
                    <a:pt x="179108" y="1123721"/>
                  </a:lnTo>
                  <a:lnTo>
                    <a:pt x="176491" y="1122565"/>
                  </a:lnTo>
                  <a:lnTo>
                    <a:pt x="177761" y="1123721"/>
                  </a:lnTo>
                  <a:lnTo>
                    <a:pt x="180149" y="1124712"/>
                  </a:lnTo>
                  <a:close/>
                </a:path>
                <a:path w="193039" h="1197609">
                  <a:moveTo>
                    <a:pt x="180848" y="1124165"/>
                  </a:moveTo>
                  <a:lnTo>
                    <a:pt x="180517" y="1123721"/>
                  </a:lnTo>
                  <a:lnTo>
                    <a:pt x="180162" y="1123721"/>
                  </a:lnTo>
                  <a:lnTo>
                    <a:pt x="180848" y="1124165"/>
                  </a:lnTo>
                  <a:close/>
                </a:path>
                <a:path w="193039" h="1197609">
                  <a:moveTo>
                    <a:pt x="181686" y="1124712"/>
                  </a:moveTo>
                  <a:lnTo>
                    <a:pt x="180848" y="1124165"/>
                  </a:lnTo>
                  <a:lnTo>
                    <a:pt x="181241" y="1124712"/>
                  </a:lnTo>
                  <a:lnTo>
                    <a:pt x="181686" y="1124712"/>
                  </a:lnTo>
                  <a:close/>
                </a:path>
                <a:path w="193039" h="1197609">
                  <a:moveTo>
                    <a:pt x="182181" y="1126261"/>
                  </a:moveTo>
                  <a:lnTo>
                    <a:pt x="182105" y="1124991"/>
                  </a:lnTo>
                  <a:lnTo>
                    <a:pt x="181457" y="1124991"/>
                  </a:lnTo>
                  <a:lnTo>
                    <a:pt x="180797" y="1124991"/>
                  </a:lnTo>
                  <a:lnTo>
                    <a:pt x="180428" y="1124991"/>
                  </a:lnTo>
                  <a:lnTo>
                    <a:pt x="182067" y="1126261"/>
                  </a:lnTo>
                  <a:close/>
                </a:path>
                <a:path w="193039" h="1197609">
                  <a:moveTo>
                    <a:pt x="182232" y="1054252"/>
                  </a:moveTo>
                  <a:lnTo>
                    <a:pt x="181927" y="1054087"/>
                  </a:lnTo>
                  <a:lnTo>
                    <a:pt x="181825" y="1053871"/>
                  </a:lnTo>
                  <a:lnTo>
                    <a:pt x="181775" y="1054163"/>
                  </a:lnTo>
                  <a:lnTo>
                    <a:pt x="181317" y="1054366"/>
                  </a:lnTo>
                  <a:lnTo>
                    <a:pt x="181762" y="1054315"/>
                  </a:lnTo>
                  <a:lnTo>
                    <a:pt x="181648" y="1055141"/>
                  </a:lnTo>
                  <a:lnTo>
                    <a:pt x="181965" y="1054963"/>
                  </a:lnTo>
                  <a:lnTo>
                    <a:pt x="181876" y="1054303"/>
                  </a:lnTo>
                  <a:lnTo>
                    <a:pt x="182232" y="1054252"/>
                  </a:lnTo>
                  <a:close/>
                </a:path>
                <a:path w="193039" h="1197609">
                  <a:moveTo>
                    <a:pt x="182486" y="1126794"/>
                  </a:moveTo>
                  <a:lnTo>
                    <a:pt x="180975" y="1126121"/>
                  </a:lnTo>
                  <a:lnTo>
                    <a:pt x="180670" y="1126401"/>
                  </a:lnTo>
                  <a:lnTo>
                    <a:pt x="179336" y="1126401"/>
                  </a:lnTo>
                  <a:lnTo>
                    <a:pt x="179705" y="1126667"/>
                  </a:lnTo>
                  <a:lnTo>
                    <a:pt x="181343" y="1126934"/>
                  </a:lnTo>
                  <a:lnTo>
                    <a:pt x="182486" y="1126794"/>
                  </a:lnTo>
                  <a:close/>
                </a:path>
                <a:path w="193039" h="1197609">
                  <a:moveTo>
                    <a:pt x="182753" y="961478"/>
                  </a:moveTo>
                  <a:lnTo>
                    <a:pt x="181838" y="960818"/>
                  </a:lnTo>
                  <a:lnTo>
                    <a:pt x="181648" y="961110"/>
                  </a:lnTo>
                  <a:lnTo>
                    <a:pt x="182753" y="961478"/>
                  </a:lnTo>
                  <a:close/>
                </a:path>
                <a:path w="193039" h="1197609">
                  <a:moveTo>
                    <a:pt x="183451" y="1060221"/>
                  </a:moveTo>
                  <a:lnTo>
                    <a:pt x="180873" y="1061491"/>
                  </a:lnTo>
                  <a:lnTo>
                    <a:pt x="181864" y="1061491"/>
                  </a:lnTo>
                  <a:lnTo>
                    <a:pt x="183451" y="1060221"/>
                  </a:lnTo>
                  <a:close/>
                </a:path>
                <a:path w="193039" h="1197609">
                  <a:moveTo>
                    <a:pt x="184505" y="1114513"/>
                  </a:moveTo>
                  <a:lnTo>
                    <a:pt x="184302" y="1114425"/>
                  </a:lnTo>
                  <a:lnTo>
                    <a:pt x="184505" y="1114513"/>
                  </a:lnTo>
                  <a:close/>
                </a:path>
                <a:path w="193039" h="1197609">
                  <a:moveTo>
                    <a:pt x="186474" y="1055141"/>
                  </a:moveTo>
                  <a:lnTo>
                    <a:pt x="186283" y="1054608"/>
                  </a:lnTo>
                  <a:lnTo>
                    <a:pt x="185381" y="1055141"/>
                  </a:lnTo>
                  <a:lnTo>
                    <a:pt x="186474" y="1055141"/>
                  </a:lnTo>
                  <a:close/>
                </a:path>
                <a:path w="193039" h="1197609">
                  <a:moveTo>
                    <a:pt x="187007" y="1114412"/>
                  </a:moveTo>
                  <a:lnTo>
                    <a:pt x="184505" y="1114513"/>
                  </a:lnTo>
                  <a:lnTo>
                    <a:pt x="185216" y="1114831"/>
                  </a:lnTo>
                  <a:lnTo>
                    <a:pt x="187007" y="1114412"/>
                  </a:lnTo>
                  <a:close/>
                </a:path>
                <a:path w="193039" h="1197609">
                  <a:moveTo>
                    <a:pt x="187553" y="1053871"/>
                  </a:moveTo>
                  <a:lnTo>
                    <a:pt x="186016" y="1053871"/>
                  </a:lnTo>
                  <a:lnTo>
                    <a:pt x="186283" y="1054608"/>
                  </a:lnTo>
                  <a:lnTo>
                    <a:pt x="187553" y="1053871"/>
                  </a:lnTo>
                  <a:close/>
                </a:path>
                <a:path w="193039" h="1197609">
                  <a:moveTo>
                    <a:pt x="191122" y="1082319"/>
                  </a:moveTo>
                  <a:lnTo>
                    <a:pt x="190169" y="1081773"/>
                  </a:lnTo>
                  <a:lnTo>
                    <a:pt x="190004" y="1082052"/>
                  </a:lnTo>
                  <a:lnTo>
                    <a:pt x="191122" y="1082319"/>
                  </a:lnTo>
                  <a:close/>
                </a:path>
                <a:path w="193039" h="1197609">
                  <a:moveTo>
                    <a:pt x="192595" y="1094511"/>
                  </a:moveTo>
                  <a:lnTo>
                    <a:pt x="188252" y="1093241"/>
                  </a:lnTo>
                  <a:lnTo>
                    <a:pt x="186486" y="1091971"/>
                  </a:lnTo>
                  <a:lnTo>
                    <a:pt x="191554" y="1090701"/>
                  </a:lnTo>
                  <a:lnTo>
                    <a:pt x="188607" y="1088161"/>
                  </a:lnTo>
                  <a:lnTo>
                    <a:pt x="191401" y="1086891"/>
                  </a:lnTo>
                  <a:lnTo>
                    <a:pt x="187807" y="1086891"/>
                  </a:lnTo>
                  <a:lnTo>
                    <a:pt x="187337" y="1085621"/>
                  </a:lnTo>
                  <a:lnTo>
                    <a:pt x="188277" y="1085621"/>
                  </a:lnTo>
                  <a:lnTo>
                    <a:pt x="192417" y="1084351"/>
                  </a:lnTo>
                  <a:lnTo>
                    <a:pt x="191338" y="1084351"/>
                  </a:lnTo>
                  <a:lnTo>
                    <a:pt x="191414" y="1083081"/>
                  </a:lnTo>
                  <a:lnTo>
                    <a:pt x="185889" y="1083081"/>
                  </a:lnTo>
                  <a:lnTo>
                    <a:pt x="188861" y="1081811"/>
                  </a:lnTo>
                  <a:lnTo>
                    <a:pt x="188188" y="1080541"/>
                  </a:lnTo>
                  <a:lnTo>
                    <a:pt x="187363" y="1079271"/>
                  </a:lnTo>
                  <a:lnTo>
                    <a:pt x="189877" y="1078001"/>
                  </a:lnTo>
                  <a:lnTo>
                    <a:pt x="188468" y="1078001"/>
                  </a:lnTo>
                  <a:lnTo>
                    <a:pt x="187058" y="1076731"/>
                  </a:lnTo>
                  <a:lnTo>
                    <a:pt x="190017" y="1076731"/>
                  </a:lnTo>
                  <a:lnTo>
                    <a:pt x="191008" y="1075461"/>
                  </a:lnTo>
                  <a:lnTo>
                    <a:pt x="190182" y="1074191"/>
                  </a:lnTo>
                  <a:lnTo>
                    <a:pt x="192316" y="1074191"/>
                  </a:lnTo>
                  <a:lnTo>
                    <a:pt x="192443" y="1072921"/>
                  </a:lnTo>
                  <a:lnTo>
                    <a:pt x="183718" y="1074191"/>
                  </a:lnTo>
                  <a:lnTo>
                    <a:pt x="183489" y="1072921"/>
                  </a:lnTo>
                  <a:lnTo>
                    <a:pt x="187871" y="1072921"/>
                  </a:lnTo>
                  <a:lnTo>
                    <a:pt x="187718" y="1071651"/>
                  </a:lnTo>
                  <a:lnTo>
                    <a:pt x="191376" y="1069111"/>
                  </a:lnTo>
                  <a:lnTo>
                    <a:pt x="189344" y="1069111"/>
                  </a:lnTo>
                  <a:lnTo>
                    <a:pt x="189395" y="1067841"/>
                  </a:lnTo>
                  <a:lnTo>
                    <a:pt x="192011" y="1066571"/>
                  </a:lnTo>
                  <a:lnTo>
                    <a:pt x="189941" y="1066571"/>
                  </a:lnTo>
                  <a:lnTo>
                    <a:pt x="184404" y="1065301"/>
                  </a:lnTo>
                  <a:lnTo>
                    <a:pt x="182511" y="1065301"/>
                  </a:lnTo>
                  <a:lnTo>
                    <a:pt x="181356" y="1064031"/>
                  </a:lnTo>
                  <a:lnTo>
                    <a:pt x="182943" y="1064031"/>
                  </a:lnTo>
                  <a:lnTo>
                    <a:pt x="184340" y="1062761"/>
                  </a:lnTo>
                  <a:lnTo>
                    <a:pt x="180136" y="1064031"/>
                  </a:lnTo>
                  <a:lnTo>
                    <a:pt x="181533" y="1062761"/>
                  </a:lnTo>
                  <a:lnTo>
                    <a:pt x="179146" y="1062761"/>
                  </a:lnTo>
                  <a:lnTo>
                    <a:pt x="180873" y="1061491"/>
                  </a:lnTo>
                  <a:lnTo>
                    <a:pt x="179679" y="1061491"/>
                  </a:lnTo>
                  <a:lnTo>
                    <a:pt x="180365" y="1060221"/>
                  </a:lnTo>
                  <a:lnTo>
                    <a:pt x="182283" y="1060221"/>
                  </a:lnTo>
                  <a:lnTo>
                    <a:pt x="184048" y="1058951"/>
                  </a:lnTo>
                  <a:lnTo>
                    <a:pt x="185496" y="1058951"/>
                  </a:lnTo>
                  <a:lnTo>
                    <a:pt x="185801" y="1057681"/>
                  </a:lnTo>
                  <a:lnTo>
                    <a:pt x="182968" y="1057681"/>
                  </a:lnTo>
                  <a:lnTo>
                    <a:pt x="183083" y="1058951"/>
                  </a:lnTo>
                  <a:lnTo>
                    <a:pt x="178612" y="1058951"/>
                  </a:lnTo>
                  <a:lnTo>
                    <a:pt x="181292" y="1057681"/>
                  </a:lnTo>
                  <a:lnTo>
                    <a:pt x="182943" y="1057681"/>
                  </a:lnTo>
                  <a:lnTo>
                    <a:pt x="184035" y="1056411"/>
                  </a:lnTo>
                  <a:lnTo>
                    <a:pt x="185470" y="1056411"/>
                  </a:lnTo>
                  <a:lnTo>
                    <a:pt x="185178" y="1055141"/>
                  </a:lnTo>
                  <a:lnTo>
                    <a:pt x="184556" y="1055141"/>
                  </a:lnTo>
                  <a:lnTo>
                    <a:pt x="186016" y="1053871"/>
                  </a:lnTo>
                  <a:lnTo>
                    <a:pt x="183921" y="1053871"/>
                  </a:lnTo>
                  <a:lnTo>
                    <a:pt x="181965" y="1054963"/>
                  </a:lnTo>
                  <a:lnTo>
                    <a:pt x="181991" y="1055141"/>
                  </a:lnTo>
                  <a:lnTo>
                    <a:pt x="181648" y="1055141"/>
                  </a:lnTo>
                  <a:lnTo>
                    <a:pt x="176580" y="1055141"/>
                  </a:lnTo>
                  <a:lnTo>
                    <a:pt x="180492" y="1053871"/>
                  </a:lnTo>
                  <a:lnTo>
                    <a:pt x="182448" y="1052601"/>
                  </a:lnTo>
                  <a:lnTo>
                    <a:pt x="184873" y="1052601"/>
                  </a:lnTo>
                  <a:lnTo>
                    <a:pt x="182994" y="1051331"/>
                  </a:lnTo>
                  <a:lnTo>
                    <a:pt x="183172" y="1050061"/>
                  </a:lnTo>
                  <a:lnTo>
                    <a:pt x="181254" y="1050061"/>
                  </a:lnTo>
                  <a:lnTo>
                    <a:pt x="180035" y="1049045"/>
                  </a:lnTo>
                  <a:lnTo>
                    <a:pt x="180492" y="1050061"/>
                  </a:lnTo>
                  <a:lnTo>
                    <a:pt x="179095" y="1050061"/>
                  </a:lnTo>
                  <a:lnTo>
                    <a:pt x="179755" y="1049045"/>
                  </a:lnTo>
                  <a:lnTo>
                    <a:pt x="179793" y="1048626"/>
                  </a:lnTo>
                  <a:lnTo>
                    <a:pt x="180047" y="1048791"/>
                  </a:lnTo>
                  <a:lnTo>
                    <a:pt x="179844" y="1048499"/>
                  </a:lnTo>
                  <a:lnTo>
                    <a:pt x="180276" y="1047521"/>
                  </a:lnTo>
                  <a:lnTo>
                    <a:pt x="179374" y="1047826"/>
                  </a:lnTo>
                  <a:lnTo>
                    <a:pt x="179158" y="1047521"/>
                  </a:lnTo>
                  <a:lnTo>
                    <a:pt x="180276" y="1047521"/>
                  </a:lnTo>
                  <a:lnTo>
                    <a:pt x="181076" y="1044981"/>
                  </a:lnTo>
                  <a:lnTo>
                    <a:pt x="178803" y="1044981"/>
                  </a:lnTo>
                  <a:lnTo>
                    <a:pt x="178803" y="1048016"/>
                  </a:lnTo>
                  <a:lnTo>
                    <a:pt x="176504" y="1048791"/>
                  </a:lnTo>
                  <a:lnTo>
                    <a:pt x="178003" y="1047521"/>
                  </a:lnTo>
                  <a:lnTo>
                    <a:pt x="178803" y="1048016"/>
                  </a:lnTo>
                  <a:lnTo>
                    <a:pt x="178803" y="1044981"/>
                  </a:lnTo>
                  <a:lnTo>
                    <a:pt x="175221" y="1044981"/>
                  </a:lnTo>
                  <a:lnTo>
                    <a:pt x="176860" y="1042441"/>
                  </a:lnTo>
                  <a:lnTo>
                    <a:pt x="175641" y="1042441"/>
                  </a:lnTo>
                  <a:lnTo>
                    <a:pt x="176898" y="1041171"/>
                  </a:lnTo>
                  <a:lnTo>
                    <a:pt x="178142" y="1039901"/>
                  </a:lnTo>
                  <a:lnTo>
                    <a:pt x="170891" y="1038631"/>
                  </a:lnTo>
                  <a:lnTo>
                    <a:pt x="175183" y="1034821"/>
                  </a:lnTo>
                  <a:lnTo>
                    <a:pt x="175958" y="1033551"/>
                  </a:lnTo>
                  <a:lnTo>
                    <a:pt x="173609" y="1034821"/>
                  </a:lnTo>
                  <a:lnTo>
                    <a:pt x="171704" y="1034821"/>
                  </a:lnTo>
                  <a:lnTo>
                    <a:pt x="174612" y="1033551"/>
                  </a:lnTo>
                  <a:lnTo>
                    <a:pt x="168046" y="1033551"/>
                  </a:lnTo>
                  <a:lnTo>
                    <a:pt x="171196" y="1032281"/>
                  </a:lnTo>
                  <a:lnTo>
                    <a:pt x="174332" y="1031011"/>
                  </a:lnTo>
                  <a:lnTo>
                    <a:pt x="177469" y="1029741"/>
                  </a:lnTo>
                  <a:lnTo>
                    <a:pt x="172237" y="1029741"/>
                  </a:lnTo>
                  <a:lnTo>
                    <a:pt x="170332" y="1031011"/>
                  </a:lnTo>
                  <a:lnTo>
                    <a:pt x="170522" y="1029741"/>
                  </a:lnTo>
                  <a:lnTo>
                    <a:pt x="170738" y="1028865"/>
                  </a:lnTo>
                  <a:lnTo>
                    <a:pt x="169697" y="1029741"/>
                  </a:lnTo>
                  <a:lnTo>
                    <a:pt x="168567" y="1029741"/>
                  </a:lnTo>
                  <a:lnTo>
                    <a:pt x="170853" y="1028471"/>
                  </a:lnTo>
                  <a:lnTo>
                    <a:pt x="168122" y="1028471"/>
                  </a:lnTo>
                  <a:lnTo>
                    <a:pt x="168846" y="1027201"/>
                  </a:lnTo>
                  <a:lnTo>
                    <a:pt x="174205" y="1025931"/>
                  </a:lnTo>
                  <a:lnTo>
                    <a:pt x="173939" y="1024661"/>
                  </a:lnTo>
                  <a:lnTo>
                    <a:pt x="168960" y="1024661"/>
                  </a:lnTo>
                  <a:lnTo>
                    <a:pt x="168402" y="1025423"/>
                  </a:lnTo>
                  <a:lnTo>
                    <a:pt x="167335" y="1025207"/>
                  </a:lnTo>
                  <a:lnTo>
                    <a:pt x="167843" y="1025613"/>
                  </a:lnTo>
                  <a:lnTo>
                    <a:pt x="168186" y="1025715"/>
                  </a:lnTo>
                  <a:lnTo>
                    <a:pt x="168033" y="1025931"/>
                  </a:lnTo>
                  <a:lnTo>
                    <a:pt x="167982" y="1060221"/>
                  </a:lnTo>
                  <a:lnTo>
                    <a:pt x="167474" y="1061491"/>
                  </a:lnTo>
                  <a:lnTo>
                    <a:pt x="166662" y="1061491"/>
                  </a:lnTo>
                  <a:lnTo>
                    <a:pt x="167652" y="1060221"/>
                  </a:lnTo>
                  <a:lnTo>
                    <a:pt x="167982" y="1060221"/>
                  </a:lnTo>
                  <a:lnTo>
                    <a:pt x="167982" y="1026045"/>
                  </a:lnTo>
                  <a:lnTo>
                    <a:pt x="167297" y="1027201"/>
                  </a:lnTo>
                  <a:lnTo>
                    <a:pt x="164820" y="1027201"/>
                  </a:lnTo>
                  <a:lnTo>
                    <a:pt x="160350" y="1029741"/>
                  </a:lnTo>
                  <a:lnTo>
                    <a:pt x="155702" y="1031011"/>
                  </a:lnTo>
                  <a:lnTo>
                    <a:pt x="153009" y="1033551"/>
                  </a:lnTo>
                  <a:lnTo>
                    <a:pt x="155994" y="1032281"/>
                  </a:lnTo>
                  <a:lnTo>
                    <a:pt x="153936" y="1033551"/>
                  </a:lnTo>
                  <a:lnTo>
                    <a:pt x="154876" y="1033551"/>
                  </a:lnTo>
                  <a:lnTo>
                    <a:pt x="154127" y="1034389"/>
                  </a:lnTo>
                  <a:lnTo>
                    <a:pt x="156235" y="1033805"/>
                  </a:lnTo>
                  <a:lnTo>
                    <a:pt x="156578" y="1033551"/>
                  </a:lnTo>
                  <a:lnTo>
                    <a:pt x="157162" y="1033551"/>
                  </a:lnTo>
                  <a:lnTo>
                    <a:pt x="158102" y="1033551"/>
                  </a:lnTo>
                  <a:lnTo>
                    <a:pt x="156197" y="1034821"/>
                  </a:lnTo>
                  <a:lnTo>
                    <a:pt x="154508" y="1036091"/>
                  </a:lnTo>
                  <a:lnTo>
                    <a:pt x="156400" y="1034821"/>
                  </a:lnTo>
                  <a:lnTo>
                    <a:pt x="155270" y="1036091"/>
                  </a:lnTo>
                  <a:lnTo>
                    <a:pt x="155460" y="1036091"/>
                  </a:lnTo>
                  <a:lnTo>
                    <a:pt x="154876" y="1037361"/>
                  </a:lnTo>
                  <a:lnTo>
                    <a:pt x="157353" y="1036091"/>
                  </a:lnTo>
                  <a:lnTo>
                    <a:pt x="154978" y="1037361"/>
                  </a:lnTo>
                  <a:lnTo>
                    <a:pt x="157759" y="1037361"/>
                  </a:lnTo>
                  <a:lnTo>
                    <a:pt x="158470" y="1037361"/>
                  </a:lnTo>
                  <a:lnTo>
                    <a:pt x="157810" y="1037551"/>
                  </a:lnTo>
                  <a:lnTo>
                    <a:pt x="158064" y="1038631"/>
                  </a:lnTo>
                  <a:lnTo>
                    <a:pt x="152704" y="1039901"/>
                  </a:lnTo>
                  <a:lnTo>
                    <a:pt x="157403" y="1039901"/>
                  </a:lnTo>
                  <a:lnTo>
                    <a:pt x="158203" y="1039901"/>
                  </a:lnTo>
                  <a:lnTo>
                    <a:pt x="157213" y="1040117"/>
                  </a:lnTo>
                  <a:lnTo>
                    <a:pt x="155232" y="1042441"/>
                  </a:lnTo>
                  <a:lnTo>
                    <a:pt x="158089" y="1041171"/>
                  </a:lnTo>
                  <a:lnTo>
                    <a:pt x="156933" y="1042441"/>
                  </a:lnTo>
                  <a:lnTo>
                    <a:pt x="155562" y="1042441"/>
                  </a:lnTo>
                  <a:lnTo>
                    <a:pt x="154762" y="1043711"/>
                  </a:lnTo>
                  <a:lnTo>
                    <a:pt x="158635" y="1042441"/>
                  </a:lnTo>
                  <a:lnTo>
                    <a:pt x="162255" y="1042441"/>
                  </a:lnTo>
                  <a:lnTo>
                    <a:pt x="158686" y="1043711"/>
                  </a:lnTo>
                  <a:lnTo>
                    <a:pt x="157607" y="1043711"/>
                  </a:lnTo>
                  <a:lnTo>
                    <a:pt x="157238" y="1043838"/>
                  </a:lnTo>
                  <a:lnTo>
                    <a:pt x="157365" y="1044384"/>
                  </a:lnTo>
                  <a:lnTo>
                    <a:pt x="155905" y="1044981"/>
                  </a:lnTo>
                  <a:lnTo>
                    <a:pt x="157403" y="1044587"/>
                  </a:lnTo>
                  <a:lnTo>
                    <a:pt x="157492" y="1044981"/>
                  </a:lnTo>
                  <a:lnTo>
                    <a:pt x="158191" y="1044638"/>
                  </a:lnTo>
                  <a:lnTo>
                    <a:pt x="158496" y="1044295"/>
                  </a:lnTo>
                  <a:lnTo>
                    <a:pt x="159270" y="1044105"/>
                  </a:lnTo>
                  <a:lnTo>
                    <a:pt x="160058" y="1043711"/>
                  </a:lnTo>
                  <a:lnTo>
                    <a:pt x="159486" y="1044041"/>
                  </a:lnTo>
                  <a:lnTo>
                    <a:pt x="160769" y="1043711"/>
                  </a:lnTo>
                  <a:lnTo>
                    <a:pt x="156832" y="1046251"/>
                  </a:lnTo>
                  <a:lnTo>
                    <a:pt x="159931" y="1044981"/>
                  </a:lnTo>
                  <a:lnTo>
                    <a:pt x="157721" y="1046251"/>
                  </a:lnTo>
                  <a:lnTo>
                    <a:pt x="160959" y="1046251"/>
                  </a:lnTo>
                  <a:lnTo>
                    <a:pt x="157035" y="1047534"/>
                  </a:lnTo>
                  <a:lnTo>
                    <a:pt x="155270" y="1048791"/>
                  </a:lnTo>
                  <a:lnTo>
                    <a:pt x="156413" y="1048791"/>
                  </a:lnTo>
                  <a:lnTo>
                    <a:pt x="159842" y="1047534"/>
                  </a:lnTo>
                  <a:lnTo>
                    <a:pt x="159486" y="1048283"/>
                  </a:lnTo>
                  <a:lnTo>
                    <a:pt x="161366" y="1047521"/>
                  </a:lnTo>
                  <a:lnTo>
                    <a:pt x="159296" y="1049616"/>
                  </a:lnTo>
                  <a:lnTo>
                    <a:pt x="158915" y="1049439"/>
                  </a:lnTo>
                  <a:lnTo>
                    <a:pt x="159118" y="1049794"/>
                  </a:lnTo>
                  <a:lnTo>
                    <a:pt x="158851" y="1050061"/>
                  </a:lnTo>
                  <a:lnTo>
                    <a:pt x="159283" y="1050061"/>
                  </a:lnTo>
                  <a:lnTo>
                    <a:pt x="159486" y="1050061"/>
                  </a:lnTo>
                  <a:lnTo>
                    <a:pt x="161836" y="1050061"/>
                  </a:lnTo>
                  <a:lnTo>
                    <a:pt x="163664" y="1048791"/>
                  </a:lnTo>
                  <a:lnTo>
                    <a:pt x="165074" y="1048791"/>
                  </a:lnTo>
                  <a:lnTo>
                    <a:pt x="166408" y="1048791"/>
                  </a:lnTo>
                  <a:lnTo>
                    <a:pt x="163004" y="1050061"/>
                  </a:lnTo>
                  <a:lnTo>
                    <a:pt x="164592" y="1050061"/>
                  </a:lnTo>
                  <a:lnTo>
                    <a:pt x="166916" y="1050061"/>
                  </a:lnTo>
                  <a:lnTo>
                    <a:pt x="166065" y="1051331"/>
                  </a:lnTo>
                  <a:lnTo>
                    <a:pt x="162661" y="1051331"/>
                  </a:lnTo>
                  <a:lnTo>
                    <a:pt x="164592" y="1050061"/>
                  </a:lnTo>
                  <a:lnTo>
                    <a:pt x="161721" y="1051331"/>
                  </a:lnTo>
                  <a:lnTo>
                    <a:pt x="162661" y="1050251"/>
                  </a:lnTo>
                  <a:lnTo>
                    <a:pt x="163080" y="1050061"/>
                  </a:lnTo>
                  <a:lnTo>
                    <a:pt x="162763" y="1050124"/>
                  </a:lnTo>
                  <a:lnTo>
                    <a:pt x="162610" y="1050163"/>
                  </a:lnTo>
                  <a:lnTo>
                    <a:pt x="157441" y="1051331"/>
                  </a:lnTo>
                  <a:lnTo>
                    <a:pt x="156718" y="1052601"/>
                  </a:lnTo>
                  <a:lnTo>
                    <a:pt x="157594" y="1052601"/>
                  </a:lnTo>
                  <a:lnTo>
                    <a:pt x="159512" y="1052601"/>
                  </a:lnTo>
                  <a:lnTo>
                    <a:pt x="158737" y="1053871"/>
                  </a:lnTo>
                  <a:lnTo>
                    <a:pt x="160705" y="1053871"/>
                  </a:lnTo>
                  <a:lnTo>
                    <a:pt x="161544" y="1052601"/>
                  </a:lnTo>
                  <a:lnTo>
                    <a:pt x="167271" y="1052601"/>
                  </a:lnTo>
                  <a:lnTo>
                    <a:pt x="155105" y="1056411"/>
                  </a:lnTo>
                  <a:lnTo>
                    <a:pt x="159931" y="1055141"/>
                  </a:lnTo>
                  <a:lnTo>
                    <a:pt x="162293" y="1055141"/>
                  </a:lnTo>
                  <a:lnTo>
                    <a:pt x="166687" y="1053871"/>
                  </a:lnTo>
                  <a:lnTo>
                    <a:pt x="164553" y="1055141"/>
                  </a:lnTo>
                  <a:lnTo>
                    <a:pt x="160591" y="1056411"/>
                  </a:lnTo>
                  <a:lnTo>
                    <a:pt x="160502" y="1057071"/>
                  </a:lnTo>
                  <a:lnTo>
                    <a:pt x="159092" y="1057681"/>
                  </a:lnTo>
                  <a:lnTo>
                    <a:pt x="160464" y="1057351"/>
                  </a:lnTo>
                  <a:lnTo>
                    <a:pt x="160426" y="1057681"/>
                  </a:lnTo>
                  <a:lnTo>
                    <a:pt x="162128" y="1056944"/>
                  </a:lnTo>
                  <a:lnTo>
                    <a:pt x="162433" y="1056868"/>
                  </a:lnTo>
                  <a:lnTo>
                    <a:pt x="163385" y="1056411"/>
                  </a:lnTo>
                  <a:lnTo>
                    <a:pt x="166331" y="1055141"/>
                  </a:lnTo>
                  <a:lnTo>
                    <a:pt x="163944" y="1056411"/>
                  </a:lnTo>
                  <a:lnTo>
                    <a:pt x="163766" y="1056551"/>
                  </a:lnTo>
                  <a:lnTo>
                    <a:pt x="164363" y="1056411"/>
                  </a:lnTo>
                  <a:lnTo>
                    <a:pt x="164490" y="1057681"/>
                  </a:lnTo>
                  <a:lnTo>
                    <a:pt x="162369" y="1057681"/>
                  </a:lnTo>
                  <a:lnTo>
                    <a:pt x="161048" y="1057681"/>
                  </a:lnTo>
                  <a:lnTo>
                    <a:pt x="161785" y="1058951"/>
                  </a:lnTo>
                  <a:lnTo>
                    <a:pt x="164528" y="1058951"/>
                  </a:lnTo>
                  <a:lnTo>
                    <a:pt x="165379" y="1060221"/>
                  </a:lnTo>
                  <a:lnTo>
                    <a:pt x="163207" y="1060221"/>
                  </a:lnTo>
                  <a:lnTo>
                    <a:pt x="162204" y="1061491"/>
                  </a:lnTo>
                  <a:lnTo>
                    <a:pt x="164223" y="1061491"/>
                  </a:lnTo>
                  <a:lnTo>
                    <a:pt x="162369" y="1064031"/>
                  </a:lnTo>
                  <a:lnTo>
                    <a:pt x="160477" y="1065301"/>
                  </a:lnTo>
                  <a:lnTo>
                    <a:pt x="163576" y="1065301"/>
                  </a:lnTo>
                  <a:lnTo>
                    <a:pt x="164807" y="1065301"/>
                  </a:lnTo>
                  <a:lnTo>
                    <a:pt x="165061" y="1066571"/>
                  </a:lnTo>
                  <a:lnTo>
                    <a:pt x="164896" y="1066571"/>
                  </a:lnTo>
                  <a:lnTo>
                    <a:pt x="168186" y="1067841"/>
                  </a:lnTo>
                  <a:lnTo>
                    <a:pt x="165023" y="1069111"/>
                  </a:lnTo>
                  <a:lnTo>
                    <a:pt x="164096" y="1069111"/>
                  </a:lnTo>
                  <a:lnTo>
                    <a:pt x="162953" y="1070381"/>
                  </a:lnTo>
                  <a:lnTo>
                    <a:pt x="170434" y="1069111"/>
                  </a:lnTo>
                  <a:lnTo>
                    <a:pt x="167690" y="1070381"/>
                  </a:lnTo>
                  <a:lnTo>
                    <a:pt x="167132" y="1070381"/>
                  </a:lnTo>
                  <a:lnTo>
                    <a:pt x="166014" y="1072921"/>
                  </a:lnTo>
                  <a:lnTo>
                    <a:pt x="169062" y="1074191"/>
                  </a:lnTo>
                  <a:lnTo>
                    <a:pt x="164528" y="1075461"/>
                  </a:lnTo>
                  <a:lnTo>
                    <a:pt x="168948" y="1075461"/>
                  </a:lnTo>
                  <a:lnTo>
                    <a:pt x="162699" y="1076731"/>
                  </a:lnTo>
                  <a:lnTo>
                    <a:pt x="168859" y="1076731"/>
                  </a:lnTo>
                  <a:lnTo>
                    <a:pt x="165900" y="1078001"/>
                  </a:lnTo>
                  <a:lnTo>
                    <a:pt x="164769" y="1078001"/>
                  </a:lnTo>
                  <a:lnTo>
                    <a:pt x="162839" y="1079271"/>
                  </a:lnTo>
                  <a:lnTo>
                    <a:pt x="166700" y="1079271"/>
                  </a:lnTo>
                  <a:lnTo>
                    <a:pt x="167373" y="1080541"/>
                  </a:lnTo>
                  <a:lnTo>
                    <a:pt x="166916" y="1080541"/>
                  </a:lnTo>
                  <a:lnTo>
                    <a:pt x="168402" y="1081811"/>
                  </a:lnTo>
                  <a:lnTo>
                    <a:pt x="164757" y="1083081"/>
                  </a:lnTo>
                  <a:lnTo>
                    <a:pt x="163309" y="1083081"/>
                  </a:lnTo>
                  <a:lnTo>
                    <a:pt x="166636" y="1084351"/>
                  </a:lnTo>
                  <a:lnTo>
                    <a:pt x="165900" y="1084351"/>
                  </a:lnTo>
                  <a:lnTo>
                    <a:pt x="163398" y="1083208"/>
                  </a:lnTo>
                  <a:lnTo>
                    <a:pt x="164147" y="1084351"/>
                  </a:lnTo>
                  <a:lnTo>
                    <a:pt x="165544" y="1084351"/>
                  </a:lnTo>
                  <a:lnTo>
                    <a:pt x="163601" y="1085621"/>
                  </a:lnTo>
                  <a:lnTo>
                    <a:pt x="164414" y="1086891"/>
                  </a:lnTo>
                  <a:lnTo>
                    <a:pt x="161620" y="1086891"/>
                  </a:lnTo>
                  <a:lnTo>
                    <a:pt x="163271" y="1088161"/>
                  </a:lnTo>
                  <a:lnTo>
                    <a:pt x="163245" y="1089431"/>
                  </a:lnTo>
                  <a:lnTo>
                    <a:pt x="165100" y="1089431"/>
                  </a:lnTo>
                  <a:lnTo>
                    <a:pt x="167208" y="1090701"/>
                  </a:lnTo>
                  <a:lnTo>
                    <a:pt x="166382" y="1089431"/>
                  </a:lnTo>
                  <a:lnTo>
                    <a:pt x="168960" y="1090701"/>
                  </a:lnTo>
                  <a:lnTo>
                    <a:pt x="167208" y="1090701"/>
                  </a:lnTo>
                  <a:lnTo>
                    <a:pt x="164401" y="1090701"/>
                  </a:lnTo>
                  <a:lnTo>
                    <a:pt x="158838" y="1091971"/>
                  </a:lnTo>
                  <a:lnTo>
                    <a:pt x="161480" y="1091971"/>
                  </a:lnTo>
                  <a:lnTo>
                    <a:pt x="161429" y="1093241"/>
                  </a:lnTo>
                  <a:lnTo>
                    <a:pt x="162572" y="1093241"/>
                  </a:lnTo>
                  <a:lnTo>
                    <a:pt x="162712" y="1094511"/>
                  </a:lnTo>
                  <a:lnTo>
                    <a:pt x="164998" y="1094511"/>
                  </a:lnTo>
                  <a:lnTo>
                    <a:pt x="167360" y="1095781"/>
                  </a:lnTo>
                  <a:lnTo>
                    <a:pt x="166370" y="1095781"/>
                  </a:lnTo>
                  <a:lnTo>
                    <a:pt x="163995" y="1097051"/>
                  </a:lnTo>
                  <a:lnTo>
                    <a:pt x="164185" y="1098321"/>
                  </a:lnTo>
                  <a:lnTo>
                    <a:pt x="165709" y="1098321"/>
                  </a:lnTo>
                  <a:lnTo>
                    <a:pt x="165900" y="1099591"/>
                  </a:lnTo>
                  <a:lnTo>
                    <a:pt x="163995" y="1098321"/>
                  </a:lnTo>
                  <a:lnTo>
                    <a:pt x="164350" y="1099591"/>
                  </a:lnTo>
                  <a:lnTo>
                    <a:pt x="166484" y="1102131"/>
                  </a:lnTo>
                  <a:lnTo>
                    <a:pt x="166255" y="1102131"/>
                  </a:lnTo>
                  <a:lnTo>
                    <a:pt x="170065" y="1103401"/>
                  </a:lnTo>
                  <a:lnTo>
                    <a:pt x="158102" y="1104671"/>
                  </a:lnTo>
                  <a:lnTo>
                    <a:pt x="163499" y="1105941"/>
                  </a:lnTo>
                  <a:lnTo>
                    <a:pt x="163233" y="1105941"/>
                  </a:lnTo>
                  <a:lnTo>
                    <a:pt x="165925" y="1108481"/>
                  </a:lnTo>
                  <a:lnTo>
                    <a:pt x="165379" y="1108481"/>
                  </a:lnTo>
                  <a:lnTo>
                    <a:pt x="163995" y="1107211"/>
                  </a:lnTo>
                  <a:lnTo>
                    <a:pt x="162267" y="1107211"/>
                  </a:lnTo>
                  <a:lnTo>
                    <a:pt x="166497" y="1109751"/>
                  </a:lnTo>
                  <a:lnTo>
                    <a:pt x="161315" y="1109751"/>
                  </a:lnTo>
                  <a:lnTo>
                    <a:pt x="164084" y="1111021"/>
                  </a:lnTo>
                  <a:lnTo>
                    <a:pt x="156171" y="1111021"/>
                  </a:lnTo>
                  <a:lnTo>
                    <a:pt x="164045" y="1113561"/>
                  </a:lnTo>
                  <a:lnTo>
                    <a:pt x="158889" y="1114831"/>
                  </a:lnTo>
                  <a:lnTo>
                    <a:pt x="161810" y="1114831"/>
                  </a:lnTo>
                  <a:lnTo>
                    <a:pt x="163499" y="1118641"/>
                  </a:lnTo>
                  <a:lnTo>
                    <a:pt x="158000" y="1119911"/>
                  </a:lnTo>
                  <a:lnTo>
                    <a:pt x="155740" y="1121181"/>
                  </a:lnTo>
                  <a:lnTo>
                    <a:pt x="155016" y="1122451"/>
                  </a:lnTo>
                  <a:lnTo>
                    <a:pt x="164884" y="1124991"/>
                  </a:lnTo>
                  <a:lnTo>
                    <a:pt x="160274" y="1124991"/>
                  </a:lnTo>
                  <a:lnTo>
                    <a:pt x="157035" y="1123721"/>
                  </a:lnTo>
                  <a:lnTo>
                    <a:pt x="160528" y="1126261"/>
                  </a:lnTo>
                  <a:lnTo>
                    <a:pt x="155829" y="1127531"/>
                  </a:lnTo>
                  <a:lnTo>
                    <a:pt x="158572" y="1130071"/>
                  </a:lnTo>
                  <a:lnTo>
                    <a:pt x="158318" y="1130071"/>
                  </a:lnTo>
                  <a:lnTo>
                    <a:pt x="158318" y="1131341"/>
                  </a:lnTo>
                  <a:lnTo>
                    <a:pt x="158000" y="1131341"/>
                  </a:lnTo>
                  <a:lnTo>
                    <a:pt x="157035" y="1130503"/>
                  </a:lnTo>
                  <a:lnTo>
                    <a:pt x="158318" y="1131341"/>
                  </a:lnTo>
                  <a:lnTo>
                    <a:pt x="158318" y="1130071"/>
                  </a:lnTo>
                  <a:lnTo>
                    <a:pt x="157848" y="1130071"/>
                  </a:lnTo>
                  <a:lnTo>
                    <a:pt x="156870" y="1128801"/>
                  </a:lnTo>
                  <a:lnTo>
                    <a:pt x="154432" y="1128801"/>
                  </a:lnTo>
                  <a:lnTo>
                    <a:pt x="156362" y="1130071"/>
                  </a:lnTo>
                  <a:lnTo>
                    <a:pt x="153962" y="1130071"/>
                  </a:lnTo>
                  <a:lnTo>
                    <a:pt x="158216" y="1132611"/>
                  </a:lnTo>
                  <a:lnTo>
                    <a:pt x="155727" y="1131493"/>
                  </a:lnTo>
                  <a:lnTo>
                    <a:pt x="154178" y="1132611"/>
                  </a:lnTo>
                  <a:lnTo>
                    <a:pt x="155448" y="1132611"/>
                  </a:lnTo>
                  <a:lnTo>
                    <a:pt x="157721" y="1135151"/>
                  </a:lnTo>
                  <a:lnTo>
                    <a:pt x="155917" y="1135151"/>
                  </a:lnTo>
                  <a:lnTo>
                    <a:pt x="158826" y="1136421"/>
                  </a:lnTo>
                  <a:lnTo>
                    <a:pt x="154038" y="1135151"/>
                  </a:lnTo>
                  <a:lnTo>
                    <a:pt x="158280" y="1136421"/>
                  </a:lnTo>
                  <a:lnTo>
                    <a:pt x="153873" y="1135151"/>
                  </a:lnTo>
                  <a:lnTo>
                    <a:pt x="154305" y="1136421"/>
                  </a:lnTo>
                  <a:lnTo>
                    <a:pt x="156171" y="1137691"/>
                  </a:lnTo>
                  <a:lnTo>
                    <a:pt x="154647" y="1137691"/>
                  </a:lnTo>
                  <a:lnTo>
                    <a:pt x="152882" y="1136421"/>
                  </a:lnTo>
                  <a:lnTo>
                    <a:pt x="152742" y="1137691"/>
                  </a:lnTo>
                  <a:lnTo>
                    <a:pt x="153377" y="1137691"/>
                  </a:lnTo>
                  <a:lnTo>
                    <a:pt x="155663" y="1138961"/>
                  </a:lnTo>
                  <a:lnTo>
                    <a:pt x="150075" y="1137691"/>
                  </a:lnTo>
                  <a:lnTo>
                    <a:pt x="159118" y="1142771"/>
                  </a:lnTo>
                  <a:lnTo>
                    <a:pt x="152234" y="1140231"/>
                  </a:lnTo>
                  <a:lnTo>
                    <a:pt x="154774" y="1143812"/>
                  </a:lnTo>
                  <a:lnTo>
                    <a:pt x="151053" y="1142771"/>
                  </a:lnTo>
                  <a:lnTo>
                    <a:pt x="152285" y="1144041"/>
                  </a:lnTo>
                  <a:lnTo>
                    <a:pt x="154927" y="1144041"/>
                  </a:lnTo>
                  <a:lnTo>
                    <a:pt x="155321" y="1146352"/>
                  </a:lnTo>
                  <a:lnTo>
                    <a:pt x="155613" y="1146581"/>
                  </a:lnTo>
                  <a:lnTo>
                    <a:pt x="154025" y="1147851"/>
                  </a:lnTo>
                  <a:lnTo>
                    <a:pt x="153314" y="1147851"/>
                  </a:lnTo>
                  <a:lnTo>
                    <a:pt x="152273" y="1146581"/>
                  </a:lnTo>
                  <a:lnTo>
                    <a:pt x="151587" y="1146581"/>
                  </a:lnTo>
                  <a:lnTo>
                    <a:pt x="152793" y="1147851"/>
                  </a:lnTo>
                  <a:lnTo>
                    <a:pt x="150075" y="1147851"/>
                  </a:lnTo>
                  <a:lnTo>
                    <a:pt x="150812" y="1148930"/>
                  </a:lnTo>
                  <a:lnTo>
                    <a:pt x="151841" y="1150391"/>
                  </a:lnTo>
                  <a:lnTo>
                    <a:pt x="151460" y="1150391"/>
                  </a:lnTo>
                  <a:lnTo>
                    <a:pt x="154393" y="1151661"/>
                  </a:lnTo>
                  <a:lnTo>
                    <a:pt x="156794" y="1154201"/>
                  </a:lnTo>
                  <a:lnTo>
                    <a:pt x="158229" y="1155471"/>
                  </a:lnTo>
                  <a:lnTo>
                    <a:pt x="152971" y="1151661"/>
                  </a:lnTo>
                  <a:lnTo>
                    <a:pt x="156311" y="1155471"/>
                  </a:lnTo>
                  <a:lnTo>
                    <a:pt x="152285" y="1153121"/>
                  </a:lnTo>
                  <a:lnTo>
                    <a:pt x="151930" y="1154201"/>
                  </a:lnTo>
                  <a:lnTo>
                    <a:pt x="151295" y="1154201"/>
                  </a:lnTo>
                  <a:lnTo>
                    <a:pt x="152882" y="1155471"/>
                  </a:lnTo>
                  <a:lnTo>
                    <a:pt x="151269" y="1155471"/>
                  </a:lnTo>
                  <a:lnTo>
                    <a:pt x="150596" y="1154341"/>
                  </a:lnTo>
                  <a:lnTo>
                    <a:pt x="150368" y="1155471"/>
                  </a:lnTo>
                  <a:lnTo>
                    <a:pt x="154381" y="1159281"/>
                  </a:lnTo>
                  <a:lnTo>
                    <a:pt x="152069" y="1159281"/>
                  </a:lnTo>
                  <a:lnTo>
                    <a:pt x="149758" y="1157693"/>
                  </a:lnTo>
                  <a:lnTo>
                    <a:pt x="147193" y="1156741"/>
                  </a:lnTo>
                  <a:lnTo>
                    <a:pt x="147866" y="1158011"/>
                  </a:lnTo>
                  <a:lnTo>
                    <a:pt x="149631" y="1158011"/>
                  </a:lnTo>
                  <a:lnTo>
                    <a:pt x="149275" y="1159281"/>
                  </a:lnTo>
                  <a:lnTo>
                    <a:pt x="151447" y="1160551"/>
                  </a:lnTo>
                  <a:lnTo>
                    <a:pt x="150583" y="1160551"/>
                  </a:lnTo>
                  <a:lnTo>
                    <a:pt x="151993" y="1163091"/>
                  </a:lnTo>
                  <a:lnTo>
                    <a:pt x="153250" y="1163091"/>
                  </a:lnTo>
                  <a:lnTo>
                    <a:pt x="153136" y="1164361"/>
                  </a:lnTo>
                  <a:lnTo>
                    <a:pt x="151015" y="1163091"/>
                  </a:lnTo>
                  <a:lnTo>
                    <a:pt x="152869" y="1165631"/>
                  </a:lnTo>
                  <a:lnTo>
                    <a:pt x="151815" y="1164361"/>
                  </a:lnTo>
                  <a:lnTo>
                    <a:pt x="150698" y="1164361"/>
                  </a:lnTo>
                  <a:lnTo>
                    <a:pt x="149390" y="1163688"/>
                  </a:lnTo>
                  <a:lnTo>
                    <a:pt x="150075" y="1164361"/>
                  </a:lnTo>
                  <a:lnTo>
                    <a:pt x="147548" y="1163091"/>
                  </a:lnTo>
                  <a:lnTo>
                    <a:pt x="150241" y="1165631"/>
                  </a:lnTo>
                  <a:lnTo>
                    <a:pt x="149631" y="1165631"/>
                  </a:lnTo>
                  <a:lnTo>
                    <a:pt x="148894" y="1165631"/>
                  </a:lnTo>
                  <a:lnTo>
                    <a:pt x="151345" y="1166901"/>
                  </a:lnTo>
                  <a:lnTo>
                    <a:pt x="149021" y="1166901"/>
                  </a:lnTo>
                  <a:lnTo>
                    <a:pt x="148894" y="1165682"/>
                  </a:lnTo>
                  <a:lnTo>
                    <a:pt x="148005" y="1165250"/>
                  </a:lnTo>
                  <a:lnTo>
                    <a:pt x="148412" y="1165631"/>
                  </a:lnTo>
                  <a:lnTo>
                    <a:pt x="146824" y="1165631"/>
                  </a:lnTo>
                  <a:lnTo>
                    <a:pt x="148640" y="1168171"/>
                  </a:lnTo>
                  <a:lnTo>
                    <a:pt x="147053" y="1168171"/>
                  </a:lnTo>
                  <a:lnTo>
                    <a:pt x="143789" y="1165707"/>
                  </a:lnTo>
                  <a:lnTo>
                    <a:pt x="143713" y="1166901"/>
                  </a:lnTo>
                  <a:lnTo>
                    <a:pt x="146189" y="1170711"/>
                  </a:lnTo>
                  <a:lnTo>
                    <a:pt x="145173" y="1170711"/>
                  </a:lnTo>
                  <a:lnTo>
                    <a:pt x="149555" y="1174521"/>
                  </a:lnTo>
                  <a:lnTo>
                    <a:pt x="145973" y="1171981"/>
                  </a:lnTo>
                  <a:lnTo>
                    <a:pt x="142392" y="1169441"/>
                  </a:lnTo>
                  <a:lnTo>
                    <a:pt x="144145" y="1171981"/>
                  </a:lnTo>
                  <a:lnTo>
                    <a:pt x="143903" y="1171981"/>
                  </a:lnTo>
                  <a:lnTo>
                    <a:pt x="141795" y="1169441"/>
                  </a:lnTo>
                  <a:lnTo>
                    <a:pt x="142265" y="1170711"/>
                  </a:lnTo>
                  <a:lnTo>
                    <a:pt x="141046" y="1170711"/>
                  </a:lnTo>
                  <a:lnTo>
                    <a:pt x="142367" y="1171981"/>
                  </a:lnTo>
                  <a:lnTo>
                    <a:pt x="142951" y="1174521"/>
                  </a:lnTo>
                  <a:lnTo>
                    <a:pt x="141922" y="1173251"/>
                  </a:lnTo>
                  <a:lnTo>
                    <a:pt x="140601" y="1173251"/>
                  </a:lnTo>
                  <a:lnTo>
                    <a:pt x="140525" y="1174521"/>
                  </a:lnTo>
                  <a:lnTo>
                    <a:pt x="139687" y="1174521"/>
                  </a:lnTo>
                  <a:lnTo>
                    <a:pt x="140703" y="1175791"/>
                  </a:lnTo>
                  <a:lnTo>
                    <a:pt x="140322" y="1175791"/>
                  </a:lnTo>
                  <a:lnTo>
                    <a:pt x="142062" y="1177061"/>
                  </a:lnTo>
                  <a:lnTo>
                    <a:pt x="139090" y="1175791"/>
                  </a:lnTo>
                  <a:lnTo>
                    <a:pt x="139230" y="1177061"/>
                  </a:lnTo>
                  <a:lnTo>
                    <a:pt x="139585" y="1179601"/>
                  </a:lnTo>
                  <a:lnTo>
                    <a:pt x="137261" y="1178331"/>
                  </a:lnTo>
                  <a:lnTo>
                    <a:pt x="136588" y="1177061"/>
                  </a:lnTo>
                  <a:lnTo>
                    <a:pt x="136652" y="1179461"/>
                  </a:lnTo>
                  <a:lnTo>
                    <a:pt x="136664" y="1179601"/>
                  </a:lnTo>
                  <a:lnTo>
                    <a:pt x="136804" y="1179690"/>
                  </a:lnTo>
                  <a:lnTo>
                    <a:pt x="138569" y="1180871"/>
                  </a:lnTo>
                  <a:lnTo>
                    <a:pt x="137883" y="1179601"/>
                  </a:lnTo>
                  <a:lnTo>
                    <a:pt x="139484" y="1180871"/>
                  </a:lnTo>
                  <a:lnTo>
                    <a:pt x="140474" y="1182141"/>
                  </a:lnTo>
                  <a:lnTo>
                    <a:pt x="141084" y="1183411"/>
                  </a:lnTo>
                  <a:lnTo>
                    <a:pt x="140868" y="1183411"/>
                  </a:lnTo>
                  <a:lnTo>
                    <a:pt x="140030" y="1182141"/>
                  </a:lnTo>
                  <a:lnTo>
                    <a:pt x="137922" y="1180871"/>
                  </a:lnTo>
                  <a:lnTo>
                    <a:pt x="136867" y="1179728"/>
                  </a:lnTo>
                  <a:lnTo>
                    <a:pt x="138468" y="1182141"/>
                  </a:lnTo>
                  <a:lnTo>
                    <a:pt x="134810" y="1179601"/>
                  </a:lnTo>
                  <a:lnTo>
                    <a:pt x="138430" y="1182141"/>
                  </a:lnTo>
                  <a:lnTo>
                    <a:pt x="142062" y="1184681"/>
                  </a:lnTo>
                  <a:lnTo>
                    <a:pt x="139293" y="1183411"/>
                  </a:lnTo>
                  <a:lnTo>
                    <a:pt x="138633" y="1183411"/>
                  </a:lnTo>
                  <a:lnTo>
                    <a:pt x="139661" y="1184681"/>
                  </a:lnTo>
                  <a:lnTo>
                    <a:pt x="139153" y="1184681"/>
                  </a:lnTo>
                  <a:lnTo>
                    <a:pt x="137642" y="1183805"/>
                  </a:lnTo>
                  <a:lnTo>
                    <a:pt x="139992" y="1187221"/>
                  </a:lnTo>
                  <a:lnTo>
                    <a:pt x="137604" y="1184681"/>
                  </a:lnTo>
                  <a:lnTo>
                    <a:pt x="137375" y="1184681"/>
                  </a:lnTo>
                  <a:lnTo>
                    <a:pt x="136956" y="1183462"/>
                  </a:lnTo>
                  <a:lnTo>
                    <a:pt x="134175" y="1182141"/>
                  </a:lnTo>
                  <a:lnTo>
                    <a:pt x="133324" y="1182141"/>
                  </a:lnTo>
                  <a:lnTo>
                    <a:pt x="138239" y="1187221"/>
                  </a:lnTo>
                  <a:lnTo>
                    <a:pt x="133692" y="1184821"/>
                  </a:lnTo>
                  <a:lnTo>
                    <a:pt x="133413" y="1184681"/>
                  </a:lnTo>
                  <a:lnTo>
                    <a:pt x="133692" y="1185037"/>
                  </a:lnTo>
                  <a:lnTo>
                    <a:pt x="133362" y="1184681"/>
                  </a:lnTo>
                  <a:lnTo>
                    <a:pt x="132245" y="1183411"/>
                  </a:lnTo>
                  <a:lnTo>
                    <a:pt x="130721" y="1183411"/>
                  </a:lnTo>
                  <a:lnTo>
                    <a:pt x="131508" y="1184681"/>
                  </a:lnTo>
                  <a:lnTo>
                    <a:pt x="130352" y="1183411"/>
                  </a:lnTo>
                  <a:lnTo>
                    <a:pt x="128028" y="1180871"/>
                  </a:lnTo>
                  <a:lnTo>
                    <a:pt x="129552" y="1183411"/>
                  </a:lnTo>
                  <a:lnTo>
                    <a:pt x="129095" y="1183411"/>
                  </a:lnTo>
                  <a:lnTo>
                    <a:pt x="129984" y="1184681"/>
                  </a:lnTo>
                  <a:lnTo>
                    <a:pt x="129717" y="1183805"/>
                  </a:lnTo>
                  <a:lnTo>
                    <a:pt x="129590" y="1183462"/>
                  </a:lnTo>
                  <a:lnTo>
                    <a:pt x="129832" y="1183805"/>
                  </a:lnTo>
                  <a:lnTo>
                    <a:pt x="130441" y="1184681"/>
                  </a:lnTo>
                  <a:lnTo>
                    <a:pt x="132372" y="1188491"/>
                  </a:lnTo>
                  <a:lnTo>
                    <a:pt x="126123" y="1183411"/>
                  </a:lnTo>
                  <a:lnTo>
                    <a:pt x="128689" y="1187221"/>
                  </a:lnTo>
                  <a:lnTo>
                    <a:pt x="129349" y="1189761"/>
                  </a:lnTo>
                  <a:lnTo>
                    <a:pt x="131610" y="1192301"/>
                  </a:lnTo>
                  <a:lnTo>
                    <a:pt x="132092" y="1193571"/>
                  </a:lnTo>
                  <a:lnTo>
                    <a:pt x="131241" y="1193571"/>
                  </a:lnTo>
                  <a:lnTo>
                    <a:pt x="133197" y="1194841"/>
                  </a:lnTo>
                  <a:lnTo>
                    <a:pt x="133731" y="1194841"/>
                  </a:lnTo>
                  <a:lnTo>
                    <a:pt x="135356" y="1197381"/>
                  </a:lnTo>
                  <a:lnTo>
                    <a:pt x="134696" y="1196111"/>
                  </a:lnTo>
                  <a:lnTo>
                    <a:pt x="137083" y="1197381"/>
                  </a:lnTo>
                  <a:lnTo>
                    <a:pt x="135877" y="1196111"/>
                  </a:lnTo>
                  <a:lnTo>
                    <a:pt x="133451" y="1193571"/>
                  </a:lnTo>
                  <a:lnTo>
                    <a:pt x="136004" y="1194841"/>
                  </a:lnTo>
                  <a:lnTo>
                    <a:pt x="136131" y="1196111"/>
                  </a:lnTo>
                  <a:lnTo>
                    <a:pt x="135991" y="1193571"/>
                  </a:lnTo>
                  <a:lnTo>
                    <a:pt x="133985" y="1193571"/>
                  </a:lnTo>
                  <a:lnTo>
                    <a:pt x="132003" y="1189761"/>
                  </a:lnTo>
                  <a:lnTo>
                    <a:pt x="138010" y="1194841"/>
                  </a:lnTo>
                  <a:lnTo>
                    <a:pt x="135826" y="1192301"/>
                  </a:lnTo>
                  <a:lnTo>
                    <a:pt x="136017" y="1192301"/>
                  </a:lnTo>
                  <a:lnTo>
                    <a:pt x="137223" y="1193571"/>
                  </a:lnTo>
                  <a:lnTo>
                    <a:pt x="136359" y="1192301"/>
                  </a:lnTo>
                  <a:lnTo>
                    <a:pt x="136194" y="1192301"/>
                  </a:lnTo>
                  <a:lnTo>
                    <a:pt x="134924" y="1191031"/>
                  </a:lnTo>
                  <a:lnTo>
                    <a:pt x="137439" y="1192301"/>
                  </a:lnTo>
                  <a:lnTo>
                    <a:pt x="136664" y="1191031"/>
                  </a:lnTo>
                  <a:lnTo>
                    <a:pt x="135890" y="1189761"/>
                  </a:lnTo>
                  <a:lnTo>
                    <a:pt x="135115" y="1188491"/>
                  </a:lnTo>
                  <a:lnTo>
                    <a:pt x="136855" y="1190244"/>
                  </a:lnTo>
                  <a:lnTo>
                    <a:pt x="140423" y="1193571"/>
                  </a:lnTo>
                  <a:lnTo>
                    <a:pt x="136194" y="1188491"/>
                  </a:lnTo>
                  <a:lnTo>
                    <a:pt x="138379" y="1189761"/>
                  </a:lnTo>
                  <a:lnTo>
                    <a:pt x="138734" y="1190244"/>
                  </a:lnTo>
                  <a:lnTo>
                    <a:pt x="142049" y="1192009"/>
                  </a:lnTo>
                  <a:lnTo>
                    <a:pt x="139496" y="1188491"/>
                  </a:lnTo>
                  <a:lnTo>
                    <a:pt x="141820" y="1189761"/>
                  </a:lnTo>
                  <a:lnTo>
                    <a:pt x="141439" y="1188491"/>
                  </a:lnTo>
                  <a:lnTo>
                    <a:pt x="142354" y="1189761"/>
                  </a:lnTo>
                  <a:lnTo>
                    <a:pt x="143979" y="1188491"/>
                  </a:lnTo>
                  <a:lnTo>
                    <a:pt x="144589" y="1188491"/>
                  </a:lnTo>
                  <a:lnTo>
                    <a:pt x="143192" y="1187221"/>
                  </a:lnTo>
                  <a:lnTo>
                    <a:pt x="144246" y="1187221"/>
                  </a:lnTo>
                  <a:lnTo>
                    <a:pt x="144005" y="1185951"/>
                  </a:lnTo>
                  <a:lnTo>
                    <a:pt x="145732" y="1187221"/>
                  </a:lnTo>
                  <a:lnTo>
                    <a:pt x="146354" y="1188491"/>
                  </a:lnTo>
                  <a:lnTo>
                    <a:pt x="147269" y="1188491"/>
                  </a:lnTo>
                  <a:lnTo>
                    <a:pt x="146418" y="1187221"/>
                  </a:lnTo>
                  <a:lnTo>
                    <a:pt x="146037" y="1187221"/>
                  </a:lnTo>
                  <a:lnTo>
                    <a:pt x="145923" y="1185951"/>
                  </a:lnTo>
                  <a:lnTo>
                    <a:pt x="148018" y="1188491"/>
                  </a:lnTo>
                  <a:lnTo>
                    <a:pt x="148374" y="1187221"/>
                  </a:lnTo>
                  <a:lnTo>
                    <a:pt x="147383" y="1185951"/>
                  </a:lnTo>
                  <a:lnTo>
                    <a:pt x="146392" y="1184681"/>
                  </a:lnTo>
                  <a:lnTo>
                    <a:pt x="148450" y="1185951"/>
                  </a:lnTo>
                  <a:lnTo>
                    <a:pt x="147434" y="1184681"/>
                  </a:lnTo>
                  <a:lnTo>
                    <a:pt x="146380" y="1183386"/>
                  </a:lnTo>
                  <a:lnTo>
                    <a:pt x="145961" y="1183132"/>
                  </a:lnTo>
                  <a:lnTo>
                    <a:pt x="146291" y="1183386"/>
                  </a:lnTo>
                  <a:lnTo>
                    <a:pt x="147408" y="1184681"/>
                  </a:lnTo>
                  <a:lnTo>
                    <a:pt x="146138" y="1183411"/>
                  </a:lnTo>
                  <a:lnTo>
                    <a:pt x="145719" y="1182979"/>
                  </a:lnTo>
                  <a:lnTo>
                    <a:pt x="142278" y="1180871"/>
                  </a:lnTo>
                  <a:lnTo>
                    <a:pt x="141478" y="1179601"/>
                  </a:lnTo>
                  <a:lnTo>
                    <a:pt x="144538" y="1182141"/>
                  </a:lnTo>
                  <a:lnTo>
                    <a:pt x="144678" y="1182141"/>
                  </a:lnTo>
                  <a:lnTo>
                    <a:pt x="145554" y="1182814"/>
                  </a:lnTo>
                  <a:lnTo>
                    <a:pt x="144881" y="1182141"/>
                  </a:lnTo>
                  <a:lnTo>
                    <a:pt x="145262" y="1182141"/>
                  </a:lnTo>
                  <a:lnTo>
                    <a:pt x="146850" y="1183411"/>
                  </a:lnTo>
                  <a:lnTo>
                    <a:pt x="147789" y="1183411"/>
                  </a:lnTo>
                  <a:lnTo>
                    <a:pt x="147878" y="1184681"/>
                  </a:lnTo>
                  <a:lnTo>
                    <a:pt x="149250" y="1184681"/>
                  </a:lnTo>
                  <a:lnTo>
                    <a:pt x="150558" y="1185951"/>
                  </a:lnTo>
                  <a:lnTo>
                    <a:pt x="149618" y="1184681"/>
                  </a:lnTo>
                  <a:lnTo>
                    <a:pt x="148399" y="1183411"/>
                  </a:lnTo>
                  <a:lnTo>
                    <a:pt x="148691" y="1183411"/>
                  </a:lnTo>
                  <a:lnTo>
                    <a:pt x="150444" y="1184681"/>
                  </a:lnTo>
                  <a:lnTo>
                    <a:pt x="151968" y="1184681"/>
                  </a:lnTo>
                  <a:lnTo>
                    <a:pt x="150774" y="1183411"/>
                  </a:lnTo>
                  <a:lnTo>
                    <a:pt x="149567" y="1182141"/>
                  </a:lnTo>
                  <a:lnTo>
                    <a:pt x="149707" y="1182141"/>
                  </a:lnTo>
                  <a:lnTo>
                    <a:pt x="150799" y="1183347"/>
                  </a:lnTo>
                  <a:lnTo>
                    <a:pt x="152349" y="1182141"/>
                  </a:lnTo>
                  <a:lnTo>
                    <a:pt x="149491" y="1180871"/>
                  </a:lnTo>
                  <a:lnTo>
                    <a:pt x="149263" y="1180871"/>
                  </a:lnTo>
                  <a:lnTo>
                    <a:pt x="147523" y="1177061"/>
                  </a:lnTo>
                  <a:lnTo>
                    <a:pt x="152082" y="1179601"/>
                  </a:lnTo>
                  <a:lnTo>
                    <a:pt x="151752" y="1178331"/>
                  </a:lnTo>
                  <a:lnTo>
                    <a:pt x="152577" y="1178331"/>
                  </a:lnTo>
                  <a:lnTo>
                    <a:pt x="152044" y="1177061"/>
                  </a:lnTo>
                  <a:lnTo>
                    <a:pt x="152958" y="1177061"/>
                  </a:lnTo>
                  <a:lnTo>
                    <a:pt x="151447" y="1174521"/>
                  </a:lnTo>
                  <a:lnTo>
                    <a:pt x="151574" y="1174521"/>
                  </a:lnTo>
                  <a:lnTo>
                    <a:pt x="153263" y="1175791"/>
                  </a:lnTo>
                  <a:lnTo>
                    <a:pt x="154203" y="1177061"/>
                  </a:lnTo>
                  <a:lnTo>
                    <a:pt x="153911" y="1175791"/>
                  </a:lnTo>
                  <a:lnTo>
                    <a:pt x="153009" y="1174521"/>
                  </a:lnTo>
                  <a:lnTo>
                    <a:pt x="154838" y="1175791"/>
                  </a:lnTo>
                  <a:lnTo>
                    <a:pt x="155625" y="1176655"/>
                  </a:lnTo>
                  <a:lnTo>
                    <a:pt x="155803" y="1176794"/>
                  </a:lnTo>
                  <a:lnTo>
                    <a:pt x="155905" y="1176464"/>
                  </a:lnTo>
                  <a:lnTo>
                    <a:pt x="155803" y="1176794"/>
                  </a:lnTo>
                  <a:lnTo>
                    <a:pt x="155994" y="1177061"/>
                  </a:lnTo>
                  <a:lnTo>
                    <a:pt x="156121" y="1176464"/>
                  </a:lnTo>
                  <a:lnTo>
                    <a:pt x="156730" y="1175791"/>
                  </a:lnTo>
                  <a:lnTo>
                    <a:pt x="158178" y="1177061"/>
                  </a:lnTo>
                  <a:lnTo>
                    <a:pt x="157238" y="1175791"/>
                  </a:lnTo>
                  <a:lnTo>
                    <a:pt x="156298" y="1174521"/>
                  </a:lnTo>
                  <a:lnTo>
                    <a:pt x="158318" y="1177061"/>
                  </a:lnTo>
                  <a:lnTo>
                    <a:pt x="159334" y="1175791"/>
                  </a:lnTo>
                  <a:lnTo>
                    <a:pt x="158877" y="1175791"/>
                  </a:lnTo>
                  <a:lnTo>
                    <a:pt x="157035" y="1174521"/>
                  </a:lnTo>
                  <a:lnTo>
                    <a:pt x="157683" y="1174521"/>
                  </a:lnTo>
                  <a:lnTo>
                    <a:pt x="160464" y="1175791"/>
                  </a:lnTo>
                  <a:lnTo>
                    <a:pt x="164833" y="1177061"/>
                  </a:lnTo>
                  <a:lnTo>
                    <a:pt x="155968" y="1170711"/>
                  </a:lnTo>
                  <a:lnTo>
                    <a:pt x="159689" y="1172159"/>
                  </a:lnTo>
                  <a:lnTo>
                    <a:pt x="158445" y="1170711"/>
                  </a:lnTo>
                  <a:lnTo>
                    <a:pt x="159181" y="1170711"/>
                  </a:lnTo>
                  <a:lnTo>
                    <a:pt x="163766" y="1173251"/>
                  </a:lnTo>
                  <a:lnTo>
                    <a:pt x="163893" y="1171981"/>
                  </a:lnTo>
                  <a:lnTo>
                    <a:pt x="166027" y="1173251"/>
                  </a:lnTo>
                  <a:lnTo>
                    <a:pt x="164045" y="1171981"/>
                  </a:lnTo>
                  <a:lnTo>
                    <a:pt x="160058" y="1169441"/>
                  </a:lnTo>
                  <a:lnTo>
                    <a:pt x="161683" y="1169441"/>
                  </a:lnTo>
                  <a:lnTo>
                    <a:pt x="160566" y="1168171"/>
                  </a:lnTo>
                  <a:lnTo>
                    <a:pt x="157683" y="1166901"/>
                  </a:lnTo>
                  <a:lnTo>
                    <a:pt x="157060" y="1165631"/>
                  </a:lnTo>
                  <a:lnTo>
                    <a:pt x="157797" y="1165631"/>
                  </a:lnTo>
                  <a:lnTo>
                    <a:pt x="161937" y="1168171"/>
                  </a:lnTo>
                  <a:lnTo>
                    <a:pt x="162102" y="1168171"/>
                  </a:lnTo>
                  <a:lnTo>
                    <a:pt x="162394" y="1169441"/>
                  </a:lnTo>
                  <a:lnTo>
                    <a:pt x="163931" y="1169441"/>
                  </a:lnTo>
                  <a:lnTo>
                    <a:pt x="164325" y="1168171"/>
                  </a:lnTo>
                  <a:lnTo>
                    <a:pt x="165950" y="1169441"/>
                  </a:lnTo>
                  <a:lnTo>
                    <a:pt x="165214" y="1168171"/>
                  </a:lnTo>
                  <a:lnTo>
                    <a:pt x="165557" y="1168171"/>
                  </a:lnTo>
                  <a:lnTo>
                    <a:pt x="164350" y="1166901"/>
                  </a:lnTo>
                  <a:lnTo>
                    <a:pt x="163931" y="1166901"/>
                  </a:lnTo>
                  <a:lnTo>
                    <a:pt x="165900" y="1165631"/>
                  </a:lnTo>
                  <a:lnTo>
                    <a:pt x="162179" y="1164361"/>
                  </a:lnTo>
                  <a:lnTo>
                    <a:pt x="162140" y="1163091"/>
                  </a:lnTo>
                  <a:lnTo>
                    <a:pt x="164020" y="1164361"/>
                  </a:lnTo>
                  <a:lnTo>
                    <a:pt x="165963" y="1165631"/>
                  </a:lnTo>
                  <a:lnTo>
                    <a:pt x="165036" y="1164361"/>
                  </a:lnTo>
                  <a:lnTo>
                    <a:pt x="166420" y="1164361"/>
                  </a:lnTo>
                  <a:lnTo>
                    <a:pt x="168719" y="1166901"/>
                  </a:lnTo>
                  <a:lnTo>
                    <a:pt x="167043" y="1164361"/>
                  </a:lnTo>
                  <a:lnTo>
                    <a:pt x="170865" y="1165631"/>
                  </a:lnTo>
                  <a:lnTo>
                    <a:pt x="171221" y="1165631"/>
                  </a:lnTo>
                  <a:lnTo>
                    <a:pt x="170218" y="1164653"/>
                  </a:lnTo>
                  <a:lnTo>
                    <a:pt x="169697" y="1164361"/>
                  </a:lnTo>
                  <a:lnTo>
                    <a:pt x="169926" y="1164361"/>
                  </a:lnTo>
                  <a:lnTo>
                    <a:pt x="167513" y="1163091"/>
                  </a:lnTo>
                  <a:lnTo>
                    <a:pt x="165811" y="1161821"/>
                  </a:lnTo>
                  <a:lnTo>
                    <a:pt x="166585" y="1161821"/>
                  </a:lnTo>
                  <a:lnTo>
                    <a:pt x="171043" y="1163091"/>
                  </a:lnTo>
                  <a:lnTo>
                    <a:pt x="171437" y="1163091"/>
                  </a:lnTo>
                  <a:lnTo>
                    <a:pt x="171780" y="1164361"/>
                  </a:lnTo>
                  <a:lnTo>
                    <a:pt x="175234" y="1164361"/>
                  </a:lnTo>
                  <a:lnTo>
                    <a:pt x="169100" y="1161821"/>
                  </a:lnTo>
                  <a:lnTo>
                    <a:pt x="169659" y="1160551"/>
                  </a:lnTo>
                  <a:lnTo>
                    <a:pt x="170357" y="1161110"/>
                  </a:lnTo>
                  <a:lnTo>
                    <a:pt x="169773" y="1160551"/>
                  </a:lnTo>
                  <a:lnTo>
                    <a:pt x="170294" y="1160551"/>
                  </a:lnTo>
                  <a:lnTo>
                    <a:pt x="168084" y="1159281"/>
                  </a:lnTo>
                  <a:lnTo>
                    <a:pt x="168389" y="1158011"/>
                  </a:lnTo>
                  <a:lnTo>
                    <a:pt x="168071" y="1158011"/>
                  </a:lnTo>
                  <a:lnTo>
                    <a:pt x="168071" y="1161821"/>
                  </a:lnTo>
                  <a:lnTo>
                    <a:pt x="167093" y="1161821"/>
                  </a:lnTo>
                  <a:lnTo>
                    <a:pt x="165125" y="1160551"/>
                  </a:lnTo>
                  <a:lnTo>
                    <a:pt x="168071" y="1161821"/>
                  </a:lnTo>
                  <a:lnTo>
                    <a:pt x="168071" y="1158011"/>
                  </a:lnTo>
                  <a:lnTo>
                    <a:pt x="167411" y="1158011"/>
                  </a:lnTo>
                  <a:lnTo>
                    <a:pt x="166979" y="1157592"/>
                  </a:lnTo>
                  <a:lnTo>
                    <a:pt x="166776" y="1158011"/>
                  </a:lnTo>
                  <a:lnTo>
                    <a:pt x="166382" y="1158011"/>
                  </a:lnTo>
                  <a:lnTo>
                    <a:pt x="166077" y="1156741"/>
                  </a:lnTo>
                  <a:lnTo>
                    <a:pt x="164731" y="1155471"/>
                  </a:lnTo>
                  <a:lnTo>
                    <a:pt x="170967" y="1158011"/>
                  </a:lnTo>
                  <a:lnTo>
                    <a:pt x="169341" y="1156741"/>
                  </a:lnTo>
                  <a:lnTo>
                    <a:pt x="170611" y="1156741"/>
                  </a:lnTo>
                  <a:lnTo>
                    <a:pt x="172478" y="1158011"/>
                  </a:lnTo>
                  <a:lnTo>
                    <a:pt x="173367" y="1158011"/>
                  </a:lnTo>
                  <a:lnTo>
                    <a:pt x="171602" y="1156741"/>
                  </a:lnTo>
                  <a:lnTo>
                    <a:pt x="176060" y="1158011"/>
                  </a:lnTo>
                  <a:lnTo>
                    <a:pt x="174650" y="1156741"/>
                  </a:lnTo>
                  <a:lnTo>
                    <a:pt x="172288" y="1155471"/>
                  </a:lnTo>
                  <a:lnTo>
                    <a:pt x="172821" y="1156741"/>
                  </a:lnTo>
                  <a:lnTo>
                    <a:pt x="171869" y="1155496"/>
                  </a:lnTo>
                  <a:lnTo>
                    <a:pt x="171869" y="1156741"/>
                  </a:lnTo>
                  <a:lnTo>
                    <a:pt x="170014" y="1155103"/>
                  </a:lnTo>
                  <a:lnTo>
                    <a:pt x="170014" y="1155471"/>
                  </a:lnTo>
                  <a:lnTo>
                    <a:pt x="169532" y="1155471"/>
                  </a:lnTo>
                  <a:lnTo>
                    <a:pt x="169049" y="1155103"/>
                  </a:lnTo>
                  <a:lnTo>
                    <a:pt x="169976" y="1155433"/>
                  </a:lnTo>
                  <a:lnTo>
                    <a:pt x="170014" y="1155103"/>
                  </a:lnTo>
                  <a:lnTo>
                    <a:pt x="168998" y="1154201"/>
                  </a:lnTo>
                  <a:lnTo>
                    <a:pt x="168783" y="1154201"/>
                  </a:lnTo>
                  <a:lnTo>
                    <a:pt x="169824" y="1155268"/>
                  </a:lnTo>
                  <a:lnTo>
                    <a:pt x="168414" y="1154226"/>
                  </a:lnTo>
                  <a:lnTo>
                    <a:pt x="168414" y="1155471"/>
                  </a:lnTo>
                  <a:lnTo>
                    <a:pt x="166484" y="1154201"/>
                  </a:lnTo>
                  <a:lnTo>
                    <a:pt x="168122" y="1154772"/>
                  </a:lnTo>
                  <a:lnTo>
                    <a:pt x="168414" y="1155471"/>
                  </a:lnTo>
                  <a:lnTo>
                    <a:pt x="168414" y="1154226"/>
                  </a:lnTo>
                  <a:lnTo>
                    <a:pt x="164998" y="1151661"/>
                  </a:lnTo>
                  <a:lnTo>
                    <a:pt x="167551" y="1152931"/>
                  </a:lnTo>
                  <a:lnTo>
                    <a:pt x="171005" y="1154506"/>
                  </a:lnTo>
                  <a:lnTo>
                    <a:pt x="171869" y="1156741"/>
                  </a:lnTo>
                  <a:lnTo>
                    <a:pt x="171869" y="1155496"/>
                  </a:lnTo>
                  <a:lnTo>
                    <a:pt x="171183" y="1154582"/>
                  </a:lnTo>
                  <a:lnTo>
                    <a:pt x="173113" y="1155471"/>
                  </a:lnTo>
                  <a:lnTo>
                    <a:pt x="176047" y="1155471"/>
                  </a:lnTo>
                  <a:lnTo>
                    <a:pt x="173532" y="1154201"/>
                  </a:lnTo>
                  <a:lnTo>
                    <a:pt x="171018" y="1152931"/>
                  </a:lnTo>
                  <a:lnTo>
                    <a:pt x="172986" y="1151661"/>
                  </a:lnTo>
                  <a:lnTo>
                    <a:pt x="171831" y="1151661"/>
                  </a:lnTo>
                  <a:lnTo>
                    <a:pt x="169659" y="1150391"/>
                  </a:lnTo>
                  <a:lnTo>
                    <a:pt x="172999" y="1150391"/>
                  </a:lnTo>
                  <a:lnTo>
                    <a:pt x="173799" y="1151661"/>
                  </a:lnTo>
                  <a:lnTo>
                    <a:pt x="175044" y="1151661"/>
                  </a:lnTo>
                  <a:lnTo>
                    <a:pt x="173634" y="1150391"/>
                  </a:lnTo>
                  <a:lnTo>
                    <a:pt x="175552" y="1150391"/>
                  </a:lnTo>
                  <a:lnTo>
                    <a:pt x="171818" y="1149121"/>
                  </a:lnTo>
                  <a:lnTo>
                    <a:pt x="175983" y="1149121"/>
                  </a:lnTo>
                  <a:lnTo>
                    <a:pt x="169595" y="1146581"/>
                  </a:lnTo>
                  <a:lnTo>
                    <a:pt x="170611" y="1145311"/>
                  </a:lnTo>
                  <a:lnTo>
                    <a:pt x="172580" y="1146581"/>
                  </a:lnTo>
                  <a:lnTo>
                    <a:pt x="174117" y="1146581"/>
                  </a:lnTo>
                  <a:lnTo>
                    <a:pt x="175323" y="1147851"/>
                  </a:lnTo>
                  <a:lnTo>
                    <a:pt x="175958" y="1147851"/>
                  </a:lnTo>
                  <a:lnTo>
                    <a:pt x="174625" y="1146581"/>
                  </a:lnTo>
                  <a:lnTo>
                    <a:pt x="175907" y="1146581"/>
                  </a:lnTo>
                  <a:lnTo>
                    <a:pt x="172415" y="1145311"/>
                  </a:lnTo>
                  <a:lnTo>
                    <a:pt x="173570" y="1145311"/>
                  </a:lnTo>
                  <a:lnTo>
                    <a:pt x="171577" y="1144041"/>
                  </a:lnTo>
                  <a:lnTo>
                    <a:pt x="171881" y="1144041"/>
                  </a:lnTo>
                  <a:lnTo>
                    <a:pt x="171805" y="1143228"/>
                  </a:lnTo>
                  <a:lnTo>
                    <a:pt x="175869" y="1144041"/>
                  </a:lnTo>
                  <a:lnTo>
                    <a:pt x="170078" y="1140231"/>
                  </a:lnTo>
                  <a:lnTo>
                    <a:pt x="175171" y="1140231"/>
                  </a:lnTo>
                  <a:lnTo>
                    <a:pt x="174853" y="1138961"/>
                  </a:lnTo>
                  <a:lnTo>
                    <a:pt x="174917" y="1137996"/>
                  </a:lnTo>
                  <a:lnTo>
                    <a:pt x="170256" y="1136421"/>
                  </a:lnTo>
                  <a:lnTo>
                    <a:pt x="175437" y="1136421"/>
                  </a:lnTo>
                  <a:lnTo>
                    <a:pt x="181914" y="1138961"/>
                  </a:lnTo>
                  <a:lnTo>
                    <a:pt x="174955" y="1135151"/>
                  </a:lnTo>
                  <a:lnTo>
                    <a:pt x="178943" y="1136421"/>
                  </a:lnTo>
                  <a:lnTo>
                    <a:pt x="181635" y="1136421"/>
                  </a:lnTo>
                  <a:lnTo>
                    <a:pt x="177228" y="1133881"/>
                  </a:lnTo>
                  <a:lnTo>
                    <a:pt x="178943" y="1133881"/>
                  </a:lnTo>
                  <a:lnTo>
                    <a:pt x="175844" y="1132611"/>
                  </a:lnTo>
                  <a:lnTo>
                    <a:pt x="175044" y="1131341"/>
                  </a:lnTo>
                  <a:lnTo>
                    <a:pt x="174409" y="1130185"/>
                  </a:lnTo>
                  <a:lnTo>
                    <a:pt x="174028" y="1130071"/>
                  </a:lnTo>
                  <a:lnTo>
                    <a:pt x="173507" y="1128801"/>
                  </a:lnTo>
                  <a:lnTo>
                    <a:pt x="176339" y="1128801"/>
                  </a:lnTo>
                  <a:lnTo>
                    <a:pt x="179146" y="1130071"/>
                  </a:lnTo>
                  <a:lnTo>
                    <a:pt x="182778" y="1131341"/>
                  </a:lnTo>
                  <a:lnTo>
                    <a:pt x="179222" y="1130071"/>
                  </a:lnTo>
                  <a:lnTo>
                    <a:pt x="181508" y="1130071"/>
                  </a:lnTo>
                  <a:lnTo>
                    <a:pt x="181305" y="1128801"/>
                  </a:lnTo>
                  <a:lnTo>
                    <a:pt x="177342" y="1127531"/>
                  </a:lnTo>
                  <a:lnTo>
                    <a:pt x="177952" y="1126261"/>
                  </a:lnTo>
                  <a:lnTo>
                    <a:pt x="176720" y="1126261"/>
                  </a:lnTo>
                  <a:lnTo>
                    <a:pt x="172948" y="1124991"/>
                  </a:lnTo>
                  <a:lnTo>
                    <a:pt x="179070" y="1126261"/>
                  </a:lnTo>
                  <a:lnTo>
                    <a:pt x="176288" y="1124991"/>
                  </a:lnTo>
                  <a:lnTo>
                    <a:pt x="180340" y="1126261"/>
                  </a:lnTo>
                  <a:lnTo>
                    <a:pt x="179476" y="1124991"/>
                  </a:lnTo>
                  <a:lnTo>
                    <a:pt x="176822" y="1123721"/>
                  </a:lnTo>
                  <a:lnTo>
                    <a:pt x="176225" y="1122451"/>
                  </a:lnTo>
                  <a:lnTo>
                    <a:pt x="176491" y="1122565"/>
                  </a:lnTo>
                  <a:lnTo>
                    <a:pt x="176364" y="1122451"/>
                  </a:lnTo>
                  <a:lnTo>
                    <a:pt x="176631" y="1121181"/>
                  </a:lnTo>
                  <a:lnTo>
                    <a:pt x="184391" y="1123721"/>
                  </a:lnTo>
                  <a:lnTo>
                    <a:pt x="180860" y="1121181"/>
                  </a:lnTo>
                  <a:lnTo>
                    <a:pt x="179095" y="1119911"/>
                  </a:lnTo>
                  <a:lnTo>
                    <a:pt x="185293" y="1121181"/>
                  </a:lnTo>
                  <a:lnTo>
                    <a:pt x="183972" y="1119911"/>
                  </a:lnTo>
                  <a:lnTo>
                    <a:pt x="182664" y="1118641"/>
                  </a:lnTo>
                  <a:lnTo>
                    <a:pt x="187109" y="1117371"/>
                  </a:lnTo>
                  <a:lnTo>
                    <a:pt x="186982" y="1116101"/>
                  </a:lnTo>
                  <a:lnTo>
                    <a:pt x="180733" y="1116101"/>
                  </a:lnTo>
                  <a:lnTo>
                    <a:pt x="186905" y="1114831"/>
                  </a:lnTo>
                  <a:lnTo>
                    <a:pt x="185216" y="1114831"/>
                  </a:lnTo>
                  <a:lnTo>
                    <a:pt x="180581" y="1114831"/>
                  </a:lnTo>
                  <a:lnTo>
                    <a:pt x="180251" y="1113561"/>
                  </a:lnTo>
                  <a:lnTo>
                    <a:pt x="182359" y="1113561"/>
                  </a:lnTo>
                  <a:lnTo>
                    <a:pt x="184302" y="1114425"/>
                  </a:lnTo>
                  <a:lnTo>
                    <a:pt x="184023" y="1113561"/>
                  </a:lnTo>
                  <a:lnTo>
                    <a:pt x="188125" y="1113561"/>
                  </a:lnTo>
                  <a:lnTo>
                    <a:pt x="190233" y="1114831"/>
                  </a:lnTo>
                  <a:lnTo>
                    <a:pt x="192011" y="1113561"/>
                  </a:lnTo>
                  <a:lnTo>
                    <a:pt x="188823" y="1113561"/>
                  </a:lnTo>
                  <a:lnTo>
                    <a:pt x="189763" y="1112291"/>
                  </a:lnTo>
                  <a:lnTo>
                    <a:pt x="186728" y="1112291"/>
                  </a:lnTo>
                  <a:lnTo>
                    <a:pt x="183553" y="1111021"/>
                  </a:lnTo>
                  <a:lnTo>
                    <a:pt x="192214" y="1112291"/>
                  </a:lnTo>
                  <a:lnTo>
                    <a:pt x="189077" y="1111021"/>
                  </a:lnTo>
                  <a:lnTo>
                    <a:pt x="189941" y="1111021"/>
                  </a:lnTo>
                  <a:lnTo>
                    <a:pt x="191427" y="1108481"/>
                  </a:lnTo>
                  <a:lnTo>
                    <a:pt x="189636" y="1108024"/>
                  </a:lnTo>
                  <a:lnTo>
                    <a:pt x="190246" y="1107211"/>
                  </a:lnTo>
                  <a:lnTo>
                    <a:pt x="189103" y="1106728"/>
                  </a:lnTo>
                  <a:lnTo>
                    <a:pt x="189103" y="1107897"/>
                  </a:lnTo>
                  <a:lnTo>
                    <a:pt x="186372" y="1107211"/>
                  </a:lnTo>
                  <a:lnTo>
                    <a:pt x="188861" y="1107211"/>
                  </a:lnTo>
                  <a:lnTo>
                    <a:pt x="189103" y="1107897"/>
                  </a:lnTo>
                  <a:lnTo>
                    <a:pt x="189103" y="1106728"/>
                  </a:lnTo>
                  <a:lnTo>
                    <a:pt x="184264" y="1104671"/>
                  </a:lnTo>
                  <a:lnTo>
                    <a:pt x="187540" y="1103401"/>
                  </a:lnTo>
                  <a:lnTo>
                    <a:pt x="188671" y="1103401"/>
                  </a:lnTo>
                  <a:lnTo>
                    <a:pt x="186220" y="1102131"/>
                  </a:lnTo>
                  <a:lnTo>
                    <a:pt x="186778" y="1102131"/>
                  </a:lnTo>
                  <a:lnTo>
                    <a:pt x="187718" y="1100861"/>
                  </a:lnTo>
                  <a:lnTo>
                    <a:pt x="189445" y="1102131"/>
                  </a:lnTo>
                  <a:lnTo>
                    <a:pt x="191604" y="1100861"/>
                  </a:lnTo>
                  <a:lnTo>
                    <a:pt x="185343" y="1099591"/>
                  </a:lnTo>
                  <a:lnTo>
                    <a:pt x="184353" y="1098321"/>
                  </a:lnTo>
                  <a:lnTo>
                    <a:pt x="188950" y="1098321"/>
                  </a:lnTo>
                  <a:lnTo>
                    <a:pt x="190550" y="1097051"/>
                  </a:lnTo>
                  <a:lnTo>
                    <a:pt x="191312" y="1095781"/>
                  </a:lnTo>
                  <a:lnTo>
                    <a:pt x="191973" y="1097051"/>
                  </a:lnTo>
                  <a:lnTo>
                    <a:pt x="192595" y="1094511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703207" y="5882519"/>
              <a:ext cx="135255" cy="524510"/>
            </a:xfrm>
            <a:custGeom>
              <a:avLst/>
              <a:gdLst/>
              <a:ahLst/>
              <a:cxnLst/>
              <a:rect l="l" t="t" r="r" b="b"/>
              <a:pathLst>
                <a:path w="135255" h="524510">
                  <a:moveTo>
                    <a:pt x="3365" y="404177"/>
                  </a:moveTo>
                  <a:lnTo>
                    <a:pt x="2209" y="403606"/>
                  </a:lnTo>
                  <a:lnTo>
                    <a:pt x="3225" y="404761"/>
                  </a:lnTo>
                  <a:lnTo>
                    <a:pt x="3365" y="404177"/>
                  </a:lnTo>
                  <a:close/>
                </a:path>
                <a:path w="135255" h="524510">
                  <a:moveTo>
                    <a:pt x="5143" y="342353"/>
                  </a:moveTo>
                  <a:lnTo>
                    <a:pt x="4927" y="342036"/>
                  </a:lnTo>
                  <a:lnTo>
                    <a:pt x="4127" y="342353"/>
                  </a:lnTo>
                  <a:lnTo>
                    <a:pt x="5143" y="342353"/>
                  </a:lnTo>
                  <a:close/>
                </a:path>
                <a:path w="135255" h="524510">
                  <a:moveTo>
                    <a:pt x="10248" y="344893"/>
                  </a:moveTo>
                  <a:lnTo>
                    <a:pt x="1612" y="343623"/>
                  </a:lnTo>
                  <a:lnTo>
                    <a:pt x="3073" y="344893"/>
                  </a:lnTo>
                  <a:lnTo>
                    <a:pt x="10248" y="344893"/>
                  </a:lnTo>
                  <a:close/>
                </a:path>
                <a:path w="135255" h="524510">
                  <a:moveTo>
                    <a:pt x="15303" y="446493"/>
                  </a:moveTo>
                  <a:lnTo>
                    <a:pt x="14262" y="446493"/>
                  </a:lnTo>
                  <a:lnTo>
                    <a:pt x="14351" y="447763"/>
                  </a:lnTo>
                  <a:lnTo>
                    <a:pt x="15303" y="446493"/>
                  </a:lnTo>
                  <a:close/>
                </a:path>
                <a:path w="135255" h="524510">
                  <a:moveTo>
                    <a:pt x="18326" y="310451"/>
                  </a:moveTo>
                  <a:lnTo>
                    <a:pt x="18021" y="309994"/>
                  </a:lnTo>
                  <a:lnTo>
                    <a:pt x="16319" y="309867"/>
                  </a:lnTo>
                  <a:lnTo>
                    <a:pt x="15049" y="310438"/>
                  </a:lnTo>
                  <a:lnTo>
                    <a:pt x="16484" y="311416"/>
                  </a:lnTo>
                  <a:lnTo>
                    <a:pt x="16865" y="310781"/>
                  </a:lnTo>
                  <a:lnTo>
                    <a:pt x="18326" y="310451"/>
                  </a:lnTo>
                  <a:close/>
                </a:path>
                <a:path w="135255" h="524510">
                  <a:moveTo>
                    <a:pt x="19037" y="463003"/>
                  </a:moveTo>
                  <a:lnTo>
                    <a:pt x="18732" y="463384"/>
                  </a:lnTo>
                  <a:lnTo>
                    <a:pt x="18872" y="464273"/>
                  </a:lnTo>
                  <a:lnTo>
                    <a:pt x="19037" y="463003"/>
                  </a:lnTo>
                  <a:close/>
                </a:path>
                <a:path w="135255" h="524510">
                  <a:moveTo>
                    <a:pt x="19240" y="462076"/>
                  </a:moveTo>
                  <a:lnTo>
                    <a:pt x="18300" y="462178"/>
                  </a:lnTo>
                  <a:lnTo>
                    <a:pt x="18415" y="462419"/>
                  </a:lnTo>
                  <a:lnTo>
                    <a:pt x="18630" y="462470"/>
                  </a:lnTo>
                  <a:lnTo>
                    <a:pt x="18884" y="462368"/>
                  </a:lnTo>
                  <a:lnTo>
                    <a:pt x="19075" y="462203"/>
                  </a:lnTo>
                  <a:lnTo>
                    <a:pt x="19240" y="462076"/>
                  </a:lnTo>
                  <a:close/>
                </a:path>
                <a:path w="135255" h="524510">
                  <a:moveTo>
                    <a:pt x="21488" y="313143"/>
                  </a:moveTo>
                  <a:lnTo>
                    <a:pt x="18465" y="311873"/>
                  </a:lnTo>
                  <a:lnTo>
                    <a:pt x="19748" y="313143"/>
                  </a:lnTo>
                  <a:lnTo>
                    <a:pt x="21488" y="313143"/>
                  </a:lnTo>
                  <a:close/>
                </a:path>
                <a:path w="135255" h="524510">
                  <a:moveTo>
                    <a:pt x="21818" y="297268"/>
                  </a:moveTo>
                  <a:lnTo>
                    <a:pt x="21551" y="296633"/>
                  </a:lnTo>
                  <a:lnTo>
                    <a:pt x="21120" y="296633"/>
                  </a:lnTo>
                  <a:lnTo>
                    <a:pt x="21818" y="297268"/>
                  </a:lnTo>
                  <a:close/>
                </a:path>
                <a:path w="135255" h="524510">
                  <a:moveTo>
                    <a:pt x="22212" y="297624"/>
                  </a:moveTo>
                  <a:lnTo>
                    <a:pt x="21818" y="297268"/>
                  </a:lnTo>
                  <a:lnTo>
                    <a:pt x="22085" y="297903"/>
                  </a:lnTo>
                  <a:lnTo>
                    <a:pt x="22212" y="297624"/>
                  </a:lnTo>
                  <a:close/>
                </a:path>
                <a:path w="135255" h="524510">
                  <a:moveTo>
                    <a:pt x="22339" y="473773"/>
                  </a:moveTo>
                  <a:lnTo>
                    <a:pt x="22313" y="473163"/>
                  </a:lnTo>
                  <a:lnTo>
                    <a:pt x="21488" y="473163"/>
                  </a:lnTo>
                  <a:lnTo>
                    <a:pt x="22339" y="473773"/>
                  </a:lnTo>
                  <a:close/>
                </a:path>
                <a:path w="135255" h="524510">
                  <a:moveTo>
                    <a:pt x="23088" y="474319"/>
                  </a:moveTo>
                  <a:lnTo>
                    <a:pt x="22339" y="473773"/>
                  </a:lnTo>
                  <a:lnTo>
                    <a:pt x="22377" y="474433"/>
                  </a:lnTo>
                  <a:lnTo>
                    <a:pt x="23012" y="474433"/>
                  </a:lnTo>
                  <a:close/>
                </a:path>
                <a:path w="135255" h="524510">
                  <a:moveTo>
                    <a:pt x="24726" y="304253"/>
                  </a:moveTo>
                  <a:lnTo>
                    <a:pt x="24523" y="302983"/>
                  </a:lnTo>
                  <a:lnTo>
                    <a:pt x="23634" y="302983"/>
                  </a:lnTo>
                  <a:lnTo>
                    <a:pt x="20955" y="301713"/>
                  </a:lnTo>
                  <a:lnTo>
                    <a:pt x="21082" y="302983"/>
                  </a:lnTo>
                  <a:lnTo>
                    <a:pt x="22364" y="302983"/>
                  </a:lnTo>
                  <a:lnTo>
                    <a:pt x="24726" y="304253"/>
                  </a:lnTo>
                  <a:close/>
                </a:path>
                <a:path w="135255" h="524510">
                  <a:moveTo>
                    <a:pt x="26339" y="389343"/>
                  </a:moveTo>
                  <a:lnTo>
                    <a:pt x="25895" y="388708"/>
                  </a:lnTo>
                  <a:lnTo>
                    <a:pt x="25400" y="388899"/>
                  </a:lnTo>
                  <a:lnTo>
                    <a:pt x="26339" y="389343"/>
                  </a:lnTo>
                  <a:close/>
                </a:path>
                <a:path w="135255" h="524510">
                  <a:moveTo>
                    <a:pt x="27584" y="388073"/>
                  </a:moveTo>
                  <a:lnTo>
                    <a:pt x="25463" y="388073"/>
                  </a:lnTo>
                  <a:lnTo>
                    <a:pt x="25895" y="388708"/>
                  </a:lnTo>
                  <a:lnTo>
                    <a:pt x="27584" y="388073"/>
                  </a:lnTo>
                  <a:close/>
                </a:path>
                <a:path w="135255" h="524510">
                  <a:moveTo>
                    <a:pt x="27609" y="122821"/>
                  </a:moveTo>
                  <a:lnTo>
                    <a:pt x="26949" y="122402"/>
                  </a:lnTo>
                  <a:lnTo>
                    <a:pt x="25095" y="123012"/>
                  </a:lnTo>
                  <a:lnTo>
                    <a:pt x="27609" y="122821"/>
                  </a:lnTo>
                  <a:close/>
                </a:path>
                <a:path w="135255" h="524510">
                  <a:moveTo>
                    <a:pt x="27686" y="281711"/>
                  </a:moveTo>
                  <a:lnTo>
                    <a:pt x="27673" y="281343"/>
                  </a:lnTo>
                  <a:lnTo>
                    <a:pt x="27063" y="281660"/>
                  </a:lnTo>
                  <a:lnTo>
                    <a:pt x="27292" y="281673"/>
                  </a:lnTo>
                  <a:lnTo>
                    <a:pt x="27482" y="281698"/>
                  </a:lnTo>
                  <a:lnTo>
                    <a:pt x="27686" y="281711"/>
                  </a:lnTo>
                  <a:close/>
                </a:path>
                <a:path w="135255" h="524510">
                  <a:moveTo>
                    <a:pt x="27838" y="122948"/>
                  </a:moveTo>
                  <a:lnTo>
                    <a:pt x="27813" y="122796"/>
                  </a:lnTo>
                  <a:lnTo>
                    <a:pt x="27609" y="122821"/>
                  </a:lnTo>
                  <a:lnTo>
                    <a:pt x="27838" y="122948"/>
                  </a:lnTo>
                  <a:close/>
                </a:path>
                <a:path w="135255" h="524510">
                  <a:moveTo>
                    <a:pt x="28536" y="279971"/>
                  </a:moveTo>
                  <a:lnTo>
                    <a:pt x="28194" y="279234"/>
                  </a:lnTo>
                  <a:lnTo>
                    <a:pt x="24815" y="277685"/>
                  </a:lnTo>
                  <a:lnTo>
                    <a:pt x="25387" y="278917"/>
                  </a:lnTo>
                  <a:lnTo>
                    <a:pt x="28536" y="279971"/>
                  </a:lnTo>
                  <a:close/>
                </a:path>
                <a:path w="135255" h="524510">
                  <a:moveTo>
                    <a:pt x="29146" y="406984"/>
                  </a:moveTo>
                  <a:lnTo>
                    <a:pt x="28702" y="406806"/>
                  </a:lnTo>
                  <a:lnTo>
                    <a:pt x="29083" y="407123"/>
                  </a:lnTo>
                  <a:lnTo>
                    <a:pt x="29146" y="406984"/>
                  </a:lnTo>
                  <a:close/>
                </a:path>
                <a:path w="135255" h="524510">
                  <a:moveTo>
                    <a:pt x="30429" y="409892"/>
                  </a:moveTo>
                  <a:lnTo>
                    <a:pt x="29705" y="409981"/>
                  </a:lnTo>
                  <a:lnTo>
                    <a:pt x="30365" y="410159"/>
                  </a:lnTo>
                  <a:lnTo>
                    <a:pt x="30429" y="409892"/>
                  </a:lnTo>
                  <a:close/>
                </a:path>
                <a:path w="135255" h="524510">
                  <a:moveTo>
                    <a:pt x="31089" y="272478"/>
                  </a:moveTo>
                  <a:lnTo>
                    <a:pt x="30784" y="272199"/>
                  </a:lnTo>
                  <a:lnTo>
                    <a:pt x="30695" y="271983"/>
                  </a:lnTo>
                  <a:lnTo>
                    <a:pt x="30505" y="271945"/>
                  </a:lnTo>
                  <a:lnTo>
                    <a:pt x="30721" y="272427"/>
                  </a:lnTo>
                  <a:lnTo>
                    <a:pt x="31089" y="272478"/>
                  </a:lnTo>
                  <a:close/>
                </a:path>
                <a:path w="135255" h="524510">
                  <a:moveTo>
                    <a:pt x="31216" y="124498"/>
                  </a:moveTo>
                  <a:lnTo>
                    <a:pt x="30073" y="124345"/>
                  </a:lnTo>
                  <a:lnTo>
                    <a:pt x="27838" y="122948"/>
                  </a:lnTo>
                  <a:lnTo>
                    <a:pt x="28143" y="125031"/>
                  </a:lnTo>
                  <a:lnTo>
                    <a:pt x="31216" y="124498"/>
                  </a:lnTo>
                  <a:close/>
                </a:path>
                <a:path w="135255" h="524510">
                  <a:moveTo>
                    <a:pt x="31242" y="271881"/>
                  </a:moveTo>
                  <a:lnTo>
                    <a:pt x="30759" y="271945"/>
                  </a:lnTo>
                  <a:lnTo>
                    <a:pt x="30911" y="272034"/>
                  </a:lnTo>
                  <a:lnTo>
                    <a:pt x="31242" y="271881"/>
                  </a:lnTo>
                  <a:close/>
                </a:path>
                <a:path w="135255" h="524510">
                  <a:moveTo>
                    <a:pt x="31407" y="124472"/>
                  </a:moveTo>
                  <a:lnTo>
                    <a:pt x="31242" y="124498"/>
                  </a:lnTo>
                  <a:lnTo>
                    <a:pt x="31407" y="124472"/>
                  </a:lnTo>
                  <a:close/>
                </a:path>
                <a:path w="135255" h="524510">
                  <a:moveTo>
                    <a:pt x="33172" y="261124"/>
                  </a:moveTo>
                  <a:lnTo>
                    <a:pt x="32893" y="260997"/>
                  </a:lnTo>
                  <a:lnTo>
                    <a:pt x="32537" y="260883"/>
                  </a:lnTo>
                  <a:lnTo>
                    <a:pt x="31902" y="260781"/>
                  </a:lnTo>
                  <a:lnTo>
                    <a:pt x="32385" y="260972"/>
                  </a:lnTo>
                  <a:lnTo>
                    <a:pt x="33172" y="261124"/>
                  </a:lnTo>
                  <a:close/>
                </a:path>
                <a:path w="135255" h="524510">
                  <a:moveTo>
                    <a:pt x="35204" y="355053"/>
                  </a:moveTo>
                  <a:lnTo>
                    <a:pt x="31737" y="352513"/>
                  </a:lnTo>
                  <a:lnTo>
                    <a:pt x="29997" y="351243"/>
                  </a:lnTo>
                  <a:lnTo>
                    <a:pt x="30251" y="352513"/>
                  </a:lnTo>
                  <a:lnTo>
                    <a:pt x="27774" y="348703"/>
                  </a:lnTo>
                  <a:lnTo>
                    <a:pt x="28435" y="347433"/>
                  </a:lnTo>
                  <a:lnTo>
                    <a:pt x="29654" y="349973"/>
                  </a:lnTo>
                  <a:lnTo>
                    <a:pt x="31445" y="348703"/>
                  </a:lnTo>
                  <a:lnTo>
                    <a:pt x="30124" y="347433"/>
                  </a:lnTo>
                  <a:lnTo>
                    <a:pt x="28803" y="346163"/>
                  </a:lnTo>
                  <a:lnTo>
                    <a:pt x="4546" y="346163"/>
                  </a:lnTo>
                  <a:lnTo>
                    <a:pt x="3619" y="346163"/>
                  </a:lnTo>
                  <a:lnTo>
                    <a:pt x="1892" y="349973"/>
                  </a:lnTo>
                  <a:lnTo>
                    <a:pt x="6921" y="352513"/>
                  </a:lnTo>
                  <a:lnTo>
                    <a:pt x="4381" y="352513"/>
                  </a:lnTo>
                  <a:lnTo>
                    <a:pt x="3987" y="351243"/>
                  </a:lnTo>
                  <a:lnTo>
                    <a:pt x="2882" y="355053"/>
                  </a:lnTo>
                  <a:lnTo>
                    <a:pt x="8699" y="360133"/>
                  </a:lnTo>
                  <a:lnTo>
                    <a:pt x="5295" y="361403"/>
                  </a:lnTo>
                  <a:lnTo>
                    <a:pt x="3759" y="361403"/>
                  </a:lnTo>
                  <a:lnTo>
                    <a:pt x="4140" y="362673"/>
                  </a:lnTo>
                  <a:lnTo>
                    <a:pt x="6578" y="362673"/>
                  </a:lnTo>
                  <a:lnTo>
                    <a:pt x="23507" y="362673"/>
                  </a:lnTo>
                  <a:lnTo>
                    <a:pt x="25146" y="361403"/>
                  </a:lnTo>
                  <a:lnTo>
                    <a:pt x="26670" y="361403"/>
                  </a:lnTo>
                  <a:lnTo>
                    <a:pt x="23037" y="357593"/>
                  </a:lnTo>
                  <a:lnTo>
                    <a:pt x="35204" y="355053"/>
                  </a:lnTo>
                  <a:close/>
                </a:path>
                <a:path w="135255" h="524510">
                  <a:moveTo>
                    <a:pt x="36855" y="441413"/>
                  </a:moveTo>
                  <a:lnTo>
                    <a:pt x="34099" y="442683"/>
                  </a:lnTo>
                  <a:lnTo>
                    <a:pt x="35979" y="442683"/>
                  </a:lnTo>
                  <a:lnTo>
                    <a:pt x="36855" y="441413"/>
                  </a:lnTo>
                  <a:close/>
                </a:path>
                <a:path w="135255" h="524510">
                  <a:moveTo>
                    <a:pt x="40894" y="87071"/>
                  </a:moveTo>
                  <a:lnTo>
                    <a:pt x="40817" y="86817"/>
                  </a:lnTo>
                  <a:lnTo>
                    <a:pt x="40297" y="86982"/>
                  </a:lnTo>
                  <a:lnTo>
                    <a:pt x="40513" y="87007"/>
                  </a:lnTo>
                  <a:lnTo>
                    <a:pt x="40690" y="87045"/>
                  </a:lnTo>
                  <a:lnTo>
                    <a:pt x="40894" y="87071"/>
                  </a:lnTo>
                  <a:close/>
                </a:path>
                <a:path w="135255" h="524510">
                  <a:moveTo>
                    <a:pt x="41173" y="475703"/>
                  </a:moveTo>
                  <a:lnTo>
                    <a:pt x="40932" y="475894"/>
                  </a:lnTo>
                  <a:lnTo>
                    <a:pt x="40919" y="476084"/>
                  </a:lnTo>
                  <a:lnTo>
                    <a:pt x="41173" y="475703"/>
                  </a:lnTo>
                  <a:close/>
                </a:path>
                <a:path w="135255" h="524510">
                  <a:moveTo>
                    <a:pt x="42049" y="476973"/>
                  </a:moveTo>
                  <a:lnTo>
                    <a:pt x="41732" y="476732"/>
                  </a:lnTo>
                  <a:lnTo>
                    <a:pt x="40919" y="476084"/>
                  </a:lnTo>
                  <a:lnTo>
                    <a:pt x="39547" y="478243"/>
                  </a:lnTo>
                  <a:lnTo>
                    <a:pt x="42049" y="476973"/>
                  </a:lnTo>
                  <a:close/>
                </a:path>
                <a:path w="135255" h="524510">
                  <a:moveTo>
                    <a:pt x="42786" y="476973"/>
                  </a:moveTo>
                  <a:lnTo>
                    <a:pt x="42240" y="476973"/>
                  </a:lnTo>
                  <a:lnTo>
                    <a:pt x="42125" y="477469"/>
                  </a:lnTo>
                  <a:lnTo>
                    <a:pt x="42786" y="476973"/>
                  </a:lnTo>
                  <a:close/>
                </a:path>
                <a:path w="135255" h="524510">
                  <a:moveTo>
                    <a:pt x="42938" y="80873"/>
                  </a:moveTo>
                  <a:lnTo>
                    <a:pt x="42583" y="80645"/>
                  </a:lnTo>
                  <a:lnTo>
                    <a:pt x="42468" y="80479"/>
                  </a:lnTo>
                  <a:lnTo>
                    <a:pt x="42303" y="80441"/>
                  </a:lnTo>
                  <a:lnTo>
                    <a:pt x="42570" y="80797"/>
                  </a:lnTo>
                  <a:lnTo>
                    <a:pt x="42938" y="80873"/>
                  </a:lnTo>
                  <a:close/>
                </a:path>
                <a:path w="135255" h="524510">
                  <a:moveTo>
                    <a:pt x="42976" y="80454"/>
                  </a:moveTo>
                  <a:lnTo>
                    <a:pt x="42456" y="80454"/>
                  </a:lnTo>
                  <a:lnTo>
                    <a:pt x="42697" y="80530"/>
                  </a:lnTo>
                  <a:lnTo>
                    <a:pt x="42976" y="80454"/>
                  </a:lnTo>
                  <a:close/>
                </a:path>
                <a:path w="135255" h="524510">
                  <a:moveTo>
                    <a:pt x="43116" y="72898"/>
                  </a:moveTo>
                  <a:lnTo>
                    <a:pt x="42824" y="72771"/>
                  </a:lnTo>
                  <a:lnTo>
                    <a:pt x="42481" y="72669"/>
                  </a:lnTo>
                  <a:lnTo>
                    <a:pt x="41871" y="72529"/>
                  </a:lnTo>
                  <a:lnTo>
                    <a:pt x="42341" y="72707"/>
                  </a:lnTo>
                  <a:lnTo>
                    <a:pt x="42735" y="72809"/>
                  </a:lnTo>
                  <a:lnTo>
                    <a:pt x="43116" y="72898"/>
                  </a:lnTo>
                  <a:close/>
                </a:path>
                <a:path w="135255" h="524510">
                  <a:moveTo>
                    <a:pt x="43243" y="314413"/>
                  </a:moveTo>
                  <a:lnTo>
                    <a:pt x="24511" y="314413"/>
                  </a:lnTo>
                  <a:lnTo>
                    <a:pt x="21043" y="314413"/>
                  </a:lnTo>
                  <a:lnTo>
                    <a:pt x="17691" y="314413"/>
                  </a:lnTo>
                  <a:lnTo>
                    <a:pt x="20040" y="316953"/>
                  </a:lnTo>
                  <a:lnTo>
                    <a:pt x="20408" y="319493"/>
                  </a:lnTo>
                  <a:lnTo>
                    <a:pt x="17665" y="316953"/>
                  </a:lnTo>
                  <a:lnTo>
                    <a:pt x="16598" y="315683"/>
                  </a:lnTo>
                  <a:lnTo>
                    <a:pt x="15138" y="313143"/>
                  </a:lnTo>
                  <a:lnTo>
                    <a:pt x="14884" y="314413"/>
                  </a:lnTo>
                  <a:lnTo>
                    <a:pt x="14795" y="317030"/>
                  </a:lnTo>
                  <a:lnTo>
                    <a:pt x="16535" y="318223"/>
                  </a:lnTo>
                  <a:lnTo>
                    <a:pt x="16256" y="317030"/>
                  </a:lnTo>
                  <a:lnTo>
                    <a:pt x="18948" y="318223"/>
                  </a:lnTo>
                  <a:lnTo>
                    <a:pt x="20154" y="319493"/>
                  </a:lnTo>
                  <a:lnTo>
                    <a:pt x="19659" y="322033"/>
                  </a:lnTo>
                  <a:lnTo>
                    <a:pt x="11938" y="319493"/>
                  </a:lnTo>
                  <a:lnTo>
                    <a:pt x="16535" y="325843"/>
                  </a:lnTo>
                  <a:lnTo>
                    <a:pt x="10274" y="325843"/>
                  </a:lnTo>
                  <a:lnTo>
                    <a:pt x="12547" y="329653"/>
                  </a:lnTo>
                  <a:lnTo>
                    <a:pt x="7785" y="330923"/>
                  </a:lnTo>
                  <a:lnTo>
                    <a:pt x="7518" y="334733"/>
                  </a:lnTo>
                  <a:lnTo>
                    <a:pt x="13906" y="334733"/>
                  </a:lnTo>
                  <a:lnTo>
                    <a:pt x="9410" y="335622"/>
                  </a:lnTo>
                  <a:lnTo>
                    <a:pt x="9232" y="335483"/>
                  </a:lnTo>
                  <a:lnTo>
                    <a:pt x="8813" y="335749"/>
                  </a:lnTo>
                  <a:lnTo>
                    <a:pt x="7480" y="336003"/>
                  </a:lnTo>
                  <a:lnTo>
                    <a:pt x="8166" y="336143"/>
                  </a:lnTo>
                  <a:lnTo>
                    <a:pt x="7315" y="336677"/>
                  </a:lnTo>
                  <a:lnTo>
                    <a:pt x="8839" y="336283"/>
                  </a:lnTo>
                  <a:lnTo>
                    <a:pt x="10134" y="336537"/>
                  </a:lnTo>
                  <a:lnTo>
                    <a:pt x="10363" y="339178"/>
                  </a:lnTo>
                  <a:lnTo>
                    <a:pt x="13512" y="337883"/>
                  </a:lnTo>
                  <a:lnTo>
                    <a:pt x="12344" y="337870"/>
                  </a:lnTo>
                  <a:lnTo>
                    <a:pt x="10756" y="336664"/>
                  </a:lnTo>
                  <a:lnTo>
                    <a:pt x="13830" y="337273"/>
                  </a:lnTo>
                  <a:lnTo>
                    <a:pt x="14097" y="338543"/>
                  </a:lnTo>
                  <a:lnTo>
                    <a:pt x="13538" y="338543"/>
                  </a:lnTo>
                  <a:lnTo>
                    <a:pt x="9372" y="341083"/>
                  </a:lnTo>
                  <a:lnTo>
                    <a:pt x="7442" y="341083"/>
                  </a:lnTo>
                  <a:lnTo>
                    <a:pt x="8102" y="339813"/>
                  </a:lnTo>
                  <a:lnTo>
                    <a:pt x="6680" y="339813"/>
                  </a:lnTo>
                  <a:lnTo>
                    <a:pt x="5905" y="341083"/>
                  </a:lnTo>
                  <a:lnTo>
                    <a:pt x="3873" y="339813"/>
                  </a:lnTo>
                  <a:lnTo>
                    <a:pt x="2006" y="341083"/>
                  </a:lnTo>
                  <a:lnTo>
                    <a:pt x="4305" y="341083"/>
                  </a:lnTo>
                  <a:lnTo>
                    <a:pt x="4927" y="342036"/>
                  </a:lnTo>
                  <a:lnTo>
                    <a:pt x="7264" y="341083"/>
                  </a:lnTo>
                  <a:lnTo>
                    <a:pt x="10248" y="344893"/>
                  </a:lnTo>
                  <a:lnTo>
                    <a:pt x="32804" y="344893"/>
                  </a:lnTo>
                  <a:lnTo>
                    <a:pt x="30226" y="341083"/>
                  </a:lnTo>
                  <a:lnTo>
                    <a:pt x="38265" y="341083"/>
                  </a:lnTo>
                  <a:lnTo>
                    <a:pt x="31013" y="334733"/>
                  </a:lnTo>
                  <a:lnTo>
                    <a:pt x="36449" y="333463"/>
                  </a:lnTo>
                  <a:lnTo>
                    <a:pt x="34582" y="333463"/>
                  </a:lnTo>
                  <a:lnTo>
                    <a:pt x="32931" y="332193"/>
                  </a:lnTo>
                  <a:lnTo>
                    <a:pt x="33616" y="332193"/>
                  </a:lnTo>
                  <a:lnTo>
                    <a:pt x="32588" y="325843"/>
                  </a:lnTo>
                  <a:lnTo>
                    <a:pt x="37363" y="322033"/>
                  </a:lnTo>
                  <a:lnTo>
                    <a:pt x="38963" y="320763"/>
                  </a:lnTo>
                  <a:lnTo>
                    <a:pt x="39751" y="319493"/>
                  </a:lnTo>
                  <a:lnTo>
                    <a:pt x="42151" y="315683"/>
                  </a:lnTo>
                  <a:lnTo>
                    <a:pt x="43243" y="314413"/>
                  </a:lnTo>
                  <a:close/>
                </a:path>
                <a:path w="135255" h="524510">
                  <a:moveTo>
                    <a:pt x="43586" y="236474"/>
                  </a:moveTo>
                  <a:lnTo>
                    <a:pt x="43459" y="236029"/>
                  </a:lnTo>
                  <a:lnTo>
                    <a:pt x="43434" y="236220"/>
                  </a:lnTo>
                  <a:lnTo>
                    <a:pt x="43510" y="236486"/>
                  </a:lnTo>
                  <a:close/>
                </a:path>
                <a:path w="135255" h="524510">
                  <a:moveTo>
                    <a:pt x="44627" y="171335"/>
                  </a:moveTo>
                  <a:lnTo>
                    <a:pt x="44208" y="171208"/>
                  </a:lnTo>
                  <a:lnTo>
                    <a:pt x="44564" y="171424"/>
                  </a:lnTo>
                  <a:close/>
                </a:path>
                <a:path w="135255" h="524510">
                  <a:moveTo>
                    <a:pt x="45161" y="233133"/>
                  </a:moveTo>
                  <a:lnTo>
                    <a:pt x="44983" y="233133"/>
                  </a:lnTo>
                  <a:lnTo>
                    <a:pt x="45046" y="233413"/>
                  </a:lnTo>
                  <a:lnTo>
                    <a:pt x="45161" y="233133"/>
                  </a:lnTo>
                  <a:close/>
                </a:path>
                <a:path w="135255" h="524510">
                  <a:moveTo>
                    <a:pt x="45745" y="515378"/>
                  </a:moveTo>
                  <a:lnTo>
                    <a:pt x="44043" y="516343"/>
                  </a:lnTo>
                  <a:lnTo>
                    <a:pt x="44450" y="516343"/>
                  </a:lnTo>
                  <a:lnTo>
                    <a:pt x="45745" y="515378"/>
                  </a:lnTo>
                  <a:close/>
                </a:path>
                <a:path w="135255" h="524510">
                  <a:moveTo>
                    <a:pt x="45935" y="476796"/>
                  </a:moveTo>
                  <a:lnTo>
                    <a:pt x="45123" y="475234"/>
                  </a:lnTo>
                  <a:lnTo>
                    <a:pt x="44424" y="475742"/>
                  </a:lnTo>
                  <a:lnTo>
                    <a:pt x="43624" y="476186"/>
                  </a:lnTo>
                  <a:lnTo>
                    <a:pt x="42811" y="476618"/>
                  </a:lnTo>
                  <a:lnTo>
                    <a:pt x="44704" y="475716"/>
                  </a:lnTo>
                  <a:lnTo>
                    <a:pt x="45935" y="476796"/>
                  </a:lnTo>
                  <a:close/>
                </a:path>
                <a:path w="135255" h="524510">
                  <a:moveTo>
                    <a:pt x="46151" y="515073"/>
                  </a:moveTo>
                  <a:lnTo>
                    <a:pt x="45745" y="515378"/>
                  </a:lnTo>
                  <a:lnTo>
                    <a:pt x="46088" y="515188"/>
                  </a:lnTo>
                  <a:close/>
                </a:path>
                <a:path w="135255" h="524510">
                  <a:moveTo>
                    <a:pt x="46621" y="247103"/>
                  </a:moveTo>
                  <a:lnTo>
                    <a:pt x="45885" y="247103"/>
                  </a:lnTo>
                  <a:lnTo>
                    <a:pt x="46304" y="247573"/>
                  </a:lnTo>
                  <a:lnTo>
                    <a:pt x="46621" y="247103"/>
                  </a:lnTo>
                  <a:close/>
                </a:path>
                <a:path w="135255" h="524510">
                  <a:moveTo>
                    <a:pt x="47015" y="248373"/>
                  </a:moveTo>
                  <a:lnTo>
                    <a:pt x="46304" y="247573"/>
                  </a:lnTo>
                  <a:lnTo>
                    <a:pt x="45732" y="248373"/>
                  </a:lnTo>
                  <a:lnTo>
                    <a:pt x="47015" y="248373"/>
                  </a:lnTo>
                  <a:close/>
                </a:path>
                <a:path w="135255" h="524510">
                  <a:moveTo>
                    <a:pt x="47091" y="295363"/>
                  </a:moveTo>
                  <a:lnTo>
                    <a:pt x="46723" y="294093"/>
                  </a:lnTo>
                  <a:lnTo>
                    <a:pt x="46177" y="294093"/>
                  </a:lnTo>
                  <a:lnTo>
                    <a:pt x="47091" y="295363"/>
                  </a:lnTo>
                  <a:close/>
                </a:path>
                <a:path w="135255" h="524510">
                  <a:moveTo>
                    <a:pt x="48044" y="55803"/>
                  </a:moveTo>
                  <a:lnTo>
                    <a:pt x="47853" y="55473"/>
                  </a:lnTo>
                  <a:lnTo>
                    <a:pt x="47853" y="55600"/>
                  </a:lnTo>
                  <a:lnTo>
                    <a:pt x="47980" y="55803"/>
                  </a:lnTo>
                  <a:close/>
                </a:path>
                <a:path w="135255" h="524510">
                  <a:moveTo>
                    <a:pt x="49771" y="287489"/>
                  </a:moveTo>
                  <a:lnTo>
                    <a:pt x="48704" y="287337"/>
                  </a:lnTo>
                  <a:lnTo>
                    <a:pt x="48031" y="287375"/>
                  </a:lnTo>
                  <a:lnTo>
                    <a:pt x="47561" y="287502"/>
                  </a:lnTo>
                  <a:lnTo>
                    <a:pt x="47752" y="287655"/>
                  </a:lnTo>
                  <a:lnTo>
                    <a:pt x="47904" y="287794"/>
                  </a:lnTo>
                  <a:lnTo>
                    <a:pt x="48196" y="287959"/>
                  </a:lnTo>
                  <a:lnTo>
                    <a:pt x="49771" y="287489"/>
                  </a:lnTo>
                  <a:close/>
                </a:path>
                <a:path w="135255" h="524510">
                  <a:moveTo>
                    <a:pt x="49809" y="490080"/>
                  </a:moveTo>
                  <a:lnTo>
                    <a:pt x="49568" y="489673"/>
                  </a:lnTo>
                  <a:lnTo>
                    <a:pt x="48780" y="490639"/>
                  </a:lnTo>
                  <a:lnTo>
                    <a:pt x="49809" y="490080"/>
                  </a:lnTo>
                  <a:close/>
                </a:path>
                <a:path w="135255" h="524510">
                  <a:moveTo>
                    <a:pt x="51269" y="62496"/>
                  </a:moveTo>
                  <a:lnTo>
                    <a:pt x="50774" y="62611"/>
                  </a:lnTo>
                  <a:lnTo>
                    <a:pt x="51066" y="62611"/>
                  </a:lnTo>
                  <a:lnTo>
                    <a:pt x="51193" y="62560"/>
                  </a:lnTo>
                  <a:close/>
                </a:path>
                <a:path w="135255" h="524510">
                  <a:moveTo>
                    <a:pt x="51308" y="219417"/>
                  </a:moveTo>
                  <a:lnTo>
                    <a:pt x="50914" y="218173"/>
                  </a:lnTo>
                  <a:lnTo>
                    <a:pt x="50126" y="218465"/>
                  </a:lnTo>
                  <a:lnTo>
                    <a:pt x="49237" y="218706"/>
                  </a:lnTo>
                  <a:lnTo>
                    <a:pt x="48348" y="218922"/>
                  </a:lnTo>
                  <a:lnTo>
                    <a:pt x="50406" y="218478"/>
                  </a:lnTo>
                  <a:lnTo>
                    <a:pt x="51308" y="219417"/>
                  </a:lnTo>
                  <a:close/>
                </a:path>
                <a:path w="135255" h="524510">
                  <a:moveTo>
                    <a:pt x="51625" y="483717"/>
                  </a:moveTo>
                  <a:lnTo>
                    <a:pt x="50952" y="483323"/>
                  </a:lnTo>
                  <a:lnTo>
                    <a:pt x="50012" y="484352"/>
                  </a:lnTo>
                  <a:lnTo>
                    <a:pt x="51625" y="483717"/>
                  </a:lnTo>
                  <a:close/>
                </a:path>
                <a:path w="135255" h="524510">
                  <a:moveTo>
                    <a:pt x="53136" y="484593"/>
                  </a:moveTo>
                  <a:lnTo>
                    <a:pt x="52628" y="483323"/>
                  </a:lnTo>
                  <a:lnTo>
                    <a:pt x="51625" y="483717"/>
                  </a:lnTo>
                  <a:lnTo>
                    <a:pt x="53136" y="484593"/>
                  </a:lnTo>
                  <a:close/>
                </a:path>
                <a:path w="135255" h="524510">
                  <a:moveTo>
                    <a:pt x="54419" y="489673"/>
                  </a:moveTo>
                  <a:lnTo>
                    <a:pt x="51435" y="490943"/>
                  </a:lnTo>
                  <a:lnTo>
                    <a:pt x="50558" y="489673"/>
                  </a:lnTo>
                  <a:lnTo>
                    <a:pt x="49809" y="490080"/>
                  </a:lnTo>
                  <a:lnTo>
                    <a:pt x="51130" y="492213"/>
                  </a:lnTo>
                  <a:lnTo>
                    <a:pt x="52768" y="490943"/>
                  </a:lnTo>
                  <a:lnTo>
                    <a:pt x="54419" y="489673"/>
                  </a:lnTo>
                  <a:close/>
                </a:path>
                <a:path w="135255" h="524510">
                  <a:moveTo>
                    <a:pt x="55219" y="50711"/>
                  </a:moveTo>
                  <a:lnTo>
                    <a:pt x="54902" y="50634"/>
                  </a:lnTo>
                  <a:lnTo>
                    <a:pt x="54698" y="50634"/>
                  </a:lnTo>
                  <a:lnTo>
                    <a:pt x="54902" y="50812"/>
                  </a:lnTo>
                  <a:lnTo>
                    <a:pt x="55029" y="50774"/>
                  </a:lnTo>
                  <a:lnTo>
                    <a:pt x="55219" y="50711"/>
                  </a:lnTo>
                  <a:close/>
                </a:path>
                <a:path w="135255" h="524510">
                  <a:moveTo>
                    <a:pt x="58572" y="266153"/>
                  </a:moveTo>
                  <a:lnTo>
                    <a:pt x="57010" y="265671"/>
                  </a:lnTo>
                  <a:lnTo>
                    <a:pt x="57353" y="266153"/>
                  </a:lnTo>
                  <a:lnTo>
                    <a:pt x="57378" y="266446"/>
                  </a:lnTo>
                  <a:lnTo>
                    <a:pt x="58572" y="266153"/>
                  </a:lnTo>
                  <a:close/>
                </a:path>
                <a:path w="135255" h="524510">
                  <a:moveTo>
                    <a:pt x="58674" y="510425"/>
                  </a:moveTo>
                  <a:lnTo>
                    <a:pt x="57937" y="511022"/>
                  </a:lnTo>
                  <a:lnTo>
                    <a:pt x="58115" y="511136"/>
                  </a:lnTo>
                  <a:lnTo>
                    <a:pt x="58381" y="511073"/>
                  </a:lnTo>
                  <a:lnTo>
                    <a:pt x="58674" y="510425"/>
                  </a:lnTo>
                  <a:close/>
                </a:path>
                <a:path w="135255" h="524510">
                  <a:moveTo>
                    <a:pt x="58699" y="501815"/>
                  </a:moveTo>
                  <a:lnTo>
                    <a:pt x="58496" y="501827"/>
                  </a:lnTo>
                  <a:lnTo>
                    <a:pt x="58216" y="501980"/>
                  </a:lnTo>
                  <a:lnTo>
                    <a:pt x="58508" y="501904"/>
                  </a:lnTo>
                  <a:lnTo>
                    <a:pt x="58699" y="501815"/>
                  </a:lnTo>
                  <a:close/>
                </a:path>
                <a:path w="135255" h="524510">
                  <a:moveTo>
                    <a:pt x="58813" y="226555"/>
                  </a:moveTo>
                  <a:lnTo>
                    <a:pt x="58585" y="225513"/>
                  </a:lnTo>
                  <a:lnTo>
                    <a:pt x="58750" y="225513"/>
                  </a:lnTo>
                  <a:lnTo>
                    <a:pt x="57302" y="224243"/>
                  </a:lnTo>
                  <a:lnTo>
                    <a:pt x="56654" y="225818"/>
                  </a:lnTo>
                  <a:lnTo>
                    <a:pt x="55918" y="226187"/>
                  </a:lnTo>
                  <a:lnTo>
                    <a:pt x="54851" y="224243"/>
                  </a:lnTo>
                  <a:lnTo>
                    <a:pt x="55156" y="226555"/>
                  </a:lnTo>
                  <a:lnTo>
                    <a:pt x="56121" y="226555"/>
                  </a:lnTo>
                  <a:lnTo>
                    <a:pt x="56337" y="226555"/>
                  </a:lnTo>
                  <a:lnTo>
                    <a:pt x="58813" y="226555"/>
                  </a:lnTo>
                  <a:close/>
                </a:path>
                <a:path w="135255" h="524510">
                  <a:moveTo>
                    <a:pt x="59359" y="225513"/>
                  </a:moveTo>
                  <a:lnTo>
                    <a:pt x="59283" y="224243"/>
                  </a:lnTo>
                  <a:lnTo>
                    <a:pt x="57861" y="224243"/>
                  </a:lnTo>
                  <a:lnTo>
                    <a:pt x="58750" y="225513"/>
                  </a:lnTo>
                  <a:lnTo>
                    <a:pt x="59359" y="225513"/>
                  </a:lnTo>
                  <a:close/>
                </a:path>
                <a:path w="135255" h="524510">
                  <a:moveTo>
                    <a:pt x="60223" y="48818"/>
                  </a:moveTo>
                  <a:lnTo>
                    <a:pt x="59969" y="48577"/>
                  </a:lnTo>
                  <a:lnTo>
                    <a:pt x="59702" y="48412"/>
                  </a:lnTo>
                  <a:lnTo>
                    <a:pt x="59817" y="48679"/>
                  </a:lnTo>
                  <a:lnTo>
                    <a:pt x="59931" y="48895"/>
                  </a:lnTo>
                  <a:lnTo>
                    <a:pt x="60210" y="49009"/>
                  </a:lnTo>
                  <a:lnTo>
                    <a:pt x="60223" y="48818"/>
                  </a:lnTo>
                  <a:close/>
                </a:path>
                <a:path w="135255" h="524510">
                  <a:moveTo>
                    <a:pt x="61671" y="508723"/>
                  </a:moveTo>
                  <a:lnTo>
                    <a:pt x="59423" y="508723"/>
                  </a:lnTo>
                  <a:lnTo>
                    <a:pt x="58674" y="510425"/>
                  </a:lnTo>
                  <a:lnTo>
                    <a:pt x="59194" y="509993"/>
                  </a:lnTo>
                  <a:lnTo>
                    <a:pt x="61277" y="509993"/>
                  </a:lnTo>
                  <a:lnTo>
                    <a:pt x="61671" y="508723"/>
                  </a:lnTo>
                  <a:close/>
                </a:path>
                <a:path w="135255" h="524510">
                  <a:moveTo>
                    <a:pt x="61747" y="214566"/>
                  </a:moveTo>
                  <a:lnTo>
                    <a:pt x="61671" y="214058"/>
                  </a:lnTo>
                  <a:lnTo>
                    <a:pt x="61582" y="215709"/>
                  </a:lnTo>
                  <a:lnTo>
                    <a:pt x="61747" y="214566"/>
                  </a:lnTo>
                  <a:close/>
                </a:path>
                <a:path w="135255" h="524510">
                  <a:moveTo>
                    <a:pt x="62458" y="509993"/>
                  </a:moveTo>
                  <a:lnTo>
                    <a:pt x="62191" y="509993"/>
                  </a:lnTo>
                  <a:lnTo>
                    <a:pt x="62458" y="509993"/>
                  </a:lnTo>
                  <a:close/>
                </a:path>
                <a:path w="135255" h="524510">
                  <a:moveTo>
                    <a:pt x="62623" y="93522"/>
                  </a:moveTo>
                  <a:lnTo>
                    <a:pt x="61582" y="93294"/>
                  </a:lnTo>
                  <a:lnTo>
                    <a:pt x="60960" y="93256"/>
                  </a:lnTo>
                  <a:lnTo>
                    <a:pt x="60528" y="93294"/>
                  </a:lnTo>
                  <a:lnTo>
                    <a:pt x="60718" y="93421"/>
                  </a:lnTo>
                  <a:lnTo>
                    <a:pt x="60896" y="93522"/>
                  </a:lnTo>
                  <a:lnTo>
                    <a:pt x="61188" y="93700"/>
                  </a:lnTo>
                  <a:lnTo>
                    <a:pt x="62623" y="93522"/>
                  </a:lnTo>
                  <a:close/>
                </a:path>
                <a:path w="135255" h="524510">
                  <a:moveTo>
                    <a:pt x="63042" y="250913"/>
                  </a:moveTo>
                  <a:lnTo>
                    <a:pt x="62611" y="250545"/>
                  </a:lnTo>
                  <a:lnTo>
                    <a:pt x="62433" y="250913"/>
                  </a:lnTo>
                  <a:lnTo>
                    <a:pt x="63042" y="250913"/>
                  </a:lnTo>
                  <a:close/>
                </a:path>
                <a:path w="135255" h="524510">
                  <a:moveTo>
                    <a:pt x="63119" y="513803"/>
                  </a:moveTo>
                  <a:lnTo>
                    <a:pt x="59766" y="513803"/>
                  </a:lnTo>
                  <a:lnTo>
                    <a:pt x="60655" y="512533"/>
                  </a:lnTo>
                  <a:lnTo>
                    <a:pt x="61556" y="511263"/>
                  </a:lnTo>
                  <a:lnTo>
                    <a:pt x="62153" y="510082"/>
                  </a:lnTo>
                  <a:lnTo>
                    <a:pt x="58381" y="511073"/>
                  </a:lnTo>
                  <a:lnTo>
                    <a:pt x="58293" y="511263"/>
                  </a:lnTo>
                  <a:lnTo>
                    <a:pt x="58115" y="511136"/>
                  </a:lnTo>
                  <a:lnTo>
                    <a:pt x="57632" y="511263"/>
                  </a:lnTo>
                  <a:lnTo>
                    <a:pt x="57937" y="511022"/>
                  </a:lnTo>
                  <a:lnTo>
                    <a:pt x="56451" y="509993"/>
                  </a:lnTo>
                  <a:lnTo>
                    <a:pt x="58000" y="508723"/>
                  </a:lnTo>
                  <a:lnTo>
                    <a:pt x="57607" y="508723"/>
                  </a:lnTo>
                  <a:lnTo>
                    <a:pt x="58635" y="507453"/>
                  </a:lnTo>
                  <a:lnTo>
                    <a:pt x="58381" y="507453"/>
                  </a:lnTo>
                  <a:lnTo>
                    <a:pt x="58496" y="506183"/>
                  </a:lnTo>
                  <a:lnTo>
                    <a:pt x="56019" y="506183"/>
                  </a:lnTo>
                  <a:lnTo>
                    <a:pt x="57988" y="504913"/>
                  </a:lnTo>
                  <a:lnTo>
                    <a:pt x="54102" y="504913"/>
                  </a:lnTo>
                  <a:lnTo>
                    <a:pt x="56159" y="503643"/>
                  </a:lnTo>
                  <a:lnTo>
                    <a:pt x="58216" y="502373"/>
                  </a:lnTo>
                  <a:lnTo>
                    <a:pt x="57137" y="502373"/>
                  </a:lnTo>
                  <a:lnTo>
                    <a:pt x="54394" y="503643"/>
                  </a:lnTo>
                  <a:lnTo>
                    <a:pt x="53873" y="502373"/>
                  </a:lnTo>
                  <a:lnTo>
                    <a:pt x="59385" y="501103"/>
                  </a:lnTo>
                  <a:lnTo>
                    <a:pt x="52933" y="499833"/>
                  </a:lnTo>
                  <a:lnTo>
                    <a:pt x="55651" y="498563"/>
                  </a:lnTo>
                  <a:lnTo>
                    <a:pt x="58369" y="497293"/>
                  </a:lnTo>
                  <a:lnTo>
                    <a:pt x="53505" y="498563"/>
                  </a:lnTo>
                  <a:lnTo>
                    <a:pt x="54813" y="494753"/>
                  </a:lnTo>
                  <a:lnTo>
                    <a:pt x="52590" y="494753"/>
                  </a:lnTo>
                  <a:lnTo>
                    <a:pt x="52527" y="493483"/>
                  </a:lnTo>
                  <a:lnTo>
                    <a:pt x="53721" y="493483"/>
                  </a:lnTo>
                  <a:lnTo>
                    <a:pt x="54330" y="492213"/>
                  </a:lnTo>
                  <a:lnTo>
                    <a:pt x="50571" y="493483"/>
                  </a:lnTo>
                  <a:lnTo>
                    <a:pt x="49098" y="492213"/>
                  </a:lnTo>
                  <a:lnTo>
                    <a:pt x="46456" y="493483"/>
                  </a:lnTo>
                  <a:lnTo>
                    <a:pt x="48526" y="490943"/>
                  </a:lnTo>
                  <a:lnTo>
                    <a:pt x="48780" y="490639"/>
                  </a:lnTo>
                  <a:lnTo>
                    <a:pt x="48209" y="490943"/>
                  </a:lnTo>
                  <a:lnTo>
                    <a:pt x="49136" y="489673"/>
                  </a:lnTo>
                  <a:lnTo>
                    <a:pt x="49428" y="489280"/>
                  </a:lnTo>
                  <a:lnTo>
                    <a:pt x="50419" y="488403"/>
                  </a:lnTo>
                  <a:lnTo>
                    <a:pt x="51879" y="487133"/>
                  </a:lnTo>
                  <a:lnTo>
                    <a:pt x="47129" y="489673"/>
                  </a:lnTo>
                  <a:lnTo>
                    <a:pt x="50736" y="487133"/>
                  </a:lnTo>
                  <a:lnTo>
                    <a:pt x="47548" y="488403"/>
                  </a:lnTo>
                  <a:lnTo>
                    <a:pt x="49314" y="485863"/>
                  </a:lnTo>
                  <a:lnTo>
                    <a:pt x="51803" y="485863"/>
                  </a:lnTo>
                  <a:lnTo>
                    <a:pt x="49784" y="484593"/>
                  </a:lnTo>
                  <a:lnTo>
                    <a:pt x="50012" y="484352"/>
                  </a:lnTo>
                  <a:lnTo>
                    <a:pt x="49377" y="484593"/>
                  </a:lnTo>
                  <a:lnTo>
                    <a:pt x="47205" y="485863"/>
                  </a:lnTo>
                  <a:lnTo>
                    <a:pt x="45466" y="484593"/>
                  </a:lnTo>
                  <a:lnTo>
                    <a:pt x="49491" y="483323"/>
                  </a:lnTo>
                  <a:lnTo>
                    <a:pt x="51066" y="482053"/>
                  </a:lnTo>
                  <a:lnTo>
                    <a:pt x="45923" y="482053"/>
                  </a:lnTo>
                  <a:lnTo>
                    <a:pt x="46482" y="480783"/>
                  </a:lnTo>
                  <a:lnTo>
                    <a:pt x="44170" y="480783"/>
                  </a:lnTo>
                  <a:lnTo>
                    <a:pt x="45110" y="479513"/>
                  </a:lnTo>
                  <a:lnTo>
                    <a:pt x="46062" y="478243"/>
                  </a:lnTo>
                  <a:lnTo>
                    <a:pt x="41948" y="478243"/>
                  </a:lnTo>
                  <a:lnTo>
                    <a:pt x="42125" y="477469"/>
                  </a:lnTo>
                  <a:lnTo>
                    <a:pt x="41059" y="478243"/>
                  </a:lnTo>
                  <a:lnTo>
                    <a:pt x="39243" y="479513"/>
                  </a:lnTo>
                  <a:lnTo>
                    <a:pt x="37909" y="479513"/>
                  </a:lnTo>
                  <a:lnTo>
                    <a:pt x="37604" y="478243"/>
                  </a:lnTo>
                  <a:lnTo>
                    <a:pt x="35166" y="479513"/>
                  </a:lnTo>
                  <a:lnTo>
                    <a:pt x="37439" y="478243"/>
                  </a:lnTo>
                  <a:lnTo>
                    <a:pt x="37604" y="478243"/>
                  </a:lnTo>
                  <a:lnTo>
                    <a:pt x="38011" y="478243"/>
                  </a:lnTo>
                  <a:lnTo>
                    <a:pt x="39585" y="476973"/>
                  </a:lnTo>
                  <a:lnTo>
                    <a:pt x="39687" y="476758"/>
                  </a:lnTo>
                  <a:lnTo>
                    <a:pt x="39636" y="476935"/>
                  </a:lnTo>
                  <a:lnTo>
                    <a:pt x="39776" y="476821"/>
                  </a:lnTo>
                  <a:lnTo>
                    <a:pt x="40805" y="475996"/>
                  </a:lnTo>
                  <a:lnTo>
                    <a:pt x="40678" y="475894"/>
                  </a:lnTo>
                  <a:lnTo>
                    <a:pt x="40855" y="475703"/>
                  </a:lnTo>
                  <a:lnTo>
                    <a:pt x="42087" y="474433"/>
                  </a:lnTo>
                  <a:lnTo>
                    <a:pt x="41402" y="475703"/>
                  </a:lnTo>
                  <a:lnTo>
                    <a:pt x="43802" y="474433"/>
                  </a:lnTo>
                  <a:lnTo>
                    <a:pt x="46202" y="473163"/>
                  </a:lnTo>
                  <a:lnTo>
                    <a:pt x="41719" y="476719"/>
                  </a:lnTo>
                  <a:lnTo>
                    <a:pt x="46596" y="473163"/>
                  </a:lnTo>
                  <a:lnTo>
                    <a:pt x="46812" y="471893"/>
                  </a:lnTo>
                  <a:lnTo>
                    <a:pt x="43992" y="471893"/>
                  </a:lnTo>
                  <a:lnTo>
                    <a:pt x="44145" y="470623"/>
                  </a:lnTo>
                  <a:lnTo>
                    <a:pt x="44284" y="469353"/>
                  </a:lnTo>
                  <a:lnTo>
                    <a:pt x="42278" y="470623"/>
                  </a:lnTo>
                  <a:lnTo>
                    <a:pt x="40868" y="470623"/>
                  </a:lnTo>
                  <a:lnTo>
                    <a:pt x="40868" y="473163"/>
                  </a:lnTo>
                  <a:lnTo>
                    <a:pt x="40043" y="475703"/>
                  </a:lnTo>
                  <a:lnTo>
                    <a:pt x="37033" y="475703"/>
                  </a:lnTo>
                  <a:lnTo>
                    <a:pt x="37604" y="474433"/>
                  </a:lnTo>
                  <a:lnTo>
                    <a:pt x="40868" y="473163"/>
                  </a:lnTo>
                  <a:lnTo>
                    <a:pt x="40868" y="470623"/>
                  </a:lnTo>
                  <a:lnTo>
                    <a:pt x="39560" y="470623"/>
                  </a:lnTo>
                  <a:lnTo>
                    <a:pt x="35242" y="469353"/>
                  </a:lnTo>
                  <a:lnTo>
                    <a:pt x="43243" y="466813"/>
                  </a:lnTo>
                  <a:lnTo>
                    <a:pt x="47256" y="465543"/>
                  </a:lnTo>
                  <a:lnTo>
                    <a:pt x="39649" y="465543"/>
                  </a:lnTo>
                  <a:lnTo>
                    <a:pt x="35306" y="466813"/>
                  </a:lnTo>
                  <a:lnTo>
                    <a:pt x="37058" y="464273"/>
                  </a:lnTo>
                  <a:lnTo>
                    <a:pt x="41046" y="464273"/>
                  </a:lnTo>
                  <a:lnTo>
                    <a:pt x="40906" y="463003"/>
                  </a:lnTo>
                  <a:lnTo>
                    <a:pt x="40767" y="461733"/>
                  </a:lnTo>
                  <a:lnTo>
                    <a:pt x="38963" y="462559"/>
                  </a:lnTo>
                  <a:lnTo>
                    <a:pt x="38836" y="463003"/>
                  </a:lnTo>
                  <a:lnTo>
                    <a:pt x="38798" y="462635"/>
                  </a:lnTo>
                  <a:lnTo>
                    <a:pt x="35179" y="464273"/>
                  </a:lnTo>
                  <a:lnTo>
                    <a:pt x="37058" y="461733"/>
                  </a:lnTo>
                  <a:lnTo>
                    <a:pt x="38684" y="461733"/>
                  </a:lnTo>
                  <a:lnTo>
                    <a:pt x="38798" y="462635"/>
                  </a:lnTo>
                  <a:lnTo>
                    <a:pt x="38963" y="462559"/>
                  </a:lnTo>
                  <a:lnTo>
                    <a:pt x="39204" y="461733"/>
                  </a:lnTo>
                  <a:lnTo>
                    <a:pt x="41770" y="460463"/>
                  </a:lnTo>
                  <a:lnTo>
                    <a:pt x="36703" y="461733"/>
                  </a:lnTo>
                  <a:lnTo>
                    <a:pt x="36360" y="460463"/>
                  </a:lnTo>
                  <a:lnTo>
                    <a:pt x="39687" y="459193"/>
                  </a:lnTo>
                  <a:lnTo>
                    <a:pt x="38544" y="457923"/>
                  </a:lnTo>
                  <a:lnTo>
                    <a:pt x="35433" y="456653"/>
                  </a:lnTo>
                  <a:lnTo>
                    <a:pt x="34772" y="455383"/>
                  </a:lnTo>
                  <a:lnTo>
                    <a:pt x="34124" y="454113"/>
                  </a:lnTo>
                  <a:lnTo>
                    <a:pt x="36372" y="454113"/>
                  </a:lnTo>
                  <a:lnTo>
                    <a:pt x="37261" y="452843"/>
                  </a:lnTo>
                  <a:lnTo>
                    <a:pt x="34671" y="450303"/>
                  </a:lnTo>
                  <a:lnTo>
                    <a:pt x="35890" y="446493"/>
                  </a:lnTo>
                  <a:lnTo>
                    <a:pt x="37350" y="443953"/>
                  </a:lnTo>
                  <a:lnTo>
                    <a:pt x="34099" y="442683"/>
                  </a:lnTo>
                  <a:lnTo>
                    <a:pt x="33591" y="442683"/>
                  </a:lnTo>
                  <a:lnTo>
                    <a:pt x="33591" y="455383"/>
                  </a:lnTo>
                  <a:lnTo>
                    <a:pt x="33172" y="454113"/>
                  </a:lnTo>
                  <a:lnTo>
                    <a:pt x="33591" y="455383"/>
                  </a:lnTo>
                  <a:lnTo>
                    <a:pt x="33591" y="442683"/>
                  </a:lnTo>
                  <a:lnTo>
                    <a:pt x="32766" y="442683"/>
                  </a:lnTo>
                  <a:lnTo>
                    <a:pt x="32410" y="441464"/>
                  </a:lnTo>
                  <a:lnTo>
                    <a:pt x="32410" y="452843"/>
                  </a:lnTo>
                  <a:lnTo>
                    <a:pt x="31242" y="452843"/>
                  </a:lnTo>
                  <a:lnTo>
                    <a:pt x="31623" y="451573"/>
                  </a:lnTo>
                  <a:lnTo>
                    <a:pt x="32308" y="451573"/>
                  </a:lnTo>
                  <a:lnTo>
                    <a:pt x="32410" y="452843"/>
                  </a:lnTo>
                  <a:lnTo>
                    <a:pt x="32410" y="441464"/>
                  </a:lnTo>
                  <a:lnTo>
                    <a:pt x="35280" y="441413"/>
                  </a:lnTo>
                  <a:lnTo>
                    <a:pt x="32296" y="440143"/>
                  </a:lnTo>
                  <a:lnTo>
                    <a:pt x="29718" y="437603"/>
                  </a:lnTo>
                  <a:lnTo>
                    <a:pt x="28422" y="436333"/>
                  </a:lnTo>
                  <a:lnTo>
                    <a:pt x="31330" y="433793"/>
                  </a:lnTo>
                  <a:lnTo>
                    <a:pt x="32296" y="433793"/>
                  </a:lnTo>
                  <a:lnTo>
                    <a:pt x="33223" y="432523"/>
                  </a:lnTo>
                  <a:lnTo>
                    <a:pt x="25781" y="433793"/>
                  </a:lnTo>
                  <a:lnTo>
                    <a:pt x="28295" y="431253"/>
                  </a:lnTo>
                  <a:lnTo>
                    <a:pt x="28879" y="431253"/>
                  </a:lnTo>
                  <a:lnTo>
                    <a:pt x="29527" y="427443"/>
                  </a:lnTo>
                  <a:lnTo>
                    <a:pt x="25984" y="424903"/>
                  </a:lnTo>
                  <a:lnTo>
                    <a:pt x="30264" y="421093"/>
                  </a:lnTo>
                  <a:lnTo>
                    <a:pt x="25819" y="421093"/>
                  </a:lnTo>
                  <a:lnTo>
                    <a:pt x="31737" y="417283"/>
                  </a:lnTo>
                  <a:lnTo>
                    <a:pt x="25590" y="417283"/>
                  </a:lnTo>
                  <a:lnTo>
                    <a:pt x="28346" y="414743"/>
                  </a:lnTo>
                  <a:lnTo>
                    <a:pt x="29514" y="416013"/>
                  </a:lnTo>
                  <a:lnTo>
                    <a:pt x="30060" y="414743"/>
                  </a:lnTo>
                  <a:lnTo>
                    <a:pt x="31153" y="412203"/>
                  </a:lnTo>
                  <a:lnTo>
                    <a:pt x="27216" y="412203"/>
                  </a:lnTo>
                  <a:lnTo>
                    <a:pt x="26492" y="410933"/>
                  </a:lnTo>
                  <a:lnTo>
                    <a:pt x="29705" y="410933"/>
                  </a:lnTo>
                  <a:lnTo>
                    <a:pt x="26212" y="409663"/>
                  </a:lnTo>
                  <a:lnTo>
                    <a:pt x="29984" y="408393"/>
                  </a:lnTo>
                  <a:lnTo>
                    <a:pt x="29083" y="407123"/>
                  </a:lnTo>
                  <a:lnTo>
                    <a:pt x="28930" y="408393"/>
                  </a:lnTo>
                  <a:lnTo>
                    <a:pt x="26784" y="408393"/>
                  </a:lnTo>
                  <a:lnTo>
                    <a:pt x="25196" y="407123"/>
                  </a:lnTo>
                  <a:lnTo>
                    <a:pt x="28714" y="404583"/>
                  </a:lnTo>
                  <a:lnTo>
                    <a:pt x="30365" y="404583"/>
                  </a:lnTo>
                  <a:lnTo>
                    <a:pt x="27330" y="402043"/>
                  </a:lnTo>
                  <a:lnTo>
                    <a:pt x="29997" y="402043"/>
                  </a:lnTo>
                  <a:lnTo>
                    <a:pt x="26555" y="400773"/>
                  </a:lnTo>
                  <a:lnTo>
                    <a:pt x="33362" y="402043"/>
                  </a:lnTo>
                  <a:lnTo>
                    <a:pt x="30200" y="400773"/>
                  </a:lnTo>
                  <a:lnTo>
                    <a:pt x="27622" y="400773"/>
                  </a:lnTo>
                  <a:lnTo>
                    <a:pt x="29514" y="399503"/>
                  </a:lnTo>
                  <a:lnTo>
                    <a:pt x="29476" y="398233"/>
                  </a:lnTo>
                  <a:lnTo>
                    <a:pt x="28587" y="396963"/>
                  </a:lnTo>
                  <a:lnTo>
                    <a:pt x="30822" y="396963"/>
                  </a:lnTo>
                  <a:lnTo>
                    <a:pt x="31280" y="394423"/>
                  </a:lnTo>
                  <a:lnTo>
                    <a:pt x="29540" y="391883"/>
                  </a:lnTo>
                  <a:lnTo>
                    <a:pt x="29464" y="389343"/>
                  </a:lnTo>
                  <a:lnTo>
                    <a:pt x="26339" y="389343"/>
                  </a:lnTo>
                  <a:lnTo>
                    <a:pt x="24193" y="389343"/>
                  </a:lnTo>
                  <a:lnTo>
                    <a:pt x="25400" y="388899"/>
                  </a:lnTo>
                  <a:lnTo>
                    <a:pt x="23723" y="388073"/>
                  </a:lnTo>
                  <a:lnTo>
                    <a:pt x="24117" y="386803"/>
                  </a:lnTo>
                  <a:lnTo>
                    <a:pt x="27584" y="388073"/>
                  </a:lnTo>
                  <a:lnTo>
                    <a:pt x="28702" y="388073"/>
                  </a:lnTo>
                  <a:lnTo>
                    <a:pt x="27533" y="386803"/>
                  </a:lnTo>
                  <a:lnTo>
                    <a:pt x="28270" y="386803"/>
                  </a:lnTo>
                  <a:lnTo>
                    <a:pt x="33832" y="385533"/>
                  </a:lnTo>
                  <a:lnTo>
                    <a:pt x="30149" y="384263"/>
                  </a:lnTo>
                  <a:lnTo>
                    <a:pt x="31165" y="384263"/>
                  </a:lnTo>
                  <a:lnTo>
                    <a:pt x="31203" y="381723"/>
                  </a:lnTo>
                  <a:lnTo>
                    <a:pt x="30035" y="380453"/>
                  </a:lnTo>
                  <a:lnTo>
                    <a:pt x="29883" y="377913"/>
                  </a:lnTo>
                  <a:lnTo>
                    <a:pt x="26924" y="377913"/>
                  </a:lnTo>
                  <a:lnTo>
                    <a:pt x="27584" y="376643"/>
                  </a:lnTo>
                  <a:lnTo>
                    <a:pt x="25209" y="376643"/>
                  </a:lnTo>
                  <a:lnTo>
                    <a:pt x="26250" y="374103"/>
                  </a:lnTo>
                  <a:lnTo>
                    <a:pt x="28651" y="372833"/>
                  </a:lnTo>
                  <a:lnTo>
                    <a:pt x="28511" y="370293"/>
                  </a:lnTo>
                  <a:lnTo>
                    <a:pt x="27114" y="369023"/>
                  </a:lnTo>
                  <a:lnTo>
                    <a:pt x="27012" y="370293"/>
                  </a:lnTo>
                  <a:lnTo>
                    <a:pt x="26949" y="369227"/>
                  </a:lnTo>
                  <a:lnTo>
                    <a:pt x="26936" y="369023"/>
                  </a:lnTo>
                  <a:lnTo>
                    <a:pt x="26860" y="367753"/>
                  </a:lnTo>
                  <a:lnTo>
                    <a:pt x="28727" y="369023"/>
                  </a:lnTo>
                  <a:lnTo>
                    <a:pt x="28587" y="367753"/>
                  </a:lnTo>
                  <a:lnTo>
                    <a:pt x="28460" y="366483"/>
                  </a:lnTo>
                  <a:lnTo>
                    <a:pt x="28282" y="365213"/>
                  </a:lnTo>
                  <a:lnTo>
                    <a:pt x="27355" y="363943"/>
                  </a:lnTo>
                  <a:lnTo>
                    <a:pt x="26314" y="363943"/>
                  </a:lnTo>
                  <a:lnTo>
                    <a:pt x="26314" y="369963"/>
                  </a:lnTo>
                  <a:lnTo>
                    <a:pt x="26035" y="370293"/>
                  </a:lnTo>
                  <a:lnTo>
                    <a:pt x="24333" y="369023"/>
                  </a:lnTo>
                  <a:lnTo>
                    <a:pt x="26314" y="369963"/>
                  </a:lnTo>
                  <a:lnTo>
                    <a:pt x="26314" y="363943"/>
                  </a:lnTo>
                  <a:lnTo>
                    <a:pt x="4965" y="363943"/>
                  </a:lnTo>
                  <a:lnTo>
                    <a:pt x="4330" y="363943"/>
                  </a:lnTo>
                  <a:lnTo>
                    <a:pt x="3327" y="363943"/>
                  </a:lnTo>
                  <a:lnTo>
                    <a:pt x="5969" y="365213"/>
                  </a:lnTo>
                  <a:lnTo>
                    <a:pt x="5016" y="366483"/>
                  </a:lnTo>
                  <a:lnTo>
                    <a:pt x="3289" y="365213"/>
                  </a:lnTo>
                  <a:lnTo>
                    <a:pt x="1079" y="367753"/>
                  </a:lnTo>
                  <a:lnTo>
                    <a:pt x="7315" y="370293"/>
                  </a:lnTo>
                  <a:lnTo>
                    <a:pt x="8255" y="372833"/>
                  </a:lnTo>
                  <a:lnTo>
                    <a:pt x="3657" y="372833"/>
                  </a:lnTo>
                  <a:lnTo>
                    <a:pt x="1981" y="375373"/>
                  </a:lnTo>
                  <a:lnTo>
                    <a:pt x="1244" y="376643"/>
                  </a:lnTo>
                  <a:lnTo>
                    <a:pt x="596" y="376643"/>
                  </a:lnTo>
                  <a:lnTo>
                    <a:pt x="0" y="380453"/>
                  </a:lnTo>
                  <a:lnTo>
                    <a:pt x="4381" y="382993"/>
                  </a:lnTo>
                  <a:lnTo>
                    <a:pt x="6172" y="385533"/>
                  </a:lnTo>
                  <a:lnTo>
                    <a:pt x="1079" y="388073"/>
                  </a:lnTo>
                  <a:lnTo>
                    <a:pt x="4267" y="393153"/>
                  </a:lnTo>
                  <a:lnTo>
                    <a:pt x="1600" y="396963"/>
                  </a:lnTo>
                  <a:lnTo>
                    <a:pt x="5676" y="396963"/>
                  </a:lnTo>
                  <a:lnTo>
                    <a:pt x="4775" y="398233"/>
                  </a:lnTo>
                  <a:lnTo>
                    <a:pt x="8953" y="399503"/>
                  </a:lnTo>
                  <a:lnTo>
                    <a:pt x="4800" y="399503"/>
                  </a:lnTo>
                  <a:lnTo>
                    <a:pt x="711" y="400773"/>
                  </a:lnTo>
                  <a:lnTo>
                    <a:pt x="1816" y="402043"/>
                  </a:lnTo>
                  <a:lnTo>
                    <a:pt x="1841" y="403313"/>
                  </a:lnTo>
                  <a:lnTo>
                    <a:pt x="7378" y="403313"/>
                  </a:lnTo>
                  <a:lnTo>
                    <a:pt x="4597" y="405853"/>
                  </a:lnTo>
                  <a:lnTo>
                    <a:pt x="5473" y="408393"/>
                  </a:lnTo>
                  <a:lnTo>
                    <a:pt x="6477" y="412203"/>
                  </a:lnTo>
                  <a:lnTo>
                    <a:pt x="4102" y="413473"/>
                  </a:lnTo>
                  <a:lnTo>
                    <a:pt x="5537" y="414743"/>
                  </a:lnTo>
                  <a:lnTo>
                    <a:pt x="5613" y="416013"/>
                  </a:lnTo>
                  <a:lnTo>
                    <a:pt x="4165" y="416013"/>
                  </a:lnTo>
                  <a:lnTo>
                    <a:pt x="3505" y="419823"/>
                  </a:lnTo>
                  <a:lnTo>
                    <a:pt x="4597" y="422363"/>
                  </a:lnTo>
                  <a:lnTo>
                    <a:pt x="2413" y="422363"/>
                  </a:lnTo>
                  <a:lnTo>
                    <a:pt x="2438" y="423633"/>
                  </a:lnTo>
                  <a:lnTo>
                    <a:pt x="11150" y="423633"/>
                  </a:lnTo>
                  <a:lnTo>
                    <a:pt x="11518" y="424903"/>
                  </a:lnTo>
                  <a:lnTo>
                    <a:pt x="7200" y="426173"/>
                  </a:lnTo>
                  <a:lnTo>
                    <a:pt x="7581" y="428713"/>
                  </a:lnTo>
                  <a:lnTo>
                    <a:pt x="4343" y="431253"/>
                  </a:lnTo>
                  <a:lnTo>
                    <a:pt x="8775" y="433793"/>
                  </a:lnTo>
                  <a:lnTo>
                    <a:pt x="6591" y="433793"/>
                  </a:lnTo>
                  <a:lnTo>
                    <a:pt x="6705" y="435063"/>
                  </a:lnTo>
                  <a:lnTo>
                    <a:pt x="4559" y="438873"/>
                  </a:lnTo>
                  <a:lnTo>
                    <a:pt x="10439" y="437603"/>
                  </a:lnTo>
                  <a:lnTo>
                    <a:pt x="6578" y="438873"/>
                  </a:lnTo>
                  <a:lnTo>
                    <a:pt x="12585" y="441413"/>
                  </a:lnTo>
                  <a:lnTo>
                    <a:pt x="9664" y="441413"/>
                  </a:lnTo>
                  <a:lnTo>
                    <a:pt x="13601" y="442683"/>
                  </a:lnTo>
                  <a:lnTo>
                    <a:pt x="14617" y="442683"/>
                  </a:lnTo>
                  <a:lnTo>
                    <a:pt x="16002" y="443953"/>
                  </a:lnTo>
                  <a:lnTo>
                    <a:pt x="14414" y="443953"/>
                  </a:lnTo>
                  <a:lnTo>
                    <a:pt x="13233" y="445223"/>
                  </a:lnTo>
                  <a:lnTo>
                    <a:pt x="17348" y="443953"/>
                  </a:lnTo>
                  <a:lnTo>
                    <a:pt x="16217" y="446493"/>
                  </a:lnTo>
                  <a:lnTo>
                    <a:pt x="15303" y="446493"/>
                  </a:lnTo>
                  <a:lnTo>
                    <a:pt x="17589" y="447763"/>
                  </a:lnTo>
                  <a:lnTo>
                    <a:pt x="18923" y="447763"/>
                  </a:lnTo>
                  <a:lnTo>
                    <a:pt x="17487" y="450303"/>
                  </a:lnTo>
                  <a:lnTo>
                    <a:pt x="18834" y="450303"/>
                  </a:lnTo>
                  <a:lnTo>
                    <a:pt x="18275" y="451573"/>
                  </a:lnTo>
                  <a:lnTo>
                    <a:pt x="16344" y="451573"/>
                  </a:lnTo>
                  <a:lnTo>
                    <a:pt x="16129" y="452170"/>
                  </a:lnTo>
                  <a:lnTo>
                    <a:pt x="16129" y="454113"/>
                  </a:lnTo>
                  <a:lnTo>
                    <a:pt x="15900" y="454228"/>
                  </a:lnTo>
                  <a:lnTo>
                    <a:pt x="16129" y="454113"/>
                  </a:lnTo>
                  <a:lnTo>
                    <a:pt x="16129" y="452170"/>
                  </a:lnTo>
                  <a:lnTo>
                    <a:pt x="15252" y="454545"/>
                  </a:lnTo>
                  <a:lnTo>
                    <a:pt x="13525" y="455383"/>
                  </a:lnTo>
                  <a:lnTo>
                    <a:pt x="13487" y="456653"/>
                  </a:lnTo>
                  <a:lnTo>
                    <a:pt x="11861" y="456653"/>
                  </a:lnTo>
                  <a:lnTo>
                    <a:pt x="16573" y="457898"/>
                  </a:lnTo>
                  <a:lnTo>
                    <a:pt x="16141" y="455383"/>
                  </a:lnTo>
                  <a:lnTo>
                    <a:pt x="16090" y="455129"/>
                  </a:lnTo>
                  <a:lnTo>
                    <a:pt x="20535" y="454113"/>
                  </a:lnTo>
                  <a:lnTo>
                    <a:pt x="18186" y="456653"/>
                  </a:lnTo>
                  <a:lnTo>
                    <a:pt x="16827" y="456653"/>
                  </a:lnTo>
                  <a:lnTo>
                    <a:pt x="16586" y="457898"/>
                  </a:lnTo>
                  <a:lnTo>
                    <a:pt x="15862" y="459193"/>
                  </a:lnTo>
                  <a:lnTo>
                    <a:pt x="15392" y="460463"/>
                  </a:lnTo>
                  <a:lnTo>
                    <a:pt x="15062" y="461733"/>
                  </a:lnTo>
                  <a:lnTo>
                    <a:pt x="15113" y="463003"/>
                  </a:lnTo>
                  <a:lnTo>
                    <a:pt x="14439" y="463003"/>
                  </a:lnTo>
                  <a:lnTo>
                    <a:pt x="14998" y="461733"/>
                  </a:lnTo>
                  <a:lnTo>
                    <a:pt x="12827" y="463003"/>
                  </a:lnTo>
                  <a:lnTo>
                    <a:pt x="14249" y="464273"/>
                  </a:lnTo>
                  <a:lnTo>
                    <a:pt x="14351" y="465543"/>
                  </a:lnTo>
                  <a:lnTo>
                    <a:pt x="17157" y="464273"/>
                  </a:lnTo>
                  <a:lnTo>
                    <a:pt x="16967" y="465543"/>
                  </a:lnTo>
                  <a:lnTo>
                    <a:pt x="18008" y="464273"/>
                  </a:lnTo>
                  <a:lnTo>
                    <a:pt x="18732" y="463384"/>
                  </a:lnTo>
                  <a:lnTo>
                    <a:pt x="18681" y="463003"/>
                  </a:lnTo>
                  <a:lnTo>
                    <a:pt x="18300" y="463003"/>
                  </a:lnTo>
                  <a:lnTo>
                    <a:pt x="18084" y="461733"/>
                  </a:lnTo>
                  <a:lnTo>
                    <a:pt x="17602" y="460463"/>
                  </a:lnTo>
                  <a:lnTo>
                    <a:pt x="19202" y="461733"/>
                  </a:lnTo>
                  <a:lnTo>
                    <a:pt x="20574" y="461733"/>
                  </a:lnTo>
                  <a:lnTo>
                    <a:pt x="19227" y="463003"/>
                  </a:lnTo>
                  <a:lnTo>
                    <a:pt x="24066" y="461733"/>
                  </a:lnTo>
                  <a:lnTo>
                    <a:pt x="20396" y="464273"/>
                  </a:lnTo>
                  <a:lnTo>
                    <a:pt x="18859" y="466813"/>
                  </a:lnTo>
                  <a:lnTo>
                    <a:pt x="16548" y="468083"/>
                  </a:lnTo>
                  <a:lnTo>
                    <a:pt x="18859" y="469353"/>
                  </a:lnTo>
                  <a:lnTo>
                    <a:pt x="19329" y="473163"/>
                  </a:lnTo>
                  <a:lnTo>
                    <a:pt x="25019" y="471893"/>
                  </a:lnTo>
                  <a:lnTo>
                    <a:pt x="25895" y="473163"/>
                  </a:lnTo>
                  <a:lnTo>
                    <a:pt x="23749" y="473163"/>
                  </a:lnTo>
                  <a:lnTo>
                    <a:pt x="23088" y="474319"/>
                  </a:lnTo>
                  <a:lnTo>
                    <a:pt x="23253" y="474433"/>
                  </a:lnTo>
                  <a:lnTo>
                    <a:pt x="23241" y="476973"/>
                  </a:lnTo>
                  <a:lnTo>
                    <a:pt x="26974" y="475703"/>
                  </a:lnTo>
                  <a:lnTo>
                    <a:pt x="25869" y="478243"/>
                  </a:lnTo>
                  <a:lnTo>
                    <a:pt x="23317" y="476973"/>
                  </a:lnTo>
                  <a:lnTo>
                    <a:pt x="24676" y="478243"/>
                  </a:lnTo>
                  <a:lnTo>
                    <a:pt x="23456" y="478243"/>
                  </a:lnTo>
                  <a:lnTo>
                    <a:pt x="23469" y="482053"/>
                  </a:lnTo>
                  <a:lnTo>
                    <a:pt x="27101" y="483323"/>
                  </a:lnTo>
                  <a:lnTo>
                    <a:pt x="30467" y="485863"/>
                  </a:lnTo>
                  <a:lnTo>
                    <a:pt x="29654" y="489673"/>
                  </a:lnTo>
                  <a:lnTo>
                    <a:pt x="30137" y="488403"/>
                  </a:lnTo>
                  <a:lnTo>
                    <a:pt x="30708" y="488403"/>
                  </a:lnTo>
                  <a:lnTo>
                    <a:pt x="29718" y="494753"/>
                  </a:lnTo>
                  <a:lnTo>
                    <a:pt x="38188" y="497293"/>
                  </a:lnTo>
                  <a:lnTo>
                    <a:pt x="35636" y="504913"/>
                  </a:lnTo>
                  <a:lnTo>
                    <a:pt x="35356" y="506183"/>
                  </a:lnTo>
                  <a:lnTo>
                    <a:pt x="37642" y="504913"/>
                  </a:lnTo>
                  <a:lnTo>
                    <a:pt x="39751" y="504913"/>
                  </a:lnTo>
                  <a:lnTo>
                    <a:pt x="37071" y="507453"/>
                  </a:lnTo>
                  <a:lnTo>
                    <a:pt x="44488" y="507453"/>
                  </a:lnTo>
                  <a:lnTo>
                    <a:pt x="35941" y="513803"/>
                  </a:lnTo>
                  <a:lnTo>
                    <a:pt x="41859" y="515073"/>
                  </a:lnTo>
                  <a:lnTo>
                    <a:pt x="43548" y="512533"/>
                  </a:lnTo>
                  <a:lnTo>
                    <a:pt x="43700" y="513803"/>
                  </a:lnTo>
                  <a:lnTo>
                    <a:pt x="46278" y="515073"/>
                  </a:lnTo>
                  <a:lnTo>
                    <a:pt x="46088" y="515188"/>
                  </a:lnTo>
                  <a:lnTo>
                    <a:pt x="45389" y="516343"/>
                  </a:lnTo>
                  <a:lnTo>
                    <a:pt x="43967" y="517613"/>
                  </a:lnTo>
                  <a:lnTo>
                    <a:pt x="47701" y="517613"/>
                  </a:lnTo>
                  <a:lnTo>
                    <a:pt x="47650" y="520153"/>
                  </a:lnTo>
                  <a:lnTo>
                    <a:pt x="41846" y="521423"/>
                  </a:lnTo>
                  <a:lnTo>
                    <a:pt x="43040" y="523963"/>
                  </a:lnTo>
                  <a:lnTo>
                    <a:pt x="48729" y="523963"/>
                  </a:lnTo>
                  <a:lnTo>
                    <a:pt x="49466" y="522693"/>
                  </a:lnTo>
                  <a:lnTo>
                    <a:pt x="49326" y="522693"/>
                  </a:lnTo>
                  <a:lnTo>
                    <a:pt x="49809" y="521423"/>
                  </a:lnTo>
                  <a:lnTo>
                    <a:pt x="51092" y="521423"/>
                  </a:lnTo>
                  <a:lnTo>
                    <a:pt x="52438" y="521423"/>
                  </a:lnTo>
                  <a:lnTo>
                    <a:pt x="56705" y="518883"/>
                  </a:lnTo>
                  <a:lnTo>
                    <a:pt x="61328" y="516343"/>
                  </a:lnTo>
                  <a:lnTo>
                    <a:pt x="63119" y="513803"/>
                  </a:lnTo>
                  <a:close/>
                </a:path>
                <a:path w="135255" h="524510">
                  <a:moveTo>
                    <a:pt x="63449" y="254723"/>
                  </a:moveTo>
                  <a:lnTo>
                    <a:pt x="61582" y="253453"/>
                  </a:lnTo>
                  <a:lnTo>
                    <a:pt x="61810" y="254723"/>
                  </a:lnTo>
                  <a:lnTo>
                    <a:pt x="62077" y="255993"/>
                  </a:lnTo>
                  <a:lnTo>
                    <a:pt x="62242" y="255993"/>
                  </a:lnTo>
                  <a:lnTo>
                    <a:pt x="62293" y="255511"/>
                  </a:lnTo>
                  <a:lnTo>
                    <a:pt x="62496" y="256108"/>
                  </a:lnTo>
                  <a:lnTo>
                    <a:pt x="62471" y="255714"/>
                  </a:lnTo>
                  <a:lnTo>
                    <a:pt x="62306" y="255320"/>
                  </a:lnTo>
                  <a:lnTo>
                    <a:pt x="62382" y="254723"/>
                  </a:lnTo>
                  <a:lnTo>
                    <a:pt x="63449" y="254723"/>
                  </a:lnTo>
                  <a:close/>
                </a:path>
                <a:path w="135255" h="524510">
                  <a:moveTo>
                    <a:pt x="63893" y="511263"/>
                  </a:moveTo>
                  <a:lnTo>
                    <a:pt x="61556" y="511263"/>
                  </a:lnTo>
                  <a:lnTo>
                    <a:pt x="62344" y="512533"/>
                  </a:lnTo>
                  <a:lnTo>
                    <a:pt x="63893" y="511263"/>
                  </a:lnTo>
                  <a:close/>
                </a:path>
                <a:path w="135255" h="524510">
                  <a:moveTo>
                    <a:pt x="64198" y="251917"/>
                  </a:moveTo>
                  <a:lnTo>
                    <a:pt x="63690" y="250913"/>
                  </a:lnTo>
                  <a:lnTo>
                    <a:pt x="63042" y="250913"/>
                  </a:lnTo>
                  <a:lnTo>
                    <a:pt x="64198" y="251917"/>
                  </a:lnTo>
                  <a:close/>
                </a:path>
                <a:path w="135255" h="524510">
                  <a:moveTo>
                    <a:pt x="64249" y="89750"/>
                  </a:moveTo>
                  <a:lnTo>
                    <a:pt x="63449" y="90525"/>
                  </a:lnTo>
                  <a:lnTo>
                    <a:pt x="63804" y="90385"/>
                  </a:lnTo>
                  <a:lnTo>
                    <a:pt x="64096" y="90093"/>
                  </a:lnTo>
                  <a:lnTo>
                    <a:pt x="64249" y="89750"/>
                  </a:lnTo>
                  <a:close/>
                </a:path>
                <a:path w="135255" h="524510">
                  <a:moveTo>
                    <a:pt x="64516" y="252183"/>
                  </a:moveTo>
                  <a:lnTo>
                    <a:pt x="64198" y="251917"/>
                  </a:lnTo>
                  <a:lnTo>
                    <a:pt x="64338" y="252183"/>
                  </a:lnTo>
                  <a:lnTo>
                    <a:pt x="64516" y="252183"/>
                  </a:lnTo>
                  <a:close/>
                </a:path>
                <a:path w="135255" h="524510">
                  <a:moveTo>
                    <a:pt x="65684" y="219163"/>
                  </a:moveTo>
                  <a:lnTo>
                    <a:pt x="63868" y="217893"/>
                  </a:lnTo>
                  <a:lnTo>
                    <a:pt x="63588" y="218655"/>
                  </a:lnTo>
                  <a:lnTo>
                    <a:pt x="65519" y="219341"/>
                  </a:lnTo>
                  <a:lnTo>
                    <a:pt x="65684" y="219163"/>
                  </a:lnTo>
                  <a:close/>
                </a:path>
                <a:path w="135255" h="524510">
                  <a:moveTo>
                    <a:pt x="71488" y="231940"/>
                  </a:moveTo>
                  <a:lnTo>
                    <a:pt x="71374" y="231419"/>
                  </a:lnTo>
                  <a:lnTo>
                    <a:pt x="70993" y="231597"/>
                  </a:lnTo>
                  <a:lnTo>
                    <a:pt x="70472" y="231775"/>
                  </a:lnTo>
                  <a:lnTo>
                    <a:pt x="70612" y="232359"/>
                  </a:lnTo>
                  <a:lnTo>
                    <a:pt x="71361" y="232321"/>
                  </a:lnTo>
                  <a:lnTo>
                    <a:pt x="71488" y="231940"/>
                  </a:lnTo>
                  <a:close/>
                </a:path>
                <a:path w="135255" h="524510">
                  <a:moveTo>
                    <a:pt x="71894" y="234403"/>
                  </a:moveTo>
                  <a:lnTo>
                    <a:pt x="70345" y="234403"/>
                  </a:lnTo>
                  <a:lnTo>
                    <a:pt x="71094" y="236943"/>
                  </a:lnTo>
                  <a:lnTo>
                    <a:pt x="71894" y="234403"/>
                  </a:lnTo>
                  <a:close/>
                </a:path>
                <a:path w="135255" h="524510">
                  <a:moveTo>
                    <a:pt x="72085" y="230911"/>
                  </a:moveTo>
                  <a:lnTo>
                    <a:pt x="70739" y="229908"/>
                  </a:lnTo>
                  <a:lnTo>
                    <a:pt x="71005" y="230454"/>
                  </a:lnTo>
                  <a:lnTo>
                    <a:pt x="71259" y="230974"/>
                  </a:lnTo>
                  <a:lnTo>
                    <a:pt x="71374" y="231406"/>
                  </a:lnTo>
                  <a:lnTo>
                    <a:pt x="71818" y="231165"/>
                  </a:lnTo>
                  <a:lnTo>
                    <a:pt x="72085" y="230911"/>
                  </a:lnTo>
                  <a:close/>
                </a:path>
                <a:path w="135255" h="524510">
                  <a:moveTo>
                    <a:pt x="72986" y="206413"/>
                  </a:moveTo>
                  <a:lnTo>
                    <a:pt x="72250" y="205727"/>
                  </a:lnTo>
                  <a:lnTo>
                    <a:pt x="72009" y="206578"/>
                  </a:lnTo>
                  <a:lnTo>
                    <a:pt x="72986" y="206413"/>
                  </a:lnTo>
                  <a:close/>
                </a:path>
                <a:path w="135255" h="524510">
                  <a:moveTo>
                    <a:pt x="73494" y="23380"/>
                  </a:moveTo>
                  <a:lnTo>
                    <a:pt x="73075" y="23126"/>
                  </a:lnTo>
                  <a:lnTo>
                    <a:pt x="72872" y="23012"/>
                  </a:lnTo>
                  <a:lnTo>
                    <a:pt x="73177" y="23228"/>
                  </a:lnTo>
                  <a:lnTo>
                    <a:pt x="73494" y="23380"/>
                  </a:lnTo>
                  <a:close/>
                </a:path>
                <a:path w="135255" h="524510">
                  <a:moveTo>
                    <a:pt x="74117" y="29387"/>
                  </a:moveTo>
                  <a:lnTo>
                    <a:pt x="72859" y="29362"/>
                  </a:lnTo>
                  <a:lnTo>
                    <a:pt x="73787" y="29997"/>
                  </a:lnTo>
                  <a:lnTo>
                    <a:pt x="73736" y="29527"/>
                  </a:lnTo>
                  <a:lnTo>
                    <a:pt x="74117" y="29387"/>
                  </a:lnTo>
                  <a:close/>
                </a:path>
                <a:path w="135255" h="524510">
                  <a:moveTo>
                    <a:pt x="74218" y="207543"/>
                  </a:moveTo>
                  <a:lnTo>
                    <a:pt x="73025" y="206400"/>
                  </a:lnTo>
                  <a:lnTo>
                    <a:pt x="74218" y="207543"/>
                  </a:lnTo>
                  <a:close/>
                </a:path>
                <a:path w="135255" h="524510">
                  <a:moveTo>
                    <a:pt x="74587" y="29400"/>
                  </a:moveTo>
                  <a:lnTo>
                    <a:pt x="74371" y="29337"/>
                  </a:lnTo>
                  <a:lnTo>
                    <a:pt x="74206" y="29337"/>
                  </a:lnTo>
                  <a:lnTo>
                    <a:pt x="74587" y="29400"/>
                  </a:lnTo>
                  <a:close/>
                </a:path>
                <a:path w="135255" h="524510">
                  <a:moveTo>
                    <a:pt x="77635" y="18846"/>
                  </a:moveTo>
                  <a:lnTo>
                    <a:pt x="77330" y="18592"/>
                  </a:lnTo>
                  <a:lnTo>
                    <a:pt x="76962" y="18288"/>
                  </a:lnTo>
                  <a:lnTo>
                    <a:pt x="76542" y="17932"/>
                  </a:lnTo>
                  <a:lnTo>
                    <a:pt x="77533" y="19011"/>
                  </a:lnTo>
                  <a:lnTo>
                    <a:pt x="77635" y="18846"/>
                  </a:lnTo>
                  <a:close/>
                </a:path>
                <a:path w="135255" h="524510">
                  <a:moveTo>
                    <a:pt x="82994" y="221703"/>
                  </a:moveTo>
                  <a:lnTo>
                    <a:pt x="80213" y="221703"/>
                  </a:lnTo>
                  <a:lnTo>
                    <a:pt x="79819" y="221272"/>
                  </a:lnTo>
                  <a:lnTo>
                    <a:pt x="79794" y="221703"/>
                  </a:lnTo>
                  <a:lnTo>
                    <a:pt x="79451" y="221703"/>
                  </a:lnTo>
                  <a:lnTo>
                    <a:pt x="79781" y="221856"/>
                  </a:lnTo>
                  <a:lnTo>
                    <a:pt x="79743" y="222631"/>
                  </a:lnTo>
                  <a:lnTo>
                    <a:pt x="81495" y="223100"/>
                  </a:lnTo>
                  <a:lnTo>
                    <a:pt x="80695" y="222237"/>
                  </a:lnTo>
                  <a:lnTo>
                    <a:pt x="82435" y="222973"/>
                  </a:lnTo>
                  <a:lnTo>
                    <a:pt x="82994" y="221703"/>
                  </a:lnTo>
                  <a:close/>
                </a:path>
                <a:path w="135255" h="524510">
                  <a:moveTo>
                    <a:pt x="83172" y="221703"/>
                  </a:moveTo>
                  <a:lnTo>
                    <a:pt x="83045" y="221615"/>
                  </a:lnTo>
                  <a:lnTo>
                    <a:pt x="83172" y="221703"/>
                  </a:lnTo>
                  <a:close/>
                </a:path>
                <a:path w="135255" h="524510">
                  <a:moveTo>
                    <a:pt x="84836" y="14579"/>
                  </a:moveTo>
                  <a:lnTo>
                    <a:pt x="83896" y="13804"/>
                  </a:lnTo>
                  <a:lnTo>
                    <a:pt x="83489" y="13360"/>
                  </a:lnTo>
                  <a:lnTo>
                    <a:pt x="83400" y="13093"/>
                  </a:lnTo>
                  <a:lnTo>
                    <a:pt x="82359" y="12446"/>
                  </a:lnTo>
                  <a:lnTo>
                    <a:pt x="81648" y="11988"/>
                  </a:lnTo>
                  <a:lnTo>
                    <a:pt x="81432" y="12065"/>
                  </a:lnTo>
                  <a:lnTo>
                    <a:pt x="83820" y="13792"/>
                  </a:lnTo>
                  <a:lnTo>
                    <a:pt x="84836" y="14579"/>
                  </a:lnTo>
                  <a:close/>
                </a:path>
                <a:path w="135255" h="524510">
                  <a:moveTo>
                    <a:pt x="86880" y="191490"/>
                  </a:moveTo>
                  <a:lnTo>
                    <a:pt x="86563" y="191185"/>
                  </a:lnTo>
                  <a:lnTo>
                    <a:pt x="86258" y="190957"/>
                  </a:lnTo>
                  <a:lnTo>
                    <a:pt x="86055" y="190830"/>
                  </a:lnTo>
                  <a:lnTo>
                    <a:pt x="86321" y="191084"/>
                  </a:lnTo>
                  <a:lnTo>
                    <a:pt x="86601" y="191300"/>
                  </a:lnTo>
                  <a:lnTo>
                    <a:pt x="86880" y="191490"/>
                  </a:lnTo>
                  <a:close/>
                </a:path>
                <a:path w="135255" h="524510">
                  <a:moveTo>
                    <a:pt x="88658" y="214083"/>
                  </a:moveTo>
                  <a:lnTo>
                    <a:pt x="88455" y="213956"/>
                  </a:lnTo>
                  <a:lnTo>
                    <a:pt x="88252" y="214083"/>
                  </a:lnTo>
                  <a:lnTo>
                    <a:pt x="88658" y="214083"/>
                  </a:lnTo>
                  <a:close/>
                </a:path>
                <a:path w="135255" h="524510">
                  <a:moveTo>
                    <a:pt x="93903" y="185547"/>
                  </a:moveTo>
                  <a:lnTo>
                    <a:pt x="93675" y="185204"/>
                  </a:lnTo>
                  <a:lnTo>
                    <a:pt x="93408" y="184797"/>
                  </a:lnTo>
                  <a:lnTo>
                    <a:pt x="93103" y="184353"/>
                  </a:lnTo>
                  <a:lnTo>
                    <a:pt x="93687" y="185750"/>
                  </a:lnTo>
                  <a:lnTo>
                    <a:pt x="93903" y="185547"/>
                  </a:lnTo>
                  <a:close/>
                </a:path>
                <a:path w="135255" h="524510">
                  <a:moveTo>
                    <a:pt x="97383" y="184873"/>
                  </a:moveTo>
                  <a:lnTo>
                    <a:pt x="96583" y="183603"/>
                  </a:lnTo>
                  <a:lnTo>
                    <a:pt x="96989" y="184873"/>
                  </a:lnTo>
                  <a:lnTo>
                    <a:pt x="97383" y="184873"/>
                  </a:lnTo>
                  <a:close/>
                </a:path>
                <a:path w="135255" h="524510">
                  <a:moveTo>
                    <a:pt x="103543" y="9753"/>
                  </a:moveTo>
                  <a:lnTo>
                    <a:pt x="103200" y="9474"/>
                  </a:lnTo>
                  <a:lnTo>
                    <a:pt x="102857" y="9220"/>
                  </a:lnTo>
                  <a:lnTo>
                    <a:pt x="102628" y="9105"/>
                  </a:lnTo>
                  <a:lnTo>
                    <a:pt x="103200" y="9575"/>
                  </a:lnTo>
                  <a:lnTo>
                    <a:pt x="103466" y="9842"/>
                  </a:lnTo>
                  <a:lnTo>
                    <a:pt x="103530" y="10020"/>
                  </a:lnTo>
                  <a:lnTo>
                    <a:pt x="103543" y="9753"/>
                  </a:lnTo>
                  <a:close/>
                </a:path>
                <a:path w="135255" h="524510">
                  <a:moveTo>
                    <a:pt x="103581" y="10147"/>
                  </a:moveTo>
                  <a:lnTo>
                    <a:pt x="103530" y="10020"/>
                  </a:lnTo>
                  <a:lnTo>
                    <a:pt x="103454" y="10223"/>
                  </a:lnTo>
                  <a:lnTo>
                    <a:pt x="103581" y="10147"/>
                  </a:lnTo>
                  <a:close/>
                </a:path>
                <a:path w="135255" h="524510">
                  <a:moveTo>
                    <a:pt x="103974" y="10083"/>
                  </a:moveTo>
                  <a:lnTo>
                    <a:pt x="103911" y="9867"/>
                  </a:lnTo>
                  <a:lnTo>
                    <a:pt x="103720" y="9601"/>
                  </a:lnTo>
                  <a:lnTo>
                    <a:pt x="103441" y="9271"/>
                  </a:lnTo>
                  <a:lnTo>
                    <a:pt x="103492" y="9436"/>
                  </a:lnTo>
                  <a:lnTo>
                    <a:pt x="103530" y="9613"/>
                  </a:lnTo>
                  <a:lnTo>
                    <a:pt x="103543" y="9740"/>
                  </a:lnTo>
                  <a:lnTo>
                    <a:pt x="103974" y="10083"/>
                  </a:lnTo>
                  <a:close/>
                </a:path>
                <a:path w="135255" h="524510">
                  <a:moveTo>
                    <a:pt x="104711" y="194805"/>
                  </a:moveTo>
                  <a:lnTo>
                    <a:pt x="104571" y="194665"/>
                  </a:lnTo>
                  <a:lnTo>
                    <a:pt x="104330" y="194525"/>
                  </a:lnTo>
                  <a:lnTo>
                    <a:pt x="104038" y="194398"/>
                  </a:lnTo>
                  <a:lnTo>
                    <a:pt x="104241" y="194564"/>
                  </a:lnTo>
                  <a:lnTo>
                    <a:pt x="104470" y="194716"/>
                  </a:lnTo>
                  <a:lnTo>
                    <a:pt x="104711" y="194805"/>
                  </a:lnTo>
                  <a:close/>
                </a:path>
                <a:path w="135255" h="524510">
                  <a:moveTo>
                    <a:pt x="105371" y="175882"/>
                  </a:moveTo>
                  <a:lnTo>
                    <a:pt x="103847" y="175704"/>
                  </a:lnTo>
                  <a:lnTo>
                    <a:pt x="103466" y="175171"/>
                  </a:lnTo>
                  <a:lnTo>
                    <a:pt x="103632" y="176403"/>
                  </a:lnTo>
                  <a:lnTo>
                    <a:pt x="103682" y="176707"/>
                  </a:lnTo>
                  <a:lnTo>
                    <a:pt x="104927" y="176949"/>
                  </a:lnTo>
                  <a:lnTo>
                    <a:pt x="105371" y="175882"/>
                  </a:lnTo>
                  <a:close/>
                </a:path>
                <a:path w="135255" h="524510">
                  <a:moveTo>
                    <a:pt x="106006" y="189953"/>
                  </a:moveTo>
                  <a:lnTo>
                    <a:pt x="105613" y="189725"/>
                  </a:lnTo>
                  <a:lnTo>
                    <a:pt x="105740" y="189953"/>
                  </a:lnTo>
                  <a:lnTo>
                    <a:pt x="106006" y="189953"/>
                  </a:lnTo>
                  <a:close/>
                </a:path>
                <a:path w="135255" h="524510">
                  <a:moveTo>
                    <a:pt x="106197" y="6134"/>
                  </a:moveTo>
                  <a:lnTo>
                    <a:pt x="103784" y="3771"/>
                  </a:lnTo>
                  <a:lnTo>
                    <a:pt x="104952" y="4521"/>
                  </a:lnTo>
                  <a:lnTo>
                    <a:pt x="102069" y="1765"/>
                  </a:lnTo>
                  <a:lnTo>
                    <a:pt x="101968" y="1206"/>
                  </a:lnTo>
                  <a:lnTo>
                    <a:pt x="103352" y="1879"/>
                  </a:lnTo>
                  <a:lnTo>
                    <a:pt x="104343" y="2692"/>
                  </a:lnTo>
                  <a:lnTo>
                    <a:pt x="103708" y="2044"/>
                  </a:lnTo>
                  <a:lnTo>
                    <a:pt x="105308" y="2667"/>
                  </a:lnTo>
                  <a:lnTo>
                    <a:pt x="103695" y="1193"/>
                  </a:lnTo>
                  <a:lnTo>
                    <a:pt x="101244" y="0"/>
                  </a:lnTo>
                  <a:lnTo>
                    <a:pt x="100774" y="457"/>
                  </a:lnTo>
                  <a:lnTo>
                    <a:pt x="102146" y="2311"/>
                  </a:lnTo>
                  <a:lnTo>
                    <a:pt x="101447" y="1981"/>
                  </a:lnTo>
                  <a:lnTo>
                    <a:pt x="100812" y="1320"/>
                  </a:lnTo>
                  <a:lnTo>
                    <a:pt x="100317" y="914"/>
                  </a:lnTo>
                  <a:lnTo>
                    <a:pt x="101396" y="2286"/>
                  </a:lnTo>
                  <a:lnTo>
                    <a:pt x="103466" y="4470"/>
                  </a:lnTo>
                  <a:lnTo>
                    <a:pt x="106197" y="6134"/>
                  </a:lnTo>
                  <a:close/>
                </a:path>
                <a:path w="135255" h="524510">
                  <a:moveTo>
                    <a:pt x="106400" y="191223"/>
                  </a:moveTo>
                  <a:lnTo>
                    <a:pt x="105740" y="189953"/>
                  </a:lnTo>
                  <a:lnTo>
                    <a:pt x="104178" y="189953"/>
                  </a:lnTo>
                  <a:lnTo>
                    <a:pt x="105689" y="191223"/>
                  </a:lnTo>
                  <a:lnTo>
                    <a:pt x="106400" y="191223"/>
                  </a:lnTo>
                  <a:close/>
                </a:path>
                <a:path w="135255" h="524510">
                  <a:moveTo>
                    <a:pt x="107391" y="3683"/>
                  </a:moveTo>
                  <a:lnTo>
                    <a:pt x="107010" y="2654"/>
                  </a:lnTo>
                  <a:lnTo>
                    <a:pt x="106362" y="2006"/>
                  </a:lnTo>
                  <a:lnTo>
                    <a:pt x="104686" y="838"/>
                  </a:lnTo>
                  <a:lnTo>
                    <a:pt x="104775" y="1384"/>
                  </a:lnTo>
                  <a:lnTo>
                    <a:pt x="107391" y="3683"/>
                  </a:lnTo>
                  <a:close/>
                </a:path>
                <a:path w="135255" h="524510">
                  <a:moveTo>
                    <a:pt x="109194" y="178523"/>
                  </a:moveTo>
                  <a:lnTo>
                    <a:pt x="107365" y="177253"/>
                  </a:lnTo>
                  <a:lnTo>
                    <a:pt x="107670" y="177761"/>
                  </a:lnTo>
                  <a:lnTo>
                    <a:pt x="109194" y="178523"/>
                  </a:lnTo>
                  <a:close/>
                </a:path>
                <a:path w="135255" h="524510">
                  <a:moveTo>
                    <a:pt x="110832" y="171462"/>
                  </a:moveTo>
                  <a:lnTo>
                    <a:pt x="106768" y="170319"/>
                  </a:lnTo>
                  <a:lnTo>
                    <a:pt x="110426" y="172021"/>
                  </a:lnTo>
                  <a:lnTo>
                    <a:pt x="110832" y="171462"/>
                  </a:lnTo>
                  <a:close/>
                </a:path>
                <a:path w="135255" h="524510">
                  <a:moveTo>
                    <a:pt x="112039" y="177253"/>
                  </a:moveTo>
                  <a:lnTo>
                    <a:pt x="111086" y="178523"/>
                  </a:lnTo>
                  <a:lnTo>
                    <a:pt x="109893" y="177253"/>
                  </a:lnTo>
                  <a:lnTo>
                    <a:pt x="111048" y="178523"/>
                  </a:lnTo>
                  <a:lnTo>
                    <a:pt x="112039" y="179628"/>
                  </a:lnTo>
                  <a:lnTo>
                    <a:pt x="112039" y="177253"/>
                  </a:lnTo>
                  <a:close/>
                </a:path>
                <a:path w="135255" h="524510">
                  <a:moveTo>
                    <a:pt x="112585" y="173812"/>
                  </a:moveTo>
                  <a:lnTo>
                    <a:pt x="112115" y="173482"/>
                  </a:lnTo>
                  <a:lnTo>
                    <a:pt x="110540" y="174345"/>
                  </a:lnTo>
                  <a:lnTo>
                    <a:pt x="112585" y="173812"/>
                  </a:lnTo>
                  <a:close/>
                </a:path>
                <a:path w="135255" h="524510">
                  <a:moveTo>
                    <a:pt x="112801" y="173113"/>
                  </a:moveTo>
                  <a:lnTo>
                    <a:pt x="110426" y="172021"/>
                  </a:lnTo>
                  <a:lnTo>
                    <a:pt x="110299" y="172212"/>
                  </a:lnTo>
                  <a:lnTo>
                    <a:pt x="112115" y="173482"/>
                  </a:lnTo>
                  <a:lnTo>
                    <a:pt x="112801" y="173113"/>
                  </a:lnTo>
                  <a:close/>
                </a:path>
                <a:path w="135255" h="524510">
                  <a:moveTo>
                    <a:pt x="114465" y="174713"/>
                  </a:moveTo>
                  <a:lnTo>
                    <a:pt x="113461" y="174713"/>
                  </a:lnTo>
                  <a:lnTo>
                    <a:pt x="114007" y="175983"/>
                  </a:lnTo>
                  <a:lnTo>
                    <a:pt x="114465" y="174713"/>
                  </a:lnTo>
                  <a:close/>
                </a:path>
                <a:path w="135255" h="524510">
                  <a:moveTo>
                    <a:pt x="116636" y="188683"/>
                  </a:moveTo>
                  <a:lnTo>
                    <a:pt x="116217" y="187413"/>
                  </a:lnTo>
                  <a:lnTo>
                    <a:pt x="116636" y="188683"/>
                  </a:lnTo>
                  <a:close/>
                </a:path>
                <a:path w="135255" h="524510">
                  <a:moveTo>
                    <a:pt x="117716" y="175983"/>
                  </a:moveTo>
                  <a:lnTo>
                    <a:pt x="113271" y="172173"/>
                  </a:lnTo>
                  <a:lnTo>
                    <a:pt x="115036" y="174713"/>
                  </a:lnTo>
                  <a:lnTo>
                    <a:pt x="114465" y="174713"/>
                  </a:lnTo>
                  <a:lnTo>
                    <a:pt x="114871" y="175983"/>
                  </a:lnTo>
                  <a:lnTo>
                    <a:pt x="117716" y="175983"/>
                  </a:lnTo>
                  <a:close/>
                </a:path>
                <a:path w="135255" h="524510">
                  <a:moveTo>
                    <a:pt x="119100" y="186143"/>
                  </a:moveTo>
                  <a:lnTo>
                    <a:pt x="118364" y="184873"/>
                  </a:lnTo>
                  <a:lnTo>
                    <a:pt x="118300" y="185788"/>
                  </a:lnTo>
                  <a:lnTo>
                    <a:pt x="118516" y="186143"/>
                  </a:lnTo>
                  <a:lnTo>
                    <a:pt x="119100" y="186143"/>
                  </a:lnTo>
                  <a:close/>
                </a:path>
                <a:path w="135255" h="524510">
                  <a:moveTo>
                    <a:pt x="120192" y="186143"/>
                  </a:moveTo>
                  <a:lnTo>
                    <a:pt x="119100" y="186143"/>
                  </a:lnTo>
                  <a:lnTo>
                    <a:pt x="119837" y="187413"/>
                  </a:lnTo>
                  <a:lnTo>
                    <a:pt x="120192" y="186143"/>
                  </a:lnTo>
                  <a:close/>
                </a:path>
                <a:path w="135255" h="524510">
                  <a:moveTo>
                    <a:pt x="123380" y="169633"/>
                  </a:moveTo>
                  <a:lnTo>
                    <a:pt x="121234" y="168363"/>
                  </a:lnTo>
                  <a:lnTo>
                    <a:pt x="123215" y="170561"/>
                  </a:lnTo>
                  <a:lnTo>
                    <a:pt x="123380" y="169633"/>
                  </a:lnTo>
                  <a:close/>
                </a:path>
                <a:path w="135255" h="524510">
                  <a:moveTo>
                    <a:pt x="123532" y="170903"/>
                  </a:moveTo>
                  <a:lnTo>
                    <a:pt x="123215" y="170561"/>
                  </a:lnTo>
                  <a:lnTo>
                    <a:pt x="123202" y="170713"/>
                  </a:lnTo>
                  <a:lnTo>
                    <a:pt x="123532" y="170903"/>
                  </a:lnTo>
                  <a:close/>
                </a:path>
                <a:path w="135255" h="524510">
                  <a:moveTo>
                    <a:pt x="123659" y="186143"/>
                  </a:moveTo>
                  <a:lnTo>
                    <a:pt x="122694" y="179793"/>
                  </a:lnTo>
                  <a:lnTo>
                    <a:pt x="123228" y="177253"/>
                  </a:lnTo>
                  <a:lnTo>
                    <a:pt x="119202" y="177253"/>
                  </a:lnTo>
                  <a:lnTo>
                    <a:pt x="115277" y="177253"/>
                  </a:lnTo>
                  <a:lnTo>
                    <a:pt x="112636" y="177253"/>
                  </a:lnTo>
                  <a:lnTo>
                    <a:pt x="113347" y="181063"/>
                  </a:lnTo>
                  <a:lnTo>
                    <a:pt x="112204" y="179793"/>
                  </a:lnTo>
                  <a:lnTo>
                    <a:pt x="112039" y="179628"/>
                  </a:lnTo>
                  <a:lnTo>
                    <a:pt x="112039" y="179793"/>
                  </a:lnTo>
                  <a:lnTo>
                    <a:pt x="108254" y="175983"/>
                  </a:lnTo>
                  <a:lnTo>
                    <a:pt x="111417" y="181063"/>
                  </a:lnTo>
                  <a:lnTo>
                    <a:pt x="108902" y="179793"/>
                  </a:lnTo>
                  <a:lnTo>
                    <a:pt x="107670" y="177761"/>
                  </a:lnTo>
                  <a:lnTo>
                    <a:pt x="106654" y="177253"/>
                  </a:lnTo>
                  <a:lnTo>
                    <a:pt x="109181" y="181063"/>
                  </a:lnTo>
                  <a:lnTo>
                    <a:pt x="104165" y="177253"/>
                  </a:lnTo>
                  <a:lnTo>
                    <a:pt x="104025" y="179108"/>
                  </a:lnTo>
                  <a:lnTo>
                    <a:pt x="103936" y="178879"/>
                  </a:lnTo>
                  <a:lnTo>
                    <a:pt x="103974" y="178549"/>
                  </a:lnTo>
                  <a:lnTo>
                    <a:pt x="103606" y="178130"/>
                  </a:lnTo>
                  <a:lnTo>
                    <a:pt x="103162" y="177634"/>
                  </a:lnTo>
                  <a:lnTo>
                    <a:pt x="102514" y="177050"/>
                  </a:lnTo>
                  <a:lnTo>
                    <a:pt x="102222" y="177126"/>
                  </a:lnTo>
                  <a:lnTo>
                    <a:pt x="104000" y="179362"/>
                  </a:lnTo>
                  <a:lnTo>
                    <a:pt x="103974" y="179793"/>
                  </a:lnTo>
                  <a:lnTo>
                    <a:pt x="106426" y="182333"/>
                  </a:lnTo>
                  <a:lnTo>
                    <a:pt x="103327" y="182333"/>
                  </a:lnTo>
                  <a:lnTo>
                    <a:pt x="102857" y="183603"/>
                  </a:lnTo>
                  <a:lnTo>
                    <a:pt x="102057" y="182333"/>
                  </a:lnTo>
                  <a:lnTo>
                    <a:pt x="99098" y="184873"/>
                  </a:lnTo>
                  <a:lnTo>
                    <a:pt x="97383" y="184873"/>
                  </a:lnTo>
                  <a:lnTo>
                    <a:pt x="98971" y="187413"/>
                  </a:lnTo>
                  <a:lnTo>
                    <a:pt x="97282" y="187413"/>
                  </a:lnTo>
                  <a:lnTo>
                    <a:pt x="96951" y="188683"/>
                  </a:lnTo>
                  <a:lnTo>
                    <a:pt x="95389" y="187413"/>
                  </a:lnTo>
                  <a:lnTo>
                    <a:pt x="94945" y="186143"/>
                  </a:lnTo>
                  <a:lnTo>
                    <a:pt x="94716" y="184873"/>
                  </a:lnTo>
                  <a:lnTo>
                    <a:pt x="93903" y="186143"/>
                  </a:lnTo>
                  <a:lnTo>
                    <a:pt x="94551" y="187413"/>
                  </a:lnTo>
                  <a:lnTo>
                    <a:pt x="94742" y="187413"/>
                  </a:lnTo>
                  <a:lnTo>
                    <a:pt x="94500" y="188683"/>
                  </a:lnTo>
                  <a:lnTo>
                    <a:pt x="92735" y="186143"/>
                  </a:lnTo>
                  <a:lnTo>
                    <a:pt x="91732" y="187413"/>
                  </a:lnTo>
                  <a:lnTo>
                    <a:pt x="92837" y="191223"/>
                  </a:lnTo>
                  <a:lnTo>
                    <a:pt x="90131" y="191223"/>
                  </a:lnTo>
                  <a:lnTo>
                    <a:pt x="91935" y="192493"/>
                  </a:lnTo>
                  <a:lnTo>
                    <a:pt x="96405" y="195033"/>
                  </a:lnTo>
                  <a:lnTo>
                    <a:pt x="96278" y="197573"/>
                  </a:lnTo>
                  <a:lnTo>
                    <a:pt x="95211" y="197573"/>
                  </a:lnTo>
                  <a:lnTo>
                    <a:pt x="94310" y="196303"/>
                  </a:lnTo>
                  <a:lnTo>
                    <a:pt x="93421" y="195033"/>
                  </a:lnTo>
                  <a:lnTo>
                    <a:pt x="93789" y="196303"/>
                  </a:lnTo>
                  <a:lnTo>
                    <a:pt x="93103" y="195033"/>
                  </a:lnTo>
                  <a:lnTo>
                    <a:pt x="91948" y="193763"/>
                  </a:lnTo>
                  <a:lnTo>
                    <a:pt x="90589" y="192493"/>
                  </a:lnTo>
                  <a:lnTo>
                    <a:pt x="93065" y="195033"/>
                  </a:lnTo>
                  <a:lnTo>
                    <a:pt x="92417" y="195033"/>
                  </a:lnTo>
                  <a:lnTo>
                    <a:pt x="90970" y="193763"/>
                  </a:lnTo>
                  <a:lnTo>
                    <a:pt x="91020" y="195033"/>
                  </a:lnTo>
                  <a:lnTo>
                    <a:pt x="89928" y="193763"/>
                  </a:lnTo>
                  <a:lnTo>
                    <a:pt x="90957" y="193763"/>
                  </a:lnTo>
                  <a:lnTo>
                    <a:pt x="90576" y="192493"/>
                  </a:lnTo>
                  <a:lnTo>
                    <a:pt x="89763" y="193763"/>
                  </a:lnTo>
                  <a:lnTo>
                    <a:pt x="88226" y="192493"/>
                  </a:lnTo>
                  <a:lnTo>
                    <a:pt x="87757" y="192493"/>
                  </a:lnTo>
                  <a:lnTo>
                    <a:pt x="88861" y="193763"/>
                  </a:lnTo>
                  <a:lnTo>
                    <a:pt x="88646" y="195033"/>
                  </a:lnTo>
                  <a:lnTo>
                    <a:pt x="87706" y="196303"/>
                  </a:lnTo>
                  <a:lnTo>
                    <a:pt x="87109" y="195033"/>
                  </a:lnTo>
                  <a:lnTo>
                    <a:pt x="86512" y="193763"/>
                  </a:lnTo>
                  <a:lnTo>
                    <a:pt x="85140" y="193763"/>
                  </a:lnTo>
                  <a:lnTo>
                    <a:pt x="85915" y="195033"/>
                  </a:lnTo>
                  <a:lnTo>
                    <a:pt x="84175" y="193763"/>
                  </a:lnTo>
                  <a:lnTo>
                    <a:pt x="86372" y="196303"/>
                  </a:lnTo>
                  <a:lnTo>
                    <a:pt x="86055" y="196303"/>
                  </a:lnTo>
                  <a:lnTo>
                    <a:pt x="84950" y="195033"/>
                  </a:lnTo>
                  <a:lnTo>
                    <a:pt x="84239" y="195033"/>
                  </a:lnTo>
                  <a:lnTo>
                    <a:pt x="84670" y="196303"/>
                  </a:lnTo>
                  <a:lnTo>
                    <a:pt x="81978" y="197573"/>
                  </a:lnTo>
                  <a:lnTo>
                    <a:pt x="83718" y="199059"/>
                  </a:lnTo>
                  <a:lnTo>
                    <a:pt x="82854" y="199021"/>
                  </a:lnTo>
                  <a:lnTo>
                    <a:pt x="83629" y="199847"/>
                  </a:lnTo>
                  <a:lnTo>
                    <a:pt x="83807" y="199237"/>
                  </a:lnTo>
                  <a:lnTo>
                    <a:pt x="84975" y="200113"/>
                  </a:lnTo>
                  <a:lnTo>
                    <a:pt x="85280" y="200113"/>
                  </a:lnTo>
                  <a:lnTo>
                    <a:pt x="85737" y="203923"/>
                  </a:lnTo>
                  <a:lnTo>
                    <a:pt x="80429" y="202653"/>
                  </a:lnTo>
                  <a:lnTo>
                    <a:pt x="79717" y="205193"/>
                  </a:lnTo>
                  <a:lnTo>
                    <a:pt x="78955" y="205193"/>
                  </a:lnTo>
                  <a:lnTo>
                    <a:pt x="78828" y="206463"/>
                  </a:lnTo>
                  <a:lnTo>
                    <a:pt x="77254" y="207733"/>
                  </a:lnTo>
                  <a:lnTo>
                    <a:pt x="78219" y="210273"/>
                  </a:lnTo>
                  <a:lnTo>
                    <a:pt x="77927" y="210273"/>
                  </a:lnTo>
                  <a:lnTo>
                    <a:pt x="76098" y="209003"/>
                  </a:lnTo>
                  <a:lnTo>
                    <a:pt x="75285" y="209003"/>
                  </a:lnTo>
                  <a:lnTo>
                    <a:pt x="75120" y="210273"/>
                  </a:lnTo>
                  <a:lnTo>
                    <a:pt x="75895" y="210273"/>
                  </a:lnTo>
                  <a:lnTo>
                    <a:pt x="73545" y="211543"/>
                  </a:lnTo>
                  <a:lnTo>
                    <a:pt x="73215" y="210273"/>
                  </a:lnTo>
                  <a:lnTo>
                    <a:pt x="72974" y="209334"/>
                  </a:lnTo>
                  <a:lnTo>
                    <a:pt x="73291" y="209003"/>
                  </a:lnTo>
                  <a:lnTo>
                    <a:pt x="72961" y="209257"/>
                  </a:lnTo>
                  <a:lnTo>
                    <a:pt x="72898" y="209003"/>
                  </a:lnTo>
                  <a:lnTo>
                    <a:pt x="72478" y="209638"/>
                  </a:lnTo>
                  <a:lnTo>
                    <a:pt x="71640" y="210273"/>
                  </a:lnTo>
                  <a:lnTo>
                    <a:pt x="70167" y="209003"/>
                  </a:lnTo>
                  <a:lnTo>
                    <a:pt x="71310" y="211543"/>
                  </a:lnTo>
                  <a:lnTo>
                    <a:pt x="69621" y="210273"/>
                  </a:lnTo>
                  <a:lnTo>
                    <a:pt x="68021" y="210273"/>
                  </a:lnTo>
                  <a:lnTo>
                    <a:pt x="68186" y="211543"/>
                  </a:lnTo>
                  <a:lnTo>
                    <a:pt x="70319" y="212813"/>
                  </a:lnTo>
                  <a:lnTo>
                    <a:pt x="70104" y="212813"/>
                  </a:lnTo>
                  <a:lnTo>
                    <a:pt x="68859" y="214083"/>
                  </a:lnTo>
                  <a:lnTo>
                    <a:pt x="66408" y="211543"/>
                  </a:lnTo>
                  <a:lnTo>
                    <a:pt x="61112" y="211543"/>
                  </a:lnTo>
                  <a:lnTo>
                    <a:pt x="68541" y="220433"/>
                  </a:lnTo>
                  <a:lnTo>
                    <a:pt x="65519" y="219341"/>
                  </a:lnTo>
                  <a:lnTo>
                    <a:pt x="64465" y="220433"/>
                  </a:lnTo>
                  <a:lnTo>
                    <a:pt x="63068" y="220065"/>
                  </a:lnTo>
                  <a:lnTo>
                    <a:pt x="63588" y="218655"/>
                  </a:lnTo>
                  <a:lnTo>
                    <a:pt x="61493" y="217893"/>
                  </a:lnTo>
                  <a:lnTo>
                    <a:pt x="62661" y="219964"/>
                  </a:lnTo>
                  <a:lnTo>
                    <a:pt x="59613" y="219163"/>
                  </a:lnTo>
                  <a:lnTo>
                    <a:pt x="56616" y="219163"/>
                  </a:lnTo>
                  <a:lnTo>
                    <a:pt x="62331" y="224243"/>
                  </a:lnTo>
                  <a:lnTo>
                    <a:pt x="60071" y="224243"/>
                  </a:lnTo>
                  <a:lnTo>
                    <a:pt x="61226" y="225513"/>
                  </a:lnTo>
                  <a:lnTo>
                    <a:pt x="64046" y="226783"/>
                  </a:lnTo>
                  <a:lnTo>
                    <a:pt x="64122" y="229323"/>
                  </a:lnTo>
                  <a:lnTo>
                    <a:pt x="62928" y="229323"/>
                  </a:lnTo>
                  <a:lnTo>
                    <a:pt x="58864" y="226783"/>
                  </a:lnTo>
                  <a:lnTo>
                    <a:pt x="56261" y="226783"/>
                  </a:lnTo>
                  <a:lnTo>
                    <a:pt x="55181" y="226783"/>
                  </a:lnTo>
                  <a:lnTo>
                    <a:pt x="54711" y="226783"/>
                  </a:lnTo>
                  <a:lnTo>
                    <a:pt x="55486" y="228053"/>
                  </a:lnTo>
                  <a:lnTo>
                    <a:pt x="53454" y="229323"/>
                  </a:lnTo>
                  <a:lnTo>
                    <a:pt x="54190" y="229323"/>
                  </a:lnTo>
                  <a:lnTo>
                    <a:pt x="55549" y="230593"/>
                  </a:lnTo>
                  <a:lnTo>
                    <a:pt x="55372" y="230593"/>
                  </a:lnTo>
                  <a:lnTo>
                    <a:pt x="52578" y="231863"/>
                  </a:lnTo>
                  <a:lnTo>
                    <a:pt x="56642" y="233133"/>
                  </a:lnTo>
                  <a:lnTo>
                    <a:pt x="56083" y="234403"/>
                  </a:lnTo>
                  <a:lnTo>
                    <a:pt x="53924" y="234403"/>
                  </a:lnTo>
                  <a:lnTo>
                    <a:pt x="52527" y="231863"/>
                  </a:lnTo>
                  <a:lnTo>
                    <a:pt x="52806" y="234403"/>
                  </a:lnTo>
                  <a:lnTo>
                    <a:pt x="51117" y="234403"/>
                  </a:lnTo>
                  <a:lnTo>
                    <a:pt x="49339" y="231863"/>
                  </a:lnTo>
                  <a:lnTo>
                    <a:pt x="50380" y="234403"/>
                  </a:lnTo>
                  <a:lnTo>
                    <a:pt x="46240" y="233133"/>
                  </a:lnTo>
                  <a:lnTo>
                    <a:pt x="45300" y="234403"/>
                  </a:lnTo>
                  <a:lnTo>
                    <a:pt x="45046" y="233413"/>
                  </a:lnTo>
                  <a:lnTo>
                    <a:pt x="44640" y="234403"/>
                  </a:lnTo>
                  <a:lnTo>
                    <a:pt x="47015" y="235673"/>
                  </a:lnTo>
                  <a:lnTo>
                    <a:pt x="45237" y="235673"/>
                  </a:lnTo>
                  <a:lnTo>
                    <a:pt x="46304" y="236943"/>
                  </a:lnTo>
                  <a:lnTo>
                    <a:pt x="48945" y="236943"/>
                  </a:lnTo>
                  <a:lnTo>
                    <a:pt x="50241" y="239483"/>
                  </a:lnTo>
                  <a:lnTo>
                    <a:pt x="48768" y="239483"/>
                  </a:lnTo>
                  <a:lnTo>
                    <a:pt x="50203" y="242023"/>
                  </a:lnTo>
                  <a:lnTo>
                    <a:pt x="47294" y="239483"/>
                  </a:lnTo>
                  <a:lnTo>
                    <a:pt x="49415" y="238213"/>
                  </a:lnTo>
                  <a:lnTo>
                    <a:pt x="44335" y="238213"/>
                  </a:lnTo>
                  <a:lnTo>
                    <a:pt x="44919" y="236943"/>
                  </a:lnTo>
                  <a:lnTo>
                    <a:pt x="44780" y="236943"/>
                  </a:lnTo>
                  <a:lnTo>
                    <a:pt x="44145" y="238213"/>
                  </a:lnTo>
                  <a:lnTo>
                    <a:pt x="43789" y="238213"/>
                  </a:lnTo>
                  <a:lnTo>
                    <a:pt x="43599" y="236943"/>
                  </a:lnTo>
                  <a:lnTo>
                    <a:pt x="39890" y="236943"/>
                  </a:lnTo>
                  <a:lnTo>
                    <a:pt x="46164" y="239483"/>
                  </a:lnTo>
                  <a:lnTo>
                    <a:pt x="44970" y="242023"/>
                  </a:lnTo>
                  <a:lnTo>
                    <a:pt x="43522" y="240753"/>
                  </a:lnTo>
                  <a:lnTo>
                    <a:pt x="42341" y="240753"/>
                  </a:lnTo>
                  <a:lnTo>
                    <a:pt x="44704" y="242023"/>
                  </a:lnTo>
                  <a:lnTo>
                    <a:pt x="45516" y="243293"/>
                  </a:lnTo>
                  <a:lnTo>
                    <a:pt x="43548" y="244563"/>
                  </a:lnTo>
                  <a:lnTo>
                    <a:pt x="45021" y="245465"/>
                  </a:lnTo>
                  <a:lnTo>
                    <a:pt x="44526" y="245643"/>
                  </a:lnTo>
                  <a:lnTo>
                    <a:pt x="44869" y="245618"/>
                  </a:lnTo>
                  <a:lnTo>
                    <a:pt x="45021" y="245529"/>
                  </a:lnTo>
                  <a:lnTo>
                    <a:pt x="45643" y="245833"/>
                  </a:lnTo>
                  <a:lnTo>
                    <a:pt x="46139" y="245833"/>
                  </a:lnTo>
                  <a:lnTo>
                    <a:pt x="47586" y="247103"/>
                  </a:lnTo>
                  <a:lnTo>
                    <a:pt x="47015" y="247103"/>
                  </a:lnTo>
                  <a:lnTo>
                    <a:pt x="47015" y="248373"/>
                  </a:lnTo>
                  <a:lnTo>
                    <a:pt x="48145" y="249643"/>
                  </a:lnTo>
                  <a:lnTo>
                    <a:pt x="43218" y="247700"/>
                  </a:lnTo>
                  <a:lnTo>
                    <a:pt x="43218" y="252857"/>
                  </a:lnTo>
                  <a:lnTo>
                    <a:pt x="41668" y="252349"/>
                  </a:lnTo>
                  <a:lnTo>
                    <a:pt x="41554" y="252183"/>
                  </a:lnTo>
                  <a:lnTo>
                    <a:pt x="42176" y="250913"/>
                  </a:lnTo>
                  <a:lnTo>
                    <a:pt x="43218" y="252857"/>
                  </a:lnTo>
                  <a:lnTo>
                    <a:pt x="43218" y="247700"/>
                  </a:lnTo>
                  <a:lnTo>
                    <a:pt x="41706" y="247103"/>
                  </a:lnTo>
                  <a:lnTo>
                    <a:pt x="42824" y="249643"/>
                  </a:lnTo>
                  <a:lnTo>
                    <a:pt x="41363" y="249643"/>
                  </a:lnTo>
                  <a:lnTo>
                    <a:pt x="39763" y="248373"/>
                  </a:lnTo>
                  <a:lnTo>
                    <a:pt x="38696" y="248373"/>
                  </a:lnTo>
                  <a:lnTo>
                    <a:pt x="39420" y="249897"/>
                  </a:lnTo>
                  <a:lnTo>
                    <a:pt x="37896" y="249732"/>
                  </a:lnTo>
                  <a:lnTo>
                    <a:pt x="39471" y="250012"/>
                  </a:lnTo>
                  <a:lnTo>
                    <a:pt x="39916" y="250913"/>
                  </a:lnTo>
                  <a:lnTo>
                    <a:pt x="35560" y="248373"/>
                  </a:lnTo>
                  <a:lnTo>
                    <a:pt x="36436" y="250913"/>
                  </a:lnTo>
                  <a:lnTo>
                    <a:pt x="38862" y="252183"/>
                  </a:lnTo>
                  <a:lnTo>
                    <a:pt x="38366" y="252183"/>
                  </a:lnTo>
                  <a:lnTo>
                    <a:pt x="39916" y="254723"/>
                  </a:lnTo>
                  <a:lnTo>
                    <a:pt x="39776" y="250913"/>
                  </a:lnTo>
                  <a:lnTo>
                    <a:pt x="42049" y="254723"/>
                  </a:lnTo>
                  <a:lnTo>
                    <a:pt x="42456" y="253568"/>
                  </a:lnTo>
                  <a:lnTo>
                    <a:pt x="45821" y="257263"/>
                  </a:lnTo>
                  <a:lnTo>
                    <a:pt x="42964" y="257263"/>
                  </a:lnTo>
                  <a:lnTo>
                    <a:pt x="37541" y="253453"/>
                  </a:lnTo>
                  <a:lnTo>
                    <a:pt x="34099" y="254723"/>
                  </a:lnTo>
                  <a:lnTo>
                    <a:pt x="38544" y="258533"/>
                  </a:lnTo>
                  <a:lnTo>
                    <a:pt x="35877" y="259803"/>
                  </a:lnTo>
                  <a:lnTo>
                    <a:pt x="37249" y="259803"/>
                  </a:lnTo>
                  <a:lnTo>
                    <a:pt x="39255" y="261073"/>
                  </a:lnTo>
                  <a:lnTo>
                    <a:pt x="36753" y="261073"/>
                  </a:lnTo>
                  <a:lnTo>
                    <a:pt x="37236" y="262343"/>
                  </a:lnTo>
                  <a:lnTo>
                    <a:pt x="34556" y="262343"/>
                  </a:lnTo>
                  <a:lnTo>
                    <a:pt x="32156" y="263613"/>
                  </a:lnTo>
                  <a:lnTo>
                    <a:pt x="35763" y="266153"/>
                  </a:lnTo>
                  <a:lnTo>
                    <a:pt x="32791" y="264883"/>
                  </a:lnTo>
                  <a:lnTo>
                    <a:pt x="30822" y="267423"/>
                  </a:lnTo>
                  <a:lnTo>
                    <a:pt x="37007" y="269963"/>
                  </a:lnTo>
                  <a:lnTo>
                    <a:pt x="35471" y="272503"/>
                  </a:lnTo>
                  <a:lnTo>
                    <a:pt x="34594" y="271233"/>
                  </a:lnTo>
                  <a:lnTo>
                    <a:pt x="33705" y="269963"/>
                  </a:lnTo>
                  <a:lnTo>
                    <a:pt x="31965" y="271233"/>
                  </a:lnTo>
                  <a:lnTo>
                    <a:pt x="31127" y="268693"/>
                  </a:lnTo>
                  <a:lnTo>
                    <a:pt x="30797" y="269963"/>
                  </a:lnTo>
                  <a:lnTo>
                    <a:pt x="30124" y="269963"/>
                  </a:lnTo>
                  <a:lnTo>
                    <a:pt x="33159" y="273773"/>
                  </a:lnTo>
                  <a:lnTo>
                    <a:pt x="31089" y="272503"/>
                  </a:lnTo>
                  <a:lnTo>
                    <a:pt x="31788" y="273773"/>
                  </a:lnTo>
                  <a:lnTo>
                    <a:pt x="33718" y="275043"/>
                  </a:lnTo>
                  <a:lnTo>
                    <a:pt x="33210" y="275043"/>
                  </a:lnTo>
                  <a:lnTo>
                    <a:pt x="33058" y="276313"/>
                  </a:lnTo>
                  <a:lnTo>
                    <a:pt x="35420" y="277583"/>
                  </a:lnTo>
                  <a:lnTo>
                    <a:pt x="28676" y="276313"/>
                  </a:lnTo>
                  <a:lnTo>
                    <a:pt x="33528" y="282663"/>
                  </a:lnTo>
                  <a:lnTo>
                    <a:pt x="27686" y="282663"/>
                  </a:lnTo>
                  <a:lnTo>
                    <a:pt x="27622" y="286473"/>
                  </a:lnTo>
                  <a:lnTo>
                    <a:pt x="27228" y="287743"/>
                  </a:lnTo>
                  <a:lnTo>
                    <a:pt x="26682" y="286473"/>
                  </a:lnTo>
                  <a:lnTo>
                    <a:pt x="24091" y="287743"/>
                  </a:lnTo>
                  <a:lnTo>
                    <a:pt x="31699" y="290283"/>
                  </a:lnTo>
                  <a:lnTo>
                    <a:pt x="28943" y="291553"/>
                  </a:lnTo>
                  <a:lnTo>
                    <a:pt x="25438" y="291553"/>
                  </a:lnTo>
                  <a:lnTo>
                    <a:pt x="26555" y="290283"/>
                  </a:lnTo>
                  <a:lnTo>
                    <a:pt x="27660" y="289013"/>
                  </a:lnTo>
                  <a:lnTo>
                    <a:pt x="26238" y="290283"/>
                  </a:lnTo>
                  <a:lnTo>
                    <a:pt x="19748" y="287743"/>
                  </a:lnTo>
                  <a:lnTo>
                    <a:pt x="26200" y="292823"/>
                  </a:lnTo>
                  <a:lnTo>
                    <a:pt x="19138" y="292823"/>
                  </a:lnTo>
                  <a:lnTo>
                    <a:pt x="23177" y="295363"/>
                  </a:lnTo>
                  <a:lnTo>
                    <a:pt x="22212" y="297624"/>
                  </a:lnTo>
                  <a:lnTo>
                    <a:pt x="23926" y="299173"/>
                  </a:lnTo>
                  <a:lnTo>
                    <a:pt x="24523" y="302983"/>
                  </a:lnTo>
                  <a:lnTo>
                    <a:pt x="25158" y="302983"/>
                  </a:lnTo>
                  <a:lnTo>
                    <a:pt x="25412" y="305523"/>
                  </a:lnTo>
                  <a:lnTo>
                    <a:pt x="19507" y="305523"/>
                  </a:lnTo>
                  <a:lnTo>
                    <a:pt x="19812" y="302983"/>
                  </a:lnTo>
                  <a:lnTo>
                    <a:pt x="16014" y="302983"/>
                  </a:lnTo>
                  <a:lnTo>
                    <a:pt x="19354" y="305523"/>
                  </a:lnTo>
                  <a:lnTo>
                    <a:pt x="16967" y="305523"/>
                  </a:lnTo>
                  <a:lnTo>
                    <a:pt x="16789" y="308063"/>
                  </a:lnTo>
                  <a:lnTo>
                    <a:pt x="20726" y="309333"/>
                  </a:lnTo>
                  <a:lnTo>
                    <a:pt x="19723" y="311873"/>
                  </a:lnTo>
                  <a:lnTo>
                    <a:pt x="20993" y="311873"/>
                  </a:lnTo>
                  <a:lnTo>
                    <a:pt x="22745" y="313143"/>
                  </a:lnTo>
                  <a:lnTo>
                    <a:pt x="38252" y="313143"/>
                  </a:lnTo>
                  <a:lnTo>
                    <a:pt x="33261" y="311873"/>
                  </a:lnTo>
                  <a:lnTo>
                    <a:pt x="38315" y="310603"/>
                  </a:lnTo>
                  <a:lnTo>
                    <a:pt x="41402" y="311873"/>
                  </a:lnTo>
                  <a:lnTo>
                    <a:pt x="40703" y="310603"/>
                  </a:lnTo>
                  <a:lnTo>
                    <a:pt x="38633" y="306793"/>
                  </a:lnTo>
                  <a:lnTo>
                    <a:pt x="44145" y="304253"/>
                  </a:lnTo>
                  <a:lnTo>
                    <a:pt x="42329" y="299173"/>
                  </a:lnTo>
                  <a:lnTo>
                    <a:pt x="42989" y="299173"/>
                  </a:lnTo>
                  <a:lnTo>
                    <a:pt x="43967" y="300443"/>
                  </a:lnTo>
                  <a:lnTo>
                    <a:pt x="46482" y="300443"/>
                  </a:lnTo>
                  <a:lnTo>
                    <a:pt x="45999" y="299173"/>
                  </a:lnTo>
                  <a:lnTo>
                    <a:pt x="45034" y="296633"/>
                  </a:lnTo>
                  <a:lnTo>
                    <a:pt x="47713" y="296633"/>
                  </a:lnTo>
                  <a:lnTo>
                    <a:pt x="45745" y="295363"/>
                  </a:lnTo>
                  <a:lnTo>
                    <a:pt x="44919" y="294843"/>
                  </a:lnTo>
                  <a:lnTo>
                    <a:pt x="44919" y="296633"/>
                  </a:lnTo>
                  <a:lnTo>
                    <a:pt x="43129" y="296633"/>
                  </a:lnTo>
                  <a:lnTo>
                    <a:pt x="43561" y="295363"/>
                  </a:lnTo>
                  <a:lnTo>
                    <a:pt x="44919" y="296633"/>
                  </a:lnTo>
                  <a:lnTo>
                    <a:pt x="44919" y="294843"/>
                  </a:lnTo>
                  <a:lnTo>
                    <a:pt x="43776" y="294093"/>
                  </a:lnTo>
                  <a:lnTo>
                    <a:pt x="46177" y="294093"/>
                  </a:lnTo>
                  <a:lnTo>
                    <a:pt x="48425" y="292823"/>
                  </a:lnTo>
                  <a:lnTo>
                    <a:pt x="45516" y="291553"/>
                  </a:lnTo>
                  <a:lnTo>
                    <a:pt x="47409" y="291553"/>
                  </a:lnTo>
                  <a:lnTo>
                    <a:pt x="45491" y="289013"/>
                  </a:lnTo>
                  <a:lnTo>
                    <a:pt x="47561" y="287743"/>
                  </a:lnTo>
                  <a:lnTo>
                    <a:pt x="44894" y="286473"/>
                  </a:lnTo>
                  <a:lnTo>
                    <a:pt x="50038" y="286473"/>
                  </a:lnTo>
                  <a:lnTo>
                    <a:pt x="45935" y="283933"/>
                  </a:lnTo>
                  <a:lnTo>
                    <a:pt x="50241" y="286473"/>
                  </a:lnTo>
                  <a:lnTo>
                    <a:pt x="50393" y="283933"/>
                  </a:lnTo>
                  <a:lnTo>
                    <a:pt x="50469" y="282663"/>
                  </a:lnTo>
                  <a:lnTo>
                    <a:pt x="50177" y="282435"/>
                  </a:lnTo>
                  <a:lnTo>
                    <a:pt x="50647" y="281393"/>
                  </a:lnTo>
                  <a:lnTo>
                    <a:pt x="51803" y="282308"/>
                  </a:lnTo>
                  <a:lnTo>
                    <a:pt x="51142" y="283083"/>
                  </a:lnTo>
                  <a:lnTo>
                    <a:pt x="51587" y="282790"/>
                  </a:lnTo>
                  <a:lnTo>
                    <a:pt x="51930" y="282409"/>
                  </a:lnTo>
                  <a:lnTo>
                    <a:pt x="52273" y="282663"/>
                  </a:lnTo>
                  <a:lnTo>
                    <a:pt x="52705" y="281393"/>
                  </a:lnTo>
                  <a:lnTo>
                    <a:pt x="52349" y="280123"/>
                  </a:lnTo>
                  <a:lnTo>
                    <a:pt x="50063" y="278853"/>
                  </a:lnTo>
                  <a:lnTo>
                    <a:pt x="56083" y="280123"/>
                  </a:lnTo>
                  <a:lnTo>
                    <a:pt x="54419" y="278853"/>
                  </a:lnTo>
                  <a:lnTo>
                    <a:pt x="52768" y="277583"/>
                  </a:lnTo>
                  <a:lnTo>
                    <a:pt x="47777" y="273773"/>
                  </a:lnTo>
                  <a:lnTo>
                    <a:pt x="54825" y="275043"/>
                  </a:lnTo>
                  <a:lnTo>
                    <a:pt x="54216" y="272503"/>
                  </a:lnTo>
                  <a:lnTo>
                    <a:pt x="53924" y="271233"/>
                  </a:lnTo>
                  <a:lnTo>
                    <a:pt x="54013" y="267855"/>
                  </a:lnTo>
                  <a:lnTo>
                    <a:pt x="57721" y="269963"/>
                  </a:lnTo>
                  <a:lnTo>
                    <a:pt x="57378" y="266446"/>
                  </a:lnTo>
                  <a:lnTo>
                    <a:pt x="54063" y="267233"/>
                  </a:lnTo>
                  <a:lnTo>
                    <a:pt x="54241" y="266153"/>
                  </a:lnTo>
                  <a:lnTo>
                    <a:pt x="54470" y="264883"/>
                  </a:lnTo>
                  <a:lnTo>
                    <a:pt x="57010" y="265671"/>
                  </a:lnTo>
                  <a:lnTo>
                    <a:pt x="56438" y="264883"/>
                  </a:lnTo>
                  <a:lnTo>
                    <a:pt x="54597" y="262343"/>
                  </a:lnTo>
                  <a:lnTo>
                    <a:pt x="56972" y="261073"/>
                  </a:lnTo>
                  <a:lnTo>
                    <a:pt x="57873" y="261073"/>
                  </a:lnTo>
                  <a:lnTo>
                    <a:pt x="58547" y="262343"/>
                  </a:lnTo>
                  <a:lnTo>
                    <a:pt x="59143" y="262343"/>
                  </a:lnTo>
                  <a:lnTo>
                    <a:pt x="58801" y="259803"/>
                  </a:lnTo>
                  <a:lnTo>
                    <a:pt x="62344" y="258533"/>
                  </a:lnTo>
                  <a:lnTo>
                    <a:pt x="62039" y="257263"/>
                  </a:lnTo>
                  <a:lnTo>
                    <a:pt x="61429" y="254723"/>
                  </a:lnTo>
                  <a:lnTo>
                    <a:pt x="61810" y="254723"/>
                  </a:lnTo>
                  <a:lnTo>
                    <a:pt x="58724" y="253453"/>
                  </a:lnTo>
                  <a:lnTo>
                    <a:pt x="57302" y="249643"/>
                  </a:lnTo>
                  <a:lnTo>
                    <a:pt x="55956" y="248373"/>
                  </a:lnTo>
                  <a:lnTo>
                    <a:pt x="60744" y="252183"/>
                  </a:lnTo>
                  <a:lnTo>
                    <a:pt x="59143" y="248373"/>
                  </a:lnTo>
                  <a:lnTo>
                    <a:pt x="58610" y="247103"/>
                  </a:lnTo>
                  <a:lnTo>
                    <a:pt x="62611" y="250545"/>
                  </a:lnTo>
                  <a:lnTo>
                    <a:pt x="63055" y="249643"/>
                  </a:lnTo>
                  <a:lnTo>
                    <a:pt x="63842" y="250913"/>
                  </a:lnTo>
                  <a:lnTo>
                    <a:pt x="64973" y="252183"/>
                  </a:lnTo>
                  <a:lnTo>
                    <a:pt x="64909" y="249643"/>
                  </a:lnTo>
                  <a:lnTo>
                    <a:pt x="62649" y="248373"/>
                  </a:lnTo>
                  <a:lnTo>
                    <a:pt x="63601" y="247103"/>
                  </a:lnTo>
                  <a:lnTo>
                    <a:pt x="64477" y="248373"/>
                  </a:lnTo>
                  <a:lnTo>
                    <a:pt x="64630" y="248373"/>
                  </a:lnTo>
                  <a:lnTo>
                    <a:pt x="65570" y="249643"/>
                  </a:lnTo>
                  <a:lnTo>
                    <a:pt x="64312" y="247103"/>
                  </a:lnTo>
                  <a:lnTo>
                    <a:pt x="63093" y="245833"/>
                  </a:lnTo>
                  <a:lnTo>
                    <a:pt x="64617" y="244563"/>
                  </a:lnTo>
                  <a:lnTo>
                    <a:pt x="65087" y="245833"/>
                  </a:lnTo>
                  <a:lnTo>
                    <a:pt x="65620" y="245833"/>
                  </a:lnTo>
                  <a:lnTo>
                    <a:pt x="66687" y="244563"/>
                  </a:lnTo>
                  <a:lnTo>
                    <a:pt x="65049" y="242023"/>
                  </a:lnTo>
                  <a:lnTo>
                    <a:pt x="63423" y="239483"/>
                  </a:lnTo>
                  <a:lnTo>
                    <a:pt x="66535" y="238213"/>
                  </a:lnTo>
                  <a:lnTo>
                    <a:pt x="69824" y="242023"/>
                  </a:lnTo>
                  <a:lnTo>
                    <a:pt x="68262" y="238213"/>
                  </a:lnTo>
                  <a:lnTo>
                    <a:pt x="71551" y="240753"/>
                  </a:lnTo>
                  <a:lnTo>
                    <a:pt x="71412" y="239483"/>
                  </a:lnTo>
                  <a:lnTo>
                    <a:pt x="69519" y="238213"/>
                  </a:lnTo>
                  <a:lnTo>
                    <a:pt x="70307" y="236943"/>
                  </a:lnTo>
                  <a:lnTo>
                    <a:pt x="68656" y="234403"/>
                  </a:lnTo>
                  <a:lnTo>
                    <a:pt x="69888" y="234403"/>
                  </a:lnTo>
                  <a:lnTo>
                    <a:pt x="69011" y="231863"/>
                  </a:lnTo>
                  <a:lnTo>
                    <a:pt x="67792" y="231863"/>
                  </a:lnTo>
                  <a:lnTo>
                    <a:pt x="65786" y="231863"/>
                  </a:lnTo>
                  <a:lnTo>
                    <a:pt x="67691" y="230593"/>
                  </a:lnTo>
                  <a:lnTo>
                    <a:pt x="67792" y="231863"/>
                  </a:lnTo>
                  <a:lnTo>
                    <a:pt x="68491" y="229323"/>
                  </a:lnTo>
                  <a:lnTo>
                    <a:pt x="70751" y="230593"/>
                  </a:lnTo>
                  <a:lnTo>
                    <a:pt x="69443" y="228053"/>
                  </a:lnTo>
                  <a:lnTo>
                    <a:pt x="71932" y="228053"/>
                  </a:lnTo>
                  <a:lnTo>
                    <a:pt x="74129" y="230593"/>
                  </a:lnTo>
                  <a:lnTo>
                    <a:pt x="74891" y="230593"/>
                  </a:lnTo>
                  <a:lnTo>
                    <a:pt x="72656" y="228053"/>
                  </a:lnTo>
                  <a:lnTo>
                    <a:pt x="75882" y="228053"/>
                  </a:lnTo>
                  <a:lnTo>
                    <a:pt x="73647" y="225513"/>
                  </a:lnTo>
                  <a:lnTo>
                    <a:pt x="74129" y="225513"/>
                  </a:lnTo>
                  <a:lnTo>
                    <a:pt x="75742" y="226783"/>
                  </a:lnTo>
                  <a:lnTo>
                    <a:pt x="76123" y="226783"/>
                  </a:lnTo>
                  <a:lnTo>
                    <a:pt x="74358" y="225513"/>
                  </a:lnTo>
                  <a:lnTo>
                    <a:pt x="75768" y="225513"/>
                  </a:lnTo>
                  <a:lnTo>
                    <a:pt x="77012" y="226783"/>
                  </a:lnTo>
                  <a:lnTo>
                    <a:pt x="78498" y="225513"/>
                  </a:lnTo>
                  <a:lnTo>
                    <a:pt x="72732" y="224243"/>
                  </a:lnTo>
                  <a:lnTo>
                    <a:pt x="78473" y="224243"/>
                  </a:lnTo>
                  <a:lnTo>
                    <a:pt x="77520" y="220433"/>
                  </a:lnTo>
                  <a:lnTo>
                    <a:pt x="79768" y="219163"/>
                  </a:lnTo>
                  <a:lnTo>
                    <a:pt x="83045" y="221615"/>
                  </a:lnTo>
                  <a:lnTo>
                    <a:pt x="83566" y="220433"/>
                  </a:lnTo>
                  <a:lnTo>
                    <a:pt x="83273" y="219163"/>
                  </a:lnTo>
                  <a:lnTo>
                    <a:pt x="82423" y="215353"/>
                  </a:lnTo>
                  <a:lnTo>
                    <a:pt x="84963" y="214083"/>
                  </a:lnTo>
                  <a:lnTo>
                    <a:pt x="84302" y="214083"/>
                  </a:lnTo>
                  <a:lnTo>
                    <a:pt x="81673" y="211543"/>
                  </a:lnTo>
                  <a:lnTo>
                    <a:pt x="80365" y="210273"/>
                  </a:lnTo>
                  <a:lnTo>
                    <a:pt x="87706" y="215353"/>
                  </a:lnTo>
                  <a:lnTo>
                    <a:pt x="87071" y="213042"/>
                  </a:lnTo>
                  <a:lnTo>
                    <a:pt x="88455" y="213956"/>
                  </a:lnTo>
                  <a:lnTo>
                    <a:pt x="90157" y="212813"/>
                  </a:lnTo>
                  <a:lnTo>
                    <a:pt x="89928" y="211543"/>
                  </a:lnTo>
                  <a:lnTo>
                    <a:pt x="89916" y="209003"/>
                  </a:lnTo>
                  <a:lnTo>
                    <a:pt x="90347" y="206463"/>
                  </a:lnTo>
                  <a:lnTo>
                    <a:pt x="91147" y="207733"/>
                  </a:lnTo>
                  <a:lnTo>
                    <a:pt x="92837" y="207733"/>
                  </a:lnTo>
                  <a:lnTo>
                    <a:pt x="93687" y="206463"/>
                  </a:lnTo>
                  <a:lnTo>
                    <a:pt x="94983" y="206463"/>
                  </a:lnTo>
                  <a:lnTo>
                    <a:pt x="94195" y="205193"/>
                  </a:lnTo>
                  <a:lnTo>
                    <a:pt x="94830" y="205193"/>
                  </a:lnTo>
                  <a:lnTo>
                    <a:pt x="93052" y="203923"/>
                  </a:lnTo>
                  <a:lnTo>
                    <a:pt x="96951" y="203923"/>
                  </a:lnTo>
                  <a:lnTo>
                    <a:pt x="97942" y="201383"/>
                  </a:lnTo>
                  <a:lnTo>
                    <a:pt x="98704" y="197573"/>
                  </a:lnTo>
                  <a:lnTo>
                    <a:pt x="101955" y="197573"/>
                  </a:lnTo>
                  <a:lnTo>
                    <a:pt x="101676" y="198843"/>
                  </a:lnTo>
                  <a:lnTo>
                    <a:pt x="102146" y="200113"/>
                  </a:lnTo>
                  <a:lnTo>
                    <a:pt x="102374" y="198843"/>
                  </a:lnTo>
                  <a:lnTo>
                    <a:pt x="103466" y="196303"/>
                  </a:lnTo>
                  <a:lnTo>
                    <a:pt x="101650" y="195033"/>
                  </a:lnTo>
                  <a:lnTo>
                    <a:pt x="100469" y="195033"/>
                  </a:lnTo>
                  <a:lnTo>
                    <a:pt x="99745" y="193763"/>
                  </a:lnTo>
                  <a:lnTo>
                    <a:pt x="99555" y="192493"/>
                  </a:lnTo>
                  <a:lnTo>
                    <a:pt x="100063" y="191223"/>
                  </a:lnTo>
                  <a:lnTo>
                    <a:pt x="100241" y="193763"/>
                  </a:lnTo>
                  <a:lnTo>
                    <a:pt x="102730" y="195033"/>
                  </a:lnTo>
                  <a:lnTo>
                    <a:pt x="103466" y="195033"/>
                  </a:lnTo>
                  <a:lnTo>
                    <a:pt x="103111" y="193967"/>
                  </a:lnTo>
                  <a:lnTo>
                    <a:pt x="106489" y="195033"/>
                  </a:lnTo>
                  <a:lnTo>
                    <a:pt x="104698" y="193763"/>
                  </a:lnTo>
                  <a:lnTo>
                    <a:pt x="99364" y="189953"/>
                  </a:lnTo>
                  <a:lnTo>
                    <a:pt x="102793" y="189953"/>
                  </a:lnTo>
                  <a:lnTo>
                    <a:pt x="103568" y="191223"/>
                  </a:lnTo>
                  <a:lnTo>
                    <a:pt x="103682" y="189953"/>
                  </a:lnTo>
                  <a:lnTo>
                    <a:pt x="103047" y="188683"/>
                  </a:lnTo>
                  <a:lnTo>
                    <a:pt x="103886" y="188683"/>
                  </a:lnTo>
                  <a:lnTo>
                    <a:pt x="105613" y="189725"/>
                  </a:lnTo>
                  <a:lnTo>
                    <a:pt x="103746" y="186143"/>
                  </a:lnTo>
                  <a:lnTo>
                    <a:pt x="106400" y="187413"/>
                  </a:lnTo>
                  <a:lnTo>
                    <a:pt x="106540" y="188683"/>
                  </a:lnTo>
                  <a:lnTo>
                    <a:pt x="106045" y="188683"/>
                  </a:lnTo>
                  <a:lnTo>
                    <a:pt x="106222" y="189953"/>
                  </a:lnTo>
                  <a:lnTo>
                    <a:pt x="109207" y="191223"/>
                  </a:lnTo>
                  <a:lnTo>
                    <a:pt x="109613" y="191223"/>
                  </a:lnTo>
                  <a:lnTo>
                    <a:pt x="112026" y="189953"/>
                  </a:lnTo>
                  <a:lnTo>
                    <a:pt x="111086" y="189953"/>
                  </a:lnTo>
                  <a:lnTo>
                    <a:pt x="108839" y="186143"/>
                  </a:lnTo>
                  <a:lnTo>
                    <a:pt x="107353" y="183603"/>
                  </a:lnTo>
                  <a:lnTo>
                    <a:pt x="112166" y="187274"/>
                  </a:lnTo>
                  <a:lnTo>
                    <a:pt x="112356" y="187413"/>
                  </a:lnTo>
                  <a:lnTo>
                    <a:pt x="112204" y="186944"/>
                  </a:lnTo>
                  <a:lnTo>
                    <a:pt x="112166" y="184873"/>
                  </a:lnTo>
                  <a:lnTo>
                    <a:pt x="114109" y="187413"/>
                  </a:lnTo>
                  <a:lnTo>
                    <a:pt x="114668" y="187413"/>
                  </a:lnTo>
                  <a:lnTo>
                    <a:pt x="116154" y="187413"/>
                  </a:lnTo>
                  <a:lnTo>
                    <a:pt x="115671" y="186143"/>
                  </a:lnTo>
                  <a:lnTo>
                    <a:pt x="119024" y="188683"/>
                  </a:lnTo>
                  <a:lnTo>
                    <a:pt x="117589" y="186143"/>
                  </a:lnTo>
                  <a:lnTo>
                    <a:pt x="118275" y="186143"/>
                  </a:lnTo>
                  <a:lnTo>
                    <a:pt x="118300" y="185788"/>
                  </a:lnTo>
                  <a:lnTo>
                    <a:pt x="117767" y="184873"/>
                  </a:lnTo>
                  <a:lnTo>
                    <a:pt x="116916" y="181063"/>
                  </a:lnTo>
                  <a:lnTo>
                    <a:pt x="123659" y="186143"/>
                  </a:lnTo>
                  <a:close/>
                </a:path>
                <a:path w="135255" h="524510">
                  <a:moveTo>
                    <a:pt x="128181" y="178333"/>
                  </a:moveTo>
                  <a:lnTo>
                    <a:pt x="128092" y="178142"/>
                  </a:lnTo>
                  <a:lnTo>
                    <a:pt x="127914" y="177838"/>
                  </a:lnTo>
                  <a:lnTo>
                    <a:pt x="127622" y="177431"/>
                  </a:lnTo>
                  <a:lnTo>
                    <a:pt x="128181" y="178333"/>
                  </a:lnTo>
                  <a:close/>
                </a:path>
                <a:path w="135255" h="524510">
                  <a:moveTo>
                    <a:pt x="128282" y="172173"/>
                  </a:moveTo>
                  <a:lnTo>
                    <a:pt x="126517" y="172173"/>
                  </a:lnTo>
                  <a:lnTo>
                    <a:pt x="127304" y="173062"/>
                  </a:lnTo>
                  <a:lnTo>
                    <a:pt x="128282" y="172173"/>
                  </a:lnTo>
                  <a:close/>
                </a:path>
                <a:path w="135255" h="524510">
                  <a:moveTo>
                    <a:pt x="128549" y="179590"/>
                  </a:moveTo>
                  <a:lnTo>
                    <a:pt x="127596" y="178879"/>
                  </a:lnTo>
                  <a:lnTo>
                    <a:pt x="125387" y="177266"/>
                  </a:lnTo>
                  <a:lnTo>
                    <a:pt x="126072" y="179006"/>
                  </a:lnTo>
                  <a:lnTo>
                    <a:pt x="126631" y="178879"/>
                  </a:lnTo>
                  <a:lnTo>
                    <a:pt x="128460" y="180047"/>
                  </a:lnTo>
                  <a:lnTo>
                    <a:pt x="128549" y="179590"/>
                  </a:lnTo>
                  <a:close/>
                </a:path>
                <a:path w="135255" h="524510">
                  <a:moveTo>
                    <a:pt x="128612" y="179260"/>
                  </a:moveTo>
                  <a:lnTo>
                    <a:pt x="128524" y="178879"/>
                  </a:lnTo>
                  <a:lnTo>
                    <a:pt x="128181" y="178346"/>
                  </a:lnTo>
                  <a:lnTo>
                    <a:pt x="128612" y="179260"/>
                  </a:lnTo>
                  <a:close/>
                </a:path>
                <a:path w="135255" h="524510">
                  <a:moveTo>
                    <a:pt x="128752" y="174713"/>
                  </a:moveTo>
                  <a:lnTo>
                    <a:pt x="127304" y="173062"/>
                  </a:lnTo>
                  <a:lnTo>
                    <a:pt x="126885" y="173443"/>
                  </a:lnTo>
                  <a:lnTo>
                    <a:pt x="124853" y="169633"/>
                  </a:lnTo>
                  <a:lnTo>
                    <a:pt x="125717" y="173443"/>
                  </a:lnTo>
                  <a:lnTo>
                    <a:pt x="124790" y="172173"/>
                  </a:lnTo>
                  <a:lnTo>
                    <a:pt x="123164" y="170903"/>
                  </a:lnTo>
                  <a:lnTo>
                    <a:pt x="123202" y="170713"/>
                  </a:lnTo>
                  <a:lnTo>
                    <a:pt x="121361" y="169633"/>
                  </a:lnTo>
                  <a:lnTo>
                    <a:pt x="120942" y="169633"/>
                  </a:lnTo>
                  <a:lnTo>
                    <a:pt x="120878" y="170903"/>
                  </a:lnTo>
                  <a:lnTo>
                    <a:pt x="120497" y="170903"/>
                  </a:lnTo>
                  <a:lnTo>
                    <a:pt x="118897" y="168363"/>
                  </a:lnTo>
                  <a:lnTo>
                    <a:pt x="116751" y="168363"/>
                  </a:lnTo>
                  <a:lnTo>
                    <a:pt x="119316" y="173443"/>
                  </a:lnTo>
                  <a:lnTo>
                    <a:pt x="116751" y="170903"/>
                  </a:lnTo>
                  <a:lnTo>
                    <a:pt x="115493" y="173443"/>
                  </a:lnTo>
                  <a:lnTo>
                    <a:pt x="118452" y="173443"/>
                  </a:lnTo>
                  <a:lnTo>
                    <a:pt x="118948" y="175983"/>
                  </a:lnTo>
                  <a:lnTo>
                    <a:pt x="122351" y="175983"/>
                  </a:lnTo>
                  <a:lnTo>
                    <a:pt x="121475" y="174713"/>
                  </a:lnTo>
                  <a:lnTo>
                    <a:pt x="122110" y="172173"/>
                  </a:lnTo>
                  <a:lnTo>
                    <a:pt x="123634" y="172173"/>
                  </a:lnTo>
                  <a:lnTo>
                    <a:pt x="123875" y="174713"/>
                  </a:lnTo>
                  <a:lnTo>
                    <a:pt x="125666" y="175983"/>
                  </a:lnTo>
                  <a:lnTo>
                    <a:pt x="126161" y="174713"/>
                  </a:lnTo>
                  <a:lnTo>
                    <a:pt x="126314" y="173443"/>
                  </a:lnTo>
                  <a:lnTo>
                    <a:pt x="126657" y="174713"/>
                  </a:lnTo>
                  <a:lnTo>
                    <a:pt x="128219" y="175983"/>
                  </a:lnTo>
                  <a:lnTo>
                    <a:pt x="128752" y="174713"/>
                  </a:lnTo>
                  <a:close/>
                </a:path>
                <a:path w="135255" h="524510">
                  <a:moveTo>
                    <a:pt x="128879" y="179832"/>
                  </a:moveTo>
                  <a:lnTo>
                    <a:pt x="128612" y="179260"/>
                  </a:lnTo>
                  <a:lnTo>
                    <a:pt x="128549" y="179590"/>
                  </a:lnTo>
                  <a:lnTo>
                    <a:pt x="128879" y="179832"/>
                  </a:lnTo>
                  <a:close/>
                </a:path>
                <a:path w="135255" h="524510">
                  <a:moveTo>
                    <a:pt x="129667" y="176771"/>
                  </a:moveTo>
                  <a:lnTo>
                    <a:pt x="129438" y="176999"/>
                  </a:lnTo>
                  <a:lnTo>
                    <a:pt x="129286" y="177063"/>
                  </a:lnTo>
                  <a:lnTo>
                    <a:pt x="129514" y="177025"/>
                  </a:lnTo>
                  <a:lnTo>
                    <a:pt x="129667" y="176771"/>
                  </a:lnTo>
                  <a:close/>
                </a:path>
                <a:path w="135255" h="524510">
                  <a:moveTo>
                    <a:pt x="129844" y="176453"/>
                  </a:moveTo>
                  <a:lnTo>
                    <a:pt x="129603" y="176085"/>
                  </a:lnTo>
                  <a:lnTo>
                    <a:pt x="129374" y="175742"/>
                  </a:lnTo>
                  <a:lnTo>
                    <a:pt x="129171" y="175577"/>
                  </a:lnTo>
                  <a:lnTo>
                    <a:pt x="129552" y="176212"/>
                  </a:lnTo>
                  <a:lnTo>
                    <a:pt x="129705" y="176555"/>
                  </a:lnTo>
                  <a:lnTo>
                    <a:pt x="129667" y="176771"/>
                  </a:lnTo>
                  <a:lnTo>
                    <a:pt x="129844" y="176453"/>
                  </a:lnTo>
                  <a:close/>
                </a:path>
                <a:path w="135255" h="524510">
                  <a:moveTo>
                    <a:pt x="132384" y="174256"/>
                  </a:moveTo>
                  <a:lnTo>
                    <a:pt x="130594" y="172173"/>
                  </a:lnTo>
                  <a:lnTo>
                    <a:pt x="129959" y="170903"/>
                  </a:lnTo>
                  <a:lnTo>
                    <a:pt x="130187" y="169633"/>
                  </a:lnTo>
                  <a:lnTo>
                    <a:pt x="126123" y="165823"/>
                  </a:lnTo>
                  <a:lnTo>
                    <a:pt x="128282" y="172173"/>
                  </a:lnTo>
                  <a:lnTo>
                    <a:pt x="128892" y="173710"/>
                  </a:lnTo>
                  <a:lnTo>
                    <a:pt x="129679" y="175983"/>
                  </a:lnTo>
                  <a:lnTo>
                    <a:pt x="129984" y="175983"/>
                  </a:lnTo>
                  <a:lnTo>
                    <a:pt x="129921" y="176288"/>
                  </a:lnTo>
                  <a:lnTo>
                    <a:pt x="129844" y="176453"/>
                  </a:lnTo>
                  <a:lnTo>
                    <a:pt x="130136" y="176911"/>
                  </a:lnTo>
                  <a:lnTo>
                    <a:pt x="130200" y="176669"/>
                  </a:lnTo>
                  <a:lnTo>
                    <a:pt x="130136" y="176314"/>
                  </a:lnTo>
                  <a:lnTo>
                    <a:pt x="130009" y="175933"/>
                  </a:lnTo>
                  <a:lnTo>
                    <a:pt x="130276" y="174713"/>
                  </a:lnTo>
                  <a:lnTo>
                    <a:pt x="130035" y="173710"/>
                  </a:lnTo>
                  <a:lnTo>
                    <a:pt x="130060" y="173062"/>
                  </a:lnTo>
                  <a:lnTo>
                    <a:pt x="130289" y="172173"/>
                  </a:lnTo>
                  <a:lnTo>
                    <a:pt x="131533" y="173443"/>
                  </a:lnTo>
                  <a:lnTo>
                    <a:pt x="131330" y="174713"/>
                  </a:lnTo>
                  <a:lnTo>
                    <a:pt x="131711" y="175983"/>
                  </a:lnTo>
                  <a:lnTo>
                    <a:pt x="132384" y="174256"/>
                  </a:lnTo>
                  <a:close/>
                </a:path>
                <a:path w="135255" h="524510">
                  <a:moveTo>
                    <a:pt x="132778" y="174713"/>
                  </a:moveTo>
                  <a:lnTo>
                    <a:pt x="132600" y="173710"/>
                  </a:lnTo>
                  <a:lnTo>
                    <a:pt x="132384" y="174256"/>
                  </a:lnTo>
                  <a:lnTo>
                    <a:pt x="132778" y="174713"/>
                  </a:lnTo>
                  <a:close/>
                </a:path>
                <a:path w="135255" h="524510">
                  <a:moveTo>
                    <a:pt x="133223" y="172173"/>
                  </a:moveTo>
                  <a:lnTo>
                    <a:pt x="131914" y="169633"/>
                  </a:lnTo>
                  <a:lnTo>
                    <a:pt x="131000" y="169633"/>
                  </a:lnTo>
                  <a:lnTo>
                    <a:pt x="132283" y="170903"/>
                  </a:lnTo>
                  <a:lnTo>
                    <a:pt x="132321" y="172173"/>
                  </a:lnTo>
                  <a:lnTo>
                    <a:pt x="132600" y="173710"/>
                  </a:lnTo>
                  <a:lnTo>
                    <a:pt x="133223" y="172173"/>
                  </a:lnTo>
                  <a:close/>
                </a:path>
                <a:path w="135255" h="524510">
                  <a:moveTo>
                    <a:pt x="134340" y="173482"/>
                  </a:moveTo>
                  <a:lnTo>
                    <a:pt x="134137" y="173647"/>
                  </a:lnTo>
                  <a:lnTo>
                    <a:pt x="134302" y="173939"/>
                  </a:lnTo>
                  <a:lnTo>
                    <a:pt x="134340" y="173482"/>
                  </a:lnTo>
                  <a:close/>
                </a:path>
                <a:path w="135255" h="524510">
                  <a:moveTo>
                    <a:pt x="134543" y="174345"/>
                  </a:moveTo>
                  <a:lnTo>
                    <a:pt x="134442" y="174167"/>
                  </a:lnTo>
                  <a:lnTo>
                    <a:pt x="134366" y="174040"/>
                  </a:lnTo>
                  <a:lnTo>
                    <a:pt x="134251" y="174396"/>
                  </a:lnTo>
                  <a:lnTo>
                    <a:pt x="134543" y="174345"/>
                  </a:lnTo>
                  <a:close/>
                </a:path>
                <a:path w="135255" h="524510">
                  <a:moveTo>
                    <a:pt x="134772" y="173291"/>
                  </a:moveTo>
                  <a:lnTo>
                    <a:pt x="134416" y="172529"/>
                  </a:lnTo>
                  <a:lnTo>
                    <a:pt x="134340" y="173482"/>
                  </a:lnTo>
                  <a:lnTo>
                    <a:pt x="134518" y="173380"/>
                  </a:lnTo>
                  <a:lnTo>
                    <a:pt x="134772" y="173291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2720022" y="5883788"/>
              <a:ext cx="89535" cy="250190"/>
            </a:xfrm>
            <a:custGeom>
              <a:avLst/>
              <a:gdLst/>
              <a:ahLst/>
              <a:cxnLst/>
              <a:rect l="l" t="t" r="r" b="b"/>
              <a:pathLst>
                <a:path w="89535" h="250189">
                  <a:moveTo>
                    <a:pt x="2374" y="167106"/>
                  </a:moveTo>
                  <a:lnTo>
                    <a:pt x="1282" y="166674"/>
                  </a:lnTo>
                  <a:lnTo>
                    <a:pt x="2197" y="167500"/>
                  </a:lnTo>
                  <a:lnTo>
                    <a:pt x="2374" y="167106"/>
                  </a:lnTo>
                  <a:close/>
                </a:path>
                <a:path w="89535" h="250189">
                  <a:moveTo>
                    <a:pt x="11722" y="206540"/>
                  </a:moveTo>
                  <a:lnTo>
                    <a:pt x="10782" y="206590"/>
                  </a:lnTo>
                  <a:lnTo>
                    <a:pt x="10858" y="206756"/>
                  </a:lnTo>
                  <a:lnTo>
                    <a:pt x="11061" y="206781"/>
                  </a:lnTo>
                  <a:lnTo>
                    <a:pt x="11328" y="206730"/>
                  </a:lnTo>
                  <a:lnTo>
                    <a:pt x="11544" y="206616"/>
                  </a:lnTo>
                  <a:lnTo>
                    <a:pt x="11722" y="206540"/>
                  </a:lnTo>
                  <a:close/>
                </a:path>
                <a:path w="89535" h="250189">
                  <a:moveTo>
                    <a:pt x="17259" y="109791"/>
                  </a:moveTo>
                  <a:lnTo>
                    <a:pt x="17030" y="109220"/>
                  </a:lnTo>
                  <a:lnTo>
                    <a:pt x="16484" y="107950"/>
                  </a:lnTo>
                  <a:lnTo>
                    <a:pt x="14973" y="106680"/>
                  </a:lnTo>
                  <a:lnTo>
                    <a:pt x="14757" y="107950"/>
                  </a:lnTo>
                  <a:lnTo>
                    <a:pt x="14617" y="109220"/>
                  </a:lnTo>
                  <a:lnTo>
                    <a:pt x="16522" y="110490"/>
                  </a:lnTo>
                  <a:lnTo>
                    <a:pt x="16205" y="109321"/>
                  </a:lnTo>
                  <a:lnTo>
                    <a:pt x="17259" y="109791"/>
                  </a:lnTo>
                  <a:close/>
                </a:path>
                <a:path w="89535" h="250189">
                  <a:moveTo>
                    <a:pt x="17957" y="104978"/>
                  </a:moveTo>
                  <a:lnTo>
                    <a:pt x="17627" y="104622"/>
                  </a:lnTo>
                  <a:lnTo>
                    <a:pt x="15976" y="104343"/>
                  </a:lnTo>
                  <a:lnTo>
                    <a:pt x="14782" y="104609"/>
                  </a:lnTo>
                  <a:lnTo>
                    <a:pt x="16217" y="105422"/>
                  </a:lnTo>
                  <a:lnTo>
                    <a:pt x="16586" y="105041"/>
                  </a:lnTo>
                  <a:lnTo>
                    <a:pt x="17957" y="104978"/>
                  </a:lnTo>
                  <a:close/>
                </a:path>
                <a:path w="89535" h="250189">
                  <a:moveTo>
                    <a:pt x="20066" y="111620"/>
                  </a:moveTo>
                  <a:lnTo>
                    <a:pt x="18872" y="110490"/>
                  </a:lnTo>
                  <a:lnTo>
                    <a:pt x="17259" y="109791"/>
                  </a:lnTo>
                  <a:lnTo>
                    <a:pt x="17564" y="110490"/>
                  </a:lnTo>
                  <a:lnTo>
                    <a:pt x="20066" y="111620"/>
                  </a:lnTo>
                  <a:close/>
                </a:path>
                <a:path w="89535" h="250189">
                  <a:moveTo>
                    <a:pt x="23558" y="101600"/>
                  </a:moveTo>
                  <a:lnTo>
                    <a:pt x="23012" y="100330"/>
                  </a:lnTo>
                  <a:lnTo>
                    <a:pt x="21132" y="100330"/>
                  </a:lnTo>
                  <a:lnTo>
                    <a:pt x="23558" y="101600"/>
                  </a:lnTo>
                  <a:close/>
                </a:path>
                <a:path w="89535" h="250189">
                  <a:moveTo>
                    <a:pt x="24625" y="84645"/>
                  </a:moveTo>
                  <a:lnTo>
                    <a:pt x="24206" y="84086"/>
                  </a:lnTo>
                  <a:lnTo>
                    <a:pt x="20789" y="82626"/>
                  </a:lnTo>
                  <a:lnTo>
                    <a:pt x="21501" y="83566"/>
                  </a:lnTo>
                  <a:lnTo>
                    <a:pt x="24625" y="84645"/>
                  </a:lnTo>
                  <a:close/>
                </a:path>
                <a:path w="89535" h="250189">
                  <a:moveTo>
                    <a:pt x="26047" y="78740"/>
                  </a:moveTo>
                  <a:lnTo>
                    <a:pt x="24752" y="77470"/>
                  </a:lnTo>
                  <a:lnTo>
                    <a:pt x="26047" y="78740"/>
                  </a:lnTo>
                  <a:close/>
                </a:path>
                <a:path w="89535" h="250189">
                  <a:moveTo>
                    <a:pt x="28143" y="167284"/>
                  </a:moveTo>
                  <a:lnTo>
                    <a:pt x="27965" y="166789"/>
                  </a:lnTo>
                  <a:lnTo>
                    <a:pt x="26720" y="166547"/>
                  </a:lnTo>
                  <a:lnTo>
                    <a:pt x="27051" y="166852"/>
                  </a:lnTo>
                  <a:lnTo>
                    <a:pt x="28143" y="167284"/>
                  </a:lnTo>
                  <a:close/>
                </a:path>
                <a:path w="89535" h="250189">
                  <a:moveTo>
                    <a:pt x="28473" y="82550"/>
                  </a:moveTo>
                  <a:lnTo>
                    <a:pt x="27533" y="81280"/>
                  </a:lnTo>
                  <a:lnTo>
                    <a:pt x="28067" y="82550"/>
                  </a:lnTo>
                  <a:lnTo>
                    <a:pt x="28473" y="82550"/>
                  </a:lnTo>
                  <a:close/>
                </a:path>
                <a:path w="89535" h="250189">
                  <a:moveTo>
                    <a:pt x="28575" y="171450"/>
                  </a:moveTo>
                  <a:lnTo>
                    <a:pt x="27749" y="170180"/>
                  </a:lnTo>
                  <a:lnTo>
                    <a:pt x="27559" y="171450"/>
                  </a:lnTo>
                  <a:lnTo>
                    <a:pt x="28575" y="171450"/>
                  </a:lnTo>
                  <a:close/>
                </a:path>
                <a:path w="89535" h="250189">
                  <a:moveTo>
                    <a:pt x="28854" y="171996"/>
                  </a:moveTo>
                  <a:lnTo>
                    <a:pt x="28117" y="172008"/>
                  </a:lnTo>
                  <a:lnTo>
                    <a:pt x="28765" y="172161"/>
                  </a:lnTo>
                  <a:lnTo>
                    <a:pt x="28854" y="171996"/>
                  </a:lnTo>
                  <a:close/>
                </a:path>
                <a:path w="89535" h="250189">
                  <a:moveTo>
                    <a:pt x="29095" y="167640"/>
                  </a:moveTo>
                  <a:lnTo>
                    <a:pt x="28143" y="167284"/>
                  </a:lnTo>
                  <a:lnTo>
                    <a:pt x="28270" y="167640"/>
                  </a:lnTo>
                  <a:lnTo>
                    <a:pt x="29095" y="167640"/>
                  </a:lnTo>
                  <a:close/>
                </a:path>
                <a:path w="89535" h="250189">
                  <a:moveTo>
                    <a:pt x="30353" y="217170"/>
                  </a:moveTo>
                  <a:lnTo>
                    <a:pt x="29743" y="217398"/>
                  </a:lnTo>
                  <a:lnTo>
                    <a:pt x="30353" y="217170"/>
                  </a:lnTo>
                  <a:close/>
                </a:path>
                <a:path w="89535" h="250189">
                  <a:moveTo>
                    <a:pt x="30683" y="57150"/>
                  </a:moveTo>
                  <a:lnTo>
                    <a:pt x="30124" y="57150"/>
                  </a:lnTo>
                  <a:lnTo>
                    <a:pt x="30365" y="58420"/>
                  </a:lnTo>
                  <a:lnTo>
                    <a:pt x="30683" y="57150"/>
                  </a:lnTo>
                  <a:close/>
                </a:path>
                <a:path w="89535" h="250189">
                  <a:moveTo>
                    <a:pt x="31838" y="52070"/>
                  </a:moveTo>
                  <a:lnTo>
                    <a:pt x="31483" y="52070"/>
                  </a:lnTo>
                  <a:lnTo>
                    <a:pt x="31711" y="52578"/>
                  </a:lnTo>
                  <a:lnTo>
                    <a:pt x="31838" y="52070"/>
                  </a:lnTo>
                  <a:close/>
                </a:path>
                <a:path w="89535" h="250189">
                  <a:moveTo>
                    <a:pt x="32092" y="53340"/>
                  </a:moveTo>
                  <a:lnTo>
                    <a:pt x="31711" y="52578"/>
                  </a:lnTo>
                  <a:lnTo>
                    <a:pt x="31534" y="53340"/>
                  </a:lnTo>
                  <a:lnTo>
                    <a:pt x="32092" y="53340"/>
                  </a:lnTo>
                  <a:close/>
                </a:path>
                <a:path w="89535" h="250189">
                  <a:moveTo>
                    <a:pt x="32499" y="167640"/>
                  </a:moveTo>
                  <a:lnTo>
                    <a:pt x="29464" y="166370"/>
                  </a:lnTo>
                  <a:lnTo>
                    <a:pt x="27825" y="166370"/>
                  </a:lnTo>
                  <a:lnTo>
                    <a:pt x="27965" y="166789"/>
                  </a:lnTo>
                  <a:lnTo>
                    <a:pt x="32499" y="167640"/>
                  </a:lnTo>
                  <a:close/>
                </a:path>
                <a:path w="89535" h="250189">
                  <a:moveTo>
                    <a:pt x="32588" y="55880"/>
                  </a:moveTo>
                  <a:lnTo>
                    <a:pt x="32346" y="54610"/>
                  </a:lnTo>
                  <a:lnTo>
                    <a:pt x="32232" y="55880"/>
                  </a:lnTo>
                  <a:lnTo>
                    <a:pt x="32588" y="55880"/>
                  </a:lnTo>
                  <a:close/>
                </a:path>
                <a:path w="89535" h="250189">
                  <a:moveTo>
                    <a:pt x="33413" y="54470"/>
                  </a:moveTo>
                  <a:lnTo>
                    <a:pt x="32283" y="53340"/>
                  </a:lnTo>
                  <a:lnTo>
                    <a:pt x="33197" y="54610"/>
                  </a:lnTo>
                  <a:lnTo>
                    <a:pt x="33350" y="54610"/>
                  </a:lnTo>
                  <a:lnTo>
                    <a:pt x="33413" y="54470"/>
                  </a:lnTo>
                  <a:close/>
                </a:path>
                <a:path w="89535" h="250189">
                  <a:moveTo>
                    <a:pt x="35598" y="229870"/>
                  </a:moveTo>
                  <a:lnTo>
                    <a:pt x="35433" y="228600"/>
                  </a:lnTo>
                  <a:lnTo>
                    <a:pt x="34150" y="228600"/>
                  </a:lnTo>
                  <a:lnTo>
                    <a:pt x="35128" y="229870"/>
                  </a:lnTo>
                  <a:lnTo>
                    <a:pt x="35598" y="229870"/>
                  </a:lnTo>
                  <a:close/>
                </a:path>
                <a:path w="89535" h="250189">
                  <a:moveTo>
                    <a:pt x="36525" y="63334"/>
                  </a:moveTo>
                  <a:lnTo>
                    <a:pt x="35839" y="62661"/>
                  </a:lnTo>
                  <a:lnTo>
                    <a:pt x="35382" y="63500"/>
                  </a:lnTo>
                  <a:lnTo>
                    <a:pt x="36461" y="63500"/>
                  </a:lnTo>
                  <a:lnTo>
                    <a:pt x="36525" y="63334"/>
                  </a:lnTo>
                  <a:close/>
                </a:path>
                <a:path w="89535" h="250189">
                  <a:moveTo>
                    <a:pt x="37769" y="226060"/>
                  </a:moveTo>
                  <a:lnTo>
                    <a:pt x="36093" y="224790"/>
                  </a:lnTo>
                  <a:lnTo>
                    <a:pt x="36360" y="224574"/>
                  </a:lnTo>
                  <a:lnTo>
                    <a:pt x="35699" y="224790"/>
                  </a:lnTo>
                  <a:lnTo>
                    <a:pt x="35433" y="224790"/>
                  </a:lnTo>
                  <a:lnTo>
                    <a:pt x="37769" y="226060"/>
                  </a:lnTo>
                  <a:close/>
                </a:path>
                <a:path w="89535" h="250189">
                  <a:moveTo>
                    <a:pt x="38227" y="223939"/>
                  </a:moveTo>
                  <a:lnTo>
                    <a:pt x="37592" y="223520"/>
                  </a:lnTo>
                  <a:lnTo>
                    <a:pt x="36360" y="224574"/>
                  </a:lnTo>
                  <a:lnTo>
                    <a:pt x="38227" y="223939"/>
                  </a:lnTo>
                  <a:close/>
                </a:path>
                <a:path w="89535" h="250189">
                  <a:moveTo>
                    <a:pt x="39509" y="224790"/>
                  </a:moveTo>
                  <a:lnTo>
                    <a:pt x="39458" y="223520"/>
                  </a:lnTo>
                  <a:lnTo>
                    <a:pt x="38227" y="223939"/>
                  </a:lnTo>
                  <a:lnTo>
                    <a:pt x="39509" y="224790"/>
                  </a:lnTo>
                  <a:close/>
                </a:path>
                <a:path w="89535" h="250189">
                  <a:moveTo>
                    <a:pt x="41427" y="111760"/>
                  </a:moveTo>
                  <a:lnTo>
                    <a:pt x="20383" y="111760"/>
                  </a:lnTo>
                  <a:lnTo>
                    <a:pt x="20218" y="111760"/>
                  </a:lnTo>
                  <a:lnTo>
                    <a:pt x="19837" y="113030"/>
                  </a:lnTo>
                  <a:lnTo>
                    <a:pt x="12166" y="110490"/>
                  </a:lnTo>
                  <a:lnTo>
                    <a:pt x="17119" y="115570"/>
                  </a:lnTo>
                  <a:lnTo>
                    <a:pt x="16611" y="115468"/>
                  </a:lnTo>
                  <a:lnTo>
                    <a:pt x="16611" y="215900"/>
                  </a:lnTo>
                  <a:lnTo>
                    <a:pt x="15062" y="217170"/>
                  </a:lnTo>
                  <a:lnTo>
                    <a:pt x="14262" y="216687"/>
                  </a:lnTo>
                  <a:lnTo>
                    <a:pt x="16611" y="215900"/>
                  </a:lnTo>
                  <a:lnTo>
                    <a:pt x="16611" y="115468"/>
                  </a:lnTo>
                  <a:lnTo>
                    <a:pt x="10883" y="114300"/>
                  </a:lnTo>
                  <a:lnTo>
                    <a:pt x="13220" y="118110"/>
                  </a:lnTo>
                  <a:lnTo>
                    <a:pt x="8585" y="118110"/>
                  </a:lnTo>
                  <a:lnTo>
                    <a:pt x="8420" y="120650"/>
                  </a:lnTo>
                  <a:lnTo>
                    <a:pt x="14706" y="121920"/>
                  </a:lnTo>
                  <a:lnTo>
                    <a:pt x="8407" y="121920"/>
                  </a:lnTo>
                  <a:lnTo>
                    <a:pt x="14693" y="123190"/>
                  </a:lnTo>
                  <a:lnTo>
                    <a:pt x="14986" y="123190"/>
                  </a:lnTo>
                  <a:lnTo>
                    <a:pt x="14846" y="124460"/>
                  </a:lnTo>
                  <a:lnTo>
                    <a:pt x="14262" y="124460"/>
                  </a:lnTo>
                  <a:lnTo>
                    <a:pt x="14262" y="201930"/>
                  </a:lnTo>
                  <a:lnTo>
                    <a:pt x="11633" y="203200"/>
                  </a:lnTo>
                  <a:lnTo>
                    <a:pt x="9944" y="203200"/>
                  </a:lnTo>
                  <a:lnTo>
                    <a:pt x="9791" y="201930"/>
                  </a:lnTo>
                  <a:lnTo>
                    <a:pt x="14262" y="201930"/>
                  </a:lnTo>
                  <a:lnTo>
                    <a:pt x="14262" y="124460"/>
                  </a:lnTo>
                  <a:lnTo>
                    <a:pt x="9080" y="124460"/>
                  </a:lnTo>
                  <a:lnTo>
                    <a:pt x="7670" y="123190"/>
                  </a:lnTo>
                  <a:lnTo>
                    <a:pt x="6934" y="124460"/>
                  </a:lnTo>
                  <a:lnTo>
                    <a:pt x="4914" y="123190"/>
                  </a:lnTo>
                  <a:lnTo>
                    <a:pt x="3086" y="124460"/>
                  </a:lnTo>
                  <a:lnTo>
                    <a:pt x="5359" y="124460"/>
                  </a:lnTo>
                  <a:lnTo>
                    <a:pt x="6197" y="125730"/>
                  </a:lnTo>
                  <a:lnTo>
                    <a:pt x="8293" y="125730"/>
                  </a:lnTo>
                  <a:lnTo>
                    <a:pt x="11277" y="128270"/>
                  </a:lnTo>
                  <a:lnTo>
                    <a:pt x="2730" y="125730"/>
                  </a:lnTo>
                  <a:lnTo>
                    <a:pt x="5676" y="128270"/>
                  </a:lnTo>
                  <a:lnTo>
                    <a:pt x="3810" y="127000"/>
                  </a:lnTo>
                  <a:lnTo>
                    <a:pt x="4800" y="128270"/>
                  </a:lnTo>
                  <a:lnTo>
                    <a:pt x="3098" y="130810"/>
                  </a:lnTo>
                  <a:lnTo>
                    <a:pt x="7988" y="132080"/>
                  </a:lnTo>
                  <a:lnTo>
                    <a:pt x="5080" y="132080"/>
                  </a:lnTo>
                  <a:lnTo>
                    <a:pt x="3822" y="133350"/>
                  </a:lnTo>
                  <a:lnTo>
                    <a:pt x="9690" y="137160"/>
                  </a:lnTo>
                  <a:lnTo>
                    <a:pt x="6324" y="138430"/>
                  </a:lnTo>
                  <a:lnTo>
                    <a:pt x="5194" y="138430"/>
                  </a:lnTo>
                  <a:lnTo>
                    <a:pt x="7607" y="139700"/>
                  </a:lnTo>
                  <a:lnTo>
                    <a:pt x="4343" y="139700"/>
                  </a:lnTo>
                  <a:lnTo>
                    <a:pt x="6921" y="140970"/>
                  </a:lnTo>
                  <a:lnTo>
                    <a:pt x="4254" y="140970"/>
                  </a:lnTo>
                  <a:lnTo>
                    <a:pt x="1930" y="142240"/>
                  </a:lnTo>
                  <a:lnTo>
                    <a:pt x="8064" y="144780"/>
                  </a:lnTo>
                  <a:lnTo>
                    <a:pt x="8915" y="146050"/>
                  </a:lnTo>
                  <a:lnTo>
                    <a:pt x="4343" y="146050"/>
                  </a:lnTo>
                  <a:lnTo>
                    <a:pt x="2565" y="147320"/>
                  </a:lnTo>
                  <a:lnTo>
                    <a:pt x="1803" y="148590"/>
                  </a:lnTo>
                  <a:lnTo>
                    <a:pt x="1155" y="148590"/>
                  </a:lnTo>
                  <a:lnTo>
                    <a:pt x="419" y="151130"/>
                  </a:lnTo>
                  <a:lnTo>
                    <a:pt x="4673" y="152400"/>
                  </a:lnTo>
                  <a:lnTo>
                    <a:pt x="6324" y="154940"/>
                  </a:lnTo>
                  <a:lnTo>
                    <a:pt x="1270" y="156210"/>
                  </a:lnTo>
                  <a:lnTo>
                    <a:pt x="3848" y="160020"/>
                  </a:lnTo>
                  <a:lnTo>
                    <a:pt x="1041" y="162560"/>
                  </a:lnTo>
                  <a:lnTo>
                    <a:pt x="5092" y="162560"/>
                  </a:lnTo>
                  <a:lnTo>
                    <a:pt x="4152" y="163830"/>
                  </a:lnTo>
                  <a:lnTo>
                    <a:pt x="0" y="163830"/>
                  </a:lnTo>
                  <a:lnTo>
                    <a:pt x="1117" y="165100"/>
                  </a:lnTo>
                  <a:lnTo>
                    <a:pt x="1016" y="166370"/>
                  </a:lnTo>
                  <a:lnTo>
                    <a:pt x="6527" y="166370"/>
                  </a:lnTo>
                  <a:lnTo>
                    <a:pt x="3505" y="168910"/>
                  </a:lnTo>
                  <a:lnTo>
                    <a:pt x="4127" y="170180"/>
                  </a:lnTo>
                  <a:lnTo>
                    <a:pt x="4902" y="172720"/>
                  </a:lnTo>
                  <a:lnTo>
                    <a:pt x="2336" y="173990"/>
                  </a:lnTo>
                  <a:lnTo>
                    <a:pt x="3708" y="173990"/>
                  </a:lnTo>
                  <a:lnTo>
                    <a:pt x="3708" y="175260"/>
                  </a:lnTo>
                  <a:lnTo>
                    <a:pt x="2184" y="175260"/>
                  </a:lnTo>
                  <a:lnTo>
                    <a:pt x="1549" y="177800"/>
                  </a:lnTo>
                  <a:lnTo>
                    <a:pt x="1244" y="177800"/>
                  </a:lnTo>
                  <a:lnTo>
                    <a:pt x="2108" y="180340"/>
                  </a:lnTo>
                  <a:lnTo>
                    <a:pt x="8585" y="180340"/>
                  </a:lnTo>
                  <a:lnTo>
                    <a:pt x="8839" y="181610"/>
                  </a:lnTo>
                  <a:lnTo>
                    <a:pt x="4457" y="181610"/>
                  </a:lnTo>
                  <a:lnTo>
                    <a:pt x="4673" y="184150"/>
                  </a:lnTo>
                  <a:lnTo>
                    <a:pt x="965" y="186690"/>
                  </a:lnTo>
                  <a:lnTo>
                    <a:pt x="5118" y="187960"/>
                  </a:lnTo>
                  <a:lnTo>
                    <a:pt x="2908" y="187960"/>
                  </a:lnTo>
                  <a:lnTo>
                    <a:pt x="419" y="191770"/>
                  </a:lnTo>
                  <a:lnTo>
                    <a:pt x="3733" y="191071"/>
                  </a:lnTo>
                  <a:lnTo>
                    <a:pt x="8115" y="193040"/>
                  </a:lnTo>
                  <a:lnTo>
                    <a:pt x="10033" y="193040"/>
                  </a:lnTo>
                  <a:lnTo>
                    <a:pt x="11226" y="194310"/>
                  </a:lnTo>
                  <a:lnTo>
                    <a:pt x="9639" y="194310"/>
                  </a:lnTo>
                  <a:lnTo>
                    <a:pt x="8267" y="195580"/>
                  </a:lnTo>
                  <a:lnTo>
                    <a:pt x="12471" y="194310"/>
                  </a:lnTo>
                  <a:lnTo>
                    <a:pt x="11099" y="195580"/>
                  </a:lnTo>
                  <a:lnTo>
                    <a:pt x="9194" y="195580"/>
                  </a:lnTo>
                  <a:lnTo>
                    <a:pt x="9118" y="196850"/>
                  </a:lnTo>
                  <a:lnTo>
                    <a:pt x="13576" y="196850"/>
                  </a:lnTo>
                  <a:lnTo>
                    <a:pt x="11887" y="198120"/>
                  </a:lnTo>
                  <a:lnTo>
                    <a:pt x="9296" y="199390"/>
                  </a:lnTo>
                  <a:lnTo>
                    <a:pt x="10528" y="199390"/>
                  </a:lnTo>
                  <a:lnTo>
                    <a:pt x="12458" y="199390"/>
                  </a:lnTo>
                  <a:lnTo>
                    <a:pt x="11493" y="200660"/>
                  </a:lnTo>
                  <a:lnTo>
                    <a:pt x="10528" y="199390"/>
                  </a:lnTo>
                  <a:lnTo>
                    <a:pt x="8826" y="201930"/>
                  </a:lnTo>
                  <a:lnTo>
                    <a:pt x="7366" y="201930"/>
                  </a:lnTo>
                  <a:lnTo>
                    <a:pt x="7073" y="203200"/>
                  </a:lnTo>
                  <a:lnTo>
                    <a:pt x="5410" y="203200"/>
                  </a:lnTo>
                  <a:lnTo>
                    <a:pt x="9982" y="204470"/>
                  </a:lnTo>
                  <a:lnTo>
                    <a:pt x="8902" y="204470"/>
                  </a:lnTo>
                  <a:lnTo>
                    <a:pt x="8013" y="205740"/>
                  </a:lnTo>
                  <a:lnTo>
                    <a:pt x="8229" y="205740"/>
                  </a:lnTo>
                  <a:lnTo>
                    <a:pt x="7569" y="207010"/>
                  </a:lnTo>
                  <a:lnTo>
                    <a:pt x="5410" y="207010"/>
                  </a:lnTo>
                  <a:lnTo>
                    <a:pt x="6604" y="208280"/>
                  </a:lnTo>
                  <a:lnTo>
                    <a:pt x="11036" y="208280"/>
                  </a:lnTo>
                  <a:lnTo>
                    <a:pt x="10858" y="207010"/>
                  </a:lnTo>
                  <a:lnTo>
                    <a:pt x="10642" y="207010"/>
                  </a:lnTo>
                  <a:lnTo>
                    <a:pt x="10375" y="205740"/>
                  </a:lnTo>
                  <a:lnTo>
                    <a:pt x="13220" y="205740"/>
                  </a:lnTo>
                  <a:lnTo>
                    <a:pt x="11709" y="207010"/>
                  </a:lnTo>
                  <a:lnTo>
                    <a:pt x="16510" y="207010"/>
                  </a:lnTo>
                  <a:lnTo>
                    <a:pt x="12585" y="208280"/>
                  </a:lnTo>
                  <a:lnTo>
                    <a:pt x="10629" y="209550"/>
                  </a:lnTo>
                  <a:lnTo>
                    <a:pt x="8166" y="210820"/>
                  </a:lnTo>
                  <a:lnTo>
                    <a:pt x="10071" y="212090"/>
                  </a:lnTo>
                  <a:lnTo>
                    <a:pt x="9855" y="213360"/>
                  </a:lnTo>
                  <a:lnTo>
                    <a:pt x="15455" y="213360"/>
                  </a:lnTo>
                  <a:lnTo>
                    <a:pt x="16243" y="214630"/>
                  </a:lnTo>
                  <a:lnTo>
                    <a:pt x="13347" y="214630"/>
                  </a:lnTo>
                  <a:lnTo>
                    <a:pt x="13055" y="215900"/>
                  </a:lnTo>
                  <a:lnTo>
                    <a:pt x="12763" y="217170"/>
                  </a:lnTo>
                  <a:lnTo>
                    <a:pt x="13665" y="216877"/>
                  </a:lnTo>
                  <a:lnTo>
                    <a:pt x="13868" y="217170"/>
                  </a:lnTo>
                  <a:lnTo>
                    <a:pt x="12763" y="217170"/>
                  </a:lnTo>
                  <a:lnTo>
                    <a:pt x="11811" y="219710"/>
                  </a:lnTo>
                  <a:lnTo>
                    <a:pt x="14884" y="220980"/>
                  </a:lnTo>
                  <a:lnTo>
                    <a:pt x="17614" y="222250"/>
                  </a:lnTo>
                  <a:lnTo>
                    <a:pt x="15760" y="224790"/>
                  </a:lnTo>
                  <a:lnTo>
                    <a:pt x="17056" y="224790"/>
                  </a:lnTo>
                  <a:lnTo>
                    <a:pt x="14109" y="228600"/>
                  </a:lnTo>
                  <a:lnTo>
                    <a:pt x="21234" y="231140"/>
                  </a:lnTo>
                  <a:lnTo>
                    <a:pt x="15963" y="234950"/>
                  </a:lnTo>
                  <a:lnTo>
                    <a:pt x="14909" y="236220"/>
                  </a:lnTo>
                  <a:lnTo>
                    <a:pt x="16129" y="236220"/>
                  </a:lnTo>
                  <a:lnTo>
                    <a:pt x="19837" y="237490"/>
                  </a:lnTo>
                  <a:lnTo>
                    <a:pt x="22542" y="238760"/>
                  </a:lnTo>
                  <a:lnTo>
                    <a:pt x="12153" y="240030"/>
                  </a:lnTo>
                  <a:lnTo>
                    <a:pt x="17221" y="242570"/>
                  </a:lnTo>
                  <a:lnTo>
                    <a:pt x="19354" y="241300"/>
                  </a:lnTo>
                  <a:lnTo>
                    <a:pt x="18935" y="242570"/>
                  </a:lnTo>
                  <a:lnTo>
                    <a:pt x="20574" y="243840"/>
                  </a:lnTo>
                  <a:lnTo>
                    <a:pt x="17564" y="243840"/>
                  </a:lnTo>
                  <a:lnTo>
                    <a:pt x="20345" y="246380"/>
                  </a:lnTo>
                  <a:lnTo>
                    <a:pt x="19088" y="246380"/>
                  </a:lnTo>
                  <a:lnTo>
                    <a:pt x="13804" y="245110"/>
                  </a:lnTo>
                  <a:lnTo>
                    <a:pt x="13373" y="246380"/>
                  </a:lnTo>
                  <a:lnTo>
                    <a:pt x="13970" y="247650"/>
                  </a:lnTo>
                  <a:lnTo>
                    <a:pt x="18072" y="248920"/>
                  </a:lnTo>
                  <a:lnTo>
                    <a:pt x="22720" y="248920"/>
                  </a:lnTo>
                  <a:lnTo>
                    <a:pt x="27571" y="250190"/>
                  </a:lnTo>
                  <a:lnTo>
                    <a:pt x="32512" y="250190"/>
                  </a:lnTo>
                  <a:lnTo>
                    <a:pt x="36029" y="248920"/>
                  </a:lnTo>
                  <a:lnTo>
                    <a:pt x="35788" y="248818"/>
                  </a:lnTo>
                  <a:lnTo>
                    <a:pt x="37858" y="247650"/>
                  </a:lnTo>
                  <a:lnTo>
                    <a:pt x="35852" y="247650"/>
                  </a:lnTo>
                  <a:lnTo>
                    <a:pt x="36741" y="246380"/>
                  </a:lnTo>
                  <a:lnTo>
                    <a:pt x="37223" y="246380"/>
                  </a:lnTo>
                  <a:lnTo>
                    <a:pt x="36563" y="246202"/>
                  </a:lnTo>
                  <a:lnTo>
                    <a:pt x="37465" y="245110"/>
                  </a:lnTo>
                  <a:lnTo>
                    <a:pt x="34531" y="245110"/>
                  </a:lnTo>
                  <a:lnTo>
                    <a:pt x="35839" y="245999"/>
                  </a:lnTo>
                  <a:lnTo>
                    <a:pt x="35585" y="245935"/>
                  </a:lnTo>
                  <a:lnTo>
                    <a:pt x="35585" y="248729"/>
                  </a:lnTo>
                  <a:lnTo>
                    <a:pt x="33134" y="247650"/>
                  </a:lnTo>
                  <a:lnTo>
                    <a:pt x="35509" y="247650"/>
                  </a:lnTo>
                  <a:lnTo>
                    <a:pt x="35585" y="248729"/>
                  </a:lnTo>
                  <a:lnTo>
                    <a:pt x="35585" y="245935"/>
                  </a:lnTo>
                  <a:lnTo>
                    <a:pt x="32626" y="245110"/>
                  </a:lnTo>
                  <a:lnTo>
                    <a:pt x="31788" y="245110"/>
                  </a:lnTo>
                  <a:lnTo>
                    <a:pt x="33997" y="243840"/>
                  </a:lnTo>
                  <a:lnTo>
                    <a:pt x="35039" y="243840"/>
                  </a:lnTo>
                  <a:lnTo>
                    <a:pt x="35915" y="242570"/>
                  </a:lnTo>
                  <a:lnTo>
                    <a:pt x="33337" y="242570"/>
                  </a:lnTo>
                  <a:lnTo>
                    <a:pt x="36093" y="241300"/>
                  </a:lnTo>
                  <a:lnTo>
                    <a:pt x="32588" y="240030"/>
                  </a:lnTo>
                  <a:lnTo>
                    <a:pt x="36093" y="240030"/>
                  </a:lnTo>
                  <a:lnTo>
                    <a:pt x="33566" y="238760"/>
                  </a:lnTo>
                  <a:lnTo>
                    <a:pt x="38912" y="238760"/>
                  </a:lnTo>
                  <a:lnTo>
                    <a:pt x="33629" y="236220"/>
                  </a:lnTo>
                  <a:lnTo>
                    <a:pt x="34518" y="236220"/>
                  </a:lnTo>
                  <a:lnTo>
                    <a:pt x="37172" y="233680"/>
                  </a:lnTo>
                  <a:lnTo>
                    <a:pt x="34315" y="232410"/>
                  </a:lnTo>
                  <a:lnTo>
                    <a:pt x="35636" y="232410"/>
                  </a:lnTo>
                  <a:lnTo>
                    <a:pt x="37096" y="231140"/>
                  </a:lnTo>
                  <a:lnTo>
                    <a:pt x="33896" y="231140"/>
                  </a:lnTo>
                  <a:lnTo>
                    <a:pt x="32867" y="229870"/>
                  </a:lnTo>
                  <a:lnTo>
                    <a:pt x="30302" y="229870"/>
                  </a:lnTo>
                  <a:lnTo>
                    <a:pt x="34150" y="228600"/>
                  </a:lnTo>
                  <a:lnTo>
                    <a:pt x="33820" y="228600"/>
                  </a:lnTo>
                  <a:lnTo>
                    <a:pt x="32715" y="228600"/>
                  </a:lnTo>
                  <a:lnTo>
                    <a:pt x="35077" y="227330"/>
                  </a:lnTo>
                  <a:lnTo>
                    <a:pt x="33820" y="228600"/>
                  </a:lnTo>
                  <a:lnTo>
                    <a:pt x="37160" y="227330"/>
                  </a:lnTo>
                  <a:lnTo>
                    <a:pt x="36233" y="227330"/>
                  </a:lnTo>
                  <a:lnTo>
                    <a:pt x="33032" y="226060"/>
                  </a:lnTo>
                  <a:lnTo>
                    <a:pt x="35433" y="224790"/>
                  </a:lnTo>
                  <a:lnTo>
                    <a:pt x="33464" y="224790"/>
                  </a:lnTo>
                  <a:lnTo>
                    <a:pt x="32207" y="223520"/>
                  </a:lnTo>
                  <a:lnTo>
                    <a:pt x="37592" y="223520"/>
                  </a:lnTo>
                  <a:lnTo>
                    <a:pt x="38112" y="223520"/>
                  </a:lnTo>
                  <a:lnTo>
                    <a:pt x="36982" y="222250"/>
                  </a:lnTo>
                  <a:lnTo>
                    <a:pt x="33439" y="222250"/>
                  </a:lnTo>
                  <a:lnTo>
                    <a:pt x="34061" y="220980"/>
                  </a:lnTo>
                  <a:lnTo>
                    <a:pt x="31927" y="220980"/>
                  </a:lnTo>
                  <a:lnTo>
                    <a:pt x="33248" y="219710"/>
                  </a:lnTo>
                  <a:lnTo>
                    <a:pt x="34556" y="218440"/>
                  </a:lnTo>
                  <a:lnTo>
                    <a:pt x="30835" y="218440"/>
                  </a:lnTo>
                  <a:lnTo>
                    <a:pt x="30657" y="218274"/>
                  </a:lnTo>
                  <a:lnTo>
                    <a:pt x="29832" y="217474"/>
                  </a:lnTo>
                  <a:lnTo>
                    <a:pt x="28181" y="218440"/>
                  </a:lnTo>
                  <a:lnTo>
                    <a:pt x="29629" y="218440"/>
                  </a:lnTo>
                  <a:lnTo>
                    <a:pt x="27673" y="219710"/>
                  </a:lnTo>
                  <a:lnTo>
                    <a:pt x="26301" y="219710"/>
                  </a:lnTo>
                  <a:lnTo>
                    <a:pt x="26149" y="218440"/>
                  </a:lnTo>
                  <a:lnTo>
                    <a:pt x="26835" y="218440"/>
                  </a:lnTo>
                  <a:lnTo>
                    <a:pt x="29743" y="217398"/>
                  </a:lnTo>
                  <a:lnTo>
                    <a:pt x="29527" y="217170"/>
                  </a:lnTo>
                  <a:lnTo>
                    <a:pt x="28727" y="217170"/>
                  </a:lnTo>
                  <a:lnTo>
                    <a:pt x="26365" y="217170"/>
                  </a:lnTo>
                  <a:lnTo>
                    <a:pt x="27254" y="215900"/>
                  </a:lnTo>
                  <a:lnTo>
                    <a:pt x="30734" y="214630"/>
                  </a:lnTo>
                  <a:lnTo>
                    <a:pt x="28727" y="217170"/>
                  </a:lnTo>
                  <a:lnTo>
                    <a:pt x="31673" y="215900"/>
                  </a:lnTo>
                  <a:lnTo>
                    <a:pt x="30530" y="217170"/>
                  </a:lnTo>
                  <a:lnTo>
                    <a:pt x="35928" y="215900"/>
                  </a:lnTo>
                  <a:lnTo>
                    <a:pt x="30657" y="218262"/>
                  </a:lnTo>
                  <a:lnTo>
                    <a:pt x="36042" y="215900"/>
                  </a:lnTo>
                  <a:lnTo>
                    <a:pt x="36804" y="214630"/>
                  </a:lnTo>
                  <a:lnTo>
                    <a:pt x="33972" y="214630"/>
                  </a:lnTo>
                  <a:lnTo>
                    <a:pt x="34734" y="213360"/>
                  </a:lnTo>
                  <a:lnTo>
                    <a:pt x="29870" y="213360"/>
                  </a:lnTo>
                  <a:lnTo>
                    <a:pt x="26009" y="212090"/>
                  </a:lnTo>
                  <a:lnTo>
                    <a:pt x="38379" y="210820"/>
                  </a:lnTo>
                  <a:lnTo>
                    <a:pt x="33451" y="209550"/>
                  </a:lnTo>
                  <a:lnTo>
                    <a:pt x="31038" y="209550"/>
                  </a:lnTo>
                  <a:lnTo>
                    <a:pt x="26593" y="210820"/>
                  </a:lnTo>
                  <a:lnTo>
                    <a:pt x="28740" y="208280"/>
                  </a:lnTo>
                  <a:lnTo>
                    <a:pt x="30835" y="208280"/>
                  </a:lnTo>
                  <a:lnTo>
                    <a:pt x="32753" y="208280"/>
                  </a:lnTo>
                  <a:lnTo>
                    <a:pt x="32893" y="207010"/>
                  </a:lnTo>
                  <a:lnTo>
                    <a:pt x="31127" y="207391"/>
                  </a:lnTo>
                  <a:lnTo>
                    <a:pt x="31254" y="207010"/>
                  </a:lnTo>
                  <a:lnTo>
                    <a:pt x="34213" y="205740"/>
                  </a:lnTo>
                  <a:lnTo>
                    <a:pt x="30911" y="206540"/>
                  </a:lnTo>
                  <a:lnTo>
                    <a:pt x="30911" y="207010"/>
                  </a:lnTo>
                  <a:lnTo>
                    <a:pt x="30886" y="207441"/>
                  </a:lnTo>
                  <a:lnTo>
                    <a:pt x="26924" y="208280"/>
                  </a:lnTo>
                  <a:lnTo>
                    <a:pt x="29311" y="207010"/>
                  </a:lnTo>
                  <a:lnTo>
                    <a:pt x="30911" y="207010"/>
                  </a:lnTo>
                  <a:lnTo>
                    <a:pt x="30911" y="206540"/>
                  </a:lnTo>
                  <a:lnTo>
                    <a:pt x="28892" y="207010"/>
                  </a:lnTo>
                  <a:lnTo>
                    <a:pt x="28752" y="207010"/>
                  </a:lnTo>
                  <a:lnTo>
                    <a:pt x="32232" y="205740"/>
                  </a:lnTo>
                  <a:lnTo>
                    <a:pt x="31394" y="204470"/>
                  </a:lnTo>
                  <a:lnTo>
                    <a:pt x="28575" y="203200"/>
                  </a:lnTo>
                  <a:lnTo>
                    <a:pt x="27635" y="201930"/>
                  </a:lnTo>
                  <a:lnTo>
                    <a:pt x="29845" y="201930"/>
                  </a:lnTo>
                  <a:lnTo>
                    <a:pt x="30835" y="200660"/>
                  </a:lnTo>
                  <a:lnTo>
                    <a:pt x="28740" y="199390"/>
                  </a:lnTo>
                  <a:lnTo>
                    <a:pt x="32270" y="194310"/>
                  </a:lnTo>
                  <a:lnTo>
                    <a:pt x="29108" y="194310"/>
                  </a:lnTo>
                  <a:lnTo>
                    <a:pt x="27863" y="193040"/>
                  </a:lnTo>
                  <a:lnTo>
                    <a:pt x="30429" y="193040"/>
                  </a:lnTo>
                  <a:lnTo>
                    <a:pt x="29108" y="194310"/>
                  </a:lnTo>
                  <a:lnTo>
                    <a:pt x="32067" y="193040"/>
                  </a:lnTo>
                  <a:lnTo>
                    <a:pt x="30480" y="193040"/>
                  </a:lnTo>
                  <a:lnTo>
                    <a:pt x="27698" y="191770"/>
                  </a:lnTo>
                  <a:lnTo>
                    <a:pt x="26276" y="190703"/>
                  </a:lnTo>
                  <a:lnTo>
                    <a:pt x="26276" y="199390"/>
                  </a:lnTo>
                  <a:lnTo>
                    <a:pt x="26238" y="200660"/>
                  </a:lnTo>
                  <a:lnTo>
                    <a:pt x="25476" y="200660"/>
                  </a:lnTo>
                  <a:lnTo>
                    <a:pt x="26200" y="199504"/>
                  </a:lnTo>
                  <a:lnTo>
                    <a:pt x="26276" y="190703"/>
                  </a:lnTo>
                  <a:lnTo>
                    <a:pt x="26009" y="190500"/>
                  </a:lnTo>
                  <a:lnTo>
                    <a:pt x="24333" y="189230"/>
                  </a:lnTo>
                  <a:lnTo>
                    <a:pt x="27432" y="187960"/>
                  </a:lnTo>
                  <a:lnTo>
                    <a:pt x="28371" y="187960"/>
                  </a:lnTo>
                  <a:lnTo>
                    <a:pt x="29464" y="186690"/>
                  </a:lnTo>
                  <a:lnTo>
                    <a:pt x="21958" y="187960"/>
                  </a:lnTo>
                  <a:lnTo>
                    <a:pt x="24663" y="186690"/>
                  </a:lnTo>
                  <a:lnTo>
                    <a:pt x="25234" y="186690"/>
                  </a:lnTo>
                  <a:lnTo>
                    <a:pt x="26352" y="184150"/>
                  </a:lnTo>
                  <a:lnTo>
                    <a:pt x="23342" y="181610"/>
                  </a:lnTo>
                  <a:lnTo>
                    <a:pt x="27825" y="179070"/>
                  </a:lnTo>
                  <a:lnTo>
                    <a:pt x="23380" y="179070"/>
                  </a:lnTo>
                  <a:lnTo>
                    <a:pt x="29603" y="176530"/>
                  </a:lnTo>
                  <a:lnTo>
                    <a:pt x="27495" y="176530"/>
                  </a:lnTo>
                  <a:lnTo>
                    <a:pt x="23431" y="176530"/>
                  </a:lnTo>
                  <a:lnTo>
                    <a:pt x="26365" y="175260"/>
                  </a:lnTo>
                  <a:lnTo>
                    <a:pt x="27495" y="176530"/>
                  </a:lnTo>
                  <a:lnTo>
                    <a:pt x="29400" y="173990"/>
                  </a:lnTo>
                  <a:lnTo>
                    <a:pt x="25527" y="173990"/>
                  </a:lnTo>
                  <a:lnTo>
                    <a:pt x="24879" y="172720"/>
                  </a:lnTo>
                  <a:lnTo>
                    <a:pt x="28117" y="172720"/>
                  </a:lnTo>
                  <a:lnTo>
                    <a:pt x="24726" y="171450"/>
                  </a:lnTo>
                  <a:lnTo>
                    <a:pt x="25374" y="171450"/>
                  </a:lnTo>
                  <a:lnTo>
                    <a:pt x="23914" y="170180"/>
                  </a:lnTo>
                  <a:lnTo>
                    <a:pt x="27622" y="168910"/>
                  </a:lnTo>
                  <a:lnTo>
                    <a:pt x="29260" y="168910"/>
                  </a:lnTo>
                  <a:lnTo>
                    <a:pt x="27051" y="166852"/>
                  </a:lnTo>
                  <a:lnTo>
                    <a:pt x="25793" y="166370"/>
                  </a:lnTo>
                  <a:lnTo>
                    <a:pt x="26720" y="166547"/>
                  </a:lnTo>
                  <a:lnTo>
                    <a:pt x="26530" y="166370"/>
                  </a:lnTo>
                  <a:lnTo>
                    <a:pt x="26898" y="166370"/>
                  </a:lnTo>
                  <a:lnTo>
                    <a:pt x="28841" y="165100"/>
                  </a:lnTo>
                  <a:lnTo>
                    <a:pt x="28028" y="163830"/>
                  </a:lnTo>
                  <a:lnTo>
                    <a:pt x="30238" y="163830"/>
                  </a:lnTo>
                  <a:lnTo>
                    <a:pt x="30734" y="162560"/>
                  </a:lnTo>
                  <a:lnTo>
                    <a:pt x="29286" y="160020"/>
                  </a:lnTo>
                  <a:lnTo>
                    <a:pt x="29438" y="158750"/>
                  </a:lnTo>
                  <a:lnTo>
                    <a:pt x="28740" y="158750"/>
                  </a:lnTo>
                  <a:lnTo>
                    <a:pt x="27609" y="158750"/>
                  </a:lnTo>
                  <a:lnTo>
                    <a:pt x="25527" y="157480"/>
                  </a:lnTo>
                  <a:lnTo>
                    <a:pt x="26289" y="158750"/>
                  </a:lnTo>
                  <a:lnTo>
                    <a:pt x="23749" y="157480"/>
                  </a:lnTo>
                  <a:lnTo>
                    <a:pt x="25527" y="157480"/>
                  </a:lnTo>
                  <a:lnTo>
                    <a:pt x="27622" y="157480"/>
                  </a:lnTo>
                  <a:lnTo>
                    <a:pt x="28740" y="158750"/>
                  </a:lnTo>
                  <a:lnTo>
                    <a:pt x="27660" y="157480"/>
                  </a:lnTo>
                  <a:lnTo>
                    <a:pt x="28346" y="157480"/>
                  </a:lnTo>
                  <a:lnTo>
                    <a:pt x="33959" y="156210"/>
                  </a:lnTo>
                  <a:lnTo>
                    <a:pt x="31330" y="156210"/>
                  </a:lnTo>
                  <a:lnTo>
                    <a:pt x="31470" y="153670"/>
                  </a:lnTo>
                  <a:lnTo>
                    <a:pt x="30365" y="153670"/>
                  </a:lnTo>
                  <a:lnTo>
                    <a:pt x="30276" y="151130"/>
                  </a:lnTo>
                  <a:lnTo>
                    <a:pt x="28028" y="151130"/>
                  </a:lnTo>
                  <a:lnTo>
                    <a:pt x="25704" y="149860"/>
                  </a:lnTo>
                  <a:lnTo>
                    <a:pt x="26758" y="148590"/>
                  </a:lnTo>
                  <a:lnTo>
                    <a:pt x="29222" y="148590"/>
                  </a:lnTo>
                  <a:lnTo>
                    <a:pt x="29159" y="147320"/>
                  </a:lnTo>
                  <a:lnTo>
                    <a:pt x="27825" y="146050"/>
                  </a:lnTo>
                  <a:lnTo>
                    <a:pt x="27698" y="146050"/>
                  </a:lnTo>
                  <a:lnTo>
                    <a:pt x="27635" y="144780"/>
                  </a:lnTo>
                  <a:lnTo>
                    <a:pt x="29451" y="146050"/>
                  </a:lnTo>
                  <a:lnTo>
                    <a:pt x="29337" y="144780"/>
                  </a:lnTo>
                  <a:lnTo>
                    <a:pt x="29222" y="143510"/>
                  </a:lnTo>
                  <a:lnTo>
                    <a:pt x="27292" y="140970"/>
                  </a:lnTo>
                  <a:lnTo>
                    <a:pt x="27533" y="140970"/>
                  </a:lnTo>
                  <a:lnTo>
                    <a:pt x="23799" y="138430"/>
                  </a:lnTo>
                  <a:lnTo>
                    <a:pt x="36080" y="137160"/>
                  </a:lnTo>
                  <a:lnTo>
                    <a:pt x="30924" y="134620"/>
                  </a:lnTo>
                  <a:lnTo>
                    <a:pt x="31178" y="134620"/>
                  </a:lnTo>
                  <a:lnTo>
                    <a:pt x="28676" y="132080"/>
                  </a:lnTo>
                  <a:lnTo>
                    <a:pt x="29286" y="132080"/>
                  </a:lnTo>
                  <a:lnTo>
                    <a:pt x="30543" y="133350"/>
                  </a:lnTo>
                  <a:lnTo>
                    <a:pt x="32296" y="133350"/>
                  </a:lnTo>
                  <a:lnTo>
                    <a:pt x="28308" y="129540"/>
                  </a:lnTo>
                  <a:lnTo>
                    <a:pt x="33553" y="129540"/>
                  </a:lnTo>
                  <a:lnTo>
                    <a:pt x="30962" y="128270"/>
                  </a:lnTo>
                  <a:lnTo>
                    <a:pt x="38849" y="128270"/>
                  </a:lnTo>
                  <a:lnTo>
                    <a:pt x="31521" y="123190"/>
                  </a:lnTo>
                  <a:lnTo>
                    <a:pt x="36830" y="123190"/>
                  </a:lnTo>
                  <a:lnTo>
                    <a:pt x="35001" y="121920"/>
                  </a:lnTo>
                  <a:lnTo>
                    <a:pt x="33997" y="121920"/>
                  </a:lnTo>
                  <a:lnTo>
                    <a:pt x="32753" y="116840"/>
                  </a:lnTo>
                  <a:lnTo>
                    <a:pt x="35674" y="115570"/>
                  </a:lnTo>
                  <a:lnTo>
                    <a:pt x="38595" y="114300"/>
                  </a:lnTo>
                  <a:lnTo>
                    <a:pt x="40005" y="113030"/>
                  </a:lnTo>
                  <a:lnTo>
                    <a:pt x="41427" y="111760"/>
                  </a:lnTo>
                  <a:close/>
                </a:path>
                <a:path w="89535" h="250189">
                  <a:moveTo>
                    <a:pt x="42418" y="40195"/>
                  </a:moveTo>
                  <a:lnTo>
                    <a:pt x="42240" y="39331"/>
                  </a:lnTo>
                  <a:lnTo>
                    <a:pt x="42011" y="38925"/>
                  </a:lnTo>
                  <a:lnTo>
                    <a:pt x="42418" y="40195"/>
                  </a:lnTo>
                  <a:close/>
                </a:path>
                <a:path w="89535" h="250189">
                  <a:moveTo>
                    <a:pt x="42887" y="48260"/>
                  </a:moveTo>
                  <a:lnTo>
                    <a:pt x="42633" y="46990"/>
                  </a:lnTo>
                  <a:lnTo>
                    <a:pt x="42887" y="48260"/>
                  </a:lnTo>
                  <a:close/>
                </a:path>
                <a:path w="89535" h="250189">
                  <a:moveTo>
                    <a:pt x="44640" y="42621"/>
                  </a:moveTo>
                  <a:lnTo>
                    <a:pt x="42710" y="41910"/>
                  </a:lnTo>
                  <a:lnTo>
                    <a:pt x="44564" y="43180"/>
                  </a:lnTo>
                  <a:lnTo>
                    <a:pt x="44640" y="42621"/>
                  </a:lnTo>
                  <a:close/>
                </a:path>
                <a:path w="89535" h="250189">
                  <a:moveTo>
                    <a:pt x="45808" y="92252"/>
                  </a:moveTo>
                  <a:lnTo>
                    <a:pt x="44767" y="92024"/>
                  </a:lnTo>
                  <a:lnTo>
                    <a:pt x="44145" y="91986"/>
                  </a:lnTo>
                  <a:lnTo>
                    <a:pt x="43713" y="92024"/>
                  </a:lnTo>
                  <a:lnTo>
                    <a:pt x="43903" y="92151"/>
                  </a:lnTo>
                  <a:lnTo>
                    <a:pt x="44081" y="92252"/>
                  </a:lnTo>
                  <a:lnTo>
                    <a:pt x="44373" y="92430"/>
                  </a:lnTo>
                  <a:lnTo>
                    <a:pt x="45808" y="92252"/>
                  </a:lnTo>
                  <a:close/>
                </a:path>
                <a:path w="89535" h="250189">
                  <a:moveTo>
                    <a:pt x="46990" y="43180"/>
                  </a:moveTo>
                  <a:lnTo>
                    <a:pt x="44754" y="41910"/>
                  </a:lnTo>
                  <a:lnTo>
                    <a:pt x="44640" y="42621"/>
                  </a:lnTo>
                  <a:lnTo>
                    <a:pt x="46824" y="43421"/>
                  </a:lnTo>
                  <a:lnTo>
                    <a:pt x="46990" y="43180"/>
                  </a:lnTo>
                  <a:close/>
                </a:path>
                <a:path w="89535" h="250189">
                  <a:moveTo>
                    <a:pt x="49784" y="33553"/>
                  </a:moveTo>
                  <a:lnTo>
                    <a:pt x="48933" y="33007"/>
                  </a:lnTo>
                  <a:lnTo>
                    <a:pt x="48983" y="33655"/>
                  </a:lnTo>
                  <a:lnTo>
                    <a:pt x="49784" y="33553"/>
                  </a:lnTo>
                  <a:close/>
                </a:path>
                <a:path w="89535" h="250189">
                  <a:moveTo>
                    <a:pt x="50838" y="78740"/>
                  </a:moveTo>
                  <a:lnTo>
                    <a:pt x="49911" y="78181"/>
                  </a:lnTo>
                  <a:lnTo>
                    <a:pt x="50114" y="78740"/>
                  </a:lnTo>
                  <a:lnTo>
                    <a:pt x="50838" y="78740"/>
                  </a:lnTo>
                  <a:close/>
                </a:path>
                <a:path w="89535" h="250189">
                  <a:moveTo>
                    <a:pt x="51181" y="34455"/>
                  </a:moveTo>
                  <a:lnTo>
                    <a:pt x="49822" y="33553"/>
                  </a:lnTo>
                  <a:lnTo>
                    <a:pt x="51181" y="34455"/>
                  </a:lnTo>
                  <a:close/>
                </a:path>
                <a:path w="89535" h="250189">
                  <a:moveTo>
                    <a:pt x="53149" y="69850"/>
                  </a:moveTo>
                  <a:lnTo>
                    <a:pt x="51219" y="68580"/>
                  </a:lnTo>
                  <a:lnTo>
                    <a:pt x="51587" y="69850"/>
                  </a:lnTo>
                  <a:lnTo>
                    <a:pt x="52184" y="69850"/>
                  </a:lnTo>
                  <a:lnTo>
                    <a:pt x="52603" y="70523"/>
                  </a:lnTo>
                  <a:lnTo>
                    <a:pt x="52501" y="70231"/>
                  </a:lnTo>
                  <a:lnTo>
                    <a:pt x="52209" y="69850"/>
                  </a:lnTo>
                  <a:lnTo>
                    <a:pt x="53149" y="69850"/>
                  </a:lnTo>
                  <a:close/>
                </a:path>
                <a:path w="89535" h="250189">
                  <a:moveTo>
                    <a:pt x="53924" y="67310"/>
                  </a:moveTo>
                  <a:lnTo>
                    <a:pt x="53454" y="66040"/>
                  </a:lnTo>
                  <a:lnTo>
                    <a:pt x="52616" y="66040"/>
                  </a:lnTo>
                  <a:lnTo>
                    <a:pt x="53924" y="67310"/>
                  </a:lnTo>
                  <a:close/>
                </a:path>
                <a:path w="89535" h="250189">
                  <a:moveTo>
                    <a:pt x="53987" y="66040"/>
                  </a:moveTo>
                  <a:lnTo>
                    <a:pt x="52971" y="64770"/>
                  </a:lnTo>
                  <a:lnTo>
                    <a:pt x="52463" y="64770"/>
                  </a:lnTo>
                  <a:lnTo>
                    <a:pt x="53987" y="66040"/>
                  </a:lnTo>
                  <a:close/>
                </a:path>
                <a:path w="89535" h="250189">
                  <a:moveTo>
                    <a:pt x="55384" y="52946"/>
                  </a:moveTo>
                  <a:lnTo>
                    <a:pt x="55143" y="52539"/>
                  </a:lnTo>
                  <a:lnTo>
                    <a:pt x="54851" y="52654"/>
                  </a:lnTo>
                  <a:lnTo>
                    <a:pt x="54432" y="52768"/>
                  </a:lnTo>
                  <a:lnTo>
                    <a:pt x="54698" y="53200"/>
                  </a:lnTo>
                  <a:lnTo>
                    <a:pt x="55359" y="53213"/>
                  </a:lnTo>
                  <a:lnTo>
                    <a:pt x="55384" y="52946"/>
                  </a:lnTo>
                  <a:close/>
                </a:path>
                <a:path w="89535" h="250189">
                  <a:moveTo>
                    <a:pt x="55664" y="52184"/>
                  </a:moveTo>
                  <a:lnTo>
                    <a:pt x="54216" y="51358"/>
                  </a:lnTo>
                  <a:lnTo>
                    <a:pt x="54584" y="51790"/>
                  </a:lnTo>
                  <a:lnTo>
                    <a:pt x="54952" y="52197"/>
                  </a:lnTo>
                  <a:lnTo>
                    <a:pt x="55143" y="52527"/>
                  </a:lnTo>
                  <a:lnTo>
                    <a:pt x="55499" y="52362"/>
                  </a:lnTo>
                  <a:lnTo>
                    <a:pt x="55664" y="52184"/>
                  </a:lnTo>
                  <a:close/>
                </a:path>
                <a:path w="89535" h="250189">
                  <a:moveTo>
                    <a:pt x="56095" y="54610"/>
                  </a:moveTo>
                  <a:lnTo>
                    <a:pt x="54864" y="54610"/>
                  </a:lnTo>
                  <a:lnTo>
                    <a:pt x="55956" y="55880"/>
                  </a:lnTo>
                  <a:lnTo>
                    <a:pt x="56095" y="54610"/>
                  </a:lnTo>
                  <a:close/>
                </a:path>
                <a:path w="89535" h="250189">
                  <a:moveTo>
                    <a:pt x="59309" y="24130"/>
                  </a:moveTo>
                  <a:lnTo>
                    <a:pt x="57988" y="22860"/>
                  </a:lnTo>
                  <a:lnTo>
                    <a:pt x="56972" y="22860"/>
                  </a:lnTo>
                  <a:lnTo>
                    <a:pt x="58407" y="24130"/>
                  </a:lnTo>
                  <a:lnTo>
                    <a:pt x="59309" y="24130"/>
                  </a:lnTo>
                  <a:close/>
                </a:path>
                <a:path w="89535" h="250189">
                  <a:moveTo>
                    <a:pt x="61836" y="19050"/>
                  </a:moveTo>
                  <a:lnTo>
                    <a:pt x="61214" y="17780"/>
                  </a:lnTo>
                  <a:lnTo>
                    <a:pt x="60820" y="17780"/>
                  </a:lnTo>
                  <a:lnTo>
                    <a:pt x="61747" y="19050"/>
                  </a:lnTo>
                  <a:close/>
                </a:path>
                <a:path w="89535" h="250189">
                  <a:moveTo>
                    <a:pt x="62826" y="45720"/>
                  </a:moveTo>
                  <a:lnTo>
                    <a:pt x="60782" y="45720"/>
                  </a:lnTo>
                  <a:lnTo>
                    <a:pt x="59994" y="45135"/>
                  </a:lnTo>
                  <a:lnTo>
                    <a:pt x="60172" y="45720"/>
                  </a:lnTo>
                  <a:lnTo>
                    <a:pt x="59613" y="45720"/>
                  </a:lnTo>
                  <a:lnTo>
                    <a:pt x="60248" y="45986"/>
                  </a:lnTo>
                  <a:lnTo>
                    <a:pt x="60312" y="46177"/>
                  </a:lnTo>
                  <a:lnTo>
                    <a:pt x="61341" y="46443"/>
                  </a:lnTo>
                  <a:lnTo>
                    <a:pt x="62687" y="46990"/>
                  </a:lnTo>
                  <a:lnTo>
                    <a:pt x="62826" y="45720"/>
                  </a:lnTo>
                  <a:close/>
                </a:path>
                <a:path w="89535" h="250189">
                  <a:moveTo>
                    <a:pt x="62928" y="45720"/>
                  </a:moveTo>
                  <a:close/>
                </a:path>
                <a:path w="89535" h="250189">
                  <a:moveTo>
                    <a:pt x="66751" y="10553"/>
                  </a:moveTo>
                  <a:lnTo>
                    <a:pt x="66713" y="9677"/>
                  </a:lnTo>
                  <a:lnTo>
                    <a:pt x="65392" y="9613"/>
                  </a:lnTo>
                  <a:lnTo>
                    <a:pt x="64884" y="9220"/>
                  </a:lnTo>
                  <a:lnTo>
                    <a:pt x="65646" y="10401"/>
                  </a:lnTo>
                  <a:lnTo>
                    <a:pt x="66751" y="10553"/>
                  </a:lnTo>
                  <a:close/>
                </a:path>
                <a:path w="89535" h="250189">
                  <a:moveTo>
                    <a:pt x="69418" y="5969"/>
                  </a:moveTo>
                  <a:lnTo>
                    <a:pt x="65735" y="5321"/>
                  </a:lnTo>
                  <a:lnTo>
                    <a:pt x="69342" y="6438"/>
                  </a:lnTo>
                  <a:lnTo>
                    <a:pt x="69418" y="5969"/>
                  </a:lnTo>
                  <a:close/>
                </a:path>
                <a:path w="89535" h="250189">
                  <a:moveTo>
                    <a:pt x="69621" y="11887"/>
                  </a:moveTo>
                  <a:lnTo>
                    <a:pt x="69189" y="11430"/>
                  </a:lnTo>
                  <a:lnTo>
                    <a:pt x="68834" y="11430"/>
                  </a:lnTo>
                  <a:lnTo>
                    <a:pt x="69621" y="11887"/>
                  </a:lnTo>
                  <a:close/>
                </a:path>
                <a:path w="89535" h="250189">
                  <a:moveTo>
                    <a:pt x="70510" y="11430"/>
                  </a:moveTo>
                  <a:lnTo>
                    <a:pt x="67970" y="10160"/>
                  </a:lnTo>
                  <a:lnTo>
                    <a:pt x="69189" y="11430"/>
                  </a:lnTo>
                  <a:lnTo>
                    <a:pt x="70510" y="11430"/>
                  </a:lnTo>
                  <a:close/>
                </a:path>
                <a:path w="89535" h="250189">
                  <a:moveTo>
                    <a:pt x="71678" y="7162"/>
                  </a:moveTo>
                  <a:lnTo>
                    <a:pt x="69342" y="6438"/>
                  </a:lnTo>
                  <a:lnTo>
                    <a:pt x="69316" y="6604"/>
                  </a:lnTo>
                  <a:lnTo>
                    <a:pt x="71285" y="7493"/>
                  </a:lnTo>
                  <a:lnTo>
                    <a:pt x="71678" y="7162"/>
                  </a:lnTo>
                  <a:close/>
                </a:path>
                <a:path w="89535" h="250189">
                  <a:moveTo>
                    <a:pt x="71780" y="7721"/>
                  </a:moveTo>
                  <a:lnTo>
                    <a:pt x="71285" y="7493"/>
                  </a:lnTo>
                  <a:lnTo>
                    <a:pt x="70358" y="8267"/>
                  </a:lnTo>
                  <a:lnTo>
                    <a:pt x="71780" y="7721"/>
                  </a:lnTo>
                  <a:close/>
                </a:path>
                <a:path w="89535" h="250189">
                  <a:moveTo>
                    <a:pt x="72351" y="11252"/>
                  </a:moveTo>
                  <a:lnTo>
                    <a:pt x="70510" y="10160"/>
                  </a:lnTo>
                  <a:lnTo>
                    <a:pt x="72326" y="11430"/>
                  </a:lnTo>
                  <a:lnTo>
                    <a:pt x="72351" y="11252"/>
                  </a:lnTo>
                  <a:close/>
                </a:path>
                <a:path w="89535" h="250189">
                  <a:moveTo>
                    <a:pt x="72377" y="21590"/>
                  </a:moveTo>
                  <a:lnTo>
                    <a:pt x="71945" y="21145"/>
                  </a:lnTo>
                  <a:lnTo>
                    <a:pt x="70726" y="20320"/>
                  </a:lnTo>
                  <a:lnTo>
                    <a:pt x="72377" y="21590"/>
                  </a:lnTo>
                  <a:close/>
                </a:path>
                <a:path w="89535" h="250189">
                  <a:moveTo>
                    <a:pt x="73025" y="11658"/>
                  </a:moveTo>
                  <a:lnTo>
                    <a:pt x="72529" y="10160"/>
                  </a:lnTo>
                  <a:lnTo>
                    <a:pt x="72351" y="11252"/>
                  </a:lnTo>
                  <a:lnTo>
                    <a:pt x="73025" y="11658"/>
                  </a:lnTo>
                  <a:close/>
                </a:path>
                <a:path w="89535" h="250189">
                  <a:moveTo>
                    <a:pt x="78587" y="4445"/>
                  </a:moveTo>
                  <a:lnTo>
                    <a:pt x="78473" y="3810"/>
                  </a:lnTo>
                  <a:lnTo>
                    <a:pt x="76314" y="2540"/>
                  </a:lnTo>
                  <a:lnTo>
                    <a:pt x="78587" y="4445"/>
                  </a:lnTo>
                  <a:close/>
                </a:path>
                <a:path w="89535" h="250189">
                  <a:moveTo>
                    <a:pt x="79349" y="5080"/>
                  </a:moveTo>
                  <a:lnTo>
                    <a:pt x="78587" y="4445"/>
                  </a:lnTo>
                  <a:lnTo>
                    <a:pt x="78638" y="4686"/>
                  </a:lnTo>
                  <a:lnTo>
                    <a:pt x="79349" y="5080"/>
                  </a:lnTo>
                  <a:close/>
                </a:path>
                <a:path w="89535" h="250189">
                  <a:moveTo>
                    <a:pt x="82715" y="17780"/>
                  </a:moveTo>
                  <a:lnTo>
                    <a:pt x="82499" y="16510"/>
                  </a:lnTo>
                  <a:lnTo>
                    <a:pt x="80695" y="16510"/>
                  </a:lnTo>
                  <a:lnTo>
                    <a:pt x="82715" y="17780"/>
                  </a:lnTo>
                  <a:close/>
                </a:path>
                <a:path w="89535" h="250189">
                  <a:moveTo>
                    <a:pt x="83629" y="6350"/>
                  </a:moveTo>
                  <a:lnTo>
                    <a:pt x="81978" y="5080"/>
                  </a:lnTo>
                  <a:lnTo>
                    <a:pt x="83426" y="6350"/>
                  </a:lnTo>
                  <a:lnTo>
                    <a:pt x="83629" y="6350"/>
                  </a:lnTo>
                  <a:close/>
                </a:path>
                <a:path w="89535" h="250189">
                  <a:moveTo>
                    <a:pt x="85191" y="16510"/>
                  </a:moveTo>
                  <a:lnTo>
                    <a:pt x="82270" y="12700"/>
                  </a:lnTo>
                  <a:lnTo>
                    <a:pt x="81546" y="10160"/>
                  </a:lnTo>
                  <a:lnTo>
                    <a:pt x="78917" y="7620"/>
                  </a:lnTo>
                  <a:lnTo>
                    <a:pt x="78422" y="5473"/>
                  </a:lnTo>
                  <a:lnTo>
                    <a:pt x="78422" y="10160"/>
                  </a:lnTo>
                  <a:lnTo>
                    <a:pt x="73799" y="7620"/>
                  </a:lnTo>
                  <a:lnTo>
                    <a:pt x="76111" y="7620"/>
                  </a:lnTo>
                  <a:lnTo>
                    <a:pt x="78422" y="10160"/>
                  </a:lnTo>
                  <a:lnTo>
                    <a:pt x="78422" y="5473"/>
                  </a:lnTo>
                  <a:lnTo>
                    <a:pt x="78333" y="5080"/>
                  </a:lnTo>
                  <a:lnTo>
                    <a:pt x="79933" y="6350"/>
                  </a:lnTo>
                  <a:lnTo>
                    <a:pt x="81127" y="7620"/>
                  </a:lnTo>
                  <a:lnTo>
                    <a:pt x="82804" y="8890"/>
                  </a:lnTo>
                  <a:lnTo>
                    <a:pt x="82905" y="7620"/>
                  </a:lnTo>
                  <a:lnTo>
                    <a:pt x="82384" y="6350"/>
                  </a:lnTo>
                  <a:lnTo>
                    <a:pt x="83007" y="7620"/>
                  </a:lnTo>
                  <a:lnTo>
                    <a:pt x="84886" y="7620"/>
                  </a:lnTo>
                  <a:lnTo>
                    <a:pt x="83426" y="6350"/>
                  </a:lnTo>
                  <a:lnTo>
                    <a:pt x="82765" y="6350"/>
                  </a:lnTo>
                  <a:lnTo>
                    <a:pt x="79502" y="3810"/>
                  </a:lnTo>
                  <a:lnTo>
                    <a:pt x="81813" y="6350"/>
                  </a:lnTo>
                  <a:lnTo>
                    <a:pt x="80772" y="6350"/>
                  </a:lnTo>
                  <a:lnTo>
                    <a:pt x="78714" y="5080"/>
                  </a:lnTo>
                  <a:lnTo>
                    <a:pt x="78638" y="4686"/>
                  </a:lnTo>
                  <a:lnTo>
                    <a:pt x="77050" y="3810"/>
                  </a:lnTo>
                  <a:lnTo>
                    <a:pt x="76454" y="3810"/>
                  </a:lnTo>
                  <a:lnTo>
                    <a:pt x="77076" y="5080"/>
                  </a:lnTo>
                  <a:lnTo>
                    <a:pt x="76415" y="5080"/>
                  </a:lnTo>
                  <a:lnTo>
                    <a:pt x="74523" y="3810"/>
                  </a:lnTo>
                  <a:lnTo>
                    <a:pt x="75285" y="3810"/>
                  </a:lnTo>
                  <a:lnTo>
                    <a:pt x="72504" y="2540"/>
                  </a:lnTo>
                  <a:lnTo>
                    <a:pt x="76733" y="7620"/>
                  </a:lnTo>
                  <a:lnTo>
                    <a:pt x="73774" y="5080"/>
                  </a:lnTo>
                  <a:lnTo>
                    <a:pt x="73609" y="5080"/>
                  </a:lnTo>
                  <a:lnTo>
                    <a:pt x="73787" y="7620"/>
                  </a:lnTo>
                  <a:lnTo>
                    <a:pt x="71488" y="6350"/>
                  </a:lnTo>
                  <a:lnTo>
                    <a:pt x="73990" y="8890"/>
                  </a:lnTo>
                  <a:lnTo>
                    <a:pt x="73596" y="8890"/>
                  </a:lnTo>
                  <a:lnTo>
                    <a:pt x="75044" y="10160"/>
                  </a:lnTo>
                  <a:lnTo>
                    <a:pt x="73698" y="9563"/>
                  </a:lnTo>
                  <a:lnTo>
                    <a:pt x="73596" y="8890"/>
                  </a:lnTo>
                  <a:lnTo>
                    <a:pt x="73393" y="8890"/>
                  </a:lnTo>
                  <a:lnTo>
                    <a:pt x="72390" y="7620"/>
                  </a:lnTo>
                  <a:lnTo>
                    <a:pt x="73380" y="9423"/>
                  </a:lnTo>
                  <a:lnTo>
                    <a:pt x="72174" y="8890"/>
                  </a:lnTo>
                  <a:lnTo>
                    <a:pt x="74803" y="12700"/>
                  </a:lnTo>
                  <a:lnTo>
                    <a:pt x="73025" y="11658"/>
                  </a:lnTo>
                  <a:lnTo>
                    <a:pt x="73380" y="12700"/>
                  </a:lnTo>
                  <a:lnTo>
                    <a:pt x="68732" y="8890"/>
                  </a:lnTo>
                  <a:lnTo>
                    <a:pt x="73545" y="13970"/>
                  </a:lnTo>
                  <a:lnTo>
                    <a:pt x="71031" y="12700"/>
                  </a:lnTo>
                  <a:lnTo>
                    <a:pt x="69621" y="11887"/>
                  </a:lnTo>
                  <a:lnTo>
                    <a:pt x="71628" y="13970"/>
                  </a:lnTo>
                  <a:lnTo>
                    <a:pt x="66217" y="11430"/>
                  </a:lnTo>
                  <a:lnTo>
                    <a:pt x="66586" y="12700"/>
                  </a:lnTo>
                  <a:lnTo>
                    <a:pt x="69710" y="15240"/>
                  </a:lnTo>
                  <a:lnTo>
                    <a:pt x="67056" y="13970"/>
                  </a:lnTo>
                  <a:lnTo>
                    <a:pt x="67462" y="16510"/>
                  </a:lnTo>
                  <a:lnTo>
                    <a:pt x="66446" y="15240"/>
                  </a:lnTo>
                  <a:lnTo>
                    <a:pt x="64528" y="16510"/>
                  </a:lnTo>
                  <a:lnTo>
                    <a:pt x="62306" y="16510"/>
                  </a:lnTo>
                  <a:lnTo>
                    <a:pt x="65379" y="19050"/>
                  </a:lnTo>
                  <a:lnTo>
                    <a:pt x="64185" y="19050"/>
                  </a:lnTo>
                  <a:lnTo>
                    <a:pt x="64414" y="20320"/>
                  </a:lnTo>
                  <a:lnTo>
                    <a:pt x="62522" y="19050"/>
                  </a:lnTo>
                  <a:lnTo>
                    <a:pt x="62153" y="19050"/>
                  </a:lnTo>
                  <a:lnTo>
                    <a:pt x="62268" y="20320"/>
                  </a:lnTo>
                  <a:lnTo>
                    <a:pt x="59969" y="19050"/>
                  </a:lnTo>
                  <a:lnTo>
                    <a:pt x="59550" y="19050"/>
                  </a:lnTo>
                  <a:lnTo>
                    <a:pt x="61696" y="21590"/>
                  </a:lnTo>
                  <a:lnTo>
                    <a:pt x="59385" y="21590"/>
                  </a:lnTo>
                  <a:lnTo>
                    <a:pt x="61595" y="24130"/>
                  </a:lnTo>
                  <a:lnTo>
                    <a:pt x="61366" y="24130"/>
                  </a:lnTo>
                  <a:lnTo>
                    <a:pt x="61366" y="25400"/>
                  </a:lnTo>
                  <a:lnTo>
                    <a:pt x="60020" y="24130"/>
                  </a:lnTo>
                  <a:lnTo>
                    <a:pt x="60490" y="24130"/>
                  </a:lnTo>
                  <a:lnTo>
                    <a:pt x="61137" y="24434"/>
                  </a:lnTo>
                  <a:lnTo>
                    <a:pt x="61366" y="25400"/>
                  </a:lnTo>
                  <a:lnTo>
                    <a:pt x="61366" y="24130"/>
                  </a:lnTo>
                  <a:lnTo>
                    <a:pt x="61061" y="24130"/>
                  </a:lnTo>
                  <a:lnTo>
                    <a:pt x="60388" y="22860"/>
                  </a:lnTo>
                  <a:lnTo>
                    <a:pt x="59778" y="24130"/>
                  </a:lnTo>
                  <a:lnTo>
                    <a:pt x="59309" y="24130"/>
                  </a:lnTo>
                  <a:lnTo>
                    <a:pt x="59334" y="25400"/>
                  </a:lnTo>
                  <a:lnTo>
                    <a:pt x="58915" y="25400"/>
                  </a:lnTo>
                  <a:lnTo>
                    <a:pt x="57061" y="24130"/>
                  </a:lnTo>
                  <a:lnTo>
                    <a:pt x="55321" y="24130"/>
                  </a:lnTo>
                  <a:lnTo>
                    <a:pt x="57912" y="26670"/>
                  </a:lnTo>
                  <a:lnTo>
                    <a:pt x="57746" y="26670"/>
                  </a:lnTo>
                  <a:lnTo>
                    <a:pt x="56489" y="25400"/>
                  </a:lnTo>
                  <a:lnTo>
                    <a:pt x="55714" y="25400"/>
                  </a:lnTo>
                  <a:lnTo>
                    <a:pt x="56591" y="26670"/>
                  </a:lnTo>
                  <a:lnTo>
                    <a:pt x="54775" y="27940"/>
                  </a:lnTo>
                  <a:lnTo>
                    <a:pt x="57861" y="29210"/>
                  </a:lnTo>
                  <a:lnTo>
                    <a:pt x="58102" y="29210"/>
                  </a:lnTo>
                  <a:lnTo>
                    <a:pt x="59893" y="31750"/>
                  </a:lnTo>
                  <a:lnTo>
                    <a:pt x="54876" y="30480"/>
                  </a:lnTo>
                  <a:lnTo>
                    <a:pt x="55118" y="33020"/>
                  </a:lnTo>
                  <a:lnTo>
                    <a:pt x="54229" y="33020"/>
                  </a:lnTo>
                  <a:lnTo>
                    <a:pt x="54711" y="34290"/>
                  </a:lnTo>
                  <a:lnTo>
                    <a:pt x="53657" y="34290"/>
                  </a:lnTo>
                  <a:lnTo>
                    <a:pt x="55181" y="36830"/>
                  </a:lnTo>
                  <a:lnTo>
                    <a:pt x="55029" y="36830"/>
                  </a:lnTo>
                  <a:lnTo>
                    <a:pt x="53213" y="35560"/>
                  </a:lnTo>
                  <a:lnTo>
                    <a:pt x="52222" y="35560"/>
                  </a:lnTo>
                  <a:lnTo>
                    <a:pt x="52489" y="36830"/>
                  </a:lnTo>
                  <a:lnTo>
                    <a:pt x="51409" y="36830"/>
                  </a:lnTo>
                  <a:lnTo>
                    <a:pt x="50507" y="35839"/>
                  </a:lnTo>
                  <a:lnTo>
                    <a:pt x="50685" y="35560"/>
                  </a:lnTo>
                  <a:lnTo>
                    <a:pt x="50253" y="35560"/>
                  </a:lnTo>
                  <a:lnTo>
                    <a:pt x="47840" y="35560"/>
                  </a:lnTo>
                  <a:lnTo>
                    <a:pt x="49720" y="38100"/>
                  </a:lnTo>
                  <a:lnTo>
                    <a:pt x="47637" y="36830"/>
                  </a:lnTo>
                  <a:lnTo>
                    <a:pt x="46482" y="36830"/>
                  </a:lnTo>
                  <a:lnTo>
                    <a:pt x="46926" y="38100"/>
                  </a:lnTo>
                  <a:lnTo>
                    <a:pt x="48971" y="38100"/>
                  </a:lnTo>
                  <a:lnTo>
                    <a:pt x="48107" y="39370"/>
                  </a:lnTo>
                  <a:lnTo>
                    <a:pt x="45237" y="36830"/>
                  </a:lnTo>
                  <a:lnTo>
                    <a:pt x="40551" y="36830"/>
                  </a:lnTo>
                  <a:lnTo>
                    <a:pt x="49631" y="44450"/>
                  </a:lnTo>
                  <a:lnTo>
                    <a:pt x="46824" y="43421"/>
                  </a:lnTo>
                  <a:lnTo>
                    <a:pt x="46113" y="44450"/>
                  </a:lnTo>
                  <a:lnTo>
                    <a:pt x="41275" y="43180"/>
                  </a:lnTo>
                  <a:lnTo>
                    <a:pt x="38798" y="43180"/>
                  </a:lnTo>
                  <a:lnTo>
                    <a:pt x="44945" y="46990"/>
                  </a:lnTo>
                  <a:lnTo>
                    <a:pt x="44297" y="46990"/>
                  </a:lnTo>
                  <a:lnTo>
                    <a:pt x="47269" y="48260"/>
                  </a:lnTo>
                  <a:lnTo>
                    <a:pt x="47802" y="50800"/>
                  </a:lnTo>
                  <a:lnTo>
                    <a:pt x="46939" y="50800"/>
                  </a:lnTo>
                  <a:lnTo>
                    <a:pt x="42672" y="48260"/>
                  </a:lnTo>
                  <a:lnTo>
                    <a:pt x="42100" y="48260"/>
                  </a:lnTo>
                  <a:lnTo>
                    <a:pt x="42113" y="46990"/>
                  </a:lnTo>
                  <a:lnTo>
                    <a:pt x="40690" y="46990"/>
                  </a:lnTo>
                  <a:lnTo>
                    <a:pt x="40157" y="48260"/>
                  </a:lnTo>
                  <a:lnTo>
                    <a:pt x="38531" y="46990"/>
                  </a:lnTo>
                  <a:lnTo>
                    <a:pt x="39243" y="48260"/>
                  </a:lnTo>
                  <a:lnTo>
                    <a:pt x="38836" y="48260"/>
                  </a:lnTo>
                  <a:lnTo>
                    <a:pt x="40055" y="49530"/>
                  </a:lnTo>
                  <a:lnTo>
                    <a:pt x="38404" y="49530"/>
                  </a:lnTo>
                  <a:lnTo>
                    <a:pt x="39103" y="50800"/>
                  </a:lnTo>
                  <a:lnTo>
                    <a:pt x="40360" y="50800"/>
                  </a:lnTo>
                  <a:lnTo>
                    <a:pt x="38163" y="52070"/>
                  </a:lnTo>
                  <a:lnTo>
                    <a:pt x="42062" y="53340"/>
                  </a:lnTo>
                  <a:lnTo>
                    <a:pt x="41973" y="54610"/>
                  </a:lnTo>
                  <a:lnTo>
                    <a:pt x="39966" y="53340"/>
                  </a:lnTo>
                  <a:lnTo>
                    <a:pt x="38100" y="52070"/>
                  </a:lnTo>
                  <a:lnTo>
                    <a:pt x="38912" y="53340"/>
                  </a:lnTo>
                  <a:lnTo>
                    <a:pt x="38265" y="53340"/>
                  </a:lnTo>
                  <a:lnTo>
                    <a:pt x="38265" y="58420"/>
                  </a:lnTo>
                  <a:lnTo>
                    <a:pt x="35255" y="57150"/>
                  </a:lnTo>
                  <a:lnTo>
                    <a:pt x="36385" y="57150"/>
                  </a:lnTo>
                  <a:lnTo>
                    <a:pt x="38265" y="58420"/>
                  </a:lnTo>
                  <a:lnTo>
                    <a:pt x="38265" y="53340"/>
                  </a:lnTo>
                  <a:lnTo>
                    <a:pt x="37426" y="53340"/>
                  </a:lnTo>
                  <a:lnTo>
                    <a:pt x="35179" y="52070"/>
                  </a:lnTo>
                  <a:lnTo>
                    <a:pt x="36753" y="53340"/>
                  </a:lnTo>
                  <a:lnTo>
                    <a:pt x="32791" y="52070"/>
                  </a:lnTo>
                  <a:lnTo>
                    <a:pt x="32092" y="53340"/>
                  </a:lnTo>
                  <a:lnTo>
                    <a:pt x="32283" y="53340"/>
                  </a:lnTo>
                  <a:lnTo>
                    <a:pt x="33896" y="53340"/>
                  </a:lnTo>
                  <a:lnTo>
                    <a:pt x="33413" y="54470"/>
                  </a:lnTo>
                  <a:lnTo>
                    <a:pt x="33566" y="54610"/>
                  </a:lnTo>
                  <a:lnTo>
                    <a:pt x="36093" y="55880"/>
                  </a:lnTo>
                  <a:lnTo>
                    <a:pt x="37719" y="57150"/>
                  </a:lnTo>
                  <a:lnTo>
                    <a:pt x="36944" y="57150"/>
                  </a:lnTo>
                  <a:lnTo>
                    <a:pt x="32232" y="55880"/>
                  </a:lnTo>
                  <a:lnTo>
                    <a:pt x="31292" y="55880"/>
                  </a:lnTo>
                  <a:lnTo>
                    <a:pt x="31178" y="54610"/>
                  </a:lnTo>
                  <a:lnTo>
                    <a:pt x="27876" y="54610"/>
                  </a:lnTo>
                  <a:lnTo>
                    <a:pt x="34175" y="57150"/>
                  </a:lnTo>
                  <a:lnTo>
                    <a:pt x="33426" y="58420"/>
                  </a:lnTo>
                  <a:lnTo>
                    <a:pt x="31851" y="57150"/>
                  </a:lnTo>
                  <a:lnTo>
                    <a:pt x="30683" y="57150"/>
                  </a:lnTo>
                  <a:lnTo>
                    <a:pt x="33261" y="58420"/>
                  </a:lnTo>
                  <a:lnTo>
                    <a:pt x="34302" y="59690"/>
                  </a:lnTo>
                  <a:lnTo>
                    <a:pt x="32588" y="59690"/>
                  </a:lnTo>
                  <a:lnTo>
                    <a:pt x="34823" y="60960"/>
                  </a:lnTo>
                  <a:lnTo>
                    <a:pt x="34455" y="62230"/>
                  </a:lnTo>
                  <a:lnTo>
                    <a:pt x="35394" y="62230"/>
                  </a:lnTo>
                  <a:lnTo>
                    <a:pt x="35839" y="62661"/>
                  </a:lnTo>
                  <a:lnTo>
                    <a:pt x="36068" y="62230"/>
                  </a:lnTo>
                  <a:lnTo>
                    <a:pt x="36880" y="62230"/>
                  </a:lnTo>
                  <a:lnTo>
                    <a:pt x="36525" y="63334"/>
                  </a:lnTo>
                  <a:lnTo>
                    <a:pt x="38011" y="64770"/>
                  </a:lnTo>
                  <a:lnTo>
                    <a:pt x="33401" y="62928"/>
                  </a:lnTo>
                  <a:lnTo>
                    <a:pt x="33401" y="66459"/>
                  </a:lnTo>
                  <a:lnTo>
                    <a:pt x="32410" y="66116"/>
                  </a:lnTo>
                  <a:lnTo>
                    <a:pt x="32893" y="66040"/>
                  </a:lnTo>
                  <a:lnTo>
                    <a:pt x="33401" y="66459"/>
                  </a:lnTo>
                  <a:lnTo>
                    <a:pt x="33401" y="62928"/>
                  </a:lnTo>
                  <a:lnTo>
                    <a:pt x="31661" y="62230"/>
                  </a:lnTo>
                  <a:lnTo>
                    <a:pt x="33185" y="64770"/>
                  </a:lnTo>
                  <a:lnTo>
                    <a:pt x="31851" y="64770"/>
                  </a:lnTo>
                  <a:lnTo>
                    <a:pt x="30035" y="63500"/>
                  </a:lnTo>
                  <a:lnTo>
                    <a:pt x="29083" y="63500"/>
                  </a:lnTo>
                  <a:lnTo>
                    <a:pt x="30759" y="64770"/>
                  </a:lnTo>
                  <a:lnTo>
                    <a:pt x="26250" y="63500"/>
                  </a:lnTo>
                  <a:lnTo>
                    <a:pt x="27520" y="64770"/>
                  </a:lnTo>
                  <a:lnTo>
                    <a:pt x="29933" y="66040"/>
                  </a:lnTo>
                  <a:lnTo>
                    <a:pt x="29400" y="66040"/>
                  </a:lnTo>
                  <a:lnTo>
                    <a:pt x="31229" y="67310"/>
                  </a:lnTo>
                  <a:lnTo>
                    <a:pt x="30505" y="64770"/>
                  </a:lnTo>
                  <a:lnTo>
                    <a:pt x="33223" y="67310"/>
                  </a:lnTo>
                  <a:lnTo>
                    <a:pt x="33528" y="67310"/>
                  </a:lnTo>
                  <a:lnTo>
                    <a:pt x="32689" y="66421"/>
                  </a:lnTo>
                  <a:lnTo>
                    <a:pt x="37211" y="69850"/>
                  </a:lnTo>
                  <a:lnTo>
                    <a:pt x="34518" y="69850"/>
                  </a:lnTo>
                  <a:lnTo>
                    <a:pt x="28943" y="67310"/>
                  </a:lnTo>
                  <a:lnTo>
                    <a:pt x="25831" y="67310"/>
                  </a:lnTo>
                  <a:lnTo>
                    <a:pt x="30721" y="69850"/>
                  </a:lnTo>
                  <a:lnTo>
                    <a:pt x="28524" y="71120"/>
                  </a:lnTo>
                  <a:lnTo>
                    <a:pt x="29756" y="71120"/>
                  </a:lnTo>
                  <a:lnTo>
                    <a:pt x="31877" y="72390"/>
                  </a:lnTo>
                  <a:lnTo>
                    <a:pt x="29578" y="72390"/>
                  </a:lnTo>
                  <a:lnTo>
                    <a:pt x="30264" y="73660"/>
                  </a:lnTo>
                  <a:lnTo>
                    <a:pt x="28397" y="72390"/>
                  </a:lnTo>
                  <a:lnTo>
                    <a:pt x="27698" y="72390"/>
                  </a:lnTo>
                  <a:lnTo>
                    <a:pt x="25628" y="73660"/>
                  </a:lnTo>
                  <a:lnTo>
                    <a:pt x="29337" y="74930"/>
                  </a:lnTo>
                  <a:lnTo>
                    <a:pt x="26530" y="74930"/>
                  </a:lnTo>
                  <a:lnTo>
                    <a:pt x="24917" y="76200"/>
                  </a:lnTo>
                  <a:lnTo>
                    <a:pt x="31254" y="78740"/>
                  </a:lnTo>
                  <a:lnTo>
                    <a:pt x="30060" y="80010"/>
                  </a:lnTo>
                  <a:lnTo>
                    <a:pt x="28155" y="78740"/>
                  </a:lnTo>
                  <a:lnTo>
                    <a:pt x="26555" y="78740"/>
                  </a:lnTo>
                  <a:lnTo>
                    <a:pt x="25463" y="77470"/>
                  </a:lnTo>
                  <a:lnTo>
                    <a:pt x="24752" y="77470"/>
                  </a:lnTo>
                  <a:lnTo>
                    <a:pt x="28092" y="80010"/>
                  </a:lnTo>
                  <a:lnTo>
                    <a:pt x="26123" y="80010"/>
                  </a:lnTo>
                  <a:lnTo>
                    <a:pt x="26873" y="81280"/>
                  </a:lnTo>
                  <a:lnTo>
                    <a:pt x="27533" y="81280"/>
                  </a:lnTo>
                  <a:lnTo>
                    <a:pt x="28841" y="81280"/>
                  </a:lnTo>
                  <a:lnTo>
                    <a:pt x="28473" y="82550"/>
                  </a:lnTo>
                  <a:lnTo>
                    <a:pt x="30784" y="83820"/>
                  </a:lnTo>
                  <a:lnTo>
                    <a:pt x="24244" y="82550"/>
                  </a:lnTo>
                  <a:lnTo>
                    <a:pt x="29629" y="87630"/>
                  </a:lnTo>
                  <a:lnTo>
                    <a:pt x="24079" y="86360"/>
                  </a:lnTo>
                  <a:lnTo>
                    <a:pt x="24345" y="87630"/>
                  </a:lnTo>
                  <a:lnTo>
                    <a:pt x="24536" y="88900"/>
                  </a:lnTo>
                  <a:lnTo>
                    <a:pt x="24345" y="90170"/>
                  </a:lnTo>
                  <a:lnTo>
                    <a:pt x="23380" y="90170"/>
                  </a:lnTo>
                  <a:lnTo>
                    <a:pt x="23647" y="88900"/>
                  </a:lnTo>
                  <a:lnTo>
                    <a:pt x="21399" y="90170"/>
                  </a:lnTo>
                  <a:lnTo>
                    <a:pt x="28917" y="92710"/>
                  </a:lnTo>
                  <a:lnTo>
                    <a:pt x="23012" y="92710"/>
                  </a:lnTo>
                  <a:lnTo>
                    <a:pt x="24980" y="91440"/>
                  </a:lnTo>
                  <a:lnTo>
                    <a:pt x="23622" y="91440"/>
                  </a:lnTo>
                  <a:lnTo>
                    <a:pt x="17183" y="88900"/>
                  </a:lnTo>
                  <a:lnTo>
                    <a:pt x="23876" y="93980"/>
                  </a:lnTo>
                  <a:lnTo>
                    <a:pt x="19799" y="92710"/>
                  </a:lnTo>
                  <a:lnTo>
                    <a:pt x="17056" y="92710"/>
                  </a:lnTo>
                  <a:lnTo>
                    <a:pt x="21272" y="95250"/>
                  </a:lnTo>
                  <a:lnTo>
                    <a:pt x="20383" y="96520"/>
                  </a:lnTo>
                  <a:lnTo>
                    <a:pt x="19418" y="96520"/>
                  </a:lnTo>
                  <a:lnTo>
                    <a:pt x="22364" y="97790"/>
                  </a:lnTo>
                  <a:lnTo>
                    <a:pt x="23012" y="100330"/>
                  </a:lnTo>
                  <a:lnTo>
                    <a:pt x="23914" y="100330"/>
                  </a:lnTo>
                  <a:lnTo>
                    <a:pt x="24307" y="101600"/>
                  </a:lnTo>
                  <a:lnTo>
                    <a:pt x="23558" y="101600"/>
                  </a:lnTo>
                  <a:lnTo>
                    <a:pt x="22821" y="101600"/>
                  </a:lnTo>
                  <a:lnTo>
                    <a:pt x="21374" y="102870"/>
                  </a:lnTo>
                  <a:lnTo>
                    <a:pt x="18605" y="101600"/>
                  </a:lnTo>
                  <a:lnTo>
                    <a:pt x="18770" y="100330"/>
                  </a:lnTo>
                  <a:lnTo>
                    <a:pt x="15062" y="100330"/>
                  </a:lnTo>
                  <a:lnTo>
                    <a:pt x="18491" y="101600"/>
                  </a:lnTo>
                  <a:lnTo>
                    <a:pt x="16179" y="101600"/>
                  </a:lnTo>
                  <a:lnTo>
                    <a:pt x="16205" y="102870"/>
                  </a:lnTo>
                  <a:lnTo>
                    <a:pt x="20116" y="104140"/>
                  </a:lnTo>
                  <a:lnTo>
                    <a:pt x="19342" y="105410"/>
                  </a:lnTo>
                  <a:lnTo>
                    <a:pt x="20574" y="106680"/>
                  </a:lnTo>
                  <a:lnTo>
                    <a:pt x="24193" y="107950"/>
                  </a:lnTo>
                  <a:lnTo>
                    <a:pt x="18148" y="106680"/>
                  </a:lnTo>
                  <a:lnTo>
                    <a:pt x="20764" y="107950"/>
                  </a:lnTo>
                  <a:lnTo>
                    <a:pt x="16738" y="106680"/>
                  </a:lnTo>
                  <a:lnTo>
                    <a:pt x="17513" y="107950"/>
                  </a:lnTo>
                  <a:lnTo>
                    <a:pt x="19900" y="110490"/>
                  </a:lnTo>
                  <a:lnTo>
                    <a:pt x="20320" y="111620"/>
                  </a:lnTo>
                  <a:lnTo>
                    <a:pt x="41529" y="111620"/>
                  </a:lnTo>
                  <a:lnTo>
                    <a:pt x="42329" y="110490"/>
                  </a:lnTo>
                  <a:lnTo>
                    <a:pt x="32499" y="107950"/>
                  </a:lnTo>
                  <a:lnTo>
                    <a:pt x="37274" y="107950"/>
                  </a:lnTo>
                  <a:lnTo>
                    <a:pt x="40398" y="109220"/>
                  </a:lnTo>
                  <a:lnTo>
                    <a:pt x="37299" y="105410"/>
                  </a:lnTo>
                  <a:lnTo>
                    <a:pt x="42291" y="104140"/>
                  </a:lnTo>
                  <a:lnTo>
                    <a:pt x="41541" y="102870"/>
                  </a:lnTo>
                  <a:lnTo>
                    <a:pt x="40030" y="100330"/>
                  </a:lnTo>
                  <a:lnTo>
                    <a:pt x="41579" y="100330"/>
                  </a:lnTo>
                  <a:lnTo>
                    <a:pt x="44157" y="101600"/>
                  </a:lnTo>
                  <a:lnTo>
                    <a:pt x="42468" y="99060"/>
                  </a:lnTo>
                  <a:lnTo>
                    <a:pt x="44996" y="99060"/>
                  </a:lnTo>
                  <a:lnTo>
                    <a:pt x="42964" y="97790"/>
                  </a:lnTo>
                  <a:lnTo>
                    <a:pt x="41935" y="97155"/>
                  </a:lnTo>
                  <a:lnTo>
                    <a:pt x="41935" y="98704"/>
                  </a:lnTo>
                  <a:lnTo>
                    <a:pt x="40563" y="97790"/>
                  </a:lnTo>
                  <a:lnTo>
                    <a:pt x="40932" y="97790"/>
                  </a:lnTo>
                  <a:lnTo>
                    <a:pt x="41935" y="98704"/>
                  </a:lnTo>
                  <a:lnTo>
                    <a:pt x="41935" y="97155"/>
                  </a:lnTo>
                  <a:lnTo>
                    <a:pt x="40919" y="96520"/>
                  </a:lnTo>
                  <a:lnTo>
                    <a:pt x="43218" y="96520"/>
                  </a:lnTo>
                  <a:lnTo>
                    <a:pt x="44221" y="97790"/>
                  </a:lnTo>
                  <a:lnTo>
                    <a:pt x="43776" y="96520"/>
                  </a:lnTo>
                  <a:lnTo>
                    <a:pt x="45135" y="96520"/>
                  </a:lnTo>
                  <a:lnTo>
                    <a:pt x="42303" y="95250"/>
                  </a:lnTo>
                  <a:lnTo>
                    <a:pt x="43967" y="95250"/>
                  </a:lnTo>
                  <a:lnTo>
                    <a:pt x="42887" y="93980"/>
                  </a:lnTo>
                  <a:lnTo>
                    <a:pt x="41821" y="92710"/>
                  </a:lnTo>
                  <a:lnTo>
                    <a:pt x="43713" y="92710"/>
                  </a:lnTo>
                  <a:lnTo>
                    <a:pt x="40894" y="91440"/>
                  </a:lnTo>
                  <a:lnTo>
                    <a:pt x="45872" y="91440"/>
                  </a:lnTo>
                  <a:lnTo>
                    <a:pt x="41681" y="90170"/>
                  </a:lnTo>
                  <a:lnTo>
                    <a:pt x="46037" y="91440"/>
                  </a:lnTo>
                  <a:lnTo>
                    <a:pt x="45948" y="88900"/>
                  </a:lnTo>
                  <a:lnTo>
                    <a:pt x="45491" y="88582"/>
                  </a:lnTo>
                  <a:lnTo>
                    <a:pt x="45758" y="87630"/>
                  </a:lnTo>
                  <a:lnTo>
                    <a:pt x="47485" y="88900"/>
                  </a:lnTo>
                  <a:lnTo>
                    <a:pt x="47726" y="88900"/>
                  </a:lnTo>
                  <a:lnTo>
                    <a:pt x="47510" y="88417"/>
                  </a:lnTo>
                  <a:lnTo>
                    <a:pt x="47180" y="87630"/>
                  </a:lnTo>
                  <a:lnTo>
                    <a:pt x="44907" y="86360"/>
                  </a:lnTo>
                  <a:lnTo>
                    <a:pt x="50647" y="87630"/>
                  </a:lnTo>
                  <a:lnTo>
                    <a:pt x="48450" y="86360"/>
                  </a:lnTo>
                  <a:lnTo>
                    <a:pt x="44043" y="83820"/>
                  </a:lnTo>
                  <a:lnTo>
                    <a:pt x="41846" y="82550"/>
                  </a:lnTo>
                  <a:lnTo>
                    <a:pt x="48806" y="83820"/>
                  </a:lnTo>
                  <a:lnTo>
                    <a:pt x="48069" y="82550"/>
                  </a:lnTo>
                  <a:lnTo>
                    <a:pt x="47332" y="81280"/>
                  </a:lnTo>
                  <a:lnTo>
                    <a:pt x="46736" y="78943"/>
                  </a:lnTo>
                  <a:lnTo>
                    <a:pt x="50584" y="80010"/>
                  </a:lnTo>
                  <a:lnTo>
                    <a:pt x="50114" y="78740"/>
                  </a:lnTo>
                  <a:lnTo>
                    <a:pt x="46685" y="78740"/>
                  </a:lnTo>
                  <a:lnTo>
                    <a:pt x="46596" y="76200"/>
                  </a:lnTo>
                  <a:lnTo>
                    <a:pt x="49911" y="78181"/>
                  </a:lnTo>
                  <a:lnTo>
                    <a:pt x="49644" y="77470"/>
                  </a:lnTo>
                  <a:lnTo>
                    <a:pt x="48056" y="76200"/>
                  </a:lnTo>
                  <a:lnTo>
                    <a:pt x="46469" y="74930"/>
                  </a:lnTo>
                  <a:lnTo>
                    <a:pt x="48361" y="73660"/>
                  </a:lnTo>
                  <a:lnTo>
                    <a:pt x="49149" y="73660"/>
                  </a:lnTo>
                  <a:lnTo>
                    <a:pt x="50076" y="74930"/>
                  </a:lnTo>
                  <a:lnTo>
                    <a:pt x="50723" y="74930"/>
                  </a:lnTo>
                  <a:lnTo>
                    <a:pt x="49822" y="72390"/>
                  </a:lnTo>
                  <a:lnTo>
                    <a:pt x="52743" y="72390"/>
                  </a:lnTo>
                  <a:lnTo>
                    <a:pt x="51193" y="69850"/>
                  </a:lnTo>
                  <a:lnTo>
                    <a:pt x="51587" y="69850"/>
                  </a:lnTo>
                  <a:lnTo>
                    <a:pt x="48564" y="68580"/>
                  </a:lnTo>
                  <a:lnTo>
                    <a:pt x="47459" y="67310"/>
                  </a:lnTo>
                  <a:lnTo>
                    <a:pt x="46355" y="66040"/>
                  </a:lnTo>
                  <a:lnTo>
                    <a:pt x="44932" y="64770"/>
                  </a:lnTo>
                  <a:lnTo>
                    <a:pt x="50152" y="68580"/>
                  </a:lnTo>
                  <a:lnTo>
                    <a:pt x="47142" y="63500"/>
                  </a:lnTo>
                  <a:lnTo>
                    <a:pt x="53632" y="68580"/>
                  </a:lnTo>
                  <a:lnTo>
                    <a:pt x="53378" y="67310"/>
                  </a:lnTo>
                  <a:lnTo>
                    <a:pt x="52603" y="67310"/>
                  </a:lnTo>
                  <a:lnTo>
                    <a:pt x="51295" y="66040"/>
                  </a:lnTo>
                  <a:lnTo>
                    <a:pt x="51790" y="64770"/>
                  </a:lnTo>
                  <a:lnTo>
                    <a:pt x="52463" y="64770"/>
                  </a:lnTo>
                  <a:lnTo>
                    <a:pt x="50939" y="63500"/>
                  </a:lnTo>
                  <a:lnTo>
                    <a:pt x="52146" y="62230"/>
                  </a:lnTo>
                  <a:lnTo>
                    <a:pt x="52679" y="63500"/>
                  </a:lnTo>
                  <a:lnTo>
                    <a:pt x="53314" y="63500"/>
                  </a:lnTo>
                  <a:lnTo>
                    <a:pt x="53797" y="62230"/>
                  </a:lnTo>
                  <a:lnTo>
                    <a:pt x="49860" y="58420"/>
                  </a:lnTo>
                  <a:lnTo>
                    <a:pt x="52425" y="58420"/>
                  </a:lnTo>
                  <a:lnTo>
                    <a:pt x="56146" y="60960"/>
                  </a:lnTo>
                  <a:lnTo>
                    <a:pt x="54013" y="58420"/>
                  </a:lnTo>
                  <a:lnTo>
                    <a:pt x="57492" y="59690"/>
                  </a:lnTo>
                  <a:lnTo>
                    <a:pt x="56908" y="58420"/>
                  </a:lnTo>
                  <a:lnTo>
                    <a:pt x="55067" y="58420"/>
                  </a:lnTo>
                  <a:lnTo>
                    <a:pt x="55537" y="57150"/>
                  </a:lnTo>
                  <a:lnTo>
                    <a:pt x="53365" y="54610"/>
                  </a:lnTo>
                  <a:lnTo>
                    <a:pt x="54343" y="54610"/>
                  </a:lnTo>
                  <a:lnTo>
                    <a:pt x="53022" y="53340"/>
                  </a:lnTo>
                  <a:lnTo>
                    <a:pt x="49987" y="52070"/>
                  </a:lnTo>
                  <a:lnTo>
                    <a:pt x="51727" y="52070"/>
                  </a:lnTo>
                  <a:lnTo>
                    <a:pt x="51968" y="50800"/>
                  </a:lnTo>
                  <a:lnTo>
                    <a:pt x="54216" y="52070"/>
                  </a:lnTo>
                  <a:lnTo>
                    <a:pt x="52412" y="49530"/>
                  </a:lnTo>
                  <a:lnTo>
                    <a:pt x="53581" y="49530"/>
                  </a:lnTo>
                  <a:lnTo>
                    <a:pt x="54749" y="50800"/>
                  </a:lnTo>
                  <a:lnTo>
                    <a:pt x="57264" y="52070"/>
                  </a:lnTo>
                  <a:lnTo>
                    <a:pt x="58039" y="52070"/>
                  </a:lnTo>
                  <a:lnTo>
                    <a:pt x="55422" y="50800"/>
                  </a:lnTo>
                  <a:lnTo>
                    <a:pt x="58242" y="50800"/>
                  </a:lnTo>
                  <a:lnTo>
                    <a:pt x="56870" y="49530"/>
                  </a:lnTo>
                  <a:lnTo>
                    <a:pt x="55499" y="48260"/>
                  </a:lnTo>
                  <a:lnTo>
                    <a:pt x="56121" y="48260"/>
                  </a:lnTo>
                  <a:lnTo>
                    <a:pt x="57886" y="49530"/>
                  </a:lnTo>
                  <a:lnTo>
                    <a:pt x="58280" y="49530"/>
                  </a:lnTo>
                  <a:lnTo>
                    <a:pt x="56159" y="48260"/>
                  </a:lnTo>
                  <a:lnTo>
                    <a:pt x="57467" y="48260"/>
                  </a:lnTo>
                  <a:lnTo>
                    <a:pt x="58864" y="49530"/>
                  </a:lnTo>
                  <a:lnTo>
                    <a:pt x="59867" y="48260"/>
                  </a:lnTo>
                  <a:lnTo>
                    <a:pt x="58178" y="47879"/>
                  </a:lnTo>
                  <a:lnTo>
                    <a:pt x="59321" y="46990"/>
                  </a:lnTo>
                  <a:lnTo>
                    <a:pt x="57569" y="44450"/>
                  </a:lnTo>
                  <a:lnTo>
                    <a:pt x="57569" y="47739"/>
                  </a:lnTo>
                  <a:lnTo>
                    <a:pt x="54381" y="46990"/>
                  </a:lnTo>
                  <a:lnTo>
                    <a:pt x="57429" y="46990"/>
                  </a:lnTo>
                  <a:lnTo>
                    <a:pt x="57569" y="47739"/>
                  </a:lnTo>
                  <a:lnTo>
                    <a:pt x="57569" y="44450"/>
                  </a:lnTo>
                  <a:lnTo>
                    <a:pt x="59347" y="44450"/>
                  </a:lnTo>
                  <a:lnTo>
                    <a:pt x="62839" y="45694"/>
                  </a:lnTo>
                  <a:lnTo>
                    <a:pt x="62979" y="44450"/>
                  </a:lnTo>
                  <a:lnTo>
                    <a:pt x="60655" y="40640"/>
                  </a:lnTo>
                  <a:lnTo>
                    <a:pt x="61849" y="40640"/>
                  </a:lnTo>
                  <a:lnTo>
                    <a:pt x="60312" y="39370"/>
                  </a:lnTo>
                  <a:lnTo>
                    <a:pt x="57238" y="36830"/>
                  </a:lnTo>
                  <a:lnTo>
                    <a:pt x="64897" y="40640"/>
                  </a:lnTo>
                  <a:lnTo>
                    <a:pt x="63144" y="38100"/>
                  </a:lnTo>
                  <a:lnTo>
                    <a:pt x="63373" y="38100"/>
                  </a:lnTo>
                  <a:lnTo>
                    <a:pt x="65620" y="40640"/>
                  </a:lnTo>
                  <a:lnTo>
                    <a:pt x="65112" y="39370"/>
                  </a:lnTo>
                  <a:lnTo>
                    <a:pt x="66522" y="39370"/>
                  </a:lnTo>
                  <a:lnTo>
                    <a:pt x="65900" y="38100"/>
                  </a:lnTo>
                  <a:lnTo>
                    <a:pt x="65278" y="36830"/>
                  </a:lnTo>
                  <a:lnTo>
                    <a:pt x="64795" y="34290"/>
                  </a:lnTo>
                  <a:lnTo>
                    <a:pt x="65887" y="35560"/>
                  </a:lnTo>
                  <a:lnTo>
                    <a:pt x="67348" y="35560"/>
                  </a:lnTo>
                  <a:lnTo>
                    <a:pt x="67525" y="34290"/>
                  </a:lnTo>
                  <a:lnTo>
                    <a:pt x="68478" y="34290"/>
                  </a:lnTo>
                  <a:lnTo>
                    <a:pt x="67411" y="33020"/>
                  </a:lnTo>
                  <a:lnTo>
                    <a:pt x="67856" y="33020"/>
                  </a:lnTo>
                  <a:lnTo>
                    <a:pt x="65963" y="31750"/>
                  </a:lnTo>
                  <a:lnTo>
                    <a:pt x="69342" y="31750"/>
                  </a:lnTo>
                  <a:lnTo>
                    <a:pt x="69342" y="29210"/>
                  </a:lnTo>
                  <a:lnTo>
                    <a:pt x="69088" y="27940"/>
                  </a:lnTo>
                  <a:lnTo>
                    <a:pt x="71742" y="26670"/>
                  </a:lnTo>
                  <a:lnTo>
                    <a:pt x="71615" y="27940"/>
                  </a:lnTo>
                  <a:lnTo>
                    <a:pt x="72555" y="27940"/>
                  </a:lnTo>
                  <a:lnTo>
                    <a:pt x="72478" y="26670"/>
                  </a:lnTo>
                  <a:lnTo>
                    <a:pt x="70396" y="25400"/>
                  </a:lnTo>
                  <a:lnTo>
                    <a:pt x="71120" y="25400"/>
                  </a:lnTo>
                  <a:lnTo>
                    <a:pt x="69342" y="24130"/>
                  </a:lnTo>
                  <a:lnTo>
                    <a:pt x="70548" y="24130"/>
                  </a:lnTo>
                  <a:lnTo>
                    <a:pt x="71412" y="24409"/>
                  </a:lnTo>
                  <a:lnTo>
                    <a:pt x="72453" y="25400"/>
                  </a:lnTo>
                  <a:lnTo>
                    <a:pt x="72034" y="24599"/>
                  </a:lnTo>
                  <a:lnTo>
                    <a:pt x="74650" y="25400"/>
                  </a:lnTo>
                  <a:lnTo>
                    <a:pt x="70624" y="22860"/>
                  </a:lnTo>
                  <a:lnTo>
                    <a:pt x="68770" y="21704"/>
                  </a:lnTo>
                  <a:lnTo>
                    <a:pt x="68770" y="24130"/>
                  </a:lnTo>
                  <a:lnTo>
                    <a:pt x="68275" y="24130"/>
                  </a:lnTo>
                  <a:lnTo>
                    <a:pt x="67640" y="22860"/>
                  </a:lnTo>
                  <a:lnTo>
                    <a:pt x="67894" y="22860"/>
                  </a:lnTo>
                  <a:lnTo>
                    <a:pt x="68770" y="24130"/>
                  </a:lnTo>
                  <a:lnTo>
                    <a:pt x="68770" y="21704"/>
                  </a:lnTo>
                  <a:lnTo>
                    <a:pt x="66954" y="20561"/>
                  </a:lnTo>
                  <a:lnTo>
                    <a:pt x="66954" y="27940"/>
                  </a:lnTo>
                  <a:lnTo>
                    <a:pt x="65709" y="26670"/>
                  </a:lnTo>
                  <a:lnTo>
                    <a:pt x="63614" y="25400"/>
                  </a:lnTo>
                  <a:lnTo>
                    <a:pt x="63423" y="24638"/>
                  </a:lnTo>
                  <a:lnTo>
                    <a:pt x="63449" y="25400"/>
                  </a:lnTo>
                  <a:lnTo>
                    <a:pt x="63233" y="25247"/>
                  </a:lnTo>
                  <a:lnTo>
                    <a:pt x="63233" y="25400"/>
                  </a:lnTo>
                  <a:lnTo>
                    <a:pt x="62801" y="25400"/>
                  </a:lnTo>
                  <a:lnTo>
                    <a:pt x="62052" y="24853"/>
                  </a:lnTo>
                  <a:lnTo>
                    <a:pt x="63233" y="25400"/>
                  </a:lnTo>
                  <a:lnTo>
                    <a:pt x="63233" y="25247"/>
                  </a:lnTo>
                  <a:lnTo>
                    <a:pt x="61760" y="24180"/>
                  </a:lnTo>
                  <a:lnTo>
                    <a:pt x="63334" y="24612"/>
                  </a:lnTo>
                  <a:lnTo>
                    <a:pt x="63296" y="24130"/>
                  </a:lnTo>
                  <a:lnTo>
                    <a:pt x="63423" y="24638"/>
                  </a:lnTo>
                  <a:lnTo>
                    <a:pt x="66179" y="25400"/>
                  </a:lnTo>
                  <a:lnTo>
                    <a:pt x="66954" y="27940"/>
                  </a:lnTo>
                  <a:lnTo>
                    <a:pt x="66954" y="20561"/>
                  </a:lnTo>
                  <a:lnTo>
                    <a:pt x="66586" y="20320"/>
                  </a:lnTo>
                  <a:lnTo>
                    <a:pt x="69735" y="21590"/>
                  </a:lnTo>
                  <a:lnTo>
                    <a:pt x="70485" y="21590"/>
                  </a:lnTo>
                  <a:lnTo>
                    <a:pt x="69342" y="20320"/>
                  </a:lnTo>
                  <a:lnTo>
                    <a:pt x="69938" y="19050"/>
                  </a:lnTo>
                  <a:lnTo>
                    <a:pt x="71945" y="21145"/>
                  </a:lnTo>
                  <a:lnTo>
                    <a:pt x="72618" y="21590"/>
                  </a:lnTo>
                  <a:lnTo>
                    <a:pt x="72885" y="21590"/>
                  </a:lnTo>
                  <a:lnTo>
                    <a:pt x="69062" y="17780"/>
                  </a:lnTo>
                  <a:lnTo>
                    <a:pt x="71755" y="19050"/>
                  </a:lnTo>
                  <a:lnTo>
                    <a:pt x="72212" y="19050"/>
                  </a:lnTo>
                  <a:lnTo>
                    <a:pt x="71958" y="20320"/>
                  </a:lnTo>
                  <a:lnTo>
                    <a:pt x="72415" y="20320"/>
                  </a:lnTo>
                  <a:lnTo>
                    <a:pt x="75565" y="21590"/>
                  </a:lnTo>
                  <a:lnTo>
                    <a:pt x="77520" y="21590"/>
                  </a:lnTo>
                  <a:lnTo>
                    <a:pt x="76860" y="20701"/>
                  </a:lnTo>
                  <a:lnTo>
                    <a:pt x="76593" y="20320"/>
                  </a:lnTo>
                  <a:lnTo>
                    <a:pt x="72948" y="17780"/>
                  </a:lnTo>
                  <a:lnTo>
                    <a:pt x="71120" y="16510"/>
                  </a:lnTo>
                  <a:lnTo>
                    <a:pt x="76593" y="19050"/>
                  </a:lnTo>
                  <a:lnTo>
                    <a:pt x="73380" y="15240"/>
                  </a:lnTo>
                  <a:lnTo>
                    <a:pt x="76403" y="17780"/>
                  </a:lnTo>
                  <a:lnTo>
                    <a:pt x="75425" y="16510"/>
                  </a:lnTo>
                  <a:lnTo>
                    <a:pt x="77965" y="17780"/>
                  </a:lnTo>
                  <a:lnTo>
                    <a:pt x="78879" y="19050"/>
                  </a:lnTo>
                  <a:lnTo>
                    <a:pt x="80619" y="19050"/>
                  </a:lnTo>
                  <a:lnTo>
                    <a:pt x="78867" y="17780"/>
                  </a:lnTo>
                  <a:lnTo>
                    <a:pt x="82842" y="20320"/>
                  </a:lnTo>
                  <a:lnTo>
                    <a:pt x="81114" y="17780"/>
                  </a:lnTo>
                  <a:lnTo>
                    <a:pt x="80695" y="16510"/>
                  </a:lnTo>
                  <a:lnTo>
                    <a:pt x="80251" y="16510"/>
                  </a:lnTo>
                  <a:lnTo>
                    <a:pt x="77978" y="13970"/>
                  </a:lnTo>
                  <a:lnTo>
                    <a:pt x="85191" y="16510"/>
                  </a:lnTo>
                  <a:close/>
                </a:path>
                <a:path w="89535" h="250189">
                  <a:moveTo>
                    <a:pt x="86512" y="5727"/>
                  </a:moveTo>
                  <a:lnTo>
                    <a:pt x="86321" y="5080"/>
                  </a:lnTo>
                  <a:lnTo>
                    <a:pt x="85128" y="5080"/>
                  </a:lnTo>
                  <a:lnTo>
                    <a:pt x="86512" y="5727"/>
                  </a:lnTo>
                  <a:close/>
                </a:path>
                <a:path w="89535" h="250189">
                  <a:moveTo>
                    <a:pt x="86614" y="8890"/>
                  </a:moveTo>
                  <a:lnTo>
                    <a:pt x="86245" y="7620"/>
                  </a:lnTo>
                  <a:lnTo>
                    <a:pt x="85102" y="6350"/>
                  </a:lnTo>
                  <a:lnTo>
                    <a:pt x="84772" y="5080"/>
                  </a:lnTo>
                  <a:lnTo>
                    <a:pt x="85128" y="5080"/>
                  </a:lnTo>
                  <a:lnTo>
                    <a:pt x="84277" y="3810"/>
                  </a:lnTo>
                  <a:lnTo>
                    <a:pt x="84035" y="3810"/>
                  </a:lnTo>
                  <a:lnTo>
                    <a:pt x="78917" y="0"/>
                  </a:lnTo>
                  <a:lnTo>
                    <a:pt x="83629" y="6350"/>
                  </a:lnTo>
                  <a:lnTo>
                    <a:pt x="84480" y="6350"/>
                  </a:lnTo>
                  <a:lnTo>
                    <a:pt x="85852" y="7620"/>
                  </a:lnTo>
                  <a:lnTo>
                    <a:pt x="86614" y="8890"/>
                  </a:lnTo>
                  <a:close/>
                </a:path>
                <a:path w="89535" h="250189">
                  <a:moveTo>
                    <a:pt x="86880" y="10807"/>
                  </a:moveTo>
                  <a:lnTo>
                    <a:pt x="86829" y="10655"/>
                  </a:lnTo>
                  <a:lnTo>
                    <a:pt x="86169" y="10121"/>
                  </a:lnTo>
                  <a:lnTo>
                    <a:pt x="86880" y="10807"/>
                  </a:lnTo>
                  <a:close/>
                </a:path>
                <a:path w="89535" h="250189">
                  <a:moveTo>
                    <a:pt x="87071" y="11442"/>
                  </a:moveTo>
                  <a:lnTo>
                    <a:pt x="86956" y="11087"/>
                  </a:lnTo>
                  <a:lnTo>
                    <a:pt x="86055" y="10680"/>
                  </a:lnTo>
                  <a:lnTo>
                    <a:pt x="83439" y="9499"/>
                  </a:lnTo>
                  <a:lnTo>
                    <a:pt x="84709" y="10820"/>
                  </a:lnTo>
                  <a:lnTo>
                    <a:pt x="85115" y="10680"/>
                  </a:lnTo>
                  <a:lnTo>
                    <a:pt x="87071" y="11442"/>
                  </a:lnTo>
                  <a:close/>
                </a:path>
                <a:path w="89535" h="250189">
                  <a:moveTo>
                    <a:pt x="87312" y="11239"/>
                  </a:moveTo>
                  <a:lnTo>
                    <a:pt x="86880" y="10807"/>
                  </a:lnTo>
                  <a:lnTo>
                    <a:pt x="86956" y="11087"/>
                  </a:lnTo>
                  <a:lnTo>
                    <a:pt x="87312" y="11239"/>
                  </a:lnTo>
                  <a:close/>
                </a:path>
                <a:path w="89535" h="250189">
                  <a:moveTo>
                    <a:pt x="87376" y="5080"/>
                  </a:moveTo>
                  <a:lnTo>
                    <a:pt x="85255" y="2540"/>
                  </a:lnTo>
                  <a:lnTo>
                    <a:pt x="84201" y="2540"/>
                  </a:lnTo>
                  <a:lnTo>
                    <a:pt x="86182" y="3810"/>
                  </a:lnTo>
                  <a:lnTo>
                    <a:pt x="86474" y="5080"/>
                  </a:lnTo>
                  <a:lnTo>
                    <a:pt x="87325" y="5867"/>
                  </a:lnTo>
                  <a:lnTo>
                    <a:pt x="87376" y="5080"/>
                  </a:lnTo>
                  <a:close/>
                </a:path>
                <a:path w="89535" h="250189">
                  <a:moveTo>
                    <a:pt x="87490" y="7620"/>
                  </a:moveTo>
                  <a:lnTo>
                    <a:pt x="87299" y="6350"/>
                  </a:lnTo>
                  <a:lnTo>
                    <a:pt x="87312" y="6108"/>
                  </a:lnTo>
                  <a:lnTo>
                    <a:pt x="86512" y="5727"/>
                  </a:lnTo>
                  <a:lnTo>
                    <a:pt x="86690" y="6350"/>
                  </a:lnTo>
                  <a:lnTo>
                    <a:pt x="87490" y="7620"/>
                  </a:lnTo>
                  <a:close/>
                </a:path>
                <a:path w="89535" h="250189">
                  <a:moveTo>
                    <a:pt x="87858" y="6350"/>
                  </a:moveTo>
                  <a:lnTo>
                    <a:pt x="87325" y="5867"/>
                  </a:lnTo>
                  <a:lnTo>
                    <a:pt x="87312" y="6108"/>
                  </a:lnTo>
                  <a:lnTo>
                    <a:pt x="87858" y="6350"/>
                  </a:lnTo>
                  <a:close/>
                </a:path>
                <a:path w="89535" h="250189">
                  <a:moveTo>
                    <a:pt x="89128" y="5969"/>
                  </a:moveTo>
                  <a:lnTo>
                    <a:pt x="88976" y="5600"/>
                  </a:lnTo>
                  <a:lnTo>
                    <a:pt x="88900" y="5753"/>
                  </a:lnTo>
                  <a:lnTo>
                    <a:pt x="89128" y="5969"/>
                  </a:lnTo>
                  <a:close/>
                </a:path>
                <a:path w="89535" h="250189">
                  <a:moveTo>
                    <a:pt x="89255" y="5397"/>
                  </a:moveTo>
                  <a:lnTo>
                    <a:pt x="88620" y="4826"/>
                  </a:lnTo>
                  <a:lnTo>
                    <a:pt x="88976" y="5600"/>
                  </a:lnTo>
                  <a:lnTo>
                    <a:pt x="89255" y="5397"/>
                  </a:lnTo>
                  <a:close/>
                </a:path>
                <a:path w="89535" h="250189">
                  <a:moveTo>
                    <a:pt x="89509" y="6261"/>
                  </a:moveTo>
                  <a:lnTo>
                    <a:pt x="89357" y="6134"/>
                  </a:lnTo>
                  <a:lnTo>
                    <a:pt x="89230" y="6045"/>
                  </a:lnTo>
                  <a:lnTo>
                    <a:pt x="89306" y="6337"/>
                  </a:lnTo>
                  <a:lnTo>
                    <a:pt x="89509" y="6261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3337490" y="6893226"/>
              <a:ext cx="178419" cy="425837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3629482" y="7552874"/>
              <a:ext cx="255270" cy="775970"/>
            </a:xfrm>
            <a:custGeom>
              <a:avLst/>
              <a:gdLst/>
              <a:ahLst/>
              <a:cxnLst/>
              <a:rect l="l" t="t" r="r" b="b"/>
              <a:pathLst>
                <a:path w="255270" h="775970">
                  <a:moveTo>
                    <a:pt x="2679" y="15240"/>
                  </a:moveTo>
                  <a:lnTo>
                    <a:pt x="1473" y="12700"/>
                  </a:lnTo>
                  <a:lnTo>
                    <a:pt x="0" y="13970"/>
                  </a:lnTo>
                  <a:lnTo>
                    <a:pt x="2222" y="15240"/>
                  </a:lnTo>
                  <a:lnTo>
                    <a:pt x="2679" y="15240"/>
                  </a:lnTo>
                  <a:close/>
                </a:path>
                <a:path w="255270" h="775970">
                  <a:moveTo>
                    <a:pt x="6680" y="19812"/>
                  </a:moveTo>
                  <a:lnTo>
                    <a:pt x="6057" y="20320"/>
                  </a:lnTo>
                  <a:lnTo>
                    <a:pt x="3543" y="19050"/>
                  </a:lnTo>
                  <a:lnTo>
                    <a:pt x="3479" y="21590"/>
                  </a:lnTo>
                  <a:lnTo>
                    <a:pt x="6108" y="22860"/>
                  </a:lnTo>
                  <a:lnTo>
                    <a:pt x="6591" y="20320"/>
                  </a:lnTo>
                  <a:lnTo>
                    <a:pt x="6680" y="19812"/>
                  </a:lnTo>
                  <a:close/>
                </a:path>
                <a:path w="255270" h="775970">
                  <a:moveTo>
                    <a:pt x="7327" y="19316"/>
                  </a:moveTo>
                  <a:lnTo>
                    <a:pt x="6832" y="19050"/>
                  </a:lnTo>
                  <a:lnTo>
                    <a:pt x="6680" y="19812"/>
                  </a:lnTo>
                  <a:lnTo>
                    <a:pt x="7327" y="19316"/>
                  </a:lnTo>
                  <a:close/>
                </a:path>
                <a:path w="255270" h="775970">
                  <a:moveTo>
                    <a:pt x="7531" y="25247"/>
                  </a:moveTo>
                  <a:lnTo>
                    <a:pt x="5689" y="24130"/>
                  </a:lnTo>
                  <a:lnTo>
                    <a:pt x="6502" y="25400"/>
                  </a:lnTo>
                  <a:lnTo>
                    <a:pt x="7404" y="25400"/>
                  </a:lnTo>
                  <a:lnTo>
                    <a:pt x="7531" y="25247"/>
                  </a:lnTo>
                  <a:close/>
                </a:path>
                <a:path w="255270" h="775970">
                  <a:moveTo>
                    <a:pt x="9728" y="34696"/>
                  </a:moveTo>
                  <a:lnTo>
                    <a:pt x="9398" y="34683"/>
                  </a:lnTo>
                  <a:lnTo>
                    <a:pt x="9194" y="34734"/>
                  </a:lnTo>
                  <a:lnTo>
                    <a:pt x="9258" y="34925"/>
                  </a:lnTo>
                  <a:lnTo>
                    <a:pt x="9448" y="34823"/>
                  </a:lnTo>
                  <a:lnTo>
                    <a:pt x="9728" y="34696"/>
                  </a:lnTo>
                  <a:close/>
                </a:path>
                <a:path w="255270" h="775970">
                  <a:moveTo>
                    <a:pt x="13398" y="2108"/>
                  </a:moveTo>
                  <a:lnTo>
                    <a:pt x="11518" y="2260"/>
                  </a:lnTo>
                  <a:lnTo>
                    <a:pt x="11811" y="2578"/>
                  </a:lnTo>
                  <a:lnTo>
                    <a:pt x="13398" y="2108"/>
                  </a:lnTo>
                  <a:close/>
                </a:path>
                <a:path w="255270" h="775970">
                  <a:moveTo>
                    <a:pt x="24130" y="60998"/>
                  </a:moveTo>
                  <a:lnTo>
                    <a:pt x="21272" y="63500"/>
                  </a:lnTo>
                  <a:lnTo>
                    <a:pt x="24130" y="60998"/>
                  </a:lnTo>
                  <a:close/>
                </a:path>
                <a:path w="255270" h="775970">
                  <a:moveTo>
                    <a:pt x="29235" y="75996"/>
                  </a:moveTo>
                  <a:lnTo>
                    <a:pt x="26682" y="74930"/>
                  </a:lnTo>
                  <a:lnTo>
                    <a:pt x="28295" y="77470"/>
                  </a:lnTo>
                  <a:lnTo>
                    <a:pt x="29235" y="75996"/>
                  </a:lnTo>
                  <a:close/>
                </a:path>
                <a:path w="255270" h="775970">
                  <a:moveTo>
                    <a:pt x="30048" y="74739"/>
                  </a:moveTo>
                  <a:lnTo>
                    <a:pt x="29235" y="75996"/>
                  </a:lnTo>
                  <a:lnTo>
                    <a:pt x="29718" y="76200"/>
                  </a:lnTo>
                  <a:lnTo>
                    <a:pt x="30048" y="74739"/>
                  </a:lnTo>
                  <a:close/>
                </a:path>
                <a:path w="255270" h="775970">
                  <a:moveTo>
                    <a:pt x="45085" y="90170"/>
                  </a:moveTo>
                  <a:lnTo>
                    <a:pt x="44615" y="90043"/>
                  </a:lnTo>
                  <a:lnTo>
                    <a:pt x="44488" y="90170"/>
                  </a:lnTo>
                  <a:lnTo>
                    <a:pt x="45085" y="90170"/>
                  </a:lnTo>
                  <a:close/>
                </a:path>
                <a:path w="255270" h="775970">
                  <a:moveTo>
                    <a:pt x="47752" y="88900"/>
                  </a:moveTo>
                  <a:lnTo>
                    <a:pt x="45491" y="91440"/>
                  </a:lnTo>
                  <a:lnTo>
                    <a:pt x="46126" y="91744"/>
                  </a:lnTo>
                  <a:lnTo>
                    <a:pt x="46355" y="91440"/>
                  </a:lnTo>
                  <a:lnTo>
                    <a:pt x="46240" y="91795"/>
                  </a:lnTo>
                  <a:lnTo>
                    <a:pt x="47650" y="92494"/>
                  </a:lnTo>
                  <a:lnTo>
                    <a:pt x="47688" y="91440"/>
                  </a:lnTo>
                  <a:lnTo>
                    <a:pt x="47752" y="88900"/>
                  </a:lnTo>
                  <a:close/>
                </a:path>
                <a:path w="255270" h="775970">
                  <a:moveTo>
                    <a:pt x="48348" y="92773"/>
                  </a:moveTo>
                  <a:lnTo>
                    <a:pt x="48094" y="92710"/>
                  </a:lnTo>
                  <a:lnTo>
                    <a:pt x="47650" y="92494"/>
                  </a:lnTo>
                  <a:lnTo>
                    <a:pt x="47612" y="93980"/>
                  </a:lnTo>
                  <a:lnTo>
                    <a:pt x="48348" y="92773"/>
                  </a:lnTo>
                  <a:close/>
                </a:path>
                <a:path w="255270" h="775970">
                  <a:moveTo>
                    <a:pt x="64376" y="120650"/>
                  </a:moveTo>
                  <a:lnTo>
                    <a:pt x="64287" y="119456"/>
                  </a:lnTo>
                  <a:lnTo>
                    <a:pt x="63030" y="120650"/>
                  </a:lnTo>
                  <a:lnTo>
                    <a:pt x="64376" y="120650"/>
                  </a:lnTo>
                  <a:close/>
                </a:path>
                <a:path w="255270" h="775970">
                  <a:moveTo>
                    <a:pt x="71170" y="98552"/>
                  </a:moveTo>
                  <a:lnTo>
                    <a:pt x="70916" y="97790"/>
                  </a:lnTo>
                  <a:lnTo>
                    <a:pt x="70040" y="97790"/>
                  </a:lnTo>
                  <a:lnTo>
                    <a:pt x="69964" y="97967"/>
                  </a:lnTo>
                  <a:lnTo>
                    <a:pt x="71170" y="98552"/>
                  </a:lnTo>
                  <a:close/>
                </a:path>
                <a:path w="255270" h="775970">
                  <a:moveTo>
                    <a:pt x="72224" y="99060"/>
                  </a:moveTo>
                  <a:lnTo>
                    <a:pt x="71170" y="98552"/>
                  </a:lnTo>
                  <a:lnTo>
                    <a:pt x="71348" y="99060"/>
                  </a:lnTo>
                  <a:lnTo>
                    <a:pt x="72224" y="99060"/>
                  </a:lnTo>
                  <a:close/>
                </a:path>
                <a:path w="255270" h="775970">
                  <a:moveTo>
                    <a:pt x="83350" y="116065"/>
                  </a:moveTo>
                  <a:lnTo>
                    <a:pt x="83185" y="115570"/>
                  </a:lnTo>
                  <a:lnTo>
                    <a:pt x="83146" y="116840"/>
                  </a:lnTo>
                  <a:lnTo>
                    <a:pt x="83350" y="116065"/>
                  </a:lnTo>
                  <a:close/>
                </a:path>
                <a:path w="255270" h="775970">
                  <a:moveTo>
                    <a:pt x="85598" y="154940"/>
                  </a:moveTo>
                  <a:lnTo>
                    <a:pt x="84747" y="156210"/>
                  </a:lnTo>
                  <a:lnTo>
                    <a:pt x="83896" y="156210"/>
                  </a:lnTo>
                  <a:lnTo>
                    <a:pt x="84302" y="158750"/>
                  </a:lnTo>
                  <a:lnTo>
                    <a:pt x="85598" y="154940"/>
                  </a:lnTo>
                  <a:close/>
                </a:path>
                <a:path w="255270" h="775970">
                  <a:moveTo>
                    <a:pt x="87058" y="158305"/>
                  </a:moveTo>
                  <a:lnTo>
                    <a:pt x="85547" y="157480"/>
                  </a:lnTo>
                  <a:lnTo>
                    <a:pt x="86817" y="158750"/>
                  </a:lnTo>
                  <a:lnTo>
                    <a:pt x="87058" y="158305"/>
                  </a:lnTo>
                  <a:close/>
                </a:path>
                <a:path w="255270" h="775970">
                  <a:moveTo>
                    <a:pt x="89115" y="117944"/>
                  </a:moveTo>
                  <a:lnTo>
                    <a:pt x="88900" y="118110"/>
                  </a:lnTo>
                  <a:lnTo>
                    <a:pt x="89077" y="118110"/>
                  </a:lnTo>
                  <a:lnTo>
                    <a:pt x="89115" y="117944"/>
                  </a:lnTo>
                  <a:close/>
                </a:path>
                <a:path w="255270" h="775970">
                  <a:moveTo>
                    <a:pt x="105625" y="148590"/>
                  </a:moveTo>
                  <a:lnTo>
                    <a:pt x="105524" y="149860"/>
                  </a:lnTo>
                  <a:lnTo>
                    <a:pt x="105600" y="151130"/>
                  </a:lnTo>
                  <a:lnTo>
                    <a:pt x="105625" y="148590"/>
                  </a:lnTo>
                  <a:close/>
                </a:path>
                <a:path w="255270" h="775970">
                  <a:moveTo>
                    <a:pt x="108369" y="349999"/>
                  </a:moveTo>
                  <a:lnTo>
                    <a:pt x="108089" y="350139"/>
                  </a:lnTo>
                  <a:lnTo>
                    <a:pt x="107911" y="350266"/>
                  </a:lnTo>
                  <a:lnTo>
                    <a:pt x="108115" y="350202"/>
                  </a:lnTo>
                  <a:lnTo>
                    <a:pt x="108369" y="349999"/>
                  </a:lnTo>
                  <a:close/>
                </a:path>
                <a:path w="255270" h="775970">
                  <a:moveTo>
                    <a:pt x="112522" y="330047"/>
                  </a:moveTo>
                  <a:lnTo>
                    <a:pt x="111010" y="331063"/>
                  </a:lnTo>
                  <a:lnTo>
                    <a:pt x="111252" y="331089"/>
                  </a:lnTo>
                  <a:lnTo>
                    <a:pt x="112522" y="330047"/>
                  </a:lnTo>
                  <a:close/>
                </a:path>
                <a:path w="255270" h="775970">
                  <a:moveTo>
                    <a:pt x="121462" y="214020"/>
                  </a:moveTo>
                  <a:lnTo>
                    <a:pt x="120611" y="213868"/>
                  </a:lnTo>
                  <a:lnTo>
                    <a:pt x="120827" y="214388"/>
                  </a:lnTo>
                  <a:lnTo>
                    <a:pt x="121462" y="214020"/>
                  </a:lnTo>
                  <a:close/>
                </a:path>
                <a:path w="255270" h="775970">
                  <a:moveTo>
                    <a:pt x="124866" y="219710"/>
                  </a:moveTo>
                  <a:lnTo>
                    <a:pt x="124701" y="219570"/>
                  </a:lnTo>
                  <a:lnTo>
                    <a:pt x="124663" y="219710"/>
                  </a:lnTo>
                  <a:lnTo>
                    <a:pt x="124866" y="219710"/>
                  </a:lnTo>
                  <a:close/>
                </a:path>
                <a:path w="255270" h="775970">
                  <a:moveTo>
                    <a:pt x="125552" y="219684"/>
                  </a:moveTo>
                  <a:lnTo>
                    <a:pt x="124866" y="219202"/>
                  </a:lnTo>
                  <a:lnTo>
                    <a:pt x="124955" y="219494"/>
                  </a:lnTo>
                  <a:lnTo>
                    <a:pt x="125158" y="219684"/>
                  </a:lnTo>
                  <a:lnTo>
                    <a:pt x="125552" y="219684"/>
                  </a:lnTo>
                  <a:close/>
                </a:path>
                <a:path w="255270" h="775970">
                  <a:moveTo>
                    <a:pt x="130429" y="230263"/>
                  </a:moveTo>
                  <a:lnTo>
                    <a:pt x="130124" y="229870"/>
                  </a:lnTo>
                  <a:lnTo>
                    <a:pt x="128943" y="229870"/>
                  </a:lnTo>
                  <a:lnTo>
                    <a:pt x="130429" y="230263"/>
                  </a:lnTo>
                  <a:close/>
                </a:path>
                <a:path w="255270" h="775970">
                  <a:moveTo>
                    <a:pt x="132308" y="231140"/>
                  </a:moveTo>
                  <a:lnTo>
                    <a:pt x="131686" y="230606"/>
                  </a:lnTo>
                  <a:lnTo>
                    <a:pt x="130429" y="230263"/>
                  </a:lnTo>
                  <a:lnTo>
                    <a:pt x="131102" y="231140"/>
                  </a:lnTo>
                  <a:lnTo>
                    <a:pt x="132308" y="231140"/>
                  </a:lnTo>
                  <a:close/>
                </a:path>
                <a:path w="255270" h="775970">
                  <a:moveTo>
                    <a:pt x="147218" y="255270"/>
                  </a:moveTo>
                  <a:lnTo>
                    <a:pt x="146189" y="254635"/>
                  </a:lnTo>
                  <a:lnTo>
                    <a:pt x="144843" y="255270"/>
                  </a:lnTo>
                  <a:lnTo>
                    <a:pt x="147218" y="255270"/>
                  </a:lnTo>
                  <a:close/>
                </a:path>
                <a:path w="255270" h="775970">
                  <a:moveTo>
                    <a:pt x="147548" y="254000"/>
                  </a:moveTo>
                  <a:lnTo>
                    <a:pt x="145148" y="254000"/>
                  </a:lnTo>
                  <a:lnTo>
                    <a:pt x="146189" y="254635"/>
                  </a:lnTo>
                  <a:lnTo>
                    <a:pt x="147548" y="254000"/>
                  </a:lnTo>
                  <a:close/>
                </a:path>
                <a:path w="255270" h="775970">
                  <a:moveTo>
                    <a:pt x="153695" y="216458"/>
                  </a:moveTo>
                  <a:lnTo>
                    <a:pt x="151701" y="214782"/>
                  </a:lnTo>
                  <a:lnTo>
                    <a:pt x="152107" y="215874"/>
                  </a:lnTo>
                  <a:lnTo>
                    <a:pt x="153695" y="216458"/>
                  </a:lnTo>
                  <a:close/>
                </a:path>
                <a:path w="255270" h="775970">
                  <a:moveTo>
                    <a:pt x="187452" y="774192"/>
                  </a:moveTo>
                  <a:lnTo>
                    <a:pt x="184683" y="771906"/>
                  </a:lnTo>
                  <a:lnTo>
                    <a:pt x="184746" y="774001"/>
                  </a:lnTo>
                  <a:lnTo>
                    <a:pt x="185369" y="774788"/>
                  </a:lnTo>
                  <a:lnTo>
                    <a:pt x="187325" y="775462"/>
                  </a:lnTo>
                  <a:lnTo>
                    <a:pt x="187452" y="774192"/>
                  </a:lnTo>
                  <a:close/>
                </a:path>
                <a:path w="255270" h="775970">
                  <a:moveTo>
                    <a:pt x="188607" y="761123"/>
                  </a:moveTo>
                  <a:lnTo>
                    <a:pt x="188544" y="760412"/>
                  </a:lnTo>
                  <a:lnTo>
                    <a:pt x="188201" y="760857"/>
                  </a:lnTo>
                  <a:lnTo>
                    <a:pt x="188391" y="760933"/>
                  </a:lnTo>
                  <a:lnTo>
                    <a:pt x="188518" y="761034"/>
                  </a:lnTo>
                  <a:close/>
                </a:path>
                <a:path w="255270" h="775970">
                  <a:moveTo>
                    <a:pt x="188823" y="763270"/>
                  </a:moveTo>
                  <a:lnTo>
                    <a:pt x="188671" y="761809"/>
                  </a:lnTo>
                  <a:lnTo>
                    <a:pt x="188480" y="762203"/>
                  </a:lnTo>
                  <a:lnTo>
                    <a:pt x="188175" y="762673"/>
                  </a:lnTo>
                  <a:lnTo>
                    <a:pt x="188823" y="763270"/>
                  </a:lnTo>
                  <a:close/>
                </a:path>
                <a:path w="255270" h="775970">
                  <a:moveTo>
                    <a:pt x="188874" y="761326"/>
                  </a:moveTo>
                  <a:lnTo>
                    <a:pt x="188607" y="761123"/>
                  </a:lnTo>
                  <a:lnTo>
                    <a:pt x="188671" y="761809"/>
                  </a:lnTo>
                  <a:lnTo>
                    <a:pt x="188798" y="761555"/>
                  </a:lnTo>
                  <a:lnTo>
                    <a:pt x="188874" y="761326"/>
                  </a:lnTo>
                  <a:close/>
                </a:path>
                <a:path w="255270" h="775970">
                  <a:moveTo>
                    <a:pt x="191262" y="759739"/>
                  </a:moveTo>
                  <a:lnTo>
                    <a:pt x="190538" y="759460"/>
                  </a:lnTo>
                  <a:lnTo>
                    <a:pt x="190995" y="760945"/>
                  </a:lnTo>
                  <a:lnTo>
                    <a:pt x="191262" y="759739"/>
                  </a:lnTo>
                  <a:close/>
                </a:path>
                <a:path w="255270" h="775970">
                  <a:moveTo>
                    <a:pt x="192392" y="760171"/>
                  </a:moveTo>
                  <a:lnTo>
                    <a:pt x="192328" y="758190"/>
                  </a:lnTo>
                  <a:lnTo>
                    <a:pt x="191592" y="756920"/>
                  </a:lnTo>
                  <a:lnTo>
                    <a:pt x="191325" y="759460"/>
                  </a:lnTo>
                  <a:lnTo>
                    <a:pt x="191262" y="759739"/>
                  </a:lnTo>
                  <a:lnTo>
                    <a:pt x="192392" y="760171"/>
                  </a:lnTo>
                  <a:close/>
                </a:path>
                <a:path w="255270" h="775970">
                  <a:moveTo>
                    <a:pt x="193319" y="751547"/>
                  </a:moveTo>
                  <a:lnTo>
                    <a:pt x="192836" y="751281"/>
                  </a:lnTo>
                  <a:lnTo>
                    <a:pt x="192836" y="751713"/>
                  </a:lnTo>
                  <a:lnTo>
                    <a:pt x="193014" y="752144"/>
                  </a:lnTo>
                  <a:lnTo>
                    <a:pt x="193294" y="752589"/>
                  </a:lnTo>
                  <a:lnTo>
                    <a:pt x="193281" y="752233"/>
                  </a:lnTo>
                  <a:lnTo>
                    <a:pt x="193281" y="751890"/>
                  </a:lnTo>
                  <a:lnTo>
                    <a:pt x="193319" y="751547"/>
                  </a:lnTo>
                  <a:close/>
                </a:path>
                <a:path w="255270" h="775970">
                  <a:moveTo>
                    <a:pt x="193776" y="749909"/>
                  </a:moveTo>
                  <a:lnTo>
                    <a:pt x="193522" y="750290"/>
                  </a:lnTo>
                  <a:lnTo>
                    <a:pt x="193421" y="750582"/>
                  </a:lnTo>
                  <a:lnTo>
                    <a:pt x="193433" y="750836"/>
                  </a:lnTo>
                  <a:lnTo>
                    <a:pt x="193522" y="750531"/>
                  </a:lnTo>
                  <a:lnTo>
                    <a:pt x="193636" y="750201"/>
                  </a:lnTo>
                  <a:lnTo>
                    <a:pt x="193776" y="749909"/>
                  </a:lnTo>
                  <a:close/>
                </a:path>
                <a:path w="255270" h="775970">
                  <a:moveTo>
                    <a:pt x="193827" y="760730"/>
                  </a:moveTo>
                  <a:lnTo>
                    <a:pt x="192392" y="760171"/>
                  </a:lnTo>
                  <a:lnTo>
                    <a:pt x="192405" y="760730"/>
                  </a:lnTo>
                  <a:lnTo>
                    <a:pt x="193827" y="760730"/>
                  </a:lnTo>
                  <a:close/>
                </a:path>
                <a:path w="255270" h="775970">
                  <a:moveTo>
                    <a:pt x="193916" y="769416"/>
                  </a:moveTo>
                  <a:lnTo>
                    <a:pt x="192989" y="767410"/>
                  </a:lnTo>
                  <a:lnTo>
                    <a:pt x="190982" y="764705"/>
                  </a:lnTo>
                  <a:lnTo>
                    <a:pt x="187706" y="764209"/>
                  </a:lnTo>
                  <a:lnTo>
                    <a:pt x="190157" y="766864"/>
                  </a:lnTo>
                  <a:lnTo>
                    <a:pt x="188747" y="766572"/>
                  </a:lnTo>
                  <a:lnTo>
                    <a:pt x="191719" y="769632"/>
                  </a:lnTo>
                  <a:lnTo>
                    <a:pt x="191579" y="770902"/>
                  </a:lnTo>
                  <a:lnTo>
                    <a:pt x="189826" y="771067"/>
                  </a:lnTo>
                  <a:lnTo>
                    <a:pt x="188760" y="770331"/>
                  </a:lnTo>
                  <a:lnTo>
                    <a:pt x="189395" y="771105"/>
                  </a:lnTo>
                  <a:lnTo>
                    <a:pt x="187312" y="771702"/>
                  </a:lnTo>
                  <a:lnTo>
                    <a:pt x="188988" y="773226"/>
                  </a:lnTo>
                  <a:lnTo>
                    <a:pt x="192062" y="772960"/>
                  </a:lnTo>
                  <a:lnTo>
                    <a:pt x="193001" y="771169"/>
                  </a:lnTo>
                  <a:lnTo>
                    <a:pt x="191858" y="768362"/>
                  </a:lnTo>
                  <a:lnTo>
                    <a:pt x="192735" y="768286"/>
                  </a:lnTo>
                  <a:lnTo>
                    <a:pt x="193382" y="769048"/>
                  </a:lnTo>
                  <a:lnTo>
                    <a:pt x="193916" y="769416"/>
                  </a:lnTo>
                  <a:close/>
                </a:path>
                <a:path w="255270" h="775970">
                  <a:moveTo>
                    <a:pt x="194017" y="745807"/>
                  </a:moveTo>
                  <a:lnTo>
                    <a:pt x="193992" y="745248"/>
                  </a:lnTo>
                  <a:lnTo>
                    <a:pt x="193548" y="745337"/>
                  </a:lnTo>
                  <a:lnTo>
                    <a:pt x="194017" y="745807"/>
                  </a:lnTo>
                  <a:close/>
                </a:path>
                <a:path w="255270" h="775970">
                  <a:moveTo>
                    <a:pt x="194056" y="764540"/>
                  </a:moveTo>
                  <a:lnTo>
                    <a:pt x="191897" y="763270"/>
                  </a:lnTo>
                  <a:lnTo>
                    <a:pt x="191693" y="763270"/>
                  </a:lnTo>
                  <a:lnTo>
                    <a:pt x="190995" y="760945"/>
                  </a:lnTo>
                  <a:lnTo>
                    <a:pt x="190487" y="763270"/>
                  </a:lnTo>
                  <a:lnTo>
                    <a:pt x="192735" y="764540"/>
                  </a:lnTo>
                  <a:lnTo>
                    <a:pt x="194056" y="764540"/>
                  </a:lnTo>
                  <a:close/>
                </a:path>
                <a:path w="255270" h="775970">
                  <a:moveTo>
                    <a:pt x="194373" y="751903"/>
                  </a:moveTo>
                  <a:lnTo>
                    <a:pt x="193725" y="751497"/>
                  </a:lnTo>
                  <a:lnTo>
                    <a:pt x="193459" y="751192"/>
                  </a:lnTo>
                  <a:lnTo>
                    <a:pt x="193433" y="750836"/>
                  </a:lnTo>
                  <a:lnTo>
                    <a:pt x="193319" y="751547"/>
                  </a:lnTo>
                  <a:lnTo>
                    <a:pt x="193700" y="751776"/>
                  </a:lnTo>
                  <a:lnTo>
                    <a:pt x="194081" y="751941"/>
                  </a:lnTo>
                  <a:lnTo>
                    <a:pt x="194373" y="751903"/>
                  </a:lnTo>
                  <a:close/>
                </a:path>
                <a:path w="255270" h="775970">
                  <a:moveTo>
                    <a:pt x="194754" y="746594"/>
                  </a:moveTo>
                  <a:lnTo>
                    <a:pt x="194017" y="745807"/>
                  </a:lnTo>
                  <a:lnTo>
                    <a:pt x="194030" y="746137"/>
                  </a:lnTo>
                  <a:lnTo>
                    <a:pt x="194754" y="746594"/>
                  </a:lnTo>
                  <a:close/>
                </a:path>
                <a:path w="255270" h="775970">
                  <a:moveTo>
                    <a:pt x="195681" y="747153"/>
                  </a:moveTo>
                  <a:lnTo>
                    <a:pt x="194754" y="746594"/>
                  </a:lnTo>
                  <a:lnTo>
                    <a:pt x="194932" y="746747"/>
                  </a:lnTo>
                  <a:lnTo>
                    <a:pt x="195224" y="746937"/>
                  </a:lnTo>
                  <a:lnTo>
                    <a:pt x="195681" y="747153"/>
                  </a:lnTo>
                  <a:close/>
                </a:path>
                <a:path w="255270" h="775970">
                  <a:moveTo>
                    <a:pt x="198361" y="754710"/>
                  </a:moveTo>
                  <a:lnTo>
                    <a:pt x="197878" y="754380"/>
                  </a:lnTo>
                  <a:lnTo>
                    <a:pt x="196621" y="756666"/>
                  </a:lnTo>
                  <a:lnTo>
                    <a:pt x="198361" y="754710"/>
                  </a:lnTo>
                  <a:close/>
                </a:path>
                <a:path w="255270" h="775970">
                  <a:moveTo>
                    <a:pt x="198386" y="744423"/>
                  </a:moveTo>
                  <a:lnTo>
                    <a:pt x="197104" y="742797"/>
                  </a:lnTo>
                  <a:lnTo>
                    <a:pt x="196469" y="743724"/>
                  </a:lnTo>
                  <a:lnTo>
                    <a:pt x="193967" y="744486"/>
                  </a:lnTo>
                  <a:lnTo>
                    <a:pt x="193992" y="745248"/>
                  </a:lnTo>
                  <a:lnTo>
                    <a:pt x="198386" y="744423"/>
                  </a:lnTo>
                  <a:close/>
                </a:path>
                <a:path w="255270" h="775970">
                  <a:moveTo>
                    <a:pt x="200939" y="763270"/>
                  </a:moveTo>
                  <a:lnTo>
                    <a:pt x="196494" y="756920"/>
                  </a:lnTo>
                  <a:lnTo>
                    <a:pt x="196621" y="756666"/>
                  </a:lnTo>
                  <a:lnTo>
                    <a:pt x="196405" y="756920"/>
                  </a:lnTo>
                  <a:lnTo>
                    <a:pt x="195516" y="755650"/>
                  </a:lnTo>
                  <a:lnTo>
                    <a:pt x="194030" y="754380"/>
                  </a:lnTo>
                  <a:lnTo>
                    <a:pt x="193281" y="753110"/>
                  </a:lnTo>
                  <a:lnTo>
                    <a:pt x="193408" y="755650"/>
                  </a:lnTo>
                  <a:lnTo>
                    <a:pt x="194360" y="758190"/>
                  </a:lnTo>
                  <a:lnTo>
                    <a:pt x="194271" y="760730"/>
                  </a:lnTo>
                  <a:lnTo>
                    <a:pt x="194818" y="760730"/>
                  </a:lnTo>
                  <a:lnTo>
                    <a:pt x="194779" y="762000"/>
                  </a:lnTo>
                  <a:lnTo>
                    <a:pt x="200939" y="763270"/>
                  </a:lnTo>
                  <a:close/>
                </a:path>
                <a:path w="255270" h="775970">
                  <a:moveTo>
                    <a:pt x="203314" y="480961"/>
                  </a:moveTo>
                  <a:lnTo>
                    <a:pt x="203174" y="481139"/>
                  </a:lnTo>
                  <a:lnTo>
                    <a:pt x="203314" y="480961"/>
                  </a:lnTo>
                  <a:close/>
                </a:path>
                <a:path w="255270" h="775970">
                  <a:moveTo>
                    <a:pt x="203339" y="724623"/>
                  </a:moveTo>
                  <a:lnTo>
                    <a:pt x="202018" y="723900"/>
                  </a:lnTo>
                  <a:lnTo>
                    <a:pt x="201993" y="726440"/>
                  </a:lnTo>
                  <a:lnTo>
                    <a:pt x="203339" y="724623"/>
                  </a:lnTo>
                  <a:close/>
                </a:path>
                <a:path w="255270" h="775970">
                  <a:moveTo>
                    <a:pt x="204317" y="725170"/>
                  </a:moveTo>
                  <a:lnTo>
                    <a:pt x="204190" y="723900"/>
                  </a:lnTo>
                  <a:lnTo>
                    <a:pt x="203885" y="723900"/>
                  </a:lnTo>
                  <a:lnTo>
                    <a:pt x="203339" y="724623"/>
                  </a:lnTo>
                  <a:lnTo>
                    <a:pt x="204317" y="725170"/>
                  </a:lnTo>
                  <a:close/>
                </a:path>
                <a:path w="255270" h="775970">
                  <a:moveTo>
                    <a:pt x="205930" y="751840"/>
                  </a:moveTo>
                  <a:lnTo>
                    <a:pt x="205841" y="750570"/>
                  </a:lnTo>
                  <a:lnTo>
                    <a:pt x="205930" y="751840"/>
                  </a:lnTo>
                  <a:close/>
                </a:path>
                <a:path w="255270" h="775970">
                  <a:moveTo>
                    <a:pt x="206857" y="341871"/>
                  </a:moveTo>
                  <a:lnTo>
                    <a:pt x="206552" y="341718"/>
                  </a:lnTo>
                  <a:lnTo>
                    <a:pt x="206743" y="342099"/>
                  </a:lnTo>
                  <a:lnTo>
                    <a:pt x="206857" y="341871"/>
                  </a:lnTo>
                  <a:close/>
                </a:path>
                <a:path w="255270" h="775970">
                  <a:moveTo>
                    <a:pt x="207137" y="480631"/>
                  </a:moveTo>
                  <a:lnTo>
                    <a:pt x="206946" y="480339"/>
                  </a:lnTo>
                  <a:lnTo>
                    <a:pt x="205587" y="478345"/>
                  </a:lnTo>
                  <a:lnTo>
                    <a:pt x="203390" y="480872"/>
                  </a:lnTo>
                  <a:lnTo>
                    <a:pt x="204431" y="480339"/>
                  </a:lnTo>
                  <a:lnTo>
                    <a:pt x="207137" y="480631"/>
                  </a:lnTo>
                  <a:close/>
                </a:path>
                <a:path w="255270" h="775970">
                  <a:moveTo>
                    <a:pt x="207403" y="480656"/>
                  </a:moveTo>
                  <a:lnTo>
                    <a:pt x="207137" y="480631"/>
                  </a:lnTo>
                  <a:lnTo>
                    <a:pt x="207251" y="480796"/>
                  </a:lnTo>
                  <a:lnTo>
                    <a:pt x="207403" y="480656"/>
                  </a:lnTo>
                  <a:close/>
                </a:path>
                <a:path w="255270" h="775970">
                  <a:moveTo>
                    <a:pt x="208508" y="715594"/>
                  </a:moveTo>
                  <a:lnTo>
                    <a:pt x="207352" y="715010"/>
                  </a:lnTo>
                  <a:lnTo>
                    <a:pt x="207797" y="715302"/>
                  </a:lnTo>
                  <a:lnTo>
                    <a:pt x="208165" y="715454"/>
                  </a:lnTo>
                  <a:lnTo>
                    <a:pt x="208495" y="715606"/>
                  </a:lnTo>
                  <a:close/>
                </a:path>
                <a:path w="255270" h="775970">
                  <a:moveTo>
                    <a:pt x="209372" y="478878"/>
                  </a:moveTo>
                  <a:lnTo>
                    <a:pt x="207403" y="480656"/>
                  </a:lnTo>
                  <a:lnTo>
                    <a:pt x="208216" y="480745"/>
                  </a:lnTo>
                  <a:lnTo>
                    <a:pt x="209372" y="478878"/>
                  </a:lnTo>
                  <a:close/>
                </a:path>
                <a:path w="255270" h="775970">
                  <a:moveTo>
                    <a:pt x="212039" y="704545"/>
                  </a:moveTo>
                  <a:lnTo>
                    <a:pt x="210426" y="706259"/>
                  </a:lnTo>
                  <a:lnTo>
                    <a:pt x="211264" y="705561"/>
                  </a:lnTo>
                  <a:lnTo>
                    <a:pt x="211734" y="705002"/>
                  </a:lnTo>
                  <a:lnTo>
                    <a:pt x="212039" y="704545"/>
                  </a:lnTo>
                  <a:close/>
                </a:path>
                <a:path w="255270" h="775970">
                  <a:moveTo>
                    <a:pt x="212813" y="450545"/>
                  </a:moveTo>
                  <a:lnTo>
                    <a:pt x="211721" y="449580"/>
                  </a:lnTo>
                  <a:lnTo>
                    <a:pt x="212509" y="450850"/>
                  </a:lnTo>
                  <a:lnTo>
                    <a:pt x="212813" y="450545"/>
                  </a:lnTo>
                  <a:close/>
                </a:path>
                <a:path w="255270" h="775970">
                  <a:moveTo>
                    <a:pt x="214223" y="725881"/>
                  </a:moveTo>
                  <a:lnTo>
                    <a:pt x="213233" y="725639"/>
                  </a:lnTo>
                  <a:lnTo>
                    <a:pt x="213753" y="727710"/>
                  </a:lnTo>
                  <a:lnTo>
                    <a:pt x="214223" y="725881"/>
                  </a:lnTo>
                  <a:close/>
                </a:path>
                <a:path w="255270" h="775970">
                  <a:moveTo>
                    <a:pt x="216179" y="729234"/>
                  </a:moveTo>
                  <a:lnTo>
                    <a:pt x="214058" y="732663"/>
                  </a:lnTo>
                  <a:lnTo>
                    <a:pt x="214680" y="732536"/>
                  </a:lnTo>
                  <a:lnTo>
                    <a:pt x="216179" y="729234"/>
                  </a:lnTo>
                  <a:close/>
                </a:path>
                <a:path w="255270" h="775970">
                  <a:moveTo>
                    <a:pt x="216446" y="461962"/>
                  </a:moveTo>
                  <a:lnTo>
                    <a:pt x="216204" y="461860"/>
                  </a:lnTo>
                  <a:lnTo>
                    <a:pt x="215988" y="461746"/>
                  </a:lnTo>
                  <a:lnTo>
                    <a:pt x="215633" y="461721"/>
                  </a:lnTo>
                  <a:lnTo>
                    <a:pt x="214744" y="464146"/>
                  </a:lnTo>
                  <a:lnTo>
                    <a:pt x="215671" y="463384"/>
                  </a:lnTo>
                  <a:lnTo>
                    <a:pt x="216166" y="462661"/>
                  </a:lnTo>
                  <a:lnTo>
                    <a:pt x="216446" y="461962"/>
                  </a:lnTo>
                  <a:close/>
                </a:path>
                <a:path w="255270" h="775970">
                  <a:moveTo>
                    <a:pt x="216598" y="690397"/>
                  </a:moveTo>
                  <a:lnTo>
                    <a:pt x="216331" y="690397"/>
                  </a:lnTo>
                  <a:lnTo>
                    <a:pt x="216039" y="690460"/>
                  </a:lnTo>
                  <a:lnTo>
                    <a:pt x="215747" y="690651"/>
                  </a:lnTo>
                  <a:lnTo>
                    <a:pt x="215950" y="690676"/>
                  </a:lnTo>
                  <a:lnTo>
                    <a:pt x="216255" y="690549"/>
                  </a:lnTo>
                  <a:lnTo>
                    <a:pt x="216598" y="690397"/>
                  </a:lnTo>
                  <a:close/>
                </a:path>
                <a:path w="255270" h="775970">
                  <a:moveTo>
                    <a:pt x="216877" y="477050"/>
                  </a:moveTo>
                  <a:lnTo>
                    <a:pt x="216776" y="473735"/>
                  </a:lnTo>
                  <a:lnTo>
                    <a:pt x="216636" y="474687"/>
                  </a:lnTo>
                  <a:lnTo>
                    <a:pt x="216674" y="475894"/>
                  </a:lnTo>
                  <a:lnTo>
                    <a:pt x="216877" y="477050"/>
                  </a:lnTo>
                  <a:close/>
                </a:path>
                <a:path w="255270" h="775970">
                  <a:moveTo>
                    <a:pt x="216916" y="668883"/>
                  </a:moveTo>
                  <a:lnTo>
                    <a:pt x="216801" y="669086"/>
                  </a:lnTo>
                  <a:lnTo>
                    <a:pt x="216814" y="669226"/>
                  </a:lnTo>
                  <a:lnTo>
                    <a:pt x="216877" y="669036"/>
                  </a:lnTo>
                  <a:lnTo>
                    <a:pt x="216916" y="668883"/>
                  </a:lnTo>
                  <a:close/>
                </a:path>
                <a:path w="255270" h="775970">
                  <a:moveTo>
                    <a:pt x="216941" y="477418"/>
                  </a:moveTo>
                  <a:lnTo>
                    <a:pt x="216877" y="477050"/>
                  </a:lnTo>
                  <a:lnTo>
                    <a:pt x="216890" y="477418"/>
                  </a:lnTo>
                  <a:close/>
                </a:path>
                <a:path w="255270" h="775970">
                  <a:moveTo>
                    <a:pt x="217055" y="382968"/>
                  </a:moveTo>
                  <a:lnTo>
                    <a:pt x="216585" y="382270"/>
                  </a:lnTo>
                  <a:lnTo>
                    <a:pt x="214985" y="382270"/>
                  </a:lnTo>
                  <a:lnTo>
                    <a:pt x="217055" y="382968"/>
                  </a:lnTo>
                  <a:close/>
                </a:path>
                <a:path w="255270" h="775970">
                  <a:moveTo>
                    <a:pt x="217106" y="732040"/>
                  </a:moveTo>
                  <a:lnTo>
                    <a:pt x="214680" y="732536"/>
                  </a:lnTo>
                  <a:lnTo>
                    <a:pt x="214033" y="733958"/>
                  </a:lnTo>
                  <a:lnTo>
                    <a:pt x="217030" y="732497"/>
                  </a:lnTo>
                  <a:lnTo>
                    <a:pt x="217106" y="732040"/>
                  </a:lnTo>
                  <a:close/>
                </a:path>
                <a:path w="255270" h="775970">
                  <a:moveTo>
                    <a:pt x="217398" y="670128"/>
                  </a:moveTo>
                  <a:lnTo>
                    <a:pt x="217258" y="669963"/>
                  </a:lnTo>
                  <a:lnTo>
                    <a:pt x="217144" y="669823"/>
                  </a:lnTo>
                  <a:lnTo>
                    <a:pt x="217055" y="669658"/>
                  </a:lnTo>
                  <a:lnTo>
                    <a:pt x="216522" y="669594"/>
                  </a:lnTo>
                  <a:lnTo>
                    <a:pt x="216674" y="669785"/>
                  </a:lnTo>
                  <a:lnTo>
                    <a:pt x="216992" y="669950"/>
                  </a:lnTo>
                  <a:lnTo>
                    <a:pt x="217398" y="670128"/>
                  </a:lnTo>
                  <a:close/>
                </a:path>
                <a:path w="255270" h="775970">
                  <a:moveTo>
                    <a:pt x="221005" y="531190"/>
                  </a:moveTo>
                  <a:lnTo>
                    <a:pt x="220802" y="531304"/>
                  </a:lnTo>
                  <a:lnTo>
                    <a:pt x="220649" y="531406"/>
                  </a:lnTo>
                  <a:lnTo>
                    <a:pt x="220472" y="531507"/>
                  </a:lnTo>
                  <a:lnTo>
                    <a:pt x="220700" y="531774"/>
                  </a:lnTo>
                  <a:lnTo>
                    <a:pt x="221005" y="531190"/>
                  </a:lnTo>
                  <a:close/>
                </a:path>
                <a:path w="255270" h="775970">
                  <a:moveTo>
                    <a:pt x="221602" y="387350"/>
                  </a:moveTo>
                  <a:lnTo>
                    <a:pt x="221107" y="386080"/>
                  </a:lnTo>
                  <a:lnTo>
                    <a:pt x="220065" y="383540"/>
                  </a:lnTo>
                  <a:lnTo>
                    <a:pt x="219544" y="382270"/>
                  </a:lnTo>
                  <a:lnTo>
                    <a:pt x="217322" y="381000"/>
                  </a:lnTo>
                  <a:lnTo>
                    <a:pt x="217919" y="382270"/>
                  </a:lnTo>
                  <a:lnTo>
                    <a:pt x="219151" y="382270"/>
                  </a:lnTo>
                  <a:lnTo>
                    <a:pt x="218744" y="383540"/>
                  </a:lnTo>
                  <a:lnTo>
                    <a:pt x="217055" y="382968"/>
                  </a:lnTo>
                  <a:lnTo>
                    <a:pt x="219176" y="386080"/>
                  </a:lnTo>
                  <a:lnTo>
                    <a:pt x="221602" y="387350"/>
                  </a:lnTo>
                  <a:close/>
                </a:path>
                <a:path w="255270" h="775970">
                  <a:moveTo>
                    <a:pt x="221627" y="730250"/>
                  </a:moveTo>
                  <a:lnTo>
                    <a:pt x="217030" y="732497"/>
                  </a:lnTo>
                  <a:lnTo>
                    <a:pt x="216776" y="733831"/>
                  </a:lnTo>
                  <a:lnTo>
                    <a:pt x="221627" y="730250"/>
                  </a:lnTo>
                  <a:close/>
                </a:path>
                <a:path w="255270" h="775970">
                  <a:moveTo>
                    <a:pt x="223634" y="513080"/>
                  </a:moveTo>
                  <a:lnTo>
                    <a:pt x="223164" y="511873"/>
                  </a:lnTo>
                  <a:lnTo>
                    <a:pt x="222478" y="513080"/>
                  </a:lnTo>
                  <a:lnTo>
                    <a:pt x="223634" y="513080"/>
                  </a:lnTo>
                  <a:close/>
                </a:path>
                <a:path w="255270" h="775970">
                  <a:moveTo>
                    <a:pt x="223672" y="540321"/>
                  </a:moveTo>
                  <a:lnTo>
                    <a:pt x="223469" y="540410"/>
                  </a:lnTo>
                  <a:lnTo>
                    <a:pt x="223291" y="540702"/>
                  </a:lnTo>
                  <a:lnTo>
                    <a:pt x="223596" y="540410"/>
                  </a:lnTo>
                  <a:close/>
                </a:path>
                <a:path w="255270" h="775970">
                  <a:moveTo>
                    <a:pt x="223723" y="540181"/>
                  </a:moveTo>
                  <a:lnTo>
                    <a:pt x="223393" y="540004"/>
                  </a:lnTo>
                  <a:lnTo>
                    <a:pt x="223050" y="540181"/>
                  </a:lnTo>
                  <a:lnTo>
                    <a:pt x="223469" y="540219"/>
                  </a:lnTo>
                  <a:lnTo>
                    <a:pt x="223672" y="540321"/>
                  </a:lnTo>
                  <a:lnTo>
                    <a:pt x="223723" y="540181"/>
                  </a:lnTo>
                  <a:close/>
                </a:path>
                <a:path w="255270" h="775970">
                  <a:moveTo>
                    <a:pt x="223748" y="412750"/>
                  </a:moveTo>
                  <a:lnTo>
                    <a:pt x="221957" y="412750"/>
                  </a:lnTo>
                  <a:lnTo>
                    <a:pt x="222453" y="413740"/>
                  </a:lnTo>
                  <a:lnTo>
                    <a:pt x="223748" y="412750"/>
                  </a:lnTo>
                  <a:close/>
                </a:path>
                <a:path w="255270" h="775970">
                  <a:moveTo>
                    <a:pt x="223748" y="391541"/>
                  </a:moveTo>
                  <a:lnTo>
                    <a:pt x="221869" y="390918"/>
                  </a:lnTo>
                  <a:lnTo>
                    <a:pt x="222059" y="392366"/>
                  </a:lnTo>
                  <a:lnTo>
                    <a:pt x="221234" y="394093"/>
                  </a:lnTo>
                  <a:lnTo>
                    <a:pt x="221843" y="394677"/>
                  </a:lnTo>
                  <a:lnTo>
                    <a:pt x="223227" y="393573"/>
                  </a:lnTo>
                  <a:lnTo>
                    <a:pt x="223748" y="391541"/>
                  </a:lnTo>
                  <a:close/>
                </a:path>
                <a:path w="255270" h="775970">
                  <a:moveTo>
                    <a:pt x="224421" y="714387"/>
                  </a:moveTo>
                  <a:lnTo>
                    <a:pt x="221678" y="713333"/>
                  </a:lnTo>
                  <a:lnTo>
                    <a:pt x="220510" y="712749"/>
                  </a:lnTo>
                  <a:lnTo>
                    <a:pt x="221576" y="713409"/>
                  </a:lnTo>
                  <a:lnTo>
                    <a:pt x="222008" y="713981"/>
                  </a:lnTo>
                  <a:lnTo>
                    <a:pt x="222084" y="714527"/>
                  </a:lnTo>
                  <a:lnTo>
                    <a:pt x="222618" y="714705"/>
                  </a:lnTo>
                  <a:lnTo>
                    <a:pt x="223278" y="714819"/>
                  </a:lnTo>
                  <a:lnTo>
                    <a:pt x="224142" y="714895"/>
                  </a:lnTo>
                  <a:lnTo>
                    <a:pt x="224421" y="714387"/>
                  </a:lnTo>
                  <a:close/>
                </a:path>
                <a:path w="255270" h="775970">
                  <a:moveTo>
                    <a:pt x="225005" y="640080"/>
                  </a:moveTo>
                  <a:lnTo>
                    <a:pt x="224421" y="640080"/>
                  </a:lnTo>
                  <a:lnTo>
                    <a:pt x="224904" y="640308"/>
                  </a:lnTo>
                  <a:lnTo>
                    <a:pt x="225005" y="640080"/>
                  </a:lnTo>
                  <a:close/>
                </a:path>
                <a:path w="255270" h="775970">
                  <a:moveTo>
                    <a:pt x="226187" y="412750"/>
                  </a:moveTo>
                  <a:lnTo>
                    <a:pt x="225399" y="411480"/>
                  </a:lnTo>
                  <a:lnTo>
                    <a:pt x="223748" y="412750"/>
                  </a:lnTo>
                  <a:lnTo>
                    <a:pt x="224815" y="412750"/>
                  </a:lnTo>
                  <a:lnTo>
                    <a:pt x="223735" y="414020"/>
                  </a:lnTo>
                  <a:lnTo>
                    <a:pt x="226187" y="412750"/>
                  </a:lnTo>
                  <a:close/>
                </a:path>
                <a:path w="255270" h="775970">
                  <a:moveTo>
                    <a:pt x="226288" y="536473"/>
                  </a:moveTo>
                  <a:lnTo>
                    <a:pt x="226263" y="536321"/>
                  </a:lnTo>
                  <a:lnTo>
                    <a:pt x="226212" y="536181"/>
                  </a:lnTo>
                  <a:lnTo>
                    <a:pt x="226136" y="536054"/>
                  </a:lnTo>
                  <a:lnTo>
                    <a:pt x="225501" y="535051"/>
                  </a:lnTo>
                  <a:lnTo>
                    <a:pt x="225767" y="535736"/>
                  </a:lnTo>
                  <a:lnTo>
                    <a:pt x="226288" y="536473"/>
                  </a:lnTo>
                  <a:close/>
                </a:path>
                <a:path w="255270" h="775970">
                  <a:moveTo>
                    <a:pt x="227647" y="538480"/>
                  </a:moveTo>
                  <a:lnTo>
                    <a:pt x="227507" y="538251"/>
                  </a:lnTo>
                  <a:lnTo>
                    <a:pt x="227228" y="538480"/>
                  </a:lnTo>
                  <a:lnTo>
                    <a:pt x="227647" y="538480"/>
                  </a:lnTo>
                  <a:close/>
                </a:path>
                <a:path w="255270" h="775970">
                  <a:moveTo>
                    <a:pt x="227711" y="678180"/>
                  </a:moveTo>
                  <a:lnTo>
                    <a:pt x="227355" y="676910"/>
                  </a:lnTo>
                  <a:lnTo>
                    <a:pt x="226809" y="676910"/>
                  </a:lnTo>
                  <a:lnTo>
                    <a:pt x="227609" y="678180"/>
                  </a:lnTo>
                  <a:close/>
                </a:path>
                <a:path w="255270" h="775970">
                  <a:moveTo>
                    <a:pt x="227888" y="539750"/>
                  </a:moveTo>
                  <a:lnTo>
                    <a:pt x="227228" y="538480"/>
                  </a:lnTo>
                  <a:lnTo>
                    <a:pt x="226682" y="537210"/>
                  </a:lnTo>
                  <a:lnTo>
                    <a:pt x="226288" y="537210"/>
                  </a:lnTo>
                  <a:lnTo>
                    <a:pt x="226517" y="538480"/>
                  </a:lnTo>
                  <a:lnTo>
                    <a:pt x="225742" y="539750"/>
                  </a:lnTo>
                  <a:lnTo>
                    <a:pt x="227888" y="539750"/>
                  </a:lnTo>
                  <a:close/>
                </a:path>
                <a:path w="255270" h="775970">
                  <a:moveTo>
                    <a:pt x="228244" y="698500"/>
                  </a:moveTo>
                  <a:lnTo>
                    <a:pt x="224688" y="697230"/>
                  </a:lnTo>
                  <a:lnTo>
                    <a:pt x="219570" y="697230"/>
                  </a:lnTo>
                  <a:lnTo>
                    <a:pt x="218643" y="697230"/>
                  </a:lnTo>
                  <a:lnTo>
                    <a:pt x="219913" y="699770"/>
                  </a:lnTo>
                  <a:lnTo>
                    <a:pt x="219138" y="701040"/>
                  </a:lnTo>
                  <a:lnTo>
                    <a:pt x="216281" y="701040"/>
                  </a:lnTo>
                  <a:lnTo>
                    <a:pt x="218287" y="699770"/>
                  </a:lnTo>
                  <a:lnTo>
                    <a:pt x="216090" y="698500"/>
                  </a:lnTo>
                  <a:lnTo>
                    <a:pt x="215722" y="701040"/>
                  </a:lnTo>
                  <a:lnTo>
                    <a:pt x="219925" y="704850"/>
                  </a:lnTo>
                  <a:lnTo>
                    <a:pt x="216662" y="706120"/>
                  </a:lnTo>
                  <a:lnTo>
                    <a:pt x="216192" y="704850"/>
                  </a:lnTo>
                  <a:lnTo>
                    <a:pt x="216598" y="703580"/>
                  </a:lnTo>
                  <a:lnTo>
                    <a:pt x="216128" y="702310"/>
                  </a:lnTo>
                  <a:lnTo>
                    <a:pt x="212318" y="703580"/>
                  </a:lnTo>
                  <a:lnTo>
                    <a:pt x="213029" y="703580"/>
                  </a:lnTo>
                  <a:lnTo>
                    <a:pt x="212039" y="704850"/>
                  </a:lnTo>
                  <a:lnTo>
                    <a:pt x="212166" y="704850"/>
                  </a:lnTo>
                  <a:lnTo>
                    <a:pt x="209600" y="708660"/>
                  </a:lnTo>
                  <a:lnTo>
                    <a:pt x="210743" y="707390"/>
                  </a:lnTo>
                  <a:lnTo>
                    <a:pt x="216890" y="712470"/>
                  </a:lnTo>
                  <a:lnTo>
                    <a:pt x="210312" y="713740"/>
                  </a:lnTo>
                  <a:lnTo>
                    <a:pt x="210654" y="714235"/>
                  </a:lnTo>
                  <a:lnTo>
                    <a:pt x="211416" y="717550"/>
                  </a:lnTo>
                  <a:lnTo>
                    <a:pt x="208495" y="716280"/>
                  </a:lnTo>
                  <a:lnTo>
                    <a:pt x="207365" y="717550"/>
                  </a:lnTo>
                  <a:lnTo>
                    <a:pt x="205270" y="717550"/>
                  </a:lnTo>
                  <a:lnTo>
                    <a:pt x="207137" y="720090"/>
                  </a:lnTo>
                  <a:lnTo>
                    <a:pt x="202349" y="720090"/>
                  </a:lnTo>
                  <a:lnTo>
                    <a:pt x="205054" y="722630"/>
                  </a:lnTo>
                  <a:lnTo>
                    <a:pt x="204063" y="722630"/>
                  </a:lnTo>
                  <a:lnTo>
                    <a:pt x="204190" y="723900"/>
                  </a:lnTo>
                  <a:lnTo>
                    <a:pt x="205041" y="723900"/>
                  </a:lnTo>
                  <a:lnTo>
                    <a:pt x="207098" y="728980"/>
                  </a:lnTo>
                  <a:lnTo>
                    <a:pt x="198183" y="731520"/>
                  </a:lnTo>
                  <a:lnTo>
                    <a:pt x="200926" y="737870"/>
                  </a:lnTo>
                  <a:lnTo>
                    <a:pt x="201041" y="742950"/>
                  </a:lnTo>
                  <a:lnTo>
                    <a:pt x="203949" y="745490"/>
                  </a:lnTo>
                  <a:lnTo>
                    <a:pt x="203911" y="749300"/>
                  </a:lnTo>
                  <a:lnTo>
                    <a:pt x="201866" y="750570"/>
                  </a:lnTo>
                  <a:lnTo>
                    <a:pt x="200914" y="746760"/>
                  </a:lnTo>
                  <a:lnTo>
                    <a:pt x="198640" y="748030"/>
                  </a:lnTo>
                  <a:lnTo>
                    <a:pt x="198450" y="749300"/>
                  </a:lnTo>
                  <a:lnTo>
                    <a:pt x="198374" y="751840"/>
                  </a:lnTo>
                  <a:lnTo>
                    <a:pt x="198501" y="753110"/>
                  </a:lnTo>
                  <a:lnTo>
                    <a:pt x="197853" y="751840"/>
                  </a:lnTo>
                  <a:lnTo>
                    <a:pt x="195668" y="751840"/>
                  </a:lnTo>
                  <a:lnTo>
                    <a:pt x="195262" y="754380"/>
                  </a:lnTo>
                  <a:lnTo>
                    <a:pt x="197878" y="754380"/>
                  </a:lnTo>
                  <a:lnTo>
                    <a:pt x="198653" y="754380"/>
                  </a:lnTo>
                  <a:lnTo>
                    <a:pt x="198361" y="754710"/>
                  </a:lnTo>
                  <a:lnTo>
                    <a:pt x="201409" y="756920"/>
                  </a:lnTo>
                  <a:lnTo>
                    <a:pt x="199796" y="753110"/>
                  </a:lnTo>
                  <a:lnTo>
                    <a:pt x="199263" y="751840"/>
                  </a:lnTo>
                  <a:lnTo>
                    <a:pt x="200558" y="751840"/>
                  </a:lnTo>
                  <a:lnTo>
                    <a:pt x="202996" y="753110"/>
                  </a:lnTo>
                  <a:lnTo>
                    <a:pt x="203009" y="754380"/>
                  </a:lnTo>
                  <a:lnTo>
                    <a:pt x="205841" y="753110"/>
                  </a:lnTo>
                  <a:lnTo>
                    <a:pt x="202323" y="751840"/>
                  </a:lnTo>
                  <a:lnTo>
                    <a:pt x="205270" y="750570"/>
                  </a:lnTo>
                  <a:lnTo>
                    <a:pt x="205740" y="750570"/>
                  </a:lnTo>
                  <a:lnTo>
                    <a:pt x="205549" y="749300"/>
                  </a:lnTo>
                  <a:lnTo>
                    <a:pt x="208546" y="749300"/>
                  </a:lnTo>
                  <a:lnTo>
                    <a:pt x="207454" y="750570"/>
                  </a:lnTo>
                  <a:lnTo>
                    <a:pt x="209359" y="749300"/>
                  </a:lnTo>
                  <a:lnTo>
                    <a:pt x="211264" y="748030"/>
                  </a:lnTo>
                  <a:lnTo>
                    <a:pt x="206781" y="742950"/>
                  </a:lnTo>
                  <a:lnTo>
                    <a:pt x="210413" y="742950"/>
                  </a:lnTo>
                  <a:lnTo>
                    <a:pt x="210540" y="744220"/>
                  </a:lnTo>
                  <a:lnTo>
                    <a:pt x="210667" y="742950"/>
                  </a:lnTo>
                  <a:lnTo>
                    <a:pt x="210794" y="741680"/>
                  </a:lnTo>
                  <a:lnTo>
                    <a:pt x="211162" y="737870"/>
                  </a:lnTo>
                  <a:lnTo>
                    <a:pt x="207784" y="741680"/>
                  </a:lnTo>
                  <a:lnTo>
                    <a:pt x="205651" y="736600"/>
                  </a:lnTo>
                  <a:lnTo>
                    <a:pt x="213969" y="736600"/>
                  </a:lnTo>
                  <a:lnTo>
                    <a:pt x="211137" y="735330"/>
                  </a:lnTo>
                  <a:lnTo>
                    <a:pt x="212026" y="734060"/>
                  </a:lnTo>
                  <a:lnTo>
                    <a:pt x="213156" y="735330"/>
                  </a:lnTo>
                  <a:lnTo>
                    <a:pt x="212026" y="732142"/>
                  </a:lnTo>
                  <a:lnTo>
                    <a:pt x="213842" y="731520"/>
                  </a:lnTo>
                  <a:lnTo>
                    <a:pt x="211785" y="726249"/>
                  </a:lnTo>
                  <a:lnTo>
                    <a:pt x="211785" y="732231"/>
                  </a:lnTo>
                  <a:lnTo>
                    <a:pt x="211734" y="734060"/>
                  </a:lnTo>
                  <a:lnTo>
                    <a:pt x="210185" y="732790"/>
                  </a:lnTo>
                  <a:lnTo>
                    <a:pt x="211785" y="732231"/>
                  </a:lnTo>
                  <a:lnTo>
                    <a:pt x="211785" y="726249"/>
                  </a:lnTo>
                  <a:lnTo>
                    <a:pt x="211366" y="725170"/>
                  </a:lnTo>
                  <a:lnTo>
                    <a:pt x="213233" y="725639"/>
                  </a:lnTo>
                  <a:lnTo>
                    <a:pt x="213106" y="725170"/>
                  </a:lnTo>
                  <a:lnTo>
                    <a:pt x="214337" y="725449"/>
                  </a:lnTo>
                  <a:lnTo>
                    <a:pt x="214223" y="725881"/>
                  </a:lnTo>
                  <a:lnTo>
                    <a:pt x="216395" y="726440"/>
                  </a:lnTo>
                  <a:lnTo>
                    <a:pt x="215125" y="725639"/>
                  </a:lnTo>
                  <a:lnTo>
                    <a:pt x="218554" y="726440"/>
                  </a:lnTo>
                  <a:lnTo>
                    <a:pt x="217271" y="725170"/>
                  </a:lnTo>
                  <a:lnTo>
                    <a:pt x="213398" y="721360"/>
                  </a:lnTo>
                  <a:lnTo>
                    <a:pt x="216458" y="720090"/>
                  </a:lnTo>
                  <a:lnTo>
                    <a:pt x="218935" y="721360"/>
                  </a:lnTo>
                  <a:lnTo>
                    <a:pt x="216827" y="723900"/>
                  </a:lnTo>
                  <a:lnTo>
                    <a:pt x="219951" y="721360"/>
                  </a:lnTo>
                  <a:lnTo>
                    <a:pt x="215836" y="718820"/>
                  </a:lnTo>
                  <a:lnTo>
                    <a:pt x="222275" y="717562"/>
                  </a:lnTo>
                  <a:lnTo>
                    <a:pt x="221615" y="718134"/>
                  </a:lnTo>
                  <a:lnTo>
                    <a:pt x="221500" y="720331"/>
                  </a:lnTo>
                  <a:lnTo>
                    <a:pt x="223189" y="718616"/>
                  </a:lnTo>
                  <a:lnTo>
                    <a:pt x="223786" y="718908"/>
                  </a:lnTo>
                  <a:lnTo>
                    <a:pt x="223189" y="717308"/>
                  </a:lnTo>
                  <a:lnTo>
                    <a:pt x="223024" y="716915"/>
                  </a:lnTo>
                  <a:lnTo>
                    <a:pt x="222326" y="717511"/>
                  </a:lnTo>
                  <a:lnTo>
                    <a:pt x="222084" y="715010"/>
                  </a:lnTo>
                  <a:lnTo>
                    <a:pt x="218465" y="713740"/>
                  </a:lnTo>
                  <a:lnTo>
                    <a:pt x="221881" y="709930"/>
                  </a:lnTo>
                  <a:lnTo>
                    <a:pt x="221754" y="707390"/>
                  </a:lnTo>
                  <a:lnTo>
                    <a:pt x="221678" y="706120"/>
                  </a:lnTo>
                  <a:lnTo>
                    <a:pt x="222872" y="707390"/>
                  </a:lnTo>
                  <a:lnTo>
                    <a:pt x="225602" y="701040"/>
                  </a:lnTo>
                  <a:lnTo>
                    <a:pt x="227647" y="698500"/>
                  </a:lnTo>
                  <a:lnTo>
                    <a:pt x="228244" y="698500"/>
                  </a:lnTo>
                  <a:close/>
                </a:path>
                <a:path w="255270" h="775970">
                  <a:moveTo>
                    <a:pt x="228574" y="676910"/>
                  </a:moveTo>
                  <a:lnTo>
                    <a:pt x="228053" y="676262"/>
                  </a:lnTo>
                  <a:lnTo>
                    <a:pt x="227799" y="676910"/>
                  </a:lnTo>
                  <a:lnTo>
                    <a:pt x="228574" y="676910"/>
                  </a:lnTo>
                  <a:close/>
                </a:path>
                <a:path w="255270" h="775970">
                  <a:moveTo>
                    <a:pt x="228650" y="567207"/>
                  </a:moveTo>
                  <a:lnTo>
                    <a:pt x="228409" y="567423"/>
                  </a:lnTo>
                  <a:lnTo>
                    <a:pt x="228333" y="567575"/>
                  </a:lnTo>
                  <a:lnTo>
                    <a:pt x="228333" y="567715"/>
                  </a:lnTo>
                  <a:lnTo>
                    <a:pt x="228650" y="567207"/>
                  </a:lnTo>
                  <a:close/>
                </a:path>
                <a:path w="255270" h="775970">
                  <a:moveTo>
                    <a:pt x="228688" y="553389"/>
                  </a:moveTo>
                  <a:lnTo>
                    <a:pt x="228371" y="552450"/>
                  </a:lnTo>
                  <a:lnTo>
                    <a:pt x="227152" y="552450"/>
                  </a:lnTo>
                  <a:lnTo>
                    <a:pt x="228688" y="553389"/>
                  </a:lnTo>
                  <a:close/>
                </a:path>
                <a:path w="255270" h="775970">
                  <a:moveTo>
                    <a:pt x="229133" y="558800"/>
                  </a:moveTo>
                  <a:lnTo>
                    <a:pt x="229031" y="557530"/>
                  </a:lnTo>
                  <a:lnTo>
                    <a:pt x="229044" y="558800"/>
                  </a:lnTo>
                  <a:close/>
                </a:path>
                <a:path w="255270" h="775970">
                  <a:moveTo>
                    <a:pt x="229184" y="616000"/>
                  </a:moveTo>
                  <a:lnTo>
                    <a:pt x="228600" y="613638"/>
                  </a:lnTo>
                  <a:lnTo>
                    <a:pt x="226809" y="615022"/>
                  </a:lnTo>
                  <a:lnTo>
                    <a:pt x="229184" y="616000"/>
                  </a:lnTo>
                  <a:close/>
                </a:path>
                <a:path w="255270" h="775970">
                  <a:moveTo>
                    <a:pt x="229222" y="553720"/>
                  </a:moveTo>
                  <a:lnTo>
                    <a:pt x="228688" y="553389"/>
                  </a:lnTo>
                  <a:lnTo>
                    <a:pt x="228790" y="553720"/>
                  </a:lnTo>
                  <a:lnTo>
                    <a:pt x="229222" y="553720"/>
                  </a:lnTo>
                  <a:close/>
                </a:path>
                <a:path w="255270" h="775970">
                  <a:moveTo>
                    <a:pt x="229603" y="615950"/>
                  </a:moveTo>
                  <a:lnTo>
                    <a:pt x="226187" y="617220"/>
                  </a:lnTo>
                  <a:lnTo>
                    <a:pt x="226301" y="620941"/>
                  </a:lnTo>
                  <a:lnTo>
                    <a:pt x="229603" y="615950"/>
                  </a:lnTo>
                  <a:close/>
                </a:path>
                <a:path w="255270" h="775970">
                  <a:moveTo>
                    <a:pt x="230568" y="590461"/>
                  </a:moveTo>
                  <a:lnTo>
                    <a:pt x="230327" y="590245"/>
                  </a:lnTo>
                  <a:lnTo>
                    <a:pt x="230098" y="590080"/>
                  </a:lnTo>
                  <a:lnTo>
                    <a:pt x="229793" y="590169"/>
                  </a:lnTo>
                  <a:lnTo>
                    <a:pt x="229908" y="590410"/>
                  </a:lnTo>
                  <a:lnTo>
                    <a:pt x="230263" y="590486"/>
                  </a:lnTo>
                  <a:lnTo>
                    <a:pt x="230568" y="590461"/>
                  </a:lnTo>
                  <a:close/>
                </a:path>
                <a:path w="255270" h="775970">
                  <a:moveTo>
                    <a:pt x="231495" y="691857"/>
                  </a:moveTo>
                  <a:lnTo>
                    <a:pt x="230403" y="690435"/>
                  </a:lnTo>
                  <a:lnTo>
                    <a:pt x="230263" y="691019"/>
                  </a:lnTo>
                  <a:lnTo>
                    <a:pt x="230606" y="691299"/>
                  </a:lnTo>
                  <a:lnTo>
                    <a:pt x="231025" y="691565"/>
                  </a:lnTo>
                  <a:lnTo>
                    <a:pt x="231495" y="691857"/>
                  </a:lnTo>
                  <a:close/>
                </a:path>
                <a:path w="255270" h="775970">
                  <a:moveTo>
                    <a:pt x="232994" y="590410"/>
                  </a:moveTo>
                  <a:lnTo>
                    <a:pt x="232486" y="589800"/>
                  </a:lnTo>
                  <a:lnTo>
                    <a:pt x="231990" y="589216"/>
                  </a:lnTo>
                  <a:lnTo>
                    <a:pt x="231686" y="588606"/>
                  </a:lnTo>
                  <a:lnTo>
                    <a:pt x="231927" y="587819"/>
                  </a:lnTo>
                  <a:lnTo>
                    <a:pt x="232283" y="586905"/>
                  </a:lnTo>
                  <a:lnTo>
                    <a:pt x="231876" y="586092"/>
                  </a:lnTo>
                  <a:lnTo>
                    <a:pt x="231228" y="587019"/>
                  </a:lnTo>
                  <a:lnTo>
                    <a:pt x="231330" y="587832"/>
                  </a:lnTo>
                  <a:lnTo>
                    <a:pt x="231673" y="588606"/>
                  </a:lnTo>
                  <a:lnTo>
                    <a:pt x="231419" y="589546"/>
                  </a:lnTo>
                  <a:lnTo>
                    <a:pt x="231317" y="590296"/>
                  </a:lnTo>
                  <a:lnTo>
                    <a:pt x="232994" y="590410"/>
                  </a:lnTo>
                  <a:close/>
                </a:path>
                <a:path w="255270" h="775970">
                  <a:moveTo>
                    <a:pt x="233794" y="658685"/>
                  </a:moveTo>
                  <a:lnTo>
                    <a:pt x="233603" y="658723"/>
                  </a:lnTo>
                  <a:lnTo>
                    <a:pt x="233794" y="658685"/>
                  </a:lnTo>
                  <a:close/>
                </a:path>
                <a:path w="255270" h="775970">
                  <a:moveTo>
                    <a:pt x="234061" y="658520"/>
                  </a:moveTo>
                  <a:lnTo>
                    <a:pt x="233857" y="658647"/>
                  </a:lnTo>
                  <a:lnTo>
                    <a:pt x="234061" y="658520"/>
                  </a:lnTo>
                  <a:close/>
                </a:path>
                <a:path w="255270" h="775970">
                  <a:moveTo>
                    <a:pt x="234594" y="657834"/>
                  </a:moveTo>
                  <a:lnTo>
                    <a:pt x="234061" y="658520"/>
                  </a:lnTo>
                  <a:lnTo>
                    <a:pt x="234327" y="658355"/>
                  </a:lnTo>
                  <a:lnTo>
                    <a:pt x="234492" y="658114"/>
                  </a:lnTo>
                  <a:lnTo>
                    <a:pt x="234594" y="657834"/>
                  </a:lnTo>
                  <a:close/>
                </a:path>
                <a:path w="255270" h="775970">
                  <a:moveTo>
                    <a:pt x="236004" y="656082"/>
                  </a:moveTo>
                  <a:lnTo>
                    <a:pt x="234911" y="655739"/>
                  </a:lnTo>
                  <a:lnTo>
                    <a:pt x="235000" y="656932"/>
                  </a:lnTo>
                  <a:lnTo>
                    <a:pt x="234594" y="657834"/>
                  </a:lnTo>
                  <a:lnTo>
                    <a:pt x="236004" y="656082"/>
                  </a:lnTo>
                  <a:close/>
                </a:path>
                <a:path w="255270" h="775970">
                  <a:moveTo>
                    <a:pt x="236169" y="672973"/>
                  </a:moveTo>
                  <a:lnTo>
                    <a:pt x="235800" y="672909"/>
                  </a:lnTo>
                  <a:lnTo>
                    <a:pt x="235445" y="672922"/>
                  </a:lnTo>
                  <a:lnTo>
                    <a:pt x="235089" y="672985"/>
                  </a:lnTo>
                  <a:lnTo>
                    <a:pt x="235534" y="673036"/>
                  </a:lnTo>
                  <a:lnTo>
                    <a:pt x="235915" y="673036"/>
                  </a:lnTo>
                  <a:lnTo>
                    <a:pt x="236169" y="672973"/>
                  </a:lnTo>
                  <a:close/>
                </a:path>
                <a:path w="255270" h="775970">
                  <a:moveTo>
                    <a:pt x="236347" y="453161"/>
                  </a:moveTo>
                  <a:lnTo>
                    <a:pt x="236143" y="453313"/>
                  </a:lnTo>
                  <a:lnTo>
                    <a:pt x="236016" y="453491"/>
                  </a:lnTo>
                  <a:lnTo>
                    <a:pt x="235851" y="453656"/>
                  </a:lnTo>
                  <a:lnTo>
                    <a:pt x="236131" y="454291"/>
                  </a:lnTo>
                  <a:lnTo>
                    <a:pt x="236347" y="453161"/>
                  </a:lnTo>
                  <a:close/>
                </a:path>
                <a:path w="255270" h="775970">
                  <a:moveTo>
                    <a:pt x="237401" y="471170"/>
                  </a:moveTo>
                  <a:lnTo>
                    <a:pt x="236778" y="471170"/>
                  </a:lnTo>
                  <a:lnTo>
                    <a:pt x="236385" y="472440"/>
                  </a:lnTo>
                  <a:lnTo>
                    <a:pt x="237401" y="471170"/>
                  </a:lnTo>
                  <a:close/>
                </a:path>
                <a:path w="255270" h="775970">
                  <a:moveTo>
                    <a:pt x="240322" y="473722"/>
                  </a:moveTo>
                  <a:lnTo>
                    <a:pt x="240106" y="473849"/>
                  </a:lnTo>
                  <a:lnTo>
                    <a:pt x="239979" y="474421"/>
                  </a:lnTo>
                  <a:lnTo>
                    <a:pt x="240284" y="473849"/>
                  </a:lnTo>
                  <a:lnTo>
                    <a:pt x="240322" y="473722"/>
                  </a:lnTo>
                  <a:close/>
                </a:path>
                <a:path w="255270" h="775970">
                  <a:moveTo>
                    <a:pt x="240474" y="473608"/>
                  </a:moveTo>
                  <a:lnTo>
                    <a:pt x="239979" y="472960"/>
                  </a:lnTo>
                  <a:lnTo>
                    <a:pt x="239826" y="473036"/>
                  </a:lnTo>
                  <a:lnTo>
                    <a:pt x="239649" y="473227"/>
                  </a:lnTo>
                  <a:lnTo>
                    <a:pt x="240093" y="473430"/>
                  </a:lnTo>
                  <a:lnTo>
                    <a:pt x="240322" y="473722"/>
                  </a:lnTo>
                  <a:lnTo>
                    <a:pt x="240474" y="473608"/>
                  </a:lnTo>
                  <a:close/>
                </a:path>
                <a:path w="255270" h="775970">
                  <a:moveTo>
                    <a:pt x="240919" y="458114"/>
                  </a:moveTo>
                  <a:lnTo>
                    <a:pt x="239623" y="456463"/>
                  </a:lnTo>
                  <a:lnTo>
                    <a:pt x="236461" y="457542"/>
                  </a:lnTo>
                  <a:lnTo>
                    <a:pt x="237223" y="458520"/>
                  </a:lnTo>
                  <a:lnTo>
                    <a:pt x="240919" y="458114"/>
                  </a:lnTo>
                  <a:close/>
                </a:path>
                <a:path w="255270" h="775970">
                  <a:moveTo>
                    <a:pt x="243103" y="632320"/>
                  </a:moveTo>
                  <a:lnTo>
                    <a:pt x="242938" y="630643"/>
                  </a:lnTo>
                  <a:lnTo>
                    <a:pt x="242112" y="632117"/>
                  </a:lnTo>
                  <a:lnTo>
                    <a:pt x="243103" y="632320"/>
                  </a:lnTo>
                  <a:close/>
                </a:path>
                <a:path w="255270" h="775970">
                  <a:moveTo>
                    <a:pt x="244335" y="533400"/>
                  </a:moveTo>
                  <a:lnTo>
                    <a:pt x="242900" y="533400"/>
                  </a:lnTo>
                  <a:lnTo>
                    <a:pt x="244094" y="534289"/>
                  </a:lnTo>
                  <a:lnTo>
                    <a:pt x="244335" y="533400"/>
                  </a:lnTo>
                  <a:close/>
                </a:path>
                <a:path w="255270" h="775970">
                  <a:moveTo>
                    <a:pt x="244589" y="534670"/>
                  </a:moveTo>
                  <a:lnTo>
                    <a:pt x="244094" y="534289"/>
                  </a:lnTo>
                  <a:lnTo>
                    <a:pt x="243992" y="534670"/>
                  </a:lnTo>
                  <a:lnTo>
                    <a:pt x="244589" y="534670"/>
                  </a:lnTo>
                  <a:close/>
                </a:path>
                <a:path w="255270" h="775970">
                  <a:moveTo>
                    <a:pt x="245198" y="585203"/>
                  </a:moveTo>
                  <a:lnTo>
                    <a:pt x="244995" y="584669"/>
                  </a:lnTo>
                  <a:lnTo>
                    <a:pt x="244805" y="584225"/>
                  </a:lnTo>
                  <a:lnTo>
                    <a:pt x="244500" y="584339"/>
                  </a:lnTo>
                  <a:lnTo>
                    <a:pt x="244551" y="584911"/>
                  </a:lnTo>
                  <a:lnTo>
                    <a:pt x="244881" y="585152"/>
                  </a:lnTo>
                  <a:lnTo>
                    <a:pt x="245198" y="585203"/>
                  </a:lnTo>
                  <a:close/>
                </a:path>
                <a:path w="255270" h="775970">
                  <a:moveTo>
                    <a:pt x="245503" y="604520"/>
                  </a:moveTo>
                  <a:lnTo>
                    <a:pt x="245465" y="603885"/>
                  </a:lnTo>
                  <a:lnTo>
                    <a:pt x="245033" y="604291"/>
                  </a:lnTo>
                  <a:lnTo>
                    <a:pt x="245503" y="604520"/>
                  </a:lnTo>
                  <a:close/>
                </a:path>
                <a:path w="255270" h="775970">
                  <a:moveTo>
                    <a:pt x="246253" y="533755"/>
                  </a:moveTo>
                  <a:lnTo>
                    <a:pt x="245999" y="534162"/>
                  </a:lnTo>
                  <a:lnTo>
                    <a:pt x="245922" y="534479"/>
                  </a:lnTo>
                  <a:lnTo>
                    <a:pt x="245910" y="534758"/>
                  </a:lnTo>
                  <a:lnTo>
                    <a:pt x="246253" y="533755"/>
                  </a:lnTo>
                  <a:close/>
                </a:path>
                <a:path w="255270" h="775970">
                  <a:moveTo>
                    <a:pt x="246837" y="494487"/>
                  </a:moveTo>
                  <a:lnTo>
                    <a:pt x="246329" y="494652"/>
                  </a:lnTo>
                  <a:lnTo>
                    <a:pt x="245960" y="494919"/>
                  </a:lnTo>
                  <a:lnTo>
                    <a:pt x="245630" y="495173"/>
                  </a:lnTo>
                  <a:lnTo>
                    <a:pt x="245922" y="495122"/>
                  </a:lnTo>
                  <a:lnTo>
                    <a:pt x="246265" y="494957"/>
                  </a:lnTo>
                  <a:lnTo>
                    <a:pt x="246837" y="494487"/>
                  </a:lnTo>
                  <a:close/>
                </a:path>
                <a:path w="255270" h="775970">
                  <a:moveTo>
                    <a:pt x="248793" y="606158"/>
                  </a:moveTo>
                  <a:lnTo>
                    <a:pt x="248069" y="603351"/>
                  </a:lnTo>
                  <a:lnTo>
                    <a:pt x="248475" y="605421"/>
                  </a:lnTo>
                  <a:lnTo>
                    <a:pt x="248793" y="606158"/>
                  </a:lnTo>
                  <a:close/>
                </a:path>
                <a:path w="255270" h="775970">
                  <a:moveTo>
                    <a:pt x="248894" y="571919"/>
                  </a:moveTo>
                  <a:lnTo>
                    <a:pt x="248640" y="571728"/>
                  </a:lnTo>
                  <a:lnTo>
                    <a:pt x="248475" y="572223"/>
                  </a:lnTo>
                  <a:lnTo>
                    <a:pt x="248399" y="572477"/>
                  </a:lnTo>
                  <a:lnTo>
                    <a:pt x="248716" y="572198"/>
                  </a:lnTo>
                  <a:lnTo>
                    <a:pt x="248894" y="571919"/>
                  </a:lnTo>
                  <a:close/>
                </a:path>
                <a:path w="255270" h="775970">
                  <a:moveTo>
                    <a:pt x="249656" y="581660"/>
                  </a:moveTo>
                  <a:lnTo>
                    <a:pt x="248589" y="580390"/>
                  </a:lnTo>
                  <a:lnTo>
                    <a:pt x="247662" y="581660"/>
                  </a:lnTo>
                  <a:lnTo>
                    <a:pt x="249656" y="581660"/>
                  </a:lnTo>
                  <a:close/>
                </a:path>
                <a:path w="255270" h="775970">
                  <a:moveTo>
                    <a:pt x="251447" y="551180"/>
                  </a:moveTo>
                  <a:lnTo>
                    <a:pt x="251167" y="549478"/>
                  </a:lnTo>
                  <a:lnTo>
                    <a:pt x="251028" y="549910"/>
                  </a:lnTo>
                  <a:lnTo>
                    <a:pt x="251447" y="551180"/>
                  </a:lnTo>
                  <a:close/>
                </a:path>
                <a:path w="255270" h="775970">
                  <a:moveTo>
                    <a:pt x="251612" y="542290"/>
                  </a:moveTo>
                  <a:lnTo>
                    <a:pt x="251599" y="541655"/>
                  </a:lnTo>
                  <a:lnTo>
                    <a:pt x="251282" y="542150"/>
                  </a:lnTo>
                  <a:lnTo>
                    <a:pt x="251612" y="542290"/>
                  </a:lnTo>
                  <a:close/>
                </a:path>
                <a:path w="255270" h="775970">
                  <a:moveTo>
                    <a:pt x="251904" y="520700"/>
                  </a:moveTo>
                  <a:lnTo>
                    <a:pt x="250380" y="518160"/>
                  </a:lnTo>
                  <a:lnTo>
                    <a:pt x="249618" y="516890"/>
                  </a:lnTo>
                  <a:lnTo>
                    <a:pt x="247624" y="517944"/>
                  </a:lnTo>
                  <a:lnTo>
                    <a:pt x="245186" y="515620"/>
                  </a:lnTo>
                  <a:lnTo>
                    <a:pt x="245986" y="518160"/>
                  </a:lnTo>
                  <a:lnTo>
                    <a:pt x="246913" y="520700"/>
                  </a:lnTo>
                  <a:lnTo>
                    <a:pt x="251904" y="520700"/>
                  </a:lnTo>
                  <a:close/>
                </a:path>
                <a:path w="255270" h="775970">
                  <a:moveTo>
                    <a:pt x="252018" y="541020"/>
                  </a:moveTo>
                  <a:lnTo>
                    <a:pt x="251599" y="541020"/>
                  </a:lnTo>
                  <a:lnTo>
                    <a:pt x="251599" y="541655"/>
                  </a:lnTo>
                  <a:lnTo>
                    <a:pt x="252018" y="541020"/>
                  </a:lnTo>
                  <a:close/>
                </a:path>
                <a:path w="255270" h="775970">
                  <a:moveTo>
                    <a:pt x="253758" y="557530"/>
                  </a:moveTo>
                  <a:lnTo>
                    <a:pt x="253136" y="556768"/>
                  </a:lnTo>
                  <a:lnTo>
                    <a:pt x="253136" y="557530"/>
                  </a:lnTo>
                  <a:lnTo>
                    <a:pt x="253758" y="557530"/>
                  </a:lnTo>
                  <a:close/>
                </a:path>
                <a:path w="255270" h="775970">
                  <a:moveTo>
                    <a:pt x="255155" y="544830"/>
                  </a:moveTo>
                  <a:lnTo>
                    <a:pt x="248551" y="547370"/>
                  </a:lnTo>
                  <a:lnTo>
                    <a:pt x="248526" y="542290"/>
                  </a:lnTo>
                  <a:lnTo>
                    <a:pt x="250380" y="543560"/>
                  </a:lnTo>
                  <a:lnTo>
                    <a:pt x="251282" y="542150"/>
                  </a:lnTo>
                  <a:lnTo>
                    <a:pt x="248526" y="541020"/>
                  </a:lnTo>
                  <a:lnTo>
                    <a:pt x="247523" y="540156"/>
                  </a:lnTo>
                  <a:lnTo>
                    <a:pt x="247523" y="547370"/>
                  </a:lnTo>
                  <a:lnTo>
                    <a:pt x="246786" y="551053"/>
                  </a:lnTo>
                  <a:lnTo>
                    <a:pt x="245579" y="549910"/>
                  </a:lnTo>
                  <a:lnTo>
                    <a:pt x="244233" y="548640"/>
                  </a:lnTo>
                  <a:lnTo>
                    <a:pt x="247523" y="547370"/>
                  </a:lnTo>
                  <a:lnTo>
                    <a:pt x="247523" y="540156"/>
                  </a:lnTo>
                  <a:lnTo>
                    <a:pt x="247053" y="539750"/>
                  </a:lnTo>
                  <a:lnTo>
                    <a:pt x="248399" y="537210"/>
                  </a:lnTo>
                  <a:lnTo>
                    <a:pt x="245821" y="537210"/>
                  </a:lnTo>
                  <a:lnTo>
                    <a:pt x="245910" y="535940"/>
                  </a:lnTo>
                  <a:lnTo>
                    <a:pt x="245325" y="537210"/>
                  </a:lnTo>
                  <a:lnTo>
                    <a:pt x="243446" y="537210"/>
                  </a:lnTo>
                  <a:lnTo>
                    <a:pt x="243522" y="535940"/>
                  </a:lnTo>
                  <a:lnTo>
                    <a:pt x="243598" y="534670"/>
                  </a:lnTo>
                  <a:lnTo>
                    <a:pt x="242900" y="533400"/>
                  </a:lnTo>
                  <a:lnTo>
                    <a:pt x="241198" y="532130"/>
                  </a:lnTo>
                  <a:lnTo>
                    <a:pt x="247688" y="529590"/>
                  </a:lnTo>
                  <a:lnTo>
                    <a:pt x="245300" y="525780"/>
                  </a:lnTo>
                  <a:lnTo>
                    <a:pt x="246468" y="524510"/>
                  </a:lnTo>
                  <a:lnTo>
                    <a:pt x="248767" y="525780"/>
                  </a:lnTo>
                  <a:lnTo>
                    <a:pt x="249542" y="524510"/>
                  </a:lnTo>
                  <a:lnTo>
                    <a:pt x="248666" y="523240"/>
                  </a:lnTo>
                  <a:lnTo>
                    <a:pt x="247789" y="521970"/>
                  </a:lnTo>
                  <a:lnTo>
                    <a:pt x="246913" y="520725"/>
                  </a:lnTo>
                  <a:lnTo>
                    <a:pt x="247383" y="521970"/>
                  </a:lnTo>
                  <a:lnTo>
                    <a:pt x="245313" y="519938"/>
                  </a:lnTo>
                  <a:lnTo>
                    <a:pt x="245313" y="521970"/>
                  </a:lnTo>
                  <a:lnTo>
                    <a:pt x="244957" y="523240"/>
                  </a:lnTo>
                  <a:lnTo>
                    <a:pt x="243890" y="521970"/>
                  </a:lnTo>
                  <a:lnTo>
                    <a:pt x="243459" y="521462"/>
                  </a:lnTo>
                  <a:lnTo>
                    <a:pt x="243459" y="521970"/>
                  </a:lnTo>
                  <a:lnTo>
                    <a:pt x="241427" y="521970"/>
                  </a:lnTo>
                  <a:lnTo>
                    <a:pt x="242938" y="520915"/>
                  </a:lnTo>
                  <a:lnTo>
                    <a:pt x="243459" y="521970"/>
                  </a:lnTo>
                  <a:lnTo>
                    <a:pt x="243459" y="521462"/>
                  </a:lnTo>
                  <a:lnTo>
                    <a:pt x="242976" y="520877"/>
                  </a:lnTo>
                  <a:lnTo>
                    <a:pt x="243243" y="520700"/>
                  </a:lnTo>
                  <a:lnTo>
                    <a:pt x="244068" y="520115"/>
                  </a:lnTo>
                  <a:lnTo>
                    <a:pt x="245313" y="521970"/>
                  </a:lnTo>
                  <a:lnTo>
                    <a:pt x="245313" y="519938"/>
                  </a:lnTo>
                  <a:lnTo>
                    <a:pt x="244906" y="519531"/>
                  </a:lnTo>
                  <a:lnTo>
                    <a:pt x="245059" y="519430"/>
                  </a:lnTo>
                  <a:lnTo>
                    <a:pt x="244741" y="519353"/>
                  </a:lnTo>
                  <a:lnTo>
                    <a:pt x="243509" y="518160"/>
                  </a:lnTo>
                  <a:lnTo>
                    <a:pt x="243586" y="519125"/>
                  </a:lnTo>
                  <a:lnTo>
                    <a:pt x="238963" y="518160"/>
                  </a:lnTo>
                  <a:lnTo>
                    <a:pt x="241185" y="514350"/>
                  </a:lnTo>
                  <a:lnTo>
                    <a:pt x="247357" y="514350"/>
                  </a:lnTo>
                  <a:lnTo>
                    <a:pt x="249694" y="509270"/>
                  </a:lnTo>
                  <a:lnTo>
                    <a:pt x="243471" y="506730"/>
                  </a:lnTo>
                  <a:lnTo>
                    <a:pt x="244233" y="502920"/>
                  </a:lnTo>
                  <a:lnTo>
                    <a:pt x="244487" y="501650"/>
                  </a:lnTo>
                  <a:lnTo>
                    <a:pt x="243586" y="502920"/>
                  </a:lnTo>
                  <a:lnTo>
                    <a:pt x="241071" y="502920"/>
                  </a:lnTo>
                  <a:lnTo>
                    <a:pt x="242912" y="499110"/>
                  </a:lnTo>
                  <a:lnTo>
                    <a:pt x="241769" y="497840"/>
                  </a:lnTo>
                  <a:lnTo>
                    <a:pt x="243840" y="497840"/>
                  </a:lnTo>
                  <a:lnTo>
                    <a:pt x="244449" y="496570"/>
                  </a:lnTo>
                  <a:lnTo>
                    <a:pt x="245630" y="495300"/>
                  </a:lnTo>
                  <a:lnTo>
                    <a:pt x="244106" y="496570"/>
                  </a:lnTo>
                  <a:lnTo>
                    <a:pt x="245237" y="491490"/>
                  </a:lnTo>
                  <a:lnTo>
                    <a:pt x="241071" y="491490"/>
                  </a:lnTo>
                  <a:lnTo>
                    <a:pt x="243459" y="488950"/>
                  </a:lnTo>
                  <a:lnTo>
                    <a:pt x="243840" y="485140"/>
                  </a:lnTo>
                  <a:lnTo>
                    <a:pt x="243979" y="483870"/>
                  </a:lnTo>
                  <a:lnTo>
                    <a:pt x="236956" y="485140"/>
                  </a:lnTo>
                  <a:lnTo>
                    <a:pt x="237058" y="481330"/>
                  </a:lnTo>
                  <a:lnTo>
                    <a:pt x="237083" y="480060"/>
                  </a:lnTo>
                  <a:lnTo>
                    <a:pt x="239483" y="481330"/>
                  </a:lnTo>
                  <a:lnTo>
                    <a:pt x="240080" y="480060"/>
                  </a:lnTo>
                  <a:lnTo>
                    <a:pt x="240677" y="478790"/>
                  </a:lnTo>
                  <a:lnTo>
                    <a:pt x="242646" y="481330"/>
                  </a:lnTo>
                  <a:lnTo>
                    <a:pt x="242481" y="480060"/>
                  </a:lnTo>
                  <a:lnTo>
                    <a:pt x="242684" y="478790"/>
                  </a:lnTo>
                  <a:lnTo>
                    <a:pt x="241261" y="478790"/>
                  </a:lnTo>
                  <a:lnTo>
                    <a:pt x="242468" y="477520"/>
                  </a:lnTo>
                  <a:lnTo>
                    <a:pt x="237947" y="474980"/>
                  </a:lnTo>
                  <a:lnTo>
                    <a:pt x="239649" y="473710"/>
                  </a:lnTo>
                  <a:lnTo>
                    <a:pt x="236474" y="473710"/>
                  </a:lnTo>
                  <a:lnTo>
                    <a:pt x="236385" y="472440"/>
                  </a:lnTo>
                  <a:lnTo>
                    <a:pt x="236004" y="471170"/>
                  </a:lnTo>
                  <a:lnTo>
                    <a:pt x="235610" y="469900"/>
                  </a:lnTo>
                  <a:lnTo>
                    <a:pt x="233578" y="471170"/>
                  </a:lnTo>
                  <a:lnTo>
                    <a:pt x="239191" y="466090"/>
                  </a:lnTo>
                  <a:lnTo>
                    <a:pt x="231178" y="458470"/>
                  </a:lnTo>
                  <a:lnTo>
                    <a:pt x="235851" y="454660"/>
                  </a:lnTo>
                  <a:lnTo>
                    <a:pt x="235419" y="453390"/>
                  </a:lnTo>
                  <a:lnTo>
                    <a:pt x="234543" y="450850"/>
                  </a:lnTo>
                  <a:lnTo>
                    <a:pt x="233146" y="448310"/>
                  </a:lnTo>
                  <a:lnTo>
                    <a:pt x="232435" y="444500"/>
                  </a:lnTo>
                  <a:lnTo>
                    <a:pt x="233451" y="444500"/>
                  </a:lnTo>
                  <a:lnTo>
                    <a:pt x="233349" y="445770"/>
                  </a:lnTo>
                  <a:lnTo>
                    <a:pt x="234454" y="440690"/>
                  </a:lnTo>
                  <a:lnTo>
                    <a:pt x="227063" y="444500"/>
                  </a:lnTo>
                  <a:lnTo>
                    <a:pt x="228295" y="439420"/>
                  </a:lnTo>
                  <a:lnTo>
                    <a:pt x="231101" y="436880"/>
                  </a:lnTo>
                  <a:lnTo>
                    <a:pt x="230517" y="440690"/>
                  </a:lnTo>
                  <a:lnTo>
                    <a:pt x="231482" y="439420"/>
                  </a:lnTo>
                  <a:lnTo>
                    <a:pt x="238048" y="438150"/>
                  </a:lnTo>
                  <a:lnTo>
                    <a:pt x="229476" y="434340"/>
                  </a:lnTo>
                  <a:lnTo>
                    <a:pt x="232638" y="430530"/>
                  </a:lnTo>
                  <a:lnTo>
                    <a:pt x="233197" y="431800"/>
                  </a:lnTo>
                  <a:lnTo>
                    <a:pt x="233768" y="430530"/>
                  </a:lnTo>
                  <a:lnTo>
                    <a:pt x="234924" y="427990"/>
                  </a:lnTo>
                  <a:lnTo>
                    <a:pt x="229387" y="426720"/>
                  </a:lnTo>
                  <a:lnTo>
                    <a:pt x="229019" y="422910"/>
                  </a:lnTo>
                  <a:lnTo>
                    <a:pt x="230022" y="422910"/>
                  </a:lnTo>
                  <a:lnTo>
                    <a:pt x="226060" y="420370"/>
                  </a:lnTo>
                  <a:lnTo>
                    <a:pt x="223862" y="416560"/>
                  </a:lnTo>
                  <a:lnTo>
                    <a:pt x="222592" y="414020"/>
                  </a:lnTo>
                  <a:lnTo>
                    <a:pt x="222453" y="413740"/>
                  </a:lnTo>
                  <a:lnTo>
                    <a:pt x="222097" y="414020"/>
                  </a:lnTo>
                  <a:lnTo>
                    <a:pt x="220535" y="411480"/>
                  </a:lnTo>
                  <a:lnTo>
                    <a:pt x="221678" y="410210"/>
                  </a:lnTo>
                  <a:lnTo>
                    <a:pt x="222313" y="407670"/>
                  </a:lnTo>
                  <a:lnTo>
                    <a:pt x="225018" y="406400"/>
                  </a:lnTo>
                  <a:lnTo>
                    <a:pt x="225958" y="408940"/>
                  </a:lnTo>
                  <a:lnTo>
                    <a:pt x="229171" y="406400"/>
                  </a:lnTo>
                  <a:lnTo>
                    <a:pt x="224815" y="405130"/>
                  </a:lnTo>
                  <a:lnTo>
                    <a:pt x="225018" y="403860"/>
                  </a:lnTo>
                  <a:lnTo>
                    <a:pt x="226656" y="403860"/>
                  </a:lnTo>
                  <a:lnTo>
                    <a:pt x="225348" y="400050"/>
                  </a:lnTo>
                  <a:lnTo>
                    <a:pt x="224904" y="398780"/>
                  </a:lnTo>
                  <a:lnTo>
                    <a:pt x="221005" y="400050"/>
                  </a:lnTo>
                  <a:lnTo>
                    <a:pt x="220179" y="396240"/>
                  </a:lnTo>
                  <a:lnTo>
                    <a:pt x="219900" y="394970"/>
                  </a:lnTo>
                  <a:lnTo>
                    <a:pt x="218859" y="396240"/>
                  </a:lnTo>
                  <a:lnTo>
                    <a:pt x="214160" y="394970"/>
                  </a:lnTo>
                  <a:lnTo>
                    <a:pt x="220408" y="393700"/>
                  </a:lnTo>
                  <a:lnTo>
                    <a:pt x="216712" y="391160"/>
                  </a:lnTo>
                  <a:lnTo>
                    <a:pt x="220433" y="389890"/>
                  </a:lnTo>
                  <a:lnTo>
                    <a:pt x="218960" y="388620"/>
                  </a:lnTo>
                  <a:lnTo>
                    <a:pt x="214795" y="384810"/>
                  </a:lnTo>
                  <a:lnTo>
                    <a:pt x="213131" y="382270"/>
                  </a:lnTo>
                  <a:lnTo>
                    <a:pt x="214985" y="382270"/>
                  </a:lnTo>
                  <a:lnTo>
                    <a:pt x="212686" y="379730"/>
                  </a:lnTo>
                  <a:lnTo>
                    <a:pt x="211658" y="375920"/>
                  </a:lnTo>
                  <a:lnTo>
                    <a:pt x="214896" y="374650"/>
                  </a:lnTo>
                  <a:lnTo>
                    <a:pt x="214744" y="370840"/>
                  </a:lnTo>
                  <a:lnTo>
                    <a:pt x="214414" y="368300"/>
                  </a:lnTo>
                  <a:lnTo>
                    <a:pt x="214083" y="365760"/>
                  </a:lnTo>
                  <a:lnTo>
                    <a:pt x="215773" y="361950"/>
                  </a:lnTo>
                  <a:lnTo>
                    <a:pt x="211023" y="356870"/>
                  </a:lnTo>
                  <a:lnTo>
                    <a:pt x="212852" y="350520"/>
                  </a:lnTo>
                  <a:lnTo>
                    <a:pt x="211861" y="347980"/>
                  </a:lnTo>
                  <a:lnTo>
                    <a:pt x="209867" y="342900"/>
                  </a:lnTo>
                  <a:lnTo>
                    <a:pt x="204914" y="347980"/>
                  </a:lnTo>
                  <a:lnTo>
                    <a:pt x="207352" y="344170"/>
                  </a:lnTo>
                  <a:lnTo>
                    <a:pt x="208978" y="341630"/>
                  </a:lnTo>
                  <a:lnTo>
                    <a:pt x="207835" y="342125"/>
                  </a:lnTo>
                  <a:lnTo>
                    <a:pt x="208381" y="338912"/>
                  </a:lnTo>
                  <a:lnTo>
                    <a:pt x="206857" y="341871"/>
                  </a:lnTo>
                  <a:lnTo>
                    <a:pt x="207568" y="342239"/>
                  </a:lnTo>
                  <a:lnTo>
                    <a:pt x="203111" y="344170"/>
                  </a:lnTo>
                  <a:lnTo>
                    <a:pt x="202145" y="342900"/>
                  </a:lnTo>
                  <a:lnTo>
                    <a:pt x="202018" y="341630"/>
                  </a:lnTo>
                  <a:lnTo>
                    <a:pt x="202349" y="341630"/>
                  </a:lnTo>
                  <a:lnTo>
                    <a:pt x="202615" y="340652"/>
                  </a:lnTo>
                  <a:lnTo>
                    <a:pt x="203352" y="340106"/>
                  </a:lnTo>
                  <a:lnTo>
                    <a:pt x="206552" y="341718"/>
                  </a:lnTo>
                  <a:lnTo>
                    <a:pt x="205740" y="340106"/>
                  </a:lnTo>
                  <a:lnTo>
                    <a:pt x="203898" y="336397"/>
                  </a:lnTo>
                  <a:lnTo>
                    <a:pt x="203441" y="337731"/>
                  </a:lnTo>
                  <a:lnTo>
                    <a:pt x="204127" y="335280"/>
                  </a:lnTo>
                  <a:lnTo>
                    <a:pt x="205409" y="334010"/>
                  </a:lnTo>
                  <a:lnTo>
                    <a:pt x="206044" y="336550"/>
                  </a:lnTo>
                  <a:lnTo>
                    <a:pt x="207340" y="335280"/>
                  </a:lnTo>
                  <a:lnTo>
                    <a:pt x="206413" y="331470"/>
                  </a:lnTo>
                  <a:lnTo>
                    <a:pt x="209296" y="332740"/>
                  </a:lnTo>
                  <a:lnTo>
                    <a:pt x="209969" y="330200"/>
                  </a:lnTo>
                  <a:lnTo>
                    <a:pt x="208013" y="331470"/>
                  </a:lnTo>
                  <a:lnTo>
                    <a:pt x="206413" y="330200"/>
                  </a:lnTo>
                  <a:lnTo>
                    <a:pt x="206451" y="327660"/>
                  </a:lnTo>
                  <a:lnTo>
                    <a:pt x="204800" y="331470"/>
                  </a:lnTo>
                  <a:lnTo>
                    <a:pt x="199694" y="327660"/>
                  </a:lnTo>
                  <a:lnTo>
                    <a:pt x="208140" y="325120"/>
                  </a:lnTo>
                  <a:lnTo>
                    <a:pt x="203047" y="321310"/>
                  </a:lnTo>
                  <a:lnTo>
                    <a:pt x="205536" y="322580"/>
                  </a:lnTo>
                  <a:lnTo>
                    <a:pt x="204495" y="321310"/>
                  </a:lnTo>
                  <a:lnTo>
                    <a:pt x="203441" y="320040"/>
                  </a:lnTo>
                  <a:lnTo>
                    <a:pt x="201866" y="312420"/>
                  </a:lnTo>
                  <a:lnTo>
                    <a:pt x="196507" y="312420"/>
                  </a:lnTo>
                  <a:lnTo>
                    <a:pt x="197878" y="311150"/>
                  </a:lnTo>
                  <a:lnTo>
                    <a:pt x="198767" y="311150"/>
                  </a:lnTo>
                  <a:lnTo>
                    <a:pt x="196888" y="304800"/>
                  </a:lnTo>
                  <a:lnTo>
                    <a:pt x="192532" y="302260"/>
                  </a:lnTo>
                  <a:lnTo>
                    <a:pt x="188163" y="299720"/>
                  </a:lnTo>
                  <a:lnTo>
                    <a:pt x="188925" y="294640"/>
                  </a:lnTo>
                  <a:lnTo>
                    <a:pt x="190550" y="294640"/>
                  </a:lnTo>
                  <a:lnTo>
                    <a:pt x="189649" y="293370"/>
                  </a:lnTo>
                  <a:lnTo>
                    <a:pt x="186994" y="293370"/>
                  </a:lnTo>
                  <a:lnTo>
                    <a:pt x="187794" y="290830"/>
                  </a:lnTo>
                  <a:lnTo>
                    <a:pt x="189293" y="290830"/>
                  </a:lnTo>
                  <a:lnTo>
                    <a:pt x="187363" y="289560"/>
                  </a:lnTo>
                  <a:lnTo>
                    <a:pt x="185445" y="288290"/>
                  </a:lnTo>
                  <a:lnTo>
                    <a:pt x="185610" y="287020"/>
                  </a:lnTo>
                  <a:lnTo>
                    <a:pt x="187794" y="287020"/>
                  </a:lnTo>
                  <a:lnTo>
                    <a:pt x="187020" y="280670"/>
                  </a:lnTo>
                  <a:lnTo>
                    <a:pt x="179895" y="280670"/>
                  </a:lnTo>
                  <a:lnTo>
                    <a:pt x="176593" y="275590"/>
                  </a:lnTo>
                  <a:lnTo>
                    <a:pt x="180759" y="274320"/>
                  </a:lnTo>
                  <a:lnTo>
                    <a:pt x="179527" y="266700"/>
                  </a:lnTo>
                  <a:lnTo>
                    <a:pt x="180149" y="265430"/>
                  </a:lnTo>
                  <a:lnTo>
                    <a:pt x="177482" y="259080"/>
                  </a:lnTo>
                  <a:lnTo>
                    <a:pt x="174320" y="257810"/>
                  </a:lnTo>
                  <a:lnTo>
                    <a:pt x="171157" y="256540"/>
                  </a:lnTo>
                  <a:lnTo>
                    <a:pt x="167614" y="252730"/>
                  </a:lnTo>
                  <a:lnTo>
                    <a:pt x="166433" y="251460"/>
                  </a:lnTo>
                  <a:lnTo>
                    <a:pt x="168998" y="245110"/>
                  </a:lnTo>
                  <a:lnTo>
                    <a:pt x="165696" y="241681"/>
                  </a:lnTo>
                  <a:lnTo>
                    <a:pt x="165696" y="289560"/>
                  </a:lnTo>
                  <a:lnTo>
                    <a:pt x="163525" y="290728"/>
                  </a:lnTo>
                  <a:lnTo>
                    <a:pt x="163550" y="289560"/>
                  </a:lnTo>
                  <a:lnTo>
                    <a:pt x="165696" y="289560"/>
                  </a:lnTo>
                  <a:lnTo>
                    <a:pt x="165696" y="241681"/>
                  </a:lnTo>
                  <a:lnTo>
                    <a:pt x="161683" y="237490"/>
                  </a:lnTo>
                  <a:lnTo>
                    <a:pt x="161137" y="232410"/>
                  </a:lnTo>
                  <a:lnTo>
                    <a:pt x="160997" y="231140"/>
                  </a:lnTo>
                  <a:lnTo>
                    <a:pt x="160858" y="229870"/>
                  </a:lnTo>
                  <a:lnTo>
                    <a:pt x="160616" y="231140"/>
                  </a:lnTo>
                  <a:lnTo>
                    <a:pt x="157607" y="231140"/>
                  </a:lnTo>
                  <a:lnTo>
                    <a:pt x="156629" y="229870"/>
                  </a:lnTo>
                  <a:lnTo>
                    <a:pt x="156692" y="228600"/>
                  </a:lnTo>
                  <a:lnTo>
                    <a:pt x="151714" y="228600"/>
                  </a:lnTo>
                  <a:lnTo>
                    <a:pt x="155549" y="226060"/>
                  </a:lnTo>
                  <a:lnTo>
                    <a:pt x="155752" y="227330"/>
                  </a:lnTo>
                  <a:lnTo>
                    <a:pt x="156768" y="226060"/>
                  </a:lnTo>
                  <a:lnTo>
                    <a:pt x="158813" y="223520"/>
                  </a:lnTo>
                  <a:lnTo>
                    <a:pt x="156286" y="220980"/>
                  </a:lnTo>
                  <a:lnTo>
                    <a:pt x="155092" y="218440"/>
                  </a:lnTo>
                  <a:lnTo>
                    <a:pt x="150037" y="220980"/>
                  </a:lnTo>
                  <a:lnTo>
                    <a:pt x="149961" y="217170"/>
                  </a:lnTo>
                  <a:lnTo>
                    <a:pt x="149910" y="214630"/>
                  </a:lnTo>
                  <a:lnTo>
                    <a:pt x="148132" y="212090"/>
                  </a:lnTo>
                  <a:lnTo>
                    <a:pt x="146354" y="209550"/>
                  </a:lnTo>
                  <a:lnTo>
                    <a:pt x="142925" y="205740"/>
                  </a:lnTo>
                  <a:lnTo>
                    <a:pt x="143141" y="200660"/>
                  </a:lnTo>
                  <a:lnTo>
                    <a:pt x="141122" y="199390"/>
                  </a:lnTo>
                  <a:lnTo>
                    <a:pt x="140106" y="198120"/>
                  </a:lnTo>
                  <a:lnTo>
                    <a:pt x="138087" y="198120"/>
                  </a:lnTo>
                  <a:lnTo>
                    <a:pt x="140690" y="195580"/>
                  </a:lnTo>
                  <a:lnTo>
                    <a:pt x="140131" y="194310"/>
                  </a:lnTo>
                  <a:lnTo>
                    <a:pt x="139026" y="191770"/>
                  </a:lnTo>
                  <a:lnTo>
                    <a:pt x="138226" y="189230"/>
                  </a:lnTo>
                  <a:lnTo>
                    <a:pt x="135877" y="186690"/>
                  </a:lnTo>
                  <a:lnTo>
                    <a:pt x="134708" y="185420"/>
                  </a:lnTo>
                  <a:lnTo>
                    <a:pt x="137134" y="185420"/>
                  </a:lnTo>
                  <a:lnTo>
                    <a:pt x="135636" y="182880"/>
                  </a:lnTo>
                  <a:lnTo>
                    <a:pt x="127723" y="186690"/>
                  </a:lnTo>
                  <a:lnTo>
                    <a:pt x="126060" y="184150"/>
                  </a:lnTo>
                  <a:lnTo>
                    <a:pt x="129374" y="180340"/>
                  </a:lnTo>
                  <a:lnTo>
                    <a:pt x="126415" y="176530"/>
                  </a:lnTo>
                  <a:lnTo>
                    <a:pt x="126771" y="170180"/>
                  </a:lnTo>
                  <a:lnTo>
                    <a:pt x="126834" y="168910"/>
                  </a:lnTo>
                  <a:lnTo>
                    <a:pt x="120472" y="166370"/>
                  </a:lnTo>
                  <a:lnTo>
                    <a:pt x="122872" y="166370"/>
                  </a:lnTo>
                  <a:lnTo>
                    <a:pt x="121577" y="163830"/>
                  </a:lnTo>
                  <a:lnTo>
                    <a:pt x="121031" y="161290"/>
                  </a:lnTo>
                  <a:lnTo>
                    <a:pt x="119951" y="156210"/>
                  </a:lnTo>
                  <a:lnTo>
                    <a:pt x="117932" y="158445"/>
                  </a:lnTo>
                  <a:lnTo>
                    <a:pt x="112610" y="156210"/>
                  </a:lnTo>
                  <a:lnTo>
                    <a:pt x="109550" y="153670"/>
                  </a:lnTo>
                  <a:lnTo>
                    <a:pt x="112242" y="152400"/>
                  </a:lnTo>
                  <a:lnTo>
                    <a:pt x="107759" y="152400"/>
                  </a:lnTo>
                  <a:lnTo>
                    <a:pt x="106845" y="153670"/>
                  </a:lnTo>
                  <a:lnTo>
                    <a:pt x="104076" y="151130"/>
                  </a:lnTo>
                  <a:lnTo>
                    <a:pt x="103936" y="149860"/>
                  </a:lnTo>
                  <a:lnTo>
                    <a:pt x="105448" y="148717"/>
                  </a:lnTo>
                  <a:lnTo>
                    <a:pt x="105346" y="147320"/>
                  </a:lnTo>
                  <a:lnTo>
                    <a:pt x="102120" y="149860"/>
                  </a:lnTo>
                  <a:lnTo>
                    <a:pt x="101574" y="146050"/>
                  </a:lnTo>
                  <a:lnTo>
                    <a:pt x="103797" y="146050"/>
                  </a:lnTo>
                  <a:lnTo>
                    <a:pt x="102425" y="144780"/>
                  </a:lnTo>
                  <a:lnTo>
                    <a:pt x="99047" y="144780"/>
                  </a:lnTo>
                  <a:lnTo>
                    <a:pt x="97091" y="143510"/>
                  </a:lnTo>
                  <a:lnTo>
                    <a:pt x="96672" y="139700"/>
                  </a:lnTo>
                  <a:lnTo>
                    <a:pt x="98615" y="138430"/>
                  </a:lnTo>
                  <a:lnTo>
                    <a:pt x="94437" y="138430"/>
                  </a:lnTo>
                  <a:lnTo>
                    <a:pt x="94132" y="137160"/>
                  </a:lnTo>
                  <a:lnTo>
                    <a:pt x="94830" y="135890"/>
                  </a:lnTo>
                  <a:lnTo>
                    <a:pt x="96100" y="135890"/>
                  </a:lnTo>
                  <a:lnTo>
                    <a:pt x="95605" y="133350"/>
                  </a:lnTo>
                  <a:lnTo>
                    <a:pt x="95250" y="131546"/>
                  </a:lnTo>
                  <a:lnTo>
                    <a:pt x="96545" y="130810"/>
                  </a:lnTo>
                  <a:lnTo>
                    <a:pt x="95237" y="128270"/>
                  </a:lnTo>
                  <a:lnTo>
                    <a:pt x="99669" y="128270"/>
                  </a:lnTo>
                  <a:lnTo>
                    <a:pt x="96621" y="127000"/>
                  </a:lnTo>
                  <a:lnTo>
                    <a:pt x="94653" y="126593"/>
                  </a:lnTo>
                  <a:lnTo>
                    <a:pt x="94653" y="132080"/>
                  </a:lnTo>
                  <a:lnTo>
                    <a:pt x="94310" y="132080"/>
                  </a:lnTo>
                  <a:lnTo>
                    <a:pt x="94564" y="131940"/>
                  </a:lnTo>
                  <a:lnTo>
                    <a:pt x="94653" y="132080"/>
                  </a:lnTo>
                  <a:lnTo>
                    <a:pt x="94653" y="126593"/>
                  </a:lnTo>
                  <a:lnTo>
                    <a:pt x="94018" y="126453"/>
                  </a:lnTo>
                  <a:lnTo>
                    <a:pt x="94018" y="131051"/>
                  </a:lnTo>
                  <a:lnTo>
                    <a:pt x="89369" y="132080"/>
                  </a:lnTo>
                  <a:lnTo>
                    <a:pt x="89916" y="128270"/>
                  </a:lnTo>
                  <a:lnTo>
                    <a:pt x="90678" y="127000"/>
                  </a:lnTo>
                  <a:lnTo>
                    <a:pt x="91046" y="127000"/>
                  </a:lnTo>
                  <a:lnTo>
                    <a:pt x="93091" y="129540"/>
                  </a:lnTo>
                  <a:lnTo>
                    <a:pt x="94018" y="131051"/>
                  </a:lnTo>
                  <a:lnTo>
                    <a:pt x="94018" y="126453"/>
                  </a:lnTo>
                  <a:lnTo>
                    <a:pt x="90639" y="125730"/>
                  </a:lnTo>
                  <a:lnTo>
                    <a:pt x="90030" y="123190"/>
                  </a:lnTo>
                  <a:lnTo>
                    <a:pt x="90309" y="121920"/>
                  </a:lnTo>
                  <a:lnTo>
                    <a:pt x="90855" y="121920"/>
                  </a:lnTo>
                  <a:lnTo>
                    <a:pt x="90309" y="120650"/>
                  </a:lnTo>
                  <a:lnTo>
                    <a:pt x="89598" y="120650"/>
                  </a:lnTo>
                  <a:lnTo>
                    <a:pt x="89458" y="119456"/>
                  </a:lnTo>
                  <a:lnTo>
                    <a:pt x="88900" y="118110"/>
                  </a:lnTo>
                  <a:lnTo>
                    <a:pt x="88658" y="118110"/>
                  </a:lnTo>
                  <a:lnTo>
                    <a:pt x="87960" y="116840"/>
                  </a:lnTo>
                  <a:lnTo>
                    <a:pt x="89369" y="116840"/>
                  </a:lnTo>
                  <a:lnTo>
                    <a:pt x="89115" y="117944"/>
                  </a:lnTo>
                  <a:lnTo>
                    <a:pt x="90563" y="116840"/>
                  </a:lnTo>
                  <a:lnTo>
                    <a:pt x="87960" y="115570"/>
                  </a:lnTo>
                  <a:lnTo>
                    <a:pt x="87198" y="114300"/>
                  </a:lnTo>
                  <a:lnTo>
                    <a:pt x="84836" y="115570"/>
                  </a:lnTo>
                  <a:lnTo>
                    <a:pt x="84124" y="113030"/>
                  </a:lnTo>
                  <a:lnTo>
                    <a:pt x="83350" y="116065"/>
                  </a:lnTo>
                  <a:lnTo>
                    <a:pt x="83591" y="116840"/>
                  </a:lnTo>
                  <a:lnTo>
                    <a:pt x="83629" y="117233"/>
                  </a:lnTo>
                  <a:lnTo>
                    <a:pt x="84493" y="117043"/>
                  </a:lnTo>
                  <a:lnTo>
                    <a:pt x="84645" y="118110"/>
                  </a:lnTo>
                  <a:lnTo>
                    <a:pt x="86855" y="120650"/>
                  </a:lnTo>
                  <a:lnTo>
                    <a:pt x="83223" y="120650"/>
                  </a:lnTo>
                  <a:lnTo>
                    <a:pt x="83642" y="118110"/>
                  </a:lnTo>
                  <a:lnTo>
                    <a:pt x="79552" y="118110"/>
                  </a:lnTo>
                  <a:lnTo>
                    <a:pt x="79286" y="118440"/>
                  </a:lnTo>
                  <a:lnTo>
                    <a:pt x="79286" y="137160"/>
                  </a:lnTo>
                  <a:lnTo>
                    <a:pt x="79108" y="138430"/>
                  </a:lnTo>
                  <a:lnTo>
                    <a:pt x="78778" y="138430"/>
                  </a:lnTo>
                  <a:lnTo>
                    <a:pt x="78257" y="137160"/>
                  </a:lnTo>
                  <a:lnTo>
                    <a:pt x="77673" y="137160"/>
                  </a:lnTo>
                  <a:lnTo>
                    <a:pt x="78384" y="135890"/>
                  </a:lnTo>
                  <a:lnTo>
                    <a:pt x="78930" y="135890"/>
                  </a:lnTo>
                  <a:lnTo>
                    <a:pt x="79286" y="137160"/>
                  </a:lnTo>
                  <a:lnTo>
                    <a:pt x="79286" y="118440"/>
                  </a:lnTo>
                  <a:lnTo>
                    <a:pt x="78524" y="119380"/>
                  </a:lnTo>
                  <a:lnTo>
                    <a:pt x="80213" y="115570"/>
                  </a:lnTo>
                  <a:lnTo>
                    <a:pt x="80772" y="114300"/>
                  </a:lnTo>
                  <a:lnTo>
                    <a:pt x="80403" y="110490"/>
                  </a:lnTo>
                  <a:lnTo>
                    <a:pt x="82194" y="107950"/>
                  </a:lnTo>
                  <a:lnTo>
                    <a:pt x="78232" y="105410"/>
                  </a:lnTo>
                  <a:lnTo>
                    <a:pt x="76771" y="102870"/>
                  </a:lnTo>
                  <a:lnTo>
                    <a:pt x="75526" y="100736"/>
                  </a:lnTo>
                  <a:lnTo>
                    <a:pt x="75526" y="133350"/>
                  </a:lnTo>
                  <a:lnTo>
                    <a:pt x="74460" y="132080"/>
                  </a:lnTo>
                  <a:lnTo>
                    <a:pt x="75526" y="133350"/>
                  </a:lnTo>
                  <a:lnTo>
                    <a:pt x="75526" y="100736"/>
                  </a:lnTo>
                  <a:lnTo>
                    <a:pt x="75298" y="100330"/>
                  </a:lnTo>
                  <a:lnTo>
                    <a:pt x="67767" y="100330"/>
                  </a:lnTo>
                  <a:lnTo>
                    <a:pt x="69570" y="99060"/>
                  </a:lnTo>
                  <a:lnTo>
                    <a:pt x="69964" y="97967"/>
                  </a:lnTo>
                  <a:lnTo>
                    <a:pt x="69596" y="97790"/>
                  </a:lnTo>
                  <a:lnTo>
                    <a:pt x="68059" y="93980"/>
                  </a:lnTo>
                  <a:lnTo>
                    <a:pt x="67551" y="92710"/>
                  </a:lnTo>
                  <a:lnTo>
                    <a:pt x="67094" y="92875"/>
                  </a:lnTo>
                  <a:lnTo>
                    <a:pt x="66827" y="92976"/>
                  </a:lnTo>
                  <a:lnTo>
                    <a:pt x="63969" y="93980"/>
                  </a:lnTo>
                  <a:lnTo>
                    <a:pt x="63855" y="92710"/>
                  </a:lnTo>
                  <a:lnTo>
                    <a:pt x="63639" y="90170"/>
                  </a:lnTo>
                  <a:lnTo>
                    <a:pt x="66814" y="92964"/>
                  </a:lnTo>
                  <a:lnTo>
                    <a:pt x="66967" y="92710"/>
                  </a:lnTo>
                  <a:lnTo>
                    <a:pt x="64960" y="90170"/>
                  </a:lnTo>
                  <a:lnTo>
                    <a:pt x="66281" y="90170"/>
                  </a:lnTo>
                  <a:lnTo>
                    <a:pt x="65125" y="87630"/>
                  </a:lnTo>
                  <a:lnTo>
                    <a:pt x="63969" y="85090"/>
                  </a:lnTo>
                  <a:lnTo>
                    <a:pt x="58585" y="81280"/>
                  </a:lnTo>
                  <a:lnTo>
                    <a:pt x="53428" y="77470"/>
                  </a:lnTo>
                  <a:lnTo>
                    <a:pt x="52438" y="73660"/>
                  </a:lnTo>
                  <a:lnTo>
                    <a:pt x="51777" y="71120"/>
                  </a:lnTo>
                  <a:lnTo>
                    <a:pt x="51727" y="72390"/>
                  </a:lnTo>
                  <a:lnTo>
                    <a:pt x="51231" y="72390"/>
                  </a:lnTo>
                  <a:lnTo>
                    <a:pt x="49504" y="68580"/>
                  </a:lnTo>
                  <a:lnTo>
                    <a:pt x="47790" y="64770"/>
                  </a:lnTo>
                  <a:lnTo>
                    <a:pt x="42887" y="57150"/>
                  </a:lnTo>
                  <a:lnTo>
                    <a:pt x="38468" y="50800"/>
                  </a:lnTo>
                  <a:lnTo>
                    <a:pt x="36487" y="41910"/>
                  </a:lnTo>
                  <a:lnTo>
                    <a:pt x="36017" y="39370"/>
                  </a:lnTo>
                  <a:lnTo>
                    <a:pt x="31191" y="39370"/>
                  </a:lnTo>
                  <a:lnTo>
                    <a:pt x="33705" y="36830"/>
                  </a:lnTo>
                  <a:lnTo>
                    <a:pt x="28994" y="35560"/>
                  </a:lnTo>
                  <a:lnTo>
                    <a:pt x="24460" y="33020"/>
                  </a:lnTo>
                  <a:lnTo>
                    <a:pt x="29908" y="27940"/>
                  </a:lnTo>
                  <a:lnTo>
                    <a:pt x="32626" y="25400"/>
                  </a:lnTo>
                  <a:lnTo>
                    <a:pt x="25590" y="21590"/>
                  </a:lnTo>
                  <a:lnTo>
                    <a:pt x="23952" y="22860"/>
                  </a:lnTo>
                  <a:lnTo>
                    <a:pt x="23431" y="21590"/>
                  </a:lnTo>
                  <a:lnTo>
                    <a:pt x="20205" y="17780"/>
                  </a:lnTo>
                  <a:lnTo>
                    <a:pt x="20967" y="16510"/>
                  </a:lnTo>
                  <a:lnTo>
                    <a:pt x="22479" y="15240"/>
                  </a:lnTo>
                  <a:lnTo>
                    <a:pt x="17868" y="11430"/>
                  </a:lnTo>
                  <a:lnTo>
                    <a:pt x="17576" y="7620"/>
                  </a:lnTo>
                  <a:lnTo>
                    <a:pt x="24193" y="10160"/>
                  </a:lnTo>
                  <a:lnTo>
                    <a:pt x="23329" y="7620"/>
                  </a:lnTo>
                  <a:lnTo>
                    <a:pt x="22479" y="5080"/>
                  </a:lnTo>
                  <a:lnTo>
                    <a:pt x="21132" y="2540"/>
                  </a:lnTo>
                  <a:lnTo>
                    <a:pt x="15811" y="0"/>
                  </a:lnTo>
                  <a:lnTo>
                    <a:pt x="15036" y="1270"/>
                  </a:lnTo>
                  <a:lnTo>
                    <a:pt x="15265" y="2540"/>
                  </a:lnTo>
                  <a:lnTo>
                    <a:pt x="14859" y="3810"/>
                  </a:lnTo>
                  <a:lnTo>
                    <a:pt x="13335" y="5080"/>
                  </a:lnTo>
                  <a:lnTo>
                    <a:pt x="11811" y="3810"/>
                  </a:lnTo>
                  <a:lnTo>
                    <a:pt x="7099" y="5080"/>
                  </a:lnTo>
                  <a:lnTo>
                    <a:pt x="1816" y="5080"/>
                  </a:lnTo>
                  <a:lnTo>
                    <a:pt x="431" y="10160"/>
                  </a:lnTo>
                  <a:lnTo>
                    <a:pt x="4470" y="12700"/>
                  </a:lnTo>
                  <a:lnTo>
                    <a:pt x="2679" y="15240"/>
                  </a:lnTo>
                  <a:lnTo>
                    <a:pt x="3911" y="15240"/>
                  </a:lnTo>
                  <a:lnTo>
                    <a:pt x="2844" y="16510"/>
                  </a:lnTo>
                  <a:lnTo>
                    <a:pt x="2209" y="16510"/>
                  </a:lnTo>
                  <a:lnTo>
                    <a:pt x="2019" y="17780"/>
                  </a:lnTo>
                  <a:lnTo>
                    <a:pt x="7658" y="19050"/>
                  </a:lnTo>
                  <a:lnTo>
                    <a:pt x="7327" y="19316"/>
                  </a:lnTo>
                  <a:lnTo>
                    <a:pt x="9182" y="20320"/>
                  </a:lnTo>
                  <a:lnTo>
                    <a:pt x="7797" y="22860"/>
                  </a:lnTo>
                  <a:lnTo>
                    <a:pt x="6108" y="22860"/>
                  </a:lnTo>
                  <a:lnTo>
                    <a:pt x="5943" y="22860"/>
                  </a:lnTo>
                  <a:lnTo>
                    <a:pt x="8458" y="24130"/>
                  </a:lnTo>
                  <a:lnTo>
                    <a:pt x="7531" y="25247"/>
                  </a:lnTo>
                  <a:lnTo>
                    <a:pt x="7772" y="25400"/>
                  </a:lnTo>
                  <a:lnTo>
                    <a:pt x="8089" y="29210"/>
                  </a:lnTo>
                  <a:lnTo>
                    <a:pt x="10858" y="27940"/>
                  </a:lnTo>
                  <a:lnTo>
                    <a:pt x="9093" y="31750"/>
                  </a:lnTo>
                  <a:lnTo>
                    <a:pt x="13995" y="33020"/>
                  </a:lnTo>
                  <a:lnTo>
                    <a:pt x="9728" y="35560"/>
                  </a:lnTo>
                  <a:lnTo>
                    <a:pt x="10972" y="35560"/>
                  </a:lnTo>
                  <a:lnTo>
                    <a:pt x="14312" y="36830"/>
                  </a:lnTo>
                  <a:lnTo>
                    <a:pt x="15163" y="38100"/>
                  </a:lnTo>
                  <a:lnTo>
                    <a:pt x="8890" y="38100"/>
                  </a:lnTo>
                  <a:lnTo>
                    <a:pt x="17538" y="43180"/>
                  </a:lnTo>
                  <a:lnTo>
                    <a:pt x="11899" y="45720"/>
                  </a:lnTo>
                  <a:lnTo>
                    <a:pt x="17335" y="45720"/>
                  </a:lnTo>
                  <a:lnTo>
                    <a:pt x="17424" y="52070"/>
                  </a:lnTo>
                  <a:lnTo>
                    <a:pt x="21717" y="53340"/>
                  </a:lnTo>
                  <a:lnTo>
                    <a:pt x="20434" y="53340"/>
                  </a:lnTo>
                  <a:lnTo>
                    <a:pt x="21094" y="55880"/>
                  </a:lnTo>
                  <a:lnTo>
                    <a:pt x="20078" y="57150"/>
                  </a:lnTo>
                  <a:lnTo>
                    <a:pt x="19926" y="58420"/>
                  </a:lnTo>
                  <a:lnTo>
                    <a:pt x="23660" y="57150"/>
                  </a:lnTo>
                  <a:lnTo>
                    <a:pt x="26073" y="59690"/>
                  </a:lnTo>
                  <a:lnTo>
                    <a:pt x="29184" y="59690"/>
                  </a:lnTo>
                  <a:lnTo>
                    <a:pt x="27025" y="63500"/>
                  </a:lnTo>
                  <a:lnTo>
                    <a:pt x="24180" y="60960"/>
                  </a:lnTo>
                  <a:lnTo>
                    <a:pt x="26454" y="66040"/>
                  </a:lnTo>
                  <a:lnTo>
                    <a:pt x="28409" y="63500"/>
                  </a:lnTo>
                  <a:lnTo>
                    <a:pt x="27279" y="66040"/>
                  </a:lnTo>
                  <a:lnTo>
                    <a:pt x="28244" y="66040"/>
                  </a:lnTo>
                  <a:lnTo>
                    <a:pt x="25806" y="68580"/>
                  </a:lnTo>
                  <a:lnTo>
                    <a:pt x="30429" y="66040"/>
                  </a:lnTo>
                  <a:lnTo>
                    <a:pt x="27495" y="69850"/>
                  </a:lnTo>
                  <a:lnTo>
                    <a:pt x="31051" y="68580"/>
                  </a:lnTo>
                  <a:lnTo>
                    <a:pt x="30365" y="72390"/>
                  </a:lnTo>
                  <a:lnTo>
                    <a:pt x="27292" y="72390"/>
                  </a:lnTo>
                  <a:lnTo>
                    <a:pt x="30289" y="73660"/>
                  </a:lnTo>
                  <a:lnTo>
                    <a:pt x="30048" y="74739"/>
                  </a:lnTo>
                  <a:lnTo>
                    <a:pt x="30734" y="73660"/>
                  </a:lnTo>
                  <a:lnTo>
                    <a:pt x="33007" y="73660"/>
                  </a:lnTo>
                  <a:lnTo>
                    <a:pt x="35941" y="76200"/>
                  </a:lnTo>
                  <a:lnTo>
                    <a:pt x="31483" y="76200"/>
                  </a:lnTo>
                  <a:lnTo>
                    <a:pt x="30467" y="78740"/>
                  </a:lnTo>
                  <a:lnTo>
                    <a:pt x="32600" y="80010"/>
                  </a:lnTo>
                  <a:lnTo>
                    <a:pt x="36601" y="80010"/>
                  </a:lnTo>
                  <a:lnTo>
                    <a:pt x="37439" y="81280"/>
                  </a:lnTo>
                  <a:lnTo>
                    <a:pt x="36969" y="82550"/>
                  </a:lnTo>
                  <a:lnTo>
                    <a:pt x="36055" y="82550"/>
                  </a:lnTo>
                  <a:lnTo>
                    <a:pt x="40030" y="83820"/>
                  </a:lnTo>
                  <a:lnTo>
                    <a:pt x="40208" y="88900"/>
                  </a:lnTo>
                  <a:lnTo>
                    <a:pt x="44386" y="89992"/>
                  </a:lnTo>
                  <a:lnTo>
                    <a:pt x="42875" y="91325"/>
                  </a:lnTo>
                  <a:lnTo>
                    <a:pt x="40538" y="89052"/>
                  </a:lnTo>
                  <a:lnTo>
                    <a:pt x="42760" y="92176"/>
                  </a:lnTo>
                  <a:lnTo>
                    <a:pt x="43205" y="91338"/>
                  </a:lnTo>
                  <a:lnTo>
                    <a:pt x="43827" y="90601"/>
                  </a:lnTo>
                  <a:lnTo>
                    <a:pt x="44399" y="89992"/>
                  </a:lnTo>
                  <a:lnTo>
                    <a:pt x="44615" y="90043"/>
                  </a:lnTo>
                  <a:lnTo>
                    <a:pt x="45872" y="88900"/>
                  </a:lnTo>
                  <a:lnTo>
                    <a:pt x="47485" y="87630"/>
                  </a:lnTo>
                  <a:lnTo>
                    <a:pt x="48729" y="87630"/>
                  </a:lnTo>
                  <a:lnTo>
                    <a:pt x="49568" y="88900"/>
                  </a:lnTo>
                  <a:lnTo>
                    <a:pt x="49987" y="88900"/>
                  </a:lnTo>
                  <a:lnTo>
                    <a:pt x="52235" y="88900"/>
                  </a:lnTo>
                  <a:lnTo>
                    <a:pt x="50406" y="90170"/>
                  </a:lnTo>
                  <a:lnTo>
                    <a:pt x="49987" y="88900"/>
                  </a:lnTo>
                  <a:lnTo>
                    <a:pt x="49085" y="90170"/>
                  </a:lnTo>
                  <a:lnTo>
                    <a:pt x="49936" y="90170"/>
                  </a:lnTo>
                  <a:lnTo>
                    <a:pt x="48348" y="92773"/>
                  </a:lnTo>
                  <a:lnTo>
                    <a:pt x="48907" y="92938"/>
                  </a:lnTo>
                  <a:lnTo>
                    <a:pt x="48971" y="92710"/>
                  </a:lnTo>
                  <a:lnTo>
                    <a:pt x="49009" y="92976"/>
                  </a:lnTo>
                  <a:lnTo>
                    <a:pt x="52476" y="93980"/>
                  </a:lnTo>
                  <a:lnTo>
                    <a:pt x="52857" y="96520"/>
                  </a:lnTo>
                  <a:lnTo>
                    <a:pt x="50114" y="99060"/>
                  </a:lnTo>
                  <a:lnTo>
                    <a:pt x="49657" y="96520"/>
                  </a:lnTo>
                  <a:lnTo>
                    <a:pt x="49009" y="92976"/>
                  </a:lnTo>
                  <a:lnTo>
                    <a:pt x="47955" y="96520"/>
                  </a:lnTo>
                  <a:lnTo>
                    <a:pt x="47193" y="92710"/>
                  </a:lnTo>
                  <a:lnTo>
                    <a:pt x="43916" y="99060"/>
                  </a:lnTo>
                  <a:lnTo>
                    <a:pt x="46024" y="92494"/>
                  </a:lnTo>
                  <a:lnTo>
                    <a:pt x="46126" y="91744"/>
                  </a:lnTo>
                  <a:lnTo>
                    <a:pt x="42646" y="96520"/>
                  </a:lnTo>
                  <a:lnTo>
                    <a:pt x="44297" y="101600"/>
                  </a:lnTo>
                  <a:lnTo>
                    <a:pt x="46990" y="100330"/>
                  </a:lnTo>
                  <a:lnTo>
                    <a:pt x="48666" y="104140"/>
                  </a:lnTo>
                  <a:lnTo>
                    <a:pt x="50888" y="104140"/>
                  </a:lnTo>
                  <a:lnTo>
                    <a:pt x="50927" y="102870"/>
                  </a:lnTo>
                  <a:lnTo>
                    <a:pt x="53149" y="102870"/>
                  </a:lnTo>
                  <a:lnTo>
                    <a:pt x="55295" y="105410"/>
                  </a:lnTo>
                  <a:lnTo>
                    <a:pt x="54127" y="107950"/>
                  </a:lnTo>
                  <a:lnTo>
                    <a:pt x="52971" y="111760"/>
                  </a:lnTo>
                  <a:lnTo>
                    <a:pt x="55168" y="113030"/>
                  </a:lnTo>
                  <a:lnTo>
                    <a:pt x="57835" y="113030"/>
                  </a:lnTo>
                  <a:lnTo>
                    <a:pt x="61849" y="110490"/>
                  </a:lnTo>
                  <a:lnTo>
                    <a:pt x="61772" y="114300"/>
                  </a:lnTo>
                  <a:lnTo>
                    <a:pt x="57772" y="115570"/>
                  </a:lnTo>
                  <a:lnTo>
                    <a:pt x="59944" y="120650"/>
                  </a:lnTo>
                  <a:lnTo>
                    <a:pt x="61290" y="118960"/>
                  </a:lnTo>
                  <a:lnTo>
                    <a:pt x="61264" y="119456"/>
                  </a:lnTo>
                  <a:lnTo>
                    <a:pt x="60350" y="123190"/>
                  </a:lnTo>
                  <a:lnTo>
                    <a:pt x="63030" y="120650"/>
                  </a:lnTo>
                  <a:lnTo>
                    <a:pt x="62598" y="120650"/>
                  </a:lnTo>
                  <a:lnTo>
                    <a:pt x="61556" y="118618"/>
                  </a:lnTo>
                  <a:lnTo>
                    <a:pt x="61976" y="118110"/>
                  </a:lnTo>
                  <a:lnTo>
                    <a:pt x="64008" y="115570"/>
                  </a:lnTo>
                  <a:lnTo>
                    <a:pt x="64287" y="119456"/>
                  </a:lnTo>
                  <a:lnTo>
                    <a:pt x="65684" y="121920"/>
                  </a:lnTo>
                  <a:lnTo>
                    <a:pt x="63004" y="124460"/>
                  </a:lnTo>
                  <a:lnTo>
                    <a:pt x="66141" y="127000"/>
                  </a:lnTo>
                  <a:lnTo>
                    <a:pt x="71208" y="130810"/>
                  </a:lnTo>
                  <a:lnTo>
                    <a:pt x="74701" y="134620"/>
                  </a:lnTo>
                  <a:lnTo>
                    <a:pt x="72237" y="134620"/>
                  </a:lnTo>
                  <a:lnTo>
                    <a:pt x="72021" y="135890"/>
                  </a:lnTo>
                  <a:lnTo>
                    <a:pt x="77216" y="140970"/>
                  </a:lnTo>
                  <a:lnTo>
                    <a:pt x="79654" y="148717"/>
                  </a:lnTo>
                  <a:lnTo>
                    <a:pt x="81394" y="154940"/>
                  </a:lnTo>
                  <a:lnTo>
                    <a:pt x="85598" y="154940"/>
                  </a:lnTo>
                  <a:lnTo>
                    <a:pt x="87261" y="156210"/>
                  </a:lnTo>
                  <a:lnTo>
                    <a:pt x="88214" y="156210"/>
                  </a:lnTo>
                  <a:lnTo>
                    <a:pt x="87058" y="158305"/>
                  </a:lnTo>
                  <a:lnTo>
                    <a:pt x="90144" y="160020"/>
                  </a:lnTo>
                  <a:lnTo>
                    <a:pt x="97116" y="165100"/>
                  </a:lnTo>
                  <a:lnTo>
                    <a:pt x="96824" y="171450"/>
                  </a:lnTo>
                  <a:lnTo>
                    <a:pt x="95567" y="170180"/>
                  </a:lnTo>
                  <a:lnTo>
                    <a:pt x="96456" y="173990"/>
                  </a:lnTo>
                  <a:lnTo>
                    <a:pt x="100850" y="171450"/>
                  </a:lnTo>
                  <a:lnTo>
                    <a:pt x="103047" y="170180"/>
                  </a:lnTo>
                  <a:lnTo>
                    <a:pt x="102425" y="175260"/>
                  </a:lnTo>
                  <a:lnTo>
                    <a:pt x="101625" y="175260"/>
                  </a:lnTo>
                  <a:lnTo>
                    <a:pt x="104775" y="181610"/>
                  </a:lnTo>
                  <a:lnTo>
                    <a:pt x="111582" y="187960"/>
                  </a:lnTo>
                  <a:lnTo>
                    <a:pt x="110769" y="195580"/>
                  </a:lnTo>
                  <a:lnTo>
                    <a:pt x="115150" y="194310"/>
                  </a:lnTo>
                  <a:lnTo>
                    <a:pt x="113093" y="203200"/>
                  </a:lnTo>
                  <a:lnTo>
                    <a:pt x="118592" y="200660"/>
                  </a:lnTo>
                  <a:lnTo>
                    <a:pt x="118237" y="205740"/>
                  </a:lnTo>
                  <a:lnTo>
                    <a:pt x="116636" y="204470"/>
                  </a:lnTo>
                  <a:lnTo>
                    <a:pt x="118033" y="210820"/>
                  </a:lnTo>
                  <a:lnTo>
                    <a:pt x="118630" y="213360"/>
                  </a:lnTo>
                  <a:lnTo>
                    <a:pt x="122618" y="212090"/>
                  </a:lnTo>
                  <a:lnTo>
                    <a:pt x="124231" y="213360"/>
                  </a:lnTo>
                  <a:lnTo>
                    <a:pt x="121462" y="214630"/>
                  </a:lnTo>
                  <a:lnTo>
                    <a:pt x="125818" y="215900"/>
                  </a:lnTo>
                  <a:lnTo>
                    <a:pt x="123202" y="218440"/>
                  </a:lnTo>
                  <a:lnTo>
                    <a:pt x="124701" y="219570"/>
                  </a:lnTo>
                  <a:lnTo>
                    <a:pt x="125323" y="217170"/>
                  </a:lnTo>
                  <a:lnTo>
                    <a:pt x="126187" y="217170"/>
                  </a:lnTo>
                  <a:lnTo>
                    <a:pt x="128930" y="219710"/>
                  </a:lnTo>
                  <a:lnTo>
                    <a:pt x="127838" y="224790"/>
                  </a:lnTo>
                  <a:lnTo>
                    <a:pt x="126428" y="226060"/>
                  </a:lnTo>
                  <a:lnTo>
                    <a:pt x="131686" y="230606"/>
                  </a:lnTo>
                  <a:lnTo>
                    <a:pt x="133680" y="231140"/>
                  </a:lnTo>
                  <a:lnTo>
                    <a:pt x="126301" y="232410"/>
                  </a:lnTo>
                  <a:lnTo>
                    <a:pt x="130644" y="233680"/>
                  </a:lnTo>
                  <a:lnTo>
                    <a:pt x="131064" y="232410"/>
                  </a:lnTo>
                  <a:lnTo>
                    <a:pt x="133070" y="232410"/>
                  </a:lnTo>
                  <a:lnTo>
                    <a:pt x="132245" y="234950"/>
                  </a:lnTo>
                  <a:lnTo>
                    <a:pt x="134048" y="238760"/>
                  </a:lnTo>
                  <a:lnTo>
                    <a:pt x="136169" y="241300"/>
                  </a:lnTo>
                  <a:lnTo>
                    <a:pt x="133934" y="241300"/>
                  </a:lnTo>
                  <a:lnTo>
                    <a:pt x="135902" y="246380"/>
                  </a:lnTo>
                  <a:lnTo>
                    <a:pt x="140182" y="250190"/>
                  </a:lnTo>
                  <a:lnTo>
                    <a:pt x="142824" y="255270"/>
                  </a:lnTo>
                  <a:lnTo>
                    <a:pt x="142786" y="254000"/>
                  </a:lnTo>
                  <a:lnTo>
                    <a:pt x="146431" y="252730"/>
                  </a:lnTo>
                  <a:lnTo>
                    <a:pt x="147548" y="254000"/>
                  </a:lnTo>
                  <a:lnTo>
                    <a:pt x="148488" y="254000"/>
                  </a:lnTo>
                  <a:lnTo>
                    <a:pt x="149136" y="256540"/>
                  </a:lnTo>
                  <a:lnTo>
                    <a:pt x="145719" y="257810"/>
                  </a:lnTo>
                  <a:lnTo>
                    <a:pt x="144157" y="256540"/>
                  </a:lnTo>
                  <a:lnTo>
                    <a:pt x="146431" y="259080"/>
                  </a:lnTo>
                  <a:lnTo>
                    <a:pt x="145973" y="259080"/>
                  </a:lnTo>
                  <a:lnTo>
                    <a:pt x="142633" y="265430"/>
                  </a:lnTo>
                  <a:lnTo>
                    <a:pt x="145796" y="265430"/>
                  </a:lnTo>
                  <a:lnTo>
                    <a:pt x="148463" y="270510"/>
                  </a:lnTo>
                  <a:lnTo>
                    <a:pt x="150698" y="273050"/>
                  </a:lnTo>
                  <a:lnTo>
                    <a:pt x="152908" y="276860"/>
                  </a:lnTo>
                  <a:lnTo>
                    <a:pt x="155600" y="275590"/>
                  </a:lnTo>
                  <a:lnTo>
                    <a:pt x="155816" y="278130"/>
                  </a:lnTo>
                  <a:lnTo>
                    <a:pt x="158584" y="278130"/>
                  </a:lnTo>
                  <a:lnTo>
                    <a:pt x="159270" y="281940"/>
                  </a:lnTo>
                  <a:lnTo>
                    <a:pt x="158915" y="285750"/>
                  </a:lnTo>
                  <a:lnTo>
                    <a:pt x="160934" y="289560"/>
                  </a:lnTo>
                  <a:lnTo>
                    <a:pt x="163487" y="292100"/>
                  </a:lnTo>
                  <a:lnTo>
                    <a:pt x="163512" y="291134"/>
                  </a:lnTo>
                  <a:lnTo>
                    <a:pt x="165328" y="294640"/>
                  </a:lnTo>
                  <a:lnTo>
                    <a:pt x="162674" y="293370"/>
                  </a:lnTo>
                  <a:lnTo>
                    <a:pt x="165163" y="298450"/>
                  </a:lnTo>
                  <a:lnTo>
                    <a:pt x="165836" y="299720"/>
                  </a:lnTo>
                  <a:lnTo>
                    <a:pt x="170484" y="304800"/>
                  </a:lnTo>
                  <a:lnTo>
                    <a:pt x="171208" y="303530"/>
                  </a:lnTo>
                  <a:lnTo>
                    <a:pt x="171323" y="302260"/>
                  </a:lnTo>
                  <a:lnTo>
                    <a:pt x="172326" y="302260"/>
                  </a:lnTo>
                  <a:lnTo>
                    <a:pt x="173202" y="303530"/>
                  </a:lnTo>
                  <a:lnTo>
                    <a:pt x="172402" y="306070"/>
                  </a:lnTo>
                  <a:lnTo>
                    <a:pt x="170751" y="306070"/>
                  </a:lnTo>
                  <a:lnTo>
                    <a:pt x="173520" y="311150"/>
                  </a:lnTo>
                  <a:lnTo>
                    <a:pt x="173786" y="317500"/>
                  </a:lnTo>
                  <a:lnTo>
                    <a:pt x="174205" y="323850"/>
                  </a:lnTo>
                  <a:lnTo>
                    <a:pt x="177419" y="327660"/>
                  </a:lnTo>
                  <a:lnTo>
                    <a:pt x="177038" y="327660"/>
                  </a:lnTo>
                  <a:lnTo>
                    <a:pt x="181927" y="331470"/>
                  </a:lnTo>
                  <a:lnTo>
                    <a:pt x="182486" y="334010"/>
                  </a:lnTo>
                  <a:lnTo>
                    <a:pt x="179451" y="331470"/>
                  </a:lnTo>
                  <a:lnTo>
                    <a:pt x="178650" y="334010"/>
                  </a:lnTo>
                  <a:lnTo>
                    <a:pt x="185127" y="337820"/>
                  </a:lnTo>
                  <a:lnTo>
                    <a:pt x="181825" y="342900"/>
                  </a:lnTo>
                  <a:lnTo>
                    <a:pt x="186385" y="346710"/>
                  </a:lnTo>
                  <a:lnTo>
                    <a:pt x="184645" y="351790"/>
                  </a:lnTo>
                  <a:lnTo>
                    <a:pt x="186499" y="356870"/>
                  </a:lnTo>
                  <a:lnTo>
                    <a:pt x="188925" y="361950"/>
                  </a:lnTo>
                  <a:lnTo>
                    <a:pt x="188874" y="367030"/>
                  </a:lnTo>
                  <a:lnTo>
                    <a:pt x="192722" y="367030"/>
                  </a:lnTo>
                  <a:lnTo>
                    <a:pt x="190068" y="368300"/>
                  </a:lnTo>
                  <a:lnTo>
                    <a:pt x="190004" y="369570"/>
                  </a:lnTo>
                  <a:lnTo>
                    <a:pt x="191312" y="369570"/>
                  </a:lnTo>
                  <a:lnTo>
                    <a:pt x="191096" y="368300"/>
                  </a:lnTo>
                  <a:lnTo>
                    <a:pt x="192328" y="368300"/>
                  </a:lnTo>
                  <a:lnTo>
                    <a:pt x="195694" y="377190"/>
                  </a:lnTo>
                  <a:lnTo>
                    <a:pt x="197345" y="386080"/>
                  </a:lnTo>
                  <a:lnTo>
                    <a:pt x="198170" y="396240"/>
                  </a:lnTo>
                  <a:lnTo>
                    <a:pt x="199110" y="405130"/>
                  </a:lnTo>
                  <a:lnTo>
                    <a:pt x="199783" y="410210"/>
                  </a:lnTo>
                  <a:lnTo>
                    <a:pt x="209080" y="405130"/>
                  </a:lnTo>
                  <a:lnTo>
                    <a:pt x="206248" y="411480"/>
                  </a:lnTo>
                  <a:lnTo>
                    <a:pt x="202488" y="411480"/>
                  </a:lnTo>
                  <a:lnTo>
                    <a:pt x="206006" y="417830"/>
                  </a:lnTo>
                  <a:lnTo>
                    <a:pt x="207810" y="424180"/>
                  </a:lnTo>
                  <a:lnTo>
                    <a:pt x="209435" y="430530"/>
                  </a:lnTo>
                  <a:lnTo>
                    <a:pt x="212369" y="436880"/>
                  </a:lnTo>
                  <a:lnTo>
                    <a:pt x="210261" y="436880"/>
                  </a:lnTo>
                  <a:lnTo>
                    <a:pt x="208267" y="439420"/>
                  </a:lnTo>
                  <a:lnTo>
                    <a:pt x="211696" y="443230"/>
                  </a:lnTo>
                  <a:lnTo>
                    <a:pt x="211912" y="443230"/>
                  </a:lnTo>
                  <a:lnTo>
                    <a:pt x="213664" y="443230"/>
                  </a:lnTo>
                  <a:lnTo>
                    <a:pt x="213702" y="444500"/>
                  </a:lnTo>
                  <a:lnTo>
                    <a:pt x="211912" y="443230"/>
                  </a:lnTo>
                  <a:lnTo>
                    <a:pt x="211061" y="444500"/>
                  </a:lnTo>
                  <a:lnTo>
                    <a:pt x="209981" y="447040"/>
                  </a:lnTo>
                  <a:lnTo>
                    <a:pt x="215125" y="448310"/>
                  </a:lnTo>
                  <a:lnTo>
                    <a:pt x="212813" y="450545"/>
                  </a:lnTo>
                  <a:lnTo>
                    <a:pt x="213156" y="450850"/>
                  </a:lnTo>
                  <a:lnTo>
                    <a:pt x="212547" y="454660"/>
                  </a:lnTo>
                  <a:lnTo>
                    <a:pt x="215163" y="453390"/>
                  </a:lnTo>
                  <a:lnTo>
                    <a:pt x="214426" y="457200"/>
                  </a:lnTo>
                  <a:lnTo>
                    <a:pt x="217741" y="459740"/>
                  </a:lnTo>
                  <a:lnTo>
                    <a:pt x="216446" y="462280"/>
                  </a:lnTo>
                  <a:lnTo>
                    <a:pt x="219925" y="463550"/>
                  </a:lnTo>
                  <a:lnTo>
                    <a:pt x="215836" y="468630"/>
                  </a:lnTo>
                  <a:lnTo>
                    <a:pt x="217639" y="474980"/>
                  </a:lnTo>
                  <a:lnTo>
                    <a:pt x="220192" y="476250"/>
                  </a:lnTo>
                  <a:lnTo>
                    <a:pt x="218668" y="476250"/>
                  </a:lnTo>
                  <a:lnTo>
                    <a:pt x="219036" y="478790"/>
                  </a:lnTo>
                  <a:lnTo>
                    <a:pt x="216941" y="477520"/>
                  </a:lnTo>
                  <a:lnTo>
                    <a:pt x="217424" y="480060"/>
                  </a:lnTo>
                  <a:lnTo>
                    <a:pt x="218541" y="482600"/>
                  </a:lnTo>
                  <a:lnTo>
                    <a:pt x="220903" y="481330"/>
                  </a:lnTo>
                  <a:lnTo>
                    <a:pt x="219557" y="485140"/>
                  </a:lnTo>
                  <a:lnTo>
                    <a:pt x="220992" y="487680"/>
                  </a:lnTo>
                  <a:lnTo>
                    <a:pt x="222084" y="491490"/>
                  </a:lnTo>
                  <a:lnTo>
                    <a:pt x="219710" y="494030"/>
                  </a:lnTo>
                  <a:lnTo>
                    <a:pt x="223278" y="500380"/>
                  </a:lnTo>
                  <a:lnTo>
                    <a:pt x="225450" y="506730"/>
                  </a:lnTo>
                  <a:lnTo>
                    <a:pt x="221145" y="506730"/>
                  </a:lnTo>
                  <a:lnTo>
                    <a:pt x="223164" y="511873"/>
                  </a:lnTo>
                  <a:lnTo>
                    <a:pt x="225653" y="507453"/>
                  </a:lnTo>
                  <a:lnTo>
                    <a:pt x="227215" y="513080"/>
                  </a:lnTo>
                  <a:lnTo>
                    <a:pt x="223634" y="513080"/>
                  </a:lnTo>
                  <a:lnTo>
                    <a:pt x="228130" y="515620"/>
                  </a:lnTo>
                  <a:lnTo>
                    <a:pt x="227406" y="521970"/>
                  </a:lnTo>
                  <a:lnTo>
                    <a:pt x="226860" y="523240"/>
                  </a:lnTo>
                  <a:lnTo>
                    <a:pt x="225310" y="521970"/>
                  </a:lnTo>
                  <a:lnTo>
                    <a:pt x="224472" y="520700"/>
                  </a:lnTo>
                  <a:lnTo>
                    <a:pt x="226771" y="527050"/>
                  </a:lnTo>
                  <a:lnTo>
                    <a:pt x="224739" y="533400"/>
                  </a:lnTo>
                  <a:lnTo>
                    <a:pt x="227507" y="538251"/>
                  </a:lnTo>
                  <a:lnTo>
                    <a:pt x="230289" y="535940"/>
                  </a:lnTo>
                  <a:lnTo>
                    <a:pt x="233730" y="541909"/>
                  </a:lnTo>
                  <a:lnTo>
                    <a:pt x="229362" y="541020"/>
                  </a:lnTo>
                  <a:lnTo>
                    <a:pt x="234124" y="548640"/>
                  </a:lnTo>
                  <a:lnTo>
                    <a:pt x="226288" y="544830"/>
                  </a:lnTo>
                  <a:lnTo>
                    <a:pt x="226707" y="546100"/>
                  </a:lnTo>
                  <a:lnTo>
                    <a:pt x="227749" y="547370"/>
                  </a:lnTo>
                  <a:lnTo>
                    <a:pt x="228777" y="547370"/>
                  </a:lnTo>
                  <a:lnTo>
                    <a:pt x="227952" y="548640"/>
                  </a:lnTo>
                  <a:lnTo>
                    <a:pt x="226301" y="547370"/>
                  </a:lnTo>
                  <a:lnTo>
                    <a:pt x="227558" y="551180"/>
                  </a:lnTo>
                  <a:lnTo>
                    <a:pt x="229806" y="549910"/>
                  </a:lnTo>
                  <a:lnTo>
                    <a:pt x="229844" y="553720"/>
                  </a:lnTo>
                  <a:lnTo>
                    <a:pt x="229222" y="553720"/>
                  </a:lnTo>
                  <a:lnTo>
                    <a:pt x="231292" y="554990"/>
                  </a:lnTo>
                  <a:lnTo>
                    <a:pt x="230479" y="558800"/>
                  </a:lnTo>
                  <a:lnTo>
                    <a:pt x="229133" y="558800"/>
                  </a:lnTo>
                  <a:lnTo>
                    <a:pt x="229438" y="562610"/>
                  </a:lnTo>
                  <a:lnTo>
                    <a:pt x="234365" y="566420"/>
                  </a:lnTo>
                  <a:lnTo>
                    <a:pt x="232359" y="572770"/>
                  </a:lnTo>
                  <a:lnTo>
                    <a:pt x="227876" y="570230"/>
                  </a:lnTo>
                  <a:lnTo>
                    <a:pt x="230860" y="574040"/>
                  </a:lnTo>
                  <a:lnTo>
                    <a:pt x="226936" y="574040"/>
                  </a:lnTo>
                  <a:lnTo>
                    <a:pt x="228066" y="577850"/>
                  </a:lnTo>
                  <a:lnTo>
                    <a:pt x="229971" y="576580"/>
                  </a:lnTo>
                  <a:lnTo>
                    <a:pt x="229908" y="579120"/>
                  </a:lnTo>
                  <a:lnTo>
                    <a:pt x="232689" y="581660"/>
                  </a:lnTo>
                  <a:lnTo>
                    <a:pt x="231267" y="582930"/>
                  </a:lnTo>
                  <a:lnTo>
                    <a:pt x="229755" y="581660"/>
                  </a:lnTo>
                  <a:lnTo>
                    <a:pt x="230251" y="586740"/>
                  </a:lnTo>
                  <a:lnTo>
                    <a:pt x="231876" y="584200"/>
                  </a:lnTo>
                  <a:lnTo>
                    <a:pt x="233743" y="586740"/>
                  </a:lnTo>
                  <a:lnTo>
                    <a:pt x="236829" y="584200"/>
                  </a:lnTo>
                  <a:lnTo>
                    <a:pt x="235559" y="586740"/>
                  </a:lnTo>
                  <a:lnTo>
                    <a:pt x="235204" y="586740"/>
                  </a:lnTo>
                  <a:lnTo>
                    <a:pt x="235381" y="589280"/>
                  </a:lnTo>
                  <a:lnTo>
                    <a:pt x="233006" y="590550"/>
                  </a:lnTo>
                  <a:lnTo>
                    <a:pt x="235407" y="594360"/>
                  </a:lnTo>
                  <a:lnTo>
                    <a:pt x="234340" y="595630"/>
                  </a:lnTo>
                  <a:lnTo>
                    <a:pt x="229196" y="595630"/>
                  </a:lnTo>
                  <a:lnTo>
                    <a:pt x="232410" y="596900"/>
                  </a:lnTo>
                  <a:lnTo>
                    <a:pt x="229819" y="601980"/>
                  </a:lnTo>
                  <a:lnTo>
                    <a:pt x="233070" y="603250"/>
                  </a:lnTo>
                  <a:lnTo>
                    <a:pt x="229831" y="603250"/>
                  </a:lnTo>
                  <a:lnTo>
                    <a:pt x="232384" y="604520"/>
                  </a:lnTo>
                  <a:lnTo>
                    <a:pt x="231432" y="605790"/>
                  </a:lnTo>
                  <a:lnTo>
                    <a:pt x="231000" y="605790"/>
                  </a:lnTo>
                  <a:lnTo>
                    <a:pt x="229387" y="604520"/>
                  </a:lnTo>
                  <a:lnTo>
                    <a:pt x="228574" y="608330"/>
                  </a:lnTo>
                  <a:lnTo>
                    <a:pt x="232486" y="605790"/>
                  </a:lnTo>
                  <a:lnTo>
                    <a:pt x="234442" y="604520"/>
                  </a:lnTo>
                  <a:lnTo>
                    <a:pt x="231914" y="608330"/>
                  </a:lnTo>
                  <a:lnTo>
                    <a:pt x="231330" y="608330"/>
                  </a:lnTo>
                  <a:lnTo>
                    <a:pt x="230987" y="607060"/>
                  </a:lnTo>
                  <a:lnTo>
                    <a:pt x="229489" y="612140"/>
                  </a:lnTo>
                  <a:lnTo>
                    <a:pt x="231914" y="615950"/>
                  </a:lnTo>
                  <a:lnTo>
                    <a:pt x="230263" y="619760"/>
                  </a:lnTo>
                  <a:lnTo>
                    <a:pt x="226301" y="621004"/>
                  </a:lnTo>
                  <a:lnTo>
                    <a:pt x="226377" y="623570"/>
                  </a:lnTo>
                  <a:lnTo>
                    <a:pt x="229387" y="629920"/>
                  </a:lnTo>
                  <a:lnTo>
                    <a:pt x="227812" y="635000"/>
                  </a:lnTo>
                  <a:lnTo>
                    <a:pt x="228371" y="635000"/>
                  </a:lnTo>
                  <a:lnTo>
                    <a:pt x="233756" y="636270"/>
                  </a:lnTo>
                  <a:lnTo>
                    <a:pt x="225145" y="638810"/>
                  </a:lnTo>
                  <a:lnTo>
                    <a:pt x="227330" y="641350"/>
                  </a:lnTo>
                  <a:lnTo>
                    <a:pt x="227037" y="641350"/>
                  </a:lnTo>
                  <a:lnTo>
                    <a:pt x="224904" y="640308"/>
                  </a:lnTo>
                  <a:lnTo>
                    <a:pt x="223481" y="643890"/>
                  </a:lnTo>
                  <a:lnTo>
                    <a:pt x="225044" y="648970"/>
                  </a:lnTo>
                  <a:lnTo>
                    <a:pt x="225793" y="654050"/>
                  </a:lnTo>
                  <a:lnTo>
                    <a:pt x="224497" y="654050"/>
                  </a:lnTo>
                  <a:lnTo>
                    <a:pt x="222846" y="655320"/>
                  </a:lnTo>
                  <a:lnTo>
                    <a:pt x="222834" y="659130"/>
                  </a:lnTo>
                  <a:lnTo>
                    <a:pt x="221678" y="661670"/>
                  </a:lnTo>
                  <a:lnTo>
                    <a:pt x="222935" y="662940"/>
                  </a:lnTo>
                  <a:lnTo>
                    <a:pt x="222402" y="664210"/>
                  </a:lnTo>
                  <a:lnTo>
                    <a:pt x="224624" y="662940"/>
                  </a:lnTo>
                  <a:lnTo>
                    <a:pt x="220662" y="668020"/>
                  </a:lnTo>
                  <a:lnTo>
                    <a:pt x="220776" y="676008"/>
                  </a:lnTo>
                  <a:lnTo>
                    <a:pt x="219913" y="675716"/>
                  </a:lnTo>
                  <a:lnTo>
                    <a:pt x="216725" y="675906"/>
                  </a:lnTo>
                  <a:lnTo>
                    <a:pt x="220014" y="676770"/>
                  </a:lnTo>
                  <a:lnTo>
                    <a:pt x="218617" y="676821"/>
                  </a:lnTo>
                  <a:lnTo>
                    <a:pt x="220840" y="677379"/>
                  </a:lnTo>
                  <a:lnTo>
                    <a:pt x="220903" y="678586"/>
                  </a:lnTo>
                  <a:lnTo>
                    <a:pt x="220103" y="678472"/>
                  </a:lnTo>
                  <a:lnTo>
                    <a:pt x="220903" y="678713"/>
                  </a:lnTo>
                  <a:lnTo>
                    <a:pt x="219316" y="679246"/>
                  </a:lnTo>
                  <a:lnTo>
                    <a:pt x="220840" y="679577"/>
                  </a:lnTo>
                  <a:lnTo>
                    <a:pt x="220230" y="680300"/>
                  </a:lnTo>
                  <a:lnTo>
                    <a:pt x="216992" y="679678"/>
                  </a:lnTo>
                  <a:lnTo>
                    <a:pt x="217881" y="680580"/>
                  </a:lnTo>
                  <a:lnTo>
                    <a:pt x="218757" y="680847"/>
                  </a:lnTo>
                  <a:lnTo>
                    <a:pt x="219748" y="680872"/>
                  </a:lnTo>
                  <a:lnTo>
                    <a:pt x="217830" y="683145"/>
                  </a:lnTo>
                  <a:lnTo>
                    <a:pt x="216992" y="681990"/>
                  </a:lnTo>
                  <a:lnTo>
                    <a:pt x="216839" y="681990"/>
                  </a:lnTo>
                  <a:lnTo>
                    <a:pt x="216687" y="688340"/>
                  </a:lnTo>
                  <a:lnTo>
                    <a:pt x="219138" y="688340"/>
                  </a:lnTo>
                  <a:lnTo>
                    <a:pt x="218287" y="687070"/>
                  </a:lnTo>
                  <a:lnTo>
                    <a:pt x="220433" y="687070"/>
                  </a:lnTo>
                  <a:lnTo>
                    <a:pt x="221627" y="688340"/>
                  </a:lnTo>
                  <a:lnTo>
                    <a:pt x="222313" y="689610"/>
                  </a:lnTo>
                  <a:lnTo>
                    <a:pt x="221957" y="690880"/>
                  </a:lnTo>
                  <a:lnTo>
                    <a:pt x="221043" y="688340"/>
                  </a:lnTo>
                  <a:lnTo>
                    <a:pt x="218173" y="690880"/>
                  </a:lnTo>
                  <a:lnTo>
                    <a:pt x="217360" y="690880"/>
                  </a:lnTo>
                  <a:lnTo>
                    <a:pt x="218059" y="692150"/>
                  </a:lnTo>
                  <a:lnTo>
                    <a:pt x="218821" y="692150"/>
                  </a:lnTo>
                  <a:lnTo>
                    <a:pt x="213906" y="693420"/>
                  </a:lnTo>
                  <a:lnTo>
                    <a:pt x="223405" y="693420"/>
                  </a:lnTo>
                  <a:lnTo>
                    <a:pt x="220840" y="695960"/>
                  </a:lnTo>
                  <a:lnTo>
                    <a:pt x="225196" y="695960"/>
                  </a:lnTo>
                  <a:lnTo>
                    <a:pt x="226225" y="693420"/>
                  </a:lnTo>
                  <a:lnTo>
                    <a:pt x="226060" y="690880"/>
                  </a:lnTo>
                  <a:lnTo>
                    <a:pt x="228269" y="692150"/>
                  </a:lnTo>
                  <a:lnTo>
                    <a:pt x="229031" y="692150"/>
                  </a:lnTo>
                  <a:lnTo>
                    <a:pt x="229704" y="693420"/>
                  </a:lnTo>
                  <a:lnTo>
                    <a:pt x="230263" y="692150"/>
                  </a:lnTo>
                  <a:lnTo>
                    <a:pt x="229196" y="690880"/>
                  </a:lnTo>
                  <a:lnTo>
                    <a:pt x="228752" y="689610"/>
                  </a:lnTo>
                  <a:lnTo>
                    <a:pt x="228701" y="688340"/>
                  </a:lnTo>
                  <a:lnTo>
                    <a:pt x="231343" y="689610"/>
                  </a:lnTo>
                  <a:lnTo>
                    <a:pt x="231648" y="688340"/>
                  </a:lnTo>
                  <a:lnTo>
                    <a:pt x="231940" y="687070"/>
                  </a:lnTo>
                  <a:lnTo>
                    <a:pt x="229654" y="683260"/>
                  </a:lnTo>
                  <a:lnTo>
                    <a:pt x="231406" y="680720"/>
                  </a:lnTo>
                  <a:lnTo>
                    <a:pt x="232283" y="679450"/>
                  </a:lnTo>
                  <a:lnTo>
                    <a:pt x="229704" y="678180"/>
                  </a:lnTo>
                  <a:lnTo>
                    <a:pt x="224370" y="680720"/>
                  </a:lnTo>
                  <a:lnTo>
                    <a:pt x="224015" y="679246"/>
                  </a:lnTo>
                  <a:lnTo>
                    <a:pt x="224180" y="679208"/>
                  </a:lnTo>
                  <a:lnTo>
                    <a:pt x="224320" y="678307"/>
                  </a:lnTo>
                  <a:lnTo>
                    <a:pt x="223723" y="678014"/>
                  </a:lnTo>
                  <a:lnTo>
                    <a:pt x="223545" y="677240"/>
                  </a:lnTo>
                  <a:lnTo>
                    <a:pt x="223837" y="677316"/>
                  </a:lnTo>
                  <a:lnTo>
                    <a:pt x="224472" y="677418"/>
                  </a:lnTo>
                  <a:lnTo>
                    <a:pt x="223469" y="676960"/>
                  </a:lnTo>
                  <a:lnTo>
                    <a:pt x="226809" y="676910"/>
                  </a:lnTo>
                  <a:lnTo>
                    <a:pt x="227558" y="675640"/>
                  </a:lnTo>
                  <a:lnTo>
                    <a:pt x="228053" y="676262"/>
                  </a:lnTo>
                  <a:lnTo>
                    <a:pt x="228307" y="675640"/>
                  </a:lnTo>
                  <a:lnTo>
                    <a:pt x="230327" y="675640"/>
                  </a:lnTo>
                  <a:lnTo>
                    <a:pt x="229971" y="674370"/>
                  </a:lnTo>
                  <a:lnTo>
                    <a:pt x="231533" y="675640"/>
                  </a:lnTo>
                  <a:lnTo>
                    <a:pt x="230441" y="676910"/>
                  </a:lnTo>
                  <a:lnTo>
                    <a:pt x="228574" y="676910"/>
                  </a:lnTo>
                  <a:lnTo>
                    <a:pt x="229590" y="678180"/>
                  </a:lnTo>
                  <a:lnTo>
                    <a:pt x="231000" y="676910"/>
                  </a:lnTo>
                  <a:lnTo>
                    <a:pt x="231825" y="675640"/>
                  </a:lnTo>
                  <a:lnTo>
                    <a:pt x="233426" y="674370"/>
                  </a:lnTo>
                  <a:lnTo>
                    <a:pt x="235089" y="673100"/>
                  </a:lnTo>
                  <a:lnTo>
                    <a:pt x="232359" y="673100"/>
                  </a:lnTo>
                  <a:lnTo>
                    <a:pt x="232359" y="671830"/>
                  </a:lnTo>
                  <a:lnTo>
                    <a:pt x="232841" y="669290"/>
                  </a:lnTo>
                  <a:lnTo>
                    <a:pt x="235000" y="671830"/>
                  </a:lnTo>
                  <a:lnTo>
                    <a:pt x="236410" y="669290"/>
                  </a:lnTo>
                  <a:lnTo>
                    <a:pt x="235165" y="669290"/>
                  </a:lnTo>
                  <a:lnTo>
                    <a:pt x="237020" y="666750"/>
                  </a:lnTo>
                  <a:lnTo>
                    <a:pt x="234010" y="666750"/>
                  </a:lnTo>
                  <a:lnTo>
                    <a:pt x="234213" y="665480"/>
                  </a:lnTo>
                  <a:lnTo>
                    <a:pt x="236550" y="665480"/>
                  </a:lnTo>
                  <a:lnTo>
                    <a:pt x="235623" y="664210"/>
                  </a:lnTo>
                  <a:lnTo>
                    <a:pt x="235991" y="662940"/>
                  </a:lnTo>
                  <a:lnTo>
                    <a:pt x="237109" y="659130"/>
                  </a:lnTo>
                  <a:lnTo>
                    <a:pt x="237490" y="657860"/>
                  </a:lnTo>
                  <a:lnTo>
                    <a:pt x="233972" y="659130"/>
                  </a:lnTo>
                  <a:lnTo>
                    <a:pt x="233603" y="659130"/>
                  </a:lnTo>
                  <a:lnTo>
                    <a:pt x="231444" y="654050"/>
                  </a:lnTo>
                  <a:lnTo>
                    <a:pt x="237134" y="648970"/>
                  </a:lnTo>
                  <a:lnTo>
                    <a:pt x="236689" y="643890"/>
                  </a:lnTo>
                  <a:lnTo>
                    <a:pt x="237705" y="643890"/>
                  </a:lnTo>
                  <a:lnTo>
                    <a:pt x="237261" y="641350"/>
                  </a:lnTo>
                  <a:lnTo>
                    <a:pt x="237045" y="640080"/>
                  </a:lnTo>
                  <a:lnTo>
                    <a:pt x="237909" y="637540"/>
                  </a:lnTo>
                  <a:lnTo>
                    <a:pt x="236016" y="635000"/>
                  </a:lnTo>
                  <a:lnTo>
                    <a:pt x="236143" y="633730"/>
                  </a:lnTo>
                  <a:lnTo>
                    <a:pt x="238163" y="632460"/>
                  </a:lnTo>
                  <a:lnTo>
                    <a:pt x="239344" y="633730"/>
                  </a:lnTo>
                  <a:lnTo>
                    <a:pt x="239102" y="632460"/>
                  </a:lnTo>
                  <a:lnTo>
                    <a:pt x="238861" y="631190"/>
                  </a:lnTo>
                  <a:lnTo>
                    <a:pt x="237744" y="629920"/>
                  </a:lnTo>
                  <a:lnTo>
                    <a:pt x="239877" y="627380"/>
                  </a:lnTo>
                  <a:lnTo>
                    <a:pt x="240995" y="629285"/>
                  </a:lnTo>
                  <a:lnTo>
                    <a:pt x="241071" y="628865"/>
                  </a:lnTo>
                  <a:lnTo>
                    <a:pt x="241096" y="629475"/>
                  </a:lnTo>
                  <a:lnTo>
                    <a:pt x="241363" y="629920"/>
                  </a:lnTo>
                  <a:lnTo>
                    <a:pt x="241414" y="628827"/>
                  </a:lnTo>
                  <a:lnTo>
                    <a:pt x="242138" y="627380"/>
                  </a:lnTo>
                  <a:lnTo>
                    <a:pt x="243878" y="626110"/>
                  </a:lnTo>
                  <a:lnTo>
                    <a:pt x="241490" y="622300"/>
                  </a:lnTo>
                  <a:lnTo>
                    <a:pt x="244017" y="623570"/>
                  </a:lnTo>
                  <a:lnTo>
                    <a:pt x="244538" y="622300"/>
                  </a:lnTo>
                  <a:lnTo>
                    <a:pt x="245071" y="621030"/>
                  </a:lnTo>
                  <a:lnTo>
                    <a:pt x="244386" y="619760"/>
                  </a:lnTo>
                  <a:lnTo>
                    <a:pt x="242303" y="621030"/>
                  </a:lnTo>
                  <a:lnTo>
                    <a:pt x="242074" y="619760"/>
                  </a:lnTo>
                  <a:lnTo>
                    <a:pt x="242785" y="617220"/>
                  </a:lnTo>
                  <a:lnTo>
                    <a:pt x="246189" y="617220"/>
                  </a:lnTo>
                  <a:lnTo>
                    <a:pt x="247357" y="613410"/>
                  </a:lnTo>
                  <a:lnTo>
                    <a:pt x="245821" y="609600"/>
                  </a:lnTo>
                  <a:lnTo>
                    <a:pt x="245567" y="608330"/>
                  </a:lnTo>
                  <a:lnTo>
                    <a:pt x="244805" y="604520"/>
                  </a:lnTo>
                  <a:lnTo>
                    <a:pt x="245033" y="604291"/>
                  </a:lnTo>
                  <a:lnTo>
                    <a:pt x="242773" y="603250"/>
                  </a:lnTo>
                  <a:lnTo>
                    <a:pt x="243522" y="600710"/>
                  </a:lnTo>
                  <a:lnTo>
                    <a:pt x="245211" y="599859"/>
                  </a:lnTo>
                  <a:lnTo>
                    <a:pt x="245465" y="603885"/>
                  </a:lnTo>
                  <a:lnTo>
                    <a:pt x="247497" y="601980"/>
                  </a:lnTo>
                  <a:lnTo>
                    <a:pt x="245465" y="599732"/>
                  </a:lnTo>
                  <a:lnTo>
                    <a:pt x="246049" y="599440"/>
                  </a:lnTo>
                  <a:lnTo>
                    <a:pt x="248577" y="598170"/>
                  </a:lnTo>
                  <a:lnTo>
                    <a:pt x="248653" y="596900"/>
                  </a:lnTo>
                  <a:lnTo>
                    <a:pt x="250786" y="593090"/>
                  </a:lnTo>
                  <a:lnTo>
                    <a:pt x="243763" y="593090"/>
                  </a:lnTo>
                  <a:lnTo>
                    <a:pt x="245287" y="589280"/>
                  </a:lnTo>
                  <a:lnTo>
                    <a:pt x="240690" y="589280"/>
                  </a:lnTo>
                  <a:lnTo>
                    <a:pt x="239661" y="586740"/>
                  </a:lnTo>
                  <a:lnTo>
                    <a:pt x="240068" y="584200"/>
                  </a:lnTo>
                  <a:lnTo>
                    <a:pt x="240271" y="582930"/>
                  </a:lnTo>
                  <a:lnTo>
                    <a:pt x="245059" y="582930"/>
                  </a:lnTo>
                  <a:lnTo>
                    <a:pt x="245960" y="585470"/>
                  </a:lnTo>
                  <a:lnTo>
                    <a:pt x="245198" y="585470"/>
                  </a:lnTo>
                  <a:lnTo>
                    <a:pt x="245605" y="586740"/>
                  </a:lnTo>
                  <a:lnTo>
                    <a:pt x="246075" y="588010"/>
                  </a:lnTo>
                  <a:lnTo>
                    <a:pt x="247472" y="586740"/>
                  </a:lnTo>
                  <a:lnTo>
                    <a:pt x="246253" y="586740"/>
                  </a:lnTo>
                  <a:lnTo>
                    <a:pt x="247586" y="585470"/>
                  </a:lnTo>
                  <a:lnTo>
                    <a:pt x="247662" y="581660"/>
                  </a:lnTo>
                  <a:lnTo>
                    <a:pt x="246938" y="582930"/>
                  </a:lnTo>
                  <a:lnTo>
                    <a:pt x="248932" y="579120"/>
                  </a:lnTo>
                  <a:lnTo>
                    <a:pt x="247103" y="576580"/>
                  </a:lnTo>
                  <a:lnTo>
                    <a:pt x="248399" y="572770"/>
                  </a:lnTo>
                  <a:lnTo>
                    <a:pt x="247700" y="574040"/>
                  </a:lnTo>
                  <a:lnTo>
                    <a:pt x="246265" y="574040"/>
                  </a:lnTo>
                  <a:lnTo>
                    <a:pt x="246583" y="572770"/>
                  </a:lnTo>
                  <a:lnTo>
                    <a:pt x="246900" y="571500"/>
                  </a:lnTo>
                  <a:lnTo>
                    <a:pt x="247865" y="567690"/>
                  </a:lnTo>
                  <a:lnTo>
                    <a:pt x="243928" y="571500"/>
                  </a:lnTo>
                  <a:lnTo>
                    <a:pt x="243446" y="567690"/>
                  </a:lnTo>
                  <a:lnTo>
                    <a:pt x="245364" y="565150"/>
                  </a:lnTo>
                  <a:lnTo>
                    <a:pt x="247954" y="567690"/>
                  </a:lnTo>
                  <a:lnTo>
                    <a:pt x="246926" y="565150"/>
                  </a:lnTo>
                  <a:lnTo>
                    <a:pt x="246418" y="563880"/>
                  </a:lnTo>
                  <a:lnTo>
                    <a:pt x="247726" y="562610"/>
                  </a:lnTo>
                  <a:lnTo>
                    <a:pt x="250723" y="565150"/>
                  </a:lnTo>
                  <a:lnTo>
                    <a:pt x="249174" y="562610"/>
                  </a:lnTo>
                  <a:lnTo>
                    <a:pt x="248412" y="561340"/>
                  </a:lnTo>
                  <a:lnTo>
                    <a:pt x="252349" y="558800"/>
                  </a:lnTo>
                  <a:lnTo>
                    <a:pt x="252704" y="556260"/>
                  </a:lnTo>
                  <a:lnTo>
                    <a:pt x="253136" y="556768"/>
                  </a:lnTo>
                  <a:lnTo>
                    <a:pt x="253123" y="554990"/>
                  </a:lnTo>
                  <a:lnTo>
                    <a:pt x="250659" y="556260"/>
                  </a:lnTo>
                  <a:lnTo>
                    <a:pt x="251066" y="554990"/>
                  </a:lnTo>
                  <a:lnTo>
                    <a:pt x="251053" y="553720"/>
                  </a:lnTo>
                  <a:lnTo>
                    <a:pt x="252082" y="553720"/>
                  </a:lnTo>
                  <a:lnTo>
                    <a:pt x="250431" y="552450"/>
                  </a:lnTo>
                  <a:lnTo>
                    <a:pt x="247967" y="554990"/>
                  </a:lnTo>
                  <a:lnTo>
                    <a:pt x="245694" y="552450"/>
                  </a:lnTo>
                  <a:lnTo>
                    <a:pt x="246722" y="551383"/>
                  </a:lnTo>
                  <a:lnTo>
                    <a:pt x="246507" y="552450"/>
                  </a:lnTo>
                  <a:lnTo>
                    <a:pt x="250825" y="547370"/>
                  </a:lnTo>
                  <a:lnTo>
                    <a:pt x="251167" y="549478"/>
                  </a:lnTo>
                  <a:lnTo>
                    <a:pt x="251447" y="548640"/>
                  </a:lnTo>
                  <a:lnTo>
                    <a:pt x="252323" y="548640"/>
                  </a:lnTo>
                  <a:lnTo>
                    <a:pt x="252615" y="548995"/>
                  </a:lnTo>
                  <a:lnTo>
                    <a:pt x="252552" y="548640"/>
                  </a:lnTo>
                  <a:lnTo>
                    <a:pt x="252437" y="548487"/>
                  </a:lnTo>
                  <a:lnTo>
                    <a:pt x="255155" y="54483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668191" y="7811700"/>
              <a:ext cx="200660" cy="702945"/>
            </a:xfrm>
            <a:custGeom>
              <a:avLst/>
              <a:gdLst/>
              <a:ahLst/>
              <a:cxnLst/>
              <a:rect l="l" t="t" r="r" b="b"/>
              <a:pathLst>
                <a:path w="200660" h="702945">
                  <a:moveTo>
                    <a:pt x="3124" y="16510"/>
                  </a:moveTo>
                  <a:lnTo>
                    <a:pt x="1435" y="15240"/>
                  </a:lnTo>
                  <a:lnTo>
                    <a:pt x="673" y="17780"/>
                  </a:lnTo>
                  <a:lnTo>
                    <a:pt x="2705" y="16510"/>
                  </a:lnTo>
                  <a:lnTo>
                    <a:pt x="3124" y="16510"/>
                  </a:lnTo>
                  <a:close/>
                </a:path>
                <a:path w="200660" h="702945">
                  <a:moveTo>
                    <a:pt x="7797" y="21590"/>
                  </a:moveTo>
                  <a:lnTo>
                    <a:pt x="7759" y="19875"/>
                  </a:lnTo>
                  <a:lnTo>
                    <a:pt x="7327" y="20320"/>
                  </a:lnTo>
                  <a:lnTo>
                    <a:pt x="4864" y="20320"/>
                  </a:lnTo>
                  <a:lnTo>
                    <a:pt x="5295" y="21590"/>
                  </a:lnTo>
                  <a:lnTo>
                    <a:pt x="7797" y="21590"/>
                  </a:lnTo>
                  <a:close/>
                </a:path>
                <a:path w="200660" h="702945">
                  <a:moveTo>
                    <a:pt x="8559" y="19050"/>
                  </a:moveTo>
                  <a:lnTo>
                    <a:pt x="7734" y="19050"/>
                  </a:lnTo>
                  <a:lnTo>
                    <a:pt x="7759" y="19875"/>
                  </a:lnTo>
                  <a:lnTo>
                    <a:pt x="8559" y="19050"/>
                  </a:lnTo>
                  <a:close/>
                </a:path>
                <a:path w="200660" h="702945">
                  <a:moveTo>
                    <a:pt x="9537" y="1752"/>
                  </a:moveTo>
                  <a:lnTo>
                    <a:pt x="7937" y="2654"/>
                  </a:lnTo>
                  <a:lnTo>
                    <a:pt x="8293" y="2806"/>
                  </a:lnTo>
                  <a:lnTo>
                    <a:pt x="9537" y="1752"/>
                  </a:lnTo>
                  <a:close/>
                </a:path>
                <a:path w="200660" h="702945">
                  <a:moveTo>
                    <a:pt x="13208" y="30492"/>
                  </a:moveTo>
                  <a:lnTo>
                    <a:pt x="12903" y="30594"/>
                  </a:lnTo>
                  <a:lnTo>
                    <a:pt x="12725" y="30683"/>
                  </a:lnTo>
                  <a:lnTo>
                    <a:pt x="12801" y="30822"/>
                  </a:lnTo>
                  <a:lnTo>
                    <a:pt x="12966" y="30695"/>
                  </a:lnTo>
                  <a:lnTo>
                    <a:pt x="13208" y="30492"/>
                  </a:lnTo>
                  <a:close/>
                </a:path>
                <a:path w="200660" h="702945">
                  <a:moveTo>
                    <a:pt x="14452" y="30480"/>
                  </a:moveTo>
                  <a:lnTo>
                    <a:pt x="13220" y="31750"/>
                  </a:lnTo>
                  <a:lnTo>
                    <a:pt x="14452" y="30480"/>
                  </a:lnTo>
                  <a:close/>
                </a:path>
                <a:path w="200660" h="702945">
                  <a:moveTo>
                    <a:pt x="21793" y="11430"/>
                  </a:moveTo>
                  <a:lnTo>
                    <a:pt x="21374" y="11430"/>
                  </a:lnTo>
                  <a:lnTo>
                    <a:pt x="19723" y="12700"/>
                  </a:lnTo>
                  <a:lnTo>
                    <a:pt x="21793" y="11430"/>
                  </a:lnTo>
                  <a:close/>
                </a:path>
                <a:path w="200660" h="702945">
                  <a:moveTo>
                    <a:pt x="25044" y="44450"/>
                  </a:moveTo>
                  <a:lnTo>
                    <a:pt x="24955" y="44157"/>
                  </a:lnTo>
                  <a:lnTo>
                    <a:pt x="24650" y="44069"/>
                  </a:lnTo>
                  <a:lnTo>
                    <a:pt x="24638" y="44450"/>
                  </a:lnTo>
                  <a:lnTo>
                    <a:pt x="25044" y="44450"/>
                  </a:lnTo>
                  <a:close/>
                </a:path>
                <a:path w="200660" h="702945">
                  <a:moveTo>
                    <a:pt x="28308" y="49580"/>
                  </a:moveTo>
                  <a:lnTo>
                    <a:pt x="25590" y="52070"/>
                  </a:lnTo>
                  <a:lnTo>
                    <a:pt x="28308" y="49580"/>
                  </a:lnTo>
                  <a:close/>
                </a:path>
                <a:path w="200660" h="702945">
                  <a:moveTo>
                    <a:pt x="32702" y="62026"/>
                  </a:moveTo>
                  <a:lnTo>
                    <a:pt x="30340" y="60960"/>
                  </a:lnTo>
                  <a:lnTo>
                    <a:pt x="31724" y="63500"/>
                  </a:lnTo>
                  <a:lnTo>
                    <a:pt x="32702" y="62026"/>
                  </a:lnTo>
                  <a:close/>
                </a:path>
                <a:path w="200660" h="702945">
                  <a:moveTo>
                    <a:pt x="33528" y="60769"/>
                  </a:moveTo>
                  <a:lnTo>
                    <a:pt x="32702" y="62026"/>
                  </a:lnTo>
                  <a:lnTo>
                    <a:pt x="33147" y="62230"/>
                  </a:lnTo>
                  <a:lnTo>
                    <a:pt x="33528" y="60769"/>
                  </a:lnTo>
                  <a:close/>
                </a:path>
                <a:path w="200660" h="702945">
                  <a:moveTo>
                    <a:pt x="45897" y="73050"/>
                  </a:moveTo>
                  <a:lnTo>
                    <a:pt x="44208" y="74307"/>
                  </a:lnTo>
                  <a:lnTo>
                    <a:pt x="42252" y="72390"/>
                  </a:lnTo>
                  <a:lnTo>
                    <a:pt x="43992" y="75069"/>
                  </a:lnTo>
                  <a:lnTo>
                    <a:pt x="44526" y="74320"/>
                  </a:lnTo>
                  <a:lnTo>
                    <a:pt x="45199" y="73647"/>
                  </a:lnTo>
                  <a:lnTo>
                    <a:pt x="45897" y="73050"/>
                  </a:lnTo>
                  <a:close/>
                </a:path>
                <a:path w="200660" h="702945">
                  <a:moveTo>
                    <a:pt x="46456" y="73202"/>
                  </a:moveTo>
                  <a:lnTo>
                    <a:pt x="45923" y="73660"/>
                  </a:lnTo>
                  <a:lnTo>
                    <a:pt x="46380" y="73660"/>
                  </a:lnTo>
                  <a:lnTo>
                    <a:pt x="46456" y="73202"/>
                  </a:lnTo>
                  <a:close/>
                </a:path>
                <a:path w="200660" h="702945">
                  <a:moveTo>
                    <a:pt x="49657" y="75107"/>
                  </a:moveTo>
                  <a:lnTo>
                    <a:pt x="49085" y="74930"/>
                  </a:lnTo>
                  <a:lnTo>
                    <a:pt x="48780" y="74764"/>
                  </a:lnTo>
                  <a:lnTo>
                    <a:pt x="48539" y="76200"/>
                  </a:lnTo>
                  <a:lnTo>
                    <a:pt x="49657" y="75107"/>
                  </a:lnTo>
                  <a:close/>
                </a:path>
                <a:path w="200660" h="702945">
                  <a:moveTo>
                    <a:pt x="60147" y="99085"/>
                  </a:moveTo>
                  <a:lnTo>
                    <a:pt x="58623" y="100330"/>
                  </a:lnTo>
                  <a:lnTo>
                    <a:pt x="59982" y="100330"/>
                  </a:lnTo>
                  <a:lnTo>
                    <a:pt x="60147" y="99085"/>
                  </a:lnTo>
                  <a:close/>
                </a:path>
                <a:path w="200660" h="702945">
                  <a:moveTo>
                    <a:pt x="69900" y="690499"/>
                  </a:moveTo>
                  <a:lnTo>
                    <a:pt x="69596" y="689927"/>
                  </a:lnTo>
                  <a:lnTo>
                    <a:pt x="69430" y="690397"/>
                  </a:lnTo>
                  <a:lnTo>
                    <a:pt x="69634" y="690410"/>
                  </a:lnTo>
                  <a:lnTo>
                    <a:pt x="69786" y="690448"/>
                  </a:lnTo>
                  <a:close/>
                </a:path>
                <a:path w="200660" h="702945">
                  <a:moveTo>
                    <a:pt x="70078" y="134620"/>
                  </a:moveTo>
                  <a:lnTo>
                    <a:pt x="69329" y="133350"/>
                  </a:lnTo>
                  <a:lnTo>
                    <a:pt x="68948" y="135890"/>
                  </a:lnTo>
                  <a:lnTo>
                    <a:pt x="70078" y="134620"/>
                  </a:lnTo>
                  <a:close/>
                </a:path>
                <a:path w="200660" h="702945">
                  <a:moveTo>
                    <a:pt x="70231" y="690816"/>
                  </a:moveTo>
                  <a:lnTo>
                    <a:pt x="70218" y="690600"/>
                  </a:lnTo>
                  <a:lnTo>
                    <a:pt x="69913" y="690499"/>
                  </a:lnTo>
                  <a:lnTo>
                    <a:pt x="70205" y="691057"/>
                  </a:lnTo>
                  <a:lnTo>
                    <a:pt x="70231" y="690816"/>
                  </a:lnTo>
                  <a:close/>
                </a:path>
                <a:path w="200660" h="702945">
                  <a:moveTo>
                    <a:pt x="70853" y="692251"/>
                  </a:moveTo>
                  <a:lnTo>
                    <a:pt x="70205" y="691057"/>
                  </a:lnTo>
                  <a:lnTo>
                    <a:pt x="70180" y="691464"/>
                  </a:lnTo>
                  <a:lnTo>
                    <a:pt x="70040" y="691934"/>
                  </a:lnTo>
                  <a:lnTo>
                    <a:pt x="70853" y="692251"/>
                  </a:lnTo>
                  <a:close/>
                </a:path>
                <a:path w="200660" h="702945">
                  <a:moveTo>
                    <a:pt x="71056" y="679513"/>
                  </a:moveTo>
                  <a:lnTo>
                    <a:pt x="70929" y="679919"/>
                  </a:lnTo>
                  <a:lnTo>
                    <a:pt x="70916" y="680186"/>
                  </a:lnTo>
                  <a:lnTo>
                    <a:pt x="71005" y="680415"/>
                  </a:lnTo>
                  <a:lnTo>
                    <a:pt x="71005" y="680110"/>
                  </a:lnTo>
                  <a:lnTo>
                    <a:pt x="71005" y="679818"/>
                  </a:lnTo>
                  <a:lnTo>
                    <a:pt x="71056" y="679513"/>
                  </a:lnTo>
                  <a:close/>
                </a:path>
                <a:path w="200660" h="702945">
                  <a:moveTo>
                    <a:pt x="71424" y="681951"/>
                  </a:moveTo>
                  <a:lnTo>
                    <a:pt x="71297" y="681647"/>
                  </a:lnTo>
                  <a:lnTo>
                    <a:pt x="71196" y="681355"/>
                  </a:lnTo>
                  <a:lnTo>
                    <a:pt x="71120" y="681050"/>
                  </a:lnTo>
                  <a:lnTo>
                    <a:pt x="70586" y="680935"/>
                  </a:lnTo>
                  <a:lnTo>
                    <a:pt x="70726" y="681316"/>
                  </a:lnTo>
                  <a:lnTo>
                    <a:pt x="71018" y="681634"/>
                  </a:lnTo>
                  <a:lnTo>
                    <a:pt x="71424" y="681951"/>
                  </a:lnTo>
                  <a:close/>
                </a:path>
                <a:path w="200660" h="702945">
                  <a:moveTo>
                    <a:pt x="71907" y="690118"/>
                  </a:moveTo>
                  <a:lnTo>
                    <a:pt x="71805" y="689343"/>
                  </a:lnTo>
                  <a:lnTo>
                    <a:pt x="71094" y="689610"/>
                  </a:lnTo>
                  <a:lnTo>
                    <a:pt x="71907" y="690118"/>
                  </a:lnTo>
                  <a:close/>
                </a:path>
                <a:path w="200660" h="702945">
                  <a:moveTo>
                    <a:pt x="72237" y="681075"/>
                  </a:moveTo>
                  <a:lnTo>
                    <a:pt x="71501" y="680897"/>
                  </a:lnTo>
                  <a:lnTo>
                    <a:pt x="71145" y="680707"/>
                  </a:lnTo>
                  <a:lnTo>
                    <a:pt x="71005" y="680415"/>
                  </a:lnTo>
                  <a:lnTo>
                    <a:pt x="71031" y="680631"/>
                  </a:lnTo>
                  <a:lnTo>
                    <a:pt x="71069" y="680847"/>
                  </a:lnTo>
                  <a:lnTo>
                    <a:pt x="71120" y="681037"/>
                  </a:lnTo>
                  <a:lnTo>
                    <a:pt x="71551" y="681139"/>
                  </a:lnTo>
                  <a:lnTo>
                    <a:pt x="71958" y="681177"/>
                  </a:lnTo>
                  <a:lnTo>
                    <a:pt x="72237" y="681075"/>
                  </a:lnTo>
                  <a:close/>
                </a:path>
                <a:path w="200660" h="702945">
                  <a:moveTo>
                    <a:pt x="73533" y="655320"/>
                  </a:moveTo>
                  <a:lnTo>
                    <a:pt x="71716" y="655320"/>
                  </a:lnTo>
                  <a:lnTo>
                    <a:pt x="72288" y="657860"/>
                  </a:lnTo>
                  <a:lnTo>
                    <a:pt x="73533" y="655320"/>
                  </a:lnTo>
                  <a:close/>
                </a:path>
                <a:path w="200660" h="702945">
                  <a:moveTo>
                    <a:pt x="73621" y="692150"/>
                  </a:moveTo>
                  <a:lnTo>
                    <a:pt x="73152" y="690880"/>
                  </a:lnTo>
                  <a:lnTo>
                    <a:pt x="71907" y="690118"/>
                  </a:lnTo>
                  <a:lnTo>
                    <a:pt x="72199" y="692150"/>
                  </a:lnTo>
                  <a:lnTo>
                    <a:pt x="73621" y="692150"/>
                  </a:lnTo>
                  <a:close/>
                </a:path>
                <a:path w="200660" h="702945">
                  <a:moveTo>
                    <a:pt x="73748" y="702830"/>
                  </a:moveTo>
                  <a:lnTo>
                    <a:pt x="73431" y="701751"/>
                  </a:lnTo>
                  <a:lnTo>
                    <a:pt x="70027" y="700760"/>
                  </a:lnTo>
                  <a:lnTo>
                    <a:pt x="70827" y="702462"/>
                  </a:lnTo>
                  <a:lnTo>
                    <a:pt x="71691" y="702906"/>
                  </a:lnTo>
                  <a:lnTo>
                    <a:pt x="73748" y="702830"/>
                  </a:lnTo>
                  <a:close/>
                </a:path>
                <a:path w="200660" h="702945">
                  <a:moveTo>
                    <a:pt x="74333" y="688340"/>
                  </a:moveTo>
                  <a:lnTo>
                    <a:pt x="72923" y="688340"/>
                  </a:lnTo>
                  <a:lnTo>
                    <a:pt x="72136" y="687070"/>
                  </a:lnTo>
                  <a:lnTo>
                    <a:pt x="71031" y="685800"/>
                  </a:lnTo>
                  <a:lnTo>
                    <a:pt x="71666" y="688340"/>
                  </a:lnTo>
                  <a:lnTo>
                    <a:pt x="71805" y="689343"/>
                  </a:lnTo>
                  <a:lnTo>
                    <a:pt x="74333" y="688340"/>
                  </a:lnTo>
                  <a:close/>
                </a:path>
                <a:path w="200660" h="702945">
                  <a:moveTo>
                    <a:pt x="76149" y="692150"/>
                  </a:moveTo>
                  <a:lnTo>
                    <a:pt x="76073" y="690880"/>
                  </a:lnTo>
                  <a:lnTo>
                    <a:pt x="74968" y="692150"/>
                  </a:lnTo>
                  <a:lnTo>
                    <a:pt x="76149" y="692150"/>
                  </a:lnTo>
                  <a:close/>
                </a:path>
                <a:path w="200660" h="702945">
                  <a:moveTo>
                    <a:pt x="76301" y="646709"/>
                  </a:moveTo>
                  <a:lnTo>
                    <a:pt x="75057" y="646391"/>
                  </a:lnTo>
                  <a:lnTo>
                    <a:pt x="75552" y="646582"/>
                  </a:lnTo>
                  <a:lnTo>
                    <a:pt x="75933" y="646645"/>
                  </a:lnTo>
                  <a:lnTo>
                    <a:pt x="76288" y="646722"/>
                  </a:lnTo>
                  <a:close/>
                </a:path>
                <a:path w="200660" h="702945">
                  <a:moveTo>
                    <a:pt x="76860" y="682269"/>
                  </a:moveTo>
                  <a:lnTo>
                    <a:pt x="76542" y="682180"/>
                  </a:lnTo>
                  <a:lnTo>
                    <a:pt x="75844" y="682434"/>
                  </a:lnTo>
                  <a:lnTo>
                    <a:pt x="75387" y="684530"/>
                  </a:lnTo>
                  <a:lnTo>
                    <a:pt x="76860" y="682269"/>
                  </a:lnTo>
                  <a:close/>
                </a:path>
                <a:path w="200660" h="702945">
                  <a:moveTo>
                    <a:pt x="77584" y="636511"/>
                  </a:moveTo>
                  <a:lnTo>
                    <a:pt x="76352" y="638238"/>
                  </a:lnTo>
                  <a:lnTo>
                    <a:pt x="77025" y="637501"/>
                  </a:lnTo>
                  <a:lnTo>
                    <a:pt x="77368" y="636955"/>
                  </a:lnTo>
                  <a:lnTo>
                    <a:pt x="77584" y="636511"/>
                  </a:lnTo>
                  <a:close/>
                </a:path>
                <a:path w="200660" h="702945">
                  <a:moveTo>
                    <a:pt x="77787" y="695833"/>
                  </a:moveTo>
                  <a:lnTo>
                    <a:pt x="76212" y="694474"/>
                  </a:lnTo>
                  <a:lnTo>
                    <a:pt x="73380" y="692810"/>
                  </a:lnTo>
                  <a:lnTo>
                    <a:pt x="70142" y="693381"/>
                  </a:lnTo>
                  <a:lnTo>
                    <a:pt x="73367" y="694867"/>
                  </a:lnTo>
                  <a:lnTo>
                    <a:pt x="71958" y="695058"/>
                  </a:lnTo>
                  <a:lnTo>
                    <a:pt x="75806" y="696671"/>
                  </a:lnTo>
                  <a:lnTo>
                    <a:pt x="76123" y="697750"/>
                  </a:lnTo>
                  <a:lnTo>
                    <a:pt x="74561" y="698436"/>
                  </a:lnTo>
                  <a:lnTo>
                    <a:pt x="73304" y="698157"/>
                  </a:lnTo>
                  <a:lnTo>
                    <a:pt x="74142" y="698588"/>
                  </a:lnTo>
                  <a:lnTo>
                    <a:pt x="72402" y="699744"/>
                  </a:lnTo>
                  <a:lnTo>
                    <a:pt x="74536" y="700468"/>
                  </a:lnTo>
                  <a:lnTo>
                    <a:pt x="77317" y="699300"/>
                  </a:lnTo>
                  <a:lnTo>
                    <a:pt x="77558" y="697560"/>
                  </a:lnTo>
                  <a:lnTo>
                    <a:pt x="75501" y="695591"/>
                  </a:lnTo>
                  <a:lnTo>
                    <a:pt x="76288" y="695248"/>
                  </a:lnTo>
                  <a:lnTo>
                    <a:pt x="77152" y="695706"/>
                  </a:lnTo>
                  <a:lnTo>
                    <a:pt x="77787" y="695833"/>
                  </a:lnTo>
                  <a:close/>
                </a:path>
                <a:path w="200660" h="702945">
                  <a:moveTo>
                    <a:pt x="79590" y="77266"/>
                  </a:moveTo>
                  <a:lnTo>
                    <a:pt x="79336" y="77431"/>
                  </a:lnTo>
                  <a:lnTo>
                    <a:pt x="79590" y="77266"/>
                  </a:lnTo>
                  <a:close/>
                </a:path>
                <a:path w="200660" h="702945">
                  <a:moveTo>
                    <a:pt x="79768" y="623544"/>
                  </a:moveTo>
                  <a:lnTo>
                    <a:pt x="79514" y="623582"/>
                  </a:lnTo>
                  <a:lnTo>
                    <a:pt x="79222" y="623658"/>
                  </a:lnTo>
                  <a:lnTo>
                    <a:pt x="78968" y="623849"/>
                  </a:lnTo>
                  <a:lnTo>
                    <a:pt x="79159" y="623862"/>
                  </a:lnTo>
                  <a:lnTo>
                    <a:pt x="79451" y="623722"/>
                  </a:lnTo>
                  <a:lnTo>
                    <a:pt x="79768" y="623544"/>
                  </a:lnTo>
                  <a:close/>
                </a:path>
                <a:path w="200660" h="702945">
                  <a:moveTo>
                    <a:pt x="81203" y="76238"/>
                  </a:moveTo>
                  <a:lnTo>
                    <a:pt x="80835" y="76238"/>
                  </a:lnTo>
                  <a:lnTo>
                    <a:pt x="79590" y="77266"/>
                  </a:lnTo>
                  <a:lnTo>
                    <a:pt x="81203" y="76238"/>
                  </a:lnTo>
                  <a:close/>
                </a:path>
                <a:path w="200660" h="702945">
                  <a:moveTo>
                    <a:pt x="81991" y="689610"/>
                  </a:moveTo>
                  <a:lnTo>
                    <a:pt x="75387" y="684530"/>
                  </a:lnTo>
                  <a:lnTo>
                    <a:pt x="74282" y="684530"/>
                  </a:lnTo>
                  <a:lnTo>
                    <a:pt x="72491" y="683260"/>
                  </a:lnTo>
                  <a:lnTo>
                    <a:pt x="71412" y="681990"/>
                  </a:lnTo>
                  <a:lnTo>
                    <a:pt x="72212" y="684530"/>
                  </a:lnTo>
                  <a:lnTo>
                    <a:pt x="73964" y="687070"/>
                  </a:lnTo>
                  <a:lnTo>
                    <a:pt x="74726" y="688340"/>
                  </a:lnTo>
                  <a:lnTo>
                    <a:pt x="75374" y="688340"/>
                  </a:lnTo>
                  <a:lnTo>
                    <a:pt x="75920" y="689610"/>
                  </a:lnTo>
                  <a:lnTo>
                    <a:pt x="81991" y="689610"/>
                  </a:lnTo>
                  <a:close/>
                </a:path>
                <a:path w="200660" h="702945">
                  <a:moveTo>
                    <a:pt x="82651" y="677621"/>
                  </a:moveTo>
                  <a:lnTo>
                    <a:pt x="82550" y="676910"/>
                  </a:lnTo>
                  <a:lnTo>
                    <a:pt x="82461" y="677189"/>
                  </a:lnTo>
                  <a:lnTo>
                    <a:pt x="82651" y="677621"/>
                  </a:lnTo>
                  <a:close/>
                </a:path>
                <a:path w="200660" h="702945">
                  <a:moveTo>
                    <a:pt x="82905" y="678180"/>
                  </a:moveTo>
                  <a:lnTo>
                    <a:pt x="82651" y="677621"/>
                  </a:lnTo>
                  <a:lnTo>
                    <a:pt x="82740" y="678180"/>
                  </a:lnTo>
                  <a:lnTo>
                    <a:pt x="82905" y="678180"/>
                  </a:lnTo>
                  <a:close/>
                </a:path>
                <a:path w="200660" h="702945">
                  <a:moveTo>
                    <a:pt x="83312" y="679450"/>
                  </a:moveTo>
                  <a:lnTo>
                    <a:pt x="80467" y="679450"/>
                  </a:lnTo>
                  <a:lnTo>
                    <a:pt x="80987" y="680720"/>
                  </a:lnTo>
                  <a:lnTo>
                    <a:pt x="83312" y="679450"/>
                  </a:lnTo>
                  <a:close/>
                </a:path>
                <a:path w="200660" h="702945">
                  <a:moveTo>
                    <a:pt x="83781" y="662940"/>
                  </a:moveTo>
                  <a:lnTo>
                    <a:pt x="83654" y="662419"/>
                  </a:lnTo>
                  <a:lnTo>
                    <a:pt x="83515" y="662774"/>
                  </a:lnTo>
                  <a:lnTo>
                    <a:pt x="83781" y="662940"/>
                  </a:lnTo>
                  <a:close/>
                </a:path>
                <a:path w="200660" h="702945">
                  <a:moveTo>
                    <a:pt x="84150" y="656590"/>
                  </a:moveTo>
                  <a:lnTo>
                    <a:pt x="84035" y="655320"/>
                  </a:lnTo>
                  <a:lnTo>
                    <a:pt x="83439" y="655320"/>
                  </a:lnTo>
                  <a:lnTo>
                    <a:pt x="84150" y="656590"/>
                  </a:lnTo>
                  <a:close/>
                </a:path>
                <a:path w="200660" h="702945">
                  <a:moveTo>
                    <a:pt x="84594" y="561276"/>
                  </a:moveTo>
                  <a:close/>
                </a:path>
                <a:path w="200660" h="702945">
                  <a:moveTo>
                    <a:pt x="85191" y="662940"/>
                  </a:moveTo>
                  <a:lnTo>
                    <a:pt x="84188" y="661670"/>
                  </a:lnTo>
                  <a:lnTo>
                    <a:pt x="83261" y="660488"/>
                  </a:lnTo>
                  <a:lnTo>
                    <a:pt x="83654" y="662419"/>
                  </a:lnTo>
                  <a:lnTo>
                    <a:pt x="83947" y="661670"/>
                  </a:lnTo>
                  <a:lnTo>
                    <a:pt x="85191" y="662940"/>
                  </a:lnTo>
                  <a:close/>
                </a:path>
                <a:path w="200660" h="702945">
                  <a:moveTo>
                    <a:pt x="86067" y="649541"/>
                  </a:moveTo>
                  <a:lnTo>
                    <a:pt x="84836" y="648970"/>
                  </a:lnTo>
                  <a:lnTo>
                    <a:pt x="84645" y="649147"/>
                  </a:lnTo>
                  <a:lnTo>
                    <a:pt x="86067" y="649541"/>
                  </a:lnTo>
                  <a:close/>
                </a:path>
                <a:path w="200660" h="702945">
                  <a:moveTo>
                    <a:pt x="86245" y="655320"/>
                  </a:moveTo>
                  <a:lnTo>
                    <a:pt x="83921" y="654050"/>
                  </a:lnTo>
                  <a:lnTo>
                    <a:pt x="84035" y="655320"/>
                  </a:lnTo>
                  <a:lnTo>
                    <a:pt x="86245" y="655320"/>
                  </a:lnTo>
                  <a:close/>
                </a:path>
                <a:path w="200660" h="702945">
                  <a:moveTo>
                    <a:pt x="86931" y="189953"/>
                  </a:moveTo>
                  <a:lnTo>
                    <a:pt x="86194" y="189649"/>
                  </a:lnTo>
                  <a:lnTo>
                    <a:pt x="86207" y="190131"/>
                  </a:lnTo>
                  <a:lnTo>
                    <a:pt x="86931" y="189953"/>
                  </a:lnTo>
                  <a:close/>
                </a:path>
                <a:path w="200660" h="702945">
                  <a:moveTo>
                    <a:pt x="88036" y="557530"/>
                  </a:moveTo>
                  <a:lnTo>
                    <a:pt x="84582" y="558800"/>
                  </a:lnTo>
                  <a:lnTo>
                    <a:pt x="84594" y="561276"/>
                  </a:lnTo>
                  <a:lnTo>
                    <a:pt x="88036" y="557530"/>
                  </a:lnTo>
                  <a:close/>
                </a:path>
                <a:path w="200660" h="702945">
                  <a:moveTo>
                    <a:pt x="88620" y="650240"/>
                  </a:moveTo>
                  <a:lnTo>
                    <a:pt x="86067" y="649541"/>
                  </a:lnTo>
                  <a:lnTo>
                    <a:pt x="87579" y="650240"/>
                  </a:lnTo>
                  <a:lnTo>
                    <a:pt x="85877" y="651510"/>
                  </a:lnTo>
                  <a:lnTo>
                    <a:pt x="88620" y="650240"/>
                  </a:lnTo>
                  <a:close/>
                </a:path>
                <a:path w="200660" h="702945">
                  <a:moveTo>
                    <a:pt x="89027" y="612140"/>
                  </a:moveTo>
                  <a:lnTo>
                    <a:pt x="88557" y="610870"/>
                  </a:lnTo>
                  <a:lnTo>
                    <a:pt x="87972" y="610870"/>
                  </a:lnTo>
                  <a:lnTo>
                    <a:pt x="88887" y="612140"/>
                  </a:lnTo>
                  <a:lnTo>
                    <a:pt x="89027" y="612140"/>
                  </a:lnTo>
                  <a:close/>
                </a:path>
                <a:path w="200660" h="702945">
                  <a:moveTo>
                    <a:pt x="89789" y="610870"/>
                  </a:moveTo>
                  <a:lnTo>
                    <a:pt x="89192" y="610196"/>
                  </a:lnTo>
                  <a:lnTo>
                    <a:pt x="88988" y="610870"/>
                  </a:lnTo>
                  <a:lnTo>
                    <a:pt x="89789" y="610870"/>
                  </a:lnTo>
                  <a:close/>
                </a:path>
                <a:path w="200660" h="702945">
                  <a:moveTo>
                    <a:pt x="91059" y="495579"/>
                  </a:moveTo>
                  <a:lnTo>
                    <a:pt x="90855" y="495300"/>
                  </a:lnTo>
                  <a:lnTo>
                    <a:pt x="90525" y="495300"/>
                  </a:lnTo>
                  <a:lnTo>
                    <a:pt x="91059" y="495579"/>
                  </a:lnTo>
                  <a:close/>
                </a:path>
                <a:path w="200660" h="702945">
                  <a:moveTo>
                    <a:pt x="91655" y="643216"/>
                  </a:moveTo>
                  <a:lnTo>
                    <a:pt x="88760" y="642734"/>
                  </a:lnTo>
                  <a:lnTo>
                    <a:pt x="87503" y="642391"/>
                  </a:lnTo>
                  <a:lnTo>
                    <a:pt x="88658" y="642810"/>
                  </a:lnTo>
                  <a:lnTo>
                    <a:pt x="89204" y="643229"/>
                  </a:lnTo>
                  <a:lnTo>
                    <a:pt x="89382" y="643674"/>
                  </a:lnTo>
                  <a:lnTo>
                    <a:pt x="89941" y="643750"/>
                  </a:lnTo>
                  <a:lnTo>
                    <a:pt x="90614" y="643763"/>
                  </a:lnTo>
                  <a:lnTo>
                    <a:pt x="91478" y="643686"/>
                  </a:lnTo>
                  <a:lnTo>
                    <a:pt x="91655" y="643216"/>
                  </a:lnTo>
                  <a:close/>
                </a:path>
                <a:path w="200660" h="702945">
                  <a:moveTo>
                    <a:pt x="91706" y="501650"/>
                  </a:moveTo>
                  <a:lnTo>
                    <a:pt x="90500" y="500380"/>
                  </a:lnTo>
                  <a:lnTo>
                    <a:pt x="91668" y="501650"/>
                  </a:lnTo>
                  <a:close/>
                </a:path>
                <a:path w="200660" h="702945">
                  <a:moveTo>
                    <a:pt x="91719" y="486981"/>
                  </a:moveTo>
                  <a:lnTo>
                    <a:pt x="91694" y="486841"/>
                  </a:lnTo>
                  <a:lnTo>
                    <a:pt x="91630" y="486714"/>
                  </a:lnTo>
                  <a:lnTo>
                    <a:pt x="91173" y="485749"/>
                  </a:lnTo>
                  <a:lnTo>
                    <a:pt x="91325" y="486384"/>
                  </a:lnTo>
                  <a:lnTo>
                    <a:pt x="91719" y="487121"/>
                  </a:lnTo>
                  <a:lnTo>
                    <a:pt x="91719" y="486981"/>
                  </a:lnTo>
                  <a:close/>
                </a:path>
                <a:path w="200660" h="702945">
                  <a:moveTo>
                    <a:pt x="91833" y="206819"/>
                  </a:moveTo>
                  <a:lnTo>
                    <a:pt x="91300" y="205955"/>
                  </a:lnTo>
                  <a:lnTo>
                    <a:pt x="89014" y="204470"/>
                  </a:lnTo>
                  <a:lnTo>
                    <a:pt x="90004" y="205740"/>
                  </a:lnTo>
                  <a:lnTo>
                    <a:pt x="90424" y="206565"/>
                  </a:lnTo>
                  <a:lnTo>
                    <a:pt x="91833" y="206819"/>
                  </a:lnTo>
                  <a:close/>
                </a:path>
                <a:path w="200660" h="702945">
                  <a:moveTo>
                    <a:pt x="91909" y="130810"/>
                  </a:moveTo>
                  <a:lnTo>
                    <a:pt x="91541" y="132080"/>
                  </a:lnTo>
                  <a:lnTo>
                    <a:pt x="91909" y="130810"/>
                  </a:lnTo>
                  <a:close/>
                </a:path>
                <a:path w="200660" h="702945">
                  <a:moveTo>
                    <a:pt x="91998" y="532003"/>
                  </a:moveTo>
                  <a:lnTo>
                    <a:pt x="91643" y="531253"/>
                  </a:lnTo>
                  <a:lnTo>
                    <a:pt x="90957" y="532015"/>
                  </a:lnTo>
                  <a:lnTo>
                    <a:pt x="90982" y="532739"/>
                  </a:lnTo>
                  <a:lnTo>
                    <a:pt x="91313" y="533438"/>
                  </a:lnTo>
                  <a:lnTo>
                    <a:pt x="91592" y="532777"/>
                  </a:lnTo>
                  <a:lnTo>
                    <a:pt x="91998" y="532003"/>
                  </a:lnTo>
                  <a:close/>
                </a:path>
                <a:path w="200660" h="702945">
                  <a:moveTo>
                    <a:pt x="92481" y="535139"/>
                  </a:moveTo>
                  <a:lnTo>
                    <a:pt x="91554" y="534009"/>
                  </a:lnTo>
                  <a:lnTo>
                    <a:pt x="91313" y="533438"/>
                  </a:lnTo>
                  <a:lnTo>
                    <a:pt x="90957" y="534250"/>
                  </a:lnTo>
                  <a:lnTo>
                    <a:pt x="90830" y="534898"/>
                  </a:lnTo>
                  <a:lnTo>
                    <a:pt x="92481" y="535139"/>
                  </a:lnTo>
                  <a:close/>
                </a:path>
                <a:path w="200660" h="702945">
                  <a:moveTo>
                    <a:pt x="92735" y="111798"/>
                  </a:moveTo>
                  <a:lnTo>
                    <a:pt x="91948" y="111798"/>
                  </a:lnTo>
                  <a:lnTo>
                    <a:pt x="91440" y="113068"/>
                  </a:lnTo>
                  <a:lnTo>
                    <a:pt x="92735" y="111798"/>
                  </a:lnTo>
                  <a:close/>
                </a:path>
                <a:path w="200660" h="702945">
                  <a:moveTo>
                    <a:pt x="92862" y="488950"/>
                  </a:moveTo>
                  <a:lnTo>
                    <a:pt x="92811" y="488810"/>
                  </a:lnTo>
                  <a:lnTo>
                    <a:pt x="92443" y="488950"/>
                  </a:lnTo>
                  <a:lnTo>
                    <a:pt x="92862" y="488950"/>
                  </a:lnTo>
                  <a:close/>
                </a:path>
                <a:path w="200660" h="702945">
                  <a:moveTo>
                    <a:pt x="92900" y="490220"/>
                  </a:moveTo>
                  <a:lnTo>
                    <a:pt x="92379" y="488810"/>
                  </a:lnTo>
                  <a:lnTo>
                    <a:pt x="92024" y="487680"/>
                  </a:lnTo>
                  <a:lnTo>
                    <a:pt x="91719" y="487680"/>
                  </a:lnTo>
                  <a:lnTo>
                    <a:pt x="91757" y="488950"/>
                  </a:lnTo>
                  <a:lnTo>
                    <a:pt x="90766" y="490220"/>
                  </a:lnTo>
                  <a:lnTo>
                    <a:pt x="92900" y="490220"/>
                  </a:lnTo>
                  <a:close/>
                </a:path>
                <a:path w="200660" h="702945">
                  <a:moveTo>
                    <a:pt x="92989" y="496570"/>
                  </a:moveTo>
                  <a:lnTo>
                    <a:pt x="91059" y="495579"/>
                  </a:lnTo>
                  <a:lnTo>
                    <a:pt x="91770" y="496570"/>
                  </a:lnTo>
                  <a:lnTo>
                    <a:pt x="92989" y="496570"/>
                  </a:lnTo>
                  <a:close/>
                </a:path>
                <a:path w="200660" h="702945">
                  <a:moveTo>
                    <a:pt x="93218" y="496570"/>
                  </a:moveTo>
                  <a:lnTo>
                    <a:pt x="92989" y="496570"/>
                  </a:lnTo>
                  <a:lnTo>
                    <a:pt x="93179" y="496671"/>
                  </a:lnTo>
                  <a:close/>
                </a:path>
                <a:path w="200660" h="702945">
                  <a:moveTo>
                    <a:pt x="93332" y="594753"/>
                  </a:moveTo>
                  <a:lnTo>
                    <a:pt x="93141" y="594791"/>
                  </a:lnTo>
                  <a:lnTo>
                    <a:pt x="93332" y="594753"/>
                  </a:lnTo>
                  <a:close/>
                </a:path>
                <a:path w="200660" h="702945">
                  <a:moveTo>
                    <a:pt x="93586" y="594601"/>
                  </a:moveTo>
                  <a:lnTo>
                    <a:pt x="93383" y="594741"/>
                  </a:lnTo>
                  <a:lnTo>
                    <a:pt x="93586" y="594601"/>
                  </a:lnTo>
                  <a:close/>
                </a:path>
                <a:path w="200660" h="702945">
                  <a:moveTo>
                    <a:pt x="93802" y="466572"/>
                  </a:moveTo>
                  <a:lnTo>
                    <a:pt x="93345" y="466090"/>
                  </a:lnTo>
                  <a:lnTo>
                    <a:pt x="93078" y="465048"/>
                  </a:lnTo>
                  <a:lnTo>
                    <a:pt x="92062" y="466090"/>
                  </a:lnTo>
                  <a:lnTo>
                    <a:pt x="93802" y="466572"/>
                  </a:lnTo>
                  <a:close/>
                </a:path>
                <a:path w="200660" h="702945">
                  <a:moveTo>
                    <a:pt x="94081" y="593991"/>
                  </a:moveTo>
                  <a:lnTo>
                    <a:pt x="93586" y="594601"/>
                  </a:lnTo>
                  <a:lnTo>
                    <a:pt x="93840" y="594448"/>
                  </a:lnTo>
                  <a:lnTo>
                    <a:pt x="93992" y="594233"/>
                  </a:lnTo>
                  <a:lnTo>
                    <a:pt x="94081" y="593991"/>
                  </a:lnTo>
                  <a:close/>
                </a:path>
                <a:path w="200660" h="702945">
                  <a:moveTo>
                    <a:pt x="94132" y="433895"/>
                  </a:moveTo>
                  <a:lnTo>
                    <a:pt x="94043" y="434213"/>
                  </a:lnTo>
                  <a:lnTo>
                    <a:pt x="94132" y="433895"/>
                  </a:lnTo>
                  <a:close/>
                </a:path>
                <a:path w="200660" h="702945">
                  <a:moveTo>
                    <a:pt x="94703" y="623341"/>
                  </a:moveTo>
                  <a:lnTo>
                    <a:pt x="93408" y="622236"/>
                  </a:lnTo>
                  <a:lnTo>
                    <a:pt x="93357" y="622744"/>
                  </a:lnTo>
                  <a:lnTo>
                    <a:pt x="93726" y="622947"/>
                  </a:lnTo>
                  <a:lnTo>
                    <a:pt x="94183" y="623138"/>
                  </a:lnTo>
                  <a:lnTo>
                    <a:pt x="94703" y="623341"/>
                  </a:lnTo>
                  <a:close/>
                </a:path>
                <a:path w="200660" h="702945">
                  <a:moveTo>
                    <a:pt x="94856" y="431038"/>
                  </a:moveTo>
                  <a:lnTo>
                    <a:pt x="94488" y="431825"/>
                  </a:lnTo>
                  <a:lnTo>
                    <a:pt x="94234" y="432866"/>
                  </a:lnTo>
                  <a:lnTo>
                    <a:pt x="94132" y="433895"/>
                  </a:lnTo>
                  <a:lnTo>
                    <a:pt x="94856" y="431038"/>
                  </a:lnTo>
                  <a:close/>
                </a:path>
                <a:path w="200660" h="702945">
                  <a:moveTo>
                    <a:pt x="95377" y="592442"/>
                  </a:moveTo>
                  <a:lnTo>
                    <a:pt x="94259" y="592188"/>
                  </a:lnTo>
                  <a:lnTo>
                    <a:pt x="94437" y="593204"/>
                  </a:lnTo>
                  <a:lnTo>
                    <a:pt x="94081" y="593991"/>
                  </a:lnTo>
                  <a:lnTo>
                    <a:pt x="95377" y="592442"/>
                  </a:lnTo>
                  <a:close/>
                </a:path>
                <a:path w="200660" h="702945">
                  <a:moveTo>
                    <a:pt x="96989" y="606933"/>
                  </a:moveTo>
                  <a:lnTo>
                    <a:pt x="96608" y="606894"/>
                  </a:lnTo>
                  <a:lnTo>
                    <a:pt x="96253" y="606920"/>
                  </a:lnTo>
                  <a:lnTo>
                    <a:pt x="95910" y="606996"/>
                  </a:lnTo>
                  <a:lnTo>
                    <a:pt x="96342" y="607021"/>
                  </a:lnTo>
                  <a:lnTo>
                    <a:pt x="96748" y="606983"/>
                  </a:lnTo>
                  <a:lnTo>
                    <a:pt x="96989" y="606933"/>
                  </a:lnTo>
                  <a:close/>
                </a:path>
                <a:path w="200660" h="702945">
                  <a:moveTo>
                    <a:pt x="97180" y="601980"/>
                  </a:moveTo>
                  <a:lnTo>
                    <a:pt x="94119" y="601980"/>
                  </a:lnTo>
                  <a:lnTo>
                    <a:pt x="94234" y="600710"/>
                  </a:lnTo>
                  <a:lnTo>
                    <a:pt x="96558" y="600710"/>
                  </a:lnTo>
                  <a:lnTo>
                    <a:pt x="95364" y="599440"/>
                  </a:lnTo>
                  <a:lnTo>
                    <a:pt x="96558" y="595630"/>
                  </a:lnTo>
                  <a:lnTo>
                    <a:pt x="96964" y="594360"/>
                  </a:lnTo>
                  <a:lnTo>
                    <a:pt x="93510" y="595630"/>
                  </a:lnTo>
                  <a:lnTo>
                    <a:pt x="93141" y="595630"/>
                  </a:lnTo>
                  <a:lnTo>
                    <a:pt x="91274" y="591820"/>
                  </a:lnTo>
                  <a:lnTo>
                    <a:pt x="85064" y="591820"/>
                  </a:lnTo>
                  <a:lnTo>
                    <a:pt x="82207" y="591820"/>
                  </a:lnTo>
                  <a:lnTo>
                    <a:pt x="82334" y="595630"/>
                  </a:lnTo>
                  <a:lnTo>
                    <a:pt x="81419" y="598170"/>
                  </a:lnTo>
                  <a:lnTo>
                    <a:pt x="82753" y="598170"/>
                  </a:lnTo>
                  <a:lnTo>
                    <a:pt x="82372" y="599440"/>
                  </a:lnTo>
                  <a:lnTo>
                    <a:pt x="84518" y="599440"/>
                  </a:lnTo>
                  <a:lnTo>
                    <a:pt x="81076" y="603250"/>
                  </a:lnTo>
                  <a:lnTo>
                    <a:pt x="81610" y="608330"/>
                  </a:lnTo>
                  <a:lnTo>
                    <a:pt x="82435" y="613410"/>
                  </a:lnTo>
                  <a:lnTo>
                    <a:pt x="79857" y="617181"/>
                  </a:lnTo>
                  <a:lnTo>
                    <a:pt x="78790" y="615950"/>
                  </a:lnTo>
                  <a:lnTo>
                    <a:pt x="79413" y="621030"/>
                  </a:lnTo>
                  <a:lnTo>
                    <a:pt x="80949" y="621030"/>
                  </a:lnTo>
                  <a:lnTo>
                    <a:pt x="82956" y="619760"/>
                  </a:lnTo>
                  <a:lnTo>
                    <a:pt x="84289" y="621030"/>
                  </a:lnTo>
                  <a:lnTo>
                    <a:pt x="85229" y="622300"/>
                  </a:lnTo>
                  <a:lnTo>
                    <a:pt x="85090" y="623570"/>
                  </a:lnTo>
                  <a:lnTo>
                    <a:pt x="83756" y="621030"/>
                  </a:lnTo>
                  <a:lnTo>
                    <a:pt x="81229" y="623570"/>
                  </a:lnTo>
                  <a:lnTo>
                    <a:pt x="80518" y="623570"/>
                  </a:lnTo>
                  <a:lnTo>
                    <a:pt x="81292" y="624840"/>
                  </a:lnTo>
                  <a:lnTo>
                    <a:pt x="82054" y="624840"/>
                  </a:lnTo>
                  <a:lnTo>
                    <a:pt x="77470" y="626110"/>
                  </a:lnTo>
                  <a:lnTo>
                    <a:pt x="86842" y="626110"/>
                  </a:lnTo>
                  <a:lnTo>
                    <a:pt x="83527" y="628650"/>
                  </a:lnTo>
                  <a:lnTo>
                    <a:pt x="82296" y="628650"/>
                  </a:lnTo>
                  <a:lnTo>
                    <a:pt x="82791" y="629920"/>
                  </a:lnTo>
                  <a:lnTo>
                    <a:pt x="84302" y="631190"/>
                  </a:lnTo>
                  <a:lnTo>
                    <a:pt x="83769" y="632460"/>
                  </a:lnTo>
                  <a:lnTo>
                    <a:pt x="80924" y="632460"/>
                  </a:lnTo>
                  <a:lnTo>
                    <a:pt x="82651" y="631190"/>
                  </a:lnTo>
                  <a:lnTo>
                    <a:pt x="80365" y="631190"/>
                  </a:lnTo>
                  <a:lnTo>
                    <a:pt x="80289" y="632460"/>
                  </a:lnTo>
                  <a:lnTo>
                    <a:pt x="85140" y="635000"/>
                  </a:lnTo>
                  <a:lnTo>
                    <a:pt x="82194" y="636270"/>
                  </a:lnTo>
                  <a:lnTo>
                    <a:pt x="81495" y="636270"/>
                  </a:lnTo>
                  <a:lnTo>
                    <a:pt x="81622" y="635000"/>
                  </a:lnTo>
                  <a:lnTo>
                    <a:pt x="80962" y="633730"/>
                  </a:lnTo>
                  <a:lnTo>
                    <a:pt x="77457" y="635000"/>
                  </a:lnTo>
                  <a:lnTo>
                    <a:pt x="78270" y="636270"/>
                  </a:lnTo>
                  <a:lnTo>
                    <a:pt x="77597" y="637540"/>
                  </a:lnTo>
                  <a:lnTo>
                    <a:pt x="75831" y="640080"/>
                  </a:lnTo>
                  <a:lnTo>
                    <a:pt x="76809" y="640080"/>
                  </a:lnTo>
                  <a:lnTo>
                    <a:pt x="83781" y="642620"/>
                  </a:lnTo>
                  <a:lnTo>
                    <a:pt x="77571" y="645160"/>
                  </a:lnTo>
                  <a:lnTo>
                    <a:pt x="78105" y="645629"/>
                  </a:lnTo>
                  <a:lnTo>
                    <a:pt x="79400" y="647700"/>
                  </a:lnTo>
                  <a:lnTo>
                    <a:pt x="75311" y="647700"/>
                  </a:lnTo>
                  <a:lnTo>
                    <a:pt x="74193" y="648970"/>
                  </a:lnTo>
                  <a:lnTo>
                    <a:pt x="73342" y="648970"/>
                  </a:lnTo>
                  <a:lnTo>
                    <a:pt x="75704" y="650240"/>
                  </a:lnTo>
                  <a:lnTo>
                    <a:pt x="71043" y="651510"/>
                  </a:lnTo>
                  <a:lnTo>
                    <a:pt x="74510" y="654050"/>
                  </a:lnTo>
                  <a:lnTo>
                    <a:pt x="73482" y="654050"/>
                  </a:lnTo>
                  <a:lnTo>
                    <a:pt x="74231" y="655320"/>
                  </a:lnTo>
                  <a:lnTo>
                    <a:pt x="74790" y="655320"/>
                  </a:lnTo>
                  <a:lnTo>
                    <a:pt x="77889" y="659130"/>
                  </a:lnTo>
                  <a:lnTo>
                    <a:pt x="69837" y="662940"/>
                  </a:lnTo>
                  <a:lnTo>
                    <a:pt x="74142" y="668020"/>
                  </a:lnTo>
                  <a:lnTo>
                    <a:pt x="75717" y="671830"/>
                  </a:lnTo>
                  <a:lnTo>
                    <a:pt x="79082" y="673100"/>
                  </a:lnTo>
                  <a:lnTo>
                    <a:pt x="80429" y="676910"/>
                  </a:lnTo>
                  <a:lnTo>
                    <a:pt x="78689" y="678180"/>
                  </a:lnTo>
                  <a:lnTo>
                    <a:pt x="76822" y="675640"/>
                  </a:lnTo>
                  <a:lnTo>
                    <a:pt x="75133" y="676910"/>
                  </a:lnTo>
                  <a:lnTo>
                    <a:pt x="75260" y="679450"/>
                  </a:lnTo>
                  <a:lnTo>
                    <a:pt x="76250" y="680720"/>
                  </a:lnTo>
                  <a:lnTo>
                    <a:pt x="73418" y="680720"/>
                  </a:lnTo>
                  <a:lnTo>
                    <a:pt x="73558" y="683260"/>
                  </a:lnTo>
                  <a:lnTo>
                    <a:pt x="75844" y="682434"/>
                  </a:lnTo>
                  <a:lnTo>
                    <a:pt x="75933" y="681990"/>
                  </a:lnTo>
                  <a:lnTo>
                    <a:pt x="76542" y="682180"/>
                  </a:lnTo>
                  <a:lnTo>
                    <a:pt x="77050" y="681990"/>
                  </a:lnTo>
                  <a:lnTo>
                    <a:pt x="76860" y="682269"/>
                  </a:lnTo>
                  <a:lnTo>
                    <a:pt x="80200" y="683260"/>
                  </a:lnTo>
                  <a:lnTo>
                    <a:pt x="78511" y="681990"/>
                  </a:lnTo>
                  <a:lnTo>
                    <a:pt x="76822" y="680720"/>
                  </a:lnTo>
                  <a:lnTo>
                    <a:pt x="78003" y="679450"/>
                  </a:lnTo>
                  <a:lnTo>
                    <a:pt x="79603" y="679450"/>
                  </a:lnTo>
                  <a:lnTo>
                    <a:pt x="82156" y="678180"/>
                  </a:lnTo>
                  <a:lnTo>
                    <a:pt x="82461" y="677189"/>
                  </a:lnTo>
                  <a:lnTo>
                    <a:pt x="81788" y="675640"/>
                  </a:lnTo>
                  <a:lnTo>
                    <a:pt x="84874" y="675640"/>
                  </a:lnTo>
                  <a:lnTo>
                    <a:pt x="84150" y="676910"/>
                  </a:lnTo>
                  <a:lnTo>
                    <a:pt x="85090" y="675640"/>
                  </a:lnTo>
                  <a:lnTo>
                    <a:pt x="86969" y="673100"/>
                  </a:lnTo>
                  <a:lnTo>
                    <a:pt x="81407" y="670560"/>
                  </a:lnTo>
                  <a:lnTo>
                    <a:pt x="85051" y="670560"/>
                  </a:lnTo>
                  <a:lnTo>
                    <a:pt x="84797" y="669290"/>
                  </a:lnTo>
                  <a:lnTo>
                    <a:pt x="84035" y="665480"/>
                  </a:lnTo>
                  <a:lnTo>
                    <a:pt x="81915" y="669290"/>
                  </a:lnTo>
                  <a:lnTo>
                    <a:pt x="78511" y="665480"/>
                  </a:lnTo>
                  <a:lnTo>
                    <a:pt x="86588" y="664210"/>
                  </a:lnTo>
                  <a:lnTo>
                    <a:pt x="83451" y="662940"/>
                  </a:lnTo>
                  <a:lnTo>
                    <a:pt x="83515" y="662774"/>
                  </a:lnTo>
                  <a:lnTo>
                    <a:pt x="81826" y="661670"/>
                  </a:lnTo>
                  <a:lnTo>
                    <a:pt x="83223" y="660527"/>
                  </a:lnTo>
                  <a:lnTo>
                    <a:pt x="83197" y="660400"/>
                  </a:lnTo>
                  <a:lnTo>
                    <a:pt x="83375" y="660400"/>
                  </a:lnTo>
                  <a:lnTo>
                    <a:pt x="84924" y="659130"/>
                  </a:lnTo>
                  <a:lnTo>
                    <a:pt x="81127" y="655320"/>
                  </a:lnTo>
                  <a:lnTo>
                    <a:pt x="83439" y="655320"/>
                  </a:lnTo>
                  <a:lnTo>
                    <a:pt x="82727" y="654050"/>
                  </a:lnTo>
                  <a:lnTo>
                    <a:pt x="83921" y="654050"/>
                  </a:lnTo>
                  <a:lnTo>
                    <a:pt x="88265" y="654050"/>
                  </a:lnTo>
                  <a:lnTo>
                    <a:pt x="82118" y="651510"/>
                  </a:lnTo>
                  <a:lnTo>
                    <a:pt x="84645" y="649147"/>
                  </a:lnTo>
                  <a:lnTo>
                    <a:pt x="83997" y="648970"/>
                  </a:lnTo>
                  <a:lnTo>
                    <a:pt x="90106" y="646430"/>
                  </a:lnTo>
                  <a:lnTo>
                    <a:pt x="89738" y="645160"/>
                  </a:lnTo>
                  <a:lnTo>
                    <a:pt x="89382" y="643890"/>
                  </a:lnTo>
                  <a:lnTo>
                    <a:pt x="85610" y="643890"/>
                  </a:lnTo>
                  <a:lnTo>
                    <a:pt x="88226" y="640080"/>
                  </a:lnTo>
                  <a:lnTo>
                    <a:pt x="87299" y="637540"/>
                  </a:lnTo>
                  <a:lnTo>
                    <a:pt x="88519" y="637540"/>
                  </a:lnTo>
                  <a:lnTo>
                    <a:pt x="88823" y="636270"/>
                  </a:lnTo>
                  <a:lnTo>
                    <a:pt x="89725" y="632460"/>
                  </a:lnTo>
                  <a:lnTo>
                    <a:pt x="90030" y="631190"/>
                  </a:lnTo>
                  <a:lnTo>
                    <a:pt x="91732" y="628650"/>
                  </a:lnTo>
                  <a:lnTo>
                    <a:pt x="88595" y="628650"/>
                  </a:lnTo>
                  <a:lnTo>
                    <a:pt x="89649" y="624840"/>
                  </a:lnTo>
                  <a:lnTo>
                    <a:pt x="89115" y="623570"/>
                  </a:lnTo>
                  <a:lnTo>
                    <a:pt x="92252" y="623570"/>
                  </a:lnTo>
                  <a:lnTo>
                    <a:pt x="93141" y="624840"/>
                  </a:lnTo>
                  <a:lnTo>
                    <a:pt x="93345" y="623570"/>
                  </a:lnTo>
                  <a:lnTo>
                    <a:pt x="92189" y="622300"/>
                  </a:lnTo>
                  <a:lnTo>
                    <a:pt x="91617" y="622300"/>
                  </a:lnTo>
                  <a:lnTo>
                    <a:pt x="91325" y="621030"/>
                  </a:lnTo>
                  <a:lnTo>
                    <a:pt x="94119" y="621030"/>
                  </a:lnTo>
                  <a:lnTo>
                    <a:pt x="94208" y="619760"/>
                  </a:lnTo>
                  <a:lnTo>
                    <a:pt x="94284" y="618490"/>
                  </a:lnTo>
                  <a:lnTo>
                    <a:pt x="92837" y="617220"/>
                  </a:lnTo>
                  <a:lnTo>
                    <a:pt x="91376" y="615950"/>
                  </a:lnTo>
                  <a:lnTo>
                    <a:pt x="92151" y="614680"/>
                  </a:lnTo>
                  <a:lnTo>
                    <a:pt x="93700" y="612140"/>
                  </a:lnTo>
                  <a:lnTo>
                    <a:pt x="91071" y="612140"/>
                  </a:lnTo>
                  <a:lnTo>
                    <a:pt x="85953" y="614680"/>
                  </a:lnTo>
                  <a:lnTo>
                    <a:pt x="84632" y="610870"/>
                  </a:lnTo>
                  <a:lnTo>
                    <a:pt x="87972" y="610870"/>
                  </a:lnTo>
                  <a:lnTo>
                    <a:pt x="88671" y="609600"/>
                  </a:lnTo>
                  <a:lnTo>
                    <a:pt x="89192" y="610196"/>
                  </a:lnTo>
                  <a:lnTo>
                    <a:pt x="89369" y="609600"/>
                  </a:lnTo>
                  <a:lnTo>
                    <a:pt x="91414" y="609600"/>
                  </a:lnTo>
                  <a:lnTo>
                    <a:pt x="90944" y="608330"/>
                  </a:lnTo>
                  <a:lnTo>
                    <a:pt x="92557" y="609600"/>
                  </a:lnTo>
                  <a:lnTo>
                    <a:pt x="92710" y="609600"/>
                  </a:lnTo>
                  <a:lnTo>
                    <a:pt x="91567" y="610870"/>
                  </a:lnTo>
                  <a:lnTo>
                    <a:pt x="89789" y="610870"/>
                  </a:lnTo>
                  <a:lnTo>
                    <a:pt x="90906" y="612140"/>
                  </a:lnTo>
                  <a:lnTo>
                    <a:pt x="92163" y="610870"/>
                  </a:lnTo>
                  <a:lnTo>
                    <a:pt x="92316" y="610870"/>
                  </a:lnTo>
                  <a:lnTo>
                    <a:pt x="92862" y="609600"/>
                  </a:lnTo>
                  <a:lnTo>
                    <a:pt x="94284" y="608330"/>
                  </a:lnTo>
                  <a:lnTo>
                    <a:pt x="95910" y="607060"/>
                  </a:lnTo>
                  <a:lnTo>
                    <a:pt x="93141" y="607060"/>
                  </a:lnTo>
                  <a:lnTo>
                    <a:pt x="93192" y="603250"/>
                  </a:lnTo>
                  <a:lnTo>
                    <a:pt x="95592" y="605790"/>
                  </a:lnTo>
                  <a:lnTo>
                    <a:pt x="96837" y="604520"/>
                  </a:lnTo>
                  <a:lnTo>
                    <a:pt x="95491" y="603250"/>
                  </a:lnTo>
                  <a:lnTo>
                    <a:pt x="97180" y="601980"/>
                  </a:lnTo>
                  <a:close/>
                </a:path>
                <a:path w="200660" h="702945">
                  <a:moveTo>
                    <a:pt x="97193" y="410032"/>
                  </a:moveTo>
                  <a:lnTo>
                    <a:pt x="96240" y="408940"/>
                  </a:lnTo>
                  <a:lnTo>
                    <a:pt x="96761" y="410210"/>
                  </a:lnTo>
                  <a:lnTo>
                    <a:pt x="97193" y="410032"/>
                  </a:lnTo>
                  <a:close/>
                </a:path>
                <a:path w="200660" h="702945">
                  <a:moveTo>
                    <a:pt x="97345" y="420928"/>
                  </a:moveTo>
                  <a:lnTo>
                    <a:pt x="97129" y="420801"/>
                  </a:lnTo>
                  <a:lnTo>
                    <a:pt x="96951" y="420636"/>
                  </a:lnTo>
                  <a:lnTo>
                    <a:pt x="96621" y="420535"/>
                  </a:lnTo>
                  <a:lnTo>
                    <a:pt x="95186" y="422389"/>
                  </a:lnTo>
                  <a:lnTo>
                    <a:pt x="96253" y="421957"/>
                  </a:lnTo>
                  <a:lnTo>
                    <a:pt x="96913" y="421462"/>
                  </a:lnTo>
                  <a:lnTo>
                    <a:pt x="97345" y="420928"/>
                  </a:lnTo>
                  <a:close/>
                </a:path>
                <a:path w="200660" h="702945">
                  <a:moveTo>
                    <a:pt x="97472" y="231140"/>
                  </a:moveTo>
                  <a:lnTo>
                    <a:pt x="96901" y="229870"/>
                  </a:lnTo>
                  <a:lnTo>
                    <a:pt x="95262" y="229870"/>
                  </a:lnTo>
                  <a:lnTo>
                    <a:pt x="97472" y="231140"/>
                  </a:lnTo>
                  <a:close/>
                </a:path>
                <a:path w="200660" h="702945">
                  <a:moveTo>
                    <a:pt x="98069" y="124955"/>
                  </a:moveTo>
                  <a:lnTo>
                    <a:pt x="97015" y="125564"/>
                  </a:lnTo>
                  <a:lnTo>
                    <a:pt x="97091" y="125768"/>
                  </a:lnTo>
                  <a:lnTo>
                    <a:pt x="98069" y="124955"/>
                  </a:lnTo>
                  <a:close/>
                </a:path>
                <a:path w="200660" h="702945">
                  <a:moveTo>
                    <a:pt x="98552" y="229870"/>
                  </a:moveTo>
                  <a:lnTo>
                    <a:pt x="98488" y="229577"/>
                  </a:lnTo>
                  <a:lnTo>
                    <a:pt x="96329" y="228600"/>
                  </a:lnTo>
                  <a:lnTo>
                    <a:pt x="96901" y="229870"/>
                  </a:lnTo>
                  <a:lnTo>
                    <a:pt x="98552" y="229870"/>
                  </a:lnTo>
                  <a:close/>
                </a:path>
                <a:path w="200660" h="702945">
                  <a:moveTo>
                    <a:pt x="99466" y="569785"/>
                  </a:moveTo>
                  <a:lnTo>
                    <a:pt x="99250" y="570230"/>
                  </a:lnTo>
                  <a:lnTo>
                    <a:pt x="99466" y="569785"/>
                  </a:lnTo>
                  <a:close/>
                </a:path>
                <a:path w="200660" h="702945">
                  <a:moveTo>
                    <a:pt x="100787" y="336067"/>
                  </a:moveTo>
                  <a:lnTo>
                    <a:pt x="99669" y="336550"/>
                  </a:lnTo>
                  <a:lnTo>
                    <a:pt x="100698" y="336550"/>
                  </a:lnTo>
                  <a:lnTo>
                    <a:pt x="100787" y="336067"/>
                  </a:lnTo>
                  <a:close/>
                </a:path>
                <a:path w="200660" h="702945">
                  <a:moveTo>
                    <a:pt x="101358" y="335813"/>
                  </a:moveTo>
                  <a:lnTo>
                    <a:pt x="100926" y="335280"/>
                  </a:lnTo>
                  <a:lnTo>
                    <a:pt x="100787" y="336067"/>
                  </a:lnTo>
                  <a:lnTo>
                    <a:pt x="101358" y="335813"/>
                  </a:lnTo>
                  <a:close/>
                </a:path>
                <a:path w="200660" h="702945">
                  <a:moveTo>
                    <a:pt x="104178" y="548640"/>
                  </a:moveTo>
                  <a:lnTo>
                    <a:pt x="104152" y="548043"/>
                  </a:lnTo>
                  <a:lnTo>
                    <a:pt x="103720" y="548424"/>
                  </a:lnTo>
                  <a:lnTo>
                    <a:pt x="104178" y="548640"/>
                  </a:lnTo>
                  <a:close/>
                </a:path>
                <a:path w="200660" h="702945">
                  <a:moveTo>
                    <a:pt x="104965" y="531736"/>
                  </a:moveTo>
                  <a:lnTo>
                    <a:pt x="104787" y="531253"/>
                  </a:lnTo>
                  <a:lnTo>
                    <a:pt x="104635" y="530872"/>
                  </a:lnTo>
                  <a:lnTo>
                    <a:pt x="104317" y="530936"/>
                  </a:lnTo>
                  <a:lnTo>
                    <a:pt x="104343" y="531418"/>
                  </a:lnTo>
                  <a:lnTo>
                    <a:pt x="104648" y="531672"/>
                  </a:lnTo>
                  <a:lnTo>
                    <a:pt x="104965" y="531736"/>
                  </a:lnTo>
                  <a:close/>
                </a:path>
                <a:path w="200660" h="702945">
                  <a:moveTo>
                    <a:pt x="105537" y="142278"/>
                  </a:moveTo>
                  <a:lnTo>
                    <a:pt x="104914" y="142278"/>
                  </a:lnTo>
                  <a:lnTo>
                    <a:pt x="104470" y="143548"/>
                  </a:lnTo>
                  <a:lnTo>
                    <a:pt x="105537" y="142278"/>
                  </a:lnTo>
                  <a:close/>
                </a:path>
                <a:path w="200660" h="702945">
                  <a:moveTo>
                    <a:pt x="106260" y="546100"/>
                  </a:moveTo>
                  <a:lnTo>
                    <a:pt x="104025" y="544830"/>
                  </a:lnTo>
                  <a:lnTo>
                    <a:pt x="104152" y="548043"/>
                  </a:lnTo>
                  <a:lnTo>
                    <a:pt x="106260" y="546100"/>
                  </a:lnTo>
                  <a:close/>
                </a:path>
                <a:path w="200660" h="702945">
                  <a:moveTo>
                    <a:pt x="109181" y="516890"/>
                  </a:moveTo>
                  <a:lnTo>
                    <a:pt x="108915" y="517055"/>
                  </a:lnTo>
                  <a:lnTo>
                    <a:pt x="109004" y="517321"/>
                  </a:lnTo>
                  <a:lnTo>
                    <a:pt x="109181" y="516890"/>
                  </a:lnTo>
                  <a:close/>
                </a:path>
                <a:path w="200660" h="702945">
                  <a:moveTo>
                    <a:pt x="109258" y="518160"/>
                  </a:moveTo>
                  <a:lnTo>
                    <a:pt x="109004" y="517321"/>
                  </a:lnTo>
                  <a:lnTo>
                    <a:pt x="108902" y="517575"/>
                  </a:lnTo>
                  <a:lnTo>
                    <a:pt x="109258" y="518160"/>
                  </a:lnTo>
                  <a:close/>
                </a:path>
                <a:path w="200660" h="702945">
                  <a:moveTo>
                    <a:pt x="109296" y="539750"/>
                  </a:moveTo>
                  <a:lnTo>
                    <a:pt x="93522" y="539750"/>
                  </a:lnTo>
                  <a:lnTo>
                    <a:pt x="92214" y="539750"/>
                  </a:lnTo>
                  <a:lnTo>
                    <a:pt x="88417" y="539750"/>
                  </a:lnTo>
                  <a:lnTo>
                    <a:pt x="91503" y="541020"/>
                  </a:lnTo>
                  <a:lnTo>
                    <a:pt x="88595" y="544830"/>
                  </a:lnTo>
                  <a:lnTo>
                    <a:pt x="91859" y="546100"/>
                  </a:lnTo>
                  <a:lnTo>
                    <a:pt x="88646" y="546100"/>
                  </a:lnTo>
                  <a:lnTo>
                    <a:pt x="91147" y="547370"/>
                  </a:lnTo>
                  <a:lnTo>
                    <a:pt x="90170" y="548640"/>
                  </a:lnTo>
                  <a:lnTo>
                    <a:pt x="89738" y="548640"/>
                  </a:lnTo>
                  <a:lnTo>
                    <a:pt x="88138" y="547370"/>
                  </a:lnTo>
                  <a:lnTo>
                    <a:pt x="87223" y="551180"/>
                  </a:lnTo>
                  <a:lnTo>
                    <a:pt x="91198" y="548640"/>
                  </a:lnTo>
                  <a:lnTo>
                    <a:pt x="93192" y="547370"/>
                  </a:lnTo>
                  <a:lnTo>
                    <a:pt x="90551" y="551180"/>
                  </a:lnTo>
                  <a:lnTo>
                    <a:pt x="89979" y="551180"/>
                  </a:lnTo>
                  <a:lnTo>
                    <a:pt x="89649" y="549910"/>
                  </a:lnTo>
                  <a:lnTo>
                    <a:pt x="88036" y="553720"/>
                  </a:lnTo>
                  <a:lnTo>
                    <a:pt x="90335" y="557530"/>
                  </a:lnTo>
                  <a:lnTo>
                    <a:pt x="88569" y="561340"/>
                  </a:lnTo>
                  <a:lnTo>
                    <a:pt x="84594" y="561340"/>
                  </a:lnTo>
                  <a:lnTo>
                    <a:pt x="84607" y="563880"/>
                  </a:lnTo>
                  <a:lnTo>
                    <a:pt x="87858" y="570230"/>
                  </a:lnTo>
                  <a:lnTo>
                    <a:pt x="86296" y="574040"/>
                  </a:lnTo>
                  <a:lnTo>
                    <a:pt x="86842" y="574040"/>
                  </a:lnTo>
                  <a:lnTo>
                    <a:pt x="92252" y="575310"/>
                  </a:lnTo>
                  <a:lnTo>
                    <a:pt x="83642" y="576580"/>
                  </a:lnTo>
                  <a:lnTo>
                    <a:pt x="85153" y="579120"/>
                  </a:lnTo>
                  <a:lnTo>
                    <a:pt x="83553" y="579120"/>
                  </a:lnTo>
                  <a:lnTo>
                    <a:pt x="82219" y="581660"/>
                  </a:lnTo>
                  <a:lnTo>
                    <a:pt x="83985" y="585470"/>
                  </a:lnTo>
                  <a:lnTo>
                    <a:pt x="84848" y="590550"/>
                  </a:lnTo>
                  <a:lnTo>
                    <a:pt x="90652" y="590550"/>
                  </a:lnTo>
                  <a:lnTo>
                    <a:pt x="96075" y="586740"/>
                  </a:lnTo>
                  <a:lnTo>
                    <a:pt x="95326" y="581660"/>
                  </a:lnTo>
                  <a:lnTo>
                    <a:pt x="96354" y="581660"/>
                  </a:lnTo>
                  <a:lnTo>
                    <a:pt x="95935" y="580390"/>
                  </a:lnTo>
                  <a:lnTo>
                    <a:pt x="95529" y="579120"/>
                  </a:lnTo>
                  <a:lnTo>
                    <a:pt x="96431" y="576580"/>
                  </a:lnTo>
                  <a:lnTo>
                    <a:pt x="94475" y="574040"/>
                  </a:lnTo>
                  <a:lnTo>
                    <a:pt x="94589" y="572770"/>
                  </a:lnTo>
                  <a:lnTo>
                    <a:pt x="97764" y="572770"/>
                  </a:lnTo>
                  <a:lnTo>
                    <a:pt x="97269" y="570230"/>
                  </a:lnTo>
                  <a:lnTo>
                    <a:pt x="96139" y="570230"/>
                  </a:lnTo>
                  <a:lnTo>
                    <a:pt x="98209" y="567690"/>
                  </a:lnTo>
                  <a:lnTo>
                    <a:pt x="99390" y="569671"/>
                  </a:lnTo>
                  <a:lnTo>
                    <a:pt x="99517" y="569125"/>
                  </a:lnTo>
                  <a:lnTo>
                    <a:pt x="99466" y="569785"/>
                  </a:lnTo>
                  <a:lnTo>
                    <a:pt x="99733" y="570230"/>
                  </a:lnTo>
                  <a:lnTo>
                    <a:pt x="99796" y="569099"/>
                  </a:lnTo>
                  <a:lnTo>
                    <a:pt x="100482" y="567690"/>
                  </a:lnTo>
                  <a:lnTo>
                    <a:pt x="102196" y="566420"/>
                  </a:lnTo>
                  <a:lnTo>
                    <a:pt x="99783" y="563880"/>
                  </a:lnTo>
                  <a:lnTo>
                    <a:pt x="102273" y="565150"/>
                  </a:lnTo>
                  <a:lnTo>
                    <a:pt x="102806" y="563880"/>
                  </a:lnTo>
                  <a:lnTo>
                    <a:pt x="103339" y="562610"/>
                  </a:lnTo>
                  <a:lnTo>
                    <a:pt x="102717" y="561340"/>
                  </a:lnTo>
                  <a:lnTo>
                    <a:pt x="100596" y="562610"/>
                  </a:lnTo>
                  <a:lnTo>
                    <a:pt x="100406" y="561340"/>
                  </a:lnTo>
                  <a:lnTo>
                    <a:pt x="101193" y="558800"/>
                  </a:lnTo>
                  <a:lnTo>
                    <a:pt x="104559" y="560070"/>
                  </a:lnTo>
                  <a:lnTo>
                    <a:pt x="104978" y="558800"/>
                  </a:lnTo>
                  <a:lnTo>
                    <a:pt x="105829" y="556260"/>
                  </a:lnTo>
                  <a:lnTo>
                    <a:pt x="104406" y="552450"/>
                  </a:lnTo>
                  <a:lnTo>
                    <a:pt x="104101" y="551180"/>
                  </a:lnTo>
                  <a:lnTo>
                    <a:pt x="103492" y="548640"/>
                  </a:lnTo>
                  <a:lnTo>
                    <a:pt x="103720" y="548424"/>
                  </a:lnTo>
                  <a:lnTo>
                    <a:pt x="101523" y="547370"/>
                  </a:lnTo>
                  <a:lnTo>
                    <a:pt x="102311" y="544830"/>
                  </a:lnTo>
                  <a:lnTo>
                    <a:pt x="107607" y="542290"/>
                  </a:lnTo>
                  <a:lnTo>
                    <a:pt x="109296" y="539750"/>
                  </a:lnTo>
                  <a:close/>
                </a:path>
                <a:path w="200660" h="702945">
                  <a:moveTo>
                    <a:pt x="109766" y="520788"/>
                  </a:moveTo>
                  <a:lnTo>
                    <a:pt x="109537" y="520611"/>
                  </a:lnTo>
                  <a:lnTo>
                    <a:pt x="109410" y="520839"/>
                  </a:lnTo>
                  <a:lnTo>
                    <a:pt x="109308" y="521017"/>
                  </a:lnTo>
                  <a:lnTo>
                    <a:pt x="109220" y="521208"/>
                  </a:lnTo>
                  <a:lnTo>
                    <a:pt x="109562" y="521017"/>
                  </a:lnTo>
                  <a:lnTo>
                    <a:pt x="109766" y="520788"/>
                  </a:lnTo>
                  <a:close/>
                </a:path>
                <a:path w="200660" h="702945">
                  <a:moveTo>
                    <a:pt x="111848" y="488022"/>
                  </a:moveTo>
                  <a:lnTo>
                    <a:pt x="111544" y="488327"/>
                  </a:lnTo>
                  <a:lnTo>
                    <a:pt x="111417" y="488594"/>
                  </a:lnTo>
                  <a:lnTo>
                    <a:pt x="111353" y="488823"/>
                  </a:lnTo>
                  <a:lnTo>
                    <a:pt x="111848" y="488022"/>
                  </a:lnTo>
                  <a:close/>
                </a:path>
                <a:path w="200660" h="702945">
                  <a:moveTo>
                    <a:pt x="114655" y="504190"/>
                  </a:moveTo>
                  <a:lnTo>
                    <a:pt x="114579" y="501650"/>
                  </a:lnTo>
                  <a:lnTo>
                    <a:pt x="114350" y="502945"/>
                  </a:lnTo>
                  <a:lnTo>
                    <a:pt x="114655" y="504190"/>
                  </a:lnTo>
                  <a:close/>
                </a:path>
                <a:path w="200660" h="702945">
                  <a:moveTo>
                    <a:pt x="114820" y="477761"/>
                  </a:moveTo>
                  <a:lnTo>
                    <a:pt x="114782" y="477520"/>
                  </a:lnTo>
                  <a:lnTo>
                    <a:pt x="114820" y="477761"/>
                  </a:lnTo>
                  <a:close/>
                </a:path>
                <a:path w="200660" h="702945">
                  <a:moveTo>
                    <a:pt x="116052" y="509270"/>
                  </a:moveTo>
                  <a:lnTo>
                    <a:pt x="115633" y="508622"/>
                  </a:lnTo>
                  <a:lnTo>
                    <a:pt x="115582" y="509270"/>
                  </a:lnTo>
                  <a:lnTo>
                    <a:pt x="116052" y="509270"/>
                  </a:lnTo>
                  <a:close/>
                </a:path>
                <a:path w="200660" h="702945">
                  <a:moveTo>
                    <a:pt x="116128" y="495554"/>
                  </a:moveTo>
                  <a:lnTo>
                    <a:pt x="115163" y="496239"/>
                  </a:lnTo>
                  <a:lnTo>
                    <a:pt x="115951" y="496570"/>
                  </a:lnTo>
                  <a:lnTo>
                    <a:pt x="116128" y="495554"/>
                  </a:lnTo>
                  <a:close/>
                </a:path>
                <a:path w="200660" h="702945">
                  <a:moveTo>
                    <a:pt x="116497" y="495300"/>
                  </a:moveTo>
                  <a:lnTo>
                    <a:pt x="116179" y="495300"/>
                  </a:lnTo>
                  <a:lnTo>
                    <a:pt x="116128" y="495554"/>
                  </a:lnTo>
                  <a:lnTo>
                    <a:pt x="116497" y="495300"/>
                  </a:lnTo>
                  <a:close/>
                </a:path>
                <a:path w="200660" h="702945">
                  <a:moveTo>
                    <a:pt x="117665" y="436384"/>
                  </a:moveTo>
                  <a:lnTo>
                    <a:pt x="117436" y="436448"/>
                  </a:lnTo>
                  <a:lnTo>
                    <a:pt x="117157" y="436892"/>
                  </a:lnTo>
                  <a:lnTo>
                    <a:pt x="117640" y="436448"/>
                  </a:lnTo>
                  <a:close/>
                </a:path>
                <a:path w="200660" h="702945">
                  <a:moveTo>
                    <a:pt x="117716" y="381723"/>
                  </a:moveTo>
                  <a:lnTo>
                    <a:pt x="116243" y="381000"/>
                  </a:lnTo>
                  <a:lnTo>
                    <a:pt x="116471" y="382117"/>
                  </a:lnTo>
                  <a:lnTo>
                    <a:pt x="117716" y="381723"/>
                  </a:lnTo>
                  <a:close/>
                </a:path>
                <a:path w="200660" h="702945">
                  <a:moveTo>
                    <a:pt x="117729" y="436092"/>
                  </a:moveTo>
                  <a:lnTo>
                    <a:pt x="117525" y="435660"/>
                  </a:lnTo>
                  <a:lnTo>
                    <a:pt x="117259" y="435762"/>
                  </a:lnTo>
                  <a:lnTo>
                    <a:pt x="117525" y="436092"/>
                  </a:lnTo>
                  <a:lnTo>
                    <a:pt x="117665" y="436384"/>
                  </a:lnTo>
                  <a:lnTo>
                    <a:pt x="117729" y="436092"/>
                  </a:lnTo>
                  <a:close/>
                </a:path>
                <a:path w="200660" h="702945">
                  <a:moveTo>
                    <a:pt x="118821" y="418350"/>
                  </a:moveTo>
                  <a:lnTo>
                    <a:pt x="118198" y="418642"/>
                  </a:lnTo>
                  <a:lnTo>
                    <a:pt x="118313" y="419239"/>
                  </a:lnTo>
                  <a:lnTo>
                    <a:pt x="118821" y="418350"/>
                  </a:lnTo>
                  <a:close/>
                </a:path>
                <a:path w="200660" h="702945">
                  <a:moveTo>
                    <a:pt x="119443" y="468630"/>
                  </a:moveTo>
                  <a:lnTo>
                    <a:pt x="117589" y="467360"/>
                  </a:lnTo>
                  <a:lnTo>
                    <a:pt x="113868" y="464820"/>
                  </a:lnTo>
                  <a:lnTo>
                    <a:pt x="114922" y="462280"/>
                  </a:lnTo>
                  <a:lnTo>
                    <a:pt x="115963" y="459740"/>
                  </a:lnTo>
                  <a:lnTo>
                    <a:pt x="114719" y="462280"/>
                  </a:lnTo>
                  <a:lnTo>
                    <a:pt x="112356" y="461010"/>
                  </a:lnTo>
                  <a:lnTo>
                    <a:pt x="114719" y="458470"/>
                  </a:lnTo>
                  <a:lnTo>
                    <a:pt x="113906" y="457200"/>
                  </a:lnTo>
                  <a:lnTo>
                    <a:pt x="116801" y="457200"/>
                  </a:lnTo>
                  <a:lnTo>
                    <a:pt x="118160" y="455930"/>
                  </a:lnTo>
                  <a:lnTo>
                    <a:pt x="116624" y="455930"/>
                  </a:lnTo>
                  <a:lnTo>
                    <a:pt x="118643" y="452120"/>
                  </a:lnTo>
                  <a:lnTo>
                    <a:pt x="114592" y="452120"/>
                  </a:lnTo>
                  <a:lnTo>
                    <a:pt x="117513" y="449580"/>
                  </a:lnTo>
                  <a:lnTo>
                    <a:pt x="119024" y="445770"/>
                  </a:lnTo>
                  <a:lnTo>
                    <a:pt x="112102" y="444500"/>
                  </a:lnTo>
                  <a:lnTo>
                    <a:pt x="113195" y="440690"/>
                  </a:lnTo>
                  <a:lnTo>
                    <a:pt x="115303" y="441960"/>
                  </a:lnTo>
                  <a:lnTo>
                    <a:pt x="116941" y="440690"/>
                  </a:lnTo>
                  <a:lnTo>
                    <a:pt x="118275" y="443230"/>
                  </a:lnTo>
                  <a:lnTo>
                    <a:pt x="118427" y="441960"/>
                  </a:lnTo>
                  <a:lnTo>
                    <a:pt x="118922" y="440690"/>
                  </a:lnTo>
                  <a:lnTo>
                    <a:pt x="115074" y="436880"/>
                  </a:lnTo>
                  <a:lnTo>
                    <a:pt x="117144" y="436880"/>
                  </a:lnTo>
                  <a:lnTo>
                    <a:pt x="116293" y="435610"/>
                  </a:lnTo>
                  <a:lnTo>
                    <a:pt x="114160" y="435610"/>
                  </a:lnTo>
                  <a:lnTo>
                    <a:pt x="114465" y="434340"/>
                  </a:lnTo>
                  <a:lnTo>
                    <a:pt x="114401" y="433070"/>
                  </a:lnTo>
                  <a:lnTo>
                    <a:pt x="114312" y="431800"/>
                  </a:lnTo>
                  <a:lnTo>
                    <a:pt x="111925" y="433070"/>
                  </a:lnTo>
                  <a:lnTo>
                    <a:pt x="118681" y="429260"/>
                  </a:lnTo>
                  <a:lnTo>
                    <a:pt x="117627" y="427990"/>
                  </a:lnTo>
                  <a:lnTo>
                    <a:pt x="99872" y="427990"/>
                  </a:lnTo>
                  <a:lnTo>
                    <a:pt x="95288" y="427990"/>
                  </a:lnTo>
                  <a:lnTo>
                    <a:pt x="95631" y="431800"/>
                  </a:lnTo>
                  <a:lnTo>
                    <a:pt x="97637" y="434340"/>
                  </a:lnTo>
                  <a:lnTo>
                    <a:pt x="96266" y="433070"/>
                  </a:lnTo>
                  <a:lnTo>
                    <a:pt x="95986" y="435610"/>
                  </a:lnTo>
                  <a:lnTo>
                    <a:pt x="94094" y="434340"/>
                  </a:lnTo>
                  <a:lnTo>
                    <a:pt x="93941" y="436880"/>
                  </a:lnTo>
                  <a:lnTo>
                    <a:pt x="94615" y="439420"/>
                  </a:lnTo>
                  <a:lnTo>
                    <a:pt x="97078" y="439420"/>
                  </a:lnTo>
                  <a:lnTo>
                    <a:pt x="91046" y="441960"/>
                  </a:lnTo>
                  <a:lnTo>
                    <a:pt x="100812" y="447040"/>
                  </a:lnTo>
                  <a:lnTo>
                    <a:pt x="93357" y="448310"/>
                  </a:lnTo>
                  <a:lnTo>
                    <a:pt x="95288" y="455930"/>
                  </a:lnTo>
                  <a:lnTo>
                    <a:pt x="96266" y="461010"/>
                  </a:lnTo>
                  <a:lnTo>
                    <a:pt x="92036" y="461010"/>
                  </a:lnTo>
                  <a:lnTo>
                    <a:pt x="93078" y="465048"/>
                  </a:lnTo>
                  <a:lnTo>
                    <a:pt x="96316" y="461708"/>
                  </a:lnTo>
                  <a:lnTo>
                    <a:pt x="96735" y="467360"/>
                  </a:lnTo>
                  <a:lnTo>
                    <a:pt x="93802" y="466572"/>
                  </a:lnTo>
                  <a:lnTo>
                    <a:pt x="97028" y="469900"/>
                  </a:lnTo>
                  <a:lnTo>
                    <a:pt x="95275" y="474980"/>
                  </a:lnTo>
                  <a:lnTo>
                    <a:pt x="94475" y="476250"/>
                  </a:lnTo>
                  <a:lnTo>
                    <a:pt x="93345" y="473710"/>
                  </a:lnTo>
                  <a:lnTo>
                    <a:pt x="92583" y="473710"/>
                  </a:lnTo>
                  <a:lnTo>
                    <a:pt x="93903" y="478790"/>
                  </a:lnTo>
                  <a:lnTo>
                    <a:pt x="90893" y="483870"/>
                  </a:lnTo>
                  <a:lnTo>
                    <a:pt x="92811" y="488810"/>
                  </a:lnTo>
                  <a:lnTo>
                    <a:pt x="95719" y="487680"/>
                  </a:lnTo>
                  <a:lnTo>
                    <a:pt x="98069" y="493179"/>
                  </a:lnTo>
                  <a:lnTo>
                    <a:pt x="94145" y="491490"/>
                  </a:lnTo>
                  <a:lnTo>
                    <a:pt x="97929" y="499110"/>
                  </a:lnTo>
                  <a:lnTo>
                    <a:pt x="95453" y="497840"/>
                  </a:lnTo>
                  <a:lnTo>
                    <a:pt x="93179" y="496671"/>
                  </a:lnTo>
                  <a:lnTo>
                    <a:pt x="92684" y="497840"/>
                  </a:lnTo>
                  <a:lnTo>
                    <a:pt x="91808" y="497840"/>
                  </a:lnTo>
                  <a:lnTo>
                    <a:pt x="90297" y="496570"/>
                  </a:lnTo>
                  <a:lnTo>
                    <a:pt x="91059" y="500380"/>
                  </a:lnTo>
                  <a:lnTo>
                    <a:pt x="93459" y="499110"/>
                  </a:lnTo>
                  <a:lnTo>
                    <a:pt x="93014" y="501650"/>
                  </a:lnTo>
                  <a:lnTo>
                    <a:pt x="91706" y="501650"/>
                  </a:lnTo>
                  <a:lnTo>
                    <a:pt x="94119" y="504190"/>
                  </a:lnTo>
                  <a:lnTo>
                    <a:pt x="92913" y="506730"/>
                  </a:lnTo>
                  <a:lnTo>
                    <a:pt x="91579" y="506730"/>
                  </a:lnTo>
                  <a:lnTo>
                    <a:pt x="91313" y="510540"/>
                  </a:lnTo>
                  <a:lnTo>
                    <a:pt x="95948" y="514350"/>
                  </a:lnTo>
                  <a:lnTo>
                    <a:pt x="93370" y="519430"/>
                  </a:lnTo>
                  <a:lnTo>
                    <a:pt x="89077" y="516890"/>
                  </a:lnTo>
                  <a:lnTo>
                    <a:pt x="91681" y="520700"/>
                  </a:lnTo>
                  <a:lnTo>
                    <a:pt x="87769" y="520700"/>
                  </a:lnTo>
                  <a:lnTo>
                    <a:pt x="88569" y="523240"/>
                  </a:lnTo>
                  <a:lnTo>
                    <a:pt x="90601" y="521970"/>
                  </a:lnTo>
                  <a:lnTo>
                    <a:pt x="90233" y="524510"/>
                  </a:lnTo>
                  <a:lnTo>
                    <a:pt x="92786" y="527050"/>
                  </a:lnTo>
                  <a:lnTo>
                    <a:pt x="91249" y="529590"/>
                  </a:lnTo>
                  <a:lnTo>
                    <a:pt x="89890" y="527050"/>
                  </a:lnTo>
                  <a:lnTo>
                    <a:pt x="90043" y="530860"/>
                  </a:lnTo>
                  <a:lnTo>
                    <a:pt x="91833" y="529590"/>
                  </a:lnTo>
                  <a:lnTo>
                    <a:pt x="93522" y="532130"/>
                  </a:lnTo>
                  <a:lnTo>
                    <a:pt x="96774" y="529590"/>
                  </a:lnTo>
                  <a:lnTo>
                    <a:pt x="95288" y="532130"/>
                  </a:lnTo>
                  <a:lnTo>
                    <a:pt x="94970" y="532130"/>
                  </a:lnTo>
                  <a:lnTo>
                    <a:pt x="94932" y="534670"/>
                  </a:lnTo>
                  <a:lnTo>
                    <a:pt x="92494" y="535940"/>
                  </a:lnTo>
                  <a:lnTo>
                    <a:pt x="94703" y="538480"/>
                  </a:lnTo>
                  <a:lnTo>
                    <a:pt x="103098" y="538480"/>
                  </a:lnTo>
                  <a:lnTo>
                    <a:pt x="104876" y="534670"/>
                  </a:lnTo>
                  <a:lnTo>
                    <a:pt x="100241" y="534670"/>
                  </a:lnTo>
                  <a:lnTo>
                    <a:pt x="99428" y="532130"/>
                  </a:lnTo>
                  <a:lnTo>
                    <a:pt x="100203" y="529590"/>
                  </a:lnTo>
                  <a:lnTo>
                    <a:pt x="104990" y="529590"/>
                  </a:lnTo>
                  <a:lnTo>
                    <a:pt x="105778" y="532130"/>
                  </a:lnTo>
                  <a:lnTo>
                    <a:pt x="104965" y="532130"/>
                  </a:lnTo>
                  <a:lnTo>
                    <a:pt x="105308" y="533400"/>
                  </a:lnTo>
                  <a:lnTo>
                    <a:pt x="105689" y="534670"/>
                  </a:lnTo>
                  <a:lnTo>
                    <a:pt x="107149" y="533400"/>
                  </a:lnTo>
                  <a:lnTo>
                    <a:pt x="105968" y="533400"/>
                  </a:lnTo>
                  <a:lnTo>
                    <a:pt x="107378" y="532130"/>
                  </a:lnTo>
                  <a:lnTo>
                    <a:pt x="107670" y="528675"/>
                  </a:lnTo>
                  <a:lnTo>
                    <a:pt x="107873" y="528434"/>
                  </a:lnTo>
                  <a:lnTo>
                    <a:pt x="109626" y="529590"/>
                  </a:lnTo>
                  <a:lnTo>
                    <a:pt x="108800" y="527367"/>
                  </a:lnTo>
                  <a:lnTo>
                    <a:pt x="109080" y="527050"/>
                  </a:lnTo>
                  <a:lnTo>
                    <a:pt x="107607" y="524510"/>
                  </a:lnTo>
                  <a:lnTo>
                    <a:pt x="109207" y="521970"/>
                  </a:lnTo>
                  <a:lnTo>
                    <a:pt x="107035" y="521970"/>
                  </a:lnTo>
                  <a:lnTo>
                    <a:pt x="108115" y="519430"/>
                  </a:lnTo>
                  <a:lnTo>
                    <a:pt x="108902" y="517575"/>
                  </a:lnTo>
                  <a:lnTo>
                    <a:pt x="108915" y="517055"/>
                  </a:lnTo>
                  <a:lnTo>
                    <a:pt x="108673" y="516267"/>
                  </a:lnTo>
                  <a:lnTo>
                    <a:pt x="108673" y="517194"/>
                  </a:lnTo>
                  <a:lnTo>
                    <a:pt x="104978" y="519430"/>
                  </a:lnTo>
                  <a:lnTo>
                    <a:pt x="104851" y="516890"/>
                  </a:lnTo>
                  <a:lnTo>
                    <a:pt x="106959" y="514350"/>
                  </a:lnTo>
                  <a:lnTo>
                    <a:pt x="108673" y="517194"/>
                  </a:lnTo>
                  <a:lnTo>
                    <a:pt x="108673" y="516267"/>
                  </a:lnTo>
                  <a:lnTo>
                    <a:pt x="108089" y="514350"/>
                  </a:lnTo>
                  <a:lnTo>
                    <a:pt x="109626" y="511810"/>
                  </a:lnTo>
                  <a:lnTo>
                    <a:pt x="112318" y="515620"/>
                  </a:lnTo>
                  <a:lnTo>
                    <a:pt x="110337" y="511810"/>
                  </a:lnTo>
                  <a:lnTo>
                    <a:pt x="114604" y="509270"/>
                  </a:lnTo>
                  <a:lnTo>
                    <a:pt x="115252" y="508000"/>
                  </a:lnTo>
                  <a:lnTo>
                    <a:pt x="115633" y="508622"/>
                  </a:lnTo>
                  <a:lnTo>
                    <a:pt x="115811" y="506730"/>
                  </a:lnTo>
                  <a:lnTo>
                    <a:pt x="113220" y="508000"/>
                  </a:lnTo>
                  <a:lnTo>
                    <a:pt x="113766" y="506730"/>
                  </a:lnTo>
                  <a:lnTo>
                    <a:pt x="114909" y="506730"/>
                  </a:lnTo>
                  <a:lnTo>
                    <a:pt x="113411" y="505460"/>
                  </a:lnTo>
                  <a:lnTo>
                    <a:pt x="110705" y="506730"/>
                  </a:lnTo>
                  <a:lnTo>
                    <a:pt x="108737" y="504190"/>
                  </a:lnTo>
                  <a:lnTo>
                    <a:pt x="110121" y="502958"/>
                  </a:lnTo>
                  <a:lnTo>
                    <a:pt x="109613" y="504190"/>
                  </a:lnTo>
                  <a:lnTo>
                    <a:pt x="114541" y="500380"/>
                  </a:lnTo>
                  <a:lnTo>
                    <a:pt x="114579" y="501650"/>
                  </a:lnTo>
                  <a:lnTo>
                    <a:pt x="115836" y="501650"/>
                  </a:lnTo>
                  <a:lnTo>
                    <a:pt x="116027" y="501891"/>
                  </a:lnTo>
                  <a:lnTo>
                    <a:pt x="116001" y="501586"/>
                  </a:lnTo>
                  <a:lnTo>
                    <a:pt x="117525" y="500380"/>
                  </a:lnTo>
                  <a:lnTo>
                    <a:pt x="119214" y="499110"/>
                  </a:lnTo>
                  <a:lnTo>
                    <a:pt x="112331" y="499110"/>
                  </a:lnTo>
                  <a:lnTo>
                    <a:pt x="112890" y="495300"/>
                  </a:lnTo>
                  <a:lnTo>
                    <a:pt x="114668" y="496570"/>
                  </a:lnTo>
                  <a:lnTo>
                    <a:pt x="115163" y="496239"/>
                  </a:lnTo>
                  <a:lnTo>
                    <a:pt x="113004" y="495300"/>
                  </a:lnTo>
                  <a:lnTo>
                    <a:pt x="111772" y="494030"/>
                  </a:lnTo>
                  <a:lnTo>
                    <a:pt x="113512" y="491490"/>
                  </a:lnTo>
                  <a:lnTo>
                    <a:pt x="111201" y="490321"/>
                  </a:lnTo>
                  <a:lnTo>
                    <a:pt x="111201" y="500380"/>
                  </a:lnTo>
                  <a:lnTo>
                    <a:pt x="110147" y="502920"/>
                  </a:lnTo>
                  <a:lnTo>
                    <a:pt x="107886" y="500380"/>
                  </a:lnTo>
                  <a:lnTo>
                    <a:pt x="111201" y="500380"/>
                  </a:lnTo>
                  <a:lnTo>
                    <a:pt x="111201" y="490321"/>
                  </a:lnTo>
                  <a:lnTo>
                    <a:pt x="111023" y="490220"/>
                  </a:lnTo>
                  <a:lnTo>
                    <a:pt x="111353" y="488950"/>
                  </a:lnTo>
                  <a:lnTo>
                    <a:pt x="110490" y="490220"/>
                  </a:lnTo>
                  <a:lnTo>
                    <a:pt x="108712" y="490220"/>
                  </a:lnTo>
                  <a:lnTo>
                    <a:pt x="109105" y="488950"/>
                  </a:lnTo>
                  <a:lnTo>
                    <a:pt x="108737" y="487680"/>
                  </a:lnTo>
                  <a:lnTo>
                    <a:pt x="110185" y="487680"/>
                  </a:lnTo>
                  <a:lnTo>
                    <a:pt x="109524" y="488950"/>
                  </a:lnTo>
                  <a:lnTo>
                    <a:pt x="110236" y="487680"/>
                  </a:lnTo>
                  <a:lnTo>
                    <a:pt x="107238" y="486410"/>
                  </a:lnTo>
                  <a:lnTo>
                    <a:pt x="114122" y="483870"/>
                  </a:lnTo>
                  <a:lnTo>
                    <a:pt x="112255" y="481330"/>
                  </a:lnTo>
                  <a:lnTo>
                    <a:pt x="113665" y="480060"/>
                  </a:lnTo>
                  <a:lnTo>
                    <a:pt x="115747" y="481330"/>
                  </a:lnTo>
                  <a:lnTo>
                    <a:pt x="116725" y="481330"/>
                  </a:lnTo>
                  <a:lnTo>
                    <a:pt x="116052" y="480060"/>
                  </a:lnTo>
                  <a:lnTo>
                    <a:pt x="115379" y="478790"/>
                  </a:lnTo>
                  <a:lnTo>
                    <a:pt x="114820" y="477761"/>
                  </a:lnTo>
                  <a:lnTo>
                    <a:pt x="115011" y="478790"/>
                  </a:lnTo>
                  <a:lnTo>
                    <a:pt x="112966" y="476402"/>
                  </a:lnTo>
                  <a:lnTo>
                    <a:pt x="112966" y="477520"/>
                  </a:lnTo>
                  <a:lnTo>
                    <a:pt x="112433" y="478790"/>
                  </a:lnTo>
                  <a:lnTo>
                    <a:pt x="110591" y="477520"/>
                  </a:lnTo>
                  <a:lnTo>
                    <a:pt x="109042" y="477520"/>
                  </a:lnTo>
                  <a:lnTo>
                    <a:pt x="111950" y="476592"/>
                  </a:lnTo>
                  <a:lnTo>
                    <a:pt x="112966" y="477520"/>
                  </a:lnTo>
                  <a:lnTo>
                    <a:pt x="112966" y="476402"/>
                  </a:lnTo>
                  <a:lnTo>
                    <a:pt x="113017" y="476250"/>
                  </a:lnTo>
                  <a:lnTo>
                    <a:pt x="112763" y="476135"/>
                  </a:lnTo>
                  <a:lnTo>
                    <a:pt x="111772" y="474980"/>
                  </a:lnTo>
                  <a:lnTo>
                    <a:pt x="111671" y="475653"/>
                  </a:lnTo>
                  <a:lnTo>
                    <a:pt x="111607" y="476288"/>
                  </a:lnTo>
                  <a:lnTo>
                    <a:pt x="111671" y="475653"/>
                  </a:lnTo>
                  <a:lnTo>
                    <a:pt x="107365" y="473710"/>
                  </a:lnTo>
                  <a:lnTo>
                    <a:pt x="110147" y="471170"/>
                  </a:lnTo>
                  <a:lnTo>
                    <a:pt x="116293" y="472440"/>
                  </a:lnTo>
                  <a:lnTo>
                    <a:pt x="117348" y="471170"/>
                  </a:lnTo>
                  <a:lnTo>
                    <a:pt x="119443" y="468630"/>
                  </a:lnTo>
                  <a:close/>
                </a:path>
                <a:path w="200660" h="702945">
                  <a:moveTo>
                    <a:pt x="119481" y="455117"/>
                  </a:moveTo>
                  <a:lnTo>
                    <a:pt x="118960" y="455155"/>
                  </a:lnTo>
                  <a:lnTo>
                    <a:pt x="118554" y="455307"/>
                  </a:lnTo>
                  <a:lnTo>
                    <a:pt x="118148" y="455447"/>
                  </a:lnTo>
                  <a:lnTo>
                    <a:pt x="118452" y="455460"/>
                  </a:lnTo>
                  <a:lnTo>
                    <a:pt x="118833" y="455396"/>
                  </a:lnTo>
                  <a:lnTo>
                    <a:pt x="119481" y="455117"/>
                  </a:lnTo>
                  <a:close/>
                </a:path>
                <a:path w="200660" h="702945">
                  <a:moveTo>
                    <a:pt x="119634" y="477520"/>
                  </a:moveTo>
                  <a:lnTo>
                    <a:pt x="118008" y="474980"/>
                  </a:lnTo>
                  <a:lnTo>
                    <a:pt x="116014" y="474980"/>
                  </a:lnTo>
                  <a:lnTo>
                    <a:pt x="113855" y="472440"/>
                  </a:lnTo>
                  <a:lnTo>
                    <a:pt x="114782" y="477520"/>
                  </a:lnTo>
                  <a:lnTo>
                    <a:pt x="119634" y="477520"/>
                  </a:lnTo>
                  <a:close/>
                </a:path>
                <a:path w="200660" h="702945">
                  <a:moveTo>
                    <a:pt x="120307" y="382270"/>
                  </a:moveTo>
                  <a:lnTo>
                    <a:pt x="120002" y="381000"/>
                  </a:lnTo>
                  <a:lnTo>
                    <a:pt x="117716" y="381723"/>
                  </a:lnTo>
                  <a:lnTo>
                    <a:pt x="118859" y="382270"/>
                  </a:lnTo>
                  <a:lnTo>
                    <a:pt x="117576" y="383540"/>
                  </a:lnTo>
                  <a:lnTo>
                    <a:pt x="120307" y="382270"/>
                  </a:lnTo>
                  <a:close/>
                </a:path>
                <a:path w="200660" h="702945">
                  <a:moveTo>
                    <a:pt x="120383" y="407670"/>
                  </a:moveTo>
                  <a:lnTo>
                    <a:pt x="112433" y="408940"/>
                  </a:lnTo>
                  <a:lnTo>
                    <a:pt x="114858" y="405130"/>
                  </a:lnTo>
                  <a:lnTo>
                    <a:pt x="99491" y="405130"/>
                  </a:lnTo>
                  <a:lnTo>
                    <a:pt x="96850" y="405130"/>
                  </a:lnTo>
                  <a:lnTo>
                    <a:pt x="95250" y="406400"/>
                  </a:lnTo>
                  <a:lnTo>
                    <a:pt x="99771" y="408940"/>
                  </a:lnTo>
                  <a:lnTo>
                    <a:pt x="97193" y="410032"/>
                  </a:lnTo>
                  <a:lnTo>
                    <a:pt x="97358" y="410210"/>
                  </a:lnTo>
                  <a:lnTo>
                    <a:pt x="95491" y="414020"/>
                  </a:lnTo>
                  <a:lnTo>
                    <a:pt x="98475" y="414020"/>
                  </a:lnTo>
                  <a:lnTo>
                    <a:pt x="96837" y="416560"/>
                  </a:lnTo>
                  <a:lnTo>
                    <a:pt x="99263" y="419100"/>
                  </a:lnTo>
                  <a:lnTo>
                    <a:pt x="97345" y="421640"/>
                  </a:lnTo>
                  <a:lnTo>
                    <a:pt x="100444" y="422910"/>
                  </a:lnTo>
                  <a:lnTo>
                    <a:pt x="95351" y="426720"/>
                  </a:lnTo>
                  <a:lnTo>
                    <a:pt x="116586" y="426720"/>
                  </a:lnTo>
                  <a:lnTo>
                    <a:pt x="112395" y="421640"/>
                  </a:lnTo>
                  <a:lnTo>
                    <a:pt x="118198" y="419100"/>
                  </a:lnTo>
                  <a:lnTo>
                    <a:pt x="117741" y="416560"/>
                  </a:lnTo>
                  <a:lnTo>
                    <a:pt x="117500" y="414020"/>
                  </a:lnTo>
                  <a:lnTo>
                    <a:pt x="117436" y="410210"/>
                  </a:lnTo>
                  <a:lnTo>
                    <a:pt x="118033" y="411480"/>
                  </a:lnTo>
                  <a:lnTo>
                    <a:pt x="118465" y="410210"/>
                  </a:lnTo>
                  <a:lnTo>
                    <a:pt x="118211" y="411480"/>
                  </a:lnTo>
                  <a:lnTo>
                    <a:pt x="118935" y="410210"/>
                  </a:lnTo>
                  <a:lnTo>
                    <a:pt x="119659" y="408940"/>
                  </a:lnTo>
                  <a:lnTo>
                    <a:pt x="120383" y="407670"/>
                  </a:lnTo>
                  <a:close/>
                </a:path>
                <a:path w="200660" h="702945">
                  <a:moveTo>
                    <a:pt x="120650" y="355003"/>
                  </a:moveTo>
                  <a:lnTo>
                    <a:pt x="120383" y="354330"/>
                  </a:lnTo>
                  <a:lnTo>
                    <a:pt x="118478" y="353529"/>
                  </a:lnTo>
                  <a:lnTo>
                    <a:pt x="118960" y="354330"/>
                  </a:lnTo>
                  <a:lnTo>
                    <a:pt x="120650" y="355003"/>
                  </a:lnTo>
                  <a:close/>
                </a:path>
                <a:path w="200660" h="702945">
                  <a:moveTo>
                    <a:pt x="120675" y="124498"/>
                  </a:moveTo>
                  <a:lnTo>
                    <a:pt x="120421" y="124498"/>
                  </a:lnTo>
                  <a:lnTo>
                    <a:pt x="120675" y="124498"/>
                  </a:lnTo>
                  <a:close/>
                </a:path>
                <a:path w="200660" h="702945">
                  <a:moveTo>
                    <a:pt x="120789" y="167868"/>
                  </a:moveTo>
                  <a:lnTo>
                    <a:pt x="120103" y="167957"/>
                  </a:lnTo>
                  <a:lnTo>
                    <a:pt x="120142" y="168211"/>
                  </a:lnTo>
                  <a:lnTo>
                    <a:pt x="120789" y="167868"/>
                  </a:lnTo>
                  <a:close/>
                </a:path>
                <a:path w="200660" h="702945">
                  <a:moveTo>
                    <a:pt x="122186" y="354812"/>
                  </a:moveTo>
                  <a:lnTo>
                    <a:pt x="121818" y="354330"/>
                  </a:lnTo>
                  <a:lnTo>
                    <a:pt x="121437" y="354330"/>
                  </a:lnTo>
                  <a:lnTo>
                    <a:pt x="122186" y="354812"/>
                  </a:lnTo>
                  <a:close/>
                </a:path>
                <a:path w="200660" h="702945">
                  <a:moveTo>
                    <a:pt x="123621" y="360680"/>
                  </a:moveTo>
                  <a:lnTo>
                    <a:pt x="123609" y="358140"/>
                  </a:lnTo>
                  <a:lnTo>
                    <a:pt x="123456" y="355600"/>
                  </a:lnTo>
                  <a:lnTo>
                    <a:pt x="122186" y="354812"/>
                  </a:lnTo>
                  <a:lnTo>
                    <a:pt x="122809" y="355600"/>
                  </a:lnTo>
                  <a:lnTo>
                    <a:pt x="122161" y="355600"/>
                  </a:lnTo>
                  <a:lnTo>
                    <a:pt x="120650" y="355003"/>
                  </a:lnTo>
                  <a:lnTo>
                    <a:pt x="121856" y="358140"/>
                  </a:lnTo>
                  <a:lnTo>
                    <a:pt x="123621" y="360680"/>
                  </a:lnTo>
                  <a:close/>
                </a:path>
                <a:path w="200660" h="702945">
                  <a:moveTo>
                    <a:pt x="123685" y="133388"/>
                  </a:moveTo>
                  <a:lnTo>
                    <a:pt x="123482" y="133388"/>
                  </a:lnTo>
                  <a:lnTo>
                    <a:pt x="123456" y="133553"/>
                  </a:lnTo>
                  <a:lnTo>
                    <a:pt x="123685" y="133388"/>
                  </a:lnTo>
                  <a:close/>
                </a:path>
                <a:path w="200660" h="702945">
                  <a:moveTo>
                    <a:pt x="124206" y="318592"/>
                  </a:moveTo>
                  <a:lnTo>
                    <a:pt x="123964" y="318376"/>
                  </a:lnTo>
                  <a:lnTo>
                    <a:pt x="124028" y="318744"/>
                  </a:lnTo>
                  <a:lnTo>
                    <a:pt x="124206" y="318592"/>
                  </a:lnTo>
                  <a:close/>
                </a:path>
                <a:path w="200660" h="702945">
                  <a:moveTo>
                    <a:pt x="125450" y="132118"/>
                  </a:moveTo>
                  <a:lnTo>
                    <a:pt x="123685" y="133388"/>
                  </a:lnTo>
                  <a:lnTo>
                    <a:pt x="124790" y="133388"/>
                  </a:lnTo>
                  <a:lnTo>
                    <a:pt x="125450" y="132118"/>
                  </a:lnTo>
                  <a:close/>
                </a:path>
                <a:path w="200660" h="702945">
                  <a:moveTo>
                    <a:pt x="126085" y="120688"/>
                  </a:moveTo>
                  <a:lnTo>
                    <a:pt x="123736" y="120688"/>
                  </a:lnTo>
                  <a:lnTo>
                    <a:pt x="118973" y="121958"/>
                  </a:lnTo>
                  <a:lnTo>
                    <a:pt x="119151" y="121958"/>
                  </a:lnTo>
                  <a:lnTo>
                    <a:pt x="120040" y="123228"/>
                  </a:lnTo>
                  <a:lnTo>
                    <a:pt x="120611" y="124383"/>
                  </a:lnTo>
                  <a:lnTo>
                    <a:pt x="122707" y="123228"/>
                  </a:lnTo>
                  <a:lnTo>
                    <a:pt x="122326" y="121958"/>
                  </a:lnTo>
                  <a:lnTo>
                    <a:pt x="126085" y="120688"/>
                  </a:lnTo>
                  <a:close/>
                </a:path>
                <a:path w="200660" h="702945">
                  <a:moveTo>
                    <a:pt x="132880" y="186728"/>
                  </a:moveTo>
                  <a:lnTo>
                    <a:pt x="132232" y="186093"/>
                  </a:lnTo>
                  <a:lnTo>
                    <a:pt x="130759" y="186728"/>
                  </a:lnTo>
                  <a:lnTo>
                    <a:pt x="132880" y="186728"/>
                  </a:lnTo>
                  <a:close/>
                </a:path>
                <a:path w="200660" h="702945">
                  <a:moveTo>
                    <a:pt x="133718" y="185458"/>
                  </a:moveTo>
                  <a:lnTo>
                    <a:pt x="131584" y="185458"/>
                  </a:lnTo>
                  <a:lnTo>
                    <a:pt x="132232" y="186093"/>
                  </a:lnTo>
                  <a:lnTo>
                    <a:pt x="133718" y="185458"/>
                  </a:lnTo>
                  <a:close/>
                </a:path>
                <a:path w="200660" h="702945">
                  <a:moveTo>
                    <a:pt x="148488" y="162877"/>
                  </a:moveTo>
                  <a:lnTo>
                    <a:pt x="147129" y="162306"/>
                  </a:lnTo>
                  <a:lnTo>
                    <a:pt x="147218" y="162852"/>
                  </a:lnTo>
                  <a:lnTo>
                    <a:pt x="148488" y="162877"/>
                  </a:lnTo>
                  <a:close/>
                </a:path>
                <a:path w="200660" h="702945">
                  <a:moveTo>
                    <a:pt x="149491" y="238277"/>
                  </a:moveTo>
                  <a:lnTo>
                    <a:pt x="148386" y="238798"/>
                  </a:lnTo>
                  <a:lnTo>
                    <a:pt x="149491" y="238798"/>
                  </a:lnTo>
                  <a:lnTo>
                    <a:pt x="149491" y="238277"/>
                  </a:lnTo>
                  <a:close/>
                </a:path>
                <a:path w="200660" h="702945">
                  <a:moveTo>
                    <a:pt x="161861" y="286626"/>
                  </a:moveTo>
                  <a:lnTo>
                    <a:pt x="161810" y="286461"/>
                  </a:lnTo>
                  <a:lnTo>
                    <a:pt x="161810" y="286639"/>
                  </a:lnTo>
                  <a:close/>
                </a:path>
                <a:path w="200660" h="702945">
                  <a:moveTo>
                    <a:pt x="161950" y="284924"/>
                  </a:moveTo>
                  <a:lnTo>
                    <a:pt x="161772" y="285394"/>
                  </a:lnTo>
                  <a:lnTo>
                    <a:pt x="161709" y="285953"/>
                  </a:lnTo>
                  <a:lnTo>
                    <a:pt x="161810" y="286461"/>
                  </a:lnTo>
                  <a:lnTo>
                    <a:pt x="161950" y="284924"/>
                  </a:lnTo>
                  <a:close/>
                </a:path>
                <a:path w="200660" h="702945">
                  <a:moveTo>
                    <a:pt x="162255" y="279476"/>
                  </a:moveTo>
                  <a:lnTo>
                    <a:pt x="162013" y="279476"/>
                  </a:lnTo>
                  <a:lnTo>
                    <a:pt x="161810" y="279438"/>
                  </a:lnTo>
                  <a:lnTo>
                    <a:pt x="161480" y="279488"/>
                  </a:lnTo>
                  <a:lnTo>
                    <a:pt x="160477" y="280746"/>
                  </a:lnTo>
                  <a:lnTo>
                    <a:pt x="161417" y="280263"/>
                  </a:lnTo>
                  <a:lnTo>
                    <a:pt x="161937" y="279857"/>
                  </a:lnTo>
                  <a:lnTo>
                    <a:pt x="162255" y="279476"/>
                  </a:lnTo>
                  <a:close/>
                </a:path>
                <a:path w="200660" h="702945">
                  <a:moveTo>
                    <a:pt x="167449" y="302298"/>
                  </a:moveTo>
                  <a:lnTo>
                    <a:pt x="166865" y="301688"/>
                  </a:lnTo>
                  <a:lnTo>
                    <a:pt x="166281" y="302298"/>
                  </a:lnTo>
                  <a:lnTo>
                    <a:pt x="167449" y="302298"/>
                  </a:lnTo>
                  <a:close/>
                </a:path>
                <a:path w="200660" h="702945">
                  <a:moveTo>
                    <a:pt x="171564" y="313728"/>
                  </a:moveTo>
                  <a:lnTo>
                    <a:pt x="171437" y="313613"/>
                  </a:lnTo>
                  <a:lnTo>
                    <a:pt x="171170" y="313728"/>
                  </a:lnTo>
                  <a:lnTo>
                    <a:pt x="171564" y="313728"/>
                  </a:lnTo>
                  <a:close/>
                </a:path>
                <a:path w="200660" h="702945">
                  <a:moveTo>
                    <a:pt x="174066" y="322618"/>
                  </a:moveTo>
                  <a:lnTo>
                    <a:pt x="173736" y="321348"/>
                  </a:lnTo>
                  <a:lnTo>
                    <a:pt x="173774" y="322618"/>
                  </a:lnTo>
                  <a:lnTo>
                    <a:pt x="174066" y="322618"/>
                  </a:lnTo>
                  <a:close/>
                </a:path>
                <a:path w="200660" h="702945">
                  <a:moveTo>
                    <a:pt x="174129" y="255308"/>
                  </a:moveTo>
                  <a:lnTo>
                    <a:pt x="172402" y="255308"/>
                  </a:lnTo>
                  <a:lnTo>
                    <a:pt x="173177" y="256006"/>
                  </a:lnTo>
                  <a:lnTo>
                    <a:pt x="174129" y="255308"/>
                  </a:lnTo>
                  <a:close/>
                </a:path>
                <a:path w="200660" h="702945">
                  <a:moveTo>
                    <a:pt x="175145" y="242608"/>
                  </a:moveTo>
                  <a:lnTo>
                    <a:pt x="174256" y="240068"/>
                  </a:lnTo>
                  <a:lnTo>
                    <a:pt x="172186" y="240068"/>
                  </a:lnTo>
                  <a:lnTo>
                    <a:pt x="172669" y="241338"/>
                  </a:lnTo>
                  <a:lnTo>
                    <a:pt x="171310" y="241338"/>
                  </a:lnTo>
                  <a:lnTo>
                    <a:pt x="173304" y="242608"/>
                  </a:lnTo>
                  <a:lnTo>
                    <a:pt x="175145" y="242608"/>
                  </a:lnTo>
                  <a:close/>
                </a:path>
                <a:path w="200660" h="702945">
                  <a:moveTo>
                    <a:pt x="176491" y="255308"/>
                  </a:moveTo>
                  <a:lnTo>
                    <a:pt x="175907" y="254038"/>
                  </a:lnTo>
                  <a:lnTo>
                    <a:pt x="174129" y="255308"/>
                  </a:lnTo>
                  <a:lnTo>
                    <a:pt x="176491" y="255308"/>
                  </a:lnTo>
                  <a:close/>
                </a:path>
                <a:path w="200660" h="702945">
                  <a:moveTo>
                    <a:pt x="176720" y="244309"/>
                  </a:moveTo>
                  <a:lnTo>
                    <a:pt x="175018" y="244284"/>
                  </a:lnTo>
                  <a:lnTo>
                    <a:pt x="174993" y="244995"/>
                  </a:lnTo>
                  <a:lnTo>
                    <a:pt x="173951" y="245973"/>
                  </a:lnTo>
                  <a:lnTo>
                    <a:pt x="174447" y="246176"/>
                  </a:lnTo>
                  <a:lnTo>
                    <a:pt x="175933" y="245402"/>
                  </a:lnTo>
                  <a:lnTo>
                    <a:pt x="176720" y="244309"/>
                  </a:lnTo>
                  <a:close/>
                </a:path>
                <a:path w="200660" h="702945">
                  <a:moveTo>
                    <a:pt x="176974" y="408241"/>
                  </a:moveTo>
                  <a:lnTo>
                    <a:pt x="176758" y="408000"/>
                  </a:lnTo>
                  <a:lnTo>
                    <a:pt x="176390" y="408089"/>
                  </a:lnTo>
                  <a:lnTo>
                    <a:pt x="176974" y="408241"/>
                  </a:lnTo>
                  <a:close/>
                </a:path>
                <a:path w="200660" h="702945">
                  <a:moveTo>
                    <a:pt x="177634" y="415607"/>
                  </a:moveTo>
                  <a:lnTo>
                    <a:pt x="177292" y="415315"/>
                  </a:lnTo>
                  <a:lnTo>
                    <a:pt x="177165" y="415544"/>
                  </a:lnTo>
                  <a:lnTo>
                    <a:pt x="177342" y="415582"/>
                  </a:lnTo>
                  <a:lnTo>
                    <a:pt x="177507" y="415607"/>
                  </a:lnTo>
                  <a:lnTo>
                    <a:pt x="177634" y="415607"/>
                  </a:lnTo>
                  <a:close/>
                </a:path>
                <a:path w="200660" h="702945">
                  <a:moveTo>
                    <a:pt x="177939" y="408482"/>
                  </a:moveTo>
                  <a:lnTo>
                    <a:pt x="176974" y="408241"/>
                  </a:lnTo>
                  <a:lnTo>
                    <a:pt x="177101" y="408381"/>
                  </a:lnTo>
                  <a:lnTo>
                    <a:pt x="177939" y="408482"/>
                  </a:lnTo>
                  <a:close/>
                </a:path>
                <a:path w="200660" h="702945">
                  <a:moveTo>
                    <a:pt x="177965" y="415785"/>
                  </a:moveTo>
                  <a:lnTo>
                    <a:pt x="177622" y="415620"/>
                  </a:lnTo>
                  <a:lnTo>
                    <a:pt x="177965" y="415912"/>
                  </a:lnTo>
                  <a:lnTo>
                    <a:pt x="177965" y="415785"/>
                  </a:lnTo>
                  <a:close/>
                </a:path>
                <a:path w="200660" h="702945">
                  <a:moveTo>
                    <a:pt x="178384" y="398183"/>
                  </a:moveTo>
                  <a:lnTo>
                    <a:pt x="177088" y="397548"/>
                  </a:lnTo>
                  <a:lnTo>
                    <a:pt x="177888" y="398818"/>
                  </a:lnTo>
                  <a:lnTo>
                    <a:pt x="178384" y="398183"/>
                  </a:lnTo>
                  <a:close/>
                </a:path>
                <a:path w="200660" h="702945">
                  <a:moveTo>
                    <a:pt x="178676" y="416534"/>
                  </a:moveTo>
                  <a:lnTo>
                    <a:pt x="177965" y="415912"/>
                  </a:lnTo>
                  <a:lnTo>
                    <a:pt x="177939" y="416115"/>
                  </a:lnTo>
                  <a:lnTo>
                    <a:pt x="177838" y="416356"/>
                  </a:lnTo>
                  <a:lnTo>
                    <a:pt x="178676" y="416534"/>
                  </a:lnTo>
                  <a:close/>
                </a:path>
                <a:path w="200660" h="702945">
                  <a:moveTo>
                    <a:pt x="178866" y="397548"/>
                  </a:moveTo>
                  <a:lnTo>
                    <a:pt x="178739" y="397548"/>
                  </a:lnTo>
                  <a:lnTo>
                    <a:pt x="178866" y="397548"/>
                  </a:lnTo>
                  <a:close/>
                </a:path>
                <a:path w="200660" h="702945">
                  <a:moveTo>
                    <a:pt x="179006" y="408622"/>
                  </a:moveTo>
                  <a:lnTo>
                    <a:pt x="177952" y="408495"/>
                  </a:lnTo>
                  <a:lnTo>
                    <a:pt x="178168" y="408546"/>
                  </a:lnTo>
                  <a:lnTo>
                    <a:pt x="178511" y="408584"/>
                  </a:lnTo>
                  <a:lnTo>
                    <a:pt x="179006" y="408622"/>
                  </a:lnTo>
                  <a:close/>
                </a:path>
                <a:path w="200660" h="702945">
                  <a:moveTo>
                    <a:pt x="179222" y="334086"/>
                  </a:moveTo>
                  <a:lnTo>
                    <a:pt x="178752" y="333781"/>
                  </a:lnTo>
                  <a:lnTo>
                    <a:pt x="178206" y="334276"/>
                  </a:lnTo>
                  <a:lnTo>
                    <a:pt x="178358" y="334619"/>
                  </a:lnTo>
                  <a:lnTo>
                    <a:pt x="178803" y="334911"/>
                  </a:lnTo>
                  <a:lnTo>
                    <a:pt x="178968" y="334543"/>
                  </a:lnTo>
                  <a:lnTo>
                    <a:pt x="179222" y="334086"/>
                  </a:lnTo>
                  <a:close/>
                </a:path>
                <a:path w="200660" h="702945">
                  <a:moveTo>
                    <a:pt x="179463" y="410857"/>
                  </a:moveTo>
                  <a:lnTo>
                    <a:pt x="178714" y="410768"/>
                  </a:lnTo>
                  <a:lnTo>
                    <a:pt x="178358" y="410667"/>
                  </a:lnTo>
                  <a:lnTo>
                    <a:pt x="178206" y="410514"/>
                  </a:lnTo>
                  <a:lnTo>
                    <a:pt x="178282" y="410718"/>
                  </a:lnTo>
                  <a:lnTo>
                    <a:pt x="178346" y="410845"/>
                  </a:lnTo>
                  <a:lnTo>
                    <a:pt x="178790" y="410883"/>
                  </a:lnTo>
                  <a:lnTo>
                    <a:pt x="179197" y="410908"/>
                  </a:lnTo>
                  <a:lnTo>
                    <a:pt x="179463" y="410857"/>
                  </a:lnTo>
                  <a:close/>
                </a:path>
                <a:path w="200660" h="702945">
                  <a:moveTo>
                    <a:pt x="179489" y="415785"/>
                  </a:moveTo>
                  <a:lnTo>
                    <a:pt x="179235" y="415328"/>
                  </a:lnTo>
                  <a:lnTo>
                    <a:pt x="178714" y="415328"/>
                  </a:lnTo>
                  <a:lnTo>
                    <a:pt x="179489" y="415785"/>
                  </a:lnTo>
                  <a:close/>
                </a:path>
                <a:path w="200660" h="702945">
                  <a:moveTo>
                    <a:pt x="179514" y="347319"/>
                  </a:moveTo>
                  <a:lnTo>
                    <a:pt x="178625" y="346354"/>
                  </a:lnTo>
                  <a:lnTo>
                    <a:pt x="177025" y="347192"/>
                  </a:lnTo>
                  <a:lnTo>
                    <a:pt x="179514" y="347319"/>
                  </a:lnTo>
                  <a:close/>
                </a:path>
                <a:path w="200660" h="702945">
                  <a:moveTo>
                    <a:pt x="179654" y="398818"/>
                  </a:moveTo>
                  <a:lnTo>
                    <a:pt x="178803" y="397637"/>
                  </a:lnTo>
                  <a:lnTo>
                    <a:pt x="178384" y="398183"/>
                  </a:lnTo>
                  <a:lnTo>
                    <a:pt x="179654" y="398818"/>
                  </a:lnTo>
                  <a:close/>
                </a:path>
                <a:path w="200660" h="702945">
                  <a:moveTo>
                    <a:pt x="179920" y="348018"/>
                  </a:moveTo>
                  <a:lnTo>
                    <a:pt x="176657" y="349288"/>
                  </a:lnTo>
                  <a:lnTo>
                    <a:pt x="177165" y="350558"/>
                  </a:lnTo>
                  <a:lnTo>
                    <a:pt x="179920" y="348018"/>
                  </a:lnTo>
                  <a:close/>
                </a:path>
                <a:path w="200660" h="702945">
                  <a:moveTo>
                    <a:pt x="180073" y="251498"/>
                  </a:moveTo>
                  <a:lnTo>
                    <a:pt x="176136" y="251498"/>
                  </a:lnTo>
                  <a:lnTo>
                    <a:pt x="176695" y="252768"/>
                  </a:lnTo>
                  <a:lnTo>
                    <a:pt x="180073" y="251498"/>
                  </a:lnTo>
                  <a:close/>
                </a:path>
                <a:path w="200660" h="702945">
                  <a:moveTo>
                    <a:pt x="180263" y="335546"/>
                  </a:moveTo>
                  <a:lnTo>
                    <a:pt x="179717" y="335343"/>
                  </a:lnTo>
                  <a:lnTo>
                    <a:pt x="179171" y="335153"/>
                  </a:lnTo>
                  <a:lnTo>
                    <a:pt x="178803" y="334911"/>
                  </a:lnTo>
                  <a:lnTo>
                    <a:pt x="178625" y="335368"/>
                  </a:lnTo>
                  <a:lnTo>
                    <a:pt x="178600" y="335711"/>
                  </a:lnTo>
                  <a:lnTo>
                    <a:pt x="180263" y="335546"/>
                  </a:lnTo>
                  <a:close/>
                </a:path>
                <a:path w="200660" h="702945">
                  <a:moveTo>
                    <a:pt x="180517" y="415328"/>
                  </a:moveTo>
                  <a:lnTo>
                    <a:pt x="179641" y="414058"/>
                  </a:lnTo>
                  <a:lnTo>
                    <a:pt x="178498" y="414058"/>
                  </a:lnTo>
                  <a:lnTo>
                    <a:pt x="179235" y="415328"/>
                  </a:lnTo>
                  <a:lnTo>
                    <a:pt x="180517" y="415328"/>
                  </a:lnTo>
                  <a:close/>
                </a:path>
                <a:path w="200660" h="702945">
                  <a:moveTo>
                    <a:pt x="180581" y="407098"/>
                  </a:moveTo>
                  <a:lnTo>
                    <a:pt x="178816" y="406539"/>
                  </a:lnTo>
                  <a:lnTo>
                    <a:pt x="178536" y="407022"/>
                  </a:lnTo>
                  <a:lnTo>
                    <a:pt x="176466" y="407657"/>
                  </a:lnTo>
                  <a:lnTo>
                    <a:pt x="176758" y="408000"/>
                  </a:lnTo>
                  <a:lnTo>
                    <a:pt x="180581" y="407098"/>
                  </a:lnTo>
                  <a:close/>
                </a:path>
                <a:path w="200660" h="702945">
                  <a:moveTo>
                    <a:pt x="180822" y="393280"/>
                  </a:moveTo>
                  <a:lnTo>
                    <a:pt x="180441" y="393255"/>
                  </a:lnTo>
                  <a:lnTo>
                    <a:pt x="180797" y="393293"/>
                  </a:lnTo>
                  <a:close/>
                </a:path>
                <a:path w="200660" h="702945">
                  <a:moveTo>
                    <a:pt x="180873" y="416598"/>
                  </a:moveTo>
                  <a:lnTo>
                    <a:pt x="179489" y="415785"/>
                  </a:lnTo>
                  <a:lnTo>
                    <a:pt x="179959" y="416598"/>
                  </a:lnTo>
                  <a:lnTo>
                    <a:pt x="180873" y="416598"/>
                  </a:lnTo>
                  <a:close/>
                </a:path>
                <a:path w="200660" h="702945">
                  <a:moveTo>
                    <a:pt x="181013" y="388048"/>
                  </a:moveTo>
                  <a:lnTo>
                    <a:pt x="179946" y="388988"/>
                  </a:lnTo>
                  <a:lnTo>
                    <a:pt x="180555" y="388581"/>
                  </a:lnTo>
                  <a:lnTo>
                    <a:pt x="180835" y="388277"/>
                  </a:lnTo>
                  <a:lnTo>
                    <a:pt x="181013" y="388048"/>
                  </a:lnTo>
                  <a:close/>
                </a:path>
                <a:path w="200660" h="702945">
                  <a:moveTo>
                    <a:pt x="181457" y="355638"/>
                  </a:moveTo>
                  <a:lnTo>
                    <a:pt x="181038" y="356908"/>
                  </a:lnTo>
                  <a:lnTo>
                    <a:pt x="181457" y="355638"/>
                  </a:lnTo>
                  <a:close/>
                </a:path>
                <a:path w="200660" h="702945">
                  <a:moveTo>
                    <a:pt x="181686" y="381342"/>
                  </a:moveTo>
                  <a:lnTo>
                    <a:pt x="181419" y="381368"/>
                  </a:lnTo>
                  <a:lnTo>
                    <a:pt x="181152" y="381431"/>
                  </a:lnTo>
                  <a:lnTo>
                    <a:pt x="180924" y="381546"/>
                  </a:lnTo>
                  <a:lnTo>
                    <a:pt x="181114" y="381533"/>
                  </a:lnTo>
                  <a:lnTo>
                    <a:pt x="181394" y="381444"/>
                  </a:lnTo>
                  <a:lnTo>
                    <a:pt x="181686" y="381342"/>
                  </a:lnTo>
                  <a:close/>
                </a:path>
                <a:path w="200660" h="702945">
                  <a:moveTo>
                    <a:pt x="182295" y="272364"/>
                  </a:moveTo>
                  <a:lnTo>
                    <a:pt x="182092" y="272478"/>
                  </a:lnTo>
                  <a:lnTo>
                    <a:pt x="181940" y="272580"/>
                  </a:lnTo>
                  <a:lnTo>
                    <a:pt x="181762" y="272681"/>
                  </a:lnTo>
                  <a:lnTo>
                    <a:pt x="181991" y="272948"/>
                  </a:lnTo>
                  <a:lnTo>
                    <a:pt x="182295" y="272364"/>
                  </a:lnTo>
                  <a:close/>
                </a:path>
                <a:path w="200660" h="702945">
                  <a:moveTo>
                    <a:pt x="183997" y="411759"/>
                  </a:moveTo>
                  <a:lnTo>
                    <a:pt x="183159" y="411518"/>
                  </a:lnTo>
                  <a:lnTo>
                    <a:pt x="182740" y="412788"/>
                  </a:lnTo>
                  <a:lnTo>
                    <a:pt x="183997" y="411759"/>
                  </a:lnTo>
                  <a:close/>
                </a:path>
                <a:path w="200660" h="702945">
                  <a:moveTo>
                    <a:pt x="186423" y="274040"/>
                  </a:moveTo>
                  <a:lnTo>
                    <a:pt x="185254" y="273456"/>
                  </a:lnTo>
                  <a:lnTo>
                    <a:pt x="182092" y="274434"/>
                  </a:lnTo>
                  <a:lnTo>
                    <a:pt x="182791" y="274789"/>
                  </a:lnTo>
                  <a:lnTo>
                    <a:pt x="186423" y="274040"/>
                  </a:lnTo>
                  <a:close/>
                </a:path>
                <a:path w="200660" h="702945">
                  <a:moveTo>
                    <a:pt x="188315" y="308648"/>
                  </a:moveTo>
                  <a:lnTo>
                    <a:pt x="188036" y="308648"/>
                  </a:lnTo>
                  <a:lnTo>
                    <a:pt x="187731" y="309918"/>
                  </a:lnTo>
                  <a:lnTo>
                    <a:pt x="188315" y="308648"/>
                  </a:lnTo>
                  <a:close/>
                </a:path>
                <a:path w="200660" h="702945">
                  <a:moveTo>
                    <a:pt x="189268" y="290868"/>
                  </a:moveTo>
                  <a:lnTo>
                    <a:pt x="187769" y="292138"/>
                  </a:lnTo>
                  <a:lnTo>
                    <a:pt x="188074" y="292138"/>
                  </a:lnTo>
                  <a:lnTo>
                    <a:pt x="189268" y="290868"/>
                  </a:lnTo>
                  <a:close/>
                </a:path>
                <a:path w="200660" h="702945">
                  <a:moveTo>
                    <a:pt x="189572" y="415328"/>
                  </a:moveTo>
                  <a:lnTo>
                    <a:pt x="182740" y="412788"/>
                  </a:lnTo>
                  <a:lnTo>
                    <a:pt x="179806" y="412788"/>
                  </a:lnTo>
                  <a:lnTo>
                    <a:pt x="178689" y="411518"/>
                  </a:lnTo>
                  <a:lnTo>
                    <a:pt x="179578" y="412788"/>
                  </a:lnTo>
                  <a:lnTo>
                    <a:pt x="181432" y="414058"/>
                  </a:lnTo>
                  <a:lnTo>
                    <a:pt x="182308" y="415328"/>
                  </a:lnTo>
                  <a:lnTo>
                    <a:pt x="189572" y="415328"/>
                  </a:lnTo>
                  <a:close/>
                </a:path>
                <a:path w="200660" h="702945">
                  <a:moveTo>
                    <a:pt x="189611" y="398818"/>
                  </a:moveTo>
                  <a:lnTo>
                    <a:pt x="189331" y="397548"/>
                  </a:lnTo>
                  <a:lnTo>
                    <a:pt x="187921" y="397548"/>
                  </a:lnTo>
                  <a:lnTo>
                    <a:pt x="189611" y="398818"/>
                  </a:lnTo>
                  <a:close/>
                </a:path>
                <a:path w="200660" h="702945">
                  <a:moveTo>
                    <a:pt x="190360" y="410248"/>
                  </a:moveTo>
                  <a:lnTo>
                    <a:pt x="187540" y="410248"/>
                  </a:lnTo>
                  <a:lnTo>
                    <a:pt x="188150" y="411518"/>
                  </a:lnTo>
                  <a:lnTo>
                    <a:pt x="190360" y="410248"/>
                  </a:lnTo>
                  <a:close/>
                </a:path>
                <a:path w="200660" h="702945">
                  <a:moveTo>
                    <a:pt x="191389" y="365315"/>
                  </a:moveTo>
                  <a:lnTo>
                    <a:pt x="191160" y="365417"/>
                  </a:lnTo>
                  <a:lnTo>
                    <a:pt x="191325" y="365379"/>
                  </a:lnTo>
                  <a:close/>
                </a:path>
                <a:path w="200660" h="702945">
                  <a:moveTo>
                    <a:pt x="192430" y="398284"/>
                  </a:moveTo>
                  <a:lnTo>
                    <a:pt x="191516" y="400037"/>
                  </a:lnTo>
                  <a:lnTo>
                    <a:pt x="192074" y="399897"/>
                  </a:lnTo>
                  <a:lnTo>
                    <a:pt x="192430" y="398284"/>
                  </a:lnTo>
                  <a:close/>
                </a:path>
                <a:path w="200660" h="702945">
                  <a:moveTo>
                    <a:pt x="194056" y="340398"/>
                  </a:moveTo>
                  <a:lnTo>
                    <a:pt x="193840" y="339788"/>
                  </a:lnTo>
                  <a:lnTo>
                    <a:pt x="192201" y="340398"/>
                  </a:lnTo>
                  <a:lnTo>
                    <a:pt x="194056" y="340398"/>
                  </a:lnTo>
                  <a:close/>
                </a:path>
                <a:path w="200660" h="702945">
                  <a:moveTo>
                    <a:pt x="194271" y="399605"/>
                  </a:moveTo>
                  <a:lnTo>
                    <a:pt x="194221" y="399389"/>
                  </a:lnTo>
                  <a:lnTo>
                    <a:pt x="192074" y="399897"/>
                  </a:lnTo>
                  <a:lnTo>
                    <a:pt x="191909" y="400608"/>
                  </a:lnTo>
                  <a:lnTo>
                    <a:pt x="194271" y="399605"/>
                  </a:lnTo>
                  <a:close/>
                </a:path>
                <a:path w="200660" h="702945">
                  <a:moveTo>
                    <a:pt x="194970" y="314058"/>
                  </a:moveTo>
                  <a:lnTo>
                    <a:pt x="194868" y="313728"/>
                  </a:lnTo>
                  <a:lnTo>
                    <a:pt x="194183" y="314375"/>
                  </a:lnTo>
                  <a:lnTo>
                    <a:pt x="194970" y="314058"/>
                  </a:lnTo>
                  <a:close/>
                </a:path>
                <a:path w="200660" h="702945">
                  <a:moveTo>
                    <a:pt x="195427" y="312458"/>
                  </a:moveTo>
                  <a:lnTo>
                    <a:pt x="195376" y="311531"/>
                  </a:lnTo>
                  <a:lnTo>
                    <a:pt x="194246" y="312458"/>
                  </a:lnTo>
                  <a:lnTo>
                    <a:pt x="195427" y="312458"/>
                  </a:lnTo>
                  <a:close/>
                </a:path>
                <a:path w="200660" h="702945">
                  <a:moveTo>
                    <a:pt x="195630" y="379768"/>
                  </a:moveTo>
                  <a:lnTo>
                    <a:pt x="195465" y="378498"/>
                  </a:lnTo>
                  <a:lnTo>
                    <a:pt x="186918" y="378498"/>
                  </a:lnTo>
                  <a:lnTo>
                    <a:pt x="186918" y="381038"/>
                  </a:lnTo>
                  <a:lnTo>
                    <a:pt x="185318" y="379768"/>
                  </a:lnTo>
                  <a:lnTo>
                    <a:pt x="183324" y="380873"/>
                  </a:lnTo>
                  <a:lnTo>
                    <a:pt x="182486" y="379768"/>
                  </a:lnTo>
                  <a:lnTo>
                    <a:pt x="185318" y="379768"/>
                  </a:lnTo>
                  <a:lnTo>
                    <a:pt x="185813" y="379768"/>
                  </a:lnTo>
                  <a:lnTo>
                    <a:pt x="186918" y="381038"/>
                  </a:lnTo>
                  <a:lnTo>
                    <a:pt x="186918" y="378498"/>
                  </a:lnTo>
                  <a:lnTo>
                    <a:pt x="180975" y="378498"/>
                  </a:lnTo>
                  <a:lnTo>
                    <a:pt x="179717" y="378498"/>
                  </a:lnTo>
                  <a:lnTo>
                    <a:pt x="181025" y="381038"/>
                  </a:lnTo>
                  <a:lnTo>
                    <a:pt x="183032" y="381038"/>
                  </a:lnTo>
                  <a:lnTo>
                    <a:pt x="181686" y="382308"/>
                  </a:lnTo>
                  <a:lnTo>
                    <a:pt x="183997" y="382308"/>
                  </a:lnTo>
                  <a:lnTo>
                    <a:pt x="179679" y="383578"/>
                  </a:lnTo>
                  <a:lnTo>
                    <a:pt x="188861" y="382308"/>
                  </a:lnTo>
                  <a:lnTo>
                    <a:pt x="185953" y="383578"/>
                  </a:lnTo>
                  <a:lnTo>
                    <a:pt x="184696" y="383578"/>
                  </a:lnTo>
                  <a:lnTo>
                    <a:pt x="185343" y="384848"/>
                  </a:lnTo>
                  <a:lnTo>
                    <a:pt x="187020" y="384848"/>
                  </a:lnTo>
                  <a:lnTo>
                    <a:pt x="186651" y="386118"/>
                  </a:lnTo>
                  <a:lnTo>
                    <a:pt x="183857" y="386118"/>
                  </a:lnTo>
                  <a:lnTo>
                    <a:pt x="185343" y="384848"/>
                  </a:lnTo>
                  <a:lnTo>
                    <a:pt x="183045" y="384848"/>
                  </a:lnTo>
                  <a:lnTo>
                    <a:pt x="183197" y="386118"/>
                  </a:lnTo>
                  <a:lnTo>
                    <a:pt x="188341" y="387388"/>
                  </a:lnTo>
                  <a:lnTo>
                    <a:pt x="185547" y="388658"/>
                  </a:lnTo>
                  <a:lnTo>
                    <a:pt x="184772" y="387388"/>
                  </a:lnTo>
                  <a:lnTo>
                    <a:pt x="181533" y="387388"/>
                  </a:lnTo>
                  <a:lnTo>
                    <a:pt x="181000" y="388658"/>
                  </a:lnTo>
                  <a:lnTo>
                    <a:pt x="179590" y="389928"/>
                  </a:lnTo>
                  <a:lnTo>
                    <a:pt x="180479" y="389928"/>
                  </a:lnTo>
                  <a:lnTo>
                    <a:pt x="187782" y="391198"/>
                  </a:lnTo>
                  <a:lnTo>
                    <a:pt x="181813" y="392468"/>
                  </a:lnTo>
                  <a:lnTo>
                    <a:pt x="183057" y="393128"/>
                  </a:lnTo>
                  <a:lnTo>
                    <a:pt x="183972" y="393738"/>
                  </a:lnTo>
                  <a:lnTo>
                    <a:pt x="179920" y="393738"/>
                  </a:lnTo>
                  <a:lnTo>
                    <a:pt x="178930" y="395008"/>
                  </a:lnTo>
                  <a:lnTo>
                    <a:pt x="178041" y="395008"/>
                  </a:lnTo>
                  <a:lnTo>
                    <a:pt x="180594" y="396278"/>
                  </a:lnTo>
                  <a:lnTo>
                    <a:pt x="176022" y="396278"/>
                  </a:lnTo>
                  <a:lnTo>
                    <a:pt x="179755" y="397548"/>
                  </a:lnTo>
                  <a:lnTo>
                    <a:pt x="180149" y="397548"/>
                  </a:lnTo>
                  <a:lnTo>
                    <a:pt x="183680" y="400088"/>
                  </a:lnTo>
                  <a:lnTo>
                    <a:pt x="175742" y="401358"/>
                  </a:lnTo>
                  <a:lnTo>
                    <a:pt x="180441" y="403898"/>
                  </a:lnTo>
                  <a:lnTo>
                    <a:pt x="182283" y="406438"/>
                  </a:lnTo>
                  <a:lnTo>
                    <a:pt x="185712" y="406438"/>
                  </a:lnTo>
                  <a:lnTo>
                    <a:pt x="187312" y="408978"/>
                  </a:lnTo>
                  <a:lnTo>
                    <a:pt x="185648" y="408978"/>
                  </a:lnTo>
                  <a:lnTo>
                    <a:pt x="183629" y="407708"/>
                  </a:lnTo>
                  <a:lnTo>
                    <a:pt x="182067" y="408978"/>
                  </a:lnTo>
                  <a:lnTo>
                    <a:pt x="182308" y="410248"/>
                  </a:lnTo>
                  <a:lnTo>
                    <a:pt x="180619" y="411518"/>
                  </a:lnTo>
                  <a:lnTo>
                    <a:pt x="183159" y="411518"/>
                  </a:lnTo>
                  <a:lnTo>
                    <a:pt x="183426" y="411518"/>
                  </a:lnTo>
                  <a:lnTo>
                    <a:pt x="184302" y="411518"/>
                  </a:lnTo>
                  <a:lnTo>
                    <a:pt x="183997" y="411759"/>
                  </a:lnTo>
                  <a:lnTo>
                    <a:pt x="187490" y="412788"/>
                  </a:lnTo>
                  <a:lnTo>
                    <a:pt x="183959" y="410248"/>
                  </a:lnTo>
                  <a:lnTo>
                    <a:pt x="186651" y="410248"/>
                  </a:lnTo>
                  <a:lnTo>
                    <a:pt x="189103" y="408978"/>
                  </a:lnTo>
                  <a:lnTo>
                    <a:pt x="191020" y="408978"/>
                  </a:lnTo>
                  <a:lnTo>
                    <a:pt x="193636" y="407708"/>
                  </a:lnTo>
                  <a:lnTo>
                    <a:pt x="187909" y="406438"/>
                  </a:lnTo>
                  <a:lnTo>
                    <a:pt x="191249" y="405168"/>
                  </a:lnTo>
                  <a:lnTo>
                    <a:pt x="191503" y="405168"/>
                  </a:lnTo>
                  <a:lnTo>
                    <a:pt x="190360" y="402996"/>
                  </a:lnTo>
                  <a:lnTo>
                    <a:pt x="192620" y="402628"/>
                  </a:lnTo>
                  <a:lnTo>
                    <a:pt x="190169" y="402628"/>
                  </a:lnTo>
                  <a:lnTo>
                    <a:pt x="189839" y="402628"/>
                  </a:lnTo>
                  <a:lnTo>
                    <a:pt x="189839" y="403072"/>
                  </a:lnTo>
                  <a:lnTo>
                    <a:pt x="188328" y="405168"/>
                  </a:lnTo>
                  <a:lnTo>
                    <a:pt x="184670" y="403898"/>
                  </a:lnTo>
                  <a:lnTo>
                    <a:pt x="189839" y="403072"/>
                  </a:lnTo>
                  <a:lnTo>
                    <a:pt x="189839" y="402628"/>
                  </a:lnTo>
                  <a:lnTo>
                    <a:pt x="189445" y="402628"/>
                  </a:lnTo>
                  <a:lnTo>
                    <a:pt x="189826" y="401358"/>
                  </a:lnTo>
                  <a:lnTo>
                    <a:pt x="191109" y="401358"/>
                  </a:lnTo>
                  <a:lnTo>
                    <a:pt x="189699" y="400519"/>
                  </a:lnTo>
                  <a:lnTo>
                    <a:pt x="189699" y="401358"/>
                  </a:lnTo>
                  <a:lnTo>
                    <a:pt x="187667" y="401358"/>
                  </a:lnTo>
                  <a:lnTo>
                    <a:pt x="189306" y="400672"/>
                  </a:lnTo>
                  <a:lnTo>
                    <a:pt x="189699" y="401358"/>
                  </a:lnTo>
                  <a:lnTo>
                    <a:pt x="189699" y="400519"/>
                  </a:lnTo>
                  <a:lnTo>
                    <a:pt x="190690" y="400088"/>
                  </a:lnTo>
                  <a:lnTo>
                    <a:pt x="186397" y="397548"/>
                  </a:lnTo>
                  <a:lnTo>
                    <a:pt x="187921" y="397548"/>
                  </a:lnTo>
                  <a:lnTo>
                    <a:pt x="189268" y="397243"/>
                  </a:lnTo>
                  <a:lnTo>
                    <a:pt x="189331" y="397548"/>
                  </a:lnTo>
                  <a:lnTo>
                    <a:pt x="191490" y="397548"/>
                  </a:lnTo>
                  <a:lnTo>
                    <a:pt x="190385" y="396976"/>
                  </a:lnTo>
                  <a:lnTo>
                    <a:pt x="193395" y="396278"/>
                  </a:lnTo>
                  <a:lnTo>
                    <a:pt x="191566" y="395909"/>
                  </a:lnTo>
                  <a:lnTo>
                    <a:pt x="193357" y="395008"/>
                  </a:lnTo>
                  <a:lnTo>
                    <a:pt x="192328" y="394741"/>
                  </a:lnTo>
                  <a:lnTo>
                    <a:pt x="192328" y="395008"/>
                  </a:lnTo>
                  <a:lnTo>
                    <a:pt x="191325" y="395871"/>
                  </a:lnTo>
                  <a:lnTo>
                    <a:pt x="186994" y="395008"/>
                  </a:lnTo>
                  <a:lnTo>
                    <a:pt x="192328" y="395008"/>
                  </a:lnTo>
                  <a:lnTo>
                    <a:pt x="192328" y="394741"/>
                  </a:lnTo>
                  <a:lnTo>
                    <a:pt x="188582" y="393738"/>
                  </a:lnTo>
                  <a:lnTo>
                    <a:pt x="194411" y="392468"/>
                  </a:lnTo>
                  <a:lnTo>
                    <a:pt x="193497" y="391198"/>
                  </a:lnTo>
                  <a:lnTo>
                    <a:pt x="189699" y="391198"/>
                  </a:lnTo>
                  <a:lnTo>
                    <a:pt x="191909" y="389928"/>
                  </a:lnTo>
                  <a:lnTo>
                    <a:pt x="190652" y="388658"/>
                  </a:lnTo>
                  <a:lnTo>
                    <a:pt x="191922" y="388658"/>
                  </a:lnTo>
                  <a:lnTo>
                    <a:pt x="192468" y="386118"/>
                  </a:lnTo>
                  <a:lnTo>
                    <a:pt x="192747" y="384848"/>
                  </a:lnTo>
                  <a:lnTo>
                    <a:pt x="194119" y="383578"/>
                  </a:lnTo>
                  <a:lnTo>
                    <a:pt x="190919" y="383578"/>
                  </a:lnTo>
                  <a:lnTo>
                    <a:pt x="191655" y="382308"/>
                  </a:lnTo>
                  <a:lnTo>
                    <a:pt x="190855" y="381038"/>
                  </a:lnTo>
                  <a:lnTo>
                    <a:pt x="195072" y="381038"/>
                  </a:lnTo>
                  <a:lnTo>
                    <a:pt x="193840" y="379768"/>
                  </a:lnTo>
                  <a:lnTo>
                    <a:pt x="195630" y="379768"/>
                  </a:lnTo>
                  <a:close/>
                </a:path>
                <a:path w="200660" h="702945">
                  <a:moveTo>
                    <a:pt x="195656" y="316268"/>
                  </a:moveTo>
                  <a:lnTo>
                    <a:pt x="195262" y="314998"/>
                  </a:lnTo>
                  <a:lnTo>
                    <a:pt x="195211" y="316268"/>
                  </a:lnTo>
                  <a:lnTo>
                    <a:pt x="195656" y="316268"/>
                  </a:lnTo>
                  <a:close/>
                </a:path>
                <a:path w="200660" h="702945">
                  <a:moveTo>
                    <a:pt x="195757" y="352704"/>
                  </a:moveTo>
                  <a:lnTo>
                    <a:pt x="195338" y="351993"/>
                  </a:lnTo>
                  <a:lnTo>
                    <a:pt x="194729" y="352742"/>
                  </a:lnTo>
                  <a:lnTo>
                    <a:pt x="195757" y="352704"/>
                  </a:lnTo>
                  <a:close/>
                </a:path>
                <a:path w="200660" h="702945">
                  <a:moveTo>
                    <a:pt x="195783" y="311188"/>
                  </a:moveTo>
                  <a:lnTo>
                    <a:pt x="195351" y="311188"/>
                  </a:lnTo>
                  <a:lnTo>
                    <a:pt x="195376" y="311531"/>
                  </a:lnTo>
                  <a:lnTo>
                    <a:pt x="195783" y="311188"/>
                  </a:lnTo>
                  <a:close/>
                </a:path>
                <a:path w="200660" h="702945">
                  <a:moveTo>
                    <a:pt x="196392" y="392861"/>
                  </a:moveTo>
                  <a:lnTo>
                    <a:pt x="195351" y="392226"/>
                  </a:lnTo>
                  <a:lnTo>
                    <a:pt x="195097" y="392087"/>
                  </a:lnTo>
                  <a:lnTo>
                    <a:pt x="194094" y="392785"/>
                  </a:lnTo>
                  <a:lnTo>
                    <a:pt x="194614" y="393763"/>
                  </a:lnTo>
                  <a:lnTo>
                    <a:pt x="195745" y="392798"/>
                  </a:lnTo>
                  <a:lnTo>
                    <a:pt x="196392" y="392861"/>
                  </a:lnTo>
                  <a:close/>
                </a:path>
                <a:path w="200660" h="702945">
                  <a:moveTo>
                    <a:pt x="197510" y="317982"/>
                  </a:moveTo>
                  <a:lnTo>
                    <a:pt x="197472" y="317538"/>
                  </a:lnTo>
                  <a:lnTo>
                    <a:pt x="197231" y="317665"/>
                  </a:lnTo>
                  <a:lnTo>
                    <a:pt x="197510" y="317982"/>
                  </a:lnTo>
                  <a:close/>
                </a:path>
                <a:path w="200660" h="702945">
                  <a:moveTo>
                    <a:pt x="197599" y="340474"/>
                  </a:moveTo>
                  <a:lnTo>
                    <a:pt x="196519" y="339318"/>
                  </a:lnTo>
                  <a:lnTo>
                    <a:pt x="197180" y="340182"/>
                  </a:lnTo>
                  <a:lnTo>
                    <a:pt x="197599" y="340474"/>
                  </a:lnTo>
                  <a:close/>
                </a:path>
                <a:path w="200660" h="702945">
                  <a:moveTo>
                    <a:pt x="197942" y="398068"/>
                  </a:moveTo>
                  <a:lnTo>
                    <a:pt x="194271" y="399605"/>
                  </a:lnTo>
                  <a:lnTo>
                    <a:pt x="194449" y="400215"/>
                  </a:lnTo>
                  <a:lnTo>
                    <a:pt x="197942" y="398068"/>
                  </a:lnTo>
                  <a:close/>
                </a:path>
                <a:path w="200660" h="702945">
                  <a:moveTo>
                    <a:pt x="198234" y="318808"/>
                  </a:moveTo>
                  <a:lnTo>
                    <a:pt x="197510" y="317982"/>
                  </a:lnTo>
                  <a:lnTo>
                    <a:pt x="197573" y="318808"/>
                  </a:lnTo>
                  <a:lnTo>
                    <a:pt x="198234" y="318808"/>
                  </a:lnTo>
                  <a:close/>
                </a:path>
                <a:path w="200660" h="702945">
                  <a:moveTo>
                    <a:pt x="199047" y="312458"/>
                  </a:moveTo>
                  <a:lnTo>
                    <a:pt x="194970" y="314058"/>
                  </a:lnTo>
                  <a:lnTo>
                    <a:pt x="195262" y="314998"/>
                  </a:lnTo>
                  <a:lnTo>
                    <a:pt x="196418" y="314998"/>
                  </a:lnTo>
                  <a:lnTo>
                    <a:pt x="199047" y="312458"/>
                  </a:lnTo>
                  <a:close/>
                </a:path>
                <a:path w="200660" h="702945">
                  <a:moveTo>
                    <a:pt x="200393" y="342938"/>
                  </a:moveTo>
                  <a:lnTo>
                    <a:pt x="188772" y="341668"/>
                  </a:lnTo>
                  <a:lnTo>
                    <a:pt x="192201" y="340398"/>
                  </a:lnTo>
                  <a:lnTo>
                    <a:pt x="191160" y="340398"/>
                  </a:lnTo>
                  <a:lnTo>
                    <a:pt x="191503" y="339128"/>
                  </a:lnTo>
                  <a:lnTo>
                    <a:pt x="193255" y="338213"/>
                  </a:lnTo>
                  <a:lnTo>
                    <a:pt x="193840" y="339788"/>
                  </a:lnTo>
                  <a:lnTo>
                    <a:pt x="195618" y="339128"/>
                  </a:lnTo>
                  <a:lnTo>
                    <a:pt x="193522" y="338061"/>
                  </a:lnTo>
                  <a:lnTo>
                    <a:pt x="196342" y="336588"/>
                  </a:lnTo>
                  <a:lnTo>
                    <a:pt x="197180" y="335318"/>
                  </a:lnTo>
                  <a:lnTo>
                    <a:pt x="198056" y="334048"/>
                  </a:lnTo>
                  <a:lnTo>
                    <a:pt x="191084" y="335318"/>
                  </a:lnTo>
                  <a:lnTo>
                    <a:pt x="192214" y="334048"/>
                  </a:lnTo>
                  <a:lnTo>
                    <a:pt x="187731" y="334048"/>
                  </a:lnTo>
                  <a:lnTo>
                    <a:pt x="186423" y="332778"/>
                  </a:lnTo>
                  <a:lnTo>
                    <a:pt x="186766" y="331508"/>
                  </a:lnTo>
                  <a:lnTo>
                    <a:pt x="192659" y="331508"/>
                  </a:lnTo>
                  <a:lnTo>
                    <a:pt x="192278" y="332778"/>
                  </a:lnTo>
                  <a:lnTo>
                    <a:pt x="192976" y="332778"/>
                  </a:lnTo>
                  <a:lnTo>
                    <a:pt x="194170" y="331508"/>
                  </a:lnTo>
                  <a:lnTo>
                    <a:pt x="193865" y="330238"/>
                  </a:lnTo>
                  <a:lnTo>
                    <a:pt x="193294" y="330238"/>
                  </a:lnTo>
                  <a:lnTo>
                    <a:pt x="194424" y="329349"/>
                  </a:lnTo>
                  <a:lnTo>
                    <a:pt x="193865" y="330238"/>
                  </a:lnTo>
                  <a:lnTo>
                    <a:pt x="195922" y="330238"/>
                  </a:lnTo>
                  <a:lnTo>
                    <a:pt x="194767" y="329069"/>
                  </a:lnTo>
                  <a:lnTo>
                    <a:pt x="194894" y="328968"/>
                  </a:lnTo>
                  <a:lnTo>
                    <a:pt x="193128" y="327698"/>
                  </a:lnTo>
                  <a:lnTo>
                    <a:pt x="194056" y="326428"/>
                  </a:lnTo>
                  <a:lnTo>
                    <a:pt x="191973" y="326428"/>
                  </a:lnTo>
                  <a:lnTo>
                    <a:pt x="193128" y="323888"/>
                  </a:lnTo>
                  <a:lnTo>
                    <a:pt x="189471" y="326428"/>
                  </a:lnTo>
                  <a:lnTo>
                    <a:pt x="188683" y="323888"/>
                  </a:lnTo>
                  <a:lnTo>
                    <a:pt x="190411" y="322618"/>
                  </a:lnTo>
                  <a:lnTo>
                    <a:pt x="193217" y="323888"/>
                  </a:lnTo>
                  <a:lnTo>
                    <a:pt x="191389" y="322618"/>
                  </a:lnTo>
                  <a:lnTo>
                    <a:pt x="192506" y="321348"/>
                  </a:lnTo>
                  <a:lnTo>
                    <a:pt x="195694" y="322618"/>
                  </a:lnTo>
                  <a:lnTo>
                    <a:pt x="193090" y="321348"/>
                  </a:lnTo>
                  <a:lnTo>
                    <a:pt x="196811" y="318808"/>
                  </a:lnTo>
                  <a:lnTo>
                    <a:pt x="197065" y="317754"/>
                  </a:lnTo>
                  <a:lnTo>
                    <a:pt x="195072" y="318808"/>
                  </a:lnTo>
                  <a:lnTo>
                    <a:pt x="195427" y="317538"/>
                  </a:lnTo>
                  <a:lnTo>
                    <a:pt x="196418" y="317538"/>
                  </a:lnTo>
                  <a:lnTo>
                    <a:pt x="194716" y="316268"/>
                  </a:lnTo>
                  <a:lnTo>
                    <a:pt x="192379" y="317538"/>
                  </a:lnTo>
                  <a:lnTo>
                    <a:pt x="190817" y="317538"/>
                  </a:lnTo>
                  <a:lnTo>
                    <a:pt x="190030" y="317538"/>
                  </a:lnTo>
                  <a:lnTo>
                    <a:pt x="191185" y="316268"/>
                  </a:lnTo>
                  <a:lnTo>
                    <a:pt x="188391" y="316268"/>
                  </a:lnTo>
                  <a:lnTo>
                    <a:pt x="191617" y="314998"/>
                  </a:lnTo>
                  <a:lnTo>
                    <a:pt x="190817" y="317538"/>
                  </a:lnTo>
                  <a:lnTo>
                    <a:pt x="194183" y="314375"/>
                  </a:lnTo>
                  <a:lnTo>
                    <a:pt x="192595" y="314998"/>
                  </a:lnTo>
                  <a:lnTo>
                    <a:pt x="192481" y="313728"/>
                  </a:lnTo>
                  <a:lnTo>
                    <a:pt x="192379" y="312458"/>
                  </a:lnTo>
                  <a:lnTo>
                    <a:pt x="190830" y="311188"/>
                  </a:lnTo>
                  <a:lnTo>
                    <a:pt x="192062" y="309918"/>
                  </a:lnTo>
                  <a:lnTo>
                    <a:pt x="187731" y="309918"/>
                  </a:lnTo>
                  <a:lnTo>
                    <a:pt x="187325" y="309918"/>
                  </a:lnTo>
                  <a:lnTo>
                    <a:pt x="186626" y="308648"/>
                  </a:lnTo>
                  <a:lnTo>
                    <a:pt x="184937" y="308648"/>
                  </a:lnTo>
                  <a:lnTo>
                    <a:pt x="188125" y="307378"/>
                  </a:lnTo>
                  <a:lnTo>
                    <a:pt x="191312" y="306108"/>
                  </a:lnTo>
                  <a:lnTo>
                    <a:pt x="188925" y="304838"/>
                  </a:lnTo>
                  <a:lnTo>
                    <a:pt x="192366" y="304838"/>
                  </a:lnTo>
                  <a:lnTo>
                    <a:pt x="193128" y="303568"/>
                  </a:lnTo>
                  <a:lnTo>
                    <a:pt x="190512" y="302298"/>
                  </a:lnTo>
                  <a:lnTo>
                    <a:pt x="195313" y="302298"/>
                  </a:lnTo>
                  <a:lnTo>
                    <a:pt x="193040" y="301028"/>
                  </a:lnTo>
                  <a:lnTo>
                    <a:pt x="188671" y="301028"/>
                  </a:lnTo>
                  <a:lnTo>
                    <a:pt x="190931" y="303568"/>
                  </a:lnTo>
                  <a:lnTo>
                    <a:pt x="188899" y="302920"/>
                  </a:lnTo>
                  <a:lnTo>
                    <a:pt x="188899" y="303568"/>
                  </a:lnTo>
                  <a:lnTo>
                    <a:pt x="187032" y="303568"/>
                  </a:lnTo>
                  <a:lnTo>
                    <a:pt x="185064" y="304838"/>
                  </a:lnTo>
                  <a:lnTo>
                    <a:pt x="187845" y="302806"/>
                  </a:lnTo>
                  <a:lnTo>
                    <a:pt x="188899" y="303568"/>
                  </a:lnTo>
                  <a:lnTo>
                    <a:pt x="188899" y="302920"/>
                  </a:lnTo>
                  <a:lnTo>
                    <a:pt x="188074" y="302641"/>
                  </a:lnTo>
                  <a:lnTo>
                    <a:pt x="188544" y="302298"/>
                  </a:lnTo>
                  <a:lnTo>
                    <a:pt x="187134" y="302298"/>
                  </a:lnTo>
                  <a:lnTo>
                    <a:pt x="182486" y="302298"/>
                  </a:lnTo>
                  <a:lnTo>
                    <a:pt x="184734" y="301028"/>
                  </a:lnTo>
                  <a:lnTo>
                    <a:pt x="190830" y="299758"/>
                  </a:lnTo>
                  <a:lnTo>
                    <a:pt x="191998" y="298488"/>
                  </a:lnTo>
                  <a:lnTo>
                    <a:pt x="193167" y="297218"/>
                  </a:lnTo>
                  <a:lnTo>
                    <a:pt x="187020" y="297218"/>
                  </a:lnTo>
                  <a:lnTo>
                    <a:pt x="188061" y="294678"/>
                  </a:lnTo>
                  <a:lnTo>
                    <a:pt x="184683" y="294678"/>
                  </a:lnTo>
                  <a:lnTo>
                    <a:pt x="186524" y="293408"/>
                  </a:lnTo>
                  <a:lnTo>
                    <a:pt x="185394" y="293408"/>
                  </a:lnTo>
                  <a:lnTo>
                    <a:pt x="187439" y="292138"/>
                  </a:lnTo>
                  <a:lnTo>
                    <a:pt x="187769" y="292138"/>
                  </a:lnTo>
                  <a:lnTo>
                    <a:pt x="188404" y="290868"/>
                  </a:lnTo>
                  <a:lnTo>
                    <a:pt x="189039" y="289598"/>
                  </a:lnTo>
                  <a:lnTo>
                    <a:pt x="184937" y="289598"/>
                  </a:lnTo>
                  <a:lnTo>
                    <a:pt x="187388" y="288328"/>
                  </a:lnTo>
                  <a:lnTo>
                    <a:pt x="188087" y="285788"/>
                  </a:lnTo>
                  <a:lnTo>
                    <a:pt x="181165" y="287058"/>
                  </a:lnTo>
                  <a:lnTo>
                    <a:pt x="181483" y="285788"/>
                  </a:lnTo>
                  <a:lnTo>
                    <a:pt x="183794" y="285788"/>
                  </a:lnTo>
                  <a:lnTo>
                    <a:pt x="185051" y="284518"/>
                  </a:lnTo>
                  <a:lnTo>
                    <a:pt x="186880" y="285788"/>
                  </a:lnTo>
                  <a:lnTo>
                    <a:pt x="186778" y="284518"/>
                  </a:lnTo>
                  <a:lnTo>
                    <a:pt x="185623" y="284518"/>
                  </a:lnTo>
                  <a:lnTo>
                    <a:pt x="186817" y="283248"/>
                  </a:lnTo>
                  <a:lnTo>
                    <a:pt x="182537" y="283248"/>
                  </a:lnTo>
                  <a:lnTo>
                    <a:pt x="184340" y="281978"/>
                  </a:lnTo>
                  <a:lnTo>
                    <a:pt x="181698" y="281978"/>
                  </a:lnTo>
                  <a:lnTo>
                    <a:pt x="182308" y="280708"/>
                  </a:lnTo>
                  <a:lnTo>
                    <a:pt x="181317" y="281978"/>
                  </a:lnTo>
                  <a:lnTo>
                    <a:pt x="180695" y="280708"/>
                  </a:lnTo>
                  <a:lnTo>
                    <a:pt x="178600" y="281978"/>
                  </a:lnTo>
                  <a:lnTo>
                    <a:pt x="184416" y="278168"/>
                  </a:lnTo>
                  <a:lnTo>
                    <a:pt x="176809" y="276898"/>
                  </a:lnTo>
                  <a:lnTo>
                    <a:pt x="178460" y="275628"/>
                  </a:lnTo>
                  <a:lnTo>
                    <a:pt x="181762" y="273088"/>
                  </a:lnTo>
                  <a:lnTo>
                    <a:pt x="179679" y="270548"/>
                  </a:lnTo>
                  <a:lnTo>
                    <a:pt x="179222" y="269278"/>
                  </a:lnTo>
                  <a:lnTo>
                    <a:pt x="180073" y="269278"/>
                  </a:lnTo>
                  <a:lnTo>
                    <a:pt x="181508" y="266738"/>
                  </a:lnTo>
                  <a:lnTo>
                    <a:pt x="174053" y="269278"/>
                  </a:lnTo>
                  <a:lnTo>
                    <a:pt x="175641" y="266738"/>
                  </a:lnTo>
                  <a:lnTo>
                    <a:pt x="178625" y="265468"/>
                  </a:lnTo>
                  <a:lnTo>
                    <a:pt x="177660" y="268008"/>
                  </a:lnTo>
                  <a:lnTo>
                    <a:pt x="178727" y="266738"/>
                  </a:lnTo>
                  <a:lnTo>
                    <a:pt x="185254" y="265468"/>
                  </a:lnTo>
                  <a:lnTo>
                    <a:pt x="177228" y="264198"/>
                  </a:lnTo>
                  <a:lnTo>
                    <a:pt x="180746" y="262928"/>
                  </a:lnTo>
                  <a:lnTo>
                    <a:pt x="181216" y="262928"/>
                  </a:lnTo>
                  <a:lnTo>
                    <a:pt x="183197" y="261658"/>
                  </a:lnTo>
                  <a:lnTo>
                    <a:pt x="178104" y="260388"/>
                  </a:lnTo>
                  <a:lnTo>
                    <a:pt x="178155" y="259118"/>
                  </a:lnTo>
                  <a:lnTo>
                    <a:pt x="175552" y="259118"/>
                  </a:lnTo>
                  <a:lnTo>
                    <a:pt x="173812" y="256578"/>
                  </a:lnTo>
                  <a:lnTo>
                    <a:pt x="173177" y="256006"/>
                  </a:lnTo>
                  <a:lnTo>
                    <a:pt x="172364" y="256578"/>
                  </a:lnTo>
                  <a:lnTo>
                    <a:pt x="171208" y="255308"/>
                  </a:lnTo>
                  <a:lnTo>
                    <a:pt x="172478" y="254038"/>
                  </a:lnTo>
                  <a:lnTo>
                    <a:pt x="173405" y="252768"/>
                  </a:lnTo>
                  <a:lnTo>
                    <a:pt x="176136" y="251498"/>
                  </a:lnTo>
                  <a:lnTo>
                    <a:pt x="176453" y="250228"/>
                  </a:lnTo>
                  <a:lnTo>
                    <a:pt x="178054" y="250228"/>
                  </a:lnTo>
                  <a:lnTo>
                    <a:pt x="177482" y="248958"/>
                  </a:lnTo>
                  <a:lnTo>
                    <a:pt x="176923" y="247688"/>
                  </a:lnTo>
                  <a:lnTo>
                    <a:pt x="172974" y="248958"/>
                  </a:lnTo>
                  <a:lnTo>
                    <a:pt x="172593" y="247688"/>
                  </a:lnTo>
                  <a:lnTo>
                    <a:pt x="167220" y="247688"/>
                  </a:lnTo>
                  <a:lnTo>
                    <a:pt x="173367" y="246418"/>
                  </a:lnTo>
                  <a:lnTo>
                    <a:pt x="170116" y="245148"/>
                  </a:lnTo>
                  <a:lnTo>
                    <a:pt x="173964" y="243878"/>
                  </a:lnTo>
                  <a:lnTo>
                    <a:pt x="172758" y="243878"/>
                  </a:lnTo>
                  <a:lnTo>
                    <a:pt x="169303" y="242608"/>
                  </a:lnTo>
                  <a:lnTo>
                    <a:pt x="168148" y="241338"/>
                  </a:lnTo>
                  <a:lnTo>
                    <a:pt x="169837" y="241338"/>
                  </a:lnTo>
                  <a:lnTo>
                    <a:pt x="167944" y="240068"/>
                  </a:lnTo>
                  <a:lnTo>
                    <a:pt x="167551" y="238798"/>
                  </a:lnTo>
                  <a:lnTo>
                    <a:pt x="171411" y="237528"/>
                  </a:lnTo>
                  <a:lnTo>
                    <a:pt x="175260" y="236258"/>
                  </a:lnTo>
                  <a:lnTo>
                    <a:pt x="168275" y="233718"/>
                  </a:lnTo>
                  <a:lnTo>
                    <a:pt x="173723" y="231178"/>
                  </a:lnTo>
                  <a:lnTo>
                    <a:pt x="169938" y="229908"/>
                  </a:lnTo>
                  <a:lnTo>
                    <a:pt x="172224" y="226098"/>
                  </a:lnTo>
                  <a:lnTo>
                    <a:pt x="172999" y="224828"/>
                  </a:lnTo>
                  <a:lnTo>
                    <a:pt x="171399" y="222288"/>
                  </a:lnTo>
                  <a:lnTo>
                    <a:pt x="165925" y="226098"/>
                  </a:lnTo>
                  <a:lnTo>
                    <a:pt x="168414" y="223558"/>
                  </a:lnTo>
                  <a:lnTo>
                    <a:pt x="170903" y="221018"/>
                  </a:lnTo>
                  <a:lnTo>
                    <a:pt x="164947" y="223558"/>
                  </a:lnTo>
                  <a:lnTo>
                    <a:pt x="164287" y="223558"/>
                  </a:lnTo>
                  <a:lnTo>
                    <a:pt x="164287" y="222288"/>
                  </a:lnTo>
                  <a:lnTo>
                    <a:pt x="164655" y="222288"/>
                  </a:lnTo>
                  <a:lnTo>
                    <a:pt x="167462" y="219748"/>
                  </a:lnTo>
                  <a:lnTo>
                    <a:pt x="169024" y="218478"/>
                  </a:lnTo>
                  <a:lnTo>
                    <a:pt x="169049" y="219748"/>
                  </a:lnTo>
                  <a:lnTo>
                    <a:pt x="170370" y="218478"/>
                  </a:lnTo>
                  <a:lnTo>
                    <a:pt x="170256" y="217208"/>
                  </a:lnTo>
                  <a:lnTo>
                    <a:pt x="172681" y="217208"/>
                  </a:lnTo>
                  <a:lnTo>
                    <a:pt x="173888" y="215938"/>
                  </a:lnTo>
                  <a:lnTo>
                    <a:pt x="170611" y="215938"/>
                  </a:lnTo>
                  <a:lnTo>
                    <a:pt x="171094" y="214668"/>
                  </a:lnTo>
                  <a:lnTo>
                    <a:pt x="168795" y="217208"/>
                  </a:lnTo>
                  <a:lnTo>
                    <a:pt x="164795" y="215938"/>
                  </a:lnTo>
                  <a:lnTo>
                    <a:pt x="173126" y="213398"/>
                  </a:lnTo>
                  <a:lnTo>
                    <a:pt x="169151" y="212128"/>
                  </a:lnTo>
                  <a:lnTo>
                    <a:pt x="171297" y="212128"/>
                  </a:lnTo>
                  <a:lnTo>
                    <a:pt x="169786" y="210858"/>
                  </a:lnTo>
                  <a:lnTo>
                    <a:pt x="169773" y="208318"/>
                  </a:lnTo>
                  <a:lnTo>
                    <a:pt x="165061" y="208318"/>
                  </a:lnTo>
                  <a:lnTo>
                    <a:pt x="166585" y="207048"/>
                  </a:lnTo>
                  <a:lnTo>
                    <a:pt x="167220" y="207048"/>
                  </a:lnTo>
                  <a:lnTo>
                    <a:pt x="166789" y="204508"/>
                  </a:lnTo>
                  <a:lnTo>
                    <a:pt x="159613" y="203238"/>
                  </a:lnTo>
                  <a:lnTo>
                    <a:pt x="160642" y="201968"/>
                  </a:lnTo>
                  <a:lnTo>
                    <a:pt x="161671" y="200698"/>
                  </a:lnTo>
                  <a:lnTo>
                    <a:pt x="163207" y="199428"/>
                  </a:lnTo>
                  <a:lnTo>
                    <a:pt x="160121" y="199428"/>
                  </a:lnTo>
                  <a:lnTo>
                    <a:pt x="161315" y="198158"/>
                  </a:lnTo>
                  <a:lnTo>
                    <a:pt x="159740" y="198158"/>
                  </a:lnTo>
                  <a:lnTo>
                    <a:pt x="160286" y="196888"/>
                  </a:lnTo>
                  <a:lnTo>
                    <a:pt x="162166" y="196888"/>
                  </a:lnTo>
                  <a:lnTo>
                    <a:pt x="162420" y="195618"/>
                  </a:lnTo>
                  <a:lnTo>
                    <a:pt x="162687" y="194348"/>
                  </a:lnTo>
                  <a:lnTo>
                    <a:pt x="162941" y="193078"/>
                  </a:lnTo>
                  <a:lnTo>
                    <a:pt x="156514" y="194348"/>
                  </a:lnTo>
                  <a:lnTo>
                    <a:pt x="154609" y="191808"/>
                  </a:lnTo>
                  <a:lnTo>
                    <a:pt x="158826" y="190538"/>
                  </a:lnTo>
                  <a:lnTo>
                    <a:pt x="159372" y="187998"/>
                  </a:lnTo>
                  <a:lnTo>
                    <a:pt x="159562" y="186728"/>
                  </a:lnTo>
                  <a:lnTo>
                    <a:pt x="160172" y="186728"/>
                  </a:lnTo>
                  <a:lnTo>
                    <a:pt x="159550" y="184188"/>
                  </a:lnTo>
                  <a:lnTo>
                    <a:pt x="159245" y="182918"/>
                  </a:lnTo>
                  <a:lnTo>
                    <a:pt x="154228" y="182918"/>
                  </a:lnTo>
                  <a:lnTo>
                    <a:pt x="151269" y="180378"/>
                  </a:lnTo>
                  <a:lnTo>
                    <a:pt x="154978" y="176568"/>
                  </a:lnTo>
                  <a:lnTo>
                    <a:pt x="150368" y="174028"/>
                  </a:lnTo>
                  <a:lnTo>
                    <a:pt x="150964" y="171488"/>
                  </a:lnTo>
                  <a:lnTo>
                    <a:pt x="151561" y="168948"/>
                  </a:lnTo>
                  <a:lnTo>
                    <a:pt x="151015" y="170218"/>
                  </a:lnTo>
                  <a:lnTo>
                    <a:pt x="148297" y="171488"/>
                  </a:lnTo>
                  <a:lnTo>
                    <a:pt x="147637" y="170218"/>
                  </a:lnTo>
                  <a:lnTo>
                    <a:pt x="148183" y="168948"/>
                  </a:lnTo>
                  <a:lnTo>
                    <a:pt x="143916" y="170218"/>
                  </a:lnTo>
                  <a:lnTo>
                    <a:pt x="147764" y="168948"/>
                  </a:lnTo>
                  <a:lnTo>
                    <a:pt x="149542" y="167678"/>
                  </a:lnTo>
                  <a:lnTo>
                    <a:pt x="151282" y="166408"/>
                  </a:lnTo>
                  <a:lnTo>
                    <a:pt x="149682" y="165138"/>
                  </a:lnTo>
                  <a:lnTo>
                    <a:pt x="149212" y="163868"/>
                  </a:lnTo>
                  <a:lnTo>
                    <a:pt x="144183" y="166408"/>
                  </a:lnTo>
                  <a:lnTo>
                    <a:pt x="145681" y="162598"/>
                  </a:lnTo>
                  <a:lnTo>
                    <a:pt x="143827" y="161328"/>
                  </a:lnTo>
                  <a:lnTo>
                    <a:pt x="142900" y="160058"/>
                  </a:lnTo>
                  <a:lnTo>
                    <a:pt x="141960" y="158788"/>
                  </a:lnTo>
                  <a:lnTo>
                    <a:pt x="142684" y="157518"/>
                  </a:lnTo>
                  <a:lnTo>
                    <a:pt x="143408" y="156248"/>
                  </a:lnTo>
                  <a:lnTo>
                    <a:pt x="141820" y="156248"/>
                  </a:lnTo>
                  <a:lnTo>
                    <a:pt x="141401" y="154978"/>
                  </a:lnTo>
                  <a:lnTo>
                    <a:pt x="139839" y="154978"/>
                  </a:lnTo>
                  <a:lnTo>
                    <a:pt x="142481" y="153708"/>
                  </a:lnTo>
                  <a:lnTo>
                    <a:pt x="142024" y="151168"/>
                  </a:lnTo>
                  <a:lnTo>
                    <a:pt x="140195" y="148628"/>
                  </a:lnTo>
                  <a:lnTo>
                    <a:pt x="142303" y="148628"/>
                  </a:lnTo>
                  <a:lnTo>
                    <a:pt x="141795" y="146088"/>
                  </a:lnTo>
                  <a:lnTo>
                    <a:pt x="133946" y="151168"/>
                  </a:lnTo>
                  <a:lnTo>
                    <a:pt x="133197" y="149898"/>
                  </a:lnTo>
                  <a:lnTo>
                    <a:pt x="136880" y="147358"/>
                  </a:lnTo>
                  <a:lnTo>
                    <a:pt x="136283" y="146088"/>
                  </a:lnTo>
                  <a:lnTo>
                    <a:pt x="135699" y="144818"/>
                  </a:lnTo>
                  <a:lnTo>
                    <a:pt x="137693" y="141008"/>
                  </a:lnTo>
                  <a:lnTo>
                    <a:pt x="132969" y="141008"/>
                  </a:lnTo>
                  <a:lnTo>
                    <a:pt x="134696" y="139738"/>
                  </a:lnTo>
                  <a:lnTo>
                    <a:pt x="135051" y="139738"/>
                  </a:lnTo>
                  <a:lnTo>
                    <a:pt x="134556" y="138468"/>
                  </a:lnTo>
                  <a:lnTo>
                    <a:pt x="135051" y="135928"/>
                  </a:lnTo>
                  <a:lnTo>
                    <a:pt x="135293" y="134658"/>
                  </a:lnTo>
                  <a:lnTo>
                    <a:pt x="133629" y="135928"/>
                  </a:lnTo>
                  <a:lnTo>
                    <a:pt x="129273" y="135928"/>
                  </a:lnTo>
                  <a:lnTo>
                    <a:pt x="127088" y="134658"/>
                  </a:lnTo>
                  <a:lnTo>
                    <a:pt x="129705" y="133388"/>
                  </a:lnTo>
                  <a:lnTo>
                    <a:pt x="125933" y="134658"/>
                  </a:lnTo>
                  <a:lnTo>
                    <a:pt x="125031" y="135928"/>
                  </a:lnTo>
                  <a:lnTo>
                    <a:pt x="123342" y="134658"/>
                  </a:lnTo>
                  <a:lnTo>
                    <a:pt x="123456" y="133553"/>
                  </a:lnTo>
                  <a:lnTo>
                    <a:pt x="121932" y="134658"/>
                  </a:lnTo>
                  <a:lnTo>
                    <a:pt x="122478" y="132118"/>
                  </a:lnTo>
                  <a:lnTo>
                    <a:pt x="124358" y="132118"/>
                  </a:lnTo>
                  <a:lnTo>
                    <a:pt x="123901" y="130848"/>
                  </a:lnTo>
                  <a:lnTo>
                    <a:pt x="123088" y="130848"/>
                  </a:lnTo>
                  <a:lnTo>
                    <a:pt x="120878" y="132118"/>
                  </a:lnTo>
                  <a:lnTo>
                    <a:pt x="119468" y="132118"/>
                  </a:lnTo>
                  <a:lnTo>
                    <a:pt x="120256" y="129578"/>
                  </a:lnTo>
                  <a:lnTo>
                    <a:pt x="122415" y="128308"/>
                  </a:lnTo>
                  <a:lnTo>
                    <a:pt x="119024" y="128308"/>
                  </a:lnTo>
                  <a:lnTo>
                    <a:pt x="119824" y="127038"/>
                  </a:lnTo>
                  <a:lnTo>
                    <a:pt x="120802" y="127038"/>
                  </a:lnTo>
                  <a:lnTo>
                    <a:pt x="121094" y="125768"/>
                  </a:lnTo>
                  <a:lnTo>
                    <a:pt x="121399" y="124498"/>
                  </a:lnTo>
                  <a:lnTo>
                    <a:pt x="116205" y="125768"/>
                  </a:lnTo>
                  <a:lnTo>
                    <a:pt x="117005" y="124498"/>
                  </a:lnTo>
                  <a:lnTo>
                    <a:pt x="117817" y="123228"/>
                  </a:lnTo>
                  <a:lnTo>
                    <a:pt x="118618" y="123228"/>
                  </a:lnTo>
                  <a:lnTo>
                    <a:pt x="118973" y="121958"/>
                  </a:lnTo>
                  <a:lnTo>
                    <a:pt x="119291" y="120688"/>
                  </a:lnTo>
                  <a:lnTo>
                    <a:pt x="119659" y="119418"/>
                  </a:lnTo>
                  <a:lnTo>
                    <a:pt x="119468" y="119418"/>
                  </a:lnTo>
                  <a:lnTo>
                    <a:pt x="119722" y="118148"/>
                  </a:lnTo>
                  <a:lnTo>
                    <a:pt x="119519" y="118148"/>
                  </a:lnTo>
                  <a:lnTo>
                    <a:pt x="121297" y="116878"/>
                  </a:lnTo>
                  <a:lnTo>
                    <a:pt x="119646" y="115608"/>
                  </a:lnTo>
                  <a:lnTo>
                    <a:pt x="119354" y="115608"/>
                  </a:lnTo>
                  <a:lnTo>
                    <a:pt x="116916" y="116878"/>
                  </a:lnTo>
                  <a:lnTo>
                    <a:pt x="116814" y="115608"/>
                  </a:lnTo>
                  <a:lnTo>
                    <a:pt x="115773" y="117309"/>
                  </a:lnTo>
                  <a:lnTo>
                    <a:pt x="115493" y="117551"/>
                  </a:lnTo>
                  <a:lnTo>
                    <a:pt x="115366" y="116878"/>
                  </a:lnTo>
                  <a:lnTo>
                    <a:pt x="115277" y="117856"/>
                  </a:lnTo>
                  <a:lnTo>
                    <a:pt x="115252" y="118148"/>
                  </a:lnTo>
                  <a:lnTo>
                    <a:pt x="115493" y="117767"/>
                  </a:lnTo>
                  <a:lnTo>
                    <a:pt x="115608" y="118148"/>
                  </a:lnTo>
                  <a:lnTo>
                    <a:pt x="116471" y="118148"/>
                  </a:lnTo>
                  <a:lnTo>
                    <a:pt x="117271" y="119418"/>
                  </a:lnTo>
                  <a:lnTo>
                    <a:pt x="114338" y="119418"/>
                  </a:lnTo>
                  <a:lnTo>
                    <a:pt x="115290" y="118148"/>
                  </a:lnTo>
                  <a:lnTo>
                    <a:pt x="110782" y="120688"/>
                  </a:lnTo>
                  <a:lnTo>
                    <a:pt x="111760" y="119418"/>
                  </a:lnTo>
                  <a:lnTo>
                    <a:pt x="113703" y="116878"/>
                  </a:lnTo>
                  <a:lnTo>
                    <a:pt x="114122" y="115608"/>
                  </a:lnTo>
                  <a:lnTo>
                    <a:pt x="114541" y="114338"/>
                  </a:lnTo>
                  <a:lnTo>
                    <a:pt x="116497" y="113068"/>
                  </a:lnTo>
                  <a:lnTo>
                    <a:pt x="113957" y="111798"/>
                  </a:lnTo>
                  <a:lnTo>
                    <a:pt x="112839" y="109258"/>
                  </a:lnTo>
                  <a:lnTo>
                    <a:pt x="107543" y="111798"/>
                  </a:lnTo>
                  <a:lnTo>
                    <a:pt x="106616" y="111798"/>
                  </a:lnTo>
                  <a:lnTo>
                    <a:pt x="108470" y="109258"/>
                  </a:lnTo>
                  <a:lnTo>
                    <a:pt x="108788" y="109258"/>
                  </a:lnTo>
                  <a:lnTo>
                    <a:pt x="108204" y="106718"/>
                  </a:lnTo>
                  <a:lnTo>
                    <a:pt x="106476" y="107378"/>
                  </a:lnTo>
                  <a:lnTo>
                    <a:pt x="106476" y="130848"/>
                  </a:lnTo>
                  <a:lnTo>
                    <a:pt x="106349" y="132118"/>
                  </a:lnTo>
                  <a:lnTo>
                    <a:pt x="105270" y="132118"/>
                  </a:lnTo>
                  <a:lnTo>
                    <a:pt x="106070" y="130848"/>
                  </a:lnTo>
                  <a:lnTo>
                    <a:pt x="106476" y="130848"/>
                  </a:lnTo>
                  <a:lnTo>
                    <a:pt x="106476" y="107378"/>
                  </a:lnTo>
                  <a:lnTo>
                    <a:pt x="104876" y="107988"/>
                  </a:lnTo>
                  <a:lnTo>
                    <a:pt x="105460" y="106718"/>
                  </a:lnTo>
                  <a:lnTo>
                    <a:pt x="108204" y="106718"/>
                  </a:lnTo>
                  <a:lnTo>
                    <a:pt x="106578" y="105448"/>
                  </a:lnTo>
                  <a:lnTo>
                    <a:pt x="107721" y="105448"/>
                  </a:lnTo>
                  <a:lnTo>
                    <a:pt x="106997" y="102908"/>
                  </a:lnTo>
                  <a:lnTo>
                    <a:pt x="104267" y="102006"/>
                  </a:lnTo>
                  <a:lnTo>
                    <a:pt x="104267" y="130848"/>
                  </a:lnTo>
                  <a:lnTo>
                    <a:pt x="103835" y="129946"/>
                  </a:lnTo>
                  <a:lnTo>
                    <a:pt x="103835" y="134658"/>
                  </a:lnTo>
                  <a:lnTo>
                    <a:pt x="103759" y="138468"/>
                  </a:lnTo>
                  <a:lnTo>
                    <a:pt x="103327" y="141008"/>
                  </a:lnTo>
                  <a:lnTo>
                    <a:pt x="101257" y="141960"/>
                  </a:lnTo>
                  <a:lnTo>
                    <a:pt x="96748" y="138430"/>
                  </a:lnTo>
                  <a:lnTo>
                    <a:pt x="94322" y="135890"/>
                  </a:lnTo>
                  <a:lnTo>
                    <a:pt x="97205" y="135890"/>
                  </a:lnTo>
                  <a:lnTo>
                    <a:pt x="92964" y="134620"/>
                  </a:lnTo>
                  <a:lnTo>
                    <a:pt x="91948" y="135890"/>
                  </a:lnTo>
                  <a:lnTo>
                    <a:pt x="89928" y="133350"/>
                  </a:lnTo>
                  <a:lnTo>
                    <a:pt x="90043" y="132080"/>
                  </a:lnTo>
                  <a:lnTo>
                    <a:pt x="91833" y="130873"/>
                  </a:lnTo>
                  <a:lnTo>
                    <a:pt x="92151" y="129540"/>
                  </a:lnTo>
                  <a:lnTo>
                    <a:pt x="88290" y="132080"/>
                  </a:lnTo>
                  <a:lnTo>
                    <a:pt x="88747" y="128270"/>
                  </a:lnTo>
                  <a:lnTo>
                    <a:pt x="90868" y="128270"/>
                  </a:lnTo>
                  <a:lnTo>
                    <a:pt x="90233" y="127000"/>
                  </a:lnTo>
                  <a:lnTo>
                    <a:pt x="86842" y="127000"/>
                  </a:lnTo>
                  <a:lnTo>
                    <a:pt x="85204" y="125730"/>
                  </a:lnTo>
                  <a:lnTo>
                    <a:pt x="85915" y="121920"/>
                  </a:lnTo>
                  <a:lnTo>
                    <a:pt x="88252" y="120650"/>
                  </a:lnTo>
                  <a:lnTo>
                    <a:pt x="84162" y="120650"/>
                  </a:lnTo>
                  <a:lnTo>
                    <a:pt x="84353" y="118110"/>
                  </a:lnTo>
                  <a:lnTo>
                    <a:pt x="86360" y="118110"/>
                  </a:lnTo>
                  <a:lnTo>
                    <a:pt x="86664" y="115570"/>
                  </a:lnTo>
                  <a:lnTo>
                    <a:pt x="86817" y="114300"/>
                  </a:lnTo>
                  <a:lnTo>
                    <a:pt x="86042" y="114300"/>
                  </a:lnTo>
                  <a:lnTo>
                    <a:pt x="85991" y="114173"/>
                  </a:lnTo>
                  <a:lnTo>
                    <a:pt x="85737" y="114300"/>
                  </a:lnTo>
                  <a:lnTo>
                    <a:pt x="80911" y="114300"/>
                  </a:lnTo>
                  <a:lnTo>
                    <a:pt x="81432" y="113030"/>
                  </a:lnTo>
                  <a:lnTo>
                    <a:pt x="81953" y="111760"/>
                  </a:lnTo>
                  <a:lnTo>
                    <a:pt x="82473" y="110490"/>
                  </a:lnTo>
                  <a:lnTo>
                    <a:pt x="83350" y="109220"/>
                  </a:lnTo>
                  <a:lnTo>
                    <a:pt x="83896" y="109220"/>
                  </a:lnTo>
                  <a:lnTo>
                    <a:pt x="85140" y="111760"/>
                  </a:lnTo>
                  <a:lnTo>
                    <a:pt x="85991" y="114173"/>
                  </a:lnTo>
                  <a:lnTo>
                    <a:pt x="88239" y="113030"/>
                  </a:lnTo>
                  <a:lnTo>
                    <a:pt x="88125" y="112585"/>
                  </a:lnTo>
                  <a:lnTo>
                    <a:pt x="88836" y="111899"/>
                  </a:lnTo>
                  <a:lnTo>
                    <a:pt x="89535" y="111798"/>
                  </a:lnTo>
                  <a:lnTo>
                    <a:pt x="90157" y="111252"/>
                  </a:lnTo>
                  <a:lnTo>
                    <a:pt x="90855" y="111455"/>
                  </a:lnTo>
                  <a:lnTo>
                    <a:pt x="90271" y="111798"/>
                  </a:lnTo>
                  <a:lnTo>
                    <a:pt x="90932" y="111798"/>
                  </a:lnTo>
                  <a:lnTo>
                    <a:pt x="91948" y="111798"/>
                  </a:lnTo>
                  <a:lnTo>
                    <a:pt x="92456" y="110528"/>
                  </a:lnTo>
                  <a:lnTo>
                    <a:pt x="91020" y="111366"/>
                  </a:lnTo>
                  <a:lnTo>
                    <a:pt x="90373" y="111061"/>
                  </a:lnTo>
                  <a:lnTo>
                    <a:pt x="90982" y="110528"/>
                  </a:lnTo>
                  <a:lnTo>
                    <a:pt x="92570" y="109258"/>
                  </a:lnTo>
                  <a:lnTo>
                    <a:pt x="94157" y="109258"/>
                  </a:lnTo>
                  <a:lnTo>
                    <a:pt x="96431" y="107988"/>
                  </a:lnTo>
                  <a:lnTo>
                    <a:pt x="94513" y="109258"/>
                  </a:lnTo>
                  <a:lnTo>
                    <a:pt x="94348" y="109258"/>
                  </a:lnTo>
                  <a:lnTo>
                    <a:pt x="93484" y="110528"/>
                  </a:lnTo>
                  <a:lnTo>
                    <a:pt x="94030" y="110528"/>
                  </a:lnTo>
                  <a:lnTo>
                    <a:pt x="92735" y="111798"/>
                  </a:lnTo>
                  <a:lnTo>
                    <a:pt x="95377" y="111798"/>
                  </a:lnTo>
                  <a:lnTo>
                    <a:pt x="95135" y="113068"/>
                  </a:lnTo>
                  <a:lnTo>
                    <a:pt x="92341" y="115608"/>
                  </a:lnTo>
                  <a:lnTo>
                    <a:pt x="92481" y="114338"/>
                  </a:lnTo>
                  <a:lnTo>
                    <a:pt x="92760" y="111798"/>
                  </a:lnTo>
                  <a:lnTo>
                    <a:pt x="90970" y="114338"/>
                  </a:lnTo>
                  <a:lnTo>
                    <a:pt x="91160" y="113068"/>
                  </a:lnTo>
                  <a:lnTo>
                    <a:pt x="87287" y="116878"/>
                  </a:lnTo>
                  <a:lnTo>
                    <a:pt x="90932" y="111798"/>
                  </a:lnTo>
                  <a:lnTo>
                    <a:pt x="86677" y="115608"/>
                  </a:lnTo>
                  <a:lnTo>
                    <a:pt x="87007" y="118148"/>
                  </a:lnTo>
                  <a:lnTo>
                    <a:pt x="89535" y="116878"/>
                  </a:lnTo>
                  <a:lnTo>
                    <a:pt x="89801" y="119418"/>
                  </a:lnTo>
                  <a:lnTo>
                    <a:pt x="91681" y="118148"/>
                  </a:lnTo>
                  <a:lnTo>
                    <a:pt x="92125" y="116878"/>
                  </a:lnTo>
                  <a:lnTo>
                    <a:pt x="98526" y="116878"/>
                  </a:lnTo>
                  <a:lnTo>
                    <a:pt x="87884" y="123228"/>
                  </a:lnTo>
                  <a:lnTo>
                    <a:pt x="92951" y="123228"/>
                  </a:lnTo>
                  <a:lnTo>
                    <a:pt x="95211" y="121958"/>
                  </a:lnTo>
                  <a:lnTo>
                    <a:pt x="99060" y="119418"/>
                  </a:lnTo>
                  <a:lnTo>
                    <a:pt x="97917" y="121958"/>
                  </a:lnTo>
                  <a:lnTo>
                    <a:pt x="94310" y="123228"/>
                  </a:lnTo>
                  <a:lnTo>
                    <a:pt x="95046" y="125768"/>
                  </a:lnTo>
                  <a:lnTo>
                    <a:pt x="96126" y="124891"/>
                  </a:lnTo>
                  <a:lnTo>
                    <a:pt x="94513" y="127038"/>
                  </a:lnTo>
                  <a:lnTo>
                    <a:pt x="97015" y="125564"/>
                  </a:lnTo>
                  <a:lnTo>
                    <a:pt x="96647" y="124498"/>
                  </a:lnTo>
                  <a:lnTo>
                    <a:pt x="99720" y="121958"/>
                  </a:lnTo>
                  <a:lnTo>
                    <a:pt x="98602" y="124498"/>
                  </a:lnTo>
                  <a:lnTo>
                    <a:pt x="98069" y="124955"/>
                  </a:lnTo>
                  <a:lnTo>
                    <a:pt x="98844" y="124498"/>
                  </a:lnTo>
                  <a:lnTo>
                    <a:pt x="99402" y="124498"/>
                  </a:lnTo>
                  <a:lnTo>
                    <a:pt x="96545" y="127038"/>
                  </a:lnTo>
                  <a:lnTo>
                    <a:pt x="98171" y="128308"/>
                  </a:lnTo>
                  <a:lnTo>
                    <a:pt x="101587" y="129578"/>
                  </a:lnTo>
                  <a:lnTo>
                    <a:pt x="103428" y="130848"/>
                  </a:lnTo>
                  <a:lnTo>
                    <a:pt x="102463" y="130848"/>
                  </a:lnTo>
                  <a:lnTo>
                    <a:pt x="101307" y="132118"/>
                  </a:lnTo>
                  <a:lnTo>
                    <a:pt x="100698" y="132118"/>
                  </a:lnTo>
                  <a:lnTo>
                    <a:pt x="103835" y="134658"/>
                  </a:lnTo>
                  <a:lnTo>
                    <a:pt x="103835" y="129946"/>
                  </a:lnTo>
                  <a:lnTo>
                    <a:pt x="103682" y="129578"/>
                  </a:lnTo>
                  <a:lnTo>
                    <a:pt x="104267" y="130848"/>
                  </a:lnTo>
                  <a:lnTo>
                    <a:pt x="104267" y="102006"/>
                  </a:lnTo>
                  <a:lnTo>
                    <a:pt x="103174" y="101638"/>
                  </a:lnTo>
                  <a:lnTo>
                    <a:pt x="99580" y="101638"/>
                  </a:lnTo>
                  <a:lnTo>
                    <a:pt x="99555" y="100368"/>
                  </a:lnTo>
                  <a:lnTo>
                    <a:pt x="99542" y="99098"/>
                  </a:lnTo>
                  <a:lnTo>
                    <a:pt x="99517" y="97828"/>
                  </a:lnTo>
                  <a:lnTo>
                    <a:pt x="99225" y="97828"/>
                  </a:lnTo>
                  <a:lnTo>
                    <a:pt x="98729" y="99098"/>
                  </a:lnTo>
                  <a:lnTo>
                    <a:pt x="98488" y="94018"/>
                  </a:lnTo>
                  <a:lnTo>
                    <a:pt x="98425" y="92748"/>
                  </a:lnTo>
                  <a:lnTo>
                    <a:pt x="89966" y="92748"/>
                  </a:lnTo>
                  <a:lnTo>
                    <a:pt x="90347" y="90208"/>
                  </a:lnTo>
                  <a:lnTo>
                    <a:pt x="90551" y="88938"/>
                  </a:lnTo>
                  <a:lnTo>
                    <a:pt x="91122" y="85128"/>
                  </a:lnTo>
                  <a:lnTo>
                    <a:pt x="91084" y="82588"/>
                  </a:lnTo>
                  <a:lnTo>
                    <a:pt x="88887" y="83972"/>
                  </a:lnTo>
                  <a:lnTo>
                    <a:pt x="88887" y="111798"/>
                  </a:lnTo>
                  <a:lnTo>
                    <a:pt x="88087" y="112458"/>
                  </a:lnTo>
                  <a:lnTo>
                    <a:pt x="87934" y="111798"/>
                  </a:lnTo>
                  <a:lnTo>
                    <a:pt x="88887" y="111798"/>
                  </a:lnTo>
                  <a:lnTo>
                    <a:pt x="88887" y="83972"/>
                  </a:lnTo>
                  <a:lnTo>
                    <a:pt x="87363" y="84924"/>
                  </a:lnTo>
                  <a:lnTo>
                    <a:pt x="87363" y="109258"/>
                  </a:lnTo>
                  <a:lnTo>
                    <a:pt x="87210" y="109601"/>
                  </a:lnTo>
                  <a:lnTo>
                    <a:pt x="86474" y="109258"/>
                  </a:lnTo>
                  <a:lnTo>
                    <a:pt x="87363" y="109258"/>
                  </a:lnTo>
                  <a:lnTo>
                    <a:pt x="87363" y="84924"/>
                  </a:lnTo>
                  <a:lnTo>
                    <a:pt x="87033" y="85128"/>
                  </a:lnTo>
                  <a:lnTo>
                    <a:pt x="89293" y="82588"/>
                  </a:lnTo>
                  <a:lnTo>
                    <a:pt x="85496" y="83858"/>
                  </a:lnTo>
                  <a:lnTo>
                    <a:pt x="85407" y="108775"/>
                  </a:lnTo>
                  <a:lnTo>
                    <a:pt x="84378" y="108305"/>
                  </a:lnTo>
                  <a:lnTo>
                    <a:pt x="85191" y="107988"/>
                  </a:lnTo>
                  <a:lnTo>
                    <a:pt x="85407" y="108775"/>
                  </a:lnTo>
                  <a:lnTo>
                    <a:pt x="85407" y="83858"/>
                  </a:lnTo>
                  <a:lnTo>
                    <a:pt x="85369" y="105448"/>
                  </a:lnTo>
                  <a:lnTo>
                    <a:pt x="83705" y="106591"/>
                  </a:lnTo>
                  <a:lnTo>
                    <a:pt x="83769" y="105448"/>
                  </a:lnTo>
                  <a:lnTo>
                    <a:pt x="85369" y="105448"/>
                  </a:lnTo>
                  <a:lnTo>
                    <a:pt x="85369" y="83858"/>
                  </a:lnTo>
                  <a:lnTo>
                    <a:pt x="82080" y="83858"/>
                  </a:lnTo>
                  <a:lnTo>
                    <a:pt x="84455" y="81318"/>
                  </a:lnTo>
                  <a:lnTo>
                    <a:pt x="86817" y="78778"/>
                  </a:lnTo>
                  <a:lnTo>
                    <a:pt x="89179" y="76238"/>
                  </a:lnTo>
                  <a:lnTo>
                    <a:pt x="83553" y="77508"/>
                  </a:lnTo>
                  <a:lnTo>
                    <a:pt x="82130" y="78778"/>
                  </a:lnTo>
                  <a:lnTo>
                    <a:pt x="81826" y="77508"/>
                  </a:lnTo>
                  <a:lnTo>
                    <a:pt x="81292" y="77508"/>
                  </a:lnTo>
                  <a:lnTo>
                    <a:pt x="81292" y="102870"/>
                  </a:lnTo>
                  <a:lnTo>
                    <a:pt x="80746" y="102870"/>
                  </a:lnTo>
                  <a:lnTo>
                    <a:pt x="81140" y="102641"/>
                  </a:lnTo>
                  <a:lnTo>
                    <a:pt x="81292" y="102870"/>
                  </a:lnTo>
                  <a:lnTo>
                    <a:pt x="81292" y="77508"/>
                  </a:lnTo>
                  <a:lnTo>
                    <a:pt x="80695" y="77508"/>
                  </a:lnTo>
                  <a:lnTo>
                    <a:pt x="80695" y="101866"/>
                  </a:lnTo>
                  <a:lnTo>
                    <a:pt x="80518" y="102184"/>
                  </a:lnTo>
                  <a:lnTo>
                    <a:pt x="79857" y="102870"/>
                  </a:lnTo>
                  <a:lnTo>
                    <a:pt x="79603" y="102870"/>
                  </a:lnTo>
                  <a:lnTo>
                    <a:pt x="80556" y="101638"/>
                  </a:lnTo>
                  <a:lnTo>
                    <a:pt x="80695" y="101866"/>
                  </a:lnTo>
                  <a:lnTo>
                    <a:pt x="80695" y="77508"/>
                  </a:lnTo>
                  <a:lnTo>
                    <a:pt x="80467" y="77508"/>
                  </a:lnTo>
                  <a:lnTo>
                    <a:pt x="80467" y="101460"/>
                  </a:lnTo>
                  <a:lnTo>
                    <a:pt x="80352" y="101638"/>
                  </a:lnTo>
                  <a:lnTo>
                    <a:pt x="79540" y="101066"/>
                  </a:lnTo>
                  <a:lnTo>
                    <a:pt x="79540" y="102870"/>
                  </a:lnTo>
                  <a:lnTo>
                    <a:pt x="78105" y="101765"/>
                  </a:lnTo>
                  <a:lnTo>
                    <a:pt x="78371" y="101638"/>
                  </a:lnTo>
                  <a:lnTo>
                    <a:pt x="79540" y="102870"/>
                  </a:lnTo>
                  <a:lnTo>
                    <a:pt x="79540" y="101066"/>
                  </a:lnTo>
                  <a:lnTo>
                    <a:pt x="78727" y="100495"/>
                  </a:lnTo>
                  <a:lnTo>
                    <a:pt x="78841" y="100330"/>
                  </a:lnTo>
                  <a:lnTo>
                    <a:pt x="75831" y="100330"/>
                  </a:lnTo>
                  <a:lnTo>
                    <a:pt x="76390" y="99618"/>
                  </a:lnTo>
                  <a:lnTo>
                    <a:pt x="75438" y="100330"/>
                  </a:lnTo>
                  <a:lnTo>
                    <a:pt x="73774" y="100330"/>
                  </a:lnTo>
                  <a:lnTo>
                    <a:pt x="74777" y="99060"/>
                  </a:lnTo>
                  <a:lnTo>
                    <a:pt x="75755" y="97828"/>
                  </a:lnTo>
                  <a:lnTo>
                    <a:pt x="76530" y="97828"/>
                  </a:lnTo>
                  <a:lnTo>
                    <a:pt x="76784" y="99098"/>
                  </a:lnTo>
                  <a:lnTo>
                    <a:pt x="76390" y="99618"/>
                  </a:lnTo>
                  <a:lnTo>
                    <a:pt x="78714" y="97828"/>
                  </a:lnTo>
                  <a:lnTo>
                    <a:pt x="79209" y="98221"/>
                  </a:lnTo>
                  <a:lnTo>
                    <a:pt x="78689" y="99060"/>
                  </a:lnTo>
                  <a:lnTo>
                    <a:pt x="79044" y="99060"/>
                  </a:lnTo>
                  <a:lnTo>
                    <a:pt x="78930" y="99275"/>
                  </a:lnTo>
                  <a:lnTo>
                    <a:pt x="78828" y="99504"/>
                  </a:lnTo>
                  <a:lnTo>
                    <a:pt x="79616" y="99453"/>
                  </a:lnTo>
                  <a:lnTo>
                    <a:pt x="79743" y="100330"/>
                  </a:lnTo>
                  <a:lnTo>
                    <a:pt x="80467" y="101460"/>
                  </a:lnTo>
                  <a:lnTo>
                    <a:pt x="80467" y="77508"/>
                  </a:lnTo>
                  <a:lnTo>
                    <a:pt x="79298" y="77508"/>
                  </a:lnTo>
                  <a:lnTo>
                    <a:pt x="79921" y="76238"/>
                  </a:lnTo>
                  <a:lnTo>
                    <a:pt x="81165" y="74968"/>
                  </a:lnTo>
                  <a:lnTo>
                    <a:pt x="77482" y="74968"/>
                  </a:lnTo>
                  <a:lnTo>
                    <a:pt x="77228" y="72428"/>
                  </a:lnTo>
                  <a:lnTo>
                    <a:pt x="82689" y="71158"/>
                  </a:lnTo>
                  <a:lnTo>
                    <a:pt x="81216" y="68618"/>
                  </a:lnTo>
                  <a:lnTo>
                    <a:pt x="80073" y="68618"/>
                  </a:lnTo>
                  <a:lnTo>
                    <a:pt x="75742" y="69888"/>
                  </a:lnTo>
                  <a:lnTo>
                    <a:pt x="75145" y="69888"/>
                  </a:lnTo>
                  <a:lnTo>
                    <a:pt x="75336" y="71158"/>
                  </a:lnTo>
                  <a:lnTo>
                    <a:pt x="75006" y="72428"/>
                  </a:lnTo>
                  <a:lnTo>
                    <a:pt x="72542" y="72428"/>
                  </a:lnTo>
                  <a:lnTo>
                    <a:pt x="70065" y="74904"/>
                  </a:lnTo>
                  <a:lnTo>
                    <a:pt x="70065" y="115570"/>
                  </a:lnTo>
                  <a:lnTo>
                    <a:pt x="70015" y="116840"/>
                  </a:lnTo>
                  <a:lnTo>
                    <a:pt x="69545" y="118110"/>
                  </a:lnTo>
                  <a:lnTo>
                    <a:pt x="69392" y="118110"/>
                  </a:lnTo>
                  <a:lnTo>
                    <a:pt x="69088" y="116840"/>
                  </a:lnTo>
                  <a:lnTo>
                    <a:pt x="68719" y="115570"/>
                  </a:lnTo>
                  <a:lnTo>
                    <a:pt x="70065" y="115570"/>
                  </a:lnTo>
                  <a:lnTo>
                    <a:pt x="70065" y="74904"/>
                  </a:lnTo>
                  <a:lnTo>
                    <a:pt x="68732" y="76238"/>
                  </a:lnTo>
                  <a:lnTo>
                    <a:pt x="68059" y="76644"/>
                  </a:lnTo>
                  <a:lnTo>
                    <a:pt x="67919" y="76200"/>
                  </a:lnTo>
                  <a:lnTo>
                    <a:pt x="67449" y="76365"/>
                  </a:lnTo>
                  <a:lnTo>
                    <a:pt x="67386" y="113030"/>
                  </a:lnTo>
                  <a:lnTo>
                    <a:pt x="66649" y="111760"/>
                  </a:lnTo>
                  <a:lnTo>
                    <a:pt x="67386" y="113030"/>
                  </a:lnTo>
                  <a:lnTo>
                    <a:pt x="67386" y="76263"/>
                  </a:lnTo>
                  <a:lnTo>
                    <a:pt x="67170" y="75920"/>
                  </a:lnTo>
                  <a:lnTo>
                    <a:pt x="67170" y="76466"/>
                  </a:lnTo>
                  <a:lnTo>
                    <a:pt x="64249" y="77470"/>
                  </a:lnTo>
                  <a:lnTo>
                    <a:pt x="64414" y="74930"/>
                  </a:lnTo>
                  <a:lnTo>
                    <a:pt x="64503" y="73660"/>
                  </a:lnTo>
                  <a:lnTo>
                    <a:pt x="67170" y="76466"/>
                  </a:lnTo>
                  <a:lnTo>
                    <a:pt x="67170" y="75920"/>
                  </a:lnTo>
                  <a:lnTo>
                    <a:pt x="65786" y="73660"/>
                  </a:lnTo>
                  <a:lnTo>
                    <a:pt x="67068" y="73660"/>
                  </a:lnTo>
                  <a:lnTo>
                    <a:pt x="66243" y="71120"/>
                  </a:lnTo>
                  <a:lnTo>
                    <a:pt x="65417" y="68580"/>
                  </a:lnTo>
                  <a:lnTo>
                    <a:pt x="60490" y="64770"/>
                  </a:lnTo>
                  <a:lnTo>
                    <a:pt x="55778" y="62230"/>
                  </a:lnTo>
                  <a:lnTo>
                    <a:pt x="54927" y="57150"/>
                  </a:lnTo>
                  <a:lnTo>
                    <a:pt x="54711" y="55880"/>
                  </a:lnTo>
                  <a:lnTo>
                    <a:pt x="54546" y="57150"/>
                  </a:lnTo>
                  <a:lnTo>
                    <a:pt x="54063" y="57150"/>
                  </a:lnTo>
                  <a:lnTo>
                    <a:pt x="50927" y="50800"/>
                  </a:lnTo>
                  <a:lnTo>
                    <a:pt x="47167" y="45720"/>
                  </a:lnTo>
                  <a:lnTo>
                    <a:pt x="45326" y="43180"/>
                  </a:lnTo>
                  <a:lnTo>
                    <a:pt x="41719" y="38100"/>
                  </a:lnTo>
                  <a:lnTo>
                    <a:pt x="39192" y="30480"/>
                  </a:lnTo>
                  <a:lnTo>
                    <a:pt x="38798" y="29210"/>
                  </a:lnTo>
                  <a:lnTo>
                    <a:pt x="38404" y="27940"/>
                  </a:lnTo>
                  <a:lnTo>
                    <a:pt x="36233" y="29210"/>
                  </a:lnTo>
                  <a:lnTo>
                    <a:pt x="33705" y="29210"/>
                  </a:lnTo>
                  <a:lnTo>
                    <a:pt x="35877" y="26670"/>
                  </a:lnTo>
                  <a:lnTo>
                    <a:pt x="31203" y="26670"/>
                  </a:lnTo>
                  <a:lnTo>
                    <a:pt x="28905" y="25400"/>
                  </a:lnTo>
                  <a:lnTo>
                    <a:pt x="26593" y="24130"/>
                  </a:lnTo>
                  <a:lnTo>
                    <a:pt x="31267" y="17780"/>
                  </a:lnTo>
                  <a:lnTo>
                    <a:pt x="33147" y="15240"/>
                  </a:lnTo>
                  <a:lnTo>
                    <a:pt x="25755" y="15240"/>
                  </a:lnTo>
                  <a:lnTo>
                    <a:pt x="24561" y="16510"/>
                  </a:lnTo>
                  <a:lnTo>
                    <a:pt x="23647" y="15240"/>
                  </a:lnTo>
                  <a:lnTo>
                    <a:pt x="19723" y="12700"/>
                  </a:lnTo>
                  <a:lnTo>
                    <a:pt x="20078" y="11430"/>
                  </a:lnTo>
                  <a:lnTo>
                    <a:pt x="21297" y="10160"/>
                  </a:lnTo>
                  <a:lnTo>
                    <a:pt x="16141" y="8890"/>
                  </a:lnTo>
                  <a:lnTo>
                    <a:pt x="14706" y="5080"/>
                  </a:lnTo>
                  <a:lnTo>
                    <a:pt x="21463" y="5080"/>
                  </a:lnTo>
                  <a:lnTo>
                    <a:pt x="18237" y="0"/>
                  </a:lnTo>
                  <a:lnTo>
                    <a:pt x="11036" y="0"/>
                  </a:lnTo>
                  <a:lnTo>
                    <a:pt x="10706" y="1270"/>
                  </a:lnTo>
                  <a:lnTo>
                    <a:pt x="11150" y="1270"/>
                  </a:lnTo>
                  <a:lnTo>
                    <a:pt x="11252" y="2540"/>
                  </a:lnTo>
                  <a:lnTo>
                    <a:pt x="10058" y="3810"/>
                  </a:lnTo>
                  <a:lnTo>
                    <a:pt x="8280" y="3810"/>
                  </a:lnTo>
                  <a:lnTo>
                    <a:pt x="4483" y="6350"/>
                  </a:lnTo>
                  <a:lnTo>
                    <a:pt x="0" y="8890"/>
                  </a:lnTo>
                  <a:lnTo>
                    <a:pt x="177" y="13970"/>
                  </a:lnTo>
                  <a:lnTo>
                    <a:pt x="4279" y="13970"/>
                  </a:lnTo>
                  <a:lnTo>
                    <a:pt x="3124" y="16510"/>
                  </a:lnTo>
                  <a:lnTo>
                    <a:pt x="4343" y="16510"/>
                  </a:lnTo>
                  <a:lnTo>
                    <a:pt x="3556" y="17780"/>
                  </a:lnTo>
                  <a:lnTo>
                    <a:pt x="3162" y="19050"/>
                  </a:lnTo>
                  <a:lnTo>
                    <a:pt x="7734" y="19050"/>
                  </a:lnTo>
                  <a:lnTo>
                    <a:pt x="7708" y="17780"/>
                  </a:lnTo>
                  <a:lnTo>
                    <a:pt x="10236" y="19050"/>
                  </a:lnTo>
                  <a:lnTo>
                    <a:pt x="9461" y="21590"/>
                  </a:lnTo>
                  <a:lnTo>
                    <a:pt x="7797" y="22860"/>
                  </a:lnTo>
                  <a:lnTo>
                    <a:pt x="9499" y="22860"/>
                  </a:lnTo>
                  <a:lnTo>
                    <a:pt x="8661" y="24130"/>
                  </a:lnTo>
                  <a:lnTo>
                    <a:pt x="9918" y="24130"/>
                  </a:lnTo>
                  <a:lnTo>
                    <a:pt x="10795" y="26670"/>
                  </a:lnTo>
                  <a:lnTo>
                    <a:pt x="13284" y="25400"/>
                  </a:lnTo>
                  <a:lnTo>
                    <a:pt x="12166" y="27940"/>
                  </a:lnTo>
                  <a:lnTo>
                    <a:pt x="16929" y="27940"/>
                  </a:lnTo>
                  <a:lnTo>
                    <a:pt x="14452" y="30480"/>
                  </a:lnTo>
                  <a:lnTo>
                    <a:pt x="17576" y="30480"/>
                  </a:lnTo>
                  <a:lnTo>
                    <a:pt x="18542" y="31750"/>
                  </a:lnTo>
                  <a:lnTo>
                    <a:pt x="12712" y="33020"/>
                  </a:lnTo>
                  <a:lnTo>
                    <a:pt x="21272" y="35560"/>
                  </a:lnTo>
                  <a:lnTo>
                    <a:pt x="16154" y="39370"/>
                  </a:lnTo>
                  <a:lnTo>
                    <a:pt x="21196" y="38100"/>
                  </a:lnTo>
                  <a:lnTo>
                    <a:pt x="21780" y="43180"/>
                  </a:lnTo>
                  <a:lnTo>
                    <a:pt x="24650" y="44069"/>
                  </a:lnTo>
                  <a:lnTo>
                    <a:pt x="24676" y="43180"/>
                  </a:lnTo>
                  <a:lnTo>
                    <a:pt x="24955" y="44157"/>
                  </a:lnTo>
                  <a:lnTo>
                    <a:pt x="25933" y="44450"/>
                  </a:lnTo>
                  <a:lnTo>
                    <a:pt x="25044" y="44450"/>
                  </a:lnTo>
                  <a:lnTo>
                    <a:pt x="25412" y="45720"/>
                  </a:lnTo>
                  <a:lnTo>
                    <a:pt x="24523" y="46990"/>
                  </a:lnTo>
                  <a:lnTo>
                    <a:pt x="24358" y="48260"/>
                  </a:lnTo>
                  <a:lnTo>
                    <a:pt x="27838" y="45720"/>
                  </a:lnTo>
                  <a:lnTo>
                    <a:pt x="30149" y="48260"/>
                  </a:lnTo>
                  <a:lnTo>
                    <a:pt x="33083" y="48260"/>
                  </a:lnTo>
                  <a:lnTo>
                    <a:pt x="31000" y="52070"/>
                  </a:lnTo>
                  <a:lnTo>
                    <a:pt x="28359" y="49530"/>
                  </a:lnTo>
                  <a:lnTo>
                    <a:pt x="30416" y="53340"/>
                  </a:lnTo>
                  <a:lnTo>
                    <a:pt x="31369" y="52070"/>
                  </a:lnTo>
                  <a:lnTo>
                    <a:pt x="32321" y="50800"/>
                  </a:lnTo>
                  <a:lnTo>
                    <a:pt x="31191" y="53340"/>
                  </a:lnTo>
                  <a:lnTo>
                    <a:pt x="32118" y="53340"/>
                  </a:lnTo>
                  <a:lnTo>
                    <a:pt x="29756" y="55880"/>
                  </a:lnTo>
                  <a:lnTo>
                    <a:pt x="34201" y="53340"/>
                  </a:lnTo>
                  <a:lnTo>
                    <a:pt x="31330" y="55880"/>
                  </a:lnTo>
                  <a:lnTo>
                    <a:pt x="34734" y="55880"/>
                  </a:lnTo>
                  <a:lnTo>
                    <a:pt x="33934" y="59690"/>
                  </a:lnTo>
                  <a:lnTo>
                    <a:pt x="31026" y="58420"/>
                  </a:lnTo>
                  <a:lnTo>
                    <a:pt x="33807" y="59690"/>
                  </a:lnTo>
                  <a:lnTo>
                    <a:pt x="33528" y="60769"/>
                  </a:lnTo>
                  <a:lnTo>
                    <a:pt x="34226" y="59690"/>
                  </a:lnTo>
                  <a:lnTo>
                    <a:pt x="36423" y="59690"/>
                  </a:lnTo>
                  <a:lnTo>
                    <a:pt x="39128" y="62230"/>
                  </a:lnTo>
                  <a:lnTo>
                    <a:pt x="34823" y="62230"/>
                  </a:lnTo>
                  <a:lnTo>
                    <a:pt x="33743" y="64770"/>
                  </a:lnTo>
                  <a:lnTo>
                    <a:pt x="39484" y="64770"/>
                  </a:lnTo>
                  <a:lnTo>
                    <a:pt x="40132" y="66040"/>
                  </a:lnTo>
                  <a:lnTo>
                    <a:pt x="39636" y="67310"/>
                  </a:lnTo>
                  <a:lnTo>
                    <a:pt x="42430" y="67310"/>
                  </a:lnTo>
                  <a:lnTo>
                    <a:pt x="41986" y="72390"/>
                  </a:lnTo>
                  <a:lnTo>
                    <a:pt x="42252" y="72390"/>
                  </a:lnTo>
                  <a:lnTo>
                    <a:pt x="46583" y="72390"/>
                  </a:lnTo>
                  <a:lnTo>
                    <a:pt x="46456" y="73202"/>
                  </a:lnTo>
                  <a:lnTo>
                    <a:pt x="47396" y="72390"/>
                  </a:lnTo>
                  <a:lnTo>
                    <a:pt x="49085" y="71120"/>
                  </a:lnTo>
                  <a:lnTo>
                    <a:pt x="53619" y="71120"/>
                  </a:lnTo>
                  <a:lnTo>
                    <a:pt x="51650" y="73660"/>
                  </a:lnTo>
                  <a:lnTo>
                    <a:pt x="51333" y="72390"/>
                  </a:lnTo>
                  <a:lnTo>
                    <a:pt x="49542" y="72390"/>
                  </a:lnTo>
                  <a:lnTo>
                    <a:pt x="51142" y="73660"/>
                  </a:lnTo>
                  <a:lnTo>
                    <a:pt x="49657" y="75107"/>
                  </a:lnTo>
                  <a:lnTo>
                    <a:pt x="49872" y="75171"/>
                  </a:lnTo>
                  <a:lnTo>
                    <a:pt x="49974" y="74930"/>
                  </a:lnTo>
                  <a:lnTo>
                    <a:pt x="49987" y="75209"/>
                  </a:lnTo>
                  <a:lnTo>
                    <a:pt x="53200" y="76200"/>
                  </a:lnTo>
                  <a:lnTo>
                    <a:pt x="53251" y="78740"/>
                  </a:lnTo>
                  <a:lnTo>
                    <a:pt x="50317" y="81280"/>
                  </a:lnTo>
                  <a:lnTo>
                    <a:pt x="50177" y="78740"/>
                  </a:lnTo>
                  <a:lnTo>
                    <a:pt x="49987" y="75209"/>
                  </a:lnTo>
                  <a:lnTo>
                    <a:pt x="48450" y="78740"/>
                  </a:lnTo>
                  <a:lnTo>
                    <a:pt x="48183" y="76200"/>
                  </a:lnTo>
                  <a:lnTo>
                    <a:pt x="44386" y="81280"/>
                  </a:lnTo>
                  <a:lnTo>
                    <a:pt x="47472" y="74028"/>
                  </a:lnTo>
                  <a:lnTo>
                    <a:pt x="48780" y="74764"/>
                  </a:lnTo>
                  <a:lnTo>
                    <a:pt x="48958" y="73660"/>
                  </a:lnTo>
                  <a:lnTo>
                    <a:pt x="49161" y="72390"/>
                  </a:lnTo>
                  <a:lnTo>
                    <a:pt x="46824" y="73660"/>
                  </a:lnTo>
                  <a:lnTo>
                    <a:pt x="47383" y="73977"/>
                  </a:lnTo>
                  <a:lnTo>
                    <a:pt x="43408" y="78740"/>
                  </a:lnTo>
                  <a:lnTo>
                    <a:pt x="44361" y="82550"/>
                  </a:lnTo>
                  <a:lnTo>
                    <a:pt x="47256" y="81280"/>
                  </a:lnTo>
                  <a:lnTo>
                    <a:pt x="48006" y="86360"/>
                  </a:lnTo>
                  <a:lnTo>
                    <a:pt x="50152" y="85090"/>
                  </a:lnTo>
                  <a:lnTo>
                    <a:pt x="50469" y="83820"/>
                  </a:lnTo>
                  <a:lnTo>
                    <a:pt x="52603" y="83820"/>
                  </a:lnTo>
                  <a:lnTo>
                    <a:pt x="58242" y="87630"/>
                  </a:lnTo>
                  <a:lnTo>
                    <a:pt x="46570" y="91440"/>
                  </a:lnTo>
                  <a:lnTo>
                    <a:pt x="52590" y="93980"/>
                  </a:lnTo>
                  <a:lnTo>
                    <a:pt x="55168" y="92710"/>
                  </a:lnTo>
                  <a:lnTo>
                    <a:pt x="59397" y="91440"/>
                  </a:lnTo>
                  <a:lnTo>
                    <a:pt x="58559" y="95250"/>
                  </a:lnTo>
                  <a:lnTo>
                    <a:pt x="54508" y="96520"/>
                  </a:lnTo>
                  <a:lnTo>
                    <a:pt x="55803" y="100330"/>
                  </a:lnTo>
                  <a:lnTo>
                    <a:pt x="57327" y="98742"/>
                  </a:lnTo>
                  <a:lnTo>
                    <a:pt x="57264" y="99085"/>
                  </a:lnTo>
                  <a:lnTo>
                    <a:pt x="55524" y="102870"/>
                  </a:lnTo>
                  <a:lnTo>
                    <a:pt x="58623" y="100330"/>
                  </a:lnTo>
                  <a:lnTo>
                    <a:pt x="58242" y="100330"/>
                  </a:lnTo>
                  <a:lnTo>
                    <a:pt x="57645" y="98412"/>
                  </a:lnTo>
                  <a:lnTo>
                    <a:pt x="58242" y="97790"/>
                  </a:lnTo>
                  <a:lnTo>
                    <a:pt x="60667" y="95250"/>
                  </a:lnTo>
                  <a:lnTo>
                    <a:pt x="60147" y="99085"/>
                  </a:lnTo>
                  <a:lnTo>
                    <a:pt x="61010" y="101600"/>
                  </a:lnTo>
                  <a:lnTo>
                    <a:pt x="57924" y="102870"/>
                  </a:lnTo>
                  <a:lnTo>
                    <a:pt x="60007" y="106680"/>
                  </a:lnTo>
                  <a:lnTo>
                    <a:pt x="64109" y="109220"/>
                  </a:lnTo>
                  <a:lnTo>
                    <a:pt x="66471" y="113030"/>
                  </a:lnTo>
                  <a:lnTo>
                    <a:pt x="65392" y="114300"/>
                  </a:lnTo>
                  <a:lnTo>
                    <a:pt x="64071" y="113030"/>
                  </a:lnTo>
                  <a:lnTo>
                    <a:pt x="63461" y="115570"/>
                  </a:lnTo>
                  <a:lnTo>
                    <a:pt x="67424" y="119380"/>
                  </a:lnTo>
                  <a:lnTo>
                    <a:pt x="67475" y="120650"/>
                  </a:lnTo>
                  <a:lnTo>
                    <a:pt x="67589" y="128270"/>
                  </a:lnTo>
                  <a:lnTo>
                    <a:pt x="67462" y="132080"/>
                  </a:lnTo>
                  <a:lnTo>
                    <a:pt x="71069" y="133350"/>
                  </a:lnTo>
                  <a:lnTo>
                    <a:pt x="72682" y="133350"/>
                  </a:lnTo>
                  <a:lnTo>
                    <a:pt x="73304" y="134620"/>
                  </a:lnTo>
                  <a:lnTo>
                    <a:pt x="71564" y="135890"/>
                  </a:lnTo>
                  <a:lnTo>
                    <a:pt x="70434" y="135890"/>
                  </a:lnTo>
                  <a:lnTo>
                    <a:pt x="74206" y="138430"/>
                  </a:lnTo>
                  <a:lnTo>
                    <a:pt x="79413" y="143510"/>
                  </a:lnTo>
                  <a:lnTo>
                    <a:pt x="77355" y="148590"/>
                  </a:lnTo>
                  <a:lnTo>
                    <a:pt x="76263" y="148590"/>
                  </a:lnTo>
                  <a:lnTo>
                    <a:pt x="75984" y="151130"/>
                  </a:lnTo>
                  <a:lnTo>
                    <a:pt x="83299" y="149860"/>
                  </a:lnTo>
                  <a:lnTo>
                    <a:pt x="81419" y="153670"/>
                  </a:lnTo>
                  <a:lnTo>
                    <a:pt x="80733" y="152400"/>
                  </a:lnTo>
                  <a:lnTo>
                    <a:pt x="81521" y="160020"/>
                  </a:lnTo>
                  <a:lnTo>
                    <a:pt x="86334" y="166370"/>
                  </a:lnTo>
                  <a:lnTo>
                    <a:pt x="83045" y="171450"/>
                  </a:lnTo>
                  <a:lnTo>
                    <a:pt x="87566" y="171450"/>
                  </a:lnTo>
                  <a:lnTo>
                    <a:pt x="82804" y="179070"/>
                  </a:lnTo>
                  <a:lnTo>
                    <a:pt x="88887" y="177800"/>
                  </a:lnTo>
                  <a:lnTo>
                    <a:pt x="86880" y="181610"/>
                  </a:lnTo>
                  <a:lnTo>
                    <a:pt x="85585" y="181610"/>
                  </a:lnTo>
                  <a:lnTo>
                    <a:pt x="84861" y="186690"/>
                  </a:lnTo>
                  <a:lnTo>
                    <a:pt x="84874" y="187960"/>
                  </a:lnTo>
                  <a:lnTo>
                    <a:pt x="89065" y="187960"/>
                  </a:lnTo>
                  <a:lnTo>
                    <a:pt x="90068" y="189230"/>
                  </a:lnTo>
                  <a:lnTo>
                    <a:pt x="86931" y="190500"/>
                  </a:lnTo>
                  <a:lnTo>
                    <a:pt x="90741" y="191770"/>
                  </a:lnTo>
                  <a:lnTo>
                    <a:pt x="87249" y="194310"/>
                  </a:lnTo>
                  <a:lnTo>
                    <a:pt x="88392" y="195580"/>
                  </a:lnTo>
                  <a:lnTo>
                    <a:pt x="88519" y="195567"/>
                  </a:lnTo>
                  <a:lnTo>
                    <a:pt x="88887" y="195668"/>
                  </a:lnTo>
                  <a:lnTo>
                    <a:pt x="88633" y="195376"/>
                  </a:lnTo>
                  <a:lnTo>
                    <a:pt x="89522" y="194310"/>
                  </a:lnTo>
                  <a:lnTo>
                    <a:pt x="90449" y="194310"/>
                  </a:lnTo>
                  <a:lnTo>
                    <a:pt x="92430" y="195580"/>
                  </a:lnTo>
                  <a:lnTo>
                    <a:pt x="89585" y="200660"/>
                  </a:lnTo>
                  <a:lnTo>
                    <a:pt x="87985" y="200660"/>
                  </a:lnTo>
                  <a:lnTo>
                    <a:pt x="91300" y="205955"/>
                  </a:lnTo>
                  <a:lnTo>
                    <a:pt x="92925" y="207010"/>
                  </a:lnTo>
                  <a:lnTo>
                    <a:pt x="91833" y="206819"/>
                  </a:lnTo>
                  <a:lnTo>
                    <a:pt x="91960" y="207010"/>
                  </a:lnTo>
                  <a:lnTo>
                    <a:pt x="90665" y="207010"/>
                  </a:lnTo>
                  <a:lnTo>
                    <a:pt x="90424" y="206565"/>
                  </a:lnTo>
                  <a:lnTo>
                    <a:pt x="85826" y="205740"/>
                  </a:lnTo>
                  <a:lnTo>
                    <a:pt x="89369" y="208280"/>
                  </a:lnTo>
                  <a:lnTo>
                    <a:pt x="91948" y="208280"/>
                  </a:lnTo>
                  <a:lnTo>
                    <a:pt x="90297" y="210820"/>
                  </a:lnTo>
                  <a:lnTo>
                    <a:pt x="90843" y="213360"/>
                  </a:lnTo>
                  <a:lnTo>
                    <a:pt x="92087" y="215900"/>
                  </a:lnTo>
                  <a:lnTo>
                    <a:pt x="89827" y="215900"/>
                  </a:lnTo>
                  <a:lnTo>
                    <a:pt x="90030" y="220980"/>
                  </a:lnTo>
                  <a:lnTo>
                    <a:pt x="92506" y="224790"/>
                  </a:lnTo>
                  <a:lnTo>
                    <a:pt x="93345" y="229870"/>
                  </a:lnTo>
                  <a:lnTo>
                    <a:pt x="94056" y="228600"/>
                  </a:lnTo>
                  <a:lnTo>
                    <a:pt x="97942" y="227330"/>
                  </a:lnTo>
                  <a:lnTo>
                    <a:pt x="98488" y="229577"/>
                  </a:lnTo>
                  <a:lnTo>
                    <a:pt x="99136" y="229870"/>
                  </a:lnTo>
                  <a:lnTo>
                    <a:pt x="99009" y="232410"/>
                  </a:lnTo>
                  <a:lnTo>
                    <a:pt x="95478" y="232410"/>
                  </a:lnTo>
                  <a:lnTo>
                    <a:pt x="94234" y="231140"/>
                  </a:lnTo>
                  <a:lnTo>
                    <a:pt x="95719" y="233680"/>
                  </a:lnTo>
                  <a:lnTo>
                    <a:pt x="95046" y="233680"/>
                  </a:lnTo>
                  <a:lnTo>
                    <a:pt x="89954" y="237490"/>
                  </a:lnTo>
                  <a:lnTo>
                    <a:pt x="93776" y="238760"/>
                  </a:lnTo>
                  <a:lnTo>
                    <a:pt x="92798" y="238760"/>
                  </a:lnTo>
                  <a:lnTo>
                    <a:pt x="93446" y="243840"/>
                  </a:lnTo>
                  <a:lnTo>
                    <a:pt x="94919" y="246380"/>
                  </a:lnTo>
                  <a:lnTo>
                    <a:pt x="95643" y="250190"/>
                  </a:lnTo>
                  <a:lnTo>
                    <a:pt x="98564" y="250190"/>
                  </a:lnTo>
                  <a:lnTo>
                    <a:pt x="98171" y="251460"/>
                  </a:lnTo>
                  <a:lnTo>
                    <a:pt x="100647" y="252730"/>
                  </a:lnTo>
                  <a:lnTo>
                    <a:pt x="100025" y="255270"/>
                  </a:lnTo>
                  <a:lnTo>
                    <a:pt x="98044" y="259080"/>
                  </a:lnTo>
                  <a:lnTo>
                    <a:pt x="98653" y="262890"/>
                  </a:lnTo>
                  <a:lnTo>
                    <a:pt x="100368" y="265430"/>
                  </a:lnTo>
                  <a:lnTo>
                    <a:pt x="101206" y="262890"/>
                  </a:lnTo>
                  <a:lnTo>
                    <a:pt x="103073" y="264160"/>
                  </a:lnTo>
                  <a:lnTo>
                    <a:pt x="100418" y="265430"/>
                  </a:lnTo>
                  <a:lnTo>
                    <a:pt x="101028" y="267970"/>
                  </a:lnTo>
                  <a:lnTo>
                    <a:pt x="98920" y="266700"/>
                  </a:lnTo>
                  <a:lnTo>
                    <a:pt x="99733" y="271780"/>
                  </a:lnTo>
                  <a:lnTo>
                    <a:pt x="100114" y="271780"/>
                  </a:lnTo>
                  <a:lnTo>
                    <a:pt x="102590" y="278130"/>
                  </a:lnTo>
                  <a:lnTo>
                    <a:pt x="103657" y="276860"/>
                  </a:lnTo>
                  <a:lnTo>
                    <a:pt x="105029" y="276860"/>
                  </a:lnTo>
                  <a:lnTo>
                    <a:pt x="105524" y="278130"/>
                  </a:lnTo>
                  <a:lnTo>
                    <a:pt x="104051" y="279400"/>
                  </a:lnTo>
                  <a:lnTo>
                    <a:pt x="102463" y="279400"/>
                  </a:lnTo>
                  <a:lnTo>
                    <a:pt x="103339" y="283210"/>
                  </a:lnTo>
                  <a:lnTo>
                    <a:pt x="101422" y="289560"/>
                  </a:lnTo>
                  <a:lnTo>
                    <a:pt x="99758" y="294640"/>
                  </a:lnTo>
                  <a:lnTo>
                    <a:pt x="101422" y="298450"/>
                  </a:lnTo>
                  <a:lnTo>
                    <a:pt x="101142" y="298450"/>
                  </a:lnTo>
                  <a:lnTo>
                    <a:pt x="104216" y="303530"/>
                  </a:lnTo>
                  <a:lnTo>
                    <a:pt x="103822" y="306070"/>
                  </a:lnTo>
                  <a:lnTo>
                    <a:pt x="102158" y="302260"/>
                  </a:lnTo>
                  <a:lnTo>
                    <a:pt x="100558" y="303530"/>
                  </a:lnTo>
                  <a:lnTo>
                    <a:pt x="105194" y="309880"/>
                  </a:lnTo>
                  <a:lnTo>
                    <a:pt x="100177" y="312420"/>
                  </a:lnTo>
                  <a:lnTo>
                    <a:pt x="103301" y="317500"/>
                  </a:lnTo>
                  <a:lnTo>
                    <a:pt x="100037" y="321310"/>
                  </a:lnTo>
                  <a:lnTo>
                    <a:pt x="100050" y="325120"/>
                  </a:lnTo>
                  <a:lnTo>
                    <a:pt x="100596" y="330200"/>
                  </a:lnTo>
                  <a:lnTo>
                    <a:pt x="98882" y="335280"/>
                  </a:lnTo>
                  <a:lnTo>
                    <a:pt x="100736" y="334010"/>
                  </a:lnTo>
                  <a:lnTo>
                    <a:pt x="102577" y="335280"/>
                  </a:lnTo>
                  <a:lnTo>
                    <a:pt x="101358" y="335813"/>
                  </a:lnTo>
                  <a:lnTo>
                    <a:pt x="101930" y="336550"/>
                  </a:lnTo>
                  <a:lnTo>
                    <a:pt x="102349" y="344170"/>
                  </a:lnTo>
                  <a:lnTo>
                    <a:pt x="100939" y="353060"/>
                  </a:lnTo>
                  <a:lnTo>
                    <a:pt x="98717" y="360680"/>
                  </a:lnTo>
                  <a:lnTo>
                    <a:pt x="96697" y="369570"/>
                  </a:lnTo>
                  <a:lnTo>
                    <a:pt x="95999" y="373380"/>
                  </a:lnTo>
                  <a:lnTo>
                    <a:pt x="106210" y="372110"/>
                  </a:lnTo>
                  <a:lnTo>
                    <a:pt x="101523" y="375920"/>
                  </a:lnTo>
                  <a:lnTo>
                    <a:pt x="98132" y="374650"/>
                  </a:lnTo>
                  <a:lnTo>
                    <a:pt x="99631" y="381000"/>
                  </a:lnTo>
                  <a:lnTo>
                    <a:pt x="99428" y="387350"/>
                  </a:lnTo>
                  <a:lnTo>
                    <a:pt x="99060" y="393700"/>
                  </a:lnTo>
                  <a:lnTo>
                    <a:pt x="100050" y="398780"/>
                  </a:lnTo>
                  <a:lnTo>
                    <a:pt x="98247" y="398780"/>
                  </a:lnTo>
                  <a:lnTo>
                    <a:pt x="98323" y="397510"/>
                  </a:lnTo>
                  <a:lnTo>
                    <a:pt x="95694" y="400050"/>
                  </a:lnTo>
                  <a:lnTo>
                    <a:pt x="97764" y="403860"/>
                  </a:lnTo>
                  <a:lnTo>
                    <a:pt x="97942" y="403860"/>
                  </a:lnTo>
                  <a:lnTo>
                    <a:pt x="99809" y="403860"/>
                  </a:lnTo>
                  <a:lnTo>
                    <a:pt x="116586" y="403860"/>
                  </a:lnTo>
                  <a:lnTo>
                    <a:pt x="118325" y="402590"/>
                  </a:lnTo>
                  <a:lnTo>
                    <a:pt x="116509" y="407670"/>
                  </a:lnTo>
                  <a:lnTo>
                    <a:pt x="117868" y="406400"/>
                  </a:lnTo>
                  <a:lnTo>
                    <a:pt x="124688" y="406400"/>
                  </a:lnTo>
                  <a:lnTo>
                    <a:pt x="119126" y="402590"/>
                  </a:lnTo>
                  <a:lnTo>
                    <a:pt x="117271" y="401320"/>
                  </a:lnTo>
                  <a:lnTo>
                    <a:pt x="121412" y="398780"/>
                  </a:lnTo>
                  <a:lnTo>
                    <a:pt x="121754" y="400050"/>
                  </a:lnTo>
                  <a:lnTo>
                    <a:pt x="124206" y="397510"/>
                  </a:lnTo>
                  <a:lnTo>
                    <a:pt x="119532" y="394970"/>
                  </a:lnTo>
                  <a:lnTo>
                    <a:pt x="120243" y="391160"/>
                  </a:lnTo>
                  <a:lnTo>
                    <a:pt x="121259" y="391160"/>
                  </a:lnTo>
                  <a:lnTo>
                    <a:pt x="117983" y="388620"/>
                  </a:lnTo>
                  <a:lnTo>
                    <a:pt x="117055" y="384810"/>
                  </a:lnTo>
                  <a:lnTo>
                    <a:pt x="116509" y="382270"/>
                  </a:lnTo>
                  <a:lnTo>
                    <a:pt x="116471" y="382117"/>
                  </a:lnTo>
                  <a:lnTo>
                    <a:pt x="115951" y="382270"/>
                  </a:lnTo>
                  <a:lnTo>
                    <a:pt x="115341" y="379730"/>
                  </a:lnTo>
                  <a:lnTo>
                    <a:pt x="116840" y="378460"/>
                  </a:lnTo>
                  <a:lnTo>
                    <a:pt x="118211" y="377190"/>
                  </a:lnTo>
                  <a:lnTo>
                    <a:pt x="121107" y="377190"/>
                  </a:lnTo>
                  <a:lnTo>
                    <a:pt x="121132" y="379730"/>
                  </a:lnTo>
                  <a:lnTo>
                    <a:pt x="124929" y="378460"/>
                  </a:lnTo>
                  <a:lnTo>
                    <a:pt x="123050" y="377190"/>
                  </a:lnTo>
                  <a:lnTo>
                    <a:pt x="121170" y="375920"/>
                  </a:lnTo>
                  <a:lnTo>
                    <a:pt x="121894" y="374650"/>
                  </a:lnTo>
                  <a:lnTo>
                    <a:pt x="123507" y="374650"/>
                  </a:lnTo>
                  <a:lnTo>
                    <a:pt x="123291" y="372110"/>
                  </a:lnTo>
                  <a:lnTo>
                    <a:pt x="123177" y="370840"/>
                  </a:lnTo>
                  <a:lnTo>
                    <a:pt x="119075" y="370840"/>
                  </a:lnTo>
                  <a:lnTo>
                    <a:pt x="119456" y="367030"/>
                  </a:lnTo>
                  <a:lnTo>
                    <a:pt x="119595" y="365760"/>
                  </a:lnTo>
                  <a:lnTo>
                    <a:pt x="118338" y="367030"/>
                  </a:lnTo>
                  <a:lnTo>
                    <a:pt x="114388" y="364490"/>
                  </a:lnTo>
                  <a:lnTo>
                    <a:pt x="120713" y="364490"/>
                  </a:lnTo>
                  <a:lnTo>
                    <a:pt x="117754" y="361950"/>
                  </a:lnTo>
                  <a:lnTo>
                    <a:pt x="121907" y="361950"/>
                  </a:lnTo>
                  <a:lnTo>
                    <a:pt x="120954" y="360680"/>
                  </a:lnTo>
                  <a:lnTo>
                    <a:pt x="118059" y="355600"/>
                  </a:lnTo>
                  <a:lnTo>
                    <a:pt x="117360" y="353060"/>
                  </a:lnTo>
                  <a:lnTo>
                    <a:pt x="118478" y="353529"/>
                  </a:lnTo>
                  <a:lnTo>
                    <a:pt x="118198" y="353060"/>
                  </a:lnTo>
                  <a:lnTo>
                    <a:pt x="117436" y="351790"/>
                  </a:lnTo>
                  <a:lnTo>
                    <a:pt x="117589" y="347980"/>
                  </a:lnTo>
                  <a:lnTo>
                    <a:pt x="125590" y="349250"/>
                  </a:lnTo>
                  <a:lnTo>
                    <a:pt x="124777" y="347980"/>
                  </a:lnTo>
                  <a:lnTo>
                    <a:pt x="119862" y="340360"/>
                  </a:lnTo>
                  <a:lnTo>
                    <a:pt x="126009" y="337820"/>
                  </a:lnTo>
                  <a:lnTo>
                    <a:pt x="123774" y="334010"/>
                  </a:lnTo>
                  <a:lnTo>
                    <a:pt x="123037" y="332740"/>
                  </a:lnTo>
                  <a:lnTo>
                    <a:pt x="127266" y="327660"/>
                  </a:lnTo>
                  <a:lnTo>
                    <a:pt x="126885" y="322580"/>
                  </a:lnTo>
                  <a:lnTo>
                    <a:pt x="126784" y="321310"/>
                  </a:lnTo>
                  <a:lnTo>
                    <a:pt x="120561" y="322580"/>
                  </a:lnTo>
                  <a:lnTo>
                    <a:pt x="126606" y="318770"/>
                  </a:lnTo>
                  <a:lnTo>
                    <a:pt x="125260" y="318770"/>
                  </a:lnTo>
                  <a:lnTo>
                    <a:pt x="126593" y="316598"/>
                  </a:lnTo>
                  <a:lnTo>
                    <a:pt x="124206" y="318592"/>
                  </a:lnTo>
                  <a:lnTo>
                    <a:pt x="124396" y="318770"/>
                  </a:lnTo>
                  <a:lnTo>
                    <a:pt x="120205" y="318770"/>
                  </a:lnTo>
                  <a:lnTo>
                    <a:pt x="119773" y="317500"/>
                  </a:lnTo>
                  <a:lnTo>
                    <a:pt x="120256" y="317500"/>
                  </a:lnTo>
                  <a:lnTo>
                    <a:pt x="121183" y="316217"/>
                  </a:lnTo>
                  <a:lnTo>
                    <a:pt x="121424" y="316141"/>
                  </a:lnTo>
                  <a:lnTo>
                    <a:pt x="123964" y="318376"/>
                  </a:lnTo>
                  <a:lnTo>
                    <a:pt x="123583" y="316141"/>
                  </a:lnTo>
                  <a:lnTo>
                    <a:pt x="123139" y="313524"/>
                  </a:lnTo>
                  <a:lnTo>
                    <a:pt x="123939" y="312420"/>
                  </a:lnTo>
                  <a:lnTo>
                    <a:pt x="125768" y="311150"/>
                  </a:lnTo>
                  <a:lnTo>
                    <a:pt x="125399" y="313690"/>
                  </a:lnTo>
                  <a:lnTo>
                    <a:pt x="126822" y="313690"/>
                  </a:lnTo>
                  <a:lnTo>
                    <a:pt x="127088" y="311150"/>
                  </a:lnTo>
                  <a:lnTo>
                    <a:pt x="127215" y="309880"/>
                  </a:lnTo>
                  <a:lnTo>
                    <a:pt x="129501" y="312420"/>
                  </a:lnTo>
                  <a:lnTo>
                    <a:pt x="131127" y="309880"/>
                  </a:lnTo>
                  <a:lnTo>
                    <a:pt x="128854" y="309880"/>
                  </a:lnTo>
                  <a:lnTo>
                    <a:pt x="127812" y="308610"/>
                  </a:lnTo>
                  <a:lnTo>
                    <a:pt x="128625" y="307340"/>
                  </a:lnTo>
                  <a:lnTo>
                    <a:pt x="125755" y="309880"/>
                  </a:lnTo>
                  <a:lnTo>
                    <a:pt x="123101" y="306070"/>
                  </a:lnTo>
                  <a:lnTo>
                    <a:pt x="122212" y="304800"/>
                  </a:lnTo>
                  <a:lnTo>
                    <a:pt x="131000" y="306070"/>
                  </a:lnTo>
                  <a:lnTo>
                    <a:pt x="130124" y="304800"/>
                  </a:lnTo>
                  <a:lnTo>
                    <a:pt x="127482" y="300990"/>
                  </a:lnTo>
                  <a:lnTo>
                    <a:pt x="129552" y="302260"/>
                  </a:lnTo>
                  <a:lnTo>
                    <a:pt x="128930" y="300990"/>
                  </a:lnTo>
                  <a:lnTo>
                    <a:pt x="128308" y="299720"/>
                  </a:lnTo>
                  <a:lnTo>
                    <a:pt x="129311" y="293370"/>
                  </a:lnTo>
                  <a:lnTo>
                    <a:pt x="123952" y="292100"/>
                  </a:lnTo>
                  <a:lnTo>
                    <a:pt x="124663" y="290830"/>
                  </a:lnTo>
                  <a:lnTo>
                    <a:pt x="126923" y="290830"/>
                  </a:lnTo>
                  <a:lnTo>
                    <a:pt x="127317" y="285750"/>
                  </a:lnTo>
                  <a:lnTo>
                    <a:pt x="120650" y="279400"/>
                  </a:lnTo>
                  <a:lnTo>
                    <a:pt x="122085" y="276860"/>
                  </a:lnTo>
                  <a:lnTo>
                    <a:pt x="123520" y="274320"/>
                  </a:lnTo>
                  <a:lnTo>
                    <a:pt x="125107" y="274320"/>
                  </a:lnTo>
                  <a:lnTo>
                    <a:pt x="124574" y="273050"/>
                  </a:lnTo>
                  <a:lnTo>
                    <a:pt x="122097" y="273050"/>
                  </a:lnTo>
                  <a:lnTo>
                    <a:pt x="123520" y="271780"/>
                  </a:lnTo>
                  <a:lnTo>
                    <a:pt x="125158" y="271780"/>
                  </a:lnTo>
                  <a:lnTo>
                    <a:pt x="122148" y="269240"/>
                  </a:lnTo>
                  <a:lnTo>
                    <a:pt x="122529" y="267970"/>
                  </a:lnTo>
                  <a:lnTo>
                    <a:pt x="122923" y="266700"/>
                  </a:lnTo>
                  <a:lnTo>
                    <a:pt x="124777" y="267970"/>
                  </a:lnTo>
                  <a:lnTo>
                    <a:pt x="125158" y="266700"/>
                  </a:lnTo>
                  <a:lnTo>
                    <a:pt x="126276" y="262890"/>
                  </a:lnTo>
                  <a:lnTo>
                    <a:pt x="119684" y="260350"/>
                  </a:lnTo>
                  <a:lnTo>
                    <a:pt x="118160" y="255270"/>
                  </a:lnTo>
                  <a:lnTo>
                    <a:pt x="122745" y="255270"/>
                  </a:lnTo>
                  <a:lnTo>
                    <a:pt x="123825" y="250190"/>
                  </a:lnTo>
                  <a:lnTo>
                    <a:pt x="124307" y="248920"/>
                  </a:lnTo>
                  <a:lnTo>
                    <a:pt x="124968" y="248920"/>
                  </a:lnTo>
                  <a:lnTo>
                    <a:pt x="124663" y="241300"/>
                  </a:lnTo>
                  <a:lnTo>
                    <a:pt x="119710" y="237490"/>
                  </a:lnTo>
                  <a:lnTo>
                    <a:pt x="117106" y="232410"/>
                  </a:lnTo>
                  <a:lnTo>
                    <a:pt x="121678" y="227330"/>
                  </a:lnTo>
                  <a:lnTo>
                    <a:pt x="117246" y="219710"/>
                  </a:lnTo>
                  <a:lnTo>
                    <a:pt x="118960" y="213360"/>
                  </a:lnTo>
                  <a:lnTo>
                    <a:pt x="115404" y="213360"/>
                  </a:lnTo>
                  <a:lnTo>
                    <a:pt x="114757" y="212090"/>
                  </a:lnTo>
                  <a:lnTo>
                    <a:pt x="115430" y="210820"/>
                  </a:lnTo>
                  <a:lnTo>
                    <a:pt x="110947" y="209550"/>
                  </a:lnTo>
                  <a:lnTo>
                    <a:pt x="115138" y="208280"/>
                  </a:lnTo>
                  <a:lnTo>
                    <a:pt x="115150" y="209550"/>
                  </a:lnTo>
                  <a:lnTo>
                    <a:pt x="119049" y="207010"/>
                  </a:lnTo>
                  <a:lnTo>
                    <a:pt x="117462" y="204470"/>
                  </a:lnTo>
                  <a:lnTo>
                    <a:pt x="117322" y="203200"/>
                  </a:lnTo>
                  <a:lnTo>
                    <a:pt x="117170" y="201930"/>
                  </a:lnTo>
                  <a:lnTo>
                    <a:pt x="111658" y="203200"/>
                  </a:lnTo>
                  <a:lnTo>
                    <a:pt x="113601" y="198120"/>
                  </a:lnTo>
                  <a:lnTo>
                    <a:pt x="112293" y="194310"/>
                  </a:lnTo>
                  <a:lnTo>
                    <a:pt x="110083" y="187960"/>
                  </a:lnTo>
                  <a:lnTo>
                    <a:pt x="111848" y="184150"/>
                  </a:lnTo>
                  <a:lnTo>
                    <a:pt x="110185" y="182880"/>
                  </a:lnTo>
                  <a:lnTo>
                    <a:pt x="109867" y="180340"/>
                  </a:lnTo>
                  <a:lnTo>
                    <a:pt x="108165" y="180340"/>
                  </a:lnTo>
                  <a:lnTo>
                    <a:pt x="111074" y="179070"/>
                  </a:lnTo>
                  <a:lnTo>
                    <a:pt x="110985" y="177800"/>
                  </a:lnTo>
                  <a:lnTo>
                    <a:pt x="110642" y="172720"/>
                  </a:lnTo>
                  <a:lnTo>
                    <a:pt x="108712" y="168910"/>
                  </a:lnTo>
                  <a:lnTo>
                    <a:pt x="111023" y="168910"/>
                  </a:lnTo>
                  <a:lnTo>
                    <a:pt x="110769" y="167640"/>
                  </a:lnTo>
                  <a:lnTo>
                    <a:pt x="110502" y="166370"/>
                  </a:lnTo>
                  <a:lnTo>
                    <a:pt x="101866" y="167640"/>
                  </a:lnTo>
                  <a:lnTo>
                    <a:pt x="101053" y="165100"/>
                  </a:lnTo>
                  <a:lnTo>
                    <a:pt x="105130" y="163830"/>
                  </a:lnTo>
                  <a:lnTo>
                    <a:pt x="103924" y="158750"/>
                  </a:lnTo>
                  <a:lnTo>
                    <a:pt x="106172" y="153670"/>
                  </a:lnTo>
                  <a:lnTo>
                    <a:pt x="100876" y="149860"/>
                  </a:lnTo>
                  <a:lnTo>
                    <a:pt x="103187" y="149860"/>
                  </a:lnTo>
                  <a:lnTo>
                    <a:pt x="102628" y="147320"/>
                  </a:lnTo>
                  <a:lnTo>
                    <a:pt x="103098" y="143510"/>
                  </a:lnTo>
                  <a:lnTo>
                    <a:pt x="103390" y="141008"/>
                  </a:lnTo>
                  <a:lnTo>
                    <a:pt x="108407" y="141008"/>
                  </a:lnTo>
                  <a:lnTo>
                    <a:pt x="106807" y="142278"/>
                  </a:lnTo>
                  <a:lnTo>
                    <a:pt x="105829" y="142278"/>
                  </a:lnTo>
                  <a:lnTo>
                    <a:pt x="109029" y="143548"/>
                  </a:lnTo>
                  <a:lnTo>
                    <a:pt x="113461" y="144818"/>
                  </a:lnTo>
                  <a:lnTo>
                    <a:pt x="111671" y="148628"/>
                  </a:lnTo>
                  <a:lnTo>
                    <a:pt x="110680" y="148628"/>
                  </a:lnTo>
                  <a:lnTo>
                    <a:pt x="110413" y="149898"/>
                  </a:lnTo>
                  <a:lnTo>
                    <a:pt x="117043" y="146088"/>
                  </a:lnTo>
                  <a:lnTo>
                    <a:pt x="115316" y="148628"/>
                  </a:lnTo>
                  <a:lnTo>
                    <a:pt x="114706" y="148628"/>
                  </a:lnTo>
                  <a:lnTo>
                    <a:pt x="115316" y="152438"/>
                  </a:lnTo>
                  <a:lnTo>
                    <a:pt x="119748" y="154978"/>
                  </a:lnTo>
                  <a:lnTo>
                    <a:pt x="116865" y="160058"/>
                  </a:lnTo>
                  <a:lnTo>
                    <a:pt x="120980" y="157518"/>
                  </a:lnTo>
                  <a:lnTo>
                    <a:pt x="116713" y="163868"/>
                  </a:lnTo>
                  <a:lnTo>
                    <a:pt x="122250" y="160058"/>
                  </a:lnTo>
                  <a:lnTo>
                    <a:pt x="120484" y="163868"/>
                  </a:lnTo>
                  <a:lnTo>
                    <a:pt x="119253" y="163868"/>
                  </a:lnTo>
                  <a:lnTo>
                    <a:pt x="118719" y="167678"/>
                  </a:lnTo>
                  <a:lnTo>
                    <a:pt x="122643" y="166408"/>
                  </a:lnTo>
                  <a:lnTo>
                    <a:pt x="123647" y="166408"/>
                  </a:lnTo>
                  <a:lnTo>
                    <a:pt x="120802" y="168948"/>
                  </a:lnTo>
                  <a:lnTo>
                    <a:pt x="124383" y="167678"/>
                  </a:lnTo>
                  <a:lnTo>
                    <a:pt x="121259" y="170218"/>
                  </a:lnTo>
                  <a:lnTo>
                    <a:pt x="122402" y="170218"/>
                  </a:lnTo>
                  <a:lnTo>
                    <a:pt x="122529" y="170357"/>
                  </a:lnTo>
                  <a:lnTo>
                    <a:pt x="122872" y="170281"/>
                  </a:lnTo>
                  <a:lnTo>
                    <a:pt x="122440" y="170180"/>
                  </a:lnTo>
                  <a:lnTo>
                    <a:pt x="123355" y="168948"/>
                  </a:lnTo>
                  <a:lnTo>
                    <a:pt x="124193" y="168948"/>
                  </a:lnTo>
                  <a:lnTo>
                    <a:pt x="126123" y="170218"/>
                  </a:lnTo>
                  <a:lnTo>
                    <a:pt x="123723" y="172758"/>
                  </a:lnTo>
                  <a:lnTo>
                    <a:pt x="122275" y="174028"/>
                  </a:lnTo>
                  <a:lnTo>
                    <a:pt x="126187" y="175298"/>
                  </a:lnTo>
                  <a:lnTo>
                    <a:pt x="127139" y="175298"/>
                  </a:lnTo>
                  <a:lnTo>
                    <a:pt x="120510" y="177838"/>
                  </a:lnTo>
                  <a:lnTo>
                    <a:pt x="123939" y="177838"/>
                  </a:lnTo>
                  <a:lnTo>
                    <a:pt x="124498" y="176568"/>
                  </a:lnTo>
                  <a:lnTo>
                    <a:pt x="126301" y="176568"/>
                  </a:lnTo>
                  <a:lnTo>
                    <a:pt x="124904" y="177838"/>
                  </a:lnTo>
                  <a:lnTo>
                    <a:pt x="125615" y="179108"/>
                  </a:lnTo>
                  <a:lnTo>
                    <a:pt x="126911" y="180378"/>
                  </a:lnTo>
                  <a:lnTo>
                    <a:pt x="124802" y="181648"/>
                  </a:lnTo>
                  <a:lnTo>
                    <a:pt x="125285" y="182918"/>
                  </a:lnTo>
                  <a:lnTo>
                    <a:pt x="127850" y="185458"/>
                  </a:lnTo>
                  <a:lnTo>
                    <a:pt x="128930" y="187998"/>
                  </a:lnTo>
                  <a:lnTo>
                    <a:pt x="129476" y="186728"/>
                  </a:lnTo>
                  <a:lnTo>
                    <a:pt x="133045" y="184188"/>
                  </a:lnTo>
                  <a:lnTo>
                    <a:pt x="133718" y="185458"/>
                  </a:lnTo>
                  <a:lnTo>
                    <a:pt x="134353" y="185458"/>
                  </a:lnTo>
                  <a:lnTo>
                    <a:pt x="134416" y="186728"/>
                  </a:lnTo>
                  <a:lnTo>
                    <a:pt x="131114" y="187998"/>
                  </a:lnTo>
                  <a:lnTo>
                    <a:pt x="131457" y="187998"/>
                  </a:lnTo>
                  <a:lnTo>
                    <a:pt x="130568" y="189268"/>
                  </a:lnTo>
                  <a:lnTo>
                    <a:pt x="130886" y="189268"/>
                  </a:lnTo>
                  <a:lnTo>
                    <a:pt x="126517" y="193078"/>
                  </a:lnTo>
                  <a:lnTo>
                    <a:pt x="129374" y="192074"/>
                  </a:lnTo>
                  <a:lnTo>
                    <a:pt x="130340" y="194348"/>
                  </a:lnTo>
                  <a:lnTo>
                    <a:pt x="131914" y="195618"/>
                  </a:lnTo>
                  <a:lnTo>
                    <a:pt x="132969" y="196888"/>
                  </a:lnTo>
                  <a:lnTo>
                    <a:pt x="135699" y="195618"/>
                  </a:lnTo>
                  <a:lnTo>
                    <a:pt x="135445" y="196888"/>
                  </a:lnTo>
                  <a:lnTo>
                    <a:pt x="137909" y="196888"/>
                  </a:lnTo>
                  <a:lnTo>
                    <a:pt x="137642" y="198158"/>
                  </a:lnTo>
                  <a:lnTo>
                    <a:pt x="136194" y="200698"/>
                  </a:lnTo>
                  <a:lnTo>
                    <a:pt x="137134" y="203238"/>
                  </a:lnTo>
                  <a:lnTo>
                    <a:pt x="138988" y="203238"/>
                  </a:lnTo>
                  <a:lnTo>
                    <a:pt x="139573" y="201968"/>
                  </a:lnTo>
                  <a:lnTo>
                    <a:pt x="141414" y="201968"/>
                  </a:lnTo>
                  <a:lnTo>
                    <a:pt x="138988" y="203238"/>
                  </a:lnTo>
                  <a:lnTo>
                    <a:pt x="139941" y="204508"/>
                  </a:lnTo>
                  <a:lnTo>
                    <a:pt x="137782" y="204508"/>
                  </a:lnTo>
                  <a:lnTo>
                    <a:pt x="139052" y="207048"/>
                  </a:lnTo>
                  <a:lnTo>
                    <a:pt x="139382" y="207048"/>
                  </a:lnTo>
                  <a:lnTo>
                    <a:pt x="142506" y="208318"/>
                  </a:lnTo>
                  <a:lnTo>
                    <a:pt x="143700" y="208318"/>
                  </a:lnTo>
                  <a:lnTo>
                    <a:pt x="144614" y="207048"/>
                  </a:lnTo>
                  <a:lnTo>
                    <a:pt x="145224" y="208318"/>
                  </a:lnTo>
                  <a:lnTo>
                    <a:pt x="144030" y="209588"/>
                  </a:lnTo>
                  <a:lnTo>
                    <a:pt x="142506" y="209588"/>
                  </a:lnTo>
                  <a:lnTo>
                    <a:pt x="147459" y="210858"/>
                  </a:lnTo>
                  <a:lnTo>
                    <a:pt x="138099" y="219748"/>
                  </a:lnTo>
                  <a:lnTo>
                    <a:pt x="143916" y="219748"/>
                  </a:lnTo>
                  <a:lnTo>
                    <a:pt x="147535" y="221018"/>
                  </a:lnTo>
                  <a:lnTo>
                    <a:pt x="147523" y="222288"/>
                  </a:lnTo>
                  <a:lnTo>
                    <a:pt x="145402" y="221018"/>
                  </a:lnTo>
                  <a:lnTo>
                    <a:pt x="144157" y="222288"/>
                  </a:lnTo>
                  <a:lnTo>
                    <a:pt x="149313" y="223558"/>
                  </a:lnTo>
                  <a:lnTo>
                    <a:pt x="145072" y="227368"/>
                  </a:lnTo>
                  <a:lnTo>
                    <a:pt x="148653" y="228638"/>
                  </a:lnTo>
                  <a:lnTo>
                    <a:pt x="141808" y="232448"/>
                  </a:lnTo>
                  <a:lnTo>
                    <a:pt x="151371" y="233718"/>
                  </a:lnTo>
                  <a:lnTo>
                    <a:pt x="147421" y="238798"/>
                  </a:lnTo>
                  <a:lnTo>
                    <a:pt x="149136" y="237528"/>
                  </a:lnTo>
                  <a:lnTo>
                    <a:pt x="149491" y="237528"/>
                  </a:lnTo>
                  <a:lnTo>
                    <a:pt x="149491" y="238277"/>
                  </a:lnTo>
                  <a:lnTo>
                    <a:pt x="150723" y="237693"/>
                  </a:lnTo>
                  <a:lnTo>
                    <a:pt x="150596" y="237528"/>
                  </a:lnTo>
                  <a:lnTo>
                    <a:pt x="151091" y="237528"/>
                  </a:lnTo>
                  <a:lnTo>
                    <a:pt x="150723" y="237693"/>
                  </a:lnTo>
                  <a:lnTo>
                    <a:pt x="154559" y="242608"/>
                  </a:lnTo>
                  <a:lnTo>
                    <a:pt x="151307" y="250228"/>
                  </a:lnTo>
                  <a:lnTo>
                    <a:pt x="151320" y="252768"/>
                  </a:lnTo>
                  <a:lnTo>
                    <a:pt x="151447" y="257848"/>
                  </a:lnTo>
                  <a:lnTo>
                    <a:pt x="160921" y="254038"/>
                  </a:lnTo>
                  <a:lnTo>
                    <a:pt x="157403" y="257848"/>
                  </a:lnTo>
                  <a:lnTo>
                    <a:pt x="153860" y="257848"/>
                  </a:lnTo>
                  <a:lnTo>
                    <a:pt x="159105" y="260388"/>
                  </a:lnTo>
                  <a:lnTo>
                    <a:pt x="156083" y="265468"/>
                  </a:lnTo>
                  <a:lnTo>
                    <a:pt x="160401" y="269278"/>
                  </a:lnTo>
                  <a:lnTo>
                    <a:pt x="158559" y="269278"/>
                  </a:lnTo>
                  <a:lnTo>
                    <a:pt x="158483" y="268008"/>
                  </a:lnTo>
                  <a:lnTo>
                    <a:pt x="156248" y="270548"/>
                  </a:lnTo>
                  <a:lnTo>
                    <a:pt x="159118" y="271818"/>
                  </a:lnTo>
                  <a:lnTo>
                    <a:pt x="159346" y="271818"/>
                  </a:lnTo>
                  <a:lnTo>
                    <a:pt x="158432" y="273088"/>
                  </a:lnTo>
                  <a:lnTo>
                    <a:pt x="157187" y="273088"/>
                  </a:lnTo>
                  <a:lnTo>
                    <a:pt x="162064" y="274358"/>
                  </a:lnTo>
                  <a:lnTo>
                    <a:pt x="159994" y="274358"/>
                  </a:lnTo>
                  <a:lnTo>
                    <a:pt x="158991" y="276898"/>
                  </a:lnTo>
                  <a:lnTo>
                    <a:pt x="161683" y="275628"/>
                  </a:lnTo>
                  <a:lnTo>
                    <a:pt x="160705" y="278168"/>
                  </a:lnTo>
                  <a:lnTo>
                    <a:pt x="163626" y="278168"/>
                  </a:lnTo>
                  <a:lnTo>
                    <a:pt x="162255" y="280708"/>
                  </a:lnTo>
                  <a:lnTo>
                    <a:pt x="165595" y="280708"/>
                  </a:lnTo>
                  <a:lnTo>
                    <a:pt x="161467" y="283184"/>
                  </a:lnTo>
                  <a:lnTo>
                    <a:pt x="161239" y="283248"/>
                  </a:lnTo>
                  <a:lnTo>
                    <a:pt x="162839" y="285788"/>
                  </a:lnTo>
                  <a:lnTo>
                    <a:pt x="163690" y="285788"/>
                  </a:lnTo>
                  <a:lnTo>
                    <a:pt x="163868" y="287058"/>
                  </a:lnTo>
                  <a:lnTo>
                    <a:pt x="161848" y="287058"/>
                  </a:lnTo>
                  <a:lnTo>
                    <a:pt x="162128" y="288328"/>
                  </a:lnTo>
                  <a:lnTo>
                    <a:pt x="163182" y="289598"/>
                  </a:lnTo>
                  <a:lnTo>
                    <a:pt x="165531" y="288328"/>
                  </a:lnTo>
                  <a:lnTo>
                    <a:pt x="160362" y="292138"/>
                  </a:lnTo>
                  <a:lnTo>
                    <a:pt x="170776" y="290868"/>
                  </a:lnTo>
                  <a:lnTo>
                    <a:pt x="163880" y="294678"/>
                  </a:lnTo>
                  <a:lnTo>
                    <a:pt x="167005" y="297218"/>
                  </a:lnTo>
                  <a:lnTo>
                    <a:pt x="168465" y="298856"/>
                  </a:lnTo>
                  <a:lnTo>
                    <a:pt x="164998" y="299758"/>
                  </a:lnTo>
                  <a:lnTo>
                    <a:pt x="166865" y="301688"/>
                  </a:lnTo>
                  <a:lnTo>
                    <a:pt x="168986" y="299415"/>
                  </a:lnTo>
                  <a:lnTo>
                    <a:pt x="169291" y="299758"/>
                  </a:lnTo>
                  <a:lnTo>
                    <a:pt x="170954" y="302298"/>
                  </a:lnTo>
                  <a:lnTo>
                    <a:pt x="167449" y="302298"/>
                  </a:lnTo>
                  <a:lnTo>
                    <a:pt x="171754" y="303568"/>
                  </a:lnTo>
                  <a:lnTo>
                    <a:pt x="171170" y="306108"/>
                  </a:lnTo>
                  <a:lnTo>
                    <a:pt x="170675" y="307378"/>
                  </a:lnTo>
                  <a:lnTo>
                    <a:pt x="169075" y="306108"/>
                  </a:lnTo>
                  <a:lnTo>
                    <a:pt x="168236" y="306108"/>
                  </a:lnTo>
                  <a:lnTo>
                    <a:pt x="170713" y="308648"/>
                  </a:lnTo>
                  <a:lnTo>
                    <a:pt x="168643" y="311188"/>
                  </a:lnTo>
                  <a:lnTo>
                    <a:pt x="170256" y="312585"/>
                  </a:lnTo>
                  <a:lnTo>
                    <a:pt x="170459" y="313728"/>
                  </a:lnTo>
                  <a:lnTo>
                    <a:pt x="170611" y="313728"/>
                  </a:lnTo>
                  <a:lnTo>
                    <a:pt x="170268" y="312610"/>
                  </a:lnTo>
                  <a:lnTo>
                    <a:pt x="171437" y="313613"/>
                  </a:lnTo>
                  <a:lnTo>
                    <a:pt x="174129" y="312458"/>
                  </a:lnTo>
                  <a:lnTo>
                    <a:pt x="176009" y="313728"/>
                  </a:lnTo>
                  <a:lnTo>
                    <a:pt x="173329" y="313728"/>
                  </a:lnTo>
                  <a:lnTo>
                    <a:pt x="178371" y="316268"/>
                  </a:lnTo>
                  <a:lnTo>
                    <a:pt x="170484" y="316268"/>
                  </a:lnTo>
                  <a:lnTo>
                    <a:pt x="170929" y="317538"/>
                  </a:lnTo>
                  <a:lnTo>
                    <a:pt x="170561" y="317538"/>
                  </a:lnTo>
                  <a:lnTo>
                    <a:pt x="171983" y="318808"/>
                  </a:lnTo>
                  <a:lnTo>
                    <a:pt x="174142" y="317538"/>
                  </a:lnTo>
                  <a:lnTo>
                    <a:pt x="174332" y="320078"/>
                  </a:lnTo>
                  <a:lnTo>
                    <a:pt x="175869" y="320078"/>
                  </a:lnTo>
                  <a:lnTo>
                    <a:pt x="175196" y="322618"/>
                  </a:lnTo>
                  <a:lnTo>
                    <a:pt x="174066" y="322618"/>
                  </a:lnTo>
                  <a:lnTo>
                    <a:pt x="174383" y="323888"/>
                  </a:lnTo>
                  <a:lnTo>
                    <a:pt x="179654" y="325158"/>
                  </a:lnTo>
                  <a:lnTo>
                    <a:pt x="178092" y="327698"/>
                  </a:lnTo>
                  <a:lnTo>
                    <a:pt x="173507" y="327698"/>
                  </a:lnTo>
                  <a:lnTo>
                    <a:pt x="176745" y="328968"/>
                  </a:lnTo>
                  <a:lnTo>
                    <a:pt x="172885" y="328968"/>
                  </a:lnTo>
                  <a:lnTo>
                    <a:pt x="174193" y="330238"/>
                  </a:lnTo>
                  <a:lnTo>
                    <a:pt x="176034" y="330238"/>
                  </a:lnTo>
                  <a:lnTo>
                    <a:pt x="176085" y="331508"/>
                  </a:lnTo>
                  <a:lnTo>
                    <a:pt x="179019" y="331508"/>
                  </a:lnTo>
                  <a:lnTo>
                    <a:pt x="177838" y="332778"/>
                  </a:lnTo>
                  <a:lnTo>
                    <a:pt x="176161" y="332778"/>
                  </a:lnTo>
                  <a:lnTo>
                    <a:pt x="177114" y="334048"/>
                  </a:lnTo>
                  <a:lnTo>
                    <a:pt x="178460" y="332778"/>
                  </a:lnTo>
                  <a:lnTo>
                    <a:pt x="180568" y="334048"/>
                  </a:lnTo>
                  <a:lnTo>
                    <a:pt x="183362" y="332778"/>
                  </a:lnTo>
                  <a:lnTo>
                    <a:pt x="182435" y="334048"/>
                  </a:lnTo>
                  <a:lnTo>
                    <a:pt x="182003" y="334048"/>
                  </a:lnTo>
                  <a:lnTo>
                    <a:pt x="182499" y="335318"/>
                  </a:lnTo>
                  <a:lnTo>
                    <a:pt x="180276" y="336588"/>
                  </a:lnTo>
                  <a:lnTo>
                    <a:pt x="182930" y="336588"/>
                  </a:lnTo>
                  <a:lnTo>
                    <a:pt x="182054" y="337858"/>
                  </a:lnTo>
                  <a:lnTo>
                    <a:pt x="177723" y="337858"/>
                  </a:lnTo>
                  <a:lnTo>
                    <a:pt x="176911" y="339128"/>
                  </a:lnTo>
                  <a:lnTo>
                    <a:pt x="180213" y="339128"/>
                  </a:lnTo>
                  <a:lnTo>
                    <a:pt x="178092" y="341668"/>
                  </a:lnTo>
                  <a:lnTo>
                    <a:pt x="181025" y="341668"/>
                  </a:lnTo>
                  <a:lnTo>
                    <a:pt x="180238" y="342938"/>
                  </a:lnTo>
                  <a:lnTo>
                    <a:pt x="178193" y="342938"/>
                  </a:lnTo>
                  <a:lnTo>
                    <a:pt x="177876" y="344208"/>
                  </a:lnTo>
                  <a:lnTo>
                    <a:pt x="183083" y="341668"/>
                  </a:lnTo>
                  <a:lnTo>
                    <a:pt x="181152" y="344208"/>
                  </a:lnTo>
                  <a:lnTo>
                    <a:pt x="180098" y="344208"/>
                  </a:lnTo>
                  <a:lnTo>
                    <a:pt x="179184" y="345478"/>
                  </a:lnTo>
                  <a:lnTo>
                    <a:pt x="182156" y="348018"/>
                  </a:lnTo>
                  <a:lnTo>
                    <a:pt x="181025" y="349288"/>
                  </a:lnTo>
                  <a:lnTo>
                    <a:pt x="177165" y="350558"/>
                  </a:lnTo>
                  <a:lnTo>
                    <a:pt x="177660" y="351828"/>
                  </a:lnTo>
                  <a:lnTo>
                    <a:pt x="181889" y="354368"/>
                  </a:lnTo>
                  <a:lnTo>
                    <a:pt x="181457" y="355638"/>
                  </a:lnTo>
                  <a:lnTo>
                    <a:pt x="187007" y="355638"/>
                  </a:lnTo>
                  <a:lnTo>
                    <a:pt x="178790" y="358178"/>
                  </a:lnTo>
                  <a:lnTo>
                    <a:pt x="179920" y="358711"/>
                  </a:lnTo>
                  <a:lnTo>
                    <a:pt x="178371" y="359448"/>
                  </a:lnTo>
                  <a:lnTo>
                    <a:pt x="179006" y="359448"/>
                  </a:lnTo>
                  <a:lnTo>
                    <a:pt x="178193" y="360718"/>
                  </a:lnTo>
                  <a:lnTo>
                    <a:pt x="180530" y="361988"/>
                  </a:lnTo>
                  <a:lnTo>
                    <a:pt x="182410" y="364528"/>
                  </a:lnTo>
                  <a:lnTo>
                    <a:pt x="180962" y="364528"/>
                  </a:lnTo>
                  <a:lnTo>
                    <a:pt x="179743" y="365798"/>
                  </a:lnTo>
                  <a:lnTo>
                    <a:pt x="180352" y="367068"/>
                  </a:lnTo>
                  <a:lnTo>
                    <a:pt x="179768" y="368338"/>
                  </a:lnTo>
                  <a:lnTo>
                    <a:pt x="181203" y="368338"/>
                  </a:lnTo>
                  <a:lnTo>
                    <a:pt x="181000" y="369608"/>
                  </a:lnTo>
                  <a:lnTo>
                    <a:pt x="183057" y="369608"/>
                  </a:lnTo>
                  <a:lnTo>
                    <a:pt x="180327" y="372148"/>
                  </a:lnTo>
                  <a:lnTo>
                    <a:pt x="181584" y="373418"/>
                  </a:lnTo>
                  <a:lnTo>
                    <a:pt x="183057" y="375958"/>
                  </a:lnTo>
                  <a:lnTo>
                    <a:pt x="182016" y="377228"/>
                  </a:lnTo>
                  <a:lnTo>
                    <a:pt x="192290" y="377228"/>
                  </a:lnTo>
                  <a:lnTo>
                    <a:pt x="193217" y="375958"/>
                  </a:lnTo>
                  <a:lnTo>
                    <a:pt x="194144" y="374688"/>
                  </a:lnTo>
                  <a:lnTo>
                    <a:pt x="192493" y="374688"/>
                  </a:lnTo>
                  <a:lnTo>
                    <a:pt x="191452" y="374688"/>
                  </a:lnTo>
                  <a:lnTo>
                    <a:pt x="186753" y="375958"/>
                  </a:lnTo>
                  <a:lnTo>
                    <a:pt x="184873" y="374688"/>
                  </a:lnTo>
                  <a:lnTo>
                    <a:pt x="189191" y="374688"/>
                  </a:lnTo>
                  <a:lnTo>
                    <a:pt x="189395" y="373418"/>
                  </a:lnTo>
                  <a:lnTo>
                    <a:pt x="191655" y="373418"/>
                  </a:lnTo>
                  <a:lnTo>
                    <a:pt x="191782" y="373621"/>
                  </a:lnTo>
                  <a:lnTo>
                    <a:pt x="189191" y="374688"/>
                  </a:lnTo>
                  <a:lnTo>
                    <a:pt x="191249" y="374688"/>
                  </a:lnTo>
                  <a:lnTo>
                    <a:pt x="191935" y="373849"/>
                  </a:lnTo>
                  <a:lnTo>
                    <a:pt x="192493" y="374688"/>
                  </a:lnTo>
                  <a:lnTo>
                    <a:pt x="192811" y="373418"/>
                  </a:lnTo>
                  <a:lnTo>
                    <a:pt x="194005" y="372148"/>
                  </a:lnTo>
                  <a:lnTo>
                    <a:pt x="192481" y="372148"/>
                  </a:lnTo>
                  <a:lnTo>
                    <a:pt x="192265" y="370878"/>
                  </a:lnTo>
                  <a:lnTo>
                    <a:pt x="195961" y="370878"/>
                  </a:lnTo>
                  <a:lnTo>
                    <a:pt x="194513" y="369608"/>
                  </a:lnTo>
                  <a:lnTo>
                    <a:pt x="192862" y="369608"/>
                  </a:lnTo>
                  <a:lnTo>
                    <a:pt x="192862" y="368338"/>
                  </a:lnTo>
                  <a:lnTo>
                    <a:pt x="193738" y="368338"/>
                  </a:lnTo>
                  <a:lnTo>
                    <a:pt x="194297" y="365798"/>
                  </a:lnTo>
                  <a:lnTo>
                    <a:pt x="194576" y="364528"/>
                  </a:lnTo>
                  <a:lnTo>
                    <a:pt x="191325" y="365798"/>
                  </a:lnTo>
                  <a:lnTo>
                    <a:pt x="191135" y="365798"/>
                  </a:lnTo>
                  <a:lnTo>
                    <a:pt x="187794" y="364528"/>
                  </a:lnTo>
                  <a:lnTo>
                    <a:pt x="192506" y="360718"/>
                  </a:lnTo>
                  <a:lnTo>
                    <a:pt x="191071" y="359448"/>
                  </a:lnTo>
                  <a:lnTo>
                    <a:pt x="192087" y="358178"/>
                  </a:lnTo>
                  <a:lnTo>
                    <a:pt x="190842" y="356908"/>
                  </a:lnTo>
                  <a:lnTo>
                    <a:pt x="191249" y="355638"/>
                  </a:lnTo>
                  <a:lnTo>
                    <a:pt x="188988" y="354368"/>
                  </a:lnTo>
                  <a:lnTo>
                    <a:pt x="192062" y="354368"/>
                  </a:lnTo>
                  <a:lnTo>
                    <a:pt x="191211" y="353098"/>
                  </a:lnTo>
                  <a:lnTo>
                    <a:pt x="190106" y="353098"/>
                  </a:lnTo>
                  <a:lnTo>
                    <a:pt x="191668" y="351828"/>
                  </a:lnTo>
                  <a:lnTo>
                    <a:pt x="193065" y="351828"/>
                  </a:lnTo>
                  <a:lnTo>
                    <a:pt x="193560" y="351828"/>
                  </a:lnTo>
                  <a:lnTo>
                    <a:pt x="193421" y="351269"/>
                  </a:lnTo>
                  <a:lnTo>
                    <a:pt x="193865" y="350558"/>
                  </a:lnTo>
                  <a:lnTo>
                    <a:pt x="195453" y="350558"/>
                  </a:lnTo>
                  <a:lnTo>
                    <a:pt x="192506" y="349288"/>
                  </a:lnTo>
                  <a:lnTo>
                    <a:pt x="195186" y="349288"/>
                  </a:lnTo>
                  <a:lnTo>
                    <a:pt x="195732" y="348018"/>
                  </a:lnTo>
                  <a:lnTo>
                    <a:pt x="194868" y="346748"/>
                  </a:lnTo>
                  <a:lnTo>
                    <a:pt x="193078" y="348018"/>
                  </a:lnTo>
                  <a:lnTo>
                    <a:pt x="192620" y="348018"/>
                  </a:lnTo>
                  <a:lnTo>
                    <a:pt x="192951" y="346748"/>
                  </a:lnTo>
                  <a:lnTo>
                    <a:pt x="194868" y="346748"/>
                  </a:lnTo>
                  <a:lnTo>
                    <a:pt x="196443" y="346748"/>
                  </a:lnTo>
                  <a:lnTo>
                    <a:pt x="200393" y="342938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2934563" y="7640161"/>
              <a:ext cx="857885" cy="943610"/>
            </a:xfrm>
            <a:custGeom>
              <a:avLst/>
              <a:gdLst/>
              <a:ahLst/>
              <a:cxnLst/>
              <a:rect l="l" t="t" r="r" b="b"/>
              <a:pathLst>
                <a:path w="857885" h="943609">
                  <a:moveTo>
                    <a:pt x="5270" y="26670"/>
                  </a:moveTo>
                  <a:lnTo>
                    <a:pt x="4305" y="25400"/>
                  </a:lnTo>
                  <a:lnTo>
                    <a:pt x="5054" y="26670"/>
                  </a:lnTo>
                  <a:lnTo>
                    <a:pt x="5270" y="26670"/>
                  </a:lnTo>
                  <a:close/>
                </a:path>
                <a:path w="857885" h="943609">
                  <a:moveTo>
                    <a:pt x="5765" y="21247"/>
                  </a:moveTo>
                  <a:lnTo>
                    <a:pt x="5295" y="21590"/>
                  </a:lnTo>
                  <a:lnTo>
                    <a:pt x="2971" y="19050"/>
                  </a:lnTo>
                  <a:lnTo>
                    <a:pt x="2514" y="22860"/>
                  </a:lnTo>
                  <a:lnTo>
                    <a:pt x="5041" y="24130"/>
                  </a:lnTo>
                  <a:lnTo>
                    <a:pt x="5676" y="21590"/>
                  </a:lnTo>
                  <a:lnTo>
                    <a:pt x="5765" y="21247"/>
                  </a:lnTo>
                  <a:close/>
                </a:path>
                <a:path w="857885" h="943609">
                  <a:moveTo>
                    <a:pt x="6515" y="38392"/>
                  </a:moveTo>
                  <a:lnTo>
                    <a:pt x="6184" y="38277"/>
                  </a:lnTo>
                  <a:lnTo>
                    <a:pt x="5969" y="38265"/>
                  </a:lnTo>
                  <a:lnTo>
                    <a:pt x="5994" y="38506"/>
                  </a:lnTo>
                  <a:lnTo>
                    <a:pt x="6210" y="38455"/>
                  </a:lnTo>
                  <a:lnTo>
                    <a:pt x="6337" y="38430"/>
                  </a:lnTo>
                  <a:lnTo>
                    <a:pt x="6515" y="38392"/>
                  </a:lnTo>
                  <a:close/>
                </a:path>
                <a:path w="857885" h="943609">
                  <a:moveTo>
                    <a:pt x="14185" y="72491"/>
                  </a:moveTo>
                  <a:lnTo>
                    <a:pt x="10896" y="73660"/>
                  </a:lnTo>
                  <a:lnTo>
                    <a:pt x="14185" y="72491"/>
                  </a:lnTo>
                  <a:close/>
                </a:path>
                <a:path w="857885" h="943609">
                  <a:moveTo>
                    <a:pt x="14630" y="1460"/>
                  </a:moveTo>
                  <a:lnTo>
                    <a:pt x="12750" y="1295"/>
                  </a:lnTo>
                  <a:lnTo>
                    <a:pt x="13004" y="1739"/>
                  </a:lnTo>
                  <a:lnTo>
                    <a:pt x="14630" y="1460"/>
                  </a:lnTo>
                  <a:close/>
                </a:path>
                <a:path w="857885" h="943609">
                  <a:moveTo>
                    <a:pt x="14681" y="91440"/>
                  </a:moveTo>
                  <a:lnTo>
                    <a:pt x="14592" y="91274"/>
                  </a:lnTo>
                  <a:lnTo>
                    <a:pt x="12369" y="88900"/>
                  </a:lnTo>
                  <a:lnTo>
                    <a:pt x="12954" y="92710"/>
                  </a:lnTo>
                  <a:lnTo>
                    <a:pt x="14681" y="91440"/>
                  </a:lnTo>
                  <a:close/>
                </a:path>
                <a:path w="857885" h="943609">
                  <a:moveTo>
                    <a:pt x="14897" y="91274"/>
                  </a:moveTo>
                  <a:lnTo>
                    <a:pt x="14719" y="91414"/>
                  </a:lnTo>
                  <a:lnTo>
                    <a:pt x="14897" y="91274"/>
                  </a:lnTo>
                  <a:close/>
                </a:path>
                <a:path w="857885" h="943609">
                  <a:moveTo>
                    <a:pt x="23710" y="113563"/>
                  </a:moveTo>
                  <a:lnTo>
                    <a:pt x="21717" y="114300"/>
                  </a:lnTo>
                  <a:lnTo>
                    <a:pt x="20383" y="110667"/>
                  </a:lnTo>
                  <a:lnTo>
                    <a:pt x="21285" y="115163"/>
                  </a:lnTo>
                  <a:lnTo>
                    <a:pt x="22021" y="114477"/>
                  </a:lnTo>
                  <a:lnTo>
                    <a:pt x="22860" y="113982"/>
                  </a:lnTo>
                  <a:lnTo>
                    <a:pt x="23710" y="113563"/>
                  </a:lnTo>
                  <a:close/>
                </a:path>
                <a:path w="857885" h="943609">
                  <a:moveTo>
                    <a:pt x="24434" y="113817"/>
                  </a:moveTo>
                  <a:lnTo>
                    <a:pt x="23749" y="114300"/>
                  </a:lnTo>
                  <a:lnTo>
                    <a:pt x="24320" y="114300"/>
                  </a:lnTo>
                  <a:lnTo>
                    <a:pt x="24434" y="113817"/>
                  </a:lnTo>
                  <a:close/>
                </a:path>
                <a:path w="857885" h="943609">
                  <a:moveTo>
                    <a:pt x="26631" y="118503"/>
                  </a:moveTo>
                  <a:lnTo>
                    <a:pt x="26250" y="118110"/>
                  </a:lnTo>
                  <a:lnTo>
                    <a:pt x="26022" y="117767"/>
                  </a:lnTo>
                  <a:lnTo>
                    <a:pt x="25488" y="119380"/>
                  </a:lnTo>
                  <a:lnTo>
                    <a:pt x="26631" y="118503"/>
                  </a:lnTo>
                  <a:close/>
                </a:path>
                <a:path w="857885" h="943609">
                  <a:moveTo>
                    <a:pt x="29248" y="156578"/>
                  </a:moveTo>
                  <a:lnTo>
                    <a:pt x="28740" y="156210"/>
                  </a:lnTo>
                  <a:lnTo>
                    <a:pt x="28536" y="152781"/>
                  </a:lnTo>
                  <a:lnTo>
                    <a:pt x="28397" y="152844"/>
                  </a:lnTo>
                  <a:lnTo>
                    <a:pt x="28168" y="153670"/>
                  </a:lnTo>
                  <a:lnTo>
                    <a:pt x="25552" y="157480"/>
                  </a:lnTo>
                  <a:lnTo>
                    <a:pt x="29248" y="156578"/>
                  </a:lnTo>
                  <a:close/>
                </a:path>
                <a:path w="857885" h="943609">
                  <a:moveTo>
                    <a:pt x="30784" y="156210"/>
                  </a:moveTo>
                  <a:lnTo>
                    <a:pt x="29248" y="156578"/>
                  </a:lnTo>
                  <a:lnTo>
                    <a:pt x="30441" y="157480"/>
                  </a:lnTo>
                  <a:lnTo>
                    <a:pt x="30708" y="156578"/>
                  </a:lnTo>
                  <a:lnTo>
                    <a:pt x="30784" y="156210"/>
                  </a:lnTo>
                  <a:close/>
                </a:path>
                <a:path w="857885" h="943609">
                  <a:moveTo>
                    <a:pt x="35267" y="207010"/>
                  </a:moveTo>
                  <a:lnTo>
                    <a:pt x="33299" y="207010"/>
                  </a:lnTo>
                  <a:lnTo>
                    <a:pt x="32562" y="209550"/>
                  </a:lnTo>
                  <a:lnTo>
                    <a:pt x="35267" y="207010"/>
                  </a:lnTo>
                  <a:close/>
                </a:path>
                <a:path w="857885" h="943609">
                  <a:moveTo>
                    <a:pt x="36068" y="92710"/>
                  </a:moveTo>
                  <a:lnTo>
                    <a:pt x="35877" y="90170"/>
                  </a:lnTo>
                  <a:lnTo>
                    <a:pt x="35788" y="88900"/>
                  </a:lnTo>
                  <a:lnTo>
                    <a:pt x="35699" y="87630"/>
                  </a:lnTo>
                  <a:lnTo>
                    <a:pt x="33528" y="78740"/>
                  </a:lnTo>
                  <a:lnTo>
                    <a:pt x="33223" y="77470"/>
                  </a:lnTo>
                  <a:lnTo>
                    <a:pt x="31051" y="67310"/>
                  </a:lnTo>
                  <a:lnTo>
                    <a:pt x="31140" y="62230"/>
                  </a:lnTo>
                  <a:lnTo>
                    <a:pt x="31254" y="55880"/>
                  </a:lnTo>
                  <a:lnTo>
                    <a:pt x="31610" y="52070"/>
                  </a:lnTo>
                  <a:lnTo>
                    <a:pt x="29108" y="52070"/>
                  </a:lnTo>
                  <a:lnTo>
                    <a:pt x="26822" y="50800"/>
                  </a:lnTo>
                  <a:lnTo>
                    <a:pt x="29768" y="48260"/>
                  </a:lnTo>
                  <a:lnTo>
                    <a:pt x="25425" y="45720"/>
                  </a:lnTo>
                  <a:lnTo>
                    <a:pt x="24917" y="43180"/>
                  </a:lnTo>
                  <a:lnTo>
                    <a:pt x="24663" y="41910"/>
                  </a:lnTo>
                  <a:lnTo>
                    <a:pt x="26098" y="36830"/>
                  </a:lnTo>
                  <a:lnTo>
                    <a:pt x="27012" y="33020"/>
                  </a:lnTo>
                  <a:lnTo>
                    <a:pt x="25234" y="29210"/>
                  </a:lnTo>
                  <a:lnTo>
                    <a:pt x="24650" y="27940"/>
                  </a:lnTo>
                  <a:lnTo>
                    <a:pt x="22758" y="29210"/>
                  </a:lnTo>
                  <a:lnTo>
                    <a:pt x="22606" y="26670"/>
                  </a:lnTo>
                  <a:lnTo>
                    <a:pt x="19761" y="21590"/>
                  </a:lnTo>
                  <a:lnTo>
                    <a:pt x="19913" y="21590"/>
                  </a:lnTo>
                  <a:lnTo>
                    <a:pt x="20777" y="20320"/>
                  </a:lnTo>
                  <a:lnTo>
                    <a:pt x="22377" y="20320"/>
                  </a:lnTo>
                  <a:lnTo>
                    <a:pt x="21551" y="19050"/>
                  </a:lnTo>
                  <a:lnTo>
                    <a:pt x="18237" y="13970"/>
                  </a:lnTo>
                  <a:lnTo>
                    <a:pt x="18338" y="8890"/>
                  </a:lnTo>
                  <a:lnTo>
                    <a:pt x="24815" y="13970"/>
                  </a:lnTo>
                  <a:lnTo>
                    <a:pt x="23990" y="8890"/>
                  </a:lnTo>
                  <a:lnTo>
                    <a:pt x="23583" y="6350"/>
                  </a:lnTo>
                  <a:lnTo>
                    <a:pt x="22974" y="5080"/>
                  </a:lnTo>
                  <a:lnTo>
                    <a:pt x="22377" y="3810"/>
                  </a:lnTo>
                  <a:lnTo>
                    <a:pt x="17246" y="0"/>
                  </a:lnTo>
                  <a:lnTo>
                    <a:pt x="16383" y="1270"/>
                  </a:lnTo>
                  <a:lnTo>
                    <a:pt x="16535" y="2540"/>
                  </a:lnTo>
                  <a:lnTo>
                    <a:pt x="15963" y="3810"/>
                  </a:lnTo>
                  <a:lnTo>
                    <a:pt x="14376" y="5080"/>
                  </a:lnTo>
                  <a:lnTo>
                    <a:pt x="13004" y="2540"/>
                  </a:lnTo>
                  <a:lnTo>
                    <a:pt x="2908" y="2540"/>
                  </a:lnTo>
                  <a:lnTo>
                    <a:pt x="863" y="8890"/>
                  </a:lnTo>
                  <a:lnTo>
                    <a:pt x="4660" y="12700"/>
                  </a:lnTo>
                  <a:lnTo>
                    <a:pt x="2641" y="13970"/>
                  </a:lnTo>
                  <a:lnTo>
                    <a:pt x="1739" y="10160"/>
                  </a:lnTo>
                  <a:lnTo>
                    <a:pt x="0" y="12700"/>
                  </a:lnTo>
                  <a:lnTo>
                    <a:pt x="2184" y="13970"/>
                  </a:lnTo>
                  <a:lnTo>
                    <a:pt x="3810" y="15240"/>
                  </a:lnTo>
                  <a:lnTo>
                    <a:pt x="2641" y="15240"/>
                  </a:lnTo>
                  <a:lnTo>
                    <a:pt x="1917" y="16510"/>
                  </a:lnTo>
                  <a:lnTo>
                    <a:pt x="1638" y="17780"/>
                  </a:lnTo>
                  <a:lnTo>
                    <a:pt x="6108" y="19875"/>
                  </a:lnTo>
                  <a:lnTo>
                    <a:pt x="6311" y="19050"/>
                  </a:lnTo>
                  <a:lnTo>
                    <a:pt x="6972" y="20281"/>
                  </a:lnTo>
                  <a:lnTo>
                    <a:pt x="6108" y="19875"/>
                  </a:lnTo>
                  <a:lnTo>
                    <a:pt x="5765" y="21247"/>
                  </a:lnTo>
                  <a:lnTo>
                    <a:pt x="7010" y="20345"/>
                  </a:lnTo>
                  <a:lnTo>
                    <a:pt x="8369" y="22860"/>
                  </a:lnTo>
                  <a:lnTo>
                    <a:pt x="6642" y="24130"/>
                  </a:lnTo>
                  <a:lnTo>
                    <a:pt x="5041" y="24130"/>
                  </a:lnTo>
                  <a:lnTo>
                    <a:pt x="4749" y="24130"/>
                  </a:lnTo>
                  <a:lnTo>
                    <a:pt x="7099" y="26670"/>
                  </a:lnTo>
                  <a:lnTo>
                    <a:pt x="5270" y="26670"/>
                  </a:lnTo>
                  <a:lnTo>
                    <a:pt x="6223" y="27940"/>
                  </a:lnTo>
                  <a:lnTo>
                    <a:pt x="6108" y="30480"/>
                  </a:lnTo>
                  <a:lnTo>
                    <a:pt x="8877" y="31750"/>
                  </a:lnTo>
                  <a:lnTo>
                    <a:pt x="6642" y="34290"/>
                  </a:lnTo>
                  <a:lnTo>
                    <a:pt x="11074" y="38100"/>
                  </a:lnTo>
                  <a:lnTo>
                    <a:pt x="6515" y="39370"/>
                  </a:lnTo>
                  <a:lnTo>
                    <a:pt x="7734" y="39370"/>
                  </a:lnTo>
                  <a:lnTo>
                    <a:pt x="10756" y="41910"/>
                  </a:lnTo>
                  <a:lnTo>
                    <a:pt x="11315" y="43180"/>
                  </a:lnTo>
                  <a:lnTo>
                    <a:pt x="5245" y="41910"/>
                  </a:lnTo>
                  <a:lnTo>
                    <a:pt x="12357" y="50800"/>
                  </a:lnTo>
                  <a:lnTo>
                    <a:pt x="6362" y="50800"/>
                  </a:lnTo>
                  <a:lnTo>
                    <a:pt x="11734" y="52070"/>
                  </a:lnTo>
                  <a:lnTo>
                    <a:pt x="10299" y="59690"/>
                  </a:lnTo>
                  <a:lnTo>
                    <a:pt x="12725" y="62268"/>
                  </a:lnTo>
                  <a:lnTo>
                    <a:pt x="12547" y="63500"/>
                  </a:lnTo>
                  <a:lnTo>
                    <a:pt x="12776" y="63500"/>
                  </a:lnTo>
                  <a:lnTo>
                    <a:pt x="12725" y="62293"/>
                  </a:lnTo>
                  <a:lnTo>
                    <a:pt x="13868" y="63500"/>
                  </a:lnTo>
                  <a:lnTo>
                    <a:pt x="12776" y="63500"/>
                  </a:lnTo>
                  <a:lnTo>
                    <a:pt x="12814" y="64770"/>
                  </a:lnTo>
                  <a:lnTo>
                    <a:pt x="11480" y="66040"/>
                  </a:lnTo>
                  <a:lnTo>
                    <a:pt x="10871" y="68580"/>
                  </a:lnTo>
                  <a:lnTo>
                    <a:pt x="14960" y="67310"/>
                  </a:lnTo>
                  <a:lnTo>
                    <a:pt x="16662" y="71120"/>
                  </a:lnTo>
                  <a:lnTo>
                    <a:pt x="19545" y="73660"/>
                  </a:lnTo>
                  <a:lnTo>
                    <a:pt x="16179" y="77470"/>
                  </a:lnTo>
                  <a:lnTo>
                    <a:pt x="14478" y="72390"/>
                  </a:lnTo>
                  <a:lnTo>
                    <a:pt x="14185" y="72491"/>
                  </a:lnTo>
                  <a:lnTo>
                    <a:pt x="15100" y="78740"/>
                  </a:lnTo>
                  <a:lnTo>
                    <a:pt x="17653" y="77470"/>
                  </a:lnTo>
                  <a:lnTo>
                    <a:pt x="16332" y="79133"/>
                  </a:lnTo>
                  <a:lnTo>
                    <a:pt x="13690" y="81280"/>
                  </a:lnTo>
                  <a:lnTo>
                    <a:pt x="18808" y="80010"/>
                  </a:lnTo>
                  <a:lnTo>
                    <a:pt x="14922" y="82550"/>
                  </a:lnTo>
                  <a:lnTo>
                    <a:pt x="18364" y="85090"/>
                  </a:lnTo>
                  <a:lnTo>
                    <a:pt x="16471" y="88900"/>
                  </a:lnTo>
                  <a:lnTo>
                    <a:pt x="13792" y="86360"/>
                  </a:lnTo>
                  <a:lnTo>
                    <a:pt x="15976" y="90170"/>
                  </a:lnTo>
                  <a:lnTo>
                    <a:pt x="14897" y="91274"/>
                  </a:lnTo>
                  <a:lnTo>
                    <a:pt x="16408" y="90170"/>
                  </a:lnTo>
                  <a:lnTo>
                    <a:pt x="18745" y="90170"/>
                  </a:lnTo>
                  <a:lnTo>
                    <a:pt x="19672" y="92710"/>
                  </a:lnTo>
                  <a:lnTo>
                    <a:pt x="36068" y="92710"/>
                  </a:lnTo>
                  <a:close/>
                </a:path>
                <a:path w="857885" h="943609">
                  <a:moveTo>
                    <a:pt x="45580" y="290525"/>
                  </a:moveTo>
                  <a:lnTo>
                    <a:pt x="44843" y="289953"/>
                  </a:lnTo>
                  <a:lnTo>
                    <a:pt x="44843" y="290652"/>
                  </a:lnTo>
                  <a:lnTo>
                    <a:pt x="45580" y="290525"/>
                  </a:lnTo>
                  <a:close/>
                </a:path>
                <a:path w="857885" h="943609">
                  <a:moveTo>
                    <a:pt x="46431" y="137160"/>
                  </a:moveTo>
                  <a:lnTo>
                    <a:pt x="45491" y="135890"/>
                  </a:lnTo>
                  <a:lnTo>
                    <a:pt x="45580" y="137160"/>
                  </a:lnTo>
                  <a:lnTo>
                    <a:pt x="46431" y="137160"/>
                  </a:lnTo>
                  <a:close/>
                </a:path>
                <a:path w="857885" h="943609">
                  <a:moveTo>
                    <a:pt x="49263" y="148590"/>
                  </a:moveTo>
                  <a:lnTo>
                    <a:pt x="48768" y="140970"/>
                  </a:lnTo>
                  <a:lnTo>
                    <a:pt x="42748" y="138430"/>
                  </a:lnTo>
                  <a:lnTo>
                    <a:pt x="41795" y="137160"/>
                  </a:lnTo>
                  <a:lnTo>
                    <a:pt x="44043" y="135890"/>
                  </a:lnTo>
                  <a:lnTo>
                    <a:pt x="45491" y="135890"/>
                  </a:lnTo>
                  <a:lnTo>
                    <a:pt x="44538" y="134620"/>
                  </a:lnTo>
                  <a:lnTo>
                    <a:pt x="44475" y="130810"/>
                  </a:lnTo>
                  <a:lnTo>
                    <a:pt x="44361" y="129540"/>
                  </a:lnTo>
                  <a:lnTo>
                    <a:pt x="44437" y="128270"/>
                  </a:lnTo>
                  <a:lnTo>
                    <a:pt x="43992" y="128270"/>
                  </a:lnTo>
                  <a:lnTo>
                    <a:pt x="43662" y="127139"/>
                  </a:lnTo>
                  <a:lnTo>
                    <a:pt x="43662" y="128270"/>
                  </a:lnTo>
                  <a:lnTo>
                    <a:pt x="40500" y="128270"/>
                  </a:lnTo>
                  <a:lnTo>
                    <a:pt x="41605" y="124460"/>
                  </a:lnTo>
                  <a:lnTo>
                    <a:pt x="43662" y="128270"/>
                  </a:lnTo>
                  <a:lnTo>
                    <a:pt x="43662" y="127139"/>
                  </a:lnTo>
                  <a:lnTo>
                    <a:pt x="42887" y="124460"/>
                  </a:lnTo>
                  <a:lnTo>
                    <a:pt x="44157" y="125730"/>
                  </a:lnTo>
                  <a:lnTo>
                    <a:pt x="44170" y="124460"/>
                  </a:lnTo>
                  <a:lnTo>
                    <a:pt x="44170" y="118110"/>
                  </a:lnTo>
                  <a:lnTo>
                    <a:pt x="43408" y="116840"/>
                  </a:lnTo>
                  <a:lnTo>
                    <a:pt x="41109" y="113030"/>
                  </a:lnTo>
                  <a:lnTo>
                    <a:pt x="40347" y="111760"/>
                  </a:lnTo>
                  <a:lnTo>
                    <a:pt x="36779" y="104140"/>
                  </a:lnTo>
                  <a:lnTo>
                    <a:pt x="37414" y="97790"/>
                  </a:lnTo>
                  <a:lnTo>
                    <a:pt x="37541" y="96520"/>
                  </a:lnTo>
                  <a:lnTo>
                    <a:pt x="37185" y="96520"/>
                  </a:lnTo>
                  <a:lnTo>
                    <a:pt x="37045" y="97790"/>
                  </a:lnTo>
                  <a:lnTo>
                    <a:pt x="36436" y="97790"/>
                  </a:lnTo>
                  <a:lnTo>
                    <a:pt x="36245" y="95250"/>
                  </a:lnTo>
                  <a:lnTo>
                    <a:pt x="20612" y="95250"/>
                  </a:lnTo>
                  <a:lnTo>
                    <a:pt x="14630" y="95250"/>
                  </a:lnTo>
                  <a:lnTo>
                    <a:pt x="16116" y="97790"/>
                  </a:lnTo>
                  <a:lnTo>
                    <a:pt x="20002" y="99060"/>
                  </a:lnTo>
                  <a:lnTo>
                    <a:pt x="20218" y="101600"/>
                  </a:lnTo>
                  <a:lnTo>
                    <a:pt x="18592" y="101600"/>
                  </a:lnTo>
                  <a:lnTo>
                    <a:pt x="22161" y="104140"/>
                  </a:lnTo>
                  <a:lnTo>
                    <a:pt x="20294" y="110490"/>
                  </a:lnTo>
                  <a:lnTo>
                    <a:pt x="24625" y="113030"/>
                  </a:lnTo>
                  <a:lnTo>
                    <a:pt x="24434" y="113817"/>
                  </a:lnTo>
                  <a:lnTo>
                    <a:pt x="25565" y="113030"/>
                  </a:lnTo>
                  <a:lnTo>
                    <a:pt x="28892" y="113030"/>
                  </a:lnTo>
                  <a:lnTo>
                    <a:pt x="29235" y="114300"/>
                  </a:lnTo>
                  <a:lnTo>
                    <a:pt x="31813" y="115570"/>
                  </a:lnTo>
                  <a:lnTo>
                    <a:pt x="29425" y="116840"/>
                  </a:lnTo>
                  <a:lnTo>
                    <a:pt x="29324" y="115570"/>
                  </a:lnTo>
                  <a:lnTo>
                    <a:pt x="27457" y="115570"/>
                  </a:lnTo>
                  <a:lnTo>
                    <a:pt x="28816" y="116840"/>
                  </a:lnTo>
                  <a:lnTo>
                    <a:pt x="26631" y="118503"/>
                  </a:lnTo>
                  <a:lnTo>
                    <a:pt x="29870" y="121920"/>
                  </a:lnTo>
                  <a:lnTo>
                    <a:pt x="29273" y="124460"/>
                  </a:lnTo>
                  <a:lnTo>
                    <a:pt x="25844" y="125730"/>
                  </a:lnTo>
                  <a:lnTo>
                    <a:pt x="26352" y="123190"/>
                  </a:lnTo>
                  <a:lnTo>
                    <a:pt x="27101" y="119380"/>
                  </a:lnTo>
                  <a:lnTo>
                    <a:pt x="24536" y="123190"/>
                  </a:lnTo>
                  <a:lnTo>
                    <a:pt x="25234" y="118110"/>
                  </a:lnTo>
                  <a:lnTo>
                    <a:pt x="20193" y="123190"/>
                  </a:lnTo>
                  <a:lnTo>
                    <a:pt x="24879" y="116078"/>
                  </a:lnTo>
                  <a:lnTo>
                    <a:pt x="26022" y="117767"/>
                  </a:lnTo>
                  <a:lnTo>
                    <a:pt x="26758" y="115570"/>
                  </a:lnTo>
                  <a:lnTo>
                    <a:pt x="27190" y="114300"/>
                  </a:lnTo>
                  <a:lnTo>
                    <a:pt x="24536" y="115570"/>
                  </a:lnTo>
                  <a:lnTo>
                    <a:pt x="24752" y="115887"/>
                  </a:lnTo>
                  <a:lnTo>
                    <a:pt x="19761" y="119380"/>
                  </a:lnTo>
                  <a:lnTo>
                    <a:pt x="19596" y="125730"/>
                  </a:lnTo>
                  <a:lnTo>
                    <a:pt x="22504" y="125730"/>
                  </a:lnTo>
                  <a:lnTo>
                    <a:pt x="22326" y="130810"/>
                  </a:lnTo>
                  <a:lnTo>
                    <a:pt x="24472" y="132080"/>
                  </a:lnTo>
                  <a:lnTo>
                    <a:pt x="25158" y="130810"/>
                  </a:lnTo>
                  <a:lnTo>
                    <a:pt x="27305" y="130810"/>
                  </a:lnTo>
                  <a:lnTo>
                    <a:pt x="28155" y="135890"/>
                  </a:lnTo>
                  <a:lnTo>
                    <a:pt x="25844" y="138430"/>
                  </a:lnTo>
                  <a:lnTo>
                    <a:pt x="23672" y="140970"/>
                  </a:lnTo>
                  <a:lnTo>
                    <a:pt x="25006" y="143510"/>
                  </a:lnTo>
                  <a:lnTo>
                    <a:pt x="27559" y="144780"/>
                  </a:lnTo>
                  <a:lnTo>
                    <a:pt x="32092" y="144780"/>
                  </a:lnTo>
                  <a:lnTo>
                    <a:pt x="30759" y="148590"/>
                  </a:lnTo>
                  <a:lnTo>
                    <a:pt x="49263" y="148590"/>
                  </a:lnTo>
                  <a:close/>
                </a:path>
                <a:path w="857885" h="943609">
                  <a:moveTo>
                    <a:pt x="50088" y="314960"/>
                  </a:moveTo>
                  <a:lnTo>
                    <a:pt x="47485" y="312420"/>
                  </a:lnTo>
                  <a:lnTo>
                    <a:pt x="48450" y="313690"/>
                  </a:lnTo>
                  <a:lnTo>
                    <a:pt x="49110" y="314960"/>
                  </a:lnTo>
                  <a:lnTo>
                    <a:pt x="50088" y="314960"/>
                  </a:lnTo>
                  <a:close/>
                </a:path>
                <a:path w="857885" h="943609">
                  <a:moveTo>
                    <a:pt x="55854" y="167640"/>
                  </a:moveTo>
                  <a:lnTo>
                    <a:pt x="55333" y="166370"/>
                  </a:lnTo>
                  <a:lnTo>
                    <a:pt x="54711" y="164846"/>
                  </a:lnTo>
                  <a:lnTo>
                    <a:pt x="54711" y="167640"/>
                  </a:lnTo>
                  <a:lnTo>
                    <a:pt x="53492" y="167640"/>
                  </a:lnTo>
                  <a:lnTo>
                    <a:pt x="53289" y="166370"/>
                  </a:lnTo>
                  <a:lnTo>
                    <a:pt x="54127" y="166370"/>
                  </a:lnTo>
                  <a:lnTo>
                    <a:pt x="54711" y="167640"/>
                  </a:lnTo>
                  <a:lnTo>
                    <a:pt x="54711" y="164846"/>
                  </a:lnTo>
                  <a:lnTo>
                    <a:pt x="54305" y="163830"/>
                  </a:lnTo>
                  <a:lnTo>
                    <a:pt x="54140" y="162560"/>
                  </a:lnTo>
                  <a:lnTo>
                    <a:pt x="51257" y="162560"/>
                  </a:lnTo>
                  <a:lnTo>
                    <a:pt x="51384" y="160020"/>
                  </a:lnTo>
                  <a:lnTo>
                    <a:pt x="49288" y="162560"/>
                  </a:lnTo>
                  <a:lnTo>
                    <a:pt x="49466" y="162560"/>
                  </a:lnTo>
                  <a:lnTo>
                    <a:pt x="49631" y="163537"/>
                  </a:lnTo>
                  <a:lnTo>
                    <a:pt x="49491" y="163715"/>
                  </a:lnTo>
                  <a:lnTo>
                    <a:pt x="49301" y="163995"/>
                  </a:lnTo>
                  <a:lnTo>
                    <a:pt x="49149" y="164249"/>
                  </a:lnTo>
                  <a:lnTo>
                    <a:pt x="49834" y="164465"/>
                  </a:lnTo>
                  <a:lnTo>
                    <a:pt x="49987" y="165100"/>
                  </a:lnTo>
                  <a:lnTo>
                    <a:pt x="50126" y="165100"/>
                  </a:lnTo>
                  <a:lnTo>
                    <a:pt x="50965" y="170180"/>
                  </a:lnTo>
                  <a:lnTo>
                    <a:pt x="49288" y="168910"/>
                  </a:lnTo>
                  <a:lnTo>
                    <a:pt x="47815" y="167640"/>
                  </a:lnTo>
                  <a:lnTo>
                    <a:pt x="49149" y="165100"/>
                  </a:lnTo>
                  <a:lnTo>
                    <a:pt x="47142" y="163830"/>
                  </a:lnTo>
                  <a:lnTo>
                    <a:pt x="45072" y="163830"/>
                  </a:lnTo>
                  <a:lnTo>
                    <a:pt x="44094" y="162560"/>
                  </a:lnTo>
                  <a:lnTo>
                    <a:pt x="47802" y="160020"/>
                  </a:lnTo>
                  <a:lnTo>
                    <a:pt x="49301" y="154940"/>
                  </a:lnTo>
                  <a:lnTo>
                    <a:pt x="51714" y="153670"/>
                  </a:lnTo>
                  <a:lnTo>
                    <a:pt x="50482" y="151130"/>
                  </a:lnTo>
                  <a:lnTo>
                    <a:pt x="49872" y="149860"/>
                  </a:lnTo>
                  <a:lnTo>
                    <a:pt x="30327" y="149860"/>
                  </a:lnTo>
                  <a:lnTo>
                    <a:pt x="26250" y="149860"/>
                  </a:lnTo>
                  <a:lnTo>
                    <a:pt x="26530" y="153670"/>
                  </a:lnTo>
                  <a:lnTo>
                    <a:pt x="28397" y="152844"/>
                  </a:lnTo>
                  <a:lnTo>
                    <a:pt x="28524" y="152400"/>
                  </a:lnTo>
                  <a:lnTo>
                    <a:pt x="28536" y="152781"/>
                  </a:lnTo>
                  <a:lnTo>
                    <a:pt x="29425" y="152400"/>
                  </a:lnTo>
                  <a:lnTo>
                    <a:pt x="32308" y="151130"/>
                  </a:lnTo>
                  <a:lnTo>
                    <a:pt x="30822" y="156210"/>
                  </a:lnTo>
                  <a:lnTo>
                    <a:pt x="30835" y="156578"/>
                  </a:lnTo>
                  <a:lnTo>
                    <a:pt x="31191" y="158750"/>
                  </a:lnTo>
                  <a:lnTo>
                    <a:pt x="27749" y="160020"/>
                  </a:lnTo>
                  <a:lnTo>
                    <a:pt x="29121" y="165100"/>
                  </a:lnTo>
                  <a:lnTo>
                    <a:pt x="32575" y="171450"/>
                  </a:lnTo>
                  <a:lnTo>
                    <a:pt x="33807" y="176530"/>
                  </a:lnTo>
                  <a:lnTo>
                    <a:pt x="34823" y="176530"/>
                  </a:lnTo>
                  <a:lnTo>
                    <a:pt x="34620" y="175260"/>
                  </a:lnTo>
                  <a:lnTo>
                    <a:pt x="34861" y="176530"/>
                  </a:lnTo>
                  <a:lnTo>
                    <a:pt x="52387" y="176530"/>
                  </a:lnTo>
                  <a:lnTo>
                    <a:pt x="52628" y="175260"/>
                  </a:lnTo>
                  <a:lnTo>
                    <a:pt x="52882" y="173990"/>
                  </a:lnTo>
                  <a:lnTo>
                    <a:pt x="54089" y="173990"/>
                  </a:lnTo>
                  <a:lnTo>
                    <a:pt x="54241" y="172720"/>
                  </a:lnTo>
                  <a:lnTo>
                    <a:pt x="53886" y="172720"/>
                  </a:lnTo>
                  <a:lnTo>
                    <a:pt x="53340" y="171450"/>
                  </a:lnTo>
                  <a:lnTo>
                    <a:pt x="53619" y="170180"/>
                  </a:lnTo>
                  <a:lnTo>
                    <a:pt x="53835" y="170180"/>
                  </a:lnTo>
                  <a:lnTo>
                    <a:pt x="53708" y="168910"/>
                  </a:lnTo>
                  <a:lnTo>
                    <a:pt x="55854" y="167640"/>
                  </a:lnTo>
                  <a:close/>
                </a:path>
                <a:path w="857885" h="943609">
                  <a:moveTo>
                    <a:pt x="56172" y="210820"/>
                  </a:moveTo>
                  <a:lnTo>
                    <a:pt x="55968" y="210820"/>
                  </a:lnTo>
                  <a:lnTo>
                    <a:pt x="55613" y="212090"/>
                  </a:lnTo>
                  <a:lnTo>
                    <a:pt x="56172" y="210820"/>
                  </a:lnTo>
                  <a:close/>
                </a:path>
                <a:path w="857885" h="943609">
                  <a:moveTo>
                    <a:pt x="56984" y="350520"/>
                  </a:moveTo>
                  <a:lnTo>
                    <a:pt x="56311" y="348615"/>
                  </a:lnTo>
                  <a:lnTo>
                    <a:pt x="54711" y="349250"/>
                  </a:lnTo>
                  <a:lnTo>
                    <a:pt x="56984" y="350520"/>
                  </a:lnTo>
                  <a:close/>
                </a:path>
                <a:path w="857885" h="943609">
                  <a:moveTo>
                    <a:pt x="57378" y="348195"/>
                  </a:moveTo>
                  <a:lnTo>
                    <a:pt x="55638" y="346710"/>
                  </a:lnTo>
                  <a:lnTo>
                    <a:pt x="56311" y="348615"/>
                  </a:lnTo>
                  <a:lnTo>
                    <a:pt x="57378" y="348195"/>
                  </a:lnTo>
                  <a:close/>
                </a:path>
                <a:path w="857885" h="943609">
                  <a:moveTo>
                    <a:pt x="75184" y="308584"/>
                  </a:moveTo>
                  <a:lnTo>
                    <a:pt x="73875" y="305828"/>
                  </a:lnTo>
                  <a:lnTo>
                    <a:pt x="73875" y="307213"/>
                  </a:lnTo>
                  <a:lnTo>
                    <a:pt x="75184" y="308584"/>
                  </a:lnTo>
                  <a:close/>
                </a:path>
                <a:path w="857885" h="943609">
                  <a:moveTo>
                    <a:pt x="83058" y="499110"/>
                  </a:moveTo>
                  <a:lnTo>
                    <a:pt x="82956" y="498551"/>
                  </a:lnTo>
                  <a:lnTo>
                    <a:pt x="81775" y="499110"/>
                  </a:lnTo>
                  <a:lnTo>
                    <a:pt x="81711" y="500380"/>
                  </a:lnTo>
                  <a:lnTo>
                    <a:pt x="83058" y="499110"/>
                  </a:lnTo>
                  <a:close/>
                </a:path>
                <a:path w="857885" h="943609">
                  <a:moveTo>
                    <a:pt x="83350" y="498360"/>
                  </a:moveTo>
                  <a:lnTo>
                    <a:pt x="82816" y="497840"/>
                  </a:lnTo>
                  <a:lnTo>
                    <a:pt x="82956" y="498551"/>
                  </a:lnTo>
                  <a:lnTo>
                    <a:pt x="83350" y="498360"/>
                  </a:lnTo>
                  <a:close/>
                </a:path>
                <a:path w="857885" h="943609">
                  <a:moveTo>
                    <a:pt x="109448" y="518858"/>
                  </a:moveTo>
                  <a:lnTo>
                    <a:pt x="108953" y="518160"/>
                  </a:lnTo>
                  <a:lnTo>
                    <a:pt x="106476" y="517271"/>
                  </a:lnTo>
                  <a:lnTo>
                    <a:pt x="107340" y="518160"/>
                  </a:lnTo>
                  <a:lnTo>
                    <a:pt x="109448" y="518858"/>
                  </a:lnTo>
                  <a:close/>
                </a:path>
                <a:path w="857885" h="943609">
                  <a:moveTo>
                    <a:pt x="114261" y="524510"/>
                  </a:moveTo>
                  <a:lnTo>
                    <a:pt x="112382" y="519430"/>
                  </a:lnTo>
                  <a:lnTo>
                    <a:pt x="111925" y="518160"/>
                  </a:lnTo>
                  <a:lnTo>
                    <a:pt x="109664" y="516890"/>
                  </a:lnTo>
                  <a:lnTo>
                    <a:pt x="110274" y="518160"/>
                  </a:lnTo>
                  <a:lnTo>
                    <a:pt x="111531" y="518160"/>
                  </a:lnTo>
                  <a:lnTo>
                    <a:pt x="111150" y="519430"/>
                  </a:lnTo>
                  <a:lnTo>
                    <a:pt x="109448" y="518858"/>
                  </a:lnTo>
                  <a:lnTo>
                    <a:pt x="111607" y="521970"/>
                  </a:lnTo>
                  <a:lnTo>
                    <a:pt x="114261" y="524510"/>
                  </a:lnTo>
                  <a:close/>
                </a:path>
                <a:path w="857885" h="943609">
                  <a:moveTo>
                    <a:pt x="115087" y="600405"/>
                  </a:moveTo>
                  <a:lnTo>
                    <a:pt x="113779" y="599440"/>
                  </a:lnTo>
                  <a:lnTo>
                    <a:pt x="114833" y="600710"/>
                  </a:lnTo>
                  <a:lnTo>
                    <a:pt x="115087" y="600405"/>
                  </a:lnTo>
                  <a:close/>
                </a:path>
                <a:path w="857885" h="943609">
                  <a:moveTo>
                    <a:pt x="116751" y="529513"/>
                  </a:moveTo>
                  <a:lnTo>
                    <a:pt x="114795" y="528713"/>
                  </a:lnTo>
                  <a:lnTo>
                    <a:pt x="115087" y="530428"/>
                  </a:lnTo>
                  <a:lnTo>
                    <a:pt x="114363" y="532434"/>
                  </a:lnTo>
                  <a:lnTo>
                    <a:pt x="115036" y="533146"/>
                  </a:lnTo>
                  <a:lnTo>
                    <a:pt x="116370" y="531876"/>
                  </a:lnTo>
                  <a:lnTo>
                    <a:pt x="116751" y="529513"/>
                  </a:lnTo>
                  <a:close/>
                </a:path>
                <a:path w="857885" h="943609">
                  <a:moveTo>
                    <a:pt x="118186" y="554990"/>
                  </a:moveTo>
                  <a:lnTo>
                    <a:pt x="116890" y="554990"/>
                  </a:lnTo>
                  <a:lnTo>
                    <a:pt x="117436" y="555929"/>
                  </a:lnTo>
                  <a:lnTo>
                    <a:pt x="118186" y="554990"/>
                  </a:lnTo>
                  <a:close/>
                </a:path>
                <a:path w="857885" h="943609">
                  <a:moveTo>
                    <a:pt x="121132" y="554990"/>
                  </a:moveTo>
                  <a:lnTo>
                    <a:pt x="120192" y="552450"/>
                  </a:lnTo>
                  <a:lnTo>
                    <a:pt x="118186" y="554990"/>
                  </a:lnTo>
                  <a:lnTo>
                    <a:pt x="119811" y="554990"/>
                  </a:lnTo>
                  <a:lnTo>
                    <a:pt x="118821" y="556260"/>
                  </a:lnTo>
                  <a:lnTo>
                    <a:pt x="121132" y="554990"/>
                  </a:lnTo>
                  <a:close/>
                </a:path>
                <a:path w="857885" h="943609">
                  <a:moveTo>
                    <a:pt x="122085" y="614413"/>
                  </a:moveTo>
                  <a:lnTo>
                    <a:pt x="121805" y="614349"/>
                  </a:lnTo>
                  <a:lnTo>
                    <a:pt x="121564" y="614235"/>
                  </a:lnTo>
                  <a:lnTo>
                    <a:pt x="121208" y="614248"/>
                  </a:lnTo>
                  <a:lnTo>
                    <a:pt x="121107" y="617359"/>
                  </a:lnTo>
                  <a:lnTo>
                    <a:pt x="121780" y="616267"/>
                  </a:lnTo>
                  <a:lnTo>
                    <a:pt x="121996" y="615327"/>
                  </a:lnTo>
                  <a:lnTo>
                    <a:pt x="122085" y="614413"/>
                  </a:lnTo>
                  <a:close/>
                </a:path>
                <a:path w="857885" h="943609">
                  <a:moveTo>
                    <a:pt x="127635" y="632637"/>
                  </a:moveTo>
                  <a:lnTo>
                    <a:pt x="126390" y="628624"/>
                  </a:lnTo>
                  <a:lnTo>
                    <a:pt x="126580" y="629805"/>
                  </a:lnTo>
                  <a:lnTo>
                    <a:pt x="127050" y="631266"/>
                  </a:lnTo>
                  <a:lnTo>
                    <a:pt x="127635" y="632637"/>
                  </a:lnTo>
                  <a:close/>
                </a:path>
                <a:path w="857885" h="943609">
                  <a:moveTo>
                    <a:pt x="127812" y="633069"/>
                  </a:moveTo>
                  <a:lnTo>
                    <a:pt x="127635" y="632637"/>
                  </a:lnTo>
                  <a:lnTo>
                    <a:pt x="127762" y="633082"/>
                  </a:lnTo>
                  <a:close/>
                </a:path>
                <a:path w="857885" h="943609">
                  <a:moveTo>
                    <a:pt x="139522" y="602068"/>
                  </a:moveTo>
                  <a:lnTo>
                    <a:pt x="139458" y="600710"/>
                  </a:lnTo>
                  <a:lnTo>
                    <a:pt x="139306" y="600913"/>
                  </a:lnTo>
                  <a:lnTo>
                    <a:pt x="139204" y="601141"/>
                  </a:lnTo>
                  <a:lnTo>
                    <a:pt x="139077" y="601370"/>
                  </a:lnTo>
                  <a:lnTo>
                    <a:pt x="139522" y="602068"/>
                  </a:lnTo>
                  <a:close/>
                </a:path>
                <a:path w="857885" h="943609">
                  <a:moveTo>
                    <a:pt x="145249" y="605624"/>
                  </a:moveTo>
                  <a:lnTo>
                    <a:pt x="143522" y="603986"/>
                  </a:lnTo>
                  <a:lnTo>
                    <a:pt x="140677" y="605777"/>
                  </a:lnTo>
                  <a:lnTo>
                    <a:pt x="141706" y="606780"/>
                  </a:lnTo>
                  <a:lnTo>
                    <a:pt x="145249" y="605624"/>
                  </a:lnTo>
                  <a:close/>
                </a:path>
                <a:path w="857885" h="943609">
                  <a:moveTo>
                    <a:pt x="149466" y="623493"/>
                  </a:moveTo>
                  <a:lnTo>
                    <a:pt x="149352" y="624382"/>
                  </a:lnTo>
                  <a:lnTo>
                    <a:pt x="149466" y="623709"/>
                  </a:lnTo>
                  <a:lnTo>
                    <a:pt x="149466" y="623493"/>
                  </a:lnTo>
                  <a:close/>
                </a:path>
                <a:path w="857885" h="943609">
                  <a:moveTo>
                    <a:pt x="149593" y="623341"/>
                  </a:moveTo>
                  <a:lnTo>
                    <a:pt x="148894" y="622693"/>
                  </a:lnTo>
                  <a:lnTo>
                    <a:pt x="148717" y="622947"/>
                  </a:lnTo>
                  <a:lnTo>
                    <a:pt x="148666" y="623087"/>
                  </a:lnTo>
                  <a:lnTo>
                    <a:pt x="149161" y="623214"/>
                  </a:lnTo>
                  <a:lnTo>
                    <a:pt x="149466" y="623493"/>
                  </a:lnTo>
                  <a:lnTo>
                    <a:pt x="149593" y="623341"/>
                  </a:lnTo>
                  <a:close/>
                </a:path>
                <a:path w="857885" h="943609">
                  <a:moveTo>
                    <a:pt x="150304" y="673722"/>
                  </a:moveTo>
                  <a:lnTo>
                    <a:pt x="148894" y="673100"/>
                  </a:lnTo>
                  <a:lnTo>
                    <a:pt x="148069" y="672084"/>
                  </a:lnTo>
                  <a:lnTo>
                    <a:pt x="148107" y="674370"/>
                  </a:lnTo>
                  <a:lnTo>
                    <a:pt x="150304" y="673722"/>
                  </a:lnTo>
                  <a:close/>
                </a:path>
                <a:path w="857885" h="943609">
                  <a:moveTo>
                    <a:pt x="163258" y="645083"/>
                  </a:moveTo>
                  <a:lnTo>
                    <a:pt x="162839" y="645414"/>
                  </a:lnTo>
                  <a:lnTo>
                    <a:pt x="162598" y="645820"/>
                  </a:lnTo>
                  <a:lnTo>
                    <a:pt x="162369" y="646214"/>
                  </a:lnTo>
                  <a:lnTo>
                    <a:pt x="162636" y="646061"/>
                  </a:lnTo>
                  <a:lnTo>
                    <a:pt x="162902" y="645769"/>
                  </a:lnTo>
                  <a:lnTo>
                    <a:pt x="163258" y="645083"/>
                  </a:lnTo>
                  <a:close/>
                </a:path>
                <a:path w="857885" h="943609">
                  <a:moveTo>
                    <a:pt x="164693" y="701040"/>
                  </a:moveTo>
                  <a:lnTo>
                    <a:pt x="163893" y="699770"/>
                  </a:lnTo>
                  <a:lnTo>
                    <a:pt x="164553" y="701040"/>
                  </a:lnTo>
                  <a:lnTo>
                    <a:pt x="164693" y="701040"/>
                  </a:lnTo>
                  <a:close/>
                </a:path>
                <a:path w="857885" h="943609">
                  <a:moveTo>
                    <a:pt x="165735" y="701040"/>
                  </a:moveTo>
                  <a:lnTo>
                    <a:pt x="165544" y="700862"/>
                  </a:lnTo>
                  <a:lnTo>
                    <a:pt x="165468" y="701040"/>
                  </a:lnTo>
                  <a:lnTo>
                    <a:pt x="165735" y="701040"/>
                  </a:lnTo>
                  <a:close/>
                </a:path>
                <a:path w="857885" h="943609">
                  <a:moveTo>
                    <a:pt x="166624" y="702310"/>
                  </a:moveTo>
                  <a:lnTo>
                    <a:pt x="165468" y="701040"/>
                  </a:lnTo>
                  <a:lnTo>
                    <a:pt x="164693" y="701040"/>
                  </a:lnTo>
                  <a:lnTo>
                    <a:pt x="164807" y="703580"/>
                  </a:lnTo>
                  <a:lnTo>
                    <a:pt x="166624" y="702310"/>
                  </a:lnTo>
                  <a:close/>
                </a:path>
                <a:path w="857885" h="943609">
                  <a:moveTo>
                    <a:pt x="171551" y="675640"/>
                  </a:moveTo>
                  <a:lnTo>
                    <a:pt x="171170" y="675640"/>
                  </a:lnTo>
                  <a:lnTo>
                    <a:pt x="171424" y="675881"/>
                  </a:lnTo>
                  <a:lnTo>
                    <a:pt x="171551" y="675640"/>
                  </a:lnTo>
                  <a:close/>
                </a:path>
                <a:path w="857885" h="943609">
                  <a:moveTo>
                    <a:pt x="175348" y="674370"/>
                  </a:moveTo>
                  <a:lnTo>
                    <a:pt x="175069" y="674077"/>
                  </a:lnTo>
                  <a:lnTo>
                    <a:pt x="174929" y="674166"/>
                  </a:lnTo>
                  <a:lnTo>
                    <a:pt x="175348" y="674370"/>
                  </a:lnTo>
                  <a:close/>
                </a:path>
                <a:path w="857885" h="943609">
                  <a:moveTo>
                    <a:pt x="178422" y="689432"/>
                  </a:moveTo>
                  <a:lnTo>
                    <a:pt x="178092" y="688340"/>
                  </a:lnTo>
                  <a:lnTo>
                    <a:pt x="176911" y="688340"/>
                  </a:lnTo>
                  <a:lnTo>
                    <a:pt x="177431" y="689127"/>
                  </a:lnTo>
                  <a:lnTo>
                    <a:pt x="178422" y="689432"/>
                  </a:lnTo>
                  <a:close/>
                </a:path>
                <a:path w="857885" h="943609">
                  <a:moveTo>
                    <a:pt x="178854" y="671830"/>
                  </a:moveTo>
                  <a:lnTo>
                    <a:pt x="177609" y="670560"/>
                  </a:lnTo>
                  <a:lnTo>
                    <a:pt x="175120" y="668020"/>
                  </a:lnTo>
                  <a:lnTo>
                    <a:pt x="173583" y="670369"/>
                  </a:lnTo>
                  <a:lnTo>
                    <a:pt x="170548" y="669290"/>
                  </a:lnTo>
                  <a:lnTo>
                    <a:pt x="175069" y="674077"/>
                  </a:lnTo>
                  <a:lnTo>
                    <a:pt x="178854" y="671830"/>
                  </a:lnTo>
                  <a:close/>
                </a:path>
                <a:path w="857885" h="943609">
                  <a:moveTo>
                    <a:pt x="178981" y="689610"/>
                  </a:moveTo>
                  <a:lnTo>
                    <a:pt x="178422" y="689432"/>
                  </a:lnTo>
                  <a:lnTo>
                    <a:pt x="178841" y="690880"/>
                  </a:lnTo>
                  <a:lnTo>
                    <a:pt x="178981" y="689610"/>
                  </a:lnTo>
                  <a:close/>
                </a:path>
                <a:path w="857885" h="943609">
                  <a:moveTo>
                    <a:pt x="179209" y="722630"/>
                  </a:moveTo>
                  <a:lnTo>
                    <a:pt x="178511" y="721360"/>
                  </a:lnTo>
                  <a:lnTo>
                    <a:pt x="179057" y="722630"/>
                  </a:lnTo>
                  <a:lnTo>
                    <a:pt x="179209" y="722630"/>
                  </a:lnTo>
                  <a:close/>
                </a:path>
                <a:path w="857885" h="943609">
                  <a:moveTo>
                    <a:pt x="180771" y="689292"/>
                  </a:moveTo>
                  <a:lnTo>
                    <a:pt x="180555" y="688073"/>
                  </a:lnTo>
                  <a:lnTo>
                    <a:pt x="180543" y="688606"/>
                  </a:lnTo>
                  <a:lnTo>
                    <a:pt x="180644" y="688987"/>
                  </a:lnTo>
                  <a:lnTo>
                    <a:pt x="180771" y="689292"/>
                  </a:lnTo>
                  <a:close/>
                </a:path>
                <a:path w="857885" h="943609">
                  <a:moveTo>
                    <a:pt x="189395" y="693420"/>
                  </a:moveTo>
                  <a:lnTo>
                    <a:pt x="188645" y="693420"/>
                  </a:lnTo>
                  <a:lnTo>
                    <a:pt x="189230" y="694182"/>
                  </a:lnTo>
                  <a:lnTo>
                    <a:pt x="189395" y="693420"/>
                  </a:lnTo>
                  <a:close/>
                </a:path>
                <a:path w="857885" h="943609">
                  <a:moveTo>
                    <a:pt x="189623" y="694690"/>
                  </a:moveTo>
                  <a:lnTo>
                    <a:pt x="189230" y="694182"/>
                  </a:lnTo>
                  <a:lnTo>
                    <a:pt x="189077" y="694905"/>
                  </a:lnTo>
                  <a:lnTo>
                    <a:pt x="189623" y="694690"/>
                  </a:lnTo>
                  <a:close/>
                </a:path>
                <a:path w="857885" h="943609">
                  <a:moveTo>
                    <a:pt x="194259" y="703580"/>
                  </a:moveTo>
                  <a:lnTo>
                    <a:pt x="192849" y="701560"/>
                  </a:lnTo>
                  <a:lnTo>
                    <a:pt x="193001" y="702310"/>
                  </a:lnTo>
                  <a:lnTo>
                    <a:pt x="193497" y="703580"/>
                  </a:lnTo>
                  <a:lnTo>
                    <a:pt x="194259" y="703580"/>
                  </a:lnTo>
                  <a:close/>
                </a:path>
                <a:path w="857885" h="943609">
                  <a:moveTo>
                    <a:pt x="201625" y="752830"/>
                  </a:moveTo>
                  <a:lnTo>
                    <a:pt x="201269" y="751890"/>
                  </a:lnTo>
                  <a:lnTo>
                    <a:pt x="200901" y="750760"/>
                  </a:lnTo>
                  <a:lnTo>
                    <a:pt x="199999" y="750163"/>
                  </a:lnTo>
                  <a:lnTo>
                    <a:pt x="200139" y="751484"/>
                  </a:lnTo>
                  <a:lnTo>
                    <a:pt x="200774" y="752271"/>
                  </a:lnTo>
                  <a:lnTo>
                    <a:pt x="201625" y="752830"/>
                  </a:lnTo>
                  <a:close/>
                </a:path>
                <a:path w="857885" h="943609">
                  <a:moveTo>
                    <a:pt x="203276" y="749300"/>
                  </a:moveTo>
                  <a:lnTo>
                    <a:pt x="202463" y="748030"/>
                  </a:lnTo>
                  <a:lnTo>
                    <a:pt x="203276" y="749300"/>
                  </a:lnTo>
                  <a:close/>
                </a:path>
                <a:path w="857885" h="943609">
                  <a:moveTo>
                    <a:pt x="203949" y="753897"/>
                  </a:moveTo>
                  <a:lnTo>
                    <a:pt x="202298" y="753287"/>
                  </a:lnTo>
                  <a:lnTo>
                    <a:pt x="201625" y="752830"/>
                  </a:lnTo>
                  <a:lnTo>
                    <a:pt x="202069" y="753960"/>
                  </a:lnTo>
                  <a:lnTo>
                    <a:pt x="202526" y="754773"/>
                  </a:lnTo>
                  <a:lnTo>
                    <a:pt x="203949" y="753897"/>
                  </a:lnTo>
                  <a:close/>
                </a:path>
                <a:path w="857885" h="943609">
                  <a:moveTo>
                    <a:pt x="204749" y="726744"/>
                  </a:moveTo>
                  <a:lnTo>
                    <a:pt x="204724" y="726351"/>
                  </a:lnTo>
                  <a:lnTo>
                    <a:pt x="204393" y="726313"/>
                  </a:lnTo>
                  <a:lnTo>
                    <a:pt x="204558" y="726909"/>
                  </a:lnTo>
                  <a:lnTo>
                    <a:pt x="204635" y="727202"/>
                  </a:lnTo>
                  <a:lnTo>
                    <a:pt x="204749" y="726744"/>
                  </a:lnTo>
                  <a:close/>
                </a:path>
                <a:path w="857885" h="943609">
                  <a:moveTo>
                    <a:pt x="210261" y="741603"/>
                  </a:moveTo>
                  <a:lnTo>
                    <a:pt x="209740" y="741184"/>
                  </a:lnTo>
                  <a:lnTo>
                    <a:pt x="209283" y="740867"/>
                  </a:lnTo>
                  <a:lnTo>
                    <a:pt x="209105" y="741159"/>
                  </a:lnTo>
                  <a:lnTo>
                    <a:pt x="209550" y="741680"/>
                  </a:lnTo>
                  <a:lnTo>
                    <a:pt x="209981" y="741730"/>
                  </a:lnTo>
                  <a:lnTo>
                    <a:pt x="210261" y="741603"/>
                  </a:lnTo>
                  <a:close/>
                </a:path>
                <a:path w="857885" h="943609">
                  <a:moveTo>
                    <a:pt x="220078" y="781545"/>
                  </a:moveTo>
                  <a:lnTo>
                    <a:pt x="217830" y="779640"/>
                  </a:lnTo>
                  <a:lnTo>
                    <a:pt x="217551" y="782193"/>
                  </a:lnTo>
                  <a:lnTo>
                    <a:pt x="220078" y="781545"/>
                  </a:lnTo>
                  <a:close/>
                </a:path>
                <a:path w="857885" h="943609">
                  <a:moveTo>
                    <a:pt x="221157" y="788441"/>
                  </a:moveTo>
                  <a:lnTo>
                    <a:pt x="220306" y="782320"/>
                  </a:lnTo>
                  <a:lnTo>
                    <a:pt x="218541" y="784860"/>
                  </a:lnTo>
                  <a:lnTo>
                    <a:pt x="221157" y="788441"/>
                  </a:lnTo>
                  <a:close/>
                </a:path>
                <a:path w="857885" h="943609">
                  <a:moveTo>
                    <a:pt x="222808" y="755650"/>
                  </a:moveTo>
                  <a:lnTo>
                    <a:pt x="219659" y="755650"/>
                  </a:lnTo>
                  <a:lnTo>
                    <a:pt x="221932" y="758532"/>
                  </a:lnTo>
                  <a:lnTo>
                    <a:pt x="222808" y="755650"/>
                  </a:lnTo>
                  <a:close/>
                </a:path>
                <a:path w="857885" h="943609">
                  <a:moveTo>
                    <a:pt x="223659" y="760730"/>
                  </a:moveTo>
                  <a:lnTo>
                    <a:pt x="221932" y="758532"/>
                  </a:lnTo>
                  <a:lnTo>
                    <a:pt x="221272" y="760730"/>
                  </a:lnTo>
                  <a:lnTo>
                    <a:pt x="223659" y="760730"/>
                  </a:lnTo>
                  <a:close/>
                </a:path>
                <a:path w="857885" h="943609">
                  <a:moveTo>
                    <a:pt x="227672" y="759510"/>
                  </a:moveTo>
                  <a:lnTo>
                    <a:pt x="225044" y="757377"/>
                  </a:lnTo>
                  <a:lnTo>
                    <a:pt x="226872" y="759015"/>
                  </a:lnTo>
                  <a:lnTo>
                    <a:pt x="227672" y="759510"/>
                  </a:lnTo>
                  <a:close/>
                </a:path>
                <a:path w="857885" h="943609">
                  <a:moveTo>
                    <a:pt x="242341" y="787488"/>
                  </a:moveTo>
                  <a:lnTo>
                    <a:pt x="240880" y="788263"/>
                  </a:lnTo>
                  <a:lnTo>
                    <a:pt x="242341" y="787488"/>
                  </a:lnTo>
                  <a:close/>
                </a:path>
                <a:path w="857885" h="943609">
                  <a:moveTo>
                    <a:pt x="243205" y="786904"/>
                  </a:moveTo>
                  <a:lnTo>
                    <a:pt x="241744" y="785545"/>
                  </a:lnTo>
                  <a:lnTo>
                    <a:pt x="242328" y="787412"/>
                  </a:lnTo>
                  <a:lnTo>
                    <a:pt x="243205" y="786904"/>
                  </a:lnTo>
                  <a:close/>
                </a:path>
                <a:path w="857885" h="943609">
                  <a:moveTo>
                    <a:pt x="258572" y="814882"/>
                  </a:moveTo>
                  <a:lnTo>
                    <a:pt x="257962" y="812342"/>
                  </a:lnTo>
                  <a:lnTo>
                    <a:pt x="256971" y="812901"/>
                  </a:lnTo>
                  <a:lnTo>
                    <a:pt x="258051" y="813816"/>
                  </a:lnTo>
                  <a:lnTo>
                    <a:pt x="258572" y="814882"/>
                  </a:lnTo>
                  <a:close/>
                </a:path>
                <a:path w="857885" h="943609">
                  <a:moveTo>
                    <a:pt x="258826" y="815530"/>
                  </a:moveTo>
                  <a:lnTo>
                    <a:pt x="258737" y="815200"/>
                  </a:lnTo>
                  <a:lnTo>
                    <a:pt x="258572" y="814882"/>
                  </a:lnTo>
                  <a:lnTo>
                    <a:pt x="258813" y="815873"/>
                  </a:lnTo>
                  <a:lnTo>
                    <a:pt x="258826" y="815530"/>
                  </a:lnTo>
                  <a:close/>
                </a:path>
                <a:path w="857885" h="943609">
                  <a:moveTo>
                    <a:pt x="271957" y="836930"/>
                  </a:moveTo>
                  <a:lnTo>
                    <a:pt x="270662" y="835660"/>
                  </a:lnTo>
                  <a:lnTo>
                    <a:pt x="270433" y="835977"/>
                  </a:lnTo>
                  <a:lnTo>
                    <a:pt x="271538" y="836930"/>
                  </a:lnTo>
                  <a:lnTo>
                    <a:pt x="271957" y="836930"/>
                  </a:lnTo>
                  <a:close/>
                </a:path>
                <a:path w="857885" h="943609">
                  <a:moveTo>
                    <a:pt x="272097" y="831850"/>
                  </a:moveTo>
                  <a:close/>
                </a:path>
                <a:path w="857885" h="943609">
                  <a:moveTo>
                    <a:pt x="272859" y="825677"/>
                  </a:moveTo>
                  <a:lnTo>
                    <a:pt x="272567" y="825906"/>
                  </a:lnTo>
                  <a:lnTo>
                    <a:pt x="272364" y="826211"/>
                  </a:lnTo>
                  <a:lnTo>
                    <a:pt x="272211" y="826541"/>
                  </a:lnTo>
                  <a:lnTo>
                    <a:pt x="272516" y="826236"/>
                  </a:lnTo>
                  <a:lnTo>
                    <a:pt x="272745" y="825906"/>
                  </a:lnTo>
                  <a:lnTo>
                    <a:pt x="272859" y="825677"/>
                  </a:lnTo>
                  <a:close/>
                </a:path>
                <a:path w="857885" h="943609">
                  <a:moveTo>
                    <a:pt x="272999" y="833120"/>
                  </a:moveTo>
                  <a:lnTo>
                    <a:pt x="272084" y="831900"/>
                  </a:lnTo>
                  <a:lnTo>
                    <a:pt x="271957" y="833120"/>
                  </a:lnTo>
                  <a:lnTo>
                    <a:pt x="272580" y="833120"/>
                  </a:lnTo>
                  <a:lnTo>
                    <a:pt x="272999" y="833120"/>
                  </a:lnTo>
                  <a:close/>
                </a:path>
                <a:path w="857885" h="943609">
                  <a:moveTo>
                    <a:pt x="273126" y="835660"/>
                  </a:moveTo>
                  <a:lnTo>
                    <a:pt x="272580" y="833120"/>
                  </a:lnTo>
                  <a:lnTo>
                    <a:pt x="270840" y="835660"/>
                  </a:lnTo>
                  <a:lnTo>
                    <a:pt x="273126" y="835660"/>
                  </a:lnTo>
                  <a:close/>
                </a:path>
                <a:path w="857885" h="943609">
                  <a:moveTo>
                    <a:pt x="277253" y="808634"/>
                  </a:moveTo>
                  <a:lnTo>
                    <a:pt x="276974" y="808647"/>
                  </a:lnTo>
                  <a:lnTo>
                    <a:pt x="276974" y="808875"/>
                  </a:lnTo>
                  <a:lnTo>
                    <a:pt x="276987" y="809028"/>
                  </a:lnTo>
                  <a:lnTo>
                    <a:pt x="276999" y="809218"/>
                  </a:lnTo>
                  <a:lnTo>
                    <a:pt x="277190" y="808888"/>
                  </a:lnTo>
                  <a:lnTo>
                    <a:pt x="277253" y="808634"/>
                  </a:lnTo>
                  <a:close/>
                </a:path>
                <a:path w="857885" h="943609">
                  <a:moveTo>
                    <a:pt x="278765" y="818210"/>
                  </a:moveTo>
                  <a:lnTo>
                    <a:pt x="278396" y="818007"/>
                  </a:lnTo>
                  <a:lnTo>
                    <a:pt x="278053" y="817854"/>
                  </a:lnTo>
                  <a:lnTo>
                    <a:pt x="277837" y="818070"/>
                  </a:lnTo>
                  <a:lnTo>
                    <a:pt x="278104" y="818362"/>
                  </a:lnTo>
                  <a:lnTo>
                    <a:pt x="278485" y="818349"/>
                  </a:lnTo>
                  <a:lnTo>
                    <a:pt x="278765" y="818210"/>
                  </a:lnTo>
                  <a:close/>
                </a:path>
                <a:path w="857885" h="943609">
                  <a:moveTo>
                    <a:pt x="287362" y="843534"/>
                  </a:moveTo>
                  <a:lnTo>
                    <a:pt x="285457" y="843445"/>
                  </a:lnTo>
                  <a:lnTo>
                    <a:pt x="285915" y="843978"/>
                  </a:lnTo>
                  <a:lnTo>
                    <a:pt x="286346" y="843889"/>
                  </a:lnTo>
                  <a:lnTo>
                    <a:pt x="286829" y="843737"/>
                  </a:lnTo>
                  <a:lnTo>
                    <a:pt x="287362" y="843534"/>
                  </a:lnTo>
                  <a:close/>
                </a:path>
                <a:path w="857885" h="943609">
                  <a:moveTo>
                    <a:pt x="287604" y="863473"/>
                  </a:moveTo>
                  <a:lnTo>
                    <a:pt x="286842" y="859790"/>
                  </a:lnTo>
                  <a:lnTo>
                    <a:pt x="285038" y="862330"/>
                  </a:lnTo>
                  <a:lnTo>
                    <a:pt x="287083" y="863600"/>
                  </a:lnTo>
                  <a:lnTo>
                    <a:pt x="287604" y="863473"/>
                  </a:lnTo>
                  <a:close/>
                </a:path>
                <a:path w="857885" h="943609">
                  <a:moveTo>
                    <a:pt x="287731" y="847090"/>
                  </a:moveTo>
                  <a:lnTo>
                    <a:pt x="286829" y="845820"/>
                  </a:lnTo>
                  <a:lnTo>
                    <a:pt x="285915" y="844550"/>
                  </a:lnTo>
                  <a:lnTo>
                    <a:pt x="283514" y="844550"/>
                  </a:lnTo>
                  <a:lnTo>
                    <a:pt x="282041" y="843280"/>
                  </a:lnTo>
                  <a:lnTo>
                    <a:pt x="284670" y="842010"/>
                  </a:lnTo>
                  <a:lnTo>
                    <a:pt x="282206" y="839470"/>
                  </a:lnTo>
                  <a:lnTo>
                    <a:pt x="277355" y="838200"/>
                  </a:lnTo>
                  <a:lnTo>
                    <a:pt x="275793" y="834390"/>
                  </a:lnTo>
                  <a:lnTo>
                    <a:pt x="273558" y="835660"/>
                  </a:lnTo>
                  <a:lnTo>
                    <a:pt x="272478" y="842010"/>
                  </a:lnTo>
                  <a:lnTo>
                    <a:pt x="267868" y="839470"/>
                  </a:lnTo>
                  <a:lnTo>
                    <a:pt x="268871" y="838200"/>
                  </a:lnTo>
                  <a:lnTo>
                    <a:pt x="270433" y="835977"/>
                  </a:lnTo>
                  <a:lnTo>
                    <a:pt x="270052" y="835660"/>
                  </a:lnTo>
                  <a:lnTo>
                    <a:pt x="270662" y="835660"/>
                  </a:lnTo>
                  <a:lnTo>
                    <a:pt x="270840" y="835660"/>
                  </a:lnTo>
                  <a:lnTo>
                    <a:pt x="269900" y="834390"/>
                  </a:lnTo>
                  <a:lnTo>
                    <a:pt x="271526" y="833120"/>
                  </a:lnTo>
                  <a:lnTo>
                    <a:pt x="270230" y="831850"/>
                  </a:lnTo>
                  <a:lnTo>
                    <a:pt x="272046" y="831850"/>
                  </a:lnTo>
                  <a:lnTo>
                    <a:pt x="271500" y="829310"/>
                  </a:lnTo>
                  <a:lnTo>
                    <a:pt x="272224" y="826770"/>
                  </a:lnTo>
                  <a:lnTo>
                    <a:pt x="271411" y="828040"/>
                  </a:lnTo>
                  <a:lnTo>
                    <a:pt x="270065" y="829310"/>
                  </a:lnTo>
                  <a:lnTo>
                    <a:pt x="268947" y="828040"/>
                  </a:lnTo>
                  <a:lnTo>
                    <a:pt x="266471" y="825500"/>
                  </a:lnTo>
                  <a:lnTo>
                    <a:pt x="270065" y="825500"/>
                  </a:lnTo>
                  <a:lnTo>
                    <a:pt x="269532" y="822960"/>
                  </a:lnTo>
                  <a:lnTo>
                    <a:pt x="267868" y="822960"/>
                  </a:lnTo>
                  <a:lnTo>
                    <a:pt x="267576" y="820420"/>
                  </a:lnTo>
                  <a:lnTo>
                    <a:pt x="265125" y="822960"/>
                  </a:lnTo>
                  <a:lnTo>
                    <a:pt x="264477" y="821690"/>
                  </a:lnTo>
                  <a:lnTo>
                    <a:pt x="265480" y="820420"/>
                  </a:lnTo>
                  <a:lnTo>
                    <a:pt x="265899" y="819150"/>
                  </a:lnTo>
                  <a:lnTo>
                    <a:pt x="263652" y="819150"/>
                  </a:lnTo>
                  <a:lnTo>
                    <a:pt x="262242" y="816610"/>
                  </a:lnTo>
                  <a:lnTo>
                    <a:pt x="260121" y="812800"/>
                  </a:lnTo>
                  <a:lnTo>
                    <a:pt x="258864" y="816610"/>
                  </a:lnTo>
                  <a:lnTo>
                    <a:pt x="258699" y="816610"/>
                  </a:lnTo>
                  <a:lnTo>
                    <a:pt x="252450" y="814070"/>
                  </a:lnTo>
                  <a:lnTo>
                    <a:pt x="252018" y="805180"/>
                  </a:lnTo>
                  <a:lnTo>
                    <a:pt x="247319" y="801370"/>
                  </a:lnTo>
                  <a:lnTo>
                    <a:pt x="248145" y="801370"/>
                  </a:lnTo>
                  <a:lnTo>
                    <a:pt x="245021" y="798830"/>
                  </a:lnTo>
                  <a:lnTo>
                    <a:pt x="244259" y="797560"/>
                  </a:lnTo>
                  <a:lnTo>
                    <a:pt x="242747" y="795020"/>
                  </a:lnTo>
                  <a:lnTo>
                    <a:pt x="239382" y="793750"/>
                  </a:lnTo>
                  <a:lnTo>
                    <a:pt x="238747" y="792480"/>
                  </a:lnTo>
                  <a:lnTo>
                    <a:pt x="239395" y="791210"/>
                  </a:lnTo>
                  <a:lnTo>
                    <a:pt x="240665" y="789940"/>
                  </a:lnTo>
                  <a:lnTo>
                    <a:pt x="238366" y="788670"/>
                  </a:lnTo>
                  <a:lnTo>
                    <a:pt x="237236" y="788670"/>
                  </a:lnTo>
                  <a:lnTo>
                    <a:pt x="236220" y="784860"/>
                  </a:lnTo>
                  <a:lnTo>
                    <a:pt x="238899" y="785939"/>
                  </a:lnTo>
                  <a:lnTo>
                    <a:pt x="239356" y="786130"/>
                  </a:lnTo>
                  <a:lnTo>
                    <a:pt x="238493" y="784758"/>
                  </a:lnTo>
                  <a:lnTo>
                    <a:pt x="237578" y="782320"/>
                  </a:lnTo>
                  <a:lnTo>
                    <a:pt x="238429" y="781050"/>
                  </a:lnTo>
                  <a:lnTo>
                    <a:pt x="233832" y="779780"/>
                  </a:lnTo>
                  <a:lnTo>
                    <a:pt x="236740" y="779780"/>
                  </a:lnTo>
                  <a:lnTo>
                    <a:pt x="235585" y="777240"/>
                  </a:lnTo>
                  <a:lnTo>
                    <a:pt x="235000" y="775970"/>
                  </a:lnTo>
                  <a:lnTo>
                    <a:pt x="233387" y="774700"/>
                  </a:lnTo>
                  <a:lnTo>
                    <a:pt x="233273" y="777240"/>
                  </a:lnTo>
                  <a:lnTo>
                    <a:pt x="231851" y="775970"/>
                  </a:lnTo>
                  <a:lnTo>
                    <a:pt x="230289" y="773430"/>
                  </a:lnTo>
                  <a:lnTo>
                    <a:pt x="233680" y="772160"/>
                  </a:lnTo>
                  <a:lnTo>
                    <a:pt x="233095" y="764540"/>
                  </a:lnTo>
                  <a:lnTo>
                    <a:pt x="232994" y="763270"/>
                  </a:lnTo>
                  <a:lnTo>
                    <a:pt x="220116" y="764540"/>
                  </a:lnTo>
                  <a:lnTo>
                    <a:pt x="221272" y="760730"/>
                  </a:lnTo>
                  <a:lnTo>
                    <a:pt x="220294" y="760730"/>
                  </a:lnTo>
                  <a:lnTo>
                    <a:pt x="218706" y="756920"/>
                  </a:lnTo>
                  <a:lnTo>
                    <a:pt x="220980" y="751840"/>
                  </a:lnTo>
                  <a:lnTo>
                    <a:pt x="220408" y="750570"/>
                  </a:lnTo>
                  <a:lnTo>
                    <a:pt x="220192" y="749300"/>
                  </a:lnTo>
                  <a:lnTo>
                    <a:pt x="219519" y="745490"/>
                  </a:lnTo>
                  <a:lnTo>
                    <a:pt x="213791" y="749300"/>
                  </a:lnTo>
                  <a:lnTo>
                    <a:pt x="213283" y="748030"/>
                  </a:lnTo>
                  <a:lnTo>
                    <a:pt x="212255" y="745490"/>
                  </a:lnTo>
                  <a:lnTo>
                    <a:pt x="211543" y="746760"/>
                  </a:lnTo>
                  <a:lnTo>
                    <a:pt x="209067" y="748030"/>
                  </a:lnTo>
                  <a:lnTo>
                    <a:pt x="206082" y="745490"/>
                  </a:lnTo>
                  <a:lnTo>
                    <a:pt x="204609" y="742950"/>
                  </a:lnTo>
                  <a:lnTo>
                    <a:pt x="207022" y="740410"/>
                  </a:lnTo>
                  <a:lnTo>
                    <a:pt x="208216" y="739140"/>
                  </a:lnTo>
                  <a:lnTo>
                    <a:pt x="210235" y="740410"/>
                  </a:lnTo>
                  <a:lnTo>
                    <a:pt x="210756" y="741680"/>
                  </a:lnTo>
                  <a:lnTo>
                    <a:pt x="210261" y="741680"/>
                  </a:lnTo>
                  <a:lnTo>
                    <a:pt x="211251" y="742950"/>
                  </a:lnTo>
                  <a:lnTo>
                    <a:pt x="212483" y="744220"/>
                  </a:lnTo>
                  <a:lnTo>
                    <a:pt x="212890" y="741680"/>
                  </a:lnTo>
                  <a:lnTo>
                    <a:pt x="211594" y="741680"/>
                  </a:lnTo>
                  <a:lnTo>
                    <a:pt x="211747" y="740410"/>
                  </a:lnTo>
                  <a:lnTo>
                    <a:pt x="210870" y="739140"/>
                  </a:lnTo>
                  <a:lnTo>
                    <a:pt x="209981" y="737870"/>
                  </a:lnTo>
                  <a:lnTo>
                    <a:pt x="209423" y="737057"/>
                  </a:lnTo>
                  <a:lnTo>
                    <a:pt x="209321" y="736600"/>
                  </a:lnTo>
                  <a:lnTo>
                    <a:pt x="211429" y="736600"/>
                  </a:lnTo>
                  <a:lnTo>
                    <a:pt x="209029" y="734060"/>
                  </a:lnTo>
                  <a:lnTo>
                    <a:pt x="209054" y="735330"/>
                  </a:lnTo>
                  <a:lnTo>
                    <a:pt x="209105" y="736600"/>
                  </a:lnTo>
                  <a:lnTo>
                    <a:pt x="209054" y="735330"/>
                  </a:lnTo>
                  <a:lnTo>
                    <a:pt x="208775" y="734060"/>
                  </a:lnTo>
                  <a:lnTo>
                    <a:pt x="205879" y="732790"/>
                  </a:lnTo>
                  <a:lnTo>
                    <a:pt x="205257" y="730250"/>
                  </a:lnTo>
                  <a:lnTo>
                    <a:pt x="204635" y="727710"/>
                  </a:lnTo>
                  <a:lnTo>
                    <a:pt x="204419" y="728980"/>
                  </a:lnTo>
                  <a:lnTo>
                    <a:pt x="203517" y="730250"/>
                  </a:lnTo>
                  <a:lnTo>
                    <a:pt x="203149" y="728980"/>
                  </a:lnTo>
                  <a:lnTo>
                    <a:pt x="202742" y="727710"/>
                  </a:lnTo>
                  <a:lnTo>
                    <a:pt x="201091" y="722630"/>
                  </a:lnTo>
                  <a:lnTo>
                    <a:pt x="199644" y="727710"/>
                  </a:lnTo>
                  <a:lnTo>
                    <a:pt x="196875" y="725170"/>
                  </a:lnTo>
                  <a:lnTo>
                    <a:pt x="197192" y="721360"/>
                  </a:lnTo>
                  <a:lnTo>
                    <a:pt x="201231" y="722630"/>
                  </a:lnTo>
                  <a:lnTo>
                    <a:pt x="199390" y="721360"/>
                  </a:lnTo>
                  <a:lnTo>
                    <a:pt x="197548" y="720090"/>
                  </a:lnTo>
                  <a:lnTo>
                    <a:pt x="197231" y="716280"/>
                  </a:lnTo>
                  <a:lnTo>
                    <a:pt x="201523" y="718820"/>
                  </a:lnTo>
                  <a:lnTo>
                    <a:pt x="197358" y="716280"/>
                  </a:lnTo>
                  <a:lnTo>
                    <a:pt x="198564" y="712470"/>
                  </a:lnTo>
                  <a:lnTo>
                    <a:pt x="198970" y="711200"/>
                  </a:lnTo>
                  <a:lnTo>
                    <a:pt x="198145" y="708660"/>
                  </a:lnTo>
                  <a:lnTo>
                    <a:pt x="200113" y="709930"/>
                  </a:lnTo>
                  <a:lnTo>
                    <a:pt x="198945" y="708660"/>
                  </a:lnTo>
                  <a:lnTo>
                    <a:pt x="197878" y="707390"/>
                  </a:lnTo>
                  <a:lnTo>
                    <a:pt x="196342" y="709930"/>
                  </a:lnTo>
                  <a:lnTo>
                    <a:pt x="196075" y="708660"/>
                  </a:lnTo>
                  <a:lnTo>
                    <a:pt x="195541" y="707390"/>
                  </a:lnTo>
                  <a:lnTo>
                    <a:pt x="196443" y="707390"/>
                  </a:lnTo>
                  <a:lnTo>
                    <a:pt x="194373" y="706120"/>
                  </a:lnTo>
                  <a:lnTo>
                    <a:pt x="193370" y="709930"/>
                  </a:lnTo>
                  <a:lnTo>
                    <a:pt x="190106" y="708660"/>
                  </a:lnTo>
                  <a:lnTo>
                    <a:pt x="190246" y="707390"/>
                  </a:lnTo>
                  <a:lnTo>
                    <a:pt x="190195" y="706056"/>
                  </a:lnTo>
                  <a:lnTo>
                    <a:pt x="186423" y="704850"/>
                  </a:lnTo>
                  <a:lnTo>
                    <a:pt x="189001" y="702310"/>
                  </a:lnTo>
                  <a:lnTo>
                    <a:pt x="190195" y="706056"/>
                  </a:lnTo>
                  <a:lnTo>
                    <a:pt x="190334" y="706513"/>
                  </a:lnTo>
                  <a:lnTo>
                    <a:pt x="190614" y="707390"/>
                  </a:lnTo>
                  <a:lnTo>
                    <a:pt x="191452" y="701040"/>
                  </a:lnTo>
                  <a:lnTo>
                    <a:pt x="191617" y="699770"/>
                  </a:lnTo>
                  <a:lnTo>
                    <a:pt x="192849" y="701560"/>
                  </a:lnTo>
                  <a:lnTo>
                    <a:pt x="192760" y="701040"/>
                  </a:lnTo>
                  <a:lnTo>
                    <a:pt x="193776" y="701040"/>
                  </a:lnTo>
                  <a:lnTo>
                    <a:pt x="193776" y="700747"/>
                  </a:lnTo>
                  <a:lnTo>
                    <a:pt x="194424" y="701243"/>
                  </a:lnTo>
                  <a:lnTo>
                    <a:pt x="194170" y="700900"/>
                  </a:lnTo>
                  <a:lnTo>
                    <a:pt x="193776" y="700646"/>
                  </a:lnTo>
                  <a:lnTo>
                    <a:pt x="193802" y="699770"/>
                  </a:lnTo>
                  <a:lnTo>
                    <a:pt x="193890" y="695960"/>
                  </a:lnTo>
                  <a:lnTo>
                    <a:pt x="189395" y="701040"/>
                  </a:lnTo>
                  <a:lnTo>
                    <a:pt x="187528" y="697230"/>
                  </a:lnTo>
                  <a:lnTo>
                    <a:pt x="186905" y="695960"/>
                  </a:lnTo>
                  <a:lnTo>
                    <a:pt x="188849" y="695960"/>
                  </a:lnTo>
                  <a:lnTo>
                    <a:pt x="189077" y="694905"/>
                  </a:lnTo>
                  <a:lnTo>
                    <a:pt x="186410" y="695960"/>
                  </a:lnTo>
                  <a:lnTo>
                    <a:pt x="184213" y="694690"/>
                  </a:lnTo>
                  <a:lnTo>
                    <a:pt x="183972" y="692150"/>
                  </a:lnTo>
                  <a:lnTo>
                    <a:pt x="183845" y="690880"/>
                  </a:lnTo>
                  <a:lnTo>
                    <a:pt x="181483" y="692150"/>
                  </a:lnTo>
                  <a:lnTo>
                    <a:pt x="180771" y="689610"/>
                  </a:lnTo>
                  <a:lnTo>
                    <a:pt x="181152" y="692150"/>
                  </a:lnTo>
                  <a:lnTo>
                    <a:pt x="179184" y="692150"/>
                  </a:lnTo>
                  <a:lnTo>
                    <a:pt x="178574" y="690880"/>
                  </a:lnTo>
                  <a:lnTo>
                    <a:pt x="177431" y="689127"/>
                  </a:lnTo>
                  <a:lnTo>
                    <a:pt x="174828" y="688340"/>
                  </a:lnTo>
                  <a:lnTo>
                    <a:pt x="177368" y="684530"/>
                  </a:lnTo>
                  <a:lnTo>
                    <a:pt x="179070" y="681990"/>
                  </a:lnTo>
                  <a:lnTo>
                    <a:pt x="175488" y="680720"/>
                  </a:lnTo>
                  <a:lnTo>
                    <a:pt x="175844" y="678180"/>
                  </a:lnTo>
                  <a:lnTo>
                    <a:pt x="178511" y="678180"/>
                  </a:lnTo>
                  <a:lnTo>
                    <a:pt x="178600" y="676910"/>
                  </a:lnTo>
                  <a:lnTo>
                    <a:pt x="174586" y="674370"/>
                  </a:lnTo>
                  <a:lnTo>
                    <a:pt x="174929" y="674166"/>
                  </a:lnTo>
                  <a:lnTo>
                    <a:pt x="173697" y="673582"/>
                  </a:lnTo>
                  <a:lnTo>
                    <a:pt x="173697" y="676910"/>
                  </a:lnTo>
                  <a:lnTo>
                    <a:pt x="171424" y="675881"/>
                  </a:lnTo>
                  <a:lnTo>
                    <a:pt x="170167" y="678180"/>
                  </a:lnTo>
                  <a:lnTo>
                    <a:pt x="171132" y="675741"/>
                  </a:lnTo>
                  <a:lnTo>
                    <a:pt x="170891" y="675640"/>
                  </a:lnTo>
                  <a:lnTo>
                    <a:pt x="171170" y="675640"/>
                  </a:lnTo>
                  <a:lnTo>
                    <a:pt x="171551" y="674649"/>
                  </a:lnTo>
                  <a:lnTo>
                    <a:pt x="173494" y="675640"/>
                  </a:lnTo>
                  <a:lnTo>
                    <a:pt x="173697" y="676910"/>
                  </a:lnTo>
                  <a:lnTo>
                    <a:pt x="173697" y="673582"/>
                  </a:lnTo>
                  <a:lnTo>
                    <a:pt x="172694" y="673100"/>
                  </a:lnTo>
                  <a:lnTo>
                    <a:pt x="170040" y="671830"/>
                  </a:lnTo>
                  <a:lnTo>
                    <a:pt x="170510" y="673100"/>
                  </a:lnTo>
                  <a:lnTo>
                    <a:pt x="165569" y="673100"/>
                  </a:lnTo>
                  <a:lnTo>
                    <a:pt x="166281" y="669290"/>
                  </a:lnTo>
                  <a:lnTo>
                    <a:pt x="171869" y="666750"/>
                  </a:lnTo>
                  <a:lnTo>
                    <a:pt x="171945" y="664210"/>
                  </a:lnTo>
                  <a:lnTo>
                    <a:pt x="172059" y="660400"/>
                  </a:lnTo>
                  <a:lnTo>
                    <a:pt x="164807" y="660400"/>
                  </a:lnTo>
                  <a:lnTo>
                    <a:pt x="163906" y="655320"/>
                  </a:lnTo>
                  <a:lnTo>
                    <a:pt x="163461" y="652780"/>
                  </a:lnTo>
                  <a:lnTo>
                    <a:pt x="163398" y="655320"/>
                  </a:lnTo>
                  <a:lnTo>
                    <a:pt x="160794" y="655320"/>
                  </a:lnTo>
                  <a:lnTo>
                    <a:pt x="161340" y="651510"/>
                  </a:lnTo>
                  <a:lnTo>
                    <a:pt x="159537" y="650240"/>
                  </a:lnTo>
                  <a:lnTo>
                    <a:pt x="161480" y="650240"/>
                  </a:lnTo>
                  <a:lnTo>
                    <a:pt x="161594" y="647700"/>
                  </a:lnTo>
                  <a:lnTo>
                    <a:pt x="162369" y="646430"/>
                  </a:lnTo>
                  <a:lnTo>
                    <a:pt x="161023" y="647700"/>
                  </a:lnTo>
                  <a:lnTo>
                    <a:pt x="160591" y="643890"/>
                  </a:lnTo>
                  <a:lnTo>
                    <a:pt x="160439" y="642620"/>
                  </a:lnTo>
                  <a:lnTo>
                    <a:pt x="156438" y="643890"/>
                  </a:lnTo>
                  <a:lnTo>
                    <a:pt x="157657" y="640080"/>
                  </a:lnTo>
                  <a:lnTo>
                    <a:pt x="157048" y="637540"/>
                  </a:lnTo>
                  <a:lnTo>
                    <a:pt x="156743" y="636270"/>
                  </a:lnTo>
                  <a:lnTo>
                    <a:pt x="156438" y="635000"/>
                  </a:lnTo>
                  <a:lnTo>
                    <a:pt x="149618" y="636270"/>
                  </a:lnTo>
                  <a:lnTo>
                    <a:pt x="148259" y="631190"/>
                  </a:lnTo>
                  <a:lnTo>
                    <a:pt x="150914" y="632460"/>
                  </a:lnTo>
                  <a:lnTo>
                    <a:pt x="151333" y="629920"/>
                  </a:lnTo>
                  <a:lnTo>
                    <a:pt x="154165" y="632460"/>
                  </a:lnTo>
                  <a:lnTo>
                    <a:pt x="153504" y="629920"/>
                  </a:lnTo>
                  <a:lnTo>
                    <a:pt x="153238" y="628650"/>
                  </a:lnTo>
                  <a:lnTo>
                    <a:pt x="151917" y="628650"/>
                  </a:lnTo>
                  <a:lnTo>
                    <a:pt x="152717" y="627380"/>
                  </a:lnTo>
                  <a:lnTo>
                    <a:pt x="147485" y="626110"/>
                  </a:lnTo>
                  <a:lnTo>
                    <a:pt x="148666" y="623570"/>
                  </a:lnTo>
                  <a:lnTo>
                    <a:pt x="145465" y="623570"/>
                  </a:lnTo>
                  <a:lnTo>
                    <a:pt x="144856" y="622300"/>
                  </a:lnTo>
                  <a:lnTo>
                    <a:pt x="143319" y="619760"/>
                  </a:lnTo>
                  <a:lnTo>
                    <a:pt x="141884" y="622300"/>
                  </a:lnTo>
                  <a:lnTo>
                    <a:pt x="142062" y="621030"/>
                  </a:lnTo>
                  <a:lnTo>
                    <a:pt x="142570" y="617220"/>
                  </a:lnTo>
                  <a:lnTo>
                    <a:pt x="140589" y="612140"/>
                  </a:lnTo>
                  <a:lnTo>
                    <a:pt x="138557" y="607060"/>
                  </a:lnTo>
                  <a:lnTo>
                    <a:pt x="138823" y="604520"/>
                  </a:lnTo>
                  <a:lnTo>
                    <a:pt x="139077" y="601980"/>
                  </a:lnTo>
                  <a:lnTo>
                    <a:pt x="137071" y="598170"/>
                  </a:lnTo>
                  <a:lnTo>
                    <a:pt x="134797" y="594360"/>
                  </a:lnTo>
                  <a:lnTo>
                    <a:pt x="134112" y="593090"/>
                  </a:lnTo>
                  <a:lnTo>
                    <a:pt x="133413" y="591820"/>
                  </a:lnTo>
                  <a:lnTo>
                    <a:pt x="134416" y="591820"/>
                  </a:lnTo>
                  <a:lnTo>
                    <a:pt x="134505" y="586740"/>
                  </a:lnTo>
                  <a:lnTo>
                    <a:pt x="127825" y="591820"/>
                  </a:lnTo>
                  <a:lnTo>
                    <a:pt x="127863" y="585470"/>
                  </a:lnTo>
                  <a:lnTo>
                    <a:pt x="130009" y="581660"/>
                  </a:lnTo>
                  <a:lnTo>
                    <a:pt x="130606" y="588010"/>
                  </a:lnTo>
                  <a:lnTo>
                    <a:pt x="131152" y="585470"/>
                  </a:lnTo>
                  <a:lnTo>
                    <a:pt x="137223" y="582930"/>
                  </a:lnTo>
                  <a:lnTo>
                    <a:pt x="132600" y="581660"/>
                  </a:lnTo>
                  <a:lnTo>
                    <a:pt x="127990" y="580390"/>
                  </a:lnTo>
                  <a:lnTo>
                    <a:pt x="130556" y="575310"/>
                  </a:lnTo>
                  <a:lnTo>
                    <a:pt x="131229" y="575310"/>
                  </a:lnTo>
                  <a:lnTo>
                    <a:pt x="132486" y="572770"/>
                  </a:lnTo>
                  <a:lnTo>
                    <a:pt x="126568" y="570230"/>
                  </a:lnTo>
                  <a:lnTo>
                    <a:pt x="125526" y="565150"/>
                  </a:lnTo>
                  <a:lnTo>
                    <a:pt x="126174" y="566420"/>
                  </a:lnTo>
                  <a:lnTo>
                    <a:pt x="126504" y="565150"/>
                  </a:lnTo>
                  <a:lnTo>
                    <a:pt x="122250" y="563880"/>
                  </a:lnTo>
                  <a:lnTo>
                    <a:pt x="119087" y="558800"/>
                  </a:lnTo>
                  <a:lnTo>
                    <a:pt x="117627" y="556260"/>
                  </a:lnTo>
                  <a:lnTo>
                    <a:pt x="117436" y="555929"/>
                  </a:lnTo>
                  <a:lnTo>
                    <a:pt x="117182" y="556260"/>
                  </a:lnTo>
                  <a:lnTo>
                    <a:pt x="115925" y="553720"/>
                  </a:lnTo>
                  <a:lnTo>
                    <a:pt x="115303" y="552450"/>
                  </a:lnTo>
                  <a:lnTo>
                    <a:pt x="116306" y="551180"/>
                  </a:lnTo>
                  <a:lnTo>
                    <a:pt x="116687" y="548640"/>
                  </a:lnTo>
                  <a:lnTo>
                    <a:pt x="119329" y="547370"/>
                  </a:lnTo>
                  <a:lnTo>
                    <a:pt x="120561" y="549910"/>
                  </a:lnTo>
                  <a:lnTo>
                    <a:pt x="123558" y="547370"/>
                  </a:lnTo>
                  <a:lnTo>
                    <a:pt x="119024" y="546100"/>
                  </a:lnTo>
                  <a:lnTo>
                    <a:pt x="119049" y="544830"/>
                  </a:lnTo>
                  <a:lnTo>
                    <a:pt x="119075" y="543560"/>
                  </a:lnTo>
                  <a:lnTo>
                    <a:pt x="120700" y="543560"/>
                  </a:lnTo>
                  <a:lnTo>
                    <a:pt x="119075" y="539750"/>
                  </a:lnTo>
                  <a:lnTo>
                    <a:pt x="118529" y="538480"/>
                  </a:lnTo>
                  <a:lnTo>
                    <a:pt x="114579" y="539750"/>
                  </a:lnTo>
                  <a:lnTo>
                    <a:pt x="113360" y="534670"/>
                  </a:lnTo>
                  <a:lnTo>
                    <a:pt x="113068" y="533400"/>
                  </a:lnTo>
                  <a:lnTo>
                    <a:pt x="112064" y="534670"/>
                  </a:lnTo>
                  <a:lnTo>
                    <a:pt x="107175" y="532130"/>
                  </a:lnTo>
                  <a:lnTo>
                    <a:pt x="113423" y="530860"/>
                  </a:lnTo>
                  <a:lnTo>
                    <a:pt x="109537" y="529590"/>
                  </a:lnTo>
                  <a:lnTo>
                    <a:pt x="113220" y="527050"/>
                  </a:lnTo>
                  <a:lnTo>
                    <a:pt x="111556" y="524510"/>
                  </a:lnTo>
                  <a:lnTo>
                    <a:pt x="107137" y="520700"/>
                  </a:lnTo>
                  <a:lnTo>
                    <a:pt x="105410" y="516890"/>
                  </a:lnTo>
                  <a:lnTo>
                    <a:pt x="106476" y="517271"/>
                  </a:lnTo>
                  <a:lnTo>
                    <a:pt x="106108" y="516890"/>
                  </a:lnTo>
                  <a:lnTo>
                    <a:pt x="104876" y="515620"/>
                  </a:lnTo>
                  <a:lnTo>
                    <a:pt x="103809" y="510540"/>
                  </a:lnTo>
                  <a:lnTo>
                    <a:pt x="107073" y="508000"/>
                  </a:lnTo>
                  <a:lnTo>
                    <a:pt x="106921" y="504190"/>
                  </a:lnTo>
                  <a:lnTo>
                    <a:pt x="106273" y="499110"/>
                  </a:lnTo>
                  <a:lnTo>
                    <a:pt x="108000" y="495300"/>
                  </a:lnTo>
                  <a:lnTo>
                    <a:pt x="105473" y="490220"/>
                  </a:lnTo>
                  <a:lnTo>
                    <a:pt x="104584" y="483870"/>
                  </a:lnTo>
                  <a:lnTo>
                    <a:pt x="104140" y="477520"/>
                  </a:lnTo>
                  <a:lnTo>
                    <a:pt x="103911" y="476250"/>
                  </a:lnTo>
                  <a:lnTo>
                    <a:pt x="102984" y="471170"/>
                  </a:lnTo>
                  <a:lnTo>
                    <a:pt x="97663" y="476250"/>
                  </a:lnTo>
                  <a:lnTo>
                    <a:pt x="100698" y="471170"/>
                  </a:lnTo>
                  <a:lnTo>
                    <a:pt x="102222" y="468630"/>
                  </a:lnTo>
                  <a:lnTo>
                    <a:pt x="101130" y="469087"/>
                  </a:lnTo>
                  <a:lnTo>
                    <a:pt x="101752" y="466229"/>
                  </a:lnTo>
                  <a:lnTo>
                    <a:pt x="99999" y="469379"/>
                  </a:lnTo>
                  <a:lnTo>
                    <a:pt x="100139" y="469506"/>
                  </a:lnTo>
                  <a:lnTo>
                    <a:pt x="99872" y="469620"/>
                  </a:lnTo>
                  <a:lnTo>
                    <a:pt x="99999" y="469379"/>
                  </a:lnTo>
                  <a:lnTo>
                    <a:pt x="99695" y="469138"/>
                  </a:lnTo>
                  <a:lnTo>
                    <a:pt x="99847" y="469620"/>
                  </a:lnTo>
                  <a:lnTo>
                    <a:pt x="96126" y="471170"/>
                  </a:lnTo>
                  <a:lnTo>
                    <a:pt x="95237" y="468630"/>
                  </a:lnTo>
                  <a:lnTo>
                    <a:pt x="95478" y="467499"/>
                  </a:lnTo>
                  <a:lnTo>
                    <a:pt x="95529" y="467360"/>
                  </a:lnTo>
                  <a:lnTo>
                    <a:pt x="96570" y="466661"/>
                  </a:lnTo>
                  <a:lnTo>
                    <a:pt x="99695" y="469138"/>
                  </a:lnTo>
                  <a:lnTo>
                    <a:pt x="98844" y="466661"/>
                  </a:lnTo>
                  <a:lnTo>
                    <a:pt x="97396" y="462432"/>
                  </a:lnTo>
                  <a:lnTo>
                    <a:pt x="95554" y="467296"/>
                  </a:lnTo>
                  <a:lnTo>
                    <a:pt x="97790" y="461010"/>
                  </a:lnTo>
                  <a:lnTo>
                    <a:pt x="99275" y="459740"/>
                  </a:lnTo>
                  <a:lnTo>
                    <a:pt x="99631" y="462280"/>
                  </a:lnTo>
                  <a:lnTo>
                    <a:pt x="100990" y="462280"/>
                  </a:lnTo>
                  <a:lnTo>
                    <a:pt x="100698" y="459740"/>
                  </a:lnTo>
                  <a:lnTo>
                    <a:pt x="100418" y="457200"/>
                  </a:lnTo>
                  <a:lnTo>
                    <a:pt x="103187" y="459740"/>
                  </a:lnTo>
                  <a:lnTo>
                    <a:pt x="104165" y="455930"/>
                  </a:lnTo>
                  <a:lnTo>
                    <a:pt x="102069" y="457200"/>
                  </a:lnTo>
                  <a:lnTo>
                    <a:pt x="100596" y="455930"/>
                  </a:lnTo>
                  <a:lnTo>
                    <a:pt x="100850" y="453390"/>
                  </a:lnTo>
                  <a:lnTo>
                    <a:pt x="98806" y="457200"/>
                  </a:lnTo>
                  <a:lnTo>
                    <a:pt x="97612" y="455930"/>
                  </a:lnTo>
                  <a:lnTo>
                    <a:pt x="94005" y="452120"/>
                  </a:lnTo>
                  <a:lnTo>
                    <a:pt x="102882" y="450850"/>
                  </a:lnTo>
                  <a:lnTo>
                    <a:pt x="98247" y="444500"/>
                  </a:lnTo>
                  <a:lnTo>
                    <a:pt x="100622" y="447040"/>
                  </a:lnTo>
                  <a:lnTo>
                    <a:pt x="99402" y="444500"/>
                  </a:lnTo>
                  <a:lnTo>
                    <a:pt x="98806" y="443230"/>
                  </a:lnTo>
                  <a:lnTo>
                    <a:pt x="98209" y="434340"/>
                  </a:lnTo>
                  <a:lnTo>
                    <a:pt x="92519" y="433070"/>
                  </a:lnTo>
                  <a:lnTo>
                    <a:pt x="93129" y="431800"/>
                  </a:lnTo>
                  <a:lnTo>
                    <a:pt x="94691" y="430530"/>
                  </a:lnTo>
                  <a:lnTo>
                    <a:pt x="95427" y="431800"/>
                  </a:lnTo>
                  <a:lnTo>
                    <a:pt x="95288" y="430530"/>
                  </a:lnTo>
                  <a:lnTo>
                    <a:pt x="94551" y="424180"/>
                  </a:lnTo>
                  <a:lnTo>
                    <a:pt x="86512" y="416560"/>
                  </a:lnTo>
                  <a:lnTo>
                    <a:pt x="87350" y="414020"/>
                  </a:lnTo>
                  <a:lnTo>
                    <a:pt x="88595" y="410210"/>
                  </a:lnTo>
                  <a:lnTo>
                    <a:pt x="90233" y="410210"/>
                  </a:lnTo>
                  <a:lnTo>
                    <a:pt x="89522" y="408940"/>
                  </a:lnTo>
                  <a:lnTo>
                    <a:pt x="86880" y="407670"/>
                  </a:lnTo>
                  <a:lnTo>
                    <a:pt x="88099" y="406400"/>
                  </a:lnTo>
                  <a:lnTo>
                    <a:pt x="89738" y="406400"/>
                  </a:lnTo>
                  <a:lnTo>
                    <a:pt x="89712" y="405130"/>
                  </a:lnTo>
                  <a:lnTo>
                    <a:pt x="86309" y="402590"/>
                  </a:lnTo>
                  <a:lnTo>
                    <a:pt x="86855" y="400050"/>
                  </a:lnTo>
                  <a:lnTo>
                    <a:pt x="88900" y="401320"/>
                  </a:lnTo>
                  <a:lnTo>
                    <a:pt x="89001" y="400050"/>
                  </a:lnTo>
                  <a:lnTo>
                    <a:pt x="89319" y="396240"/>
                  </a:lnTo>
                  <a:lnTo>
                    <a:pt x="89535" y="393700"/>
                  </a:lnTo>
                  <a:lnTo>
                    <a:pt x="82524" y="391160"/>
                  </a:lnTo>
                  <a:lnTo>
                    <a:pt x="80327" y="384810"/>
                  </a:lnTo>
                  <a:lnTo>
                    <a:pt x="84886" y="383540"/>
                  </a:lnTo>
                  <a:lnTo>
                    <a:pt x="85623" y="374650"/>
                  </a:lnTo>
                  <a:lnTo>
                    <a:pt x="86271" y="374650"/>
                  </a:lnTo>
                  <a:lnTo>
                    <a:pt x="85394" y="365760"/>
                  </a:lnTo>
                  <a:lnTo>
                    <a:pt x="80060" y="360680"/>
                  </a:lnTo>
                  <a:lnTo>
                    <a:pt x="76911" y="351790"/>
                  </a:lnTo>
                  <a:lnTo>
                    <a:pt x="78600" y="346710"/>
                  </a:lnTo>
                  <a:lnTo>
                    <a:pt x="78549" y="345440"/>
                  </a:lnTo>
                  <a:lnTo>
                    <a:pt x="78384" y="340360"/>
                  </a:lnTo>
                  <a:lnTo>
                    <a:pt x="77698" y="332740"/>
                  </a:lnTo>
                  <a:lnTo>
                    <a:pt x="77927" y="326390"/>
                  </a:lnTo>
                  <a:lnTo>
                    <a:pt x="77279" y="327660"/>
                  </a:lnTo>
                  <a:lnTo>
                    <a:pt x="74345" y="326390"/>
                  </a:lnTo>
                  <a:lnTo>
                    <a:pt x="73660" y="325120"/>
                  </a:lnTo>
                  <a:lnTo>
                    <a:pt x="74295" y="323850"/>
                  </a:lnTo>
                  <a:lnTo>
                    <a:pt x="69697" y="320040"/>
                  </a:lnTo>
                  <a:lnTo>
                    <a:pt x="73926" y="320040"/>
                  </a:lnTo>
                  <a:lnTo>
                    <a:pt x="73952" y="321310"/>
                  </a:lnTo>
                  <a:lnTo>
                    <a:pt x="75895" y="320040"/>
                  </a:lnTo>
                  <a:lnTo>
                    <a:pt x="77851" y="318770"/>
                  </a:lnTo>
                  <a:lnTo>
                    <a:pt x="76136" y="314960"/>
                  </a:lnTo>
                  <a:lnTo>
                    <a:pt x="75831" y="312420"/>
                  </a:lnTo>
                  <a:lnTo>
                    <a:pt x="70294" y="312420"/>
                  </a:lnTo>
                  <a:lnTo>
                    <a:pt x="72351" y="304800"/>
                  </a:lnTo>
                  <a:lnTo>
                    <a:pt x="70726" y="298450"/>
                  </a:lnTo>
                  <a:lnTo>
                    <a:pt x="70167" y="295910"/>
                  </a:lnTo>
                  <a:lnTo>
                    <a:pt x="69037" y="290830"/>
                  </a:lnTo>
                  <a:lnTo>
                    <a:pt x="70929" y="285750"/>
                  </a:lnTo>
                  <a:lnTo>
                    <a:pt x="69278" y="284480"/>
                  </a:lnTo>
                  <a:lnTo>
                    <a:pt x="68961" y="281940"/>
                  </a:lnTo>
                  <a:lnTo>
                    <a:pt x="67322" y="280670"/>
                  </a:lnTo>
                  <a:lnTo>
                    <a:pt x="70281" y="279400"/>
                  </a:lnTo>
                  <a:lnTo>
                    <a:pt x="70307" y="271780"/>
                  </a:lnTo>
                  <a:lnTo>
                    <a:pt x="68707" y="265430"/>
                  </a:lnTo>
                  <a:lnTo>
                    <a:pt x="70993" y="266700"/>
                  </a:lnTo>
                  <a:lnTo>
                    <a:pt x="70891" y="265430"/>
                  </a:lnTo>
                  <a:lnTo>
                    <a:pt x="70688" y="262890"/>
                  </a:lnTo>
                  <a:lnTo>
                    <a:pt x="66509" y="262890"/>
                  </a:lnTo>
                  <a:lnTo>
                    <a:pt x="66509" y="397510"/>
                  </a:lnTo>
                  <a:lnTo>
                    <a:pt x="64211" y="397510"/>
                  </a:lnTo>
                  <a:lnTo>
                    <a:pt x="64490" y="396240"/>
                  </a:lnTo>
                  <a:lnTo>
                    <a:pt x="66509" y="397510"/>
                  </a:lnTo>
                  <a:lnTo>
                    <a:pt x="66509" y="262890"/>
                  </a:lnTo>
                  <a:lnTo>
                    <a:pt x="61874" y="262890"/>
                  </a:lnTo>
                  <a:lnTo>
                    <a:pt x="61239" y="259080"/>
                  </a:lnTo>
                  <a:lnTo>
                    <a:pt x="65481" y="257810"/>
                  </a:lnTo>
                  <a:lnTo>
                    <a:pt x="64541" y="251460"/>
                  </a:lnTo>
                  <a:lnTo>
                    <a:pt x="67487" y="243840"/>
                  </a:lnTo>
                  <a:lnTo>
                    <a:pt x="62649" y="237490"/>
                  </a:lnTo>
                  <a:lnTo>
                    <a:pt x="64604" y="237490"/>
                  </a:lnTo>
                  <a:lnTo>
                    <a:pt x="64922" y="238760"/>
                  </a:lnTo>
                  <a:lnTo>
                    <a:pt x="64617" y="236220"/>
                  </a:lnTo>
                  <a:lnTo>
                    <a:pt x="65252" y="232410"/>
                  </a:lnTo>
                  <a:lnTo>
                    <a:pt x="65671" y="229870"/>
                  </a:lnTo>
                  <a:lnTo>
                    <a:pt x="65874" y="228600"/>
                  </a:lnTo>
                  <a:lnTo>
                    <a:pt x="66294" y="226060"/>
                  </a:lnTo>
                  <a:lnTo>
                    <a:pt x="63436" y="227291"/>
                  </a:lnTo>
                  <a:lnTo>
                    <a:pt x="59905" y="222250"/>
                  </a:lnTo>
                  <a:lnTo>
                    <a:pt x="57696" y="218440"/>
                  </a:lnTo>
                  <a:lnTo>
                    <a:pt x="60667" y="218440"/>
                  </a:lnTo>
                  <a:lnTo>
                    <a:pt x="56578" y="215900"/>
                  </a:lnTo>
                  <a:lnTo>
                    <a:pt x="55549" y="215900"/>
                  </a:lnTo>
                  <a:lnTo>
                    <a:pt x="53975" y="212090"/>
                  </a:lnTo>
                  <a:lnTo>
                    <a:pt x="54216" y="210820"/>
                  </a:lnTo>
                  <a:lnTo>
                    <a:pt x="55968" y="210820"/>
                  </a:lnTo>
                  <a:lnTo>
                    <a:pt x="56324" y="209550"/>
                  </a:lnTo>
                  <a:lnTo>
                    <a:pt x="56692" y="208280"/>
                  </a:lnTo>
                  <a:lnTo>
                    <a:pt x="52527" y="209550"/>
                  </a:lnTo>
                  <a:lnTo>
                    <a:pt x="53517" y="205740"/>
                  </a:lnTo>
                  <a:lnTo>
                    <a:pt x="55575" y="207010"/>
                  </a:lnTo>
                  <a:lnTo>
                    <a:pt x="55499" y="205740"/>
                  </a:lnTo>
                  <a:lnTo>
                    <a:pt x="55410" y="204470"/>
                  </a:lnTo>
                  <a:lnTo>
                    <a:pt x="55333" y="203200"/>
                  </a:lnTo>
                  <a:lnTo>
                    <a:pt x="54368" y="204470"/>
                  </a:lnTo>
                  <a:lnTo>
                    <a:pt x="51968" y="203200"/>
                  </a:lnTo>
                  <a:lnTo>
                    <a:pt x="50520" y="200660"/>
                  </a:lnTo>
                  <a:lnTo>
                    <a:pt x="51816" y="195580"/>
                  </a:lnTo>
                  <a:lnTo>
                    <a:pt x="52705" y="195580"/>
                  </a:lnTo>
                  <a:lnTo>
                    <a:pt x="50317" y="193040"/>
                  </a:lnTo>
                  <a:lnTo>
                    <a:pt x="50800" y="191770"/>
                  </a:lnTo>
                  <a:lnTo>
                    <a:pt x="51752" y="190500"/>
                  </a:lnTo>
                  <a:lnTo>
                    <a:pt x="52806" y="191770"/>
                  </a:lnTo>
                  <a:lnTo>
                    <a:pt x="53047" y="190500"/>
                  </a:lnTo>
                  <a:lnTo>
                    <a:pt x="53771" y="186690"/>
                  </a:lnTo>
                  <a:lnTo>
                    <a:pt x="55537" y="186690"/>
                  </a:lnTo>
                  <a:lnTo>
                    <a:pt x="55499" y="182880"/>
                  </a:lnTo>
                  <a:lnTo>
                    <a:pt x="59575" y="185420"/>
                  </a:lnTo>
                  <a:lnTo>
                    <a:pt x="57975" y="182880"/>
                  </a:lnTo>
                  <a:lnTo>
                    <a:pt x="57162" y="181610"/>
                  </a:lnTo>
                  <a:lnTo>
                    <a:pt x="53809" y="179070"/>
                  </a:lnTo>
                  <a:lnTo>
                    <a:pt x="52997" y="178460"/>
                  </a:lnTo>
                  <a:lnTo>
                    <a:pt x="52997" y="185191"/>
                  </a:lnTo>
                  <a:lnTo>
                    <a:pt x="48298" y="184150"/>
                  </a:lnTo>
                  <a:lnTo>
                    <a:pt x="48882" y="182880"/>
                  </a:lnTo>
                  <a:lnTo>
                    <a:pt x="49453" y="181610"/>
                  </a:lnTo>
                  <a:lnTo>
                    <a:pt x="50609" y="179070"/>
                  </a:lnTo>
                  <a:lnTo>
                    <a:pt x="52247" y="179070"/>
                  </a:lnTo>
                  <a:lnTo>
                    <a:pt x="52793" y="182880"/>
                  </a:lnTo>
                  <a:lnTo>
                    <a:pt x="52997" y="185191"/>
                  </a:lnTo>
                  <a:lnTo>
                    <a:pt x="52997" y="178460"/>
                  </a:lnTo>
                  <a:lnTo>
                    <a:pt x="52133" y="177800"/>
                  </a:lnTo>
                  <a:lnTo>
                    <a:pt x="37960" y="177800"/>
                  </a:lnTo>
                  <a:lnTo>
                    <a:pt x="37960" y="182880"/>
                  </a:lnTo>
                  <a:lnTo>
                    <a:pt x="37223" y="181610"/>
                  </a:lnTo>
                  <a:lnTo>
                    <a:pt x="36880" y="184150"/>
                  </a:lnTo>
                  <a:lnTo>
                    <a:pt x="36182" y="185420"/>
                  </a:lnTo>
                  <a:lnTo>
                    <a:pt x="36169" y="184150"/>
                  </a:lnTo>
                  <a:lnTo>
                    <a:pt x="36042" y="182880"/>
                  </a:lnTo>
                  <a:lnTo>
                    <a:pt x="35852" y="181610"/>
                  </a:lnTo>
                  <a:lnTo>
                    <a:pt x="37223" y="181610"/>
                  </a:lnTo>
                  <a:lnTo>
                    <a:pt x="37896" y="181610"/>
                  </a:lnTo>
                  <a:lnTo>
                    <a:pt x="37960" y="182880"/>
                  </a:lnTo>
                  <a:lnTo>
                    <a:pt x="37960" y="177800"/>
                  </a:lnTo>
                  <a:lnTo>
                    <a:pt x="35102" y="177800"/>
                  </a:lnTo>
                  <a:lnTo>
                    <a:pt x="34124" y="177800"/>
                  </a:lnTo>
                  <a:lnTo>
                    <a:pt x="33032" y="177800"/>
                  </a:lnTo>
                  <a:lnTo>
                    <a:pt x="30911" y="177800"/>
                  </a:lnTo>
                  <a:lnTo>
                    <a:pt x="32385" y="184150"/>
                  </a:lnTo>
                  <a:lnTo>
                    <a:pt x="32791" y="190500"/>
                  </a:lnTo>
                  <a:lnTo>
                    <a:pt x="32461" y="196850"/>
                  </a:lnTo>
                  <a:lnTo>
                    <a:pt x="31750" y="203200"/>
                  </a:lnTo>
                  <a:lnTo>
                    <a:pt x="35204" y="205740"/>
                  </a:lnTo>
                  <a:lnTo>
                    <a:pt x="35267" y="207010"/>
                  </a:lnTo>
                  <a:lnTo>
                    <a:pt x="36652" y="208280"/>
                  </a:lnTo>
                  <a:lnTo>
                    <a:pt x="37109" y="209550"/>
                  </a:lnTo>
                  <a:lnTo>
                    <a:pt x="35217" y="210820"/>
                  </a:lnTo>
                  <a:lnTo>
                    <a:pt x="34150" y="209550"/>
                  </a:lnTo>
                  <a:lnTo>
                    <a:pt x="37465" y="214630"/>
                  </a:lnTo>
                  <a:lnTo>
                    <a:pt x="41732" y="223520"/>
                  </a:lnTo>
                  <a:lnTo>
                    <a:pt x="39217" y="229870"/>
                  </a:lnTo>
                  <a:lnTo>
                    <a:pt x="38176" y="228600"/>
                  </a:lnTo>
                  <a:lnTo>
                    <a:pt x="37515" y="233680"/>
                  </a:lnTo>
                  <a:lnTo>
                    <a:pt x="45072" y="232410"/>
                  </a:lnTo>
                  <a:lnTo>
                    <a:pt x="42773" y="237490"/>
                  </a:lnTo>
                  <a:lnTo>
                    <a:pt x="42125" y="236220"/>
                  </a:lnTo>
                  <a:lnTo>
                    <a:pt x="42684" y="243840"/>
                  </a:lnTo>
                  <a:lnTo>
                    <a:pt x="43713" y="251460"/>
                  </a:lnTo>
                  <a:lnTo>
                    <a:pt x="44069" y="257810"/>
                  </a:lnTo>
                  <a:lnTo>
                    <a:pt x="42633" y="264160"/>
                  </a:lnTo>
                  <a:lnTo>
                    <a:pt x="47205" y="265430"/>
                  </a:lnTo>
                  <a:lnTo>
                    <a:pt x="41935" y="273050"/>
                  </a:lnTo>
                  <a:lnTo>
                    <a:pt x="48133" y="273050"/>
                  </a:lnTo>
                  <a:lnTo>
                    <a:pt x="45834" y="279400"/>
                  </a:lnTo>
                  <a:lnTo>
                    <a:pt x="44513" y="278130"/>
                  </a:lnTo>
                  <a:lnTo>
                    <a:pt x="43522" y="285750"/>
                  </a:lnTo>
                  <a:lnTo>
                    <a:pt x="43535" y="288290"/>
                  </a:lnTo>
                  <a:lnTo>
                    <a:pt x="47777" y="288290"/>
                  </a:lnTo>
                  <a:lnTo>
                    <a:pt x="48755" y="290830"/>
                  </a:lnTo>
                  <a:lnTo>
                    <a:pt x="45580" y="290830"/>
                  </a:lnTo>
                  <a:lnTo>
                    <a:pt x="49415" y="294640"/>
                  </a:lnTo>
                  <a:lnTo>
                    <a:pt x="45834" y="295910"/>
                  </a:lnTo>
                  <a:lnTo>
                    <a:pt x="46977" y="298424"/>
                  </a:lnTo>
                  <a:lnTo>
                    <a:pt x="47104" y="298767"/>
                  </a:lnTo>
                  <a:lnTo>
                    <a:pt x="47472" y="298970"/>
                  </a:lnTo>
                  <a:lnTo>
                    <a:pt x="47002" y="298107"/>
                  </a:lnTo>
                  <a:lnTo>
                    <a:pt x="47040" y="297180"/>
                  </a:lnTo>
                  <a:lnTo>
                    <a:pt x="48145" y="295910"/>
                  </a:lnTo>
                  <a:lnTo>
                    <a:pt x="49085" y="295910"/>
                  </a:lnTo>
                  <a:lnTo>
                    <a:pt x="51054" y="299720"/>
                  </a:lnTo>
                  <a:lnTo>
                    <a:pt x="48120" y="306070"/>
                  </a:lnTo>
                  <a:lnTo>
                    <a:pt x="46482" y="306070"/>
                  </a:lnTo>
                  <a:lnTo>
                    <a:pt x="50419" y="314960"/>
                  </a:lnTo>
                  <a:lnTo>
                    <a:pt x="50088" y="314960"/>
                  </a:lnTo>
                  <a:lnTo>
                    <a:pt x="51384" y="316230"/>
                  </a:lnTo>
                  <a:lnTo>
                    <a:pt x="44234" y="313690"/>
                  </a:lnTo>
                  <a:lnTo>
                    <a:pt x="47815" y="317500"/>
                  </a:lnTo>
                  <a:lnTo>
                    <a:pt x="48463" y="316230"/>
                  </a:lnTo>
                  <a:lnTo>
                    <a:pt x="49771" y="317500"/>
                  </a:lnTo>
                  <a:lnTo>
                    <a:pt x="50419" y="317500"/>
                  </a:lnTo>
                  <a:lnTo>
                    <a:pt x="48793" y="320040"/>
                  </a:lnTo>
                  <a:lnTo>
                    <a:pt x="49530" y="323850"/>
                  </a:lnTo>
                  <a:lnTo>
                    <a:pt x="50863" y="327660"/>
                  </a:lnTo>
                  <a:lnTo>
                    <a:pt x="48564" y="327660"/>
                  </a:lnTo>
                  <a:lnTo>
                    <a:pt x="48983" y="334010"/>
                  </a:lnTo>
                  <a:lnTo>
                    <a:pt x="51676" y="341630"/>
                  </a:lnTo>
                  <a:lnTo>
                    <a:pt x="52717" y="347980"/>
                  </a:lnTo>
                  <a:lnTo>
                    <a:pt x="53352" y="345440"/>
                  </a:lnTo>
                  <a:lnTo>
                    <a:pt x="57251" y="345440"/>
                  </a:lnTo>
                  <a:lnTo>
                    <a:pt x="57937" y="347980"/>
                  </a:lnTo>
                  <a:lnTo>
                    <a:pt x="57378" y="348195"/>
                  </a:lnTo>
                  <a:lnTo>
                    <a:pt x="58610" y="349250"/>
                  </a:lnTo>
                  <a:lnTo>
                    <a:pt x="58635" y="351790"/>
                  </a:lnTo>
                  <a:lnTo>
                    <a:pt x="55054" y="351790"/>
                  </a:lnTo>
                  <a:lnTo>
                    <a:pt x="53721" y="350520"/>
                  </a:lnTo>
                  <a:lnTo>
                    <a:pt x="55384" y="353060"/>
                  </a:lnTo>
                  <a:lnTo>
                    <a:pt x="52451" y="353060"/>
                  </a:lnTo>
                  <a:lnTo>
                    <a:pt x="54724" y="354330"/>
                  </a:lnTo>
                  <a:lnTo>
                    <a:pt x="49999" y="359410"/>
                  </a:lnTo>
                  <a:lnTo>
                    <a:pt x="53949" y="360680"/>
                  </a:lnTo>
                  <a:lnTo>
                    <a:pt x="52984" y="360680"/>
                  </a:lnTo>
                  <a:lnTo>
                    <a:pt x="54140" y="368300"/>
                  </a:lnTo>
                  <a:lnTo>
                    <a:pt x="55854" y="370840"/>
                  </a:lnTo>
                  <a:lnTo>
                    <a:pt x="56984" y="377190"/>
                  </a:lnTo>
                  <a:lnTo>
                    <a:pt x="59918" y="377190"/>
                  </a:lnTo>
                  <a:lnTo>
                    <a:pt x="59651" y="378460"/>
                  </a:lnTo>
                  <a:lnTo>
                    <a:pt x="62293" y="381000"/>
                  </a:lnTo>
                  <a:lnTo>
                    <a:pt x="62064" y="384810"/>
                  </a:lnTo>
                  <a:lnTo>
                    <a:pt x="60591" y="389890"/>
                  </a:lnTo>
                  <a:lnTo>
                    <a:pt x="61823" y="394970"/>
                  </a:lnTo>
                  <a:lnTo>
                    <a:pt x="63944" y="398780"/>
                  </a:lnTo>
                  <a:lnTo>
                    <a:pt x="64071" y="398157"/>
                  </a:lnTo>
                  <a:lnTo>
                    <a:pt x="65125" y="402590"/>
                  </a:lnTo>
                  <a:lnTo>
                    <a:pt x="62738" y="401320"/>
                  </a:lnTo>
                  <a:lnTo>
                    <a:pt x="64325" y="406400"/>
                  </a:lnTo>
                  <a:lnTo>
                    <a:pt x="64744" y="408940"/>
                  </a:lnTo>
                  <a:lnTo>
                    <a:pt x="68338" y="416560"/>
                  </a:lnTo>
                  <a:lnTo>
                    <a:pt x="69265" y="415290"/>
                  </a:lnTo>
                  <a:lnTo>
                    <a:pt x="69557" y="414020"/>
                  </a:lnTo>
                  <a:lnTo>
                    <a:pt x="70535" y="414020"/>
                  </a:lnTo>
                  <a:lnTo>
                    <a:pt x="71247" y="415290"/>
                  </a:lnTo>
                  <a:lnTo>
                    <a:pt x="70053" y="417830"/>
                  </a:lnTo>
                  <a:lnTo>
                    <a:pt x="68389" y="417830"/>
                  </a:lnTo>
                  <a:lnTo>
                    <a:pt x="70281" y="424180"/>
                  </a:lnTo>
                  <a:lnTo>
                    <a:pt x="69596" y="431800"/>
                  </a:lnTo>
                  <a:lnTo>
                    <a:pt x="69151" y="439420"/>
                  </a:lnTo>
                  <a:lnTo>
                    <a:pt x="71818" y="445770"/>
                  </a:lnTo>
                  <a:lnTo>
                    <a:pt x="71462" y="445770"/>
                  </a:lnTo>
                  <a:lnTo>
                    <a:pt x="75831" y="452120"/>
                  </a:lnTo>
                  <a:lnTo>
                    <a:pt x="76085" y="455930"/>
                  </a:lnTo>
                  <a:lnTo>
                    <a:pt x="73456" y="450850"/>
                  </a:lnTo>
                  <a:lnTo>
                    <a:pt x="72351" y="453390"/>
                  </a:lnTo>
                  <a:lnTo>
                    <a:pt x="78282" y="459740"/>
                  </a:lnTo>
                  <a:lnTo>
                    <a:pt x="74574" y="466090"/>
                  </a:lnTo>
                  <a:lnTo>
                    <a:pt x="78955" y="471170"/>
                  </a:lnTo>
                  <a:lnTo>
                    <a:pt x="76911" y="477520"/>
                  </a:lnTo>
                  <a:lnTo>
                    <a:pt x="78486" y="483870"/>
                  </a:lnTo>
                  <a:lnTo>
                    <a:pt x="80683" y="490220"/>
                  </a:lnTo>
                  <a:lnTo>
                    <a:pt x="80543" y="496570"/>
                  </a:lnTo>
                  <a:lnTo>
                    <a:pt x="82232" y="496570"/>
                  </a:lnTo>
                  <a:lnTo>
                    <a:pt x="84480" y="497840"/>
                  </a:lnTo>
                  <a:lnTo>
                    <a:pt x="83350" y="498360"/>
                  </a:lnTo>
                  <a:lnTo>
                    <a:pt x="84086" y="499110"/>
                  </a:lnTo>
                  <a:lnTo>
                    <a:pt x="87604" y="509270"/>
                  </a:lnTo>
                  <a:lnTo>
                    <a:pt x="89547" y="521970"/>
                  </a:lnTo>
                  <a:lnTo>
                    <a:pt x="90944" y="533400"/>
                  </a:lnTo>
                  <a:lnTo>
                    <a:pt x="92837" y="544830"/>
                  </a:lnTo>
                  <a:lnTo>
                    <a:pt x="94081" y="551180"/>
                  </a:lnTo>
                  <a:lnTo>
                    <a:pt x="103009" y="544830"/>
                  </a:lnTo>
                  <a:lnTo>
                    <a:pt x="100914" y="553720"/>
                  </a:lnTo>
                  <a:lnTo>
                    <a:pt x="97015" y="552450"/>
                  </a:lnTo>
                  <a:lnTo>
                    <a:pt x="101320" y="560070"/>
                  </a:lnTo>
                  <a:lnTo>
                    <a:pt x="107264" y="576580"/>
                  </a:lnTo>
                  <a:lnTo>
                    <a:pt x="111455" y="584200"/>
                  </a:lnTo>
                  <a:lnTo>
                    <a:pt x="109143" y="584200"/>
                  </a:lnTo>
                  <a:lnTo>
                    <a:pt x="107543" y="586740"/>
                  </a:lnTo>
                  <a:lnTo>
                    <a:pt x="112014" y="591820"/>
                  </a:lnTo>
                  <a:lnTo>
                    <a:pt x="112407" y="591820"/>
                  </a:lnTo>
                  <a:lnTo>
                    <a:pt x="113995" y="591820"/>
                  </a:lnTo>
                  <a:lnTo>
                    <a:pt x="114414" y="593090"/>
                  </a:lnTo>
                  <a:lnTo>
                    <a:pt x="112407" y="591820"/>
                  </a:lnTo>
                  <a:lnTo>
                    <a:pt x="111823" y="594360"/>
                  </a:lnTo>
                  <a:lnTo>
                    <a:pt x="111315" y="596900"/>
                  </a:lnTo>
                  <a:lnTo>
                    <a:pt x="117005" y="598170"/>
                  </a:lnTo>
                  <a:lnTo>
                    <a:pt x="115087" y="600405"/>
                  </a:lnTo>
                  <a:lnTo>
                    <a:pt x="115493" y="600710"/>
                  </a:lnTo>
                  <a:lnTo>
                    <a:pt x="116154" y="607060"/>
                  </a:lnTo>
                  <a:lnTo>
                    <a:pt x="118300" y="604520"/>
                  </a:lnTo>
                  <a:lnTo>
                    <a:pt x="118554" y="608330"/>
                  </a:lnTo>
                  <a:lnTo>
                    <a:pt x="122440" y="610870"/>
                  </a:lnTo>
                  <a:lnTo>
                    <a:pt x="122085" y="614680"/>
                  </a:lnTo>
                  <a:lnTo>
                    <a:pt x="125907" y="615950"/>
                  </a:lnTo>
                  <a:lnTo>
                    <a:pt x="123494" y="622300"/>
                  </a:lnTo>
                  <a:lnTo>
                    <a:pt x="127393" y="629920"/>
                  </a:lnTo>
                  <a:lnTo>
                    <a:pt x="130492" y="631190"/>
                  </a:lnTo>
                  <a:lnTo>
                    <a:pt x="128816" y="631190"/>
                  </a:lnTo>
                  <a:lnTo>
                    <a:pt x="130048" y="633730"/>
                  </a:lnTo>
                  <a:lnTo>
                    <a:pt x="127812" y="633730"/>
                  </a:lnTo>
                  <a:lnTo>
                    <a:pt x="129082" y="636270"/>
                  </a:lnTo>
                  <a:lnTo>
                    <a:pt x="131000" y="638810"/>
                  </a:lnTo>
                  <a:lnTo>
                    <a:pt x="133007" y="637540"/>
                  </a:lnTo>
                  <a:lnTo>
                    <a:pt x="129984" y="645160"/>
                  </a:lnTo>
                  <a:lnTo>
                    <a:pt x="141871" y="645160"/>
                  </a:lnTo>
                  <a:lnTo>
                    <a:pt x="136563" y="651510"/>
                  </a:lnTo>
                  <a:lnTo>
                    <a:pt x="140995" y="656590"/>
                  </a:lnTo>
                  <a:lnTo>
                    <a:pt x="145046" y="661670"/>
                  </a:lnTo>
                  <a:lnTo>
                    <a:pt x="147256" y="664629"/>
                  </a:lnTo>
                  <a:lnTo>
                    <a:pt x="143725" y="666750"/>
                  </a:lnTo>
                  <a:lnTo>
                    <a:pt x="148069" y="672084"/>
                  </a:lnTo>
                  <a:lnTo>
                    <a:pt x="147967" y="665581"/>
                  </a:lnTo>
                  <a:lnTo>
                    <a:pt x="148844" y="666750"/>
                  </a:lnTo>
                  <a:lnTo>
                    <a:pt x="152476" y="673100"/>
                  </a:lnTo>
                  <a:lnTo>
                    <a:pt x="150304" y="673722"/>
                  </a:lnTo>
                  <a:lnTo>
                    <a:pt x="154597" y="675640"/>
                  </a:lnTo>
                  <a:lnTo>
                    <a:pt x="157035" y="683260"/>
                  </a:lnTo>
                  <a:lnTo>
                    <a:pt x="157353" y="684530"/>
                  </a:lnTo>
                  <a:lnTo>
                    <a:pt x="154711" y="683260"/>
                  </a:lnTo>
                  <a:lnTo>
                    <a:pt x="158851" y="688340"/>
                  </a:lnTo>
                  <a:lnTo>
                    <a:pt x="160070" y="695960"/>
                  </a:lnTo>
                  <a:lnTo>
                    <a:pt x="163525" y="699058"/>
                  </a:lnTo>
                  <a:lnTo>
                    <a:pt x="162394" y="698182"/>
                  </a:lnTo>
                  <a:lnTo>
                    <a:pt x="163017" y="698855"/>
                  </a:lnTo>
                  <a:lnTo>
                    <a:pt x="163893" y="699477"/>
                  </a:lnTo>
                  <a:lnTo>
                    <a:pt x="163791" y="699312"/>
                  </a:lnTo>
                  <a:lnTo>
                    <a:pt x="165544" y="700862"/>
                  </a:lnTo>
                  <a:lnTo>
                    <a:pt x="167170" y="697230"/>
                  </a:lnTo>
                  <a:lnTo>
                    <a:pt x="173774" y="702310"/>
                  </a:lnTo>
                  <a:lnTo>
                    <a:pt x="175336" y="702310"/>
                  </a:lnTo>
                  <a:lnTo>
                    <a:pt x="168833" y="703580"/>
                  </a:lnTo>
                  <a:lnTo>
                    <a:pt x="177215" y="708660"/>
                  </a:lnTo>
                  <a:lnTo>
                    <a:pt x="168668" y="709930"/>
                  </a:lnTo>
                  <a:lnTo>
                    <a:pt x="172046" y="709930"/>
                  </a:lnTo>
                  <a:lnTo>
                    <a:pt x="172300" y="711200"/>
                  </a:lnTo>
                  <a:lnTo>
                    <a:pt x="169710" y="711200"/>
                  </a:lnTo>
                  <a:lnTo>
                    <a:pt x="173062" y="715010"/>
                  </a:lnTo>
                  <a:lnTo>
                    <a:pt x="174218" y="712470"/>
                  </a:lnTo>
                  <a:lnTo>
                    <a:pt x="176301" y="716280"/>
                  </a:lnTo>
                  <a:lnTo>
                    <a:pt x="173316" y="716280"/>
                  </a:lnTo>
                  <a:lnTo>
                    <a:pt x="176149" y="717550"/>
                  </a:lnTo>
                  <a:lnTo>
                    <a:pt x="179095" y="718820"/>
                  </a:lnTo>
                  <a:lnTo>
                    <a:pt x="180200" y="721360"/>
                  </a:lnTo>
                  <a:lnTo>
                    <a:pt x="179552" y="722630"/>
                  </a:lnTo>
                  <a:lnTo>
                    <a:pt x="179209" y="722630"/>
                  </a:lnTo>
                  <a:lnTo>
                    <a:pt x="182029" y="727710"/>
                  </a:lnTo>
                  <a:lnTo>
                    <a:pt x="188683" y="728980"/>
                  </a:lnTo>
                  <a:lnTo>
                    <a:pt x="190550" y="735330"/>
                  </a:lnTo>
                  <a:lnTo>
                    <a:pt x="185635" y="736600"/>
                  </a:lnTo>
                  <a:lnTo>
                    <a:pt x="190487" y="737870"/>
                  </a:lnTo>
                  <a:lnTo>
                    <a:pt x="187337" y="740410"/>
                  </a:lnTo>
                  <a:lnTo>
                    <a:pt x="190296" y="742950"/>
                  </a:lnTo>
                  <a:lnTo>
                    <a:pt x="191096" y="740410"/>
                  </a:lnTo>
                  <a:lnTo>
                    <a:pt x="192824" y="744220"/>
                  </a:lnTo>
                  <a:lnTo>
                    <a:pt x="196786" y="744220"/>
                  </a:lnTo>
                  <a:lnTo>
                    <a:pt x="197218" y="748030"/>
                  </a:lnTo>
                  <a:lnTo>
                    <a:pt x="194551" y="746760"/>
                  </a:lnTo>
                  <a:lnTo>
                    <a:pt x="198488" y="751840"/>
                  </a:lnTo>
                  <a:lnTo>
                    <a:pt x="197866" y="748030"/>
                  </a:lnTo>
                  <a:lnTo>
                    <a:pt x="201358" y="749300"/>
                  </a:lnTo>
                  <a:lnTo>
                    <a:pt x="201853" y="744220"/>
                  </a:lnTo>
                  <a:lnTo>
                    <a:pt x="203263" y="749236"/>
                  </a:lnTo>
                  <a:lnTo>
                    <a:pt x="204990" y="751840"/>
                  </a:lnTo>
                  <a:lnTo>
                    <a:pt x="203974" y="754380"/>
                  </a:lnTo>
                  <a:lnTo>
                    <a:pt x="205867" y="755650"/>
                  </a:lnTo>
                  <a:lnTo>
                    <a:pt x="207860" y="755650"/>
                  </a:lnTo>
                  <a:lnTo>
                    <a:pt x="208343" y="758190"/>
                  </a:lnTo>
                  <a:lnTo>
                    <a:pt x="207632" y="759460"/>
                  </a:lnTo>
                  <a:lnTo>
                    <a:pt x="204444" y="760730"/>
                  </a:lnTo>
                  <a:lnTo>
                    <a:pt x="207518" y="760730"/>
                  </a:lnTo>
                  <a:lnTo>
                    <a:pt x="208927" y="767080"/>
                  </a:lnTo>
                  <a:lnTo>
                    <a:pt x="211937" y="767080"/>
                  </a:lnTo>
                  <a:lnTo>
                    <a:pt x="210210" y="768350"/>
                  </a:lnTo>
                  <a:lnTo>
                    <a:pt x="212940" y="768350"/>
                  </a:lnTo>
                  <a:lnTo>
                    <a:pt x="213106" y="769620"/>
                  </a:lnTo>
                  <a:lnTo>
                    <a:pt x="212877" y="769620"/>
                  </a:lnTo>
                  <a:lnTo>
                    <a:pt x="211378" y="770890"/>
                  </a:lnTo>
                  <a:lnTo>
                    <a:pt x="213563" y="774700"/>
                  </a:lnTo>
                  <a:lnTo>
                    <a:pt x="214680" y="767080"/>
                  </a:lnTo>
                  <a:lnTo>
                    <a:pt x="215963" y="772160"/>
                  </a:lnTo>
                  <a:lnTo>
                    <a:pt x="214503" y="772160"/>
                  </a:lnTo>
                  <a:lnTo>
                    <a:pt x="216649" y="777240"/>
                  </a:lnTo>
                  <a:lnTo>
                    <a:pt x="221818" y="779780"/>
                  </a:lnTo>
                  <a:lnTo>
                    <a:pt x="223570" y="784860"/>
                  </a:lnTo>
                  <a:lnTo>
                    <a:pt x="221322" y="788441"/>
                  </a:lnTo>
                  <a:lnTo>
                    <a:pt x="221310" y="788670"/>
                  </a:lnTo>
                  <a:lnTo>
                    <a:pt x="223164" y="791210"/>
                  </a:lnTo>
                  <a:lnTo>
                    <a:pt x="231152" y="795020"/>
                  </a:lnTo>
                  <a:lnTo>
                    <a:pt x="234467" y="801370"/>
                  </a:lnTo>
                  <a:lnTo>
                    <a:pt x="234048" y="798830"/>
                  </a:lnTo>
                  <a:lnTo>
                    <a:pt x="239090" y="797560"/>
                  </a:lnTo>
                  <a:lnTo>
                    <a:pt x="234899" y="805180"/>
                  </a:lnTo>
                  <a:lnTo>
                    <a:pt x="239102" y="806450"/>
                  </a:lnTo>
                  <a:lnTo>
                    <a:pt x="238252" y="806450"/>
                  </a:lnTo>
                  <a:lnTo>
                    <a:pt x="235953" y="807720"/>
                  </a:lnTo>
                  <a:lnTo>
                    <a:pt x="236588" y="807720"/>
                  </a:lnTo>
                  <a:lnTo>
                    <a:pt x="238645" y="811530"/>
                  </a:lnTo>
                  <a:lnTo>
                    <a:pt x="243624" y="814070"/>
                  </a:lnTo>
                  <a:lnTo>
                    <a:pt x="249440" y="819150"/>
                  </a:lnTo>
                  <a:lnTo>
                    <a:pt x="247764" y="819150"/>
                  </a:lnTo>
                  <a:lnTo>
                    <a:pt x="248488" y="821690"/>
                  </a:lnTo>
                  <a:lnTo>
                    <a:pt x="251764" y="825500"/>
                  </a:lnTo>
                  <a:lnTo>
                    <a:pt x="253123" y="828040"/>
                  </a:lnTo>
                  <a:lnTo>
                    <a:pt x="254800" y="828040"/>
                  </a:lnTo>
                  <a:lnTo>
                    <a:pt x="255689" y="829310"/>
                  </a:lnTo>
                  <a:lnTo>
                    <a:pt x="256654" y="828040"/>
                  </a:lnTo>
                  <a:lnTo>
                    <a:pt x="258737" y="834390"/>
                  </a:lnTo>
                  <a:lnTo>
                    <a:pt x="263842" y="839470"/>
                  </a:lnTo>
                  <a:lnTo>
                    <a:pt x="269062" y="843280"/>
                  </a:lnTo>
                  <a:lnTo>
                    <a:pt x="271500" y="849630"/>
                  </a:lnTo>
                  <a:lnTo>
                    <a:pt x="270840" y="848360"/>
                  </a:lnTo>
                  <a:lnTo>
                    <a:pt x="269519" y="848360"/>
                  </a:lnTo>
                  <a:lnTo>
                    <a:pt x="275082" y="853440"/>
                  </a:lnTo>
                  <a:lnTo>
                    <a:pt x="276555" y="852170"/>
                  </a:lnTo>
                  <a:lnTo>
                    <a:pt x="275590" y="852170"/>
                  </a:lnTo>
                  <a:lnTo>
                    <a:pt x="276072" y="849630"/>
                  </a:lnTo>
                  <a:lnTo>
                    <a:pt x="277710" y="849630"/>
                  </a:lnTo>
                  <a:lnTo>
                    <a:pt x="279844" y="849630"/>
                  </a:lnTo>
                  <a:lnTo>
                    <a:pt x="285572" y="849630"/>
                  </a:lnTo>
                  <a:lnTo>
                    <a:pt x="283044" y="848360"/>
                  </a:lnTo>
                  <a:lnTo>
                    <a:pt x="284873" y="845820"/>
                  </a:lnTo>
                  <a:lnTo>
                    <a:pt x="285889" y="845820"/>
                  </a:lnTo>
                  <a:lnTo>
                    <a:pt x="287731" y="847090"/>
                  </a:lnTo>
                  <a:close/>
                </a:path>
                <a:path w="857885" h="943609">
                  <a:moveTo>
                    <a:pt x="291134" y="850900"/>
                  </a:moveTo>
                  <a:lnTo>
                    <a:pt x="290576" y="850900"/>
                  </a:lnTo>
                  <a:lnTo>
                    <a:pt x="290703" y="851217"/>
                  </a:lnTo>
                  <a:lnTo>
                    <a:pt x="291134" y="850900"/>
                  </a:lnTo>
                  <a:close/>
                </a:path>
                <a:path w="857885" h="943609">
                  <a:moveTo>
                    <a:pt x="299351" y="880249"/>
                  </a:moveTo>
                  <a:lnTo>
                    <a:pt x="298246" y="880948"/>
                  </a:lnTo>
                  <a:lnTo>
                    <a:pt x="298742" y="880732"/>
                  </a:lnTo>
                  <a:lnTo>
                    <a:pt x="299351" y="880300"/>
                  </a:lnTo>
                  <a:close/>
                </a:path>
                <a:path w="857885" h="943609">
                  <a:moveTo>
                    <a:pt x="301726" y="863193"/>
                  </a:moveTo>
                  <a:lnTo>
                    <a:pt x="301675" y="862990"/>
                  </a:lnTo>
                  <a:lnTo>
                    <a:pt x="301586" y="863650"/>
                  </a:lnTo>
                  <a:lnTo>
                    <a:pt x="301701" y="863409"/>
                  </a:lnTo>
                  <a:lnTo>
                    <a:pt x="301726" y="863193"/>
                  </a:lnTo>
                  <a:close/>
                </a:path>
                <a:path w="857885" h="943609">
                  <a:moveTo>
                    <a:pt x="301904" y="861263"/>
                  </a:moveTo>
                  <a:lnTo>
                    <a:pt x="300888" y="861758"/>
                  </a:lnTo>
                  <a:lnTo>
                    <a:pt x="301548" y="862291"/>
                  </a:lnTo>
                  <a:lnTo>
                    <a:pt x="301675" y="862990"/>
                  </a:lnTo>
                  <a:lnTo>
                    <a:pt x="301904" y="861263"/>
                  </a:lnTo>
                  <a:close/>
                </a:path>
                <a:path w="857885" h="943609">
                  <a:moveTo>
                    <a:pt x="305714" y="865517"/>
                  </a:moveTo>
                  <a:lnTo>
                    <a:pt x="305346" y="864933"/>
                  </a:lnTo>
                  <a:lnTo>
                    <a:pt x="303034" y="866749"/>
                  </a:lnTo>
                  <a:lnTo>
                    <a:pt x="301904" y="867422"/>
                  </a:lnTo>
                  <a:lnTo>
                    <a:pt x="303072" y="866889"/>
                  </a:lnTo>
                  <a:lnTo>
                    <a:pt x="303809" y="866876"/>
                  </a:lnTo>
                  <a:lnTo>
                    <a:pt x="304393" y="867156"/>
                  </a:lnTo>
                  <a:lnTo>
                    <a:pt x="304812" y="866775"/>
                  </a:lnTo>
                  <a:lnTo>
                    <a:pt x="305244" y="866267"/>
                  </a:lnTo>
                  <a:lnTo>
                    <a:pt x="305714" y="865517"/>
                  </a:lnTo>
                  <a:close/>
                </a:path>
                <a:path w="857885" h="943609">
                  <a:moveTo>
                    <a:pt x="306882" y="890270"/>
                  </a:moveTo>
                  <a:lnTo>
                    <a:pt x="305917" y="889723"/>
                  </a:lnTo>
                  <a:lnTo>
                    <a:pt x="305447" y="890270"/>
                  </a:lnTo>
                  <a:lnTo>
                    <a:pt x="305765" y="890905"/>
                  </a:lnTo>
                  <a:lnTo>
                    <a:pt x="306882" y="890270"/>
                  </a:lnTo>
                  <a:close/>
                </a:path>
                <a:path w="857885" h="943609">
                  <a:moveTo>
                    <a:pt x="307301" y="894080"/>
                  </a:moveTo>
                  <a:lnTo>
                    <a:pt x="305765" y="890905"/>
                  </a:lnTo>
                  <a:lnTo>
                    <a:pt x="304673" y="891540"/>
                  </a:lnTo>
                  <a:lnTo>
                    <a:pt x="307301" y="894080"/>
                  </a:lnTo>
                  <a:close/>
                </a:path>
                <a:path w="857885" h="943609">
                  <a:moveTo>
                    <a:pt x="309905" y="871321"/>
                  </a:moveTo>
                  <a:lnTo>
                    <a:pt x="308965" y="868705"/>
                  </a:lnTo>
                  <a:lnTo>
                    <a:pt x="309524" y="868349"/>
                  </a:lnTo>
                  <a:lnTo>
                    <a:pt x="307670" y="867892"/>
                  </a:lnTo>
                  <a:lnTo>
                    <a:pt x="307200" y="867803"/>
                  </a:lnTo>
                  <a:lnTo>
                    <a:pt x="307771" y="869848"/>
                  </a:lnTo>
                  <a:lnTo>
                    <a:pt x="309905" y="871321"/>
                  </a:lnTo>
                  <a:close/>
                </a:path>
                <a:path w="857885" h="943609">
                  <a:moveTo>
                    <a:pt x="310667" y="869149"/>
                  </a:moveTo>
                  <a:lnTo>
                    <a:pt x="310349" y="869353"/>
                  </a:lnTo>
                  <a:lnTo>
                    <a:pt x="310083" y="869581"/>
                  </a:lnTo>
                  <a:lnTo>
                    <a:pt x="309854" y="869835"/>
                  </a:lnTo>
                  <a:lnTo>
                    <a:pt x="310210" y="869581"/>
                  </a:lnTo>
                  <a:lnTo>
                    <a:pt x="310502" y="869327"/>
                  </a:lnTo>
                  <a:lnTo>
                    <a:pt x="310667" y="869149"/>
                  </a:lnTo>
                  <a:close/>
                </a:path>
                <a:path w="857885" h="943609">
                  <a:moveTo>
                    <a:pt x="313982" y="883920"/>
                  </a:moveTo>
                  <a:lnTo>
                    <a:pt x="311543" y="882078"/>
                  </a:lnTo>
                  <a:lnTo>
                    <a:pt x="310908" y="882840"/>
                  </a:lnTo>
                  <a:lnTo>
                    <a:pt x="313982" y="883920"/>
                  </a:lnTo>
                  <a:close/>
                </a:path>
                <a:path w="857885" h="943609">
                  <a:moveTo>
                    <a:pt x="317334" y="880529"/>
                  </a:moveTo>
                  <a:lnTo>
                    <a:pt x="315734" y="880630"/>
                  </a:lnTo>
                  <a:lnTo>
                    <a:pt x="315963" y="880986"/>
                  </a:lnTo>
                  <a:lnTo>
                    <a:pt x="316357" y="880859"/>
                  </a:lnTo>
                  <a:lnTo>
                    <a:pt x="316814" y="880694"/>
                  </a:lnTo>
                  <a:lnTo>
                    <a:pt x="317334" y="880529"/>
                  </a:lnTo>
                  <a:close/>
                </a:path>
                <a:path w="857885" h="943609">
                  <a:moveTo>
                    <a:pt x="319392" y="884936"/>
                  </a:moveTo>
                  <a:lnTo>
                    <a:pt x="316649" y="881583"/>
                  </a:lnTo>
                  <a:lnTo>
                    <a:pt x="319278" y="885596"/>
                  </a:lnTo>
                  <a:lnTo>
                    <a:pt x="319392" y="884936"/>
                  </a:lnTo>
                  <a:close/>
                </a:path>
                <a:path w="857885" h="943609">
                  <a:moveTo>
                    <a:pt x="319709" y="889000"/>
                  </a:moveTo>
                  <a:lnTo>
                    <a:pt x="319430" y="888860"/>
                  </a:lnTo>
                  <a:lnTo>
                    <a:pt x="319316" y="889000"/>
                  </a:lnTo>
                  <a:lnTo>
                    <a:pt x="319709" y="889000"/>
                  </a:lnTo>
                  <a:close/>
                </a:path>
                <a:path w="857885" h="943609">
                  <a:moveTo>
                    <a:pt x="320573" y="886371"/>
                  </a:moveTo>
                  <a:lnTo>
                    <a:pt x="320306" y="882700"/>
                  </a:lnTo>
                  <a:lnTo>
                    <a:pt x="319874" y="882357"/>
                  </a:lnTo>
                  <a:lnTo>
                    <a:pt x="319392" y="884936"/>
                  </a:lnTo>
                  <a:lnTo>
                    <a:pt x="320573" y="886371"/>
                  </a:lnTo>
                  <a:close/>
                </a:path>
                <a:path w="857885" h="943609">
                  <a:moveTo>
                    <a:pt x="321551" y="883716"/>
                  </a:moveTo>
                  <a:lnTo>
                    <a:pt x="319900" y="877062"/>
                  </a:lnTo>
                  <a:lnTo>
                    <a:pt x="320306" y="882700"/>
                  </a:lnTo>
                  <a:lnTo>
                    <a:pt x="321551" y="883716"/>
                  </a:lnTo>
                  <a:close/>
                </a:path>
                <a:path w="857885" h="943609">
                  <a:moveTo>
                    <a:pt x="326097" y="907313"/>
                  </a:moveTo>
                  <a:lnTo>
                    <a:pt x="323913" y="907694"/>
                  </a:lnTo>
                  <a:lnTo>
                    <a:pt x="324726" y="908824"/>
                  </a:lnTo>
                  <a:lnTo>
                    <a:pt x="324764" y="911720"/>
                  </a:lnTo>
                  <a:lnTo>
                    <a:pt x="325602" y="912126"/>
                  </a:lnTo>
                  <a:lnTo>
                    <a:pt x="326097" y="907313"/>
                  </a:lnTo>
                  <a:close/>
                </a:path>
                <a:path w="857885" h="943609">
                  <a:moveTo>
                    <a:pt x="326224" y="912406"/>
                  </a:moveTo>
                  <a:lnTo>
                    <a:pt x="325602" y="912126"/>
                  </a:lnTo>
                  <a:lnTo>
                    <a:pt x="325564" y="912596"/>
                  </a:lnTo>
                  <a:lnTo>
                    <a:pt x="326224" y="912406"/>
                  </a:lnTo>
                  <a:close/>
                </a:path>
                <a:path w="857885" h="943609">
                  <a:moveTo>
                    <a:pt x="327304" y="912101"/>
                  </a:moveTo>
                  <a:lnTo>
                    <a:pt x="326224" y="912406"/>
                  </a:lnTo>
                  <a:lnTo>
                    <a:pt x="326580" y="912583"/>
                  </a:lnTo>
                  <a:lnTo>
                    <a:pt x="327304" y="912101"/>
                  </a:lnTo>
                  <a:close/>
                </a:path>
                <a:path w="857885" h="943609">
                  <a:moveTo>
                    <a:pt x="328206" y="911479"/>
                  </a:moveTo>
                  <a:lnTo>
                    <a:pt x="327304" y="912101"/>
                  </a:lnTo>
                  <a:lnTo>
                    <a:pt x="327545" y="912025"/>
                  </a:lnTo>
                  <a:lnTo>
                    <a:pt x="327837" y="911834"/>
                  </a:lnTo>
                  <a:lnTo>
                    <a:pt x="328206" y="911479"/>
                  </a:lnTo>
                  <a:close/>
                </a:path>
                <a:path w="857885" h="943609">
                  <a:moveTo>
                    <a:pt x="329184" y="930503"/>
                  </a:moveTo>
                  <a:lnTo>
                    <a:pt x="328930" y="930389"/>
                  </a:lnTo>
                  <a:lnTo>
                    <a:pt x="328688" y="930275"/>
                  </a:lnTo>
                  <a:lnTo>
                    <a:pt x="328498" y="930135"/>
                  </a:lnTo>
                  <a:lnTo>
                    <a:pt x="328015" y="930389"/>
                  </a:lnTo>
                  <a:lnTo>
                    <a:pt x="328307" y="930541"/>
                  </a:lnTo>
                  <a:lnTo>
                    <a:pt x="328714" y="930554"/>
                  </a:lnTo>
                  <a:lnTo>
                    <a:pt x="329184" y="930503"/>
                  </a:lnTo>
                  <a:close/>
                </a:path>
                <a:path w="857885" h="943609">
                  <a:moveTo>
                    <a:pt x="331520" y="915758"/>
                  </a:moveTo>
                  <a:lnTo>
                    <a:pt x="331216" y="915492"/>
                  </a:lnTo>
                  <a:lnTo>
                    <a:pt x="330885" y="915212"/>
                  </a:lnTo>
                  <a:lnTo>
                    <a:pt x="330619" y="914895"/>
                  </a:lnTo>
                  <a:lnTo>
                    <a:pt x="330949" y="915365"/>
                  </a:lnTo>
                  <a:lnTo>
                    <a:pt x="331241" y="915631"/>
                  </a:lnTo>
                  <a:lnTo>
                    <a:pt x="331520" y="915758"/>
                  </a:lnTo>
                  <a:close/>
                </a:path>
                <a:path w="857885" h="943609">
                  <a:moveTo>
                    <a:pt x="332955" y="915377"/>
                  </a:moveTo>
                  <a:lnTo>
                    <a:pt x="332333" y="915809"/>
                  </a:lnTo>
                  <a:lnTo>
                    <a:pt x="331927" y="915911"/>
                  </a:lnTo>
                  <a:lnTo>
                    <a:pt x="331520" y="915758"/>
                  </a:lnTo>
                  <a:lnTo>
                    <a:pt x="332257" y="916254"/>
                  </a:lnTo>
                  <a:lnTo>
                    <a:pt x="332613" y="915987"/>
                  </a:lnTo>
                  <a:lnTo>
                    <a:pt x="332905" y="915695"/>
                  </a:lnTo>
                  <a:lnTo>
                    <a:pt x="332955" y="915377"/>
                  </a:lnTo>
                  <a:close/>
                </a:path>
                <a:path w="857885" h="943609">
                  <a:moveTo>
                    <a:pt x="333387" y="916851"/>
                  </a:moveTo>
                  <a:lnTo>
                    <a:pt x="332981" y="916660"/>
                  </a:lnTo>
                  <a:lnTo>
                    <a:pt x="332625" y="916470"/>
                  </a:lnTo>
                  <a:lnTo>
                    <a:pt x="332257" y="916254"/>
                  </a:lnTo>
                  <a:lnTo>
                    <a:pt x="331825" y="916584"/>
                  </a:lnTo>
                  <a:lnTo>
                    <a:pt x="332295" y="916813"/>
                  </a:lnTo>
                  <a:lnTo>
                    <a:pt x="332816" y="916876"/>
                  </a:lnTo>
                  <a:lnTo>
                    <a:pt x="333387" y="916851"/>
                  </a:lnTo>
                  <a:close/>
                </a:path>
                <a:path w="857885" h="943609">
                  <a:moveTo>
                    <a:pt x="336156" y="903541"/>
                  </a:moveTo>
                  <a:lnTo>
                    <a:pt x="335546" y="903325"/>
                  </a:lnTo>
                  <a:lnTo>
                    <a:pt x="335267" y="903236"/>
                  </a:lnTo>
                  <a:lnTo>
                    <a:pt x="336156" y="903541"/>
                  </a:lnTo>
                  <a:close/>
                </a:path>
                <a:path w="857885" h="943609">
                  <a:moveTo>
                    <a:pt x="337807" y="915657"/>
                  </a:moveTo>
                  <a:lnTo>
                    <a:pt x="336740" y="913130"/>
                  </a:lnTo>
                  <a:lnTo>
                    <a:pt x="336130" y="913968"/>
                  </a:lnTo>
                  <a:lnTo>
                    <a:pt x="337781" y="915670"/>
                  </a:lnTo>
                  <a:close/>
                </a:path>
                <a:path w="857885" h="943609">
                  <a:moveTo>
                    <a:pt x="339445" y="910590"/>
                  </a:moveTo>
                  <a:lnTo>
                    <a:pt x="334175" y="910590"/>
                  </a:lnTo>
                  <a:lnTo>
                    <a:pt x="334365" y="909320"/>
                  </a:lnTo>
                  <a:lnTo>
                    <a:pt x="335661" y="908050"/>
                  </a:lnTo>
                  <a:lnTo>
                    <a:pt x="337439" y="908050"/>
                  </a:lnTo>
                  <a:lnTo>
                    <a:pt x="337007" y="904240"/>
                  </a:lnTo>
                  <a:lnTo>
                    <a:pt x="334657" y="908050"/>
                  </a:lnTo>
                  <a:lnTo>
                    <a:pt x="334670" y="904240"/>
                  </a:lnTo>
                  <a:lnTo>
                    <a:pt x="335267" y="904240"/>
                  </a:lnTo>
                  <a:lnTo>
                    <a:pt x="332473" y="902970"/>
                  </a:lnTo>
                  <a:lnTo>
                    <a:pt x="333489" y="902970"/>
                  </a:lnTo>
                  <a:lnTo>
                    <a:pt x="334327" y="900430"/>
                  </a:lnTo>
                  <a:lnTo>
                    <a:pt x="335038" y="901700"/>
                  </a:lnTo>
                  <a:lnTo>
                    <a:pt x="334632" y="900430"/>
                  </a:lnTo>
                  <a:lnTo>
                    <a:pt x="334238" y="899160"/>
                  </a:lnTo>
                  <a:lnTo>
                    <a:pt x="333425" y="896620"/>
                  </a:lnTo>
                  <a:lnTo>
                    <a:pt x="327304" y="899160"/>
                  </a:lnTo>
                  <a:lnTo>
                    <a:pt x="327660" y="897890"/>
                  </a:lnTo>
                  <a:lnTo>
                    <a:pt x="328358" y="895350"/>
                  </a:lnTo>
                  <a:lnTo>
                    <a:pt x="328828" y="895350"/>
                  </a:lnTo>
                  <a:lnTo>
                    <a:pt x="323113" y="891540"/>
                  </a:lnTo>
                  <a:lnTo>
                    <a:pt x="324662" y="894816"/>
                  </a:lnTo>
                  <a:lnTo>
                    <a:pt x="322694" y="895946"/>
                  </a:lnTo>
                  <a:lnTo>
                    <a:pt x="321513" y="896518"/>
                  </a:lnTo>
                  <a:lnTo>
                    <a:pt x="322656" y="896035"/>
                  </a:lnTo>
                  <a:lnTo>
                    <a:pt x="323291" y="895985"/>
                  </a:lnTo>
                  <a:lnTo>
                    <a:pt x="323672" y="896150"/>
                  </a:lnTo>
                  <a:lnTo>
                    <a:pt x="324142" y="895858"/>
                  </a:lnTo>
                  <a:lnTo>
                    <a:pt x="324688" y="895438"/>
                  </a:lnTo>
                  <a:lnTo>
                    <a:pt x="324878" y="895273"/>
                  </a:lnTo>
                  <a:lnTo>
                    <a:pt x="326123" y="897890"/>
                  </a:lnTo>
                  <a:lnTo>
                    <a:pt x="319938" y="896620"/>
                  </a:lnTo>
                  <a:lnTo>
                    <a:pt x="322643" y="890270"/>
                  </a:lnTo>
                  <a:lnTo>
                    <a:pt x="323189" y="889000"/>
                  </a:lnTo>
                  <a:lnTo>
                    <a:pt x="320446" y="890270"/>
                  </a:lnTo>
                  <a:lnTo>
                    <a:pt x="319316" y="889000"/>
                  </a:lnTo>
                  <a:lnTo>
                    <a:pt x="317207" y="889000"/>
                  </a:lnTo>
                  <a:lnTo>
                    <a:pt x="317157" y="887768"/>
                  </a:lnTo>
                  <a:lnTo>
                    <a:pt x="319430" y="888860"/>
                  </a:lnTo>
                  <a:lnTo>
                    <a:pt x="320395" y="887730"/>
                  </a:lnTo>
                  <a:lnTo>
                    <a:pt x="317157" y="887730"/>
                  </a:lnTo>
                  <a:lnTo>
                    <a:pt x="317055" y="885190"/>
                  </a:lnTo>
                  <a:lnTo>
                    <a:pt x="310007" y="883920"/>
                  </a:lnTo>
                  <a:lnTo>
                    <a:pt x="310908" y="882840"/>
                  </a:lnTo>
                  <a:lnTo>
                    <a:pt x="310362" y="882650"/>
                  </a:lnTo>
                  <a:lnTo>
                    <a:pt x="310997" y="881659"/>
                  </a:lnTo>
                  <a:lnTo>
                    <a:pt x="311543" y="882078"/>
                  </a:lnTo>
                  <a:lnTo>
                    <a:pt x="313194" y="880110"/>
                  </a:lnTo>
                  <a:lnTo>
                    <a:pt x="311454" y="880973"/>
                  </a:lnTo>
                  <a:lnTo>
                    <a:pt x="312013" y="880110"/>
                  </a:lnTo>
                  <a:lnTo>
                    <a:pt x="313651" y="877570"/>
                  </a:lnTo>
                  <a:lnTo>
                    <a:pt x="306895" y="880110"/>
                  </a:lnTo>
                  <a:lnTo>
                    <a:pt x="306666" y="876300"/>
                  </a:lnTo>
                  <a:lnTo>
                    <a:pt x="309359" y="875030"/>
                  </a:lnTo>
                  <a:lnTo>
                    <a:pt x="310222" y="877570"/>
                  </a:lnTo>
                  <a:lnTo>
                    <a:pt x="310070" y="875030"/>
                  </a:lnTo>
                  <a:lnTo>
                    <a:pt x="309994" y="873760"/>
                  </a:lnTo>
                  <a:lnTo>
                    <a:pt x="305269" y="876300"/>
                  </a:lnTo>
                  <a:lnTo>
                    <a:pt x="306285" y="871220"/>
                  </a:lnTo>
                  <a:lnTo>
                    <a:pt x="306781" y="868680"/>
                  </a:lnTo>
                  <a:lnTo>
                    <a:pt x="304393" y="867410"/>
                  </a:lnTo>
                  <a:lnTo>
                    <a:pt x="301498" y="869950"/>
                  </a:lnTo>
                  <a:lnTo>
                    <a:pt x="300062" y="866140"/>
                  </a:lnTo>
                  <a:lnTo>
                    <a:pt x="299593" y="864870"/>
                  </a:lnTo>
                  <a:lnTo>
                    <a:pt x="295846" y="862330"/>
                  </a:lnTo>
                  <a:lnTo>
                    <a:pt x="296976" y="862330"/>
                  </a:lnTo>
                  <a:lnTo>
                    <a:pt x="292138" y="854710"/>
                  </a:lnTo>
                  <a:lnTo>
                    <a:pt x="291617" y="853440"/>
                  </a:lnTo>
                  <a:lnTo>
                    <a:pt x="290703" y="851217"/>
                  </a:lnTo>
                  <a:lnTo>
                    <a:pt x="287743" y="853440"/>
                  </a:lnTo>
                  <a:lnTo>
                    <a:pt x="287020" y="852170"/>
                  </a:lnTo>
                  <a:lnTo>
                    <a:pt x="286296" y="850900"/>
                  </a:lnTo>
                  <a:lnTo>
                    <a:pt x="281000" y="850900"/>
                  </a:lnTo>
                  <a:lnTo>
                    <a:pt x="277825" y="850900"/>
                  </a:lnTo>
                  <a:lnTo>
                    <a:pt x="277850" y="851217"/>
                  </a:lnTo>
                  <a:lnTo>
                    <a:pt x="277939" y="855319"/>
                  </a:lnTo>
                  <a:lnTo>
                    <a:pt x="277825" y="855497"/>
                  </a:lnTo>
                  <a:lnTo>
                    <a:pt x="277736" y="855789"/>
                  </a:lnTo>
                  <a:lnTo>
                    <a:pt x="277774" y="856183"/>
                  </a:lnTo>
                  <a:lnTo>
                    <a:pt x="277901" y="856030"/>
                  </a:lnTo>
                  <a:lnTo>
                    <a:pt x="277952" y="855675"/>
                  </a:lnTo>
                  <a:lnTo>
                    <a:pt x="277964" y="855980"/>
                  </a:lnTo>
                  <a:lnTo>
                    <a:pt x="278371" y="854710"/>
                  </a:lnTo>
                  <a:lnTo>
                    <a:pt x="279806" y="854710"/>
                  </a:lnTo>
                  <a:lnTo>
                    <a:pt x="279019" y="859790"/>
                  </a:lnTo>
                  <a:lnTo>
                    <a:pt x="282257" y="854710"/>
                  </a:lnTo>
                  <a:lnTo>
                    <a:pt x="283883" y="852170"/>
                  </a:lnTo>
                  <a:lnTo>
                    <a:pt x="285051" y="857250"/>
                  </a:lnTo>
                  <a:lnTo>
                    <a:pt x="283921" y="858520"/>
                  </a:lnTo>
                  <a:lnTo>
                    <a:pt x="285661" y="858520"/>
                  </a:lnTo>
                  <a:lnTo>
                    <a:pt x="288086" y="859790"/>
                  </a:lnTo>
                  <a:lnTo>
                    <a:pt x="289166" y="861060"/>
                  </a:lnTo>
                  <a:lnTo>
                    <a:pt x="287718" y="863447"/>
                  </a:lnTo>
                  <a:lnTo>
                    <a:pt x="292747" y="862330"/>
                  </a:lnTo>
                  <a:lnTo>
                    <a:pt x="292392" y="866140"/>
                  </a:lnTo>
                  <a:lnTo>
                    <a:pt x="291020" y="866140"/>
                  </a:lnTo>
                  <a:lnTo>
                    <a:pt x="289826" y="864870"/>
                  </a:lnTo>
                  <a:lnTo>
                    <a:pt x="288455" y="863600"/>
                  </a:lnTo>
                  <a:lnTo>
                    <a:pt x="287870" y="868680"/>
                  </a:lnTo>
                  <a:lnTo>
                    <a:pt x="288721" y="868680"/>
                  </a:lnTo>
                  <a:lnTo>
                    <a:pt x="289725" y="869950"/>
                  </a:lnTo>
                  <a:lnTo>
                    <a:pt x="291795" y="875030"/>
                  </a:lnTo>
                  <a:lnTo>
                    <a:pt x="291617" y="872490"/>
                  </a:lnTo>
                  <a:lnTo>
                    <a:pt x="299364" y="871220"/>
                  </a:lnTo>
                  <a:lnTo>
                    <a:pt x="297535" y="877570"/>
                  </a:lnTo>
                  <a:lnTo>
                    <a:pt x="297827" y="877570"/>
                  </a:lnTo>
                  <a:lnTo>
                    <a:pt x="301929" y="878840"/>
                  </a:lnTo>
                  <a:lnTo>
                    <a:pt x="299364" y="881380"/>
                  </a:lnTo>
                  <a:lnTo>
                    <a:pt x="299567" y="882650"/>
                  </a:lnTo>
                  <a:lnTo>
                    <a:pt x="300139" y="883920"/>
                  </a:lnTo>
                  <a:lnTo>
                    <a:pt x="299135" y="885190"/>
                  </a:lnTo>
                  <a:lnTo>
                    <a:pt x="302577" y="885190"/>
                  </a:lnTo>
                  <a:lnTo>
                    <a:pt x="300316" y="889000"/>
                  </a:lnTo>
                  <a:lnTo>
                    <a:pt x="304622" y="889000"/>
                  </a:lnTo>
                  <a:lnTo>
                    <a:pt x="305917" y="889723"/>
                  </a:lnTo>
                  <a:lnTo>
                    <a:pt x="306565" y="889000"/>
                  </a:lnTo>
                  <a:lnTo>
                    <a:pt x="312242" y="890270"/>
                  </a:lnTo>
                  <a:lnTo>
                    <a:pt x="310921" y="900430"/>
                  </a:lnTo>
                  <a:lnTo>
                    <a:pt x="319112" y="901700"/>
                  </a:lnTo>
                  <a:lnTo>
                    <a:pt x="324561" y="904240"/>
                  </a:lnTo>
                  <a:lnTo>
                    <a:pt x="327723" y="902970"/>
                  </a:lnTo>
                  <a:lnTo>
                    <a:pt x="332663" y="905510"/>
                  </a:lnTo>
                  <a:lnTo>
                    <a:pt x="332778" y="906780"/>
                  </a:lnTo>
                  <a:lnTo>
                    <a:pt x="329018" y="906780"/>
                  </a:lnTo>
                  <a:lnTo>
                    <a:pt x="330022" y="909320"/>
                  </a:lnTo>
                  <a:lnTo>
                    <a:pt x="331762" y="910590"/>
                  </a:lnTo>
                  <a:lnTo>
                    <a:pt x="334492" y="911860"/>
                  </a:lnTo>
                  <a:lnTo>
                    <a:pt x="333489" y="911860"/>
                  </a:lnTo>
                  <a:lnTo>
                    <a:pt x="333159" y="914400"/>
                  </a:lnTo>
                  <a:lnTo>
                    <a:pt x="334899" y="915670"/>
                  </a:lnTo>
                  <a:lnTo>
                    <a:pt x="336130" y="913968"/>
                  </a:lnTo>
                  <a:lnTo>
                    <a:pt x="335305" y="913130"/>
                  </a:lnTo>
                  <a:lnTo>
                    <a:pt x="339445" y="910590"/>
                  </a:lnTo>
                  <a:close/>
                </a:path>
                <a:path w="857885" h="943609">
                  <a:moveTo>
                    <a:pt x="340944" y="921994"/>
                  </a:moveTo>
                  <a:lnTo>
                    <a:pt x="338632" y="920750"/>
                  </a:lnTo>
                  <a:lnTo>
                    <a:pt x="337159" y="920750"/>
                  </a:lnTo>
                  <a:lnTo>
                    <a:pt x="339902" y="922020"/>
                  </a:lnTo>
                  <a:lnTo>
                    <a:pt x="340677" y="922502"/>
                  </a:lnTo>
                  <a:lnTo>
                    <a:pt x="340944" y="921994"/>
                  </a:lnTo>
                  <a:close/>
                </a:path>
                <a:path w="857885" h="943609">
                  <a:moveTo>
                    <a:pt x="341642" y="941971"/>
                  </a:moveTo>
                  <a:lnTo>
                    <a:pt x="340855" y="941489"/>
                  </a:lnTo>
                  <a:lnTo>
                    <a:pt x="337654" y="942949"/>
                  </a:lnTo>
                  <a:lnTo>
                    <a:pt x="339140" y="943508"/>
                  </a:lnTo>
                  <a:lnTo>
                    <a:pt x="340055" y="943254"/>
                  </a:lnTo>
                  <a:lnTo>
                    <a:pt x="341642" y="941971"/>
                  </a:lnTo>
                  <a:close/>
                </a:path>
                <a:path w="857885" h="943609">
                  <a:moveTo>
                    <a:pt x="341718" y="925690"/>
                  </a:moveTo>
                  <a:lnTo>
                    <a:pt x="340918" y="925436"/>
                  </a:lnTo>
                  <a:lnTo>
                    <a:pt x="341337" y="925982"/>
                  </a:lnTo>
                  <a:lnTo>
                    <a:pt x="341464" y="925842"/>
                  </a:lnTo>
                  <a:lnTo>
                    <a:pt x="341604" y="925753"/>
                  </a:lnTo>
                  <a:close/>
                </a:path>
                <a:path w="857885" h="943609">
                  <a:moveTo>
                    <a:pt x="341922" y="923290"/>
                  </a:moveTo>
                  <a:lnTo>
                    <a:pt x="340677" y="922502"/>
                  </a:lnTo>
                  <a:lnTo>
                    <a:pt x="340258" y="923290"/>
                  </a:lnTo>
                  <a:lnTo>
                    <a:pt x="341922" y="923290"/>
                  </a:lnTo>
                  <a:close/>
                </a:path>
                <a:path w="857885" h="943609">
                  <a:moveTo>
                    <a:pt x="342519" y="925957"/>
                  </a:moveTo>
                  <a:lnTo>
                    <a:pt x="342265" y="925715"/>
                  </a:lnTo>
                  <a:lnTo>
                    <a:pt x="342023" y="925537"/>
                  </a:lnTo>
                  <a:lnTo>
                    <a:pt x="341718" y="925703"/>
                  </a:lnTo>
                  <a:lnTo>
                    <a:pt x="342519" y="925957"/>
                  </a:lnTo>
                  <a:close/>
                </a:path>
                <a:path w="857885" h="943609">
                  <a:moveTo>
                    <a:pt x="342684" y="937615"/>
                  </a:moveTo>
                  <a:lnTo>
                    <a:pt x="341985" y="936409"/>
                  </a:lnTo>
                  <a:lnTo>
                    <a:pt x="339356" y="936434"/>
                  </a:lnTo>
                  <a:lnTo>
                    <a:pt x="339813" y="935748"/>
                  </a:lnTo>
                  <a:lnTo>
                    <a:pt x="340728" y="935494"/>
                  </a:lnTo>
                  <a:lnTo>
                    <a:pt x="341299" y="935202"/>
                  </a:lnTo>
                  <a:lnTo>
                    <a:pt x="339356" y="935316"/>
                  </a:lnTo>
                  <a:lnTo>
                    <a:pt x="336270" y="936015"/>
                  </a:lnTo>
                  <a:lnTo>
                    <a:pt x="333984" y="938314"/>
                  </a:lnTo>
                  <a:lnTo>
                    <a:pt x="337299" y="937285"/>
                  </a:lnTo>
                  <a:lnTo>
                    <a:pt x="336270" y="938250"/>
                  </a:lnTo>
                  <a:lnTo>
                    <a:pt x="340144" y="936917"/>
                  </a:lnTo>
                  <a:lnTo>
                    <a:pt x="340956" y="937387"/>
                  </a:lnTo>
                  <a:lnTo>
                    <a:pt x="340055" y="938758"/>
                  </a:lnTo>
                  <a:lnTo>
                    <a:pt x="338912" y="939355"/>
                  </a:lnTo>
                  <a:lnTo>
                    <a:pt x="339813" y="939114"/>
                  </a:lnTo>
                  <a:lnTo>
                    <a:pt x="339013" y="940879"/>
                  </a:lnTo>
                  <a:lnTo>
                    <a:pt x="341071" y="940041"/>
                  </a:lnTo>
                  <a:lnTo>
                    <a:pt x="342684" y="937615"/>
                  </a:lnTo>
                  <a:close/>
                </a:path>
                <a:path w="857885" h="943609">
                  <a:moveTo>
                    <a:pt x="344208" y="926503"/>
                  </a:moveTo>
                  <a:lnTo>
                    <a:pt x="342519" y="925957"/>
                  </a:lnTo>
                  <a:lnTo>
                    <a:pt x="342925" y="926350"/>
                  </a:lnTo>
                  <a:lnTo>
                    <a:pt x="343369" y="926884"/>
                  </a:lnTo>
                  <a:lnTo>
                    <a:pt x="344208" y="926503"/>
                  </a:lnTo>
                  <a:close/>
                </a:path>
                <a:path w="857885" h="943609">
                  <a:moveTo>
                    <a:pt x="346532" y="923290"/>
                  </a:moveTo>
                  <a:lnTo>
                    <a:pt x="346036" y="922413"/>
                  </a:lnTo>
                  <a:lnTo>
                    <a:pt x="344589" y="923290"/>
                  </a:lnTo>
                  <a:lnTo>
                    <a:pt x="341922" y="923290"/>
                  </a:lnTo>
                  <a:lnTo>
                    <a:pt x="343941" y="924560"/>
                  </a:lnTo>
                  <a:lnTo>
                    <a:pt x="346532" y="923290"/>
                  </a:lnTo>
                  <a:close/>
                </a:path>
                <a:path w="857885" h="943609">
                  <a:moveTo>
                    <a:pt x="346710" y="922020"/>
                  </a:moveTo>
                  <a:lnTo>
                    <a:pt x="345821" y="922020"/>
                  </a:lnTo>
                  <a:lnTo>
                    <a:pt x="346036" y="922413"/>
                  </a:lnTo>
                  <a:lnTo>
                    <a:pt x="346710" y="922020"/>
                  </a:lnTo>
                  <a:close/>
                </a:path>
                <a:path w="857885" h="943609">
                  <a:moveTo>
                    <a:pt x="346722" y="914400"/>
                  </a:moveTo>
                  <a:lnTo>
                    <a:pt x="337807" y="915657"/>
                  </a:lnTo>
                  <a:lnTo>
                    <a:pt x="336664" y="916940"/>
                  </a:lnTo>
                  <a:lnTo>
                    <a:pt x="333375" y="916940"/>
                  </a:lnTo>
                  <a:lnTo>
                    <a:pt x="335915" y="918210"/>
                  </a:lnTo>
                  <a:lnTo>
                    <a:pt x="339102" y="919480"/>
                  </a:lnTo>
                  <a:lnTo>
                    <a:pt x="341668" y="919480"/>
                  </a:lnTo>
                  <a:lnTo>
                    <a:pt x="341020" y="921854"/>
                  </a:lnTo>
                  <a:lnTo>
                    <a:pt x="341604" y="920750"/>
                  </a:lnTo>
                  <a:lnTo>
                    <a:pt x="342201" y="919480"/>
                  </a:lnTo>
                  <a:lnTo>
                    <a:pt x="344030" y="920750"/>
                  </a:lnTo>
                  <a:lnTo>
                    <a:pt x="346722" y="914400"/>
                  </a:lnTo>
                  <a:close/>
                </a:path>
                <a:path w="857885" h="943609">
                  <a:moveTo>
                    <a:pt x="355638" y="927557"/>
                  </a:moveTo>
                  <a:lnTo>
                    <a:pt x="353923" y="925830"/>
                  </a:lnTo>
                  <a:lnTo>
                    <a:pt x="350570" y="925715"/>
                  </a:lnTo>
                  <a:lnTo>
                    <a:pt x="350672" y="924788"/>
                  </a:lnTo>
                  <a:lnTo>
                    <a:pt x="351675" y="924483"/>
                  </a:lnTo>
                  <a:lnTo>
                    <a:pt x="352196" y="924102"/>
                  </a:lnTo>
                  <a:lnTo>
                    <a:pt x="349796" y="924166"/>
                  </a:lnTo>
                  <a:lnTo>
                    <a:pt x="346316" y="924966"/>
                  </a:lnTo>
                  <a:lnTo>
                    <a:pt x="344982" y="928077"/>
                  </a:lnTo>
                  <a:lnTo>
                    <a:pt x="348513" y="926795"/>
                  </a:lnTo>
                  <a:lnTo>
                    <a:pt x="347878" y="928103"/>
                  </a:lnTo>
                  <a:lnTo>
                    <a:pt x="351917" y="926439"/>
                  </a:lnTo>
                  <a:lnTo>
                    <a:pt x="353275" y="927150"/>
                  </a:lnTo>
                  <a:lnTo>
                    <a:pt x="353072" y="929017"/>
                  </a:lnTo>
                  <a:lnTo>
                    <a:pt x="352031" y="929792"/>
                  </a:lnTo>
                  <a:lnTo>
                    <a:pt x="353021" y="929487"/>
                  </a:lnTo>
                  <a:lnTo>
                    <a:pt x="353212" y="931926"/>
                  </a:lnTo>
                  <a:lnTo>
                    <a:pt x="355257" y="930846"/>
                  </a:lnTo>
                  <a:lnTo>
                    <a:pt x="355638" y="927557"/>
                  </a:lnTo>
                  <a:close/>
                </a:path>
                <a:path w="857885" h="943609">
                  <a:moveTo>
                    <a:pt x="357352" y="933602"/>
                  </a:moveTo>
                  <a:lnTo>
                    <a:pt x="355993" y="932878"/>
                  </a:lnTo>
                  <a:lnTo>
                    <a:pt x="352907" y="934745"/>
                  </a:lnTo>
                  <a:lnTo>
                    <a:pt x="355219" y="935621"/>
                  </a:lnTo>
                  <a:lnTo>
                    <a:pt x="356209" y="935316"/>
                  </a:lnTo>
                  <a:lnTo>
                    <a:pt x="357352" y="933602"/>
                  </a:lnTo>
                  <a:close/>
                </a:path>
                <a:path w="857885" h="943609">
                  <a:moveTo>
                    <a:pt x="803706" y="847496"/>
                  </a:moveTo>
                  <a:lnTo>
                    <a:pt x="803516" y="847013"/>
                  </a:lnTo>
                  <a:lnTo>
                    <a:pt x="803122" y="847204"/>
                  </a:lnTo>
                  <a:lnTo>
                    <a:pt x="803706" y="847496"/>
                  </a:lnTo>
                  <a:close/>
                </a:path>
                <a:path w="857885" h="943609">
                  <a:moveTo>
                    <a:pt x="804481" y="863790"/>
                  </a:moveTo>
                  <a:lnTo>
                    <a:pt x="803833" y="862596"/>
                  </a:lnTo>
                  <a:lnTo>
                    <a:pt x="803808" y="863003"/>
                  </a:lnTo>
                  <a:lnTo>
                    <a:pt x="803668" y="863473"/>
                  </a:lnTo>
                  <a:lnTo>
                    <a:pt x="804481" y="863790"/>
                  </a:lnTo>
                  <a:close/>
                </a:path>
                <a:path w="857885" h="943609">
                  <a:moveTo>
                    <a:pt x="804646" y="847979"/>
                  </a:moveTo>
                  <a:lnTo>
                    <a:pt x="803706" y="847496"/>
                  </a:lnTo>
                  <a:lnTo>
                    <a:pt x="803808" y="847763"/>
                  </a:lnTo>
                  <a:lnTo>
                    <a:pt x="804646" y="847979"/>
                  </a:lnTo>
                  <a:close/>
                </a:path>
                <a:path w="857885" h="943609">
                  <a:moveTo>
                    <a:pt x="805688" y="848220"/>
                  </a:moveTo>
                  <a:lnTo>
                    <a:pt x="804646" y="847979"/>
                  </a:lnTo>
                  <a:lnTo>
                    <a:pt x="804849" y="848067"/>
                  </a:lnTo>
                  <a:lnTo>
                    <a:pt x="805192" y="848169"/>
                  </a:lnTo>
                  <a:lnTo>
                    <a:pt x="805688" y="848220"/>
                  </a:lnTo>
                  <a:close/>
                </a:path>
                <a:path w="857885" h="943609">
                  <a:moveTo>
                    <a:pt x="807466" y="845223"/>
                  </a:moveTo>
                  <a:lnTo>
                    <a:pt x="805764" y="844143"/>
                  </a:lnTo>
                  <a:lnTo>
                    <a:pt x="805434" y="845083"/>
                  </a:lnTo>
                  <a:lnTo>
                    <a:pt x="803262" y="846366"/>
                  </a:lnTo>
                  <a:lnTo>
                    <a:pt x="803516" y="847013"/>
                  </a:lnTo>
                  <a:lnTo>
                    <a:pt x="807466" y="845223"/>
                  </a:lnTo>
                  <a:close/>
                </a:path>
                <a:path w="857885" h="943609">
                  <a:moveTo>
                    <a:pt x="820508" y="828586"/>
                  </a:moveTo>
                  <a:lnTo>
                    <a:pt x="819327" y="831862"/>
                  </a:lnTo>
                  <a:lnTo>
                    <a:pt x="819873" y="831646"/>
                  </a:lnTo>
                  <a:lnTo>
                    <a:pt x="820508" y="828586"/>
                  </a:lnTo>
                  <a:close/>
                </a:path>
                <a:path w="857885" h="943609">
                  <a:moveTo>
                    <a:pt x="821232" y="728916"/>
                  </a:moveTo>
                  <a:lnTo>
                    <a:pt x="820712" y="726808"/>
                  </a:lnTo>
                  <a:lnTo>
                    <a:pt x="818883" y="727938"/>
                  </a:lnTo>
                  <a:lnTo>
                    <a:pt x="821232" y="728916"/>
                  </a:lnTo>
                  <a:close/>
                </a:path>
                <a:path w="857885" h="943609">
                  <a:moveTo>
                    <a:pt x="822147" y="831164"/>
                  </a:moveTo>
                  <a:lnTo>
                    <a:pt x="822109" y="830757"/>
                  </a:lnTo>
                  <a:lnTo>
                    <a:pt x="819873" y="831646"/>
                  </a:lnTo>
                  <a:lnTo>
                    <a:pt x="819607" y="832954"/>
                  </a:lnTo>
                  <a:lnTo>
                    <a:pt x="822147" y="831164"/>
                  </a:lnTo>
                  <a:close/>
                </a:path>
                <a:path w="857885" h="943609">
                  <a:moveTo>
                    <a:pt x="825550" y="818654"/>
                  </a:moveTo>
                  <a:lnTo>
                    <a:pt x="824407" y="817079"/>
                  </a:lnTo>
                  <a:lnTo>
                    <a:pt x="823277" y="818324"/>
                  </a:lnTo>
                  <a:lnTo>
                    <a:pt x="823607" y="820191"/>
                  </a:lnTo>
                  <a:lnTo>
                    <a:pt x="824928" y="818489"/>
                  </a:lnTo>
                  <a:lnTo>
                    <a:pt x="825550" y="818654"/>
                  </a:lnTo>
                  <a:close/>
                </a:path>
                <a:path w="857885" h="943609">
                  <a:moveTo>
                    <a:pt x="826020" y="828421"/>
                  </a:moveTo>
                  <a:lnTo>
                    <a:pt x="822147" y="831164"/>
                  </a:lnTo>
                  <a:lnTo>
                    <a:pt x="822236" y="832319"/>
                  </a:lnTo>
                  <a:lnTo>
                    <a:pt x="826020" y="828421"/>
                  </a:lnTo>
                  <a:close/>
                </a:path>
                <a:path w="857885" h="943609">
                  <a:moveTo>
                    <a:pt x="835152" y="743572"/>
                  </a:moveTo>
                  <a:lnTo>
                    <a:pt x="834948" y="742124"/>
                  </a:lnTo>
                  <a:lnTo>
                    <a:pt x="834148" y="743381"/>
                  </a:lnTo>
                  <a:lnTo>
                    <a:pt x="835152" y="743572"/>
                  </a:lnTo>
                  <a:close/>
                </a:path>
                <a:path w="857885" h="943609">
                  <a:moveTo>
                    <a:pt x="841057" y="721487"/>
                  </a:moveTo>
                  <a:lnTo>
                    <a:pt x="840409" y="719035"/>
                  </a:lnTo>
                  <a:lnTo>
                    <a:pt x="840765" y="720826"/>
                  </a:lnTo>
                  <a:lnTo>
                    <a:pt x="841057" y="721487"/>
                  </a:lnTo>
                  <a:close/>
                </a:path>
                <a:path w="857885" h="943609">
                  <a:moveTo>
                    <a:pt x="850099" y="371284"/>
                  </a:moveTo>
                  <a:lnTo>
                    <a:pt x="848753" y="369379"/>
                  </a:lnTo>
                  <a:lnTo>
                    <a:pt x="848779" y="370395"/>
                  </a:lnTo>
                  <a:lnTo>
                    <a:pt x="850099" y="371284"/>
                  </a:lnTo>
                  <a:close/>
                </a:path>
                <a:path w="857885" h="943609">
                  <a:moveTo>
                    <a:pt x="855611" y="595071"/>
                  </a:moveTo>
                  <a:lnTo>
                    <a:pt x="854748" y="593407"/>
                  </a:lnTo>
                  <a:lnTo>
                    <a:pt x="851433" y="593547"/>
                  </a:lnTo>
                  <a:lnTo>
                    <a:pt x="851928" y="594550"/>
                  </a:lnTo>
                  <a:lnTo>
                    <a:pt x="855611" y="595071"/>
                  </a:lnTo>
                  <a:close/>
                </a:path>
                <a:path w="857885" h="943609">
                  <a:moveTo>
                    <a:pt x="857872" y="535711"/>
                  </a:moveTo>
                  <a:lnTo>
                    <a:pt x="856259" y="534695"/>
                  </a:lnTo>
                  <a:lnTo>
                    <a:pt x="856005" y="535927"/>
                  </a:lnTo>
                  <a:lnTo>
                    <a:pt x="854646" y="537121"/>
                  </a:lnTo>
                  <a:lnTo>
                    <a:pt x="855052" y="537768"/>
                  </a:lnTo>
                  <a:lnTo>
                    <a:pt x="856716" y="537235"/>
                  </a:lnTo>
                  <a:lnTo>
                    <a:pt x="857872" y="535711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055366" y="8045087"/>
              <a:ext cx="309880" cy="532765"/>
            </a:xfrm>
            <a:custGeom>
              <a:avLst/>
              <a:gdLst/>
              <a:ahLst/>
              <a:cxnLst/>
              <a:rect l="l" t="t" r="r" b="b"/>
              <a:pathLst>
                <a:path w="309879" h="532765">
                  <a:moveTo>
                    <a:pt x="1816" y="28790"/>
                  </a:moveTo>
                  <a:lnTo>
                    <a:pt x="1511" y="28702"/>
                  </a:lnTo>
                  <a:lnTo>
                    <a:pt x="1295" y="28676"/>
                  </a:lnTo>
                  <a:lnTo>
                    <a:pt x="1295" y="28829"/>
                  </a:lnTo>
                  <a:lnTo>
                    <a:pt x="1498" y="28816"/>
                  </a:lnTo>
                  <a:lnTo>
                    <a:pt x="1625" y="28803"/>
                  </a:lnTo>
                  <a:lnTo>
                    <a:pt x="1816" y="28790"/>
                  </a:lnTo>
                  <a:close/>
                </a:path>
                <a:path w="309879" h="532765">
                  <a:moveTo>
                    <a:pt x="3517" y="21691"/>
                  </a:moveTo>
                  <a:lnTo>
                    <a:pt x="1968" y="20421"/>
                  </a:lnTo>
                  <a:lnTo>
                    <a:pt x="2527" y="21691"/>
                  </a:lnTo>
                  <a:lnTo>
                    <a:pt x="3517" y="21691"/>
                  </a:lnTo>
                  <a:close/>
                </a:path>
                <a:path w="309879" h="532765">
                  <a:moveTo>
                    <a:pt x="4229" y="17881"/>
                  </a:moveTo>
                  <a:lnTo>
                    <a:pt x="3937" y="17881"/>
                  </a:lnTo>
                  <a:lnTo>
                    <a:pt x="2070" y="16611"/>
                  </a:lnTo>
                  <a:lnTo>
                    <a:pt x="1016" y="17881"/>
                  </a:lnTo>
                  <a:lnTo>
                    <a:pt x="3162" y="19151"/>
                  </a:lnTo>
                  <a:lnTo>
                    <a:pt x="4229" y="17881"/>
                  </a:lnTo>
                  <a:close/>
                </a:path>
                <a:path w="309879" h="532765">
                  <a:moveTo>
                    <a:pt x="4749" y="63106"/>
                  </a:moveTo>
                  <a:lnTo>
                    <a:pt x="2959" y="61061"/>
                  </a:lnTo>
                  <a:lnTo>
                    <a:pt x="3378" y="63601"/>
                  </a:lnTo>
                  <a:lnTo>
                    <a:pt x="4749" y="63106"/>
                  </a:lnTo>
                  <a:close/>
                </a:path>
                <a:path w="309879" h="532765">
                  <a:moveTo>
                    <a:pt x="5499" y="51028"/>
                  </a:moveTo>
                  <a:lnTo>
                    <a:pt x="5486" y="50901"/>
                  </a:lnTo>
                  <a:lnTo>
                    <a:pt x="3759" y="51574"/>
                  </a:lnTo>
                  <a:lnTo>
                    <a:pt x="3200" y="50800"/>
                  </a:lnTo>
                  <a:lnTo>
                    <a:pt x="3200" y="51803"/>
                  </a:lnTo>
                  <a:lnTo>
                    <a:pt x="2222" y="52171"/>
                  </a:lnTo>
                  <a:lnTo>
                    <a:pt x="3200" y="51841"/>
                  </a:lnTo>
                  <a:lnTo>
                    <a:pt x="3200" y="53340"/>
                  </a:lnTo>
                  <a:lnTo>
                    <a:pt x="4711" y="52844"/>
                  </a:lnTo>
                  <a:lnTo>
                    <a:pt x="3797" y="51625"/>
                  </a:lnTo>
                  <a:lnTo>
                    <a:pt x="5499" y="51028"/>
                  </a:lnTo>
                  <a:close/>
                </a:path>
                <a:path w="309879" h="532765">
                  <a:moveTo>
                    <a:pt x="5854" y="17881"/>
                  </a:moveTo>
                  <a:lnTo>
                    <a:pt x="4737" y="17272"/>
                  </a:lnTo>
                  <a:lnTo>
                    <a:pt x="4229" y="17881"/>
                  </a:lnTo>
                  <a:lnTo>
                    <a:pt x="5854" y="17881"/>
                  </a:lnTo>
                  <a:close/>
                </a:path>
                <a:path w="309879" h="532765">
                  <a:moveTo>
                    <a:pt x="6210" y="62585"/>
                  </a:moveTo>
                  <a:lnTo>
                    <a:pt x="4749" y="63106"/>
                  </a:lnTo>
                  <a:lnTo>
                    <a:pt x="5181" y="63601"/>
                  </a:lnTo>
                  <a:lnTo>
                    <a:pt x="6210" y="62585"/>
                  </a:lnTo>
                  <a:close/>
                </a:path>
                <a:path w="309879" h="532765">
                  <a:moveTo>
                    <a:pt x="10668" y="3810"/>
                  </a:moveTo>
                  <a:lnTo>
                    <a:pt x="8318" y="5080"/>
                  </a:lnTo>
                  <a:lnTo>
                    <a:pt x="10172" y="5080"/>
                  </a:lnTo>
                  <a:lnTo>
                    <a:pt x="10591" y="5511"/>
                  </a:lnTo>
                  <a:lnTo>
                    <a:pt x="10668" y="3810"/>
                  </a:lnTo>
                  <a:close/>
                </a:path>
                <a:path w="309879" h="532765">
                  <a:moveTo>
                    <a:pt x="11125" y="6057"/>
                  </a:moveTo>
                  <a:lnTo>
                    <a:pt x="10591" y="5511"/>
                  </a:lnTo>
                  <a:lnTo>
                    <a:pt x="10566" y="6350"/>
                  </a:lnTo>
                  <a:lnTo>
                    <a:pt x="11125" y="6057"/>
                  </a:lnTo>
                  <a:close/>
                </a:path>
                <a:path w="309879" h="532765">
                  <a:moveTo>
                    <a:pt x="15113" y="121856"/>
                  </a:moveTo>
                  <a:lnTo>
                    <a:pt x="14478" y="120650"/>
                  </a:lnTo>
                  <a:lnTo>
                    <a:pt x="13690" y="123190"/>
                  </a:lnTo>
                  <a:lnTo>
                    <a:pt x="15113" y="121856"/>
                  </a:lnTo>
                  <a:close/>
                </a:path>
                <a:path w="309879" h="532765">
                  <a:moveTo>
                    <a:pt x="16421" y="120650"/>
                  </a:moveTo>
                  <a:lnTo>
                    <a:pt x="15113" y="121856"/>
                  </a:lnTo>
                  <a:lnTo>
                    <a:pt x="16421" y="120650"/>
                  </a:lnTo>
                  <a:close/>
                </a:path>
                <a:path w="309879" h="532765">
                  <a:moveTo>
                    <a:pt x="25361" y="1955"/>
                  </a:moveTo>
                  <a:lnTo>
                    <a:pt x="23609" y="1358"/>
                  </a:lnTo>
                  <a:lnTo>
                    <a:pt x="23736" y="1663"/>
                  </a:lnTo>
                  <a:lnTo>
                    <a:pt x="25361" y="1955"/>
                  </a:lnTo>
                  <a:close/>
                </a:path>
                <a:path w="309879" h="532765">
                  <a:moveTo>
                    <a:pt x="27559" y="168770"/>
                  </a:moveTo>
                  <a:lnTo>
                    <a:pt x="26822" y="168592"/>
                  </a:lnTo>
                  <a:lnTo>
                    <a:pt x="26847" y="168998"/>
                  </a:lnTo>
                  <a:lnTo>
                    <a:pt x="27559" y="168770"/>
                  </a:lnTo>
                  <a:close/>
                </a:path>
                <a:path w="309879" h="532765">
                  <a:moveTo>
                    <a:pt x="31394" y="181991"/>
                  </a:moveTo>
                  <a:lnTo>
                    <a:pt x="31178" y="181610"/>
                  </a:lnTo>
                  <a:lnTo>
                    <a:pt x="30187" y="181610"/>
                  </a:lnTo>
                  <a:lnTo>
                    <a:pt x="31394" y="181991"/>
                  </a:lnTo>
                  <a:close/>
                </a:path>
                <a:path w="309879" h="532765">
                  <a:moveTo>
                    <a:pt x="32423" y="182333"/>
                  </a:moveTo>
                  <a:lnTo>
                    <a:pt x="31394" y="181991"/>
                  </a:lnTo>
                  <a:lnTo>
                    <a:pt x="31877" y="182880"/>
                  </a:lnTo>
                  <a:lnTo>
                    <a:pt x="32423" y="182333"/>
                  </a:lnTo>
                  <a:close/>
                </a:path>
                <a:path w="309879" h="532765">
                  <a:moveTo>
                    <a:pt x="39446" y="203098"/>
                  </a:moveTo>
                  <a:lnTo>
                    <a:pt x="37833" y="201930"/>
                  </a:lnTo>
                  <a:lnTo>
                    <a:pt x="39166" y="203200"/>
                  </a:lnTo>
                  <a:lnTo>
                    <a:pt x="39446" y="203098"/>
                  </a:lnTo>
                  <a:close/>
                </a:path>
                <a:path w="309879" h="532765">
                  <a:moveTo>
                    <a:pt x="40970" y="201930"/>
                  </a:moveTo>
                  <a:lnTo>
                    <a:pt x="40246" y="200660"/>
                  </a:lnTo>
                  <a:lnTo>
                    <a:pt x="38722" y="201930"/>
                  </a:lnTo>
                  <a:lnTo>
                    <a:pt x="40970" y="201930"/>
                  </a:lnTo>
                  <a:close/>
                </a:path>
                <a:path w="309879" h="532765">
                  <a:moveTo>
                    <a:pt x="41008" y="200025"/>
                  </a:moveTo>
                  <a:lnTo>
                    <a:pt x="39509" y="199390"/>
                  </a:lnTo>
                  <a:lnTo>
                    <a:pt x="40246" y="200660"/>
                  </a:lnTo>
                  <a:lnTo>
                    <a:pt x="41008" y="200025"/>
                  </a:lnTo>
                  <a:close/>
                </a:path>
                <a:path w="309879" h="532765">
                  <a:moveTo>
                    <a:pt x="49771" y="115671"/>
                  </a:moveTo>
                  <a:lnTo>
                    <a:pt x="47548" y="116941"/>
                  </a:lnTo>
                  <a:lnTo>
                    <a:pt x="48196" y="116941"/>
                  </a:lnTo>
                  <a:lnTo>
                    <a:pt x="49771" y="115671"/>
                  </a:lnTo>
                  <a:close/>
                </a:path>
                <a:path w="309879" h="532765">
                  <a:moveTo>
                    <a:pt x="52108" y="124561"/>
                  </a:moveTo>
                  <a:close/>
                </a:path>
                <a:path w="309879" h="532765">
                  <a:moveTo>
                    <a:pt x="53746" y="124561"/>
                  </a:moveTo>
                  <a:lnTo>
                    <a:pt x="53454" y="125831"/>
                  </a:lnTo>
                  <a:lnTo>
                    <a:pt x="53746" y="124561"/>
                  </a:lnTo>
                  <a:close/>
                </a:path>
                <a:path w="309879" h="532765">
                  <a:moveTo>
                    <a:pt x="53898" y="123291"/>
                  </a:moveTo>
                  <a:lnTo>
                    <a:pt x="52108" y="124561"/>
                  </a:lnTo>
                  <a:lnTo>
                    <a:pt x="53670" y="124561"/>
                  </a:lnTo>
                  <a:lnTo>
                    <a:pt x="53898" y="123291"/>
                  </a:lnTo>
                  <a:close/>
                </a:path>
                <a:path w="309879" h="532765">
                  <a:moveTo>
                    <a:pt x="56883" y="172808"/>
                  </a:moveTo>
                  <a:lnTo>
                    <a:pt x="55511" y="171538"/>
                  </a:lnTo>
                  <a:lnTo>
                    <a:pt x="55575" y="172326"/>
                  </a:lnTo>
                  <a:lnTo>
                    <a:pt x="56883" y="172808"/>
                  </a:lnTo>
                  <a:close/>
                </a:path>
                <a:path w="309879" h="532765">
                  <a:moveTo>
                    <a:pt x="60426" y="174244"/>
                  </a:moveTo>
                  <a:lnTo>
                    <a:pt x="59651" y="174282"/>
                  </a:lnTo>
                  <a:lnTo>
                    <a:pt x="59829" y="174675"/>
                  </a:lnTo>
                  <a:lnTo>
                    <a:pt x="60426" y="174244"/>
                  </a:lnTo>
                  <a:close/>
                </a:path>
                <a:path w="309879" h="532765">
                  <a:moveTo>
                    <a:pt x="64058" y="178079"/>
                  </a:moveTo>
                  <a:lnTo>
                    <a:pt x="63423" y="177812"/>
                  </a:lnTo>
                  <a:lnTo>
                    <a:pt x="63512" y="178028"/>
                  </a:lnTo>
                  <a:lnTo>
                    <a:pt x="63703" y="178142"/>
                  </a:lnTo>
                  <a:lnTo>
                    <a:pt x="64058" y="178079"/>
                  </a:lnTo>
                  <a:close/>
                </a:path>
                <a:path w="309879" h="532765">
                  <a:moveTo>
                    <a:pt x="69519" y="283210"/>
                  </a:moveTo>
                  <a:lnTo>
                    <a:pt x="69443" y="282663"/>
                  </a:lnTo>
                  <a:lnTo>
                    <a:pt x="68338" y="283210"/>
                  </a:lnTo>
                  <a:lnTo>
                    <a:pt x="68249" y="284480"/>
                  </a:lnTo>
                  <a:lnTo>
                    <a:pt x="69519" y="283210"/>
                  </a:lnTo>
                  <a:close/>
                </a:path>
                <a:path w="309879" h="532765">
                  <a:moveTo>
                    <a:pt x="70205" y="185521"/>
                  </a:moveTo>
                  <a:lnTo>
                    <a:pt x="68199" y="185521"/>
                  </a:lnTo>
                  <a:lnTo>
                    <a:pt x="68884" y="186499"/>
                  </a:lnTo>
                  <a:lnTo>
                    <a:pt x="69583" y="186232"/>
                  </a:lnTo>
                  <a:lnTo>
                    <a:pt x="70205" y="185521"/>
                  </a:lnTo>
                  <a:close/>
                </a:path>
                <a:path w="309879" h="532765">
                  <a:moveTo>
                    <a:pt x="83693" y="200761"/>
                  </a:moveTo>
                  <a:lnTo>
                    <a:pt x="82677" y="200761"/>
                  </a:lnTo>
                  <a:lnTo>
                    <a:pt x="83312" y="201168"/>
                  </a:lnTo>
                  <a:lnTo>
                    <a:pt x="83693" y="200761"/>
                  </a:lnTo>
                  <a:close/>
                </a:path>
                <a:path w="309879" h="532765">
                  <a:moveTo>
                    <a:pt x="84683" y="202031"/>
                  </a:moveTo>
                  <a:lnTo>
                    <a:pt x="83312" y="201168"/>
                  </a:lnTo>
                  <a:lnTo>
                    <a:pt x="82537" y="202031"/>
                  </a:lnTo>
                  <a:lnTo>
                    <a:pt x="84683" y="202031"/>
                  </a:lnTo>
                  <a:close/>
                </a:path>
                <a:path w="309879" h="532765">
                  <a:moveTo>
                    <a:pt x="85559" y="260604"/>
                  </a:moveTo>
                  <a:lnTo>
                    <a:pt x="85255" y="260527"/>
                  </a:lnTo>
                  <a:lnTo>
                    <a:pt x="85432" y="260794"/>
                  </a:lnTo>
                  <a:lnTo>
                    <a:pt x="85559" y="260604"/>
                  </a:lnTo>
                  <a:close/>
                </a:path>
                <a:path w="309879" h="532765">
                  <a:moveTo>
                    <a:pt x="87210" y="258254"/>
                  </a:moveTo>
                  <a:lnTo>
                    <a:pt x="85559" y="260604"/>
                  </a:lnTo>
                  <a:lnTo>
                    <a:pt x="86448" y="260807"/>
                  </a:lnTo>
                  <a:lnTo>
                    <a:pt x="87210" y="258254"/>
                  </a:lnTo>
                  <a:close/>
                </a:path>
                <a:path w="309879" h="532765">
                  <a:moveTo>
                    <a:pt x="98437" y="290830"/>
                  </a:moveTo>
                  <a:lnTo>
                    <a:pt x="97955" y="289560"/>
                  </a:lnTo>
                  <a:lnTo>
                    <a:pt x="96431" y="287020"/>
                  </a:lnTo>
                  <a:lnTo>
                    <a:pt x="94310" y="287020"/>
                  </a:lnTo>
                  <a:lnTo>
                    <a:pt x="94881" y="288290"/>
                  </a:lnTo>
                  <a:lnTo>
                    <a:pt x="93611" y="288290"/>
                  </a:lnTo>
                  <a:lnTo>
                    <a:pt x="96113" y="289560"/>
                  </a:lnTo>
                  <a:lnTo>
                    <a:pt x="98437" y="290830"/>
                  </a:lnTo>
                  <a:close/>
                </a:path>
                <a:path w="309879" h="532765">
                  <a:moveTo>
                    <a:pt x="99441" y="345135"/>
                  </a:moveTo>
                  <a:lnTo>
                    <a:pt x="99187" y="345160"/>
                  </a:lnTo>
                  <a:lnTo>
                    <a:pt x="98971" y="345135"/>
                  </a:lnTo>
                  <a:lnTo>
                    <a:pt x="98628" y="345224"/>
                  </a:lnTo>
                  <a:lnTo>
                    <a:pt x="98209" y="347230"/>
                  </a:lnTo>
                  <a:lnTo>
                    <a:pt x="98945" y="346392"/>
                  </a:lnTo>
                  <a:lnTo>
                    <a:pt x="99288" y="345719"/>
                  </a:lnTo>
                  <a:lnTo>
                    <a:pt x="99441" y="345135"/>
                  </a:lnTo>
                  <a:close/>
                </a:path>
                <a:path w="309879" h="532765">
                  <a:moveTo>
                    <a:pt x="100495" y="293065"/>
                  </a:moveTo>
                  <a:lnTo>
                    <a:pt x="98717" y="293039"/>
                  </a:lnTo>
                  <a:lnTo>
                    <a:pt x="98907" y="294030"/>
                  </a:lnTo>
                  <a:lnTo>
                    <a:pt x="98145" y="295465"/>
                  </a:lnTo>
                  <a:lnTo>
                    <a:pt x="98729" y="295744"/>
                  </a:lnTo>
                  <a:lnTo>
                    <a:pt x="100037" y="294627"/>
                  </a:lnTo>
                  <a:lnTo>
                    <a:pt x="100495" y="293065"/>
                  </a:lnTo>
                  <a:close/>
                </a:path>
                <a:path w="309879" h="532765">
                  <a:moveTo>
                    <a:pt x="101295" y="308610"/>
                  </a:moveTo>
                  <a:lnTo>
                    <a:pt x="99580" y="308610"/>
                  </a:lnTo>
                  <a:lnTo>
                    <a:pt x="100253" y="309486"/>
                  </a:lnTo>
                  <a:lnTo>
                    <a:pt x="101295" y="308610"/>
                  </a:lnTo>
                  <a:close/>
                </a:path>
                <a:path w="309879" h="532765">
                  <a:moveTo>
                    <a:pt x="102374" y="355650"/>
                  </a:moveTo>
                  <a:lnTo>
                    <a:pt x="101714" y="353339"/>
                  </a:lnTo>
                  <a:lnTo>
                    <a:pt x="101752" y="354063"/>
                  </a:lnTo>
                  <a:lnTo>
                    <a:pt x="101993" y="354901"/>
                  </a:lnTo>
                  <a:lnTo>
                    <a:pt x="102374" y="355650"/>
                  </a:lnTo>
                  <a:close/>
                </a:path>
                <a:path w="309879" h="532765">
                  <a:moveTo>
                    <a:pt x="102489" y="355892"/>
                  </a:moveTo>
                  <a:lnTo>
                    <a:pt x="102374" y="355663"/>
                  </a:lnTo>
                  <a:lnTo>
                    <a:pt x="102450" y="355917"/>
                  </a:lnTo>
                  <a:close/>
                </a:path>
                <a:path w="309879" h="532765">
                  <a:moveTo>
                    <a:pt x="103593" y="307340"/>
                  </a:moveTo>
                  <a:lnTo>
                    <a:pt x="102793" y="307340"/>
                  </a:lnTo>
                  <a:lnTo>
                    <a:pt x="101295" y="308610"/>
                  </a:lnTo>
                  <a:lnTo>
                    <a:pt x="102323" y="308610"/>
                  </a:lnTo>
                  <a:lnTo>
                    <a:pt x="101346" y="309880"/>
                  </a:lnTo>
                  <a:lnTo>
                    <a:pt x="103593" y="307340"/>
                  </a:lnTo>
                  <a:close/>
                </a:path>
                <a:path w="309879" h="532765">
                  <a:moveTo>
                    <a:pt x="116027" y="378244"/>
                  </a:moveTo>
                  <a:lnTo>
                    <a:pt x="115481" y="377685"/>
                  </a:lnTo>
                  <a:lnTo>
                    <a:pt x="115290" y="378460"/>
                  </a:lnTo>
                  <a:lnTo>
                    <a:pt x="116027" y="378244"/>
                  </a:lnTo>
                  <a:close/>
                </a:path>
                <a:path w="309879" h="532765">
                  <a:moveTo>
                    <a:pt x="116916" y="332676"/>
                  </a:moveTo>
                  <a:lnTo>
                    <a:pt x="116497" y="333184"/>
                  </a:lnTo>
                  <a:lnTo>
                    <a:pt x="116840" y="333540"/>
                  </a:lnTo>
                  <a:lnTo>
                    <a:pt x="116916" y="332676"/>
                  </a:lnTo>
                  <a:close/>
                </a:path>
                <a:path w="309879" h="532765">
                  <a:moveTo>
                    <a:pt x="121843" y="334581"/>
                  </a:moveTo>
                  <a:lnTo>
                    <a:pt x="120396" y="333895"/>
                  </a:lnTo>
                  <a:lnTo>
                    <a:pt x="117576" y="335648"/>
                  </a:lnTo>
                  <a:lnTo>
                    <a:pt x="118440" y="336067"/>
                  </a:lnTo>
                  <a:lnTo>
                    <a:pt x="121843" y="334581"/>
                  </a:lnTo>
                  <a:close/>
                </a:path>
                <a:path w="309879" h="532765">
                  <a:moveTo>
                    <a:pt x="123647" y="345262"/>
                  </a:moveTo>
                  <a:lnTo>
                    <a:pt x="123482" y="345427"/>
                  </a:lnTo>
                  <a:lnTo>
                    <a:pt x="123431" y="345859"/>
                  </a:lnTo>
                  <a:lnTo>
                    <a:pt x="123609" y="345427"/>
                  </a:lnTo>
                  <a:lnTo>
                    <a:pt x="123647" y="345262"/>
                  </a:lnTo>
                  <a:close/>
                </a:path>
                <a:path w="309879" h="532765">
                  <a:moveTo>
                    <a:pt x="123786" y="345135"/>
                  </a:moveTo>
                  <a:lnTo>
                    <a:pt x="123215" y="344868"/>
                  </a:lnTo>
                  <a:lnTo>
                    <a:pt x="123012" y="345059"/>
                  </a:lnTo>
                  <a:lnTo>
                    <a:pt x="123393" y="345160"/>
                  </a:lnTo>
                  <a:lnTo>
                    <a:pt x="123647" y="345262"/>
                  </a:lnTo>
                  <a:lnTo>
                    <a:pt x="123774" y="345147"/>
                  </a:lnTo>
                  <a:close/>
                </a:path>
                <a:path w="309879" h="532765">
                  <a:moveTo>
                    <a:pt x="127241" y="393700"/>
                  </a:moveTo>
                  <a:lnTo>
                    <a:pt x="126669" y="393700"/>
                  </a:lnTo>
                  <a:lnTo>
                    <a:pt x="126479" y="393573"/>
                  </a:lnTo>
                  <a:lnTo>
                    <a:pt x="126365" y="393700"/>
                  </a:lnTo>
                  <a:lnTo>
                    <a:pt x="125666" y="393700"/>
                  </a:lnTo>
                  <a:lnTo>
                    <a:pt x="125387" y="394970"/>
                  </a:lnTo>
                  <a:lnTo>
                    <a:pt x="127241" y="393700"/>
                  </a:lnTo>
                  <a:close/>
                </a:path>
                <a:path w="309879" h="532765">
                  <a:moveTo>
                    <a:pt x="130263" y="397941"/>
                  </a:moveTo>
                  <a:lnTo>
                    <a:pt x="127673" y="398780"/>
                  </a:lnTo>
                  <a:lnTo>
                    <a:pt x="129463" y="398780"/>
                  </a:lnTo>
                  <a:lnTo>
                    <a:pt x="130263" y="397941"/>
                  </a:lnTo>
                  <a:close/>
                </a:path>
                <a:path w="309879" h="532765">
                  <a:moveTo>
                    <a:pt x="130670" y="397510"/>
                  </a:moveTo>
                  <a:lnTo>
                    <a:pt x="130263" y="397941"/>
                  </a:lnTo>
                  <a:lnTo>
                    <a:pt x="130670" y="397814"/>
                  </a:lnTo>
                  <a:lnTo>
                    <a:pt x="130670" y="397510"/>
                  </a:lnTo>
                  <a:close/>
                </a:path>
                <a:path w="309879" h="532765">
                  <a:moveTo>
                    <a:pt x="132359" y="402590"/>
                  </a:moveTo>
                  <a:lnTo>
                    <a:pt x="131762" y="401320"/>
                  </a:lnTo>
                  <a:lnTo>
                    <a:pt x="130556" y="402590"/>
                  </a:lnTo>
                  <a:lnTo>
                    <a:pt x="132359" y="402590"/>
                  </a:lnTo>
                  <a:close/>
                </a:path>
                <a:path w="309879" h="532765">
                  <a:moveTo>
                    <a:pt x="133477" y="356603"/>
                  </a:moveTo>
                  <a:lnTo>
                    <a:pt x="133057" y="356908"/>
                  </a:lnTo>
                  <a:lnTo>
                    <a:pt x="132765" y="357212"/>
                  </a:lnTo>
                  <a:lnTo>
                    <a:pt x="132511" y="357517"/>
                  </a:lnTo>
                  <a:lnTo>
                    <a:pt x="132765" y="357365"/>
                  </a:lnTo>
                  <a:lnTo>
                    <a:pt x="133057" y="357124"/>
                  </a:lnTo>
                  <a:lnTo>
                    <a:pt x="133477" y="356603"/>
                  </a:lnTo>
                  <a:close/>
                </a:path>
                <a:path w="309879" h="532765">
                  <a:moveTo>
                    <a:pt x="142328" y="381863"/>
                  </a:moveTo>
                  <a:lnTo>
                    <a:pt x="142214" y="382219"/>
                  </a:lnTo>
                  <a:lnTo>
                    <a:pt x="142240" y="382447"/>
                  </a:lnTo>
                  <a:lnTo>
                    <a:pt x="142290" y="382638"/>
                  </a:lnTo>
                  <a:lnTo>
                    <a:pt x="142328" y="381863"/>
                  </a:lnTo>
                  <a:close/>
                </a:path>
                <a:path w="309879" h="532765">
                  <a:moveTo>
                    <a:pt x="142925" y="269519"/>
                  </a:moveTo>
                  <a:lnTo>
                    <a:pt x="141262" y="270611"/>
                  </a:lnTo>
                  <a:lnTo>
                    <a:pt x="141490" y="271881"/>
                  </a:lnTo>
                  <a:lnTo>
                    <a:pt x="142455" y="270611"/>
                  </a:lnTo>
                  <a:lnTo>
                    <a:pt x="141909" y="270611"/>
                  </a:lnTo>
                  <a:lnTo>
                    <a:pt x="142925" y="269519"/>
                  </a:lnTo>
                  <a:close/>
                </a:path>
                <a:path w="309879" h="532765">
                  <a:moveTo>
                    <a:pt x="143129" y="269379"/>
                  </a:moveTo>
                  <a:lnTo>
                    <a:pt x="142925" y="269519"/>
                  </a:lnTo>
                  <a:lnTo>
                    <a:pt x="143129" y="269379"/>
                  </a:lnTo>
                  <a:close/>
                </a:path>
                <a:path w="309879" h="532765">
                  <a:moveTo>
                    <a:pt x="147701" y="422198"/>
                  </a:moveTo>
                  <a:lnTo>
                    <a:pt x="147599" y="421614"/>
                  </a:lnTo>
                  <a:lnTo>
                    <a:pt x="147535" y="420903"/>
                  </a:lnTo>
                  <a:lnTo>
                    <a:pt x="146875" y="420636"/>
                  </a:lnTo>
                  <a:lnTo>
                    <a:pt x="146697" y="421500"/>
                  </a:lnTo>
                  <a:lnTo>
                    <a:pt x="147091" y="421944"/>
                  </a:lnTo>
                  <a:lnTo>
                    <a:pt x="147701" y="422198"/>
                  </a:lnTo>
                  <a:close/>
                </a:path>
                <a:path w="309879" h="532765">
                  <a:moveTo>
                    <a:pt x="149110" y="243674"/>
                  </a:moveTo>
                  <a:lnTo>
                    <a:pt x="145694" y="241109"/>
                  </a:lnTo>
                  <a:lnTo>
                    <a:pt x="145376" y="244995"/>
                  </a:lnTo>
                  <a:lnTo>
                    <a:pt x="146037" y="244030"/>
                  </a:lnTo>
                  <a:lnTo>
                    <a:pt x="149110" y="243674"/>
                  </a:lnTo>
                  <a:close/>
                </a:path>
                <a:path w="309879" h="532765">
                  <a:moveTo>
                    <a:pt x="149402" y="243636"/>
                  </a:moveTo>
                  <a:lnTo>
                    <a:pt x="149110" y="243674"/>
                  </a:lnTo>
                  <a:lnTo>
                    <a:pt x="149352" y="243852"/>
                  </a:lnTo>
                  <a:lnTo>
                    <a:pt x="149402" y="243636"/>
                  </a:lnTo>
                  <a:close/>
                </a:path>
                <a:path w="309879" h="532765">
                  <a:moveTo>
                    <a:pt x="149517" y="422592"/>
                  </a:moveTo>
                  <a:lnTo>
                    <a:pt x="148196" y="422402"/>
                  </a:lnTo>
                  <a:lnTo>
                    <a:pt x="147701" y="422198"/>
                  </a:lnTo>
                  <a:lnTo>
                    <a:pt x="147840" y="422910"/>
                  </a:lnTo>
                  <a:lnTo>
                    <a:pt x="148056" y="423392"/>
                  </a:lnTo>
                  <a:lnTo>
                    <a:pt x="149517" y="422592"/>
                  </a:lnTo>
                  <a:close/>
                </a:path>
                <a:path w="309879" h="532765">
                  <a:moveTo>
                    <a:pt x="149542" y="233781"/>
                  </a:moveTo>
                  <a:lnTo>
                    <a:pt x="148120" y="236321"/>
                  </a:lnTo>
                  <a:lnTo>
                    <a:pt x="149529" y="236321"/>
                  </a:lnTo>
                  <a:lnTo>
                    <a:pt x="149542" y="233781"/>
                  </a:lnTo>
                  <a:close/>
                </a:path>
                <a:path w="309879" h="532765">
                  <a:moveTo>
                    <a:pt x="151257" y="426720"/>
                  </a:moveTo>
                  <a:lnTo>
                    <a:pt x="148590" y="426720"/>
                  </a:lnTo>
                  <a:lnTo>
                    <a:pt x="147967" y="427990"/>
                  </a:lnTo>
                  <a:lnTo>
                    <a:pt x="151257" y="426720"/>
                  </a:lnTo>
                  <a:close/>
                </a:path>
                <a:path w="309879" h="532765">
                  <a:moveTo>
                    <a:pt x="151841" y="389890"/>
                  </a:moveTo>
                  <a:lnTo>
                    <a:pt x="150977" y="389255"/>
                  </a:lnTo>
                  <a:lnTo>
                    <a:pt x="150964" y="389890"/>
                  </a:lnTo>
                  <a:lnTo>
                    <a:pt x="151841" y="389890"/>
                  </a:lnTo>
                  <a:close/>
                </a:path>
                <a:path w="309879" h="532765">
                  <a:moveTo>
                    <a:pt x="155905" y="393700"/>
                  </a:moveTo>
                  <a:lnTo>
                    <a:pt x="154482" y="392480"/>
                  </a:lnTo>
                  <a:lnTo>
                    <a:pt x="155028" y="393700"/>
                  </a:lnTo>
                  <a:lnTo>
                    <a:pt x="155905" y="393700"/>
                  </a:lnTo>
                  <a:close/>
                </a:path>
                <a:path w="309879" h="532765">
                  <a:moveTo>
                    <a:pt x="156121" y="247751"/>
                  </a:moveTo>
                  <a:lnTo>
                    <a:pt x="156108" y="246481"/>
                  </a:lnTo>
                  <a:lnTo>
                    <a:pt x="152120" y="243941"/>
                  </a:lnTo>
                  <a:lnTo>
                    <a:pt x="149707" y="247751"/>
                  </a:lnTo>
                  <a:lnTo>
                    <a:pt x="156121" y="247751"/>
                  </a:lnTo>
                  <a:close/>
                </a:path>
                <a:path w="309879" h="532765">
                  <a:moveTo>
                    <a:pt x="156857" y="439331"/>
                  </a:moveTo>
                  <a:lnTo>
                    <a:pt x="155371" y="438327"/>
                  </a:lnTo>
                  <a:lnTo>
                    <a:pt x="154470" y="440105"/>
                  </a:lnTo>
                  <a:lnTo>
                    <a:pt x="156857" y="439331"/>
                  </a:lnTo>
                  <a:close/>
                </a:path>
                <a:path w="309879" h="532765">
                  <a:moveTo>
                    <a:pt x="157149" y="439420"/>
                  </a:moveTo>
                  <a:lnTo>
                    <a:pt x="154762" y="441960"/>
                  </a:lnTo>
                  <a:lnTo>
                    <a:pt x="156324" y="444169"/>
                  </a:lnTo>
                  <a:lnTo>
                    <a:pt x="157149" y="439420"/>
                  </a:lnTo>
                  <a:close/>
                </a:path>
                <a:path w="309879" h="532765">
                  <a:moveTo>
                    <a:pt x="165493" y="424180"/>
                  </a:moveTo>
                  <a:lnTo>
                    <a:pt x="164668" y="423278"/>
                  </a:lnTo>
                  <a:lnTo>
                    <a:pt x="163347" y="425094"/>
                  </a:lnTo>
                  <a:lnTo>
                    <a:pt x="165493" y="424180"/>
                  </a:lnTo>
                  <a:close/>
                </a:path>
                <a:path w="309879" h="532765">
                  <a:moveTo>
                    <a:pt x="165849" y="421640"/>
                  </a:moveTo>
                  <a:lnTo>
                    <a:pt x="163169" y="421640"/>
                  </a:lnTo>
                  <a:lnTo>
                    <a:pt x="164668" y="423278"/>
                  </a:lnTo>
                  <a:lnTo>
                    <a:pt x="165849" y="421640"/>
                  </a:lnTo>
                  <a:close/>
                </a:path>
                <a:path w="309879" h="532765">
                  <a:moveTo>
                    <a:pt x="169075" y="423151"/>
                  </a:moveTo>
                  <a:lnTo>
                    <a:pt x="167309" y="422008"/>
                  </a:lnTo>
                  <a:lnTo>
                    <a:pt x="168490" y="422910"/>
                  </a:lnTo>
                  <a:lnTo>
                    <a:pt x="169075" y="423151"/>
                  </a:lnTo>
                  <a:close/>
                </a:path>
                <a:path w="309879" h="532765">
                  <a:moveTo>
                    <a:pt x="174637" y="440651"/>
                  </a:moveTo>
                  <a:lnTo>
                    <a:pt x="173151" y="441413"/>
                  </a:lnTo>
                  <a:lnTo>
                    <a:pt x="174637" y="440702"/>
                  </a:lnTo>
                  <a:close/>
                </a:path>
                <a:path w="309879" h="532765">
                  <a:moveTo>
                    <a:pt x="175539" y="440182"/>
                  </a:moveTo>
                  <a:lnTo>
                    <a:pt x="174650" y="439407"/>
                  </a:lnTo>
                  <a:lnTo>
                    <a:pt x="174637" y="440651"/>
                  </a:lnTo>
                  <a:lnTo>
                    <a:pt x="175539" y="440182"/>
                  </a:lnTo>
                  <a:close/>
                </a:path>
                <a:path w="309879" h="532765">
                  <a:moveTo>
                    <a:pt x="180797" y="458724"/>
                  </a:moveTo>
                  <a:lnTo>
                    <a:pt x="180682" y="458939"/>
                  </a:lnTo>
                  <a:lnTo>
                    <a:pt x="180797" y="458724"/>
                  </a:lnTo>
                  <a:close/>
                </a:path>
                <a:path w="309879" h="532765">
                  <a:moveTo>
                    <a:pt x="181622" y="285076"/>
                  </a:moveTo>
                  <a:lnTo>
                    <a:pt x="180098" y="285851"/>
                  </a:lnTo>
                  <a:lnTo>
                    <a:pt x="181025" y="286321"/>
                  </a:lnTo>
                  <a:lnTo>
                    <a:pt x="181622" y="285076"/>
                  </a:lnTo>
                  <a:close/>
                </a:path>
                <a:path w="309879" h="532765">
                  <a:moveTo>
                    <a:pt x="183565" y="283311"/>
                  </a:moveTo>
                  <a:lnTo>
                    <a:pt x="182486" y="283311"/>
                  </a:lnTo>
                  <a:lnTo>
                    <a:pt x="181622" y="285076"/>
                  </a:lnTo>
                  <a:lnTo>
                    <a:pt x="182600" y="284581"/>
                  </a:lnTo>
                  <a:lnTo>
                    <a:pt x="181940" y="285851"/>
                  </a:lnTo>
                  <a:lnTo>
                    <a:pt x="182753" y="284581"/>
                  </a:lnTo>
                  <a:lnTo>
                    <a:pt x="183565" y="283311"/>
                  </a:lnTo>
                  <a:close/>
                </a:path>
                <a:path w="309879" h="532765">
                  <a:moveTo>
                    <a:pt x="184785" y="484759"/>
                  </a:moveTo>
                  <a:lnTo>
                    <a:pt x="184594" y="484936"/>
                  </a:lnTo>
                  <a:lnTo>
                    <a:pt x="184416" y="485165"/>
                  </a:lnTo>
                  <a:lnTo>
                    <a:pt x="184315" y="485432"/>
                  </a:lnTo>
                  <a:lnTo>
                    <a:pt x="184480" y="485317"/>
                  </a:lnTo>
                  <a:lnTo>
                    <a:pt x="184632" y="485051"/>
                  </a:lnTo>
                  <a:lnTo>
                    <a:pt x="184785" y="484759"/>
                  </a:lnTo>
                  <a:close/>
                </a:path>
                <a:path w="309879" h="532765">
                  <a:moveTo>
                    <a:pt x="187579" y="469900"/>
                  </a:moveTo>
                  <a:lnTo>
                    <a:pt x="185229" y="471170"/>
                  </a:lnTo>
                  <a:lnTo>
                    <a:pt x="187299" y="471170"/>
                  </a:lnTo>
                  <a:lnTo>
                    <a:pt x="187579" y="469900"/>
                  </a:lnTo>
                  <a:close/>
                </a:path>
                <a:path w="309879" h="532765">
                  <a:moveTo>
                    <a:pt x="189865" y="464223"/>
                  </a:moveTo>
                  <a:lnTo>
                    <a:pt x="189547" y="464426"/>
                  </a:lnTo>
                  <a:lnTo>
                    <a:pt x="189280" y="464654"/>
                  </a:lnTo>
                  <a:lnTo>
                    <a:pt x="189052" y="464908"/>
                  </a:lnTo>
                  <a:lnTo>
                    <a:pt x="189407" y="464654"/>
                  </a:lnTo>
                  <a:lnTo>
                    <a:pt x="189699" y="464400"/>
                  </a:lnTo>
                  <a:lnTo>
                    <a:pt x="189865" y="464223"/>
                  </a:lnTo>
                  <a:close/>
                </a:path>
                <a:path w="309879" h="532765">
                  <a:moveTo>
                    <a:pt x="190449" y="490042"/>
                  </a:moveTo>
                  <a:lnTo>
                    <a:pt x="190322" y="490067"/>
                  </a:lnTo>
                  <a:lnTo>
                    <a:pt x="190296" y="490220"/>
                  </a:lnTo>
                  <a:lnTo>
                    <a:pt x="190449" y="490042"/>
                  </a:lnTo>
                  <a:close/>
                </a:path>
                <a:path w="309879" h="532765">
                  <a:moveTo>
                    <a:pt x="190690" y="487680"/>
                  </a:moveTo>
                  <a:lnTo>
                    <a:pt x="188709" y="488950"/>
                  </a:lnTo>
                  <a:lnTo>
                    <a:pt x="189712" y="490220"/>
                  </a:lnTo>
                  <a:lnTo>
                    <a:pt x="190322" y="490067"/>
                  </a:lnTo>
                  <a:lnTo>
                    <a:pt x="190690" y="487680"/>
                  </a:lnTo>
                  <a:close/>
                </a:path>
                <a:path w="309879" h="532765">
                  <a:moveTo>
                    <a:pt x="194068" y="501015"/>
                  </a:moveTo>
                  <a:lnTo>
                    <a:pt x="192913" y="501586"/>
                  </a:lnTo>
                  <a:lnTo>
                    <a:pt x="193395" y="501396"/>
                  </a:lnTo>
                  <a:lnTo>
                    <a:pt x="193751" y="501218"/>
                  </a:lnTo>
                  <a:lnTo>
                    <a:pt x="194056" y="501040"/>
                  </a:lnTo>
                  <a:close/>
                </a:path>
                <a:path w="309879" h="532765">
                  <a:moveTo>
                    <a:pt x="195999" y="477520"/>
                  </a:moveTo>
                  <a:lnTo>
                    <a:pt x="195148" y="476250"/>
                  </a:lnTo>
                  <a:lnTo>
                    <a:pt x="193916" y="477520"/>
                  </a:lnTo>
                  <a:lnTo>
                    <a:pt x="195999" y="477520"/>
                  </a:lnTo>
                  <a:close/>
                </a:path>
                <a:path w="309879" h="532765">
                  <a:moveTo>
                    <a:pt x="196113" y="510540"/>
                  </a:moveTo>
                  <a:lnTo>
                    <a:pt x="195859" y="508533"/>
                  </a:lnTo>
                  <a:lnTo>
                    <a:pt x="194513" y="509270"/>
                  </a:lnTo>
                  <a:lnTo>
                    <a:pt x="196113" y="510540"/>
                  </a:lnTo>
                  <a:close/>
                </a:path>
                <a:path w="309879" h="532765">
                  <a:moveTo>
                    <a:pt x="196824" y="508000"/>
                  </a:moveTo>
                  <a:lnTo>
                    <a:pt x="195795" y="508000"/>
                  </a:lnTo>
                  <a:lnTo>
                    <a:pt x="195859" y="508533"/>
                  </a:lnTo>
                  <a:lnTo>
                    <a:pt x="196824" y="508000"/>
                  </a:lnTo>
                  <a:close/>
                </a:path>
                <a:path w="309879" h="532765">
                  <a:moveTo>
                    <a:pt x="196888" y="330936"/>
                  </a:moveTo>
                  <a:lnTo>
                    <a:pt x="195668" y="328853"/>
                  </a:lnTo>
                  <a:lnTo>
                    <a:pt x="195897" y="329526"/>
                  </a:lnTo>
                  <a:lnTo>
                    <a:pt x="196342" y="330288"/>
                  </a:lnTo>
                  <a:lnTo>
                    <a:pt x="196888" y="330936"/>
                  </a:lnTo>
                  <a:close/>
                </a:path>
                <a:path w="309879" h="532765">
                  <a:moveTo>
                    <a:pt x="197396" y="481330"/>
                  </a:moveTo>
                  <a:lnTo>
                    <a:pt x="196824" y="481330"/>
                  </a:lnTo>
                  <a:lnTo>
                    <a:pt x="196824" y="481545"/>
                  </a:lnTo>
                  <a:lnTo>
                    <a:pt x="197396" y="481330"/>
                  </a:lnTo>
                  <a:close/>
                </a:path>
                <a:path w="309879" h="532765">
                  <a:moveTo>
                    <a:pt x="204216" y="522732"/>
                  </a:moveTo>
                  <a:lnTo>
                    <a:pt x="203835" y="522541"/>
                  </a:lnTo>
                  <a:lnTo>
                    <a:pt x="203606" y="522897"/>
                  </a:lnTo>
                  <a:lnTo>
                    <a:pt x="204216" y="522732"/>
                  </a:lnTo>
                  <a:close/>
                </a:path>
                <a:path w="309879" h="532765">
                  <a:moveTo>
                    <a:pt x="204990" y="305536"/>
                  </a:moveTo>
                  <a:lnTo>
                    <a:pt x="204800" y="304660"/>
                  </a:lnTo>
                  <a:lnTo>
                    <a:pt x="204711" y="304876"/>
                  </a:lnTo>
                  <a:lnTo>
                    <a:pt x="204635" y="305066"/>
                  </a:lnTo>
                  <a:lnTo>
                    <a:pt x="204558" y="305269"/>
                  </a:lnTo>
                  <a:lnTo>
                    <a:pt x="204990" y="305536"/>
                  </a:lnTo>
                  <a:close/>
                </a:path>
                <a:path w="309879" h="532765">
                  <a:moveTo>
                    <a:pt x="205168" y="502920"/>
                  </a:moveTo>
                  <a:lnTo>
                    <a:pt x="204101" y="501421"/>
                  </a:lnTo>
                  <a:lnTo>
                    <a:pt x="203263" y="501954"/>
                  </a:lnTo>
                  <a:lnTo>
                    <a:pt x="205168" y="502920"/>
                  </a:lnTo>
                  <a:close/>
                </a:path>
                <a:path w="309879" h="532765">
                  <a:moveTo>
                    <a:pt x="205219" y="522452"/>
                  </a:moveTo>
                  <a:lnTo>
                    <a:pt x="204216" y="522732"/>
                  </a:lnTo>
                  <a:lnTo>
                    <a:pt x="204444" y="522833"/>
                  </a:lnTo>
                  <a:lnTo>
                    <a:pt x="205219" y="522452"/>
                  </a:lnTo>
                  <a:close/>
                </a:path>
                <a:path w="309879" h="532765">
                  <a:moveTo>
                    <a:pt x="206044" y="519036"/>
                  </a:moveTo>
                  <a:lnTo>
                    <a:pt x="204139" y="519417"/>
                  </a:lnTo>
                  <a:lnTo>
                    <a:pt x="204355" y="520192"/>
                  </a:lnTo>
                  <a:lnTo>
                    <a:pt x="203288" y="522287"/>
                  </a:lnTo>
                  <a:lnTo>
                    <a:pt x="203835" y="522541"/>
                  </a:lnTo>
                  <a:lnTo>
                    <a:pt x="206044" y="519036"/>
                  </a:lnTo>
                  <a:close/>
                </a:path>
                <a:path w="309879" h="532765">
                  <a:moveTo>
                    <a:pt x="206171" y="521957"/>
                  </a:moveTo>
                  <a:lnTo>
                    <a:pt x="205219" y="522439"/>
                  </a:lnTo>
                  <a:lnTo>
                    <a:pt x="205435" y="522376"/>
                  </a:lnTo>
                  <a:lnTo>
                    <a:pt x="205740" y="522224"/>
                  </a:lnTo>
                  <a:lnTo>
                    <a:pt x="206171" y="521957"/>
                  </a:lnTo>
                  <a:close/>
                </a:path>
                <a:path w="309879" h="532765">
                  <a:moveTo>
                    <a:pt x="206654" y="491782"/>
                  </a:moveTo>
                  <a:lnTo>
                    <a:pt x="205295" y="491566"/>
                  </a:lnTo>
                  <a:lnTo>
                    <a:pt x="204939" y="491502"/>
                  </a:lnTo>
                  <a:lnTo>
                    <a:pt x="204685" y="492963"/>
                  </a:lnTo>
                  <a:lnTo>
                    <a:pt x="205905" y="493890"/>
                  </a:lnTo>
                  <a:lnTo>
                    <a:pt x="206070" y="492061"/>
                  </a:lnTo>
                  <a:lnTo>
                    <a:pt x="206654" y="491782"/>
                  </a:lnTo>
                  <a:close/>
                </a:path>
                <a:path w="309879" h="532765">
                  <a:moveTo>
                    <a:pt x="207276" y="524878"/>
                  </a:moveTo>
                  <a:lnTo>
                    <a:pt x="206971" y="524522"/>
                  </a:lnTo>
                  <a:lnTo>
                    <a:pt x="206857" y="524306"/>
                  </a:lnTo>
                  <a:lnTo>
                    <a:pt x="206959" y="524624"/>
                  </a:lnTo>
                  <a:lnTo>
                    <a:pt x="207086" y="524802"/>
                  </a:lnTo>
                  <a:lnTo>
                    <a:pt x="207276" y="524878"/>
                  </a:lnTo>
                  <a:close/>
                </a:path>
                <a:path w="309879" h="532765">
                  <a:moveTo>
                    <a:pt x="208584" y="524548"/>
                  </a:moveTo>
                  <a:lnTo>
                    <a:pt x="207911" y="524878"/>
                  </a:lnTo>
                  <a:lnTo>
                    <a:pt x="207530" y="524979"/>
                  </a:lnTo>
                  <a:lnTo>
                    <a:pt x="207276" y="524878"/>
                  </a:lnTo>
                  <a:lnTo>
                    <a:pt x="207695" y="525195"/>
                  </a:lnTo>
                  <a:lnTo>
                    <a:pt x="208076" y="524992"/>
                  </a:lnTo>
                  <a:lnTo>
                    <a:pt x="208432" y="524776"/>
                  </a:lnTo>
                  <a:lnTo>
                    <a:pt x="208584" y="524548"/>
                  </a:lnTo>
                  <a:close/>
                </a:path>
                <a:path w="309879" h="532765">
                  <a:moveTo>
                    <a:pt x="208902" y="503148"/>
                  </a:moveTo>
                  <a:lnTo>
                    <a:pt x="207810" y="500888"/>
                  </a:lnTo>
                  <a:lnTo>
                    <a:pt x="208572" y="503618"/>
                  </a:lnTo>
                  <a:lnTo>
                    <a:pt x="208902" y="503148"/>
                  </a:lnTo>
                  <a:close/>
                </a:path>
                <a:path w="309879" h="532765">
                  <a:moveTo>
                    <a:pt x="210451" y="501484"/>
                  </a:moveTo>
                  <a:lnTo>
                    <a:pt x="210210" y="501256"/>
                  </a:lnTo>
                  <a:lnTo>
                    <a:pt x="208902" y="503148"/>
                  </a:lnTo>
                  <a:lnTo>
                    <a:pt x="209372" y="504113"/>
                  </a:lnTo>
                  <a:lnTo>
                    <a:pt x="210451" y="501484"/>
                  </a:lnTo>
                  <a:close/>
                </a:path>
                <a:path w="309879" h="532765">
                  <a:moveTo>
                    <a:pt x="211531" y="531774"/>
                  </a:moveTo>
                  <a:lnTo>
                    <a:pt x="210997" y="531596"/>
                  </a:lnTo>
                  <a:lnTo>
                    <a:pt x="211112" y="532003"/>
                  </a:lnTo>
                  <a:lnTo>
                    <a:pt x="211264" y="531876"/>
                  </a:lnTo>
                  <a:lnTo>
                    <a:pt x="211416" y="531812"/>
                  </a:lnTo>
                  <a:close/>
                </a:path>
                <a:path w="309879" h="532765">
                  <a:moveTo>
                    <a:pt x="212064" y="531939"/>
                  </a:moveTo>
                  <a:lnTo>
                    <a:pt x="211950" y="531774"/>
                  </a:lnTo>
                  <a:lnTo>
                    <a:pt x="211836" y="531634"/>
                  </a:lnTo>
                  <a:lnTo>
                    <a:pt x="211531" y="531774"/>
                  </a:lnTo>
                  <a:lnTo>
                    <a:pt x="212064" y="531939"/>
                  </a:lnTo>
                  <a:close/>
                </a:path>
                <a:path w="309879" h="532765">
                  <a:moveTo>
                    <a:pt x="212115" y="497433"/>
                  </a:moveTo>
                  <a:lnTo>
                    <a:pt x="210451" y="501484"/>
                  </a:lnTo>
                  <a:lnTo>
                    <a:pt x="211112" y="502132"/>
                  </a:lnTo>
                  <a:lnTo>
                    <a:pt x="212115" y="497433"/>
                  </a:lnTo>
                  <a:close/>
                </a:path>
                <a:path w="309879" h="532765">
                  <a:moveTo>
                    <a:pt x="212648" y="529539"/>
                  </a:moveTo>
                  <a:lnTo>
                    <a:pt x="211226" y="528320"/>
                  </a:lnTo>
                  <a:lnTo>
                    <a:pt x="209956" y="528320"/>
                  </a:lnTo>
                  <a:lnTo>
                    <a:pt x="211569" y="529590"/>
                  </a:lnTo>
                  <a:lnTo>
                    <a:pt x="212242" y="529983"/>
                  </a:lnTo>
                  <a:lnTo>
                    <a:pt x="212648" y="529539"/>
                  </a:lnTo>
                  <a:close/>
                </a:path>
                <a:path w="309879" h="532765">
                  <a:moveTo>
                    <a:pt x="212826" y="523240"/>
                  </a:moveTo>
                  <a:lnTo>
                    <a:pt x="211899" y="523684"/>
                  </a:lnTo>
                  <a:lnTo>
                    <a:pt x="212483" y="524497"/>
                  </a:lnTo>
                  <a:lnTo>
                    <a:pt x="212826" y="523240"/>
                  </a:lnTo>
                  <a:close/>
                </a:path>
                <a:path w="309879" h="532765">
                  <a:moveTo>
                    <a:pt x="213182" y="532269"/>
                  </a:moveTo>
                  <a:lnTo>
                    <a:pt x="212064" y="531939"/>
                  </a:lnTo>
                  <a:lnTo>
                    <a:pt x="212229" y="532206"/>
                  </a:lnTo>
                  <a:lnTo>
                    <a:pt x="212356" y="532574"/>
                  </a:lnTo>
                  <a:lnTo>
                    <a:pt x="213182" y="532269"/>
                  </a:lnTo>
                  <a:close/>
                </a:path>
                <a:path w="309879" h="532765">
                  <a:moveTo>
                    <a:pt x="213753" y="530860"/>
                  </a:moveTo>
                  <a:lnTo>
                    <a:pt x="212242" y="529983"/>
                  </a:lnTo>
                  <a:lnTo>
                    <a:pt x="211442" y="530860"/>
                  </a:lnTo>
                  <a:lnTo>
                    <a:pt x="213753" y="530860"/>
                  </a:lnTo>
                  <a:close/>
                </a:path>
                <a:path w="309879" h="532765">
                  <a:moveTo>
                    <a:pt x="213969" y="528320"/>
                  </a:moveTo>
                  <a:lnTo>
                    <a:pt x="213817" y="528205"/>
                  </a:lnTo>
                  <a:lnTo>
                    <a:pt x="212648" y="529539"/>
                  </a:lnTo>
                  <a:lnTo>
                    <a:pt x="213969" y="528320"/>
                  </a:lnTo>
                  <a:close/>
                </a:path>
                <a:path w="309879" h="532765">
                  <a:moveTo>
                    <a:pt x="215125" y="315582"/>
                  </a:moveTo>
                  <a:lnTo>
                    <a:pt x="214490" y="315429"/>
                  </a:lnTo>
                  <a:lnTo>
                    <a:pt x="214401" y="315582"/>
                  </a:lnTo>
                  <a:lnTo>
                    <a:pt x="214325" y="315785"/>
                  </a:lnTo>
                  <a:lnTo>
                    <a:pt x="214744" y="315683"/>
                  </a:lnTo>
                  <a:lnTo>
                    <a:pt x="215036" y="315734"/>
                  </a:lnTo>
                  <a:lnTo>
                    <a:pt x="215125" y="315582"/>
                  </a:lnTo>
                  <a:close/>
                </a:path>
                <a:path w="309879" h="532765">
                  <a:moveTo>
                    <a:pt x="216128" y="511810"/>
                  </a:moveTo>
                  <a:lnTo>
                    <a:pt x="210388" y="513080"/>
                  </a:lnTo>
                  <a:lnTo>
                    <a:pt x="211493" y="511810"/>
                  </a:lnTo>
                  <a:lnTo>
                    <a:pt x="212585" y="510540"/>
                  </a:lnTo>
                  <a:lnTo>
                    <a:pt x="212940" y="510540"/>
                  </a:lnTo>
                  <a:lnTo>
                    <a:pt x="209651" y="508000"/>
                  </a:lnTo>
                  <a:lnTo>
                    <a:pt x="210070" y="511810"/>
                  </a:lnTo>
                  <a:lnTo>
                    <a:pt x="205384" y="511810"/>
                  </a:lnTo>
                  <a:lnTo>
                    <a:pt x="210959" y="505460"/>
                  </a:lnTo>
                  <a:lnTo>
                    <a:pt x="208076" y="506730"/>
                  </a:lnTo>
                  <a:lnTo>
                    <a:pt x="207860" y="505942"/>
                  </a:lnTo>
                  <a:lnTo>
                    <a:pt x="207860" y="506730"/>
                  </a:lnTo>
                  <a:lnTo>
                    <a:pt x="205663" y="506730"/>
                  </a:lnTo>
                  <a:lnTo>
                    <a:pt x="206336" y="505523"/>
                  </a:lnTo>
                  <a:lnTo>
                    <a:pt x="207860" y="506730"/>
                  </a:lnTo>
                  <a:lnTo>
                    <a:pt x="207860" y="505942"/>
                  </a:lnTo>
                  <a:lnTo>
                    <a:pt x="207733" y="505460"/>
                  </a:lnTo>
                  <a:lnTo>
                    <a:pt x="206375" y="505460"/>
                  </a:lnTo>
                  <a:lnTo>
                    <a:pt x="207086" y="504190"/>
                  </a:lnTo>
                  <a:lnTo>
                    <a:pt x="201714" y="502920"/>
                  </a:lnTo>
                  <a:lnTo>
                    <a:pt x="203263" y="501954"/>
                  </a:lnTo>
                  <a:lnTo>
                    <a:pt x="202666" y="501650"/>
                  </a:lnTo>
                  <a:lnTo>
                    <a:pt x="203644" y="500773"/>
                  </a:lnTo>
                  <a:lnTo>
                    <a:pt x="204101" y="501421"/>
                  </a:lnTo>
                  <a:lnTo>
                    <a:pt x="205765" y="500380"/>
                  </a:lnTo>
                  <a:lnTo>
                    <a:pt x="204089" y="500380"/>
                  </a:lnTo>
                  <a:lnTo>
                    <a:pt x="205511" y="499110"/>
                  </a:lnTo>
                  <a:lnTo>
                    <a:pt x="206946" y="497840"/>
                  </a:lnTo>
                  <a:lnTo>
                    <a:pt x="204114" y="498970"/>
                  </a:lnTo>
                  <a:lnTo>
                    <a:pt x="204889" y="496570"/>
                  </a:lnTo>
                  <a:lnTo>
                    <a:pt x="205295" y="495300"/>
                  </a:lnTo>
                  <a:lnTo>
                    <a:pt x="204482" y="495757"/>
                  </a:lnTo>
                  <a:lnTo>
                    <a:pt x="204482" y="496570"/>
                  </a:lnTo>
                  <a:lnTo>
                    <a:pt x="204101" y="498983"/>
                  </a:lnTo>
                  <a:lnTo>
                    <a:pt x="200609" y="500380"/>
                  </a:lnTo>
                  <a:lnTo>
                    <a:pt x="201828" y="497840"/>
                  </a:lnTo>
                  <a:lnTo>
                    <a:pt x="204482" y="496570"/>
                  </a:lnTo>
                  <a:lnTo>
                    <a:pt x="204482" y="495757"/>
                  </a:lnTo>
                  <a:lnTo>
                    <a:pt x="200723" y="497840"/>
                  </a:lnTo>
                  <a:lnTo>
                    <a:pt x="204406" y="492760"/>
                  </a:lnTo>
                  <a:lnTo>
                    <a:pt x="202869" y="491490"/>
                  </a:lnTo>
                  <a:lnTo>
                    <a:pt x="199618" y="494030"/>
                  </a:lnTo>
                  <a:lnTo>
                    <a:pt x="199707" y="492760"/>
                  </a:lnTo>
                  <a:lnTo>
                    <a:pt x="199783" y="491490"/>
                  </a:lnTo>
                  <a:lnTo>
                    <a:pt x="199859" y="490220"/>
                  </a:lnTo>
                  <a:lnTo>
                    <a:pt x="197497" y="488950"/>
                  </a:lnTo>
                  <a:lnTo>
                    <a:pt x="198666" y="487680"/>
                  </a:lnTo>
                  <a:lnTo>
                    <a:pt x="196837" y="483870"/>
                  </a:lnTo>
                  <a:lnTo>
                    <a:pt x="196824" y="482600"/>
                  </a:lnTo>
                  <a:lnTo>
                    <a:pt x="196824" y="481545"/>
                  </a:lnTo>
                  <a:lnTo>
                    <a:pt x="193903" y="482600"/>
                  </a:lnTo>
                  <a:lnTo>
                    <a:pt x="193281" y="480060"/>
                  </a:lnTo>
                  <a:lnTo>
                    <a:pt x="191731" y="478790"/>
                  </a:lnTo>
                  <a:lnTo>
                    <a:pt x="193725" y="477520"/>
                  </a:lnTo>
                  <a:lnTo>
                    <a:pt x="193116" y="477520"/>
                  </a:lnTo>
                  <a:lnTo>
                    <a:pt x="192201" y="476250"/>
                  </a:lnTo>
                  <a:lnTo>
                    <a:pt x="194856" y="474980"/>
                  </a:lnTo>
                  <a:lnTo>
                    <a:pt x="193611" y="473710"/>
                  </a:lnTo>
                  <a:lnTo>
                    <a:pt x="189750" y="473710"/>
                  </a:lnTo>
                  <a:lnTo>
                    <a:pt x="189966" y="469900"/>
                  </a:lnTo>
                  <a:lnTo>
                    <a:pt x="187604" y="471170"/>
                  </a:lnTo>
                  <a:lnTo>
                    <a:pt x="184734" y="476250"/>
                  </a:lnTo>
                  <a:lnTo>
                    <a:pt x="181711" y="473710"/>
                  </a:lnTo>
                  <a:lnTo>
                    <a:pt x="182880" y="473710"/>
                  </a:lnTo>
                  <a:lnTo>
                    <a:pt x="184950" y="472440"/>
                  </a:lnTo>
                  <a:lnTo>
                    <a:pt x="184353" y="472440"/>
                  </a:lnTo>
                  <a:lnTo>
                    <a:pt x="184619" y="471170"/>
                  </a:lnTo>
                  <a:lnTo>
                    <a:pt x="184899" y="471170"/>
                  </a:lnTo>
                  <a:lnTo>
                    <a:pt x="186677" y="469900"/>
                  </a:lnTo>
                  <a:lnTo>
                    <a:pt x="185788" y="469900"/>
                  </a:lnTo>
                  <a:lnTo>
                    <a:pt x="187248" y="468630"/>
                  </a:lnTo>
                  <a:lnTo>
                    <a:pt x="187553" y="468630"/>
                  </a:lnTo>
                  <a:lnTo>
                    <a:pt x="186982" y="469900"/>
                  </a:lnTo>
                  <a:lnTo>
                    <a:pt x="187579" y="469900"/>
                  </a:lnTo>
                  <a:lnTo>
                    <a:pt x="187871" y="469900"/>
                  </a:lnTo>
                  <a:lnTo>
                    <a:pt x="187604" y="468630"/>
                  </a:lnTo>
                  <a:lnTo>
                    <a:pt x="187934" y="467360"/>
                  </a:lnTo>
                  <a:lnTo>
                    <a:pt x="189052" y="466090"/>
                  </a:lnTo>
                  <a:lnTo>
                    <a:pt x="188099" y="466090"/>
                  </a:lnTo>
                  <a:lnTo>
                    <a:pt x="186677" y="467360"/>
                  </a:lnTo>
                  <a:lnTo>
                    <a:pt x="186016" y="466090"/>
                  </a:lnTo>
                  <a:lnTo>
                    <a:pt x="184785" y="464820"/>
                  </a:lnTo>
                  <a:lnTo>
                    <a:pt x="187756" y="464820"/>
                  </a:lnTo>
                  <a:lnTo>
                    <a:pt x="188023" y="463550"/>
                  </a:lnTo>
                  <a:lnTo>
                    <a:pt x="186537" y="463550"/>
                  </a:lnTo>
                  <a:lnTo>
                    <a:pt x="187096" y="461010"/>
                  </a:lnTo>
                  <a:lnTo>
                    <a:pt x="184442" y="462280"/>
                  </a:lnTo>
                  <a:lnTo>
                    <a:pt x="184137" y="462280"/>
                  </a:lnTo>
                  <a:lnTo>
                    <a:pt x="185305" y="461010"/>
                  </a:lnTo>
                  <a:lnTo>
                    <a:pt x="184175" y="461010"/>
                  </a:lnTo>
                  <a:lnTo>
                    <a:pt x="183781" y="459740"/>
                  </a:lnTo>
                  <a:lnTo>
                    <a:pt x="182968" y="457200"/>
                  </a:lnTo>
                  <a:lnTo>
                    <a:pt x="180771" y="459740"/>
                  </a:lnTo>
                  <a:lnTo>
                    <a:pt x="180530" y="459740"/>
                  </a:lnTo>
                  <a:lnTo>
                    <a:pt x="176060" y="458470"/>
                  </a:lnTo>
                  <a:lnTo>
                    <a:pt x="178231" y="452120"/>
                  </a:lnTo>
                  <a:lnTo>
                    <a:pt x="175285" y="449580"/>
                  </a:lnTo>
                  <a:lnTo>
                    <a:pt x="176174" y="449580"/>
                  </a:lnTo>
                  <a:lnTo>
                    <a:pt x="174078" y="448310"/>
                  </a:lnTo>
                  <a:lnTo>
                    <a:pt x="173139" y="445770"/>
                  </a:lnTo>
                  <a:lnTo>
                    <a:pt x="170154" y="445770"/>
                  </a:lnTo>
                  <a:lnTo>
                    <a:pt x="171361" y="443230"/>
                  </a:lnTo>
                  <a:lnTo>
                    <a:pt x="172554" y="443230"/>
                  </a:lnTo>
                  <a:lnTo>
                    <a:pt x="171081" y="441960"/>
                  </a:lnTo>
                  <a:lnTo>
                    <a:pt x="169976" y="441960"/>
                  </a:lnTo>
                  <a:lnTo>
                    <a:pt x="170281" y="439420"/>
                  </a:lnTo>
                  <a:lnTo>
                    <a:pt x="172173" y="440436"/>
                  </a:lnTo>
                  <a:lnTo>
                    <a:pt x="172656" y="440690"/>
                  </a:lnTo>
                  <a:lnTo>
                    <a:pt x="172148" y="439674"/>
                  </a:lnTo>
                  <a:lnTo>
                    <a:pt x="171983" y="438150"/>
                  </a:lnTo>
                  <a:lnTo>
                    <a:pt x="173177" y="436880"/>
                  </a:lnTo>
                  <a:lnTo>
                    <a:pt x="169608" y="436880"/>
                  </a:lnTo>
                  <a:lnTo>
                    <a:pt x="172275" y="435610"/>
                  </a:lnTo>
                  <a:lnTo>
                    <a:pt x="171704" y="433070"/>
                  </a:lnTo>
                  <a:lnTo>
                    <a:pt x="170510" y="433070"/>
                  </a:lnTo>
                  <a:lnTo>
                    <a:pt x="169608" y="435610"/>
                  </a:lnTo>
                  <a:lnTo>
                    <a:pt x="168706" y="434340"/>
                  </a:lnTo>
                  <a:lnTo>
                    <a:pt x="168122" y="431800"/>
                  </a:lnTo>
                  <a:lnTo>
                    <a:pt x="171411" y="430530"/>
                  </a:lnTo>
                  <a:lnTo>
                    <a:pt x="172173" y="427990"/>
                  </a:lnTo>
                  <a:lnTo>
                    <a:pt x="172935" y="425450"/>
                  </a:lnTo>
                  <a:lnTo>
                    <a:pt x="161264" y="427990"/>
                  </a:lnTo>
                  <a:lnTo>
                    <a:pt x="163093" y="425450"/>
                  </a:lnTo>
                  <a:lnTo>
                    <a:pt x="163347" y="425094"/>
                  </a:lnTo>
                  <a:lnTo>
                    <a:pt x="162521" y="425450"/>
                  </a:lnTo>
                  <a:lnTo>
                    <a:pt x="161950" y="422910"/>
                  </a:lnTo>
                  <a:lnTo>
                    <a:pt x="165303" y="419100"/>
                  </a:lnTo>
                  <a:lnTo>
                    <a:pt x="165011" y="417830"/>
                  </a:lnTo>
                  <a:lnTo>
                    <a:pt x="165366" y="415290"/>
                  </a:lnTo>
                  <a:lnTo>
                    <a:pt x="159334" y="419100"/>
                  </a:lnTo>
                  <a:lnTo>
                    <a:pt x="159258" y="417830"/>
                  </a:lnTo>
                  <a:lnTo>
                    <a:pt x="159092" y="415290"/>
                  </a:lnTo>
                  <a:lnTo>
                    <a:pt x="158191" y="416560"/>
                  </a:lnTo>
                  <a:lnTo>
                    <a:pt x="155473" y="417830"/>
                  </a:lnTo>
                  <a:lnTo>
                    <a:pt x="153403" y="416560"/>
                  </a:lnTo>
                  <a:lnTo>
                    <a:pt x="152831" y="415290"/>
                  </a:lnTo>
                  <a:lnTo>
                    <a:pt x="156768" y="412750"/>
                  </a:lnTo>
                  <a:lnTo>
                    <a:pt x="158572" y="412750"/>
                  </a:lnTo>
                  <a:lnTo>
                    <a:pt x="158343" y="414020"/>
                  </a:lnTo>
                  <a:lnTo>
                    <a:pt x="158673" y="414020"/>
                  </a:lnTo>
                  <a:lnTo>
                    <a:pt x="159537" y="415290"/>
                  </a:lnTo>
                  <a:lnTo>
                    <a:pt x="160337" y="412750"/>
                  </a:lnTo>
                  <a:lnTo>
                    <a:pt x="159118" y="414020"/>
                  </a:lnTo>
                  <a:lnTo>
                    <a:pt x="159753" y="412750"/>
                  </a:lnTo>
                  <a:lnTo>
                    <a:pt x="159029" y="411480"/>
                  </a:lnTo>
                  <a:lnTo>
                    <a:pt x="158381" y="410349"/>
                  </a:lnTo>
                  <a:lnTo>
                    <a:pt x="158280" y="411480"/>
                  </a:lnTo>
                  <a:lnTo>
                    <a:pt x="158305" y="410210"/>
                  </a:lnTo>
                  <a:lnTo>
                    <a:pt x="160401" y="408940"/>
                  </a:lnTo>
                  <a:lnTo>
                    <a:pt x="158635" y="408940"/>
                  </a:lnTo>
                  <a:lnTo>
                    <a:pt x="158445" y="409689"/>
                  </a:lnTo>
                  <a:lnTo>
                    <a:pt x="158623" y="407670"/>
                  </a:lnTo>
                  <a:lnTo>
                    <a:pt x="156375" y="407670"/>
                  </a:lnTo>
                  <a:lnTo>
                    <a:pt x="156286" y="406400"/>
                  </a:lnTo>
                  <a:lnTo>
                    <a:pt x="156197" y="405130"/>
                  </a:lnTo>
                  <a:lnTo>
                    <a:pt x="155803" y="405130"/>
                  </a:lnTo>
                  <a:lnTo>
                    <a:pt x="154711" y="406400"/>
                  </a:lnTo>
                  <a:lnTo>
                    <a:pt x="154520" y="406400"/>
                  </a:lnTo>
                  <a:lnTo>
                    <a:pt x="154051" y="402590"/>
                  </a:lnTo>
                  <a:lnTo>
                    <a:pt x="151663" y="406400"/>
                  </a:lnTo>
                  <a:lnTo>
                    <a:pt x="149936" y="403860"/>
                  </a:lnTo>
                  <a:lnTo>
                    <a:pt x="150888" y="401320"/>
                  </a:lnTo>
                  <a:lnTo>
                    <a:pt x="154152" y="402590"/>
                  </a:lnTo>
                  <a:lnTo>
                    <a:pt x="151511" y="401320"/>
                  </a:lnTo>
                  <a:lnTo>
                    <a:pt x="151879" y="398780"/>
                  </a:lnTo>
                  <a:lnTo>
                    <a:pt x="155422" y="398780"/>
                  </a:lnTo>
                  <a:lnTo>
                    <a:pt x="152196" y="397510"/>
                  </a:lnTo>
                  <a:lnTo>
                    <a:pt x="153860" y="394970"/>
                  </a:lnTo>
                  <a:lnTo>
                    <a:pt x="154698" y="393700"/>
                  </a:lnTo>
                  <a:lnTo>
                    <a:pt x="154432" y="392455"/>
                  </a:lnTo>
                  <a:lnTo>
                    <a:pt x="152615" y="393700"/>
                  </a:lnTo>
                  <a:lnTo>
                    <a:pt x="152654" y="392430"/>
                  </a:lnTo>
                  <a:lnTo>
                    <a:pt x="151485" y="392430"/>
                  </a:lnTo>
                  <a:lnTo>
                    <a:pt x="149923" y="394970"/>
                  </a:lnTo>
                  <a:lnTo>
                    <a:pt x="147243" y="393700"/>
                  </a:lnTo>
                  <a:lnTo>
                    <a:pt x="147662" y="392861"/>
                  </a:lnTo>
                  <a:lnTo>
                    <a:pt x="147675" y="392442"/>
                  </a:lnTo>
                  <a:lnTo>
                    <a:pt x="147726" y="392747"/>
                  </a:lnTo>
                  <a:lnTo>
                    <a:pt x="147891" y="392430"/>
                  </a:lnTo>
                  <a:lnTo>
                    <a:pt x="147840" y="393700"/>
                  </a:lnTo>
                  <a:lnTo>
                    <a:pt x="148412" y="392430"/>
                  </a:lnTo>
                  <a:lnTo>
                    <a:pt x="150114" y="388620"/>
                  </a:lnTo>
                  <a:lnTo>
                    <a:pt x="150977" y="389255"/>
                  </a:lnTo>
                  <a:lnTo>
                    <a:pt x="151003" y="388620"/>
                  </a:lnTo>
                  <a:lnTo>
                    <a:pt x="151904" y="388620"/>
                  </a:lnTo>
                  <a:lnTo>
                    <a:pt x="152031" y="388200"/>
                  </a:lnTo>
                  <a:lnTo>
                    <a:pt x="152387" y="388340"/>
                  </a:lnTo>
                  <a:lnTo>
                    <a:pt x="152222" y="388162"/>
                  </a:lnTo>
                  <a:lnTo>
                    <a:pt x="152057" y="388112"/>
                  </a:lnTo>
                  <a:lnTo>
                    <a:pt x="153098" y="384810"/>
                  </a:lnTo>
                  <a:lnTo>
                    <a:pt x="147980" y="389890"/>
                  </a:lnTo>
                  <a:lnTo>
                    <a:pt x="147675" y="389039"/>
                  </a:lnTo>
                  <a:lnTo>
                    <a:pt x="147675" y="392430"/>
                  </a:lnTo>
                  <a:lnTo>
                    <a:pt x="144627" y="392430"/>
                  </a:lnTo>
                  <a:lnTo>
                    <a:pt x="145999" y="391160"/>
                  </a:lnTo>
                  <a:lnTo>
                    <a:pt x="147370" y="389890"/>
                  </a:lnTo>
                  <a:lnTo>
                    <a:pt x="147675" y="392430"/>
                  </a:lnTo>
                  <a:lnTo>
                    <a:pt x="147675" y="389039"/>
                  </a:lnTo>
                  <a:lnTo>
                    <a:pt x="146621" y="386080"/>
                  </a:lnTo>
                  <a:lnTo>
                    <a:pt x="148437" y="386080"/>
                  </a:lnTo>
                  <a:lnTo>
                    <a:pt x="149390" y="384810"/>
                  </a:lnTo>
                  <a:lnTo>
                    <a:pt x="148818" y="383540"/>
                  </a:lnTo>
                  <a:lnTo>
                    <a:pt x="149352" y="384810"/>
                  </a:lnTo>
                  <a:lnTo>
                    <a:pt x="146354" y="386080"/>
                  </a:lnTo>
                  <a:lnTo>
                    <a:pt x="144564" y="386080"/>
                  </a:lnTo>
                  <a:lnTo>
                    <a:pt x="144754" y="384810"/>
                  </a:lnTo>
                  <a:lnTo>
                    <a:pt x="144932" y="383540"/>
                  </a:lnTo>
                  <a:lnTo>
                    <a:pt x="142621" y="384810"/>
                  </a:lnTo>
                  <a:lnTo>
                    <a:pt x="142290" y="383540"/>
                  </a:lnTo>
                  <a:lnTo>
                    <a:pt x="142240" y="384810"/>
                  </a:lnTo>
                  <a:lnTo>
                    <a:pt x="140411" y="384810"/>
                  </a:lnTo>
                  <a:lnTo>
                    <a:pt x="140169" y="383540"/>
                  </a:lnTo>
                  <a:lnTo>
                    <a:pt x="140474" y="383540"/>
                  </a:lnTo>
                  <a:lnTo>
                    <a:pt x="140246" y="382270"/>
                  </a:lnTo>
                  <a:lnTo>
                    <a:pt x="139014" y="383540"/>
                  </a:lnTo>
                  <a:lnTo>
                    <a:pt x="137223" y="383540"/>
                  </a:lnTo>
                  <a:lnTo>
                    <a:pt x="142201" y="378460"/>
                  </a:lnTo>
                  <a:lnTo>
                    <a:pt x="139255" y="377190"/>
                  </a:lnTo>
                  <a:lnTo>
                    <a:pt x="139915" y="375920"/>
                  </a:lnTo>
                  <a:lnTo>
                    <a:pt x="142303" y="375920"/>
                  </a:lnTo>
                  <a:lnTo>
                    <a:pt x="142671" y="374650"/>
                  </a:lnTo>
                  <a:lnTo>
                    <a:pt x="139433" y="373380"/>
                  </a:lnTo>
                  <a:lnTo>
                    <a:pt x="141579" y="372110"/>
                  </a:lnTo>
                  <a:lnTo>
                    <a:pt x="143725" y="370840"/>
                  </a:lnTo>
                  <a:lnTo>
                    <a:pt x="140804" y="369570"/>
                  </a:lnTo>
                  <a:lnTo>
                    <a:pt x="139065" y="371919"/>
                  </a:lnTo>
                  <a:lnTo>
                    <a:pt x="136550" y="370840"/>
                  </a:lnTo>
                  <a:lnTo>
                    <a:pt x="140017" y="374650"/>
                  </a:lnTo>
                  <a:lnTo>
                    <a:pt x="138176" y="374129"/>
                  </a:lnTo>
                  <a:lnTo>
                    <a:pt x="138176" y="374650"/>
                  </a:lnTo>
                  <a:lnTo>
                    <a:pt x="138150" y="375920"/>
                  </a:lnTo>
                  <a:lnTo>
                    <a:pt x="136372" y="375920"/>
                  </a:lnTo>
                  <a:lnTo>
                    <a:pt x="134810" y="377190"/>
                  </a:lnTo>
                  <a:lnTo>
                    <a:pt x="136499" y="374650"/>
                  </a:lnTo>
                  <a:lnTo>
                    <a:pt x="138176" y="374650"/>
                  </a:lnTo>
                  <a:lnTo>
                    <a:pt x="138176" y="374129"/>
                  </a:lnTo>
                  <a:lnTo>
                    <a:pt x="137058" y="373811"/>
                  </a:lnTo>
                  <a:lnTo>
                    <a:pt x="137337" y="373380"/>
                  </a:lnTo>
                  <a:lnTo>
                    <a:pt x="136321" y="373595"/>
                  </a:lnTo>
                  <a:lnTo>
                    <a:pt x="135559" y="373380"/>
                  </a:lnTo>
                  <a:lnTo>
                    <a:pt x="135712" y="373722"/>
                  </a:lnTo>
                  <a:lnTo>
                    <a:pt x="131279" y="374650"/>
                  </a:lnTo>
                  <a:lnTo>
                    <a:pt x="132638" y="372110"/>
                  </a:lnTo>
                  <a:lnTo>
                    <a:pt x="138163" y="369570"/>
                  </a:lnTo>
                  <a:lnTo>
                    <a:pt x="139268" y="365760"/>
                  </a:lnTo>
                  <a:lnTo>
                    <a:pt x="132969" y="365760"/>
                  </a:lnTo>
                  <a:lnTo>
                    <a:pt x="132854" y="364490"/>
                  </a:lnTo>
                  <a:lnTo>
                    <a:pt x="132613" y="361950"/>
                  </a:lnTo>
                  <a:lnTo>
                    <a:pt x="132207" y="363220"/>
                  </a:lnTo>
                  <a:lnTo>
                    <a:pt x="129794" y="364490"/>
                  </a:lnTo>
                  <a:lnTo>
                    <a:pt x="130835" y="361950"/>
                  </a:lnTo>
                  <a:lnTo>
                    <a:pt x="129387" y="360680"/>
                  </a:lnTo>
                  <a:lnTo>
                    <a:pt x="131279" y="360680"/>
                  </a:lnTo>
                  <a:lnTo>
                    <a:pt x="131597" y="359410"/>
                  </a:lnTo>
                  <a:lnTo>
                    <a:pt x="132511" y="358140"/>
                  </a:lnTo>
                  <a:lnTo>
                    <a:pt x="131165" y="359410"/>
                  </a:lnTo>
                  <a:lnTo>
                    <a:pt x="131229" y="358140"/>
                  </a:lnTo>
                  <a:lnTo>
                    <a:pt x="131292" y="356870"/>
                  </a:lnTo>
                  <a:lnTo>
                    <a:pt x="131368" y="355600"/>
                  </a:lnTo>
                  <a:lnTo>
                    <a:pt x="127520" y="356870"/>
                  </a:lnTo>
                  <a:lnTo>
                    <a:pt x="129171" y="354330"/>
                  </a:lnTo>
                  <a:lnTo>
                    <a:pt x="128752" y="351790"/>
                  </a:lnTo>
                  <a:lnTo>
                    <a:pt x="122339" y="354330"/>
                  </a:lnTo>
                  <a:lnTo>
                    <a:pt x="121640" y="350520"/>
                  </a:lnTo>
                  <a:lnTo>
                    <a:pt x="124040" y="350520"/>
                  </a:lnTo>
                  <a:lnTo>
                    <a:pt x="124752" y="349250"/>
                  </a:lnTo>
                  <a:lnTo>
                    <a:pt x="127076" y="350520"/>
                  </a:lnTo>
                  <a:lnTo>
                    <a:pt x="126657" y="349250"/>
                  </a:lnTo>
                  <a:lnTo>
                    <a:pt x="126606" y="347980"/>
                  </a:lnTo>
                  <a:lnTo>
                    <a:pt x="125310" y="349250"/>
                  </a:lnTo>
                  <a:lnTo>
                    <a:pt x="126212" y="347980"/>
                  </a:lnTo>
                  <a:lnTo>
                    <a:pt x="121589" y="347980"/>
                  </a:lnTo>
                  <a:lnTo>
                    <a:pt x="122275" y="346710"/>
                  </a:lnTo>
                  <a:lnTo>
                    <a:pt x="122961" y="345440"/>
                  </a:lnTo>
                  <a:lnTo>
                    <a:pt x="121958" y="345440"/>
                  </a:lnTo>
                  <a:lnTo>
                    <a:pt x="119951" y="346710"/>
                  </a:lnTo>
                  <a:lnTo>
                    <a:pt x="119621" y="345440"/>
                  </a:lnTo>
                  <a:lnTo>
                    <a:pt x="118605" y="344271"/>
                  </a:lnTo>
                  <a:lnTo>
                    <a:pt x="121335" y="340360"/>
                  </a:lnTo>
                  <a:lnTo>
                    <a:pt x="112661" y="339090"/>
                  </a:lnTo>
                  <a:lnTo>
                    <a:pt x="116509" y="334010"/>
                  </a:lnTo>
                  <a:lnTo>
                    <a:pt x="114947" y="332740"/>
                  </a:lnTo>
                  <a:lnTo>
                    <a:pt x="113220" y="330200"/>
                  </a:lnTo>
                  <a:lnTo>
                    <a:pt x="112229" y="328930"/>
                  </a:lnTo>
                  <a:lnTo>
                    <a:pt x="112852" y="327660"/>
                  </a:lnTo>
                  <a:lnTo>
                    <a:pt x="113169" y="327660"/>
                  </a:lnTo>
                  <a:lnTo>
                    <a:pt x="113131" y="328930"/>
                  </a:lnTo>
                  <a:lnTo>
                    <a:pt x="113322" y="327660"/>
                  </a:lnTo>
                  <a:lnTo>
                    <a:pt x="113703" y="325120"/>
                  </a:lnTo>
                  <a:lnTo>
                    <a:pt x="107061" y="328930"/>
                  </a:lnTo>
                  <a:lnTo>
                    <a:pt x="107670" y="325120"/>
                  </a:lnTo>
                  <a:lnTo>
                    <a:pt x="110007" y="322580"/>
                  </a:lnTo>
                  <a:lnTo>
                    <a:pt x="110007" y="326390"/>
                  </a:lnTo>
                  <a:lnTo>
                    <a:pt x="110718" y="325120"/>
                  </a:lnTo>
                  <a:lnTo>
                    <a:pt x="116674" y="321310"/>
                  </a:lnTo>
                  <a:lnTo>
                    <a:pt x="108280" y="322580"/>
                  </a:lnTo>
                  <a:lnTo>
                    <a:pt x="110972" y="318770"/>
                  </a:lnTo>
                  <a:lnTo>
                    <a:pt x="111544" y="318770"/>
                  </a:lnTo>
                  <a:lnTo>
                    <a:pt x="112953" y="316230"/>
                  </a:lnTo>
                  <a:lnTo>
                    <a:pt x="107556" y="316230"/>
                  </a:lnTo>
                  <a:lnTo>
                    <a:pt x="106921" y="313690"/>
                  </a:lnTo>
                  <a:lnTo>
                    <a:pt x="103962" y="313690"/>
                  </a:lnTo>
                  <a:lnTo>
                    <a:pt x="101511" y="311150"/>
                  </a:lnTo>
                  <a:lnTo>
                    <a:pt x="100545" y="309880"/>
                  </a:lnTo>
                  <a:lnTo>
                    <a:pt x="100253" y="309486"/>
                  </a:lnTo>
                  <a:lnTo>
                    <a:pt x="99796" y="309880"/>
                  </a:lnTo>
                  <a:lnTo>
                    <a:pt x="98171" y="308610"/>
                  </a:lnTo>
                  <a:lnTo>
                    <a:pt x="99187" y="307340"/>
                  </a:lnTo>
                  <a:lnTo>
                    <a:pt x="99428" y="306070"/>
                  </a:lnTo>
                  <a:lnTo>
                    <a:pt x="99669" y="304800"/>
                  </a:lnTo>
                  <a:lnTo>
                    <a:pt x="102209" y="303530"/>
                  </a:lnTo>
                  <a:lnTo>
                    <a:pt x="103225" y="304800"/>
                  </a:lnTo>
                  <a:lnTo>
                    <a:pt x="106159" y="302260"/>
                  </a:lnTo>
                  <a:lnTo>
                    <a:pt x="101968" y="303530"/>
                  </a:lnTo>
                  <a:lnTo>
                    <a:pt x="102095" y="302260"/>
                  </a:lnTo>
                  <a:lnTo>
                    <a:pt x="103632" y="300990"/>
                  </a:lnTo>
                  <a:lnTo>
                    <a:pt x="102717" y="299720"/>
                  </a:lnTo>
                  <a:lnTo>
                    <a:pt x="101803" y="298450"/>
                  </a:lnTo>
                  <a:lnTo>
                    <a:pt x="98018" y="299720"/>
                  </a:lnTo>
                  <a:lnTo>
                    <a:pt x="96888" y="297180"/>
                  </a:lnTo>
                  <a:lnTo>
                    <a:pt x="91414" y="297180"/>
                  </a:lnTo>
                  <a:lnTo>
                    <a:pt x="97345" y="294640"/>
                  </a:lnTo>
                  <a:lnTo>
                    <a:pt x="93814" y="294640"/>
                  </a:lnTo>
                  <a:lnTo>
                    <a:pt x="97345" y="292100"/>
                  </a:lnTo>
                  <a:lnTo>
                    <a:pt x="95935" y="292100"/>
                  </a:lnTo>
                  <a:lnTo>
                    <a:pt x="91909" y="289560"/>
                  </a:lnTo>
                  <a:lnTo>
                    <a:pt x="90284" y="288290"/>
                  </a:lnTo>
                  <a:lnTo>
                    <a:pt x="92100" y="288290"/>
                  </a:lnTo>
                  <a:lnTo>
                    <a:pt x="89814" y="287020"/>
                  </a:lnTo>
                  <a:lnTo>
                    <a:pt x="88874" y="284480"/>
                  </a:lnTo>
                  <a:lnTo>
                    <a:pt x="96367" y="281940"/>
                  </a:lnTo>
                  <a:lnTo>
                    <a:pt x="88099" y="278130"/>
                  </a:lnTo>
                  <a:lnTo>
                    <a:pt x="93116" y="274320"/>
                  </a:lnTo>
                  <a:lnTo>
                    <a:pt x="88671" y="271780"/>
                  </a:lnTo>
                  <a:lnTo>
                    <a:pt x="90855" y="265430"/>
                  </a:lnTo>
                  <a:lnTo>
                    <a:pt x="88417" y="261620"/>
                  </a:lnTo>
                  <a:lnTo>
                    <a:pt x="83400" y="265430"/>
                  </a:lnTo>
                  <a:lnTo>
                    <a:pt x="85534" y="262890"/>
                  </a:lnTo>
                  <a:lnTo>
                    <a:pt x="87668" y="260350"/>
                  </a:lnTo>
                  <a:lnTo>
                    <a:pt x="81889" y="262890"/>
                  </a:lnTo>
                  <a:lnTo>
                    <a:pt x="81051" y="261620"/>
                  </a:lnTo>
                  <a:lnTo>
                    <a:pt x="81318" y="261620"/>
                  </a:lnTo>
                  <a:lnTo>
                    <a:pt x="81953" y="260096"/>
                  </a:lnTo>
                  <a:lnTo>
                    <a:pt x="82296" y="259867"/>
                  </a:lnTo>
                  <a:lnTo>
                    <a:pt x="85255" y="260527"/>
                  </a:lnTo>
                  <a:lnTo>
                    <a:pt x="84836" y="259867"/>
                  </a:lnTo>
                  <a:lnTo>
                    <a:pt x="83146" y="257251"/>
                  </a:lnTo>
                  <a:lnTo>
                    <a:pt x="83451" y="256540"/>
                  </a:lnTo>
                  <a:lnTo>
                    <a:pt x="84848" y="255270"/>
                  </a:lnTo>
                  <a:lnTo>
                    <a:pt x="85191" y="256540"/>
                  </a:lnTo>
                  <a:lnTo>
                    <a:pt x="86461" y="256540"/>
                  </a:lnTo>
                  <a:lnTo>
                    <a:pt x="86194" y="255270"/>
                  </a:lnTo>
                  <a:lnTo>
                    <a:pt x="85928" y="254000"/>
                  </a:lnTo>
                  <a:lnTo>
                    <a:pt x="88544" y="254000"/>
                  </a:lnTo>
                  <a:lnTo>
                    <a:pt x="89014" y="252730"/>
                  </a:lnTo>
                  <a:lnTo>
                    <a:pt x="89471" y="251460"/>
                  </a:lnTo>
                  <a:lnTo>
                    <a:pt x="87490" y="252730"/>
                  </a:lnTo>
                  <a:lnTo>
                    <a:pt x="86093" y="252730"/>
                  </a:lnTo>
                  <a:lnTo>
                    <a:pt x="86334" y="250190"/>
                  </a:lnTo>
                  <a:lnTo>
                    <a:pt x="84416" y="254000"/>
                  </a:lnTo>
                  <a:lnTo>
                    <a:pt x="79883" y="251460"/>
                  </a:lnTo>
                  <a:lnTo>
                    <a:pt x="88176" y="248920"/>
                  </a:lnTo>
                  <a:lnTo>
                    <a:pt x="83654" y="246380"/>
                  </a:lnTo>
                  <a:lnTo>
                    <a:pt x="85966" y="246380"/>
                  </a:lnTo>
                  <a:lnTo>
                    <a:pt x="84150" y="245110"/>
                  </a:lnTo>
                  <a:lnTo>
                    <a:pt x="83566" y="241300"/>
                  </a:lnTo>
                  <a:lnTo>
                    <a:pt x="83362" y="240030"/>
                  </a:lnTo>
                  <a:lnTo>
                    <a:pt x="77901" y="241300"/>
                  </a:lnTo>
                  <a:lnTo>
                    <a:pt x="78460" y="240030"/>
                  </a:lnTo>
                  <a:lnTo>
                    <a:pt x="79908" y="238760"/>
                  </a:lnTo>
                  <a:lnTo>
                    <a:pt x="80657" y="240030"/>
                  </a:lnTo>
                  <a:lnTo>
                    <a:pt x="79933" y="236220"/>
                  </a:lnTo>
                  <a:lnTo>
                    <a:pt x="79705" y="234950"/>
                  </a:lnTo>
                  <a:lnTo>
                    <a:pt x="71882" y="232410"/>
                  </a:lnTo>
                  <a:lnTo>
                    <a:pt x="72428" y="231140"/>
                  </a:lnTo>
                  <a:lnTo>
                    <a:pt x="73533" y="228600"/>
                  </a:lnTo>
                  <a:lnTo>
                    <a:pt x="75120" y="228600"/>
                  </a:lnTo>
                  <a:lnTo>
                    <a:pt x="74383" y="227330"/>
                  </a:lnTo>
                  <a:lnTo>
                    <a:pt x="71843" y="227330"/>
                  </a:lnTo>
                  <a:lnTo>
                    <a:pt x="72910" y="226060"/>
                  </a:lnTo>
                  <a:lnTo>
                    <a:pt x="74434" y="226060"/>
                  </a:lnTo>
                  <a:lnTo>
                    <a:pt x="71081" y="224790"/>
                  </a:lnTo>
                  <a:lnTo>
                    <a:pt x="71539" y="223520"/>
                  </a:lnTo>
                  <a:lnTo>
                    <a:pt x="73507" y="223520"/>
                  </a:lnTo>
                  <a:lnTo>
                    <a:pt x="73875" y="218440"/>
                  </a:lnTo>
                  <a:lnTo>
                    <a:pt x="67132" y="218440"/>
                  </a:lnTo>
                  <a:lnTo>
                    <a:pt x="64808" y="215900"/>
                  </a:lnTo>
                  <a:lnTo>
                    <a:pt x="69126" y="214630"/>
                  </a:lnTo>
                  <a:lnTo>
                    <a:pt x="69278" y="210820"/>
                  </a:lnTo>
                  <a:lnTo>
                    <a:pt x="69405" y="208280"/>
                  </a:lnTo>
                  <a:lnTo>
                    <a:pt x="70040" y="208280"/>
                  </a:lnTo>
                  <a:lnTo>
                    <a:pt x="68846" y="203200"/>
                  </a:lnTo>
                  <a:lnTo>
                    <a:pt x="63525" y="201930"/>
                  </a:lnTo>
                  <a:lnTo>
                    <a:pt x="60210" y="198120"/>
                  </a:lnTo>
                  <a:lnTo>
                    <a:pt x="63957" y="193040"/>
                  </a:lnTo>
                  <a:lnTo>
                    <a:pt x="58966" y="187960"/>
                  </a:lnTo>
                  <a:lnTo>
                    <a:pt x="60096" y="182880"/>
                  </a:lnTo>
                  <a:lnTo>
                    <a:pt x="59550" y="184150"/>
                  </a:lnTo>
                  <a:lnTo>
                    <a:pt x="56667" y="184150"/>
                  </a:lnTo>
                  <a:lnTo>
                    <a:pt x="55956" y="182880"/>
                  </a:lnTo>
                  <a:lnTo>
                    <a:pt x="56476" y="181610"/>
                  </a:lnTo>
                  <a:lnTo>
                    <a:pt x="52031" y="181610"/>
                  </a:lnTo>
                  <a:lnTo>
                    <a:pt x="52031" y="227330"/>
                  </a:lnTo>
                  <a:lnTo>
                    <a:pt x="49860" y="227330"/>
                  </a:lnTo>
                  <a:lnTo>
                    <a:pt x="50063" y="226060"/>
                  </a:lnTo>
                  <a:lnTo>
                    <a:pt x="52031" y="227330"/>
                  </a:lnTo>
                  <a:lnTo>
                    <a:pt x="52031" y="181610"/>
                  </a:lnTo>
                  <a:lnTo>
                    <a:pt x="56045" y="180340"/>
                  </a:lnTo>
                  <a:lnTo>
                    <a:pt x="59778" y="177800"/>
                  </a:lnTo>
                  <a:lnTo>
                    <a:pt x="58051" y="176530"/>
                  </a:lnTo>
                  <a:lnTo>
                    <a:pt x="57632" y="175260"/>
                  </a:lnTo>
                  <a:lnTo>
                    <a:pt x="52273" y="176530"/>
                  </a:lnTo>
                  <a:lnTo>
                    <a:pt x="53987" y="171450"/>
                  </a:lnTo>
                  <a:lnTo>
                    <a:pt x="52158" y="167640"/>
                  </a:lnTo>
                  <a:lnTo>
                    <a:pt x="50317" y="165100"/>
                  </a:lnTo>
                  <a:lnTo>
                    <a:pt x="51460" y="162560"/>
                  </a:lnTo>
                  <a:lnTo>
                    <a:pt x="52031" y="161290"/>
                  </a:lnTo>
                  <a:lnTo>
                    <a:pt x="50406" y="160020"/>
                  </a:lnTo>
                  <a:lnTo>
                    <a:pt x="50025" y="158750"/>
                  </a:lnTo>
                  <a:lnTo>
                    <a:pt x="48399" y="158750"/>
                  </a:lnTo>
                  <a:lnTo>
                    <a:pt x="51257" y="157480"/>
                  </a:lnTo>
                  <a:lnTo>
                    <a:pt x="51142" y="154940"/>
                  </a:lnTo>
                  <a:lnTo>
                    <a:pt x="51003" y="153670"/>
                  </a:lnTo>
                  <a:lnTo>
                    <a:pt x="53200" y="155041"/>
                  </a:lnTo>
                  <a:lnTo>
                    <a:pt x="51663" y="160121"/>
                  </a:lnTo>
                  <a:lnTo>
                    <a:pt x="55829" y="158851"/>
                  </a:lnTo>
                  <a:lnTo>
                    <a:pt x="53238" y="166471"/>
                  </a:lnTo>
                  <a:lnTo>
                    <a:pt x="58572" y="163931"/>
                  </a:lnTo>
                  <a:lnTo>
                    <a:pt x="57873" y="167741"/>
                  </a:lnTo>
                  <a:lnTo>
                    <a:pt x="56426" y="167741"/>
                  </a:lnTo>
                  <a:lnTo>
                    <a:pt x="57378" y="172821"/>
                  </a:lnTo>
                  <a:lnTo>
                    <a:pt x="57873" y="174091"/>
                  </a:lnTo>
                  <a:lnTo>
                    <a:pt x="61620" y="171551"/>
                  </a:lnTo>
                  <a:lnTo>
                    <a:pt x="63042" y="172821"/>
                  </a:lnTo>
                  <a:lnTo>
                    <a:pt x="60426" y="175361"/>
                  </a:lnTo>
                  <a:lnTo>
                    <a:pt x="64401" y="174091"/>
                  </a:lnTo>
                  <a:lnTo>
                    <a:pt x="61925" y="177901"/>
                  </a:lnTo>
                  <a:lnTo>
                    <a:pt x="63246" y="177901"/>
                  </a:lnTo>
                  <a:lnTo>
                    <a:pt x="63893" y="176631"/>
                  </a:lnTo>
                  <a:lnTo>
                    <a:pt x="67183" y="176631"/>
                  </a:lnTo>
                  <a:lnTo>
                    <a:pt x="66090" y="181711"/>
                  </a:lnTo>
                  <a:lnTo>
                    <a:pt x="64795" y="182981"/>
                  </a:lnTo>
                  <a:lnTo>
                    <a:pt x="70205" y="185521"/>
                  </a:lnTo>
                  <a:lnTo>
                    <a:pt x="71462" y="185521"/>
                  </a:lnTo>
                  <a:lnTo>
                    <a:pt x="69583" y="186232"/>
                  </a:lnTo>
                  <a:lnTo>
                    <a:pt x="69088" y="186791"/>
                  </a:lnTo>
                  <a:lnTo>
                    <a:pt x="68884" y="186499"/>
                  </a:lnTo>
                  <a:lnTo>
                    <a:pt x="64706" y="188061"/>
                  </a:lnTo>
                  <a:lnTo>
                    <a:pt x="70345" y="188061"/>
                  </a:lnTo>
                  <a:lnTo>
                    <a:pt x="70904" y="186791"/>
                  </a:lnTo>
                  <a:lnTo>
                    <a:pt x="70142" y="189331"/>
                  </a:lnTo>
                  <a:lnTo>
                    <a:pt x="71945" y="191871"/>
                  </a:lnTo>
                  <a:lnTo>
                    <a:pt x="73914" y="193141"/>
                  </a:lnTo>
                  <a:lnTo>
                    <a:pt x="71907" y="194411"/>
                  </a:lnTo>
                  <a:lnTo>
                    <a:pt x="73914" y="196951"/>
                  </a:lnTo>
                  <a:lnTo>
                    <a:pt x="77978" y="199491"/>
                  </a:lnTo>
                  <a:lnTo>
                    <a:pt x="80721" y="203301"/>
                  </a:lnTo>
                  <a:lnTo>
                    <a:pt x="80530" y="202031"/>
                  </a:lnTo>
                  <a:lnTo>
                    <a:pt x="83743" y="199491"/>
                  </a:lnTo>
                  <a:lnTo>
                    <a:pt x="84836" y="199491"/>
                  </a:lnTo>
                  <a:lnTo>
                    <a:pt x="83693" y="200761"/>
                  </a:lnTo>
                  <a:lnTo>
                    <a:pt x="85737" y="200761"/>
                  </a:lnTo>
                  <a:lnTo>
                    <a:pt x="86474" y="202031"/>
                  </a:lnTo>
                  <a:lnTo>
                    <a:pt x="83451" y="203301"/>
                  </a:lnTo>
                  <a:lnTo>
                    <a:pt x="81991" y="203301"/>
                  </a:lnTo>
                  <a:lnTo>
                    <a:pt x="84188" y="204571"/>
                  </a:lnTo>
                  <a:lnTo>
                    <a:pt x="83477" y="205841"/>
                  </a:lnTo>
                  <a:lnTo>
                    <a:pt x="83845" y="205841"/>
                  </a:lnTo>
                  <a:lnTo>
                    <a:pt x="81305" y="210921"/>
                  </a:lnTo>
                  <a:lnTo>
                    <a:pt x="84328" y="209854"/>
                  </a:lnTo>
                  <a:lnTo>
                    <a:pt x="87033" y="213461"/>
                  </a:lnTo>
                  <a:lnTo>
                    <a:pt x="89179" y="214731"/>
                  </a:lnTo>
                  <a:lnTo>
                    <a:pt x="91694" y="217271"/>
                  </a:lnTo>
                  <a:lnTo>
                    <a:pt x="93954" y="214731"/>
                  </a:lnTo>
                  <a:lnTo>
                    <a:pt x="94386" y="216001"/>
                  </a:lnTo>
                  <a:lnTo>
                    <a:pt x="96875" y="216001"/>
                  </a:lnTo>
                  <a:lnTo>
                    <a:pt x="97904" y="218541"/>
                  </a:lnTo>
                  <a:lnTo>
                    <a:pt x="98094" y="222351"/>
                  </a:lnTo>
                  <a:lnTo>
                    <a:pt x="100368" y="223621"/>
                  </a:lnTo>
                  <a:lnTo>
                    <a:pt x="102806" y="224815"/>
                  </a:lnTo>
                  <a:lnTo>
                    <a:pt x="105054" y="226161"/>
                  </a:lnTo>
                  <a:lnTo>
                    <a:pt x="102514" y="227431"/>
                  </a:lnTo>
                  <a:lnTo>
                    <a:pt x="105384" y="228701"/>
                  </a:lnTo>
                  <a:lnTo>
                    <a:pt x="106172" y="229971"/>
                  </a:lnTo>
                  <a:lnTo>
                    <a:pt x="110985" y="232511"/>
                  </a:lnTo>
                  <a:lnTo>
                    <a:pt x="111442" y="231241"/>
                  </a:lnTo>
                  <a:lnTo>
                    <a:pt x="111417" y="229971"/>
                  </a:lnTo>
                  <a:lnTo>
                    <a:pt x="113195" y="229971"/>
                  </a:lnTo>
                  <a:lnTo>
                    <a:pt x="112788" y="232511"/>
                  </a:lnTo>
                  <a:lnTo>
                    <a:pt x="111404" y="232511"/>
                  </a:lnTo>
                  <a:lnTo>
                    <a:pt x="117983" y="233781"/>
                  </a:lnTo>
                  <a:lnTo>
                    <a:pt x="114058" y="247751"/>
                  </a:lnTo>
                  <a:lnTo>
                    <a:pt x="120878" y="246519"/>
                  </a:lnTo>
                  <a:lnTo>
                    <a:pt x="125869" y="247751"/>
                  </a:lnTo>
                  <a:lnTo>
                    <a:pt x="149301" y="247751"/>
                  </a:lnTo>
                  <a:lnTo>
                    <a:pt x="150926" y="242671"/>
                  </a:lnTo>
                  <a:lnTo>
                    <a:pt x="150266" y="243243"/>
                  </a:lnTo>
                  <a:lnTo>
                    <a:pt x="150075" y="240804"/>
                  </a:lnTo>
                  <a:lnTo>
                    <a:pt x="149402" y="243636"/>
                  </a:lnTo>
                  <a:lnTo>
                    <a:pt x="149860" y="243586"/>
                  </a:lnTo>
                  <a:lnTo>
                    <a:pt x="146519" y="246481"/>
                  </a:lnTo>
                  <a:lnTo>
                    <a:pt x="145135" y="246481"/>
                  </a:lnTo>
                  <a:lnTo>
                    <a:pt x="145338" y="245262"/>
                  </a:lnTo>
                  <a:lnTo>
                    <a:pt x="145364" y="245135"/>
                  </a:lnTo>
                  <a:lnTo>
                    <a:pt x="145364" y="244995"/>
                  </a:lnTo>
                  <a:lnTo>
                    <a:pt x="145554" y="240131"/>
                  </a:lnTo>
                  <a:lnTo>
                    <a:pt x="146291" y="238861"/>
                  </a:lnTo>
                  <a:lnTo>
                    <a:pt x="147383" y="240131"/>
                  </a:lnTo>
                  <a:lnTo>
                    <a:pt x="148336" y="238861"/>
                  </a:lnTo>
                  <a:lnTo>
                    <a:pt x="147586" y="237591"/>
                  </a:lnTo>
                  <a:lnTo>
                    <a:pt x="146837" y="236321"/>
                  </a:lnTo>
                  <a:lnTo>
                    <a:pt x="148120" y="236321"/>
                  </a:lnTo>
                  <a:lnTo>
                    <a:pt x="146507" y="235051"/>
                  </a:lnTo>
                  <a:lnTo>
                    <a:pt x="146100" y="233781"/>
                  </a:lnTo>
                  <a:lnTo>
                    <a:pt x="145440" y="237591"/>
                  </a:lnTo>
                  <a:lnTo>
                    <a:pt x="140373" y="237591"/>
                  </a:lnTo>
                  <a:lnTo>
                    <a:pt x="147104" y="231241"/>
                  </a:lnTo>
                  <a:lnTo>
                    <a:pt x="142062" y="231241"/>
                  </a:lnTo>
                  <a:lnTo>
                    <a:pt x="144360" y="229971"/>
                  </a:lnTo>
                  <a:lnTo>
                    <a:pt x="142163" y="229971"/>
                  </a:lnTo>
                  <a:lnTo>
                    <a:pt x="140830" y="227431"/>
                  </a:lnTo>
                  <a:lnTo>
                    <a:pt x="139484" y="224891"/>
                  </a:lnTo>
                  <a:lnTo>
                    <a:pt x="134429" y="227431"/>
                  </a:lnTo>
                  <a:lnTo>
                    <a:pt x="134747" y="226161"/>
                  </a:lnTo>
                  <a:lnTo>
                    <a:pt x="135712" y="224891"/>
                  </a:lnTo>
                  <a:lnTo>
                    <a:pt x="136626" y="224891"/>
                  </a:lnTo>
                  <a:lnTo>
                    <a:pt x="134924" y="222351"/>
                  </a:lnTo>
                  <a:lnTo>
                    <a:pt x="134073" y="221081"/>
                  </a:lnTo>
                  <a:lnTo>
                    <a:pt x="125603" y="221081"/>
                  </a:lnTo>
                  <a:lnTo>
                    <a:pt x="125526" y="217271"/>
                  </a:lnTo>
                  <a:lnTo>
                    <a:pt x="126911" y="216001"/>
                  </a:lnTo>
                  <a:lnTo>
                    <a:pt x="126009" y="216001"/>
                  </a:lnTo>
                  <a:lnTo>
                    <a:pt x="123736" y="217271"/>
                  </a:lnTo>
                  <a:lnTo>
                    <a:pt x="124180" y="214731"/>
                  </a:lnTo>
                  <a:lnTo>
                    <a:pt x="125577" y="214731"/>
                  </a:lnTo>
                  <a:lnTo>
                    <a:pt x="125374" y="213461"/>
                  </a:lnTo>
                  <a:lnTo>
                    <a:pt x="121805" y="213461"/>
                  </a:lnTo>
                  <a:lnTo>
                    <a:pt x="121716" y="212191"/>
                  </a:lnTo>
                  <a:lnTo>
                    <a:pt x="123672" y="212191"/>
                  </a:lnTo>
                  <a:lnTo>
                    <a:pt x="122186" y="207111"/>
                  </a:lnTo>
                  <a:lnTo>
                    <a:pt x="115849" y="209651"/>
                  </a:lnTo>
                  <a:lnTo>
                    <a:pt x="112560" y="207111"/>
                  </a:lnTo>
                  <a:lnTo>
                    <a:pt x="116027" y="204571"/>
                  </a:lnTo>
                  <a:lnTo>
                    <a:pt x="114236" y="199491"/>
                  </a:lnTo>
                  <a:lnTo>
                    <a:pt x="114769" y="198221"/>
                  </a:lnTo>
                  <a:lnTo>
                    <a:pt x="111734" y="194411"/>
                  </a:lnTo>
                  <a:lnTo>
                    <a:pt x="106159" y="194411"/>
                  </a:lnTo>
                  <a:lnTo>
                    <a:pt x="104635" y="193560"/>
                  </a:lnTo>
                  <a:lnTo>
                    <a:pt x="104635" y="222351"/>
                  </a:lnTo>
                  <a:lnTo>
                    <a:pt x="102908" y="224675"/>
                  </a:lnTo>
                  <a:lnTo>
                    <a:pt x="102666" y="223621"/>
                  </a:lnTo>
                  <a:lnTo>
                    <a:pt x="104635" y="222351"/>
                  </a:lnTo>
                  <a:lnTo>
                    <a:pt x="104635" y="193560"/>
                  </a:lnTo>
                  <a:lnTo>
                    <a:pt x="101612" y="191871"/>
                  </a:lnTo>
                  <a:lnTo>
                    <a:pt x="103466" y="186791"/>
                  </a:lnTo>
                  <a:lnTo>
                    <a:pt x="96850" y="182981"/>
                  </a:lnTo>
                  <a:lnTo>
                    <a:pt x="96227" y="179171"/>
                  </a:lnTo>
                  <a:lnTo>
                    <a:pt x="96024" y="177901"/>
                  </a:lnTo>
                  <a:lnTo>
                    <a:pt x="95821" y="177901"/>
                  </a:lnTo>
                  <a:lnTo>
                    <a:pt x="93116" y="179171"/>
                  </a:lnTo>
                  <a:lnTo>
                    <a:pt x="92227" y="179171"/>
                  </a:lnTo>
                  <a:lnTo>
                    <a:pt x="92290" y="177901"/>
                  </a:lnTo>
                  <a:lnTo>
                    <a:pt x="87820" y="179171"/>
                  </a:lnTo>
                  <a:lnTo>
                    <a:pt x="91274" y="176631"/>
                  </a:lnTo>
                  <a:lnTo>
                    <a:pt x="91452" y="176631"/>
                  </a:lnTo>
                  <a:lnTo>
                    <a:pt x="94208" y="172821"/>
                  </a:lnTo>
                  <a:lnTo>
                    <a:pt x="91948" y="172821"/>
                  </a:lnTo>
                  <a:lnTo>
                    <a:pt x="90957" y="170281"/>
                  </a:lnTo>
                  <a:lnTo>
                    <a:pt x="86372" y="174091"/>
                  </a:lnTo>
                  <a:lnTo>
                    <a:pt x="86385" y="171551"/>
                  </a:lnTo>
                  <a:lnTo>
                    <a:pt x="86398" y="169011"/>
                  </a:lnTo>
                  <a:lnTo>
                    <a:pt x="83375" y="165201"/>
                  </a:lnTo>
                  <a:lnTo>
                    <a:pt x="81927" y="163931"/>
                  </a:lnTo>
                  <a:lnTo>
                    <a:pt x="80492" y="162661"/>
                  </a:lnTo>
                  <a:lnTo>
                    <a:pt x="80975" y="158851"/>
                  </a:lnTo>
                  <a:lnTo>
                    <a:pt x="79197" y="158851"/>
                  </a:lnTo>
                  <a:lnTo>
                    <a:pt x="78371" y="157581"/>
                  </a:lnTo>
                  <a:lnTo>
                    <a:pt x="76619" y="157581"/>
                  </a:lnTo>
                  <a:lnTo>
                    <a:pt x="79095" y="156311"/>
                  </a:lnTo>
                  <a:lnTo>
                    <a:pt x="77406" y="151231"/>
                  </a:lnTo>
                  <a:lnTo>
                    <a:pt x="74663" y="148691"/>
                  </a:lnTo>
                  <a:lnTo>
                    <a:pt x="76873" y="148691"/>
                  </a:lnTo>
                  <a:lnTo>
                    <a:pt x="75831" y="146151"/>
                  </a:lnTo>
                  <a:lnTo>
                    <a:pt x="68173" y="151231"/>
                  </a:lnTo>
                  <a:lnTo>
                    <a:pt x="66929" y="148691"/>
                  </a:lnTo>
                  <a:lnTo>
                    <a:pt x="70319" y="146151"/>
                  </a:lnTo>
                  <a:lnTo>
                    <a:pt x="68237" y="143611"/>
                  </a:lnTo>
                  <a:lnTo>
                    <a:pt x="68745" y="141071"/>
                  </a:lnTo>
                  <a:lnTo>
                    <a:pt x="69507" y="137261"/>
                  </a:lnTo>
                  <a:lnTo>
                    <a:pt x="64084" y="137261"/>
                  </a:lnTo>
                  <a:lnTo>
                    <a:pt x="65824" y="135991"/>
                  </a:lnTo>
                  <a:lnTo>
                    <a:pt x="66306" y="135991"/>
                  </a:lnTo>
                  <a:lnTo>
                    <a:pt x="65455" y="134721"/>
                  </a:lnTo>
                  <a:lnTo>
                    <a:pt x="65443" y="128371"/>
                  </a:lnTo>
                  <a:lnTo>
                    <a:pt x="62839" y="130378"/>
                  </a:lnTo>
                  <a:lnTo>
                    <a:pt x="58877" y="128371"/>
                  </a:lnTo>
                  <a:lnTo>
                    <a:pt x="56311" y="128371"/>
                  </a:lnTo>
                  <a:lnTo>
                    <a:pt x="59016" y="127101"/>
                  </a:lnTo>
                  <a:lnTo>
                    <a:pt x="53987" y="127101"/>
                  </a:lnTo>
                  <a:lnTo>
                    <a:pt x="51930" y="125831"/>
                  </a:lnTo>
                  <a:lnTo>
                    <a:pt x="51993" y="124650"/>
                  </a:lnTo>
                  <a:lnTo>
                    <a:pt x="50317" y="125831"/>
                  </a:lnTo>
                  <a:lnTo>
                    <a:pt x="50584" y="122021"/>
                  </a:lnTo>
                  <a:lnTo>
                    <a:pt x="52641" y="122021"/>
                  </a:lnTo>
                  <a:lnTo>
                    <a:pt x="51917" y="120751"/>
                  </a:lnTo>
                  <a:lnTo>
                    <a:pt x="47498" y="120751"/>
                  </a:lnTo>
                  <a:lnTo>
                    <a:pt x="47498" y="141071"/>
                  </a:lnTo>
                  <a:lnTo>
                    <a:pt x="46634" y="143751"/>
                  </a:lnTo>
                  <a:lnTo>
                    <a:pt x="46634" y="148691"/>
                  </a:lnTo>
                  <a:lnTo>
                    <a:pt x="42672" y="149860"/>
                  </a:lnTo>
                  <a:lnTo>
                    <a:pt x="42011" y="147320"/>
                  </a:lnTo>
                  <a:lnTo>
                    <a:pt x="45910" y="146126"/>
                  </a:lnTo>
                  <a:lnTo>
                    <a:pt x="46634" y="148691"/>
                  </a:lnTo>
                  <a:lnTo>
                    <a:pt x="46634" y="143751"/>
                  </a:lnTo>
                  <a:lnTo>
                    <a:pt x="46266" y="144881"/>
                  </a:lnTo>
                  <a:lnTo>
                    <a:pt x="45821" y="144881"/>
                  </a:lnTo>
                  <a:lnTo>
                    <a:pt x="45173" y="142405"/>
                  </a:lnTo>
                  <a:lnTo>
                    <a:pt x="47498" y="141071"/>
                  </a:lnTo>
                  <a:lnTo>
                    <a:pt x="47498" y="120751"/>
                  </a:lnTo>
                  <a:lnTo>
                    <a:pt x="47040" y="120751"/>
                  </a:lnTo>
                  <a:lnTo>
                    <a:pt x="47548" y="116941"/>
                  </a:lnTo>
                  <a:lnTo>
                    <a:pt x="45808" y="116941"/>
                  </a:lnTo>
                  <a:lnTo>
                    <a:pt x="45986" y="115671"/>
                  </a:lnTo>
                  <a:lnTo>
                    <a:pt x="46812" y="114401"/>
                  </a:lnTo>
                  <a:lnTo>
                    <a:pt x="47904" y="114401"/>
                  </a:lnTo>
                  <a:lnTo>
                    <a:pt x="48209" y="111391"/>
                  </a:lnTo>
                  <a:lnTo>
                    <a:pt x="49720" y="110591"/>
                  </a:lnTo>
                  <a:lnTo>
                    <a:pt x="49250" y="108051"/>
                  </a:lnTo>
                  <a:lnTo>
                    <a:pt x="50774" y="108051"/>
                  </a:lnTo>
                  <a:lnTo>
                    <a:pt x="47574" y="107289"/>
                  </a:lnTo>
                  <a:lnTo>
                    <a:pt x="47574" y="111861"/>
                  </a:lnTo>
                  <a:lnTo>
                    <a:pt x="47307" y="111861"/>
                  </a:lnTo>
                  <a:lnTo>
                    <a:pt x="47536" y="111734"/>
                  </a:lnTo>
                  <a:lnTo>
                    <a:pt x="47574" y="111861"/>
                  </a:lnTo>
                  <a:lnTo>
                    <a:pt x="47574" y="107289"/>
                  </a:lnTo>
                  <a:lnTo>
                    <a:pt x="45770" y="106845"/>
                  </a:lnTo>
                  <a:lnTo>
                    <a:pt x="46824" y="109321"/>
                  </a:lnTo>
                  <a:lnTo>
                    <a:pt x="47269" y="110832"/>
                  </a:lnTo>
                  <a:lnTo>
                    <a:pt x="42735" y="111861"/>
                  </a:lnTo>
                  <a:lnTo>
                    <a:pt x="44335" y="108051"/>
                  </a:lnTo>
                  <a:lnTo>
                    <a:pt x="45567" y="108051"/>
                  </a:lnTo>
                  <a:lnTo>
                    <a:pt x="45745" y="106832"/>
                  </a:lnTo>
                  <a:lnTo>
                    <a:pt x="45542" y="106781"/>
                  </a:lnTo>
                  <a:lnTo>
                    <a:pt x="45796" y="104241"/>
                  </a:lnTo>
                  <a:lnTo>
                    <a:pt x="46888" y="104241"/>
                  </a:lnTo>
                  <a:lnTo>
                    <a:pt x="46939" y="102971"/>
                  </a:lnTo>
                  <a:lnTo>
                    <a:pt x="45961" y="102971"/>
                  </a:lnTo>
                  <a:lnTo>
                    <a:pt x="46037" y="101701"/>
                  </a:lnTo>
                  <a:lnTo>
                    <a:pt x="47967" y="100431"/>
                  </a:lnTo>
                  <a:lnTo>
                    <a:pt x="46863" y="98831"/>
                  </a:lnTo>
                  <a:lnTo>
                    <a:pt x="46863" y="100431"/>
                  </a:lnTo>
                  <a:lnTo>
                    <a:pt x="44742" y="100431"/>
                  </a:lnTo>
                  <a:lnTo>
                    <a:pt x="45808" y="99161"/>
                  </a:lnTo>
                  <a:lnTo>
                    <a:pt x="46215" y="99161"/>
                  </a:lnTo>
                  <a:lnTo>
                    <a:pt x="46863" y="100431"/>
                  </a:lnTo>
                  <a:lnTo>
                    <a:pt x="46863" y="98831"/>
                  </a:lnTo>
                  <a:lnTo>
                    <a:pt x="46215" y="97891"/>
                  </a:lnTo>
                  <a:lnTo>
                    <a:pt x="45910" y="97891"/>
                  </a:lnTo>
                  <a:lnTo>
                    <a:pt x="43230" y="99161"/>
                  </a:lnTo>
                  <a:lnTo>
                    <a:pt x="43129" y="96621"/>
                  </a:lnTo>
                  <a:lnTo>
                    <a:pt x="41402" y="99161"/>
                  </a:lnTo>
                  <a:lnTo>
                    <a:pt x="41795" y="99161"/>
                  </a:lnTo>
                  <a:lnTo>
                    <a:pt x="41706" y="99453"/>
                  </a:lnTo>
                  <a:lnTo>
                    <a:pt x="41554" y="99656"/>
                  </a:lnTo>
                  <a:lnTo>
                    <a:pt x="41427" y="99847"/>
                  </a:lnTo>
                  <a:lnTo>
                    <a:pt x="41973" y="99783"/>
                  </a:lnTo>
                  <a:lnTo>
                    <a:pt x="42176" y="100431"/>
                  </a:lnTo>
                  <a:lnTo>
                    <a:pt x="42367" y="100431"/>
                  </a:lnTo>
                  <a:lnTo>
                    <a:pt x="43573" y="102971"/>
                  </a:lnTo>
                  <a:lnTo>
                    <a:pt x="41871" y="102971"/>
                  </a:lnTo>
                  <a:lnTo>
                    <a:pt x="40386" y="101701"/>
                  </a:lnTo>
                  <a:lnTo>
                    <a:pt x="41427" y="100431"/>
                  </a:lnTo>
                  <a:lnTo>
                    <a:pt x="36487" y="100431"/>
                  </a:lnTo>
                  <a:lnTo>
                    <a:pt x="39674" y="97891"/>
                  </a:lnTo>
                  <a:lnTo>
                    <a:pt x="40005" y="96621"/>
                  </a:lnTo>
                  <a:lnTo>
                    <a:pt x="40652" y="94081"/>
                  </a:lnTo>
                  <a:lnTo>
                    <a:pt x="42849" y="92811"/>
                  </a:lnTo>
                  <a:lnTo>
                    <a:pt x="40030" y="91541"/>
                  </a:lnTo>
                  <a:lnTo>
                    <a:pt x="39230" y="86461"/>
                  </a:lnTo>
                  <a:lnTo>
                    <a:pt x="32956" y="86461"/>
                  </a:lnTo>
                  <a:lnTo>
                    <a:pt x="32880" y="86106"/>
                  </a:lnTo>
                  <a:lnTo>
                    <a:pt x="34404" y="85191"/>
                  </a:lnTo>
                  <a:lnTo>
                    <a:pt x="36791" y="85191"/>
                  </a:lnTo>
                  <a:lnTo>
                    <a:pt x="34836" y="83921"/>
                  </a:lnTo>
                  <a:lnTo>
                    <a:pt x="34518" y="81381"/>
                  </a:lnTo>
                  <a:lnTo>
                    <a:pt x="34353" y="80111"/>
                  </a:lnTo>
                  <a:lnTo>
                    <a:pt x="33743" y="80327"/>
                  </a:lnTo>
                  <a:lnTo>
                    <a:pt x="33362" y="79705"/>
                  </a:lnTo>
                  <a:lnTo>
                    <a:pt x="33362" y="80454"/>
                  </a:lnTo>
                  <a:lnTo>
                    <a:pt x="32156" y="80873"/>
                  </a:lnTo>
                  <a:lnTo>
                    <a:pt x="32156" y="114528"/>
                  </a:lnTo>
                  <a:lnTo>
                    <a:pt x="32105" y="115671"/>
                  </a:lnTo>
                  <a:lnTo>
                    <a:pt x="31991" y="115963"/>
                  </a:lnTo>
                  <a:lnTo>
                    <a:pt x="31584" y="115570"/>
                  </a:lnTo>
                  <a:lnTo>
                    <a:pt x="32156" y="114528"/>
                  </a:lnTo>
                  <a:lnTo>
                    <a:pt x="32156" y="80873"/>
                  </a:lnTo>
                  <a:lnTo>
                    <a:pt x="30632" y="81381"/>
                  </a:lnTo>
                  <a:lnTo>
                    <a:pt x="31597" y="78841"/>
                  </a:lnTo>
                  <a:lnTo>
                    <a:pt x="33362" y="80454"/>
                  </a:lnTo>
                  <a:lnTo>
                    <a:pt x="33362" y="79705"/>
                  </a:lnTo>
                  <a:lnTo>
                    <a:pt x="32842" y="78841"/>
                  </a:lnTo>
                  <a:lnTo>
                    <a:pt x="34086" y="78841"/>
                  </a:lnTo>
                  <a:lnTo>
                    <a:pt x="33985" y="75031"/>
                  </a:lnTo>
                  <a:lnTo>
                    <a:pt x="33947" y="73761"/>
                  </a:lnTo>
                  <a:lnTo>
                    <a:pt x="30314" y="71386"/>
                  </a:lnTo>
                  <a:lnTo>
                    <a:pt x="30784" y="68580"/>
                  </a:lnTo>
                  <a:lnTo>
                    <a:pt x="27673" y="64770"/>
                  </a:lnTo>
                  <a:lnTo>
                    <a:pt x="26352" y="62941"/>
                  </a:lnTo>
                  <a:lnTo>
                    <a:pt x="26314" y="62331"/>
                  </a:lnTo>
                  <a:lnTo>
                    <a:pt x="26200" y="61061"/>
                  </a:lnTo>
                  <a:lnTo>
                    <a:pt x="26022" y="58940"/>
                  </a:lnTo>
                  <a:lnTo>
                    <a:pt x="26974" y="57150"/>
                  </a:lnTo>
                  <a:lnTo>
                    <a:pt x="25641" y="57150"/>
                  </a:lnTo>
                  <a:lnTo>
                    <a:pt x="26047" y="54610"/>
                  </a:lnTo>
                  <a:lnTo>
                    <a:pt x="24803" y="54610"/>
                  </a:lnTo>
                  <a:lnTo>
                    <a:pt x="24422" y="53340"/>
                  </a:lnTo>
                  <a:lnTo>
                    <a:pt x="26263" y="53340"/>
                  </a:lnTo>
                  <a:lnTo>
                    <a:pt x="26466" y="52070"/>
                  </a:lnTo>
                  <a:lnTo>
                    <a:pt x="26314" y="50800"/>
                  </a:lnTo>
                  <a:lnTo>
                    <a:pt x="25717" y="45720"/>
                  </a:lnTo>
                  <a:lnTo>
                    <a:pt x="25463" y="40640"/>
                  </a:lnTo>
                  <a:lnTo>
                    <a:pt x="27749" y="34290"/>
                  </a:lnTo>
                  <a:lnTo>
                    <a:pt x="28867" y="31750"/>
                  </a:lnTo>
                  <a:lnTo>
                    <a:pt x="26504" y="31750"/>
                  </a:lnTo>
                  <a:lnTo>
                    <a:pt x="24688" y="30480"/>
                  </a:lnTo>
                  <a:lnTo>
                    <a:pt x="27876" y="30480"/>
                  </a:lnTo>
                  <a:lnTo>
                    <a:pt x="25107" y="28473"/>
                  </a:lnTo>
                  <a:lnTo>
                    <a:pt x="26860" y="28041"/>
                  </a:lnTo>
                  <a:lnTo>
                    <a:pt x="22364" y="24828"/>
                  </a:lnTo>
                  <a:lnTo>
                    <a:pt x="21920" y="24130"/>
                  </a:lnTo>
                  <a:lnTo>
                    <a:pt x="32473" y="22860"/>
                  </a:lnTo>
                  <a:lnTo>
                    <a:pt x="30873" y="21590"/>
                  </a:lnTo>
                  <a:lnTo>
                    <a:pt x="19697" y="21590"/>
                  </a:lnTo>
                  <a:lnTo>
                    <a:pt x="19697" y="105410"/>
                  </a:lnTo>
                  <a:lnTo>
                    <a:pt x="19697" y="106680"/>
                  </a:lnTo>
                  <a:lnTo>
                    <a:pt x="18999" y="106680"/>
                  </a:lnTo>
                  <a:lnTo>
                    <a:pt x="18592" y="107950"/>
                  </a:lnTo>
                  <a:lnTo>
                    <a:pt x="17881" y="107950"/>
                  </a:lnTo>
                  <a:lnTo>
                    <a:pt x="17792" y="106680"/>
                  </a:lnTo>
                  <a:lnTo>
                    <a:pt x="17653" y="106680"/>
                  </a:lnTo>
                  <a:lnTo>
                    <a:pt x="18630" y="105410"/>
                  </a:lnTo>
                  <a:lnTo>
                    <a:pt x="19697" y="105410"/>
                  </a:lnTo>
                  <a:lnTo>
                    <a:pt x="19697" y="21590"/>
                  </a:lnTo>
                  <a:lnTo>
                    <a:pt x="18719" y="21590"/>
                  </a:lnTo>
                  <a:lnTo>
                    <a:pt x="17856" y="20421"/>
                  </a:lnTo>
                  <a:lnTo>
                    <a:pt x="18148" y="20421"/>
                  </a:lnTo>
                  <a:lnTo>
                    <a:pt x="29286" y="20320"/>
                  </a:lnTo>
                  <a:lnTo>
                    <a:pt x="27698" y="19050"/>
                  </a:lnTo>
                  <a:lnTo>
                    <a:pt x="25539" y="19050"/>
                  </a:lnTo>
                  <a:lnTo>
                    <a:pt x="25996" y="17780"/>
                  </a:lnTo>
                  <a:lnTo>
                    <a:pt x="24790" y="13970"/>
                  </a:lnTo>
                  <a:lnTo>
                    <a:pt x="27851" y="13970"/>
                  </a:lnTo>
                  <a:lnTo>
                    <a:pt x="25450" y="10160"/>
                  </a:lnTo>
                  <a:lnTo>
                    <a:pt x="26974" y="7620"/>
                  </a:lnTo>
                  <a:lnTo>
                    <a:pt x="31927" y="11430"/>
                  </a:lnTo>
                  <a:lnTo>
                    <a:pt x="32702" y="7620"/>
                  </a:lnTo>
                  <a:lnTo>
                    <a:pt x="32245" y="5080"/>
                  </a:lnTo>
                  <a:lnTo>
                    <a:pt x="30340" y="3810"/>
                  </a:lnTo>
                  <a:lnTo>
                    <a:pt x="28422" y="2540"/>
                  </a:lnTo>
                  <a:lnTo>
                    <a:pt x="27279" y="2540"/>
                  </a:lnTo>
                  <a:lnTo>
                    <a:pt x="27114" y="3810"/>
                  </a:lnTo>
                  <a:lnTo>
                    <a:pt x="24422" y="3810"/>
                  </a:lnTo>
                  <a:lnTo>
                    <a:pt x="23736" y="2540"/>
                  </a:lnTo>
                  <a:lnTo>
                    <a:pt x="17081" y="787"/>
                  </a:lnTo>
                  <a:lnTo>
                    <a:pt x="17081" y="104140"/>
                  </a:lnTo>
                  <a:lnTo>
                    <a:pt x="16687" y="102870"/>
                  </a:lnTo>
                  <a:lnTo>
                    <a:pt x="17081" y="104140"/>
                  </a:lnTo>
                  <a:lnTo>
                    <a:pt x="17081" y="787"/>
                  </a:lnTo>
                  <a:lnTo>
                    <a:pt x="15887" y="469"/>
                  </a:lnTo>
                  <a:lnTo>
                    <a:pt x="15887" y="87630"/>
                  </a:lnTo>
                  <a:lnTo>
                    <a:pt x="13601" y="91440"/>
                  </a:lnTo>
                  <a:lnTo>
                    <a:pt x="11963" y="91440"/>
                  </a:lnTo>
                  <a:lnTo>
                    <a:pt x="11976" y="89293"/>
                  </a:lnTo>
                  <a:lnTo>
                    <a:pt x="12903" y="88900"/>
                  </a:lnTo>
                  <a:lnTo>
                    <a:pt x="15887" y="87630"/>
                  </a:lnTo>
                  <a:lnTo>
                    <a:pt x="15887" y="469"/>
                  </a:lnTo>
                  <a:lnTo>
                    <a:pt x="15849" y="80518"/>
                  </a:lnTo>
                  <a:lnTo>
                    <a:pt x="15125" y="81280"/>
                  </a:lnTo>
                  <a:lnTo>
                    <a:pt x="15354" y="79870"/>
                  </a:lnTo>
                  <a:lnTo>
                    <a:pt x="15849" y="80518"/>
                  </a:lnTo>
                  <a:lnTo>
                    <a:pt x="15849" y="457"/>
                  </a:lnTo>
                  <a:lnTo>
                    <a:pt x="14947" y="215"/>
                  </a:lnTo>
                  <a:lnTo>
                    <a:pt x="14947" y="79336"/>
                  </a:lnTo>
                  <a:lnTo>
                    <a:pt x="12509" y="81280"/>
                  </a:lnTo>
                  <a:lnTo>
                    <a:pt x="12039" y="81280"/>
                  </a:lnTo>
                  <a:lnTo>
                    <a:pt x="14427" y="78676"/>
                  </a:lnTo>
                  <a:lnTo>
                    <a:pt x="14947" y="79336"/>
                  </a:lnTo>
                  <a:lnTo>
                    <a:pt x="14947" y="215"/>
                  </a:lnTo>
                  <a:lnTo>
                    <a:pt x="14135" y="0"/>
                  </a:lnTo>
                  <a:lnTo>
                    <a:pt x="10337" y="2540"/>
                  </a:lnTo>
                  <a:lnTo>
                    <a:pt x="13004" y="5080"/>
                  </a:lnTo>
                  <a:lnTo>
                    <a:pt x="12585" y="5308"/>
                  </a:lnTo>
                  <a:lnTo>
                    <a:pt x="12585" y="76276"/>
                  </a:lnTo>
                  <a:lnTo>
                    <a:pt x="12001" y="76517"/>
                  </a:lnTo>
                  <a:lnTo>
                    <a:pt x="11772" y="76200"/>
                  </a:lnTo>
                  <a:lnTo>
                    <a:pt x="12547" y="76200"/>
                  </a:lnTo>
                  <a:lnTo>
                    <a:pt x="12585" y="5308"/>
                  </a:lnTo>
                  <a:lnTo>
                    <a:pt x="12344" y="5435"/>
                  </a:lnTo>
                  <a:lnTo>
                    <a:pt x="12344" y="69951"/>
                  </a:lnTo>
                  <a:lnTo>
                    <a:pt x="11722" y="71539"/>
                  </a:lnTo>
                  <a:lnTo>
                    <a:pt x="10718" y="72390"/>
                  </a:lnTo>
                  <a:lnTo>
                    <a:pt x="11099" y="71120"/>
                  </a:lnTo>
                  <a:lnTo>
                    <a:pt x="11544" y="69659"/>
                  </a:lnTo>
                  <a:lnTo>
                    <a:pt x="12065" y="69850"/>
                  </a:lnTo>
                  <a:lnTo>
                    <a:pt x="12344" y="69951"/>
                  </a:lnTo>
                  <a:lnTo>
                    <a:pt x="12344" y="5435"/>
                  </a:lnTo>
                  <a:lnTo>
                    <a:pt x="11125" y="6057"/>
                  </a:lnTo>
                  <a:lnTo>
                    <a:pt x="11417" y="6350"/>
                  </a:lnTo>
                  <a:lnTo>
                    <a:pt x="10566" y="6350"/>
                  </a:lnTo>
                  <a:lnTo>
                    <a:pt x="10477" y="68681"/>
                  </a:lnTo>
                  <a:lnTo>
                    <a:pt x="10426" y="69253"/>
                  </a:lnTo>
                  <a:lnTo>
                    <a:pt x="6438" y="71120"/>
                  </a:lnTo>
                  <a:lnTo>
                    <a:pt x="9652" y="68973"/>
                  </a:lnTo>
                  <a:lnTo>
                    <a:pt x="10426" y="69253"/>
                  </a:lnTo>
                  <a:lnTo>
                    <a:pt x="10426" y="68681"/>
                  </a:lnTo>
                  <a:lnTo>
                    <a:pt x="10083" y="68681"/>
                  </a:lnTo>
                  <a:lnTo>
                    <a:pt x="10439" y="68453"/>
                  </a:lnTo>
                  <a:lnTo>
                    <a:pt x="10477" y="68681"/>
                  </a:lnTo>
                  <a:lnTo>
                    <a:pt x="10477" y="6350"/>
                  </a:lnTo>
                  <a:lnTo>
                    <a:pt x="10147" y="6350"/>
                  </a:lnTo>
                  <a:lnTo>
                    <a:pt x="9385" y="7404"/>
                  </a:lnTo>
                  <a:lnTo>
                    <a:pt x="5689" y="6451"/>
                  </a:lnTo>
                  <a:lnTo>
                    <a:pt x="2260" y="10261"/>
                  </a:lnTo>
                  <a:lnTo>
                    <a:pt x="5232" y="12801"/>
                  </a:lnTo>
                  <a:lnTo>
                    <a:pt x="2857" y="12801"/>
                  </a:lnTo>
                  <a:lnTo>
                    <a:pt x="2730" y="11531"/>
                  </a:lnTo>
                  <a:lnTo>
                    <a:pt x="495" y="12801"/>
                  </a:lnTo>
                  <a:lnTo>
                    <a:pt x="2463" y="12801"/>
                  </a:lnTo>
                  <a:lnTo>
                    <a:pt x="3810" y="14071"/>
                  </a:lnTo>
                  <a:lnTo>
                    <a:pt x="1663" y="14071"/>
                  </a:lnTo>
                  <a:lnTo>
                    <a:pt x="1193" y="15341"/>
                  </a:lnTo>
                  <a:lnTo>
                    <a:pt x="4737" y="17272"/>
                  </a:lnTo>
                  <a:lnTo>
                    <a:pt x="5295" y="16611"/>
                  </a:lnTo>
                  <a:lnTo>
                    <a:pt x="6705" y="19151"/>
                  </a:lnTo>
                  <a:lnTo>
                    <a:pt x="4495" y="20421"/>
                  </a:lnTo>
                  <a:lnTo>
                    <a:pt x="2654" y="20421"/>
                  </a:lnTo>
                  <a:lnTo>
                    <a:pt x="4597" y="21691"/>
                  </a:lnTo>
                  <a:lnTo>
                    <a:pt x="3517" y="21691"/>
                  </a:lnTo>
                  <a:lnTo>
                    <a:pt x="2806" y="24231"/>
                  </a:lnTo>
                  <a:lnTo>
                    <a:pt x="5435" y="25501"/>
                  </a:lnTo>
                  <a:lnTo>
                    <a:pt x="2794" y="26771"/>
                  </a:lnTo>
                  <a:lnTo>
                    <a:pt x="6426" y="29311"/>
                  </a:lnTo>
                  <a:lnTo>
                    <a:pt x="2946" y="29311"/>
                  </a:lnTo>
                  <a:lnTo>
                    <a:pt x="5575" y="31851"/>
                  </a:lnTo>
                  <a:lnTo>
                    <a:pt x="5842" y="33121"/>
                  </a:lnTo>
                  <a:lnTo>
                    <a:pt x="139" y="30581"/>
                  </a:lnTo>
                  <a:lnTo>
                    <a:pt x="5867" y="36931"/>
                  </a:lnTo>
                  <a:lnTo>
                    <a:pt x="0" y="36931"/>
                  </a:lnTo>
                  <a:lnTo>
                    <a:pt x="5143" y="38201"/>
                  </a:lnTo>
                  <a:lnTo>
                    <a:pt x="5016" y="38506"/>
                  </a:lnTo>
                  <a:lnTo>
                    <a:pt x="5016" y="44551"/>
                  </a:lnTo>
                  <a:lnTo>
                    <a:pt x="4991" y="44742"/>
                  </a:lnTo>
                  <a:lnTo>
                    <a:pt x="4813" y="44551"/>
                  </a:lnTo>
                  <a:lnTo>
                    <a:pt x="5016" y="44551"/>
                  </a:lnTo>
                  <a:lnTo>
                    <a:pt x="5016" y="38506"/>
                  </a:lnTo>
                  <a:lnTo>
                    <a:pt x="2946" y="43281"/>
                  </a:lnTo>
                  <a:lnTo>
                    <a:pt x="4965" y="44932"/>
                  </a:lnTo>
                  <a:lnTo>
                    <a:pt x="5168" y="44932"/>
                  </a:lnTo>
                  <a:lnTo>
                    <a:pt x="9436" y="44932"/>
                  </a:lnTo>
                  <a:lnTo>
                    <a:pt x="9194" y="45059"/>
                  </a:lnTo>
                  <a:lnTo>
                    <a:pt x="9194" y="52070"/>
                  </a:lnTo>
                  <a:lnTo>
                    <a:pt x="8737" y="52400"/>
                  </a:lnTo>
                  <a:lnTo>
                    <a:pt x="8737" y="53441"/>
                  </a:lnTo>
                  <a:lnTo>
                    <a:pt x="7759" y="54610"/>
                  </a:lnTo>
                  <a:lnTo>
                    <a:pt x="6350" y="54610"/>
                  </a:lnTo>
                  <a:lnTo>
                    <a:pt x="8737" y="53441"/>
                  </a:lnTo>
                  <a:lnTo>
                    <a:pt x="8737" y="52400"/>
                  </a:lnTo>
                  <a:lnTo>
                    <a:pt x="7289" y="53441"/>
                  </a:lnTo>
                  <a:lnTo>
                    <a:pt x="6591" y="52222"/>
                  </a:lnTo>
                  <a:lnTo>
                    <a:pt x="7035" y="52070"/>
                  </a:lnTo>
                  <a:lnTo>
                    <a:pt x="9194" y="52070"/>
                  </a:lnTo>
                  <a:lnTo>
                    <a:pt x="9194" y="45059"/>
                  </a:lnTo>
                  <a:lnTo>
                    <a:pt x="7912" y="45720"/>
                  </a:lnTo>
                  <a:lnTo>
                    <a:pt x="9169" y="45720"/>
                  </a:lnTo>
                  <a:lnTo>
                    <a:pt x="8890" y="45821"/>
                  </a:lnTo>
                  <a:lnTo>
                    <a:pt x="6057" y="45821"/>
                  </a:lnTo>
                  <a:lnTo>
                    <a:pt x="4826" y="45821"/>
                  </a:lnTo>
                  <a:lnTo>
                    <a:pt x="3403" y="47091"/>
                  </a:lnTo>
                  <a:lnTo>
                    <a:pt x="2616" y="48361"/>
                  </a:lnTo>
                  <a:lnTo>
                    <a:pt x="6667" y="48361"/>
                  </a:lnTo>
                  <a:lnTo>
                    <a:pt x="8089" y="49631"/>
                  </a:lnTo>
                  <a:lnTo>
                    <a:pt x="8331" y="49758"/>
                  </a:lnTo>
                  <a:lnTo>
                    <a:pt x="7315" y="50800"/>
                  </a:lnTo>
                  <a:lnTo>
                    <a:pt x="4978" y="49530"/>
                  </a:lnTo>
                  <a:lnTo>
                    <a:pt x="5854" y="50901"/>
                  </a:lnTo>
                  <a:lnTo>
                    <a:pt x="6629" y="52070"/>
                  </a:lnTo>
                  <a:lnTo>
                    <a:pt x="5854" y="50901"/>
                  </a:lnTo>
                  <a:lnTo>
                    <a:pt x="5499" y="51028"/>
                  </a:lnTo>
                  <a:lnTo>
                    <a:pt x="5753" y="52501"/>
                  </a:lnTo>
                  <a:lnTo>
                    <a:pt x="4711" y="52844"/>
                  </a:lnTo>
                  <a:lnTo>
                    <a:pt x="5080" y="53340"/>
                  </a:lnTo>
                  <a:lnTo>
                    <a:pt x="5791" y="52755"/>
                  </a:lnTo>
                  <a:lnTo>
                    <a:pt x="6121" y="54610"/>
                  </a:lnTo>
                  <a:lnTo>
                    <a:pt x="4521" y="54610"/>
                  </a:lnTo>
                  <a:lnTo>
                    <a:pt x="5410" y="55676"/>
                  </a:lnTo>
                  <a:lnTo>
                    <a:pt x="4622" y="55981"/>
                  </a:lnTo>
                  <a:lnTo>
                    <a:pt x="5880" y="55981"/>
                  </a:lnTo>
                  <a:lnTo>
                    <a:pt x="7708" y="56629"/>
                  </a:lnTo>
                  <a:lnTo>
                    <a:pt x="5740" y="57251"/>
                  </a:lnTo>
                  <a:lnTo>
                    <a:pt x="8801" y="58420"/>
                  </a:lnTo>
                  <a:lnTo>
                    <a:pt x="8458" y="58420"/>
                  </a:lnTo>
                  <a:lnTo>
                    <a:pt x="8331" y="59143"/>
                  </a:lnTo>
                  <a:lnTo>
                    <a:pt x="8470" y="59258"/>
                  </a:lnTo>
                  <a:lnTo>
                    <a:pt x="8267" y="59512"/>
                  </a:lnTo>
                  <a:lnTo>
                    <a:pt x="8331" y="59143"/>
                  </a:lnTo>
                  <a:lnTo>
                    <a:pt x="7429" y="58420"/>
                  </a:lnTo>
                  <a:lnTo>
                    <a:pt x="8178" y="59613"/>
                  </a:lnTo>
                  <a:lnTo>
                    <a:pt x="7010" y="61061"/>
                  </a:lnTo>
                  <a:lnTo>
                    <a:pt x="4470" y="59791"/>
                  </a:lnTo>
                  <a:lnTo>
                    <a:pt x="6464" y="62331"/>
                  </a:lnTo>
                  <a:lnTo>
                    <a:pt x="6210" y="62585"/>
                  </a:lnTo>
                  <a:lnTo>
                    <a:pt x="6908" y="62331"/>
                  </a:lnTo>
                  <a:lnTo>
                    <a:pt x="9182" y="62331"/>
                  </a:lnTo>
                  <a:lnTo>
                    <a:pt x="9359" y="62598"/>
                  </a:lnTo>
                  <a:lnTo>
                    <a:pt x="8585" y="63601"/>
                  </a:lnTo>
                  <a:lnTo>
                    <a:pt x="8242" y="64058"/>
                  </a:lnTo>
                  <a:lnTo>
                    <a:pt x="7950" y="64452"/>
                  </a:lnTo>
                  <a:lnTo>
                    <a:pt x="7835" y="64160"/>
                  </a:lnTo>
                  <a:lnTo>
                    <a:pt x="7886" y="64528"/>
                  </a:lnTo>
                  <a:lnTo>
                    <a:pt x="7708" y="64770"/>
                  </a:lnTo>
                  <a:lnTo>
                    <a:pt x="7937" y="64846"/>
                  </a:lnTo>
                  <a:lnTo>
                    <a:pt x="5054" y="64871"/>
                  </a:lnTo>
                  <a:lnTo>
                    <a:pt x="6502" y="67411"/>
                  </a:lnTo>
                  <a:lnTo>
                    <a:pt x="10287" y="67411"/>
                  </a:lnTo>
                  <a:lnTo>
                    <a:pt x="10375" y="68084"/>
                  </a:lnTo>
                  <a:lnTo>
                    <a:pt x="8978" y="68681"/>
                  </a:lnTo>
                  <a:lnTo>
                    <a:pt x="6299" y="69850"/>
                  </a:lnTo>
                  <a:lnTo>
                    <a:pt x="5537" y="73660"/>
                  </a:lnTo>
                  <a:lnTo>
                    <a:pt x="8407" y="73660"/>
                  </a:lnTo>
                  <a:lnTo>
                    <a:pt x="7645" y="76200"/>
                  </a:lnTo>
                  <a:lnTo>
                    <a:pt x="9664" y="77470"/>
                  </a:lnTo>
                  <a:lnTo>
                    <a:pt x="10528" y="76200"/>
                  </a:lnTo>
                  <a:lnTo>
                    <a:pt x="11239" y="76200"/>
                  </a:lnTo>
                  <a:lnTo>
                    <a:pt x="11620" y="77152"/>
                  </a:lnTo>
                  <a:lnTo>
                    <a:pt x="12306" y="76581"/>
                  </a:lnTo>
                  <a:lnTo>
                    <a:pt x="12674" y="76377"/>
                  </a:lnTo>
                  <a:lnTo>
                    <a:pt x="14097" y="78232"/>
                  </a:lnTo>
                  <a:lnTo>
                    <a:pt x="10261" y="80111"/>
                  </a:lnTo>
                  <a:lnTo>
                    <a:pt x="10274" y="81280"/>
                  </a:lnTo>
                  <a:lnTo>
                    <a:pt x="4000" y="81280"/>
                  </a:lnTo>
                  <a:lnTo>
                    <a:pt x="9105" y="83820"/>
                  </a:lnTo>
                  <a:lnTo>
                    <a:pt x="11582" y="85090"/>
                  </a:lnTo>
                  <a:lnTo>
                    <a:pt x="13182" y="85090"/>
                  </a:lnTo>
                  <a:lnTo>
                    <a:pt x="13208" y="87630"/>
                  </a:lnTo>
                  <a:lnTo>
                    <a:pt x="9918" y="87630"/>
                  </a:lnTo>
                  <a:lnTo>
                    <a:pt x="9918" y="90170"/>
                  </a:lnTo>
                  <a:lnTo>
                    <a:pt x="11823" y="89357"/>
                  </a:lnTo>
                  <a:lnTo>
                    <a:pt x="11569" y="90170"/>
                  </a:lnTo>
                  <a:lnTo>
                    <a:pt x="8674" y="92710"/>
                  </a:lnTo>
                  <a:lnTo>
                    <a:pt x="14020" y="91440"/>
                  </a:lnTo>
                  <a:lnTo>
                    <a:pt x="14122" y="92138"/>
                  </a:lnTo>
                  <a:lnTo>
                    <a:pt x="10909" y="92811"/>
                  </a:lnTo>
                  <a:lnTo>
                    <a:pt x="12268" y="93421"/>
                  </a:lnTo>
                  <a:lnTo>
                    <a:pt x="10731" y="93980"/>
                  </a:lnTo>
                  <a:lnTo>
                    <a:pt x="11645" y="96520"/>
                  </a:lnTo>
                  <a:lnTo>
                    <a:pt x="14922" y="100330"/>
                  </a:lnTo>
                  <a:lnTo>
                    <a:pt x="16116" y="104140"/>
                  </a:lnTo>
                  <a:lnTo>
                    <a:pt x="15036" y="104140"/>
                  </a:lnTo>
                  <a:lnTo>
                    <a:pt x="13830" y="102870"/>
                  </a:lnTo>
                  <a:lnTo>
                    <a:pt x="12903" y="104140"/>
                  </a:lnTo>
                  <a:lnTo>
                    <a:pt x="15354" y="109220"/>
                  </a:lnTo>
                  <a:lnTo>
                    <a:pt x="14122" y="114300"/>
                  </a:lnTo>
                  <a:lnTo>
                    <a:pt x="13017" y="119380"/>
                  </a:lnTo>
                  <a:lnTo>
                    <a:pt x="16357" y="120650"/>
                  </a:lnTo>
                  <a:lnTo>
                    <a:pt x="17754" y="121920"/>
                  </a:lnTo>
                  <a:lnTo>
                    <a:pt x="18173" y="121920"/>
                  </a:lnTo>
                  <a:lnTo>
                    <a:pt x="16294" y="123190"/>
                  </a:lnTo>
                  <a:lnTo>
                    <a:pt x="15265" y="123190"/>
                  </a:lnTo>
                  <a:lnTo>
                    <a:pt x="18389" y="125730"/>
                  </a:lnTo>
                  <a:lnTo>
                    <a:pt x="22567" y="130810"/>
                  </a:lnTo>
                  <a:lnTo>
                    <a:pt x="20142" y="134620"/>
                  </a:lnTo>
                  <a:lnTo>
                    <a:pt x="19113" y="133350"/>
                  </a:lnTo>
                  <a:lnTo>
                    <a:pt x="18491" y="137160"/>
                  </a:lnTo>
                  <a:lnTo>
                    <a:pt x="25908" y="134620"/>
                  </a:lnTo>
                  <a:lnTo>
                    <a:pt x="23647" y="138430"/>
                  </a:lnTo>
                  <a:lnTo>
                    <a:pt x="23025" y="137160"/>
                  </a:lnTo>
                  <a:lnTo>
                    <a:pt x="22923" y="143510"/>
                  </a:lnTo>
                  <a:lnTo>
                    <a:pt x="27343" y="148590"/>
                  </a:lnTo>
                  <a:lnTo>
                    <a:pt x="23914" y="153670"/>
                  </a:lnTo>
                  <a:lnTo>
                    <a:pt x="28409" y="153670"/>
                  </a:lnTo>
                  <a:lnTo>
                    <a:pt x="23406" y="160020"/>
                  </a:lnTo>
                  <a:lnTo>
                    <a:pt x="29489" y="158750"/>
                  </a:lnTo>
                  <a:lnTo>
                    <a:pt x="27432" y="162560"/>
                  </a:lnTo>
                  <a:lnTo>
                    <a:pt x="26111" y="161290"/>
                  </a:lnTo>
                  <a:lnTo>
                    <a:pt x="25577" y="165100"/>
                  </a:lnTo>
                  <a:lnTo>
                    <a:pt x="25476" y="167640"/>
                  </a:lnTo>
                  <a:lnTo>
                    <a:pt x="29603" y="167640"/>
                  </a:lnTo>
                  <a:lnTo>
                    <a:pt x="30632" y="168910"/>
                  </a:lnTo>
                  <a:lnTo>
                    <a:pt x="27559" y="168910"/>
                  </a:lnTo>
                  <a:lnTo>
                    <a:pt x="31356" y="170180"/>
                  </a:lnTo>
                  <a:lnTo>
                    <a:pt x="27978" y="172720"/>
                  </a:lnTo>
                  <a:lnTo>
                    <a:pt x="29159" y="173990"/>
                  </a:lnTo>
                  <a:lnTo>
                    <a:pt x="29171" y="173189"/>
                  </a:lnTo>
                  <a:lnTo>
                    <a:pt x="29286" y="173329"/>
                  </a:lnTo>
                  <a:lnTo>
                    <a:pt x="29641" y="173367"/>
                  </a:lnTo>
                  <a:lnTo>
                    <a:pt x="29171" y="172961"/>
                  </a:lnTo>
                  <a:lnTo>
                    <a:pt x="29184" y="172720"/>
                  </a:lnTo>
                  <a:lnTo>
                    <a:pt x="30200" y="171450"/>
                  </a:lnTo>
                  <a:lnTo>
                    <a:pt x="31127" y="171450"/>
                  </a:lnTo>
                  <a:lnTo>
                    <a:pt x="33096" y="173990"/>
                  </a:lnTo>
                  <a:lnTo>
                    <a:pt x="30556" y="177800"/>
                  </a:lnTo>
                  <a:lnTo>
                    <a:pt x="28981" y="177800"/>
                  </a:lnTo>
                  <a:lnTo>
                    <a:pt x="33134" y="181610"/>
                  </a:lnTo>
                  <a:lnTo>
                    <a:pt x="32423" y="182333"/>
                  </a:lnTo>
                  <a:lnTo>
                    <a:pt x="34150" y="182880"/>
                  </a:lnTo>
                  <a:lnTo>
                    <a:pt x="31877" y="182880"/>
                  </a:lnTo>
                  <a:lnTo>
                    <a:pt x="27101" y="182880"/>
                  </a:lnTo>
                  <a:lnTo>
                    <a:pt x="30734" y="184150"/>
                  </a:lnTo>
                  <a:lnTo>
                    <a:pt x="33261" y="184150"/>
                  </a:lnTo>
                  <a:lnTo>
                    <a:pt x="31788" y="185420"/>
                  </a:lnTo>
                  <a:lnTo>
                    <a:pt x="32639" y="187960"/>
                  </a:lnTo>
                  <a:lnTo>
                    <a:pt x="34074" y="190500"/>
                  </a:lnTo>
                  <a:lnTo>
                    <a:pt x="31826" y="190500"/>
                  </a:lnTo>
                  <a:lnTo>
                    <a:pt x="32524" y="194310"/>
                  </a:lnTo>
                  <a:lnTo>
                    <a:pt x="35445" y="196850"/>
                  </a:lnTo>
                  <a:lnTo>
                    <a:pt x="36791" y="201930"/>
                  </a:lnTo>
                  <a:lnTo>
                    <a:pt x="37274" y="199390"/>
                  </a:lnTo>
                  <a:lnTo>
                    <a:pt x="41021" y="198120"/>
                  </a:lnTo>
                  <a:lnTo>
                    <a:pt x="41770" y="199390"/>
                  </a:lnTo>
                  <a:lnTo>
                    <a:pt x="41008" y="200025"/>
                  </a:lnTo>
                  <a:lnTo>
                    <a:pt x="42494" y="200660"/>
                  </a:lnTo>
                  <a:lnTo>
                    <a:pt x="42621" y="201930"/>
                  </a:lnTo>
                  <a:lnTo>
                    <a:pt x="39446" y="203098"/>
                  </a:lnTo>
                  <a:lnTo>
                    <a:pt x="39573" y="203200"/>
                  </a:lnTo>
                  <a:lnTo>
                    <a:pt x="38658" y="204470"/>
                  </a:lnTo>
                  <a:lnTo>
                    <a:pt x="38976" y="204470"/>
                  </a:lnTo>
                  <a:lnTo>
                    <a:pt x="34632" y="208280"/>
                  </a:lnTo>
                  <a:lnTo>
                    <a:pt x="37579" y="208280"/>
                  </a:lnTo>
                  <a:lnTo>
                    <a:pt x="39001" y="213360"/>
                  </a:lnTo>
                  <a:lnTo>
                    <a:pt x="40767" y="214630"/>
                  </a:lnTo>
                  <a:lnTo>
                    <a:pt x="42125" y="217170"/>
                  </a:lnTo>
                  <a:lnTo>
                    <a:pt x="44894" y="215900"/>
                  </a:lnTo>
                  <a:lnTo>
                    <a:pt x="44754" y="218440"/>
                  </a:lnTo>
                  <a:lnTo>
                    <a:pt x="47320" y="218440"/>
                  </a:lnTo>
                  <a:lnTo>
                    <a:pt x="47332" y="220980"/>
                  </a:lnTo>
                  <a:lnTo>
                    <a:pt x="46189" y="223520"/>
                  </a:lnTo>
                  <a:lnTo>
                    <a:pt x="47510" y="227330"/>
                  </a:lnTo>
                  <a:lnTo>
                    <a:pt x="49644" y="228600"/>
                  </a:lnTo>
                  <a:lnTo>
                    <a:pt x="49771" y="227838"/>
                  </a:lnTo>
                  <a:lnTo>
                    <a:pt x="50927" y="231140"/>
                  </a:lnTo>
                  <a:lnTo>
                    <a:pt x="48564" y="229870"/>
                  </a:lnTo>
                  <a:lnTo>
                    <a:pt x="50279" y="233680"/>
                  </a:lnTo>
                  <a:lnTo>
                    <a:pt x="50723" y="233680"/>
                  </a:lnTo>
                  <a:lnTo>
                    <a:pt x="54470" y="237490"/>
                  </a:lnTo>
                  <a:lnTo>
                    <a:pt x="55308" y="236220"/>
                  </a:lnTo>
                  <a:lnTo>
                    <a:pt x="57226" y="236220"/>
                  </a:lnTo>
                  <a:lnTo>
                    <a:pt x="56159" y="237490"/>
                  </a:lnTo>
                  <a:lnTo>
                    <a:pt x="54914" y="238760"/>
                  </a:lnTo>
                  <a:lnTo>
                    <a:pt x="54584" y="238760"/>
                  </a:lnTo>
                  <a:lnTo>
                    <a:pt x="56629" y="241300"/>
                  </a:lnTo>
                  <a:lnTo>
                    <a:pt x="56134" y="246380"/>
                  </a:lnTo>
                  <a:lnTo>
                    <a:pt x="55867" y="251460"/>
                  </a:lnTo>
                  <a:lnTo>
                    <a:pt x="58547" y="254000"/>
                  </a:lnTo>
                  <a:lnTo>
                    <a:pt x="58204" y="254000"/>
                  </a:lnTo>
                  <a:lnTo>
                    <a:pt x="62534" y="256540"/>
                  </a:lnTo>
                  <a:lnTo>
                    <a:pt x="62865" y="259080"/>
                  </a:lnTo>
                  <a:lnTo>
                    <a:pt x="60223" y="256540"/>
                  </a:lnTo>
                  <a:lnTo>
                    <a:pt x="59258" y="257810"/>
                  </a:lnTo>
                  <a:lnTo>
                    <a:pt x="65138" y="260350"/>
                  </a:lnTo>
                  <a:lnTo>
                    <a:pt x="61442" y="265430"/>
                  </a:lnTo>
                  <a:lnTo>
                    <a:pt x="65633" y="267970"/>
                  </a:lnTo>
                  <a:lnTo>
                    <a:pt x="59524" y="273050"/>
                  </a:lnTo>
                  <a:lnTo>
                    <a:pt x="70281" y="276860"/>
                  </a:lnTo>
                  <a:lnTo>
                    <a:pt x="67208" y="283210"/>
                  </a:lnTo>
                  <a:lnTo>
                    <a:pt x="68821" y="281940"/>
                  </a:lnTo>
                  <a:lnTo>
                    <a:pt x="69342" y="281940"/>
                  </a:lnTo>
                  <a:lnTo>
                    <a:pt x="69443" y="282663"/>
                  </a:lnTo>
                  <a:lnTo>
                    <a:pt x="70599" y="282092"/>
                  </a:lnTo>
                  <a:lnTo>
                    <a:pt x="70523" y="281940"/>
                  </a:lnTo>
                  <a:lnTo>
                    <a:pt x="70904" y="281940"/>
                  </a:lnTo>
                  <a:lnTo>
                    <a:pt x="70599" y="282092"/>
                  </a:lnTo>
                  <a:lnTo>
                    <a:pt x="73596" y="288290"/>
                  </a:lnTo>
                  <a:lnTo>
                    <a:pt x="75209" y="294640"/>
                  </a:lnTo>
                  <a:lnTo>
                    <a:pt x="76187" y="302260"/>
                  </a:lnTo>
                  <a:lnTo>
                    <a:pt x="77381" y="308610"/>
                  </a:lnTo>
                  <a:lnTo>
                    <a:pt x="78295" y="312420"/>
                  </a:lnTo>
                  <a:lnTo>
                    <a:pt x="86918" y="306070"/>
                  </a:lnTo>
                  <a:lnTo>
                    <a:pt x="84594" y="312420"/>
                  </a:lnTo>
                  <a:lnTo>
                    <a:pt x="80962" y="312420"/>
                  </a:lnTo>
                  <a:lnTo>
                    <a:pt x="87515" y="316230"/>
                  </a:lnTo>
                  <a:lnTo>
                    <a:pt x="86423" y="325120"/>
                  </a:lnTo>
                  <a:lnTo>
                    <a:pt x="92405" y="328930"/>
                  </a:lnTo>
                  <a:lnTo>
                    <a:pt x="90322" y="328930"/>
                  </a:lnTo>
                  <a:lnTo>
                    <a:pt x="88633" y="331470"/>
                  </a:lnTo>
                  <a:lnTo>
                    <a:pt x="92367" y="334010"/>
                  </a:lnTo>
                  <a:lnTo>
                    <a:pt x="94234" y="332740"/>
                  </a:lnTo>
                  <a:lnTo>
                    <a:pt x="94449" y="334010"/>
                  </a:lnTo>
                  <a:lnTo>
                    <a:pt x="92367" y="334010"/>
                  </a:lnTo>
                  <a:lnTo>
                    <a:pt x="91986" y="334010"/>
                  </a:lnTo>
                  <a:lnTo>
                    <a:pt x="91236" y="336550"/>
                  </a:lnTo>
                  <a:lnTo>
                    <a:pt x="96354" y="336550"/>
                  </a:lnTo>
                  <a:lnTo>
                    <a:pt x="94094" y="337820"/>
                  </a:lnTo>
                  <a:lnTo>
                    <a:pt x="94716" y="337820"/>
                  </a:lnTo>
                  <a:lnTo>
                    <a:pt x="94742" y="341630"/>
                  </a:lnTo>
                  <a:lnTo>
                    <a:pt x="96977" y="339090"/>
                  </a:lnTo>
                  <a:lnTo>
                    <a:pt x="96786" y="342900"/>
                  </a:lnTo>
                  <a:lnTo>
                    <a:pt x="100114" y="342900"/>
                  </a:lnTo>
                  <a:lnTo>
                    <a:pt x="99441" y="345440"/>
                  </a:lnTo>
                  <a:lnTo>
                    <a:pt x="102908" y="345440"/>
                  </a:lnTo>
                  <a:lnTo>
                    <a:pt x="99885" y="350481"/>
                  </a:lnTo>
                  <a:lnTo>
                    <a:pt x="102603" y="354330"/>
                  </a:lnTo>
                  <a:lnTo>
                    <a:pt x="103759" y="354330"/>
                  </a:lnTo>
                  <a:lnTo>
                    <a:pt x="104533" y="355600"/>
                  </a:lnTo>
                  <a:lnTo>
                    <a:pt x="102501" y="356870"/>
                  </a:lnTo>
                  <a:lnTo>
                    <a:pt x="103327" y="358140"/>
                  </a:lnTo>
                  <a:lnTo>
                    <a:pt x="104825" y="359410"/>
                  </a:lnTo>
                  <a:lnTo>
                    <a:pt x="106857" y="358140"/>
                  </a:lnTo>
                  <a:lnTo>
                    <a:pt x="103225" y="363220"/>
                  </a:lnTo>
                  <a:lnTo>
                    <a:pt x="113792" y="361950"/>
                  </a:lnTo>
                  <a:lnTo>
                    <a:pt x="108140" y="365760"/>
                  </a:lnTo>
                  <a:lnTo>
                    <a:pt x="112763" y="369570"/>
                  </a:lnTo>
                  <a:lnTo>
                    <a:pt x="115811" y="372706"/>
                  </a:lnTo>
                  <a:lnTo>
                    <a:pt x="112496" y="374650"/>
                  </a:lnTo>
                  <a:lnTo>
                    <a:pt x="115481" y="377685"/>
                  </a:lnTo>
                  <a:lnTo>
                    <a:pt x="116408" y="373811"/>
                  </a:lnTo>
                  <a:lnTo>
                    <a:pt x="116459" y="373380"/>
                  </a:lnTo>
                  <a:lnTo>
                    <a:pt x="119570" y="377190"/>
                  </a:lnTo>
                  <a:lnTo>
                    <a:pt x="116027" y="378244"/>
                  </a:lnTo>
                  <a:lnTo>
                    <a:pt x="116243" y="378460"/>
                  </a:lnTo>
                  <a:lnTo>
                    <a:pt x="120942" y="378460"/>
                  </a:lnTo>
                  <a:lnTo>
                    <a:pt x="121996" y="382270"/>
                  </a:lnTo>
                  <a:lnTo>
                    <a:pt x="121958" y="383540"/>
                  </a:lnTo>
                  <a:lnTo>
                    <a:pt x="118986" y="383540"/>
                  </a:lnTo>
                  <a:lnTo>
                    <a:pt x="122758" y="386080"/>
                  </a:lnTo>
                  <a:lnTo>
                    <a:pt x="122580" y="391160"/>
                  </a:lnTo>
                  <a:lnTo>
                    <a:pt x="125323" y="392861"/>
                  </a:lnTo>
                  <a:lnTo>
                    <a:pt x="126479" y="393573"/>
                  </a:lnTo>
                  <a:lnTo>
                    <a:pt x="127469" y="392430"/>
                  </a:lnTo>
                  <a:lnTo>
                    <a:pt x="128562" y="391160"/>
                  </a:lnTo>
                  <a:lnTo>
                    <a:pt x="132219" y="393026"/>
                  </a:lnTo>
                  <a:lnTo>
                    <a:pt x="129019" y="393700"/>
                  </a:lnTo>
                  <a:lnTo>
                    <a:pt x="135496" y="396240"/>
                  </a:lnTo>
                  <a:lnTo>
                    <a:pt x="130670" y="397814"/>
                  </a:lnTo>
                  <a:lnTo>
                    <a:pt x="130657" y="398780"/>
                  </a:lnTo>
                  <a:lnTo>
                    <a:pt x="130035" y="400050"/>
                  </a:lnTo>
                  <a:lnTo>
                    <a:pt x="128231" y="400050"/>
                  </a:lnTo>
                  <a:lnTo>
                    <a:pt x="130581" y="401320"/>
                  </a:lnTo>
                  <a:lnTo>
                    <a:pt x="132118" y="400050"/>
                  </a:lnTo>
                  <a:lnTo>
                    <a:pt x="133286" y="401320"/>
                  </a:lnTo>
                  <a:lnTo>
                    <a:pt x="132359" y="402590"/>
                  </a:lnTo>
                  <a:lnTo>
                    <a:pt x="135343" y="402590"/>
                  </a:lnTo>
                  <a:lnTo>
                    <a:pt x="135572" y="405130"/>
                  </a:lnTo>
                  <a:lnTo>
                    <a:pt x="134073" y="405130"/>
                  </a:lnTo>
                  <a:lnTo>
                    <a:pt x="136093" y="407670"/>
                  </a:lnTo>
                  <a:lnTo>
                    <a:pt x="141770" y="407670"/>
                  </a:lnTo>
                  <a:lnTo>
                    <a:pt x="141947" y="412750"/>
                  </a:lnTo>
                  <a:lnTo>
                    <a:pt x="137439" y="414020"/>
                  </a:lnTo>
                  <a:lnTo>
                    <a:pt x="141300" y="414020"/>
                  </a:lnTo>
                  <a:lnTo>
                    <a:pt x="137985" y="416560"/>
                  </a:lnTo>
                  <a:lnTo>
                    <a:pt x="140030" y="417830"/>
                  </a:lnTo>
                  <a:lnTo>
                    <a:pt x="141274" y="416560"/>
                  </a:lnTo>
                  <a:lnTo>
                    <a:pt x="142125" y="417830"/>
                  </a:lnTo>
                  <a:lnTo>
                    <a:pt x="145427" y="417830"/>
                  </a:lnTo>
                  <a:lnTo>
                    <a:pt x="145097" y="419100"/>
                  </a:lnTo>
                  <a:lnTo>
                    <a:pt x="143014" y="419100"/>
                  </a:lnTo>
                  <a:lnTo>
                    <a:pt x="145376" y="421640"/>
                  </a:lnTo>
                  <a:lnTo>
                    <a:pt x="145694" y="419100"/>
                  </a:lnTo>
                  <a:lnTo>
                    <a:pt x="148386" y="420370"/>
                  </a:lnTo>
                  <a:lnTo>
                    <a:pt x="149923" y="416560"/>
                  </a:lnTo>
                  <a:lnTo>
                    <a:pt x="150177" y="419100"/>
                  </a:lnTo>
                  <a:lnTo>
                    <a:pt x="149593" y="419100"/>
                  </a:lnTo>
                  <a:lnTo>
                    <a:pt x="151066" y="421640"/>
                  </a:lnTo>
                  <a:lnTo>
                    <a:pt x="149517" y="422910"/>
                  </a:lnTo>
                  <a:lnTo>
                    <a:pt x="151053" y="422910"/>
                  </a:lnTo>
                  <a:lnTo>
                    <a:pt x="152666" y="424180"/>
                  </a:lnTo>
                  <a:lnTo>
                    <a:pt x="152501" y="425450"/>
                  </a:lnTo>
                  <a:lnTo>
                    <a:pt x="151574" y="426720"/>
                  </a:lnTo>
                  <a:lnTo>
                    <a:pt x="151257" y="426720"/>
                  </a:lnTo>
                  <a:lnTo>
                    <a:pt x="150914" y="430530"/>
                  </a:lnTo>
                  <a:lnTo>
                    <a:pt x="153606" y="430530"/>
                  </a:lnTo>
                  <a:lnTo>
                    <a:pt x="151815" y="431800"/>
                  </a:lnTo>
                  <a:lnTo>
                    <a:pt x="153873" y="431800"/>
                  </a:lnTo>
                  <a:lnTo>
                    <a:pt x="153581" y="433070"/>
                  </a:lnTo>
                  <a:lnTo>
                    <a:pt x="152095" y="433070"/>
                  </a:lnTo>
                  <a:lnTo>
                    <a:pt x="152971" y="435610"/>
                  </a:lnTo>
                  <a:lnTo>
                    <a:pt x="155981" y="430530"/>
                  </a:lnTo>
                  <a:lnTo>
                    <a:pt x="155676" y="434340"/>
                  </a:lnTo>
                  <a:lnTo>
                    <a:pt x="154482" y="434340"/>
                  </a:lnTo>
                  <a:lnTo>
                    <a:pt x="155067" y="436880"/>
                  </a:lnTo>
                  <a:lnTo>
                    <a:pt x="158940" y="438150"/>
                  </a:lnTo>
                  <a:lnTo>
                    <a:pt x="159245" y="441960"/>
                  </a:lnTo>
                  <a:lnTo>
                    <a:pt x="156654" y="444169"/>
                  </a:lnTo>
                  <a:lnTo>
                    <a:pt x="156565" y="444500"/>
                  </a:lnTo>
                  <a:lnTo>
                    <a:pt x="157454" y="445770"/>
                  </a:lnTo>
                  <a:lnTo>
                    <a:pt x="163118" y="447040"/>
                  </a:lnTo>
                  <a:lnTo>
                    <a:pt x="164325" y="450850"/>
                  </a:lnTo>
                  <a:lnTo>
                    <a:pt x="164312" y="449580"/>
                  </a:lnTo>
                  <a:lnTo>
                    <a:pt x="169379" y="448310"/>
                  </a:lnTo>
                  <a:lnTo>
                    <a:pt x="163474" y="454660"/>
                  </a:lnTo>
                  <a:lnTo>
                    <a:pt x="166154" y="454660"/>
                  </a:lnTo>
                  <a:lnTo>
                    <a:pt x="163766" y="455930"/>
                  </a:lnTo>
                  <a:lnTo>
                    <a:pt x="164363" y="455930"/>
                  </a:lnTo>
                  <a:lnTo>
                    <a:pt x="165011" y="458470"/>
                  </a:lnTo>
                  <a:lnTo>
                    <a:pt x="168414" y="459740"/>
                  </a:lnTo>
                  <a:lnTo>
                    <a:pt x="172021" y="462280"/>
                  </a:lnTo>
                  <a:lnTo>
                    <a:pt x="170535" y="462280"/>
                  </a:lnTo>
                  <a:lnTo>
                    <a:pt x="170268" y="464820"/>
                  </a:lnTo>
                  <a:lnTo>
                    <a:pt x="172072" y="466090"/>
                  </a:lnTo>
                  <a:lnTo>
                    <a:pt x="172415" y="468630"/>
                  </a:lnTo>
                  <a:lnTo>
                    <a:pt x="173901" y="467360"/>
                  </a:lnTo>
                  <a:lnTo>
                    <a:pt x="174205" y="468630"/>
                  </a:lnTo>
                  <a:lnTo>
                    <a:pt x="175679" y="467360"/>
                  </a:lnTo>
                  <a:lnTo>
                    <a:pt x="175285" y="472440"/>
                  </a:lnTo>
                  <a:lnTo>
                    <a:pt x="178231" y="474980"/>
                  </a:lnTo>
                  <a:lnTo>
                    <a:pt x="181343" y="477520"/>
                  </a:lnTo>
                  <a:lnTo>
                    <a:pt x="181444" y="481330"/>
                  </a:lnTo>
                  <a:lnTo>
                    <a:pt x="179908" y="481330"/>
                  </a:lnTo>
                  <a:lnTo>
                    <a:pt x="183146" y="483870"/>
                  </a:lnTo>
                  <a:lnTo>
                    <a:pt x="185026" y="482600"/>
                  </a:lnTo>
                  <a:lnTo>
                    <a:pt x="184111" y="482600"/>
                  </a:lnTo>
                  <a:lnTo>
                    <a:pt x="185267" y="481330"/>
                  </a:lnTo>
                  <a:lnTo>
                    <a:pt x="186499" y="481330"/>
                  </a:lnTo>
                  <a:lnTo>
                    <a:pt x="185521" y="483870"/>
                  </a:lnTo>
                  <a:lnTo>
                    <a:pt x="184785" y="485140"/>
                  </a:lnTo>
                  <a:lnTo>
                    <a:pt x="185940" y="485140"/>
                  </a:lnTo>
                  <a:lnTo>
                    <a:pt x="184238" y="487680"/>
                  </a:lnTo>
                  <a:lnTo>
                    <a:pt x="186982" y="485140"/>
                  </a:lnTo>
                  <a:lnTo>
                    <a:pt x="188353" y="483870"/>
                  </a:lnTo>
                  <a:lnTo>
                    <a:pt x="191096" y="481330"/>
                  </a:lnTo>
                  <a:lnTo>
                    <a:pt x="190182" y="486410"/>
                  </a:lnTo>
                  <a:lnTo>
                    <a:pt x="189014" y="486410"/>
                  </a:lnTo>
                  <a:lnTo>
                    <a:pt x="190144" y="487680"/>
                  </a:lnTo>
                  <a:lnTo>
                    <a:pt x="192100" y="486410"/>
                  </a:lnTo>
                  <a:lnTo>
                    <a:pt x="192405" y="487680"/>
                  </a:lnTo>
                  <a:lnTo>
                    <a:pt x="190449" y="490042"/>
                  </a:lnTo>
                  <a:lnTo>
                    <a:pt x="194906" y="488950"/>
                  </a:lnTo>
                  <a:lnTo>
                    <a:pt x="193344" y="491490"/>
                  </a:lnTo>
                  <a:lnTo>
                    <a:pt x="192316" y="491490"/>
                  </a:lnTo>
                  <a:lnTo>
                    <a:pt x="191770" y="490220"/>
                  </a:lnTo>
                  <a:lnTo>
                    <a:pt x="190741" y="490220"/>
                  </a:lnTo>
                  <a:lnTo>
                    <a:pt x="188823" y="494030"/>
                  </a:lnTo>
                  <a:lnTo>
                    <a:pt x="189636" y="492760"/>
                  </a:lnTo>
                  <a:lnTo>
                    <a:pt x="189826" y="493991"/>
                  </a:lnTo>
                  <a:lnTo>
                    <a:pt x="189839" y="494157"/>
                  </a:lnTo>
                  <a:lnTo>
                    <a:pt x="189826" y="493991"/>
                  </a:lnTo>
                  <a:lnTo>
                    <a:pt x="189738" y="495795"/>
                  </a:lnTo>
                  <a:lnTo>
                    <a:pt x="189890" y="494944"/>
                  </a:lnTo>
                  <a:lnTo>
                    <a:pt x="190055" y="497840"/>
                  </a:lnTo>
                  <a:lnTo>
                    <a:pt x="190436" y="496570"/>
                  </a:lnTo>
                  <a:lnTo>
                    <a:pt x="197688" y="494030"/>
                  </a:lnTo>
                  <a:lnTo>
                    <a:pt x="193776" y="499110"/>
                  </a:lnTo>
                  <a:lnTo>
                    <a:pt x="194043" y="499110"/>
                  </a:lnTo>
                  <a:lnTo>
                    <a:pt x="196837" y="500380"/>
                  </a:lnTo>
                  <a:lnTo>
                    <a:pt x="194068" y="501650"/>
                  </a:lnTo>
                  <a:lnTo>
                    <a:pt x="193700" y="502920"/>
                  </a:lnTo>
                  <a:lnTo>
                    <a:pt x="193433" y="504190"/>
                  </a:lnTo>
                  <a:lnTo>
                    <a:pt x="195376" y="504190"/>
                  </a:lnTo>
                  <a:lnTo>
                    <a:pt x="191998" y="506730"/>
                  </a:lnTo>
                  <a:lnTo>
                    <a:pt x="196164" y="506730"/>
                  </a:lnTo>
                  <a:lnTo>
                    <a:pt x="195338" y="508000"/>
                  </a:lnTo>
                  <a:lnTo>
                    <a:pt x="195795" y="508000"/>
                  </a:lnTo>
                  <a:lnTo>
                    <a:pt x="196938" y="506730"/>
                  </a:lnTo>
                  <a:lnTo>
                    <a:pt x="201295" y="508000"/>
                  </a:lnTo>
                  <a:lnTo>
                    <a:pt x="196761" y="514350"/>
                  </a:lnTo>
                  <a:lnTo>
                    <a:pt x="202819" y="515620"/>
                  </a:lnTo>
                  <a:lnTo>
                    <a:pt x="206235" y="516890"/>
                  </a:lnTo>
                  <a:lnTo>
                    <a:pt x="209435" y="515620"/>
                  </a:lnTo>
                  <a:lnTo>
                    <a:pt x="212509" y="516890"/>
                  </a:lnTo>
                  <a:lnTo>
                    <a:pt x="211683" y="519430"/>
                  </a:lnTo>
                  <a:lnTo>
                    <a:pt x="208940" y="518160"/>
                  </a:lnTo>
                  <a:lnTo>
                    <a:pt x="208572" y="520700"/>
                  </a:lnTo>
                  <a:lnTo>
                    <a:pt x="209499" y="521970"/>
                  </a:lnTo>
                  <a:lnTo>
                    <a:pt x="210413" y="521970"/>
                  </a:lnTo>
                  <a:lnTo>
                    <a:pt x="209969" y="523240"/>
                  </a:lnTo>
                  <a:lnTo>
                    <a:pt x="209270" y="524510"/>
                  </a:lnTo>
                  <a:lnTo>
                    <a:pt x="210197" y="524497"/>
                  </a:lnTo>
                  <a:lnTo>
                    <a:pt x="211899" y="523684"/>
                  </a:lnTo>
                  <a:lnTo>
                    <a:pt x="211569" y="523240"/>
                  </a:lnTo>
                  <a:lnTo>
                    <a:pt x="215696" y="520700"/>
                  </a:lnTo>
                  <a:lnTo>
                    <a:pt x="211455" y="521970"/>
                  </a:lnTo>
                  <a:lnTo>
                    <a:pt x="212140" y="520700"/>
                  </a:lnTo>
                  <a:lnTo>
                    <a:pt x="213995" y="519430"/>
                  </a:lnTo>
                  <a:lnTo>
                    <a:pt x="215125" y="519430"/>
                  </a:lnTo>
                  <a:lnTo>
                    <a:pt x="216052" y="516890"/>
                  </a:lnTo>
                  <a:lnTo>
                    <a:pt x="213067" y="519430"/>
                  </a:lnTo>
                  <a:lnTo>
                    <a:pt x="214337" y="516890"/>
                  </a:lnTo>
                  <a:lnTo>
                    <a:pt x="214998" y="516890"/>
                  </a:lnTo>
                  <a:lnTo>
                    <a:pt x="213093" y="515620"/>
                  </a:lnTo>
                  <a:lnTo>
                    <a:pt x="214007" y="515620"/>
                  </a:lnTo>
                  <a:lnTo>
                    <a:pt x="215519" y="514350"/>
                  </a:lnTo>
                  <a:lnTo>
                    <a:pt x="215811" y="513080"/>
                  </a:lnTo>
                  <a:lnTo>
                    <a:pt x="216128" y="511810"/>
                  </a:lnTo>
                  <a:close/>
                </a:path>
                <a:path w="309879" h="532765">
                  <a:moveTo>
                    <a:pt x="216293" y="349351"/>
                  </a:moveTo>
                  <a:lnTo>
                    <a:pt x="215176" y="349351"/>
                  </a:lnTo>
                  <a:lnTo>
                    <a:pt x="214452" y="349148"/>
                  </a:lnTo>
                  <a:lnTo>
                    <a:pt x="214401" y="350621"/>
                  </a:lnTo>
                  <a:lnTo>
                    <a:pt x="216293" y="349351"/>
                  </a:lnTo>
                  <a:close/>
                </a:path>
                <a:path w="309879" h="532765">
                  <a:moveTo>
                    <a:pt x="216458" y="529932"/>
                  </a:moveTo>
                  <a:lnTo>
                    <a:pt x="214782" y="530860"/>
                  </a:lnTo>
                  <a:lnTo>
                    <a:pt x="216382" y="530860"/>
                  </a:lnTo>
                  <a:lnTo>
                    <a:pt x="216458" y="529932"/>
                  </a:lnTo>
                  <a:close/>
                </a:path>
                <a:path w="309879" h="532765">
                  <a:moveTo>
                    <a:pt x="217068" y="529590"/>
                  </a:moveTo>
                  <a:lnTo>
                    <a:pt x="216611" y="528320"/>
                  </a:lnTo>
                  <a:lnTo>
                    <a:pt x="216458" y="529932"/>
                  </a:lnTo>
                  <a:lnTo>
                    <a:pt x="217068" y="529590"/>
                  </a:lnTo>
                  <a:close/>
                </a:path>
                <a:path w="309879" h="532765">
                  <a:moveTo>
                    <a:pt x="220052" y="523240"/>
                  </a:moveTo>
                  <a:lnTo>
                    <a:pt x="212496" y="524510"/>
                  </a:lnTo>
                  <a:lnTo>
                    <a:pt x="211378" y="525780"/>
                  </a:lnTo>
                  <a:lnTo>
                    <a:pt x="208381" y="525780"/>
                  </a:lnTo>
                  <a:lnTo>
                    <a:pt x="209981" y="527050"/>
                  </a:lnTo>
                  <a:lnTo>
                    <a:pt x="212369" y="527050"/>
                  </a:lnTo>
                  <a:lnTo>
                    <a:pt x="213817" y="528205"/>
                  </a:lnTo>
                  <a:lnTo>
                    <a:pt x="214541" y="527050"/>
                  </a:lnTo>
                  <a:lnTo>
                    <a:pt x="215684" y="528320"/>
                  </a:lnTo>
                  <a:lnTo>
                    <a:pt x="220052" y="523240"/>
                  </a:lnTo>
                  <a:close/>
                </a:path>
                <a:path w="309879" h="532765">
                  <a:moveTo>
                    <a:pt x="227736" y="325297"/>
                  </a:moveTo>
                  <a:lnTo>
                    <a:pt x="227380" y="325678"/>
                  </a:lnTo>
                  <a:lnTo>
                    <a:pt x="227177" y="326047"/>
                  </a:lnTo>
                  <a:lnTo>
                    <a:pt x="226987" y="326415"/>
                  </a:lnTo>
                  <a:lnTo>
                    <a:pt x="227215" y="326212"/>
                  </a:lnTo>
                  <a:lnTo>
                    <a:pt x="227444" y="325920"/>
                  </a:lnTo>
                  <a:lnTo>
                    <a:pt x="227736" y="325297"/>
                  </a:lnTo>
                  <a:close/>
                </a:path>
                <a:path w="309879" h="532765">
                  <a:moveTo>
                    <a:pt x="227888" y="363321"/>
                  </a:moveTo>
                  <a:lnTo>
                    <a:pt x="227660" y="363258"/>
                  </a:lnTo>
                  <a:lnTo>
                    <a:pt x="227888" y="363321"/>
                  </a:lnTo>
                  <a:close/>
                </a:path>
                <a:path w="309879" h="532765">
                  <a:moveTo>
                    <a:pt x="228536" y="364591"/>
                  </a:moveTo>
                  <a:lnTo>
                    <a:pt x="227622" y="363321"/>
                  </a:lnTo>
                  <a:lnTo>
                    <a:pt x="226352" y="363321"/>
                  </a:lnTo>
                  <a:lnTo>
                    <a:pt x="226923" y="364591"/>
                  </a:lnTo>
                  <a:lnTo>
                    <a:pt x="226847" y="365861"/>
                  </a:lnTo>
                  <a:lnTo>
                    <a:pt x="228536" y="364591"/>
                  </a:lnTo>
                  <a:close/>
                </a:path>
                <a:path w="309879" h="532765">
                  <a:moveTo>
                    <a:pt x="232156" y="367538"/>
                  </a:moveTo>
                  <a:lnTo>
                    <a:pt x="229577" y="368401"/>
                  </a:lnTo>
                  <a:lnTo>
                    <a:pt x="231406" y="368401"/>
                  </a:lnTo>
                  <a:lnTo>
                    <a:pt x="232156" y="367538"/>
                  </a:lnTo>
                  <a:close/>
                </a:path>
                <a:path w="309879" h="532765">
                  <a:moveTo>
                    <a:pt x="232524" y="367411"/>
                  </a:moveTo>
                  <a:lnTo>
                    <a:pt x="232511" y="367131"/>
                  </a:lnTo>
                  <a:lnTo>
                    <a:pt x="232156" y="367538"/>
                  </a:lnTo>
                  <a:lnTo>
                    <a:pt x="232524" y="367411"/>
                  </a:lnTo>
                  <a:close/>
                </a:path>
                <a:path w="309879" h="532765">
                  <a:moveTo>
                    <a:pt x="234632" y="372211"/>
                  </a:moveTo>
                  <a:lnTo>
                    <a:pt x="234022" y="370941"/>
                  </a:lnTo>
                  <a:lnTo>
                    <a:pt x="232867" y="372211"/>
                  </a:lnTo>
                  <a:lnTo>
                    <a:pt x="234632" y="372211"/>
                  </a:lnTo>
                  <a:close/>
                </a:path>
                <a:path w="309879" h="532765">
                  <a:moveTo>
                    <a:pt x="238048" y="341731"/>
                  </a:moveTo>
                  <a:lnTo>
                    <a:pt x="237617" y="341591"/>
                  </a:lnTo>
                  <a:lnTo>
                    <a:pt x="237413" y="341731"/>
                  </a:lnTo>
                  <a:lnTo>
                    <a:pt x="238048" y="341731"/>
                  </a:lnTo>
                  <a:close/>
                </a:path>
                <a:path w="309879" h="532765">
                  <a:moveTo>
                    <a:pt x="240284" y="351891"/>
                  </a:moveTo>
                  <a:lnTo>
                    <a:pt x="239814" y="350621"/>
                  </a:lnTo>
                  <a:lnTo>
                    <a:pt x="238709" y="351891"/>
                  </a:lnTo>
                  <a:lnTo>
                    <a:pt x="240284" y="351891"/>
                  </a:lnTo>
                  <a:close/>
                </a:path>
                <a:path w="309879" h="532765">
                  <a:moveTo>
                    <a:pt x="241249" y="339191"/>
                  </a:moveTo>
                  <a:lnTo>
                    <a:pt x="238036" y="337921"/>
                  </a:lnTo>
                  <a:lnTo>
                    <a:pt x="236524" y="340461"/>
                  </a:lnTo>
                  <a:lnTo>
                    <a:pt x="234022" y="340461"/>
                  </a:lnTo>
                  <a:lnTo>
                    <a:pt x="237617" y="341591"/>
                  </a:lnTo>
                  <a:lnTo>
                    <a:pt x="241249" y="339191"/>
                  </a:lnTo>
                  <a:close/>
                </a:path>
                <a:path w="309879" h="532765">
                  <a:moveTo>
                    <a:pt x="242011" y="350875"/>
                  </a:moveTo>
                  <a:lnTo>
                    <a:pt x="241922" y="350050"/>
                  </a:lnTo>
                  <a:lnTo>
                    <a:pt x="241871" y="350443"/>
                  </a:lnTo>
                  <a:lnTo>
                    <a:pt x="241935" y="350685"/>
                  </a:lnTo>
                  <a:lnTo>
                    <a:pt x="242011" y="350875"/>
                  </a:lnTo>
                  <a:close/>
                </a:path>
                <a:path w="309879" h="532765">
                  <a:moveTo>
                    <a:pt x="249389" y="351891"/>
                  </a:moveTo>
                  <a:lnTo>
                    <a:pt x="248754" y="351891"/>
                  </a:lnTo>
                  <a:lnTo>
                    <a:pt x="249085" y="352463"/>
                  </a:lnTo>
                  <a:lnTo>
                    <a:pt x="249389" y="351891"/>
                  </a:lnTo>
                  <a:close/>
                </a:path>
                <a:path w="309879" h="532765">
                  <a:moveTo>
                    <a:pt x="249491" y="353161"/>
                  </a:moveTo>
                  <a:lnTo>
                    <a:pt x="249085" y="352463"/>
                  </a:lnTo>
                  <a:lnTo>
                    <a:pt x="248704" y="353161"/>
                  </a:lnTo>
                  <a:lnTo>
                    <a:pt x="247510" y="354025"/>
                  </a:lnTo>
                  <a:lnTo>
                    <a:pt x="249491" y="353161"/>
                  </a:lnTo>
                  <a:close/>
                </a:path>
                <a:path w="309879" h="532765">
                  <a:moveTo>
                    <a:pt x="251790" y="356971"/>
                  </a:moveTo>
                  <a:close/>
                </a:path>
                <a:path w="309879" h="532765">
                  <a:moveTo>
                    <a:pt x="251815" y="357009"/>
                  </a:moveTo>
                  <a:close/>
                </a:path>
                <a:path w="309879" h="532765">
                  <a:moveTo>
                    <a:pt x="252793" y="358241"/>
                  </a:moveTo>
                  <a:lnTo>
                    <a:pt x="251815" y="357009"/>
                  </a:lnTo>
                  <a:lnTo>
                    <a:pt x="252158" y="358241"/>
                  </a:lnTo>
                  <a:lnTo>
                    <a:pt x="252793" y="358241"/>
                  </a:lnTo>
                  <a:close/>
                </a:path>
                <a:path w="309879" h="532765">
                  <a:moveTo>
                    <a:pt x="259156" y="371805"/>
                  </a:moveTo>
                  <a:lnTo>
                    <a:pt x="258851" y="371843"/>
                  </a:lnTo>
                  <a:lnTo>
                    <a:pt x="258902" y="372059"/>
                  </a:lnTo>
                  <a:lnTo>
                    <a:pt x="258914" y="372237"/>
                  </a:lnTo>
                  <a:lnTo>
                    <a:pt x="258953" y="372427"/>
                  </a:lnTo>
                  <a:lnTo>
                    <a:pt x="259105" y="372084"/>
                  </a:lnTo>
                  <a:lnTo>
                    <a:pt x="259156" y="371805"/>
                  </a:lnTo>
                  <a:close/>
                </a:path>
                <a:path w="309879" h="532765">
                  <a:moveTo>
                    <a:pt x="261416" y="381800"/>
                  </a:moveTo>
                  <a:lnTo>
                    <a:pt x="261023" y="381609"/>
                  </a:lnTo>
                  <a:lnTo>
                    <a:pt x="260680" y="381444"/>
                  </a:lnTo>
                  <a:lnTo>
                    <a:pt x="260477" y="381685"/>
                  </a:lnTo>
                  <a:lnTo>
                    <a:pt x="260756" y="381990"/>
                  </a:lnTo>
                  <a:lnTo>
                    <a:pt x="261137" y="381952"/>
                  </a:lnTo>
                  <a:lnTo>
                    <a:pt x="261416" y="381800"/>
                  </a:lnTo>
                  <a:close/>
                </a:path>
                <a:path w="309879" h="532765">
                  <a:moveTo>
                    <a:pt x="263601" y="377291"/>
                  </a:moveTo>
                  <a:lnTo>
                    <a:pt x="261759" y="377291"/>
                  </a:lnTo>
                  <a:lnTo>
                    <a:pt x="261632" y="377964"/>
                  </a:lnTo>
                  <a:lnTo>
                    <a:pt x="261620" y="378498"/>
                  </a:lnTo>
                  <a:lnTo>
                    <a:pt x="263601" y="377291"/>
                  </a:lnTo>
                  <a:close/>
                </a:path>
                <a:path w="309879" h="532765">
                  <a:moveTo>
                    <a:pt x="269570" y="393801"/>
                  </a:moveTo>
                  <a:lnTo>
                    <a:pt x="268338" y="392544"/>
                  </a:lnTo>
                  <a:lnTo>
                    <a:pt x="267614" y="393801"/>
                  </a:lnTo>
                  <a:lnTo>
                    <a:pt x="269570" y="393801"/>
                  </a:lnTo>
                  <a:close/>
                </a:path>
                <a:path w="309879" h="532765">
                  <a:moveTo>
                    <a:pt x="269811" y="389991"/>
                  </a:moveTo>
                  <a:lnTo>
                    <a:pt x="267093" y="391261"/>
                  </a:lnTo>
                  <a:lnTo>
                    <a:pt x="268338" y="392544"/>
                  </a:lnTo>
                  <a:lnTo>
                    <a:pt x="269811" y="389991"/>
                  </a:lnTo>
                  <a:close/>
                </a:path>
                <a:path w="309879" h="532765">
                  <a:moveTo>
                    <a:pt x="283908" y="430517"/>
                  </a:moveTo>
                  <a:lnTo>
                    <a:pt x="283794" y="430720"/>
                  </a:lnTo>
                  <a:lnTo>
                    <a:pt x="283908" y="430517"/>
                  </a:lnTo>
                  <a:close/>
                </a:path>
                <a:path w="309879" h="532765">
                  <a:moveTo>
                    <a:pt x="284086" y="430060"/>
                  </a:moveTo>
                  <a:lnTo>
                    <a:pt x="284048" y="429844"/>
                  </a:lnTo>
                  <a:lnTo>
                    <a:pt x="283908" y="430517"/>
                  </a:lnTo>
                  <a:lnTo>
                    <a:pt x="284048" y="430276"/>
                  </a:lnTo>
                  <a:lnTo>
                    <a:pt x="284086" y="430060"/>
                  </a:lnTo>
                  <a:close/>
                </a:path>
                <a:path w="309879" h="532765">
                  <a:moveTo>
                    <a:pt x="284454" y="428078"/>
                  </a:moveTo>
                  <a:lnTo>
                    <a:pt x="283387" y="428459"/>
                  </a:lnTo>
                  <a:lnTo>
                    <a:pt x="283997" y="429094"/>
                  </a:lnTo>
                  <a:lnTo>
                    <a:pt x="284048" y="429844"/>
                  </a:lnTo>
                  <a:lnTo>
                    <a:pt x="284454" y="428078"/>
                  </a:lnTo>
                  <a:close/>
                </a:path>
                <a:path w="309879" h="532765">
                  <a:moveTo>
                    <a:pt x="285229" y="454761"/>
                  </a:moveTo>
                  <a:lnTo>
                    <a:pt x="284848" y="454990"/>
                  </a:lnTo>
                  <a:lnTo>
                    <a:pt x="284264" y="456031"/>
                  </a:lnTo>
                  <a:lnTo>
                    <a:pt x="285229" y="454761"/>
                  </a:lnTo>
                  <a:close/>
                </a:path>
                <a:path w="309879" h="532765">
                  <a:moveTo>
                    <a:pt x="285457" y="457301"/>
                  </a:moveTo>
                  <a:lnTo>
                    <a:pt x="285140" y="457301"/>
                  </a:lnTo>
                  <a:lnTo>
                    <a:pt x="284492" y="458571"/>
                  </a:lnTo>
                  <a:lnTo>
                    <a:pt x="285457" y="457301"/>
                  </a:lnTo>
                  <a:close/>
                </a:path>
                <a:path w="309879" h="532765">
                  <a:moveTo>
                    <a:pt x="289890" y="462381"/>
                  </a:moveTo>
                  <a:lnTo>
                    <a:pt x="287718" y="462381"/>
                  </a:lnTo>
                  <a:lnTo>
                    <a:pt x="288493" y="463651"/>
                  </a:lnTo>
                  <a:lnTo>
                    <a:pt x="289115" y="463651"/>
                  </a:lnTo>
                  <a:lnTo>
                    <a:pt x="289890" y="462381"/>
                  </a:lnTo>
                  <a:close/>
                </a:path>
                <a:path w="309879" h="532765">
                  <a:moveTo>
                    <a:pt x="290487" y="483971"/>
                  </a:moveTo>
                  <a:lnTo>
                    <a:pt x="289064" y="483971"/>
                  </a:lnTo>
                  <a:lnTo>
                    <a:pt x="290372" y="485241"/>
                  </a:lnTo>
                  <a:lnTo>
                    <a:pt x="290487" y="483971"/>
                  </a:lnTo>
                  <a:close/>
                </a:path>
                <a:path w="309879" h="532765">
                  <a:moveTo>
                    <a:pt x="290614" y="482701"/>
                  </a:moveTo>
                  <a:lnTo>
                    <a:pt x="290283" y="482701"/>
                  </a:lnTo>
                  <a:lnTo>
                    <a:pt x="290588" y="482993"/>
                  </a:lnTo>
                  <a:lnTo>
                    <a:pt x="290614" y="482701"/>
                  </a:lnTo>
                  <a:close/>
                </a:path>
                <a:path w="309879" h="532765">
                  <a:moveTo>
                    <a:pt x="291592" y="483971"/>
                  </a:moveTo>
                  <a:lnTo>
                    <a:pt x="290588" y="482993"/>
                  </a:lnTo>
                  <a:lnTo>
                    <a:pt x="290487" y="483971"/>
                  </a:lnTo>
                  <a:lnTo>
                    <a:pt x="291592" y="483971"/>
                  </a:lnTo>
                  <a:close/>
                </a:path>
                <a:path w="309879" h="532765">
                  <a:moveTo>
                    <a:pt x="291592" y="438251"/>
                  </a:moveTo>
                  <a:lnTo>
                    <a:pt x="290334" y="439521"/>
                  </a:lnTo>
                  <a:lnTo>
                    <a:pt x="290537" y="439521"/>
                  </a:lnTo>
                  <a:lnTo>
                    <a:pt x="291592" y="438251"/>
                  </a:lnTo>
                  <a:close/>
                </a:path>
                <a:path w="309879" h="532765">
                  <a:moveTo>
                    <a:pt x="292481" y="437578"/>
                  </a:moveTo>
                  <a:lnTo>
                    <a:pt x="292150" y="437730"/>
                  </a:lnTo>
                  <a:lnTo>
                    <a:pt x="291846" y="437921"/>
                  </a:lnTo>
                  <a:lnTo>
                    <a:pt x="291579" y="438150"/>
                  </a:lnTo>
                  <a:lnTo>
                    <a:pt x="291973" y="437946"/>
                  </a:lnTo>
                  <a:lnTo>
                    <a:pt x="292290" y="437730"/>
                  </a:lnTo>
                  <a:lnTo>
                    <a:pt x="292481" y="437578"/>
                  </a:lnTo>
                  <a:close/>
                </a:path>
                <a:path w="309879" h="532765">
                  <a:moveTo>
                    <a:pt x="296900" y="502793"/>
                  </a:moveTo>
                  <a:lnTo>
                    <a:pt x="296710" y="502348"/>
                  </a:lnTo>
                  <a:lnTo>
                    <a:pt x="296684" y="502107"/>
                  </a:lnTo>
                  <a:lnTo>
                    <a:pt x="296672" y="502450"/>
                  </a:lnTo>
                  <a:lnTo>
                    <a:pt x="296748" y="502653"/>
                  </a:lnTo>
                  <a:lnTo>
                    <a:pt x="296900" y="502793"/>
                  </a:lnTo>
                  <a:close/>
                </a:path>
                <a:path w="309879" h="532765">
                  <a:moveTo>
                    <a:pt x="297637" y="450646"/>
                  </a:moveTo>
                  <a:lnTo>
                    <a:pt x="296037" y="450430"/>
                  </a:lnTo>
                  <a:lnTo>
                    <a:pt x="296202" y="450837"/>
                  </a:lnTo>
                  <a:lnTo>
                    <a:pt x="296608" y="450773"/>
                  </a:lnTo>
                  <a:lnTo>
                    <a:pt x="297103" y="450710"/>
                  </a:lnTo>
                  <a:lnTo>
                    <a:pt x="297637" y="450646"/>
                  </a:lnTo>
                  <a:close/>
                </a:path>
                <a:path w="309879" h="532765">
                  <a:moveTo>
                    <a:pt x="297738" y="503809"/>
                  </a:moveTo>
                  <a:lnTo>
                    <a:pt x="297522" y="503618"/>
                  </a:lnTo>
                  <a:lnTo>
                    <a:pt x="297345" y="503428"/>
                  </a:lnTo>
                  <a:lnTo>
                    <a:pt x="297180" y="503237"/>
                  </a:lnTo>
                  <a:lnTo>
                    <a:pt x="296646" y="503339"/>
                  </a:lnTo>
                  <a:lnTo>
                    <a:pt x="296887" y="503567"/>
                  </a:lnTo>
                  <a:lnTo>
                    <a:pt x="297268" y="503720"/>
                  </a:lnTo>
                  <a:lnTo>
                    <a:pt x="297738" y="503809"/>
                  </a:lnTo>
                  <a:close/>
                </a:path>
                <a:path w="309879" h="532765">
                  <a:moveTo>
                    <a:pt x="297738" y="456031"/>
                  </a:moveTo>
                  <a:lnTo>
                    <a:pt x="297129" y="456031"/>
                  </a:lnTo>
                  <a:lnTo>
                    <a:pt x="297091" y="456260"/>
                  </a:lnTo>
                  <a:lnTo>
                    <a:pt x="297738" y="456031"/>
                  </a:lnTo>
                  <a:close/>
                </a:path>
                <a:path w="309879" h="532765">
                  <a:moveTo>
                    <a:pt x="298246" y="502881"/>
                  </a:moveTo>
                  <a:lnTo>
                    <a:pt x="297510" y="502996"/>
                  </a:lnTo>
                  <a:lnTo>
                    <a:pt x="297116" y="502970"/>
                  </a:lnTo>
                  <a:lnTo>
                    <a:pt x="296900" y="502793"/>
                  </a:lnTo>
                  <a:lnTo>
                    <a:pt x="297180" y="503237"/>
                  </a:lnTo>
                  <a:lnTo>
                    <a:pt x="297624" y="503148"/>
                  </a:lnTo>
                  <a:lnTo>
                    <a:pt x="298018" y="503059"/>
                  </a:lnTo>
                  <a:lnTo>
                    <a:pt x="298246" y="502881"/>
                  </a:lnTo>
                  <a:close/>
                </a:path>
                <a:path w="309879" h="532765">
                  <a:moveTo>
                    <a:pt x="300215" y="509803"/>
                  </a:moveTo>
                  <a:lnTo>
                    <a:pt x="299720" y="509371"/>
                  </a:lnTo>
                  <a:lnTo>
                    <a:pt x="299656" y="509244"/>
                  </a:lnTo>
                  <a:lnTo>
                    <a:pt x="299364" y="509371"/>
                  </a:lnTo>
                  <a:lnTo>
                    <a:pt x="300215" y="509803"/>
                  </a:lnTo>
                  <a:close/>
                </a:path>
                <a:path w="309879" h="532765">
                  <a:moveTo>
                    <a:pt x="301015" y="480161"/>
                  </a:moveTo>
                  <a:lnTo>
                    <a:pt x="300228" y="478688"/>
                  </a:lnTo>
                  <a:lnTo>
                    <a:pt x="299288" y="479196"/>
                  </a:lnTo>
                  <a:lnTo>
                    <a:pt x="301015" y="480161"/>
                  </a:lnTo>
                  <a:close/>
                </a:path>
                <a:path w="309879" h="532765">
                  <a:moveTo>
                    <a:pt x="301866" y="510641"/>
                  </a:moveTo>
                  <a:lnTo>
                    <a:pt x="300215" y="509803"/>
                  </a:lnTo>
                  <a:lnTo>
                    <a:pt x="301180" y="510641"/>
                  </a:lnTo>
                  <a:lnTo>
                    <a:pt x="301866" y="510641"/>
                  </a:lnTo>
                  <a:close/>
                </a:path>
                <a:path w="309879" h="532765">
                  <a:moveTo>
                    <a:pt x="301929" y="503453"/>
                  </a:moveTo>
                  <a:lnTo>
                    <a:pt x="301752" y="501751"/>
                  </a:lnTo>
                  <a:lnTo>
                    <a:pt x="300824" y="501751"/>
                  </a:lnTo>
                  <a:lnTo>
                    <a:pt x="299224" y="503021"/>
                  </a:lnTo>
                  <a:lnTo>
                    <a:pt x="299821" y="504291"/>
                  </a:lnTo>
                  <a:lnTo>
                    <a:pt x="301929" y="503453"/>
                  </a:lnTo>
                  <a:close/>
                </a:path>
                <a:path w="309879" h="532765">
                  <a:moveTo>
                    <a:pt x="302272" y="508101"/>
                  </a:moveTo>
                  <a:lnTo>
                    <a:pt x="299732" y="508101"/>
                  </a:lnTo>
                  <a:lnTo>
                    <a:pt x="298462" y="506831"/>
                  </a:lnTo>
                  <a:lnTo>
                    <a:pt x="299656" y="509244"/>
                  </a:lnTo>
                  <a:lnTo>
                    <a:pt x="302272" y="508101"/>
                  </a:lnTo>
                  <a:close/>
                </a:path>
                <a:path w="309879" h="532765">
                  <a:moveTo>
                    <a:pt x="302514" y="470001"/>
                  </a:moveTo>
                  <a:lnTo>
                    <a:pt x="301129" y="468731"/>
                  </a:lnTo>
                  <a:lnTo>
                    <a:pt x="297522" y="470001"/>
                  </a:lnTo>
                  <a:lnTo>
                    <a:pt x="298513" y="466191"/>
                  </a:lnTo>
                  <a:lnTo>
                    <a:pt x="296443" y="464921"/>
                  </a:lnTo>
                  <a:lnTo>
                    <a:pt x="297738" y="463651"/>
                  </a:lnTo>
                  <a:lnTo>
                    <a:pt x="296748" y="458571"/>
                  </a:lnTo>
                  <a:lnTo>
                    <a:pt x="296938" y="457301"/>
                  </a:lnTo>
                  <a:lnTo>
                    <a:pt x="297091" y="456260"/>
                  </a:lnTo>
                  <a:lnTo>
                    <a:pt x="294005" y="457301"/>
                  </a:lnTo>
                  <a:lnTo>
                    <a:pt x="293789" y="454761"/>
                  </a:lnTo>
                  <a:lnTo>
                    <a:pt x="292404" y="453491"/>
                  </a:lnTo>
                  <a:lnTo>
                    <a:pt x="294563" y="452221"/>
                  </a:lnTo>
                  <a:lnTo>
                    <a:pt x="295529" y="452221"/>
                  </a:lnTo>
                  <a:lnTo>
                    <a:pt x="296837" y="453491"/>
                  </a:lnTo>
                  <a:lnTo>
                    <a:pt x="296519" y="452221"/>
                  </a:lnTo>
                  <a:lnTo>
                    <a:pt x="296202" y="450951"/>
                  </a:lnTo>
                  <a:lnTo>
                    <a:pt x="293319" y="450951"/>
                  </a:lnTo>
                  <a:lnTo>
                    <a:pt x="296125" y="449681"/>
                  </a:lnTo>
                  <a:lnTo>
                    <a:pt x="295630" y="448411"/>
                  </a:lnTo>
                  <a:lnTo>
                    <a:pt x="295135" y="447141"/>
                  </a:lnTo>
                  <a:lnTo>
                    <a:pt x="291274" y="447141"/>
                  </a:lnTo>
                  <a:lnTo>
                    <a:pt x="291934" y="443331"/>
                  </a:lnTo>
                  <a:lnTo>
                    <a:pt x="289407" y="444601"/>
                  </a:lnTo>
                  <a:lnTo>
                    <a:pt x="285927" y="448411"/>
                  </a:lnTo>
                  <a:lnTo>
                    <a:pt x="283121" y="447141"/>
                  </a:lnTo>
                  <a:lnTo>
                    <a:pt x="284416" y="445871"/>
                  </a:lnTo>
                  <a:lnTo>
                    <a:pt x="286639" y="444601"/>
                  </a:lnTo>
                  <a:lnTo>
                    <a:pt x="287502" y="445871"/>
                  </a:lnTo>
                  <a:lnTo>
                    <a:pt x="287235" y="444601"/>
                  </a:lnTo>
                  <a:lnTo>
                    <a:pt x="289115" y="444601"/>
                  </a:lnTo>
                  <a:lnTo>
                    <a:pt x="289598" y="443331"/>
                  </a:lnTo>
                  <a:lnTo>
                    <a:pt x="286981" y="444601"/>
                  </a:lnTo>
                  <a:lnTo>
                    <a:pt x="286791" y="443331"/>
                  </a:lnTo>
                  <a:lnTo>
                    <a:pt x="288696" y="442061"/>
                  </a:lnTo>
                  <a:lnTo>
                    <a:pt x="289687" y="442061"/>
                  </a:lnTo>
                  <a:lnTo>
                    <a:pt x="288975" y="443331"/>
                  </a:lnTo>
                  <a:lnTo>
                    <a:pt x="289598" y="443331"/>
                  </a:lnTo>
                  <a:lnTo>
                    <a:pt x="289877" y="443331"/>
                  </a:lnTo>
                  <a:lnTo>
                    <a:pt x="289750" y="442061"/>
                  </a:lnTo>
                  <a:lnTo>
                    <a:pt x="290334" y="439521"/>
                  </a:lnTo>
                  <a:lnTo>
                    <a:pt x="288442" y="439521"/>
                  </a:lnTo>
                  <a:lnTo>
                    <a:pt x="287921" y="438251"/>
                  </a:lnTo>
                  <a:lnTo>
                    <a:pt x="287388" y="436981"/>
                  </a:lnTo>
                  <a:lnTo>
                    <a:pt x="290398" y="436981"/>
                  </a:lnTo>
                  <a:lnTo>
                    <a:pt x="290842" y="435711"/>
                  </a:lnTo>
                  <a:lnTo>
                    <a:pt x="289306" y="435711"/>
                  </a:lnTo>
                  <a:lnTo>
                    <a:pt x="290080" y="434441"/>
                  </a:lnTo>
                  <a:lnTo>
                    <a:pt x="287235" y="435711"/>
                  </a:lnTo>
                  <a:lnTo>
                    <a:pt x="286994" y="434441"/>
                  </a:lnTo>
                  <a:lnTo>
                    <a:pt x="288251" y="434441"/>
                  </a:lnTo>
                  <a:lnTo>
                    <a:pt x="288912" y="433171"/>
                  </a:lnTo>
                  <a:lnTo>
                    <a:pt x="287197" y="433171"/>
                  </a:lnTo>
                  <a:lnTo>
                    <a:pt x="286981" y="431901"/>
                  </a:lnTo>
                  <a:lnTo>
                    <a:pt x="286346" y="428091"/>
                  </a:lnTo>
                  <a:lnTo>
                    <a:pt x="283895" y="431901"/>
                  </a:lnTo>
                  <a:lnTo>
                    <a:pt x="283616" y="431901"/>
                  </a:lnTo>
                  <a:lnTo>
                    <a:pt x="279311" y="429361"/>
                  </a:lnTo>
                  <a:lnTo>
                    <a:pt x="281838" y="424281"/>
                  </a:lnTo>
                  <a:lnTo>
                    <a:pt x="279044" y="420471"/>
                  </a:lnTo>
                  <a:lnTo>
                    <a:pt x="279971" y="420471"/>
                  </a:lnTo>
                  <a:lnTo>
                    <a:pt x="277977" y="419201"/>
                  </a:lnTo>
                  <a:lnTo>
                    <a:pt x="277558" y="417931"/>
                  </a:lnTo>
                  <a:lnTo>
                    <a:pt x="277139" y="416661"/>
                  </a:lnTo>
                  <a:lnTo>
                    <a:pt x="274434" y="415391"/>
                  </a:lnTo>
                  <a:lnTo>
                    <a:pt x="274142" y="415391"/>
                  </a:lnTo>
                  <a:lnTo>
                    <a:pt x="275412" y="414121"/>
                  </a:lnTo>
                  <a:lnTo>
                    <a:pt x="276631" y="412851"/>
                  </a:lnTo>
                  <a:lnTo>
                    <a:pt x="274053" y="412851"/>
                  </a:lnTo>
                  <a:lnTo>
                    <a:pt x="274434" y="409041"/>
                  </a:lnTo>
                  <a:lnTo>
                    <a:pt x="276313" y="410044"/>
                  </a:lnTo>
                  <a:lnTo>
                    <a:pt x="276809" y="410311"/>
                  </a:lnTo>
                  <a:lnTo>
                    <a:pt x="276313" y="409282"/>
                  </a:lnTo>
                  <a:lnTo>
                    <a:pt x="276174" y="407771"/>
                  </a:lnTo>
                  <a:lnTo>
                    <a:pt x="277444" y="406501"/>
                  </a:lnTo>
                  <a:lnTo>
                    <a:pt x="273812" y="406501"/>
                  </a:lnTo>
                  <a:lnTo>
                    <a:pt x="276542" y="405231"/>
                  </a:lnTo>
                  <a:lnTo>
                    <a:pt x="275945" y="402691"/>
                  </a:lnTo>
                  <a:lnTo>
                    <a:pt x="274739" y="402691"/>
                  </a:lnTo>
                  <a:lnTo>
                    <a:pt x="273824" y="405231"/>
                  </a:lnTo>
                  <a:lnTo>
                    <a:pt x="272910" y="403961"/>
                  </a:lnTo>
                  <a:lnTo>
                    <a:pt x="272630" y="402691"/>
                  </a:lnTo>
                  <a:lnTo>
                    <a:pt x="272313" y="401421"/>
                  </a:lnTo>
                  <a:lnTo>
                    <a:pt x="275653" y="400151"/>
                  </a:lnTo>
                  <a:lnTo>
                    <a:pt x="276034" y="398881"/>
                  </a:lnTo>
                  <a:lnTo>
                    <a:pt x="276415" y="397611"/>
                  </a:lnTo>
                  <a:lnTo>
                    <a:pt x="277164" y="395071"/>
                  </a:lnTo>
                  <a:lnTo>
                    <a:pt x="265404" y="397611"/>
                  </a:lnTo>
                  <a:lnTo>
                    <a:pt x="267614" y="393801"/>
                  </a:lnTo>
                  <a:lnTo>
                    <a:pt x="266547" y="393801"/>
                  </a:lnTo>
                  <a:lnTo>
                    <a:pt x="265912" y="392531"/>
                  </a:lnTo>
                  <a:lnTo>
                    <a:pt x="269151" y="387451"/>
                  </a:lnTo>
                  <a:lnTo>
                    <a:pt x="268820" y="387451"/>
                  </a:lnTo>
                  <a:lnTo>
                    <a:pt x="269036" y="383641"/>
                  </a:lnTo>
                  <a:lnTo>
                    <a:pt x="263105" y="387451"/>
                  </a:lnTo>
                  <a:lnTo>
                    <a:pt x="262674" y="383641"/>
                  </a:lnTo>
                  <a:lnTo>
                    <a:pt x="261810" y="384911"/>
                  </a:lnTo>
                  <a:lnTo>
                    <a:pt x="259143" y="387451"/>
                  </a:lnTo>
                  <a:lnTo>
                    <a:pt x="256997" y="386181"/>
                  </a:lnTo>
                  <a:lnTo>
                    <a:pt x="256654" y="384911"/>
                  </a:lnTo>
                  <a:lnTo>
                    <a:pt x="256311" y="383641"/>
                  </a:lnTo>
                  <a:lnTo>
                    <a:pt x="260108" y="381101"/>
                  </a:lnTo>
                  <a:lnTo>
                    <a:pt x="261645" y="381101"/>
                  </a:lnTo>
                  <a:lnTo>
                    <a:pt x="262001" y="382371"/>
                  </a:lnTo>
                  <a:lnTo>
                    <a:pt x="262166" y="382371"/>
                  </a:lnTo>
                  <a:lnTo>
                    <a:pt x="263080" y="383641"/>
                  </a:lnTo>
                  <a:lnTo>
                    <a:pt x="263791" y="382371"/>
                  </a:lnTo>
                  <a:lnTo>
                    <a:pt x="262597" y="382371"/>
                  </a:lnTo>
                  <a:lnTo>
                    <a:pt x="263144" y="381101"/>
                  </a:lnTo>
                  <a:lnTo>
                    <a:pt x="262331" y="379831"/>
                  </a:lnTo>
                  <a:lnTo>
                    <a:pt x="261607" y="378726"/>
                  </a:lnTo>
                  <a:lnTo>
                    <a:pt x="261683" y="376021"/>
                  </a:lnTo>
                  <a:lnTo>
                    <a:pt x="259461" y="376021"/>
                  </a:lnTo>
                  <a:lnTo>
                    <a:pt x="258953" y="373481"/>
                  </a:lnTo>
                  <a:lnTo>
                    <a:pt x="258610" y="373481"/>
                  </a:lnTo>
                  <a:lnTo>
                    <a:pt x="257594" y="374751"/>
                  </a:lnTo>
                  <a:lnTo>
                    <a:pt x="257378" y="374751"/>
                  </a:lnTo>
                  <a:lnTo>
                    <a:pt x="256692" y="370941"/>
                  </a:lnTo>
                  <a:lnTo>
                    <a:pt x="256463" y="369671"/>
                  </a:lnTo>
                  <a:lnTo>
                    <a:pt x="256120" y="370535"/>
                  </a:lnTo>
                  <a:lnTo>
                    <a:pt x="256032" y="370738"/>
                  </a:lnTo>
                  <a:lnTo>
                    <a:pt x="254419" y="374751"/>
                  </a:lnTo>
                  <a:lnTo>
                    <a:pt x="252476" y="372211"/>
                  </a:lnTo>
                  <a:lnTo>
                    <a:pt x="253225" y="369671"/>
                  </a:lnTo>
                  <a:lnTo>
                    <a:pt x="256032" y="370738"/>
                  </a:lnTo>
                  <a:lnTo>
                    <a:pt x="256032" y="370459"/>
                  </a:lnTo>
                  <a:lnTo>
                    <a:pt x="253733" y="368401"/>
                  </a:lnTo>
                  <a:lnTo>
                    <a:pt x="253898" y="367131"/>
                  </a:lnTo>
                  <a:lnTo>
                    <a:pt x="257530" y="367131"/>
                  </a:lnTo>
                  <a:lnTo>
                    <a:pt x="254139" y="365861"/>
                  </a:lnTo>
                  <a:lnTo>
                    <a:pt x="256247" y="362051"/>
                  </a:lnTo>
                  <a:lnTo>
                    <a:pt x="255765" y="360781"/>
                  </a:lnTo>
                  <a:lnTo>
                    <a:pt x="256413" y="360781"/>
                  </a:lnTo>
                  <a:lnTo>
                    <a:pt x="255689" y="359511"/>
                  </a:lnTo>
                  <a:lnTo>
                    <a:pt x="254050" y="362051"/>
                  </a:lnTo>
                  <a:lnTo>
                    <a:pt x="253961" y="360781"/>
                  </a:lnTo>
                  <a:lnTo>
                    <a:pt x="253593" y="359511"/>
                  </a:lnTo>
                  <a:lnTo>
                    <a:pt x="252653" y="359511"/>
                  </a:lnTo>
                  <a:lnTo>
                    <a:pt x="251383" y="362051"/>
                  </a:lnTo>
                  <a:lnTo>
                    <a:pt x="249186" y="362051"/>
                  </a:lnTo>
                  <a:lnTo>
                    <a:pt x="248640" y="362051"/>
                  </a:lnTo>
                  <a:lnTo>
                    <a:pt x="248958" y="361162"/>
                  </a:lnTo>
                  <a:lnTo>
                    <a:pt x="249186" y="362051"/>
                  </a:lnTo>
                  <a:lnTo>
                    <a:pt x="249504" y="360781"/>
                  </a:lnTo>
                  <a:lnTo>
                    <a:pt x="250139" y="358241"/>
                  </a:lnTo>
                  <a:lnTo>
                    <a:pt x="250456" y="356971"/>
                  </a:lnTo>
                  <a:lnTo>
                    <a:pt x="250786" y="355701"/>
                  </a:lnTo>
                  <a:lnTo>
                    <a:pt x="251726" y="356895"/>
                  </a:lnTo>
                  <a:lnTo>
                    <a:pt x="251955" y="355701"/>
                  </a:lnTo>
                  <a:lnTo>
                    <a:pt x="252615" y="355701"/>
                  </a:lnTo>
                  <a:lnTo>
                    <a:pt x="253149" y="355866"/>
                  </a:lnTo>
                  <a:lnTo>
                    <a:pt x="252958" y="355688"/>
                  </a:lnTo>
                  <a:lnTo>
                    <a:pt x="252628" y="355600"/>
                  </a:lnTo>
                  <a:lnTo>
                    <a:pt x="253250" y="351891"/>
                  </a:lnTo>
                  <a:lnTo>
                    <a:pt x="248856" y="356831"/>
                  </a:lnTo>
                  <a:lnTo>
                    <a:pt x="248856" y="360781"/>
                  </a:lnTo>
                  <a:lnTo>
                    <a:pt x="245745" y="360781"/>
                  </a:lnTo>
                  <a:lnTo>
                    <a:pt x="248246" y="358241"/>
                  </a:lnTo>
                  <a:lnTo>
                    <a:pt x="248856" y="360781"/>
                  </a:lnTo>
                  <a:lnTo>
                    <a:pt x="248856" y="356831"/>
                  </a:lnTo>
                  <a:lnTo>
                    <a:pt x="248729" y="356971"/>
                  </a:lnTo>
                  <a:lnTo>
                    <a:pt x="246951" y="354431"/>
                  </a:lnTo>
                  <a:lnTo>
                    <a:pt x="247510" y="354025"/>
                  </a:lnTo>
                  <a:lnTo>
                    <a:pt x="246583" y="354431"/>
                  </a:lnTo>
                  <a:lnTo>
                    <a:pt x="244716" y="353161"/>
                  </a:lnTo>
                  <a:lnTo>
                    <a:pt x="244678" y="350621"/>
                  </a:lnTo>
                  <a:lnTo>
                    <a:pt x="242519" y="351891"/>
                  </a:lnTo>
                  <a:lnTo>
                    <a:pt x="242023" y="351891"/>
                  </a:lnTo>
                  <a:lnTo>
                    <a:pt x="242189" y="353161"/>
                  </a:lnTo>
                  <a:lnTo>
                    <a:pt x="240030" y="353161"/>
                  </a:lnTo>
                  <a:lnTo>
                    <a:pt x="238709" y="351891"/>
                  </a:lnTo>
                  <a:lnTo>
                    <a:pt x="236905" y="351891"/>
                  </a:lnTo>
                  <a:lnTo>
                    <a:pt x="241122" y="346811"/>
                  </a:lnTo>
                  <a:lnTo>
                    <a:pt x="237998" y="345541"/>
                  </a:lnTo>
                  <a:lnTo>
                    <a:pt x="238379" y="344271"/>
                  </a:lnTo>
                  <a:lnTo>
                    <a:pt x="240753" y="344271"/>
                  </a:lnTo>
                  <a:lnTo>
                    <a:pt x="240880" y="343001"/>
                  </a:lnTo>
                  <a:lnTo>
                    <a:pt x="237413" y="341731"/>
                  </a:lnTo>
                  <a:lnTo>
                    <a:pt x="236537" y="341731"/>
                  </a:lnTo>
                  <a:lnTo>
                    <a:pt x="236537" y="344271"/>
                  </a:lnTo>
                  <a:lnTo>
                    <a:pt x="234683" y="344271"/>
                  </a:lnTo>
                  <a:lnTo>
                    <a:pt x="233387" y="345541"/>
                  </a:lnTo>
                  <a:lnTo>
                    <a:pt x="234670" y="343001"/>
                  </a:lnTo>
                  <a:lnTo>
                    <a:pt x="236397" y="343001"/>
                  </a:lnTo>
                  <a:lnTo>
                    <a:pt x="236537" y="344271"/>
                  </a:lnTo>
                  <a:lnTo>
                    <a:pt x="236537" y="341731"/>
                  </a:lnTo>
                  <a:lnTo>
                    <a:pt x="235305" y="341731"/>
                  </a:lnTo>
                  <a:lnTo>
                    <a:pt x="233464" y="341731"/>
                  </a:lnTo>
                  <a:lnTo>
                    <a:pt x="233845" y="342379"/>
                  </a:lnTo>
                  <a:lnTo>
                    <a:pt x="229514" y="344271"/>
                  </a:lnTo>
                  <a:lnTo>
                    <a:pt x="230276" y="341731"/>
                  </a:lnTo>
                  <a:lnTo>
                    <a:pt x="235229" y="337921"/>
                  </a:lnTo>
                  <a:lnTo>
                    <a:pt x="235381" y="335381"/>
                  </a:lnTo>
                  <a:lnTo>
                    <a:pt x="235521" y="332841"/>
                  </a:lnTo>
                  <a:lnTo>
                    <a:pt x="229349" y="335381"/>
                  </a:lnTo>
                  <a:lnTo>
                    <a:pt x="228028" y="331571"/>
                  </a:lnTo>
                  <a:lnTo>
                    <a:pt x="228003" y="332841"/>
                  </a:lnTo>
                  <a:lnTo>
                    <a:pt x="225729" y="334111"/>
                  </a:lnTo>
                  <a:lnTo>
                    <a:pt x="226174" y="331571"/>
                  </a:lnTo>
                  <a:lnTo>
                    <a:pt x="224574" y="330301"/>
                  </a:lnTo>
                  <a:lnTo>
                    <a:pt x="226263" y="329031"/>
                  </a:lnTo>
                  <a:lnTo>
                    <a:pt x="226326" y="327761"/>
                  </a:lnTo>
                  <a:lnTo>
                    <a:pt x="226987" y="326491"/>
                  </a:lnTo>
                  <a:lnTo>
                    <a:pt x="225844" y="327761"/>
                  </a:lnTo>
                  <a:lnTo>
                    <a:pt x="225539" y="326491"/>
                  </a:lnTo>
                  <a:lnTo>
                    <a:pt x="225234" y="325221"/>
                  </a:lnTo>
                  <a:lnTo>
                    <a:pt x="221805" y="326491"/>
                  </a:lnTo>
                  <a:lnTo>
                    <a:pt x="222288" y="325221"/>
                  </a:lnTo>
                  <a:lnTo>
                    <a:pt x="222770" y="323951"/>
                  </a:lnTo>
                  <a:lnTo>
                    <a:pt x="221526" y="320141"/>
                  </a:lnTo>
                  <a:lnTo>
                    <a:pt x="215849" y="325221"/>
                  </a:lnTo>
                  <a:lnTo>
                    <a:pt x="215366" y="323951"/>
                  </a:lnTo>
                  <a:lnTo>
                    <a:pt x="214401" y="321411"/>
                  </a:lnTo>
                  <a:lnTo>
                    <a:pt x="216725" y="321411"/>
                  </a:lnTo>
                  <a:lnTo>
                    <a:pt x="216916" y="318871"/>
                  </a:lnTo>
                  <a:lnTo>
                    <a:pt x="219506" y="320141"/>
                  </a:lnTo>
                  <a:lnTo>
                    <a:pt x="218846" y="318871"/>
                  </a:lnTo>
                  <a:lnTo>
                    <a:pt x="218528" y="317601"/>
                  </a:lnTo>
                  <a:lnTo>
                    <a:pt x="217424" y="318871"/>
                  </a:lnTo>
                  <a:lnTo>
                    <a:pt x="218020" y="317601"/>
                  </a:lnTo>
                  <a:lnTo>
                    <a:pt x="213436" y="318871"/>
                  </a:lnTo>
                  <a:lnTo>
                    <a:pt x="213880" y="317601"/>
                  </a:lnTo>
                  <a:lnTo>
                    <a:pt x="214325" y="316331"/>
                  </a:lnTo>
                  <a:lnTo>
                    <a:pt x="213334" y="316331"/>
                  </a:lnTo>
                  <a:lnTo>
                    <a:pt x="211607" y="317601"/>
                  </a:lnTo>
                  <a:lnTo>
                    <a:pt x="210972" y="317601"/>
                  </a:lnTo>
                  <a:lnTo>
                    <a:pt x="211213" y="316331"/>
                  </a:lnTo>
                  <a:lnTo>
                    <a:pt x="209499" y="316331"/>
                  </a:lnTo>
                  <a:lnTo>
                    <a:pt x="208432" y="317601"/>
                  </a:lnTo>
                  <a:lnTo>
                    <a:pt x="210096" y="313791"/>
                  </a:lnTo>
                  <a:lnTo>
                    <a:pt x="211213" y="311251"/>
                  </a:lnTo>
                  <a:lnTo>
                    <a:pt x="202222" y="311251"/>
                  </a:lnTo>
                  <a:lnTo>
                    <a:pt x="204558" y="306171"/>
                  </a:lnTo>
                  <a:lnTo>
                    <a:pt x="202514" y="304901"/>
                  </a:lnTo>
                  <a:lnTo>
                    <a:pt x="200202" y="303631"/>
                  </a:lnTo>
                  <a:lnTo>
                    <a:pt x="198704" y="301091"/>
                  </a:lnTo>
                  <a:lnTo>
                    <a:pt x="199567" y="301091"/>
                  </a:lnTo>
                  <a:lnTo>
                    <a:pt x="199110" y="298551"/>
                  </a:lnTo>
                  <a:lnTo>
                    <a:pt x="194005" y="303631"/>
                  </a:lnTo>
                  <a:lnTo>
                    <a:pt x="193446" y="299821"/>
                  </a:lnTo>
                  <a:lnTo>
                    <a:pt x="194818" y="297281"/>
                  </a:lnTo>
                  <a:lnTo>
                    <a:pt x="195922" y="299821"/>
                  </a:lnTo>
                  <a:lnTo>
                    <a:pt x="196176" y="298551"/>
                  </a:lnTo>
                  <a:lnTo>
                    <a:pt x="197358" y="297281"/>
                  </a:lnTo>
                  <a:lnTo>
                    <a:pt x="198551" y="296011"/>
                  </a:lnTo>
                  <a:lnTo>
                    <a:pt x="200914" y="293471"/>
                  </a:lnTo>
                  <a:lnTo>
                    <a:pt x="192862" y="296011"/>
                  </a:lnTo>
                  <a:lnTo>
                    <a:pt x="194335" y="292201"/>
                  </a:lnTo>
                  <a:lnTo>
                    <a:pt x="194983" y="292201"/>
                  </a:lnTo>
                  <a:lnTo>
                    <a:pt x="195275" y="290931"/>
                  </a:lnTo>
                  <a:lnTo>
                    <a:pt x="195554" y="289661"/>
                  </a:lnTo>
                  <a:lnTo>
                    <a:pt x="190334" y="290931"/>
                  </a:lnTo>
                  <a:lnTo>
                    <a:pt x="188849" y="288391"/>
                  </a:lnTo>
                  <a:lnTo>
                    <a:pt x="185826" y="288391"/>
                  </a:lnTo>
                  <a:lnTo>
                    <a:pt x="182587" y="287121"/>
                  </a:lnTo>
                  <a:lnTo>
                    <a:pt x="181025" y="286321"/>
                  </a:lnTo>
                  <a:lnTo>
                    <a:pt x="180632" y="287121"/>
                  </a:lnTo>
                  <a:lnTo>
                    <a:pt x="178485" y="285851"/>
                  </a:lnTo>
                  <a:lnTo>
                    <a:pt x="179031" y="284581"/>
                  </a:lnTo>
                  <a:lnTo>
                    <a:pt x="178816" y="282041"/>
                  </a:lnTo>
                  <a:lnTo>
                    <a:pt x="180759" y="279501"/>
                  </a:lnTo>
                  <a:lnTo>
                    <a:pt x="182372" y="282041"/>
                  </a:lnTo>
                  <a:lnTo>
                    <a:pt x="184340" y="278231"/>
                  </a:lnTo>
                  <a:lnTo>
                    <a:pt x="180340" y="279501"/>
                  </a:lnTo>
                  <a:lnTo>
                    <a:pt x="180022" y="278231"/>
                  </a:lnTo>
                  <a:lnTo>
                    <a:pt x="181305" y="276961"/>
                  </a:lnTo>
                  <a:lnTo>
                    <a:pt x="178612" y="274421"/>
                  </a:lnTo>
                  <a:lnTo>
                    <a:pt x="175577" y="278231"/>
                  </a:lnTo>
                  <a:lnTo>
                    <a:pt x="174828" y="276961"/>
                  </a:lnTo>
                  <a:lnTo>
                    <a:pt x="173304" y="274421"/>
                  </a:lnTo>
                  <a:lnTo>
                    <a:pt x="172669" y="275691"/>
                  </a:lnTo>
                  <a:lnTo>
                    <a:pt x="168351" y="276961"/>
                  </a:lnTo>
                  <a:lnTo>
                    <a:pt x="171577" y="274421"/>
                  </a:lnTo>
                  <a:lnTo>
                    <a:pt x="173177" y="273151"/>
                  </a:lnTo>
                  <a:lnTo>
                    <a:pt x="169633" y="274421"/>
                  </a:lnTo>
                  <a:lnTo>
                    <a:pt x="172224" y="270611"/>
                  </a:lnTo>
                  <a:lnTo>
                    <a:pt x="166179" y="270611"/>
                  </a:lnTo>
                  <a:lnTo>
                    <a:pt x="163995" y="269341"/>
                  </a:lnTo>
                  <a:lnTo>
                    <a:pt x="167132" y="268071"/>
                  </a:lnTo>
                  <a:lnTo>
                    <a:pt x="170154" y="269341"/>
                  </a:lnTo>
                  <a:lnTo>
                    <a:pt x="172643" y="269341"/>
                  </a:lnTo>
                  <a:lnTo>
                    <a:pt x="171767" y="268071"/>
                  </a:lnTo>
                  <a:lnTo>
                    <a:pt x="169392" y="265531"/>
                  </a:lnTo>
                  <a:lnTo>
                    <a:pt x="167449" y="266801"/>
                  </a:lnTo>
                  <a:lnTo>
                    <a:pt x="169176" y="266801"/>
                  </a:lnTo>
                  <a:lnTo>
                    <a:pt x="165735" y="268071"/>
                  </a:lnTo>
                  <a:lnTo>
                    <a:pt x="163144" y="268071"/>
                  </a:lnTo>
                  <a:lnTo>
                    <a:pt x="161404" y="265531"/>
                  </a:lnTo>
                  <a:lnTo>
                    <a:pt x="167513" y="260451"/>
                  </a:lnTo>
                  <a:lnTo>
                    <a:pt x="158229" y="260451"/>
                  </a:lnTo>
                  <a:lnTo>
                    <a:pt x="161429" y="254101"/>
                  </a:lnTo>
                  <a:lnTo>
                    <a:pt x="156159" y="252831"/>
                  </a:lnTo>
                  <a:lnTo>
                    <a:pt x="156121" y="249021"/>
                  </a:lnTo>
                  <a:lnTo>
                    <a:pt x="148907" y="249021"/>
                  </a:lnTo>
                  <a:lnTo>
                    <a:pt x="126936" y="249021"/>
                  </a:lnTo>
                  <a:lnTo>
                    <a:pt x="123494" y="249021"/>
                  </a:lnTo>
                  <a:lnTo>
                    <a:pt x="123405" y="250291"/>
                  </a:lnTo>
                  <a:lnTo>
                    <a:pt x="129921" y="251561"/>
                  </a:lnTo>
                  <a:lnTo>
                    <a:pt x="128104" y="256641"/>
                  </a:lnTo>
                  <a:lnTo>
                    <a:pt x="132969" y="256641"/>
                  </a:lnTo>
                  <a:lnTo>
                    <a:pt x="129336" y="264261"/>
                  </a:lnTo>
                  <a:lnTo>
                    <a:pt x="140792" y="264261"/>
                  </a:lnTo>
                  <a:lnTo>
                    <a:pt x="139966" y="270611"/>
                  </a:lnTo>
                  <a:lnTo>
                    <a:pt x="141147" y="269341"/>
                  </a:lnTo>
                  <a:lnTo>
                    <a:pt x="143090" y="269341"/>
                  </a:lnTo>
                  <a:lnTo>
                    <a:pt x="148145" y="274421"/>
                  </a:lnTo>
                  <a:lnTo>
                    <a:pt x="152019" y="280771"/>
                  </a:lnTo>
                  <a:lnTo>
                    <a:pt x="155384" y="287121"/>
                  </a:lnTo>
                  <a:lnTo>
                    <a:pt x="158864" y="292201"/>
                  </a:lnTo>
                  <a:lnTo>
                    <a:pt x="160794" y="296011"/>
                  </a:lnTo>
                  <a:lnTo>
                    <a:pt x="167170" y="287121"/>
                  </a:lnTo>
                  <a:lnTo>
                    <a:pt x="166801" y="293471"/>
                  </a:lnTo>
                  <a:lnTo>
                    <a:pt x="163474" y="294741"/>
                  </a:lnTo>
                  <a:lnTo>
                    <a:pt x="171107" y="297281"/>
                  </a:lnTo>
                  <a:lnTo>
                    <a:pt x="172707" y="304901"/>
                  </a:lnTo>
                  <a:lnTo>
                    <a:pt x="179705" y="307441"/>
                  </a:lnTo>
                  <a:lnTo>
                    <a:pt x="178841" y="307441"/>
                  </a:lnTo>
                  <a:lnTo>
                    <a:pt x="178079" y="308711"/>
                  </a:lnTo>
                  <a:lnTo>
                    <a:pt x="177647" y="308711"/>
                  </a:lnTo>
                  <a:lnTo>
                    <a:pt x="176745" y="311251"/>
                  </a:lnTo>
                  <a:lnTo>
                    <a:pt x="181013" y="312521"/>
                  </a:lnTo>
                  <a:lnTo>
                    <a:pt x="182549" y="311251"/>
                  </a:lnTo>
                  <a:lnTo>
                    <a:pt x="183045" y="311251"/>
                  </a:lnTo>
                  <a:lnTo>
                    <a:pt x="181317" y="312521"/>
                  </a:lnTo>
                  <a:lnTo>
                    <a:pt x="180962" y="313791"/>
                  </a:lnTo>
                  <a:lnTo>
                    <a:pt x="180784" y="315061"/>
                  </a:lnTo>
                  <a:lnTo>
                    <a:pt x="185661" y="313791"/>
                  </a:lnTo>
                  <a:lnTo>
                    <a:pt x="184073" y="316331"/>
                  </a:lnTo>
                  <a:lnTo>
                    <a:pt x="184619" y="316331"/>
                  </a:lnTo>
                  <a:lnTo>
                    <a:pt x="185674" y="318871"/>
                  </a:lnTo>
                  <a:lnTo>
                    <a:pt x="187261" y="316331"/>
                  </a:lnTo>
                  <a:lnTo>
                    <a:pt x="187871" y="320141"/>
                  </a:lnTo>
                  <a:lnTo>
                    <a:pt x="191350" y="318871"/>
                  </a:lnTo>
                  <a:lnTo>
                    <a:pt x="191325" y="321424"/>
                  </a:lnTo>
                  <a:lnTo>
                    <a:pt x="191096" y="321487"/>
                  </a:lnTo>
                  <a:lnTo>
                    <a:pt x="190868" y="321538"/>
                  </a:lnTo>
                  <a:lnTo>
                    <a:pt x="190576" y="321703"/>
                  </a:lnTo>
                  <a:lnTo>
                    <a:pt x="190677" y="323773"/>
                  </a:lnTo>
                  <a:lnTo>
                    <a:pt x="191185" y="322770"/>
                  </a:lnTo>
                  <a:lnTo>
                    <a:pt x="191325" y="322072"/>
                  </a:lnTo>
                  <a:lnTo>
                    <a:pt x="191325" y="322681"/>
                  </a:lnTo>
                  <a:lnTo>
                    <a:pt x="194602" y="321411"/>
                  </a:lnTo>
                  <a:lnTo>
                    <a:pt x="192887" y="326491"/>
                  </a:lnTo>
                  <a:lnTo>
                    <a:pt x="196621" y="323951"/>
                  </a:lnTo>
                  <a:lnTo>
                    <a:pt x="192925" y="326491"/>
                  </a:lnTo>
                  <a:lnTo>
                    <a:pt x="196545" y="329031"/>
                  </a:lnTo>
                  <a:lnTo>
                    <a:pt x="197815" y="329031"/>
                  </a:lnTo>
                  <a:lnTo>
                    <a:pt x="198945" y="331571"/>
                  </a:lnTo>
                  <a:lnTo>
                    <a:pt x="197053" y="331571"/>
                  </a:lnTo>
                  <a:lnTo>
                    <a:pt x="198234" y="332841"/>
                  </a:lnTo>
                  <a:lnTo>
                    <a:pt x="199923" y="334111"/>
                  </a:lnTo>
                  <a:lnTo>
                    <a:pt x="201587" y="331571"/>
                  </a:lnTo>
                  <a:lnTo>
                    <a:pt x="199313" y="337921"/>
                  </a:lnTo>
                  <a:lnTo>
                    <a:pt x="209296" y="334111"/>
                  </a:lnTo>
                  <a:lnTo>
                    <a:pt x="204851" y="340461"/>
                  </a:lnTo>
                  <a:lnTo>
                    <a:pt x="210045" y="343001"/>
                  </a:lnTo>
                  <a:lnTo>
                    <a:pt x="213779" y="345147"/>
                  </a:lnTo>
                  <a:lnTo>
                    <a:pt x="210870" y="348081"/>
                  </a:lnTo>
                  <a:lnTo>
                    <a:pt x="214452" y="349148"/>
                  </a:lnTo>
                  <a:lnTo>
                    <a:pt x="214541" y="346811"/>
                  </a:lnTo>
                  <a:lnTo>
                    <a:pt x="214477" y="345554"/>
                  </a:lnTo>
                  <a:lnTo>
                    <a:pt x="218198" y="348081"/>
                  </a:lnTo>
                  <a:lnTo>
                    <a:pt x="216293" y="349351"/>
                  </a:lnTo>
                  <a:lnTo>
                    <a:pt x="219849" y="349351"/>
                  </a:lnTo>
                  <a:lnTo>
                    <a:pt x="221653" y="353161"/>
                  </a:lnTo>
                  <a:lnTo>
                    <a:pt x="221830" y="354431"/>
                  </a:lnTo>
                  <a:lnTo>
                    <a:pt x="218757" y="354431"/>
                  </a:lnTo>
                  <a:lnTo>
                    <a:pt x="223024" y="356971"/>
                  </a:lnTo>
                  <a:lnTo>
                    <a:pt x="223507" y="362051"/>
                  </a:lnTo>
                  <a:lnTo>
                    <a:pt x="227660" y="363258"/>
                  </a:lnTo>
                  <a:lnTo>
                    <a:pt x="229438" y="360781"/>
                  </a:lnTo>
                  <a:lnTo>
                    <a:pt x="234746" y="362051"/>
                  </a:lnTo>
                  <a:lnTo>
                    <a:pt x="236181" y="362051"/>
                  </a:lnTo>
                  <a:lnTo>
                    <a:pt x="230390" y="364591"/>
                  </a:lnTo>
                  <a:lnTo>
                    <a:pt x="237147" y="365861"/>
                  </a:lnTo>
                  <a:lnTo>
                    <a:pt x="232524" y="367411"/>
                  </a:lnTo>
                  <a:lnTo>
                    <a:pt x="232600" y="368401"/>
                  </a:lnTo>
                  <a:lnTo>
                    <a:pt x="232041" y="369671"/>
                  </a:lnTo>
                  <a:lnTo>
                    <a:pt x="230263" y="369671"/>
                  </a:lnTo>
                  <a:lnTo>
                    <a:pt x="232778" y="370941"/>
                  </a:lnTo>
                  <a:lnTo>
                    <a:pt x="234111" y="369671"/>
                  </a:lnTo>
                  <a:lnTo>
                    <a:pt x="235508" y="370941"/>
                  </a:lnTo>
                  <a:lnTo>
                    <a:pt x="234632" y="372211"/>
                  </a:lnTo>
                  <a:lnTo>
                    <a:pt x="237667" y="372211"/>
                  </a:lnTo>
                  <a:lnTo>
                    <a:pt x="238150" y="374751"/>
                  </a:lnTo>
                  <a:lnTo>
                    <a:pt x="236664" y="374751"/>
                  </a:lnTo>
                  <a:lnTo>
                    <a:pt x="238963" y="377291"/>
                  </a:lnTo>
                  <a:lnTo>
                    <a:pt x="244602" y="377291"/>
                  </a:lnTo>
                  <a:lnTo>
                    <a:pt x="245173" y="381101"/>
                  </a:lnTo>
                  <a:lnTo>
                    <a:pt x="240715" y="382371"/>
                  </a:lnTo>
                  <a:lnTo>
                    <a:pt x="244665" y="383641"/>
                  </a:lnTo>
                  <a:lnTo>
                    <a:pt x="241477" y="384911"/>
                  </a:lnTo>
                  <a:lnTo>
                    <a:pt x="243611" y="386181"/>
                  </a:lnTo>
                  <a:lnTo>
                    <a:pt x="244767" y="384911"/>
                  </a:lnTo>
                  <a:lnTo>
                    <a:pt x="245694" y="386181"/>
                  </a:lnTo>
                  <a:lnTo>
                    <a:pt x="248996" y="386181"/>
                  </a:lnTo>
                  <a:lnTo>
                    <a:pt x="248767" y="388721"/>
                  </a:lnTo>
                  <a:lnTo>
                    <a:pt x="246659" y="388721"/>
                  </a:lnTo>
                  <a:lnTo>
                    <a:pt x="249135" y="391261"/>
                  </a:lnTo>
                  <a:lnTo>
                    <a:pt x="249364" y="388721"/>
                  </a:lnTo>
                  <a:lnTo>
                    <a:pt x="252095" y="388721"/>
                  </a:lnTo>
                  <a:lnTo>
                    <a:pt x="253479" y="386181"/>
                  </a:lnTo>
                  <a:lnTo>
                    <a:pt x="253885" y="388721"/>
                  </a:lnTo>
                  <a:lnTo>
                    <a:pt x="253263" y="388721"/>
                  </a:lnTo>
                  <a:lnTo>
                    <a:pt x="254850" y="389991"/>
                  </a:lnTo>
                  <a:lnTo>
                    <a:pt x="253390" y="392531"/>
                  </a:lnTo>
                  <a:lnTo>
                    <a:pt x="256540" y="392531"/>
                  </a:lnTo>
                  <a:lnTo>
                    <a:pt x="256413" y="393801"/>
                  </a:lnTo>
                  <a:lnTo>
                    <a:pt x="255524" y="395071"/>
                  </a:lnTo>
                  <a:lnTo>
                    <a:pt x="252539" y="396341"/>
                  </a:lnTo>
                  <a:lnTo>
                    <a:pt x="255219" y="396341"/>
                  </a:lnTo>
                  <a:lnTo>
                    <a:pt x="254952" y="400151"/>
                  </a:lnTo>
                  <a:lnTo>
                    <a:pt x="258572" y="398881"/>
                  </a:lnTo>
                  <a:lnTo>
                    <a:pt x="257657" y="400151"/>
                  </a:lnTo>
                  <a:lnTo>
                    <a:pt x="255866" y="400151"/>
                  </a:lnTo>
                  <a:lnTo>
                    <a:pt x="255562" y="401421"/>
                  </a:lnTo>
                  <a:lnTo>
                    <a:pt x="258267" y="400151"/>
                  </a:lnTo>
                  <a:lnTo>
                    <a:pt x="257975" y="401421"/>
                  </a:lnTo>
                  <a:lnTo>
                    <a:pt x="257683" y="401421"/>
                  </a:lnTo>
                  <a:lnTo>
                    <a:pt x="256184" y="402691"/>
                  </a:lnTo>
                  <a:lnTo>
                    <a:pt x="257086" y="405231"/>
                  </a:lnTo>
                  <a:lnTo>
                    <a:pt x="260096" y="398881"/>
                  </a:lnTo>
                  <a:lnTo>
                    <a:pt x="259778" y="402691"/>
                  </a:lnTo>
                  <a:lnTo>
                    <a:pt x="258584" y="402691"/>
                  </a:lnTo>
                  <a:lnTo>
                    <a:pt x="259130" y="406501"/>
                  </a:lnTo>
                  <a:lnTo>
                    <a:pt x="263004" y="407771"/>
                  </a:lnTo>
                  <a:lnTo>
                    <a:pt x="263258" y="410311"/>
                  </a:lnTo>
                  <a:lnTo>
                    <a:pt x="260197" y="412851"/>
                  </a:lnTo>
                  <a:lnTo>
                    <a:pt x="261188" y="409041"/>
                  </a:lnTo>
                  <a:lnTo>
                    <a:pt x="258737" y="411581"/>
                  </a:lnTo>
                  <a:lnTo>
                    <a:pt x="260070" y="412851"/>
                  </a:lnTo>
                  <a:lnTo>
                    <a:pt x="261404" y="414121"/>
                  </a:lnTo>
                  <a:lnTo>
                    <a:pt x="266928" y="416661"/>
                  </a:lnTo>
                  <a:lnTo>
                    <a:pt x="267995" y="420471"/>
                  </a:lnTo>
                  <a:lnTo>
                    <a:pt x="273240" y="417931"/>
                  </a:lnTo>
                  <a:lnTo>
                    <a:pt x="266992" y="424281"/>
                  </a:lnTo>
                  <a:lnTo>
                    <a:pt x="269621" y="424281"/>
                  </a:lnTo>
                  <a:lnTo>
                    <a:pt x="267157" y="425551"/>
                  </a:lnTo>
                  <a:lnTo>
                    <a:pt x="267766" y="425551"/>
                  </a:lnTo>
                  <a:lnTo>
                    <a:pt x="268173" y="428091"/>
                  </a:lnTo>
                  <a:lnTo>
                    <a:pt x="271462" y="429361"/>
                  </a:lnTo>
                  <a:lnTo>
                    <a:pt x="274891" y="433171"/>
                  </a:lnTo>
                  <a:lnTo>
                    <a:pt x="273354" y="433171"/>
                  </a:lnTo>
                  <a:lnTo>
                    <a:pt x="272923" y="434441"/>
                  </a:lnTo>
                  <a:lnTo>
                    <a:pt x="274485" y="436981"/>
                  </a:lnTo>
                  <a:lnTo>
                    <a:pt x="274624" y="439521"/>
                  </a:lnTo>
                  <a:lnTo>
                    <a:pt x="276352" y="439521"/>
                  </a:lnTo>
                  <a:lnTo>
                    <a:pt x="277990" y="438251"/>
                  </a:lnTo>
                  <a:lnTo>
                    <a:pt x="277037" y="443331"/>
                  </a:lnTo>
                  <a:lnTo>
                    <a:pt x="279615" y="447141"/>
                  </a:lnTo>
                  <a:lnTo>
                    <a:pt x="282346" y="449681"/>
                  </a:lnTo>
                  <a:lnTo>
                    <a:pt x="281851" y="453491"/>
                  </a:lnTo>
                  <a:lnTo>
                    <a:pt x="281609" y="453491"/>
                  </a:lnTo>
                  <a:lnTo>
                    <a:pt x="280149" y="452221"/>
                  </a:lnTo>
                  <a:lnTo>
                    <a:pt x="280327" y="453491"/>
                  </a:lnTo>
                  <a:lnTo>
                    <a:pt x="283121" y="456031"/>
                  </a:lnTo>
                  <a:lnTo>
                    <a:pt x="284848" y="454990"/>
                  </a:lnTo>
                  <a:lnTo>
                    <a:pt x="285686" y="453491"/>
                  </a:lnTo>
                  <a:lnTo>
                    <a:pt x="287223" y="453491"/>
                  </a:lnTo>
                  <a:lnTo>
                    <a:pt x="288671" y="454761"/>
                  </a:lnTo>
                  <a:lnTo>
                    <a:pt x="289052" y="456031"/>
                  </a:lnTo>
                  <a:lnTo>
                    <a:pt x="286880" y="454761"/>
                  </a:lnTo>
                  <a:lnTo>
                    <a:pt x="285457" y="457301"/>
                  </a:lnTo>
                  <a:lnTo>
                    <a:pt x="286677" y="457301"/>
                  </a:lnTo>
                  <a:lnTo>
                    <a:pt x="283476" y="461111"/>
                  </a:lnTo>
                  <a:lnTo>
                    <a:pt x="291338" y="456031"/>
                  </a:lnTo>
                  <a:lnTo>
                    <a:pt x="289725" y="459841"/>
                  </a:lnTo>
                  <a:lnTo>
                    <a:pt x="288493" y="459841"/>
                  </a:lnTo>
                  <a:lnTo>
                    <a:pt x="289496" y="461111"/>
                  </a:lnTo>
                  <a:lnTo>
                    <a:pt x="291439" y="461111"/>
                  </a:lnTo>
                  <a:lnTo>
                    <a:pt x="291541" y="462381"/>
                  </a:lnTo>
                  <a:lnTo>
                    <a:pt x="289115" y="463651"/>
                  </a:lnTo>
                  <a:lnTo>
                    <a:pt x="293865" y="463651"/>
                  </a:lnTo>
                  <a:lnTo>
                    <a:pt x="291769" y="466191"/>
                  </a:lnTo>
                  <a:lnTo>
                    <a:pt x="290791" y="466191"/>
                  </a:lnTo>
                  <a:lnTo>
                    <a:pt x="290436" y="464921"/>
                  </a:lnTo>
                  <a:lnTo>
                    <a:pt x="289458" y="464921"/>
                  </a:lnTo>
                  <a:lnTo>
                    <a:pt x="286956" y="467461"/>
                  </a:lnTo>
                  <a:lnTo>
                    <a:pt x="287794" y="467461"/>
                  </a:lnTo>
                  <a:lnTo>
                    <a:pt x="287731" y="468731"/>
                  </a:lnTo>
                  <a:lnTo>
                    <a:pt x="287337" y="471271"/>
                  </a:lnTo>
                  <a:lnTo>
                    <a:pt x="287921" y="470001"/>
                  </a:lnTo>
                  <a:lnTo>
                    <a:pt x="295490" y="470001"/>
                  </a:lnTo>
                  <a:lnTo>
                    <a:pt x="290652" y="473811"/>
                  </a:lnTo>
                  <a:lnTo>
                    <a:pt x="291147" y="473925"/>
                  </a:lnTo>
                  <a:lnTo>
                    <a:pt x="291376" y="473925"/>
                  </a:lnTo>
                  <a:lnTo>
                    <a:pt x="298818" y="473925"/>
                  </a:lnTo>
                  <a:lnTo>
                    <a:pt x="297853" y="473811"/>
                  </a:lnTo>
                  <a:lnTo>
                    <a:pt x="302514" y="470001"/>
                  </a:lnTo>
                  <a:close/>
                </a:path>
                <a:path w="309879" h="532765">
                  <a:moveTo>
                    <a:pt x="302691" y="473811"/>
                  </a:moveTo>
                  <a:lnTo>
                    <a:pt x="301739" y="473811"/>
                  </a:lnTo>
                  <a:lnTo>
                    <a:pt x="300875" y="476351"/>
                  </a:lnTo>
                  <a:lnTo>
                    <a:pt x="302691" y="473811"/>
                  </a:lnTo>
                  <a:close/>
                </a:path>
                <a:path w="309879" h="532765">
                  <a:moveTo>
                    <a:pt x="302742" y="483971"/>
                  </a:moveTo>
                  <a:lnTo>
                    <a:pt x="301434" y="483971"/>
                  </a:lnTo>
                  <a:lnTo>
                    <a:pt x="302729" y="485228"/>
                  </a:lnTo>
                  <a:lnTo>
                    <a:pt x="302742" y="483971"/>
                  </a:lnTo>
                  <a:close/>
                </a:path>
                <a:path w="309879" h="532765">
                  <a:moveTo>
                    <a:pt x="303022" y="503021"/>
                  </a:moveTo>
                  <a:lnTo>
                    <a:pt x="301929" y="503453"/>
                  </a:lnTo>
                  <a:lnTo>
                    <a:pt x="302018" y="504291"/>
                  </a:lnTo>
                  <a:lnTo>
                    <a:pt x="303022" y="503021"/>
                  </a:lnTo>
                  <a:close/>
                </a:path>
                <a:path w="309879" h="532765">
                  <a:moveTo>
                    <a:pt x="303022" y="467258"/>
                  </a:moveTo>
                  <a:lnTo>
                    <a:pt x="303009" y="466839"/>
                  </a:lnTo>
                  <a:lnTo>
                    <a:pt x="300189" y="467702"/>
                  </a:lnTo>
                  <a:lnTo>
                    <a:pt x="298919" y="467982"/>
                  </a:lnTo>
                  <a:lnTo>
                    <a:pt x="300151" y="467791"/>
                  </a:lnTo>
                  <a:lnTo>
                    <a:pt x="300799" y="467880"/>
                  </a:lnTo>
                  <a:lnTo>
                    <a:pt x="301117" y="468147"/>
                  </a:lnTo>
                  <a:lnTo>
                    <a:pt x="301650" y="467969"/>
                  </a:lnTo>
                  <a:lnTo>
                    <a:pt x="302272" y="467677"/>
                  </a:lnTo>
                  <a:lnTo>
                    <a:pt x="303022" y="467258"/>
                  </a:lnTo>
                  <a:close/>
                </a:path>
                <a:path w="309879" h="532765">
                  <a:moveTo>
                    <a:pt x="305015" y="510641"/>
                  </a:moveTo>
                  <a:lnTo>
                    <a:pt x="304723" y="509371"/>
                  </a:lnTo>
                  <a:lnTo>
                    <a:pt x="304038" y="510641"/>
                  </a:lnTo>
                  <a:lnTo>
                    <a:pt x="305015" y="510641"/>
                  </a:lnTo>
                  <a:close/>
                </a:path>
                <a:path w="309879" h="532765">
                  <a:moveTo>
                    <a:pt x="305879" y="519061"/>
                  </a:moveTo>
                  <a:lnTo>
                    <a:pt x="305269" y="518312"/>
                  </a:lnTo>
                  <a:lnTo>
                    <a:pt x="301739" y="518553"/>
                  </a:lnTo>
                  <a:lnTo>
                    <a:pt x="302971" y="519633"/>
                  </a:lnTo>
                  <a:lnTo>
                    <a:pt x="303923" y="519722"/>
                  </a:lnTo>
                  <a:lnTo>
                    <a:pt x="305879" y="519061"/>
                  </a:lnTo>
                  <a:close/>
                </a:path>
                <a:path w="309879" h="532765">
                  <a:moveTo>
                    <a:pt x="308279" y="515277"/>
                  </a:moveTo>
                  <a:lnTo>
                    <a:pt x="308025" y="513842"/>
                  </a:lnTo>
                  <a:lnTo>
                    <a:pt x="305511" y="512940"/>
                  </a:lnTo>
                  <a:lnTo>
                    <a:pt x="306171" y="512432"/>
                  </a:lnTo>
                  <a:lnTo>
                    <a:pt x="307124" y="512508"/>
                  </a:lnTo>
                  <a:lnTo>
                    <a:pt x="307759" y="512419"/>
                  </a:lnTo>
                  <a:lnTo>
                    <a:pt x="305879" y="511835"/>
                  </a:lnTo>
                  <a:lnTo>
                    <a:pt x="302729" y="511454"/>
                  </a:lnTo>
                  <a:lnTo>
                    <a:pt x="299808" y="512889"/>
                  </a:lnTo>
                  <a:lnTo>
                    <a:pt x="303288" y="513029"/>
                  </a:lnTo>
                  <a:lnTo>
                    <a:pt x="302006" y="513600"/>
                  </a:lnTo>
                  <a:lnTo>
                    <a:pt x="306108" y="513676"/>
                  </a:lnTo>
                  <a:lnTo>
                    <a:pt x="306717" y="514426"/>
                  </a:lnTo>
                  <a:lnTo>
                    <a:pt x="305409" y="515429"/>
                  </a:lnTo>
                  <a:lnTo>
                    <a:pt x="304126" y="515594"/>
                  </a:lnTo>
                  <a:lnTo>
                    <a:pt x="305066" y="515683"/>
                  </a:lnTo>
                  <a:lnTo>
                    <a:pt x="303733" y="517067"/>
                  </a:lnTo>
                  <a:lnTo>
                    <a:pt x="305955" y="517004"/>
                  </a:lnTo>
                  <a:lnTo>
                    <a:pt x="308279" y="515277"/>
                  </a:lnTo>
                  <a:close/>
                </a:path>
                <a:path w="309879" h="532765">
                  <a:moveTo>
                    <a:pt x="309499" y="491591"/>
                  </a:moveTo>
                  <a:lnTo>
                    <a:pt x="303415" y="492861"/>
                  </a:lnTo>
                  <a:lnTo>
                    <a:pt x="304838" y="491591"/>
                  </a:lnTo>
                  <a:lnTo>
                    <a:pt x="306273" y="490321"/>
                  </a:lnTo>
                  <a:lnTo>
                    <a:pt x="306590" y="490321"/>
                  </a:lnTo>
                  <a:lnTo>
                    <a:pt x="304025" y="486511"/>
                  </a:lnTo>
                  <a:lnTo>
                    <a:pt x="303415" y="491591"/>
                  </a:lnTo>
                  <a:lnTo>
                    <a:pt x="298983" y="489051"/>
                  </a:lnTo>
                  <a:lnTo>
                    <a:pt x="305917" y="485241"/>
                  </a:lnTo>
                  <a:lnTo>
                    <a:pt x="302729" y="485228"/>
                  </a:lnTo>
                  <a:lnTo>
                    <a:pt x="300507" y="483971"/>
                  </a:lnTo>
                  <a:lnTo>
                    <a:pt x="302653" y="481431"/>
                  </a:lnTo>
                  <a:lnTo>
                    <a:pt x="297510" y="480161"/>
                  </a:lnTo>
                  <a:lnTo>
                    <a:pt x="299288" y="479196"/>
                  </a:lnTo>
                  <a:lnTo>
                    <a:pt x="298754" y="478891"/>
                  </a:lnTo>
                  <a:lnTo>
                    <a:pt x="299999" y="478256"/>
                  </a:lnTo>
                  <a:lnTo>
                    <a:pt x="300228" y="478688"/>
                  </a:lnTo>
                  <a:lnTo>
                    <a:pt x="302196" y="477621"/>
                  </a:lnTo>
                  <a:lnTo>
                    <a:pt x="301244" y="477621"/>
                  </a:lnTo>
                  <a:lnTo>
                    <a:pt x="303745" y="476351"/>
                  </a:lnTo>
                  <a:lnTo>
                    <a:pt x="300875" y="476351"/>
                  </a:lnTo>
                  <a:lnTo>
                    <a:pt x="297091" y="476351"/>
                  </a:lnTo>
                  <a:lnTo>
                    <a:pt x="297992" y="475081"/>
                  </a:lnTo>
                  <a:lnTo>
                    <a:pt x="296100" y="475081"/>
                  </a:lnTo>
                  <a:lnTo>
                    <a:pt x="293484" y="475081"/>
                  </a:lnTo>
                  <a:lnTo>
                    <a:pt x="290410" y="476351"/>
                  </a:lnTo>
                  <a:lnTo>
                    <a:pt x="289229" y="478891"/>
                  </a:lnTo>
                  <a:lnTo>
                    <a:pt x="291134" y="478891"/>
                  </a:lnTo>
                  <a:lnTo>
                    <a:pt x="287083" y="481431"/>
                  </a:lnTo>
                  <a:lnTo>
                    <a:pt x="291236" y="482701"/>
                  </a:lnTo>
                  <a:lnTo>
                    <a:pt x="291871" y="482701"/>
                  </a:lnTo>
                  <a:lnTo>
                    <a:pt x="296075" y="483971"/>
                  </a:lnTo>
                  <a:lnTo>
                    <a:pt x="289839" y="490321"/>
                  </a:lnTo>
                  <a:lnTo>
                    <a:pt x="295503" y="492861"/>
                  </a:lnTo>
                  <a:lnTo>
                    <a:pt x="298348" y="495401"/>
                  </a:lnTo>
                  <a:lnTo>
                    <a:pt x="301866" y="494131"/>
                  </a:lnTo>
                  <a:lnTo>
                    <a:pt x="304380" y="496671"/>
                  </a:lnTo>
                  <a:lnTo>
                    <a:pt x="303110" y="497941"/>
                  </a:lnTo>
                  <a:lnTo>
                    <a:pt x="300583" y="496671"/>
                  </a:lnTo>
                  <a:lnTo>
                    <a:pt x="299605" y="499211"/>
                  </a:lnTo>
                  <a:lnTo>
                    <a:pt x="300202" y="500481"/>
                  </a:lnTo>
                  <a:lnTo>
                    <a:pt x="301752" y="501751"/>
                  </a:lnTo>
                  <a:lnTo>
                    <a:pt x="306209" y="501751"/>
                  </a:lnTo>
                  <a:lnTo>
                    <a:pt x="302094" y="500481"/>
                  </a:lnTo>
                  <a:lnTo>
                    <a:pt x="303060" y="500481"/>
                  </a:lnTo>
                  <a:lnTo>
                    <a:pt x="305308" y="499211"/>
                  </a:lnTo>
                  <a:lnTo>
                    <a:pt x="306235" y="500481"/>
                  </a:lnTo>
                  <a:lnTo>
                    <a:pt x="307860" y="497941"/>
                  </a:lnTo>
                  <a:lnTo>
                    <a:pt x="304368" y="499211"/>
                  </a:lnTo>
                  <a:lnTo>
                    <a:pt x="305320" y="497941"/>
                  </a:lnTo>
                  <a:lnTo>
                    <a:pt x="306285" y="496671"/>
                  </a:lnTo>
                  <a:lnTo>
                    <a:pt x="307035" y="496671"/>
                  </a:lnTo>
                  <a:lnTo>
                    <a:pt x="305358" y="495401"/>
                  </a:lnTo>
                  <a:lnTo>
                    <a:pt x="306324" y="495401"/>
                  </a:lnTo>
                  <a:lnTo>
                    <a:pt x="308229" y="494131"/>
                  </a:lnTo>
                  <a:lnTo>
                    <a:pt x="307886" y="495401"/>
                  </a:lnTo>
                  <a:lnTo>
                    <a:pt x="308419" y="494131"/>
                  </a:lnTo>
                  <a:lnTo>
                    <a:pt x="308952" y="492861"/>
                  </a:lnTo>
                  <a:lnTo>
                    <a:pt x="309499" y="491591"/>
                  </a:lnTo>
                  <a:close/>
                </a:path>
                <a:path w="309879" h="532765">
                  <a:moveTo>
                    <a:pt x="309651" y="505561"/>
                  </a:moveTo>
                  <a:lnTo>
                    <a:pt x="302018" y="504291"/>
                  </a:lnTo>
                  <a:lnTo>
                    <a:pt x="299821" y="504291"/>
                  </a:lnTo>
                  <a:lnTo>
                    <a:pt x="297738" y="504291"/>
                  </a:lnTo>
                  <a:lnTo>
                    <a:pt x="299046" y="505561"/>
                  </a:lnTo>
                  <a:lnTo>
                    <a:pt x="301282" y="506831"/>
                  </a:lnTo>
                  <a:lnTo>
                    <a:pt x="302590" y="508101"/>
                  </a:lnTo>
                  <a:lnTo>
                    <a:pt x="304152" y="508101"/>
                  </a:lnTo>
                  <a:lnTo>
                    <a:pt x="309651" y="505561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893834" y="7646244"/>
              <a:ext cx="470534" cy="911225"/>
            </a:xfrm>
            <a:custGeom>
              <a:avLst/>
              <a:gdLst/>
              <a:ahLst/>
              <a:cxnLst/>
              <a:rect l="l" t="t" r="r" b="b"/>
              <a:pathLst>
                <a:path w="470535" h="911225">
                  <a:moveTo>
                    <a:pt x="2133" y="366090"/>
                  </a:moveTo>
                  <a:lnTo>
                    <a:pt x="2120" y="365810"/>
                  </a:lnTo>
                  <a:lnTo>
                    <a:pt x="2082" y="366090"/>
                  </a:lnTo>
                  <a:close/>
                </a:path>
                <a:path w="470535" h="911225">
                  <a:moveTo>
                    <a:pt x="2501" y="363372"/>
                  </a:moveTo>
                  <a:lnTo>
                    <a:pt x="2235" y="364070"/>
                  </a:lnTo>
                  <a:lnTo>
                    <a:pt x="2108" y="364947"/>
                  </a:lnTo>
                  <a:lnTo>
                    <a:pt x="2120" y="365810"/>
                  </a:lnTo>
                  <a:lnTo>
                    <a:pt x="2501" y="363372"/>
                  </a:lnTo>
                  <a:close/>
                </a:path>
                <a:path w="470535" h="911225">
                  <a:moveTo>
                    <a:pt x="3111" y="346519"/>
                  </a:moveTo>
                  <a:lnTo>
                    <a:pt x="2082" y="345440"/>
                  </a:lnTo>
                  <a:lnTo>
                    <a:pt x="2667" y="346710"/>
                  </a:lnTo>
                  <a:lnTo>
                    <a:pt x="3111" y="346519"/>
                  </a:lnTo>
                  <a:close/>
                </a:path>
                <a:path w="470535" h="911225">
                  <a:moveTo>
                    <a:pt x="4102" y="354799"/>
                  </a:moveTo>
                  <a:lnTo>
                    <a:pt x="3860" y="354698"/>
                  </a:lnTo>
                  <a:lnTo>
                    <a:pt x="3683" y="354584"/>
                  </a:lnTo>
                  <a:lnTo>
                    <a:pt x="3340" y="354520"/>
                  </a:lnTo>
                  <a:lnTo>
                    <a:pt x="2044" y="356158"/>
                  </a:lnTo>
                  <a:lnTo>
                    <a:pt x="3086" y="355727"/>
                  </a:lnTo>
                  <a:lnTo>
                    <a:pt x="3695" y="355269"/>
                  </a:lnTo>
                  <a:lnTo>
                    <a:pt x="4102" y="354799"/>
                  </a:lnTo>
                  <a:close/>
                </a:path>
                <a:path w="470535" h="911225">
                  <a:moveTo>
                    <a:pt x="5791" y="392430"/>
                  </a:moveTo>
                  <a:lnTo>
                    <a:pt x="5257" y="391528"/>
                  </a:lnTo>
                  <a:lnTo>
                    <a:pt x="4559" y="392430"/>
                  </a:lnTo>
                  <a:lnTo>
                    <a:pt x="5791" y="392430"/>
                  </a:lnTo>
                  <a:close/>
                </a:path>
                <a:path w="470535" h="911225">
                  <a:moveTo>
                    <a:pt x="9105" y="416636"/>
                  </a:moveTo>
                  <a:lnTo>
                    <a:pt x="8572" y="416560"/>
                  </a:lnTo>
                  <a:lnTo>
                    <a:pt x="9105" y="416636"/>
                  </a:lnTo>
                  <a:close/>
                </a:path>
                <a:path w="470535" h="911225">
                  <a:moveTo>
                    <a:pt x="9105" y="284480"/>
                  </a:moveTo>
                  <a:lnTo>
                    <a:pt x="8267" y="283324"/>
                  </a:lnTo>
                  <a:lnTo>
                    <a:pt x="7835" y="284480"/>
                  </a:lnTo>
                  <a:lnTo>
                    <a:pt x="9105" y="284480"/>
                  </a:lnTo>
                  <a:close/>
                </a:path>
                <a:path w="470535" h="911225">
                  <a:moveTo>
                    <a:pt x="11087" y="416953"/>
                  </a:moveTo>
                  <a:lnTo>
                    <a:pt x="9105" y="416636"/>
                  </a:lnTo>
                  <a:lnTo>
                    <a:pt x="10109" y="417830"/>
                  </a:lnTo>
                  <a:lnTo>
                    <a:pt x="11087" y="416953"/>
                  </a:lnTo>
                  <a:close/>
                </a:path>
                <a:path w="470535" h="911225">
                  <a:moveTo>
                    <a:pt x="11531" y="416560"/>
                  </a:moveTo>
                  <a:lnTo>
                    <a:pt x="11087" y="416953"/>
                  </a:lnTo>
                  <a:lnTo>
                    <a:pt x="11404" y="417004"/>
                  </a:lnTo>
                  <a:lnTo>
                    <a:pt x="11531" y="416560"/>
                  </a:lnTo>
                  <a:close/>
                </a:path>
                <a:path w="470535" h="911225">
                  <a:moveTo>
                    <a:pt x="19278" y="445033"/>
                  </a:moveTo>
                  <a:lnTo>
                    <a:pt x="18719" y="444550"/>
                  </a:lnTo>
                  <a:lnTo>
                    <a:pt x="18288" y="445325"/>
                  </a:lnTo>
                  <a:lnTo>
                    <a:pt x="18516" y="445871"/>
                  </a:lnTo>
                  <a:lnTo>
                    <a:pt x="19037" y="446328"/>
                  </a:lnTo>
                  <a:lnTo>
                    <a:pt x="19113" y="445731"/>
                  </a:lnTo>
                  <a:lnTo>
                    <a:pt x="19278" y="445033"/>
                  </a:lnTo>
                  <a:close/>
                </a:path>
                <a:path w="470535" h="911225">
                  <a:moveTo>
                    <a:pt x="20650" y="447281"/>
                  </a:moveTo>
                  <a:lnTo>
                    <a:pt x="20040" y="446976"/>
                  </a:lnTo>
                  <a:lnTo>
                    <a:pt x="19443" y="446684"/>
                  </a:lnTo>
                  <a:lnTo>
                    <a:pt x="19037" y="446328"/>
                  </a:lnTo>
                  <a:lnTo>
                    <a:pt x="18948" y="447040"/>
                  </a:lnTo>
                  <a:lnTo>
                    <a:pt x="18999" y="447573"/>
                  </a:lnTo>
                  <a:lnTo>
                    <a:pt x="20650" y="447281"/>
                  </a:lnTo>
                  <a:close/>
                </a:path>
                <a:path w="470535" h="911225">
                  <a:moveTo>
                    <a:pt x="22644" y="465785"/>
                  </a:moveTo>
                  <a:lnTo>
                    <a:pt x="21463" y="464362"/>
                  </a:lnTo>
                  <a:lnTo>
                    <a:pt x="20129" y="465836"/>
                  </a:lnTo>
                  <a:lnTo>
                    <a:pt x="22644" y="465785"/>
                  </a:lnTo>
                  <a:close/>
                </a:path>
                <a:path w="470535" h="911225">
                  <a:moveTo>
                    <a:pt x="22694" y="323291"/>
                  </a:moveTo>
                  <a:lnTo>
                    <a:pt x="21209" y="322580"/>
                  </a:lnTo>
                  <a:lnTo>
                    <a:pt x="21564" y="323646"/>
                  </a:lnTo>
                  <a:lnTo>
                    <a:pt x="22694" y="323291"/>
                  </a:lnTo>
                  <a:close/>
                </a:path>
                <a:path w="470535" h="911225">
                  <a:moveTo>
                    <a:pt x="23710" y="200444"/>
                  </a:moveTo>
                  <a:lnTo>
                    <a:pt x="23355" y="199390"/>
                  </a:lnTo>
                  <a:lnTo>
                    <a:pt x="22098" y="199390"/>
                  </a:lnTo>
                  <a:lnTo>
                    <a:pt x="23710" y="200444"/>
                  </a:lnTo>
                  <a:close/>
                </a:path>
                <a:path w="470535" h="911225">
                  <a:moveTo>
                    <a:pt x="24015" y="200660"/>
                  </a:moveTo>
                  <a:lnTo>
                    <a:pt x="23710" y="200444"/>
                  </a:lnTo>
                  <a:lnTo>
                    <a:pt x="23774" y="200660"/>
                  </a:lnTo>
                  <a:lnTo>
                    <a:pt x="24015" y="200660"/>
                  </a:lnTo>
                  <a:close/>
                </a:path>
                <a:path w="470535" h="911225">
                  <a:moveTo>
                    <a:pt x="25285" y="323850"/>
                  </a:moveTo>
                  <a:lnTo>
                    <a:pt x="24968" y="322580"/>
                  </a:lnTo>
                  <a:lnTo>
                    <a:pt x="22694" y="323291"/>
                  </a:lnTo>
                  <a:lnTo>
                    <a:pt x="23825" y="323850"/>
                  </a:lnTo>
                  <a:lnTo>
                    <a:pt x="25285" y="323850"/>
                  </a:lnTo>
                  <a:close/>
                </a:path>
                <a:path w="470535" h="911225">
                  <a:moveTo>
                    <a:pt x="25311" y="351396"/>
                  </a:moveTo>
                  <a:lnTo>
                    <a:pt x="25095" y="351485"/>
                  </a:lnTo>
                  <a:lnTo>
                    <a:pt x="24917" y="351574"/>
                  </a:lnTo>
                  <a:lnTo>
                    <a:pt x="24714" y="351650"/>
                  </a:lnTo>
                  <a:lnTo>
                    <a:pt x="24879" y="352120"/>
                  </a:lnTo>
                  <a:lnTo>
                    <a:pt x="25311" y="351396"/>
                  </a:lnTo>
                  <a:close/>
                </a:path>
                <a:path w="470535" h="911225">
                  <a:moveTo>
                    <a:pt x="25806" y="365607"/>
                  </a:moveTo>
                  <a:lnTo>
                    <a:pt x="25577" y="365683"/>
                  </a:lnTo>
                  <a:lnTo>
                    <a:pt x="25361" y="366052"/>
                  </a:lnTo>
                  <a:lnTo>
                    <a:pt x="25768" y="365683"/>
                  </a:lnTo>
                  <a:close/>
                </a:path>
                <a:path w="470535" h="911225">
                  <a:moveTo>
                    <a:pt x="25844" y="365391"/>
                  </a:moveTo>
                  <a:lnTo>
                    <a:pt x="25577" y="365061"/>
                  </a:lnTo>
                  <a:lnTo>
                    <a:pt x="25209" y="365213"/>
                  </a:lnTo>
                  <a:lnTo>
                    <a:pt x="25615" y="365391"/>
                  </a:lnTo>
                  <a:lnTo>
                    <a:pt x="25806" y="365607"/>
                  </a:lnTo>
                  <a:lnTo>
                    <a:pt x="25844" y="365391"/>
                  </a:lnTo>
                  <a:close/>
                </a:path>
                <a:path w="470535" h="911225">
                  <a:moveTo>
                    <a:pt x="26136" y="406400"/>
                  </a:moveTo>
                  <a:lnTo>
                    <a:pt x="24701" y="406400"/>
                  </a:lnTo>
                  <a:lnTo>
                    <a:pt x="25171" y="407200"/>
                  </a:lnTo>
                  <a:lnTo>
                    <a:pt x="25882" y="407466"/>
                  </a:lnTo>
                  <a:lnTo>
                    <a:pt x="26136" y="406400"/>
                  </a:lnTo>
                  <a:close/>
                </a:path>
                <a:path w="470535" h="911225">
                  <a:moveTo>
                    <a:pt x="26238" y="301650"/>
                  </a:moveTo>
                  <a:lnTo>
                    <a:pt x="26009" y="300990"/>
                  </a:lnTo>
                  <a:lnTo>
                    <a:pt x="24193" y="300202"/>
                  </a:lnTo>
                  <a:lnTo>
                    <a:pt x="24612" y="300990"/>
                  </a:lnTo>
                  <a:lnTo>
                    <a:pt x="26238" y="301650"/>
                  </a:lnTo>
                  <a:close/>
                </a:path>
                <a:path w="470535" h="911225">
                  <a:moveTo>
                    <a:pt x="26403" y="407670"/>
                  </a:moveTo>
                  <a:lnTo>
                    <a:pt x="25882" y="407466"/>
                  </a:lnTo>
                  <a:lnTo>
                    <a:pt x="25831" y="407670"/>
                  </a:lnTo>
                  <a:lnTo>
                    <a:pt x="26403" y="407670"/>
                  </a:lnTo>
                  <a:close/>
                </a:path>
                <a:path w="470535" h="911225">
                  <a:moveTo>
                    <a:pt x="27127" y="199390"/>
                  </a:moveTo>
                  <a:lnTo>
                    <a:pt x="26936" y="198120"/>
                  </a:lnTo>
                  <a:lnTo>
                    <a:pt x="25222" y="198120"/>
                  </a:lnTo>
                  <a:lnTo>
                    <a:pt x="27127" y="199390"/>
                  </a:lnTo>
                  <a:close/>
                </a:path>
                <a:path w="470535" h="911225">
                  <a:moveTo>
                    <a:pt x="27787" y="301421"/>
                  </a:moveTo>
                  <a:lnTo>
                    <a:pt x="27470" y="300990"/>
                  </a:lnTo>
                  <a:lnTo>
                    <a:pt x="27114" y="300990"/>
                  </a:lnTo>
                  <a:lnTo>
                    <a:pt x="27787" y="301421"/>
                  </a:lnTo>
                  <a:close/>
                </a:path>
                <a:path w="470535" h="911225">
                  <a:moveTo>
                    <a:pt x="27851" y="198120"/>
                  </a:moveTo>
                  <a:lnTo>
                    <a:pt x="26746" y="196850"/>
                  </a:lnTo>
                  <a:lnTo>
                    <a:pt x="26936" y="198120"/>
                  </a:lnTo>
                  <a:lnTo>
                    <a:pt x="27851" y="198120"/>
                  </a:lnTo>
                  <a:close/>
                </a:path>
                <a:path w="470535" h="911225">
                  <a:moveTo>
                    <a:pt x="28054" y="406438"/>
                  </a:moveTo>
                  <a:lnTo>
                    <a:pt x="27825" y="406717"/>
                  </a:lnTo>
                  <a:lnTo>
                    <a:pt x="27749" y="406946"/>
                  </a:lnTo>
                  <a:lnTo>
                    <a:pt x="27736" y="407136"/>
                  </a:lnTo>
                  <a:lnTo>
                    <a:pt x="28054" y="406438"/>
                  </a:lnTo>
                  <a:close/>
                </a:path>
                <a:path w="470535" h="911225">
                  <a:moveTo>
                    <a:pt x="28867" y="355269"/>
                  </a:moveTo>
                  <a:lnTo>
                    <a:pt x="27876" y="354025"/>
                  </a:lnTo>
                  <a:lnTo>
                    <a:pt x="24574" y="354330"/>
                  </a:lnTo>
                  <a:lnTo>
                    <a:pt x="25158" y="355092"/>
                  </a:lnTo>
                  <a:lnTo>
                    <a:pt x="28867" y="355269"/>
                  </a:lnTo>
                  <a:close/>
                </a:path>
                <a:path w="470535" h="911225">
                  <a:moveTo>
                    <a:pt x="29083" y="302260"/>
                  </a:moveTo>
                  <a:lnTo>
                    <a:pt x="27787" y="301421"/>
                  </a:lnTo>
                  <a:lnTo>
                    <a:pt x="28409" y="302260"/>
                  </a:lnTo>
                  <a:lnTo>
                    <a:pt x="27736" y="302260"/>
                  </a:lnTo>
                  <a:lnTo>
                    <a:pt x="26238" y="301650"/>
                  </a:lnTo>
                  <a:lnTo>
                    <a:pt x="27355" y="304800"/>
                  </a:lnTo>
                  <a:lnTo>
                    <a:pt x="29019" y="306070"/>
                  </a:lnTo>
                  <a:lnTo>
                    <a:pt x="29083" y="302260"/>
                  </a:lnTo>
                  <a:close/>
                </a:path>
                <a:path w="470535" h="911225">
                  <a:moveTo>
                    <a:pt x="29413" y="419100"/>
                  </a:moveTo>
                  <a:lnTo>
                    <a:pt x="29222" y="418922"/>
                  </a:lnTo>
                  <a:lnTo>
                    <a:pt x="29044" y="419100"/>
                  </a:lnTo>
                  <a:lnTo>
                    <a:pt x="29413" y="419100"/>
                  </a:lnTo>
                  <a:close/>
                </a:path>
                <a:path w="470535" h="911225">
                  <a:moveTo>
                    <a:pt x="29438" y="308851"/>
                  </a:moveTo>
                  <a:lnTo>
                    <a:pt x="27889" y="307949"/>
                  </a:lnTo>
                  <a:lnTo>
                    <a:pt x="27571" y="308902"/>
                  </a:lnTo>
                  <a:lnTo>
                    <a:pt x="26212" y="309765"/>
                  </a:lnTo>
                  <a:lnTo>
                    <a:pt x="26593" y="310299"/>
                  </a:lnTo>
                  <a:lnTo>
                    <a:pt x="28270" y="309968"/>
                  </a:lnTo>
                  <a:lnTo>
                    <a:pt x="29438" y="308851"/>
                  </a:lnTo>
                  <a:close/>
                </a:path>
                <a:path w="470535" h="911225">
                  <a:moveTo>
                    <a:pt x="29552" y="179070"/>
                  </a:moveTo>
                  <a:lnTo>
                    <a:pt x="27736" y="176530"/>
                  </a:lnTo>
                  <a:lnTo>
                    <a:pt x="28422" y="177800"/>
                  </a:lnTo>
                  <a:lnTo>
                    <a:pt x="28702" y="179070"/>
                  </a:lnTo>
                  <a:lnTo>
                    <a:pt x="29552" y="179070"/>
                  </a:lnTo>
                  <a:close/>
                </a:path>
                <a:path w="470535" h="911225">
                  <a:moveTo>
                    <a:pt x="29857" y="379945"/>
                  </a:moveTo>
                  <a:lnTo>
                    <a:pt x="29337" y="380034"/>
                  </a:lnTo>
                  <a:lnTo>
                    <a:pt x="28956" y="380199"/>
                  </a:lnTo>
                  <a:lnTo>
                    <a:pt x="28587" y="380377"/>
                  </a:lnTo>
                  <a:lnTo>
                    <a:pt x="28892" y="380339"/>
                  </a:lnTo>
                  <a:lnTo>
                    <a:pt x="29260" y="380238"/>
                  </a:lnTo>
                  <a:lnTo>
                    <a:pt x="29857" y="379945"/>
                  </a:lnTo>
                  <a:close/>
                </a:path>
                <a:path w="470535" h="911225">
                  <a:moveTo>
                    <a:pt x="30772" y="15240"/>
                  </a:moveTo>
                  <a:lnTo>
                    <a:pt x="28219" y="15240"/>
                  </a:lnTo>
                  <a:lnTo>
                    <a:pt x="27724" y="16510"/>
                  </a:lnTo>
                  <a:lnTo>
                    <a:pt x="30124" y="16510"/>
                  </a:lnTo>
                  <a:lnTo>
                    <a:pt x="30772" y="15240"/>
                  </a:lnTo>
                  <a:close/>
                </a:path>
                <a:path w="470535" h="911225">
                  <a:moveTo>
                    <a:pt x="30899" y="164744"/>
                  </a:moveTo>
                  <a:lnTo>
                    <a:pt x="30327" y="164249"/>
                  </a:lnTo>
                  <a:lnTo>
                    <a:pt x="30175" y="164617"/>
                  </a:lnTo>
                  <a:lnTo>
                    <a:pt x="30899" y="164744"/>
                  </a:lnTo>
                  <a:close/>
                </a:path>
                <a:path w="470535" h="911225">
                  <a:moveTo>
                    <a:pt x="30911" y="24904"/>
                  </a:moveTo>
                  <a:lnTo>
                    <a:pt x="30607" y="24892"/>
                  </a:lnTo>
                  <a:lnTo>
                    <a:pt x="30391" y="24930"/>
                  </a:lnTo>
                  <a:lnTo>
                    <a:pt x="30403" y="25057"/>
                  </a:lnTo>
                  <a:lnTo>
                    <a:pt x="30607" y="24993"/>
                  </a:lnTo>
                  <a:lnTo>
                    <a:pt x="30734" y="24955"/>
                  </a:lnTo>
                  <a:lnTo>
                    <a:pt x="30911" y="24904"/>
                  </a:lnTo>
                  <a:close/>
                </a:path>
                <a:path w="470535" h="911225">
                  <a:moveTo>
                    <a:pt x="31572" y="441172"/>
                  </a:moveTo>
                  <a:lnTo>
                    <a:pt x="31267" y="440855"/>
                  </a:lnTo>
                  <a:lnTo>
                    <a:pt x="31013" y="440601"/>
                  </a:lnTo>
                  <a:lnTo>
                    <a:pt x="30721" y="440740"/>
                  </a:lnTo>
                  <a:lnTo>
                    <a:pt x="30886" y="441109"/>
                  </a:lnTo>
                  <a:lnTo>
                    <a:pt x="31254" y="441198"/>
                  </a:lnTo>
                  <a:lnTo>
                    <a:pt x="31572" y="441172"/>
                  </a:lnTo>
                  <a:close/>
                </a:path>
                <a:path w="470535" h="911225">
                  <a:moveTo>
                    <a:pt x="32118" y="15240"/>
                  </a:moveTo>
                  <a:lnTo>
                    <a:pt x="30924" y="14935"/>
                  </a:lnTo>
                  <a:lnTo>
                    <a:pt x="30772" y="15240"/>
                  </a:lnTo>
                  <a:lnTo>
                    <a:pt x="32118" y="15240"/>
                  </a:lnTo>
                  <a:close/>
                </a:path>
                <a:path w="470535" h="911225">
                  <a:moveTo>
                    <a:pt x="33058" y="273392"/>
                  </a:moveTo>
                  <a:lnTo>
                    <a:pt x="32842" y="273177"/>
                  </a:lnTo>
                  <a:lnTo>
                    <a:pt x="32854" y="273481"/>
                  </a:lnTo>
                  <a:lnTo>
                    <a:pt x="33058" y="273392"/>
                  </a:lnTo>
                  <a:close/>
                </a:path>
                <a:path w="470535" h="911225">
                  <a:moveTo>
                    <a:pt x="33413" y="431673"/>
                  </a:moveTo>
                  <a:lnTo>
                    <a:pt x="33134" y="431609"/>
                  </a:lnTo>
                  <a:lnTo>
                    <a:pt x="33083" y="431812"/>
                  </a:lnTo>
                  <a:lnTo>
                    <a:pt x="33032" y="431965"/>
                  </a:lnTo>
                  <a:lnTo>
                    <a:pt x="32981" y="432142"/>
                  </a:lnTo>
                  <a:lnTo>
                    <a:pt x="33274" y="431901"/>
                  </a:lnTo>
                  <a:lnTo>
                    <a:pt x="33413" y="431673"/>
                  </a:lnTo>
                  <a:close/>
                </a:path>
                <a:path w="470535" h="911225">
                  <a:moveTo>
                    <a:pt x="33896" y="417830"/>
                  </a:moveTo>
                  <a:lnTo>
                    <a:pt x="33489" y="416560"/>
                  </a:lnTo>
                  <a:lnTo>
                    <a:pt x="33439" y="417830"/>
                  </a:lnTo>
                  <a:lnTo>
                    <a:pt x="33896" y="417830"/>
                  </a:lnTo>
                  <a:close/>
                </a:path>
                <a:path w="470535" h="911225">
                  <a:moveTo>
                    <a:pt x="34899" y="54102"/>
                  </a:moveTo>
                  <a:lnTo>
                    <a:pt x="33299" y="52070"/>
                  </a:lnTo>
                  <a:lnTo>
                    <a:pt x="33439" y="54610"/>
                  </a:lnTo>
                  <a:lnTo>
                    <a:pt x="34899" y="54102"/>
                  </a:lnTo>
                  <a:close/>
                </a:path>
                <a:path w="470535" h="911225">
                  <a:moveTo>
                    <a:pt x="35471" y="454660"/>
                  </a:moveTo>
                  <a:lnTo>
                    <a:pt x="34937" y="453186"/>
                  </a:lnTo>
                  <a:lnTo>
                    <a:pt x="33743" y="453923"/>
                  </a:lnTo>
                  <a:lnTo>
                    <a:pt x="35471" y="454660"/>
                  </a:lnTo>
                  <a:close/>
                </a:path>
                <a:path w="470535" h="911225">
                  <a:moveTo>
                    <a:pt x="35814" y="420763"/>
                  </a:moveTo>
                  <a:lnTo>
                    <a:pt x="35763" y="420370"/>
                  </a:lnTo>
                  <a:lnTo>
                    <a:pt x="35547" y="420484"/>
                  </a:lnTo>
                  <a:lnTo>
                    <a:pt x="35814" y="420763"/>
                  </a:lnTo>
                  <a:close/>
                </a:path>
                <a:path w="470535" h="911225">
                  <a:moveTo>
                    <a:pt x="36258" y="43307"/>
                  </a:moveTo>
                  <a:lnTo>
                    <a:pt x="36233" y="43180"/>
                  </a:lnTo>
                  <a:lnTo>
                    <a:pt x="32981" y="44450"/>
                  </a:lnTo>
                  <a:lnTo>
                    <a:pt x="36258" y="43307"/>
                  </a:lnTo>
                  <a:close/>
                </a:path>
                <a:path w="470535" h="911225">
                  <a:moveTo>
                    <a:pt x="36487" y="53568"/>
                  </a:moveTo>
                  <a:lnTo>
                    <a:pt x="34899" y="54102"/>
                  </a:lnTo>
                  <a:lnTo>
                    <a:pt x="35293" y="54610"/>
                  </a:lnTo>
                  <a:lnTo>
                    <a:pt x="36487" y="53568"/>
                  </a:lnTo>
                  <a:close/>
                </a:path>
                <a:path w="470535" h="911225">
                  <a:moveTo>
                    <a:pt x="36626" y="421640"/>
                  </a:moveTo>
                  <a:lnTo>
                    <a:pt x="35814" y="420763"/>
                  </a:lnTo>
                  <a:lnTo>
                    <a:pt x="35928" y="421640"/>
                  </a:lnTo>
                  <a:lnTo>
                    <a:pt x="36626" y="421640"/>
                  </a:lnTo>
                  <a:close/>
                </a:path>
                <a:path w="470535" h="911225">
                  <a:moveTo>
                    <a:pt x="36690" y="452120"/>
                  </a:moveTo>
                  <a:lnTo>
                    <a:pt x="34086" y="450850"/>
                  </a:lnTo>
                  <a:lnTo>
                    <a:pt x="34937" y="453186"/>
                  </a:lnTo>
                  <a:lnTo>
                    <a:pt x="36690" y="452120"/>
                  </a:lnTo>
                  <a:close/>
                </a:path>
                <a:path w="470535" h="911225">
                  <a:moveTo>
                    <a:pt x="37846" y="471170"/>
                  </a:moveTo>
                  <a:lnTo>
                    <a:pt x="37528" y="470090"/>
                  </a:lnTo>
                  <a:lnTo>
                    <a:pt x="37414" y="470916"/>
                  </a:lnTo>
                  <a:lnTo>
                    <a:pt x="37846" y="471170"/>
                  </a:lnTo>
                  <a:close/>
                </a:path>
                <a:path w="470535" h="911225">
                  <a:moveTo>
                    <a:pt x="38277" y="120535"/>
                  </a:moveTo>
                  <a:lnTo>
                    <a:pt x="37236" y="119380"/>
                  </a:lnTo>
                  <a:lnTo>
                    <a:pt x="38087" y="120650"/>
                  </a:lnTo>
                  <a:lnTo>
                    <a:pt x="38277" y="120535"/>
                  </a:lnTo>
                  <a:close/>
                </a:path>
                <a:path w="470535" h="911225">
                  <a:moveTo>
                    <a:pt x="38862" y="118110"/>
                  </a:moveTo>
                  <a:lnTo>
                    <a:pt x="36931" y="118110"/>
                  </a:lnTo>
                  <a:lnTo>
                    <a:pt x="35598" y="119380"/>
                  </a:lnTo>
                  <a:lnTo>
                    <a:pt x="38862" y="118110"/>
                  </a:lnTo>
                  <a:close/>
                </a:path>
                <a:path w="470535" h="911225">
                  <a:moveTo>
                    <a:pt x="39090" y="453847"/>
                  </a:moveTo>
                  <a:lnTo>
                    <a:pt x="37769" y="452259"/>
                  </a:lnTo>
                  <a:lnTo>
                    <a:pt x="38620" y="453466"/>
                  </a:lnTo>
                  <a:lnTo>
                    <a:pt x="39090" y="453847"/>
                  </a:lnTo>
                  <a:close/>
                </a:path>
                <a:path w="470535" h="911225">
                  <a:moveTo>
                    <a:pt x="39458" y="517486"/>
                  </a:moveTo>
                  <a:lnTo>
                    <a:pt x="39243" y="517613"/>
                  </a:lnTo>
                  <a:lnTo>
                    <a:pt x="39014" y="517804"/>
                  </a:lnTo>
                  <a:lnTo>
                    <a:pt x="38874" y="518071"/>
                  </a:lnTo>
                  <a:lnTo>
                    <a:pt x="39052" y="517982"/>
                  </a:lnTo>
                  <a:lnTo>
                    <a:pt x="39255" y="517740"/>
                  </a:lnTo>
                  <a:lnTo>
                    <a:pt x="39458" y="517486"/>
                  </a:lnTo>
                  <a:close/>
                </a:path>
                <a:path w="470535" h="911225">
                  <a:moveTo>
                    <a:pt x="39535" y="1435"/>
                  </a:moveTo>
                  <a:lnTo>
                    <a:pt x="37744" y="1816"/>
                  </a:lnTo>
                  <a:lnTo>
                    <a:pt x="37985" y="2019"/>
                  </a:lnTo>
                  <a:lnTo>
                    <a:pt x="39535" y="1435"/>
                  </a:lnTo>
                  <a:close/>
                </a:path>
                <a:path w="470535" h="911225">
                  <a:moveTo>
                    <a:pt x="40411" y="471792"/>
                  </a:moveTo>
                  <a:lnTo>
                    <a:pt x="39776" y="470827"/>
                  </a:lnTo>
                  <a:lnTo>
                    <a:pt x="39433" y="472008"/>
                  </a:lnTo>
                  <a:lnTo>
                    <a:pt x="40411" y="471792"/>
                  </a:lnTo>
                  <a:close/>
                </a:path>
                <a:path w="470535" h="911225">
                  <a:moveTo>
                    <a:pt x="40855" y="490956"/>
                  </a:moveTo>
                  <a:lnTo>
                    <a:pt x="40678" y="491172"/>
                  </a:lnTo>
                  <a:lnTo>
                    <a:pt x="40817" y="491070"/>
                  </a:lnTo>
                  <a:close/>
                </a:path>
                <a:path w="470535" h="911225">
                  <a:moveTo>
                    <a:pt x="41097" y="490334"/>
                  </a:moveTo>
                  <a:lnTo>
                    <a:pt x="40868" y="490956"/>
                  </a:lnTo>
                  <a:lnTo>
                    <a:pt x="41033" y="490753"/>
                  </a:lnTo>
                  <a:lnTo>
                    <a:pt x="41097" y="490537"/>
                  </a:lnTo>
                  <a:lnTo>
                    <a:pt x="41097" y="490334"/>
                  </a:lnTo>
                  <a:close/>
                </a:path>
                <a:path w="470535" h="911225">
                  <a:moveTo>
                    <a:pt x="41732" y="488708"/>
                  </a:moveTo>
                  <a:lnTo>
                    <a:pt x="40627" y="488962"/>
                  </a:lnTo>
                  <a:lnTo>
                    <a:pt x="41135" y="489623"/>
                  </a:lnTo>
                  <a:lnTo>
                    <a:pt x="41097" y="490334"/>
                  </a:lnTo>
                  <a:lnTo>
                    <a:pt x="41732" y="488708"/>
                  </a:lnTo>
                  <a:close/>
                </a:path>
                <a:path w="470535" h="911225">
                  <a:moveTo>
                    <a:pt x="43751" y="68580"/>
                  </a:moveTo>
                  <a:lnTo>
                    <a:pt x="43307" y="68122"/>
                  </a:lnTo>
                  <a:lnTo>
                    <a:pt x="42913" y="68580"/>
                  </a:lnTo>
                  <a:lnTo>
                    <a:pt x="43751" y="68580"/>
                  </a:lnTo>
                  <a:close/>
                </a:path>
                <a:path w="470535" h="911225">
                  <a:moveTo>
                    <a:pt x="45212" y="502920"/>
                  </a:moveTo>
                  <a:lnTo>
                    <a:pt x="42494" y="504190"/>
                  </a:lnTo>
                  <a:lnTo>
                    <a:pt x="44640" y="504190"/>
                  </a:lnTo>
                  <a:lnTo>
                    <a:pt x="45212" y="502920"/>
                  </a:lnTo>
                  <a:close/>
                </a:path>
                <a:path w="470535" h="911225">
                  <a:moveTo>
                    <a:pt x="46215" y="535381"/>
                  </a:moveTo>
                  <a:lnTo>
                    <a:pt x="44983" y="535774"/>
                  </a:lnTo>
                  <a:lnTo>
                    <a:pt x="45504" y="535660"/>
                  </a:lnTo>
                  <a:lnTo>
                    <a:pt x="45859" y="535520"/>
                  </a:lnTo>
                  <a:lnTo>
                    <a:pt x="46202" y="535406"/>
                  </a:lnTo>
                  <a:close/>
                </a:path>
                <a:path w="470535" h="911225">
                  <a:moveTo>
                    <a:pt x="47218" y="544830"/>
                  </a:moveTo>
                  <a:lnTo>
                    <a:pt x="47129" y="542810"/>
                  </a:lnTo>
                  <a:lnTo>
                    <a:pt x="45694" y="543560"/>
                  </a:lnTo>
                  <a:lnTo>
                    <a:pt x="47218" y="544830"/>
                  </a:lnTo>
                  <a:close/>
                </a:path>
                <a:path w="470535" h="911225">
                  <a:moveTo>
                    <a:pt x="47459" y="499110"/>
                  </a:moveTo>
                  <a:lnTo>
                    <a:pt x="46139" y="500380"/>
                  </a:lnTo>
                  <a:lnTo>
                    <a:pt x="46380" y="500380"/>
                  </a:lnTo>
                  <a:lnTo>
                    <a:pt x="47459" y="499110"/>
                  </a:lnTo>
                  <a:close/>
                </a:path>
                <a:path w="470535" h="911225">
                  <a:moveTo>
                    <a:pt x="48044" y="2540"/>
                  </a:moveTo>
                  <a:lnTo>
                    <a:pt x="46875" y="1270"/>
                  </a:lnTo>
                  <a:lnTo>
                    <a:pt x="41986" y="0"/>
                  </a:lnTo>
                  <a:lnTo>
                    <a:pt x="41186" y="1270"/>
                  </a:lnTo>
                  <a:lnTo>
                    <a:pt x="41325" y="1270"/>
                  </a:lnTo>
                  <a:lnTo>
                    <a:pt x="40779" y="2540"/>
                  </a:lnTo>
                  <a:lnTo>
                    <a:pt x="48044" y="2540"/>
                  </a:lnTo>
                  <a:close/>
                </a:path>
                <a:path w="470535" h="911225">
                  <a:moveTo>
                    <a:pt x="48399" y="498284"/>
                  </a:moveTo>
                  <a:lnTo>
                    <a:pt x="48044" y="498411"/>
                  </a:lnTo>
                  <a:lnTo>
                    <a:pt x="47739" y="498576"/>
                  </a:lnTo>
                  <a:lnTo>
                    <a:pt x="47459" y="498779"/>
                  </a:lnTo>
                  <a:lnTo>
                    <a:pt x="47853" y="498614"/>
                  </a:lnTo>
                  <a:lnTo>
                    <a:pt x="48196" y="498424"/>
                  </a:lnTo>
                  <a:lnTo>
                    <a:pt x="48399" y="498284"/>
                  </a:lnTo>
                  <a:close/>
                </a:path>
                <a:path w="470535" h="911225">
                  <a:moveTo>
                    <a:pt x="51816" y="513080"/>
                  </a:moveTo>
                  <a:lnTo>
                    <a:pt x="51257" y="511810"/>
                  </a:lnTo>
                  <a:lnTo>
                    <a:pt x="50558" y="511810"/>
                  </a:lnTo>
                  <a:lnTo>
                    <a:pt x="51816" y="513080"/>
                  </a:lnTo>
                  <a:close/>
                </a:path>
                <a:path w="470535" h="911225">
                  <a:moveTo>
                    <a:pt x="52603" y="515620"/>
                  </a:moveTo>
                  <a:lnTo>
                    <a:pt x="51993" y="515620"/>
                  </a:lnTo>
                  <a:lnTo>
                    <a:pt x="51955" y="515835"/>
                  </a:lnTo>
                  <a:lnTo>
                    <a:pt x="52603" y="515620"/>
                  </a:lnTo>
                  <a:close/>
                </a:path>
                <a:path w="470535" h="911225">
                  <a:moveTo>
                    <a:pt x="52692" y="510590"/>
                  </a:moveTo>
                  <a:lnTo>
                    <a:pt x="51117" y="510413"/>
                  </a:lnTo>
                  <a:lnTo>
                    <a:pt x="51257" y="510781"/>
                  </a:lnTo>
                  <a:lnTo>
                    <a:pt x="52146" y="510667"/>
                  </a:lnTo>
                  <a:lnTo>
                    <a:pt x="52692" y="510590"/>
                  </a:lnTo>
                  <a:close/>
                </a:path>
                <a:path w="470535" h="911225">
                  <a:moveTo>
                    <a:pt x="54140" y="558673"/>
                  </a:moveTo>
                  <a:lnTo>
                    <a:pt x="53759" y="558444"/>
                  </a:lnTo>
                  <a:lnTo>
                    <a:pt x="53505" y="558787"/>
                  </a:lnTo>
                  <a:lnTo>
                    <a:pt x="54140" y="558673"/>
                  </a:lnTo>
                  <a:close/>
                </a:path>
                <a:path w="470535" h="911225">
                  <a:moveTo>
                    <a:pt x="55143" y="558495"/>
                  </a:moveTo>
                  <a:lnTo>
                    <a:pt x="54140" y="558673"/>
                  </a:lnTo>
                  <a:lnTo>
                    <a:pt x="54356" y="558812"/>
                  </a:lnTo>
                  <a:lnTo>
                    <a:pt x="55143" y="558495"/>
                  </a:lnTo>
                  <a:close/>
                </a:path>
                <a:path w="470535" h="911225">
                  <a:moveTo>
                    <a:pt x="56134" y="558088"/>
                  </a:moveTo>
                  <a:lnTo>
                    <a:pt x="55143" y="558507"/>
                  </a:lnTo>
                  <a:lnTo>
                    <a:pt x="55372" y="558444"/>
                  </a:lnTo>
                  <a:lnTo>
                    <a:pt x="55702" y="558330"/>
                  </a:lnTo>
                  <a:lnTo>
                    <a:pt x="56134" y="558088"/>
                  </a:lnTo>
                  <a:close/>
                </a:path>
                <a:path w="470535" h="911225">
                  <a:moveTo>
                    <a:pt x="56273" y="555078"/>
                  </a:moveTo>
                  <a:lnTo>
                    <a:pt x="54343" y="555269"/>
                  </a:lnTo>
                  <a:lnTo>
                    <a:pt x="54483" y="556094"/>
                  </a:lnTo>
                  <a:lnTo>
                    <a:pt x="53251" y="558139"/>
                  </a:lnTo>
                  <a:lnTo>
                    <a:pt x="53759" y="558444"/>
                  </a:lnTo>
                  <a:lnTo>
                    <a:pt x="56273" y="555078"/>
                  </a:lnTo>
                  <a:close/>
                </a:path>
                <a:path w="470535" h="911225">
                  <a:moveTo>
                    <a:pt x="56476" y="50800"/>
                  </a:moveTo>
                  <a:lnTo>
                    <a:pt x="54825" y="44450"/>
                  </a:lnTo>
                  <a:lnTo>
                    <a:pt x="53403" y="38100"/>
                  </a:lnTo>
                  <a:lnTo>
                    <a:pt x="54432" y="31750"/>
                  </a:lnTo>
                  <a:lnTo>
                    <a:pt x="54711" y="30480"/>
                  </a:lnTo>
                  <a:lnTo>
                    <a:pt x="54991" y="29210"/>
                  </a:lnTo>
                  <a:lnTo>
                    <a:pt x="52463" y="30480"/>
                  </a:lnTo>
                  <a:lnTo>
                    <a:pt x="50304" y="29210"/>
                  </a:lnTo>
                  <a:lnTo>
                    <a:pt x="53238" y="27940"/>
                  </a:lnTo>
                  <a:lnTo>
                    <a:pt x="49085" y="26670"/>
                  </a:lnTo>
                  <a:lnTo>
                    <a:pt x="45656" y="24130"/>
                  </a:lnTo>
                  <a:lnTo>
                    <a:pt x="52679" y="20320"/>
                  </a:lnTo>
                  <a:lnTo>
                    <a:pt x="55016" y="19050"/>
                  </a:lnTo>
                  <a:lnTo>
                    <a:pt x="49034" y="16510"/>
                  </a:lnTo>
                  <a:lnTo>
                    <a:pt x="47155" y="16510"/>
                  </a:lnTo>
                  <a:lnTo>
                    <a:pt x="47104" y="15240"/>
                  </a:lnTo>
                  <a:lnTo>
                    <a:pt x="44335" y="12700"/>
                  </a:lnTo>
                  <a:lnTo>
                    <a:pt x="44488" y="12700"/>
                  </a:lnTo>
                  <a:lnTo>
                    <a:pt x="45339" y="11430"/>
                  </a:lnTo>
                  <a:lnTo>
                    <a:pt x="46888" y="11430"/>
                  </a:lnTo>
                  <a:lnTo>
                    <a:pt x="42926" y="8890"/>
                  </a:lnTo>
                  <a:lnTo>
                    <a:pt x="43040" y="5080"/>
                  </a:lnTo>
                  <a:lnTo>
                    <a:pt x="49237" y="6350"/>
                  </a:lnTo>
                  <a:lnTo>
                    <a:pt x="48844" y="5080"/>
                  </a:lnTo>
                  <a:lnTo>
                    <a:pt x="48437" y="3810"/>
                  </a:lnTo>
                  <a:lnTo>
                    <a:pt x="39268" y="3810"/>
                  </a:lnTo>
                  <a:lnTo>
                    <a:pt x="33375" y="3810"/>
                  </a:lnTo>
                  <a:lnTo>
                    <a:pt x="28460" y="5080"/>
                  </a:lnTo>
                  <a:lnTo>
                    <a:pt x="26403" y="10160"/>
                  </a:lnTo>
                  <a:lnTo>
                    <a:pt x="27216" y="10160"/>
                  </a:lnTo>
                  <a:lnTo>
                    <a:pt x="29959" y="10160"/>
                  </a:lnTo>
                  <a:lnTo>
                    <a:pt x="28003" y="12700"/>
                  </a:lnTo>
                  <a:lnTo>
                    <a:pt x="27216" y="10160"/>
                  </a:lnTo>
                  <a:lnTo>
                    <a:pt x="25501" y="12700"/>
                  </a:lnTo>
                  <a:lnTo>
                    <a:pt x="27978" y="12700"/>
                  </a:lnTo>
                  <a:lnTo>
                    <a:pt x="27266" y="13970"/>
                  </a:lnTo>
                  <a:lnTo>
                    <a:pt x="26987" y="13970"/>
                  </a:lnTo>
                  <a:lnTo>
                    <a:pt x="30924" y="14935"/>
                  </a:lnTo>
                  <a:lnTo>
                    <a:pt x="31407" y="13970"/>
                  </a:lnTo>
                  <a:lnTo>
                    <a:pt x="33362" y="15240"/>
                  </a:lnTo>
                  <a:lnTo>
                    <a:pt x="31648" y="17780"/>
                  </a:lnTo>
                  <a:lnTo>
                    <a:pt x="32054" y="17780"/>
                  </a:lnTo>
                  <a:lnTo>
                    <a:pt x="30924" y="19050"/>
                  </a:lnTo>
                  <a:lnTo>
                    <a:pt x="31191" y="19050"/>
                  </a:lnTo>
                  <a:lnTo>
                    <a:pt x="31013" y="21590"/>
                  </a:lnTo>
                  <a:lnTo>
                    <a:pt x="33667" y="20320"/>
                  </a:lnTo>
                  <a:lnTo>
                    <a:pt x="31356" y="22860"/>
                  </a:lnTo>
                  <a:lnTo>
                    <a:pt x="35356" y="24130"/>
                  </a:lnTo>
                  <a:lnTo>
                    <a:pt x="30911" y="25400"/>
                  </a:lnTo>
                  <a:lnTo>
                    <a:pt x="32054" y="25400"/>
                  </a:lnTo>
                  <a:lnTo>
                    <a:pt x="34899" y="26670"/>
                  </a:lnTo>
                  <a:lnTo>
                    <a:pt x="35369" y="27940"/>
                  </a:lnTo>
                  <a:lnTo>
                    <a:pt x="29552" y="26670"/>
                  </a:lnTo>
                  <a:lnTo>
                    <a:pt x="36080" y="31750"/>
                  </a:lnTo>
                  <a:lnTo>
                    <a:pt x="35369" y="31750"/>
                  </a:lnTo>
                  <a:lnTo>
                    <a:pt x="33769" y="36830"/>
                  </a:lnTo>
                  <a:lnTo>
                    <a:pt x="36791" y="38100"/>
                  </a:lnTo>
                  <a:lnTo>
                    <a:pt x="35763" y="38100"/>
                  </a:lnTo>
                  <a:lnTo>
                    <a:pt x="35610" y="39370"/>
                  </a:lnTo>
                  <a:lnTo>
                    <a:pt x="34226" y="40640"/>
                  </a:lnTo>
                  <a:lnTo>
                    <a:pt x="37515" y="40640"/>
                  </a:lnTo>
                  <a:lnTo>
                    <a:pt x="38836" y="41910"/>
                  </a:lnTo>
                  <a:lnTo>
                    <a:pt x="41554" y="43180"/>
                  </a:lnTo>
                  <a:lnTo>
                    <a:pt x="37973" y="45720"/>
                  </a:lnTo>
                  <a:lnTo>
                    <a:pt x="36626" y="43180"/>
                  </a:lnTo>
                  <a:lnTo>
                    <a:pt x="36258" y="43307"/>
                  </a:lnTo>
                  <a:lnTo>
                    <a:pt x="36804" y="46990"/>
                  </a:lnTo>
                  <a:lnTo>
                    <a:pt x="39420" y="45720"/>
                  </a:lnTo>
                  <a:lnTo>
                    <a:pt x="37249" y="46990"/>
                  </a:lnTo>
                  <a:lnTo>
                    <a:pt x="38455" y="46990"/>
                  </a:lnTo>
                  <a:lnTo>
                    <a:pt x="35229" y="48260"/>
                  </a:lnTo>
                  <a:lnTo>
                    <a:pt x="40335" y="46990"/>
                  </a:lnTo>
                  <a:lnTo>
                    <a:pt x="36309" y="49530"/>
                  </a:lnTo>
                  <a:lnTo>
                    <a:pt x="39636" y="49530"/>
                  </a:lnTo>
                  <a:lnTo>
                    <a:pt x="37426" y="52070"/>
                  </a:lnTo>
                  <a:lnTo>
                    <a:pt x="34950" y="50800"/>
                  </a:lnTo>
                  <a:lnTo>
                    <a:pt x="36741" y="53340"/>
                  </a:lnTo>
                  <a:lnTo>
                    <a:pt x="36487" y="53568"/>
                  </a:lnTo>
                  <a:lnTo>
                    <a:pt x="37147" y="53340"/>
                  </a:lnTo>
                  <a:lnTo>
                    <a:pt x="39395" y="53340"/>
                  </a:lnTo>
                  <a:lnTo>
                    <a:pt x="40081" y="54610"/>
                  </a:lnTo>
                  <a:lnTo>
                    <a:pt x="56261" y="54610"/>
                  </a:lnTo>
                  <a:lnTo>
                    <a:pt x="56324" y="53340"/>
                  </a:lnTo>
                  <a:lnTo>
                    <a:pt x="56400" y="52070"/>
                  </a:lnTo>
                  <a:lnTo>
                    <a:pt x="56476" y="50800"/>
                  </a:lnTo>
                  <a:close/>
                </a:path>
                <a:path w="470535" h="911225">
                  <a:moveTo>
                    <a:pt x="57073" y="538480"/>
                  </a:moveTo>
                  <a:lnTo>
                    <a:pt x="56134" y="536994"/>
                  </a:lnTo>
                  <a:lnTo>
                    <a:pt x="55232" y="537514"/>
                  </a:lnTo>
                  <a:lnTo>
                    <a:pt x="57073" y="538480"/>
                  </a:lnTo>
                  <a:close/>
                </a:path>
                <a:path w="470535" h="911225">
                  <a:moveTo>
                    <a:pt x="57086" y="561136"/>
                  </a:moveTo>
                  <a:lnTo>
                    <a:pt x="56794" y="560743"/>
                  </a:lnTo>
                  <a:lnTo>
                    <a:pt x="56692" y="560527"/>
                  </a:lnTo>
                  <a:lnTo>
                    <a:pt x="56781" y="560857"/>
                  </a:lnTo>
                  <a:lnTo>
                    <a:pt x="56908" y="561047"/>
                  </a:lnTo>
                  <a:lnTo>
                    <a:pt x="57086" y="561136"/>
                  </a:lnTo>
                  <a:close/>
                </a:path>
                <a:path w="470535" h="911225">
                  <a:moveTo>
                    <a:pt x="57200" y="532130"/>
                  </a:moveTo>
                  <a:lnTo>
                    <a:pt x="55943" y="532701"/>
                  </a:lnTo>
                  <a:lnTo>
                    <a:pt x="57124" y="532384"/>
                  </a:lnTo>
                  <a:lnTo>
                    <a:pt x="57200" y="532130"/>
                  </a:lnTo>
                  <a:close/>
                </a:path>
                <a:path w="470535" h="911225">
                  <a:moveTo>
                    <a:pt x="58102" y="532130"/>
                  </a:moveTo>
                  <a:lnTo>
                    <a:pt x="57124" y="532384"/>
                  </a:lnTo>
                  <a:lnTo>
                    <a:pt x="56489" y="534670"/>
                  </a:lnTo>
                  <a:lnTo>
                    <a:pt x="58102" y="532130"/>
                  </a:lnTo>
                  <a:close/>
                </a:path>
                <a:path w="470535" h="911225">
                  <a:moveTo>
                    <a:pt x="58153" y="525881"/>
                  </a:moveTo>
                  <a:lnTo>
                    <a:pt x="58115" y="525475"/>
                  </a:lnTo>
                  <a:lnTo>
                    <a:pt x="55372" y="526554"/>
                  </a:lnTo>
                  <a:lnTo>
                    <a:pt x="54140" y="526935"/>
                  </a:lnTo>
                  <a:lnTo>
                    <a:pt x="55333" y="526643"/>
                  </a:lnTo>
                  <a:lnTo>
                    <a:pt x="55981" y="526669"/>
                  </a:lnTo>
                  <a:lnTo>
                    <a:pt x="56324" y="526884"/>
                  </a:lnTo>
                  <a:lnTo>
                    <a:pt x="56832" y="526669"/>
                  </a:lnTo>
                  <a:lnTo>
                    <a:pt x="57416" y="526338"/>
                  </a:lnTo>
                  <a:lnTo>
                    <a:pt x="58153" y="525881"/>
                  </a:lnTo>
                  <a:close/>
                </a:path>
                <a:path w="470535" h="911225">
                  <a:moveTo>
                    <a:pt x="58178" y="561936"/>
                  </a:moveTo>
                  <a:lnTo>
                    <a:pt x="57924" y="561797"/>
                  </a:lnTo>
                  <a:lnTo>
                    <a:pt x="57696" y="561670"/>
                  </a:lnTo>
                  <a:lnTo>
                    <a:pt x="57492" y="561505"/>
                  </a:lnTo>
                  <a:lnTo>
                    <a:pt x="56997" y="561733"/>
                  </a:lnTo>
                  <a:lnTo>
                    <a:pt x="57289" y="561898"/>
                  </a:lnTo>
                  <a:lnTo>
                    <a:pt x="57696" y="561949"/>
                  </a:lnTo>
                  <a:lnTo>
                    <a:pt x="58178" y="561936"/>
                  </a:lnTo>
                  <a:close/>
                </a:path>
                <a:path w="470535" h="911225">
                  <a:moveTo>
                    <a:pt x="58432" y="560908"/>
                  </a:moveTo>
                  <a:lnTo>
                    <a:pt x="57746" y="561200"/>
                  </a:lnTo>
                  <a:lnTo>
                    <a:pt x="57353" y="561263"/>
                  </a:lnTo>
                  <a:lnTo>
                    <a:pt x="57086" y="561136"/>
                  </a:lnTo>
                  <a:lnTo>
                    <a:pt x="57492" y="561505"/>
                  </a:lnTo>
                  <a:lnTo>
                    <a:pt x="57899" y="561327"/>
                  </a:lnTo>
                  <a:lnTo>
                    <a:pt x="58267" y="561124"/>
                  </a:lnTo>
                  <a:lnTo>
                    <a:pt x="58432" y="560908"/>
                  </a:lnTo>
                  <a:close/>
                </a:path>
                <a:path w="470535" h="911225">
                  <a:moveTo>
                    <a:pt x="59956" y="527964"/>
                  </a:moveTo>
                  <a:lnTo>
                    <a:pt x="58648" y="527570"/>
                  </a:lnTo>
                  <a:lnTo>
                    <a:pt x="58318" y="527469"/>
                  </a:lnTo>
                  <a:lnTo>
                    <a:pt x="57848" y="528866"/>
                  </a:lnTo>
                  <a:lnTo>
                    <a:pt x="58915" y="529958"/>
                  </a:lnTo>
                  <a:lnTo>
                    <a:pt x="59347" y="528167"/>
                  </a:lnTo>
                  <a:lnTo>
                    <a:pt x="59956" y="527964"/>
                  </a:lnTo>
                  <a:close/>
                </a:path>
                <a:path w="470535" h="911225">
                  <a:moveTo>
                    <a:pt x="60515" y="542290"/>
                  </a:moveTo>
                  <a:lnTo>
                    <a:pt x="57988" y="541058"/>
                  </a:lnTo>
                  <a:lnTo>
                    <a:pt x="59385" y="542290"/>
                  </a:lnTo>
                  <a:lnTo>
                    <a:pt x="60515" y="542290"/>
                  </a:lnTo>
                  <a:close/>
                </a:path>
                <a:path w="470535" h="911225">
                  <a:moveTo>
                    <a:pt x="60553" y="80010"/>
                  </a:moveTo>
                  <a:lnTo>
                    <a:pt x="59982" y="78740"/>
                  </a:lnTo>
                  <a:lnTo>
                    <a:pt x="60553" y="80010"/>
                  </a:lnTo>
                  <a:close/>
                </a:path>
                <a:path w="470535" h="911225">
                  <a:moveTo>
                    <a:pt x="60693" y="539457"/>
                  </a:moveTo>
                  <a:lnTo>
                    <a:pt x="59855" y="537108"/>
                  </a:lnTo>
                  <a:lnTo>
                    <a:pt x="60312" y="539889"/>
                  </a:lnTo>
                  <a:lnTo>
                    <a:pt x="60693" y="539457"/>
                  </a:lnTo>
                  <a:close/>
                </a:path>
                <a:path w="470535" h="911225">
                  <a:moveTo>
                    <a:pt x="61074" y="568452"/>
                  </a:moveTo>
                  <a:lnTo>
                    <a:pt x="60553" y="568248"/>
                  </a:lnTo>
                  <a:lnTo>
                    <a:pt x="60642" y="568655"/>
                  </a:lnTo>
                  <a:lnTo>
                    <a:pt x="60807" y="568553"/>
                  </a:lnTo>
                  <a:lnTo>
                    <a:pt x="60960" y="568490"/>
                  </a:lnTo>
                  <a:close/>
                </a:path>
                <a:path w="470535" h="911225">
                  <a:moveTo>
                    <a:pt x="61277" y="81280"/>
                  </a:moveTo>
                  <a:lnTo>
                    <a:pt x="60553" y="80010"/>
                  </a:lnTo>
                  <a:lnTo>
                    <a:pt x="61277" y="81280"/>
                  </a:lnTo>
                  <a:close/>
                </a:path>
                <a:path w="470535" h="911225">
                  <a:moveTo>
                    <a:pt x="61595" y="568667"/>
                  </a:moveTo>
                  <a:lnTo>
                    <a:pt x="61506" y="568477"/>
                  </a:lnTo>
                  <a:lnTo>
                    <a:pt x="61391" y="568337"/>
                  </a:lnTo>
                  <a:lnTo>
                    <a:pt x="61074" y="568452"/>
                  </a:lnTo>
                  <a:lnTo>
                    <a:pt x="61595" y="568667"/>
                  </a:lnTo>
                  <a:close/>
                </a:path>
                <a:path w="470535" h="911225">
                  <a:moveTo>
                    <a:pt x="62344" y="566356"/>
                  </a:moveTo>
                  <a:lnTo>
                    <a:pt x="60934" y="565150"/>
                  </a:lnTo>
                  <a:lnTo>
                    <a:pt x="59651" y="565150"/>
                  </a:lnTo>
                  <a:lnTo>
                    <a:pt x="61239" y="566420"/>
                  </a:lnTo>
                  <a:lnTo>
                    <a:pt x="61912" y="566813"/>
                  </a:lnTo>
                  <a:lnTo>
                    <a:pt x="62344" y="566356"/>
                  </a:lnTo>
                  <a:close/>
                </a:path>
                <a:path w="470535" h="911225">
                  <a:moveTo>
                    <a:pt x="62407" y="537984"/>
                  </a:moveTo>
                  <a:lnTo>
                    <a:pt x="62204" y="537743"/>
                  </a:lnTo>
                  <a:lnTo>
                    <a:pt x="60693" y="539457"/>
                  </a:lnTo>
                  <a:lnTo>
                    <a:pt x="61048" y="540435"/>
                  </a:lnTo>
                  <a:lnTo>
                    <a:pt x="62407" y="537984"/>
                  </a:lnTo>
                  <a:close/>
                </a:path>
                <a:path w="470535" h="911225">
                  <a:moveTo>
                    <a:pt x="62712" y="569087"/>
                  </a:moveTo>
                  <a:lnTo>
                    <a:pt x="61607" y="568667"/>
                  </a:lnTo>
                  <a:lnTo>
                    <a:pt x="61760" y="568947"/>
                  </a:lnTo>
                  <a:lnTo>
                    <a:pt x="61887" y="569328"/>
                  </a:lnTo>
                  <a:lnTo>
                    <a:pt x="62712" y="569087"/>
                  </a:lnTo>
                  <a:close/>
                </a:path>
                <a:path w="470535" h="911225">
                  <a:moveTo>
                    <a:pt x="62839" y="560070"/>
                  </a:moveTo>
                  <a:lnTo>
                    <a:pt x="61861" y="560514"/>
                  </a:lnTo>
                  <a:lnTo>
                    <a:pt x="62395" y="561327"/>
                  </a:lnTo>
                  <a:lnTo>
                    <a:pt x="62839" y="560070"/>
                  </a:lnTo>
                  <a:close/>
                </a:path>
                <a:path w="470535" h="911225">
                  <a:moveTo>
                    <a:pt x="63347" y="567690"/>
                  </a:moveTo>
                  <a:lnTo>
                    <a:pt x="61912" y="566813"/>
                  </a:lnTo>
                  <a:lnTo>
                    <a:pt x="61087" y="567690"/>
                  </a:lnTo>
                  <a:lnTo>
                    <a:pt x="63347" y="567690"/>
                  </a:lnTo>
                  <a:close/>
                </a:path>
                <a:path w="470535" h="911225">
                  <a:moveTo>
                    <a:pt x="63741" y="565150"/>
                  </a:moveTo>
                  <a:lnTo>
                    <a:pt x="63576" y="565010"/>
                  </a:lnTo>
                  <a:lnTo>
                    <a:pt x="63487" y="565150"/>
                  </a:lnTo>
                  <a:lnTo>
                    <a:pt x="62344" y="566356"/>
                  </a:lnTo>
                  <a:lnTo>
                    <a:pt x="63741" y="565150"/>
                  </a:lnTo>
                  <a:close/>
                </a:path>
                <a:path w="470535" h="911225">
                  <a:moveTo>
                    <a:pt x="64516" y="534200"/>
                  </a:moveTo>
                  <a:lnTo>
                    <a:pt x="62407" y="537984"/>
                  </a:lnTo>
                  <a:lnTo>
                    <a:pt x="63004" y="538695"/>
                  </a:lnTo>
                  <a:lnTo>
                    <a:pt x="64516" y="534200"/>
                  </a:lnTo>
                  <a:close/>
                </a:path>
                <a:path w="470535" h="911225">
                  <a:moveTo>
                    <a:pt x="66027" y="552754"/>
                  </a:moveTo>
                  <a:lnTo>
                    <a:pt x="65874" y="552691"/>
                  </a:lnTo>
                  <a:lnTo>
                    <a:pt x="65646" y="552602"/>
                  </a:lnTo>
                  <a:lnTo>
                    <a:pt x="66027" y="552754"/>
                  </a:lnTo>
                  <a:close/>
                </a:path>
                <a:path w="470535" h="911225">
                  <a:moveTo>
                    <a:pt x="66268" y="566686"/>
                  </a:moveTo>
                  <a:lnTo>
                    <a:pt x="64427" y="567690"/>
                  </a:lnTo>
                  <a:lnTo>
                    <a:pt x="66040" y="567690"/>
                  </a:lnTo>
                  <a:lnTo>
                    <a:pt x="66268" y="566686"/>
                  </a:lnTo>
                  <a:close/>
                </a:path>
                <a:path w="470535" h="911225">
                  <a:moveTo>
                    <a:pt x="66675" y="109220"/>
                  </a:moveTo>
                  <a:lnTo>
                    <a:pt x="64770" y="107950"/>
                  </a:lnTo>
                  <a:lnTo>
                    <a:pt x="60540" y="104140"/>
                  </a:lnTo>
                  <a:lnTo>
                    <a:pt x="61937" y="102870"/>
                  </a:lnTo>
                  <a:lnTo>
                    <a:pt x="63169" y="102870"/>
                  </a:lnTo>
                  <a:lnTo>
                    <a:pt x="63461" y="101600"/>
                  </a:lnTo>
                  <a:lnTo>
                    <a:pt x="62814" y="101600"/>
                  </a:lnTo>
                  <a:lnTo>
                    <a:pt x="63296" y="100330"/>
                  </a:lnTo>
                  <a:lnTo>
                    <a:pt x="63652" y="100330"/>
                  </a:lnTo>
                  <a:lnTo>
                    <a:pt x="63627" y="99060"/>
                  </a:lnTo>
                  <a:lnTo>
                    <a:pt x="63449" y="97790"/>
                  </a:lnTo>
                  <a:lnTo>
                    <a:pt x="64554" y="97790"/>
                  </a:lnTo>
                  <a:lnTo>
                    <a:pt x="64935" y="99060"/>
                  </a:lnTo>
                  <a:lnTo>
                    <a:pt x="65951" y="99060"/>
                  </a:lnTo>
                  <a:lnTo>
                    <a:pt x="65125" y="96520"/>
                  </a:lnTo>
                  <a:lnTo>
                    <a:pt x="62255" y="96520"/>
                  </a:lnTo>
                  <a:lnTo>
                    <a:pt x="62750" y="93980"/>
                  </a:lnTo>
                  <a:lnTo>
                    <a:pt x="60312" y="95250"/>
                  </a:lnTo>
                  <a:lnTo>
                    <a:pt x="60515" y="95250"/>
                  </a:lnTo>
                  <a:lnTo>
                    <a:pt x="60553" y="95846"/>
                  </a:lnTo>
                  <a:lnTo>
                    <a:pt x="60312" y="95986"/>
                  </a:lnTo>
                  <a:lnTo>
                    <a:pt x="60083" y="96139"/>
                  </a:lnTo>
                  <a:lnTo>
                    <a:pt x="59893" y="96253"/>
                  </a:lnTo>
                  <a:lnTo>
                    <a:pt x="60642" y="96494"/>
                  </a:lnTo>
                  <a:lnTo>
                    <a:pt x="60794" y="96532"/>
                  </a:lnTo>
                  <a:lnTo>
                    <a:pt x="61061" y="97790"/>
                  </a:lnTo>
                  <a:lnTo>
                    <a:pt x="60794" y="97790"/>
                  </a:lnTo>
                  <a:lnTo>
                    <a:pt x="60833" y="100330"/>
                  </a:lnTo>
                  <a:lnTo>
                    <a:pt x="60515" y="100063"/>
                  </a:lnTo>
                  <a:lnTo>
                    <a:pt x="60515" y="105410"/>
                  </a:lnTo>
                  <a:lnTo>
                    <a:pt x="60274" y="107950"/>
                  </a:lnTo>
                  <a:lnTo>
                    <a:pt x="60159" y="109004"/>
                  </a:lnTo>
                  <a:lnTo>
                    <a:pt x="60121" y="109372"/>
                  </a:lnTo>
                  <a:lnTo>
                    <a:pt x="59982" y="110490"/>
                  </a:lnTo>
                  <a:lnTo>
                    <a:pt x="59791" y="109220"/>
                  </a:lnTo>
                  <a:lnTo>
                    <a:pt x="60121" y="109372"/>
                  </a:lnTo>
                  <a:lnTo>
                    <a:pt x="60121" y="109004"/>
                  </a:lnTo>
                  <a:lnTo>
                    <a:pt x="55753" y="107950"/>
                  </a:lnTo>
                  <a:lnTo>
                    <a:pt x="57251" y="106680"/>
                  </a:lnTo>
                  <a:lnTo>
                    <a:pt x="58750" y="105410"/>
                  </a:lnTo>
                  <a:lnTo>
                    <a:pt x="60515" y="105410"/>
                  </a:lnTo>
                  <a:lnTo>
                    <a:pt x="60515" y="100063"/>
                  </a:lnTo>
                  <a:lnTo>
                    <a:pt x="59385" y="99060"/>
                  </a:lnTo>
                  <a:lnTo>
                    <a:pt x="58191" y="97790"/>
                  </a:lnTo>
                  <a:lnTo>
                    <a:pt x="59893" y="96520"/>
                  </a:lnTo>
                  <a:lnTo>
                    <a:pt x="55168" y="95250"/>
                  </a:lnTo>
                  <a:lnTo>
                    <a:pt x="59283" y="93980"/>
                  </a:lnTo>
                  <a:lnTo>
                    <a:pt x="61531" y="91440"/>
                  </a:lnTo>
                  <a:lnTo>
                    <a:pt x="64071" y="90170"/>
                  </a:lnTo>
                  <a:lnTo>
                    <a:pt x="62458" y="87630"/>
                  </a:lnTo>
                  <a:lnTo>
                    <a:pt x="62611" y="86360"/>
                  </a:lnTo>
                  <a:lnTo>
                    <a:pt x="63068" y="82550"/>
                  </a:lnTo>
                  <a:lnTo>
                    <a:pt x="57556" y="81280"/>
                  </a:lnTo>
                  <a:lnTo>
                    <a:pt x="56857" y="80010"/>
                  </a:lnTo>
                  <a:lnTo>
                    <a:pt x="59105" y="80010"/>
                  </a:lnTo>
                  <a:lnTo>
                    <a:pt x="59893" y="78854"/>
                  </a:lnTo>
                  <a:lnTo>
                    <a:pt x="60261" y="76200"/>
                  </a:lnTo>
                  <a:lnTo>
                    <a:pt x="60477" y="74930"/>
                  </a:lnTo>
                  <a:lnTo>
                    <a:pt x="59969" y="74930"/>
                  </a:lnTo>
                  <a:lnTo>
                    <a:pt x="60223" y="76200"/>
                  </a:lnTo>
                  <a:lnTo>
                    <a:pt x="59563" y="72961"/>
                  </a:lnTo>
                  <a:lnTo>
                    <a:pt x="59563" y="74930"/>
                  </a:lnTo>
                  <a:lnTo>
                    <a:pt x="56616" y="74930"/>
                  </a:lnTo>
                  <a:lnTo>
                    <a:pt x="58242" y="72390"/>
                  </a:lnTo>
                  <a:lnTo>
                    <a:pt x="59563" y="74930"/>
                  </a:lnTo>
                  <a:lnTo>
                    <a:pt x="59563" y="72961"/>
                  </a:lnTo>
                  <a:lnTo>
                    <a:pt x="59448" y="72390"/>
                  </a:lnTo>
                  <a:lnTo>
                    <a:pt x="60642" y="73660"/>
                  </a:lnTo>
                  <a:lnTo>
                    <a:pt x="61645" y="68580"/>
                  </a:lnTo>
                  <a:lnTo>
                    <a:pt x="58597" y="64770"/>
                  </a:lnTo>
                  <a:lnTo>
                    <a:pt x="55753" y="60960"/>
                  </a:lnTo>
                  <a:lnTo>
                    <a:pt x="56959" y="57150"/>
                  </a:lnTo>
                  <a:lnTo>
                    <a:pt x="57353" y="55880"/>
                  </a:lnTo>
                  <a:lnTo>
                    <a:pt x="56743" y="57150"/>
                  </a:lnTo>
                  <a:lnTo>
                    <a:pt x="56108" y="57150"/>
                  </a:lnTo>
                  <a:lnTo>
                    <a:pt x="56184" y="55880"/>
                  </a:lnTo>
                  <a:lnTo>
                    <a:pt x="41668" y="55880"/>
                  </a:lnTo>
                  <a:lnTo>
                    <a:pt x="41668" y="65697"/>
                  </a:lnTo>
                  <a:lnTo>
                    <a:pt x="39712" y="66040"/>
                  </a:lnTo>
                  <a:lnTo>
                    <a:pt x="39243" y="64922"/>
                  </a:lnTo>
                  <a:lnTo>
                    <a:pt x="41668" y="65697"/>
                  </a:lnTo>
                  <a:lnTo>
                    <a:pt x="41668" y="55880"/>
                  </a:lnTo>
                  <a:lnTo>
                    <a:pt x="40767" y="55880"/>
                  </a:lnTo>
                  <a:lnTo>
                    <a:pt x="34848" y="55880"/>
                  </a:lnTo>
                  <a:lnTo>
                    <a:pt x="36029" y="57150"/>
                  </a:lnTo>
                  <a:lnTo>
                    <a:pt x="39700" y="58420"/>
                  </a:lnTo>
                  <a:lnTo>
                    <a:pt x="39687" y="59690"/>
                  </a:lnTo>
                  <a:lnTo>
                    <a:pt x="38023" y="59690"/>
                  </a:lnTo>
                  <a:lnTo>
                    <a:pt x="41249" y="60960"/>
                  </a:lnTo>
                  <a:lnTo>
                    <a:pt x="39027" y="64414"/>
                  </a:lnTo>
                  <a:lnTo>
                    <a:pt x="38874" y="64020"/>
                  </a:lnTo>
                  <a:lnTo>
                    <a:pt x="38938" y="64554"/>
                  </a:lnTo>
                  <a:lnTo>
                    <a:pt x="38798" y="64770"/>
                  </a:lnTo>
                  <a:lnTo>
                    <a:pt x="38963" y="64833"/>
                  </a:lnTo>
                  <a:lnTo>
                    <a:pt x="39179" y="66522"/>
                  </a:lnTo>
                  <a:lnTo>
                    <a:pt x="40005" y="66154"/>
                  </a:lnTo>
                  <a:lnTo>
                    <a:pt x="40894" y="65887"/>
                  </a:lnTo>
                  <a:lnTo>
                    <a:pt x="41681" y="65697"/>
                  </a:lnTo>
                  <a:lnTo>
                    <a:pt x="42760" y="66040"/>
                  </a:lnTo>
                  <a:lnTo>
                    <a:pt x="45161" y="66040"/>
                  </a:lnTo>
                  <a:lnTo>
                    <a:pt x="47218" y="66040"/>
                  </a:lnTo>
                  <a:lnTo>
                    <a:pt x="49618" y="67310"/>
                  </a:lnTo>
                  <a:lnTo>
                    <a:pt x="46863" y="67310"/>
                  </a:lnTo>
                  <a:lnTo>
                    <a:pt x="46863" y="71120"/>
                  </a:lnTo>
                  <a:lnTo>
                    <a:pt x="45910" y="72390"/>
                  </a:lnTo>
                  <a:lnTo>
                    <a:pt x="42379" y="72390"/>
                  </a:lnTo>
                  <a:lnTo>
                    <a:pt x="43103" y="71120"/>
                  </a:lnTo>
                  <a:lnTo>
                    <a:pt x="44297" y="69024"/>
                  </a:lnTo>
                  <a:lnTo>
                    <a:pt x="46863" y="71120"/>
                  </a:lnTo>
                  <a:lnTo>
                    <a:pt x="46863" y="67310"/>
                  </a:lnTo>
                  <a:lnTo>
                    <a:pt x="45351" y="67310"/>
                  </a:lnTo>
                  <a:lnTo>
                    <a:pt x="46494" y="68580"/>
                  </a:lnTo>
                  <a:lnTo>
                    <a:pt x="44551" y="68580"/>
                  </a:lnTo>
                  <a:lnTo>
                    <a:pt x="43751" y="68580"/>
                  </a:lnTo>
                  <a:lnTo>
                    <a:pt x="44157" y="68897"/>
                  </a:lnTo>
                  <a:lnTo>
                    <a:pt x="41490" y="71120"/>
                  </a:lnTo>
                  <a:lnTo>
                    <a:pt x="42735" y="68580"/>
                  </a:lnTo>
                  <a:lnTo>
                    <a:pt x="37223" y="71120"/>
                  </a:lnTo>
                  <a:lnTo>
                    <a:pt x="42710" y="67538"/>
                  </a:lnTo>
                  <a:lnTo>
                    <a:pt x="43307" y="68122"/>
                  </a:lnTo>
                  <a:lnTo>
                    <a:pt x="44030" y="67310"/>
                  </a:lnTo>
                  <a:lnTo>
                    <a:pt x="45161" y="66040"/>
                  </a:lnTo>
                  <a:lnTo>
                    <a:pt x="42481" y="67310"/>
                  </a:lnTo>
                  <a:lnTo>
                    <a:pt x="42659" y="67475"/>
                  </a:lnTo>
                  <a:lnTo>
                    <a:pt x="37147" y="69850"/>
                  </a:lnTo>
                  <a:lnTo>
                    <a:pt x="36258" y="72390"/>
                  </a:lnTo>
                  <a:lnTo>
                    <a:pt x="39116" y="72390"/>
                  </a:lnTo>
                  <a:lnTo>
                    <a:pt x="38214" y="76200"/>
                  </a:lnTo>
                  <a:lnTo>
                    <a:pt x="40233" y="76200"/>
                  </a:lnTo>
                  <a:lnTo>
                    <a:pt x="41135" y="74930"/>
                  </a:lnTo>
                  <a:lnTo>
                    <a:pt x="43141" y="76200"/>
                  </a:lnTo>
                  <a:lnTo>
                    <a:pt x="46863" y="80010"/>
                  </a:lnTo>
                  <a:lnTo>
                    <a:pt x="34455" y="80010"/>
                  </a:lnTo>
                  <a:lnTo>
                    <a:pt x="41490" y="83820"/>
                  </a:lnTo>
                  <a:lnTo>
                    <a:pt x="45986" y="83820"/>
                  </a:lnTo>
                  <a:lnTo>
                    <a:pt x="45897" y="105410"/>
                  </a:lnTo>
                  <a:lnTo>
                    <a:pt x="44513" y="105410"/>
                  </a:lnTo>
                  <a:lnTo>
                    <a:pt x="43624" y="106680"/>
                  </a:lnTo>
                  <a:lnTo>
                    <a:pt x="43764" y="105410"/>
                  </a:lnTo>
                  <a:lnTo>
                    <a:pt x="43840" y="104140"/>
                  </a:lnTo>
                  <a:lnTo>
                    <a:pt x="44881" y="104140"/>
                  </a:lnTo>
                  <a:lnTo>
                    <a:pt x="45897" y="105410"/>
                  </a:lnTo>
                  <a:lnTo>
                    <a:pt x="45897" y="83921"/>
                  </a:lnTo>
                  <a:lnTo>
                    <a:pt x="43573" y="86360"/>
                  </a:lnTo>
                  <a:lnTo>
                    <a:pt x="39573" y="85090"/>
                  </a:lnTo>
                  <a:lnTo>
                    <a:pt x="39141" y="88900"/>
                  </a:lnTo>
                  <a:lnTo>
                    <a:pt x="40932" y="88531"/>
                  </a:lnTo>
                  <a:lnTo>
                    <a:pt x="40792" y="88900"/>
                  </a:lnTo>
                  <a:lnTo>
                    <a:pt x="37604" y="90170"/>
                  </a:lnTo>
                  <a:lnTo>
                    <a:pt x="41008" y="90170"/>
                  </a:lnTo>
                  <a:lnTo>
                    <a:pt x="41186" y="88480"/>
                  </a:lnTo>
                  <a:lnTo>
                    <a:pt x="45326" y="87630"/>
                  </a:lnTo>
                  <a:lnTo>
                    <a:pt x="42583" y="90170"/>
                  </a:lnTo>
                  <a:lnTo>
                    <a:pt x="43065" y="90170"/>
                  </a:lnTo>
                  <a:lnTo>
                    <a:pt x="43040" y="91440"/>
                  </a:lnTo>
                  <a:lnTo>
                    <a:pt x="39471" y="91440"/>
                  </a:lnTo>
                  <a:lnTo>
                    <a:pt x="40081" y="95250"/>
                  </a:lnTo>
                  <a:lnTo>
                    <a:pt x="42443" y="99060"/>
                  </a:lnTo>
                  <a:lnTo>
                    <a:pt x="42862" y="101600"/>
                  </a:lnTo>
                  <a:lnTo>
                    <a:pt x="39585" y="101600"/>
                  </a:lnTo>
                  <a:lnTo>
                    <a:pt x="41071" y="106680"/>
                  </a:lnTo>
                  <a:lnTo>
                    <a:pt x="38684" y="111760"/>
                  </a:lnTo>
                  <a:lnTo>
                    <a:pt x="36042" y="115570"/>
                  </a:lnTo>
                  <a:lnTo>
                    <a:pt x="38925" y="118110"/>
                  </a:lnTo>
                  <a:lnTo>
                    <a:pt x="39979" y="119380"/>
                  </a:lnTo>
                  <a:lnTo>
                    <a:pt x="38277" y="120535"/>
                  </a:lnTo>
                  <a:lnTo>
                    <a:pt x="39522" y="121920"/>
                  </a:lnTo>
                  <a:lnTo>
                    <a:pt x="42011" y="128270"/>
                  </a:lnTo>
                  <a:lnTo>
                    <a:pt x="38227" y="130810"/>
                  </a:lnTo>
                  <a:lnTo>
                    <a:pt x="37414" y="130810"/>
                  </a:lnTo>
                  <a:lnTo>
                    <a:pt x="35839" y="133350"/>
                  </a:lnTo>
                  <a:lnTo>
                    <a:pt x="43281" y="134620"/>
                  </a:lnTo>
                  <a:lnTo>
                    <a:pt x="40119" y="135890"/>
                  </a:lnTo>
                  <a:lnTo>
                    <a:pt x="39636" y="135890"/>
                  </a:lnTo>
                  <a:lnTo>
                    <a:pt x="37655" y="140970"/>
                  </a:lnTo>
                  <a:lnTo>
                    <a:pt x="39547" y="147320"/>
                  </a:lnTo>
                  <a:lnTo>
                    <a:pt x="34251" y="149860"/>
                  </a:lnTo>
                  <a:lnTo>
                    <a:pt x="38493" y="152400"/>
                  </a:lnTo>
                  <a:lnTo>
                    <a:pt x="31445" y="154940"/>
                  </a:lnTo>
                  <a:lnTo>
                    <a:pt x="37477" y="156210"/>
                  </a:lnTo>
                  <a:lnTo>
                    <a:pt x="33947" y="158750"/>
                  </a:lnTo>
                  <a:lnTo>
                    <a:pt x="33045" y="157480"/>
                  </a:lnTo>
                  <a:lnTo>
                    <a:pt x="30226" y="162560"/>
                  </a:lnTo>
                  <a:lnTo>
                    <a:pt x="29730" y="162560"/>
                  </a:lnTo>
                  <a:lnTo>
                    <a:pt x="33705" y="163830"/>
                  </a:lnTo>
                  <a:lnTo>
                    <a:pt x="34086" y="166370"/>
                  </a:lnTo>
                  <a:lnTo>
                    <a:pt x="30899" y="165100"/>
                  </a:lnTo>
                  <a:lnTo>
                    <a:pt x="33870" y="167640"/>
                  </a:lnTo>
                  <a:lnTo>
                    <a:pt x="29895" y="167640"/>
                  </a:lnTo>
                  <a:lnTo>
                    <a:pt x="30454" y="170180"/>
                  </a:lnTo>
                  <a:lnTo>
                    <a:pt x="30581" y="169595"/>
                  </a:lnTo>
                  <a:lnTo>
                    <a:pt x="30708" y="169672"/>
                  </a:lnTo>
                  <a:lnTo>
                    <a:pt x="30607" y="169468"/>
                  </a:lnTo>
                  <a:lnTo>
                    <a:pt x="30746" y="168910"/>
                  </a:lnTo>
                  <a:lnTo>
                    <a:pt x="32994" y="168910"/>
                  </a:lnTo>
                  <a:lnTo>
                    <a:pt x="34048" y="171450"/>
                  </a:lnTo>
                  <a:lnTo>
                    <a:pt x="29857" y="173990"/>
                  </a:lnTo>
                  <a:lnTo>
                    <a:pt x="28219" y="173990"/>
                  </a:lnTo>
                  <a:lnTo>
                    <a:pt x="29959" y="179070"/>
                  </a:lnTo>
                  <a:lnTo>
                    <a:pt x="29552" y="179070"/>
                  </a:lnTo>
                  <a:lnTo>
                    <a:pt x="30454" y="180340"/>
                  </a:lnTo>
                  <a:lnTo>
                    <a:pt x="24307" y="176530"/>
                  </a:lnTo>
                  <a:lnTo>
                    <a:pt x="26809" y="179070"/>
                  </a:lnTo>
                  <a:lnTo>
                    <a:pt x="27584" y="179070"/>
                  </a:lnTo>
                  <a:lnTo>
                    <a:pt x="28651" y="180340"/>
                  </a:lnTo>
                  <a:lnTo>
                    <a:pt x="29273" y="180340"/>
                  </a:lnTo>
                  <a:lnTo>
                    <a:pt x="27127" y="181610"/>
                  </a:lnTo>
                  <a:lnTo>
                    <a:pt x="26581" y="184150"/>
                  </a:lnTo>
                  <a:lnTo>
                    <a:pt x="26987" y="186690"/>
                  </a:lnTo>
                  <a:lnTo>
                    <a:pt x="24879" y="185420"/>
                  </a:lnTo>
                  <a:lnTo>
                    <a:pt x="23609" y="189230"/>
                  </a:lnTo>
                  <a:lnTo>
                    <a:pt x="24409" y="193040"/>
                  </a:lnTo>
                  <a:lnTo>
                    <a:pt x="23533" y="196850"/>
                  </a:lnTo>
                  <a:lnTo>
                    <a:pt x="24841" y="195580"/>
                  </a:lnTo>
                  <a:lnTo>
                    <a:pt x="28549" y="196850"/>
                  </a:lnTo>
                  <a:lnTo>
                    <a:pt x="28663" y="198120"/>
                  </a:lnTo>
                  <a:lnTo>
                    <a:pt x="27851" y="198120"/>
                  </a:lnTo>
                  <a:lnTo>
                    <a:pt x="28956" y="199390"/>
                  </a:lnTo>
                  <a:lnTo>
                    <a:pt x="28244" y="200660"/>
                  </a:lnTo>
                  <a:lnTo>
                    <a:pt x="24930" y="199390"/>
                  </a:lnTo>
                  <a:lnTo>
                    <a:pt x="24028" y="198120"/>
                  </a:lnTo>
                  <a:lnTo>
                    <a:pt x="24803" y="200660"/>
                  </a:lnTo>
                  <a:lnTo>
                    <a:pt x="24015" y="200660"/>
                  </a:lnTo>
                  <a:lnTo>
                    <a:pt x="18097" y="201930"/>
                  </a:lnTo>
                  <a:lnTo>
                    <a:pt x="20383" y="203644"/>
                  </a:lnTo>
                  <a:lnTo>
                    <a:pt x="19596" y="208280"/>
                  </a:lnTo>
                  <a:lnTo>
                    <a:pt x="20358" y="209550"/>
                  </a:lnTo>
                  <a:lnTo>
                    <a:pt x="19837" y="213360"/>
                  </a:lnTo>
                  <a:lnTo>
                    <a:pt x="22707" y="214630"/>
                  </a:lnTo>
                  <a:lnTo>
                    <a:pt x="21805" y="215900"/>
                  </a:lnTo>
                  <a:lnTo>
                    <a:pt x="23939" y="217170"/>
                  </a:lnTo>
                  <a:lnTo>
                    <a:pt x="23177" y="217855"/>
                  </a:lnTo>
                  <a:lnTo>
                    <a:pt x="23177" y="227330"/>
                  </a:lnTo>
                  <a:lnTo>
                    <a:pt x="21272" y="226415"/>
                  </a:lnTo>
                  <a:lnTo>
                    <a:pt x="21640" y="226060"/>
                  </a:lnTo>
                  <a:lnTo>
                    <a:pt x="23177" y="227330"/>
                  </a:lnTo>
                  <a:lnTo>
                    <a:pt x="23177" y="217855"/>
                  </a:lnTo>
                  <a:lnTo>
                    <a:pt x="19685" y="220980"/>
                  </a:lnTo>
                  <a:lnTo>
                    <a:pt x="19329" y="224790"/>
                  </a:lnTo>
                  <a:lnTo>
                    <a:pt x="20345" y="227330"/>
                  </a:lnTo>
                  <a:lnTo>
                    <a:pt x="20180" y="229870"/>
                  </a:lnTo>
                  <a:lnTo>
                    <a:pt x="18592" y="227330"/>
                  </a:lnTo>
                  <a:lnTo>
                    <a:pt x="18211" y="232410"/>
                  </a:lnTo>
                  <a:lnTo>
                    <a:pt x="19456" y="237490"/>
                  </a:lnTo>
                  <a:lnTo>
                    <a:pt x="20637" y="236220"/>
                  </a:lnTo>
                  <a:lnTo>
                    <a:pt x="22047" y="236220"/>
                  </a:lnTo>
                  <a:lnTo>
                    <a:pt x="22326" y="237490"/>
                  </a:lnTo>
                  <a:lnTo>
                    <a:pt x="20586" y="238760"/>
                  </a:lnTo>
                  <a:lnTo>
                    <a:pt x="19342" y="238760"/>
                  </a:lnTo>
                  <a:lnTo>
                    <a:pt x="19113" y="237490"/>
                  </a:lnTo>
                  <a:lnTo>
                    <a:pt x="18884" y="242570"/>
                  </a:lnTo>
                  <a:lnTo>
                    <a:pt x="15862" y="246380"/>
                  </a:lnTo>
                  <a:lnTo>
                    <a:pt x="13182" y="250190"/>
                  </a:lnTo>
                  <a:lnTo>
                    <a:pt x="13970" y="254000"/>
                  </a:lnTo>
                  <a:lnTo>
                    <a:pt x="13741" y="252730"/>
                  </a:lnTo>
                  <a:lnTo>
                    <a:pt x="15849" y="257810"/>
                  </a:lnTo>
                  <a:lnTo>
                    <a:pt x="15087" y="260350"/>
                  </a:lnTo>
                  <a:lnTo>
                    <a:pt x="14046" y="256540"/>
                  </a:lnTo>
                  <a:lnTo>
                    <a:pt x="12192" y="257810"/>
                  </a:lnTo>
                  <a:lnTo>
                    <a:pt x="15875" y="262890"/>
                  </a:lnTo>
                  <a:lnTo>
                    <a:pt x="10401" y="264160"/>
                  </a:lnTo>
                  <a:lnTo>
                    <a:pt x="12738" y="269240"/>
                  </a:lnTo>
                  <a:lnTo>
                    <a:pt x="4445" y="270510"/>
                  </a:lnTo>
                  <a:lnTo>
                    <a:pt x="11645" y="279400"/>
                  </a:lnTo>
                  <a:lnTo>
                    <a:pt x="6235" y="283210"/>
                  </a:lnTo>
                  <a:lnTo>
                    <a:pt x="8102" y="283210"/>
                  </a:lnTo>
                  <a:lnTo>
                    <a:pt x="8267" y="283324"/>
                  </a:lnTo>
                  <a:lnTo>
                    <a:pt x="9804" y="284480"/>
                  </a:lnTo>
                  <a:lnTo>
                    <a:pt x="9105" y="284480"/>
                  </a:lnTo>
                  <a:lnTo>
                    <a:pt x="8750" y="290830"/>
                  </a:lnTo>
                  <a:lnTo>
                    <a:pt x="6769" y="298450"/>
                  </a:lnTo>
                  <a:lnTo>
                    <a:pt x="4140" y="304800"/>
                  </a:lnTo>
                  <a:lnTo>
                    <a:pt x="1866" y="311150"/>
                  </a:lnTo>
                  <a:lnTo>
                    <a:pt x="1079" y="314960"/>
                  </a:lnTo>
                  <a:lnTo>
                    <a:pt x="11315" y="313690"/>
                  </a:lnTo>
                  <a:lnTo>
                    <a:pt x="6515" y="317500"/>
                  </a:lnTo>
                  <a:lnTo>
                    <a:pt x="3175" y="316230"/>
                  </a:lnTo>
                  <a:lnTo>
                    <a:pt x="6807" y="323850"/>
                  </a:lnTo>
                  <a:lnTo>
                    <a:pt x="2260" y="330200"/>
                  </a:lnTo>
                  <a:lnTo>
                    <a:pt x="5410" y="336550"/>
                  </a:lnTo>
                  <a:lnTo>
                    <a:pt x="3594" y="336550"/>
                  </a:lnTo>
                  <a:lnTo>
                    <a:pt x="3644" y="335280"/>
                  </a:lnTo>
                  <a:lnTo>
                    <a:pt x="1041" y="336550"/>
                  </a:lnTo>
                  <a:lnTo>
                    <a:pt x="3251" y="340360"/>
                  </a:lnTo>
                  <a:lnTo>
                    <a:pt x="5346" y="340360"/>
                  </a:lnTo>
                  <a:lnTo>
                    <a:pt x="5092" y="341630"/>
                  </a:lnTo>
                  <a:lnTo>
                    <a:pt x="2438" y="341630"/>
                  </a:lnTo>
                  <a:lnTo>
                    <a:pt x="927" y="342900"/>
                  </a:lnTo>
                  <a:lnTo>
                    <a:pt x="5588" y="345440"/>
                  </a:lnTo>
                  <a:lnTo>
                    <a:pt x="3111" y="346519"/>
                  </a:lnTo>
                  <a:lnTo>
                    <a:pt x="3289" y="346710"/>
                  </a:lnTo>
                  <a:lnTo>
                    <a:pt x="1714" y="349250"/>
                  </a:lnTo>
                  <a:lnTo>
                    <a:pt x="4622" y="349250"/>
                  </a:lnTo>
                  <a:lnTo>
                    <a:pt x="3200" y="351790"/>
                  </a:lnTo>
                  <a:lnTo>
                    <a:pt x="5842" y="353060"/>
                  </a:lnTo>
                  <a:lnTo>
                    <a:pt x="4102" y="355600"/>
                  </a:lnTo>
                  <a:lnTo>
                    <a:pt x="7315" y="356870"/>
                  </a:lnTo>
                  <a:lnTo>
                    <a:pt x="2476" y="359410"/>
                  </a:lnTo>
                  <a:lnTo>
                    <a:pt x="7061" y="360680"/>
                  </a:lnTo>
                  <a:lnTo>
                    <a:pt x="2273" y="359410"/>
                  </a:lnTo>
                  <a:lnTo>
                    <a:pt x="3327" y="364490"/>
                  </a:lnTo>
                  <a:lnTo>
                    <a:pt x="5575" y="365760"/>
                  </a:lnTo>
                  <a:lnTo>
                    <a:pt x="4140" y="365760"/>
                  </a:lnTo>
                  <a:lnTo>
                    <a:pt x="4127" y="367030"/>
                  </a:lnTo>
                  <a:lnTo>
                    <a:pt x="2133" y="367030"/>
                  </a:lnTo>
                  <a:lnTo>
                    <a:pt x="2235" y="368300"/>
                  </a:lnTo>
                  <a:lnTo>
                    <a:pt x="3162" y="369570"/>
                  </a:lnTo>
                  <a:lnTo>
                    <a:pt x="5588" y="369570"/>
                  </a:lnTo>
                  <a:lnTo>
                    <a:pt x="0" y="373380"/>
                  </a:lnTo>
                  <a:lnTo>
                    <a:pt x="10299" y="375920"/>
                  </a:lnTo>
                  <a:lnTo>
                    <a:pt x="3086" y="378460"/>
                  </a:lnTo>
                  <a:lnTo>
                    <a:pt x="5702" y="383540"/>
                  </a:lnTo>
                  <a:lnTo>
                    <a:pt x="7493" y="387604"/>
                  </a:lnTo>
                  <a:lnTo>
                    <a:pt x="3543" y="388620"/>
                  </a:lnTo>
                  <a:lnTo>
                    <a:pt x="5257" y="391528"/>
                  </a:lnTo>
                  <a:lnTo>
                    <a:pt x="7785" y="388264"/>
                  </a:lnTo>
                  <a:lnTo>
                    <a:pt x="7937" y="388620"/>
                  </a:lnTo>
                  <a:lnTo>
                    <a:pt x="9296" y="392430"/>
                  </a:lnTo>
                  <a:lnTo>
                    <a:pt x="5791" y="392430"/>
                  </a:lnTo>
                  <a:lnTo>
                    <a:pt x="9994" y="394970"/>
                  </a:lnTo>
                  <a:lnTo>
                    <a:pt x="9156" y="400050"/>
                  </a:lnTo>
                  <a:lnTo>
                    <a:pt x="8585" y="400050"/>
                  </a:lnTo>
                  <a:lnTo>
                    <a:pt x="7061" y="398780"/>
                  </a:lnTo>
                  <a:lnTo>
                    <a:pt x="6235" y="398780"/>
                  </a:lnTo>
                  <a:lnTo>
                    <a:pt x="8382" y="402590"/>
                  </a:lnTo>
                  <a:lnTo>
                    <a:pt x="6629" y="407670"/>
                  </a:lnTo>
                  <a:lnTo>
                    <a:pt x="7620" y="408965"/>
                  </a:lnTo>
                  <a:lnTo>
                    <a:pt x="7391" y="408711"/>
                  </a:lnTo>
                  <a:lnTo>
                    <a:pt x="7670" y="409206"/>
                  </a:lnTo>
                  <a:lnTo>
                    <a:pt x="8191" y="409714"/>
                  </a:lnTo>
                  <a:lnTo>
                    <a:pt x="8585" y="410210"/>
                  </a:lnTo>
                  <a:lnTo>
                    <a:pt x="8204" y="410210"/>
                  </a:lnTo>
                  <a:lnTo>
                    <a:pt x="8445" y="411480"/>
                  </a:lnTo>
                  <a:lnTo>
                    <a:pt x="7721" y="412750"/>
                  </a:lnTo>
                  <a:lnTo>
                    <a:pt x="9842" y="411480"/>
                  </a:lnTo>
                  <a:lnTo>
                    <a:pt x="9575" y="411480"/>
                  </a:lnTo>
                  <a:lnTo>
                    <a:pt x="9486" y="411353"/>
                  </a:lnTo>
                  <a:lnTo>
                    <a:pt x="9182" y="411480"/>
                  </a:lnTo>
                  <a:lnTo>
                    <a:pt x="8636" y="410260"/>
                  </a:lnTo>
                  <a:lnTo>
                    <a:pt x="9486" y="411353"/>
                  </a:lnTo>
                  <a:lnTo>
                    <a:pt x="12141" y="410210"/>
                  </a:lnTo>
                  <a:lnTo>
                    <a:pt x="15557" y="413588"/>
                  </a:lnTo>
                  <a:lnTo>
                    <a:pt x="11379" y="412750"/>
                  </a:lnTo>
                  <a:lnTo>
                    <a:pt x="16522" y="417830"/>
                  </a:lnTo>
                  <a:lnTo>
                    <a:pt x="11404" y="417004"/>
                  </a:lnTo>
                  <a:lnTo>
                    <a:pt x="11188" y="417830"/>
                  </a:lnTo>
                  <a:lnTo>
                    <a:pt x="10109" y="417830"/>
                  </a:lnTo>
                  <a:lnTo>
                    <a:pt x="8674" y="417830"/>
                  </a:lnTo>
                  <a:lnTo>
                    <a:pt x="10147" y="420370"/>
                  </a:lnTo>
                  <a:lnTo>
                    <a:pt x="12306" y="419100"/>
                  </a:lnTo>
                  <a:lnTo>
                    <a:pt x="12534" y="421640"/>
                  </a:lnTo>
                  <a:lnTo>
                    <a:pt x="11938" y="421640"/>
                  </a:lnTo>
                  <a:lnTo>
                    <a:pt x="14122" y="422910"/>
                  </a:lnTo>
                  <a:lnTo>
                    <a:pt x="13589" y="425450"/>
                  </a:lnTo>
                  <a:lnTo>
                    <a:pt x="12103" y="425450"/>
                  </a:lnTo>
                  <a:lnTo>
                    <a:pt x="12979" y="429260"/>
                  </a:lnTo>
                  <a:lnTo>
                    <a:pt x="18402" y="430530"/>
                  </a:lnTo>
                  <a:lnTo>
                    <a:pt x="17081" y="434340"/>
                  </a:lnTo>
                  <a:lnTo>
                    <a:pt x="12433" y="434340"/>
                  </a:lnTo>
                  <a:lnTo>
                    <a:pt x="15824" y="436880"/>
                  </a:lnTo>
                  <a:lnTo>
                    <a:pt x="12001" y="436880"/>
                  </a:lnTo>
                  <a:lnTo>
                    <a:pt x="13487" y="439420"/>
                  </a:lnTo>
                  <a:lnTo>
                    <a:pt x="15227" y="438150"/>
                  </a:lnTo>
                  <a:lnTo>
                    <a:pt x="15455" y="440690"/>
                  </a:lnTo>
                  <a:lnTo>
                    <a:pt x="18503" y="440690"/>
                  </a:lnTo>
                  <a:lnTo>
                    <a:pt x="17513" y="443230"/>
                  </a:lnTo>
                  <a:lnTo>
                    <a:pt x="15697" y="441960"/>
                  </a:lnTo>
                  <a:lnTo>
                    <a:pt x="16090" y="443230"/>
                  </a:lnTo>
                  <a:lnTo>
                    <a:pt x="16611" y="444500"/>
                  </a:lnTo>
                  <a:lnTo>
                    <a:pt x="17081" y="445770"/>
                  </a:lnTo>
                  <a:lnTo>
                    <a:pt x="18135" y="443230"/>
                  </a:lnTo>
                  <a:lnTo>
                    <a:pt x="20497" y="444500"/>
                  </a:lnTo>
                  <a:lnTo>
                    <a:pt x="22961" y="441960"/>
                  </a:lnTo>
                  <a:lnTo>
                    <a:pt x="22402" y="444500"/>
                  </a:lnTo>
                  <a:lnTo>
                    <a:pt x="21907" y="444500"/>
                  </a:lnTo>
                  <a:lnTo>
                    <a:pt x="22720" y="447040"/>
                  </a:lnTo>
                  <a:lnTo>
                    <a:pt x="20662" y="448310"/>
                  </a:lnTo>
                  <a:lnTo>
                    <a:pt x="22047" y="448310"/>
                  </a:lnTo>
                  <a:lnTo>
                    <a:pt x="23533" y="449580"/>
                  </a:lnTo>
                  <a:lnTo>
                    <a:pt x="22860" y="450850"/>
                  </a:lnTo>
                  <a:lnTo>
                    <a:pt x="18554" y="450850"/>
                  </a:lnTo>
                  <a:lnTo>
                    <a:pt x="17792" y="452120"/>
                  </a:lnTo>
                  <a:lnTo>
                    <a:pt x="21183" y="452120"/>
                  </a:lnTo>
                  <a:lnTo>
                    <a:pt x="19570" y="455930"/>
                  </a:lnTo>
                  <a:lnTo>
                    <a:pt x="22339" y="455930"/>
                  </a:lnTo>
                  <a:lnTo>
                    <a:pt x="20320" y="457200"/>
                  </a:lnTo>
                  <a:lnTo>
                    <a:pt x="22694" y="457200"/>
                  </a:lnTo>
                  <a:lnTo>
                    <a:pt x="22034" y="458470"/>
                  </a:lnTo>
                  <a:lnTo>
                    <a:pt x="20027" y="458470"/>
                  </a:lnTo>
                  <a:lnTo>
                    <a:pt x="20078" y="461010"/>
                  </a:lnTo>
                  <a:lnTo>
                    <a:pt x="24714" y="457200"/>
                  </a:lnTo>
                  <a:lnTo>
                    <a:pt x="23241" y="459740"/>
                  </a:lnTo>
                  <a:lnTo>
                    <a:pt x="22123" y="459740"/>
                  </a:lnTo>
                  <a:lnTo>
                    <a:pt x="21602" y="463550"/>
                  </a:lnTo>
                  <a:lnTo>
                    <a:pt x="25158" y="464820"/>
                  </a:lnTo>
                  <a:lnTo>
                    <a:pt x="24587" y="468630"/>
                  </a:lnTo>
                  <a:lnTo>
                    <a:pt x="20967" y="469900"/>
                  </a:lnTo>
                  <a:lnTo>
                    <a:pt x="23012" y="466090"/>
                  </a:lnTo>
                  <a:lnTo>
                    <a:pt x="20040" y="467360"/>
                  </a:lnTo>
                  <a:lnTo>
                    <a:pt x="20904" y="469900"/>
                  </a:lnTo>
                  <a:lnTo>
                    <a:pt x="21780" y="472440"/>
                  </a:lnTo>
                  <a:lnTo>
                    <a:pt x="26758" y="474980"/>
                  </a:lnTo>
                  <a:lnTo>
                    <a:pt x="26873" y="478790"/>
                  </a:lnTo>
                  <a:lnTo>
                    <a:pt x="27101" y="478790"/>
                  </a:lnTo>
                  <a:lnTo>
                    <a:pt x="32613" y="477520"/>
                  </a:lnTo>
                  <a:lnTo>
                    <a:pt x="25146" y="482600"/>
                  </a:lnTo>
                  <a:lnTo>
                    <a:pt x="26568" y="483171"/>
                  </a:lnTo>
                  <a:lnTo>
                    <a:pt x="25133" y="483870"/>
                  </a:lnTo>
                  <a:lnTo>
                    <a:pt x="25755" y="483870"/>
                  </a:lnTo>
                  <a:lnTo>
                    <a:pt x="25742" y="486410"/>
                  </a:lnTo>
                  <a:lnTo>
                    <a:pt x="28778" y="488950"/>
                  </a:lnTo>
                  <a:lnTo>
                    <a:pt x="31699" y="492760"/>
                  </a:lnTo>
                  <a:lnTo>
                    <a:pt x="30175" y="492760"/>
                  </a:lnTo>
                  <a:lnTo>
                    <a:pt x="29438" y="494030"/>
                  </a:lnTo>
                  <a:lnTo>
                    <a:pt x="30759" y="496570"/>
                  </a:lnTo>
                  <a:lnTo>
                    <a:pt x="30683" y="497840"/>
                  </a:lnTo>
                  <a:lnTo>
                    <a:pt x="32181" y="497840"/>
                  </a:lnTo>
                  <a:lnTo>
                    <a:pt x="32270" y="499110"/>
                  </a:lnTo>
                  <a:lnTo>
                    <a:pt x="34048" y="497840"/>
                  </a:lnTo>
                  <a:lnTo>
                    <a:pt x="32588" y="502920"/>
                  </a:lnTo>
                  <a:lnTo>
                    <a:pt x="34975" y="506730"/>
                  </a:lnTo>
                  <a:lnTo>
                    <a:pt x="37617" y="509270"/>
                  </a:lnTo>
                  <a:lnTo>
                    <a:pt x="36918" y="513080"/>
                  </a:lnTo>
                  <a:lnTo>
                    <a:pt x="35433" y="513080"/>
                  </a:lnTo>
                  <a:lnTo>
                    <a:pt x="38100" y="516890"/>
                  </a:lnTo>
                  <a:lnTo>
                    <a:pt x="40246" y="515620"/>
                  </a:lnTo>
                  <a:lnTo>
                    <a:pt x="39281" y="515620"/>
                  </a:lnTo>
                  <a:lnTo>
                    <a:pt x="40741" y="514350"/>
                  </a:lnTo>
                  <a:lnTo>
                    <a:pt x="41910" y="514350"/>
                  </a:lnTo>
                  <a:lnTo>
                    <a:pt x="43700" y="514350"/>
                  </a:lnTo>
                  <a:lnTo>
                    <a:pt x="44056" y="515620"/>
                  </a:lnTo>
                  <a:lnTo>
                    <a:pt x="41910" y="514350"/>
                  </a:lnTo>
                  <a:lnTo>
                    <a:pt x="40436" y="516890"/>
                  </a:lnTo>
                  <a:lnTo>
                    <a:pt x="39458" y="518160"/>
                  </a:lnTo>
                  <a:lnTo>
                    <a:pt x="40551" y="518160"/>
                  </a:lnTo>
                  <a:lnTo>
                    <a:pt x="38392" y="520700"/>
                  </a:lnTo>
                  <a:lnTo>
                    <a:pt x="42329" y="518160"/>
                  </a:lnTo>
                  <a:lnTo>
                    <a:pt x="44310" y="516890"/>
                  </a:lnTo>
                  <a:lnTo>
                    <a:pt x="46278" y="515620"/>
                  </a:lnTo>
                  <a:lnTo>
                    <a:pt x="44615" y="519430"/>
                  </a:lnTo>
                  <a:lnTo>
                    <a:pt x="43383" y="519430"/>
                  </a:lnTo>
                  <a:lnTo>
                    <a:pt x="44411" y="520700"/>
                  </a:lnTo>
                  <a:lnTo>
                    <a:pt x="46380" y="520700"/>
                  </a:lnTo>
                  <a:lnTo>
                    <a:pt x="46507" y="521970"/>
                  </a:lnTo>
                  <a:lnTo>
                    <a:pt x="44119" y="523240"/>
                  </a:lnTo>
                  <a:lnTo>
                    <a:pt x="44831" y="521970"/>
                  </a:lnTo>
                  <a:lnTo>
                    <a:pt x="42684" y="521970"/>
                  </a:lnTo>
                  <a:lnTo>
                    <a:pt x="43510" y="524510"/>
                  </a:lnTo>
                  <a:lnTo>
                    <a:pt x="48882" y="523240"/>
                  </a:lnTo>
                  <a:lnTo>
                    <a:pt x="46913" y="525780"/>
                  </a:lnTo>
                  <a:lnTo>
                    <a:pt x="45910" y="525780"/>
                  </a:lnTo>
                  <a:lnTo>
                    <a:pt x="45491" y="524510"/>
                  </a:lnTo>
                  <a:lnTo>
                    <a:pt x="44500" y="524510"/>
                  </a:lnTo>
                  <a:lnTo>
                    <a:pt x="42138" y="527050"/>
                  </a:lnTo>
                  <a:lnTo>
                    <a:pt x="42976" y="527050"/>
                  </a:lnTo>
                  <a:lnTo>
                    <a:pt x="42976" y="527659"/>
                  </a:lnTo>
                  <a:lnTo>
                    <a:pt x="42633" y="529424"/>
                  </a:lnTo>
                  <a:lnTo>
                    <a:pt x="42913" y="528586"/>
                  </a:lnTo>
                  <a:lnTo>
                    <a:pt x="42976" y="528066"/>
                  </a:lnTo>
                  <a:lnTo>
                    <a:pt x="42989" y="528320"/>
                  </a:lnTo>
                  <a:lnTo>
                    <a:pt x="42786" y="530860"/>
                  </a:lnTo>
                  <a:lnTo>
                    <a:pt x="43319" y="530860"/>
                  </a:lnTo>
                  <a:lnTo>
                    <a:pt x="50825" y="529590"/>
                  </a:lnTo>
                  <a:lnTo>
                    <a:pt x="46253" y="533400"/>
                  </a:lnTo>
                  <a:lnTo>
                    <a:pt x="46774" y="533514"/>
                  </a:lnTo>
                  <a:lnTo>
                    <a:pt x="46977" y="533514"/>
                  </a:lnTo>
                  <a:lnTo>
                    <a:pt x="54356" y="533514"/>
                  </a:lnTo>
                  <a:lnTo>
                    <a:pt x="55943" y="532701"/>
                  </a:lnTo>
                  <a:lnTo>
                    <a:pt x="53352" y="533400"/>
                  </a:lnTo>
                  <a:lnTo>
                    <a:pt x="57721" y="528320"/>
                  </a:lnTo>
                  <a:lnTo>
                    <a:pt x="56324" y="527050"/>
                  </a:lnTo>
                  <a:lnTo>
                    <a:pt x="52819" y="529590"/>
                  </a:lnTo>
                  <a:lnTo>
                    <a:pt x="53619" y="525780"/>
                  </a:lnTo>
                  <a:lnTo>
                    <a:pt x="51485" y="523240"/>
                  </a:lnTo>
                  <a:lnTo>
                    <a:pt x="52730" y="523240"/>
                  </a:lnTo>
                  <a:lnTo>
                    <a:pt x="51574" y="518160"/>
                  </a:lnTo>
                  <a:lnTo>
                    <a:pt x="51777" y="516890"/>
                  </a:lnTo>
                  <a:lnTo>
                    <a:pt x="51955" y="515835"/>
                  </a:lnTo>
                  <a:lnTo>
                    <a:pt x="48882" y="516890"/>
                  </a:lnTo>
                  <a:lnTo>
                    <a:pt x="48768" y="514350"/>
                  </a:lnTo>
                  <a:lnTo>
                    <a:pt x="47434" y="513080"/>
                  </a:lnTo>
                  <a:lnTo>
                    <a:pt x="49606" y="513080"/>
                  </a:lnTo>
                  <a:lnTo>
                    <a:pt x="50558" y="511810"/>
                  </a:lnTo>
                  <a:lnTo>
                    <a:pt x="49199" y="511810"/>
                  </a:lnTo>
                  <a:lnTo>
                    <a:pt x="48437" y="510540"/>
                  </a:lnTo>
                  <a:lnTo>
                    <a:pt x="51257" y="509270"/>
                  </a:lnTo>
                  <a:lnTo>
                    <a:pt x="50380" y="508000"/>
                  </a:lnTo>
                  <a:lnTo>
                    <a:pt x="46621" y="506730"/>
                  </a:lnTo>
                  <a:lnTo>
                    <a:pt x="47485" y="504190"/>
                  </a:lnTo>
                  <a:lnTo>
                    <a:pt x="44894" y="504190"/>
                  </a:lnTo>
                  <a:lnTo>
                    <a:pt x="41224" y="508000"/>
                  </a:lnTo>
                  <a:lnTo>
                    <a:pt x="38519" y="506730"/>
                  </a:lnTo>
                  <a:lnTo>
                    <a:pt x="39852" y="505460"/>
                  </a:lnTo>
                  <a:lnTo>
                    <a:pt x="41529" y="505460"/>
                  </a:lnTo>
                  <a:lnTo>
                    <a:pt x="41935" y="504190"/>
                  </a:lnTo>
                  <a:lnTo>
                    <a:pt x="42354" y="504190"/>
                  </a:lnTo>
                  <a:lnTo>
                    <a:pt x="44310" y="502920"/>
                  </a:lnTo>
                  <a:lnTo>
                    <a:pt x="43497" y="502920"/>
                  </a:lnTo>
                  <a:lnTo>
                    <a:pt x="45085" y="501650"/>
                  </a:lnTo>
                  <a:lnTo>
                    <a:pt x="45364" y="501650"/>
                  </a:lnTo>
                  <a:lnTo>
                    <a:pt x="44589" y="502920"/>
                  </a:lnTo>
                  <a:lnTo>
                    <a:pt x="45212" y="502920"/>
                  </a:lnTo>
                  <a:lnTo>
                    <a:pt x="45478" y="502920"/>
                  </a:lnTo>
                  <a:lnTo>
                    <a:pt x="45440" y="501650"/>
                  </a:lnTo>
                  <a:lnTo>
                    <a:pt x="46139" y="500380"/>
                  </a:lnTo>
                  <a:lnTo>
                    <a:pt x="44831" y="500380"/>
                  </a:lnTo>
                  <a:lnTo>
                    <a:pt x="44284" y="499110"/>
                  </a:lnTo>
                  <a:lnTo>
                    <a:pt x="43408" y="497840"/>
                  </a:lnTo>
                  <a:lnTo>
                    <a:pt x="46380" y="497840"/>
                  </a:lnTo>
                  <a:lnTo>
                    <a:pt x="47002" y="496570"/>
                  </a:lnTo>
                  <a:lnTo>
                    <a:pt x="45491" y="496570"/>
                  </a:lnTo>
                  <a:lnTo>
                    <a:pt x="46507" y="495300"/>
                  </a:lnTo>
                  <a:lnTo>
                    <a:pt x="44729" y="495300"/>
                  </a:lnTo>
                  <a:lnTo>
                    <a:pt x="45466" y="494030"/>
                  </a:lnTo>
                  <a:lnTo>
                    <a:pt x="43840" y="494030"/>
                  </a:lnTo>
                  <a:lnTo>
                    <a:pt x="43713" y="491490"/>
                  </a:lnTo>
                  <a:lnTo>
                    <a:pt x="43586" y="488950"/>
                  </a:lnTo>
                  <a:lnTo>
                    <a:pt x="40830" y="491490"/>
                  </a:lnTo>
                  <a:lnTo>
                    <a:pt x="40525" y="491490"/>
                  </a:lnTo>
                  <a:lnTo>
                    <a:pt x="36525" y="488950"/>
                  </a:lnTo>
                  <a:lnTo>
                    <a:pt x="39979" y="483870"/>
                  </a:lnTo>
                  <a:lnTo>
                    <a:pt x="38823" y="482600"/>
                  </a:lnTo>
                  <a:lnTo>
                    <a:pt x="37668" y="481330"/>
                  </a:lnTo>
                  <a:lnTo>
                    <a:pt x="38658" y="481330"/>
                  </a:lnTo>
                  <a:lnTo>
                    <a:pt x="36830" y="478790"/>
                  </a:lnTo>
                  <a:lnTo>
                    <a:pt x="36804" y="477520"/>
                  </a:lnTo>
                  <a:lnTo>
                    <a:pt x="36779" y="476250"/>
                  </a:lnTo>
                  <a:lnTo>
                    <a:pt x="34226" y="476250"/>
                  </a:lnTo>
                  <a:lnTo>
                    <a:pt x="34074" y="474980"/>
                  </a:lnTo>
                  <a:lnTo>
                    <a:pt x="35687" y="473710"/>
                  </a:lnTo>
                  <a:lnTo>
                    <a:pt x="36944" y="473710"/>
                  </a:lnTo>
                  <a:lnTo>
                    <a:pt x="35788" y="472440"/>
                  </a:lnTo>
                  <a:lnTo>
                    <a:pt x="34620" y="472440"/>
                  </a:lnTo>
                  <a:lnTo>
                    <a:pt x="35699" y="469900"/>
                  </a:lnTo>
                  <a:lnTo>
                    <a:pt x="37350" y="470877"/>
                  </a:lnTo>
                  <a:lnTo>
                    <a:pt x="37465" y="469900"/>
                  </a:lnTo>
                  <a:lnTo>
                    <a:pt x="37528" y="470090"/>
                  </a:lnTo>
                  <a:lnTo>
                    <a:pt x="37731" y="468630"/>
                  </a:lnTo>
                  <a:lnTo>
                    <a:pt x="39217" y="468630"/>
                  </a:lnTo>
                  <a:lnTo>
                    <a:pt x="35928" y="466090"/>
                  </a:lnTo>
                  <a:lnTo>
                    <a:pt x="38684" y="466090"/>
                  </a:lnTo>
                  <a:lnTo>
                    <a:pt x="38773" y="464820"/>
                  </a:lnTo>
                  <a:lnTo>
                    <a:pt x="37757" y="463550"/>
                  </a:lnTo>
                  <a:lnTo>
                    <a:pt x="36283" y="464820"/>
                  </a:lnTo>
                  <a:lnTo>
                    <a:pt x="35636" y="464820"/>
                  </a:lnTo>
                  <a:lnTo>
                    <a:pt x="35585" y="462280"/>
                  </a:lnTo>
                  <a:lnTo>
                    <a:pt x="39103" y="462280"/>
                  </a:lnTo>
                  <a:lnTo>
                    <a:pt x="42113" y="457200"/>
                  </a:lnTo>
                  <a:lnTo>
                    <a:pt x="30454" y="455930"/>
                  </a:lnTo>
                  <a:lnTo>
                    <a:pt x="33743" y="453923"/>
                  </a:lnTo>
                  <a:lnTo>
                    <a:pt x="32486" y="453390"/>
                  </a:lnTo>
                  <a:lnTo>
                    <a:pt x="32537" y="452120"/>
                  </a:lnTo>
                  <a:lnTo>
                    <a:pt x="37045" y="448310"/>
                  </a:lnTo>
                  <a:lnTo>
                    <a:pt x="37388" y="447040"/>
                  </a:lnTo>
                  <a:lnTo>
                    <a:pt x="38290" y="444500"/>
                  </a:lnTo>
                  <a:lnTo>
                    <a:pt x="31445" y="447040"/>
                  </a:lnTo>
                  <a:lnTo>
                    <a:pt x="31686" y="445770"/>
                  </a:lnTo>
                  <a:lnTo>
                    <a:pt x="32181" y="443230"/>
                  </a:lnTo>
                  <a:lnTo>
                    <a:pt x="31026" y="444500"/>
                  </a:lnTo>
                  <a:lnTo>
                    <a:pt x="27838" y="445770"/>
                  </a:lnTo>
                  <a:lnTo>
                    <a:pt x="26263" y="443230"/>
                  </a:lnTo>
                  <a:lnTo>
                    <a:pt x="26289" y="441960"/>
                  </a:lnTo>
                  <a:lnTo>
                    <a:pt x="26314" y="440690"/>
                  </a:lnTo>
                  <a:lnTo>
                    <a:pt x="30911" y="439420"/>
                  </a:lnTo>
                  <a:lnTo>
                    <a:pt x="32131" y="440690"/>
                  </a:lnTo>
                  <a:lnTo>
                    <a:pt x="32334" y="441960"/>
                  </a:lnTo>
                  <a:lnTo>
                    <a:pt x="32143" y="441960"/>
                  </a:lnTo>
                  <a:lnTo>
                    <a:pt x="32829" y="443230"/>
                  </a:lnTo>
                  <a:lnTo>
                    <a:pt x="33997" y="441960"/>
                  </a:lnTo>
                  <a:lnTo>
                    <a:pt x="32715" y="441960"/>
                  </a:lnTo>
                  <a:lnTo>
                    <a:pt x="33743" y="440690"/>
                  </a:lnTo>
                  <a:lnTo>
                    <a:pt x="33248" y="438480"/>
                  </a:lnTo>
                  <a:lnTo>
                    <a:pt x="33185" y="438175"/>
                  </a:lnTo>
                  <a:lnTo>
                    <a:pt x="33070" y="438480"/>
                  </a:lnTo>
                  <a:lnTo>
                    <a:pt x="33172" y="438150"/>
                  </a:lnTo>
                  <a:lnTo>
                    <a:pt x="33248" y="438480"/>
                  </a:lnTo>
                  <a:lnTo>
                    <a:pt x="33426" y="438150"/>
                  </a:lnTo>
                  <a:lnTo>
                    <a:pt x="35306" y="438150"/>
                  </a:lnTo>
                  <a:lnTo>
                    <a:pt x="34048" y="437007"/>
                  </a:lnTo>
                  <a:lnTo>
                    <a:pt x="34124" y="436880"/>
                  </a:lnTo>
                  <a:lnTo>
                    <a:pt x="32181" y="435610"/>
                  </a:lnTo>
                  <a:lnTo>
                    <a:pt x="32981" y="433070"/>
                  </a:lnTo>
                  <a:lnTo>
                    <a:pt x="32372" y="433070"/>
                  </a:lnTo>
                  <a:lnTo>
                    <a:pt x="30988" y="434340"/>
                  </a:lnTo>
                  <a:lnTo>
                    <a:pt x="30937" y="433070"/>
                  </a:lnTo>
                  <a:lnTo>
                    <a:pt x="31254" y="431800"/>
                  </a:lnTo>
                  <a:lnTo>
                    <a:pt x="31889" y="429260"/>
                  </a:lnTo>
                  <a:lnTo>
                    <a:pt x="28359" y="431800"/>
                  </a:lnTo>
                  <a:lnTo>
                    <a:pt x="27419" y="429260"/>
                  </a:lnTo>
                  <a:lnTo>
                    <a:pt x="29070" y="427990"/>
                  </a:lnTo>
                  <a:lnTo>
                    <a:pt x="31978" y="429260"/>
                  </a:lnTo>
                  <a:lnTo>
                    <a:pt x="30988" y="427990"/>
                  </a:lnTo>
                  <a:lnTo>
                    <a:pt x="30010" y="426720"/>
                  </a:lnTo>
                  <a:lnTo>
                    <a:pt x="31038" y="425450"/>
                  </a:lnTo>
                  <a:lnTo>
                    <a:pt x="34315" y="426720"/>
                  </a:lnTo>
                  <a:lnTo>
                    <a:pt x="31584" y="425450"/>
                  </a:lnTo>
                  <a:lnTo>
                    <a:pt x="35217" y="422910"/>
                  </a:lnTo>
                  <a:lnTo>
                    <a:pt x="35433" y="420547"/>
                  </a:lnTo>
                  <a:lnTo>
                    <a:pt x="33401" y="421640"/>
                  </a:lnTo>
                  <a:lnTo>
                    <a:pt x="33731" y="420370"/>
                  </a:lnTo>
                  <a:lnTo>
                    <a:pt x="34671" y="420370"/>
                  </a:lnTo>
                  <a:lnTo>
                    <a:pt x="32969" y="419100"/>
                  </a:lnTo>
                  <a:lnTo>
                    <a:pt x="30632" y="420370"/>
                  </a:lnTo>
                  <a:lnTo>
                    <a:pt x="28257" y="419100"/>
                  </a:lnTo>
                  <a:lnTo>
                    <a:pt x="29044" y="419100"/>
                  </a:lnTo>
                  <a:lnTo>
                    <a:pt x="29121" y="418833"/>
                  </a:lnTo>
                  <a:lnTo>
                    <a:pt x="26593" y="416560"/>
                  </a:lnTo>
                  <a:lnTo>
                    <a:pt x="29832" y="416560"/>
                  </a:lnTo>
                  <a:lnTo>
                    <a:pt x="29121" y="418833"/>
                  </a:lnTo>
                  <a:lnTo>
                    <a:pt x="31737" y="416560"/>
                  </a:lnTo>
                  <a:lnTo>
                    <a:pt x="33083" y="415290"/>
                  </a:lnTo>
                  <a:lnTo>
                    <a:pt x="33489" y="416560"/>
                  </a:lnTo>
                  <a:lnTo>
                    <a:pt x="33756" y="416560"/>
                  </a:lnTo>
                  <a:lnTo>
                    <a:pt x="34099" y="415290"/>
                  </a:lnTo>
                  <a:lnTo>
                    <a:pt x="34455" y="416560"/>
                  </a:lnTo>
                  <a:lnTo>
                    <a:pt x="34658" y="416560"/>
                  </a:lnTo>
                  <a:lnTo>
                    <a:pt x="37261" y="412750"/>
                  </a:lnTo>
                  <a:lnTo>
                    <a:pt x="30810" y="415290"/>
                  </a:lnTo>
                  <a:lnTo>
                    <a:pt x="30683" y="414020"/>
                  </a:lnTo>
                  <a:lnTo>
                    <a:pt x="30556" y="412750"/>
                  </a:lnTo>
                  <a:lnTo>
                    <a:pt x="32448" y="412750"/>
                  </a:lnTo>
                  <a:lnTo>
                    <a:pt x="33985" y="411480"/>
                  </a:lnTo>
                  <a:lnTo>
                    <a:pt x="33540" y="410210"/>
                  </a:lnTo>
                  <a:lnTo>
                    <a:pt x="33629" y="411480"/>
                  </a:lnTo>
                  <a:lnTo>
                    <a:pt x="30518" y="411480"/>
                  </a:lnTo>
                  <a:lnTo>
                    <a:pt x="28981" y="410210"/>
                  </a:lnTo>
                  <a:lnTo>
                    <a:pt x="30213" y="408940"/>
                  </a:lnTo>
                  <a:lnTo>
                    <a:pt x="27686" y="408940"/>
                  </a:lnTo>
                  <a:lnTo>
                    <a:pt x="27736" y="407670"/>
                  </a:lnTo>
                  <a:lnTo>
                    <a:pt x="27190" y="408940"/>
                  </a:lnTo>
                  <a:lnTo>
                    <a:pt x="25298" y="408940"/>
                  </a:lnTo>
                  <a:lnTo>
                    <a:pt x="25323" y="407466"/>
                  </a:lnTo>
                  <a:lnTo>
                    <a:pt x="25171" y="407200"/>
                  </a:lnTo>
                  <a:lnTo>
                    <a:pt x="22999" y="406400"/>
                  </a:lnTo>
                  <a:lnTo>
                    <a:pt x="29413" y="403860"/>
                  </a:lnTo>
                  <a:lnTo>
                    <a:pt x="26987" y="401320"/>
                  </a:lnTo>
                  <a:lnTo>
                    <a:pt x="28143" y="400050"/>
                  </a:lnTo>
                  <a:lnTo>
                    <a:pt x="30454" y="401320"/>
                  </a:lnTo>
                  <a:lnTo>
                    <a:pt x="31229" y="400050"/>
                  </a:lnTo>
                  <a:lnTo>
                    <a:pt x="29946" y="398780"/>
                  </a:lnTo>
                  <a:lnTo>
                    <a:pt x="28663" y="397510"/>
                  </a:lnTo>
                  <a:lnTo>
                    <a:pt x="33604" y="397510"/>
                  </a:lnTo>
                  <a:lnTo>
                    <a:pt x="32524" y="396240"/>
                  </a:lnTo>
                  <a:lnTo>
                    <a:pt x="31457" y="394970"/>
                  </a:lnTo>
                  <a:lnTo>
                    <a:pt x="29311" y="396074"/>
                  </a:lnTo>
                  <a:lnTo>
                    <a:pt x="27089" y="394970"/>
                  </a:lnTo>
                  <a:lnTo>
                    <a:pt x="29095" y="398780"/>
                  </a:lnTo>
                  <a:lnTo>
                    <a:pt x="27051" y="397408"/>
                  </a:lnTo>
                  <a:lnTo>
                    <a:pt x="27051" y="398780"/>
                  </a:lnTo>
                  <a:lnTo>
                    <a:pt x="26670" y="400050"/>
                  </a:lnTo>
                  <a:lnTo>
                    <a:pt x="24561" y="398780"/>
                  </a:lnTo>
                  <a:lnTo>
                    <a:pt x="23164" y="398780"/>
                  </a:lnTo>
                  <a:lnTo>
                    <a:pt x="25806" y="397840"/>
                  </a:lnTo>
                  <a:lnTo>
                    <a:pt x="27051" y="398780"/>
                  </a:lnTo>
                  <a:lnTo>
                    <a:pt x="27051" y="397408"/>
                  </a:lnTo>
                  <a:lnTo>
                    <a:pt x="25311" y="396240"/>
                  </a:lnTo>
                  <a:lnTo>
                    <a:pt x="25349" y="397205"/>
                  </a:lnTo>
                  <a:lnTo>
                    <a:pt x="20764" y="396240"/>
                  </a:lnTo>
                  <a:lnTo>
                    <a:pt x="23164" y="393700"/>
                  </a:lnTo>
                  <a:lnTo>
                    <a:pt x="29324" y="393700"/>
                  </a:lnTo>
                  <a:lnTo>
                    <a:pt x="31889" y="389890"/>
                  </a:lnTo>
                  <a:lnTo>
                    <a:pt x="25831" y="388620"/>
                  </a:lnTo>
                  <a:lnTo>
                    <a:pt x="26263" y="387350"/>
                  </a:lnTo>
                  <a:lnTo>
                    <a:pt x="26695" y="386080"/>
                  </a:lnTo>
                  <a:lnTo>
                    <a:pt x="27127" y="384810"/>
                  </a:lnTo>
                  <a:lnTo>
                    <a:pt x="26149" y="386080"/>
                  </a:lnTo>
                  <a:lnTo>
                    <a:pt x="23647" y="386080"/>
                  </a:lnTo>
                  <a:lnTo>
                    <a:pt x="25641" y="383540"/>
                  </a:lnTo>
                  <a:lnTo>
                    <a:pt x="24561" y="382270"/>
                  </a:lnTo>
                  <a:lnTo>
                    <a:pt x="26631" y="382270"/>
                  </a:lnTo>
                  <a:lnTo>
                    <a:pt x="27343" y="381000"/>
                  </a:lnTo>
                  <a:lnTo>
                    <a:pt x="27025" y="381000"/>
                  </a:lnTo>
                  <a:lnTo>
                    <a:pt x="28651" y="378460"/>
                  </a:lnTo>
                  <a:lnTo>
                    <a:pt x="24511" y="378460"/>
                  </a:lnTo>
                  <a:lnTo>
                    <a:pt x="27190" y="375920"/>
                  </a:lnTo>
                  <a:lnTo>
                    <a:pt x="28232" y="373380"/>
                  </a:lnTo>
                  <a:lnTo>
                    <a:pt x="21221" y="373380"/>
                  </a:lnTo>
                  <a:lnTo>
                    <a:pt x="21856" y="369570"/>
                  </a:lnTo>
                  <a:lnTo>
                    <a:pt x="24130" y="370840"/>
                  </a:lnTo>
                  <a:lnTo>
                    <a:pt x="25552" y="369570"/>
                  </a:lnTo>
                  <a:lnTo>
                    <a:pt x="27203" y="370840"/>
                  </a:lnTo>
                  <a:lnTo>
                    <a:pt x="27559" y="369570"/>
                  </a:lnTo>
                  <a:lnTo>
                    <a:pt x="26123" y="369570"/>
                  </a:lnTo>
                  <a:lnTo>
                    <a:pt x="27406" y="368300"/>
                  </a:lnTo>
                  <a:lnTo>
                    <a:pt x="23279" y="367030"/>
                  </a:lnTo>
                  <a:lnTo>
                    <a:pt x="25209" y="365760"/>
                  </a:lnTo>
                  <a:lnTo>
                    <a:pt x="22123" y="365760"/>
                  </a:lnTo>
                  <a:lnTo>
                    <a:pt x="22275" y="364490"/>
                  </a:lnTo>
                  <a:lnTo>
                    <a:pt x="22072" y="363220"/>
                  </a:lnTo>
                  <a:lnTo>
                    <a:pt x="21920" y="362280"/>
                  </a:lnTo>
                  <a:lnTo>
                    <a:pt x="22745" y="361950"/>
                  </a:lnTo>
                  <a:lnTo>
                    <a:pt x="25882" y="360680"/>
                  </a:lnTo>
                  <a:lnTo>
                    <a:pt x="19177" y="354330"/>
                  </a:lnTo>
                  <a:lnTo>
                    <a:pt x="24726" y="351790"/>
                  </a:lnTo>
                  <a:lnTo>
                    <a:pt x="24066" y="350520"/>
                  </a:lnTo>
                  <a:lnTo>
                    <a:pt x="23431" y="347980"/>
                  </a:lnTo>
                  <a:lnTo>
                    <a:pt x="23304" y="345440"/>
                  </a:lnTo>
                  <a:lnTo>
                    <a:pt x="24130" y="345440"/>
                  </a:lnTo>
                  <a:lnTo>
                    <a:pt x="25107" y="344170"/>
                  </a:lnTo>
                  <a:lnTo>
                    <a:pt x="26085" y="342900"/>
                  </a:lnTo>
                  <a:lnTo>
                    <a:pt x="18211" y="344170"/>
                  </a:lnTo>
                  <a:lnTo>
                    <a:pt x="20396" y="341630"/>
                  </a:lnTo>
                  <a:lnTo>
                    <a:pt x="23761" y="339090"/>
                  </a:lnTo>
                  <a:lnTo>
                    <a:pt x="22186" y="342900"/>
                  </a:lnTo>
                  <a:lnTo>
                    <a:pt x="23469" y="341630"/>
                  </a:lnTo>
                  <a:lnTo>
                    <a:pt x="30226" y="341630"/>
                  </a:lnTo>
                  <a:lnTo>
                    <a:pt x="25184" y="339090"/>
                  </a:lnTo>
                  <a:lnTo>
                    <a:pt x="22669" y="337820"/>
                  </a:lnTo>
                  <a:lnTo>
                    <a:pt x="26758" y="336550"/>
                  </a:lnTo>
                  <a:lnTo>
                    <a:pt x="27114" y="336550"/>
                  </a:lnTo>
                  <a:lnTo>
                    <a:pt x="29514" y="335280"/>
                  </a:lnTo>
                  <a:lnTo>
                    <a:pt x="24752" y="332740"/>
                  </a:lnTo>
                  <a:lnTo>
                    <a:pt x="25374" y="330200"/>
                  </a:lnTo>
                  <a:lnTo>
                    <a:pt x="26390" y="330200"/>
                  </a:lnTo>
                  <a:lnTo>
                    <a:pt x="23025" y="328930"/>
                  </a:lnTo>
                  <a:lnTo>
                    <a:pt x="22047" y="325120"/>
                  </a:lnTo>
                  <a:lnTo>
                    <a:pt x="21628" y="323850"/>
                  </a:lnTo>
                  <a:lnTo>
                    <a:pt x="21564" y="323646"/>
                  </a:lnTo>
                  <a:lnTo>
                    <a:pt x="20929" y="323850"/>
                  </a:lnTo>
                  <a:lnTo>
                    <a:pt x="20294" y="321310"/>
                  </a:lnTo>
                  <a:lnTo>
                    <a:pt x="21767" y="320040"/>
                  </a:lnTo>
                  <a:lnTo>
                    <a:pt x="23177" y="318770"/>
                  </a:lnTo>
                  <a:lnTo>
                    <a:pt x="26085" y="318770"/>
                  </a:lnTo>
                  <a:lnTo>
                    <a:pt x="26085" y="321310"/>
                  </a:lnTo>
                  <a:lnTo>
                    <a:pt x="29857" y="320040"/>
                  </a:lnTo>
                  <a:lnTo>
                    <a:pt x="26174" y="318770"/>
                  </a:lnTo>
                  <a:lnTo>
                    <a:pt x="26911" y="317500"/>
                  </a:lnTo>
                  <a:lnTo>
                    <a:pt x="28524" y="317500"/>
                  </a:lnTo>
                  <a:lnTo>
                    <a:pt x="28270" y="313690"/>
                  </a:lnTo>
                  <a:lnTo>
                    <a:pt x="24180" y="313690"/>
                  </a:lnTo>
                  <a:lnTo>
                    <a:pt x="24574" y="311150"/>
                  </a:lnTo>
                  <a:lnTo>
                    <a:pt x="24777" y="309880"/>
                  </a:lnTo>
                  <a:lnTo>
                    <a:pt x="23520" y="311150"/>
                  </a:lnTo>
                  <a:lnTo>
                    <a:pt x="19621" y="308610"/>
                  </a:lnTo>
                  <a:lnTo>
                    <a:pt x="25933" y="309880"/>
                  </a:lnTo>
                  <a:lnTo>
                    <a:pt x="24511" y="308610"/>
                  </a:lnTo>
                  <a:lnTo>
                    <a:pt x="23088" y="307340"/>
                  </a:lnTo>
                  <a:lnTo>
                    <a:pt x="27241" y="307340"/>
                  </a:lnTo>
                  <a:lnTo>
                    <a:pt x="26365" y="306070"/>
                  </a:lnTo>
                  <a:lnTo>
                    <a:pt x="23647" y="302260"/>
                  </a:lnTo>
                  <a:lnTo>
                    <a:pt x="23075" y="299720"/>
                  </a:lnTo>
                  <a:lnTo>
                    <a:pt x="24193" y="300202"/>
                  </a:lnTo>
                  <a:lnTo>
                    <a:pt x="23926" y="299720"/>
                  </a:lnTo>
                  <a:lnTo>
                    <a:pt x="23241" y="298450"/>
                  </a:lnTo>
                  <a:lnTo>
                    <a:pt x="23634" y="295910"/>
                  </a:lnTo>
                  <a:lnTo>
                    <a:pt x="31534" y="297180"/>
                  </a:lnTo>
                  <a:lnTo>
                    <a:pt x="30683" y="295910"/>
                  </a:lnTo>
                  <a:lnTo>
                    <a:pt x="26416" y="289560"/>
                  </a:lnTo>
                  <a:lnTo>
                    <a:pt x="32816" y="289560"/>
                  </a:lnTo>
                  <a:lnTo>
                    <a:pt x="30403" y="284480"/>
                  </a:lnTo>
                  <a:lnTo>
                    <a:pt x="35052" y="280670"/>
                  </a:lnTo>
                  <a:lnTo>
                    <a:pt x="35331" y="276860"/>
                  </a:lnTo>
                  <a:lnTo>
                    <a:pt x="35420" y="275590"/>
                  </a:lnTo>
                  <a:lnTo>
                    <a:pt x="28981" y="276860"/>
                  </a:lnTo>
                  <a:lnTo>
                    <a:pt x="35483" y="274320"/>
                  </a:lnTo>
                  <a:lnTo>
                    <a:pt x="33731" y="273977"/>
                  </a:lnTo>
                  <a:lnTo>
                    <a:pt x="35699" y="272249"/>
                  </a:lnTo>
                  <a:lnTo>
                    <a:pt x="33058" y="273392"/>
                  </a:lnTo>
                  <a:lnTo>
                    <a:pt x="33616" y="273951"/>
                  </a:lnTo>
                  <a:lnTo>
                    <a:pt x="29095" y="273050"/>
                  </a:lnTo>
                  <a:lnTo>
                    <a:pt x="28879" y="271780"/>
                  </a:lnTo>
                  <a:lnTo>
                    <a:pt x="29476" y="271780"/>
                  </a:lnTo>
                  <a:lnTo>
                    <a:pt x="30683" y="271068"/>
                  </a:lnTo>
                  <a:lnTo>
                    <a:pt x="32842" y="273177"/>
                  </a:lnTo>
                  <a:lnTo>
                    <a:pt x="32804" y="271043"/>
                  </a:lnTo>
                  <a:lnTo>
                    <a:pt x="32778" y="269849"/>
                  </a:lnTo>
                  <a:lnTo>
                    <a:pt x="33807" y="269240"/>
                  </a:lnTo>
                  <a:lnTo>
                    <a:pt x="35775" y="267970"/>
                  </a:lnTo>
                  <a:lnTo>
                    <a:pt x="35039" y="270510"/>
                  </a:lnTo>
                  <a:lnTo>
                    <a:pt x="36474" y="270510"/>
                  </a:lnTo>
                  <a:lnTo>
                    <a:pt x="37350" y="267970"/>
                  </a:lnTo>
                  <a:lnTo>
                    <a:pt x="39306" y="269240"/>
                  </a:lnTo>
                  <a:lnTo>
                    <a:pt x="41249" y="267970"/>
                  </a:lnTo>
                  <a:lnTo>
                    <a:pt x="38938" y="267970"/>
                  </a:lnTo>
                  <a:lnTo>
                    <a:pt x="38150" y="266700"/>
                  </a:lnTo>
                  <a:lnTo>
                    <a:pt x="39243" y="265430"/>
                  </a:lnTo>
                  <a:lnTo>
                    <a:pt x="36004" y="266700"/>
                  </a:lnTo>
                  <a:lnTo>
                    <a:pt x="33210" y="262890"/>
                  </a:lnTo>
                  <a:lnTo>
                    <a:pt x="41783" y="265430"/>
                  </a:lnTo>
                  <a:lnTo>
                    <a:pt x="40411" y="262890"/>
                  </a:lnTo>
                  <a:lnTo>
                    <a:pt x="39039" y="260350"/>
                  </a:lnTo>
                  <a:lnTo>
                    <a:pt x="40830" y="261620"/>
                  </a:lnTo>
                  <a:lnTo>
                    <a:pt x="39954" y="260350"/>
                  </a:lnTo>
                  <a:lnTo>
                    <a:pt x="42087" y="255270"/>
                  </a:lnTo>
                  <a:lnTo>
                    <a:pt x="37350" y="252730"/>
                  </a:lnTo>
                  <a:lnTo>
                    <a:pt x="40246" y="252730"/>
                  </a:lnTo>
                  <a:lnTo>
                    <a:pt x="41795" y="248920"/>
                  </a:lnTo>
                  <a:lnTo>
                    <a:pt x="36652" y="242570"/>
                  </a:lnTo>
                  <a:lnTo>
                    <a:pt x="40474" y="240030"/>
                  </a:lnTo>
                  <a:lnTo>
                    <a:pt x="41935" y="240030"/>
                  </a:lnTo>
                  <a:lnTo>
                    <a:pt x="41656" y="238760"/>
                  </a:lnTo>
                  <a:lnTo>
                    <a:pt x="39344" y="238760"/>
                  </a:lnTo>
                  <a:lnTo>
                    <a:pt x="41084" y="237490"/>
                  </a:lnTo>
                  <a:lnTo>
                    <a:pt x="41706" y="237490"/>
                  </a:lnTo>
                  <a:lnTo>
                    <a:pt x="42557" y="238760"/>
                  </a:lnTo>
                  <a:lnTo>
                    <a:pt x="42722" y="237490"/>
                  </a:lnTo>
                  <a:lnTo>
                    <a:pt x="41592" y="236220"/>
                  </a:lnTo>
                  <a:lnTo>
                    <a:pt x="40462" y="234950"/>
                  </a:lnTo>
                  <a:lnTo>
                    <a:pt x="41567" y="233680"/>
                  </a:lnTo>
                  <a:lnTo>
                    <a:pt x="43103" y="234950"/>
                  </a:lnTo>
                  <a:lnTo>
                    <a:pt x="44056" y="233680"/>
                  </a:lnTo>
                  <a:lnTo>
                    <a:pt x="45961" y="231140"/>
                  </a:lnTo>
                  <a:lnTo>
                    <a:pt x="43078" y="229870"/>
                  </a:lnTo>
                  <a:lnTo>
                    <a:pt x="40195" y="228600"/>
                  </a:lnTo>
                  <a:lnTo>
                    <a:pt x="40093" y="227330"/>
                  </a:lnTo>
                  <a:lnTo>
                    <a:pt x="39992" y="226060"/>
                  </a:lnTo>
                  <a:lnTo>
                    <a:pt x="39890" y="224790"/>
                  </a:lnTo>
                  <a:lnTo>
                    <a:pt x="44411" y="224790"/>
                  </a:lnTo>
                  <a:lnTo>
                    <a:pt x="47637" y="220980"/>
                  </a:lnTo>
                  <a:lnTo>
                    <a:pt x="48272" y="220980"/>
                  </a:lnTo>
                  <a:lnTo>
                    <a:pt x="49847" y="215900"/>
                  </a:lnTo>
                  <a:lnTo>
                    <a:pt x="46266" y="210820"/>
                  </a:lnTo>
                  <a:lnTo>
                    <a:pt x="45440" y="205740"/>
                  </a:lnTo>
                  <a:lnTo>
                    <a:pt x="50927" y="204470"/>
                  </a:lnTo>
                  <a:lnTo>
                    <a:pt x="50698" y="203200"/>
                  </a:lnTo>
                  <a:lnTo>
                    <a:pt x="49530" y="196850"/>
                  </a:lnTo>
                  <a:lnTo>
                    <a:pt x="50749" y="195580"/>
                  </a:lnTo>
                  <a:lnTo>
                    <a:pt x="53187" y="193040"/>
                  </a:lnTo>
                  <a:lnTo>
                    <a:pt x="52222" y="193040"/>
                  </a:lnTo>
                  <a:lnTo>
                    <a:pt x="49682" y="191770"/>
                  </a:lnTo>
                  <a:lnTo>
                    <a:pt x="49403" y="190500"/>
                  </a:lnTo>
                  <a:lnTo>
                    <a:pt x="50533" y="190500"/>
                  </a:lnTo>
                  <a:lnTo>
                    <a:pt x="46863" y="186690"/>
                  </a:lnTo>
                  <a:lnTo>
                    <a:pt x="50977" y="187960"/>
                  </a:lnTo>
                  <a:lnTo>
                    <a:pt x="50812" y="189230"/>
                  </a:lnTo>
                  <a:lnTo>
                    <a:pt x="55041" y="189230"/>
                  </a:lnTo>
                  <a:lnTo>
                    <a:pt x="54419" y="186690"/>
                  </a:lnTo>
                  <a:lnTo>
                    <a:pt x="54876" y="184150"/>
                  </a:lnTo>
                  <a:lnTo>
                    <a:pt x="49504" y="182880"/>
                  </a:lnTo>
                  <a:lnTo>
                    <a:pt x="53251" y="180340"/>
                  </a:lnTo>
                  <a:lnTo>
                    <a:pt x="53352" y="177800"/>
                  </a:lnTo>
                  <a:lnTo>
                    <a:pt x="53403" y="171450"/>
                  </a:lnTo>
                  <a:lnTo>
                    <a:pt x="56438" y="168910"/>
                  </a:lnTo>
                  <a:lnTo>
                    <a:pt x="55270" y="167640"/>
                  </a:lnTo>
                  <a:lnTo>
                    <a:pt x="55549" y="166370"/>
                  </a:lnTo>
                  <a:lnTo>
                    <a:pt x="54394" y="165100"/>
                  </a:lnTo>
                  <a:lnTo>
                    <a:pt x="57302" y="165100"/>
                  </a:lnTo>
                  <a:lnTo>
                    <a:pt x="58635" y="162560"/>
                  </a:lnTo>
                  <a:lnTo>
                    <a:pt x="59207" y="161290"/>
                  </a:lnTo>
                  <a:lnTo>
                    <a:pt x="59182" y="158750"/>
                  </a:lnTo>
                  <a:lnTo>
                    <a:pt x="59156" y="157480"/>
                  </a:lnTo>
                  <a:lnTo>
                    <a:pt x="61125" y="158750"/>
                  </a:lnTo>
                  <a:lnTo>
                    <a:pt x="61404" y="157480"/>
                  </a:lnTo>
                  <a:lnTo>
                    <a:pt x="61683" y="156210"/>
                  </a:lnTo>
                  <a:lnTo>
                    <a:pt x="53136" y="153670"/>
                  </a:lnTo>
                  <a:lnTo>
                    <a:pt x="53301" y="152400"/>
                  </a:lnTo>
                  <a:lnTo>
                    <a:pt x="57772" y="152400"/>
                  </a:lnTo>
                  <a:lnTo>
                    <a:pt x="58356" y="148590"/>
                  </a:lnTo>
                  <a:lnTo>
                    <a:pt x="62763" y="144780"/>
                  </a:lnTo>
                  <a:lnTo>
                    <a:pt x="59283" y="140970"/>
                  </a:lnTo>
                  <a:lnTo>
                    <a:pt x="61175" y="140970"/>
                  </a:lnTo>
                  <a:lnTo>
                    <a:pt x="61264" y="142240"/>
                  </a:lnTo>
                  <a:lnTo>
                    <a:pt x="61442" y="140970"/>
                  </a:lnTo>
                  <a:lnTo>
                    <a:pt x="61633" y="139700"/>
                  </a:lnTo>
                  <a:lnTo>
                    <a:pt x="65201" y="134620"/>
                  </a:lnTo>
                  <a:lnTo>
                    <a:pt x="62242" y="134620"/>
                  </a:lnTo>
                  <a:lnTo>
                    <a:pt x="58508" y="128270"/>
                  </a:lnTo>
                  <a:lnTo>
                    <a:pt x="61379" y="129540"/>
                  </a:lnTo>
                  <a:lnTo>
                    <a:pt x="59626" y="128270"/>
                  </a:lnTo>
                  <a:lnTo>
                    <a:pt x="57861" y="127000"/>
                  </a:lnTo>
                  <a:lnTo>
                    <a:pt x="56857" y="127000"/>
                  </a:lnTo>
                  <a:lnTo>
                    <a:pt x="56070" y="124460"/>
                  </a:lnTo>
                  <a:lnTo>
                    <a:pt x="57632" y="124460"/>
                  </a:lnTo>
                  <a:lnTo>
                    <a:pt x="59347" y="123190"/>
                  </a:lnTo>
                  <a:lnTo>
                    <a:pt x="55029" y="123190"/>
                  </a:lnTo>
                  <a:lnTo>
                    <a:pt x="56819" y="120650"/>
                  </a:lnTo>
                  <a:lnTo>
                    <a:pt x="58585" y="121920"/>
                  </a:lnTo>
                  <a:lnTo>
                    <a:pt x="59016" y="119380"/>
                  </a:lnTo>
                  <a:lnTo>
                    <a:pt x="58000" y="120650"/>
                  </a:lnTo>
                  <a:lnTo>
                    <a:pt x="54914" y="116840"/>
                  </a:lnTo>
                  <a:lnTo>
                    <a:pt x="57061" y="115570"/>
                  </a:lnTo>
                  <a:lnTo>
                    <a:pt x="59728" y="115570"/>
                  </a:lnTo>
                  <a:lnTo>
                    <a:pt x="58127" y="114300"/>
                  </a:lnTo>
                  <a:lnTo>
                    <a:pt x="56146" y="113030"/>
                  </a:lnTo>
                  <a:lnTo>
                    <a:pt x="56946" y="111760"/>
                  </a:lnTo>
                  <a:lnTo>
                    <a:pt x="57950" y="111760"/>
                  </a:lnTo>
                  <a:lnTo>
                    <a:pt x="58839" y="113030"/>
                  </a:lnTo>
                  <a:lnTo>
                    <a:pt x="59563" y="111760"/>
                  </a:lnTo>
                  <a:lnTo>
                    <a:pt x="60299" y="110490"/>
                  </a:lnTo>
                  <a:lnTo>
                    <a:pt x="60756" y="109677"/>
                  </a:lnTo>
                  <a:lnTo>
                    <a:pt x="62484" y="110490"/>
                  </a:lnTo>
                  <a:lnTo>
                    <a:pt x="63080" y="107950"/>
                  </a:lnTo>
                  <a:lnTo>
                    <a:pt x="66675" y="109220"/>
                  </a:lnTo>
                  <a:close/>
                </a:path>
                <a:path w="470535" h="911225">
                  <a:moveTo>
                    <a:pt x="66776" y="566420"/>
                  </a:moveTo>
                  <a:lnTo>
                    <a:pt x="66332" y="566420"/>
                  </a:lnTo>
                  <a:lnTo>
                    <a:pt x="66268" y="566686"/>
                  </a:lnTo>
                  <a:lnTo>
                    <a:pt x="66776" y="566420"/>
                  </a:lnTo>
                  <a:close/>
                </a:path>
                <a:path w="470535" h="911225">
                  <a:moveTo>
                    <a:pt x="67068" y="548640"/>
                  </a:moveTo>
                  <a:lnTo>
                    <a:pt x="61214" y="549910"/>
                  </a:lnTo>
                  <a:lnTo>
                    <a:pt x="62433" y="548640"/>
                  </a:lnTo>
                  <a:lnTo>
                    <a:pt x="63665" y="547370"/>
                  </a:lnTo>
                  <a:lnTo>
                    <a:pt x="64008" y="547370"/>
                  </a:lnTo>
                  <a:lnTo>
                    <a:pt x="60998" y="544830"/>
                  </a:lnTo>
                  <a:lnTo>
                    <a:pt x="61010" y="548640"/>
                  </a:lnTo>
                  <a:lnTo>
                    <a:pt x="56375" y="547370"/>
                  </a:lnTo>
                  <a:lnTo>
                    <a:pt x="60998" y="543560"/>
                  </a:lnTo>
                  <a:lnTo>
                    <a:pt x="62534" y="542290"/>
                  </a:lnTo>
                  <a:lnTo>
                    <a:pt x="59512" y="543560"/>
                  </a:lnTo>
                  <a:lnTo>
                    <a:pt x="59309" y="542290"/>
                  </a:lnTo>
                  <a:lnTo>
                    <a:pt x="57137" y="542290"/>
                  </a:lnTo>
                  <a:lnTo>
                    <a:pt x="57975" y="541083"/>
                  </a:lnTo>
                  <a:lnTo>
                    <a:pt x="58902" y="539750"/>
                  </a:lnTo>
                  <a:lnTo>
                    <a:pt x="53555" y="538480"/>
                  </a:lnTo>
                  <a:lnTo>
                    <a:pt x="55232" y="537514"/>
                  </a:lnTo>
                  <a:lnTo>
                    <a:pt x="54635" y="537210"/>
                  </a:lnTo>
                  <a:lnTo>
                    <a:pt x="55841" y="536549"/>
                  </a:lnTo>
                  <a:lnTo>
                    <a:pt x="56134" y="536994"/>
                  </a:lnTo>
                  <a:lnTo>
                    <a:pt x="57950" y="535940"/>
                  </a:lnTo>
                  <a:lnTo>
                    <a:pt x="56984" y="535940"/>
                  </a:lnTo>
                  <a:lnTo>
                    <a:pt x="59321" y="534670"/>
                  </a:lnTo>
                  <a:lnTo>
                    <a:pt x="52844" y="535940"/>
                  </a:lnTo>
                  <a:lnTo>
                    <a:pt x="53632" y="534670"/>
                  </a:lnTo>
                  <a:lnTo>
                    <a:pt x="51714" y="534670"/>
                  </a:lnTo>
                  <a:lnTo>
                    <a:pt x="49161" y="534670"/>
                  </a:lnTo>
                  <a:lnTo>
                    <a:pt x="46202" y="535940"/>
                  </a:lnTo>
                  <a:lnTo>
                    <a:pt x="45580" y="537514"/>
                  </a:lnTo>
                  <a:lnTo>
                    <a:pt x="45237" y="538480"/>
                  </a:lnTo>
                  <a:lnTo>
                    <a:pt x="47180" y="538480"/>
                  </a:lnTo>
                  <a:lnTo>
                    <a:pt x="43332" y="541020"/>
                  </a:lnTo>
                  <a:lnTo>
                    <a:pt x="47574" y="541020"/>
                  </a:lnTo>
                  <a:lnTo>
                    <a:pt x="46697" y="542290"/>
                  </a:lnTo>
                  <a:lnTo>
                    <a:pt x="47104" y="542290"/>
                  </a:lnTo>
                  <a:lnTo>
                    <a:pt x="47129" y="542810"/>
                  </a:lnTo>
                  <a:lnTo>
                    <a:pt x="48145" y="542290"/>
                  </a:lnTo>
                  <a:lnTo>
                    <a:pt x="48336" y="542290"/>
                  </a:lnTo>
                  <a:lnTo>
                    <a:pt x="52666" y="543560"/>
                  </a:lnTo>
                  <a:lnTo>
                    <a:pt x="47421" y="549910"/>
                  </a:lnTo>
                  <a:lnTo>
                    <a:pt x="53454" y="551180"/>
                  </a:lnTo>
                  <a:lnTo>
                    <a:pt x="56705" y="552450"/>
                  </a:lnTo>
                  <a:lnTo>
                    <a:pt x="60032" y="552450"/>
                  </a:lnTo>
                  <a:lnTo>
                    <a:pt x="62903" y="553720"/>
                  </a:lnTo>
                  <a:lnTo>
                    <a:pt x="61950" y="554990"/>
                  </a:lnTo>
                  <a:lnTo>
                    <a:pt x="59270" y="554990"/>
                  </a:lnTo>
                  <a:lnTo>
                    <a:pt x="58674" y="557530"/>
                  </a:lnTo>
                  <a:lnTo>
                    <a:pt x="59524" y="557530"/>
                  </a:lnTo>
                  <a:lnTo>
                    <a:pt x="61366" y="558800"/>
                  </a:lnTo>
                  <a:lnTo>
                    <a:pt x="60426" y="558800"/>
                  </a:lnTo>
                  <a:lnTo>
                    <a:pt x="59182" y="560070"/>
                  </a:lnTo>
                  <a:lnTo>
                    <a:pt x="60058" y="561340"/>
                  </a:lnTo>
                  <a:lnTo>
                    <a:pt x="61861" y="560514"/>
                  </a:lnTo>
                  <a:lnTo>
                    <a:pt x="61569" y="560070"/>
                  </a:lnTo>
                  <a:lnTo>
                    <a:pt x="65824" y="558800"/>
                  </a:lnTo>
                  <a:lnTo>
                    <a:pt x="61531" y="557530"/>
                  </a:lnTo>
                  <a:lnTo>
                    <a:pt x="62280" y="557530"/>
                  </a:lnTo>
                  <a:lnTo>
                    <a:pt x="64236" y="556260"/>
                  </a:lnTo>
                  <a:lnTo>
                    <a:pt x="65354" y="556260"/>
                  </a:lnTo>
                  <a:lnTo>
                    <a:pt x="66459" y="553720"/>
                  </a:lnTo>
                  <a:lnTo>
                    <a:pt x="63258" y="556260"/>
                  </a:lnTo>
                  <a:lnTo>
                    <a:pt x="64770" y="553720"/>
                  </a:lnTo>
                  <a:lnTo>
                    <a:pt x="65455" y="553720"/>
                  </a:lnTo>
                  <a:lnTo>
                    <a:pt x="63627" y="552450"/>
                  </a:lnTo>
                  <a:lnTo>
                    <a:pt x="64566" y="552450"/>
                  </a:lnTo>
                  <a:lnTo>
                    <a:pt x="66217" y="551180"/>
                  </a:lnTo>
                  <a:lnTo>
                    <a:pt x="66078" y="552450"/>
                  </a:lnTo>
                  <a:lnTo>
                    <a:pt x="66408" y="551180"/>
                  </a:lnTo>
                  <a:lnTo>
                    <a:pt x="66738" y="549910"/>
                  </a:lnTo>
                  <a:lnTo>
                    <a:pt x="67068" y="548640"/>
                  </a:lnTo>
                  <a:close/>
                </a:path>
                <a:path w="470535" h="911225">
                  <a:moveTo>
                    <a:pt x="70053" y="561340"/>
                  </a:moveTo>
                  <a:lnTo>
                    <a:pt x="61252" y="561340"/>
                  </a:lnTo>
                  <a:lnTo>
                    <a:pt x="59486" y="562610"/>
                  </a:lnTo>
                  <a:lnTo>
                    <a:pt x="58178" y="562610"/>
                  </a:lnTo>
                  <a:lnTo>
                    <a:pt x="59753" y="563880"/>
                  </a:lnTo>
                  <a:lnTo>
                    <a:pt x="62166" y="563880"/>
                  </a:lnTo>
                  <a:lnTo>
                    <a:pt x="63576" y="565010"/>
                  </a:lnTo>
                  <a:lnTo>
                    <a:pt x="64338" y="563880"/>
                  </a:lnTo>
                  <a:lnTo>
                    <a:pt x="65455" y="565150"/>
                  </a:lnTo>
                  <a:lnTo>
                    <a:pt x="70053" y="561340"/>
                  </a:lnTo>
                  <a:close/>
                </a:path>
                <a:path w="470535" h="911225">
                  <a:moveTo>
                    <a:pt x="70180" y="574370"/>
                  </a:moveTo>
                  <a:lnTo>
                    <a:pt x="69405" y="573849"/>
                  </a:lnTo>
                  <a:lnTo>
                    <a:pt x="66154" y="575183"/>
                  </a:lnTo>
                  <a:lnTo>
                    <a:pt x="67627" y="575843"/>
                  </a:lnTo>
                  <a:lnTo>
                    <a:pt x="68554" y="575614"/>
                  </a:lnTo>
                  <a:lnTo>
                    <a:pt x="70180" y="574370"/>
                  </a:lnTo>
                  <a:close/>
                </a:path>
                <a:path w="470535" h="911225">
                  <a:moveTo>
                    <a:pt x="71386" y="569976"/>
                  </a:moveTo>
                  <a:lnTo>
                    <a:pt x="70764" y="568744"/>
                  </a:lnTo>
                  <a:lnTo>
                    <a:pt x="68122" y="568629"/>
                  </a:lnTo>
                  <a:lnTo>
                    <a:pt x="68605" y="567956"/>
                  </a:lnTo>
                  <a:lnTo>
                    <a:pt x="69545" y="567753"/>
                  </a:lnTo>
                  <a:lnTo>
                    <a:pt x="70129" y="567474"/>
                  </a:lnTo>
                  <a:lnTo>
                    <a:pt x="68173" y="567499"/>
                  </a:lnTo>
                  <a:lnTo>
                    <a:pt x="65062" y="568007"/>
                  </a:lnTo>
                  <a:lnTo>
                    <a:pt x="62674" y="570230"/>
                  </a:lnTo>
                  <a:lnTo>
                    <a:pt x="66027" y="569366"/>
                  </a:lnTo>
                  <a:lnTo>
                    <a:pt x="64973" y="570306"/>
                  </a:lnTo>
                  <a:lnTo>
                    <a:pt x="68897" y="569150"/>
                  </a:lnTo>
                  <a:lnTo>
                    <a:pt x="69684" y="569671"/>
                  </a:lnTo>
                  <a:lnTo>
                    <a:pt x="68719" y="571030"/>
                  </a:lnTo>
                  <a:lnTo>
                    <a:pt x="67564" y="571576"/>
                  </a:lnTo>
                  <a:lnTo>
                    <a:pt x="68465" y="571373"/>
                  </a:lnTo>
                  <a:lnTo>
                    <a:pt x="67602" y="573125"/>
                  </a:lnTo>
                  <a:lnTo>
                    <a:pt x="69684" y="572376"/>
                  </a:lnTo>
                  <a:lnTo>
                    <a:pt x="71386" y="569976"/>
                  </a:lnTo>
                  <a:close/>
                </a:path>
                <a:path w="470535" h="911225">
                  <a:moveTo>
                    <a:pt x="221957" y="573087"/>
                  </a:moveTo>
                  <a:lnTo>
                    <a:pt x="221183" y="573125"/>
                  </a:lnTo>
                  <a:lnTo>
                    <a:pt x="221361" y="573519"/>
                  </a:lnTo>
                  <a:lnTo>
                    <a:pt x="221957" y="573087"/>
                  </a:lnTo>
                  <a:close/>
                </a:path>
                <a:path w="470535" h="911225">
                  <a:moveTo>
                    <a:pt x="251282" y="567766"/>
                  </a:moveTo>
                  <a:lnTo>
                    <a:pt x="249529" y="566991"/>
                  </a:lnTo>
                  <a:lnTo>
                    <a:pt x="249859" y="567728"/>
                  </a:lnTo>
                  <a:lnTo>
                    <a:pt x="251282" y="567766"/>
                  </a:lnTo>
                  <a:close/>
                </a:path>
                <a:path w="470535" h="911225">
                  <a:moveTo>
                    <a:pt x="337324" y="670725"/>
                  </a:moveTo>
                  <a:lnTo>
                    <a:pt x="337197" y="669061"/>
                  </a:lnTo>
                  <a:lnTo>
                    <a:pt x="335483" y="669607"/>
                  </a:lnTo>
                  <a:lnTo>
                    <a:pt x="336029" y="670509"/>
                  </a:lnTo>
                  <a:lnTo>
                    <a:pt x="335800" y="672134"/>
                  </a:lnTo>
                  <a:lnTo>
                    <a:pt x="336473" y="672223"/>
                  </a:lnTo>
                  <a:lnTo>
                    <a:pt x="337324" y="670725"/>
                  </a:lnTo>
                  <a:close/>
                </a:path>
                <a:path w="470535" h="911225">
                  <a:moveTo>
                    <a:pt x="358584" y="729983"/>
                  </a:moveTo>
                  <a:lnTo>
                    <a:pt x="358419" y="729792"/>
                  </a:lnTo>
                  <a:lnTo>
                    <a:pt x="358546" y="730021"/>
                  </a:lnTo>
                  <a:close/>
                </a:path>
                <a:path w="470535" h="911225">
                  <a:moveTo>
                    <a:pt x="371729" y="704202"/>
                  </a:moveTo>
                  <a:lnTo>
                    <a:pt x="370103" y="703872"/>
                  </a:lnTo>
                  <a:lnTo>
                    <a:pt x="367868" y="706310"/>
                  </a:lnTo>
                  <a:lnTo>
                    <a:pt x="368833" y="706513"/>
                  </a:lnTo>
                  <a:lnTo>
                    <a:pt x="371729" y="704202"/>
                  </a:lnTo>
                  <a:close/>
                </a:path>
                <a:path w="470535" h="911225">
                  <a:moveTo>
                    <a:pt x="387883" y="761657"/>
                  </a:moveTo>
                  <a:lnTo>
                    <a:pt x="387705" y="761517"/>
                  </a:lnTo>
                  <a:lnTo>
                    <a:pt x="386702" y="761225"/>
                  </a:lnTo>
                  <a:lnTo>
                    <a:pt x="387172" y="761492"/>
                  </a:lnTo>
                  <a:lnTo>
                    <a:pt x="387883" y="761657"/>
                  </a:lnTo>
                  <a:close/>
                </a:path>
                <a:path w="470535" h="911225">
                  <a:moveTo>
                    <a:pt x="413054" y="789990"/>
                  </a:moveTo>
                  <a:lnTo>
                    <a:pt x="412927" y="789406"/>
                  </a:lnTo>
                  <a:lnTo>
                    <a:pt x="412826" y="788682"/>
                  </a:lnTo>
                  <a:lnTo>
                    <a:pt x="412153" y="788416"/>
                  </a:lnTo>
                  <a:lnTo>
                    <a:pt x="412013" y="789305"/>
                  </a:lnTo>
                  <a:lnTo>
                    <a:pt x="412419" y="789736"/>
                  </a:lnTo>
                  <a:lnTo>
                    <a:pt x="413054" y="789990"/>
                  </a:lnTo>
                  <a:close/>
                </a:path>
                <a:path w="470535" h="911225">
                  <a:moveTo>
                    <a:pt x="414896" y="790346"/>
                  </a:moveTo>
                  <a:lnTo>
                    <a:pt x="414235" y="790270"/>
                  </a:lnTo>
                  <a:lnTo>
                    <a:pt x="413562" y="790194"/>
                  </a:lnTo>
                  <a:lnTo>
                    <a:pt x="413054" y="789990"/>
                  </a:lnTo>
                  <a:lnTo>
                    <a:pt x="413232" y="790702"/>
                  </a:lnTo>
                  <a:lnTo>
                    <a:pt x="413461" y="791184"/>
                  </a:lnTo>
                  <a:lnTo>
                    <a:pt x="414896" y="790346"/>
                  </a:lnTo>
                  <a:close/>
                </a:path>
                <a:path w="470535" h="911225">
                  <a:moveTo>
                    <a:pt x="422414" y="807478"/>
                  </a:moveTo>
                  <a:lnTo>
                    <a:pt x="420928" y="806399"/>
                  </a:lnTo>
                  <a:lnTo>
                    <a:pt x="420001" y="808177"/>
                  </a:lnTo>
                  <a:lnTo>
                    <a:pt x="422414" y="807478"/>
                  </a:lnTo>
                  <a:close/>
                </a:path>
                <a:path w="470535" h="911225">
                  <a:moveTo>
                    <a:pt x="434733" y="791133"/>
                  </a:moveTo>
                  <a:lnTo>
                    <a:pt x="432892" y="789889"/>
                  </a:lnTo>
                  <a:lnTo>
                    <a:pt x="434136" y="790867"/>
                  </a:lnTo>
                  <a:lnTo>
                    <a:pt x="434733" y="791133"/>
                  </a:lnTo>
                  <a:close/>
                </a:path>
                <a:path w="470535" h="911225">
                  <a:moveTo>
                    <a:pt x="440321" y="809879"/>
                  </a:moveTo>
                  <a:lnTo>
                    <a:pt x="438797" y="810564"/>
                  </a:lnTo>
                  <a:lnTo>
                    <a:pt x="440321" y="809929"/>
                  </a:lnTo>
                  <a:close/>
                </a:path>
                <a:path w="470535" h="911225">
                  <a:moveTo>
                    <a:pt x="441248" y="809472"/>
                  </a:moveTo>
                  <a:lnTo>
                    <a:pt x="440359" y="808596"/>
                  </a:lnTo>
                  <a:lnTo>
                    <a:pt x="440321" y="809879"/>
                  </a:lnTo>
                  <a:lnTo>
                    <a:pt x="441248" y="809472"/>
                  </a:lnTo>
                  <a:close/>
                </a:path>
                <a:path w="470535" h="911225">
                  <a:moveTo>
                    <a:pt x="446024" y="856513"/>
                  </a:moveTo>
                  <a:lnTo>
                    <a:pt x="445808" y="856665"/>
                  </a:lnTo>
                  <a:lnTo>
                    <a:pt x="445592" y="856843"/>
                  </a:lnTo>
                  <a:lnTo>
                    <a:pt x="445452" y="857097"/>
                  </a:lnTo>
                  <a:lnTo>
                    <a:pt x="445617" y="857021"/>
                  </a:lnTo>
                  <a:lnTo>
                    <a:pt x="445820" y="856792"/>
                  </a:lnTo>
                  <a:lnTo>
                    <a:pt x="446024" y="856513"/>
                  </a:lnTo>
                  <a:close/>
                </a:path>
                <a:path w="470535" h="911225">
                  <a:moveTo>
                    <a:pt x="449262" y="866749"/>
                  </a:moveTo>
                  <a:lnTo>
                    <a:pt x="448805" y="868527"/>
                  </a:lnTo>
                  <a:lnTo>
                    <a:pt x="449135" y="867714"/>
                  </a:lnTo>
                  <a:lnTo>
                    <a:pt x="449249" y="867168"/>
                  </a:lnTo>
                  <a:lnTo>
                    <a:pt x="449262" y="866749"/>
                  </a:lnTo>
                  <a:close/>
                </a:path>
                <a:path w="470535" h="911225">
                  <a:moveTo>
                    <a:pt x="451967" y="874674"/>
                  </a:moveTo>
                  <a:lnTo>
                    <a:pt x="450710" y="874966"/>
                  </a:lnTo>
                  <a:lnTo>
                    <a:pt x="451231" y="874890"/>
                  </a:lnTo>
                  <a:lnTo>
                    <a:pt x="451599" y="874788"/>
                  </a:lnTo>
                  <a:lnTo>
                    <a:pt x="451942" y="874699"/>
                  </a:lnTo>
                  <a:close/>
                </a:path>
                <a:path w="470535" h="911225">
                  <a:moveTo>
                    <a:pt x="456184" y="898626"/>
                  </a:moveTo>
                  <a:lnTo>
                    <a:pt x="455866" y="898334"/>
                  </a:lnTo>
                  <a:lnTo>
                    <a:pt x="455549" y="898601"/>
                  </a:lnTo>
                  <a:lnTo>
                    <a:pt x="456184" y="898626"/>
                  </a:lnTo>
                  <a:close/>
                </a:path>
                <a:path w="470535" h="911225">
                  <a:moveTo>
                    <a:pt x="457212" y="898652"/>
                  </a:moveTo>
                  <a:lnTo>
                    <a:pt x="456184" y="898626"/>
                  </a:lnTo>
                  <a:lnTo>
                    <a:pt x="456374" y="898791"/>
                  </a:lnTo>
                  <a:lnTo>
                    <a:pt x="457212" y="898652"/>
                  </a:lnTo>
                  <a:close/>
                </a:path>
                <a:path w="470535" h="911225">
                  <a:moveTo>
                    <a:pt x="458266" y="898474"/>
                  </a:moveTo>
                  <a:lnTo>
                    <a:pt x="457212" y="898652"/>
                  </a:lnTo>
                  <a:lnTo>
                    <a:pt x="457441" y="898652"/>
                  </a:lnTo>
                  <a:lnTo>
                    <a:pt x="457784" y="898601"/>
                  </a:lnTo>
                  <a:lnTo>
                    <a:pt x="458266" y="898474"/>
                  </a:lnTo>
                  <a:close/>
                </a:path>
                <a:path w="470535" h="911225">
                  <a:moveTo>
                    <a:pt x="459003" y="895591"/>
                  </a:moveTo>
                  <a:lnTo>
                    <a:pt x="457034" y="895388"/>
                  </a:lnTo>
                  <a:lnTo>
                    <a:pt x="457047" y="896213"/>
                  </a:lnTo>
                  <a:lnTo>
                    <a:pt x="455434" y="897928"/>
                  </a:lnTo>
                  <a:lnTo>
                    <a:pt x="455866" y="898334"/>
                  </a:lnTo>
                  <a:lnTo>
                    <a:pt x="459003" y="895591"/>
                  </a:lnTo>
                  <a:close/>
                </a:path>
                <a:path w="470535" h="911225">
                  <a:moveTo>
                    <a:pt x="460311" y="909612"/>
                  </a:moveTo>
                  <a:lnTo>
                    <a:pt x="459879" y="909281"/>
                  </a:lnTo>
                  <a:lnTo>
                    <a:pt x="459854" y="909701"/>
                  </a:lnTo>
                  <a:lnTo>
                    <a:pt x="460044" y="909637"/>
                  </a:lnTo>
                  <a:lnTo>
                    <a:pt x="460197" y="909612"/>
                  </a:lnTo>
                  <a:close/>
                </a:path>
                <a:path w="470535" h="911225">
                  <a:moveTo>
                    <a:pt x="460756" y="909955"/>
                  </a:moveTo>
                  <a:lnTo>
                    <a:pt x="460717" y="909764"/>
                  </a:lnTo>
                  <a:lnTo>
                    <a:pt x="460654" y="909599"/>
                  </a:lnTo>
                  <a:lnTo>
                    <a:pt x="460324" y="909612"/>
                  </a:lnTo>
                  <a:lnTo>
                    <a:pt x="460756" y="909955"/>
                  </a:lnTo>
                  <a:close/>
                </a:path>
                <a:path w="470535" h="911225">
                  <a:moveTo>
                    <a:pt x="461708" y="910653"/>
                  </a:moveTo>
                  <a:lnTo>
                    <a:pt x="460768" y="909955"/>
                  </a:lnTo>
                  <a:lnTo>
                    <a:pt x="460844" y="910259"/>
                  </a:lnTo>
                  <a:lnTo>
                    <a:pt x="460844" y="910666"/>
                  </a:lnTo>
                  <a:lnTo>
                    <a:pt x="461708" y="910653"/>
                  </a:lnTo>
                  <a:close/>
                </a:path>
                <a:path w="470535" h="911225">
                  <a:moveTo>
                    <a:pt x="465924" y="880681"/>
                  </a:moveTo>
                  <a:lnTo>
                    <a:pt x="465391" y="878116"/>
                  </a:lnTo>
                  <a:lnTo>
                    <a:pt x="465493" y="881062"/>
                  </a:lnTo>
                  <a:lnTo>
                    <a:pt x="465924" y="880681"/>
                  </a:lnTo>
                  <a:close/>
                </a:path>
                <a:path w="470535" h="911225">
                  <a:moveTo>
                    <a:pt x="466293" y="868514"/>
                  </a:moveTo>
                  <a:lnTo>
                    <a:pt x="464985" y="867943"/>
                  </a:lnTo>
                  <a:lnTo>
                    <a:pt x="464654" y="867816"/>
                  </a:lnTo>
                  <a:lnTo>
                    <a:pt x="464108" y="869213"/>
                  </a:lnTo>
                  <a:lnTo>
                    <a:pt x="465137" y="870483"/>
                  </a:lnTo>
                  <a:lnTo>
                    <a:pt x="465658" y="868654"/>
                  </a:lnTo>
                  <a:lnTo>
                    <a:pt x="466293" y="868514"/>
                  </a:lnTo>
                  <a:close/>
                </a:path>
                <a:path w="470535" h="911225">
                  <a:moveTo>
                    <a:pt x="467829" y="879436"/>
                  </a:moveTo>
                  <a:lnTo>
                    <a:pt x="467652" y="879144"/>
                  </a:lnTo>
                  <a:lnTo>
                    <a:pt x="465924" y="880681"/>
                  </a:lnTo>
                  <a:lnTo>
                    <a:pt x="466153" y="881786"/>
                  </a:lnTo>
                  <a:lnTo>
                    <a:pt x="467829" y="879436"/>
                  </a:lnTo>
                  <a:close/>
                </a:path>
                <a:path w="470535" h="911225">
                  <a:moveTo>
                    <a:pt x="470408" y="875830"/>
                  </a:moveTo>
                  <a:lnTo>
                    <a:pt x="467829" y="879436"/>
                  </a:lnTo>
                  <a:lnTo>
                    <a:pt x="468337" y="880287"/>
                  </a:lnTo>
                  <a:lnTo>
                    <a:pt x="470408" y="87583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920047" y="72764"/>
              <a:ext cx="2623820" cy="7884159"/>
            </a:xfrm>
            <a:custGeom>
              <a:avLst/>
              <a:gdLst/>
              <a:ahLst/>
              <a:cxnLst/>
              <a:rect l="l" t="t" r="r" b="b"/>
              <a:pathLst>
                <a:path w="2623820" h="7884159">
                  <a:moveTo>
                    <a:pt x="3225" y="7882331"/>
                  </a:moveTo>
                  <a:lnTo>
                    <a:pt x="1676" y="7881429"/>
                  </a:lnTo>
                  <a:lnTo>
                    <a:pt x="1358" y="7882382"/>
                  </a:lnTo>
                  <a:lnTo>
                    <a:pt x="0" y="7883245"/>
                  </a:lnTo>
                  <a:lnTo>
                    <a:pt x="381" y="7883779"/>
                  </a:lnTo>
                  <a:lnTo>
                    <a:pt x="2057" y="7883449"/>
                  </a:lnTo>
                  <a:lnTo>
                    <a:pt x="3225" y="7882331"/>
                  </a:lnTo>
                  <a:close/>
                </a:path>
                <a:path w="2623820" h="7884159">
                  <a:moveTo>
                    <a:pt x="28727" y="7755610"/>
                  </a:moveTo>
                  <a:lnTo>
                    <a:pt x="28143" y="7753782"/>
                  </a:lnTo>
                  <a:lnTo>
                    <a:pt x="27813" y="7754518"/>
                  </a:lnTo>
                  <a:lnTo>
                    <a:pt x="28727" y="7755610"/>
                  </a:lnTo>
                  <a:close/>
                </a:path>
                <a:path w="2623820" h="7884159">
                  <a:moveTo>
                    <a:pt x="55422" y="1524241"/>
                  </a:moveTo>
                  <a:lnTo>
                    <a:pt x="55295" y="1523111"/>
                  </a:lnTo>
                  <a:lnTo>
                    <a:pt x="55105" y="1522603"/>
                  </a:lnTo>
                  <a:lnTo>
                    <a:pt x="54267" y="1524863"/>
                  </a:lnTo>
                  <a:lnTo>
                    <a:pt x="55422" y="1524241"/>
                  </a:lnTo>
                  <a:close/>
                </a:path>
                <a:path w="2623820" h="7884159">
                  <a:moveTo>
                    <a:pt x="147104" y="1504289"/>
                  </a:moveTo>
                  <a:lnTo>
                    <a:pt x="147091" y="1504061"/>
                  </a:lnTo>
                  <a:lnTo>
                    <a:pt x="146951" y="1503984"/>
                  </a:lnTo>
                  <a:lnTo>
                    <a:pt x="146900" y="1503807"/>
                  </a:lnTo>
                  <a:lnTo>
                    <a:pt x="146583" y="1504251"/>
                  </a:lnTo>
                  <a:lnTo>
                    <a:pt x="146519" y="1504492"/>
                  </a:lnTo>
                  <a:lnTo>
                    <a:pt x="147104" y="1504289"/>
                  </a:lnTo>
                  <a:close/>
                </a:path>
                <a:path w="2623820" h="7884159">
                  <a:moveTo>
                    <a:pt x="257276" y="584263"/>
                  </a:moveTo>
                  <a:lnTo>
                    <a:pt x="257238" y="583704"/>
                  </a:lnTo>
                  <a:lnTo>
                    <a:pt x="256336" y="585584"/>
                  </a:lnTo>
                  <a:lnTo>
                    <a:pt x="257162" y="585368"/>
                  </a:lnTo>
                  <a:lnTo>
                    <a:pt x="257213" y="584809"/>
                  </a:lnTo>
                  <a:lnTo>
                    <a:pt x="257276" y="584263"/>
                  </a:lnTo>
                  <a:close/>
                </a:path>
                <a:path w="2623820" h="7884159">
                  <a:moveTo>
                    <a:pt x="286054" y="594893"/>
                  </a:moveTo>
                  <a:lnTo>
                    <a:pt x="285546" y="593648"/>
                  </a:lnTo>
                  <a:lnTo>
                    <a:pt x="283845" y="594461"/>
                  </a:lnTo>
                  <a:lnTo>
                    <a:pt x="286054" y="594893"/>
                  </a:lnTo>
                  <a:close/>
                </a:path>
                <a:path w="2623820" h="7884159">
                  <a:moveTo>
                    <a:pt x="290474" y="595731"/>
                  </a:moveTo>
                  <a:lnTo>
                    <a:pt x="286054" y="594893"/>
                  </a:lnTo>
                  <a:lnTo>
                    <a:pt x="286410" y="595731"/>
                  </a:lnTo>
                  <a:lnTo>
                    <a:pt x="282575" y="597001"/>
                  </a:lnTo>
                  <a:lnTo>
                    <a:pt x="287401" y="598271"/>
                  </a:lnTo>
                  <a:lnTo>
                    <a:pt x="290474" y="595731"/>
                  </a:lnTo>
                  <a:close/>
                </a:path>
                <a:path w="2623820" h="7884159">
                  <a:moveTo>
                    <a:pt x="408241" y="579221"/>
                  </a:moveTo>
                  <a:lnTo>
                    <a:pt x="407911" y="579107"/>
                  </a:lnTo>
                  <a:lnTo>
                    <a:pt x="408114" y="579285"/>
                  </a:lnTo>
                  <a:lnTo>
                    <a:pt x="408241" y="579221"/>
                  </a:lnTo>
                  <a:close/>
                </a:path>
                <a:path w="2623820" h="7884159">
                  <a:moveTo>
                    <a:pt x="409498" y="580491"/>
                  </a:moveTo>
                  <a:lnTo>
                    <a:pt x="408114" y="579285"/>
                  </a:lnTo>
                  <a:lnTo>
                    <a:pt x="402932" y="581761"/>
                  </a:lnTo>
                  <a:lnTo>
                    <a:pt x="409498" y="580491"/>
                  </a:lnTo>
                  <a:close/>
                </a:path>
                <a:path w="2623820" h="7884159">
                  <a:moveTo>
                    <a:pt x="445947" y="563791"/>
                  </a:moveTo>
                  <a:lnTo>
                    <a:pt x="445693" y="562711"/>
                  </a:lnTo>
                  <a:lnTo>
                    <a:pt x="445160" y="562711"/>
                  </a:lnTo>
                  <a:lnTo>
                    <a:pt x="444957" y="562927"/>
                  </a:lnTo>
                  <a:lnTo>
                    <a:pt x="445947" y="563791"/>
                  </a:lnTo>
                  <a:close/>
                </a:path>
                <a:path w="2623820" h="7884159">
                  <a:moveTo>
                    <a:pt x="446176" y="563981"/>
                  </a:moveTo>
                  <a:lnTo>
                    <a:pt x="445947" y="563791"/>
                  </a:lnTo>
                  <a:lnTo>
                    <a:pt x="445998" y="563981"/>
                  </a:lnTo>
                  <a:lnTo>
                    <a:pt x="446176" y="563981"/>
                  </a:lnTo>
                  <a:close/>
                </a:path>
                <a:path w="2623820" h="7884159">
                  <a:moveTo>
                    <a:pt x="448830" y="565264"/>
                  </a:moveTo>
                  <a:lnTo>
                    <a:pt x="447687" y="564705"/>
                  </a:lnTo>
                  <a:lnTo>
                    <a:pt x="446874" y="563981"/>
                  </a:lnTo>
                  <a:lnTo>
                    <a:pt x="446201" y="563219"/>
                  </a:lnTo>
                  <a:lnTo>
                    <a:pt x="447382" y="565073"/>
                  </a:lnTo>
                  <a:lnTo>
                    <a:pt x="441312" y="567448"/>
                  </a:lnTo>
                  <a:lnTo>
                    <a:pt x="448830" y="565264"/>
                  </a:lnTo>
                  <a:close/>
                </a:path>
                <a:path w="2623820" h="7884159">
                  <a:moveTo>
                    <a:pt x="453313" y="560171"/>
                  </a:moveTo>
                  <a:lnTo>
                    <a:pt x="448081" y="560171"/>
                  </a:lnTo>
                  <a:lnTo>
                    <a:pt x="447014" y="560171"/>
                  </a:lnTo>
                  <a:lnTo>
                    <a:pt x="447700" y="562711"/>
                  </a:lnTo>
                  <a:lnTo>
                    <a:pt x="453313" y="560171"/>
                  </a:lnTo>
                  <a:close/>
                </a:path>
                <a:path w="2623820" h="7884159">
                  <a:moveTo>
                    <a:pt x="454469" y="560171"/>
                  </a:moveTo>
                  <a:lnTo>
                    <a:pt x="453834" y="559739"/>
                  </a:lnTo>
                  <a:lnTo>
                    <a:pt x="453313" y="560171"/>
                  </a:lnTo>
                  <a:lnTo>
                    <a:pt x="454469" y="560171"/>
                  </a:lnTo>
                  <a:close/>
                </a:path>
                <a:path w="2623820" h="7884159">
                  <a:moveTo>
                    <a:pt x="484962" y="533501"/>
                  </a:moveTo>
                  <a:lnTo>
                    <a:pt x="482574" y="534771"/>
                  </a:lnTo>
                  <a:lnTo>
                    <a:pt x="484365" y="534771"/>
                  </a:lnTo>
                  <a:lnTo>
                    <a:pt x="484962" y="533501"/>
                  </a:lnTo>
                  <a:close/>
                </a:path>
                <a:path w="2623820" h="7884159">
                  <a:moveTo>
                    <a:pt x="517029" y="543661"/>
                  </a:moveTo>
                  <a:lnTo>
                    <a:pt x="515734" y="543991"/>
                  </a:lnTo>
                  <a:lnTo>
                    <a:pt x="516382" y="545007"/>
                  </a:lnTo>
                  <a:lnTo>
                    <a:pt x="517029" y="543661"/>
                  </a:lnTo>
                  <a:close/>
                </a:path>
                <a:path w="2623820" h="7884159">
                  <a:moveTo>
                    <a:pt x="518769" y="548741"/>
                  </a:moveTo>
                  <a:lnTo>
                    <a:pt x="516382" y="545007"/>
                  </a:lnTo>
                  <a:lnTo>
                    <a:pt x="515810" y="546201"/>
                  </a:lnTo>
                  <a:lnTo>
                    <a:pt x="510438" y="547471"/>
                  </a:lnTo>
                  <a:lnTo>
                    <a:pt x="511911" y="547471"/>
                  </a:lnTo>
                  <a:lnTo>
                    <a:pt x="518769" y="548741"/>
                  </a:lnTo>
                  <a:close/>
                </a:path>
                <a:path w="2623820" h="7884159">
                  <a:moveTo>
                    <a:pt x="526427" y="523341"/>
                  </a:moveTo>
                  <a:lnTo>
                    <a:pt x="525995" y="523214"/>
                  </a:lnTo>
                  <a:lnTo>
                    <a:pt x="525894" y="523341"/>
                  </a:lnTo>
                  <a:lnTo>
                    <a:pt x="526427" y="523341"/>
                  </a:lnTo>
                  <a:close/>
                </a:path>
                <a:path w="2623820" h="7884159">
                  <a:moveTo>
                    <a:pt x="604266" y="524611"/>
                  </a:moveTo>
                  <a:lnTo>
                    <a:pt x="598716" y="522071"/>
                  </a:lnTo>
                  <a:lnTo>
                    <a:pt x="600062" y="523341"/>
                  </a:lnTo>
                  <a:lnTo>
                    <a:pt x="599008" y="524611"/>
                  </a:lnTo>
                  <a:lnTo>
                    <a:pt x="604266" y="524611"/>
                  </a:lnTo>
                  <a:close/>
                </a:path>
                <a:path w="2623820" h="7884159">
                  <a:moveTo>
                    <a:pt x="607085" y="499211"/>
                  </a:moveTo>
                  <a:lnTo>
                    <a:pt x="604723" y="499211"/>
                  </a:lnTo>
                  <a:lnTo>
                    <a:pt x="604786" y="499719"/>
                  </a:lnTo>
                  <a:lnTo>
                    <a:pt x="607085" y="499211"/>
                  </a:lnTo>
                  <a:close/>
                </a:path>
                <a:path w="2623820" h="7884159">
                  <a:moveTo>
                    <a:pt x="648766" y="504291"/>
                  </a:moveTo>
                  <a:lnTo>
                    <a:pt x="648157" y="504190"/>
                  </a:lnTo>
                  <a:lnTo>
                    <a:pt x="647661" y="504291"/>
                  </a:lnTo>
                  <a:lnTo>
                    <a:pt x="648766" y="504291"/>
                  </a:lnTo>
                  <a:close/>
                </a:path>
                <a:path w="2623820" h="7884159">
                  <a:moveTo>
                    <a:pt x="750773" y="475183"/>
                  </a:moveTo>
                  <a:lnTo>
                    <a:pt x="749350" y="475996"/>
                  </a:lnTo>
                  <a:lnTo>
                    <a:pt x="749973" y="475869"/>
                  </a:lnTo>
                  <a:lnTo>
                    <a:pt x="750481" y="475615"/>
                  </a:lnTo>
                  <a:lnTo>
                    <a:pt x="750773" y="475183"/>
                  </a:lnTo>
                  <a:close/>
                </a:path>
                <a:path w="2623820" h="7884159">
                  <a:moveTo>
                    <a:pt x="764387" y="443407"/>
                  </a:moveTo>
                  <a:lnTo>
                    <a:pt x="759980" y="445833"/>
                  </a:lnTo>
                  <a:lnTo>
                    <a:pt x="762241" y="445287"/>
                  </a:lnTo>
                  <a:lnTo>
                    <a:pt x="764387" y="443407"/>
                  </a:lnTo>
                  <a:close/>
                </a:path>
                <a:path w="2623820" h="7884159">
                  <a:moveTo>
                    <a:pt x="774954" y="468731"/>
                  </a:moveTo>
                  <a:lnTo>
                    <a:pt x="774877" y="467614"/>
                  </a:lnTo>
                  <a:lnTo>
                    <a:pt x="771118" y="471271"/>
                  </a:lnTo>
                  <a:lnTo>
                    <a:pt x="772731" y="470001"/>
                  </a:lnTo>
                  <a:lnTo>
                    <a:pt x="774954" y="468731"/>
                  </a:lnTo>
                  <a:close/>
                </a:path>
                <a:path w="2623820" h="7884159">
                  <a:moveTo>
                    <a:pt x="829652" y="448411"/>
                  </a:moveTo>
                  <a:lnTo>
                    <a:pt x="828890" y="447636"/>
                  </a:lnTo>
                  <a:lnTo>
                    <a:pt x="826884" y="449681"/>
                  </a:lnTo>
                  <a:lnTo>
                    <a:pt x="829652" y="448411"/>
                  </a:lnTo>
                  <a:close/>
                </a:path>
                <a:path w="2623820" h="7884159">
                  <a:moveTo>
                    <a:pt x="832434" y="447141"/>
                  </a:moveTo>
                  <a:lnTo>
                    <a:pt x="829652" y="448411"/>
                  </a:lnTo>
                  <a:lnTo>
                    <a:pt x="830884" y="449681"/>
                  </a:lnTo>
                  <a:lnTo>
                    <a:pt x="832434" y="447141"/>
                  </a:lnTo>
                  <a:close/>
                </a:path>
                <a:path w="2623820" h="7884159">
                  <a:moveTo>
                    <a:pt x="942276" y="409041"/>
                  </a:moveTo>
                  <a:lnTo>
                    <a:pt x="942263" y="408876"/>
                  </a:lnTo>
                  <a:lnTo>
                    <a:pt x="941755" y="409041"/>
                  </a:lnTo>
                  <a:lnTo>
                    <a:pt x="942276" y="409041"/>
                  </a:lnTo>
                  <a:close/>
                </a:path>
                <a:path w="2623820" h="7884159">
                  <a:moveTo>
                    <a:pt x="993597" y="391261"/>
                  </a:moveTo>
                  <a:lnTo>
                    <a:pt x="928281" y="391261"/>
                  </a:lnTo>
                  <a:lnTo>
                    <a:pt x="926528" y="391261"/>
                  </a:lnTo>
                  <a:lnTo>
                    <a:pt x="925614" y="393801"/>
                  </a:lnTo>
                  <a:lnTo>
                    <a:pt x="922147" y="393801"/>
                  </a:lnTo>
                  <a:lnTo>
                    <a:pt x="922083" y="392531"/>
                  </a:lnTo>
                  <a:lnTo>
                    <a:pt x="922578" y="391261"/>
                  </a:lnTo>
                  <a:lnTo>
                    <a:pt x="921448" y="392531"/>
                  </a:lnTo>
                  <a:lnTo>
                    <a:pt x="916139" y="396341"/>
                  </a:lnTo>
                  <a:lnTo>
                    <a:pt x="912723" y="397611"/>
                  </a:lnTo>
                  <a:lnTo>
                    <a:pt x="914806" y="395071"/>
                  </a:lnTo>
                  <a:lnTo>
                    <a:pt x="906462" y="397611"/>
                  </a:lnTo>
                  <a:lnTo>
                    <a:pt x="899998" y="401421"/>
                  </a:lnTo>
                  <a:lnTo>
                    <a:pt x="894092" y="405231"/>
                  </a:lnTo>
                  <a:lnTo>
                    <a:pt x="887450" y="409041"/>
                  </a:lnTo>
                  <a:lnTo>
                    <a:pt x="885964" y="405231"/>
                  </a:lnTo>
                  <a:lnTo>
                    <a:pt x="870762" y="407771"/>
                  </a:lnTo>
                  <a:lnTo>
                    <a:pt x="860831" y="411581"/>
                  </a:lnTo>
                  <a:lnTo>
                    <a:pt x="852208" y="415391"/>
                  </a:lnTo>
                  <a:lnTo>
                    <a:pt x="843915" y="420471"/>
                  </a:lnTo>
                  <a:lnTo>
                    <a:pt x="834986" y="425551"/>
                  </a:lnTo>
                  <a:lnTo>
                    <a:pt x="826147" y="425551"/>
                  </a:lnTo>
                  <a:lnTo>
                    <a:pt x="815238" y="428091"/>
                  </a:lnTo>
                  <a:lnTo>
                    <a:pt x="803516" y="431901"/>
                  </a:lnTo>
                  <a:lnTo>
                    <a:pt x="792251" y="434441"/>
                  </a:lnTo>
                  <a:lnTo>
                    <a:pt x="794550" y="434441"/>
                  </a:lnTo>
                  <a:lnTo>
                    <a:pt x="793051" y="438251"/>
                  </a:lnTo>
                  <a:lnTo>
                    <a:pt x="790841" y="439521"/>
                  </a:lnTo>
                  <a:lnTo>
                    <a:pt x="787438" y="439521"/>
                  </a:lnTo>
                  <a:lnTo>
                    <a:pt x="783234" y="444601"/>
                  </a:lnTo>
                  <a:lnTo>
                    <a:pt x="782408" y="440791"/>
                  </a:lnTo>
                  <a:lnTo>
                    <a:pt x="783539" y="440791"/>
                  </a:lnTo>
                  <a:lnTo>
                    <a:pt x="779907" y="436981"/>
                  </a:lnTo>
                  <a:lnTo>
                    <a:pt x="773861" y="440791"/>
                  </a:lnTo>
                  <a:lnTo>
                    <a:pt x="768845" y="442061"/>
                  </a:lnTo>
                  <a:lnTo>
                    <a:pt x="769734" y="448411"/>
                  </a:lnTo>
                  <a:lnTo>
                    <a:pt x="757809" y="448411"/>
                  </a:lnTo>
                  <a:lnTo>
                    <a:pt x="746023" y="453491"/>
                  </a:lnTo>
                  <a:lnTo>
                    <a:pt x="735393" y="457301"/>
                  </a:lnTo>
                  <a:lnTo>
                    <a:pt x="726960" y="457301"/>
                  </a:lnTo>
                  <a:lnTo>
                    <a:pt x="724217" y="459841"/>
                  </a:lnTo>
                  <a:lnTo>
                    <a:pt x="720293" y="461111"/>
                  </a:lnTo>
                  <a:lnTo>
                    <a:pt x="717575" y="462381"/>
                  </a:lnTo>
                  <a:lnTo>
                    <a:pt x="716838" y="459841"/>
                  </a:lnTo>
                  <a:lnTo>
                    <a:pt x="703364" y="463651"/>
                  </a:lnTo>
                  <a:lnTo>
                    <a:pt x="692746" y="467461"/>
                  </a:lnTo>
                  <a:lnTo>
                    <a:pt x="694321" y="464921"/>
                  </a:lnTo>
                  <a:lnTo>
                    <a:pt x="688162" y="466191"/>
                  </a:lnTo>
                  <a:lnTo>
                    <a:pt x="689165" y="475081"/>
                  </a:lnTo>
                  <a:lnTo>
                    <a:pt x="683577" y="477621"/>
                  </a:lnTo>
                  <a:lnTo>
                    <a:pt x="680554" y="473811"/>
                  </a:lnTo>
                  <a:lnTo>
                    <a:pt x="672388" y="475081"/>
                  </a:lnTo>
                  <a:lnTo>
                    <a:pt x="664083" y="477621"/>
                  </a:lnTo>
                  <a:lnTo>
                    <a:pt x="656005" y="478891"/>
                  </a:lnTo>
                  <a:lnTo>
                    <a:pt x="648525" y="483971"/>
                  </a:lnTo>
                  <a:lnTo>
                    <a:pt x="648462" y="481431"/>
                  </a:lnTo>
                  <a:lnTo>
                    <a:pt x="650138" y="480161"/>
                  </a:lnTo>
                  <a:lnTo>
                    <a:pt x="645071" y="482701"/>
                  </a:lnTo>
                  <a:lnTo>
                    <a:pt x="629793" y="483971"/>
                  </a:lnTo>
                  <a:lnTo>
                    <a:pt x="631126" y="485876"/>
                  </a:lnTo>
                  <a:lnTo>
                    <a:pt x="622223" y="491591"/>
                  </a:lnTo>
                  <a:lnTo>
                    <a:pt x="616940" y="495401"/>
                  </a:lnTo>
                  <a:lnTo>
                    <a:pt x="617004" y="492861"/>
                  </a:lnTo>
                  <a:lnTo>
                    <a:pt x="613194" y="497941"/>
                  </a:lnTo>
                  <a:lnTo>
                    <a:pt x="613333" y="497941"/>
                  </a:lnTo>
                  <a:lnTo>
                    <a:pt x="606806" y="501751"/>
                  </a:lnTo>
                  <a:lnTo>
                    <a:pt x="605091" y="501751"/>
                  </a:lnTo>
                  <a:lnTo>
                    <a:pt x="604786" y="499719"/>
                  </a:lnTo>
                  <a:lnTo>
                    <a:pt x="601268" y="500481"/>
                  </a:lnTo>
                  <a:lnTo>
                    <a:pt x="603681" y="503021"/>
                  </a:lnTo>
                  <a:lnTo>
                    <a:pt x="596709" y="504291"/>
                  </a:lnTo>
                  <a:lnTo>
                    <a:pt x="598601" y="501751"/>
                  </a:lnTo>
                  <a:lnTo>
                    <a:pt x="593001" y="503021"/>
                  </a:lnTo>
                  <a:lnTo>
                    <a:pt x="593725" y="504291"/>
                  </a:lnTo>
                  <a:lnTo>
                    <a:pt x="591312" y="506831"/>
                  </a:lnTo>
                  <a:lnTo>
                    <a:pt x="588149" y="509371"/>
                  </a:lnTo>
                  <a:lnTo>
                    <a:pt x="580555" y="509371"/>
                  </a:lnTo>
                  <a:lnTo>
                    <a:pt x="578993" y="506831"/>
                  </a:lnTo>
                  <a:lnTo>
                    <a:pt x="578688" y="509371"/>
                  </a:lnTo>
                  <a:lnTo>
                    <a:pt x="576262" y="511911"/>
                  </a:lnTo>
                  <a:lnTo>
                    <a:pt x="572757" y="511911"/>
                  </a:lnTo>
                  <a:lnTo>
                    <a:pt x="572046" y="510641"/>
                  </a:lnTo>
                  <a:lnTo>
                    <a:pt x="573582" y="509371"/>
                  </a:lnTo>
                  <a:lnTo>
                    <a:pt x="565340" y="510438"/>
                  </a:lnTo>
                  <a:lnTo>
                    <a:pt x="565340" y="510641"/>
                  </a:lnTo>
                  <a:lnTo>
                    <a:pt x="564832" y="511911"/>
                  </a:lnTo>
                  <a:lnTo>
                    <a:pt x="564553" y="510971"/>
                  </a:lnTo>
                  <a:lnTo>
                    <a:pt x="565340" y="510641"/>
                  </a:lnTo>
                  <a:lnTo>
                    <a:pt x="565340" y="510438"/>
                  </a:lnTo>
                  <a:lnTo>
                    <a:pt x="564438" y="510552"/>
                  </a:lnTo>
                  <a:lnTo>
                    <a:pt x="564083" y="509371"/>
                  </a:lnTo>
                  <a:lnTo>
                    <a:pt x="563460" y="509511"/>
                  </a:lnTo>
                  <a:lnTo>
                    <a:pt x="563460" y="528421"/>
                  </a:lnTo>
                  <a:lnTo>
                    <a:pt x="561898" y="529691"/>
                  </a:lnTo>
                  <a:lnTo>
                    <a:pt x="557276" y="529691"/>
                  </a:lnTo>
                  <a:lnTo>
                    <a:pt x="557453" y="528421"/>
                  </a:lnTo>
                  <a:lnTo>
                    <a:pt x="563460" y="528421"/>
                  </a:lnTo>
                  <a:lnTo>
                    <a:pt x="563460" y="509511"/>
                  </a:lnTo>
                  <a:lnTo>
                    <a:pt x="563321" y="509536"/>
                  </a:lnTo>
                  <a:lnTo>
                    <a:pt x="563321" y="511505"/>
                  </a:lnTo>
                  <a:lnTo>
                    <a:pt x="560705" y="516991"/>
                  </a:lnTo>
                  <a:lnTo>
                    <a:pt x="553504" y="515721"/>
                  </a:lnTo>
                  <a:lnTo>
                    <a:pt x="553110" y="515721"/>
                  </a:lnTo>
                  <a:lnTo>
                    <a:pt x="552551" y="514451"/>
                  </a:lnTo>
                  <a:lnTo>
                    <a:pt x="551942" y="514451"/>
                  </a:lnTo>
                  <a:lnTo>
                    <a:pt x="559333" y="513181"/>
                  </a:lnTo>
                  <a:lnTo>
                    <a:pt x="563321" y="511505"/>
                  </a:lnTo>
                  <a:lnTo>
                    <a:pt x="563321" y="509536"/>
                  </a:lnTo>
                  <a:lnTo>
                    <a:pt x="557987" y="510641"/>
                  </a:lnTo>
                  <a:lnTo>
                    <a:pt x="561682" y="505561"/>
                  </a:lnTo>
                  <a:lnTo>
                    <a:pt x="557479" y="508101"/>
                  </a:lnTo>
                  <a:lnTo>
                    <a:pt x="550964" y="514057"/>
                  </a:lnTo>
                  <a:lnTo>
                    <a:pt x="550964" y="532231"/>
                  </a:lnTo>
                  <a:lnTo>
                    <a:pt x="547941" y="533501"/>
                  </a:lnTo>
                  <a:lnTo>
                    <a:pt x="550951" y="532231"/>
                  </a:lnTo>
                  <a:lnTo>
                    <a:pt x="550964" y="514057"/>
                  </a:lnTo>
                  <a:lnTo>
                    <a:pt x="550519" y="514451"/>
                  </a:lnTo>
                  <a:lnTo>
                    <a:pt x="544360" y="515721"/>
                  </a:lnTo>
                  <a:lnTo>
                    <a:pt x="543648" y="515721"/>
                  </a:lnTo>
                  <a:lnTo>
                    <a:pt x="543331" y="514451"/>
                  </a:lnTo>
                  <a:lnTo>
                    <a:pt x="542429" y="514451"/>
                  </a:lnTo>
                  <a:lnTo>
                    <a:pt x="541299" y="515721"/>
                  </a:lnTo>
                  <a:lnTo>
                    <a:pt x="537044" y="515721"/>
                  </a:lnTo>
                  <a:lnTo>
                    <a:pt x="535254" y="516991"/>
                  </a:lnTo>
                  <a:lnTo>
                    <a:pt x="534606" y="515721"/>
                  </a:lnTo>
                  <a:lnTo>
                    <a:pt x="534454" y="515429"/>
                  </a:lnTo>
                  <a:lnTo>
                    <a:pt x="534454" y="516991"/>
                  </a:lnTo>
                  <a:lnTo>
                    <a:pt x="532472" y="516991"/>
                  </a:lnTo>
                  <a:lnTo>
                    <a:pt x="531088" y="518261"/>
                  </a:lnTo>
                  <a:lnTo>
                    <a:pt x="530948" y="518261"/>
                  </a:lnTo>
                  <a:lnTo>
                    <a:pt x="531063" y="516991"/>
                  </a:lnTo>
                  <a:lnTo>
                    <a:pt x="531329" y="516991"/>
                  </a:lnTo>
                  <a:lnTo>
                    <a:pt x="533196" y="515721"/>
                  </a:lnTo>
                  <a:lnTo>
                    <a:pt x="534009" y="515721"/>
                  </a:lnTo>
                  <a:lnTo>
                    <a:pt x="534454" y="516991"/>
                  </a:lnTo>
                  <a:lnTo>
                    <a:pt x="534454" y="515429"/>
                  </a:lnTo>
                  <a:lnTo>
                    <a:pt x="533946" y="514451"/>
                  </a:lnTo>
                  <a:lnTo>
                    <a:pt x="529323" y="516458"/>
                  </a:lnTo>
                  <a:lnTo>
                    <a:pt x="529323" y="520801"/>
                  </a:lnTo>
                  <a:lnTo>
                    <a:pt x="529323" y="516458"/>
                  </a:lnTo>
                  <a:lnTo>
                    <a:pt x="528078" y="516991"/>
                  </a:lnTo>
                  <a:lnTo>
                    <a:pt x="525081" y="518261"/>
                  </a:lnTo>
                  <a:lnTo>
                    <a:pt x="526135" y="520801"/>
                  </a:lnTo>
                  <a:lnTo>
                    <a:pt x="522109" y="522071"/>
                  </a:lnTo>
                  <a:lnTo>
                    <a:pt x="525995" y="523214"/>
                  </a:lnTo>
                  <a:lnTo>
                    <a:pt x="526897" y="522071"/>
                  </a:lnTo>
                  <a:lnTo>
                    <a:pt x="528840" y="522071"/>
                  </a:lnTo>
                  <a:lnTo>
                    <a:pt x="528980" y="521639"/>
                  </a:lnTo>
                  <a:lnTo>
                    <a:pt x="529450" y="521703"/>
                  </a:lnTo>
                  <a:lnTo>
                    <a:pt x="529805" y="520801"/>
                  </a:lnTo>
                  <a:lnTo>
                    <a:pt x="537222" y="519531"/>
                  </a:lnTo>
                  <a:lnTo>
                    <a:pt x="535292" y="520801"/>
                  </a:lnTo>
                  <a:lnTo>
                    <a:pt x="533184" y="523341"/>
                  </a:lnTo>
                  <a:lnTo>
                    <a:pt x="529450" y="522071"/>
                  </a:lnTo>
                  <a:lnTo>
                    <a:pt x="528434" y="524611"/>
                  </a:lnTo>
                  <a:lnTo>
                    <a:pt x="527304" y="527151"/>
                  </a:lnTo>
                  <a:lnTo>
                    <a:pt x="526592" y="528421"/>
                  </a:lnTo>
                  <a:lnTo>
                    <a:pt x="521398" y="525881"/>
                  </a:lnTo>
                  <a:lnTo>
                    <a:pt x="512940" y="525881"/>
                  </a:lnTo>
                  <a:lnTo>
                    <a:pt x="511162" y="523341"/>
                  </a:lnTo>
                  <a:lnTo>
                    <a:pt x="504164" y="525881"/>
                  </a:lnTo>
                  <a:lnTo>
                    <a:pt x="496849" y="529691"/>
                  </a:lnTo>
                  <a:lnTo>
                    <a:pt x="490359" y="533501"/>
                  </a:lnTo>
                  <a:lnTo>
                    <a:pt x="485825" y="537311"/>
                  </a:lnTo>
                  <a:lnTo>
                    <a:pt x="483425" y="538581"/>
                  </a:lnTo>
                  <a:lnTo>
                    <a:pt x="482434" y="537311"/>
                  </a:lnTo>
                  <a:lnTo>
                    <a:pt x="481228" y="536041"/>
                  </a:lnTo>
                  <a:lnTo>
                    <a:pt x="482574" y="534771"/>
                  </a:lnTo>
                  <a:lnTo>
                    <a:pt x="480174" y="536041"/>
                  </a:lnTo>
                  <a:lnTo>
                    <a:pt x="469798" y="538581"/>
                  </a:lnTo>
                  <a:lnTo>
                    <a:pt x="469569" y="542391"/>
                  </a:lnTo>
                  <a:lnTo>
                    <a:pt x="466915" y="542391"/>
                  </a:lnTo>
                  <a:lnTo>
                    <a:pt x="467220" y="541121"/>
                  </a:lnTo>
                  <a:lnTo>
                    <a:pt x="467182" y="539851"/>
                  </a:lnTo>
                  <a:lnTo>
                    <a:pt x="466039" y="540258"/>
                  </a:lnTo>
                  <a:lnTo>
                    <a:pt x="466039" y="558901"/>
                  </a:lnTo>
                  <a:lnTo>
                    <a:pt x="454825" y="558901"/>
                  </a:lnTo>
                  <a:lnTo>
                    <a:pt x="459384" y="555091"/>
                  </a:lnTo>
                  <a:lnTo>
                    <a:pt x="464146" y="555091"/>
                  </a:lnTo>
                  <a:lnTo>
                    <a:pt x="466039" y="558901"/>
                  </a:lnTo>
                  <a:lnTo>
                    <a:pt x="466039" y="540258"/>
                  </a:lnTo>
                  <a:lnTo>
                    <a:pt x="463499" y="541121"/>
                  </a:lnTo>
                  <a:lnTo>
                    <a:pt x="464400" y="539851"/>
                  </a:lnTo>
                  <a:lnTo>
                    <a:pt x="451866" y="542391"/>
                  </a:lnTo>
                  <a:lnTo>
                    <a:pt x="441401" y="547471"/>
                  </a:lnTo>
                  <a:lnTo>
                    <a:pt x="430466" y="552551"/>
                  </a:lnTo>
                  <a:lnTo>
                    <a:pt x="416572" y="553821"/>
                  </a:lnTo>
                  <a:lnTo>
                    <a:pt x="418782" y="555091"/>
                  </a:lnTo>
                  <a:lnTo>
                    <a:pt x="419201" y="555091"/>
                  </a:lnTo>
                  <a:lnTo>
                    <a:pt x="401942" y="557631"/>
                  </a:lnTo>
                  <a:lnTo>
                    <a:pt x="384771" y="562711"/>
                  </a:lnTo>
                  <a:lnTo>
                    <a:pt x="367550" y="566521"/>
                  </a:lnTo>
                  <a:lnTo>
                    <a:pt x="350139" y="567791"/>
                  </a:lnTo>
                  <a:lnTo>
                    <a:pt x="343611" y="567791"/>
                  </a:lnTo>
                  <a:lnTo>
                    <a:pt x="343344" y="570331"/>
                  </a:lnTo>
                  <a:lnTo>
                    <a:pt x="339788" y="572871"/>
                  </a:lnTo>
                  <a:lnTo>
                    <a:pt x="337870" y="570331"/>
                  </a:lnTo>
                  <a:lnTo>
                    <a:pt x="331825" y="574141"/>
                  </a:lnTo>
                  <a:lnTo>
                    <a:pt x="325081" y="575411"/>
                  </a:lnTo>
                  <a:lnTo>
                    <a:pt x="318274" y="574141"/>
                  </a:lnTo>
                  <a:lnTo>
                    <a:pt x="311061" y="574141"/>
                  </a:lnTo>
                  <a:lnTo>
                    <a:pt x="303110" y="576681"/>
                  </a:lnTo>
                  <a:lnTo>
                    <a:pt x="304901" y="577951"/>
                  </a:lnTo>
                  <a:lnTo>
                    <a:pt x="300558" y="577951"/>
                  </a:lnTo>
                  <a:lnTo>
                    <a:pt x="291363" y="580491"/>
                  </a:lnTo>
                  <a:lnTo>
                    <a:pt x="291833" y="577951"/>
                  </a:lnTo>
                  <a:lnTo>
                    <a:pt x="291465" y="579107"/>
                  </a:lnTo>
                  <a:lnTo>
                    <a:pt x="291401" y="579285"/>
                  </a:lnTo>
                  <a:lnTo>
                    <a:pt x="290652" y="580491"/>
                  </a:lnTo>
                  <a:lnTo>
                    <a:pt x="288925" y="579285"/>
                  </a:lnTo>
                  <a:lnTo>
                    <a:pt x="288810" y="579107"/>
                  </a:lnTo>
                  <a:lnTo>
                    <a:pt x="288544" y="577951"/>
                  </a:lnTo>
                  <a:lnTo>
                    <a:pt x="278193" y="581761"/>
                  </a:lnTo>
                  <a:lnTo>
                    <a:pt x="274612" y="580491"/>
                  </a:lnTo>
                  <a:lnTo>
                    <a:pt x="273939" y="577951"/>
                  </a:lnTo>
                  <a:lnTo>
                    <a:pt x="272592" y="576681"/>
                  </a:lnTo>
                  <a:lnTo>
                    <a:pt x="266966" y="575411"/>
                  </a:lnTo>
                  <a:lnTo>
                    <a:pt x="262597" y="576681"/>
                  </a:lnTo>
                  <a:lnTo>
                    <a:pt x="254596" y="581761"/>
                  </a:lnTo>
                  <a:lnTo>
                    <a:pt x="256311" y="583031"/>
                  </a:lnTo>
                  <a:lnTo>
                    <a:pt x="260985" y="583031"/>
                  </a:lnTo>
                  <a:lnTo>
                    <a:pt x="261226" y="584301"/>
                  </a:lnTo>
                  <a:lnTo>
                    <a:pt x="257149" y="585571"/>
                  </a:lnTo>
                  <a:lnTo>
                    <a:pt x="256692" y="590651"/>
                  </a:lnTo>
                  <a:lnTo>
                    <a:pt x="253657" y="595731"/>
                  </a:lnTo>
                  <a:lnTo>
                    <a:pt x="264160" y="598271"/>
                  </a:lnTo>
                  <a:lnTo>
                    <a:pt x="271145" y="595731"/>
                  </a:lnTo>
                  <a:lnTo>
                    <a:pt x="273634" y="597001"/>
                  </a:lnTo>
                  <a:lnTo>
                    <a:pt x="267601" y="598271"/>
                  </a:lnTo>
                  <a:lnTo>
                    <a:pt x="271183" y="599541"/>
                  </a:lnTo>
                  <a:lnTo>
                    <a:pt x="273227" y="598271"/>
                  </a:lnTo>
                  <a:lnTo>
                    <a:pt x="275551" y="597001"/>
                  </a:lnTo>
                  <a:lnTo>
                    <a:pt x="276212" y="598271"/>
                  </a:lnTo>
                  <a:lnTo>
                    <a:pt x="278765" y="598271"/>
                  </a:lnTo>
                  <a:lnTo>
                    <a:pt x="280416" y="597001"/>
                  </a:lnTo>
                  <a:lnTo>
                    <a:pt x="282067" y="595731"/>
                  </a:lnTo>
                  <a:lnTo>
                    <a:pt x="285369" y="593191"/>
                  </a:lnTo>
                  <a:lnTo>
                    <a:pt x="285546" y="593648"/>
                  </a:lnTo>
                  <a:lnTo>
                    <a:pt x="286486" y="593191"/>
                  </a:lnTo>
                  <a:lnTo>
                    <a:pt x="289128" y="591921"/>
                  </a:lnTo>
                  <a:lnTo>
                    <a:pt x="292747" y="594461"/>
                  </a:lnTo>
                  <a:lnTo>
                    <a:pt x="291960" y="595731"/>
                  </a:lnTo>
                  <a:lnTo>
                    <a:pt x="295744" y="593191"/>
                  </a:lnTo>
                  <a:lnTo>
                    <a:pt x="296443" y="594461"/>
                  </a:lnTo>
                  <a:lnTo>
                    <a:pt x="295694" y="595731"/>
                  </a:lnTo>
                  <a:lnTo>
                    <a:pt x="294170" y="597001"/>
                  </a:lnTo>
                  <a:lnTo>
                    <a:pt x="297573" y="594461"/>
                  </a:lnTo>
                  <a:lnTo>
                    <a:pt x="303542" y="594461"/>
                  </a:lnTo>
                  <a:lnTo>
                    <a:pt x="304304" y="593191"/>
                  </a:lnTo>
                  <a:lnTo>
                    <a:pt x="305066" y="591921"/>
                  </a:lnTo>
                  <a:lnTo>
                    <a:pt x="308952" y="594461"/>
                  </a:lnTo>
                  <a:lnTo>
                    <a:pt x="312940" y="591921"/>
                  </a:lnTo>
                  <a:lnTo>
                    <a:pt x="316941" y="589381"/>
                  </a:lnTo>
                  <a:lnTo>
                    <a:pt x="317182" y="593826"/>
                  </a:lnTo>
                  <a:lnTo>
                    <a:pt x="316966" y="594106"/>
                  </a:lnTo>
                  <a:lnTo>
                    <a:pt x="316903" y="594321"/>
                  </a:lnTo>
                  <a:lnTo>
                    <a:pt x="317207" y="594309"/>
                  </a:lnTo>
                  <a:lnTo>
                    <a:pt x="317220" y="594461"/>
                  </a:lnTo>
                  <a:lnTo>
                    <a:pt x="318211" y="593191"/>
                  </a:lnTo>
                  <a:lnTo>
                    <a:pt x="322961" y="589381"/>
                  </a:lnTo>
                  <a:lnTo>
                    <a:pt x="326174" y="589381"/>
                  </a:lnTo>
                  <a:lnTo>
                    <a:pt x="325907" y="591921"/>
                  </a:lnTo>
                  <a:lnTo>
                    <a:pt x="335495" y="591921"/>
                  </a:lnTo>
                  <a:lnTo>
                    <a:pt x="337756" y="593191"/>
                  </a:lnTo>
                  <a:lnTo>
                    <a:pt x="340436" y="589381"/>
                  </a:lnTo>
                  <a:lnTo>
                    <a:pt x="341325" y="588111"/>
                  </a:lnTo>
                  <a:lnTo>
                    <a:pt x="353263" y="589381"/>
                  </a:lnTo>
                  <a:lnTo>
                    <a:pt x="355066" y="588111"/>
                  </a:lnTo>
                  <a:lnTo>
                    <a:pt x="360464" y="584301"/>
                  </a:lnTo>
                  <a:lnTo>
                    <a:pt x="359410" y="585571"/>
                  </a:lnTo>
                  <a:lnTo>
                    <a:pt x="363105" y="585571"/>
                  </a:lnTo>
                  <a:lnTo>
                    <a:pt x="364667" y="586841"/>
                  </a:lnTo>
                  <a:lnTo>
                    <a:pt x="367639" y="586841"/>
                  </a:lnTo>
                  <a:lnTo>
                    <a:pt x="367474" y="584301"/>
                  </a:lnTo>
                  <a:lnTo>
                    <a:pt x="367398" y="583031"/>
                  </a:lnTo>
                  <a:lnTo>
                    <a:pt x="370674" y="581761"/>
                  </a:lnTo>
                  <a:lnTo>
                    <a:pt x="373951" y="580491"/>
                  </a:lnTo>
                  <a:lnTo>
                    <a:pt x="377050" y="577951"/>
                  </a:lnTo>
                  <a:lnTo>
                    <a:pt x="383171" y="580491"/>
                  </a:lnTo>
                  <a:lnTo>
                    <a:pt x="374827" y="583031"/>
                  </a:lnTo>
                  <a:lnTo>
                    <a:pt x="377266" y="586841"/>
                  </a:lnTo>
                  <a:lnTo>
                    <a:pt x="376313" y="583031"/>
                  </a:lnTo>
                  <a:lnTo>
                    <a:pt x="385800" y="580491"/>
                  </a:lnTo>
                  <a:lnTo>
                    <a:pt x="383413" y="579221"/>
                  </a:lnTo>
                  <a:lnTo>
                    <a:pt x="387972" y="580491"/>
                  </a:lnTo>
                  <a:lnTo>
                    <a:pt x="387134" y="579221"/>
                  </a:lnTo>
                  <a:lnTo>
                    <a:pt x="389953" y="581761"/>
                  </a:lnTo>
                  <a:lnTo>
                    <a:pt x="389750" y="579221"/>
                  </a:lnTo>
                  <a:lnTo>
                    <a:pt x="389559" y="576681"/>
                  </a:lnTo>
                  <a:lnTo>
                    <a:pt x="393534" y="580491"/>
                  </a:lnTo>
                  <a:lnTo>
                    <a:pt x="396201" y="576681"/>
                  </a:lnTo>
                  <a:lnTo>
                    <a:pt x="402590" y="577951"/>
                  </a:lnTo>
                  <a:lnTo>
                    <a:pt x="398767" y="580491"/>
                  </a:lnTo>
                  <a:lnTo>
                    <a:pt x="404825" y="577951"/>
                  </a:lnTo>
                  <a:lnTo>
                    <a:pt x="407911" y="579107"/>
                  </a:lnTo>
                  <a:lnTo>
                    <a:pt x="406603" y="577951"/>
                  </a:lnTo>
                  <a:lnTo>
                    <a:pt x="405155" y="576681"/>
                  </a:lnTo>
                  <a:lnTo>
                    <a:pt x="406031" y="575411"/>
                  </a:lnTo>
                  <a:lnTo>
                    <a:pt x="411048" y="572871"/>
                  </a:lnTo>
                  <a:lnTo>
                    <a:pt x="413550" y="571601"/>
                  </a:lnTo>
                  <a:lnTo>
                    <a:pt x="410286" y="576681"/>
                  </a:lnTo>
                  <a:lnTo>
                    <a:pt x="413397" y="577951"/>
                  </a:lnTo>
                  <a:lnTo>
                    <a:pt x="418020" y="575411"/>
                  </a:lnTo>
                  <a:lnTo>
                    <a:pt x="420878" y="571601"/>
                  </a:lnTo>
                  <a:lnTo>
                    <a:pt x="424522" y="570331"/>
                  </a:lnTo>
                  <a:lnTo>
                    <a:pt x="424942" y="571601"/>
                  </a:lnTo>
                  <a:lnTo>
                    <a:pt x="425704" y="571601"/>
                  </a:lnTo>
                  <a:lnTo>
                    <a:pt x="425081" y="572871"/>
                  </a:lnTo>
                  <a:lnTo>
                    <a:pt x="427266" y="570331"/>
                  </a:lnTo>
                  <a:lnTo>
                    <a:pt x="429450" y="567791"/>
                  </a:lnTo>
                  <a:lnTo>
                    <a:pt x="440207" y="567791"/>
                  </a:lnTo>
                  <a:lnTo>
                    <a:pt x="444957" y="562927"/>
                  </a:lnTo>
                  <a:lnTo>
                    <a:pt x="444728" y="562711"/>
                  </a:lnTo>
                  <a:lnTo>
                    <a:pt x="444080" y="560171"/>
                  </a:lnTo>
                  <a:lnTo>
                    <a:pt x="443915" y="558901"/>
                  </a:lnTo>
                  <a:lnTo>
                    <a:pt x="446786" y="557631"/>
                  </a:lnTo>
                  <a:lnTo>
                    <a:pt x="448652" y="555091"/>
                  </a:lnTo>
                  <a:lnTo>
                    <a:pt x="450380" y="557631"/>
                  </a:lnTo>
                  <a:lnTo>
                    <a:pt x="448589" y="557631"/>
                  </a:lnTo>
                  <a:lnTo>
                    <a:pt x="448640" y="559041"/>
                  </a:lnTo>
                  <a:lnTo>
                    <a:pt x="448081" y="560171"/>
                  </a:lnTo>
                  <a:lnTo>
                    <a:pt x="450824" y="557631"/>
                  </a:lnTo>
                  <a:lnTo>
                    <a:pt x="453834" y="559739"/>
                  </a:lnTo>
                  <a:lnTo>
                    <a:pt x="454660" y="559041"/>
                  </a:lnTo>
                  <a:lnTo>
                    <a:pt x="460768" y="560171"/>
                  </a:lnTo>
                  <a:lnTo>
                    <a:pt x="453428" y="561441"/>
                  </a:lnTo>
                  <a:lnTo>
                    <a:pt x="455714" y="562711"/>
                  </a:lnTo>
                  <a:lnTo>
                    <a:pt x="454596" y="563981"/>
                  </a:lnTo>
                  <a:lnTo>
                    <a:pt x="453428" y="563981"/>
                  </a:lnTo>
                  <a:lnTo>
                    <a:pt x="455523" y="566521"/>
                  </a:lnTo>
                  <a:lnTo>
                    <a:pt x="465023" y="565251"/>
                  </a:lnTo>
                  <a:lnTo>
                    <a:pt x="465353" y="561441"/>
                  </a:lnTo>
                  <a:lnTo>
                    <a:pt x="474802" y="560171"/>
                  </a:lnTo>
                  <a:lnTo>
                    <a:pt x="476351" y="557631"/>
                  </a:lnTo>
                  <a:lnTo>
                    <a:pt x="473354" y="557631"/>
                  </a:lnTo>
                  <a:lnTo>
                    <a:pt x="474878" y="555091"/>
                  </a:lnTo>
                  <a:lnTo>
                    <a:pt x="482066" y="552551"/>
                  </a:lnTo>
                  <a:lnTo>
                    <a:pt x="486752" y="555091"/>
                  </a:lnTo>
                  <a:lnTo>
                    <a:pt x="490728" y="556361"/>
                  </a:lnTo>
                  <a:lnTo>
                    <a:pt x="495782" y="553821"/>
                  </a:lnTo>
                  <a:lnTo>
                    <a:pt x="496697" y="552551"/>
                  </a:lnTo>
                  <a:lnTo>
                    <a:pt x="497611" y="551281"/>
                  </a:lnTo>
                  <a:lnTo>
                    <a:pt x="497357" y="546201"/>
                  </a:lnTo>
                  <a:lnTo>
                    <a:pt x="504786" y="546201"/>
                  </a:lnTo>
                  <a:lnTo>
                    <a:pt x="503567" y="551281"/>
                  </a:lnTo>
                  <a:lnTo>
                    <a:pt x="508038" y="548741"/>
                  </a:lnTo>
                  <a:lnTo>
                    <a:pt x="509905" y="546201"/>
                  </a:lnTo>
                  <a:lnTo>
                    <a:pt x="511962" y="544931"/>
                  </a:lnTo>
                  <a:lnTo>
                    <a:pt x="515734" y="543991"/>
                  </a:lnTo>
                  <a:lnTo>
                    <a:pt x="515531" y="543661"/>
                  </a:lnTo>
                  <a:lnTo>
                    <a:pt x="520141" y="542391"/>
                  </a:lnTo>
                  <a:lnTo>
                    <a:pt x="522058" y="546201"/>
                  </a:lnTo>
                  <a:lnTo>
                    <a:pt x="529082" y="542391"/>
                  </a:lnTo>
                  <a:lnTo>
                    <a:pt x="537819" y="538581"/>
                  </a:lnTo>
                  <a:lnTo>
                    <a:pt x="543636" y="536041"/>
                  </a:lnTo>
                  <a:lnTo>
                    <a:pt x="551205" y="533501"/>
                  </a:lnTo>
                  <a:lnTo>
                    <a:pt x="550926" y="534771"/>
                  </a:lnTo>
                  <a:lnTo>
                    <a:pt x="549440" y="536041"/>
                  </a:lnTo>
                  <a:lnTo>
                    <a:pt x="552183" y="536041"/>
                  </a:lnTo>
                  <a:lnTo>
                    <a:pt x="593636" y="527151"/>
                  </a:lnTo>
                  <a:lnTo>
                    <a:pt x="597585" y="523341"/>
                  </a:lnTo>
                  <a:lnTo>
                    <a:pt x="598716" y="522071"/>
                  </a:lnTo>
                  <a:lnTo>
                    <a:pt x="600735" y="520801"/>
                  </a:lnTo>
                  <a:lnTo>
                    <a:pt x="603478" y="519531"/>
                  </a:lnTo>
                  <a:lnTo>
                    <a:pt x="604939" y="520801"/>
                  </a:lnTo>
                  <a:lnTo>
                    <a:pt x="603427" y="522071"/>
                  </a:lnTo>
                  <a:lnTo>
                    <a:pt x="608164" y="519531"/>
                  </a:lnTo>
                  <a:lnTo>
                    <a:pt x="610539" y="518261"/>
                  </a:lnTo>
                  <a:lnTo>
                    <a:pt x="619226" y="514451"/>
                  </a:lnTo>
                  <a:lnTo>
                    <a:pt x="625284" y="511911"/>
                  </a:lnTo>
                  <a:lnTo>
                    <a:pt x="628307" y="510641"/>
                  </a:lnTo>
                  <a:lnTo>
                    <a:pt x="636651" y="510641"/>
                  </a:lnTo>
                  <a:lnTo>
                    <a:pt x="635127" y="511911"/>
                  </a:lnTo>
                  <a:lnTo>
                    <a:pt x="642620" y="510641"/>
                  </a:lnTo>
                  <a:lnTo>
                    <a:pt x="642404" y="509371"/>
                  </a:lnTo>
                  <a:lnTo>
                    <a:pt x="641540" y="504291"/>
                  </a:lnTo>
                  <a:lnTo>
                    <a:pt x="641324" y="503021"/>
                  </a:lnTo>
                  <a:lnTo>
                    <a:pt x="648157" y="504190"/>
                  </a:lnTo>
                  <a:lnTo>
                    <a:pt x="653618" y="503021"/>
                  </a:lnTo>
                  <a:lnTo>
                    <a:pt x="659561" y="501751"/>
                  </a:lnTo>
                  <a:lnTo>
                    <a:pt x="671296" y="497941"/>
                  </a:lnTo>
                  <a:lnTo>
                    <a:pt x="682510" y="495401"/>
                  </a:lnTo>
                  <a:lnTo>
                    <a:pt x="692873" y="494131"/>
                  </a:lnTo>
                  <a:lnTo>
                    <a:pt x="693801" y="489051"/>
                  </a:lnTo>
                  <a:lnTo>
                    <a:pt x="708710" y="491591"/>
                  </a:lnTo>
                  <a:lnTo>
                    <a:pt x="707847" y="485241"/>
                  </a:lnTo>
                  <a:lnTo>
                    <a:pt x="717562" y="485241"/>
                  </a:lnTo>
                  <a:lnTo>
                    <a:pt x="715378" y="486511"/>
                  </a:lnTo>
                  <a:lnTo>
                    <a:pt x="728383" y="485241"/>
                  </a:lnTo>
                  <a:lnTo>
                    <a:pt x="731786" y="483971"/>
                  </a:lnTo>
                  <a:lnTo>
                    <a:pt x="732155" y="480161"/>
                  </a:lnTo>
                  <a:lnTo>
                    <a:pt x="736041" y="477621"/>
                  </a:lnTo>
                  <a:lnTo>
                    <a:pt x="736854" y="480529"/>
                  </a:lnTo>
                  <a:lnTo>
                    <a:pt x="736231" y="481215"/>
                  </a:lnTo>
                  <a:lnTo>
                    <a:pt x="737006" y="481037"/>
                  </a:lnTo>
                  <a:lnTo>
                    <a:pt x="737120" y="481431"/>
                  </a:lnTo>
                  <a:lnTo>
                    <a:pt x="741641" y="476351"/>
                  </a:lnTo>
                  <a:lnTo>
                    <a:pt x="745769" y="478891"/>
                  </a:lnTo>
                  <a:lnTo>
                    <a:pt x="749350" y="476351"/>
                  </a:lnTo>
                  <a:lnTo>
                    <a:pt x="745667" y="476351"/>
                  </a:lnTo>
                  <a:lnTo>
                    <a:pt x="745617" y="475081"/>
                  </a:lnTo>
                  <a:lnTo>
                    <a:pt x="751154" y="472541"/>
                  </a:lnTo>
                  <a:lnTo>
                    <a:pt x="760907" y="472541"/>
                  </a:lnTo>
                  <a:lnTo>
                    <a:pt x="761568" y="473811"/>
                  </a:lnTo>
                  <a:lnTo>
                    <a:pt x="764222" y="472541"/>
                  </a:lnTo>
                  <a:lnTo>
                    <a:pt x="774865" y="467461"/>
                  </a:lnTo>
                  <a:lnTo>
                    <a:pt x="774877" y="467614"/>
                  </a:lnTo>
                  <a:lnTo>
                    <a:pt x="777621" y="464921"/>
                  </a:lnTo>
                  <a:lnTo>
                    <a:pt x="773531" y="473811"/>
                  </a:lnTo>
                  <a:lnTo>
                    <a:pt x="779513" y="468731"/>
                  </a:lnTo>
                  <a:lnTo>
                    <a:pt x="778357" y="468731"/>
                  </a:lnTo>
                  <a:lnTo>
                    <a:pt x="779411" y="466191"/>
                  </a:lnTo>
                  <a:lnTo>
                    <a:pt x="783412" y="466191"/>
                  </a:lnTo>
                  <a:lnTo>
                    <a:pt x="787336" y="464921"/>
                  </a:lnTo>
                  <a:lnTo>
                    <a:pt x="791260" y="463651"/>
                  </a:lnTo>
                  <a:lnTo>
                    <a:pt x="794029" y="462381"/>
                  </a:lnTo>
                  <a:lnTo>
                    <a:pt x="796798" y="461111"/>
                  </a:lnTo>
                  <a:lnTo>
                    <a:pt x="796378" y="463651"/>
                  </a:lnTo>
                  <a:lnTo>
                    <a:pt x="804456" y="461111"/>
                  </a:lnTo>
                  <a:lnTo>
                    <a:pt x="812723" y="458571"/>
                  </a:lnTo>
                  <a:lnTo>
                    <a:pt x="821194" y="454761"/>
                  </a:lnTo>
                  <a:lnTo>
                    <a:pt x="829894" y="452221"/>
                  </a:lnTo>
                  <a:lnTo>
                    <a:pt x="825347" y="452221"/>
                  </a:lnTo>
                  <a:lnTo>
                    <a:pt x="825106" y="448411"/>
                  </a:lnTo>
                  <a:lnTo>
                    <a:pt x="828421" y="447141"/>
                  </a:lnTo>
                  <a:lnTo>
                    <a:pt x="828890" y="447636"/>
                  </a:lnTo>
                  <a:lnTo>
                    <a:pt x="829373" y="447141"/>
                  </a:lnTo>
                  <a:lnTo>
                    <a:pt x="830618" y="445871"/>
                  </a:lnTo>
                  <a:lnTo>
                    <a:pt x="835126" y="444601"/>
                  </a:lnTo>
                  <a:lnTo>
                    <a:pt x="834809" y="448411"/>
                  </a:lnTo>
                  <a:lnTo>
                    <a:pt x="832624" y="449681"/>
                  </a:lnTo>
                  <a:lnTo>
                    <a:pt x="837603" y="447141"/>
                  </a:lnTo>
                  <a:lnTo>
                    <a:pt x="838225" y="448411"/>
                  </a:lnTo>
                  <a:lnTo>
                    <a:pt x="837158" y="448411"/>
                  </a:lnTo>
                  <a:lnTo>
                    <a:pt x="837234" y="450951"/>
                  </a:lnTo>
                  <a:lnTo>
                    <a:pt x="838250" y="448411"/>
                  </a:lnTo>
                  <a:lnTo>
                    <a:pt x="838758" y="447141"/>
                  </a:lnTo>
                  <a:lnTo>
                    <a:pt x="847547" y="450951"/>
                  </a:lnTo>
                  <a:lnTo>
                    <a:pt x="849045" y="447141"/>
                  </a:lnTo>
                  <a:lnTo>
                    <a:pt x="849541" y="445871"/>
                  </a:lnTo>
                  <a:lnTo>
                    <a:pt x="850163" y="447141"/>
                  </a:lnTo>
                  <a:lnTo>
                    <a:pt x="854011" y="445871"/>
                  </a:lnTo>
                  <a:lnTo>
                    <a:pt x="857872" y="444601"/>
                  </a:lnTo>
                  <a:lnTo>
                    <a:pt x="864082" y="442061"/>
                  </a:lnTo>
                  <a:lnTo>
                    <a:pt x="869873" y="439521"/>
                  </a:lnTo>
                  <a:lnTo>
                    <a:pt x="876300" y="436981"/>
                  </a:lnTo>
                  <a:lnTo>
                    <a:pt x="875538" y="433171"/>
                  </a:lnTo>
                  <a:lnTo>
                    <a:pt x="879475" y="433171"/>
                  </a:lnTo>
                  <a:lnTo>
                    <a:pt x="881545" y="429361"/>
                  </a:lnTo>
                  <a:lnTo>
                    <a:pt x="888847" y="428091"/>
                  </a:lnTo>
                  <a:lnTo>
                    <a:pt x="897369" y="428091"/>
                  </a:lnTo>
                  <a:lnTo>
                    <a:pt x="905725" y="424281"/>
                  </a:lnTo>
                  <a:lnTo>
                    <a:pt x="911174" y="421741"/>
                  </a:lnTo>
                  <a:lnTo>
                    <a:pt x="910043" y="421741"/>
                  </a:lnTo>
                  <a:lnTo>
                    <a:pt x="906640" y="421741"/>
                  </a:lnTo>
                  <a:lnTo>
                    <a:pt x="908735" y="419201"/>
                  </a:lnTo>
                  <a:lnTo>
                    <a:pt x="910043" y="421741"/>
                  </a:lnTo>
                  <a:lnTo>
                    <a:pt x="915606" y="419201"/>
                  </a:lnTo>
                  <a:lnTo>
                    <a:pt x="918387" y="417931"/>
                  </a:lnTo>
                  <a:lnTo>
                    <a:pt x="914654" y="421741"/>
                  </a:lnTo>
                  <a:lnTo>
                    <a:pt x="921042" y="419201"/>
                  </a:lnTo>
                  <a:lnTo>
                    <a:pt x="923671" y="417931"/>
                  </a:lnTo>
                  <a:lnTo>
                    <a:pt x="926287" y="416661"/>
                  </a:lnTo>
                  <a:lnTo>
                    <a:pt x="931913" y="414121"/>
                  </a:lnTo>
                  <a:lnTo>
                    <a:pt x="939482" y="410311"/>
                  </a:lnTo>
                  <a:lnTo>
                    <a:pt x="937742" y="409041"/>
                  </a:lnTo>
                  <a:lnTo>
                    <a:pt x="936002" y="410311"/>
                  </a:lnTo>
                  <a:lnTo>
                    <a:pt x="936523" y="409041"/>
                  </a:lnTo>
                  <a:lnTo>
                    <a:pt x="938695" y="407771"/>
                  </a:lnTo>
                  <a:lnTo>
                    <a:pt x="942174" y="407771"/>
                  </a:lnTo>
                  <a:lnTo>
                    <a:pt x="942263" y="408876"/>
                  </a:lnTo>
                  <a:lnTo>
                    <a:pt x="945489" y="407771"/>
                  </a:lnTo>
                  <a:lnTo>
                    <a:pt x="952944" y="405231"/>
                  </a:lnTo>
                  <a:lnTo>
                    <a:pt x="965631" y="402691"/>
                  </a:lnTo>
                  <a:lnTo>
                    <a:pt x="977671" y="400151"/>
                  </a:lnTo>
                  <a:lnTo>
                    <a:pt x="983830" y="397611"/>
                  </a:lnTo>
                  <a:lnTo>
                    <a:pt x="986917" y="396341"/>
                  </a:lnTo>
                  <a:lnTo>
                    <a:pt x="986370" y="396341"/>
                  </a:lnTo>
                  <a:lnTo>
                    <a:pt x="989977" y="393801"/>
                  </a:lnTo>
                  <a:lnTo>
                    <a:pt x="993597" y="391261"/>
                  </a:lnTo>
                  <a:close/>
                </a:path>
                <a:path w="2623820" h="7884159">
                  <a:moveTo>
                    <a:pt x="1024420" y="362508"/>
                  </a:moveTo>
                  <a:lnTo>
                    <a:pt x="1024089" y="362496"/>
                  </a:lnTo>
                  <a:lnTo>
                    <a:pt x="1023886" y="362496"/>
                  </a:lnTo>
                  <a:lnTo>
                    <a:pt x="1023607" y="362483"/>
                  </a:lnTo>
                  <a:lnTo>
                    <a:pt x="1024420" y="362508"/>
                  </a:lnTo>
                  <a:close/>
                </a:path>
                <a:path w="2623820" h="7884159">
                  <a:moveTo>
                    <a:pt x="1071791" y="365645"/>
                  </a:moveTo>
                  <a:lnTo>
                    <a:pt x="1071702" y="365506"/>
                  </a:lnTo>
                  <a:lnTo>
                    <a:pt x="1071308" y="365861"/>
                  </a:lnTo>
                  <a:lnTo>
                    <a:pt x="1071791" y="365645"/>
                  </a:lnTo>
                  <a:close/>
                </a:path>
                <a:path w="2623820" h="7884159">
                  <a:moveTo>
                    <a:pt x="1074953" y="365861"/>
                  </a:moveTo>
                  <a:lnTo>
                    <a:pt x="1074153" y="364591"/>
                  </a:lnTo>
                  <a:lnTo>
                    <a:pt x="1071791" y="365645"/>
                  </a:lnTo>
                  <a:lnTo>
                    <a:pt x="1072730" y="367131"/>
                  </a:lnTo>
                  <a:lnTo>
                    <a:pt x="1074953" y="365861"/>
                  </a:lnTo>
                  <a:close/>
                </a:path>
                <a:path w="2623820" h="7884159">
                  <a:moveTo>
                    <a:pt x="1107554" y="331038"/>
                  </a:moveTo>
                  <a:lnTo>
                    <a:pt x="1106601" y="331571"/>
                  </a:lnTo>
                  <a:lnTo>
                    <a:pt x="1104620" y="334657"/>
                  </a:lnTo>
                  <a:lnTo>
                    <a:pt x="1105687" y="334111"/>
                  </a:lnTo>
                  <a:lnTo>
                    <a:pt x="1107554" y="331038"/>
                  </a:lnTo>
                  <a:close/>
                </a:path>
                <a:path w="2623820" h="7884159">
                  <a:moveTo>
                    <a:pt x="1117142" y="323951"/>
                  </a:moveTo>
                  <a:lnTo>
                    <a:pt x="1113713" y="325221"/>
                  </a:lnTo>
                  <a:lnTo>
                    <a:pt x="1105611" y="329031"/>
                  </a:lnTo>
                  <a:lnTo>
                    <a:pt x="1104531" y="331571"/>
                  </a:lnTo>
                  <a:lnTo>
                    <a:pt x="1105763" y="330301"/>
                  </a:lnTo>
                  <a:lnTo>
                    <a:pt x="1107160" y="329031"/>
                  </a:lnTo>
                  <a:lnTo>
                    <a:pt x="1108760" y="329031"/>
                  </a:lnTo>
                  <a:lnTo>
                    <a:pt x="1107554" y="331038"/>
                  </a:lnTo>
                  <a:lnTo>
                    <a:pt x="1111072" y="329031"/>
                  </a:lnTo>
                  <a:lnTo>
                    <a:pt x="1113307" y="327761"/>
                  </a:lnTo>
                  <a:lnTo>
                    <a:pt x="1117142" y="323951"/>
                  </a:lnTo>
                  <a:close/>
                </a:path>
                <a:path w="2623820" h="7884159">
                  <a:moveTo>
                    <a:pt x="1132217" y="319570"/>
                  </a:moveTo>
                  <a:lnTo>
                    <a:pt x="1130300" y="318541"/>
                  </a:lnTo>
                  <a:lnTo>
                    <a:pt x="1126502" y="318897"/>
                  </a:lnTo>
                  <a:lnTo>
                    <a:pt x="1124978" y="321221"/>
                  </a:lnTo>
                  <a:lnTo>
                    <a:pt x="1127785" y="320370"/>
                  </a:lnTo>
                  <a:lnTo>
                    <a:pt x="1130973" y="320509"/>
                  </a:lnTo>
                  <a:lnTo>
                    <a:pt x="1132217" y="319570"/>
                  </a:lnTo>
                  <a:close/>
                </a:path>
                <a:path w="2623820" h="7884159">
                  <a:moveTo>
                    <a:pt x="1167815" y="310654"/>
                  </a:moveTo>
                  <a:lnTo>
                    <a:pt x="1166774" y="310172"/>
                  </a:lnTo>
                  <a:lnTo>
                    <a:pt x="1166279" y="311251"/>
                  </a:lnTo>
                  <a:lnTo>
                    <a:pt x="1167815" y="310654"/>
                  </a:lnTo>
                  <a:close/>
                </a:path>
                <a:path w="2623820" h="7884159">
                  <a:moveTo>
                    <a:pt x="1168908" y="308711"/>
                  </a:moveTo>
                  <a:lnTo>
                    <a:pt x="1166596" y="307441"/>
                  </a:lnTo>
                  <a:lnTo>
                    <a:pt x="1163650" y="308711"/>
                  </a:lnTo>
                  <a:lnTo>
                    <a:pt x="1166774" y="310172"/>
                  </a:lnTo>
                  <a:lnTo>
                    <a:pt x="1167447" y="308711"/>
                  </a:lnTo>
                  <a:lnTo>
                    <a:pt x="1168908" y="308711"/>
                  </a:lnTo>
                  <a:close/>
                </a:path>
                <a:path w="2623820" h="7884159">
                  <a:moveTo>
                    <a:pt x="1228458" y="1037780"/>
                  </a:moveTo>
                  <a:lnTo>
                    <a:pt x="1227226" y="1037958"/>
                  </a:lnTo>
                  <a:lnTo>
                    <a:pt x="1228458" y="1037780"/>
                  </a:lnTo>
                  <a:close/>
                </a:path>
                <a:path w="2623820" h="7884159">
                  <a:moveTo>
                    <a:pt x="1229601" y="282041"/>
                  </a:moveTo>
                  <a:lnTo>
                    <a:pt x="1228496" y="282041"/>
                  </a:lnTo>
                  <a:lnTo>
                    <a:pt x="1228559" y="282206"/>
                  </a:lnTo>
                  <a:lnTo>
                    <a:pt x="1229601" y="282041"/>
                  </a:lnTo>
                  <a:close/>
                </a:path>
                <a:path w="2623820" h="7884159">
                  <a:moveTo>
                    <a:pt x="1235405" y="1029741"/>
                  </a:moveTo>
                  <a:lnTo>
                    <a:pt x="1225753" y="1031760"/>
                  </a:lnTo>
                  <a:lnTo>
                    <a:pt x="1227772" y="1032764"/>
                  </a:lnTo>
                  <a:lnTo>
                    <a:pt x="1225080" y="1035304"/>
                  </a:lnTo>
                  <a:lnTo>
                    <a:pt x="1223098" y="1037615"/>
                  </a:lnTo>
                  <a:lnTo>
                    <a:pt x="1227226" y="1037958"/>
                  </a:lnTo>
                  <a:lnTo>
                    <a:pt x="1225778" y="1037297"/>
                  </a:lnTo>
                  <a:lnTo>
                    <a:pt x="1235405" y="1029741"/>
                  </a:lnTo>
                  <a:close/>
                </a:path>
                <a:path w="2623820" h="7884159">
                  <a:moveTo>
                    <a:pt x="1248079" y="273329"/>
                  </a:moveTo>
                  <a:lnTo>
                    <a:pt x="1245870" y="273748"/>
                  </a:lnTo>
                  <a:lnTo>
                    <a:pt x="1246174" y="273875"/>
                  </a:lnTo>
                  <a:lnTo>
                    <a:pt x="1246530" y="273926"/>
                  </a:lnTo>
                  <a:lnTo>
                    <a:pt x="1246847" y="274002"/>
                  </a:lnTo>
                  <a:lnTo>
                    <a:pt x="1247673" y="273545"/>
                  </a:lnTo>
                  <a:lnTo>
                    <a:pt x="1248079" y="273329"/>
                  </a:lnTo>
                  <a:close/>
                </a:path>
                <a:path w="2623820" h="7884159">
                  <a:moveTo>
                    <a:pt x="1256144" y="269722"/>
                  </a:moveTo>
                  <a:lnTo>
                    <a:pt x="1255179" y="266115"/>
                  </a:lnTo>
                  <a:lnTo>
                    <a:pt x="1252118" y="268427"/>
                  </a:lnTo>
                  <a:lnTo>
                    <a:pt x="1254290" y="271106"/>
                  </a:lnTo>
                  <a:lnTo>
                    <a:pt x="1256144" y="269722"/>
                  </a:lnTo>
                  <a:close/>
                </a:path>
                <a:path w="2623820" h="7884159">
                  <a:moveTo>
                    <a:pt x="1285049" y="257327"/>
                  </a:moveTo>
                  <a:lnTo>
                    <a:pt x="1284833" y="257225"/>
                  </a:lnTo>
                  <a:lnTo>
                    <a:pt x="1283614" y="258165"/>
                  </a:lnTo>
                  <a:lnTo>
                    <a:pt x="1283970" y="258305"/>
                  </a:lnTo>
                  <a:lnTo>
                    <a:pt x="1284173" y="258318"/>
                  </a:lnTo>
                  <a:lnTo>
                    <a:pt x="1284503" y="257733"/>
                  </a:lnTo>
                  <a:lnTo>
                    <a:pt x="1285049" y="257327"/>
                  </a:lnTo>
                  <a:close/>
                </a:path>
                <a:path w="2623820" h="7884159">
                  <a:moveTo>
                    <a:pt x="1286421" y="257238"/>
                  </a:moveTo>
                  <a:lnTo>
                    <a:pt x="1285100" y="257289"/>
                  </a:lnTo>
                  <a:lnTo>
                    <a:pt x="1285341" y="257467"/>
                  </a:lnTo>
                  <a:lnTo>
                    <a:pt x="1286421" y="257238"/>
                  </a:lnTo>
                  <a:close/>
                </a:path>
                <a:path w="2623820" h="7884159">
                  <a:moveTo>
                    <a:pt x="1293634" y="279400"/>
                  </a:moveTo>
                  <a:lnTo>
                    <a:pt x="1287030" y="281673"/>
                  </a:lnTo>
                  <a:lnTo>
                    <a:pt x="1288948" y="281203"/>
                  </a:lnTo>
                  <a:lnTo>
                    <a:pt x="1291336" y="280352"/>
                  </a:lnTo>
                  <a:lnTo>
                    <a:pt x="1293634" y="279400"/>
                  </a:lnTo>
                  <a:close/>
                </a:path>
                <a:path w="2623820" h="7884159">
                  <a:moveTo>
                    <a:pt x="1294358" y="279095"/>
                  </a:moveTo>
                  <a:lnTo>
                    <a:pt x="1293634" y="279387"/>
                  </a:lnTo>
                  <a:lnTo>
                    <a:pt x="1294358" y="279146"/>
                  </a:lnTo>
                  <a:close/>
                </a:path>
                <a:path w="2623820" h="7884159">
                  <a:moveTo>
                    <a:pt x="1298689" y="250291"/>
                  </a:moveTo>
                  <a:lnTo>
                    <a:pt x="1295958" y="251561"/>
                  </a:lnTo>
                  <a:lnTo>
                    <a:pt x="1293380" y="252831"/>
                  </a:lnTo>
                  <a:lnTo>
                    <a:pt x="1293876" y="254088"/>
                  </a:lnTo>
                  <a:lnTo>
                    <a:pt x="1298689" y="250291"/>
                  </a:lnTo>
                  <a:close/>
                </a:path>
                <a:path w="2623820" h="7884159">
                  <a:moveTo>
                    <a:pt x="1325143" y="237909"/>
                  </a:moveTo>
                  <a:lnTo>
                    <a:pt x="1324978" y="237655"/>
                  </a:lnTo>
                  <a:lnTo>
                    <a:pt x="1324610" y="237413"/>
                  </a:lnTo>
                  <a:lnTo>
                    <a:pt x="1323606" y="237159"/>
                  </a:lnTo>
                  <a:lnTo>
                    <a:pt x="1324013" y="237553"/>
                  </a:lnTo>
                  <a:lnTo>
                    <a:pt x="1324571" y="237744"/>
                  </a:lnTo>
                  <a:lnTo>
                    <a:pt x="1325143" y="237909"/>
                  </a:lnTo>
                  <a:close/>
                </a:path>
                <a:path w="2623820" h="7884159">
                  <a:moveTo>
                    <a:pt x="1363624" y="249021"/>
                  </a:moveTo>
                  <a:lnTo>
                    <a:pt x="1362849" y="246875"/>
                  </a:lnTo>
                  <a:lnTo>
                    <a:pt x="1359128" y="249783"/>
                  </a:lnTo>
                  <a:lnTo>
                    <a:pt x="1363624" y="249021"/>
                  </a:lnTo>
                  <a:close/>
                </a:path>
                <a:path w="2623820" h="7884159">
                  <a:moveTo>
                    <a:pt x="1372362" y="219392"/>
                  </a:moveTo>
                  <a:lnTo>
                    <a:pt x="1370076" y="214731"/>
                  </a:lnTo>
                  <a:lnTo>
                    <a:pt x="1364068" y="219811"/>
                  </a:lnTo>
                  <a:lnTo>
                    <a:pt x="1367002" y="221081"/>
                  </a:lnTo>
                  <a:lnTo>
                    <a:pt x="1363268" y="224891"/>
                  </a:lnTo>
                  <a:lnTo>
                    <a:pt x="1372362" y="219392"/>
                  </a:lnTo>
                  <a:close/>
                </a:path>
                <a:path w="2623820" h="7884159">
                  <a:moveTo>
                    <a:pt x="1373759" y="218541"/>
                  </a:moveTo>
                  <a:lnTo>
                    <a:pt x="1372362" y="219392"/>
                  </a:lnTo>
                  <a:lnTo>
                    <a:pt x="1372565" y="219811"/>
                  </a:lnTo>
                  <a:lnTo>
                    <a:pt x="1372831" y="219570"/>
                  </a:lnTo>
                  <a:lnTo>
                    <a:pt x="1373759" y="218541"/>
                  </a:lnTo>
                  <a:close/>
                </a:path>
                <a:path w="2623820" h="7884159">
                  <a:moveTo>
                    <a:pt x="1374762" y="222656"/>
                  </a:moveTo>
                  <a:lnTo>
                    <a:pt x="1374203" y="222351"/>
                  </a:lnTo>
                  <a:lnTo>
                    <a:pt x="1374140" y="223113"/>
                  </a:lnTo>
                  <a:lnTo>
                    <a:pt x="1374419" y="223164"/>
                  </a:lnTo>
                  <a:lnTo>
                    <a:pt x="1374762" y="222656"/>
                  </a:lnTo>
                  <a:close/>
                </a:path>
                <a:path w="2623820" h="7884159">
                  <a:moveTo>
                    <a:pt x="1397660" y="212826"/>
                  </a:moveTo>
                  <a:lnTo>
                    <a:pt x="1395717" y="213461"/>
                  </a:lnTo>
                  <a:lnTo>
                    <a:pt x="1396593" y="214731"/>
                  </a:lnTo>
                  <a:lnTo>
                    <a:pt x="1397660" y="212826"/>
                  </a:lnTo>
                  <a:close/>
                </a:path>
                <a:path w="2623820" h="7884159">
                  <a:moveTo>
                    <a:pt x="1399590" y="212191"/>
                  </a:moveTo>
                  <a:lnTo>
                    <a:pt x="1398016" y="212191"/>
                  </a:lnTo>
                  <a:lnTo>
                    <a:pt x="1397660" y="212826"/>
                  </a:lnTo>
                  <a:lnTo>
                    <a:pt x="1399590" y="212191"/>
                  </a:lnTo>
                  <a:close/>
                </a:path>
                <a:path w="2623820" h="7884159">
                  <a:moveTo>
                    <a:pt x="1399755" y="209245"/>
                  </a:moveTo>
                  <a:lnTo>
                    <a:pt x="1397762" y="209689"/>
                  </a:lnTo>
                  <a:lnTo>
                    <a:pt x="1398587" y="209613"/>
                  </a:lnTo>
                  <a:lnTo>
                    <a:pt x="1399222" y="209448"/>
                  </a:lnTo>
                  <a:lnTo>
                    <a:pt x="1399755" y="209245"/>
                  </a:lnTo>
                  <a:close/>
                </a:path>
                <a:path w="2623820" h="7884159">
                  <a:moveTo>
                    <a:pt x="1409090" y="226669"/>
                  </a:moveTo>
                  <a:lnTo>
                    <a:pt x="1408798" y="226822"/>
                  </a:lnTo>
                  <a:lnTo>
                    <a:pt x="1408518" y="226974"/>
                  </a:lnTo>
                  <a:lnTo>
                    <a:pt x="1408290" y="227164"/>
                  </a:lnTo>
                  <a:lnTo>
                    <a:pt x="1406550" y="228549"/>
                  </a:lnTo>
                  <a:lnTo>
                    <a:pt x="1407807" y="227749"/>
                  </a:lnTo>
                  <a:lnTo>
                    <a:pt x="1409090" y="226669"/>
                  </a:lnTo>
                  <a:close/>
                </a:path>
                <a:path w="2623820" h="7884159">
                  <a:moveTo>
                    <a:pt x="1411058" y="199491"/>
                  </a:moveTo>
                  <a:lnTo>
                    <a:pt x="1408887" y="199491"/>
                  </a:lnTo>
                  <a:lnTo>
                    <a:pt x="1407680" y="200761"/>
                  </a:lnTo>
                  <a:lnTo>
                    <a:pt x="1411058" y="199491"/>
                  </a:lnTo>
                  <a:close/>
                </a:path>
                <a:path w="2623820" h="7884159">
                  <a:moveTo>
                    <a:pt x="1424025" y="191909"/>
                  </a:moveTo>
                  <a:lnTo>
                    <a:pt x="1423403" y="192252"/>
                  </a:lnTo>
                  <a:lnTo>
                    <a:pt x="1422806" y="192747"/>
                  </a:lnTo>
                  <a:lnTo>
                    <a:pt x="1422933" y="192735"/>
                  </a:lnTo>
                  <a:lnTo>
                    <a:pt x="1424025" y="191909"/>
                  </a:lnTo>
                  <a:close/>
                </a:path>
                <a:path w="2623820" h="7884159">
                  <a:moveTo>
                    <a:pt x="1427403" y="191871"/>
                  </a:moveTo>
                  <a:lnTo>
                    <a:pt x="1426197" y="193141"/>
                  </a:lnTo>
                  <a:lnTo>
                    <a:pt x="1427403" y="191871"/>
                  </a:lnTo>
                  <a:close/>
                </a:path>
                <a:path w="2623820" h="7884159">
                  <a:moveTo>
                    <a:pt x="1439075" y="185521"/>
                  </a:moveTo>
                  <a:lnTo>
                    <a:pt x="1436052" y="186791"/>
                  </a:lnTo>
                  <a:lnTo>
                    <a:pt x="1437271" y="186791"/>
                  </a:lnTo>
                  <a:lnTo>
                    <a:pt x="1439075" y="185521"/>
                  </a:lnTo>
                  <a:close/>
                </a:path>
                <a:path w="2623820" h="7884159">
                  <a:moveTo>
                    <a:pt x="1468970" y="176745"/>
                  </a:moveTo>
                  <a:lnTo>
                    <a:pt x="1468310" y="176695"/>
                  </a:lnTo>
                  <a:lnTo>
                    <a:pt x="1467700" y="176771"/>
                  </a:lnTo>
                  <a:lnTo>
                    <a:pt x="1467485" y="177152"/>
                  </a:lnTo>
                  <a:lnTo>
                    <a:pt x="1468031" y="176999"/>
                  </a:lnTo>
                  <a:lnTo>
                    <a:pt x="1468475" y="176885"/>
                  </a:lnTo>
                  <a:lnTo>
                    <a:pt x="1468970" y="176745"/>
                  </a:lnTo>
                  <a:close/>
                </a:path>
                <a:path w="2623820" h="7884159">
                  <a:moveTo>
                    <a:pt x="1497406" y="166471"/>
                  </a:moveTo>
                  <a:lnTo>
                    <a:pt x="1494726" y="166471"/>
                  </a:lnTo>
                  <a:lnTo>
                    <a:pt x="1494536" y="167741"/>
                  </a:lnTo>
                  <a:lnTo>
                    <a:pt x="1491361" y="167741"/>
                  </a:lnTo>
                  <a:lnTo>
                    <a:pt x="1486090" y="170484"/>
                  </a:lnTo>
                  <a:lnTo>
                    <a:pt x="1484312" y="170789"/>
                  </a:lnTo>
                  <a:lnTo>
                    <a:pt x="1484934" y="169011"/>
                  </a:lnTo>
                  <a:lnTo>
                    <a:pt x="1481874" y="171196"/>
                  </a:lnTo>
                  <a:lnTo>
                    <a:pt x="1484160" y="171196"/>
                  </a:lnTo>
                  <a:lnTo>
                    <a:pt x="1484718" y="171196"/>
                  </a:lnTo>
                  <a:lnTo>
                    <a:pt x="1484934" y="171196"/>
                  </a:lnTo>
                  <a:lnTo>
                    <a:pt x="1489113" y="171196"/>
                  </a:lnTo>
                  <a:lnTo>
                    <a:pt x="1490167" y="170281"/>
                  </a:lnTo>
                  <a:lnTo>
                    <a:pt x="1491653" y="169011"/>
                  </a:lnTo>
                  <a:lnTo>
                    <a:pt x="1493367" y="169011"/>
                  </a:lnTo>
                  <a:lnTo>
                    <a:pt x="1492923" y="169354"/>
                  </a:lnTo>
                  <a:lnTo>
                    <a:pt x="1492211" y="169900"/>
                  </a:lnTo>
                  <a:lnTo>
                    <a:pt x="1492567" y="170065"/>
                  </a:lnTo>
                  <a:lnTo>
                    <a:pt x="1493583" y="169519"/>
                  </a:lnTo>
                  <a:lnTo>
                    <a:pt x="1493875" y="169011"/>
                  </a:lnTo>
                  <a:lnTo>
                    <a:pt x="1495348" y="167741"/>
                  </a:lnTo>
                  <a:lnTo>
                    <a:pt x="1497406" y="166471"/>
                  </a:lnTo>
                  <a:close/>
                </a:path>
                <a:path w="2623820" h="7884159">
                  <a:moveTo>
                    <a:pt x="1506766" y="177469"/>
                  </a:moveTo>
                  <a:lnTo>
                    <a:pt x="1505191" y="177965"/>
                  </a:lnTo>
                  <a:lnTo>
                    <a:pt x="1503286" y="178485"/>
                  </a:lnTo>
                  <a:lnTo>
                    <a:pt x="1501965" y="179578"/>
                  </a:lnTo>
                  <a:lnTo>
                    <a:pt x="1504035" y="179285"/>
                  </a:lnTo>
                  <a:lnTo>
                    <a:pt x="1505508" y="178485"/>
                  </a:lnTo>
                  <a:lnTo>
                    <a:pt x="1506766" y="177469"/>
                  </a:lnTo>
                  <a:close/>
                </a:path>
                <a:path w="2623820" h="7884159">
                  <a:moveTo>
                    <a:pt x="1528330" y="152501"/>
                  </a:moveTo>
                  <a:lnTo>
                    <a:pt x="1528025" y="152666"/>
                  </a:lnTo>
                  <a:lnTo>
                    <a:pt x="1528279" y="152628"/>
                  </a:lnTo>
                  <a:lnTo>
                    <a:pt x="1528330" y="152501"/>
                  </a:lnTo>
                  <a:close/>
                </a:path>
                <a:path w="2623820" h="7884159">
                  <a:moveTo>
                    <a:pt x="1529981" y="147129"/>
                  </a:moveTo>
                  <a:lnTo>
                    <a:pt x="1525333" y="150279"/>
                  </a:lnTo>
                  <a:lnTo>
                    <a:pt x="1528813" y="148069"/>
                  </a:lnTo>
                  <a:lnTo>
                    <a:pt x="1529981" y="147129"/>
                  </a:lnTo>
                  <a:close/>
                </a:path>
                <a:path w="2623820" h="7884159">
                  <a:moveTo>
                    <a:pt x="1542630" y="161391"/>
                  </a:moveTo>
                  <a:lnTo>
                    <a:pt x="1542465" y="160972"/>
                  </a:lnTo>
                  <a:lnTo>
                    <a:pt x="1541437" y="161391"/>
                  </a:lnTo>
                  <a:lnTo>
                    <a:pt x="1542630" y="161391"/>
                  </a:lnTo>
                  <a:close/>
                </a:path>
                <a:path w="2623820" h="7884159">
                  <a:moveTo>
                    <a:pt x="1568538" y="152603"/>
                  </a:moveTo>
                  <a:lnTo>
                    <a:pt x="1559090" y="154952"/>
                  </a:lnTo>
                  <a:lnTo>
                    <a:pt x="1559204" y="154139"/>
                  </a:lnTo>
                  <a:lnTo>
                    <a:pt x="1555203" y="156870"/>
                  </a:lnTo>
                  <a:lnTo>
                    <a:pt x="1558836" y="157022"/>
                  </a:lnTo>
                  <a:lnTo>
                    <a:pt x="1559064" y="155155"/>
                  </a:lnTo>
                  <a:lnTo>
                    <a:pt x="1562709" y="156311"/>
                  </a:lnTo>
                  <a:lnTo>
                    <a:pt x="1568538" y="152603"/>
                  </a:lnTo>
                  <a:close/>
                </a:path>
                <a:path w="2623820" h="7884159">
                  <a:moveTo>
                    <a:pt x="1568919" y="152501"/>
                  </a:moveTo>
                  <a:lnTo>
                    <a:pt x="1568538" y="152603"/>
                  </a:lnTo>
                  <a:lnTo>
                    <a:pt x="1568919" y="152501"/>
                  </a:lnTo>
                  <a:close/>
                </a:path>
                <a:path w="2623820" h="7884159">
                  <a:moveTo>
                    <a:pt x="1575231" y="132181"/>
                  </a:moveTo>
                  <a:lnTo>
                    <a:pt x="1569478" y="134708"/>
                  </a:lnTo>
                  <a:lnTo>
                    <a:pt x="1575028" y="132397"/>
                  </a:lnTo>
                  <a:lnTo>
                    <a:pt x="1575231" y="132181"/>
                  </a:lnTo>
                  <a:close/>
                </a:path>
                <a:path w="2623820" h="7884159">
                  <a:moveTo>
                    <a:pt x="1580121" y="128181"/>
                  </a:moveTo>
                  <a:lnTo>
                    <a:pt x="1579841" y="127190"/>
                  </a:lnTo>
                  <a:lnTo>
                    <a:pt x="1576984" y="128930"/>
                  </a:lnTo>
                  <a:lnTo>
                    <a:pt x="1580121" y="128181"/>
                  </a:lnTo>
                  <a:close/>
                </a:path>
                <a:path w="2623820" h="7884159">
                  <a:moveTo>
                    <a:pt x="1580578" y="129806"/>
                  </a:moveTo>
                  <a:lnTo>
                    <a:pt x="1580248" y="128143"/>
                  </a:lnTo>
                  <a:lnTo>
                    <a:pt x="1580121" y="128181"/>
                  </a:lnTo>
                  <a:lnTo>
                    <a:pt x="1580578" y="129806"/>
                  </a:lnTo>
                  <a:close/>
                </a:path>
                <a:path w="2623820" h="7884159">
                  <a:moveTo>
                    <a:pt x="1630527" y="108432"/>
                  </a:moveTo>
                  <a:lnTo>
                    <a:pt x="1626425" y="109194"/>
                  </a:lnTo>
                  <a:lnTo>
                    <a:pt x="1626654" y="110337"/>
                  </a:lnTo>
                  <a:lnTo>
                    <a:pt x="1628648" y="109054"/>
                  </a:lnTo>
                  <a:lnTo>
                    <a:pt x="1630527" y="108432"/>
                  </a:lnTo>
                  <a:close/>
                </a:path>
                <a:path w="2623820" h="7884159">
                  <a:moveTo>
                    <a:pt x="1656092" y="92316"/>
                  </a:moveTo>
                  <a:lnTo>
                    <a:pt x="1655838" y="91960"/>
                  </a:lnTo>
                  <a:lnTo>
                    <a:pt x="1655495" y="91681"/>
                  </a:lnTo>
                  <a:lnTo>
                    <a:pt x="1655216" y="91567"/>
                  </a:lnTo>
                  <a:lnTo>
                    <a:pt x="1655381" y="91897"/>
                  </a:lnTo>
                  <a:lnTo>
                    <a:pt x="1655699" y="92138"/>
                  </a:lnTo>
                  <a:lnTo>
                    <a:pt x="1656092" y="92316"/>
                  </a:lnTo>
                  <a:close/>
                </a:path>
                <a:path w="2623820" h="7884159">
                  <a:moveTo>
                    <a:pt x="1667573" y="94081"/>
                  </a:moveTo>
                  <a:lnTo>
                    <a:pt x="1667167" y="93916"/>
                  </a:lnTo>
                  <a:lnTo>
                    <a:pt x="1666913" y="94386"/>
                  </a:lnTo>
                  <a:lnTo>
                    <a:pt x="1667573" y="94081"/>
                  </a:lnTo>
                  <a:close/>
                </a:path>
                <a:path w="2623820" h="7884159">
                  <a:moveTo>
                    <a:pt x="1668411" y="91541"/>
                  </a:moveTo>
                  <a:lnTo>
                    <a:pt x="1664652" y="92811"/>
                  </a:lnTo>
                  <a:lnTo>
                    <a:pt x="1667167" y="93916"/>
                  </a:lnTo>
                  <a:lnTo>
                    <a:pt x="1668411" y="91541"/>
                  </a:lnTo>
                  <a:close/>
                </a:path>
                <a:path w="2623820" h="7884159">
                  <a:moveTo>
                    <a:pt x="1669821" y="92811"/>
                  </a:moveTo>
                  <a:lnTo>
                    <a:pt x="1668259" y="95097"/>
                  </a:lnTo>
                  <a:lnTo>
                    <a:pt x="1669237" y="94081"/>
                  </a:lnTo>
                  <a:lnTo>
                    <a:pt x="1669821" y="92811"/>
                  </a:lnTo>
                  <a:close/>
                </a:path>
                <a:path w="2623820" h="7884159">
                  <a:moveTo>
                    <a:pt x="1690738" y="74803"/>
                  </a:moveTo>
                  <a:lnTo>
                    <a:pt x="1689341" y="77038"/>
                  </a:lnTo>
                  <a:lnTo>
                    <a:pt x="1690433" y="76504"/>
                  </a:lnTo>
                  <a:lnTo>
                    <a:pt x="1690598" y="75996"/>
                  </a:lnTo>
                  <a:lnTo>
                    <a:pt x="1690687" y="75412"/>
                  </a:lnTo>
                  <a:lnTo>
                    <a:pt x="1690738" y="74803"/>
                  </a:lnTo>
                  <a:close/>
                </a:path>
                <a:path w="2623820" h="7884159">
                  <a:moveTo>
                    <a:pt x="1702625" y="86334"/>
                  </a:moveTo>
                  <a:lnTo>
                    <a:pt x="1702498" y="86194"/>
                  </a:lnTo>
                  <a:lnTo>
                    <a:pt x="1702015" y="86118"/>
                  </a:lnTo>
                  <a:lnTo>
                    <a:pt x="1701444" y="86080"/>
                  </a:lnTo>
                  <a:lnTo>
                    <a:pt x="1701673" y="86245"/>
                  </a:lnTo>
                  <a:lnTo>
                    <a:pt x="1702041" y="86372"/>
                  </a:lnTo>
                  <a:lnTo>
                    <a:pt x="1702625" y="86334"/>
                  </a:lnTo>
                  <a:close/>
                </a:path>
                <a:path w="2623820" h="7884159">
                  <a:moveTo>
                    <a:pt x="1703387" y="72466"/>
                  </a:moveTo>
                  <a:lnTo>
                    <a:pt x="1703209" y="71221"/>
                  </a:lnTo>
                  <a:lnTo>
                    <a:pt x="1703311" y="72491"/>
                  </a:lnTo>
                  <a:close/>
                </a:path>
                <a:path w="2623820" h="7884159">
                  <a:moveTo>
                    <a:pt x="1709889" y="850150"/>
                  </a:moveTo>
                  <a:lnTo>
                    <a:pt x="1709737" y="849884"/>
                  </a:lnTo>
                  <a:lnTo>
                    <a:pt x="1709229" y="849668"/>
                  </a:lnTo>
                  <a:lnTo>
                    <a:pt x="1707807" y="849515"/>
                  </a:lnTo>
                  <a:lnTo>
                    <a:pt x="1708302" y="849884"/>
                  </a:lnTo>
                  <a:lnTo>
                    <a:pt x="1709089" y="850036"/>
                  </a:lnTo>
                  <a:lnTo>
                    <a:pt x="1709889" y="850150"/>
                  </a:lnTo>
                  <a:close/>
                </a:path>
                <a:path w="2623820" h="7884159">
                  <a:moveTo>
                    <a:pt x="1736318" y="55587"/>
                  </a:moveTo>
                  <a:lnTo>
                    <a:pt x="1736090" y="55067"/>
                  </a:lnTo>
                  <a:lnTo>
                    <a:pt x="1735658" y="54546"/>
                  </a:lnTo>
                  <a:lnTo>
                    <a:pt x="1734934" y="53949"/>
                  </a:lnTo>
                  <a:lnTo>
                    <a:pt x="1733842" y="54343"/>
                  </a:lnTo>
                  <a:lnTo>
                    <a:pt x="1734781" y="57162"/>
                  </a:lnTo>
                  <a:lnTo>
                    <a:pt x="1734959" y="58521"/>
                  </a:lnTo>
                  <a:lnTo>
                    <a:pt x="1734997" y="57137"/>
                  </a:lnTo>
                  <a:lnTo>
                    <a:pt x="1735518" y="56235"/>
                  </a:lnTo>
                  <a:lnTo>
                    <a:pt x="1736318" y="55587"/>
                  </a:lnTo>
                  <a:close/>
                </a:path>
                <a:path w="2623820" h="7884159">
                  <a:moveTo>
                    <a:pt x="1746186" y="49415"/>
                  </a:moveTo>
                  <a:lnTo>
                    <a:pt x="1741792" y="50355"/>
                  </a:lnTo>
                  <a:lnTo>
                    <a:pt x="1741703" y="49669"/>
                  </a:lnTo>
                  <a:lnTo>
                    <a:pt x="1739722" y="51816"/>
                  </a:lnTo>
                  <a:lnTo>
                    <a:pt x="1739252" y="52349"/>
                  </a:lnTo>
                  <a:lnTo>
                    <a:pt x="1742567" y="51803"/>
                  </a:lnTo>
                  <a:lnTo>
                    <a:pt x="1746186" y="49415"/>
                  </a:lnTo>
                  <a:close/>
                </a:path>
                <a:path w="2623820" h="7884159">
                  <a:moveTo>
                    <a:pt x="1765477" y="45821"/>
                  </a:moveTo>
                  <a:lnTo>
                    <a:pt x="1761121" y="48475"/>
                  </a:lnTo>
                  <a:lnTo>
                    <a:pt x="1761642" y="49047"/>
                  </a:lnTo>
                  <a:lnTo>
                    <a:pt x="1765477" y="45821"/>
                  </a:lnTo>
                  <a:close/>
                </a:path>
                <a:path w="2623820" h="7884159">
                  <a:moveTo>
                    <a:pt x="1770253" y="55638"/>
                  </a:moveTo>
                  <a:lnTo>
                    <a:pt x="1770113" y="54711"/>
                  </a:lnTo>
                  <a:lnTo>
                    <a:pt x="1768627" y="55956"/>
                  </a:lnTo>
                  <a:lnTo>
                    <a:pt x="1770253" y="55638"/>
                  </a:lnTo>
                  <a:close/>
                </a:path>
                <a:path w="2623820" h="7884159">
                  <a:moveTo>
                    <a:pt x="1773161" y="39408"/>
                  </a:moveTo>
                  <a:lnTo>
                    <a:pt x="1771396" y="39027"/>
                  </a:lnTo>
                  <a:lnTo>
                    <a:pt x="1769059" y="38481"/>
                  </a:lnTo>
                  <a:lnTo>
                    <a:pt x="1772196" y="36601"/>
                  </a:lnTo>
                  <a:lnTo>
                    <a:pt x="1768055" y="37503"/>
                  </a:lnTo>
                  <a:lnTo>
                    <a:pt x="1768538" y="38366"/>
                  </a:lnTo>
                  <a:lnTo>
                    <a:pt x="1769198" y="39751"/>
                  </a:lnTo>
                  <a:lnTo>
                    <a:pt x="1765592" y="42214"/>
                  </a:lnTo>
                  <a:lnTo>
                    <a:pt x="1773161" y="39408"/>
                  </a:lnTo>
                  <a:close/>
                </a:path>
                <a:path w="2623820" h="7884159">
                  <a:moveTo>
                    <a:pt x="1774609" y="54711"/>
                  </a:moveTo>
                  <a:lnTo>
                    <a:pt x="1770253" y="55638"/>
                  </a:lnTo>
                  <a:lnTo>
                    <a:pt x="1770481" y="57251"/>
                  </a:lnTo>
                  <a:lnTo>
                    <a:pt x="1774609" y="54711"/>
                  </a:lnTo>
                  <a:close/>
                </a:path>
                <a:path w="2623820" h="7884159">
                  <a:moveTo>
                    <a:pt x="1777669" y="39471"/>
                  </a:moveTo>
                  <a:lnTo>
                    <a:pt x="1776615" y="40449"/>
                  </a:lnTo>
                  <a:lnTo>
                    <a:pt x="1776577" y="40741"/>
                  </a:lnTo>
                  <a:lnTo>
                    <a:pt x="1777339" y="40449"/>
                  </a:lnTo>
                  <a:lnTo>
                    <a:pt x="1777669" y="39471"/>
                  </a:lnTo>
                  <a:close/>
                </a:path>
                <a:path w="2623820" h="7884159">
                  <a:moveTo>
                    <a:pt x="1814576" y="34404"/>
                  </a:moveTo>
                  <a:lnTo>
                    <a:pt x="1808365" y="33350"/>
                  </a:lnTo>
                  <a:lnTo>
                    <a:pt x="1807248" y="35953"/>
                  </a:lnTo>
                  <a:lnTo>
                    <a:pt x="1809394" y="35115"/>
                  </a:lnTo>
                  <a:lnTo>
                    <a:pt x="1813394" y="35356"/>
                  </a:lnTo>
                  <a:lnTo>
                    <a:pt x="1813699" y="35115"/>
                  </a:lnTo>
                  <a:lnTo>
                    <a:pt x="1814576" y="34404"/>
                  </a:lnTo>
                  <a:close/>
                </a:path>
                <a:path w="2623820" h="7884159">
                  <a:moveTo>
                    <a:pt x="1815426" y="33718"/>
                  </a:moveTo>
                  <a:lnTo>
                    <a:pt x="1814576" y="34404"/>
                  </a:lnTo>
                  <a:lnTo>
                    <a:pt x="1815198" y="34518"/>
                  </a:lnTo>
                  <a:lnTo>
                    <a:pt x="1815426" y="33718"/>
                  </a:lnTo>
                  <a:close/>
                </a:path>
                <a:path w="2623820" h="7884159">
                  <a:moveTo>
                    <a:pt x="1815884" y="33350"/>
                  </a:moveTo>
                  <a:lnTo>
                    <a:pt x="1815820" y="32410"/>
                  </a:lnTo>
                  <a:lnTo>
                    <a:pt x="1815426" y="33718"/>
                  </a:lnTo>
                  <a:lnTo>
                    <a:pt x="1815884" y="33350"/>
                  </a:lnTo>
                  <a:close/>
                </a:path>
                <a:path w="2623820" h="7884159">
                  <a:moveTo>
                    <a:pt x="1815884" y="32118"/>
                  </a:moveTo>
                  <a:lnTo>
                    <a:pt x="1815846" y="31762"/>
                  </a:lnTo>
                  <a:lnTo>
                    <a:pt x="1815642" y="31292"/>
                  </a:lnTo>
                  <a:lnTo>
                    <a:pt x="1815820" y="32410"/>
                  </a:lnTo>
                  <a:lnTo>
                    <a:pt x="1815884" y="32118"/>
                  </a:lnTo>
                  <a:close/>
                </a:path>
                <a:path w="2623820" h="7884159">
                  <a:moveTo>
                    <a:pt x="1823961" y="27825"/>
                  </a:moveTo>
                  <a:lnTo>
                    <a:pt x="1822107" y="28803"/>
                  </a:lnTo>
                  <a:lnTo>
                    <a:pt x="1822996" y="28460"/>
                  </a:lnTo>
                  <a:lnTo>
                    <a:pt x="1823567" y="28155"/>
                  </a:lnTo>
                  <a:lnTo>
                    <a:pt x="1823961" y="27825"/>
                  </a:lnTo>
                  <a:close/>
                </a:path>
                <a:path w="2623820" h="7884159">
                  <a:moveTo>
                    <a:pt x="1825193" y="27012"/>
                  </a:moveTo>
                  <a:lnTo>
                    <a:pt x="1825104" y="26568"/>
                  </a:lnTo>
                  <a:lnTo>
                    <a:pt x="1824939" y="26187"/>
                  </a:lnTo>
                  <a:lnTo>
                    <a:pt x="1824545" y="26098"/>
                  </a:lnTo>
                  <a:lnTo>
                    <a:pt x="1824647" y="26873"/>
                  </a:lnTo>
                  <a:lnTo>
                    <a:pt x="1824494" y="27381"/>
                  </a:lnTo>
                  <a:lnTo>
                    <a:pt x="1823961" y="27825"/>
                  </a:lnTo>
                  <a:lnTo>
                    <a:pt x="1825193" y="27012"/>
                  </a:lnTo>
                  <a:close/>
                </a:path>
                <a:path w="2623820" h="7884159">
                  <a:moveTo>
                    <a:pt x="1825904" y="24231"/>
                  </a:moveTo>
                  <a:lnTo>
                    <a:pt x="1824812" y="23190"/>
                  </a:lnTo>
                  <a:lnTo>
                    <a:pt x="1822386" y="24231"/>
                  </a:lnTo>
                  <a:lnTo>
                    <a:pt x="1822767" y="19151"/>
                  </a:lnTo>
                  <a:lnTo>
                    <a:pt x="1818589" y="24231"/>
                  </a:lnTo>
                  <a:lnTo>
                    <a:pt x="1816823" y="24231"/>
                  </a:lnTo>
                  <a:lnTo>
                    <a:pt x="1814868" y="22961"/>
                  </a:lnTo>
                  <a:lnTo>
                    <a:pt x="1817382" y="20421"/>
                  </a:lnTo>
                  <a:lnTo>
                    <a:pt x="1812328" y="20421"/>
                  </a:lnTo>
                  <a:lnTo>
                    <a:pt x="1814474" y="24231"/>
                  </a:lnTo>
                  <a:lnTo>
                    <a:pt x="1809877" y="22961"/>
                  </a:lnTo>
                  <a:lnTo>
                    <a:pt x="1809673" y="22961"/>
                  </a:lnTo>
                  <a:lnTo>
                    <a:pt x="1806282" y="25501"/>
                  </a:lnTo>
                  <a:lnTo>
                    <a:pt x="1806651" y="24231"/>
                  </a:lnTo>
                  <a:lnTo>
                    <a:pt x="1804225" y="24231"/>
                  </a:lnTo>
                  <a:lnTo>
                    <a:pt x="1806968" y="22961"/>
                  </a:lnTo>
                  <a:lnTo>
                    <a:pt x="1798675" y="24231"/>
                  </a:lnTo>
                  <a:lnTo>
                    <a:pt x="1796910" y="31851"/>
                  </a:lnTo>
                  <a:lnTo>
                    <a:pt x="1792732" y="30581"/>
                  </a:lnTo>
                  <a:lnTo>
                    <a:pt x="1793201" y="29311"/>
                  </a:lnTo>
                  <a:lnTo>
                    <a:pt x="1789277" y="33121"/>
                  </a:lnTo>
                  <a:lnTo>
                    <a:pt x="1789252" y="34391"/>
                  </a:lnTo>
                  <a:lnTo>
                    <a:pt x="1789887" y="36931"/>
                  </a:lnTo>
                  <a:lnTo>
                    <a:pt x="1787931" y="40741"/>
                  </a:lnTo>
                  <a:lnTo>
                    <a:pt x="1779358" y="35661"/>
                  </a:lnTo>
                  <a:lnTo>
                    <a:pt x="1779816" y="39471"/>
                  </a:lnTo>
                  <a:lnTo>
                    <a:pt x="1777339" y="40449"/>
                  </a:lnTo>
                  <a:lnTo>
                    <a:pt x="1776374" y="43281"/>
                  </a:lnTo>
                  <a:lnTo>
                    <a:pt x="1774050" y="42811"/>
                  </a:lnTo>
                  <a:lnTo>
                    <a:pt x="1776539" y="40513"/>
                  </a:lnTo>
                  <a:lnTo>
                    <a:pt x="1776387" y="39471"/>
                  </a:lnTo>
                  <a:lnTo>
                    <a:pt x="1773910" y="42786"/>
                  </a:lnTo>
                  <a:lnTo>
                    <a:pt x="1770100" y="42011"/>
                  </a:lnTo>
                  <a:lnTo>
                    <a:pt x="1763306" y="50901"/>
                  </a:lnTo>
                  <a:lnTo>
                    <a:pt x="1762163" y="49631"/>
                  </a:lnTo>
                  <a:lnTo>
                    <a:pt x="1761642" y="49047"/>
                  </a:lnTo>
                  <a:lnTo>
                    <a:pt x="1760943" y="49631"/>
                  </a:lnTo>
                  <a:lnTo>
                    <a:pt x="1760270" y="48983"/>
                  </a:lnTo>
                  <a:lnTo>
                    <a:pt x="1761121" y="48475"/>
                  </a:lnTo>
                  <a:lnTo>
                    <a:pt x="1759902" y="47091"/>
                  </a:lnTo>
                  <a:lnTo>
                    <a:pt x="1759572" y="48310"/>
                  </a:lnTo>
                  <a:lnTo>
                    <a:pt x="1756994" y="45821"/>
                  </a:lnTo>
                  <a:lnTo>
                    <a:pt x="1755241" y="54711"/>
                  </a:lnTo>
                  <a:lnTo>
                    <a:pt x="1749590" y="54711"/>
                  </a:lnTo>
                  <a:lnTo>
                    <a:pt x="1749717" y="50901"/>
                  </a:lnTo>
                  <a:lnTo>
                    <a:pt x="1754670" y="49631"/>
                  </a:lnTo>
                  <a:lnTo>
                    <a:pt x="1749018" y="49631"/>
                  </a:lnTo>
                  <a:lnTo>
                    <a:pt x="1748409" y="55981"/>
                  </a:lnTo>
                  <a:lnTo>
                    <a:pt x="1739734" y="53441"/>
                  </a:lnTo>
                  <a:lnTo>
                    <a:pt x="1736318" y="55981"/>
                  </a:lnTo>
                  <a:lnTo>
                    <a:pt x="1737842" y="59791"/>
                  </a:lnTo>
                  <a:lnTo>
                    <a:pt x="1728724" y="62331"/>
                  </a:lnTo>
                  <a:lnTo>
                    <a:pt x="1722869" y="66141"/>
                  </a:lnTo>
                  <a:lnTo>
                    <a:pt x="1722704" y="64871"/>
                  </a:lnTo>
                  <a:lnTo>
                    <a:pt x="1703387" y="72466"/>
                  </a:lnTo>
                  <a:lnTo>
                    <a:pt x="1703755" y="75031"/>
                  </a:lnTo>
                  <a:lnTo>
                    <a:pt x="1697278" y="77571"/>
                  </a:lnTo>
                  <a:lnTo>
                    <a:pt x="1693100" y="80111"/>
                  </a:lnTo>
                  <a:lnTo>
                    <a:pt x="1692262" y="78841"/>
                  </a:lnTo>
                  <a:lnTo>
                    <a:pt x="1692681" y="77571"/>
                  </a:lnTo>
                  <a:lnTo>
                    <a:pt x="1694662" y="75031"/>
                  </a:lnTo>
                  <a:lnTo>
                    <a:pt x="1690446" y="77571"/>
                  </a:lnTo>
                  <a:lnTo>
                    <a:pt x="1689989" y="78841"/>
                  </a:lnTo>
                  <a:lnTo>
                    <a:pt x="1688947" y="80111"/>
                  </a:lnTo>
                  <a:lnTo>
                    <a:pt x="1686394" y="81381"/>
                  </a:lnTo>
                  <a:lnTo>
                    <a:pt x="1686191" y="78841"/>
                  </a:lnTo>
                  <a:lnTo>
                    <a:pt x="1680629" y="81381"/>
                  </a:lnTo>
                  <a:lnTo>
                    <a:pt x="1676323" y="86461"/>
                  </a:lnTo>
                  <a:lnTo>
                    <a:pt x="1668221" y="89001"/>
                  </a:lnTo>
                  <a:lnTo>
                    <a:pt x="1668983" y="91541"/>
                  </a:lnTo>
                  <a:lnTo>
                    <a:pt x="1677250" y="92811"/>
                  </a:lnTo>
                  <a:lnTo>
                    <a:pt x="1670354" y="97891"/>
                  </a:lnTo>
                  <a:lnTo>
                    <a:pt x="1669427" y="96621"/>
                  </a:lnTo>
                  <a:lnTo>
                    <a:pt x="1668081" y="95351"/>
                  </a:lnTo>
                  <a:lnTo>
                    <a:pt x="1668259" y="95097"/>
                  </a:lnTo>
                  <a:lnTo>
                    <a:pt x="1668005" y="95351"/>
                  </a:lnTo>
                  <a:lnTo>
                    <a:pt x="1666405" y="95351"/>
                  </a:lnTo>
                  <a:lnTo>
                    <a:pt x="1666913" y="94386"/>
                  </a:lnTo>
                  <a:lnTo>
                    <a:pt x="1664830" y="95351"/>
                  </a:lnTo>
                  <a:lnTo>
                    <a:pt x="1663992" y="94081"/>
                  </a:lnTo>
                  <a:lnTo>
                    <a:pt x="1662226" y="95351"/>
                  </a:lnTo>
                  <a:lnTo>
                    <a:pt x="1661909" y="94081"/>
                  </a:lnTo>
                  <a:lnTo>
                    <a:pt x="1662493" y="92811"/>
                  </a:lnTo>
                  <a:lnTo>
                    <a:pt x="1664589" y="92811"/>
                  </a:lnTo>
                  <a:lnTo>
                    <a:pt x="1665236" y="91541"/>
                  </a:lnTo>
                  <a:lnTo>
                    <a:pt x="1662087" y="92811"/>
                  </a:lnTo>
                  <a:lnTo>
                    <a:pt x="1657972" y="94081"/>
                  </a:lnTo>
                  <a:lnTo>
                    <a:pt x="1656092" y="92811"/>
                  </a:lnTo>
                  <a:lnTo>
                    <a:pt x="1656867" y="94081"/>
                  </a:lnTo>
                  <a:lnTo>
                    <a:pt x="1657311" y="95351"/>
                  </a:lnTo>
                  <a:lnTo>
                    <a:pt x="1655229" y="96621"/>
                  </a:lnTo>
                  <a:lnTo>
                    <a:pt x="1649666" y="99161"/>
                  </a:lnTo>
                  <a:lnTo>
                    <a:pt x="1652231" y="95351"/>
                  </a:lnTo>
                  <a:lnTo>
                    <a:pt x="1648485" y="96621"/>
                  </a:lnTo>
                  <a:lnTo>
                    <a:pt x="1647736" y="97891"/>
                  </a:lnTo>
                  <a:lnTo>
                    <a:pt x="1643494" y="97891"/>
                  </a:lnTo>
                  <a:lnTo>
                    <a:pt x="1644726" y="101701"/>
                  </a:lnTo>
                  <a:lnTo>
                    <a:pt x="1643075" y="101701"/>
                  </a:lnTo>
                  <a:lnTo>
                    <a:pt x="1642160" y="100431"/>
                  </a:lnTo>
                  <a:lnTo>
                    <a:pt x="1641144" y="100431"/>
                  </a:lnTo>
                  <a:lnTo>
                    <a:pt x="1638820" y="102971"/>
                  </a:lnTo>
                  <a:lnTo>
                    <a:pt x="1627695" y="106781"/>
                  </a:lnTo>
                  <a:lnTo>
                    <a:pt x="1630654" y="108394"/>
                  </a:lnTo>
                  <a:lnTo>
                    <a:pt x="1630527" y="108432"/>
                  </a:lnTo>
                  <a:lnTo>
                    <a:pt x="1630680" y="108407"/>
                  </a:lnTo>
                  <a:lnTo>
                    <a:pt x="1632394" y="109321"/>
                  </a:lnTo>
                  <a:lnTo>
                    <a:pt x="1633232" y="108051"/>
                  </a:lnTo>
                  <a:lnTo>
                    <a:pt x="1632813" y="109321"/>
                  </a:lnTo>
                  <a:lnTo>
                    <a:pt x="1625981" y="113131"/>
                  </a:lnTo>
                  <a:lnTo>
                    <a:pt x="1618284" y="116941"/>
                  </a:lnTo>
                  <a:lnTo>
                    <a:pt x="1610448" y="119481"/>
                  </a:lnTo>
                  <a:lnTo>
                    <a:pt x="1603184" y="122021"/>
                  </a:lnTo>
                  <a:lnTo>
                    <a:pt x="1602765" y="122021"/>
                  </a:lnTo>
                  <a:lnTo>
                    <a:pt x="1597558" y="125831"/>
                  </a:lnTo>
                  <a:lnTo>
                    <a:pt x="1590370" y="128371"/>
                  </a:lnTo>
                  <a:lnTo>
                    <a:pt x="1587233" y="132181"/>
                  </a:lnTo>
                  <a:lnTo>
                    <a:pt x="1582458" y="132181"/>
                  </a:lnTo>
                  <a:lnTo>
                    <a:pt x="1582661" y="130911"/>
                  </a:lnTo>
                  <a:lnTo>
                    <a:pt x="1578622" y="133451"/>
                  </a:lnTo>
                  <a:lnTo>
                    <a:pt x="1578622" y="134721"/>
                  </a:lnTo>
                  <a:lnTo>
                    <a:pt x="1571625" y="135991"/>
                  </a:lnTo>
                  <a:lnTo>
                    <a:pt x="1572831" y="134721"/>
                  </a:lnTo>
                  <a:lnTo>
                    <a:pt x="1575028" y="132410"/>
                  </a:lnTo>
                  <a:lnTo>
                    <a:pt x="1569504" y="134721"/>
                  </a:lnTo>
                  <a:lnTo>
                    <a:pt x="1567522" y="133451"/>
                  </a:lnTo>
                  <a:lnTo>
                    <a:pt x="1562646" y="138531"/>
                  </a:lnTo>
                  <a:lnTo>
                    <a:pt x="1563598" y="135991"/>
                  </a:lnTo>
                  <a:lnTo>
                    <a:pt x="1556981" y="138531"/>
                  </a:lnTo>
                  <a:lnTo>
                    <a:pt x="1554632" y="139801"/>
                  </a:lnTo>
                  <a:lnTo>
                    <a:pt x="1559382" y="139801"/>
                  </a:lnTo>
                  <a:lnTo>
                    <a:pt x="1556524" y="141071"/>
                  </a:lnTo>
                  <a:lnTo>
                    <a:pt x="1551000" y="143611"/>
                  </a:lnTo>
                  <a:lnTo>
                    <a:pt x="1550987" y="139801"/>
                  </a:lnTo>
                  <a:lnTo>
                    <a:pt x="1542376" y="142341"/>
                  </a:lnTo>
                  <a:lnTo>
                    <a:pt x="1535569" y="148691"/>
                  </a:lnTo>
                  <a:lnTo>
                    <a:pt x="1529041" y="152501"/>
                  </a:lnTo>
                  <a:lnTo>
                    <a:pt x="1528279" y="152628"/>
                  </a:lnTo>
                  <a:lnTo>
                    <a:pt x="1526755" y="156311"/>
                  </a:lnTo>
                  <a:lnTo>
                    <a:pt x="1521193" y="157581"/>
                  </a:lnTo>
                  <a:lnTo>
                    <a:pt x="1519669" y="157327"/>
                  </a:lnTo>
                  <a:lnTo>
                    <a:pt x="1528025" y="152666"/>
                  </a:lnTo>
                  <a:lnTo>
                    <a:pt x="1521294" y="153771"/>
                  </a:lnTo>
                  <a:lnTo>
                    <a:pt x="1519377" y="157289"/>
                  </a:lnTo>
                  <a:lnTo>
                    <a:pt x="1513535" y="156311"/>
                  </a:lnTo>
                  <a:lnTo>
                    <a:pt x="1511871" y="156311"/>
                  </a:lnTo>
                  <a:lnTo>
                    <a:pt x="1503730" y="158851"/>
                  </a:lnTo>
                  <a:lnTo>
                    <a:pt x="1507109" y="163931"/>
                  </a:lnTo>
                  <a:lnTo>
                    <a:pt x="1498892" y="166471"/>
                  </a:lnTo>
                  <a:lnTo>
                    <a:pt x="1500378" y="167741"/>
                  </a:lnTo>
                  <a:lnTo>
                    <a:pt x="1502676" y="170281"/>
                  </a:lnTo>
                  <a:lnTo>
                    <a:pt x="1497418" y="174091"/>
                  </a:lnTo>
                  <a:lnTo>
                    <a:pt x="1491856" y="175361"/>
                  </a:lnTo>
                  <a:lnTo>
                    <a:pt x="1488681" y="171551"/>
                  </a:lnTo>
                  <a:lnTo>
                    <a:pt x="1484033" y="171551"/>
                  </a:lnTo>
                  <a:lnTo>
                    <a:pt x="1481366" y="171551"/>
                  </a:lnTo>
                  <a:lnTo>
                    <a:pt x="1479689" y="171551"/>
                  </a:lnTo>
                  <a:lnTo>
                    <a:pt x="1476540" y="175361"/>
                  </a:lnTo>
                  <a:lnTo>
                    <a:pt x="1468970" y="177901"/>
                  </a:lnTo>
                  <a:lnTo>
                    <a:pt x="1472006" y="177901"/>
                  </a:lnTo>
                  <a:lnTo>
                    <a:pt x="1470875" y="179171"/>
                  </a:lnTo>
                  <a:lnTo>
                    <a:pt x="1465554" y="180441"/>
                  </a:lnTo>
                  <a:lnTo>
                    <a:pt x="1464081" y="182981"/>
                  </a:lnTo>
                  <a:lnTo>
                    <a:pt x="1463395" y="184251"/>
                  </a:lnTo>
                  <a:lnTo>
                    <a:pt x="1460449" y="186791"/>
                  </a:lnTo>
                  <a:lnTo>
                    <a:pt x="1455674" y="186791"/>
                  </a:lnTo>
                  <a:lnTo>
                    <a:pt x="1460030" y="181711"/>
                  </a:lnTo>
                  <a:lnTo>
                    <a:pt x="1453603" y="186791"/>
                  </a:lnTo>
                  <a:lnTo>
                    <a:pt x="1448752" y="186791"/>
                  </a:lnTo>
                  <a:lnTo>
                    <a:pt x="1452664" y="181711"/>
                  </a:lnTo>
                  <a:lnTo>
                    <a:pt x="1447190" y="186791"/>
                  </a:lnTo>
                  <a:lnTo>
                    <a:pt x="1437271" y="186791"/>
                  </a:lnTo>
                  <a:lnTo>
                    <a:pt x="1433880" y="188061"/>
                  </a:lnTo>
                  <a:lnTo>
                    <a:pt x="1436827" y="189331"/>
                  </a:lnTo>
                  <a:lnTo>
                    <a:pt x="1434655" y="189331"/>
                  </a:lnTo>
                  <a:lnTo>
                    <a:pt x="1432941" y="190601"/>
                  </a:lnTo>
                  <a:lnTo>
                    <a:pt x="1432572" y="189331"/>
                  </a:lnTo>
                  <a:lnTo>
                    <a:pt x="1431163" y="191871"/>
                  </a:lnTo>
                  <a:lnTo>
                    <a:pt x="1435811" y="193141"/>
                  </a:lnTo>
                  <a:lnTo>
                    <a:pt x="1432610" y="196951"/>
                  </a:lnTo>
                  <a:lnTo>
                    <a:pt x="1429423" y="196951"/>
                  </a:lnTo>
                  <a:lnTo>
                    <a:pt x="1425003" y="200761"/>
                  </a:lnTo>
                  <a:lnTo>
                    <a:pt x="1422755" y="198221"/>
                  </a:lnTo>
                  <a:lnTo>
                    <a:pt x="1426248" y="196951"/>
                  </a:lnTo>
                  <a:lnTo>
                    <a:pt x="1425816" y="195681"/>
                  </a:lnTo>
                  <a:lnTo>
                    <a:pt x="1425016" y="194411"/>
                  </a:lnTo>
                  <a:lnTo>
                    <a:pt x="1424508" y="194411"/>
                  </a:lnTo>
                  <a:lnTo>
                    <a:pt x="1422323" y="194411"/>
                  </a:lnTo>
                  <a:lnTo>
                    <a:pt x="1418437" y="194411"/>
                  </a:lnTo>
                  <a:lnTo>
                    <a:pt x="1417193" y="196951"/>
                  </a:lnTo>
                  <a:lnTo>
                    <a:pt x="1416113" y="199491"/>
                  </a:lnTo>
                  <a:lnTo>
                    <a:pt x="1412227" y="202031"/>
                  </a:lnTo>
                  <a:lnTo>
                    <a:pt x="1412544" y="199491"/>
                  </a:lnTo>
                  <a:lnTo>
                    <a:pt x="1411058" y="199491"/>
                  </a:lnTo>
                  <a:lnTo>
                    <a:pt x="1410525" y="202031"/>
                  </a:lnTo>
                  <a:lnTo>
                    <a:pt x="1408010" y="205841"/>
                  </a:lnTo>
                  <a:lnTo>
                    <a:pt x="1402092" y="205841"/>
                  </a:lnTo>
                  <a:lnTo>
                    <a:pt x="1402626" y="208381"/>
                  </a:lnTo>
                  <a:lnTo>
                    <a:pt x="1399755" y="209651"/>
                  </a:lnTo>
                  <a:lnTo>
                    <a:pt x="1403235" y="209651"/>
                  </a:lnTo>
                  <a:lnTo>
                    <a:pt x="1402880" y="210921"/>
                  </a:lnTo>
                  <a:lnTo>
                    <a:pt x="1400111" y="212191"/>
                  </a:lnTo>
                  <a:lnTo>
                    <a:pt x="1396606" y="214731"/>
                  </a:lnTo>
                  <a:lnTo>
                    <a:pt x="1395171" y="217271"/>
                  </a:lnTo>
                  <a:lnTo>
                    <a:pt x="1387309" y="213461"/>
                  </a:lnTo>
                  <a:lnTo>
                    <a:pt x="1382420" y="217271"/>
                  </a:lnTo>
                  <a:lnTo>
                    <a:pt x="1379245" y="217271"/>
                  </a:lnTo>
                  <a:lnTo>
                    <a:pt x="1380782" y="214731"/>
                  </a:lnTo>
                  <a:lnTo>
                    <a:pt x="1378089" y="214731"/>
                  </a:lnTo>
                  <a:lnTo>
                    <a:pt x="1376705" y="216014"/>
                  </a:lnTo>
                  <a:lnTo>
                    <a:pt x="1376705" y="219811"/>
                  </a:lnTo>
                  <a:lnTo>
                    <a:pt x="1374762" y="222656"/>
                  </a:lnTo>
                  <a:lnTo>
                    <a:pt x="1376629" y="223621"/>
                  </a:lnTo>
                  <a:lnTo>
                    <a:pt x="1374419" y="223164"/>
                  </a:lnTo>
                  <a:lnTo>
                    <a:pt x="1374101" y="223621"/>
                  </a:lnTo>
                  <a:lnTo>
                    <a:pt x="1374140" y="223113"/>
                  </a:lnTo>
                  <a:lnTo>
                    <a:pt x="1372463" y="222758"/>
                  </a:lnTo>
                  <a:lnTo>
                    <a:pt x="1372958" y="222351"/>
                  </a:lnTo>
                  <a:lnTo>
                    <a:pt x="1374521" y="221081"/>
                  </a:lnTo>
                  <a:lnTo>
                    <a:pt x="1376705" y="219811"/>
                  </a:lnTo>
                  <a:lnTo>
                    <a:pt x="1376705" y="216014"/>
                  </a:lnTo>
                  <a:lnTo>
                    <a:pt x="1372831" y="219570"/>
                  </a:lnTo>
                  <a:lnTo>
                    <a:pt x="1368018" y="224891"/>
                  </a:lnTo>
                  <a:lnTo>
                    <a:pt x="1370012" y="224142"/>
                  </a:lnTo>
                  <a:lnTo>
                    <a:pt x="1368348" y="229971"/>
                  </a:lnTo>
                  <a:lnTo>
                    <a:pt x="1361973" y="229971"/>
                  </a:lnTo>
                  <a:lnTo>
                    <a:pt x="1359712" y="223621"/>
                  </a:lnTo>
                  <a:lnTo>
                    <a:pt x="1353642" y="226161"/>
                  </a:lnTo>
                  <a:lnTo>
                    <a:pt x="1348359" y="228701"/>
                  </a:lnTo>
                  <a:lnTo>
                    <a:pt x="1342707" y="232511"/>
                  </a:lnTo>
                  <a:lnTo>
                    <a:pt x="1335532" y="236321"/>
                  </a:lnTo>
                  <a:lnTo>
                    <a:pt x="1339329" y="235051"/>
                  </a:lnTo>
                  <a:lnTo>
                    <a:pt x="1338872" y="238861"/>
                  </a:lnTo>
                  <a:lnTo>
                    <a:pt x="1332979" y="238861"/>
                  </a:lnTo>
                  <a:lnTo>
                    <a:pt x="1329982" y="241401"/>
                  </a:lnTo>
                  <a:lnTo>
                    <a:pt x="1329499" y="238861"/>
                  </a:lnTo>
                  <a:lnTo>
                    <a:pt x="1325143" y="238861"/>
                  </a:lnTo>
                  <a:lnTo>
                    <a:pt x="1325905" y="240131"/>
                  </a:lnTo>
                  <a:lnTo>
                    <a:pt x="1317409" y="241401"/>
                  </a:lnTo>
                  <a:lnTo>
                    <a:pt x="1318044" y="245211"/>
                  </a:lnTo>
                  <a:lnTo>
                    <a:pt x="1312316" y="245211"/>
                  </a:lnTo>
                  <a:lnTo>
                    <a:pt x="1303426" y="247751"/>
                  </a:lnTo>
                  <a:lnTo>
                    <a:pt x="1304925" y="255371"/>
                  </a:lnTo>
                  <a:lnTo>
                    <a:pt x="1296517" y="257911"/>
                  </a:lnTo>
                  <a:lnTo>
                    <a:pt x="1298117" y="254101"/>
                  </a:lnTo>
                  <a:lnTo>
                    <a:pt x="1293850" y="254101"/>
                  </a:lnTo>
                  <a:lnTo>
                    <a:pt x="1291793" y="252831"/>
                  </a:lnTo>
                  <a:lnTo>
                    <a:pt x="1287411" y="259181"/>
                  </a:lnTo>
                  <a:lnTo>
                    <a:pt x="1284160" y="259181"/>
                  </a:lnTo>
                  <a:lnTo>
                    <a:pt x="1283373" y="260451"/>
                  </a:lnTo>
                  <a:lnTo>
                    <a:pt x="1283817" y="262991"/>
                  </a:lnTo>
                  <a:lnTo>
                    <a:pt x="1280706" y="262991"/>
                  </a:lnTo>
                  <a:lnTo>
                    <a:pt x="1276057" y="265531"/>
                  </a:lnTo>
                  <a:lnTo>
                    <a:pt x="1279601" y="266801"/>
                  </a:lnTo>
                  <a:lnTo>
                    <a:pt x="1271231" y="266801"/>
                  </a:lnTo>
                  <a:lnTo>
                    <a:pt x="1262684" y="270611"/>
                  </a:lnTo>
                  <a:lnTo>
                    <a:pt x="1254404" y="274421"/>
                  </a:lnTo>
                  <a:lnTo>
                    <a:pt x="1246847" y="274421"/>
                  </a:lnTo>
                  <a:lnTo>
                    <a:pt x="1241145" y="278231"/>
                  </a:lnTo>
                  <a:lnTo>
                    <a:pt x="1234211" y="280771"/>
                  </a:lnTo>
                  <a:lnTo>
                    <a:pt x="1228953" y="283273"/>
                  </a:lnTo>
                  <a:lnTo>
                    <a:pt x="1228559" y="282206"/>
                  </a:lnTo>
                  <a:lnTo>
                    <a:pt x="1221409" y="283311"/>
                  </a:lnTo>
                  <a:lnTo>
                    <a:pt x="1227213" y="289661"/>
                  </a:lnTo>
                  <a:lnTo>
                    <a:pt x="1217930" y="290931"/>
                  </a:lnTo>
                  <a:lnTo>
                    <a:pt x="1212342" y="289661"/>
                  </a:lnTo>
                  <a:lnTo>
                    <a:pt x="1221765" y="287121"/>
                  </a:lnTo>
                  <a:lnTo>
                    <a:pt x="1218590" y="287121"/>
                  </a:lnTo>
                  <a:lnTo>
                    <a:pt x="1214882" y="282041"/>
                  </a:lnTo>
                  <a:lnTo>
                    <a:pt x="1208684" y="292201"/>
                  </a:lnTo>
                  <a:lnTo>
                    <a:pt x="1201496" y="290931"/>
                  </a:lnTo>
                  <a:lnTo>
                    <a:pt x="1202728" y="289661"/>
                  </a:lnTo>
                  <a:lnTo>
                    <a:pt x="1197521" y="289661"/>
                  </a:lnTo>
                  <a:lnTo>
                    <a:pt x="1193038" y="297281"/>
                  </a:lnTo>
                  <a:lnTo>
                    <a:pt x="1185672" y="299821"/>
                  </a:lnTo>
                  <a:lnTo>
                    <a:pt x="1185786" y="298551"/>
                  </a:lnTo>
                  <a:lnTo>
                    <a:pt x="1185329" y="298551"/>
                  </a:lnTo>
                  <a:lnTo>
                    <a:pt x="1181696" y="303631"/>
                  </a:lnTo>
                  <a:lnTo>
                    <a:pt x="1172832" y="308711"/>
                  </a:lnTo>
                  <a:lnTo>
                    <a:pt x="1167815" y="310654"/>
                  </a:lnTo>
                  <a:lnTo>
                    <a:pt x="1169085" y="311251"/>
                  </a:lnTo>
                  <a:lnTo>
                    <a:pt x="1163180" y="313791"/>
                  </a:lnTo>
                  <a:lnTo>
                    <a:pt x="1155725" y="313791"/>
                  </a:lnTo>
                  <a:lnTo>
                    <a:pt x="1154912" y="312521"/>
                  </a:lnTo>
                  <a:lnTo>
                    <a:pt x="1154099" y="311251"/>
                  </a:lnTo>
                  <a:lnTo>
                    <a:pt x="1159852" y="308711"/>
                  </a:lnTo>
                  <a:lnTo>
                    <a:pt x="1155522" y="306171"/>
                  </a:lnTo>
                  <a:lnTo>
                    <a:pt x="1152372" y="312521"/>
                  </a:lnTo>
                  <a:lnTo>
                    <a:pt x="1149057" y="312521"/>
                  </a:lnTo>
                  <a:lnTo>
                    <a:pt x="1148854" y="311251"/>
                  </a:lnTo>
                  <a:lnTo>
                    <a:pt x="1140142" y="315061"/>
                  </a:lnTo>
                  <a:lnTo>
                    <a:pt x="1141488" y="318871"/>
                  </a:lnTo>
                  <a:lnTo>
                    <a:pt x="1131798" y="322681"/>
                  </a:lnTo>
                  <a:lnTo>
                    <a:pt x="1133233" y="322681"/>
                  </a:lnTo>
                  <a:lnTo>
                    <a:pt x="1129449" y="329031"/>
                  </a:lnTo>
                  <a:lnTo>
                    <a:pt x="1129157" y="327761"/>
                  </a:lnTo>
                  <a:lnTo>
                    <a:pt x="1128001" y="322681"/>
                  </a:lnTo>
                  <a:lnTo>
                    <a:pt x="1123861" y="327761"/>
                  </a:lnTo>
                  <a:lnTo>
                    <a:pt x="1120800" y="323951"/>
                  </a:lnTo>
                  <a:lnTo>
                    <a:pt x="1117701" y="326491"/>
                  </a:lnTo>
                  <a:lnTo>
                    <a:pt x="1110132" y="332841"/>
                  </a:lnTo>
                  <a:lnTo>
                    <a:pt x="1104150" y="335381"/>
                  </a:lnTo>
                  <a:lnTo>
                    <a:pt x="1104620" y="334657"/>
                  </a:lnTo>
                  <a:lnTo>
                    <a:pt x="1100683" y="336651"/>
                  </a:lnTo>
                  <a:lnTo>
                    <a:pt x="1093800" y="339191"/>
                  </a:lnTo>
                  <a:lnTo>
                    <a:pt x="1090091" y="336651"/>
                  </a:lnTo>
                  <a:lnTo>
                    <a:pt x="1082979" y="337921"/>
                  </a:lnTo>
                  <a:lnTo>
                    <a:pt x="1074826" y="340461"/>
                  </a:lnTo>
                  <a:lnTo>
                    <a:pt x="1068006" y="340461"/>
                  </a:lnTo>
                  <a:lnTo>
                    <a:pt x="1059268" y="344271"/>
                  </a:lnTo>
                  <a:lnTo>
                    <a:pt x="1049832" y="348081"/>
                  </a:lnTo>
                  <a:lnTo>
                    <a:pt x="1039850" y="350621"/>
                  </a:lnTo>
                  <a:lnTo>
                    <a:pt x="1029500" y="354431"/>
                  </a:lnTo>
                  <a:lnTo>
                    <a:pt x="1036675" y="358241"/>
                  </a:lnTo>
                  <a:lnTo>
                    <a:pt x="1027874" y="356260"/>
                  </a:lnTo>
                  <a:lnTo>
                    <a:pt x="1028319" y="355815"/>
                  </a:lnTo>
                  <a:lnTo>
                    <a:pt x="1026591" y="355968"/>
                  </a:lnTo>
                  <a:lnTo>
                    <a:pt x="1025436" y="355701"/>
                  </a:lnTo>
                  <a:lnTo>
                    <a:pt x="1025601" y="356057"/>
                  </a:lnTo>
                  <a:lnTo>
                    <a:pt x="1021994" y="356362"/>
                  </a:lnTo>
                  <a:lnTo>
                    <a:pt x="1023454" y="357619"/>
                  </a:lnTo>
                  <a:lnTo>
                    <a:pt x="1021892" y="359638"/>
                  </a:lnTo>
                  <a:lnTo>
                    <a:pt x="1020775" y="361543"/>
                  </a:lnTo>
                  <a:lnTo>
                    <a:pt x="1023607" y="362483"/>
                  </a:lnTo>
                  <a:lnTo>
                    <a:pt x="1022565" y="361645"/>
                  </a:lnTo>
                  <a:lnTo>
                    <a:pt x="1026414" y="357746"/>
                  </a:lnTo>
                  <a:lnTo>
                    <a:pt x="1028522" y="362051"/>
                  </a:lnTo>
                  <a:lnTo>
                    <a:pt x="1025372" y="363321"/>
                  </a:lnTo>
                  <a:lnTo>
                    <a:pt x="1012278" y="363321"/>
                  </a:lnTo>
                  <a:lnTo>
                    <a:pt x="1009269" y="362051"/>
                  </a:lnTo>
                  <a:lnTo>
                    <a:pt x="1014945" y="360781"/>
                  </a:lnTo>
                  <a:lnTo>
                    <a:pt x="1014145" y="359511"/>
                  </a:lnTo>
                  <a:lnTo>
                    <a:pt x="1006729" y="362051"/>
                  </a:lnTo>
                  <a:lnTo>
                    <a:pt x="1010170" y="358241"/>
                  </a:lnTo>
                  <a:lnTo>
                    <a:pt x="1004798" y="358241"/>
                  </a:lnTo>
                  <a:lnTo>
                    <a:pt x="1006563" y="359511"/>
                  </a:lnTo>
                  <a:lnTo>
                    <a:pt x="1003401" y="362051"/>
                  </a:lnTo>
                  <a:lnTo>
                    <a:pt x="998982" y="363321"/>
                  </a:lnTo>
                  <a:lnTo>
                    <a:pt x="1005801" y="363321"/>
                  </a:lnTo>
                  <a:lnTo>
                    <a:pt x="1000226" y="365861"/>
                  </a:lnTo>
                  <a:lnTo>
                    <a:pt x="991793" y="365861"/>
                  </a:lnTo>
                  <a:lnTo>
                    <a:pt x="986167" y="368401"/>
                  </a:lnTo>
                  <a:lnTo>
                    <a:pt x="988695" y="365861"/>
                  </a:lnTo>
                  <a:lnTo>
                    <a:pt x="983589" y="368401"/>
                  </a:lnTo>
                  <a:lnTo>
                    <a:pt x="976807" y="370941"/>
                  </a:lnTo>
                  <a:lnTo>
                    <a:pt x="970280" y="374751"/>
                  </a:lnTo>
                  <a:lnTo>
                    <a:pt x="965974" y="378561"/>
                  </a:lnTo>
                  <a:lnTo>
                    <a:pt x="964793" y="378561"/>
                  </a:lnTo>
                  <a:lnTo>
                    <a:pt x="962990" y="377291"/>
                  </a:lnTo>
                  <a:lnTo>
                    <a:pt x="965136" y="376021"/>
                  </a:lnTo>
                  <a:lnTo>
                    <a:pt x="955509" y="379831"/>
                  </a:lnTo>
                  <a:lnTo>
                    <a:pt x="945984" y="384911"/>
                  </a:lnTo>
                  <a:lnTo>
                    <a:pt x="936815" y="389991"/>
                  </a:lnTo>
                  <a:lnTo>
                    <a:pt x="995400" y="389991"/>
                  </a:lnTo>
                  <a:lnTo>
                    <a:pt x="997204" y="388721"/>
                  </a:lnTo>
                  <a:lnTo>
                    <a:pt x="1002792" y="387451"/>
                  </a:lnTo>
                  <a:lnTo>
                    <a:pt x="994625" y="392531"/>
                  </a:lnTo>
                  <a:lnTo>
                    <a:pt x="999210" y="392531"/>
                  </a:lnTo>
                  <a:lnTo>
                    <a:pt x="1007275" y="387451"/>
                  </a:lnTo>
                  <a:lnTo>
                    <a:pt x="1014780" y="384911"/>
                  </a:lnTo>
                  <a:lnTo>
                    <a:pt x="1029042" y="379831"/>
                  </a:lnTo>
                  <a:lnTo>
                    <a:pt x="1038263" y="379831"/>
                  </a:lnTo>
                  <a:lnTo>
                    <a:pt x="1040930" y="378561"/>
                  </a:lnTo>
                  <a:lnTo>
                    <a:pt x="1048943" y="374751"/>
                  </a:lnTo>
                  <a:lnTo>
                    <a:pt x="1059967" y="370941"/>
                  </a:lnTo>
                  <a:lnTo>
                    <a:pt x="1070229" y="368401"/>
                  </a:lnTo>
                  <a:lnTo>
                    <a:pt x="1068933" y="367131"/>
                  </a:lnTo>
                  <a:lnTo>
                    <a:pt x="1071130" y="364591"/>
                  </a:lnTo>
                  <a:lnTo>
                    <a:pt x="1071702" y="365506"/>
                  </a:lnTo>
                  <a:lnTo>
                    <a:pt x="1072705" y="364591"/>
                  </a:lnTo>
                  <a:lnTo>
                    <a:pt x="1087704" y="358241"/>
                  </a:lnTo>
                  <a:lnTo>
                    <a:pt x="1090714" y="356971"/>
                  </a:lnTo>
                  <a:lnTo>
                    <a:pt x="1109649" y="351891"/>
                  </a:lnTo>
                  <a:lnTo>
                    <a:pt x="1128941" y="345541"/>
                  </a:lnTo>
                  <a:lnTo>
                    <a:pt x="1147978" y="340461"/>
                  </a:lnTo>
                  <a:lnTo>
                    <a:pt x="1150124" y="339191"/>
                  </a:lnTo>
                  <a:lnTo>
                    <a:pt x="1152271" y="337921"/>
                  </a:lnTo>
                  <a:lnTo>
                    <a:pt x="1153274" y="335381"/>
                  </a:lnTo>
                  <a:lnTo>
                    <a:pt x="1153782" y="334111"/>
                  </a:lnTo>
                  <a:lnTo>
                    <a:pt x="1156004" y="330301"/>
                  </a:lnTo>
                  <a:lnTo>
                    <a:pt x="1162405" y="329031"/>
                  </a:lnTo>
                  <a:lnTo>
                    <a:pt x="1160462" y="334111"/>
                  </a:lnTo>
                  <a:lnTo>
                    <a:pt x="1173429" y="326491"/>
                  </a:lnTo>
                  <a:lnTo>
                    <a:pt x="1200772" y="316331"/>
                  </a:lnTo>
                  <a:lnTo>
                    <a:pt x="1205052" y="313791"/>
                  </a:lnTo>
                  <a:lnTo>
                    <a:pt x="1213586" y="308711"/>
                  </a:lnTo>
                  <a:lnTo>
                    <a:pt x="1212837" y="309981"/>
                  </a:lnTo>
                  <a:lnTo>
                    <a:pt x="1213192" y="311251"/>
                  </a:lnTo>
                  <a:lnTo>
                    <a:pt x="1211491" y="312521"/>
                  </a:lnTo>
                  <a:lnTo>
                    <a:pt x="1216113" y="312521"/>
                  </a:lnTo>
                  <a:lnTo>
                    <a:pt x="1221587" y="308711"/>
                  </a:lnTo>
                  <a:lnTo>
                    <a:pt x="1225219" y="306171"/>
                  </a:lnTo>
                  <a:lnTo>
                    <a:pt x="1224521" y="304901"/>
                  </a:lnTo>
                  <a:lnTo>
                    <a:pt x="1227340" y="303631"/>
                  </a:lnTo>
                  <a:lnTo>
                    <a:pt x="1225842" y="306171"/>
                  </a:lnTo>
                  <a:lnTo>
                    <a:pt x="1232179" y="306171"/>
                  </a:lnTo>
                  <a:lnTo>
                    <a:pt x="1233728" y="303631"/>
                  </a:lnTo>
                  <a:lnTo>
                    <a:pt x="1236040" y="299821"/>
                  </a:lnTo>
                  <a:lnTo>
                    <a:pt x="1239431" y="301091"/>
                  </a:lnTo>
                  <a:lnTo>
                    <a:pt x="1237602" y="302361"/>
                  </a:lnTo>
                  <a:lnTo>
                    <a:pt x="1239570" y="301091"/>
                  </a:lnTo>
                  <a:lnTo>
                    <a:pt x="1248994" y="298551"/>
                  </a:lnTo>
                  <a:lnTo>
                    <a:pt x="1245590" y="297281"/>
                  </a:lnTo>
                  <a:lnTo>
                    <a:pt x="1252689" y="296011"/>
                  </a:lnTo>
                  <a:lnTo>
                    <a:pt x="1256436" y="292201"/>
                  </a:lnTo>
                  <a:lnTo>
                    <a:pt x="1257681" y="290931"/>
                  </a:lnTo>
                  <a:lnTo>
                    <a:pt x="1263434" y="289699"/>
                  </a:lnTo>
                  <a:lnTo>
                    <a:pt x="1263167" y="290055"/>
                  </a:lnTo>
                  <a:lnTo>
                    <a:pt x="1263116" y="290436"/>
                  </a:lnTo>
                  <a:lnTo>
                    <a:pt x="1267993" y="289839"/>
                  </a:lnTo>
                  <a:lnTo>
                    <a:pt x="1266444" y="289344"/>
                  </a:lnTo>
                  <a:lnTo>
                    <a:pt x="1264983" y="289293"/>
                  </a:lnTo>
                  <a:lnTo>
                    <a:pt x="1263713" y="289420"/>
                  </a:lnTo>
                  <a:lnTo>
                    <a:pt x="1265783" y="285851"/>
                  </a:lnTo>
                  <a:lnTo>
                    <a:pt x="1275435" y="287121"/>
                  </a:lnTo>
                  <a:lnTo>
                    <a:pt x="1275270" y="285851"/>
                  </a:lnTo>
                  <a:lnTo>
                    <a:pt x="1274940" y="283311"/>
                  </a:lnTo>
                  <a:lnTo>
                    <a:pt x="1274787" y="282041"/>
                  </a:lnTo>
                  <a:lnTo>
                    <a:pt x="1276096" y="287121"/>
                  </a:lnTo>
                  <a:lnTo>
                    <a:pt x="1285455" y="282041"/>
                  </a:lnTo>
                  <a:lnTo>
                    <a:pt x="1287792" y="280771"/>
                  </a:lnTo>
                  <a:lnTo>
                    <a:pt x="1291056" y="276961"/>
                  </a:lnTo>
                  <a:lnTo>
                    <a:pt x="1290218" y="279501"/>
                  </a:lnTo>
                  <a:lnTo>
                    <a:pt x="1295222" y="276961"/>
                  </a:lnTo>
                  <a:lnTo>
                    <a:pt x="1294358" y="279501"/>
                  </a:lnTo>
                  <a:lnTo>
                    <a:pt x="1299057" y="278231"/>
                  </a:lnTo>
                  <a:lnTo>
                    <a:pt x="1301051" y="276961"/>
                  </a:lnTo>
                  <a:lnTo>
                    <a:pt x="1303045" y="275691"/>
                  </a:lnTo>
                  <a:lnTo>
                    <a:pt x="1301280" y="273151"/>
                  </a:lnTo>
                  <a:lnTo>
                    <a:pt x="1308455" y="271881"/>
                  </a:lnTo>
                  <a:lnTo>
                    <a:pt x="1314196" y="268071"/>
                  </a:lnTo>
                  <a:lnTo>
                    <a:pt x="1319339" y="265531"/>
                  </a:lnTo>
                  <a:lnTo>
                    <a:pt x="1324724" y="266801"/>
                  </a:lnTo>
                  <a:lnTo>
                    <a:pt x="1326654" y="265531"/>
                  </a:lnTo>
                  <a:lnTo>
                    <a:pt x="1334376" y="260451"/>
                  </a:lnTo>
                  <a:lnTo>
                    <a:pt x="1339088" y="257911"/>
                  </a:lnTo>
                  <a:lnTo>
                    <a:pt x="1343799" y="255371"/>
                  </a:lnTo>
                  <a:lnTo>
                    <a:pt x="1348752" y="251980"/>
                  </a:lnTo>
                  <a:lnTo>
                    <a:pt x="1350962" y="255371"/>
                  </a:lnTo>
                  <a:lnTo>
                    <a:pt x="1358468" y="250291"/>
                  </a:lnTo>
                  <a:lnTo>
                    <a:pt x="1359128" y="249783"/>
                  </a:lnTo>
                  <a:lnTo>
                    <a:pt x="1349654" y="251371"/>
                  </a:lnTo>
                  <a:lnTo>
                    <a:pt x="1353070" y="249021"/>
                  </a:lnTo>
                  <a:lnTo>
                    <a:pt x="1362240" y="245211"/>
                  </a:lnTo>
                  <a:lnTo>
                    <a:pt x="1362849" y="246875"/>
                  </a:lnTo>
                  <a:lnTo>
                    <a:pt x="1364970" y="245211"/>
                  </a:lnTo>
                  <a:lnTo>
                    <a:pt x="1371663" y="241401"/>
                  </a:lnTo>
                  <a:lnTo>
                    <a:pt x="1379740" y="237591"/>
                  </a:lnTo>
                  <a:lnTo>
                    <a:pt x="1383055" y="237591"/>
                  </a:lnTo>
                  <a:lnTo>
                    <a:pt x="1378826" y="240131"/>
                  </a:lnTo>
                  <a:lnTo>
                    <a:pt x="1378102" y="241401"/>
                  </a:lnTo>
                  <a:lnTo>
                    <a:pt x="1386573" y="237591"/>
                  </a:lnTo>
                  <a:lnTo>
                    <a:pt x="1392224" y="235051"/>
                  </a:lnTo>
                  <a:lnTo>
                    <a:pt x="1395056" y="233781"/>
                  </a:lnTo>
                  <a:lnTo>
                    <a:pt x="1403248" y="229971"/>
                  </a:lnTo>
                  <a:lnTo>
                    <a:pt x="1410830" y="224891"/>
                  </a:lnTo>
                  <a:lnTo>
                    <a:pt x="1410982" y="226161"/>
                  </a:lnTo>
                  <a:lnTo>
                    <a:pt x="1410030" y="226161"/>
                  </a:lnTo>
                  <a:lnTo>
                    <a:pt x="1409090" y="227431"/>
                  </a:lnTo>
                  <a:lnTo>
                    <a:pt x="1411109" y="226161"/>
                  </a:lnTo>
                  <a:lnTo>
                    <a:pt x="1414208" y="226161"/>
                  </a:lnTo>
                  <a:lnTo>
                    <a:pt x="1413129" y="223621"/>
                  </a:lnTo>
                  <a:lnTo>
                    <a:pt x="1411325" y="224891"/>
                  </a:lnTo>
                  <a:lnTo>
                    <a:pt x="1406753" y="223621"/>
                  </a:lnTo>
                  <a:lnTo>
                    <a:pt x="1411884" y="219811"/>
                  </a:lnTo>
                  <a:lnTo>
                    <a:pt x="1415300" y="217271"/>
                  </a:lnTo>
                  <a:lnTo>
                    <a:pt x="1417015" y="216001"/>
                  </a:lnTo>
                  <a:lnTo>
                    <a:pt x="1416723" y="214731"/>
                  </a:lnTo>
                  <a:lnTo>
                    <a:pt x="1417955" y="217271"/>
                  </a:lnTo>
                  <a:lnTo>
                    <a:pt x="1421536" y="216001"/>
                  </a:lnTo>
                  <a:lnTo>
                    <a:pt x="1424838" y="216001"/>
                  </a:lnTo>
                  <a:lnTo>
                    <a:pt x="1425270" y="221081"/>
                  </a:lnTo>
                  <a:lnTo>
                    <a:pt x="1426489" y="219811"/>
                  </a:lnTo>
                  <a:lnTo>
                    <a:pt x="1427797" y="218541"/>
                  </a:lnTo>
                  <a:lnTo>
                    <a:pt x="1426908" y="217271"/>
                  </a:lnTo>
                  <a:lnTo>
                    <a:pt x="1429118" y="216001"/>
                  </a:lnTo>
                  <a:lnTo>
                    <a:pt x="1430083" y="217271"/>
                  </a:lnTo>
                  <a:lnTo>
                    <a:pt x="1428686" y="218541"/>
                  </a:lnTo>
                  <a:lnTo>
                    <a:pt x="1433347" y="216001"/>
                  </a:lnTo>
                  <a:lnTo>
                    <a:pt x="1435684" y="214731"/>
                  </a:lnTo>
                  <a:lnTo>
                    <a:pt x="1432102" y="213461"/>
                  </a:lnTo>
                  <a:lnTo>
                    <a:pt x="1438897" y="210921"/>
                  </a:lnTo>
                  <a:lnTo>
                    <a:pt x="1439291" y="212191"/>
                  </a:lnTo>
                  <a:lnTo>
                    <a:pt x="1438084" y="213461"/>
                  </a:lnTo>
                  <a:lnTo>
                    <a:pt x="1437881" y="214731"/>
                  </a:lnTo>
                  <a:lnTo>
                    <a:pt x="1440497" y="210921"/>
                  </a:lnTo>
                  <a:lnTo>
                    <a:pt x="1443113" y="207111"/>
                  </a:lnTo>
                  <a:lnTo>
                    <a:pt x="1449184" y="205841"/>
                  </a:lnTo>
                  <a:lnTo>
                    <a:pt x="1449095" y="207111"/>
                  </a:lnTo>
                  <a:lnTo>
                    <a:pt x="1450086" y="207111"/>
                  </a:lnTo>
                  <a:lnTo>
                    <a:pt x="1448384" y="208381"/>
                  </a:lnTo>
                  <a:lnTo>
                    <a:pt x="1454912" y="204571"/>
                  </a:lnTo>
                  <a:lnTo>
                    <a:pt x="1457807" y="202031"/>
                  </a:lnTo>
                  <a:lnTo>
                    <a:pt x="1459255" y="200761"/>
                  </a:lnTo>
                  <a:lnTo>
                    <a:pt x="1460690" y="199491"/>
                  </a:lnTo>
                  <a:lnTo>
                    <a:pt x="1466811" y="195681"/>
                  </a:lnTo>
                  <a:lnTo>
                    <a:pt x="1474368" y="193141"/>
                  </a:lnTo>
                  <a:lnTo>
                    <a:pt x="1473047" y="198221"/>
                  </a:lnTo>
                  <a:lnTo>
                    <a:pt x="1477492" y="193141"/>
                  </a:lnTo>
                  <a:lnTo>
                    <a:pt x="1478610" y="191871"/>
                  </a:lnTo>
                  <a:lnTo>
                    <a:pt x="1480781" y="195681"/>
                  </a:lnTo>
                  <a:lnTo>
                    <a:pt x="1486065" y="191871"/>
                  </a:lnTo>
                  <a:lnTo>
                    <a:pt x="1482979" y="190601"/>
                  </a:lnTo>
                  <a:lnTo>
                    <a:pt x="1488046" y="189331"/>
                  </a:lnTo>
                  <a:lnTo>
                    <a:pt x="1491348" y="184251"/>
                  </a:lnTo>
                  <a:lnTo>
                    <a:pt x="1496187" y="184251"/>
                  </a:lnTo>
                  <a:lnTo>
                    <a:pt x="1493113" y="186791"/>
                  </a:lnTo>
                  <a:lnTo>
                    <a:pt x="1497685" y="184251"/>
                  </a:lnTo>
                  <a:lnTo>
                    <a:pt x="1499971" y="182981"/>
                  </a:lnTo>
                  <a:lnTo>
                    <a:pt x="1502257" y="181711"/>
                  </a:lnTo>
                  <a:lnTo>
                    <a:pt x="1496301" y="182981"/>
                  </a:lnTo>
                  <a:lnTo>
                    <a:pt x="1500581" y="179171"/>
                  </a:lnTo>
                  <a:lnTo>
                    <a:pt x="1493735" y="179171"/>
                  </a:lnTo>
                  <a:lnTo>
                    <a:pt x="1500886" y="176631"/>
                  </a:lnTo>
                  <a:lnTo>
                    <a:pt x="1499679" y="177901"/>
                  </a:lnTo>
                  <a:lnTo>
                    <a:pt x="1501762" y="176631"/>
                  </a:lnTo>
                  <a:lnTo>
                    <a:pt x="1503857" y="175361"/>
                  </a:lnTo>
                  <a:lnTo>
                    <a:pt x="1505940" y="174091"/>
                  </a:lnTo>
                  <a:lnTo>
                    <a:pt x="1509064" y="175209"/>
                  </a:lnTo>
                  <a:lnTo>
                    <a:pt x="1508633" y="175691"/>
                  </a:lnTo>
                  <a:lnTo>
                    <a:pt x="1507769" y="176657"/>
                  </a:lnTo>
                  <a:lnTo>
                    <a:pt x="1506766" y="177469"/>
                  </a:lnTo>
                  <a:lnTo>
                    <a:pt x="1508696" y="176860"/>
                  </a:lnTo>
                  <a:lnTo>
                    <a:pt x="1510144" y="176263"/>
                  </a:lnTo>
                  <a:lnTo>
                    <a:pt x="1509674" y="175145"/>
                  </a:lnTo>
                  <a:lnTo>
                    <a:pt x="1510499" y="174091"/>
                  </a:lnTo>
                  <a:lnTo>
                    <a:pt x="1513509" y="170281"/>
                  </a:lnTo>
                  <a:lnTo>
                    <a:pt x="1519123" y="170281"/>
                  </a:lnTo>
                  <a:lnTo>
                    <a:pt x="1518653" y="174091"/>
                  </a:lnTo>
                  <a:lnTo>
                    <a:pt x="1519618" y="174091"/>
                  </a:lnTo>
                  <a:lnTo>
                    <a:pt x="1520736" y="170281"/>
                  </a:lnTo>
                  <a:lnTo>
                    <a:pt x="1531061" y="169011"/>
                  </a:lnTo>
                  <a:lnTo>
                    <a:pt x="1532166" y="165646"/>
                  </a:lnTo>
                  <a:lnTo>
                    <a:pt x="1532826" y="167741"/>
                  </a:lnTo>
                  <a:lnTo>
                    <a:pt x="1533347" y="167741"/>
                  </a:lnTo>
                  <a:lnTo>
                    <a:pt x="1534299" y="163931"/>
                  </a:lnTo>
                  <a:lnTo>
                    <a:pt x="1537512" y="163931"/>
                  </a:lnTo>
                  <a:lnTo>
                    <a:pt x="1537817" y="165201"/>
                  </a:lnTo>
                  <a:lnTo>
                    <a:pt x="1540319" y="163931"/>
                  </a:lnTo>
                  <a:lnTo>
                    <a:pt x="1539519" y="162661"/>
                  </a:lnTo>
                  <a:lnTo>
                    <a:pt x="1539087" y="161391"/>
                  </a:lnTo>
                  <a:lnTo>
                    <a:pt x="1542211" y="160299"/>
                  </a:lnTo>
                  <a:lnTo>
                    <a:pt x="1542465" y="160972"/>
                  </a:lnTo>
                  <a:lnTo>
                    <a:pt x="1544561" y="160121"/>
                  </a:lnTo>
                  <a:lnTo>
                    <a:pt x="1547672" y="158851"/>
                  </a:lnTo>
                  <a:lnTo>
                    <a:pt x="1549958" y="157581"/>
                  </a:lnTo>
                  <a:lnTo>
                    <a:pt x="1559115" y="152501"/>
                  </a:lnTo>
                  <a:lnTo>
                    <a:pt x="1565021" y="149961"/>
                  </a:lnTo>
                  <a:lnTo>
                    <a:pt x="1568805" y="152425"/>
                  </a:lnTo>
                  <a:lnTo>
                    <a:pt x="1572653" y="149961"/>
                  </a:lnTo>
                  <a:lnTo>
                    <a:pt x="1582521" y="143611"/>
                  </a:lnTo>
                  <a:lnTo>
                    <a:pt x="1586496" y="141071"/>
                  </a:lnTo>
                  <a:lnTo>
                    <a:pt x="1591919" y="138531"/>
                  </a:lnTo>
                  <a:lnTo>
                    <a:pt x="1594637" y="137261"/>
                  </a:lnTo>
                  <a:lnTo>
                    <a:pt x="1592465" y="137261"/>
                  </a:lnTo>
                  <a:lnTo>
                    <a:pt x="1592249" y="135991"/>
                  </a:lnTo>
                  <a:lnTo>
                    <a:pt x="1591589" y="132181"/>
                  </a:lnTo>
                  <a:lnTo>
                    <a:pt x="1601584" y="137261"/>
                  </a:lnTo>
                  <a:lnTo>
                    <a:pt x="1605013" y="133210"/>
                  </a:lnTo>
                  <a:lnTo>
                    <a:pt x="1605445" y="134721"/>
                  </a:lnTo>
                  <a:lnTo>
                    <a:pt x="1611185" y="132181"/>
                  </a:lnTo>
                  <a:lnTo>
                    <a:pt x="1616900" y="128371"/>
                  </a:lnTo>
                  <a:lnTo>
                    <a:pt x="1623085" y="124561"/>
                  </a:lnTo>
                  <a:lnTo>
                    <a:pt x="1630172" y="119481"/>
                  </a:lnTo>
                  <a:lnTo>
                    <a:pt x="1629435" y="122021"/>
                  </a:lnTo>
                  <a:lnTo>
                    <a:pt x="1634261" y="120751"/>
                  </a:lnTo>
                  <a:lnTo>
                    <a:pt x="1636509" y="119481"/>
                  </a:lnTo>
                  <a:lnTo>
                    <a:pt x="1641017" y="116941"/>
                  </a:lnTo>
                  <a:lnTo>
                    <a:pt x="1645932" y="115671"/>
                  </a:lnTo>
                  <a:lnTo>
                    <a:pt x="1646694" y="113131"/>
                  </a:lnTo>
                  <a:lnTo>
                    <a:pt x="1649437" y="111861"/>
                  </a:lnTo>
                  <a:lnTo>
                    <a:pt x="1646936" y="110591"/>
                  </a:lnTo>
                  <a:lnTo>
                    <a:pt x="1658632" y="108051"/>
                  </a:lnTo>
                  <a:lnTo>
                    <a:pt x="1668208" y="102971"/>
                  </a:lnTo>
                  <a:lnTo>
                    <a:pt x="1670037" y="101701"/>
                  </a:lnTo>
                  <a:lnTo>
                    <a:pt x="1673707" y="99161"/>
                  </a:lnTo>
                  <a:lnTo>
                    <a:pt x="1675536" y="97891"/>
                  </a:lnTo>
                  <a:lnTo>
                    <a:pt x="1677365" y="96621"/>
                  </a:lnTo>
                  <a:lnTo>
                    <a:pt x="1687842" y="94081"/>
                  </a:lnTo>
                  <a:lnTo>
                    <a:pt x="1686331" y="95351"/>
                  </a:lnTo>
                  <a:lnTo>
                    <a:pt x="1684782" y="96621"/>
                  </a:lnTo>
                  <a:lnTo>
                    <a:pt x="1685988" y="96621"/>
                  </a:lnTo>
                  <a:lnTo>
                    <a:pt x="1690065" y="94081"/>
                  </a:lnTo>
                  <a:lnTo>
                    <a:pt x="1696199" y="90271"/>
                  </a:lnTo>
                  <a:lnTo>
                    <a:pt x="1695234" y="89001"/>
                  </a:lnTo>
                  <a:lnTo>
                    <a:pt x="1694281" y="87731"/>
                  </a:lnTo>
                  <a:lnTo>
                    <a:pt x="1694141" y="89001"/>
                  </a:lnTo>
                  <a:lnTo>
                    <a:pt x="1691055" y="89001"/>
                  </a:lnTo>
                  <a:lnTo>
                    <a:pt x="1691792" y="86461"/>
                  </a:lnTo>
                  <a:lnTo>
                    <a:pt x="1694345" y="83921"/>
                  </a:lnTo>
                  <a:lnTo>
                    <a:pt x="1697012" y="82651"/>
                  </a:lnTo>
                  <a:lnTo>
                    <a:pt x="1692859" y="86461"/>
                  </a:lnTo>
                  <a:lnTo>
                    <a:pt x="1700771" y="86461"/>
                  </a:lnTo>
                  <a:lnTo>
                    <a:pt x="1701126" y="85191"/>
                  </a:lnTo>
                  <a:lnTo>
                    <a:pt x="1700618" y="83921"/>
                  </a:lnTo>
                  <a:lnTo>
                    <a:pt x="1703743" y="83921"/>
                  </a:lnTo>
                  <a:lnTo>
                    <a:pt x="1703959" y="82651"/>
                  </a:lnTo>
                  <a:lnTo>
                    <a:pt x="1704187" y="81381"/>
                  </a:lnTo>
                  <a:lnTo>
                    <a:pt x="1704428" y="80111"/>
                  </a:lnTo>
                  <a:lnTo>
                    <a:pt x="1708340" y="78841"/>
                  </a:lnTo>
                  <a:lnTo>
                    <a:pt x="1708492" y="80111"/>
                  </a:lnTo>
                  <a:lnTo>
                    <a:pt x="1709775" y="78841"/>
                  </a:lnTo>
                  <a:lnTo>
                    <a:pt x="1711058" y="77571"/>
                  </a:lnTo>
                  <a:lnTo>
                    <a:pt x="1712963" y="75031"/>
                  </a:lnTo>
                  <a:lnTo>
                    <a:pt x="1716201" y="73761"/>
                  </a:lnTo>
                  <a:lnTo>
                    <a:pt x="1718716" y="76301"/>
                  </a:lnTo>
                  <a:lnTo>
                    <a:pt x="1713738" y="76301"/>
                  </a:lnTo>
                  <a:lnTo>
                    <a:pt x="1714550" y="78841"/>
                  </a:lnTo>
                  <a:lnTo>
                    <a:pt x="1718818" y="76301"/>
                  </a:lnTo>
                  <a:lnTo>
                    <a:pt x="1719592" y="73761"/>
                  </a:lnTo>
                  <a:lnTo>
                    <a:pt x="1720761" y="69951"/>
                  </a:lnTo>
                  <a:lnTo>
                    <a:pt x="1725904" y="69951"/>
                  </a:lnTo>
                  <a:lnTo>
                    <a:pt x="1724418" y="72491"/>
                  </a:lnTo>
                  <a:lnTo>
                    <a:pt x="1721777" y="73761"/>
                  </a:lnTo>
                  <a:lnTo>
                    <a:pt x="1720278" y="75031"/>
                  </a:lnTo>
                  <a:lnTo>
                    <a:pt x="1726120" y="75031"/>
                  </a:lnTo>
                  <a:lnTo>
                    <a:pt x="1729524" y="73761"/>
                  </a:lnTo>
                  <a:lnTo>
                    <a:pt x="1729181" y="73761"/>
                  </a:lnTo>
                  <a:lnTo>
                    <a:pt x="1737182" y="71221"/>
                  </a:lnTo>
                  <a:lnTo>
                    <a:pt x="1734921" y="71221"/>
                  </a:lnTo>
                  <a:lnTo>
                    <a:pt x="1735226" y="69951"/>
                  </a:lnTo>
                  <a:lnTo>
                    <a:pt x="1736166" y="66141"/>
                  </a:lnTo>
                  <a:lnTo>
                    <a:pt x="1737093" y="62331"/>
                  </a:lnTo>
                  <a:lnTo>
                    <a:pt x="1745361" y="64871"/>
                  </a:lnTo>
                  <a:lnTo>
                    <a:pt x="1747075" y="62331"/>
                  </a:lnTo>
                  <a:lnTo>
                    <a:pt x="1750529" y="57251"/>
                  </a:lnTo>
                  <a:lnTo>
                    <a:pt x="1745449" y="64871"/>
                  </a:lnTo>
                  <a:lnTo>
                    <a:pt x="1750517" y="59791"/>
                  </a:lnTo>
                  <a:lnTo>
                    <a:pt x="1751368" y="62280"/>
                  </a:lnTo>
                  <a:lnTo>
                    <a:pt x="1751533" y="63614"/>
                  </a:lnTo>
                  <a:lnTo>
                    <a:pt x="1751584" y="63017"/>
                  </a:lnTo>
                  <a:lnTo>
                    <a:pt x="1751482" y="62623"/>
                  </a:lnTo>
                  <a:lnTo>
                    <a:pt x="1751406" y="62331"/>
                  </a:lnTo>
                  <a:lnTo>
                    <a:pt x="1756930" y="62331"/>
                  </a:lnTo>
                  <a:lnTo>
                    <a:pt x="1756511" y="63601"/>
                  </a:lnTo>
                  <a:lnTo>
                    <a:pt x="1758823" y="59791"/>
                  </a:lnTo>
                  <a:lnTo>
                    <a:pt x="1763179" y="62331"/>
                  </a:lnTo>
                  <a:lnTo>
                    <a:pt x="1764779" y="59791"/>
                  </a:lnTo>
                  <a:lnTo>
                    <a:pt x="1766379" y="57251"/>
                  </a:lnTo>
                  <a:lnTo>
                    <a:pt x="1767052" y="57251"/>
                  </a:lnTo>
                  <a:lnTo>
                    <a:pt x="1768589" y="55981"/>
                  </a:lnTo>
                  <a:lnTo>
                    <a:pt x="1768576" y="55638"/>
                  </a:lnTo>
                  <a:lnTo>
                    <a:pt x="1768424" y="54711"/>
                  </a:lnTo>
                  <a:lnTo>
                    <a:pt x="1773643" y="52171"/>
                  </a:lnTo>
                  <a:lnTo>
                    <a:pt x="1777060" y="50901"/>
                  </a:lnTo>
                  <a:lnTo>
                    <a:pt x="1780489" y="49631"/>
                  </a:lnTo>
                  <a:lnTo>
                    <a:pt x="1787791" y="47091"/>
                  </a:lnTo>
                  <a:lnTo>
                    <a:pt x="1792706" y="43281"/>
                  </a:lnTo>
                  <a:lnTo>
                    <a:pt x="1794344" y="42011"/>
                  </a:lnTo>
                  <a:lnTo>
                    <a:pt x="1795868" y="40741"/>
                  </a:lnTo>
                  <a:lnTo>
                    <a:pt x="1801977" y="35661"/>
                  </a:lnTo>
                  <a:lnTo>
                    <a:pt x="1801990" y="31851"/>
                  </a:lnTo>
                  <a:lnTo>
                    <a:pt x="1809115" y="25501"/>
                  </a:lnTo>
                  <a:lnTo>
                    <a:pt x="1812518" y="25501"/>
                  </a:lnTo>
                  <a:lnTo>
                    <a:pt x="1808619" y="30581"/>
                  </a:lnTo>
                  <a:lnTo>
                    <a:pt x="1813610" y="29311"/>
                  </a:lnTo>
                  <a:lnTo>
                    <a:pt x="1816709" y="28041"/>
                  </a:lnTo>
                  <a:lnTo>
                    <a:pt x="1820240" y="24231"/>
                  </a:lnTo>
                  <a:lnTo>
                    <a:pt x="1819821" y="25501"/>
                  </a:lnTo>
                  <a:lnTo>
                    <a:pt x="1821014" y="25501"/>
                  </a:lnTo>
                  <a:lnTo>
                    <a:pt x="1822780" y="26771"/>
                  </a:lnTo>
                  <a:lnTo>
                    <a:pt x="1825904" y="24231"/>
                  </a:lnTo>
                  <a:close/>
                </a:path>
                <a:path w="2623820" h="7884159">
                  <a:moveTo>
                    <a:pt x="1826856" y="25755"/>
                  </a:moveTo>
                  <a:lnTo>
                    <a:pt x="1825193" y="27025"/>
                  </a:lnTo>
                  <a:lnTo>
                    <a:pt x="1825231" y="27203"/>
                  </a:lnTo>
                  <a:lnTo>
                    <a:pt x="1825282" y="27368"/>
                  </a:lnTo>
                  <a:lnTo>
                    <a:pt x="1825320" y="27559"/>
                  </a:lnTo>
                  <a:lnTo>
                    <a:pt x="1825993" y="27025"/>
                  </a:lnTo>
                  <a:lnTo>
                    <a:pt x="1826475" y="26428"/>
                  </a:lnTo>
                  <a:lnTo>
                    <a:pt x="1826856" y="25755"/>
                  </a:lnTo>
                  <a:close/>
                </a:path>
                <a:path w="2623820" h="7884159">
                  <a:moveTo>
                    <a:pt x="1828228" y="21691"/>
                  </a:moveTo>
                  <a:lnTo>
                    <a:pt x="1823262" y="21691"/>
                  </a:lnTo>
                  <a:lnTo>
                    <a:pt x="1824812" y="23190"/>
                  </a:lnTo>
                  <a:lnTo>
                    <a:pt x="1828228" y="21691"/>
                  </a:lnTo>
                  <a:close/>
                </a:path>
                <a:path w="2623820" h="7884159">
                  <a:moveTo>
                    <a:pt x="1831009" y="812152"/>
                  </a:moveTo>
                  <a:lnTo>
                    <a:pt x="1827860" y="812749"/>
                  </a:lnTo>
                  <a:lnTo>
                    <a:pt x="1829130" y="812622"/>
                  </a:lnTo>
                  <a:lnTo>
                    <a:pt x="1830133" y="812393"/>
                  </a:lnTo>
                  <a:lnTo>
                    <a:pt x="1831009" y="812152"/>
                  </a:lnTo>
                  <a:close/>
                </a:path>
                <a:path w="2623820" h="7884159">
                  <a:moveTo>
                    <a:pt x="1839150" y="14071"/>
                  </a:moveTo>
                  <a:lnTo>
                    <a:pt x="1833511" y="10261"/>
                  </a:lnTo>
                  <a:lnTo>
                    <a:pt x="1828228" y="21691"/>
                  </a:lnTo>
                  <a:lnTo>
                    <a:pt x="1828025" y="22961"/>
                  </a:lnTo>
                  <a:lnTo>
                    <a:pt x="1827911" y="24231"/>
                  </a:lnTo>
                  <a:lnTo>
                    <a:pt x="1826856" y="26771"/>
                  </a:lnTo>
                  <a:lnTo>
                    <a:pt x="1830260" y="22961"/>
                  </a:lnTo>
                  <a:lnTo>
                    <a:pt x="1833181" y="20421"/>
                  </a:lnTo>
                  <a:lnTo>
                    <a:pt x="1836737" y="16611"/>
                  </a:lnTo>
                  <a:lnTo>
                    <a:pt x="1839150" y="14071"/>
                  </a:lnTo>
                  <a:close/>
                </a:path>
                <a:path w="2623820" h="7884159">
                  <a:moveTo>
                    <a:pt x="1839785" y="18605"/>
                  </a:moveTo>
                  <a:lnTo>
                    <a:pt x="1837321" y="16611"/>
                  </a:lnTo>
                  <a:lnTo>
                    <a:pt x="1836737" y="16611"/>
                  </a:lnTo>
                  <a:lnTo>
                    <a:pt x="1838604" y="17881"/>
                  </a:lnTo>
                  <a:lnTo>
                    <a:pt x="1835569" y="20421"/>
                  </a:lnTo>
                  <a:lnTo>
                    <a:pt x="1834705" y="22961"/>
                  </a:lnTo>
                  <a:lnTo>
                    <a:pt x="1838807" y="19151"/>
                  </a:lnTo>
                  <a:lnTo>
                    <a:pt x="1839785" y="18605"/>
                  </a:lnTo>
                  <a:close/>
                </a:path>
                <a:path w="2623820" h="7884159">
                  <a:moveTo>
                    <a:pt x="1841652" y="17551"/>
                  </a:moveTo>
                  <a:lnTo>
                    <a:pt x="1839785" y="18605"/>
                  </a:lnTo>
                  <a:lnTo>
                    <a:pt x="1840458" y="19151"/>
                  </a:lnTo>
                  <a:lnTo>
                    <a:pt x="1841652" y="17551"/>
                  </a:lnTo>
                  <a:close/>
                </a:path>
                <a:path w="2623820" h="7884159">
                  <a:moveTo>
                    <a:pt x="1843963" y="12166"/>
                  </a:moveTo>
                  <a:lnTo>
                    <a:pt x="1843862" y="11531"/>
                  </a:lnTo>
                  <a:lnTo>
                    <a:pt x="1842300" y="12801"/>
                  </a:lnTo>
                  <a:lnTo>
                    <a:pt x="1843963" y="12166"/>
                  </a:lnTo>
                  <a:close/>
                </a:path>
                <a:path w="2623820" h="7884159">
                  <a:moveTo>
                    <a:pt x="1845449" y="17678"/>
                  </a:moveTo>
                  <a:lnTo>
                    <a:pt x="1845335" y="17513"/>
                  </a:lnTo>
                  <a:lnTo>
                    <a:pt x="1845335" y="17348"/>
                  </a:lnTo>
                  <a:lnTo>
                    <a:pt x="1845348" y="17195"/>
                  </a:lnTo>
                  <a:lnTo>
                    <a:pt x="1844370" y="18097"/>
                  </a:lnTo>
                  <a:lnTo>
                    <a:pt x="1845449" y="17678"/>
                  </a:lnTo>
                  <a:close/>
                </a:path>
                <a:path w="2623820" h="7884159">
                  <a:moveTo>
                    <a:pt x="1845627" y="11531"/>
                  </a:moveTo>
                  <a:lnTo>
                    <a:pt x="1843963" y="12166"/>
                  </a:lnTo>
                  <a:lnTo>
                    <a:pt x="1844243" y="14071"/>
                  </a:lnTo>
                  <a:lnTo>
                    <a:pt x="1841652" y="17551"/>
                  </a:lnTo>
                  <a:lnTo>
                    <a:pt x="1845538" y="15341"/>
                  </a:lnTo>
                  <a:lnTo>
                    <a:pt x="1845627" y="11531"/>
                  </a:lnTo>
                  <a:close/>
                </a:path>
                <a:path w="2623820" h="7884159">
                  <a:moveTo>
                    <a:pt x="1846326" y="16306"/>
                  </a:moveTo>
                  <a:lnTo>
                    <a:pt x="1845805" y="16573"/>
                  </a:lnTo>
                  <a:lnTo>
                    <a:pt x="1845360" y="16827"/>
                  </a:lnTo>
                  <a:lnTo>
                    <a:pt x="1845360" y="17195"/>
                  </a:lnTo>
                  <a:lnTo>
                    <a:pt x="1846326" y="16306"/>
                  </a:lnTo>
                  <a:close/>
                </a:path>
                <a:path w="2623820" h="7884159">
                  <a:moveTo>
                    <a:pt x="1848370" y="14427"/>
                  </a:moveTo>
                  <a:lnTo>
                    <a:pt x="1846338" y="16306"/>
                  </a:lnTo>
                  <a:lnTo>
                    <a:pt x="1847164" y="15887"/>
                  </a:lnTo>
                  <a:lnTo>
                    <a:pt x="1848218" y="15455"/>
                  </a:lnTo>
                  <a:lnTo>
                    <a:pt x="1848370" y="14427"/>
                  </a:lnTo>
                  <a:close/>
                </a:path>
                <a:path w="2623820" h="7884159">
                  <a:moveTo>
                    <a:pt x="1863013" y="2082"/>
                  </a:moveTo>
                  <a:lnTo>
                    <a:pt x="1858873" y="1181"/>
                  </a:lnTo>
                  <a:lnTo>
                    <a:pt x="1855165" y="2971"/>
                  </a:lnTo>
                  <a:lnTo>
                    <a:pt x="1852358" y="6896"/>
                  </a:lnTo>
                  <a:lnTo>
                    <a:pt x="1851190" y="6629"/>
                  </a:lnTo>
                  <a:lnTo>
                    <a:pt x="1851558" y="5422"/>
                  </a:lnTo>
                  <a:lnTo>
                    <a:pt x="1851456" y="4762"/>
                  </a:lnTo>
                  <a:lnTo>
                    <a:pt x="1849615" y="7594"/>
                  </a:lnTo>
                  <a:lnTo>
                    <a:pt x="1847964" y="11760"/>
                  </a:lnTo>
                  <a:lnTo>
                    <a:pt x="1851113" y="13728"/>
                  </a:lnTo>
                  <a:lnTo>
                    <a:pt x="1852168" y="9436"/>
                  </a:lnTo>
                  <a:lnTo>
                    <a:pt x="1853438" y="10350"/>
                  </a:lnTo>
                  <a:lnTo>
                    <a:pt x="1854403" y="5397"/>
                  </a:lnTo>
                  <a:lnTo>
                    <a:pt x="1856447" y="3898"/>
                  </a:lnTo>
                  <a:lnTo>
                    <a:pt x="1858797" y="4394"/>
                  </a:lnTo>
                  <a:lnTo>
                    <a:pt x="1859013" y="5727"/>
                  </a:lnTo>
                  <a:lnTo>
                    <a:pt x="1859381" y="4533"/>
                  </a:lnTo>
                  <a:lnTo>
                    <a:pt x="1862823" y="4622"/>
                  </a:lnTo>
                  <a:lnTo>
                    <a:pt x="1863013" y="2082"/>
                  </a:lnTo>
                  <a:close/>
                </a:path>
                <a:path w="2623820" h="7884159">
                  <a:moveTo>
                    <a:pt x="1869757" y="1574"/>
                  </a:moveTo>
                  <a:lnTo>
                    <a:pt x="1868360" y="0"/>
                  </a:lnTo>
                  <a:lnTo>
                    <a:pt x="1866328" y="1498"/>
                  </a:lnTo>
                  <a:lnTo>
                    <a:pt x="1866353" y="5384"/>
                  </a:lnTo>
                  <a:lnTo>
                    <a:pt x="1869376" y="2794"/>
                  </a:lnTo>
                  <a:lnTo>
                    <a:pt x="1869757" y="1574"/>
                  </a:lnTo>
                  <a:close/>
                </a:path>
                <a:path w="2623820" h="7884159">
                  <a:moveTo>
                    <a:pt x="1873237" y="792048"/>
                  </a:moveTo>
                  <a:lnTo>
                    <a:pt x="1872195" y="792454"/>
                  </a:lnTo>
                  <a:lnTo>
                    <a:pt x="1871129" y="793026"/>
                  </a:lnTo>
                  <a:lnTo>
                    <a:pt x="1871268" y="793000"/>
                  </a:lnTo>
                  <a:lnTo>
                    <a:pt x="1871459" y="792975"/>
                  </a:lnTo>
                  <a:lnTo>
                    <a:pt x="1873237" y="792048"/>
                  </a:lnTo>
                  <a:close/>
                </a:path>
                <a:path w="2623820" h="7884159">
                  <a:moveTo>
                    <a:pt x="1946059" y="773201"/>
                  </a:moveTo>
                  <a:lnTo>
                    <a:pt x="1945081" y="773176"/>
                  </a:lnTo>
                  <a:lnTo>
                    <a:pt x="1944141" y="773290"/>
                  </a:lnTo>
                  <a:lnTo>
                    <a:pt x="1943684" y="773709"/>
                  </a:lnTo>
                  <a:lnTo>
                    <a:pt x="1946059" y="773201"/>
                  </a:lnTo>
                  <a:close/>
                </a:path>
                <a:path w="2623820" h="7884159">
                  <a:moveTo>
                    <a:pt x="1986381" y="764057"/>
                  </a:moveTo>
                  <a:lnTo>
                    <a:pt x="1984806" y="764755"/>
                  </a:lnTo>
                  <a:lnTo>
                    <a:pt x="1983536" y="765340"/>
                  </a:lnTo>
                  <a:lnTo>
                    <a:pt x="1984006" y="765517"/>
                  </a:lnTo>
                  <a:lnTo>
                    <a:pt x="1985746" y="764921"/>
                  </a:lnTo>
                  <a:lnTo>
                    <a:pt x="1986381" y="764387"/>
                  </a:lnTo>
                  <a:lnTo>
                    <a:pt x="1986381" y="764057"/>
                  </a:lnTo>
                  <a:close/>
                </a:path>
                <a:path w="2623820" h="7884159">
                  <a:moveTo>
                    <a:pt x="2215553" y="702995"/>
                  </a:moveTo>
                  <a:lnTo>
                    <a:pt x="2209088" y="703554"/>
                  </a:lnTo>
                  <a:lnTo>
                    <a:pt x="2208923" y="704761"/>
                  </a:lnTo>
                  <a:lnTo>
                    <a:pt x="2212479" y="703541"/>
                  </a:lnTo>
                  <a:lnTo>
                    <a:pt x="2215553" y="702995"/>
                  </a:lnTo>
                  <a:close/>
                </a:path>
                <a:path w="2623820" h="7884159">
                  <a:moveTo>
                    <a:pt x="2218067" y="702779"/>
                  </a:moveTo>
                  <a:lnTo>
                    <a:pt x="2217356" y="702729"/>
                  </a:lnTo>
                  <a:lnTo>
                    <a:pt x="2216505" y="702805"/>
                  </a:lnTo>
                  <a:lnTo>
                    <a:pt x="2215553" y="702995"/>
                  </a:lnTo>
                  <a:lnTo>
                    <a:pt x="2218067" y="702779"/>
                  </a:lnTo>
                  <a:close/>
                </a:path>
                <a:path w="2623820" h="7884159">
                  <a:moveTo>
                    <a:pt x="2260866" y="687705"/>
                  </a:moveTo>
                  <a:lnTo>
                    <a:pt x="2260625" y="687311"/>
                  </a:lnTo>
                  <a:lnTo>
                    <a:pt x="2260244" y="687006"/>
                  </a:lnTo>
                  <a:lnTo>
                    <a:pt x="2259888" y="686866"/>
                  </a:lnTo>
                  <a:lnTo>
                    <a:pt x="2259977" y="687222"/>
                  </a:lnTo>
                  <a:lnTo>
                    <a:pt x="2260346" y="687489"/>
                  </a:lnTo>
                  <a:lnTo>
                    <a:pt x="2260866" y="687705"/>
                  </a:lnTo>
                  <a:close/>
                </a:path>
                <a:path w="2623820" h="7884159">
                  <a:moveTo>
                    <a:pt x="2320683" y="672630"/>
                  </a:moveTo>
                  <a:lnTo>
                    <a:pt x="2317521" y="674789"/>
                  </a:lnTo>
                  <a:lnTo>
                    <a:pt x="2319426" y="674357"/>
                  </a:lnTo>
                  <a:lnTo>
                    <a:pt x="2319896" y="673862"/>
                  </a:lnTo>
                  <a:lnTo>
                    <a:pt x="2320302" y="673277"/>
                  </a:lnTo>
                  <a:lnTo>
                    <a:pt x="2320683" y="672630"/>
                  </a:lnTo>
                  <a:close/>
                </a:path>
                <a:path w="2623820" h="7884159">
                  <a:moveTo>
                    <a:pt x="2397887" y="658406"/>
                  </a:moveTo>
                  <a:lnTo>
                    <a:pt x="2397798" y="657860"/>
                  </a:lnTo>
                  <a:lnTo>
                    <a:pt x="2397429" y="657263"/>
                  </a:lnTo>
                  <a:lnTo>
                    <a:pt x="2396642" y="656564"/>
                  </a:lnTo>
                  <a:lnTo>
                    <a:pt x="2394813" y="656831"/>
                  </a:lnTo>
                  <a:lnTo>
                    <a:pt x="2394826" y="659841"/>
                  </a:lnTo>
                  <a:lnTo>
                    <a:pt x="2394407" y="661263"/>
                  </a:lnTo>
                  <a:lnTo>
                    <a:pt x="2395169" y="659841"/>
                  </a:lnTo>
                  <a:lnTo>
                    <a:pt x="2396363" y="658990"/>
                  </a:lnTo>
                  <a:lnTo>
                    <a:pt x="2397887" y="658406"/>
                  </a:lnTo>
                  <a:close/>
                </a:path>
                <a:path w="2623820" h="7884159">
                  <a:moveTo>
                    <a:pt x="2525966" y="635355"/>
                  </a:moveTo>
                  <a:lnTo>
                    <a:pt x="2525395" y="635558"/>
                  </a:lnTo>
                  <a:lnTo>
                    <a:pt x="2523794" y="636168"/>
                  </a:lnTo>
                  <a:lnTo>
                    <a:pt x="2525966" y="635355"/>
                  </a:lnTo>
                  <a:close/>
                </a:path>
                <a:path w="2623820" h="7884159">
                  <a:moveTo>
                    <a:pt x="2541701" y="644588"/>
                  </a:moveTo>
                  <a:lnTo>
                    <a:pt x="2538438" y="645223"/>
                  </a:lnTo>
                  <a:lnTo>
                    <a:pt x="2539949" y="645045"/>
                  </a:lnTo>
                  <a:lnTo>
                    <a:pt x="2540939" y="644842"/>
                  </a:lnTo>
                  <a:lnTo>
                    <a:pt x="2541701" y="644588"/>
                  </a:lnTo>
                  <a:close/>
                </a:path>
                <a:path w="2623820" h="7884159">
                  <a:moveTo>
                    <a:pt x="2547086" y="643064"/>
                  </a:moveTo>
                  <a:lnTo>
                    <a:pt x="2543937" y="644017"/>
                  </a:lnTo>
                  <a:lnTo>
                    <a:pt x="2543886" y="644385"/>
                  </a:lnTo>
                  <a:lnTo>
                    <a:pt x="2543822" y="644588"/>
                  </a:lnTo>
                  <a:lnTo>
                    <a:pt x="2545118" y="644182"/>
                  </a:lnTo>
                  <a:lnTo>
                    <a:pt x="2546146" y="643661"/>
                  </a:lnTo>
                  <a:lnTo>
                    <a:pt x="2547086" y="643064"/>
                  </a:lnTo>
                  <a:close/>
                </a:path>
                <a:path w="2623820" h="7884159">
                  <a:moveTo>
                    <a:pt x="2613114" y="626198"/>
                  </a:moveTo>
                  <a:lnTo>
                    <a:pt x="2607614" y="624484"/>
                  </a:lnTo>
                  <a:lnTo>
                    <a:pt x="2601176" y="625576"/>
                  </a:lnTo>
                  <a:lnTo>
                    <a:pt x="2594851" y="628992"/>
                  </a:lnTo>
                  <a:lnTo>
                    <a:pt x="2593289" y="628510"/>
                  </a:lnTo>
                  <a:lnTo>
                    <a:pt x="2594533" y="627354"/>
                  </a:lnTo>
                  <a:lnTo>
                    <a:pt x="2594749" y="626668"/>
                  </a:lnTo>
                  <a:lnTo>
                    <a:pt x="2590457" y="629170"/>
                  </a:lnTo>
                  <a:lnTo>
                    <a:pt x="2585694" y="633056"/>
                  </a:lnTo>
                  <a:lnTo>
                    <a:pt x="2589199" y="635635"/>
                  </a:lnTo>
                  <a:lnTo>
                    <a:pt x="2593162" y="631520"/>
                  </a:lnTo>
                  <a:lnTo>
                    <a:pt x="2594483" y="632701"/>
                  </a:lnTo>
                  <a:lnTo>
                    <a:pt x="2598686" y="627875"/>
                  </a:lnTo>
                  <a:lnTo>
                    <a:pt x="2602509" y="626757"/>
                  </a:lnTo>
                  <a:lnTo>
                    <a:pt x="2605659" y="627722"/>
                  </a:lnTo>
                  <a:lnTo>
                    <a:pt x="2605214" y="629094"/>
                  </a:lnTo>
                  <a:lnTo>
                    <a:pt x="2606446" y="627976"/>
                  </a:lnTo>
                  <a:lnTo>
                    <a:pt x="2611386" y="628738"/>
                  </a:lnTo>
                  <a:lnTo>
                    <a:pt x="2613114" y="626198"/>
                  </a:lnTo>
                  <a:close/>
                </a:path>
                <a:path w="2623820" h="7884159">
                  <a:moveTo>
                    <a:pt x="2623223" y="627049"/>
                  </a:moveTo>
                  <a:lnTo>
                    <a:pt x="2622092" y="625132"/>
                  </a:lnTo>
                  <a:lnTo>
                    <a:pt x="2618270" y="626249"/>
                  </a:lnTo>
                  <a:lnTo>
                    <a:pt x="2616085" y="630186"/>
                  </a:lnTo>
                  <a:lnTo>
                    <a:pt x="2621953" y="628154"/>
                  </a:lnTo>
                  <a:lnTo>
                    <a:pt x="2623223" y="627049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2970326" y="704258"/>
              <a:ext cx="2589530" cy="1852930"/>
            </a:xfrm>
            <a:custGeom>
              <a:avLst/>
              <a:gdLst/>
              <a:ahLst/>
              <a:cxnLst/>
              <a:rect l="l" t="t" r="r" b="b"/>
              <a:pathLst>
                <a:path w="2589529" h="1852930">
                  <a:moveTo>
                    <a:pt x="31953" y="896924"/>
                  </a:moveTo>
                  <a:lnTo>
                    <a:pt x="23914" y="900430"/>
                  </a:lnTo>
                  <a:lnTo>
                    <a:pt x="29692" y="900430"/>
                  </a:lnTo>
                  <a:lnTo>
                    <a:pt x="31953" y="896924"/>
                  </a:lnTo>
                  <a:close/>
                </a:path>
                <a:path w="2589529" h="1852930">
                  <a:moveTo>
                    <a:pt x="32651" y="896620"/>
                  </a:moveTo>
                  <a:lnTo>
                    <a:pt x="32283" y="896505"/>
                  </a:lnTo>
                  <a:lnTo>
                    <a:pt x="32143" y="896620"/>
                  </a:lnTo>
                  <a:lnTo>
                    <a:pt x="31953" y="896924"/>
                  </a:lnTo>
                  <a:lnTo>
                    <a:pt x="32651" y="896620"/>
                  </a:lnTo>
                  <a:close/>
                </a:path>
                <a:path w="2589529" h="1852930">
                  <a:moveTo>
                    <a:pt x="50368" y="887298"/>
                  </a:moveTo>
                  <a:lnTo>
                    <a:pt x="49250" y="886561"/>
                  </a:lnTo>
                  <a:lnTo>
                    <a:pt x="48742" y="886815"/>
                  </a:lnTo>
                  <a:lnTo>
                    <a:pt x="47993" y="887603"/>
                  </a:lnTo>
                  <a:lnTo>
                    <a:pt x="50368" y="887298"/>
                  </a:lnTo>
                  <a:close/>
                </a:path>
                <a:path w="2589529" h="1852930">
                  <a:moveTo>
                    <a:pt x="57137" y="886460"/>
                  </a:moveTo>
                  <a:lnTo>
                    <a:pt x="50368" y="887298"/>
                  </a:lnTo>
                  <a:lnTo>
                    <a:pt x="51015" y="887730"/>
                  </a:lnTo>
                  <a:lnTo>
                    <a:pt x="45859" y="891540"/>
                  </a:lnTo>
                  <a:lnTo>
                    <a:pt x="53111" y="890270"/>
                  </a:lnTo>
                  <a:lnTo>
                    <a:pt x="57137" y="886460"/>
                  </a:lnTo>
                  <a:close/>
                </a:path>
                <a:path w="2589529" h="1852930">
                  <a:moveTo>
                    <a:pt x="65798" y="882726"/>
                  </a:moveTo>
                  <a:lnTo>
                    <a:pt x="62776" y="885190"/>
                  </a:lnTo>
                  <a:lnTo>
                    <a:pt x="64897" y="883920"/>
                  </a:lnTo>
                  <a:lnTo>
                    <a:pt x="65798" y="882726"/>
                  </a:lnTo>
                  <a:close/>
                </a:path>
                <a:path w="2589529" h="1852930">
                  <a:moveTo>
                    <a:pt x="159054" y="846810"/>
                  </a:moveTo>
                  <a:lnTo>
                    <a:pt x="157632" y="847090"/>
                  </a:lnTo>
                  <a:lnTo>
                    <a:pt x="158737" y="847090"/>
                  </a:lnTo>
                  <a:lnTo>
                    <a:pt x="159054" y="846810"/>
                  </a:lnTo>
                  <a:close/>
                </a:path>
                <a:path w="2589529" h="1852930">
                  <a:moveTo>
                    <a:pt x="185686" y="837374"/>
                  </a:moveTo>
                  <a:lnTo>
                    <a:pt x="183845" y="838200"/>
                  </a:lnTo>
                  <a:lnTo>
                    <a:pt x="185470" y="840740"/>
                  </a:lnTo>
                  <a:lnTo>
                    <a:pt x="185013" y="838200"/>
                  </a:lnTo>
                  <a:lnTo>
                    <a:pt x="185686" y="837374"/>
                  </a:lnTo>
                  <a:close/>
                </a:path>
                <a:path w="2589529" h="1852930">
                  <a:moveTo>
                    <a:pt x="231521" y="821690"/>
                  </a:moveTo>
                  <a:lnTo>
                    <a:pt x="230162" y="821690"/>
                  </a:lnTo>
                  <a:lnTo>
                    <a:pt x="231013" y="822020"/>
                  </a:lnTo>
                  <a:lnTo>
                    <a:pt x="231521" y="821690"/>
                  </a:lnTo>
                  <a:close/>
                </a:path>
                <a:path w="2589529" h="1852930">
                  <a:moveTo>
                    <a:pt x="233476" y="822960"/>
                  </a:moveTo>
                  <a:lnTo>
                    <a:pt x="231013" y="822020"/>
                  </a:lnTo>
                  <a:lnTo>
                    <a:pt x="223685" y="826770"/>
                  </a:lnTo>
                  <a:lnTo>
                    <a:pt x="233476" y="822960"/>
                  </a:lnTo>
                  <a:close/>
                </a:path>
                <a:path w="2589529" h="1852930">
                  <a:moveTo>
                    <a:pt x="292519" y="793203"/>
                  </a:moveTo>
                  <a:lnTo>
                    <a:pt x="290791" y="793013"/>
                  </a:lnTo>
                  <a:lnTo>
                    <a:pt x="289560" y="792530"/>
                  </a:lnTo>
                  <a:lnTo>
                    <a:pt x="288544" y="791959"/>
                  </a:lnTo>
                  <a:lnTo>
                    <a:pt x="290334" y="793496"/>
                  </a:lnTo>
                  <a:lnTo>
                    <a:pt x="281139" y="798017"/>
                  </a:lnTo>
                  <a:lnTo>
                    <a:pt x="292519" y="793203"/>
                  </a:lnTo>
                  <a:close/>
                </a:path>
                <a:path w="2589529" h="1852930">
                  <a:moveTo>
                    <a:pt x="298475" y="786714"/>
                  </a:moveTo>
                  <a:lnTo>
                    <a:pt x="289801" y="788670"/>
                  </a:lnTo>
                  <a:lnTo>
                    <a:pt x="290830" y="791210"/>
                  </a:lnTo>
                  <a:lnTo>
                    <a:pt x="298475" y="786714"/>
                  </a:lnTo>
                  <a:close/>
                </a:path>
                <a:path w="2589529" h="1852930">
                  <a:moveTo>
                    <a:pt x="301078" y="786130"/>
                  </a:moveTo>
                  <a:lnTo>
                    <a:pt x="299923" y="785863"/>
                  </a:lnTo>
                  <a:lnTo>
                    <a:pt x="298475" y="786714"/>
                  </a:lnTo>
                  <a:lnTo>
                    <a:pt x="301078" y="786130"/>
                  </a:lnTo>
                  <a:close/>
                </a:path>
                <a:path w="2589529" h="1852930">
                  <a:moveTo>
                    <a:pt x="388696" y="753110"/>
                  </a:moveTo>
                  <a:lnTo>
                    <a:pt x="388188" y="753110"/>
                  </a:lnTo>
                  <a:lnTo>
                    <a:pt x="385965" y="754380"/>
                  </a:lnTo>
                  <a:lnTo>
                    <a:pt x="388696" y="753110"/>
                  </a:lnTo>
                  <a:close/>
                </a:path>
                <a:path w="2589529" h="1852930">
                  <a:moveTo>
                    <a:pt x="395986" y="748093"/>
                  </a:moveTo>
                  <a:lnTo>
                    <a:pt x="393776" y="749300"/>
                  </a:lnTo>
                  <a:lnTo>
                    <a:pt x="394589" y="749960"/>
                  </a:lnTo>
                  <a:lnTo>
                    <a:pt x="395986" y="748093"/>
                  </a:lnTo>
                  <a:close/>
                </a:path>
                <a:path w="2589529" h="1852930">
                  <a:moveTo>
                    <a:pt x="398526" y="753110"/>
                  </a:moveTo>
                  <a:lnTo>
                    <a:pt x="394589" y="749960"/>
                  </a:lnTo>
                  <a:lnTo>
                    <a:pt x="394131" y="750570"/>
                  </a:lnTo>
                  <a:lnTo>
                    <a:pt x="388696" y="753110"/>
                  </a:lnTo>
                  <a:lnTo>
                    <a:pt x="398526" y="753110"/>
                  </a:lnTo>
                  <a:close/>
                </a:path>
                <a:path w="2589529" h="1852930">
                  <a:moveTo>
                    <a:pt x="470382" y="697230"/>
                  </a:moveTo>
                  <a:lnTo>
                    <a:pt x="469290" y="697687"/>
                  </a:lnTo>
                  <a:lnTo>
                    <a:pt x="469620" y="698500"/>
                  </a:lnTo>
                  <a:lnTo>
                    <a:pt x="470382" y="697230"/>
                  </a:lnTo>
                  <a:close/>
                </a:path>
                <a:path w="2589529" h="1852930">
                  <a:moveTo>
                    <a:pt x="528599" y="698500"/>
                  </a:moveTo>
                  <a:lnTo>
                    <a:pt x="520293" y="698500"/>
                  </a:lnTo>
                  <a:lnTo>
                    <a:pt x="522274" y="699770"/>
                  </a:lnTo>
                  <a:lnTo>
                    <a:pt x="520649" y="701040"/>
                  </a:lnTo>
                  <a:lnTo>
                    <a:pt x="528599" y="698500"/>
                  </a:lnTo>
                  <a:close/>
                </a:path>
                <a:path w="2589529" h="1852930">
                  <a:moveTo>
                    <a:pt x="529742" y="695960"/>
                  </a:moveTo>
                  <a:lnTo>
                    <a:pt x="527405" y="697230"/>
                  </a:lnTo>
                  <a:lnTo>
                    <a:pt x="529742" y="695960"/>
                  </a:lnTo>
                  <a:close/>
                </a:path>
                <a:path w="2589529" h="1852930">
                  <a:moveTo>
                    <a:pt x="538353" y="690880"/>
                  </a:moveTo>
                  <a:lnTo>
                    <a:pt x="493458" y="690880"/>
                  </a:lnTo>
                  <a:lnTo>
                    <a:pt x="490664" y="690880"/>
                  </a:lnTo>
                  <a:lnTo>
                    <a:pt x="486867" y="694690"/>
                  </a:lnTo>
                  <a:lnTo>
                    <a:pt x="481584" y="695960"/>
                  </a:lnTo>
                  <a:lnTo>
                    <a:pt x="480529" y="695960"/>
                  </a:lnTo>
                  <a:lnTo>
                    <a:pt x="482904" y="693420"/>
                  </a:lnTo>
                  <a:lnTo>
                    <a:pt x="473341" y="697230"/>
                  </a:lnTo>
                  <a:lnTo>
                    <a:pt x="466064" y="701040"/>
                  </a:lnTo>
                  <a:lnTo>
                    <a:pt x="464464" y="701979"/>
                  </a:lnTo>
                  <a:lnTo>
                    <a:pt x="464464" y="717550"/>
                  </a:lnTo>
                  <a:lnTo>
                    <a:pt x="461543" y="718820"/>
                  </a:lnTo>
                  <a:lnTo>
                    <a:pt x="458495" y="720090"/>
                  </a:lnTo>
                  <a:lnTo>
                    <a:pt x="457441" y="720090"/>
                  </a:lnTo>
                  <a:lnTo>
                    <a:pt x="457758" y="718820"/>
                  </a:lnTo>
                  <a:lnTo>
                    <a:pt x="459701" y="717550"/>
                  </a:lnTo>
                  <a:lnTo>
                    <a:pt x="458914" y="718820"/>
                  </a:lnTo>
                  <a:lnTo>
                    <a:pt x="463638" y="717550"/>
                  </a:lnTo>
                  <a:lnTo>
                    <a:pt x="464464" y="717550"/>
                  </a:lnTo>
                  <a:lnTo>
                    <a:pt x="464464" y="701979"/>
                  </a:lnTo>
                  <a:lnTo>
                    <a:pt x="459536" y="704850"/>
                  </a:lnTo>
                  <a:lnTo>
                    <a:pt x="452272" y="707390"/>
                  </a:lnTo>
                  <a:lnTo>
                    <a:pt x="451700" y="706120"/>
                  </a:lnTo>
                  <a:lnTo>
                    <a:pt x="449961" y="706120"/>
                  </a:lnTo>
                  <a:lnTo>
                    <a:pt x="461251" y="701040"/>
                  </a:lnTo>
                  <a:lnTo>
                    <a:pt x="467347" y="698500"/>
                  </a:lnTo>
                  <a:lnTo>
                    <a:pt x="469290" y="697687"/>
                  </a:lnTo>
                  <a:lnTo>
                    <a:pt x="468579" y="695960"/>
                  </a:lnTo>
                  <a:lnTo>
                    <a:pt x="459308" y="698500"/>
                  </a:lnTo>
                  <a:lnTo>
                    <a:pt x="465124" y="692150"/>
                  </a:lnTo>
                  <a:lnTo>
                    <a:pt x="459511" y="697230"/>
                  </a:lnTo>
                  <a:lnTo>
                    <a:pt x="452831" y="702310"/>
                  </a:lnTo>
                  <a:lnTo>
                    <a:pt x="447776" y="704989"/>
                  </a:lnTo>
                  <a:lnTo>
                    <a:pt x="447776" y="725170"/>
                  </a:lnTo>
                  <a:lnTo>
                    <a:pt x="443166" y="727710"/>
                  </a:lnTo>
                  <a:lnTo>
                    <a:pt x="447763" y="725170"/>
                  </a:lnTo>
                  <a:lnTo>
                    <a:pt x="447776" y="704989"/>
                  </a:lnTo>
                  <a:lnTo>
                    <a:pt x="438442" y="709930"/>
                  </a:lnTo>
                  <a:lnTo>
                    <a:pt x="437388" y="708660"/>
                  </a:lnTo>
                  <a:lnTo>
                    <a:pt x="435559" y="708660"/>
                  </a:lnTo>
                  <a:lnTo>
                    <a:pt x="433819" y="709930"/>
                  </a:lnTo>
                  <a:lnTo>
                    <a:pt x="432269" y="711200"/>
                  </a:lnTo>
                  <a:lnTo>
                    <a:pt x="429272" y="711200"/>
                  </a:lnTo>
                  <a:lnTo>
                    <a:pt x="427355" y="712470"/>
                  </a:lnTo>
                  <a:lnTo>
                    <a:pt x="424611" y="713740"/>
                  </a:lnTo>
                  <a:lnTo>
                    <a:pt x="423392" y="712114"/>
                  </a:lnTo>
                  <a:lnTo>
                    <a:pt x="423392" y="713740"/>
                  </a:lnTo>
                  <a:lnTo>
                    <a:pt x="418249" y="716280"/>
                  </a:lnTo>
                  <a:lnTo>
                    <a:pt x="418109" y="716280"/>
                  </a:lnTo>
                  <a:lnTo>
                    <a:pt x="418236" y="715010"/>
                  </a:lnTo>
                  <a:lnTo>
                    <a:pt x="418655" y="715010"/>
                  </a:lnTo>
                  <a:lnTo>
                    <a:pt x="421513" y="713740"/>
                  </a:lnTo>
                  <a:lnTo>
                    <a:pt x="423392" y="713740"/>
                  </a:lnTo>
                  <a:lnTo>
                    <a:pt x="423392" y="712114"/>
                  </a:lnTo>
                  <a:lnTo>
                    <a:pt x="422706" y="711200"/>
                  </a:lnTo>
                  <a:lnTo>
                    <a:pt x="413727" y="716280"/>
                  </a:lnTo>
                  <a:lnTo>
                    <a:pt x="409143" y="718820"/>
                  </a:lnTo>
                  <a:lnTo>
                    <a:pt x="410654" y="721360"/>
                  </a:lnTo>
                  <a:lnTo>
                    <a:pt x="404520" y="722630"/>
                  </a:lnTo>
                  <a:lnTo>
                    <a:pt x="411734" y="722630"/>
                  </a:lnTo>
                  <a:lnTo>
                    <a:pt x="414718" y="721360"/>
                  </a:lnTo>
                  <a:lnTo>
                    <a:pt x="414997" y="720801"/>
                  </a:lnTo>
                  <a:lnTo>
                    <a:pt x="415607" y="720712"/>
                  </a:lnTo>
                  <a:lnTo>
                    <a:pt x="415950" y="720090"/>
                  </a:lnTo>
                  <a:lnTo>
                    <a:pt x="416318" y="720090"/>
                  </a:lnTo>
                  <a:lnTo>
                    <a:pt x="424713" y="716280"/>
                  </a:lnTo>
                  <a:lnTo>
                    <a:pt x="427520" y="715010"/>
                  </a:lnTo>
                  <a:lnTo>
                    <a:pt x="424510" y="717550"/>
                  </a:lnTo>
                  <a:lnTo>
                    <a:pt x="421246" y="721360"/>
                  </a:lnTo>
                  <a:lnTo>
                    <a:pt x="415607" y="721360"/>
                  </a:lnTo>
                  <a:lnTo>
                    <a:pt x="413994" y="723900"/>
                  </a:lnTo>
                  <a:lnTo>
                    <a:pt x="412178" y="726440"/>
                  </a:lnTo>
                  <a:lnTo>
                    <a:pt x="411073" y="728980"/>
                  </a:lnTo>
                  <a:lnTo>
                    <a:pt x="403301" y="727710"/>
                  </a:lnTo>
                  <a:lnTo>
                    <a:pt x="390499" y="730250"/>
                  </a:lnTo>
                  <a:lnTo>
                    <a:pt x="387858" y="728980"/>
                  </a:lnTo>
                  <a:lnTo>
                    <a:pt x="377139" y="734060"/>
                  </a:lnTo>
                  <a:lnTo>
                    <a:pt x="365963" y="739140"/>
                  </a:lnTo>
                  <a:lnTo>
                    <a:pt x="356019" y="745490"/>
                  </a:lnTo>
                  <a:lnTo>
                    <a:pt x="349034" y="751840"/>
                  </a:lnTo>
                  <a:lnTo>
                    <a:pt x="345351" y="754380"/>
                  </a:lnTo>
                  <a:lnTo>
                    <a:pt x="343890" y="751840"/>
                  </a:lnTo>
                  <a:lnTo>
                    <a:pt x="342099" y="751840"/>
                  </a:lnTo>
                  <a:lnTo>
                    <a:pt x="344157" y="750570"/>
                  </a:lnTo>
                  <a:lnTo>
                    <a:pt x="346887" y="749300"/>
                  </a:lnTo>
                  <a:lnTo>
                    <a:pt x="347827" y="748030"/>
                  </a:lnTo>
                  <a:lnTo>
                    <a:pt x="341109" y="751840"/>
                  </a:lnTo>
                  <a:lnTo>
                    <a:pt x="333451" y="755650"/>
                  </a:lnTo>
                  <a:lnTo>
                    <a:pt x="327101" y="759460"/>
                  </a:lnTo>
                  <a:lnTo>
                    <a:pt x="324269" y="762000"/>
                  </a:lnTo>
                  <a:lnTo>
                    <a:pt x="320268" y="763270"/>
                  </a:lnTo>
                  <a:lnTo>
                    <a:pt x="320751" y="762000"/>
                  </a:lnTo>
                  <a:lnTo>
                    <a:pt x="320700" y="760730"/>
                  </a:lnTo>
                  <a:lnTo>
                    <a:pt x="315087" y="763270"/>
                  </a:lnTo>
                  <a:lnTo>
                    <a:pt x="316496" y="760730"/>
                  </a:lnTo>
                  <a:lnTo>
                    <a:pt x="297383" y="768350"/>
                  </a:lnTo>
                  <a:lnTo>
                    <a:pt x="281393" y="777240"/>
                  </a:lnTo>
                  <a:lnTo>
                    <a:pt x="264731" y="786130"/>
                  </a:lnTo>
                  <a:lnTo>
                    <a:pt x="243611" y="792480"/>
                  </a:lnTo>
                  <a:lnTo>
                    <a:pt x="247637" y="792480"/>
                  </a:lnTo>
                  <a:lnTo>
                    <a:pt x="195491" y="812800"/>
                  </a:lnTo>
                  <a:lnTo>
                    <a:pt x="169481" y="824230"/>
                  </a:lnTo>
                  <a:lnTo>
                    <a:pt x="143014" y="831850"/>
                  </a:lnTo>
                  <a:lnTo>
                    <a:pt x="133019" y="834390"/>
                  </a:lnTo>
                  <a:lnTo>
                    <a:pt x="132892" y="838200"/>
                  </a:lnTo>
                  <a:lnTo>
                    <a:pt x="127711" y="842010"/>
                  </a:lnTo>
                  <a:lnTo>
                    <a:pt x="124485" y="839470"/>
                  </a:lnTo>
                  <a:lnTo>
                    <a:pt x="115811" y="847090"/>
                  </a:lnTo>
                  <a:lnTo>
                    <a:pt x="105702" y="850900"/>
                  </a:lnTo>
                  <a:lnTo>
                    <a:pt x="95135" y="852170"/>
                  </a:lnTo>
                  <a:lnTo>
                    <a:pt x="84035" y="854710"/>
                  </a:lnTo>
                  <a:lnTo>
                    <a:pt x="72288" y="861060"/>
                  </a:lnTo>
                  <a:lnTo>
                    <a:pt x="75387" y="862330"/>
                  </a:lnTo>
                  <a:lnTo>
                    <a:pt x="68770" y="863600"/>
                  </a:lnTo>
                  <a:lnTo>
                    <a:pt x="55397" y="871220"/>
                  </a:lnTo>
                  <a:lnTo>
                    <a:pt x="55587" y="868680"/>
                  </a:lnTo>
                  <a:lnTo>
                    <a:pt x="55067" y="868680"/>
                  </a:lnTo>
                  <a:lnTo>
                    <a:pt x="54267" y="871220"/>
                  </a:lnTo>
                  <a:lnTo>
                    <a:pt x="51346" y="871220"/>
                  </a:lnTo>
                  <a:lnTo>
                    <a:pt x="50558" y="869950"/>
                  </a:lnTo>
                  <a:lnTo>
                    <a:pt x="35725" y="878840"/>
                  </a:lnTo>
                  <a:lnTo>
                    <a:pt x="30010" y="878840"/>
                  </a:lnTo>
                  <a:lnTo>
                    <a:pt x="28486" y="877570"/>
                  </a:lnTo>
                  <a:lnTo>
                    <a:pt x="25958" y="876300"/>
                  </a:lnTo>
                  <a:lnTo>
                    <a:pt x="17259" y="878840"/>
                  </a:lnTo>
                  <a:lnTo>
                    <a:pt x="10820" y="881380"/>
                  </a:lnTo>
                  <a:lnTo>
                    <a:pt x="0" y="890270"/>
                  </a:lnTo>
                  <a:lnTo>
                    <a:pt x="2895" y="890270"/>
                  </a:lnTo>
                  <a:lnTo>
                    <a:pt x="5613" y="889000"/>
                  </a:lnTo>
                  <a:lnTo>
                    <a:pt x="10134" y="889000"/>
                  </a:lnTo>
                  <a:lnTo>
                    <a:pt x="10934" y="890270"/>
                  </a:lnTo>
                  <a:lnTo>
                    <a:pt x="5143" y="892810"/>
                  </a:lnTo>
                  <a:lnTo>
                    <a:pt x="5778" y="897890"/>
                  </a:lnTo>
                  <a:lnTo>
                    <a:pt x="2870" y="904240"/>
                  </a:lnTo>
                  <a:lnTo>
                    <a:pt x="19075" y="901700"/>
                  </a:lnTo>
                  <a:lnTo>
                    <a:pt x="28435" y="895350"/>
                  </a:lnTo>
                  <a:lnTo>
                    <a:pt x="32283" y="896505"/>
                  </a:lnTo>
                  <a:lnTo>
                    <a:pt x="33680" y="895350"/>
                  </a:lnTo>
                  <a:lnTo>
                    <a:pt x="35204" y="894080"/>
                  </a:lnTo>
                  <a:lnTo>
                    <a:pt x="36499" y="895350"/>
                  </a:lnTo>
                  <a:lnTo>
                    <a:pt x="40513" y="895350"/>
                  </a:lnTo>
                  <a:lnTo>
                    <a:pt x="41744" y="894080"/>
                  </a:lnTo>
                  <a:lnTo>
                    <a:pt x="46634" y="889000"/>
                  </a:lnTo>
                  <a:lnTo>
                    <a:pt x="47866" y="887730"/>
                  </a:lnTo>
                  <a:lnTo>
                    <a:pt x="47993" y="887603"/>
                  </a:lnTo>
                  <a:lnTo>
                    <a:pt x="46964" y="887730"/>
                  </a:lnTo>
                  <a:lnTo>
                    <a:pt x="48742" y="886815"/>
                  </a:lnTo>
                  <a:lnTo>
                    <a:pt x="49085" y="886460"/>
                  </a:lnTo>
                  <a:lnTo>
                    <a:pt x="49250" y="886561"/>
                  </a:lnTo>
                  <a:lnTo>
                    <a:pt x="49441" y="886460"/>
                  </a:lnTo>
                  <a:lnTo>
                    <a:pt x="54394" y="883920"/>
                  </a:lnTo>
                  <a:lnTo>
                    <a:pt x="60198" y="883920"/>
                  </a:lnTo>
                  <a:lnTo>
                    <a:pt x="59397" y="886460"/>
                  </a:lnTo>
                  <a:lnTo>
                    <a:pt x="61988" y="883920"/>
                  </a:lnTo>
                  <a:lnTo>
                    <a:pt x="64579" y="881380"/>
                  </a:lnTo>
                  <a:lnTo>
                    <a:pt x="65849" y="882650"/>
                  </a:lnTo>
                  <a:lnTo>
                    <a:pt x="67449" y="881380"/>
                  </a:lnTo>
                  <a:lnTo>
                    <a:pt x="76352" y="878840"/>
                  </a:lnTo>
                  <a:lnTo>
                    <a:pt x="78105" y="876300"/>
                  </a:lnTo>
                  <a:lnTo>
                    <a:pt x="84302" y="876300"/>
                  </a:lnTo>
                  <a:lnTo>
                    <a:pt x="91744" y="871220"/>
                  </a:lnTo>
                  <a:lnTo>
                    <a:pt x="95465" y="868680"/>
                  </a:lnTo>
                  <a:lnTo>
                    <a:pt x="96621" y="872490"/>
                  </a:lnTo>
                  <a:lnTo>
                    <a:pt x="97866" y="871220"/>
                  </a:lnTo>
                  <a:lnTo>
                    <a:pt x="101180" y="868680"/>
                  </a:lnTo>
                  <a:lnTo>
                    <a:pt x="104508" y="866140"/>
                  </a:lnTo>
                  <a:lnTo>
                    <a:pt x="109220" y="863600"/>
                  </a:lnTo>
                  <a:lnTo>
                    <a:pt x="109194" y="866140"/>
                  </a:lnTo>
                  <a:lnTo>
                    <a:pt x="118694" y="863600"/>
                  </a:lnTo>
                  <a:lnTo>
                    <a:pt x="123444" y="862330"/>
                  </a:lnTo>
                  <a:lnTo>
                    <a:pt x="127127" y="863600"/>
                  </a:lnTo>
                  <a:lnTo>
                    <a:pt x="128549" y="862330"/>
                  </a:lnTo>
                  <a:lnTo>
                    <a:pt x="132791" y="858520"/>
                  </a:lnTo>
                  <a:lnTo>
                    <a:pt x="141490" y="854710"/>
                  </a:lnTo>
                  <a:lnTo>
                    <a:pt x="151269" y="849630"/>
                  </a:lnTo>
                  <a:lnTo>
                    <a:pt x="160197" y="845820"/>
                  </a:lnTo>
                  <a:lnTo>
                    <a:pt x="159054" y="846810"/>
                  </a:lnTo>
                  <a:lnTo>
                    <a:pt x="164236" y="845820"/>
                  </a:lnTo>
                  <a:lnTo>
                    <a:pt x="166687" y="845820"/>
                  </a:lnTo>
                  <a:lnTo>
                    <a:pt x="171157" y="844550"/>
                  </a:lnTo>
                  <a:lnTo>
                    <a:pt x="170700" y="842010"/>
                  </a:lnTo>
                  <a:lnTo>
                    <a:pt x="170472" y="840740"/>
                  </a:lnTo>
                  <a:lnTo>
                    <a:pt x="180136" y="835660"/>
                  </a:lnTo>
                  <a:lnTo>
                    <a:pt x="184594" y="831850"/>
                  </a:lnTo>
                  <a:lnTo>
                    <a:pt x="188125" y="833120"/>
                  </a:lnTo>
                  <a:lnTo>
                    <a:pt x="187083" y="835660"/>
                  </a:lnTo>
                  <a:lnTo>
                    <a:pt x="185686" y="837374"/>
                  </a:lnTo>
                  <a:lnTo>
                    <a:pt x="197929" y="831850"/>
                  </a:lnTo>
                  <a:lnTo>
                    <a:pt x="194221" y="830580"/>
                  </a:lnTo>
                  <a:lnTo>
                    <a:pt x="201168" y="830580"/>
                  </a:lnTo>
                  <a:lnTo>
                    <a:pt x="199859" y="829310"/>
                  </a:lnTo>
                  <a:lnTo>
                    <a:pt x="204228" y="831850"/>
                  </a:lnTo>
                  <a:lnTo>
                    <a:pt x="203796" y="829310"/>
                  </a:lnTo>
                  <a:lnTo>
                    <a:pt x="203377" y="826770"/>
                  </a:lnTo>
                  <a:lnTo>
                    <a:pt x="209524" y="828040"/>
                  </a:lnTo>
                  <a:lnTo>
                    <a:pt x="210477" y="826770"/>
                  </a:lnTo>
                  <a:lnTo>
                    <a:pt x="213347" y="822960"/>
                  </a:lnTo>
                  <a:lnTo>
                    <a:pt x="218198" y="822960"/>
                  </a:lnTo>
                  <a:lnTo>
                    <a:pt x="220116" y="824230"/>
                  </a:lnTo>
                  <a:lnTo>
                    <a:pt x="221907" y="824230"/>
                  </a:lnTo>
                  <a:lnTo>
                    <a:pt x="224142" y="822960"/>
                  </a:lnTo>
                  <a:lnTo>
                    <a:pt x="226377" y="821690"/>
                  </a:lnTo>
                  <a:lnTo>
                    <a:pt x="230162" y="821690"/>
                  </a:lnTo>
                  <a:lnTo>
                    <a:pt x="226860" y="820420"/>
                  </a:lnTo>
                  <a:lnTo>
                    <a:pt x="228092" y="817880"/>
                  </a:lnTo>
                  <a:lnTo>
                    <a:pt x="239331" y="812800"/>
                  </a:lnTo>
                  <a:lnTo>
                    <a:pt x="234556" y="817880"/>
                  </a:lnTo>
                  <a:lnTo>
                    <a:pt x="239255" y="819150"/>
                  </a:lnTo>
                  <a:lnTo>
                    <a:pt x="246138" y="815340"/>
                  </a:lnTo>
                  <a:lnTo>
                    <a:pt x="247840" y="812800"/>
                  </a:lnTo>
                  <a:lnTo>
                    <a:pt x="250393" y="808990"/>
                  </a:lnTo>
                  <a:lnTo>
                    <a:pt x="255866" y="807720"/>
                  </a:lnTo>
                  <a:lnTo>
                    <a:pt x="257644" y="807720"/>
                  </a:lnTo>
                  <a:lnTo>
                    <a:pt x="256717" y="808990"/>
                  </a:lnTo>
                  <a:lnTo>
                    <a:pt x="258864" y="807720"/>
                  </a:lnTo>
                  <a:lnTo>
                    <a:pt x="263144" y="805180"/>
                  </a:lnTo>
                  <a:lnTo>
                    <a:pt x="280009" y="797560"/>
                  </a:lnTo>
                  <a:lnTo>
                    <a:pt x="286981" y="792480"/>
                  </a:lnTo>
                  <a:lnTo>
                    <a:pt x="288505" y="792480"/>
                  </a:lnTo>
                  <a:lnTo>
                    <a:pt x="286334" y="791210"/>
                  </a:lnTo>
                  <a:lnTo>
                    <a:pt x="285369" y="789940"/>
                  </a:lnTo>
                  <a:lnTo>
                    <a:pt x="285140" y="788670"/>
                  </a:lnTo>
                  <a:lnTo>
                    <a:pt x="289483" y="786130"/>
                  </a:lnTo>
                  <a:lnTo>
                    <a:pt x="292328" y="782320"/>
                  </a:lnTo>
                  <a:lnTo>
                    <a:pt x="294919" y="784860"/>
                  </a:lnTo>
                  <a:lnTo>
                    <a:pt x="292214" y="784860"/>
                  </a:lnTo>
                  <a:lnTo>
                    <a:pt x="292379" y="786130"/>
                  </a:lnTo>
                  <a:lnTo>
                    <a:pt x="291426" y="787400"/>
                  </a:lnTo>
                  <a:lnTo>
                    <a:pt x="295592" y="784860"/>
                  </a:lnTo>
                  <a:lnTo>
                    <a:pt x="299923" y="785863"/>
                  </a:lnTo>
                  <a:lnTo>
                    <a:pt x="303796" y="783590"/>
                  </a:lnTo>
                  <a:lnTo>
                    <a:pt x="305879" y="782320"/>
                  </a:lnTo>
                  <a:lnTo>
                    <a:pt x="310057" y="779780"/>
                  </a:lnTo>
                  <a:lnTo>
                    <a:pt x="315823" y="777240"/>
                  </a:lnTo>
                  <a:lnTo>
                    <a:pt x="314731" y="779780"/>
                  </a:lnTo>
                  <a:lnTo>
                    <a:pt x="310375" y="782320"/>
                  </a:lnTo>
                  <a:lnTo>
                    <a:pt x="307441" y="783590"/>
                  </a:lnTo>
                  <a:lnTo>
                    <a:pt x="310603" y="784860"/>
                  </a:lnTo>
                  <a:lnTo>
                    <a:pt x="299491" y="787400"/>
                  </a:lnTo>
                  <a:lnTo>
                    <a:pt x="302920" y="788670"/>
                  </a:lnTo>
                  <a:lnTo>
                    <a:pt x="301244" y="789940"/>
                  </a:lnTo>
                  <a:lnTo>
                    <a:pt x="299466" y="789940"/>
                  </a:lnTo>
                  <a:lnTo>
                    <a:pt x="302615" y="792480"/>
                  </a:lnTo>
                  <a:lnTo>
                    <a:pt x="311213" y="788670"/>
                  </a:lnTo>
                  <a:lnTo>
                    <a:pt x="323240" y="782320"/>
                  </a:lnTo>
                  <a:lnTo>
                    <a:pt x="331800" y="779780"/>
                  </a:lnTo>
                  <a:lnTo>
                    <a:pt x="334175" y="775970"/>
                  </a:lnTo>
                  <a:lnTo>
                    <a:pt x="329653" y="777240"/>
                  </a:lnTo>
                  <a:lnTo>
                    <a:pt x="332028" y="773430"/>
                  </a:lnTo>
                  <a:lnTo>
                    <a:pt x="342925" y="769620"/>
                  </a:lnTo>
                  <a:lnTo>
                    <a:pt x="355917" y="769620"/>
                  </a:lnTo>
                  <a:lnTo>
                    <a:pt x="363626" y="765810"/>
                  </a:lnTo>
                  <a:lnTo>
                    <a:pt x="365518" y="763270"/>
                  </a:lnTo>
                  <a:lnTo>
                    <a:pt x="366471" y="762000"/>
                  </a:lnTo>
                  <a:lnTo>
                    <a:pt x="366217" y="756920"/>
                  </a:lnTo>
                  <a:lnTo>
                    <a:pt x="377431" y="754380"/>
                  </a:lnTo>
                  <a:lnTo>
                    <a:pt x="375450" y="759460"/>
                  </a:lnTo>
                  <a:lnTo>
                    <a:pt x="382270" y="756920"/>
                  </a:lnTo>
                  <a:lnTo>
                    <a:pt x="385165" y="753110"/>
                  </a:lnTo>
                  <a:lnTo>
                    <a:pt x="388353" y="750570"/>
                  </a:lnTo>
                  <a:lnTo>
                    <a:pt x="396036" y="748030"/>
                  </a:lnTo>
                  <a:lnTo>
                    <a:pt x="400786" y="745490"/>
                  </a:lnTo>
                  <a:lnTo>
                    <a:pt x="403606" y="748030"/>
                  </a:lnTo>
                  <a:lnTo>
                    <a:pt x="408952" y="745490"/>
                  </a:lnTo>
                  <a:lnTo>
                    <a:pt x="414312" y="742950"/>
                  </a:lnTo>
                  <a:lnTo>
                    <a:pt x="436562" y="731520"/>
                  </a:lnTo>
                  <a:lnTo>
                    <a:pt x="439445" y="730250"/>
                  </a:lnTo>
                  <a:lnTo>
                    <a:pt x="442341" y="728980"/>
                  </a:lnTo>
                  <a:lnTo>
                    <a:pt x="445223" y="727710"/>
                  </a:lnTo>
                  <a:lnTo>
                    <a:pt x="448119" y="726440"/>
                  </a:lnTo>
                  <a:lnTo>
                    <a:pt x="447649" y="727710"/>
                  </a:lnTo>
                  <a:lnTo>
                    <a:pt x="445350" y="728980"/>
                  </a:lnTo>
                  <a:lnTo>
                    <a:pt x="449478" y="728980"/>
                  </a:lnTo>
                  <a:lnTo>
                    <a:pt x="454533" y="726440"/>
                  </a:lnTo>
                  <a:lnTo>
                    <a:pt x="457060" y="725170"/>
                  </a:lnTo>
                  <a:lnTo>
                    <a:pt x="464642" y="721360"/>
                  </a:lnTo>
                  <a:lnTo>
                    <a:pt x="468642" y="720090"/>
                  </a:lnTo>
                  <a:lnTo>
                    <a:pt x="476656" y="717550"/>
                  </a:lnTo>
                  <a:lnTo>
                    <a:pt x="480669" y="716280"/>
                  </a:lnTo>
                  <a:lnTo>
                    <a:pt x="483895" y="715010"/>
                  </a:lnTo>
                  <a:lnTo>
                    <a:pt x="496824" y="709930"/>
                  </a:lnTo>
                  <a:lnTo>
                    <a:pt x="507199" y="707390"/>
                  </a:lnTo>
                  <a:lnTo>
                    <a:pt x="512394" y="706120"/>
                  </a:lnTo>
                  <a:lnTo>
                    <a:pt x="518566" y="699770"/>
                  </a:lnTo>
                  <a:lnTo>
                    <a:pt x="520293" y="698500"/>
                  </a:lnTo>
                  <a:lnTo>
                    <a:pt x="523430" y="695960"/>
                  </a:lnTo>
                  <a:lnTo>
                    <a:pt x="527608" y="694690"/>
                  </a:lnTo>
                  <a:lnTo>
                    <a:pt x="529666" y="695909"/>
                  </a:lnTo>
                  <a:lnTo>
                    <a:pt x="531787" y="694690"/>
                  </a:lnTo>
                  <a:lnTo>
                    <a:pt x="538353" y="690880"/>
                  </a:lnTo>
                  <a:close/>
                </a:path>
                <a:path w="2589529" h="1852930">
                  <a:moveTo>
                    <a:pt x="750265" y="603250"/>
                  </a:moveTo>
                  <a:lnTo>
                    <a:pt x="747483" y="604520"/>
                  </a:lnTo>
                  <a:lnTo>
                    <a:pt x="747852" y="604520"/>
                  </a:lnTo>
                  <a:lnTo>
                    <a:pt x="750265" y="603250"/>
                  </a:lnTo>
                  <a:close/>
                </a:path>
                <a:path w="2589529" h="1852930">
                  <a:moveTo>
                    <a:pt x="752462" y="601243"/>
                  </a:moveTo>
                  <a:lnTo>
                    <a:pt x="750265" y="602551"/>
                  </a:lnTo>
                  <a:lnTo>
                    <a:pt x="751179" y="602234"/>
                  </a:lnTo>
                  <a:lnTo>
                    <a:pt x="751992" y="601814"/>
                  </a:lnTo>
                  <a:lnTo>
                    <a:pt x="752462" y="601243"/>
                  </a:lnTo>
                  <a:close/>
                </a:path>
                <a:path w="2589529" h="1852930">
                  <a:moveTo>
                    <a:pt x="775538" y="563219"/>
                  </a:moveTo>
                  <a:lnTo>
                    <a:pt x="768667" y="567105"/>
                  </a:lnTo>
                  <a:lnTo>
                    <a:pt x="772134" y="565848"/>
                  </a:lnTo>
                  <a:lnTo>
                    <a:pt x="775538" y="563219"/>
                  </a:lnTo>
                  <a:close/>
                </a:path>
                <a:path w="2589529" h="1852930">
                  <a:moveTo>
                    <a:pt x="786091" y="589216"/>
                  </a:moveTo>
                  <a:lnTo>
                    <a:pt x="783450" y="590550"/>
                  </a:lnTo>
                  <a:lnTo>
                    <a:pt x="786003" y="589280"/>
                  </a:lnTo>
                  <a:close/>
                </a:path>
                <a:path w="2589529" h="1852930">
                  <a:moveTo>
                    <a:pt x="873721" y="549275"/>
                  </a:moveTo>
                  <a:lnTo>
                    <a:pt x="872299" y="548741"/>
                  </a:lnTo>
                  <a:lnTo>
                    <a:pt x="869416" y="551180"/>
                  </a:lnTo>
                  <a:lnTo>
                    <a:pt x="873721" y="549275"/>
                  </a:lnTo>
                  <a:close/>
                </a:path>
                <a:path w="2589529" h="1852930">
                  <a:moveTo>
                    <a:pt x="878052" y="547370"/>
                  </a:moveTo>
                  <a:lnTo>
                    <a:pt x="873721" y="549275"/>
                  </a:lnTo>
                  <a:lnTo>
                    <a:pt x="875436" y="549910"/>
                  </a:lnTo>
                  <a:lnTo>
                    <a:pt x="878052" y="547370"/>
                  </a:lnTo>
                  <a:close/>
                </a:path>
                <a:path w="2589529" h="1852930">
                  <a:moveTo>
                    <a:pt x="1086650" y="435610"/>
                  </a:moveTo>
                  <a:lnTo>
                    <a:pt x="1083221" y="436880"/>
                  </a:lnTo>
                  <a:lnTo>
                    <a:pt x="1083411" y="436968"/>
                  </a:lnTo>
                  <a:lnTo>
                    <a:pt x="1086650" y="435610"/>
                  </a:lnTo>
                  <a:close/>
                </a:path>
                <a:path w="2589529" h="1852930">
                  <a:moveTo>
                    <a:pt x="1249210" y="398538"/>
                  </a:moveTo>
                  <a:lnTo>
                    <a:pt x="1249108" y="398399"/>
                  </a:lnTo>
                  <a:lnTo>
                    <a:pt x="1248410" y="398780"/>
                  </a:lnTo>
                  <a:lnTo>
                    <a:pt x="1249210" y="398538"/>
                  </a:lnTo>
                  <a:close/>
                </a:path>
                <a:path w="2589529" h="1852930">
                  <a:moveTo>
                    <a:pt x="1253807" y="398780"/>
                  </a:moveTo>
                  <a:lnTo>
                    <a:pt x="1252816" y="397510"/>
                  </a:lnTo>
                  <a:lnTo>
                    <a:pt x="1249210" y="398538"/>
                  </a:lnTo>
                  <a:lnTo>
                    <a:pt x="1250391" y="400050"/>
                  </a:lnTo>
                  <a:lnTo>
                    <a:pt x="1253807" y="398780"/>
                  </a:lnTo>
                  <a:close/>
                </a:path>
                <a:path w="2589529" h="1852930">
                  <a:moveTo>
                    <a:pt x="1348651" y="336854"/>
                  </a:moveTo>
                  <a:lnTo>
                    <a:pt x="1345971" y="336130"/>
                  </a:lnTo>
                  <a:lnTo>
                    <a:pt x="1340154" y="337248"/>
                  </a:lnTo>
                  <a:lnTo>
                    <a:pt x="1337386" y="340055"/>
                  </a:lnTo>
                  <a:lnTo>
                    <a:pt x="1341805" y="338582"/>
                  </a:lnTo>
                  <a:lnTo>
                    <a:pt x="1346606" y="338099"/>
                  </a:lnTo>
                  <a:lnTo>
                    <a:pt x="1348651" y="336854"/>
                  </a:lnTo>
                  <a:close/>
                </a:path>
                <a:path w="2589529" h="1852930">
                  <a:moveTo>
                    <a:pt x="1405026" y="319849"/>
                  </a:moveTo>
                  <a:lnTo>
                    <a:pt x="1402930" y="319506"/>
                  </a:lnTo>
                  <a:lnTo>
                    <a:pt x="1401775" y="321310"/>
                  </a:lnTo>
                  <a:lnTo>
                    <a:pt x="1405026" y="319849"/>
                  </a:lnTo>
                  <a:close/>
                </a:path>
                <a:path w="2589529" h="1852930">
                  <a:moveTo>
                    <a:pt x="1406258" y="318770"/>
                  </a:moveTo>
                  <a:lnTo>
                    <a:pt x="1404734" y="317500"/>
                  </a:lnTo>
                  <a:lnTo>
                    <a:pt x="1403210" y="316230"/>
                  </a:lnTo>
                  <a:lnTo>
                    <a:pt x="1398435" y="318770"/>
                  </a:lnTo>
                  <a:lnTo>
                    <a:pt x="1402930" y="319506"/>
                  </a:lnTo>
                  <a:lnTo>
                    <a:pt x="1404226" y="317500"/>
                  </a:lnTo>
                  <a:lnTo>
                    <a:pt x="1406258" y="318770"/>
                  </a:lnTo>
                  <a:close/>
                </a:path>
                <a:path w="2589529" h="1852930">
                  <a:moveTo>
                    <a:pt x="1503984" y="279400"/>
                  </a:moveTo>
                  <a:lnTo>
                    <a:pt x="1502943" y="279400"/>
                  </a:lnTo>
                  <a:lnTo>
                    <a:pt x="1502816" y="279857"/>
                  </a:lnTo>
                  <a:lnTo>
                    <a:pt x="1503984" y="279400"/>
                  </a:lnTo>
                  <a:close/>
                </a:path>
                <a:path w="2589529" h="1852930">
                  <a:moveTo>
                    <a:pt x="1514309" y="298450"/>
                  </a:moveTo>
                  <a:lnTo>
                    <a:pt x="1513636" y="298450"/>
                  </a:lnTo>
                  <a:lnTo>
                    <a:pt x="1513166" y="298297"/>
                  </a:lnTo>
                  <a:lnTo>
                    <a:pt x="1511236" y="299720"/>
                  </a:lnTo>
                  <a:lnTo>
                    <a:pt x="1514309" y="298450"/>
                  </a:lnTo>
                  <a:close/>
                </a:path>
                <a:path w="2589529" h="1852930">
                  <a:moveTo>
                    <a:pt x="1529359" y="293370"/>
                  </a:moveTo>
                  <a:lnTo>
                    <a:pt x="1459407" y="293370"/>
                  </a:lnTo>
                  <a:lnTo>
                    <a:pt x="1455470" y="293370"/>
                  </a:lnTo>
                  <a:lnTo>
                    <a:pt x="1448993" y="297180"/>
                  </a:lnTo>
                  <a:lnTo>
                    <a:pt x="1441805" y="300990"/>
                  </a:lnTo>
                  <a:lnTo>
                    <a:pt x="1433639" y="304800"/>
                  </a:lnTo>
                  <a:lnTo>
                    <a:pt x="1433995" y="303530"/>
                  </a:lnTo>
                  <a:lnTo>
                    <a:pt x="1433347" y="303530"/>
                  </a:lnTo>
                  <a:lnTo>
                    <a:pt x="1427099" y="308610"/>
                  </a:lnTo>
                  <a:lnTo>
                    <a:pt x="1419047" y="312420"/>
                  </a:lnTo>
                  <a:lnTo>
                    <a:pt x="1410258" y="317500"/>
                  </a:lnTo>
                  <a:lnTo>
                    <a:pt x="1405026" y="319849"/>
                  </a:lnTo>
                  <a:lnTo>
                    <a:pt x="1406194" y="320040"/>
                  </a:lnTo>
                  <a:lnTo>
                    <a:pt x="1396657" y="325120"/>
                  </a:lnTo>
                  <a:lnTo>
                    <a:pt x="1392948" y="325120"/>
                  </a:lnTo>
                  <a:lnTo>
                    <a:pt x="1385430" y="326390"/>
                  </a:lnTo>
                  <a:lnTo>
                    <a:pt x="1383449" y="323850"/>
                  </a:lnTo>
                  <a:lnTo>
                    <a:pt x="1392656" y="320040"/>
                  </a:lnTo>
                  <a:lnTo>
                    <a:pt x="1386573" y="318770"/>
                  </a:lnTo>
                  <a:lnTo>
                    <a:pt x="1380718" y="325120"/>
                  </a:lnTo>
                  <a:lnTo>
                    <a:pt x="1375613" y="326390"/>
                  </a:lnTo>
                  <a:lnTo>
                    <a:pt x="1375651" y="323850"/>
                  </a:lnTo>
                  <a:lnTo>
                    <a:pt x="1367523" y="328930"/>
                  </a:lnTo>
                  <a:lnTo>
                    <a:pt x="1362125" y="332740"/>
                  </a:lnTo>
                  <a:lnTo>
                    <a:pt x="1356487" y="336550"/>
                  </a:lnTo>
                  <a:lnTo>
                    <a:pt x="1347597" y="340360"/>
                  </a:lnTo>
                  <a:lnTo>
                    <a:pt x="1349616" y="340360"/>
                  </a:lnTo>
                  <a:lnTo>
                    <a:pt x="1342758" y="347980"/>
                  </a:lnTo>
                  <a:lnTo>
                    <a:pt x="1342567" y="346710"/>
                  </a:lnTo>
                  <a:lnTo>
                    <a:pt x="1341805" y="341630"/>
                  </a:lnTo>
                  <a:lnTo>
                    <a:pt x="1334604" y="346710"/>
                  </a:lnTo>
                  <a:lnTo>
                    <a:pt x="1330591" y="344170"/>
                  </a:lnTo>
                  <a:lnTo>
                    <a:pt x="1318564" y="351790"/>
                  </a:lnTo>
                  <a:lnTo>
                    <a:pt x="1310805" y="355600"/>
                  </a:lnTo>
                  <a:lnTo>
                    <a:pt x="1303223" y="359410"/>
                  </a:lnTo>
                  <a:lnTo>
                    <a:pt x="1307617" y="355600"/>
                  </a:lnTo>
                  <a:lnTo>
                    <a:pt x="1313421" y="351790"/>
                  </a:lnTo>
                  <a:lnTo>
                    <a:pt x="1319606" y="347980"/>
                  </a:lnTo>
                  <a:lnTo>
                    <a:pt x="1325130" y="344170"/>
                  </a:lnTo>
                  <a:lnTo>
                    <a:pt x="1319669" y="346710"/>
                  </a:lnTo>
                  <a:lnTo>
                    <a:pt x="1306728" y="351790"/>
                  </a:lnTo>
                  <a:lnTo>
                    <a:pt x="1304620" y="354330"/>
                  </a:lnTo>
                  <a:lnTo>
                    <a:pt x="1306677" y="353060"/>
                  </a:lnTo>
                  <a:lnTo>
                    <a:pt x="1309077" y="351790"/>
                  </a:lnTo>
                  <a:lnTo>
                    <a:pt x="1311465" y="351790"/>
                  </a:lnTo>
                  <a:lnTo>
                    <a:pt x="1306842" y="355600"/>
                  </a:lnTo>
                  <a:lnTo>
                    <a:pt x="1301191" y="359410"/>
                  </a:lnTo>
                  <a:lnTo>
                    <a:pt x="1294549" y="363220"/>
                  </a:lnTo>
                  <a:lnTo>
                    <a:pt x="1286891" y="365760"/>
                  </a:lnTo>
                  <a:lnTo>
                    <a:pt x="1281760" y="364490"/>
                  </a:lnTo>
                  <a:lnTo>
                    <a:pt x="1270736" y="367030"/>
                  </a:lnTo>
                  <a:lnTo>
                    <a:pt x="1258011" y="372110"/>
                  </a:lnTo>
                  <a:lnTo>
                    <a:pt x="1247787" y="372110"/>
                  </a:lnTo>
                  <a:lnTo>
                    <a:pt x="1233843" y="379730"/>
                  </a:lnTo>
                  <a:lnTo>
                    <a:pt x="1219085" y="384810"/>
                  </a:lnTo>
                  <a:lnTo>
                    <a:pt x="1203566" y="389890"/>
                  </a:lnTo>
                  <a:lnTo>
                    <a:pt x="1187323" y="396240"/>
                  </a:lnTo>
                  <a:lnTo>
                    <a:pt x="1190688" y="397510"/>
                  </a:lnTo>
                  <a:lnTo>
                    <a:pt x="1188402" y="398780"/>
                  </a:lnTo>
                  <a:lnTo>
                    <a:pt x="1184910" y="401320"/>
                  </a:lnTo>
                  <a:lnTo>
                    <a:pt x="1184630" y="403860"/>
                  </a:lnTo>
                  <a:lnTo>
                    <a:pt x="1179614" y="406400"/>
                  </a:lnTo>
                  <a:lnTo>
                    <a:pt x="1177594" y="407670"/>
                  </a:lnTo>
                  <a:lnTo>
                    <a:pt x="1176972" y="407670"/>
                  </a:lnTo>
                  <a:lnTo>
                    <a:pt x="1159840" y="410210"/>
                  </a:lnTo>
                  <a:lnTo>
                    <a:pt x="1155420" y="410210"/>
                  </a:lnTo>
                  <a:lnTo>
                    <a:pt x="1161313" y="407670"/>
                  </a:lnTo>
                  <a:lnTo>
                    <a:pt x="1164247" y="406400"/>
                  </a:lnTo>
                  <a:lnTo>
                    <a:pt x="1163218" y="405130"/>
                  </a:lnTo>
                  <a:lnTo>
                    <a:pt x="1157325" y="407670"/>
                  </a:lnTo>
                  <a:lnTo>
                    <a:pt x="1155001" y="406400"/>
                  </a:lnTo>
                  <a:lnTo>
                    <a:pt x="1149299" y="406400"/>
                  </a:lnTo>
                  <a:lnTo>
                    <a:pt x="1151699" y="407670"/>
                  </a:lnTo>
                  <a:lnTo>
                    <a:pt x="1146581" y="411480"/>
                  </a:lnTo>
                  <a:lnTo>
                    <a:pt x="1139774" y="412750"/>
                  </a:lnTo>
                  <a:lnTo>
                    <a:pt x="1149997" y="411480"/>
                  </a:lnTo>
                  <a:lnTo>
                    <a:pt x="1141158" y="416560"/>
                  </a:lnTo>
                  <a:lnTo>
                    <a:pt x="1128471" y="417830"/>
                  </a:lnTo>
                  <a:lnTo>
                    <a:pt x="1119555" y="421640"/>
                  </a:lnTo>
                  <a:lnTo>
                    <a:pt x="1123848" y="417830"/>
                  </a:lnTo>
                  <a:lnTo>
                    <a:pt x="1105027" y="426720"/>
                  </a:lnTo>
                  <a:lnTo>
                    <a:pt x="1094651" y="431800"/>
                  </a:lnTo>
                  <a:lnTo>
                    <a:pt x="1087513" y="438150"/>
                  </a:lnTo>
                  <a:lnTo>
                    <a:pt x="1085786" y="438150"/>
                  </a:lnTo>
                  <a:lnTo>
                    <a:pt x="1083411" y="436968"/>
                  </a:lnTo>
                  <a:lnTo>
                    <a:pt x="1071549" y="441960"/>
                  </a:lnTo>
                  <a:lnTo>
                    <a:pt x="1056449" y="449580"/>
                  </a:lnTo>
                  <a:lnTo>
                    <a:pt x="1041996" y="457200"/>
                  </a:lnTo>
                  <a:lnTo>
                    <a:pt x="1028852" y="462280"/>
                  </a:lnTo>
                  <a:lnTo>
                    <a:pt x="1029728" y="459740"/>
                  </a:lnTo>
                  <a:lnTo>
                    <a:pt x="1026261" y="461010"/>
                  </a:lnTo>
                  <a:lnTo>
                    <a:pt x="1024509" y="464820"/>
                  </a:lnTo>
                  <a:lnTo>
                    <a:pt x="1019327" y="464820"/>
                  </a:lnTo>
                  <a:lnTo>
                    <a:pt x="1020229" y="463550"/>
                  </a:lnTo>
                  <a:lnTo>
                    <a:pt x="1018489" y="463550"/>
                  </a:lnTo>
                  <a:lnTo>
                    <a:pt x="1009853" y="469900"/>
                  </a:lnTo>
                  <a:lnTo>
                    <a:pt x="1004684" y="471170"/>
                  </a:lnTo>
                  <a:lnTo>
                    <a:pt x="1008138" y="468630"/>
                  </a:lnTo>
                  <a:lnTo>
                    <a:pt x="995210" y="473710"/>
                  </a:lnTo>
                  <a:lnTo>
                    <a:pt x="984948" y="480060"/>
                  </a:lnTo>
                  <a:lnTo>
                    <a:pt x="975487" y="486410"/>
                  </a:lnTo>
                  <a:lnTo>
                    <a:pt x="964971" y="491490"/>
                  </a:lnTo>
                  <a:lnTo>
                    <a:pt x="961415" y="490220"/>
                  </a:lnTo>
                  <a:lnTo>
                    <a:pt x="954697" y="490220"/>
                  </a:lnTo>
                  <a:lnTo>
                    <a:pt x="946861" y="492760"/>
                  </a:lnTo>
                  <a:lnTo>
                    <a:pt x="939927" y="495300"/>
                  </a:lnTo>
                  <a:lnTo>
                    <a:pt x="939927" y="494030"/>
                  </a:lnTo>
                  <a:lnTo>
                    <a:pt x="924547" y="500380"/>
                  </a:lnTo>
                  <a:lnTo>
                    <a:pt x="911009" y="508000"/>
                  </a:lnTo>
                  <a:lnTo>
                    <a:pt x="897940" y="515620"/>
                  </a:lnTo>
                  <a:lnTo>
                    <a:pt x="883996" y="523240"/>
                  </a:lnTo>
                  <a:lnTo>
                    <a:pt x="870623" y="527050"/>
                  </a:lnTo>
                  <a:lnTo>
                    <a:pt x="853859" y="532130"/>
                  </a:lnTo>
                  <a:lnTo>
                    <a:pt x="835812" y="539750"/>
                  </a:lnTo>
                  <a:lnTo>
                    <a:pt x="822007" y="544830"/>
                  </a:lnTo>
                  <a:lnTo>
                    <a:pt x="819442" y="548640"/>
                  </a:lnTo>
                  <a:lnTo>
                    <a:pt x="815987" y="551180"/>
                  </a:lnTo>
                  <a:lnTo>
                    <a:pt x="810831" y="552450"/>
                  </a:lnTo>
                  <a:lnTo>
                    <a:pt x="803960" y="560070"/>
                  </a:lnTo>
                  <a:lnTo>
                    <a:pt x="803071" y="554990"/>
                  </a:lnTo>
                  <a:lnTo>
                    <a:pt x="804824" y="554990"/>
                  </a:lnTo>
                  <a:lnTo>
                    <a:pt x="799604" y="552450"/>
                  </a:lnTo>
                  <a:lnTo>
                    <a:pt x="790155" y="557530"/>
                  </a:lnTo>
                  <a:lnTo>
                    <a:pt x="782434" y="560070"/>
                  </a:lnTo>
                  <a:lnTo>
                    <a:pt x="783310" y="566420"/>
                  </a:lnTo>
                  <a:lnTo>
                    <a:pt x="765238" y="570230"/>
                  </a:lnTo>
                  <a:lnTo>
                    <a:pt x="747090" y="579120"/>
                  </a:lnTo>
                  <a:lnTo>
                    <a:pt x="730719" y="586740"/>
                  </a:lnTo>
                  <a:lnTo>
                    <a:pt x="717956" y="589280"/>
                  </a:lnTo>
                  <a:lnTo>
                    <a:pt x="713651" y="593090"/>
                  </a:lnTo>
                  <a:lnTo>
                    <a:pt x="707631" y="595630"/>
                  </a:lnTo>
                  <a:lnTo>
                    <a:pt x="703338" y="598170"/>
                  </a:lnTo>
                  <a:lnTo>
                    <a:pt x="702462" y="595630"/>
                  </a:lnTo>
                  <a:lnTo>
                    <a:pt x="693191" y="599440"/>
                  </a:lnTo>
                  <a:lnTo>
                    <a:pt x="684961" y="601980"/>
                  </a:lnTo>
                  <a:lnTo>
                    <a:pt x="676236" y="605790"/>
                  </a:lnTo>
                  <a:lnTo>
                    <a:pt x="665505" y="610870"/>
                  </a:lnTo>
                  <a:lnTo>
                    <a:pt x="668070" y="607060"/>
                  </a:lnTo>
                  <a:lnTo>
                    <a:pt x="658622" y="610870"/>
                  </a:lnTo>
                  <a:lnTo>
                    <a:pt x="659536" y="619760"/>
                  </a:lnTo>
                  <a:lnTo>
                    <a:pt x="650951" y="623570"/>
                  </a:lnTo>
                  <a:lnTo>
                    <a:pt x="646645" y="621030"/>
                  </a:lnTo>
                  <a:lnTo>
                    <a:pt x="634149" y="626110"/>
                  </a:lnTo>
                  <a:lnTo>
                    <a:pt x="621487" y="629920"/>
                  </a:lnTo>
                  <a:lnTo>
                    <a:pt x="609142" y="635000"/>
                  </a:lnTo>
                  <a:lnTo>
                    <a:pt x="597623" y="641350"/>
                  </a:lnTo>
                  <a:lnTo>
                    <a:pt x="597623" y="640080"/>
                  </a:lnTo>
                  <a:lnTo>
                    <a:pt x="574382" y="652780"/>
                  </a:lnTo>
                  <a:lnTo>
                    <a:pt x="570865" y="651510"/>
                  </a:lnTo>
                  <a:lnTo>
                    <a:pt x="564197" y="655320"/>
                  </a:lnTo>
                  <a:lnTo>
                    <a:pt x="556323" y="660400"/>
                  </a:lnTo>
                  <a:lnTo>
                    <a:pt x="549173" y="664210"/>
                  </a:lnTo>
                  <a:lnTo>
                    <a:pt x="549427" y="661670"/>
                  </a:lnTo>
                  <a:lnTo>
                    <a:pt x="543407" y="668020"/>
                  </a:lnTo>
                  <a:lnTo>
                    <a:pt x="543572" y="669290"/>
                  </a:lnTo>
                  <a:lnTo>
                    <a:pt x="533552" y="674370"/>
                  </a:lnTo>
                  <a:lnTo>
                    <a:pt x="530923" y="674370"/>
                  </a:lnTo>
                  <a:lnTo>
                    <a:pt x="530479" y="673100"/>
                  </a:lnTo>
                  <a:lnTo>
                    <a:pt x="534047" y="671830"/>
                  </a:lnTo>
                  <a:lnTo>
                    <a:pt x="525233" y="674370"/>
                  </a:lnTo>
                  <a:lnTo>
                    <a:pt x="528701" y="676910"/>
                  </a:lnTo>
                  <a:lnTo>
                    <a:pt x="518121" y="680720"/>
                  </a:lnTo>
                  <a:lnTo>
                    <a:pt x="521131" y="676910"/>
                  </a:lnTo>
                  <a:lnTo>
                    <a:pt x="512572" y="680720"/>
                  </a:lnTo>
                  <a:lnTo>
                    <a:pt x="513626" y="680720"/>
                  </a:lnTo>
                  <a:lnTo>
                    <a:pt x="509803" y="684530"/>
                  </a:lnTo>
                  <a:lnTo>
                    <a:pt x="504926" y="688340"/>
                  </a:lnTo>
                  <a:lnTo>
                    <a:pt x="542798" y="688340"/>
                  </a:lnTo>
                  <a:lnTo>
                    <a:pt x="551662" y="683260"/>
                  </a:lnTo>
                  <a:lnTo>
                    <a:pt x="565531" y="678180"/>
                  </a:lnTo>
                  <a:lnTo>
                    <a:pt x="578167" y="674370"/>
                  </a:lnTo>
                  <a:lnTo>
                    <a:pt x="575792" y="675640"/>
                  </a:lnTo>
                  <a:lnTo>
                    <a:pt x="582295" y="673100"/>
                  </a:lnTo>
                  <a:lnTo>
                    <a:pt x="590397" y="665480"/>
                  </a:lnTo>
                  <a:lnTo>
                    <a:pt x="593610" y="664210"/>
                  </a:lnTo>
                  <a:lnTo>
                    <a:pt x="596811" y="662940"/>
                  </a:lnTo>
                  <a:lnTo>
                    <a:pt x="595083" y="664210"/>
                  </a:lnTo>
                  <a:lnTo>
                    <a:pt x="598716" y="662940"/>
                  </a:lnTo>
                  <a:lnTo>
                    <a:pt x="613219" y="657860"/>
                  </a:lnTo>
                  <a:lnTo>
                    <a:pt x="625157" y="652780"/>
                  </a:lnTo>
                  <a:lnTo>
                    <a:pt x="631113" y="650240"/>
                  </a:lnTo>
                  <a:lnTo>
                    <a:pt x="648208" y="642620"/>
                  </a:lnTo>
                  <a:lnTo>
                    <a:pt x="653440" y="641350"/>
                  </a:lnTo>
                  <a:lnTo>
                    <a:pt x="663905" y="638810"/>
                  </a:lnTo>
                  <a:lnTo>
                    <a:pt x="668375" y="635000"/>
                  </a:lnTo>
                  <a:lnTo>
                    <a:pt x="676478" y="632460"/>
                  </a:lnTo>
                  <a:lnTo>
                    <a:pt x="684098" y="628650"/>
                  </a:lnTo>
                  <a:lnTo>
                    <a:pt x="687108" y="624840"/>
                  </a:lnTo>
                  <a:lnTo>
                    <a:pt x="695350" y="623570"/>
                  </a:lnTo>
                  <a:lnTo>
                    <a:pt x="700671" y="622300"/>
                  </a:lnTo>
                  <a:lnTo>
                    <a:pt x="706958" y="621030"/>
                  </a:lnTo>
                  <a:lnTo>
                    <a:pt x="718070" y="618490"/>
                  </a:lnTo>
                  <a:lnTo>
                    <a:pt x="723226" y="617220"/>
                  </a:lnTo>
                  <a:lnTo>
                    <a:pt x="724103" y="612140"/>
                  </a:lnTo>
                  <a:lnTo>
                    <a:pt x="726109" y="610870"/>
                  </a:lnTo>
                  <a:lnTo>
                    <a:pt x="730110" y="608330"/>
                  </a:lnTo>
                  <a:lnTo>
                    <a:pt x="731494" y="610844"/>
                  </a:lnTo>
                  <a:lnTo>
                    <a:pt x="730110" y="612114"/>
                  </a:lnTo>
                  <a:lnTo>
                    <a:pt x="731837" y="611492"/>
                  </a:lnTo>
                  <a:lnTo>
                    <a:pt x="731532" y="610857"/>
                  </a:lnTo>
                  <a:lnTo>
                    <a:pt x="734390" y="608330"/>
                  </a:lnTo>
                  <a:lnTo>
                    <a:pt x="738708" y="604520"/>
                  </a:lnTo>
                  <a:lnTo>
                    <a:pt x="744715" y="605790"/>
                  </a:lnTo>
                  <a:lnTo>
                    <a:pt x="747483" y="604520"/>
                  </a:lnTo>
                  <a:lnTo>
                    <a:pt x="744728" y="604520"/>
                  </a:lnTo>
                  <a:lnTo>
                    <a:pt x="744728" y="603250"/>
                  </a:lnTo>
                  <a:lnTo>
                    <a:pt x="752005" y="599440"/>
                  </a:lnTo>
                  <a:lnTo>
                    <a:pt x="755827" y="598170"/>
                  </a:lnTo>
                  <a:lnTo>
                    <a:pt x="759663" y="596900"/>
                  </a:lnTo>
                  <a:lnTo>
                    <a:pt x="768807" y="596900"/>
                  </a:lnTo>
                  <a:lnTo>
                    <a:pt x="789432" y="585470"/>
                  </a:lnTo>
                  <a:lnTo>
                    <a:pt x="789457" y="586740"/>
                  </a:lnTo>
                  <a:lnTo>
                    <a:pt x="786091" y="589216"/>
                  </a:lnTo>
                  <a:lnTo>
                    <a:pt x="788479" y="588010"/>
                  </a:lnTo>
                  <a:lnTo>
                    <a:pt x="791768" y="588010"/>
                  </a:lnTo>
                  <a:lnTo>
                    <a:pt x="796302" y="585470"/>
                  </a:lnTo>
                  <a:lnTo>
                    <a:pt x="794600" y="585470"/>
                  </a:lnTo>
                  <a:lnTo>
                    <a:pt x="796328" y="584200"/>
                  </a:lnTo>
                  <a:lnTo>
                    <a:pt x="796315" y="582930"/>
                  </a:lnTo>
                  <a:lnTo>
                    <a:pt x="801827" y="581660"/>
                  </a:lnTo>
                  <a:lnTo>
                    <a:pt x="808697" y="579120"/>
                  </a:lnTo>
                  <a:lnTo>
                    <a:pt x="816051" y="576580"/>
                  </a:lnTo>
                  <a:lnTo>
                    <a:pt x="822998" y="572770"/>
                  </a:lnTo>
                  <a:lnTo>
                    <a:pt x="822147" y="575310"/>
                  </a:lnTo>
                  <a:lnTo>
                    <a:pt x="828344" y="572770"/>
                  </a:lnTo>
                  <a:lnTo>
                    <a:pt x="834542" y="570230"/>
                  </a:lnTo>
                  <a:lnTo>
                    <a:pt x="847280" y="565150"/>
                  </a:lnTo>
                  <a:lnTo>
                    <a:pt x="857732" y="560070"/>
                  </a:lnTo>
                  <a:lnTo>
                    <a:pt x="860336" y="558800"/>
                  </a:lnTo>
                  <a:lnTo>
                    <a:pt x="868375" y="554990"/>
                  </a:lnTo>
                  <a:lnTo>
                    <a:pt x="873734" y="552450"/>
                  </a:lnTo>
                  <a:lnTo>
                    <a:pt x="866851" y="554990"/>
                  </a:lnTo>
                  <a:lnTo>
                    <a:pt x="866851" y="551180"/>
                  </a:lnTo>
                  <a:lnTo>
                    <a:pt x="872007" y="548640"/>
                  </a:lnTo>
                  <a:lnTo>
                    <a:pt x="872299" y="548741"/>
                  </a:lnTo>
                  <a:lnTo>
                    <a:pt x="872426" y="548640"/>
                  </a:lnTo>
                  <a:lnTo>
                    <a:pt x="875436" y="546100"/>
                  </a:lnTo>
                  <a:lnTo>
                    <a:pt x="882345" y="543560"/>
                  </a:lnTo>
                  <a:lnTo>
                    <a:pt x="881468" y="547370"/>
                  </a:lnTo>
                  <a:lnTo>
                    <a:pt x="878027" y="549910"/>
                  </a:lnTo>
                  <a:lnTo>
                    <a:pt x="885761" y="546100"/>
                  </a:lnTo>
                  <a:lnTo>
                    <a:pt x="886650" y="546100"/>
                  </a:lnTo>
                  <a:lnTo>
                    <a:pt x="884923" y="548640"/>
                  </a:lnTo>
                  <a:lnTo>
                    <a:pt x="884923" y="549910"/>
                  </a:lnTo>
                  <a:lnTo>
                    <a:pt x="887476" y="546100"/>
                  </a:lnTo>
                  <a:lnTo>
                    <a:pt x="900404" y="546100"/>
                  </a:lnTo>
                  <a:lnTo>
                    <a:pt x="902119" y="543560"/>
                  </a:lnTo>
                  <a:lnTo>
                    <a:pt x="903833" y="541020"/>
                  </a:lnTo>
                  <a:lnTo>
                    <a:pt x="904697" y="542290"/>
                  </a:lnTo>
                  <a:lnTo>
                    <a:pt x="907669" y="541020"/>
                  </a:lnTo>
                  <a:lnTo>
                    <a:pt x="916571" y="537210"/>
                  </a:lnTo>
                  <a:lnTo>
                    <a:pt x="926198" y="532130"/>
                  </a:lnTo>
                  <a:lnTo>
                    <a:pt x="935177" y="528320"/>
                  </a:lnTo>
                  <a:lnTo>
                    <a:pt x="945134" y="523240"/>
                  </a:lnTo>
                  <a:lnTo>
                    <a:pt x="944295" y="520700"/>
                  </a:lnTo>
                  <a:lnTo>
                    <a:pt x="950302" y="519430"/>
                  </a:lnTo>
                  <a:lnTo>
                    <a:pt x="953770" y="514350"/>
                  </a:lnTo>
                  <a:lnTo>
                    <a:pt x="962444" y="511810"/>
                  </a:lnTo>
                  <a:lnTo>
                    <a:pt x="981125" y="506730"/>
                  </a:lnTo>
                  <a:lnTo>
                    <a:pt x="990815" y="502920"/>
                  </a:lnTo>
                  <a:lnTo>
                    <a:pt x="997267" y="499110"/>
                  </a:lnTo>
                  <a:lnTo>
                    <a:pt x="999413" y="497840"/>
                  </a:lnTo>
                  <a:lnTo>
                    <a:pt x="992543" y="499110"/>
                  </a:lnTo>
                  <a:lnTo>
                    <a:pt x="995997" y="496570"/>
                  </a:lnTo>
                  <a:lnTo>
                    <a:pt x="997686" y="497840"/>
                  </a:lnTo>
                  <a:lnTo>
                    <a:pt x="1000925" y="496570"/>
                  </a:lnTo>
                  <a:lnTo>
                    <a:pt x="1004163" y="495300"/>
                  </a:lnTo>
                  <a:lnTo>
                    <a:pt x="1010627" y="492760"/>
                  </a:lnTo>
                  <a:lnTo>
                    <a:pt x="1004595" y="497840"/>
                  </a:lnTo>
                  <a:lnTo>
                    <a:pt x="1014526" y="492760"/>
                  </a:lnTo>
                  <a:lnTo>
                    <a:pt x="1017244" y="491490"/>
                  </a:lnTo>
                  <a:lnTo>
                    <a:pt x="1022680" y="488950"/>
                  </a:lnTo>
                  <a:lnTo>
                    <a:pt x="1031494" y="485140"/>
                  </a:lnTo>
                  <a:lnTo>
                    <a:pt x="1043381" y="478790"/>
                  </a:lnTo>
                  <a:lnTo>
                    <a:pt x="1038212" y="478790"/>
                  </a:lnTo>
                  <a:lnTo>
                    <a:pt x="1039126" y="477520"/>
                  </a:lnTo>
                  <a:lnTo>
                    <a:pt x="1042543" y="476250"/>
                  </a:lnTo>
                  <a:lnTo>
                    <a:pt x="1047724" y="474980"/>
                  </a:lnTo>
                  <a:lnTo>
                    <a:pt x="1047699" y="476250"/>
                  </a:lnTo>
                  <a:lnTo>
                    <a:pt x="1046861" y="477520"/>
                  </a:lnTo>
                  <a:lnTo>
                    <a:pt x="1052677" y="474980"/>
                  </a:lnTo>
                  <a:lnTo>
                    <a:pt x="1061415" y="471170"/>
                  </a:lnTo>
                  <a:lnTo>
                    <a:pt x="1064323" y="469900"/>
                  </a:lnTo>
                  <a:lnTo>
                    <a:pt x="1079830" y="464820"/>
                  </a:lnTo>
                  <a:lnTo>
                    <a:pt x="1083716" y="463550"/>
                  </a:lnTo>
                  <a:lnTo>
                    <a:pt x="1088313" y="462280"/>
                  </a:lnTo>
                  <a:lnTo>
                    <a:pt x="1102144" y="458470"/>
                  </a:lnTo>
                  <a:lnTo>
                    <a:pt x="1116723" y="450850"/>
                  </a:lnTo>
                  <a:lnTo>
                    <a:pt x="1115834" y="452120"/>
                  </a:lnTo>
                  <a:lnTo>
                    <a:pt x="1117993" y="450850"/>
                  </a:lnTo>
                  <a:lnTo>
                    <a:pt x="1133157" y="441960"/>
                  </a:lnTo>
                  <a:lnTo>
                    <a:pt x="1136243" y="440690"/>
                  </a:lnTo>
                  <a:lnTo>
                    <a:pt x="1133640" y="444500"/>
                  </a:lnTo>
                  <a:lnTo>
                    <a:pt x="1135722" y="444500"/>
                  </a:lnTo>
                  <a:lnTo>
                    <a:pt x="1142161" y="440690"/>
                  </a:lnTo>
                  <a:lnTo>
                    <a:pt x="1146441" y="438150"/>
                  </a:lnTo>
                  <a:lnTo>
                    <a:pt x="1148588" y="436880"/>
                  </a:lnTo>
                  <a:lnTo>
                    <a:pt x="1160284" y="433070"/>
                  </a:lnTo>
                  <a:lnTo>
                    <a:pt x="1171422" y="429260"/>
                  </a:lnTo>
                  <a:lnTo>
                    <a:pt x="1182611" y="422910"/>
                  </a:lnTo>
                  <a:lnTo>
                    <a:pt x="1196492" y="421640"/>
                  </a:lnTo>
                  <a:lnTo>
                    <a:pt x="1213218" y="414020"/>
                  </a:lnTo>
                  <a:lnTo>
                    <a:pt x="1219009" y="411480"/>
                  </a:lnTo>
                  <a:lnTo>
                    <a:pt x="1221892" y="410210"/>
                  </a:lnTo>
                  <a:lnTo>
                    <a:pt x="1230566" y="406400"/>
                  </a:lnTo>
                  <a:lnTo>
                    <a:pt x="1246327" y="402590"/>
                  </a:lnTo>
                  <a:lnTo>
                    <a:pt x="1244650" y="401320"/>
                  </a:lnTo>
                  <a:lnTo>
                    <a:pt x="1248410" y="397510"/>
                  </a:lnTo>
                  <a:lnTo>
                    <a:pt x="1249108" y="398399"/>
                  </a:lnTo>
                  <a:lnTo>
                    <a:pt x="1250772" y="397510"/>
                  </a:lnTo>
                  <a:lnTo>
                    <a:pt x="1279093" y="386080"/>
                  </a:lnTo>
                  <a:lnTo>
                    <a:pt x="1338707" y="365760"/>
                  </a:lnTo>
                  <a:lnTo>
                    <a:pt x="1357287" y="359410"/>
                  </a:lnTo>
                  <a:lnTo>
                    <a:pt x="1368437" y="355600"/>
                  </a:lnTo>
                  <a:lnTo>
                    <a:pt x="1375460" y="351790"/>
                  </a:lnTo>
                  <a:lnTo>
                    <a:pt x="1378483" y="347980"/>
                  </a:lnTo>
                  <a:lnTo>
                    <a:pt x="1382445" y="344170"/>
                  </a:lnTo>
                  <a:lnTo>
                    <a:pt x="1392351" y="341630"/>
                  </a:lnTo>
                  <a:lnTo>
                    <a:pt x="1388541" y="346710"/>
                  </a:lnTo>
                  <a:lnTo>
                    <a:pt x="1398841" y="341630"/>
                  </a:lnTo>
                  <a:lnTo>
                    <a:pt x="1409433" y="336550"/>
                  </a:lnTo>
                  <a:lnTo>
                    <a:pt x="1420228" y="332740"/>
                  </a:lnTo>
                  <a:lnTo>
                    <a:pt x="1431099" y="327660"/>
                  </a:lnTo>
                  <a:lnTo>
                    <a:pt x="1434731" y="326390"/>
                  </a:lnTo>
                  <a:lnTo>
                    <a:pt x="1463382" y="316230"/>
                  </a:lnTo>
                  <a:lnTo>
                    <a:pt x="1473619" y="311150"/>
                  </a:lnTo>
                  <a:lnTo>
                    <a:pt x="1472234" y="312420"/>
                  </a:lnTo>
                  <a:lnTo>
                    <a:pt x="1472539" y="313690"/>
                  </a:lnTo>
                  <a:lnTo>
                    <a:pt x="1469809" y="313690"/>
                  </a:lnTo>
                  <a:lnTo>
                    <a:pt x="1476603" y="314960"/>
                  </a:lnTo>
                  <a:lnTo>
                    <a:pt x="1483093" y="311150"/>
                  </a:lnTo>
                  <a:lnTo>
                    <a:pt x="1491742" y="306070"/>
                  </a:lnTo>
                  <a:lnTo>
                    <a:pt x="1491119" y="304800"/>
                  </a:lnTo>
                  <a:lnTo>
                    <a:pt x="1495564" y="302260"/>
                  </a:lnTo>
                  <a:lnTo>
                    <a:pt x="1492783" y="306070"/>
                  </a:lnTo>
                  <a:lnTo>
                    <a:pt x="1495831" y="306070"/>
                  </a:lnTo>
                  <a:lnTo>
                    <a:pt x="1502283" y="304800"/>
                  </a:lnTo>
                  <a:lnTo>
                    <a:pt x="1504734" y="302260"/>
                  </a:lnTo>
                  <a:lnTo>
                    <a:pt x="1509623" y="297180"/>
                  </a:lnTo>
                  <a:lnTo>
                    <a:pt x="1513166" y="298297"/>
                  </a:lnTo>
                  <a:lnTo>
                    <a:pt x="1514678" y="297180"/>
                  </a:lnTo>
                  <a:lnTo>
                    <a:pt x="1529359" y="293370"/>
                  </a:lnTo>
                  <a:close/>
                </a:path>
                <a:path w="2589529" h="1852930">
                  <a:moveTo>
                    <a:pt x="1533893" y="266865"/>
                  </a:moveTo>
                  <a:lnTo>
                    <a:pt x="1530464" y="267652"/>
                  </a:lnTo>
                  <a:lnTo>
                    <a:pt x="1530896" y="267741"/>
                  </a:lnTo>
                  <a:lnTo>
                    <a:pt x="1531404" y="267728"/>
                  </a:lnTo>
                  <a:lnTo>
                    <a:pt x="1531874" y="267766"/>
                  </a:lnTo>
                  <a:lnTo>
                    <a:pt x="1532496" y="267474"/>
                  </a:lnTo>
                  <a:lnTo>
                    <a:pt x="1533245" y="267157"/>
                  </a:lnTo>
                  <a:lnTo>
                    <a:pt x="1533893" y="266865"/>
                  </a:lnTo>
                  <a:close/>
                </a:path>
                <a:path w="2589529" h="1852930">
                  <a:moveTo>
                    <a:pt x="1546948" y="261696"/>
                  </a:moveTo>
                  <a:lnTo>
                    <a:pt x="1546390" y="257949"/>
                  </a:lnTo>
                  <a:lnTo>
                    <a:pt x="1541183" y="260934"/>
                  </a:lnTo>
                  <a:lnTo>
                    <a:pt x="1543799" y="263486"/>
                  </a:lnTo>
                  <a:lnTo>
                    <a:pt x="1546948" y="261696"/>
                  </a:lnTo>
                  <a:close/>
                </a:path>
                <a:path w="2589529" h="1852930">
                  <a:moveTo>
                    <a:pt x="1585607" y="251460"/>
                  </a:moveTo>
                  <a:lnTo>
                    <a:pt x="1585290" y="250190"/>
                  </a:lnTo>
                  <a:lnTo>
                    <a:pt x="1584934" y="251460"/>
                  </a:lnTo>
                  <a:lnTo>
                    <a:pt x="1585607" y="251460"/>
                  </a:lnTo>
                  <a:close/>
                </a:path>
                <a:path w="2589529" h="1852930">
                  <a:moveTo>
                    <a:pt x="1593672" y="244055"/>
                  </a:moveTo>
                  <a:lnTo>
                    <a:pt x="1593367" y="243979"/>
                  </a:lnTo>
                  <a:lnTo>
                    <a:pt x="1591259" y="245110"/>
                  </a:lnTo>
                  <a:lnTo>
                    <a:pt x="1591525" y="245186"/>
                  </a:lnTo>
                  <a:lnTo>
                    <a:pt x="1592059" y="245224"/>
                  </a:lnTo>
                  <a:lnTo>
                    <a:pt x="1592732" y="244563"/>
                  </a:lnTo>
                  <a:lnTo>
                    <a:pt x="1593672" y="244055"/>
                  </a:lnTo>
                  <a:close/>
                </a:path>
                <a:path w="2589529" h="1852930">
                  <a:moveTo>
                    <a:pt x="1595767" y="243801"/>
                  </a:moveTo>
                  <a:lnTo>
                    <a:pt x="1593748" y="244017"/>
                  </a:lnTo>
                  <a:lnTo>
                    <a:pt x="1594053" y="244157"/>
                  </a:lnTo>
                  <a:lnTo>
                    <a:pt x="1595767" y="243801"/>
                  </a:lnTo>
                  <a:close/>
                </a:path>
                <a:path w="2589529" h="1852930">
                  <a:moveTo>
                    <a:pt x="1600898" y="266598"/>
                  </a:moveTo>
                  <a:lnTo>
                    <a:pt x="1590370" y="269849"/>
                  </a:lnTo>
                  <a:lnTo>
                    <a:pt x="1593342" y="269024"/>
                  </a:lnTo>
                  <a:lnTo>
                    <a:pt x="1597190" y="267893"/>
                  </a:lnTo>
                  <a:lnTo>
                    <a:pt x="1600898" y="266598"/>
                  </a:lnTo>
                  <a:close/>
                </a:path>
                <a:path w="2589529" h="1852930">
                  <a:moveTo>
                    <a:pt x="1602054" y="266204"/>
                  </a:moveTo>
                  <a:lnTo>
                    <a:pt x="1600898" y="266598"/>
                  </a:lnTo>
                  <a:lnTo>
                    <a:pt x="1602054" y="266255"/>
                  </a:lnTo>
                  <a:close/>
                </a:path>
                <a:path w="2589529" h="1852930">
                  <a:moveTo>
                    <a:pt x="1616227" y="234950"/>
                  </a:moveTo>
                  <a:lnTo>
                    <a:pt x="1611795" y="237490"/>
                  </a:lnTo>
                  <a:lnTo>
                    <a:pt x="1607693" y="237490"/>
                  </a:lnTo>
                  <a:lnTo>
                    <a:pt x="1608086" y="239915"/>
                  </a:lnTo>
                  <a:lnTo>
                    <a:pt x="1616227" y="234950"/>
                  </a:lnTo>
                  <a:close/>
                </a:path>
                <a:path w="2589529" h="1852930">
                  <a:moveTo>
                    <a:pt x="1738972" y="197167"/>
                  </a:moveTo>
                  <a:lnTo>
                    <a:pt x="1738122" y="196850"/>
                  </a:lnTo>
                  <a:lnTo>
                    <a:pt x="1737753" y="198120"/>
                  </a:lnTo>
                  <a:lnTo>
                    <a:pt x="1738972" y="197167"/>
                  </a:lnTo>
                  <a:close/>
                </a:path>
                <a:path w="2589529" h="1852930">
                  <a:moveTo>
                    <a:pt x="1775752" y="184975"/>
                  </a:moveTo>
                  <a:lnTo>
                    <a:pt x="1773567" y="185420"/>
                  </a:lnTo>
                  <a:lnTo>
                    <a:pt x="1773923" y="185877"/>
                  </a:lnTo>
                  <a:lnTo>
                    <a:pt x="1775752" y="184975"/>
                  </a:lnTo>
                  <a:close/>
                </a:path>
                <a:path w="2589529" h="1852930">
                  <a:moveTo>
                    <a:pt x="1779828" y="184150"/>
                  </a:moveTo>
                  <a:lnTo>
                    <a:pt x="1777441" y="184150"/>
                  </a:lnTo>
                  <a:lnTo>
                    <a:pt x="1775752" y="184975"/>
                  </a:lnTo>
                  <a:lnTo>
                    <a:pt x="1779828" y="184150"/>
                  </a:lnTo>
                  <a:close/>
                </a:path>
                <a:path w="2589529" h="1852930">
                  <a:moveTo>
                    <a:pt x="1780730" y="180657"/>
                  </a:moveTo>
                  <a:lnTo>
                    <a:pt x="1777580" y="181254"/>
                  </a:lnTo>
                  <a:lnTo>
                    <a:pt x="1778850" y="181127"/>
                  </a:lnTo>
                  <a:lnTo>
                    <a:pt x="1779854" y="180898"/>
                  </a:lnTo>
                  <a:lnTo>
                    <a:pt x="1780730" y="180657"/>
                  </a:lnTo>
                  <a:close/>
                </a:path>
                <a:path w="2589529" h="1852930">
                  <a:moveTo>
                    <a:pt x="1789341" y="198577"/>
                  </a:moveTo>
                  <a:lnTo>
                    <a:pt x="1788871" y="198742"/>
                  </a:lnTo>
                  <a:lnTo>
                    <a:pt x="1788401" y="198932"/>
                  </a:lnTo>
                  <a:lnTo>
                    <a:pt x="1784934" y="200736"/>
                  </a:lnTo>
                  <a:lnTo>
                    <a:pt x="1787067" y="199809"/>
                  </a:lnTo>
                  <a:lnTo>
                    <a:pt x="1789341" y="198577"/>
                  </a:lnTo>
                  <a:close/>
                </a:path>
                <a:path w="2589529" h="1852930">
                  <a:moveTo>
                    <a:pt x="1797443" y="1840611"/>
                  </a:moveTo>
                  <a:lnTo>
                    <a:pt x="1796973" y="1839023"/>
                  </a:lnTo>
                  <a:lnTo>
                    <a:pt x="1797138" y="1840890"/>
                  </a:lnTo>
                  <a:lnTo>
                    <a:pt x="1797443" y="1840611"/>
                  </a:lnTo>
                  <a:close/>
                </a:path>
                <a:path w="2589529" h="1852930">
                  <a:moveTo>
                    <a:pt x="1801253" y="168910"/>
                  </a:moveTo>
                  <a:lnTo>
                    <a:pt x="1795691" y="170180"/>
                  </a:lnTo>
                  <a:lnTo>
                    <a:pt x="1800606" y="170180"/>
                  </a:lnTo>
                  <a:lnTo>
                    <a:pt x="1801253" y="168910"/>
                  </a:lnTo>
                  <a:close/>
                </a:path>
                <a:path w="2589529" h="1852930">
                  <a:moveTo>
                    <a:pt x="1813102" y="1846681"/>
                  </a:moveTo>
                  <a:lnTo>
                    <a:pt x="1812899" y="1846427"/>
                  </a:lnTo>
                  <a:lnTo>
                    <a:pt x="1812848" y="1846592"/>
                  </a:lnTo>
                  <a:lnTo>
                    <a:pt x="1813102" y="1846681"/>
                  </a:lnTo>
                  <a:close/>
                </a:path>
                <a:path w="2589529" h="1852930">
                  <a:moveTo>
                    <a:pt x="1815909" y="1847697"/>
                  </a:moveTo>
                  <a:lnTo>
                    <a:pt x="1813102" y="1846681"/>
                  </a:lnTo>
                  <a:lnTo>
                    <a:pt x="1813902" y="1847697"/>
                  </a:lnTo>
                  <a:lnTo>
                    <a:pt x="1812759" y="1850237"/>
                  </a:lnTo>
                  <a:lnTo>
                    <a:pt x="1815172" y="1850237"/>
                  </a:lnTo>
                  <a:lnTo>
                    <a:pt x="1815909" y="1847697"/>
                  </a:lnTo>
                  <a:close/>
                </a:path>
                <a:path w="2589529" h="1852930">
                  <a:moveTo>
                    <a:pt x="1820849" y="162560"/>
                  </a:moveTo>
                  <a:lnTo>
                    <a:pt x="1820011" y="162560"/>
                  </a:lnTo>
                  <a:lnTo>
                    <a:pt x="1819884" y="162737"/>
                  </a:lnTo>
                  <a:lnTo>
                    <a:pt x="1820849" y="162560"/>
                  </a:lnTo>
                  <a:close/>
                </a:path>
                <a:path w="2589529" h="1852930">
                  <a:moveTo>
                    <a:pt x="1828114" y="161290"/>
                  </a:moveTo>
                  <a:lnTo>
                    <a:pt x="1825967" y="161290"/>
                  </a:lnTo>
                  <a:lnTo>
                    <a:pt x="1823199" y="162560"/>
                  </a:lnTo>
                  <a:lnTo>
                    <a:pt x="1822704" y="162737"/>
                  </a:lnTo>
                  <a:lnTo>
                    <a:pt x="1825663" y="162737"/>
                  </a:lnTo>
                  <a:lnTo>
                    <a:pt x="1828114" y="161290"/>
                  </a:lnTo>
                  <a:close/>
                </a:path>
                <a:path w="2589529" h="1852930">
                  <a:moveTo>
                    <a:pt x="1869313" y="1833727"/>
                  </a:moveTo>
                  <a:lnTo>
                    <a:pt x="1867687" y="1832622"/>
                  </a:lnTo>
                  <a:lnTo>
                    <a:pt x="1869135" y="1833943"/>
                  </a:lnTo>
                  <a:lnTo>
                    <a:pt x="1869313" y="1833727"/>
                  </a:lnTo>
                  <a:close/>
                </a:path>
                <a:path w="2589529" h="1852930">
                  <a:moveTo>
                    <a:pt x="1870303" y="1834997"/>
                  </a:moveTo>
                  <a:lnTo>
                    <a:pt x="1869135" y="1833943"/>
                  </a:lnTo>
                  <a:lnTo>
                    <a:pt x="1867306" y="1836267"/>
                  </a:lnTo>
                  <a:lnTo>
                    <a:pt x="1870303" y="1834997"/>
                  </a:lnTo>
                  <a:close/>
                </a:path>
                <a:path w="2589529" h="1852930">
                  <a:moveTo>
                    <a:pt x="1885950" y="1818487"/>
                  </a:moveTo>
                  <a:lnTo>
                    <a:pt x="1885924" y="1818347"/>
                  </a:lnTo>
                  <a:lnTo>
                    <a:pt x="1885810" y="1818487"/>
                  </a:lnTo>
                  <a:lnTo>
                    <a:pt x="1885950" y="1818487"/>
                  </a:lnTo>
                  <a:close/>
                </a:path>
                <a:path w="2589529" h="1852930">
                  <a:moveTo>
                    <a:pt x="1887347" y="1824075"/>
                  </a:moveTo>
                  <a:lnTo>
                    <a:pt x="1886673" y="1823427"/>
                  </a:lnTo>
                  <a:lnTo>
                    <a:pt x="1886115" y="1822653"/>
                  </a:lnTo>
                  <a:lnTo>
                    <a:pt x="1885619" y="1821865"/>
                  </a:lnTo>
                  <a:lnTo>
                    <a:pt x="1886572" y="1823758"/>
                  </a:lnTo>
                  <a:lnTo>
                    <a:pt x="1883930" y="1825421"/>
                  </a:lnTo>
                  <a:lnTo>
                    <a:pt x="1887347" y="1824075"/>
                  </a:lnTo>
                  <a:close/>
                </a:path>
                <a:path w="2589529" h="1852930">
                  <a:moveTo>
                    <a:pt x="1888655" y="1819554"/>
                  </a:moveTo>
                  <a:lnTo>
                    <a:pt x="1885353" y="1818487"/>
                  </a:lnTo>
                  <a:lnTo>
                    <a:pt x="1886191" y="1821027"/>
                  </a:lnTo>
                  <a:lnTo>
                    <a:pt x="1888540" y="1819757"/>
                  </a:lnTo>
                  <a:lnTo>
                    <a:pt x="1888655" y="1819554"/>
                  </a:lnTo>
                  <a:close/>
                </a:path>
                <a:path w="2589529" h="1852930">
                  <a:moveTo>
                    <a:pt x="1889252" y="1819757"/>
                  </a:moveTo>
                  <a:lnTo>
                    <a:pt x="1888807" y="1819287"/>
                  </a:lnTo>
                  <a:lnTo>
                    <a:pt x="1888655" y="1819554"/>
                  </a:lnTo>
                  <a:lnTo>
                    <a:pt x="1889252" y="1819757"/>
                  </a:lnTo>
                  <a:close/>
                </a:path>
                <a:path w="2589529" h="1852930">
                  <a:moveTo>
                    <a:pt x="1899170" y="1799437"/>
                  </a:moveTo>
                  <a:lnTo>
                    <a:pt x="1898637" y="1799437"/>
                  </a:lnTo>
                  <a:lnTo>
                    <a:pt x="1898865" y="1799818"/>
                  </a:lnTo>
                  <a:lnTo>
                    <a:pt x="1899170" y="1799437"/>
                  </a:lnTo>
                  <a:close/>
                </a:path>
                <a:path w="2589529" h="1852930">
                  <a:moveTo>
                    <a:pt x="1900174" y="1798167"/>
                  </a:moveTo>
                  <a:lnTo>
                    <a:pt x="1899170" y="1799437"/>
                  </a:lnTo>
                  <a:lnTo>
                    <a:pt x="1900034" y="1799437"/>
                  </a:lnTo>
                  <a:lnTo>
                    <a:pt x="1900174" y="1798167"/>
                  </a:lnTo>
                  <a:close/>
                </a:path>
                <a:path w="2589529" h="1852930">
                  <a:moveTo>
                    <a:pt x="1918462" y="1812137"/>
                  </a:moveTo>
                  <a:lnTo>
                    <a:pt x="1918284" y="1812086"/>
                  </a:lnTo>
                  <a:lnTo>
                    <a:pt x="1918411" y="1812353"/>
                  </a:lnTo>
                  <a:lnTo>
                    <a:pt x="1918462" y="1812137"/>
                  </a:lnTo>
                  <a:close/>
                </a:path>
                <a:path w="2589529" h="1852930">
                  <a:moveTo>
                    <a:pt x="1919820" y="1793087"/>
                  </a:moveTo>
                  <a:lnTo>
                    <a:pt x="1919617" y="1792871"/>
                  </a:lnTo>
                  <a:lnTo>
                    <a:pt x="1919541" y="1793087"/>
                  </a:lnTo>
                  <a:lnTo>
                    <a:pt x="1919820" y="1793087"/>
                  </a:lnTo>
                  <a:close/>
                </a:path>
                <a:path w="2589529" h="1852930">
                  <a:moveTo>
                    <a:pt x="1920151" y="1815947"/>
                  </a:moveTo>
                  <a:lnTo>
                    <a:pt x="1918411" y="1812353"/>
                  </a:lnTo>
                  <a:lnTo>
                    <a:pt x="1918169" y="1813407"/>
                  </a:lnTo>
                  <a:lnTo>
                    <a:pt x="1915629" y="1813407"/>
                  </a:lnTo>
                  <a:lnTo>
                    <a:pt x="1916391" y="1814677"/>
                  </a:lnTo>
                  <a:lnTo>
                    <a:pt x="1920151" y="1815947"/>
                  </a:lnTo>
                  <a:close/>
                </a:path>
                <a:path w="2589529" h="1852930">
                  <a:moveTo>
                    <a:pt x="1922957" y="132080"/>
                  </a:moveTo>
                  <a:lnTo>
                    <a:pt x="1916518" y="135890"/>
                  </a:lnTo>
                  <a:lnTo>
                    <a:pt x="1917776" y="135890"/>
                  </a:lnTo>
                  <a:lnTo>
                    <a:pt x="1920951" y="135394"/>
                  </a:lnTo>
                  <a:lnTo>
                    <a:pt x="1922957" y="132080"/>
                  </a:lnTo>
                  <a:close/>
                </a:path>
                <a:path w="2589529" h="1852930">
                  <a:moveTo>
                    <a:pt x="1934921" y="132080"/>
                  </a:moveTo>
                  <a:lnTo>
                    <a:pt x="1932952" y="132080"/>
                  </a:lnTo>
                  <a:lnTo>
                    <a:pt x="1923605" y="134975"/>
                  </a:lnTo>
                  <a:lnTo>
                    <a:pt x="1920951" y="135394"/>
                  </a:lnTo>
                  <a:lnTo>
                    <a:pt x="1922246" y="135394"/>
                  </a:lnTo>
                  <a:lnTo>
                    <a:pt x="1922678" y="135394"/>
                  </a:lnTo>
                  <a:lnTo>
                    <a:pt x="1928469" y="135394"/>
                  </a:lnTo>
                  <a:lnTo>
                    <a:pt x="1930107" y="134620"/>
                  </a:lnTo>
                  <a:lnTo>
                    <a:pt x="1932787" y="133350"/>
                  </a:lnTo>
                  <a:lnTo>
                    <a:pt x="1934921" y="132080"/>
                  </a:lnTo>
                  <a:close/>
                </a:path>
                <a:path w="2589529" h="1852930">
                  <a:moveTo>
                    <a:pt x="1942503" y="130810"/>
                  </a:moveTo>
                  <a:lnTo>
                    <a:pt x="1938566" y="129540"/>
                  </a:lnTo>
                  <a:lnTo>
                    <a:pt x="1937766" y="132080"/>
                  </a:lnTo>
                  <a:lnTo>
                    <a:pt x="1934921" y="132080"/>
                  </a:lnTo>
                  <a:lnTo>
                    <a:pt x="1936064" y="133350"/>
                  </a:lnTo>
                  <a:lnTo>
                    <a:pt x="1938870" y="132080"/>
                  </a:lnTo>
                  <a:lnTo>
                    <a:pt x="1942503" y="130810"/>
                  </a:lnTo>
                  <a:close/>
                </a:path>
                <a:path w="2589529" h="1852930">
                  <a:moveTo>
                    <a:pt x="1952434" y="141668"/>
                  </a:moveTo>
                  <a:lnTo>
                    <a:pt x="1949881" y="142201"/>
                  </a:lnTo>
                  <a:lnTo>
                    <a:pt x="1946846" y="142786"/>
                  </a:lnTo>
                  <a:lnTo>
                    <a:pt x="1944458" y="143941"/>
                  </a:lnTo>
                  <a:lnTo>
                    <a:pt x="1947672" y="143624"/>
                  </a:lnTo>
                  <a:lnTo>
                    <a:pt x="1950186" y="142748"/>
                  </a:lnTo>
                  <a:lnTo>
                    <a:pt x="1952434" y="141668"/>
                  </a:lnTo>
                  <a:close/>
                </a:path>
                <a:path w="2589529" h="1852930">
                  <a:moveTo>
                    <a:pt x="1957984" y="1781657"/>
                  </a:moveTo>
                  <a:lnTo>
                    <a:pt x="1956739" y="1780387"/>
                  </a:lnTo>
                  <a:lnTo>
                    <a:pt x="1956892" y="1781187"/>
                  </a:lnTo>
                  <a:lnTo>
                    <a:pt x="1957984" y="1781657"/>
                  </a:lnTo>
                  <a:close/>
                </a:path>
                <a:path w="2589529" h="1852930">
                  <a:moveTo>
                    <a:pt x="1960118" y="1804517"/>
                  </a:moveTo>
                  <a:lnTo>
                    <a:pt x="1957019" y="1801977"/>
                  </a:lnTo>
                  <a:lnTo>
                    <a:pt x="1957870" y="1803247"/>
                  </a:lnTo>
                  <a:lnTo>
                    <a:pt x="1957463" y="1803247"/>
                  </a:lnTo>
                  <a:lnTo>
                    <a:pt x="1960118" y="1804517"/>
                  </a:lnTo>
                  <a:close/>
                </a:path>
                <a:path w="2589529" h="1852930">
                  <a:moveTo>
                    <a:pt x="1998586" y="109296"/>
                  </a:moveTo>
                  <a:lnTo>
                    <a:pt x="1990407" y="112699"/>
                  </a:lnTo>
                  <a:lnTo>
                    <a:pt x="1996490" y="110312"/>
                  </a:lnTo>
                  <a:lnTo>
                    <a:pt x="1998586" y="109296"/>
                  </a:lnTo>
                  <a:close/>
                </a:path>
                <a:path w="2589529" h="1852930">
                  <a:moveTo>
                    <a:pt x="2012543" y="124460"/>
                  </a:moveTo>
                  <a:lnTo>
                    <a:pt x="2012302" y="123990"/>
                  </a:lnTo>
                  <a:lnTo>
                    <a:pt x="2010384" y="124460"/>
                  </a:lnTo>
                  <a:lnTo>
                    <a:pt x="2012543" y="124460"/>
                  </a:lnTo>
                  <a:close/>
                </a:path>
                <a:path w="2589529" h="1852930">
                  <a:moveTo>
                    <a:pt x="2028913" y="1780705"/>
                  </a:moveTo>
                  <a:lnTo>
                    <a:pt x="2028278" y="1781251"/>
                  </a:lnTo>
                  <a:lnTo>
                    <a:pt x="2028571" y="1781238"/>
                  </a:lnTo>
                  <a:lnTo>
                    <a:pt x="2028812" y="1781073"/>
                  </a:lnTo>
                  <a:lnTo>
                    <a:pt x="2028913" y="1780705"/>
                  </a:lnTo>
                  <a:close/>
                </a:path>
                <a:path w="2589529" h="1852930">
                  <a:moveTo>
                    <a:pt x="2039683" y="1779117"/>
                  </a:moveTo>
                  <a:lnTo>
                    <a:pt x="2039442" y="1779117"/>
                  </a:lnTo>
                  <a:lnTo>
                    <a:pt x="2038769" y="1780387"/>
                  </a:lnTo>
                  <a:lnTo>
                    <a:pt x="2039683" y="1779117"/>
                  </a:lnTo>
                  <a:close/>
                </a:path>
                <a:path w="2589529" h="1852930">
                  <a:moveTo>
                    <a:pt x="2039708" y="116751"/>
                  </a:moveTo>
                  <a:lnTo>
                    <a:pt x="2032673" y="119634"/>
                  </a:lnTo>
                  <a:lnTo>
                    <a:pt x="2038045" y="119799"/>
                  </a:lnTo>
                  <a:lnTo>
                    <a:pt x="2039708" y="116751"/>
                  </a:lnTo>
                  <a:close/>
                </a:path>
                <a:path w="2589529" h="1852930">
                  <a:moveTo>
                    <a:pt x="2040445" y="1779117"/>
                  </a:moveTo>
                  <a:lnTo>
                    <a:pt x="2040318" y="1778215"/>
                  </a:lnTo>
                  <a:lnTo>
                    <a:pt x="2039683" y="1779117"/>
                  </a:lnTo>
                  <a:lnTo>
                    <a:pt x="2040445" y="1779117"/>
                  </a:lnTo>
                  <a:close/>
                </a:path>
                <a:path w="2589529" h="1852930">
                  <a:moveTo>
                    <a:pt x="2066366" y="1769592"/>
                  </a:moveTo>
                  <a:lnTo>
                    <a:pt x="2065845" y="1768309"/>
                  </a:lnTo>
                  <a:lnTo>
                    <a:pt x="2065083" y="1770227"/>
                  </a:lnTo>
                  <a:lnTo>
                    <a:pt x="2066366" y="1769592"/>
                  </a:lnTo>
                  <a:close/>
                </a:path>
                <a:path w="2589529" h="1852930">
                  <a:moveTo>
                    <a:pt x="2067661" y="1768957"/>
                  </a:moveTo>
                  <a:lnTo>
                    <a:pt x="2066366" y="1769592"/>
                  </a:lnTo>
                  <a:lnTo>
                    <a:pt x="2067140" y="1771497"/>
                  </a:lnTo>
                  <a:lnTo>
                    <a:pt x="2067661" y="1768957"/>
                  </a:lnTo>
                  <a:close/>
                </a:path>
                <a:path w="2589529" h="1852930">
                  <a:moveTo>
                    <a:pt x="2070735" y="1771497"/>
                  </a:moveTo>
                  <a:lnTo>
                    <a:pt x="2070303" y="1771497"/>
                  </a:lnTo>
                  <a:lnTo>
                    <a:pt x="2070481" y="1772767"/>
                  </a:lnTo>
                  <a:lnTo>
                    <a:pt x="2070735" y="1771497"/>
                  </a:lnTo>
                  <a:close/>
                </a:path>
                <a:path w="2589529" h="1852930">
                  <a:moveTo>
                    <a:pt x="2070760" y="1771497"/>
                  </a:moveTo>
                  <a:close/>
                </a:path>
                <a:path w="2589529" h="1852930">
                  <a:moveTo>
                    <a:pt x="2081339" y="89598"/>
                  </a:moveTo>
                  <a:lnTo>
                    <a:pt x="2081326" y="88569"/>
                  </a:lnTo>
                  <a:lnTo>
                    <a:pt x="2076310" y="90258"/>
                  </a:lnTo>
                  <a:lnTo>
                    <a:pt x="2081339" y="89598"/>
                  </a:lnTo>
                  <a:close/>
                </a:path>
                <a:path w="2589529" h="1852930">
                  <a:moveTo>
                    <a:pt x="2081555" y="89573"/>
                  </a:moveTo>
                  <a:lnTo>
                    <a:pt x="2081339" y="89598"/>
                  </a:lnTo>
                  <a:lnTo>
                    <a:pt x="2081364" y="91325"/>
                  </a:lnTo>
                  <a:lnTo>
                    <a:pt x="2081555" y="89573"/>
                  </a:lnTo>
                  <a:close/>
                </a:path>
                <a:path w="2589529" h="1852930">
                  <a:moveTo>
                    <a:pt x="2120544" y="1754987"/>
                  </a:moveTo>
                  <a:lnTo>
                    <a:pt x="2120315" y="1754987"/>
                  </a:lnTo>
                  <a:lnTo>
                    <a:pt x="2120544" y="1754987"/>
                  </a:lnTo>
                  <a:close/>
                </a:path>
                <a:path w="2589529" h="1852930">
                  <a:moveTo>
                    <a:pt x="2159470" y="1728762"/>
                  </a:moveTo>
                  <a:lnTo>
                    <a:pt x="2159292" y="1728673"/>
                  </a:lnTo>
                  <a:lnTo>
                    <a:pt x="2159038" y="1728546"/>
                  </a:lnTo>
                  <a:lnTo>
                    <a:pt x="2159470" y="1728762"/>
                  </a:lnTo>
                  <a:close/>
                </a:path>
                <a:path w="2589529" h="1852930">
                  <a:moveTo>
                    <a:pt x="2183841" y="1743557"/>
                  </a:moveTo>
                  <a:lnTo>
                    <a:pt x="2183714" y="1743227"/>
                  </a:lnTo>
                  <a:lnTo>
                    <a:pt x="2183549" y="1743557"/>
                  </a:lnTo>
                  <a:lnTo>
                    <a:pt x="2183841" y="1743557"/>
                  </a:lnTo>
                  <a:close/>
                </a:path>
                <a:path w="2589529" h="1852930">
                  <a:moveTo>
                    <a:pt x="2185416" y="1744827"/>
                  </a:moveTo>
                  <a:lnTo>
                    <a:pt x="2184946" y="1743557"/>
                  </a:lnTo>
                  <a:lnTo>
                    <a:pt x="2183841" y="1743557"/>
                  </a:lnTo>
                  <a:lnTo>
                    <a:pt x="2184311" y="1744827"/>
                  </a:lnTo>
                  <a:lnTo>
                    <a:pt x="2185416" y="1744827"/>
                  </a:lnTo>
                  <a:close/>
                </a:path>
                <a:path w="2589529" h="1852930">
                  <a:moveTo>
                    <a:pt x="2200008" y="1719351"/>
                  </a:moveTo>
                  <a:lnTo>
                    <a:pt x="2199665" y="1720303"/>
                  </a:lnTo>
                  <a:lnTo>
                    <a:pt x="2200008" y="1719351"/>
                  </a:lnTo>
                  <a:close/>
                </a:path>
                <a:path w="2589529" h="1852930">
                  <a:moveTo>
                    <a:pt x="2204999" y="1714347"/>
                  </a:moveTo>
                  <a:lnTo>
                    <a:pt x="2203297" y="1715617"/>
                  </a:lnTo>
                  <a:lnTo>
                    <a:pt x="2199284" y="1716887"/>
                  </a:lnTo>
                  <a:lnTo>
                    <a:pt x="2198840" y="1718157"/>
                  </a:lnTo>
                  <a:lnTo>
                    <a:pt x="2199436" y="1718157"/>
                  </a:lnTo>
                  <a:lnTo>
                    <a:pt x="2200071" y="1716887"/>
                  </a:lnTo>
                  <a:lnTo>
                    <a:pt x="2200897" y="1716887"/>
                  </a:lnTo>
                  <a:lnTo>
                    <a:pt x="2200008" y="1719351"/>
                  </a:lnTo>
                  <a:lnTo>
                    <a:pt x="2203170" y="1716887"/>
                  </a:lnTo>
                  <a:lnTo>
                    <a:pt x="2204999" y="1714347"/>
                  </a:lnTo>
                  <a:close/>
                </a:path>
                <a:path w="2589529" h="1852930">
                  <a:moveTo>
                    <a:pt x="2224582" y="55880"/>
                  </a:moveTo>
                  <a:lnTo>
                    <a:pt x="2219426" y="57150"/>
                  </a:lnTo>
                  <a:lnTo>
                    <a:pt x="2223058" y="57150"/>
                  </a:lnTo>
                  <a:lnTo>
                    <a:pt x="2224582" y="55880"/>
                  </a:lnTo>
                  <a:close/>
                </a:path>
                <a:path w="2589529" h="1852930">
                  <a:moveTo>
                    <a:pt x="2229370" y="57150"/>
                  </a:moveTo>
                  <a:lnTo>
                    <a:pt x="2223490" y="57150"/>
                  </a:lnTo>
                  <a:lnTo>
                    <a:pt x="2225979" y="59004"/>
                  </a:lnTo>
                  <a:lnTo>
                    <a:pt x="2229370" y="57150"/>
                  </a:lnTo>
                  <a:close/>
                </a:path>
                <a:path w="2589529" h="1852930">
                  <a:moveTo>
                    <a:pt x="2230704" y="1715185"/>
                  </a:moveTo>
                  <a:lnTo>
                    <a:pt x="2229916" y="1714119"/>
                  </a:lnTo>
                  <a:lnTo>
                    <a:pt x="2229612" y="1715617"/>
                  </a:lnTo>
                  <a:lnTo>
                    <a:pt x="2230704" y="1715185"/>
                  </a:lnTo>
                  <a:close/>
                </a:path>
                <a:path w="2589529" h="1852930">
                  <a:moveTo>
                    <a:pt x="2230869" y="1714347"/>
                  </a:moveTo>
                  <a:lnTo>
                    <a:pt x="2230259" y="1713077"/>
                  </a:lnTo>
                  <a:lnTo>
                    <a:pt x="2229650" y="1711807"/>
                  </a:lnTo>
                  <a:lnTo>
                    <a:pt x="2228189" y="1711807"/>
                  </a:lnTo>
                  <a:lnTo>
                    <a:pt x="2229916" y="1714119"/>
                  </a:lnTo>
                  <a:lnTo>
                    <a:pt x="2230120" y="1713077"/>
                  </a:lnTo>
                  <a:lnTo>
                    <a:pt x="2230869" y="1714347"/>
                  </a:lnTo>
                  <a:close/>
                </a:path>
                <a:path w="2589529" h="1852930">
                  <a:moveTo>
                    <a:pt x="2270341" y="1701800"/>
                  </a:moveTo>
                  <a:lnTo>
                    <a:pt x="2269236" y="1701584"/>
                  </a:lnTo>
                  <a:lnTo>
                    <a:pt x="2269388" y="1701774"/>
                  </a:lnTo>
                  <a:lnTo>
                    <a:pt x="2269553" y="1701914"/>
                  </a:lnTo>
                  <a:lnTo>
                    <a:pt x="2269718" y="1702079"/>
                  </a:lnTo>
                  <a:lnTo>
                    <a:pt x="2270341" y="1701800"/>
                  </a:lnTo>
                  <a:close/>
                </a:path>
                <a:path w="2589529" h="1852930">
                  <a:moveTo>
                    <a:pt x="2282609" y="54356"/>
                  </a:moveTo>
                  <a:lnTo>
                    <a:pt x="2282507" y="54178"/>
                  </a:lnTo>
                  <a:lnTo>
                    <a:pt x="2281809" y="54063"/>
                  </a:lnTo>
                  <a:lnTo>
                    <a:pt x="2280983" y="53949"/>
                  </a:lnTo>
                  <a:lnTo>
                    <a:pt x="2281263" y="54152"/>
                  </a:lnTo>
                  <a:lnTo>
                    <a:pt x="2281732" y="54317"/>
                  </a:lnTo>
                  <a:lnTo>
                    <a:pt x="2282609" y="54356"/>
                  </a:lnTo>
                  <a:close/>
                </a:path>
                <a:path w="2589529" h="1852930">
                  <a:moveTo>
                    <a:pt x="2286698" y="1701647"/>
                  </a:moveTo>
                  <a:lnTo>
                    <a:pt x="2286495" y="1700377"/>
                  </a:lnTo>
                  <a:lnTo>
                    <a:pt x="2286444" y="1701647"/>
                  </a:lnTo>
                  <a:lnTo>
                    <a:pt x="2286698" y="1701647"/>
                  </a:lnTo>
                  <a:close/>
                </a:path>
                <a:path w="2589529" h="1852930">
                  <a:moveTo>
                    <a:pt x="2288870" y="1697088"/>
                  </a:moveTo>
                  <a:lnTo>
                    <a:pt x="2288756" y="1696923"/>
                  </a:lnTo>
                  <a:lnTo>
                    <a:pt x="2288159" y="1697456"/>
                  </a:lnTo>
                  <a:lnTo>
                    <a:pt x="2288324" y="1697672"/>
                  </a:lnTo>
                  <a:lnTo>
                    <a:pt x="2288629" y="1697291"/>
                  </a:lnTo>
                  <a:lnTo>
                    <a:pt x="2288870" y="1697088"/>
                  </a:lnTo>
                  <a:close/>
                </a:path>
                <a:path w="2589529" h="1852930">
                  <a:moveTo>
                    <a:pt x="2289568" y="1697418"/>
                  </a:moveTo>
                  <a:lnTo>
                    <a:pt x="2288895" y="1697075"/>
                  </a:lnTo>
                  <a:lnTo>
                    <a:pt x="2289010" y="1697291"/>
                  </a:lnTo>
                  <a:lnTo>
                    <a:pt x="2289568" y="1697418"/>
                  </a:lnTo>
                  <a:close/>
                </a:path>
                <a:path w="2589529" h="1852930">
                  <a:moveTo>
                    <a:pt x="2293620" y="1720278"/>
                  </a:moveTo>
                  <a:lnTo>
                    <a:pt x="2293264" y="1720354"/>
                  </a:lnTo>
                  <a:lnTo>
                    <a:pt x="2293620" y="1720329"/>
                  </a:lnTo>
                  <a:close/>
                </a:path>
                <a:path w="2589529" h="1852930">
                  <a:moveTo>
                    <a:pt x="2309139" y="1690738"/>
                  </a:moveTo>
                  <a:lnTo>
                    <a:pt x="2309050" y="1690446"/>
                  </a:lnTo>
                  <a:lnTo>
                    <a:pt x="2308872" y="1690116"/>
                  </a:lnTo>
                  <a:lnTo>
                    <a:pt x="2308377" y="1689582"/>
                  </a:lnTo>
                  <a:lnTo>
                    <a:pt x="2308580" y="1690065"/>
                  </a:lnTo>
                  <a:lnTo>
                    <a:pt x="2308860" y="1690420"/>
                  </a:lnTo>
                  <a:lnTo>
                    <a:pt x="2309139" y="1690738"/>
                  </a:lnTo>
                  <a:close/>
                </a:path>
                <a:path w="2589529" h="1852930">
                  <a:moveTo>
                    <a:pt x="2311717" y="45720"/>
                  </a:moveTo>
                  <a:lnTo>
                    <a:pt x="2304110" y="45720"/>
                  </a:lnTo>
                  <a:lnTo>
                    <a:pt x="2304288" y="48260"/>
                  </a:lnTo>
                  <a:lnTo>
                    <a:pt x="2311717" y="45720"/>
                  </a:lnTo>
                  <a:close/>
                </a:path>
                <a:path w="2589529" h="1852930">
                  <a:moveTo>
                    <a:pt x="2311895" y="45720"/>
                  </a:moveTo>
                  <a:lnTo>
                    <a:pt x="2311717" y="45720"/>
                  </a:lnTo>
                  <a:lnTo>
                    <a:pt x="2311895" y="45720"/>
                  </a:lnTo>
                  <a:close/>
                </a:path>
                <a:path w="2589529" h="1852930">
                  <a:moveTo>
                    <a:pt x="2327249" y="1691487"/>
                  </a:moveTo>
                  <a:lnTo>
                    <a:pt x="2326614" y="1687677"/>
                  </a:lnTo>
                  <a:lnTo>
                    <a:pt x="2322030" y="1686407"/>
                  </a:lnTo>
                  <a:lnTo>
                    <a:pt x="2320366" y="1691487"/>
                  </a:lnTo>
                  <a:lnTo>
                    <a:pt x="2327249" y="1691487"/>
                  </a:lnTo>
                  <a:close/>
                </a:path>
                <a:path w="2589529" h="1852930">
                  <a:moveTo>
                    <a:pt x="2328278" y="1713077"/>
                  </a:moveTo>
                  <a:lnTo>
                    <a:pt x="2327999" y="1710956"/>
                  </a:lnTo>
                  <a:lnTo>
                    <a:pt x="2327554" y="1711807"/>
                  </a:lnTo>
                  <a:lnTo>
                    <a:pt x="2326246" y="1712391"/>
                  </a:lnTo>
                  <a:lnTo>
                    <a:pt x="2328278" y="1713077"/>
                  </a:lnTo>
                  <a:close/>
                </a:path>
                <a:path w="2589529" h="1852930">
                  <a:moveTo>
                    <a:pt x="2346007" y="1688947"/>
                  </a:moveTo>
                  <a:lnTo>
                    <a:pt x="2344826" y="1688947"/>
                  </a:lnTo>
                  <a:lnTo>
                    <a:pt x="2345258" y="1690217"/>
                  </a:lnTo>
                  <a:lnTo>
                    <a:pt x="2345601" y="1689976"/>
                  </a:lnTo>
                  <a:lnTo>
                    <a:pt x="2346007" y="1688947"/>
                  </a:lnTo>
                  <a:close/>
                </a:path>
                <a:path w="2589529" h="1852930">
                  <a:moveTo>
                    <a:pt x="2346922" y="1686623"/>
                  </a:moveTo>
                  <a:lnTo>
                    <a:pt x="2345918" y="1686394"/>
                  </a:lnTo>
                  <a:lnTo>
                    <a:pt x="2346337" y="1686598"/>
                  </a:lnTo>
                  <a:lnTo>
                    <a:pt x="2346655" y="1686636"/>
                  </a:lnTo>
                  <a:lnTo>
                    <a:pt x="2346922" y="1686623"/>
                  </a:lnTo>
                  <a:close/>
                </a:path>
                <a:path w="2589529" h="1852930">
                  <a:moveTo>
                    <a:pt x="2359469" y="1678063"/>
                  </a:moveTo>
                  <a:lnTo>
                    <a:pt x="2359152" y="1678190"/>
                  </a:lnTo>
                  <a:lnTo>
                    <a:pt x="2358834" y="1678457"/>
                  </a:lnTo>
                  <a:lnTo>
                    <a:pt x="2359469" y="1678063"/>
                  </a:lnTo>
                  <a:close/>
                </a:path>
                <a:path w="2589529" h="1852930">
                  <a:moveTo>
                    <a:pt x="2365324" y="21805"/>
                  </a:moveTo>
                  <a:lnTo>
                    <a:pt x="2358326" y="22212"/>
                  </a:lnTo>
                  <a:lnTo>
                    <a:pt x="2358542" y="21501"/>
                  </a:lnTo>
                  <a:lnTo>
                    <a:pt x="2354529" y="23469"/>
                  </a:lnTo>
                  <a:lnTo>
                    <a:pt x="2353564" y="23952"/>
                  </a:lnTo>
                  <a:lnTo>
                    <a:pt x="2358758" y="23812"/>
                  </a:lnTo>
                  <a:lnTo>
                    <a:pt x="2365324" y="21805"/>
                  </a:lnTo>
                  <a:close/>
                </a:path>
                <a:path w="2589529" h="1852930">
                  <a:moveTo>
                    <a:pt x="2367178" y="1676247"/>
                  </a:moveTo>
                  <a:lnTo>
                    <a:pt x="2365603" y="1677517"/>
                  </a:lnTo>
                  <a:lnTo>
                    <a:pt x="2366238" y="1677504"/>
                  </a:lnTo>
                  <a:lnTo>
                    <a:pt x="2367178" y="1676247"/>
                  </a:lnTo>
                  <a:close/>
                </a:path>
                <a:path w="2589529" h="1852930">
                  <a:moveTo>
                    <a:pt x="2368753" y="1678787"/>
                  </a:moveTo>
                  <a:lnTo>
                    <a:pt x="2367572" y="1677517"/>
                  </a:lnTo>
                  <a:lnTo>
                    <a:pt x="2365603" y="1677517"/>
                  </a:lnTo>
                  <a:lnTo>
                    <a:pt x="2364511" y="1677517"/>
                  </a:lnTo>
                  <a:lnTo>
                    <a:pt x="2365222" y="1678787"/>
                  </a:lnTo>
                  <a:lnTo>
                    <a:pt x="2368753" y="1678787"/>
                  </a:lnTo>
                  <a:close/>
                </a:path>
                <a:path w="2589529" h="1852930">
                  <a:moveTo>
                    <a:pt x="2371483" y="1700276"/>
                  </a:moveTo>
                  <a:lnTo>
                    <a:pt x="2371090" y="1700377"/>
                  </a:lnTo>
                  <a:lnTo>
                    <a:pt x="2371471" y="1700377"/>
                  </a:lnTo>
                  <a:close/>
                </a:path>
                <a:path w="2589529" h="1852930">
                  <a:moveTo>
                    <a:pt x="2382291" y="1678381"/>
                  </a:moveTo>
                  <a:lnTo>
                    <a:pt x="2381974" y="1678114"/>
                  </a:lnTo>
                  <a:lnTo>
                    <a:pt x="2381669" y="1677987"/>
                  </a:lnTo>
                  <a:lnTo>
                    <a:pt x="2381542" y="1678266"/>
                  </a:lnTo>
                  <a:lnTo>
                    <a:pt x="2382050" y="1678343"/>
                  </a:lnTo>
                  <a:lnTo>
                    <a:pt x="2382291" y="1678381"/>
                  </a:lnTo>
                  <a:close/>
                </a:path>
                <a:path w="2589529" h="1852930">
                  <a:moveTo>
                    <a:pt x="2395842" y="20320"/>
                  </a:moveTo>
                  <a:lnTo>
                    <a:pt x="2392121" y="21590"/>
                  </a:lnTo>
                  <a:lnTo>
                    <a:pt x="2392908" y="21590"/>
                  </a:lnTo>
                  <a:lnTo>
                    <a:pt x="2395842" y="20320"/>
                  </a:lnTo>
                  <a:close/>
                </a:path>
                <a:path w="2589529" h="1852930">
                  <a:moveTo>
                    <a:pt x="2396807" y="1678787"/>
                  </a:moveTo>
                  <a:lnTo>
                    <a:pt x="2395499" y="1677517"/>
                  </a:lnTo>
                  <a:lnTo>
                    <a:pt x="2395334" y="1678787"/>
                  </a:lnTo>
                  <a:lnTo>
                    <a:pt x="2393772" y="1677517"/>
                  </a:lnTo>
                  <a:lnTo>
                    <a:pt x="2390813" y="1678508"/>
                  </a:lnTo>
                  <a:lnTo>
                    <a:pt x="2390114" y="1678266"/>
                  </a:lnTo>
                  <a:lnTo>
                    <a:pt x="2390559" y="1676247"/>
                  </a:lnTo>
                  <a:lnTo>
                    <a:pt x="2388666" y="1677517"/>
                  </a:lnTo>
                  <a:lnTo>
                    <a:pt x="2389124" y="1677949"/>
                  </a:lnTo>
                  <a:lnTo>
                    <a:pt x="2387816" y="1677517"/>
                  </a:lnTo>
                  <a:lnTo>
                    <a:pt x="2386965" y="1678787"/>
                  </a:lnTo>
                  <a:lnTo>
                    <a:pt x="2390000" y="1678787"/>
                  </a:lnTo>
                  <a:lnTo>
                    <a:pt x="2391651" y="1678787"/>
                  </a:lnTo>
                  <a:lnTo>
                    <a:pt x="2394864" y="1678787"/>
                  </a:lnTo>
                  <a:lnTo>
                    <a:pt x="2394877" y="1679194"/>
                  </a:lnTo>
                  <a:lnTo>
                    <a:pt x="2394445" y="1679473"/>
                  </a:lnTo>
                  <a:lnTo>
                    <a:pt x="2394077" y="1679752"/>
                  </a:lnTo>
                  <a:lnTo>
                    <a:pt x="2394242" y="1680032"/>
                  </a:lnTo>
                  <a:lnTo>
                    <a:pt x="2394762" y="1679867"/>
                  </a:lnTo>
                  <a:lnTo>
                    <a:pt x="2394889" y="1679562"/>
                  </a:lnTo>
                  <a:lnTo>
                    <a:pt x="2394915" y="1680057"/>
                  </a:lnTo>
                  <a:lnTo>
                    <a:pt x="2395728" y="1678787"/>
                  </a:lnTo>
                  <a:lnTo>
                    <a:pt x="2396807" y="1678787"/>
                  </a:lnTo>
                  <a:close/>
                </a:path>
                <a:path w="2589529" h="1852930">
                  <a:moveTo>
                    <a:pt x="2398141" y="30480"/>
                  </a:moveTo>
                  <a:lnTo>
                    <a:pt x="2395296" y="31724"/>
                  </a:lnTo>
                  <a:lnTo>
                    <a:pt x="2397849" y="31394"/>
                  </a:lnTo>
                  <a:lnTo>
                    <a:pt x="2398141" y="30480"/>
                  </a:lnTo>
                  <a:close/>
                </a:path>
                <a:path w="2589529" h="1852930">
                  <a:moveTo>
                    <a:pt x="2404884" y="30480"/>
                  </a:moveTo>
                  <a:lnTo>
                    <a:pt x="2397849" y="31394"/>
                  </a:lnTo>
                  <a:lnTo>
                    <a:pt x="2397328" y="33020"/>
                  </a:lnTo>
                  <a:lnTo>
                    <a:pt x="2404884" y="30480"/>
                  </a:lnTo>
                  <a:close/>
                </a:path>
                <a:path w="2589529" h="1852930">
                  <a:moveTo>
                    <a:pt x="2408923" y="1678787"/>
                  </a:moveTo>
                  <a:lnTo>
                    <a:pt x="2407996" y="1677517"/>
                  </a:lnTo>
                  <a:lnTo>
                    <a:pt x="2405240" y="1673707"/>
                  </a:lnTo>
                  <a:lnTo>
                    <a:pt x="2404376" y="1673707"/>
                  </a:lnTo>
                  <a:lnTo>
                    <a:pt x="2400287" y="1672437"/>
                  </a:lnTo>
                  <a:lnTo>
                    <a:pt x="2401455" y="1678787"/>
                  </a:lnTo>
                  <a:lnTo>
                    <a:pt x="2408923" y="1678787"/>
                  </a:lnTo>
                  <a:close/>
                </a:path>
                <a:path w="2589529" h="1852930">
                  <a:moveTo>
                    <a:pt x="2410358" y="12153"/>
                  </a:moveTo>
                  <a:lnTo>
                    <a:pt x="2403729" y="12331"/>
                  </a:lnTo>
                  <a:lnTo>
                    <a:pt x="2403995" y="13258"/>
                  </a:lnTo>
                  <a:lnTo>
                    <a:pt x="2404249" y="14795"/>
                  </a:lnTo>
                  <a:lnTo>
                    <a:pt x="2397658" y="16802"/>
                  </a:lnTo>
                  <a:lnTo>
                    <a:pt x="2401836" y="16090"/>
                  </a:lnTo>
                  <a:lnTo>
                    <a:pt x="2406078" y="15659"/>
                  </a:lnTo>
                  <a:lnTo>
                    <a:pt x="2410307" y="15151"/>
                  </a:lnTo>
                  <a:lnTo>
                    <a:pt x="2404707" y="13474"/>
                  </a:lnTo>
                  <a:lnTo>
                    <a:pt x="2410358" y="12153"/>
                  </a:lnTo>
                  <a:close/>
                </a:path>
                <a:path w="2589529" h="1852930">
                  <a:moveTo>
                    <a:pt x="2411361" y="1675688"/>
                  </a:moveTo>
                  <a:lnTo>
                    <a:pt x="2409177" y="1674977"/>
                  </a:lnTo>
                  <a:lnTo>
                    <a:pt x="2407996" y="1677504"/>
                  </a:lnTo>
                  <a:lnTo>
                    <a:pt x="2411361" y="1675688"/>
                  </a:lnTo>
                  <a:close/>
                </a:path>
                <a:path w="2589529" h="1852930">
                  <a:moveTo>
                    <a:pt x="2412695" y="1674977"/>
                  </a:moveTo>
                  <a:lnTo>
                    <a:pt x="2411361" y="1675688"/>
                  </a:lnTo>
                  <a:lnTo>
                    <a:pt x="2412428" y="1676044"/>
                  </a:lnTo>
                  <a:lnTo>
                    <a:pt x="2412695" y="1674977"/>
                  </a:lnTo>
                  <a:close/>
                </a:path>
                <a:path w="2589529" h="1852930">
                  <a:moveTo>
                    <a:pt x="2417127" y="16510"/>
                  </a:moveTo>
                  <a:lnTo>
                    <a:pt x="2415311" y="16510"/>
                  </a:lnTo>
                  <a:lnTo>
                    <a:pt x="2415705" y="15240"/>
                  </a:lnTo>
                  <a:lnTo>
                    <a:pt x="2409456" y="19050"/>
                  </a:lnTo>
                  <a:lnTo>
                    <a:pt x="2417127" y="16510"/>
                  </a:lnTo>
                  <a:close/>
                </a:path>
                <a:path w="2589529" h="1852930">
                  <a:moveTo>
                    <a:pt x="2432329" y="1690103"/>
                  </a:moveTo>
                  <a:lnTo>
                    <a:pt x="2427490" y="1687677"/>
                  </a:lnTo>
                  <a:lnTo>
                    <a:pt x="2429332" y="1691487"/>
                  </a:lnTo>
                  <a:lnTo>
                    <a:pt x="2432329" y="1690103"/>
                  </a:lnTo>
                  <a:close/>
                </a:path>
                <a:path w="2589529" h="1852930">
                  <a:moveTo>
                    <a:pt x="2432545" y="1690217"/>
                  </a:moveTo>
                  <a:lnTo>
                    <a:pt x="2432469" y="1690052"/>
                  </a:lnTo>
                  <a:lnTo>
                    <a:pt x="2432329" y="1690103"/>
                  </a:lnTo>
                  <a:lnTo>
                    <a:pt x="2432545" y="1690217"/>
                  </a:lnTo>
                  <a:close/>
                </a:path>
                <a:path w="2589529" h="1852930">
                  <a:moveTo>
                    <a:pt x="2437752" y="1676044"/>
                  </a:moveTo>
                  <a:lnTo>
                    <a:pt x="2434818" y="1674977"/>
                  </a:lnTo>
                  <a:lnTo>
                    <a:pt x="2436799" y="1673707"/>
                  </a:lnTo>
                  <a:lnTo>
                    <a:pt x="2433866" y="1673707"/>
                  </a:lnTo>
                  <a:lnTo>
                    <a:pt x="2432964" y="1672437"/>
                  </a:lnTo>
                  <a:lnTo>
                    <a:pt x="2430259" y="1674977"/>
                  </a:lnTo>
                  <a:lnTo>
                    <a:pt x="2430919" y="1672437"/>
                  </a:lnTo>
                  <a:lnTo>
                    <a:pt x="2427541" y="1672437"/>
                  </a:lnTo>
                  <a:lnTo>
                    <a:pt x="2426271" y="1673707"/>
                  </a:lnTo>
                  <a:lnTo>
                    <a:pt x="2428621" y="1674977"/>
                  </a:lnTo>
                  <a:lnTo>
                    <a:pt x="2424290" y="1674977"/>
                  </a:lnTo>
                  <a:lnTo>
                    <a:pt x="2424506" y="1671167"/>
                  </a:lnTo>
                  <a:lnTo>
                    <a:pt x="2420099" y="1671167"/>
                  </a:lnTo>
                  <a:lnTo>
                    <a:pt x="2416479" y="1673707"/>
                  </a:lnTo>
                  <a:lnTo>
                    <a:pt x="2413292" y="1676044"/>
                  </a:lnTo>
                  <a:lnTo>
                    <a:pt x="2437752" y="1676044"/>
                  </a:lnTo>
                  <a:close/>
                </a:path>
                <a:path w="2589529" h="1852930">
                  <a:moveTo>
                    <a:pt x="2440978" y="1676044"/>
                  </a:moveTo>
                  <a:lnTo>
                    <a:pt x="2440355" y="1674977"/>
                  </a:lnTo>
                  <a:lnTo>
                    <a:pt x="2440546" y="1673707"/>
                  </a:lnTo>
                  <a:lnTo>
                    <a:pt x="2438400" y="1674977"/>
                  </a:lnTo>
                  <a:lnTo>
                    <a:pt x="2438323" y="1676044"/>
                  </a:lnTo>
                  <a:lnTo>
                    <a:pt x="2440978" y="1676044"/>
                  </a:lnTo>
                  <a:close/>
                </a:path>
                <a:path w="2589529" h="1852930">
                  <a:moveTo>
                    <a:pt x="2445499" y="8890"/>
                  </a:moveTo>
                  <a:lnTo>
                    <a:pt x="2444508" y="8890"/>
                  </a:lnTo>
                  <a:lnTo>
                    <a:pt x="2445029" y="9042"/>
                  </a:lnTo>
                  <a:lnTo>
                    <a:pt x="2445499" y="8890"/>
                  </a:lnTo>
                  <a:close/>
                </a:path>
                <a:path w="2589529" h="1852930">
                  <a:moveTo>
                    <a:pt x="2445969" y="1685137"/>
                  </a:moveTo>
                  <a:lnTo>
                    <a:pt x="2444877" y="1683867"/>
                  </a:lnTo>
                  <a:lnTo>
                    <a:pt x="2444826" y="1680057"/>
                  </a:lnTo>
                  <a:lnTo>
                    <a:pt x="2401697" y="1680057"/>
                  </a:lnTo>
                  <a:lnTo>
                    <a:pt x="2398242" y="1680057"/>
                  </a:lnTo>
                  <a:lnTo>
                    <a:pt x="2399258" y="1683867"/>
                  </a:lnTo>
                  <a:lnTo>
                    <a:pt x="2396515" y="1685137"/>
                  </a:lnTo>
                  <a:lnTo>
                    <a:pt x="2393683" y="1685137"/>
                  </a:lnTo>
                  <a:lnTo>
                    <a:pt x="2392629" y="1681327"/>
                  </a:lnTo>
                  <a:lnTo>
                    <a:pt x="2392273" y="1680057"/>
                  </a:lnTo>
                  <a:lnTo>
                    <a:pt x="2386114" y="1680057"/>
                  </a:lnTo>
                  <a:lnTo>
                    <a:pt x="2382977" y="1680057"/>
                  </a:lnTo>
                  <a:lnTo>
                    <a:pt x="2383764" y="1681327"/>
                  </a:lnTo>
                  <a:lnTo>
                    <a:pt x="2383180" y="1681327"/>
                  </a:lnTo>
                  <a:lnTo>
                    <a:pt x="2377694" y="1680070"/>
                  </a:lnTo>
                  <a:lnTo>
                    <a:pt x="2381250" y="1683867"/>
                  </a:lnTo>
                  <a:lnTo>
                    <a:pt x="2377732" y="1685137"/>
                  </a:lnTo>
                  <a:lnTo>
                    <a:pt x="2375357" y="1683867"/>
                  </a:lnTo>
                  <a:lnTo>
                    <a:pt x="2376144" y="1682597"/>
                  </a:lnTo>
                  <a:lnTo>
                    <a:pt x="2377668" y="1680108"/>
                  </a:lnTo>
                  <a:lnTo>
                    <a:pt x="2374341" y="1682597"/>
                  </a:lnTo>
                  <a:lnTo>
                    <a:pt x="2371902" y="1681327"/>
                  </a:lnTo>
                  <a:lnTo>
                    <a:pt x="2374023" y="1678787"/>
                  </a:lnTo>
                  <a:lnTo>
                    <a:pt x="2371115" y="1681327"/>
                  </a:lnTo>
                  <a:lnTo>
                    <a:pt x="2369934" y="1680057"/>
                  </a:lnTo>
                  <a:lnTo>
                    <a:pt x="2365933" y="1680057"/>
                  </a:lnTo>
                  <a:lnTo>
                    <a:pt x="2363965" y="1680057"/>
                  </a:lnTo>
                  <a:lnTo>
                    <a:pt x="2363038" y="1680057"/>
                  </a:lnTo>
                  <a:lnTo>
                    <a:pt x="2365324" y="1682597"/>
                  </a:lnTo>
                  <a:lnTo>
                    <a:pt x="2363622" y="1685137"/>
                  </a:lnTo>
                  <a:lnTo>
                    <a:pt x="2362047" y="1683867"/>
                  </a:lnTo>
                  <a:lnTo>
                    <a:pt x="2359723" y="1687677"/>
                  </a:lnTo>
                  <a:lnTo>
                    <a:pt x="2358669" y="1683867"/>
                  </a:lnTo>
                  <a:lnTo>
                    <a:pt x="2362047" y="1683867"/>
                  </a:lnTo>
                  <a:lnTo>
                    <a:pt x="2363152" y="1683867"/>
                  </a:lnTo>
                  <a:lnTo>
                    <a:pt x="2357615" y="1681327"/>
                  </a:lnTo>
                  <a:lnTo>
                    <a:pt x="2361146" y="1680057"/>
                  </a:lnTo>
                  <a:lnTo>
                    <a:pt x="2358339" y="1680057"/>
                  </a:lnTo>
                  <a:lnTo>
                    <a:pt x="2358580" y="1678787"/>
                  </a:lnTo>
                  <a:lnTo>
                    <a:pt x="2358834" y="1678787"/>
                  </a:lnTo>
                  <a:lnTo>
                    <a:pt x="2354211" y="1677517"/>
                  </a:lnTo>
                  <a:lnTo>
                    <a:pt x="2357602" y="1682597"/>
                  </a:lnTo>
                  <a:lnTo>
                    <a:pt x="2353335" y="1683867"/>
                  </a:lnTo>
                  <a:lnTo>
                    <a:pt x="2353551" y="1681327"/>
                  </a:lnTo>
                  <a:lnTo>
                    <a:pt x="2351722" y="1680057"/>
                  </a:lnTo>
                  <a:lnTo>
                    <a:pt x="2351113" y="1681327"/>
                  </a:lnTo>
                  <a:lnTo>
                    <a:pt x="2352827" y="1681327"/>
                  </a:lnTo>
                  <a:lnTo>
                    <a:pt x="2352471" y="1683867"/>
                  </a:lnTo>
                  <a:lnTo>
                    <a:pt x="2351151" y="1685137"/>
                  </a:lnTo>
                  <a:lnTo>
                    <a:pt x="2348166" y="1685137"/>
                  </a:lnTo>
                  <a:lnTo>
                    <a:pt x="2348382" y="1687677"/>
                  </a:lnTo>
                  <a:lnTo>
                    <a:pt x="2348674" y="1687677"/>
                  </a:lnTo>
                  <a:lnTo>
                    <a:pt x="2348446" y="1688947"/>
                  </a:lnTo>
                  <a:lnTo>
                    <a:pt x="2347049" y="1688947"/>
                  </a:lnTo>
                  <a:lnTo>
                    <a:pt x="2345601" y="1689976"/>
                  </a:lnTo>
                  <a:lnTo>
                    <a:pt x="2344483" y="1692757"/>
                  </a:lnTo>
                  <a:lnTo>
                    <a:pt x="2340635" y="1686407"/>
                  </a:lnTo>
                  <a:lnTo>
                    <a:pt x="2338095" y="1688947"/>
                  </a:lnTo>
                  <a:lnTo>
                    <a:pt x="2336508" y="1687677"/>
                  </a:lnTo>
                  <a:lnTo>
                    <a:pt x="2337333" y="1685137"/>
                  </a:lnTo>
                  <a:lnTo>
                    <a:pt x="2335974" y="1685137"/>
                  </a:lnTo>
                  <a:lnTo>
                    <a:pt x="2335199" y="1685836"/>
                  </a:lnTo>
                  <a:lnTo>
                    <a:pt x="2335199" y="1688947"/>
                  </a:lnTo>
                  <a:lnTo>
                    <a:pt x="2333828" y="1691487"/>
                  </a:lnTo>
                  <a:lnTo>
                    <a:pt x="2335085" y="1692757"/>
                  </a:lnTo>
                  <a:lnTo>
                    <a:pt x="2333574" y="1691487"/>
                  </a:lnTo>
                  <a:lnTo>
                    <a:pt x="2332850" y="1690878"/>
                  </a:lnTo>
                  <a:lnTo>
                    <a:pt x="2333282" y="1690217"/>
                  </a:lnTo>
                  <a:lnTo>
                    <a:pt x="2334082" y="1688947"/>
                  </a:lnTo>
                  <a:lnTo>
                    <a:pt x="2335199" y="1688947"/>
                  </a:lnTo>
                  <a:lnTo>
                    <a:pt x="2335199" y="1685836"/>
                  </a:lnTo>
                  <a:lnTo>
                    <a:pt x="2333117" y="1687677"/>
                  </a:lnTo>
                  <a:lnTo>
                    <a:pt x="2331948" y="1682597"/>
                  </a:lnTo>
                  <a:lnTo>
                    <a:pt x="2328862" y="1685137"/>
                  </a:lnTo>
                  <a:lnTo>
                    <a:pt x="2330310" y="1687677"/>
                  </a:lnTo>
                  <a:lnTo>
                    <a:pt x="2328380" y="1690217"/>
                  </a:lnTo>
                  <a:lnTo>
                    <a:pt x="2333739" y="1687677"/>
                  </a:lnTo>
                  <a:lnTo>
                    <a:pt x="2330754" y="1691487"/>
                  </a:lnTo>
                  <a:lnTo>
                    <a:pt x="2331809" y="1691487"/>
                  </a:lnTo>
                  <a:lnTo>
                    <a:pt x="2330843" y="1696567"/>
                  </a:lnTo>
                  <a:lnTo>
                    <a:pt x="2329269" y="1695297"/>
                  </a:lnTo>
                  <a:lnTo>
                    <a:pt x="2327681" y="1694027"/>
                  </a:lnTo>
                  <a:lnTo>
                    <a:pt x="2327465" y="1692757"/>
                  </a:lnTo>
                  <a:lnTo>
                    <a:pt x="2319959" y="1692757"/>
                  </a:lnTo>
                  <a:lnTo>
                    <a:pt x="2316289" y="1692757"/>
                  </a:lnTo>
                  <a:lnTo>
                    <a:pt x="2316035" y="1695297"/>
                  </a:lnTo>
                  <a:lnTo>
                    <a:pt x="2313076" y="1694027"/>
                  </a:lnTo>
                  <a:lnTo>
                    <a:pt x="2311552" y="1695297"/>
                  </a:lnTo>
                  <a:lnTo>
                    <a:pt x="2311323" y="1692757"/>
                  </a:lnTo>
                  <a:lnTo>
                    <a:pt x="2310117" y="1692757"/>
                  </a:lnTo>
                  <a:lnTo>
                    <a:pt x="2309126" y="1691487"/>
                  </a:lnTo>
                  <a:lnTo>
                    <a:pt x="2309507" y="1692757"/>
                  </a:lnTo>
                  <a:lnTo>
                    <a:pt x="2305227" y="1691487"/>
                  </a:lnTo>
                  <a:lnTo>
                    <a:pt x="2305545" y="1696567"/>
                  </a:lnTo>
                  <a:lnTo>
                    <a:pt x="2302649" y="1694027"/>
                  </a:lnTo>
                  <a:lnTo>
                    <a:pt x="2298154" y="1694027"/>
                  </a:lnTo>
                  <a:lnTo>
                    <a:pt x="2298903" y="1700377"/>
                  </a:lnTo>
                  <a:lnTo>
                    <a:pt x="2294661" y="1700377"/>
                  </a:lnTo>
                  <a:lnTo>
                    <a:pt x="2295461" y="1697837"/>
                  </a:lnTo>
                  <a:lnTo>
                    <a:pt x="2293315" y="1697837"/>
                  </a:lnTo>
                  <a:lnTo>
                    <a:pt x="2294547" y="1696567"/>
                  </a:lnTo>
                  <a:lnTo>
                    <a:pt x="2295766" y="1695297"/>
                  </a:lnTo>
                  <a:lnTo>
                    <a:pt x="2293086" y="1695297"/>
                  </a:lnTo>
                  <a:lnTo>
                    <a:pt x="2293328" y="1696567"/>
                  </a:lnTo>
                  <a:lnTo>
                    <a:pt x="2292286" y="1695297"/>
                  </a:lnTo>
                  <a:lnTo>
                    <a:pt x="2290076" y="1700377"/>
                  </a:lnTo>
                  <a:lnTo>
                    <a:pt x="2288425" y="1697837"/>
                  </a:lnTo>
                  <a:lnTo>
                    <a:pt x="2288032" y="1699107"/>
                  </a:lnTo>
                  <a:lnTo>
                    <a:pt x="2288260" y="1701647"/>
                  </a:lnTo>
                  <a:lnTo>
                    <a:pt x="2286698" y="1701647"/>
                  </a:lnTo>
                  <a:lnTo>
                    <a:pt x="2284628" y="1702765"/>
                  </a:lnTo>
                  <a:lnTo>
                    <a:pt x="2280678" y="1699107"/>
                  </a:lnTo>
                  <a:lnTo>
                    <a:pt x="2274493" y="1707997"/>
                  </a:lnTo>
                  <a:lnTo>
                    <a:pt x="2273300" y="1706727"/>
                  </a:lnTo>
                  <a:lnTo>
                    <a:pt x="2269731" y="1702917"/>
                  </a:lnTo>
                  <a:lnTo>
                    <a:pt x="2266886" y="1704187"/>
                  </a:lnTo>
                  <a:lnTo>
                    <a:pt x="2263432" y="1705457"/>
                  </a:lnTo>
                  <a:lnTo>
                    <a:pt x="2260752" y="1706727"/>
                  </a:lnTo>
                  <a:lnTo>
                    <a:pt x="2260803" y="1705457"/>
                  </a:lnTo>
                  <a:lnTo>
                    <a:pt x="2261108" y="1705457"/>
                  </a:lnTo>
                  <a:lnTo>
                    <a:pt x="2256967" y="1704187"/>
                  </a:lnTo>
                  <a:lnTo>
                    <a:pt x="2260003" y="1711807"/>
                  </a:lnTo>
                  <a:lnTo>
                    <a:pt x="2255316" y="1710537"/>
                  </a:lnTo>
                  <a:lnTo>
                    <a:pt x="2253894" y="1709267"/>
                  </a:lnTo>
                  <a:lnTo>
                    <a:pt x="2252472" y="1707997"/>
                  </a:lnTo>
                  <a:lnTo>
                    <a:pt x="2257209" y="1707997"/>
                  </a:lnTo>
                  <a:lnTo>
                    <a:pt x="2255596" y="1706727"/>
                  </a:lnTo>
                  <a:lnTo>
                    <a:pt x="2253627" y="1700377"/>
                  </a:lnTo>
                  <a:lnTo>
                    <a:pt x="2250668" y="1709267"/>
                  </a:lnTo>
                  <a:lnTo>
                    <a:pt x="2246985" y="1705457"/>
                  </a:lnTo>
                  <a:lnTo>
                    <a:pt x="2247595" y="1705457"/>
                  </a:lnTo>
                  <a:lnTo>
                    <a:pt x="2244928" y="1702917"/>
                  </a:lnTo>
                  <a:lnTo>
                    <a:pt x="2242794" y="1709267"/>
                  </a:lnTo>
                  <a:lnTo>
                    <a:pt x="2239111" y="1709267"/>
                  </a:lnTo>
                  <a:lnTo>
                    <a:pt x="2239162" y="1707997"/>
                  </a:lnTo>
                  <a:lnTo>
                    <a:pt x="2238921" y="1707997"/>
                  </a:lnTo>
                  <a:lnTo>
                    <a:pt x="2237194" y="1711807"/>
                  </a:lnTo>
                  <a:lnTo>
                    <a:pt x="2232825" y="1714347"/>
                  </a:lnTo>
                  <a:lnTo>
                    <a:pt x="2230704" y="1715185"/>
                  </a:lnTo>
                  <a:lnTo>
                    <a:pt x="2231021" y="1715617"/>
                  </a:lnTo>
                  <a:lnTo>
                    <a:pt x="2228113" y="1716887"/>
                  </a:lnTo>
                  <a:lnTo>
                    <a:pt x="2226805" y="1715617"/>
                  </a:lnTo>
                  <a:lnTo>
                    <a:pt x="2224328" y="1715617"/>
                  </a:lnTo>
                  <a:lnTo>
                    <a:pt x="2223414" y="1713077"/>
                  </a:lnTo>
                  <a:lnTo>
                    <a:pt x="2226284" y="1711807"/>
                  </a:lnTo>
                  <a:lnTo>
                    <a:pt x="2223998" y="1707997"/>
                  </a:lnTo>
                  <a:lnTo>
                    <a:pt x="2222563" y="1713077"/>
                  </a:lnTo>
                  <a:lnTo>
                    <a:pt x="2220899" y="1711807"/>
                  </a:lnTo>
                  <a:lnTo>
                    <a:pt x="2220747" y="1710537"/>
                  </a:lnTo>
                  <a:lnTo>
                    <a:pt x="2216429" y="1711807"/>
                  </a:lnTo>
                  <a:lnTo>
                    <a:pt x="2217255" y="1715617"/>
                  </a:lnTo>
                  <a:lnTo>
                    <a:pt x="2212429" y="1716887"/>
                  </a:lnTo>
                  <a:lnTo>
                    <a:pt x="2213191" y="1718157"/>
                  </a:lnTo>
                  <a:lnTo>
                    <a:pt x="2211476" y="1723237"/>
                  </a:lnTo>
                  <a:lnTo>
                    <a:pt x="2210892" y="1719427"/>
                  </a:lnTo>
                  <a:lnTo>
                    <a:pt x="2210511" y="1716887"/>
                  </a:lnTo>
                  <a:lnTo>
                    <a:pt x="2208568" y="1719427"/>
                  </a:lnTo>
                  <a:lnTo>
                    <a:pt x="2206879" y="1715617"/>
                  </a:lnTo>
                  <a:lnTo>
                    <a:pt x="2205393" y="1716887"/>
                  </a:lnTo>
                  <a:lnTo>
                    <a:pt x="2201748" y="1720697"/>
                  </a:lnTo>
                  <a:lnTo>
                    <a:pt x="2198840" y="1723237"/>
                  </a:lnTo>
                  <a:lnTo>
                    <a:pt x="2199665" y="1720303"/>
                  </a:lnTo>
                  <a:lnTo>
                    <a:pt x="2199525" y="1720697"/>
                  </a:lnTo>
                  <a:lnTo>
                    <a:pt x="2197125" y="1723237"/>
                  </a:lnTo>
                  <a:lnTo>
                    <a:pt x="2193721" y="1723237"/>
                  </a:lnTo>
                  <a:lnTo>
                    <a:pt x="2192553" y="1715617"/>
                  </a:lnTo>
                  <a:lnTo>
                    <a:pt x="2184438" y="1723237"/>
                  </a:lnTo>
                  <a:lnTo>
                    <a:pt x="2183473" y="1721967"/>
                  </a:lnTo>
                  <a:lnTo>
                    <a:pt x="2180590" y="1718157"/>
                  </a:lnTo>
                  <a:lnTo>
                    <a:pt x="2175268" y="1721967"/>
                  </a:lnTo>
                  <a:lnTo>
                    <a:pt x="2168423" y="1719427"/>
                  </a:lnTo>
                  <a:lnTo>
                    <a:pt x="2161552" y="1721967"/>
                  </a:lnTo>
                  <a:lnTo>
                    <a:pt x="2165464" y="1727047"/>
                  </a:lnTo>
                  <a:lnTo>
                    <a:pt x="2160689" y="1723974"/>
                  </a:lnTo>
                  <a:lnTo>
                    <a:pt x="2161082" y="1723351"/>
                  </a:lnTo>
                  <a:lnTo>
                    <a:pt x="2157857" y="1722348"/>
                  </a:lnTo>
                  <a:lnTo>
                    <a:pt x="2159711" y="1723669"/>
                  </a:lnTo>
                  <a:lnTo>
                    <a:pt x="2160066" y="1724621"/>
                  </a:lnTo>
                  <a:lnTo>
                    <a:pt x="2154948" y="1726514"/>
                  </a:lnTo>
                  <a:lnTo>
                    <a:pt x="2159038" y="1728546"/>
                  </a:lnTo>
                  <a:lnTo>
                    <a:pt x="2158454" y="1727504"/>
                  </a:lnTo>
                  <a:lnTo>
                    <a:pt x="2160143" y="1724825"/>
                  </a:lnTo>
                  <a:lnTo>
                    <a:pt x="2161463" y="1728317"/>
                  </a:lnTo>
                  <a:lnTo>
                    <a:pt x="2159927" y="1729587"/>
                  </a:lnTo>
                  <a:lnTo>
                    <a:pt x="2159050" y="1729587"/>
                  </a:lnTo>
                  <a:lnTo>
                    <a:pt x="2153247" y="1727047"/>
                  </a:lnTo>
                  <a:lnTo>
                    <a:pt x="2151634" y="1724507"/>
                  </a:lnTo>
                  <a:lnTo>
                    <a:pt x="2154453" y="1724507"/>
                  </a:lnTo>
                  <a:lnTo>
                    <a:pt x="2153970" y="1723237"/>
                  </a:lnTo>
                  <a:lnTo>
                    <a:pt x="2150300" y="1724507"/>
                  </a:lnTo>
                  <a:lnTo>
                    <a:pt x="2151850" y="1720697"/>
                  </a:lnTo>
                  <a:lnTo>
                    <a:pt x="2149094" y="1720697"/>
                  </a:lnTo>
                  <a:lnTo>
                    <a:pt x="2150110" y="1721967"/>
                  </a:lnTo>
                  <a:lnTo>
                    <a:pt x="2148624" y="1723237"/>
                  </a:lnTo>
                  <a:lnTo>
                    <a:pt x="2146389" y="1723237"/>
                  </a:lnTo>
                  <a:lnTo>
                    <a:pt x="2149932" y="1725777"/>
                  </a:lnTo>
                  <a:lnTo>
                    <a:pt x="2145766" y="1729587"/>
                  </a:lnTo>
                  <a:lnTo>
                    <a:pt x="2144369" y="1720697"/>
                  </a:lnTo>
                  <a:lnTo>
                    <a:pt x="2140153" y="1725777"/>
                  </a:lnTo>
                  <a:lnTo>
                    <a:pt x="2141258" y="1723237"/>
                  </a:lnTo>
                  <a:lnTo>
                    <a:pt x="2138972" y="1725777"/>
                  </a:lnTo>
                  <a:lnTo>
                    <a:pt x="2131758" y="1725777"/>
                  </a:lnTo>
                  <a:lnTo>
                    <a:pt x="2130475" y="1730857"/>
                  </a:lnTo>
                  <a:lnTo>
                    <a:pt x="2129853" y="1730857"/>
                  </a:lnTo>
                  <a:lnTo>
                    <a:pt x="2128837" y="1729587"/>
                  </a:lnTo>
                  <a:lnTo>
                    <a:pt x="2129853" y="1728317"/>
                  </a:lnTo>
                  <a:lnTo>
                    <a:pt x="2123529" y="1729587"/>
                  </a:lnTo>
                  <a:lnTo>
                    <a:pt x="2117534" y="1737207"/>
                  </a:lnTo>
                  <a:lnTo>
                    <a:pt x="2112010" y="1734667"/>
                  </a:lnTo>
                  <a:lnTo>
                    <a:pt x="2112086" y="1733397"/>
                  </a:lnTo>
                  <a:lnTo>
                    <a:pt x="2111057" y="1734667"/>
                  </a:lnTo>
                  <a:lnTo>
                    <a:pt x="2110829" y="1737207"/>
                  </a:lnTo>
                  <a:lnTo>
                    <a:pt x="2109000" y="1735937"/>
                  </a:lnTo>
                  <a:lnTo>
                    <a:pt x="2108924" y="1734667"/>
                  </a:lnTo>
                  <a:lnTo>
                    <a:pt x="2108530" y="1734667"/>
                  </a:lnTo>
                  <a:lnTo>
                    <a:pt x="2106168" y="1737207"/>
                  </a:lnTo>
                  <a:lnTo>
                    <a:pt x="2104961" y="1737207"/>
                  </a:lnTo>
                  <a:lnTo>
                    <a:pt x="2104961" y="1759686"/>
                  </a:lnTo>
                  <a:lnTo>
                    <a:pt x="2103361" y="1758797"/>
                  </a:lnTo>
                  <a:lnTo>
                    <a:pt x="2104212" y="1757527"/>
                  </a:lnTo>
                  <a:lnTo>
                    <a:pt x="2104961" y="1759686"/>
                  </a:lnTo>
                  <a:lnTo>
                    <a:pt x="2104961" y="1737207"/>
                  </a:lnTo>
                  <a:lnTo>
                    <a:pt x="2104428" y="1737207"/>
                  </a:lnTo>
                  <a:lnTo>
                    <a:pt x="2105279" y="1734667"/>
                  </a:lnTo>
                  <a:lnTo>
                    <a:pt x="2098802" y="1734667"/>
                  </a:lnTo>
                  <a:lnTo>
                    <a:pt x="2097176" y="1741017"/>
                  </a:lnTo>
                  <a:lnTo>
                    <a:pt x="2092452" y="1743557"/>
                  </a:lnTo>
                  <a:lnTo>
                    <a:pt x="2091321" y="1739747"/>
                  </a:lnTo>
                  <a:lnTo>
                    <a:pt x="2086229" y="1739747"/>
                  </a:lnTo>
                  <a:lnTo>
                    <a:pt x="2083689" y="1738477"/>
                  </a:lnTo>
                  <a:lnTo>
                    <a:pt x="2076526" y="1739747"/>
                  </a:lnTo>
                  <a:lnTo>
                    <a:pt x="2072792" y="1744827"/>
                  </a:lnTo>
                  <a:lnTo>
                    <a:pt x="2066861" y="1748637"/>
                  </a:lnTo>
                  <a:lnTo>
                    <a:pt x="2061578" y="1744827"/>
                  </a:lnTo>
                  <a:lnTo>
                    <a:pt x="2052815" y="1749907"/>
                  </a:lnTo>
                  <a:lnTo>
                    <a:pt x="2046884" y="1749907"/>
                  </a:lnTo>
                  <a:lnTo>
                    <a:pt x="2046465" y="1752447"/>
                  </a:lnTo>
                  <a:lnTo>
                    <a:pt x="2045449" y="1753717"/>
                  </a:lnTo>
                  <a:lnTo>
                    <a:pt x="2043696" y="1753717"/>
                  </a:lnTo>
                  <a:lnTo>
                    <a:pt x="2042134" y="1757527"/>
                  </a:lnTo>
                  <a:lnTo>
                    <a:pt x="2041258" y="1753717"/>
                  </a:lnTo>
                  <a:lnTo>
                    <a:pt x="2041804" y="1753717"/>
                  </a:lnTo>
                  <a:lnTo>
                    <a:pt x="2039594" y="1749907"/>
                  </a:lnTo>
                  <a:lnTo>
                    <a:pt x="2036787" y="1751177"/>
                  </a:lnTo>
                  <a:lnTo>
                    <a:pt x="2034349" y="1752447"/>
                  </a:lnTo>
                  <a:lnTo>
                    <a:pt x="2035429" y="1757527"/>
                  </a:lnTo>
                  <a:lnTo>
                    <a:pt x="2029333" y="1756257"/>
                  </a:lnTo>
                  <a:lnTo>
                    <a:pt x="2023770" y="1758797"/>
                  </a:lnTo>
                  <a:lnTo>
                    <a:pt x="2018766" y="1761337"/>
                  </a:lnTo>
                  <a:lnTo>
                    <a:pt x="2014397" y="1758797"/>
                  </a:lnTo>
                  <a:lnTo>
                    <a:pt x="2013254" y="1761337"/>
                  </a:lnTo>
                  <a:lnTo>
                    <a:pt x="2011375" y="1761337"/>
                  </a:lnTo>
                  <a:lnTo>
                    <a:pt x="2010257" y="1763877"/>
                  </a:lnTo>
                  <a:lnTo>
                    <a:pt x="2009533" y="1760067"/>
                  </a:lnTo>
                  <a:lnTo>
                    <a:pt x="2002917" y="1761337"/>
                  </a:lnTo>
                  <a:lnTo>
                    <a:pt x="1997900" y="1763877"/>
                  </a:lnTo>
                  <a:lnTo>
                    <a:pt x="1998383" y="1761337"/>
                  </a:lnTo>
                  <a:lnTo>
                    <a:pt x="1995398" y="1761337"/>
                  </a:lnTo>
                  <a:lnTo>
                    <a:pt x="1997062" y="1770227"/>
                  </a:lnTo>
                  <a:lnTo>
                    <a:pt x="1994408" y="1771497"/>
                  </a:lnTo>
                  <a:lnTo>
                    <a:pt x="1993036" y="1768957"/>
                  </a:lnTo>
                  <a:lnTo>
                    <a:pt x="1992350" y="1767687"/>
                  </a:lnTo>
                  <a:lnTo>
                    <a:pt x="1987270" y="1768957"/>
                  </a:lnTo>
                  <a:lnTo>
                    <a:pt x="1981022" y="1766417"/>
                  </a:lnTo>
                  <a:lnTo>
                    <a:pt x="1977136" y="1771497"/>
                  </a:lnTo>
                  <a:lnTo>
                    <a:pt x="1976818" y="1770227"/>
                  </a:lnTo>
                  <a:lnTo>
                    <a:pt x="1977593" y="1768957"/>
                  </a:lnTo>
                  <a:lnTo>
                    <a:pt x="1975167" y="1770227"/>
                  </a:lnTo>
                  <a:lnTo>
                    <a:pt x="1967471" y="1768957"/>
                  </a:lnTo>
                  <a:lnTo>
                    <a:pt x="1968639" y="1771789"/>
                  </a:lnTo>
                  <a:lnTo>
                    <a:pt x="1964715" y="1776577"/>
                  </a:lnTo>
                  <a:lnTo>
                    <a:pt x="1962467" y="1779117"/>
                  </a:lnTo>
                  <a:lnTo>
                    <a:pt x="1962048" y="1775307"/>
                  </a:lnTo>
                  <a:lnTo>
                    <a:pt x="1960803" y="1780387"/>
                  </a:lnTo>
                  <a:lnTo>
                    <a:pt x="1961032" y="1781657"/>
                  </a:lnTo>
                  <a:lnTo>
                    <a:pt x="1958098" y="1782927"/>
                  </a:lnTo>
                  <a:lnTo>
                    <a:pt x="1957222" y="1782927"/>
                  </a:lnTo>
                  <a:lnTo>
                    <a:pt x="1956892" y="1781187"/>
                  </a:lnTo>
                  <a:lnTo>
                    <a:pt x="1954987" y="1780387"/>
                  </a:lnTo>
                  <a:lnTo>
                    <a:pt x="1956790" y="1784197"/>
                  </a:lnTo>
                  <a:lnTo>
                    <a:pt x="1953247" y="1784197"/>
                  </a:lnTo>
                  <a:lnTo>
                    <a:pt x="1953856" y="1781657"/>
                  </a:lnTo>
                  <a:lnTo>
                    <a:pt x="1951164" y="1782927"/>
                  </a:lnTo>
                  <a:lnTo>
                    <a:pt x="1951672" y="1782927"/>
                  </a:lnTo>
                  <a:lnTo>
                    <a:pt x="1950847" y="1785467"/>
                  </a:lnTo>
                  <a:lnTo>
                    <a:pt x="1949538" y="1788007"/>
                  </a:lnTo>
                  <a:lnTo>
                    <a:pt x="1945640" y="1786737"/>
                  </a:lnTo>
                  <a:lnTo>
                    <a:pt x="1944497" y="1784197"/>
                  </a:lnTo>
                  <a:lnTo>
                    <a:pt x="1944573" y="1785556"/>
                  </a:lnTo>
                  <a:lnTo>
                    <a:pt x="1943798" y="1788007"/>
                  </a:lnTo>
                  <a:lnTo>
                    <a:pt x="1942020" y="1788007"/>
                  </a:lnTo>
                  <a:lnTo>
                    <a:pt x="1941525" y="1786737"/>
                  </a:lnTo>
                  <a:lnTo>
                    <a:pt x="1942109" y="1786737"/>
                  </a:lnTo>
                  <a:lnTo>
                    <a:pt x="1938743" y="1785886"/>
                  </a:lnTo>
                  <a:lnTo>
                    <a:pt x="1938743" y="1803247"/>
                  </a:lnTo>
                  <a:lnTo>
                    <a:pt x="1936800" y="1803247"/>
                  </a:lnTo>
                  <a:lnTo>
                    <a:pt x="1936699" y="1801977"/>
                  </a:lnTo>
                  <a:lnTo>
                    <a:pt x="1937194" y="1801977"/>
                  </a:lnTo>
                  <a:lnTo>
                    <a:pt x="1938743" y="1803247"/>
                  </a:lnTo>
                  <a:lnTo>
                    <a:pt x="1938743" y="1785886"/>
                  </a:lnTo>
                  <a:lnTo>
                    <a:pt x="1937486" y="1785556"/>
                  </a:lnTo>
                  <a:lnTo>
                    <a:pt x="1937067" y="1784197"/>
                  </a:lnTo>
                  <a:lnTo>
                    <a:pt x="1937004" y="1786737"/>
                  </a:lnTo>
                  <a:lnTo>
                    <a:pt x="1936584" y="1791817"/>
                  </a:lnTo>
                  <a:lnTo>
                    <a:pt x="1934044" y="1790141"/>
                  </a:lnTo>
                  <a:lnTo>
                    <a:pt x="1934044" y="1804517"/>
                  </a:lnTo>
                  <a:lnTo>
                    <a:pt x="1932660" y="1805787"/>
                  </a:lnTo>
                  <a:lnTo>
                    <a:pt x="1934032" y="1804517"/>
                  </a:lnTo>
                  <a:lnTo>
                    <a:pt x="1934044" y="1790141"/>
                  </a:lnTo>
                  <a:lnTo>
                    <a:pt x="1932736" y="1789277"/>
                  </a:lnTo>
                  <a:lnTo>
                    <a:pt x="1932393" y="1789277"/>
                  </a:lnTo>
                  <a:lnTo>
                    <a:pt x="1932038" y="1788007"/>
                  </a:lnTo>
                  <a:lnTo>
                    <a:pt x="1931708" y="1788007"/>
                  </a:lnTo>
                  <a:lnTo>
                    <a:pt x="1935200" y="1786737"/>
                  </a:lnTo>
                  <a:lnTo>
                    <a:pt x="1937004" y="1786737"/>
                  </a:lnTo>
                  <a:lnTo>
                    <a:pt x="1937004" y="1784197"/>
                  </a:lnTo>
                  <a:lnTo>
                    <a:pt x="1934121" y="1784197"/>
                  </a:lnTo>
                  <a:lnTo>
                    <a:pt x="1935264" y="1780387"/>
                  </a:lnTo>
                  <a:lnTo>
                    <a:pt x="1933587" y="1782927"/>
                  </a:lnTo>
                  <a:lnTo>
                    <a:pt x="1931035" y="1788007"/>
                  </a:lnTo>
                  <a:lnTo>
                    <a:pt x="1927504" y="1788007"/>
                  </a:lnTo>
                  <a:lnTo>
                    <a:pt x="1927288" y="1786737"/>
                  </a:lnTo>
                  <a:lnTo>
                    <a:pt x="1926272" y="1786737"/>
                  </a:lnTo>
                  <a:lnTo>
                    <a:pt x="1925878" y="1788007"/>
                  </a:lnTo>
                  <a:lnTo>
                    <a:pt x="1923376" y="1788007"/>
                  </a:lnTo>
                  <a:lnTo>
                    <a:pt x="1922881" y="1786737"/>
                  </a:lnTo>
                  <a:lnTo>
                    <a:pt x="1922691" y="1786267"/>
                  </a:lnTo>
                  <a:lnTo>
                    <a:pt x="1922691" y="1788007"/>
                  </a:lnTo>
                  <a:lnTo>
                    <a:pt x="1922081" y="1788007"/>
                  </a:lnTo>
                  <a:lnTo>
                    <a:pt x="1921471" y="1789277"/>
                  </a:lnTo>
                  <a:lnTo>
                    <a:pt x="1921332" y="1788007"/>
                  </a:lnTo>
                  <a:lnTo>
                    <a:pt x="1922195" y="1786737"/>
                  </a:lnTo>
                  <a:lnTo>
                    <a:pt x="1922691" y="1788007"/>
                  </a:lnTo>
                  <a:lnTo>
                    <a:pt x="1922691" y="1786267"/>
                  </a:lnTo>
                  <a:lnTo>
                    <a:pt x="1922373" y="1785467"/>
                  </a:lnTo>
                  <a:lnTo>
                    <a:pt x="1919795" y="1788007"/>
                  </a:lnTo>
                  <a:lnTo>
                    <a:pt x="1918347" y="1788007"/>
                  </a:lnTo>
                  <a:lnTo>
                    <a:pt x="1919351" y="1790547"/>
                  </a:lnTo>
                  <a:lnTo>
                    <a:pt x="1917369" y="1790547"/>
                  </a:lnTo>
                  <a:lnTo>
                    <a:pt x="1919617" y="1792871"/>
                  </a:lnTo>
                  <a:lnTo>
                    <a:pt x="1919986" y="1791817"/>
                  </a:lnTo>
                  <a:lnTo>
                    <a:pt x="1921027" y="1791817"/>
                  </a:lnTo>
                  <a:lnTo>
                    <a:pt x="1921319" y="1791957"/>
                  </a:lnTo>
                  <a:lnTo>
                    <a:pt x="1921319" y="1791817"/>
                  </a:lnTo>
                  <a:lnTo>
                    <a:pt x="1924786" y="1790547"/>
                  </a:lnTo>
                  <a:lnTo>
                    <a:pt x="1924126" y="1791817"/>
                  </a:lnTo>
                  <a:lnTo>
                    <a:pt x="1923351" y="1793087"/>
                  </a:lnTo>
                  <a:lnTo>
                    <a:pt x="1921306" y="1793087"/>
                  </a:lnTo>
                  <a:lnTo>
                    <a:pt x="1921154" y="1794357"/>
                  </a:lnTo>
                  <a:lnTo>
                    <a:pt x="1920951" y="1796897"/>
                  </a:lnTo>
                  <a:lnTo>
                    <a:pt x="1920773" y="1798167"/>
                  </a:lnTo>
                  <a:lnTo>
                    <a:pt x="1917636" y="1794357"/>
                  </a:lnTo>
                  <a:lnTo>
                    <a:pt x="1913267" y="1793087"/>
                  </a:lnTo>
                  <a:lnTo>
                    <a:pt x="1911997" y="1791817"/>
                  </a:lnTo>
                  <a:lnTo>
                    <a:pt x="1908213" y="1794357"/>
                  </a:lnTo>
                  <a:lnTo>
                    <a:pt x="1902231" y="1795627"/>
                  </a:lnTo>
                  <a:lnTo>
                    <a:pt x="1901240" y="1801977"/>
                  </a:lnTo>
                  <a:lnTo>
                    <a:pt x="1900250" y="1803247"/>
                  </a:lnTo>
                  <a:lnTo>
                    <a:pt x="1899361" y="1800707"/>
                  </a:lnTo>
                  <a:lnTo>
                    <a:pt x="1898865" y="1799818"/>
                  </a:lnTo>
                  <a:lnTo>
                    <a:pt x="1898167" y="1800707"/>
                  </a:lnTo>
                  <a:lnTo>
                    <a:pt x="1894713" y="1800707"/>
                  </a:lnTo>
                  <a:lnTo>
                    <a:pt x="1894713" y="1819757"/>
                  </a:lnTo>
                  <a:lnTo>
                    <a:pt x="1889213" y="1818601"/>
                  </a:lnTo>
                  <a:lnTo>
                    <a:pt x="1890776" y="1815947"/>
                  </a:lnTo>
                  <a:lnTo>
                    <a:pt x="1893189" y="1815947"/>
                  </a:lnTo>
                  <a:lnTo>
                    <a:pt x="1894713" y="1819757"/>
                  </a:lnTo>
                  <a:lnTo>
                    <a:pt x="1894713" y="1800707"/>
                  </a:lnTo>
                  <a:lnTo>
                    <a:pt x="1894370" y="1800707"/>
                  </a:lnTo>
                  <a:lnTo>
                    <a:pt x="1893747" y="1800707"/>
                  </a:lnTo>
                  <a:lnTo>
                    <a:pt x="1893747" y="1804517"/>
                  </a:lnTo>
                  <a:lnTo>
                    <a:pt x="1890153" y="1804517"/>
                  </a:lnTo>
                  <a:lnTo>
                    <a:pt x="1891550" y="1803247"/>
                  </a:lnTo>
                  <a:lnTo>
                    <a:pt x="1893290" y="1801672"/>
                  </a:lnTo>
                  <a:lnTo>
                    <a:pt x="1893747" y="1804517"/>
                  </a:lnTo>
                  <a:lnTo>
                    <a:pt x="1893747" y="1800707"/>
                  </a:lnTo>
                  <a:lnTo>
                    <a:pt x="1893138" y="1800707"/>
                  </a:lnTo>
                  <a:lnTo>
                    <a:pt x="1893252" y="1801418"/>
                  </a:lnTo>
                  <a:lnTo>
                    <a:pt x="1890356" y="1803247"/>
                  </a:lnTo>
                  <a:lnTo>
                    <a:pt x="1890572" y="1801977"/>
                  </a:lnTo>
                  <a:lnTo>
                    <a:pt x="1884489" y="1801977"/>
                  </a:lnTo>
                  <a:lnTo>
                    <a:pt x="1880133" y="1807057"/>
                  </a:lnTo>
                  <a:lnTo>
                    <a:pt x="1875523" y="1810867"/>
                  </a:lnTo>
                  <a:lnTo>
                    <a:pt x="1869808" y="1810867"/>
                  </a:lnTo>
                  <a:lnTo>
                    <a:pt x="1870125" y="1812137"/>
                  </a:lnTo>
                  <a:lnTo>
                    <a:pt x="1861896" y="1813407"/>
                  </a:lnTo>
                  <a:lnTo>
                    <a:pt x="1854111" y="1815947"/>
                  </a:lnTo>
                  <a:lnTo>
                    <a:pt x="1846224" y="1819757"/>
                  </a:lnTo>
                  <a:lnTo>
                    <a:pt x="1834451" y="1819757"/>
                  </a:lnTo>
                  <a:lnTo>
                    <a:pt x="1834921" y="1822297"/>
                  </a:lnTo>
                  <a:lnTo>
                    <a:pt x="1833753" y="1824837"/>
                  </a:lnTo>
                  <a:lnTo>
                    <a:pt x="1832114" y="1822297"/>
                  </a:lnTo>
                  <a:lnTo>
                    <a:pt x="1830260" y="1826107"/>
                  </a:lnTo>
                  <a:lnTo>
                    <a:pt x="1826844" y="1831187"/>
                  </a:lnTo>
                  <a:lnTo>
                    <a:pt x="1820278" y="1822297"/>
                  </a:lnTo>
                  <a:lnTo>
                    <a:pt x="1816493" y="1828647"/>
                  </a:lnTo>
                  <a:lnTo>
                    <a:pt x="1817890" y="1829917"/>
                  </a:lnTo>
                  <a:lnTo>
                    <a:pt x="1815807" y="1831187"/>
                  </a:lnTo>
                  <a:lnTo>
                    <a:pt x="1812112" y="1833727"/>
                  </a:lnTo>
                  <a:lnTo>
                    <a:pt x="1811629" y="1831187"/>
                  </a:lnTo>
                  <a:lnTo>
                    <a:pt x="1811718" y="1833727"/>
                  </a:lnTo>
                  <a:lnTo>
                    <a:pt x="1810588" y="1832457"/>
                  </a:lnTo>
                  <a:lnTo>
                    <a:pt x="1809991" y="1831187"/>
                  </a:lnTo>
                  <a:lnTo>
                    <a:pt x="1806117" y="1834997"/>
                  </a:lnTo>
                  <a:lnTo>
                    <a:pt x="1802003" y="1836267"/>
                  </a:lnTo>
                  <a:lnTo>
                    <a:pt x="1804517" y="1828647"/>
                  </a:lnTo>
                  <a:lnTo>
                    <a:pt x="1798980" y="1831187"/>
                  </a:lnTo>
                  <a:lnTo>
                    <a:pt x="1797164" y="1832457"/>
                  </a:lnTo>
                  <a:lnTo>
                    <a:pt x="1794827" y="1837537"/>
                  </a:lnTo>
                  <a:lnTo>
                    <a:pt x="1796808" y="1837537"/>
                  </a:lnTo>
                  <a:lnTo>
                    <a:pt x="1798396" y="1838807"/>
                  </a:lnTo>
                  <a:lnTo>
                    <a:pt x="1799005" y="1840077"/>
                  </a:lnTo>
                  <a:lnTo>
                    <a:pt x="1797456" y="1841347"/>
                  </a:lnTo>
                  <a:lnTo>
                    <a:pt x="1798751" y="1846427"/>
                  </a:lnTo>
                  <a:lnTo>
                    <a:pt x="1799005" y="1851507"/>
                  </a:lnTo>
                  <a:lnTo>
                    <a:pt x="1804670" y="1852777"/>
                  </a:lnTo>
                  <a:lnTo>
                    <a:pt x="1806816" y="1848967"/>
                  </a:lnTo>
                  <a:lnTo>
                    <a:pt x="1808619" y="1850237"/>
                  </a:lnTo>
                  <a:lnTo>
                    <a:pt x="1806016" y="1851507"/>
                  </a:lnTo>
                  <a:lnTo>
                    <a:pt x="1808251" y="1852777"/>
                  </a:lnTo>
                  <a:lnTo>
                    <a:pt x="1809165" y="1848967"/>
                  </a:lnTo>
                  <a:lnTo>
                    <a:pt x="1809838" y="1850237"/>
                  </a:lnTo>
                  <a:lnTo>
                    <a:pt x="1810588" y="1851507"/>
                  </a:lnTo>
                  <a:lnTo>
                    <a:pt x="1811362" y="1851507"/>
                  </a:lnTo>
                  <a:lnTo>
                    <a:pt x="1812124" y="1848967"/>
                  </a:lnTo>
                  <a:lnTo>
                    <a:pt x="1812848" y="1846592"/>
                  </a:lnTo>
                  <a:lnTo>
                    <a:pt x="1812378" y="1846427"/>
                  </a:lnTo>
                  <a:lnTo>
                    <a:pt x="1814296" y="1845157"/>
                  </a:lnTo>
                  <a:lnTo>
                    <a:pt x="1816544" y="1846427"/>
                  </a:lnTo>
                  <a:lnTo>
                    <a:pt x="1816696" y="1847697"/>
                  </a:lnTo>
                  <a:lnTo>
                    <a:pt x="1817839" y="1845157"/>
                  </a:lnTo>
                  <a:lnTo>
                    <a:pt x="1818500" y="1846427"/>
                  </a:lnTo>
                  <a:lnTo>
                    <a:pt x="1818398" y="1847697"/>
                  </a:lnTo>
                  <a:lnTo>
                    <a:pt x="1817878" y="1848967"/>
                  </a:lnTo>
                  <a:lnTo>
                    <a:pt x="1818944" y="1846427"/>
                  </a:lnTo>
                  <a:lnTo>
                    <a:pt x="1821827" y="1846427"/>
                  </a:lnTo>
                  <a:lnTo>
                    <a:pt x="1821802" y="1845157"/>
                  </a:lnTo>
                  <a:lnTo>
                    <a:pt x="1821776" y="1843887"/>
                  </a:lnTo>
                  <a:lnTo>
                    <a:pt x="1824240" y="1845157"/>
                  </a:lnTo>
                  <a:lnTo>
                    <a:pt x="1825117" y="1843887"/>
                  </a:lnTo>
                  <a:lnTo>
                    <a:pt x="1826856" y="1841347"/>
                  </a:lnTo>
                  <a:lnTo>
                    <a:pt x="1828190" y="1845106"/>
                  </a:lnTo>
                  <a:lnTo>
                    <a:pt x="1828177" y="1845297"/>
                  </a:lnTo>
                  <a:lnTo>
                    <a:pt x="1828203" y="1845500"/>
                  </a:lnTo>
                  <a:lnTo>
                    <a:pt x="1828380" y="1845462"/>
                  </a:lnTo>
                  <a:lnTo>
                    <a:pt x="1828317" y="1845259"/>
                  </a:lnTo>
                  <a:lnTo>
                    <a:pt x="1828266" y="1845132"/>
                  </a:lnTo>
                  <a:lnTo>
                    <a:pt x="1828342" y="1843887"/>
                  </a:lnTo>
                  <a:lnTo>
                    <a:pt x="1829790" y="1841347"/>
                  </a:lnTo>
                  <a:lnTo>
                    <a:pt x="1831174" y="1840077"/>
                  </a:lnTo>
                  <a:lnTo>
                    <a:pt x="1830336" y="1846427"/>
                  </a:lnTo>
                  <a:lnTo>
                    <a:pt x="1835632" y="1840077"/>
                  </a:lnTo>
                  <a:lnTo>
                    <a:pt x="1836686" y="1838807"/>
                  </a:lnTo>
                  <a:lnTo>
                    <a:pt x="1837905" y="1845157"/>
                  </a:lnTo>
                  <a:lnTo>
                    <a:pt x="1838261" y="1838807"/>
                  </a:lnTo>
                  <a:lnTo>
                    <a:pt x="1844230" y="1840077"/>
                  </a:lnTo>
                  <a:lnTo>
                    <a:pt x="1845094" y="1838807"/>
                  </a:lnTo>
                  <a:lnTo>
                    <a:pt x="1846795" y="1836267"/>
                  </a:lnTo>
                  <a:lnTo>
                    <a:pt x="1846618" y="1837537"/>
                  </a:lnTo>
                  <a:lnTo>
                    <a:pt x="1848319" y="1837537"/>
                  </a:lnTo>
                  <a:lnTo>
                    <a:pt x="1849361" y="1838807"/>
                  </a:lnTo>
                  <a:lnTo>
                    <a:pt x="1850910" y="1838807"/>
                  </a:lnTo>
                  <a:lnTo>
                    <a:pt x="1849843" y="1834997"/>
                  </a:lnTo>
                  <a:lnTo>
                    <a:pt x="1852587" y="1833727"/>
                  </a:lnTo>
                  <a:lnTo>
                    <a:pt x="1853145" y="1831187"/>
                  </a:lnTo>
                  <a:lnTo>
                    <a:pt x="1853412" y="1829917"/>
                  </a:lnTo>
                  <a:lnTo>
                    <a:pt x="1857082" y="1833727"/>
                  </a:lnTo>
                  <a:lnTo>
                    <a:pt x="1853514" y="1834997"/>
                  </a:lnTo>
                  <a:lnTo>
                    <a:pt x="1855482" y="1838807"/>
                  </a:lnTo>
                  <a:lnTo>
                    <a:pt x="1854288" y="1834997"/>
                  </a:lnTo>
                  <a:lnTo>
                    <a:pt x="1858581" y="1833727"/>
                  </a:lnTo>
                  <a:lnTo>
                    <a:pt x="1856879" y="1831187"/>
                  </a:lnTo>
                  <a:lnTo>
                    <a:pt x="1859495" y="1833727"/>
                  </a:lnTo>
                  <a:lnTo>
                    <a:pt x="1858848" y="1832457"/>
                  </a:lnTo>
                  <a:lnTo>
                    <a:pt x="1860867" y="1834997"/>
                  </a:lnTo>
                  <a:lnTo>
                    <a:pt x="1860207" y="1832457"/>
                  </a:lnTo>
                  <a:lnTo>
                    <a:pt x="1859876" y="1831187"/>
                  </a:lnTo>
                  <a:lnTo>
                    <a:pt x="1859559" y="1829917"/>
                  </a:lnTo>
                  <a:lnTo>
                    <a:pt x="1862289" y="1833727"/>
                  </a:lnTo>
                  <a:lnTo>
                    <a:pt x="1862810" y="1829917"/>
                  </a:lnTo>
                  <a:lnTo>
                    <a:pt x="1866265" y="1832457"/>
                  </a:lnTo>
                  <a:lnTo>
                    <a:pt x="1865020" y="1834997"/>
                  </a:lnTo>
                  <a:lnTo>
                    <a:pt x="1867433" y="1832457"/>
                  </a:lnTo>
                  <a:lnTo>
                    <a:pt x="1867687" y="1832622"/>
                  </a:lnTo>
                  <a:lnTo>
                    <a:pt x="1867496" y="1832457"/>
                  </a:lnTo>
                  <a:lnTo>
                    <a:pt x="1867433" y="1829917"/>
                  </a:lnTo>
                  <a:lnTo>
                    <a:pt x="1870621" y="1827377"/>
                  </a:lnTo>
                  <a:lnTo>
                    <a:pt x="1869960" y="1831187"/>
                  </a:lnTo>
                  <a:lnTo>
                    <a:pt x="1871789" y="1833727"/>
                  </a:lnTo>
                  <a:lnTo>
                    <a:pt x="1873681" y="1831187"/>
                  </a:lnTo>
                  <a:lnTo>
                    <a:pt x="1874253" y="1827377"/>
                  </a:lnTo>
                  <a:lnTo>
                    <a:pt x="1876679" y="1827377"/>
                  </a:lnTo>
                  <a:lnTo>
                    <a:pt x="1876552" y="1828647"/>
                  </a:lnTo>
                  <a:lnTo>
                    <a:pt x="1877009" y="1827377"/>
                  </a:lnTo>
                  <a:lnTo>
                    <a:pt x="1877923" y="1824837"/>
                  </a:lnTo>
                  <a:lnTo>
                    <a:pt x="1883435" y="1826107"/>
                  </a:lnTo>
                  <a:lnTo>
                    <a:pt x="1884959" y="1822297"/>
                  </a:lnTo>
                  <a:lnTo>
                    <a:pt x="1885607" y="1822297"/>
                  </a:lnTo>
                  <a:lnTo>
                    <a:pt x="1884553" y="1821027"/>
                  </a:lnTo>
                  <a:lnTo>
                    <a:pt x="1883537" y="1817217"/>
                  </a:lnTo>
                  <a:lnTo>
                    <a:pt x="1884857" y="1817217"/>
                  </a:lnTo>
                  <a:lnTo>
                    <a:pt x="1885251" y="1814677"/>
                  </a:lnTo>
                  <a:lnTo>
                    <a:pt x="1886534" y="1817217"/>
                  </a:lnTo>
                  <a:lnTo>
                    <a:pt x="1885696" y="1817217"/>
                  </a:lnTo>
                  <a:lnTo>
                    <a:pt x="1885924" y="1818347"/>
                  </a:lnTo>
                  <a:lnTo>
                    <a:pt x="1886877" y="1817217"/>
                  </a:lnTo>
                  <a:lnTo>
                    <a:pt x="1888807" y="1819287"/>
                  </a:lnTo>
                  <a:lnTo>
                    <a:pt x="1889112" y="1818779"/>
                  </a:lnTo>
                  <a:lnTo>
                    <a:pt x="1892427" y="1821027"/>
                  </a:lnTo>
                  <a:lnTo>
                    <a:pt x="1888794" y="1821027"/>
                  </a:lnTo>
                  <a:lnTo>
                    <a:pt x="1892998" y="1824837"/>
                  </a:lnTo>
                  <a:lnTo>
                    <a:pt x="1886712" y="1821027"/>
                  </a:lnTo>
                  <a:lnTo>
                    <a:pt x="1890839" y="1826107"/>
                  </a:lnTo>
                  <a:lnTo>
                    <a:pt x="1895398" y="1824837"/>
                  </a:lnTo>
                  <a:lnTo>
                    <a:pt x="1895005" y="1822297"/>
                  </a:lnTo>
                  <a:lnTo>
                    <a:pt x="1899577" y="1822297"/>
                  </a:lnTo>
                  <a:lnTo>
                    <a:pt x="1899920" y="1819757"/>
                  </a:lnTo>
                  <a:lnTo>
                    <a:pt x="1898345" y="1819757"/>
                  </a:lnTo>
                  <a:lnTo>
                    <a:pt x="1898700" y="1817217"/>
                  </a:lnTo>
                  <a:lnTo>
                    <a:pt x="1902015" y="1815947"/>
                  </a:lnTo>
                  <a:lnTo>
                    <a:pt x="1904682" y="1818487"/>
                  </a:lnTo>
                  <a:lnTo>
                    <a:pt x="1906981" y="1819757"/>
                  </a:lnTo>
                  <a:lnTo>
                    <a:pt x="1909191" y="1818487"/>
                  </a:lnTo>
                  <a:lnTo>
                    <a:pt x="1909610" y="1815947"/>
                  </a:lnTo>
                  <a:lnTo>
                    <a:pt x="1909381" y="1814677"/>
                  </a:lnTo>
                  <a:lnTo>
                    <a:pt x="1908695" y="1810867"/>
                  </a:lnTo>
                  <a:lnTo>
                    <a:pt x="1912581" y="1812137"/>
                  </a:lnTo>
                  <a:lnTo>
                    <a:pt x="1912708" y="1817217"/>
                  </a:lnTo>
                  <a:lnTo>
                    <a:pt x="1916963" y="1815947"/>
                  </a:lnTo>
                  <a:lnTo>
                    <a:pt x="1913318" y="1810867"/>
                  </a:lnTo>
                  <a:lnTo>
                    <a:pt x="1918284" y="1812086"/>
                  </a:lnTo>
                  <a:lnTo>
                    <a:pt x="1917687" y="1810867"/>
                  </a:lnTo>
                  <a:lnTo>
                    <a:pt x="1919833" y="1810867"/>
                  </a:lnTo>
                  <a:lnTo>
                    <a:pt x="1921357" y="1814677"/>
                  </a:lnTo>
                  <a:lnTo>
                    <a:pt x="1925574" y="1812137"/>
                  </a:lnTo>
                  <a:lnTo>
                    <a:pt x="1929650" y="1808327"/>
                  </a:lnTo>
                  <a:lnTo>
                    <a:pt x="1934311" y="1805787"/>
                  </a:lnTo>
                  <a:lnTo>
                    <a:pt x="1934362" y="1807057"/>
                  </a:lnTo>
                  <a:lnTo>
                    <a:pt x="1933854" y="1808327"/>
                  </a:lnTo>
                  <a:lnTo>
                    <a:pt x="1935327" y="1809597"/>
                  </a:lnTo>
                  <a:lnTo>
                    <a:pt x="1940928" y="1805787"/>
                  </a:lnTo>
                  <a:lnTo>
                    <a:pt x="1955114" y="1805787"/>
                  </a:lnTo>
                  <a:lnTo>
                    <a:pt x="1956028" y="1803247"/>
                  </a:lnTo>
                  <a:lnTo>
                    <a:pt x="1956485" y="1801977"/>
                  </a:lnTo>
                  <a:lnTo>
                    <a:pt x="1957019" y="1801977"/>
                  </a:lnTo>
                  <a:lnTo>
                    <a:pt x="1957781" y="1800707"/>
                  </a:lnTo>
                  <a:lnTo>
                    <a:pt x="1959038" y="1799437"/>
                  </a:lnTo>
                  <a:lnTo>
                    <a:pt x="1960029" y="1801977"/>
                  </a:lnTo>
                  <a:lnTo>
                    <a:pt x="1959470" y="1803247"/>
                  </a:lnTo>
                  <a:lnTo>
                    <a:pt x="1962797" y="1799437"/>
                  </a:lnTo>
                  <a:lnTo>
                    <a:pt x="1964474" y="1798167"/>
                  </a:lnTo>
                  <a:lnTo>
                    <a:pt x="1969503" y="1794357"/>
                  </a:lnTo>
                  <a:lnTo>
                    <a:pt x="1974748" y="1795627"/>
                  </a:lnTo>
                  <a:lnTo>
                    <a:pt x="1974164" y="1796897"/>
                  </a:lnTo>
                  <a:lnTo>
                    <a:pt x="1977872" y="1796897"/>
                  </a:lnTo>
                  <a:lnTo>
                    <a:pt x="1977301" y="1794357"/>
                  </a:lnTo>
                  <a:lnTo>
                    <a:pt x="1976729" y="1791817"/>
                  </a:lnTo>
                  <a:lnTo>
                    <a:pt x="1976158" y="1789277"/>
                  </a:lnTo>
                  <a:lnTo>
                    <a:pt x="1980082" y="1791817"/>
                  </a:lnTo>
                  <a:lnTo>
                    <a:pt x="1987296" y="1791817"/>
                  </a:lnTo>
                  <a:lnTo>
                    <a:pt x="1990928" y="1789277"/>
                  </a:lnTo>
                  <a:lnTo>
                    <a:pt x="1992744" y="1788007"/>
                  </a:lnTo>
                  <a:lnTo>
                    <a:pt x="1994560" y="1786737"/>
                  </a:lnTo>
                  <a:lnTo>
                    <a:pt x="2001443" y="1789277"/>
                  </a:lnTo>
                  <a:lnTo>
                    <a:pt x="2001354" y="1786737"/>
                  </a:lnTo>
                  <a:lnTo>
                    <a:pt x="2001266" y="1784197"/>
                  </a:lnTo>
                  <a:lnTo>
                    <a:pt x="2009216" y="1789277"/>
                  </a:lnTo>
                  <a:lnTo>
                    <a:pt x="2007984" y="1782927"/>
                  </a:lnTo>
                  <a:lnTo>
                    <a:pt x="2013000" y="1784197"/>
                  </a:lnTo>
                  <a:lnTo>
                    <a:pt x="2012111" y="1785467"/>
                  </a:lnTo>
                  <a:lnTo>
                    <a:pt x="2018538" y="1786737"/>
                  </a:lnTo>
                  <a:lnTo>
                    <a:pt x="2020189" y="1786737"/>
                  </a:lnTo>
                  <a:lnTo>
                    <a:pt x="2019833" y="1781657"/>
                  </a:lnTo>
                  <a:lnTo>
                    <a:pt x="2021598" y="1780387"/>
                  </a:lnTo>
                  <a:lnTo>
                    <a:pt x="2022373" y="1783600"/>
                  </a:lnTo>
                  <a:lnTo>
                    <a:pt x="2022195" y="1784019"/>
                  </a:lnTo>
                  <a:lnTo>
                    <a:pt x="2022462" y="1783994"/>
                  </a:lnTo>
                  <a:lnTo>
                    <a:pt x="2022525" y="1784197"/>
                  </a:lnTo>
                  <a:lnTo>
                    <a:pt x="2022627" y="1783969"/>
                  </a:lnTo>
                  <a:lnTo>
                    <a:pt x="2022690" y="1783829"/>
                  </a:lnTo>
                  <a:lnTo>
                    <a:pt x="2024240" y="1780387"/>
                  </a:lnTo>
                  <a:lnTo>
                    <a:pt x="2026691" y="1782927"/>
                  </a:lnTo>
                  <a:lnTo>
                    <a:pt x="2028278" y="1781657"/>
                  </a:lnTo>
                  <a:lnTo>
                    <a:pt x="2027504" y="1781657"/>
                  </a:lnTo>
                  <a:lnTo>
                    <a:pt x="2026348" y="1780387"/>
                  </a:lnTo>
                  <a:lnTo>
                    <a:pt x="2026208" y="1780387"/>
                  </a:lnTo>
                  <a:lnTo>
                    <a:pt x="2027428" y="1779117"/>
                  </a:lnTo>
                  <a:lnTo>
                    <a:pt x="2028659" y="1777847"/>
                  </a:lnTo>
                  <a:lnTo>
                    <a:pt x="2033752" y="1780387"/>
                  </a:lnTo>
                  <a:lnTo>
                    <a:pt x="2034260" y="1781657"/>
                  </a:lnTo>
                  <a:lnTo>
                    <a:pt x="2040255" y="1777847"/>
                  </a:lnTo>
                  <a:lnTo>
                    <a:pt x="2040318" y="1778215"/>
                  </a:lnTo>
                  <a:lnTo>
                    <a:pt x="2040585" y="1777847"/>
                  </a:lnTo>
                  <a:lnTo>
                    <a:pt x="2041486" y="1776577"/>
                  </a:lnTo>
                  <a:lnTo>
                    <a:pt x="2040331" y="1782927"/>
                  </a:lnTo>
                  <a:lnTo>
                    <a:pt x="2042820" y="1779117"/>
                  </a:lnTo>
                  <a:lnTo>
                    <a:pt x="2042172" y="1779117"/>
                  </a:lnTo>
                  <a:lnTo>
                    <a:pt x="2042439" y="1778215"/>
                  </a:lnTo>
                  <a:lnTo>
                    <a:pt x="2042452" y="1776577"/>
                  </a:lnTo>
                  <a:lnTo>
                    <a:pt x="2044611" y="1777847"/>
                  </a:lnTo>
                  <a:lnTo>
                    <a:pt x="2048357" y="1777847"/>
                  </a:lnTo>
                  <a:lnTo>
                    <a:pt x="2049627" y="1776577"/>
                  </a:lnTo>
                  <a:lnTo>
                    <a:pt x="2050910" y="1775307"/>
                  </a:lnTo>
                  <a:lnTo>
                    <a:pt x="2050973" y="1777847"/>
                  </a:lnTo>
                  <a:lnTo>
                    <a:pt x="2056130" y="1777847"/>
                  </a:lnTo>
                  <a:lnTo>
                    <a:pt x="2061235" y="1774037"/>
                  </a:lnTo>
                  <a:lnTo>
                    <a:pt x="2066861" y="1772767"/>
                  </a:lnTo>
                  <a:lnTo>
                    <a:pt x="2064588" y="1772767"/>
                  </a:lnTo>
                  <a:lnTo>
                    <a:pt x="2064054" y="1768957"/>
                  </a:lnTo>
                  <a:lnTo>
                    <a:pt x="2065604" y="1767687"/>
                  </a:lnTo>
                  <a:lnTo>
                    <a:pt x="2065845" y="1768309"/>
                  </a:lnTo>
                  <a:lnTo>
                    <a:pt x="2066099" y="1767687"/>
                  </a:lnTo>
                  <a:lnTo>
                    <a:pt x="2066607" y="1766417"/>
                  </a:lnTo>
                  <a:lnTo>
                    <a:pt x="2068804" y="1766417"/>
                  </a:lnTo>
                  <a:lnTo>
                    <a:pt x="2069020" y="1770227"/>
                  </a:lnTo>
                  <a:lnTo>
                    <a:pt x="2068106" y="1771497"/>
                  </a:lnTo>
                  <a:lnTo>
                    <a:pt x="2070341" y="1770227"/>
                  </a:lnTo>
                  <a:lnTo>
                    <a:pt x="2070747" y="1771434"/>
                  </a:lnTo>
                  <a:lnTo>
                    <a:pt x="2070976" y="1770227"/>
                  </a:lnTo>
                  <a:lnTo>
                    <a:pt x="2075764" y="1775307"/>
                  </a:lnTo>
                  <a:lnTo>
                    <a:pt x="2076323" y="1771497"/>
                  </a:lnTo>
                  <a:lnTo>
                    <a:pt x="2076729" y="1771497"/>
                  </a:lnTo>
                  <a:lnTo>
                    <a:pt x="2082355" y="1770227"/>
                  </a:lnTo>
                  <a:lnTo>
                    <a:pt x="2084590" y="1768957"/>
                  </a:lnTo>
                  <a:lnTo>
                    <a:pt x="2089124" y="1767687"/>
                  </a:lnTo>
                  <a:lnTo>
                    <a:pt x="2088908" y="1766417"/>
                  </a:lnTo>
                  <a:lnTo>
                    <a:pt x="2088476" y="1763877"/>
                  </a:lnTo>
                  <a:lnTo>
                    <a:pt x="2090432" y="1765147"/>
                  </a:lnTo>
                  <a:lnTo>
                    <a:pt x="2091194" y="1761337"/>
                  </a:lnTo>
                  <a:lnTo>
                    <a:pt x="2094814" y="1761337"/>
                  </a:lnTo>
                  <a:lnTo>
                    <a:pt x="2099144" y="1763877"/>
                  </a:lnTo>
                  <a:lnTo>
                    <a:pt x="2103132" y="1762607"/>
                  </a:lnTo>
                  <a:lnTo>
                    <a:pt x="2105634" y="1760067"/>
                  </a:lnTo>
                  <a:lnTo>
                    <a:pt x="2105431" y="1759953"/>
                  </a:lnTo>
                  <a:lnTo>
                    <a:pt x="2109089" y="1758797"/>
                  </a:lnTo>
                  <a:lnTo>
                    <a:pt x="2107450" y="1761337"/>
                  </a:lnTo>
                  <a:lnTo>
                    <a:pt x="2112226" y="1758797"/>
                  </a:lnTo>
                  <a:lnTo>
                    <a:pt x="2113559" y="1758797"/>
                  </a:lnTo>
                  <a:lnTo>
                    <a:pt x="2119198" y="1754987"/>
                  </a:lnTo>
                  <a:lnTo>
                    <a:pt x="2118258" y="1754987"/>
                  </a:lnTo>
                  <a:lnTo>
                    <a:pt x="2117394" y="1753717"/>
                  </a:lnTo>
                  <a:lnTo>
                    <a:pt x="2117560" y="1753717"/>
                  </a:lnTo>
                  <a:lnTo>
                    <a:pt x="2118576" y="1752447"/>
                  </a:lnTo>
                  <a:lnTo>
                    <a:pt x="2120379" y="1753717"/>
                  </a:lnTo>
                  <a:lnTo>
                    <a:pt x="2120531" y="1754936"/>
                  </a:lnTo>
                  <a:lnTo>
                    <a:pt x="2125688" y="1753717"/>
                  </a:lnTo>
                  <a:lnTo>
                    <a:pt x="2132012" y="1753717"/>
                  </a:lnTo>
                  <a:lnTo>
                    <a:pt x="2137994" y="1754987"/>
                  </a:lnTo>
                  <a:lnTo>
                    <a:pt x="2140191" y="1753717"/>
                  </a:lnTo>
                  <a:lnTo>
                    <a:pt x="2142375" y="1752447"/>
                  </a:lnTo>
                  <a:lnTo>
                    <a:pt x="2142134" y="1752447"/>
                  </a:lnTo>
                  <a:lnTo>
                    <a:pt x="2147176" y="1748637"/>
                  </a:lnTo>
                  <a:lnTo>
                    <a:pt x="2149932" y="1747367"/>
                  </a:lnTo>
                  <a:lnTo>
                    <a:pt x="2146084" y="1749907"/>
                  </a:lnTo>
                  <a:lnTo>
                    <a:pt x="2148421" y="1751177"/>
                  </a:lnTo>
                  <a:lnTo>
                    <a:pt x="2152281" y="1747367"/>
                  </a:lnTo>
                  <a:lnTo>
                    <a:pt x="2153564" y="1746097"/>
                  </a:lnTo>
                  <a:lnTo>
                    <a:pt x="2158365" y="1749907"/>
                  </a:lnTo>
                  <a:lnTo>
                    <a:pt x="2162772" y="1746097"/>
                  </a:lnTo>
                  <a:lnTo>
                    <a:pt x="2167471" y="1748637"/>
                  </a:lnTo>
                  <a:lnTo>
                    <a:pt x="2172690" y="1747367"/>
                  </a:lnTo>
                  <a:lnTo>
                    <a:pt x="2175357" y="1746097"/>
                  </a:lnTo>
                  <a:lnTo>
                    <a:pt x="2178024" y="1744827"/>
                  </a:lnTo>
                  <a:lnTo>
                    <a:pt x="2183130" y="1746097"/>
                  </a:lnTo>
                  <a:lnTo>
                    <a:pt x="2182774" y="1744827"/>
                  </a:lnTo>
                  <a:lnTo>
                    <a:pt x="2182406" y="1743557"/>
                  </a:lnTo>
                  <a:lnTo>
                    <a:pt x="2183371" y="1742287"/>
                  </a:lnTo>
                  <a:lnTo>
                    <a:pt x="2183714" y="1743227"/>
                  </a:lnTo>
                  <a:lnTo>
                    <a:pt x="2184184" y="1742287"/>
                  </a:lnTo>
                  <a:lnTo>
                    <a:pt x="2192959" y="1739747"/>
                  </a:lnTo>
                  <a:lnTo>
                    <a:pt x="2202294" y="1738477"/>
                  </a:lnTo>
                  <a:lnTo>
                    <a:pt x="2221280" y="1738477"/>
                  </a:lnTo>
                  <a:lnTo>
                    <a:pt x="2225764" y="1737207"/>
                  </a:lnTo>
                  <a:lnTo>
                    <a:pt x="2222855" y="1730857"/>
                  </a:lnTo>
                  <a:lnTo>
                    <a:pt x="2222284" y="1729587"/>
                  </a:lnTo>
                  <a:lnTo>
                    <a:pt x="2221700" y="1728317"/>
                  </a:lnTo>
                  <a:lnTo>
                    <a:pt x="2228189" y="1730857"/>
                  </a:lnTo>
                  <a:lnTo>
                    <a:pt x="2227351" y="1734667"/>
                  </a:lnTo>
                  <a:lnTo>
                    <a:pt x="2233676" y="1732127"/>
                  </a:lnTo>
                  <a:lnTo>
                    <a:pt x="2240407" y="1730857"/>
                  </a:lnTo>
                  <a:lnTo>
                    <a:pt x="2247150" y="1728317"/>
                  </a:lnTo>
                  <a:lnTo>
                    <a:pt x="2250313" y="1727047"/>
                  </a:lnTo>
                  <a:lnTo>
                    <a:pt x="2253475" y="1725777"/>
                  </a:lnTo>
                  <a:lnTo>
                    <a:pt x="2253119" y="1727047"/>
                  </a:lnTo>
                  <a:lnTo>
                    <a:pt x="2253323" y="1728317"/>
                  </a:lnTo>
                  <a:lnTo>
                    <a:pt x="2252459" y="1728317"/>
                  </a:lnTo>
                  <a:lnTo>
                    <a:pt x="2254821" y="1730857"/>
                  </a:lnTo>
                  <a:lnTo>
                    <a:pt x="2259292" y="1727047"/>
                  </a:lnTo>
                  <a:lnTo>
                    <a:pt x="2259088" y="1725777"/>
                  </a:lnTo>
                  <a:lnTo>
                    <a:pt x="2258898" y="1724507"/>
                  </a:lnTo>
                  <a:lnTo>
                    <a:pt x="2260308" y="1724507"/>
                  </a:lnTo>
                  <a:lnTo>
                    <a:pt x="2259596" y="1727047"/>
                  </a:lnTo>
                  <a:lnTo>
                    <a:pt x="2260638" y="1727047"/>
                  </a:lnTo>
                  <a:lnTo>
                    <a:pt x="2262784" y="1728317"/>
                  </a:lnTo>
                  <a:lnTo>
                    <a:pt x="2264156" y="1724507"/>
                  </a:lnTo>
                  <a:lnTo>
                    <a:pt x="2264613" y="1723237"/>
                  </a:lnTo>
                  <a:lnTo>
                    <a:pt x="2266353" y="1725777"/>
                  </a:lnTo>
                  <a:lnTo>
                    <a:pt x="2265451" y="1727047"/>
                  </a:lnTo>
                  <a:lnTo>
                    <a:pt x="2266404" y="1725777"/>
                  </a:lnTo>
                  <a:lnTo>
                    <a:pt x="2271103" y="1725777"/>
                  </a:lnTo>
                  <a:lnTo>
                    <a:pt x="2269363" y="1723237"/>
                  </a:lnTo>
                  <a:lnTo>
                    <a:pt x="2272919" y="1724507"/>
                  </a:lnTo>
                  <a:lnTo>
                    <a:pt x="2275357" y="1720697"/>
                  </a:lnTo>
                  <a:lnTo>
                    <a:pt x="2278100" y="1721891"/>
                  </a:lnTo>
                  <a:lnTo>
                    <a:pt x="2278088" y="1722145"/>
                  </a:lnTo>
                  <a:lnTo>
                    <a:pt x="2280513" y="1722932"/>
                  </a:lnTo>
                  <a:lnTo>
                    <a:pt x="2279739" y="1722043"/>
                  </a:lnTo>
                  <a:lnTo>
                    <a:pt x="2279015" y="1721573"/>
                  </a:lnTo>
                  <a:lnTo>
                    <a:pt x="2278469" y="1721383"/>
                  </a:lnTo>
                  <a:lnTo>
                    <a:pt x="2278659" y="1720697"/>
                  </a:lnTo>
                  <a:lnTo>
                    <a:pt x="2279358" y="1718157"/>
                  </a:lnTo>
                  <a:lnTo>
                    <a:pt x="2284196" y="1721967"/>
                  </a:lnTo>
                  <a:lnTo>
                    <a:pt x="2283841" y="1718157"/>
                  </a:lnTo>
                  <a:lnTo>
                    <a:pt x="2284552" y="1721967"/>
                  </a:lnTo>
                  <a:lnTo>
                    <a:pt x="2290305" y="1720697"/>
                  </a:lnTo>
                  <a:lnTo>
                    <a:pt x="2290915" y="1720646"/>
                  </a:lnTo>
                  <a:lnTo>
                    <a:pt x="2292108" y="1720570"/>
                  </a:lnTo>
                  <a:lnTo>
                    <a:pt x="2293264" y="1720354"/>
                  </a:lnTo>
                  <a:lnTo>
                    <a:pt x="2290419" y="1720519"/>
                  </a:lnTo>
                  <a:lnTo>
                    <a:pt x="2291956" y="1718157"/>
                  </a:lnTo>
                  <a:lnTo>
                    <a:pt x="2291537" y="1719427"/>
                  </a:lnTo>
                  <a:lnTo>
                    <a:pt x="2294039" y="1719427"/>
                  </a:lnTo>
                  <a:lnTo>
                    <a:pt x="2293620" y="1720697"/>
                  </a:lnTo>
                  <a:lnTo>
                    <a:pt x="2295956" y="1720697"/>
                  </a:lnTo>
                  <a:lnTo>
                    <a:pt x="2297963" y="1719427"/>
                  </a:lnTo>
                  <a:lnTo>
                    <a:pt x="2297519" y="1718157"/>
                  </a:lnTo>
                  <a:lnTo>
                    <a:pt x="2297074" y="1716887"/>
                  </a:lnTo>
                  <a:lnTo>
                    <a:pt x="2302522" y="1721967"/>
                  </a:lnTo>
                  <a:lnTo>
                    <a:pt x="2304694" y="1711807"/>
                  </a:lnTo>
                  <a:lnTo>
                    <a:pt x="2304961" y="1710537"/>
                  </a:lnTo>
                  <a:lnTo>
                    <a:pt x="2308796" y="1716887"/>
                  </a:lnTo>
                  <a:lnTo>
                    <a:pt x="2315337" y="1713077"/>
                  </a:lnTo>
                  <a:lnTo>
                    <a:pt x="2320823" y="1710804"/>
                  </a:lnTo>
                  <a:lnTo>
                    <a:pt x="2321915" y="1714347"/>
                  </a:lnTo>
                  <a:lnTo>
                    <a:pt x="2326246" y="1712391"/>
                  </a:lnTo>
                  <a:lnTo>
                    <a:pt x="2321141" y="1710677"/>
                  </a:lnTo>
                  <a:lnTo>
                    <a:pt x="2321483" y="1710537"/>
                  </a:lnTo>
                  <a:lnTo>
                    <a:pt x="2327618" y="1707997"/>
                  </a:lnTo>
                  <a:lnTo>
                    <a:pt x="2327999" y="1710956"/>
                  </a:lnTo>
                  <a:lnTo>
                    <a:pt x="2330259" y="1706727"/>
                  </a:lnTo>
                  <a:lnTo>
                    <a:pt x="2336419" y="1706727"/>
                  </a:lnTo>
                  <a:lnTo>
                    <a:pt x="2338070" y="1707997"/>
                  </a:lnTo>
                  <a:lnTo>
                    <a:pt x="2335911" y="1709267"/>
                  </a:lnTo>
                  <a:lnTo>
                    <a:pt x="2335555" y="1710537"/>
                  </a:lnTo>
                  <a:lnTo>
                    <a:pt x="2341168" y="1706727"/>
                  </a:lnTo>
                  <a:lnTo>
                    <a:pt x="2347214" y="1707997"/>
                  </a:lnTo>
                  <a:lnTo>
                    <a:pt x="2349665" y="1706727"/>
                  </a:lnTo>
                  <a:lnTo>
                    <a:pt x="2350541" y="1706270"/>
                  </a:lnTo>
                  <a:lnTo>
                    <a:pt x="2349881" y="1706803"/>
                  </a:lnTo>
                  <a:lnTo>
                    <a:pt x="2350528" y="1706473"/>
                  </a:lnTo>
                  <a:lnTo>
                    <a:pt x="2351011" y="1706029"/>
                  </a:lnTo>
                  <a:lnTo>
                    <a:pt x="2351570" y="1705737"/>
                  </a:lnTo>
                  <a:lnTo>
                    <a:pt x="2351189" y="1706727"/>
                  </a:lnTo>
                  <a:lnTo>
                    <a:pt x="2353754" y="1706727"/>
                  </a:lnTo>
                  <a:lnTo>
                    <a:pt x="2353272" y="1704187"/>
                  </a:lnTo>
                  <a:lnTo>
                    <a:pt x="2352344" y="1705457"/>
                  </a:lnTo>
                  <a:lnTo>
                    <a:pt x="2351227" y="1704187"/>
                  </a:lnTo>
                  <a:lnTo>
                    <a:pt x="2350109" y="1702917"/>
                  </a:lnTo>
                  <a:lnTo>
                    <a:pt x="2352738" y="1700377"/>
                  </a:lnTo>
                  <a:lnTo>
                    <a:pt x="2355100" y="1698091"/>
                  </a:lnTo>
                  <a:lnTo>
                    <a:pt x="2354567" y="1702917"/>
                  </a:lnTo>
                  <a:lnTo>
                    <a:pt x="2360828" y="1696567"/>
                  </a:lnTo>
                  <a:lnTo>
                    <a:pt x="2359355" y="1705457"/>
                  </a:lnTo>
                  <a:lnTo>
                    <a:pt x="2359977" y="1705457"/>
                  </a:lnTo>
                  <a:lnTo>
                    <a:pt x="2360676" y="1704187"/>
                  </a:lnTo>
                  <a:lnTo>
                    <a:pt x="2360257" y="1702917"/>
                  </a:lnTo>
                  <a:lnTo>
                    <a:pt x="2361831" y="1702917"/>
                  </a:lnTo>
                  <a:lnTo>
                    <a:pt x="2361082" y="1705457"/>
                  </a:lnTo>
                  <a:lnTo>
                    <a:pt x="2364638" y="1702917"/>
                  </a:lnTo>
                  <a:lnTo>
                    <a:pt x="2362911" y="1701647"/>
                  </a:lnTo>
                  <a:lnTo>
                    <a:pt x="2366340" y="1700377"/>
                  </a:lnTo>
                  <a:lnTo>
                    <a:pt x="2366505" y="1701647"/>
                  </a:lnTo>
                  <a:lnTo>
                    <a:pt x="2365883" y="1701647"/>
                  </a:lnTo>
                  <a:lnTo>
                    <a:pt x="2365743" y="1702917"/>
                  </a:lnTo>
                  <a:lnTo>
                    <a:pt x="2367584" y="1700377"/>
                  </a:lnTo>
                  <a:lnTo>
                    <a:pt x="2368499" y="1699107"/>
                  </a:lnTo>
                  <a:lnTo>
                    <a:pt x="2371547" y="1699107"/>
                  </a:lnTo>
                  <a:lnTo>
                    <a:pt x="2371483" y="1700276"/>
                  </a:lnTo>
                  <a:lnTo>
                    <a:pt x="2376005" y="1699107"/>
                  </a:lnTo>
                  <a:lnTo>
                    <a:pt x="2378633" y="1694027"/>
                  </a:lnTo>
                  <a:lnTo>
                    <a:pt x="2384412" y="1695297"/>
                  </a:lnTo>
                  <a:lnTo>
                    <a:pt x="2383574" y="1699107"/>
                  </a:lnTo>
                  <a:lnTo>
                    <a:pt x="2386507" y="1696567"/>
                  </a:lnTo>
                  <a:lnTo>
                    <a:pt x="2387460" y="1700377"/>
                  </a:lnTo>
                  <a:lnTo>
                    <a:pt x="2390190" y="1697837"/>
                  </a:lnTo>
                  <a:lnTo>
                    <a:pt x="2388705" y="1696567"/>
                  </a:lnTo>
                  <a:lnTo>
                    <a:pt x="2391270" y="1696567"/>
                  </a:lnTo>
                  <a:lnTo>
                    <a:pt x="2392476" y="1694027"/>
                  </a:lnTo>
                  <a:lnTo>
                    <a:pt x="2393073" y="1692757"/>
                  </a:lnTo>
                  <a:lnTo>
                    <a:pt x="2395512" y="1694027"/>
                  </a:lnTo>
                  <a:lnTo>
                    <a:pt x="2393861" y="1695297"/>
                  </a:lnTo>
                  <a:lnTo>
                    <a:pt x="2398547" y="1694027"/>
                  </a:lnTo>
                  <a:lnTo>
                    <a:pt x="2395588" y="1692757"/>
                  </a:lnTo>
                  <a:lnTo>
                    <a:pt x="2397849" y="1691487"/>
                  </a:lnTo>
                  <a:lnTo>
                    <a:pt x="2394496" y="1688947"/>
                  </a:lnTo>
                  <a:lnTo>
                    <a:pt x="2400681" y="1688947"/>
                  </a:lnTo>
                  <a:lnTo>
                    <a:pt x="2402306" y="1690154"/>
                  </a:lnTo>
                  <a:lnTo>
                    <a:pt x="2401455" y="1691271"/>
                  </a:lnTo>
                  <a:lnTo>
                    <a:pt x="2400935" y="1691690"/>
                  </a:lnTo>
                  <a:lnTo>
                    <a:pt x="2400135" y="1691614"/>
                  </a:lnTo>
                  <a:lnTo>
                    <a:pt x="2399182" y="1691462"/>
                  </a:lnTo>
                  <a:lnTo>
                    <a:pt x="2398484" y="1692033"/>
                  </a:lnTo>
                  <a:lnTo>
                    <a:pt x="2399512" y="1692465"/>
                  </a:lnTo>
                  <a:lnTo>
                    <a:pt x="2400274" y="1692211"/>
                  </a:lnTo>
                  <a:lnTo>
                    <a:pt x="2400922" y="1691703"/>
                  </a:lnTo>
                  <a:lnTo>
                    <a:pt x="2401900" y="1691754"/>
                  </a:lnTo>
                  <a:lnTo>
                    <a:pt x="2402636" y="1691690"/>
                  </a:lnTo>
                  <a:lnTo>
                    <a:pt x="2402408" y="1690192"/>
                  </a:lnTo>
                  <a:lnTo>
                    <a:pt x="2404567" y="1687677"/>
                  </a:lnTo>
                  <a:lnTo>
                    <a:pt x="2406612" y="1688947"/>
                  </a:lnTo>
                  <a:lnTo>
                    <a:pt x="2407323" y="1688947"/>
                  </a:lnTo>
                  <a:lnTo>
                    <a:pt x="2406916" y="1692757"/>
                  </a:lnTo>
                  <a:lnTo>
                    <a:pt x="2407386" y="1694027"/>
                  </a:lnTo>
                  <a:lnTo>
                    <a:pt x="2408097" y="1690217"/>
                  </a:lnTo>
                  <a:lnTo>
                    <a:pt x="2413254" y="1691487"/>
                  </a:lnTo>
                  <a:lnTo>
                    <a:pt x="2413597" y="1690217"/>
                  </a:lnTo>
                  <a:lnTo>
                    <a:pt x="2413914" y="1689049"/>
                  </a:lnTo>
                  <a:lnTo>
                    <a:pt x="2414181" y="1690217"/>
                  </a:lnTo>
                  <a:lnTo>
                    <a:pt x="2414422" y="1691487"/>
                  </a:lnTo>
                  <a:lnTo>
                    <a:pt x="2415057" y="1688947"/>
                  </a:lnTo>
                  <a:lnTo>
                    <a:pt x="2416632" y="1688947"/>
                  </a:lnTo>
                  <a:lnTo>
                    <a:pt x="2416683" y="1691487"/>
                  </a:lnTo>
                  <a:lnTo>
                    <a:pt x="2420353" y="1691487"/>
                  </a:lnTo>
                  <a:lnTo>
                    <a:pt x="2417559" y="1688947"/>
                  </a:lnTo>
                  <a:lnTo>
                    <a:pt x="2414778" y="1686407"/>
                  </a:lnTo>
                  <a:lnTo>
                    <a:pt x="2419362" y="1687677"/>
                  </a:lnTo>
                  <a:lnTo>
                    <a:pt x="2419058" y="1687677"/>
                  </a:lnTo>
                  <a:lnTo>
                    <a:pt x="2419286" y="1688947"/>
                  </a:lnTo>
                  <a:lnTo>
                    <a:pt x="2423096" y="1688947"/>
                  </a:lnTo>
                  <a:lnTo>
                    <a:pt x="2426652" y="1686407"/>
                  </a:lnTo>
                  <a:lnTo>
                    <a:pt x="2430767" y="1686407"/>
                  </a:lnTo>
                  <a:lnTo>
                    <a:pt x="2432469" y="1690052"/>
                  </a:lnTo>
                  <a:lnTo>
                    <a:pt x="2434882" y="1688947"/>
                  </a:lnTo>
                  <a:lnTo>
                    <a:pt x="2438514" y="1686407"/>
                  </a:lnTo>
                  <a:lnTo>
                    <a:pt x="2440330" y="1685137"/>
                  </a:lnTo>
                  <a:lnTo>
                    <a:pt x="2445969" y="1685137"/>
                  </a:lnTo>
                  <a:close/>
                </a:path>
                <a:path w="2589529" h="1852930">
                  <a:moveTo>
                    <a:pt x="2465247" y="1670888"/>
                  </a:moveTo>
                  <a:lnTo>
                    <a:pt x="2463203" y="1670075"/>
                  </a:lnTo>
                  <a:lnTo>
                    <a:pt x="2463241" y="1671218"/>
                  </a:lnTo>
                  <a:lnTo>
                    <a:pt x="2464295" y="1670773"/>
                  </a:lnTo>
                  <a:lnTo>
                    <a:pt x="2465247" y="1670888"/>
                  </a:lnTo>
                  <a:close/>
                </a:path>
                <a:path w="2589529" h="1852930">
                  <a:moveTo>
                    <a:pt x="2469451" y="5080"/>
                  </a:moveTo>
                  <a:lnTo>
                    <a:pt x="2465044" y="5080"/>
                  </a:lnTo>
                  <a:lnTo>
                    <a:pt x="2466162" y="5562"/>
                  </a:lnTo>
                  <a:lnTo>
                    <a:pt x="2469451" y="5080"/>
                  </a:lnTo>
                  <a:close/>
                </a:path>
                <a:path w="2589529" h="1852930">
                  <a:moveTo>
                    <a:pt x="2473515" y="5080"/>
                  </a:moveTo>
                  <a:lnTo>
                    <a:pt x="2472918" y="5080"/>
                  </a:lnTo>
                  <a:lnTo>
                    <a:pt x="2472867" y="5321"/>
                  </a:lnTo>
                  <a:lnTo>
                    <a:pt x="2473515" y="5080"/>
                  </a:lnTo>
                  <a:close/>
                </a:path>
                <a:path w="2589529" h="1852930">
                  <a:moveTo>
                    <a:pt x="2474074" y="17907"/>
                  </a:moveTo>
                  <a:lnTo>
                    <a:pt x="2473033" y="17627"/>
                  </a:lnTo>
                  <a:lnTo>
                    <a:pt x="2465540" y="15646"/>
                  </a:lnTo>
                  <a:lnTo>
                    <a:pt x="2462492" y="18046"/>
                  </a:lnTo>
                  <a:lnTo>
                    <a:pt x="2466098" y="17627"/>
                  </a:lnTo>
                  <a:lnTo>
                    <a:pt x="2471826" y="18630"/>
                  </a:lnTo>
                  <a:lnTo>
                    <a:pt x="2474074" y="17907"/>
                  </a:lnTo>
                  <a:close/>
                </a:path>
                <a:path w="2589529" h="1852930">
                  <a:moveTo>
                    <a:pt x="2475712" y="17373"/>
                  </a:moveTo>
                  <a:lnTo>
                    <a:pt x="2474074" y="17907"/>
                  </a:lnTo>
                  <a:lnTo>
                    <a:pt x="2474925" y="18135"/>
                  </a:lnTo>
                  <a:lnTo>
                    <a:pt x="2475712" y="17373"/>
                  </a:lnTo>
                  <a:close/>
                </a:path>
                <a:path w="2589529" h="1852930">
                  <a:moveTo>
                    <a:pt x="2476970" y="16141"/>
                  </a:moveTo>
                  <a:lnTo>
                    <a:pt x="2475712" y="17373"/>
                  </a:lnTo>
                  <a:lnTo>
                    <a:pt x="2476665" y="17068"/>
                  </a:lnTo>
                  <a:lnTo>
                    <a:pt x="2476970" y="16141"/>
                  </a:lnTo>
                  <a:close/>
                </a:path>
                <a:path w="2589529" h="1852930">
                  <a:moveTo>
                    <a:pt x="2477376" y="15494"/>
                  </a:moveTo>
                  <a:lnTo>
                    <a:pt x="2477338" y="14986"/>
                  </a:lnTo>
                  <a:lnTo>
                    <a:pt x="2476970" y="16141"/>
                  </a:lnTo>
                  <a:lnTo>
                    <a:pt x="2477236" y="15862"/>
                  </a:lnTo>
                  <a:lnTo>
                    <a:pt x="2477376" y="15494"/>
                  </a:lnTo>
                  <a:close/>
                </a:path>
                <a:path w="2589529" h="1852930">
                  <a:moveTo>
                    <a:pt x="2478836" y="1665401"/>
                  </a:moveTo>
                  <a:lnTo>
                    <a:pt x="2478735" y="1664970"/>
                  </a:lnTo>
                  <a:lnTo>
                    <a:pt x="2478595" y="1664601"/>
                  </a:lnTo>
                  <a:lnTo>
                    <a:pt x="2478468" y="1664385"/>
                  </a:lnTo>
                  <a:lnTo>
                    <a:pt x="2478519" y="1664754"/>
                  </a:lnTo>
                  <a:lnTo>
                    <a:pt x="2478659" y="1665084"/>
                  </a:lnTo>
                  <a:lnTo>
                    <a:pt x="2478836" y="1665401"/>
                  </a:lnTo>
                  <a:close/>
                </a:path>
                <a:path w="2589529" h="1852930">
                  <a:moveTo>
                    <a:pt x="2483027" y="1669516"/>
                  </a:moveTo>
                  <a:lnTo>
                    <a:pt x="2482989" y="1668627"/>
                  </a:lnTo>
                  <a:lnTo>
                    <a:pt x="2481910" y="1668627"/>
                  </a:lnTo>
                  <a:lnTo>
                    <a:pt x="2482900" y="1669897"/>
                  </a:lnTo>
                  <a:lnTo>
                    <a:pt x="2483027" y="1669516"/>
                  </a:lnTo>
                  <a:close/>
                </a:path>
                <a:path w="2589529" h="1852930">
                  <a:moveTo>
                    <a:pt x="2484869" y="1669897"/>
                  </a:moveTo>
                  <a:lnTo>
                    <a:pt x="2483256" y="1668805"/>
                  </a:lnTo>
                  <a:lnTo>
                    <a:pt x="2483320" y="1668627"/>
                  </a:lnTo>
                  <a:lnTo>
                    <a:pt x="2482989" y="1668627"/>
                  </a:lnTo>
                  <a:lnTo>
                    <a:pt x="2483193" y="1669021"/>
                  </a:lnTo>
                  <a:lnTo>
                    <a:pt x="2484247" y="1671154"/>
                  </a:lnTo>
                  <a:lnTo>
                    <a:pt x="2484869" y="1669897"/>
                  </a:lnTo>
                  <a:close/>
                </a:path>
                <a:path w="2589529" h="1852930">
                  <a:moveTo>
                    <a:pt x="2493784" y="12052"/>
                  </a:moveTo>
                  <a:lnTo>
                    <a:pt x="2493746" y="11645"/>
                  </a:lnTo>
                  <a:lnTo>
                    <a:pt x="2493213" y="11468"/>
                  </a:lnTo>
                  <a:lnTo>
                    <a:pt x="2492959" y="12280"/>
                  </a:lnTo>
                  <a:lnTo>
                    <a:pt x="2492425" y="12750"/>
                  </a:lnTo>
                  <a:lnTo>
                    <a:pt x="2491422" y="13093"/>
                  </a:lnTo>
                  <a:lnTo>
                    <a:pt x="2492184" y="12903"/>
                  </a:lnTo>
                  <a:lnTo>
                    <a:pt x="2492933" y="12712"/>
                  </a:lnTo>
                  <a:lnTo>
                    <a:pt x="2493657" y="12522"/>
                  </a:lnTo>
                  <a:lnTo>
                    <a:pt x="2493784" y="12052"/>
                  </a:lnTo>
                  <a:close/>
                </a:path>
                <a:path w="2589529" h="1852930">
                  <a:moveTo>
                    <a:pt x="2495727" y="7620"/>
                  </a:moveTo>
                  <a:lnTo>
                    <a:pt x="2493962" y="7620"/>
                  </a:lnTo>
                  <a:lnTo>
                    <a:pt x="2494394" y="8039"/>
                  </a:lnTo>
                  <a:lnTo>
                    <a:pt x="2495727" y="7620"/>
                  </a:lnTo>
                  <a:close/>
                </a:path>
                <a:path w="2589529" h="1852930">
                  <a:moveTo>
                    <a:pt x="2496477" y="10160"/>
                  </a:moveTo>
                  <a:lnTo>
                    <a:pt x="2494394" y="8039"/>
                  </a:lnTo>
                  <a:lnTo>
                    <a:pt x="2491727" y="8890"/>
                  </a:lnTo>
                  <a:lnTo>
                    <a:pt x="2495105" y="3810"/>
                  </a:lnTo>
                  <a:lnTo>
                    <a:pt x="2485529" y="8890"/>
                  </a:lnTo>
                  <a:lnTo>
                    <a:pt x="2483154" y="8890"/>
                  </a:lnTo>
                  <a:lnTo>
                    <a:pt x="2482189" y="7620"/>
                  </a:lnTo>
                  <a:lnTo>
                    <a:pt x="2481211" y="6350"/>
                  </a:lnTo>
                  <a:lnTo>
                    <a:pt x="2486025" y="5080"/>
                  </a:lnTo>
                  <a:lnTo>
                    <a:pt x="2478481" y="3810"/>
                  </a:lnTo>
                  <a:lnTo>
                    <a:pt x="2479979" y="7620"/>
                  </a:lnTo>
                  <a:lnTo>
                    <a:pt x="2473401" y="6350"/>
                  </a:lnTo>
                  <a:lnTo>
                    <a:pt x="2472664" y="6350"/>
                  </a:lnTo>
                  <a:lnTo>
                    <a:pt x="2472867" y="5321"/>
                  </a:lnTo>
                  <a:lnTo>
                    <a:pt x="2466771" y="7620"/>
                  </a:lnTo>
                  <a:lnTo>
                    <a:pt x="2467965" y="6350"/>
                  </a:lnTo>
                  <a:lnTo>
                    <a:pt x="2466162" y="5562"/>
                  </a:lnTo>
                  <a:lnTo>
                    <a:pt x="2460815" y="6350"/>
                  </a:lnTo>
                  <a:lnTo>
                    <a:pt x="2454097" y="7620"/>
                  </a:lnTo>
                  <a:lnTo>
                    <a:pt x="2448826" y="10160"/>
                  </a:lnTo>
                  <a:lnTo>
                    <a:pt x="2445029" y="9042"/>
                  </a:lnTo>
                  <a:lnTo>
                    <a:pt x="2437917" y="11430"/>
                  </a:lnTo>
                  <a:lnTo>
                    <a:pt x="2437015" y="12700"/>
                  </a:lnTo>
                  <a:lnTo>
                    <a:pt x="2437003" y="15240"/>
                  </a:lnTo>
                  <a:lnTo>
                    <a:pt x="2432113" y="19050"/>
                  </a:lnTo>
                  <a:lnTo>
                    <a:pt x="2421801" y="12700"/>
                  </a:lnTo>
                  <a:lnTo>
                    <a:pt x="2420721" y="16510"/>
                  </a:lnTo>
                  <a:lnTo>
                    <a:pt x="2417127" y="16510"/>
                  </a:lnTo>
                  <a:lnTo>
                    <a:pt x="2413660" y="19050"/>
                  </a:lnTo>
                  <a:lnTo>
                    <a:pt x="2409456" y="19050"/>
                  </a:lnTo>
                  <a:lnTo>
                    <a:pt x="2406053" y="19050"/>
                  </a:lnTo>
                  <a:lnTo>
                    <a:pt x="2398103" y="21590"/>
                  </a:lnTo>
                  <a:lnTo>
                    <a:pt x="2392908" y="21590"/>
                  </a:lnTo>
                  <a:lnTo>
                    <a:pt x="2387041" y="24130"/>
                  </a:lnTo>
                  <a:lnTo>
                    <a:pt x="2386571" y="23482"/>
                  </a:lnTo>
                  <a:lnTo>
                    <a:pt x="2392121" y="21590"/>
                  </a:lnTo>
                  <a:lnTo>
                    <a:pt x="2391346" y="21590"/>
                  </a:lnTo>
                  <a:lnTo>
                    <a:pt x="2387257" y="20320"/>
                  </a:lnTo>
                  <a:lnTo>
                    <a:pt x="2385809" y="22453"/>
                  </a:lnTo>
                  <a:lnTo>
                    <a:pt x="2383307" y="19050"/>
                  </a:lnTo>
                  <a:lnTo>
                    <a:pt x="2376665" y="27940"/>
                  </a:lnTo>
                  <a:lnTo>
                    <a:pt x="2368321" y="26670"/>
                  </a:lnTo>
                  <a:lnTo>
                    <a:pt x="2370124" y="24130"/>
                  </a:lnTo>
                  <a:lnTo>
                    <a:pt x="2377871" y="24130"/>
                  </a:lnTo>
                  <a:lnTo>
                    <a:pt x="2369502" y="22860"/>
                  </a:lnTo>
                  <a:lnTo>
                    <a:pt x="2365768" y="27940"/>
                  </a:lnTo>
                  <a:lnTo>
                    <a:pt x="2354021" y="25400"/>
                  </a:lnTo>
                  <a:lnTo>
                    <a:pt x="2347607" y="27940"/>
                  </a:lnTo>
                  <a:lnTo>
                    <a:pt x="2345461" y="30480"/>
                  </a:lnTo>
                  <a:lnTo>
                    <a:pt x="2339429" y="31750"/>
                  </a:lnTo>
                  <a:lnTo>
                    <a:pt x="2331275" y="34290"/>
                  </a:lnTo>
                  <a:lnTo>
                    <a:pt x="2322766" y="35560"/>
                  </a:lnTo>
                  <a:lnTo>
                    <a:pt x="2319451" y="35560"/>
                  </a:lnTo>
                  <a:lnTo>
                    <a:pt x="2310942" y="36830"/>
                  </a:lnTo>
                  <a:lnTo>
                    <a:pt x="2300363" y="38100"/>
                  </a:lnTo>
                  <a:lnTo>
                    <a:pt x="2290826" y="39370"/>
                  </a:lnTo>
                  <a:lnTo>
                    <a:pt x="2290991" y="39370"/>
                  </a:lnTo>
                  <a:lnTo>
                    <a:pt x="2289860" y="43180"/>
                  </a:lnTo>
                  <a:lnTo>
                    <a:pt x="2279053" y="44450"/>
                  </a:lnTo>
                  <a:lnTo>
                    <a:pt x="2271496" y="46990"/>
                  </a:lnTo>
                  <a:lnTo>
                    <a:pt x="2271268" y="44450"/>
                  </a:lnTo>
                  <a:lnTo>
                    <a:pt x="2272461" y="43180"/>
                  </a:lnTo>
                  <a:lnTo>
                    <a:pt x="2276411" y="41910"/>
                  </a:lnTo>
                  <a:lnTo>
                    <a:pt x="2269134" y="43180"/>
                  </a:lnTo>
                  <a:lnTo>
                    <a:pt x="2267699" y="45720"/>
                  </a:lnTo>
                  <a:lnTo>
                    <a:pt x="2265578" y="45720"/>
                  </a:lnTo>
                  <a:lnTo>
                    <a:pt x="2260955" y="48260"/>
                  </a:lnTo>
                  <a:lnTo>
                    <a:pt x="2262136" y="44450"/>
                  </a:lnTo>
                  <a:lnTo>
                    <a:pt x="2247506" y="49530"/>
                  </a:lnTo>
                  <a:lnTo>
                    <a:pt x="2239505" y="52070"/>
                  </a:lnTo>
                  <a:lnTo>
                    <a:pt x="2230513" y="53340"/>
                  </a:lnTo>
                  <a:lnTo>
                    <a:pt x="2232101" y="55880"/>
                  </a:lnTo>
                  <a:lnTo>
                    <a:pt x="2234704" y="57150"/>
                  </a:lnTo>
                  <a:lnTo>
                    <a:pt x="2234946" y="59690"/>
                  </a:lnTo>
                  <a:lnTo>
                    <a:pt x="2229447" y="63500"/>
                  </a:lnTo>
                  <a:lnTo>
                    <a:pt x="2228621" y="62230"/>
                  </a:lnTo>
                  <a:lnTo>
                    <a:pt x="2227554" y="59690"/>
                  </a:lnTo>
                  <a:lnTo>
                    <a:pt x="2230831" y="58420"/>
                  </a:lnTo>
                  <a:lnTo>
                    <a:pt x="2229751" y="58420"/>
                  </a:lnTo>
                  <a:lnTo>
                    <a:pt x="2227122" y="59690"/>
                  </a:lnTo>
                  <a:lnTo>
                    <a:pt x="2226907" y="59690"/>
                  </a:lnTo>
                  <a:lnTo>
                    <a:pt x="2225979" y="59004"/>
                  </a:lnTo>
                  <a:lnTo>
                    <a:pt x="2224722" y="59690"/>
                  </a:lnTo>
                  <a:lnTo>
                    <a:pt x="2222347" y="59690"/>
                  </a:lnTo>
                  <a:lnTo>
                    <a:pt x="2221941" y="58420"/>
                  </a:lnTo>
                  <a:lnTo>
                    <a:pt x="2218664" y="59690"/>
                  </a:lnTo>
                  <a:lnTo>
                    <a:pt x="2218918" y="58420"/>
                  </a:lnTo>
                  <a:lnTo>
                    <a:pt x="2212987" y="58420"/>
                  </a:lnTo>
                  <a:lnTo>
                    <a:pt x="2211311" y="58420"/>
                  </a:lnTo>
                  <a:lnTo>
                    <a:pt x="2211247" y="59690"/>
                  </a:lnTo>
                  <a:lnTo>
                    <a:pt x="2207590" y="60960"/>
                  </a:lnTo>
                  <a:lnTo>
                    <a:pt x="2198014" y="63500"/>
                  </a:lnTo>
                  <a:lnTo>
                    <a:pt x="2203704" y="59690"/>
                  </a:lnTo>
                  <a:lnTo>
                    <a:pt x="2197836" y="59690"/>
                  </a:lnTo>
                  <a:lnTo>
                    <a:pt x="2195855" y="62230"/>
                  </a:lnTo>
                  <a:lnTo>
                    <a:pt x="2189353" y="62230"/>
                  </a:lnTo>
                  <a:lnTo>
                    <a:pt x="2189950" y="64770"/>
                  </a:lnTo>
                  <a:lnTo>
                    <a:pt x="2187130" y="66040"/>
                  </a:lnTo>
                  <a:lnTo>
                    <a:pt x="2186267" y="64770"/>
                  </a:lnTo>
                  <a:lnTo>
                    <a:pt x="2184958" y="63500"/>
                  </a:lnTo>
                  <a:lnTo>
                    <a:pt x="2179485" y="66040"/>
                  </a:lnTo>
                  <a:lnTo>
                    <a:pt x="2172449" y="68580"/>
                  </a:lnTo>
                  <a:lnTo>
                    <a:pt x="2167483" y="69850"/>
                  </a:lnTo>
                  <a:lnTo>
                    <a:pt x="2167890" y="71272"/>
                  </a:lnTo>
                  <a:lnTo>
                    <a:pt x="2168233" y="72390"/>
                  </a:lnTo>
                  <a:lnTo>
                    <a:pt x="2169553" y="71120"/>
                  </a:lnTo>
                  <a:lnTo>
                    <a:pt x="2168779" y="72390"/>
                  </a:lnTo>
                  <a:lnTo>
                    <a:pt x="2156625" y="76200"/>
                  </a:lnTo>
                  <a:lnTo>
                    <a:pt x="2130971" y="81280"/>
                  </a:lnTo>
                  <a:lnTo>
                    <a:pt x="2118626" y="85090"/>
                  </a:lnTo>
                  <a:lnTo>
                    <a:pt x="2118385" y="83820"/>
                  </a:lnTo>
                  <a:lnTo>
                    <a:pt x="2103437" y="88900"/>
                  </a:lnTo>
                  <a:lnTo>
                    <a:pt x="2096427" y="91440"/>
                  </a:lnTo>
                  <a:lnTo>
                    <a:pt x="2090750" y="93980"/>
                  </a:lnTo>
                  <a:lnTo>
                    <a:pt x="2083523" y="93980"/>
                  </a:lnTo>
                  <a:lnTo>
                    <a:pt x="2084412" y="92710"/>
                  </a:lnTo>
                  <a:lnTo>
                    <a:pt x="2077262" y="95250"/>
                  </a:lnTo>
                  <a:lnTo>
                    <a:pt x="2076665" y="96520"/>
                  </a:lnTo>
                  <a:lnTo>
                    <a:pt x="2065642" y="97790"/>
                  </a:lnTo>
                  <a:lnTo>
                    <a:pt x="2066950" y="96520"/>
                  </a:lnTo>
                  <a:lnTo>
                    <a:pt x="2068245" y="95250"/>
                  </a:lnTo>
                  <a:lnTo>
                    <a:pt x="2068398" y="95250"/>
                  </a:lnTo>
                  <a:lnTo>
                    <a:pt x="2072855" y="93980"/>
                  </a:lnTo>
                  <a:lnTo>
                    <a:pt x="2063076" y="96520"/>
                  </a:lnTo>
                  <a:lnTo>
                    <a:pt x="2060498" y="95250"/>
                  </a:lnTo>
                  <a:lnTo>
                    <a:pt x="2051024" y="100330"/>
                  </a:lnTo>
                  <a:lnTo>
                    <a:pt x="2053805" y="97790"/>
                  </a:lnTo>
                  <a:lnTo>
                    <a:pt x="2042972" y="99060"/>
                  </a:lnTo>
                  <a:lnTo>
                    <a:pt x="2038654" y="101600"/>
                  </a:lnTo>
                  <a:lnTo>
                    <a:pt x="2045830" y="101600"/>
                  </a:lnTo>
                  <a:lnTo>
                    <a:pt x="2040851" y="102870"/>
                  </a:lnTo>
                  <a:lnTo>
                    <a:pt x="2031758" y="105410"/>
                  </a:lnTo>
                  <a:lnTo>
                    <a:pt x="2033257" y="101600"/>
                  </a:lnTo>
                  <a:lnTo>
                    <a:pt x="2019109" y="105410"/>
                  </a:lnTo>
                  <a:lnTo>
                    <a:pt x="2006841" y="110490"/>
                  </a:lnTo>
                  <a:lnTo>
                    <a:pt x="1995297" y="115570"/>
                  </a:lnTo>
                  <a:lnTo>
                    <a:pt x="1983308" y="116840"/>
                  </a:lnTo>
                  <a:lnTo>
                    <a:pt x="1983092" y="118110"/>
                  </a:lnTo>
                  <a:lnTo>
                    <a:pt x="1986699" y="116840"/>
                  </a:lnTo>
                  <a:lnTo>
                    <a:pt x="1990420" y="116840"/>
                  </a:lnTo>
                  <a:lnTo>
                    <a:pt x="1990572" y="119380"/>
                  </a:lnTo>
                  <a:lnTo>
                    <a:pt x="1981479" y="120650"/>
                  </a:lnTo>
                  <a:lnTo>
                    <a:pt x="1970735" y="119380"/>
                  </a:lnTo>
                  <a:lnTo>
                    <a:pt x="1960740" y="121920"/>
                  </a:lnTo>
                  <a:lnTo>
                    <a:pt x="1956460" y="124460"/>
                  </a:lnTo>
                  <a:lnTo>
                    <a:pt x="1952091" y="128270"/>
                  </a:lnTo>
                  <a:lnTo>
                    <a:pt x="1944700" y="130810"/>
                  </a:lnTo>
                  <a:lnTo>
                    <a:pt x="1946694" y="130810"/>
                  </a:lnTo>
                  <a:lnTo>
                    <a:pt x="1949183" y="133350"/>
                  </a:lnTo>
                  <a:lnTo>
                    <a:pt x="1939937" y="138430"/>
                  </a:lnTo>
                  <a:lnTo>
                    <a:pt x="1930946" y="139700"/>
                  </a:lnTo>
                  <a:lnTo>
                    <a:pt x="1927415" y="135890"/>
                  </a:lnTo>
                  <a:lnTo>
                    <a:pt x="1920646" y="135890"/>
                  </a:lnTo>
                  <a:lnTo>
                    <a:pt x="1917776" y="135890"/>
                  </a:lnTo>
                  <a:lnTo>
                    <a:pt x="1910829" y="138430"/>
                  </a:lnTo>
                  <a:lnTo>
                    <a:pt x="1903869" y="139700"/>
                  </a:lnTo>
                  <a:lnTo>
                    <a:pt x="1895779" y="142240"/>
                  </a:lnTo>
                  <a:lnTo>
                    <a:pt x="1897849" y="142240"/>
                  </a:lnTo>
                  <a:lnTo>
                    <a:pt x="1899996" y="143510"/>
                  </a:lnTo>
                  <a:lnTo>
                    <a:pt x="1898129" y="143510"/>
                  </a:lnTo>
                  <a:lnTo>
                    <a:pt x="1889417" y="146050"/>
                  </a:lnTo>
                  <a:lnTo>
                    <a:pt x="1886623" y="148590"/>
                  </a:lnTo>
                  <a:lnTo>
                    <a:pt x="1884984" y="149860"/>
                  </a:lnTo>
                  <a:lnTo>
                    <a:pt x="1879752" y="152400"/>
                  </a:lnTo>
                  <a:lnTo>
                    <a:pt x="1876691" y="152400"/>
                  </a:lnTo>
                  <a:lnTo>
                    <a:pt x="1876158" y="151130"/>
                  </a:lnTo>
                  <a:lnTo>
                    <a:pt x="1874850" y="151130"/>
                  </a:lnTo>
                  <a:lnTo>
                    <a:pt x="1869503" y="152400"/>
                  </a:lnTo>
                  <a:lnTo>
                    <a:pt x="1861947" y="153670"/>
                  </a:lnTo>
                  <a:lnTo>
                    <a:pt x="1869541" y="148590"/>
                  </a:lnTo>
                  <a:lnTo>
                    <a:pt x="1862035" y="151130"/>
                  </a:lnTo>
                  <a:lnTo>
                    <a:pt x="1854784" y="153670"/>
                  </a:lnTo>
                  <a:lnTo>
                    <a:pt x="1848231" y="153670"/>
                  </a:lnTo>
                  <a:lnTo>
                    <a:pt x="1842820" y="154940"/>
                  </a:lnTo>
                  <a:lnTo>
                    <a:pt x="1848154" y="152400"/>
                  </a:lnTo>
                  <a:lnTo>
                    <a:pt x="1844967" y="153670"/>
                  </a:lnTo>
                  <a:lnTo>
                    <a:pt x="1839379" y="154940"/>
                  </a:lnTo>
                  <a:lnTo>
                    <a:pt x="1843354" y="157480"/>
                  </a:lnTo>
                  <a:lnTo>
                    <a:pt x="1839899" y="157480"/>
                  </a:lnTo>
                  <a:lnTo>
                    <a:pt x="1837093" y="158750"/>
                  </a:lnTo>
                  <a:lnTo>
                    <a:pt x="1836851" y="157480"/>
                  </a:lnTo>
                  <a:lnTo>
                    <a:pt x="1833930" y="160020"/>
                  </a:lnTo>
                  <a:lnTo>
                    <a:pt x="1840725" y="160020"/>
                  </a:lnTo>
                  <a:lnTo>
                    <a:pt x="1834629" y="165100"/>
                  </a:lnTo>
                  <a:lnTo>
                    <a:pt x="1829828" y="165100"/>
                  </a:lnTo>
                  <a:lnTo>
                    <a:pt x="1821599" y="170180"/>
                  </a:lnTo>
                  <a:lnTo>
                    <a:pt x="1819071" y="167640"/>
                  </a:lnTo>
                  <a:lnTo>
                    <a:pt x="1824863" y="166370"/>
                  </a:lnTo>
                  <a:lnTo>
                    <a:pt x="1824583" y="165100"/>
                  </a:lnTo>
                  <a:lnTo>
                    <a:pt x="1823808" y="163830"/>
                  </a:lnTo>
                  <a:lnTo>
                    <a:pt x="1819744" y="163830"/>
                  </a:lnTo>
                  <a:lnTo>
                    <a:pt x="1819135" y="163830"/>
                  </a:lnTo>
                  <a:lnTo>
                    <a:pt x="1813877" y="163830"/>
                  </a:lnTo>
                  <a:lnTo>
                    <a:pt x="1811324" y="166370"/>
                  </a:lnTo>
                  <a:lnTo>
                    <a:pt x="1808848" y="168910"/>
                  </a:lnTo>
                  <a:lnTo>
                    <a:pt x="1802104" y="171450"/>
                  </a:lnTo>
                  <a:lnTo>
                    <a:pt x="1803273" y="170180"/>
                  </a:lnTo>
                  <a:lnTo>
                    <a:pt x="1800606" y="170180"/>
                  </a:lnTo>
                  <a:lnTo>
                    <a:pt x="1799297" y="172720"/>
                  </a:lnTo>
                  <a:lnTo>
                    <a:pt x="1794662" y="175260"/>
                  </a:lnTo>
                  <a:lnTo>
                    <a:pt x="1785378" y="177800"/>
                  </a:lnTo>
                  <a:lnTo>
                    <a:pt x="1785404" y="180340"/>
                  </a:lnTo>
                  <a:lnTo>
                    <a:pt x="1780730" y="181610"/>
                  </a:lnTo>
                  <a:lnTo>
                    <a:pt x="1786204" y="180340"/>
                  </a:lnTo>
                  <a:lnTo>
                    <a:pt x="1785010" y="182880"/>
                  </a:lnTo>
                  <a:lnTo>
                    <a:pt x="1780527" y="184150"/>
                  </a:lnTo>
                  <a:lnTo>
                    <a:pt x="1774558" y="186690"/>
                  </a:lnTo>
                  <a:lnTo>
                    <a:pt x="1773923" y="185877"/>
                  </a:lnTo>
                  <a:lnTo>
                    <a:pt x="1772272" y="186690"/>
                  </a:lnTo>
                  <a:lnTo>
                    <a:pt x="1765909" y="186690"/>
                  </a:lnTo>
                  <a:lnTo>
                    <a:pt x="1758975" y="187960"/>
                  </a:lnTo>
                  <a:lnTo>
                    <a:pt x="1752117" y="190500"/>
                  </a:lnTo>
                  <a:lnTo>
                    <a:pt x="1747304" y="190500"/>
                  </a:lnTo>
                  <a:lnTo>
                    <a:pt x="1750580" y="187960"/>
                  </a:lnTo>
                  <a:lnTo>
                    <a:pt x="1746427" y="187960"/>
                  </a:lnTo>
                  <a:lnTo>
                    <a:pt x="1740192" y="190500"/>
                  </a:lnTo>
                  <a:lnTo>
                    <a:pt x="1735277" y="191770"/>
                  </a:lnTo>
                  <a:lnTo>
                    <a:pt x="1730248" y="191770"/>
                  </a:lnTo>
                  <a:lnTo>
                    <a:pt x="1723631" y="195580"/>
                  </a:lnTo>
                  <a:lnTo>
                    <a:pt x="1726666" y="196532"/>
                  </a:lnTo>
                  <a:lnTo>
                    <a:pt x="1720938" y="200660"/>
                  </a:lnTo>
                  <a:lnTo>
                    <a:pt x="1729816" y="196850"/>
                  </a:lnTo>
                  <a:lnTo>
                    <a:pt x="1732775" y="195580"/>
                  </a:lnTo>
                  <a:lnTo>
                    <a:pt x="1738680" y="193040"/>
                  </a:lnTo>
                  <a:lnTo>
                    <a:pt x="1728101" y="200660"/>
                  </a:lnTo>
                  <a:lnTo>
                    <a:pt x="1733626" y="198120"/>
                  </a:lnTo>
                  <a:lnTo>
                    <a:pt x="1739252" y="194310"/>
                  </a:lnTo>
                  <a:lnTo>
                    <a:pt x="1742694" y="194310"/>
                  </a:lnTo>
                  <a:lnTo>
                    <a:pt x="1738972" y="197167"/>
                  </a:lnTo>
                  <a:lnTo>
                    <a:pt x="1741424" y="198120"/>
                  </a:lnTo>
                  <a:lnTo>
                    <a:pt x="1737753" y="198120"/>
                  </a:lnTo>
                  <a:lnTo>
                    <a:pt x="1735353" y="198120"/>
                  </a:lnTo>
                  <a:lnTo>
                    <a:pt x="1729816" y="201930"/>
                  </a:lnTo>
                  <a:lnTo>
                    <a:pt x="1724126" y="204470"/>
                  </a:lnTo>
                  <a:lnTo>
                    <a:pt x="1717611" y="205740"/>
                  </a:lnTo>
                  <a:lnTo>
                    <a:pt x="1715897" y="199390"/>
                  </a:lnTo>
                  <a:lnTo>
                    <a:pt x="1706219" y="201930"/>
                  </a:lnTo>
                  <a:lnTo>
                    <a:pt x="1697291" y="207010"/>
                  </a:lnTo>
                  <a:lnTo>
                    <a:pt x="1687690" y="210820"/>
                  </a:lnTo>
                  <a:lnTo>
                    <a:pt x="1676031" y="215900"/>
                  </a:lnTo>
                  <a:lnTo>
                    <a:pt x="1681861" y="214630"/>
                  </a:lnTo>
                  <a:lnTo>
                    <a:pt x="1680375" y="217170"/>
                  </a:lnTo>
                  <a:lnTo>
                    <a:pt x="1671447" y="218440"/>
                  </a:lnTo>
                  <a:lnTo>
                    <a:pt x="1666240" y="220980"/>
                  </a:lnTo>
                  <a:lnTo>
                    <a:pt x="1666087" y="219710"/>
                  </a:lnTo>
                  <a:lnTo>
                    <a:pt x="1659610" y="219710"/>
                  </a:lnTo>
                  <a:lnTo>
                    <a:pt x="1660398" y="220980"/>
                  </a:lnTo>
                  <a:lnTo>
                    <a:pt x="1647075" y="223520"/>
                  </a:lnTo>
                  <a:lnTo>
                    <a:pt x="1646885" y="227330"/>
                  </a:lnTo>
                  <a:lnTo>
                    <a:pt x="1638376" y="228600"/>
                  </a:lnTo>
                  <a:lnTo>
                    <a:pt x="1630057" y="231140"/>
                  </a:lnTo>
                  <a:lnTo>
                    <a:pt x="1624507" y="234950"/>
                  </a:lnTo>
                  <a:lnTo>
                    <a:pt x="1619097" y="240030"/>
                  </a:lnTo>
                  <a:lnTo>
                    <a:pt x="1611160" y="242570"/>
                  </a:lnTo>
                  <a:lnTo>
                    <a:pt x="1614398" y="240030"/>
                  </a:lnTo>
                  <a:lnTo>
                    <a:pt x="1607896" y="240030"/>
                  </a:lnTo>
                  <a:lnTo>
                    <a:pt x="1605089" y="238760"/>
                  </a:lnTo>
                  <a:lnTo>
                    <a:pt x="1596783" y="246380"/>
                  </a:lnTo>
                  <a:lnTo>
                    <a:pt x="1592059" y="246380"/>
                  </a:lnTo>
                  <a:lnTo>
                    <a:pt x="1590509" y="247650"/>
                  </a:lnTo>
                  <a:lnTo>
                    <a:pt x="1590611" y="250190"/>
                  </a:lnTo>
                  <a:lnTo>
                    <a:pt x="1585607" y="251460"/>
                  </a:lnTo>
                  <a:lnTo>
                    <a:pt x="1578051" y="254000"/>
                  </a:lnTo>
                  <a:lnTo>
                    <a:pt x="1583118" y="255270"/>
                  </a:lnTo>
                  <a:lnTo>
                    <a:pt x="1570418" y="256540"/>
                  </a:lnTo>
                  <a:lnTo>
                    <a:pt x="1556740" y="261620"/>
                  </a:lnTo>
                  <a:lnTo>
                    <a:pt x="1543443" y="266700"/>
                  </a:lnTo>
                  <a:lnTo>
                    <a:pt x="1531874" y="267970"/>
                  </a:lnTo>
                  <a:lnTo>
                    <a:pt x="1524571" y="271780"/>
                  </a:lnTo>
                  <a:lnTo>
                    <a:pt x="1516976" y="274320"/>
                  </a:lnTo>
                  <a:lnTo>
                    <a:pt x="1509496" y="278130"/>
                  </a:lnTo>
                  <a:lnTo>
                    <a:pt x="1502600" y="280670"/>
                  </a:lnTo>
                  <a:lnTo>
                    <a:pt x="1502816" y="279857"/>
                  </a:lnTo>
                  <a:lnTo>
                    <a:pt x="1497596" y="281940"/>
                  </a:lnTo>
                  <a:lnTo>
                    <a:pt x="1494790" y="284480"/>
                  </a:lnTo>
                  <a:lnTo>
                    <a:pt x="1491653" y="288290"/>
                  </a:lnTo>
                  <a:lnTo>
                    <a:pt x="1484287" y="290830"/>
                  </a:lnTo>
                  <a:lnTo>
                    <a:pt x="1481823" y="289560"/>
                  </a:lnTo>
                  <a:lnTo>
                    <a:pt x="1483956" y="288290"/>
                  </a:lnTo>
                  <a:lnTo>
                    <a:pt x="1486712" y="287020"/>
                  </a:lnTo>
                  <a:lnTo>
                    <a:pt x="1486128" y="287020"/>
                  </a:lnTo>
                  <a:lnTo>
                    <a:pt x="1481632" y="285750"/>
                  </a:lnTo>
                  <a:lnTo>
                    <a:pt x="1475130" y="288290"/>
                  </a:lnTo>
                  <a:lnTo>
                    <a:pt x="1467446" y="292100"/>
                  </a:lnTo>
                  <a:lnTo>
                    <a:pt x="1524660" y="292100"/>
                  </a:lnTo>
                  <a:lnTo>
                    <a:pt x="1528584" y="290830"/>
                  </a:lnTo>
                  <a:lnTo>
                    <a:pt x="1532509" y="289560"/>
                  </a:lnTo>
                  <a:lnTo>
                    <a:pt x="1539735" y="287020"/>
                  </a:lnTo>
                  <a:lnTo>
                    <a:pt x="1553108" y="282016"/>
                  </a:lnTo>
                  <a:lnTo>
                    <a:pt x="1552968" y="282168"/>
                  </a:lnTo>
                  <a:lnTo>
                    <a:pt x="1552549" y="282524"/>
                  </a:lnTo>
                  <a:lnTo>
                    <a:pt x="1552371" y="282956"/>
                  </a:lnTo>
                  <a:lnTo>
                    <a:pt x="1559826" y="281559"/>
                  </a:lnTo>
                  <a:lnTo>
                    <a:pt x="1557629" y="281266"/>
                  </a:lnTo>
                  <a:lnTo>
                    <a:pt x="1555470" y="281419"/>
                  </a:lnTo>
                  <a:lnTo>
                    <a:pt x="1553451" y="281787"/>
                  </a:lnTo>
                  <a:lnTo>
                    <a:pt x="1554403" y="280670"/>
                  </a:lnTo>
                  <a:lnTo>
                    <a:pt x="1557680" y="276860"/>
                  </a:lnTo>
                  <a:lnTo>
                    <a:pt x="1571853" y="276860"/>
                  </a:lnTo>
                  <a:lnTo>
                    <a:pt x="1572031" y="271780"/>
                  </a:lnTo>
                  <a:lnTo>
                    <a:pt x="1575562" y="274320"/>
                  </a:lnTo>
                  <a:lnTo>
                    <a:pt x="1582953" y="271780"/>
                  </a:lnTo>
                  <a:lnTo>
                    <a:pt x="1591284" y="267970"/>
                  </a:lnTo>
                  <a:lnTo>
                    <a:pt x="1597698" y="264160"/>
                  </a:lnTo>
                  <a:lnTo>
                    <a:pt x="1595945" y="266700"/>
                  </a:lnTo>
                  <a:lnTo>
                    <a:pt x="1604022" y="264160"/>
                  </a:lnTo>
                  <a:lnTo>
                    <a:pt x="1602054" y="266700"/>
                  </a:lnTo>
                  <a:lnTo>
                    <a:pt x="1609686" y="264160"/>
                  </a:lnTo>
                  <a:lnTo>
                    <a:pt x="1616379" y="260350"/>
                  </a:lnTo>
                  <a:lnTo>
                    <a:pt x="1614233" y="259080"/>
                  </a:lnTo>
                  <a:lnTo>
                    <a:pt x="1625320" y="256540"/>
                  </a:lnTo>
                  <a:lnTo>
                    <a:pt x="1634909" y="252730"/>
                  </a:lnTo>
                  <a:lnTo>
                    <a:pt x="1643443" y="248920"/>
                  </a:lnTo>
                  <a:lnTo>
                    <a:pt x="1651355" y="248920"/>
                  </a:lnTo>
                  <a:lnTo>
                    <a:pt x="1664804" y="242570"/>
                  </a:lnTo>
                  <a:lnTo>
                    <a:pt x="1667497" y="241300"/>
                  </a:lnTo>
                  <a:lnTo>
                    <a:pt x="1698574" y="228600"/>
                  </a:lnTo>
                  <a:lnTo>
                    <a:pt x="1713725" y="222250"/>
                  </a:lnTo>
                  <a:lnTo>
                    <a:pt x="1710588" y="224790"/>
                  </a:lnTo>
                  <a:lnTo>
                    <a:pt x="1703108" y="228600"/>
                  </a:lnTo>
                  <a:lnTo>
                    <a:pt x="1695958" y="231140"/>
                  </a:lnTo>
                  <a:lnTo>
                    <a:pt x="1693773" y="234950"/>
                  </a:lnTo>
                  <a:lnTo>
                    <a:pt x="1706448" y="228600"/>
                  </a:lnTo>
                  <a:lnTo>
                    <a:pt x="1717548" y="222250"/>
                  </a:lnTo>
                  <a:lnTo>
                    <a:pt x="1720367" y="220980"/>
                  </a:lnTo>
                  <a:lnTo>
                    <a:pt x="1728812" y="217170"/>
                  </a:lnTo>
                  <a:lnTo>
                    <a:pt x="1735378" y="214630"/>
                  </a:lnTo>
                  <a:lnTo>
                    <a:pt x="1741957" y="212090"/>
                  </a:lnTo>
                  <a:lnTo>
                    <a:pt x="1747139" y="212090"/>
                  </a:lnTo>
                  <a:lnTo>
                    <a:pt x="1739798" y="215900"/>
                  </a:lnTo>
                  <a:lnTo>
                    <a:pt x="1738363" y="217170"/>
                  </a:lnTo>
                  <a:lnTo>
                    <a:pt x="1749602" y="212090"/>
                  </a:lnTo>
                  <a:lnTo>
                    <a:pt x="1752409" y="210820"/>
                  </a:lnTo>
                  <a:lnTo>
                    <a:pt x="1768068" y="205740"/>
                  </a:lnTo>
                  <a:lnTo>
                    <a:pt x="1779828" y="201930"/>
                  </a:lnTo>
                  <a:lnTo>
                    <a:pt x="1792643" y="196850"/>
                  </a:lnTo>
                  <a:lnTo>
                    <a:pt x="1790992" y="198120"/>
                  </a:lnTo>
                  <a:lnTo>
                    <a:pt x="1789341" y="199390"/>
                  </a:lnTo>
                  <a:lnTo>
                    <a:pt x="1792719" y="198120"/>
                  </a:lnTo>
                  <a:lnTo>
                    <a:pt x="1797507" y="196850"/>
                  </a:lnTo>
                  <a:lnTo>
                    <a:pt x="1796465" y="195580"/>
                  </a:lnTo>
                  <a:lnTo>
                    <a:pt x="1793303" y="196850"/>
                  </a:lnTo>
                  <a:lnTo>
                    <a:pt x="1792401" y="194310"/>
                  </a:lnTo>
                  <a:lnTo>
                    <a:pt x="1793824" y="193040"/>
                  </a:lnTo>
                  <a:lnTo>
                    <a:pt x="1796681" y="190500"/>
                  </a:lnTo>
                  <a:lnTo>
                    <a:pt x="1802206" y="186690"/>
                  </a:lnTo>
                  <a:lnTo>
                    <a:pt x="1804974" y="184150"/>
                  </a:lnTo>
                  <a:lnTo>
                    <a:pt x="1805978" y="187960"/>
                  </a:lnTo>
                  <a:lnTo>
                    <a:pt x="1811477" y="186690"/>
                  </a:lnTo>
                  <a:lnTo>
                    <a:pt x="1816417" y="186690"/>
                  </a:lnTo>
                  <a:lnTo>
                    <a:pt x="1815782" y="190500"/>
                  </a:lnTo>
                  <a:lnTo>
                    <a:pt x="1817890" y="190500"/>
                  </a:lnTo>
                  <a:lnTo>
                    <a:pt x="1820405" y="187960"/>
                  </a:lnTo>
                  <a:lnTo>
                    <a:pt x="1819452" y="186690"/>
                  </a:lnTo>
                  <a:lnTo>
                    <a:pt x="1824240" y="186690"/>
                  </a:lnTo>
                  <a:lnTo>
                    <a:pt x="1821345" y="189230"/>
                  </a:lnTo>
                  <a:lnTo>
                    <a:pt x="1827606" y="186690"/>
                  </a:lnTo>
                  <a:lnTo>
                    <a:pt x="1830628" y="184150"/>
                  </a:lnTo>
                  <a:lnTo>
                    <a:pt x="1833486" y="181610"/>
                  </a:lnTo>
                  <a:lnTo>
                    <a:pt x="1839302" y="180340"/>
                  </a:lnTo>
                  <a:lnTo>
                    <a:pt x="1839595" y="180340"/>
                  </a:lnTo>
                  <a:lnTo>
                    <a:pt x="1837461" y="181610"/>
                  </a:lnTo>
                  <a:lnTo>
                    <a:pt x="1836686" y="184150"/>
                  </a:lnTo>
                  <a:lnTo>
                    <a:pt x="1841715" y="180340"/>
                  </a:lnTo>
                  <a:lnTo>
                    <a:pt x="1846732" y="176530"/>
                  </a:lnTo>
                  <a:lnTo>
                    <a:pt x="1856371" y="173990"/>
                  </a:lnTo>
                  <a:lnTo>
                    <a:pt x="1856003" y="175260"/>
                  </a:lnTo>
                  <a:lnTo>
                    <a:pt x="1857298" y="175260"/>
                  </a:lnTo>
                  <a:lnTo>
                    <a:pt x="1860067" y="173990"/>
                  </a:lnTo>
                  <a:lnTo>
                    <a:pt x="1865617" y="171450"/>
                  </a:lnTo>
                  <a:lnTo>
                    <a:pt x="1868144" y="170180"/>
                  </a:lnTo>
                  <a:lnTo>
                    <a:pt x="1875739" y="166370"/>
                  </a:lnTo>
                  <a:lnTo>
                    <a:pt x="1886305" y="161290"/>
                  </a:lnTo>
                  <a:lnTo>
                    <a:pt x="1898650" y="158750"/>
                  </a:lnTo>
                  <a:lnTo>
                    <a:pt x="1894763" y="163830"/>
                  </a:lnTo>
                  <a:lnTo>
                    <a:pt x="1905101" y="157480"/>
                  </a:lnTo>
                  <a:lnTo>
                    <a:pt x="1907184" y="161290"/>
                  </a:lnTo>
                  <a:lnTo>
                    <a:pt x="1916366" y="157480"/>
                  </a:lnTo>
                  <a:lnTo>
                    <a:pt x="1911972" y="156210"/>
                  </a:lnTo>
                  <a:lnTo>
                    <a:pt x="1916163" y="154940"/>
                  </a:lnTo>
                  <a:lnTo>
                    <a:pt x="1920367" y="153670"/>
                  </a:lnTo>
                  <a:lnTo>
                    <a:pt x="1922018" y="152400"/>
                  </a:lnTo>
                  <a:lnTo>
                    <a:pt x="1926958" y="148590"/>
                  </a:lnTo>
                  <a:lnTo>
                    <a:pt x="1934552" y="148590"/>
                  </a:lnTo>
                  <a:lnTo>
                    <a:pt x="1928787" y="151130"/>
                  </a:lnTo>
                  <a:lnTo>
                    <a:pt x="1936546" y="148590"/>
                  </a:lnTo>
                  <a:lnTo>
                    <a:pt x="1940420" y="147320"/>
                  </a:lnTo>
                  <a:lnTo>
                    <a:pt x="1944293" y="146050"/>
                  </a:lnTo>
                  <a:lnTo>
                    <a:pt x="1934972" y="147320"/>
                  </a:lnTo>
                  <a:lnTo>
                    <a:pt x="1938121" y="144780"/>
                  </a:lnTo>
                  <a:lnTo>
                    <a:pt x="1938197" y="143510"/>
                  </a:lnTo>
                  <a:lnTo>
                    <a:pt x="1938947" y="142240"/>
                  </a:lnTo>
                  <a:lnTo>
                    <a:pt x="1944116" y="140970"/>
                  </a:lnTo>
                  <a:lnTo>
                    <a:pt x="1941957" y="142240"/>
                  </a:lnTo>
                  <a:lnTo>
                    <a:pt x="1945474" y="140970"/>
                  </a:lnTo>
                  <a:lnTo>
                    <a:pt x="1949005" y="139700"/>
                  </a:lnTo>
                  <a:lnTo>
                    <a:pt x="1952523" y="138430"/>
                  </a:lnTo>
                  <a:lnTo>
                    <a:pt x="1956447" y="139420"/>
                  </a:lnTo>
                  <a:lnTo>
                    <a:pt x="1954237" y="140804"/>
                  </a:lnTo>
                  <a:lnTo>
                    <a:pt x="1952434" y="141668"/>
                  </a:lnTo>
                  <a:lnTo>
                    <a:pt x="1955558" y="140995"/>
                  </a:lnTo>
                  <a:lnTo>
                    <a:pt x="1957933" y="140360"/>
                  </a:lnTo>
                  <a:lnTo>
                    <a:pt x="1957730" y="139573"/>
                  </a:lnTo>
                  <a:lnTo>
                    <a:pt x="1959470" y="138430"/>
                  </a:lnTo>
                  <a:lnTo>
                    <a:pt x="1965248" y="134620"/>
                  </a:lnTo>
                  <a:lnTo>
                    <a:pt x="1971738" y="133350"/>
                  </a:lnTo>
                  <a:lnTo>
                    <a:pt x="1973707" y="134620"/>
                  </a:lnTo>
                  <a:lnTo>
                    <a:pt x="1971662" y="138430"/>
                  </a:lnTo>
                  <a:lnTo>
                    <a:pt x="1972932" y="138430"/>
                  </a:lnTo>
                  <a:lnTo>
                    <a:pt x="1977377" y="135890"/>
                  </a:lnTo>
                  <a:lnTo>
                    <a:pt x="1984362" y="133350"/>
                  </a:lnTo>
                  <a:lnTo>
                    <a:pt x="1991537" y="130810"/>
                  </a:lnTo>
                  <a:lnTo>
                    <a:pt x="1996554" y="127000"/>
                  </a:lnTo>
                  <a:lnTo>
                    <a:pt x="1995068" y="128270"/>
                  </a:lnTo>
                  <a:lnTo>
                    <a:pt x="1995538" y="130810"/>
                  </a:lnTo>
                  <a:lnTo>
                    <a:pt x="1996224" y="130810"/>
                  </a:lnTo>
                  <a:lnTo>
                    <a:pt x="1998929" y="127000"/>
                  </a:lnTo>
                  <a:lnTo>
                    <a:pt x="2003729" y="127000"/>
                  </a:lnTo>
                  <a:lnTo>
                    <a:pt x="2003552" y="128270"/>
                  </a:lnTo>
                  <a:lnTo>
                    <a:pt x="2007971" y="127000"/>
                  </a:lnTo>
                  <a:lnTo>
                    <a:pt x="2007260" y="125730"/>
                  </a:lnTo>
                  <a:lnTo>
                    <a:pt x="2007031" y="124460"/>
                  </a:lnTo>
                  <a:lnTo>
                    <a:pt x="2012010" y="123393"/>
                  </a:lnTo>
                  <a:lnTo>
                    <a:pt x="2012302" y="123990"/>
                  </a:lnTo>
                  <a:lnTo>
                    <a:pt x="2015553" y="123190"/>
                  </a:lnTo>
                  <a:lnTo>
                    <a:pt x="2020735" y="121920"/>
                  </a:lnTo>
                  <a:lnTo>
                    <a:pt x="2024024" y="120650"/>
                  </a:lnTo>
                  <a:lnTo>
                    <a:pt x="2030615" y="118110"/>
                  </a:lnTo>
                  <a:lnTo>
                    <a:pt x="2035467" y="116840"/>
                  </a:lnTo>
                  <a:lnTo>
                    <a:pt x="2050034" y="113030"/>
                  </a:lnTo>
                  <a:lnTo>
                    <a:pt x="2050453" y="114300"/>
                  </a:lnTo>
                  <a:lnTo>
                    <a:pt x="2047036" y="116840"/>
                  </a:lnTo>
                  <a:lnTo>
                    <a:pt x="2043696" y="118110"/>
                  </a:lnTo>
                  <a:lnTo>
                    <a:pt x="2044331" y="119380"/>
                  </a:lnTo>
                  <a:lnTo>
                    <a:pt x="2058085" y="114300"/>
                  </a:lnTo>
                  <a:lnTo>
                    <a:pt x="2060854" y="113030"/>
                  </a:lnTo>
                  <a:lnTo>
                    <a:pt x="2071954" y="107950"/>
                  </a:lnTo>
                  <a:lnTo>
                    <a:pt x="2078888" y="105410"/>
                  </a:lnTo>
                  <a:lnTo>
                    <a:pt x="2085835" y="102870"/>
                  </a:lnTo>
                  <a:lnTo>
                    <a:pt x="2099640" y="100330"/>
                  </a:lnTo>
                  <a:lnTo>
                    <a:pt x="2096173" y="100330"/>
                  </a:lnTo>
                  <a:lnTo>
                    <a:pt x="2098954" y="97790"/>
                  </a:lnTo>
                  <a:lnTo>
                    <a:pt x="2104682" y="96520"/>
                  </a:lnTo>
                  <a:lnTo>
                    <a:pt x="2111806" y="96520"/>
                  </a:lnTo>
                  <a:lnTo>
                    <a:pt x="2118741" y="93980"/>
                  </a:lnTo>
                  <a:lnTo>
                    <a:pt x="2116620" y="95250"/>
                  </a:lnTo>
                  <a:lnTo>
                    <a:pt x="2116607" y="97790"/>
                  </a:lnTo>
                  <a:lnTo>
                    <a:pt x="2117064" y="97790"/>
                  </a:lnTo>
                  <a:lnTo>
                    <a:pt x="2126526" y="95250"/>
                  </a:lnTo>
                  <a:lnTo>
                    <a:pt x="2153424" y="85090"/>
                  </a:lnTo>
                  <a:lnTo>
                    <a:pt x="2160193" y="82550"/>
                  </a:lnTo>
                  <a:lnTo>
                    <a:pt x="2158238" y="85090"/>
                  </a:lnTo>
                  <a:lnTo>
                    <a:pt x="2164588" y="83820"/>
                  </a:lnTo>
                  <a:lnTo>
                    <a:pt x="2171801" y="82550"/>
                  </a:lnTo>
                  <a:lnTo>
                    <a:pt x="2179015" y="81280"/>
                  </a:lnTo>
                  <a:lnTo>
                    <a:pt x="2185606" y="80010"/>
                  </a:lnTo>
                  <a:lnTo>
                    <a:pt x="2187575" y="77470"/>
                  </a:lnTo>
                  <a:lnTo>
                    <a:pt x="2192121" y="76200"/>
                  </a:lnTo>
                  <a:lnTo>
                    <a:pt x="2188883" y="74930"/>
                  </a:lnTo>
                  <a:lnTo>
                    <a:pt x="2207361" y="73660"/>
                  </a:lnTo>
                  <a:lnTo>
                    <a:pt x="2214092" y="71120"/>
                  </a:lnTo>
                  <a:lnTo>
                    <a:pt x="2254466" y="61175"/>
                  </a:lnTo>
                  <a:lnTo>
                    <a:pt x="2251443" y="63500"/>
                  </a:lnTo>
                  <a:lnTo>
                    <a:pt x="2253500" y="62230"/>
                  </a:lnTo>
                  <a:lnTo>
                    <a:pt x="2258047" y="60960"/>
                  </a:lnTo>
                  <a:lnTo>
                    <a:pt x="2271649" y="57150"/>
                  </a:lnTo>
                  <a:lnTo>
                    <a:pt x="2269642" y="55880"/>
                  </a:lnTo>
                  <a:lnTo>
                    <a:pt x="2264587" y="55880"/>
                  </a:lnTo>
                  <a:lnTo>
                    <a:pt x="2266594" y="53340"/>
                  </a:lnTo>
                  <a:lnTo>
                    <a:pt x="2271572" y="50800"/>
                  </a:lnTo>
                  <a:lnTo>
                    <a:pt x="2276144" y="50800"/>
                  </a:lnTo>
                  <a:lnTo>
                    <a:pt x="2268194" y="53340"/>
                  </a:lnTo>
                  <a:lnTo>
                    <a:pt x="2277097" y="54610"/>
                  </a:lnTo>
                  <a:lnTo>
                    <a:pt x="2280221" y="54610"/>
                  </a:lnTo>
                  <a:lnTo>
                    <a:pt x="2281263" y="53340"/>
                  </a:lnTo>
                  <a:lnTo>
                    <a:pt x="2280780" y="52070"/>
                  </a:lnTo>
                  <a:lnTo>
                    <a:pt x="2285568" y="52070"/>
                  </a:lnTo>
                  <a:lnTo>
                    <a:pt x="2286762" y="50800"/>
                  </a:lnTo>
                  <a:lnTo>
                    <a:pt x="2288552" y="48260"/>
                  </a:lnTo>
                  <a:lnTo>
                    <a:pt x="2295131" y="46990"/>
                  </a:lnTo>
                  <a:lnTo>
                    <a:pt x="2294712" y="48260"/>
                  </a:lnTo>
                  <a:lnTo>
                    <a:pt x="2299500" y="46990"/>
                  </a:lnTo>
                  <a:lnTo>
                    <a:pt x="2303665" y="44450"/>
                  </a:lnTo>
                  <a:lnTo>
                    <a:pt x="2309076" y="43180"/>
                  </a:lnTo>
                  <a:lnTo>
                    <a:pt x="2311793" y="45631"/>
                  </a:lnTo>
                  <a:lnTo>
                    <a:pt x="2314168" y="43180"/>
                  </a:lnTo>
                  <a:lnTo>
                    <a:pt x="2317864" y="39370"/>
                  </a:lnTo>
                  <a:lnTo>
                    <a:pt x="2325230" y="40640"/>
                  </a:lnTo>
                  <a:lnTo>
                    <a:pt x="2322220" y="41910"/>
                  </a:lnTo>
                  <a:lnTo>
                    <a:pt x="2317661" y="43180"/>
                  </a:lnTo>
                  <a:lnTo>
                    <a:pt x="2314664" y="44450"/>
                  </a:lnTo>
                  <a:lnTo>
                    <a:pt x="2322741" y="45720"/>
                  </a:lnTo>
                  <a:lnTo>
                    <a:pt x="2323414" y="45720"/>
                  </a:lnTo>
                  <a:lnTo>
                    <a:pt x="2328989" y="44450"/>
                  </a:lnTo>
                  <a:lnTo>
                    <a:pt x="2328430" y="44450"/>
                  </a:lnTo>
                  <a:lnTo>
                    <a:pt x="2341384" y="43180"/>
                  </a:lnTo>
                  <a:lnTo>
                    <a:pt x="2337968" y="43180"/>
                  </a:lnTo>
                  <a:lnTo>
                    <a:pt x="2344369" y="38100"/>
                  </a:lnTo>
                  <a:lnTo>
                    <a:pt x="2351709" y="35560"/>
                  </a:lnTo>
                  <a:lnTo>
                    <a:pt x="2359761" y="34290"/>
                  </a:lnTo>
                  <a:lnTo>
                    <a:pt x="2368296" y="30480"/>
                  </a:lnTo>
                  <a:lnTo>
                    <a:pt x="2363292" y="33020"/>
                  </a:lnTo>
                  <a:lnTo>
                    <a:pt x="2363292" y="34290"/>
                  </a:lnTo>
                  <a:lnTo>
                    <a:pt x="2365349" y="35560"/>
                  </a:lnTo>
                  <a:lnTo>
                    <a:pt x="2366238" y="36512"/>
                  </a:lnTo>
                  <a:lnTo>
                    <a:pt x="2366086" y="37084"/>
                  </a:lnTo>
                  <a:lnTo>
                    <a:pt x="2366353" y="36639"/>
                  </a:lnTo>
                  <a:lnTo>
                    <a:pt x="2366543" y="36830"/>
                  </a:lnTo>
                  <a:lnTo>
                    <a:pt x="2375014" y="36830"/>
                  </a:lnTo>
                  <a:lnTo>
                    <a:pt x="2373820" y="38100"/>
                  </a:lnTo>
                  <a:lnTo>
                    <a:pt x="2379230" y="34290"/>
                  </a:lnTo>
                  <a:lnTo>
                    <a:pt x="2384145" y="36830"/>
                  </a:lnTo>
                  <a:lnTo>
                    <a:pt x="2387955" y="34290"/>
                  </a:lnTo>
                  <a:lnTo>
                    <a:pt x="2391765" y="31750"/>
                  </a:lnTo>
                  <a:lnTo>
                    <a:pt x="2392349" y="33020"/>
                  </a:lnTo>
                  <a:lnTo>
                    <a:pt x="2395245" y="31750"/>
                  </a:lnTo>
                  <a:lnTo>
                    <a:pt x="2395537" y="30480"/>
                  </a:lnTo>
                  <a:lnTo>
                    <a:pt x="2405024" y="27940"/>
                  </a:lnTo>
                  <a:lnTo>
                    <a:pt x="2428443" y="25400"/>
                  </a:lnTo>
                  <a:lnTo>
                    <a:pt x="2432570" y="24130"/>
                  </a:lnTo>
                  <a:lnTo>
                    <a:pt x="2440825" y="21590"/>
                  </a:lnTo>
                  <a:lnTo>
                    <a:pt x="2449753" y="17780"/>
                  </a:lnTo>
                  <a:lnTo>
                    <a:pt x="2462580" y="11430"/>
                  </a:lnTo>
                  <a:lnTo>
                    <a:pt x="2466771" y="10160"/>
                  </a:lnTo>
                  <a:lnTo>
                    <a:pt x="2470950" y="8890"/>
                  </a:lnTo>
                  <a:lnTo>
                    <a:pt x="2475928" y="8890"/>
                  </a:lnTo>
                  <a:lnTo>
                    <a:pt x="2467826" y="12700"/>
                  </a:lnTo>
                  <a:lnTo>
                    <a:pt x="2475636" y="12700"/>
                  </a:lnTo>
                  <a:lnTo>
                    <a:pt x="2481237" y="11430"/>
                  </a:lnTo>
                  <a:lnTo>
                    <a:pt x="2488120" y="8890"/>
                  </a:lnTo>
                  <a:lnTo>
                    <a:pt x="2486850" y="10160"/>
                  </a:lnTo>
                  <a:lnTo>
                    <a:pt x="2490825" y="11430"/>
                  </a:lnTo>
                  <a:lnTo>
                    <a:pt x="2496477" y="10160"/>
                  </a:lnTo>
                  <a:close/>
                </a:path>
                <a:path w="2589529" h="1852930">
                  <a:moveTo>
                    <a:pt x="2496972" y="1662112"/>
                  </a:moveTo>
                  <a:lnTo>
                    <a:pt x="2496096" y="1663649"/>
                  </a:lnTo>
                  <a:lnTo>
                    <a:pt x="2496680" y="1663560"/>
                  </a:lnTo>
                  <a:lnTo>
                    <a:pt x="2496794" y="1663153"/>
                  </a:lnTo>
                  <a:lnTo>
                    <a:pt x="2496883" y="1662671"/>
                  </a:lnTo>
                  <a:lnTo>
                    <a:pt x="2496972" y="1662112"/>
                  </a:lnTo>
                  <a:close/>
                </a:path>
                <a:path w="2589529" h="1852930">
                  <a:moveTo>
                    <a:pt x="2501696" y="1677174"/>
                  </a:moveTo>
                  <a:lnTo>
                    <a:pt x="2501646" y="1676996"/>
                  </a:lnTo>
                  <a:lnTo>
                    <a:pt x="2501417" y="1676742"/>
                  </a:lnTo>
                  <a:lnTo>
                    <a:pt x="2501150" y="1676488"/>
                  </a:lnTo>
                  <a:lnTo>
                    <a:pt x="2501252" y="1676730"/>
                  </a:lnTo>
                  <a:lnTo>
                    <a:pt x="2501417" y="1676984"/>
                  </a:lnTo>
                  <a:lnTo>
                    <a:pt x="2501696" y="1677174"/>
                  </a:lnTo>
                  <a:close/>
                </a:path>
                <a:path w="2589529" h="1852930">
                  <a:moveTo>
                    <a:pt x="2510663" y="1673707"/>
                  </a:moveTo>
                  <a:lnTo>
                    <a:pt x="2510371" y="1673707"/>
                  </a:lnTo>
                  <a:lnTo>
                    <a:pt x="2508021" y="1673707"/>
                  </a:lnTo>
                  <a:lnTo>
                    <a:pt x="2508123" y="1674977"/>
                  </a:lnTo>
                  <a:lnTo>
                    <a:pt x="2510345" y="1674977"/>
                  </a:lnTo>
                  <a:lnTo>
                    <a:pt x="2510663" y="1673707"/>
                  </a:lnTo>
                  <a:close/>
                </a:path>
                <a:path w="2589529" h="1852930">
                  <a:moveTo>
                    <a:pt x="2511272" y="1671167"/>
                  </a:moveTo>
                  <a:lnTo>
                    <a:pt x="2509329" y="1671167"/>
                  </a:lnTo>
                  <a:lnTo>
                    <a:pt x="2509850" y="1672437"/>
                  </a:lnTo>
                  <a:lnTo>
                    <a:pt x="2510967" y="1672437"/>
                  </a:lnTo>
                  <a:lnTo>
                    <a:pt x="2511272" y="1671167"/>
                  </a:lnTo>
                  <a:close/>
                </a:path>
                <a:path w="2589529" h="1852930">
                  <a:moveTo>
                    <a:pt x="2520556" y="1661972"/>
                  </a:moveTo>
                  <a:lnTo>
                    <a:pt x="2520492" y="1661414"/>
                  </a:lnTo>
                  <a:lnTo>
                    <a:pt x="2520340" y="1660766"/>
                  </a:lnTo>
                  <a:lnTo>
                    <a:pt x="2520048" y="1659940"/>
                  </a:lnTo>
                  <a:lnTo>
                    <a:pt x="2519489" y="1659890"/>
                  </a:lnTo>
                  <a:lnTo>
                    <a:pt x="2519680" y="1662836"/>
                  </a:lnTo>
                  <a:lnTo>
                    <a:pt x="2519642" y="1664131"/>
                  </a:lnTo>
                  <a:lnTo>
                    <a:pt x="2519781" y="1662899"/>
                  </a:lnTo>
                  <a:lnTo>
                    <a:pt x="2520111" y="1662264"/>
                  </a:lnTo>
                  <a:lnTo>
                    <a:pt x="2520556" y="1661972"/>
                  </a:lnTo>
                  <a:close/>
                </a:path>
                <a:path w="2589529" h="1852930">
                  <a:moveTo>
                    <a:pt x="2521445" y="2540"/>
                  </a:moveTo>
                  <a:lnTo>
                    <a:pt x="2515616" y="1270"/>
                  </a:lnTo>
                  <a:lnTo>
                    <a:pt x="2508034" y="2540"/>
                  </a:lnTo>
                  <a:lnTo>
                    <a:pt x="2499728" y="6350"/>
                  </a:lnTo>
                  <a:lnTo>
                    <a:pt x="2495727" y="7620"/>
                  </a:lnTo>
                  <a:lnTo>
                    <a:pt x="2501747" y="7620"/>
                  </a:lnTo>
                  <a:lnTo>
                    <a:pt x="2500655" y="8890"/>
                  </a:lnTo>
                  <a:lnTo>
                    <a:pt x="2499334" y="10160"/>
                  </a:lnTo>
                  <a:lnTo>
                    <a:pt x="2496794" y="12700"/>
                  </a:lnTo>
                  <a:lnTo>
                    <a:pt x="2503335" y="10160"/>
                  </a:lnTo>
                  <a:lnTo>
                    <a:pt x="2509609" y="6350"/>
                  </a:lnTo>
                  <a:lnTo>
                    <a:pt x="2516403" y="5080"/>
                  </a:lnTo>
                  <a:lnTo>
                    <a:pt x="2518549" y="6350"/>
                  </a:lnTo>
                  <a:lnTo>
                    <a:pt x="2512682" y="7620"/>
                  </a:lnTo>
                  <a:lnTo>
                    <a:pt x="2510434" y="10160"/>
                  </a:lnTo>
                  <a:lnTo>
                    <a:pt x="2518092" y="7620"/>
                  </a:lnTo>
                  <a:lnTo>
                    <a:pt x="2520099" y="7200"/>
                  </a:lnTo>
                  <a:lnTo>
                    <a:pt x="2517178" y="5080"/>
                  </a:lnTo>
                  <a:lnTo>
                    <a:pt x="2516606" y="3810"/>
                  </a:lnTo>
                  <a:lnTo>
                    <a:pt x="2521445" y="2540"/>
                  </a:lnTo>
                  <a:close/>
                </a:path>
                <a:path w="2589529" h="1852930">
                  <a:moveTo>
                    <a:pt x="2522029" y="6807"/>
                  </a:moveTo>
                  <a:lnTo>
                    <a:pt x="2520099" y="7200"/>
                  </a:lnTo>
                  <a:lnTo>
                    <a:pt x="2520683" y="7620"/>
                  </a:lnTo>
                  <a:lnTo>
                    <a:pt x="2522029" y="6807"/>
                  </a:lnTo>
                  <a:close/>
                </a:path>
                <a:path w="2589529" h="1852930">
                  <a:moveTo>
                    <a:pt x="2528557" y="6540"/>
                  </a:moveTo>
                  <a:lnTo>
                    <a:pt x="2526627" y="7251"/>
                  </a:lnTo>
                  <a:lnTo>
                    <a:pt x="2528430" y="7035"/>
                  </a:lnTo>
                  <a:lnTo>
                    <a:pt x="2528379" y="6858"/>
                  </a:lnTo>
                  <a:lnTo>
                    <a:pt x="2528443" y="6680"/>
                  </a:lnTo>
                  <a:lnTo>
                    <a:pt x="2528557" y="6540"/>
                  </a:lnTo>
                  <a:close/>
                </a:path>
                <a:path w="2589529" h="1852930">
                  <a:moveTo>
                    <a:pt x="2529903" y="1663547"/>
                  </a:moveTo>
                  <a:lnTo>
                    <a:pt x="2527465" y="1662277"/>
                  </a:lnTo>
                  <a:lnTo>
                    <a:pt x="2529903" y="1663547"/>
                  </a:lnTo>
                  <a:close/>
                </a:path>
                <a:path w="2589529" h="1852930">
                  <a:moveTo>
                    <a:pt x="2529929" y="0"/>
                  </a:moveTo>
                  <a:lnTo>
                    <a:pt x="2527109" y="1270"/>
                  </a:lnTo>
                  <a:lnTo>
                    <a:pt x="2529611" y="1270"/>
                  </a:lnTo>
                  <a:lnTo>
                    <a:pt x="2529929" y="0"/>
                  </a:lnTo>
                  <a:close/>
                </a:path>
                <a:path w="2589529" h="1852930">
                  <a:moveTo>
                    <a:pt x="2530487" y="5816"/>
                  </a:moveTo>
                  <a:lnTo>
                    <a:pt x="2529573" y="5994"/>
                  </a:lnTo>
                  <a:lnTo>
                    <a:pt x="2528786" y="6159"/>
                  </a:lnTo>
                  <a:lnTo>
                    <a:pt x="2528557" y="6540"/>
                  </a:lnTo>
                  <a:lnTo>
                    <a:pt x="2530487" y="5816"/>
                  </a:lnTo>
                  <a:close/>
                </a:path>
                <a:path w="2589529" h="1852930">
                  <a:moveTo>
                    <a:pt x="2532278" y="1270"/>
                  </a:moveTo>
                  <a:lnTo>
                    <a:pt x="2529611" y="1270"/>
                  </a:lnTo>
                  <a:lnTo>
                    <a:pt x="2528989" y="3810"/>
                  </a:lnTo>
                  <a:lnTo>
                    <a:pt x="2526982" y="3810"/>
                  </a:lnTo>
                  <a:lnTo>
                    <a:pt x="2522029" y="6807"/>
                  </a:lnTo>
                  <a:lnTo>
                    <a:pt x="2530360" y="5080"/>
                  </a:lnTo>
                  <a:lnTo>
                    <a:pt x="2532278" y="1270"/>
                  </a:lnTo>
                  <a:close/>
                </a:path>
                <a:path w="2589529" h="1852930">
                  <a:moveTo>
                    <a:pt x="2534526" y="4330"/>
                  </a:moveTo>
                  <a:lnTo>
                    <a:pt x="2530487" y="5829"/>
                  </a:lnTo>
                  <a:lnTo>
                    <a:pt x="2531935" y="5575"/>
                  </a:lnTo>
                  <a:lnTo>
                    <a:pt x="2533726" y="5334"/>
                  </a:lnTo>
                  <a:lnTo>
                    <a:pt x="2534526" y="4330"/>
                  </a:lnTo>
                  <a:close/>
                </a:path>
                <a:path w="2589529" h="1852930">
                  <a:moveTo>
                    <a:pt x="2535428" y="1664817"/>
                  </a:moveTo>
                  <a:lnTo>
                    <a:pt x="2533218" y="1665655"/>
                  </a:lnTo>
                  <a:lnTo>
                    <a:pt x="2533269" y="1665884"/>
                  </a:lnTo>
                  <a:lnTo>
                    <a:pt x="2535428" y="1664817"/>
                  </a:lnTo>
                  <a:close/>
                </a:path>
                <a:path w="2589529" h="1852930">
                  <a:moveTo>
                    <a:pt x="2536761" y="1674977"/>
                  </a:moveTo>
                  <a:lnTo>
                    <a:pt x="2535885" y="1674977"/>
                  </a:lnTo>
                  <a:lnTo>
                    <a:pt x="2536748" y="1675333"/>
                  </a:lnTo>
                  <a:lnTo>
                    <a:pt x="2536761" y="1674977"/>
                  </a:lnTo>
                  <a:close/>
                </a:path>
                <a:path w="2589529" h="1852930">
                  <a:moveTo>
                    <a:pt x="2538907" y="1676247"/>
                  </a:moveTo>
                  <a:lnTo>
                    <a:pt x="2536748" y="1675333"/>
                  </a:lnTo>
                  <a:lnTo>
                    <a:pt x="2536660" y="1677517"/>
                  </a:lnTo>
                  <a:lnTo>
                    <a:pt x="2538907" y="1676247"/>
                  </a:lnTo>
                  <a:close/>
                </a:path>
                <a:path w="2589529" h="1852930">
                  <a:moveTo>
                    <a:pt x="2541828" y="1663547"/>
                  </a:moveTo>
                  <a:lnTo>
                    <a:pt x="2541282" y="1663547"/>
                  </a:lnTo>
                  <a:lnTo>
                    <a:pt x="2541320" y="1662277"/>
                  </a:lnTo>
                  <a:lnTo>
                    <a:pt x="2539581" y="1664817"/>
                  </a:lnTo>
                  <a:lnTo>
                    <a:pt x="2541828" y="1663547"/>
                  </a:lnTo>
                  <a:close/>
                </a:path>
                <a:path w="2589529" h="1852930">
                  <a:moveTo>
                    <a:pt x="2550261" y="1661007"/>
                  </a:moveTo>
                  <a:lnTo>
                    <a:pt x="2549969" y="1661007"/>
                  </a:lnTo>
                  <a:lnTo>
                    <a:pt x="2550261" y="1661007"/>
                  </a:lnTo>
                  <a:close/>
                </a:path>
                <a:path w="2589529" h="1852930">
                  <a:moveTo>
                    <a:pt x="2558783" y="1661007"/>
                  </a:moveTo>
                  <a:lnTo>
                    <a:pt x="2558554" y="1661007"/>
                  </a:lnTo>
                  <a:lnTo>
                    <a:pt x="2558580" y="1661147"/>
                  </a:lnTo>
                  <a:lnTo>
                    <a:pt x="2558783" y="1661007"/>
                  </a:lnTo>
                  <a:close/>
                </a:path>
                <a:path w="2589529" h="1852930">
                  <a:moveTo>
                    <a:pt x="2564892" y="1671256"/>
                  </a:moveTo>
                  <a:lnTo>
                    <a:pt x="2564574" y="1671332"/>
                  </a:lnTo>
                  <a:lnTo>
                    <a:pt x="2564244" y="1671396"/>
                  </a:lnTo>
                  <a:lnTo>
                    <a:pt x="2563926" y="1671408"/>
                  </a:lnTo>
                  <a:lnTo>
                    <a:pt x="2564371" y="1671447"/>
                  </a:lnTo>
                  <a:lnTo>
                    <a:pt x="2564676" y="1671396"/>
                  </a:lnTo>
                  <a:lnTo>
                    <a:pt x="2564892" y="1671256"/>
                  </a:lnTo>
                  <a:close/>
                </a:path>
                <a:path w="2589529" h="1852930">
                  <a:moveTo>
                    <a:pt x="2565565" y="1670583"/>
                  </a:moveTo>
                  <a:lnTo>
                    <a:pt x="2565527" y="1670164"/>
                  </a:lnTo>
                  <a:lnTo>
                    <a:pt x="2565349" y="1669923"/>
                  </a:lnTo>
                  <a:lnTo>
                    <a:pt x="2565323" y="1670685"/>
                  </a:lnTo>
                  <a:lnTo>
                    <a:pt x="2565184" y="1671053"/>
                  </a:lnTo>
                  <a:lnTo>
                    <a:pt x="2564892" y="1671256"/>
                  </a:lnTo>
                  <a:lnTo>
                    <a:pt x="2565565" y="1671015"/>
                  </a:lnTo>
                  <a:lnTo>
                    <a:pt x="2565565" y="1670583"/>
                  </a:lnTo>
                  <a:close/>
                </a:path>
                <a:path w="2589529" h="1852930">
                  <a:moveTo>
                    <a:pt x="2566251" y="1668627"/>
                  </a:moveTo>
                  <a:lnTo>
                    <a:pt x="2565768" y="1667357"/>
                  </a:lnTo>
                  <a:lnTo>
                    <a:pt x="2563584" y="1667357"/>
                  </a:lnTo>
                  <a:lnTo>
                    <a:pt x="2564688" y="1667344"/>
                  </a:lnTo>
                  <a:lnTo>
                    <a:pt x="2564866" y="1666087"/>
                  </a:lnTo>
                  <a:lnTo>
                    <a:pt x="2565412" y="1662277"/>
                  </a:lnTo>
                  <a:lnTo>
                    <a:pt x="2562771" y="1666087"/>
                  </a:lnTo>
                  <a:lnTo>
                    <a:pt x="2561869" y="1664627"/>
                  </a:lnTo>
                  <a:lnTo>
                    <a:pt x="2561234" y="1663547"/>
                  </a:lnTo>
                  <a:lnTo>
                    <a:pt x="2562656" y="1662277"/>
                  </a:lnTo>
                  <a:lnTo>
                    <a:pt x="2560243" y="1659737"/>
                  </a:lnTo>
                  <a:lnTo>
                    <a:pt x="2560929" y="1663547"/>
                  </a:lnTo>
                  <a:lnTo>
                    <a:pt x="2558796" y="1662277"/>
                  </a:lnTo>
                  <a:lnTo>
                    <a:pt x="2558580" y="1661147"/>
                  </a:lnTo>
                  <a:lnTo>
                    <a:pt x="2556840" y="1662277"/>
                  </a:lnTo>
                  <a:lnTo>
                    <a:pt x="2557132" y="1661007"/>
                  </a:lnTo>
                  <a:lnTo>
                    <a:pt x="2556116" y="1659737"/>
                  </a:lnTo>
                  <a:lnTo>
                    <a:pt x="2557488" y="1659737"/>
                  </a:lnTo>
                  <a:lnTo>
                    <a:pt x="2553411" y="1658467"/>
                  </a:lnTo>
                  <a:lnTo>
                    <a:pt x="2551798" y="1663547"/>
                  </a:lnTo>
                  <a:lnTo>
                    <a:pt x="2550020" y="1661058"/>
                  </a:lnTo>
                  <a:lnTo>
                    <a:pt x="2545194" y="1662277"/>
                  </a:lnTo>
                  <a:lnTo>
                    <a:pt x="2550134" y="1663547"/>
                  </a:lnTo>
                  <a:lnTo>
                    <a:pt x="2546667" y="1667344"/>
                  </a:lnTo>
                  <a:lnTo>
                    <a:pt x="2545943" y="1666087"/>
                  </a:lnTo>
                  <a:lnTo>
                    <a:pt x="2543060" y="1661007"/>
                  </a:lnTo>
                  <a:lnTo>
                    <a:pt x="2542921" y="1663547"/>
                  </a:lnTo>
                  <a:lnTo>
                    <a:pt x="2541828" y="1663547"/>
                  </a:lnTo>
                  <a:lnTo>
                    <a:pt x="2540927" y="1666087"/>
                  </a:lnTo>
                  <a:lnTo>
                    <a:pt x="2537955" y="1663547"/>
                  </a:lnTo>
                  <a:lnTo>
                    <a:pt x="2533929" y="1668627"/>
                  </a:lnTo>
                  <a:lnTo>
                    <a:pt x="2533319" y="1666087"/>
                  </a:lnTo>
                  <a:lnTo>
                    <a:pt x="2533269" y="1665884"/>
                  </a:lnTo>
                  <a:lnTo>
                    <a:pt x="2532862" y="1666087"/>
                  </a:lnTo>
                  <a:lnTo>
                    <a:pt x="2532786" y="1665820"/>
                  </a:lnTo>
                  <a:lnTo>
                    <a:pt x="2533218" y="1665655"/>
                  </a:lnTo>
                  <a:lnTo>
                    <a:pt x="2532710" y="1663547"/>
                  </a:lnTo>
                  <a:lnTo>
                    <a:pt x="2532443" y="1664627"/>
                  </a:lnTo>
                  <a:lnTo>
                    <a:pt x="2531389" y="1661007"/>
                  </a:lnTo>
                  <a:lnTo>
                    <a:pt x="2529789" y="1667357"/>
                  </a:lnTo>
                  <a:lnTo>
                    <a:pt x="2527096" y="1666087"/>
                  </a:lnTo>
                  <a:lnTo>
                    <a:pt x="2527452" y="1662391"/>
                  </a:lnTo>
                  <a:lnTo>
                    <a:pt x="2527198" y="1662277"/>
                  </a:lnTo>
                  <a:lnTo>
                    <a:pt x="2526385" y="1667357"/>
                  </a:lnTo>
                  <a:lnTo>
                    <a:pt x="2525598" y="1666087"/>
                  </a:lnTo>
                  <a:lnTo>
                    <a:pt x="2522448" y="1661007"/>
                  </a:lnTo>
                  <a:lnTo>
                    <a:pt x="2520556" y="1662277"/>
                  </a:lnTo>
                  <a:lnTo>
                    <a:pt x="2520962" y="1666087"/>
                  </a:lnTo>
                  <a:lnTo>
                    <a:pt x="2516416" y="1664817"/>
                  </a:lnTo>
                  <a:lnTo>
                    <a:pt x="2513215" y="1666087"/>
                  </a:lnTo>
                  <a:lnTo>
                    <a:pt x="2513266" y="1664817"/>
                  </a:lnTo>
                  <a:lnTo>
                    <a:pt x="2503309" y="1664817"/>
                  </a:lnTo>
                  <a:lnTo>
                    <a:pt x="2503309" y="1663547"/>
                  </a:lnTo>
                  <a:lnTo>
                    <a:pt x="2503284" y="1664817"/>
                  </a:lnTo>
                  <a:lnTo>
                    <a:pt x="2503220" y="1667357"/>
                  </a:lnTo>
                  <a:lnTo>
                    <a:pt x="2499906" y="1667357"/>
                  </a:lnTo>
                  <a:lnTo>
                    <a:pt x="2497671" y="1668627"/>
                  </a:lnTo>
                  <a:lnTo>
                    <a:pt x="2497556" y="1667357"/>
                  </a:lnTo>
                  <a:lnTo>
                    <a:pt x="2497594" y="1665439"/>
                  </a:lnTo>
                  <a:lnTo>
                    <a:pt x="2497747" y="1664817"/>
                  </a:lnTo>
                  <a:lnTo>
                    <a:pt x="2498877" y="1663547"/>
                  </a:lnTo>
                  <a:lnTo>
                    <a:pt x="2496680" y="1664817"/>
                  </a:lnTo>
                  <a:lnTo>
                    <a:pt x="2496324" y="1666087"/>
                  </a:lnTo>
                  <a:lnTo>
                    <a:pt x="2495727" y="1666087"/>
                  </a:lnTo>
                  <a:lnTo>
                    <a:pt x="2494356" y="1667357"/>
                  </a:lnTo>
                  <a:lnTo>
                    <a:pt x="2494508" y="1663547"/>
                  </a:lnTo>
                  <a:lnTo>
                    <a:pt x="2491600" y="1664817"/>
                  </a:lnTo>
                  <a:lnTo>
                    <a:pt x="2489047" y="1668627"/>
                  </a:lnTo>
                  <a:lnTo>
                    <a:pt x="2485009" y="1666087"/>
                  </a:lnTo>
                  <a:lnTo>
                    <a:pt x="2485174" y="1669897"/>
                  </a:lnTo>
                  <a:lnTo>
                    <a:pt x="2489047" y="1673707"/>
                  </a:lnTo>
                  <a:lnTo>
                    <a:pt x="2485313" y="1676247"/>
                  </a:lnTo>
                  <a:lnTo>
                    <a:pt x="2484958" y="1674977"/>
                  </a:lnTo>
                  <a:lnTo>
                    <a:pt x="2484463" y="1672437"/>
                  </a:lnTo>
                  <a:lnTo>
                    <a:pt x="2485428" y="1671167"/>
                  </a:lnTo>
                  <a:lnTo>
                    <a:pt x="2485110" y="1671167"/>
                  </a:lnTo>
                  <a:lnTo>
                    <a:pt x="2484386" y="1672437"/>
                  </a:lnTo>
                  <a:lnTo>
                    <a:pt x="2483612" y="1672437"/>
                  </a:lnTo>
                  <a:lnTo>
                    <a:pt x="2484234" y="1671167"/>
                  </a:lnTo>
                  <a:lnTo>
                    <a:pt x="2482837" y="1671154"/>
                  </a:lnTo>
                  <a:lnTo>
                    <a:pt x="2482583" y="1669897"/>
                  </a:lnTo>
                  <a:lnTo>
                    <a:pt x="2481618" y="1669897"/>
                  </a:lnTo>
                  <a:lnTo>
                    <a:pt x="2481592" y="1668627"/>
                  </a:lnTo>
                  <a:lnTo>
                    <a:pt x="2481719" y="1668627"/>
                  </a:lnTo>
                  <a:lnTo>
                    <a:pt x="2479675" y="1667344"/>
                  </a:lnTo>
                  <a:lnTo>
                    <a:pt x="2478836" y="1666087"/>
                  </a:lnTo>
                  <a:lnTo>
                    <a:pt x="2479141" y="1667344"/>
                  </a:lnTo>
                  <a:lnTo>
                    <a:pt x="2479217" y="1668627"/>
                  </a:lnTo>
                  <a:lnTo>
                    <a:pt x="2478125" y="1668627"/>
                  </a:lnTo>
                  <a:lnTo>
                    <a:pt x="2475217" y="1669897"/>
                  </a:lnTo>
                  <a:lnTo>
                    <a:pt x="2476779" y="1667357"/>
                  </a:lnTo>
                  <a:lnTo>
                    <a:pt x="2474912" y="1666087"/>
                  </a:lnTo>
                  <a:lnTo>
                    <a:pt x="2474404" y="1667357"/>
                  </a:lnTo>
                  <a:lnTo>
                    <a:pt x="2472321" y="1666087"/>
                  </a:lnTo>
                  <a:lnTo>
                    <a:pt x="2472702" y="1669897"/>
                  </a:lnTo>
                  <a:lnTo>
                    <a:pt x="2471851" y="1669897"/>
                  </a:lnTo>
                  <a:lnTo>
                    <a:pt x="2471496" y="1668627"/>
                  </a:lnTo>
                  <a:lnTo>
                    <a:pt x="2471039" y="1667357"/>
                  </a:lnTo>
                  <a:lnTo>
                    <a:pt x="2469718" y="1668627"/>
                  </a:lnTo>
                  <a:lnTo>
                    <a:pt x="2463990" y="1668627"/>
                  </a:lnTo>
                  <a:lnTo>
                    <a:pt x="2465286" y="1670888"/>
                  </a:lnTo>
                  <a:lnTo>
                    <a:pt x="2466187" y="1672437"/>
                  </a:lnTo>
                  <a:lnTo>
                    <a:pt x="2466378" y="1672437"/>
                  </a:lnTo>
                  <a:lnTo>
                    <a:pt x="2461857" y="1676247"/>
                  </a:lnTo>
                  <a:lnTo>
                    <a:pt x="2457818" y="1673707"/>
                  </a:lnTo>
                  <a:lnTo>
                    <a:pt x="2455799" y="1672437"/>
                  </a:lnTo>
                  <a:lnTo>
                    <a:pt x="2451049" y="1673707"/>
                  </a:lnTo>
                  <a:lnTo>
                    <a:pt x="2450909" y="1672437"/>
                  </a:lnTo>
                  <a:lnTo>
                    <a:pt x="2448141" y="1674977"/>
                  </a:lnTo>
                  <a:lnTo>
                    <a:pt x="2444458" y="1674977"/>
                  </a:lnTo>
                  <a:lnTo>
                    <a:pt x="2442692" y="1677517"/>
                  </a:lnTo>
                  <a:lnTo>
                    <a:pt x="2441816" y="1677504"/>
                  </a:lnTo>
                  <a:lnTo>
                    <a:pt x="2441092" y="1676247"/>
                  </a:lnTo>
                  <a:lnTo>
                    <a:pt x="2438323" y="1676247"/>
                  </a:lnTo>
                  <a:lnTo>
                    <a:pt x="2413025" y="1676247"/>
                  </a:lnTo>
                  <a:lnTo>
                    <a:pt x="2412377" y="1676247"/>
                  </a:lnTo>
                  <a:lnTo>
                    <a:pt x="2411742" y="1678787"/>
                  </a:lnTo>
                  <a:lnTo>
                    <a:pt x="2444800" y="1678787"/>
                  </a:lnTo>
                  <a:lnTo>
                    <a:pt x="2449385" y="1686407"/>
                  </a:lnTo>
                  <a:lnTo>
                    <a:pt x="2451189" y="1684477"/>
                  </a:lnTo>
                  <a:lnTo>
                    <a:pt x="2451328" y="1686407"/>
                  </a:lnTo>
                  <a:lnTo>
                    <a:pt x="2455316" y="1686407"/>
                  </a:lnTo>
                  <a:lnTo>
                    <a:pt x="2458897" y="1683867"/>
                  </a:lnTo>
                  <a:lnTo>
                    <a:pt x="2464358" y="1681327"/>
                  </a:lnTo>
                  <a:lnTo>
                    <a:pt x="2463850" y="1682597"/>
                  </a:lnTo>
                  <a:lnTo>
                    <a:pt x="2466251" y="1683867"/>
                  </a:lnTo>
                  <a:lnTo>
                    <a:pt x="2469794" y="1682597"/>
                  </a:lnTo>
                  <a:lnTo>
                    <a:pt x="2472283" y="1682597"/>
                  </a:lnTo>
                  <a:lnTo>
                    <a:pt x="2472779" y="1681327"/>
                  </a:lnTo>
                  <a:lnTo>
                    <a:pt x="2474188" y="1681327"/>
                  </a:lnTo>
                  <a:lnTo>
                    <a:pt x="2473058" y="1678787"/>
                  </a:lnTo>
                  <a:lnTo>
                    <a:pt x="2478887" y="1681327"/>
                  </a:lnTo>
                  <a:lnTo>
                    <a:pt x="2483929" y="1680057"/>
                  </a:lnTo>
                  <a:lnTo>
                    <a:pt x="2488793" y="1677517"/>
                  </a:lnTo>
                  <a:lnTo>
                    <a:pt x="2494038" y="1678787"/>
                  </a:lnTo>
                  <a:lnTo>
                    <a:pt x="2493251" y="1678787"/>
                  </a:lnTo>
                  <a:lnTo>
                    <a:pt x="2492337" y="1680057"/>
                  </a:lnTo>
                  <a:lnTo>
                    <a:pt x="2492959" y="1680057"/>
                  </a:lnTo>
                  <a:lnTo>
                    <a:pt x="2498369" y="1678787"/>
                  </a:lnTo>
                  <a:lnTo>
                    <a:pt x="2497594" y="1676247"/>
                  </a:lnTo>
                  <a:lnTo>
                    <a:pt x="2497442" y="1676247"/>
                  </a:lnTo>
                  <a:lnTo>
                    <a:pt x="2496007" y="1674977"/>
                  </a:lnTo>
                  <a:lnTo>
                    <a:pt x="2496515" y="1673707"/>
                  </a:lnTo>
                  <a:lnTo>
                    <a:pt x="2497950" y="1672437"/>
                  </a:lnTo>
                  <a:lnTo>
                    <a:pt x="2499334" y="1672437"/>
                  </a:lnTo>
                  <a:lnTo>
                    <a:pt x="2497048" y="1673707"/>
                  </a:lnTo>
                  <a:lnTo>
                    <a:pt x="2499893" y="1676247"/>
                  </a:lnTo>
                  <a:lnTo>
                    <a:pt x="2501150" y="1677517"/>
                  </a:lnTo>
                  <a:lnTo>
                    <a:pt x="2500858" y="1676247"/>
                  </a:lnTo>
                  <a:lnTo>
                    <a:pt x="2501087" y="1675142"/>
                  </a:lnTo>
                  <a:lnTo>
                    <a:pt x="2504440" y="1678787"/>
                  </a:lnTo>
                  <a:lnTo>
                    <a:pt x="2502865" y="1674977"/>
                  </a:lnTo>
                  <a:lnTo>
                    <a:pt x="2501823" y="1672437"/>
                  </a:lnTo>
                  <a:lnTo>
                    <a:pt x="2500782" y="1669897"/>
                  </a:lnTo>
                  <a:lnTo>
                    <a:pt x="2505151" y="1672437"/>
                  </a:lnTo>
                  <a:lnTo>
                    <a:pt x="2505113" y="1673707"/>
                  </a:lnTo>
                  <a:lnTo>
                    <a:pt x="2506522" y="1672437"/>
                  </a:lnTo>
                  <a:lnTo>
                    <a:pt x="2507665" y="1671167"/>
                  </a:lnTo>
                  <a:lnTo>
                    <a:pt x="2509329" y="1671167"/>
                  </a:lnTo>
                  <a:lnTo>
                    <a:pt x="2511272" y="1671154"/>
                  </a:lnTo>
                  <a:lnTo>
                    <a:pt x="2511577" y="1669897"/>
                  </a:lnTo>
                  <a:lnTo>
                    <a:pt x="2511882" y="1668627"/>
                  </a:lnTo>
                  <a:lnTo>
                    <a:pt x="2514295" y="1671167"/>
                  </a:lnTo>
                  <a:lnTo>
                    <a:pt x="2513444" y="1672437"/>
                  </a:lnTo>
                  <a:lnTo>
                    <a:pt x="2512060" y="1672437"/>
                  </a:lnTo>
                  <a:lnTo>
                    <a:pt x="2511196" y="1673707"/>
                  </a:lnTo>
                  <a:lnTo>
                    <a:pt x="2513863" y="1676247"/>
                  </a:lnTo>
                  <a:lnTo>
                    <a:pt x="2514003" y="1674977"/>
                  </a:lnTo>
                  <a:lnTo>
                    <a:pt x="2515730" y="1676247"/>
                  </a:lnTo>
                  <a:lnTo>
                    <a:pt x="2518486" y="1676247"/>
                  </a:lnTo>
                  <a:lnTo>
                    <a:pt x="2518803" y="1674977"/>
                  </a:lnTo>
                  <a:lnTo>
                    <a:pt x="2520365" y="1668627"/>
                  </a:lnTo>
                  <a:lnTo>
                    <a:pt x="2524074" y="1673707"/>
                  </a:lnTo>
                  <a:lnTo>
                    <a:pt x="2527274" y="1668627"/>
                  </a:lnTo>
                  <a:lnTo>
                    <a:pt x="2524137" y="1673707"/>
                  </a:lnTo>
                  <a:lnTo>
                    <a:pt x="2526995" y="1671167"/>
                  </a:lnTo>
                  <a:lnTo>
                    <a:pt x="2527071" y="1674050"/>
                  </a:lnTo>
                  <a:lnTo>
                    <a:pt x="2527058" y="1675193"/>
                  </a:lnTo>
                  <a:lnTo>
                    <a:pt x="2527096" y="1674876"/>
                  </a:lnTo>
                  <a:lnTo>
                    <a:pt x="2528189" y="1674977"/>
                  </a:lnTo>
                  <a:lnTo>
                    <a:pt x="2529802" y="1676247"/>
                  </a:lnTo>
                  <a:lnTo>
                    <a:pt x="2529497" y="1677517"/>
                  </a:lnTo>
                  <a:lnTo>
                    <a:pt x="2530970" y="1673707"/>
                  </a:lnTo>
                  <a:lnTo>
                    <a:pt x="2532748" y="1678787"/>
                  </a:lnTo>
                  <a:lnTo>
                    <a:pt x="2534805" y="1674977"/>
                  </a:lnTo>
                  <a:lnTo>
                    <a:pt x="2535885" y="1674977"/>
                  </a:lnTo>
                  <a:lnTo>
                    <a:pt x="2535936" y="1673707"/>
                  </a:lnTo>
                  <a:lnTo>
                    <a:pt x="2538044" y="1671167"/>
                  </a:lnTo>
                  <a:lnTo>
                    <a:pt x="2539098" y="1669897"/>
                  </a:lnTo>
                  <a:lnTo>
                    <a:pt x="2544940" y="1677517"/>
                  </a:lnTo>
                  <a:lnTo>
                    <a:pt x="2549537" y="1672437"/>
                  </a:lnTo>
                  <a:lnTo>
                    <a:pt x="2553792" y="1669897"/>
                  </a:lnTo>
                  <a:lnTo>
                    <a:pt x="2554071" y="1667357"/>
                  </a:lnTo>
                  <a:lnTo>
                    <a:pt x="2550363" y="1667357"/>
                  </a:lnTo>
                  <a:lnTo>
                    <a:pt x="2554071" y="1667344"/>
                  </a:lnTo>
                  <a:lnTo>
                    <a:pt x="2554211" y="1666087"/>
                  </a:lnTo>
                  <a:lnTo>
                    <a:pt x="2558173" y="1663547"/>
                  </a:lnTo>
                  <a:lnTo>
                    <a:pt x="2559774" y="1664817"/>
                  </a:lnTo>
                  <a:lnTo>
                    <a:pt x="2557462" y="1667357"/>
                  </a:lnTo>
                  <a:lnTo>
                    <a:pt x="2559913" y="1668627"/>
                  </a:lnTo>
                  <a:lnTo>
                    <a:pt x="2561577" y="1668627"/>
                  </a:lnTo>
                  <a:lnTo>
                    <a:pt x="2563330" y="1667510"/>
                  </a:lnTo>
                  <a:lnTo>
                    <a:pt x="2564574" y="1669897"/>
                  </a:lnTo>
                  <a:lnTo>
                    <a:pt x="2566251" y="1668627"/>
                  </a:lnTo>
                  <a:close/>
                </a:path>
                <a:path w="2589529" h="1852930">
                  <a:moveTo>
                    <a:pt x="2566479" y="1670545"/>
                  </a:moveTo>
                  <a:lnTo>
                    <a:pt x="2566174" y="1670735"/>
                  </a:lnTo>
                  <a:lnTo>
                    <a:pt x="2565870" y="1670888"/>
                  </a:lnTo>
                  <a:lnTo>
                    <a:pt x="2565565" y="1671027"/>
                  </a:lnTo>
                  <a:lnTo>
                    <a:pt x="2565565" y="1671574"/>
                  </a:lnTo>
                  <a:lnTo>
                    <a:pt x="2565933" y="1671345"/>
                  </a:lnTo>
                  <a:lnTo>
                    <a:pt x="2566225" y="1670989"/>
                  </a:lnTo>
                  <a:lnTo>
                    <a:pt x="2566479" y="1670545"/>
                  </a:lnTo>
                  <a:close/>
                </a:path>
                <a:path w="2589529" h="1852930">
                  <a:moveTo>
                    <a:pt x="2567711" y="1667344"/>
                  </a:moveTo>
                  <a:lnTo>
                    <a:pt x="2565285" y="1666087"/>
                  </a:lnTo>
                  <a:lnTo>
                    <a:pt x="2565768" y="1667357"/>
                  </a:lnTo>
                  <a:lnTo>
                    <a:pt x="2567711" y="1667344"/>
                  </a:lnTo>
                  <a:close/>
                </a:path>
                <a:path w="2589529" h="1852930">
                  <a:moveTo>
                    <a:pt x="2573578" y="1664817"/>
                  </a:moveTo>
                  <a:lnTo>
                    <a:pt x="2571381" y="1659737"/>
                  </a:lnTo>
                  <a:lnTo>
                    <a:pt x="2567711" y="1667344"/>
                  </a:lnTo>
                  <a:lnTo>
                    <a:pt x="2567178" y="1669897"/>
                  </a:lnTo>
                  <a:lnTo>
                    <a:pt x="2566479" y="1671167"/>
                  </a:lnTo>
                  <a:lnTo>
                    <a:pt x="2568397" y="1669897"/>
                  </a:lnTo>
                  <a:lnTo>
                    <a:pt x="2570162" y="1667357"/>
                  </a:lnTo>
                  <a:lnTo>
                    <a:pt x="2572156" y="1667357"/>
                  </a:lnTo>
                  <a:lnTo>
                    <a:pt x="2572905" y="1668627"/>
                  </a:lnTo>
                  <a:lnTo>
                    <a:pt x="2571204" y="1669897"/>
                  </a:lnTo>
                  <a:lnTo>
                    <a:pt x="2570594" y="1671167"/>
                  </a:lnTo>
                  <a:lnTo>
                    <a:pt x="2572855" y="1669897"/>
                  </a:lnTo>
                  <a:lnTo>
                    <a:pt x="2573540" y="1669656"/>
                  </a:lnTo>
                  <a:lnTo>
                    <a:pt x="2572397" y="1667357"/>
                  </a:lnTo>
                  <a:lnTo>
                    <a:pt x="2572169" y="1666087"/>
                  </a:lnTo>
                  <a:lnTo>
                    <a:pt x="2573578" y="1664817"/>
                  </a:lnTo>
                  <a:close/>
                </a:path>
                <a:path w="2589529" h="1852930">
                  <a:moveTo>
                    <a:pt x="2573921" y="1669516"/>
                  </a:moveTo>
                  <a:lnTo>
                    <a:pt x="2573540" y="1669656"/>
                  </a:lnTo>
                  <a:lnTo>
                    <a:pt x="2573655" y="1669897"/>
                  </a:lnTo>
                  <a:lnTo>
                    <a:pt x="2573921" y="1669516"/>
                  </a:lnTo>
                  <a:close/>
                </a:path>
                <a:path w="2589529" h="1852930">
                  <a:moveTo>
                    <a:pt x="2576106" y="1670253"/>
                  </a:moveTo>
                  <a:lnTo>
                    <a:pt x="2575534" y="1670672"/>
                  </a:lnTo>
                  <a:lnTo>
                    <a:pt x="2576093" y="1670723"/>
                  </a:lnTo>
                  <a:lnTo>
                    <a:pt x="2576055" y="1670532"/>
                  </a:lnTo>
                  <a:lnTo>
                    <a:pt x="2576068" y="1670380"/>
                  </a:lnTo>
                  <a:lnTo>
                    <a:pt x="2576106" y="1670253"/>
                  </a:lnTo>
                  <a:close/>
                </a:path>
                <a:path w="2589529" h="1852930">
                  <a:moveTo>
                    <a:pt x="2576118" y="1664817"/>
                  </a:moveTo>
                  <a:lnTo>
                    <a:pt x="2575280" y="1664817"/>
                  </a:lnTo>
                  <a:lnTo>
                    <a:pt x="2576093" y="1665439"/>
                  </a:lnTo>
                  <a:lnTo>
                    <a:pt x="2576118" y="1664817"/>
                  </a:lnTo>
                  <a:close/>
                </a:path>
                <a:path w="2589529" h="1852930">
                  <a:moveTo>
                    <a:pt x="2576906" y="1666087"/>
                  </a:moveTo>
                  <a:lnTo>
                    <a:pt x="2576093" y="1665439"/>
                  </a:lnTo>
                  <a:lnTo>
                    <a:pt x="2575991" y="1667357"/>
                  </a:lnTo>
                  <a:lnTo>
                    <a:pt x="2575420" y="1667357"/>
                  </a:lnTo>
                  <a:lnTo>
                    <a:pt x="2573921" y="1669516"/>
                  </a:lnTo>
                  <a:lnTo>
                    <a:pt x="2576487" y="1668627"/>
                  </a:lnTo>
                  <a:lnTo>
                    <a:pt x="2576906" y="1666087"/>
                  </a:lnTo>
                  <a:close/>
                </a:path>
                <a:path w="2589529" h="1852930">
                  <a:moveTo>
                    <a:pt x="2586088" y="1663636"/>
                  </a:moveTo>
                  <a:lnTo>
                    <a:pt x="2584272" y="1661160"/>
                  </a:lnTo>
                  <a:lnTo>
                    <a:pt x="2582316" y="1661274"/>
                  </a:lnTo>
                  <a:lnTo>
                    <a:pt x="2580551" y="1663712"/>
                  </a:lnTo>
                  <a:lnTo>
                    <a:pt x="2580030" y="1663001"/>
                  </a:lnTo>
                  <a:lnTo>
                    <a:pt x="2580348" y="1662061"/>
                  </a:lnTo>
                  <a:lnTo>
                    <a:pt x="2580386" y="1661414"/>
                  </a:lnTo>
                  <a:lnTo>
                    <a:pt x="2579192" y="1663242"/>
                  </a:lnTo>
                  <a:lnTo>
                    <a:pt x="2577935" y="1666367"/>
                  </a:lnTo>
                  <a:lnTo>
                    <a:pt x="2579192" y="1669415"/>
                  </a:lnTo>
                  <a:lnTo>
                    <a:pt x="2580170" y="1665947"/>
                  </a:lnTo>
                  <a:lnTo>
                    <a:pt x="2580652" y="1667294"/>
                  </a:lnTo>
                  <a:lnTo>
                    <a:pt x="2581681" y="1663179"/>
                  </a:lnTo>
                  <a:lnTo>
                    <a:pt x="2582811" y="1662633"/>
                  </a:lnTo>
                  <a:lnTo>
                    <a:pt x="2583853" y="1664042"/>
                  </a:lnTo>
                  <a:lnTo>
                    <a:pt x="2583789" y="1665338"/>
                  </a:lnTo>
                  <a:lnTo>
                    <a:pt x="2584107" y="1664398"/>
                  </a:lnTo>
                  <a:lnTo>
                    <a:pt x="2585694" y="1665884"/>
                  </a:lnTo>
                  <a:lnTo>
                    <a:pt x="2586088" y="1663636"/>
                  </a:lnTo>
                  <a:close/>
                </a:path>
                <a:path w="2589529" h="1852930">
                  <a:moveTo>
                    <a:pt x="2589288" y="1665922"/>
                  </a:moveTo>
                  <a:lnTo>
                    <a:pt x="2588818" y="1663903"/>
                  </a:lnTo>
                  <a:lnTo>
                    <a:pt x="2587688" y="1664449"/>
                  </a:lnTo>
                  <a:lnTo>
                    <a:pt x="2587244" y="1667992"/>
                  </a:lnTo>
                  <a:lnTo>
                    <a:pt x="2588958" y="1666862"/>
                  </a:lnTo>
                  <a:lnTo>
                    <a:pt x="2589288" y="1665922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000561" y="692219"/>
              <a:ext cx="2496185" cy="1766570"/>
            </a:xfrm>
            <a:custGeom>
              <a:avLst/>
              <a:gdLst/>
              <a:ahLst/>
              <a:cxnLst/>
              <a:rect l="l" t="t" r="r" b="b"/>
              <a:pathLst>
                <a:path w="2496184" h="1766570">
                  <a:moveTo>
                    <a:pt x="1993" y="1764665"/>
                  </a:moveTo>
                  <a:lnTo>
                    <a:pt x="0" y="1766189"/>
                  </a:lnTo>
                  <a:lnTo>
                    <a:pt x="1092" y="1766062"/>
                  </a:lnTo>
                  <a:lnTo>
                    <a:pt x="1993" y="1764665"/>
                  </a:lnTo>
                  <a:close/>
                </a:path>
                <a:path w="2496184" h="1766570">
                  <a:moveTo>
                    <a:pt x="182333" y="1726463"/>
                  </a:moveTo>
                  <a:lnTo>
                    <a:pt x="181317" y="1725002"/>
                  </a:lnTo>
                  <a:lnTo>
                    <a:pt x="179387" y="1724342"/>
                  </a:lnTo>
                  <a:lnTo>
                    <a:pt x="178689" y="1726171"/>
                  </a:lnTo>
                  <a:lnTo>
                    <a:pt x="180098" y="1726082"/>
                  </a:lnTo>
                  <a:lnTo>
                    <a:pt x="181724" y="1727034"/>
                  </a:lnTo>
                  <a:lnTo>
                    <a:pt x="182333" y="1726463"/>
                  </a:lnTo>
                  <a:close/>
                </a:path>
                <a:path w="2496184" h="1766570">
                  <a:moveTo>
                    <a:pt x="244144" y="1712671"/>
                  </a:moveTo>
                  <a:lnTo>
                    <a:pt x="243624" y="1708988"/>
                  </a:lnTo>
                  <a:lnTo>
                    <a:pt x="242100" y="1710321"/>
                  </a:lnTo>
                  <a:lnTo>
                    <a:pt x="243217" y="1713458"/>
                  </a:lnTo>
                  <a:lnTo>
                    <a:pt x="244144" y="1712671"/>
                  </a:lnTo>
                  <a:close/>
                </a:path>
                <a:path w="2496184" h="1766570">
                  <a:moveTo>
                    <a:pt x="383501" y="1683258"/>
                  </a:moveTo>
                  <a:lnTo>
                    <a:pt x="381063" y="1684629"/>
                  </a:lnTo>
                  <a:lnTo>
                    <a:pt x="382879" y="1683740"/>
                  </a:lnTo>
                  <a:lnTo>
                    <a:pt x="383501" y="1683258"/>
                  </a:lnTo>
                  <a:close/>
                </a:path>
                <a:path w="2496184" h="1766570">
                  <a:moveTo>
                    <a:pt x="397471" y="1699907"/>
                  </a:moveTo>
                  <a:lnTo>
                    <a:pt x="395376" y="1701050"/>
                  </a:lnTo>
                  <a:lnTo>
                    <a:pt x="397141" y="1702435"/>
                  </a:lnTo>
                  <a:lnTo>
                    <a:pt x="397471" y="1699907"/>
                  </a:lnTo>
                  <a:close/>
                </a:path>
                <a:path w="2496184" h="1766570">
                  <a:moveTo>
                    <a:pt x="409168" y="1683156"/>
                  </a:moveTo>
                  <a:lnTo>
                    <a:pt x="409092" y="1682140"/>
                  </a:lnTo>
                  <a:lnTo>
                    <a:pt x="407593" y="1682750"/>
                  </a:lnTo>
                  <a:lnTo>
                    <a:pt x="409168" y="1683156"/>
                  </a:lnTo>
                  <a:close/>
                </a:path>
                <a:path w="2496184" h="1766570">
                  <a:moveTo>
                    <a:pt x="495630" y="1672170"/>
                  </a:moveTo>
                  <a:lnTo>
                    <a:pt x="493433" y="1671332"/>
                  </a:lnTo>
                  <a:lnTo>
                    <a:pt x="493458" y="1670672"/>
                  </a:lnTo>
                  <a:lnTo>
                    <a:pt x="492302" y="1671878"/>
                  </a:lnTo>
                  <a:lnTo>
                    <a:pt x="492023" y="1672183"/>
                  </a:lnTo>
                  <a:lnTo>
                    <a:pt x="493661" y="1672971"/>
                  </a:lnTo>
                  <a:lnTo>
                    <a:pt x="495630" y="1672170"/>
                  </a:lnTo>
                  <a:close/>
                </a:path>
                <a:path w="2496184" h="1766570">
                  <a:moveTo>
                    <a:pt x="509270" y="1670507"/>
                  </a:moveTo>
                  <a:lnTo>
                    <a:pt x="504088" y="1667700"/>
                  </a:lnTo>
                  <a:lnTo>
                    <a:pt x="508012" y="1670850"/>
                  </a:lnTo>
                  <a:lnTo>
                    <a:pt x="509270" y="1670507"/>
                  </a:lnTo>
                  <a:close/>
                </a:path>
                <a:path w="2496184" h="1766570">
                  <a:moveTo>
                    <a:pt x="509435" y="1673440"/>
                  </a:moveTo>
                  <a:lnTo>
                    <a:pt x="509054" y="1672932"/>
                  </a:lnTo>
                  <a:lnTo>
                    <a:pt x="505561" y="1673059"/>
                  </a:lnTo>
                  <a:lnTo>
                    <a:pt x="509435" y="1673440"/>
                  </a:lnTo>
                  <a:close/>
                </a:path>
                <a:path w="2496184" h="1766570">
                  <a:moveTo>
                    <a:pt x="510552" y="1672882"/>
                  </a:moveTo>
                  <a:lnTo>
                    <a:pt x="508012" y="1670850"/>
                  </a:lnTo>
                  <a:lnTo>
                    <a:pt x="507580" y="1670977"/>
                  </a:lnTo>
                  <a:lnTo>
                    <a:pt x="509054" y="1672932"/>
                  </a:lnTo>
                  <a:lnTo>
                    <a:pt x="510552" y="1672882"/>
                  </a:lnTo>
                  <a:close/>
                </a:path>
                <a:path w="2496184" h="1766570">
                  <a:moveTo>
                    <a:pt x="529539" y="1685480"/>
                  </a:moveTo>
                  <a:lnTo>
                    <a:pt x="526732" y="1682026"/>
                  </a:lnTo>
                  <a:lnTo>
                    <a:pt x="525932" y="1683931"/>
                  </a:lnTo>
                  <a:lnTo>
                    <a:pt x="527024" y="1684045"/>
                  </a:lnTo>
                  <a:lnTo>
                    <a:pt x="528878" y="1685874"/>
                  </a:lnTo>
                  <a:lnTo>
                    <a:pt x="529539" y="1685480"/>
                  </a:lnTo>
                  <a:close/>
                </a:path>
                <a:path w="2496184" h="1766570">
                  <a:moveTo>
                    <a:pt x="530021" y="1685201"/>
                  </a:moveTo>
                  <a:lnTo>
                    <a:pt x="529539" y="1685480"/>
                  </a:lnTo>
                  <a:lnTo>
                    <a:pt x="529818" y="1685836"/>
                  </a:lnTo>
                  <a:lnTo>
                    <a:pt x="530021" y="1685201"/>
                  </a:lnTo>
                  <a:close/>
                </a:path>
                <a:path w="2496184" h="1766570">
                  <a:moveTo>
                    <a:pt x="530339" y="1684172"/>
                  </a:moveTo>
                  <a:lnTo>
                    <a:pt x="530021" y="1685201"/>
                  </a:lnTo>
                  <a:lnTo>
                    <a:pt x="530288" y="1685036"/>
                  </a:lnTo>
                  <a:lnTo>
                    <a:pt x="530339" y="1684172"/>
                  </a:lnTo>
                  <a:close/>
                </a:path>
                <a:path w="2496184" h="1766570">
                  <a:moveTo>
                    <a:pt x="530415" y="1683600"/>
                  </a:moveTo>
                  <a:lnTo>
                    <a:pt x="530377" y="1683092"/>
                  </a:lnTo>
                  <a:lnTo>
                    <a:pt x="530339" y="1684172"/>
                  </a:lnTo>
                  <a:lnTo>
                    <a:pt x="530402" y="1683943"/>
                  </a:lnTo>
                  <a:lnTo>
                    <a:pt x="530415" y="1683600"/>
                  </a:lnTo>
                  <a:close/>
                </a:path>
                <a:path w="2496184" h="1766570">
                  <a:moveTo>
                    <a:pt x="545871" y="1682292"/>
                  </a:moveTo>
                  <a:lnTo>
                    <a:pt x="545299" y="1682711"/>
                  </a:lnTo>
                  <a:lnTo>
                    <a:pt x="545858" y="1682762"/>
                  </a:lnTo>
                  <a:lnTo>
                    <a:pt x="545820" y="1682572"/>
                  </a:lnTo>
                  <a:lnTo>
                    <a:pt x="545833" y="1682419"/>
                  </a:lnTo>
                  <a:lnTo>
                    <a:pt x="545871" y="1682292"/>
                  </a:lnTo>
                  <a:close/>
                </a:path>
                <a:path w="2496184" h="1766570">
                  <a:moveTo>
                    <a:pt x="546417" y="1681873"/>
                  </a:moveTo>
                  <a:lnTo>
                    <a:pt x="546150" y="1681899"/>
                  </a:lnTo>
                  <a:lnTo>
                    <a:pt x="545909" y="1681949"/>
                  </a:lnTo>
                  <a:lnTo>
                    <a:pt x="545858" y="1682292"/>
                  </a:lnTo>
                  <a:lnTo>
                    <a:pt x="546417" y="1681873"/>
                  </a:lnTo>
                  <a:close/>
                </a:path>
                <a:path w="2496184" h="1766570">
                  <a:moveTo>
                    <a:pt x="547585" y="1680984"/>
                  </a:moveTo>
                  <a:lnTo>
                    <a:pt x="546417" y="1681873"/>
                  </a:lnTo>
                  <a:lnTo>
                    <a:pt x="546862" y="1681822"/>
                  </a:lnTo>
                  <a:lnTo>
                    <a:pt x="547395" y="1681861"/>
                  </a:lnTo>
                  <a:lnTo>
                    <a:pt x="547585" y="1680984"/>
                  </a:lnTo>
                  <a:close/>
                </a:path>
                <a:path w="2496184" h="1766570">
                  <a:moveTo>
                    <a:pt x="588721" y="1676133"/>
                  </a:moveTo>
                  <a:lnTo>
                    <a:pt x="588416" y="1675663"/>
                  </a:lnTo>
                  <a:lnTo>
                    <a:pt x="588124" y="1675193"/>
                  </a:lnTo>
                  <a:lnTo>
                    <a:pt x="587756" y="1674787"/>
                  </a:lnTo>
                  <a:lnTo>
                    <a:pt x="588162" y="1676819"/>
                  </a:lnTo>
                  <a:lnTo>
                    <a:pt x="588721" y="1676133"/>
                  </a:lnTo>
                  <a:close/>
                </a:path>
                <a:path w="2496184" h="1766570">
                  <a:moveTo>
                    <a:pt x="609422" y="1676146"/>
                  </a:moveTo>
                  <a:lnTo>
                    <a:pt x="604862" y="1679892"/>
                  </a:lnTo>
                  <a:lnTo>
                    <a:pt x="609028" y="1678622"/>
                  </a:lnTo>
                  <a:lnTo>
                    <a:pt x="609422" y="1676146"/>
                  </a:lnTo>
                  <a:close/>
                </a:path>
                <a:path w="2496184" h="1766570">
                  <a:moveTo>
                    <a:pt x="617842" y="1665224"/>
                  </a:moveTo>
                  <a:lnTo>
                    <a:pt x="617118" y="1664741"/>
                  </a:lnTo>
                  <a:lnTo>
                    <a:pt x="616864" y="1665033"/>
                  </a:lnTo>
                  <a:lnTo>
                    <a:pt x="616686" y="1665681"/>
                  </a:lnTo>
                  <a:lnTo>
                    <a:pt x="617842" y="1665224"/>
                  </a:lnTo>
                  <a:close/>
                </a:path>
                <a:path w="2496184" h="1766570">
                  <a:moveTo>
                    <a:pt x="622554" y="1663382"/>
                  </a:moveTo>
                  <a:lnTo>
                    <a:pt x="617842" y="1665224"/>
                  </a:lnTo>
                  <a:lnTo>
                    <a:pt x="618896" y="1665922"/>
                  </a:lnTo>
                  <a:lnTo>
                    <a:pt x="616991" y="1669732"/>
                  </a:lnTo>
                  <a:lnTo>
                    <a:pt x="621385" y="1667192"/>
                  </a:lnTo>
                  <a:lnTo>
                    <a:pt x="622554" y="1663382"/>
                  </a:lnTo>
                  <a:close/>
                </a:path>
                <a:path w="2496184" h="1766570">
                  <a:moveTo>
                    <a:pt x="627113" y="1660080"/>
                  </a:moveTo>
                  <a:lnTo>
                    <a:pt x="626135" y="1662112"/>
                  </a:lnTo>
                  <a:lnTo>
                    <a:pt x="627024" y="1660842"/>
                  </a:lnTo>
                  <a:lnTo>
                    <a:pt x="627113" y="1660080"/>
                  </a:lnTo>
                  <a:close/>
                </a:path>
                <a:path w="2496184" h="1766570">
                  <a:moveTo>
                    <a:pt x="677646" y="1615833"/>
                  </a:moveTo>
                  <a:lnTo>
                    <a:pt x="676821" y="1616392"/>
                  </a:lnTo>
                  <a:lnTo>
                    <a:pt x="677532" y="1616392"/>
                  </a:lnTo>
                  <a:lnTo>
                    <a:pt x="677646" y="1615833"/>
                  </a:lnTo>
                  <a:close/>
                </a:path>
                <a:path w="2496184" h="1766570">
                  <a:moveTo>
                    <a:pt x="720699" y="1585912"/>
                  </a:moveTo>
                  <a:lnTo>
                    <a:pt x="718794" y="1585912"/>
                  </a:lnTo>
                  <a:lnTo>
                    <a:pt x="715276" y="1590992"/>
                  </a:lnTo>
                  <a:lnTo>
                    <a:pt x="720699" y="1585912"/>
                  </a:lnTo>
                  <a:close/>
                </a:path>
                <a:path w="2496184" h="1766570">
                  <a:moveTo>
                    <a:pt x="751027" y="1550352"/>
                  </a:moveTo>
                  <a:lnTo>
                    <a:pt x="748042" y="1550352"/>
                  </a:lnTo>
                  <a:lnTo>
                    <a:pt x="747229" y="1550352"/>
                  </a:lnTo>
                  <a:lnTo>
                    <a:pt x="748931" y="1552892"/>
                  </a:lnTo>
                  <a:lnTo>
                    <a:pt x="751027" y="1550352"/>
                  </a:lnTo>
                  <a:close/>
                </a:path>
                <a:path w="2496184" h="1766570">
                  <a:moveTo>
                    <a:pt x="751293" y="1554568"/>
                  </a:moveTo>
                  <a:lnTo>
                    <a:pt x="749985" y="1554581"/>
                  </a:lnTo>
                  <a:lnTo>
                    <a:pt x="748919" y="1554289"/>
                  </a:lnTo>
                  <a:lnTo>
                    <a:pt x="747966" y="1553895"/>
                  </a:lnTo>
                  <a:lnTo>
                    <a:pt x="749846" y="1555051"/>
                  </a:lnTo>
                  <a:lnTo>
                    <a:pt x="745109" y="1559991"/>
                  </a:lnTo>
                  <a:lnTo>
                    <a:pt x="751293" y="1554568"/>
                  </a:lnTo>
                  <a:close/>
                </a:path>
                <a:path w="2496184" h="1766570">
                  <a:moveTo>
                    <a:pt x="754456" y="1547812"/>
                  </a:moveTo>
                  <a:lnTo>
                    <a:pt x="753275" y="1547482"/>
                  </a:lnTo>
                  <a:lnTo>
                    <a:pt x="753110" y="1547812"/>
                  </a:lnTo>
                  <a:lnTo>
                    <a:pt x="752563" y="1548472"/>
                  </a:lnTo>
                  <a:lnTo>
                    <a:pt x="754456" y="1547812"/>
                  </a:lnTo>
                  <a:close/>
                </a:path>
                <a:path w="2496184" h="1766570">
                  <a:moveTo>
                    <a:pt x="771283" y="1512252"/>
                  </a:moveTo>
                  <a:lnTo>
                    <a:pt x="770343" y="1513522"/>
                  </a:lnTo>
                  <a:lnTo>
                    <a:pt x="771283" y="1512252"/>
                  </a:lnTo>
                  <a:close/>
                </a:path>
                <a:path w="2496184" h="1766570">
                  <a:moveTo>
                    <a:pt x="773061" y="1509712"/>
                  </a:moveTo>
                  <a:lnTo>
                    <a:pt x="771283" y="1512252"/>
                  </a:lnTo>
                  <a:lnTo>
                    <a:pt x="772858" y="1510982"/>
                  </a:lnTo>
                  <a:lnTo>
                    <a:pt x="773061" y="1509712"/>
                  </a:lnTo>
                  <a:close/>
                </a:path>
                <a:path w="2496184" h="1766570">
                  <a:moveTo>
                    <a:pt x="807923" y="1505902"/>
                  </a:moveTo>
                  <a:lnTo>
                    <a:pt x="807072" y="1506372"/>
                  </a:lnTo>
                  <a:lnTo>
                    <a:pt x="807758" y="1506905"/>
                  </a:lnTo>
                  <a:lnTo>
                    <a:pt x="807923" y="1505902"/>
                  </a:lnTo>
                  <a:close/>
                </a:path>
                <a:path w="2496184" h="1766570">
                  <a:moveTo>
                    <a:pt x="811377" y="1509712"/>
                  </a:moveTo>
                  <a:lnTo>
                    <a:pt x="807758" y="1506905"/>
                  </a:lnTo>
                  <a:lnTo>
                    <a:pt x="807504" y="1508442"/>
                  </a:lnTo>
                  <a:lnTo>
                    <a:pt x="802817" y="1510982"/>
                  </a:lnTo>
                  <a:lnTo>
                    <a:pt x="804252" y="1510982"/>
                  </a:lnTo>
                  <a:lnTo>
                    <a:pt x="811377" y="1509712"/>
                  </a:lnTo>
                  <a:close/>
                </a:path>
                <a:path w="2496184" h="1766570">
                  <a:moveTo>
                    <a:pt x="885050" y="1451292"/>
                  </a:moveTo>
                  <a:lnTo>
                    <a:pt x="879068" y="1452562"/>
                  </a:lnTo>
                  <a:lnTo>
                    <a:pt x="880745" y="1452562"/>
                  </a:lnTo>
                  <a:lnTo>
                    <a:pt x="880033" y="1453832"/>
                  </a:lnTo>
                  <a:lnTo>
                    <a:pt x="885050" y="1451292"/>
                  </a:lnTo>
                  <a:close/>
                </a:path>
                <a:path w="2496184" h="1766570">
                  <a:moveTo>
                    <a:pt x="1013561" y="1351394"/>
                  </a:moveTo>
                  <a:lnTo>
                    <a:pt x="1012405" y="1352677"/>
                  </a:lnTo>
                  <a:lnTo>
                    <a:pt x="1012964" y="1352346"/>
                  </a:lnTo>
                  <a:lnTo>
                    <a:pt x="1013409" y="1351927"/>
                  </a:lnTo>
                  <a:lnTo>
                    <a:pt x="1013561" y="1351394"/>
                  </a:lnTo>
                  <a:close/>
                </a:path>
                <a:path w="2496184" h="1766570">
                  <a:moveTo>
                    <a:pt x="1017803" y="1316024"/>
                  </a:moveTo>
                  <a:lnTo>
                    <a:pt x="1014095" y="1319860"/>
                  </a:lnTo>
                  <a:lnTo>
                    <a:pt x="1016190" y="1318564"/>
                  </a:lnTo>
                  <a:lnTo>
                    <a:pt x="1017803" y="1316024"/>
                  </a:lnTo>
                  <a:close/>
                </a:path>
                <a:path w="2496184" h="1766570">
                  <a:moveTo>
                    <a:pt x="1034491" y="1337551"/>
                  </a:moveTo>
                  <a:lnTo>
                    <a:pt x="1033462" y="1338262"/>
                  </a:lnTo>
                  <a:lnTo>
                    <a:pt x="1032268" y="1340802"/>
                  </a:lnTo>
                  <a:lnTo>
                    <a:pt x="1034491" y="1337551"/>
                  </a:lnTo>
                  <a:close/>
                </a:path>
                <a:path w="2496184" h="1766570">
                  <a:moveTo>
                    <a:pt x="1035075" y="1337157"/>
                  </a:moveTo>
                  <a:lnTo>
                    <a:pt x="1034884" y="1336992"/>
                  </a:lnTo>
                  <a:lnTo>
                    <a:pt x="1034491" y="1337551"/>
                  </a:lnTo>
                  <a:lnTo>
                    <a:pt x="1035075" y="1337157"/>
                  </a:lnTo>
                  <a:close/>
                </a:path>
                <a:path w="2496184" h="1766570">
                  <a:moveTo>
                    <a:pt x="1084567" y="1300162"/>
                  </a:moveTo>
                  <a:lnTo>
                    <a:pt x="1083805" y="1299565"/>
                  </a:lnTo>
                  <a:lnTo>
                    <a:pt x="1082141" y="1302702"/>
                  </a:lnTo>
                  <a:lnTo>
                    <a:pt x="1084567" y="1300162"/>
                  </a:lnTo>
                  <a:close/>
                </a:path>
                <a:path w="2496184" h="1766570">
                  <a:moveTo>
                    <a:pt x="1086993" y="1297622"/>
                  </a:moveTo>
                  <a:lnTo>
                    <a:pt x="1084567" y="1300162"/>
                  </a:lnTo>
                  <a:lnTo>
                    <a:pt x="1086154" y="1301432"/>
                  </a:lnTo>
                  <a:lnTo>
                    <a:pt x="1086993" y="1297622"/>
                  </a:lnTo>
                  <a:close/>
                </a:path>
                <a:path w="2496184" h="1766570">
                  <a:moveTo>
                    <a:pt x="1188656" y="1230312"/>
                  </a:moveTo>
                  <a:lnTo>
                    <a:pt x="1188618" y="1230033"/>
                  </a:lnTo>
                  <a:lnTo>
                    <a:pt x="1188237" y="1230312"/>
                  </a:lnTo>
                  <a:lnTo>
                    <a:pt x="1188656" y="1230312"/>
                  </a:lnTo>
                  <a:close/>
                </a:path>
                <a:path w="2496184" h="1766570">
                  <a:moveTo>
                    <a:pt x="1213929" y="1216342"/>
                  </a:moveTo>
                  <a:lnTo>
                    <a:pt x="1170622" y="1216342"/>
                  </a:lnTo>
                  <a:lnTo>
                    <a:pt x="1168704" y="1216342"/>
                  </a:lnTo>
                  <a:lnTo>
                    <a:pt x="1168425" y="1218882"/>
                  </a:lnTo>
                  <a:lnTo>
                    <a:pt x="1164805" y="1220152"/>
                  </a:lnTo>
                  <a:lnTo>
                    <a:pt x="1164590" y="1218882"/>
                  </a:lnTo>
                  <a:lnTo>
                    <a:pt x="1164831" y="1217612"/>
                  </a:lnTo>
                  <a:lnTo>
                    <a:pt x="1163751" y="1218882"/>
                  </a:lnTo>
                  <a:lnTo>
                    <a:pt x="1159395" y="1225232"/>
                  </a:lnTo>
                  <a:lnTo>
                    <a:pt x="1158494" y="1225575"/>
                  </a:lnTo>
                  <a:lnTo>
                    <a:pt x="1158494" y="1250162"/>
                  </a:lnTo>
                  <a:lnTo>
                    <a:pt x="1155433" y="1251902"/>
                  </a:lnTo>
                  <a:lnTo>
                    <a:pt x="1156957" y="1248092"/>
                  </a:lnTo>
                  <a:lnTo>
                    <a:pt x="1158494" y="1250162"/>
                  </a:lnTo>
                  <a:lnTo>
                    <a:pt x="1158494" y="1225575"/>
                  </a:lnTo>
                  <a:lnTo>
                    <a:pt x="1155979" y="1226502"/>
                  </a:lnTo>
                  <a:lnTo>
                    <a:pt x="1157503" y="1222692"/>
                  </a:lnTo>
                  <a:lnTo>
                    <a:pt x="1149616" y="1227772"/>
                  </a:lnTo>
                  <a:lnTo>
                    <a:pt x="1143939" y="1232852"/>
                  </a:lnTo>
                  <a:lnTo>
                    <a:pt x="1138936" y="1239202"/>
                  </a:lnTo>
                  <a:lnTo>
                    <a:pt x="1133068" y="1245552"/>
                  </a:lnTo>
                  <a:lnTo>
                    <a:pt x="1130566" y="1241742"/>
                  </a:lnTo>
                  <a:lnTo>
                    <a:pt x="1120559" y="1245552"/>
                  </a:lnTo>
                  <a:lnTo>
                    <a:pt x="1115733" y="1248092"/>
                  </a:lnTo>
                  <a:lnTo>
                    <a:pt x="1115529" y="1248092"/>
                  </a:lnTo>
                  <a:lnTo>
                    <a:pt x="1106462" y="1254442"/>
                  </a:lnTo>
                  <a:lnTo>
                    <a:pt x="1098892" y="1262062"/>
                  </a:lnTo>
                  <a:lnTo>
                    <a:pt x="1091755" y="1268412"/>
                  </a:lnTo>
                  <a:lnTo>
                    <a:pt x="1084008" y="1276032"/>
                  </a:lnTo>
                  <a:lnTo>
                    <a:pt x="1075194" y="1279842"/>
                  </a:lnTo>
                  <a:lnTo>
                    <a:pt x="1064920" y="1284922"/>
                  </a:lnTo>
                  <a:lnTo>
                    <a:pt x="1054011" y="1292542"/>
                  </a:lnTo>
                  <a:lnTo>
                    <a:pt x="1043292" y="1298892"/>
                  </a:lnTo>
                  <a:lnTo>
                    <a:pt x="1045641" y="1297622"/>
                  </a:lnTo>
                  <a:lnTo>
                    <a:pt x="1045044" y="1301432"/>
                  </a:lnTo>
                  <a:lnTo>
                    <a:pt x="1043139" y="1303972"/>
                  </a:lnTo>
                  <a:lnTo>
                    <a:pt x="1039736" y="1305242"/>
                  </a:lnTo>
                  <a:lnTo>
                    <a:pt x="1037069" y="1311592"/>
                  </a:lnTo>
                  <a:lnTo>
                    <a:pt x="1035075" y="1307782"/>
                  </a:lnTo>
                  <a:lnTo>
                    <a:pt x="1036154" y="1307782"/>
                  </a:lnTo>
                  <a:lnTo>
                    <a:pt x="1031621" y="1305242"/>
                  </a:lnTo>
                  <a:lnTo>
                    <a:pt x="1026299" y="1310322"/>
                  </a:lnTo>
                  <a:lnTo>
                    <a:pt x="1021765" y="1312862"/>
                  </a:lnTo>
                  <a:lnTo>
                    <a:pt x="1024216" y="1317942"/>
                  </a:lnTo>
                  <a:lnTo>
                    <a:pt x="1012532" y="1323022"/>
                  </a:lnTo>
                  <a:lnTo>
                    <a:pt x="1002093" y="1331912"/>
                  </a:lnTo>
                  <a:lnTo>
                    <a:pt x="992759" y="1339532"/>
                  </a:lnTo>
                  <a:lnTo>
                    <a:pt x="984351" y="1342072"/>
                  </a:lnTo>
                  <a:lnTo>
                    <a:pt x="982306" y="1345882"/>
                  </a:lnTo>
                  <a:lnTo>
                    <a:pt x="978763" y="1348422"/>
                  </a:lnTo>
                  <a:lnTo>
                    <a:pt x="976769" y="1350962"/>
                  </a:lnTo>
                  <a:lnTo>
                    <a:pt x="975169" y="1348422"/>
                  </a:lnTo>
                  <a:lnTo>
                    <a:pt x="969543" y="1352232"/>
                  </a:lnTo>
                  <a:lnTo>
                    <a:pt x="964615" y="1356042"/>
                  </a:lnTo>
                  <a:lnTo>
                    <a:pt x="959485" y="1358582"/>
                  </a:lnTo>
                  <a:lnTo>
                    <a:pt x="953300" y="1363662"/>
                  </a:lnTo>
                  <a:lnTo>
                    <a:pt x="954049" y="1361122"/>
                  </a:lnTo>
                  <a:lnTo>
                    <a:pt x="948410" y="1364932"/>
                  </a:lnTo>
                  <a:lnTo>
                    <a:pt x="952157" y="1372552"/>
                  </a:lnTo>
                  <a:lnTo>
                    <a:pt x="947204" y="1376362"/>
                  </a:lnTo>
                  <a:lnTo>
                    <a:pt x="943025" y="1373822"/>
                  </a:lnTo>
                  <a:lnTo>
                    <a:pt x="935507" y="1378902"/>
                  </a:lnTo>
                  <a:lnTo>
                    <a:pt x="927849" y="1383982"/>
                  </a:lnTo>
                  <a:lnTo>
                    <a:pt x="920699" y="1389062"/>
                  </a:lnTo>
                  <a:lnTo>
                    <a:pt x="914692" y="1395412"/>
                  </a:lnTo>
                  <a:lnTo>
                    <a:pt x="913968" y="1394142"/>
                  </a:lnTo>
                  <a:lnTo>
                    <a:pt x="915390" y="1392872"/>
                  </a:lnTo>
                  <a:lnTo>
                    <a:pt x="910602" y="1395412"/>
                  </a:lnTo>
                  <a:lnTo>
                    <a:pt x="904849" y="1399222"/>
                  </a:lnTo>
                  <a:lnTo>
                    <a:pt x="900950" y="1404302"/>
                  </a:lnTo>
                  <a:lnTo>
                    <a:pt x="901674" y="1406842"/>
                  </a:lnTo>
                  <a:lnTo>
                    <a:pt x="899172" y="1404302"/>
                  </a:lnTo>
                  <a:lnTo>
                    <a:pt x="891705" y="1414462"/>
                  </a:lnTo>
                  <a:lnTo>
                    <a:pt x="887666" y="1419542"/>
                  </a:lnTo>
                  <a:lnTo>
                    <a:pt x="886688" y="1417002"/>
                  </a:lnTo>
                  <a:lnTo>
                    <a:pt x="884656" y="1423352"/>
                  </a:lnTo>
                  <a:lnTo>
                    <a:pt x="885139" y="1423352"/>
                  </a:lnTo>
                  <a:lnTo>
                    <a:pt x="879767" y="1428432"/>
                  </a:lnTo>
                  <a:lnTo>
                    <a:pt x="878116" y="1429702"/>
                  </a:lnTo>
                  <a:lnTo>
                    <a:pt x="877100" y="1428432"/>
                  </a:lnTo>
                  <a:lnTo>
                    <a:pt x="879436" y="1427162"/>
                  </a:lnTo>
                  <a:lnTo>
                    <a:pt x="873772" y="1429702"/>
                  </a:lnTo>
                  <a:lnTo>
                    <a:pt x="877430" y="1432242"/>
                  </a:lnTo>
                  <a:lnTo>
                    <a:pt x="870737" y="1436052"/>
                  </a:lnTo>
                  <a:lnTo>
                    <a:pt x="871740" y="1432242"/>
                  </a:lnTo>
                  <a:lnTo>
                    <a:pt x="866724" y="1436052"/>
                  </a:lnTo>
                  <a:lnTo>
                    <a:pt x="867727" y="1436052"/>
                  </a:lnTo>
                  <a:lnTo>
                    <a:pt x="866368" y="1439862"/>
                  </a:lnTo>
                  <a:lnTo>
                    <a:pt x="864031" y="1443672"/>
                  </a:lnTo>
                  <a:lnTo>
                    <a:pt x="856678" y="1446212"/>
                  </a:lnTo>
                  <a:lnTo>
                    <a:pt x="854329" y="1444942"/>
                  </a:lnTo>
                  <a:lnTo>
                    <a:pt x="854659" y="1447482"/>
                  </a:lnTo>
                  <a:lnTo>
                    <a:pt x="853313" y="1450022"/>
                  </a:lnTo>
                  <a:lnTo>
                    <a:pt x="849972" y="1452562"/>
                  </a:lnTo>
                  <a:lnTo>
                    <a:pt x="848969" y="1451292"/>
                  </a:lnTo>
                  <a:lnTo>
                    <a:pt x="849972" y="1450022"/>
                  </a:lnTo>
                  <a:lnTo>
                    <a:pt x="847064" y="1451610"/>
                  </a:lnTo>
                  <a:lnTo>
                    <a:pt x="847064" y="1471612"/>
                  </a:lnTo>
                  <a:lnTo>
                    <a:pt x="845680" y="1472882"/>
                  </a:lnTo>
                  <a:lnTo>
                    <a:pt x="844054" y="1474152"/>
                  </a:lnTo>
                  <a:lnTo>
                    <a:pt x="842327" y="1475422"/>
                  </a:lnTo>
                  <a:lnTo>
                    <a:pt x="841324" y="1475422"/>
                  </a:lnTo>
                  <a:lnTo>
                    <a:pt x="841095" y="1474152"/>
                  </a:lnTo>
                  <a:lnTo>
                    <a:pt x="842213" y="1472882"/>
                  </a:lnTo>
                  <a:lnTo>
                    <a:pt x="842035" y="1474152"/>
                  </a:lnTo>
                  <a:lnTo>
                    <a:pt x="844931" y="1472882"/>
                  </a:lnTo>
                  <a:lnTo>
                    <a:pt x="847064" y="1471612"/>
                  </a:lnTo>
                  <a:lnTo>
                    <a:pt x="847064" y="1451610"/>
                  </a:lnTo>
                  <a:lnTo>
                    <a:pt x="841717" y="1454505"/>
                  </a:lnTo>
                  <a:lnTo>
                    <a:pt x="840511" y="1452689"/>
                  </a:lnTo>
                  <a:lnTo>
                    <a:pt x="840511" y="1456512"/>
                  </a:lnTo>
                  <a:lnTo>
                    <a:pt x="840117" y="1461452"/>
                  </a:lnTo>
                  <a:lnTo>
                    <a:pt x="836383" y="1462760"/>
                  </a:lnTo>
                  <a:lnTo>
                    <a:pt x="836383" y="1480502"/>
                  </a:lnTo>
                  <a:lnTo>
                    <a:pt x="833856" y="1483042"/>
                  </a:lnTo>
                  <a:lnTo>
                    <a:pt x="836358" y="1480502"/>
                  </a:lnTo>
                  <a:lnTo>
                    <a:pt x="836383" y="1462760"/>
                  </a:lnTo>
                  <a:lnTo>
                    <a:pt x="832815" y="1463992"/>
                  </a:lnTo>
                  <a:lnTo>
                    <a:pt x="832116" y="1463992"/>
                  </a:lnTo>
                  <a:lnTo>
                    <a:pt x="831735" y="1463255"/>
                  </a:lnTo>
                  <a:lnTo>
                    <a:pt x="832421" y="1462722"/>
                  </a:lnTo>
                  <a:lnTo>
                    <a:pt x="837222" y="1458912"/>
                  </a:lnTo>
                  <a:lnTo>
                    <a:pt x="840511" y="1456512"/>
                  </a:lnTo>
                  <a:lnTo>
                    <a:pt x="840511" y="1452689"/>
                  </a:lnTo>
                  <a:lnTo>
                    <a:pt x="840435" y="1452562"/>
                  </a:lnTo>
                  <a:lnTo>
                    <a:pt x="834986" y="1456372"/>
                  </a:lnTo>
                  <a:lnTo>
                    <a:pt x="836803" y="1450022"/>
                  </a:lnTo>
                  <a:lnTo>
                    <a:pt x="833920" y="1455102"/>
                  </a:lnTo>
                  <a:lnTo>
                    <a:pt x="829576" y="1463992"/>
                  </a:lnTo>
                  <a:lnTo>
                    <a:pt x="823785" y="1467802"/>
                  </a:lnTo>
                  <a:lnTo>
                    <a:pt x="822553" y="1467802"/>
                  </a:lnTo>
                  <a:lnTo>
                    <a:pt x="822883" y="1466532"/>
                  </a:lnTo>
                  <a:lnTo>
                    <a:pt x="821563" y="1467802"/>
                  </a:lnTo>
                  <a:lnTo>
                    <a:pt x="820674" y="1467802"/>
                  </a:lnTo>
                  <a:lnTo>
                    <a:pt x="819975" y="1469072"/>
                  </a:lnTo>
                  <a:lnTo>
                    <a:pt x="818108" y="1470342"/>
                  </a:lnTo>
                  <a:lnTo>
                    <a:pt x="816889" y="1471612"/>
                  </a:lnTo>
                  <a:lnTo>
                    <a:pt x="815327" y="1471612"/>
                  </a:lnTo>
                  <a:lnTo>
                    <a:pt x="813866" y="1470685"/>
                  </a:lnTo>
                  <a:lnTo>
                    <a:pt x="813866" y="1472882"/>
                  </a:lnTo>
                  <a:lnTo>
                    <a:pt x="812977" y="1474152"/>
                  </a:lnTo>
                  <a:lnTo>
                    <a:pt x="811885" y="1475397"/>
                  </a:lnTo>
                  <a:lnTo>
                    <a:pt x="811568" y="1474152"/>
                  </a:lnTo>
                  <a:lnTo>
                    <a:pt x="813092" y="1472882"/>
                  </a:lnTo>
                  <a:lnTo>
                    <a:pt x="813866" y="1472882"/>
                  </a:lnTo>
                  <a:lnTo>
                    <a:pt x="813866" y="1470685"/>
                  </a:lnTo>
                  <a:lnTo>
                    <a:pt x="813346" y="1470342"/>
                  </a:lnTo>
                  <a:lnTo>
                    <a:pt x="808685" y="1475422"/>
                  </a:lnTo>
                  <a:lnTo>
                    <a:pt x="806043" y="1477962"/>
                  </a:lnTo>
                  <a:lnTo>
                    <a:pt x="808088" y="1480502"/>
                  </a:lnTo>
                  <a:lnTo>
                    <a:pt x="804443" y="1483042"/>
                  </a:lnTo>
                  <a:lnTo>
                    <a:pt x="809104" y="1481772"/>
                  </a:lnTo>
                  <a:lnTo>
                    <a:pt x="808558" y="1481772"/>
                  </a:lnTo>
                  <a:lnTo>
                    <a:pt x="809358" y="1480502"/>
                  </a:lnTo>
                  <a:lnTo>
                    <a:pt x="810742" y="1479435"/>
                  </a:lnTo>
                  <a:lnTo>
                    <a:pt x="810412" y="1479765"/>
                  </a:lnTo>
                  <a:lnTo>
                    <a:pt x="810933" y="1479689"/>
                  </a:lnTo>
                  <a:lnTo>
                    <a:pt x="811403" y="1479600"/>
                  </a:lnTo>
                  <a:lnTo>
                    <a:pt x="811847" y="1479473"/>
                  </a:lnTo>
                  <a:lnTo>
                    <a:pt x="811872" y="1478648"/>
                  </a:lnTo>
                  <a:lnTo>
                    <a:pt x="811872" y="1478267"/>
                  </a:lnTo>
                  <a:lnTo>
                    <a:pt x="811898" y="1477962"/>
                  </a:lnTo>
                  <a:lnTo>
                    <a:pt x="811872" y="1478648"/>
                  </a:lnTo>
                  <a:lnTo>
                    <a:pt x="811872" y="1479232"/>
                  </a:lnTo>
                  <a:lnTo>
                    <a:pt x="813435" y="1477962"/>
                  </a:lnTo>
                  <a:lnTo>
                    <a:pt x="816571" y="1475422"/>
                  </a:lnTo>
                  <a:lnTo>
                    <a:pt x="818134" y="1474152"/>
                  </a:lnTo>
                  <a:lnTo>
                    <a:pt x="817029" y="1476692"/>
                  </a:lnTo>
                  <a:lnTo>
                    <a:pt x="815708" y="1479232"/>
                  </a:lnTo>
                  <a:lnTo>
                    <a:pt x="811847" y="1480502"/>
                  </a:lnTo>
                  <a:lnTo>
                    <a:pt x="811720" y="1483042"/>
                  </a:lnTo>
                  <a:lnTo>
                    <a:pt x="811479" y="1485582"/>
                  </a:lnTo>
                  <a:lnTo>
                    <a:pt x="811237" y="1486852"/>
                  </a:lnTo>
                  <a:lnTo>
                    <a:pt x="805167" y="1486852"/>
                  </a:lnTo>
                  <a:lnTo>
                    <a:pt x="797013" y="1489392"/>
                  </a:lnTo>
                  <a:lnTo>
                    <a:pt x="794486" y="1488122"/>
                  </a:lnTo>
                  <a:lnTo>
                    <a:pt x="788822" y="1494472"/>
                  </a:lnTo>
                  <a:lnTo>
                    <a:pt x="782878" y="1500822"/>
                  </a:lnTo>
                  <a:lnTo>
                    <a:pt x="777925" y="1505902"/>
                  </a:lnTo>
                  <a:lnTo>
                    <a:pt x="775271" y="1512252"/>
                  </a:lnTo>
                  <a:lnTo>
                    <a:pt x="773493" y="1514792"/>
                  </a:lnTo>
                  <a:lnTo>
                    <a:pt x="771728" y="1513522"/>
                  </a:lnTo>
                  <a:lnTo>
                    <a:pt x="770382" y="1513522"/>
                  </a:lnTo>
                  <a:lnTo>
                    <a:pt x="769493" y="1514792"/>
                  </a:lnTo>
                  <a:lnTo>
                    <a:pt x="764413" y="1518272"/>
                  </a:lnTo>
                  <a:lnTo>
                    <a:pt x="764413" y="1540192"/>
                  </a:lnTo>
                  <a:lnTo>
                    <a:pt x="753922" y="1546174"/>
                  </a:lnTo>
                  <a:lnTo>
                    <a:pt x="754380" y="1545272"/>
                  </a:lnTo>
                  <a:lnTo>
                    <a:pt x="756932" y="1540192"/>
                  </a:lnTo>
                  <a:lnTo>
                    <a:pt x="761365" y="1538922"/>
                  </a:lnTo>
                  <a:lnTo>
                    <a:pt x="764413" y="1540192"/>
                  </a:lnTo>
                  <a:lnTo>
                    <a:pt x="764413" y="1518272"/>
                  </a:lnTo>
                  <a:lnTo>
                    <a:pt x="760209" y="1521142"/>
                  </a:lnTo>
                  <a:lnTo>
                    <a:pt x="761606" y="1524952"/>
                  </a:lnTo>
                  <a:lnTo>
                    <a:pt x="758799" y="1524952"/>
                  </a:lnTo>
                  <a:lnTo>
                    <a:pt x="758621" y="1523682"/>
                  </a:lnTo>
                  <a:lnTo>
                    <a:pt x="758329" y="1523682"/>
                  </a:lnTo>
                  <a:lnTo>
                    <a:pt x="755230" y="1526222"/>
                  </a:lnTo>
                  <a:lnTo>
                    <a:pt x="755510" y="1523682"/>
                  </a:lnTo>
                  <a:lnTo>
                    <a:pt x="744423" y="1531302"/>
                  </a:lnTo>
                  <a:lnTo>
                    <a:pt x="736777" y="1541462"/>
                  </a:lnTo>
                  <a:lnTo>
                    <a:pt x="728624" y="1551622"/>
                  </a:lnTo>
                  <a:lnTo>
                    <a:pt x="716000" y="1559242"/>
                  </a:lnTo>
                  <a:lnTo>
                    <a:pt x="718820" y="1559242"/>
                  </a:lnTo>
                  <a:lnTo>
                    <a:pt x="703859" y="1570672"/>
                  </a:lnTo>
                  <a:lnTo>
                    <a:pt x="689800" y="1583372"/>
                  </a:lnTo>
                  <a:lnTo>
                    <a:pt x="675576" y="1594802"/>
                  </a:lnTo>
                  <a:lnTo>
                    <a:pt x="660146" y="1604962"/>
                  </a:lnTo>
                  <a:lnTo>
                    <a:pt x="654227" y="1608772"/>
                  </a:lnTo>
                  <a:lnTo>
                    <a:pt x="655269" y="1611312"/>
                  </a:lnTo>
                  <a:lnTo>
                    <a:pt x="653338" y="1615122"/>
                  </a:lnTo>
                  <a:lnTo>
                    <a:pt x="650151" y="1613852"/>
                  </a:lnTo>
                  <a:lnTo>
                    <a:pt x="647115" y="1621472"/>
                  </a:lnTo>
                  <a:lnTo>
                    <a:pt x="641642" y="1626552"/>
                  </a:lnTo>
                  <a:lnTo>
                    <a:pt x="634898" y="1629092"/>
                  </a:lnTo>
                  <a:lnTo>
                    <a:pt x="628065" y="1632902"/>
                  </a:lnTo>
                  <a:lnTo>
                    <a:pt x="622312" y="1639252"/>
                  </a:lnTo>
                  <a:lnTo>
                    <a:pt x="624979" y="1640522"/>
                  </a:lnTo>
                  <a:lnTo>
                    <a:pt x="621220" y="1643062"/>
                  </a:lnTo>
                  <a:lnTo>
                    <a:pt x="614743" y="1650682"/>
                  </a:lnTo>
                  <a:lnTo>
                    <a:pt x="613727" y="1648142"/>
                  </a:lnTo>
                  <a:lnTo>
                    <a:pt x="613613" y="1649412"/>
                  </a:lnTo>
                  <a:lnTo>
                    <a:pt x="614032" y="1650682"/>
                  </a:lnTo>
                  <a:lnTo>
                    <a:pt x="611936" y="1651952"/>
                  </a:lnTo>
                  <a:lnTo>
                    <a:pt x="610743" y="1650682"/>
                  </a:lnTo>
                  <a:lnTo>
                    <a:pt x="604037" y="1659572"/>
                  </a:lnTo>
                  <a:lnTo>
                    <a:pt x="600227" y="1660842"/>
                  </a:lnTo>
                  <a:lnTo>
                    <a:pt x="598360" y="1659572"/>
                  </a:lnTo>
                  <a:lnTo>
                    <a:pt x="596023" y="1659572"/>
                  </a:lnTo>
                  <a:lnTo>
                    <a:pt x="590816" y="1662112"/>
                  </a:lnTo>
                  <a:lnTo>
                    <a:pt x="587629" y="1665922"/>
                  </a:lnTo>
                  <a:lnTo>
                    <a:pt x="583730" y="1674812"/>
                  </a:lnTo>
                  <a:lnTo>
                    <a:pt x="585825" y="1674812"/>
                  </a:lnTo>
                  <a:lnTo>
                    <a:pt x="587336" y="1673542"/>
                  </a:lnTo>
                  <a:lnTo>
                    <a:pt x="590232" y="1672272"/>
                  </a:lnTo>
                  <a:lnTo>
                    <a:pt x="591439" y="1673542"/>
                  </a:lnTo>
                  <a:lnTo>
                    <a:pt x="588721" y="1677352"/>
                  </a:lnTo>
                  <a:lnTo>
                    <a:pt x="591350" y="1681162"/>
                  </a:lnTo>
                  <a:lnTo>
                    <a:pt x="592150" y="1686242"/>
                  </a:lnTo>
                  <a:lnTo>
                    <a:pt x="602475" y="1682432"/>
                  </a:lnTo>
                  <a:lnTo>
                    <a:pt x="606132" y="1674812"/>
                  </a:lnTo>
                  <a:lnTo>
                    <a:pt x="609434" y="1676057"/>
                  </a:lnTo>
                  <a:lnTo>
                    <a:pt x="609942" y="1674812"/>
                  </a:lnTo>
                  <a:lnTo>
                    <a:pt x="610450" y="1673542"/>
                  </a:lnTo>
                  <a:lnTo>
                    <a:pt x="614514" y="1673542"/>
                  </a:lnTo>
                  <a:lnTo>
                    <a:pt x="614870" y="1672272"/>
                  </a:lnTo>
                  <a:lnTo>
                    <a:pt x="616623" y="1665922"/>
                  </a:lnTo>
                  <a:lnTo>
                    <a:pt x="616686" y="1665681"/>
                  </a:lnTo>
                  <a:lnTo>
                    <a:pt x="616089" y="1665922"/>
                  </a:lnTo>
                  <a:lnTo>
                    <a:pt x="616864" y="1665033"/>
                  </a:lnTo>
                  <a:lnTo>
                    <a:pt x="616966" y="1664652"/>
                  </a:lnTo>
                  <a:lnTo>
                    <a:pt x="617118" y="1664741"/>
                  </a:lnTo>
                  <a:lnTo>
                    <a:pt x="619429" y="1662112"/>
                  </a:lnTo>
                  <a:lnTo>
                    <a:pt x="623582" y="1660842"/>
                  </a:lnTo>
                  <a:lnTo>
                    <a:pt x="623989" y="1663382"/>
                  </a:lnTo>
                  <a:lnTo>
                    <a:pt x="625894" y="1658302"/>
                  </a:lnTo>
                  <a:lnTo>
                    <a:pt x="627164" y="1659572"/>
                  </a:lnTo>
                  <a:lnTo>
                    <a:pt x="627113" y="1660080"/>
                  </a:lnTo>
                  <a:lnTo>
                    <a:pt x="627964" y="1658302"/>
                  </a:lnTo>
                  <a:lnTo>
                    <a:pt x="633171" y="1655762"/>
                  </a:lnTo>
                  <a:lnTo>
                    <a:pt x="632904" y="1651952"/>
                  </a:lnTo>
                  <a:lnTo>
                    <a:pt x="637514" y="1651952"/>
                  </a:lnTo>
                  <a:lnTo>
                    <a:pt x="638149" y="1650682"/>
                  </a:lnTo>
                  <a:lnTo>
                    <a:pt x="641946" y="1643062"/>
                  </a:lnTo>
                  <a:lnTo>
                    <a:pt x="644690" y="1646872"/>
                  </a:lnTo>
                  <a:lnTo>
                    <a:pt x="645033" y="1646618"/>
                  </a:lnTo>
                  <a:lnTo>
                    <a:pt x="644931" y="1646428"/>
                  </a:lnTo>
                  <a:lnTo>
                    <a:pt x="644791" y="1646377"/>
                  </a:lnTo>
                  <a:lnTo>
                    <a:pt x="644842" y="1645602"/>
                  </a:lnTo>
                  <a:lnTo>
                    <a:pt x="645807" y="1643062"/>
                  </a:lnTo>
                  <a:lnTo>
                    <a:pt x="647255" y="1639252"/>
                  </a:lnTo>
                  <a:lnTo>
                    <a:pt x="649719" y="1637982"/>
                  </a:lnTo>
                  <a:lnTo>
                    <a:pt x="650836" y="1639252"/>
                  </a:lnTo>
                  <a:lnTo>
                    <a:pt x="652881" y="1637982"/>
                  </a:lnTo>
                  <a:lnTo>
                    <a:pt x="659015" y="1634172"/>
                  </a:lnTo>
                  <a:lnTo>
                    <a:pt x="662228" y="1634172"/>
                  </a:lnTo>
                  <a:lnTo>
                    <a:pt x="664133" y="1630362"/>
                  </a:lnTo>
                  <a:lnTo>
                    <a:pt x="668439" y="1625282"/>
                  </a:lnTo>
                  <a:lnTo>
                    <a:pt x="673531" y="1620202"/>
                  </a:lnTo>
                  <a:lnTo>
                    <a:pt x="677786" y="1615122"/>
                  </a:lnTo>
                  <a:lnTo>
                    <a:pt x="677646" y="1615833"/>
                  </a:lnTo>
                  <a:lnTo>
                    <a:pt x="680580" y="1613852"/>
                  </a:lnTo>
                  <a:lnTo>
                    <a:pt x="682523" y="1613852"/>
                  </a:lnTo>
                  <a:lnTo>
                    <a:pt x="685431" y="1612582"/>
                  </a:lnTo>
                  <a:lnTo>
                    <a:pt x="683221" y="1610042"/>
                  </a:lnTo>
                  <a:lnTo>
                    <a:pt x="688111" y="1603692"/>
                  </a:lnTo>
                  <a:lnTo>
                    <a:pt x="689457" y="1599882"/>
                  </a:lnTo>
                  <a:lnTo>
                    <a:pt x="696353" y="1598612"/>
                  </a:lnTo>
                  <a:lnTo>
                    <a:pt x="689940" y="1606232"/>
                  </a:lnTo>
                  <a:lnTo>
                    <a:pt x="693775" y="1607502"/>
                  </a:lnTo>
                  <a:lnTo>
                    <a:pt x="691400" y="1604962"/>
                  </a:lnTo>
                  <a:lnTo>
                    <a:pt x="699147" y="1598612"/>
                  </a:lnTo>
                  <a:lnTo>
                    <a:pt x="695883" y="1597342"/>
                  </a:lnTo>
                  <a:lnTo>
                    <a:pt x="700798" y="1597342"/>
                  </a:lnTo>
                  <a:lnTo>
                    <a:pt x="699516" y="1596072"/>
                  </a:lnTo>
                  <a:lnTo>
                    <a:pt x="703427" y="1597342"/>
                  </a:lnTo>
                  <a:lnTo>
                    <a:pt x="702513" y="1596072"/>
                  </a:lnTo>
                  <a:lnTo>
                    <a:pt x="700697" y="1593532"/>
                  </a:lnTo>
                  <a:lnTo>
                    <a:pt x="705954" y="1594802"/>
                  </a:lnTo>
                  <a:lnTo>
                    <a:pt x="706132" y="1593532"/>
                  </a:lnTo>
                  <a:lnTo>
                    <a:pt x="706666" y="1589722"/>
                  </a:lnTo>
                  <a:lnTo>
                    <a:pt x="713117" y="1587182"/>
                  </a:lnTo>
                  <a:lnTo>
                    <a:pt x="711009" y="1592262"/>
                  </a:lnTo>
                  <a:lnTo>
                    <a:pt x="714425" y="1587182"/>
                  </a:lnTo>
                  <a:lnTo>
                    <a:pt x="715276" y="1585912"/>
                  </a:lnTo>
                  <a:lnTo>
                    <a:pt x="715073" y="1583372"/>
                  </a:lnTo>
                  <a:lnTo>
                    <a:pt x="720788" y="1577022"/>
                  </a:lnTo>
                  <a:lnTo>
                    <a:pt x="719874" y="1583372"/>
                  </a:lnTo>
                  <a:lnTo>
                    <a:pt x="723315" y="1582102"/>
                  </a:lnTo>
                  <a:lnTo>
                    <a:pt x="726668" y="1578292"/>
                  </a:lnTo>
                  <a:lnTo>
                    <a:pt x="726871" y="1577022"/>
                  </a:lnTo>
                  <a:lnTo>
                    <a:pt x="727468" y="1573212"/>
                  </a:lnTo>
                  <a:lnTo>
                    <a:pt x="730542" y="1570672"/>
                  </a:lnTo>
                  <a:lnTo>
                    <a:pt x="731901" y="1570672"/>
                  </a:lnTo>
                  <a:lnTo>
                    <a:pt x="731735" y="1571942"/>
                  </a:lnTo>
                  <a:lnTo>
                    <a:pt x="732193" y="1570672"/>
                  </a:lnTo>
                  <a:lnTo>
                    <a:pt x="733996" y="1565592"/>
                  </a:lnTo>
                  <a:lnTo>
                    <a:pt x="744207" y="1561782"/>
                  </a:lnTo>
                  <a:lnTo>
                    <a:pt x="746683" y="1554162"/>
                  </a:lnTo>
                  <a:lnTo>
                    <a:pt x="745909" y="1554162"/>
                  </a:lnTo>
                  <a:lnTo>
                    <a:pt x="744524" y="1552892"/>
                  </a:lnTo>
                  <a:lnTo>
                    <a:pt x="743800" y="1551622"/>
                  </a:lnTo>
                  <a:lnTo>
                    <a:pt x="746163" y="1549082"/>
                  </a:lnTo>
                  <a:lnTo>
                    <a:pt x="746709" y="1545272"/>
                  </a:lnTo>
                  <a:lnTo>
                    <a:pt x="749236" y="1546542"/>
                  </a:lnTo>
                  <a:lnTo>
                    <a:pt x="747712" y="1547812"/>
                  </a:lnTo>
                  <a:lnTo>
                    <a:pt x="748233" y="1549082"/>
                  </a:lnTo>
                  <a:lnTo>
                    <a:pt x="748093" y="1550047"/>
                  </a:lnTo>
                  <a:lnTo>
                    <a:pt x="751268" y="1550047"/>
                  </a:lnTo>
                  <a:lnTo>
                    <a:pt x="752563" y="1548472"/>
                  </a:lnTo>
                  <a:lnTo>
                    <a:pt x="748207" y="1549996"/>
                  </a:lnTo>
                  <a:lnTo>
                    <a:pt x="749871" y="1546542"/>
                  </a:lnTo>
                  <a:lnTo>
                    <a:pt x="753275" y="1547482"/>
                  </a:lnTo>
                  <a:lnTo>
                    <a:pt x="753795" y="1546453"/>
                  </a:lnTo>
                  <a:lnTo>
                    <a:pt x="760349" y="1545272"/>
                  </a:lnTo>
                  <a:lnTo>
                    <a:pt x="753630" y="1549082"/>
                  </a:lnTo>
                  <a:lnTo>
                    <a:pt x="756551" y="1549082"/>
                  </a:lnTo>
                  <a:lnTo>
                    <a:pt x="754900" y="1551622"/>
                  </a:lnTo>
                  <a:lnTo>
                    <a:pt x="757758" y="1552892"/>
                  </a:lnTo>
                  <a:lnTo>
                    <a:pt x="766102" y="1546542"/>
                  </a:lnTo>
                  <a:lnTo>
                    <a:pt x="765632" y="1545272"/>
                  </a:lnTo>
                  <a:lnTo>
                    <a:pt x="765149" y="1544002"/>
                  </a:lnTo>
                  <a:lnTo>
                    <a:pt x="773557" y="1538922"/>
                  </a:lnTo>
                  <a:lnTo>
                    <a:pt x="773899" y="1536382"/>
                  </a:lnTo>
                  <a:lnTo>
                    <a:pt x="774065" y="1535112"/>
                  </a:lnTo>
                  <a:lnTo>
                    <a:pt x="771131" y="1536382"/>
                  </a:lnTo>
                  <a:lnTo>
                    <a:pt x="771639" y="1533842"/>
                  </a:lnTo>
                  <a:lnTo>
                    <a:pt x="777697" y="1528762"/>
                  </a:lnTo>
                  <a:lnTo>
                    <a:pt x="782777" y="1527492"/>
                  </a:lnTo>
                  <a:lnTo>
                    <a:pt x="787171" y="1527492"/>
                  </a:lnTo>
                  <a:lnTo>
                    <a:pt x="788504" y="1526222"/>
                  </a:lnTo>
                  <a:lnTo>
                    <a:pt x="789825" y="1524952"/>
                  </a:lnTo>
                  <a:lnTo>
                    <a:pt x="791146" y="1523682"/>
                  </a:lnTo>
                  <a:lnTo>
                    <a:pt x="791781" y="1519872"/>
                  </a:lnTo>
                  <a:lnTo>
                    <a:pt x="789774" y="1516062"/>
                  </a:lnTo>
                  <a:lnTo>
                    <a:pt x="793407" y="1514792"/>
                  </a:lnTo>
                  <a:lnTo>
                    <a:pt x="797052" y="1513522"/>
                  </a:lnTo>
                  <a:lnTo>
                    <a:pt x="797610" y="1517332"/>
                  </a:lnTo>
                  <a:lnTo>
                    <a:pt x="801166" y="1513522"/>
                  </a:lnTo>
                  <a:lnTo>
                    <a:pt x="802093" y="1510982"/>
                  </a:lnTo>
                  <a:lnTo>
                    <a:pt x="803351" y="1508442"/>
                  </a:lnTo>
                  <a:lnTo>
                    <a:pt x="807072" y="1506372"/>
                  </a:lnTo>
                  <a:lnTo>
                    <a:pt x="806462" y="1505902"/>
                  </a:lnTo>
                  <a:lnTo>
                    <a:pt x="810412" y="1503362"/>
                  </a:lnTo>
                  <a:lnTo>
                    <a:pt x="813460" y="1504632"/>
                  </a:lnTo>
                  <a:lnTo>
                    <a:pt x="814882" y="1503362"/>
                  </a:lnTo>
                  <a:lnTo>
                    <a:pt x="819175" y="1499552"/>
                  </a:lnTo>
                  <a:lnTo>
                    <a:pt x="828446" y="1489392"/>
                  </a:lnTo>
                  <a:lnTo>
                    <a:pt x="830770" y="1486852"/>
                  </a:lnTo>
                  <a:lnTo>
                    <a:pt x="835406" y="1483042"/>
                  </a:lnTo>
                  <a:lnTo>
                    <a:pt x="836955" y="1481772"/>
                  </a:lnTo>
                  <a:lnTo>
                    <a:pt x="837107" y="1483042"/>
                  </a:lnTo>
                  <a:lnTo>
                    <a:pt x="836282" y="1484312"/>
                  </a:lnTo>
                  <a:lnTo>
                    <a:pt x="839038" y="1484312"/>
                  </a:lnTo>
                  <a:lnTo>
                    <a:pt x="841781" y="1481772"/>
                  </a:lnTo>
                  <a:lnTo>
                    <a:pt x="843165" y="1480502"/>
                  </a:lnTo>
                  <a:lnTo>
                    <a:pt x="847293" y="1476692"/>
                  </a:lnTo>
                  <a:lnTo>
                    <a:pt x="849134" y="1475422"/>
                  </a:lnTo>
                  <a:lnTo>
                    <a:pt x="856526" y="1470342"/>
                  </a:lnTo>
                  <a:lnTo>
                    <a:pt x="866190" y="1463992"/>
                  </a:lnTo>
                  <a:lnTo>
                    <a:pt x="875741" y="1458912"/>
                  </a:lnTo>
                  <a:lnTo>
                    <a:pt x="878065" y="1452562"/>
                  </a:lnTo>
                  <a:lnTo>
                    <a:pt x="879068" y="1452562"/>
                  </a:lnTo>
                  <a:lnTo>
                    <a:pt x="880389" y="1450022"/>
                  </a:lnTo>
                  <a:lnTo>
                    <a:pt x="882713" y="1447482"/>
                  </a:lnTo>
                  <a:lnTo>
                    <a:pt x="884720" y="1448752"/>
                  </a:lnTo>
                  <a:lnTo>
                    <a:pt x="883729" y="1450022"/>
                  </a:lnTo>
                  <a:lnTo>
                    <a:pt x="885939" y="1447482"/>
                  </a:lnTo>
                  <a:lnTo>
                    <a:pt x="887044" y="1446212"/>
                  </a:lnTo>
                  <a:lnTo>
                    <a:pt x="889254" y="1443672"/>
                  </a:lnTo>
                  <a:lnTo>
                    <a:pt x="896340" y="1436052"/>
                  </a:lnTo>
                  <a:lnTo>
                    <a:pt x="904163" y="1429702"/>
                  </a:lnTo>
                  <a:lnTo>
                    <a:pt x="911948" y="1425892"/>
                  </a:lnTo>
                  <a:lnTo>
                    <a:pt x="910932" y="1427162"/>
                  </a:lnTo>
                  <a:lnTo>
                    <a:pt x="913269" y="1425892"/>
                  </a:lnTo>
                  <a:lnTo>
                    <a:pt x="917917" y="1423352"/>
                  </a:lnTo>
                  <a:lnTo>
                    <a:pt x="915670" y="1419542"/>
                  </a:lnTo>
                  <a:lnTo>
                    <a:pt x="914171" y="1417002"/>
                  </a:lnTo>
                  <a:lnTo>
                    <a:pt x="921677" y="1415732"/>
                  </a:lnTo>
                  <a:lnTo>
                    <a:pt x="920902" y="1417002"/>
                  </a:lnTo>
                  <a:lnTo>
                    <a:pt x="922667" y="1415732"/>
                  </a:lnTo>
                  <a:lnTo>
                    <a:pt x="931456" y="1409382"/>
                  </a:lnTo>
                  <a:lnTo>
                    <a:pt x="934389" y="1406842"/>
                  </a:lnTo>
                  <a:lnTo>
                    <a:pt x="941717" y="1400492"/>
                  </a:lnTo>
                  <a:lnTo>
                    <a:pt x="949782" y="1395412"/>
                  </a:lnTo>
                  <a:lnTo>
                    <a:pt x="951801" y="1394142"/>
                  </a:lnTo>
                  <a:lnTo>
                    <a:pt x="961821" y="1389062"/>
                  </a:lnTo>
                  <a:lnTo>
                    <a:pt x="961174" y="1385252"/>
                  </a:lnTo>
                  <a:lnTo>
                    <a:pt x="976604" y="1381442"/>
                  </a:lnTo>
                  <a:lnTo>
                    <a:pt x="974394" y="1376362"/>
                  </a:lnTo>
                  <a:lnTo>
                    <a:pt x="973836" y="1375092"/>
                  </a:lnTo>
                  <a:lnTo>
                    <a:pt x="979373" y="1373822"/>
                  </a:lnTo>
                  <a:lnTo>
                    <a:pt x="983030" y="1373822"/>
                  </a:lnTo>
                  <a:lnTo>
                    <a:pt x="987183" y="1372552"/>
                  </a:lnTo>
                  <a:lnTo>
                    <a:pt x="994181" y="1368742"/>
                  </a:lnTo>
                  <a:lnTo>
                    <a:pt x="997305" y="1366202"/>
                  </a:lnTo>
                  <a:lnTo>
                    <a:pt x="996645" y="1363662"/>
                  </a:lnTo>
                  <a:lnTo>
                    <a:pt x="996315" y="1362392"/>
                  </a:lnTo>
                  <a:lnTo>
                    <a:pt x="999591" y="1358582"/>
                  </a:lnTo>
                  <a:lnTo>
                    <a:pt x="1001534" y="1361071"/>
                  </a:lnTo>
                  <a:lnTo>
                    <a:pt x="1000988" y="1362227"/>
                  </a:lnTo>
                  <a:lnTo>
                    <a:pt x="1002030" y="1361579"/>
                  </a:lnTo>
                  <a:lnTo>
                    <a:pt x="1001623" y="1361046"/>
                  </a:lnTo>
                  <a:lnTo>
                    <a:pt x="1002779" y="1358582"/>
                  </a:lnTo>
                  <a:lnTo>
                    <a:pt x="1004557" y="1354772"/>
                  </a:lnTo>
                  <a:lnTo>
                    <a:pt x="1009459" y="1356042"/>
                  </a:lnTo>
                  <a:lnTo>
                    <a:pt x="1010932" y="1354772"/>
                  </a:lnTo>
                  <a:lnTo>
                    <a:pt x="1008646" y="1354772"/>
                  </a:lnTo>
                  <a:lnTo>
                    <a:pt x="1008316" y="1353502"/>
                  </a:lnTo>
                  <a:lnTo>
                    <a:pt x="1010564" y="1350962"/>
                  </a:lnTo>
                  <a:lnTo>
                    <a:pt x="1012825" y="1348422"/>
                  </a:lnTo>
                  <a:lnTo>
                    <a:pt x="1022680" y="1345882"/>
                  </a:lnTo>
                  <a:lnTo>
                    <a:pt x="1023772" y="1347152"/>
                  </a:lnTo>
                  <a:lnTo>
                    <a:pt x="1025004" y="1345882"/>
                  </a:lnTo>
                  <a:lnTo>
                    <a:pt x="1034846" y="1335722"/>
                  </a:lnTo>
                  <a:lnTo>
                    <a:pt x="1035316" y="1336992"/>
                  </a:lnTo>
                  <a:lnTo>
                    <a:pt x="1035075" y="1337157"/>
                  </a:lnTo>
                  <a:lnTo>
                    <a:pt x="1036243" y="1338262"/>
                  </a:lnTo>
                  <a:lnTo>
                    <a:pt x="1037526" y="1338262"/>
                  </a:lnTo>
                  <a:lnTo>
                    <a:pt x="1039914" y="1335722"/>
                  </a:lnTo>
                  <a:lnTo>
                    <a:pt x="1038656" y="1335722"/>
                  </a:lnTo>
                  <a:lnTo>
                    <a:pt x="1039253" y="1333182"/>
                  </a:lnTo>
                  <a:lnTo>
                    <a:pt x="1039012" y="1333182"/>
                  </a:lnTo>
                  <a:lnTo>
                    <a:pt x="1043216" y="1331912"/>
                  </a:lnTo>
                  <a:lnTo>
                    <a:pt x="1050417" y="1326832"/>
                  </a:lnTo>
                  <a:lnTo>
                    <a:pt x="1055230" y="1323022"/>
                  </a:lnTo>
                  <a:lnTo>
                    <a:pt x="1055497" y="1325562"/>
                  </a:lnTo>
                  <a:lnTo>
                    <a:pt x="1059205" y="1323022"/>
                  </a:lnTo>
                  <a:lnTo>
                    <a:pt x="1070305" y="1315402"/>
                  </a:lnTo>
                  <a:lnTo>
                    <a:pt x="1074851" y="1311592"/>
                  </a:lnTo>
                  <a:lnTo>
                    <a:pt x="1077887" y="1309052"/>
                  </a:lnTo>
                  <a:lnTo>
                    <a:pt x="1083805" y="1305242"/>
                  </a:lnTo>
                  <a:lnTo>
                    <a:pt x="1085773" y="1303972"/>
                  </a:lnTo>
                  <a:lnTo>
                    <a:pt x="1081328" y="1305242"/>
                  </a:lnTo>
                  <a:lnTo>
                    <a:pt x="1080020" y="1301432"/>
                  </a:lnTo>
                  <a:lnTo>
                    <a:pt x="1082967" y="1298892"/>
                  </a:lnTo>
                  <a:lnTo>
                    <a:pt x="1083805" y="1299565"/>
                  </a:lnTo>
                  <a:lnTo>
                    <a:pt x="1084173" y="1298892"/>
                  </a:lnTo>
                  <a:lnTo>
                    <a:pt x="1084846" y="1297622"/>
                  </a:lnTo>
                  <a:lnTo>
                    <a:pt x="1089075" y="1295082"/>
                  </a:lnTo>
                  <a:lnTo>
                    <a:pt x="1089748" y="1298892"/>
                  </a:lnTo>
                  <a:lnTo>
                    <a:pt x="1088072" y="1301432"/>
                  </a:lnTo>
                  <a:lnTo>
                    <a:pt x="1092276" y="1296352"/>
                  </a:lnTo>
                  <a:lnTo>
                    <a:pt x="1093139" y="1297622"/>
                  </a:lnTo>
                  <a:lnTo>
                    <a:pt x="1092301" y="1298892"/>
                  </a:lnTo>
                  <a:lnTo>
                    <a:pt x="1092746" y="1300162"/>
                  </a:lnTo>
                  <a:lnTo>
                    <a:pt x="1093533" y="1296352"/>
                  </a:lnTo>
                  <a:lnTo>
                    <a:pt x="1103083" y="1296352"/>
                  </a:lnTo>
                  <a:lnTo>
                    <a:pt x="1103274" y="1295082"/>
                  </a:lnTo>
                  <a:lnTo>
                    <a:pt x="1103884" y="1291272"/>
                  </a:lnTo>
                  <a:lnTo>
                    <a:pt x="1104734" y="1292542"/>
                  </a:lnTo>
                  <a:lnTo>
                    <a:pt x="1106487" y="1291272"/>
                  </a:lnTo>
                  <a:lnTo>
                    <a:pt x="1111732" y="1287462"/>
                  </a:lnTo>
                  <a:lnTo>
                    <a:pt x="1117307" y="1283652"/>
                  </a:lnTo>
                  <a:lnTo>
                    <a:pt x="1122489" y="1278572"/>
                  </a:lnTo>
                  <a:lnTo>
                    <a:pt x="1128306" y="1274762"/>
                  </a:lnTo>
                  <a:lnTo>
                    <a:pt x="1126832" y="1272222"/>
                  </a:lnTo>
                  <a:lnTo>
                    <a:pt x="1130604" y="1269682"/>
                  </a:lnTo>
                  <a:lnTo>
                    <a:pt x="1131887" y="1265872"/>
                  </a:lnTo>
                  <a:lnTo>
                    <a:pt x="1137399" y="1263332"/>
                  </a:lnTo>
                  <a:lnTo>
                    <a:pt x="1149273" y="1258252"/>
                  </a:lnTo>
                  <a:lnTo>
                    <a:pt x="1155192" y="1254442"/>
                  </a:lnTo>
                  <a:lnTo>
                    <a:pt x="1157554" y="1251902"/>
                  </a:lnTo>
                  <a:lnTo>
                    <a:pt x="1158786" y="1250569"/>
                  </a:lnTo>
                  <a:lnTo>
                    <a:pt x="1160767" y="1249362"/>
                  </a:lnTo>
                  <a:lnTo>
                    <a:pt x="1166558" y="1245552"/>
                  </a:lnTo>
                  <a:lnTo>
                    <a:pt x="1163535" y="1249362"/>
                  </a:lnTo>
                  <a:lnTo>
                    <a:pt x="1169428" y="1245552"/>
                  </a:lnTo>
                  <a:lnTo>
                    <a:pt x="1174229" y="1241742"/>
                  </a:lnTo>
                  <a:lnTo>
                    <a:pt x="1179309" y="1237932"/>
                  </a:lnTo>
                  <a:lnTo>
                    <a:pt x="1186078" y="1231582"/>
                  </a:lnTo>
                  <a:lnTo>
                    <a:pt x="1182458" y="1231582"/>
                  </a:lnTo>
                  <a:lnTo>
                    <a:pt x="1182725" y="1230312"/>
                  </a:lnTo>
                  <a:lnTo>
                    <a:pt x="1184643" y="1229042"/>
                  </a:lnTo>
                  <a:lnTo>
                    <a:pt x="1188275" y="1227772"/>
                  </a:lnTo>
                  <a:lnTo>
                    <a:pt x="1188618" y="1230033"/>
                  </a:lnTo>
                  <a:lnTo>
                    <a:pt x="1191691" y="1227772"/>
                  </a:lnTo>
                  <a:lnTo>
                    <a:pt x="1193419" y="1226502"/>
                  </a:lnTo>
                  <a:lnTo>
                    <a:pt x="1198600" y="1222692"/>
                  </a:lnTo>
                  <a:lnTo>
                    <a:pt x="1204798" y="1220152"/>
                  </a:lnTo>
                  <a:lnTo>
                    <a:pt x="1211008" y="1217612"/>
                  </a:lnTo>
                  <a:lnTo>
                    <a:pt x="1213929" y="1216342"/>
                  </a:lnTo>
                  <a:close/>
                </a:path>
                <a:path w="2496184" h="1766570">
                  <a:moveTo>
                    <a:pt x="1262748" y="1163624"/>
                  </a:moveTo>
                  <a:lnTo>
                    <a:pt x="1262507" y="1163662"/>
                  </a:lnTo>
                  <a:lnTo>
                    <a:pt x="1262748" y="1163624"/>
                  </a:lnTo>
                  <a:close/>
                </a:path>
                <a:path w="2496184" h="1766570">
                  <a:moveTo>
                    <a:pt x="1266164" y="1156017"/>
                  </a:moveTo>
                  <a:lnTo>
                    <a:pt x="1259738" y="1157960"/>
                  </a:lnTo>
                  <a:lnTo>
                    <a:pt x="1261465" y="1158875"/>
                  </a:lnTo>
                  <a:lnTo>
                    <a:pt x="1260221" y="1161237"/>
                  </a:lnTo>
                  <a:lnTo>
                    <a:pt x="1259420" y="1163383"/>
                  </a:lnTo>
                  <a:lnTo>
                    <a:pt x="1262494" y="1163662"/>
                  </a:lnTo>
                  <a:lnTo>
                    <a:pt x="1261262" y="1163066"/>
                  </a:lnTo>
                  <a:lnTo>
                    <a:pt x="1266164" y="1156017"/>
                  </a:lnTo>
                  <a:close/>
                </a:path>
                <a:path w="2496184" h="1766570">
                  <a:moveTo>
                    <a:pt x="1312862" y="1156233"/>
                  </a:moveTo>
                  <a:lnTo>
                    <a:pt x="1312532" y="1156017"/>
                  </a:lnTo>
                  <a:lnTo>
                    <a:pt x="1311960" y="1156652"/>
                  </a:lnTo>
                  <a:lnTo>
                    <a:pt x="1312862" y="1156233"/>
                  </a:lnTo>
                  <a:close/>
                </a:path>
                <a:path w="2496184" h="1766570">
                  <a:moveTo>
                    <a:pt x="1315758" y="1156652"/>
                  </a:moveTo>
                  <a:lnTo>
                    <a:pt x="1314729" y="1155382"/>
                  </a:lnTo>
                  <a:lnTo>
                    <a:pt x="1312862" y="1156233"/>
                  </a:lnTo>
                  <a:lnTo>
                    <a:pt x="1313548" y="1156652"/>
                  </a:lnTo>
                  <a:lnTo>
                    <a:pt x="1315758" y="1156652"/>
                  </a:lnTo>
                  <a:close/>
                </a:path>
                <a:path w="2496184" h="1766570">
                  <a:moveTo>
                    <a:pt x="1365123" y="1105852"/>
                  </a:moveTo>
                  <a:lnTo>
                    <a:pt x="1363954" y="1103312"/>
                  </a:lnTo>
                  <a:lnTo>
                    <a:pt x="1362138" y="1105852"/>
                  </a:lnTo>
                  <a:lnTo>
                    <a:pt x="1365123" y="1105852"/>
                  </a:lnTo>
                  <a:close/>
                </a:path>
                <a:path w="2496184" h="1766570">
                  <a:moveTo>
                    <a:pt x="1367993" y="1098791"/>
                  </a:moveTo>
                  <a:lnTo>
                    <a:pt x="1365872" y="1098118"/>
                  </a:lnTo>
                  <a:lnTo>
                    <a:pt x="1361960" y="1099134"/>
                  </a:lnTo>
                  <a:lnTo>
                    <a:pt x="1360703" y="1101737"/>
                  </a:lnTo>
                  <a:lnTo>
                    <a:pt x="1363497" y="1100391"/>
                  </a:lnTo>
                  <a:lnTo>
                    <a:pt x="1366837" y="1099947"/>
                  </a:lnTo>
                  <a:lnTo>
                    <a:pt x="1367993" y="1098791"/>
                  </a:lnTo>
                  <a:close/>
                </a:path>
                <a:path w="2496184" h="1766570">
                  <a:moveTo>
                    <a:pt x="1392720" y="1108392"/>
                  </a:moveTo>
                  <a:lnTo>
                    <a:pt x="1366291" y="1108392"/>
                  </a:lnTo>
                  <a:lnTo>
                    <a:pt x="1360322" y="1108392"/>
                  </a:lnTo>
                  <a:lnTo>
                    <a:pt x="1353756" y="1108392"/>
                  </a:lnTo>
                  <a:lnTo>
                    <a:pt x="1346733" y="1116012"/>
                  </a:lnTo>
                  <a:lnTo>
                    <a:pt x="1341018" y="1119822"/>
                  </a:lnTo>
                  <a:lnTo>
                    <a:pt x="1342923" y="1116012"/>
                  </a:lnTo>
                  <a:lnTo>
                    <a:pt x="1346746" y="1112202"/>
                  </a:lnTo>
                  <a:lnTo>
                    <a:pt x="1349298" y="1109662"/>
                  </a:lnTo>
                  <a:lnTo>
                    <a:pt x="1352829" y="1105852"/>
                  </a:lnTo>
                  <a:lnTo>
                    <a:pt x="1349425" y="1108392"/>
                  </a:lnTo>
                  <a:lnTo>
                    <a:pt x="1341475" y="1112202"/>
                  </a:lnTo>
                  <a:lnTo>
                    <a:pt x="1340739" y="1116012"/>
                  </a:lnTo>
                  <a:lnTo>
                    <a:pt x="1341894" y="1114742"/>
                  </a:lnTo>
                  <a:lnTo>
                    <a:pt x="1343113" y="1112202"/>
                  </a:lnTo>
                  <a:lnTo>
                    <a:pt x="1344777" y="1112202"/>
                  </a:lnTo>
                  <a:lnTo>
                    <a:pt x="1342263" y="1117282"/>
                  </a:lnTo>
                  <a:lnTo>
                    <a:pt x="1337614" y="1122362"/>
                  </a:lnTo>
                  <a:lnTo>
                    <a:pt x="1330845" y="1126172"/>
                  </a:lnTo>
                  <a:lnTo>
                    <a:pt x="1326591" y="1123632"/>
                  </a:lnTo>
                  <a:lnTo>
                    <a:pt x="1319466" y="1127442"/>
                  </a:lnTo>
                  <a:lnTo>
                    <a:pt x="1311414" y="1131252"/>
                  </a:lnTo>
                  <a:lnTo>
                    <a:pt x="1304353" y="1132522"/>
                  </a:lnTo>
                  <a:lnTo>
                    <a:pt x="1296098" y="1138872"/>
                  </a:lnTo>
                  <a:lnTo>
                    <a:pt x="1286878" y="1143952"/>
                  </a:lnTo>
                  <a:lnTo>
                    <a:pt x="1277048" y="1147762"/>
                  </a:lnTo>
                  <a:lnTo>
                    <a:pt x="1266964" y="1154112"/>
                  </a:lnTo>
                  <a:lnTo>
                    <a:pt x="1269847" y="1155382"/>
                  </a:lnTo>
                  <a:lnTo>
                    <a:pt x="1268590" y="1156652"/>
                  </a:lnTo>
                  <a:lnTo>
                    <a:pt x="1266596" y="1159192"/>
                  </a:lnTo>
                  <a:lnTo>
                    <a:pt x="1267256" y="1161732"/>
                  </a:lnTo>
                  <a:lnTo>
                    <a:pt x="1264297" y="1164272"/>
                  </a:lnTo>
                  <a:lnTo>
                    <a:pt x="1262532" y="1164272"/>
                  </a:lnTo>
                  <a:lnTo>
                    <a:pt x="1250873" y="1166812"/>
                  </a:lnTo>
                  <a:lnTo>
                    <a:pt x="1247609" y="1166812"/>
                  </a:lnTo>
                  <a:lnTo>
                    <a:pt x="1253159" y="1164272"/>
                  </a:lnTo>
                  <a:lnTo>
                    <a:pt x="1252105" y="1163002"/>
                  </a:lnTo>
                  <a:lnTo>
                    <a:pt x="1244879" y="1166812"/>
                  </a:lnTo>
                  <a:lnTo>
                    <a:pt x="1247749" y="1163002"/>
                  </a:lnTo>
                  <a:lnTo>
                    <a:pt x="1242237" y="1164272"/>
                  </a:lnTo>
                  <a:lnTo>
                    <a:pt x="1244396" y="1165542"/>
                  </a:lnTo>
                  <a:lnTo>
                    <a:pt x="1241552" y="1168082"/>
                  </a:lnTo>
                  <a:lnTo>
                    <a:pt x="1237094" y="1169352"/>
                  </a:lnTo>
                  <a:lnTo>
                    <a:pt x="1244257" y="1169352"/>
                  </a:lnTo>
                  <a:lnTo>
                    <a:pt x="1239024" y="1173162"/>
                  </a:lnTo>
                  <a:lnTo>
                    <a:pt x="1230249" y="1174432"/>
                  </a:lnTo>
                  <a:lnTo>
                    <a:pt x="1224953" y="1178242"/>
                  </a:lnTo>
                  <a:lnTo>
                    <a:pt x="1226985" y="1174432"/>
                  </a:lnTo>
                  <a:lnTo>
                    <a:pt x="1215758" y="1183322"/>
                  </a:lnTo>
                  <a:lnTo>
                    <a:pt x="1209827" y="1188402"/>
                  </a:lnTo>
                  <a:lnTo>
                    <a:pt x="1206373" y="1193482"/>
                  </a:lnTo>
                  <a:lnTo>
                    <a:pt x="1203007" y="1193482"/>
                  </a:lnTo>
                  <a:lnTo>
                    <a:pt x="1204937" y="1190942"/>
                  </a:lnTo>
                  <a:lnTo>
                    <a:pt x="1195933" y="1197292"/>
                  </a:lnTo>
                  <a:lnTo>
                    <a:pt x="1187272" y="1204912"/>
                  </a:lnTo>
                  <a:lnTo>
                    <a:pt x="1178864" y="1212532"/>
                  </a:lnTo>
                  <a:lnTo>
                    <a:pt x="1173365" y="1215072"/>
                  </a:lnTo>
                  <a:lnTo>
                    <a:pt x="1216863" y="1215072"/>
                  </a:lnTo>
                  <a:lnTo>
                    <a:pt x="1222730" y="1212532"/>
                  </a:lnTo>
                  <a:lnTo>
                    <a:pt x="1231099" y="1204912"/>
                  </a:lnTo>
                  <a:lnTo>
                    <a:pt x="1230630" y="1206182"/>
                  </a:lnTo>
                  <a:lnTo>
                    <a:pt x="1231849" y="1204912"/>
                  </a:lnTo>
                  <a:lnTo>
                    <a:pt x="1240358" y="1196022"/>
                  </a:lnTo>
                  <a:lnTo>
                    <a:pt x="1245781" y="1193482"/>
                  </a:lnTo>
                  <a:lnTo>
                    <a:pt x="1238326" y="1199832"/>
                  </a:lnTo>
                  <a:lnTo>
                    <a:pt x="1243037" y="1198562"/>
                  </a:lnTo>
                  <a:lnTo>
                    <a:pt x="1250340" y="1192212"/>
                  </a:lnTo>
                  <a:lnTo>
                    <a:pt x="1257528" y="1188402"/>
                  </a:lnTo>
                  <a:lnTo>
                    <a:pt x="1264450" y="1184592"/>
                  </a:lnTo>
                  <a:lnTo>
                    <a:pt x="1271016" y="1179512"/>
                  </a:lnTo>
                  <a:lnTo>
                    <a:pt x="1275740" y="1178242"/>
                  </a:lnTo>
                  <a:lnTo>
                    <a:pt x="1280477" y="1176972"/>
                  </a:lnTo>
                  <a:lnTo>
                    <a:pt x="1290701" y="1170622"/>
                  </a:lnTo>
                  <a:lnTo>
                    <a:pt x="1296974" y="1166812"/>
                  </a:lnTo>
                  <a:lnTo>
                    <a:pt x="1301153" y="1164272"/>
                  </a:lnTo>
                  <a:lnTo>
                    <a:pt x="1311287" y="1159192"/>
                  </a:lnTo>
                  <a:lnTo>
                    <a:pt x="1309725" y="1157922"/>
                  </a:lnTo>
                  <a:lnTo>
                    <a:pt x="1311478" y="1155382"/>
                  </a:lnTo>
                  <a:lnTo>
                    <a:pt x="1312532" y="1156017"/>
                  </a:lnTo>
                  <a:lnTo>
                    <a:pt x="1313116" y="1155382"/>
                  </a:lnTo>
                  <a:lnTo>
                    <a:pt x="1330350" y="1143952"/>
                  </a:lnTo>
                  <a:lnTo>
                    <a:pt x="1348968" y="1135062"/>
                  </a:lnTo>
                  <a:lnTo>
                    <a:pt x="1368145" y="1126172"/>
                  </a:lnTo>
                  <a:lnTo>
                    <a:pt x="1381607" y="1119822"/>
                  </a:lnTo>
                  <a:lnTo>
                    <a:pt x="1386992" y="1117282"/>
                  </a:lnTo>
                  <a:lnTo>
                    <a:pt x="1391018" y="1113472"/>
                  </a:lnTo>
                  <a:lnTo>
                    <a:pt x="1392097" y="1109662"/>
                  </a:lnTo>
                  <a:lnTo>
                    <a:pt x="1392720" y="1108392"/>
                  </a:lnTo>
                  <a:close/>
                </a:path>
                <a:path w="2496184" h="1766570">
                  <a:moveTo>
                    <a:pt x="1404302" y="1082992"/>
                  </a:moveTo>
                  <a:lnTo>
                    <a:pt x="1402600" y="1082992"/>
                  </a:lnTo>
                  <a:lnTo>
                    <a:pt x="1402194" y="1084262"/>
                  </a:lnTo>
                  <a:lnTo>
                    <a:pt x="1404302" y="1082992"/>
                  </a:lnTo>
                  <a:close/>
                </a:path>
                <a:path w="2496184" h="1766570">
                  <a:moveTo>
                    <a:pt x="1404581" y="1081722"/>
                  </a:moveTo>
                  <a:lnTo>
                    <a:pt x="1401965" y="1080452"/>
                  </a:lnTo>
                  <a:lnTo>
                    <a:pt x="1399108" y="1082992"/>
                  </a:lnTo>
                  <a:lnTo>
                    <a:pt x="1402600" y="1082992"/>
                  </a:lnTo>
                  <a:lnTo>
                    <a:pt x="1403007" y="1081722"/>
                  </a:lnTo>
                  <a:lnTo>
                    <a:pt x="1404581" y="1081722"/>
                  </a:lnTo>
                  <a:close/>
                </a:path>
                <a:path w="2496184" h="1766570">
                  <a:moveTo>
                    <a:pt x="1465160" y="1046162"/>
                  </a:moveTo>
                  <a:lnTo>
                    <a:pt x="1464551" y="1046162"/>
                  </a:lnTo>
                  <a:lnTo>
                    <a:pt x="1464538" y="1046556"/>
                  </a:lnTo>
                  <a:lnTo>
                    <a:pt x="1465160" y="1046162"/>
                  </a:lnTo>
                  <a:close/>
                </a:path>
                <a:path w="2496184" h="1766570">
                  <a:moveTo>
                    <a:pt x="1477111" y="1063942"/>
                  </a:moveTo>
                  <a:lnTo>
                    <a:pt x="1476425" y="1063701"/>
                  </a:lnTo>
                  <a:lnTo>
                    <a:pt x="1475333" y="1065212"/>
                  </a:lnTo>
                  <a:lnTo>
                    <a:pt x="1477111" y="1063942"/>
                  </a:lnTo>
                  <a:close/>
                </a:path>
                <a:path w="2496184" h="1766570">
                  <a:moveTo>
                    <a:pt x="1483715" y="1034554"/>
                  </a:moveTo>
                  <a:lnTo>
                    <a:pt x="1481455" y="1035265"/>
                  </a:lnTo>
                  <a:lnTo>
                    <a:pt x="1481785" y="1035342"/>
                  </a:lnTo>
                  <a:lnTo>
                    <a:pt x="1482153" y="1035342"/>
                  </a:lnTo>
                  <a:lnTo>
                    <a:pt x="1482496" y="1035380"/>
                  </a:lnTo>
                  <a:lnTo>
                    <a:pt x="1482864" y="1035113"/>
                  </a:lnTo>
                  <a:lnTo>
                    <a:pt x="1483321" y="1034808"/>
                  </a:lnTo>
                  <a:lnTo>
                    <a:pt x="1483715" y="1034554"/>
                  </a:lnTo>
                  <a:close/>
                </a:path>
                <a:path w="2496184" h="1766570">
                  <a:moveTo>
                    <a:pt x="1491830" y="1029817"/>
                  </a:moveTo>
                  <a:lnTo>
                    <a:pt x="1490560" y="1026299"/>
                  </a:lnTo>
                  <a:lnTo>
                    <a:pt x="1487525" y="1029055"/>
                  </a:lnTo>
                  <a:lnTo>
                    <a:pt x="1490002" y="1031468"/>
                  </a:lnTo>
                  <a:lnTo>
                    <a:pt x="1491830" y="1029817"/>
                  </a:lnTo>
                  <a:close/>
                </a:path>
                <a:path w="2496184" h="1766570">
                  <a:moveTo>
                    <a:pt x="1516824" y="1020762"/>
                  </a:moveTo>
                  <a:lnTo>
                    <a:pt x="1516380" y="1019492"/>
                  </a:lnTo>
                  <a:lnTo>
                    <a:pt x="1516303" y="1020762"/>
                  </a:lnTo>
                  <a:lnTo>
                    <a:pt x="1516824" y="1020762"/>
                  </a:lnTo>
                  <a:close/>
                </a:path>
                <a:path w="2496184" h="1766570">
                  <a:moveTo>
                    <a:pt x="1520952" y="1013828"/>
                  </a:moveTo>
                  <a:lnTo>
                    <a:pt x="1520850" y="1013637"/>
                  </a:lnTo>
                  <a:lnTo>
                    <a:pt x="1519605" y="1014691"/>
                  </a:lnTo>
                  <a:lnTo>
                    <a:pt x="1519809" y="1014768"/>
                  </a:lnTo>
                  <a:lnTo>
                    <a:pt x="1520202" y="1014806"/>
                  </a:lnTo>
                  <a:lnTo>
                    <a:pt x="1520532" y="1014183"/>
                  </a:lnTo>
                  <a:lnTo>
                    <a:pt x="1520952" y="1013828"/>
                  </a:lnTo>
                  <a:close/>
                </a:path>
                <a:path w="2496184" h="1766570">
                  <a:moveTo>
                    <a:pt x="1522526" y="1013510"/>
                  </a:moveTo>
                  <a:lnTo>
                    <a:pt x="1521129" y="1013675"/>
                  </a:lnTo>
                  <a:lnTo>
                    <a:pt x="1521396" y="1013828"/>
                  </a:lnTo>
                  <a:lnTo>
                    <a:pt x="1522526" y="1013510"/>
                  </a:lnTo>
                  <a:close/>
                </a:path>
                <a:path w="2496184" h="1766570">
                  <a:moveTo>
                    <a:pt x="1531442" y="1035011"/>
                  </a:moveTo>
                  <a:lnTo>
                    <a:pt x="1524685" y="1037920"/>
                  </a:lnTo>
                  <a:lnTo>
                    <a:pt x="1526628" y="1037183"/>
                  </a:lnTo>
                  <a:lnTo>
                    <a:pt x="1529105" y="1036193"/>
                  </a:lnTo>
                  <a:lnTo>
                    <a:pt x="1531442" y="1035011"/>
                  </a:lnTo>
                  <a:close/>
                </a:path>
                <a:path w="2496184" h="1766570">
                  <a:moveTo>
                    <a:pt x="1532191" y="1034694"/>
                  </a:moveTo>
                  <a:lnTo>
                    <a:pt x="1531442" y="1035011"/>
                  </a:lnTo>
                  <a:lnTo>
                    <a:pt x="1532191" y="1034694"/>
                  </a:lnTo>
                  <a:close/>
                </a:path>
                <a:path w="2496184" h="1766570">
                  <a:moveTo>
                    <a:pt x="1562303" y="990587"/>
                  </a:moveTo>
                  <a:lnTo>
                    <a:pt x="1562138" y="990333"/>
                  </a:lnTo>
                  <a:lnTo>
                    <a:pt x="1561731" y="990117"/>
                  </a:lnTo>
                  <a:lnTo>
                    <a:pt x="1560677" y="989952"/>
                  </a:lnTo>
                  <a:lnTo>
                    <a:pt x="1561109" y="990307"/>
                  </a:lnTo>
                  <a:lnTo>
                    <a:pt x="1561706" y="990460"/>
                  </a:lnTo>
                  <a:lnTo>
                    <a:pt x="1562303" y="990587"/>
                  </a:lnTo>
                  <a:close/>
                </a:path>
                <a:path w="2496184" h="1766570">
                  <a:moveTo>
                    <a:pt x="1602867" y="999172"/>
                  </a:moveTo>
                  <a:lnTo>
                    <a:pt x="1602143" y="996886"/>
                  </a:lnTo>
                  <a:lnTo>
                    <a:pt x="1598206" y="999921"/>
                  </a:lnTo>
                  <a:lnTo>
                    <a:pt x="1602867" y="999172"/>
                  </a:lnTo>
                  <a:close/>
                </a:path>
                <a:path w="2496184" h="1766570">
                  <a:moveTo>
                    <a:pt x="1637741" y="959154"/>
                  </a:moveTo>
                  <a:lnTo>
                    <a:pt x="1635696" y="959802"/>
                  </a:lnTo>
                  <a:lnTo>
                    <a:pt x="1636636" y="961059"/>
                  </a:lnTo>
                  <a:lnTo>
                    <a:pt x="1637741" y="959154"/>
                  </a:lnTo>
                  <a:close/>
                </a:path>
                <a:path w="2496184" h="1766570">
                  <a:moveTo>
                    <a:pt x="1639773" y="958532"/>
                  </a:moveTo>
                  <a:lnTo>
                    <a:pt x="1638109" y="958532"/>
                  </a:lnTo>
                  <a:lnTo>
                    <a:pt x="1637741" y="959154"/>
                  </a:lnTo>
                  <a:lnTo>
                    <a:pt x="1639773" y="958532"/>
                  </a:lnTo>
                  <a:close/>
                </a:path>
                <a:path w="2496184" h="1766570">
                  <a:moveTo>
                    <a:pt x="1639925" y="956221"/>
                  </a:moveTo>
                  <a:lnTo>
                    <a:pt x="1637830" y="956741"/>
                  </a:lnTo>
                  <a:lnTo>
                    <a:pt x="1638706" y="956627"/>
                  </a:lnTo>
                  <a:lnTo>
                    <a:pt x="1639379" y="956437"/>
                  </a:lnTo>
                  <a:lnTo>
                    <a:pt x="1639925" y="956221"/>
                  </a:lnTo>
                  <a:close/>
                </a:path>
                <a:path w="2496184" h="1766570">
                  <a:moveTo>
                    <a:pt x="1649844" y="973340"/>
                  </a:moveTo>
                  <a:lnTo>
                    <a:pt x="1649539" y="973493"/>
                  </a:lnTo>
                  <a:lnTo>
                    <a:pt x="1649260" y="973658"/>
                  </a:lnTo>
                  <a:lnTo>
                    <a:pt x="1649018" y="973861"/>
                  </a:lnTo>
                  <a:lnTo>
                    <a:pt x="1647190" y="975321"/>
                  </a:lnTo>
                  <a:lnTo>
                    <a:pt x="1648510" y="974483"/>
                  </a:lnTo>
                  <a:lnTo>
                    <a:pt x="1649844" y="973340"/>
                  </a:lnTo>
                  <a:close/>
                </a:path>
                <a:path w="2496184" h="1766570">
                  <a:moveTo>
                    <a:pt x="1651673" y="972667"/>
                  </a:moveTo>
                  <a:lnTo>
                    <a:pt x="1649844" y="973772"/>
                  </a:lnTo>
                  <a:lnTo>
                    <a:pt x="1650822" y="973772"/>
                  </a:lnTo>
                  <a:lnTo>
                    <a:pt x="1651673" y="972667"/>
                  </a:lnTo>
                  <a:close/>
                </a:path>
                <a:path w="2496184" h="1766570">
                  <a:moveTo>
                    <a:pt x="1651787" y="972400"/>
                  </a:moveTo>
                  <a:lnTo>
                    <a:pt x="1651647" y="971232"/>
                  </a:lnTo>
                  <a:lnTo>
                    <a:pt x="1650403" y="972032"/>
                  </a:lnTo>
                  <a:lnTo>
                    <a:pt x="1651787" y="972400"/>
                  </a:lnTo>
                  <a:close/>
                </a:path>
                <a:path w="2496184" h="1766570">
                  <a:moveTo>
                    <a:pt x="1651850" y="945832"/>
                  </a:moveTo>
                  <a:lnTo>
                    <a:pt x="1649552" y="945832"/>
                  </a:lnTo>
                  <a:lnTo>
                    <a:pt x="1648282" y="947102"/>
                  </a:lnTo>
                  <a:lnTo>
                    <a:pt x="1651850" y="945832"/>
                  </a:lnTo>
                  <a:close/>
                </a:path>
                <a:path w="2496184" h="1766570">
                  <a:moveTo>
                    <a:pt x="1652168" y="972502"/>
                  </a:moveTo>
                  <a:lnTo>
                    <a:pt x="1651787" y="972400"/>
                  </a:lnTo>
                  <a:lnTo>
                    <a:pt x="1651673" y="972667"/>
                  </a:lnTo>
                  <a:lnTo>
                    <a:pt x="1651952" y="972502"/>
                  </a:lnTo>
                  <a:lnTo>
                    <a:pt x="1652168" y="972502"/>
                  </a:lnTo>
                  <a:close/>
                </a:path>
                <a:path w="2496184" h="1766570">
                  <a:moveTo>
                    <a:pt x="1655203" y="972502"/>
                  </a:moveTo>
                  <a:lnTo>
                    <a:pt x="1654048" y="969962"/>
                  </a:lnTo>
                  <a:lnTo>
                    <a:pt x="1652168" y="972502"/>
                  </a:lnTo>
                  <a:lnTo>
                    <a:pt x="1655203" y="972502"/>
                  </a:lnTo>
                  <a:close/>
                </a:path>
                <a:path w="2496184" h="1766570">
                  <a:moveTo>
                    <a:pt x="1664258" y="939482"/>
                  </a:moveTo>
                  <a:lnTo>
                    <a:pt x="1663750" y="939482"/>
                  </a:lnTo>
                  <a:lnTo>
                    <a:pt x="1663687" y="939634"/>
                  </a:lnTo>
                  <a:lnTo>
                    <a:pt x="1664258" y="939482"/>
                  </a:lnTo>
                  <a:close/>
                </a:path>
                <a:path w="2496184" h="1766570">
                  <a:moveTo>
                    <a:pt x="1665541" y="937691"/>
                  </a:moveTo>
                  <a:lnTo>
                    <a:pt x="1664881" y="938047"/>
                  </a:lnTo>
                  <a:lnTo>
                    <a:pt x="1664258" y="938580"/>
                  </a:lnTo>
                  <a:lnTo>
                    <a:pt x="1664385" y="938568"/>
                  </a:lnTo>
                  <a:lnTo>
                    <a:pt x="1665541" y="937691"/>
                  </a:lnTo>
                  <a:close/>
                </a:path>
                <a:path w="2496184" h="1766570">
                  <a:moveTo>
                    <a:pt x="1669097" y="938212"/>
                  </a:moveTo>
                  <a:lnTo>
                    <a:pt x="1667814" y="939482"/>
                  </a:lnTo>
                  <a:lnTo>
                    <a:pt x="1666036" y="939482"/>
                  </a:lnTo>
                  <a:lnTo>
                    <a:pt x="1665757" y="939634"/>
                  </a:lnTo>
                  <a:lnTo>
                    <a:pt x="1667675" y="939634"/>
                  </a:lnTo>
                  <a:lnTo>
                    <a:pt x="1667840" y="939482"/>
                  </a:lnTo>
                  <a:lnTo>
                    <a:pt x="1669097" y="938212"/>
                  </a:lnTo>
                  <a:close/>
                </a:path>
                <a:path w="2496184" h="1766570">
                  <a:moveTo>
                    <a:pt x="1692668" y="952182"/>
                  </a:moveTo>
                  <a:lnTo>
                    <a:pt x="1690890" y="953452"/>
                  </a:lnTo>
                  <a:lnTo>
                    <a:pt x="1692668" y="952182"/>
                  </a:lnTo>
                  <a:close/>
                </a:path>
                <a:path w="2496184" h="1766570">
                  <a:moveTo>
                    <a:pt x="1713001" y="920762"/>
                  </a:moveTo>
                  <a:lnTo>
                    <a:pt x="1712315" y="920724"/>
                  </a:lnTo>
                  <a:lnTo>
                    <a:pt x="1711680" y="920826"/>
                  </a:lnTo>
                  <a:lnTo>
                    <a:pt x="1711439" y="921219"/>
                  </a:lnTo>
                  <a:lnTo>
                    <a:pt x="1713001" y="920762"/>
                  </a:lnTo>
                  <a:close/>
                </a:path>
                <a:path w="2496184" h="1766570">
                  <a:moveTo>
                    <a:pt x="1743405" y="910272"/>
                  </a:moveTo>
                  <a:lnTo>
                    <a:pt x="1740585" y="910272"/>
                  </a:lnTo>
                  <a:lnTo>
                    <a:pt x="1740331" y="911542"/>
                  </a:lnTo>
                  <a:lnTo>
                    <a:pt x="1736979" y="911542"/>
                  </a:lnTo>
                  <a:lnTo>
                    <a:pt x="1731302" y="914273"/>
                  </a:lnTo>
                  <a:lnTo>
                    <a:pt x="1729409" y="914577"/>
                  </a:lnTo>
                  <a:lnTo>
                    <a:pt x="1730146" y="912812"/>
                  </a:lnTo>
                  <a:lnTo>
                    <a:pt x="1726819" y="914984"/>
                  </a:lnTo>
                  <a:lnTo>
                    <a:pt x="1729232" y="914984"/>
                  </a:lnTo>
                  <a:lnTo>
                    <a:pt x="1729841" y="914984"/>
                  </a:lnTo>
                  <a:lnTo>
                    <a:pt x="1730095" y="914984"/>
                  </a:lnTo>
                  <a:lnTo>
                    <a:pt x="1734439" y="914984"/>
                  </a:lnTo>
                  <a:lnTo>
                    <a:pt x="1735594" y="914082"/>
                  </a:lnTo>
                  <a:lnTo>
                    <a:pt x="1737220" y="912812"/>
                  </a:lnTo>
                  <a:lnTo>
                    <a:pt x="1739099" y="912812"/>
                  </a:lnTo>
                  <a:lnTo>
                    <a:pt x="1738528" y="913206"/>
                  </a:lnTo>
                  <a:lnTo>
                    <a:pt x="1737753" y="913752"/>
                  </a:lnTo>
                  <a:lnTo>
                    <a:pt x="1738122" y="913930"/>
                  </a:lnTo>
                  <a:lnTo>
                    <a:pt x="1739214" y="913384"/>
                  </a:lnTo>
                  <a:lnTo>
                    <a:pt x="1739557" y="912876"/>
                  </a:lnTo>
                  <a:lnTo>
                    <a:pt x="1741170" y="911542"/>
                  </a:lnTo>
                  <a:lnTo>
                    <a:pt x="1743405" y="910272"/>
                  </a:lnTo>
                  <a:close/>
                </a:path>
                <a:path w="2496184" h="1766570">
                  <a:moveTo>
                    <a:pt x="1752752" y="921473"/>
                  </a:moveTo>
                  <a:lnTo>
                    <a:pt x="1751076" y="921956"/>
                  </a:lnTo>
                  <a:lnTo>
                    <a:pt x="1749056" y="922464"/>
                  </a:lnTo>
                  <a:lnTo>
                    <a:pt x="1747621" y="923544"/>
                  </a:lnTo>
                  <a:lnTo>
                    <a:pt x="1749806" y="923277"/>
                  </a:lnTo>
                  <a:lnTo>
                    <a:pt x="1751380" y="922477"/>
                  </a:lnTo>
                  <a:lnTo>
                    <a:pt x="1752752" y="921473"/>
                  </a:lnTo>
                  <a:close/>
                </a:path>
                <a:path w="2496184" h="1766570">
                  <a:moveTo>
                    <a:pt x="1776374" y="896454"/>
                  </a:moveTo>
                  <a:lnTo>
                    <a:pt x="1769211" y="897572"/>
                  </a:lnTo>
                  <a:lnTo>
                    <a:pt x="1766836" y="901382"/>
                  </a:lnTo>
                  <a:lnTo>
                    <a:pt x="1776374" y="896454"/>
                  </a:lnTo>
                  <a:close/>
                </a:path>
                <a:path w="2496184" h="1766570">
                  <a:moveTo>
                    <a:pt x="1776679" y="896302"/>
                  </a:moveTo>
                  <a:lnTo>
                    <a:pt x="1776374" y="896454"/>
                  </a:lnTo>
                  <a:lnTo>
                    <a:pt x="1776615" y="896416"/>
                  </a:lnTo>
                  <a:close/>
                </a:path>
                <a:path w="2496184" h="1766570">
                  <a:moveTo>
                    <a:pt x="1778698" y="891057"/>
                  </a:moveTo>
                  <a:lnTo>
                    <a:pt x="1773618" y="894207"/>
                  </a:lnTo>
                  <a:lnTo>
                    <a:pt x="1777403" y="891997"/>
                  </a:lnTo>
                  <a:lnTo>
                    <a:pt x="1778698" y="891057"/>
                  </a:lnTo>
                  <a:close/>
                </a:path>
                <a:path w="2496184" h="1766570">
                  <a:moveTo>
                    <a:pt x="1818805" y="897597"/>
                  </a:moveTo>
                  <a:lnTo>
                    <a:pt x="1808848" y="898791"/>
                  </a:lnTo>
                  <a:lnTo>
                    <a:pt x="1808391" y="898842"/>
                  </a:lnTo>
                  <a:lnTo>
                    <a:pt x="1808530" y="898944"/>
                  </a:lnTo>
                  <a:lnTo>
                    <a:pt x="1804504" y="901407"/>
                  </a:lnTo>
                  <a:lnTo>
                    <a:pt x="1808276" y="901636"/>
                  </a:lnTo>
                  <a:lnTo>
                    <a:pt x="1808784" y="899096"/>
                  </a:lnTo>
                  <a:lnTo>
                    <a:pt x="1812404" y="901382"/>
                  </a:lnTo>
                  <a:lnTo>
                    <a:pt x="1818805" y="897597"/>
                  </a:lnTo>
                  <a:close/>
                </a:path>
                <a:path w="2496184" h="1766570">
                  <a:moveTo>
                    <a:pt x="1819097" y="897572"/>
                  </a:moveTo>
                  <a:lnTo>
                    <a:pt x="1818805" y="897597"/>
                  </a:lnTo>
                  <a:lnTo>
                    <a:pt x="1819097" y="897572"/>
                  </a:lnTo>
                  <a:close/>
                </a:path>
                <a:path w="2496184" h="1766570">
                  <a:moveTo>
                    <a:pt x="1832737" y="873175"/>
                  </a:moveTo>
                  <a:lnTo>
                    <a:pt x="1832533" y="872185"/>
                  </a:lnTo>
                  <a:lnTo>
                    <a:pt x="1829371" y="873760"/>
                  </a:lnTo>
                  <a:lnTo>
                    <a:pt x="1832737" y="873175"/>
                  </a:lnTo>
                  <a:close/>
                </a:path>
                <a:path w="2496184" h="1766570">
                  <a:moveTo>
                    <a:pt x="1833079" y="874826"/>
                  </a:moveTo>
                  <a:lnTo>
                    <a:pt x="1832876" y="873150"/>
                  </a:lnTo>
                  <a:lnTo>
                    <a:pt x="1832851" y="873760"/>
                  </a:lnTo>
                  <a:lnTo>
                    <a:pt x="1833079" y="874826"/>
                  </a:lnTo>
                  <a:close/>
                </a:path>
                <a:path w="2496184" h="1766570">
                  <a:moveTo>
                    <a:pt x="1887689" y="856411"/>
                  </a:moveTo>
                  <a:lnTo>
                    <a:pt x="1883295" y="856894"/>
                  </a:lnTo>
                  <a:lnTo>
                    <a:pt x="1883410" y="858050"/>
                  </a:lnTo>
                  <a:lnTo>
                    <a:pt x="1885645" y="856894"/>
                  </a:lnTo>
                  <a:lnTo>
                    <a:pt x="1887689" y="856411"/>
                  </a:lnTo>
                  <a:close/>
                </a:path>
                <a:path w="2496184" h="1766570">
                  <a:moveTo>
                    <a:pt x="1916341" y="842022"/>
                  </a:moveTo>
                  <a:lnTo>
                    <a:pt x="1916112" y="841629"/>
                  </a:lnTo>
                  <a:lnTo>
                    <a:pt x="1915795" y="841349"/>
                  </a:lnTo>
                  <a:lnTo>
                    <a:pt x="1915515" y="841209"/>
                  </a:lnTo>
                  <a:lnTo>
                    <a:pt x="1915642" y="841552"/>
                  </a:lnTo>
                  <a:lnTo>
                    <a:pt x="1915934" y="841806"/>
                  </a:lnTo>
                  <a:lnTo>
                    <a:pt x="1916341" y="842022"/>
                  </a:lnTo>
                  <a:close/>
                </a:path>
                <a:path w="2496184" h="1766570">
                  <a:moveTo>
                    <a:pt x="1928063" y="845502"/>
                  </a:moveTo>
                  <a:lnTo>
                    <a:pt x="1927364" y="844854"/>
                  </a:lnTo>
                  <a:lnTo>
                    <a:pt x="1926729" y="845502"/>
                  </a:lnTo>
                  <a:lnTo>
                    <a:pt x="1928063" y="845502"/>
                  </a:lnTo>
                  <a:close/>
                </a:path>
                <a:path w="2496184" h="1766570">
                  <a:moveTo>
                    <a:pt x="1929282" y="842962"/>
                  </a:moveTo>
                  <a:lnTo>
                    <a:pt x="1925967" y="842962"/>
                  </a:lnTo>
                  <a:lnTo>
                    <a:pt x="1925281" y="842962"/>
                  </a:lnTo>
                  <a:lnTo>
                    <a:pt x="1922970" y="842962"/>
                  </a:lnTo>
                  <a:lnTo>
                    <a:pt x="1925129" y="844232"/>
                  </a:lnTo>
                  <a:lnTo>
                    <a:pt x="1925713" y="843343"/>
                  </a:lnTo>
                  <a:lnTo>
                    <a:pt x="1927364" y="844854"/>
                  </a:lnTo>
                  <a:lnTo>
                    <a:pt x="1929282" y="842962"/>
                  </a:lnTo>
                  <a:close/>
                </a:path>
                <a:path w="2496184" h="1766570">
                  <a:moveTo>
                    <a:pt x="1929511" y="844892"/>
                  </a:moveTo>
                  <a:lnTo>
                    <a:pt x="1928558" y="845502"/>
                  </a:lnTo>
                  <a:lnTo>
                    <a:pt x="1928812" y="846061"/>
                  </a:lnTo>
                  <a:lnTo>
                    <a:pt x="1929511" y="844892"/>
                  </a:lnTo>
                  <a:close/>
                </a:path>
                <a:path w="2496184" h="1766570">
                  <a:moveTo>
                    <a:pt x="1930577" y="844232"/>
                  </a:moveTo>
                  <a:lnTo>
                    <a:pt x="1929917" y="844232"/>
                  </a:lnTo>
                  <a:lnTo>
                    <a:pt x="1929511" y="844892"/>
                  </a:lnTo>
                  <a:lnTo>
                    <a:pt x="1930577" y="844232"/>
                  </a:lnTo>
                  <a:close/>
                </a:path>
                <a:path w="2496184" h="1766570">
                  <a:moveTo>
                    <a:pt x="1954999" y="827684"/>
                  </a:moveTo>
                  <a:lnTo>
                    <a:pt x="1953196" y="829779"/>
                  </a:lnTo>
                  <a:lnTo>
                    <a:pt x="1954428" y="829360"/>
                  </a:lnTo>
                  <a:lnTo>
                    <a:pt x="1954657" y="828865"/>
                  </a:lnTo>
                  <a:lnTo>
                    <a:pt x="1954847" y="828306"/>
                  </a:lnTo>
                  <a:lnTo>
                    <a:pt x="1954999" y="827684"/>
                  </a:lnTo>
                  <a:close/>
                </a:path>
                <a:path w="2496184" h="1766570">
                  <a:moveTo>
                    <a:pt x="1965680" y="840536"/>
                  </a:moveTo>
                  <a:lnTo>
                    <a:pt x="1965579" y="840371"/>
                  </a:lnTo>
                  <a:lnTo>
                    <a:pt x="1965083" y="840244"/>
                  </a:lnTo>
                  <a:lnTo>
                    <a:pt x="1964499" y="840130"/>
                  </a:lnTo>
                  <a:lnTo>
                    <a:pt x="1964715" y="840333"/>
                  </a:lnTo>
                  <a:lnTo>
                    <a:pt x="1965071" y="840498"/>
                  </a:lnTo>
                  <a:lnTo>
                    <a:pt x="1965680" y="840536"/>
                  </a:lnTo>
                  <a:close/>
                </a:path>
                <a:path w="2496184" h="1766570">
                  <a:moveTo>
                    <a:pt x="2005672" y="813981"/>
                  </a:moveTo>
                  <a:lnTo>
                    <a:pt x="2005533" y="813435"/>
                  </a:lnTo>
                  <a:lnTo>
                    <a:pt x="2005164" y="812850"/>
                  </a:lnTo>
                  <a:lnTo>
                    <a:pt x="2004517" y="812165"/>
                  </a:lnTo>
                  <a:lnTo>
                    <a:pt x="2003310" y="812431"/>
                  </a:lnTo>
                  <a:lnTo>
                    <a:pt x="2003818" y="815378"/>
                  </a:lnTo>
                  <a:lnTo>
                    <a:pt x="2003767" y="816749"/>
                  </a:lnTo>
                  <a:lnTo>
                    <a:pt x="2004060" y="815378"/>
                  </a:lnTo>
                  <a:lnTo>
                    <a:pt x="2004733" y="814539"/>
                  </a:lnTo>
                  <a:lnTo>
                    <a:pt x="2005672" y="813981"/>
                  </a:lnTo>
                  <a:close/>
                </a:path>
                <a:path w="2496184" h="1766570">
                  <a:moveTo>
                    <a:pt x="2017001" y="809028"/>
                  </a:moveTo>
                  <a:lnTo>
                    <a:pt x="2012264" y="809421"/>
                  </a:lnTo>
                  <a:lnTo>
                    <a:pt x="2012302" y="808736"/>
                  </a:lnTo>
                  <a:lnTo>
                    <a:pt x="2009863" y="810628"/>
                  </a:lnTo>
                  <a:lnTo>
                    <a:pt x="2009279" y="811098"/>
                  </a:lnTo>
                  <a:lnTo>
                    <a:pt x="2012823" y="810971"/>
                  </a:lnTo>
                  <a:lnTo>
                    <a:pt x="2017001" y="809028"/>
                  </a:lnTo>
                  <a:close/>
                </a:path>
                <a:path w="2496184" h="1766570">
                  <a:moveTo>
                    <a:pt x="2037664" y="808672"/>
                  </a:moveTo>
                  <a:lnTo>
                    <a:pt x="2032990" y="810323"/>
                  </a:lnTo>
                  <a:lnTo>
                    <a:pt x="2033282" y="810717"/>
                  </a:lnTo>
                  <a:lnTo>
                    <a:pt x="2037664" y="808672"/>
                  </a:lnTo>
                  <a:close/>
                </a:path>
                <a:path w="2496184" h="1766570">
                  <a:moveTo>
                    <a:pt x="2040826" y="817562"/>
                  </a:moveTo>
                  <a:lnTo>
                    <a:pt x="2039035" y="818819"/>
                  </a:lnTo>
                  <a:lnTo>
                    <a:pt x="2040788" y="818476"/>
                  </a:lnTo>
                  <a:lnTo>
                    <a:pt x="2040826" y="817562"/>
                  </a:lnTo>
                  <a:close/>
                </a:path>
                <a:path w="2496184" h="1766570">
                  <a:moveTo>
                    <a:pt x="2045487" y="817562"/>
                  </a:moveTo>
                  <a:lnTo>
                    <a:pt x="2040788" y="818476"/>
                  </a:lnTo>
                  <a:lnTo>
                    <a:pt x="2040724" y="820102"/>
                  </a:lnTo>
                  <a:lnTo>
                    <a:pt x="2045487" y="817562"/>
                  </a:lnTo>
                  <a:close/>
                </a:path>
                <a:path w="2496184" h="1766570">
                  <a:moveTo>
                    <a:pt x="2046757" y="802563"/>
                  </a:moveTo>
                  <a:lnTo>
                    <a:pt x="2042655" y="800963"/>
                  </a:lnTo>
                  <a:lnTo>
                    <a:pt x="2046300" y="799630"/>
                  </a:lnTo>
                  <a:lnTo>
                    <a:pt x="2041804" y="799858"/>
                  </a:lnTo>
                  <a:lnTo>
                    <a:pt x="2042134" y="800773"/>
                  </a:lnTo>
                  <a:lnTo>
                    <a:pt x="2042566" y="802259"/>
                  </a:lnTo>
                  <a:lnTo>
                    <a:pt x="2038362" y="804227"/>
                  </a:lnTo>
                  <a:lnTo>
                    <a:pt x="2041131" y="803567"/>
                  </a:lnTo>
                  <a:lnTo>
                    <a:pt x="2043950" y="803084"/>
                  </a:lnTo>
                  <a:lnTo>
                    <a:pt x="2046757" y="802563"/>
                  </a:lnTo>
                  <a:close/>
                </a:path>
                <a:path w="2496184" h="1766570">
                  <a:moveTo>
                    <a:pt x="2088184" y="792162"/>
                  </a:moveTo>
                  <a:lnTo>
                    <a:pt x="2087829" y="792162"/>
                  </a:lnTo>
                  <a:lnTo>
                    <a:pt x="2087803" y="792391"/>
                  </a:lnTo>
                  <a:lnTo>
                    <a:pt x="2088184" y="792162"/>
                  </a:lnTo>
                  <a:close/>
                </a:path>
                <a:path w="2496184" h="1766570">
                  <a:moveTo>
                    <a:pt x="2090661" y="804710"/>
                  </a:moveTo>
                  <a:lnTo>
                    <a:pt x="2090077" y="804506"/>
                  </a:lnTo>
                  <a:lnTo>
                    <a:pt x="2084489" y="802589"/>
                  </a:lnTo>
                  <a:lnTo>
                    <a:pt x="2082800" y="804951"/>
                  </a:lnTo>
                  <a:lnTo>
                    <a:pt x="2085187" y="804506"/>
                  </a:lnTo>
                  <a:lnTo>
                    <a:pt x="2089251" y="805446"/>
                  </a:lnTo>
                  <a:lnTo>
                    <a:pt x="2090661" y="804710"/>
                  </a:lnTo>
                  <a:close/>
                </a:path>
                <a:path w="2496184" h="1766570">
                  <a:moveTo>
                    <a:pt x="2091702" y="804164"/>
                  </a:moveTo>
                  <a:lnTo>
                    <a:pt x="2090661" y="804710"/>
                  </a:lnTo>
                  <a:lnTo>
                    <a:pt x="2091283" y="804926"/>
                  </a:lnTo>
                  <a:lnTo>
                    <a:pt x="2091702" y="804164"/>
                  </a:lnTo>
                  <a:close/>
                </a:path>
                <a:path w="2496184" h="1766570">
                  <a:moveTo>
                    <a:pt x="2092350" y="802970"/>
                  </a:moveTo>
                  <a:lnTo>
                    <a:pt x="2091702" y="804164"/>
                  </a:lnTo>
                  <a:lnTo>
                    <a:pt x="2092299" y="803859"/>
                  </a:lnTo>
                  <a:lnTo>
                    <a:pt x="2092350" y="802970"/>
                  </a:lnTo>
                  <a:close/>
                </a:path>
                <a:path w="2496184" h="1766570">
                  <a:moveTo>
                    <a:pt x="2092528" y="802322"/>
                  </a:moveTo>
                  <a:lnTo>
                    <a:pt x="2092413" y="801839"/>
                  </a:lnTo>
                  <a:lnTo>
                    <a:pt x="2092350" y="802970"/>
                  </a:lnTo>
                  <a:lnTo>
                    <a:pt x="2092490" y="802690"/>
                  </a:lnTo>
                  <a:lnTo>
                    <a:pt x="2092528" y="802322"/>
                  </a:lnTo>
                  <a:close/>
                </a:path>
                <a:path w="2496184" h="1766570">
                  <a:moveTo>
                    <a:pt x="2101697" y="799871"/>
                  </a:moveTo>
                  <a:lnTo>
                    <a:pt x="2099589" y="800519"/>
                  </a:lnTo>
                  <a:lnTo>
                    <a:pt x="2100580" y="800315"/>
                  </a:lnTo>
                  <a:lnTo>
                    <a:pt x="2101227" y="800125"/>
                  </a:lnTo>
                  <a:lnTo>
                    <a:pt x="2101697" y="799871"/>
                  </a:lnTo>
                  <a:close/>
                </a:path>
                <a:path w="2496184" h="1766570">
                  <a:moveTo>
                    <a:pt x="2103145" y="798842"/>
                  </a:moveTo>
                  <a:lnTo>
                    <a:pt x="2103056" y="798423"/>
                  </a:lnTo>
                  <a:lnTo>
                    <a:pt x="2102675" y="798271"/>
                  </a:lnTo>
                  <a:lnTo>
                    <a:pt x="2102612" y="799058"/>
                  </a:lnTo>
                  <a:lnTo>
                    <a:pt x="2102332" y="799528"/>
                  </a:lnTo>
                  <a:lnTo>
                    <a:pt x="2101710" y="799871"/>
                  </a:lnTo>
                  <a:lnTo>
                    <a:pt x="2103132" y="799287"/>
                  </a:lnTo>
                  <a:lnTo>
                    <a:pt x="2103145" y="798842"/>
                  </a:lnTo>
                  <a:close/>
                </a:path>
                <a:path w="2496184" h="1766570">
                  <a:moveTo>
                    <a:pt x="2104567" y="797242"/>
                  </a:moveTo>
                  <a:lnTo>
                    <a:pt x="2103348" y="795108"/>
                  </a:lnTo>
                  <a:lnTo>
                    <a:pt x="2101113" y="795972"/>
                  </a:lnTo>
                  <a:lnTo>
                    <a:pt x="2102612" y="790892"/>
                  </a:lnTo>
                  <a:lnTo>
                    <a:pt x="2096960" y="795972"/>
                  </a:lnTo>
                  <a:lnTo>
                    <a:pt x="2095220" y="794702"/>
                  </a:lnTo>
                  <a:lnTo>
                    <a:pt x="2093569" y="793432"/>
                  </a:lnTo>
                  <a:lnTo>
                    <a:pt x="2096592" y="792162"/>
                  </a:lnTo>
                  <a:lnTo>
                    <a:pt x="2091334" y="790892"/>
                  </a:lnTo>
                  <a:lnTo>
                    <a:pt x="2092896" y="794702"/>
                  </a:lnTo>
                  <a:lnTo>
                    <a:pt x="2088235" y="793432"/>
                  </a:lnTo>
                  <a:lnTo>
                    <a:pt x="2087689" y="793432"/>
                  </a:lnTo>
                  <a:lnTo>
                    <a:pt x="2087803" y="792391"/>
                  </a:lnTo>
                  <a:lnTo>
                    <a:pt x="2083993" y="794702"/>
                  </a:lnTo>
                  <a:lnTo>
                    <a:pt x="2084628" y="793432"/>
                  </a:lnTo>
                  <a:lnTo>
                    <a:pt x="2082368" y="792162"/>
                  </a:lnTo>
                  <a:lnTo>
                    <a:pt x="2076450" y="792162"/>
                  </a:lnTo>
                  <a:lnTo>
                    <a:pt x="2073097" y="798512"/>
                  </a:lnTo>
                  <a:lnTo>
                    <a:pt x="2069058" y="797242"/>
                  </a:lnTo>
                  <a:lnTo>
                    <a:pt x="2069680" y="795972"/>
                  </a:lnTo>
                  <a:lnTo>
                    <a:pt x="2064931" y="798512"/>
                  </a:lnTo>
                  <a:lnTo>
                    <a:pt x="2064562" y="801052"/>
                  </a:lnTo>
                  <a:lnTo>
                    <a:pt x="2064854" y="802322"/>
                  </a:lnTo>
                  <a:lnTo>
                    <a:pt x="2062073" y="806132"/>
                  </a:lnTo>
                  <a:lnTo>
                    <a:pt x="2054059" y="799782"/>
                  </a:lnTo>
                  <a:lnTo>
                    <a:pt x="2053882" y="803592"/>
                  </a:lnTo>
                  <a:lnTo>
                    <a:pt x="2051494" y="803592"/>
                  </a:lnTo>
                  <a:lnTo>
                    <a:pt x="2049576" y="806132"/>
                  </a:lnTo>
                  <a:lnTo>
                    <a:pt x="2047430" y="805713"/>
                  </a:lnTo>
                  <a:lnTo>
                    <a:pt x="2051494" y="803592"/>
                  </a:lnTo>
                  <a:lnTo>
                    <a:pt x="2050288" y="803592"/>
                  </a:lnTo>
                  <a:lnTo>
                    <a:pt x="2050338" y="802322"/>
                  </a:lnTo>
                  <a:lnTo>
                    <a:pt x="2047100" y="805649"/>
                  </a:lnTo>
                  <a:lnTo>
                    <a:pt x="2043036" y="804862"/>
                  </a:lnTo>
                  <a:lnTo>
                    <a:pt x="2034565" y="812482"/>
                  </a:lnTo>
                  <a:lnTo>
                    <a:pt x="2033638" y="811212"/>
                  </a:lnTo>
                  <a:lnTo>
                    <a:pt x="2033282" y="810717"/>
                  </a:lnTo>
                  <a:lnTo>
                    <a:pt x="2032228" y="811212"/>
                  </a:lnTo>
                  <a:lnTo>
                    <a:pt x="2031822" y="810742"/>
                  </a:lnTo>
                  <a:lnTo>
                    <a:pt x="2032990" y="810323"/>
                  </a:lnTo>
                  <a:lnTo>
                    <a:pt x="2031784" y="808672"/>
                  </a:lnTo>
                  <a:lnTo>
                    <a:pt x="2031136" y="809955"/>
                  </a:lnTo>
                  <a:lnTo>
                    <a:pt x="2028888" y="807402"/>
                  </a:lnTo>
                  <a:lnTo>
                    <a:pt x="2025650" y="815022"/>
                  </a:lnTo>
                  <a:lnTo>
                    <a:pt x="2019820" y="813752"/>
                  </a:lnTo>
                  <a:lnTo>
                    <a:pt x="2020506" y="811212"/>
                  </a:lnTo>
                  <a:lnTo>
                    <a:pt x="2025789" y="811212"/>
                  </a:lnTo>
                  <a:lnTo>
                    <a:pt x="2019935" y="809942"/>
                  </a:lnTo>
                  <a:lnTo>
                    <a:pt x="2018322" y="815022"/>
                  </a:lnTo>
                  <a:lnTo>
                    <a:pt x="2009698" y="812482"/>
                  </a:lnTo>
                  <a:lnTo>
                    <a:pt x="2005685" y="815022"/>
                  </a:lnTo>
                  <a:lnTo>
                    <a:pt x="2006650" y="818832"/>
                  </a:lnTo>
                  <a:lnTo>
                    <a:pt x="1996846" y="818832"/>
                  </a:lnTo>
                  <a:lnTo>
                    <a:pt x="1990039" y="822642"/>
                  </a:lnTo>
                  <a:lnTo>
                    <a:pt x="1990090" y="821372"/>
                  </a:lnTo>
                  <a:lnTo>
                    <a:pt x="1975840" y="825182"/>
                  </a:lnTo>
                  <a:lnTo>
                    <a:pt x="1968690" y="826452"/>
                  </a:lnTo>
                  <a:lnTo>
                    <a:pt x="1968690" y="825182"/>
                  </a:lnTo>
                  <a:lnTo>
                    <a:pt x="1968665" y="826452"/>
                  </a:lnTo>
                  <a:lnTo>
                    <a:pt x="1968614" y="830262"/>
                  </a:lnTo>
                  <a:lnTo>
                    <a:pt x="1961476" y="831532"/>
                  </a:lnTo>
                  <a:lnTo>
                    <a:pt x="1956701" y="834072"/>
                  </a:lnTo>
                  <a:lnTo>
                    <a:pt x="1956155" y="831532"/>
                  </a:lnTo>
                  <a:lnTo>
                    <a:pt x="1956765" y="830262"/>
                  </a:lnTo>
                  <a:lnTo>
                    <a:pt x="1959152" y="828992"/>
                  </a:lnTo>
                  <a:lnTo>
                    <a:pt x="1954428" y="830262"/>
                  </a:lnTo>
                  <a:lnTo>
                    <a:pt x="1953717" y="831532"/>
                  </a:lnTo>
                  <a:lnTo>
                    <a:pt x="1952447" y="832802"/>
                  </a:lnTo>
                  <a:lnTo>
                    <a:pt x="1949526" y="834072"/>
                  </a:lnTo>
                  <a:lnTo>
                    <a:pt x="1949767" y="831532"/>
                  </a:lnTo>
                  <a:lnTo>
                    <a:pt x="1943531" y="832802"/>
                  </a:lnTo>
                  <a:lnTo>
                    <a:pt x="1938147" y="837882"/>
                  </a:lnTo>
                  <a:lnTo>
                    <a:pt x="1929498" y="839152"/>
                  </a:lnTo>
                  <a:lnTo>
                    <a:pt x="1929955" y="841692"/>
                  </a:lnTo>
                  <a:lnTo>
                    <a:pt x="1938337" y="844232"/>
                  </a:lnTo>
                  <a:lnTo>
                    <a:pt x="1930514" y="849312"/>
                  </a:lnTo>
                  <a:lnTo>
                    <a:pt x="1929701" y="848042"/>
                  </a:lnTo>
                  <a:lnTo>
                    <a:pt x="1929130" y="846772"/>
                  </a:lnTo>
                  <a:lnTo>
                    <a:pt x="1928812" y="846061"/>
                  </a:lnTo>
                  <a:lnTo>
                    <a:pt x="1928393" y="846772"/>
                  </a:lnTo>
                  <a:lnTo>
                    <a:pt x="1926729" y="845502"/>
                  </a:lnTo>
                  <a:lnTo>
                    <a:pt x="1925091" y="845502"/>
                  </a:lnTo>
                  <a:lnTo>
                    <a:pt x="1924443" y="844232"/>
                  </a:lnTo>
                  <a:lnTo>
                    <a:pt x="1922437" y="845502"/>
                  </a:lnTo>
                  <a:lnTo>
                    <a:pt x="1922297" y="844232"/>
                  </a:lnTo>
                  <a:lnTo>
                    <a:pt x="1922970" y="842962"/>
                  </a:lnTo>
                  <a:lnTo>
                    <a:pt x="1922564" y="842962"/>
                  </a:lnTo>
                  <a:lnTo>
                    <a:pt x="1918169" y="844232"/>
                  </a:lnTo>
                  <a:lnTo>
                    <a:pt x="1916328" y="842962"/>
                  </a:lnTo>
                  <a:lnTo>
                    <a:pt x="1917026" y="844232"/>
                  </a:lnTo>
                  <a:lnTo>
                    <a:pt x="1917268" y="845502"/>
                  </a:lnTo>
                  <a:lnTo>
                    <a:pt x="1914956" y="846772"/>
                  </a:lnTo>
                  <a:lnTo>
                    <a:pt x="1908797" y="849312"/>
                  </a:lnTo>
                  <a:lnTo>
                    <a:pt x="1911985" y="845502"/>
                  </a:lnTo>
                  <a:lnTo>
                    <a:pt x="1908009" y="845502"/>
                  </a:lnTo>
                  <a:lnTo>
                    <a:pt x="1906981" y="846772"/>
                  </a:lnTo>
                  <a:lnTo>
                    <a:pt x="1902510" y="846772"/>
                  </a:lnTo>
                  <a:lnTo>
                    <a:pt x="1903463" y="850582"/>
                  </a:lnTo>
                  <a:lnTo>
                    <a:pt x="1901647" y="850582"/>
                  </a:lnTo>
                  <a:lnTo>
                    <a:pt x="1900809" y="849312"/>
                  </a:lnTo>
                  <a:lnTo>
                    <a:pt x="1899818" y="849312"/>
                  </a:lnTo>
                  <a:lnTo>
                    <a:pt x="1897062" y="851852"/>
                  </a:lnTo>
                  <a:lnTo>
                    <a:pt x="1884921" y="855662"/>
                  </a:lnTo>
                  <a:lnTo>
                    <a:pt x="1887689" y="856411"/>
                  </a:lnTo>
                  <a:lnTo>
                    <a:pt x="1889683" y="856932"/>
                  </a:lnTo>
                  <a:lnTo>
                    <a:pt x="1890102" y="856932"/>
                  </a:lnTo>
                  <a:lnTo>
                    <a:pt x="1882444" y="860742"/>
                  </a:lnTo>
                  <a:lnTo>
                    <a:pt x="1865566" y="865822"/>
                  </a:lnTo>
                  <a:lnTo>
                    <a:pt x="1857616" y="868362"/>
                  </a:lnTo>
                  <a:lnTo>
                    <a:pt x="1857260" y="868362"/>
                  </a:lnTo>
                  <a:lnTo>
                    <a:pt x="1851431" y="870902"/>
                  </a:lnTo>
                  <a:lnTo>
                    <a:pt x="1843595" y="873442"/>
                  </a:lnTo>
                  <a:lnTo>
                    <a:pt x="1839950" y="877252"/>
                  </a:lnTo>
                  <a:lnTo>
                    <a:pt x="1838109" y="878522"/>
                  </a:lnTo>
                  <a:lnTo>
                    <a:pt x="1834908" y="877252"/>
                  </a:lnTo>
                  <a:lnTo>
                    <a:pt x="1835251" y="875982"/>
                  </a:lnTo>
                  <a:lnTo>
                    <a:pt x="1830781" y="878522"/>
                  </a:lnTo>
                  <a:lnTo>
                    <a:pt x="1830603" y="879792"/>
                  </a:lnTo>
                  <a:lnTo>
                    <a:pt x="1823186" y="881062"/>
                  </a:lnTo>
                  <a:lnTo>
                    <a:pt x="1824545" y="879792"/>
                  </a:lnTo>
                  <a:lnTo>
                    <a:pt x="1827060" y="877443"/>
                  </a:lnTo>
                  <a:lnTo>
                    <a:pt x="1827568" y="877252"/>
                  </a:lnTo>
                  <a:lnTo>
                    <a:pt x="1827187" y="877316"/>
                  </a:lnTo>
                  <a:lnTo>
                    <a:pt x="1826983" y="877366"/>
                  </a:lnTo>
                  <a:lnTo>
                    <a:pt x="1821091" y="878522"/>
                  </a:lnTo>
                  <a:lnTo>
                    <a:pt x="1819109" y="878522"/>
                  </a:lnTo>
                  <a:lnTo>
                    <a:pt x="1813585" y="883602"/>
                  </a:lnTo>
                  <a:lnTo>
                    <a:pt x="1814842" y="879792"/>
                  </a:lnTo>
                  <a:lnTo>
                    <a:pt x="1807743" y="882332"/>
                  </a:lnTo>
                  <a:lnTo>
                    <a:pt x="1805114" y="884872"/>
                  </a:lnTo>
                  <a:lnTo>
                    <a:pt x="1810118" y="884872"/>
                  </a:lnTo>
                  <a:lnTo>
                    <a:pt x="1806994" y="886142"/>
                  </a:lnTo>
                  <a:lnTo>
                    <a:pt x="1801063" y="887412"/>
                  </a:lnTo>
                  <a:lnTo>
                    <a:pt x="1801317" y="883602"/>
                  </a:lnTo>
                  <a:lnTo>
                    <a:pt x="1792058" y="887412"/>
                  </a:lnTo>
                  <a:lnTo>
                    <a:pt x="1784553" y="892492"/>
                  </a:lnTo>
                  <a:lnTo>
                    <a:pt x="1777415" y="896302"/>
                  </a:lnTo>
                  <a:lnTo>
                    <a:pt x="1776615" y="896416"/>
                  </a:lnTo>
                  <a:lnTo>
                    <a:pt x="1774812" y="900112"/>
                  </a:lnTo>
                  <a:lnTo>
                    <a:pt x="1768868" y="902652"/>
                  </a:lnTo>
                  <a:lnTo>
                    <a:pt x="1760943" y="900112"/>
                  </a:lnTo>
                  <a:lnTo>
                    <a:pt x="1759127" y="900112"/>
                  </a:lnTo>
                  <a:lnTo>
                    <a:pt x="1750466" y="902652"/>
                  </a:lnTo>
                  <a:lnTo>
                    <a:pt x="1753743" y="909002"/>
                  </a:lnTo>
                  <a:lnTo>
                    <a:pt x="1744967" y="910272"/>
                  </a:lnTo>
                  <a:lnTo>
                    <a:pt x="1746516" y="911542"/>
                  </a:lnTo>
                  <a:lnTo>
                    <a:pt x="1748802" y="914082"/>
                  </a:lnTo>
                  <a:lnTo>
                    <a:pt x="1743100" y="917892"/>
                  </a:lnTo>
                  <a:lnTo>
                    <a:pt x="1737220" y="919162"/>
                  </a:lnTo>
                  <a:lnTo>
                    <a:pt x="1733969" y="915352"/>
                  </a:lnTo>
                  <a:lnTo>
                    <a:pt x="1729092" y="915352"/>
                  </a:lnTo>
                  <a:lnTo>
                    <a:pt x="1726247" y="915352"/>
                  </a:lnTo>
                  <a:lnTo>
                    <a:pt x="1724469" y="915352"/>
                  </a:lnTo>
                  <a:lnTo>
                    <a:pt x="1720951" y="919162"/>
                  </a:lnTo>
                  <a:lnTo>
                    <a:pt x="1713014" y="921702"/>
                  </a:lnTo>
                  <a:lnTo>
                    <a:pt x="1716163" y="921702"/>
                  </a:lnTo>
                  <a:lnTo>
                    <a:pt x="1714969" y="922972"/>
                  </a:lnTo>
                  <a:lnTo>
                    <a:pt x="1709343" y="925512"/>
                  </a:lnTo>
                  <a:lnTo>
                    <a:pt x="1707756" y="926782"/>
                  </a:lnTo>
                  <a:lnTo>
                    <a:pt x="1706994" y="929322"/>
                  </a:lnTo>
                  <a:lnTo>
                    <a:pt x="1703844" y="930592"/>
                  </a:lnTo>
                  <a:lnTo>
                    <a:pt x="1698840" y="931862"/>
                  </a:lnTo>
                  <a:lnTo>
                    <a:pt x="1703527" y="926782"/>
                  </a:lnTo>
                  <a:lnTo>
                    <a:pt x="1696669" y="930592"/>
                  </a:lnTo>
                  <a:lnTo>
                    <a:pt x="1691563" y="931862"/>
                  </a:lnTo>
                  <a:lnTo>
                    <a:pt x="1695767" y="926782"/>
                  </a:lnTo>
                  <a:lnTo>
                    <a:pt x="1689900" y="931862"/>
                  </a:lnTo>
                  <a:lnTo>
                    <a:pt x="1682343" y="930592"/>
                  </a:lnTo>
                  <a:lnTo>
                    <a:pt x="1678241" y="933132"/>
                  </a:lnTo>
                  <a:lnTo>
                    <a:pt x="1681441" y="930592"/>
                  </a:lnTo>
                  <a:lnTo>
                    <a:pt x="1679536" y="931862"/>
                  </a:lnTo>
                  <a:lnTo>
                    <a:pt x="1675955" y="933132"/>
                  </a:lnTo>
                  <a:lnTo>
                    <a:pt x="1679028" y="934402"/>
                  </a:lnTo>
                  <a:lnTo>
                    <a:pt x="1676742" y="935672"/>
                  </a:lnTo>
                  <a:lnTo>
                    <a:pt x="1674952" y="935672"/>
                  </a:lnTo>
                  <a:lnTo>
                    <a:pt x="1674558" y="934402"/>
                  </a:lnTo>
                  <a:lnTo>
                    <a:pt x="1673047" y="936942"/>
                  </a:lnTo>
                  <a:lnTo>
                    <a:pt x="1677936" y="938212"/>
                  </a:lnTo>
                  <a:lnTo>
                    <a:pt x="1674533" y="942022"/>
                  </a:lnTo>
                  <a:lnTo>
                    <a:pt x="1671193" y="942022"/>
                  </a:lnTo>
                  <a:lnTo>
                    <a:pt x="1666506" y="947102"/>
                  </a:lnTo>
                  <a:lnTo>
                    <a:pt x="1664157" y="944562"/>
                  </a:lnTo>
                  <a:lnTo>
                    <a:pt x="1667852" y="943292"/>
                  </a:lnTo>
                  <a:lnTo>
                    <a:pt x="1667395" y="942022"/>
                  </a:lnTo>
                  <a:lnTo>
                    <a:pt x="1666570" y="940752"/>
                  </a:lnTo>
                  <a:lnTo>
                    <a:pt x="1663738" y="940752"/>
                  </a:lnTo>
                  <a:lnTo>
                    <a:pt x="1663255" y="940752"/>
                  </a:lnTo>
                  <a:lnTo>
                    <a:pt x="1659648" y="940752"/>
                  </a:lnTo>
                  <a:lnTo>
                    <a:pt x="1658327" y="943292"/>
                  </a:lnTo>
                  <a:lnTo>
                    <a:pt x="1657172" y="945832"/>
                  </a:lnTo>
                  <a:lnTo>
                    <a:pt x="1653070" y="948372"/>
                  </a:lnTo>
                  <a:lnTo>
                    <a:pt x="1653413" y="945832"/>
                  </a:lnTo>
                  <a:lnTo>
                    <a:pt x="1651850" y="945832"/>
                  </a:lnTo>
                  <a:lnTo>
                    <a:pt x="1651279" y="949642"/>
                  </a:lnTo>
                  <a:lnTo>
                    <a:pt x="1648637" y="952182"/>
                  </a:lnTo>
                  <a:lnTo>
                    <a:pt x="1642376" y="953452"/>
                  </a:lnTo>
                  <a:lnTo>
                    <a:pt x="1642960" y="955992"/>
                  </a:lnTo>
                  <a:lnTo>
                    <a:pt x="1639925" y="957262"/>
                  </a:lnTo>
                  <a:lnTo>
                    <a:pt x="1643595" y="955992"/>
                  </a:lnTo>
                  <a:lnTo>
                    <a:pt x="1643227" y="958532"/>
                  </a:lnTo>
                  <a:lnTo>
                    <a:pt x="1640319" y="959802"/>
                  </a:lnTo>
                  <a:lnTo>
                    <a:pt x="1636649" y="961072"/>
                  </a:lnTo>
                  <a:lnTo>
                    <a:pt x="1635150" y="963612"/>
                  </a:lnTo>
                  <a:lnTo>
                    <a:pt x="1626806" y="961072"/>
                  </a:lnTo>
                  <a:lnTo>
                    <a:pt x="1621675" y="964882"/>
                  </a:lnTo>
                  <a:lnTo>
                    <a:pt x="1618310" y="964882"/>
                  </a:lnTo>
                  <a:lnTo>
                    <a:pt x="1619897" y="962342"/>
                  </a:lnTo>
                  <a:lnTo>
                    <a:pt x="1617052" y="962342"/>
                  </a:lnTo>
                  <a:lnTo>
                    <a:pt x="1615706" y="963549"/>
                  </a:lnTo>
                  <a:lnTo>
                    <a:pt x="1615706" y="968692"/>
                  </a:lnTo>
                  <a:lnTo>
                    <a:pt x="1613027" y="971232"/>
                  </a:lnTo>
                  <a:lnTo>
                    <a:pt x="1615706" y="972502"/>
                  </a:lnTo>
                  <a:lnTo>
                    <a:pt x="1611007" y="971562"/>
                  </a:lnTo>
                  <a:lnTo>
                    <a:pt x="1611287" y="971232"/>
                  </a:lnTo>
                  <a:lnTo>
                    <a:pt x="1613420" y="968692"/>
                  </a:lnTo>
                  <a:lnTo>
                    <a:pt x="1615706" y="968692"/>
                  </a:lnTo>
                  <a:lnTo>
                    <a:pt x="1615706" y="963549"/>
                  </a:lnTo>
                  <a:lnTo>
                    <a:pt x="1611337" y="967422"/>
                  </a:lnTo>
                  <a:lnTo>
                    <a:pt x="1608670" y="963612"/>
                  </a:lnTo>
                  <a:lnTo>
                    <a:pt x="1602460" y="968692"/>
                  </a:lnTo>
                  <a:lnTo>
                    <a:pt x="1605572" y="969962"/>
                  </a:lnTo>
                  <a:lnTo>
                    <a:pt x="1601749" y="973772"/>
                  </a:lnTo>
                  <a:lnTo>
                    <a:pt x="1612595" y="967422"/>
                  </a:lnTo>
                  <a:lnTo>
                    <a:pt x="1606715" y="973772"/>
                  </a:lnTo>
                  <a:lnTo>
                    <a:pt x="1608797" y="973010"/>
                  </a:lnTo>
                  <a:lnTo>
                    <a:pt x="1607159" y="978852"/>
                  </a:lnTo>
                  <a:lnTo>
                    <a:pt x="1600530" y="978852"/>
                  </a:lnTo>
                  <a:lnTo>
                    <a:pt x="1598002" y="973772"/>
                  </a:lnTo>
                  <a:lnTo>
                    <a:pt x="1591716" y="976312"/>
                  </a:lnTo>
                  <a:lnTo>
                    <a:pt x="1586293" y="980122"/>
                  </a:lnTo>
                  <a:lnTo>
                    <a:pt x="1580515" y="983932"/>
                  </a:lnTo>
                  <a:lnTo>
                    <a:pt x="1573110" y="987742"/>
                  </a:lnTo>
                  <a:lnTo>
                    <a:pt x="1577060" y="986472"/>
                  </a:lnTo>
                  <a:lnTo>
                    <a:pt x="1576692" y="990282"/>
                  </a:lnTo>
                  <a:lnTo>
                    <a:pt x="1570545" y="990282"/>
                  </a:lnTo>
                  <a:lnTo>
                    <a:pt x="1567484" y="992822"/>
                  </a:lnTo>
                  <a:lnTo>
                    <a:pt x="1566887" y="991552"/>
                  </a:lnTo>
                  <a:lnTo>
                    <a:pt x="1562303" y="991552"/>
                  </a:lnTo>
                  <a:lnTo>
                    <a:pt x="1563166" y="992822"/>
                  </a:lnTo>
                  <a:lnTo>
                    <a:pt x="1554327" y="995362"/>
                  </a:lnTo>
                  <a:lnTo>
                    <a:pt x="1555191" y="999172"/>
                  </a:lnTo>
                  <a:lnTo>
                    <a:pt x="1549146" y="999172"/>
                  </a:lnTo>
                  <a:lnTo>
                    <a:pt x="1539913" y="1002982"/>
                  </a:lnTo>
                  <a:lnTo>
                    <a:pt x="1541843" y="1009332"/>
                  </a:lnTo>
                  <a:lnTo>
                    <a:pt x="1533144" y="1013142"/>
                  </a:lnTo>
                  <a:lnTo>
                    <a:pt x="1534160" y="1010602"/>
                  </a:lnTo>
                  <a:lnTo>
                    <a:pt x="1534655" y="1009332"/>
                  </a:lnTo>
                  <a:lnTo>
                    <a:pt x="1530172" y="1010602"/>
                  </a:lnTo>
                  <a:lnTo>
                    <a:pt x="1535061" y="1005522"/>
                  </a:lnTo>
                  <a:lnTo>
                    <a:pt x="1532255" y="1006792"/>
                  </a:lnTo>
                  <a:lnTo>
                    <a:pt x="1529562" y="1008062"/>
                  </a:lnTo>
                  <a:lnTo>
                    <a:pt x="1530172" y="1009332"/>
                  </a:lnTo>
                  <a:lnTo>
                    <a:pt x="1527949" y="1009332"/>
                  </a:lnTo>
                  <a:lnTo>
                    <a:pt x="1523669" y="1015682"/>
                  </a:lnTo>
                  <a:lnTo>
                    <a:pt x="1520202" y="1015682"/>
                  </a:lnTo>
                  <a:lnTo>
                    <a:pt x="1519440" y="1016952"/>
                  </a:lnTo>
                  <a:lnTo>
                    <a:pt x="1520050" y="1019492"/>
                  </a:lnTo>
                  <a:lnTo>
                    <a:pt x="1516824" y="1020762"/>
                  </a:lnTo>
                  <a:lnTo>
                    <a:pt x="1512176" y="1023302"/>
                  </a:lnTo>
                  <a:lnTo>
                    <a:pt x="1515922" y="1023302"/>
                  </a:lnTo>
                  <a:lnTo>
                    <a:pt x="1507274" y="1025842"/>
                  </a:lnTo>
                  <a:lnTo>
                    <a:pt x="1498650" y="1029652"/>
                  </a:lnTo>
                  <a:lnTo>
                    <a:pt x="1490306" y="1034732"/>
                  </a:lnTo>
                  <a:lnTo>
                    <a:pt x="1482496" y="1036002"/>
                  </a:lnTo>
                  <a:lnTo>
                    <a:pt x="1476806" y="1039812"/>
                  </a:lnTo>
                  <a:lnTo>
                    <a:pt x="1469872" y="1044892"/>
                  </a:lnTo>
                  <a:lnTo>
                    <a:pt x="1464487" y="1047432"/>
                  </a:lnTo>
                  <a:lnTo>
                    <a:pt x="1464538" y="1046556"/>
                  </a:lnTo>
                  <a:lnTo>
                    <a:pt x="1461160" y="1048702"/>
                  </a:lnTo>
                  <a:lnTo>
                    <a:pt x="1459890" y="1051242"/>
                  </a:lnTo>
                  <a:lnTo>
                    <a:pt x="1458404" y="1053782"/>
                  </a:lnTo>
                  <a:lnTo>
                    <a:pt x="1453769" y="1056322"/>
                  </a:lnTo>
                  <a:lnTo>
                    <a:pt x="1447800" y="1056322"/>
                  </a:lnTo>
                  <a:lnTo>
                    <a:pt x="1457452" y="1052512"/>
                  </a:lnTo>
                  <a:lnTo>
                    <a:pt x="1454124" y="1052512"/>
                  </a:lnTo>
                  <a:lnTo>
                    <a:pt x="1449692" y="1047432"/>
                  </a:lnTo>
                  <a:lnTo>
                    <a:pt x="1444231" y="1058862"/>
                  </a:lnTo>
                  <a:lnTo>
                    <a:pt x="1436560" y="1058862"/>
                  </a:lnTo>
                  <a:lnTo>
                    <a:pt x="1437767" y="1057592"/>
                  </a:lnTo>
                  <a:lnTo>
                    <a:pt x="1432255" y="1057592"/>
                  </a:lnTo>
                  <a:lnTo>
                    <a:pt x="1428254" y="1065212"/>
                  </a:lnTo>
                  <a:lnTo>
                    <a:pt x="1420876" y="1068997"/>
                  </a:lnTo>
                  <a:lnTo>
                    <a:pt x="1420368" y="1067752"/>
                  </a:lnTo>
                  <a:lnTo>
                    <a:pt x="1417053" y="1074102"/>
                  </a:lnTo>
                  <a:lnTo>
                    <a:pt x="1408531" y="1080452"/>
                  </a:lnTo>
                  <a:lnTo>
                    <a:pt x="1404302" y="1082992"/>
                  </a:lnTo>
                  <a:lnTo>
                    <a:pt x="1405001" y="1082992"/>
                  </a:lnTo>
                  <a:lnTo>
                    <a:pt x="1399273" y="1088072"/>
                  </a:lnTo>
                  <a:lnTo>
                    <a:pt x="1396593" y="1088072"/>
                  </a:lnTo>
                  <a:lnTo>
                    <a:pt x="1391564" y="1089342"/>
                  </a:lnTo>
                  <a:lnTo>
                    <a:pt x="1389557" y="1086802"/>
                  </a:lnTo>
                  <a:lnTo>
                    <a:pt x="1395222" y="1082992"/>
                  </a:lnTo>
                  <a:lnTo>
                    <a:pt x="1390446" y="1081722"/>
                  </a:lnTo>
                  <a:lnTo>
                    <a:pt x="1387856" y="1088072"/>
                  </a:lnTo>
                  <a:lnTo>
                    <a:pt x="1384503" y="1089342"/>
                  </a:lnTo>
                  <a:lnTo>
                    <a:pt x="1384084" y="1086802"/>
                  </a:lnTo>
                  <a:lnTo>
                    <a:pt x="1375537" y="1093152"/>
                  </a:lnTo>
                  <a:lnTo>
                    <a:pt x="1377442" y="1096962"/>
                  </a:lnTo>
                  <a:lnTo>
                    <a:pt x="1367840" y="1102042"/>
                  </a:lnTo>
                  <a:lnTo>
                    <a:pt x="1369441" y="1102042"/>
                  </a:lnTo>
                  <a:lnTo>
                    <a:pt x="1367548" y="1105852"/>
                  </a:lnTo>
                  <a:lnTo>
                    <a:pt x="1393977" y="1105852"/>
                  </a:lnTo>
                  <a:lnTo>
                    <a:pt x="1400378" y="1103312"/>
                  </a:lnTo>
                  <a:lnTo>
                    <a:pt x="1398968" y="1108392"/>
                  </a:lnTo>
                  <a:lnTo>
                    <a:pt x="1405013" y="1103312"/>
                  </a:lnTo>
                  <a:lnTo>
                    <a:pt x="1411414" y="1098232"/>
                  </a:lnTo>
                  <a:lnTo>
                    <a:pt x="1424787" y="1090612"/>
                  </a:lnTo>
                  <a:lnTo>
                    <a:pt x="1427060" y="1089342"/>
                  </a:lnTo>
                  <a:lnTo>
                    <a:pt x="1438351" y="1082992"/>
                  </a:lnTo>
                  <a:lnTo>
                    <a:pt x="1444853" y="1079182"/>
                  </a:lnTo>
                  <a:lnTo>
                    <a:pt x="1451000" y="1075372"/>
                  </a:lnTo>
                  <a:lnTo>
                    <a:pt x="1450340" y="1076642"/>
                  </a:lnTo>
                  <a:lnTo>
                    <a:pt x="1450822" y="1077912"/>
                  </a:lnTo>
                  <a:lnTo>
                    <a:pt x="1453997" y="1077912"/>
                  </a:lnTo>
                  <a:lnTo>
                    <a:pt x="1457540" y="1075372"/>
                  </a:lnTo>
                  <a:lnTo>
                    <a:pt x="1462836" y="1071562"/>
                  </a:lnTo>
                  <a:lnTo>
                    <a:pt x="1461935" y="1069022"/>
                  </a:lnTo>
                  <a:lnTo>
                    <a:pt x="1464779" y="1067752"/>
                  </a:lnTo>
                  <a:lnTo>
                    <a:pt x="1463459" y="1070292"/>
                  </a:lnTo>
                  <a:lnTo>
                    <a:pt x="1470037" y="1070292"/>
                  </a:lnTo>
                  <a:lnTo>
                    <a:pt x="1471168" y="1067752"/>
                  </a:lnTo>
                  <a:lnTo>
                    <a:pt x="1473428" y="1062672"/>
                  </a:lnTo>
                  <a:lnTo>
                    <a:pt x="1476425" y="1063701"/>
                  </a:lnTo>
                  <a:lnTo>
                    <a:pt x="1477187" y="1062672"/>
                  </a:lnTo>
                  <a:lnTo>
                    <a:pt x="1486763" y="1060132"/>
                  </a:lnTo>
                  <a:lnTo>
                    <a:pt x="1483080" y="1058862"/>
                  </a:lnTo>
                  <a:lnTo>
                    <a:pt x="1490306" y="1056322"/>
                  </a:lnTo>
                  <a:lnTo>
                    <a:pt x="1495069" y="1051242"/>
                  </a:lnTo>
                  <a:lnTo>
                    <a:pt x="1501114" y="1049972"/>
                  </a:lnTo>
                  <a:lnTo>
                    <a:pt x="1501216" y="1049705"/>
                  </a:lnTo>
                  <a:lnTo>
                    <a:pt x="1505699" y="1048588"/>
                  </a:lnTo>
                  <a:lnTo>
                    <a:pt x="1504073" y="1048283"/>
                  </a:lnTo>
                  <a:lnTo>
                    <a:pt x="1502562" y="1048410"/>
                  </a:lnTo>
                  <a:lnTo>
                    <a:pt x="1501622" y="1048626"/>
                  </a:lnTo>
                  <a:lnTo>
                    <a:pt x="1502079" y="1047432"/>
                  </a:lnTo>
                  <a:lnTo>
                    <a:pt x="1503032" y="1044892"/>
                  </a:lnTo>
                  <a:lnTo>
                    <a:pt x="1513103" y="1044892"/>
                  </a:lnTo>
                  <a:lnTo>
                    <a:pt x="1512074" y="1039812"/>
                  </a:lnTo>
                  <a:lnTo>
                    <a:pt x="1513814" y="1044892"/>
                  </a:lnTo>
                  <a:lnTo>
                    <a:pt x="1521472" y="1039812"/>
                  </a:lnTo>
                  <a:lnTo>
                    <a:pt x="1525308" y="1037272"/>
                  </a:lnTo>
                  <a:lnTo>
                    <a:pt x="1528572" y="1033462"/>
                  </a:lnTo>
                  <a:lnTo>
                    <a:pt x="1527822" y="1034732"/>
                  </a:lnTo>
                  <a:lnTo>
                    <a:pt x="1530375" y="1033462"/>
                  </a:lnTo>
                  <a:lnTo>
                    <a:pt x="1532928" y="1032192"/>
                  </a:lnTo>
                  <a:lnTo>
                    <a:pt x="1532191" y="1034694"/>
                  </a:lnTo>
                  <a:lnTo>
                    <a:pt x="1536966" y="1033462"/>
                  </a:lnTo>
                  <a:lnTo>
                    <a:pt x="1538312" y="1032192"/>
                  </a:lnTo>
                  <a:lnTo>
                    <a:pt x="1540992" y="1029652"/>
                  </a:lnTo>
                  <a:lnTo>
                    <a:pt x="1539049" y="1028382"/>
                  </a:lnTo>
                  <a:lnTo>
                    <a:pt x="1546479" y="1025842"/>
                  </a:lnTo>
                  <a:lnTo>
                    <a:pt x="1552282" y="1022032"/>
                  </a:lnTo>
                  <a:lnTo>
                    <a:pt x="1557489" y="1019492"/>
                  </a:lnTo>
                  <a:lnTo>
                    <a:pt x="1563141" y="1019492"/>
                  </a:lnTo>
                  <a:lnTo>
                    <a:pt x="1571282" y="1013142"/>
                  </a:lnTo>
                  <a:lnTo>
                    <a:pt x="1572920" y="1011872"/>
                  </a:lnTo>
                  <a:lnTo>
                    <a:pt x="1582496" y="1005522"/>
                  </a:lnTo>
                  <a:lnTo>
                    <a:pt x="1587868" y="1002626"/>
                  </a:lnTo>
                  <a:lnTo>
                    <a:pt x="1589938" y="1005522"/>
                  </a:lnTo>
                  <a:lnTo>
                    <a:pt x="1597545" y="1000442"/>
                  </a:lnTo>
                  <a:lnTo>
                    <a:pt x="1598206" y="999921"/>
                  </a:lnTo>
                  <a:lnTo>
                    <a:pt x="1590586" y="1001153"/>
                  </a:lnTo>
                  <a:lnTo>
                    <a:pt x="1591932" y="1000442"/>
                  </a:lnTo>
                  <a:lnTo>
                    <a:pt x="1601266" y="994092"/>
                  </a:lnTo>
                  <a:lnTo>
                    <a:pt x="1602143" y="996886"/>
                  </a:lnTo>
                  <a:lnTo>
                    <a:pt x="1604124" y="995362"/>
                  </a:lnTo>
                  <a:lnTo>
                    <a:pt x="1605826" y="994092"/>
                  </a:lnTo>
                  <a:lnTo>
                    <a:pt x="1607527" y="992822"/>
                  </a:lnTo>
                  <a:lnTo>
                    <a:pt x="1610944" y="990282"/>
                  </a:lnTo>
                  <a:lnTo>
                    <a:pt x="1619250" y="986472"/>
                  </a:lnTo>
                  <a:lnTo>
                    <a:pt x="1622679" y="985202"/>
                  </a:lnTo>
                  <a:lnTo>
                    <a:pt x="1618348" y="989012"/>
                  </a:lnTo>
                  <a:lnTo>
                    <a:pt x="1617649" y="990282"/>
                  </a:lnTo>
                  <a:lnTo>
                    <a:pt x="1626336" y="985202"/>
                  </a:lnTo>
                  <a:lnTo>
                    <a:pt x="1635175" y="980122"/>
                  </a:lnTo>
                  <a:lnTo>
                    <a:pt x="1638033" y="978852"/>
                  </a:lnTo>
                  <a:lnTo>
                    <a:pt x="1643748" y="976312"/>
                  </a:lnTo>
                  <a:lnTo>
                    <a:pt x="1649679" y="972502"/>
                  </a:lnTo>
                  <a:lnTo>
                    <a:pt x="1650403" y="972032"/>
                  </a:lnTo>
                  <a:lnTo>
                    <a:pt x="1647367" y="971232"/>
                  </a:lnTo>
                  <a:lnTo>
                    <a:pt x="1650428" y="968692"/>
                  </a:lnTo>
                  <a:lnTo>
                    <a:pt x="1655025" y="964882"/>
                  </a:lnTo>
                  <a:lnTo>
                    <a:pt x="1656562" y="963612"/>
                  </a:lnTo>
                  <a:lnTo>
                    <a:pt x="1658086" y="962342"/>
                  </a:lnTo>
                  <a:lnTo>
                    <a:pt x="1657794" y="961072"/>
                  </a:lnTo>
                  <a:lnTo>
                    <a:pt x="1659089" y="963612"/>
                  </a:lnTo>
                  <a:lnTo>
                    <a:pt x="1662836" y="962342"/>
                  </a:lnTo>
                  <a:lnTo>
                    <a:pt x="1666303" y="962342"/>
                  </a:lnTo>
                  <a:lnTo>
                    <a:pt x="1666748" y="966152"/>
                  </a:lnTo>
                  <a:lnTo>
                    <a:pt x="1668005" y="966152"/>
                  </a:lnTo>
                  <a:lnTo>
                    <a:pt x="1669389" y="963612"/>
                  </a:lnTo>
                  <a:lnTo>
                    <a:pt x="1668449" y="962342"/>
                  </a:lnTo>
                  <a:lnTo>
                    <a:pt x="1671789" y="962342"/>
                  </a:lnTo>
                  <a:lnTo>
                    <a:pt x="1670291" y="964882"/>
                  </a:lnTo>
                  <a:lnTo>
                    <a:pt x="1673961" y="962342"/>
                  </a:lnTo>
                  <a:lnTo>
                    <a:pt x="1677619" y="959802"/>
                  </a:lnTo>
                  <a:lnTo>
                    <a:pt x="1673898" y="959802"/>
                  </a:lnTo>
                  <a:lnTo>
                    <a:pt x="1680984" y="955992"/>
                  </a:lnTo>
                  <a:lnTo>
                    <a:pt x="1681391" y="957262"/>
                  </a:lnTo>
                  <a:lnTo>
                    <a:pt x="1680133" y="958532"/>
                  </a:lnTo>
                  <a:lnTo>
                    <a:pt x="1679905" y="959802"/>
                  </a:lnTo>
                  <a:lnTo>
                    <a:pt x="1682648" y="955992"/>
                  </a:lnTo>
                  <a:lnTo>
                    <a:pt x="1685417" y="953452"/>
                  </a:lnTo>
                  <a:lnTo>
                    <a:pt x="1691754" y="950912"/>
                  </a:lnTo>
                  <a:lnTo>
                    <a:pt x="1691652" y="952182"/>
                  </a:lnTo>
                  <a:lnTo>
                    <a:pt x="1692605" y="952182"/>
                  </a:lnTo>
                  <a:lnTo>
                    <a:pt x="1694319" y="950912"/>
                  </a:lnTo>
                  <a:lnTo>
                    <a:pt x="1697748" y="948372"/>
                  </a:lnTo>
                  <a:lnTo>
                    <a:pt x="1699780" y="947102"/>
                  </a:lnTo>
                  <a:lnTo>
                    <a:pt x="1703844" y="944562"/>
                  </a:lnTo>
                  <a:lnTo>
                    <a:pt x="1710309" y="939482"/>
                  </a:lnTo>
                  <a:lnTo>
                    <a:pt x="1718259" y="936942"/>
                  </a:lnTo>
                  <a:lnTo>
                    <a:pt x="1716747" y="942022"/>
                  </a:lnTo>
                  <a:lnTo>
                    <a:pt x="1721497" y="936942"/>
                  </a:lnTo>
                  <a:lnTo>
                    <a:pt x="1722678" y="935672"/>
                  </a:lnTo>
                  <a:lnTo>
                    <a:pt x="1724850" y="939482"/>
                  </a:lnTo>
                  <a:lnTo>
                    <a:pt x="1730476" y="935672"/>
                  </a:lnTo>
                  <a:lnTo>
                    <a:pt x="1727250" y="935672"/>
                  </a:lnTo>
                  <a:lnTo>
                    <a:pt x="1732648" y="933132"/>
                  </a:lnTo>
                  <a:lnTo>
                    <a:pt x="1733562" y="931862"/>
                  </a:lnTo>
                  <a:lnTo>
                    <a:pt x="1736280" y="928052"/>
                  </a:lnTo>
                  <a:lnTo>
                    <a:pt x="1741411" y="928052"/>
                  </a:lnTo>
                  <a:lnTo>
                    <a:pt x="1738058" y="930592"/>
                  </a:lnTo>
                  <a:lnTo>
                    <a:pt x="1742960" y="928052"/>
                  </a:lnTo>
                  <a:lnTo>
                    <a:pt x="1745399" y="926782"/>
                  </a:lnTo>
                  <a:lnTo>
                    <a:pt x="1747850" y="925512"/>
                  </a:lnTo>
                  <a:lnTo>
                    <a:pt x="1741563" y="926782"/>
                  </a:lnTo>
                  <a:lnTo>
                    <a:pt x="1746211" y="922972"/>
                  </a:lnTo>
                  <a:lnTo>
                    <a:pt x="1739023" y="922972"/>
                  </a:lnTo>
                  <a:lnTo>
                    <a:pt x="1746631" y="920432"/>
                  </a:lnTo>
                  <a:lnTo>
                    <a:pt x="1745322" y="921702"/>
                  </a:lnTo>
                  <a:lnTo>
                    <a:pt x="1747558" y="920432"/>
                  </a:lnTo>
                  <a:lnTo>
                    <a:pt x="1749806" y="919162"/>
                  </a:lnTo>
                  <a:lnTo>
                    <a:pt x="1743481" y="919162"/>
                  </a:lnTo>
                  <a:lnTo>
                    <a:pt x="1749806" y="919149"/>
                  </a:lnTo>
                  <a:lnTo>
                    <a:pt x="1752041" y="917892"/>
                  </a:lnTo>
                  <a:lnTo>
                    <a:pt x="1755419" y="919048"/>
                  </a:lnTo>
                  <a:lnTo>
                    <a:pt x="1754771" y="919695"/>
                  </a:lnTo>
                  <a:lnTo>
                    <a:pt x="1753831" y="920661"/>
                  </a:lnTo>
                  <a:lnTo>
                    <a:pt x="1752752" y="921473"/>
                  </a:lnTo>
                  <a:lnTo>
                    <a:pt x="1754797" y="920877"/>
                  </a:lnTo>
                  <a:lnTo>
                    <a:pt x="1756333" y="920292"/>
                  </a:lnTo>
                  <a:lnTo>
                    <a:pt x="1755851" y="919035"/>
                  </a:lnTo>
                  <a:lnTo>
                    <a:pt x="1756829" y="917892"/>
                  </a:lnTo>
                  <a:lnTo>
                    <a:pt x="1757921" y="916622"/>
                  </a:lnTo>
                  <a:lnTo>
                    <a:pt x="1760156" y="915352"/>
                  </a:lnTo>
                  <a:lnTo>
                    <a:pt x="1764512" y="914082"/>
                  </a:lnTo>
                  <a:lnTo>
                    <a:pt x="1766036" y="915352"/>
                  </a:lnTo>
                  <a:lnTo>
                    <a:pt x="1765363" y="917892"/>
                  </a:lnTo>
                  <a:lnTo>
                    <a:pt x="1766354" y="919162"/>
                  </a:lnTo>
                  <a:lnTo>
                    <a:pt x="1767725" y="915352"/>
                  </a:lnTo>
                  <a:lnTo>
                    <a:pt x="1773174" y="914082"/>
                  </a:lnTo>
                  <a:lnTo>
                    <a:pt x="1778622" y="912812"/>
                  </a:lnTo>
                  <a:lnTo>
                    <a:pt x="1779943" y="909447"/>
                  </a:lnTo>
                  <a:lnTo>
                    <a:pt x="1780540" y="911542"/>
                  </a:lnTo>
                  <a:lnTo>
                    <a:pt x="1781073" y="911542"/>
                  </a:lnTo>
                  <a:lnTo>
                    <a:pt x="1782267" y="907732"/>
                  </a:lnTo>
                  <a:lnTo>
                    <a:pt x="1785607" y="907732"/>
                  </a:lnTo>
                  <a:lnTo>
                    <a:pt x="1785823" y="910272"/>
                  </a:lnTo>
                  <a:lnTo>
                    <a:pt x="1788553" y="907732"/>
                  </a:lnTo>
                  <a:lnTo>
                    <a:pt x="1787791" y="906462"/>
                  </a:lnTo>
                  <a:lnTo>
                    <a:pt x="1787398" y="905192"/>
                  </a:lnTo>
                  <a:lnTo>
                    <a:pt x="1791271" y="903922"/>
                  </a:lnTo>
                  <a:lnTo>
                    <a:pt x="1790661" y="905192"/>
                  </a:lnTo>
                  <a:lnTo>
                    <a:pt x="1791144" y="905192"/>
                  </a:lnTo>
                  <a:lnTo>
                    <a:pt x="1789836" y="906462"/>
                  </a:lnTo>
                  <a:lnTo>
                    <a:pt x="1796529" y="903922"/>
                  </a:lnTo>
                  <a:lnTo>
                    <a:pt x="1798612" y="902652"/>
                  </a:lnTo>
                  <a:lnTo>
                    <a:pt x="1802765" y="900112"/>
                  </a:lnTo>
                  <a:lnTo>
                    <a:pt x="1808886" y="897572"/>
                  </a:lnTo>
                  <a:lnTo>
                    <a:pt x="1815211" y="895032"/>
                  </a:lnTo>
                  <a:lnTo>
                    <a:pt x="1818982" y="897496"/>
                  </a:lnTo>
                  <a:lnTo>
                    <a:pt x="1823173" y="895032"/>
                  </a:lnTo>
                  <a:lnTo>
                    <a:pt x="1836166" y="887412"/>
                  </a:lnTo>
                  <a:lnTo>
                    <a:pt x="1838337" y="886142"/>
                  </a:lnTo>
                  <a:lnTo>
                    <a:pt x="1847240" y="883602"/>
                  </a:lnTo>
                  <a:lnTo>
                    <a:pt x="1844916" y="883602"/>
                  </a:lnTo>
                  <a:lnTo>
                    <a:pt x="1844763" y="881062"/>
                  </a:lnTo>
                  <a:lnTo>
                    <a:pt x="1844598" y="878522"/>
                  </a:lnTo>
                  <a:lnTo>
                    <a:pt x="1844522" y="877252"/>
                  </a:lnTo>
                  <a:lnTo>
                    <a:pt x="1854568" y="882332"/>
                  </a:lnTo>
                  <a:lnTo>
                    <a:pt x="1859521" y="878522"/>
                  </a:lnTo>
                  <a:lnTo>
                    <a:pt x="1858213" y="879792"/>
                  </a:lnTo>
                  <a:lnTo>
                    <a:pt x="1858733" y="882332"/>
                  </a:lnTo>
                  <a:lnTo>
                    <a:pt x="1858899" y="881062"/>
                  </a:lnTo>
                  <a:lnTo>
                    <a:pt x="1865033" y="878522"/>
                  </a:lnTo>
                  <a:lnTo>
                    <a:pt x="1868182" y="877252"/>
                  </a:lnTo>
                  <a:lnTo>
                    <a:pt x="1871332" y="875982"/>
                  </a:lnTo>
                  <a:lnTo>
                    <a:pt x="1886153" y="867092"/>
                  </a:lnTo>
                  <a:lnTo>
                    <a:pt x="1885162" y="869632"/>
                  </a:lnTo>
                  <a:lnTo>
                    <a:pt x="1890306" y="868362"/>
                  </a:lnTo>
                  <a:lnTo>
                    <a:pt x="1894039" y="867092"/>
                  </a:lnTo>
                  <a:lnTo>
                    <a:pt x="1897773" y="865822"/>
                  </a:lnTo>
                  <a:lnTo>
                    <a:pt x="1903069" y="864552"/>
                  </a:lnTo>
                  <a:lnTo>
                    <a:pt x="1904085" y="862012"/>
                  </a:lnTo>
                  <a:lnTo>
                    <a:pt x="1907070" y="862012"/>
                  </a:lnTo>
                  <a:lnTo>
                    <a:pt x="1904593" y="860742"/>
                  </a:lnTo>
                  <a:lnTo>
                    <a:pt x="1917052" y="858202"/>
                  </a:lnTo>
                  <a:lnTo>
                    <a:pt x="1927694" y="853122"/>
                  </a:lnTo>
                  <a:lnTo>
                    <a:pt x="1932825" y="850582"/>
                  </a:lnTo>
                  <a:lnTo>
                    <a:pt x="1935391" y="849312"/>
                  </a:lnTo>
                  <a:lnTo>
                    <a:pt x="1937956" y="848042"/>
                  </a:lnTo>
                  <a:lnTo>
                    <a:pt x="1947443" y="846975"/>
                  </a:lnTo>
                  <a:lnTo>
                    <a:pt x="1945678" y="849312"/>
                  </a:lnTo>
                  <a:lnTo>
                    <a:pt x="1947024" y="848042"/>
                  </a:lnTo>
                  <a:lnTo>
                    <a:pt x="1949907" y="846772"/>
                  </a:lnTo>
                  <a:lnTo>
                    <a:pt x="1958555" y="842962"/>
                  </a:lnTo>
                  <a:lnTo>
                    <a:pt x="1956828" y="841692"/>
                  </a:lnTo>
                  <a:lnTo>
                    <a:pt x="1956511" y="842962"/>
                  </a:lnTo>
                  <a:lnTo>
                    <a:pt x="1953374" y="841692"/>
                  </a:lnTo>
                  <a:lnTo>
                    <a:pt x="1954428" y="839152"/>
                  </a:lnTo>
                  <a:lnTo>
                    <a:pt x="1960410" y="836612"/>
                  </a:lnTo>
                  <a:lnTo>
                    <a:pt x="1955546" y="840422"/>
                  </a:lnTo>
                  <a:lnTo>
                    <a:pt x="1963864" y="840422"/>
                  </a:lnTo>
                  <a:lnTo>
                    <a:pt x="1964397" y="839152"/>
                  </a:lnTo>
                  <a:lnTo>
                    <a:pt x="1963953" y="837882"/>
                  </a:lnTo>
                  <a:lnTo>
                    <a:pt x="1967242" y="839152"/>
                  </a:lnTo>
                  <a:lnTo>
                    <a:pt x="1967496" y="837882"/>
                  </a:lnTo>
                  <a:lnTo>
                    <a:pt x="1967738" y="836612"/>
                  </a:lnTo>
                  <a:lnTo>
                    <a:pt x="1968588" y="834072"/>
                  </a:lnTo>
                  <a:lnTo>
                    <a:pt x="1972919" y="834072"/>
                  </a:lnTo>
                  <a:lnTo>
                    <a:pt x="1972868" y="835342"/>
                  </a:lnTo>
                  <a:lnTo>
                    <a:pt x="1975866" y="832802"/>
                  </a:lnTo>
                  <a:lnTo>
                    <a:pt x="1978279" y="830262"/>
                  </a:lnTo>
                  <a:lnTo>
                    <a:pt x="1981847" y="830262"/>
                  </a:lnTo>
                  <a:lnTo>
                    <a:pt x="1984171" y="831532"/>
                  </a:lnTo>
                  <a:lnTo>
                    <a:pt x="1978850" y="831532"/>
                  </a:lnTo>
                  <a:lnTo>
                    <a:pt x="1979371" y="834072"/>
                  </a:lnTo>
                  <a:lnTo>
                    <a:pt x="1984159" y="832802"/>
                  </a:lnTo>
                  <a:lnTo>
                    <a:pt x="1985403" y="830262"/>
                  </a:lnTo>
                  <a:lnTo>
                    <a:pt x="1987245" y="826452"/>
                  </a:lnTo>
                  <a:lnTo>
                    <a:pt x="1992515" y="827722"/>
                  </a:lnTo>
                  <a:lnTo>
                    <a:pt x="1990712" y="828992"/>
                  </a:lnTo>
                  <a:lnTo>
                    <a:pt x="1987753" y="830262"/>
                  </a:lnTo>
                  <a:lnTo>
                    <a:pt x="1985937" y="831532"/>
                  </a:lnTo>
                  <a:lnTo>
                    <a:pt x="1991753" y="832802"/>
                  </a:lnTo>
                  <a:lnTo>
                    <a:pt x="1992033" y="831532"/>
                  </a:lnTo>
                  <a:lnTo>
                    <a:pt x="1995373" y="831532"/>
                  </a:lnTo>
                  <a:lnTo>
                    <a:pt x="2004021" y="830262"/>
                  </a:lnTo>
                  <a:lnTo>
                    <a:pt x="2001672" y="830262"/>
                  </a:lnTo>
                  <a:lnTo>
                    <a:pt x="2005241" y="825182"/>
                  </a:lnTo>
                  <a:lnTo>
                    <a:pt x="2009889" y="822642"/>
                  </a:lnTo>
                  <a:lnTo>
                    <a:pt x="2015096" y="821372"/>
                  </a:lnTo>
                  <a:lnTo>
                    <a:pt x="2020303" y="817562"/>
                  </a:lnTo>
                  <a:lnTo>
                    <a:pt x="2013737" y="823912"/>
                  </a:lnTo>
                  <a:lnTo>
                    <a:pt x="2019782" y="820102"/>
                  </a:lnTo>
                  <a:lnTo>
                    <a:pt x="2020112" y="822553"/>
                  </a:lnTo>
                  <a:lnTo>
                    <a:pt x="2020062" y="823912"/>
                  </a:lnTo>
                  <a:lnTo>
                    <a:pt x="2020201" y="823315"/>
                  </a:lnTo>
                  <a:lnTo>
                    <a:pt x="2020176" y="822909"/>
                  </a:lnTo>
                  <a:lnTo>
                    <a:pt x="2020138" y="822655"/>
                  </a:lnTo>
                  <a:lnTo>
                    <a:pt x="2022500" y="823912"/>
                  </a:lnTo>
                  <a:lnTo>
                    <a:pt x="2025967" y="822642"/>
                  </a:lnTo>
                  <a:lnTo>
                    <a:pt x="2025319" y="823912"/>
                  </a:lnTo>
                  <a:lnTo>
                    <a:pt x="2026348" y="822642"/>
                  </a:lnTo>
                  <a:lnTo>
                    <a:pt x="2028405" y="820102"/>
                  </a:lnTo>
                  <a:lnTo>
                    <a:pt x="2032368" y="823912"/>
                  </a:lnTo>
                  <a:lnTo>
                    <a:pt x="2035594" y="820102"/>
                  </a:lnTo>
                  <a:lnTo>
                    <a:pt x="2036673" y="818832"/>
                  </a:lnTo>
                  <a:lnTo>
                    <a:pt x="2037232" y="820102"/>
                  </a:lnTo>
                  <a:lnTo>
                    <a:pt x="2039023" y="818832"/>
                  </a:lnTo>
                  <a:lnTo>
                    <a:pt x="2039048" y="817562"/>
                  </a:lnTo>
                  <a:lnTo>
                    <a:pt x="2045068" y="815022"/>
                  </a:lnTo>
                  <a:lnTo>
                    <a:pt x="2052561" y="813752"/>
                  </a:lnTo>
                  <a:lnTo>
                    <a:pt x="2060651" y="812482"/>
                  </a:lnTo>
                  <a:lnTo>
                    <a:pt x="2068436" y="808672"/>
                  </a:lnTo>
                  <a:lnTo>
                    <a:pt x="2073008" y="806132"/>
                  </a:lnTo>
                  <a:lnTo>
                    <a:pt x="2077567" y="803592"/>
                  </a:lnTo>
                  <a:lnTo>
                    <a:pt x="2078393" y="799782"/>
                  </a:lnTo>
                  <a:lnTo>
                    <a:pt x="2081237" y="798512"/>
                  </a:lnTo>
                  <a:lnTo>
                    <a:pt x="2086927" y="795972"/>
                  </a:lnTo>
                  <a:lnTo>
                    <a:pt x="2090432" y="795972"/>
                  </a:lnTo>
                  <a:lnTo>
                    <a:pt x="2085492" y="799782"/>
                  </a:lnTo>
                  <a:lnTo>
                    <a:pt x="2090813" y="799782"/>
                  </a:lnTo>
                  <a:lnTo>
                    <a:pt x="2094420" y="798512"/>
                  </a:lnTo>
                  <a:lnTo>
                    <a:pt x="2098725" y="795972"/>
                  </a:lnTo>
                  <a:lnTo>
                    <a:pt x="2098027" y="797242"/>
                  </a:lnTo>
                  <a:lnTo>
                    <a:pt x="2099208" y="797242"/>
                  </a:lnTo>
                  <a:lnTo>
                    <a:pt x="2100935" y="798512"/>
                  </a:lnTo>
                  <a:lnTo>
                    <a:pt x="2104567" y="797242"/>
                  </a:lnTo>
                  <a:close/>
                </a:path>
                <a:path w="2496184" h="1766570">
                  <a:moveTo>
                    <a:pt x="2105113" y="798334"/>
                  </a:moveTo>
                  <a:lnTo>
                    <a:pt x="2103145" y="799287"/>
                  </a:lnTo>
                  <a:lnTo>
                    <a:pt x="2103145" y="799490"/>
                  </a:lnTo>
                  <a:lnTo>
                    <a:pt x="2103145" y="799642"/>
                  </a:lnTo>
                  <a:lnTo>
                    <a:pt x="2103145" y="799846"/>
                  </a:lnTo>
                  <a:lnTo>
                    <a:pt x="2103970" y="799439"/>
                  </a:lnTo>
                  <a:lnTo>
                    <a:pt x="2104580" y="798931"/>
                  </a:lnTo>
                  <a:lnTo>
                    <a:pt x="2105113" y="798334"/>
                  </a:lnTo>
                  <a:close/>
                </a:path>
                <a:path w="2496184" h="1766570">
                  <a:moveTo>
                    <a:pt x="2107692" y="793432"/>
                  </a:moveTo>
                  <a:lnTo>
                    <a:pt x="2102383" y="793432"/>
                  </a:lnTo>
                  <a:lnTo>
                    <a:pt x="2103348" y="795108"/>
                  </a:lnTo>
                  <a:lnTo>
                    <a:pt x="2107692" y="793432"/>
                  </a:lnTo>
                  <a:close/>
                </a:path>
                <a:path w="2496184" h="1766570">
                  <a:moveTo>
                    <a:pt x="2118563" y="792797"/>
                  </a:moveTo>
                  <a:lnTo>
                    <a:pt x="2117407" y="791057"/>
                  </a:lnTo>
                  <a:lnTo>
                    <a:pt x="2117864" y="792162"/>
                  </a:lnTo>
                  <a:lnTo>
                    <a:pt x="2118563" y="792797"/>
                  </a:lnTo>
                  <a:close/>
                </a:path>
                <a:path w="2496184" h="1766570">
                  <a:moveTo>
                    <a:pt x="2120036" y="794131"/>
                  </a:moveTo>
                  <a:lnTo>
                    <a:pt x="2118563" y="792797"/>
                  </a:lnTo>
                  <a:lnTo>
                    <a:pt x="2118982" y="793432"/>
                  </a:lnTo>
                  <a:lnTo>
                    <a:pt x="2115299" y="794702"/>
                  </a:lnTo>
                  <a:lnTo>
                    <a:pt x="2114016" y="795972"/>
                  </a:lnTo>
                  <a:lnTo>
                    <a:pt x="2118880" y="794702"/>
                  </a:lnTo>
                  <a:lnTo>
                    <a:pt x="2120036" y="794131"/>
                  </a:lnTo>
                  <a:close/>
                </a:path>
                <a:path w="2496184" h="1766570">
                  <a:moveTo>
                    <a:pt x="2120379" y="789622"/>
                  </a:moveTo>
                  <a:lnTo>
                    <a:pt x="2115439" y="784542"/>
                  </a:lnTo>
                  <a:lnTo>
                    <a:pt x="2107692" y="793432"/>
                  </a:lnTo>
                  <a:lnTo>
                    <a:pt x="2107171" y="794702"/>
                  </a:lnTo>
                  <a:lnTo>
                    <a:pt x="2106587" y="797242"/>
                  </a:lnTo>
                  <a:lnTo>
                    <a:pt x="2105126" y="798512"/>
                  </a:lnTo>
                  <a:lnTo>
                    <a:pt x="2109228" y="797242"/>
                  </a:lnTo>
                  <a:lnTo>
                    <a:pt x="2113013" y="793432"/>
                  </a:lnTo>
                  <a:lnTo>
                    <a:pt x="2117293" y="790892"/>
                  </a:lnTo>
                  <a:lnTo>
                    <a:pt x="2117407" y="791057"/>
                  </a:lnTo>
                  <a:lnTo>
                    <a:pt x="2117331" y="790892"/>
                  </a:lnTo>
                  <a:lnTo>
                    <a:pt x="2120379" y="789622"/>
                  </a:lnTo>
                  <a:close/>
                </a:path>
                <a:path w="2496184" h="1766570">
                  <a:moveTo>
                    <a:pt x="2122271" y="793051"/>
                  </a:moveTo>
                  <a:lnTo>
                    <a:pt x="2120036" y="794131"/>
                  </a:lnTo>
                  <a:lnTo>
                    <a:pt x="2120646" y="794702"/>
                  </a:lnTo>
                  <a:lnTo>
                    <a:pt x="2122271" y="793051"/>
                  </a:lnTo>
                  <a:close/>
                </a:path>
                <a:path w="2496184" h="1766570">
                  <a:moveTo>
                    <a:pt x="2125840" y="787082"/>
                  </a:moveTo>
                  <a:lnTo>
                    <a:pt x="2124037" y="788352"/>
                  </a:lnTo>
                  <a:lnTo>
                    <a:pt x="2125738" y="788352"/>
                  </a:lnTo>
                  <a:lnTo>
                    <a:pt x="2125840" y="787082"/>
                  </a:lnTo>
                  <a:close/>
                </a:path>
                <a:path w="2496184" h="1766570">
                  <a:moveTo>
                    <a:pt x="2125942" y="793153"/>
                  </a:moveTo>
                  <a:lnTo>
                    <a:pt x="2124748" y="793864"/>
                  </a:lnTo>
                  <a:lnTo>
                    <a:pt x="2125942" y="793648"/>
                  </a:lnTo>
                  <a:lnTo>
                    <a:pt x="2125865" y="793470"/>
                  </a:lnTo>
                  <a:lnTo>
                    <a:pt x="2125891" y="793292"/>
                  </a:lnTo>
                  <a:lnTo>
                    <a:pt x="2125942" y="793153"/>
                  </a:lnTo>
                  <a:close/>
                </a:path>
                <a:path w="2496184" h="1766570">
                  <a:moveTo>
                    <a:pt x="2127135" y="792441"/>
                  </a:moveTo>
                  <a:lnTo>
                    <a:pt x="2126551" y="792619"/>
                  </a:lnTo>
                  <a:lnTo>
                    <a:pt x="2126043" y="792797"/>
                  </a:lnTo>
                  <a:lnTo>
                    <a:pt x="2125942" y="793153"/>
                  </a:lnTo>
                  <a:lnTo>
                    <a:pt x="2127135" y="792441"/>
                  </a:lnTo>
                  <a:close/>
                </a:path>
                <a:path w="2496184" h="1766570">
                  <a:moveTo>
                    <a:pt x="2127554" y="788352"/>
                  </a:moveTo>
                  <a:lnTo>
                    <a:pt x="2125738" y="788352"/>
                  </a:lnTo>
                  <a:lnTo>
                    <a:pt x="2125637" y="789622"/>
                  </a:lnTo>
                  <a:lnTo>
                    <a:pt x="2122271" y="793051"/>
                  </a:lnTo>
                  <a:lnTo>
                    <a:pt x="2126742" y="790892"/>
                  </a:lnTo>
                  <a:lnTo>
                    <a:pt x="2127554" y="788352"/>
                  </a:lnTo>
                  <a:close/>
                </a:path>
                <a:path w="2496184" h="1766570">
                  <a:moveTo>
                    <a:pt x="2129663" y="790943"/>
                  </a:moveTo>
                  <a:lnTo>
                    <a:pt x="2127135" y="792454"/>
                  </a:lnTo>
                  <a:lnTo>
                    <a:pt x="2128088" y="792175"/>
                  </a:lnTo>
                  <a:lnTo>
                    <a:pt x="2129269" y="791933"/>
                  </a:lnTo>
                  <a:lnTo>
                    <a:pt x="2129663" y="790943"/>
                  </a:lnTo>
                  <a:close/>
                </a:path>
                <a:path w="2496184" h="1766570">
                  <a:moveTo>
                    <a:pt x="2147430" y="781304"/>
                  </a:moveTo>
                  <a:lnTo>
                    <a:pt x="2143442" y="779678"/>
                  </a:lnTo>
                  <a:lnTo>
                    <a:pt x="2139213" y="780783"/>
                  </a:lnTo>
                  <a:lnTo>
                    <a:pt x="2135441" y="784174"/>
                  </a:lnTo>
                  <a:lnTo>
                    <a:pt x="2134311" y="783717"/>
                  </a:lnTo>
                  <a:lnTo>
                    <a:pt x="2134971" y="782574"/>
                  </a:lnTo>
                  <a:lnTo>
                    <a:pt x="2135022" y="781900"/>
                  </a:lnTo>
                  <a:lnTo>
                    <a:pt x="2132482" y="784390"/>
                  </a:lnTo>
                  <a:lnTo>
                    <a:pt x="2129840" y="788225"/>
                  </a:lnTo>
                  <a:lnTo>
                    <a:pt x="2132622" y="790727"/>
                  </a:lnTo>
                  <a:lnTo>
                    <a:pt x="2134666" y="786676"/>
                  </a:lnTo>
                  <a:lnTo>
                    <a:pt x="2135759" y="787806"/>
                  </a:lnTo>
                  <a:lnTo>
                    <a:pt x="2137880" y="783056"/>
                  </a:lnTo>
                  <a:lnTo>
                    <a:pt x="2140318" y="781939"/>
                  </a:lnTo>
                  <a:lnTo>
                    <a:pt x="2142604" y="782853"/>
                  </a:lnTo>
                  <a:lnTo>
                    <a:pt x="2142502" y="784212"/>
                  </a:lnTo>
                  <a:lnTo>
                    <a:pt x="2143175" y="783094"/>
                  </a:lnTo>
                  <a:lnTo>
                    <a:pt x="2146643" y="783805"/>
                  </a:lnTo>
                  <a:lnTo>
                    <a:pt x="2147430" y="781304"/>
                  </a:lnTo>
                  <a:close/>
                </a:path>
                <a:path w="2496184" h="1766570">
                  <a:moveTo>
                    <a:pt x="2154440" y="782040"/>
                  </a:moveTo>
                  <a:lnTo>
                    <a:pt x="2153374" y="780186"/>
                  </a:lnTo>
                  <a:lnTo>
                    <a:pt x="2150948" y="781316"/>
                  </a:lnTo>
                  <a:lnTo>
                    <a:pt x="2150059" y="785190"/>
                  </a:lnTo>
                  <a:lnTo>
                    <a:pt x="2153742" y="783158"/>
                  </a:lnTo>
                  <a:lnTo>
                    <a:pt x="2154440" y="782040"/>
                  </a:lnTo>
                  <a:close/>
                </a:path>
                <a:path w="2496184" h="1766570">
                  <a:moveTo>
                    <a:pt x="2352700" y="172758"/>
                  </a:moveTo>
                  <a:lnTo>
                    <a:pt x="2352281" y="172859"/>
                  </a:lnTo>
                  <a:lnTo>
                    <a:pt x="2351976" y="173024"/>
                  </a:lnTo>
                  <a:lnTo>
                    <a:pt x="2352103" y="173316"/>
                  </a:lnTo>
                  <a:lnTo>
                    <a:pt x="2352319" y="173101"/>
                  </a:lnTo>
                  <a:lnTo>
                    <a:pt x="2352497" y="172948"/>
                  </a:lnTo>
                  <a:lnTo>
                    <a:pt x="2352700" y="172758"/>
                  </a:lnTo>
                  <a:close/>
                </a:path>
                <a:path w="2496184" h="1766570">
                  <a:moveTo>
                    <a:pt x="2362568" y="163525"/>
                  </a:moveTo>
                  <a:lnTo>
                    <a:pt x="2362403" y="163131"/>
                  </a:lnTo>
                  <a:lnTo>
                    <a:pt x="2362162" y="162941"/>
                  </a:lnTo>
                  <a:lnTo>
                    <a:pt x="2362060" y="163537"/>
                  </a:lnTo>
                  <a:lnTo>
                    <a:pt x="2361996" y="164020"/>
                  </a:lnTo>
                  <a:lnTo>
                    <a:pt x="2362327" y="164071"/>
                  </a:lnTo>
                  <a:lnTo>
                    <a:pt x="2362568" y="163525"/>
                  </a:lnTo>
                  <a:close/>
                </a:path>
                <a:path w="2496184" h="1766570">
                  <a:moveTo>
                    <a:pt x="2406383" y="100482"/>
                  </a:moveTo>
                  <a:lnTo>
                    <a:pt x="2404313" y="101574"/>
                  </a:lnTo>
                  <a:lnTo>
                    <a:pt x="2405151" y="102323"/>
                  </a:lnTo>
                  <a:lnTo>
                    <a:pt x="2405608" y="101180"/>
                  </a:lnTo>
                  <a:lnTo>
                    <a:pt x="2406383" y="100482"/>
                  </a:lnTo>
                  <a:close/>
                </a:path>
                <a:path w="2496184" h="1766570">
                  <a:moveTo>
                    <a:pt x="2407170" y="100050"/>
                  </a:moveTo>
                  <a:lnTo>
                    <a:pt x="2406853" y="100114"/>
                  </a:lnTo>
                  <a:lnTo>
                    <a:pt x="2406599" y="100266"/>
                  </a:lnTo>
                  <a:lnTo>
                    <a:pt x="2406383" y="100482"/>
                  </a:lnTo>
                  <a:lnTo>
                    <a:pt x="2407170" y="100050"/>
                  </a:lnTo>
                  <a:close/>
                </a:path>
                <a:path w="2496184" h="1766570">
                  <a:moveTo>
                    <a:pt x="2424150" y="70523"/>
                  </a:moveTo>
                  <a:lnTo>
                    <a:pt x="2423947" y="70129"/>
                  </a:lnTo>
                  <a:lnTo>
                    <a:pt x="2423655" y="69710"/>
                  </a:lnTo>
                  <a:lnTo>
                    <a:pt x="2423325" y="69265"/>
                  </a:lnTo>
                  <a:lnTo>
                    <a:pt x="2423769" y="71018"/>
                  </a:lnTo>
                  <a:lnTo>
                    <a:pt x="2424150" y="70523"/>
                  </a:lnTo>
                  <a:close/>
                </a:path>
                <a:path w="2496184" h="1766570">
                  <a:moveTo>
                    <a:pt x="2481732" y="22720"/>
                  </a:moveTo>
                  <a:lnTo>
                    <a:pt x="2481707" y="22250"/>
                  </a:lnTo>
                  <a:lnTo>
                    <a:pt x="2481580" y="21729"/>
                  </a:lnTo>
                  <a:lnTo>
                    <a:pt x="2481478" y="22085"/>
                  </a:lnTo>
                  <a:lnTo>
                    <a:pt x="2481364" y="22440"/>
                  </a:lnTo>
                  <a:lnTo>
                    <a:pt x="2481211" y="22771"/>
                  </a:lnTo>
                  <a:lnTo>
                    <a:pt x="2481592" y="23164"/>
                  </a:lnTo>
                  <a:lnTo>
                    <a:pt x="2481732" y="22720"/>
                  </a:lnTo>
                  <a:close/>
                </a:path>
                <a:path w="2496184" h="1766570">
                  <a:moveTo>
                    <a:pt x="2492997" y="3797"/>
                  </a:moveTo>
                  <a:lnTo>
                    <a:pt x="2491752" y="1879"/>
                  </a:lnTo>
                  <a:lnTo>
                    <a:pt x="2488666" y="1435"/>
                  </a:lnTo>
                  <a:lnTo>
                    <a:pt x="2487257" y="3009"/>
                  </a:lnTo>
                  <a:lnTo>
                    <a:pt x="2487587" y="6108"/>
                  </a:lnTo>
                  <a:lnTo>
                    <a:pt x="2486710" y="5994"/>
                  </a:lnTo>
                  <a:lnTo>
                    <a:pt x="2486304" y="5067"/>
                  </a:lnTo>
                  <a:lnTo>
                    <a:pt x="2485872" y="4572"/>
                  </a:lnTo>
                  <a:lnTo>
                    <a:pt x="2486228" y="6807"/>
                  </a:lnTo>
                  <a:lnTo>
                    <a:pt x="2487409" y="10033"/>
                  </a:lnTo>
                  <a:lnTo>
                    <a:pt x="2490482" y="11303"/>
                  </a:lnTo>
                  <a:lnTo>
                    <a:pt x="2488831" y="8039"/>
                  </a:lnTo>
                  <a:lnTo>
                    <a:pt x="2490127" y="8648"/>
                  </a:lnTo>
                  <a:lnTo>
                    <a:pt x="2488082" y="4876"/>
                  </a:lnTo>
                  <a:lnTo>
                    <a:pt x="2488577" y="3632"/>
                  </a:lnTo>
                  <a:lnTo>
                    <a:pt x="2490330" y="3860"/>
                  </a:lnTo>
                  <a:lnTo>
                    <a:pt x="2491168" y="4851"/>
                  </a:lnTo>
                  <a:lnTo>
                    <a:pt x="2490774" y="3924"/>
                  </a:lnTo>
                  <a:lnTo>
                    <a:pt x="2492997" y="3797"/>
                  </a:lnTo>
                  <a:close/>
                </a:path>
                <a:path w="2496184" h="1766570">
                  <a:moveTo>
                    <a:pt x="2496159" y="2057"/>
                  </a:moveTo>
                  <a:lnTo>
                    <a:pt x="2495766" y="1117"/>
                  </a:lnTo>
                  <a:lnTo>
                    <a:pt x="2494026" y="0"/>
                  </a:lnTo>
                  <a:lnTo>
                    <a:pt x="2493543" y="1244"/>
                  </a:lnTo>
                  <a:lnTo>
                    <a:pt x="2495639" y="4178"/>
                  </a:lnTo>
                  <a:lnTo>
                    <a:pt x="2496159" y="2057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7146505" y="220160"/>
              <a:ext cx="433070" cy="1268095"/>
            </a:xfrm>
            <a:custGeom>
              <a:avLst/>
              <a:gdLst/>
              <a:ahLst/>
              <a:cxnLst/>
              <a:rect l="l" t="t" r="r" b="b"/>
              <a:pathLst>
                <a:path w="433070" h="1268095">
                  <a:moveTo>
                    <a:pt x="18364" y="1146162"/>
                  </a:moveTo>
                  <a:lnTo>
                    <a:pt x="17665" y="1146162"/>
                  </a:lnTo>
                  <a:lnTo>
                    <a:pt x="18148" y="1147584"/>
                  </a:lnTo>
                  <a:lnTo>
                    <a:pt x="18097" y="1147432"/>
                  </a:lnTo>
                  <a:lnTo>
                    <a:pt x="18364" y="1146162"/>
                  </a:lnTo>
                  <a:close/>
                </a:path>
                <a:path w="433070" h="1268095">
                  <a:moveTo>
                    <a:pt x="18516" y="1148664"/>
                  </a:moveTo>
                  <a:lnTo>
                    <a:pt x="18148" y="1147584"/>
                  </a:lnTo>
                  <a:lnTo>
                    <a:pt x="18491" y="1148702"/>
                  </a:lnTo>
                  <a:close/>
                </a:path>
                <a:path w="433070" h="1268095">
                  <a:moveTo>
                    <a:pt x="21323" y="1252842"/>
                  </a:moveTo>
                  <a:lnTo>
                    <a:pt x="20027" y="1252842"/>
                  </a:lnTo>
                  <a:lnTo>
                    <a:pt x="20840" y="1253591"/>
                  </a:lnTo>
                  <a:lnTo>
                    <a:pt x="21323" y="1252842"/>
                  </a:lnTo>
                  <a:close/>
                </a:path>
                <a:path w="433070" h="1268095">
                  <a:moveTo>
                    <a:pt x="24371" y="1249032"/>
                  </a:moveTo>
                  <a:lnTo>
                    <a:pt x="23926" y="1247762"/>
                  </a:lnTo>
                  <a:lnTo>
                    <a:pt x="23088" y="1247762"/>
                  </a:lnTo>
                  <a:lnTo>
                    <a:pt x="24371" y="1249032"/>
                  </a:lnTo>
                  <a:close/>
                </a:path>
                <a:path w="433070" h="1268095">
                  <a:moveTo>
                    <a:pt x="24942" y="1252842"/>
                  </a:moveTo>
                  <a:lnTo>
                    <a:pt x="22987" y="1250302"/>
                  </a:lnTo>
                  <a:lnTo>
                    <a:pt x="21323" y="1252842"/>
                  </a:lnTo>
                  <a:lnTo>
                    <a:pt x="21971" y="1252842"/>
                  </a:lnTo>
                  <a:lnTo>
                    <a:pt x="23609" y="1255382"/>
                  </a:lnTo>
                  <a:lnTo>
                    <a:pt x="24942" y="1252842"/>
                  </a:lnTo>
                  <a:close/>
                </a:path>
                <a:path w="433070" h="1268095">
                  <a:moveTo>
                    <a:pt x="26911" y="1237297"/>
                  </a:moveTo>
                  <a:lnTo>
                    <a:pt x="26708" y="1237284"/>
                  </a:lnTo>
                  <a:lnTo>
                    <a:pt x="26568" y="1237259"/>
                  </a:lnTo>
                  <a:lnTo>
                    <a:pt x="26390" y="1237234"/>
                  </a:lnTo>
                  <a:lnTo>
                    <a:pt x="26670" y="1237424"/>
                  </a:lnTo>
                  <a:lnTo>
                    <a:pt x="26873" y="1237500"/>
                  </a:lnTo>
                  <a:lnTo>
                    <a:pt x="26911" y="1237297"/>
                  </a:lnTo>
                  <a:close/>
                </a:path>
                <a:path w="433070" h="1268095">
                  <a:moveTo>
                    <a:pt x="31953" y="1167752"/>
                  </a:moveTo>
                  <a:lnTo>
                    <a:pt x="31026" y="1167752"/>
                  </a:lnTo>
                  <a:lnTo>
                    <a:pt x="31203" y="1168425"/>
                  </a:lnTo>
                  <a:lnTo>
                    <a:pt x="31953" y="1167752"/>
                  </a:lnTo>
                  <a:close/>
                </a:path>
                <a:path w="433070" h="1268095">
                  <a:moveTo>
                    <a:pt x="35001" y="1170546"/>
                  </a:moveTo>
                  <a:lnTo>
                    <a:pt x="34112" y="1170901"/>
                  </a:lnTo>
                  <a:lnTo>
                    <a:pt x="33159" y="1171041"/>
                  </a:lnTo>
                  <a:lnTo>
                    <a:pt x="32232" y="1171130"/>
                  </a:lnTo>
                  <a:lnTo>
                    <a:pt x="34353" y="1171143"/>
                  </a:lnTo>
                  <a:lnTo>
                    <a:pt x="34594" y="1174470"/>
                  </a:lnTo>
                  <a:lnTo>
                    <a:pt x="35001" y="1170546"/>
                  </a:lnTo>
                  <a:close/>
                </a:path>
                <a:path w="433070" h="1268095">
                  <a:moveTo>
                    <a:pt x="40055" y="1136002"/>
                  </a:moveTo>
                  <a:lnTo>
                    <a:pt x="38671" y="1134732"/>
                  </a:lnTo>
                  <a:lnTo>
                    <a:pt x="38188" y="1135430"/>
                  </a:lnTo>
                  <a:lnTo>
                    <a:pt x="38074" y="1136002"/>
                  </a:lnTo>
                  <a:lnTo>
                    <a:pt x="40055" y="1136002"/>
                  </a:lnTo>
                  <a:close/>
                </a:path>
                <a:path w="433070" h="1268095">
                  <a:moveTo>
                    <a:pt x="43611" y="1136002"/>
                  </a:moveTo>
                  <a:lnTo>
                    <a:pt x="40055" y="1136002"/>
                  </a:lnTo>
                  <a:lnTo>
                    <a:pt x="39281" y="1138542"/>
                  </a:lnTo>
                  <a:lnTo>
                    <a:pt x="39890" y="1138542"/>
                  </a:lnTo>
                  <a:lnTo>
                    <a:pt x="43611" y="1136002"/>
                  </a:lnTo>
                  <a:close/>
                </a:path>
                <a:path w="433070" h="1268095">
                  <a:moveTo>
                    <a:pt x="48247" y="998829"/>
                  </a:moveTo>
                  <a:lnTo>
                    <a:pt x="47536" y="997216"/>
                  </a:lnTo>
                  <a:lnTo>
                    <a:pt x="47752" y="999921"/>
                  </a:lnTo>
                  <a:lnTo>
                    <a:pt x="48247" y="998829"/>
                  </a:lnTo>
                  <a:close/>
                </a:path>
                <a:path w="433070" h="1268095">
                  <a:moveTo>
                    <a:pt x="52997" y="1091552"/>
                  </a:moveTo>
                  <a:lnTo>
                    <a:pt x="49390" y="1094092"/>
                  </a:lnTo>
                  <a:lnTo>
                    <a:pt x="51257" y="1094092"/>
                  </a:lnTo>
                  <a:lnTo>
                    <a:pt x="52997" y="1091552"/>
                  </a:lnTo>
                  <a:close/>
                </a:path>
                <a:path w="433070" h="1268095">
                  <a:moveTo>
                    <a:pt x="69011" y="1023061"/>
                  </a:moveTo>
                  <a:lnTo>
                    <a:pt x="68300" y="1022870"/>
                  </a:lnTo>
                  <a:lnTo>
                    <a:pt x="68770" y="1023607"/>
                  </a:lnTo>
                  <a:lnTo>
                    <a:pt x="69011" y="1023061"/>
                  </a:lnTo>
                  <a:close/>
                </a:path>
                <a:path w="433070" h="1268095">
                  <a:moveTo>
                    <a:pt x="69824" y="1016203"/>
                  </a:moveTo>
                  <a:lnTo>
                    <a:pt x="69811" y="1015898"/>
                  </a:lnTo>
                  <a:lnTo>
                    <a:pt x="69557" y="1015606"/>
                  </a:lnTo>
                  <a:lnTo>
                    <a:pt x="69684" y="1016482"/>
                  </a:lnTo>
                  <a:lnTo>
                    <a:pt x="69824" y="1016203"/>
                  </a:lnTo>
                  <a:close/>
                </a:path>
                <a:path w="433070" h="1268095">
                  <a:moveTo>
                    <a:pt x="73444" y="1005166"/>
                  </a:moveTo>
                  <a:lnTo>
                    <a:pt x="73367" y="1003922"/>
                  </a:lnTo>
                  <a:lnTo>
                    <a:pt x="72936" y="1003922"/>
                  </a:lnTo>
                  <a:lnTo>
                    <a:pt x="73444" y="1005166"/>
                  </a:lnTo>
                  <a:close/>
                </a:path>
                <a:path w="433070" h="1268095">
                  <a:moveTo>
                    <a:pt x="80086" y="975360"/>
                  </a:moveTo>
                  <a:lnTo>
                    <a:pt x="78968" y="974940"/>
                  </a:lnTo>
                  <a:lnTo>
                    <a:pt x="80022" y="977252"/>
                  </a:lnTo>
                  <a:lnTo>
                    <a:pt x="80086" y="975360"/>
                  </a:lnTo>
                  <a:close/>
                </a:path>
                <a:path w="433070" h="1268095">
                  <a:moveTo>
                    <a:pt x="81813" y="975982"/>
                  </a:moveTo>
                  <a:lnTo>
                    <a:pt x="80162" y="973442"/>
                  </a:lnTo>
                  <a:lnTo>
                    <a:pt x="80086" y="975360"/>
                  </a:lnTo>
                  <a:lnTo>
                    <a:pt x="81813" y="975982"/>
                  </a:lnTo>
                  <a:close/>
                </a:path>
                <a:path w="433070" h="1268095">
                  <a:moveTo>
                    <a:pt x="83896" y="972337"/>
                  </a:moveTo>
                  <a:lnTo>
                    <a:pt x="83858" y="972172"/>
                  </a:lnTo>
                  <a:lnTo>
                    <a:pt x="83693" y="972172"/>
                  </a:lnTo>
                  <a:lnTo>
                    <a:pt x="83896" y="972337"/>
                  </a:lnTo>
                  <a:close/>
                </a:path>
                <a:path w="433070" h="1268095">
                  <a:moveTo>
                    <a:pt x="85356" y="973442"/>
                  </a:moveTo>
                  <a:lnTo>
                    <a:pt x="83896" y="972337"/>
                  </a:lnTo>
                  <a:lnTo>
                    <a:pt x="84175" y="973442"/>
                  </a:lnTo>
                  <a:lnTo>
                    <a:pt x="85356" y="973442"/>
                  </a:lnTo>
                  <a:close/>
                </a:path>
                <a:path w="433070" h="1268095">
                  <a:moveTo>
                    <a:pt x="100037" y="915022"/>
                  </a:moveTo>
                  <a:lnTo>
                    <a:pt x="93738" y="915022"/>
                  </a:lnTo>
                  <a:lnTo>
                    <a:pt x="93738" y="935139"/>
                  </a:lnTo>
                  <a:lnTo>
                    <a:pt x="92722" y="936612"/>
                  </a:lnTo>
                  <a:lnTo>
                    <a:pt x="91554" y="934072"/>
                  </a:lnTo>
                  <a:lnTo>
                    <a:pt x="93738" y="935139"/>
                  </a:lnTo>
                  <a:lnTo>
                    <a:pt x="93738" y="915022"/>
                  </a:lnTo>
                  <a:lnTo>
                    <a:pt x="77927" y="915022"/>
                  </a:lnTo>
                  <a:lnTo>
                    <a:pt x="76619" y="915022"/>
                  </a:lnTo>
                  <a:lnTo>
                    <a:pt x="78651" y="916292"/>
                  </a:lnTo>
                  <a:lnTo>
                    <a:pt x="76619" y="917562"/>
                  </a:lnTo>
                  <a:lnTo>
                    <a:pt x="76034" y="917562"/>
                  </a:lnTo>
                  <a:lnTo>
                    <a:pt x="75323" y="916292"/>
                  </a:lnTo>
                  <a:lnTo>
                    <a:pt x="75031" y="917562"/>
                  </a:lnTo>
                  <a:lnTo>
                    <a:pt x="76479" y="921372"/>
                  </a:lnTo>
                  <a:lnTo>
                    <a:pt x="75057" y="922642"/>
                  </a:lnTo>
                  <a:lnTo>
                    <a:pt x="73875" y="920102"/>
                  </a:lnTo>
                  <a:lnTo>
                    <a:pt x="69697" y="926452"/>
                  </a:lnTo>
                  <a:lnTo>
                    <a:pt x="74472" y="931532"/>
                  </a:lnTo>
                  <a:lnTo>
                    <a:pt x="73621" y="937882"/>
                  </a:lnTo>
                  <a:lnTo>
                    <a:pt x="69291" y="935342"/>
                  </a:lnTo>
                  <a:lnTo>
                    <a:pt x="66027" y="940422"/>
                  </a:lnTo>
                  <a:lnTo>
                    <a:pt x="64554" y="942962"/>
                  </a:lnTo>
                  <a:lnTo>
                    <a:pt x="63957" y="941692"/>
                  </a:lnTo>
                  <a:lnTo>
                    <a:pt x="61061" y="949312"/>
                  </a:lnTo>
                  <a:lnTo>
                    <a:pt x="63601" y="955662"/>
                  </a:lnTo>
                  <a:lnTo>
                    <a:pt x="63157" y="963282"/>
                  </a:lnTo>
                  <a:lnTo>
                    <a:pt x="57048" y="965822"/>
                  </a:lnTo>
                  <a:lnTo>
                    <a:pt x="56603" y="977252"/>
                  </a:lnTo>
                  <a:lnTo>
                    <a:pt x="51765" y="983602"/>
                  </a:lnTo>
                  <a:lnTo>
                    <a:pt x="52882" y="982332"/>
                  </a:lnTo>
                  <a:lnTo>
                    <a:pt x="55143" y="984872"/>
                  </a:lnTo>
                  <a:lnTo>
                    <a:pt x="55194" y="986142"/>
                  </a:lnTo>
                  <a:lnTo>
                    <a:pt x="53797" y="987412"/>
                  </a:lnTo>
                  <a:lnTo>
                    <a:pt x="56870" y="991222"/>
                  </a:lnTo>
                  <a:lnTo>
                    <a:pt x="52895" y="989952"/>
                  </a:lnTo>
                  <a:lnTo>
                    <a:pt x="53149" y="988682"/>
                  </a:lnTo>
                  <a:lnTo>
                    <a:pt x="48818" y="988682"/>
                  </a:lnTo>
                  <a:lnTo>
                    <a:pt x="48755" y="992492"/>
                  </a:lnTo>
                  <a:lnTo>
                    <a:pt x="47942" y="995032"/>
                  </a:lnTo>
                  <a:lnTo>
                    <a:pt x="53124" y="997572"/>
                  </a:lnTo>
                  <a:lnTo>
                    <a:pt x="48628" y="1002652"/>
                  </a:lnTo>
                  <a:lnTo>
                    <a:pt x="47498" y="1009002"/>
                  </a:lnTo>
                  <a:lnTo>
                    <a:pt x="46685" y="1014082"/>
                  </a:lnTo>
                  <a:lnTo>
                    <a:pt x="43103" y="1017892"/>
                  </a:lnTo>
                  <a:lnTo>
                    <a:pt x="43980" y="1020432"/>
                  </a:lnTo>
                  <a:lnTo>
                    <a:pt x="43408" y="1021702"/>
                  </a:lnTo>
                  <a:lnTo>
                    <a:pt x="44284" y="1024242"/>
                  </a:lnTo>
                  <a:lnTo>
                    <a:pt x="41465" y="1022972"/>
                  </a:lnTo>
                  <a:lnTo>
                    <a:pt x="38481" y="1029322"/>
                  </a:lnTo>
                  <a:lnTo>
                    <a:pt x="37604" y="1035672"/>
                  </a:lnTo>
                  <a:lnTo>
                    <a:pt x="35877" y="1033132"/>
                  </a:lnTo>
                  <a:lnTo>
                    <a:pt x="34810" y="1036942"/>
                  </a:lnTo>
                  <a:lnTo>
                    <a:pt x="43040" y="1039482"/>
                  </a:lnTo>
                  <a:lnTo>
                    <a:pt x="42405" y="1043292"/>
                  </a:lnTo>
                  <a:lnTo>
                    <a:pt x="41744" y="1043114"/>
                  </a:lnTo>
                  <a:lnTo>
                    <a:pt x="41744" y="1110602"/>
                  </a:lnTo>
                  <a:lnTo>
                    <a:pt x="41478" y="1111872"/>
                  </a:lnTo>
                  <a:lnTo>
                    <a:pt x="41262" y="1111872"/>
                  </a:lnTo>
                  <a:lnTo>
                    <a:pt x="41084" y="1113142"/>
                  </a:lnTo>
                  <a:lnTo>
                    <a:pt x="40576" y="1113142"/>
                  </a:lnTo>
                  <a:lnTo>
                    <a:pt x="40576" y="1116952"/>
                  </a:lnTo>
                  <a:lnTo>
                    <a:pt x="40424" y="1118222"/>
                  </a:lnTo>
                  <a:lnTo>
                    <a:pt x="40525" y="1116952"/>
                  </a:lnTo>
                  <a:lnTo>
                    <a:pt x="40576" y="1113142"/>
                  </a:lnTo>
                  <a:lnTo>
                    <a:pt x="39839" y="1113142"/>
                  </a:lnTo>
                  <a:lnTo>
                    <a:pt x="39065" y="1113142"/>
                  </a:lnTo>
                  <a:lnTo>
                    <a:pt x="39243" y="1111872"/>
                  </a:lnTo>
                  <a:lnTo>
                    <a:pt x="39839" y="1113142"/>
                  </a:lnTo>
                  <a:lnTo>
                    <a:pt x="40703" y="1111872"/>
                  </a:lnTo>
                  <a:lnTo>
                    <a:pt x="41744" y="1110602"/>
                  </a:lnTo>
                  <a:lnTo>
                    <a:pt x="41744" y="1043114"/>
                  </a:lnTo>
                  <a:lnTo>
                    <a:pt x="37884" y="1042022"/>
                  </a:lnTo>
                  <a:lnTo>
                    <a:pt x="36322" y="1048372"/>
                  </a:lnTo>
                  <a:lnTo>
                    <a:pt x="31356" y="1053452"/>
                  </a:lnTo>
                  <a:lnTo>
                    <a:pt x="33909" y="1059802"/>
                  </a:lnTo>
                  <a:lnTo>
                    <a:pt x="32118" y="1058532"/>
                  </a:lnTo>
                  <a:lnTo>
                    <a:pt x="32156" y="1057262"/>
                  </a:lnTo>
                  <a:lnTo>
                    <a:pt x="31419" y="1059802"/>
                  </a:lnTo>
                  <a:lnTo>
                    <a:pt x="26835" y="1067422"/>
                  </a:lnTo>
                  <a:lnTo>
                    <a:pt x="29095" y="1067422"/>
                  </a:lnTo>
                  <a:lnTo>
                    <a:pt x="31229" y="1073772"/>
                  </a:lnTo>
                  <a:lnTo>
                    <a:pt x="32219" y="1076312"/>
                  </a:lnTo>
                  <a:lnTo>
                    <a:pt x="29489" y="1075042"/>
                  </a:lnTo>
                  <a:lnTo>
                    <a:pt x="32512" y="1078852"/>
                  </a:lnTo>
                  <a:lnTo>
                    <a:pt x="33489" y="1078852"/>
                  </a:lnTo>
                  <a:lnTo>
                    <a:pt x="33667" y="1082662"/>
                  </a:lnTo>
                  <a:lnTo>
                    <a:pt x="33083" y="1083932"/>
                  </a:lnTo>
                  <a:lnTo>
                    <a:pt x="31216" y="1083932"/>
                  </a:lnTo>
                  <a:lnTo>
                    <a:pt x="32194" y="1082662"/>
                  </a:lnTo>
                  <a:lnTo>
                    <a:pt x="31127" y="1083932"/>
                  </a:lnTo>
                  <a:lnTo>
                    <a:pt x="30048" y="1085202"/>
                  </a:lnTo>
                  <a:lnTo>
                    <a:pt x="34378" y="1085202"/>
                  </a:lnTo>
                  <a:lnTo>
                    <a:pt x="32054" y="1087742"/>
                  </a:lnTo>
                  <a:lnTo>
                    <a:pt x="30543" y="1086472"/>
                  </a:lnTo>
                  <a:lnTo>
                    <a:pt x="29641" y="1089012"/>
                  </a:lnTo>
                  <a:lnTo>
                    <a:pt x="30670" y="1089012"/>
                  </a:lnTo>
                  <a:lnTo>
                    <a:pt x="32410" y="1091552"/>
                  </a:lnTo>
                  <a:lnTo>
                    <a:pt x="33134" y="1094092"/>
                  </a:lnTo>
                  <a:lnTo>
                    <a:pt x="30416" y="1096632"/>
                  </a:lnTo>
                  <a:lnTo>
                    <a:pt x="27736" y="1096632"/>
                  </a:lnTo>
                  <a:lnTo>
                    <a:pt x="29210" y="1097902"/>
                  </a:lnTo>
                  <a:lnTo>
                    <a:pt x="30949" y="1099172"/>
                  </a:lnTo>
                  <a:lnTo>
                    <a:pt x="29946" y="1100277"/>
                  </a:lnTo>
                  <a:lnTo>
                    <a:pt x="29946" y="1108062"/>
                  </a:lnTo>
                  <a:lnTo>
                    <a:pt x="26441" y="1110602"/>
                  </a:lnTo>
                  <a:lnTo>
                    <a:pt x="24625" y="1110602"/>
                  </a:lnTo>
                  <a:lnTo>
                    <a:pt x="25450" y="1106792"/>
                  </a:lnTo>
                  <a:lnTo>
                    <a:pt x="25984" y="1105014"/>
                  </a:lnTo>
                  <a:lnTo>
                    <a:pt x="29946" y="1108062"/>
                  </a:lnTo>
                  <a:lnTo>
                    <a:pt x="29946" y="1100277"/>
                  </a:lnTo>
                  <a:lnTo>
                    <a:pt x="29794" y="1100442"/>
                  </a:lnTo>
                  <a:lnTo>
                    <a:pt x="28092" y="1100442"/>
                  </a:lnTo>
                  <a:lnTo>
                    <a:pt x="25387" y="1103782"/>
                  </a:lnTo>
                  <a:lnTo>
                    <a:pt x="23736" y="1102982"/>
                  </a:lnTo>
                  <a:lnTo>
                    <a:pt x="22656" y="1106792"/>
                  </a:lnTo>
                  <a:lnTo>
                    <a:pt x="19519" y="1102982"/>
                  </a:lnTo>
                  <a:lnTo>
                    <a:pt x="21005" y="1106792"/>
                  </a:lnTo>
                  <a:lnTo>
                    <a:pt x="24472" y="1111872"/>
                  </a:lnTo>
                  <a:lnTo>
                    <a:pt x="22631" y="1114412"/>
                  </a:lnTo>
                  <a:lnTo>
                    <a:pt x="21018" y="1114412"/>
                  </a:lnTo>
                  <a:lnTo>
                    <a:pt x="21132" y="1115682"/>
                  </a:lnTo>
                  <a:lnTo>
                    <a:pt x="21463" y="1115682"/>
                  </a:lnTo>
                  <a:lnTo>
                    <a:pt x="20840" y="1116952"/>
                  </a:lnTo>
                  <a:lnTo>
                    <a:pt x="20396" y="1116952"/>
                  </a:lnTo>
                  <a:lnTo>
                    <a:pt x="20180" y="1118222"/>
                  </a:lnTo>
                  <a:lnTo>
                    <a:pt x="20104" y="1120762"/>
                  </a:lnTo>
                  <a:lnTo>
                    <a:pt x="19062" y="1120762"/>
                  </a:lnTo>
                  <a:lnTo>
                    <a:pt x="18859" y="1119492"/>
                  </a:lnTo>
                  <a:lnTo>
                    <a:pt x="20053" y="1119492"/>
                  </a:lnTo>
                  <a:lnTo>
                    <a:pt x="20104" y="1120762"/>
                  </a:lnTo>
                  <a:lnTo>
                    <a:pt x="20104" y="1118222"/>
                  </a:lnTo>
                  <a:lnTo>
                    <a:pt x="17919" y="1118222"/>
                  </a:lnTo>
                  <a:lnTo>
                    <a:pt x="18288" y="1122032"/>
                  </a:lnTo>
                  <a:lnTo>
                    <a:pt x="17881" y="1123302"/>
                  </a:lnTo>
                  <a:lnTo>
                    <a:pt x="20789" y="1123302"/>
                  </a:lnTo>
                  <a:lnTo>
                    <a:pt x="19939" y="1125842"/>
                  </a:lnTo>
                  <a:lnTo>
                    <a:pt x="22682" y="1124572"/>
                  </a:lnTo>
                  <a:lnTo>
                    <a:pt x="22390" y="1124572"/>
                  </a:lnTo>
                  <a:lnTo>
                    <a:pt x="22479" y="1123302"/>
                  </a:lnTo>
                  <a:lnTo>
                    <a:pt x="22517" y="1122464"/>
                  </a:lnTo>
                  <a:lnTo>
                    <a:pt x="22606" y="1122768"/>
                  </a:lnTo>
                  <a:lnTo>
                    <a:pt x="22910" y="1122591"/>
                  </a:lnTo>
                  <a:lnTo>
                    <a:pt x="23164" y="1122438"/>
                  </a:lnTo>
                  <a:lnTo>
                    <a:pt x="23380" y="1122273"/>
                  </a:lnTo>
                  <a:lnTo>
                    <a:pt x="22593" y="1121765"/>
                  </a:lnTo>
                  <a:lnTo>
                    <a:pt x="22745" y="1120762"/>
                  </a:lnTo>
                  <a:lnTo>
                    <a:pt x="22923" y="1119492"/>
                  </a:lnTo>
                  <a:lnTo>
                    <a:pt x="23114" y="1118222"/>
                  </a:lnTo>
                  <a:lnTo>
                    <a:pt x="24333" y="1119492"/>
                  </a:lnTo>
                  <a:lnTo>
                    <a:pt x="25311" y="1122032"/>
                  </a:lnTo>
                  <a:lnTo>
                    <a:pt x="23380" y="1123302"/>
                  </a:lnTo>
                  <a:lnTo>
                    <a:pt x="26809" y="1125842"/>
                  </a:lnTo>
                  <a:lnTo>
                    <a:pt x="27609" y="1125842"/>
                  </a:lnTo>
                  <a:lnTo>
                    <a:pt x="23164" y="1127112"/>
                  </a:lnTo>
                  <a:lnTo>
                    <a:pt x="20180" y="1130922"/>
                  </a:lnTo>
                  <a:lnTo>
                    <a:pt x="17589" y="1130922"/>
                  </a:lnTo>
                  <a:lnTo>
                    <a:pt x="18275" y="1136002"/>
                  </a:lnTo>
                  <a:lnTo>
                    <a:pt x="16446" y="1142352"/>
                  </a:lnTo>
                  <a:lnTo>
                    <a:pt x="21310" y="1146162"/>
                  </a:lnTo>
                  <a:lnTo>
                    <a:pt x="21742" y="1147432"/>
                  </a:lnTo>
                  <a:lnTo>
                    <a:pt x="20307" y="1147432"/>
                  </a:lnTo>
                  <a:lnTo>
                    <a:pt x="20307" y="1155052"/>
                  </a:lnTo>
                  <a:lnTo>
                    <a:pt x="17945" y="1158862"/>
                  </a:lnTo>
                  <a:lnTo>
                    <a:pt x="17780" y="1157592"/>
                  </a:lnTo>
                  <a:lnTo>
                    <a:pt x="17335" y="1154036"/>
                  </a:lnTo>
                  <a:lnTo>
                    <a:pt x="20307" y="1155052"/>
                  </a:lnTo>
                  <a:lnTo>
                    <a:pt x="20307" y="1147432"/>
                  </a:lnTo>
                  <a:lnTo>
                    <a:pt x="19443" y="1147432"/>
                  </a:lnTo>
                  <a:lnTo>
                    <a:pt x="18516" y="1148664"/>
                  </a:lnTo>
                  <a:lnTo>
                    <a:pt x="16637" y="1153782"/>
                  </a:lnTo>
                  <a:lnTo>
                    <a:pt x="17081" y="1153947"/>
                  </a:lnTo>
                  <a:lnTo>
                    <a:pt x="16929" y="1157592"/>
                  </a:lnTo>
                  <a:lnTo>
                    <a:pt x="15875" y="1156322"/>
                  </a:lnTo>
                  <a:lnTo>
                    <a:pt x="13690" y="1162672"/>
                  </a:lnTo>
                  <a:lnTo>
                    <a:pt x="15532" y="1169022"/>
                  </a:lnTo>
                  <a:lnTo>
                    <a:pt x="17030" y="1175372"/>
                  </a:lnTo>
                  <a:lnTo>
                    <a:pt x="13804" y="1181722"/>
                  </a:lnTo>
                  <a:lnTo>
                    <a:pt x="15328" y="1181722"/>
                  </a:lnTo>
                  <a:lnTo>
                    <a:pt x="12915" y="1190612"/>
                  </a:lnTo>
                  <a:lnTo>
                    <a:pt x="12141" y="1199502"/>
                  </a:lnTo>
                  <a:lnTo>
                    <a:pt x="11061" y="1208392"/>
                  </a:lnTo>
                  <a:lnTo>
                    <a:pt x="7708" y="1217282"/>
                  </a:lnTo>
                  <a:lnTo>
                    <a:pt x="6223" y="1219822"/>
                  </a:lnTo>
                  <a:lnTo>
                    <a:pt x="8610" y="1221092"/>
                  </a:lnTo>
                  <a:lnTo>
                    <a:pt x="10248" y="1222362"/>
                  </a:lnTo>
                  <a:lnTo>
                    <a:pt x="7023" y="1223632"/>
                  </a:lnTo>
                  <a:lnTo>
                    <a:pt x="10236" y="1227442"/>
                  </a:lnTo>
                  <a:lnTo>
                    <a:pt x="12306" y="1232522"/>
                  </a:lnTo>
                  <a:lnTo>
                    <a:pt x="1536" y="1235062"/>
                  </a:lnTo>
                  <a:lnTo>
                    <a:pt x="5816" y="1241412"/>
                  </a:lnTo>
                  <a:lnTo>
                    <a:pt x="8026" y="1241412"/>
                  </a:lnTo>
                  <a:lnTo>
                    <a:pt x="7366" y="1242682"/>
                  </a:lnTo>
                  <a:lnTo>
                    <a:pt x="8445" y="1247762"/>
                  </a:lnTo>
                  <a:lnTo>
                    <a:pt x="8178" y="1247762"/>
                  </a:lnTo>
                  <a:lnTo>
                    <a:pt x="6972" y="1249032"/>
                  </a:lnTo>
                  <a:lnTo>
                    <a:pt x="5321" y="1249032"/>
                  </a:lnTo>
                  <a:lnTo>
                    <a:pt x="7493" y="1254112"/>
                  </a:lnTo>
                  <a:lnTo>
                    <a:pt x="5803" y="1259192"/>
                  </a:lnTo>
                  <a:lnTo>
                    <a:pt x="1041" y="1252842"/>
                  </a:lnTo>
                  <a:lnTo>
                    <a:pt x="0" y="1259192"/>
                  </a:lnTo>
                  <a:lnTo>
                    <a:pt x="355" y="1261732"/>
                  </a:lnTo>
                  <a:lnTo>
                    <a:pt x="4013" y="1266812"/>
                  </a:lnTo>
                  <a:lnTo>
                    <a:pt x="5219" y="1265542"/>
                  </a:lnTo>
                  <a:lnTo>
                    <a:pt x="5410" y="1264272"/>
                  </a:lnTo>
                  <a:lnTo>
                    <a:pt x="6515" y="1263002"/>
                  </a:lnTo>
                  <a:lnTo>
                    <a:pt x="8178" y="1263002"/>
                  </a:lnTo>
                  <a:lnTo>
                    <a:pt x="8686" y="1265135"/>
                  </a:lnTo>
                  <a:lnTo>
                    <a:pt x="7162" y="1264907"/>
                  </a:lnTo>
                  <a:lnTo>
                    <a:pt x="8775" y="1265542"/>
                  </a:lnTo>
                  <a:lnTo>
                    <a:pt x="8902" y="1265580"/>
                  </a:lnTo>
                  <a:lnTo>
                    <a:pt x="18389" y="1268082"/>
                  </a:lnTo>
                  <a:lnTo>
                    <a:pt x="22364" y="1264272"/>
                  </a:lnTo>
                  <a:lnTo>
                    <a:pt x="21513" y="1263002"/>
                  </a:lnTo>
                  <a:lnTo>
                    <a:pt x="19824" y="1260462"/>
                  </a:lnTo>
                  <a:lnTo>
                    <a:pt x="22313" y="1259192"/>
                  </a:lnTo>
                  <a:lnTo>
                    <a:pt x="22110" y="1261732"/>
                  </a:lnTo>
                  <a:lnTo>
                    <a:pt x="24523" y="1260462"/>
                  </a:lnTo>
                  <a:lnTo>
                    <a:pt x="22682" y="1259192"/>
                  </a:lnTo>
                  <a:lnTo>
                    <a:pt x="21488" y="1257922"/>
                  </a:lnTo>
                  <a:lnTo>
                    <a:pt x="23698" y="1257922"/>
                  </a:lnTo>
                  <a:lnTo>
                    <a:pt x="24244" y="1256652"/>
                  </a:lnTo>
                  <a:lnTo>
                    <a:pt x="21437" y="1254112"/>
                  </a:lnTo>
                  <a:lnTo>
                    <a:pt x="20840" y="1253591"/>
                  </a:lnTo>
                  <a:lnTo>
                    <a:pt x="20497" y="1254112"/>
                  </a:lnTo>
                  <a:lnTo>
                    <a:pt x="19405" y="1251572"/>
                  </a:lnTo>
                  <a:lnTo>
                    <a:pt x="21805" y="1249032"/>
                  </a:lnTo>
                  <a:lnTo>
                    <a:pt x="23533" y="1250302"/>
                  </a:lnTo>
                  <a:lnTo>
                    <a:pt x="21907" y="1247762"/>
                  </a:lnTo>
                  <a:lnTo>
                    <a:pt x="23088" y="1247762"/>
                  </a:lnTo>
                  <a:lnTo>
                    <a:pt x="24295" y="1243952"/>
                  </a:lnTo>
                  <a:lnTo>
                    <a:pt x="21831" y="1242682"/>
                  </a:lnTo>
                  <a:lnTo>
                    <a:pt x="24752" y="1241412"/>
                  </a:lnTo>
                  <a:lnTo>
                    <a:pt x="21831" y="1237602"/>
                  </a:lnTo>
                  <a:lnTo>
                    <a:pt x="25361" y="1237602"/>
                  </a:lnTo>
                  <a:lnTo>
                    <a:pt x="23164" y="1233792"/>
                  </a:lnTo>
                  <a:lnTo>
                    <a:pt x="23164" y="1232522"/>
                  </a:lnTo>
                  <a:lnTo>
                    <a:pt x="28295" y="1236332"/>
                  </a:lnTo>
                  <a:lnTo>
                    <a:pt x="26771" y="1232522"/>
                  </a:lnTo>
                  <a:lnTo>
                    <a:pt x="24206" y="1226172"/>
                  </a:lnTo>
                  <a:lnTo>
                    <a:pt x="29984" y="1228712"/>
                  </a:lnTo>
                  <a:lnTo>
                    <a:pt x="26873" y="1226172"/>
                  </a:lnTo>
                  <a:lnTo>
                    <a:pt x="25311" y="1224902"/>
                  </a:lnTo>
                  <a:lnTo>
                    <a:pt x="28727" y="1219822"/>
                  </a:lnTo>
                  <a:lnTo>
                    <a:pt x="26466" y="1216012"/>
                  </a:lnTo>
                  <a:lnTo>
                    <a:pt x="27571" y="1216012"/>
                  </a:lnTo>
                  <a:lnTo>
                    <a:pt x="27279" y="1217282"/>
                  </a:lnTo>
                  <a:lnTo>
                    <a:pt x="27622" y="1216012"/>
                  </a:lnTo>
                  <a:lnTo>
                    <a:pt x="27965" y="1214742"/>
                  </a:lnTo>
                  <a:lnTo>
                    <a:pt x="29464" y="1214742"/>
                  </a:lnTo>
                  <a:lnTo>
                    <a:pt x="30632" y="1213472"/>
                  </a:lnTo>
                  <a:lnTo>
                    <a:pt x="26619" y="1212202"/>
                  </a:lnTo>
                  <a:lnTo>
                    <a:pt x="26212" y="1208392"/>
                  </a:lnTo>
                  <a:lnTo>
                    <a:pt x="24003" y="1205852"/>
                  </a:lnTo>
                  <a:lnTo>
                    <a:pt x="28346" y="1204582"/>
                  </a:lnTo>
                  <a:lnTo>
                    <a:pt x="28511" y="1208392"/>
                  </a:lnTo>
                  <a:lnTo>
                    <a:pt x="29095" y="1208392"/>
                  </a:lnTo>
                  <a:lnTo>
                    <a:pt x="29667" y="1204582"/>
                  </a:lnTo>
                  <a:lnTo>
                    <a:pt x="29845" y="1203312"/>
                  </a:lnTo>
                  <a:lnTo>
                    <a:pt x="26974" y="1203312"/>
                  </a:lnTo>
                  <a:lnTo>
                    <a:pt x="29718" y="1202042"/>
                  </a:lnTo>
                  <a:lnTo>
                    <a:pt x="31953" y="1202042"/>
                  </a:lnTo>
                  <a:lnTo>
                    <a:pt x="26924" y="1200772"/>
                  </a:lnTo>
                  <a:lnTo>
                    <a:pt x="31394" y="1199502"/>
                  </a:lnTo>
                  <a:lnTo>
                    <a:pt x="28536" y="1196962"/>
                  </a:lnTo>
                  <a:lnTo>
                    <a:pt x="31508" y="1194422"/>
                  </a:lnTo>
                  <a:lnTo>
                    <a:pt x="33426" y="1196962"/>
                  </a:lnTo>
                  <a:lnTo>
                    <a:pt x="32385" y="1194422"/>
                  </a:lnTo>
                  <a:lnTo>
                    <a:pt x="34175" y="1193152"/>
                  </a:lnTo>
                  <a:lnTo>
                    <a:pt x="35521" y="1195692"/>
                  </a:lnTo>
                  <a:lnTo>
                    <a:pt x="36118" y="1191882"/>
                  </a:lnTo>
                  <a:lnTo>
                    <a:pt x="32016" y="1193152"/>
                  </a:lnTo>
                  <a:lnTo>
                    <a:pt x="29933" y="1193152"/>
                  </a:lnTo>
                  <a:lnTo>
                    <a:pt x="29476" y="1188072"/>
                  </a:lnTo>
                  <a:lnTo>
                    <a:pt x="33045" y="1190612"/>
                  </a:lnTo>
                  <a:lnTo>
                    <a:pt x="35217" y="1190612"/>
                  </a:lnTo>
                  <a:lnTo>
                    <a:pt x="34582" y="1188072"/>
                  </a:lnTo>
                  <a:lnTo>
                    <a:pt x="31369" y="1185532"/>
                  </a:lnTo>
                  <a:lnTo>
                    <a:pt x="31813" y="1182992"/>
                  </a:lnTo>
                  <a:lnTo>
                    <a:pt x="33464" y="1182992"/>
                  </a:lnTo>
                  <a:lnTo>
                    <a:pt x="30848" y="1180452"/>
                  </a:lnTo>
                  <a:lnTo>
                    <a:pt x="34531" y="1175372"/>
                  </a:lnTo>
                  <a:lnTo>
                    <a:pt x="31203" y="1171562"/>
                  </a:lnTo>
                  <a:lnTo>
                    <a:pt x="26898" y="1171562"/>
                  </a:lnTo>
                  <a:lnTo>
                    <a:pt x="27063" y="1170292"/>
                  </a:lnTo>
                  <a:lnTo>
                    <a:pt x="24930" y="1167752"/>
                  </a:lnTo>
                  <a:lnTo>
                    <a:pt x="27508" y="1167752"/>
                  </a:lnTo>
                  <a:lnTo>
                    <a:pt x="27279" y="1169022"/>
                  </a:lnTo>
                  <a:lnTo>
                    <a:pt x="28282" y="1169022"/>
                  </a:lnTo>
                  <a:lnTo>
                    <a:pt x="28994" y="1170292"/>
                  </a:lnTo>
                  <a:lnTo>
                    <a:pt x="28155" y="1167752"/>
                  </a:lnTo>
                  <a:lnTo>
                    <a:pt x="31026" y="1167752"/>
                  </a:lnTo>
                  <a:lnTo>
                    <a:pt x="28613" y="1163942"/>
                  </a:lnTo>
                  <a:lnTo>
                    <a:pt x="29984" y="1161402"/>
                  </a:lnTo>
                  <a:lnTo>
                    <a:pt x="33566" y="1161402"/>
                  </a:lnTo>
                  <a:lnTo>
                    <a:pt x="30327" y="1166482"/>
                  </a:lnTo>
                  <a:lnTo>
                    <a:pt x="33921" y="1163942"/>
                  </a:lnTo>
                  <a:lnTo>
                    <a:pt x="32016" y="1167752"/>
                  </a:lnTo>
                  <a:lnTo>
                    <a:pt x="37973" y="1166482"/>
                  </a:lnTo>
                  <a:lnTo>
                    <a:pt x="31661" y="1170089"/>
                  </a:lnTo>
                  <a:lnTo>
                    <a:pt x="31203" y="1168425"/>
                  </a:lnTo>
                  <a:lnTo>
                    <a:pt x="29070" y="1170292"/>
                  </a:lnTo>
                  <a:lnTo>
                    <a:pt x="31280" y="1170292"/>
                  </a:lnTo>
                  <a:lnTo>
                    <a:pt x="31711" y="1170292"/>
                  </a:lnTo>
                  <a:lnTo>
                    <a:pt x="31673" y="1170139"/>
                  </a:lnTo>
                  <a:lnTo>
                    <a:pt x="37604" y="1167752"/>
                  </a:lnTo>
                  <a:lnTo>
                    <a:pt x="38201" y="1166482"/>
                  </a:lnTo>
                  <a:lnTo>
                    <a:pt x="39395" y="1163942"/>
                  </a:lnTo>
                  <a:lnTo>
                    <a:pt x="36576" y="1162672"/>
                  </a:lnTo>
                  <a:lnTo>
                    <a:pt x="37211" y="1161402"/>
                  </a:lnTo>
                  <a:lnTo>
                    <a:pt x="38481" y="1158862"/>
                  </a:lnTo>
                  <a:lnTo>
                    <a:pt x="37604" y="1157592"/>
                  </a:lnTo>
                  <a:lnTo>
                    <a:pt x="36741" y="1156322"/>
                  </a:lnTo>
                  <a:lnTo>
                    <a:pt x="35521" y="1157592"/>
                  </a:lnTo>
                  <a:lnTo>
                    <a:pt x="33782" y="1156322"/>
                  </a:lnTo>
                  <a:lnTo>
                    <a:pt x="32486" y="1152512"/>
                  </a:lnTo>
                  <a:lnTo>
                    <a:pt x="31610" y="1149972"/>
                  </a:lnTo>
                  <a:lnTo>
                    <a:pt x="43624" y="1152512"/>
                  </a:lnTo>
                  <a:lnTo>
                    <a:pt x="41770" y="1149972"/>
                  </a:lnTo>
                  <a:lnTo>
                    <a:pt x="39928" y="1147432"/>
                  </a:lnTo>
                  <a:lnTo>
                    <a:pt x="37846" y="1146162"/>
                  </a:lnTo>
                  <a:lnTo>
                    <a:pt x="33515" y="1144892"/>
                  </a:lnTo>
                  <a:lnTo>
                    <a:pt x="36525" y="1141082"/>
                  </a:lnTo>
                  <a:lnTo>
                    <a:pt x="40246" y="1143622"/>
                  </a:lnTo>
                  <a:lnTo>
                    <a:pt x="40894" y="1141082"/>
                  </a:lnTo>
                  <a:lnTo>
                    <a:pt x="41211" y="1139812"/>
                  </a:lnTo>
                  <a:lnTo>
                    <a:pt x="41541" y="1138542"/>
                  </a:lnTo>
                  <a:lnTo>
                    <a:pt x="35090" y="1139812"/>
                  </a:lnTo>
                  <a:lnTo>
                    <a:pt x="38188" y="1135430"/>
                  </a:lnTo>
                  <a:lnTo>
                    <a:pt x="38544" y="1133462"/>
                  </a:lnTo>
                  <a:lnTo>
                    <a:pt x="42138" y="1133462"/>
                  </a:lnTo>
                  <a:lnTo>
                    <a:pt x="42545" y="1128382"/>
                  </a:lnTo>
                  <a:lnTo>
                    <a:pt x="41059" y="1123302"/>
                  </a:lnTo>
                  <a:lnTo>
                    <a:pt x="41478" y="1116952"/>
                  </a:lnTo>
                  <a:lnTo>
                    <a:pt x="42456" y="1118222"/>
                  </a:lnTo>
                  <a:lnTo>
                    <a:pt x="43370" y="1119492"/>
                  </a:lnTo>
                  <a:lnTo>
                    <a:pt x="44678" y="1118222"/>
                  </a:lnTo>
                  <a:lnTo>
                    <a:pt x="44361" y="1113142"/>
                  </a:lnTo>
                  <a:lnTo>
                    <a:pt x="44196" y="1110602"/>
                  </a:lnTo>
                  <a:lnTo>
                    <a:pt x="47955" y="1102982"/>
                  </a:lnTo>
                  <a:lnTo>
                    <a:pt x="51638" y="1097902"/>
                  </a:lnTo>
                  <a:lnTo>
                    <a:pt x="49225" y="1094092"/>
                  </a:lnTo>
                  <a:lnTo>
                    <a:pt x="49390" y="1094092"/>
                  </a:lnTo>
                  <a:lnTo>
                    <a:pt x="48501" y="1092822"/>
                  </a:lnTo>
                  <a:lnTo>
                    <a:pt x="48628" y="1091552"/>
                  </a:lnTo>
                  <a:lnTo>
                    <a:pt x="50660" y="1090282"/>
                  </a:lnTo>
                  <a:lnTo>
                    <a:pt x="51346" y="1091552"/>
                  </a:lnTo>
                  <a:lnTo>
                    <a:pt x="50977" y="1090282"/>
                  </a:lnTo>
                  <a:lnTo>
                    <a:pt x="50228" y="1087742"/>
                  </a:lnTo>
                  <a:lnTo>
                    <a:pt x="49860" y="1086472"/>
                  </a:lnTo>
                  <a:lnTo>
                    <a:pt x="48882" y="1077582"/>
                  </a:lnTo>
                  <a:lnTo>
                    <a:pt x="50317" y="1076312"/>
                  </a:lnTo>
                  <a:lnTo>
                    <a:pt x="53187" y="1073772"/>
                  </a:lnTo>
                  <a:lnTo>
                    <a:pt x="53860" y="1075042"/>
                  </a:lnTo>
                  <a:lnTo>
                    <a:pt x="54902" y="1073772"/>
                  </a:lnTo>
                  <a:lnTo>
                    <a:pt x="55930" y="1072502"/>
                  </a:lnTo>
                  <a:lnTo>
                    <a:pt x="48704" y="1069962"/>
                  </a:lnTo>
                  <a:lnTo>
                    <a:pt x="52285" y="1067422"/>
                  </a:lnTo>
                  <a:lnTo>
                    <a:pt x="52666" y="1067422"/>
                  </a:lnTo>
                  <a:lnTo>
                    <a:pt x="55816" y="1059802"/>
                  </a:lnTo>
                  <a:lnTo>
                    <a:pt x="55118" y="1050912"/>
                  </a:lnTo>
                  <a:lnTo>
                    <a:pt x="61391" y="1045832"/>
                  </a:lnTo>
                  <a:lnTo>
                    <a:pt x="57416" y="1043292"/>
                  </a:lnTo>
                  <a:lnTo>
                    <a:pt x="65430" y="1038212"/>
                  </a:lnTo>
                  <a:lnTo>
                    <a:pt x="59613" y="1036942"/>
                  </a:lnTo>
                  <a:lnTo>
                    <a:pt x="61010" y="1035672"/>
                  </a:lnTo>
                  <a:lnTo>
                    <a:pt x="63792" y="1033132"/>
                  </a:lnTo>
                  <a:lnTo>
                    <a:pt x="64503" y="1034402"/>
                  </a:lnTo>
                  <a:lnTo>
                    <a:pt x="65252" y="1033132"/>
                  </a:lnTo>
                  <a:lnTo>
                    <a:pt x="68973" y="1026782"/>
                  </a:lnTo>
                  <a:lnTo>
                    <a:pt x="65214" y="1025512"/>
                  </a:lnTo>
                  <a:lnTo>
                    <a:pt x="65189" y="1024242"/>
                  </a:lnTo>
                  <a:lnTo>
                    <a:pt x="65163" y="1022972"/>
                  </a:lnTo>
                  <a:lnTo>
                    <a:pt x="68287" y="1022972"/>
                  </a:lnTo>
                  <a:lnTo>
                    <a:pt x="65811" y="1019162"/>
                  </a:lnTo>
                  <a:lnTo>
                    <a:pt x="69938" y="1019162"/>
                  </a:lnTo>
                  <a:lnTo>
                    <a:pt x="69811" y="1017892"/>
                  </a:lnTo>
                  <a:lnTo>
                    <a:pt x="69684" y="1016622"/>
                  </a:lnTo>
                  <a:lnTo>
                    <a:pt x="69278" y="1017892"/>
                  </a:lnTo>
                  <a:lnTo>
                    <a:pt x="66967" y="1017892"/>
                  </a:lnTo>
                  <a:lnTo>
                    <a:pt x="66408" y="1014082"/>
                  </a:lnTo>
                  <a:lnTo>
                    <a:pt x="71183" y="1011542"/>
                  </a:lnTo>
                  <a:lnTo>
                    <a:pt x="72796" y="1011542"/>
                  </a:lnTo>
                  <a:lnTo>
                    <a:pt x="72161" y="1003922"/>
                  </a:lnTo>
                  <a:lnTo>
                    <a:pt x="72936" y="1003922"/>
                  </a:lnTo>
                  <a:lnTo>
                    <a:pt x="71894" y="1001382"/>
                  </a:lnTo>
                  <a:lnTo>
                    <a:pt x="77444" y="1006462"/>
                  </a:lnTo>
                  <a:lnTo>
                    <a:pt x="75526" y="1002652"/>
                  </a:lnTo>
                  <a:lnTo>
                    <a:pt x="74688" y="1002652"/>
                  </a:lnTo>
                  <a:lnTo>
                    <a:pt x="73748" y="1001382"/>
                  </a:lnTo>
                  <a:lnTo>
                    <a:pt x="73152" y="1001382"/>
                  </a:lnTo>
                  <a:lnTo>
                    <a:pt x="75539" y="1000112"/>
                  </a:lnTo>
                  <a:lnTo>
                    <a:pt x="76822" y="996302"/>
                  </a:lnTo>
                  <a:lnTo>
                    <a:pt x="76962" y="992492"/>
                  </a:lnTo>
                  <a:lnTo>
                    <a:pt x="78917" y="993762"/>
                  </a:lnTo>
                  <a:lnTo>
                    <a:pt x="79463" y="992492"/>
                  </a:lnTo>
                  <a:lnTo>
                    <a:pt x="80022" y="991222"/>
                  </a:lnTo>
                  <a:lnTo>
                    <a:pt x="81127" y="988682"/>
                  </a:lnTo>
                  <a:lnTo>
                    <a:pt x="81419" y="982332"/>
                  </a:lnTo>
                  <a:lnTo>
                    <a:pt x="82854" y="978522"/>
                  </a:lnTo>
                  <a:lnTo>
                    <a:pt x="83337" y="977252"/>
                  </a:lnTo>
                  <a:lnTo>
                    <a:pt x="81673" y="978522"/>
                  </a:lnTo>
                  <a:lnTo>
                    <a:pt x="78155" y="977252"/>
                  </a:lnTo>
                  <a:lnTo>
                    <a:pt x="78346" y="974712"/>
                  </a:lnTo>
                  <a:lnTo>
                    <a:pt x="78968" y="974940"/>
                  </a:lnTo>
                  <a:lnTo>
                    <a:pt x="78867" y="974712"/>
                  </a:lnTo>
                  <a:lnTo>
                    <a:pt x="78282" y="973442"/>
                  </a:lnTo>
                  <a:lnTo>
                    <a:pt x="79362" y="972172"/>
                  </a:lnTo>
                  <a:lnTo>
                    <a:pt x="82461" y="973442"/>
                  </a:lnTo>
                  <a:lnTo>
                    <a:pt x="83121" y="974712"/>
                  </a:lnTo>
                  <a:lnTo>
                    <a:pt x="82829" y="972172"/>
                  </a:lnTo>
                  <a:lnTo>
                    <a:pt x="83693" y="972172"/>
                  </a:lnTo>
                  <a:lnTo>
                    <a:pt x="90093" y="969632"/>
                  </a:lnTo>
                  <a:lnTo>
                    <a:pt x="87096" y="967092"/>
                  </a:lnTo>
                  <a:lnTo>
                    <a:pt x="88099" y="967092"/>
                  </a:lnTo>
                  <a:lnTo>
                    <a:pt x="90004" y="962012"/>
                  </a:lnTo>
                  <a:lnTo>
                    <a:pt x="89738" y="958202"/>
                  </a:lnTo>
                  <a:lnTo>
                    <a:pt x="91109" y="953122"/>
                  </a:lnTo>
                  <a:lnTo>
                    <a:pt x="88341" y="953122"/>
                  </a:lnTo>
                  <a:lnTo>
                    <a:pt x="89560" y="950582"/>
                  </a:lnTo>
                  <a:lnTo>
                    <a:pt x="87769" y="948042"/>
                  </a:lnTo>
                  <a:lnTo>
                    <a:pt x="89916" y="945502"/>
                  </a:lnTo>
                  <a:lnTo>
                    <a:pt x="92303" y="942962"/>
                  </a:lnTo>
                  <a:lnTo>
                    <a:pt x="93497" y="941692"/>
                  </a:lnTo>
                  <a:lnTo>
                    <a:pt x="94767" y="937882"/>
                  </a:lnTo>
                  <a:lnTo>
                    <a:pt x="94665" y="936612"/>
                  </a:lnTo>
                  <a:lnTo>
                    <a:pt x="94564" y="935342"/>
                  </a:lnTo>
                  <a:lnTo>
                    <a:pt x="94462" y="934161"/>
                  </a:lnTo>
                  <a:lnTo>
                    <a:pt x="95440" y="930262"/>
                  </a:lnTo>
                  <a:lnTo>
                    <a:pt x="96481" y="934072"/>
                  </a:lnTo>
                  <a:lnTo>
                    <a:pt x="97320" y="930262"/>
                  </a:lnTo>
                  <a:lnTo>
                    <a:pt x="97878" y="927722"/>
                  </a:lnTo>
                  <a:lnTo>
                    <a:pt x="98285" y="926452"/>
                  </a:lnTo>
                  <a:lnTo>
                    <a:pt x="98437" y="922642"/>
                  </a:lnTo>
                  <a:lnTo>
                    <a:pt x="98539" y="920102"/>
                  </a:lnTo>
                  <a:lnTo>
                    <a:pt x="95821" y="920102"/>
                  </a:lnTo>
                  <a:lnTo>
                    <a:pt x="95821" y="918832"/>
                  </a:lnTo>
                  <a:lnTo>
                    <a:pt x="97815" y="917562"/>
                  </a:lnTo>
                  <a:lnTo>
                    <a:pt x="98971" y="918832"/>
                  </a:lnTo>
                  <a:lnTo>
                    <a:pt x="99123" y="918832"/>
                  </a:lnTo>
                  <a:lnTo>
                    <a:pt x="100037" y="915022"/>
                  </a:lnTo>
                  <a:close/>
                </a:path>
                <a:path w="433070" h="1268095">
                  <a:moveTo>
                    <a:pt x="101104" y="868045"/>
                  </a:moveTo>
                  <a:lnTo>
                    <a:pt x="100863" y="868197"/>
                  </a:lnTo>
                  <a:lnTo>
                    <a:pt x="101104" y="868045"/>
                  </a:lnTo>
                  <a:close/>
                </a:path>
                <a:path w="433070" h="1268095">
                  <a:moveTo>
                    <a:pt x="118059" y="822312"/>
                  </a:moveTo>
                  <a:lnTo>
                    <a:pt x="117398" y="819772"/>
                  </a:lnTo>
                  <a:lnTo>
                    <a:pt x="116598" y="821042"/>
                  </a:lnTo>
                  <a:lnTo>
                    <a:pt x="115074" y="824852"/>
                  </a:lnTo>
                  <a:lnTo>
                    <a:pt x="116547" y="827392"/>
                  </a:lnTo>
                  <a:lnTo>
                    <a:pt x="116497" y="826122"/>
                  </a:lnTo>
                  <a:lnTo>
                    <a:pt x="115951" y="824852"/>
                  </a:lnTo>
                  <a:lnTo>
                    <a:pt x="116827" y="824852"/>
                  </a:lnTo>
                  <a:lnTo>
                    <a:pt x="117919" y="826198"/>
                  </a:lnTo>
                  <a:lnTo>
                    <a:pt x="117932" y="824852"/>
                  </a:lnTo>
                  <a:lnTo>
                    <a:pt x="118059" y="822312"/>
                  </a:lnTo>
                  <a:close/>
                </a:path>
                <a:path w="433070" h="1268095">
                  <a:moveTo>
                    <a:pt x="118922" y="828090"/>
                  </a:moveTo>
                  <a:lnTo>
                    <a:pt x="118884" y="827392"/>
                  </a:lnTo>
                  <a:lnTo>
                    <a:pt x="117919" y="826198"/>
                  </a:lnTo>
                  <a:lnTo>
                    <a:pt x="118922" y="828090"/>
                  </a:lnTo>
                  <a:close/>
                </a:path>
                <a:path w="433070" h="1268095">
                  <a:moveTo>
                    <a:pt x="122491" y="813269"/>
                  </a:moveTo>
                  <a:lnTo>
                    <a:pt x="122415" y="812393"/>
                  </a:lnTo>
                  <a:lnTo>
                    <a:pt x="120611" y="812393"/>
                  </a:lnTo>
                  <a:lnTo>
                    <a:pt x="118872" y="813689"/>
                  </a:lnTo>
                  <a:lnTo>
                    <a:pt x="119888" y="815403"/>
                  </a:lnTo>
                  <a:lnTo>
                    <a:pt x="120713" y="814120"/>
                  </a:lnTo>
                  <a:lnTo>
                    <a:pt x="122491" y="813269"/>
                  </a:lnTo>
                  <a:close/>
                </a:path>
                <a:path w="433070" h="1268095">
                  <a:moveTo>
                    <a:pt x="127368" y="854862"/>
                  </a:moveTo>
                  <a:lnTo>
                    <a:pt x="126720" y="854557"/>
                  </a:lnTo>
                  <a:lnTo>
                    <a:pt x="127088" y="855332"/>
                  </a:lnTo>
                  <a:lnTo>
                    <a:pt x="127368" y="854862"/>
                  </a:lnTo>
                  <a:close/>
                </a:path>
                <a:path w="433070" h="1268095">
                  <a:moveTo>
                    <a:pt x="127774" y="818502"/>
                  </a:moveTo>
                  <a:lnTo>
                    <a:pt x="122135" y="815962"/>
                  </a:lnTo>
                  <a:lnTo>
                    <a:pt x="123202" y="818502"/>
                  </a:lnTo>
                  <a:lnTo>
                    <a:pt x="127774" y="818502"/>
                  </a:lnTo>
                  <a:close/>
                </a:path>
                <a:path w="433070" h="1268095">
                  <a:moveTo>
                    <a:pt x="129235" y="854062"/>
                  </a:moveTo>
                  <a:lnTo>
                    <a:pt x="127850" y="854062"/>
                  </a:lnTo>
                  <a:lnTo>
                    <a:pt x="127368" y="854862"/>
                  </a:lnTo>
                  <a:lnTo>
                    <a:pt x="128435" y="855332"/>
                  </a:lnTo>
                  <a:lnTo>
                    <a:pt x="129235" y="854062"/>
                  </a:lnTo>
                  <a:close/>
                </a:path>
                <a:path w="433070" h="1268095">
                  <a:moveTo>
                    <a:pt x="133108" y="796912"/>
                  </a:moveTo>
                  <a:lnTo>
                    <a:pt x="130352" y="795642"/>
                  </a:lnTo>
                  <a:lnTo>
                    <a:pt x="130009" y="798182"/>
                  </a:lnTo>
                  <a:lnTo>
                    <a:pt x="132575" y="797458"/>
                  </a:lnTo>
                  <a:lnTo>
                    <a:pt x="131737" y="796912"/>
                  </a:lnTo>
                  <a:lnTo>
                    <a:pt x="133108" y="796912"/>
                  </a:lnTo>
                  <a:close/>
                </a:path>
                <a:path w="433070" h="1268095">
                  <a:moveTo>
                    <a:pt x="133870" y="797102"/>
                  </a:moveTo>
                  <a:lnTo>
                    <a:pt x="132575" y="797458"/>
                  </a:lnTo>
                  <a:lnTo>
                    <a:pt x="133680" y="798182"/>
                  </a:lnTo>
                  <a:lnTo>
                    <a:pt x="133870" y="797102"/>
                  </a:lnTo>
                  <a:close/>
                </a:path>
                <a:path w="433070" h="1268095">
                  <a:moveTo>
                    <a:pt x="139128" y="829932"/>
                  </a:moveTo>
                  <a:lnTo>
                    <a:pt x="119913" y="829932"/>
                  </a:lnTo>
                  <a:lnTo>
                    <a:pt x="119049" y="829932"/>
                  </a:lnTo>
                  <a:lnTo>
                    <a:pt x="119126" y="831202"/>
                  </a:lnTo>
                  <a:lnTo>
                    <a:pt x="117538" y="835012"/>
                  </a:lnTo>
                  <a:lnTo>
                    <a:pt x="110439" y="831202"/>
                  </a:lnTo>
                  <a:lnTo>
                    <a:pt x="111683" y="842632"/>
                  </a:lnTo>
                  <a:lnTo>
                    <a:pt x="105029" y="842632"/>
                  </a:lnTo>
                  <a:lnTo>
                    <a:pt x="105308" y="850252"/>
                  </a:lnTo>
                  <a:lnTo>
                    <a:pt x="98958" y="855332"/>
                  </a:lnTo>
                  <a:lnTo>
                    <a:pt x="96520" y="861682"/>
                  </a:lnTo>
                  <a:lnTo>
                    <a:pt x="103327" y="861682"/>
                  </a:lnTo>
                  <a:lnTo>
                    <a:pt x="97929" y="863511"/>
                  </a:lnTo>
                  <a:lnTo>
                    <a:pt x="97866" y="863307"/>
                  </a:lnTo>
                  <a:lnTo>
                    <a:pt x="97396" y="863701"/>
                  </a:lnTo>
                  <a:lnTo>
                    <a:pt x="95834" y="864222"/>
                  </a:lnTo>
                  <a:lnTo>
                    <a:pt x="96443" y="864489"/>
                  </a:lnTo>
                  <a:lnTo>
                    <a:pt x="95110" y="865581"/>
                  </a:lnTo>
                  <a:lnTo>
                    <a:pt x="97129" y="864768"/>
                  </a:lnTo>
                  <a:lnTo>
                    <a:pt x="98209" y="865212"/>
                  </a:lnTo>
                  <a:lnTo>
                    <a:pt x="96735" y="870635"/>
                  </a:lnTo>
                  <a:lnTo>
                    <a:pt x="100850" y="868210"/>
                  </a:lnTo>
                  <a:lnTo>
                    <a:pt x="99656" y="868095"/>
                  </a:lnTo>
                  <a:lnTo>
                    <a:pt x="98628" y="865390"/>
                  </a:lnTo>
                  <a:lnTo>
                    <a:pt x="101968" y="866762"/>
                  </a:lnTo>
                  <a:lnTo>
                    <a:pt x="101676" y="868032"/>
                  </a:lnTo>
                  <a:lnTo>
                    <a:pt x="101307" y="869302"/>
                  </a:lnTo>
                  <a:lnTo>
                    <a:pt x="100876" y="869302"/>
                  </a:lnTo>
                  <a:lnTo>
                    <a:pt x="95288" y="873112"/>
                  </a:lnTo>
                  <a:lnTo>
                    <a:pt x="93078" y="873112"/>
                  </a:lnTo>
                  <a:lnTo>
                    <a:pt x="94615" y="870572"/>
                  </a:lnTo>
                  <a:lnTo>
                    <a:pt x="93218" y="870572"/>
                  </a:lnTo>
                  <a:lnTo>
                    <a:pt x="91287" y="873112"/>
                  </a:lnTo>
                  <a:lnTo>
                    <a:pt x="90081" y="870572"/>
                  </a:lnTo>
                  <a:lnTo>
                    <a:pt x="87515" y="871842"/>
                  </a:lnTo>
                  <a:lnTo>
                    <a:pt x="89852" y="873112"/>
                  </a:lnTo>
                  <a:lnTo>
                    <a:pt x="90055" y="874382"/>
                  </a:lnTo>
                  <a:lnTo>
                    <a:pt x="88404" y="876922"/>
                  </a:lnTo>
                  <a:lnTo>
                    <a:pt x="92341" y="874382"/>
                  </a:lnTo>
                  <a:lnTo>
                    <a:pt x="93459" y="880732"/>
                  </a:lnTo>
                  <a:lnTo>
                    <a:pt x="85559" y="876922"/>
                  </a:lnTo>
                  <a:lnTo>
                    <a:pt x="86626" y="883272"/>
                  </a:lnTo>
                  <a:lnTo>
                    <a:pt x="85394" y="880732"/>
                  </a:lnTo>
                  <a:lnTo>
                    <a:pt x="85394" y="884542"/>
                  </a:lnTo>
                  <a:lnTo>
                    <a:pt x="81445" y="890892"/>
                  </a:lnTo>
                  <a:lnTo>
                    <a:pt x="85407" y="895972"/>
                  </a:lnTo>
                  <a:lnTo>
                    <a:pt x="82677" y="895972"/>
                  </a:lnTo>
                  <a:lnTo>
                    <a:pt x="82664" y="894702"/>
                  </a:lnTo>
                  <a:lnTo>
                    <a:pt x="79641" y="901052"/>
                  </a:lnTo>
                  <a:lnTo>
                    <a:pt x="82689" y="911212"/>
                  </a:lnTo>
                  <a:lnTo>
                    <a:pt x="79514" y="913752"/>
                  </a:lnTo>
                  <a:lnTo>
                    <a:pt x="100355" y="913752"/>
                  </a:lnTo>
                  <a:lnTo>
                    <a:pt x="100660" y="912482"/>
                  </a:lnTo>
                  <a:lnTo>
                    <a:pt x="104927" y="907402"/>
                  </a:lnTo>
                  <a:lnTo>
                    <a:pt x="108826" y="902322"/>
                  </a:lnTo>
                  <a:lnTo>
                    <a:pt x="109283" y="897242"/>
                  </a:lnTo>
                  <a:lnTo>
                    <a:pt x="109410" y="897242"/>
                  </a:lnTo>
                  <a:lnTo>
                    <a:pt x="109334" y="895972"/>
                  </a:lnTo>
                  <a:lnTo>
                    <a:pt x="109042" y="890892"/>
                  </a:lnTo>
                  <a:lnTo>
                    <a:pt x="110553" y="888352"/>
                  </a:lnTo>
                  <a:lnTo>
                    <a:pt x="110261" y="893432"/>
                  </a:lnTo>
                  <a:lnTo>
                    <a:pt x="112623" y="890892"/>
                  </a:lnTo>
                  <a:lnTo>
                    <a:pt x="112077" y="888352"/>
                  </a:lnTo>
                  <a:lnTo>
                    <a:pt x="110972" y="883272"/>
                  </a:lnTo>
                  <a:lnTo>
                    <a:pt x="117233" y="882002"/>
                  </a:lnTo>
                  <a:lnTo>
                    <a:pt x="117094" y="880732"/>
                  </a:lnTo>
                  <a:lnTo>
                    <a:pt x="116535" y="875652"/>
                  </a:lnTo>
                  <a:lnTo>
                    <a:pt x="118897" y="874382"/>
                  </a:lnTo>
                  <a:lnTo>
                    <a:pt x="121246" y="873112"/>
                  </a:lnTo>
                  <a:lnTo>
                    <a:pt x="123367" y="866762"/>
                  </a:lnTo>
                  <a:lnTo>
                    <a:pt x="125095" y="861682"/>
                  </a:lnTo>
                  <a:lnTo>
                    <a:pt x="128612" y="856602"/>
                  </a:lnTo>
                  <a:lnTo>
                    <a:pt x="126771" y="856602"/>
                  </a:lnTo>
                  <a:lnTo>
                    <a:pt x="125641" y="854062"/>
                  </a:lnTo>
                  <a:lnTo>
                    <a:pt x="126720" y="854557"/>
                  </a:lnTo>
                  <a:lnTo>
                    <a:pt x="126492" y="854062"/>
                  </a:lnTo>
                  <a:lnTo>
                    <a:pt x="129781" y="845172"/>
                  </a:lnTo>
                  <a:lnTo>
                    <a:pt x="134912" y="836282"/>
                  </a:lnTo>
                  <a:lnTo>
                    <a:pt x="135763" y="835012"/>
                  </a:lnTo>
                  <a:lnTo>
                    <a:pt x="139128" y="829932"/>
                  </a:lnTo>
                  <a:close/>
                </a:path>
                <a:path w="433070" h="1268095">
                  <a:moveTo>
                    <a:pt x="146392" y="819772"/>
                  </a:moveTo>
                  <a:lnTo>
                    <a:pt x="123748" y="819772"/>
                  </a:lnTo>
                  <a:lnTo>
                    <a:pt x="119684" y="819772"/>
                  </a:lnTo>
                  <a:lnTo>
                    <a:pt x="119748" y="821042"/>
                  </a:lnTo>
                  <a:lnTo>
                    <a:pt x="120586" y="826122"/>
                  </a:lnTo>
                  <a:lnTo>
                    <a:pt x="120230" y="828090"/>
                  </a:lnTo>
                  <a:lnTo>
                    <a:pt x="140347" y="828090"/>
                  </a:lnTo>
                  <a:lnTo>
                    <a:pt x="140804" y="827392"/>
                  </a:lnTo>
                  <a:lnTo>
                    <a:pt x="146392" y="819772"/>
                  </a:lnTo>
                  <a:close/>
                </a:path>
                <a:path w="433070" h="1268095">
                  <a:moveTo>
                    <a:pt x="149313" y="754392"/>
                  </a:moveTo>
                  <a:lnTo>
                    <a:pt x="148437" y="755218"/>
                  </a:lnTo>
                  <a:lnTo>
                    <a:pt x="148691" y="755218"/>
                  </a:lnTo>
                  <a:lnTo>
                    <a:pt x="148907" y="755142"/>
                  </a:lnTo>
                  <a:lnTo>
                    <a:pt x="149148" y="755103"/>
                  </a:lnTo>
                  <a:lnTo>
                    <a:pt x="149313" y="754392"/>
                  </a:lnTo>
                  <a:close/>
                </a:path>
                <a:path w="433070" h="1268095">
                  <a:moveTo>
                    <a:pt x="151041" y="751484"/>
                  </a:moveTo>
                  <a:lnTo>
                    <a:pt x="151015" y="750176"/>
                  </a:lnTo>
                  <a:lnTo>
                    <a:pt x="147802" y="748296"/>
                  </a:lnTo>
                  <a:lnTo>
                    <a:pt x="147866" y="750468"/>
                  </a:lnTo>
                  <a:lnTo>
                    <a:pt x="151041" y="751484"/>
                  </a:lnTo>
                  <a:close/>
                </a:path>
                <a:path w="433070" h="1268095">
                  <a:moveTo>
                    <a:pt x="157937" y="736295"/>
                  </a:moveTo>
                  <a:lnTo>
                    <a:pt x="157708" y="735863"/>
                  </a:lnTo>
                  <a:lnTo>
                    <a:pt x="157721" y="735495"/>
                  </a:lnTo>
                  <a:lnTo>
                    <a:pt x="157518" y="735482"/>
                  </a:lnTo>
                  <a:lnTo>
                    <a:pt x="157505" y="736333"/>
                  </a:lnTo>
                  <a:lnTo>
                    <a:pt x="157721" y="736333"/>
                  </a:lnTo>
                  <a:lnTo>
                    <a:pt x="157937" y="736295"/>
                  </a:lnTo>
                  <a:close/>
                </a:path>
                <a:path w="433070" h="1268095">
                  <a:moveTo>
                    <a:pt x="158432" y="735114"/>
                  </a:moveTo>
                  <a:lnTo>
                    <a:pt x="157721" y="735457"/>
                  </a:lnTo>
                  <a:lnTo>
                    <a:pt x="157962" y="735495"/>
                  </a:lnTo>
                  <a:lnTo>
                    <a:pt x="158432" y="735114"/>
                  </a:lnTo>
                  <a:close/>
                </a:path>
                <a:path w="433070" h="1268095">
                  <a:moveTo>
                    <a:pt x="159296" y="741032"/>
                  </a:moveTo>
                  <a:lnTo>
                    <a:pt x="158407" y="739762"/>
                  </a:lnTo>
                  <a:lnTo>
                    <a:pt x="158864" y="741032"/>
                  </a:lnTo>
                  <a:lnTo>
                    <a:pt x="159296" y="741032"/>
                  </a:lnTo>
                  <a:close/>
                </a:path>
                <a:path w="433070" h="1268095">
                  <a:moveTo>
                    <a:pt x="165265" y="774052"/>
                  </a:moveTo>
                  <a:lnTo>
                    <a:pt x="165214" y="772782"/>
                  </a:lnTo>
                  <a:lnTo>
                    <a:pt x="164757" y="772782"/>
                  </a:lnTo>
                  <a:lnTo>
                    <a:pt x="165265" y="774052"/>
                  </a:lnTo>
                  <a:close/>
                </a:path>
                <a:path w="433070" h="1268095">
                  <a:moveTo>
                    <a:pt x="166344" y="714235"/>
                  </a:moveTo>
                  <a:lnTo>
                    <a:pt x="166065" y="714108"/>
                  </a:lnTo>
                  <a:lnTo>
                    <a:pt x="165684" y="714057"/>
                  </a:lnTo>
                  <a:lnTo>
                    <a:pt x="164934" y="714121"/>
                  </a:lnTo>
                  <a:lnTo>
                    <a:pt x="165455" y="714273"/>
                  </a:lnTo>
                  <a:lnTo>
                    <a:pt x="165900" y="714260"/>
                  </a:lnTo>
                  <a:lnTo>
                    <a:pt x="166344" y="714235"/>
                  </a:lnTo>
                  <a:close/>
                </a:path>
                <a:path w="433070" h="1268095">
                  <a:moveTo>
                    <a:pt x="172402" y="758990"/>
                  </a:moveTo>
                  <a:lnTo>
                    <a:pt x="171196" y="759091"/>
                  </a:lnTo>
                  <a:lnTo>
                    <a:pt x="170370" y="759421"/>
                  </a:lnTo>
                  <a:lnTo>
                    <a:pt x="169722" y="759866"/>
                  </a:lnTo>
                  <a:lnTo>
                    <a:pt x="169862" y="760095"/>
                  </a:lnTo>
                  <a:lnTo>
                    <a:pt x="169951" y="760323"/>
                  </a:lnTo>
                  <a:lnTo>
                    <a:pt x="170218" y="760564"/>
                  </a:lnTo>
                  <a:lnTo>
                    <a:pt x="172402" y="758990"/>
                  </a:lnTo>
                  <a:close/>
                </a:path>
                <a:path w="433070" h="1268095">
                  <a:moveTo>
                    <a:pt x="179374" y="692658"/>
                  </a:moveTo>
                  <a:lnTo>
                    <a:pt x="175171" y="690232"/>
                  </a:lnTo>
                  <a:lnTo>
                    <a:pt x="175094" y="694042"/>
                  </a:lnTo>
                  <a:lnTo>
                    <a:pt x="177355" y="694042"/>
                  </a:lnTo>
                  <a:lnTo>
                    <a:pt x="178206" y="697852"/>
                  </a:lnTo>
                  <a:lnTo>
                    <a:pt x="179374" y="692658"/>
                  </a:lnTo>
                  <a:close/>
                </a:path>
                <a:path w="433070" h="1268095">
                  <a:moveTo>
                    <a:pt x="179578" y="692772"/>
                  </a:moveTo>
                  <a:lnTo>
                    <a:pt x="179527" y="691959"/>
                  </a:lnTo>
                  <a:lnTo>
                    <a:pt x="179374" y="692658"/>
                  </a:lnTo>
                  <a:lnTo>
                    <a:pt x="179578" y="692772"/>
                  </a:lnTo>
                  <a:close/>
                </a:path>
                <a:path w="433070" h="1268095">
                  <a:moveTo>
                    <a:pt x="180149" y="743572"/>
                  </a:moveTo>
                  <a:lnTo>
                    <a:pt x="158457" y="743572"/>
                  </a:lnTo>
                  <a:lnTo>
                    <a:pt x="153352" y="743572"/>
                  </a:lnTo>
                  <a:lnTo>
                    <a:pt x="155879" y="755002"/>
                  </a:lnTo>
                  <a:lnTo>
                    <a:pt x="149148" y="756272"/>
                  </a:lnTo>
                  <a:lnTo>
                    <a:pt x="148323" y="758812"/>
                  </a:lnTo>
                  <a:lnTo>
                    <a:pt x="147180" y="762622"/>
                  </a:lnTo>
                  <a:lnTo>
                    <a:pt x="145999" y="765162"/>
                  </a:lnTo>
                  <a:lnTo>
                    <a:pt x="145516" y="765162"/>
                  </a:lnTo>
                  <a:lnTo>
                    <a:pt x="141986" y="767702"/>
                  </a:lnTo>
                  <a:lnTo>
                    <a:pt x="149745" y="770242"/>
                  </a:lnTo>
                  <a:lnTo>
                    <a:pt x="145757" y="772782"/>
                  </a:lnTo>
                  <a:lnTo>
                    <a:pt x="141706" y="774052"/>
                  </a:lnTo>
                  <a:lnTo>
                    <a:pt x="145224" y="770242"/>
                  </a:lnTo>
                  <a:lnTo>
                    <a:pt x="143433" y="770242"/>
                  </a:lnTo>
                  <a:lnTo>
                    <a:pt x="137020" y="767702"/>
                  </a:lnTo>
                  <a:lnTo>
                    <a:pt x="141782" y="776592"/>
                  </a:lnTo>
                  <a:lnTo>
                    <a:pt x="136817" y="777862"/>
                  </a:lnTo>
                  <a:lnTo>
                    <a:pt x="136804" y="776592"/>
                  </a:lnTo>
                  <a:lnTo>
                    <a:pt x="133642" y="777862"/>
                  </a:lnTo>
                  <a:lnTo>
                    <a:pt x="136537" y="782942"/>
                  </a:lnTo>
                  <a:lnTo>
                    <a:pt x="134366" y="786752"/>
                  </a:lnTo>
                  <a:lnTo>
                    <a:pt x="133908" y="785482"/>
                  </a:lnTo>
                  <a:lnTo>
                    <a:pt x="133451" y="785482"/>
                  </a:lnTo>
                  <a:lnTo>
                    <a:pt x="135343" y="789292"/>
                  </a:lnTo>
                  <a:lnTo>
                    <a:pt x="134327" y="794372"/>
                  </a:lnTo>
                  <a:lnTo>
                    <a:pt x="133870" y="797102"/>
                  </a:lnTo>
                  <a:lnTo>
                    <a:pt x="134493" y="796912"/>
                  </a:lnTo>
                  <a:lnTo>
                    <a:pt x="133819" y="800722"/>
                  </a:lnTo>
                  <a:lnTo>
                    <a:pt x="132041" y="800722"/>
                  </a:lnTo>
                  <a:lnTo>
                    <a:pt x="129895" y="803262"/>
                  </a:lnTo>
                  <a:lnTo>
                    <a:pt x="127139" y="801992"/>
                  </a:lnTo>
                  <a:lnTo>
                    <a:pt x="128282" y="799452"/>
                  </a:lnTo>
                  <a:lnTo>
                    <a:pt x="124218" y="799452"/>
                  </a:lnTo>
                  <a:lnTo>
                    <a:pt x="126733" y="803262"/>
                  </a:lnTo>
                  <a:lnTo>
                    <a:pt x="125450" y="804532"/>
                  </a:lnTo>
                  <a:lnTo>
                    <a:pt x="124040" y="803262"/>
                  </a:lnTo>
                  <a:lnTo>
                    <a:pt x="122542" y="808342"/>
                  </a:lnTo>
                  <a:lnTo>
                    <a:pt x="126263" y="809612"/>
                  </a:lnTo>
                  <a:lnTo>
                    <a:pt x="123863" y="814692"/>
                  </a:lnTo>
                  <a:lnTo>
                    <a:pt x="125222" y="814692"/>
                  </a:lnTo>
                  <a:lnTo>
                    <a:pt x="127774" y="818502"/>
                  </a:lnTo>
                  <a:lnTo>
                    <a:pt x="147193" y="818502"/>
                  </a:lnTo>
                  <a:lnTo>
                    <a:pt x="148793" y="815962"/>
                  </a:lnTo>
                  <a:lnTo>
                    <a:pt x="138709" y="813422"/>
                  </a:lnTo>
                  <a:lnTo>
                    <a:pt x="145224" y="809612"/>
                  </a:lnTo>
                  <a:lnTo>
                    <a:pt x="147675" y="812152"/>
                  </a:lnTo>
                  <a:lnTo>
                    <a:pt x="148120" y="809612"/>
                  </a:lnTo>
                  <a:lnTo>
                    <a:pt x="149009" y="804532"/>
                  </a:lnTo>
                  <a:lnTo>
                    <a:pt x="149593" y="803262"/>
                  </a:lnTo>
                  <a:lnTo>
                    <a:pt x="151968" y="798182"/>
                  </a:lnTo>
                  <a:lnTo>
                    <a:pt x="152590" y="796912"/>
                  </a:lnTo>
                  <a:lnTo>
                    <a:pt x="155117" y="791832"/>
                  </a:lnTo>
                  <a:lnTo>
                    <a:pt x="156400" y="786752"/>
                  </a:lnTo>
                  <a:lnTo>
                    <a:pt x="157035" y="784212"/>
                  </a:lnTo>
                  <a:lnTo>
                    <a:pt x="157505" y="785482"/>
                  </a:lnTo>
                  <a:lnTo>
                    <a:pt x="158445" y="785482"/>
                  </a:lnTo>
                  <a:lnTo>
                    <a:pt x="158026" y="786752"/>
                  </a:lnTo>
                  <a:lnTo>
                    <a:pt x="161175" y="785482"/>
                  </a:lnTo>
                  <a:lnTo>
                    <a:pt x="161226" y="784212"/>
                  </a:lnTo>
                  <a:lnTo>
                    <a:pt x="161391" y="780402"/>
                  </a:lnTo>
                  <a:lnTo>
                    <a:pt x="159562" y="779132"/>
                  </a:lnTo>
                  <a:lnTo>
                    <a:pt x="160426" y="777862"/>
                  </a:lnTo>
                  <a:lnTo>
                    <a:pt x="161391" y="779132"/>
                  </a:lnTo>
                  <a:lnTo>
                    <a:pt x="162725" y="779132"/>
                  </a:lnTo>
                  <a:lnTo>
                    <a:pt x="164947" y="777862"/>
                  </a:lnTo>
                  <a:lnTo>
                    <a:pt x="162775" y="774052"/>
                  </a:lnTo>
                  <a:lnTo>
                    <a:pt x="162052" y="772782"/>
                  </a:lnTo>
                  <a:lnTo>
                    <a:pt x="164757" y="772782"/>
                  </a:lnTo>
                  <a:lnTo>
                    <a:pt x="168249" y="768972"/>
                  </a:lnTo>
                  <a:lnTo>
                    <a:pt x="165087" y="768972"/>
                  </a:lnTo>
                  <a:lnTo>
                    <a:pt x="167894" y="766432"/>
                  </a:lnTo>
                  <a:lnTo>
                    <a:pt x="166941" y="762622"/>
                  </a:lnTo>
                  <a:lnTo>
                    <a:pt x="169722" y="760082"/>
                  </a:lnTo>
                  <a:lnTo>
                    <a:pt x="167640" y="757542"/>
                  </a:lnTo>
                  <a:lnTo>
                    <a:pt x="173799" y="756272"/>
                  </a:lnTo>
                  <a:lnTo>
                    <a:pt x="169976" y="752462"/>
                  </a:lnTo>
                  <a:lnTo>
                    <a:pt x="174091" y="755002"/>
                  </a:lnTo>
                  <a:lnTo>
                    <a:pt x="174891" y="752462"/>
                  </a:lnTo>
                  <a:lnTo>
                    <a:pt x="176072" y="748652"/>
                  </a:lnTo>
                  <a:lnTo>
                    <a:pt x="175234" y="746112"/>
                  </a:lnTo>
                  <a:lnTo>
                    <a:pt x="176149" y="747382"/>
                  </a:lnTo>
                  <a:lnTo>
                    <a:pt x="176809" y="746112"/>
                  </a:lnTo>
                  <a:lnTo>
                    <a:pt x="177482" y="744842"/>
                  </a:lnTo>
                  <a:lnTo>
                    <a:pt x="178485" y="746747"/>
                  </a:lnTo>
                  <a:lnTo>
                    <a:pt x="176606" y="749439"/>
                  </a:lnTo>
                  <a:lnTo>
                    <a:pt x="177317" y="748703"/>
                  </a:lnTo>
                  <a:lnTo>
                    <a:pt x="178041" y="747636"/>
                  </a:lnTo>
                  <a:lnTo>
                    <a:pt x="178498" y="746785"/>
                  </a:lnTo>
                  <a:lnTo>
                    <a:pt x="178828" y="747382"/>
                  </a:lnTo>
                  <a:lnTo>
                    <a:pt x="179984" y="744842"/>
                  </a:lnTo>
                  <a:lnTo>
                    <a:pt x="180149" y="743572"/>
                  </a:lnTo>
                  <a:close/>
                </a:path>
                <a:path w="433070" h="1268095">
                  <a:moveTo>
                    <a:pt x="188201" y="671703"/>
                  </a:moveTo>
                  <a:lnTo>
                    <a:pt x="187769" y="671182"/>
                  </a:lnTo>
                  <a:lnTo>
                    <a:pt x="186791" y="672452"/>
                  </a:lnTo>
                  <a:lnTo>
                    <a:pt x="188201" y="671703"/>
                  </a:lnTo>
                  <a:close/>
                </a:path>
                <a:path w="433070" h="1268095">
                  <a:moveTo>
                    <a:pt x="188645" y="679704"/>
                  </a:moveTo>
                  <a:lnTo>
                    <a:pt x="187782" y="680389"/>
                  </a:lnTo>
                  <a:lnTo>
                    <a:pt x="188226" y="680173"/>
                  </a:lnTo>
                  <a:lnTo>
                    <a:pt x="188468" y="679932"/>
                  </a:lnTo>
                  <a:lnTo>
                    <a:pt x="188645" y="679704"/>
                  </a:lnTo>
                  <a:close/>
                </a:path>
                <a:path w="433070" h="1268095">
                  <a:moveTo>
                    <a:pt x="189941" y="683882"/>
                  </a:moveTo>
                  <a:lnTo>
                    <a:pt x="189217" y="682790"/>
                  </a:lnTo>
                  <a:lnTo>
                    <a:pt x="188595" y="683882"/>
                  </a:lnTo>
                  <a:lnTo>
                    <a:pt x="189941" y="683882"/>
                  </a:lnTo>
                  <a:close/>
                </a:path>
                <a:path w="433070" h="1268095">
                  <a:moveTo>
                    <a:pt x="190030" y="681342"/>
                  </a:moveTo>
                  <a:lnTo>
                    <a:pt x="189103" y="682612"/>
                  </a:lnTo>
                  <a:lnTo>
                    <a:pt x="189217" y="682790"/>
                  </a:lnTo>
                  <a:lnTo>
                    <a:pt x="190030" y="681342"/>
                  </a:lnTo>
                  <a:close/>
                </a:path>
                <a:path w="433070" h="1268095">
                  <a:moveTo>
                    <a:pt x="190804" y="663625"/>
                  </a:moveTo>
                  <a:lnTo>
                    <a:pt x="190677" y="663968"/>
                  </a:lnTo>
                  <a:lnTo>
                    <a:pt x="190677" y="664413"/>
                  </a:lnTo>
                  <a:lnTo>
                    <a:pt x="190804" y="663625"/>
                  </a:lnTo>
                  <a:close/>
                </a:path>
                <a:path w="433070" h="1268095">
                  <a:moveTo>
                    <a:pt x="192671" y="663562"/>
                  </a:moveTo>
                  <a:lnTo>
                    <a:pt x="192151" y="664832"/>
                  </a:lnTo>
                  <a:lnTo>
                    <a:pt x="192633" y="664832"/>
                  </a:lnTo>
                  <a:lnTo>
                    <a:pt x="192671" y="663562"/>
                  </a:lnTo>
                  <a:close/>
                </a:path>
                <a:path w="433070" h="1268095">
                  <a:moveTo>
                    <a:pt x="195630" y="713092"/>
                  </a:moveTo>
                  <a:lnTo>
                    <a:pt x="193992" y="712063"/>
                  </a:lnTo>
                  <a:lnTo>
                    <a:pt x="194271" y="713092"/>
                  </a:lnTo>
                  <a:lnTo>
                    <a:pt x="194106" y="713905"/>
                  </a:lnTo>
                  <a:lnTo>
                    <a:pt x="195630" y="713092"/>
                  </a:lnTo>
                  <a:close/>
                </a:path>
                <a:path w="433070" h="1268095">
                  <a:moveTo>
                    <a:pt x="208114" y="687692"/>
                  </a:moveTo>
                  <a:lnTo>
                    <a:pt x="206184" y="686422"/>
                  </a:lnTo>
                  <a:lnTo>
                    <a:pt x="206133" y="687692"/>
                  </a:lnTo>
                  <a:lnTo>
                    <a:pt x="206133" y="688797"/>
                  </a:lnTo>
                  <a:lnTo>
                    <a:pt x="206057" y="689038"/>
                  </a:lnTo>
                  <a:lnTo>
                    <a:pt x="206057" y="689203"/>
                  </a:lnTo>
                  <a:lnTo>
                    <a:pt x="205994" y="690435"/>
                  </a:lnTo>
                  <a:lnTo>
                    <a:pt x="206171" y="689673"/>
                  </a:lnTo>
                  <a:lnTo>
                    <a:pt x="206171" y="688936"/>
                  </a:lnTo>
                  <a:lnTo>
                    <a:pt x="206616" y="687692"/>
                  </a:lnTo>
                  <a:lnTo>
                    <a:pt x="208114" y="687692"/>
                  </a:lnTo>
                  <a:close/>
                </a:path>
                <a:path w="433070" h="1268095">
                  <a:moveTo>
                    <a:pt x="216649" y="639178"/>
                  </a:moveTo>
                  <a:lnTo>
                    <a:pt x="214884" y="638162"/>
                  </a:lnTo>
                  <a:lnTo>
                    <a:pt x="215049" y="635622"/>
                  </a:lnTo>
                  <a:lnTo>
                    <a:pt x="216217" y="635622"/>
                  </a:lnTo>
                  <a:lnTo>
                    <a:pt x="216344" y="634352"/>
                  </a:lnTo>
                  <a:lnTo>
                    <a:pt x="216585" y="633082"/>
                  </a:lnTo>
                  <a:lnTo>
                    <a:pt x="214795" y="633082"/>
                  </a:lnTo>
                  <a:lnTo>
                    <a:pt x="215646" y="634352"/>
                  </a:lnTo>
                  <a:lnTo>
                    <a:pt x="213766" y="635622"/>
                  </a:lnTo>
                  <a:lnTo>
                    <a:pt x="211658" y="638162"/>
                  </a:lnTo>
                  <a:lnTo>
                    <a:pt x="213106" y="638162"/>
                  </a:lnTo>
                  <a:lnTo>
                    <a:pt x="210693" y="639025"/>
                  </a:lnTo>
                  <a:lnTo>
                    <a:pt x="211658" y="638162"/>
                  </a:lnTo>
                  <a:lnTo>
                    <a:pt x="210439" y="636892"/>
                  </a:lnTo>
                  <a:lnTo>
                    <a:pt x="210248" y="639178"/>
                  </a:lnTo>
                  <a:lnTo>
                    <a:pt x="210515" y="639178"/>
                  </a:lnTo>
                  <a:lnTo>
                    <a:pt x="216649" y="639178"/>
                  </a:lnTo>
                  <a:close/>
                </a:path>
                <a:path w="433070" h="1268095">
                  <a:moveTo>
                    <a:pt x="221488" y="318706"/>
                  </a:moveTo>
                  <a:lnTo>
                    <a:pt x="221424" y="318477"/>
                  </a:lnTo>
                  <a:lnTo>
                    <a:pt x="219951" y="317703"/>
                  </a:lnTo>
                  <a:lnTo>
                    <a:pt x="221488" y="318706"/>
                  </a:lnTo>
                  <a:close/>
                </a:path>
                <a:path w="433070" h="1268095">
                  <a:moveTo>
                    <a:pt x="223634" y="614286"/>
                  </a:moveTo>
                  <a:lnTo>
                    <a:pt x="222923" y="617207"/>
                  </a:lnTo>
                  <a:lnTo>
                    <a:pt x="223570" y="615124"/>
                  </a:lnTo>
                  <a:lnTo>
                    <a:pt x="223634" y="614286"/>
                  </a:lnTo>
                  <a:close/>
                </a:path>
                <a:path w="433070" h="1268095">
                  <a:moveTo>
                    <a:pt x="225374" y="618451"/>
                  </a:moveTo>
                  <a:lnTo>
                    <a:pt x="222275" y="620382"/>
                  </a:lnTo>
                  <a:lnTo>
                    <a:pt x="223405" y="622922"/>
                  </a:lnTo>
                  <a:lnTo>
                    <a:pt x="225374" y="618451"/>
                  </a:lnTo>
                  <a:close/>
                </a:path>
                <a:path w="433070" h="1268095">
                  <a:moveTo>
                    <a:pt x="225780" y="618197"/>
                  </a:moveTo>
                  <a:lnTo>
                    <a:pt x="225640" y="617842"/>
                  </a:lnTo>
                  <a:lnTo>
                    <a:pt x="225374" y="618451"/>
                  </a:lnTo>
                  <a:lnTo>
                    <a:pt x="225780" y="618197"/>
                  </a:lnTo>
                  <a:close/>
                </a:path>
                <a:path w="433070" h="1268095">
                  <a:moveTo>
                    <a:pt x="229781" y="638492"/>
                  </a:moveTo>
                  <a:lnTo>
                    <a:pt x="229158" y="639089"/>
                  </a:lnTo>
                  <a:lnTo>
                    <a:pt x="228371" y="639762"/>
                  </a:lnTo>
                  <a:lnTo>
                    <a:pt x="228307" y="640702"/>
                  </a:lnTo>
                  <a:lnTo>
                    <a:pt x="229349" y="640168"/>
                  </a:lnTo>
                  <a:lnTo>
                    <a:pt x="229692" y="639381"/>
                  </a:lnTo>
                  <a:lnTo>
                    <a:pt x="229781" y="638492"/>
                  </a:lnTo>
                  <a:close/>
                </a:path>
                <a:path w="433070" h="1268095">
                  <a:moveTo>
                    <a:pt x="230987" y="637120"/>
                  </a:moveTo>
                  <a:lnTo>
                    <a:pt x="229577" y="636206"/>
                  </a:lnTo>
                  <a:lnTo>
                    <a:pt x="229831" y="637781"/>
                  </a:lnTo>
                  <a:lnTo>
                    <a:pt x="229781" y="638492"/>
                  </a:lnTo>
                  <a:lnTo>
                    <a:pt x="230517" y="637755"/>
                  </a:lnTo>
                  <a:lnTo>
                    <a:pt x="230987" y="637120"/>
                  </a:lnTo>
                  <a:close/>
                </a:path>
                <a:path w="433070" h="1268095">
                  <a:moveTo>
                    <a:pt x="240385" y="313423"/>
                  </a:moveTo>
                  <a:lnTo>
                    <a:pt x="240207" y="313334"/>
                  </a:lnTo>
                  <a:lnTo>
                    <a:pt x="240080" y="313283"/>
                  </a:lnTo>
                  <a:lnTo>
                    <a:pt x="239915" y="313194"/>
                  </a:lnTo>
                  <a:lnTo>
                    <a:pt x="240157" y="313385"/>
                  </a:lnTo>
                  <a:lnTo>
                    <a:pt x="240334" y="313499"/>
                  </a:lnTo>
                  <a:close/>
                </a:path>
                <a:path w="433070" h="1268095">
                  <a:moveTo>
                    <a:pt x="241808" y="593331"/>
                  </a:moveTo>
                  <a:lnTo>
                    <a:pt x="241007" y="592709"/>
                  </a:lnTo>
                  <a:lnTo>
                    <a:pt x="240360" y="594321"/>
                  </a:lnTo>
                  <a:lnTo>
                    <a:pt x="241808" y="593331"/>
                  </a:lnTo>
                  <a:close/>
                </a:path>
                <a:path w="433070" h="1268095">
                  <a:moveTo>
                    <a:pt x="243116" y="594372"/>
                  </a:moveTo>
                  <a:lnTo>
                    <a:pt x="241858" y="593293"/>
                  </a:lnTo>
                  <a:lnTo>
                    <a:pt x="243116" y="594372"/>
                  </a:lnTo>
                  <a:close/>
                </a:path>
                <a:path w="433070" h="1268095">
                  <a:moveTo>
                    <a:pt x="250151" y="612952"/>
                  </a:moveTo>
                  <a:lnTo>
                    <a:pt x="246303" y="614845"/>
                  </a:lnTo>
                  <a:lnTo>
                    <a:pt x="245808" y="614222"/>
                  </a:lnTo>
                  <a:lnTo>
                    <a:pt x="245541" y="615226"/>
                  </a:lnTo>
                  <a:lnTo>
                    <a:pt x="245376" y="615302"/>
                  </a:lnTo>
                  <a:lnTo>
                    <a:pt x="245516" y="615302"/>
                  </a:lnTo>
                  <a:lnTo>
                    <a:pt x="245160" y="616686"/>
                  </a:lnTo>
                  <a:lnTo>
                    <a:pt x="247434" y="616216"/>
                  </a:lnTo>
                  <a:lnTo>
                    <a:pt x="246684" y="615302"/>
                  </a:lnTo>
                  <a:lnTo>
                    <a:pt x="248920" y="615302"/>
                  </a:lnTo>
                  <a:lnTo>
                    <a:pt x="250151" y="612952"/>
                  </a:lnTo>
                  <a:close/>
                </a:path>
                <a:path w="433070" h="1268095">
                  <a:moveTo>
                    <a:pt x="250532" y="612762"/>
                  </a:moveTo>
                  <a:lnTo>
                    <a:pt x="250291" y="612686"/>
                  </a:lnTo>
                  <a:lnTo>
                    <a:pt x="250151" y="612952"/>
                  </a:lnTo>
                  <a:lnTo>
                    <a:pt x="250532" y="612762"/>
                  </a:lnTo>
                  <a:close/>
                </a:path>
                <a:path w="433070" h="1268095">
                  <a:moveTo>
                    <a:pt x="252425" y="286677"/>
                  </a:moveTo>
                  <a:lnTo>
                    <a:pt x="251587" y="286473"/>
                  </a:lnTo>
                  <a:lnTo>
                    <a:pt x="250710" y="286169"/>
                  </a:lnTo>
                  <a:lnTo>
                    <a:pt x="249859" y="285838"/>
                  </a:lnTo>
                  <a:lnTo>
                    <a:pt x="251790" y="286677"/>
                  </a:lnTo>
                  <a:lnTo>
                    <a:pt x="251802" y="288277"/>
                  </a:lnTo>
                  <a:lnTo>
                    <a:pt x="252425" y="286677"/>
                  </a:lnTo>
                  <a:close/>
                </a:path>
                <a:path w="433070" h="1268095">
                  <a:moveTo>
                    <a:pt x="256070" y="597522"/>
                  </a:moveTo>
                  <a:lnTo>
                    <a:pt x="255054" y="598754"/>
                  </a:lnTo>
                  <a:lnTo>
                    <a:pt x="256070" y="597522"/>
                  </a:lnTo>
                  <a:close/>
                </a:path>
                <a:path w="433070" h="1268095">
                  <a:moveTo>
                    <a:pt x="266331" y="557911"/>
                  </a:moveTo>
                  <a:lnTo>
                    <a:pt x="265963" y="557695"/>
                  </a:lnTo>
                  <a:lnTo>
                    <a:pt x="265595" y="557542"/>
                  </a:lnTo>
                  <a:lnTo>
                    <a:pt x="265341" y="557491"/>
                  </a:lnTo>
                  <a:lnTo>
                    <a:pt x="265645" y="557707"/>
                  </a:lnTo>
                  <a:lnTo>
                    <a:pt x="265976" y="557834"/>
                  </a:lnTo>
                  <a:lnTo>
                    <a:pt x="266331" y="557911"/>
                  </a:lnTo>
                  <a:close/>
                </a:path>
                <a:path w="433070" h="1268095">
                  <a:moveTo>
                    <a:pt x="273913" y="557949"/>
                  </a:moveTo>
                  <a:lnTo>
                    <a:pt x="273634" y="556882"/>
                  </a:lnTo>
                  <a:lnTo>
                    <a:pt x="273304" y="555612"/>
                  </a:lnTo>
                  <a:lnTo>
                    <a:pt x="271360" y="556882"/>
                  </a:lnTo>
                  <a:lnTo>
                    <a:pt x="273913" y="557949"/>
                  </a:lnTo>
                  <a:close/>
                </a:path>
                <a:path w="433070" h="1268095">
                  <a:moveTo>
                    <a:pt x="274396" y="558152"/>
                  </a:moveTo>
                  <a:lnTo>
                    <a:pt x="273913" y="557949"/>
                  </a:lnTo>
                  <a:lnTo>
                    <a:pt x="274066" y="558558"/>
                  </a:lnTo>
                  <a:lnTo>
                    <a:pt x="274396" y="558152"/>
                  </a:lnTo>
                  <a:close/>
                </a:path>
                <a:path w="433070" h="1268095">
                  <a:moveTo>
                    <a:pt x="274993" y="556882"/>
                  </a:moveTo>
                  <a:lnTo>
                    <a:pt x="274967" y="557110"/>
                  </a:lnTo>
                  <a:lnTo>
                    <a:pt x="274993" y="556882"/>
                  </a:lnTo>
                  <a:close/>
                </a:path>
                <a:path w="433070" h="1268095">
                  <a:moveTo>
                    <a:pt x="275107" y="558317"/>
                  </a:moveTo>
                  <a:lnTo>
                    <a:pt x="274967" y="557110"/>
                  </a:lnTo>
                  <a:lnTo>
                    <a:pt x="274840" y="558152"/>
                  </a:lnTo>
                  <a:lnTo>
                    <a:pt x="275107" y="558317"/>
                  </a:lnTo>
                  <a:close/>
                </a:path>
                <a:path w="433070" h="1268095">
                  <a:moveTo>
                    <a:pt x="278206" y="542582"/>
                  </a:moveTo>
                  <a:lnTo>
                    <a:pt x="278003" y="542188"/>
                  </a:lnTo>
                  <a:lnTo>
                    <a:pt x="277710" y="541769"/>
                  </a:lnTo>
                  <a:lnTo>
                    <a:pt x="277380" y="541324"/>
                  </a:lnTo>
                  <a:lnTo>
                    <a:pt x="277825" y="543077"/>
                  </a:lnTo>
                  <a:lnTo>
                    <a:pt x="278206" y="542582"/>
                  </a:lnTo>
                  <a:close/>
                </a:path>
                <a:path w="433070" h="1268095">
                  <a:moveTo>
                    <a:pt x="285534" y="226161"/>
                  </a:moveTo>
                  <a:lnTo>
                    <a:pt x="285521" y="226009"/>
                  </a:lnTo>
                  <a:lnTo>
                    <a:pt x="285280" y="225767"/>
                  </a:lnTo>
                  <a:lnTo>
                    <a:pt x="285419" y="226250"/>
                  </a:lnTo>
                  <a:close/>
                </a:path>
                <a:path w="433070" h="1268095">
                  <a:moveTo>
                    <a:pt x="291642" y="548220"/>
                  </a:moveTo>
                  <a:lnTo>
                    <a:pt x="291477" y="548132"/>
                  </a:lnTo>
                  <a:lnTo>
                    <a:pt x="291134" y="548132"/>
                  </a:lnTo>
                  <a:lnTo>
                    <a:pt x="290753" y="548157"/>
                  </a:lnTo>
                  <a:lnTo>
                    <a:pt x="291007" y="548246"/>
                  </a:lnTo>
                  <a:lnTo>
                    <a:pt x="291312" y="548309"/>
                  </a:lnTo>
                  <a:lnTo>
                    <a:pt x="291642" y="548220"/>
                  </a:lnTo>
                  <a:close/>
                </a:path>
                <a:path w="433070" h="1268095">
                  <a:moveTo>
                    <a:pt x="297561" y="517372"/>
                  </a:moveTo>
                  <a:lnTo>
                    <a:pt x="295325" y="518477"/>
                  </a:lnTo>
                  <a:lnTo>
                    <a:pt x="294881" y="517994"/>
                  </a:lnTo>
                  <a:lnTo>
                    <a:pt x="294881" y="520192"/>
                  </a:lnTo>
                  <a:lnTo>
                    <a:pt x="296659" y="519468"/>
                  </a:lnTo>
                  <a:lnTo>
                    <a:pt x="297561" y="517372"/>
                  </a:lnTo>
                  <a:close/>
                </a:path>
                <a:path w="433070" h="1268095">
                  <a:moveTo>
                    <a:pt x="300367" y="518883"/>
                  </a:moveTo>
                  <a:lnTo>
                    <a:pt x="300228" y="518782"/>
                  </a:lnTo>
                  <a:lnTo>
                    <a:pt x="300367" y="518883"/>
                  </a:lnTo>
                  <a:close/>
                </a:path>
                <a:path w="433070" h="1268095">
                  <a:moveTo>
                    <a:pt x="300888" y="157670"/>
                  </a:moveTo>
                  <a:lnTo>
                    <a:pt x="300443" y="156984"/>
                  </a:lnTo>
                  <a:lnTo>
                    <a:pt x="298272" y="157238"/>
                  </a:lnTo>
                  <a:lnTo>
                    <a:pt x="300888" y="157670"/>
                  </a:lnTo>
                  <a:close/>
                </a:path>
                <a:path w="433070" h="1268095">
                  <a:moveTo>
                    <a:pt x="301091" y="157708"/>
                  </a:moveTo>
                  <a:lnTo>
                    <a:pt x="300888" y="157670"/>
                  </a:lnTo>
                  <a:lnTo>
                    <a:pt x="301028" y="157899"/>
                  </a:lnTo>
                  <a:lnTo>
                    <a:pt x="301091" y="157708"/>
                  </a:lnTo>
                  <a:close/>
                </a:path>
                <a:path w="433070" h="1268095">
                  <a:moveTo>
                    <a:pt x="302895" y="517512"/>
                  </a:moveTo>
                  <a:lnTo>
                    <a:pt x="299339" y="517512"/>
                  </a:lnTo>
                  <a:lnTo>
                    <a:pt x="300278" y="518769"/>
                  </a:lnTo>
                  <a:lnTo>
                    <a:pt x="302895" y="517512"/>
                  </a:lnTo>
                  <a:close/>
                </a:path>
                <a:path w="433070" h="1268095">
                  <a:moveTo>
                    <a:pt x="303542" y="160693"/>
                  </a:moveTo>
                  <a:lnTo>
                    <a:pt x="302475" y="160210"/>
                  </a:lnTo>
                  <a:lnTo>
                    <a:pt x="301028" y="157899"/>
                  </a:lnTo>
                  <a:lnTo>
                    <a:pt x="300189" y="160540"/>
                  </a:lnTo>
                  <a:lnTo>
                    <a:pt x="303542" y="160693"/>
                  </a:lnTo>
                  <a:close/>
                </a:path>
                <a:path w="433070" h="1268095">
                  <a:moveTo>
                    <a:pt x="303885" y="160718"/>
                  </a:moveTo>
                  <a:lnTo>
                    <a:pt x="303745" y="160705"/>
                  </a:lnTo>
                  <a:lnTo>
                    <a:pt x="303542" y="160693"/>
                  </a:lnTo>
                  <a:lnTo>
                    <a:pt x="303885" y="160718"/>
                  </a:lnTo>
                  <a:close/>
                </a:path>
                <a:path w="433070" h="1268095">
                  <a:moveTo>
                    <a:pt x="306616" y="505599"/>
                  </a:moveTo>
                  <a:lnTo>
                    <a:pt x="300697" y="507555"/>
                  </a:lnTo>
                  <a:lnTo>
                    <a:pt x="305904" y="506793"/>
                  </a:lnTo>
                  <a:lnTo>
                    <a:pt x="306616" y="505599"/>
                  </a:lnTo>
                  <a:close/>
                </a:path>
                <a:path w="433070" h="1268095">
                  <a:moveTo>
                    <a:pt x="307352" y="513702"/>
                  </a:moveTo>
                  <a:lnTo>
                    <a:pt x="306451" y="514972"/>
                  </a:lnTo>
                  <a:lnTo>
                    <a:pt x="307047" y="515315"/>
                  </a:lnTo>
                  <a:lnTo>
                    <a:pt x="307352" y="513702"/>
                  </a:lnTo>
                  <a:close/>
                </a:path>
                <a:path w="433070" h="1268095">
                  <a:moveTo>
                    <a:pt x="308800" y="507568"/>
                  </a:moveTo>
                  <a:lnTo>
                    <a:pt x="308140" y="507492"/>
                  </a:lnTo>
                  <a:lnTo>
                    <a:pt x="305587" y="510260"/>
                  </a:lnTo>
                  <a:lnTo>
                    <a:pt x="308800" y="507568"/>
                  </a:lnTo>
                  <a:close/>
                </a:path>
                <a:path w="433070" h="1268095">
                  <a:moveTo>
                    <a:pt x="309245" y="506298"/>
                  </a:moveTo>
                  <a:lnTo>
                    <a:pt x="305904" y="506793"/>
                  </a:lnTo>
                  <a:lnTo>
                    <a:pt x="305650" y="507225"/>
                  </a:lnTo>
                  <a:lnTo>
                    <a:pt x="308140" y="507492"/>
                  </a:lnTo>
                  <a:lnTo>
                    <a:pt x="309245" y="506298"/>
                  </a:lnTo>
                  <a:close/>
                </a:path>
                <a:path w="433070" h="1268095">
                  <a:moveTo>
                    <a:pt x="311035" y="508596"/>
                  </a:moveTo>
                  <a:lnTo>
                    <a:pt x="310184" y="507352"/>
                  </a:lnTo>
                  <a:lnTo>
                    <a:pt x="310527" y="509892"/>
                  </a:lnTo>
                  <a:lnTo>
                    <a:pt x="311035" y="508596"/>
                  </a:lnTo>
                  <a:close/>
                </a:path>
                <a:path w="433070" h="1268095">
                  <a:moveTo>
                    <a:pt x="311734" y="508012"/>
                  </a:moveTo>
                  <a:lnTo>
                    <a:pt x="311518" y="507352"/>
                  </a:lnTo>
                  <a:lnTo>
                    <a:pt x="311035" y="508596"/>
                  </a:lnTo>
                  <a:lnTo>
                    <a:pt x="311734" y="508012"/>
                  </a:lnTo>
                  <a:close/>
                </a:path>
                <a:path w="433070" h="1268095">
                  <a:moveTo>
                    <a:pt x="315937" y="519747"/>
                  </a:moveTo>
                  <a:lnTo>
                    <a:pt x="315277" y="518782"/>
                  </a:lnTo>
                  <a:lnTo>
                    <a:pt x="315061" y="520052"/>
                  </a:lnTo>
                  <a:lnTo>
                    <a:pt x="315290" y="520052"/>
                  </a:lnTo>
                  <a:lnTo>
                    <a:pt x="315937" y="519747"/>
                  </a:lnTo>
                  <a:close/>
                </a:path>
                <a:path w="433070" h="1268095">
                  <a:moveTo>
                    <a:pt x="317919" y="518782"/>
                  </a:moveTo>
                  <a:lnTo>
                    <a:pt x="315937" y="519747"/>
                  </a:lnTo>
                  <a:lnTo>
                    <a:pt x="317042" y="521322"/>
                  </a:lnTo>
                  <a:lnTo>
                    <a:pt x="317919" y="518782"/>
                  </a:lnTo>
                  <a:close/>
                </a:path>
                <a:path w="433070" h="1268095">
                  <a:moveTo>
                    <a:pt x="321005" y="493382"/>
                  </a:moveTo>
                  <a:lnTo>
                    <a:pt x="319646" y="493382"/>
                  </a:lnTo>
                  <a:lnTo>
                    <a:pt x="320090" y="493649"/>
                  </a:lnTo>
                  <a:lnTo>
                    <a:pt x="321005" y="493382"/>
                  </a:lnTo>
                  <a:close/>
                </a:path>
                <a:path w="433070" h="1268095">
                  <a:moveTo>
                    <a:pt x="322846" y="491439"/>
                  </a:moveTo>
                  <a:lnTo>
                    <a:pt x="322745" y="491998"/>
                  </a:lnTo>
                  <a:lnTo>
                    <a:pt x="322808" y="491667"/>
                  </a:lnTo>
                  <a:lnTo>
                    <a:pt x="322846" y="491439"/>
                  </a:lnTo>
                  <a:close/>
                </a:path>
                <a:path w="433070" h="1268095">
                  <a:moveTo>
                    <a:pt x="323456" y="514972"/>
                  </a:moveTo>
                  <a:lnTo>
                    <a:pt x="323405" y="513702"/>
                  </a:lnTo>
                  <a:lnTo>
                    <a:pt x="323176" y="507352"/>
                  </a:lnTo>
                  <a:lnTo>
                    <a:pt x="318287" y="507352"/>
                  </a:lnTo>
                  <a:lnTo>
                    <a:pt x="312432" y="507352"/>
                  </a:lnTo>
                  <a:lnTo>
                    <a:pt x="311734" y="508012"/>
                  </a:lnTo>
                  <a:lnTo>
                    <a:pt x="312343" y="509892"/>
                  </a:lnTo>
                  <a:lnTo>
                    <a:pt x="310527" y="509892"/>
                  </a:lnTo>
                  <a:lnTo>
                    <a:pt x="308216" y="509892"/>
                  </a:lnTo>
                  <a:lnTo>
                    <a:pt x="308660" y="516242"/>
                  </a:lnTo>
                  <a:lnTo>
                    <a:pt x="307047" y="515315"/>
                  </a:lnTo>
                  <a:lnTo>
                    <a:pt x="306882" y="516242"/>
                  </a:lnTo>
                  <a:lnTo>
                    <a:pt x="305917" y="515747"/>
                  </a:lnTo>
                  <a:lnTo>
                    <a:pt x="306451" y="514972"/>
                  </a:lnTo>
                  <a:lnTo>
                    <a:pt x="304253" y="513702"/>
                  </a:lnTo>
                  <a:lnTo>
                    <a:pt x="305066" y="515302"/>
                  </a:lnTo>
                  <a:lnTo>
                    <a:pt x="302018" y="513702"/>
                  </a:lnTo>
                  <a:lnTo>
                    <a:pt x="305536" y="520052"/>
                  </a:lnTo>
                  <a:lnTo>
                    <a:pt x="301993" y="520052"/>
                  </a:lnTo>
                  <a:lnTo>
                    <a:pt x="300367" y="518883"/>
                  </a:lnTo>
                  <a:lnTo>
                    <a:pt x="302196" y="521322"/>
                  </a:lnTo>
                  <a:lnTo>
                    <a:pt x="295490" y="521322"/>
                  </a:lnTo>
                  <a:lnTo>
                    <a:pt x="294906" y="523862"/>
                  </a:lnTo>
                  <a:lnTo>
                    <a:pt x="294767" y="523367"/>
                  </a:lnTo>
                  <a:lnTo>
                    <a:pt x="294906" y="522820"/>
                  </a:lnTo>
                  <a:lnTo>
                    <a:pt x="294474" y="522465"/>
                  </a:lnTo>
                  <a:lnTo>
                    <a:pt x="293878" y="522122"/>
                  </a:lnTo>
                  <a:lnTo>
                    <a:pt x="293090" y="521766"/>
                  </a:lnTo>
                  <a:lnTo>
                    <a:pt x="292620" y="522173"/>
                  </a:lnTo>
                  <a:lnTo>
                    <a:pt x="294843" y="524103"/>
                  </a:lnTo>
                  <a:lnTo>
                    <a:pt x="295732" y="525056"/>
                  </a:lnTo>
                  <a:lnTo>
                    <a:pt x="294970" y="524065"/>
                  </a:lnTo>
                  <a:lnTo>
                    <a:pt x="294906" y="523875"/>
                  </a:lnTo>
                  <a:lnTo>
                    <a:pt x="297878" y="526402"/>
                  </a:lnTo>
                  <a:lnTo>
                    <a:pt x="293331" y="527672"/>
                  </a:lnTo>
                  <a:lnTo>
                    <a:pt x="292150" y="531482"/>
                  </a:lnTo>
                  <a:lnTo>
                    <a:pt x="291274" y="531482"/>
                  </a:lnTo>
                  <a:lnTo>
                    <a:pt x="286372" y="536562"/>
                  </a:lnTo>
                  <a:lnTo>
                    <a:pt x="283210" y="537832"/>
                  </a:lnTo>
                  <a:lnTo>
                    <a:pt x="282765" y="537832"/>
                  </a:lnTo>
                  <a:lnTo>
                    <a:pt x="285457" y="540372"/>
                  </a:lnTo>
                  <a:lnTo>
                    <a:pt x="282778" y="542912"/>
                  </a:lnTo>
                  <a:lnTo>
                    <a:pt x="281889" y="545452"/>
                  </a:lnTo>
                  <a:lnTo>
                    <a:pt x="280085" y="544182"/>
                  </a:lnTo>
                  <a:lnTo>
                    <a:pt x="279628" y="542912"/>
                  </a:lnTo>
                  <a:lnTo>
                    <a:pt x="279628" y="541642"/>
                  </a:lnTo>
                  <a:lnTo>
                    <a:pt x="278206" y="542912"/>
                  </a:lnTo>
                  <a:lnTo>
                    <a:pt x="278853" y="544182"/>
                  </a:lnTo>
                  <a:lnTo>
                    <a:pt x="278930" y="545452"/>
                  </a:lnTo>
                  <a:lnTo>
                    <a:pt x="278358" y="546722"/>
                  </a:lnTo>
                  <a:lnTo>
                    <a:pt x="276402" y="544182"/>
                  </a:lnTo>
                  <a:lnTo>
                    <a:pt x="274612" y="547992"/>
                  </a:lnTo>
                  <a:lnTo>
                    <a:pt x="275221" y="551802"/>
                  </a:lnTo>
                  <a:lnTo>
                    <a:pt x="271297" y="554342"/>
                  </a:lnTo>
                  <a:lnTo>
                    <a:pt x="273354" y="555612"/>
                  </a:lnTo>
                  <a:lnTo>
                    <a:pt x="279209" y="555612"/>
                  </a:lnTo>
                  <a:lnTo>
                    <a:pt x="278218" y="560692"/>
                  </a:lnTo>
                  <a:lnTo>
                    <a:pt x="276936" y="559422"/>
                  </a:lnTo>
                  <a:lnTo>
                    <a:pt x="275107" y="558317"/>
                  </a:lnTo>
                  <a:lnTo>
                    <a:pt x="275221" y="559422"/>
                  </a:lnTo>
                  <a:lnTo>
                    <a:pt x="274294" y="559422"/>
                  </a:lnTo>
                  <a:lnTo>
                    <a:pt x="274066" y="558558"/>
                  </a:lnTo>
                  <a:lnTo>
                    <a:pt x="273367" y="559422"/>
                  </a:lnTo>
                  <a:lnTo>
                    <a:pt x="271691" y="558152"/>
                  </a:lnTo>
                  <a:lnTo>
                    <a:pt x="271526" y="559422"/>
                  </a:lnTo>
                  <a:lnTo>
                    <a:pt x="270319" y="558152"/>
                  </a:lnTo>
                  <a:lnTo>
                    <a:pt x="271691" y="558152"/>
                  </a:lnTo>
                  <a:lnTo>
                    <a:pt x="271487" y="557110"/>
                  </a:lnTo>
                  <a:lnTo>
                    <a:pt x="271411" y="556907"/>
                  </a:lnTo>
                  <a:lnTo>
                    <a:pt x="270154" y="558152"/>
                  </a:lnTo>
                  <a:lnTo>
                    <a:pt x="267995" y="559422"/>
                  </a:lnTo>
                  <a:lnTo>
                    <a:pt x="266331" y="558152"/>
                  </a:lnTo>
                  <a:lnTo>
                    <a:pt x="267385" y="559422"/>
                  </a:lnTo>
                  <a:lnTo>
                    <a:pt x="268605" y="560692"/>
                  </a:lnTo>
                  <a:lnTo>
                    <a:pt x="268122" y="560692"/>
                  </a:lnTo>
                  <a:lnTo>
                    <a:pt x="266433" y="564502"/>
                  </a:lnTo>
                  <a:lnTo>
                    <a:pt x="265480" y="560692"/>
                  </a:lnTo>
                  <a:lnTo>
                    <a:pt x="263537" y="561962"/>
                  </a:lnTo>
                  <a:lnTo>
                    <a:pt x="264274" y="563232"/>
                  </a:lnTo>
                  <a:lnTo>
                    <a:pt x="261899" y="564502"/>
                  </a:lnTo>
                  <a:lnTo>
                    <a:pt x="264401" y="565772"/>
                  </a:lnTo>
                  <a:lnTo>
                    <a:pt x="263855" y="567042"/>
                  </a:lnTo>
                  <a:lnTo>
                    <a:pt x="262559" y="565772"/>
                  </a:lnTo>
                  <a:lnTo>
                    <a:pt x="261670" y="565772"/>
                  </a:lnTo>
                  <a:lnTo>
                    <a:pt x="261848" y="568312"/>
                  </a:lnTo>
                  <a:lnTo>
                    <a:pt x="257606" y="572122"/>
                  </a:lnTo>
                  <a:lnTo>
                    <a:pt x="261226" y="572122"/>
                  </a:lnTo>
                  <a:lnTo>
                    <a:pt x="261734" y="572122"/>
                  </a:lnTo>
                  <a:lnTo>
                    <a:pt x="261188" y="578472"/>
                  </a:lnTo>
                  <a:lnTo>
                    <a:pt x="253898" y="581012"/>
                  </a:lnTo>
                  <a:lnTo>
                    <a:pt x="251929" y="586092"/>
                  </a:lnTo>
                  <a:lnTo>
                    <a:pt x="251079" y="586092"/>
                  </a:lnTo>
                  <a:lnTo>
                    <a:pt x="250228" y="588632"/>
                  </a:lnTo>
                  <a:lnTo>
                    <a:pt x="247586" y="592442"/>
                  </a:lnTo>
                  <a:lnTo>
                    <a:pt x="248132" y="594982"/>
                  </a:lnTo>
                  <a:lnTo>
                    <a:pt x="247599" y="596252"/>
                  </a:lnTo>
                  <a:lnTo>
                    <a:pt x="245300" y="596252"/>
                  </a:lnTo>
                  <a:lnTo>
                    <a:pt x="244500" y="594982"/>
                  </a:lnTo>
                  <a:lnTo>
                    <a:pt x="243776" y="597522"/>
                  </a:lnTo>
                  <a:lnTo>
                    <a:pt x="244525" y="597522"/>
                  </a:lnTo>
                  <a:lnTo>
                    <a:pt x="241173" y="600062"/>
                  </a:lnTo>
                  <a:lnTo>
                    <a:pt x="241046" y="598030"/>
                  </a:lnTo>
                  <a:lnTo>
                    <a:pt x="241465" y="597522"/>
                  </a:lnTo>
                  <a:lnTo>
                    <a:pt x="241046" y="597954"/>
                  </a:lnTo>
                  <a:lnTo>
                    <a:pt x="241020" y="597522"/>
                  </a:lnTo>
                  <a:lnTo>
                    <a:pt x="240131" y="598881"/>
                  </a:lnTo>
                  <a:lnTo>
                    <a:pt x="238950" y="600062"/>
                  </a:lnTo>
                  <a:lnTo>
                    <a:pt x="237210" y="598792"/>
                  </a:lnTo>
                  <a:lnTo>
                    <a:pt x="237718" y="603872"/>
                  </a:lnTo>
                  <a:lnTo>
                    <a:pt x="236131" y="601332"/>
                  </a:lnTo>
                  <a:lnTo>
                    <a:pt x="233641" y="603872"/>
                  </a:lnTo>
                  <a:lnTo>
                    <a:pt x="233489" y="605142"/>
                  </a:lnTo>
                  <a:lnTo>
                    <a:pt x="236270" y="605142"/>
                  </a:lnTo>
                  <a:lnTo>
                    <a:pt x="235673" y="606412"/>
                  </a:lnTo>
                  <a:lnTo>
                    <a:pt x="233692" y="608952"/>
                  </a:lnTo>
                  <a:lnTo>
                    <a:pt x="231203" y="606412"/>
                  </a:lnTo>
                  <a:lnTo>
                    <a:pt x="228041" y="610222"/>
                  </a:lnTo>
                  <a:lnTo>
                    <a:pt x="227330" y="614032"/>
                  </a:lnTo>
                  <a:lnTo>
                    <a:pt x="226326" y="617842"/>
                  </a:lnTo>
                  <a:lnTo>
                    <a:pt x="225780" y="618197"/>
                  </a:lnTo>
                  <a:lnTo>
                    <a:pt x="227203" y="621652"/>
                  </a:lnTo>
                  <a:lnTo>
                    <a:pt x="225209" y="622922"/>
                  </a:lnTo>
                  <a:lnTo>
                    <a:pt x="223405" y="622922"/>
                  </a:lnTo>
                  <a:lnTo>
                    <a:pt x="219290" y="622922"/>
                  </a:lnTo>
                  <a:lnTo>
                    <a:pt x="218770" y="624192"/>
                  </a:lnTo>
                  <a:lnTo>
                    <a:pt x="214909" y="626732"/>
                  </a:lnTo>
                  <a:lnTo>
                    <a:pt x="221018" y="630542"/>
                  </a:lnTo>
                  <a:lnTo>
                    <a:pt x="217589" y="633082"/>
                  </a:lnTo>
                  <a:lnTo>
                    <a:pt x="218935" y="633082"/>
                  </a:lnTo>
                  <a:lnTo>
                    <a:pt x="222021" y="634352"/>
                  </a:lnTo>
                  <a:lnTo>
                    <a:pt x="221297" y="638162"/>
                  </a:lnTo>
                  <a:lnTo>
                    <a:pt x="219303" y="640702"/>
                  </a:lnTo>
                  <a:lnTo>
                    <a:pt x="217093" y="639432"/>
                  </a:lnTo>
                  <a:lnTo>
                    <a:pt x="210223" y="639432"/>
                  </a:lnTo>
                  <a:lnTo>
                    <a:pt x="209524" y="639432"/>
                  </a:lnTo>
                  <a:lnTo>
                    <a:pt x="209753" y="643242"/>
                  </a:lnTo>
                  <a:lnTo>
                    <a:pt x="209588" y="643382"/>
                  </a:lnTo>
                  <a:lnTo>
                    <a:pt x="209588" y="649592"/>
                  </a:lnTo>
                  <a:lnTo>
                    <a:pt x="208064" y="653402"/>
                  </a:lnTo>
                  <a:lnTo>
                    <a:pt x="205308" y="654672"/>
                  </a:lnTo>
                  <a:lnTo>
                    <a:pt x="204774" y="650862"/>
                  </a:lnTo>
                  <a:lnTo>
                    <a:pt x="209588" y="649592"/>
                  </a:lnTo>
                  <a:lnTo>
                    <a:pt x="209588" y="643382"/>
                  </a:lnTo>
                  <a:lnTo>
                    <a:pt x="206743" y="645782"/>
                  </a:lnTo>
                  <a:lnTo>
                    <a:pt x="208876" y="645782"/>
                  </a:lnTo>
                  <a:lnTo>
                    <a:pt x="204749" y="650709"/>
                  </a:lnTo>
                  <a:lnTo>
                    <a:pt x="204584" y="649592"/>
                  </a:lnTo>
                  <a:lnTo>
                    <a:pt x="203949" y="654672"/>
                  </a:lnTo>
                  <a:lnTo>
                    <a:pt x="201625" y="655942"/>
                  </a:lnTo>
                  <a:lnTo>
                    <a:pt x="200469" y="652132"/>
                  </a:lnTo>
                  <a:lnTo>
                    <a:pt x="200698" y="655942"/>
                  </a:lnTo>
                  <a:lnTo>
                    <a:pt x="195694" y="657212"/>
                  </a:lnTo>
                  <a:lnTo>
                    <a:pt x="194259" y="658482"/>
                  </a:lnTo>
                  <a:lnTo>
                    <a:pt x="194310" y="657212"/>
                  </a:lnTo>
                  <a:lnTo>
                    <a:pt x="193332" y="659752"/>
                  </a:lnTo>
                  <a:lnTo>
                    <a:pt x="195084" y="659752"/>
                  </a:lnTo>
                  <a:lnTo>
                    <a:pt x="194589" y="661022"/>
                  </a:lnTo>
                  <a:lnTo>
                    <a:pt x="193713" y="661022"/>
                  </a:lnTo>
                  <a:lnTo>
                    <a:pt x="194525" y="662292"/>
                  </a:lnTo>
                  <a:lnTo>
                    <a:pt x="197713" y="662292"/>
                  </a:lnTo>
                  <a:lnTo>
                    <a:pt x="198488" y="664832"/>
                  </a:lnTo>
                  <a:lnTo>
                    <a:pt x="196634" y="666102"/>
                  </a:lnTo>
                  <a:lnTo>
                    <a:pt x="197358" y="669912"/>
                  </a:lnTo>
                  <a:lnTo>
                    <a:pt x="194246" y="668642"/>
                  </a:lnTo>
                  <a:lnTo>
                    <a:pt x="195351" y="667372"/>
                  </a:lnTo>
                  <a:lnTo>
                    <a:pt x="197586" y="664832"/>
                  </a:lnTo>
                  <a:lnTo>
                    <a:pt x="191122" y="667372"/>
                  </a:lnTo>
                  <a:lnTo>
                    <a:pt x="191643" y="666102"/>
                  </a:lnTo>
                  <a:lnTo>
                    <a:pt x="192151" y="664832"/>
                  </a:lnTo>
                  <a:lnTo>
                    <a:pt x="191185" y="666102"/>
                  </a:lnTo>
                  <a:lnTo>
                    <a:pt x="190792" y="666102"/>
                  </a:lnTo>
                  <a:lnTo>
                    <a:pt x="190677" y="664832"/>
                  </a:lnTo>
                  <a:lnTo>
                    <a:pt x="185851" y="667372"/>
                  </a:lnTo>
                  <a:lnTo>
                    <a:pt x="192849" y="668642"/>
                  </a:lnTo>
                  <a:lnTo>
                    <a:pt x="190436" y="672452"/>
                  </a:lnTo>
                  <a:lnTo>
                    <a:pt x="189128" y="671182"/>
                  </a:lnTo>
                  <a:lnTo>
                    <a:pt x="188201" y="671703"/>
                  </a:lnTo>
                  <a:lnTo>
                    <a:pt x="189928" y="673722"/>
                  </a:lnTo>
                  <a:lnTo>
                    <a:pt x="190296" y="676262"/>
                  </a:lnTo>
                  <a:lnTo>
                    <a:pt x="187515" y="677532"/>
                  </a:lnTo>
                  <a:lnTo>
                    <a:pt x="189585" y="678802"/>
                  </a:lnTo>
                  <a:lnTo>
                    <a:pt x="188645" y="680072"/>
                  </a:lnTo>
                  <a:lnTo>
                    <a:pt x="190144" y="678802"/>
                  </a:lnTo>
                  <a:lnTo>
                    <a:pt x="191452" y="680072"/>
                  </a:lnTo>
                  <a:lnTo>
                    <a:pt x="190487" y="681342"/>
                  </a:lnTo>
                  <a:lnTo>
                    <a:pt x="189941" y="683882"/>
                  </a:lnTo>
                  <a:lnTo>
                    <a:pt x="190779" y="685152"/>
                  </a:lnTo>
                  <a:lnTo>
                    <a:pt x="183515" y="685152"/>
                  </a:lnTo>
                  <a:lnTo>
                    <a:pt x="183807" y="688962"/>
                  </a:lnTo>
                  <a:lnTo>
                    <a:pt x="183197" y="688962"/>
                  </a:lnTo>
                  <a:lnTo>
                    <a:pt x="183197" y="694042"/>
                  </a:lnTo>
                  <a:lnTo>
                    <a:pt x="181622" y="694042"/>
                  </a:lnTo>
                  <a:lnTo>
                    <a:pt x="181495" y="692658"/>
                  </a:lnTo>
                  <a:lnTo>
                    <a:pt x="182321" y="691502"/>
                  </a:lnTo>
                  <a:lnTo>
                    <a:pt x="183197" y="694042"/>
                  </a:lnTo>
                  <a:lnTo>
                    <a:pt x="183197" y="688962"/>
                  </a:lnTo>
                  <a:lnTo>
                    <a:pt x="181965" y="688962"/>
                  </a:lnTo>
                  <a:lnTo>
                    <a:pt x="180695" y="687692"/>
                  </a:lnTo>
                  <a:lnTo>
                    <a:pt x="179285" y="687692"/>
                  </a:lnTo>
                  <a:lnTo>
                    <a:pt x="179527" y="691959"/>
                  </a:lnTo>
                  <a:lnTo>
                    <a:pt x="179628" y="691502"/>
                  </a:lnTo>
                  <a:lnTo>
                    <a:pt x="180911" y="696582"/>
                  </a:lnTo>
                  <a:lnTo>
                    <a:pt x="181673" y="695540"/>
                  </a:lnTo>
                  <a:lnTo>
                    <a:pt x="184480" y="699122"/>
                  </a:lnTo>
                  <a:lnTo>
                    <a:pt x="180873" y="700392"/>
                  </a:lnTo>
                  <a:lnTo>
                    <a:pt x="175488" y="697852"/>
                  </a:lnTo>
                  <a:lnTo>
                    <a:pt x="170954" y="700392"/>
                  </a:lnTo>
                  <a:lnTo>
                    <a:pt x="174510" y="706742"/>
                  </a:lnTo>
                  <a:lnTo>
                    <a:pt x="170395" y="710552"/>
                  </a:lnTo>
                  <a:lnTo>
                    <a:pt x="172224" y="709282"/>
                  </a:lnTo>
                  <a:lnTo>
                    <a:pt x="174028" y="711822"/>
                  </a:lnTo>
                  <a:lnTo>
                    <a:pt x="170827" y="713092"/>
                  </a:lnTo>
                  <a:lnTo>
                    <a:pt x="170815" y="715632"/>
                  </a:lnTo>
                  <a:lnTo>
                    <a:pt x="169087" y="714362"/>
                  </a:lnTo>
                  <a:lnTo>
                    <a:pt x="166344" y="714362"/>
                  </a:lnTo>
                  <a:lnTo>
                    <a:pt x="167741" y="715632"/>
                  </a:lnTo>
                  <a:lnTo>
                    <a:pt x="164198" y="718172"/>
                  </a:lnTo>
                  <a:lnTo>
                    <a:pt x="167601" y="720712"/>
                  </a:lnTo>
                  <a:lnTo>
                    <a:pt x="163957" y="721982"/>
                  </a:lnTo>
                  <a:lnTo>
                    <a:pt x="160756" y="725792"/>
                  </a:lnTo>
                  <a:lnTo>
                    <a:pt x="166649" y="729602"/>
                  </a:lnTo>
                  <a:lnTo>
                    <a:pt x="163893" y="733412"/>
                  </a:lnTo>
                  <a:lnTo>
                    <a:pt x="162547" y="730872"/>
                  </a:lnTo>
                  <a:lnTo>
                    <a:pt x="160274" y="732142"/>
                  </a:lnTo>
                  <a:lnTo>
                    <a:pt x="160274" y="728332"/>
                  </a:lnTo>
                  <a:lnTo>
                    <a:pt x="159550" y="729602"/>
                  </a:lnTo>
                  <a:lnTo>
                    <a:pt x="158572" y="730872"/>
                  </a:lnTo>
                  <a:lnTo>
                    <a:pt x="159842" y="732142"/>
                  </a:lnTo>
                  <a:lnTo>
                    <a:pt x="158267" y="732142"/>
                  </a:lnTo>
                  <a:lnTo>
                    <a:pt x="160324" y="737222"/>
                  </a:lnTo>
                  <a:lnTo>
                    <a:pt x="157924" y="737222"/>
                  </a:lnTo>
                  <a:lnTo>
                    <a:pt x="158445" y="738492"/>
                  </a:lnTo>
                  <a:lnTo>
                    <a:pt x="160261" y="738492"/>
                  </a:lnTo>
                  <a:lnTo>
                    <a:pt x="159321" y="741032"/>
                  </a:lnTo>
                  <a:lnTo>
                    <a:pt x="158737" y="742696"/>
                  </a:lnTo>
                  <a:lnTo>
                    <a:pt x="160312" y="742696"/>
                  </a:lnTo>
                  <a:lnTo>
                    <a:pt x="180263" y="742696"/>
                  </a:lnTo>
                  <a:lnTo>
                    <a:pt x="180314" y="742302"/>
                  </a:lnTo>
                  <a:lnTo>
                    <a:pt x="177952" y="741032"/>
                  </a:lnTo>
                  <a:lnTo>
                    <a:pt x="185216" y="739762"/>
                  </a:lnTo>
                  <a:lnTo>
                    <a:pt x="180365" y="733412"/>
                  </a:lnTo>
                  <a:lnTo>
                    <a:pt x="178422" y="730872"/>
                  </a:lnTo>
                  <a:lnTo>
                    <a:pt x="186118" y="732142"/>
                  </a:lnTo>
                  <a:lnTo>
                    <a:pt x="186309" y="730872"/>
                  </a:lnTo>
                  <a:lnTo>
                    <a:pt x="187464" y="723252"/>
                  </a:lnTo>
                  <a:lnTo>
                    <a:pt x="189179" y="717346"/>
                  </a:lnTo>
                  <a:lnTo>
                    <a:pt x="192913" y="719442"/>
                  </a:lnTo>
                  <a:lnTo>
                    <a:pt x="194106" y="713905"/>
                  </a:lnTo>
                  <a:lnTo>
                    <a:pt x="189522" y="716318"/>
                  </a:lnTo>
                  <a:lnTo>
                    <a:pt x="189776" y="715632"/>
                  </a:lnTo>
                  <a:lnTo>
                    <a:pt x="191604" y="710552"/>
                  </a:lnTo>
                  <a:lnTo>
                    <a:pt x="193992" y="712063"/>
                  </a:lnTo>
                  <a:lnTo>
                    <a:pt x="193573" y="710552"/>
                  </a:lnTo>
                  <a:lnTo>
                    <a:pt x="193217" y="709282"/>
                  </a:lnTo>
                  <a:lnTo>
                    <a:pt x="192519" y="706742"/>
                  </a:lnTo>
                  <a:lnTo>
                    <a:pt x="196583" y="701662"/>
                  </a:lnTo>
                  <a:lnTo>
                    <a:pt x="197942" y="700392"/>
                  </a:lnTo>
                  <a:lnTo>
                    <a:pt x="197916" y="704202"/>
                  </a:lnTo>
                  <a:lnTo>
                    <a:pt x="198361" y="704202"/>
                  </a:lnTo>
                  <a:lnTo>
                    <a:pt x="199707" y="697852"/>
                  </a:lnTo>
                  <a:lnTo>
                    <a:pt x="205041" y="694042"/>
                  </a:lnTo>
                  <a:lnTo>
                    <a:pt x="205295" y="691502"/>
                  </a:lnTo>
                  <a:lnTo>
                    <a:pt x="205562" y="688962"/>
                  </a:lnTo>
                  <a:lnTo>
                    <a:pt x="205689" y="687692"/>
                  </a:lnTo>
                  <a:lnTo>
                    <a:pt x="202501" y="687692"/>
                  </a:lnTo>
                  <a:lnTo>
                    <a:pt x="202742" y="681202"/>
                  </a:lnTo>
                  <a:lnTo>
                    <a:pt x="205816" y="683882"/>
                  </a:lnTo>
                  <a:lnTo>
                    <a:pt x="205778" y="680072"/>
                  </a:lnTo>
                  <a:lnTo>
                    <a:pt x="205765" y="678802"/>
                  </a:lnTo>
                  <a:lnTo>
                    <a:pt x="205714" y="674992"/>
                  </a:lnTo>
                  <a:lnTo>
                    <a:pt x="210883" y="681342"/>
                  </a:lnTo>
                  <a:lnTo>
                    <a:pt x="210515" y="680072"/>
                  </a:lnTo>
                  <a:lnTo>
                    <a:pt x="209181" y="678802"/>
                  </a:lnTo>
                  <a:lnTo>
                    <a:pt x="211023" y="678802"/>
                  </a:lnTo>
                  <a:lnTo>
                    <a:pt x="211861" y="680072"/>
                  </a:lnTo>
                  <a:lnTo>
                    <a:pt x="212204" y="678802"/>
                  </a:lnTo>
                  <a:lnTo>
                    <a:pt x="212915" y="676262"/>
                  </a:lnTo>
                  <a:lnTo>
                    <a:pt x="210210" y="676262"/>
                  </a:lnTo>
                  <a:lnTo>
                    <a:pt x="210845" y="674992"/>
                  </a:lnTo>
                  <a:lnTo>
                    <a:pt x="212128" y="672452"/>
                  </a:lnTo>
                  <a:lnTo>
                    <a:pt x="213017" y="673722"/>
                  </a:lnTo>
                  <a:lnTo>
                    <a:pt x="212991" y="674992"/>
                  </a:lnTo>
                  <a:lnTo>
                    <a:pt x="213855" y="674992"/>
                  </a:lnTo>
                  <a:lnTo>
                    <a:pt x="212267" y="669912"/>
                  </a:lnTo>
                  <a:lnTo>
                    <a:pt x="214604" y="667372"/>
                  </a:lnTo>
                  <a:lnTo>
                    <a:pt x="215049" y="668642"/>
                  </a:lnTo>
                  <a:lnTo>
                    <a:pt x="215442" y="668642"/>
                  </a:lnTo>
                  <a:lnTo>
                    <a:pt x="216268" y="667372"/>
                  </a:lnTo>
                  <a:lnTo>
                    <a:pt x="217906" y="664832"/>
                  </a:lnTo>
                  <a:lnTo>
                    <a:pt x="215480" y="658482"/>
                  </a:lnTo>
                  <a:lnTo>
                    <a:pt x="218592" y="655942"/>
                  </a:lnTo>
                  <a:lnTo>
                    <a:pt x="220154" y="654672"/>
                  </a:lnTo>
                  <a:lnTo>
                    <a:pt x="223126" y="658482"/>
                  </a:lnTo>
                  <a:lnTo>
                    <a:pt x="222440" y="653402"/>
                  </a:lnTo>
                  <a:lnTo>
                    <a:pt x="225933" y="654672"/>
                  </a:lnTo>
                  <a:lnTo>
                    <a:pt x="226275" y="653402"/>
                  </a:lnTo>
                  <a:lnTo>
                    <a:pt x="226618" y="652132"/>
                  </a:lnTo>
                  <a:lnTo>
                    <a:pt x="224307" y="652132"/>
                  </a:lnTo>
                  <a:lnTo>
                    <a:pt x="225869" y="649592"/>
                  </a:lnTo>
                  <a:lnTo>
                    <a:pt x="224764" y="645782"/>
                  </a:lnTo>
                  <a:lnTo>
                    <a:pt x="227152" y="644512"/>
                  </a:lnTo>
                  <a:lnTo>
                    <a:pt x="227406" y="647052"/>
                  </a:lnTo>
                  <a:lnTo>
                    <a:pt x="229577" y="641972"/>
                  </a:lnTo>
                  <a:lnTo>
                    <a:pt x="226733" y="644512"/>
                  </a:lnTo>
                  <a:lnTo>
                    <a:pt x="226606" y="641972"/>
                  </a:lnTo>
                  <a:lnTo>
                    <a:pt x="226529" y="640702"/>
                  </a:lnTo>
                  <a:lnTo>
                    <a:pt x="222351" y="641972"/>
                  </a:lnTo>
                  <a:lnTo>
                    <a:pt x="223824" y="640702"/>
                  </a:lnTo>
                  <a:lnTo>
                    <a:pt x="225285" y="639432"/>
                  </a:lnTo>
                  <a:lnTo>
                    <a:pt x="226834" y="636892"/>
                  </a:lnTo>
                  <a:lnTo>
                    <a:pt x="229577" y="636892"/>
                  </a:lnTo>
                  <a:lnTo>
                    <a:pt x="228917" y="633082"/>
                  </a:lnTo>
                  <a:lnTo>
                    <a:pt x="230860" y="631812"/>
                  </a:lnTo>
                  <a:lnTo>
                    <a:pt x="232206" y="631812"/>
                  </a:lnTo>
                  <a:lnTo>
                    <a:pt x="234289" y="634352"/>
                  </a:lnTo>
                  <a:lnTo>
                    <a:pt x="235178" y="634352"/>
                  </a:lnTo>
                  <a:lnTo>
                    <a:pt x="233159" y="631812"/>
                  </a:lnTo>
                  <a:lnTo>
                    <a:pt x="237921" y="629272"/>
                  </a:lnTo>
                  <a:lnTo>
                    <a:pt x="236766" y="627075"/>
                  </a:lnTo>
                  <a:lnTo>
                    <a:pt x="238023" y="628002"/>
                  </a:lnTo>
                  <a:lnTo>
                    <a:pt x="238467" y="628002"/>
                  </a:lnTo>
                  <a:lnTo>
                    <a:pt x="236855" y="625462"/>
                  </a:lnTo>
                  <a:lnTo>
                    <a:pt x="238264" y="624192"/>
                  </a:lnTo>
                  <a:lnTo>
                    <a:pt x="238709" y="624192"/>
                  </a:lnTo>
                  <a:lnTo>
                    <a:pt x="239979" y="625462"/>
                  </a:lnTo>
                  <a:lnTo>
                    <a:pt x="242468" y="622922"/>
                  </a:lnTo>
                  <a:lnTo>
                    <a:pt x="235127" y="624192"/>
                  </a:lnTo>
                  <a:lnTo>
                    <a:pt x="239420" y="621652"/>
                  </a:lnTo>
                  <a:lnTo>
                    <a:pt x="239839" y="621652"/>
                  </a:lnTo>
                  <a:lnTo>
                    <a:pt x="239776" y="622922"/>
                  </a:lnTo>
                  <a:lnTo>
                    <a:pt x="240906" y="621652"/>
                  </a:lnTo>
                  <a:lnTo>
                    <a:pt x="243192" y="619112"/>
                  </a:lnTo>
                  <a:lnTo>
                    <a:pt x="243179" y="614032"/>
                  </a:lnTo>
                  <a:lnTo>
                    <a:pt x="246570" y="611492"/>
                  </a:lnTo>
                  <a:lnTo>
                    <a:pt x="250291" y="612686"/>
                  </a:lnTo>
                  <a:lnTo>
                    <a:pt x="250913" y="611492"/>
                  </a:lnTo>
                  <a:lnTo>
                    <a:pt x="251574" y="610222"/>
                  </a:lnTo>
                  <a:lnTo>
                    <a:pt x="251612" y="608952"/>
                  </a:lnTo>
                  <a:lnTo>
                    <a:pt x="251802" y="603872"/>
                  </a:lnTo>
                  <a:lnTo>
                    <a:pt x="251841" y="602602"/>
                  </a:lnTo>
                  <a:lnTo>
                    <a:pt x="253961" y="600062"/>
                  </a:lnTo>
                  <a:lnTo>
                    <a:pt x="255054" y="598754"/>
                  </a:lnTo>
                  <a:lnTo>
                    <a:pt x="252323" y="596252"/>
                  </a:lnTo>
                  <a:lnTo>
                    <a:pt x="250939" y="594982"/>
                  </a:lnTo>
                  <a:lnTo>
                    <a:pt x="259880" y="596252"/>
                  </a:lnTo>
                  <a:lnTo>
                    <a:pt x="259727" y="594982"/>
                  </a:lnTo>
                  <a:lnTo>
                    <a:pt x="259600" y="593864"/>
                  </a:lnTo>
                  <a:lnTo>
                    <a:pt x="261429" y="594982"/>
                  </a:lnTo>
                  <a:lnTo>
                    <a:pt x="261023" y="593712"/>
                  </a:lnTo>
                  <a:lnTo>
                    <a:pt x="262559" y="592442"/>
                  </a:lnTo>
                  <a:lnTo>
                    <a:pt x="264083" y="591172"/>
                  </a:lnTo>
                  <a:lnTo>
                    <a:pt x="264642" y="586092"/>
                  </a:lnTo>
                  <a:lnTo>
                    <a:pt x="266712" y="581012"/>
                  </a:lnTo>
                  <a:lnTo>
                    <a:pt x="267462" y="582282"/>
                  </a:lnTo>
                  <a:lnTo>
                    <a:pt x="269875" y="581012"/>
                  </a:lnTo>
                  <a:lnTo>
                    <a:pt x="271665" y="577202"/>
                  </a:lnTo>
                  <a:lnTo>
                    <a:pt x="273659" y="575932"/>
                  </a:lnTo>
                  <a:lnTo>
                    <a:pt x="272948" y="573392"/>
                  </a:lnTo>
                  <a:lnTo>
                    <a:pt x="273964" y="573392"/>
                  </a:lnTo>
                  <a:lnTo>
                    <a:pt x="271754" y="572122"/>
                  </a:lnTo>
                  <a:lnTo>
                    <a:pt x="277444" y="569582"/>
                  </a:lnTo>
                  <a:lnTo>
                    <a:pt x="278574" y="567042"/>
                  </a:lnTo>
                  <a:lnTo>
                    <a:pt x="279717" y="564502"/>
                  </a:lnTo>
                  <a:lnTo>
                    <a:pt x="281736" y="558152"/>
                  </a:lnTo>
                  <a:lnTo>
                    <a:pt x="286181" y="555853"/>
                  </a:lnTo>
                  <a:lnTo>
                    <a:pt x="286448" y="558152"/>
                  </a:lnTo>
                  <a:lnTo>
                    <a:pt x="286854" y="556882"/>
                  </a:lnTo>
                  <a:lnTo>
                    <a:pt x="289420" y="551802"/>
                  </a:lnTo>
                  <a:lnTo>
                    <a:pt x="287185" y="550532"/>
                  </a:lnTo>
                  <a:lnTo>
                    <a:pt x="287769" y="551802"/>
                  </a:lnTo>
                  <a:lnTo>
                    <a:pt x="285470" y="551802"/>
                  </a:lnTo>
                  <a:lnTo>
                    <a:pt x="284772" y="549262"/>
                  </a:lnTo>
                  <a:lnTo>
                    <a:pt x="284911" y="547992"/>
                  </a:lnTo>
                  <a:lnTo>
                    <a:pt x="285813" y="546722"/>
                  </a:lnTo>
                  <a:lnTo>
                    <a:pt x="285470" y="549262"/>
                  </a:lnTo>
                  <a:lnTo>
                    <a:pt x="290753" y="549262"/>
                  </a:lnTo>
                  <a:lnTo>
                    <a:pt x="290029" y="547992"/>
                  </a:lnTo>
                  <a:lnTo>
                    <a:pt x="289623" y="547992"/>
                  </a:lnTo>
                  <a:lnTo>
                    <a:pt x="288950" y="546722"/>
                  </a:lnTo>
                  <a:lnTo>
                    <a:pt x="294322" y="546722"/>
                  </a:lnTo>
                  <a:lnTo>
                    <a:pt x="289839" y="545452"/>
                  </a:lnTo>
                  <a:lnTo>
                    <a:pt x="285356" y="544182"/>
                  </a:lnTo>
                  <a:lnTo>
                    <a:pt x="290271" y="541642"/>
                  </a:lnTo>
                  <a:lnTo>
                    <a:pt x="291160" y="542912"/>
                  </a:lnTo>
                  <a:lnTo>
                    <a:pt x="291617" y="541642"/>
                  </a:lnTo>
                  <a:lnTo>
                    <a:pt x="291147" y="539102"/>
                  </a:lnTo>
                  <a:lnTo>
                    <a:pt x="292493" y="537832"/>
                  </a:lnTo>
                  <a:lnTo>
                    <a:pt x="295186" y="539102"/>
                  </a:lnTo>
                  <a:lnTo>
                    <a:pt x="292506" y="540372"/>
                  </a:lnTo>
                  <a:lnTo>
                    <a:pt x="294297" y="541642"/>
                  </a:lnTo>
                  <a:lnTo>
                    <a:pt x="295630" y="539102"/>
                  </a:lnTo>
                  <a:lnTo>
                    <a:pt x="292938" y="535292"/>
                  </a:lnTo>
                  <a:lnTo>
                    <a:pt x="296506" y="534022"/>
                  </a:lnTo>
                  <a:lnTo>
                    <a:pt x="296506" y="535292"/>
                  </a:lnTo>
                  <a:lnTo>
                    <a:pt x="295617" y="536562"/>
                  </a:lnTo>
                  <a:lnTo>
                    <a:pt x="295617" y="537832"/>
                  </a:lnTo>
                  <a:lnTo>
                    <a:pt x="299199" y="537832"/>
                  </a:lnTo>
                  <a:lnTo>
                    <a:pt x="300685" y="536562"/>
                  </a:lnTo>
                  <a:lnTo>
                    <a:pt x="300520" y="536562"/>
                  </a:lnTo>
                  <a:lnTo>
                    <a:pt x="304190" y="534022"/>
                  </a:lnTo>
                  <a:lnTo>
                    <a:pt x="302856" y="534022"/>
                  </a:lnTo>
                  <a:lnTo>
                    <a:pt x="298869" y="527672"/>
                  </a:lnTo>
                  <a:lnTo>
                    <a:pt x="305384" y="528916"/>
                  </a:lnTo>
                  <a:lnTo>
                    <a:pt x="305523" y="528942"/>
                  </a:lnTo>
                  <a:lnTo>
                    <a:pt x="305447" y="528548"/>
                  </a:lnTo>
                  <a:lnTo>
                    <a:pt x="305879" y="525132"/>
                  </a:lnTo>
                  <a:lnTo>
                    <a:pt x="308216" y="526402"/>
                  </a:lnTo>
                  <a:lnTo>
                    <a:pt x="308368" y="526402"/>
                  </a:lnTo>
                  <a:lnTo>
                    <a:pt x="309079" y="527164"/>
                  </a:lnTo>
                  <a:lnTo>
                    <a:pt x="308762" y="526719"/>
                  </a:lnTo>
                  <a:lnTo>
                    <a:pt x="308470" y="526453"/>
                  </a:lnTo>
                  <a:lnTo>
                    <a:pt x="311721" y="526402"/>
                  </a:lnTo>
                  <a:lnTo>
                    <a:pt x="311302" y="525132"/>
                  </a:lnTo>
                  <a:lnTo>
                    <a:pt x="310870" y="523862"/>
                  </a:lnTo>
                  <a:lnTo>
                    <a:pt x="315264" y="525132"/>
                  </a:lnTo>
                  <a:lnTo>
                    <a:pt x="314833" y="523862"/>
                  </a:lnTo>
                  <a:lnTo>
                    <a:pt x="314388" y="522592"/>
                  </a:lnTo>
                  <a:lnTo>
                    <a:pt x="313956" y="521322"/>
                  </a:lnTo>
                  <a:lnTo>
                    <a:pt x="314833" y="521322"/>
                  </a:lnTo>
                  <a:lnTo>
                    <a:pt x="315061" y="520052"/>
                  </a:lnTo>
                  <a:lnTo>
                    <a:pt x="314401" y="520052"/>
                  </a:lnTo>
                  <a:lnTo>
                    <a:pt x="314109" y="516242"/>
                  </a:lnTo>
                  <a:lnTo>
                    <a:pt x="313931" y="513702"/>
                  </a:lnTo>
                  <a:lnTo>
                    <a:pt x="323456" y="514972"/>
                  </a:lnTo>
                  <a:close/>
                </a:path>
                <a:path w="433070" h="1268095">
                  <a:moveTo>
                    <a:pt x="331089" y="114414"/>
                  </a:moveTo>
                  <a:lnTo>
                    <a:pt x="330466" y="114592"/>
                  </a:lnTo>
                  <a:lnTo>
                    <a:pt x="330682" y="114642"/>
                  </a:lnTo>
                  <a:lnTo>
                    <a:pt x="330860" y="114706"/>
                  </a:lnTo>
                  <a:lnTo>
                    <a:pt x="331050" y="114769"/>
                  </a:lnTo>
                  <a:lnTo>
                    <a:pt x="331089" y="114414"/>
                  </a:lnTo>
                  <a:close/>
                </a:path>
                <a:path w="433070" h="1268095">
                  <a:moveTo>
                    <a:pt x="332232" y="499414"/>
                  </a:moveTo>
                  <a:lnTo>
                    <a:pt x="332130" y="499186"/>
                  </a:lnTo>
                  <a:lnTo>
                    <a:pt x="331901" y="498932"/>
                  </a:lnTo>
                  <a:lnTo>
                    <a:pt x="331520" y="498589"/>
                  </a:lnTo>
                  <a:lnTo>
                    <a:pt x="332232" y="499414"/>
                  </a:lnTo>
                  <a:close/>
                </a:path>
                <a:path w="433070" h="1268095">
                  <a:moveTo>
                    <a:pt x="332536" y="500951"/>
                  </a:moveTo>
                  <a:lnTo>
                    <a:pt x="327990" y="500583"/>
                  </a:lnTo>
                  <a:lnTo>
                    <a:pt x="328714" y="502564"/>
                  </a:lnTo>
                  <a:lnTo>
                    <a:pt x="329628" y="501815"/>
                  </a:lnTo>
                  <a:lnTo>
                    <a:pt x="332308" y="501726"/>
                  </a:lnTo>
                  <a:lnTo>
                    <a:pt x="332536" y="500951"/>
                  </a:lnTo>
                  <a:close/>
                </a:path>
                <a:path w="433070" h="1268095">
                  <a:moveTo>
                    <a:pt x="332803" y="500062"/>
                  </a:moveTo>
                  <a:lnTo>
                    <a:pt x="332232" y="499414"/>
                  </a:lnTo>
                  <a:lnTo>
                    <a:pt x="332701" y="500380"/>
                  </a:lnTo>
                  <a:lnTo>
                    <a:pt x="332803" y="500062"/>
                  </a:lnTo>
                  <a:close/>
                </a:path>
                <a:path w="433070" h="1268095">
                  <a:moveTo>
                    <a:pt x="333006" y="500989"/>
                  </a:moveTo>
                  <a:lnTo>
                    <a:pt x="332701" y="500380"/>
                  </a:lnTo>
                  <a:lnTo>
                    <a:pt x="332536" y="500951"/>
                  </a:lnTo>
                  <a:lnTo>
                    <a:pt x="333006" y="500989"/>
                  </a:lnTo>
                  <a:close/>
                </a:path>
                <a:path w="433070" h="1268095">
                  <a:moveTo>
                    <a:pt x="333616" y="490842"/>
                  </a:moveTo>
                  <a:lnTo>
                    <a:pt x="330911" y="490842"/>
                  </a:lnTo>
                  <a:lnTo>
                    <a:pt x="331990" y="491744"/>
                  </a:lnTo>
                  <a:lnTo>
                    <a:pt x="333616" y="490842"/>
                  </a:lnTo>
                  <a:close/>
                </a:path>
                <a:path w="433070" h="1268095">
                  <a:moveTo>
                    <a:pt x="333971" y="493382"/>
                  </a:moveTo>
                  <a:lnTo>
                    <a:pt x="332447" y="492112"/>
                  </a:lnTo>
                  <a:lnTo>
                    <a:pt x="331990" y="491744"/>
                  </a:lnTo>
                  <a:lnTo>
                    <a:pt x="331304" y="492112"/>
                  </a:lnTo>
                  <a:lnTo>
                    <a:pt x="328777" y="488302"/>
                  </a:lnTo>
                  <a:lnTo>
                    <a:pt x="329488" y="493382"/>
                  </a:lnTo>
                  <a:lnTo>
                    <a:pt x="328168" y="493382"/>
                  </a:lnTo>
                  <a:lnTo>
                    <a:pt x="325958" y="492112"/>
                  </a:lnTo>
                  <a:lnTo>
                    <a:pt x="326453" y="490842"/>
                  </a:lnTo>
                  <a:lnTo>
                    <a:pt x="323316" y="490842"/>
                  </a:lnTo>
                  <a:lnTo>
                    <a:pt x="326364" y="493382"/>
                  </a:lnTo>
                  <a:lnTo>
                    <a:pt x="322694" y="493382"/>
                  </a:lnTo>
                  <a:lnTo>
                    <a:pt x="322275" y="495922"/>
                  </a:lnTo>
                  <a:lnTo>
                    <a:pt x="321843" y="494652"/>
                  </a:lnTo>
                  <a:lnTo>
                    <a:pt x="320090" y="493649"/>
                  </a:lnTo>
                  <a:lnTo>
                    <a:pt x="316458" y="494652"/>
                  </a:lnTo>
                  <a:lnTo>
                    <a:pt x="319405" y="499732"/>
                  </a:lnTo>
                  <a:lnTo>
                    <a:pt x="315849" y="499732"/>
                  </a:lnTo>
                  <a:lnTo>
                    <a:pt x="315849" y="498462"/>
                  </a:lnTo>
                  <a:lnTo>
                    <a:pt x="313423" y="504812"/>
                  </a:lnTo>
                  <a:lnTo>
                    <a:pt x="318008" y="501002"/>
                  </a:lnTo>
                  <a:lnTo>
                    <a:pt x="318173" y="504812"/>
                  </a:lnTo>
                  <a:lnTo>
                    <a:pt x="323938" y="504812"/>
                  </a:lnTo>
                  <a:lnTo>
                    <a:pt x="324688" y="502272"/>
                  </a:lnTo>
                  <a:lnTo>
                    <a:pt x="323621" y="501002"/>
                  </a:lnTo>
                  <a:lnTo>
                    <a:pt x="322567" y="499732"/>
                  </a:lnTo>
                  <a:lnTo>
                    <a:pt x="323697" y="495922"/>
                  </a:lnTo>
                  <a:lnTo>
                    <a:pt x="324065" y="494652"/>
                  </a:lnTo>
                  <a:lnTo>
                    <a:pt x="326301" y="494652"/>
                  </a:lnTo>
                  <a:lnTo>
                    <a:pt x="326186" y="498462"/>
                  </a:lnTo>
                  <a:lnTo>
                    <a:pt x="328904" y="497192"/>
                  </a:lnTo>
                  <a:lnTo>
                    <a:pt x="329857" y="495922"/>
                  </a:lnTo>
                  <a:lnTo>
                    <a:pt x="330123" y="494652"/>
                  </a:lnTo>
                  <a:lnTo>
                    <a:pt x="330390" y="493382"/>
                  </a:lnTo>
                  <a:lnTo>
                    <a:pt x="330796" y="494652"/>
                  </a:lnTo>
                  <a:lnTo>
                    <a:pt x="333019" y="494652"/>
                  </a:lnTo>
                  <a:lnTo>
                    <a:pt x="333971" y="493382"/>
                  </a:lnTo>
                  <a:close/>
                </a:path>
                <a:path w="433070" h="1268095">
                  <a:moveTo>
                    <a:pt x="334924" y="495503"/>
                  </a:moveTo>
                  <a:lnTo>
                    <a:pt x="334530" y="496087"/>
                  </a:lnTo>
                  <a:lnTo>
                    <a:pt x="334276" y="496354"/>
                  </a:lnTo>
                  <a:lnTo>
                    <a:pt x="334657" y="496036"/>
                  </a:lnTo>
                  <a:lnTo>
                    <a:pt x="334848" y="495757"/>
                  </a:lnTo>
                  <a:lnTo>
                    <a:pt x="334924" y="495503"/>
                  </a:lnTo>
                  <a:close/>
                </a:path>
                <a:path w="433070" h="1268095">
                  <a:moveTo>
                    <a:pt x="335267" y="494830"/>
                  </a:moveTo>
                  <a:lnTo>
                    <a:pt x="334975" y="494512"/>
                  </a:lnTo>
                  <a:lnTo>
                    <a:pt x="334657" y="494233"/>
                  </a:lnTo>
                  <a:lnTo>
                    <a:pt x="334352" y="494195"/>
                  </a:lnTo>
                  <a:lnTo>
                    <a:pt x="334848" y="494753"/>
                  </a:lnTo>
                  <a:lnTo>
                    <a:pt x="335013" y="495134"/>
                  </a:lnTo>
                  <a:lnTo>
                    <a:pt x="334924" y="495503"/>
                  </a:lnTo>
                  <a:lnTo>
                    <a:pt x="335267" y="494830"/>
                  </a:lnTo>
                  <a:close/>
                </a:path>
                <a:path w="433070" h="1268095">
                  <a:moveTo>
                    <a:pt x="335673" y="106997"/>
                  </a:moveTo>
                  <a:lnTo>
                    <a:pt x="335419" y="106667"/>
                  </a:lnTo>
                  <a:lnTo>
                    <a:pt x="335318" y="106438"/>
                  </a:lnTo>
                  <a:lnTo>
                    <a:pt x="335191" y="106387"/>
                  </a:lnTo>
                  <a:lnTo>
                    <a:pt x="335318" y="106883"/>
                  </a:lnTo>
                  <a:lnTo>
                    <a:pt x="335673" y="106997"/>
                  </a:lnTo>
                  <a:close/>
                </a:path>
                <a:path w="433070" h="1268095">
                  <a:moveTo>
                    <a:pt x="335902" y="106476"/>
                  </a:moveTo>
                  <a:lnTo>
                    <a:pt x="335356" y="106438"/>
                  </a:lnTo>
                  <a:lnTo>
                    <a:pt x="335572" y="106540"/>
                  </a:lnTo>
                  <a:lnTo>
                    <a:pt x="335902" y="106476"/>
                  </a:lnTo>
                  <a:close/>
                </a:path>
                <a:path w="433070" h="1268095">
                  <a:moveTo>
                    <a:pt x="336956" y="484492"/>
                  </a:moveTo>
                  <a:lnTo>
                    <a:pt x="331279" y="481952"/>
                  </a:lnTo>
                  <a:lnTo>
                    <a:pt x="333616" y="490842"/>
                  </a:lnTo>
                  <a:lnTo>
                    <a:pt x="334238" y="490842"/>
                  </a:lnTo>
                  <a:lnTo>
                    <a:pt x="335318" y="493382"/>
                  </a:lnTo>
                  <a:lnTo>
                    <a:pt x="335635" y="494652"/>
                  </a:lnTo>
                  <a:lnTo>
                    <a:pt x="336283" y="492112"/>
                  </a:lnTo>
                  <a:lnTo>
                    <a:pt x="336156" y="489572"/>
                  </a:lnTo>
                  <a:lnTo>
                    <a:pt x="336880" y="487032"/>
                  </a:lnTo>
                  <a:lnTo>
                    <a:pt x="336435" y="487032"/>
                  </a:lnTo>
                  <a:lnTo>
                    <a:pt x="336956" y="484492"/>
                  </a:lnTo>
                  <a:close/>
                </a:path>
                <a:path w="433070" h="1268095">
                  <a:moveTo>
                    <a:pt x="338620" y="487032"/>
                  </a:moveTo>
                  <a:lnTo>
                    <a:pt x="337312" y="487032"/>
                  </a:lnTo>
                  <a:lnTo>
                    <a:pt x="338518" y="487540"/>
                  </a:lnTo>
                  <a:lnTo>
                    <a:pt x="338620" y="487032"/>
                  </a:lnTo>
                  <a:close/>
                </a:path>
                <a:path w="433070" h="1268095">
                  <a:moveTo>
                    <a:pt x="338810" y="482600"/>
                  </a:moveTo>
                  <a:lnTo>
                    <a:pt x="338391" y="481952"/>
                  </a:lnTo>
                  <a:lnTo>
                    <a:pt x="337908" y="483222"/>
                  </a:lnTo>
                  <a:lnTo>
                    <a:pt x="338810" y="482600"/>
                  </a:lnTo>
                  <a:close/>
                </a:path>
                <a:path w="433070" h="1268095">
                  <a:moveTo>
                    <a:pt x="339001" y="96913"/>
                  </a:moveTo>
                  <a:lnTo>
                    <a:pt x="338734" y="96761"/>
                  </a:lnTo>
                  <a:lnTo>
                    <a:pt x="338416" y="96583"/>
                  </a:lnTo>
                  <a:lnTo>
                    <a:pt x="337794" y="96393"/>
                  </a:lnTo>
                  <a:lnTo>
                    <a:pt x="338251" y="96647"/>
                  </a:lnTo>
                  <a:lnTo>
                    <a:pt x="338632" y="96786"/>
                  </a:lnTo>
                  <a:lnTo>
                    <a:pt x="339001" y="96913"/>
                  </a:lnTo>
                  <a:close/>
                </a:path>
                <a:path w="433070" h="1268095">
                  <a:moveTo>
                    <a:pt x="339636" y="487997"/>
                  </a:moveTo>
                  <a:lnTo>
                    <a:pt x="338518" y="487540"/>
                  </a:lnTo>
                  <a:lnTo>
                    <a:pt x="338099" y="489572"/>
                  </a:lnTo>
                  <a:lnTo>
                    <a:pt x="338505" y="490842"/>
                  </a:lnTo>
                  <a:lnTo>
                    <a:pt x="339471" y="488302"/>
                  </a:lnTo>
                  <a:lnTo>
                    <a:pt x="339636" y="487997"/>
                  </a:lnTo>
                  <a:close/>
                </a:path>
                <a:path w="433070" h="1268095">
                  <a:moveTo>
                    <a:pt x="340385" y="488302"/>
                  </a:moveTo>
                  <a:lnTo>
                    <a:pt x="340194" y="486879"/>
                  </a:lnTo>
                  <a:lnTo>
                    <a:pt x="339636" y="487997"/>
                  </a:lnTo>
                  <a:lnTo>
                    <a:pt x="340385" y="488302"/>
                  </a:lnTo>
                  <a:close/>
                </a:path>
                <a:path w="433070" h="1268095">
                  <a:moveTo>
                    <a:pt x="341388" y="484492"/>
                  </a:moveTo>
                  <a:lnTo>
                    <a:pt x="339712" y="481952"/>
                  </a:lnTo>
                  <a:lnTo>
                    <a:pt x="338810" y="482600"/>
                  </a:lnTo>
                  <a:lnTo>
                    <a:pt x="340080" y="484492"/>
                  </a:lnTo>
                  <a:lnTo>
                    <a:pt x="340042" y="485762"/>
                  </a:lnTo>
                  <a:lnTo>
                    <a:pt x="340194" y="486879"/>
                  </a:lnTo>
                  <a:lnTo>
                    <a:pt x="341388" y="484492"/>
                  </a:lnTo>
                  <a:close/>
                </a:path>
                <a:path w="433070" h="1268095">
                  <a:moveTo>
                    <a:pt x="343077" y="486651"/>
                  </a:moveTo>
                  <a:lnTo>
                    <a:pt x="342912" y="486537"/>
                  </a:lnTo>
                  <a:lnTo>
                    <a:pt x="342747" y="486308"/>
                  </a:lnTo>
                  <a:lnTo>
                    <a:pt x="342887" y="485584"/>
                  </a:lnTo>
                  <a:lnTo>
                    <a:pt x="342709" y="485813"/>
                  </a:lnTo>
                  <a:lnTo>
                    <a:pt x="342557" y="486029"/>
                  </a:lnTo>
                  <a:lnTo>
                    <a:pt x="342734" y="486308"/>
                  </a:lnTo>
                  <a:lnTo>
                    <a:pt x="342620" y="487032"/>
                  </a:lnTo>
                  <a:lnTo>
                    <a:pt x="343077" y="486651"/>
                  </a:lnTo>
                  <a:close/>
                </a:path>
                <a:path w="433070" h="1268095">
                  <a:moveTo>
                    <a:pt x="343623" y="484822"/>
                  </a:moveTo>
                  <a:lnTo>
                    <a:pt x="343166" y="484047"/>
                  </a:lnTo>
                  <a:lnTo>
                    <a:pt x="342887" y="485584"/>
                  </a:lnTo>
                  <a:lnTo>
                    <a:pt x="343192" y="485216"/>
                  </a:lnTo>
                  <a:lnTo>
                    <a:pt x="343623" y="484822"/>
                  </a:lnTo>
                  <a:close/>
                </a:path>
                <a:path w="433070" h="1268095">
                  <a:moveTo>
                    <a:pt x="350367" y="75438"/>
                  </a:moveTo>
                  <a:lnTo>
                    <a:pt x="350253" y="75006"/>
                  </a:lnTo>
                  <a:lnTo>
                    <a:pt x="350202" y="75171"/>
                  </a:lnTo>
                  <a:lnTo>
                    <a:pt x="350291" y="75438"/>
                  </a:lnTo>
                  <a:close/>
                </a:path>
                <a:path w="433070" h="1268095">
                  <a:moveTo>
                    <a:pt x="351485" y="124891"/>
                  </a:moveTo>
                  <a:lnTo>
                    <a:pt x="350469" y="124536"/>
                  </a:lnTo>
                  <a:lnTo>
                    <a:pt x="349808" y="124447"/>
                  </a:lnTo>
                  <a:lnTo>
                    <a:pt x="349313" y="124460"/>
                  </a:lnTo>
                  <a:lnTo>
                    <a:pt x="349465" y="124650"/>
                  </a:lnTo>
                  <a:lnTo>
                    <a:pt x="349580" y="124815"/>
                  </a:lnTo>
                  <a:lnTo>
                    <a:pt x="349846" y="125044"/>
                  </a:lnTo>
                  <a:lnTo>
                    <a:pt x="351485" y="124891"/>
                  </a:lnTo>
                  <a:close/>
                </a:path>
                <a:path w="433070" h="1268095">
                  <a:moveTo>
                    <a:pt x="351561" y="83921"/>
                  </a:moveTo>
                  <a:lnTo>
                    <a:pt x="350977" y="84061"/>
                  </a:lnTo>
                  <a:lnTo>
                    <a:pt x="351307" y="84074"/>
                  </a:lnTo>
                  <a:lnTo>
                    <a:pt x="351459" y="84010"/>
                  </a:lnTo>
                  <a:close/>
                </a:path>
                <a:path w="433070" h="1268095">
                  <a:moveTo>
                    <a:pt x="354876" y="119862"/>
                  </a:moveTo>
                  <a:lnTo>
                    <a:pt x="353644" y="120878"/>
                  </a:lnTo>
                  <a:lnTo>
                    <a:pt x="354114" y="120688"/>
                  </a:lnTo>
                  <a:lnTo>
                    <a:pt x="354571" y="120307"/>
                  </a:lnTo>
                  <a:lnTo>
                    <a:pt x="354876" y="119862"/>
                  </a:lnTo>
                  <a:close/>
                </a:path>
                <a:path w="433070" h="1268095">
                  <a:moveTo>
                    <a:pt x="359854" y="68884"/>
                  </a:moveTo>
                  <a:lnTo>
                    <a:pt x="359524" y="68795"/>
                  </a:lnTo>
                  <a:lnTo>
                    <a:pt x="359295" y="68795"/>
                  </a:lnTo>
                  <a:lnTo>
                    <a:pt x="359460" y="69024"/>
                  </a:lnTo>
                  <a:lnTo>
                    <a:pt x="359625" y="68973"/>
                  </a:lnTo>
                  <a:lnTo>
                    <a:pt x="359854" y="68884"/>
                  </a:lnTo>
                  <a:close/>
                </a:path>
                <a:path w="433070" h="1268095">
                  <a:moveTo>
                    <a:pt x="366026" y="66344"/>
                  </a:moveTo>
                  <a:lnTo>
                    <a:pt x="365810" y="66052"/>
                  </a:lnTo>
                  <a:lnTo>
                    <a:pt x="365569" y="65862"/>
                  </a:lnTo>
                  <a:lnTo>
                    <a:pt x="365607" y="66179"/>
                  </a:lnTo>
                  <a:lnTo>
                    <a:pt x="365658" y="66471"/>
                  </a:lnTo>
                  <a:lnTo>
                    <a:pt x="365937" y="66598"/>
                  </a:lnTo>
                  <a:lnTo>
                    <a:pt x="366026" y="66344"/>
                  </a:lnTo>
                  <a:close/>
                </a:path>
                <a:path w="433070" h="1268095">
                  <a:moveTo>
                    <a:pt x="387489" y="40703"/>
                  </a:moveTo>
                  <a:lnTo>
                    <a:pt x="386080" y="40754"/>
                  </a:lnTo>
                  <a:lnTo>
                    <a:pt x="386943" y="41490"/>
                  </a:lnTo>
                  <a:lnTo>
                    <a:pt x="387032" y="40894"/>
                  </a:lnTo>
                  <a:lnTo>
                    <a:pt x="387489" y="40703"/>
                  </a:lnTo>
                  <a:close/>
                </a:path>
                <a:path w="433070" h="1268095">
                  <a:moveTo>
                    <a:pt x="388035" y="40665"/>
                  </a:moveTo>
                  <a:lnTo>
                    <a:pt x="387794" y="40601"/>
                  </a:lnTo>
                  <a:lnTo>
                    <a:pt x="387616" y="40627"/>
                  </a:lnTo>
                  <a:lnTo>
                    <a:pt x="387489" y="40703"/>
                  </a:lnTo>
                  <a:lnTo>
                    <a:pt x="388035" y="40665"/>
                  </a:lnTo>
                  <a:close/>
                </a:path>
                <a:path w="433070" h="1268095">
                  <a:moveTo>
                    <a:pt x="388772" y="33274"/>
                  </a:moveTo>
                  <a:lnTo>
                    <a:pt x="388416" y="33020"/>
                  </a:lnTo>
                  <a:lnTo>
                    <a:pt x="388086" y="32816"/>
                  </a:lnTo>
                  <a:lnTo>
                    <a:pt x="387870" y="32715"/>
                  </a:lnTo>
                  <a:lnTo>
                    <a:pt x="388162" y="32943"/>
                  </a:lnTo>
                  <a:lnTo>
                    <a:pt x="388467" y="33121"/>
                  </a:lnTo>
                  <a:lnTo>
                    <a:pt x="388772" y="33274"/>
                  </a:lnTo>
                  <a:close/>
                </a:path>
                <a:path w="433070" h="1268095">
                  <a:moveTo>
                    <a:pt x="394411" y="26962"/>
                  </a:moveTo>
                  <a:lnTo>
                    <a:pt x="394119" y="26670"/>
                  </a:lnTo>
                  <a:lnTo>
                    <a:pt x="393801" y="26314"/>
                  </a:lnTo>
                  <a:lnTo>
                    <a:pt x="393420" y="25933"/>
                  </a:lnTo>
                  <a:lnTo>
                    <a:pt x="394233" y="27190"/>
                  </a:lnTo>
                  <a:lnTo>
                    <a:pt x="394411" y="26962"/>
                  </a:lnTo>
                  <a:close/>
                </a:path>
                <a:path w="433070" h="1268095">
                  <a:moveTo>
                    <a:pt x="403771" y="20726"/>
                  </a:moveTo>
                  <a:lnTo>
                    <a:pt x="402894" y="19875"/>
                  </a:lnTo>
                  <a:lnTo>
                    <a:pt x="402551" y="19367"/>
                  </a:lnTo>
                  <a:lnTo>
                    <a:pt x="402513" y="19037"/>
                  </a:lnTo>
                  <a:lnTo>
                    <a:pt x="402082" y="18694"/>
                  </a:lnTo>
                  <a:lnTo>
                    <a:pt x="401523" y="18313"/>
                  </a:lnTo>
                  <a:lnTo>
                    <a:pt x="400799" y="17856"/>
                  </a:lnTo>
                  <a:lnTo>
                    <a:pt x="400545" y="17983"/>
                  </a:lnTo>
                  <a:lnTo>
                    <a:pt x="402818" y="19862"/>
                  </a:lnTo>
                  <a:lnTo>
                    <a:pt x="403771" y="20726"/>
                  </a:lnTo>
                  <a:close/>
                </a:path>
                <a:path w="433070" h="1268095">
                  <a:moveTo>
                    <a:pt x="426478" y="12496"/>
                  </a:moveTo>
                  <a:lnTo>
                    <a:pt x="426466" y="12344"/>
                  </a:lnTo>
                  <a:lnTo>
                    <a:pt x="426389" y="12484"/>
                  </a:lnTo>
                  <a:lnTo>
                    <a:pt x="426326" y="12623"/>
                  </a:lnTo>
                  <a:lnTo>
                    <a:pt x="426478" y="12496"/>
                  </a:lnTo>
                  <a:close/>
                </a:path>
                <a:path w="433070" h="1268095">
                  <a:moveTo>
                    <a:pt x="426542" y="11988"/>
                  </a:moveTo>
                  <a:lnTo>
                    <a:pt x="426224" y="11696"/>
                  </a:lnTo>
                  <a:lnTo>
                    <a:pt x="425894" y="11430"/>
                  </a:lnTo>
                  <a:lnTo>
                    <a:pt x="425653" y="11328"/>
                  </a:lnTo>
                  <a:lnTo>
                    <a:pt x="426199" y="11836"/>
                  </a:lnTo>
                  <a:lnTo>
                    <a:pt x="426427" y="12128"/>
                  </a:lnTo>
                  <a:lnTo>
                    <a:pt x="426466" y="12344"/>
                  </a:lnTo>
                  <a:lnTo>
                    <a:pt x="426542" y="11988"/>
                  </a:lnTo>
                  <a:close/>
                </a:path>
                <a:path w="433070" h="1268095">
                  <a:moveTo>
                    <a:pt x="426948" y="12357"/>
                  </a:moveTo>
                  <a:lnTo>
                    <a:pt x="426935" y="12103"/>
                  </a:lnTo>
                  <a:lnTo>
                    <a:pt x="426783" y="11785"/>
                  </a:lnTo>
                  <a:lnTo>
                    <a:pt x="426542" y="11417"/>
                  </a:lnTo>
                  <a:lnTo>
                    <a:pt x="426567" y="11620"/>
                  </a:lnTo>
                  <a:lnTo>
                    <a:pt x="426567" y="11811"/>
                  </a:lnTo>
                  <a:lnTo>
                    <a:pt x="426542" y="11988"/>
                  </a:lnTo>
                  <a:lnTo>
                    <a:pt x="426948" y="12357"/>
                  </a:lnTo>
                  <a:close/>
                </a:path>
                <a:path w="433070" h="1268095">
                  <a:moveTo>
                    <a:pt x="430555" y="6985"/>
                  </a:moveTo>
                  <a:lnTo>
                    <a:pt x="428358" y="4381"/>
                  </a:lnTo>
                  <a:lnTo>
                    <a:pt x="429539" y="5143"/>
                  </a:lnTo>
                  <a:lnTo>
                    <a:pt x="426885" y="2108"/>
                  </a:lnTo>
                  <a:lnTo>
                    <a:pt x="426923" y="1422"/>
                  </a:lnTo>
                  <a:lnTo>
                    <a:pt x="428345" y="2057"/>
                  </a:lnTo>
                  <a:lnTo>
                    <a:pt x="429285" y="2921"/>
                  </a:lnTo>
                  <a:lnTo>
                    <a:pt x="428726" y="2209"/>
                  </a:lnTo>
                  <a:lnTo>
                    <a:pt x="430415" y="2730"/>
                  </a:lnTo>
                  <a:lnTo>
                    <a:pt x="428904" y="1130"/>
                  </a:lnTo>
                  <a:lnTo>
                    <a:pt x="426377" y="0"/>
                  </a:lnTo>
                  <a:lnTo>
                    <a:pt x="425716" y="660"/>
                  </a:lnTo>
                  <a:lnTo>
                    <a:pt x="426847" y="2781"/>
                  </a:lnTo>
                  <a:lnTo>
                    <a:pt x="426123" y="2476"/>
                  </a:lnTo>
                  <a:lnTo>
                    <a:pt x="425551" y="1752"/>
                  </a:lnTo>
                  <a:lnTo>
                    <a:pt x="425081" y="1308"/>
                  </a:lnTo>
                  <a:lnTo>
                    <a:pt x="425983" y="2870"/>
                  </a:lnTo>
                  <a:lnTo>
                    <a:pt x="427812" y="5308"/>
                  </a:lnTo>
                  <a:lnTo>
                    <a:pt x="430555" y="6985"/>
                  </a:lnTo>
                  <a:close/>
                </a:path>
                <a:path w="433070" h="1268095">
                  <a:moveTo>
                    <a:pt x="432574" y="3695"/>
                  </a:moveTo>
                  <a:lnTo>
                    <a:pt x="432384" y="2438"/>
                  </a:lnTo>
                  <a:lnTo>
                    <a:pt x="431812" y="1727"/>
                  </a:lnTo>
                  <a:lnTo>
                    <a:pt x="430161" y="520"/>
                  </a:lnTo>
                  <a:lnTo>
                    <a:pt x="430123" y="1206"/>
                  </a:lnTo>
                  <a:lnTo>
                    <a:pt x="432574" y="3695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7360463" y="38220"/>
              <a:ext cx="763905" cy="534670"/>
            </a:xfrm>
            <a:custGeom>
              <a:avLst/>
              <a:gdLst/>
              <a:ahLst/>
              <a:cxnLst/>
              <a:rect l="l" t="t" r="r" b="b"/>
              <a:pathLst>
                <a:path w="763904" h="534670">
                  <a:moveTo>
                    <a:pt x="7708" y="492213"/>
                  </a:moveTo>
                  <a:lnTo>
                    <a:pt x="6908" y="491540"/>
                  </a:lnTo>
                  <a:lnTo>
                    <a:pt x="6591" y="491540"/>
                  </a:lnTo>
                  <a:lnTo>
                    <a:pt x="7708" y="492213"/>
                  </a:lnTo>
                  <a:close/>
                </a:path>
                <a:path w="763904" h="534670">
                  <a:moveTo>
                    <a:pt x="22250" y="505510"/>
                  </a:moveTo>
                  <a:lnTo>
                    <a:pt x="20688" y="504240"/>
                  </a:lnTo>
                  <a:lnTo>
                    <a:pt x="20154" y="503555"/>
                  </a:lnTo>
                  <a:lnTo>
                    <a:pt x="19913" y="504240"/>
                  </a:lnTo>
                  <a:lnTo>
                    <a:pt x="22250" y="505510"/>
                  </a:lnTo>
                  <a:close/>
                </a:path>
                <a:path w="763904" h="534670">
                  <a:moveTo>
                    <a:pt x="23126" y="500430"/>
                  </a:moveTo>
                  <a:lnTo>
                    <a:pt x="22796" y="499160"/>
                  </a:lnTo>
                  <a:lnTo>
                    <a:pt x="22148" y="499160"/>
                  </a:lnTo>
                  <a:lnTo>
                    <a:pt x="23126" y="500430"/>
                  </a:lnTo>
                  <a:close/>
                </a:path>
                <a:path w="763904" h="534670">
                  <a:moveTo>
                    <a:pt x="23329" y="501700"/>
                  </a:moveTo>
                  <a:lnTo>
                    <a:pt x="21717" y="500430"/>
                  </a:lnTo>
                  <a:lnTo>
                    <a:pt x="20637" y="500430"/>
                  </a:lnTo>
                  <a:lnTo>
                    <a:pt x="21932" y="501700"/>
                  </a:lnTo>
                  <a:lnTo>
                    <a:pt x="23329" y="501700"/>
                  </a:lnTo>
                  <a:close/>
                </a:path>
                <a:path w="763904" h="534670">
                  <a:moveTo>
                    <a:pt x="24511" y="450900"/>
                  </a:moveTo>
                  <a:lnTo>
                    <a:pt x="23888" y="450900"/>
                  </a:lnTo>
                  <a:lnTo>
                    <a:pt x="24333" y="451713"/>
                  </a:lnTo>
                  <a:lnTo>
                    <a:pt x="24511" y="450900"/>
                  </a:lnTo>
                  <a:close/>
                </a:path>
                <a:path w="763904" h="534670">
                  <a:moveTo>
                    <a:pt x="24587" y="452170"/>
                  </a:moveTo>
                  <a:lnTo>
                    <a:pt x="24333" y="451713"/>
                  </a:lnTo>
                  <a:lnTo>
                    <a:pt x="24231" y="452170"/>
                  </a:lnTo>
                  <a:lnTo>
                    <a:pt x="24587" y="452170"/>
                  </a:lnTo>
                  <a:close/>
                </a:path>
                <a:path w="763904" h="534670">
                  <a:moveTo>
                    <a:pt x="25958" y="495350"/>
                  </a:moveTo>
                  <a:lnTo>
                    <a:pt x="24841" y="495007"/>
                  </a:lnTo>
                  <a:lnTo>
                    <a:pt x="25082" y="495350"/>
                  </a:lnTo>
                  <a:lnTo>
                    <a:pt x="25958" y="495350"/>
                  </a:lnTo>
                  <a:close/>
                </a:path>
                <a:path w="763904" h="534670">
                  <a:moveTo>
                    <a:pt x="26136" y="438924"/>
                  </a:moveTo>
                  <a:lnTo>
                    <a:pt x="25806" y="438200"/>
                  </a:lnTo>
                  <a:lnTo>
                    <a:pt x="25869" y="438759"/>
                  </a:lnTo>
                  <a:lnTo>
                    <a:pt x="26136" y="438924"/>
                  </a:lnTo>
                  <a:close/>
                </a:path>
                <a:path w="763904" h="534670">
                  <a:moveTo>
                    <a:pt x="29108" y="443280"/>
                  </a:moveTo>
                  <a:lnTo>
                    <a:pt x="28879" y="443166"/>
                  </a:lnTo>
                  <a:lnTo>
                    <a:pt x="29108" y="443280"/>
                  </a:lnTo>
                  <a:close/>
                </a:path>
                <a:path w="763904" h="534670">
                  <a:moveTo>
                    <a:pt x="35496" y="467410"/>
                  </a:moveTo>
                  <a:lnTo>
                    <a:pt x="35052" y="466140"/>
                  </a:lnTo>
                  <a:lnTo>
                    <a:pt x="33108" y="466140"/>
                  </a:lnTo>
                  <a:lnTo>
                    <a:pt x="35496" y="467410"/>
                  </a:lnTo>
                  <a:close/>
                </a:path>
                <a:path w="763904" h="534670">
                  <a:moveTo>
                    <a:pt x="35928" y="466140"/>
                  </a:moveTo>
                  <a:lnTo>
                    <a:pt x="34709" y="465709"/>
                  </a:lnTo>
                  <a:lnTo>
                    <a:pt x="35052" y="466140"/>
                  </a:lnTo>
                  <a:lnTo>
                    <a:pt x="35928" y="466140"/>
                  </a:lnTo>
                  <a:close/>
                </a:path>
                <a:path w="763904" h="534670">
                  <a:moveTo>
                    <a:pt x="38214" y="478840"/>
                  </a:moveTo>
                  <a:lnTo>
                    <a:pt x="36436" y="478840"/>
                  </a:lnTo>
                  <a:lnTo>
                    <a:pt x="37465" y="480110"/>
                  </a:lnTo>
                  <a:lnTo>
                    <a:pt x="38214" y="478840"/>
                  </a:lnTo>
                  <a:close/>
                </a:path>
                <a:path w="763904" h="534670">
                  <a:moveTo>
                    <a:pt x="43776" y="453999"/>
                  </a:moveTo>
                  <a:lnTo>
                    <a:pt x="43281" y="453478"/>
                  </a:lnTo>
                  <a:lnTo>
                    <a:pt x="42926" y="453567"/>
                  </a:lnTo>
                  <a:lnTo>
                    <a:pt x="43776" y="453999"/>
                  </a:lnTo>
                  <a:close/>
                </a:path>
                <a:path w="763904" h="534670">
                  <a:moveTo>
                    <a:pt x="47688" y="455980"/>
                  </a:moveTo>
                  <a:lnTo>
                    <a:pt x="43776" y="453999"/>
                  </a:lnTo>
                  <a:lnTo>
                    <a:pt x="44462" y="454710"/>
                  </a:lnTo>
                  <a:lnTo>
                    <a:pt x="43675" y="455980"/>
                  </a:lnTo>
                  <a:lnTo>
                    <a:pt x="47688" y="455980"/>
                  </a:lnTo>
                  <a:close/>
                </a:path>
                <a:path w="763904" h="534670">
                  <a:moveTo>
                    <a:pt x="51866" y="391350"/>
                  </a:moveTo>
                  <a:lnTo>
                    <a:pt x="51206" y="390283"/>
                  </a:lnTo>
                  <a:lnTo>
                    <a:pt x="51447" y="391706"/>
                  </a:lnTo>
                  <a:lnTo>
                    <a:pt x="51866" y="391350"/>
                  </a:lnTo>
                  <a:close/>
                </a:path>
                <a:path w="763904" h="534670">
                  <a:moveTo>
                    <a:pt x="55905" y="440740"/>
                  </a:moveTo>
                  <a:lnTo>
                    <a:pt x="53733" y="439470"/>
                  </a:lnTo>
                  <a:lnTo>
                    <a:pt x="53886" y="438200"/>
                  </a:lnTo>
                  <a:lnTo>
                    <a:pt x="53098" y="438200"/>
                  </a:lnTo>
                  <a:lnTo>
                    <a:pt x="53213" y="436930"/>
                  </a:lnTo>
                  <a:lnTo>
                    <a:pt x="55054" y="438200"/>
                  </a:lnTo>
                  <a:lnTo>
                    <a:pt x="55664" y="438200"/>
                  </a:lnTo>
                  <a:lnTo>
                    <a:pt x="55003" y="436930"/>
                  </a:lnTo>
                  <a:lnTo>
                    <a:pt x="54343" y="435660"/>
                  </a:lnTo>
                  <a:lnTo>
                    <a:pt x="53911" y="433120"/>
                  </a:lnTo>
                  <a:lnTo>
                    <a:pt x="46786" y="433120"/>
                  </a:lnTo>
                  <a:lnTo>
                    <a:pt x="46786" y="443280"/>
                  </a:lnTo>
                  <a:lnTo>
                    <a:pt x="46532" y="444550"/>
                  </a:lnTo>
                  <a:lnTo>
                    <a:pt x="45529" y="444550"/>
                  </a:lnTo>
                  <a:lnTo>
                    <a:pt x="45529" y="445820"/>
                  </a:lnTo>
                  <a:lnTo>
                    <a:pt x="45339" y="447090"/>
                  </a:lnTo>
                  <a:lnTo>
                    <a:pt x="45478" y="445820"/>
                  </a:lnTo>
                  <a:lnTo>
                    <a:pt x="45529" y="444550"/>
                  </a:lnTo>
                  <a:lnTo>
                    <a:pt x="45161" y="444550"/>
                  </a:lnTo>
                  <a:lnTo>
                    <a:pt x="45834" y="443280"/>
                  </a:lnTo>
                  <a:lnTo>
                    <a:pt x="46786" y="443280"/>
                  </a:lnTo>
                  <a:lnTo>
                    <a:pt x="46786" y="433120"/>
                  </a:lnTo>
                  <a:lnTo>
                    <a:pt x="44767" y="433120"/>
                  </a:lnTo>
                  <a:lnTo>
                    <a:pt x="44767" y="443979"/>
                  </a:lnTo>
                  <a:lnTo>
                    <a:pt x="44284" y="443280"/>
                  </a:lnTo>
                  <a:lnTo>
                    <a:pt x="44475" y="443280"/>
                  </a:lnTo>
                  <a:lnTo>
                    <a:pt x="44767" y="443979"/>
                  </a:lnTo>
                  <a:lnTo>
                    <a:pt x="44767" y="433120"/>
                  </a:lnTo>
                  <a:lnTo>
                    <a:pt x="36804" y="433120"/>
                  </a:lnTo>
                  <a:lnTo>
                    <a:pt x="35712" y="433120"/>
                  </a:lnTo>
                  <a:lnTo>
                    <a:pt x="37261" y="434390"/>
                  </a:lnTo>
                  <a:lnTo>
                    <a:pt x="36156" y="434390"/>
                  </a:lnTo>
                  <a:lnTo>
                    <a:pt x="36156" y="438200"/>
                  </a:lnTo>
                  <a:lnTo>
                    <a:pt x="32931" y="438200"/>
                  </a:lnTo>
                  <a:lnTo>
                    <a:pt x="32067" y="436930"/>
                  </a:lnTo>
                  <a:lnTo>
                    <a:pt x="31280" y="436930"/>
                  </a:lnTo>
                  <a:lnTo>
                    <a:pt x="32156" y="435660"/>
                  </a:lnTo>
                  <a:lnTo>
                    <a:pt x="32575" y="435000"/>
                  </a:lnTo>
                  <a:lnTo>
                    <a:pt x="36156" y="438200"/>
                  </a:lnTo>
                  <a:lnTo>
                    <a:pt x="36156" y="434390"/>
                  </a:lnTo>
                  <a:lnTo>
                    <a:pt x="35306" y="434390"/>
                  </a:lnTo>
                  <a:lnTo>
                    <a:pt x="34696" y="433120"/>
                  </a:lnTo>
                  <a:lnTo>
                    <a:pt x="32537" y="434111"/>
                  </a:lnTo>
                  <a:lnTo>
                    <a:pt x="30708" y="433120"/>
                  </a:lnTo>
                  <a:lnTo>
                    <a:pt x="29641" y="434390"/>
                  </a:lnTo>
                  <a:lnTo>
                    <a:pt x="26898" y="431850"/>
                  </a:lnTo>
                  <a:lnTo>
                    <a:pt x="28143" y="433120"/>
                  </a:lnTo>
                  <a:lnTo>
                    <a:pt x="31140" y="436930"/>
                  </a:lnTo>
                  <a:lnTo>
                    <a:pt x="29375" y="438200"/>
                  </a:lnTo>
                  <a:lnTo>
                    <a:pt x="28473" y="438200"/>
                  </a:lnTo>
                  <a:lnTo>
                    <a:pt x="28282" y="436930"/>
                  </a:lnTo>
                  <a:lnTo>
                    <a:pt x="27901" y="438200"/>
                  </a:lnTo>
                  <a:lnTo>
                    <a:pt x="27254" y="438200"/>
                  </a:lnTo>
                  <a:lnTo>
                    <a:pt x="27025" y="439470"/>
                  </a:lnTo>
                  <a:lnTo>
                    <a:pt x="26136" y="438924"/>
                  </a:lnTo>
                  <a:lnTo>
                    <a:pt x="26390" y="439470"/>
                  </a:lnTo>
                  <a:lnTo>
                    <a:pt x="26873" y="439470"/>
                  </a:lnTo>
                  <a:lnTo>
                    <a:pt x="27165" y="440740"/>
                  </a:lnTo>
                  <a:lnTo>
                    <a:pt x="26250" y="439470"/>
                  </a:lnTo>
                  <a:lnTo>
                    <a:pt x="25958" y="439470"/>
                  </a:lnTo>
                  <a:lnTo>
                    <a:pt x="25869" y="438759"/>
                  </a:lnTo>
                  <a:lnTo>
                    <a:pt x="24980" y="438200"/>
                  </a:lnTo>
                  <a:lnTo>
                    <a:pt x="25209" y="439470"/>
                  </a:lnTo>
                  <a:lnTo>
                    <a:pt x="24790" y="440740"/>
                  </a:lnTo>
                  <a:lnTo>
                    <a:pt x="27406" y="442010"/>
                  </a:lnTo>
                  <a:lnTo>
                    <a:pt x="26568" y="442010"/>
                  </a:lnTo>
                  <a:lnTo>
                    <a:pt x="28879" y="443166"/>
                  </a:lnTo>
                  <a:lnTo>
                    <a:pt x="28867" y="442010"/>
                  </a:lnTo>
                  <a:lnTo>
                    <a:pt x="29044" y="442010"/>
                  </a:lnTo>
                  <a:lnTo>
                    <a:pt x="29083" y="441629"/>
                  </a:lnTo>
                  <a:lnTo>
                    <a:pt x="29349" y="441642"/>
                  </a:lnTo>
                  <a:lnTo>
                    <a:pt x="29578" y="441667"/>
                  </a:lnTo>
                  <a:lnTo>
                    <a:pt x="29781" y="441680"/>
                  </a:lnTo>
                  <a:lnTo>
                    <a:pt x="29133" y="441185"/>
                  </a:lnTo>
                  <a:lnTo>
                    <a:pt x="29184" y="440740"/>
                  </a:lnTo>
                  <a:lnTo>
                    <a:pt x="30734" y="440740"/>
                  </a:lnTo>
                  <a:lnTo>
                    <a:pt x="31584" y="442010"/>
                  </a:lnTo>
                  <a:lnTo>
                    <a:pt x="29781" y="442010"/>
                  </a:lnTo>
                  <a:lnTo>
                    <a:pt x="33515" y="445820"/>
                  </a:lnTo>
                  <a:lnTo>
                    <a:pt x="29451" y="444550"/>
                  </a:lnTo>
                  <a:lnTo>
                    <a:pt x="26631" y="444550"/>
                  </a:lnTo>
                  <a:lnTo>
                    <a:pt x="24282" y="443280"/>
                  </a:lnTo>
                  <a:lnTo>
                    <a:pt x="24752" y="447090"/>
                  </a:lnTo>
                  <a:lnTo>
                    <a:pt x="22898" y="448360"/>
                  </a:lnTo>
                  <a:lnTo>
                    <a:pt x="27165" y="452170"/>
                  </a:lnTo>
                  <a:lnTo>
                    <a:pt x="27508" y="453440"/>
                  </a:lnTo>
                  <a:lnTo>
                    <a:pt x="25996" y="452513"/>
                  </a:lnTo>
                  <a:lnTo>
                    <a:pt x="25996" y="455980"/>
                  </a:lnTo>
                  <a:lnTo>
                    <a:pt x="23749" y="457250"/>
                  </a:lnTo>
                  <a:lnTo>
                    <a:pt x="23571" y="455980"/>
                  </a:lnTo>
                  <a:lnTo>
                    <a:pt x="23444" y="455002"/>
                  </a:lnTo>
                  <a:lnTo>
                    <a:pt x="25996" y="455980"/>
                  </a:lnTo>
                  <a:lnTo>
                    <a:pt x="25996" y="452513"/>
                  </a:lnTo>
                  <a:lnTo>
                    <a:pt x="25438" y="452170"/>
                  </a:lnTo>
                  <a:lnTo>
                    <a:pt x="24587" y="452170"/>
                  </a:lnTo>
                  <a:lnTo>
                    <a:pt x="23304" y="453910"/>
                  </a:lnTo>
                  <a:lnTo>
                    <a:pt x="23241" y="453440"/>
                  </a:lnTo>
                  <a:lnTo>
                    <a:pt x="23126" y="454139"/>
                  </a:lnTo>
                  <a:lnTo>
                    <a:pt x="22707" y="454710"/>
                  </a:lnTo>
                  <a:lnTo>
                    <a:pt x="23012" y="454837"/>
                  </a:lnTo>
                  <a:lnTo>
                    <a:pt x="22834" y="455980"/>
                  </a:lnTo>
                  <a:lnTo>
                    <a:pt x="21907" y="454710"/>
                  </a:lnTo>
                  <a:lnTo>
                    <a:pt x="19570" y="457250"/>
                  </a:lnTo>
                  <a:lnTo>
                    <a:pt x="20878" y="461060"/>
                  </a:lnTo>
                  <a:lnTo>
                    <a:pt x="21856" y="464870"/>
                  </a:lnTo>
                  <a:lnTo>
                    <a:pt x="18516" y="466140"/>
                  </a:lnTo>
                  <a:lnTo>
                    <a:pt x="19964" y="466140"/>
                  </a:lnTo>
                  <a:lnTo>
                    <a:pt x="14503" y="468680"/>
                  </a:lnTo>
                  <a:lnTo>
                    <a:pt x="17995" y="477570"/>
                  </a:lnTo>
                  <a:lnTo>
                    <a:pt x="10782" y="478840"/>
                  </a:lnTo>
                  <a:lnTo>
                    <a:pt x="9144" y="480110"/>
                  </a:lnTo>
                  <a:lnTo>
                    <a:pt x="11277" y="481380"/>
                  </a:lnTo>
                  <a:lnTo>
                    <a:pt x="12560" y="482650"/>
                  </a:lnTo>
                  <a:lnTo>
                    <a:pt x="9601" y="481380"/>
                  </a:lnTo>
                  <a:lnTo>
                    <a:pt x="12179" y="485190"/>
                  </a:lnTo>
                  <a:lnTo>
                    <a:pt x="13614" y="487730"/>
                  </a:lnTo>
                  <a:lnTo>
                    <a:pt x="3581" y="483920"/>
                  </a:lnTo>
                  <a:lnTo>
                    <a:pt x="6908" y="489000"/>
                  </a:lnTo>
                  <a:lnTo>
                    <a:pt x="8966" y="490270"/>
                  </a:lnTo>
                  <a:lnTo>
                    <a:pt x="8178" y="490270"/>
                  </a:lnTo>
                  <a:lnTo>
                    <a:pt x="8712" y="492810"/>
                  </a:lnTo>
                  <a:lnTo>
                    <a:pt x="7708" y="492213"/>
                  </a:lnTo>
                  <a:lnTo>
                    <a:pt x="8432" y="492810"/>
                  </a:lnTo>
                  <a:lnTo>
                    <a:pt x="5778" y="492810"/>
                  </a:lnTo>
                  <a:lnTo>
                    <a:pt x="7251" y="495350"/>
                  </a:lnTo>
                  <a:lnTo>
                    <a:pt x="5359" y="496620"/>
                  </a:lnTo>
                  <a:lnTo>
                    <a:pt x="1498" y="492810"/>
                  </a:lnTo>
                  <a:lnTo>
                    <a:pt x="0" y="495350"/>
                  </a:lnTo>
                  <a:lnTo>
                    <a:pt x="127" y="495350"/>
                  </a:lnTo>
                  <a:lnTo>
                    <a:pt x="3048" y="499160"/>
                  </a:lnTo>
                  <a:lnTo>
                    <a:pt x="5600" y="499160"/>
                  </a:lnTo>
                  <a:lnTo>
                    <a:pt x="7099" y="500430"/>
                  </a:lnTo>
                  <a:lnTo>
                    <a:pt x="7467" y="500430"/>
                  </a:lnTo>
                  <a:lnTo>
                    <a:pt x="11772" y="502970"/>
                  </a:lnTo>
                  <a:lnTo>
                    <a:pt x="15938" y="505510"/>
                  </a:lnTo>
                  <a:lnTo>
                    <a:pt x="20002" y="505510"/>
                  </a:lnTo>
                  <a:lnTo>
                    <a:pt x="18021" y="502970"/>
                  </a:lnTo>
                  <a:lnTo>
                    <a:pt x="19697" y="502970"/>
                  </a:lnTo>
                  <a:lnTo>
                    <a:pt x="20154" y="503555"/>
                  </a:lnTo>
                  <a:lnTo>
                    <a:pt x="20358" y="502970"/>
                  </a:lnTo>
                  <a:lnTo>
                    <a:pt x="22326" y="502970"/>
                  </a:lnTo>
                  <a:lnTo>
                    <a:pt x="18834" y="500430"/>
                  </a:lnTo>
                  <a:lnTo>
                    <a:pt x="19189" y="500430"/>
                  </a:lnTo>
                  <a:lnTo>
                    <a:pt x="18440" y="499160"/>
                  </a:lnTo>
                  <a:lnTo>
                    <a:pt x="20764" y="499160"/>
                  </a:lnTo>
                  <a:lnTo>
                    <a:pt x="22275" y="500430"/>
                  </a:lnTo>
                  <a:lnTo>
                    <a:pt x="20967" y="497890"/>
                  </a:lnTo>
                  <a:lnTo>
                    <a:pt x="22136" y="499148"/>
                  </a:lnTo>
                  <a:lnTo>
                    <a:pt x="23469" y="497890"/>
                  </a:lnTo>
                  <a:lnTo>
                    <a:pt x="21336" y="496620"/>
                  </a:lnTo>
                  <a:lnTo>
                    <a:pt x="24130" y="496620"/>
                  </a:lnTo>
                  <a:lnTo>
                    <a:pt x="21869" y="494080"/>
                  </a:lnTo>
                  <a:lnTo>
                    <a:pt x="24841" y="495007"/>
                  </a:lnTo>
                  <a:lnTo>
                    <a:pt x="24206" y="494080"/>
                  </a:lnTo>
                  <a:lnTo>
                    <a:pt x="23329" y="492810"/>
                  </a:lnTo>
                  <a:lnTo>
                    <a:pt x="23482" y="492810"/>
                  </a:lnTo>
                  <a:lnTo>
                    <a:pt x="27838" y="495350"/>
                  </a:lnTo>
                  <a:lnTo>
                    <a:pt x="24955" y="490270"/>
                  </a:lnTo>
                  <a:lnTo>
                    <a:pt x="30099" y="492810"/>
                  </a:lnTo>
                  <a:lnTo>
                    <a:pt x="26085" y="490270"/>
                  </a:lnTo>
                  <a:lnTo>
                    <a:pt x="29679" y="489000"/>
                  </a:lnTo>
                  <a:lnTo>
                    <a:pt x="28829" y="487730"/>
                  </a:lnTo>
                  <a:lnTo>
                    <a:pt x="27990" y="486460"/>
                  </a:lnTo>
                  <a:lnTo>
                    <a:pt x="32004" y="486460"/>
                  </a:lnTo>
                  <a:lnTo>
                    <a:pt x="28397" y="483920"/>
                  </a:lnTo>
                  <a:lnTo>
                    <a:pt x="28257" y="482650"/>
                  </a:lnTo>
                  <a:lnTo>
                    <a:pt x="26377" y="481380"/>
                  </a:lnTo>
                  <a:lnTo>
                    <a:pt x="30429" y="481380"/>
                  </a:lnTo>
                  <a:lnTo>
                    <a:pt x="30327" y="483920"/>
                  </a:lnTo>
                  <a:lnTo>
                    <a:pt x="33896" y="485190"/>
                  </a:lnTo>
                  <a:lnTo>
                    <a:pt x="30911" y="483920"/>
                  </a:lnTo>
                  <a:lnTo>
                    <a:pt x="31864" y="481380"/>
                  </a:lnTo>
                  <a:lnTo>
                    <a:pt x="30632" y="480110"/>
                  </a:lnTo>
                  <a:lnTo>
                    <a:pt x="33883" y="481380"/>
                  </a:lnTo>
                  <a:lnTo>
                    <a:pt x="31635" y="480110"/>
                  </a:lnTo>
                  <a:lnTo>
                    <a:pt x="29387" y="478840"/>
                  </a:lnTo>
                  <a:lnTo>
                    <a:pt x="33489" y="480110"/>
                  </a:lnTo>
                  <a:lnTo>
                    <a:pt x="31026" y="478840"/>
                  </a:lnTo>
                  <a:lnTo>
                    <a:pt x="33883" y="478840"/>
                  </a:lnTo>
                  <a:lnTo>
                    <a:pt x="35458" y="480110"/>
                  </a:lnTo>
                  <a:lnTo>
                    <a:pt x="34721" y="478840"/>
                  </a:lnTo>
                  <a:lnTo>
                    <a:pt x="34417" y="478840"/>
                  </a:lnTo>
                  <a:lnTo>
                    <a:pt x="32575" y="477570"/>
                  </a:lnTo>
                  <a:lnTo>
                    <a:pt x="32397" y="475030"/>
                  </a:lnTo>
                  <a:lnTo>
                    <a:pt x="35496" y="477570"/>
                  </a:lnTo>
                  <a:lnTo>
                    <a:pt x="37515" y="477570"/>
                  </a:lnTo>
                  <a:lnTo>
                    <a:pt x="37109" y="476300"/>
                  </a:lnTo>
                  <a:lnTo>
                    <a:pt x="35712" y="475030"/>
                  </a:lnTo>
                  <a:lnTo>
                    <a:pt x="34328" y="473760"/>
                  </a:lnTo>
                  <a:lnTo>
                    <a:pt x="36334" y="473760"/>
                  </a:lnTo>
                  <a:lnTo>
                    <a:pt x="34124" y="471220"/>
                  </a:lnTo>
                  <a:lnTo>
                    <a:pt x="37769" y="471220"/>
                  </a:lnTo>
                  <a:lnTo>
                    <a:pt x="34950" y="468680"/>
                  </a:lnTo>
                  <a:lnTo>
                    <a:pt x="35877" y="468680"/>
                  </a:lnTo>
                  <a:lnTo>
                    <a:pt x="34061" y="467410"/>
                  </a:lnTo>
                  <a:lnTo>
                    <a:pt x="32296" y="467410"/>
                  </a:lnTo>
                  <a:lnTo>
                    <a:pt x="31089" y="466140"/>
                  </a:lnTo>
                  <a:lnTo>
                    <a:pt x="31330" y="466140"/>
                  </a:lnTo>
                  <a:lnTo>
                    <a:pt x="29476" y="463600"/>
                  </a:lnTo>
                  <a:lnTo>
                    <a:pt x="31826" y="464870"/>
                  </a:lnTo>
                  <a:lnTo>
                    <a:pt x="31572" y="464870"/>
                  </a:lnTo>
                  <a:lnTo>
                    <a:pt x="32461" y="466140"/>
                  </a:lnTo>
                  <a:lnTo>
                    <a:pt x="33083" y="466140"/>
                  </a:lnTo>
                  <a:lnTo>
                    <a:pt x="32423" y="464870"/>
                  </a:lnTo>
                  <a:lnTo>
                    <a:pt x="34709" y="465709"/>
                  </a:lnTo>
                  <a:lnTo>
                    <a:pt x="33108" y="463600"/>
                  </a:lnTo>
                  <a:lnTo>
                    <a:pt x="34493" y="462330"/>
                  </a:lnTo>
                  <a:lnTo>
                    <a:pt x="37731" y="464870"/>
                  </a:lnTo>
                  <a:lnTo>
                    <a:pt x="34455" y="464870"/>
                  </a:lnTo>
                  <a:lnTo>
                    <a:pt x="37884" y="466140"/>
                  </a:lnTo>
                  <a:lnTo>
                    <a:pt x="35941" y="466140"/>
                  </a:lnTo>
                  <a:lnTo>
                    <a:pt x="41465" y="467410"/>
                  </a:lnTo>
                  <a:lnTo>
                    <a:pt x="35496" y="467410"/>
                  </a:lnTo>
                  <a:lnTo>
                    <a:pt x="35153" y="467410"/>
                  </a:lnTo>
                  <a:lnTo>
                    <a:pt x="40995" y="468680"/>
                  </a:lnTo>
                  <a:lnTo>
                    <a:pt x="42862" y="467410"/>
                  </a:lnTo>
                  <a:lnTo>
                    <a:pt x="40449" y="466140"/>
                  </a:lnTo>
                  <a:lnTo>
                    <a:pt x="42329" y="464870"/>
                  </a:lnTo>
                  <a:lnTo>
                    <a:pt x="40805" y="463600"/>
                  </a:lnTo>
                  <a:lnTo>
                    <a:pt x="39674" y="463600"/>
                  </a:lnTo>
                  <a:lnTo>
                    <a:pt x="38138" y="462330"/>
                  </a:lnTo>
                  <a:lnTo>
                    <a:pt x="36398" y="457250"/>
                  </a:lnTo>
                  <a:lnTo>
                    <a:pt x="47142" y="464870"/>
                  </a:lnTo>
                  <a:lnTo>
                    <a:pt x="43980" y="459790"/>
                  </a:lnTo>
                  <a:lnTo>
                    <a:pt x="42151" y="458520"/>
                  </a:lnTo>
                  <a:lnTo>
                    <a:pt x="38290" y="455980"/>
                  </a:lnTo>
                  <a:lnTo>
                    <a:pt x="41109" y="455980"/>
                  </a:lnTo>
                  <a:lnTo>
                    <a:pt x="44424" y="458520"/>
                  </a:lnTo>
                  <a:lnTo>
                    <a:pt x="45720" y="457250"/>
                  </a:lnTo>
                  <a:lnTo>
                    <a:pt x="42786" y="455980"/>
                  </a:lnTo>
                  <a:lnTo>
                    <a:pt x="39852" y="454710"/>
                  </a:lnTo>
                  <a:lnTo>
                    <a:pt x="42926" y="453567"/>
                  </a:lnTo>
                  <a:lnTo>
                    <a:pt x="42684" y="453440"/>
                  </a:lnTo>
                  <a:lnTo>
                    <a:pt x="43243" y="453440"/>
                  </a:lnTo>
                  <a:lnTo>
                    <a:pt x="46418" y="454710"/>
                  </a:lnTo>
                  <a:lnTo>
                    <a:pt x="46939" y="452170"/>
                  </a:lnTo>
                  <a:lnTo>
                    <a:pt x="45796" y="449630"/>
                  </a:lnTo>
                  <a:lnTo>
                    <a:pt x="46355" y="447090"/>
                  </a:lnTo>
                  <a:lnTo>
                    <a:pt x="47218" y="447090"/>
                  </a:lnTo>
                  <a:lnTo>
                    <a:pt x="48006" y="448360"/>
                  </a:lnTo>
                  <a:lnTo>
                    <a:pt x="49225" y="448360"/>
                  </a:lnTo>
                  <a:lnTo>
                    <a:pt x="49060" y="444550"/>
                  </a:lnTo>
                  <a:lnTo>
                    <a:pt x="52628" y="443280"/>
                  </a:lnTo>
                  <a:lnTo>
                    <a:pt x="55905" y="440740"/>
                  </a:lnTo>
                  <a:close/>
                </a:path>
                <a:path w="763904" h="534670">
                  <a:moveTo>
                    <a:pt x="57150" y="439470"/>
                  </a:moveTo>
                  <a:lnTo>
                    <a:pt x="53886" y="438200"/>
                  </a:lnTo>
                  <a:lnTo>
                    <a:pt x="55181" y="439470"/>
                  </a:lnTo>
                  <a:lnTo>
                    <a:pt x="57150" y="439470"/>
                  </a:lnTo>
                  <a:close/>
                </a:path>
                <a:path w="763904" h="534670">
                  <a:moveTo>
                    <a:pt x="62369" y="525424"/>
                  </a:moveTo>
                  <a:lnTo>
                    <a:pt x="61328" y="524154"/>
                  </a:lnTo>
                  <a:lnTo>
                    <a:pt x="62166" y="525830"/>
                  </a:lnTo>
                  <a:lnTo>
                    <a:pt x="62369" y="525424"/>
                  </a:lnTo>
                  <a:close/>
                </a:path>
                <a:path w="763904" h="534670">
                  <a:moveTo>
                    <a:pt x="71005" y="411200"/>
                  </a:moveTo>
                  <a:lnTo>
                    <a:pt x="70358" y="410832"/>
                  </a:lnTo>
                  <a:lnTo>
                    <a:pt x="70789" y="411378"/>
                  </a:lnTo>
                  <a:lnTo>
                    <a:pt x="71005" y="411200"/>
                  </a:lnTo>
                  <a:close/>
                </a:path>
                <a:path w="763904" h="534670">
                  <a:moveTo>
                    <a:pt x="74117" y="407720"/>
                  </a:moveTo>
                  <a:lnTo>
                    <a:pt x="73939" y="406450"/>
                  </a:lnTo>
                  <a:lnTo>
                    <a:pt x="73748" y="405180"/>
                  </a:lnTo>
                  <a:lnTo>
                    <a:pt x="43180" y="405180"/>
                  </a:lnTo>
                  <a:lnTo>
                    <a:pt x="40703" y="405180"/>
                  </a:lnTo>
                  <a:lnTo>
                    <a:pt x="48145" y="410260"/>
                  </a:lnTo>
                  <a:lnTo>
                    <a:pt x="47637" y="411530"/>
                  </a:lnTo>
                  <a:lnTo>
                    <a:pt x="43586" y="408990"/>
                  </a:lnTo>
                  <a:lnTo>
                    <a:pt x="42392" y="411530"/>
                  </a:lnTo>
                  <a:lnTo>
                    <a:pt x="37795" y="411530"/>
                  </a:lnTo>
                  <a:lnTo>
                    <a:pt x="40093" y="416610"/>
                  </a:lnTo>
                  <a:lnTo>
                    <a:pt x="38468" y="415340"/>
                  </a:lnTo>
                  <a:lnTo>
                    <a:pt x="38506" y="414070"/>
                  </a:lnTo>
                  <a:lnTo>
                    <a:pt x="37833" y="415340"/>
                  </a:lnTo>
                  <a:lnTo>
                    <a:pt x="33693" y="416610"/>
                  </a:lnTo>
                  <a:lnTo>
                    <a:pt x="39204" y="419150"/>
                  </a:lnTo>
                  <a:lnTo>
                    <a:pt x="35737" y="417880"/>
                  </a:lnTo>
                  <a:lnTo>
                    <a:pt x="37617" y="421690"/>
                  </a:lnTo>
                  <a:lnTo>
                    <a:pt x="38493" y="424230"/>
                  </a:lnTo>
                  <a:lnTo>
                    <a:pt x="36042" y="421690"/>
                  </a:lnTo>
                  <a:lnTo>
                    <a:pt x="38760" y="425500"/>
                  </a:lnTo>
                  <a:lnTo>
                    <a:pt x="39636" y="425500"/>
                  </a:lnTo>
                  <a:lnTo>
                    <a:pt x="39776" y="428040"/>
                  </a:lnTo>
                  <a:lnTo>
                    <a:pt x="39255" y="428040"/>
                  </a:lnTo>
                  <a:lnTo>
                    <a:pt x="37566" y="426770"/>
                  </a:lnTo>
                  <a:lnTo>
                    <a:pt x="36512" y="426770"/>
                  </a:lnTo>
                  <a:lnTo>
                    <a:pt x="40411" y="429310"/>
                  </a:lnTo>
                  <a:lnTo>
                    <a:pt x="38315" y="429310"/>
                  </a:lnTo>
                  <a:lnTo>
                    <a:pt x="36957" y="428040"/>
                  </a:lnTo>
                  <a:lnTo>
                    <a:pt x="36131" y="429310"/>
                  </a:lnTo>
                  <a:lnTo>
                    <a:pt x="37058" y="429310"/>
                  </a:lnTo>
                  <a:lnTo>
                    <a:pt x="38620" y="430580"/>
                  </a:lnTo>
                  <a:lnTo>
                    <a:pt x="39255" y="431850"/>
                  </a:lnTo>
                  <a:lnTo>
                    <a:pt x="53708" y="431850"/>
                  </a:lnTo>
                  <a:lnTo>
                    <a:pt x="53492" y="430580"/>
                  </a:lnTo>
                  <a:lnTo>
                    <a:pt x="57391" y="430580"/>
                  </a:lnTo>
                  <a:lnTo>
                    <a:pt x="57988" y="431850"/>
                  </a:lnTo>
                  <a:lnTo>
                    <a:pt x="59867" y="430580"/>
                  </a:lnTo>
                  <a:lnTo>
                    <a:pt x="55537" y="428040"/>
                  </a:lnTo>
                  <a:lnTo>
                    <a:pt x="53378" y="426770"/>
                  </a:lnTo>
                  <a:lnTo>
                    <a:pt x="56946" y="426770"/>
                  </a:lnTo>
                  <a:lnTo>
                    <a:pt x="59829" y="424230"/>
                  </a:lnTo>
                  <a:lnTo>
                    <a:pt x="59270" y="420420"/>
                  </a:lnTo>
                  <a:lnTo>
                    <a:pt x="64668" y="420420"/>
                  </a:lnTo>
                  <a:lnTo>
                    <a:pt x="62877" y="419150"/>
                  </a:lnTo>
                  <a:lnTo>
                    <a:pt x="61074" y="417880"/>
                  </a:lnTo>
                  <a:lnTo>
                    <a:pt x="68135" y="417880"/>
                  </a:lnTo>
                  <a:lnTo>
                    <a:pt x="66382" y="416610"/>
                  </a:lnTo>
                  <a:lnTo>
                    <a:pt x="62877" y="414070"/>
                  </a:lnTo>
                  <a:lnTo>
                    <a:pt x="66535" y="414070"/>
                  </a:lnTo>
                  <a:lnTo>
                    <a:pt x="67208" y="415340"/>
                  </a:lnTo>
                  <a:lnTo>
                    <a:pt x="70421" y="414070"/>
                  </a:lnTo>
                  <a:lnTo>
                    <a:pt x="71043" y="412800"/>
                  </a:lnTo>
                  <a:lnTo>
                    <a:pt x="67627" y="411530"/>
                  </a:lnTo>
                  <a:lnTo>
                    <a:pt x="67538" y="410260"/>
                  </a:lnTo>
                  <a:lnTo>
                    <a:pt x="70345" y="411530"/>
                  </a:lnTo>
                  <a:lnTo>
                    <a:pt x="69202" y="410260"/>
                  </a:lnTo>
                  <a:lnTo>
                    <a:pt x="68059" y="408990"/>
                  </a:lnTo>
                  <a:lnTo>
                    <a:pt x="71742" y="410260"/>
                  </a:lnTo>
                  <a:lnTo>
                    <a:pt x="71462" y="408990"/>
                  </a:lnTo>
                  <a:lnTo>
                    <a:pt x="69824" y="408990"/>
                  </a:lnTo>
                  <a:lnTo>
                    <a:pt x="69049" y="407720"/>
                  </a:lnTo>
                  <a:lnTo>
                    <a:pt x="68465" y="406450"/>
                  </a:lnTo>
                  <a:lnTo>
                    <a:pt x="72669" y="406450"/>
                  </a:lnTo>
                  <a:lnTo>
                    <a:pt x="74117" y="407720"/>
                  </a:lnTo>
                  <a:close/>
                </a:path>
                <a:path w="763904" h="534670">
                  <a:moveTo>
                    <a:pt x="75069" y="405180"/>
                  </a:moveTo>
                  <a:lnTo>
                    <a:pt x="74574" y="403910"/>
                  </a:lnTo>
                  <a:lnTo>
                    <a:pt x="73888" y="403250"/>
                  </a:lnTo>
                  <a:lnTo>
                    <a:pt x="73406" y="402894"/>
                  </a:lnTo>
                  <a:lnTo>
                    <a:pt x="73444" y="403110"/>
                  </a:lnTo>
                  <a:lnTo>
                    <a:pt x="75069" y="405180"/>
                  </a:lnTo>
                  <a:close/>
                </a:path>
                <a:path w="763904" h="534670">
                  <a:moveTo>
                    <a:pt x="79121" y="392480"/>
                  </a:moveTo>
                  <a:lnTo>
                    <a:pt x="79108" y="391845"/>
                  </a:lnTo>
                  <a:lnTo>
                    <a:pt x="78549" y="391617"/>
                  </a:lnTo>
                  <a:lnTo>
                    <a:pt x="79121" y="392480"/>
                  </a:lnTo>
                  <a:close/>
                </a:path>
                <a:path w="763904" h="534670">
                  <a:moveTo>
                    <a:pt x="80289" y="524776"/>
                  </a:moveTo>
                  <a:lnTo>
                    <a:pt x="79476" y="524116"/>
                  </a:lnTo>
                  <a:lnTo>
                    <a:pt x="79286" y="524573"/>
                  </a:lnTo>
                  <a:lnTo>
                    <a:pt x="79324" y="525094"/>
                  </a:lnTo>
                  <a:lnTo>
                    <a:pt x="80289" y="524776"/>
                  </a:lnTo>
                  <a:close/>
                </a:path>
                <a:path w="763904" h="534670">
                  <a:moveTo>
                    <a:pt x="80657" y="392480"/>
                  </a:moveTo>
                  <a:lnTo>
                    <a:pt x="79108" y="391210"/>
                  </a:lnTo>
                  <a:lnTo>
                    <a:pt x="79108" y="391845"/>
                  </a:lnTo>
                  <a:lnTo>
                    <a:pt x="80657" y="392480"/>
                  </a:lnTo>
                  <a:close/>
                </a:path>
                <a:path w="763904" h="534670">
                  <a:moveTo>
                    <a:pt x="81711" y="342950"/>
                  </a:moveTo>
                  <a:lnTo>
                    <a:pt x="80365" y="340410"/>
                  </a:lnTo>
                  <a:lnTo>
                    <a:pt x="78308" y="340410"/>
                  </a:lnTo>
                  <a:lnTo>
                    <a:pt x="80365" y="341680"/>
                  </a:lnTo>
                  <a:lnTo>
                    <a:pt x="80772" y="342950"/>
                  </a:lnTo>
                  <a:lnTo>
                    <a:pt x="81711" y="342950"/>
                  </a:lnTo>
                  <a:close/>
                </a:path>
                <a:path w="763904" h="534670">
                  <a:moveTo>
                    <a:pt x="82359" y="391388"/>
                  </a:moveTo>
                  <a:lnTo>
                    <a:pt x="82334" y="391261"/>
                  </a:lnTo>
                  <a:lnTo>
                    <a:pt x="82143" y="391210"/>
                  </a:lnTo>
                  <a:lnTo>
                    <a:pt x="82359" y="391388"/>
                  </a:lnTo>
                  <a:close/>
                </a:path>
                <a:path w="763904" h="534670">
                  <a:moveTo>
                    <a:pt x="83045" y="526465"/>
                  </a:moveTo>
                  <a:lnTo>
                    <a:pt x="82842" y="523925"/>
                  </a:lnTo>
                  <a:lnTo>
                    <a:pt x="80289" y="524776"/>
                  </a:lnTo>
                  <a:lnTo>
                    <a:pt x="80695" y="525094"/>
                  </a:lnTo>
                  <a:lnTo>
                    <a:pt x="80708" y="526465"/>
                  </a:lnTo>
                  <a:lnTo>
                    <a:pt x="80581" y="527735"/>
                  </a:lnTo>
                  <a:lnTo>
                    <a:pt x="83045" y="526465"/>
                  </a:lnTo>
                  <a:close/>
                </a:path>
                <a:path w="763904" h="534670">
                  <a:moveTo>
                    <a:pt x="83705" y="392480"/>
                  </a:moveTo>
                  <a:lnTo>
                    <a:pt x="82359" y="391388"/>
                  </a:lnTo>
                  <a:lnTo>
                    <a:pt x="82626" y="392480"/>
                  </a:lnTo>
                  <a:lnTo>
                    <a:pt x="83705" y="392480"/>
                  </a:lnTo>
                  <a:close/>
                </a:path>
                <a:path w="763904" h="534670">
                  <a:moveTo>
                    <a:pt x="85204" y="522655"/>
                  </a:moveTo>
                  <a:lnTo>
                    <a:pt x="84975" y="523925"/>
                  </a:lnTo>
                  <a:lnTo>
                    <a:pt x="85204" y="522655"/>
                  </a:lnTo>
                  <a:close/>
                </a:path>
                <a:path w="763904" h="534670">
                  <a:moveTo>
                    <a:pt x="92417" y="369620"/>
                  </a:moveTo>
                  <a:lnTo>
                    <a:pt x="92252" y="368350"/>
                  </a:lnTo>
                  <a:lnTo>
                    <a:pt x="91998" y="368350"/>
                  </a:lnTo>
                  <a:lnTo>
                    <a:pt x="92417" y="369620"/>
                  </a:lnTo>
                  <a:close/>
                </a:path>
                <a:path w="763904" h="534670">
                  <a:moveTo>
                    <a:pt x="94399" y="516623"/>
                  </a:moveTo>
                  <a:lnTo>
                    <a:pt x="94259" y="516458"/>
                  </a:lnTo>
                  <a:lnTo>
                    <a:pt x="94043" y="516216"/>
                  </a:lnTo>
                  <a:lnTo>
                    <a:pt x="94145" y="516547"/>
                  </a:lnTo>
                  <a:lnTo>
                    <a:pt x="94234" y="516737"/>
                  </a:lnTo>
                  <a:lnTo>
                    <a:pt x="94399" y="516623"/>
                  </a:lnTo>
                  <a:close/>
                </a:path>
                <a:path w="763904" h="534670">
                  <a:moveTo>
                    <a:pt x="102260" y="320255"/>
                  </a:moveTo>
                  <a:lnTo>
                    <a:pt x="102082" y="319747"/>
                  </a:lnTo>
                  <a:lnTo>
                    <a:pt x="100520" y="319125"/>
                  </a:lnTo>
                  <a:lnTo>
                    <a:pt x="99187" y="319227"/>
                  </a:lnTo>
                  <a:lnTo>
                    <a:pt x="100279" y="320535"/>
                  </a:lnTo>
                  <a:lnTo>
                    <a:pt x="100812" y="320103"/>
                  </a:lnTo>
                  <a:lnTo>
                    <a:pt x="102260" y="320255"/>
                  </a:lnTo>
                  <a:close/>
                </a:path>
                <a:path w="763904" h="534670">
                  <a:moveTo>
                    <a:pt x="103085" y="367080"/>
                  </a:moveTo>
                  <a:lnTo>
                    <a:pt x="101396" y="364540"/>
                  </a:lnTo>
                  <a:lnTo>
                    <a:pt x="99720" y="362000"/>
                  </a:lnTo>
                  <a:lnTo>
                    <a:pt x="99872" y="362000"/>
                  </a:lnTo>
                  <a:lnTo>
                    <a:pt x="99199" y="359460"/>
                  </a:lnTo>
                  <a:lnTo>
                    <a:pt x="77355" y="359460"/>
                  </a:lnTo>
                  <a:lnTo>
                    <a:pt x="73444" y="359460"/>
                  </a:lnTo>
                  <a:lnTo>
                    <a:pt x="72326" y="359460"/>
                  </a:lnTo>
                  <a:lnTo>
                    <a:pt x="74231" y="360730"/>
                  </a:lnTo>
                  <a:lnTo>
                    <a:pt x="71996" y="360730"/>
                  </a:lnTo>
                  <a:lnTo>
                    <a:pt x="71310" y="359460"/>
                  </a:lnTo>
                  <a:lnTo>
                    <a:pt x="71107" y="359460"/>
                  </a:lnTo>
                  <a:lnTo>
                    <a:pt x="71894" y="360730"/>
                  </a:lnTo>
                  <a:lnTo>
                    <a:pt x="72669" y="362000"/>
                  </a:lnTo>
                  <a:lnTo>
                    <a:pt x="71526" y="362000"/>
                  </a:lnTo>
                  <a:lnTo>
                    <a:pt x="70345" y="360730"/>
                  </a:lnTo>
                  <a:lnTo>
                    <a:pt x="67068" y="362000"/>
                  </a:lnTo>
                  <a:lnTo>
                    <a:pt x="71691" y="367080"/>
                  </a:lnTo>
                  <a:lnTo>
                    <a:pt x="71348" y="369620"/>
                  </a:lnTo>
                  <a:lnTo>
                    <a:pt x="67411" y="367080"/>
                  </a:lnTo>
                  <a:lnTo>
                    <a:pt x="64922" y="368350"/>
                  </a:lnTo>
                  <a:lnTo>
                    <a:pt x="63703" y="369620"/>
                  </a:lnTo>
                  <a:lnTo>
                    <a:pt x="63169" y="368350"/>
                  </a:lnTo>
                  <a:lnTo>
                    <a:pt x="60960" y="370890"/>
                  </a:lnTo>
                  <a:lnTo>
                    <a:pt x="63525" y="375970"/>
                  </a:lnTo>
                  <a:lnTo>
                    <a:pt x="63500" y="379780"/>
                  </a:lnTo>
                  <a:lnTo>
                    <a:pt x="58204" y="378510"/>
                  </a:lnTo>
                  <a:lnTo>
                    <a:pt x="58343" y="383590"/>
                  </a:lnTo>
                  <a:lnTo>
                    <a:pt x="54356" y="384860"/>
                  </a:lnTo>
                  <a:lnTo>
                    <a:pt x="55308" y="384860"/>
                  </a:lnTo>
                  <a:lnTo>
                    <a:pt x="57404" y="387400"/>
                  </a:lnTo>
                  <a:lnTo>
                    <a:pt x="56349" y="387400"/>
                  </a:lnTo>
                  <a:lnTo>
                    <a:pt x="59258" y="391210"/>
                  </a:lnTo>
                  <a:lnTo>
                    <a:pt x="55664" y="388670"/>
                  </a:lnTo>
                  <a:lnTo>
                    <a:pt x="55867" y="388670"/>
                  </a:lnTo>
                  <a:lnTo>
                    <a:pt x="52019" y="387400"/>
                  </a:lnTo>
                  <a:lnTo>
                    <a:pt x="52184" y="388670"/>
                  </a:lnTo>
                  <a:lnTo>
                    <a:pt x="51498" y="389940"/>
                  </a:lnTo>
                  <a:lnTo>
                    <a:pt x="56197" y="392480"/>
                  </a:lnTo>
                  <a:lnTo>
                    <a:pt x="52285" y="393750"/>
                  </a:lnTo>
                  <a:lnTo>
                    <a:pt x="51409" y="396290"/>
                  </a:lnTo>
                  <a:lnTo>
                    <a:pt x="50812" y="398830"/>
                  </a:lnTo>
                  <a:lnTo>
                    <a:pt x="47688" y="398830"/>
                  </a:lnTo>
                  <a:lnTo>
                    <a:pt x="48526" y="400100"/>
                  </a:lnTo>
                  <a:lnTo>
                    <a:pt x="48056" y="401370"/>
                  </a:lnTo>
                  <a:lnTo>
                    <a:pt x="48895" y="402640"/>
                  </a:lnTo>
                  <a:lnTo>
                    <a:pt x="46329" y="401370"/>
                  </a:lnTo>
                  <a:lnTo>
                    <a:pt x="43827" y="402640"/>
                  </a:lnTo>
                  <a:lnTo>
                    <a:pt x="43497" y="403910"/>
                  </a:lnTo>
                  <a:lnTo>
                    <a:pt x="73558" y="403910"/>
                  </a:lnTo>
                  <a:lnTo>
                    <a:pt x="73444" y="403110"/>
                  </a:lnTo>
                  <a:lnTo>
                    <a:pt x="73088" y="402640"/>
                  </a:lnTo>
                  <a:lnTo>
                    <a:pt x="73406" y="402894"/>
                  </a:lnTo>
                  <a:lnTo>
                    <a:pt x="73380" y="402640"/>
                  </a:lnTo>
                  <a:lnTo>
                    <a:pt x="73888" y="403250"/>
                  </a:lnTo>
                  <a:lnTo>
                    <a:pt x="78168" y="406450"/>
                  </a:lnTo>
                  <a:lnTo>
                    <a:pt x="76352" y="403910"/>
                  </a:lnTo>
                  <a:lnTo>
                    <a:pt x="75615" y="403910"/>
                  </a:lnTo>
                  <a:lnTo>
                    <a:pt x="74752" y="402640"/>
                  </a:lnTo>
                  <a:lnTo>
                    <a:pt x="76288" y="402640"/>
                  </a:lnTo>
                  <a:lnTo>
                    <a:pt x="77228" y="401370"/>
                  </a:lnTo>
                  <a:lnTo>
                    <a:pt x="77203" y="400100"/>
                  </a:lnTo>
                  <a:lnTo>
                    <a:pt x="78994" y="401370"/>
                  </a:lnTo>
                  <a:lnTo>
                    <a:pt x="79844" y="400100"/>
                  </a:lnTo>
                  <a:lnTo>
                    <a:pt x="80708" y="398830"/>
                  </a:lnTo>
                  <a:lnTo>
                    <a:pt x="80657" y="396290"/>
                  </a:lnTo>
                  <a:lnTo>
                    <a:pt x="82080" y="393750"/>
                  </a:lnTo>
                  <a:lnTo>
                    <a:pt x="80683" y="393750"/>
                  </a:lnTo>
                  <a:lnTo>
                    <a:pt x="77470" y="391210"/>
                  </a:lnTo>
                  <a:lnTo>
                    <a:pt x="78549" y="391617"/>
                  </a:lnTo>
                  <a:lnTo>
                    <a:pt x="77444" y="389940"/>
                  </a:lnTo>
                  <a:lnTo>
                    <a:pt x="78308" y="389940"/>
                  </a:lnTo>
                  <a:lnTo>
                    <a:pt x="81140" y="391210"/>
                  </a:lnTo>
                  <a:lnTo>
                    <a:pt x="81788" y="392480"/>
                  </a:lnTo>
                  <a:lnTo>
                    <a:pt x="81394" y="391210"/>
                  </a:lnTo>
                  <a:lnTo>
                    <a:pt x="82143" y="391210"/>
                  </a:lnTo>
                  <a:lnTo>
                    <a:pt x="82321" y="391210"/>
                  </a:lnTo>
                  <a:lnTo>
                    <a:pt x="87731" y="392480"/>
                  </a:lnTo>
                  <a:lnTo>
                    <a:pt x="86334" y="391210"/>
                  </a:lnTo>
                  <a:lnTo>
                    <a:pt x="84950" y="389940"/>
                  </a:lnTo>
                  <a:lnTo>
                    <a:pt x="85852" y="389940"/>
                  </a:lnTo>
                  <a:lnTo>
                    <a:pt x="87249" y="388670"/>
                  </a:lnTo>
                  <a:lnTo>
                    <a:pt x="86868" y="386130"/>
                  </a:lnTo>
                  <a:lnTo>
                    <a:pt x="87845" y="384860"/>
                  </a:lnTo>
                  <a:lnTo>
                    <a:pt x="85331" y="383590"/>
                  </a:lnTo>
                  <a:lnTo>
                    <a:pt x="86334" y="382320"/>
                  </a:lnTo>
                  <a:lnTo>
                    <a:pt x="84632" y="381050"/>
                  </a:lnTo>
                  <a:lnTo>
                    <a:pt x="86283" y="379780"/>
                  </a:lnTo>
                  <a:lnTo>
                    <a:pt x="89204" y="379780"/>
                  </a:lnTo>
                  <a:lnTo>
                    <a:pt x="90017" y="377240"/>
                  </a:lnTo>
                  <a:lnTo>
                    <a:pt x="89484" y="375970"/>
                  </a:lnTo>
                  <a:lnTo>
                    <a:pt x="89255" y="375970"/>
                  </a:lnTo>
                  <a:lnTo>
                    <a:pt x="88087" y="375970"/>
                  </a:lnTo>
                  <a:lnTo>
                    <a:pt x="86918" y="374700"/>
                  </a:lnTo>
                  <a:lnTo>
                    <a:pt x="89255" y="375970"/>
                  </a:lnTo>
                  <a:lnTo>
                    <a:pt x="90068" y="374700"/>
                  </a:lnTo>
                  <a:lnTo>
                    <a:pt x="91186" y="375970"/>
                  </a:lnTo>
                  <a:lnTo>
                    <a:pt x="91605" y="374700"/>
                  </a:lnTo>
                  <a:lnTo>
                    <a:pt x="92036" y="373430"/>
                  </a:lnTo>
                  <a:lnTo>
                    <a:pt x="92290" y="373430"/>
                  </a:lnTo>
                  <a:lnTo>
                    <a:pt x="91986" y="369620"/>
                  </a:lnTo>
                  <a:lnTo>
                    <a:pt x="90271" y="369620"/>
                  </a:lnTo>
                  <a:lnTo>
                    <a:pt x="89598" y="368350"/>
                  </a:lnTo>
                  <a:lnTo>
                    <a:pt x="91998" y="368350"/>
                  </a:lnTo>
                  <a:lnTo>
                    <a:pt x="90741" y="364540"/>
                  </a:lnTo>
                  <a:lnTo>
                    <a:pt x="103085" y="367080"/>
                  </a:lnTo>
                  <a:close/>
                </a:path>
                <a:path w="763904" h="534670">
                  <a:moveTo>
                    <a:pt x="103911" y="322630"/>
                  </a:moveTo>
                  <a:lnTo>
                    <a:pt x="102171" y="321360"/>
                  </a:lnTo>
                  <a:lnTo>
                    <a:pt x="103098" y="322630"/>
                  </a:lnTo>
                  <a:lnTo>
                    <a:pt x="103911" y="322630"/>
                  </a:lnTo>
                  <a:close/>
                </a:path>
                <a:path w="763904" h="534670">
                  <a:moveTo>
                    <a:pt x="109220" y="501065"/>
                  </a:moveTo>
                  <a:lnTo>
                    <a:pt x="109169" y="500824"/>
                  </a:lnTo>
                  <a:lnTo>
                    <a:pt x="108800" y="501065"/>
                  </a:lnTo>
                  <a:lnTo>
                    <a:pt x="109220" y="501065"/>
                  </a:lnTo>
                  <a:close/>
                </a:path>
                <a:path w="763904" h="534670">
                  <a:moveTo>
                    <a:pt x="109448" y="315912"/>
                  </a:moveTo>
                  <a:lnTo>
                    <a:pt x="108077" y="315010"/>
                  </a:lnTo>
                  <a:lnTo>
                    <a:pt x="109245" y="315010"/>
                  </a:lnTo>
                  <a:lnTo>
                    <a:pt x="106819" y="313740"/>
                  </a:lnTo>
                  <a:lnTo>
                    <a:pt x="106730" y="315010"/>
                  </a:lnTo>
                  <a:lnTo>
                    <a:pt x="109448" y="315912"/>
                  </a:lnTo>
                  <a:close/>
                </a:path>
                <a:path w="763904" h="534670">
                  <a:moveTo>
                    <a:pt x="110032" y="316103"/>
                  </a:moveTo>
                  <a:lnTo>
                    <a:pt x="109448" y="315912"/>
                  </a:lnTo>
                  <a:lnTo>
                    <a:pt x="110007" y="316280"/>
                  </a:lnTo>
                  <a:lnTo>
                    <a:pt x="110032" y="316103"/>
                  </a:lnTo>
                  <a:close/>
                </a:path>
                <a:path w="763904" h="534670">
                  <a:moveTo>
                    <a:pt x="112331" y="345490"/>
                  </a:moveTo>
                  <a:lnTo>
                    <a:pt x="110756" y="344703"/>
                  </a:lnTo>
                  <a:lnTo>
                    <a:pt x="111150" y="345490"/>
                  </a:lnTo>
                  <a:lnTo>
                    <a:pt x="112331" y="345490"/>
                  </a:lnTo>
                  <a:close/>
                </a:path>
                <a:path w="763904" h="534670">
                  <a:moveTo>
                    <a:pt x="113893" y="501065"/>
                  </a:moveTo>
                  <a:lnTo>
                    <a:pt x="113055" y="499795"/>
                  </a:lnTo>
                  <a:lnTo>
                    <a:pt x="111391" y="497255"/>
                  </a:lnTo>
                  <a:lnTo>
                    <a:pt x="113385" y="494715"/>
                  </a:lnTo>
                  <a:lnTo>
                    <a:pt x="91909" y="494715"/>
                  </a:lnTo>
                  <a:lnTo>
                    <a:pt x="89230" y="494715"/>
                  </a:lnTo>
                  <a:lnTo>
                    <a:pt x="89115" y="498525"/>
                  </a:lnTo>
                  <a:lnTo>
                    <a:pt x="87223" y="503605"/>
                  </a:lnTo>
                  <a:lnTo>
                    <a:pt x="77609" y="498525"/>
                  </a:lnTo>
                  <a:lnTo>
                    <a:pt x="76339" y="506145"/>
                  </a:lnTo>
                  <a:lnTo>
                    <a:pt x="78359" y="507415"/>
                  </a:lnTo>
                  <a:lnTo>
                    <a:pt x="76415" y="508685"/>
                  </a:lnTo>
                  <a:lnTo>
                    <a:pt x="73926" y="512495"/>
                  </a:lnTo>
                  <a:lnTo>
                    <a:pt x="72567" y="509955"/>
                  </a:lnTo>
                  <a:lnTo>
                    <a:pt x="72656" y="511225"/>
                  </a:lnTo>
                  <a:lnTo>
                    <a:pt x="73494" y="512495"/>
                  </a:lnTo>
                  <a:lnTo>
                    <a:pt x="72110" y="512495"/>
                  </a:lnTo>
                  <a:lnTo>
                    <a:pt x="70954" y="511225"/>
                  </a:lnTo>
                  <a:lnTo>
                    <a:pt x="68770" y="516305"/>
                  </a:lnTo>
                  <a:lnTo>
                    <a:pt x="64795" y="518845"/>
                  </a:lnTo>
                  <a:lnTo>
                    <a:pt x="64871" y="511225"/>
                  </a:lnTo>
                  <a:lnTo>
                    <a:pt x="60032" y="515035"/>
                  </a:lnTo>
                  <a:lnTo>
                    <a:pt x="58737" y="517575"/>
                  </a:lnTo>
                  <a:lnTo>
                    <a:pt x="58356" y="523925"/>
                  </a:lnTo>
                  <a:lnTo>
                    <a:pt x="59740" y="523925"/>
                  </a:lnTo>
                  <a:lnTo>
                    <a:pt x="60490" y="522655"/>
                  </a:lnTo>
                  <a:lnTo>
                    <a:pt x="62204" y="522655"/>
                  </a:lnTo>
                  <a:lnTo>
                    <a:pt x="63360" y="523925"/>
                  </a:lnTo>
                  <a:lnTo>
                    <a:pt x="62369" y="526465"/>
                  </a:lnTo>
                  <a:lnTo>
                    <a:pt x="65341" y="530275"/>
                  </a:lnTo>
                  <a:lnTo>
                    <a:pt x="67487" y="534085"/>
                  </a:lnTo>
                  <a:lnTo>
                    <a:pt x="73609" y="534085"/>
                  </a:lnTo>
                  <a:lnTo>
                    <a:pt x="74295" y="529005"/>
                  </a:lnTo>
                  <a:lnTo>
                    <a:pt x="76746" y="530275"/>
                  </a:lnTo>
                  <a:lnTo>
                    <a:pt x="74587" y="532815"/>
                  </a:lnTo>
                  <a:lnTo>
                    <a:pt x="77355" y="532815"/>
                  </a:lnTo>
                  <a:lnTo>
                    <a:pt x="76847" y="530275"/>
                  </a:lnTo>
                  <a:lnTo>
                    <a:pt x="76847" y="529005"/>
                  </a:lnTo>
                  <a:lnTo>
                    <a:pt x="77901" y="529005"/>
                  </a:lnTo>
                  <a:lnTo>
                    <a:pt x="78867" y="530275"/>
                  </a:lnTo>
                  <a:lnTo>
                    <a:pt x="79717" y="530275"/>
                  </a:lnTo>
                  <a:lnTo>
                    <a:pt x="79616" y="529005"/>
                  </a:lnTo>
                  <a:lnTo>
                    <a:pt x="79336" y="525195"/>
                  </a:lnTo>
                  <a:lnTo>
                    <a:pt x="79019" y="525195"/>
                  </a:lnTo>
                  <a:lnTo>
                    <a:pt x="79197" y="524776"/>
                  </a:lnTo>
                  <a:lnTo>
                    <a:pt x="79235" y="523925"/>
                  </a:lnTo>
                  <a:lnTo>
                    <a:pt x="79476" y="524116"/>
                  </a:lnTo>
                  <a:lnTo>
                    <a:pt x="79565" y="523925"/>
                  </a:lnTo>
                  <a:lnTo>
                    <a:pt x="80111" y="522655"/>
                  </a:lnTo>
                  <a:lnTo>
                    <a:pt x="82867" y="522655"/>
                  </a:lnTo>
                  <a:lnTo>
                    <a:pt x="83693" y="523925"/>
                  </a:lnTo>
                  <a:lnTo>
                    <a:pt x="83820" y="522655"/>
                  </a:lnTo>
                  <a:lnTo>
                    <a:pt x="83934" y="521385"/>
                  </a:lnTo>
                  <a:lnTo>
                    <a:pt x="84988" y="522655"/>
                  </a:lnTo>
                  <a:lnTo>
                    <a:pt x="85140" y="522655"/>
                  </a:lnTo>
                  <a:lnTo>
                    <a:pt x="85305" y="521385"/>
                  </a:lnTo>
                  <a:lnTo>
                    <a:pt x="88099" y="520115"/>
                  </a:lnTo>
                  <a:lnTo>
                    <a:pt x="87579" y="518845"/>
                  </a:lnTo>
                  <a:lnTo>
                    <a:pt x="87058" y="517575"/>
                  </a:lnTo>
                  <a:lnTo>
                    <a:pt x="90220" y="518845"/>
                  </a:lnTo>
                  <a:lnTo>
                    <a:pt x="90436" y="517575"/>
                  </a:lnTo>
                  <a:lnTo>
                    <a:pt x="91109" y="513765"/>
                  </a:lnTo>
                  <a:lnTo>
                    <a:pt x="94056" y="516305"/>
                  </a:lnTo>
                  <a:lnTo>
                    <a:pt x="93738" y="515035"/>
                  </a:lnTo>
                  <a:lnTo>
                    <a:pt x="93865" y="513765"/>
                  </a:lnTo>
                  <a:lnTo>
                    <a:pt x="94005" y="512495"/>
                  </a:lnTo>
                  <a:lnTo>
                    <a:pt x="95097" y="511225"/>
                  </a:lnTo>
                  <a:lnTo>
                    <a:pt x="96532" y="517575"/>
                  </a:lnTo>
                  <a:lnTo>
                    <a:pt x="98653" y="511225"/>
                  </a:lnTo>
                  <a:lnTo>
                    <a:pt x="99923" y="507415"/>
                  </a:lnTo>
                  <a:lnTo>
                    <a:pt x="103263" y="512495"/>
                  </a:lnTo>
                  <a:lnTo>
                    <a:pt x="101955" y="507415"/>
                  </a:lnTo>
                  <a:lnTo>
                    <a:pt x="101638" y="506145"/>
                  </a:lnTo>
                  <a:lnTo>
                    <a:pt x="107810" y="504875"/>
                  </a:lnTo>
                  <a:lnTo>
                    <a:pt x="108089" y="503605"/>
                  </a:lnTo>
                  <a:lnTo>
                    <a:pt x="108927" y="499795"/>
                  </a:lnTo>
                  <a:lnTo>
                    <a:pt x="109169" y="500824"/>
                  </a:lnTo>
                  <a:lnTo>
                    <a:pt x="110731" y="499795"/>
                  </a:lnTo>
                  <a:lnTo>
                    <a:pt x="112204" y="501065"/>
                  </a:lnTo>
                  <a:lnTo>
                    <a:pt x="113893" y="501065"/>
                  </a:lnTo>
                  <a:close/>
                </a:path>
                <a:path w="763904" h="534670">
                  <a:moveTo>
                    <a:pt x="118160" y="295287"/>
                  </a:moveTo>
                  <a:lnTo>
                    <a:pt x="117957" y="294538"/>
                  </a:lnTo>
                  <a:lnTo>
                    <a:pt x="114947" y="292379"/>
                  </a:lnTo>
                  <a:lnTo>
                    <a:pt x="115303" y="293624"/>
                  </a:lnTo>
                  <a:lnTo>
                    <a:pt x="118160" y="295287"/>
                  </a:lnTo>
                  <a:close/>
                </a:path>
                <a:path w="763904" h="534670">
                  <a:moveTo>
                    <a:pt x="129794" y="487095"/>
                  </a:moveTo>
                  <a:lnTo>
                    <a:pt x="127571" y="487095"/>
                  </a:lnTo>
                  <a:lnTo>
                    <a:pt x="129616" y="487794"/>
                  </a:lnTo>
                  <a:lnTo>
                    <a:pt x="129794" y="487095"/>
                  </a:lnTo>
                  <a:close/>
                </a:path>
                <a:path w="763904" h="534670">
                  <a:moveTo>
                    <a:pt x="131368" y="488365"/>
                  </a:moveTo>
                  <a:lnTo>
                    <a:pt x="129616" y="487794"/>
                  </a:lnTo>
                  <a:lnTo>
                    <a:pt x="128790" y="490905"/>
                  </a:lnTo>
                  <a:lnTo>
                    <a:pt x="131368" y="488365"/>
                  </a:lnTo>
                  <a:close/>
                </a:path>
                <a:path w="763904" h="534670">
                  <a:moveTo>
                    <a:pt x="133629" y="313740"/>
                  </a:moveTo>
                  <a:lnTo>
                    <a:pt x="133400" y="312470"/>
                  </a:lnTo>
                  <a:lnTo>
                    <a:pt x="133146" y="312356"/>
                  </a:lnTo>
                  <a:lnTo>
                    <a:pt x="132930" y="312470"/>
                  </a:lnTo>
                  <a:lnTo>
                    <a:pt x="133629" y="313740"/>
                  </a:lnTo>
                  <a:close/>
                </a:path>
                <a:path w="763904" h="534670">
                  <a:moveTo>
                    <a:pt x="134962" y="260756"/>
                  </a:moveTo>
                  <a:lnTo>
                    <a:pt x="134467" y="260400"/>
                  </a:lnTo>
                  <a:lnTo>
                    <a:pt x="134594" y="261670"/>
                  </a:lnTo>
                  <a:lnTo>
                    <a:pt x="134962" y="260756"/>
                  </a:lnTo>
                  <a:close/>
                </a:path>
                <a:path w="763904" h="534670">
                  <a:moveTo>
                    <a:pt x="136194" y="261645"/>
                  </a:moveTo>
                  <a:lnTo>
                    <a:pt x="135102" y="260400"/>
                  </a:lnTo>
                  <a:lnTo>
                    <a:pt x="134962" y="260756"/>
                  </a:lnTo>
                  <a:lnTo>
                    <a:pt x="136194" y="261645"/>
                  </a:lnTo>
                  <a:close/>
                </a:path>
                <a:path w="763904" h="534670">
                  <a:moveTo>
                    <a:pt x="137807" y="257860"/>
                  </a:moveTo>
                  <a:lnTo>
                    <a:pt x="137109" y="259130"/>
                  </a:lnTo>
                  <a:lnTo>
                    <a:pt x="137566" y="259130"/>
                  </a:lnTo>
                  <a:lnTo>
                    <a:pt x="137807" y="257860"/>
                  </a:lnTo>
                  <a:close/>
                </a:path>
                <a:path w="763904" h="534670">
                  <a:moveTo>
                    <a:pt x="139293" y="269227"/>
                  </a:moveTo>
                  <a:lnTo>
                    <a:pt x="138303" y="268020"/>
                  </a:lnTo>
                  <a:lnTo>
                    <a:pt x="138125" y="268020"/>
                  </a:lnTo>
                  <a:lnTo>
                    <a:pt x="139293" y="269227"/>
                  </a:lnTo>
                  <a:close/>
                </a:path>
                <a:path w="763904" h="534670">
                  <a:moveTo>
                    <a:pt x="141439" y="470357"/>
                  </a:moveTo>
                  <a:lnTo>
                    <a:pt x="141198" y="469315"/>
                  </a:lnTo>
                  <a:lnTo>
                    <a:pt x="140804" y="469315"/>
                  </a:lnTo>
                  <a:lnTo>
                    <a:pt x="140830" y="469887"/>
                  </a:lnTo>
                  <a:lnTo>
                    <a:pt x="141439" y="470357"/>
                  </a:lnTo>
                  <a:close/>
                </a:path>
                <a:path w="763904" h="534670">
                  <a:moveTo>
                    <a:pt x="141732" y="470585"/>
                  </a:moveTo>
                  <a:lnTo>
                    <a:pt x="141439" y="470357"/>
                  </a:lnTo>
                  <a:lnTo>
                    <a:pt x="141490" y="470585"/>
                  </a:lnTo>
                  <a:lnTo>
                    <a:pt x="141732" y="470585"/>
                  </a:lnTo>
                  <a:close/>
                </a:path>
                <a:path w="763904" h="534670">
                  <a:moveTo>
                    <a:pt x="144272" y="470865"/>
                  </a:moveTo>
                  <a:lnTo>
                    <a:pt x="143357" y="470560"/>
                  </a:lnTo>
                  <a:lnTo>
                    <a:pt x="142532" y="470065"/>
                  </a:lnTo>
                  <a:lnTo>
                    <a:pt x="141757" y="469544"/>
                  </a:lnTo>
                  <a:lnTo>
                    <a:pt x="143395" y="470903"/>
                  </a:lnTo>
                  <a:lnTo>
                    <a:pt x="141427" y="473621"/>
                  </a:lnTo>
                  <a:lnTo>
                    <a:pt x="144272" y="470865"/>
                  </a:lnTo>
                  <a:close/>
                </a:path>
                <a:path w="763904" h="534670">
                  <a:moveTo>
                    <a:pt x="144373" y="466699"/>
                  </a:moveTo>
                  <a:lnTo>
                    <a:pt x="143624" y="466153"/>
                  </a:lnTo>
                  <a:lnTo>
                    <a:pt x="143535" y="466775"/>
                  </a:lnTo>
                  <a:lnTo>
                    <a:pt x="144145" y="466775"/>
                  </a:lnTo>
                  <a:lnTo>
                    <a:pt x="144373" y="466699"/>
                  </a:lnTo>
                  <a:close/>
                </a:path>
                <a:path w="763904" h="534670">
                  <a:moveTo>
                    <a:pt x="146304" y="442645"/>
                  </a:moveTo>
                  <a:lnTo>
                    <a:pt x="146075" y="442645"/>
                  </a:lnTo>
                  <a:lnTo>
                    <a:pt x="146215" y="442849"/>
                  </a:lnTo>
                  <a:lnTo>
                    <a:pt x="146304" y="442645"/>
                  </a:lnTo>
                  <a:close/>
                </a:path>
                <a:path w="763904" h="534670">
                  <a:moveTo>
                    <a:pt x="147091" y="441375"/>
                  </a:moveTo>
                  <a:lnTo>
                    <a:pt x="146888" y="441375"/>
                  </a:lnTo>
                  <a:lnTo>
                    <a:pt x="146304" y="442645"/>
                  </a:lnTo>
                  <a:lnTo>
                    <a:pt x="147091" y="441375"/>
                  </a:lnTo>
                  <a:close/>
                </a:path>
                <a:path w="763904" h="534670">
                  <a:moveTo>
                    <a:pt x="149326" y="288340"/>
                  </a:moveTo>
                  <a:lnTo>
                    <a:pt x="148183" y="287197"/>
                  </a:lnTo>
                  <a:lnTo>
                    <a:pt x="148170" y="288340"/>
                  </a:lnTo>
                  <a:lnTo>
                    <a:pt x="149326" y="288340"/>
                  </a:lnTo>
                  <a:close/>
                </a:path>
                <a:path w="763904" h="534670">
                  <a:moveTo>
                    <a:pt x="151599" y="248970"/>
                  </a:moveTo>
                  <a:lnTo>
                    <a:pt x="151384" y="246430"/>
                  </a:lnTo>
                  <a:lnTo>
                    <a:pt x="149987" y="246430"/>
                  </a:lnTo>
                  <a:lnTo>
                    <a:pt x="150901" y="247700"/>
                  </a:lnTo>
                  <a:lnTo>
                    <a:pt x="151269" y="247700"/>
                  </a:lnTo>
                  <a:lnTo>
                    <a:pt x="151599" y="248970"/>
                  </a:lnTo>
                  <a:close/>
                </a:path>
                <a:path w="763904" h="534670">
                  <a:moveTo>
                    <a:pt x="153327" y="237896"/>
                  </a:moveTo>
                  <a:lnTo>
                    <a:pt x="153212" y="237401"/>
                  </a:lnTo>
                  <a:lnTo>
                    <a:pt x="153263" y="238988"/>
                  </a:lnTo>
                  <a:lnTo>
                    <a:pt x="153327" y="237896"/>
                  </a:lnTo>
                  <a:close/>
                </a:path>
                <a:path w="763904" h="534670">
                  <a:moveTo>
                    <a:pt x="154114" y="277482"/>
                  </a:moveTo>
                  <a:lnTo>
                    <a:pt x="153924" y="276910"/>
                  </a:lnTo>
                  <a:lnTo>
                    <a:pt x="153873" y="277063"/>
                  </a:lnTo>
                  <a:lnTo>
                    <a:pt x="154101" y="277863"/>
                  </a:lnTo>
                  <a:lnTo>
                    <a:pt x="154114" y="277482"/>
                  </a:lnTo>
                  <a:close/>
                </a:path>
                <a:path w="763904" h="534670">
                  <a:moveTo>
                    <a:pt x="154990" y="241973"/>
                  </a:moveTo>
                  <a:lnTo>
                    <a:pt x="153263" y="241350"/>
                  </a:lnTo>
                  <a:lnTo>
                    <a:pt x="154787" y="242620"/>
                  </a:lnTo>
                  <a:lnTo>
                    <a:pt x="154990" y="241973"/>
                  </a:lnTo>
                  <a:close/>
                </a:path>
                <a:path w="763904" h="534670">
                  <a:moveTo>
                    <a:pt x="155155" y="276910"/>
                  </a:moveTo>
                  <a:lnTo>
                    <a:pt x="153377" y="275640"/>
                  </a:lnTo>
                  <a:lnTo>
                    <a:pt x="153555" y="276910"/>
                  </a:lnTo>
                  <a:lnTo>
                    <a:pt x="153924" y="276910"/>
                  </a:lnTo>
                  <a:lnTo>
                    <a:pt x="155155" y="276910"/>
                  </a:lnTo>
                  <a:close/>
                </a:path>
                <a:path w="763904" h="534670">
                  <a:moveTo>
                    <a:pt x="156387" y="274370"/>
                  </a:moveTo>
                  <a:lnTo>
                    <a:pt x="156133" y="274142"/>
                  </a:lnTo>
                  <a:lnTo>
                    <a:pt x="156248" y="274370"/>
                  </a:lnTo>
                  <a:lnTo>
                    <a:pt x="156387" y="274370"/>
                  </a:lnTo>
                  <a:close/>
                </a:path>
                <a:path w="763904" h="534670">
                  <a:moveTo>
                    <a:pt x="157467" y="242620"/>
                  </a:moveTo>
                  <a:lnTo>
                    <a:pt x="155562" y="240080"/>
                  </a:lnTo>
                  <a:lnTo>
                    <a:pt x="154990" y="241973"/>
                  </a:lnTo>
                  <a:lnTo>
                    <a:pt x="157289" y="242811"/>
                  </a:lnTo>
                  <a:lnTo>
                    <a:pt x="157467" y="242620"/>
                  </a:lnTo>
                  <a:close/>
                </a:path>
                <a:path w="763904" h="534670">
                  <a:moveTo>
                    <a:pt x="163449" y="230124"/>
                  </a:moveTo>
                  <a:lnTo>
                    <a:pt x="162674" y="229501"/>
                  </a:lnTo>
                  <a:lnTo>
                    <a:pt x="162534" y="230314"/>
                  </a:lnTo>
                  <a:lnTo>
                    <a:pt x="163449" y="230124"/>
                  </a:lnTo>
                  <a:close/>
                </a:path>
                <a:path w="763904" h="534670">
                  <a:moveTo>
                    <a:pt x="163588" y="254673"/>
                  </a:moveTo>
                  <a:lnTo>
                    <a:pt x="163461" y="254152"/>
                  </a:lnTo>
                  <a:lnTo>
                    <a:pt x="163093" y="254330"/>
                  </a:lnTo>
                  <a:lnTo>
                    <a:pt x="162585" y="254495"/>
                  </a:lnTo>
                  <a:lnTo>
                    <a:pt x="162737" y="255054"/>
                  </a:lnTo>
                  <a:lnTo>
                    <a:pt x="163461" y="255041"/>
                  </a:lnTo>
                  <a:lnTo>
                    <a:pt x="163588" y="254673"/>
                  </a:lnTo>
                  <a:close/>
                </a:path>
                <a:path w="763904" h="534670">
                  <a:moveTo>
                    <a:pt x="164147" y="253682"/>
                  </a:moveTo>
                  <a:lnTo>
                    <a:pt x="162814" y="252679"/>
                  </a:lnTo>
                  <a:lnTo>
                    <a:pt x="163080" y="253212"/>
                  </a:lnTo>
                  <a:lnTo>
                    <a:pt x="163360" y="253733"/>
                  </a:lnTo>
                  <a:lnTo>
                    <a:pt x="163461" y="254152"/>
                  </a:lnTo>
                  <a:lnTo>
                    <a:pt x="163893" y="253936"/>
                  </a:lnTo>
                  <a:lnTo>
                    <a:pt x="164147" y="253682"/>
                  </a:lnTo>
                  <a:close/>
                </a:path>
                <a:path w="763904" h="534670">
                  <a:moveTo>
                    <a:pt x="164769" y="231165"/>
                  </a:moveTo>
                  <a:lnTo>
                    <a:pt x="163499" y="230111"/>
                  </a:lnTo>
                  <a:lnTo>
                    <a:pt x="164769" y="231165"/>
                  </a:lnTo>
                  <a:close/>
                </a:path>
                <a:path w="763904" h="534670">
                  <a:moveTo>
                    <a:pt x="166928" y="254050"/>
                  </a:moveTo>
                  <a:lnTo>
                    <a:pt x="166166" y="252780"/>
                  </a:lnTo>
                  <a:lnTo>
                    <a:pt x="165379" y="252336"/>
                  </a:lnTo>
                  <a:lnTo>
                    <a:pt x="166928" y="254050"/>
                  </a:lnTo>
                  <a:close/>
                </a:path>
                <a:path w="763904" h="534670">
                  <a:moveTo>
                    <a:pt x="169989" y="446062"/>
                  </a:moveTo>
                  <a:lnTo>
                    <a:pt x="169862" y="445185"/>
                  </a:lnTo>
                  <a:lnTo>
                    <a:pt x="169189" y="445338"/>
                  </a:lnTo>
                  <a:lnTo>
                    <a:pt x="169989" y="446062"/>
                  </a:lnTo>
                  <a:close/>
                </a:path>
                <a:path w="763904" h="534670">
                  <a:moveTo>
                    <a:pt x="173266" y="448995"/>
                  </a:moveTo>
                  <a:lnTo>
                    <a:pt x="169989" y="446062"/>
                  </a:lnTo>
                  <a:lnTo>
                    <a:pt x="170243" y="447725"/>
                  </a:lnTo>
                  <a:lnTo>
                    <a:pt x="168021" y="448957"/>
                  </a:lnTo>
                  <a:lnTo>
                    <a:pt x="173266" y="448995"/>
                  </a:lnTo>
                  <a:close/>
                </a:path>
                <a:path w="763904" h="534670">
                  <a:moveTo>
                    <a:pt x="174523" y="245160"/>
                  </a:moveTo>
                  <a:lnTo>
                    <a:pt x="172300" y="245160"/>
                  </a:lnTo>
                  <a:lnTo>
                    <a:pt x="171348" y="244233"/>
                  </a:lnTo>
                  <a:lnTo>
                    <a:pt x="171348" y="245160"/>
                  </a:lnTo>
                  <a:lnTo>
                    <a:pt x="170980" y="245160"/>
                  </a:lnTo>
                  <a:lnTo>
                    <a:pt x="171348" y="245325"/>
                  </a:lnTo>
                  <a:lnTo>
                    <a:pt x="171361" y="245541"/>
                  </a:lnTo>
                  <a:lnTo>
                    <a:pt x="172593" y="245846"/>
                  </a:lnTo>
                  <a:lnTo>
                    <a:pt x="174028" y="246430"/>
                  </a:lnTo>
                  <a:lnTo>
                    <a:pt x="174523" y="245160"/>
                  </a:lnTo>
                  <a:close/>
                </a:path>
                <a:path w="763904" h="534670">
                  <a:moveTo>
                    <a:pt x="174650" y="245160"/>
                  </a:moveTo>
                  <a:lnTo>
                    <a:pt x="174523" y="245160"/>
                  </a:lnTo>
                  <a:lnTo>
                    <a:pt x="174650" y="245160"/>
                  </a:lnTo>
                  <a:close/>
                </a:path>
                <a:path w="763904" h="534670">
                  <a:moveTo>
                    <a:pt x="182054" y="218490"/>
                  </a:moveTo>
                  <a:lnTo>
                    <a:pt x="181483" y="217220"/>
                  </a:lnTo>
                  <a:lnTo>
                    <a:pt x="181610" y="218490"/>
                  </a:lnTo>
                  <a:lnTo>
                    <a:pt x="182054" y="218490"/>
                  </a:lnTo>
                  <a:close/>
                </a:path>
                <a:path w="763904" h="534670">
                  <a:moveTo>
                    <a:pt x="189255" y="198247"/>
                  </a:moveTo>
                  <a:lnTo>
                    <a:pt x="187769" y="198335"/>
                  </a:lnTo>
                  <a:lnTo>
                    <a:pt x="187299" y="197891"/>
                  </a:lnTo>
                  <a:lnTo>
                    <a:pt x="187744" y="199009"/>
                  </a:lnTo>
                  <a:lnTo>
                    <a:pt x="187858" y="199301"/>
                  </a:lnTo>
                  <a:lnTo>
                    <a:pt x="189077" y="199339"/>
                  </a:lnTo>
                  <a:lnTo>
                    <a:pt x="189255" y="198247"/>
                  </a:lnTo>
                  <a:close/>
                </a:path>
                <a:path w="763904" h="534670">
                  <a:moveTo>
                    <a:pt x="192557" y="216369"/>
                  </a:moveTo>
                  <a:lnTo>
                    <a:pt x="192392" y="216268"/>
                  </a:lnTo>
                  <a:lnTo>
                    <a:pt x="192125" y="216179"/>
                  </a:lnTo>
                  <a:lnTo>
                    <a:pt x="191833" y="216077"/>
                  </a:lnTo>
                  <a:lnTo>
                    <a:pt x="192049" y="216217"/>
                  </a:lnTo>
                  <a:lnTo>
                    <a:pt x="192303" y="216331"/>
                  </a:lnTo>
                  <a:lnTo>
                    <a:pt x="192557" y="216369"/>
                  </a:lnTo>
                  <a:close/>
                </a:path>
                <a:path w="763904" h="534670">
                  <a:moveTo>
                    <a:pt x="193306" y="193217"/>
                  </a:moveTo>
                  <a:lnTo>
                    <a:pt x="189230" y="192874"/>
                  </a:lnTo>
                  <a:lnTo>
                    <a:pt x="193078" y="193814"/>
                  </a:lnTo>
                  <a:lnTo>
                    <a:pt x="193306" y="193217"/>
                  </a:lnTo>
                  <a:close/>
                </a:path>
                <a:path w="763904" h="534670">
                  <a:moveTo>
                    <a:pt x="195554" y="195110"/>
                  </a:moveTo>
                  <a:lnTo>
                    <a:pt x="195033" y="194894"/>
                  </a:lnTo>
                  <a:lnTo>
                    <a:pt x="193776" y="195973"/>
                  </a:lnTo>
                  <a:lnTo>
                    <a:pt x="195554" y="195110"/>
                  </a:lnTo>
                  <a:close/>
                </a:path>
                <a:path w="763904" h="534670">
                  <a:moveTo>
                    <a:pt x="195580" y="194424"/>
                  </a:moveTo>
                  <a:lnTo>
                    <a:pt x="193078" y="193814"/>
                  </a:lnTo>
                  <a:lnTo>
                    <a:pt x="193014" y="194017"/>
                  </a:lnTo>
                  <a:lnTo>
                    <a:pt x="195033" y="194894"/>
                  </a:lnTo>
                  <a:lnTo>
                    <a:pt x="195580" y="194424"/>
                  </a:lnTo>
                  <a:close/>
                </a:path>
                <a:path w="763904" h="534670">
                  <a:moveTo>
                    <a:pt x="196100" y="199707"/>
                  </a:moveTo>
                  <a:lnTo>
                    <a:pt x="195783" y="198170"/>
                  </a:lnTo>
                  <a:lnTo>
                    <a:pt x="195529" y="199351"/>
                  </a:lnTo>
                  <a:lnTo>
                    <a:pt x="196100" y="199707"/>
                  </a:lnTo>
                  <a:close/>
                </a:path>
                <a:path w="763904" h="534670">
                  <a:moveTo>
                    <a:pt x="197510" y="195630"/>
                  </a:moveTo>
                  <a:lnTo>
                    <a:pt x="196316" y="195630"/>
                  </a:lnTo>
                  <a:lnTo>
                    <a:pt x="197434" y="196900"/>
                  </a:lnTo>
                  <a:lnTo>
                    <a:pt x="197510" y="195630"/>
                  </a:lnTo>
                  <a:close/>
                </a:path>
                <a:path w="763904" h="534670">
                  <a:moveTo>
                    <a:pt x="204355" y="205498"/>
                  </a:moveTo>
                  <a:lnTo>
                    <a:pt x="203631" y="204520"/>
                  </a:lnTo>
                  <a:lnTo>
                    <a:pt x="203796" y="205549"/>
                  </a:lnTo>
                  <a:lnTo>
                    <a:pt x="203974" y="205790"/>
                  </a:lnTo>
                  <a:lnTo>
                    <a:pt x="204355" y="205498"/>
                  </a:lnTo>
                  <a:close/>
                </a:path>
                <a:path w="763904" h="534670">
                  <a:moveTo>
                    <a:pt x="204470" y="190030"/>
                  </a:moveTo>
                  <a:lnTo>
                    <a:pt x="204431" y="189280"/>
                  </a:lnTo>
                  <a:lnTo>
                    <a:pt x="202120" y="188010"/>
                  </a:lnTo>
                  <a:lnTo>
                    <a:pt x="204470" y="190030"/>
                  </a:lnTo>
                  <a:close/>
                </a:path>
                <a:path w="763904" h="534670">
                  <a:moveTo>
                    <a:pt x="205079" y="190550"/>
                  </a:moveTo>
                  <a:lnTo>
                    <a:pt x="204470" y="190030"/>
                  </a:lnTo>
                  <a:lnTo>
                    <a:pt x="204508" y="190550"/>
                  </a:lnTo>
                  <a:lnTo>
                    <a:pt x="205079" y="190550"/>
                  </a:lnTo>
                  <a:close/>
                </a:path>
                <a:path w="763904" h="534670">
                  <a:moveTo>
                    <a:pt x="205574" y="204520"/>
                  </a:moveTo>
                  <a:lnTo>
                    <a:pt x="204355" y="205498"/>
                  </a:lnTo>
                  <a:lnTo>
                    <a:pt x="205524" y="207060"/>
                  </a:lnTo>
                  <a:lnTo>
                    <a:pt x="205574" y="204520"/>
                  </a:lnTo>
                  <a:close/>
                </a:path>
                <a:path w="763904" h="534670">
                  <a:moveTo>
                    <a:pt x="207784" y="419785"/>
                  </a:moveTo>
                  <a:lnTo>
                    <a:pt x="206578" y="419785"/>
                  </a:lnTo>
                  <a:lnTo>
                    <a:pt x="205143" y="419785"/>
                  </a:lnTo>
                  <a:lnTo>
                    <a:pt x="205028" y="421055"/>
                  </a:lnTo>
                  <a:lnTo>
                    <a:pt x="207784" y="419785"/>
                  </a:lnTo>
                  <a:close/>
                </a:path>
                <a:path w="763904" h="534670">
                  <a:moveTo>
                    <a:pt x="209880" y="190550"/>
                  </a:moveTo>
                  <a:lnTo>
                    <a:pt x="208038" y="190550"/>
                  </a:lnTo>
                  <a:lnTo>
                    <a:pt x="209067" y="191465"/>
                  </a:lnTo>
                  <a:lnTo>
                    <a:pt x="209880" y="190550"/>
                  </a:lnTo>
                  <a:close/>
                </a:path>
                <a:path w="763904" h="534670">
                  <a:moveTo>
                    <a:pt x="210908" y="193090"/>
                  </a:moveTo>
                  <a:lnTo>
                    <a:pt x="209067" y="191465"/>
                  </a:lnTo>
                  <a:lnTo>
                    <a:pt x="208737" y="191820"/>
                  </a:lnTo>
                  <a:lnTo>
                    <a:pt x="205701" y="188010"/>
                  </a:lnTo>
                  <a:lnTo>
                    <a:pt x="207606" y="191820"/>
                  </a:lnTo>
                  <a:lnTo>
                    <a:pt x="206540" y="191820"/>
                  </a:lnTo>
                  <a:lnTo>
                    <a:pt x="204508" y="190550"/>
                  </a:lnTo>
                  <a:lnTo>
                    <a:pt x="202653" y="190550"/>
                  </a:lnTo>
                  <a:lnTo>
                    <a:pt x="202298" y="189280"/>
                  </a:lnTo>
                  <a:lnTo>
                    <a:pt x="202095" y="189280"/>
                  </a:lnTo>
                  <a:lnTo>
                    <a:pt x="202476" y="190550"/>
                  </a:lnTo>
                  <a:lnTo>
                    <a:pt x="201879" y="190550"/>
                  </a:lnTo>
                  <a:lnTo>
                    <a:pt x="199974" y="189280"/>
                  </a:lnTo>
                  <a:lnTo>
                    <a:pt x="197764" y="189280"/>
                  </a:lnTo>
                  <a:lnTo>
                    <a:pt x="201599" y="193090"/>
                  </a:lnTo>
                  <a:lnTo>
                    <a:pt x="198602" y="191820"/>
                  </a:lnTo>
                  <a:lnTo>
                    <a:pt x="198094" y="194360"/>
                  </a:lnTo>
                  <a:lnTo>
                    <a:pt x="200850" y="194360"/>
                  </a:lnTo>
                  <a:lnTo>
                    <a:pt x="202628" y="198170"/>
                  </a:lnTo>
                  <a:lnTo>
                    <a:pt x="195668" y="193090"/>
                  </a:lnTo>
                  <a:lnTo>
                    <a:pt x="198018" y="195630"/>
                  </a:lnTo>
                  <a:lnTo>
                    <a:pt x="197510" y="195630"/>
                  </a:lnTo>
                  <a:lnTo>
                    <a:pt x="198780" y="198170"/>
                  </a:lnTo>
                  <a:lnTo>
                    <a:pt x="195719" y="196900"/>
                  </a:lnTo>
                  <a:lnTo>
                    <a:pt x="197764" y="200710"/>
                  </a:lnTo>
                  <a:lnTo>
                    <a:pt x="196100" y="199707"/>
                  </a:lnTo>
                  <a:lnTo>
                    <a:pt x="196316" y="200710"/>
                  </a:lnTo>
                  <a:lnTo>
                    <a:pt x="195351" y="200177"/>
                  </a:lnTo>
                  <a:lnTo>
                    <a:pt x="195529" y="199351"/>
                  </a:lnTo>
                  <a:lnTo>
                    <a:pt x="193586" y="198170"/>
                  </a:lnTo>
                  <a:lnTo>
                    <a:pt x="194614" y="199771"/>
                  </a:lnTo>
                  <a:lnTo>
                    <a:pt x="191770" y="198170"/>
                  </a:lnTo>
                  <a:lnTo>
                    <a:pt x="196113" y="201980"/>
                  </a:lnTo>
                  <a:lnTo>
                    <a:pt x="193459" y="201980"/>
                  </a:lnTo>
                  <a:lnTo>
                    <a:pt x="191439" y="199440"/>
                  </a:lnTo>
                  <a:lnTo>
                    <a:pt x="190588" y="199440"/>
                  </a:lnTo>
                  <a:lnTo>
                    <a:pt x="193941" y="203250"/>
                  </a:lnTo>
                  <a:lnTo>
                    <a:pt x="188417" y="200710"/>
                  </a:lnTo>
                  <a:lnTo>
                    <a:pt x="188556" y="201980"/>
                  </a:lnTo>
                  <a:lnTo>
                    <a:pt x="191528" y="204520"/>
                  </a:lnTo>
                  <a:lnTo>
                    <a:pt x="188544" y="204520"/>
                  </a:lnTo>
                  <a:lnTo>
                    <a:pt x="188569" y="205790"/>
                  </a:lnTo>
                  <a:lnTo>
                    <a:pt x="187629" y="205790"/>
                  </a:lnTo>
                  <a:lnTo>
                    <a:pt x="185077" y="207060"/>
                  </a:lnTo>
                  <a:lnTo>
                    <a:pt x="182613" y="207060"/>
                  </a:lnTo>
                  <a:lnTo>
                    <a:pt x="185470" y="209600"/>
                  </a:lnTo>
                  <a:lnTo>
                    <a:pt x="184823" y="210146"/>
                  </a:lnTo>
                  <a:lnTo>
                    <a:pt x="184823" y="221030"/>
                  </a:lnTo>
                  <a:lnTo>
                    <a:pt x="183629" y="219760"/>
                  </a:lnTo>
                  <a:lnTo>
                    <a:pt x="181610" y="218490"/>
                  </a:lnTo>
                  <a:lnTo>
                    <a:pt x="181356" y="218490"/>
                  </a:lnTo>
                  <a:lnTo>
                    <a:pt x="179895" y="216001"/>
                  </a:lnTo>
                  <a:lnTo>
                    <a:pt x="184531" y="218490"/>
                  </a:lnTo>
                  <a:lnTo>
                    <a:pt x="184823" y="221030"/>
                  </a:lnTo>
                  <a:lnTo>
                    <a:pt x="184823" y="210146"/>
                  </a:lnTo>
                  <a:lnTo>
                    <a:pt x="183959" y="210870"/>
                  </a:lnTo>
                  <a:lnTo>
                    <a:pt x="183908" y="212140"/>
                  </a:lnTo>
                  <a:lnTo>
                    <a:pt x="182118" y="210870"/>
                  </a:lnTo>
                  <a:lnTo>
                    <a:pt x="181521" y="209600"/>
                  </a:lnTo>
                  <a:lnTo>
                    <a:pt x="181063" y="208330"/>
                  </a:lnTo>
                  <a:lnTo>
                    <a:pt x="180441" y="209600"/>
                  </a:lnTo>
                  <a:lnTo>
                    <a:pt x="181267" y="210870"/>
                  </a:lnTo>
                  <a:lnTo>
                    <a:pt x="181584" y="210870"/>
                  </a:lnTo>
                  <a:lnTo>
                    <a:pt x="181521" y="212140"/>
                  </a:lnTo>
                  <a:lnTo>
                    <a:pt x="179387" y="209600"/>
                  </a:lnTo>
                  <a:lnTo>
                    <a:pt x="178676" y="210870"/>
                  </a:lnTo>
                  <a:lnTo>
                    <a:pt x="180352" y="214680"/>
                  </a:lnTo>
                  <a:lnTo>
                    <a:pt x="177749" y="214680"/>
                  </a:lnTo>
                  <a:lnTo>
                    <a:pt x="179806" y="215950"/>
                  </a:lnTo>
                  <a:lnTo>
                    <a:pt x="178536" y="215950"/>
                  </a:lnTo>
                  <a:lnTo>
                    <a:pt x="181241" y="218490"/>
                  </a:lnTo>
                  <a:lnTo>
                    <a:pt x="180670" y="218490"/>
                  </a:lnTo>
                  <a:lnTo>
                    <a:pt x="179031" y="217220"/>
                  </a:lnTo>
                  <a:lnTo>
                    <a:pt x="179209" y="218490"/>
                  </a:lnTo>
                  <a:lnTo>
                    <a:pt x="177965" y="217220"/>
                  </a:lnTo>
                  <a:lnTo>
                    <a:pt x="178968" y="217220"/>
                  </a:lnTo>
                  <a:lnTo>
                    <a:pt x="178485" y="215950"/>
                  </a:lnTo>
                  <a:lnTo>
                    <a:pt x="177749" y="217220"/>
                  </a:lnTo>
                  <a:lnTo>
                    <a:pt x="176237" y="215950"/>
                  </a:lnTo>
                  <a:lnTo>
                    <a:pt x="175793" y="215950"/>
                  </a:lnTo>
                  <a:lnTo>
                    <a:pt x="177025" y="217220"/>
                  </a:lnTo>
                  <a:lnTo>
                    <a:pt x="176911" y="218490"/>
                  </a:lnTo>
                  <a:lnTo>
                    <a:pt x="176199" y="219760"/>
                  </a:lnTo>
                  <a:lnTo>
                    <a:pt x="174650" y="217220"/>
                  </a:lnTo>
                  <a:lnTo>
                    <a:pt x="173316" y="217220"/>
                  </a:lnTo>
                  <a:lnTo>
                    <a:pt x="174256" y="218490"/>
                  </a:lnTo>
                  <a:lnTo>
                    <a:pt x="172770" y="218490"/>
                  </a:lnTo>
                  <a:lnTo>
                    <a:pt x="172529" y="218490"/>
                  </a:lnTo>
                  <a:lnTo>
                    <a:pt x="172847" y="218655"/>
                  </a:lnTo>
                  <a:lnTo>
                    <a:pt x="174980" y="219760"/>
                  </a:lnTo>
                  <a:lnTo>
                    <a:pt x="173532" y="219760"/>
                  </a:lnTo>
                  <a:lnTo>
                    <a:pt x="172847" y="218655"/>
                  </a:lnTo>
                  <a:lnTo>
                    <a:pt x="173418" y="219760"/>
                  </a:lnTo>
                  <a:lnTo>
                    <a:pt x="171043" y="222300"/>
                  </a:lnTo>
                  <a:lnTo>
                    <a:pt x="174155" y="223570"/>
                  </a:lnTo>
                  <a:lnTo>
                    <a:pt x="174485" y="223570"/>
                  </a:lnTo>
                  <a:lnTo>
                    <a:pt x="175514" y="227380"/>
                  </a:lnTo>
                  <a:lnTo>
                    <a:pt x="170141" y="226110"/>
                  </a:lnTo>
                  <a:lnTo>
                    <a:pt x="169786" y="228650"/>
                  </a:lnTo>
                  <a:lnTo>
                    <a:pt x="168948" y="228650"/>
                  </a:lnTo>
                  <a:lnTo>
                    <a:pt x="169062" y="229920"/>
                  </a:lnTo>
                  <a:lnTo>
                    <a:pt x="167640" y="231190"/>
                  </a:lnTo>
                  <a:lnTo>
                    <a:pt x="168833" y="233730"/>
                  </a:lnTo>
                  <a:lnTo>
                    <a:pt x="168579" y="233730"/>
                  </a:lnTo>
                  <a:lnTo>
                    <a:pt x="166725" y="232460"/>
                  </a:lnTo>
                  <a:lnTo>
                    <a:pt x="165849" y="232460"/>
                  </a:lnTo>
                  <a:lnTo>
                    <a:pt x="165823" y="233730"/>
                  </a:lnTo>
                  <a:lnTo>
                    <a:pt x="166674" y="233730"/>
                  </a:lnTo>
                  <a:lnTo>
                    <a:pt x="164388" y="235000"/>
                  </a:lnTo>
                  <a:lnTo>
                    <a:pt x="163982" y="233730"/>
                  </a:lnTo>
                  <a:lnTo>
                    <a:pt x="163690" y="232803"/>
                  </a:lnTo>
                  <a:lnTo>
                    <a:pt x="163982" y="232460"/>
                  </a:lnTo>
                  <a:lnTo>
                    <a:pt x="163664" y="232727"/>
                  </a:lnTo>
                  <a:lnTo>
                    <a:pt x="163588" y="232460"/>
                  </a:lnTo>
                  <a:lnTo>
                    <a:pt x="163245" y="233070"/>
                  </a:lnTo>
                  <a:lnTo>
                    <a:pt x="162445" y="233730"/>
                  </a:lnTo>
                  <a:lnTo>
                    <a:pt x="160921" y="232460"/>
                  </a:lnTo>
                  <a:lnTo>
                    <a:pt x="162306" y="235000"/>
                  </a:lnTo>
                  <a:lnTo>
                    <a:pt x="160477" y="233730"/>
                  </a:lnTo>
                  <a:lnTo>
                    <a:pt x="159016" y="233730"/>
                  </a:lnTo>
                  <a:lnTo>
                    <a:pt x="159258" y="235000"/>
                  </a:lnTo>
                  <a:lnTo>
                    <a:pt x="161366" y="236270"/>
                  </a:lnTo>
                  <a:lnTo>
                    <a:pt x="161226" y="236270"/>
                  </a:lnTo>
                  <a:lnTo>
                    <a:pt x="160083" y="237540"/>
                  </a:lnTo>
                  <a:lnTo>
                    <a:pt x="157492" y="235000"/>
                  </a:lnTo>
                  <a:lnTo>
                    <a:pt x="152387" y="235000"/>
                  </a:lnTo>
                  <a:lnTo>
                    <a:pt x="160274" y="243890"/>
                  </a:lnTo>
                  <a:lnTo>
                    <a:pt x="157289" y="242811"/>
                  </a:lnTo>
                  <a:lnTo>
                    <a:pt x="156311" y="243890"/>
                  </a:lnTo>
                  <a:lnTo>
                    <a:pt x="151472" y="241350"/>
                  </a:lnTo>
                  <a:lnTo>
                    <a:pt x="151218" y="242620"/>
                  </a:lnTo>
                  <a:lnTo>
                    <a:pt x="148602" y="242620"/>
                  </a:lnTo>
                  <a:lnTo>
                    <a:pt x="154343" y="246430"/>
                  </a:lnTo>
                  <a:lnTo>
                    <a:pt x="152171" y="247700"/>
                  </a:lnTo>
                  <a:lnTo>
                    <a:pt x="153314" y="247700"/>
                  </a:lnTo>
                  <a:lnTo>
                    <a:pt x="156133" y="248970"/>
                  </a:lnTo>
                  <a:lnTo>
                    <a:pt x="156248" y="251510"/>
                  </a:lnTo>
                  <a:lnTo>
                    <a:pt x="155117" y="252780"/>
                  </a:lnTo>
                  <a:lnTo>
                    <a:pt x="151079" y="250240"/>
                  </a:lnTo>
                  <a:lnTo>
                    <a:pt x="150863" y="249389"/>
                  </a:lnTo>
                  <a:lnTo>
                    <a:pt x="150863" y="247700"/>
                  </a:lnTo>
                  <a:lnTo>
                    <a:pt x="149491" y="247700"/>
                  </a:lnTo>
                  <a:lnTo>
                    <a:pt x="148526" y="248970"/>
                  </a:lnTo>
                  <a:lnTo>
                    <a:pt x="147116" y="247700"/>
                  </a:lnTo>
                  <a:lnTo>
                    <a:pt x="147497" y="248970"/>
                  </a:lnTo>
                  <a:lnTo>
                    <a:pt x="147027" y="248970"/>
                  </a:lnTo>
                  <a:lnTo>
                    <a:pt x="147878" y="250240"/>
                  </a:lnTo>
                  <a:lnTo>
                    <a:pt x="145897" y="251510"/>
                  </a:lnTo>
                  <a:lnTo>
                    <a:pt x="146608" y="251510"/>
                  </a:lnTo>
                  <a:lnTo>
                    <a:pt x="147942" y="252780"/>
                  </a:lnTo>
                  <a:lnTo>
                    <a:pt x="147777" y="252780"/>
                  </a:lnTo>
                  <a:lnTo>
                    <a:pt x="145059" y="254050"/>
                  </a:lnTo>
                  <a:lnTo>
                    <a:pt x="149034" y="255320"/>
                  </a:lnTo>
                  <a:lnTo>
                    <a:pt x="148488" y="256590"/>
                  </a:lnTo>
                  <a:lnTo>
                    <a:pt x="146380" y="256590"/>
                  </a:lnTo>
                  <a:lnTo>
                    <a:pt x="145021" y="254050"/>
                  </a:lnTo>
                  <a:lnTo>
                    <a:pt x="145300" y="255320"/>
                  </a:lnTo>
                  <a:lnTo>
                    <a:pt x="143649" y="256590"/>
                  </a:lnTo>
                  <a:lnTo>
                    <a:pt x="143065" y="255320"/>
                  </a:lnTo>
                  <a:lnTo>
                    <a:pt x="141922" y="252780"/>
                  </a:lnTo>
                  <a:lnTo>
                    <a:pt x="142938" y="255320"/>
                  </a:lnTo>
                  <a:lnTo>
                    <a:pt x="138049" y="255320"/>
                  </a:lnTo>
                  <a:lnTo>
                    <a:pt x="137706" y="254050"/>
                  </a:lnTo>
                  <a:lnTo>
                    <a:pt x="137896" y="255320"/>
                  </a:lnTo>
                  <a:lnTo>
                    <a:pt x="137401" y="255320"/>
                  </a:lnTo>
                  <a:lnTo>
                    <a:pt x="139712" y="256590"/>
                  </a:lnTo>
                  <a:lnTo>
                    <a:pt x="137985" y="256590"/>
                  </a:lnTo>
                  <a:lnTo>
                    <a:pt x="139014" y="257860"/>
                  </a:lnTo>
                  <a:lnTo>
                    <a:pt x="141566" y="257860"/>
                  </a:lnTo>
                  <a:lnTo>
                    <a:pt x="142811" y="260400"/>
                  </a:lnTo>
                  <a:lnTo>
                    <a:pt x="142760" y="262940"/>
                  </a:lnTo>
                  <a:lnTo>
                    <a:pt x="139954" y="261670"/>
                  </a:lnTo>
                  <a:lnTo>
                    <a:pt x="141566" y="260692"/>
                  </a:lnTo>
                  <a:lnTo>
                    <a:pt x="142760" y="262940"/>
                  </a:lnTo>
                  <a:lnTo>
                    <a:pt x="142760" y="260400"/>
                  </a:lnTo>
                  <a:lnTo>
                    <a:pt x="142049" y="260400"/>
                  </a:lnTo>
                  <a:lnTo>
                    <a:pt x="137109" y="259130"/>
                  </a:lnTo>
                  <a:lnTo>
                    <a:pt x="136575" y="259130"/>
                  </a:lnTo>
                  <a:lnTo>
                    <a:pt x="136410" y="257860"/>
                  </a:lnTo>
                  <a:lnTo>
                    <a:pt x="132791" y="257860"/>
                  </a:lnTo>
                  <a:lnTo>
                    <a:pt x="138849" y="260400"/>
                  </a:lnTo>
                  <a:lnTo>
                    <a:pt x="137617" y="262940"/>
                  </a:lnTo>
                  <a:lnTo>
                    <a:pt x="136194" y="261645"/>
                  </a:lnTo>
                  <a:lnTo>
                    <a:pt x="137350" y="262940"/>
                  </a:lnTo>
                  <a:lnTo>
                    <a:pt x="138074" y="264210"/>
                  </a:lnTo>
                  <a:lnTo>
                    <a:pt x="136144" y="264210"/>
                  </a:lnTo>
                  <a:lnTo>
                    <a:pt x="138137" y="265480"/>
                  </a:lnTo>
                  <a:lnTo>
                    <a:pt x="137617" y="266750"/>
                  </a:lnTo>
                  <a:lnTo>
                    <a:pt x="138620" y="266750"/>
                  </a:lnTo>
                  <a:lnTo>
                    <a:pt x="139979" y="268020"/>
                  </a:lnTo>
                  <a:lnTo>
                    <a:pt x="139407" y="268020"/>
                  </a:lnTo>
                  <a:lnTo>
                    <a:pt x="139357" y="269290"/>
                  </a:lnTo>
                  <a:lnTo>
                    <a:pt x="140398" y="270560"/>
                  </a:lnTo>
                  <a:lnTo>
                    <a:pt x="134226" y="268020"/>
                  </a:lnTo>
                  <a:lnTo>
                    <a:pt x="135216" y="270560"/>
                  </a:lnTo>
                  <a:lnTo>
                    <a:pt x="135039" y="270408"/>
                  </a:lnTo>
                  <a:lnTo>
                    <a:pt x="135039" y="272364"/>
                  </a:lnTo>
                  <a:lnTo>
                    <a:pt x="134023" y="272021"/>
                  </a:lnTo>
                  <a:lnTo>
                    <a:pt x="133908" y="271830"/>
                  </a:lnTo>
                  <a:lnTo>
                    <a:pt x="134531" y="271830"/>
                  </a:lnTo>
                  <a:lnTo>
                    <a:pt x="135039" y="272364"/>
                  </a:lnTo>
                  <a:lnTo>
                    <a:pt x="135039" y="270408"/>
                  </a:lnTo>
                  <a:lnTo>
                    <a:pt x="133718" y="269227"/>
                  </a:lnTo>
                  <a:lnTo>
                    <a:pt x="132321" y="268020"/>
                  </a:lnTo>
                  <a:lnTo>
                    <a:pt x="131292" y="268020"/>
                  </a:lnTo>
                  <a:lnTo>
                    <a:pt x="132359" y="270560"/>
                  </a:lnTo>
                  <a:lnTo>
                    <a:pt x="128231" y="268020"/>
                  </a:lnTo>
                  <a:lnTo>
                    <a:pt x="128917" y="270560"/>
                  </a:lnTo>
                  <a:lnTo>
                    <a:pt x="131241" y="271830"/>
                  </a:lnTo>
                  <a:lnTo>
                    <a:pt x="130771" y="270560"/>
                  </a:lnTo>
                  <a:lnTo>
                    <a:pt x="132118" y="273100"/>
                  </a:lnTo>
                  <a:lnTo>
                    <a:pt x="132219" y="270560"/>
                  </a:lnTo>
                  <a:lnTo>
                    <a:pt x="134213" y="273100"/>
                  </a:lnTo>
                  <a:lnTo>
                    <a:pt x="134531" y="273100"/>
                  </a:lnTo>
                  <a:lnTo>
                    <a:pt x="137718" y="276910"/>
                  </a:lnTo>
                  <a:lnTo>
                    <a:pt x="134912" y="275640"/>
                  </a:lnTo>
                  <a:lnTo>
                    <a:pt x="129857" y="273100"/>
                  </a:lnTo>
                  <a:lnTo>
                    <a:pt x="126479" y="273100"/>
                  </a:lnTo>
                  <a:lnTo>
                    <a:pt x="130492" y="276910"/>
                  </a:lnTo>
                  <a:lnTo>
                    <a:pt x="127774" y="278180"/>
                  </a:lnTo>
                  <a:lnTo>
                    <a:pt x="129120" y="278180"/>
                  </a:lnTo>
                  <a:lnTo>
                    <a:pt x="130949" y="280720"/>
                  </a:lnTo>
                  <a:lnTo>
                    <a:pt x="128511" y="279450"/>
                  </a:lnTo>
                  <a:lnTo>
                    <a:pt x="128866" y="280720"/>
                  </a:lnTo>
                  <a:lnTo>
                    <a:pt x="127203" y="279450"/>
                  </a:lnTo>
                  <a:lnTo>
                    <a:pt x="125044" y="279450"/>
                  </a:lnTo>
                  <a:lnTo>
                    <a:pt x="126326" y="280720"/>
                  </a:lnTo>
                  <a:lnTo>
                    <a:pt x="123875" y="280720"/>
                  </a:lnTo>
                  <a:lnTo>
                    <a:pt x="127139" y="283260"/>
                  </a:lnTo>
                  <a:lnTo>
                    <a:pt x="124269" y="283260"/>
                  </a:lnTo>
                  <a:lnTo>
                    <a:pt x="122174" y="284530"/>
                  </a:lnTo>
                  <a:lnTo>
                    <a:pt x="127787" y="288340"/>
                  </a:lnTo>
                  <a:lnTo>
                    <a:pt x="126098" y="289610"/>
                  </a:lnTo>
                  <a:lnTo>
                    <a:pt x="124574" y="287070"/>
                  </a:lnTo>
                  <a:lnTo>
                    <a:pt x="122859" y="287070"/>
                  </a:lnTo>
                  <a:lnTo>
                    <a:pt x="122288" y="285800"/>
                  </a:lnTo>
                  <a:lnTo>
                    <a:pt x="121246" y="285800"/>
                  </a:lnTo>
                  <a:lnTo>
                    <a:pt x="122415" y="287070"/>
                  </a:lnTo>
                  <a:lnTo>
                    <a:pt x="121132" y="287070"/>
                  </a:lnTo>
                  <a:lnTo>
                    <a:pt x="123685" y="289610"/>
                  </a:lnTo>
                  <a:lnTo>
                    <a:pt x="121716" y="289610"/>
                  </a:lnTo>
                  <a:lnTo>
                    <a:pt x="122313" y="290880"/>
                  </a:lnTo>
                  <a:lnTo>
                    <a:pt x="124053" y="292150"/>
                  </a:lnTo>
                  <a:lnTo>
                    <a:pt x="123494" y="292150"/>
                  </a:lnTo>
                  <a:lnTo>
                    <a:pt x="123266" y="293001"/>
                  </a:lnTo>
                  <a:lnTo>
                    <a:pt x="118948" y="292150"/>
                  </a:lnTo>
                  <a:lnTo>
                    <a:pt x="122656" y="298500"/>
                  </a:lnTo>
                  <a:lnTo>
                    <a:pt x="117094" y="297230"/>
                  </a:lnTo>
                  <a:lnTo>
                    <a:pt x="116878" y="298500"/>
                  </a:lnTo>
                  <a:lnTo>
                    <a:pt x="116471" y="301040"/>
                  </a:lnTo>
                  <a:lnTo>
                    <a:pt x="115862" y="302310"/>
                  </a:lnTo>
                  <a:lnTo>
                    <a:pt x="115392" y="301040"/>
                  </a:lnTo>
                  <a:lnTo>
                    <a:pt x="112737" y="301040"/>
                  </a:lnTo>
                  <a:lnTo>
                    <a:pt x="119659" y="304850"/>
                  </a:lnTo>
                  <a:lnTo>
                    <a:pt x="116738" y="306120"/>
                  </a:lnTo>
                  <a:lnTo>
                    <a:pt x="113372" y="304850"/>
                  </a:lnTo>
                  <a:lnTo>
                    <a:pt x="115836" y="303580"/>
                  </a:lnTo>
                  <a:lnTo>
                    <a:pt x="114427" y="303580"/>
                  </a:lnTo>
                  <a:lnTo>
                    <a:pt x="108597" y="299770"/>
                  </a:lnTo>
                  <a:lnTo>
                    <a:pt x="113830" y="306120"/>
                  </a:lnTo>
                  <a:lnTo>
                    <a:pt x="109753" y="304850"/>
                  </a:lnTo>
                  <a:lnTo>
                    <a:pt x="107086" y="304850"/>
                  </a:lnTo>
                  <a:lnTo>
                    <a:pt x="110324" y="308660"/>
                  </a:lnTo>
                  <a:lnTo>
                    <a:pt x="108966" y="309930"/>
                  </a:lnTo>
                  <a:lnTo>
                    <a:pt x="108521" y="308660"/>
                  </a:lnTo>
                  <a:lnTo>
                    <a:pt x="108115" y="308660"/>
                  </a:lnTo>
                  <a:lnTo>
                    <a:pt x="108864" y="309930"/>
                  </a:lnTo>
                  <a:lnTo>
                    <a:pt x="110286" y="312356"/>
                  </a:lnTo>
                  <a:lnTo>
                    <a:pt x="110236" y="313740"/>
                  </a:lnTo>
                  <a:lnTo>
                    <a:pt x="110121" y="314871"/>
                  </a:lnTo>
                  <a:lnTo>
                    <a:pt x="110032" y="316103"/>
                  </a:lnTo>
                  <a:lnTo>
                    <a:pt x="110566" y="316280"/>
                  </a:lnTo>
                  <a:lnTo>
                    <a:pt x="110388" y="317550"/>
                  </a:lnTo>
                  <a:lnTo>
                    <a:pt x="107264" y="317550"/>
                  </a:lnTo>
                  <a:lnTo>
                    <a:pt x="104775" y="316280"/>
                  </a:lnTo>
                  <a:lnTo>
                    <a:pt x="105410" y="315010"/>
                  </a:lnTo>
                  <a:lnTo>
                    <a:pt x="101892" y="313740"/>
                  </a:lnTo>
                  <a:lnTo>
                    <a:pt x="104521" y="316280"/>
                  </a:lnTo>
                  <a:lnTo>
                    <a:pt x="103593" y="316280"/>
                  </a:lnTo>
                  <a:lnTo>
                    <a:pt x="102273" y="315010"/>
                  </a:lnTo>
                  <a:lnTo>
                    <a:pt x="101549" y="317550"/>
                  </a:lnTo>
                  <a:lnTo>
                    <a:pt x="104990" y="320090"/>
                  </a:lnTo>
                  <a:lnTo>
                    <a:pt x="103492" y="321360"/>
                  </a:lnTo>
                  <a:lnTo>
                    <a:pt x="104660" y="322630"/>
                  </a:lnTo>
                  <a:lnTo>
                    <a:pt x="107391" y="325170"/>
                  </a:lnTo>
                  <a:lnTo>
                    <a:pt x="105651" y="323900"/>
                  </a:lnTo>
                  <a:lnTo>
                    <a:pt x="104038" y="323900"/>
                  </a:lnTo>
                  <a:lnTo>
                    <a:pt x="100736" y="323900"/>
                  </a:lnTo>
                  <a:lnTo>
                    <a:pt x="102133" y="327710"/>
                  </a:lnTo>
                  <a:lnTo>
                    <a:pt x="101981" y="328980"/>
                  </a:lnTo>
                  <a:lnTo>
                    <a:pt x="99872" y="326440"/>
                  </a:lnTo>
                  <a:lnTo>
                    <a:pt x="99682" y="325170"/>
                  </a:lnTo>
                  <a:lnTo>
                    <a:pt x="99491" y="323900"/>
                  </a:lnTo>
                  <a:lnTo>
                    <a:pt x="98552" y="322630"/>
                  </a:lnTo>
                  <a:lnTo>
                    <a:pt x="98082" y="322630"/>
                  </a:lnTo>
                  <a:lnTo>
                    <a:pt x="97282" y="325170"/>
                  </a:lnTo>
                  <a:lnTo>
                    <a:pt x="98767" y="326440"/>
                  </a:lnTo>
                  <a:lnTo>
                    <a:pt x="98615" y="325170"/>
                  </a:lnTo>
                  <a:lnTo>
                    <a:pt x="100888" y="327710"/>
                  </a:lnTo>
                  <a:lnTo>
                    <a:pt x="101511" y="328980"/>
                  </a:lnTo>
                  <a:lnTo>
                    <a:pt x="100558" y="330250"/>
                  </a:lnTo>
                  <a:lnTo>
                    <a:pt x="93967" y="326440"/>
                  </a:lnTo>
                  <a:lnTo>
                    <a:pt x="96532" y="332790"/>
                  </a:lnTo>
                  <a:lnTo>
                    <a:pt x="90678" y="331520"/>
                  </a:lnTo>
                  <a:lnTo>
                    <a:pt x="91643" y="335330"/>
                  </a:lnTo>
                  <a:lnTo>
                    <a:pt x="86563" y="335330"/>
                  </a:lnTo>
                  <a:lnTo>
                    <a:pt x="85153" y="337870"/>
                  </a:lnTo>
                  <a:lnTo>
                    <a:pt x="91071" y="340410"/>
                  </a:lnTo>
                  <a:lnTo>
                    <a:pt x="84772" y="339140"/>
                  </a:lnTo>
                  <a:lnTo>
                    <a:pt x="90309" y="342950"/>
                  </a:lnTo>
                  <a:lnTo>
                    <a:pt x="83223" y="342950"/>
                  </a:lnTo>
                  <a:lnTo>
                    <a:pt x="84302" y="341680"/>
                  </a:lnTo>
                  <a:lnTo>
                    <a:pt x="83045" y="341680"/>
                  </a:lnTo>
                  <a:lnTo>
                    <a:pt x="81711" y="342950"/>
                  </a:lnTo>
                  <a:lnTo>
                    <a:pt x="82753" y="342950"/>
                  </a:lnTo>
                  <a:lnTo>
                    <a:pt x="84353" y="346760"/>
                  </a:lnTo>
                  <a:lnTo>
                    <a:pt x="77076" y="342950"/>
                  </a:lnTo>
                  <a:lnTo>
                    <a:pt x="78651" y="346760"/>
                  </a:lnTo>
                  <a:lnTo>
                    <a:pt x="77355" y="344220"/>
                  </a:lnTo>
                  <a:lnTo>
                    <a:pt x="77685" y="346760"/>
                  </a:lnTo>
                  <a:lnTo>
                    <a:pt x="74866" y="348030"/>
                  </a:lnTo>
                  <a:lnTo>
                    <a:pt x="78625" y="351840"/>
                  </a:lnTo>
                  <a:lnTo>
                    <a:pt x="76238" y="351840"/>
                  </a:lnTo>
                  <a:lnTo>
                    <a:pt x="76123" y="350570"/>
                  </a:lnTo>
                  <a:lnTo>
                    <a:pt x="73914" y="353110"/>
                  </a:lnTo>
                  <a:lnTo>
                    <a:pt x="76657" y="358190"/>
                  </a:lnTo>
                  <a:lnTo>
                    <a:pt x="98856" y="358190"/>
                  </a:lnTo>
                  <a:lnTo>
                    <a:pt x="99923" y="356920"/>
                  </a:lnTo>
                  <a:lnTo>
                    <a:pt x="100164" y="359460"/>
                  </a:lnTo>
                  <a:lnTo>
                    <a:pt x="102082" y="359460"/>
                  </a:lnTo>
                  <a:lnTo>
                    <a:pt x="100977" y="356920"/>
                  </a:lnTo>
                  <a:lnTo>
                    <a:pt x="99872" y="354380"/>
                  </a:lnTo>
                  <a:lnTo>
                    <a:pt x="105130" y="355650"/>
                  </a:lnTo>
                  <a:lnTo>
                    <a:pt x="104724" y="354380"/>
                  </a:lnTo>
                  <a:lnTo>
                    <a:pt x="103911" y="351840"/>
                  </a:lnTo>
                  <a:lnTo>
                    <a:pt x="111620" y="354380"/>
                  </a:lnTo>
                  <a:lnTo>
                    <a:pt x="107022" y="346760"/>
                  </a:lnTo>
                  <a:lnTo>
                    <a:pt x="112649" y="346760"/>
                  </a:lnTo>
                  <a:lnTo>
                    <a:pt x="110998" y="345490"/>
                  </a:lnTo>
                  <a:lnTo>
                    <a:pt x="109804" y="344220"/>
                  </a:lnTo>
                  <a:lnTo>
                    <a:pt x="110756" y="344703"/>
                  </a:lnTo>
                  <a:lnTo>
                    <a:pt x="110515" y="344220"/>
                  </a:lnTo>
                  <a:lnTo>
                    <a:pt x="111328" y="340410"/>
                  </a:lnTo>
                  <a:lnTo>
                    <a:pt x="111607" y="339140"/>
                  </a:lnTo>
                  <a:lnTo>
                    <a:pt x="119075" y="336600"/>
                  </a:lnTo>
                  <a:lnTo>
                    <a:pt x="123596" y="332790"/>
                  </a:lnTo>
                  <a:lnTo>
                    <a:pt x="125145" y="331520"/>
                  </a:lnTo>
                  <a:lnTo>
                    <a:pt x="122897" y="330250"/>
                  </a:lnTo>
                  <a:lnTo>
                    <a:pt x="120650" y="328980"/>
                  </a:lnTo>
                  <a:lnTo>
                    <a:pt x="116154" y="326440"/>
                  </a:lnTo>
                  <a:lnTo>
                    <a:pt x="121323" y="326440"/>
                  </a:lnTo>
                  <a:lnTo>
                    <a:pt x="123812" y="328980"/>
                  </a:lnTo>
                  <a:lnTo>
                    <a:pt x="123342" y="326440"/>
                  </a:lnTo>
                  <a:lnTo>
                    <a:pt x="123101" y="325170"/>
                  </a:lnTo>
                  <a:lnTo>
                    <a:pt x="122631" y="322630"/>
                  </a:lnTo>
                  <a:lnTo>
                    <a:pt x="128663" y="321360"/>
                  </a:lnTo>
                  <a:lnTo>
                    <a:pt x="128193" y="317550"/>
                  </a:lnTo>
                  <a:lnTo>
                    <a:pt x="128041" y="316280"/>
                  </a:lnTo>
                  <a:lnTo>
                    <a:pt x="128562" y="317550"/>
                  </a:lnTo>
                  <a:lnTo>
                    <a:pt x="129197" y="317550"/>
                  </a:lnTo>
                  <a:lnTo>
                    <a:pt x="131775" y="318820"/>
                  </a:lnTo>
                  <a:lnTo>
                    <a:pt x="131330" y="316280"/>
                  </a:lnTo>
                  <a:lnTo>
                    <a:pt x="131102" y="315010"/>
                  </a:lnTo>
                  <a:lnTo>
                    <a:pt x="133832" y="315010"/>
                  </a:lnTo>
                  <a:lnTo>
                    <a:pt x="132778" y="313740"/>
                  </a:lnTo>
                  <a:lnTo>
                    <a:pt x="130911" y="311492"/>
                  </a:lnTo>
                  <a:lnTo>
                    <a:pt x="130911" y="314871"/>
                  </a:lnTo>
                  <a:lnTo>
                    <a:pt x="129400" y="313740"/>
                  </a:lnTo>
                  <a:lnTo>
                    <a:pt x="129959" y="313740"/>
                  </a:lnTo>
                  <a:lnTo>
                    <a:pt x="130911" y="314871"/>
                  </a:lnTo>
                  <a:lnTo>
                    <a:pt x="130911" y="311492"/>
                  </a:lnTo>
                  <a:lnTo>
                    <a:pt x="130670" y="311200"/>
                  </a:lnTo>
                  <a:lnTo>
                    <a:pt x="133146" y="312356"/>
                  </a:lnTo>
                  <a:lnTo>
                    <a:pt x="135369" y="311200"/>
                  </a:lnTo>
                  <a:lnTo>
                    <a:pt x="132651" y="309930"/>
                  </a:lnTo>
                  <a:lnTo>
                    <a:pt x="134658" y="309930"/>
                  </a:lnTo>
                  <a:lnTo>
                    <a:pt x="133235" y="307390"/>
                  </a:lnTo>
                  <a:lnTo>
                    <a:pt x="135356" y="307390"/>
                  </a:lnTo>
                  <a:lnTo>
                    <a:pt x="134226" y="306120"/>
                  </a:lnTo>
                  <a:lnTo>
                    <a:pt x="133108" y="304850"/>
                  </a:lnTo>
                  <a:lnTo>
                    <a:pt x="138125" y="306120"/>
                  </a:lnTo>
                  <a:lnTo>
                    <a:pt x="136906" y="304850"/>
                  </a:lnTo>
                  <a:lnTo>
                    <a:pt x="134467" y="302310"/>
                  </a:lnTo>
                  <a:lnTo>
                    <a:pt x="138341" y="306120"/>
                  </a:lnTo>
                  <a:lnTo>
                    <a:pt x="139153" y="302310"/>
                  </a:lnTo>
                  <a:lnTo>
                    <a:pt x="138976" y="302133"/>
                  </a:lnTo>
                  <a:lnTo>
                    <a:pt x="139598" y="301040"/>
                  </a:lnTo>
                  <a:lnTo>
                    <a:pt x="141008" y="302310"/>
                  </a:lnTo>
                  <a:lnTo>
                    <a:pt x="141592" y="301040"/>
                  </a:lnTo>
                  <a:lnTo>
                    <a:pt x="141452" y="299770"/>
                  </a:lnTo>
                  <a:lnTo>
                    <a:pt x="139331" y="298500"/>
                  </a:lnTo>
                  <a:lnTo>
                    <a:pt x="145186" y="299770"/>
                  </a:lnTo>
                  <a:lnTo>
                    <a:pt x="139141" y="293420"/>
                  </a:lnTo>
                  <a:lnTo>
                    <a:pt x="137934" y="292150"/>
                  </a:lnTo>
                  <a:lnTo>
                    <a:pt x="144589" y="295960"/>
                  </a:lnTo>
                  <a:lnTo>
                    <a:pt x="144449" y="293420"/>
                  </a:lnTo>
                  <a:lnTo>
                    <a:pt x="144487" y="290880"/>
                  </a:lnTo>
                  <a:lnTo>
                    <a:pt x="144691" y="288759"/>
                  </a:lnTo>
                  <a:lnTo>
                    <a:pt x="148158" y="290880"/>
                  </a:lnTo>
                  <a:lnTo>
                    <a:pt x="148170" y="288340"/>
                  </a:lnTo>
                  <a:lnTo>
                    <a:pt x="144729" y="288340"/>
                  </a:lnTo>
                  <a:lnTo>
                    <a:pt x="145503" y="284530"/>
                  </a:lnTo>
                  <a:lnTo>
                    <a:pt x="148183" y="287197"/>
                  </a:lnTo>
                  <a:lnTo>
                    <a:pt x="148183" y="287070"/>
                  </a:lnTo>
                  <a:lnTo>
                    <a:pt x="146583" y="284530"/>
                  </a:lnTo>
                  <a:lnTo>
                    <a:pt x="145796" y="283260"/>
                  </a:lnTo>
                  <a:lnTo>
                    <a:pt x="148336" y="281990"/>
                  </a:lnTo>
                  <a:lnTo>
                    <a:pt x="149275" y="281990"/>
                  </a:lnTo>
                  <a:lnTo>
                    <a:pt x="149771" y="283260"/>
                  </a:lnTo>
                  <a:lnTo>
                    <a:pt x="150291" y="284530"/>
                  </a:lnTo>
                  <a:lnTo>
                    <a:pt x="150304" y="281990"/>
                  </a:lnTo>
                  <a:lnTo>
                    <a:pt x="150317" y="280720"/>
                  </a:lnTo>
                  <a:lnTo>
                    <a:pt x="153822" y="279450"/>
                  </a:lnTo>
                  <a:lnTo>
                    <a:pt x="153187" y="276910"/>
                  </a:lnTo>
                  <a:lnTo>
                    <a:pt x="153555" y="276910"/>
                  </a:lnTo>
                  <a:lnTo>
                    <a:pt x="150558" y="275640"/>
                  </a:lnTo>
                  <a:lnTo>
                    <a:pt x="149987" y="273100"/>
                  </a:lnTo>
                  <a:lnTo>
                    <a:pt x="149707" y="271907"/>
                  </a:lnTo>
                  <a:lnTo>
                    <a:pt x="152641" y="274370"/>
                  </a:lnTo>
                  <a:lnTo>
                    <a:pt x="150825" y="269290"/>
                  </a:lnTo>
                  <a:lnTo>
                    <a:pt x="156133" y="274142"/>
                  </a:lnTo>
                  <a:lnTo>
                    <a:pt x="155651" y="273100"/>
                  </a:lnTo>
                  <a:lnTo>
                    <a:pt x="154444" y="271830"/>
                  </a:lnTo>
                  <a:lnTo>
                    <a:pt x="155067" y="271830"/>
                  </a:lnTo>
                  <a:lnTo>
                    <a:pt x="155841" y="273100"/>
                  </a:lnTo>
                  <a:lnTo>
                    <a:pt x="156883" y="274370"/>
                  </a:lnTo>
                  <a:lnTo>
                    <a:pt x="156959" y="271830"/>
                  </a:lnTo>
                  <a:lnTo>
                    <a:pt x="154736" y="270560"/>
                  </a:lnTo>
                  <a:lnTo>
                    <a:pt x="155714" y="269290"/>
                  </a:lnTo>
                  <a:lnTo>
                    <a:pt x="156565" y="270560"/>
                  </a:lnTo>
                  <a:lnTo>
                    <a:pt x="156705" y="270560"/>
                  </a:lnTo>
                  <a:lnTo>
                    <a:pt x="157607" y="271830"/>
                  </a:lnTo>
                  <a:lnTo>
                    <a:pt x="155257" y="268020"/>
                  </a:lnTo>
                  <a:lnTo>
                    <a:pt x="156768" y="266750"/>
                  </a:lnTo>
                  <a:lnTo>
                    <a:pt x="157226" y="268020"/>
                  </a:lnTo>
                  <a:lnTo>
                    <a:pt x="157734" y="268020"/>
                  </a:lnTo>
                  <a:lnTo>
                    <a:pt x="158838" y="266750"/>
                  </a:lnTo>
                  <a:lnTo>
                    <a:pt x="156464" y="262940"/>
                  </a:lnTo>
                  <a:lnTo>
                    <a:pt x="155676" y="261670"/>
                  </a:lnTo>
                  <a:lnTo>
                    <a:pt x="158762" y="261670"/>
                  </a:lnTo>
                  <a:lnTo>
                    <a:pt x="161988" y="264210"/>
                  </a:lnTo>
                  <a:lnTo>
                    <a:pt x="160477" y="261670"/>
                  </a:lnTo>
                  <a:lnTo>
                    <a:pt x="163728" y="262940"/>
                  </a:lnTo>
                  <a:lnTo>
                    <a:pt x="163601" y="261670"/>
                  </a:lnTo>
                  <a:lnTo>
                    <a:pt x="161734" y="260400"/>
                  </a:lnTo>
                  <a:lnTo>
                    <a:pt x="162509" y="260400"/>
                  </a:lnTo>
                  <a:lnTo>
                    <a:pt x="160832" y="257860"/>
                  </a:lnTo>
                  <a:lnTo>
                    <a:pt x="162496" y="257860"/>
                  </a:lnTo>
                  <a:lnTo>
                    <a:pt x="163258" y="259130"/>
                  </a:lnTo>
                  <a:lnTo>
                    <a:pt x="164007" y="256590"/>
                  </a:lnTo>
                  <a:lnTo>
                    <a:pt x="162039" y="256590"/>
                  </a:lnTo>
                  <a:lnTo>
                    <a:pt x="161137" y="255320"/>
                  </a:lnTo>
                  <a:lnTo>
                    <a:pt x="157962" y="254050"/>
                  </a:lnTo>
                  <a:lnTo>
                    <a:pt x="159931" y="254050"/>
                  </a:lnTo>
                  <a:lnTo>
                    <a:pt x="160566" y="252780"/>
                  </a:lnTo>
                  <a:lnTo>
                    <a:pt x="162801" y="252780"/>
                  </a:lnTo>
                  <a:lnTo>
                    <a:pt x="161467" y="250240"/>
                  </a:lnTo>
                  <a:lnTo>
                    <a:pt x="162788" y="250240"/>
                  </a:lnTo>
                  <a:lnTo>
                    <a:pt x="163944" y="251510"/>
                  </a:lnTo>
                  <a:lnTo>
                    <a:pt x="165379" y="252336"/>
                  </a:lnTo>
                  <a:lnTo>
                    <a:pt x="164642" y="251510"/>
                  </a:lnTo>
                  <a:lnTo>
                    <a:pt x="167881" y="251510"/>
                  </a:lnTo>
                  <a:lnTo>
                    <a:pt x="167093" y="250240"/>
                  </a:lnTo>
                  <a:lnTo>
                    <a:pt x="166560" y="249389"/>
                  </a:lnTo>
                  <a:lnTo>
                    <a:pt x="167678" y="250240"/>
                  </a:lnTo>
                  <a:lnTo>
                    <a:pt x="168059" y="250240"/>
                  </a:lnTo>
                  <a:lnTo>
                    <a:pt x="166370" y="249097"/>
                  </a:lnTo>
                  <a:lnTo>
                    <a:pt x="166306" y="248970"/>
                  </a:lnTo>
                  <a:lnTo>
                    <a:pt x="167614" y="248970"/>
                  </a:lnTo>
                  <a:lnTo>
                    <a:pt x="168884" y="250240"/>
                  </a:lnTo>
                  <a:lnTo>
                    <a:pt x="170281" y="248970"/>
                  </a:lnTo>
                  <a:lnTo>
                    <a:pt x="165671" y="247954"/>
                  </a:lnTo>
                  <a:lnTo>
                    <a:pt x="165519" y="247700"/>
                  </a:lnTo>
                  <a:lnTo>
                    <a:pt x="165608" y="247942"/>
                  </a:lnTo>
                  <a:lnTo>
                    <a:pt x="164566" y="247700"/>
                  </a:lnTo>
                  <a:lnTo>
                    <a:pt x="167487" y="246430"/>
                  </a:lnTo>
                  <a:lnTo>
                    <a:pt x="167932" y="247700"/>
                  </a:lnTo>
                  <a:lnTo>
                    <a:pt x="168059" y="247700"/>
                  </a:lnTo>
                  <a:lnTo>
                    <a:pt x="170141" y="246430"/>
                  </a:lnTo>
                  <a:lnTo>
                    <a:pt x="169011" y="243890"/>
                  </a:lnTo>
                  <a:lnTo>
                    <a:pt x="171157" y="242620"/>
                  </a:lnTo>
                  <a:lnTo>
                    <a:pt x="174548" y="245084"/>
                  </a:lnTo>
                  <a:lnTo>
                    <a:pt x="175018" y="243890"/>
                  </a:lnTo>
                  <a:lnTo>
                    <a:pt x="174637" y="242620"/>
                  </a:lnTo>
                  <a:lnTo>
                    <a:pt x="173507" y="238810"/>
                  </a:lnTo>
                  <a:lnTo>
                    <a:pt x="175831" y="237540"/>
                  </a:lnTo>
                  <a:lnTo>
                    <a:pt x="175196" y="237540"/>
                  </a:lnTo>
                  <a:lnTo>
                    <a:pt x="172377" y="235000"/>
                  </a:lnTo>
                  <a:lnTo>
                    <a:pt x="170967" y="233730"/>
                  </a:lnTo>
                  <a:lnTo>
                    <a:pt x="178562" y="237540"/>
                  </a:lnTo>
                  <a:lnTo>
                    <a:pt x="177253" y="235000"/>
                  </a:lnTo>
                  <a:lnTo>
                    <a:pt x="177380" y="235000"/>
                  </a:lnTo>
                  <a:lnTo>
                    <a:pt x="179463" y="237540"/>
                  </a:lnTo>
                  <a:lnTo>
                    <a:pt x="179031" y="236270"/>
                  </a:lnTo>
                  <a:lnTo>
                    <a:pt x="180809" y="236270"/>
                  </a:lnTo>
                  <a:lnTo>
                    <a:pt x="180581" y="235000"/>
                  </a:lnTo>
                  <a:lnTo>
                    <a:pt x="180225" y="233070"/>
                  </a:lnTo>
                  <a:lnTo>
                    <a:pt x="180340" y="229920"/>
                  </a:lnTo>
                  <a:lnTo>
                    <a:pt x="181292" y="231190"/>
                  </a:lnTo>
                  <a:lnTo>
                    <a:pt x="182930" y="231190"/>
                  </a:lnTo>
                  <a:lnTo>
                    <a:pt x="183235" y="229920"/>
                  </a:lnTo>
                  <a:lnTo>
                    <a:pt x="183527" y="228650"/>
                  </a:lnTo>
                  <a:lnTo>
                    <a:pt x="184734" y="228650"/>
                  </a:lnTo>
                  <a:lnTo>
                    <a:pt x="183807" y="227380"/>
                  </a:lnTo>
                  <a:lnTo>
                    <a:pt x="184378" y="227380"/>
                  </a:lnTo>
                  <a:lnTo>
                    <a:pt x="182486" y="226110"/>
                  </a:lnTo>
                  <a:lnTo>
                    <a:pt x="186296" y="226110"/>
                  </a:lnTo>
                  <a:lnTo>
                    <a:pt x="186880" y="223570"/>
                  </a:lnTo>
                  <a:lnTo>
                    <a:pt x="187223" y="221030"/>
                  </a:lnTo>
                  <a:lnTo>
                    <a:pt x="190131" y="219837"/>
                  </a:lnTo>
                  <a:lnTo>
                    <a:pt x="190766" y="221030"/>
                  </a:lnTo>
                  <a:lnTo>
                    <a:pt x="190944" y="221030"/>
                  </a:lnTo>
                  <a:lnTo>
                    <a:pt x="191236" y="219760"/>
                  </a:lnTo>
                  <a:lnTo>
                    <a:pt x="191528" y="218490"/>
                  </a:lnTo>
                  <a:lnTo>
                    <a:pt x="189471" y="217220"/>
                  </a:lnTo>
                  <a:lnTo>
                    <a:pt x="188315" y="217220"/>
                  </a:lnTo>
                  <a:lnTo>
                    <a:pt x="187388" y="215950"/>
                  </a:lnTo>
                  <a:lnTo>
                    <a:pt x="186956" y="214680"/>
                  </a:lnTo>
                  <a:lnTo>
                    <a:pt x="187363" y="213410"/>
                  </a:lnTo>
                  <a:lnTo>
                    <a:pt x="187909" y="215950"/>
                  </a:lnTo>
                  <a:lnTo>
                    <a:pt x="190449" y="215950"/>
                  </a:lnTo>
                  <a:lnTo>
                    <a:pt x="191833" y="217220"/>
                  </a:lnTo>
                  <a:lnTo>
                    <a:pt x="191198" y="215950"/>
                  </a:lnTo>
                  <a:lnTo>
                    <a:pt x="190652" y="215950"/>
                  </a:lnTo>
                  <a:lnTo>
                    <a:pt x="190017" y="214680"/>
                  </a:lnTo>
                  <a:lnTo>
                    <a:pt x="194284" y="217220"/>
                  </a:lnTo>
                  <a:lnTo>
                    <a:pt x="190296" y="214680"/>
                  </a:lnTo>
                  <a:lnTo>
                    <a:pt x="188302" y="213410"/>
                  </a:lnTo>
                  <a:lnTo>
                    <a:pt x="186309" y="212140"/>
                  </a:lnTo>
                  <a:lnTo>
                    <a:pt x="189776" y="212140"/>
                  </a:lnTo>
                  <a:lnTo>
                    <a:pt x="190715" y="213410"/>
                  </a:lnTo>
                  <a:lnTo>
                    <a:pt x="190627" y="212140"/>
                  </a:lnTo>
                  <a:lnTo>
                    <a:pt x="189712" y="210870"/>
                  </a:lnTo>
                  <a:lnTo>
                    <a:pt x="190449" y="210870"/>
                  </a:lnTo>
                  <a:lnTo>
                    <a:pt x="192862" y="212140"/>
                  </a:lnTo>
                  <a:lnTo>
                    <a:pt x="191020" y="212140"/>
                  </a:lnTo>
                  <a:lnTo>
                    <a:pt x="192811" y="213410"/>
                  </a:lnTo>
                  <a:lnTo>
                    <a:pt x="193344" y="212140"/>
                  </a:lnTo>
                  <a:lnTo>
                    <a:pt x="192201" y="210870"/>
                  </a:lnTo>
                  <a:lnTo>
                    <a:pt x="189928" y="208330"/>
                  </a:lnTo>
                  <a:lnTo>
                    <a:pt x="192722" y="209600"/>
                  </a:lnTo>
                  <a:lnTo>
                    <a:pt x="193052" y="209600"/>
                  </a:lnTo>
                  <a:lnTo>
                    <a:pt x="192671" y="210870"/>
                  </a:lnTo>
                  <a:lnTo>
                    <a:pt x="193001" y="210870"/>
                  </a:lnTo>
                  <a:lnTo>
                    <a:pt x="196240" y="212140"/>
                  </a:lnTo>
                  <a:lnTo>
                    <a:pt x="196443" y="212140"/>
                  </a:lnTo>
                  <a:lnTo>
                    <a:pt x="198716" y="210870"/>
                  </a:lnTo>
                  <a:lnTo>
                    <a:pt x="197739" y="210870"/>
                  </a:lnTo>
                  <a:lnTo>
                    <a:pt x="195275" y="208330"/>
                  </a:lnTo>
                  <a:lnTo>
                    <a:pt x="192811" y="205790"/>
                  </a:lnTo>
                  <a:lnTo>
                    <a:pt x="198145" y="208241"/>
                  </a:lnTo>
                  <a:lnTo>
                    <a:pt x="198361" y="208330"/>
                  </a:lnTo>
                  <a:lnTo>
                    <a:pt x="198043" y="207746"/>
                  </a:lnTo>
                  <a:lnTo>
                    <a:pt x="197586" y="205790"/>
                  </a:lnTo>
                  <a:lnTo>
                    <a:pt x="199999" y="207060"/>
                  </a:lnTo>
                  <a:lnTo>
                    <a:pt x="200977" y="208330"/>
                  </a:lnTo>
                  <a:lnTo>
                    <a:pt x="202755" y="208330"/>
                  </a:lnTo>
                  <a:lnTo>
                    <a:pt x="201269" y="205790"/>
                  </a:lnTo>
                  <a:lnTo>
                    <a:pt x="205206" y="208330"/>
                  </a:lnTo>
                  <a:lnTo>
                    <a:pt x="203009" y="205790"/>
                  </a:lnTo>
                  <a:lnTo>
                    <a:pt x="203835" y="205790"/>
                  </a:lnTo>
                  <a:lnTo>
                    <a:pt x="203758" y="205498"/>
                  </a:lnTo>
                  <a:lnTo>
                    <a:pt x="203022" y="204520"/>
                  </a:lnTo>
                  <a:lnTo>
                    <a:pt x="201891" y="201980"/>
                  </a:lnTo>
                  <a:lnTo>
                    <a:pt x="201333" y="200710"/>
                  </a:lnTo>
                  <a:lnTo>
                    <a:pt x="208838" y="204520"/>
                  </a:lnTo>
                  <a:lnTo>
                    <a:pt x="206717" y="199707"/>
                  </a:lnTo>
                  <a:lnTo>
                    <a:pt x="206603" y="199351"/>
                  </a:lnTo>
                  <a:lnTo>
                    <a:pt x="206489" y="198170"/>
                  </a:lnTo>
                  <a:lnTo>
                    <a:pt x="206375" y="196900"/>
                  </a:lnTo>
                  <a:lnTo>
                    <a:pt x="203936" y="194360"/>
                  </a:lnTo>
                  <a:lnTo>
                    <a:pt x="203885" y="193090"/>
                  </a:lnTo>
                  <a:lnTo>
                    <a:pt x="203822" y="191820"/>
                  </a:lnTo>
                  <a:lnTo>
                    <a:pt x="205511" y="191820"/>
                  </a:lnTo>
                  <a:lnTo>
                    <a:pt x="206387" y="194360"/>
                  </a:lnTo>
                  <a:lnTo>
                    <a:pt x="208229" y="194360"/>
                  </a:lnTo>
                  <a:lnTo>
                    <a:pt x="208521" y="193090"/>
                  </a:lnTo>
                  <a:lnTo>
                    <a:pt x="208229" y="191820"/>
                  </a:lnTo>
                  <a:lnTo>
                    <a:pt x="208800" y="193090"/>
                  </a:lnTo>
                  <a:lnTo>
                    <a:pt x="210908" y="193090"/>
                  </a:lnTo>
                  <a:close/>
                </a:path>
                <a:path w="763904" h="534670">
                  <a:moveTo>
                    <a:pt x="211505" y="196126"/>
                  </a:moveTo>
                  <a:lnTo>
                    <a:pt x="211366" y="195948"/>
                  </a:lnTo>
                  <a:lnTo>
                    <a:pt x="211112" y="195719"/>
                  </a:lnTo>
                  <a:lnTo>
                    <a:pt x="210718" y="195389"/>
                  </a:lnTo>
                  <a:lnTo>
                    <a:pt x="211505" y="196126"/>
                  </a:lnTo>
                  <a:close/>
                </a:path>
                <a:path w="763904" h="534670">
                  <a:moveTo>
                    <a:pt x="211747" y="380415"/>
                  </a:moveTo>
                  <a:lnTo>
                    <a:pt x="211150" y="380415"/>
                  </a:lnTo>
                  <a:lnTo>
                    <a:pt x="211289" y="380682"/>
                  </a:lnTo>
                  <a:lnTo>
                    <a:pt x="211747" y="380415"/>
                  </a:lnTo>
                  <a:close/>
                </a:path>
                <a:path w="763904" h="534670">
                  <a:moveTo>
                    <a:pt x="212140" y="196888"/>
                  </a:moveTo>
                  <a:lnTo>
                    <a:pt x="212128" y="196697"/>
                  </a:lnTo>
                  <a:lnTo>
                    <a:pt x="211518" y="196126"/>
                  </a:lnTo>
                  <a:lnTo>
                    <a:pt x="212140" y="196888"/>
                  </a:lnTo>
                  <a:close/>
                </a:path>
                <a:path w="763904" h="534670">
                  <a:moveTo>
                    <a:pt x="212217" y="197662"/>
                  </a:moveTo>
                  <a:lnTo>
                    <a:pt x="212178" y="197205"/>
                  </a:lnTo>
                  <a:lnTo>
                    <a:pt x="211645" y="197002"/>
                  </a:lnTo>
                  <a:lnTo>
                    <a:pt x="208534" y="195745"/>
                  </a:lnTo>
                  <a:lnTo>
                    <a:pt x="209651" y="197231"/>
                  </a:lnTo>
                  <a:lnTo>
                    <a:pt x="210146" y="197002"/>
                  </a:lnTo>
                  <a:lnTo>
                    <a:pt x="212217" y="197662"/>
                  </a:lnTo>
                  <a:close/>
                </a:path>
                <a:path w="763904" h="534670">
                  <a:moveTo>
                    <a:pt x="212547" y="197358"/>
                  </a:moveTo>
                  <a:lnTo>
                    <a:pt x="212140" y="196888"/>
                  </a:lnTo>
                  <a:lnTo>
                    <a:pt x="212242" y="197231"/>
                  </a:lnTo>
                  <a:lnTo>
                    <a:pt x="212547" y="197358"/>
                  </a:lnTo>
                  <a:close/>
                </a:path>
                <a:path w="763904" h="534670">
                  <a:moveTo>
                    <a:pt x="212585" y="194360"/>
                  </a:moveTo>
                  <a:lnTo>
                    <a:pt x="212445" y="193090"/>
                  </a:lnTo>
                  <a:lnTo>
                    <a:pt x="211543" y="190550"/>
                  </a:lnTo>
                  <a:lnTo>
                    <a:pt x="211442" y="189280"/>
                  </a:lnTo>
                  <a:lnTo>
                    <a:pt x="210959" y="189280"/>
                  </a:lnTo>
                  <a:lnTo>
                    <a:pt x="210896" y="188010"/>
                  </a:lnTo>
                  <a:lnTo>
                    <a:pt x="205778" y="184200"/>
                  </a:lnTo>
                  <a:lnTo>
                    <a:pt x="209880" y="190550"/>
                  </a:lnTo>
                  <a:lnTo>
                    <a:pt x="210654" y="191820"/>
                  </a:lnTo>
                  <a:lnTo>
                    <a:pt x="211937" y="193090"/>
                  </a:lnTo>
                  <a:lnTo>
                    <a:pt x="212585" y="194360"/>
                  </a:lnTo>
                  <a:close/>
                </a:path>
                <a:path w="763904" h="534670">
                  <a:moveTo>
                    <a:pt x="213906" y="191236"/>
                  </a:moveTo>
                  <a:lnTo>
                    <a:pt x="211810" y="189280"/>
                  </a:lnTo>
                  <a:lnTo>
                    <a:pt x="211442" y="189280"/>
                  </a:lnTo>
                  <a:lnTo>
                    <a:pt x="212991" y="190550"/>
                  </a:lnTo>
                  <a:lnTo>
                    <a:pt x="213169" y="191820"/>
                  </a:lnTo>
                  <a:lnTo>
                    <a:pt x="213868" y="193090"/>
                  </a:lnTo>
                  <a:lnTo>
                    <a:pt x="213906" y="191236"/>
                  </a:lnTo>
                  <a:close/>
                </a:path>
                <a:path w="763904" h="534670">
                  <a:moveTo>
                    <a:pt x="214401" y="189280"/>
                  </a:moveTo>
                  <a:lnTo>
                    <a:pt x="212420" y="186740"/>
                  </a:lnTo>
                  <a:lnTo>
                    <a:pt x="211340" y="186740"/>
                  </a:lnTo>
                  <a:lnTo>
                    <a:pt x="213207" y="188010"/>
                  </a:lnTo>
                  <a:lnTo>
                    <a:pt x="213410" y="189280"/>
                  </a:lnTo>
                  <a:lnTo>
                    <a:pt x="213944" y="190487"/>
                  </a:lnTo>
                  <a:lnTo>
                    <a:pt x="214401" y="189280"/>
                  </a:lnTo>
                  <a:close/>
                </a:path>
                <a:path w="763904" h="534670">
                  <a:moveTo>
                    <a:pt x="214541" y="191820"/>
                  </a:moveTo>
                  <a:lnTo>
                    <a:pt x="213944" y="190487"/>
                  </a:lnTo>
                  <a:lnTo>
                    <a:pt x="213906" y="191236"/>
                  </a:lnTo>
                  <a:lnTo>
                    <a:pt x="214541" y="191820"/>
                  </a:lnTo>
                  <a:close/>
                </a:path>
                <a:path w="763904" h="534670">
                  <a:moveTo>
                    <a:pt x="216027" y="190360"/>
                  </a:moveTo>
                  <a:lnTo>
                    <a:pt x="215938" y="189928"/>
                  </a:lnTo>
                  <a:lnTo>
                    <a:pt x="215798" y="190131"/>
                  </a:lnTo>
                  <a:lnTo>
                    <a:pt x="216027" y="190360"/>
                  </a:lnTo>
                  <a:close/>
                </a:path>
                <a:path w="763904" h="534670">
                  <a:moveTo>
                    <a:pt x="216306" y="189636"/>
                  </a:moveTo>
                  <a:lnTo>
                    <a:pt x="215722" y="189001"/>
                  </a:lnTo>
                  <a:lnTo>
                    <a:pt x="215938" y="189928"/>
                  </a:lnTo>
                  <a:lnTo>
                    <a:pt x="216077" y="189776"/>
                  </a:lnTo>
                  <a:lnTo>
                    <a:pt x="216306" y="189636"/>
                  </a:lnTo>
                  <a:close/>
                </a:path>
                <a:path w="763904" h="534670">
                  <a:moveTo>
                    <a:pt x="216382" y="190690"/>
                  </a:moveTo>
                  <a:lnTo>
                    <a:pt x="216242" y="190550"/>
                  </a:lnTo>
                  <a:lnTo>
                    <a:pt x="216027" y="190360"/>
                  </a:lnTo>
                  <a:lnTo>
                    <a:pt x="216128" y="190804"/>
                  </a:lnTo>
                  <a:lnTo>
                    <a:pt x="216382" y="190690"/>
                  </a:lnTo>
                  <a:close/>
                </a:path>
                <a:path w="763904" h="534670">
                  <a:moveTo>
                    <a:pt x="266306" y="368134"/>
                  </a:moveTo>
                  <a:lnTo>
                    <a:pt x="266268" y="367741"/>
                  </a:lnTo>
                  <a:lnTo>
                    <a:pt x="265861" y="368515"/>
                  </a:lnTo>
                  <a:lnTo>
                    <a:pt x="266141" y="368388"/>
                  </a:lnTo>
                  <a:lnTo>
                    <a:pt x="266306" y="368134"/>
                  </a:lnTo>
                  <a:close/>
                </a:path>
                <a:path w="763904" h="534670">
                  <a:moveTo>
                    <a:pt x="276453" y="360095"/>
                  </a:moveTo>
                  <a:lnTo>
                    <a:pt x="276034" y="360095"/>
                  </a:lnTo>
                  <a:lnTo>
                    <a:pt x="275780" y="361340"/>
                  </a:lnTo>
                  <a:lnTo>
                    <a:pt x="276453" y="360095"/>
                  </a:lnTo>
                  <a:close/>
                </a:path>
                <a:path w="763904" h="534670">
                  <a:moveTo>
                    <a:pt x="298183" y="340410"/>
                  </a:moveTo>
                  <a:lnTo>
                    <a:pt x="297408" y="340042"/>
                  </a:lnTo>
                  <a:lnTo>
                    <a:pt x="297230" y="342315"/>
                  </a:lnTo>
                  <a:lnTo>
                    <a:pt x="298183" y="340410"/>
                  </a:lnTo>
                  <a:close/>
                </a:path>
                <a:path w="763904" h="534670">
                  <a:moveTo>
                    <a:pt x="299529" y="341045"/>
                  </a:moveTo>
                  <a:lnTo>
                    <a:pt x="299148" y="338505"/>
                  </a:lnTo>
                  <a:lnTo>
                    <a:pt x="298183" y="340410"/>
                  </a:lnTo>
                  <a:lnTo>
                    <a:pt x="299529" y="341045"/>
                  </a:lnTo>
                  <a:close/>
                </a:path>
                <a:path w="763904" h="534670">
                  <a:moveTo>
                    <a:pt x="345338" y="302945"/>
                  </a:moveTo>
                  <a:close/>
                </a:path>
                <a:path w="763904" h="534670">
                  <a:moveTo>
                    <a:pt x="366687" y="287705"/>
                  </a:moveTo>
                  <a:lnTo>
                    <a:pt x="335508" y="287705"/>
                  </a:lnTo>
                  <a:lnTo>
                    <a:pt x="329412" y="287705"/>
                  </a:lnTo>
                  <a:lnTo>
                    <a:pt x="328129" y="287705"/>
                  </a:lnTo>
                  <a:lnTo>
                    <a:pt x="328930" y="290245"/>
                  </a:lnTo>
                  <a:lnTo>
                    <a:pt x="326364" y="290245"/>
                  </a:lnTo>
                  <a:lnTo>
                    <a:pt x="326136" y="288975"/>
                  </a:lnTo>
                  <a:lnTo>
                    <a:pt x="325615" y="288975"/>
                  </a:lnTo>
                  <a:lnTo>
                    <a:pt x="324662" y="292785"/>
                  </a:lnTo>
                  <a:lnTo>
                    <a:pt x="322770" y="294055"/>
                  </a:lnTo>
                  <a:lnTo>
                    <a:pt x="322821" y="291515"/>
                  </a:lnTo>
                  <a:lnTo>
                    <a:pt x="316331" y="294055"/>
                  </a:lnTo>
                  <a:lnTo>
                    <a:pt x="317461" y="300405"/>
                  </a:lnTo>
                  <a:lnTo>
                    <a:pt x="313753" y="305485"/>
                  </a:lnTo>
                  <a:lnTo>
                    <a:pt x="310921" y="301675"/>
                  </a:lnTo>
                  <a:lnTo>
                    <a:pt x="305854" y="302945"/>
                  </a:lnTo>
                  <a:lnTo>
                    <a:pt x="303364" y="304215"/>
                  </a:lnTo>
                  <a:lnTo>
                    <a:pt x="303034" y="304215"/>
                  </a:lnTo>
                  <a:lnTo>
                    <a:pt x="296646" y="308025"/>
                  </a:lnTo>
                  <a:lnTo>
                    <a:pt x="295160" y="315645"/>
                  </a:lnTo>
                  <a:lnTo>
                    <a:pt x="290703" y="320725"/>
                  </a:lnTo>
                  <a:lnTo>
                    <a:pt x="284124" y="319455"/>
                  </a:lnTo>
                  <a:lnTo>
                    <a:pt x="277672" y="328345"/>
                  </a:lnTo>
                  <a:lnTo>
                    <a:pt x="270344" y="330885"/>
                  </a:lnTo>
                  <a:lnTo>
                    <a:pt x="271716" y="330885"/>
                  </a:lnTo>
                  <a:lnTo>
                    <a:pt x="272453" y="334695"/>
                  </a:lnTo>
                  <a:lnTo>
                    <a:pt x="271754" y="334695"/>
                  </a:lnTo>
                  <a:lnTo>
                    <a:pt x="269862" y="335965"/>
                  </a:lnTo>
                  <a:lnTo>
                    <a:pt x="270154" y="341045"/>
                  </a:lnTo>
                  <a:lnTo>
                    <a:pt x="267703" y="337235"/>
                  </a:lnTo>
                  <a:lnTo>
                    <a:pt x="268211" y="337235"/>
                  </a:lnTo>
                  <a:lnTo>
                    <a:pt x="264629" y="334695"/>
                  </a:lnTo>
                  <a:lnTo>
                    <a:pt x="262623" y="337235"/>
                  </a:lnTo>
                  <a:lnTo>
                    <a:pt x="260477" y="338505"/>
                  </a:lnTo>
                  <a:lnTo>
                    <a:pt x="263613" y="343585"/>
                  </a:lnTo>
                  <a:lnTo>
                    <a:pt x="257124" y="344855"/>
                  </a:lnTo>
                  <a:lnTo>
                    <a:pt x="252539" y="349935"/>
                  </a:lnTo>
                  <a:lnTo>
                    <a:pt x="248513" y="353745"/>
                  </a:lnTo>
                  <a:lnTo>
                    <a:pt x="243713" y="355015"/>
                  </a:lnTo>
                  <a:lnTo>
                    <a:pt x="243281" y="356285"/>
                  </a:lnTo>
                  <a:lnTo>
                    <a:pt x="241642" y="357555"/>
                  </a:lnTo>
                  <a:lnTo>
                    <a:pt x="241223" y="360095"/>
                  </a:lnTo>
                  <a:lnTo>
                    <a:pt x="239407" y="357555"/>
                  </a:lnTo>
                  <a:lnTo>
                    <a:pt x="233248" y="361365"/>
                  </a:lnTo>
                  <a:lnTo>
                    <a:pt x="229184" y="365175"/>
                  </a:lnTo>
                  <a:lnTo>
                    <a:pt x="228765" y="362635"/>
                  </a:lnTo>
                  <a:lnTo>
                    <a:pt x="226098" y="365175"/>
                  </a:lnTo>
                  <a:lnTo>
                    <a:pt x="230987" y="372795"/>
                  </a:lnTo>
                  <a:lnTo>
                    <a:pt x="228765" y="374065"/>
                  </a:lnTo>
                  <a:lnTo>
                    <a:pt x="225247" y="371525"/>
                  </a:lnTo>
                  <a:lnTo>
                    <a:pt x="220853" y="375335"/>
                  </a:lnTo>
                  <a:lnTo>
                    <a:pt x="213956" y="375335"/>
                  </a:lnTo>
                  <a:lnTo>
                    <a:pt x="212178" y="382955"/>
                  </a:lnTo>
                  <a:lnTo>
                    <a:pt x="211836" y="381685"/>
                  </a:lnTo>
                  <a:lnTo>
                    <a:pt x="211289" y="380682"/>
                  </a:lnTo>
                  <a:lnTo>
                    <a:pt x="209613" y="381685"/>
                  </a:lnTo>
                  <a:lnTo>
                    <a:pt x="201841" y="384225"/>
                  </a:lnTo>
                  <a:lnTo>
                    <a:pt x="203644" y="386207"/>
                  </a:lnTo>
                  <a:lnTo>
                    <a:pt x="201701" y="391845"/>
                  </a:lnTo>
                  <a:lnTo>
                    <a:pt x="200456" y="395655"/>
                  </a:lnTo>
                  <a:lnTo>
                    <a:pt x="198958" y="393115"/>
                  </a:lnTo>
                  <a:lnTo>
                    <a:pt x="199351" y="396925"/>
                  </a:lnTo>
                  <a:lnTo>
                    <a:pt x="199936" y="398195"/>
                  </a:lnTo>
                  <a:lnTo>
                    <a:pt x="197815" y="402005"/>
                  </a:lnTo>
                  <a:lnTo>
                    <a:pt x="196913" y="402005"/>
                  </a:lnTo>
                  <a:lnTo>
                    <a:pt x="195732" y="400735"/>
                  </a:lnTo>
                  <a:lnTo>
                    <a:pt x="197091" y="399465"/>
                  </a:lnTo>
                  <a:lnTo>
                    <a:pt x="193903" y="400735"/>
                  </a:lnTo>
                  <a:lnTo>
                    <a:pt x="197154" y="403275"/>
                  </a:lnTo>
                  <a:lnTo>
                    <a:pt x="193484" y="404545"/>
                  </a:lnTo>
                  <a:lnTo>
                    <a:pt x="193281" y="402005"/>
                  </a:lnTo>
                  <a:lnTo>
                    <a:pt x="190868" y="404545"/>
                  </a:lnTo>
                  <a:lnTo>
                    <a:pt x="191693" y="404545"/>
                  </a:lnTo>
                  <a:lnTo>
                    <a:pt x="191846" y="407085"/>
                  </a:lnTo>
                  <a:lnTo>
                    <a:pt x="191185" y="409625"/>
                  </a:lnTo>
                  <a:lnTo>
                    <a:pt x="187071" y="410895"/>
                  </a:lnTo>
                  <a:lnTo>
                    <a:pt x="186905" y="410692"/>
                  </a:lnTo>
                  <a:lnTo>
                    <a:pt x="186905" y="428675"/>
                  </a:lnTo>
                  <a:lnTo>
                    <a:pt x="186143" y="429945"/>
                  </a:lnTo>
                  <a:lnTo>
                    <a:pt x="184505" y="429945"/>
                  </a:lnTo>
                  <a:lnTo>
                    <a:pt x="184023" y="428675"/>
                  </a:lnTo>
                  <a:lnTo>
                    <a:pt x="186905" y="428675"/>
                  </a:lnTo>
                  <a:lnTo>
                    <a:pt x="186905" y="410692"/>
                  </a:lnTo>
                  <a:lnTo>
                    <a:pt x="185039" y="408355"/>
                  </a:lnTo>
                  <a:lnTo>
                    <a:pt x="185762" y="409625"/>
                  </a:lnTo>
                  <a:lnTo>
                    <a:pt x="185915" y="412165"/>
                  </a:lnTo>
                  <a:lnTo>
                    <a:pt x="184086" y="413435"/>
                  </a:lnTo>
                  <a:lnTo>
                    <a:pt x="183261" y="412165"/>
                  </a:lnTo>
                  <a:lnTo>
                    <a:pt x="183400" y="410895"/>
                  </a:lnTo>
                  <a:lnTo>
                    <a:pt x="182638" y="411289"/>
                  </a:lnTo>
                  <a:lnTo>
                    <a:pt x="182638" y="432485"/>
                  </a:lnTo>
                  <a:lnTo>
                    <a:pt x="181508" y="433755"/>
                  </a:lnTo>
                  <a:lnTo>
                    <a:pt x="182600" y="432485"/>
                  </a:lnTo>
                  <a:lnTo>
                    <a:pt x="182638" y="411289"/>
                  </a:lnTo>
                  <a:lnTo>
                    <a:pt x="179997" y="412610"/>
                  </a:lnTo>
                  <a:lnTo>
                    <a:pt x="179997" y="418515"/>
                  </a:lnTo>
                  <a:lnTo>
                    <a:pt x="174879" y="418515"/>
                  </a:lnTo>
                  <a:lnTo>
                    <a:pt x="174396" y="417245"/>
                  </a:lnTo>
                  <a:lnTo>
                    <a:pt x="174002" y="417245"/>
                  </a:lnTo>
                  <a:lnTo>
                    <a:pt x="177025" y="414705"/>
                  </a:lnTo>
                  <a:lnTo>
                    <a:pt x="178498" y="413956"/>
                  </a:lnTo>
                  <a:lnTo>
                    <a:pt x="179997" y="418515"/>
                  </a:lnTo>
                  <a:lnTo>
                    <a:pt x="179997" y="412610"/>
                  </a:lnTo>
                  <a:lnTo>
                    <a:pt x="178993" y="413105"/>
                  </a:lnTo>
                  <a:lnTo>
                    <a:pt x="177698" y="412165"/>
                  </a:lnTo>
                  <a:lnTo>
                    <a:pt x="174993" y="413435"/>
                  </a:lnTo>
                  <a:lnTo>
                    <a:pt x="174510" y="408355"/>
                  </a:lnTo>
                  <a:lnTo>
                    <a:pt x="173888" y="412165"/>
                  </a:lnTo>
                  <a:lnTo>
                    <a:pt x="173418" y="418515"/>
                  </a:lnTo>
                  <a:lnTo>
                    <a:pt x="170256" y="419785"/>
                  </a:lnTo>
                  <a:lnTo>
                    <a:pt x="169697" y="418515"/>
                  </a:lnTo>
                  <a:lnTo>
                    <a:pt x="168668" y="418515"/>
                  </a:lnTo>
                  <a:lnTo>
                    <a:pt x="168338" y="419785"/>
                  </a:lnTo>
                  <a:lnTo>
                    <a:pt x="167144" y="419785"/>
                  </a:lnTo>
                  <a:lnTo>
                    <a:pt x="166458" y="421055"/>
                  </a:lnTo>
                  <a:lnTo>
                    <a:pt x="165709" y="421055"/>
                  </a:lnTo>
                  <a:lnTo>
                    <a:pt x="165404" y="420839"/>
                  </a:lnTo>
                  <a:lnTo>
                    <a:pt x="165404" y="421055"/>
                  </a:lnTo>
                  <a:lnTo>
                    <a:pt x="165112" y="422148"/>
                  </a:lnTo>
                  <a:lnTo>
                    <a:pt x="165112" y="424865"/>
                  </a:lnTo>
                  <a:lnTo>
                    <a:pt x="165112" y="425030"/>
                  </a:lnTo>
                  <a:lnTo>
                    <a:pt x="165112" y="424865"/>
                  </a:lnTo>
                  <a:lnTo>
                    <a:pt x="165112" y="422148"/>
                  </a:lnTo>
                  <a:lnTo>
                    <a:pt x="165061" y="422325"/>
                  </a:lnTo>
                  <a:lnTo>
                    <a:pt x="164223" y="422325"/>
                  </a:lnTo>
                  <a:lnTo>
                    <a:pt x="164376" y="423595"/>
                  </a:lnTo>
                  <a:lnTo>
                    <a:pt x="163817" y="422325"/>
                  </a:lnTo>
                  <a:lnTo>
                    <a:pt x="164261" y="421055"/>
                  </a:lnTo>
                  <a:lnTo>
                    <a:pt x="165404" y="421055"/>
                  </a:lnTo>
                  <a:lnTo>
                    <a:pt x="165404" y="420839"/>
                  </a:lnTo>
                  <a:lnTo>
                    <a:pt x="163982" y="419785"/>
                  </a:lnTo>
                  <a:lnTo>
                    <a:pt x="162166" y="422325"/>
                  </a:lnTo>
                  <a:lnTo>
                    <a:pt x="160883" y="423595"/>
                  </a:lnTo>
                  <a:lnTo>
                    <a:pt x="162902" y="426135"/>
                  </a:lnTo>
                  <a:lnTo>
                    <a:pt x="161023" y="426135"/>
                  </a:lnTo>
                  <a:lnTo>
                    <a:pt x="164071" y="427405"/>
                  </a:lnTo>
                  <a:lnTo>
                    <a:pt x="164795" y="426135"/>
                  </a:lnTo>
                  <a:lnTo>
                    <a:pt x="165100" y="426135"/>
                  </a:lnTo>
                  <a:lnTo>
                    <a:pt x="165100" y="425894"/>
                  </a:lnTo>
                  <a:lnTo>
                    <a:pt x="165188" y="426135"/>
                  </a:lnTo>
                  <a:lnTo>
                    <a:pt x="165354" y="425907"/>
                  </a:lnTo>
                  <a:lnTo>
                    <a:pt x="165506" y="425907"/>
                  </a:lnTo>
                  <a:lnTo>
                    <a:pt x="165455" y="425780"/>
                  </a:lnTo>
                  <a:lnTo>
                    <a:pt x="166141" y="424865"/>
                  </a:lnTo>
                  <a:lnTo>
                    <a:pt x="167093" y="423595"/>
                  </a:lnTo>
                  <a:lnTo>
                    <a:pt x="168046" y="422325"/>
                  </a:lnTo>
                  <a:lnTo>
                    <a:pt x="168071" y="424865"/>
                  </a:lnTo>
                  <a:lnTo>
                    <a:pt x="167894" y="426135"/>
                  </a:lnTo>
                  <a:lnTo>
                    <a:pt x="165506" y="426135"/>
                  </a:lnTo>
                  <a:lnTo>
                    <a:pt x="166128" y="428675"/>
                  </a:lnTo>
                  <a:lnTo>
                    <a:pt x="166700" y="429945"/>
                  </a:lnTo>
                  <a:lnTo>
                    <a:pt x="166903" y="431215"/>
                  </a:lnTo>
                  <a:lnTo>
                    <a:pt x="162610" y="429945"/>
                  </a:lnTo>
                  <a:lnTo>
                    <a:pt x="158000" y="431215"/>
                  </a:lnTo>
                  <a:lnTo>
                    <a:pt x="155905" y="429945"/>
                  </a:lnTo>
                  <a:lnTo>
                    <a:pt x="153301" y="433755"/>
                  </a:lnTo>
                  <a:lnTo>
                    <a:pt x="149428" y="436524"/>
                  </a:lnTo>
                  <a:lnTo>
                    <a:pt x="149428" y="462965"/>
                  </a:lnTo>
                  <a:lnTo>
                    <a:pt x="143751" y="465340"/>
                  </a:lnTo>
                  <a:lnTo>
                    <a:pt x="144094" y="462965"/>
                  </a:lnTo>
                  <a:lnTo>
                    <a:pt x="144284" y="461695"/>
                  </a:lnTo>
                  <a:lnTo>
                    <a:pt x="146735" y="460425"/>
                  </a:lnTo>
                  <a:lnTo>
                    <a:pt x="149428" y="462965"/>
                  </a:lnTo>
                  <a:lnTo>
                    <a:pt x="149428" y="436524"/>
                  </a:lnTo>
                  <a:lnTo>
                    <a:pt x="147967" y="437565"/>
                  </a:lnTo>
                  <a:lnTo>
                    <a:pt x="149263" y="443915"/>
                  </a:lnTo>
                  <a:lnTo>
                    <a:pt x="148678" y="445185"/>
                  </a:lnTo>
                  <a:lnTo>
                    <a:pt x="147027" y="443915"/>
                  </a:lnTo>
                  <a:lnTo>
                    <a:pt x="146215" y="442849"/>
                  </a:lnTo>
                  <a:lnTo>
                    <a:pt x="145732" y="443915"/>
                  </a:lnTo>
                  <a:lnTo>
                    <a:pt x="143103" y="445350"/>
                  </a:lnTo>
                  <a:lnTo>
                    <a:pt x="143103" y="450265"/>
                  </a:lnTo>
                  <a:lnTo>
                    <a:pt x="139331" y="450265"/>
                  </a:lnTo>
                  <a:lnTo>
                    <a:pt x="140296" y="448995"/>
                  </a:lnTo>
                  <a:lnTo>
                    <a:pt x="141554" y="447357"/>
                  </a:lnTo>
                  <a:lnTo>
                    <a:pt x="143103" y="450265"/>
                  </a:lnTo>
                  <a:lnTo>
                    <a:pt x="143103" y="445350"/>
                  </a:lnTo>
                  <a:lnTo>
                    <a:pt x="141071" y="446455"/>
                  </a:lnTo>
                  <a:lnTo>
                    <a:pt x="141414" y="447116"/>
                  </a:lnTo>
                  <a:lnTo>
                    <a:pt x="139052" y="448995"/>
                  </a:lnTo>
                  <a:lnTo>
                    <a:pt x="138760" y="447725"/>
                  </a:lnTo>
                  <a:lnTo>
                    <a:pt x="133108" y="451535"/>
                  </a:lnTo>
                  <a:lnTo>
                    <a:pt x="130492" y="457885"/>
                  </a:lnTo>
                  <a:lnTo>
                    <a:pt x="127508" y="462965"/>
                  </a:lnTo>
                  <a:lnTo>
                    <a:pt x="120777" y="466775"/>
                  </a:lnTo>
                  <a:lnTo>
                    <a:pt x="122580" y="466775"/>
                  </a:lnTo>
                  <a:lnTo>
                    <a:pt x="115138" y="471855"/>
                  </a:lnTo>
                  <a:lnTo>
                    <a:pt x="108737" y="478205"/>
                  </a:lnTo>
                  <a:lnTo>
                    <a:pt x="102120" y="484555"/>
                  </a:lnTo>
                  <a:lnTo>
                    <a:pt x="94005" y="488365"/>
                  </a:lnTo>
                  <a:lnTo>
                    <a:pt x="90792" y="489635"/>
                  </a:lnTo>
                  <a:lnTo>
                    <a:pt x="92163" y="492175"/>
                  </a:lnTo>
                  <a:lnTo>
                    <a:pt x="92036" y="493445"/>
                  </a:lnTo>
                  <a:lnTo>
                    <a:pt x="113296" y="493445"/>
                  </a:lnTo>
                  <a:lnTo>
                    <a:pt x="113118" y="490905"/>
                  </a:lnTo>
                  <a:lnTo>
                    <a:pt x="117792" y="492175"/>
                  </a:lnTo>
                  <a:lnTo>
                    <a:pt x="115062" y="495985"/>
                  </a:lnTo>
                  <a:lnTo>
                    <a:pt x="118211" y="498525"/>
                  </a:lnTo>
                  <a:lnTo>
                    <a:pt x="115912" y="495985"/>
                  </a:lnTo>
                  <a:lnTo>
                    <a:pt x="119583" y="493445"/>
                  </a:lnTo>
                  <a:lnTo>
                    <a:pt x="117055" y="490905"/>
                  </a:lnTo>
                  <a:lnTo>
                    <a:pt x="120256" y="492175"/>
                  </a:lnTo>
                  <a:lnTo>
                    <a:pt x="119189" y="490905"/>
                  </a:lnTo>
                  <a:lnTo>
                    <a:pt x="122250" y="493445"/>
                  </a:lnTo>
                  <a:lnTo>
                    <a:pt x="120700" y="490905"/>
                  </a:lnTo>
                  <a:lnTo>
                    <a:pt x="119138" y="488365"/>
                  </a:lnTo>
                  <a:lnTo>
                    <a:pt x="123139" y="490905"/>
                  </a:lnTo>
                  <a:lnTo>
                    <a:pt x="122618" y="488365"/>
                  </a:lnTo>
                  <a:lnTo>
                    <a:pt x="122351" y="487095"/>
                  </a:lnTo>
                  <a:lnTo>
                    <a:pt x="126288" y="487095"/>
                  </a:lnTo>
                  <a:lnTo>
                    <a:pt x="126111" y="490905"/>
                  </a:lnTo>
                  <a:lnTo>
                    <a:pt x="127558" y="487121"/>
                  </a:lnTo>
                  <a:lnTo>
                    <a:pt x="126555" y="484555"/>
                  </a:lnTo>
                  <a:lnTo>
                    <a:pt x="128854" y="480745"/>
                  </a:lnTo>
                  <a:lnTo>
                    <a:pt x="129832" y="485825"/>
                  </a:lnTo>
                  <a:lnTo>
                    <a:pt x="132168" y="485825"/>
                  </a:lnTo>
                  <a:lnTo>
                    <a:pt x="133375" y="483285"/>
                  </a:lnTo>
                  <a:lnTo>
                    <a:pt x="132791" y="480745"/>
                  </a:lnTo>
                  <a:lnTo>
                    <a:pt x="132499" y="479475"/>
                  </a:lnTo>
                  <a:lnTo>
                    <a:pt x="134010" y="478205"/>
                  </a:lnTo>
                  <a:lnTo>
                    <a:pt x="134531" y="479475"/>
                  </a:lnTo>
                  <a:lnTo>
                    <a:pt x="135166" y="479475"/>
                  </a:lnTo>
                  <a:lnTo>
                    <a:pt x="135153" y="478205"/>
                  </a:lnTo>
                  <a:lnTo>
                    <a:pt x="135153" y="475665"/>
                  </a:lnTo>
                  <a:lnTo>
                    <a:pt x="141008" y="474395"/>
                  </a:lnTo>
                  <a:lnTo>
                    <a:pt x="140830" y="469887"/>
                  </a:lnTo>
                  <a:lnTo>
                    <a:pt x="140093" y="469315"/>
                  </a:lnTo>
                  <a:lnTo>
                    <a:pt x="138747" y="468045"/>
                  </a:lnTo>
                  <a:lnTo>
                    <a:pt x="137909" y="466775"/>
                  </a:lnTo>
                  <a:lnTo>
                    <a:pt x="138988" y="465505"/>
                  </a:lnTo>
                  <a:lnTo>
                    <a:pt x="138417" y="462965"/>
                  </a:lnTo>
                  <a:lnTo>
                    <a:pt x="140500" y="464235"/>
                  </a:lnTo>
                  <a:lnTo>
                    <a:pt x="139750" y="464235"/>
                  </a:lnTo>
                  <a:lnTo>
                    <a:pt x="140360" y="465505"/>
                  </a:lnTo>
                  <a:lnTo>
                    <a:pt x="140550" y="466775"/>
                  </a:lnTo>
                  <a:lnTo>
                    <a:pt x="141020" y="464235"/>
                  </a:lnTo>
                  <a:lnTo>
                    <a:pt x="143624" y="466153"/>
                  </a:lnTo>
                  <a:lnTo>
                    <a:pt x="143725" y="465505"/>
                  </a:lnTo>
                  <a:lnTo>
                    <a:pt x="147802" y="465505"/>
                  </a:lnTo>
                  <a:lnTo>
                    <a:pt x="144373" y="466699"/>
                  </a:lnTo>
                  <a:lnTo>
                    <a:pt x="144145" y="466775"/>
                  </a:lnTo>
                  <a:lnTo>
                    <a:pt x="149936" y="469315"/>
                  </a:lnTo>
                  <a:lnTo>
                    <a:pt x="142709" y="468122"/>
                  </a:lnTo>
                  <a:lnTo>
                    <a:pt x="143535" y="466775"/>
                  </a:lnTo>
                  <a:lnTo>
                    <a:pt x="140550" y="466775"/>
                  </a:lnTo>
                  <a:lnTo>
                    <a:pt x="140220" y="466775"/>
                  </a:lnTo>
                  <a:lnTo>
                    <a:pt x="141973" y="469315"/>
                  </a:lnTo>
                  <a:lnTo>
                    <a:pt x="142646" y="468236"/>
                  </a:lnTo>
                  <a:lnTo>
                    <a:pt x="148082" y="470585"/>
                  </a:lnTo>
                  <a:lnTo>
                    <a:pt x="150228" y="469315"/>
                  </a:lnTo>
                  <a:lnTo>
                    <a:pt x="152387" y="468045"/>
                  </a:lnTo>
                  <a:lnTo>
                    <a:pt x="150939" y="465505"/>
                  </a:lnTo>
                  <a:lnTo>
                    <a:pt x="155270" y="464235"/>
                  </a:lnTo>
                  <a:lnTo>
                    <a:pt x="154800" y="461695"/>
                  </a:lnTo>
                  <a:lnTo>
                    <a:pt x="153085" y="461695"/>
                  </a:lnTo>
                  <a:lnTo>
                    <a:pt x="152857" y="460425"/>
                  </a:lnTo>
                  <a:lnTo>
                    <a:pt x="152615" y="459155"/>
                  </a:lnTo>
                  <a:lnTo>
                    <a:pt x="155397" y="456615"/>
                  </a:lnTo>
                  <a:lnTo>
                    <a:pt x="158750" y="457885"/>
                  </a:lnTo>
                  <a:lnTo>
                    <a:pt x="161709" y="457885"/>
                  </a:lnTo>
                  <a:lnTo>
                    <a:pt x="162496" y="456615"/>
                  </a:lnTo>
                  <a:lnTo>
                    <a:pt x="163271" y="455345"/>
                  </a:lnTo>
                  <a:lnTo>
                    <a:pt x="162712" y="452805"/>
                  </a:lnTo>
                  <a:lnTo>
                    <a:pt x="161010" y="450265"/>
                  </a:lnTo>
                  <a:lnTo>
                    <a:pt x="160159" y="448995"/>
                  </a:lnTo>
                  <a:lnTo>
                    <a:pt x="164439" y="448995"/>
                  </a:lnTo>
                  <a:lnTo>
                    <a:pt x="166128" y="452805"/>
                  </a:lnTo>
                  <a:lnTo>
                    <a:pt x="169938" y="450265"/>
                  </a:lnTo>
                  <a:lnTo>
                    <a:pt x="168021" y="448957"/>
                  </a:lnTo>
                  <a:lnTo>
                    <a:pt x="164388" y="446455"/>
                  </a:lnTo>
                  <a:lnTo>
                    <a:pt x="169189" y="445338"/>
                  </a:lnTo>
                  <a:lnTo>
                    <a:pt x="169011" y="445185"/>
                  </a:lnTo>
                  <a:lnTo>
                    <a:pt x="170865" y="443915"/>
                  </a:lnTo>
                  <a:lnTo>
                    <a:pt x="173558" y="446455"/>
                  </a:lnTo>
                  <a:lnTo>
                    <a:pt x="175831" y="443915"/>
                  </a:lnTo>
                  <a:lnTo>
                    <a:pt x="176974" y="442645"/>
                  </a:lnTo>
                  <a:lnTo>
                    <a:pt x="179463" y="437565"/>
                  </a:lnTo>
                  <a:lnTo>
                    <a:pt x="183222" y="433755"/>
                  </a:lnTo>
                  <a:lnTo>
                    <a:pt x="183680" y="433755"/>
                  </a:lnTo>
                  <a:lnTo>
                    <a:pt x="183680" y="436295"/>
                  </a:lnTo>
                  <a:lnTo>
                    <a:pt x="185369" y="436295"/>
                  </a:lnTo>
                  <a:lnTo>
                    <a:pt x="187833" y="432485"/>
                  </a:lnTo>
                  <a:lnTo>
                    <a:pt x="188658" y="431215"/>
                  </a:lnTo>
                  <a:lnTo>
                    <a:pt x="189471" y="429945"/>
                  </a:lnTo>
                  <a:lnTo>
                    <a:pt x="191947" y="428675"/>
                  </a:lnTo>
                  <a:lnTo>
                    <a:pt x="196913" y="426135"/>
                  </a:lnTo>
                  <a:lnTo>
                    <a:pt x="203415" y="423595"/>
                  </a:lnTo>
                  <a:lnTo>
                    <a:pt x="203403" y="419785"/>
                  </a:lnTo>
                  <a:lnTo>
                    <a:pt x="203885" y="419785"/>
                  </a:lnTo>
                  <a:lnTo>
                    <a:pt x="203974" y="418515"/>
                  </a:lnTo>
                  <a:lnTo>
                    <a:pt x="204076" y="417245"/>
                  </a:lnTo>
                  <a:lnTo>
                    <a:pt x="205066" y="417245"/>
                  </a:lnTo>
                  <a:lnTo>
                    <a:pt x="206692" y="418515"/>
                  </a:lnTo>
                  <a:lnTo>
                    <a:pt x="206578" y="419785"/>
                  </a:lnTo>
                  <a:lnTo>
                    <a:pt x="207505" y="417245"/>
                  </a:lnTo>
                  <a:lnTo>
                    <a:pt x="208432" y="414705"/>
                  </a:lnTo>
                  <a:lnTo>
                    <a:pt x="210718" y="410895"/>
                  </a:lnTo>
                  <a:lnTo>
                    <a:pt x="213017" y="407085"/>
                  </a:lnTo>
                  <a:lnTo>
                    <a:pt x="218871" y="405815"/>
                  </a:lnTo>
                  <a:lnTo>
                    <a:pt x="218719" y="407085"/>
                  </a:lnTo>
                  <a:lnTo>
                    <a:pt x="222415" y="405815"/>
                  </a:lnTo>
                  <a:lnTo>
                    <a:pt x="219735" y="402005"/>
                  </a:lnTo>
                  <a:lnTo>
                    <a:pt x="217957" y="399465"/>
                  </a:lnTo>
                  <a:lnTo>
                    <a:pt x="222478" y="399465"/>
                  </a:lnTo>
                  <a:lnTo>
                    <a:pt x="222313" y="400735"/>
                  </a:lnTo>
                  <a:lnTo>
                    <a:pt x="224091" y="399465"/>
                  </a:lnTo>
                  <a:lnTo>
                    <a:pt x="229438" y="395655"/>
                  </a:lnTo>
                  <a:lnTo>
                    <a:pt x="233743" y="389305"/>
                  </a:lnTo>
                  <a:lnTo>
                    <a:pt x="234607" y="388035"/>
                  </a:lnTo>
                  <a:lnTo>
                    <a:pt x="242417" y="388035"/>
                  </a:lnTo>
                  <a:lnTo>
                    <a:pt x="241147" y="385495"/>
                  </a:lnTo>
                  <a:lnTo>
                    <a:pt x="240525" y="384225"/>
                  </a:lnTo>
                  <a:lnTo>
                    <a:pt x="249948" y="384225"/>
                  </a:lnTo>
                  <a:lnTo>
                    <a:pt x="249059" y="382955"/>
                  </a:lnTo>
                  <a:lnTo>
                    <a:pt x="246430" y="379145"/>
                  </a:lnTo>
                  <a:lnTo>
                    <a:pt x="251993" y="379145"/>
                  </a:lnTo>
                  <a:lnTo>
                    <a:pt x="251650" y="380415"/>
                  </a:lnTo>
                  <a:lnTo>
                    <a:pt x="254850" y="379145"/>
                  </a:lnTo>
                  <a:lnTo>
                    <a:pt x="258064" y="377875"/>
                  </a:lnTo>
                  <a:lnTo>
                    <a:pt x="259600" y="376605"/>
                  </a:lnTo>
                  <a:lnTo>
                    <a:pt x="258292" y="374065"/>
                  </a:lnTo>
                  <a:lnTo>
                    <a:pt x="257644" y="372795"/>
                  </a:lnTo>
                  <a:lnTo>
                    <a:pt x="258914" y="371525"/>
                  </a:lnTo>
                  <a:lnTo>
                    <a:pt x="261010" y="374065"/>
                  </a:lnTo>
                  <a:lnTo>
                    <a:pt x="261010" y="373811"/>
                  </a:lnTo>
                  <a:lnTo>
                    <a:pt x="261480" y="373532"/>
                  </a:lnTo>
                  <a:lnTo>
                    <a:pt x="261035" y="372999"/>
                  </a:lnTo>
                  <a:lnTo>
                    <a:pt x="261073" y="371525"/>
                  </a:lnTo>
                  <a:lnTo>
                    <a:pt x="261150" y="368985"/>
                  </a:lnTo>
                  <a:lnTo>
                    <a:pt x="264795" y="371525"/>
                  </a:lnTo>
                  <a:lnTo>
                    <a:pt x="265861" y="368985"/>
                  </a:lnTo>
                  <a:lnTo>
                    <a:pt x="263613" y="368985"/>
                  </a:lnTo>
                  <a:lnTo>
                    <a:pt x="263118" y="367715"/>
                  </a:lnTo>
                  <a:lnTo>
                    <a:pt x="264668" y="365175"/>
                  </a:lnTo>
                  <a:lnTo>
                    <a:pt x="270548" y="365175"/>
                  </a:lnTo>
                  <a:lnTo>
                    <a:pt x="271665" y="366445"/>
                  </a:lnTo>
                  <a:lnTo>
                    <a:pt x="275767" y="360095"/>
                  </a:lnTo>
                  <a:lnTo>
                    <a:pt x="276034" y="360095"/>
                  </a:lnTo>
                  <a:lnTo>
                    <a:pt x="276555" y="357555"/>
                  </a:lnTo>
                  <a:lnTo>
                    <a:pt x="278218" y="365175"/>
                  </a:lnTo>
                  <a:lnTo>
                    <a:pt x="279171" y="360095"/>
                  </a:lnTo>
                  <a:lnTo>
                    <a:pt x="278320" y="360095"/>
                  </a:lnTo>
                  <a:lnTo>
                    <a:pt x="278168" y="358825"/>
                  </a:lnTo>
                  <a:lnTo>
                    <a:pt x="280479" y="358825"/>
                  </a:lnTo>
                  <a:lnTo>
                    <a:pt x="282117" y="357555"/>
                  </a:lnTo>
                  <a:lnTo>
                    <a:pt x="283756" y="356285"/>
                  </a:lnTo>
                  <a:lnTo>
                    <a:pt x="285661" y="353745"/>
                  </a:lnTo>
                  <a:lnTo>
                    <a:pt x="286588" y="355015"/>
                  </a:lnTo>
                  <a:lnTo>
                    <a:pt x="288950" y="353745"/>
                  </a:lnTo>
                  <a:lnTo>
                    <a:pt x="291312" y="352475"/>
                  </a:lnTo>
                  <a:lnTo>
                    <a:pt x="295109" y="347395"/>
                  </a:lnTo>
                  <a:lnTo>
                    <a:pt x="300050" y="343585"/>
                  </a:lnTo>
                  <a:lnTo>
                    <a:pt x="297637" y="343585"/>
                  </a:lnTo>
                  <a:lnTo>
                    <a:pt x="295630" y="341045"/>
                  </a:lnTo>
                  <a:lnTo>
                    <a:pt x="296837" y="339775"/>
                  </a:lnTo>
                  <a:lnTo>
                    <a:pt x="297408" y="340042"/>
                  </a:lnTo>
                  <a:lnTo>
                    <a:pt x="297421" y="339775"/>
                  </a:lnTo>
                  <a:lnTo>
                    <a:pt x="297522" y="338505"/>
                  </a:lnTo>
                  <a:lnTo>
                    <a:pt x="299605" y="337235"/>
                  </a:lnTo>
                  <a:lnTo>
                    <a:pt x="301180" y="339775"/>
                  </a:lnTo>
                  <a:lnTo>
                    <a:pt x="300824" y="342315"/>
                  </a:lnTo>
                  <a:lnTo>
                    <a:pt x="302310" y="339775"/>
                  </a:lnTo>
                  <a:lnTo>
                    <a:pt x="303072" y="339775"/>
                  </a:lnTo>
                  <a:lnTo>
                    <a:pt x="302895" y="341045"/>
                  </a:lnTo>
                  <a:lnTo>
                    <a:pt x="303568" y="342315"/>
                  </a:lnTo>
                  <a:lnTo>
                    <a:pt x="303161" y="339775"/>
                  </a:lnTo>
                  <a:lnTo>
                    <a:pt x="309537" y="341045"/>
                  </a:lnTo>
                  <a:lnTo>
                    <a:pt x="309219" y="339775"/>
                  </a:lnTo>
                  <a:lnTo>
                    <a:pt x="308559" y="337235"/>
                  </a:lnTo>
                  <a:lnTo>
                    <a:pt x="309321" y="338505"/>
                  </a:lnTo>
                  <a:lnTo>
                    <a:pt x="310959" y="337235"/>
                  </a:lnTo>
                  <a:lnTo>
                    <a:pt x="314236" y="334695"/>
                  </a:lnTo>
                  <a:lnTo>
                    <a:pt x="315722" y="332155"/>
                  </a:lnTo>
                  <a:lnTo>
                    <a:pt x="319608" y="328345"/>
                  </a:lnTo>
                  <a:lnTo>
                    <a:pt x="317842" y="325805"/>
                  </a:lnTo>
                  <a:lnTo>
                    <a:pt x="319811" y="325805"/>
                  </a:lnTo>
                  <a:lnTo>
                    <a:pt x="319519" y="321995"/>
                  </a:lnTo>
                  <a:lnTo>
                    <a:pt x="323062" y="320725"/>
                  </a:lnTo>
                  <a:lnTo>
                    <a:pt x="327787" y="319455"/>
                  </a:lnTo>
                  <a:lnTo>
                    <a:pt x="331190" y="316915"/>
                  </a:lnTo>
                  <a:lnTo>
                    <a:pt x="332790" y="314375"/>
                  </a:lnTo>
                  <a:lnTo>
                    <a:pt x="332270" y="314375"/>
                  </a:lnTo>
                  <a:lnTo>
                    <a:pt x="330377" y="314375"/>
                  </a:lnTo>
                  <a:lnTo>
                    <a:pt x="330415" y="311835"/>
                  </a:lnTo>
                  <a:lnTo>
                    <a:pt x="332270" y="314375"/>
                  </a:lnTo>
                  <a:lnTo>
                    <a:pt x="335661" y="311835"/>
                  </a:lnTo>
                  <a:lnTo>
                    <a:pt x="335013" y="314375"/>
                  </a:lnTo>
                  <a:lnTo>
                    <a:pt x="337680" y="311835"/>
                  </a:lnTo>
                  <a:lnTo>
                    <a:pt x="339013" y="310565"/>
                  </a:lnTo>
                  <a:lnTo>
                    <a:pt x="340144" y="309295"/>
                  </a:lnTo>
                  <a:lnTo>
                    <a:pt x="342582" y="305485"/>
                  </a:lnTo>
                  <a:lnTo>
                    <a:pt x="344208" y="302945"/>
                  </a:lnTo>
                  <a:lnTo>
                    <a:pt x="341985" y="302945"/>
                  </a:lnTo>
                  <a:lnTo>
                    <a:pt x="341757" y="301675"/>
                  </a:lnTo>
                  <a:lnTo>
                    <a:pt x="344690" y="301675"/>
                  </a:lnTo>
                  <a:lnTo>
                    <a:pt x="345313" y="302895"/>
                  </a:lnTo>
                  <a:lnTo>
                    <a:pt x="346748" y="301675"/>
                  </a:lnTo>
                  <a:lnTo>
                    <a:pt x="349732" y="299135"/>
                  </a:lnTo>
                  <a:lnTo>
                    <a:pt x="356184" y="296595"/>
                  </a:lnTo>
                  <a:lnTo>
                    <a:pt x="362229" y="294055"/>
                  </a:lnTo>
                  <a:lnTo>
                    <a:pt x="365480" y="290245"/>
                  </a:lnTo>
                  <a:lnTo>
                    <a:pt x="366687" y="287705"/>
                  </a:lnTo>
                  <a:close/>
                </a:path>
                <a:path w="763904" h="534670">
                  <a:moveTo>
                    <a:pt x="373214" y="260718"/>
                  </a:moveTo>
                  <a:lnTo>
                    <a:pt x="372719" y="260718"/>
                  </a:lnTo>
                  <a:lnTo>
                    <a:pt x="373214" y="260718"/>
                  </a:lnTo>
                  <a:close/>
                </a:path>
                <a:path w="763904" h="534670">
                  <a:moveTo>
                    <a:pt x="402628" y="263131"/>
                  </a:moveTo>
                  <a:lnTo>
                    <a:pt x="402247" y="262890"/>
                  </a:lnTo>
                  <a:lnTo>
                    <a:pt x="402170" y="263575"/>
                  </a:lnTo>
                  <a:lnTo>
                    <a:pt x="402628" y="263131"/>
                  </a:lnTo>
                  <a:close/>
                </a:path>
                <a:path w="763904" h="534670">
                  <a:moveTo>
                    <a:pt x="404495" y="263575"/>
                  </a:moveTo>
                  <a:lnTo>
                    <a:pt x="403491" y="262305"/>
                  </a:lnTo>
                  <a:lnTo>
                    <a:pt x="402628" y="263131"/>
                  </a:lnTo>
                  <a:lnTo>
                    <a:pt x="403339" y="263575"/>
                  </a:lnTo>
                  <a:lnTo>
                    <a:pt x="404495" y="263575"/>
                  </a:lnTo>
                  <a:close/>
                </a:path>
                <a:path w="763904" h="534670">
                  <a:moveTo>
                    <a:pt x="408724" y="235686"/>
                  </a:moveTo>
                  <a:lnTo>
                    <a:pt x="408686" y="232905"/>
                  </a:lnTo>
                  <a:lnTo>
                    <a:pt x="408622" y="234365"/>
                  </a:lnTo>
                  <a:lnTo>
                    <a:pt x="408724" y="235686"/>
                  </a:lnTo>
                  <a:close/>
                </a:path>
                <a:path w="763904" h="534670">
                  <a:moveTo>
                    <a:pt x="411619" y="226745"/>
                  </a:moveTo>
                  <a:lnTo>
                    <a:pt x="410108" y="228015"/>
                  </a:lnTo>
                  <a:lnTo>
                    <a:pt x="406704" y="230555"/>
                  </a:lnTo>
                  <a:lnTo>
                    <a:pt x="407149" y="233095"/>
                  </a:lnTo>
                  <a:lnTo>
                    <a:pt x="407504" y="233095"/>
                  </a:lnTo>
                  <a:lnTo>
                    <a:pt x="407670" y="230555"/>
                  </a:lnTo>
                  <a:lnTo>
                    <a:pt x="408647" y="231825"/>
                  </a:lnTo>
                  <a:lnTo>
                    <a:pt x="408686" y="232905"/>
                  </a:lnTo>
                  <a:lnTo>
                    <a:pt x="410756" y="230555"/>
                  </a:lnTo>
                  <a:lnTo>
                    <a:pt x="411619" y="226745"/>
                  </a:lnTo>
                  <a:close/>
                </a:path>
                <a:path w="763904" h="534670">
                  <a:moveTo>
                    <a:pt x="436460" y="216077"/>
                  </a:moveTo>
                  <a:lnTo>
                    <a:pt x="435724" y="215607"/>
                  </a:lnTo>
                  <a:lnTo>
                    <a:pt x="435965" y="216585"/>
                  </a:lnTo>
                  <a:lnTo>
                    <a:pt x="436460" y="216077"/>
                  </a:lnTo>
                  <a:close/>
                </a:path>
                <a:path w="763904" h="534670">
                  <a:moveTo>
                    <a:pt x="436499" y="214045"/>
                  </a:moveTo>
                  <a:lnTo>
                    <a:pt x="434314" y="212775"/>
                  </a:lnTo>
                  <a:lnTo>
                    <a:pt x="433184" y="214045"/>
                  </a:lnTo>
                  <a:lnTo>
                    <a:pt x="435724" y="215607"/>
                  </a:lnTo>
                  <a:lnTo>
                    <a:pt x="435317" y="214045"/>
                  </a:lnTo>
                  <a:lnTo>
                    <a:pt x="436499" y="214045"/>
                  </a:lnTo>
                  <a:close/>
                </a:path>
                <a:path w="763904" h="534670">
                  <a:moveTo>
                    <a:pt x="462241" y="192455"/>
                  </a:moveTo>
                  <a:lnTo>
                    <a:pt x="462051" y="192455"/>
                  </a:lnTo>
                  <a:lnTo>
                    <a:pt x="462241" y="192455"/>
                  </a:lnTo>
                  <a:close/>
                </a:path>
                <a:path w="763904" h="534670">
                  <a:moveTo>
                    <a:pt x="470077" y="185077"/>
                  </a:moveTo>
                  <a:lnTo>
                    <a:pt x="468909" y="185394"/>
                  </a:lnTo>
                  <a:lnTo>
                    <a:pt x="469150" y="185508"/>
                  </a:lnTo>
                  <a:lnTo>
                    <a:pt x="469366" y="185559"/>
                  </a:lnTo>
                  <a:lnTo>
                    <a:pt x="469595" y="185623"/>
                  </a:lnTo>
                  <a:lnTo>
                    <a:pt x="470077" y="185077"/>
                  </a:lnTo>
                  <a:close/>
                </a:path>
                <a:path w="763904" h="534670">
                  <a:moveTo>
                    <a:pt x="475742" y="208965"/>
                  </a:moveTo>
                  <a:lnTo>
                    <a:pt x="475538" y="208965"/>
                  </a:lnTo>
                  <a:lnTo>
                    <a:pt x="475195" y="210235"/>
                  </a:lnTo>
                  <a:lnTo>
                    <a:pt x="475742" y="208965"/>
                  </a:lnTo>
                  <a:close/>
                </a:path>
                <a:path w="763904" h="534670">
                  <a:moveTo>
                    <a:pt x="486105" y="172186"/>
                  </a:moveTo>
                  <a:lnTo>
                    <a:pt x="485978" y="172110"/>
                  </a:lnTo>
                  <a:lnTo>
                    <a:pt x="485584" y="172872"/>
                  </a:lnTo>
                  <a:lnTo>
                    <a:pt x="485736" y="172961"/>
                  </a:lnTo>
                  <a:lnTo>
                    <a:pt x="485990" y="173024"/>
                  </a:lnTo>
                  <a:lnTo>
                    <a:pt x="486105" y="172186"/>
                  </a:lnTo>
                  <a:close/>
                </a:path>
                <a:path w="763904" h="534670">
                  <a:moveTo>
                    <a:pt x="486943" y="172186"/>
                  </a:moveTo>
                  <a:lnTo>
                    <a:pt x="486168" y="172186"/>
                  </a:lnTo>
                  <a:lnTo>
                    <a:pt x="486359" y="172326"/>
                  </a:lnTo>
                  <a:lnTo>
                    <a:pt x="486943" y="172186"/>
                  </a:lnTo>
                  <a:close/>
                </a:path>
                <a:path w="763904" h="534670">
                  <a:moveTo>
                    <a:pt x="488518" y="199783"/>
                  </a:moveTo>
                  <a:lnTo>
                    <a:pt x="487400" y="199313"/>
                  </a:lnTo>
                  <a:lnTo>
                    <a:pt x="486511" y="199224"/>
                  </a:lnTo>
                  <a:lnTo>
                    <a:pt x="485711" y="199313"/>
                  </a:lnTo>
                  <a:lnTo>
                    <a:pt x="485736" y="199593"/>
                  </a:lnTo>
                  <a:lnTo>
                    <a:pt x="485711" y="199847"/>
                  </a:lnTo>
                  <a:lnTo>
                    <a:pt x="485838" y="200177"/>
                  </a:lnTo>
                  <a:lnTo>
                    <a:pt x="488518" y="199783"/>
                  </a:lnTo>
                  <a:close/>
                </a:path>
                <a:path w="763904" h="534670">
                  <a:moveTo>
                    <a:pt x="492975" y="173405"/>
                  </a:moveTo>
                  <a:lnTo>
                    <a:pt x="492760" y="170865"/>
                  </a:lnTo>
                  <a:lnTo>
                    <a:pt x="490245" y="170865"/>
                  </a:lnTo>
                  <a:lnTo>
                    <a:pt x="491744" y="167055"/>
                  </a:lnTo>
                  <a:lnTo>
                    <a:pt x="490512" y="168325"/>
                  </a:lnTo>
                  <a:lnTo>
                    <a:pt x="489191" y="168325"/>
                  </a:lnTo>
                  <a:lnTo>
                    <a:pt x="490016" y="169595"/>
                  </a:lnTo>
                  <a:lnTo>
                    <a:pt x="488543" y="169595"/>
                  </a:lnTo>
                  <a:lnTo>
                    <a:pt x="488327" y="173405"/>
                  </a:lnTo>
                  <a:lnTo>
                    <a:pt x="492975" y="173405"/>
                  </a:lnTo>
                  <a:close/>
                </a:path>
                <a:path w="763904" h="534670">
                  <a:moveTo>
                    <a:pt x="499846" y="191503"/>
                  </a:moveTo>
                  <a:lnTo>
                    <a:pt x="496722" y="193217"/>
                  </a:lnTo>
                  <a:lnTo>
                    <a:pt x="497700" y="192862"/>
                  </a:lnTo>
                  <a:lnTo>
                    <a:pt x="498830" y="192239"/>
                  </a:lnTo>
                  <a:lnTo>
                    <a:pt x="499846" y="191503"/>
                  </a:lnTo>
                  <a:close/>
                </a:path>
                <a:path w="763904" h="534670">
                  <a:moveTo>
                    <a:pt x="503174" y="156984"/>
                  </a:moveTo>
                  <a:lnTo>
                    <a:pt x="502996" y="156756"/>
                  </a:lnTo>
                  <a:lnTo>
                    <a:pt x="502666" y="156527"/>
                  </a:lnTo>
                  <a:lnTo>
                    <a:pt x="501967" y="156273"/>
                  </a:lnTo>
                  <a:lnTo>
                    <a:pt x="502361" y="156629"/>
                  </a:lnTo>
                  <a:lnTo>
                    <a:pt x="502767" y="156819"/>
                  </a:lnTo>
                  <a:lnTo>
                    <a:pt x="503174" y="156984"/>
                  </a:lnTo>
                  <a:close/>
                </a:path>
                <a:path w="763904" h="534670">
                  <a:moveTo>
                    <a:pt x="503656" y="188645"/>
                  </a:moveTo>
                  <a:lnTo>
                    <a:pt x="476110" y="188645"/>
                  </a:lnTo>
                  <a:lnTo>
                    <a:pt x="467372" y="188645"/>
                  </a:lnTo>
                  <a:lnTo>
                    <a:pt x="464578" y="191185"/>
                  </a:lnTo>
                  <a:lnTo>
                    <a:pt x="462267" y="193725"/>
                  </a:lnTo>
                  <a:lnTo>
                    <a:pt x="462064" y="192506"/>
                  </a:lnTo>
                  <a:lnTo>
                    <a:pt x="457784" y="193725"/>
                  </a:lnTo>
                  <a:lnTo>
                    <a:pt x="463715" y="198805"/>
                  </a:lnTo>
                  <a:lnTo>
                    <a:pt x="458685" y="200075"/>
                  </a:lnTo>
                  <a:lnTo>
                    <a:pt x="454774" y="198805"/>
                  </a:lnTo>
                  <a:lnTo>
                    <a:pt x="459613" y="197535"/>
                  </a:lnTo>
                  <a:lnTo>
                    <a:pt x="457669" y="196265"/>
                  </a:lnTo>
                  <a:lnTo>
                    <a:pt x="453110" y="191185"/>
                  </a:lnTo>
                  <a:lnTo>
                    <a:pt x="453669" y="201345"/>
                  </a:lnTo>
                  <a:lnTo>
                    <a:pt x="448779" y="200075"/>
                  </a:lnTo>
                  <a:lnTo>
                    <a:pt x="449148" y="198805"/>
                  </a:lnTo>
                  <a:lnTo>
                    <a:pt x="445833" y="198805"/>
                  </a:lnTo>
                  <a:lnTo>
                    <a:pt x="445960" y="203885"/>
                  </a:lnTo>
                  <a:lnTo>
                    <a:pt x="442506" y="206425"/>
                  </a:lnTo>
                  <a:lnTo>
                    <a:pt x="442290" y="205155"/>
                  </a:lnTo>
                  <a:lnTo>
                    <a:pt x="441909" y="205155"/>
                  </a:lnTo>
                  <a:lnTo>
                    <a:pt x="441794" y="210235"/>
                  </a:lnTo>
                  <a:lnTo>
                    <a:pt x="438416" y="214045"/>
                  </a:lnTo>
                  <a:lnTo>
                    <a:pt x="436460" y="216077"/>
                  </a:lnTo>
                  <a:lnTo>
                    <a:pt x="437299" y="216585"/>
                  </a:lnTo>
                  <a:lnTo>
                    <a:pt x="435063" y="219125"/>
                  </a:lnTo>
                  <a:lnTo>
                    <a:pt x="433311" y="217855"/>
                  </a:lnTo>
                  <a:lnTo>
                    <a:pt x="430593" y="219125"/>
                  </a:lnTo>
                  <a:lnTo>
                    <a:pt x="429602" y="217855"/>
                  </a:lnTo>
                  <a:lnTo>
                    <a:pt x="428612" y="216585"/>
                  </a:lnTo>
                  <a:lnTo>
                    <a:pt x="431063" y="214045"/>
                  </a:lnTo>
                  <a:lnTo>
                    <a:pt x="427532" y="212775"/>
                  </a:lnTo>
                  <a:lnTo>
                    <a:pt x="427837" y="216585"/>
                  </a:lnTo>
                  <a:lnTo>
                    <a:pt x="426110" y="217855"/>
                  </a:lnTo>
                  <a:lnTo>
                    <a:pt x="425297" y="216585"/>
                  </a:lnTo>
                  <a:lnTo>
                    <a:pt x="421703" y="219125"/>
                  </a:lnTo>
                  <a:lnTo>
                    <a:pt x="424129" y="222935"/>
                  </a:lnTo>
                  <a:lnTo>
                    <a:pt x="419747" y="225475"/>
                  </a:lnTo>
                  <a:lnTo>
                    <a:pt x="420916" y="226745"/>
                  </a:lnTo>
                  <a:lnTo>
                    <a:pt x="421068" y="231825"/>
                  </a:lnTo>
                  <a:lnTo>
                    <a:pt x="420382" y="230555"/>
                  </a:lnTo>
                  <a:lnTo>
                    <a:pt x="417626" y="225475"/>
                  </a:lnTo>
                  <a:lnTo>
                    <a:pt x="417156" y="230555"/>
                  </a:lnTo>
                  <a:lnTo>
                    <a:pt x="413969" y="226745"/>
                  </a:lnTo>
                  <a:lnTo>
                    <a:pt x="413054" y="229285"/>
                  </a:lnTo>
                  <a:lnTo>
                    <a:pt x="411073" y="234365"/>
                  </a:lnTo>
                  <a:lnTo>
                    <a:pt x="408825" y="236905"/>
                  </a:lnTo>
                  <a:lnTo>
                    <a:pt x="408724" y="235686"/>
                  </a:lnTo>
                  <a:lnTo>
                    <a:pt x="407301" y="238175"/>
                  </a:lnTo>
                  <a:lnTo>
                    <a:pt x="404279" y="240715"/>
                  </a:lnTo>
                  <a:lnTo>
                    <a:pt x="400951" y="238175"/>
                  </a:lnTo>
                  <a:lnTo>
                    <a:pt x="397408" y="239445"/>
                  </a:lnTo>
                  <a:lnTo>
                    <a:pt x="393560" y="241985"/>
                  </a:lnTo>
                  <a:lnTo>
                    <a:pt x="389343" y="241985"/>
                  </a:lnTo>
                  <a:lnTo>
                    <a:pt x="385889" y="248335"/>
                  </a:lnTo>
                  <a:lnTo>
                    <a:pt x="378155" y="248335"/>
                  </a:lnTo>
                  <a:lnTo>
                    <a:pt x="372313" y="253415"/>
                  </a:lnTo>
                  <a:lnTo>
                    <a:pt x="378269" y="257225"/>
                  </a:lnTo>
                  <a:lnTo>
                    <a:pt x="372579" y="255333"/>
                  </a:lnTo>
                  <a:lnTo>
                    <a:pt x="372643" y="254990"/>
                  </a:lnTo>
                  <a:lnTo>
                    <a:pt x="371894" y="255117"/>
                  </a:lnTo>
                  <a:lnTo>
                    <a:pt x="370636" y="254685"/>
                  </a:lnTo>
                  <a:lnTo>
                    <a:pt x="371094" y="255231"/>
                  </a:lnTo>
                  <a:lnTo>
                    <a:pt x="369125" y="255536"/>
                  </a:lnTo>
                  <a:lnTo>
                    <a:pt x="371678" y="255943"/>
                  </a:lnTo>
                  <a:lnTo>
                    <a:pt x="372211" y="256578"/>
                  </a:lnTo>
                  <a:lnTo>
                    <a:pt x="367957" y="260705"/>
                  </a:lnTo>
                  <a:lnTo>
                    <a:pt x="372719" y="260718"/>
                  </a:lnTo>
                  <a:lnTo>
                    <a:pt x="371741" y="260019"/>
                  </a:lnTo>
                  <a:lnTo>
                    <a:pt x="372325" y="256717"/>
                  </a:lnTo>
                  <a:lnTo>
                    <a:pt x="374904" y="259765"/>
                  </a:lnTo>
                  <a:lnTo>
                    <a:pt x="373735" y="261035"/>
                  </a:lnTo>
                  <a:lnTo>
                    <a:pt x="363931" y="261035"/>
                  </a:lnTo>
                  <a:lnTo>
                    <a:pt x="366585" y="259765"/>
                  </a:lnTo>
                  <a:lnTo>
                    <a:pt x="365582" y="258495"/>
                  </a:lnTo>
                  <a:lnTo>
                    <a:pt x="362165" y="261035"/>
                  </a:lnTo>
                  <a:lnTo>
                    <a:pt x="362623" y="257225"/>
                  </a:lnTo>
                  <a:lnTo>
                    <a:pt x="359511" y="257225"/>
                  </a:lnTo>
                  <a:lnTo>
                    <a:pt x="361327" y="258495"/>
                  </a:lnTo>
                  <a:lnTo>
                    <a:pt x="360426" y="261035"/>
                  </a:lnTo>
                  <a:lnTo>
                    <a:pt x="358101" y="261035"/>
                  </a:lnTo>
                  <a:lnTo>
                    <a:pt x="362419" y="262305"/>
                  </a:lnTo>
                  <a:lnTo>
                    <a:pt x="360133" y="268655"/>
                  </a:lnTo>
                  <a:lnTo>
                    <a:pt x="359346" y="267385"/>
                  </a:lnTo>
                  <a:lnTo>
                    <a:pt x="355358" y="261035"/>
                  </a:lnTo>
                  <a:lnTo>
                    <a:pt x="353034" y="267385"/>
                  </a:lnTo>
                  <a:lnTo>
                    <a:pt x="353187" y="263575"/>
                  </a:lnTo>
                  <a:lnTo>
                    <a:pt x="351650" y="267385"/>
                  </a:lnTo>
                  <a:lnTo>
                    <a:pt x="344830" y="269925"/>
                  </a:lnTo>
                  <a:lnTo>
                    <a:pt x="345808" y="276275"/>
                  </a:lnTo>
                  <a:lnTo>
                    <a:pt x="344957" y="276275"/>
                  </a:lnTo>
                  <a:lnTo>
                    <a:pt x="343357" y="275005"/>
                  </a:lnTo>
                  <a:lnTo>
                    <a:pt x="344055" y="273735"/>
                  </a:lnTo>
                  <a:lnTo>
                    <a:pt x="338239" y="277545"/>
                  </a:lnTo>
                  <a:lnTo>
                    <a:pt x="335838" y="286435"/>
                  </a:lnTo>
                  <a:lnTo>
                    <a:pt x="367334" y="286435"/>
                  </a:lnTo>
                  <a:lnTo>
                    <a:pt x="368642" y="283895"/>
                  </a:lnTo>
                  <a:lnTo>
                    <a:pt x="371246" y="282625"/>
                  </a:lnTo>
                  <a:lnTo>
                    <a:pt x="368477" y="286435"/>
                  </a:lnTo>
                  <a:lnTo>
                    <a:pt x="371221" y="286435"/>
                  </a:lnTo>
                  <a:lnTo>
                    <a:pt x="372567" y="282625"/>
                  </a:lnTo>
                  <a:lnTo>
                    <a:pt x="373926" y="278815"/>
                  </a:lnTo>
                  <a:lnTo>
                    <a:pt x="380225" y="281355"/>
                  </a:lnTo>
                  <a:lnTo>
                    <a:pt x="381292" y="278815"/>
                  </a:lnTo>
                  <a:lnTo>
                    <a:pt x="382358" y="276275"/>
                  </a:lnTo>
                  <a:lnTo>
                    <a:pt x="382892" y="275005"/>
                  </a:lnTo>
                  <a:lnTo>
                    <a:pt x="388378" y="275005"/>
                  </a:lnTo>
                  <a:lnTo>
                    <a:pt x="392963" y="271195"/>
                  </a:lnTo>
                  <a:lnTo>
                    <a:pt x="395947" y="268655"/>
                  </a:lnTo>
                  <a:lnTo>
                    <a:pt x="397446" y="267385"/>
                  </a:lnTo>
                  <a:lnTo>
                    <a:pt x="402628" y="264845"/>
                  </a:lnTo>
                  <a:lnTo>
                    <a:pt x="401231" y="263575"/>
                  </a:lnTo>
                  <a:lnTo>
                    <a:pt x="401332" y="262305"/>
                  </a:lnTo>
                  <a:lnTo>
                    <a:pt x="402247" y="262890"/>
                  </a:lnTo>
                  <a:lnTo>
                    <a:pt x="402310" y="262305"/>
                  </a:lnTo>
                  <a:lnTo>
                    <a:pt x="408330" y="257225"/>
                  </a:lnTo>
                  <a:lnTo>
                    <a:pt x="409841" y="255955"/>
                  </a:lnTo>
                  <a:lnTo>
                    <a:pt x="418592" y="250875"/>
                  </a:lnTo>
                  <a:lnTo>
                    <a:pt x="427837" y="245795"/>
                  </a:lnTo>
                  <a:lnTo>
                    <a:pt x="436867" y="240715"/>
                  </a:lnTo>
                  <a:lnTo>
                    <a:pt x="441045" y="238175"/>
                  </a:lnTo>
                  <a:lnTo>
                    <a:pt x="439496" y="236905"/>
                  </a:lnTo>
                  <a:lnTo>
                    <a:pt x="433298" y="231825"/>
                  </a:lnTo>
                  <a:lnTo>
                    <a:pt x="440842" y="231825"/>
                  </a:lnTo>
                  <a:lnTo>
                    <a:pt x="441528" y="235635"/>
                  </a:lnTo>
                  <a:lnTo>
                    <a:pt x="446379" y="229285"/>
                  </a:lnTo>
                  <a:lnTo>
                    <a:pt x="452285" y="225475"/>
                  </a:lnTo>
                  <a:lnTo>
                    <a:pt x="458254" y="220395"/>
                  </a:lnTo>
                  <a:lnTo>
                    <a:pt x="459511" y="219125"/>
                  </a:lnTo>
                  <a:lnTo>
                    <a:pt x="463283" y="215315"/>
                  </a:lnTo>
                  <a:lnTo>
                    <a:pt x="463296" y="216585"/>
                  </a:lnTo>
                  <a:lnTo>
                    <a:pt x="463905" y="216585"/>
                  </a:lnTo>
                  <a:lnTo>
                    <a:pt x="463143" y="217855"/>
                  </a:lnTo>
                  <a:lnTo>
                    <a:pt x="466267" y="217855"/>
                  </a:lnTo>
                  <a:lnTo>
                    <a:pt x="467753" y="215315"/>
                  </a:lnTo>
                  <a:lnTo>
                    <a:pt x="469239" y="212775"/>
                  </a:lnTo>
                  <a:lnTo>
                    <a:pt x="468045" y="211505"/>
                  </a:lnTo>
                  <a:lnTo>
                    <a:pt x="469404" y="211505"/>
                  </a:lnTo>
                  <a:lnTo>
                    <a:pt x="469430" y="212775"/>
                  </a:lnTo>
                  <a:lnTo>
                    <a:pt x="473303" y="212775"/>
                  </a:lnTo>
                  <a:lnTo>
                    <a:pt x="473227" y="211505"/>
                  </a:lnTo>
                  <a:lnTo>
                    <a:pt x="472998" y="207695"/>
                  </a:lnTo>
                  <a:lnTo>
                    <a:pt x="475627" y="208915"/>
                  </a:lnTo>
                  <a:lnTo>
                    <a:pt x="477939" y="207695"/>
                  </a:lnTo>
                  <a:lnTo>
                    <a:pt x="480339" y="206425"/>
                  </a:lnTo>
                  <a:lnTo>
                    <a:pt x="477608" y="205155"/>
                  </a:lnTo>
                  <a:lnTo>
                    <a:pt x="481330" y="203885"/>
                  </a:lnTo>
                  <a:lnTo>
                    <a:pt x="482028" y="201345"/>
                  </a:lnTo>
                  <a:lnTo>
                    <a:pt x="482384" y="200075"/>
                  </a:lnTo>
                  <a:lnTo>
                    <a:pt x="485711" y="200075"/>
                  </a:lnTo>
                  <a:lnTo>
                    <a:pt x="485305" y="196265"/>
                  </a:lnTo>
                  <a:lnTo>
                    <a:pt x="491604" y="197535"/>
                  </a:lnTo>
                  <a:lnTo>
                    <a:pt x="490855" y="196265"/>
                  </a:lnTo>
                  <a:lnTo>
                    <a:pt x="489381" y="193725"/>
                  </a:lnTo>
                  <a:lnTo>
                    <a:pt x="491972" y="197535"/>
                  </a:lnTo>
                  <a:lnTo>
                    <a:pt x="496697" y="192455"/>
                  </a:lnTo>
                  <a:lnTo>
                    <a:pt x="497255" y="189915"/>
                  </a:lnTo>
                  <a:lnTo>
                    <a:pt x="497471" y="191185"/>
                  </a:lnTo>
                  <a:lnTo>
                    <a:pt x="499732" y="189915"/>
                  </a:lnTo>
                  <a:lnTo>
                    <a:pt x="499986" y="191414"/>
                  </a:lnTo>
                  <a:lnTo>
                    <a:pt x="499846" y="191516"/>
                  </a:lnTo>
                  <a:lnTo>
                    <a:pt x="499986" y="191439"/>
                  </a:lnTo>
                  <a:lnTo>
                    <a:pt x="500164" y="192455"/>
                  </a:lnTo>
                  <a:lnTo>
                    <a:pt x="502234" y="189915"/>
                  </a:lnTo>
                  <a:lnTo>
                    <a:pt x="503656" y="188645"/>
                  </a:lnTo>
                  <a:close/>
                </a:path>
                <a:path w="763904" h="534670">
                  <a:moveTo>
                    <a:pt x="518210" y="174675"/>
                  </a:moveTo>
                  <a:lnTo>
                    <a:pt x="488264" y="174675"/>
                  </a:lnTo>
                  <a:lnTo>
                    <a:pt x="486003" y="174675"/>
                  </a:lnTo>
                  <a:lnTo>
                    <a:pt x="487108" y="177215"/>
                  </a:lnTo>
                  <a:lnTo>
                    <a:pt x="485635" y="177215"/>
                  </a:lnTo>
                  <a:lnTo>
                    <a:pt x="484238" y="179070"/>
                  </a:lnTo>
                  <a:lnTo>
                    <a:pt x="478726" y="177215"/>
                  </a:lnTo>
                  <a:lnTo>
                    <a:pt x="476681" y="186105"/>
                  </a:lnTo>
                  <a:lnTo>
                    <a:pt x="501853" y="186105"/>
                  </a:lnTo>
                  <a:lnTo>
                    <a:pt x="509054" y="188645"/>
                  </a:lnTo>
                  <a:lnTo>
                    <a:pt x="508596" y="186105"/>
                  </a:lnTo>
                  <a:lnTo>
                    <a:pt x="507453" y="179755"/>
                  </a:lnTo>
                  <a:lnTo>
                    <a:pt x="507009" y="177215"/>
                  </a:lnTo>
                  <a:lnTo>
                    <a:pt x="513435" y="181025"/>
                  </a:lnTo>
                  <a:lnTo>
                    <a:pt x="518210" y="174675"/>
                  </a:lnTo>
                  <a:close/>
                </a:path>
                <a:path w="763904" h="534670">
                  <a:moveTo>
                    <a:pt x="527456" y="145694"/>
                  </a:moveTo>
                  <a:lnTo>
                    <a:pt x="527113" y="145465"/>
                  </a:lnTo>
                  <a:lnTo>
                    <a:pt x="527227" y="146202"/>
                  </a:lnTo>
                  <a:lnTo>
                    <a:pt x="527380" y="146240"/>
                  </a:lnTo>
                  <a:lnTo>
                    <a:pt x="527456" y="145694"/>
                  </a:lnTo>
                  <a:close/>
                </a:path>
                <a:path w="763904" h="534670">
                  <a:moveTo>
                    <a:pt x="530529" y="168325"/>
                  </a:moveTo>
                  <a:lnTo>
                    <a:pt x="529539" y="166839"/>
                  </a:lnTo>
                  <a:lnTo>
                    <a:pt x="529374" y="168325"/>
                  </a:lnTo>
                  <a:lnTo>
                    <a:pt x="529209" y="168529"/>
                  </a:lnTo>
                  <a:lnTo>
                    <a:pt x="530529" y="168325"/>
                  </a:lnTo>
                  <a:close/>
                </a:path>
                <a:path w="763904" h="534670">
                  <a:moveTo>
                    <a:pt x="537781" y="138480"/>
                  </a:moveTo>
                  <a:lnTo>
                    <a:pt x="536803" y="139115"/>
                  </a:lnTo>
                  <a:lnTo>
                    <a:pt x="537781" y="140385"/>
                  </a:lnTo>
                  <a:lnTo>
                    <a:pt x="537781" y="138480"/>
                  </a:lnTo>
                  <a:close/>
                </a:path>
                <a:path w="763904" h="534670">
                  <a:moveTo>
                    <a:pt x="538073" y="135636"/>
                  </a:moveTo>
                  <a:lnTo>
                    <a:pt x="537006" y="135902"/>
                  </a:lnTo>
                  <a:lnTo>
                    <a:pt x="537502" y="135890"/>
                  </a:lnTo>
                  <a:lnTo>
                    <a:pt x="537819" y="135775"/>
                  </a:lnTo>
                  <a:lnTo>
                    <a:pt x="538073" y="135636"/>
                  </a:lnTo>
                  <a:close/>
                </a:path>
                <a:path w="763904" h="534670">
                  <a:moveTo>
                    <a:pt x="538746" y="137845"/>
                  </a:moveTo>
                  <a:lnTo>
                    <a:pt x="537781" y="137845"/>
                  </a:lnTo>
                  <a:lnTo>
                    <a:pt x="537781" y="138480"/>
                  </a:lnTo>
                  <a:lnTo>
                    <a:pt x="538746" y="137845"/>
                  </a:lnTo>
                  <a:close/>
                </a:path>
                <a:path w="763904" h="534670">
                  <a:moveTo>
                    <a:pt x="541096" y="127685"/>
                  </a:moveTo>
                  <a:lnTo>
                    <a:pt x="539940" y="127685"/>
                  </a:lnTo>
                  <a:lnTo>
                    <a:pt x="539546" y="128955"/>
                  </a:lnTo>
                  <a:lnTo>
                    <a:pt x="541096" y="127685"/>
                  </a:lnTo>
                  <a:close/>
                </a:path>
                <a:path w="763904" h="534670">
                  <a:moveTo>
                    <a:pt x="546671" y="121970"/>
                  </a:moveTo>
                  <a:lnTo>
                    <a:pt x="546430" y="122224"/>
                  </a:lnTo>
                  <a:lnTo>
                    <a:pt x="546239" y="122618"/>
                  </a:lnTo>
                  <a:lnTo>
                    <a:pt x="546671" y="121970"/>
                  </a:lnTo>
                  <a:close/>
                </a:path>
                <a:path w="763904" h="534670">
                  <a:moveTo>
                    <a:pt x="548703" y="122605"/>
                  </a:moveTo>
                  <a:lnTo>
                    <a:pt x="547230" y="123875"/>
                  </a:lnTo>
                  <a:lnTo>
                    <a:pt x="548297" y="123875"/>
                  </a:lnTo>
                  <a:lnTo>
                    <a:pt x="548703" y="122605"/>
                  </a:lnTo>
                  <a:close/>
                </a:path>
                <a:path w="763904" h="534670">
                  <a:moveTo>
                    <a:pt x="550125" y="151231"/>
                  </a:moveTo>
                  <a:lnTo>
                    <a:pt x="549897" y="151460"/>
                  </a:lnTo>
                  <a:lnTo>
                    <a:pt x="549833" y="151612"/>
                  </a:lnTo>
                  <a:lnTo>
                    <a:pt x="549262" y="152704"/>
                  </a:lnTo>
                  <a:lnTo>
                    <a:pt x="549732" y="152107"/>
                  </a:lnTo>
                  <a:lnTo>
                    <a:pt x="550125" y="151231"/>
                  </a:lnTo>
                  <a:close/>
                </a:path>
                <a:path w="763904" h="534670">
                  <a:moveTo>
                    <a:pt x="550519" y="151231"/>
                  </a:moveTo>
                  <a:lnTo>
                    <a:pt x="550138" y="151815"/>
                  </a:lnTo>
                  <a:lnTo>
                    <a:pt x="550418" y="151815"/>
                  </a:lnTo>
                  <a:lnTo>
                    <a:pt x="550519" y="151231"/>
                  </a:lnTo>
                  <a:close/>
                </a:path>
                <a:path w="763904" h="534670">
                  <a:moveTo>
                    <a:pt x="568896" y="111582"/>
                  </a:moveTo>
                  <a:lnTo>
                    <a:pt x="568477" y="111493"/>
                  </a:lnTo>
                  <a:lnTo>
                    <a:pt x="568134" y="111518"/>
                  </a:lnTo>
                  <a:lnTo>
                    <a:pt x="568134" y="111836"/>
                  </a:lnTo>
                  <a:lnTo>
                    <a:pt x="568413" y="111734"/>
                  </a:lnTo>
                  <a:lnTo>
                    <a:pt x="568642" y="111671"/>
                  </a:lnTo>
                  <a:lnTo>
                    <a:pt x="568896" y="111582"/>
                  </a:lnTo>
                  <a:close/>
                </a:path>
                <a:path w="763904" h="534670">
                  <a:moveTo>
                    <a:pt x="580694" y="106095"/>
                  </a:moveTo>
                  <a:lnTo>
                    <a:pt x="579399" y="106095"/>
                  </a:lnTo>
                  <a:lnTo>
                    <a:pt x="576072" y="107365"/>
                  </a:lnTo>
                  <a:lnTo>
                    <a:pt x="577811" y="107365"/>
                  </a:lnTo>
                  <a:lnTo>
                    <a:pt x="575030" y="108216"/>
                  </a:lnTo>
                  <a:lnTo>
                    <a:pt x="576072" y="107365"/>
                  </a:lnTo>
                  <a:lnTo>
                    <a:pt x="575703" y="106095"/>
                  </a:lnTo>
                  <a:lnTo>
                    <a:pt x="574649" y="108331"/>
                  </a:lnTo>
                  <a:lnTo>
                    <a:pt x="574878" y="108331"/>
                  </a:lnTo>
                  <a:lnTo>
                    <a:pt x="579412" y="108331"/>
                  </a:lnTo>
                  <a:lnTo>
                    <a:pt x="580161" y="107365"/>
                  </a:lnTo>
                  <a:lnTo>
                    <a:pt x="580694" y="106095"/>
                  </a:lnTo>
                  <a:close/>
                </a:path>
                <a:path w="763904" h="534670">
                  <a:moveTo>
                    <a:pt x="582714" y="104825"/>
                  </a:moveTo>
                  <a:lnTo>
                    <a:pt x="580961" y="104825"/>
                  </a:lnTo>
                  <a:lnTo>
                    <a:pt x="581342" y="106095"/>
                  </a:lnTo>
                  <a:lnTo>
                    <a:pt x="581317" y="106527"/>
                  </a:lnTo>
                  <a:lnTo>
                    <a:pt x="581101" y="106870"/>
                  </a:lnTo>
                  <a:lnTo>
                    <a:pt x="580847" y="107302"/>
                  </a:lnTo>
                  <a:lnTo>
                    <a:pt x="581139" y="107480"/>
                  </a:lnTo>
                  <a:lnTo>
                    <a:pt x="581393" y="107238"/>
                  </a:lnTo>
                  <a:lnTo>
                    <a:pt x="581418" y="107365"/>
                  </a:lnTo>
                  <a:lnTo>
                    <a:pt x="581520" y="107124"/>
                  </a:lnTo>
                  <a:lnTo>
                    <a:pt x="581964" y="106095"/>
                  </a:lnTo>
                  <a:lnTo>
                    <a:pt x="582714" y="104825"/>
                  </a:lnTo>
                  <a:close/>
                </a:path>
                <a:path w="763904" h="534670">
                  <a:moveTo>
                    <a:pt x="592455" y="114960"/>
                  </a:moveTo>
                  <a:lnTo>
                    <a:pt x="591642" y="115277"/>
                  </a:lnTo>
                  <a:lnTo>
                    <a:pt x="590664" y="115582"/>
                  </a:lnTo>
                  <a:lnTo>
                    <a:pt x="590219" y="116420"/>
                  </a:lnTo>
                  <a:lnTo>
                    <a:pt x="591388" y="116332"/>
                  </a:lnTo>
                  <a:lnTo>
                    <a:pt x="592023" y="115747"/>
                  </a:lnTo>
                  <a:lnTo>
                    <a:pt x="592455" y="114960"/>
                  </a:lnTo>
                  <a:close/>
                </a:path>
                <a:path w="763904" h="534670">
                  <a:moveTo>
                    <a:pt x="594893" y="96545"/>
                  </a:moveTo>
                  <a:lnTo>
                    <a:pt x="592937" y="95935"/>
                  </a:lnTo>
                  <a:lnTo>
                    <a:pt x="592899" y="98475"/>
                  </a:lnTo>
                  <a:lnTo>
                    <a:pt x="594893" y="96545"/>
                  </a:lnTo>
                  <a:close/>
                </a:path>
                <a:path w="763904" h="534670">
                  <a:moveTo>
                    <a:pt x="597065" y="97231"/>
                  </a:moveTo>
                  <a:lnTo>
                    <a:pt x="596836" y="94665"/>
                  </a:lnTo>
                  <a:lnTo>
                    <a:pt x="594893" y="96545"/>
                  </a:lnTo>
                  <a:lnTo>
                    <a:pt x="597065" y="97231"/>
                  </a:lnTo>
                  <a:close/>
                </a:path>
                <a:path w="763904" h="534670">
                  <a:moveTo>
                    <a:pt x="614172" y="98475"/>
                  </a:moveTo>
                  <a:lnTo>
                    <a:pt x="601052" y="98475"/>
                  </a:lnTo>
                  <a:lnTo>
                    <a:pt x="597179" y="98475"/>
                  </a:lnTo>
                  <a:lnTo>
                    <a:pt x="594436" y="99745"/>
                  </a:lnTo>
                  <a:lnTo>
                    <a:pt x="589026" y="97205"/>
                  </a:lnTo>
                  <a:lnTo>
                    <a:pt x="588238" y="97205"/>
                  </a:lnTo>
                  <a:lnTo>
                    <a:pt x="583755" y="98475"/>
                  </a:lnTo>
                  <a:lnTo>
                    <a:pt x="587971" y="103555"/>
                  </a:lnTo>
                  <a:lnTo>
                    <a:pt x="583679" y="104825"/>
                  </a:lnTo>
                  <a:lnTo>
                    <a:pt x="587146" y="108635"/>
                  </a:lnTo>
                  <a:lnTo>
                    <a:pt x="585177" y="111175"/>
                  </a:lnTo>
                  <a:lnTo>
                    <a:pt x="582447" y="112445"/>
                  </a:lnTo>
                  <a:lnTo>
                    <a:pt x="579170" y="108635"/>
                  </a:lnTo>
                  <a:lnTo>
                    <a:pt x="574509" y="108635"/>
                  </a:lnTo>
                  <a:lnTo>
                    <a:pt x="573633" y="108635"/>
                  </a:lnTo>
                  <a:lnTo>
                    <a:pt x="572820" y="111175"/>
                  </a:lnTo>
                  <a:lnTo>
                    <a:pt x="568896" y="112445"/>
                  </a:lnTo>
                  <a:lnTo>
                    <a:pt x="569810" y="112445"/>
                  </a:lnTo>
                  <a:lnTo>
                    <a:pt x="571106" y="113715"/>
                  </a:lnTo>
                  <a:lnTo>
                    <a:pt x="570598" y="113715"/>
                  </a:lnTo>
                  <a:lnTo>
                    <a:pt x="564946" y="116255"/>
                  </a:lnTo>
                  <a:lnTo>
                    <a:pt x="569849" y="117525"/>
                  </a:lnTo>
                  <a:lnTo>
                    <a:pt x="566940" y="120065"/>
                  </a:lnTo>
                  <a:lnTo>
                    <a:pt x="564019" y="120065"/>
                  </a:lnTo>
                  <a:lnTo>
                    <a:pt x="564997" y="114985"/>
                  </a:lnTo>
                  <a:lnTo>
                    <a:pt x="562660" y="118795"/>
                  </a:lnTo>
                  <a:lnTo>
                    <a:pt x="559955" y="120065"/>
                  </a:lnTo>
                  <a:lnTo>
                    <a:pt x="560108" y="118795"/>
                  </a:lnTo>
                  <a:lnTo>
                    <a:pt x="560565" y="114985"/>
                  </a:lnTo>
                  <a:lnTo>
                    <a:pt x="558977" y="118795"/>
                  </a:lnTo>
                  <a:lnTo>
                    <a:pt x="554139" y="117525"/>
                  </a:lnTo>
                  <a:lnTo>
                    <a:pt x="552196" y="118795"/>
                  </a:lnTo>
                  <a:lnTo>
                    <a:pt x="553173" y="116255"/>
                  </a:lnTo>
                  <a:lnTo>
                    <a:pt x="552589" y="117525"/>
                  </a:lnTo>
                  <a:lnTo>
                    <a:pt x="551027" y="118795"/>
                  </a:lnTo>
                  <a:lnTo>
                    <a:pt x="553351" y="120065"/>
                  </a:lnTo>
                  <a:lnTo>
                    <a:pt x="552183" y="121335"/>
                  </a:lnTo>
                  <a:lnTo>
                    <a:pt x="551395" y="121335"/>
                  </a:lnTo>
                  <a:lnTo>
                    <a:pt x="550837" y="120065"/>
                  </a:lnTo>
                  <a:lnTo>
                    <a:pt x="550824" y="122605"/>
                  </a:lnTo>
                  <a:lnTo>
                    <a:pt x="553923" y="123875"/>
                  </a:lnTo>
                  <a:lnTo>
                    <a:pt x="553339" y="126415"/>
                  </a:lnTo>
                  <a:lnTo>
                    <a:pt x="552564" y="126415"/>
                  </a:lnTo>
                  <a:lnTo>
                    <a:pt x="551294" y="126187"/>
                  </a:lnTo>
                  <a:lnTo>
                    <a:pt x="551294" y="126771"/>
                  </a:lnTo>
                  <a:lnTo>
                    <a:pt x="550405" y="130225"/>
                  </a:lnTo>
                  <a:lnTo>
                    <a:pt x="548093" y="127685"/>
                  </a:lnTo>
                  <a:lnTo>
                    <a:pt x="551294" y="126771"/>
                  </a:lnTo>
                  <a:lnTo>
                    <a:pt x="551294" y="126187"/>
                  </a:lnTo>
                  <a:lnTo>
                    <a:pt x="545757" y="125145"/>
                  </a:lnTo>
                  <a:lnTo>
                    <a:pt x="547230" y="123875"/>
                  </a:lnTo>
                  <a:lnTo>
                    <a:pt x="540867" y="123875"/>
                  </a:lnTo>
                  <a:lnTo>
                    <a:pt x="546696" y="127685"/>
                  </a:lnTo>
                  <a:lnTo>
                    <a:pt x="542848" y="130225"/>
                  </a:lnTo>
                  <a:lnTo>
                    <a:pt x="542264" y="127685"/>
                  </a:lnTo>
                  <a:lnTo>
                    <a:pt x="541096" y="127685"/>
                  </a:lnTo>
                  <a:lnTo>
                    <a:pt x="542061" y="130225"/>
                  </a:lnTo>
                  <a:lnTo>
                    <a:pt x="541477" y="132765"/>
                  </a:lnTo>
                  <a:lnTo>
                    <a:pt x="538200" y="132765"/>
                  </a:lnTo>
                  <a:lnTo>
                    <a:pt x="539457" y="135305"/>
                  </a:lnTo>
                  <a:lnTo>
                    <a:pt x="538073" y="136575"/>
                  </a:lnTo>
                  <a:lnTo>
                    <a:pt x="539927" y="135305"/>
                  </a:lnTo>
                  <a:lnTo>
                    <a:pt x="540499" y="137845"/>
                  </a:lnTo>
                  <a:lnTo>
                    <a:pt x="539153" y="137845"/>
                  </a:lnTo>
                  <a:lnTo>
                    <a:pt x="537781" y="140385"/>
                  </a:lnTo>
                  <a:lnTo>
                    <a:pt x="537781" y="141655"/>
                  </a:lnTo>
                  <a:lnTo>
                    <a:pt x="531558" y="137845"/>
                  </a:lnTo>
                  <a:lnTo>
                    <a:pt x="530212" y="141655"/>
                  </a:lnTo>
                  <a:lnTo>
                    <a:pt x="529031" y="141655"/>
                  </a:lnTo>
                  <a:lnTo>
                    <a:pt x="529031" y="146735"/>
                  </a:lnTo>
                  <a:lnTo>
                    <a:pt x="527380" y="146240"/>
                  </a:lnTo>
                  <a:lnTo>
                    <a:pt x="527304" y="146735"/>
                  </a:lnTo>
                  <a:lnTo>
                    <a:pt x="527227" y="146202"/>
                  </a:lnTo>
                  <a:lnTo>
                    <a:pt x="526021" y="145834"/>
                  </a:lnTo>
                  <a:lnTo>
                    <a:pt x="526516" y="144195"/>
                  </a:lnTo>
                  <a:lnTo>
                    <a:pt x="527672" y="144195"/>
                  </a:lnTo>
                  <a:lnTo>
                    <a:pt x="527456" y="145694"/>
                  </a:lnTo>
                  <a:lnTo>
                    <a:pt x="529031" y="146735"/>
                  </a:lnTo>
                  <a:lnTo>
                    <a:pt x="529031" y="141655"/>
                  </a:lnTo>
                  <a:lnTo>
                    <a:pt x="528256" y="141655"/>
                  </a:lnTo>
                  <a:lnTo>
                    <a:pt x="528066" y="139115"/>
                  </a:lnTo>
                  <a:lnTo>
                    <a:pt x="526503" y="139115"/>
                  </a:lnTo>
                  <a:lnTo>
                    <a:pt x="524954" y="142925"/>
                  </a:lnTo>
                  <a:lnTo>
                    <a:pt x="521855" y="139115"/>
                  </a:lnTo>
                  <a:lnTo>
                    <a:pt x="519925" y="142925"/>
                  </a:lnTo>
                  <a:lnTo>
                    <a:pt x="522262" y="144195"/>
                  </a:lnTo>
                  <a:lnTo>
                    <a:pt x="522058" y="144195"/>
                  </a:lnTo>
                  <a:lnTo>
                    <a:pt x="521309" y="148005"/>
                  </a:lnTo>
                  <a:lnTo>
                    <a:pt x="525335" y="142925"/>
                  </a:lnTo>
                  <a:lnTo>
                    <a:pt x="524776" y="145465"/>
                  </a:lnTo>
                  <a:lnTo>
                    <a:pt x="524205" y="148005"/>
                  </a:lnTo>
                  <a:lnTo>
                    <a:pt x="525157" y="147218"/>
                  </a:lnTo>
                  <a:lnTo>
                    <a:pt x="526161" y="151815"/>
                  </a:lnTo>
                  <a:lnTo>
                    <a:pt x="522287" y="151815"/>
                  </a:lnTo>
                  <a:lnTo>
                    <a:pt x="518769" y="146735"/>
                  </a:lnTo>
                  <a:lnTo>
                    <a:pt x="513537" y="146735"/>
                  </a:lnTo>
                  <a:lnTo>
                    <a:pt x="514159" y="154355"/>
                  </a:lnTo>
                  <a:lnTo>
                    <a:pt x="508558" y="155625"/>
                  </a:lnTo>
                  <a:lnTo>
                    <a:pt x="510692" y="155625"/>
                  </a:lnTo>
                  <a:lnTo>
                    <a:pt x="511479" y="158165"/>
                  </a:lnTo>
                  <a:lnTo>
                    <a:pt x="507974" y="158165"/>
                  </a:lnTo>
                  <a:lnTo>
                    <a:pt x="507034" y="159435"/>
                  </a:lnTo>
                  <a:lnTo>
                    <a:pt x="505980" y="158165"/>
                  </a:lnTo>
                  <a:lnTo>
                    <a:pt x="503174" y="158165"/>
                  </a:lnTo>
                  <a:lnTo>
                    <a:pt x="504151" y="159435"/>
                  </a:lnTo>
                  <a:lnTo>
                    <a:pt x="499643" y="159435"/>
                  </a:lnTo>
                  <a:lnTo>
                    <a:pt x="501637" y="163245"/>
                  </a:lnTo>
                  <a:lnTo>
                    <a:pt x="497941" y="163245"/>
                  </a:lnTo>
                  <a:lnTo>
                    <a:pt x="493471" y="164515"/>
                  </a:lnTo>
                  <a:lnTo>
                    <a:pt x="497039" y="170865"/>
                  </a:lnTo>
                  <a:lnTo>
                    <a:pt x="492975" y="173405"/>
                  </a:lnTo>
                  <a:lnTo>
                    <a:pt x="519404" y="173405"/>
                  </a:lnTo>
                  <a:lnTo>
                    <a:pt x="522490" y="170141"/>
                  </a:lnTo>
                  <a:lnTo>
                    <a:pt x="525170" y="173405"/>
                  </a:lnTo>
                  <a:lnTo>
                    <a:pt x="529209" y="168529"/>
                  </a:lnTo>
                  <a:lnTo>
                    <a:pt x="523163" y="169430"/>
                  </a:lnTo>
                  <a:lnTo>
                    <a:pt x="528002" y="164515"/>
                  </a:lnTo>
                  <a:lnTo>
                    <a:pt x="529539" y="166839"/>
                  </a:lnTo>
                  <a:lnTo>
                    <a:pt x="529805" y="164515"/>
                  </a:lnTo>
                  <a:lnTo>
                    <a:pt x="530098" y="161975"/>
                  </a:lnTo>
                  <a:lnTo>
                    <a:pt x="536067" y="159435"/>
                  </a:lnTo>
                  <a:lnTo>
                    <a:pt x="537819" y="159435"/>
                  </a:lnTo>
                  <a:lnTo>
                    <a:pt x="536473" y="161975"/>
                  </a:lnTo>
                  <a:lnTo>
                    <a:pt x="540689" y="156895"/>
                  </a:lnTo>
                  <a:lnTo>
                    <a:pt x="547116" y="155625"/>
                  </a:lnTo>
                  <a:lnTo>
                    <a:pt x="549579" y="151815"/>
                  </a:lnTo>
                  <a:lnTo>
                    <a:pt x="550405" y="150545"/>
                  </a:lnTo>
                  <a:lnTo>
                    <a:pt x="550646" y="150545"/>
                  </a:lnTo>
                  <a:lnTo>
                    <a:pt x="550519" y="151231"/>
                  </a:lnTo>
                  <a:lnTo>
                    <a:pt x="550976" y="150545"/>
                  </a:lnTo>
                  <a:lnTo>
                    <a:pt x="552716" y="150545"/>
                  </a:lnTo>
                  <a:lnTo>
                    <a:pt x="551383" y="149275"/>
                  </a:lnTo>
                  <a:lnTo>
                    <a:pt x="550786" y="150545"/>
                  </a:lnTo>
                  <a:lnTo>
                    <a:pt x="547484" y="149275"/>
                  </a:lnTo>
                  <a:lnTo>
                    <a:pt x="548805" y="146735"/>
                  </a:lnTo>
                  <a:lnTo>
                    <a:pt x="550125" y="144195"/>
                  </a:lnTo>
                  <a:lnTo>
                    <a:pt x="550786" y="142925"/>
                  </a:lnTo>
                  <a:lnTo>
                    <a:pt x="551954" y="146735"/>
                  </a:lnTo>
                  <a:lnTo>
                    <a:pt x="555637" y="139115"/>
                  </a:lnTo>
                  <a:lnTo>
                    <a:pt x="557568" y="146735"/>
                  </a:lnTo>
                  <a:lnTo>
                    <a:pt x="557949" y="146735"/>
                  </a:lnTo>
                  <a:lnTo>
                    <a:pt x="558139" y="145465"/>
                  </a:lnTo>
                  <a:lnTo>
                    <a:pt x="557174" y="144195"/>
                  </a:lnTo>
                  <a:lnTo>
                    <a:pt x="558342" y="142925"/>
                  </a:lnTo>
                  <a:lnTo>
                    <a:pt x="559117" y="144195"/>
                  </a:lnTo>
                  <a:lnTo>
                    <a:pt x="559130" y="145465"/>
                  </a:lnTo>
                  <a:lnTo>
                    <a:pt x="561822" y="142925"/>
                  </a:lnTo>
                  <a:lnTo>
                    <a:pt x="559320" y="141655"/>
                  </a:lnTo>
                  <a:lnTo>
                    <a:pt x="562406" y="139115"/>
                  </a:lnTo>
                  <a:lnTo>
                    <a:pt x="562991" y="140385"/>
                  </a:lnTo>
                  <a:lnTo>
                    <a:pt x="562610" y="141655"/>
                  </a:lnTo>
                  <a:lnTo>
                    <a:pt x="562991" y="142925"/>
                  </a:lnTo>
                  <a:lnTo>
                    <a:pt x="563460" y="139115"/>
                  </a:lnTo>
                  <a:lnTo>
                    <a:pt x="563778" y="136575"/>
                  </a:lnTo>
                  <a:lnTo>
                    <a:pt x="566864" y="135305"/>
                  </a:lnTo>
                  <a:lnTo>
                    <a:pt x="567080" y="136575"/>
                  </a:lnTo>
                  <a:lnTo>
                    <a:pt x="567842" y="136575"/>
                  </a:lnTo>
                  <a:lnTo>
                    <a:pt x="567067" y="137845"/>
                  </a:lnTo>
                  <a:lnTo>
                    <a:pt x="569899" y="135305"/>
                  </a:lnTo>
                  <a:lnTo>
                    <a:pt x="571322" y="134035"/>
                  </a:lnTo>
                  <a:lnTo>
                    <a:pt x="571461" y="130225"/>
                  </a:lnTo>
                  <a:lnTo>
                    <a:pt x="571550" y="127685"/>
                  </a:lnTo>
                  <a:lnTo>
                    <a:pt x="577545" y="125145"/>
                  </a:lnTo>
                  <a:lnTo>
                    <a:pt x="578688" y="130225"/>
                  </a:lnTo>
                  <a:lnTo>
                    <a:pt x="580059" y="126415"/>
                  </a:lnTo>
                  <a:lnTo>
                    <a:pt x="582549" y="128955"/>
                  </a:lnTo>
                  <a:lnTo>
                    <a:pt x="584517" y="126415"/>
                  </a:lnTo>
                  <a:lnTo>
                    <a:pt x="582371" y="125145"/>
                  </a:lnTo>
                  <a:lnTo>
                    <a:pt x="584733" y="123875"/>
                  </a:lnTo>
                  <a:lnTo>
                    <a:pt x="585012" y="121335"/>
                  </a:lnTo>
                  <a:lnTo>
                    <a:pt x="585152" y="120065"/>
                  </a:lnTo>
                  <a:lnTo>
                    <a:pt x="587870" y="120065"/>
                  </a:lnTo>
                  <a:lnTo>
                    <a:pt x="587057" y="122605"/>
                  </a:lnTo>
                  <a:lnTo>
                    <a:pt x="590981" y="118795"/>
                  </a:lnTo>
                  <a:lnTo>
                    <a:pt x="587679" y="118795"/>
                  </a:lnTo>
                  <a:lnTo>
                    <a:pt x="588873" y="116255"/>
                  </a:lnTo>
                  <a:lnTo>
                    <a:pt x="584619" y="114985"/>
                  </a:lnTo>
                  <a:lnTo>
                    <a:pt x="588314" y="113715"/>
                  </a:lnTo>
                  <a:lnTo>
                    <a:pt x="587908" y="114985"/>
                  </a:lnTo>
                  <a:lnTo>
                    <a:pt x="590651" y="112445"/>
                  </a:lnTo>
                  <a:lnTo>
                    <a:pt x="592950" y="113614"/>
                  </a:lnTo>
                  <a:lnTo>
                    <a:pt x="592772" y="114325"/>
                  </a:lnTo>
                  <a:lnTo>
                    <a:pt x="592455" y="114960"/>
                  </a:lnTo>
                  <a:lnTo>
                    <a:pt x="593420" y="114554"/>
                  </a:lnTo>
                  <a:lnTo>
                    <a:pt x="594106" y="114160"/>
                  </a:lnTo>
                  <a:lnTo>
                    <a:pt x="593305" y="112966"/>
                  </a:lnTo>
                  <a:lnTo>
                    <a:pt x="593623" y="111175"/>
                  </a:lnTo>
                  <a:lnTo>
                    <a:pt x="594042" y="109905"/>
                  </a:lnTo>
                  <a:lnTo>
                    <a:pt x="597471" y="109905"/>
                  </a:lnTo>
                  <a:lnTo>
                    <a:pt x="598411" y="113715"/>
                  </a:lnTo>
                  <a:lnTo>
                    <a:pt x="599173" y="113715"/>
                  </a:lnTo>
                  <a:lnTo>
                    <a:pt x="598449" y="109905"/>
                  </a:lnTo>
                  <a:lnTo>
                    <a:pt x="604075" y="108635"/>
                  </a:lnTo>
                  <a:lnTo>
                    <a:pt x="603808" y="106730"/>
                  </a:lnTo>
                  <a:lnTo>
                    <a:pt x="604659" y="108635"/>
                  </a:lnTo>
                  <a:lnTo>
                    <a:pt x="605053" y="108635"/>
                  </a:lnTo>
                  <a:lnTo>
                    <a:pt x="604494" y="104825"/>
                  </a:lnTo>
                  <a:lnTo>
                    <a:pt x="606056" y="104825"/>
                  </a:lnTo>
                  <a:lnTo>
                    <a:pt x="606450" y="106095"/>
                  </a:lnTo>
                  <a:lnTo>
                    <a:pt x="607199" y="107365"/>
                  </a:lnTo>
                  <a:lnTo>
                    <a:pt x="610692" y="104825"/>
                  </a:lnTo>
                  <a:lnTo>
                    <a:pt x="603364" y="103555"/>
                  </a:lnTo>
                  <a:lnTo>
                    <a:pt x="608406" y="102285"/>
                  </a:lnTo>
                  <a:lnTo>
                    <a:pt x="608228" y="103543"/>
                  </a:lnTo>
                  <a:lnTo>
                    <a:pt x="612660" y="102285"/>
                  </a:lnTo>
                  <a:lnTo>
                    <a:pt x="613664" y="99745"/>
                  </a:lnTo>
                  <a:lnTo>
                    <a:pt x="614172" y="98475"/>
                  </a:lnTo>
                  <a:close/>
                </a:path>
                <a:path w="763904" h="534670">
                  <a:moveTo>
                    <a:pt x="621055" y="78092"/>
                  </a:moveTo>
                  <a:lnTo>
                    <a:pt x="620560" y="77216"/>
                  </a:lnTo>
                  <a:lnTo>
                    <a:pt x="619366" y="78473"/>
                  </a:lnTo>
                  <a:lnTo>
                    <a:pt x="621055" y="78092"/>
                  </a:lnTo>
                  <a:close/>
                </a:path>
                <a:path w="763904" h="534670">
                  <a:moveTo>
                    <a:pt x="621880" y="79552"/>
                  </a:moveTo>
                  <a:lnTo>
                    <a:pt x="621118" y="78079"/>
                  </a:lnTo>
                  <a:lnTo>
                    <a:pt x="621880" y="79552"/>
                  </a:lnTo>
                  <a:close/>
                </a:path>
                <a:path w="763904" h="534670">
                  <a:moveTo>
                    <a:pt x="632866" y="87045"/>
                  </a:moveTo>
                  <a:lnTo>
                    <a:pt x="631405" y="87718"/>
                  </a:lnTo>
                  <a:lnTo>
                    <a:pt x="631685" y="88315"/>
                  </a:lnTo>
                  <a:lnTo>
                    <a:pt x="632866" y="87045"/>
                  </a:lnTo>
                  <a:close/>
                </a:path>
                <a:path w="763904" h="534670">
                  <a:moveTo>
                    <a:pt x="656717" y="54241"/>
                  </a:moveTo>
                  <a:lnTo>
                    <a:pt x="656437" y="53898"/>
                  </a:lnTo>
                  <a:lnTo>
                    <a:pt x="656145" y="53632"/>
                  </a:lnTo>
                  <a:lnTo>
                    <a:pt x="655929" y="53492"/>
                  </a:lnTo>
                  <a:lnTo>
                    <a:pt x="656132" y="53797"/>
                  </a:lnTo>
                  <a:lnTo>
                    <a:pt x="656412" y="54038"/>
                  </a:lnTo>
                  <a:lnTo>
                    <a:pt x="656717" y="54241"/>
                  </a:lnTo>
                  <a:close/>
                </a:path>
                <a:path w="763904" h="534670">
                  <a:moveTo>
                    <a:pt x="664044" y="55295"/>
                  </a:moveTo>
                  <a:lnTo>
                    <a:pt x="662114" y="55295"/>
                  </a:lnTo>
                  <a:lnTo>
                    <a:pt x="661911" y="55295"/>
                  </a:lnTo>
                  <a:lnTo>
                    <a:pt x="660742" y="55295"/>
                  </a:lnTo>
                  <a:lnTo>
                    <a:pt x="662089" y="56565"/>
                  </a:lnTo>
                  <a:lnTo>
                    <a:pt x="662114" y="55511"/>
                  </a:lnTo>
                  <a:lnTo>
                    <a:pt x="663981" y="57429"/>
                  </a:lnTo>
                  <a:lnTo>
                    <a:pt x="664044" y="55295"/>
                  </a:lnTo>
                  <a:close/>
                </a:path>
                <a:path w="763904" h="534670">
                  <a:moveTo>
                    <a:pt x="665035" y="57251"/>
                  </a:moveTo>
                  <a:lnTo>
                    <a:pt x="664743" y="57835"/>
                  </a:lnTo>
                  <a:lnTo>
                    <a:pt x="664921" y="57835"/>
                  </a:lnTo>
                  <a:lnTo>
                    <a:pt x="665035" y="57251"/>
                  </a:lnTo>
                  <a:close/>
                </a:path>
                <a:path w="763904" h="534670">
                  <a:moveTo>
                    <a:pt x="665365" y="56565"/>
                  </a:moveTo>
                  <a:lnTo>
                    <a:pt x="665149" y="56565"/>
                  </a:lnTo>
                  <a:lnTo>
                    <a:pt x="665035" y="57251"/>
                  </a:lnTo>
                  <a:lnTo>
                    <a:pt x="665365" y="56565"/>
                  </a:lnTo>
                  <a:close/>
                </a:path>
                <a:path w="763904" h="534670">
                  <a:moveTo>
                    <a:pt x="673150" y="44094"/>
                  </a:moveTo>
                  <a:lnTo>
                    <a:pt x="673087" y="43662"/>
                  </a:lnTo>
                  <a:lnTo>
                    <a:pt x="672973" y="43180"/>
                  </a:lnTo>
                  <a:lnTo>
                    <a:pt x="672795" y="42633"/>
                  </a:lnTo>
                  <a:lnTo>
                    <a:pt x="672617" y="44437"/>
                  </a:lnTo>
                  <a:lnTo>
                    <a:pt x="673150" y="44094"/>
                  </a:lnTo>
                  <a:close/>
                </a:path>
                <a:path w="763904" h="534670">
                  <a:moveTo>
                    <a:pt x="683768" y="54038"/>
                  </a:moveTo>
                  <a:lnTo>
                    <a:pt x="683641" y="53898"/>
                  </a:lnTo>
                  <a:lnTo>
                    <a:pt x="683323" y="53784"/>
                  </a:lnTo>
                  <a:lnTo>
                    <a:pt x="682955" y="53682"/>
                  </a:lnTo>
                  <a:lnTo>
                    <a:pt x="683158" y="53860"/>
                  </a:lnTo>
                  <a:lnTo>
                    <a:pt x="683412" y="54000"/>
                  </a:lnTo>
                  <a:lnTo>
                    <a:pt x="683768" y="54038"/>
                  </a:lnTo>
                  <a:close/>
                </a:path>
                <a:path w="763904" h="534670">
                  <a:moveTo>
                    <a:pt x="695528" y="33667"/>
                  </a:moveTo>
                  <a:lnTo>
                    <a:pt x="695147" y="32473"/>
                  </a:lnTo>
                  <a:lnTo>
                    <a:pt x="695198" y="31750"/>
                  </a:lnTo>
                  <a:lnTo>
                    <a:pt x="695502" y="31280"/>
                  </a:lnTo>
                  <a:lnTo>
                    <a:pt x="695210" y="30797"/>
                  </a:lnTo>
                  <a:lnTo>
                    <a:pt x="694778" y="30276"/>
                  </a:lnTo>
                  <a:lnTo>
                    <a:pt x="694131" y="29667"/>
                  </a:lnTo>
                  <a:lnTo>
                    <a:pt x="693572" y="29895"/>
                  </a:lnTo>
                  <a:lnTo>
                    <a:pt x="695020" y="32473"/>
                  </a:lnTo>
                  <a:lnTo>
                    <a:pt x="695528" y="33667"/>
                  </a:lnTo>
                  <a:close/>
                </a:path>
                <a:path w="763904" h="534670">
                  <a:moveTo>
                    <a:pt x="699820" y="27076"/>
                  </a:moveTo>
                  <a:lnTo>
                    <a:pt x="697357" y="27355"/>
                  </a:lnTo>
                  <a:lnTo>
                    <a:pt x="697090" y="26758"/>
                  </a:lnTo>
                  <a:lnTo>
                    <a:pt x="696493" y="28397"/>
                  </a:lnTo>
                  <a:lnTo>
                    <a:pt x="696353" y="28790"/>
                  </a:lnTo>
                  <a:lnTo>
                    <a:pt x="698271" y="28727"/>
                  </a:lnTo>
                  <a:lnTo>
                    <a:pt x="699820" y="27076"/>
                  </a:lnTo>
                  <a:close/>
                </a:path>
                <a:path w="763904" h="534670">
                  <a:moveTo>
                    <a:pt x="708837" y="27749"/>
                  </a:moveTo>
                  <a:lnTo>
                    <a:pt x="707390" y="26085"/>
                  </a:lnTo>
                  <a:lnTo>
                    <a:pt x="707872" y="28625"/>
                  </a:lnTo>
                  <a:lnTo>
                    <a:pt x="708837" y="27749"/>
                  </a:lnTo>
                  <a:close/>
                </a:path>
                <a:path w="763904" h="534670">
                  <a:moveTo>
                    <a:pt x="710666" y="26085"/>
                  </a:moveTo>
                  <a:lnTo>
                    <a:pt x="708837" y="27749"/>
                  </a:lnTo>
                  <a:lnTo>
                    <a:pt x="709599" y="28625"/>
                  </a:lnTo>
                  <a:lnTo>
                    <a:pt x="710666" y="26085"/>
                  </a:lnTo>
                  <a:close/>
                </a:path>
                <a:path w="763904" h="534670">
                  <a:moveTo>
                    <a:pt x="712254" y="19050"/>
                  </a:moveTo>
                  <a:lnTo>
                    <a:pt x="706069" y="18999"/>
                  </a:lnTo>
                  <a:lnTo>
                    <a:pt x="711200" y="19977"/>
                  </a:lnTo>
                  <a:lnTo>
                    <a:pt x="712254" y="19050"/>
                  </a:lnTo>
                  <a:close/>
                </a:path>
                <a:path w="763904" h="534670">
                  <a:moveTo>
                    <a:pt x="713689" y="21628"/>
                  </a:moveTo>
                  <a:lnTo>
                    <a:pt x="713117" y="21361"/>
                  </a:lnTo>
                  <a:lnTo>
                    <a:pt x="709777" y="23139"/>
                  </a:lnTo>
                  <a:lnTo>
                    <a:pt x="713689" y="21628"/>
                  </a:lnTo>
                  <a:close/>
                </a:path>
                <a:path w="763904" h="534670">
                  <a:moveTo>
                    <a:pt x="714540" y="20599"/>
                  </a:moveTo>
                  <a:lnTo>
                    <a:pt x="711200" y="19977"/>
                  </a:lnTo>
                  <a:lnTo>
                    <a:pt x="710844" y="20294"/>
                  </a:lnTo>
                  <a:lnTo>
                    <a:pt x="713117" y="21361"/>
                  </a:lnTo>
                  <a:lnTo>
                    <a:pt x="714540" y="20599"/>
                  </a:lnTo>
                  <a:close/>
                </a:path>
                <a:path w="763904" h="534670">
                  <a:moveTo>
                    <a:pt x="716559" y="35915"/>
                  </a:moveTo>
                  <a:lnTo>
                    <a:pt x="716178" y="34975"/>
                  </a:lnTo>
                  <a:lnTo>
                    <a:pt x="715518" y="35712"/>
                  </a:lnTo>
                  <a:lnTo>
                    <a:pt x="715733" y="36245"/>
                  </a:lnTo>
                  <a:lnTo>
                    <a:pt x="716559" y="35915"/>
                  </a:lnTo>
                  <a:close/>
                </a:path>
                <a:path w="763904" h="534670">
                  <a:moveTo>
                    <a:pt x="718896" y="34975"/>
                  </a:moveTo>
                  <a:lnTo>
                    <a:pt x="716559" y="35915"/>
                  </a:lnTo>
                  <a:lnTo>
                    <a:pt x="717207" y="37515"/>
                  </a:lnTo>
                  <a:lnTo>
                    <a:pt x="718896" y="34975"/>
                  </a:lnTo>
                  <a:close/>
                </a:path>
                <a:path w="763904" h="534670">
                  <a:moveTo>
                    <a:pt x="723239" y="15925"/>
                  </a:moveTo>
                  <a:lnTo>
                    <a:pt x="723087" y="15925"/>
                  </a:lnTo>
                  <a:lnTo>
                    <a:pt x="723239" y="15925"/>
                  </a:lnTo>
                  <a:close/>
                </a:path>
                <a:path w="763904" h="534670">
                  <a:moveTo>
                    <a:pt x="731647" y="12115"/>
                  </a:moveTo>
                  <a:close/>
                </a:path>
                <a:path w="763904" h="534670">
                  <a:moveTo>
                    <a:pt x="734974" y="13385"/>
                  </a:moveTo>
                  <a:close/>
                </a:path>
                <a:path w="763904" h="534670">
                  <a:moveTo>
                    <a:pt x="735876" y="10845"/>
                  </a:moveTo>
                  <a:lnTo>
                    <a:pt x="732739" y="10845"/>
                  </a:lnTo>
                  <a:lnTo>
                    <a:pt x="734898" y="13309"/>
                  </a:lnTo>
                  <a:lnTo>
                    <a:pt x="735876" y="10845"/>
                  </a:lnTo>
                  <a:close/>
                </a:path>
                <a:path w="763904" h="534670">
                  <a:moveTo>
                    <a:pt x="738225" y="22872"/>
                  </a:moveTo>
                  <a:lnTo>
                    <a:pt x="737984" y="22771"/>
                  </a:lnTo>
                  <a:lnTo>
                    <a:pt x="734034" y="21082"/>
                  </a:lnTo>
                  <a:lnTo>
                    <a:pt x="734072" y="23202"/>
                  </a:lnTo>
                  <a:lnTo>
                    <a:pt x="735190" y="22771"/>
                  </a:lnTo>
                  <a:lnTo>
                    <a:pt x="737768" y="23533"/>
                  </a:lnTo>
                  <a:lnTo>
                    <a:pt x="738225" y="22872"/>
                  </a:lnTo>
                  <a:close/>
                </a:path>
                <a:path w="763904" h="534670">
                  <a:moveTo>
                    <a:pt x="738441" y="21297"/>
                  </a:moveTo>
                  <a:lnTo>
                    <a:pt x="738403" y="21056"/>
                  </a:lnTo>
                  <a:lnTo>
                    <a:pt x="738263" y="20751"/>
                  </a:lnTo>
                  <a:lnTo>
                    <a:pt x="738009" y="20307"/>
                  </a:lnTo>
                  <a:lnTo>
                    <a:pt x="738441" y="21297"/>
                  </a:lnTo>
                  <a:close/>
                </a:path>
                <a:path w="763904" h="534670">
                  <a:moveTo>
                    <a:pt x="738657" y="23050"/>
                  </a:moveTo>
                  <a:lnTo>
                    <a:pt x="738568" y="22377"/>
                  </a:lnTo>
                  <a:lnTo>
                    <a:pt x="738225" y="22872"/>
                  </a:lnTo>
                  <a:lnTo>
                    <a:pt x="738657" y="23050"/>
                  </a:lnTo>
                  <a:close/>
                </a:path>
                <a:path w="763904" h="534670">
                  <a:moveTo>
                    <a:pt x="738771" y="22098"/>
                  </a:moveTo>
                  <a:lnTo>
                    <a:pt x="738441" y="21310"/>
                  </a:lnTo>
                  <a:lnTo>
                    <a:pt x="738568" y="22377"/>
                  </a:lnTo>
                  <a:lnTo>
                    <a:pt x="738771" y="22098"/>
                  </a:lnTo>
                  <a:close/>
                </a:path>
                <a:path w="763904" h="534670">
                  <a:moveTo>
                    <a:pt x="742226" y="18440"/>
                  </a:moveTo>
                  <a:lnTo>
                    <a:pt x="741946" y="18656"/>
                  </a:lnTo>
                  <a:lnTo>
                    <a:pt x="741667" y="18859"/>
                  </a:lnTo>
                  <a:lnTo>
                    <a:pt x="741349" y="19037"/>
                  </a:lnTo>
                  <a:lnTo>
                    <a:pt x="741807" y="18859"/>
                  </a:lnTo>
                  <a:lnTo>
                    <a:pt x="742073" y="18669"/>
                  </a:lnTo>
                  <a:lnTo>
                    <a:pt x="742226" y="18440"/>
                  </a:lnTo>
                  <a:close/>
                </a:path>
                <a:path w="763904" h="534670">
                  <a:moveTo>
                    <a:pt x="742302" y="15925"/>
                  </a:moveTo>
                  <a:lnTo>
                    <a:pt x="740752" y="14274"/>
                  </a:lnTo>
                  <a:lnTo>
                    <a:pt x="739876" y="14655"/>
                  </a:lnTo>
                  <a:lnTo>
                    <a:pt x="738657" y="10845"/>
                  </a:lnTo>
                  <a:lnTo>
                    <a:pt x="737819" y="14655"/>
                  </a:lnTo>
                  <a:lnTo>
                    <a:pt x="736600" y="14655"/>
                  </a:lnTo>
                  <a:lnTo>
                    <a:pt x="734872" y="13385"/>
                  </a:lnTo>
                  <a:lnTo>
                    <a:pt x="731989" y="13385"/>
                  </a:lnTo>
                  <a:lnTo>
                    <a:pt x="731608" y="12179"/>
                  </a:lnTo>
                  <a:lnTo>
                    <a:pt x="730427" y="14655"/>
                  </a:lnTo>
                  <a:lnTo>
                    <a:pt x="730300" y="13385"/>
                  </a:lnTo>
                  <a:lnTo>
                    <a:pt x="728446" y="12115"/>
                  </a:lnTo>
                  <a:lnTo>
                    <a:pt x="725157" y="12115"/>
                  </a:lnTo>
                  <a:lnTo>
                    <a:pt x="726186" y="18465"/>
                  </a:lnTo>
                  <a:lnTo>
                    <a:pt x="723176" y="15989"/>
                  </a:lnTo>
                  <a:lnTo>
                    <a:pt x="719251" y="19735"/>
                  </a:lnTo>
                  <a:lnTo>
                    <a:pt x="724509" y="18465"/>
                  </a:lnTo>
                  <a:lnTo>
                    <a:pt x="722960" y="24815"/>
                  </a:lnTo>
                  <a:lnTo>
                    <a:pt x="716267" y="19735"/>
                  </a:lnTo>
                  <a:lnTo>
                    <a:pt x="717537" y="22275"/>
                  </a:lnTo>
                  <a:lnTo>
                    <a:pt x="716419" y="22275"/>
                  </a:lnTo>
                  <a:lnTo>
                    <a:pt x="716483" y="24815"/>
                  </a:lnTo>
                  <a:lnTo>
                    <a:pt x="715022" y="24345"/>
                  </a:lnTo>
                  <a:lnTo>
                    <a:pt x="716419" y="22275"/>
                  </a:lnTo>
                  <a:lnTo>
                    <a:pt x="715860" y="22275"/>
                  </a:lnTo>
                  <a:lnTo>
                    <a:pt x="715352" y="21005"/>
                  </a:lnTo>
                  <a:lnTo>
                    <a:pt x="714794" y="24282"/>
                  </a:lnTo>
                  <a:lnTo>
                    <a:pt x="712508" y="23545"/>
                  </a:lnTo>
                  <a:lnTo>
                    <a:pt x="710704" y="29895"/>
                  </a:lnTo>
                  <a:lnTo>
                    <a:pt x="709599" y="28625"/>
                  </a:lnTo>
                  <a:lnTo>
                    <a:pt x="709066" y="29895"/>
                  </a:lnTo>
                  <a:lnTo>
                    <a:pt x="705358" y="26085"/>
                  </a:lnTo>
                  <a:lnTo>
                    <a:pt x="706678" y="32435"/>
                  </a:lnTo>
                  <a:lnTo>
                    <a:pt x="703148" y="31165"/>
                  </a:lnTo>
                  <a:lnTo>
                    <a:pt x="702259" y="28625"/>
                  </a:lnTo>
                  <a:lnTo>
                    <a:pt x="701586" y="28625"/>
                  </a:lnTo>
                  <a:lnTo>
                    <a:pt x="702906" y="32435"/>
                  </a:lnTo>
                  <a:lnTo>
                    <a:pt x="696823" y="29895"/>
                  </a:lnTo>
                  <a:lnTo>
                    <a:pt x="695502" y="32435"/>
                  </a:lnTo>
                  <a:lnTo>
                    <a:pt x="697496" y="34975"/>
                  </a:lnTo>
                  <a:lnTo>
                    <a:pt x="692416" y="36245"/>
                  </a:lnTo>
                  <a:lnTo>
                    <a:pt x="690067" y="38785"/>
                  </a:lnTo>
                  <a:lnTo>
                    <a:pt x="689546" y="37515"/>
                  </a:lnTo>
                  <a:lnTo>
                    <a:pt x="683171" y="41325"/>
                  </a:lnTo>
                  <a:lnTo>
                    <a:pt x="679310" y="41325"/>
                  </a:lnTo>
                  <a:lnTo>
                    <a:pt x="680872" y="45135"/>
                  </a:lnTo>
                  <a:lnTo>
                    <a:pt x="677557" y="46405"/>
                  </a:lnTo>
                  <a:lnTo>
                    <a:pt x="675855" y="47675"/>
                  </a:lnTo>
                  <a:lnTo>
                    <a:pt x="674662" y="46405"/>
                  </a:lnTo>
                  <a:lnTo>
                    <a:pt x="674560" y="45135"/>
                  </a:lnTo>
                  <a:lnTo>
                    <a:pt x="675144" y="43865"/>
                  </a:lnTo>
                  <a:lnTo>
                    <a:pt x="673150" y="45135"/>
                  </a:lnTo>
                  <a:lnTo>
                    <a:pt x="673354" y="46405"/>
                  </a:lnTo>
                  <a:lnTo>
                    <a:pt x="673087" y="46405"/>
                  </a:lnTo>
                  <a:lnTo>
                    <a:pt x="672020" y="47675"/>
                  </a:lnTo>
                  <a:lnTo>
                    <a:pt x="670941" y="45135"/>
                  </a:lnTo>
                  <a:lnTo>
                    <a:pt x="668375" y="47675"/>
                  </a:lnTo>
                  <a:lnTo>
                    <a:pt x="667423" y="51485"/>
                  </a:lnTo>
                  <a:lnTo>
                    <a:pt x="662952" y="52755"/>
                  </a:lnTo>
                  <a:lnTo>
                    <a:pt x="664260" y="55295"/>
                  </a:lnTo>
                  <a:lnTo>
                    <a:pt x="669798" y="56565"/>
                  </a:lnTo>
                  <a:lnTo>
                    <a:pt x="667194" y="60375"/>
                  </a:lnTo>
                  <a:lnTo>
                    <a:pt x="666254" y="59105"/>
                  </a:lnTo>
                  <a:lnTo>
                    <a:pt x="664743" y="57835"/>
                  </a:lnTo>
                  <a:lnTo>
                    <a:pt x="664375" y="57835"/>
                  </a:lnTo>
                  <a:lnTo>
                    <a:pt x="663981" y="57429"/>
                  </a:lnTo>
                  <a:lnTo>
                    <a:pt x="663956" y="57835"/>
                  </a:lnTo>
                  <a:lnTo>
                    <a:pt x="663003" y="57835"/>
                  </a:lnTo>
                  <a:lnTo>
                    <a:pt x="661873" y="56565"/>
                  </a:lnTo>
                  <a:lnTo>
                    <a:pt x="661276" y="57835"/>
                  </a:lnTo>
                  <a:lnTo>
                    <a:pt x="660539" y="56565"/>
                  </a:lnTo>
                  <a:lnTo>
                    <a:pt x="660742" y="55295"/>
                  </a:lnTo>
                  <a:lnTo>
                    <a:pt x="657491" y="55295"/>
                  </a:lnTo>
                  <a:lnTo>
                    <a:pt x="658253" y="56565"/>
                  </a:lnTo>
                  <a:lnTo>
                    <a:pt x="657390" y="57835"/>
                  </a:lnTo>
                  <a:lnTo>
                    <a:pt x="654812" y="60375"/>
                  </a:lnTo>
                  <a:lnTo>
                    <a:pt x="655091" y="56565"/>
                  </a:lnTo>
                  <a:lnTo>
                    <a:pt x="652957" y="56565"/>
                  </a:lnTo>
                  <a:lnTo>
                    <a:pt x="653110" y="57835"/>
                  </a:lnTo>
                  <a:lnTo>
                    <a:pt x="650595" y="57835"/>
                  </a:lnTo>
                  <a:lnTo>
                    <a:pt x="652272" y="60375"/>
                  </a:lnTo>
                  <a:lnTo>
                    <a:pt x="651497" y="61645"/>
                  </a:lnTo>
                  <a:lnTo>
                    <a:pt x="650532" y="60375"/>
                  </a:lnTo>
                  <a:lnTo>
                    <a:pt x="649770" y="60375"/>
                  </a:lnTo>
                  <a:lnTo>
                    <a:pt x="649160" y="61645"/>
                  </a:lnTo>
                  <a:lnTo>
                    <a:pt x="643585" y="64185"/>
                  </a:lnTo>
                  <a:lnTo>
                    <a:pt x="645566" y="65684"/>
                  </a:lnTo>
                  <a:lnTo>
                    <a:pt x="643597" y="65887"/>
                  </a:lnTo>
                  <a:lnTo>
                    <a:pt x="644118" y="66916"/>
                  </a:lnTo>
                  <a:lnTo>
                    <a:pt x="644944" y="66001"/>
                  </a:lnTo>
                  <a:lnTo>
                    <a:pt x="645642" y="65747"/>
                  </a:lnTo>
                  <a:lnTo>
                    <a:pt x="646963" y="66725"/>
                  </a:lnTo>
                  <a:lnTo>
                    <a:pt x="647280" y="66725"/>
                  </a:lnTo>
                  <a:lnTo>
                    <a:pt x="644512" y="71805"/>
                  </a:lnTo>
                  <a:lnTo>
                    <a:pt x="636981" y="71805"/>
                  </a:lnTo>
                  <a:lnTo>
                    <a:pt x="633247" y="75615"/>
                  </a:lnTo>
                  <a:lnTo>
                    <a:pt x="632688" y="74345"/>
                  </a:lnTo>
                  <a:lnTo>
                    <a:pt x="630682" y="76885"/>
                  </a:lnTo>
                  <a:lnTo>
                    <a:pt x="627151" y="79425"/>
                  </a:lnTo>
                  <a:lnTo>
                    <a:pt x="626491" y="81965"/>
                  </a:lnTo>
                  <a:lnTo>
                    <a:pt x="625716" y="83235"/>
                  </a:lnTo>
                  <a:lnTo>
                    <a:pt x="623570" y="81965"/>
                  </a:lnTo>
                  <a:lnTo>
                    <a:pt x="623227" y="80695"/>
                  </a:lnTo>
                  <a:lnTo>
                    <a:pt x="621626" y="81965"/>
                  </a:lnTo>
                  <a:lnTo>
                    <a:pt x="622046" y="83235"/>
                  </a:lnTo>
                  <a:lnTo>
                    <a:pt x="618159" y="84505"/>
                  </a:lnTo>
                  <a:lnTo>
                    <a:pt x="618680" y="83235"/>
                  </a:lnTo>
                  <a:lnTo>
                    <a:pt x="619125" y="82130"/>
                  </a:lnTo>
                  <a:lnTo>
                    <a:pt x="616559" y="83235"/>
                  </a:lnTo>
                  <a:lnTo>
                    <a:pt x="619048" y="82156"/>
                  </a:lnTo>
                  <a:lnTo>
                    <a:pt x="619188" y="81965"/>
                  </a:lnTo>
                  <a:lnTo>
                    <a:pt x="617524" y="82765"/>
                  </a:lnTo>
                  <a:lnTo>
                    <a:pt x="616369" y="83235"/>
                  </a:lnTo>
                  <a:lnTo>
                    <a:pt x="614857" y="81965"/>
                  </a:lnTo>
                  <a:lnTo>
                    <a:pt x="613613" y="85775"/>
                  </a:lnTo>
                  <a:lnTo>
                    <a:pt x="613092" y="83235"/>
                  </a:lnTo>
                  <a:lnTo>
                    <a:pt x="609765" y="84505"/>
                  </a:lnTo>
                  <a:lnTo>
                    <a:pt x="608952" y="85775"/>
                  </a:lnTo>
                  <a:lnTo>
                    <a:pt x="611873" y="87045"/>
                  </a:lnTo>
                  <a:lnTo>
                    <a:pt x="610692" y="88315"/>
                  </a:lnTo>
                  <a:lnTo>
                    <a:pt x="607949" y="89585"/>
                  </a:lnTo>
                  <a:lnTo>
                    <a:pt x="606666" y="85775"/>
                  </a:lnTo>
                  <a:lnTo>
                    <a:pt x="598881" y="85775"/>
                  </a:lnTo>
                  <a:lnTo>
                    <a:pt x="600837" y="97231"/>
                  </a:lnTo>
                  <a:lnTo>
                    <a:pt x="614667" y="97231"/>
                  </a:lnTo>
                  <a:lnTo>
                    <a:pt x="618947" y="95935"/>
                  </a:lnTo>
                  <a:lnTo>
                    <a:pt x="622198" y="98475"/>
                  </a:lnTo>
                  <a:lnTo>
                    <a:pt x="616991" y="99618"/>
                  </a:lnTo>
                  <a:lnTo>
                    <a:pt x="616762" y="98856"/>
                  </a:lnTo>
                  <a:lnTo>
                    <a:pt x="615213" y="100888"/>
                  </a:lnTo>
                  <a:lnTo>
                    <a:pt x="617512" y="101333"/>
                  </a:lnTo>
                  <a:lnTo>
                    <a:pt x="617118" y="100050"/>
                  </a:lnTo>
                  <a:lnTo>
                    <a:pt x="619455" y="101015"/>
                  </a:lnTo>
                  <a:lnTo>
                    <a:pt x="624141" y="97205"/>
                  </a:lnTo>
                  <a:lnTo>
                    <a:pt x="624674" y="95935"/>
                  </a:lnTo>
                  <a:lnTo>
                    <a:pt x="627367" y="89585"/>
                  </a:lnTo>
                  <a:lnTo>
                    <a:pt x="631405" y="87718"/>
                  </a:lnTo>
                  <a:lnTo>
                    <a:pt x="630478" y="85775"/>
                  </a:lnTo>
                  <a:lnTo>
                    <a:pt x="629881" y="84505"/>
                  </a:lnTo>
                  <a:lnTo>
                    <a:pt x="629272" y="83235"/>
                  </a:lnTo>
                  <a:lnTo>
                    <a:pt x="636930" y="87045"/>
                  </a:lnTo>
                  <a:lnTo>
                    <a:pt x="637616" y="84556"/>
                  </a:lnTo>
                  <a:lnTo>
                    <a:pt x="638898" y="87045"/>
                  </a:lnTo>
                  <a:lnTo>
                    <a:pt x="638721" y="85775"/>
                  </a:lnTo>
                  <a:lnTo>
                    <a:pt x="642607" y="84505"/>
                  </a:lnTo>
                  <a:lnTo>
                    <a:pt x="644906" y="80695"/>
                  </a:lnTo>
                  <a:lnTo>
                    <a:pt x="649084" y="75615"/>
                  </a:lnTo>
                  <a:lnTo>
                    <a:pt x="649236" y="76885"/>
                  </a:lnTo>
                  <a:lnTo>
                    <a:pt x="651954" y="76885"/>
                  </a:lnTo>
                  <a:lnTo>
                    <a:pt x="654926" y="74345"/>
                  </a:lnTo>
                  <a:lnTo>
                    <a:pt x="657453" y="73075"/>
                  </a:lnTo>
                  <a:lnTo>
                    <a:pt x="657301" y="71805"/>
                  </a:lnTo>
                  <a:lnTo>
                    <a:pt x="658672" y="70535"/>
                  </a:lnTo>
                  <a:lnTo>
                    <a:pt x="656755" y="69265"/>
                  </a:lnTo>
                  <a:lnTo>
                    <a:pt x="663244" y="69265"/>
                  </a:lnTo>
                  <a:lnTo>
                    <a:pt x="667334" y="64185"/>
                  </a:lnTo>
                  <a:lnTo>
                    <a:pt x="669861" y="61645"/>
                  </a:lnTo>
                  <a:lnTo>
                    <a:pt x="671131" y="60375"/>
                  </a:lnTo>
                  <a:lnTo>
                    <a:pt x="676071" y="59270"/>
                  </a:lnTo>
                  <a:lnTo>
                    <a:pt x="675779" y="61645"/>
                  </a:lnTo>
                  <a:lnTo>
                    <a:pt x="676363" y="60375"/>
                  </a:lnTo>
                  <a:lnTo>
                    <a:pt x="677811" y="59105"/>
                  </a:lnTo>
                  <a:lnTo>
                    <a:pt x="680720" y="56565"/>
                  </a:lnTo>
                  <a:lnTo>
                    <a:pt x="678980" y="55295"/>
                  </a:lnTo>
                  <a:lnTo>
                    <a:pt x="677125" y="55295"/>
                  </a:lnTo>
                  <a:lnTo>
                    <a:pt x="676973" y="52755"/>
                  </a:lnTo>
                  <a:lnTo>
                    <a:pt x="677799" y="51485"/>
                  </a:lnTo>
                  <a:lnTo>
                    <a:pt x="679056" y="50215"/>
                  </a:lnTo>
                  <a:lnTo>
                    <a:pt x="677659" y="54025"/>
                  </a:lnTo>
                  <a:lnTo>
                    <a:pt x="682383" y="54025"/>
                  </a:lnTo>
                  <a:lnTo>
                    <a:pt x="682282" y="52882"/>
                  </a:lnTo>
                  <a:lnTo>
                    <a:pt x="686803" y="54025"/>
                  </a:lnTo>
                  <a:lnTo>
                    <a:pt x="685342" y="52755"/>
                  </a:lnTo>
                  <a:lnTo>
                    <a:pt x="682434" y="50215"/>
                  </a:lnTo>
                  <a:lnTo>
                    <a:pt x="679526" y="47675"/>
                  </a:lnTo>
                  <a:lnTo>
                    <a:pt x="684758" y="47675"/>
                  </a:lnTo>
                  <a:lnTo>
                    <a:pt x="685253" y="48945"/>
                  </a:lnTo>
                  <a:lnTo>
                    <a:pt x="686269" y="47675"/>
                  </a:lnTo>
                  <a:lnTo>
                    <a:pt x="686587" y="45135"/>
                  </a:lnTo>
                  <a:lnTo>
                    <a:pt x="688251" y="45135"/>
                  </a:lnTo>
                  <a:lnTo>
                    <a:pt x="690397" y="46405"/>
                  </a:lnTo>
                  <a:lnTo>
                    <a:pt x="687527" y="46405"/>
                  </a:lnTo>
                  <a:lnTo>
                    <a:pt x="688708" y="48945"/>
                  </a:lnTo>
                  <a:lnTo>
                    <a:pt x="690664" y="47675"/>
                  </a:lnTo>
                  <a:lnTo>
                    <a:pt x="690499" y="46405"/>
                  </a:lnTo>
                  <a:lnTo>
                    <a:pt x="690333" y="45135"/>
                  </a:lnTo>
                  <a:lnTo>
                    <a:pt x="689851" y="41325"/>
                  </a:lnTo>
                  <a:lnTo>
                    <a:pt x="693229" y="42595"/>
                  </a:lnTo>
                  <a:lnTo>
                    <a:pt x="692785" y="43865"/>
                  </a:lnTo>
                  <a:lnTo>
                    <a:pt x="691540" y="45135"/>
                  </a:lnTo>
                  <a:lnTo>
                    <a:pt x="691095" y="46405"/>
                  </a:lnTo>
                  <a:lnTo>
                    <a:pt x="694918" y="47675"/>
                  </a:lnTo>
                  <a:lnTo>
                    <a:pt x="694690" y="46405"/>
                  </a:lnTo>
                  <a:lnTo>
                    <a:pt x="696290" y="46405"/>
                  </a:lnTo>
                  <a:lnTo>
                    <a:pt x="700582" y="45135"/>
                  </a:lnTo>
                  <a:lnTo>
                    <a:pt x="699211" y="45135"/>
                  </a:lnTo>
                  <a:lnTo>
                    <a:pt x="698030" y="38785"/>
                  </a:lnTo>
                  <a:lnTo>
                    <a:pt x="697788" y="37515"/>
                  </a:lnTo>
                  <a:lnTo>
                    <a:pt x="703681" y="40043"/>
                  </a:lnTo>
                  <a:lnTo>
                    <a:pt x="705446" y="36245"/>
                  </a:lnTo>
                  <a:lnTo>
                    <a:pt x="706920" y="40055"/>
                  </a:lnTo>
                  <a:lnTo>
                    <a:pt x="707364" y="40055"/>
                  </a:lnTo>
                  <a:lnTo>
                    <a:pt x="710171" y="40055"/>
                  </a:lnTo>
                  <a:lnTo>
                    <a:pt x="710272" y="41325"/>
                  </a:lnTo>
                  <a:lnTo>
                    <a:pt x="710514" y="37515"/>
                  </a:lnTo>
                  <a:lnTo>
                    <a:pt x="714108" y="40055"/>
                  </a:lnTo>
                  <a:lnTo>
                    <a:pt x="714286" y="37515"/>
                  </a:lnTo>
                  <a:lnTo>
                    <a:pt x="714375" y="36245"/>
                  </a:lnTo>
                  <a:lnTo>
                    <a:pt x="715022" y="36245"/>
                  </a:lnTo>
                  <a:lnTo>
                    <a:pt x="715518" y="35712"/>
                  </a:lnTo>
                  <a:lnTo>
                    <a:pt x="715213" y="34975"/>
                  </a:lnTo>
                  <a:lnTo>
                    <a:pt x="715556" y="33705"/>
                  </a:lnTo>
                  <a:lnTo>
                    <a:pt x="715899" y="32435"/>
                  </a:lnTo>
                  <a:lnTo>
                    <a:pt x="716572" y="29895"/>
                  </a:lnTo>
                  <a:lnTo>
                    <a:pt x="725258" y="33705"/>
                  </a:lnTo>
                  <a:lnTo>
                    <a:pt x="727405" y="26085"/>
                  </a:lnTo>
                  <a:lnTo>
                    <a:pt x="728408" y="24815"/>
                  </a:lnTo>
                  <a:lnTo>
                    <a:pt x="730427" y="22275"/>
                  </a:lnTo>
                  <a:lnTo>
                    <a:pt x="729322" y="18465"/>
                  </a:lnTo>
                  <a:lnTo>
                    <a:pt x="732205" y="14655"/>
                  </a:lnTo>
                  <a:lnTo>
                    <a:pt x="734364" y="15925"/>
                  </a:lnTo>
                  <a:lnTo>
                    <a:pt x="733158" y="18465"/>
                  </a:lnTo>
                  <a:lnTo>
                    <a:pt x="736041" y="18465"/>
                  </a:lnTo>
                  <a:lnTo>
                    <a:pt x="737450" y="17195"/>
                  </a:lnTo>
                  <a:lnTo>
                    <a:pt x="738771" y="14655"/>
                  </a:lnTo>
                  <a:lnTo>
                    <a:pt x="738860" y="15925"/>
                  </a:lnTo>
                  <a:lnTo>
                    <a:pt x="740879" y="17195"/>
                  </a:lnTo>
                  <a:lnTo>
                    <a:pt x="742302" y="15925"/>
                  </a:lnTo>
                  <a:close/>
                </a:path>
                <a:path w="763904" h="534670">
                  <a:moveTo>
                    <a:pt x="742759" y="17894"/>
                  </a:moveTo>
                  <a:lnTo>
                    <a:pt x="742581" y="17500"/>
                  </a:lnTo>
                  <a:lnTo>
                    <a:pt x="742378" y="17145"/>
                  </a:lnTo>
                  <a:lnTo>
                    <a:pt x="742099" y="17005"/>
                  </a:lnTo>
                  <a:lnTo>
                    <a:pt x="742391" y="17703"/>
                  </a:lnTo>
                  <a:lnTo>
                    <a:pt x="742429" y="18122"/>
                  </a:lnTo>
                  <a:lnTo>
                    <a:pt x="742226" y="18427"/>
                  </a:lnTo>
                  <a:lnTo>
                    <a:pt x="742759" y="17894"/>
                  </a:lnTo>
                  <a:close/>
                </a:path>
                <a:path w="763904" h="534670">
                  <a:moveTo>
                    <a:pt x="742797" y="13385"/>
                  </a:moveTo>
                  <a:lnTo>
                    <a:pt x="739927" y="13385"/>
                  </a:lnTo>
                  <a:lnTo>
                    <a:pt x="740752" y="14274"/>
                  </a:lnTo>
                  <a:lnTo>
                    <a:pt x="742797" y="13385"/>
                  </a:lnTo>
                  <a:close/>
                </a:path>
                <a:path w="763904" h="534670">
                  <a:moveTo>
                    <a:pt x="743458" y="17018"/>
                  </a:moveTo>
                  <a:lnTo>
                    <a:pt x="743229" y="17335"/>
                  </a:lnTo>
                  <a:lnTo>
                    <a:pt x="743013" y="17627"/>
                  </a:lnTo>
                  <a:lnTo>
                    <a:pt x="742772" y="17907"/>
                  </a:lnTo>
                  <a:lnTo>
                    <a:pt x="743000" y="18389"/>
                  </a:lnTo>
                  <a:lnTo>
                    <a:pt x="743280" y="18021"/>
                  </a:lnTo>
                  <a:lnTo>
                    <a:pt x="743407" y="17551"/>
                  </a:lnTo>
                  <a:lnTo>
                    <a:pt x="743458" y="17018"/>
                  </a:lnTo>
                  <a:close/>
                </a:path>
                <a:path w="763904" h="534670">
                  <a:moveTo>
                    <a:pt x="747750" y="8305"/>
                  </a:moveTo>
                  <a:lnTo>
                    <a:pt x="743127" y="4495"/>
                  </a:lnTo>
                  <a:lnTo>
                    <a:pt x="742797" y="13385"/>
                  </a:lnTo>
                  <a:lnTo>
                    <a:pt x="743064" y="14655"/>
                  </a:lnTo>
                  <a:lnTo>
                    <a:pt x="743597" y="15925"/>
                  </a:lnTo>
                  <a:lnTo>
                    <a:pt x="743458" y="17195"/>
                  </a:lnTo>
                  <a:lnTo>
                    <a:pt x="744791" y="15925"/>
                  </a:lnTo>
                  <a:lnTo>
                    <a:pt x="745578" y="13385"/>
                  </a:lnTo>
                  <a:lnTo>
                    <a:pt x="747001" y="10845"/>
                  </a:lnTo>
                  <a:lnTo>
                    <a:pt x="746747" y="10845"/>
                  </a:lnTo>
                  <a:lnTo>
                    <a:pt x="747750" y="8305"/>
                  </a:lnTo>
                  <a:close/>
                </a:path>
                <a:path w="763904" h="534670">
                  <a:moveTo>
                    <a:pt x="749490" y="12941"/>
                  </a:moveTo>
                  <a:lnTo>
                    <a:pt x="747395" y="10845"/>
                  </a:lnTo>
                  <a:lnTo>
                    <a:pt x="747001" y="10845"/>
                  </a:lnTo>
                  <a:lnTo>
                    <a:pt x="748461" y="12115"/>
                  </a:lnTo>
                  <a:lnTo>
                    <a:pt x="747369" y="13309"/>
                  </a:lnTo>
                  <a:lnTo>
                    <a:pt x="747255" y="15925"/>
                  </a:lnTo>
                  <a:lnTo>
                    <a:pt x="748969" y="13385"/>
                  </a:lnTo>
                  <a:lnTo>
                    <a:pt x="749490" y="12941"/>
                  </a:lnTo>
                  <a:close/>
                </a:path>
                <a:path w="763904" h="534670">
                  <a:moveTo>
                    <a:pt x="750201" y="12331"/>
                  </a:moveTo>
                  <a:lnTo>
                    <a:pt x="749490" y="12941"/>
                  </a:lnTo>
                  <a:lnTo>
                    <a:pt x="749922" y="13385"/>
                  </a:lnTo>
                  <a:lnTo>
                    <a:pt x="750201" y="12331"/>
                  </a:lnTo>
                  <a:close/>
                </a:path>
                <a:path w="763904" h="534670">
                  <a:moveTo>
                    <a:pt x="751941" y="10845"/>
                  </a:moveTo>
                  <a:lnTo>
                    <a:pt x="751090" y="7035"/>
                  </a:lnTo>
                  <a:lnTo>
                    <a:pt x="749871" y="7035"/>
                  </a:lnTo>
                  <a:lnTo>
                    <a:pt x="750874" y="9575"/>
                  </a:lnTo>
                  <a:lnTo>
                    <a:pt x="750582" y="10845"/>
                  </a:lnTo>
                  <a:lnTo>
                    <a:pt x="750201" y="12331"/>
                  </a:lnTo>
                  <a:lnTo>
                    <a:pt x="751941" y="10845"/>
                  </a:lnTo>
                  <a:close/>
                </a:path>
                <a:path w="763904" h="534670">
                  <a:moveTo>
                    <a:pt x="752792" y="12573"/>
                  </a:moveTo>
                  <a:lnTo>
                    <a:pt x="752678" y="12407"/>
                  </a:lnTo>
                  <a:lnTo>
                    <a:pt x="752627" y="12268"/>
                  </a:lnTo>
                  <a:lnTo>
                    <a:pt x="752602" y="12141"/>
                  </a:lnTo>
                  <a:lnTo>
                    <a:pt x="752233" y="12788"/>
                  </a:lnTo>
                  <a:lnTo>
                    <a:pt x="752792" y="12573"/>
                  </a:lnTo>
                  <a:close/>
                </a:path>
                <a:path w="763904" h="534670">
                  <a:moveTo>
                    <a:pt x="752957" y="11493"/>
                  </a:moveTo>
                  <a:lnTo>
                    <a:pt x="752703" y="11658"/>
                  </a:lnTo>
                  <a:lnTo>
                    <a:pt x="752513" y="11811"/>
                  </a:lnTo>
                  <a:lnTo>
                    <a:pt x="752602" y="12141"/>
                  </a:lnTo>
                  <a:lnTo>
                    <a:pt x="752957" y="11493"/>
                  </a:lnTo>
                  <a:close/>
                </a:path>
                <a:path w="763904" h="534670">
                  <a:moveTo>
                    <a:pt x="753897" y="11010"/>
                  </a:moveTo>
                  <a:lnTo>
                    <a:pt x="753706" y="10134"/>
                  </a:lnTo>
                  <a:lnTo>
                    <a:pt x="752957" y="11493"/>
                  </a:lnTo>
                  <a:lnTo>
                    <a:pt x="753364" y="11252"/>
                  </a:lnTo>
                  <a:lnTo>
                    <a:pt x="753897" y="11010"/>
                  </a:lnTo>
                  <a:close/>
                </a:path>
                <a:path w="763904" h="534670">
                  <a:moveTo>
                    <a:pt x="759968" y="3581"/>
                  </a:moveTo>
                  <a:lnTo>
                    <a:pt x="759371" y="1371"/>
                  </a:lnTo>
                  <a:lnTo>
                    <a:pt x="756551" y="0"/>
                  </a:lnTo>
                  <a:lnTo>
                    <a:pt x="754722" y="1041"/>
                  </a:lnTo>
                  <a:lnTo>
                    <a:pt x="754075" y="4089"/>
                  </a:lnTo>
                  <a:lnTo>
                    <a:pt x="753275" y="3695"/>
                  </a:lnTo>
                  <a:lnTo>
                    <a:pt x="753160" y="2692"/>
                  </a:lnTo>
                  <a:lnTo>
                    <a:pt x="752919" y="2095"/>
                  </a:lnTo>
                  <a:lnTo>
                    <a:pt x="752551" y="4318"/>
                  </a:lnTo>
                  <a:lnTo>
                    <a:pt x="752690" y="7747"/>
                  </a:lnTo>
                  <a:lnTo>
                    <a:pt x="755218" y="9906"/>
                  </a:lnTo>
                  <a:lnTo>
                    <a:pt x="754672" y="6299"/>
                  </a:lnTo>
                  <a:lnTo>
                    <a:pt x="755713" y="7277"/>
                  </a:lnTo>
                  <a:lnTo>
                    <a:pt x="754938" y="3073"/>
                  </a:lnTo>
                  <a:lnTo>
                    <a:pt x="755777" y="2044"/>
                  </a:lnTo>
                  <a:lnTo>
                    <a:pt x="757389" y="2806"/>
                  </a:lnTo>
                  <a:lnTo>
                    <a:pt x="757897" y="4000"/>
                  </a:lnTo>
                  <a:lnTo>
                    <a:pt x="757809" y="3009"/>
                  </a:lnTo>
                  <a:lnTo>
                    <a:pt x="759968" y="3581"/>
                  </a:lnTo>
                  <a:close/>
                </a:path>
                <a:path w="763904" h="534670">
                  <a:moveTo>
                    <a:pt x="763549" y="2908"/>
                  </a:moveTo>
                  <a:lnTo>
                    <a:pt x="763447" y="1892"/>
                  </a:lnTo>
                  <a:lnTo>
                    <a:pt x="762139" y="304"/>
                  </a:lnTo>
                  <a:lnTo>
                    <a:pt x="761288" y="1333"/>
                  </a:lnTo>
                  <a:lnTo>
                    <a:pt x="762381" y="4749"/>
                  </a:lnTo>
                  <a:lnTo>
                    <a:pt x="763549" y="2908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408899" y="128491"/>
              <a:ext cx="6569075" cy="3065780"/>
            </a:xfrm>
            <a:custGeom>
              <a:avLst/>
              <a:gdLst/>
              <a:ahLst/>
              <a:cxnLst/>
              <a:rect l="l" t="t" r="r" b="b"/>
              <a:pathLst>
                <a:path w="6569075" h="3065780">
                  <a:moveTo>
                    <a:pt x="1079" y="2653588"/>
                  </a:moveTo>
                  <a:lnTo>
                    <a:pt x="0" y="2655087"/>
                  </a:lnTo>
                  <a:lnTo>
                    <a:pt x="355" y="2655087"/>
                  </a:lnTo>
                  <a:lnTo>
                    <a:pt x="1079" y="2653588"/>
                  </a:lnTo>
                  <a:close/>
                </a:path>
                <a:path w="6569075" h="3065780">
                  <a:moveTo>
                    <a:pt x="15011" y="2677464"/>
                  </a:moveTo>
                  <a:lnTo>
                    <a:pt x="14782" y="2677680"/>
                  </a:lnTo>
                  <a:lnTo>
                    <a:pt x="14655" y="2677845"/>
                  </a:lnTo>
                  <a:lnTo>
                    <a:pt x="14795" y="2677934"/>
                  </a:lnTo>
                  <a:lnTo>
                    <a:pt x="14884" y="2677731"/>
                  </a:lnTo>
                  <a:lnTo>
                    <a:pt x="15011" y="2677464"/>
                  </a:lnTo>
                  <a:close/>
                </a:path>
                <a:path w="6569075" h="3065780">
                  <a:moveTo>
                    <a:pt x="270675" y="2808440"/>
                  </a:moveTo>
                  <a:lnTo>
                    <a:pt x="270662" y="2808262"/>
                  </a:lnTo>
                  <a:lnTo>
                    <a:pt x="270624" y="2808008"/>
                  </a:lnTo>
                  <a:lnTo>
                    <a:pt x="270675" y="2808440"/>
                  </a:lnTo>
                  <a:close/>
                </a:path>
                <a:path w="6569075" h="3065780">
                  <a:moveTo>
                    <a:pt x="274243" y="2806204"/>
                  </a:moveTo>
                  <a:lnTo>
                    <a:pt x="270078" y="2803944"/>
                  </a:lnTo>
                  <a:lnTo>
                    <a:pt x="270637" y="2807995"/>
                  </a:lnTo>
                  <a:lnTo>
                    <a:pt x="271106" y="2806928"/>
                  </a:lnTo>
                  <a:lnTo>
                    <a:pt x="274243" y="2806204"/>
                  </a:lnTo>
                  <a:close/>
                </a:path>
                <a:path w="6569075" h="3065780">
                  <a:moveTo>
                    <a:pt x="274548" y="2806128"/>
                  </a:moveTo>
                  <a:lnTo>
                    <a:pt x="274243" y="2806204"/>
                  </a:lnTo>
                  <a:lnTo>
                    <a:pt x="274548" y="2806369"/>
                  </a:lnTo>
                  <a:lnTo>
                    <a:pt x="274548" y="2806128"/>
                  </a:lnTo>
                  <a:close/>
                </a:path>
                <a:path w="6569075" h="3065780">
                  <a:moveTo>
                    <a:pt x="275475" y="2805912"/>
                  </a:moveTo>
                  <a:lnTo>
                    <a:pt x="274599" y="2803106"/>
                  </a:lnTo>
                  <a:lnTo>
                    <a:pt x="274548" y="2806128"/>
                  </a:lnTo>
                  <a:lnTo>
                    <a:pt x="275475" y="2805912"/>
                  </a:lnTo>
                  <a:close/>
                </a:path>
                <a:path w="6569075" h="3065780">
                  <a:moveTo>
                    <a:pt x="405739" y="2911741"/>
                  </a:moveTo>
                  <a:lnTo>
                    <a:pt x="405498" y="2911589"/>
                  </a:lnTo>
                  <a:lnTo>
                    <a:pt x="405130" y="2911538"/>
                  </a:lnTo>
                  <a:lnTo>
                    <a:pt x="405739" y="2911741"/>
                  </a:lnTo>
                  <a:close/>
                </a:path>
                <a:path w="6569075" h="3065780">
                  <a:moveTo>
                    <a:pt x="416115" y="2927273"/>
                  </a:moveTo>
                  <a:lnTo>
                    <a:pt x="416077" y="2926994"/>
                  </a:lnTo>
                  <a:lnTo>
                    <a:pt x="415798" y="2927083"/>
                  </a:lnTo>
                  <a:lnTo>
                    <a:pt x="415886" y="2927299"/>
                  </a:lnTo>
                  <a:lnTo>
                    <a:pt x="415975" y="2927464"/>
                  </a:lnTo>
                  <a:lnTo>
                    <a:pt x="416052" y="2927667"/>
                  </a:lnTo>
                  <a:lnTo>
                    <a:pt x="416115" y="2927273"/>
                  </a:lnTo>
                  <a:close/>
                </a:path>
                <a:path w="6569075" h="3065780">
                  <a:moveTo>
                    <a:pt x="421170" y="2936887"/>
                  </a:moveTo>
                  <a:lnTo>
                    <a:pt x="420725" y="2936748"/>
                  </a:lnTo>
                  <a:lnTo>
                    <a:pt x="420331" y="2936659"/>
                  </a:lnTo>
                  <a:lnTo>
                    <a:pt x="420179" y="2936938"/>
                  </a:lnTo>
                  <a:lnTo>
                    <a:pt x="420560" y="2937192"/>
                  </a:lnTo>
                  <a:lnTo>
                    <a:pt x="420928" y="2937091"/>
                  </a:lnTo>
                  <a:lnTo>
                    <a:pt x="421170" y="2936887"/>
                  </a:lnTo>
                  <a:close/>
                </a:path>
                <a:path w="6569075" h="3065780">
                  <a:moveTo>
                    <a:pt x="459359" y="2980931"/>
                  </a:moveTo>
                  <a:lnTo>
                    <a:pt x="459092" y="2979039"/>
                  </a:lnTo>
                  <a:lnTo>
                    <a:pt x="458190" y="2979712"/>
                  </a:lnTo>
                  <a:lnTo>
                    <a:pt x="459016" y="2980194"/>
                  </a:lnTo>
                  <a:lnTo>
                    <a:pt x="459359" y="2980931"/>
                  </a:lnTo>
                  <a:close/>
                </a:path>
                <a:path w="6569075" h="3065780">
                  <a:moveTo>
                    <a:pt x="459524" y="2981388"/>
                  </a:moveTo>
                  <a:lnTo>
                    <a:pt x="459473" y="2981147"/>
                  </a:lnTo>
                  <a:lnTo>
                    <a:pt x="459359" y="2980931"/>
                  </a:lnTo>
                  <a:lnTo>
                    <a:pt x="459460" y="2981655"/>
                  </a:lnTo>
                  <a:lnTo>
                    <a:pt x="459524" y="2981388"/>
                  </a:lnTo>
                  <a:close/>
                </a:path>
                <a:path w="6569075" h="3065780">
                  <a:moveTo>
                    <a:pt x="470471" y="2986417"/>
                  </a:moveTo>
                  <a:lnTo>
                    <a:pt x="470204" y="2986659"/>
                  </a:lnTo>
                  <a:lnTo>
                    <a:pt x="469976" y="2986951"/>
                  </a:lnTo>
                  <a:lnTo>
                    <a:pt x="469811" y="2987256"/>
                  </a:lnTo>
                  <a:lnTo>
                    <a:pt x="470115" y="2986938"/>
                  </a:lnTo>
                  <a:lnTo>
                    <a:pt x="470344" y="2986621"/>
                  </a:lnTo>
                  <a:lnTo>
                    <a:pt x="470471" y="2986417"/>
                  </a:lnTo>
                  <a:close/>
                </a:path>
                <a:path w="6569075" h="3065780">
                  <a:moveTo>
                    <a:pt x="480428" y="2998114"/>
                  </a:moveTo>
                  <a:lnTo>
                    <a:pt x="478790" y="2998381"/>
                  </a:lnTo>
                  <a:lnTo>
                    <a:pt x="479107" y="2998736"/>
                  </a:lnTo>
                  <a:lnTo>
                    <a:pt x="479501" y="2998584"/>
                  </a:lnTo>
                  <a:lnTo>
                    <a:pt x="479945" y="2998368"/>
                  </a:lnTo>
                  <a:lnTo>
                    <a:pt x="480428" y="2998114"/>
                  </a:lnTo>
                  <a:close/>
                </a:path>
                <a:path w="6569075" h="3065780">
                  <a:moveTo>
                    <a:pt x="492201" y="3013151"/>
                  </a:moveTo>
                  <a:lnTo>
                    <a:pt x="492010" y="3012719"/>
                  </a:lnTo>
                  <a:lnTo>
                    <a:pt x="489673" y="3014510"/>
                  </a:lnTo>
                  <a:lnTo>
                    <a:pt x="488569" y="3015221"/>
                  </a:lnTo>
                  <a:lnTo>
                    <a:pt x="489661" y="3014624"/>
                  </a:lnTo>
                  <a:lnTo>
                    <a:pt x="490321" y="3014497"/>
                  </a:lnTo>
                  <a:lnTo>
                    <a:pt x="490753" y="3014662"/>
                  </a:lnTo>
                  <a:lnTo>
                    <a:pt x="491172" y="3014294"/>
                  </a:lnTo>
                  <a:lnTo>
                    <a:pt x="491642" y="3013824"/>
                  </a:lnTo>
                  <a:lnTo>
                    <a:pt x="492201" y="3013151"/>
                  </a:lnTo>
                  <a:close/>
                </a:path>
                <a:path w="6569075" h="3065780">
                  <a:moveTo>
                    <a:pt x="501891" y="3051073"/>
                  </a:moveTo>
                  <a:lnTo>
                    <a:pt x="501688" y="3050883"/>
                  </a:lnTo>
                  <a:lnTo>
                    <a:pt x="501497" y="3050679"/>
                  </a:lnTo>
                  <a:lnTo>
                    <a:pt x="501357" y="3050463"/>
                  </a:lnTo>
                  <a:lnTo>
                    <a:pt x="501510" y="3050806"/>
                  </a:lnTo>
                  <a:lnTo>
                    <a:pt x="501675" y="3050984"/>
                  </a:lnTo>
                  <a:lnTo>
                    <a:pt x="501891" y="3051073"/>
                  </a:lnTo>
                  <a:close/>
                </a:path>
                <a:path w="6569075" h="3065780">
                  <a:moveTo>
                    <a:pt x="503148" y="3051797"/>
                  </a:moveTo>
                  <a:lnTo>
                    <a:pt x="502856" y="3051683"/>
                  </a:lnTo>
                  <a:lnTo>
                    <a:pt x="502602" y="3051556"/>
                  </a:lnTo>
                  <a:lnTo>
                    <a:pt x="502361" y="3051403"/>
                  </a:lnTo>
                  <a:lnTo>
                    <a:pt x="501904" y="3051708"/>
                  </a:lnTo>
                  <a:lnTo>
                    <a:pt x="502246" y="3051860"/>
                  </a:lnTo>
                  <a:lnTo>
                    <a:pt x="502666" y="3051860"/>
                  </a:lnTo>
                  <a:lnTo>
                    <a:pt x="503148" y="3051797"/>
                  </a:lnTo>
                  <a:close/>
                </a:path>
                <a:path w="6569075" h="3065780">
                  <a:moveTo>
                    <a:pt x="518058" y="3063925"/>
                  </a:moveTo>
                  <a:lnTo>
                    <a:pt x="517144" y="3063430"/>
                  </a:lnTo>
                  <a:lnTo>
                    <a:pt x="513981" y="3065030"/>
                  </a:lnTo>
                  <a:lnTo>
                    <a:pt x="515645" y="3065627"/>
                  </a:lnTo>
                  <a:lnTo>
                    <a:pt x="516559" y="3065348"/>
                  </a:lnTo>
                  <a:lnTo>
                    <a:pt x="518058" y="3063925"/>
                  </a:lnTo>
                  <a:close/>
                </a:path>
                <a:path w="6569075" h="3065780">
                  <a:moveTo>
                    <a:pt x="518452" y="3059214"/>
                  </a:moveTo>
                  <a:lnTo>
                    <a:pt x="517537" y="3057906"/>
                  </a:lnTo>
                  <a:lnTo>
                    <a:pt x="514756" y="3057982"/>
                  </a:lnTo>
                  <a:lnTo>
                    <a:pt x="515124" y="3057233"/>
                  </a:lnTo>
                  <a:lnTo>
                    <a:pt x="516051" y="3056940"/>
                  </a:lnTo>
                  <a:lnTo>
                    <a:pt x="516610" y="3056610"/>
                  </a:lnTo>
                  <a:lnTo>
                    <a:pt x="514578" y="3056763"/>
                  </a:lnTo>
                  <a:lnTo>
                    <a:pt x="511441" y="3057588"/>
                  </a:lnTo>
                  <a:lnTo>
                    <a:pt x="509409" y="3060128"/>
                  </a:lnTo>
                  <a:lnTo>
                    <a:pt x="512724" y="3058934"/>
                  </a:lnTo>
                  <a:lnTo>
                    <a:pt x="511810" y="3060001"/>
                  </a:lnTo>
                  <a:lnTo>
                    <a:pt x="515683" y="3058490"/>
                  </a:lnTo>
                  <a:lnTo>
                    <a:pt x="516597" y="3058998"/>
                  </a:lnTo>
                  <a:lnTo>
                    <a:pt x="515861" y="3060496"/>
                  </a:lnTo>
                  <a:lnTo>
                    <a:pt x="514756" y="3061157"/>
                  </a:lnTo>
                  <a:lnTo>
                    <a:pt x="515670" y="3060877"/>
                  </a:lnTo>
                  <a:lnTo>
                    <a:pt x="515099" y="3062782"/>
                  </a:lnTo>
                  <a:lnTo>
                    <a:pt x="517131" y="3061843"/>
                  </a:lnTo>
                  <a:lnTo>
                    <a:pt x="518452" y="3059214"/>
                  </a:lnTo>
                  <a:close/>
                </a:path>
                <a:path w="6569075" h="3065780">
                  <a:moveTo>
                    <a:pt x="6057811" y="456222"/>
                  </a:moveTo>
                  <a:lnTo>
                    <a:pt x="6057112" y="454723"/>
                  </a:lnTo>
                  <a:lnTo>
                    <a:pt x="6057760" y="456412"/>
                  </a:lnTo>
                  <a:lnTo>
                    <a:pt x="6057811" y="456222"/>
                  </a:lnTo>
                  <a:close/>
                </a:path>
                <a:path w="6569075" h="3065780">
                  <a:moveTo>
                    <a:pt x="6066612" y="464096"/>
                  </a:moveTo>
                  <a:lnTo>
                    <a:pt x="6066079" y="463105"/>
                  </a:lnTo>
                  <a:lnTo>
                    <a:pt x="6066180" y="463740"/>
                  </a:lnTo>
                  <a:lnTo>
                    <a:pt x="6066612" y="464096"/>
                  </a:lnTo>
                  <a:close/>
                </a:path>
                <a:path w="6569075" h="3065780">
                  <a:moveTo>
                    <a:pt x="6068339" y="467296"/>
                  </a:moveTo>
                  <a:lnTo>
                    <a:pt x="6067869" y="465137"/>
                  </a:lnTo>
                  <a:lnTo>
                    <a:pt x="6066612" y="464096"/>
                  </a:lnTo>
                  <a:lnTo>
                    <a:pt x="6066891" y="464629"/>
                  </a:lnTo>
                  <a:lnTo>
                    <a:pt x="6066993" y="465010"/>
                  </a:lnTo>
                  <a:lnTo>
                    <a:pt x="6067209" y="466661"/>
                  </a:lnTo>
                  <a:lnTo>
                    <a:pt x="6068339" y="467296"/>
                  </a:lnTo>
                  <a:close/>
                </a:path>
                <a:path w="6569075" h="3065780">
                  <a:moveTo>
                    <a:pt x="6072695" y="465378"/>
                  </a:moveTo>
                  <a:lnTo>
                    <a:pt x="6072619" y="465201"/>
                  </a:lnTo>
                  <a:lnTo>
                    <a:pt x="6072556" y="465074"/>
                  </a:lnTo>
                  <a:lnTo>
                    <a:pt x="6072479" y="464908"/>
                  </a:lnTo>
                  <a:lnTo>
                    <a:pt x="6072568" y="465201"/>
                  </a:lnTo>
                  <a:lnTo>
                    <a:pt x="6072632" y="465391"/>
                  </a:lnTo>
                  <a:close/>
                </a:path>
                <a:path w="6569075" h="3065780">
                  <a:moveTo>
                    <a:pt x="6078004" y="460819"/>
                  </a:moveTo>
                  <a:lnTo>
                    <a:pt x="6077966" y="460692"/>
                  </a:lnTo>
                  <a:lnTo>
                    <a:pt x="6077801" y="460692"/>
                  </a:lnTo>
                  <a:lnTo>
                    <a:pt x="6078004" y="460819"/>
                  </a:lnTo>
                  <a:close/>
                </a:path>
                <a:path w="6569075" h="3065780">
                  <a:moveTo>
                    <a:pt x="6086310" y="460413"/>
                  </a:moveTo>
                  <a:lnTo>
                    <a:pt x="6086195" y="459930"/>
                  </a:lnTo>
                  <a:lnTo>
                    <a:pt x="6085598" y="459333"/>
                  </a:lnTo>
                  <a:lnTo>
                    <a:pt x="6086310" y="460413"/>
                  </a:lnTo>
                  <a:close/>
                </a:path>
                <a:path w="6569075" h="3065780">
                  <a:moveTo>
                    <a:pt x="6087262" y="461835"/>
                  </a:moveTo>
                  <a:lnTo>
                    <a:pt x="6086310" y="460413"/>
                  </a:lnTo>
                  <a:lnTo>
                    <a:pt x="6086259" y="462216"/>
                  </a:lnTo>
                  <a:lnTo>
                    <a:pt x="6087262" y="461835"/>
                  </a:lnTo>
                  <a:close/>
                </a:path>
                <a:path w="6569075" h="3065780">
                  <a:moveTo>
                    <a:pt x="6088710" y="433387"/>
                  </a:moveTo>
                  <a:lnTo>
                    <a:pt x="6088494" y="432625"/>
                  </a:lnTo>
                  <a:lnTo>
                    <a:pt x="6088405" y="433387"/>
                  </a:lnTo>
                  <a:lnTo>
                    <a:pt x="6088710" y="433387"/>
                  </a:lnTo>
                  <a:close/>
                </a:path>
                <a:path w="6569075" h="3065780">
                  <a:moveTo>
                    <a:pt x="6090132" y="450659"/>
                  </a:moveTo>
                  <a:lnTo>
                    <a:pt x="6088735" y="449516"/>
                  </a:lnTo>
                  <a:lnTo>
                    <a:pt x="6089878" y="452056"/>
                  </a:lnTo>
                  <a:lnTo>
                    <a:pt x="6089866" y="451421"/>
                  </a:lnTo>
                  <a:lnTo>
                    <a:pt x="6089993" y="451573"/>
                  </a:lnTo>
                  <a:lnTo>
                    <a:pt x="6090031" y="451421"/>
                  </a:lnTo>
                  <a:lnTo>
                    <a:pt x="6090132" y="451040"/>
                  </a:lnTo>
                  <a:lnTo>
                    <a:pt x="6090132" y="450659"/>
                  </a:lnTo>
                  <a:close/>
                </a:path>
                <a:path w="6569075" h="3065780">
                  <a:moveTo>
                    <a:pt x="6090767" y="451167"/>
                  </a:moveTo>
                  <a:lnTo>
                    <a:pt x="6090247" y="450367"/>
                  </a:lnTo>
                  <a:lnTo>
                    <a:pt x="6090209" y="450723"/>
                  </a:lnTo>
                  <a:lnTo>
                    <a:pt x="6090767" y="451167"/>
                  </a:lnTo>
                  <a:close/>
                </a:path>
                <a:path w="6569075" h="3065780">
                  <a:moveTo>
                    <a:pt x="6091339" y="454914"/>
                  </a:moveTo>
                  <a:lnTo>
                    <a:pt x="6090844" y="454228"/>
                  </a:lnTo>
                  <a:lnTo>
                    <a:pt x="6090361" y="453440"/>
                  </a:lnTo>
                  <a:lnTo>
                    <a:pt x="6089916" y="452653"/>
                  </a:lnTo>
                  <a:lnTo>
                    <a:pt x="6090907" y="454494"/>
                  </a:lnTo>
                  <a:lnTo>
                    <a:pt x="6090297" y="455625"/>
                  </a:lnTo>
                  <a:lnTo>
                    <a:pt x="6091339" y="454914"/>
                  </a:lnTo>
                  <a:close/>
                </a:path>
                <a:path w="6569075" h="3065780">
                  <a:moveTo>
                    <a:pt x="6095136" y="430339"/>
                  </a:moveTo>
                  <a:lnTo>
                    <a:pt x="6094984" y="430161"/>
                  </a:lnTo>
                  <a:lnTo>
                    <a:pt x="6095136" y="430339"/>
                  </a:lnTo>
                  <a:close/>
                </a:path>
                <a:path w="6569075" h="3065780">
                  <a:moveTo>
                    <a:pt x="6100762" y="448538"/>
                  </a:moveTo>
                  <a:lnTo>
                    <a:pt x="6100470" y="447484"/>
                  </a:lnTo>
                  <a:lnTo>
                    <a:pt x="6100089" y="447217"/>
                  </a:lnTo>
                  <a:lnTo>
                    <a:pt x="6100127" y="447357"/>
                  </a:lnTo>
                  <a:lnTo>
                    <a:pt x="6100762" y="448538"/>
                  </a:lnTo>
                  <a:close/>
                </a:path>
                <a:path w="6569075" h="3065780">
                  <a:moveTo>
                    <a:pt x="6107658" y="425132"/>
                  </a:moveTo>
                  <a:lnTo>
                    <a:pt x="6107011" y="424624"/>
                  </a:lnTo>
                  <a:lnTo>
                    <a:pt x="6107100" y="424751"/>
                  </a:lnTo>
                  <a:lnTo>
                    <a:pt x="6107658" y="425132"/>
                  </a:lnTo>
                  <a:close/>
                </a:path>
                <a:path w="6569075" h="3065780">
                  <a:moveTo>
                    <a:pt x="6115609" y="446214"/>
                  </a:moveTo>
                  <a:lnTo>
                    <a:pt x="6113615" y="443674"/>
                  </a:lnTo>
                  <a:lnTo>
                    <a:pt x="6114313" y="444817"/>
                  </a:lnTo>
                  <a:lnTo>
                    <a:pt x="6114389" y="445452"/>
                  </a:lnTo>
                  <a:lnTo>
                    <a:pt x="6115609" y="446214"/>
                  </a:lnTo>
                  <a:close/>
                </a:path>
                <a:path w="6569075" h="3065780">
                  <a:moveTo>
                    <a:pt x="6129706" y="409333"/>
                  </a:moveTo>
                  <a:lnTo>
                    <a:pt x="6129642" y="408152"/>
                  </a:lnTo>
                  <a:lnTo>
                    <a:pt x="6129286" y="409333"/>
                  </a:lnTo>
                  <a:lnTo>
                    <a:pt x="6129706" y="409333"/>
                  </a:lnTo>
                  <a:close/>
                </a:path>
                <a:path w="6569075" h="3065780">
                  <a:moveTo>
                    <a:pt x="6135408" y="435775"/>
                  </a:moveTo>
                  <a:lnTo>
                    <a:pt x="6135103" y="435102"/>
                  </a:lnTo>
                  <a:lnTo>
                    <a:pt x="6135205" y="435762"/>
                  </a:lnTo>
                  <a:lnTo>
                    <a:pt x="6135408" y="435775"/>
                  </a:lnTo>
                  <a:close/>
                </a:path>
                <a:path w="6569075" h="3065780">
                  <a:moveTo>
                    <a:pt x="6137021" y="433832"/>
                  </a:moveTo>
                  <a:lnTo>
                    <a:pt x="6136945" y="433501"/>
                  </a:lnTo>
                  <a:lnTo>
                    <a:pt x="6136843" y="433920"/>
                  </a:lnTo>
                  <a:lnTo>
                    <a:pt x="6137021" y="433832"/>
                  </a:lnTo>
                  <a:close/>
                </a:path>
                <a:path w="6569075" h="3065780">
                  <a:moveTo>
                    <a:pt x="6140716" y="432625"/>
                  </a:moveTo>
                  <a:lnTo>
                    <a:pt x="6140666" y="431990"/>
                  </a:lnTo>
                  <a:lnTo>
                    <a:pt x="6140577" y="431761"/>
                  </a:lnTo>
                  <a:lnTo>
                    <a:pt x="6140628" y="432866"/>
                  </a:lnTo>
                  <a:lnTo>
                    <a:pt x="6140716" y="432625"/>
                  </a:lnTo>
                  <a:close/>
                </a:path>
                <a:path w="6569075" h="3065780">
                  <a:moveTo>
                    <a:pt x="6148387" y="426783"/>
                  </a:moveTo>
                  <a:lnTo>
                    <a:pt x="6148311" y="426275"/>
                  </a:lnTo>
                  <a:lnTo>
                    <a:pt x="6148032" y="425767"/>
                  </a:lnTo>
                  <a:lnTo>
                    <a:pt x="6148197" y="427164"/>
                  </a:lnTo>
                  <a:lnTo>
                    <a:pt x="6148387" y="426783"/>
                  </a:lnTo>
                  <a:close/>
                </a:path>
                <a:path w="6569075" h="3065780">
                  <a:moveTo>
                    <a:pt x="6149276" y="428053"/>
                  </a:moveTo>
                  <a:lnTo>
                    <a:pt x="6148756" y="426021"/>
                  </a:lnTo>
                  <a:lnTo>
                    <a:pt x="6148705" y="426148"/>
                  </a:lnTo>
                  <a:lnTo>
                    <a:pt x="6148578" y="426783"/>
                  </a:lnTo>
                  <a:lnTo>
                    <a:pt x="6149276" y="428053"/>
                  </a:lnTo>
                  <a:close/>
                </a:path>
                <a:path w="6569075" h="3065780">
                  <a:moveTo>
                    <a:pt x="6186627" y="393903"/>
                  </a:moveTo>
                  <a:lnTo>
                    <a:pt x="6186551" y="393255"/>
                  </a:lnTo>
                  <a:lnTo>
                    <a:pt x="6186373" y="392176"/>
                  </a:lnTo>
                  <a:lnTo>
                    <a:pt x="6186386" y="392747"/>
                  </a:lnTo>
                  <a:lnTo>
                    <a:pt x="6186627" y="393903"/>
                  </a:lnTo>
                  <a:close/>
                </a:path>
                <a:path w="6569075" h="3065780">
                  <a:moveTo>
                    <a:pt x="6186894" y="388429"/>
                  </a:moveTo>
                  <a:lnTo>
                    <a:pt x="6186335" y="388683"/>
                  </a:lnTo>
                  <a:lnTo>
                    <a:pt x="6185154" y="389572"/>
                  </a:lnTo>
                  <a:lnTo>
                    <a:pt x="6185636" y="391477"/>
                  </a:lnTo>
                  <a:lnTo>
                    <a:pt x="6185611" y="390080"/>
                  </a:lnTo>
                  <a:lnTo>
                    <a:pt x="6186068" y="390461"/>
                  </a:lnTo>
                  <a:lnTo>
                    <a:pt x="6186373" y="392176"/>
                  </a:lnTo>
                  <a:lnTo>
                    <a:pt x="6186805" y="390715"/>
                  </a:lnTo>
                  <a:lnTo>
                    <a:pt x="6186881" y="390080"/>
                  </a:lnTo>
                  <a:lnTo>
                    <a:pt x="6186894" y="388429"/>
                  </a:lnTo>
                  <a:close/>
                </a:path>
                <a:path w="6569075" h="3065780">
                  <a:moveTo>
                    <a:pt x="6187414" y="413448"/>
                  </a:moveTo>
                  <a:lnTo>
                    <a:pt x="6187211" y="413029"/>
                  </a:lnTo>
                  <a:lnTo>
                    <a:pt x="6187262" y="413448"/>
                  </a:lnTo>
                  <a:lnTo>
                    <a:pt x="6187414" y="413448"/>
                  </a:lnTo>
                  <a:close/>
                </a:path>
                <a:path w="6569075" h="3065780">
                  <a:moveTo>
                    <a:pt x="6188392" y="414718"/>
                  </a:moveTo>
                  <a:lnTo>
                    <a:pt x="6187783" y="413448"/>
                  </a:lnTo>
                  <a:lnTo>
                    <a:pt x="6187414" y="413448"/>
                  </a:lnTo>
                  <a:lnTo>
                    <a:pt x="6187897" y="414464"/>
                  </a:lnTo>
                  <a:lnTo>
                    <a:pt x="6188392" y="414718"/>
                  </a:lnTo>
                  <a:close/>
                </a:path>
                <a:path w="6569075" h="3065780">
                  <a:moveTo>
                    <a:pt x="6189954" y="389293"/>
                  </a:moveTo>
                  <a:lnTo>
                    <a:pt x="6189116" y="387858"/>
                  </a:lnTo>
                  <a:lnTo>
                    <a:pt x="6188176" y="387108"/>
                  </a:lnTo>
                  <a:lnTo>
                    <a:pt x="6188443" y="388734"/>
                  </a:lnTo>
                  <a:lnTo>
                    <a:pt x="6188976" y="388772"/>
                  </a:lnTo>
                  <a:lnTo>
                    <a:pt x="6189904" y="389775"/>
                  </a:lnTo>
                  <a:lnTo>
                    <a:pt x="6189954" y="389293"/>
                  </a:lnTo>
                  <a:close/>
                </a:path>
                <a:path w="6569075" h="3065780">
                  <a:moveTo>
                    <a:pt x="6196825" y="389826"/>
                  </a:moveTo>
                  <a:lnTo>
                    <a:pt x="6196228" y="388683"/>
                  </a:lnTo>
                  <a:lnTo>
                    <a:pt x="6195580" y="387413"/>
                  </a:lnTo>
                  <a:lnTo>
                    <a:pt x="6195403" y="387667"/>
                  </a:lnTo>
                  <a:lnTo>
                    <a:pt x="6195314" y="388048"/>
                  </a:lnTo>
                  <a:lnTo>
                    <a:pt x="6196508" y="389953"/>
                  </a:lnTo>
                  <a:lnTo>
                    <a:pt x="6196254" y="388937"/>
                  </a:lnTo>
                  <a:lnTo>
                    <a:pt x="6196228" y="388772"/>
                  </a:lnTo>
                  <a:lnTo>
                    <a:pt x="6196825" y="389826"/>
                  </a:lnTo>
                  <a:close/>
                </a:path>
                <a:path w="6569075" h="3065780">
                  <a:moveTo>
                    <a:pt x="6196990" y="391096"/>
                  </a:moveTo>
                  <a:lnTo>
                    <a:pt x="6196977" y="390715"/>
                  </a:lnTo>
                  <a:lnTo>
                    <a:pt x="6196508" y="389953"/>
                  </a:lnTo>
                  <a:lnTo>
                    <a:pt x="6196850" y="391350"/>
                  </a:lnTo>
                  <a:lnTo>
                    <a:pt x="6196990" y="391096"/>
                  </a:lnTo>
                  <a:close/>
                </a:path>
                <a:path w="6569075" h="3065780">
                  <a:moveTo>
                    <a:pt x="6208509" y="381342"/>
                  </a:moveTo>
                  <a:lnTo>
                    <a:pt x="6208014" y="381076"/>
                  </a:lnTo>
                  <a:lnTo>
                    <a:pt x="6208141" y="381254"/>
                  </a:lnTo>
                  <a:lnTo>
                    <a:pt x="6208230" y="381406"/>
                  </a:lnTo>
                  <a:lnTo>
                    <a:pt x="6208357" y="381571"/>
                  </a:lnTo>
                  <a:lnTo>
                    <a:pt x="6208509" y="381342"/>
                  </a:lnTo>
                  <a:close/>
                </a:path>
                <a:path w="6569075" h="3065780">
                  <a:moveTo>
                    <a:pt x="6209716" y="380504"/>
                  </a:moveTo>
                  <a:lnTo>
                    <a:pt x="6208395" y="377037"/>
                  </a:lnTo>
                  <a:lnTo>
                    <a:pt x="6208204" y="378180"/>
                  </a:lnTo>
                  <a:lnTo>
                    <a:pt x="6209601" y="381177"/>
                  </a:lnTo>
                  <a:lnTo>
                    <a:pt x="6209716" y="380504"/>
                  </a:lnTo>
                  <a:close/>
                </a:path>
                <a:path w="6569075" h="3065780">
                  <a:moveTo>
                    <a:pt x="6210312" y="249872"/>
                  </a:moveTo>
                  <a:lnTo>
                    <a:pt x="6208941" y="252196"/>
                  </a:lnTo>
                  <a:lnTo>
                    <a:pt x="6209970" y="251587"/>
                  </a:lnTo>
                  <a:lnTo>
                    <a:pt x="6210312" y="249872"/>
                  </a:lnTo>
                  <a:close/>
                </a:path>
                <a:path w="6569075" h="3065780">
                  <a:moveTo>
                    <a:pt x="6214148" y="403161"/>
                  </a:moveTo>
                  <a:lnTo>
                    <a:pt x="6214008" y="402907"/>
                  </a:lnTo>
                  <a:lnTo>
                    <a:pt x="6214046" y="403796"/>
                  </a:lnTo>
                  <a:lnTo>
                    <a:pt x="6214148" y="403161"/>
                  </a:lnTo>
                  <a:close/>
                </a:path>
                <a:path w="6569075" h="3065780">
                  <a:moveTo>
                    <a:pt x="6214249" y="378663"/>
                  </a:moveTo>
                  <a:lnTo>
                    <a:pt x="6214122" y="377901"/>
                  </a:lnTo>
                  <a:lnTo>
                    <a:pt x="6214059" y="378396"/>
                  </a:lnTo>
                  <a:lnTo>
                    <a:pt x="6214249" y="378663"/>
                  </a:lnTo>
                  <a:close/>
                </a:path>
                <a:path w="6569075" h="3065780">
                  <a:moveTo>
                    <a:pt x="6214567" y="378396"/>
                  </a:moveTo>
                  <a:lnTo>
                    <a:pt x="6214211" y="378040"/>
                  </a:lnTo>
                  <a:lnTo>
                    <a:pt x="6214326" y="378244"/>
                  </a:lnTo>
                  <a:lnTo>
                    <a:pt x="6214567" y="378396"/>
                  </a:lnTo>
                  <a:close/>
                </a:path>
                <a:path w="6569075" h="3065780">
                  <a:moveTo>
                    <a:pt x="6214580" y="381698"/>
                  </a:moveTo>
                  <a:lnTo>
                    <a:pt x="6214199" y="380809"/>
                  </a:lnTo>
                  <a:lnTo>
                    <a:pt x="6214376" y="381317"/>
                  </a:lnTo>
                  <a:lnTo>
                    <a:pt x="6214580" y="381698"/>
                  </a:lnTo>
                  <a:close/>
                </a:path>
                <a:path w="6569075" h="3065780">
                  <a:moveTo>
                    <a:pt x="6218860" y="401701"/>
                  </a:moveTo>
                  <a:lnTo>
                    <a:pt x="6218288" y="400824"/>
                  </a:lnTo>
                  <a:lnTo>
                    <a:pt x="6217869" y="400342"/>
                  </a:lnTo>
                  <a:lnTo>
                    <a:pt x="6217526" y="400050"/>
                  </a:lnTo>
                  <a:lnTo>
                    <a:pt x="6217564" y="400278"/>
                  </a:lnTo>
                  <a:lnTo>
                    <a:pt x="6217678" y="400812"/>
                  </a:lnTo>
                  <a:lnTo>
                    <a:pt x="6218860" y="401701"/>
                  </a:lnTo>
                  <a:close/>
                </a:path>
                <a:path w="6569075" h="3065780">
                  <a:moveTo>
                    <a:pt x="6220003" y="373151"/>
                  </a:moveTo>
                  <a:lnTo>
                    <a:pt x="6219876" y="372884"/>
                  </a:lnTo>
                  <a:lnTo>
                    <a:pt x="6219710" y="372541"/>
                  </a:lnTo>
                  <a:lnTo>
                    <a:pt x="6219355" y="372021"/>
                  </a:lnTo>
                  <a:lnTo>
                    <a:pt x="6219571" y="372478"/>
                  </a:lnTo>
                  <a:lnTo>
                    <a:pt x="6219799" y="372821"/>
                  </a:lnTo>
                  <a:lnTo>
                    <a:pt x="6220003" y="373151"/>
                  </a:lnTo>
                  <a:close/>
                </a:path>
                <a:path w="6569075" h="3065780">
                  <a:moveTo>
                    <a:pt x="6222962" y="400050"/>
                  </a:moveTo>
                  <a:lnTo>
                    <a:pt x="6221768" y="400062"/>
                  </a:lnTo>
                  <a:lnTo>
                    <a:pt x="6222162" y="400202"/>
                  </a:lnTo>
                  <a:lnTo>
                    <a:pt x="6222581" y="400189"/>
                  </a:lnTo>
                  <a:lnTo>
                    <a:pt x="6222962" y="400050"/>
                  </a:lnTo>
                  <a:close/>
                </a:path>
                <a:path w="6569075" h="3065780">
                  <a:moveTo>
                    <a:pt x="6227940" y="371030"/>
                  </a:moveTo>
                  <a:lnTo>
                    <a:pt x="6227851" y="370649"/>
                  </a:lnTo>
                  <a:lnTo>
                    <a:pt x="6227737" y="370395"/>
                  </a:lnTo>
                  <a:lnTo>
                    <a:pt x="6226149" y="366585"/>
                  </a:lnTo>
                  <a:lnTo>
                    <a:pt x="6225959" y="367728"/>
                  </a:lnTo>
                  <a:lnTo>
                    <a:pt x="6225832" y="368998"/>
                  </a:lnTo>
                  <a:lnTo>
                    <a:pt x="6226861" y="370763"/>
                  </a:lnTo>
                  <a:lnTo>
                    <a:pt x="6226848" y="370395"/>
                  </a:lnTo>
                  <a:lnTo>
                    <a:pt x="6226924" y="370903"/>
                  </a:lnTo>
                  <a:lnTo>
                    <a:pt x="6226861" y="370763"/>
                  </a:lnTo>
                  <a:lnTo>
                    <a:pt x="6226949" y="373062"/>
                  </a:lnTo>
                  <a:lnTo>
                    <a:pt x="6227940" y="371030"/>
                  </a:lnTo>
                  <a:close/>
                </a:path>
                <a:path w="6569075" h="3065780">
                  <a:moveTo>
                    <a:pt x="6229553" y="374904"/>
                  </a:moveTo>
                  <a:lnTo>
                    <a:pt x="6229451" y="374459"/>
                  </a:lnTo>
                  <a:lnTo>
                    <a:pt x="6229388" y="374332"/>
                  </a:lnTo>
                  <a:lnTo>
                    <a:pt x="6229553" y="374904"/>
                  </a:lnTo>
                  <a:close/>
                </a:path>
                <a:path w="6569075" h="3065780">
                  <a:moveTo>
                    <a:pt x="6232995" y="393700"/>
                  </a:moveTo>
                  <a:lnTo>
                    <a:pt x="6230594" y="391668"/>
                  </a:lnTo>
                  <a:lnTo>
                    <a:pt x="6230480" y="392176"/>
                  </a:lnTo>
                  <a:lnTo>
                    <a:pt x="6231991" y="395795"/>
                  </a:lnTo>
                  <a:lnTo>
                    <a:pt x="6232995" y="393700"/>
                  </a:lnTo>
                  <a:close/>
                </a:path>
                <a:path w="6569075" h="3065780">
                  <a:moveTo>
                    <a:pt x="6233084" y="371081"/>
                  </a:moveTo>
                  <a:lnTo>
                    <a:pt x="6232652" y="370840"/>
                  </a:lnTo>
                  <a:lnTo>
                    <a:pt x="6232868" y="371043"/>
                  </a:lnTo>
                  <a:lnTo>
                    <a:pt x="6232995" y="371081"/>
                  </a:lnTo>
                  <a:close/>
                </a:path>
                <a:path w="6569075" h="3065780">
                  <a:moveTo>
                    <a:pt x="6233172" y="365353"/>
                  </a:moveTo>
                  <a:lnTo>
                    <a:pt x="6232842" y="364934"/>
                  </a:lnTo>
                  <a:lnTo>
                    <a:pt x="6232753" y="365442"/>
                  </a:lnTo>
                  <a:lnTo>
                    <a:pt x="6233172" y="365353"/>
                  </a:lnTo>
                  <a:close/>
                </a:path>
                <a:path w="6569075" h="3065780">
                  <a:moveTo>
                    <a:pt x="6233426" y="374078"/>
                  </a:moveTo>
                  <a:lnTo>
                    <a:pt x="6233249" y="372872"/>
                  </a:lnTo>
                  <a:lnTo>
                    <a:pt x="6232855" y="372808"/>
                  </a:lnTo>
                  <a:lnTo>
                    <a:pt x="6233426" y="374078"/>
                  </a:lnTo>
                  <a:close/>
                </a:path>
                <a:path w="6569075" h="3065780">
                  <a:moveTo>
                    <a:pt x="6233439" y="365696"/>
                  </a:moveTo>
                  <a:lnTo>
                    <a:pt x="6233338" y="365315"/>
                  </a:lnTo>
                  <a:lnTo>
                    <a:pt x="6233249" y="365442"/>
                  </a:lnTo>
                  <a:lnTo>
                    <a:pt x="6233439" y="365696"/>
                  </a:lnTo>
                  <a:close/>
                </a:path>
                <a:path w="6569075" h="3065780">
                  <a:moveTo>
                    <a:pt x="6233630" y="372935"/>
                  </a:moveTo>
                  <a:lnTo>
                    <a:pt x="6233172" y="372427"/>
                  </a:lnTo>
                  <a:lnTo>
                    <a:pt x="6233249" y="372872"/>
                  </a:lnTo>
                  <a:lnTo>
                    <a:pt x="6233630" y="372935"/>
                  </a:lnTo>
                  <a:close/>
                </a:path>
                <a:path w="6569075" h="3065780">
                  <a:moveTo>
                    <a:pt x="6233820" y="394398"/>
                  </a:moveTo>
                  <a:lnTo>
                    <a:pt x="6233134" y="392595"/>
                  </a:lnTo>
                  <a:lnTo>
                    <a:pt x="6233071" y="393763"/>
                  </a:lnTo>
                  <a:lnTo>
                    <a:pt x="6233820" y="394398"/>
                  </a:lnTo>
                  <a:close/>
                </a:path>
                <a:path w="6569075" h="3065780">
                  <a:moveTo>
                    <a:pt x="6235217" y="363562"/>
                  </a:moveTo>
                  <a:lnTo>
                    <a:pt x="6235103" y="363905"/>
                  </a:lnTo>
                  <a:lnTo>
                    <a:pt x="6235217" y="363562"/>
                  </a:lnTo>
                  <a:close/>
                </a:path>
                <a:path w="6569075" h="3065780">
                  <a:moveTo>
                    <a:pt x="6236144" y="364553"/>
                  </a:moveTo>
                  <a:lnTo>
                    <a:pt x="6235890" y="364807"/>
                  </a:lnTo>
                  <a:lnTo>
                    <a:pt x="6235776" y="365061"/>
                  </a:lnTo>
                  <a:lnTo>
                    <a:pt x="6236043" y="365061"/>
                  </a:lnTo>
                  <a:lnTo>
                    <a:pt x="6236144" y="364553"/>
                  </a:lnTo>
                  <a:close/>
                </a:path>
                <a:path w="6569075" h="3065780">
                  <a:moveTo>
                    <a:pt x="6240526" y="389318"/>
                  </a:moveTo>
                  <a:lnTo>
                    <a:pt x="6240437" y="389496"/>
                  </a:lnTo>
                  <a:lnTo>
                    <a:pt x="6240323" y="390156"/>
                  </a:lnTo>
                  <a:lnTo>
                    <a:pt x="6240462" y="389864"/>
                  </a:lnTo>
                  <a:lnTo>
                    <a:pt x="6240526" y="389318"/>
                  </a:lnTo>
                  <a:close/>
                </a:path>
                <a:path w="6569075" h="3065780">
                  <a:moveTo>
                    <a:pt x="6240627" y="388429"/>
                  </a:moveTo>
                  <a:lnTo>
                    <a:pt x="6240500" y="388239"/>
                  </a:lnTo>
                  <a:lnTo>
                    <a:pt x="6240577" y="388429"/>
                  </a:lnTo>
                  <a:close/>
                </a:path>
                <a:path w="6569075" h="3065780">
                  <a:moveTo>
                    <a:pt x="6241567" y="389699"/>
                  </a:moveTo>
                  <a:lnTo>
                    <a:pt x="6241288" y="389064"/>
                  </a:lnTo>
                  <a:lnTo>
                    <a:pt x="6240754" y="387794"/>
                  </a:lnTo>
                  <a:lnTo>
                    <a:pt x="6240627" y="388429"/>
                  </a:lnTo>
                  <a:lnTo>
                    <a:pt x="6240526" y="389318"/>
                  </a:lnTo>
                  <a:lnTo>
                    <a:pt x="6240805" y="389064"/>
                  </a:lnTo>
                  <a:lnTo>
                    <a:pt x="6241567" y="389699"/>
                  </a:lnTo>
                  <a:close/>
                </a:path>
                <a:path w="6569075" h="3065780">
                  <a:moveTo>
                    <a:pt x="6243904" y="364769"/>
                  </a:moveTo>
                  <a:lnTo>
                    <a:pt x="6243713" y="364502"/>
                  </a:lnTo>
                  <a:lnTo>
                    <a:pt x="6243548" y="364375"/>
                  </a:lnTo>
                  <a:lnTo>
                    <a:pt x="6243586" y="364642"/>
                  </a:lnTo>
                  <a:lnTo>
                    <a:pt x="6243713" y="364693"/>
                  </a:lnTo>
                  <a:lnTo>
                    <a:pt x="6243904" y="364769"/>
                  </a:lnTo>
                  <a:close/>
                </a:path>
                <a:path w="6569075" h="3065780">
                  <a:moveTo>
                    <a:pt x="6246546" y="384746"/>
                  </a:moveTo>
                  <a:lnTo>
                    <a:pt x="6246266" y="384873"/>
                  </a:lnTo>
                  <a:lnTo>
                    <a:pt x="6246546" y="384746"/>
                  </a:lnTo>
                  <a:close/>
                </a:path>
                <a:path w="6569075" h="3065780">
                  <a:moveTo>
                    <a:pt x="6246584" y="364413"/>
                  </a:moveTo>
                  <a:lnTo>
                    <a:pt x="6246139" y="362394"/>
                  </a:lnTo>
                  <a:lnTo>
                    <a:pt x="6245885" y="363791"/>
                  </a:lnTo>
                  <a:lnTo>
                    <a:pt x="6246584" y="364413"/>
                  </a:lnTo>
                  <a:close/>
                </a:path>
                <a:path w="6569075" h="3065780">
                  <a:moveTo>
                    <a:pt x="6249009" y="366560"/>
                  </a:moveTo>
                  <a:lnTo>
                    <a:pt x="6248959" y="366217"/>
                  </a:lnTo>
                  <a:lnTo>
                    <a:pt x="6248844" y="365925"/>
                  </a:lnTo>
                  <a:lnTo>
                    <a:pt x="6248768" y="366191"/>
                  </a:lnTo>
                  <a:lnTo>
                    <a:pt x="6248717" y="366445"/>
                  </a:lnTo>
                  <a:lnTo>
                    <a:pt x="6248857" y="366712"/>
                  </a:lnTo>
                  <a:lnTo>
                    <a:pt x="6249009" y="366560"/>
                  </a:lnTo>
                  <a:close/>
                </a:path>
                <a:path w="6569075" h="3065780">
                  <a:moveTo>
                    <a:pt x="6253442" y="358978"/>
                  </a:moveTo>
                  <a:lnTo>
                    <a:pt x="6252959" y="360197"/>
                  </a:lnTo>
                  <a:lnTo>
                    <a:pt x="6253365" y="359422"/>
                  </a:lnTo>
                  <a:lnTo>
                    <a:pt x="6253442" y="358978"/>
                  </a:lnTo>
                  <a:close/>
                </a:path>
                <a:path w="6569075" h="3065780">
                  <a:moveTo>
                    <a:pt x="6253658" y="363029"/>
                  </a:moveTo>
                  <a:lnTo>
                    <a:pt x="6252502" y="361251"/>
                  </a:lnTo>
                  <a:lnTo>
                    <a:pt x="6252870" y="363791"/>
                  </a:lnTo>
                  <a:lnTo>
                    <a:pt x="6253658" y="363029"/>
                  </a:lnTo>
                  <a:close/>
                </a:path>
                <a:path w="6569075" h="3065780">
                  <a:moveTo>
                    <a:pt x="6254547" y="364350"/>
                  </a:moveTo>
                  <a:lnTo>
                    <a:pt x="6254178" y="362521"/>
                  </a:lnTo>
                  <a:lnTo>
                    <a:pt x="6253785" y="362902"/>
                  </a:lnTo>
                  <a:lnTo>
                    <a:pt x="6253759" y="363156"/>
                  </a:lnTo>
                  <a:lnTo>
                    <a:pt x="6254547" y="364350"/>
                  </a:lnTo>
                  <a:close/>
                </a:path>
                <a:path w="6569075" h="3065780">
                  <a:moveTo>
                    <a:pt x="6254864" y="377875"/>
                  </a:moveTo>
                  <a:lnTo>
                    <a:pt x="6254534" y="377786"/>
                  </a:lnTo>
                  <a:lnTo>
                    <a:pt x="6254140" y="377621"/>
                  </a:lnTo>
                  <a:lnTo>
                    <a:pt x="6254064" y="378129"/>
                  </a:lnTo>
                  <a:lnTo>
                    <a:pt x="6254572" y="378561"/>
                  </a:lnTo>
                  <a:lnTo>
                    <a:pt x="6254775" y="378345"/>
                  </a:lnTo>
                  <a:lnTo>
                    <a:pt x="6254864" y="377875"/>
                  </a:lnTo>
                  <a:close/>
                </a:path>
                <a:path w="6569075" h="3065780">
                  <a:moveTo>
                    <a:pt x="6255499" y="377939"/>
                  </a:moveTo>
                  <a:lnTo>
                    <a:pt x="6254902" y="376377"/>
                  </a:lnTo>
                  <a:lnTo>
                    <a:pt x="6254928" y="377494"/>
                  </a:lnTo>
                  <a:lnTo>
                    <a:pt x="6254864" y="377875"/>
                  </a:lnTo>
                  <a:lnTo>
                    <a:pt x="6255245" y="377977"/>
                  </a:lnTo>
                  <a:lnTo>
                    <a:pt x="6255499" y="377939"/>
                  </a:lnTo>
                  <a:close/>
                </a:path>
                <a:path w="6569075" h="3065780">
                  <a:moveTo>
                    <a:pt x="6262636" y="361505"/>
                  </a:moveTo>
                  <a:lnTo>
                    <a:pt x="6262421" y="361429"/>
                  </a:lnTo>
                  <a:lnTo>
                    <a:pt x="6262636" y="361505"/>
                  </a:lnTo>
                  <a:close/>
                </a:path>
                <a:path w="6569075" h="3065780">
                  <a:moveTo>
                    <a:pt x="6262941" y="359587"/>
                  </a:moveTo>
                  <a:lnTo>
                    <a:pt x="6262611" y="358635"/>
                  </a:lnTo>
                  <a:lnTo>
                    <a:pt x="6262243" y="359181"/>
                  </a:lnTo>
                  <a:lnTo>
                    <a:pt x="6262941" y="359587"/>
                  </a:lnTo>
                  <a:close/>
                </a:path>
                <a:path w="6569075" h="3065780">
                  <a:moveTo>
                    <a:pt x="6263487" y="361162"/>
                  </a:moveTo>
                  <a:lnTo>
                    <a:pt x="6262979" y="359600"/>
                  </a:lnTo>
                  <a:lnTo>
                    <a:pt x="6263487" y="361162"/>
                  </a:lnTo>
                  <a:close/>
                </a:path>
                <a:path w="6569075" h="3065780">
                  <a:moveTo>
                    <a:pt x="6265913" y="376999"/>
                  </a:moveTo>
                  <a:lnTo>
                    <a:pt x="6265837" y="376872"/>
                  </a:lnTo>
                  <a:lnTo>
                    <a:pt x="6263449" y="374713"/>
                  </a:lnTo>
                  <a:lnTo>
                    <a:pt x="6263640" y="375094"/>
                  </a:lnTo>
                  <a:lnTo>
                    <a:pt x="6263208" y="376085"/>
                  </a:lnTo>
                  <a:lnTo>
                    <a:pt x="6264287" y="377456"/>
                  </a:lnTo>
                  <a:lnTo>
                    <a:pt x="6263665" y="375145"/>
                  </a:lnTo>
                  <a:lnTo>
                    <a:pt x="6265049" y="377761"/>
                  </a:lnTo>
                  <a:lnTo>
                    <a:pt x="6265913" y="376999"/>
                  </a:lnTo>
                  <a:close/>
                </a:path>
                <a:path w="6569075" h="3065780">
                  <a:moveTo>
                    <a:pt x="6272352" y="359841"/>
                  </a:moveTo>
                  <a:lnTo>
                    <a:pt x="6271374" y="359054"/>
                  </a:lnTo>
                  <a:lnTo>
                    <a:pt x="6271717" y="360133"/>
                  </a:lnTo>
                  <a:lnTo>
                    <a:pt x="6271971" y="359727"/>
                  </a:lnTo>
                  <a:lnTo>
                    <a:pt x="6272352" y="359841"/>
                  </a:lnTo>
                  <a:close/>
                </a:path>
                <a:path w="6569075" h="3065780">
                  <a:moveTo>
                    <a:pt x="6272746" y="360133"/>
                  </a:moveTo>
                  <a:lnTo>
                    <a:pt x="6272593" y="359956"/>
                  </a:lnTo>
                  <a:lnTo>
                    <a:pt x="6272466" y="359867"/>
                  </a:lnTo>
                  <a:lnTo>
                    <a:pt x="6272746" y="360133"/>
                  </a:lnTo>
                  <a:close/>
                </a:path>
                <a:path w="6569075" h="3065780">
                  <a:moveTo>
                    <a:pt x="6273876" y="357441"/>
                  </a:moveTo>
                  <a:lnTo>
                    <a:pt x="6273266" y="356171"/>
                  </a:lnTo>
                  <a:lnTo>
                    <a:pt x="6273241" y="357441"/>
                  </a:lnTo>
                  <a:lnTo>
                    <a:pt x="6273876" y="357441"/>
                  </a:lnTo>
                  <a:close/>
                </a:path>
                <a:path w="6569075" h="3065780">
                  <a:moveTo>
                    <a:pt x="6275705" y="354914"/>
                  </a:moveTo>
                  <a:lnTo>
                    <a:pt x="6275527" y="354520"/>
                  </a:lnTo>
                  <a:lnTo>
                    <a:pt x="6275362" y="354177"/>
                  </a:lnTo>
                  <a:lnTo>
                    <a:pt x="6275260" y="353949"/>
                  </a:lnTo>
                  <a:lnTo>
                    <a:pt x="6275400" y="354304"/>
                  </a:lnTo>
                  <a:lnTo>
                    <a:pt x="6275540" y="354622"/>
                  </a:lnTo>
                  <a:lnTo>
                    <a:pt x="6275705" y="354914"/>
                  </a:lnTo>
                  <a:close/>
                </a:path>
                <a:path w="6569075" h="3065780">
                  <a:moveTo>
                    <a:pt x="6279185" y="360045"/>
                  </a:moveTo>
                  <a:lnTo>
                    <a:pt x="6278994" y="358457"/>
                  </a:lnTo>
                  <a:lnTo>
                    <a:pt x="6278143" y="357771"/>
                  </a:lnTo>
                  <a:lnTo>
                    <a:pt x="6278245" y="358076"/>
                  </a:lnTo>
                  <a:lnTo>
                    <a:pt x="6279185" y="360045"/>
                  </a:lnTo>
                  <a:close/>
                </a:path>
                <a:path w="6569075" h="3065780">
                  <a:moveTo>
                    <a:pt x="6279413" y="360489"/>
                  </a:moveTo>
                  <a:lnTo>
                    <a:pt x="6279185" y="360045"/>
                  </a:lnTo>
                  <a:lnTo>
                    <a:pt x="6279248" y="360489"/>
                  </a:lnTo>
                  <a:lnTo>
                    <a:pt x="6279413" y="360489"/>
                  </a:lnTo>
                  <a:close/>
                </a:path>
                <a:path w="6569075" h="3065780">
                  <a:moveTo>
                    <a:pt x="6279731" y="361226"/>
                  </a:moveTo>
                  <a:lnTo>
                    <a:pt x="6279680" y="360451"/>
                  </a:lnTo>
                  <a:lnTo>
                    <a:pt x="6279642" y="360997"/>
                  </a:lnTo>
                  <a:lnTo>
                    <a:pt x="6279731" y="361226"/>
                  </a:lnTo>
                  <a:close/>
                </a:path>
                <a:path w="6569075" h="3065780">
                  <a:moveTo>
                    <a:pt x="6281661" y="353390"/>
                  </a:moveTo>
                  <a:lnTo>
                    <a:pt x="6281458" y="352539"/>
                  </a:lnTo>
                  <a:lnTo>
                    <a:pt x="6281331" y="352005"/>
                  </a:lnTo>
                  <a:lnTo>
                    <a:pt x="6281471" y="353466"/>
                  </a:lnTo>
                  <a:lnTo>
                    <a:pt x="6281661" y="353390"/>
                  </a:lnTo>
                  <a:close/>
                </a:path>
                <a:path w="6569075" h="3065780">
                  <a:moveTo>
                    <a:pt x="6287541" y="366293"/>
                  </a:moveTo>
                  <a:lnTo>
                    <a:pt x="6287465" y="366115"/>
                  </a:lnTo>
                  <a:lnTo>
                    <a:pt x="6287325" y="365887"/>
                  </a:lnTo>
                  <a:lnTo>
                    <a:pt x="6287147" y="365645"/>
                  </a:lnTo>
                  <a:lnTo>
                    <a:pt x="6287249" y="365874"/>
                  </a:lnTo>
                  <a:lnTo>
                    <a:pt x="6287389" y="366115"/>
                  </a:lnTo>
                  <a:lnTo>
                    <a:pt x="6287541" y="366293"/>
                  </a:lnTo>
                  <a:close/>
                </a:path>
                <a:path w="6569075" h="3065780">
                  <a:moveTo>
                    <a:pt x="6289649" y="363156"/>
                  </a:moveTo>
                  <a:lnTo>
                    <a:pt x="6289548" y="362648"/>
                  </a:lnTo>
                  <a:lnTo>
                    <a:pt x="6289459" y="362521"/>
                  </a:lnTo>
                  <a:lnTo>
                    <a:pt x="6288214" y="361378"/>
                  </a:lnTo>
                  <a:lnTo>
                    <a:pt x="6288976" y="363537"/>
                  </a:lnTo>
                  <a:lnTo>
                    <a:pt x="6289649" y="363156"/>
                  </a:lnTo>
                  <a:close/>
                </a:path>
                <a:path w="6569075" h="3065780">
                  <a:moveTo>
                    <a:pt x="6290145" y="354101"/>
                  </a:moveTo>
                  <a:lnTo>
                    <a:pt x="6289840" y="352920"/>
                  </a:lnTo>
                  <a:lnTo>
                    <a:pt x="6289764" y="352323"/>
                  </a:lnTo>
                  <a:lnTo>
                    <a:pt x="6289840" y="352069"/>
                  </a:lnTo>
                  <a:lnTo>
                    <a:pt x="6289052" y="350126"/>
                  </a:lnTo>
                  <a:lnTo>
                    <a:pt x="6288824" y="350075"/>
                  </a:lnTo>
                  <a:lnTo>
                    <a:pt x="6289776" y="352856"/>
                  </a:lnTo>
                  <a:lnTo>
                    <a:pt x="6290145" y="354101"/>
                  </a:lnTo>
                  <a:close/>
                </a:path>
                <a:path w="6569075" h="3065780">
                  <a:moveTo>
                    <a:pt x="6291211" y="350354"/>
                  </a:moveTo>
                  <a:lnTo>
                    <a:pt x="6290170" y="349542"/>
                  </a:lnTo>
                  <a:lnTo>
                    <a:pt x="6289992" y="348919"/>
                  </a:lnTo>
                  <a:lnTo>
                    <a:pt x="6289929" y="350050"/>
                  </a:lnTo>
                  <a:lnTo>
                    <a:pt x="6289916" y="350329"/>
                  </a:lnTo>
                  <a:lnTo>
                    <a:pt x="6290742" y="351091"/>
                  </a:lnTo>
                  <a:lnTo>
                    <a:pt x="6291211" y="350354"/>
                  </a:lnTo>
                  <a:close/>
                </a:path>
                <a:path w="6569075" h="3065780">
                  <a:moveTo>
                    <a:pt x="6295656" y="348843"/>
                  </a:moveTo>
                  <a:lnTo>
                    <a:pt x="6292951" y="346202"/>
                  </a:lnTo>
                  <a:lnTo>
                    <a:pt x="6295301" y="349186"/>
                  </a:lnTo>
                  <a:lnTo>
                    <a:pt x="6295656" y="348843"/>
                  </a:lnTo>
                  <a:close/>
                </a:path>
                <a:path w="6569075" h="3065780">
                  <a:moveTo>
                    <a:pt x="6295809" y="354012"/>
                  </a:moveTo>
                  <a:lnTo>
                    <a:pt x="6295352" y="354520"/>
                  </a:lnTo>
                  <a:lnTo>
                    <a:pt x="6295250" y="354774"/>
                  </a:lnTo>
                  <a:lnTo>
                    <a:pt x="6295555" y="355523"/>
                  </a:lnTo>
                  <a:lnTo>
                    <a:pt x="6295809" y="354012"/>
                  </a:lnTo>
                  <a:close/>
                </a:path>
                <a:path w="6569075" h="3065780">
                  <a:moveTo>
                    <a:pt x="6296584" y="351624"/>
                  </a:moveTo>
                  <a:lnTo>
                    <a:pt x="6296304" y="351155"/>
                  </a:lnTo>
                  <a:lnTo>
                    <a:pt x="6295072" y="351256"/>
                  </a:lnTo>
                  <a:lnTo>
                    <a:pt x="6296584" y="351624"/>
                  </a:lnTo>
                  <a:close/>
                </a:path>
                <a:path w="6569075" h="3065780">
                  <a:moveTo>
                    <a:pt x="6296825" y="351116"/>
                  </a:moveTo>
                  <a:lnTo>
                    <a:pt x="6295301" y="349186"/>
                  </a:lnTo>
                  <a:lnTo>
                    <a:pt x="6296304" y="351155"/>
                  </a:lnTo>
                  <a:lnTo>
                    <a:pt x="6296825" y="351116"/>
                  </a:lnTo>
                  <a:close/>
                </a:path>
                <a:path w="6569075" h="3065780">
                  <a:moveTo>
                    <a:pt x="6297790" y="353161"/>
                  </a:moveTo>
                  <a:lnTo>
                    <a:pt x="6297600" y="353123"/>
                  </a:lnTo>
                  <a:lnTo>
                    <a:pt x="6297231" y="351853"/>
                  </a:lnTo>
                  <a:lnTo>
                    <a:pt x="6297346" y="354101"/>
                  </a:lnTo>
                  <a:lnTo>
                    <a:pt x="6297790" y="353161"/>
                  </a:lnTo>
                  <a:close/>
                </a:path>
                <a:path w="6569075" h="3065780">
                  <a:moveTo>
                    <a:pt x="6299543" y="364439"/>
                  </a:moveTo>
                  <a:lnTo>
                    <a:pt x="6299225" y="363410"/>
                  </a:lnTo>
                  <a:lnTo>
                    <a:pt x="6299187" y="364299"/>
                  </a:lnTo>
                  <a:lnTo>
                    <a:pt x="6299543" y="364439"/>
                  </a:lnTo>
                  <a:close/>
                </a:path>
                <a:path w="6569075" h="3065780">
                  <a:moveTo>
                    <a:pt x="6300444" y="364807"/>
                  </a:moveTo>
                  <a:lnTo>
                    <a:pt x="6299543" y="364439"/>
                  </a:lnTo>
                  <a:lnTo>
                    <a:pt x="6299962" y="365823"/>
                  </a:lnTo>
                  <a:lnTo>
                    <a:pt x="6300444" y="364807"/>
                  </a:lnTo>
                  <a:close/>
                </a:path>
                <a:path w="6569075" h="3065780">
                  <a:moveTo>
                    <a:pt x="6303162" y="350278"/>
                  </a:moveTo>
                  <a:lnTo>
                    <a:pt x="6303124" y="350558"/>
                  </a:lnTo>
                  <a:lnTo>
                    <a:pt x="6303162" y="350367"/>
                  </a:lnTo>
                  <a:close/>
                </a:path>
                <a:path w="6569075" h="3065780">
                  <a:moveTo>
                    <a:pt x="6307366" y="362966"/>
                  </a:moveTo>
                  <a:lnTo>
                    <a:pt x="6305334" y="359689"/>
                  </a:lnTo>
                  <a:lnTo>
                    <a:pt x="6305613" y="361505"/>
                  </a:lnTo>
                  <a:lnTo>
                    <a:pt x="6306045" y="361607"/>
                  </a:lnTo>
                  <a:lnTo>
                    <a:pt x="6307239" y="363334"/>
                  </a:lnTo>
                  <a:lnTo>
                    <a:pt x="6307366" y="362966"/>
                  </a:lnTo>
                  <a:close/>
                </a:path>
                <a:path w="6569075" h="3065780">
                  <a:moveTo>
                    <a:pt x="6307506" y="362534"/>
                  </a:moveTo>
                  <a:lnTo>
                    <a:pt x="6307264" y="361721"/>
                  </a:lnTo>
                  <a:lnTo>
                    <a:pt x="6307455" y="362699"/>
                  </a:lnTo>
                  <a:lnTo>
                    <a:pt x="6307506" y="362534"/>
                  </a:lnTo>
                  <a:close/>
                </a:path>
                <a:path w="6569075" h="3065780">
                  <a:moveTo>
                    <a:pt x="6307569" y="363296"/>
                  </a:moveTo>
                  <a:lnTo>
                    <a:pt x="6307455" y="362699"/>
                  </a:lnTo>
                  <a:lnTo>
                    <a:pt x="6307366" y="362966"/>
                  </a:lnTo>
                  <a:lnTo>
                    <a:pt x="6307569" y="363296"/>
                  </a:lnTo>
                  <a:close/>
                </a:path>
                <a:path w="6569075" h="3065780">
                  <a:moveTo>
                    <a:pt x="6308064" y="358330"/>
                  </a:moveTo>
                  <a:lnTo>
                    <a:pt x="6307963" y="357695"/>
                  </a:lnTo>
                  <a:lnTo>
                    <a:pt x="6307328" y="356171"/>
                  </a:lnTo>
                  <a:lnTo>
                    <a:pt x="6306985" y="356171"/>
                  </a:lnTo>
                  <a:lnTo>
                    <a:pt x="6306858" y="355663"/>
                  </a:lnTo>
                  <a:lnTo>
                    <a:pt x="6305931" y="351980"/>
                  </a:lnTo>
                  <a:lnTo>
                    <a:pt x="6306147" y="355663"/>
                  </a:lnTo>
                  <a:lnTo>
                    <a:pt x="6305626" y="354863"/>
                  </a:lnTo>
                  <a:lnTo>
                    <a:pt x="6304966" y="353377"/>
                  </a:lnTo>
                  <a:lnTo>
                    <a:pt x="6304699" y="352742"/>
                  </a:lnTo>
                  <a:lnTo>
                    <a:pt x="6304813" y="351853"/>
                  </a:lnTo>
                  <a:lnTo>
                    <a:pt x="6304851" y="351726"/>
                  </a:lnTo>
                  <a:lnTo>
                    <a:pt x="6303429" y="349948"/>
                  </a:lnTo>
                  <a:lnTo>
                    <a:pt x="6304762" y="353377"/>
                  </a:lnTo>
                  <a:lnTo>
                    <a:pt x="6304585" y="353123"/>
                  </a:lnTo>
                  <a:lnTo>
                    <a:pt x="6303886" y="352107"/>
                  </a:lnTo>
                  <a:lnTo>
                    <a:pt x="6303353" y="351345"/>
                  </a:lnTo>
                  <a:lnTo>
                    <a:pt x="6303162" y="350964"/>
                  </a:lnTo>
                  <a:lnTo>
                    <a:pt x="6303124" y="350583"/>
                  </a:lnTo>
                  <a:lnTo>
                    <a:pt x="6302883" y="352107"/>
                  </a:lnTo>
                  <a:lnTo>
                    <a:pt x="6302705" y="351218"/>
                  </a:lnTo>
                  <a:lnTo>
                    <a:pt x="6301727" y="349186"/>
                  </a:lnTo>
                  <a:lnTo>
                    <a:pt x="6302362" y="349694"/>
                  </a:lnTo>
                  <a:lnTo>
                    <a:pt x="6301803" y="349186"/>
                  </a:lnTo>
                  <a:lnTo>
                    <a:pt x="6300292" y="347789"/>
                  </a:lnTo>
                  <a:lnTo>
                    <a:pt x="6301486" y="353504"/>
                  </a:lnTo>
                  <a:lnTo>
                    <a:pt x="6299987" y="350583"/>
                  </a:lnTo>
                  <a:lnTo>
                    <a:pt x="6299936" y="350202"/>
                  </a:lnTo>
                  <a:lnTo>
                    <a:pt x="6298743" y="352234"/>
                  </a:lnTo>
                  <a:lnTo>
                    <a:pt x="6300851" y="353250"/>
                  </a:lnTo>
                  <a:lnTo>
                    <a:pt x="6300851" y="357314"/>
                  </a:lnTo>
                  <a:lnTo>
                    <a:pt x="6299784" y="355155"/>
                  </a:lnTo>
                  <a:lnTo>
                    <a:pt x="6298831" y="353250"/>
                  </a:lnTo>
                  <a:lnTo>
                    <a:pt x="6297320" y="350202"/>
                  </a:lnTo>
                  <a:lnTo>
                    <a:pt x="6298247" y="353250"/>
                  </a:lnTo>
                  <a:lnTo>
                    <a:pt x="6297828" y="353174"/>
                  </a:lnTo>
                  <a:lnTo>
                    <a:pt x="6298146" y="355155"/>
                  </a:lnTo>
                  <a:lnTo>
                    <a:pt x="6297371" y="354139"/>
                  </a:lnTo>
                  <a:lnTo>
                    <a:pt x="6297269" y="354012"/>
                  </a:lnTo>
                  <a:lnTo>
                    <a:pt x="6296304" y="352742"/>
                  </a:lnTo>
                  <a:lnTo>
                    <a:pt x="6296291" y="357314"/>
                  </a:lnTo>
                  <a:lnTo>
                    <a:pt x="6296241" y="357187"/>
                  </a:lnTo>
                  <a:lnTo>
                    <a:pt x="6295720" y="355917"/>
                  </a:lnTo>
                  <a:lnTo>
                    <a:pt x="6295555" y="355523"/>
                  </a:lnTo>
                  <a:lnTo>
                    <a:pt x="6295491" y="355917"/>
                  </a:lnTo>
                  <a:lnTo>
                    <a:pt x="6295110" y="355028"/>
                  </a:lnTo>
                  <a:lnTo>
                    <a:pt x="6295034" y="354863"/>
                  </a:lnTo>
                  <a:lnTo>
                    <a:pt x="6294894" y="354558"/>
                  </a:lnTo>
                  <a:lnTo>
                    <a:pt x="6295034" y="354863"/>
                  </a:lnTo>
                  <a:lnTo>
                    <a:pt x="6295047" y="354266"/>
                  </a:lnTo>
                  <a:lnTo>
                    <a:pt x="6294374" y="352615"/>
                  </a:lnTo>
                  <a:lnTo>
                    <a:pt x="6294679" y="354012"/>
                  </a:lnTo>
                  <a:lnTo>
                    <a:pt x="6293370" y="350964"/>
                  </a:lnTo>
                  <a:lnTo>
                    <a:pt x="6294767" y="357187"/>
                  </a:lnTo>
                  <a:lnTo>
                    <a:pt x="6294361" y="356679"/>
                  </a:lnTo>
                  <a:lnTo>
                    <a:pt x="6293967" y="356171"/>
                  </a:lnTo>
                  <a:lnTo>
                    <a:pt x="6293155" y="355155"/>
                  </a:lnTo>
                  <a:lnTo>
                    <a:pt x="6292418" y="352361"/>
                  </a:lnTo>
                  <a:lnTo>
                    <a:pt x="6293663" y="353504"/>
                  </a:lnTo>
                  <a:lnTo>
                    <a:pt x="6292735" y="352361"/>
                  </a:lnTo>
                  <a:lnTo>
                    <a:pt x="6292024" y="351472"/>
                  </a:lnTo>
                  <a:lnTo>
                    <a:pt x="6293193" y="356171"/>
                  </a:lnTo>
                  <a:lnTo>
                    <a:pt x="6292901" y="355663"/>
                  </a:lnTo>
                  <a:lnTo>
                    <a:pt x="6290183" y="350964"/>
                  </a:lnTo>
                  <a:lnTo>
                    <a:pt x="6289954" y="351726"/>
                  </a:lnTo>
                  <a:lnTo>
                    <a:pt x="6289891" y="352234"/>
                  </a:lnTo>
                  <a:lnTo>
                    <a:pt x="6291110" y="355663"/>
                  </a:lnTo>
                  <a:lnTo>
                    <a:pt x="6288976" y="354139"/>
                  </a:lnTo>
                  <a:lnTo>
                    <a:pt x="6288329" y="355663"/>
                  </a:lnTo>
                  <a:lnTo>
                    <a:pt x="6287960" y="354520"/>
                  </a:lnTo>
                  <a:lnTo>
                    <a:pt x="6285560" y="354520"/>
                  </a:lnTo>
                  <a:lnTo>
                    <a:pt x="6284099" y="353644"/>
                  </a:lnTo>
                  <a:lnTo>
                    <a:pt x="6285027" y="356679"/>
                  </a:lnTo>
                  <a:lnTo>
                    <a:pt x="6283731" y="356298"/>
                  </a:lnTo>
                  <a:lnTo>
                    <a:pt x="6283249" y="357314"/>
                  </a:lnTo>
                  <a:lnTo>
                    <a:pt x="6283160" y="357060"/>
                  </a:lnTo>
                  <a:lnTo>
                    <a:pt x="6282753" y="355917"/>
                  </a:lnTo>
                  <a:lnTo>
                    <a:pt x="6282461" y="355028"/>
                  </a:lnTo>
                  <a:lnTo>
                    <a:pt x="6282360" y="354520"/>
                  </a:lnTo>
                  <a:lnTo>
                    <a:pt x="6282360" y="353123"/>
                  </a:lnTo>
                  <a:lnTo>
                    <a:pt x="6281661" y="353504"/>
                  </a:lnTo>
                  <a:lnTo>
                    <a:pt x="6281737" y="353885"/>
                  </a:lnTo>
                  <a:lnTo>
                    <a:pt x="6281852" y="355523"/>
                  </a:lnTo>
                  <a:lnTo>
                    <a:pt x="6281610" y="355917"/>
                  </a:lnTo>
                  <a:lnTo>
                    <a:pt x="6280785" y="353123"/>
                  </a:lnTo>
                  <a:lnTo>
                    <a:pt x="6279883" y="353631"/>
                  </a:lnTo>
                  <a:lnTo>
                    <a:pt x="6280048" y="357060"/>
                  </a:lnTo>
                  <a:lnTo>
                    <a:pt x="6278156" y="355663"/>
                  </a:lnTo>
                  <a:lnTo>
                    <a:pt x="6278981" y="358076"/>
                  </a:lnTo>
                  <a:lnTo>
                    <a:pt x="6281559" y="362140"/>
                  </a:lnTo>
                  <a:lnTo>
                    <a:pt x="6281648" y="362648"/>
                  </a:lnTo>
                  <a:lnTo>
                    <a:pt x="6281064" y="364553"/>
                  </a:lnTo>
                  <a:lnTo>
                    <a:pt x="6280861" y="364045"/>
                  </a:lnTo>
                  <a:lnTo>
                    <a:pt x="6279845" y="361505"/>
                  </a:lnTo>
                  <a:lnTo>
                    <a:pt x="6279731" y="361226"/>
                  </a:lnTo>
                  <a:lnTo>
                    <a:pt x="6279756" y="361505"/>
                  </a:lnTo>
                  <a:lnTo>
                    <a:pt x="6279426" y="361124"/>
                  </a:lnTo>
                  <a:lnTo>
                    <a:pt x="6279299" y="360870"/>
                  </a:lnTo>
                  <a:lnTo>
                    <a:pt x="6279248" y="360489"/>
                  </a:lnTo>
                  <a:lnTo>
                    <a:pt x="6278880" y="360489"/>
                  </a:lnTo>
                  <a:lnTo>
                    <a:pt x="6278435" y="359219"/>
                  </a:lnTo>
                  <a:lnTo>
                    <a:pt x="6278169" y="358457"/>
                  </a:lnTo>
                  <a:lnTo>
                    <a:pt x="6278042" y="359219"/>
                  </a:lnTo>
                  <a:lnTo>
                    <a:pt x="6277813" y="358457"/>
                  </a:lnTo>
                  <a:lnTo>
                    <a:pt x="6277572" y="357695"/>
                  </a:lnTo>
                  <a:lnTo>
                    <a:pt x="6277572" y="357441"/>
                  </a:lnTo>
                  <a:lnTo>
                    <a:pt x="6278219" y="358330"/>
                  </a:lnTo>
                  <a:lnTo>
                    <a:pt x="6278092" y="357771"/>
                  </a:lnTo>
                  <a:lnTo>
                    <a:pt x="6278105" y="357441"/>
                  </a:lnTo>
                  <a:lnTo>
                    <a:pt x="6277470" y="357314"/>
                  </a:lnTo>
                  <a:lnTo>
                    <a:pt x="6276441" y="356425"/>
                  </a:lnTo>
                  <a:lnTo>
                    <a:pt x="6275705" y="355028"/>
                  </a:lnTo>
                  <a:lnTo>
                    <a:pt x="6276200" y="356171"/>
                  </a:lnTo>
                  <a:lnTo>
                    <a:pt x="6276467" y="356933"/>
                  </a:lnTo>
                  <a:lnTo>
                    <a:pt x="6276581" y="357695"/>
                  </a:lnTo>
                  <a:lnTo>
                    <a:pt x="6276391" y="357949"/>
                  </a:lnTo>
                  <a:lnTo>
                    <a:pt x="6275502" y="358457"/>
                  </a:lnTo>
                  <a:lnTo>
                    <a:pt x="6275476" y="358203"/>
                  </a:lnTo>
                  <a:lnTo>
                    <a:pt x="6275273" y="356425"/>
                  </a:lnTo>
                  <a:lnTo>
                    <a:pt x="6275209" y="355790"/>
                  </a:lnTo>
                  <a:lnTo>
                    <a:pt x="6274282" y="355028"/>
                  </a:lnTo>
                  <a:lnTo>
                    <a:pt x="6274562" y="356425"/>
                  </a:lnTo>
                  <a:lnTo>
                    <a:pt x="6273431" y="355282"/>
                  </a:lnTo>
                  <a:lnTo>
                    <a:pt x="6274498" y="358203"/>
                  </a:lnTo>
                  <a:lnTo>
                    <a:pt x="6274219" y="358203"/>
                  </a:lnTo>
                  <a:lnTo>
                    <a:pt x="6273939" y="357568"/>
                  </a:lnTo>
                  <a:lnTo>
                    <a:pt x="6273241" y="357568"/>
                  </a:lnTo>
                  <a:lnTo>
                    <a:pt x="6271184" y="357568"/>
                  </a:lnTo>
                  <a:lnTo>
                    <a:pt x="6272746" y="360133"/>
                  </a:lnTo>
                  <a:lnTo>
                    <a:pt x="6272911" y="360997"/>
                  </a:lnTo>
                  <a:lnTo>
                    <a:pt x="6272441" y="364045"/>
                  </a:lnTo>
                  <a:lnTo>
                    <a:pt x="6270688" y="362013"/>
                  </a:lnTo>
                  <a:lnTo>
                    <a:pt x="6269025" y="360108"/>
                  </a:lnTo>
                  <a:lnTo>
                    <a:pt x="6267894" y="362013"/>
                  </a:lnTo>
                  <a:lnTo>
                    <a:pt x="6267539" y="360997"/>
                  </a:lnTo>
                  <a:lnTo>
                    <a:pt x="6267005" y="362521"/>
                  </a:lnTo>
                  <a:lnTo>
                    <a:pt x="6265672" y="362521"/>
                  </a:lnTo>
                  <a:lnTo>
                    <a:pt x="6265773" y="364807"/>
                  </a:lnTo>
                  <a:lnTo>
                    <a:pt x="6265494" y="364934"/>
                  </a:lnTo>
                  <a:lnTo>
                    <a:pt x="6265011" y="364172"/>
                  </a:lnTo>
                  <a:lnTo>
                    <a:pt x="6264529" y="363410"/>
                  </a:lnTo>
                  <a:lnTo>
                    <a:pt x="6264414" y="363156"/>
                  </a:lnTo>
                  <a:lnTo>
                    <a:pt x="6264135" y="362140"/>
                  </a:lnTo>
                  <a:lnTo>
                    <a:pt x="6263843" y="362775"/>
                  </a:lnTo>
                  <a:lnTo>
                    <a:pt x="6263767" y="363410"/>
                  </a:lnTo>
                  <a:lnTo>
                    <a:pt x="6264008" y="364172"/>
                  </a:lnTo>
                  <a:lnTo>
                    <a:pt x="6262344" y="363029"/>
                  </a:lnTo>
                  <a:lnTo>
                    <a:pt x="6262357" y="362775"/>
                  </a:lnTo>
                  <a:lnTo>
                    <a:pt x="6262370" y="362521"/>
                  </a:lnTo>
                  <a:lnTo>
                    <a:pt x="6262421" y="361632"/>
                  </a:lnTo>
                  <a:lnTo>
                    <a:pt x="6262319" y="361391"/>
                  </a:lnTo>
                  <a:lnTo>
                    <a:pt x="6262446" y="360997"/>
                  </a:lnTo>
                  <a:lnTo>
                    <a:pt x="6262052" y="361276"/>
                  </a:lnTo>
                  <a:lnTo>
                    <a:pt x="6261900" y="361378"/>
                  </a:lnTo>
                  <a:lnTo>
                    <a:pt x="6261925" y="361226"/>
                  </a:lnTo>
                  <a:lnTo>
                    <a:pt x="6261379" y="360997"/>
                  </a:lnTo>
                  <a:lnTo>
                    <a:pt x="6260579" y="359600"/>
                  </a:lnTo>
                  <a:lnTo>
                    <a:pt x="6260554" y="362521"/>
                  </a:lnTo>
                  <a:lnTo>
                    <a:pt x="6259969" y="359981"/>
                  </a:lnTo>
                  <a:lnTo>
                    <a:pt x="6258674" y="359727"/>
                  </a:lnTo>
                  <a:lnTo>
                    <a:pt x="6258496" y="360616"/>
                  </a:lnTo>
                  <a:lnTo>
                    <a:pt x="6259728" y="362013"/>
                  </a:lnTo>
                  <a:lnTo>
                    <a:pt x="6259766" y="362267"/>
                  </a:lnTo>
                  <a:lnTo>
                    <a:pt x="6259474" y="362775"/>
                  </a:lnTo>
                  <a:lnTo>
                    <a:pt x="6258420" y="362648"/>
                  </a:lnTo>
                  <a:lnTo>
                    <a:pt x="6257417" y="359219"/>
                  </a:lnTo>
                  <a:lnTo>
                    <a:pt x="6253988" y="356044"/>
                  </a:lnTo>
                  <a:lnTo>
                    <a:pt x="6256502" y="367347"/>
                  </a:lnTo>
                  <a:lnTo>
                    <a:pt x="6255753" y="366204"/>
                  </a:lnTo>
                  <a:lnTo>
                    <a:pt x="6255169" y="365315"/>
                  </a:lnTo>
                  <a:lnTo>
                    <a:pt x="6254547" y="364350"/>
                  </a:lnTo>
                  <a:lnTo>
                    <a:pt x="6254737" y="365315"/>
                  </a:lnTo>
                  <a:lnTo>
                    <a:pt x="6253683" y="365188"/>
                  </a:lnTo>
                  <a:lnTo>
                    <a:pt x="6251054" y="360997"/>
                  </a:lnTo>
                  <a:lnTo>
                    <a:pt x="6250965" y="360870"/>
                  </a:lnTo>
                  <a:lnTo>
                    <a:pt x="6250686" y="360997"/>
                  </a:lnTo>
                  <a:lnTo>
                    <a:pt x="6248781" y="359600"/>
                  </a:lnTo>
                  <a:lnTo>
                    <a:pt x="6251372" y="366204"/>
                  </a:lnTo>
                  <a:lnTo>
                    <a:pt x="6249632" y="365442"/>
                  </a:lnTo>
                  <a:lnTo>
                    <a:pt x="6251397" y="369125"/>
                  </a:lnTo>
                  <a:lnTo>
                    <a:pt x="6251486" y="369760"/>
                  </a:lnTo>
                  <a:lnTo>
                    <a:pt x="6251054" y="371030"/>
                  </a:lnTo>
                  <a:lnTo>
                    <a:pt x="6250000" y="370903"/>
                  </a:lnTo>
                  <a:lnTo>
                    <a:pt x="6249708" y="370268"/>
                  </a:lnTo>
                  <a:lnTo>
                    <a:pt x="6248133" y="366712"/>
                  </a:lnTo>
                  <a:lnTo>
                    <a:pt x="6248247" y="365696"/>
                  </a:lnTo>
                  <a:lnTo>
                    <a:pt x="6248285" y="365442"/>
                  </a:lnTo>
                  <a:lnTo>
                    <a:pt x="6248451" y="365315"/>
                  </a:lnTo>
                  <a:lnTo>
                    <a:pt x="6248705" y="365569"/>
                  </a:lnTo>
                  <a:lnTo>
                    <a:pt x="6248844" y="365925"/>
                  </a:lnTo>
                  <a:lnTo>
                    <a:pt x="6249009" y="365315"/>
                  </a:lnTo>
                  <a:lnTo>
                    <a:pt x="6249124" y="364934"/>
                  </a:lnTo>
                  <a:lnTo>
                    <a:pt x="6249060" y="364680"/>
                  </a:lnTo>
                  <a:lnTo>
                    <a:pt x="6248324" y="363664"/>
                  </a:lnTo>
                  <a:lnTo>
                    <a:pt x="6248654" y="364934"/>
                  </a:lnTo>
                  <a:lnTo>
                    <a:pt x="6247765" y="363918"/>
                  </a:lnTo>
                  <a:lnTo>
                    <a:pt x="6246698" y="364375"/>
                  </a:lnTo>
                  <a:lnTo>
                    <a:pt x="6247308" y="364934"/>
                  </a:lnTo>
                  <a:lnTo>
                    <a:pt x="6245530" y="363664"/>
                  </a:lnTo>
                  <a:lnTo>
                    <a:pt x="6245517" y="365442"/>
                  </a:lnTo>
                  <a:lnTo>
                    <a:pt x="6243904" y="364807"/>
                  </a:lnTo>
                  <a:lnTo>
                    <a:pt x="6244336" y="365442"/>
                  </a:lnTo>
                  <a:lnTo>
                    <a:pt x="6245034" y="366712"/>
                  </a:lnTo>
                  <a:lnTo>
                    <a:pt x="6244844" y="366712"/>
                  </a:lnTo>
                  <a:lnTo>
                    <a:pt x="6242583" y="365963"/>
                  </a:lnTo>
                  <a:lnTo>
                    <a:pt x="6244945" y="369252"/>
                  </a:lnTo>
                  <a:lnTo>
                    <a:pt x="6243967" y="370268"/>
                  </a:lnTo>
                  <a:lnTo>
                    <a:pt x="6243523" y="369760"/>
                  </a:lnTo>
                  <a:lnTo>
                    <a:pt x="6242736" y="368858"/>
                  </a:lnTo>
                  <a:lnTo>
                    <a:pt x="6242621" y="367855"/>
                  </a:lnTo>
                  <a:lnTo>
                    <a:pt x="6242583" y="365963"/>
                  </a:lnTo>
                  <a:lnTo>
                    <a:pt x="6241986" y="367855"/>
                  </a:lnTo>
                  <a:lnTo>
                    <a:pt x="6240805" y="366966"/>
                  </a:lnTo>
                  <a:lnTo>
                    <a:pt x="6240767" y="366458"/>
                  </a:lnTo>
                  <a:lnTo>
                    <a:pt x="6240564" y="363791"/>
                  </a:lnTo>
                  <a:lnTo>
                    <a:pt x="6240361" y="366458"/>
                  </a:lnTo>
                  <a:lnTo>
                    <a:pt x="6239218" y="364807"/>
                  </a:lnTo>
                  <a:lnTo>
                    <a:pt x="6237998" y="363029"/>
                  </a:lnTo>
                  <a:lnTo>
                    <a:pt x="6237224" y="362902"/>
                  </a:lnTo>
                  <a:lnTo>
                    <a:pt x="6237300" y="362394"/>
                  </a:lnTo>
                  <a:lnTo>
                    <a:pt x="6236741" y="362648"/>
                  </a:lnTo>
                  <a:lnTo>
                    <a:pt x="6237960" y="364807"/>
                  </a:lnTo>
                  <a:lnTo>
                    <a:pt x="6237719" y="364680"/>
                  </a:lnTo>
                  <a:lnTo>
                    <a:pt x="6237465" y="364553"/>
                  </a:lnTo>
                  <a:lnTo>
                    <a:pt x="6237186" y="364680"/>
                  </a:lnTo>
                  <a:lnTo>
                    <a:pt x="6236817" y="363664"/>
                  </a:lnTo>
                  <a:lnTo>
                    <a:pt x="6237059" y="365188"/>
                  </a:lnTo>
                  <a:lnTo>
                    <a:pt x="6237160" y="365442"/>
                  </a:lnTo>
                  <a:lnTo>
                    <a:pt x="6238583" y="367474"/>
                  </a:lnTo>
                  <a:lnTo>
                    <a:pt x="6238710" y="369760"/>
                  </a:lnTo>
                  <a:lnTo>
                    <a:pt x="6237948" y="368896"/>
                  </a:lnTo>
                  <a:lnTo>
                    <a:pt x="6238303" y="368998"/>
                  </a:lnTo>
                  <a:lnTo>
                    <a:pt x="6238075" y="368744"/>
                  </a:lnTo>
                  <a:lnTo>
                    <a:pt x="6237871" y="368528"/>
                  </a:lnTo>
                  <a:lnTo>
                    <a:pt x="6237871" y="371538"/>
                  </a:lnTo>
                  <a:lnTo>
                    <a:pt x="6237084" y="369760"/>
                  </a:lnTo>
                  <a:lnTo>
                    <a:pt x="6236513" y="368490"/>
                  </a:lnTo>
                  <a:lnTo>
                    <a:pt x="6237821" y="368858"/>
                  </a:lnTo>
                  <a:lnTo>
                    <a:pt x="6237871" y="371538"/>
                  </a:lnTo>
                  <a:lnTo>
                    <a:pt x="6237871" y="368528"/>
                  </a:lnTo>
                  <a:lnTo>
                    <a:pt x="6237490" y="368109"/>
                  </a:lnTo>
                  <a:lnTo>
                    <a:pt x="6235268" y="365696"/>
                  </a:lnTo>
                  <a:lnTo>
                    <a:pt x="6235370" y="365353"/>
                  </a:lnTo>
                  <a:lnTo>
                    <a:pt x="6235687" y="365023"/>
                  </a:lnTo>
                  <a:lnTo>
                    <a:pt x="6235281" y="364807"/>
                  </a:lnTo>
                  <a:lnTo>
                    <a:pt x="6235192" y="364680"/>
                  </a:lnTo>
                  <a:lnTo>
                    <a:pt x="6235103" y="363918"/>
                  </a:lnTo>
                  <a:lnTo>
                    <a:pt x="6232703" y="361759"/>
                  </a:lnTo>
                  <a:lnTo>
                    <a:pt x="6235852" y="367728"/>
                  </a:lnTo>
                  <a:lnTo>
                    <a:pt x="6234455" y="368109"/>
                  </a:lnTo>
                  <a:lnTo>
                    <a:pt x="6233947" y="366331"/>
                  </a:lnTo>
                  <a:lnTo>
                    <a:pt x="6233439" y="365696"/>
                  </a:lnTo>
                  <a:lnTo>
                    <a:pt x="6234049" y="367855"/>
                  </a:lnTo>
                  <a:lnTo>
                    <a:pt x="6234176" y="369760"/>
                  </a:lnTo>
                  <a:lnTo>
                    <a:pt x="6232753" y="368744"/>
                  </a:lnTo>
                  <a:lnTo>
                    <a:pt x="6233604" y="371157"/>
                  </a:lnTo>
                  <a:lnTo>
                    <a:pt x="6233084" y="371157"/>
                  </a:lnTo>
                  <a:lnTo>
                    <a:pt x="6233858" y="371538"/>
                  </a:lnTo>
                  <a:lnTo>
                    <a:pt x="6234366" y="373316"/>
                  </a:lnTo>
                  <a:lnTo>
                    <a:pt x="6233833" y="373316"/>
                  </a:lnTo>
                  <a:lnTo>
                    <a:pt x="6233566" y="373824"/>
                  </a:lnTo>
                  <a:lnTo>
                    <a:pt x="6233452" y="374205"/>
                  </a:lnTo>
                  <a:lnTo>
                    <a:pt x="6233693" y="375729"/>
                  </a:lnTo>
                  <a:lnTo>
                    <a:pt x="6231902" y="372554"/>
                  </a:lnTo>
                  <a:lnTo>
                    <a:pt x="6231763" y="372300"/>
                  </a:lnTo>
                  <a:lnTo>
                    <a:pt x="6230417" y="369912"/>
                  </a:lnTo>
                  <a:lnTo>
                    <a:pt x="6230417" y="376237"/>
                  </a:lnTo>
                  <a:lnTo>
                    <a:pt x="6229591" y="374967"/>
                  </a:lnTo>
                  <a:lnTo>
                    <a:pt x="6229515" y="374840"/>
                  </a:lnTo>
                  <a:lnTo>
                    <a:pt x="6228854" y="373837"/>
                  </a:lnTo>
                  <a:lnTo>
                    <a:pt x="6228854" y="374332"/>
                  </a:lnTo>
                  <a:lnTo>
                    <a:pt x="6228766" y="373697"/>
                  </a:lnTo>
                  <a:lnTo>
                    <a:pt x="6228854" y="373837"/>
                  </a:lnTo>
                  <a:lnTo>
                    <a:pt x="6228867" y="372935"/>
                  </a:lnTo>
                  <a:lnTo>
                    <a:pt x="6228880" y="372554"/>
                  </a:lnTo>
                  <a:lnTo>
                    <a:pt x="6229362" y="372808"/>
                  </a:lnTo>
                  <a:lnTo>
                    <a:pt x="6229477" y="374078"/>
                  </a:lnTo>
                  <a:lnTo>
                    <a:pt x="6229591" y="374713"/>
                  </a:lnTo>
                  <a:lnTo>
                    <a:pt x="6230417" y="376237"/>
                  </a:lnTo>
                  <a:lnTo>
                    <a:pt x="6230417" y="369912"/>
                  </a:lnTo>
                  <a:lnTo>
                    <a:pt x="6230251" y="372300"/>
                  </a:lnTo>
                  <a:lnTo>
                    <a:pt x="6229362" y="371284"/>
                  </a:lnTo>
                  <a:lnTo>
                    <a:pt x="6229235" y="370649"/>
                  </a:lnTo>
                  <a:lnTo>
                    <a:pt x="6228943" y="369125"/>
                  </a:lnTo>
                  <a:lnTo>
                    <a:pt x="6228232" y="368490"/>
                  </a:lnTo>
                  <a:lnTo>
                    <a:pt x="6228080" y="370738"/>
                  </a:lnTo>
                  <a:lnTo>
                    <a:pt x="6228283" y="374459"/>
                  </a:lnTo>
                  <a:lnTo>
                    <a:pt x="6228639" y="374383"/>
                  </a:lnTo>
                  <a:lnTo>
                    <a:pt x="6229718" y="378777"/>
                  </a:lnTo>
                  <a:lnTo>
                    <a:pt x="6228588" y="377507"/>
                  </a:lnTo>
                  <a:lnTo>
                    <a:pt x="6228359" y="377253"/>
                  </a:lnTo>
                  <a:lnTo>
                    <a:pt x="6227915" y="376745"/>
                  </a:lnTo>
                  <a:lnTo>
                    <a:pt x="6227216" y="374967"/>
                  </a:lnTo>
                  <a:lnTo>
                    <a:pt x="6225654" y="371030"/>
                  </a:lnTo>
                  <a:lnTo>
                    <a:pt x="6223330" y="368998"/>
                  </a:lnTo>
                  <a:lnTo>
                    <a:pt x="6224486" y="374967"/>
                  </a:lnTo>
                  <a:lnTo>
                    <a:pt x="6222212" y="374205"/>
                  </a:lnTo>
                  <a:lnTo>
                    <a:pt x="6223152" y="374967"/>
                  </a:lnTo>
                  <a:lnTo>
                    <a:pt x="6223838" y="377253"/>
                  </a:lnTo>
                  <a:lnTo>
                    <a:pt x="6223470" y="376872"/>
                  </a:lnTo>
                  <a:lnTo>
                    <a:pt x="6222238" y="375602"/>
                  </a:lnTo>
                  <a:lnTo>
                    <a:pt x="6222047" y="376872"/>
                  </a:lnTo>
                  <a:lnTo>
                    <a:pt x="6221336" y="374840"/>
                  </a:lnTo>
                  <a:lnTo>
                    <a:pt x="6221019" y="374586"/>
                  </a:lnTo>
                  <a:lnTo>
                    <a:pt x="6220701" y="374332"/>
                  </a:lnTo>
                  <a:lnTo>
                    <a:pt x="6219990" y="373189"/>
                  </a:lnTo>
                  <a:lnTo>
                    <a:pt x="6220587" y="374586"/>
                  </a:lnTo>
                  <a:lnTo>
                    <a:pt x="6218694" y="373570"/>
                  </a:lnTo>
                  <a:lnTo>
                    <a:pt x="6220066" y="377507"/>
                  </a:lnTo>
                  <a:lnTo>
                    <a:pt x="6218301" y="375221"/>
                  </a:lnTo>
                  <a:lnTo>
                    <a:pt x="6216497" y="374713"/>
                  </a:lnTo>
                  <a:lnTo>
                    <a:pt x="6218910" y="381317"/>
                  </a:lnTo>
                  <a:lnTo>
                    <a:pt x="6217323" y="381190"/>
                  </a:lnTo>
                  <a:lnTo>
                    <a:pt x="6217170" y="380428"/>
                  </a:lnTo>
                  <a:lnTo>
                    <a:pt x="6216891" y="379031"/>
                  </a:lnTo>
                  <a:lnTo>
                    <a:pt x="6215748" y="377888"/>
                  </a:lnTo>
                  <a:lnTo>
                    <a:pt x="6215837" y="377253"/>
                  </a:lnTo>
                  <a:lnTo>
                    <a:pt x="6216002" y="376110"/>
                  </a:lnTo>
                  <a:lnTo>
                    <a:pt x="6216027" y="375983"/>
                  </a:lnTo>
                  <a:lnTo>
                    <a:pt x="6215570" y="376110"/>
                  </a:lnTo>
                  <a:lnTo>
                    <a:pt x="6215037" y="375983"/>
                  </a:lnTo>
                  <a:lnTo>
                    <a:pt x="6215570" y="377253"/>
                  </a:lnTo>
                  <a:lnTo>
                    <a:pt x="6214834" y="376237"/>
                  </a:lnTo>
                  <a:lnTo>
                    <a:pt x="6215380" y="380428"/>
                  </a:lnTo>
                  <a:lnTo>
                    <a:pt x="6214237" y="378777"/>
                  </a:lnTo>
                  <a:lnTo>
                    <a:pt x="6214389" y="379666"/>
                  </a:lnTo>
                  <a:lnTo>
                    <a:pt x="6215138" y="381698"/>
                  </a:lnTo>
                  <a:lnTo>
                    <a:pt x="6214580" y="381698"/>
                  </a:lnTo>
                  <a:lnTo>
                    <a:pt x="6213945" y="382333"/>
                  </a:lnTo>
                  <a:lnTo>
                    <a:pt x="6215227" y="384365"/>
                  </a:lnTo>
                  <a:lnTo>
                    <a:pt x="6211455" y="378904"/>
                  </a:lnTo>
                  <a:lnTo>
                    <a:pt x="6211608" y="386270"/>
                  </a:lnTo>
                  <a:lnTo>
                    <a:pt x="6210198" y="384238"/>
                  </a:lnTo>
                  <a:lnTo>
                    <a:pt x="6208357" y="381571"/>
                  </a:lnTo>
                  <a:lnTo>
                    <a:pt x="6207658" y="382714"/>
                  </a:lnTo>
                  <a:lnTo>
                    <a:pt x="6206744" y="383730"/>
                  </a:lnTo>
                  <a:lnTo>
                    <a:pt x="6205918" y="384238"/>
                  </a:lnTo>
                  <a:lnTo>
                    <a:pt x="6205740" y="383603"/>
                  </a:lnTo>
                  <a:lnTo>
                    <a:pt x="6205639" y="383476"/>
                  </a:lnTo>
                  <a:lnTo>
                    <a:pt x="6205791" y="383476"/>
                  </a:lnTo>
                  <a:lnTo>
                    <a:pt x="6205613" y="383349"/>
                  </a:lnTo>
                  <a:lnTo>
                    <a:pt x="6203861" y="382079"/>
                  </a:lnTo>
                  <a:lnTo>
                    <a:pt x="6207290" y="389191"/>
                  </a:lnTo>
                  <a:lnTo>
                    <a:pt x="6205105" y="387794"/>
                  </a:lnTo>
                  <a:lnTo>
                    <a:pt x="6204128" y="386397"/>
                  </a:lnTo>
                  <a:lnTo>
                    <a:pt x="6203150" y="385000"/>
                  </a:lnTo>
                  <a:lnTo>
                    <a:pt x="6205144" y="385889"/>
                  </a:lnTo>
                  <a:lnTo>
                    <a:pt x="6204356" y="385000"/>
                  </a:lnTo>
                  <a:lnTo>
                    <a:pt x="6204242" y="384873"/>
                  </a:lnTo>
                  <a:lnTo>
                    <a:pt x="6201486" y="378650"/>
                  </a:lnTo>
                  <a:lnTo>
                    <a:pt x="6202934" y="386397"/>
                  </a:lnTo>
                  <a:lnTo>
                    <a:pt x="6202464" y="385762"/>
                  </a:lnTo>
                  <a:lnTo>
                    <a:pt x="6200597" y="383222"/>
                  </a:lnTo>
                  <a:lnTo>
                    <a:pt x="6200584" y="382587"/>
                  </a:lnTo>
                  <a:lnTo>
                    <a:pt x="6198997" y="380809"/>
                  </a:lnTo>
                  <a:lnTo>
                    <a:pt x="6199822" y="385635"/>
                  </a:lnTo>
                  <a:lnTo>
                    <a:pt x="6198501" y="385762"/>
                  </a:lnTo>
                  <a:lnTo>
                    <a:pt x="6198324" y="385127"/>
                  </a:lnTo>
                  <a:lnTo>
                    <a:pt x="6198108" y="384746"/>
                  </a:lnTo>
                  <a:lnTo>
                    <a:pt x="6198451" y="387032"/>
                  </a:lnTo>
                  <a:lnTo>
                    <a:pt x="6198565" y="388429"/>
                  </a:lnTo>
                  <a:lnTo>
                    <a:pt x="6197524" y="390080"/>
                  </a:lnTo>
                  <a:lnTo>
                    <a:pt x="6197320" y="390461"/>
                  </a:lnTo>
                  <a:lnTo>
                    <a:pt x="6197219" y="391096"/>
                  </a:lnTo>
                  <a:lnTo>
                    <a:pt x="6197295" y="391477"/>
                  </a:lnTo>
                  <a:lnTo>
                    <a:pt x="6196673" y="392493"/>
                  </a:lnTo>
                  <a:lnTo>
                    <a:pt x="6195809" y="391223"/>
                  </a:lnTo>
                  <a:lnTo>
                    <a:pt x="6194603" y="390334"/>
                  </a:lnTo>
                  <a:lnTo>
                    <a:pt x="6193472" y="387794"/>
                  </a:lnTo>
                  <a:lnTo>
                    <a:pt x="6193409" y="387667"/>
                  </a:lnTo>
                  <a:lnTo>
                    <a:pt x="6194285" y="387159"/>
                  </a:lnTo>
                  <a:lnTo>
                    <a:pt x="6192380" y="383984"/>
                  </a:lnTo>
                  <a:lnTo>
                    <a:pt x="6193117" y="387794"/>
                  </a:lnTo>
                  <a:lnTo>
                    <a:pt x="6192380" y="387413"/>
                  </a:lnTo>
                  <a:lnTo>
                    <a:pt x="6191821" y="385889"/>
                  </a:lnTo>
                  <a:lnTo>
                    <a:pt x="6190729" y="386905"/>
                  </a:lnTo>
                  <a:lnTo>
                    <a:pt x="6190653" y="387159"/>
                  </a:lnTo>
                  <a:lnTo>
                    <a:pt x="6192151" y="390715"/>
                  </a:lnTo>
                  <a:lnTo>
                    <a:pt x="6190500" y="391096"/>
                  </a:lnTo>
                  <a:lnTo>
                    <a:pt x="6191085" y="392176"/>
                  </a:lnTo>
                  <a:lnTo>
                    <a:pt x="6191186" y="392595"/>
                  </a:lnTo>
                  <a:lnTo>
                    <a:pt x="6191847" y="396303"/>
                  </a:lnTo>
                  <a:lnTo>
                    <a:pt x="6191758" y="396049"/>
                  </a:lnTo>
                  <a:lnTo>
                    <a:pt x="6191504" y="395414"/>
                  </a:lnTo>
                  <a:lnTo>
                    <a:pt x="6190767" y="393509"/>
                  </a:lnTo>
                  <a:lnTo>
                    <a:pt x="6189548" y="390334"/>
                  </a:lnTo>
                  <a:lnTo>
                    <a:pt x="6189865" y="393509"/>
                  </a:lnTo>
                  <a:lnTo>
                    <a:pt x="6188024" y="389826"/>
                  </a:lnTo>
                  <a:lnTo>
                    <a:pt x="6187897" y="390715"/>
                  </a:lnTo>
                  <a:lnTo>
                    <a:pt x="6187668" y="393700"/>
                  </a:lnTo>
                  <a:lnTo>
                    <a:pt x="6187554" y="394398"/>
                  </a:lnTo>
                  <a:lnTo>
                    <a:pt x="6186944" y="395414"/>
                  </a:lnTo>
                  <a:lnTo>
                    <a:pt x="6186627" y="393903"/>
                  </a:lnTo>
                  <a:lnTo>
                    <a:pt x="6186373" y="395668"/>
                  </a:lnTo>
                  <a:lnTo>
                    <a:pt x="6185255" y="396049"/>
                  </a:lnTo>
                  <a:lnTo>
                    <a:pt x="6184963" y="395287"/>
                  </a:lnTo>
                  <a:lnTo>
                    <a:pt x="6182347" y="388556"/>
                  </a:lnTo>
                  <a:lnTo>
                    <a:pt x="6181623" y="395287"/>
                  </a:lnTo>
                  <a:lnTo>
                    <a:pt x="6180556" y="393509"/>
                  </a:lnTo>
                  <a:lnTo>
                    <a:pt x="6178423" y="389953"/>
                  </a:lnTo>
                  <a:lnTo>
                    <a:pt x="6177635" y="393509"/>
                  </a:lnTo>
                  <a:lnTo>
                    <a:pt x="6174092" y="390461"/>
                  </a:lnTo>
                  <a:lnTo>
                    <a:pt x="6172212" y="391731"/>
                  </a:lnTo>
                  <a:lnTo>
                    <a:pt x="6172085" y="391960"/>
                  </a:lnTo>
                  <a:lnTo>
                    <a:pt x="6175248" y="397192"/>
                  </a:lnTo>
                  <a:lnTo>
                    <a:pt x="6172454" y="393573"/>
                  </a:lnTo>
                  <a:lnTo>
                    <a:pt x="6171438" y="392239"/>
                  </a:lnTo>
                  <a:lnTo>
                    <a:pt x="6171819" y="393103"/>
                  </a:lnTo>
                  <a:lnTo>
                    <a:pt x="6170879" y="392379"/>
                  </a:lnTo>
                  <a:lnTo>
                    <a:pt x="6172225" y="394017"/>
                  </a:lnTo>
                  <a:lnTo>
                    <a:pt x="6172505" y="394614"/>
                  </a:lnTo>
                  <a:lnTo>
                    <a:pt x="6171006" y="395986"/>
                  </a:lnTo>
                  <a:lnTo>
                    <a:pt x="6173241" y="398221"/>
                  </a:lnTo>
                  <a:lnTo>
                    <a:pt x="6172682" y="397205"/>
                  </a:lnTo>
                  <a:lnTo>
                    <a:pt x="6172517" y="394652"/>
                  </a:lnTo>
                  <a:lnTo>
                    <a:pt x="6173952" y="397827"/>
                  </a:lnTo>
                  <a:lnTo>
                    <a:pt x="6173990" y="398208"/>
                  </a:lnTo>
                  <a:lnTo>
                    <a:pt x="6173698" y="398716"/>
                  </a:lnTo>
                  <a:lnTo>
                    <a:pt x="6173457" y="398716"/>
                  </a:lnTo>
                  <a:lnTo>
                    <a:pt x="6173254" y="398335"/>
                  </a:lnTo>
                  <a:lnTo>
                    <a:pt x="6172847" y="397954"/>
                  </a:lnTo>
                  <a:lnTo>
                    <a:pt x="6170180" y="395414"/>
                  </a:lnTo>
                  <a:lnTo>
                    <a:pt x="6169063" y="393890"/>
                  </a:lnTo>
                  <a:lnTo>
                    <a:pt x="6170117" y="393890"/>
                  </a:lnTo>
                  <a:lnTo>
                    <a:pt x="6169520" y="392620"/>
                  </a:lnTo>
                  <a:lnTo>
                    <a:pt x="6168174" y="392620"/>
                  </a:lnTo>
                  <a:lnTo>
                    <a:pt x="6168136" y="392239"/>
                  </a:lnTo>
                  <a:lnTo>
                    <a:pt x="6167971" y="390334"/>
                  </a:lnTo>
                  <a:lnTo>
                    <a:pt x="6166536" y="389064"/>
                  </a:lnTo>
                  <a:lnTo>
                    <a:pt x="6167488" y="390893"/>
                  </a:lnTo>
                  <a:lnTo>
                    <a:pt x="6167539" y="391477"/>
                  </a:lnTo>
                  <a:lnTo>
                    <a:pt x="6167425" y="392239"/>
                  </a:lnTo>
                  <a:lnTo>
                    <a:pt x="6166421" y="391731"/>
                  </a:lnTo>
                  <a:lnTo>
                    <a:pt x="6168504" y="394144"/>
                  </a:lnTo>
                  <a:lnTo>
                    <a:pt x="6168237" y="397954"/>
                  </a:lnTo>
                  <a:lnTo>
                    <a:pt x="6168187" y="397827"/>
                  </a:lnTo>
                  <a:lnTo>
                    <a:pt x="6166497" y="393509"/>
                  </a:lnTo>
                  <a:lnTo>
                    <a:pt x="6165012" y="389699"/>
                  </a:lnTo>
                  <a:lnTo>
                    <a:pt x="6164707" y="393509"/>
                  </a:lnTo>
                  <a:lnTo>
                    <a:pt x="6164618" y="392874"/>
                  </a:lnTo>
                  <a:lnTo>
                    <a:pt x="6164440" y="391477"/>
                  </a:lnTo>
                  <a:lnTo>
                    <a:pt x="6164072" y="392874"/>
                  </a:lnTo>
                  <a:lnTo>
                    <a:pt x="6161354" y="392747"/>
                  </a:lnTo>
                  <a:lnTo>
                    <a:pt x="6162560" y="397827"/>
                  </a:lnTo>
                  <a:lnTo>
                    <a:pt x="6162129" y="397192"/>
                  </a:lnTo>
                  <a:lnTo>
                    <a:pt x="6161316" y="395795"/>
                  </a:lnTo>
                  <a:lnTo>
                    <a:pt x="6161417" y="395033"/>
                  </a:lnTo>
                  <a:lnTo>
                    <a:pt x="6159144" y="395287"/>
                  </a:lnTo>
                  <a:lnTo>
                    <a:pt x="6159182" y="402018"/>
                  </a:lnTo>
                  <a:lnTo>
                    <a:pt x="6158408" y="401383"/>
                  </a:lnTo>
                  <a:lnTo>
                    <a:pt x="6158255" y="401256"/>
                  </a:lnTo>
                  <a:lnTo>
                    <a:pt x="6156401" y="399732"/>
                  </a:lnTo>
                  <a:lnTo>
                    <a:pt x="6155918" y="398208"/>
                  </a:lnTo>
                  <a:lnTo>
                    <a:pt x="6155779" y="398970"/>
                  </a:lnTo>
                  <a:lnTo>
                    <a:pt x="6156452" y="401256"/>
                  </a:lnTo>
                  <a:lnTo>
                    <a:pt x="6155360" y="399986"/>
                  </a:lnTo>
                  <a:lnTo>
                    <a:pt x="6155131" y="399351"/>
                  </a:lnTo>
                  <a:lnTo>
                    <a:pt x="6154890" y="398462"/>
                  </a:lnTo>
                  <a:lnTo>
                    <a:pt x="6154674" y="398462"/>
                  </a:lnTo>
                  <a:lnTo>
                    <a:pt x="6154788" y="401383"/>
                  </a:lnTo>
                  <a:lnTo>
                    <a:pt x="6153937" y="400748"/>
                  </a:lnTo>
                  <a:lnTo>
                    <a:pt x="6153658" y="398970"/>
                  </a:lnTo>
                  <a:lnTo>
                    <a:pt x="6150915" y="397954"/>
                  </a:lnTo>
                  <a:lnTo>
                    <a:pt x="6152210" y="403415"/>
                  </a:lnTo>
                  <a:lnTo>
                    <a:pt x="6152312" y="404304"/>
                  </a:lnTo>
                  <a:lnTo>
                    <a:pt x="6151207" y="405955"/>
                  </a:lnTo>
                  <a:lnTo>
                    <a:pt x="6149378" y="401637"/>
                  </a:lnTo>
                  <a:lnTo>
                    <a:pt x="6146190" y="400621"/>
                  </a:lnTo>
                  <a:lnTo>
                    <a:pt x="6145962" y="399986"/>
                  </a:lnTo>
                  <a:lnTo>
                    <a:pt x="6143498" y="400494"/>
                  </a:lnTo>
                  <a:lnTo>
                    <a:pt x="6143612" y="405320"/>
                  </a:lnTo>
                  <a:lnTo>
                    <a:pt x="6142342" y="407733"/>
                  </a:lnTo>
                  <a:lnTo>
                    <a:pt x="6139040" y="403796"/>
                  </a:lnTo>
                  <a:lnTo>
                    <a:pt x="6137122" y="407733"/>
                  </a:lnTo>
                  <a:lnTo>
                    <a:pt x="6133922" y="406082"/>
                  </a:lnTo>
                  <a:lnTo>
                    <a:pt x="6134582" y="406717"/>
                  </a:lnTo>
                  <a:lnTo>
                    <a:pt x="6135154" y="408749"/>
                  </a:lnTo>
                  <a:lnTo>
                    <a:pt x="6135255" y="409638"/>
                  </a:lnTo>
                  <a:lnTo>
                    <a:pt x="6135154" y="410019"/>
                  </a:lnTo>
                  <a:lnTo>
                    <a:pt x="6134278" y="409384"/>
                  </a:lnTo>
                  <a:lnTo>
                    <a:pt x="6135103" y="413448"/>
                  </a:lnTo>
                  <a:lnTo>
                    <a:pt x="6134824" y="412813"/>
                  </a:lnTo>
                  <a:lnTo>
                    <a:pt x="6133465" y="409638"/>
                  </a:lnTo>
                  <a:lnTo>
                    <a:pt x="6133668" y="409638"/>
                  </a:lnTo>
                  <a:lnTo>
                    <a:pt x="6131623" y="405955"/>
                  </a:lnTo>
                  <a:lnTo>
                    <a:pt x="6131064" y="407352"/>
                  </a:lnTo>
                  <a:lnTo>
                    <a:pt x="6130239" y="407606"/>
                  </a:lnTo>
                  <a:lnTo>
                    <a:pt x="6132360" y="412813"/>
                  </a:lnTo>
                  <a:lnTo>
                    <a:pt x="6129413" y="410781"/>
                  </a:lnTo>
                  <a:lnTo>
                    <a:pt x="6127813" y="412178"/>
                  </a:lnTo>
                  <a:lnTo>
                    <a:pt x="6126442" y="413575"/>
                  </a:lnTo>
                  <a:lnTo>
                    <a:pt x="6124194" y="411797"/>
                  </a:lnTo>
                  <a:lnTo>
                    <a:pt x="6124270" y="413321"/>
                  </a:lnTo>
                  <a:lnTo>
                    <a:pt x="6123660" y="413575"/>
                  </a:lnTo>
                  <a:lnTo>
                    <a:pt x="6123737" y="414972"/>
                  </a:lnTo>
                  <a:lnTo>
                    <a:pt x="6123114" y="413575"/>
                  </a:lnTo>
                  <a:lnTo>
                    <a:pt x="6122555" y="412305"/>
                  </a:lnTo>
                  <a:lnTo>
                    <a:pt x="6120041" y="412178"/>
                  </a:lnTo>
                  <a:lnTo>
                    <a:pt x="6118657" y="413575"/>
                  </a:lnTo>
                  <a:lnTo>
                    <a:pt x="6118123" y="411543"/>
                  </a:lnTo>
                  <a:lnTo>
                    <a:pt x="6117094" y="411670"/>
                  </a:lnTo>
                  <a:lnTo>
                    <a:pt x="6120447" y="419798"/>
                  </a:lnTo>
                  <a:lnTo>
                    <a:pt x="6119647" y="420306"/>
                  </a:lnTo>
                  <a:lnTo>
                    <a:pt x="6118872" y="418909"/>
                  </a:lnTo>
                  <a:lnTo>
                    <a:pt x="6117971" y="417258"/>
                  </a:lnTo>
                  <a:lnTo>
                    <a:pt x="6117564" y="416496"/>
                  </a:lnTo>
                  <a:lnTo>
                    <a:pt x="6115939" y="417258"/>
                  </a:lnTo>
                  <a:lnTo>
                    <a:pt x="6112662" y="414464"/>
                  </a:lnTo>
                  <a:lnTo>
                    <a:pt x="6112688" y="418909"/>
                  </a:lnTo>
                  <a:lnTo>
                    <a:pt x="6112014" y="417258"/>
                  </a:lnTo>
                  <a:lnTo>
                    <a:pt x="6112027" y="417004"/>
                  </a:lnTo>
                  <a:lnTo>
                    <a:pt x="6112154" y="416750"/>
                  </a:lnTo>
                  <a:lnTo>
                    <a:pt x="6111341" y="417004"/>
                  </a:lnTo>
                  <a:lnTo>
                    <a:pt x="6107912" y="415480"/>
                  </a:lnTo>
                  <a:lnTo>
                    <a:pt x="6109043" y="417614"/>
                  </a:lnTo>
                  <a:lnTo>
                    <a:pt x="6109055" y="417258"/>
                  </a:lnTo>
                  <a:lnTo>
                    <a:pt x="6109055" y="417639"/>
                  </a:lnTo>
                  <a:lnTo>
                    <a:pt x="6108814" y="421830"/>
                  </a:lnTo>
                  <a:lnTo>
                    <a:pt x="6108687" y="423227"/>
                  </a:lnTo>
                  <a:lnTo>
                    <a:pt x="6107620" y="420560"/>
                  </a:lnTo>
                  <a:lnTo>
                    <a:pt x="6108420" y="424243"/>
                  </a:lnTo>
                  <a:lnTo>
                    <a:pt x="6108611" y="424726"/>
                  </a:lnTo>
                  <a:lnTo>
                    <a:pt x="6108712" y="425513"/>
                  </a:lnTo>
                  <a:lnTo>
                    <a:pt x="6108192" y="426656"/>
                  </a:lnTo>
                  <a:lnTo>
                    <a:pt x="6107785" y="426402"/>
                  </a:lnTo>
                  <a:lnTo>
                    <a:pt x="6107061" y="424726"/>
                  </a:lnTo>
                  <a:lnTo>
                    <a:pt x="6106185" y="424116"/>
                  </a:lnTo>
                  <a:lnTo>
                    <a:pt x="6108166" y="427926"/>
                  </a:lnTo>
                  <a:lnTo>
                    <a:pt x="6106833" y="427215"/>
                  </a:lnTo>
                  <a:lnTo>
                    <a:pt x="6106833" y="442658"/>
                  </a:lnTo>
                  <a:lnTo>
                    <a:pt x="6106553" y="442658"/>
                  </a:lnTo>
                  <a:lnTo>
                    <a:pt x="6105969" y="442912"/>
                  </a:lnTo>
                  <a:lnTo>
                    <a:pt x="6105474" y="442023"/>
                  </a:lnTo>
                  <a:lnTo>
                    <a:pt x="6105106" y="441007"/>
                  </a:lnTo>
                  <a:lnTo>
                    <a:pt x="6105322" y="441007"/>
                  </a:lnTo>
                  <a:lnTo>
                    <a:pt x="6105499" y="441642"/>
                  </a:lnTo>
                  <a:lnTo>
                    <a:pt x="6106198" y="442023"/>
                  </a:lnTo>
                  <a:lnTo>
                    <a:pt x="6106833" y="442658"/>
                  </a:lnTo>
                  <a:lnTo>
                    <a:pt x="6106833" y="427215"/>
                  </a:lnTo>
                  <a:lnTo>
                    <a:pt x="6106515" y="427037"/>
                  </a:lnTo>
                  <a:lnTo>
                    <a:pt x="6106109" y="425132"/>
                  </a:lnTo>
                  <a:lnTo>
                    <a:pt x="6105156" y="425259"/>
                  </a:lnTo>
                  <a:lnTo>
                    <a:pt x="6105576" y="426021"/>
                  </a:lnTo>
                  <a:lnTo>
                    <a:pt x="6105690" y="426402"/>
                  </a:lnTo>
                  <a:lnTo>
                    <a:pt x="6105931" y="427672"/>
                  </a:lnTo>
                  <a:lnTo>
                    <a:pt x="6106045" y="429704"/>
                  </a:lnTo>
                  <a:lnTo>
                    <a:pt x="6104979" y="428993"/>
                  </a:lnTo>
                  <a:lnTo>
                    <a:pt x="6104979" y="443674"/>
                  </a:lnTo>
                  <a:lnTo>
                    <a:pt x="6104585" y="443928"/>
                  </a:lnTo>
                  <a:lnTo>
                    <a:pt x="6104966" y="443547"/>
                  </a:lnTo>
                  <a:lnTo>
                    <a:pt x="6104979" y="443674"/>
                  </a:lnTo>
                  <a:lnTo>
                    <a:pt x="6104979" y="428993"/>
                  </a:lnTo>
                  <a:lnTo>
                    <a:pt x="6104166" y="428434"/>
                  </a:lnTo>
                  <a:lnTo>
                    <a:pt x="6102934" y="426148"/>
                  </a:lnTo>
                  <a:lnTo>
                    <a:pt x="6103455" y="427545"/>
                  </a:lnTo>
                  <a:lnTo>
                    <a:pt x="6103544" y="427926"/>
                  </a:lnTo>
                  <a:lnTo>
                    <a:pt x="6103925" y="429831"/>
                  </a:lnTo>
                  <a:lnTo>
                    <a:pt x="6103112" y="429323"/>
                  </a:lnTo>
                  <a:lnTo>
                    <a:pt x="6102693" y="428561"/>
                  </a:lnTo>
                  <a:lnTo>
                    <a:pt x="6102566" y="428053"/>
                  </a:lnTo>
                  <a:lnTo>
                    <a:pt x="6102515" y="427545"/>
                  </a:lnTo>
                  <a:lnTo>
                    <a:pt x="6102261" y="427418"/>
                  </a:lnTo>
                  <a:lnTo>
                    <a:pt x="6101753" y="427164"/>
                  </a:lnTo>
                  <a:lnTo>
                    <a:pt x="6100889" y="426732"/>
                  </a:lnTo>
                  <a:lnTo>
                    <a:pt x="6100889" y="427418"/>
                  </a:lnTo>
                  <a:lnTo>
                    <a:pt x="6100788" y="427189"/>
                  </a:lnTo>
                  <a:lnTo>
                    <a:pt x="6100889" y="427418"/>
                  </a:lnTo>
                  <a:lnTo>
                    <a:pt x="6100889" y="426732"/>
                  </a:lnTo>
                  <a:lnTo>
                    <a:pt x="6100457" y="426516"/>
                  </a:lnTo>
                  <a:lnTo>
                    <a:pt x="6099759" y="425005"/>
                  </a:lnTo>
                  <a:lnTo>
                    <a:pt x="6098654" y="424878"/>
                  </a:lnTo>
                  <a:lnTo>
                    <a:pt x="6097816" y="421195"/>
                  </a:lnTo>
                  <a:lnTo>
                    <a:pt x="6097879" y="422338"/>
                  </a:lnTo>
                  <a:lnTo>
                    <a:pt x="6098006" y="423862"/>
                  </a:lnTo>
                  <a:lnTo>
                    <a:pt x="6098527" y="428053"/>
                  </a:lnTo>
                  <a:lnTo>
                    <a:pt x="6097346" y="427418"/>
                  </a:lnTo>
                  <a:lnTo>
                    <a:pt x="6097105" y="427291"/>
                  </a:lnTo>
                  <a:lnTo>
                    <a:pt x="6096774" y="426783"/>
                  </a:lnTo>
                  <a:lnTo>
                    <a:pt x="6096647" y="426593"/>
                  </a:lnTo>
                  <a:lnTo>
                    <a:pt x="6096559" y="426148"/>
                  </a:lnTo>
                  <a:lnTo>
                    <a:pt x="6096254" y="426021"/>
                  </a:lnTo>
                  <a:lnTo>
                    <a:pt x="6096190" y="426783"/>
                  </a:lnTo>
                  <a:lnTo>
                    <a:pt x="6095695" y="426516"/>
                  </a:lnTo>
                  <a:lnTo>
                    <a:pt x="6095555" y="426402"/>
                  </a:lnTo>
                  <a:lnTo>
                    <a:pt x="6095403" y="426275"/>
                  </a:lnTo>
                  <a:lnTo>
                    <a:pt x="6095111" y="426402"/>
                  </a:lnTo>
                  <a:lnTo>
                    <a:pt x="6094869" y="425958"/>
                  </a:lnTo>
                  <a:lnTo>
                    <a:pt x="6094869" y="426656"/>
                  </a:lnTo>
                  <a:lnTo>
                    <a:pt x="6094755" y="426783"/>
                  </a:lnTo>
                  <a:lnTo>
                    <a:pt x="6094730" y="427418"/>
                  </a:lnTo>
                  <a:lnTo>
                    <a:pt x="6094323" y="426275"/>
                  </a:lnTo>
                  <a:lnTo>
                    <a:pt x="6094361" y="425513"/>
                  </a:lnTo>
                  <a:lnTo>
                    <a:pt x="6094768" y="426148"/>
                  </a:lnTo>
                  <a:lnTo>
                    <a:pt x="6094869" y="426656"/>
                  </a:lnTo>
                  <a:lnTo>
                    <a:pt x="6094869" y="425958"/>
                  </a:lnTo>
                  <a:lnTo>
                    <a:pt x="6094628" y="425513"/>
                  </a:lnTo>
                  <a:lnTo>
                    <a:pt x="6094069" y="424497"/>
                  </a:lnTo>
                  <a:lnTo>
                    <a:pt x="6093561" y="425767"/>
                  </a:lnTo>
                  <a:lnTo>
                    <a:pt x="6093053" y="425894"/>
                  </a:lnTo>
                  <a:lnTo>
                    <a:pt x="6094285" y="428434"/>
                  </a:lnTo>
                  <a:lnTo>
                    <a:pt x="6099124" y="428434"/>
                  </a:lnTo>
                  <a:lnTo>
                    <a:pt x="6098845" y="428053"/>
                  </a:lnTo>
                  <a:lnTo>
                    <a:pt x="6098756" y="427926"/>
                  </a:lnTo>
                  <a:lnTo>
                    <a:pt x="6099899" y="427418"/>
                  </a:lnTo>
                  <a:lnTo>
                    <a:pt x="6100394" y="427291"/>
                  </a:lnTo>
                  <a:lnTo>
                    <a:pt x="6100280" y="426516"/>
                  </a:lnTo>
                  <a:lnTo>
                    <a:pt x="6100521" y="427266"/>
                  </a:lnTo>
                  <a:lnTo>
                    <a:pt x="6101816" y="431482"/>
                  </a:lnTo>
                  <a:lnTo>
                    <a:pt x="6099645" y="429450"/>
                  </a:lnTo>
                  <a:lnTo>
                    <a:pt x="6099403" y="428942"/>
                  </a:lnTo>
                  <a:lnTo>
                    <a:pt x="6099226" y="428561"/>
                  </a:lnTo>
                  <a:lnTo>
                    <a:pt x="6095416" y="428561"/>
                  </a:lnTo>
                  <a:lnTo>
                    <a:pt x="6095416" y="429615"/>
                  </a:lnTo>
                  <a:lnTo>
                    <a:pt x="6095377" y="429450"/>
                  </a:lnTo>
                  <a:lnTo>
                    <a:pt x="6095416" y="429615"/>
                  </a:lnTo>
                  <a:lnTo>
                    <a:pt x="6095416" y="428561"/>
                  </a:lnTo>
                  <a:lnTo>
                    <a:pt x="6094349" y="428561"/>
                  </a:lnTo>
                  <a:lnTo>
                    <a:pt x="6093650" y="428561"/>
                  </a:lnTo>
                  <a:lnTo>
                    <a:pt x="6094984" y="430161"/>
                  </a:lnTo>
                  <a:lnTo>
                    <a:pt x="6095073" y="429958"/>
                  </a:lnTo>
                  <a:lnTo>
                    <a:pt x="6095314" y="429704"/>
                  </a:lnTo>
                  <a:lnTo>
                    <a:pt x="6095327" y="429907"/>
                  </a:lnTo>
                  <a:lnTo>
                    <a:pt x="6095454" y="430161"/>
                  </a:lnTo>
                  <a:lnTo>
                    <a:pt x="6095606" y="430339"/>
                  </a:lnTo>
                  <a:lnTo>
                    <a:pt x="6095746" y="430466"/>
                  </a:lnTo>
                  <a:lnTo>
                    <a:pt x="6095479" y="429691"/>
                  </a:lnTo>
                  <a:lnTo>
                    <a:pt x="6095771" y="429450"/>
                  </a:lnTo>
                  <a:lnTo>
                    <a:pt x="6096089" y="429196"/>
                  </a:lnTo>
                  <a:lnTo>
                    <a:pt x="6096508" y="428942"/>
                  </a:lnTo>
                  <a:lnTo>
                    <a:pt x="6096800" y="430720"/>
                  </a:lnTo>
                  <a:lnTo>
                    <a:pt x="6096927" y="431736"/>
                  </a:lnTo>
                  <a:lnTo>
                    <a:pt x="6095746" y="430593"/>
                  </a:lnTo>
                  <a:lnTo>
                    <a:pt x="6097105" y="435165"/>
                  </a:lnTo>
                  <a:lnTo>
                    <a:pt x="6094768" y="431736"/>
                  </a:lnTo>
                  <a:lnTo>
                    <a:pt x="6092622" y="430212"/>
                  </a:lnTo>
                  <a:lnTo>
                    <a:pt x="6091390" y="428053"/>
                  </a:lnTo>
                  <a:lnTo>
                    <a:pt x="6090704" y="430212"/>
                  </a:lnTo>
                  <a:lnTo>
                    <a:pt x="6088570" y="430593"/>
                  </a:lnTo>
                  <a:lnTo>
                    <a:pt x="6089840" y="435165"/>
                  </a:lnTo>
                  <a:lnTo>
                    <a:pt x="6089955" y="436816"/>
                  </a:lnTo>
                  <a:lnTo>
                    <a:pt x="6088926" y="434784"/>
                  </a:lnTo>
                  <a:lnTo>
                    <a:pt x="6088494" y="434149"/>
                  </a:lnTo>
                  <a:lnTo>
                    <a:pt x="6088392" y="433489"/>
                  </a:lnTo>
                  <a:lnTo>
                    <a:pt x="6088316" y="434276"/>
                  </a:lnTo>
                  <a:lnTo>
                    <a:pt x="6086386" y="434149"/>
                  </a:lnTo>
                  <a:lnTo>
                    <a:pt x="6086576" y="434606"/>
                  </a:lnTo>
                  <a:lnTo>
                    <a:pt x="6086691" y="434898"/>
                  </a:lnTo>
                  <a:lnTo>
                    <a:pt x="6086894" y="434276"/>
                  </a:lnTo>
                  <a:lnTo>
                    <a:pt x="6086805" y="435165"/>
                  </a:lnTo>
                  <a:lnTo>
                    <a:pt x="6087859" y="437705"/>
                  </a:lnTo>
                  <a:lnTo>
                    <a:pt x="6086119" y="436689"/>
                  </a:lnTo>
                  <a:lnTo>
                    <a:pt x="6086526" y="435419"/>
                  </a:lnTo>
                  <a:lnTo>
                    <a:pt x="6086640" y="435038"/>
                  </a:lnTo>
                  <a:lnTo>
                    <a:pt x="6086576" y="434606"/>
                  </a:lnTo>
                  <a:lnTo>
                    <a:pt x="6085802" y="435419"/>
                  </a:lnTo>
                  <a:lnTo>
                    <a:pt x="6085484" y="434276"/>
                  </a:lnTo>
                  <a:lnTo>
                    <a:pt x="6083122" y="434149"/>
                  </a:lnTo>
                  <a:lnTo>
                    <a:pt x="6082677" y="437070"/>
                  </a:lnTo>
                  <a:lnTo>
                    <a:pt x="6081941" y="440499"/>
                  </a:lnTo>
                  <a:lnTo>
                    <a:pt x="6078994" y="439483"/>
                  </a:lnTo>
                  <a:lnTo>
                    <a:pt x="6079617" y="439991"/>
                  </a:lnTo>
                  <a:lnTo>
                    <a:pt x="6079922" y="440626"/>
                  </a:lnTo>
                  <a:lnTo>
                    <a:pt x="6075045" y="439102"/>
                  </a:lnTo>
                  <a:lnTo>
                    <a:pt x="6074372" y="446849"/>
                  </a:lnTo>
                  <a:lnTo>
                    <a:pt x="6068657" y="443420"/>
                  </a:lnTo>
                  <a:lnTo>
                    <a:pt x="6067222" y="442912"/>
                  </a:lnTo>
                  <a:lnTo>
                    <a:pt x="6068199" y="445198"/>
                  </a:lnTo>
                  <a:lnTo>
                    <a:pt x="6068428" y="447230"/>
                  </a:lnTo>
                  <a:lnTo>
                    <a:pt x="6066853" y="444436"/>
                  </a:lnTo>
                  <a:lnTo>
                    <a:pt x="6067234" y="446849"/>
                  </a:lnTo>
                  <a:lnTo>
                    <a:pt x="6067336" y="449770"/>
                  </a:lnTo>
                  <a:lnTo>
                    <a:pt x="6067209" y="451294"/>
                  </a:lnTo>
                  <a:lnTo>
                    <a:pt x="6061659" y="442404"/>
                  </a:lnTo>
                  <a:lnTo>
                    <a:pt x="6062040" y="447217"/>
                  </a:lnTo>
                  <a:lnTo>
                    <a:pt x="6062167" y="447865"/>
                  </a:lnTo>
                  <a:lnTo>
                    <a:pt x="6063246" y="449516"/>
                  </a:lnTo>
                  <a:lnTo>
                    <a:pt x="6062434" y="449516"/>
                  </a:lnTo>
                  <a:lnTo>
                    <a:pt x="6061786" y="451675"/>
                  </a:lnTo>
                  <a:lnTo>
                    <a:pt x="6061722" y="451548"/>
                  </a:lnTo>
                  <a:lnTo>
                    <a:pt x="6060821" y="449389"/>
                  </a:lnTo>
                  <a:lnTo>
                    <a:pt x="6060922" y="449770"/>
                  </a:lnTo>
                  <a:lnTo>
                    <a:pt x="6061570" y="451548"/>
                  </a:lnTo>
                  <a:lnTo>
                    <a:pt x="6060897" y="450723"/>
                  </a:lnTo>
                  <a:lnTo>
                    <a:pt x="6060110" y="449135"/>
                  </a:lnTo>
                  <a:lnTo>
                    <a:pt x="6059779" y="452437"/>
                  </a:lnTo>
                  <a:lnTo>
                    <a:pt x="6058039" y="451929"/>
                  </a:lnTo>
                  <a:lnTo>
                    <a:pt x="6057100" y="446468"/>
                  </a:lnTo>
                  <a:lnTo>
                    <a:pt x="6055182" y="446976"/>
                  </a:lnTo>
                  <a:lnTo>
                    <a:pt x="6054915" y="447611"/>
                  </a:lnTo>
                  <a:lnTo>
                    <a:pt x="6054826" y="447992"/>
                  </a:lnTo>
                  <a:lnTo>
                    <a:pt x="6055423" y="452310"/>
                  </a:lnTo>
                  <a:lnTo>
                    <a:pt x="6056160" y="453072"/>
                  </a:lnTo>
                  <a:lnTo>
                    <a:pt x="6056465" y="453072"/>
                  </a:lnTo>
                  <a:lnTo>
                    <a:pt x="6057290" y="453707"/>
                  </a:lnTo>
                  <a:lnTo>
                    <a:pt x="6057849" y="454850"/>
                  </a:lnTo>
                  <a:lnTo>
                    <a:pt x="6057925" y="456501"/>
                  </a:lnTo>
                  <a:lnTo>
                    <a:pt x="6059843" y="460692"/>
                  </a:lnTo>
                  <a:lnTo>
                    <a:pt x="6061570" y="465391"/>
                  </a:lnTo>
                  <a:lnTo>
                    <a:pt x="6064529" y="467804"/>
                  </a:lnTo>
                  <a:lnTo>
                    <a:pt x="6064237" y="464629"/>
                  </a:lnTo>
                  <a:lnTo>
                    <a:pt x="6065596" y="466534"/>
                  </a:lnTo>
                  <a:lnTo>
                    <a:pt x="6064809" y="467169"/>
                  </a:lnTo>
                  <a:lnTo>
                    <a:pt x="6066269" y="468820"/>
                  </a:lnTo>
                  <a:lnTo>
                    <a:pt x="6065786" y="467169"/>
                  </a:lnTo>
                  <a:lnTo>
                    <a:pt x="6065482" y="465645"/>
                  </a:lnTo>
                  <a:lnTo>
                    <a:pt x="6066104" y="466661"/>
                  </a:lnTo>
                  <a:lnTo>
                    <a:pt x="6066637" y="467423"/>
                  </a:lnTo>
                  <a:lnTo>
                    <a:pt x="6067031" y="467677"/>
                  </a:lnTo>
                  <a:lnTo>
                    <a:pt x="6066587" y="465645"/>
                  </a:lnTo>
                  <a:lnTo>
                    <a:pt x="6066371" y="464629"/>
                  </a:lnTo>
                  <a:lnTo>
                    <a:pt x="6066180" y="463740"/>
                  </a:lnTo>
                  <a:lnTo>
                    <a:pt x="6066028" y="463613"/>
                  </a:lnTo>
                  <a:lnTo>
                    <a:pt x="6066066" y="463105"/>
                  </a:lnTo>
                  <a:lnTo>
                    <a:pt x="6066091" y="462978"/>
                  </a:lnTo>
                  <a:lnTo>
                    <a:pt x="6066180" y="461962"/>
                  </a:lnTo>
                  <a:lnTo>
                    <a:pt x="6067628" y="463740"/>
                  </a:lnTo>
                  <a:lnTo>
                    <a:pt x="6068288" y="465518"/>
                  </a:lnTo>
                  <a:lnTo>
                    <a:pt x="6068034" y="463486"/>
                  </a:lnTo>
                  <a:lnTo>
                    <a:pt x="6068657" y="464629"/>
                  </a:lnTo>
                  <a:lnTo>
                    <a:pt x="6068834" y="465213"/>
                  </a:lnTo>
                  <a:lnTo>
                    <a:pt x="6068758" y="464375"/>
                  </a:lnTo>
                  <a:lnTo>
                    <a:pt x="6069965" y="464756"/>
                  </a:lnTo>
                  <a:lnTo>
                    <a:pt x="6069838" y="464375"/>
                  </a:lnTo>
                  <a:lnTo>
                    <a:pt x="6069533" y="463486"/>
                  </a:lnTo>
                  <a:lnTo>
                    <a:pt x="6069114" y="462216"/>
                  </a:lnTo>
                  <a:lnTo>
                    <a:pt x="6070803" y="464502"/>
                  </a:lnTo>
                  <a:lnTo>
                    <a:pt x="6070625" y="462216"/>
                  </a:lnTo>
                  <a:lnTo>
                    <a:pt x="6070600" y="461962"/>
                  </a:lnTo>
                  <a:lnTo>
                    <a:pt x="6070511" y="460819"/>
                  </a:lnTo>
                  <a:lnTo>
                    <a:pt x="6072467" y="465010"/>
                  </a:lnTo>
                  <a:lnTo>
                    <a:pt x="6072213" y="464096"/>
                  </a:lnTo>
                  <a:lnTo>
                    <a:pt x="6072098" y="463486"/>
                  </a:lnTo>
                  <a:lnTo>
                    <a:pt x="6071794" y="461327"/>
                  </a:lnTo>
                  <a:lnTo>
                    <a:pt x="6072187" y="460946"/>
                  </a:lnTo>
                  <a:lnTo>
                    <a:pt x="6073724" y="466280"/>
                  </a:lnTo>
                  <a:lnTo>
                    <a:pt x="6074041" y="460946"/>
                  </a:lnTo>
                  <a:lnTo>
                    <a:pt x="6074041" y="460819"/>
                  </a:lnTo>
                  <a:lnTo>
                    <a:pt x="6074067" y="460311"/>
                  </a:lnTo>
                  <a:lnTo>
                    <a:pt x="6076416" y="465772"/>
                  </a:lnTo>
                  <a:lnTo>
                    <a:pt x="6074905" y="460946"/>
                  </a:lnTo>
                  <a:lnTo>
                    <a:pt x="6077750" y="462724"/>
                  </a:lnTo>
                  <a:lnTo>
                    <a:pt x="6077712" y="460946"/>
                  </a:lnTo>
                  <a:lnTo>
                    <a:pt x="6077686" y="460311"/>
                  </a:lnTo>
                  <a:lnTo>
                    <a:pt x="6077674" y="459676"/>
                  </a:lnTo>
                  <a:lnTo>
                    <a:pt x="6077966" y="460692"/>
                  </a:lnTo>
                  <a:lnTo>
                    <a:pt x="6078601" y="460692"/>
                  </a:lnTo>
                  <a:lnTo>
                    <a:pt x="6079439" y="461962"/>
                  </a:lnTo>
                  <a:lnTo>
                    <a:pt x="6080252" y="462597"/>
                  </a:lnTo>
                  <a:lnTo>
                    <a:pt x="6078906" y="459676"/>
                  </a:lnTo>
                  <a:lnTo>
                    <a:pt x="6078613" y="459041"/>
                  </a:lnTo>
                  <a:lnTo>
                    <a:pt x="6078715" y="458533"/>
                  </a:lnTo>
                  <a:lnTo>
                    <a:pt x="6079033" y="457771"/>
                  </a:lnTo>
                  <a:lnTo>
                    <a:pt x="6078918" y="456501"/>
                  </a:lnTo>
                  <a:lnTo>
                    <a:pt x="6078575" y="454977"/>
                  </a:lnTo>
                  <a:lnTo>
                    <a:pt x="6081052" y="458279"/>
                  </a:lnTo>
                  <a:lnTo>
                    <a:pt x="6080366" y="459295"/>
                  </a:lnTo>
                  <a:lnTo>
                    <a:pt x="6080252" y="459676"/>
                  </a:lnTo>
                  <a:lnTo>
                    <a:pt x="6082068" y="462978"/>
                  </a:lnTo>
                  <a:lnTo>
                    <a:pt x="6080595" y="459930"/>
                  </a:lnTo>
                  <a:lnTo>
                    <a:pt x="6081992" y="459295"/>
                  </a:lnTo>
                  <a:lnTo>
                    <a:pt x="6080518" y="456882"/>
                  </a:lnTo>
                  <a:lnTo>
                    <a:pt x="6082131" y="458736"/>
                  </a:lnTo>
                  <a:lnTo>
                    <a:pt x="6083325" y="460692"/>
                  </a:lnTo>
                  <a:lnTo>
                    <a:pt x="6082004" y="457771"/>
                  </a:lnTo>
                  <a:lnTo>
                    <a:pt x="6081611" y="456882"/>
                  </a:lnTo>
                  <a:lnTo>
                    <a:pt x="6081217" y="455993"/>
                  </a:lnTo>
                  <a:lnTo>
                    <a:pt x="6083503" y="459676"/>
                  </a:lnTo>
                  <a:lnTo>
                    <a:pt x="6082639" y="456501"/>
                  </a:lnTo>
                  <a:lnTo>
                    <a:pt x="6084582" y="458406"/>
                  </a:lnTo>
                  <a:lnTo>
                    <a:pt x="6084925" y="460819"/>
                  </a:lnTo>
                  <a:lnTo>
                    <a:pt x="6085192" y="458914"/>
                  </a:lnTo>
                  <a:lnTo>
                    <a:pt x="6085598" y="459333"/>
                  </a:lnTo>
                  <a:lnTo>
                    <a:pt x="6085332" y="458914"/>
                  </a:lnTo>
                  <a:lnTo>
                    <a:pt x="6085078" y="458533"/>
                  </a:lnTo>
                  <a:lnTo>
                    <a:pt x="6084379" y="456501"/>
                  </a:lnTo>
                  <a:lnTo>
                    <a:pt x="6084506" y="455993"/>
                  </a:lnTo>
                  <a:lnTo>
                    <a:pt x="6084963" y="454977"/>
                  </a:lnTo>
                  <a:lnTo>
                    <a:pt x="6085014" y="454850"/>
                  </a:lnTo>
                  <a:lnTo>
                    <a:pt x="6086081" y="458736"/>
                  </a:lnTo>
                  <a:lnTo>
                    <a:pt x="6087326" y="460311"/>
                  </a:lnTo>
                  <a:lnTo>
                    <a:pt x="6087491" y="459549"/>
                  </a:lnTo>
                  <a:lnTo>
                    <a:pt x="6087389" y="458279"/>
                  </a:lnTo>
                  <a:lnTo>
                    <a:pt x="6086627" y="455612"/>
                  </a:lnTo>
                  <a:lnTo>
                    <a:pt x="6087224" y="455485"/>
                  </a:lnTo>
                  <a:lnTo>
                    <a:pt x="6087542" y="456120"/>
                  </a:lnTo>
                  <a:lnTo>
                    <a:pt x="6087732" y="456247"/>
                  </a:lnTo>
                  <a:lnTo>
                    <a:pt x="6087961" y="457009"/>
                  </a:lnTo>
                  <a:lnTo>
                    <a:pt x="6087694" y="455485"/>
                  </a:lnTo>
                  <a:lnTo>
                    <a:pt x="6087580" y="454850"/>
                  </a:lnTo>
                  <a:lnTo>
                    <a:pt x="6087402" y="453834"/>
                  </a:lnTo>
                  <a:lnTo>
                    <a:pt x="6090145" y="455739"/>
                  </a:lnTo>
                  <a:lnTo>
                    <a:pt x="6089764" y="453834"/>
                  </a:lnTo>
                  <a:lnTo>
                    <a:pt x="6089485" y="452437"/>
                  </a:lnTo>
                  <a:lnTo>
                    <a:pt x="6089447" y="452018"/>
                  </a:lnTo>
                  <a:lnTo>
                    <a:pt x="6089586" y="452183"/>
                  </a:lnTo>
                  <a:lnTo>
                    <a:pt x="6089447" y="451929"/>
                  </a:lnTo>
                  <a:lnTo>
                    <a:pt x="6089307" y="451675"/>
                  </a:lnTo>
                  <a:lnTo>
                    <a:pt x="6089078" y="451294"/>
                  </a:lnTo>
                  <a:lnTo>
                    <a:pt x="6087491" y="447992"/>
                  </a:lnTo>
                  <a:lnTo>
                    <a:pt x="6087910" y="447738"/>
                  </a:lnTo>
                  <a:lnTo>
                    <a:pt x="6087770" y="447230"/>
                  </a:lnTo>
                  <a:lnTo>
                    <a:pt x="6087669" y="446849"/>
                  </a:lnTo>
                  <a:lnTo>
                    <a:pt x="6087262" y="445325"/>
                  </a:lnTo>
                  <a:lnTo>
                    <a:pt x="6088507" y="447611"/>
                  </a:lnTo>
                  <a:lnTo>
                    <a:pt x="6088202" y="447611"/>
                  </a:lnTo>
                  <a:lnTo>
                    <a:pt x="6088621" y="448627"/>
                  </a:lnTo>
                  <a:lnTo>
                    <a:pt x="6088824" y="449389"/>
                  </a:lnTo>
                  <a:lnTo>
                    <a:pt x="6088812" y="448119"/>
                  </a:lnTo>
                  <a:lnTo>
                    <a:pt x="6090247" y="450367"/>
                  </a:lnTo>
                  <a:lnTo>
                    <a:pt x="6090170" y="449910"/>
                  </a:lnTo>
                  <a:lnTo>
                    <a:pt x="6090196" y="449770"/>
                  </a:lnTo>
                  <a:lnTo>
                    <a:pt x="6090056" y="448119"/>
                  </a:lnTo>
                  <a:lnTo>
                    <a:pt x="6090005" y="447357"/>
                  </a:lnTo>
                  <a:lnTo>
                    <a:pt x="6091123" y="447865"/>
                  </a:lnTo>
                  <a:lnTo>
                    <a:pt x="6092774" y="451040"/>
                  </a:lnTo>
                  <a:lnTo>
                    <a:pt x="6090209" y="449846"/>
                  </a:lnTo>
                  <a:lnTo>
                    <a:pt x="6090285" y="450024"/>
                  </a:lnTo>
                  <a:lnTo>
                    <a:pt x="6092291" y="452183"/>
                  </a:lnTo>
                  <a:lnTo>
                    <a:pt x="6090666" y="451421"/>
                  </a:lnTo>
                  <a:lnTo>
                    <a:pt x="6093866" y="456120"/>
                  </a:lnTo>
                  <a:lnTo>
                    <a:pt x="6089993" y="451573"/>
                  </a:lnTo>
                  <a:lnTo>
                    <a:pt x="6090526" y="452437"/>
                  </a:lnTo>
                  <a:lnTo>
                    <a:pt x="6093168" y="456501"/>
                  </a:lnTo>
                  <a:lnTo>
                    <a:pt x="6094971" y="456755"/>
                  </a:lnTo>
                  <a:lnTo>
                    <a:pt x="6094730" y="456120"/>
                  </a:lnTo>
                  <a:lnTo>
                    <a:pt x="6093930" y="454088"/>
                  </a:lnTo>
                  <a:lnTo>
                    <a:pt x="6095733" y="454342"/>
                  </a:lnTo>
                  <a:lnTo>
                    <a:pt x="6095670" y="454088"/>
                  </a:lnTo>
                  <a:lnTo>
                    <a:pt x="6095200" y="452437"/>
                  </a:lnTo>
                  <a:lnTo>
                    <a:pt x="6094882" y="452183"/>
                  </a:lnTo>
                  <a:lnTo>
                    <a:pt x="6094387" y="451802"/>
                  </a:lnTo>
                  <a:lnTo>
                    <a:pt x="6094171" y="451040"/>
                  </a:lnTo>
                  <a:lnTo>
                    <a:pt x="6093879" y="449948"/>
                  </a:lnTo>
                  <a:lnTo>
                    <a:pt x="6094133" y="447357"/>
                  </a:lnTo>
                  <a:lnTo>
                    <a:pt x="6094298" y="445706"/>
                  </a:lnTo>
                  <a:lnTo>
                    <a:pt x="6099187" y="457263"/>
                  </a:lnTo>
                  <a:lnTo>
                    <a:pt x="6098667" y="452691"/>
                  </a:lnTo>
                  <a:lnTo>
                    <a:pt x="6098552" y="452056"/>
                  </a:lnTo>
                  <a:lnTo>
                    <a:pt x="6097994" y="450024"/>
                  </a:lnTo>
                  <a:lnTo>
                    <a:pt x="6096216" y="445833"/>
                  </a:lnTo>
                  <a:lnTo>
                    <a:pt x="6098248" y="447484"/>
                  </a:lnTo>
                  <a:lnTo>
                    <a:pt x="6099607" y="451294"/>
                  </a:lnTo>
                  <a:lnTo>
                    <a:pt x="6101105" y="451040"/>
                  </a:lnTo>
                  <a:lnTo>
                    <a:pt x="6100089" y="449351"/>
                  </a:lnTo>
                  <a:lnTo>
                    <a:pt x="6100381" y="449516"/>
                  </a:lnTo>
                  <a:lnTo>
                    <a:pt x="6102642" y="452056"/>
                  </a:lnTo>
                  <a:lnTo>
                    <a:pt x="6100762" y="448538"/>
                  </a:lnTo>
                  <a:lnTo>
                    <a:pt x="6100889" y="449008"/>
                  </a:lnTo>
                  <a:lnTo>
                    <a:pt x="6100038" y="449249"/>
                  </a:lnTo>
                  <a:lnTo>
                    <a:pt x="6098006" y="445833"/>
                  </a:lnTo>
                  <a:lnTo>
                    <a:pt x="6097930" y="445706"/>
                  </a:lnTo>
                  <a:lnTo>
                    <a:pt x="6100089" y="447217"/>
                  </a:lnTo>
                  <a:lnTo>
                    <a:pt x="6100762" y="446849"/>
                  </a:lnTo>
                  <a:lnTo>
                    <a:pt x="6102413" y="450024"/>
                  </a:lnTo>
                  <a:lnTo>
                    <a:pt x="6103594" y="448881"/>
                  </a:lnTo>
                  <a:lnTo>
                    <a:pt x="6103912" y="446849"/>
                  </a:lnTo>
                  <a:lnTo>
                    <a:pt x="6104077" y="445833"/>
                  </a:lnTo>
                  <a:lnTo>
                    <a:pt x="6104191" y="445706"/>
                  </a:lnTo>
                  <a:lnTo>
                    <a:pt x="6104547" y="445325"/>
                  </a:lnTo>
                  <a:lnTo>
                    <a:pt x="6105372" y="444436"/>
                  </a:lnTo>
                  <a:lnTo>
                    <a:pt x="6105677" y="445325"/>
                  </a:lnTo>
                  <a:lnTo>
                    <a:pt x="6105931" y="446595"/>
                  </a:lnTo>
                  <a:lnTo>
                    <a:pt x="6106757" y="447357"/>
                  </a:lnTo>
                  <a:lnTo>
                    <a:pt x="6107989" y="444817"/>
                  </a:lnTo>
                  <a:lnTo>
                    <a:pt x="6111176" y="445833"/>
                  </a:lnTo>
                  <a:lnTo>
                    <a:pt x="6113983" y="446849"/>
                  </a:lnTo>
                  <a:lnTo>
                    <a:pt x="6113602" y="444817"/>
                  </a:lnTo>
                  <a:lnTo>
                    <a:pt x="6113538" y="444436"/>
                  </a:lnTo>
                  <a:lnTo>
                    <a:pt x="6113450" y="443928"/>
                  </a:lnTo>
                  <a:lnTo>
                    <a:pt x="6113424" y="443801"/>
                  </a:lnTo>
                  <a:lnTo>
                    <a:pt x="6113615" y="443674"/>
                  </a:lnTo>
                  <a:lnTo>
                    <a:pt x="6113602" y="443547"/>
                  </a:lnTo>
                  <a:lnTo>
                    <a:pt x="6113526" y="442912"/>
                  </a:lnTo>
                  <a:lnTo>
                    <a:pt x="6113462" y="442404"/>
                  </a:lnTo>
                  <a:lnTo>
                    <a:pt x="6113805" y="442023"/>
                  </a:lnTo>
                  <a:lnTo>
                    <a:pt x="6114758" y="443801"/>
                  </a:lnTo>
                  <a:lnTo>
                    <a:pt x="6114872" y="444817"/>
                  </a:lnTo>
                  <a:lnTo>
                    <a:pt x="6115088" y="442023"/>
                  </a:lnTo>
                  <a:lnTo>
                    <a:pt x="6115151" y="441642"/>
                  </a:lnTo>
                  <a:lnTo>
                    <a:pt x="6115342" y="441007"/>
                  </a:lnTo>
                  <a:lnTo>
                    <a:pt x="6115469" y="440626"/>
                  </a:lnTo>
                  <a:lnTo>
                    <a:pt x="6115507" y="440499"/>
                  </a:lnTo>
                  <a:lnTo>
                    <a:pt x="6116307" y="437959"/>
                  </a:lnTo>
                  <a:lnTo>
                    <a:pt x="6119063" y="440245"/>
                  </a:lnTo>
                  <a:lnTo>
                    <a:pt x="6119177" y="441261"/>
                  </a:lnTo>
                  <a:lnTo>
                    <a:pt x="6120777" y="441896"/>
                  </a:lnTo>
                  <a:lnTo>
                    <a:pt x="6119088" y="437959"/>
                  </a:lnTo>
                  <a:lnTo>
                    <a:pt x="6118974" y="437705"/>
                  </a:lnTo>
                  <a:lnTo>
                    <a:pt x="6118593" y="436816"/>
                  </a:lnTo>
                  <a:lnTo>
                    <a:pt x="6117882" y="435165"/>
                  </a:lnTo>
                  <a:lnTo>
                    <a:pt x="6117780" y="434911"/>
                  </a:lnTo>
                  <a:lnTo>
                    <a:pt x="6119965" y="437070"/>
                  </a:lnTo>
                  <a:lnTo>
                    <a:pt x="6120003" y="437705"/>
                  </a:lnTo>
                  <a:lnTo>
                    <a:pt x="6122911" y="437832"/>
                  </a:lnTo>
                  <a:lnTo>
                    <a:pt x="6124003" y="434911"/>
                  </a:lnTo>
                  <a:lnTo>
                    <a:pt x="6124346" y="434022"/>
                  </a:lnTo>
                  <a:lnTo>
                    <a:pt x="6128067" y="437451"/>
                  </a:lnTo>
                  <a:lnTo>
                    <a:pt x="6126848" y="434022"/>
                  </a:lnTo>
                  <a:lnTo>
                    <a:pt x="6126581" y="433260"/>
                  </a:lnTo>
                  <a:lnTo>
                    <a:pt x="6131217" y="438213"/>
                  </a:lnTo>
                  <a:lnTo>
                    <a:pt x="6129147" y="433260"/>
                  </a:lnTo>
                  <a:lnTo>
                    <a:pt x="6128829" y="432498"/>
                  </a:lnTo>
                  <a:lnTo>
                    <a:pt x="6131420" y="434784"/>
                  </a:lnTo>
                  <a:lnTo>
                    <a:pt x="6131496" y="435927"/>
                  </a:lnTo>
                  <a:lnTo>
                    <a:pt x="6134227" y="436943"/>
                  </a:lnTo>
                  <a:lnTo>
                    <a:pt x="6134862" y="436943"/>
                  </a:lnTo>
                  <a:lnTo>
                    <a:pt x="6133465" y="433260"/>
                  </a:lnTo>
                  <a:lnTo>
                    <a:pt x="6133566" y="432752"/>
                  </a:lnTo>
                  <a:lnTo>
                    <a:pt x="6133668" y="432498"/>
                  </a:lnTo>
                  <a:lnTo>
                    <a:pt x="6133770" y="432244"/>
                  </a:lnTo>
                  <a:lnTo>
                    <a:pt x="6135103" y="435165"/>
                  </a:lnTo>
                  <a:lnTo>
                    <a:pt x="6134659" y="432244"/>
                  </a:lnTo>
                  <a:lnTo>
                    <a:pt x="6134570" y="431736"/>
                  </a:lnTo>
                  <a:lnTo>
                    <a:pt x="6136602" y="435038"/>
                  </a:lnTo>
                  <a:lnTo>
                    <a:pt x="6136843" y="434022"/>
                  </a:lnTo>
                  <a:lnTo>
                    <a:pt x="6136538" y="433895"/>
                  </a:lnTo>
                  <a:lnTo>
                    <a:pt x="6135751" y="432866"/>
                  </a:lnTo>
                  <a:lnTo>
                    <a:pt x="6135471" y="432117"/>
                  </a:lnTo>
                  <a:lnTo>
                    <a:pt x="6135522" y="431482"/>
                  </a:lnTo>
                  <a:lnTo>
                    <a:pt x="6135738" y="430339"/>
                  </a:lnTo>
                  <a:lnTo>
                    <a:pt x="6138570" y="433006"/>
                  </a:lnTo>
                  <a:lnTo>
                    <a:pt x="6139269" y="434530"/>
                  </a:lnTo>
                  <a:lnTo>
                    <a:pt x="6140323" y="431101"/>
                  </a:lnTo>
                  <a:lnTo>
                    <a:pt x="6140577" y="431761"/>
                  </a:lnTo>
                  <a:lnTo>
                    <a:pt x="6140539" y="431101"/>
                  </a:lnTo>
                  <a:lnTo>
                    <a:pt x="6140501" y="430339"/>
                  </a:lnTo>
                  <a:lnTo>
                    <a:pt x="6140488" y="430212"/>
                  </a:lnTo>
                  <a:lnTo>
                    <a:pt x="6142253" y="436816"/>
                  </a:lnTo>
                  <a:lnTo>
                    <a:pt x="6142139" y="434149"/>
                  </a:lnTo>
                  <a:lnTo>
                    <a:pt x="6142012" y="433387"/>
                  </a:lnTo>
                  <a:lnTo>
                    <a:pt x="6141745" y="433006"/>
                  </a:lnTo>
                  <a:lnTo>
                    <a:pt x="6141631" y="432752"/>
                  </a:lnTo>
                  <a:lnTo>
                    <a:pt x="6141390" y="431736"/>
                  </a:lnTo>
                  <a:lnTo>
                    <a:pt x="6141148" y="431101"/>
                  </a:lnTo>
                  <a:lnTo>
                    <a:pt x="6142482" y="432752"/>
                  </a:lnTo>
                  <a:lnTo>
                    <a:pt x="6143688" y="432117"/>
                  </a:lnTo>
                  <a:lnTo>
                    <a:pt x="6144184" y="431101"/>
                  </a:lnTo>
                  <a:lnTo>
                    <a:pt x="6144247" y="430974"/>
                  </a:lnTo>
                  <a:lnTo>
                    <a:pt x="6144984" y="433133"/>
                  </a:lnTo>
                  <a:lnTo>
                    <a:pt x="6146825" y="433006"/>
                  </a:lnTo>
                  <a:lnTo>
                    <a:pt x="6147816" y="430974"/>
                  </a:lnTo>
                  <a:lnTo>
                    <a:pt x="6147943" y="430720"/>
                  </a:lnTo>
                  <a:lnTo>
                    <a:pt x="6149162" y="430212"/>
                  </a:lnTo>
                  <a:lnTo>
                    <a:pt x="6149772" y="429958"/>
                  </a:lnTo>
                  <a:lnTo>
                    <a:pt x="6149594" y="429831"/>
                  </a:lnTo>
                  <a:lnTo>
                    <a:pt x="6149416" y="429704"/>
                  </a:lnTo>
                  <a:lnTo>
                    <a:pt x="6148705" y="429196"/>
                  </a:lnTo>
                  <a:lnTo>
                    <a:pt x="6148209" y="427926"/>
                  </a:lnTo>
                  <a:lnTo>
                    <a:pt x="6147701" y="426656"/>
                  </a:lnTo>
                  <a:lnTo>
                    <a:pt x="6147409" y="425894"/>
                  </a:lnTo>
                  <a:lnTo>
                    <a:pt x="6147397" y="425513"/>
                  </a:lnTo>
                  <a:lnTo>
                    <a:pt x="6147689" y="425132"/>
                  </a:lnTo>
                  <a:lnTo>
                    <a:pt x="6148032" y="425767"/>
                  </a:lnTo>
                  <a:lnTo>
                    <a:pt x="6147955" y="425132"/>
                  </a:lnTo>
                  <a:lnTo>
                    <a:pt x="6147867" y="424497"/>
                  </a:lnTo>
                  <a:lnTo>
                    <a:pt x="6148705" y="424497"/>
                  </a:lnTo>
                  <a:lnTo>
                    <a:pt x="6149835" y="427672"/>
                  </a:lnTo>
                  <a:lnTo>
                    <a:pt x="6149949" y="429069"/>
                  </a:lnTo>
                  <a:lnTo>
                    <a:pt x="6150292" y="427545"/>
                  </a:lnTo>
                  <a:lnTo>
                    <a:pt x="6150737" y="428434"/>
                  </a:lnTo>
                  <a:lnTo>
                    <a:pt x="6150864" y="429323"/>
                  </a:lnTo>
                  <a:lnTo>
                    <a:pt x="6151245" y="430339"/>
                  </a:lnTo>
                  <a:lnTo>
                    <a:pt x="6150724" y="428180"/>
                  </a:lnTo>
                  <a:lnTo>
                    <a:pt x="6154039" y="432752"/>
                  </a:lnTo>
                  <a:lnTo>
                    <a:pt x="6153048" y="429196"/>
                  </a:lnTo>
                  <a:lnTo>
                    <a:pt x="6153505" y="430085"/>
                  </a:lnTo>
                  <a:lnTo>
                    <a:pt x="6155321" y="429323"/>
                  </a:lnTo>
                  <a:lnTo>
                    <a:pt x="6155347" y="429196"/>
                  </a:lnTo>
                  <a:lnTo>
                    <a:pt x="6155614" y="428180"/>
                  </a:lnTo>
                  <a:lnTo>
                    <a:pt x="6155677" y="427926"/>
                  </a:lnTo>
                  <a:lnTo>
                    <a:pt x="6156376" y="427545"/>
                  </a:lnTo>
                  <a:lnTo>
                    <a:pt x="6157023" y="427189"/>
                  </a:lnTo>
                  <a:lnTo>
                    <a:pt x="6156922" y="426783"/>
                  </a:lnTo>
                  <a:lnTo>
                    <a:pt x="6155982" y="424497"/>
                  </a:lnTo>
                  <a:lnTo>
                    <a:pt x="6155918" y="424370"/>
                  </a:lnTo>
                  <a:lnTo>
                    <a:pt x="6156757" y="424751"/>
                  </a:lnTo>
                  <a:lnTo>
                    <a:pt x="6156680" y="424370"/>
                  </a:lnTo>
                  <a:lnTo>
                    <a:pt x="6156439" y="423227"/>
                  </a:lnTo>
                  <a:lnTo>
                    <a:pt x="6156249" y="422338"/>
                  </a:lnTo>
                  <a:lnTo>
                    <a:pt x="6157709" y="422719"/>
                  </a:lnTo>
                  <a:lnTo>
                    <a:pt x="6159855" y="424370"/>
                  </a:lnTo>
                  <a:lnTo>
                    <a:pt x="6161049" y="423608"/>
                  </a:lnTo>
                  <a:lnTo>
                    <a:pt x="6161303" y="422338"/>
                  </a:lnTo>
                  <a:lnTo>
                    <a:pt x="6161405" y="421830"/>
                  </a:lnTo>
                  <a:lnTo>
                    <a:pt x="6161189" y="421830"/>
                  </a:lnTo>
                  <a:lnTo>
                    <a:pt x="6161113" y="421665"/>
                  </a:lnTo>
                  <a:lnTo>
                    <a:pt x="6160338" y="421195"/>
                  </a:lnTo>
                  <a:lnTo>
                    <a:pt x="6160274" y="420814"/>
                  </a:lnTo>
                  <a:lnTo>
                    <a:pt x="6160198" y="420306"/>
                  </a:lnTo>
                  <a:lnTo>
                    <a:pt x="6160059" y="419417"/>
                  </a:lnTo>
                  <a:lnTo>
                    <a:pt x="6161113" y="421665"/>
                  </a:lnTo>
                  <a:lnTo>
                    <a:pt x="6161290" y="421767"/>
                  </a:lnTo>
                  <a:lnTo>
                    <a:pt x="6162395" y="421068"/>
                  </a:lnTo>
                  <a:lnTo>
                    <a:pt x="6162484" y="423100"/>
                  </a:lnTo>
                  <a:lnTo>
                    <a:pt x="6163881" y="421957"/>
                  </a:lnTo>
                  <a:lnTo>
                    <a:pt x="6164186" y="421767"/>
                  </a:lnTo>
                  <a:lnTo>
                    <a:pt x="6164542" y="421068"/>
                  </a:lnTo>
                  <a:lnTo>
                    <a:pt x="6165202" y="419417"/>
                  </a:lnTo>
                  <a:lnTo>
                    <a:pt x="6165405" y="418909"/>
                  </a:lnTo>
                  <a:lnTo>
                    <a:pt x="6164745" y="417893"/>
                  </a:lnTo>
                  <a:lnTo>
                    <a:pt x="6164326" y="417639"/>
                  </a:lnTo>
                  <a:lnTo>
                    <a:pt x="6164123" y="416877"/>
                  </a:lnTo>
                  <a:lnTo>
                    <a:pt x="6164161" y="416496"/>
                  </a:lnTo>
                  <a:lnTo>
                    <a:pt x="6164275" y="416115"/>
                  </a:lnTo>
                  <a:lnTo>
                    <a:pt x="6165354" y="417385"/>
                  </a:lnTo>
                  <a:lnTo>
                    <a:pt x="6165812" y="418655"/>
                  </a:lnTo>
                  <a:lnTo>
                    <a:pt x="6165824" y="418909"/>
                  </a:lnTo>
                  <a:lnTo>
                    <a:pt x="6166218" y="416115"/>
                  </a:lnTo>
                  <a:lnTo>
                    <a:pt x="6166370" y="414972"/>
                  </a:lnTo>
                  <a:lnTo>
                    <a:pt x="6166485" y="414210"/>
                  </a:lnTo>
                  <a:lnTo>
                    <a:pt x="6174067" y="423862"/>
                  </a:lnTo>
                  <a:lnTo>
                    <a:pt x="6173749" y="419417"/>
                  </a:lnTo>
                  <a:lnTo>
                    <a:pt x="6173648" y="418274"/>
                  </a:lnTo>
                  <a:lnTo>
                    <a:pt x="6173724" y="417893"/>
                  </a:lnTo>
                  <a:lnTo>
                    <a:pt x="6174359" y="414718"/>
                  </a:lnTo>
                  <a:lnTo>
                    <a:pt x="6175387" y="414845"/>
                  </a:lnTo>
                  <a:lnTo>
                    <a:pt x="6174638" y="416877"/>
                  </a:lnTo>
                  <a:lnTo>
                    <a:pt x="6175921" y="418147"/>
                  </a:lnTo>
                  <a:lnTo>
                    <a:pt x="6176086" y="414718"/>
                  </a:lnTo>
                  <a:lnTo>
                    <a:pt x="6176111" y="414210"/>
                  </a:lnTo>
                  <a:lnTo>
                    <a:pt x="6176149" y="413575"/>
                  </a:lnTo>
                  <a:lnTo>
                    <a:pt x="6176149" y="413448"/>
                  </a:lnTo>
                  <a:lnTo>
                    <a:pt x="6176162" y="413194"/>
                  </a:lnTo>
                  <a:lnTo>
                    <a:pt x="6179324" y="417385"/>
                  </a:lnTo>
                  <a:lnTo>
                    <a:pt x="6179794" y="413956"/>
                  </a:lnTo>
                  <a:lnTo>
                    <a:pt x="6184150" y="420687"/>
                  </a:lnTo>
                  <a:lnTo>
                    <a:pt x="6184112" y="413956"/>
                  </a:lnTo>
                  <a:lnTo>
                    <a:pt x="6184112" y="413194"/>
                  </a:lnTo>
                  <a:lnTo>
                    <a:pt x="6184100" y="411543"/>
                  </a:lnTo>
                  <a:lnTo>
                    <a:pt x="6187783" y="415480"/>
                  </a:lnTo>
                  <a:lnTo>
                    <a:pt x="6186944" y="413702"/>
                  </a:lnTo>
                  <a:lnTo>
                    <a:pt x="6186690" y="411924"/>
                  </a:lnTo>
                  <a:lnTo>
                    <a:pt x="6187211" y="413029"/>
                  </a:lnTo>
                  <a:lnTo>
                    <a:pt x="6187249" y="412305"/>
                  </a:lnTo>
                  <a:lnTo>
                    <a:pt x="6187541" y="411924"/>
                  </a:lnTo>
                  <a:lnTo>
                    <a:pt x="6187846" y="411543"/>
                  </a:lnTo>
                  <a:lnTo>
                    <a:pt x="6189040" y="410019"/>
                  </a:lnTo>
                  <a:lnTo>
                    <a:pt x="6190043" y="408749"/>
                  </a:lnTo>
                  <a:lnTo>
                    <a:pt x="6195974" y="411670"/>
                  </a:lnTo>
                  <a:lnTo>
                    <a:pt x="6200470" y="411670"/>
                  </a:lnTo>
                  <a:lnTo>
                    <a:pt x="6202070" y="411543"/>
                  </a:lnTo>
                  <a:lnTo>
                    <a:pt x="6200699" y="408749"/>
                  </a:lnTo>
                  <a:lnTo>
                    <a:pt x="6200203" y="407733"/>
                  </a:lnTo>
                  <a:lnTo>
                    <a:pt x="6199327" y="405955"/>
                  </a:lnTo>
                  <a:lnTo>
                    <a:pt x="6197587" y="402399"/>
                  </a:lnTo>
                  <a:lnTo>
                    <a:pt x="6201080" y="405701"/>
                  </a:lnTo>
                  <a:lnTo>
                    <a:pt x="6201880" y="409130"/>
                  </a:lnTo>
                  <a:lnTo>
                    <a:pt x="6203150" y="404177"/>
                  </a:lnTo>
                  <a:lnTo>
                    <a:pt x="6207760" y="406844"/>
                  </a:lnTo>
                  <a:lnTo>
                    <a:pt x="6208674" y="404177"/>
                  </a:lnTo>
                  <a:lnTo>
                    <a:pt x="6209233" y="402526"/>
                  </a:lnTo>
                  <a:lnTo>
                    <a:pt x="6209347" y="403161"/>
                  </a:lnTo>
                  <a:lnTo>
                    <a:pt x="6209754" y="404304"/>
                  </a:lnTo>
                  <a:lnTo>
                    <a:pt x="6209487" y="404304"/>
                  </a:lnTo>
                  <a:lnTo>
                    <a:pt x="6211024" y="406463"/>
                  </a:lnTo>
                  <a:lnTo>
                    <a:pt x="6211659" y="403796"/>
                  </a:lnTo>
                  <a:lnTo>
                    <a:pt x="6211557" y="403161"/>
                  </a:lnTo>
                  <a:lnTo>
                    <a:pt x="6211303" y="402526"/>
                  </a:lnTo>
                  <a:lnTo>
                    <a:pt x="6211252" y="402399"/>
                  </a:lnTo>
                  <a:lnTo>
                    <a:pt x="6211100" y="402018"/>
                  </a:lnTo>
                  <a:lnTo>
                    <a:pt x="6210947" y="401637"/>
                  </a:lnTo>
                  <a:lnTo>
                    <a:pt x="6211468" y="401764"/>
                  </a:lnTo>
                  <a:lnTo>
                    <a:pt x="6211735" y="403161"/>
                  </a:lnTo>
                  <a:lnTo>
                    <a:pt x="6211849" y="403415"/>
                  </a:lnTo>
                  <a:lnTo>
                    <a:pt x="6212421" y="404177"/>
                  </a:lnTo>
                  <a:lnTo>
                    <a:pt x="6213551" y="405320"/>
                  </a:lnTo>
                  <a:lnTo>
                    <a:pt x="6212878" y="401637"/>
                  </a:lnTo>
                  <a:lnTo>
                    <a:pt x="6212687" y="400621"/>
                  </a:lnTo>
                  <a:lnTo>
                    <a:pt x="6214008" y="402907"/>
                  </a:lnTo>
                  <a:lnTo>
                    <a:pt x="6213983" y="402526"/>
                  </a:lnTo>
                  <a:lnTo>
                    <a:pt x="6215964" y="403415"/>
                  </a:lnTo>
                  <a:lnTo>
                    <a:pt x="6215456" y="402526"/>
                  </a:lnTo>
                  <a:lnTo>
                    <a:pt x="6214503" y="400875"/>
                  </a:lnTo>
                  <a:lnTo>
                    <a:pt x="6216078" y="401764"/>
                  </a:lnTo>
                  <a:lnTo>
                    <a:pt x="6216066" y="400875"/>
                  </a:lnTo>
                  <a:lnTo>
                    <a:pt x="6216066" y="400621"/>
                  </a:lnTo>
                  <a:lnTo>
                    <a:pt x="6216040" y="398843"/>
                  </a:lnTo>
                  <a:lnTo>
                    <a:pt x="6217513" y="400113"/>
                  </a:lnTo>
                  <a:lnTo>
                    <a:pt x="6217247" y="398843"/>
                  </a:lnTo>
                  <a:lnTo>
                    <a:pt x="6217221" y="398716"/>
                  </a:lnTo>
                  <a:lnTo>
                    <a:pt x="6216891" y="397192"/>
                  </a:lnTo>
                  <a:lnTo>
                    <a:pt x="6216840" y="396938"/>
                  </a:lnTo>
                  <a:lnTo>
                    <a:pt x="6219901" y="400875"/>
                  </a:lnTo>
                  <a:lnTo>
                    <a:pt x="6218504" y="396938"/>
                  </a:lnTo>
                  <a:lnTo>
                    <a:pt x="6220053" y="400875"/>
                  </a:lnTo>
                  <a:lnTo>
                    <a:pt x="6221628" y="399351"/>
                  </a:lnTo>
                  <a:lnTo>
                    <a:pt x="6221463" y="396938"/>
                  </a:lnTo>
                  <a:lnTo>
                    <a:pt x="6221781" y="398335"/>
                  </a:lnTo>
                  <a:lnTo>
                    <a:pt x="6222606" y="398081"/>
                  </a:lnTo>
                  <a:lnTo>
                    <a:pt x="6223051" y="400024"/>
                  </a:lnTo>
                  <a:lnTo>
                    <a:pt x="6223813" y="399732"/>
                  </a:lnTo>
                  <a:lnTo>
                    <a:pt x="6224054" y="398970"/>
                  </a:lnTo>
                  <a:lnTo>
                    <a:pt x="6223940" y="398081"/>
                  </a:lnTo>
                  <a:lnTo>
                    <a:pt x="6223393" y="396938"/>
                  </a:lnTo>
                  <a:lnTo>
                    <a:pt x="6223203" y="396557"/>
                  </a:lnTo>
                  <a:lnTo>
                    <a:pt x="6223152" y="396430"/>
                  </a:lnTo>
                  <a:lnTo>
                    <a:pt x="6226645" y="401129"/>
                  </a:lnTo>
                  <a:lnTo>
                    <a:pt x="6225527" y="396430"/>
                  </a:lnTo>
                  <a:lnTo>
                    <a:pt x="6225502" y="396303"/>
                  </a:lnTo>
                  <a:lnTo>
                    <a:pt x="6224600" y="392493"/>
                  </a:lnTo>
                  <a:lnTo>
                    <a:pt x="6224270" y="391096"/>
                  </a:lnTo>
                  <a:lnTo>
                    <a:pt x="6227750" y="397446"/>
                  </a:lnTo>
                  <a:lnTo>
                    <a:pt x="6229058" y="394144"/>
                  </a:lnTo>
                  <a:lnTo>
                    <a:pt x="6230264" y="392176"/>
                  </a:lnTo>
                  <a:lnTo>
                    <a:pt x="6230188" y="391502"/>
                  </a:lnTo>
                  <a:lnTo>
                    <a:pt x="6230391" y="391960"/>
                  </a:lnTo>
                  <a:lnTo>
                    <a:pt x="6230531" y="391731"/>
                  </a:lnTo>
                  <a:lnTo>
                    <a:pt x="6230988" y="391223"/>
                  </a:lnTo>
                  <a:lnTo>
                    <a:pt x="6231102" y="391096"/>
                  </a:lnTo>
                  <a:lnTo>
                    <a:pt x="6232156" y="389953"/>
                  </a:lnTo>
                  <a:lnTo>
                    <a:pt x="6233134" y="392595"/>
                  </a:lnTo>
                  <a:lnTo>
                    <a:pt x="6232906" y="389953"/>
                  </a:lnTo>
                  <a:lnTo>
                    <a:pt x="6232830" y="389191"/>
                  </a:lnTo>
                  <a:lnTo>
                    <a:pt x="6232817" y="389064"/>
                  </a:lnTo>
                  <a:lnTo>
                    <a:pt x="6235154" y="389318"/>
                  </a:lnTo>
                  <a:lnTo>
                    <a:pt x="6235890" y="389699"/>
                  </a:lnTo>
                  <a:lnTo>
                    <a:pt x="6235865" y="389826"/>
                  </a:lnTo>
                  <a:lnTo>
                    <a:pt x="6235751" y="392239"/>
                  </a:lnTo>
                  <a:lnTo>
                    <a:pt x="6236970" y="389572"/>
                  </a:lnTo>
                  <a:lnTo>
                    <a:pt x="6239649" y="391096"/>
                  </a:lnTo>
                  <a:lnTo>
                    <a:pt x="6240030" y="389572"/>
                  </a:lnTo>
                  <a:lnTo>
                    <a:pt x="6240170" y="389064"/>
                  </a:lnTo>
                  <a:lnTo>
                    <a:pt x="6240373" y="388239"/>
                  </a:lnTo>
                  <a:lnTo>
                    <a:pt x="6240310" y="387921"/>
                  </a:lnTo>
                  <a:lnTo>
                    <a:pt x="6239268" y="386270"/>
                  </a:lnTo>
                  <a:lnTo>
                    <a:pt x="6239027" y="385889"/>
                  </a:lnTo>
                  <a:lnTo>
                    <a:pt x="6239141" y="384619"/>
                  </a:lnTo>
                  <a:lnTo>
                    <a:pt x="6239180" y="384365"/>
                  </a:lnTo>
                  <a:lnTo>
                    <a:pt x="6239510" y="382333"/>
                  </a:lnTo>
                  <a:lnTo>
                    <a:pt x="6239421" y="381571"/>
                  </a:lnTo>
                  <a:lnTo>
                    <a:pt x="6239561" y="382066"/>
                  </a:lnTo>
                  <a:lnTo>
                    <a:pt x="6239510" y="381571"/>
                  </a:lnTo>
                  <a:lnTo>
                    <a:pt x="6239624" y="382333"/>
                  </a:lnTo>
                  <a:lnTo>
                    <a:pt x="6240729" y="386270"/>
                  </a:lnTo>
                  <a:lnTo>
                    <a:pt x="6241326" y="381063"/>
                  </a:lnTo>
                  <a:lnTo>
                    <a:pt x="6243244" y="388683"/>
                  </a:lnTo>
                  <a:lnTo>
                    <a:pt x="6243129" y="386905"/>
                  </a:lnTo>
                  <a:lnTo>
                    <a:pt x="6242659" y="385762"/>
                  </a:lnTo>
                  <a:lnTo>
                    <a:pt x="6243142" y="386016"/>
                  </a:lnTo>
                  <a:lnTo>
                    <a:pt x="6243561" y="386778"/>
                  </a:lnTo>
                  <a:lnTo>
                    <a:pt x="6243802" y="388429"/>
                  </a:lnTo>
                  <a:lnTo>
                    <a:pt x="6244526" y="387032"/>
                  </a:lnTo>
                  <a:lnTo>
                    <a:pt x="6244514" y="386778"/>
                  </a:lnTo>
                  <a:lnTo>
                    <a:pt x="6243840" y="385762"/>
                  </a:lnTo>
                  <a:lnTo>
                    <a:pt x="6243332" y="385000"/>
                  </a:lnTo>
                  <a:lnTo>
                    <a:pt x="6244450" y="384492"/>
                  </a:lnTo>
                  <a:lnTo>
                    <a:pt x="6244831" y="385508"/>
                  </a:lnTo>
                  <a:lnTo>
                    <a:pt x="6244856" y="386397"/>
                  </a:lnTo>
                  <a:lnTo>
                    <a:pt x="6245085" y="387159"/>
                  </a:lnTo>
                  <a:lnTo>
                    <a:pt x="6244856" y="384492"/>
                  </a:lnTo>
                  <a:lnTo>
                    <a:pt x="6244729" y="382968"/>
                  </a:lnTo>
                  <a:lnTo>
                    <a:pt x="6245987" y="383349"/>
                  </a:lnTo>
                  <a:lnTo>
                    <a:pt x="6246152" y="383984"/>
                  </a:lnTo>
                  <a:lnTo>
                    <a:pt x="6246520" y="384695"/>
                  </a:lnTo>
                  <a:lnTo>
                    <a:pt x="6247752" y="383857"/>
                  </a:lnTo>
                  <a:lnTo>
                    <a:pt x="6247625" y="382968"/>
                  </a:lnTo>
                  <a:lnTo>
                    <a:pt x="6247358" y="381063"/>
                  </a:lnTo>
                  <a:lnTo>
                    <a:pt x="6247257" y="380301"/>
                  </a:lnTo>
                  <a:lnTo>
                    <a:pt x="6247041" y="378777"/>
                  </a:lnTo>
                  <a:lnTo>
                    <a:pt x="6249505" y="379920"/>
                  </a:lnTo>
                  <a:lnTo>
                    <a:pt x="6250622" y="384238"/>
                  </a:lnTo>
                  <a:lnTo>
                    <a:pt x="6250648" y="381063"/>
                  </a:lnTo>
                  <a:lnTo>
                    <a:pt x="6252146" y="384619"/>
                  </a:lnTo>
                  <a:lnTo>
                    <a:pt x="6252565" y="383476"/>
                  </a:lnTo>
                  <a:lnTo>
                    <a:pt x="6252502" y="382968"/>
                  </a:lnTo>
                  <a:lnTo>
                    <a:pt x="6251600" y="381571"/>
                  </a:lnTo>
                  <a:lnTo>
                    <a:pt x="6252451" y="381317"/>
                  </a:lnTo>
                  <a:lnTo>
                    <a:pt x="6252426" y="381063"/>
                  </a:lnTo>
                  <a:lnTo>
                    <a:pt x="6252159" y="378396"/>
                  </a:lnTo>
                  <a:lnTo>
                    <a:pt x="6253162" y="379158"/>
                  </a:lnTo>
                  <a:lnTo>
                    <a:pt x="6253289" y="381063"/>
                  </a:lnTo>
                  <a:lnTo>
                    <a:pt x="6254585" y="379793"/>
                  </a:lnTo>
                  <a:lnTo>
                    <a:pt x="6253162" y="378650"/>
                  </a:lnTo>
                  <a:lnTo>
                    <a:pt x="6253175" y="378396"/>
                  </a:lnTo>
                  <a:lnTo>
                    <a:pt x="6253073" y="376237"/>
                  </a:lnTo>
                  <a:lnTo>
                    <a:pt x="6252654" y="375729"/>
                  </a:lnTo>
                  <a:lnTo>
                    <a:pt x="6251308" y="374078"/>
                  </a:lnTo>
                  <a:lnTo>
                    <a:pt x="6252807" y="374713"/>
                  </a:lnTo>
                  <a:lnTo>
                    <a:pt x="6252718" y="375221"/>
                  </a:lnTo>
                  <a:lnTo>
                    <a:pt x="6253645" y="374459"/>
                  </a:lnTo>
                  <a:lnTo>
                    <a:pt x="6254902" y="376364"/>
                  </a:lnTo>
                  <a:lnTo>
                    <a:pt x="6254839" y="374459"/>
                  </a:lnTo>
                  <a:lnTo>
                    <a:pt x="6254839" y="374078"/>
                  </a:lnTo>
                  <a:lnTo>
                    <a:pt x="6254826" y="373697"/>
                  </a:lnTo>
                  <a:lnTo>
                    <a:pt x="6255778" y="374459"/>
                  </a:lnTo>
                  <a:lnTo>
                    <a:pt x="6256388" y="375475"/>
                  </a:lnTo>
                  <a:lnTo>
                    <a:pt x="6257163" y="378396"/>
                  </a:lnTo>
                  <a:lnTo>
                    <a:pt x="6257277" y="378650"/>
                  </a:lnTo>
                  <a:lnTo>
                    <a:pt x="6257607" y="379158"/>
                  </a:lnTo>
                  <a:lnTo>
                    <a:pt x="6256845" y="375983"/>
                  </a:lnTo>
                  <a:lnTo>
                    <a:pt x="6259220" y="377634"/>
                  </a:lnTo>
                  <a:lnTo>
                    <a:pt x="6258877" y="375983"/>
                  </a:lnTo>
                  <a:lnTo>
                    <a:pt x="6258699" y="375221"/>
                  </a:lnTo>
                  <a:lnTo>
                    <a:pt x="6259334" y="376999"/>
                  </a:lnTo>
                  <a:lnTo>
                    <a:pt x="6259538" y="377253"/>
                  </a:lnTo>
                  <a:lnTo>
                    <a:pt x="6258941" y="374713"/>
                  </a:lnTo>
                  <a:lnTo>
                    <a:pt x="6259614" y="375348"/>
                  </a:lnTo>
                  <a:lnTo>
                    <a:pt x="6259830" y="375729"/>
                  </a:lnTo>
                  <a:lnTo>
                    <a:pt x="6260338" y="377253"/>
                  </a:lnTo>
                  <a:lnTo>
                    <a:pt x="6261671" y="377253"/>
                  </a:lnTo>
                  <a:lnTo>
                    <a:pt x="6259690" y="374713"/>
                  </a:lnTo>
                  <a:lnTo>
                    <a:pt x="6259296" y="374205"/>
                  </a:lnTo>
                  <a:lnTo>
                    <a:pt x="6258903" y="373697"/>
                  </a:lnTo>
                  <a:lnTo>
                    <a:pt x="6258217" y="372808"/>
                  </a:lnTo>
                  <a:lnTo>
                    <a:pt x="6260338" y="374205"/>
                  </a:lnTo>
                  <a:lnTo>
                    <a:pt x="6260427" y="375348"/>
                  </a:lnTo>
                  <a:lnTo>
                    <a:pt x="6262205" y="375856"/>
                  </a:lnTo>
                  <a:lnTo>
                    <a:pt x="6262471" y="372808"/>
                  </a:lnTo>
                  <a:lnTo>
                    <a:pt x="6262484" y="372681"/>
                  </a:lnTo>
                  <a:lnTo>
                    <a:pt x="6264211" y="373443"/>
                  </a:lnTo>
                  <a:lnTo>
                    <a:pt x="6265964" y="376961"/>
                  </a:lnTo>
                  <a:lnTo>
                    <a:pt x="6266624" y="376364"/>
                  </a:lnTo>
                  <a:lnTo>
                    <a:pt x="6267056" y="372681"/>
                  </a:lnTo>
                  <a:lnTo>
                    <a:pt x="6267170" y="371792"/>
                  </a:lnTo>
                  <a:lnTo>
                    <a:pt x="6269266" y="372046"/>
                  </a:lnTo>
                  <a:lnTo>
                    <a:pt x="6268783" y="371792"/>
                  </a:lnTo>
                  <a:lnTo>
                    <a:pt x="6268694" y="371538"/>
                  </a:lnTo>
                  <a:lnTo>
                    <a:pt x="6268529" y="371030"/>
                  </a:lnTo>
                  <a:lnTo>
                    <a:pt x="6267361" y="367347"/>
                  </a:lnTo>
                  <a:lnTo>
                    <a:pt x="6267069" y="366458"/>
                  </a:lnTo>
                  <a:lnTo>
                    <a:pt x="6271057" y="373824"/>
                  </a:lnTo>
                  <a:lnTo>
                    <a:pt x="6271044" y="371030"/>
                  </a:lnTo>
                  <a:lnTo>
                    <a:pt x="6271145" y="372046"/>
                  </a:lnTo>
                  <a:lnTo>
                    <a:pt x="6271831" y="374078"/>
                  </a:lnTo>
                  <a:lnTo>
                    <a:pt x="6271679" y="373443"/>
                  </a:lnTo>
                  <a:lnTo>
                    <a:pt x="6273203" y="373824"/>
                  </a:lnTo>
                  <a:lnTo>
                    <a:pt x="6273266" y="373443"/>
                  </a:lnTo>
                  <a:lnTo>
                    <a:pt x="6273673" y="371284"/>
                  </a:lnTo>
                  <a:lnTo>
                    <a:pt x="6273800" y="371030"/>
                  </a:lnTo>
                  <a:lnTo>
                    <a:pt x="6274892" y="368871"/>
                  </a:lnTo>
                  <a:lnTo>
                    <a:pt x="6275171" y="370395"/>
                  </a:lnTo>
                  <a:lnTo>
                    <a:pt x="6276327" y="371284"/>
                  </a:lnTo>
                  <a:lnTo>
                    <a:pt x="6277318" y="370395"/>
                  </a:lnTo>
                  <a:lnTo>
                    <a:pt x="6278308" y="370649"/>
                  </a:lnTo>
                  <a:lnTo>
                    <a:pt x="6278257" y="370395"/>
                  </a:lnTo>
                  <a:lnTo>
                    <a:pt x="6278042" y="369252"/>
                  </a:lnTo>
                  <a:lnTo>
                    <a:pt x="6278562" y="369252"/>
                  </a:lnTo>
                  <a:lnTo>
                    <a:pt x="6278346" y="368871"/>
                  </a:lnTo>
                  <a:lnTo>
                    <a:pt x="6277572" y="367474"/>
                  </a:lnTo>
                  <a:lnTo>
                    <a:pt x="6280315" y="369506"/>
                  </a:lnTo>
                  <a:lnTo>
                    <a:pt x="6281598" y="367728"/>
                  </a:lnTo>
                  <a:lnTo>
                    <a:pt x="6281750" y="367474"/>
                  </a:lnTo>
                  <a:lnTo>
                    <a:pt x="6282360" y="366458"/>
                  </a:lnTo>
                  <a:lnTo>
                    <a:pt x="6282741" y="365823"/>
                  </a:lnTo>
                  <a:lnTo>
                    <a:pt x="6285065" y="367220"/>
                  </a:lnTo>
                  <a:lnTo>
                    <a:pt x="6284823" y="367347"/>
                  </a:lnTo>
                  <a:lnTo>
                    <a:pt x="6284900" y="368617"/>
                  </a:lnTo>
                  <a:lnTo>
                    <a:pt x="6285090" y="368617"/>
                  </a:lnTo>
                  <a:lnTo>
                    <a:pt x="6286449" y="366712"/>
                  </a:lnTo>
                  <a:lnTo>
                    <a:pt x="6286068" y="365823"/>
                  </a:lnTo>
                  <a:lnTo>
                    <a:pt x="6285903" y="365442"/>
                  </a:lnTo>
                  <a:lnTo>
                    <a:pt x="6285471" y="364426"/>
                  </a:lnTo>
                  <a:lnTo>
                    <a:pt x="6285700" y="365442"/>
                  </a:lnTo>
                  <a:lnTo>
                    <a:pt x="6285382" y="364934"/>
                  </a:lnTo>
                  <a:lnTo>
                    <a:pt x="6285141" y="364553"/>
                  </a:lnTo>
                  <a:lnTo>
                    <a:pt x="6284747" y="363918"/>
                  </a:lnTo>
                  <a:lnTo>
                    <a:pt x="6284620" y="363537"/>
                  </a:lnTo>
                  <a:lnTo>
                    <a:pt x="6284506" y="362902"/>
                  </a:lnTo>
                  <a:lnTo>
                    <a:pt x="6284531" y="361124"/>
                  </a:lnTo>
                  <a:lnTo>
                    <a:pt x="6284976" y="360870"/>
                  </a:lnTo>
                  <a:lnTo>
                    <a:pt x="6284938" y="361124"/>
                  </a:lnTo>
                  <a:lnTo>
                    <a:pt x="6284836" y="362902"/>
                  </a:lnTo>
                  <a:lnTo>
                    <a:pt x="6286335" y="364553"/>
                  </a:lnTo>
                  <a:lnTo>
                    <a:pt x="6287147" y="365696"/>
                  </a:lnTo>
                  <a:lnTo>
                    <a:pt x="6286893" y="365188"/>
                  </a:lnTo>
                  <a:lnTo>
                    <a:pt x="6286779" y="364807"/>
                  </a:lnTo>
                  <a:lnTo>
                    <a:pt x="6286665" y="364172"/>
                  </a:lnTo>
                  <a:lnTo>
                    <a:pt x="6286385" y="363537"/>
                  </a:lnTo>
                  <a:lnTo>
                    <a:pt x="6288811" y="367220"/>
                  </a:lnTo>
                  <a:lnTo>
                    <a:pt x="6287071" y="363537"/>
                  </a:lnTo>
                  <a:lnTo>
                    <a:pt x="6285814" y="360870"/>
                  </a:lnTo>
                  <a:lnTo>
                    <a:pt x="6284849" y="358838"/>
                  </a:lnTo>
                  <a:lnTo>
                    <a:pt x="6287147" y="361124"/>
                  </a:lnTo>
                  <a:lnTo>
                    <a:pt x="6287516" y="362394"/>
                  </a:lnTo>
                  <a:lnTo>
                    <a:pt x="6287732" y="361759"/>
                  </a:lnTo>
                  <a:lnTo>
                    <a:pt x="6287643" y="359854"/>
                  </a:lnTo>
                  <a:lnTo>
                    <a:pt x="6288290" y="359981"/>
                  </a:lnTo>
                  <a:lnTo>
                    <a:pt x="6289459" y="362521"/>
                  </a:lnTo>
                  <a:lnTo>
                    <a:pt x="6288964" y="359854"/>
                  </a:lnTo>
                  <a:lnTo>
                    <a:pt x="6288748" y="358838"/>
                  </a:lnTo>
                  <a:lnTo>
                    <a:pt x="6288595" y="358076"/>
                  </a:lnTo>
                  <a:lnTo>
                    <a:pt x="6290043" y="360235"/>
                  </a:lnTo>
                  <a:lnTo>
                    <a:pt x="6290132" y="361276"/>
                  </a:lnTo>
                  <a:lnTo>
                    <a:pt x="6289878" y="361429"/>
                  </a:lnTo>
                  <a:lnTo>
                    <a:pt x="6289764" y="362394"/>
                  </a:lnTo>
                  <a:lnTo>
                    <a:pt x="6291529" y="365188"/>
                  </a:lnTo>
                  <a:lnTo>
                    <a:pt x="6291338" y="364299"/>
                  </a:lnTo>
                  <a:lnTo>
                    <a:pt x="6292050" y="364680"/>
                  </a:lnTo>
                  <a:lnTo>
                    <a:pt x="6291961" y="364553"/>
                  </a:lnTo>
                  <a:lnTo>
                    <a:pt x="6292266" y="364744"/>
                  </a:lnTo>
                  <a:lnTo>
                    <a:pt x="6293066" y="365302"/>
                  </a:lnTo>
                  <a:lnTo>
                    <a:pt x="6292748" y="365010"/>
                  </a:lnTo>
                  <a:lnTo>
                    <a:pt x="6293713" y="365569"/>
                  </a:lnTo>
                  <a:lnTo>
                    <a:pt x="6293091" y="364807"/>
                  </a:lnTo>
                  <a:lnTo>
                    <a:pt x="6293040" y="364553"/>
                  </a:lnTo>
                  <a:lnTo>
                    <a:pt x="6292977" y="364299"/>
                  </a:lnTo>
                  <a:lnTo>
                    <a:pt x="6291618" y="358076"/>
                  </a:lnTo>
                  <a:lnTo>
                    <a:pt x="6291504" y="357568"/>
                  </a:lnTo>
                  <a:lnTo>
                    <a:pt x="6294348" y="362648"/>
                  </a:lnTo>
                  <a:lnTo>
                    <a:pt x="6294488" y="362902"/>
                  </a:lnTo>
                  <a:lnTo>
                    <a:pt x="6294463" y="362648"/>
                  </a:lnTo>
                  <a:lnTo>
                    <a:pt x="6294450" y="362521"/>
                  </a:lnTo>
                  <a:lnTo>
                    <a:pt x="6294437" y="362648"/>
                  </a:lnTo>
                  <a:lnTo>
                    <a:pt x="6294336" y="361251"/>
                  </a:lnTo>
                  <a:lnTo>
                    <a:pt x="6294450" y="362521"/>
                  </a:lnTo>
                  <a:lnTo>
                    <a:pt x="6294780" y="360489"/>
                  </a:lnTo>
                  <a:lnTo>
                    <a:pt x="6295758" y="363397"/>
                  </a:lnTo>
                  <a:lnTo>
                    <a:pt x="6296139" y="364617"/>
                  </a:lnTo>
                  <a:lnTo>
                    <a:pt x="6295987" y="364121"/>
                  </a:lnTo>
                  <a:lnTo>
                    <a:pt x="6295771" y="363410"/>
                  </a:lnTo>
                  <a:lnTo>
                    <a:pt x="6296393" y="364172"/>
                  </a:lnTo>
                  <a:lnTo>
                    <a:pt x="6297193" y="364934"/>
                  </a:lnTo>
                  <a:lnTo>
                    <a:pt x="6297371" y="365823"/>
                  </a:lnTo>
                  <a:lnTo>
                    <a:pt x="6297079" y="363156"/>
                  </a:lnTo>
                  <a:lnTo>
                    <a:pt x="6299035" y="367347"/>
                  </a:lnTo>
                  <a:lnTo>
                    <a:pt x="6298565" y="363537"/>
                  </a:lnTo>
                  <a:lnTo>
                    <a:pt x="6298958" y="364426"/>
                  </a:lnTo>
                  <a:lnTo>
                    <a:pt x="6299060" y="364045"/>
                  </a:lnTo>
                  <a:lnTo>
                    <a:pt x="6298958" y="363537"/>
                  </a:lnTo>
                  <a:lnTo>
                    <a:pt x="6298844" y="363156"/>
                  </a:lnTo>
                  <a:lnTo>
                    <a:pt x="6298793" y="360489"/>
                  </a:lnTo>
                  <a:lnTo>
                    <a:pt x="6298793" y="359346"/>
                  </a:lnTo>
                  <a:lnTo>
                    <a:pt x="6302984" y="366077"/>
                  </a:lnTo>
                  <a:lnTo>
                    <a:pt x="6303035" y="360870"/>
                  </a:lnTo>
                  <a:lnTo>
                    <a:pt x="6303569" y="359346"/>
                  </a:lnTo>
                  <a:lnTo>
                    <a:pt x="6303734" y="358838"/>
                  </a:lnTo>
                  <a:lnTo>
                    <a:pt x="6303657" y="357949"/>
                  </a:lnTo>
                  <a:lnTo>
                    <a:pt x="6303543" y="357568"/>
                  </a:lnTo>
                  <a:lnTo>
                    <a:pt x="6303480" y="357314"/>
                  </a:lnTo>
                  <a:lnTo>
                    <a:pt x="6302984" y="355523"/>
                  </a:lnTo>
                  <a:lnTo>
                    <a:pt x="6303099" y="354774"/>
                  </a:lnTo>
                  <a:lnTo>
                    <a:pt x="6303556" y="353504"/>
                  </a:lnTo>
                  <a:lnTo>
                    <a:pt x="6303683" y="353123"/>
                  </a:lnTo>
                  <a:lnTo>
                    <a:pt x="6304508" y="354266"/>
                  </a:lnTo>
                  <a:lnTo>
                    <a:pt x="6304572" y="356806"/>
                  </a:lnTo>
                  <a:lnTo>
                    <a:pt x="6305816" y="357949"/>
                  </a:lnTo>
                  <a:lnTo>
                    <a:pt x="6306261" y="357441"/>
                  </a:lnTo>
                  <a:lnTo>
                    <a:pt x="6306566" y="356171"/>
                  </a:lnTo>
                  <a:lnTo>
                    <a:pt x="6306680" y="356806"/>
                  </a:lnTo>
                  <a:lnTo>
                    <a:pt x="6306807" y="357187"/>
                  </a:lnTo>
                  <a:lnTo>
                    <a:pt x="6307721" y="358711"/>
                  </a:lnTo>
                  <a:lnTo>
                    <a:pt x="6308064" y="358330"/>
                  </a:lnTo>
                  <a:close/>
                </a:path>
                <a:path w="6569075" h="3065780">
                  <a:moveTo>
                    <a:pt x="6308077" y="356171"/>
                  </a:moveTo>
                  <a:lnTo>
                    <a:pt x="6306845" y="355028"/>
                  </a:lnTo>
                  <a:lnTo>
                    <a:pt x="6307328" y="356171"/>
                  </a:lnTo>
                  <a:lnTo>
                    <a:pt x="6308077" y="356171"/>
                  </a:lnTo>
                  <a:close/>
                </a:path>
                <a:path w="6569075" h="3065780">
                  <a:moveTo>
                    <a:pt x="6308547" y="360870"/>
                  </a:moveTo>
                  <a:lnTo>
                    <a:pt x="6308356" y="360997"/>
                  </a:lnTo>
                  <a:lnTo>
                    <a:pt x="6308509" y="361010"/>
                  </a:lnTo>
                  <a:lnTo>
                    <a:pt x="6308547" y="360870"/>
                  </a:lnTo>
                  <a:close/>
                </a:path>
                <a:path w="6569075" h="3065780">
                  <a:moveTo>
                    <a:pt x="6308712" y="360641"/>
                  </a:moveTo>
                  <a:lnTo>
                    <a:pt x="6308585" y="360222"/>
                  </a:lnTo>
                  <a:lnTo>
                    <a:pt x="6308458" y="359829"/>
                  </a:lnTo>
                  <a:lnTo>
                    <a:pt x="6308318" y="359613"/>
                  </a:lnTo>
                  <a:lnTo>
                    <a:pt x="6308534" y="360324"/>
                  </a:lnTo>
                  <a:lnTo>
                    <a:pt x="6308598" y="360680"/>
                  </a:lnTo>
                  <a:lnTo>
                    <a:pt x="6308534" y="360870"/>
                  </a:lnTo>
                  <a:lnTo>
                    <a:pt x="6308712" y="360641"/>
                  </a:lnTo>
                  <a:close/>
                </a:path>
                <a:path w="6569075" h="3065780">
                  <a:moveTo>
                    <a:pt x="6310554" y="354520"/>
                  </a:moveTo>
                  <a:lnTo>
                    <a:pt x="6310376" y="353885"/>
                  </a:lnTo>
                  <a:lnTo>
                    <a:pt x="6310147" y="354139"/>
                  </a:lnTo>
                  <a:lnTo>
                    <a:pt x="6310554" y="354520"/>
                  </a:lnTo>
                  <a:close/>
                </a:path>
                <a:path w="6569075" h="3065780">
                  <a:moveTo>
                    <a:pt x="6310846" y="358711"/>
                  </a:moveTo>
                  <a:lnTo>
                    <a:pt x="6310744" y="358330"/>
                  </a:lnTo>
                  <a:lnTo>
                    <a:pt x="6309703" y="356044"/>
                  </a:lnTo>
                  <a:lnTo>
                    <a:pt x="6309474" y="355523"/>
                  </a:lnTo>
                  <a:lnTo>
                    <a:pt x="6309601" y="354901"/>
                  </a:lnTo>
                  <a:lnTo>
                    <a:pt x="6309512" y="354266"/>
                  </a:lnTo>
                  <a:lnTo>
                    <a:pt x="6307175" y="349186"/>
                  </a:lnTo>
                  <a:lnTo>
                    <a:pt x="6308077" y="356171"/>
                  </a:lnTo>
                  <a:lnTo>
                    <a:pt x="6308102" y="356298"/>
                  </a:lnTo>
                  <a:lnTo>
                    <a:pt x="6308788" y="359092"/>
                  </a:lnTo>
                  <a:lnTo>
                    <a:pt x="6308890" y="360210"/>
                  </a:lnTo>
                  <a:lnTo>
                    <a:pt x="6308852" y="360362"/>
                  </a:lnTo>
                  <a:lnTo>
                    <a:pt x="6308788" y="360514"/>
                  </a:lnTo>
                  <a:lnTo>
                    <a:pt x="6308712" y="360641"/>
                  </a:lnTo>
                  <a:lnTo>
                    <a:pt x="6308877" y="361162"/>
                  </a:lnTo>
                  <a:lnTo>
                    <a:pt x="6308953" y="360946"/>
                  </a:lnTo>
                  <a:lnTo>
                    <a:pt x="6308953" y="360616"/>
                  </a:lnTo>
                  <a:lnTo>
                    <a:pt x="6308903" y="360235"/>
                  </a:lnTo>
                  <a:lnTo>
                    <a:pt x="6309207" y="359219"/>
                  </a:lnTo>
                  <a:lnTo>
                    <a:pt x="6309284" y="356933"/>
                  </a:lnTo>
                  <a:lnTo>
                    <a:pt x="6309601" y="356044"/>
                  </a:lnTo>
                  <a:lnTo>
                    <a:pt x="6310185" y="357187"/>
                  </a:lnTo>
                  <a:lnTo>
                    <a:pt x="6310261" y="358076"/>
                  </a:lnTo>
                  <a:lnTo>
                    <a:pt x="6310160" y="359092"/>
                  </a:lnTo>
                  <a:lnTo>
                    <a:pt x="6310249" y="359854"/>
                  </a:lnTo>
                  <a:lnTo>
                    <a:pt x="6310744" y="358838"/>
                  </a:lnTo>
                  <a:lnTo>
                    <a:pt x="6310846" y="358711"/>
                  </a:lnTo>
                  <a:close/>
                </a:path>
                <a:path w="6569075" h="3065780">
                  <a:moveTo>
                    <a:pt x="6311150" y="359219"/>
                  </a:moveTo>
                  <a:lnTo>
                    <a:pt x="6311125" y="358381"/>
                  </a:lnTo>
                  <a:lnTo>
                    <a:pt x="6310973" y="358838"/>
                  </a:lnTo>
                  <a:lnTo>
                    <a:pt x="6311150" y="359219"/>
                  </a:lnTo>
                  <a:close/>
                </a:path>
                <a:path w="6569075" h="3065780">
                  <a:moveTo>
                    <a:pt x="6311620" y="357771"/>
                  </a:moveTo>
                  <a:lnTo>
                    <a:pt x="6311519" y="357060"/>
                  </a:lnTo>
                  <a:lnTo>
                    <a:pt x="6311011" y="355028"/>
                  </a:lnTo>
                  <a:lnTo>
                    <a:pt x="6310935" y="354863"/>
                  </a:lnTo>
                  <a:lnTo>
                    <a:pt x="6310554" y="354520"/>
                  </a:lnTo>
                  <a:lnTo>
                    <a:pt x="6311036" y="356171"/>
                  </a:lnTo>
                  <a:lnTo>
                    <a:pt x="6311125" y="358381"/>
                  </a:lnTo>
                  <a:lnTo>
                    <a:pt x="6311620" y="357771"/>
                  </a:lnTo>
                  <a:close/>
                </a:path>
                <a:path w="6569075" h="3065780">
                  <a:moveTo>
                    <a:pt x="6312332" y="359473"/>
                  </a:moveTo>
                  <a:lnTo>
                    <a:pt x="6312179" y="359549"/>
                  </a:lnTo>
                  <a:lnTo>
                    <a:pt x="6312243" y="359867"/>
                  </a:lnTo>
                  <a:lnTo>
                    <a:pt x="6312332" y="359473"/>
                  </a:lnTo>
                  <a:close/>
                </a:path>
                <a:path w="6569075" h="3065780">
                  <a:moveTo>
                    <a:pt x="6312395" y="360324"/>
                  </a:moveTo>
                  <a:lnTo>
                    <a:pt x="6312332" y="360133"/>
                  </a:lnTo>
                  <a:lnTo>
                    <a:pt x="6312293" y="359981"/>
                  </a:lnTo>
                  <a:lnTo>
                    <a:pt x="6312179" y="360260"/>
                  </a:lnTo>
                  <a:lnTo>
                    <a:pt x="6312395" y="360324"/>
                  </a:lnTo>
                  <a:close/>
                </a:path>
                <a:path w="6569075" h="3065780">
                  <a:moveTo>
                    <a:pt x="6312674" y="359460"/>
                  </a:moveTo>
                  <a:lnTo>
                    <a:pt x="6312484" y="358635"/>
                  </a:lnTo>
                  <a:lnTo>
                    <a:pt x="6312332" y="359473"/>
                  </a:lnTo>
                  <a:lnTo>
                    <a:pt x="6312471" y="359422"/>
                  </a:lnTo>
                  <a:lnTo>
                    <a:pt x="6312674" y="359460"/>
                  </a:lnTo>
                  <a:close/>
                </a:path>
                <a:path w="6569075" h="3065780">
                  <a:moveTo>
                    <a:pt x="6314389" y="355676"/>
                  </a:moveTo>
                  <a:lnTo>
                    <a:pt x="6313868" y="353555"/>
                  </a:lnTo>
                  <a:lnTo>
                    <a:pt x="6312471" y="351205"/>
                  </a:lnTo>
                  <a:lnTo>
                    <a:pt x="6311824" y="351320"/>
                  </a:lnTo>
                  <a:lnTo>
                    <a:pt x="6311912" y="353644"/>
                  </a:lnTo>
                  <a:lnTo>
                    <a:pt x="6311519" y="352983"/>
                  </a:lnTo>
                  <a:lnTo>
                    <a:pt x="6311341" y="352082"/>
                  </a:lnTo>
                  <a:lnTo>
                    <a:pt x="6311163" y="351459"/>
                  </a:lnTo>
                  <a:lnTo>
                    <a:pt x="6311277" y="353212"/>
                  </a:lnTo>
                  <a:lnTo>
                    <a:pt x="6311760" y="356171"/>
                  </a:lnTo>
                  <a:lnTo>
                    <a:pt x="6313119" y="359079"/>
                  </a:lnTo>
                  <a:lnTo>
                    <a:pt x="6312433" y="355777"/>
                  </a:lnTo>
                  <a:lnTo>
                    <a:pt x="6313017" y="357047"/>
                  </a:lnTo>
                  <a:lnTo>
                    <a:pt x="6312154" y="353136"/>
                  </a:lnTo>
                  <a:lnTo>
                    <a:pt x="6312408" y="352628"/>
                  </a:lnTo>
                  <a:lnTo>
                    <a:pt x="6313195" y="353949"/>
                  </a:lnTo>
                  <a:lnTo>
                    <a:pt x="6313551" y="355168"/>
                  </a:lnTo>
                  <a:lnTo>
                    <a:pt x="6313386" y="354291"/>
                  </a:lnTo>
                  <a:lnTo>
                    <a:pt x="6314389" y="355676"/>
                  </a:lnTo>
                  <a:close/>
                </a:path>
                <a:path w="6569075" h="3065780">
                  <a:moveTo>
                    <a:pt x="6315849" y="356603"/>
                  </a:moveTo>
                  <a:lnTo>
                    <a:pt x="6315684" y="355714"/>
                  </a:lnTo>
                  <a:lnTo>
                    <a:pt x="6314935" y="353809"/>
                  </a:lnTo>
                  <a:lnTo>
                    <a:pt x="6314694" y="354317"/>
                  </a:lnTo>
                  <a:lnTo>
                    <a:pt x="6315583" y="357695"/>
                  </a:lnTo>
                  <a:lnTo>
                    <a:pt x="6315849" y="356603"/>
                  </a:lnTo>
                  <a:close/>
                </a:path>
                <a:path w="6569075" h="3065780">
                  <a:moveTo>
                    <a:pt x="6370675" y="132994"/>
                  </a:moveTo>
                  <a:lnTo>
                    <a:pt x="6369101" y="132118"/>
                  </a:lnTo>
                  <a:lnTo>
                    <a:pt x="6366967" y="132384"/>
                  </a:lnTo>
                  <a:lnTo>
                    <a:pt x="6367018" y="134378"/>
                  </a:lnTo>
                  <a:lnTo>
                    <a:pt x="6368351" y="133654"/>
                  </a:lnTo>
                  <a:lnTo>
                    <a:pt x="6370320" y="133794"/>
                  </a:lnTo>
                  <a:lnTo>
                    <a:pt x="6370675" y="132994"/>
                  </a:lnTo>
                  <a:close/>
                </a:path>
                <a:path w="6569075" h="3065780">
                  <a:moveTo>
                    <a:pt x="6425082" y="91871"/>
                  </a:moveTo>
                  <a:lnTo>
                    <a:pt x="6423088" y="88734"/>
                  </a:lnTo>
                  <a:lnTo>
                    <a:pt x="6422149" y="90665"/>
                  </a:lnTo>
                  <a:lnTo>
                    <a:pt x="6424511" y="93027"/>
                  </a:lnTo>
                  <a:lnTo>
                    <a:pt x="6425082" y="91871"/>
                  </a:lnTo>
                  <a:close/>
                </a:path>
                <a:path w="6569075" h="3065780">
                  <a:moveTo>
                    <a:pt x="6547866" y="0"/>
                  </a:moveTo>
                  <a:lnTo>
                    <a:pt x="6546075" y="2413"/>
                  </a:lnTo>
                  <a:lnTo>
                    <a:pt x="6547459" y="736"/>
                  </a:lnTo>
                  <a:lnTo>
                    <a:pt x="6547866" y="0"/>
                  </a:lnTo>
                  <a:close/>
                </a:path>
                <a:path w="6569075" h="3065780">
                  <a:moveTo>
                    <a:pt x="6569075" y="11061"/>
                  </a:moveTo>
                  <a:lnTo>
                    <a:pt x="6568326" y="8585"/>
                  </a:lnTo>
                  <a:lnTo>
                    <a:pt x="6566776" y="10617"/>
                  </a:lnTo>
                  <a:lnTo>
                    <a:pt x="6569075" y="11061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403896" y="2776924"/>
              <a:ext cx="1559560" cy="434975"/>
            </a:xfrm>
            <a:custGeom>
              <a:avLst/>
              <a:gdLst/>
              <a:ahLst/>
              <a:cxnLst/>
              <a:rect l="l" t="t" r="r" b="b"/>
              <a:pathLst>
                <a:path w="1559560" h="434975">
                  <a:moveTo>
                    <a:pt x="5486" y="21475"/>
                  </a:moveTo>
                  <a:lnTo>
                    <a:pt x="3543" y="20320"/>
                  </a:lnTo>
                  <a:lnTo>
                    <a:pt x="3810" y="22860"/>
                  </a:lnTo>
                  <a:lnTo>
                    <a:pt x="5486" y="21475"/>
                  </a:lnTo>
                  <a:close/>
                </a:path>
                <a:path w="1559560" h="434975">
                  <a:moveTo>
                    <a:pt x="5702" y="21285"/>
                  </a:moveTo>
                  <a:lnTo>
                    <a:pt x="5486" y="21475"/>
                  </a:lnTo>
                  <a:lnTo>
                    <a:pt x="5676" y="21590"/>
                  </a:lnTo>
                  <a:lnTo>
                    <a:pt x="5702" y="21285"/>
                  </a:lnTo>
                  <a:close/>
                </a:path>
                <a:path w="1559560" h="434975">
                  <a:moveTo>
                    <a:pt x="11049" y="20320"/>
                  </a:moveTo>
                  <a:lnTo>
                    <a:pt x="10464" y="20840"/>
                  </a:lnTo>
                  <a:lnTo>
                    <a:pt x="10782" y="21742"/>
                  </a:lnTo>
                  <a:lnTo>
                    <a:pt x="11049" y="20320"/>
                  </a:lnTo>
                  <a:close/>
                </a:path>
                <a:path w="1559560" h="434975">
                  <a:moveTo>
                    <a:pt x="11633" y="24130"/>
                  </a:moveTo>
                  <a:lnTo>
                    <a:pt x="10782" y="21742"/>
                  </a:lnTo>
                  <a:lnTo>
                    <a:pt x="10566" y="22860"/>
                  </a:lnTo>
                  <a:lnTo>
                    <a:pt x="8407" y="22860"/>
                  </a:lnTo>
                  <a:lnTo>
                    <a:pt x="9601" y="25400"/>
                  </a:lnTo>
                  <a:lnTo>
                    <a:pt x="11633" y="24130"/>
                  </a:lnTo>
                  <a:close/>
                </a:path>
                <a:path w="1559560" h="434975">
                  <a:moveTo>
                    <a:pt x="13525" y="24599"/>
                  </a:moveTo>
                  <a:lnTo>
                    <a:pt x="12357" y="25400"/>
                  </a:lnTo>
                  <a:lnTo>
                    <a:pt x="13144" y="25400"/>
                  </a:lnTo>
                  <a:lnTo>
                    <a:pt x="13525" y="24599"/>
                  </a:lnTo>
                  <a:close/>
                </a:path>
                <a:path w="1559560" h="434975">
                  <a:moveTo>
                    <a:pt x="35877" y="34886"/>
                  </a:moveTo>
                  <a:lnTo>
                    <a:pt x="35521" y="34556"/>
                  </a:lnTo>
                  <a:lnTo>
                    <a:pt x="35267" y="34632"/>
                  </a:lnTo>
                  <a:lnTo>
                    <a:pt x="35369" y="35560"/>
                  </a:lnTo>
                  <a:lnTo>
                    <a:pt x="35877" y="34886"/>
                  </a:lnTo>
                  <a:close/>
                </a:path>
                <a:path w="1559560" h="434975">
                  <a:moveTo>
                    <a:pt x="41097" y="38100"/>
                  </a:moveTo>
                  <a:lnTo>
                    <a:pt x="40817" y="38100"/>
                  </a:lnTo>
                  <a:lnTo>
                    <a:pt x="39751" y="41910"/>
                  </a:lnTo>
                  <a:lnTo>
                    <a:pt x="41097" y="38100"/>
                  </a:lnTo>
                  <a:close/>
                </a:path>
                <a:path w="1559560" h="434975">
                  <a:moveTo>
                    <a:pt x="50634" y="45821"/>
                  </a:moveTo>
                  <a:lnTo>
                    <a:pt x="48069" y="46990"/>
                  </a:lnTo>
                  <a:lnTo>
                    <a:pt x="50304" y="48260"/>
                  </a:lnTo>
                  <a:lnTo>
                    <a:pt x="50634" y="45821"/>
                  </a:lnTo>
                  <a:close/>
                </a:path>
                <a:path w="1559560" h="434975">
                  <a:moveTo>
                    <a:pt x="50863" y="45720"/>
                  </a:moveTo>
                  <a:lnTo>
                    <a:pt x="50711" y="45212"/>
                  </a:lnTo>
                  <a:lnTo>
                    <a:pt x="50634" y="45821"/>
                  </a:lnTo>
                  <a:lnTo>
                    <a:pt x="50863" y="45720"/>
                  </a:lnTo>
                  <a:close/>
                </a:path>
                <a:path w="1559560" h="434975">
                  <a:moveTo>
                    <a:pt x="58407" y="46774"/>
                  </a:moveTo>
                  <a:lnTo>
                    <a:pt x="57873" y="46990"/>
                  </a:lnTo>
                  <a:lnTo>
                    <a:pt x="58381" y="46990"/>
                  </a:lnTo>
                  <a:lnTo>
                    <a:pt x="58407" y="46774"/>
                  </a:lnTo>
                  <a:close/>
                </a:path>
                <a:path w="1559560" h="434975">
                  <a:moveTo>
                    <a:pt x="65570" y="29502"/>
                  </a:moveTo>
                  <a:lnTo>
                    <a:pt x="65544" y="29210"/>
                  </a:lnTo>
                  <a:lnTo>
                    <a:pt x="65278" y="29210"/>
                  </a:lnTo>
                  <a:lnTo>
                    <a:pt x="65570" y="29502"/>
                  </a:lnTo>
                  <a:close/>
                </a:path>
                <a:path w="1559560" h="434975">
                  <a:moveTo>
                    <a:pt x="66954" y="47777"/>
                  </a:moveTo>
                  <a:lnTo>
                    <a:pt x="66230" y="49758"/>
                  </a:lnTo>
                  <a:lnTo>
                    <a:pt x="63690" y="49314"/>
                  </a:lnTo>
                  <a:lnTo>
                    <a:pt x="66446" y="50482"/>
                  </a:lnTo>
                  <a:lnTo>
                    <a:pt x="66497" y="49580"/>
                  </a:lnTo>
                  <a:lnTo>
                    <a:pt x="66700" y="48653"/>
                  </a:lnTo>
                  <a:lnTo>
                    <a:pt x="66954" y="47777"/>
                  </a:lnTo>
                  <a:close/>
                </a:path>
                <a:path w="1559560" h="434975">
                  <a:moveTo>
                    <a:pt x="67119" y="47891"/>
                  </a:moveTo>
                  <a:lnTo>
                    <a:pt x="66967" y="48260"/>
                  </a:lnTo>
                  <a:lnTo>
                    <a:pt x="67119" y="48260"/>
                  </a:lnTo>
                  <a:lnTo>
                    <a:pt x="67119" y="47891"/>
                  </a:lnTo>
                  <a:close/>
                </a:path>
                <a:path w="1559560" h="434975">
                  <a:moveTo>
                    <a:pt x="69977" y="48260"/>
                  </a:moveTo>
                  <a:lnTo>
                    <a:pt x="69062" y="45720"/>
                  </a:lnTo>
                  <a:lnTo>
                    <a:pt x="67856" y="48260"/>
                  </a:lnTo>
                  <a:lnTo>
                    <a:pt x="68643" y="48260"/>
                  </a:lnTo>
                  <a:lnTo>
                    <a:pt x="69977" y="48260"/>
                  </a:lnTo>
                  <a:close/>
                </a:path>
                <a:path w="1559560" h="434975">
                  <a:moveTo>
                    <a:pt x="70662" y="48196"/>
                  </a:moveTo>
                  <a:lnTo>
                    <a:pt x="70485" y="48260"/>
                  </a:lnTo>
                  <a:lnTo>
                    <a:pt x="69977" y="48260"/>
                  </a:lnTo>
                  <a:lnTo>
                    <a:pt x="70434" y="49530"/>
                  </a:lnTo>
                  <a:lnTo>
                    <a:pt x="70662" y="48196"/>
                  </a:lnTo>
                  <a:close/>
                </a:path>
                <a:path w="1559560" h="434975">
                  <a:moveTo>
                    <a:pt x="91186" y="39370"/>
                  </a:moveTo>
                  <a:lnTo>
                    <a:pt x="89928" y="39370"/>
                  </a:lnTo>
                  <a:lnTo>
                    <a:pt x="90525" y="40640"/>
                  </a:lnTo>
                  <a:lnTo>
                    <a:pt x="91186" y="39370"/>
                  </a:lnTo>
                  <a:close/>
                </a:path>
                <a:path w="1559560" h="434975">
                  <a:moveTo>
                    <a:pt x="91655" y="61353"/>
                  </a:moveTo>
                  <a:lnTo>
                    <a:pt x="90754" y="62230"/>
                  </a:lnTo>
                  <a:lnTo>
                    <a:pt x="89115" y="61048"/>
                  </a:lnTo>
                  <a:lnTo>
                    <a:pt x="89077" y="61353"/>
                  </a:lnTo>
                  <a:lnTo>
                    <a:pt x="89242" y="62230"/>
                  </a:lnTo>
                  <a:lnTo>
                    <a:pt x="89865" y="66040"/>
                  </a:lnTo>
                  <a:lnTo>
                    <a:pt x="91325" y="62230"/>
                  </a:lnTo>
                  <a:lnTo>
                    <a:pt x="91655" y="61353"/>
                  </a:lnTo>
                  <a:close/>
                </a:path>
                <a:path w="1559560" h="434975">
                  <a:moveTo>
                    <a:pt x="92075" y="60960"/>
                  </a:moveTo>
                  <a:lnTo>
                    <a:pt x="91808" y="60960"/>
                  </a:lnTo>
                  <a:lnTo>
                    <a:pt x="91655" y="61353"/>
                  </a:lnTo>
                  <a:lnTo>
                    <a:pt x="92075" y="60960"/>
                  </a:lnTo>
                  <a:close/>
                </a:path>
                <a:path w="1559560" h="434975">
                  <a:moveTo>
                    <a:pt x="113677" y="49530"/>
                  </a:moveTo>
                  <a:lnTo>
                    <a:pt x="113322" y="48260"/>
                  </a:lnTo>
                  <a:lnTo>
                    <a:pt x="111696" y="48260"/>
                  </a:lnTo>
                  <a:lnTo>
                    <a:pt x="111417" y="46990"/>
                  </a:lnTo>
                  <a:lnTo>
                    <a:pt x="110807" y="46990"/>
                  </a:lnTo>
                  <a:lnTo>
                    <a:pt x="111213" y="45720"/>
                  </a:lnTo>
                  <a:lnTo>
                    <a:pt x="111620" y="44450"/>
                  </a:lnTo>
                  <a:lnTo>
                    <a:pt x="110731" y="44450"/>
                  </a:lnTo>
                  <a:lnTo>
                    <a:pt x="110731" y="45720"/>
                  </a:lnTo>
                  <a:lnTo>
                    <a:pt x="110693" y="46990"/>
                  </a:lnTo>
                  <a:lnTo>
                    <a:pt x="108839" y="46990"/>
                  </a:lnTo>
                  <a:lnTo>
                    <a:pt x="109512" y="45720"/>
                  </a:lnTo>
                  <a:lnTo>
                    <a:pt x="110731" y="45720"/>
                  </a:lnTo>
                  <a:lnTo>
                    <a:pt x="110731" y="44450"/>
                  </a:lnTo>
                  <a:lnTo>
                    <a:pt x="107899" y="44450"/>
                  </a:lnTo>
                  <a:lnTo>
                    <a:pt x="106578" y="46990"/>
                  </a:lnTo>
                  <a:lnTo>
                    <a:pt x="105422" y="45720"/>
                  </a:lnTo>
                  <a:lnTo>
                    <a:pt x="105575" y="48260"/>
                  </a:lnTo>
                  <a:lnTo>
                    <a:pt x="106337" y="48260"/>
                  </a:lnTo>
                  <a:lnTo>
                    <a:pt x="106362" y="48399"/>
                  </a:lnTo>
                  <a:lnTo>
                    <a:pt x="106426" y="48641"/>
                  </a:lnTo>
                  <a:lnTo>
                    <a:pt x="106807" y="48260"/>
                  </a:lnTo>
                  <a:lnTo>
                    <a:pt x="107111" y="48260"/>
                  </a:lnTo>
                  <a:lnTo>
                    <a:pt x="109855" y="49530"/>
                  </a:lnTo>
                  <a:lnTo>
                    <a:pt x="113677" y="49530"/>
                  </a:lnTo>
                  <a:close/>
                </a:path>
                <a:path w="1559560" h="434975">
                  <a:moveTo>
                    <a:pt x="119583" y="82550"/>
                  </a:moveTo>
                  <a:lnTo>
                    <a:pt x="119507" y="78740"/>
                  </a:lnTo>
                  <a:lnTo>
                    <a:pt x="119176" y="80010"/>
                  </a:lnTo>
                  <a:lnTo>
                    <a:pt x="118452" y="80010"/>
                  </a:lnTo>
                  <a:lnTo>
                    <a:pt x="119583" y="82550"/>
                  </a:lnTo>
                  <a:close/>
                </a:path>
                <a:path w="1559560" h="434975">
                  <a:moveTo>
                    <a:pt x="133959" y="64770"/>
                  </a:moveTo>
                  <a:lnTo>
                    <a:pt x="133565" y="63500"/>
                  </a:lnTo>
                  <a:lnTo>
                    <a:pt x="133451" y="63652"/>
                  </a:lnTo>
                  <a:lnTo>
                    <a:pt x="133959" y="64770"/>
                  </a:lnTo>
                  <a:close/>
                </a:path>
                <a:path w="1559560" h="434975">
                  <a:moveTo>
                    <a:pt x="166585" y="107365"/>
                  </a:moveTo>
                  <a:lnTo>
                    <a:pt x="165874" y="107683"/>
                  </a:lnTo>
                  <a:lnTo>
                    <a:pt x="166192" y="108000"/>
                  </a:lnTo>
                  <a:lnTo>
                    <a:pt x="166585" y="107365"/>
                  </a:lnTo>
                  <a:close/>
                </a:path>
                <a:path w="1559560" h="434975">
                  <a:moveTo>
                    <a:pt x="171704" y="109702"/>
                  </a:moveTo>
                  <a:lnTo>
                    <a:pt x="170992" y="109677"/>
                  </a:lnTo>
                  <a:lnTo>
                    <a:pt x="171157" y="109855"/>
                  </a:lnTo>
                  <a:lnTo>
                    <a:pt x="171386" y="109905"/>
                  </a:lnTo>
                  <a:lnTo>
                    <a:pt x="171704" y="109702"/>
                  </a:lnTo>
                  <a:close/>
                </a:path>
                <a:path w="1559560" h="434975">
                  <a:moveTo>
                    <a:pt x="180174" y="114808"/>
                  </a:moveTo>
                  <a:lnTo>
                    <a:pt x="177558" y="115570"/>
                  </a:lnTo>
                  <a:lnTo>
                    <a:pt x="179692" y="115570"/>
                  </a:lnTo>
                  <a:lnTo>
                    <a:pt x="180174" y="114808"/>
                  </a:lnTo>
                  <a:close/>
                </a:path>
                <a:path w="1559560" h="434975">
                  <a:moveTo>
                    <a:pt x="193154" y="92278"/>
                  </a:moveTo>
                  <a:lnTo>
                    <a:pt x="191020" y="92036"/>
                  </a:lnTo>
                  <a:lnTo>
                    <a:pt x="191681" y="92671"/>
                  </a:lnTo>
                  <a:lnTo>
                    <a:pt x="193154" y="92278"/>
                  </a:lnTo>
                  <a:close/>
                </a:path>
                <a:path w="1559560" h="434975">
                  <a:moveTo>
                    <a:pt x="200075" y="124993"/>
                  </a:moveTo>
                  <a:lnTo>
                    <a:pt x="198348" y="125730"/>
                  </a:lnTo>
                  <a:lnTo>
                    <a:pt x="199555" y="126365"/>
                  </a:lnTo>
                  <a:lnTo>
                    <a:pt x="200075" y="124993"/>
                  </a:lnTo>
                  <a:close/>
                </a:path>
                <a:path w="1559560" h="434975">
                  <a:moveTo>
                    <a:pt x="200113" y="130810"/>
                  </a:moveTo>
                  <a:lnTo>
                    <a:pt x="199986" y="130810"/>
                  </a:lnTo>
                  <a:lnTo>
                    <a:pt x="199161" y="132080"/>
                  </a:lnTo>
                  <a:lnTo>
                    <a:pt x="200113" y="130810"/>
                  </a:lnTo>
                  <a:close/>
                </a:path>
                <a:path w="1559560" h="434975">
                  <a:moveTo>
                    <a:pt x="200774" y="127000"/>
                  </a:moveTo>
                  <a:lnTo>
                    <a:pt x="199555" y="126365"/>
                  </a:lnTo>
                  <a:lnTo>
                    <a:pt x="198856" y="128270"/>
                  </a:lnTo>
                  <a:lnTo>
                    <a:pt x="200774" y="127000"/>
                  </a:lnTo>
                  <a:close/>
                </a:path>
                <a:path w="1559560" h="434975">
                  <a:moveTo>
                    <a:pt x="201066" y="129540"/>
                  </a:moveTo>
                  <a:lnTo>
                    <a:pt x="200113" y="130810"/>
                  </a:lnTo>
                  <a:lnTo>
                    <a:pt x="200698" y="130810"/>
                  </a:lnTo>
                  <a:lnTo>
                    <a:pt x="201015" y="129921"/>
                  </a:lnTo>
                  <a:lnTo>
                    <a:pt x="201066" y="129540"/>
                  </a:lnTo>
                  <a:close/>
                </a:path>
                <a:path w="1559560" h="434975">
                  <a:moveTo>
                    <a:pt x="275678" y="160007"/>
                  </a:moveTo>
                  <a:lnTo>
                    <a:pt x="275666" y="159829"/>
                  </a:lnTo>
                  <a:lnTo>
                    <a:pt x="275628" y="159575"/>
                  </a:lnTo>
                  <a:lnTo>
                    <a:pt x="275678" y="160007"/>
                  </a:lnTo>
                  <a:close/>
                </a:path>
                <a:path w="1559560" h="434975">
                  <a:moveTo>
                    <a:pt x="277710" y="185420"/>
                  </a:moveTo>
                  <a:lnTo>
                    <a:pt x="277355" y="185420"/>
                  </a:lnTo>
                  <a:lnTo>
                    <a:pt x="277533" y="185699"/>
                  </a:lnTo>
                  <a:lnTo>
                    <a:pt x="277710" y="185420"/>
                  </a:lnTo>
                  <a:close/>
                </a:path>
                <a:path w="1559560" h="434975">
                  <a:moveTo>
                    <a:pt x="278130" y="186690"/>
                  </a:moveTo>
                  <a:lnTo>
                    <a:pt x="277533" y="185699"/>
                  </a:lnTo>
                  <a:lnTo>
                    <a:pt x="276910" y="186690"/>
                  </a:lnTo>
                  <a:lnTo>
                    <a:pt x="277342" y="187960"/>
                  </a:lnTo>
                  <a:lnTo>
                    <a:pt x="278130" y="186690"/>
                  </a:lnTo>
                  <a:close/>
                </a:path>
                <a:path w="1559560" h="434975">
                  <a:moveTo>
                    <a:pt x="305231" y="179095"/>
                  </a:moveTo>
                  <a:lnTo>
                    <a:pt x="303352" y="180340"/>
                  </a:lnTo>
                  <a:lnTo>
                    <a:pt x="304050" y="180340"/>
                  </a:lnTo>
                  <a:lnTo>
                    <a:pt x="305231" y="179095"/>
                  </a:lnTo>
                  <a:close/>
                </a:path>
                <a:path w="1559560" h="434975">
                  <a:moveTo>
                    <a:pt x="313270" y="184492"/>
                  </a:moveTo>
                  <a:lnTo>
                    <a:pt x="312813" y="182765"/>
                  </a:lnTo>
                  <a:lnTo>
                    <a:pt x="311111" y="183489"/>
                  </a:lnTo>
                  <a:lnTo>
                    <a:pt x="311861" y="184378"/>
                  </a:lnTo>
                  <a:lnTo>
                    <a:pt x="311937" y="186093"/>
                  </a:lnTo>
                  <a:lnTo>
                    <a:pt x="312661" y="186118"/>
                  </a:lnTo>
                  <a:lnTo>
                    <a:pt x="313270" y="184492"/>
                  </a:lnTo>
                  <a:close/>
                </a:path>
                <a:path w="1559560" h="434975">
                  <a:moveTo>
                    <a:pt x="321818" y="197383"/>
                  </a:moveTo>
                  <a:lnTo>
                    <a:pt x="320446" y="198120"/>
                  </a:lnTo>
                  <a:lnTo>
                    <a:pt x="321449" y="198564"/>
                  </a:lnTo>
                  <a:lnTo>
                    <a:pt x="321818" y="197383"/>
                  </a:lnTo>
                  <a:close/>
                </a:path>
                <a:path w="1559560" h="434975">
                  <a:moveTo>
                    <a:pt x="323646" y="195580"/>
                  </a:moveTo>
                  <a:lnTo>
                    <a:pt x="322389" y="195580"/>
                  </a:lnTo>
                  <a:lnTo>
                    <a:pt x="321818" y="197383"/>
                  </a:lnTo>
                  <a:lnTo>
                    <a:pt x="322834" y="196850"/>
                  </a:lnTo>
                  <a:lnTo>
                    <a:pt x="322351" y="198120"/>
                  </a:lnTo>
                  <a:lnTo>
                    <a:pt x="322999" y="196850"/>
                  </a:lnTo>
                  <a:lnTo>
                    <a:pt x="323646" y="195580"/>
                  </a:lnTo>
                  <a:close/>
                </a:path>
                <a:path w="1559560" h="434975">
                  <a:moveTo>
                    <a:pt x="346951" y="244246"/>
                  </a:moveTo>
                  <a:lnTo>
                    <a:pt x="345262" y="242125"/>
                  </a:lnTo>
                  <a:lnTo>
                    <a:pt x="345630" y="242849"/>
                  </a:lnTo>
                  <a:lnTo>
                    <a:pt x="346252" y="243611"/>
                  </a:lnTo>
                  <a:lnTo>
                    <a:pt x="346951" y="244246"/>
                  </a:lnTo>
                  <a:close/>
                </a:path>
                <a:path w="1559560" h="434975">
                  <a:moveTo>
                    <a:pt x="347179" y="244449"/>
                  </a:moveTo>
                  <a:lnTo>
                    <a:pt x="346938" y="244259"/>
                  </a:lnTo>
                  <a:lnTo>
                    <a:pt x="347129" y="244487"/>
                  </a:lnTo>
                  <a:close/>
                </a:path>
                <a:path w="1559560" h="434975">
                  <a:moveTo>
                    <a:pt x="350266" y="217043"/>
                  </a:moveTo>
                  <a:lnTo>
                    <a:pt x="349910" y="216154"/>
                  </a:lnTo>
                  <a:lnTo>
                    <a:pt x="349808" y="216585"/>
                  </a:lnTo>
                  <a:lnTo>
                    <a:pt x="349758" y="216801"/>
                  </a:lnTo>
                  <a:lnTo>
                    <a:pt x="350266" y="217043"/>
                  </a:lnTo>
                  <a:close/>
                </a:path>
                <a:path w="1559560" h="434975">
                  <a:moveTo>
                    <a:pt x="355676" y="216344"/>
                  </a:moveTo>
                  <a:lnTo>
                    <a:pt x="353923" y="216154"/>
                  </a:lnTo>
                  <a:lnTo>
                    <a:pt x="352056" y="218909"/>
                  </a:lnTo>
                  <a:lnTo>
                    <a:pt x="353110" y="219024"/>
                  </a:lnTo>
                  <a:lnTo>
                    <a:pt x="355676" y="216344"/>
                  </a:lnTo>
                  <a:close/>
                </a:path>
                <a:path w="1559560" h="434975">
                  <a:moveTo>
                    <a:pt x="359371" y="227330"/>
                  </a:moveTo>
                  <a:lnTo>
                    <a:pt x="358863" y="227330"/>
                  </a:lnTo>
                  <a:lnTo>
                    <a:pt x="358698" y="228600"/>
                  </a:lnTo>
                  <a:lnTo>
                    <a:pt x="359371" y="227330"/>
                  </a:lnTo>
                  <a:close/>
                </a:path>
                <a:path w="1559560" h="434975">
                  <a:moveTo>
                    <a:pt x="362851" y="227330"/>
                  </a:moveTo>
                  <a:lnTo>
                    <a:pt x="362775" y="226644"/>
                  </a:lnTo>
                  <a:lnTo>
                    <a:pt x="362686" y="226872"/>
                  </a:lnTo>
                  <a:lnTo>
                    <a:pt x="362851" y="227330"/>
                  </a:lnTo>
                  <a:close/>
                </a:path>
                <a:path w="1559560" h="434975">
                  <a:moveTo>
                    <a:pt x="362851" y="226466"/>
                  </a:moveTo>
                  <a:lnTo>
                    <a:pt x="362153" y="226377"/>
                  </a:lnTo>
                  <a:lnTo>
                    <a:pt x="362038" y="226758"/>
                  </a:lnTo>
                  <a:lnTo>
                    <a:pt x="362458" y="226606"/>
                  </a:lnTo>
                  <a:lnTo>
                    <a:pt x="362775" y="226644"/>
                  </a:lnTo>
                  <a:lnTo>
                    <a:pt x="362851" y="226466"/>
                  </a:lnTo>
                  <a:close/>
                </a:path>
                <a:path w="1559560" h="434975">
                  <a:moveTo>
                    <a:pt x="367220" y="229870"/>
                  </a:moveTo>
                  <a:lnTo>
                    <a:pt x="366699" y="228600"/>
                  </a:lnTo>
                  <a:lnTo>
                    <a:pt x="365734" y="229870"/>
                  </a:lnTo>
                  <a:lnTo>
                    <a:pt x="367220" y="229870"/>
                  </a:lnTo>
                  <a:close/>
                </a:path>
                <a:path w="1559560" h="434975">
                  <a:moveTo>
                    <a:pt x="370801" y="262699"/>
                  </a:moveTo>
                  <a:lnTo>
                    <a:pt x="370052" y="262890"/>
                  </a:lnTo>
                  <a:lnTo>
                    <a:pt x="369239" y="262470"/>
                  </a:lnTo>
                  <a:lnTo>
                    <a:pt x="369519" y="264160"/>
                  </a:lnTo>
                  <a:lnTo>
                    <a:pt x="370636" y="262890"/>
                  </a:lnTo>
                  <a:lnTo>
                    <a:pt x="370801" y="262699"/>
                  </a:lnTo>
                  <a:close/>
                </a:path>
                <a:path w="1559560" h="434975">
                  <a:moveTo>
                    <a:pt x="377799" y="235292"/>
                  </a:moveTo>
                  <a:lnTo>
                    <a:pt x="377520" y="235737"/>
                  </a:lnTo>
                  <a:lnTo>
                    <a:pt x="377380" y="236143"/>
                  </a:lnTo>
                  <a:lnTo>
                    <a:pt x="377253" y="236537"/>
                  </a:lnTo>
                  <a:lnTo>
                    <a:pt x="377444" y="236308"/>
                  </a:lnTo>
                  <a:lnTo>
                    <a:pt x="377621" y="235966"/>
                  </a:lnTo>
                  <a:lnTo>
                    <a:pt x="377799" y="235292"/>
                  </a:lnTo>
                  <a:close/>
                </a:path>
                <a:path w="1559560" h="434975">
                  <a:moveTo>
                    <a:pt x="387489" y="275590"/>
                  </a:moveTo>
                  <a:lnTo>
                    <a:pt x="386664" y="275590"/>
                  </a:lnTo>
                  <a:lnTo>
                    <a:pt x="386486" y="275551"/>
                  </a:lnTo>
                  <a:lnTo>
                    <a:pt x="385838" y="275590"/>
                  </a:lnTo>
                  <a:lnTo>
                    <a:pt x="386080" y="276860"/>
                  </a:lnTo>
                  <a:lnTo>
                    <a:pt x="387489" y="275590"/>
                  </a:lnTo>
                  <a:close/>
                </a:path>
                <a:path w="1559560" h="434975">
                  <a:moveTo>
                    <a:pt x="394538" y="247650"/>
                  </a:moveTo>
                  <a:lnTo>
                    <a:pt x="391045" y="247650"/>
                  </a:lnTo>
                  <a:lnTo>
                    <a:pt x="389966" y="248920"/>
                  </a:lnTo>
                  <a:lnTo>
                    <a:pt x="387324" y="248920"/>
                  </a:lnTo>
                  <a:lnTo>
                    <a:pt x="391579" y="251206"/>
                  </a:lnTo>
                  <a:lnTo>
                    <a:pt x="394538" y="247650"/>
                  </a:lnTo>
                  <a:close/>
                </a:path>
                <a:path w="1559560" h="434975">
                  <a:moveTo>
                    <a:pt x="395960" y="260604"/>
                  </a:moveTo>
                  <a:lnTo>
                    <a:pt x="395795" y="260350"/>
                  </a:lnTo>
                  <a:lnTo>
                    <a:pt x="395503" y="260769"/>
                  </a:lnTo>
                  <a:lnTo>
                    <a:pt x="395960" y="260604"/>
                  </a:lnTo>
                  <a:close/>
                </a:path>
                <a:path w="1559560" h="434975">
                  <a:moveTo>
                    <a:pt x="396163" y="282676"/>
                  </a:moveTo>
                  <a:lnTo>
                    <a:pt x="394093" y="283210"/>
                  </a:lnTo>
                  <a:lnTo>
                    <a:pt x="395859" y="283210"/>
                  </a:lnTo>
                  <a:lnTo>
                    <a:pt x="396163" y="282676"/>
                  </a:lnTo>
                  <a:close/>
                </a:path>
                <a:path w="1559560" h="434975">
                  <a:moveTo>
                    <a:pt x="396671" y="260350"/>
                  </a:moveTo>
                  <a:lnTo>
                    <a:pt x="395960" y="260604"/>
                  </a:lnTo>
                  <a:lnTo>
                    <a:pt x="396633" y="261620"/>
                  </a:lnTo>
                  <a:lnTo>
                    <a:pt x="396671" y="260350"/>
                  </a:lnTo>
                  <a:close/>
                </a:path>
                <a:path w="1559560" h="434975">
                  <a:moveTo>
                    <a:pt x="398208" y="259880"/>
                  </a:moveTo>
                  <a:lnTo>
                    <a:pt x="397916" y="259041"/>
                  </a:lnTo>
                  <a:lnTo>
                    <a:pt x="397954" y="259461"/>
                  </a:lnTo>
                  <a:lnTo>
                    <a:pt x="398068" y="259702"/>
                  </a:lnTo>
                  <a:lnTo>
                    <a:pt x="398208" y="259880"/>
                  </a:lnTo>
                  <a:close/>
                </a:path>
                <a:path w="1559560" h="434975">
                  <a:moveTo>
                    <a:pt x="405752" y="259080"/>
                  </a:moveTo>
                  <a:lnTo>
                    <a:pt x="405041" y="259080"/>
                  </a:lnTo>
                  <a:lnTo>
                    <a:pt x="405676" y="259867"/>
                  </a:lnTo>
                  <a:lnTo>
                    <a:pt x="405752" y="259080"/>
                  </a:lnTo>
                  <a:close/>
                </a:path>
                <a:path w="1559560" h="434975">
                  <a:moveTo>
                    <a:pt x="406057" y="260350"/>
                  </a:moveTo>
                  <a:lnTo>
                    <a:pt x="405676" y="259867"/>
                  </a:lnTo>
                  <a:lnTo>
                    <a:pt x="405587" y="260807"/>
                  </a:lnTo>
                  <a:lnTo>
                    <a:pt x="406057" y="260350"/>
                  </a:lnTo>
                  <a:close/>
                </a:path>
                <a:path w="1559560" h="434975">
                  <a:moveTo>
                    <a:pt x="410781" y="265430"/>
                  </a:moveTo>
                  <a:lnTo>
                    <a:pt x="409422" y="264756"/>
                  </a:lnTo>
                  <a:lnTo>
                    <a:pt x="409575" y="265430"/>
                  </a:lnTo>
                  <a:lnTo>
                    <a:pt x="410781" y="265430"/>
                  </a:lnTo>
                  <a:close/>
                </a:path>
                <a:path w="1559560" h="434975">
                  <a:moveTo>
                    <a:pt x="415226" y="269240"/>
                  </a:moveTo>
                  <a:lnTo>
                    <a:pt x="414401" y="267970"/>
                  </a:lnTo>
                  <a:lnTo>
                    <a:pt x="415099" y="267970"/>
                  </a:lnTo>
                  <a:lnTo>
                    <a:pt x="414083" y="266700"/>
                  </a:lnTo>
                  <a:lnTo>
                    <a:pt x="412940" y="269240"/>
                  </a:lnTo>
                  <a:lnTo>
                    <a:pt x="412623" y="267970"/>
                  </a:lnTo>
                  <a:lnTo>
                    <a:pt x="412115" y="267970"/>
                  </a:lnTo>
                  <a:lnTo>
                    <a:pt x="412851" y="266700"/>
                  </a:lnTo>
                  <a:lnTo>
                    <a:pt x="411073" y="267970"/>
                  </a:lnTo>
                  <a:lnTo>
                    <a:pt x="410451" y="270510"/>
                  </a:lnTo>
                  <a:lnTo>
                    <a:pt x="408025" y="270510"/>
                  </a:lnTo>
                  <a:lnTo>
                    <a:pt x="407644" y="270510"/>
                  </a:lnTo>
                  <a:lnTo>
                    <a:pt x="407682" y="269786"/>
                  </a:lnTo>
                  <a:lnTo>
                    <a:pt x="408025" y="270510"/>
                  </a:lnTo>
                  <a:lnTo>
                    <a:pt x="408063" y="269240"/>
                  </a:lnTo>
                  <a:lnTo>
                    <a:pt x="408190" y="265430"/>
                  </a:lnTo>
                  <a:lnTo>
                    <a:pt x="408228" y="264160"/>
                  </a:lnTo>
                  <a:lnTo>
                    <a:pt x="409422" y="264756"/>
                  </a:lnTo>
                  <a:lnTo>
                    <a:pt x="409282" y="264160"/>
                  </a:lnTo>
                  <a:lnTo>
                    <a:pt x="410133" y="264160"/>
                  </a:lnTo>
                  <a:lnTo>
                    <a:pt x="409702" y="259080"/>
                  </a:lnTo>
                  <a:lnTo>
                    <a:pt x="407416" y="263499"/>
                  </a:lnTo>
                  <a:lnTo>
                    <a:pt x="407416" y="269240"/>
                  </a:lnTo>
                  <a:lnTo>
                    <a:pt x="404202" y="269240"/>
                  </a:lnTo>
                  <a:lnTo>
                    <a:pt x="406222" y="266700"/>
                  </a:lnTo>
                  <a:lnTo>
                    <a:pt x="407416" y="269240"/>
                  </a:lnTo>
                  <a:lnTo>
                    <a:pt x="407416" y="263499"/>
                  </a:lnTo>
                  <a:lnTo>
                    <a:pt x="406412" y="265430"/>
                  </a:lnTo>
                  <a:lnTo>
                    <a:pt x="403898" y="262890"/>
                  </a:lnTo>
                  <a:lnTo>
                    <a:pt x="405511" y="261620"/>
                  </a:lnTo>
                  <a:lnTo>
                    <a:pt x="405587" y="260807"/>
                  </a:lnTo>
                  <a:lnTo>
                    <a:pt x="403402" y="262890"/>
                  </a:lnTo>
                  <a:lnTo>
                    <a:pt x="401472" y="262890"/>
                  </a:lnTo>
                  <a:lnTo>
                    <a:pt x="401154" y="261620"/>
                  </a:lnTo>
                  <a:lnTo>
                    <a:pt x="400824" y="260350"/>
                  </a:lnTo>
                  <a:lnTo>
                    <a:pt x="398945" y="261620"/>
                  </a:lnTo>
                  <a:lnTo>
                    <a:pt x="398208" y="260350"/>
                  </a:lnTo>
                  <a:lnTo>
                    <a:pt x="398716" y="261620"/>
                  </a:lnTo>
                  <a:lnTo>
                    <a:pt x="397103" y="262890"/>
                  </a:lnTo>
                  <a:lnTo>
                    <a:pt x="396455" y="261620"/>
                  </a:lnTo>
                  <a:lnTo>
                    <a:pt x="394906" y="261620"/>
                  </a:lnTo>
                  <a:lnTo>
                    <a:pt x="395503" y="260769"/>
                  </a:lnTo>
                  <a:lnTo>
                    <a:pt x="393153" y="261620"/>
                  </a:lnTo>
                  <a:lnTo>
                    <a:pt x="396125" y="255270"/>
                  </a:lnTo>
                  <a:lnTo>
                    <a:pt x="392836" y="255270"/>
                  </a:lnTo>
                  <a:lnTo>
                    <a:pt x="392874" y="254000"/>
                  </a:lnTo>
                  <a:lnTo>
                    <a:pt x="395147" y="252730"/>
                  </a:lnTo>
                  <a:lnTo>
                    <a:pt x="395020" y="251460"/>
                  </a:lnTo>
                  <a:lnTo>
                    <a:pt x="392049" y="251460"/>
                  </a:lnTo>
                  <a:lnTo>
                    <a:pt x="391579" y="251206"/>
                  </a:lnTo>
                  <a:lnTo>
                    <a:pt x="391375" y="251460"/>
                  </a:lnTo>
                  <a:lnTo>
                    <a:pt x="390969" y="251460"/>
                  </a:lnTo>
                  <a:lnTo>
                    <a:pt x="390969" y="254000"/>
                  </a:lnTo>
                  <a:lnTo>
                    <a:pt x="389039" y="254000"/>
                  </a:lnTo>
                  <a:lnTo>
                    <a:pt x="388124" y="256540"/>
                  </a:lnTo>
                  <a:lnTo>
                    <a:pt x="388404" y="255270"/>
                  </a:lnTo>
                  <a:lnTo>
                    <a:pt x="388962" y="252730"/>
                  </a:lnTo>
                  <a:lnTo>
                    <a:pt x="390626" y="252730"/>
                  </a:lnTo>
                  <a:lnTo>
                    <a:pt x="390969" y="254000"/>
                  </a:lnTo>
                  <a:lnTo>
                    <a:pt x="390969" y="251460"/>
                  </a:lnTo>
                  <a:lnTo>
                    <a:pt x="389229" y="251460"/>
                  </a:lnTo>
                  <a:lnTo>
                    <a:pt x="387311" y="251460"/>
                  </a:lnTo>
                  <a:lnTo>
                    <a:pt x="388010" y="252310"/>
                  </a:lnTo>
                  <a:lnTo>
                    <a:pt x="383755" y="255270"/>
                  </a:lnTo>
                  <a:lnTo>
                    <a:pt x="383806" y="251460"/>
                  </a:lnTo>
                  <a:lnTo>
                    <a:pt x="388061" y="247650"/>
                  </a:lnTo>
                  <a:lnTo>
                    <a:pt x="387896" y="246380"/>
                  </a:lnTo>
                  <a:lnTo>
                    <a:pt x="387388" y="242570"/>
                  </a:lnTo>
                  <a:lnTo>
                    <a:pt x="381406" y="245110"/>
                  </a:lnTo>
                  <a:lnTo>
                    <a:pt x="380669" y="243840"/>
                  </a:lnTo>
                  <a:lnTo>
                    <a:pt x="379183" y="241300"/>
                  </a:lnTo>
                  <a:lnTo>
                    <a:pt x="379514" y="242570"/>
                  </a:lnTo>
                  <a:lnTo>
                    <a:pt x="377418" y="243840"/>
                  </a:lnTo>
                  <a:lnTo>
                    <a:pt x="377253" y="241300"/>
                  </a:lnTo>
                  <a:lnTo>
                    <a:pt x="375513" y="241300"/>
                  </a:lnTo>
                  <a:lnTo>
                    <a:pt x="376999" y="240030"/>
                  </a:lnTo>
                  <a:lnTo>
                    <a:pt x="376834" y="238760"/>
                  </a:lnTo>
                  <a:lnTo>
                    <a:pt x="377253" y="237490"/>
                  </a:lnTo>
                  <a:lnTo>
                    <a:pt x="376288" y="238760"/>
                  </a:lnTo>
                  <a:lnTo>
                    <a:pt x="375831" y="237490"/>
                  </a:lnTo>
                  <a:lnTo>
                    <a:pt x="374942" y="234950"/>
                  </a:lnTo>
                  <a:lnTo>
                    <a:pt x="371868" y="237490"/>
                  </a:lnTo>
                  <a:lnTo>
                    <a:pt x="372237" y="233680"/>
                  </a:lnTo>
                  <a:lnTo>
                    <a:pt x="370319" y="231140"/>
                  </a:lnTo>
                  <a:lnTo>
                    <a:pt x="365264" y="236220"/>
                  </a:lnTo>
                  <a:lnTo>
                    <a:pt x="363194" y="233680"/>
                  </a:lnTo>
                  <a:lnTo>
                    <a:pt x="365467" y="232410"/>
                  </a:lnTo>
                  <a:lnTo>
                    <a:pt x="365264" y="229870"/>
                  </a:lnTo>
                  <a:lnTo>
                    <a:pt x="365734" y="229870"/>
                  </a:lnTo>
                  <a:lnTo>
                    <a:pt x="366090" y="228600"/>
                  </a:lnTo>
                  <a:lnTo>
                    <a:pt x="361530" y="229870"/>
                  </a:lnTo>
                  <a:lnTo>
                    <a:pt x="362038" y="227330"/>
                  </a:lnTo>
                  <a:lnTo>
                    <a:pt x="361086" y="227330"/>
                  </a:lnTo>
                  <a:lnTo>
                    <a:pt x="359537" y="229870"/>
                  </a:lnTo>
                  <a:lnTo>
                    <a:pt x="358698" y="228600"/>
                  </a:lnTo>
                  <a:lnTo>
                    <a:pt x="356946" y="227330"/>
                  </a:lnTo>
                  <a:lnTo>
                    <a:pt x="356285" y="229870"/>
                  </a:lnTo>
                  <a:lnTo>
                    <a:pt x="356806" y="227330"/>
                  </a:lnTo>
                  <a:lnTo>
                    <a:pt x="357327" y="224790"/>
                  </a:lnTo>
                  <a:lnTo>
                    <a:pt x="357581" y="223520"/>
                  </a:lnTo>
                  <a:lnTo>
                    <a:pt x="357847" y="222250"/>
                  </a:lnTo>
                  <a:lnTo>
                    <a:pt x="348475" y="223520"/>
                  </a:lnTo>
                  <a:lnTo>
                    <a:pt x="349758" y="217170"/>
                  </a:lnTo>
                  <a:lnTo>
                    <a:pt x="347395" y="215900"/>
                  </a:lnTo>
                  <a:lnTo>
                    <a:pt x="344665" y="214630"/>
                  </a:lnTo>
                  <a:lnTo>
                    <a:pt x="342836" y="213360"/>
                  </a:lnTo>
                  <a:lnTo>
                    <a:pt x="343700" y="213360"/>
                  </a:lnTo>
                  <a:lnTo>
                    <a:pt x="342569" y="209550"/>
                  </a:lnTo>
                  <a:lnTo>
                    <a:pt x="338391" y="215900"/>
                  </a:lnTo>
                  <a:lnTo>
                    <a:pt x="337070" y="212090"/>
                  </a:lnTo>
                  <a:lnTo>
                    <a:pt x="337845" y="208280"/>
                  </a:lnTo>
                  <a:lnTo>
                    <a:pt x="339674" y="212090"/>
                  </a:lnTo>
                  <a:lnTo>
                    <a:pt x="339636" y="210820"/>
                  </a:lnTo>
                  <a:lnTo>
                    <a:pt x="343662" y="205740"/>
                  </a:lnTo>
                  <a:lnTo>
                    <a:pt x="335762" y="208280"/>
                  </a:lnTo>
                  <a:lnTo>
                    <a:pt x="336486" y="204470"/>
                  </a:lnTo>
                  <a:lnTo>
                    <a:pt x="337185" y="204470"/>
                  </a:lnTo>
                  <a:lnTo>
                    <a:pt x="337210" y="203200"/>
                  </a:lnTo>
                  <a:lnTo>
                    <a:pt x="337273" y="200660"/>
                  </a:lnTo>
                  <a:lnTo>
                    <a:pt x="332105" y="203200"/>
                  </a:lnTo>
                  <a:lnTo>
                    <a:pt x="331127" y="201930"/>
                  </a:lnTo>
                  <a:lnTo>
                    <a:pt x="330149" y="200660"/>
                  </a:lnTo>
                  <a:lnTo>
                    <a:pt x="330644" y="200660"/>
                  </a:lnTo>
                  <a:lnTo>
                    <a:pt x="330809" y="199390"/>
                  </a:lnTo>
                  <a:lnTo>
                    <a:pt x="327063" y="200660"/>
                  </a:lnTo>
                  <a:lnTo>
                    <a:pt x="323303" y="199390"/>
                  </a:lnTo>
                  <a:lnTo>
                    <a:pt x="321449" y="198564"/>
                  </a:lnTo>
                  <a:lnTo>
                    <a:pt x="321183" y="199390"/>
                  </a:lnTo>
                  <a:lnTo>
                    <a:pt x="318693" y="198120"/>
                  </a:lnTo>
                  <a:lnTo>
                    <a:pt x="318960" y="196850"/>
                  </a:lnTo>
                  <a:lnTo>
                    <a:pt x="318312" y="194310"/>
                  </a:lnTo>
                  <a:lnTo>
                    <a:pt x="319951" y="191770"/>
                  </a:lnTo>
                  <a:lnTo>
                    <a:pt x="321945" y="194310"/>
                  </a:lnTo>
                  <a:lnTo>
                    <a:pt x="323342" y="190500"/>
                  </a:lnTo>
                  <a:lnTo>
                    <a:pt x="319405" y="191770"/>
                  </a:lnTo>
                  <a:lnTo>
                    <a:pt x="318808" y="190500"/>
                  </a:lnTo>
                  <a:lnTo>
                    <a:pt x="319976" y="189230"/>
                  </a:lnTo>
                  <a:lnTo>
                    <a:pt x="316712" y="187960"/>
                  </a:lnTo>
                  <a:lnTo>
                    <a:pt x="314083" y="190500"/>
                  </a:lnTo>
                  <a:lnTo>
                    <a:pt x="311150" y="187960"/>
                  </a:lnTo>
                  <a:lnTo>
                    <a:pt x="310692" y="189230"/>
                  </a:lnTo>
                  <a:lnTo>
                    <a:pt x="306425" y="190500"/>
                  </a:lnTo>
                  <a:lnTo>
                    <a:pt x="310692" y="186690"/>
                  </a:lnTo>
                  <a:lnTo>
                    <a:pt x="307086" y="186690"/>
                  </a:lnTo>
                  <a:lnTo>
                    <a:pt x="309168" y="184150"/>
                  </a:lnTo>
                  <a:lnTo>
                    <a:pt x="307403" y="182880"/>
                  </a:lnTo>
                  <a:lnTo>
                    <a:pt x="300228" y="182880"/>
                  </a:lnTo>
                  <a:lnTo>
                    <a:pt x="303263" y="181610"/>
                  </a:lnTo>
                  <a:lnTo>
                    <a:pt x="309206" y="181610"/>
                  </a:lnTo>
                  <a:lnTo>
                    <a:pt x="308102" y="180340"/>
                  </a:lnTo>
                  <a:lnTo>
                    <a:pt x="305257" y="179095"/>
                  </a:lnTo>
                  <a:lnTo>
                    <a:pt x="305295" y="180340"/>
                  </a:lnTo>
                  <a:lnTo>
                    <a:pt x="301904" y="181610"/>
                  </a:lnTo>
                  <a:lnTo>
                    <a:pt x="299123" y="181610"/>
                  </a:lnTo>
                  <a:lnTo>
                    <a:pt x="296951" y="180340"/>
                  </a:lnTo>
                  <a:lnTo>
                    <a:pt x="302272" y="173990"/>
                  </a:lnTo>
                  <a:lnTo>
                    <a:pt x="292404" y="173990"/>
                  </a:lnTo>
                  <a:lnTo>
                    <a:pt x="294500" y="167640"/>
                  </a:lnTo>
                  <a:lnTo>
                    <a:pt x="288645" y="166370"/>
                  </a:lnTo>
                  <a:lnTo>
                    <a:pt x="287235" y="160020"/>
                  </a:lnTo>
                  <a:lnTo>
                    <a:pt x="282206" y="157480"/>
                  </a:lnTo>
                  <a:lnTo>
                    <a:pt x="280123" y="163830"/>
                  </a:lnTo>
                  <a:lnTo>
                    <a:pt x="280327" y="161290"/>
                  </a:lnTo>
                  <a:lnTo>
                    <a:pt x="280720" y="156210"/>
                  </a:lnTo>
                  <a:lnTo>
                    <a:pt x="277164" y="161290"/>
                  </a:lnTo>
                  <a:lnTo>
                    <a:pt x="275831" y="161290"/>
                  </a:lnTo>
                  <a:lnTo>
                    <a:pt x="275475" y="160020"/>
                  </a:lnTo>
                  <a:lnTo>
                    <a:pt x="275615" y="160020"/>
                  </a:lnTo>
                  <a:lnTo>
                    <a:pt x="274586" y="154940"/>
                  </a:lnTo>
                  <a:lnTo>
                    <a:pt x="274916" y="152400"/>
                  </a:lnTo>
                  <a:lnTo>
                    <a:pt x="276479" y="154940"/>
                  </a:lnTo>
                  <a:lnTo>
                    <a:pt x="277241" y="153670"/>
                  </a:lnTo>
                  <a:lnTo>
                    <a:pt x="275120" y="151130"/>
                  </a:lnTo>
                  <a:lnTo>
                    <a:pt x="277850" y="149860"/>
                  </a:lnTo>
                  <a:lnTo>
                    <a:pt x="277266" y="147320"/>
                  </a:lnTo>
                  <a:lnTo>
                    <a:pt x="276237" y="149860"/>
                  </a:lnTo>
                  <a:lnTo>
                    <a:pt x="274472" y="149860"/>
                  </a:lnTo>
                  <a:lnTo>
                    <a:pt x="273621" y="147320"/>
                  </a:lnTo>
                  <a:lnTo>
                    <a:pt x="273799" y="151130"/>
                  </a:lnTo>
                  <a:lnTo>
                    <a:pt x="268401" y="152400"/>
                  </a:lnTo>
                  <a:lnTo>
                    <a:pt x="271233" y="148590"/>
                  </a:lnTo>
                  <a:lnTo>
                    <a:pt x="274078" y="144780"/>
                  </a:lnTo>
                  <a:lnTo>
                    <a:pt x="270941" y="144780"/>
                  </a:lnTo>
                  <a:lnTo>
                    <a:pt x="268503" y="143510"/>
                  </a:lnTo>
                  <a:lnTo>
                    <a:pt x="264502" y="139700"/>
                  </a:lnTo>
                  <a:lnTo>
                    <a:pt x="259854" y="142163"/>
                  </a:lnTo>
                  <a:lnTo>
                    <a:pt x="260438" y="139700"/>
                  </a:lnTo>
                  <a:lnTo>
                    <a:pt x="261505" y="139700"/>
                  </a:lnTo>
                  <a:lnTo>
                    <a:pt x="259588" y="138430"/>
                  </a:lnTo>
                  <a:lnTo>
                    <a:pt x="257683" y="137160"/>
                  </a:lnTo>
                  <a:lnTo>
                    <a:pt x="248843" y="138430"/>
                  </a:lnTo>
                  <a:lnTo>
                    <a:pt x="247738" y="134620"/>
                  </a:lnTo>
                  <a:lnTo>
                    <a:pt x="247370" y="133350"/>
                  </a:lnTo>
                  <a:lnTo>
                    <a:pt x="248602" y="132080"/>
                  </a:lnTo>
                  <a:lnTo>
                    <a:pt x="247548" y="132080"/>
                  </a:lnTo>
                  <a:lnTo>
                    <a:pt x="245516" y="133350"/>
                  </a:lnTo>
                  <a:lnTo>
                    <a:pt x="245440" y="132080"/>
                  </a:lnTo>
                  <a:lnTo>
                    <a:pt x="245859" y="130810"/>
                  </a:lnTo>
                  <a:lnTo>
                    <a:pt x="246659" y="130810"/>
                  </a:lnTo>
                  <a:lnTo>
                    <a:pt x="246341" y="129540"/>
                  </a:lnTo>
                  <a:lnTo>
                    <a:pt x="242658" y="130810"/>
                  </a:lnTo>
                  <a:lnTo>
                    <a:pt x="242125" y="129540"/>
                  </a:lnTo>
                  <a:lnTo>
                    <a:pt x="244030" y="128270"/>
                  </a:lnTo>
                  <a:lnTo>
                    <a:pt x="243039" y="127000"/>
                  </a:lnTo>
                  <a:lnTo>
                    <a:pt x="241046" y="124460"/>
                  </a:lnTo>
                  <a:lnTo>
                    <a:pt x="235204" y="127000"/>
                  </a:lnTo>
                  <a:lnTo>
                    <a:pt x="231140" y="125730"/>
                  </a:lnTo>
                  <a:lnTo>
                    <a:pt x="232003" y="124460"/>
                  </a:lnTo>
                  <a:lnTo>
                    <a:pt x="233756" y="121920"/>
                  </a:lnTo>
                  <a:lnTo>
                    <a:pt x="231368" y="118110"/>
                  </a:lnTo>
                  <a:lnTo>
                    <a:pt x="230111" y="116840"/>
                  </a:lnTo>
                  <a:lnTo>
                    <a:pt x="230530" y="116840"/>
                  </a:lnTo>
                  <a:lnTo>
                    <a:pt x="228981" y="115570"/>
                  </a:lnTo>
                  <a:lnTo>
                    <a:pt x="225894" y="113030"/>
                  </a:lnTo>
                  <a:lnTo>
                    <a:pt x="219989" y="114300"/>
                  </a:lnTo>
                  <a:lnTo>
                    <a:pt x="214426" y="113030"/>
                  </a:lnTo>
                  <a:lnTo>
                    <a:pt x="214376" y="107950"/>
                  </a:lnTo>
                  <a:lnTo>
                    <a:pt x="214363" y="106680"/>
                  </a:lnTo>
                  <a:lnTo>
                    <a:pt x="210172" y="105410"/>
                  </a:lnTo>
                  <a:lnTo>
                    <a:pt x="205981" y="104140"/>
                  </a:lnTo>
                  <a:lnTo>
                    <a:pt x="204470" y="101600"/>
                  </a:lnTo>
                  <a:lnTo>
                    <a:pt x="202946" y="99060"/>
                  </a:lnTo>
                  <a:lnTo>
                    <a:pt x="203187" y="100330"/>
                  </a:lnTo>
                  <a:lnTo>
                    <a:pt x="200875" y="101600"/>
                  </a:lnTo>
                  <a:lnTo>
                    <a:pt x="199821" y="101600"/>
                  </a:lnTo>
                  <a:lnTo>
                    <a:pt x="199263" y="100330"/>
                  </a:lnTo>
                  <a:lnTo>
                    <a:pt x="195122" y="102870"/>
                  </a:lnTo>
                  <a:lnTo>
                    <a:pt x="197586" y="99060"/>
                  </a:lnTo>
                  <a:lnTo>
                    <a:pt x="197929" y="99060"/>
                  </a:lnTo>
                  <a:lnTo>
                    <a:pt x="199351" y="95250"/>
                  </a:lnTo>
                  <a:lnTo>
                    <a:pt x="196596" y="95250"/>
                  </a:lnTo>
                  <a:lnTo>
                    <a:pt x="194881" y="93980"/>
                  </a:lnTo>
                  <a:lnTo>
                    <a:pt x="191617" y="97790"/>
                  </a:lnTo>
                  <a:lnTo>
                    <a:pt x="190512" y="95250"/>
                  </a:lnTo>
                  <a:lnTo>
                    <a:pt x="189407" y="92710"/>
                  </a:lnTo>
                  <a:lnTo>
                    <a:pt x="184912" y="91440"/>
                  </a:lnTo>
                  <a:lnTo>
                    <a:pt x="180708" y="88900"/>
                  </a:lnTo>
                  <a:lnTo>
                    <a:pt x="179400" y="85090"/>
                  </a:lnTo>
                  <a:lnTo>
                    <a:pt x="177558" y="86360"/>
                  </a:lnTo>
                  <a:lnTo>
                    <a:pt x="176199" y="85090"/>
                  </a:lnTo>
                  <a:lnTo>
                    <a:pt x="174383" y="85090"/>
                  </a:lnTo>
                  <a:lnTo>
                    <a:pt x="175996" y="83820"/>
                  </a:lnTo>
                  <a:lnTo>
                    <a:pt x="171983" y="80010"/>
                  </a:lnTo>
                  <a:lnTo>
                    <a:pt x="167830" y="77470"/>
                  </a:lnTo>
                  <a:lnTo>
                    <a:pt x="169697" y="76200"/>
                  </a:lnTo>
                  <a:lnTo>
                    <a:pt x="167652" y="74930"/>
                  </a:lnTo>
                  <a:lnTo>
                    <a:pt x="162572" y="82550"/>
                  </a:lnTo>
                  <a:lnTo>
                    <a:pt x="160515" y="81280"/>
                  </a:lnTo>
                  <a:lnTo>
                    <a:pt x="160947" y="80010"/>
                  </a:lnTo>
                  <a:lnTo>
                    <a:pt x="161366" y="78740"/>
                  </a:lnTo>
                  <a:lnTo>
                    <a:pt x="162204" y="76200"/>
                  </a:lnTo>
                  <a:lnTo>
                    <a:pt x="158483" y="74930"/>
                  </a:lnTo>
                  <a:lnTo>
                    <a:pt x="156959" y="69850"/>
                  </a:lnTo>
                  <a:lnTo>
                    <a:pt x="156578" y="68580"/>
                  </a:lnTo>
                  <a:lnTo>
                    <a:pt x="150787" y="69850"/>
                  </a:lnTo>
                  <a:lnTo>
                    <a:pt x="151942" y="68580"/>
                  </a:lnTo>
                  <a:lnTo>
                    <a:pt x="152654" y="68580"/>
                  </a:lnTo>
                  <a:lnTo>
                    <a:pt x="150926" y="67310"/>
                  </a:lnTo>
                  <a:lnTo>
                    <a:pt x="149085" y="64770"/>
                  </a:lnTo>
                  <a:lnTo>
                    <a:pt x="147243" y="62230"/>
                  </a:lnTo>
                  <a:lnTo>
                    <a:pt x="146278" y="64770"/>
                  </a:lnTo>
                  <a:lnTo>
                    <a:pt x="141109" y="64770"/>
                  </a:lnTo>
                  <a:lnTo>
                    <a:pt x="138201" y="66040"/>
                  </a:lnTo>
                  <a:lnTo>
                    <a:pt x="139979" y="63500"/>
                  </a:lnTo>
                  <a:lnTo>
                    <a:pt x="136385" y="66040"/>
                  </a:lnTo>
                  <a:lnTo>
                    <a:pt x="132905" y="66040"/>
                  </a:lnTo>
                  <a:lnTo>
                    <a:pt x="132524" y="64770"/>
                  </a:lnTo>
                  <a:lnTo>
                    <a:pt x="133451" y="63652"/>
                  </a:lnTo>
                  <a:lnTo>
                    <a:pt x="132803" y="62230"/>
                  </a:lnTo>
                  <a:lnTo>
                    <a:pt x="131102" y="66040"/>
                  </a:lnTo>
                  <a:lnTo>
                    <a:pt x="129565" y="63500"/>
                  </a:lnTo>
                  <a:lnTo>
                    <a:pt x="131343" y="62230"/>
                  </a:lnTo>
                  <a:lnTo>
                    <a:pt x="129501" y="60960"/>
                  </a:lnTo>
                  <a:lnTo>
                    <a:pt x="129171" y="62230"/>
                  </a:lnTo>
                  <a:lnTo>
                    <a:pt x="127025" y="63500"/>
                  </a:lnTo>
                  <a:lnTo>
                    <a:pt x="125209" y="63500"/>
                  </a:lnTo>
                  <a:lnTo>
                    <a:pt x="123672" y="60960"/>
                  </a:lnTo>
                  <a:lnTo>
                    <a:pt x="124675" y="58420"/>
                  </a:lnTo>
                  <a:lnTo>
                    <a:pt x="123621" y="59690"/>
                  </a:lnTo>
                  <a:lnTo>
                    <a:pt x="121500" y="60960"/>
                  </a:lnTo>
                  <a:lnTo>
                    <a:pt x="120726" y="59690"/>
                  </a:lnTo>
                  <a:lnTo>
                    <a:pt x="121056" y="58420"/>
                  </a:lnTo>
                  <a:lnTo>
                    <a:pt x="122135" y="58420"/>
                  </a:lnTo>
                  <a:lnTo>
                    <a:pt x="120599" y="55880"/>
                  </a:lnTo>
                  <a:lnTo>
                    <a:pt x="120002" y="54889"/>
                  </a:lnTo>
                  <a:lnTo>
                    <a:pt x="120142" y="54610"/>
                  </a:lnTo>
                  <a:lnTo>
                    <a:pt x="120789" y="53340"/>
                  </a:lnTo>
                  <a:lnTo>
                    <a:pt x="119786" y="52679"/>
                  </a:lnTo>
                  <a:lnTo>
                    <a:pt x="119786" y="55880"/>
                  </a:lnTo>
                  <a:lnTo>
                    <a:pt x="119481" y="55880"/>
                  </a:lnTo>
                  <a:lnTo>
                    <a:pt x="119557" y="55740"/>
                  </a:lnTo>
                  <a:lnTo>
                    <a:pt x="119786" y="55880"/>
                  </a:lnTo>
                  <a:lnTo>
                    <a:pt x="119786" y="52679"/>
                  </a:lnTo>
                  <a:lnTo>
                    <a:pt x="118973" y="52146"/>
                  </a:lnTo>
                  <a:lnTo>
                    <a:pt x="118973" y="55372"/>
                  </a:lnTo>
                  <a:lnTo>
                    <a:pt x="115557" y="58420"/>
                  </a:lnTo>
                  <a:lnTo>
                    <a:pt x="115265" y="57150"/>
                  </a:lnTo>
                  <a:lnTo>
                    <a:pt x="114668" y="54610"/>
                  </a:lnTo>
                  <a:lnTo>
                    <a:pt x="115087" y="53340"/>
                  </a:lnTo>
                  <a:lnTo>
                    <a:pt x="115125" y="52070"/>
                  </a:lnTo>
                  <a:lnTo>
                    <a:pt x="117741" y="54610"/>
                  </a:lnTo>
                  <a:lnTo>
                    <a:pt x="118973" y="55372"/>
                  </a:lnTo>
                  <a:lnTo>
                    <a:pt x="118973" y="52146"/>
                  </a:lnTo>
                  <a:lnTo>
                    <a:pt x="122389" y="49530"/>
                  </a:lnTo>
                  <a:lnTo>
                    <a:pt x="119672" y="49530"/>
                  </a:lnTo>
                  <a:lnTo>
                    <a:pt x="114617" y="52070"/>
                  </a:lnTo>
                  <a:lnTo>
                    <a:pt x="113144" y="50800"/>
                  </a:lnTo>
                  <a:lnTo>
                    <a:pt x="109448" y="50800"/>
                  </a:lnTo>
                  <a:lnTo>
                    <a:pt x="109448" y="68580"/>
                  </a:lnTo>
                  <a:lnTo>
                    <a:pt x="108966" y="68580"/>
                  </a:lnTo>
                  <a:lnTo>
                    <a:pt x="108305" y="67310"/>
                  </a:lnTo>
                  <a:lnTo>
                    <a:pt x="107594" y="67310"/>
                  </a:lnTo>
                  <a:lnTo>
                    <a:pt x="107924" y="66040"/>
                  </a:lnTo>
                  <a:lnTo>
                    <a:pt x="108445" y="66040"/>
                  </a:lnTo>
                  <a:lnTo>
                    <a:pt x="109207" y="67310"/>
                  </a:lnTo>
                  <a:lnTo>
                    <a:pt x="109448" y="68580"/>
                  </a:lnTo>
                  <a:lnTo>
                    <a:pt x="109448" y="50800"/>
                  </a:lnTo>
                  <a:lnTo>
                    <a:pt x="108292" y="50800"/>
                  </a:lnTo>
                  <a:lnTo>
                    <a:pt x="106819" y="50800"/>
                  </a:lnTo>
                  <a:lnTo>
                    <a:pt x="104978" y="50800"/>
                  </a:lnTo>
                  <a:lnTo>
                    <a:pt x="103454" y="52070"/>
                  </a:lnTo>
                  <a:lnTo>
                    <a:pt x="102679" y="52070"/>
                  </a:lnTo>
                  <a:lnTo>
                    <a:pt x="103174" y="48260"/>
                  </a:lnTo>
                  <a:lnTo>
                    <a:pt x="102590" y="46990"/>
                  </a:lnTo>
                  <a:lnTo>
                    <a:pt x="101409" y="44450"/>
                  </a:lnTo>
                  <a:lnTo>
                    <a:pt x="101815" y="43180"/>
                  </a:lnTo>
                  <a:lnTo>
                    <a:pt x="102209" y="41910"/>
                  </a:lnTo>
                  <a:lnTo>
                    <a:pt x="98171" y="41910"/>
                  </a:lnTo>
                  <a:lnTo>
                    <a:pt x="94005" y="39370"/>
                  </a:lnTo>
                  <a:lnTo>
                    <a:pt x="89408" y="43180"/>
                  </a:lnTo>
                  <a:lnTo>
                    <a:pt x="88150" y="43180"/>
                  </a:lnTo>
                  <a:lnTo>
                    <a:pt x="88607" y="41910"/>
                  </a:lnTo>
                  <a:lnTo>
                    <a:pt x="89077" y="40640"/>
                  </a:lnTo>
                  <a:lnTo>
                    <a:pt x="89928" y="39370"/>
                  </a:lnTo>
                  <a:lnTo>
                    <a:pt x="88671" y="39370"/>
                  </a:lnTo>
                  <a:lnTo>
                    <a:pt x="87058" y="38100"/>
                  </a:lnTo>
                  <a:lnTo>
                    <a:pt x="85445" y="36830"/>
                  </a:lnTo>
                  <a:lnTo>
                    <a:pt x="84963" y="37655"/>
                  </a:lnTo>
                  <a:lnTo>
                    <a:pt x="84696" y="37566"/>
                  </a:lnTo>
                  <a:lnTo>
                    <a:pt x="84696" y="38100"/>
                  </a:lnTo>
                  <a:lnTo>
                    <a:pt x="83223" y="40640"/>
                  </a:lnTo>
                  <a:lnTo>
                    <a:pt x="82461" y="39370"/>
                  </a:lnTo>
                  <a:lnTo>
                    <a:pt x="81699" y="38100"/>
                  </a:lnTo>
                  <a:lnTo>
                    <a:pt x="84696" y="38100"/>
                  </a:lnTo>
                  <a:lnTo>
                    <a:pt x="84696" y="37566"/>
                  </a:lnTo>
                  <a:lnTo>
                    <a:pt x="82664" y="36830"/>
                  </a:lnTo>
                  <a:lnTo>
                    <a:pt x="83642" y="35560"/>
                  </a:lnTo>
                  <a:lnTo>
                    <a:pt x="81686" y="34290"/>
                  </a:lnTo>
                  <a:lnTo>
                    <a:pt x="79743" y="33020"/>
                  </a:lnTo>
                  <a:lnTo>
                    <a:pt x="75438" y="33020"/>
                  </a:lnTo>
                  <a:lnTo>
                    <a:pt x="75438" y="48260"/>
                  </a:lnTo>
                  <a:lnTo>
                    <a:pt x="74142" y="52070"/>
                  </a:lnTo>
                  <a:lnTo>
                    <a:pt x="73393" y="50800"/>
                  </a:lnTo>
                  <a:lnTo>
                    <a:pt x="71666" y="47866"/>
                  </a:lnTo>
                  <a:lnTo>
                    <a:pt x="74307" y="46990"/>
                  </a:lnTo>
                  <a:lnTo>
                    <a:pt x="75438" y="48260"/>
                  </a:lnTo>
                  <a:lnTo>
                    <a:pt x="75438" y="33020"/>
                  </a:lnTo>
                  <a:lnTo>
                    <a:pt x="69113" y="33020"/>
                  </a:lnTo>
                  <a:lnTo>
                    <a:pt x="67843" y="31750"/>
                  </a:lnTo>
                  <a:lnTo>
                    <a:pt x="65570" y="29502"/>
                  </a:lnTo>
                  <a:lnTo>
                    <a:pt x="65697" y="30480"/>
                  </a:lnTo>
                  <a:lnTo>
                    <a:pt x="65506" y="30480"/>
                  </a:lnTo>
                  <a:lnTo>
                    <a:pt x="61722" y="27940"/>
                  </a:lnTo>
                  <a:lnTo>
                    <a:pt x="59829" y="26670"/>
                  </a:lnTo>
                  <a:lnTo>
                    <a:pt x="56578" y="25400"/>
                  </a:lnTo>
                  <a:lnTo>
                    <a:pt x="53327" y="24130"/>
                  </a:lnTo>
                  <a:lnTo>
                    <a:pt x="50152" y="22860"/>
                  </a:lnTo>
                  <a:lnTo>
                    <a:pt x="46977" y="21590"/>
                  </a:lnTo>
                  <a:lnTo>
                    <a:pt x="45681" y="20320"/>
                  </a:lnTo>
                  <a:lnTo>
                    <a:pt x="44386" y="19050"/>
                  </a:lnTo>
                  <a:lnTo>
                    <a:pt x="43091" y="17780"/>
                  </a:lnTo>
                  <a:lnTo>
                    <a:pt x="41795" y="16510"/>
                  </a:lnTo>
                  <a:lnTo>
                    <a:pt x="39979" y="13970"/>
                  </a:lnTo>
                  <a:lnTo>
                    <a:pt x="38671" y="16510"/>
                  </a:lnTo>
                  <a:lnTo>
                    <a:pt x="36474" y="17780"/>
                  </a:lnTo>
                  <a:lnTo>
                    <a:pt x="37325" y="13970"/>
                  </a:lnTo>
                  <a:lnTo>
                    <a:pt x="33375" y="16510"/>
                  </a:lnTo>
                  <a:lnTo>
                    <a:pt x="28854" y="17780"/>
                  </a:lnTo>
                  <a:lnTo>
                    <a:pt x="30035" y="11430"/>
                  </a:lnTo>
                  <a:lnTo>
                    <a:pt x="30734" y="7620"/>
                  </a:lnTo>
                  <a:lnTo>
                    <a:pt x="24307" y="10160"/>
                  </a:lnTo>
                  <a:lnTo>
                    <a:pt x="23977" y="11430"/>
                  </a:lnTo>
                  <a:lnTo>
                    <a:pt x="22593" y="10160"/>
                  </a:lnTo>
                  <a:lnTo>
                    <a:pt x="18567" y="10160"/>
                  </a:lnTo>
                  <a:lnTo>
                    <a:pt x="19837" y="8890"/>
                  </a:lnTo>
                  <a:lnTo>
                    <a:pt x="19507" y="8890"/>
                  </a:lnTo>
                  <a:lnTo>
                    <a:pt x="18415" y="10160"/>
                  </a:lnTo>
                  <a:lnTo>
                    <a:pt x="18262" y="8890"/>
                  </a:lnTo>
                  <a:lnTo>
                    <a:pt x="18897" y="7620"/>
                  </a:lnTo>
                  <a:lnTo>
                    <a:pt x="13931" y="8890"/>
                  </a:lnTo>
                  <a:lnTo>
                    <a:pt x="11480" y="6350"/>
                  </a:lnTo>
                  <a:lnTo>
                    <a:pt x="17094" y="2540"/>
                  </a:lnTo>
                  <a:lnTo>
                    <a:pt x="12903" y="0"/>
                  </a:lnTo>
                  <a:lnTo>
                    <a:pt x="11036" y="0"/>
                  </a:lnTo>
                  <a:lnTo>
                    <a:pt x="6400" y="2540"/>
                  </a:lnTo>
                  <a:lnTo>
                    <a:pt x="6540" y="3810"/>
                  </a:lnTo>
                  <a:lnTo>
                    <a:pt x="7162" y="3810"/>
                  </a:lnTo>
                  <a:lnTo>
                    <a:pt x="7785" y="5080"/>
                  </a:lnTo>
                  <a:lnTo>
                    <a:pt x="7150" y="7620"/>
                  </a:lnTo>
                  <a:lnTo>
                    <a:pt x="5346" y="7620"/>
                  </a:lnTo>
                  <a:lnTo>
                    <a:pt x="3124" y="11430"/>
                  </a:lnTo>
                  <a:lnTo>
                    <a:pt x="0" y="15240"/>
                  </a:lnTo>
                  <a:lnTo>
                    <a:pt x="2171" y="20320"/>
                  </a:lnTo>
                  <a:lnTo>
                    <a:pt x="5842" y="19050"/>
                  </a:lnTo>
                  <a:lnTo>
                    <a:pt x="5702" y="21285"/>
                  </a:lnTo>
                  <a:lnTo>
                    <a:pt x="6756" y="20320"/>
                  </a:lnTo>
                  <a:lnTo>
                    <a:pt x="6502" y="21285"/>
                  </a:lnTo>
                  <a:lnTo>
                    <a:pt x="6426" y="22860"/>
                  </a:lnTo>
                  <a:lnTo>
                    <a:pt x="6718" y="24130"/>
                  </a:lnTo>
                  <a:lnTo>
                    <a:pt x="10464" y="20840"/>
                  </a:lnTo>
                  <a:lnTo>
                    <a:pt x="10274" y="20320"/>
                  </a:lnTo>
                  <a:lnTo>
                    <a:pt x="11049" y="20320"/>
                  </a:lnTo>
                  <a:lnTo>
                    <a:pt x="12750" y="20320"/>
                  </a:lnTo>
                  <a:lnTo>
                    <a:pt x="13004" y="22860"/>
                  </a:lnTo>
                  <a:lnTo>
                    <a:pt x="11912" y="24130"/>
                  </a:lnTo>
                  <a:lnTo>
                    <a:pt x="14084" y="22860"/>
                  </a:lnTo>
                  <a:lnTo>
                    <a:pt x="13754" y="24130"/>
                  </a:lnTo>
                  <a:lnTo>
                    <a:pt x="13525" y="24599"/>
                  </a:lnTo>
                  <a:lnTo>
                    <a:pt x="14224" y="24130"/>
                  </a:lnTo>
                  <a:lnTo>
                    <a:pt x="15887" y="26670"/>
                  </a:lnTo>
                  <a:lnTo>
                    <a:pt x="17602" y="24130"/>
                  </a:lnTo>
                  <a:lnTo>
                    <a:pt x="17691" y="26670"/>
                  </a:lnTo>
                  <a:lnTo>
                    <a:pt x="22072" y="25400"/>
                  </a:lnTo>
                  <a:lnTo>
                    <a:pt x="20015" y="29210"/>
                  </a:lnTo>
                  <a:lnTo>
                    <a:pt x="20853" y="29210"/>
                  </a:lnTo>
                  <a:lnTo>
                    <a:pt x="23710" y="27940"/>
                  </a:lnTo>
                  <a:lnTo>
                    <a:pt x="24917" y="27940"/>
                  </a:lnTo>
                  <a:lnTo>
                    <a:pt x="20523" y="31750"/>
                  </a:lnTo>
                  <a:lnTo>
                    <a:pt x="29032" y="30480"/>
                  </a:lnTo>
                  <a:lnTo>
                    <a:pt x="25984" y="35560"/>
                  </a:lnTo>
                  <a:lnTo>
                    <a:pt x="29616" y="31750"/>
                  </a:lnTo>
                  <a:lnTo>
                    <a:pt x="32435" y="35560"/>
                  </a:lnTo>
                  <a:lnTo>
                    <a:pt x="35267" y="34632"/>
                  </a:lnTo>
                  <a:lnTo>
                    <a:pt x="35229" y="34290"/>
                  </a:lnTo>
                  <a:lnTo>
                    <a:pt x="35521" y="34556"/>
                  </a:lnTo>
                  <a:lnTo>
                    <a:pt x="36322" y="34290"/>
                  </a:lnTo>
                  <a:lnTo>
                    <a:pt x="35877" y="34886"/>
                  </a:lnTo>
                  <a:lnTo>
                    <a:pt x="36588" y="35560"/>
                  </a:lnTo>
                  <a:lnTo>
                    <a:pt x="36398" y="38100"/>
                  </a:lnTo>
                  <a:lnTo>
                    <a:pt x="36957" y="39370"/>
                  </a:lnTo>
                  <a:lnTo>
                    <a:pt x="38925" y="35560"/>
                  </a:lnTo>
                  <a:lnTo>
                    <a:pt x="41668" y="35560"/>
                  </a:lnTo>
                  <a:lnTo>
                    <a:pt x="44030" y="34290"/>
                  </a:lnTo>
                  <a:lnTo>
                    <a:pt x="44157" y="38100"/>
                  </a:lnTo>
                  <a:lnTo>
                    <a:pt x="41097" y="38100"/>
                  </a:lnTo>
                  <a:lnTo>
                    <a:pt x="44386" y="40640"/>
                  </a:lnTo>
                  <a:lnTo>
                    <a:pt x="44970" y="36830"/>
                  </a:lnTo>
                  <a:lnTo>
                    <a:pt x="45313" y="40576"/>
                  </a:lnTo>
                  <a:lnTo>
                    <a:pt x="44907" y="41910"/>
                  </a:lnTo>
                  <a:lnTo>
                    <a:pt x="46570" y="39370"/>
                  </a:lnTo>
                  <a:lnTo>
                    <a:pt x="47409" y="38100"/>
                  </a:lnTo>
                  <a:lnTo>
                    <a:pt x="46596" y="41910"/>
                  </a:lnTo>
                  <a:lnTo>
                    <a:pt x="49149" y="39370"/>
                  </a:lnTo>
                  <a:lnTo>
                    <a:pt x="50088" y="43180"/>
                  </a:lnTo>
                  <a:lnTo>
                    <a:pt x="47561" y="44450"/>
                  </a:lnTo>
                  <a:lnTo>
                    <a:pt x="50495" y="44450"/>
                  </a:lnTo>
                  <a:lnTo>
                    <a:pt x="50711" y="45212"/>
                  </a:lnTo>
                  <a:lnTo>
                    <a:pt x="50812" y="44450"/>
                  </a:lnTo>
                  <a:lnTo>
                    <a:pt x="52273" y="41910"/>
                  </a:lnTo>
                  <a:lnTo>
                    <a:pt x="55499" y="43180"/>
                  </a:lnTo>
                  <a:lnTo>
                    <a:pt x="52273" y="45720"/>
                  </a:lnTo>
                  <a:lnTo>
                    <a:pt x="52324" y="46990"/>
                  </a:lnTo>
                  <a:lnTo>
                    <a:pt x="54470" y="46990"/>
                  </a:lnTo>
                  <a:lnTo>
                    <a:pt x="57365" y="44450"/>
                  </a:lnTo>
                  <a:lnTo>
                    <a:pt x="58559" y="45720"/>
                  </a:lnTo>
                  <a:lnTo>
                    <a:pt x="58407" y="46774"/>
                  </a:lnTo>
                  <a:lnTo>
                    <a:pt x="61048" y="45720"/>
                  </a:lnTo>
                  <a:lnTo>
                    <a:pt x="63271" y="49530"/>
                  </a:lnTo>
                  <a:lnTo>
                    <a:pt x="67119" y="46990"/>
                  </a:lnTo>
                  <a:lnTo>
                    <a:pt x="67119" y="47891"/>
                  </a:lnTo>
                  <a:lnTo>
                    <a:pt x="67500" y="46990"/>
                  </a:lnTo>
                  <a:lnTo>
                    <a:pt x="67919" y="45720"/>
                  </a:lnTo>
                  <a:lnTo>
                    <a:pt x="68338" y="44450"/>
                  </a:lnTo>
                  <a:lnTo>
                    <a:pt x="69037" y="43180"/>
                  </a:lnTo>
                  <a:lnTo>
                    <a:pt x="70104" y="44450"/>
                  </a:lnTo>
                  <a:lnTo>
                    <a:pt x="71081" y="43180"/>
                  </a:lnTo>
                  <a:lnTo>
                    <a:pt x="72059" y="41910"/>
                  </a:lnTo>
                  <a:lnTo>
                    <a:pt x="71297" y="44450"/>
                  </a:lnTo>
                  <a:lnTo>
                    <a:pt x="70700" y="44450"/>
                  </a:lnTo>
                  <a:lnTo>
                    <a:pt x="70192" y="45720"/>
                  </a:lnTo>
                  <a:lnTo>
                    <a:pt x="71107" y="45720"/>
                  </a:lnTo>
                  <a:lnTo>
                    <a:pt x="70662" y="48196"/>
                  </a:lnTo>
                  <a:lnTo>
                    <a:pt x="71323" y="47980"/>
                  </a:lnTo>
                  <a:lnTo>
                    <a:pt x="71831" y="50800"/>
                  </a:lnTo>
                  <a:lnTo>
                    <a:pt x="69964" y="49530"/>
                  </a:lnTo>
                  <a:lnTo>
                    <a:pt x="69303" y="54610"/>
                  </a:lnTo>
                  <a:lnTo>
                    <a:pt x="68643" y="48260"/>
                  </a:lnTo>
                  <a:lnTo>
                    <a:pt x="67652" y="54610"/>
                  </a:lnTo>
                  <a:lnTo>
                    <a:pt x="70434" y="57150"/>
                  </a:lnTo>
                  <a:lnTo>
                    <a:pt x="72148" y="54610"/>
                  </a:lnTo>
                  <a:lnTo>
                    <a:pt x="74879" y="57150"/>
                  </a:lnTo>
                  <a:lnTo>
                    <a:pt x="76517" y="55880"/>
                  </a:lnTo>
                  <a:lnTo>
                    <a:pt x="75984" y="54610"/>
                  </a:lnTo>
                  <a:lnTo>
                    <a:pt x="77609" y="53340"/>
                  </a:lnTo>
                  <a:lnTo>
                    <a:pt x="83832" y="52070"/>
                  </a:lnTo>
                  <a:lnTo>
                    <a:pt x="77063" y="62230"/>
                  </a:lnTo>
                  <a:lnTo>
                    <a:pt x="82600" y="59690"/>
                  </a:lnTo>
                  <a:lnTo>
                    <a:pt x="84569" y="58420"/>
                  </a:lnTo>
                  <a:lnTo>
                    <a:pt x="87020" y="54610"/>
                  </a:lnTo>
                  <a:lnTo>
                    <a:pt x="88290" y="58420"/>
                  </a:lnTo>
                  <a:lnTo>
                    <a:pt x="85598" y="60960"/>
                  </a:lnTo>
                  <a:lnTo>
                    <a:pt x="88506" y="63500"/>
                  </a:lnTo>
                  <a:lnTo>
                    <a:pt x="89039" y="61353"/>
                  </a:lnTo>
                  <a:lnTo>
                    <a:pt x="89001" y="60960"/>
                  </a:lnTo>
                  <a:lnTo>
                    <a:pt x="89141" y="60960"/>
                  </a:lnTo>
                  <a:lnTo>
                    <a:pt x="90081" y="57150"/>
                  </a:lnTo>
                  <a:lnTo>
                    <a:pt x="92075" y="60960"/>
                  </a:lnTo>
                  <a:lnTo>
                    <a:pt x="93446" y="60960"/>
                  </a:lnTo>
                  <a:lnTo>
                    <a:pt x="92087" y="64770"/>
                  </a:lnTo>
                  <a:lnTo>
                    <a:pt x="95656" y="66040"/>
                  </a:lnTo>
                  <a:lnTo>
                    <a:pt x="100533" y="66040"/>
                  </a:lnTo>
                  <a:lnTo>
                    <a:pt x="104521" y="67310"/>
                  </a:lnTo>
                  <a:lnTo>
                    <a:pt x="103809" y="68580"/>
                  </a:lnTo>
                  <a:lnTo>
                    <a:pt x="102641" y="68580"/>
                  </a:lnTo>
                  <a:lnTo>
                    <a:pt x="102984" y="69850"/>
                  </a:lnTo>
                  <a:lnTo>
                    <a:pt x="108483" y="71120"/>
                  </a:lnTo>
                  <a:lnTo>
                    <a:pt x="112649" y="76200"/>
                  </a:lnTo>
                  <a:lnTo>
                    <a:pt x="115951" y="80010"/>
                  </a:lnTo>
                  <a:lnTo>
                    <a:pt x="119126" y="78740"/>
                  </a:lnTo>
                  <a:lnTo>
                    <a:pt x="119507" y="78740"/>
                  </a:lnTo>
                  <a:lnTo>
                    <a:pt x="121996" y="78740"/>
                  </a:lnTo>
                  <a:lnTo>
                    <a:pt x="121335" y="80010"/>
                  </a:lnTo>
                  <a:lnTo>
                    <a:pt x="120256" y="81280"/>
                  </a:lnTo>
                  <a:lnTo>
                    <a:pt x="124548" y="80010"/>
                  </a:lnTo>
                  <a:lnTo>
                    <a:pt x="131648" y="81280"/>
                  </a:lnTo>
                  <a:lnTo>
                    <a:pt x="133184" y="85090"/>
                  </a:lnTo>
                  <a:lnTo>
                    <a:pt x="132105" y="86360"/>
                  </a:lnTo>
                  <a:lnTo>
                    <a:pt x="133946" y="88900"/>
                  </a:lnTo>
                  <a:lnTo>
                    <a:pt x="138074" y="82550"/>
                  </a:lnTo>
                  <a:lnTo>
                    <a:pt x="138925" y="86360"/>
                  </a:lnTo>
                  <a:lnTo>
                    <a:pt x="138201" y="86360"/>
                  </a:lnTo>
                  <a:lnTo>
                    <a:pt x="142913" y="90170"/>
                  </a:lnTo>
                  <a:lnTo>
                    <a:pt x="150317" y="91440"/>
                  </a:lnTo>
                  <a:lnTo>
                    <a:pt x="151917" y="97790"/>
                  </a:lnTo>
                  <a:lnTo>
                    <a:pt x="154965" y="95250"/>
                  </a:lnTo>
                  <a:lnTo>
                    <a:pt x="156095" y="102870"/>
                  </a:lnTo>
                  <a:lnTo>
                    <a:pt x="159651" y="97790"/>
                  </a:lnTo>
                  <a:lnTo>
                    <a:pt x="161074" y="102870"/>
                  </a:lnTo>
                  <a:lnTo>
                    <a:pt x="159639" y="102870"/>
                  </a:lnTo>
                  <a:lnTo>
                    <a:pt x="162788" y="106680"/>
                  </a:lnTo>
                  <a:lnTo>
                    <a:pt x="163766" y="107950"/>
                  </a:lnTo>
                  <a:lnTo>
                    <a:pt x="166509" y="105410"/>
                  </a:lnTo>
                  <a:lnTo>
                    <a:pt x="168249" y="105410"/>
                  </a:lnTo>
                  <a:lnTo>
                    <a:pt x="166573" y="107950"/>
                  </a:lnTo>
                  <a:lnTo>
                    <a:pt x="170268" y="106680"/>
                  </a:lnTo>
                  <a:lnTo>
                    <a:pt x="169227" y="110490"/>
                  </a:lnTo>
                  <a:lnTo>
                    <a:pt x="170992" y="110490"/>
                  </a:lnTo>
                  <a:lnTo>
                    <a:pt x="170561" y="109220"/>
                  </a:lnTo>
                  <a:lnTo>
                    <a:pt x="170649" y="107950"/>
                  </a:lnTo>
                  <a:lnTo>
                    <a:pt x="174053" y="107950"/>
                  </a:lnTo>
                  <a:lnTo>
                    <a:pt x="175031" y="113030"/>
                  </a:lnTo>
                  <a:lnTo>
                    <a:pt x="174180" y="114300"/>
                  </a:lnTo>
                  <a:lnTo>
                    <a:pt x="180492" y="114300"/>
                  </a:lnTo>
                  <a:lnTo>
                    <a:pt x="180174" y="114808"/>
                  </a:lnTo>
                  <a:lnTo>
                    <a:pt x="181914" y="114300"/>
                  </a:lnTo>
                  <a:lnTo>
                    <a:pt x="176199" y="119380"/>
                  </a:lnTo>
                  <a:lnTo>
                    <a:pt x="180200" y="118110"/>
                  </a:lnTo>
                  <a:lnTo>
                    <a:pt x="180263" y="116840"/>
                  </a:lnTo>
                  <a:lnTo>
                    <a:pt x="181394" y="116840"/>
                  </a:lnTo>
                  <a:lnTo>
                    <a:pt x="181813" y="115570"/>
                  </a:lnTo>
                  <a:lnTo>
                    <a:pt x="181927" y="118110"/>
                  </a:lnTo>
                  <a:lnTo>
                    <a:pt x="184543" y="120650"/>
                  </a:lnTo>
                  <a:lnTo>
                    <a:pt x="186944" y="120650"/>
                  </a:lnTo>
                  <a:lnTo>
                    <a:pt x="185356" y="121920"/>
                  </a:lnTo>
                  <a:lnTo>
                    <a:pt x="188569" y="125730"/>
                  </a:lnTo>
                  <a:lnTo>
                    <a:pt x="193370" y="127000"/>
                  </a:lnTo>
                  <a:lnTo>
                    <a:pt x="197294" y="129540"/>
                  </a:lnTo>
                  <a:lnTo>
                    <a:pt x="196456" y="127000"/>
                  </a:lnTo>
                  <a:lnTo>
                    <a:pt x="198894" y="124460"/>
                  </a:lnTo>
                  <a:lnTo>
                    <a:pt x="200266" y="124460"/>
                  </a:lnTo>
                  <a:lnTo>
                    <a:pt x="200075" y="124993"/>
                  </a:lnTo>
                  <a:lnTo>
                    <a:pt x="201320" y="124460"/>
                  </a:lnTo>
                  <a:lnTo>
                    <a:pt x="202577" y="125730"/>
                  </a:lnTo>
                  <a:lnTo>
                    <a:pt x="200164" y="128270"/>
                  </a:lnTo>
                  <a:lnTo>
                    <a:pt x="198704" y="129540"/>
                  </a:lnTo>
                  <a:lnTo>
                    <a:pt x="201066" y="129540"/>
                  </a:lnTo>
                  <a:lnTo>
                    <a:pt x="201015" y="129921"/>
                  </a:lnTo>
                  <a:lnTo>
                    <a:pt x="200355" y="135890"/>
                  </a:lnTo>
                  <a:lnTo>
                    <a:pt x="203174" y="134734"/>
                  </a:lnTo>
                  <a:lnTo>
                    <a:pt x="206921" y="137160"/>
                  </a:lnTo>
                  <a:lnTo>
                    <a:pt x="209372" y="137160"/>
                  </a:lnTo>
                  <a:lnTo>
                    <a:pt x="212686" y="139700"/>
                  </a:lnTo>
                  <a:lnTo>
                    <a:pt x="214414" y="137160"/>
                  </a:lnTo>
                  <a:lnTo>
                    <a:pt x="215303" y="138430"/>
                  </a:lnTo>
                  <a:lnTo>
                    <a:pt x="217601" y="137160"/>
                  </a:lnTo>
                  <a:lnTo>
                    <a:pt x="219405" y="139700"/>
                  </a:lnTo>
                  <a:lnTo>
                    <a:pt x="220662" y="143510"/>
                  </a:lnTo>
                  <a:lnTo>
                    <a:pt x="223596" y="144780"/>
                  </a:lnTo>
                  <a:lnTo>
                    <a:pt x="226402" y="146050"/>
                  </a:lnTo>
                  <a:lnTo>
                    <a:pt x="225602" y="143510"/>
                  </a:lnTo>
                  <a:lnTo>
                    <a:pt x="227482" y="142240"/>
                  </a:lnTo>
                  <a:lnTo>
                    <a:pt x="226085" y="144780"/>
                  </a:lnTo>
                  <a:lnTo>
                    <a:pt x="229031" y="147320"/>
                  </a:lnTo>
                  <a:lnTo>
                    <a:pt x="226491" y="147320"/>
                  </a:lnTo>
                  <a:lnTo>
                    <a:pt x="230085" y="149860"/>
                  </a:lnTo>
                  <a:lnTo>
                    <a:pt x="231076" y="149860"/>
                  </a:lnTo>
                  <a:lnTo>
                    <a:pt x="236575" y="151130"/>
                  </a:lnTo>
                  <a:lnTo>
                    <a:pt x="236753" y="149860"/>
                  </a:lnTo>
                  <a:lnTo>
                    <a:pt x="236512" y="149860"/>
                  </a:lnTo>
                  <a:lnTo>
                    <a:pt x="237299" y="148590"/>
                  </a:lnTo>
                  <a:lnTo>
                    <a:pt x="238328" y="148590"/>
                  </a:lnTo>
                  <a:lnTo>
                    <a:pt x="238417" y="151130"/>
                  </a:lnTo>
                  <a:lnTo>
                    <a:pt x="237553" y="152400"/>
                  </a:lnTo>
                  <a:lnTo>
                    <a:pt x="244309" y="152400"/>
                  </a:lnTo>
                  <a:lnTo>
                    <a:pt x="243636" y="166370"/>
                  </a:lnTo>
                  <a:lnTo>
                    <a:pt x="250520" y="163880"/>
                  </a:lnTo>
                  <a:lnTo>
                    <a:pt x="255866" y="165100"/>
                  </a:lnTo>
                  <a:lnTo>
                    <a:pt x="257365" y="166370"/>
                  </a:lnTo>
                  <a:lnTo>
                    <a:pt x="253606" y="165100"/>
                  </a:lnTo>
                  <a:lnTo>
                    <a:pt x="253936" y="167640"/>
                  </a:lnTo>
                  <a:lnTo>
                    <a:pt x="260743" y="167640"/>
                  </a:lnTo>
                  <a:lnTo>
                    <a:pt x="260096" y="173990"/>
                  </a:lnTo>
                  <a:lnTo>
                    <a:pt x="265303" y="173990"/>
                  </a:lnTo>
                  <a:lnTo>
                    <a:pt x="263182" y="181610"/>
                  </a:lnTo>
                  <a:lnTo>
                    <a:pt x="275018" y="180340"/>
                  </a:lnTo>
                  <a:lnTo>
                    <a:pt x="275526" y="186690"/>
                  </a:lnTo>
                  <a:lnTo>
                    <a:pt x="276453" y="185420"/>
                  </a:lnTo>
                  <a:lnTo>
                    <a:pt x="278498" y="184150"/>
                  </a:lnTo>
                  <a:lnTo>
                    <a:pt x="277710" y="185420"/>
                  </a:lnTo>
                  <a:lnTo>
                    <a:pt x="278549" y="185420"/>
                  </a:lnTo>
                  <a:lnTo>
                    <a:pt x="284746" y="189230"/>
                  </a:lnTo>
                  <a:lnTo>
                    <a:pt x="289915" y="195580"/>
                  </a:lnTo>
                  <a:lnTo>
                    <a:pt x="294627" y="201930"/>
                  </a:lnTo>
                  <a:lnTo>
                    <a:pt x="299453" y="208280"/>
                  </a:lnTo>
                  <a:lnTo>
                    <a:pt x="302006" y="210820"/>
                  </a:lnTo>
                  <a:lnTo>
                    <a:pt x="307149" y="201930"/>
                  </a:lnTo>
                  <a:lnTo>
                    <a:pt x="307962" y="208280"/>
                  </a:lnTo>
                  <a:lnTo>
                    <a:pt x="304749" y="209550"/>
                  </a:lnTo>
                  <a:lnTo>
                    <a:pt x="313194" y="210820"/>
                  </a:lnTo>
                  <a:lnTo>
                    <a:pt x="316395" y="219710"/>
                  </a:lnTo>
                  <a:lnTo>
                    <a:pt x="324129" y="220980"/>
                  </a:lnTo>
                  <a:lnTo>
                    <a:pt x="323291" y="222250"/>
                  </a:lnTo>
                  <a:lnTo>
                    <a:pt x="322072" y="222250"/>
                  </a:lnTo>
                  <a:lnTo>
                    <a:pt x="321627" y="224790"/>
                  </a:lnTo>
                  <a:lnTo>
                    <a:pt x="326301" y="226060"/>
                  </a:lnTo>
                  <a:lnTo>
                    <a:pt x="327647" y="224790"/>
                  </a:lnTo>
                  <a:lnTo>
                    <a:pt x="328358" y="224790"/>
                  </a:lnTo>
                  <a:lnTo>
                    <a:pt x="326656" y="226060"/>
                  </a:lnTo>
                  <a:lnTo>
                    <a:pt x="326504" y="227330"/>
                  </a:lnTo>
                  <a:lnTo>
                    <a:pt x="326707" y="228600"/>
                  </a:lnTo>
                  <a:lnTo>
                    <a:pt x="331508" y="227330"/>
                  </a:lnTo>
                  <a:lnTo>
                    <a:pt x="330352" y="229870"/>
                  </a:lnTo>
                  <a:lnTo>
                    <a:pt x="330860" y="229870"/>
                  </a:lnTo>
                  <a:lnTo>
                    <a:pt x="332651" y="233680"/>
                  </a:lnTo>
                  <a:lnTo>
                    <a:pt x="333819" y="229870"/>
                  </a:lnTo>
                  <a:lnTo>
                    <a:pt x="334975" y="233680"/>
                  </a:lnTo>
                  <a:lnTo>
                    <a:pt x="338620" y="232410"/>
                  </a:lnTo>
                  <a:lnTo>
                    <a:pt x="339102" y="234823"/>
                  </a:lnTo>
                  <a:lnTo>
                    <a:pt x="338912" y="234899"/>
                  </a:lnTo>
                  <a:lnTo>
                    <a:pt x="338696" y="234950"/>
                  </a:lnTo>
                  <a:lnTo>
                    <a:pt x="338404" y="235153"/>
                  </a:lnTo>
                  <a:lnTo>
                    <a:pt x="338950" y="237312"/>
                  </a:lnTo>
                  <a:lnTo>
                    <a:pt x="339267" y="236220"/>
                  </a:lnTo>
                  <a:lnTo>
                    <a:pt x="339280" y="235432"/>
                  </a:lnTo>
                  <a:lnTo>
                    <a:pt x="339166" y="234950"/>
                  </a:lnTo>
                  <a:lnTo>
                    <a:pt x="342341" y="233680"/>
                  </a:lnTo>
                  <a:lnTo>
                    <a:pt x="341655" y="240030"/>
                  </a:lnTo>
                  <a:lnTo>
                    <a:pt x="345020" y="236220"/>
                  </a:lnTo>
                  <a:lnTo>
                    <a:pt x="341744" y="240030"/>
                  </a:lnTo>
                  <a:lnTo>
                    <a:pt x="346138" y="242570"/>
                  </a:lnTo>
                  <a:lnTo>
                    <a:pt x="347484" y="242570"/>
                  </a:lnTo>
                  <a:lnTo>
                    <a:pt x="348983" y="243840"/>
                  </a:lnTo>
                  <a:lnTo>
                    <a:pt x="347179" y="245110"/>
                  </a:lnTo>
                  <a:lnTo>
                    <a:pt x="348665" y="246380"/>
                  </a:lnTo>
                  <a:lnTo>
                    <a:pt x="350570" y="246380"/>
                  </a:lnTo>
                  <a:lnTo>
                    <a:pt x="351955" y="245110"/>
                  </a:lnTo>
                  <a:lnTo>
                    <a:pt x="350850" y="251460"/>
                  </a:lnTo>
                  <a:lnTo>
                    <a:pt x="360375" y="246380"/>
                  </a:lnTo>
                  <a:lnTo>
                    <a:pt x="357022" y="252730"/>
                  </a:lnTo>
                  <a:lnTo>
                    <a:pt x="363042" y="255270"/>
                  </a:lnTo>
                  <a:lnTo>
                    <a:pt x="367474" y="257454"/>
                  </a:lnTo>
                  <a:lnTo>
                    <a:pt x="365061" y="260350"/>
                  </a:lnTo>
                  <a:lnTo>
                    <a:pt x="369239" y="262470"/>
                  </a:lnTo>
                  <a:lnTo>
                    <a:pt x="368477" y="257962"/>
                  </a:lnTo>
                  <a:lnTo>
                    <a:pt x="372859" y="260350"/>
                  </a:lnTo>
                  <a:lnTo>
                    <a:pt x="370801" y="262699"/>
                  </a:lnTo>
                  <a:lnTo>
                    <a:pt x="374929" y="261620"/>
                  </a:lnTo>
                  <a:lnTo>
                    <a:pt x="377825" y="265430"/>
                  </a:lnTo>
                  <a:lnTo>
                    <a:pt x="378333" y="266700"/>
                  </a:lnTo>
                  <a:lnTo>
                    <a:pt x="375018" y="266700"/>
                  </a:lnTo>
                  <a:lnTo>
                    <a:pt x="380047" y="269240"/>
                  </a:lnTo>
                  <a:lnTo>
                    <a:pt x="381673" y="274320"/>
                  </a:lnTo>
                  <a:lnTo>
                    <a:pt x="386486" y="275551"/>
                  </a:lnTo>
                  <a:lnTo>
                    <a:pt x="387616" y="271780"/>
                  </a:lnTo>
                  <a:lnTo>
                    <a:pt x="393065" y="272961"/>
                  </a:lnTo>
                  <a:lnTo>
                    <a:pt x="393547" y="272961"/>
                  </a:lnTo>
                  <a:lnTo>
                    <a:pt x="414197" y="272961"/>
                  </a:lnTo>
                  <a:lnTo>
                    <a:pt x="414528" y="271780"/>
                  </a:lnTo>
                  <a:lnTo>
                    <a:pt x="414870" y="270510"/>
                  </a:lnTo>
                  <a:lnTo>
                    <a:pt x="415226" y="269240"/>
                  </a:lnTo>
                  <a:close/>
                </a:path>
                <a:path w="1559560" h="434975">
                  <a:moveTo>
                    <a:pt x="418934" y="300113"/>
                  </a:moveTo>
                  <a:lnTo>
                    <a:pt x="418642" y="299516"/>
                  </a:lnTo>
                  <a:lnTo>
                    <a:pt x="418325" y="298767"/>
                  </a:lnTo>
                  <a:lnTo>
                    <a:pt x="417563" y="298627"/>
                  </a:lnTo>
                  <a:lnTo>
                    <a:pt x="417690" y="299580"/>
                  </a:lnTo>
                  <a:lnTo>
                    <a:pt x="418223" y="299961"/>
                  </a:lnTo>
                  <a:lnTo>
                    <a:pt x="418934" y="300113"/>
                  </a:lnTo>
                  <a:close/>
                </a:path>
                <a:path w="1559560" h="434975">
                  <a:moveTo>
                    <a:pt x="420916" y="300139"/>
                  </a:moveTo>
                  <a:lnTo>
                    <a:pt x="419519" y="300215"/>
                  </a:lnTo>
                  <a:lnTo>
                    <a:pt x="418947" y="300113"/>
                  </a:lnTo>
                  <a:lnTo>
                    <a:pt x="419315" y="300812"/>
                  </a:lnTo>
                  <a:lnTo>
                    <a:pt x="419696" y="301282"/>
                  </a:lnTo>
                  <a:lnTo>
                    <a:pt x="420916" y="300139"/>
                  </a:lnTo>
                  <a:close/>
                </a:path>
                <a:path w="1559560" h="434975">
                  <a:moveTo>
                    <a:pt x="427062" y="284480"/>
                  </a:moveTo>
                  <a:lnTo>
                    <a:pt x="425018" y="283210"/>
                  </a:lnTo>
                  <a:lnTo>
                    <a:pt x="425094" y="284302"/>
                  </a:lnTo>
                  <a:lnTo>
                    <a:pt x="425145" y="284480"/>
                  </a:lnTo>
                  <a:lnTo>
                    <a:pt x="427062" y="284480"/>
                  </a:lnTo>
                  <a:close/>
                </a:path>
                <a:path w="1559560" h="434975">
                  <a:moveTo>
                    <a:pt x="434022" y="316318"/>
                  </a:moveTo>
                  <a:lnTo>
                    <a:pt x="432168" y="315544"/>
                  </a:lnTo>
                  <a:lnTo>
                    <a:pt x="431825" y="317588"/>
                  </a:lnTo>
                  <a:lnTo>
                    <a:pt x="434022" y="316318"/>
                  </a:lnTo>
                  <a:close/>
                </a:path>
                <a:path w="1559560" h="434975">
                  <a:moveTo>
                    <a:pt x="437629" y="298450"/>
                  </a:moveTo>
                  <a:lnTo>
                    <a:pt x="436448" y="297548"/>
                  </a:lnTo>
                  <a:lnTo>
                    <a:pt x="435914" y="299212"/>
                  </a:lnTo>
                  <a:lnTo>
                    <a:pt x="437629" y="298450"/>
                  </a:lnTo>
                  <a:close/>
                </a:path>
                <a:path w="1559560" h="434975">
                  <a:moveTo>
                    <a:pt x="441058" y="296786"/>
                  </a:moveTo>
                  <a:lnTo>
                    <a:pt x="438848" y="295910"/>
                  </a:lnTo>
                  <a:lnTo>
                    <a:pt x="440385" y="296646"/>
                  </a:lnTo>
                  <a:lnTo>
                    <a:pt x="441058" y="296786"/>
                  </a:lnTo>
                  <a:close/>
                </a:path>
                <a:path w="1559560" h="434975">
                  <a:moveTo>
                    <a:pt x="446582" y="331876"/>
                  </a:moveTo>
                  <a:lnTo>
                    <a:pt x="446430" y="331470"/>
                  </a:lnTo>
                  <a:lnTo>
                    <a:pt x="445871" y="332740"/>
                  </a:lnTo>
                  <a:lnTo>
                    <a:pt x="446582" y="331876"/>
                  </a:lnTo>
                  <a:close/>
                </a:path>
                <a:path w="1559560" h="434975">
                  <a:moveTo>
                    <a:pt x="452742" y="314617"/>
                  </a:moveTo>
                  <a:lnTo>
                    <a:pt x="451434" y="315633"/>
                  </a:lnTo>
                  <a:lnTo>
                    <a:pt x="452742" y="314617"/>
                  </a:lnTo>
                  <a:close/>
                </a:path>
                <a:path w="1559560" h="434975">
                  <a:moveTo>
                    <a:pt x="453504" y="313905"/>
                  </a:moveTo>
                  <a:lnTo>
                    <a:pt x="452348" y="313220"/>
                  </a:lnTo>
                  <a:lnTo>
                    <a:pt x="452729" y="314553"/>
                  </a:lnTo>
                  <a:lnTo>
                    <a:pt x="453504" y="313905"/>
                  </a:lnTo>
                  <a:close/>
                </a:path>
                <a:path w="1559560" h="434975">
                  <a:moveTo>
                    <a:pt x="464489" y="333349"/>
                  </a:moveTo>
                  <a:lnTo>
                    <a:pt x="464464" y="333222"/>
                  </a:lnTo>
                  <a:lnTo>
                    <a:pt x="464439" y="333375"/>
                  </a:lnTo>
                  <a:close/>
                </a:path>
                <a:path w="1559560" h="434975">
                  <a:moveTo>
                    <a:pt x="472884" y="346214"/>
                  </a:moveTo>
                  <a:lnTo>
                    <a:pt x="472401" y="346443"/>
                  </a:lnTo>
                  <a:lnTo>
                    <a:pt x="472528" y="346710"/>
                  </a:lnTo>
                  <a:lnTo>
                    <a:pt x="472884" y="346214"/>
                  </a:lnTo>
                  <a:close/>
                </a:path>
                <a:path w="1559560" h="434975">
                  <a:moveTo>
                    <a:pt x="474548" y="345440"/>
                  </a:moveTo>
                  <a:lnTo>
                    <a:pt x="474383" y="344170"/>
                  </a:lnTo>
                  <a:lnTo>
                    <a:pt x="472884" y="346214"/>
                  </a:lnTo>
                  <a:lnTo>
                    <a:pt x="474548" y="345440"/>
                  </a:lnTo>
                  <a:close/>
                </a:path>
                <a:path w="1559560" h="434975">
                  <a:moveTo>
                    <a:pt x="474726" y="344170"/>
                  </a:moveTo>
                  <a:lnTo>
                    <a:pt x="474129" y="342900"/>
                  </a:lnTo>
                  <a:lnTo>
                    <a:pt x="473824" y="344170"/>
                  </a:lnTo>
                  <a:lnTo>
                    <a:pt x="474383" y="344170"/>
                  </a:lnTo>
                  <a:lnTo>
                    <a:pt x="474726" y="344170"/>
                  </a:lnTo>
                  <a:close/>
                </a:path>
                <a:path w="1559560" h="434975">
                  <a:moveTo>
                    <a:pt x="475462" y="360794"/>
                  </a:moveTo>
                  <a:lnTo>
                    <a:pt x="475310" y="361010"/>
                  </a:lnTo>
                  <a:lnTo>
                    <a:pt x="475170" y="361264"/>
                  </a:lnTo>
                  <a:lnTo>
                    <a:pt x="475145" y="361569"/>
                  </a:lnTo>
                  <a:lnTo>
                    <a:pt x="475272" y="361429"/>
                  </a:lnTo>
                  <a:lnTo>
                    <a:pt x="475373" y="361137"/>
                  </a:lnTo>
                  <a:lnTo>
                    <a:pt x="475462" y="360794"/>
                  </a:lnTo>
                  <a:close/>
                </a:path>
                <a:path w="1559560" h="434975">
                  <a:moveTo>
                    <a:pt x="482231" y="365620"/>
                  </a:moveTo>
                  <a:lnTo>
                    <a:pt x="482155" y="363220"/>
                  </a:lnTo>
                  <a:lnTo>
                    <a:pt x="480352" y="364490"/>
                  </a:lnTo>
                  <a:lnTo>
                    <a:pt x="481698" y="365760"/>
                  </a:lnTo>
                  <a:lnTo>
                    <a:pt x="482231" y="365620"/>
                  </a:lnTo>
                  <a:close/>
                </a:path>
                <a:path w="1559560" h="434975">
                  <a:moveTo>
                    <a:pt x="487451" y="355600"/>
                  </a:moveTo>
                  <a:lnTo>
                    <a:pt x="486930" y="355600"/>
                  </a:lnTo>
                  <a:lnTo>
                    <a:pt x="486981" y="355790"/>
                  </a:lnTo>
                  <a:lnTo>
                    <a:pt x="487451" y="355600"/>
                  </a:lnTo>
                  <a:close/>
                </a:path>
                <a:path w="1559560" h="434975">
                  <a:moveTo>
                    <a:pt x="488746" y="377494"/>
                  </a:moveTo>
                  <a:lnTo>
                    <a:pt x="487654" y="378206"/>
                  </a:lnTo>
                  <a:lnTo>
                    <a:pt x="488124" y="377964"/>
                  </a:lnTo>
                  <a:lnTo>
                    <a:pt x="488442" y="377736"/>
                  </a:lnTo>
                  <a:lnTo>
                    <a:pt x="488734" y="377532"/>
                  </a:lnTo>
                  <a:close/>
                </a:path>
                <a:path w="1559560" h="434975">
                  <a:moveTo>
                    <a:pt x="492671" y="387350"/>
                  </a:moveTo>
                  <a:lnTo>
                    <a:pt x="492023" y="385356"/>
                  </a:lnTo>
                  <a:lnTo>
                    <a:pt x="490778" y="386080"/>
                  </a:lnTo>
                  <a:lnTo>
                    <a:pt x="492671" y="387350"/>
                  </a:lnTo>
                  <a:close/>
                </a:path>
                <a:path w="1559560" h="434975">
                  <a:moveTo>
                    <a:pt x="492975" y="384810"/>
                  </a:moveTo>
                  <a:lnTo>
                    <a:pt x="491845" y="384810"/>
                  </a:lnTo>
                  <a:lnTo>
                    <a:pt x="492023" y="385356"/>
                  </a:lnTo>
                  <a:lnTo>
                    <a:pt x="492975" y="384810"/>
                  </a:lnTo>
                  <a:close/>
                </a:path>
                <a:path w="1559560" h="434975">
                  <a:moveTo>
                    <a:pt x="499859" y="366560"/>
                  </a:moveTo>
                  <a:lnTo>
                    <a:pt x="498373" y="366407"/>
                  </a:lnTo>
                  <a:lnTo>
                    <a:pt x="498005" y="366395"/>
                  </a:lnTo>
                  <a:lnTo>
                    <a:pt x="498055" y="367982"/>
                  </a:lnTo>
                  <a:lnTo>
                    <a:pt x="499567" y="368909"/>
                  </a:lnTo>
                  <a:lnTo>
                    <a:pt x="499313" y="366903"/>
                  </a:lnTo>
                  <a:lnTo>
                    <a:pt x="499859" y="366560"/>
                  </a:lnTo>
                  <a:close/>
                </a:path>
                <a:path w="1559560" h="434975">
                  <a:moveTo>
                    <a:pt x="500557" y="378460"/>
                  </a:moveTo>
                  <a:lnTo>
                    <a:pt x="499059" y="377621"/>
                  </a:lnTo>
                  <a:lnTo>
                    <a:pt x="500557" y="378460"/>
                  </a:lnTo>
                  <a:close/>
                </a:path>
                <a:path w="1559560" h="434975">
                  <a:moveTo>
                    <a:pt x="500672" y="375920"/>
                  </a:moveTo>
                  <a:lnTo>
                    <a:pt x="498297" y="377190"/>
                  </a:lnTo>
                  <a:lnTo>
                    <a:pt x="499059" y="377621"/>
                  </a:lnTo>
                  <a:lnTo>
                    <a:pt x="500672" y="375920"/>
                  </a:lnTo>
                  <a:close/>
                </a:path>
                <a:path w="1559560" h="434975">
                  <a:moveTo>
                    <a:pt x="503364" y="400418"/>
                  </a:moveTo>
                  <a:lnTo>
                    <a:pt x="502932" y="400240"/>
                  </a:lnTo>
                  <a:lnTo>
                    <a:pt x="502754" y="400621"/>
                  </a:lnTo>
                  <a:lnTo>
                    <a:pt x="503364" y="400418"/>
                  </a:lnTo>
                  <a:close/>
                </a:path>
                <a:path w="1559560" h="434975">
                  <a:moveTo>
                    <a:pt x="504342" y="400075"/>
                  </a:moveTo>
                  <a:lnTo>
                    <a:pt x="503364" y="400418"/>
                  </a:lnTo>
                  <a:lnTo>
                    <a:pt x="503618" y="400519"/>
                  </a:lnTo>
                  <a:lnTo>
                    <a:pt x="504342" y="400075"/>
                  </a:lnTo>
                  <a:close/>
                </a:path>
                <a:path w="1559560" h="434975">
                  <a:moveTo>
                    <a:pt x="504634" y="396341"/>
                  </a:moveTo>
                  <a:lnTo>
                    <a:pt x="502704" y="396824"/>
                  </a:lnTo>
                  <a:lnTo>
                    <a:pt x="503072" y="397675"/>
                  </a:lnTo>
                  <a:lnTo>
                    <a:pt x="502323" y="399986"/>
                  </a:lnTo>
                  <a:lnTo>
                    <a:pt x="502932" y="400240"/>
                  </a:lnTo>
                  <a:lnTo>
                    <a:pt x="504634" y="396341"/>
                  </a:lnTo>
                  <a:close/>
                </a:path>
                <a:path w="1559560" h="434975">
                  <a:moveTo>
                    <a:pt x="504710" y="378802"/>
                  </a:moveTo>
                  <a:lnTo>
                    <a:pt x="503123" y="376402"/>
                  </a:lnTo>
                  <a:lnTo>
                    <a:pt x="504456" y="379349"/>
                  </a:lnTo>
                  <a:lnTo>
                    <a:pt x="504710" y="378802"/>
                  </a:lnTo>
                  <a:close/>
                </a:path>
                <a:path w="1559560" h="434975">
                  <a:moveTo>
                    <a:pt x="505269" y="399503"/>
                  </a:moveTo>
                  <a:lnTo>
                    <a:pt x="504355" y="400062"/>
                  </a:lnTo>
                  <a:lnTo>
                    <a:pt x="504571" y="399986"/>
                  </a:lnTo>
                  <a:lnTo>
                    <a:pt x="504863" y="399808"/>
                  </a:lnTo>
                  <a:lnTo>
                    <a:pt x="505269" y="399503"/>
                  </a:lnTo>
                  <a:close/>
                </a:path>
                <a:path w="1559560" h="434975">
                  <a:moveTo>
                    <a:pt x="505993" y="376897"/>
                  </a:moveTo>
                  <a:lnTo>
                    <a:pt x="505714" y="376656"/>
                  </a:lnTo>
                  <a:lnTo>
                    <a:pt x="504710" y="378802"/>
                  </a:lnTo>
                  <a:lnTo>
                    <a:pt x="505396" y="379831"/>
                  </a:lnTo>
                  <a:lnTo>
                    <a:pt x="505993" y="376897"/>
                  </a:lnTo>
                  <a:close/>
                </a:path>
                <a:path w="1559560" h="434975">
                  <a:moveTo>
                    <a:pt x="506933" y="372364"/>
                  </a:moveTo>
                  <a:lnTo>
                    <a:pt x="505993" y="376897"/>
                  </a:lnTo>
                  <a:lnTo>
                    <a:pt x="506818" y="377596"/>
                  </a:lnTo>
                  <a:lnTo>
                    <a:pt x="506933" y="372364"/>
                  </a:lnTo>
                  <a:close/>
                </a:path>
                <a:path w="1559560" h="434975">
                  <a:moveTo>
                    <a:pt x="508190" y="402234"/>
                  </a:moveTo>
                  <a:lnTo>
                    <a:pt x="507542" y="402615"/>
                  </a:lnTo>
                  <a:lnTo>
                    <a:pt x="507174" y="402729"/>
                  </a:lnTo>
                  <a:lnTo>
                    <a:pt x="506882" y="402640"/>
                  </a:lnTo>
                  <a:lnTo>
                    <a:pt x="507365" y="402971"/>
                  </a:lnTo>
                  <a:lnTo>
                    <a:pt x="507746" y="402729"/>
                  </a:lnTo>
                  <a:lnTo>
                    <a:pt x="508063" y="402488"/>
                  </a:lnTo>
                  <a:lnTo>
                    <a:pt x="508190" y="402234"/>
                  </a:lnTo>
                  <a:close/>
                </a:path>
                <a:path w="1559560" h="434975">
                  <a:moveTo>
                    <a:pt x="512241" y="400050"/>
                  </a:moveTo>
                  <a:lnTo>
                    <a:pt x="511390" y="400939"/>
                  </a:lnTo>
                  <a:lnTo>
                    <a:pt x="512229" y="402590"/>
                  </a:lnTo>
                  <a:lnTo>
                    <a:pt x="512241" y="400050"/>
                  </a:lnTo>
                  <a:close/>
                </a:path>
                <a:path w="1559560" h="434975">
                  <a:moveTo>
                    <a:pt x="512432" y="409981"/>
                  </a:moveTo>
                  <a:lnTo>
                    <a:pt x="511835" y="409803"/>
                  </a:lnTo>
                  <a:lnTo>
                    <a:pt x="512013" y="410222"/>
                  </a:lnTo>
                  <a:lnTo>
                    <a:pt x="512165" y="410108"/>
                  </a:lnTo>
                  <a:lnTo>
                    <a:pt x="512305" y="410032"/>
                  </a:lnTo>
                  <a:lnTo>
                    <a:pt x="512432" y="409981"/>
                  </a:lnTo>
                  <a:close/>
                </a:path>
                <a:path w="1559560" h="434975">
                  <a:moveTo>
                    <a:pt x="512572" y="423265"/>
                  </a:moveTo>
                  <a:lnTo>
                    <a:pt x="512102" y="421678"/>
                  </a:lnTo>
                  <a:lnTo>
                    <a:pt x="512140" y="423583"/>
                  </a:lnTo>
                  <a:lnTo>
                    <a:pt x="512572" y="423265"/>
                  </a:lnTo>
                  <a:close/>
                </a:path>
                <a:path w="1559560" h="434975">
                  <a:moveTo>
                    <a:pt x="513003" y="410146"/>
                  </a:moveTo>
                  <a:lnTo>
                    <a:pt x="512864" y="409968"/>
                  </a:lnTo>
                  <a:lnTo>
                    <a:pt x="512711" y="409829"/>
                  </a:lnTo>
                  <a:lnTo>
                    <a:pt x="512419" y="409968"/>
                  </a:lnTo>
                  <a:lnTo>
                    <a:pt x="513003" y="410146"/>
                  </a:lnTo>
                  <a:close/>
                </a:path>
                <a:path w="1559560" h="434975">
                  <a:moveTo>
                    <a:pt x="514235" y="410489"/>
                  </a:moveTo>
                  <a:lnTo>
                    <a:pt x="513003" y="410146"/>
                  </a:lnTo>
                  <a:lnTo>
                    <a:pt x="513219" y="410425"/>
                  </a:lnTo>
                  <a:lnTo>
                    <a:pt x="513422" y="410819"/>
                  </a:lnTo>
                  <a:lnTo>
                    <a:pt x="514235" y="410489"/>
                  </a:lnTo>
                  <a:close/>
                </a:path>
                <a:path w="1559560" h="434975">
                  <a:moveTo>
                    <a:pt x="514604" y="408940"/>
                  </a:moveTo>
                  <a:lnTo>
                    <a:pt x="512762" y="408025"/>
                  </a:lnTo>
                  <a:lnTo>
                    <a:pt x="512025" y="408940"/>
                  </a:lnTo>
                  <a:lnTo>
                    <a:pt x="514604" y="408940"/>
                  </a:lnTo>
                  <a:close/>
                </a:path>
                <a:path w="1559560" h="434975">
                  <a:moveTo>
                    <a:pt x="514985" y="398780"/>
                  </a:moveTo>
                  <a:lnTo>
                    <a:pt x="510578" y="398780"/>
                  </a:lnTo>
                  <a:lnTo>
                    <a:pt x="511124" y="397510"/>
                  </a:lnTo>
                  <a:lnTo>
                    <a:pt x="512787" y="396240"/>
                  </a:lnTo>
                  <a:lnTo>
                    <a:pt x="514057" y="396240"/>
                  </a:lnTo>
                  <a:lnTo>
                    <a:pt x="514616" y="393700"/>
                  </a:lnTo>
                  <a:lnTo>
                    <a:pt x="511860" y="396240"/>
                  </a:lnTo>
                  <a:lnTo>
                    <a:pt x="512775" y="393700"/>
                  </a:lnTo>
                  <a:lnTo>
                    <a:pt x="512953" y="392430"/>
                  </a:lnTo>
                  <a:lnTo>
                    <a:pt x="512229" y="392430"/>
                  </a:lnTo>
                  <a:lnTo>
                    <a:pt x="513499" y="389890"/>
                  </a:lnTo>
                  <a:lnTo>
                    <a:pt x="513676" y="391160"/>
                  </a:lnTo>
                  <a:lnTo>
                    <a:pt x="513676" y="387350"/>
                  </a:lnTo>
                  <a:lnTo>
                    <a:pt x="507987" y="389890"/>
                  </a:lnTo>
                  <a:lnTo>
                    <a:pt x="508596" y="388620"/>
                  </a:lnTo>
                  <a:lnTo>
                    <a:pt x="509803" y="386080"/>
                  </a:lnTo>
                  <a:lnTo>
                    <a:pt x="510171" y="386080"/>
                  </a:lnTo>
                  <a:lnTo>
                    <a:pt x="506310" y="384810"/>
                  </a:lnTo>
                  <a:lnTo>
                    <a:pt x="507441" y="388620"/>
                  </a:lnTo>
                  <a:lnTo>
                    <a:pt x="502500" y="388620"/>
                  </a:lnTo>
                  <a:lnTo>
                    <a:pt x="507212" y="381000"/>
                  </a:lnTo>
                  <a:lnTo>
                    <a:pt x="504482" y="383540"/>
                  </a:lnTo>
                  <a:lnTo>
                    <a:pt x="503961" y="382358"/>
                  </a:lnTo>
                  <a:lnTo>
                    <a:pt x="501929" y="383540"/>
                  </a:lnTo>
                  <a:lnTo>
                    <a:pt x="502500" y="381152"/>
                  </a:lnTo>
                  <a:lnTo>
                    <a:pt x="503999" y="382193"/>
                  </a:lnTo>
                  <a:lnTo>
                    <a:pt x="505015" y="381000"/>
                  </a:lnTo>
                  <a:lnTo>
                    <a:pt x="502526" y="381000"/>
                  </a:lnTo>
                  <a:lnTo>
                    <a:pt x="502831" y="379730"/>
                  </a:lnTo>
                  <a:lnTo>
                    <a:pt x="497078" y="379730"/>
                  </a:lnTo>
                  <a:lnTo>
                    <a:pt x="498957" y="377736"/>
                  </a:lnTo>
                  <a:lnTo>
                    <a:pt x="497776" y="377190"/>
                  </a:lnTo>
                  <a:lnTo>
                    <a:pt x="500291" y="374650"/>
                  </a:lnTo>
                  <a:lnTo>
                    <a:pt x="501548" y="373380"/>
                  </a:lnTo>
                  <a:lnTo>
                    <a:pt x="498602" y="374586"/>
                  </a:lnTo>
                  <a:lnTo>
                    <a:pt x="495325" y="375920"/>
                  </a:lnTo>
                  <a:lnTo>
                    <a:pt x="495642" y="374650"/>
                  </a:lnTo>
                  <a:lnTo>
                    <a:pt x="495960" y="373380"/>
                  </a:lnTo>
                  <a:lnTo>
                    <a:pt x="498525" y="372110"/>
                  </a:lnTo>
                  <a:lnTo>
                    <a:pt x="498589" y="374586"/>
                  </a:lnTo>
                  <a:lnTo>
                    <a:pt x="499021" y="372110"/>
                  </a:lnTo>
                  <a:lnTo>
                    <a:pt x="499237" y="370840"/>
                  </a:lnTo>
                  <a:lnTo>
                    <a:pt x="494817" y="373380"/>
                  </a:lnTo>
                  <a:lnTo>
                    <a:pt x="497535" y="367030"/>
                  </a:lnTo>
                  <a:lnTo>
                    <a:pt x="495757" y="367030"/>
                  </a:lnTo>
                  <a:lnTo>
                    <a:pt x="492798" y="369570"/>
                  </a:lnTo>
                  <a:lnTo>
                    <a:pt x="492404" y="367030"/>
                  </a:lnTo>
                  <a:lnTo>
                    <a:pt x="492201" y="365760"/>
                  </a:lnTo>
                  <a:lnTo>
                    <a:pt x="489407" y="364490"/>
                  </a:lnTo>
                  <a:lnTo>
                    <a:pt x="490499" y="363220"/>
                  </a:lnTo>
                  <a:lnTo>
                    <a:pt x="487578" y="358140"/>
                  </a:lnTo>
                  <a:lnTo>
                    <a:pt x="486981" y="355790"/>
                  </a:lnTo>
                  <a:lnTo>
                    <a:pt x="484225" y="356870"/>
                  </a:lnTo>
                  <a:lnTo>
                    <a:pt x="483628" y="355600"/>
                  </a:lnTo>
                  <a:lnTo>
                    <a:pt x="483031" y="354330"/>
                  </a:lnTo>
                  <a:lnTo>
                    <a:pt x="481164" y="354330"/>
                  </a:lnTo>
                  <a:lnTo>
                    <a:pt x="482955" y="353060"/>
                  </a:lnTo>
                  <a:lnTo>
                    <a:pt x="483857" y="351790"/>
                  </a:lnTo>
                  <a:lnTo>
                    <a:pt x="485317" y="351790"/>
                  </a:lnTo>
                  <a:lnTo>
                    <a:pt x="484111" y="350520"/>
                  </a:lnTo>
                  <a:lnTo>
                    <a:pt x="482892" y="351790"/>
                  </a:lnTo>
                  <a:lnTo>
                    <a:pt x="482041" y="351790"/>
                  </a:lnTo>
                  <a:lnTo>
                    <a:pt x="480936" y="350520"/>
                  </a:lnTo>
                  <a:lnTo>
                    <a:pt x="483400" y="349250"/>
                  </a:lnTo>
                  <a:lnTo>
                    <a:pt x="481672" y="347980"/>
                  </a:lnTo>
                  <a:lnTo>
                    <a:pt x="477685" y="347980"/>
                  </a:lnTo>
                  <a:lnTo>
                    <a:pt x="477012" y="344170"/>
                  </a:lnTo>
                  <a:lnTo>
                    <a:pt x="474903" y="345440"/>
                  </a:lnTo>
                  <a:lnTo>
                    <a:pt x="473113" y="350520"/>
                  </a:lnTo>
                  <a:lnTo>
                    <a:pt x="469544" y="349250"/>
                  </a:lnTo>
                  <a:lnTo>
                    <a:pt x="470547" y="349250"/>
                  </a:lnTo>
                  <a:lnTo>
                    <a:pt x="472325" y="346710"/>
                  </a:lnTo>
                  <a:lnTo>
                    <a:pt x="471843" y="346710"/>
                  </a:lnTo>
                  <a:lnTo>
                    <a:pt x="472401" y="346443"/>
                  </a:lnTo>
                  <a:lnTo>
                    <a:pt x="471932" y="345440"/>
                  </a:lnTo>
                  <a:lnTo>
                    <a:pt x="473481" y="344170"/>
                  </a:lnTo>
                  <a:lnTo>
                    <a:pt x="472452" y="344170"/>
                  </a:lnTo>
                  <a:lnTo>
                    <a:pt x="473786" y="342900"/>
                  </a:lnTo>
                  <a:lnTo>
                    <a:pt x="474129" y="342900"/>
                  </a:lnTo>
                  <a:lnTo>
                    <a:pt x="474065" y="341630"/>
                  </a:lnTo>
                  <a:lnTo>
                    <a:pt x="474002" y="340385"/>
                  </a:lnTo>
                  <a:lnTo>
                    <a:pt x="472744" y="341630"/>
                  </a:lnTo>
                  <a:lnTo>
                    <a:pt x="471906" y="340360"/>
                  </a:lnTo>
                  <a:lnTo>
                    <a:pt x="470154" y="339090"/>
                  </a:lnTo>
                  <a:lnTo>
                    <a:pt x="473189" y="339090"/>
                  </a:lnTo>
                  <a:lnTo>
                    <a:pt x="473113" y="337820"/>
                  </a:lnTo>
                  <a:lnTo>
                    <a:pt x="473024" y="336550"/>
                  </a:lnTo>
                  <a:lnTo>
                    <a:pt x="471563" y="337820"/>
                  </a:lnTo>
                  <a:lnTo>
                    <a:pt x="471589" y="336550"/>
                  </a:lnTo>
                  <a:lnTo>
                    <a:pt x="471614" y="335280"/>
                  </a:lnTo>
                  <a:lnTo>
                    <a:pt x="469290" y="336550"/>
                  </a:lnTo>
                  <a:lnTo>
                    <a:pt x="468820" y="336550"/>
                  </a:lnTo>
                  <a:lnTo>
                    <a:pt x="469798" y="335280"/>
                  </a:lnTo>
                  <a:lnTo>
                    <a:pt x="468363" y="335280"/>
                  </a:lnTo>
                  <a:lnTo>
                    <a:pt x="467766" y="334010"/>
                  </a:lnTo>
                  <a:lnTo>
                    <a:pt x="465950" y="330200"/>
                  </a:lnTo>
                  <a:lnTo>
                    <a:pt x="464489" y="334010"/>
                  </a:lnTo>
                  <a:lnTo>
                    <a:pt x="464312" y="334010"/>
                  </a:lnTo>
                  <a:lnTo>
                    <a:pt x="459257" y="332740"/>
                  </a:lnTo>
                  <a:lnTo>
                    <a:pt x="459473" y="330200"/>
                  </a:lnTo>
                  <a:lnTo>
                    <a:pt x="459803" y="326390"/>
                  </a:lnTo>
                  <a:lnTo>
                    <a:pt x="456057" y="325120"/>
                  </a:lnTo>
                  <a:lnTo>
                    <a:pt x="456819" y="323850"/>
                  </a:lnTo>
                  <a:lnTo>
                    <a:pt x="454304" y="322580"/>
                  </a:lnTo>
                  <a:lnTo>
                    <a:pt x="453466" y="321310"/>
                  </a:lnTo>
                  <a:lnTo>
                    <a:pt x="452628" y="320040"/>
                  </a:lnTo>
                  <a:lnTo>
                    <a:pt x="449338" y="320040"/>
                  </a:lnTo>
                  <a:lnTo>
                    <a:pt x="450049" y="317500"/>
                  </a:lnTo>
                  <a:lnTo>
                    <a:pt x="451154" y="317500"/>
                  </a:lnTo>
                  <a:lnTo>
                    <a:pt x="449313" y="316230"/>
                  </a:lnTo>
                  <a:lnTo>
                    <a:pt x="448360" y="317500"/>
                  </a:lnTo>
                  <a:lnTo>
                    <a:pt x="447725" y="313690"/>
                  </a:lnTo>
                  <a:lnTo>
                    <a:pt x="449237" y="313690"/>
                  </a:lnTo>
                  <a:lnTo>
                    <a:pt x="450024" y="314960"/>
                  </a:lnTo>
                  <a:lnTo>
                    <a:pt x="449516" y="313690"/>
                  </a:lnTo>
                  <a:lnTo>
                    <a:pt x="450342" y="313690"/>
                  </a:lnTo>
                  <a:lnTo>
                    <a:pt x="449211" y="312928"/>
                  </a:lnTo>
                  <a:lnTo>
                    <a:pt x="449008" y="312420"/>
                  </a:lnTo>
                  <a:lnTo>
                    <a:pt x="449783" y="311150"/>
                  </a:lnTo>
                  <a:lnTo>
                    <a:pt x="445922" y="311150"/>
                  </a:lnTo>
                  <a:lnTo>
                    <a:pt x="448475" y="309880"/>
                  </a:lnTo>
                  <a:lnTo>
                    <a:pt x="447065" y="307340"/>
                  </a:lnTo>
                  <a:lnTo>
                    <a:pt x="445681" y="307340"/>
                  </a:lnTo>
                  <a:lnTo>
                    <a:pt x="445503" y="309880"/>
                  </a:lnTo>
                  <a:lnTo>
                    <a:pt x="444309" y="308610"/>
                  </a:lnTo>
                  <a:lnTo>
                    <a:pt x="443039" y="307340"/>
                  </a:lnTo>
                  <a:lnTo>
                    <a:pt x="445998" y="304800"/>
                  </a:lnTo>
                  <a:lnTo>
                    <a:pt x="445909" y="303530"/>
                  </a:lnTo>
                  <a:lnTo>
                    <a:pt x="445554" y="298450"/>
                  </a:lnTo>
                  <a:lnTo>
                    <a:pt x="434530" y="303530"/>
                  </a:lnTo>
                  <a:lnTo>
                    <a:pt x="435749" y="299720"/>
                  </a:lnTo>
                  <a:lnTo>
                    <a:pt x="435914" y="299212"/>
                  </a:lnTo>
                  <a:lnTo>
                    <a:pt x="434771" y="299720"/>
                  </a:lnTo>
                  <a:lnTo>
                    <a:pt x="433514" y="298450"/>
                  </a:lnTo>
                  <a:lnTo>
                    <a:pt x="434428" y="295998"/>
                  </a:lnTo>
                  <a:lnTo>
                    <a:pt x="436448" y="297548"/>
                  </a:lnTo>
                  <a:lnTo>
                    <a:pt x="436968" y="295910"/>
                  </a:lnTo>
                  <a:lnTo>
                    <a:pt x="434467" y="295910"/>
                  </a:lnTo>
                  <a:lnTo>
                    <a:pt x="434936" y="294640"/>
                  </a:lnTo>
                  <a:lnTo>
                    <a:pt x="435406" y="293370"/>
                  </a:lnTo>
                  <a:lnTo>
                    <a:pt x="434924" y="292100"/>
                  </a:lnTo>
                  <a:lnTo>
                    <a:pt x="434098" y="288290"/>
                  </a:lnTo>
                  <a:lnTo>
                    <a:pt x="429234" y="293370"/>
                  </a:lnTo>
                  <a:lnTo>
                    <a:pt x="427888" y="290830"/>
                  </a:lnTo>
                  <a:lnTo>
                    <a:pt x="427291" y="292100"/>
                  </a:lnTo>
                  <a:lnTo>
                    <a:pt x="425208" y="294640"/>
                  </a:lnTo>
                  <a:lnTo>
                    <a:pt x="422681" y="293370"/>
                  </a:lnTo>
                  <a:lnTo>
                    <a:pt x="421411" y="290830"/>
                  </a:lnTo>
                  <a:lnTo>
                    <a:pt x="424408" y="288290"/>
                  </a:lnTo>
                  <a:lnTo>
                    <a:pt x="426491" y="288290"/>
                  </a:lnTo>
                  <a:lnTo>
                    <a:pt x="426173" y="289560"/>
                  </a:lnTo>
                  <a:lnTo>
                    <a:pt x="428066" y="289560"/>
                  </a:lnTo>
                  <a:lnTo>
                    <a:pt x="428396" y="288290"/>
                  </a:lnTo>
                  <a:lnTo>
                    <a:pt x="427291" y="288290"/>
                  </a:lnTo>
                  <a:lnTo>
                    <a:pt x="427418" y="287020"/>
                  </a:lnTo>
                  <a:lnTo>
                    <a:pt x="425170" y="284556"/>
                  </a:lnTo>
                  <a:lnTo>
                    <a:pt x="425094" y="284302"/>
                  </a:lnTo>
                  <a:lnTo>
                    <a:pt x="424751" y="283210"/>
                  </a:lnTo>
                  <a:lnTo>
                    <a:pt x="422402" y="283210"/>
                  </a:lnTo>
                  <a:lnTo>
                    <a:pt x="421055" y="279400"/>
                  </a:lnTo>
                  <a:lnTo>
                    <a:pt x="420916" y="280670"/>
                  </a:lnTo>
                  <a:lnTo>
                    <a:pt x="420217" y="281940"/>
                  </a:lnTo>
                  <a:lnTo>
                    <a:pt x="419874" y="281940"/>
                  </a:lnTo>
                  <a:lnTo>
                    <a:pt x="417753" y="278130"/>
                  </a:lnTo>
                  <a:lnTo>
                    <a:pt x="416801" y="281940"/>
                  </a:lnTo>
                  <a:lnTo>
                    <a:pt x="414261" y="280670"/>
                  </a:lnTo>
                  <a:lnTo>
                    <a:pt x="414312" y="279400"/>
                  </a:lnTo>
                  <a:lnTo>
                    <a:pt x="414362" y="278130"/>
                  </a:lnTo>
                  <a:lnTo>
                    <a:pt x="417753" y="278130"/>
                  </a:lnTo>
                  <a:lnTo>
                    <a:pt x="414591" y="276860"/>
                  </a:lnTo>
                  <a:lnTo>
                    <a:pt x="414147" y="274320"/>
                  </a:lnTo>
                  <a:lnTo>
                    <a:pt x="417855" y="274320"/>
                  </a:lnTo>
                  <a:lnTo>
                    <a:pt x="414172" y="273050"/>
                  </a:lnTo>
                  <a:lnTo>
                    <a:pt x="393471" y="273050"/>
                  </a:lnTo>
                  <a:lnTo>
                    <a:pt x="392950" y="273050"/>
                  </a:lnTo>
                  <a:lnTo>
                    <a:pt x="389394" y="275590"/>
                  </a:lnTo>
                  <a:lnTo>
                    <a:pt x="396811" y="275590"/>
                  </a:lnTo>
                  <a:lnTo>
                    <a:pt x="389724" y="280670"/>
                  </a:lnTo>
                  <a:lnTo>
                    <a:pt x="390423" y="280670"/>
                  </a:lnTo>
                  <a:lnTo>
                    <a:pt x="391642" y="279400"/>
                  </a:lnTo>
                  <a:lnTo>
                    <a:pt x="392874" y="279400"/>
                  </a:lnTo>
                  <a:lnTo>
                    <a:pt x="392480" y="280670"/>
                  </a:lnTo>
                  <a:lnTo>
                    <a:pt x="390728" y="280670"/>
                  </a:lnTo>
                  <a:lnTo>
                    <a:pt x="393788" y="281940"/>
                  </a:lnTo>
                  <a:lnTo>
                    <a:pt x="394576" y="280670"/>
                  </a:lnTo>
                  <a:lnTo>
                    <a:pt x="396582" y="281940"/>
                  </a:lnTo>
                  <a:lnTo>
                    <a:pt x="396163" y="282676"/>
                  </a:lnTo>
                  <a:lnTo>
                    <a:pt x="398995" y="281940"/>
                  </a:lnTo>
                  <a:lnTo>
                    <a:pt x="400100" y="284480"/>
                  </a:lnTo>
                  <a:lnTo>
                    <a:pt x="399567" y="284480"/>
                  </a:lnTo>
                  <a:lnTo>
                    <a:pt x="399199" y="285750"/>
                  </a:lnTo>
                  <a:lnTo>
                    <a:pt x="398691" y="285750"/>
                  </a:lnTo>
                  <a:lnTo>
                    <a:pt x="401878" y="288290"/>
                  </a:lnTo>
                  <a:lnTo>
                    <a:pt x="407530" y="287020"/>
                  </a:lnTo>
                  <a:lnTo>
                    <a:pt x="409409" y="290830"/>
                  </a:lnTo>
                  <a:lnTo>
                    <a:pt x="405282" y="293370"/>
                  </a:lnTo>
                  <a:lnTo>
                    <a:pt x="409473" y="293370"/>
                  </a:lnTo>
                  <a:lnTo>
                    <a:pt x="406895" y="295910"/>
                  </a:lnTo>
                  <a:lnTo>
                    <a:pt x="409422" y="297180"/>
                  </a:lnTo>
                  <a:lnTo>
                    <a:pt x="410083" y="294640"/>
                  </a:lnTo>
                  <a:lnTo>
                    <a:pt x="411518" y="295910"/>
                  </a:lnTo>
                  <a:lnTo>
                    <a:pt x="414858" y="295910"/>
                  </a:lnTo>
                  <a:lnTo>
                    <a:pt x="415226" y="298450"/>
                  </a:lnTo>
                  <a:lnTo>
                    <a:pt x="412978" y="298450"/>
                  </a:lnTo>
                  <a:lnTo>
                    <a:pt x="416293" y="299720"/>
                  </a:lnTo>
                  <a:lnTo>
                    <a:pt x="415772" y="297180"/>
                  </a:lnTo>
                  <a:lnTo>
                    <a:pt x="418706" y="297180"/>
                  </a:lnTo>
                  <a:lnTo>
                    <a:pt x="418973" y="294640"/>
                  </a:lnTo>
                  <a:lnTo>
                    <a:pt x="419112" y="293370"/>
                  </a:lnTo>
                  <a:lnTo>
                    <a:pt x="420319" y="297180"/>
                  </a:lnTo>
                  <a:lnTo>
                    <a:pt x="419646" y="297180"/>
                  </a:lnTo>
                  <a:lnTo>
                    <a:pt x="421779" y="298450"/>
                  </a:lnTo>
                  <a:lnTo>
                    <a:pt x="420916" y="300990"/>
                  </a:lnTo>
                  <a:lnTo>
                    <a:pt x="424230" y="300990"/>
                  </a:lnTo>
                  <a:lnTo>
                    <a:pt x="424637" y="302260"/>
                  </a:lnTo>
                  <a:lnTo>
                    <a:pt x="424027" y="303530"/>
                  </a:lnTo>
                  <a:lnTo>
                    <a:pt x="421322" y="304800"/>
                  </a:lnTo>
                  <a:lnTo>
                    <a:pt x="420916" y="306070"/>
                  </a:lnTo>
                  <a:lnTo>
                    <a:pt x="423964" y="304800"/>
                  </a:lnTo>
                  <a:lnTo>
                    <a:pt x="425030" y="308610"/>
                  </a:lnTo>
                  <a:lnTo>
                    <a:pt x="426872" y="307936"/>
                  </a:lnTo>
                  <a:lnTo>
                    <a:pt x="426072" y="308610"/>
                  </a:lnTo>
                  <a:lnTo>
                    <a:pt x="425881" y="309880"/>
                  </a:lnTo>
                  <a:lnTo>
                    <a:pt x="428383" y="308610"/>
                  </a:lnTo>
                  <a:lnTo>
                    <a:pt x="428472" y="309880"/>
                  </a:lnTo>
                  <a:lnTo>
                    <a:pt x="428282" y="309880"/>
                  </a:lnTo>
                  <a:lnTo>
                    <a:pt x="426999" y="311150"/>
                  </a:lnTo>
                  <a:lnTo>
                    <a:pt x="428713" y="313690"/>
                  </a:lnTo>
                  <a:lnTo>
                    <a:pt x="429653" y="308610"/>
                  </a:lnTo>
                  <a:lnTo>
                    <a:pt x="429895" y="307340"/>
                  </a:lnTo>
                  <a:lnTo>
                    <a:pt x="430809" y="311150"/>
                  </a:lnTo>
                  <a:lnTo>
                    <a:pt x="429590" y="311150"/>
                  </a:lnTo>
                  <a:lnTo>
                    <a:pt x="431253" y="313690"/>
                  </a:lnTo>
                  <a:lnTo>
                    <a:pt x="435584" y="314960"/>
                  </a:lnTo>
                  <a:lnTo>
                    <a:pt x="436905" y="317500"/>
                  </a:lnTo>
                  <a:lnTo>
                    <a:pt x="434733" y="321310"/>
                  </a:lnTo>
                  <a:lnTo>
                    <a:pt x="434225" y="316230"/>
                  </a:lnTo>
                  <a:lnTo>
                    <a:pt x="432600" y="320040"/>
                  </a:lnTo>
                  <a:lnTo>
                    <a:pt x="436397" y="322580"/>
                  </a:lnTo>
                  <a:lnTo>
                    <a:pt x="442785" y="323850"/>
                  </a:lnTo>
                  <a:lnTo>
                    <a:pt x="445135" y="327660"/>
                  </a:lnTo>
                  <a:lnTo>
                    <a:pt x="444881" y="326390"/>
                  </a:lnTo>
                  <a:lnTo>
                    <a:pt x="449364" y="322580"/>
                  </a:lnTo>
                  <a:lnTo>
                    <a:pt x="445160" y="331470"/>
                  </a:lnTo>
                  <a:lnTo>
                    <a:pt x="447649" y="330555"/>
                  </a:lnTo>
                  <a:lnTo>
                    <a:pt x="446582" y="331876"/>
                  </a:lnTo>
                  <a:lnTo>
                    <a:pt x="447878" y="335280"/>
                  </a:lnTo>
                  <a:lnTo>
                    <a:pt x="451713" y="335280"/>
                  </a:lnTo>
                  <a:lnTo>
                    <a:pt x="456184" y="337820"/>
                  </a:lnTo>
                  <a:lnTo>
                    <a:pt x="454736" y="339090"/>
                  </a:lnTo>
                  <a:lnTo>
                    <a:pt x="455041" y="340360"/>
                  </a:lnTo>
                  <a:lnTo>
                    <a:pt x="457454" y="342900"/>
                  </a:lnTo>
                  <a:lnTo>
                    <a:pt x="458317" y="344170"/>
                  </a:lnTo>
                  <a:lnTo>
                    <a:pt x="459752" y="344170"/>
                  </a:lnTo>
                  <a:lnTo>
                    <a:pt x="460362" y="345440"/>
                  </a:lnTo>
                  <a:lnTo>
                    <a:pt x="461429" y="342900"/>
                  </a:lnTo>
                  <a:lnTo>
                    <a:pt x="462330" y="347980"/>
                  </a:lnTo>
                  <a:lnTo>
                    <a:pt x="466102" y="350520"/>
                  </a:lnTo>
                  <a:lnTo>
                    <a:pt x="469938" y="353060"/>
                  </a:lnTo>
                  <a:lnTo>
                    <a:pt x="471043" y="356870"/>
                  </a:lnTo>
                  <a:lnTo>
                    <a:pt x="469442" y="356870"/>
                  </a:lnTo>
                  <a:lnTo>
                    <a:pt x="473430" y="360680"/>
                  </a:lnTo>
                  <a:lnTo>
                    <a:pt x="475005" y="358140"/>
                  </a:lnTo>
                  <a:lnTo>
                    <a:pt x="474129" y="358140"/>
                  </a:lnTo>
                  <a:lnTo>
                    <a:pt x="474916" y="356870"/>
                  </a:lnTo>
                  <a:lnTo>
                    <a:pt x="476377" y="355600"/>
                  </a:lnTo>
                  <a:lnTo>
                    <a:pt x="478066" y="356870"/>
                  </a:lnTo>
                  <a:lnTo>
                    <a:pt x="476250" y="356870"/>
                  </a:lnTo>
                  <a:lnTo>
                    <a:pt x="475907" y="359410"/>
                  </a:lnTo>
                  <a:lnTo>
                    <a:pt x="475462" y="361950"/>
                  </a:lnTo>
                  <a:lnTo>
                    <a:pt x="475919" y="360680"/>
                  </a:lnTo>
                  <a:lnTo>
                    <a:pt x="476745" y="360680"/>
                  </a:lnTo>
                  <a:lnTo>
                    <a:pt x="477266" y="359410"/>
                  </a:lnTo>
                  <a:lnTo>
                    <a:pt x="475602" y="364490"/>
                  </a:lnTo>
                  <a:lnTo>
                    <a:pt x="479336" y="359410"/>
                  </a:lnTo>
                  <a:lnTo>
                    <a:pt x="481203" y="356870"/>
                  </a:lnTo>
                  <a:lnTo>
                    <a:pt x="481164" y="361950"/>
                  </a:lnTo>
                  <a:lnTo>
                    <a:pt x="480085" y="361950"/>
                  </a:lnTo>
                  <a:lnTo>
                    <a:pt x="481393" y="363220"/>
                  </a:lnTo>
                  <a:lnTo>
                    <a:pt x="483400" y="361950"/>
                  </a:lnTo>
                  <a:lnTo>
                    <a:pt x="483997" y="363220"/>
                  </a:lnTo>
                  <a:lnTo>
                    <a:pt x="482346" y="365594"/>
                  </a:lnTo>
                  <a:lnTo>
                    <a:pt x="486765" y="364490"/>
                  </a:lnTo>
                  <a:lnTo>
                    <a:pt x="485762" y="367030"/>
                  </a:lnTo>
                  <a:lnTo>
                    <a:pt x="483908" y="367030"/>
                  </a:lnTo>
                  <a:lnTo>
                    <a:pt x="482790" y="365760"/>
                  </a:lnTo>
                  <a:lnTo>
                    <a:pt x="481507" y="369570"/>
                  </a:lnTo>
                  <a:lnTo>
                    <a:pt x="482269" y="369570"/>
                  </a:lnTo>
                  <a:lnTo>
                    <a:pt x="482777" y="370840"/>
                  </a:lnTo>
                  <a:lnTo>
                    <a:pt x="483044" y="372110"/>
                  </a:lnTo>
                  <a:lnTo>
                    <a:pt x="483069" y="372249"/>
                  </a:lnTo>
                  <a:lnTo>
                    <a:pt x="483666" y="374650"/>
                  </a:lnTo>
                  <a:lnTo>
                    <a:pt x="483819" y="373380"/>
                  </a:lnTo>
                  <a:lnTo>
                    <a:pt x="490893" y="369570"/>
                  </a:lnTo>
                  <a:lnTo>
                    <a:pt x="487934" y="375920"/>
                  </a:lnTo>
                  <a:lnTo>
                    <a:pt x="493636" y="374650"/>
                  </a:lnTo>
                  <a:lnTo>
                    <a:pt x="488188" y="375920"/>
                  </a:lnTo>
                  <a:lnTo>
                    <a:pt x="491299" y="375920"/>
                  </a:lnTo>
                  <a:lnTo>
                    <a:pt x="488734" y="378460"/>
                  </a:lnTo>
                  <a:lnTo>
                    <a:pt x="488619" y="381000"/>
                  </a:lnTo>
                  <a:lnTo>
                    <a:pt x="490639" y="381000"/>
                  </a:lnTo>
                  <a:lnTo>
                    <a:pt x="487781" y="384810"/>
                  </a:lnTo>
                  <a:lnTo>
                    <a:pt x="492010" y="383540"/>
                  </a:lnTo>
                  <a:lnTo>
                    <a:pt x="491299" y="384810"/>
                  </a:lnTo>
                  <a:lnTo>
                    <a:pt x="491845" y="384810"/>
                  </a:lnTo>
                  <a:lnTo>
                    <a:pt x="492937" y="383540"/>
                  </a:lnTo>
                  <a:lnTo>
                    <a:pt x="497598" y="383540"/>
                  </a:lnTo>
                  <a:lnTo>
                    <a:pt x="494106" y="392430"/>
                  </a:lnTo>
                  <a:lnTo>
                    <a:pt x="500507" y="392430"/>
                  </a:lnTo>
                  <a:lnTo>
                    <a:pt x="504342" y="393700"/>
                  </a:lnTo>
                  <a:lnTo>
                    <a:pt x="507441" y="392430"/>
                  </a:lnTo>
                  <a:lnTo>
                    <a:pt x="510933" y="393700"/>
                  </a:lnTo>
                  <a:lnTo>
                    <a:pt x="510400" y="396240"/>
                  </a:lnTo>
                  <a:lnTo>
                    <a:pt x="507453" y="394970"/>
                  </a:lnTo>
                  <a:lnTo>
                    <a:pt x="507466" y="397510"/>
                  </a:lnTo>
                  <a:lnTo>
                    <a:pt x="508558" y="398780"/>
                  </a:lnTo>
                  <a:lnTo>
                    <a:pt x="510578" y="400050"/>
                  </a:lnTo>
                  <a:lnTo>
                    <a:pt x="509663" y="400050"/>
                  </a:lnTo>
                  <a:lnTo>
                    <a:pt x="508749" y="401320"/>
                  </a:lnTo>
                  <a:lnTo>
                    <a:pt x="509841" y="402590"/>
                  </a:lnTo>
                  <a:lnTo>
                    <a:pt x="511390" y="400939"/>
                  </a:lnTo>
                  <a:lnTo>
                    <a:pt x="510946" y="400050"/>
                  </a:lnTo>
                  <a:lnTo>
                    <a:pt x="514985" y="398780"/>
                  </a:lnTo>
                  <a:close/>
                </a:path>
                <a:path w="1559560" h="434975">
                  <a:moveTo>
                    <a:pt x="517740" y="407670"/>
                  </a:moveTo>
                  <a:lnTo>
                    <a:pt x="517194" y="406400"/>
                  </a:lnTo>
                  <a:lnTo>
                    <a:pt x="517194" y="407670"/>
                  </a:lnTo>
                  <a:lnTo>
                    <a:pt x="514604" y="408940"/>
                  </a:lnTo>
                  <a:lnTo>
                    <a:pt x="515531" y="408940"/>
                  </a:lnTo>
                  <a:lnTo>
                    <a:pt x="517740" y="407670"/>
                  </a:lnTo>
                  <a:close/>
                </a:path>
                <a:path w="1559560" h="434975">
                  <a:moveTo>
                    <a:pt x="519963" y="401320"/>
                  </a:moveTo>
                  <a:lnTo>
                    <a:pt x="512241" y="402590"/>
                  </a:lnTo>
                  <a:lnTo>
                    <a:pt x="511149" y="402590"/>
                  </a:lnTo>
                  <a:lnTo>
                    <a:pt x="509460" y="403860"/>
                  </a:lnTo>
                  <a:lnTo>
                    <a:pt x="508152" y="403860"/>
                  </a:lnTo>
                  <a:lnTo>
                    <a:pt x="509917" y="405130"/>
                  </a:lnTo>
                  <a:lnTo>
                    <a:pt x="514248" y="405130"/>
                  </a:lnTo>
                  <a:lnTo>
                    <a:pt x="513143" y="406400"/>
                  </a:lnTo>
                  <a:lnTo>
                    <a:pt x="510197" y="406400"/>
                  </a:lnTo>
                  <a:lnTo>
                    <a:pt x="512038" y="407670"/>
                  </a:lnTo>
                  <a:lnTo>
                    <a:pt x="512762" y="408025"/>
                  </a:lnTo>
                  <a:lnTo>
                    <a:pt x="514057" y="406400"/>
                  </a:lnTo>
                  <a:lnTo>
                    <a:pt x="514807" y="405130"/>
                  </a:lnTo>
                  <a:lnTo>
                    <a:pt x="516077" y="405130"/>
                  </a:lnTo>
                  <a:lnTo>
                    <a:pt x="519963" y="401320"/>
                  </a:lnTo>
                  <a:close/>
                </a:path>
                <a:path w="1559560" h="434975">
                  <a:moveTo>
                    <a:pt x="532993" y="428383"/>
                  </a:moveTo>
                  <a:lnTo>
                    <a:pt x="532142" y="427418"/>
                  </a:lnTo>
                  <a:lnTo>
                    <a:pt x="531507" y="428028"/>
                  </a:lnTo>
                  <a:lnTo>
                    <a:pt x="531368" y="428383"/>
                  </a:lnTo>
                  <a:lnTo>
                    <a:pt x="532993" y="428383"/>
                  </a:lnTo>
                  <a:close/>
                </a:path>
                <a:path w="1559560" h="434975">
                  <a:moveTo>
                    <a:pt x="535559" y="428383"/>
                  </a:moveTo>
                  <a:lnTo>
                    <a:pt x="532993" y="428383"/>
                  </a:lnTo>
                  <a:lnTo>
                    <a:pt x="531317" y="432193"/>
                  </a:lnTo>
                  <a:lnTo>
                    <a:pt x="534390" y="432193"/>
                  </a:lnTo>
                  <a:lnTo>
                    <a:pt x="535559" y="428383"/>
                  </a:lnTo>
                  <a:close/>
                </a:path>
                <a:path w="1559560" h="434975">
                  <a:moveTo>
                    <a:pt x="575830" y="415417"/>
                  </a:moveTo>
                  <a:lnTo>
                    <a:pt x="575271" y="415683"/>
                  </a:lnTo>
                  <a:lnTo>
                    <a:pt x="575754" y="415683"/>
                  </a:lnTo>
                  <a:lnTo>
                    <a:pt x="575830" y="415417"/>
                  </a:lnTo>
                  <a:close/>
                </a:path>
                <a:path w="1559560" h="434975">
                  <a:moveTo>
                    <a:pt x="606361" y="410603"/>
                  </a:moveTo>
                  <a:lnTo>
                    <a:pt x="605269" y="409333"/>
                  </a:lnTo>
                  <a:lnTo>
                    <a:pt x="602449" y="411873"/>
                  </a:lnTo>
                  <a:lnTo>
                    <a:pt x="606361" y="410603"/>
                  </a:lnTo>
                  <a:close/>
                </a:path>
                <a:path w="1559560" h="434975">
                  <a:moveTo>
                    <a:pt x="627240" y="396633"/>
                  </a:moveTo>
                  <a:lnTo>
                    <a:pt x="627062" y="395363"/>
                  </a:lnTo>
                  <a:lnTo>
                    <a:pt x="626643" y="395363"/>
                  </a:lnTo>
                  <a:lnTo>
                    <a:pt x="627240" y="396633"/>
                  </a:lnTo>
                  <a:close/>
                </a:path>
                <a:path w="1559560" h="434975">
                  <a:moveTo>
                    <a:pt x="629234" y="397700"/>
                  </a:moveTo>
                  <a:lnTo>
                    <a:pt x="628421" y="397090"/>
                  </a:lnTo>
                  <a:lnTo>
                    <a:pt x="627799" y="396341"/>
                  </a:lnTo>
                  <a:lnTo>
                    <a:pt x="627253" y="395566"/>
                  </a:lnTo>
                  <a:lnTo>
                    <a:pt x="628281" y="397433"/>
                  </a:lnTo>
                  <a:lnTo>
                    <a:pt x="624725" y="399376"/>
                  </a:lnTo>
                  <a:lnTo>
                    <a:pt x="629234" y="397700"/>
                  </a:lnTo>
                  <a:close/>
                </a:path>
                <a:path w="1559560" h="434975">
                  <a:moveTo>
                    <a:pt x="632117" y="394093"/>
                  </a:moveTo>
                  <a:lnTo>
                    <a:pt x="631215" y="392861"/>
                  </a:lnTo>
                  <a:lnTo>
                    <a:pt x="630275" y="393611"/>
                  </a:lnTo>
                  <a:lnTo>
                    <a:pt x="632117" y="394093"/>
                  </a:lnTo>
                  <a:close/>
                </a:path>
                <a:path w="1559560" h="434975">
                  <a:moveTo>
                    <a:pt x="640638" y="372503"/>
                  </a:moveTo>
                  <a:lnTo>
                    <a:pt x="637959" y="373773"/>
                  </a:lnTo>
                  <a:lnTo>
                    <a:pt x="638721" y="373773"/>
                  </a:lnTo>
                  <a:lnTo>
                    <a:pt x="640638" y="372503"/>
                  </a:lnTo>
                  <a:close/>
                </a:path>
                <a:path w="1559560" h="434975">
                  <a:moveTo>
                    <a:pt x="646988" y="371233"/>
                  </a:moveTo>
                  <a:lnTo>
                    <a:pt x="646226" y="371233"/>
                  </a:lnTo>
                  <a:lnTo>
                    <a:pt x="646518" y="371665"/>
                  </a:lnTo>
                  <a:lnTo>
                    <a:pt x="646988" y="371233"/>
                  </a:lnTo>
                  <a:close/>
                </a:path>
                <a:path w="1559560" h="434975">
                  <a:moveTo>
                    <a:pt x="648385" y="369963"/>
                  </a:moveTo>
                  <a:lnTo>
                    <a:pt x="646988" y="371233"/>
                  </a:lnTo>
                  <a:lnTo>
                    <a:pt x="648119" y="371233"/>
                  </a:lnTo>
                  <a:lnTo>
                    <a:pt x="648385" y="369963"/>
                  </a:lnTo>
                  <a:close/>
                </a:path>
                <a:path w="1559560" h="434975">
                  <a:moveTo>
                    <a:pt x="670496" y="382663"/>
                  </a:moveTo>
                  <a:lnTo>
                    <a:pt x="669823" y="382524"/>
                  </a:lnTo>
                  <a:lnTo>
                    <a:pt x="669531" y="382663"/>
                  </a:lnTo>
                  <a:lnTo>
                    <a:pt x="670064" y="383679"/>
                  </a:lnTo>
                  <a:lnTo>
                    <a:pt x="670496" y="382663"/>
                  </a:lnTo>
                  <a:close/>
                </a:path>
                <a:path w="1559560" h="434975">
                  <a:moveTo>
                    <a:pt x="724839" y="372503"/>
                  </a:moveTo>
                  <a:lnTo>
                    <a:pt x="721093" y="369963"/>
                  </a:lnTo>
                  <a:lnTo>
                    <a:pt x="722071" y="371233"/>
                  </a:lnTo>
                  <a:lnTo>
                    <a:pt x="721474" y="371233"/>
                  </a:lnTo>
                  <a:lnTo>
                    <a:pt x="724839" y="372503"/>
                  </a:lnTo>
                  <a:close/>
                </a:path>
                <a:path w="1559560" h="434975">
                  <a:moveTo>
                    <a:pt x="816013" y="344297"/>
                  </a:moveTo>
                  <a:lnTo>
                    <a:pt x="815149" y="344881"/>
                  </a:lnTo>
                  <a:lnTo>
                    <a:pt x="815530" y="344855"/>
                  </a:lnTo>
                  <a:lnTo>
                    <a:pt x="815848" y="344690"/>
                  </a:lnTo>
                  <a:lnTo>
                    <a:pt x="816013" y="344297"/>
                  </a:lnTo>
                  <a:close/>
                </a:path>
                <a:path w="1559560" h="434975">
                  <a:moveTo>
                    <a:pt x="830173" y="342023"/>
                  </a:moveTo>
                  <a:lnTo>
                    <a:pt x="829830" y="342023"/>
                  </a:lnTo>
                  <a:lnTo>
                    <a:pt x="828852" y="343293"/>
                  </a:lnTo>
                  <a:lnTo>
                    <a:pt x="830173" y="342023"/>
                  </a:lnTo>
                  <a:close/>
                </a:path>
                <a:path w="1559560" h="434975">
                  <a:moveTo>
                    <a:pt x="831215" y="342023"/>
                  </a:moveTo>
                  <a:lnTo>
                    <a:pt x="831138" y="341096"/>
                  </a:lnTo>
                  <a:lnTo>
                    <a:pt x="830173" y="342023"/>
                  </a:lnTo>
                  <a:lnTo>
                    <a:pt x="831215" y="342023"/>
                  </a:lnTo>
                  <a:close/>
                </a:path>
                <a:path w="1559560" h="434975">
                  <a:moveTo>
                    <a:pt x="865771" y="331228"/>
                  </a:moveTo>
                  <a:lnTo>
                    <a:pt x="865403" y="330352"/>
                  </a:lnTo>
                  <a:lnTo>
                    <a:pt x="864019" y="331863"/>
                  </a:lnTo>
                  <a:lnTo>
                    <a:pt x="865771" y="331228"/>
                  </a:lnTo>
                  <a:close/>
                </a:path>
                <a:path w="1559560" h="434975">
                  <a:moveTo>
                    <a:pt x="867537" y="330593"/>
                  </a:moveTo>
                  <a:lnTo>
                    <a:pt x="865771" y="331228"/>
                  </a:lnTo>
                  <a:lnTo>
                    <a:pt x="866597" y="333133"/>
                  </a:lnTo>
                  <a:lnTo>
                    <a:pt x="867537" y="330593"/>
                  </a:lnTo>
                  <a:close/>
                </a:path>
                <a:path w="1559560" h="434975">
                  <a:moveTo>
                    <a:pt x="871143" y="333133"/>
                  </a:moveTo>
                  <a:lnTo>
                    <a:pt x="870597" y="333133"/>
                  </a:lnTo>
                  <a:lnTo>
                    <a:pt x="870686" y="334403"/>
                  </a:lnTo>
                  <a:lnTo>
                    <a:pt x="871143" y="333133"/>
                  </a:lnTo>
                  <a:close/>
                </a:path>
                <a:path w="1559560" h="434975">
                  <a:moveTo>
                    <a:pt x="871283" y="333133"/>
                  </a:moveTo>
                  <a:lnTo>
                    <a:pt x="871207" y="332930"/>
                  </a:lnTo>
                  <a:lnTo>
                    <a:pt x="871143" y="333133"/>
                  </a:lnTo>
                  <a:lnTo>
                    <a:pt x="871283" y="333133"/>
                  </a:lnTo>
                  <a:close/>
                </a:path>
                <a:path w="1559560" h="434975">
                  <a:moveTo>
                    <a:pt x="937564" y="315290"/>
                  </a:moveTo>
                  <a:lnTo>
                    <a:pt x="937234" y="315353"/>
                  </a:lnTo>
                  <a:lnTo>
                    <a:pt x="937564" y="315353"/>
                  </a:lnTo>
                  <a:close/>
                </a:path>
                <a:path w="1559560" h="434975">
                  <a:moveTo>
                    <a:pt x="952766" y="288683"/>
                  </a:moveTo>
                  <a:lnTo>
                    <a:pt x="951357" y="288683"/>
                  </a:lnTo>
                  <a:lnTo>
                    <a:pt x="951572" y="288925"/>
                  </a:lnTo>
                  <a:lnTo>
                    <a:pt x="952766" y="288683"/>
                  </a:lnTo>
                  <a:close/>
                </a:path>
                <a:path w="1559560" h="434975">
                  <a:moveTo>
                    <a:pt x="968197" y="310273"/>
                  </a:moveTo>
                  <a:lnTo>
                    <a:pt x="868743" y="310273"/>
                  </a:lnTo>
                  <a:lnTo>
                    <a:pt x="856030" y="310273"/>
                  </a:lnTo>
                  <a:lnTo>
                    <a:pt x="848512" y="311543"/>
                  </a:lnTo>
                  <a:lnTo>
                    <a:pt x="841260" y="311543"/>
                  </a:lnTo>
                  <a:lnTo>
                    <a:pt x="842759" y="312813"/>
                  </a:lnTo>
                  <a:lnTo>
                    <a:pt x="841883" y="315353"/>
                  </a:lnTo>
                  <a:lnTo>
                    <a:pt x="840486" y="316623"/>
                  </a:lnTo>
                  <a:lnTo>
                    <a:pt x="838276" y="315353"/>
                  </a:lnTo>
                  <a:lnTo>
                    <a:pt x="835736" y="320433"/>
                  </a:lnTo>
                  <a:lnTo>
                    <a:pt x="835050" y="316623"/>
                  </a:lnTo>
                  <a:lnTo>
                    <a:pt x="835787" y="316623"/>
                  </a:lnTo>
                  <a:lnTo>
                    <a:pt x="833323" y="312813"/>
                  </a:lnTo>
                  <a:lnTo>
                    <a:pt x="829462" y="314083"/>
                  </a:lnTo>
                  <a:lnTo>
                    <a:pt x="826249" y="315353"/>
                  </a:lnTo>
                  <a:lnTo>
                    <a:pt x="827036" y="320433"/>
                  </a:lnTo>
                  <a:lnTo>
                    <a:pt x="819340" y="319163"/>
                  </a:lnTo>
                  <a:lnTo>
                    <a:pt x="811898" y="321703"/>
                  </a:lnTo>
                  <a:lnTo>
                    <a:pt x="805192" y="324243"/>
                  </a:lnTo>
                  <a:lnTo>
                    <a:pt x="799706" y="322973"/>
                  </a:lnTo>
                  <a:lnTo>
                    <a:pt x="798029" y="325513"/>
                  </a:lnTo>
                  <a:lnTo>
                    <a:pt x="795553" y="325513"/>
                  </a:lnTo>
                  <a:lnTo>
                    <a:pt x="793902" y="328053"/>
                  </a:lnTo>
                  <a:lnTo>
                    <a:pt x="793267" y="324243"/>
                  </a:lnTo>
                  <a:lnTo>
                    <a:pt x="784656" y="325513"/>
                  </a:lnTo>
                  <a:lnTo>
                    <a:pt x="777963" y="328053"/>
                  </a:lnTo>
                  <a:lnTo>
                    <a:pt x="778827" y="325513"/>
                  </a:lnTo>
                  <a:lnTo>
                    <a:pt x="774890" y="326783"/>
                  </a:lnTo>
                  <a:lnTo>
                    <a:pt x="776084" y="335673"/>
                  </a:lnTo>
                  <a:lnTo>
                    <a:pt x="772566" y="335673"/>
                  </a:lnTo>
                  <a:lnTo>
                    <a:pt x="771829" y="334403"/>
                  </a:lnTo>
                  <a:lnTo>
                    <a:pt x="770356" y="331863"/>
                  </a:lnTo>
                  <a:lnTo>
                    <a:pt x="763612" y="334403"/>
                  </a:lnTo>
                  <a:lnTo>
                    <a:pt x="755815" y="331863"/>
                  </a:lnTo>
                  <a:lnTo>
                    <a:pt x="750214" y="338213"/>
                  </a:lnTo>
                  <a:lnTo>
                    <a:pt x="750011" y="335673"/>
                  </a:lnTo>
                  <a:lnTo>
                    <a:pt x="738022" y="335673"/>
                  </a:lnTo>
                  <a:lnTo>
                    <a:pt x="739267" y="338543"/>
                  </a:lnTo>
                  <a:lnTo>
                    <a:pt x="733729" y="343293"/>
                  </a:lnTo>
                  <a:lnTo>
                    <a:pt x="730580" y="345833"/>
                  </a:lnTo>
                  <a:lnTo>
                    <a:pt x="730364" y="343293"/>
                  </a:lnTo>
                  <a:lnTo>
                    <a:pt x="728294" y="347103"/>
                  </a:lnTo>
                  <a:lnTo>
                    <a:pt x="728472" y="348373"/>
                  </a:lnTo>
                  <a:lnTo>
                    <a:pt x="724484" y="350913"/>
                  </a:lnTo>
                  <a:lnTo>
                    <a:pt x="723366" y="350913"/>
                  </a:lnTo>
                  <a:lnTo>
                    <a:pt x="722972" y="348373"/>
                  </a:lnTo>
                  <a:lnTo>
                    <a:pt x="720725" y="348373"/>
                  </a:lnTo>
                  <a:lnTo>
                    <a:pt x="722630" y="352183"/>
                  </a:lnTo>
                  <a:lnTo>
                    <a:pt x="718121" y="352183"/>
                  </a:lnTo>
                  <a:lnTo>
                    <a:pt x="719137" y="349643"/>
                  </a:lnTo>
                  <a:lnTo>
                    <a:pt x="715594" y="350913"/>
                  </a:lnTo>
                  <a:lnTo>
                    <a:pt x="716153" y="350913"/>
                  </a:lnTo>
                  <a:lnTo>
                    <a:pt x="714832" y="353453"/>
                  </a:lnTo>
                  <a:lnTo>
                    <a:pt x="712965" y="355993"/>
                  </a:lnTo>
                  <a:lnTo>
                    <a:pt x="708050" y="354723"/>
                  </a:lnTo>
                  <a:lnTo>
                    <a:pt x="706818" y="352183"/>
                  </a:lnTo>
                  <a:lnTo>
                    <a:pt x="706691" y="354888"/>
                  </a:lnTo>
                  <a:lnTo>
                    <a:pt x="705485" y="357263"/>
                  </a:lnTo>
                  <a:lnTo>
                    <a:pt x="703224" y="357263"/>
                  </a:lnTo>
                  <a:lnTo>
                    <a:pt x="702678" y="355993"/>
                  </a:lnTo>
                  <a:lnTo>
                    <a:pt x="703541" y="354723"/>
                  </a:lnTo>
                  <a:lnTo>
                    <a:pt x="698893" y="354723"/>
                  </a:lnTo>
                  <a:lnTo>
                    <a:pt x="698893" y="372503"/>
                  </a:lnTo>
                  <a:lnTo>
                    <a:pt x="694956" y="372503"/>
                  </a:lnTo>
                  <a:lnTo>
                    <a:pt x="694956" y="371233"/>
                  </a:lnTo>
                  <a:lnTo>
                    <a:pt x="697509" y="371233"/>
                  </a:lnTo>
                  <a:lnTo>
                    <a:pt x="698893" y="372503"/>
                  </a:lnTo>
                  <a:lnTo>
                    <a:pt x="698893" y="354723"/>
                  </a:lnTo>
                  <a:lnTo>
                    <a:pt x="698296" y="354723"/>
                  </a:lnTo>
                  <a:lnTo>
                    <a:pt x="698017" y="355993"/>
                  </a:lnTo>
                  <a:lnTo>
                    <a:pt x="697801" y="354888"/>
                  </a:lnTo>
                  <a:lnTo>
                    <a:pt x="698296" y="354723"/>
                  </a:lnTo>
                  <a:lnTo>
                    <a:pt x="697763" y="354723"/>
                  </a:lnTo>
                  <a:lnTo>
                    <a:pt x="697509" y="353453"/>
                  </a:lnTo>
                  <a:lnTo>
                    <a:pt x="697268" y="352183"/>
                  </a:lnTo>
                  <a:lnTo>
                    <a:pt x="697077" y="352247"/>
                  </a:lnTo>
                  <a:lnTo>
                    <a:pt x="697077" y="355142"/>
                  </a:lnTo>
                  <a:lnTo>
                    <a:pt x="695896" y="359803"/>
                  </a:lnTo>
                  <a:lnTo>
                    <a:pt x="691134" y="358533"/>
                  </a:lnTo>
                  <a:lnTo>
                    <a:pt x="690765" y="358533"/>
                  </a:lnTo>
                  <a:lnTo>
                    <a:pt x="690372" y="357263"/>
                  </a:lnTo>
                  <a:lnTo>
                    <a:pt x="689965" y="357263"/>
                  </a:lnTo>
                  <a:lnTo>
                    <a:pt x="694563" y="355993"/>
                  </a:lnTo>
                  <a:lnTo>
                    <a:pt x="697077" y="355142"/>
                  </a:lnTo>
                  <a:lnTo>
                    <a:pt x="697077" y="352247"/>
                  </a:lnTo>
                  <a:lnTo>
                    <a:pt x="693420" y="353453"/>
                  </a:lnTo>
                  <a:lnTo>
                    <a:pt x="695337" y="349643"/>
                  </a:lnTo>
                  <a:lnTo>
                    <a:pt x="692924" y="352183"/>
                  </a:lnTo>
                  <a:lnTo>
                    <a:pt x="689076" y="357263"/>
                  </a:lnTo>
                  <a:lnTo>
                    <a:pt x="684377" y="357263"/>
                  </a:lnTo>
                  <a:lnTo>
                    <a:pt x="684657" y="355993"/>
                  </a:lnTo>
                  <a:lnTo>
                    <a:pt x="683742" y="355993"/>
                  </a:lnTo>
                  <a:lnTo>
                    <a:pt x="683082" y="357263"/>
                  </a:lnTo>
                  <a:lnTo>
                    <a:pt x="679272" y="357263"/>
                  </a:lnTo>
                  <a:lnTo>
                    <a:pt x="678776" y="356679"/>
                  </a:lnTo>
                  <a:lnTo>
                    <a:pt x="678776" y="357263"/>
                  </a:lnTo>
                  <a:lnTo>
                    <a:pt x="678218" y="358533"/>
                  </a:lnTo>
                  <a:lnTo>
                    <a:pt x="676630" y="358533"/>
                  </a:lnTo>
                  <a:lnTo>
                    <a:pt x="676757" y="357263"/>
                  </a:lnTo>
                  <a:lnTo>
                    <a:pt x="678776" y="357263"/>
                  </a:lnTo>
                  <a:lnTo>
                    <a:pt x="678776" y="356679"/>
                  </a:lnTo>
                  <a:lnTo>
                    <a:pt x="678218" y="355993"/>
                  </a:lnTo>
                  <a:lnTo>
                    <a:pt x="676262" y="356704"/>
                  </a:lnTo>
                  <a:lnTo>
                    <a:pt x="676262" y="361073"/>
                  </a:lnTo>
                  <a:lnTo>
                    <a:pt x="676262" y="356704"/>
                  </a:lnTo>
                  <a:lnTo>
                    <a:pt x="674674" y="357263"/>
                  </a:lnTo>
                  <a:lnTo>
                    <a:pt x="672807" y="358533"/>
                  </a:lnTo>
                  <a:lnTo>
                    <a:pt x="673798" y="361073"/>
                  </a:lnTo>
                  <a:lnTo>
                    <a:pt x="671245" y="361073"/>
                  </a:lnTo>
                  <a:lnTo>
                    <a:pt x="674204" y="362343"/>
                  </a:lnTo>
                  <a:lnTo>
                    <a:pt x="675906" y="362343"/>
                  </a:lnTo>
                  <a:lnTo>
                    <a:pt x="675970" y="362038"/>
                  </a:lnTo>
                  <a:lnTo>
                    <a:pt x="676122" y="362077"/>
                  </a:lnTo>
                  <a:lnTo>
                    <a:pt x="676287" y="361073"/>
                  </a:lnTo>
                  <a:lnTo>
                    <a:pt x="680834" y="359803"/>
                  </a:lnTo>
                  <a:lnTo>
                    <a:pt x="679792" y="362343"/>
                  </a:lnTo>
                  <a:lnTo>
                    <a:pt x="678637" y="363613"/>
                  </a:lnTo>
                  <a:lnTo>
                    <a:pt x="676122" y="362343"/>
                  </a:lnTo>
                  <a:lnTo>
                    <a:pt x="675716" y="364883"/>
                  </a:lnTo>
                  <a:lnTo>
                    <a:pt x="675233" y="367423"/>
                  </a:lnTo>
                  <a:lnTo>
                    <a:pt x="674903" y="367423"/>
                  </a:lnTo>
                  <a:lnTo>
                    <a:pt x="671207" y="364883"/>
                  </a:lnTo>
                  <a:lnTo>
                    <a:pt x="665695" y="363613"/>
                  </a:lnTo>
                  <a:lnTo>
                    <a:pt x="664286" y="362343"/>
                  </a:lnTo>
                  <a:lnTo>
                    <a:pt x="659117" y="364883"/>
                  </a:lnTo>
                  <a:lnTo>
                    <a:pt x="651306" y="367423"/>
                  </a:lnTo>
                  <a:lnTo>
                    <a:pt x="649401" y="373773"/>
                  </a:lnTo>
                  <a:lnTo>
                    <a:pt x="647992" y="375043"/>
                  </a:lnTo>
                  <a:lnTo>
                    <a:pt x="647090" y="372503"/>
                  </a:lnTo>
                  <a:lnTo>
                    <a:pt x="646518" y="371665"/>
                  </a:lnTo>
                  <a:lnTo>
                    <a:pt x="645604" y="372503"/>
                  </a:lnTo>
                  <a:lnTo>
                    <a:pt x="639051" y="373773"/>
                  </a:lnTo>
                  <a:lnTo>
                    <a:pt x="639445" y="377583"/>
                  </a:lnTo>
                  <a:lnTo>
                    <a:pt x="639229" y="377532"/>
                  </a:lnTo>
                  <a:lnTo>
                    <a:pt x="639229" y="391553"/>
                  </a:lnTo>
                  <a:lnTo>
                    <a:pt x="632358" y="391553"/>
                  </a:lnTo>
                  <a:lnTo>
                    <a:pt x="634530" y="389013"/>
                  </a:lnTo>
                  <a:lnTo>
                    <a:pt x="637590" y="389013"/>
                  </a:lnTo>
                  <a:lnTo>
                    <a:pt x="639229" y="391553"/>
                  </a:lnTo>
                  <a:lnTo>
                    <a:pt x="639229" y="377532"/>
                  </a:lnTo>
                  <a:lnTo>
                    <a:pt x="634885" y="376313"/>
                  </a:lnTo>
                  <a:lnTo>
                    <a:pt x="636803" y="375043"/>
                  </a:lnTo>
                  <a:lnTo>
                    <a:pt x="635292" y="375043"/>
                  </a:lnTo>
                  <a:lnTo>
                    <a:pt x="627811" y="375043"/>
                  </a:lnTo>
                  <a:lnTo>
                    <a:pt x="621804" y="380123"/>
                  </a:lnTo>
                  <a:lnTo>
                    <a:pt x="615467" y="385203"/>
                  </a:lnTo>
                  <a:lnTo>
                    <a:pt x="608088" y="385203"/>
                  </a:lnTo>
                  <a:lnTo>
                    <a:pt x="608469" y="386473"/>
                  </a:lnTo>
                  <a:lnTo>
                    <a:pt x="597750" y="389013"/>
                  </a:lnTo>
                  <a:lnTo>
                    <a:pt x="587324" y="392861"/>
                  </a:lnTo>
                  <a:lnTo>
                    <a:pt x="577011" y="396633"/>
                  </a:lnTo>
                  <a:lnTo>
                    <a:pt x="566064" y="397903"/>
                  </a:lnTo>
                  <a:lnTo>
                    <a:pt x="561886" y="397903"/>
                  </a:lnTo>
                  <a:lnTo>
                    <a:pt x="562267" y="400443"/>
                  </a:lnTo>
                  <a:lnTo>
                    <a:pt x="560552" y="402983"/>
                  </a:lnTo>
                  <a:lnTo>
                    <a:pt x="558698" y="400443"/>
                  </a:lnTo>
                  <a:lnTo>
                    <a:pt x="555904" y="405523"/>
                  </a:lnTo>
                  <a:lnTo>
                    <a:pt x="551891" y="406793"/>
                  </a:lnTo>
                  <a:lnTo>
                    <a:pt x="547281" y="405523"/>
                  </a:lnTo>
                  <a:lnTo>
                    <a:pt x="542544" y="405523"/>
                  </a:lnTo>
                  <a:lnTo>
                    <a:pt x="538124" y="409333"/>
                  </a:lnTo>
                  <a:lnTo>
                    <a:pt x="539737" y="410603"/>
                  </a:lnTo>
                  <a:lnTo>
                    <a:pt x="537032" y="410603"/>
                  </a:lnTo>
                  <a:lnTo>
                    <a:pt x="532041" y="414413"/>
                  </a:lnTo>
                  <a:lnTo>
                    <a:pt x="531647" y="411873"/>
                  </a:lnTo>
                  <a:lnTo>
                    <a:pt x="531507" y="411873"/>
                  </a:lnTo>
                  <a:lnTo>
                    <a:pt x="531545" y="414413"/>
                  </a:lnTo>
                  <a:lnTo>
                    <a:pt x="530174" y="413143"/>
                  </a:lnTo>
                  <a:lnTo>
                    <a:pt x="529539" y="411873"/>
                  </a:lnTo>
                  <a:lnTo>
                    <a:pt x="524205" y="416953"/>
                  </a:lnTo>
                  <a:lnTo>
                    <a:pt x="518909" y="418223"/>
                  </a:lnTo>
                  <a:lnTo>
                    <a:pt x="522744" y="410603"/>
                  </a:lnTo>
                  <a:lnTo>
                    <a:pt x="515505" y="413143"/>
                  </a:lnTo>
                  <a:lnTo>
                    <a:pt x="513054" y="414413"/>
                  </a:lnTo>
                  <a:lnTo>
                    <a:pt x="509600" y="419493"/>
                  </a:lnTo>
                  <a:lnTo>
                    <a:pt x="510971" y="420763"/>
                  </a:lnTo>
                  <a:lnTo>
                    <a:pt x="514045" y="420763"/>
                  </a:lnTo>
                  <a:lnTo>
                    <a:pt x="514680" y="422033"/>
                  </a:lnTo>
                  <a:lnTo>
                    <a:pt x="512559" y="423303"/>
                  </a:lnTo>
                  <a:lnTo>
                    <a:pt x="513702" y="428028"/>
                  </a:lnTo>
                  <a:lnTo>
                    <a:pt x="513753" y="429653"/>
                  </a:lnTo>
                  <a:lnTo>
                    <a:pt x="513651" y="433463"/>
                  </a:lnTo>
                  <a:lnTo>
                    <a:pt x="520712" y="434733"/>
                  </a:lnTo>
                  <a:lnTo>
                    <a:pt x="523824" y="430923"/>
                  </a:lnTo>
                  <a:lnTo>
                    <a:pt x="525945" y="432193"/>
                  </a:lnTo>
                  <a:lnTo>
                    <a:pt x="522541" y="433463"/>
                  </a:lnTo>
                  <a:lnTo>
                    <a:pt x="525259" y="434733"/>
                  </a:lnTo>
                  <a:lnTo>
                    <a:pt x="525830" y="433463"/>
                  </a:lnTo>
                  <a:lnTo>
                    <a:pt x="526783" y="430923"/>
                  </a:lnTo>
                  <a:lnTo>
                    <a:pt x="527532" y="432193"/>
                  </a:lnTo>
                  <a:lnTo>
                    <a:pt x="528408" y="433463"/>
                  </a:lnTo>
                  <a:lnTo>
                    <a:pt x="529386" y="433463"/>
                  </a:lnTo>
                  <a:lnTo>
                    <a:pt x="530377" y="430923"/>
                  </a:lnTo>
                  <a:lnTo>
                    <a:pt x="531368" y="428383"/>
                  </a:lnTo>
                  <a:lnTo>
                    <a:pt x="531126" y="428383"/>
                  </a:lnTo>
                  <a:lnTo>
                    <a:pt x="531507" y="428028"/>
                  </a:lnTo>
                  <a:lnTo>
                    <a:pt x="531863" y="427113"/>
                  </a:lnTo>
                  <a:lnTo>
                    <a:pt x="532142" y="427418"/>
                  </a:lnTo>
                  <a:lnTo>
                    <a:pt x="532472" y="427113"/>
                  </a:lnTo>
                  <a:lnTo>
                    <a:pt x="533806" y="425843"/>
                  </a:lnTo>
                  <a:lnTo>
                    <a:pt x="536511" y="427113"/>
                  </a:lnTo>
                  <a:lnTo>
                    <a:pt x="536536" y="429653"/>
                  </a:lnTo>
                  <a:lnTo>
                    <a:pt x="538226" y="427113"/>
                  </a:lnTo>
                  <a:lnTo>
                    <a:pt x="538962" y="427113"/>
                  </a:lnTo>
                  <a:lnTo>
                    <a:pt x="538746" y="428383"/>
                  </a:lnTo>
                  <a:lnTo>
                    <a:pt x="538010" y="429653"/>
                  </a:lnTo>
                  <a:lnTo>
                    <a:pt x="539559" y="427113"/>
                  </a:lnTo>
                  <a:lnTo>
                    <a:pt x="543242" y="427113"/>
                  </a:lnTo>
                  <a:lnTo>
                    <a:pt x="543356" y="425843"/>
                  </a:lnTo>
                  <a:lnTo>
                    <a:pt x="543458" y="424573"/>
                  </a:lnTo>
                  <a:lnTo>
                    <a:pt x="546404" y="425843"/>
                  </a:lnTo>
                  <a:lnTo>
                    <a:pt x="547357" y="424573"/>
                  </a:lnTo>
                  <a:lnTo>
                    <a:pt x="550176" y="420763"/>
                  </a:lnTo>
                  <a:lnTo>
                    <a:pt x="551497" y="425843"/>
                  </a:lnTo>
                  <a:lnTo>
                    <a:pt x="551637" y="425170"/>
                  </a:lnTo>
                  <a:lnTo>
                    <a:pt x="551776" y="424573"/>
                  </a:lnTo>
                  <a:lnTo>
                    <a:pt x="553923" y="420763"/>
                  </a:lnTo>
                  <a:lnTo>
                    <a:pt x="555764" y="419493"/>
                  </a:lnTo>
                  <a:lnTo>
                    <a:pt x="554113" y="425843"/>
                  </a:lnTo>
                  <a:lnTo>
                    <a:pt x="561479" y="419493"/>
                  </a:lnTo>
                  <a:lnTo>
                    <a:pt x="562952" y="418223"/>
                  </a:lnTo>
                  <a:lnTo>
                    <a:pt x="563968" y="423303"/>
                  </a:lnTo>
                  <a:lnTo>
                    <a:pt x="564896" y="418223"/>
                  </a:lnTo>
                  <a:lnTo>
                    <a:pt x="572477" y="418223"/>
                  </a:lnTo>
                  <a:lnTo>
                    <a:pt x="576122" y="414413"/>
                  </a:lnTo>
                  <a:lnTo>
                    <a:pt x="575830" y="415417"/>
                  </a:lnTo>
                  <a:lnTo>
                    <a:pt x="577964" y="414413"/>
                  </a:lnTo>
                  <a:lnTo>
                    <a:pt x="579170" y="415683"/>
                  </a:lnTo>
                  <a:lnTo>
                    <a:pt x="581126" y="415683"/>
                  </a:lnTo>
                  <a:lnTo>
                    <a:pt x="580136" y="411873"/>
                  </a:lnTo>
                  <a:lnTo>
                    <a:pt x="583844" y="410603"/>
                  </a:lnTo>
                  <a:lnTo>
                    <a:pt x="585203" y="406793"/>
                  </a:lnTo>
                  <a:lnTo>
                    <a:pt x="589610" y="409333"/>
                  </a:lnTo>
                  <a:lnTo>
                    <a:pt x="584822" y="411873"/>
                  </a:lnTo>
                  <a:lnTo>
                    <a:pt x="587019" y="415683"/>
                  </a:lnTo>
                  <a:lnTo>
                    <a:pt x="585800" y="411873"/>
                  </a:lnTo>
                  <a:lnTo>
                    <a:pt x="591439" y="410603"/>
                  </a:lnTo>
                  <a:lnTo>
                    <a:pt x="589483" y="408063"/>
                  </a:lnTo>
                  <a:lnTo>
                    <a:pt x="592670" y="409333"/>
                  </a:lnTo>
                  <a:lnTo>
                    <a:pt x="591934" y="409333"/>
                  </a:lnTo>
                  <a:lnTo>
                    <a:pt x="594245" y="411873"/>
                  </a:lnTo>
                  <a:lnTo>
                    <a:pt x="593356" y="408063"/>
                  </a:lnTo>
                  <a:lnTo>
                    <a:pt x="593051" y="406793"/>
                  </a:lnTo>
                  <a:lnTo>
                    <a:pt x="596214" y="409333"/>
                  </a:lnTo>
                  <a:lnTo>
                    <a:pt x="597230" y="406793"/>
                  </a:lnTo>
                  <a:lnTo>
                    <a:pt x="601510" y="408063"/>
                  </a:lnTo>
                  <a:lnTo>
                    <a:pt x="599630" y="410603"/>
                  </a:lnTo>
                  <a:lnTo>
                    <a:pt x="602970" y="408063"/>
                  </a:lnTo>
                  <a:lnTo>
                    <a:pt x="605269" y="409333"/>
                  </a:lnTo>
                  <a:lnTo>
                    <a:pt x="604177" y="408063"/>
                  </a:lnTo>
                  <a:lnTo>
                    <a:pt x="603084" y="406793"/>
                  </a:lnTo>
                  <a:lnTo>
                    <a:pt x="603224" y="405523"/>
                  </a:lnTo>
                  <a:lnTo>
                    <a:pt x="607542" y="402983"/>
                  </a:lnTo>
                  <a:lnTo>
                    <a:pt x="606272" y="406793"/>
                  </a:lnTo>
                  <a:lnTo>
                    <a:pt x="608469" y="408063"/>
                  </a:lnTo>
                  <a:lnTo>
                    <a:pt x="611047" y="406793"/>
                  </a:lnTo>
                  <a:lnTo>
                    <a:pt x="612178" y="402983"/>
                  </a:lnTo>
                  <a:lnTo>
                    <a:pt x="614400" y="401713"/>
                  </a:lnTo>
                  <a:lnTo>
                    <a:pt x="614756" y="402983"/>
                  </a:lnTo>
                  <a:lnTo>
                    <a:pt x="615010" y="402983"/>
                  </a:lnTo>
                  <a:lnTo>
                    <a:pt x="615708" y="401713"/>
                  </a:lnTo>
                  <a:lnTo>
                    <a:pt x="617118" y="399173"/>
                  </a:lnTo>
                  <a:lnTo>
                    <a:pt x="624065" y="400443"/>
                  </a:lnTo>
                  <a:lnTo>
                    <a:pt x="624662" y="399173"/>
                  </a:lnTo>
                  <a:lnTo>
                    <a:pt x="626465" y="395363"/>
                  </a:lnTo>
                  <a:lnTo>
                    <a:pt x="626643" y="395363"/>
                  </a:lnTo>
                  <a:lnTo>
                    <a:pt x="626059" y="394093"/>
                  </a:lnTo>
                  <a:lnTo>
                    <a:pt x="625373" y="392823"/>
                  </a:lnTo>
                  <a:lnTo>
                    <a:pt x="625055" y="391553"/>
                  </a:lnTo>
                  <a:lnTo>
                    <a:pt x="626795" y="390283"/>
                  </a:lnTo>
                  <a:lnTo>
                    <a:pt x="627570" y="387743"/>
                  </a:lnTo>
                  <a:lnTo>
                    <a:pt x="628992" y="390283"/>
                  </a:lnTo>
                  <a:lnTo>
                    <a:pt x="627900" y="390283"/>
                  </a:lnTo>
                  <a:lnTo>
                    <a:pt x="628129" y="391553"/>
                  </a:lnTo>
                  <a:lnTo>
                    <a:pt x="627862" y="392823"/>
                  </a:lnTo>
                  <a:lnTo>
                    <a:pt x="629361" y="390283"/>
                  </a:lnTo>
                  <a:lnTo>
                    <a:pt x="631215" y="392861"/>
                  </a:lnTo>
                  <a:lnTo>
                    <a:pt x="632091" y="391858"/>
                  </a:lnTo>
                  <a:lnTo>
                    <a:pt x="636143" y="394093"/>
                  </a:lnTo>
                  <a:lnTo>
                    <a:pt x="632117" y="394093"/>
                  </a:lnTo>
                  <a:lnTo>
                    <a:pt x="631494" y="394093"/>
                  </a:lnTo>
                  <a:lnTo>
                    <a:pt x="636422" y="397903"/>
                  </a:lnTo>
                  <a:lnTo>
                    <a:pt x="629335" y="394360"/>
                  </a:lnTo>
                  <a:lnTo>
                    <a:pt x="629666" y="394093"/>
                  </a:lnTo>
                  <a:lnTo>
                    <a:pt x="630275" y="393611"/>
                  </a:lnTo>
                  <a:lnTo>
                    <a:pt x="627240" y="392823"/>
                  </a:lnTo>
                  <a:lnTo>
                    <a:pt x="628065" y="395363"/>
                  </a:lnTo>
                  <a:lnTo>
                    <a:pt x="629170" y="394487"/>
                  </a:lnTo>
                  <a:lnTo>
                    <a:pt x="633590" y="399173"/>
                  </a:lnTo>
                  <a:lnTo>
                    <a:pt x="639470" y="397903"/>
                  </a:lnTo>
                  <a:lnTo>
                    <a:pt x="639267" y="395363"/>
                  </a:lnTo>
                  <a:lnTo>
                    <a:pt x="645160" y="394093"/>
                  </a:lnTo>
                  <a:lnTo>
                    <a:pt x="645833" y="392823"/>
                  </a:lnTo>
                  <a:lnTo>
                    <a:pt x="643877" y="391553"/>
                  </a:lnTo>
                  <a:lnTo>
                    <a:pt x="644537" y="390283"/>
                  </a:lnTo>
                  <a:lnTo>
                    <a:pt x="646734" y="389013"/>
                  </a:lnTo>
                  <a:lnTo>
                    <a:pt x="648919" y="387743"/>
                  </a:lnTo>
                  <a:lnTo>
                    <a:pt x="652145" y="390283"/>
                  </a:lnTo>
                  <a:lnTo>
                    <a:pt x="654913" y="391553"/>
                  </a:lnTo>
                  <a:lnTo>
                    <a:pt x="657898" y="390283"/>
                  </a:lnTo>
                  <a:lnTo>
                    <a:pt x="658723" y="387743"/>
                  </a:lnTo>
                  <a:lnTo>
                    <a:pt x="657987" y="382663"/>
                  </a:lnTo>
                  <a:lnTo>
                    <a:pt x="662851" y="383933"/>
                  </a:lnTo>
                  <a:lnTo>
                    <a:pt x="662609" y="387743"/>
                  </a:lnTo>
                  <a:lnTo>
                    <a:pt x="668159" y="386473"/>
                  </a:lnTo>
                  <a:lnTo>
                    <a:pt x="667118" y="385203"/>
                  </a:lnTo>
                  <a:lnTo>
                    <a:pt x="667575" y="385203"/>
                  </a:lnTo>
                  <a:lnTo>
                    <a:pt x="672185" y="387743"/>
                  </a:lnTo>
                  <a:lnTo>
                    <a:pt x="670064" y="383679"/>
                  </a:lnTo>
                  <a:lnTo>
                    <a:pt x="669950" y="383933"/>
                  </a:lnTo>
                  <a:lnTo>
                    <a:pt x="667004" y="385051"/>
                  </a:lnTo>
                  <a:lnTo>
                    <a:pt x="665060" y="382663"/>
                  </a:lnTo>
                  <a:lnTo>
                    <a:pt x="664032" y="381393"/>
                  </a:lnTo>
                  <a:lnTo>
                    <a:pt x="669823" y="382524"/>
                  </a:lnTo>
                  <a:lnTo>
                    <a:pt x="672363" y="381393"/>
                  </a:lnTo>
                  <a:lnTo>
                    <a:pt x="673976" y="385203"/>
                  </a:lnTo>
                  <a:lnTo>
                    <a:pt x="679602" y="382663"/>
                  </a:lnTo>
                  <a:lnTo>
                    <a:pt x="681012" y="381393"/>
                  </a:lnTo>
                  <a:lnTo>
                    <a:pt x="685228" y="377583"/>
                  </a:lnTo>
                  <a:lnTo>
                    <a:pt x="691464" y="375043"/>
                  </a:lnTo>
                  <a:lnTo>
                    <a:pt x="691413" y="376313"/>
                  </a:lnTo>
                  <a:lnTo>
                    <a:pt x="690626" y="377583"/>
                  </a:lnTo>
                  <a:lnTo>
                    <a:pt x="692442" y="378853"/>
                  </a:lnTo>
                  <a:lnTo>
                    <a:pt x="698474" y="376313"/>
                  </a:lnTo>
                  <a:lnTo>
                    <a:pt x="711708" y="373773"/>
                  </a:lnTo>
                  <a:lnTo>
                    <a:pt x="718235" y="373773"/>
                  </a:lnTo>
                  <a:lnTo>
                    <a:pt x="718959" y="372503"/>
                  </a:lnTo>
                  <a:lnTo>
                    <a:pt x="719670" y="371233"/>
                  </a:lnTo>
                  <a:lnTo>
                    <a:pt x="720394" y="369963"/>
                  </a:lnTo>
                  <a:lnTo>
                    <a:pt x="721093" y="369963"/>
                  </a:lnTo>
                  <a:lnTo>
                    <a:pt x="722236" y="368693"/>
                  </a:lnTo>
                  <a:lnTo>
                    <a:pt x="723925" y="367423"/>
                  </a:lnTo>
                  <a:lnTo>
                    <a:pt x="725017" y="368693"/>
                  </a:lnTo>
                  <a:lnTo>
                    <a:pt x="724166" y="369963"/>
                  </a:lnTo>
                  <a:lnTo>
                    <a:pt x="728840" y="366153"/>
                  </a:lnTo>
                  <a:lnTo>
                    <a:pt x="733437" y="363613"/>
                  </a:lnTo>
                  <a:lnTo>
                    <a:pt x="738022" y="361073"/>
                  </a:lnTo>
                  <a:lnTo>
                    <a:pt x="744588" y="362343"/>
                  </a:lnTo>
                  <a:lnTo>
                    <a:pt x="743724" y="363613"/>
                  </a:lnTo>
                  <a:lnTo>
                    <a:pt x="748474" y="363613"/>
                  </a:lnTo>
                  <a:lnTo>
                    <a:pt x="748004" y="361073"/>
                  </a:lnTo>
                  <a:lnTo>
                    <a:pt x="747293" y="357263"/>
                  </a:lnTo>
                  <a:lnTo>
                    <a:pt x="747052" y="355993"/>
                  </a:lnTo>
                  <a:lnTo>
                    <a:pt x="751916" y="357263"/>
                  </a:lnTo>
                  <a:lnTo>
                    <a:pt x="751268" y="358533"/>
                  </a:lnTo>
                  <a:lnTo>
                    <a:pt x="758710" y="357263"/>
                  </a:lnTo>
                  <a:lnTo>
                    <a:pt x="766000" y="354723"/>
                  </a:lnTo>
                  <a:lnTo>
                    <a:pt x="773036" y="353453"/>
                  </a:lnTo>
                  <a:lnTo>
                    <a:pt x="779703" y="354723"/>
                  </a:lnTo>
                  <a:lnTo>
                    <a:pt x="779767" y="353453"/>
                  </a:lnTo>
                  <a:lnTo>
                    <a:pt x="779843" y="352183"/>
                  </a:lnTo>
                  <a:lnTo>
                    <a:pt x="779907" y="350913"/>
                  </a:lnTo>
                  <a:lnTo>
                    <a:pt x="779983" y="349643"/>
                  </a:lnTo>
                  <a:lnTo>
                    <a:pt x="789749" y="353453"/>
                  </a:lnTo>
                  <a:lnTo>
                    <a:pt x="789203" y="349643"/>
                  </a:lnTo>
                  <a:lnTo>
                    <a:pt x="788835" y="347103"/>
                  </a:lnTo>
                  <a:lnTo>
                    <a:pt x="795121" y="349643"/>
                  </a:lnTo>
                  <a:lnTo>
                    <a:pt x="793813" y="350913"/>
                  </a:lnTo>
                  <a:lnTo>
                    <a:pt x="802093" y="350913"/>
                  </a:lnTo>
                  <a:lnTo>
                    <a:pt x="804227" y="349643"/>
                  </a:lnTo>
                  <a:lnTo>
                    <a:pt x="804227" y="347103"/>
                  </a:lnTo>
                  <a:lnTo>
                    <a:pt x="804227" y="345833"/>
                  </a:lnTo>
                  <a:lnTo>
                    <a:pt x="806640" y="344563"/>
                  </a:lnTo>
                  <a:lnTo>
                    <a:pt x="807288" y="347510"/>
                  </a:lnTo>
                  <a:lnTo>
                    <a:pt x="806970" y="347992"/>
                  </a:lnTo>
                  <a:lnTo>
                    <a:pt x="807389" y="347954"/>
                  </a:lnTo>
                  <a:lnTo>
                    <a:pt x="807491" y="348373"/>
                  </a:lnTo>
                  <a:lnTo>
                    <a:pt x="809485" y="344563"/>
                  </a:lnTo>
                  <a:lnTo>
                    <a:pt x="810145" y="343293"/>
                  </a:lnTo>
                  <a:lnTo>
                    <a:pt x="812939" y="347103"/>
                  </a:lnTo>
                  <a:lnTo>
                    <a:pt x="815149" y="345833"/>
                  </a:lnTo>
                  <a:lnTo>
                    <a:pt x="814146" y="345833"/>
                  </a:lnTo>
                  <a:lnTo>
                    <a:pt x="812761" y="344563"/>
                  </a:lnTo>
                  <a:lnTo>
                    <a:pt x="812673" y="343293"/>
                  </a:lnTo>
                  <a:lnTo>
                    <a:pt x="814374" y="342023"/>
                  </a:lnTo>
                  <a:lnTo>
                    <a:pt x="816089" y="340753"/>
                  </a:lnTo>
                  <a:lnTo>
                    <a:pt x="822388" y="343293"/>
                  </a:lnTo>
                  <a:lnTo>
                    <a:pt x="822871" y="344563"/>
                  </a:lnTo>
                  <a:lnTo>
                    <a:pt x="831113" y="340753"/>
                  </a:lnTo>
                  <a:lnTo>
                    <a:pt x="831138" y="341096"/>
                  </a:lnTo>
                  <a:lnTo>
                    <a:pt x="831494" y="340753"/>
                  </a:lnTo>
                  <a:lnTo>
                    <a:pt x="832815" y="339483"/>
                  </a:lnTo>
                  <a:lnTo>
                    <a:pt x="830529" y="347103"/>
                  </a:lnTo>
                  <a:lnTo>
                    <a:pt x="834161" y="342023"/>
                  </a:lnTo>
                  <a:lnTo>
                    <a:pt x="833399" y="342023"/>
                  </a:lnTo>
                  <a:lnTo>
                    <a:pt x="834009" y="340753"/>
                  </a:lnTo>
                  <a:lnTo>
                    <a:pt x="833958" y="339483"/>
                  </a:lnTo>
                  <a:lnTo>
                    <a:pt x="836599" y="340753"/>
                  </a:lnTo>
                  <a:lnTo>
                    <a:pt x="841565" y="340753"/>
                  </a:lnTo>
                  <a:lnTo>
                    <a:pt x="843305" y="339483"/>
                  </a:lnTo>
                  <a:lnTo>
                    <a:pt x="845045" y="338213"/>
                  </a:lnTo>
                  <a:lnTo>
                    <a:pt x="844854" y="340753"/>
                  </a:lnTo>
                  <a:lnTo>
                    <a:pt x="851598" y="339483"/>
                  </a:lnTo>
                  <a:lnTo>
                    <a:pt x="858570" y="336943"/>
                  </a:lnTo>
                  <a:lnTo>
                    <a:pt x="862291" y="335673"/>
                  </a:lnTo>
                  <a:lnTo>
                    <a:pt x="866013" y="334403"/>
                  </a:lnTo>
                  <a:lnTo>
                    <a:pt x="863117" y="334403"/>
                  </a:lnTo>
                  <a:lnTo>
                    <a:pt x="862850" y="330593"/>
                  </a:lnTo>
                  <a:lnTo>
                    <a:pt x="864958" y="329323"/>
                  </a:lnTo>
                  <a:lnTo>
                    <a:pt x="865403" y="330352"/>
                  </a:lnTo>
                  <a:lnTo>
                    <a:pt x="866343" y="329323"/>
                  </a:lnTo>
                  <a:lnTo>
                    <a:pt x="869200" y="328053"/>
                  </a:lnTo>
                  <a:lnTo>
                    <a:pt x="869086" y="331863"/>
                  </a:lnTo>
                  <a:lnTo>
                    <a:pt x="867727" y="333133"/>
                  </a:lnTo>
                  <a:lnTo>
                    <a:pt x="870851" y="331863"/>
                  </a:lnTo>
                  <a:lnTo>
                    <a:pt x="871207" y="332930"/>
                  </a:lnTo>
                  <a:lnTo>
                    <a:pt x="871588" y="331863"/>
                  </a:lnTo>
                  <a:lnTo>
                    <a:pt x="877265" y="336943"/>
                  </a:lnTo>
                  <a:lnTo>
                    <a:pt x="878446" y="333133"/>
                  </a:lnTo>
                  <a:lnTo>
                    <a:pt x="878865" y="333133"/>
                  </a:lnTo>
                  <a:lnTo>
                    <a:pt x="886307" y="331863"/>
                  </a:lnTo>
                  <a:lnTo>
                    <a:pt x="889431" y="330593"/>
                  </a:lnTo>
                  <a:lnTo>
                    <a:pt x="895438" y="328053"/>
                  </a:lnTo>
                  <a:lnTo>
                    <a:pt x="894918" y="325513"/>
                  </a:lnTo>
                  <a:lnTo>
                    <a:pt x="897420" y="325513"/>
                  </a:lnTo>
                  <a:lnTo>
                    <a:pt x="898080" y="324243"/>
                  </a:lnTo>
                  <a:lnTo>
                    <a:pt x="898728" y="322973"/>
                  </a:lnTo>
                  <a:lnTo>
                    <a:pt x="903401" y="322973"/>
                  </a:lnTo>
                  <a:lnTo>
                    <a:pt x="908862" y="324243"/>
                  </a:lnTo>
                  <a:lnTo>
                    <a:pt x="914196" y="322973"/>
                  </a:lnTo>
                  <a:lnTo>
                    <a:pt x="917676" y="320433"/>
                  </a:lnTo>
                  <a:lnTo>
                    <a:pt x="916952" y="320433"/>
                  </a:lnTo>
                  <a:lnTo>
                    <a:pt x="914781" y="320433"/>
                  </a:lnTo>
                  <a:lnTo>
                    <a:pt x="916114" y="317893"/>
                  </a:lnTo>
                  <a:lnTo>
                    <a:pt x="916952" y="320433"/>
                  </a:lnTo>
                  <a:lnTo>
                    <a:pt x="922299" y="319163"/>
                  </a:lnTo>
                  <a:lnTo>
                    <a:pt x="919899" y="321703"/>
                  </a:lnTo>
                  <a:lnTo>
                    <a:pt x="926287" y="320433"/>
                  </a:lnTo>
                  <a:lnTo>
                    <a:pt x="928052" y="319163"/>
                  </a:lnTo>
                  <a:lnTo>
                    <a:pt x="930630" y="317893"/>
                  </a:lnTo>
                  <a:lnTo>
                    <a:pt x="933208" y="316623"/>
                  </a:lnTo>
                  <a:lnTo>
                    <a:pt x="935786" y="315353"/>
                  </a:lnTo>
                  <a:lnTo>
                    <a:pt x="934681" y="315353"/>
                  </a:lnTo>
                  <a:lnTo>
                    <a:pt x="933577" y="314083"/>
                  </a:lnTo>
                  <a:lnTo>
                    <a:pt x="933919" y="314083"/>
                  </a:lnTo>
                  <a:lnTo>
                    <a:pt x="935316" y="312813"/>
                  </a:lnTo>
                  <a:lnTo>
                    <a:pt x="937526" y="314083"/>
                  </a:lnTo>
                  <a:lnTo>
                    <a:pt x="937564" y="315290"/>
                  </a:lnTo>
                  <a:lnTo>
                    <a:pt x="944435" y="314083"/>
                  </a:lnTo>
                  <a:lnTo>
                    <a:pt x="960234" y="314083"/>
                  </a:lnTo>
                  <a:lnTo>
                    <a:pt x="963218" y="312813"/>
                  </a:lnTo>
                  <a:lnTo>
                    <a:pt x="966203" y="311543"/>
                  </a:lnTo>
                  <a:lnTo>
                    <a:pt x="965847" y="311543"/>
                  </a:lnTo>
                  <a:lnTo>
                    <a:pt x="968197" y="310273"/>
                  </a:lnTo>
                  <a:close/>
                </a:path>
                <a:path w="1559560" h="434975">
                  <a:moveTo>
                    <a:pt x="991095" y="288290"/>
                  </a:moveTo>
                  <a:lnTo>
                    <a:pt x="990866" y="288201"/>
                  </a:lnTo>
                  <a:lnTo>
                    <a:pt x="990561" y="288074"/>
                  </a:lnTo>
                  <a:lnTo>
                    <a:pt x="991095" y="288290"/>
                  </a:lnTo>
                  <a:close/>
                </a:path>
                <a:path w="1559560" h="434975">
                  <a:moveTo>
                    <a:pt x="1021067" y="302653"/>
                  </a:moveTo>
                  <a:lnTo>
                    <a:pt x="1020940" y="302285"/>
                  </a:lnTo>
                  <a:lnTo>
                    <a:pt x="1020673" y="302653"/>
                  </a:lnTo>
                  <a:lnTo>
                    <a:pt x="1021067" y="302653"/>
                  </a:lnTo>
                  <a:close/>
                </a:path>
                <a:path w="1559560" h="434975">
                  <a:moveTo>
                    <a:pt x="1022934" y="303923"/>
                  </a:moveTo>
                  <a:lnTo>
                    <a:pt x="1022502" y="302653"/>
                  </a:lnTo>
                  <a:lnTo>
                    <a:pt x="1021067" y="302653"/>
                  </a:lnTo>
                  <a:lnTo>
                    <a:pt x="1021511" y="303923"/>
                  </a:lnTo>
                  <a:lnTo>
                    <a:pt x="1022934" y="303923"/>
                  </a:lnTo>
                  <a:close/>
                </a:path>
                <a:path w="1559560" h="434975">
                  <a:moveTo>
                    <a:pt x="1044943" y="278472"/>
                  </a:moveTo>
                  <a:lnTo>
                    <a:pt x="1044625" y="279006"/>
                  </a:lnTo>
                  <a:lnTo>
                    <a:pt x="1044943" y="278472"/>
                  </a:lnTo>
                  <a:close/>
                </a:path>
                <a:path w="1559560" h="434975">
                  <a:moveTo>
                    <a:pt x="1052055" y="274713"/>
                  </a:moveTo>
                  <a:lnTo>
                    <a:pt x="1049782" y="274713"/>
                  </a:lnTo>
                  <a:lnTo>
                    <a:pt x="1044409" y="275983"/>
                  </a:lnTo>
                  <a:lnTo>
                    <a:pt x="1043571" y="277253"/>
                  </a:lnTo>
                  <a:lnTo>
                    <a:pt x="1044409" y="277253"/>
                  </a:lnTo>
                  <a:lnTo>
                    <a:pt x="1045400" y="275983"/>
                  </a:lnTo>
                  <a:lnTo>
                    <a:pt x="1046403" y="275983"/>
                  </a:lnTo>
                  <a:lnTo>
                    <a:pt x="1044943" y="278472"/>
                  </a:lnTo>
                  <a:lnTo>
                    <a:pt x="1049388" y="275983"/>
                  </a:lnTo>
                  <a:lnTo>
                    <a:pt x="1052055" y="274713"/>
                  </a:lnTo>
                  <a:close/>
                </a:path>
                <a:path w="1559560" h="434975">
                  <a:moveTo>
                    <a:pt x="1076172" y="297573"/>
                  </a:moveTo>
                  <a:lnTo>
                    <a:pt x="1075143" y="295033"/>
                  </a:lnTo>
                  <a:lnTo>
                    <a:pt x="934326" y="295033"/>
                  </a:lnTo>
                  <a:lnTo>
                    <a:pt x="928814" y="295033"/>
                  </a:lnTo>
                  <a:lnTo>
                    <a:pt x="927684" y="295033"/>
                  </a:lnTo>
                  <a:lnTo>
                    <a:pt x="927074" y="297573"/>
                  </a:lnTo>
                  <a:lnTo>
                    <a:pt x="924852" y="296303"/>
                  </a:lnTo>
                  <a:lnTo>
                    <a:pt x="924814" y="295033"/>
                  </a:lnTo>
                  <a:lnTo>
                    <a:pt x="924420" y="295033"/>
                  </a:lnTo>
                  <a:lnTo>
                    <a:pt x="920965" y="297573"/>
                  </a:lnTo>
                  <a:lnTo>
                    <a:pt x="918768" y="297573"/>
                  </a:lnTo>
                  <a:lnTo>
                    <a:pt x="920115" y="295033"/>
                  </a:lnTo>
                  <a:lnTo>
                    <a:pt x="911758" y="295033"/>
                  </a:lnTo>
                  <a:lnTo>
                    <a:pt x="908850" y="302653"/>
                  </a:lnTo>
                  <a:lnTo>
                    <a:pt x="902436" y="305193"/>
                  </a:lnTo>
                  <a:lnTo>
                    <a:pt x="901484" y="300113"/>
                  </a:lnTo>
                  <a:lnTo>
                    <a:pt x="891654" y="300113"/>
                  </a:lnTo>
                  <a:lnTo>
                    <a:pt x="891628" y="298843"/>
                  </a:lnTo>
                  <a:lnTo>
                    <a:pt x="885253" y="301383"/>
                  </a:lnTo>
                  <a:lnTo>
                    <a:pt x="879729" y="303923"/>
                  </a:lnTo>
                  <a:lnTo>
                    <a:pt x="874420" y="307733"/>
                  </a:lnTo>
                  <a:lnTo>
                    <a:pt x="871575" y="309003"/>
                  </a:lnTo>
                  <a:lnTo>
                    <a:pt x="970559" y="309003"/>
                  </a:lnTo>
                  <a:lnTo>
                    <a:pt x="972908" y="307733"/>
                  </a:lnTo>
                  <a:lnTo>
                    <a:pt x="976503" y="307733"/>
                  </a:lnTo>
                  <a:lnTo>
                    <a:pt x="971194" y="310273"/>
                  </a:lnTo>
                  <a:lnTo>
                    <a:pt x="974090" y="311543"/>
                  </a:lnTo>
                  <a:lnTo>
                    <a:pt x="978522" y="307733"/>
                  </a:lnTo>
                  <a:lnTo>
                    <a:pt x="981481" y="305193"/>
                  </a:lnTo>
                  <a:lnTo>
                    <a:pt x="987196" y="309003"/>
                  </a:lnTo>
                  <a:lnTo>
                    <a:pt x="993406" y="305193"/>
                  </a:lnTo>
                  <a:lnTo>
                    <a:pt x="999236" y="307733"/>
                  </a:lnTo>
                  <a:lnTo>
                    <a:pt x="1013307" y="305193"/>
                  </a:lnTo>
                  <a:lnTo>
                    <a:pt x="1019860" y="305193"/>
                  </a:lnTo>
                  <a:lnTo>
                    <a:pt x="1019124" y="303923"/>
                  </a:lnTo>
                  <a:lnTo>
                    <a:pt x="1020622" y="301383"/>
                  </a:lnTo>
                  <a:lnTo>
                    <a:pt x="1020940" y="302285"/>
                  </a:lnTo>
                  <a:lnTo>
                    <a:pt x="1021626" y="301383"/>
                  </a:lnTo>
                  <a:lnTo>
                    <a:pt x="1033322" y="298843"/>
                  </a:lnTo>
                  <a:lnTo>
                    <a:pt x="1057986" y="298843"/>
                  </a:lnTo>
                  <a:lnTo>
                    <a:pt x="1070279" y="297573"/>
                  </a:lnTo>
                  <a:lnTo>
                    <a:pt x="1076172" y="297573"/>
                  </a:lnTo>
                  <a:close/>
                </a:path>
                <a:path w="1559560" h="434975">
                  <a:moveTo>
                    <a:pt x="1085761" y="274713"/>
                  </a:moveTo>
                  <a:lnTo>
                    <a:pt x="1084516" y="273735"/>
                  </a:lnTo>
                  <a:lnTo>
                    <a:pt x="1083945" y="275869"/>
                  </a:lnTo>
                  <a:lnTo>
                    <a:pt x="1085761" y="274713"/>
                  </a:lnTo>
                  <a:close/>
                </a:path>
                <a:path w="1559560" h="434975">
                  <a:moveTo>
                    <a:pt x="1085773" y="273443"/>
                  </a:moveTo>
                  <a:lnTo>
                    <a:pt x="1085126" y="272173"/>
                  </a:lnTo>
                  <a:lnTo>
                    <a:pt x="1084491" y="270903"/>
                  </a:lnTo>
                  <a:lnTo>
                    <a:pt x="1082509" y="272173"/>
                  </a:lnTo>
                  <a:lnTo>
                    <a:pt x="1084516" y="273735"/>
                  </a:lnTo>
                  <a:lnTo>
                    <a:pt x="1084922" y="272173"/>
                  </a:lnTo>
                  <a:lnTo>
                    <a:pt x="1085773" y="273443"/>
                  </a:lnTo>
                  <a:close/>
                </a:path>
                <a:path w="1559560" h="434975">
                  <a:moveTo>
                    <a:pt x="1138618" y="262077"/>
                  </a:moveTo>
                  <a:lnTo>
                    <a:pt x="1137208" y="261835"/>
                  </a:lnTo>
                  <a:lnTo>
                    <a:pt x="1137386" y="262051"/>
                  </a:lnTo>
                  <a:lnTo>
                    <a:pt x="1137589" y="262178"/>
                  </a:lnTo>
                  <a:lnTo>
                    <a:pt x="1137780" y="262356"/>
                  </a:lnTo>
                  <a:lnTo>
                    <a:pt x="1138618" y="262077"/>
                  </a:lnTo>
                  <a:close/>
                </a:path>
                <a:path w="1559560" h="434975">
                  <a:moveTo>
                    <a:pt x="1159992" y="262013"/>
                  </a:moveTo>
                  <a:lnTo>
                    <a:pt x="1159878" y="260743"/>
                  </a:lnTo>
                  <a:lnTo>
                    <a:pt x="1159725" y="262013"/>
                  </a:lnTo>
                  <a:lnTo>
                    <a:pt x="1159992" y="262013"/>
                  </a:lnTo>
                  <a:close/>
                </a:path>
                <a:path w="1559560" h="434975">
                  <a:moveTo>
                    <a:pt x="1163358" y="257797"/>
                  </a:moveTo>
                  <a:lnTo>
                    <a:pt x="1163231" y="257632"/>
                  </a:lnTo>
                  <a:lnTo>
                    <a:pt x="1162367" y="258140"/>
                  </a:lnTo>
                  <a:lnTo>
                    <a:pt x="1162570" y="258381"/>
                  </a:lnTo>
                  <a:lnTo>
                    <a:pt x="1162697" y="258457"/>
                  </a:lnTo>
                  <a:lnTo>
                    <a:pt x="1162989" y="258013"/>
                  </a:lnTo>
                  <a:lnTo>
                    <a:pt x="1163358" y="257797"/>
                  </a:lnTo>
                  <a:close/>
                </a:path>
                <a:path w="1559560" h="434975">
                  <a:moveTo>
                    <a:pt x="1164221" y="258152"/>
                  </a:moveTo>
                  <a:lnTo>
                    <a:pt x="1163396" y="257784"/>
                  </a:lnTo>
                  <a:lnTo>
                    <a:pt x="1163523" y="258013"/>
                  </a:lnTo>
                  <a:lnTo>
                    <a:pt x="1164221" y="258152"/>
                  </a:lnTo>
                  <a:close/>
                </a:path>
                <a:path w="1559560" h="434975">
                  <a:moveTo>
                    <a:pt x="1166063" y="281317"/>
                  </a:moveTo>
                  <a:lnTo>
                    <a:pt x="1161732" y="281393"/>
                  </a:lnTo>
                  <a:lnTo>
                    <a:pt x="1162964" y="281533"/>
                  </a:lnTo>
                  <a:lnTo>
                    <a:pt x="1164526" y="281508"/>
                  </a:lnTo>
                  <a:lnTo>
                    <a:pt x="1166063" y="281317"/>
                  </a:lnTo>
                  <a:close/>
                </a:path>
                <a:path w="1559560" h="434975">
                  <a:moveTo>
                    <a:pt x="1166533" y="281254"/>
                  </a:moveTo>
                  <a:lnTo>
                    <a:pt x="1166063" y="281305"/>
                  </a:lnTo>
                  <a:lnTo>
                    <a:pt x="1166533" y="281305"/>
                  </a:lnTo>
                  <a:close/>
                </a:path>
                <a:path w="1559560" h="434975">
                  <a:moveTo>
                    <a:pt x="1190586" y="252145"/>
                  </a:moveTo>
                  <a:lnTo>
                    <a:pt x="1190523" y="251853"/>
                  </a:lnTo>
                  <a:lnTo>
                    <a:pt x="1190320" y="251510"/>
                  </a:lnTo>
                  <a:lnTo>
                    <a:pt x="1189748" y="250952"/>
                  </a:lnTo>
                  <a:lnTo>
                    <a:pt x="1189951" y="251460"/>
                  </a:lnTo>
                  <a:lnTo>
                    <a:pt x="1190256" y="251815"/>
                  </a:lnTo>
                  <a:lnTo>
                    <a:pt x="1190586" y="252145"/>
                  </a:lnTo>
                  <a:close/>
                </a:path>
                <a:path w="1559560" h="434975">
                  <a:moveTo>
                    <a:pt x="1212697" y="274713"/>
                  </a:moveTo>
                  <a:lnTo>
                    <a:pt x="1212583" y="272808"/>
                  </a:lnTo>
                  <a:lnTo>
                    <a:pt x="1211897" y="273443"/>
                  </a:lnTo>
                  <a:lnTo>
                    <a:pt x="1210513" y="274129"/>
                  </a:lnTo>
                  <a:lnTo>
                    <a:pt x="1212697" y="274713"/>
                  </a:lnTo>
                  <a:close/>
                </a:path>
                <a:path w="1559560" h="434975">
                  <a:moveTo>
                    <a:pt x="1222146" y="249669"/>
                  </a:moveTo>
                  <a:lnTo>
                    <a:pt x="1222082" y="249313"/>
                  </a:lnTo>
                  <a:lnTo>
                    <a:pt x="1221422" y="245503"/>
                  </a:lnTo>
                  <a:lnTo>
                    <a:pt x="1217041" y="248043"/>
                  </a:lnTo>
                  <a:lnTo>
                    <a:pt x="1218171" y="249847"/>
                  </a:lnTo>
                  <a:lnTo>
                    <a:pt x="1215821" y="251853"/>
                  </a:lnTo>
                  <a:lnTo>
                    <a:pt x="1219504" y="250583"/>
                  </a:lnTo>
                  <a:lnTo>
                    <a:pt x="1222146" y="249669"/>
                  </a:lnTo>
                  <a:close/>
                </a:path>
                <a:path w="1559560" h="434975">
                  <a:moveTo>
                    <a:pt x="1223187" y="249313"/>
                  </a:moveTo>
                  <a:lnTo>
                    <a:pt x="1222146" y="249669"/>
                  </a:lnTo>
                  <a:lnTo>
                    <a:pt x="1222273" y="250355"/>
                  </a:lnTo>
                  <a:lnTo>
                    <a:pt x="1223187" y="249313"/>
                  </a:lnTo>
                  <a:close/>
                </a:path>
                <a:path w="1559560" h="434975">
                  <a:moveTo>
                    <a:pt x="1223200" y="253784"/>
                  </a:moveTo>
                  <a:lnTo>
                    <a:pt x="1222857" y="253123"/>
                  </a:lnTo>
                  <a:lnTo>
                    <a:pt x="1222832" y="254215"/>
                  </a:lnTo>
                  <a:lnTo>
                    <a:pt x="1223200" y="253784"/>
                  </a:lnTo>
                  <a:close/>
                </a:path>
                <a:path w="1559560" h="434975">
                  <a:moveTo>
                    <a:pt x="1223518" y="271843"/>
                  </a:moveTo>
                  <a:lnTo>
                    <a:pt x="1222514" y="272173"/>
                  </a:lnTo>
                  <a:lnTo>
                    <a:pt x="1223124" y="272173"/>
                  </a:lnTo>
                  <a:lnTo>
                    <a:pt x="1223518" y="271843"/>
                  </a:lnTo>
                  <a:close/>
                </a:path>
                <a:path w="1559560" h="434975">
                  <a:moveTo>
                    <a:pt x="1238999" y="251853"/>
                  </a:moveTo>
                  <a:lnTo>
                    <a:pt x="1237411" y="251853"/>
                  </a:lnTo>
                  <a:lnTo>
                    <a:pt x="1237780" y="253123"/>
                  </a:lnTo>
                  <a:lnTo>
                    <a:pt x="1238173" y="253123"/>
                  </a:lnTo>
                  <a:lnTo>
                    <a:pt x="1238999" y="251853"/>
                  </a:lnTo>
                  <a:close/>
                </a:path>
                <a:path w="1559560" h="434975">
                  <a:moveTo>
                    <a:pt x="1240383" y="249542"/>
                  </a:moveTo>
                  <a:lnTo>
                    <a:pt x="1239100" y="249262"/>
                  </a:lnTo>
                  <a:lnTo>
                    <a:pt x="1239621" y="249478"/>
                  </a:lnTo>
                  <a:lnTo>
                    <a:pt x="1240028" y="249542"/>
                  </a:lnTo>
                  <a:lnTo>
                    <a:pt x="1240383" y="249542"/>
                  </a:lnTo>
                  <a:close/>
                </a:path>
                <a:path w="1559560" h="434975">
                  <a:moveTo>
                    <a:pt x="1243393" y="269036"/>
                  </a:moveTo>
                  <a:lnTo>
                    <a:pt x="1243190" y="269062"/>
                  </a:lnTo>
                  <a:lnTo>
                    <a:pt x="1242999" y="269125"/>
                  </a:lnTo>
                  <a:lnTo>
                    <a:pt x="1242834" y="269214"/>
                  </a:lnTo>
                  <a:lnTo>
                    <a:pt x="1241564" y="269913"/>
                  </a:lnTo>
                  <a:lnTo>
                    <a:pt x="1242453" y="269608"/>
                  </a:lnTo>
                  <a:lnTo>
                    <a:pt x="1243393" y="269036"/>
                  </a:lnTo>
                  <a:close/>
                </a:path>
                <a:path w="1559560" h="434975">
                  <a:moveTo>
                    <a:pt x="1246708" y="269633"/>
                  </a:moveTo>
                  <a:lnTo>
                    <a:pt x="1246339" y="268363"/>
                  </a:lnTo>
                  <a:lnTo>
                    <a:pt x="1245031" y="268363"/>
                  </a:lnTo>
                  <a:lnTo>
                    <a:pt x="1242479" y="265823"/>
                  </a:lnTo>
                  <a:lnTo>
                    <a:pt x="1244968" y="264553"/>
                  </a:lnTo>
                  <a:lnTo>
                    <a:pt x="1158938" y="264553"/>
                  </a:lnTo>
                  <a:lnTo>
                    <a:pt x="1142555" y="264553"/>
                  </a:lnTo>
                  <a:lnTo>
                    <a:pt x="1133906" y="264553"/>
                  </a:lnTo>
                  <a:lnTo>
                    <a:pt x="1129233" y="265823"/>
                  </a:lnTo>
                  <a:lnTo>
                    <a:pt x="1126236" y="265823"/>
                  </a:lnTo>
                  <a:lnTo>
                    <a:pt x="1121003" y="264553"/>
                  </a:lnTo>
                  <a:lnTo>
                    <a:pt x="1124013" y="272173"/>
                  </a:lnTo>
                  <a:lnTo>
                    <a:pt x="1118069" y="270903"/>
                  </a:lnTo>
                  <a:lnTo>
                    <a:pt x="1114717" y="267093"/>
                  </a:lnTo>
                  <a:lnTo>
                    <a:pt x="1120813" y="268363"/>
                  </a:lnTo>
                  <a:lnTo>
                    <a:pt x="1118844" y="267093"/>
                  </a:lnTo>
                  <a:lnTo>
                    <a:pt x="1117092" y="260743"/>
                  </a:lnTo>
                  <a:lnTo>
                    <a:pt x="1112164" y="268363"/>
                  </a:lnTo>
                  <a:lnTo>
                    <a:pt x="1107782" y="265823"/>
                  </a:lnTo>
                  <a:lnTo>
                    <a:pt x="1108659" y="264553"/>
                  </a:lnTo>
                  <a:lnTo>
                    <a:pt x="1105408" y="263283"/>
                  </a:lnTo>
                  <a:lnTo>
                    <a:pt x="1101928" y="268363"/>
                  </a:lnTo>
                  <a:lnTo>
                    <a:pt x="1096987" y="268363"/>
                  </a:lnTo>
                  <a:lnTo>
                    <a:pt x="1094257" y="272173"/>
                  </a:lnTo>
                  <a:lnTo>
                    <a:pt x="1088313" y="273443"/>
                  </a:lnTo>
                  <a:lnTo>
                    <a:pt x="1083919" y="275983"/>
                  </a:lnTo>
                  <a:lnTo>
                    <a:pt x="1081811" y="277253"/>
                  </a:lnTo>
                  <a:lnTo>
                    <a:pt x="1080262" y="275983"/>
                  </a:lnTo>
                  <a:lnTo>
                    <a:pt x="1077125" y="274713"/>
                  </a:lnTo>
                  <a:lnTo>
                    <a:pt x="1076286" y="272173"/>
                  </a:lnTo>
                  <a:lnTo>
                    <a:pt x="1080096" y="270903"/>
                  </a:lnTo>
                  <a:lnTo>
                    <a:pt x="1077556" y="268363"/>
                  </a:lnTo>
                  <a:lnTo>
                    <a:pt x="1075143" y="272173"/>
                  </a:lnTo>
                  <a:lnTo>
                    <a:pt x="1073035" y="272173"/>
                  </a:lnTo>
                  <a:lnTo>
                    <a:pt x="1073035" y="269633"/>
                  </a:lnTo>
                  <a:lnTo>
                    <a:pt x="1067219" y="272173"/>
                  </a:lnTo>
                  <a:lnTo>
                    <a:pt x="1067803" y="275983"/>
                  </a:lnTo>
                  <a:lnTo>
                    <a:pt x="1061415" y="275983"/>
                  </a:lnTo>
                  <a:lnTo>
                    <a:pt x="1062278" y="277253"/>
                  </a:lnTo>
                  <a:lnTo>
                    <a:pt x="1059472" y="282333"/>
                  </a:lnTo>
                  <a:lnTo>
                    <a:pt x="1059294" y="279793"/>
                  </a:lnTo>
                  <a:lnTo>
                    <a:pt x="1059014" y="275983"/>
                  </a:lnTo>
                  <a:lnTo>
                    <a:pt x="1056055" y="279793"/>
                  </a:lnTo>
                  <a:lnTo>
                    <a:pt x="1054341" y="275983"/>
                  </a:lnTo>
                  <a:lnTo>
                    <a:pt x="1052220" y="277253"/>
                  </a:lnTo>
                  <a:lnTo>
                    <a:pt x="1047000" y="281063"/>
                  </a:lnTo>
                  <a:lnTo>
                    <a:pt x="1043051" y="282333"/>
                  </a:lnTo>
                  <a:lnTo>
                    <a:pt x="1044625" y="279006"/>
                  </a:lnTo>
                  <a:lnTo>
                    <a:pt x="1044168" y="279793"/>
                  </a:lnTo>
                  <a:lnTo>
                    <a:pt x="1040790" y="282333"/>
                  </a:lnTo>
                  <a:lnTo>
                    <a:pt x="1036281" y="283603"/>
                  </a:lnTo>
                  <a:lnTo>
                    <a:pt x="1034084" y="279793"/>
                  </a:lnTo>
                  <a:lnTo>
                    <a:pt x="1024191" y="279793"/>
                  </a:lnTo>
                  <a:lnTo>
                    <a:pt x="1019886" y="277253"/>
                  </a:lnTo>
                  <a:lnTo>
                    <a:pt x="1014107" y="279793"/>
                  </a:lnTo>
                  <a:lnTo>
                    <a:pt x="1007960" y="279793"/>
                  </a:lnTo>
                  <a:lnTo>
                    <a:pt x="1001471" y="281063"/>
                  </a:lnTo>
                  <a:lnTo>
                    <a:pt x="994702" y="281063"/>
                  </a:lnTo>
                  <a:lnTo>
                    <a:pt x="999121" y="287413"/>
                  </a:lnTo>
                  <a:lnTo>
                    <a:pt x="993381" y="283311"/>
                  </a:lnTo>
                  <a:lnTo>
                    <a:pt x="993838" y="282803"/>
                  </a:lnTo>
                  <a:lnTo>
                    <a:pt x="992098" y="282384"/>
                  </a:lnTo>
                  <a:lnTo>
                    <a:pt x="989774" y="281813"/>
                  </a:lnTo>
                  <a:lnTo>
                    <a:pt x="992289" y="283286"/>
                  </a:lnTo>
                  <a:lnTo>
                    <a:pt x="992505" y="284073"/>
                  </a:lnTo>
                  <a:lnTo>
                    <a:pt x="985507" y="286042"/>
                  </a:lnTo>
                  <a:lnTo>
                    <a:pt x="990561" y="288074"/>
                  </a:lnTo>
                  <a:lnTo>
                    <a:pt x="989939" y="287020"/>
                  </a:lnTo>
                  <a:lnTo>
                    <a:pt x="992543" y="284213"/>
                  </a:lnTo>
                  <a:lnTo>
                    <a:pt x="993762" y="288683"/>
                  </a:lnTo>
                  <a:lnTo>
                    <a:pt x="990587" y="288683"/>
                  </a:lnTo>
                  <a:lnTo>
                    <a:pt x="983348" y="286143"/>
                  </a:lnTo>
                  <a:lnTo>
                    <a:pt x="981456" y="284873"/>
                  </a:lnTo>
                  <a:lnTo>
                    <a:pt x="985139" y="284873"/>
                  </a:lnTo>
                  <a:lnTo>
                    <a:pt x="984669" y="283603"/>
                  </a:lnTo>
                  <a:lnTo>
                    <a:pt x="979855" y="283603"/>
                  </a:lnTo>
                  <a:lnTo>
                    <a:pt x="982192" y="281063"/>
                  </a:lnTo>
                  <a:lnTo>
                    <a:pt x="978738" y="279793"/>
                  </a:lnTo>
                  <a:lnTo>
                    <a:pt x="979805" y="282333"/>
                  </a:lnTo>
                  <a:lnTo>
                    <a:pt x="977709" y="283603"/>
                  </a:lnTo>
                  <a:lnTo>
                    <a:pt x="974852" y="282333"/>
                  </a:lnTo>
                  <a:lnTo>
                    <a:pt x="979195" y="284873"/>
                  </a:lnTo>
                  <a:lnTo>
                    <a:pt x="973239" y="289953"/>
                  </a:lnTo>
                  <a:lnTo>
                    <a:pt x="972477" y="281063"/>
                  </a:lnTo>
                  <a:lnTo>
                    <a:pt x="966444" y="284873"/>
                  </a:lnTo>
                  <a:lnTo>
                    <a:pt x="968171" y="283603"/>
                  </a:lnTo>
                  <a:lnTo>
                    <a:pt x="964984" y="284873"/>
                  </a:lnTo>
                  <a:lnTo>
                    <a:pt x="955548" y="284873"/>
                  </a:lnTo>
                  <a:lnTo>
                    <a:pt x="953236" y="291223"/>
                  </a:lnTo>
                  <a:lnTo>
                    <a:pt x="952487" y="289953"/>
                  </a:lnTo>
                  <a:lnTo>
                    <a:pt x="951572" y="288925"/>
                  </a:lnTo>
                  <a:lnTo>
                    <a:pt x="946505" y="289953"/>
                  </a:lnTo>
                  <a:lnTo>
                    <a:pt x="940282" y="292493"/>
                  </a:lnTo>
                  <a:lnTo>
                    <a:pt x="937298" y="293763"/>
                  </a:lnTo>
                  <a:lnTo>
                    <a:pt x="1074635" y="293763"/>
                  </a:lnTo>
                  <a:lnTo>
                    <a:pt x="1073607" y="291223"/>
                  </a:lnTo>
                  <a:lnTo>
                    <a:pt x="1073099" y="289953"/>
                  </a:lnTo>
                  <a:lnTo>
                    <a:pt x="1072578" y="288683"/>
                  </a:lnTo>
                  <a:lnTo>
                    <a:pt x="1072070" y="287413"/>
                  </a:lnTo>
                  <a:lnTo>
                    <a:pt x="1080109" y="291223"/>
                  </a:lnTo>
                  <a:lnTo>
                    <a:pt x="1078572" y="295033"/>
                  </a:lnTo>
                  <a:lnTo>
                    <a:pt x="1087183" y="291223"/>
                  </a:lnTo>
                  <a:lnTo>
                    <a:pt x="1105077" y="288683"/>
                  </a:lnTo>
                  <a:lnTo>
                    <a:pt x="1113663" y="286143"/>
                  </a:lnTo>
                  <a:lnTo>
                    <a:pt x="1113078" y="287413"/>
                  </a:lnTo>
                  <a:lnTo>
                    <a:pt x="1113205" y="288683"/>
                  </a:lnTo>
                  <a:lnTo>
                    <a:pt x="1112075" y="288683"/>
                  </a:lnTo>
                  <a:lnTo>
                    <a:pt x="1114882" y="289953"/>
                  </a:lnTo>
                  <a:lnTo>
                    <a:pt x="1121117" y="287413"/>
                  </a:lnTo>
                  <a:lnTo>
                    <a:pt x="1120990" y="286143"/>
                  </a:lnTo>
                  <a:lnTo>
                    <a:pt x="1120863" y="284873"/>
                  </a:lnTo>
                  <a:lnTo>
                    <a:pt x="1122692" y="284873"/>
                  </a:lnTo>
                  <a:lnTo>
                    <a:pt x="1121549" y="287413"/>
                  </a:lnTo>
                  <a:lnTo>
                    <a:pt x="1122807" y="287413"/>
                  </a:lnTo>
                  <a:lnTo>
                    <a:pt x="1125448" y="288683"/>
                  </a:lnTo>
                  <a:lnTo>
                    <a:pt x="1127721" y="284873"/>
                  </a:lnTo>
                  <a:lnTo>
                    <a:pt x="1128483" y="283603"/>
                  </a:lnTo>
                  <a:lnTo>
                    <a:pt x="1130134" y="286143"/>
                  </a:lnTo>
                  <a:lnTo>
                    <a:pt x="1130414" y="286143"/>
                  </a:lnTo>
                  <a:lnTo>
                    <a:pt x="1129144" y="287413"/>
                  </a:lnTo>
                  <a:lnTo>
                    <a:pt x="1130554" y="286143"/>
                  </a:lnTo>
                  <a:lnTo>
                    <a:pt x="1136599" y="286143"/>
                  </a:lnTo>
                  <a:lnTo>
                    <a:pt x="1134681" y="283603"/>
                  </a:lnTo>
                  <a:lnTo>
                    <a:pt x="1139202" y="284873"/>
                  </a:lnTo>
                  <a:lnTo>
                    <a:pt x="1141603" y="282333"/>
                  </a:lnTo>
                  <a:lnTo>
                    <a:pt x="1142796" y="281063"/>
                  </a:lnTo>
                  <a:lnTo>
                    <a:pt x="1146251" y="282257"/>
                  </a:lnTo>
                  <a:lnTo>
                    <a:pt x="1146098" y="282727"/>
                  </a:lnTo>
                  <a:lnTo>
                    <a:pt x="1149146" y="283591"/>
                  </a:lnTo>
                  <a:lnTo>
                    <a:pt x="1148257" y="282663"/>
                  </a:lnTo>
                  <a:lnTo>
                    <a:pt x="1147368" y="282194"/>
                  </a:lnTo>
                  <a:lnTo>
                    <a:pt x="1146657" y="281965"/>
                  </a:lnTo>
                  <a:lnTo>
                    <a:pt x="1147089" y="281063"/>
                  </a:lnTo>
                  <a:lnTo>
                    <a:pt x="1148308" y="278523"/>
                  </a:lnTo>
                  <a:lnTo>
                    <a:pt x="1154112" y="283603"/>
                  </a:lnTo>
                  <a:lnTo>
                    <a:pt x="1154226" y="278523"/>
                  </a:lnTo>
                  <a:lnTo>
                    <a:pt x="1154544" y="283603"/>
                  </a:lnTo>
                  <a:lnTo>
                    <a:pt x="1162304" y="281063"/>
                  </a:lnTo>
                  <a:lnTo>
                    <a:pt x="1164780" y="278523"/>
                  </a:lnTo>
                  <a:lnTo>
                    <a:pt x="1164043" y="279793"/>
                  </a:lnTo>
                  <a:lnTo>
                    <a:pt x="1167358" y="279793"/>
                  </a:lnTo>
                  <a:lnTo>
                    <a:pt x="1166533" y="282333"/>
                  </a:lnTo>
                  <a:lnTo>
                    <a:pt x="1169657" y="281063"/>
                  </a:lnTo>
                  <a:lnTo>
                    <a:pt x="1172425" y="279793"/>
                  </a:lnTo>
                  <a:lnTo>
                    <a:pt x="1171575" y="278523"/>
                  </a:lnTo>
                  <a:lnTo>
                    <a:pt x="1176096" y="279793"/>
                  </a:lnTo>
                  <a:lnTo>
                    <a:pt x="1178077" y="278523"/>
                  </a:lnTo>
                  <a:lnTo>
                    <a:pt x="1180045" y="277253"/>
                  </a:lnTo>
                  <a:lnTo>
                    <a:pt x="1183563" y="275983"/>
                  </a:lnTo>
                  <a:lnTo>
                    <a:pt x="1186764" y="278523"/>
                  </a:lnTo>
                  <a:lnTo>
                    <a:pt x="1193419" y="275983"/>
                  </a:lnTo>
                  <a:lnTo>
                    <a:pt x="1199896" y="273443"/>
                  </a:lnTo>
                  <a:lnTo>
                    <a:pt x="1203350" y="272745"/>
                  </a:lnTo>
                  <a:lnTo>
                    <a:pt x="1204175" y="277253"/>
                  </a:lnTo>
                  <a:lnTo>
                    <a:pt x="1210513" y="274129"/>
                  </a:lnTo>
                  <a:lnTo>
                    <a:pt x="1204506" y="272516"/>
                  </a:lnTo>
                  <a:lnTo>
                    <a:pt x="1212469" y="270903"/>
                  </a:lnTo>
                  <a:lnTo>
                    <a:pt x="1212583" y="272808"/>
                  </a:lnTo>
                  <a:lnTo>
                    <a:pt x="1214666" y="270903"/>
                  </a:lnTo>
                  <a:lnTo>
                    <a:pt x="1216037" y="269633"/>
                  </a:lnTo>
                  <a:lnTo>
                    <a:pt x="1226172" y="269633"/>
                  </a:lnTo>
                  <a:lnTo>
                    <a:pt x="1223518" y="271843"/>
                  </a:lnTo>
                  <a:lnTo>
                    <a:pt x="1230249" y="269633"/>
                  </a:lnTo>
                  <a:lnTo>
                    <a:pt x="1237945" y="270903"/>
                  </a:lnTo>
                  <a:lnTo>
                    <a:pt x="1241361" y="269633"/>
                  </a:lnTo>
                  <a:lnTo>
                    <a:pt x="1244765" y="268363"/>
                  </a:lnTo>
                  <a:lnTo>
                    <a:pt x="1244079" y="269633"/>
                  </a:lnTo>
                  <a:lnTo>
                    <a:pt x="1246708" y="269633"/>
                  </a:lnTo>
                  <a:close/>
                </a:path>
                <a:path w="1559560" h="434975">
                  <a:moveTo>
                    <a:pt x="1248943" y="244233"/>
                  </a:moveTo>
                  <a:lnTo>
                    <a:pt x="1247546" y="244233"/>
                  </a:lnTo>
                  <a:lnTo>
                    <a:pt x="1248714" y="244906"/>
                  </a:lnTo>
                  <a:lnTo>
                    <a:pt x="1248943" y="244233"/>
                  </a:lnTo>
                  <a:close/>
                </a:path>
                <a:path w="1559560" h="434975">
                  <a:moveTo>
                    <a:pt x="1257871" y="241592"/>
                  </a:moveTo>
                  <a:lnTo>
                    <a:pt x="1257439" y="241693"/>
                  </a:lnTo>
                  <a:lnTo>
                    <a:pt x="1257007" y="241960"/>
                  </a:lnTo>
                  <a:lnTo>
                    <a:pt x="1257147" y="241998"/>
                  </a:lnTo>
                  <a:lnTo>
                    <a:pt x="1257871" y="241592"/>
                  </a:lnTo>
                  <a:close/>
                </a:path>
                <a:path w="1559560" h="434975">
                  <a:moveTo>
                    <a:pt x="1259954" y="242963"/>
                  </a:moveTo>
                  <a:lnTo>
                    <a:pt x="1257300" y="243674"/>
                  </a:lnTo>
                  <a:lnTo>
                    <a:pt x="1257922" y="244233"/>
                  </a:lnTo>
                  <a:lnTo>
                    <a:pt x="1259065" y="244233"/>
                  </a:lnTo>
                  <a:lnTo>
                    <a:pt x="1259954" y="242963"/>
                  </a:lnTo>
                  <a:close/>
                </a:path>
                <a:path w="1559560" h="434975">
                  <a:moveTo>
                    <a:pt x="1287614" y="243039"/>
                  </a:moveTo>
                  <a:lnTo>
                    <a:pt x="1287221" y="242760"/>
                  </a:lnTo>
                  <a:lnTo>
                    <a:pt x="1286852" y="242620"/>
                  </a:lnTo>
                  <a:lnTo>
                    <a:pt x="1286649" y="242900"/>
                  </a:lnTo>
                  <a:lnTo>
                    <a:pt x="1287297" y="242989"/>
                  </a:lnTo>
                  <a:lnTo>
                    <a:pt x="1287614" y="243039"/>
                  </a:lnTo>
                  <a:close/>
                </a:path>
                <a:path w="1559560" h="434975">
                  <a:moveTo>
                    <a:pt x="1298778" y="241693"/>
                  </a:moveTo>
                  <a:lnTo>
                    <a:pt x="1296098" y="242963"/>
                  </a:lnTo>
                  <a:lnTo>
                    <a:pt x="1297762" y="242963"/>
                  </a:lnTo>
                  <a:lnTo>
                    <a:pt x="1298778" y="241693"/>
                  </a:lnTo>
                  <a:close/>
                </a:path>
                <a:path w="1559560" h="434975">
                  <a:moveTo>
                    <a:pt x="1303959" y="244602"/>
                  </a:moveTo>
                  <a:lnTo>
                    <a:pt x="1303324" y="244881"/>
                  </a:lnTo>
                  <a:lnTo>
                    <a:pt x="1302791" y="245135"/>
                  </a:lnTo>
                  <a:lnTo>
                    <a:pt x="1302981" y="245414"/>
                  </a:lnTo>
                  <a:lnTo>
                    <a:pt x="1303680" y="245287"/>
                  </a:lnTo>
                  <a:lnTo>
                    <a:pt x="1303947" y="244919"/>
                  </a:lnTo>
                  <a:lnTo>
                    <a:pt x="1303959" y="244602"/>
                  </a:lnTo>
                  <a:close/>
                </a:path>
                <a:path w="1559560" h="434975">
                  <a:moveTo>
                    <a:pt x="1326273" y="241985"/>
                  </a:moveTo>
                  <a:lnTo>
                    <a:pt x="1323314" y="240423"/>
                  </a:lnTo>
                  <a:lnTo>
                    <a:pt x="1321396" y="242963"/>
                  </a:lnTo>
                  <a:lnTo>
                    <a:pt x="1326273" y="241985"/>
                  </a:lnTo>
                  <a:close/>
                </a:path>
                <a:path w="1559560" h="434975">
                  <a:moveTo>
                    <a:pt x="1326896" y="256933"/>
                  </a:moveTo>
                  <a:lnTo>
                    <a:pt x="1319784" y="256933"/>
                  </a:lnTo>
                  <a:lnTo>
                    <a:pt x="1326286" y="258203"/>
                  </a:lnTo>
                  <a:lnTo>
                    <a:pt x="1326896" y="256933"/>
                  </a:lnTo>
                  <a:close/>
                </a:path>
                <a:path w="1559560" h="434975">
                  <a:moveTo>
                    <a:pt x="1327759" y="241693"/>
                  </a:moveTo>
                  <a:lnTo>
                    <a:pt x="1326273" y="241985"/>
                  </a:lnTo>
                  <a:lnTo>
                    <a:pt x="1327378" y="242570"/>
                  </a:lnTo>
                  <a:lnTo>
                    <a:pt x="1327759" y="241693"/>
                  </a:lnTo>
                  <a:close/>
                </a:path>
                <a:path w="1559560" h="434975">
                  <a:moveTo>
                    <a:pt x="1350327" y="257683"/>
                  </a:moveTo>
                  <a:lnTo>
                    <a:pt x="1345323" y="255663"/>
                  </a:lnTo>
                  <a:lnTo>
                    <a:pt x="1347304" y="258203"/>
                  </a:lnTo>
                  <a:lnTo>
                    <a:pt x="1350327" y="257683"/>
                  </a:lnTo>
                  <a:close/>
                </a:path>
                <a:path w="1559560" h="434975">
                  <a:moveTo>
                    <a:pt x="1351610" y="258203"/>
                  </a:moveTo>
                  <a:lnTo>
                    <a:pt x="1351292" y="257517"/>
                  </a:lnTo>
                  <a:lnTo>
                    <a:pt x="1350327" y="257683"/>
                  </a:lnTo>
                  <a:lnTo>
                    <a:pt x="1351610" y="258203"/>
                  </a:lnTo>
                  <a:close/>
                </a:path>
                <a:path w="1559560" h="434975">
                  <a:moveTo>
                    <a:pt x="1396898" y="241249"/>
                  </a:moveTo>
                  <a:lnTo>
                    <a:pt x="1394333" y="240284"/>
                  </a:lnTo>
                  <a:lnTo>
                    <a:pt x="1394218" y="241427"/>
                  </a:lnTo>
                  <a:lnTo>
                    <a:pt x="1395666" y="241058"/>
                  </a:lnTo>
                  <a:lnTo>
                    <a:pt x="1396898" y="241249"/>
                  </a:lnTo>
                  <a:close/>
                </a:path>
                <a:path w="1559560" h="434975">
                  <a:moveTo>
                    <a:pt x="1397889" y="241604"/>
                  </a:moveTo>
                  <a:lnTo>
                    <a:pt x="1397609" y="241388"/>
                  </a:lnTo>
                  <a:lnTo>
                    <a:pt x="1397266" y="241274"/>
                  </a:lnTo>
                  <a:lnTo>
                    <a:pt x="1396898" y="241249"/>
                  </a:lnTo>
                  <a:lnTo>
                    <a:pt x="1397889" y="241604"/>
                  </a:lnTo>
                  <a:close/>
                </a:path>
                <a:path w="1559560" h="434975">
                  <a:moveTo>
                    <a:pt x="1415389" y="236842"/>
                  </a:moveTo>
                  <a:lnTo>
                    <a:pt x="1415313" y="236397"/>
                  </a:lnTo>
                  <a:lnTo>
                    <a:pt x="1415173" y="236029"/>
                  </a:lnTo>
                  <a:lnTo>
                    <a:pt x="1415059" y="235800"/>
                  </a:lnTo>
                  <a:lnTo>
                    <a:pt x="1415059" y="236169"/>
                  </a:lnTo>
                  <a:lnTo>
                    <a:pt x="1415199" y="236512"/>
                  </a:lnTo>
                  <a:lnTo>
                    <a:pt x="1415389" y="236842"/>
                  </a:lnTo>
                  <a:close/>
                </a:path>
                <a:path w="1559560" h="434975">
                  <a:moveTo>
                    <a:pt x="1421638" y="244233"/>
                  </a:moveTo>
                  <a:lnTo>
                    <a:pt x="1421384" y="243420"/>
                  </a:lnTo>
                  <a:lnTo>
                    <a:pt x="1421053" y="243827"/>
                  </a:lnTo>
                  <a:lnTo>
                    <a:pt x="1421638" y="244233"/>
                  </a:lnTo>
                  <a:close/>
                </a:path>
                <a:path w="1559560" h="434975">
                  <a:moveTo>
                    <a:pt x="1422755" y="241693"/>
                  </a:moveTo>
                  <a:lnTo>
                    <a:pt x="1420774" y="240614"/>
                  </a:lnTo>
                  <a:lnTo>
                    <a:pt x="1420876" y="240423"/>
                  </a:lnTo>
                  <a:lnTo>
                    <a:pt x="1420431" y="240423"/>
                  </a:lnTo>
                  <a:lnTo>
                    <a:pt x="1419047" y="240423"/>
                  </a:lnTo>
                  <a:lnTo>
                    <a:pt x="1420215" y="241693"/>
                  </a:lnTo>
                  <a:lnTo>
                    <a:pt x="1420596" y="240957"/>
                  </a:lnTo>
                  <a:lnTo>
                    <a:pt x="1421384" y="243420"/>
                  </a:lnTo>
                  <a:lnTo>
                    <a:pt x="1422755" y="241693"/>
                  </a:lnTo>
                  <a:close/>
                </a:path>
                <a:path w="1559560" h="434975">
                  <a:moveTo>
                    <a:pt x="1439506" y="235127"/>
                  </a:moveTo>
                  <a:lnTo>
                    <a:pt x="1438173" y="236588"/>
                  </a:lnTo>
                  <a:lnTo>
                    <a:pt x="1438935" y="236562"/>
                  </a:lnTo>
                  <a:lnTo>
                    <a:pt x="1439151" y="236156"/>
                  </a:lnTo>
                  <a:lnTo>
                    <a:pt x="1439329" y="235673"/>
                  </a:lnTo>
                  <a:lnTo>
                    <a:pt x="1439506" y="235127"/>
                  </a:lnTo>
                  <a:close/>
                </a:path>
                <a:path w="1559560" h="434975">
                  <a:moveTo>
                    <a:pt x="1443545" y="250571"/>
                  </a:moveTo>
                  <a:lnTo>
                    <a:pt x="1443520" y="250393"/>
                  </a:lnTo>
                  <a:lnTo>
                    <a:pt x="1443253" y="250126"/>
                  </a:lnTo>
                  <a:lnTo>
                    <a:pt x="1442935" y="249847"/>
                  </a:lnTo>
                  <a:lnTo>
                    <a:pt x="1443037" y="250088"/>
                  </a:lnTo>
                  <a:lnTo>
                    <a:pt x="1443202" y="250355"/>
                  </a:lnTo>
                  <a:lnTo>
                    <a:pt x="1443545" y="250571"/>
                  </a:lnTo>
                  <a:close/>
                </a:path>
                <a:path w="1559560" h="434975">
                  <a:moveTo>
                    <a:pt x="1455356" y="248005"/>
                  </a:moveTo>
                  <a:lnTo>
                    <a:pt x="1452410" y="246773"/>
                  </a:lnTo>
                  <a:lnTo>
                    <a:pt x="1452346" y="249313"/>
                  </a:lnTo>
                  <a:lnTo>
                    <a:pt x="1455331" y="248043"/>
                  </a:lnTo>
                  <a:close/>
                </a:path>
                <a:path w="1559560" h="434975">
                  <a:moveTo>
                    <a:pt x="1470342" y="236626"/>
                  </a:moveTo>
                  <a:lnTo>
                    <a:pt x="1470228" y="235966"/>
                  </a:lnTo>
                  <a:lnTo>
                    <a:pt x="1469961" y="235115"/>
                  </a:lnTo>
                  <a:lnTo>
                    <a:pt x="1469237" y="235013"/>
                  </a:lnTo>
                  <a:lnTo>
                    <a:pt x="1469072" y="237947"/>
                  </a:lnTo>
                  <a:lnTo>
                    <a:pt x="1468818" y="239242"/>
                  </a:lnTo>
                  <a:lnTo>
                    <a:pt x="1469199" y="238023"/>
                  </a:lnTo>
                  <a:lnTo>
                    <a:pt x="1469720" y="237439"/>
                  </a:lnTo>
                  <a:lnTo>
                    <a:pt x="1470342" y="237185"/>
                  </a:lnTo>
                  <a:lnTo>
                    <a:pt x="1470342" y="236626"/>
                  </a:lnTo>
                  <a:close/>
                </a:path>
                <a:path w="1559560" h="434975">
                  <a:moveTo>
                    <a:pt x="1477162" y="249694"/>
                  </a:moveTo>
                  <a:lnTo>
                    <a:pt x="1476921" y="250952"/>
                  </a:lnTo>
                  <a:lnTo>
                    <a:pt x="1477098" y="250431"/>
                  </a:lnTo>
                  <a:lnTo>
                    <a:pt x="1477137" y="250050"/>
                  </a:lnTo>
                  <a:lnTo>
                    <a:pt x="1477162" y="249694"/>
                  </a:lnTo>
                  <a:close/>
                </a:path>
                <a:path w="1559560" h="434975">
                  <a:moveTo>
                    <a:pt x="1489456" y="241693"/>
                  </a:moveTo>
                  <a:lnTo>
                    <a:pt x="1486573" y="241693"/>
                  </a:lnTo>
                  <a:lnTo>
                    <a:pt x="1486738" y="242646"/>
                  </a:lnTo>
                  <a:lnTo>
                    <a:pt x="1489456" y="241693"/>
                  </a:lnTo>
                  <a:close/>
                </a:path>
                <a:path w="1559560" h="434975">
                  <a:moveTo>
                    <a:pt x="1489773" y="250583"/>
                  </a:moveTo>
                  <a:lnTo>
                    <a:pt x="1488643" y="251180"/>
                  </a:lnTo>
                  <a:lnTo>
                    <a:pt x="1488516" y="251853"/>
                  </a:lnTo>
                  <a:lnTo>
                    <a:pt x="1489468" y="252171"/>
                  </a:lnTo>
                  <a:lnTo>
                    <a:pt x="1489773" y="250583"/>
                  </a:lnTo>
                  <a:close/>
                </a:path>
                <a:path w="1559560" h="434975">
                  <a:moveTo>
                    <a:pt x="1492364" y="253123"/>
                  </a:moveTo>
                  <a:lnTo>
                    <a:pt x="1489468" y="252171"/>
                  </a:lnTo>
                  <a:lnTo>
                    <a:pt x="1489278" y="253123"/>
                  </a:lnTo>
                  <a:lnTo>
                    <a:pt x="1492364" y="253123"/>
                  </a:lnTo>
                  <a:close/>
                </a:path>
                <a:path w="1559560" h="434975">
                  <a:moveTo>
                    <a:pt x="1497965" y="240423"/>
                  </a:moveTo>
                  <a:lnTo>
                    <a:pt x="1497253" y="240423"/>
                  </a:lnTo>
                  <a:lnTo>
                    <a:pt x="1497495" y="239153"/>
                  </a:lnTo>
                  <a:lnTo>
                    <a:pt x="1494866" y="241693"/>
                  </a:lnTo>
                  <a:lnTo>
                    <a:pt x="1497965" y="240423"/>
                  </a:lnTo>
                  <a:close/>
                </a:path>
                <a:path w="1559560" h="434975">
                  <a:moveTo>
                    <a:pt x="1509395" y="239153"/>
                  </a:moveTo>
                  <a:lnTo>
                    <a:pt x="1508975" y="239153"/>
                  </a:lnTo>
                  <a:lnTo>
                    <a:pt x="1509395" y="239153"/>
                  </a:lnTo>
                  <a:close/>
                </a:path>
                <a:path w="1559560" h="434975">
                  <a:moveTo>
                    <a:pt x="1518920" y="239153"/>
                  </a:moveTo>
                  <a:lnTo>
                    <a:pt x="1517192" y="237883"/>
                  </a:lnTo>
                  <a:lnTo>
                    <a:pt x="1517408" y="238391"/>
                  </a:lnTo>
                  <a:lnTo>
                    <a:pt x="1518920" y="239153"/>
                  </a:lnTo>
                  <a:close/>
                </a:path>
                <a:path w="1559560" h="434975">
                  <a:moveTo>
                    <a:pt x="1520469" y="240423"/>
                  </a:moveTo>
                  <a:close/>
                </a:path>
                <a:path w="1559560" h="434975">
                  <a:moveTo>
                    <a:pt x="1526844" y="250926"/>
                  </a:moveTo>
                  <a:lnTo>
                    <a:pt x="1526413" y="250964"/>
                  </a:lnTo>
                  <a:lnTo>
                    <a:pt x="1525968" y="250990"/>
                  </a:lnTo>
                  <a:lnTo>
                    <a:pt x="1525536" y="250964"/>
                  </a:lnTo>
                  <a:lnTo>
                    <a:pt x="1526133" y="251053"/>
                  </a:lnTo>
                  <a:lnTo>
                    <a:pt x="1526540" y="251040"/>
                  </a:lnTo>
                  <a:lnTo>
                    <a:pt x="1526844" y="250926"/>
                  </a:lnTo>
                  <a:close/>
                </a:path>
                <a:path w="1559560" h="434975">
                  <a:moveTo>
                    <a:pt x="1529016" y="250380"/>
                  </a:moveTo>
                  <a:lnTo>
                    <a:pt x="1528584" y="250532"/>
                  </a:lnTo>
                  <a:lnTo>
                    <a:pt x="1528165" y="250659"/>
                  </a:lnTo>
                  <a:lnTo>
                    <a:pt x="1527746" y="250761"/>
                  </a:lnTo>
                  <a:lnTo>
                    <a:pt x="1527822" y="250317"/>
                  </a:lnTo>
                  <a:lnTo>
                    <a:pt x="1527835" y="249910"/>
                  </a:lnTo>
                  <a:lnTo>
                    <a:pt x="1527644" y="249643"/>
                  </a:lnTo>
                  <a:lnTo>
                    <a:pt x="1527479" y="250393"/>
                  </a:lnTo>
                  <a:lnTo>
                    <a:pt x="1527251" y="250761"/>
                  </a:lnTo>
                  <a:lnTo>
                    <a:pt x="1526844" y="250926"/>
                  </a:lnTo>
                  <a:lnTo>
                    <a:pt x="1527721" y="250774"/>
                  </a:lnTo>
                  <a:lnTo>
                    <a:pt x="1527657" y="251307"/>
                  </a:lnTo>
                  <a:lnTo>
                    <a:pt x="1528191" y="251129"/>
                  </a:lnTo>
                  <a:lnTo>
                    <a:pt x="1528622" y="250799"/>
                  </a:lnTo>
                  <a:lnTo>
                    <a:pt x="1529016" y="250380"/>
                  </a:lnTo>
                  <a:close/>
                </a:path>
                <a:path w="1559560" h="434975">
                  <a:moveTo>
                    <a:pt x="1529029" y="249313"/>
                  </a:moveTo>
                  <a:lnTo>
                    <a:pt x="1528508" y="246773"/>
                  </a:lnTo>
                  <a:lnTo>
                    <a:pt x="1527289" y="246773"/>
                  </a:lnTo>
                  <a:lnTo>
                    <a:pt x="1527695" y="245503"/>
                  </a:lnTo>
                  <a:lnTo>
                    <a:pt x="1528914" y="241693"/>
                  </a:lnTo>
                  <a:lnTo>
                    <a:pt x="1524876" y="245503"/>
                  </a:lnTo>
                  <a:lnTo>
                    <a:pt x="1523987" y="244233"/>
                  </a:lnTo>
                  <a:lnTo>
                    <a:pt x="1523377" y="241693"/>
                  </a:lnTo>
                  <a:lnTo>
                    <a:pt x="1525333" y="241693"/>
                  </a:lnTo>
                  <a:lnTo>
                    <a:pt x="1522476" y="239153"/>
                  </a:lnTo>
                  <a:lnTo>
                    <a:pt x="1522831" y="242963"/>
                  </a:lnTo>
                  <a:lnTo>
                    <a:pt x="1521599" y="241693"/>
                  </a:lnTo>
                  <a:lnTo>
                    <a:pt x="1520393" y="240449"/>
                  </a:lnTo>
                  <a:lnTo>
                    <a:pt x="1517700" y="241693"/>
                  </a:lnTo>
                  <a:lnTo>
                    <a:pt x="1518234" y="240423"/>
                  </a:lnTo>
                  <a:lnTo>
                    <a:pt x="1517408" y="238391"/>
                  </a:lnTo>
                  <a:lnTo>
                    <a:pt x="1513890" y="236613"/>
                  </a:lnTo>
                  <a:lnTo>
                    <a:pt x="1510906" y="241693"/>
                  </a:lnTo>
                  <a:lnTo>
                    <a:pt x="1509026" y="239217"/>
                  </a:lnTo>
                  <a:lnTo>
                    <a:pt x="1502486" y="240423"/>
                  </a:lnTo>
                  <a:lnTo>
                    <a:pt x="1508760" y="241693"/>
                  </a:lnTo>
                  <a:lnTo>
                    <a:pt x="1503629" y="245503"/>
                  </a:lnTo>
                  <a:lnTo>
                    <a:pt x="1502422" y="242963"/>
                  </a:lnTo>
                  <a:lnTo>
                    <a:pt x="1500009" y="237883"/>
                  </a:lnTo>
                  <a:lnTo>
                    <a:pt x="1499374" y="240423"/>
                  </a:lnTo>
                  <a:lnTo>
                    <a:pt x="1497965" y="240423"/>
                  </a:lnTo>
                  <a:lnTo>
                    <a:pt x="1496453" y="242963"/>
                  </a:lnTo>
                  <a:lnTo>
                    <a:pt x="1492961" y="240423"/>
                  </a:lnTo>
                  <a:lnTo>
                    <a:pt x="1487004" y="244233"/>
                  </a:lnTo>
                  <a:lnTo>
                    <a:pt x="1486789" y="242963"/>
                  </a:lnTo>
                  <a:lnTo>
                    <a:pt x="1486738" y="242646"/>
                  </a:lnTo>
                  <a:lnTo>
                    <a:pt x="1485823" y="242963"/>
                  </a:lnTo>
                  <a:lnTo>
                    <a:pt x="1485531" y="241693"/>
                  </a:lnTo>
                  <a:lnTo>
                    <a:pt x="1486573" y="241693"/>
                  </a:lnTo>
                  <a:lnTo>
                    <a:pt x="1486128" y="239153"/>
                  </a:lnTo>
                  <a:lnTo>
                    <a:pt x="1485442" y="240614"/>
                  </a:lnTo>
                  <a:lnTo>
                    <a:pt x="1485366" y="240957"/>
                  </a:lnTo>
                  <a:lnTo>
                    <a:pt x="1485239" y="240423"/>
                  </a:lnTo>
                  <a:lnTo>
                    <a:pt x="1484668" y="237883"/>
                  </a:lnTo>
                  <a:lnTo>
                    <a:pt x="1481607" y="244233"/>
                  </a:lnTo>
                  <a:lnTo>
                    <a:pt x="1478407" y="241693"/>
                  </a:lnTo>
                  <a:lnTo>
                    <a:pt x="1479308" y="239153"/>
                  </a:lnTo>
                  <a:lnTo>
                    <a:pt x="1482318" y="240423"/>
                  </a:lnTo>
                  <a:lnTo>
                    <a:pt x="1480718" y="239153"/>
                  </a:lnTo>
                  <a:lnTo>
                    <a:pt x="1479118" y="237883"/>
                  </a:lnTo>
                  <a:lnTo>
                    <a:pt x="1477340" y="242963"/>
                  </a:lnTo>
                  <a:lnTo>
                    <a:pt x="1476463" y="241693"/>
                  </a:lnTo>
                  <a:lnTo>
                    <a:pt x="1472984" y="236613"/>
                  </a:lnTo>
                  <a:lnTo>
                    <a:pt x="1470342" y="237883"/>
                  </a:lnTo>
                  <a:lnTo>
                    <a:pt x="1470317" y="241693"/>
                  </a:lnTo>
                  <a:lnTo>
                    <a:pt x="1467459" y="240423"/>
                  </a:lnTo>
                  <a:lnTo>
                    <a:pt x="1464614" y="239153"/>
                  </a:lnTo>
                  <a:lnTo>
                    <a:pt x="1460207" y="240423"/>
                  </a:lnTo>
                  <a:lnTo>
                    <a:pt x="1460449" y="239153"/>
                  </a:lnTo>
                  <a:lnTo>
                    <a:pt x="1451775" y="239153"/>
                  </a:lnTo>
                  <a:lnTo>
                    <a:pt x="1447584" y="237883"/>
                  </a:lnTo>
                  <a:lnTo>
                    <a:pt x="1447685" y="236613"/>
                  </a:lnTo>
                  <a:lnTo>
                    <a:pt x="1447012" y="241693"/>
                  </a:lnTo>
                  <a:lnTo>
                    <a:pt x="1442720" y="240423"/>
                  </a:lnTo>
                  <a:lnTo>
                    <a:pt x="1439633" y="241693"/>
                  </a:lnTo>
                  <a:lnTo>
                    <a:pt x="1439659" y="240423"/>
                  </a:lnTo>
                  <a:lnTo>
                    <a:pt x="1439684" y="239153"/>
                  </a:lnTo>
                  <a:lnTo>
                    <a:pt x="1440218" y="237883"/>
                  </a:lnTo>
                  <a:lnTo>
                    <a:pt x="1441856" y="236613"/>
                  </a:lnTo>
                  <a:lnTo>
                    <a:pt x="1438935" y="236613"/>
                  </a:lnTo>
                  <a:lnTo>
                    <a:pt x="1438287" y="237883"/>
                  </a:lnTo>
                  <a:lnTo>
                    <a:pt x="1437398" y="239153"/>
                  </a:lnTo>
                  <a:lnTo>
                    <a:pt x="1435519" y="239153"/>
                  </a:lnTo>
                  <a:lnTo>
                    <a:pt x="1436154" y="236613"/>
                  </a:lnTo>
                  <a:lnTo>
                    <a:pt x="1432255" y="236613"/>
                  </a:lnTo>
                  <a:lnTo>
                    <a:pt x="1428445" y="240423"/>
                  </a:lnTo>
                  <a:lnTo>
                    <a:pt x="1423352" y="239153"/>
                  </a:lnTo>
                  <a:lnTo>
                    <a:pt x="1423200" y="241693"/>
                  </a:lnTo>
                  <a:lnTo>
                    <a:pt x="1427645" y="245503"/>
                  </a:lnTo>
                  <a:lnTo>
                    <a:pt x="1422438" y="248043"/>
                  </a:lnTo>
                  <a:lnTo>
                    <a:pt x="1422222" y="246976"/>
                  </a:lnTo>
                  <a:lnTo>
                    <a:pt x="1422031" y="245503"/>
                  </a:lnTo>
                  <a:lnTo>
                    <a:pt x="1421879" y="244233"/>
                  </a:lnTo>
                  <a:lnTo>
                    <a:pt x="1423238" y="242963"/>
                  </a:lnTo>
                  <a:lnTo>
                    <a:pt x="1422793" y="242963"/>
                  </a:lnTo>
                  <a:lnTo>
                    <a:pt x="1421676" y="244233"/>
                  </a:lnTo>
                  <a:lnTo>
                    <a:pt x="1420736" y="244233"/>
                  </a:lnTo>
                  <a:lnTo>
                    <a:pt x="1421053" y="243827"/>
                  </a:lnTo>
                  <a:lnTo>
                    <a:pt x="1419809" y="242963"/>
                  </a:lnTo>
                  <a:lnTo>
                    <a:pt x="1419758" y="241693"/>
                  </a:lnTo>
                  <a:lnTo>
                    <a:pt x="1418399" y="241693"/>
                  </a:lnTo>
                  <a:lnTo>
                    <a:pt x="1418590" y="240423"/>
                  </a:lnTo>
                  <a:lnTo>
                    <a:pt x="1418818" y="240423"/>
                  </a:lnTo>
                  <a:lnTo>
                    <a:pt x="1416278" y="239153"/>
                  </a:lnTo>
                  <a:lnTo>
                    <a:pt x="1415389" y="237883"/>
                  </a:lnTo>
                  <a:lnTo>
                    <a:pt x="1415516" y="240423"/>
                  </a:lnTo>
                  <a:lnTo>
                    <a:pt x="1410144" y="240423"/>
                  </a:lnTo>
                  <a:lnTo>
                    <a:pt x="1411363" y="239153"/>
                  </a:lnTo>
                  <a:lnTo>
                    <a:pt x="1412570" y="237883"/>
                  </a:lnTo>
                  <a:lnTo>
                    <a:pt x="1410258" y="236613"/>
                  </a:lnTo>
                  <a:lnTo>
                    <a:pt x="1409382" y="239153"/>
                  </a:lnTo>
                  <a:lnTo>
                    <a:pt x="1406829" y="237883"/>
                  </a:lnTo>
                  <a:lnTo>
                    <a:pt x="1406906" y="240423"/>
                  </a:lnTo>
                  <a:lnTo>
                    <a:pt x="1405775" y="240423"/>
                  </a:lnTo>
                  <a:lnTo>
                    <a:pt x="1405496" y="239153"/>
                  </a:lnTo>
                  <a:lnTo>
                    <a:pt x="1405013" y="237883"/>
                  </a:lnTo>
                  <a:lnTo>
                    <a:pt x="1403070" y="239153"/>
                  </a:lnTo>
                  <a:lnTo>
                    <a:pt x="1395628" y="239153"/>
                  </a:lnTo>
                  <a:lnTo>
                    <a:pt x="1398003" y="241655"/>
                  </a:lnTo>
                  <a:lnTo>
                    <a:pt x="1398587" y="242963"/>
                  </a:lnTo>
                  <a:lnTo>
                    <a:pt x="1398295" y="242963"/>
                  </a:lnTo>
                  <a:lnTo>
                    <a:pt x="1391843" y="245503"/>
                  </a:lnTo>
                  <a:lnTo>
                    <a:pt x="1389392" y="244233"/>
                  </a:lnTo>
                  <a:lnTo>
                    <a:pt x="1386941" y="242963"/>
                  </a:lnTo>
                  <a:lnTo>
                    <a:pt x="1384490" y="241693"/>
                  </a:lnTo>
                  <a:lnTo>
                    <a:pt x="1378013" y="242963"/>
                  </a:lnTo>
                  <a:lnTo>
                    <a:pt x="1377962" y="241693"/>
                  </a:lnTo>
                  <a:lnTo>
                    <a:pt x="1374127" y="244233"/>
                  </a:lnTo>
                  <a:lnTo>
                    <a:pt x="1369314" y="242963"/>
                  </a:lnTo>
                  <a:lnTo>
                    <a:pt x="1366672" y="245503"/>
                  </a:lnTo>
                  <a:lnTo>
                    <a:pt x="1365516" y="245503"/>
                  </a:lnTo>
                  <a:lnTo>
                    <a:pt x="1363827" y="244233"/>
                  </a:lnTo>
                  <a:lnTo>
                    <a:pt x="1364246" y="242963"/>
                  </a:lnTo>
                  <a:lnTo>
                    <a:pt x="1361300" y="244233"/>
                  </a:lnTo>
                  <a:lnTo>
                    <a:pt x="1361046" y="244233"/>
                  </a:lnTo>
                  <a:lnTo>
                    <a:pt x="1356639" y="242963"/>
                  </a:lnTo>
                  <a:lnTo>
                    <a:pt x="1359522" y="241693"/>
                  </a:lnTo>
                  <a:lnTo>
                    <a:pt x="1355699" y="241693"/>
                  </a:lnTo>
                  <a:lnTo>
                    <a:pt x="1354709" y="239153"/>
                  </a:lnTo>
                  <a:lnTo>
                    <a:pt x="1350733" y="242963"/>
                  </a:lnTo>
                  <a:lnTo>
                    <a:pt x="1351965" y="240423"/>
                  </a:lnTo>
                  <a:lnTo>
                    <a:pt x="1347584" y="239153"/>
                  </a:lnTo>
                  <a:lnTo>
                    <a:pt x="1345793" y="240423"/>
                  </a:lnTo>
                  <a:lnTo>
                    <a:pt x="1348638" y="241693"/>
                  </a:lnTo>
                  <a:lnTo>
                    <a:pt x="1346593" y="242963"/>
                  </a:lnTo>
                  <a:lnTo>
                    <a:pt x="1342923" y="242963"/>
                  </a:lnTo>
                  <a:lnTo>
                    <a:pt x="1343672" y="239153"/>
                  </a:lnTo>
                  <a:lnTo>
                    <a:pt x="1337932" y="239153"/>
                  </a:lnTo>
                  <a:lnTo>
                    <a:pt x="1332865" y="240423"/>
                  </a:lnTo>
                  <a:lnTo>
                    <a:pt x="1328102" y="242963"/>
                  </a:lnTo>
                  <a:lnTo>
                    <a:pt x="1327378" y="242570"/>
                  </a:lnTo>
                  <a:lnTo>
                    <a:pt x="1326095" y="245503"/>
                  </a:lnTo>
                  <a:lnTo>
                    <a:pt x="1322412" y="245503"/>
                  </a:lnTo>
                  <a:lnTo>
                    <a:pt x="1318234" y="240423"/>
                  </a:lnTo>
                  <a:lnTo>
                    <a:pt x="1317091" y="240423"/>
                  </a:lnTo>
                  <a:lnTo>
                    <a:pt x="1311935" y="239153"/>
                  </a:lnTo>
                  <a:lnTo>
                    <a:pt x="1312811" y="245503"/>
                  </a:lnTo>
                  <a:lnTo>
                    <a:pt x="1307477" y="244233"/>
                  </a:lnTo>
                  <a:lnTo>
                    <a:pt x="1308252" y="245503"/>
                  </a:lnTo>
                  <a:lnTo>
                    <a:pt x="1309141" y="249313"/>
                  </a:lnTo>
                  <a:lnTo>
                    <a:pt x="1305331" y="250583"/>
                  </a:lnTo>
                  <a:lnTo>
                    <a:pt x="1301648" y="250583"/>
                  </a:lnTo>
                  <a:lnTo>
                    <a:pt x="1301343" y="249313"/>
                  </a:lnTo>
                  <a:lnTo>
                    <a:pt x="1300429" y="245503"/>
                  </a:lnTo>
                  <a:lnTo>
                    <a:pt x="1302651" y="244233"/>
                  </a:lnTo>
                  <a:lnTo>
                    <a:pt x="1303972" y="244233"/>
                  </a:lnTo>
                  <a:lnTo>
                    <a:pt x="1303972" y="245503"/>
                  </a:lnTo>
                  <a:lnTo>
                    <a:pt x="1305115" y="244233"/>
                  </a:lnTo>
                  <a:lnTo>
                    <a:pt x="1306614" y="244233"/>
                  </a:lnTo>
                  <a:lnTo>
                    <a:pt x="1305052" y="242963"/>
                  </a:lnTo>
                  <a:lnTo>
                    <a:pt x="1304696" y="244233"/>
                  </a:lnTo>
                  <a:lnTo>
                    <a:pt x="1302778" y="242963"/>
                  </a:lnTo>
                  <a:lnTo>
                    <a:pt x="1297762" y="242963"/>
                  </a:lnTo>
                  <a:lnTo>
                    <a:pt x="1299857" y="244233"/>
                  </a:lnTo>
                  <a:lnTo>
                    <a:pt x="1295031" y="242963"/>
                  </a:lnTo>
                  <a:lnTo>
                    <a:pt x="1292517" y="244233"/>
                  </a:lnTo>
                  <a:lnTo>
                    <a:pt x="1288427" y="244233"/>
                  </a:lnTo>
                  <a:lnTo>
                    <a:pt x="1289265" y="245503"/>
                  </a:lnTo>
                  <a:lnTo>
                    <a:pt x="1281303" y="245503"/>
                  </a:lnTo>
                  <a:lnTo>
                    <a:pt x="1285595" y="248043"/>
                  </a:lnTo>
                  <a:lnTo>
                    <a:pt x="1280871" y="249313"/>
                  </a:lnTo>
                  <a:lnTo>
                    <a:pt x="1277975" y="248043"/>
                  </a:lnTo>
                  <a:lnTo>
                    <a:pt x="1279131" y="246773"/>
                  </a:lnTo>
                  <a:lnTo>
                    <a:pt x="1281442" y="244233"/>
                  </a:lnTo>
                  <a:lnTo>
                    <a:pt x="1276769" y="246773"/>
                  </a:lnTo>
                  <a:lnTo>
                    <a:pt x="1273721" y="245503"/>
                  </a:lnTo>
                  <a:lnTo>
                    <a:pt x="1276934" y="242963"/>
                  </a:lnTo>
                  <a:lnTo>
                    <a:pt x="1272755" y="245503"/>
                  </a:lnTo>
                  <a:lnTo>
                    <a:pt x="1269974" y="242963"/>
                  </a:lnTo>
                  <a:lnTo>
                    <a:pt x="1268577" y="241693"/>
                  </a:lnTo>
                  <a:lnTo>
                    <a:pt x="1266037" y="241693"/>
                  </a:lnTo>
                  <a:lnTo>
                    <a:pt x="1268247" y="240423"/>
                  </a:lnTo>
                  <a:lnTo>
                    <a:pt x="1266926" y="240423"/>
                  </a:lnTo>
                  <a:lnTo>
                    <a:pt x="1264627" y="241693"/>
                  </a:lnTo>
                  <a:lnTo>
                    <a:pt x="1266177" y="242963"/>
                  </a:lnTo>
                  <a:lnTo>
                    <a:pt x="1263637" y="242963"/>
                  </a:lnTo>
                  <a:lnTo>
                    <a:pt x="1263561" y="241693"/>
                  </a:lnTo>
                  <a:lnTo>
                    <a:pt x="1262316" y="244233"/>
                  </a:lnTo>
                  <a:lnTo>
                    <a:pt x="1265021" y="246773"/>
                  </a:lnTo>
                  <a:lnTo>
                    <a:pt x="1262456" y="249313"/>
                  </a:lnTo>
                  <a:lnTo>
                    <a:pt x="1260525" y="248043"/>
                  </a:lnTo>
                  <a:lnTo>
                    <a:pt x="1257084" y="250583"/>
                  </a:lnTo>
                  <a:lnTo>
                    <a:pt x="1256614" y="249313"/>
                  </a:lnTo>
                  <a:lnTo>
                    <a:pt x="1256131" y="248043"/>
                  </a:lnTo>
                  <a:lnTo>
                    <a:pt x="1260525" y="248043"/>
                  </a:lnTo>
                  <a:lnTo>
                    <a:pt x="1261935" y="248043"/>
                  </a:lnTo>
                  <a:lnTo>
                    <a:pt x="1259687" y="246773"/>
                  </a:lnTo>
                  <a:lnTo>
                    <a:pt x="1255191" y="244233"/>
                  </a:lnTo>
                  <a:lnTo>
                    <a:pt x="1257300" y="243674"/>
                  </a:lnTo>
                  <a:lnTo>
                    <a:pt x="1256525" y="242963"/>
                  </a:lnTo>
                  <a:lnTo>
                    <a:pt x="1257007" y="242963"/>
                  </a:lnTo>
                  <a:lnTo>
                    <a:pt x="1251267" y="240423"/>
                  </a:lnTo>
                  <a:lnTo>
                    <a:pt x="1254861" y="246773"/>
                  </a:lnTo>
                  <a:lnTo>
                    <a:pt x="1249210" y="246773"/>
                  </a:lnTo>
                  <a:lnTo>
                    <a:pt x="1249743" y="245503"/>
                  </a:lnTo>
                  <a:lnTo>
                    <a:pt x="1248714" y="244906"/>
                  </a:lnTo>
                  <a:lnTo>
                    <a:pt x="1248067" y="246773"/>
                  </a:lnTo>
                  <a:lnTo>
                    <a:pt x="1246111" y="249313"/>
                  </a:lnTo>
                  <a:lnTo>
                    <a:pt x="1242352" y="248043"/>
                  </a:lnTo>
                  <a:lnTo>
                    <a:pt x="1242288" y="250583"/>
                  </a:lnTo>
                  <a:lnTo>
                    <a:pt x="1242618" y="250583"/>
                  </a:lnTo>
                  <a:lnTo>
                    <a:pt x="1242060" y="253123"/>
                  </a:lnTo>
                  <a:lnTo>
                    <a:pt x="1238173" y="253123"/>
                  </a:lnTo>
                  <a:lnTo>
                    <a:pt x="1236535" y="255663"/>
                  </a:lnTo>
                  <a:lnTo>
                    <a:pt x="1232331" y="249313"/>
                  </a:lnTo>
                  <a:lnTo>
                    <a:pt x="1228648" y="251853"/>
                  </a:lnTo>
                  <a:lnTo>
                    <a:pt x="1226705" y="250583"/>
                  </a:lnTo>
                  <a:lnTo>
                    <a:pt x="1228102" y="248043"/>
                  </a:lnTo>
                  <a:lnTo>
                    <a:pt x="1226426" y="246773"/>
                  </a:lnTo>
                  <a:lnTo>
                    <a:pt x="1224775" y="248310"/>
                  </a:lnTo>
                  <a:lnTo>
                    <a:pt x="1224775" y="251853"/>
                  </a:lnTo>
                  <a:lnTo>
                    <a:pt x="1223200" y="253784"/>
                  </a:lnTo>
                  <a:lnTo>
                    <a:pt x="1224165" y="255663"/>
                  </a:lnTo>
                  <a:lnTo>
                    <a:pt x="1222997" y="254393"/>
                  </a:lnTo>
                  <a:lnTo>
                    <a:pt x="1222832" y="254215"/>
                  </a:lnTo>
                  <a:lnTo>
                    <a:pt x="1222692" y="254393"/>
                  </a:lnTo>
                  <a:lnTo>
                    <a:pt x="1222730" y="254101"/>
                  </a:lnTo>
                  <a:lnTo>
                    <a:pt x="1221562" y="252831"/>
                  </a:lnTo>
                  <a:lnTo>
                    <a:pt x="1223378" y="251853"/>
                  </a:lnTo>
                  <a:lnTo>
                    <a:pt x="1224775" y="251853"/>
                  </a:lnTo>
                  <a:lnTo>
                    <a:pt x="1224775" y="248310"/>
                  </a:lnTo>
                  <a:lnTo>
                    <a:pt x="1222311" y="250583"/>
                  </a:lnTo>
                  <a:lnTo>
                    <a:pt x="1222273" y="250355"/>
                  </a:lnTo>
                  <a:lnTo>
                    <a:pt x="1220812" y="252018"/>
                  </a:lnTo>
                  <a:lnTo>
                    <a:pt x="1220647" y="251853"/>
                  </a:lnTo>
                  <a:lnTo>
                    <a:pt x="1220419" y="252476"/>
                  </a:lnTo>
                  <a:lnTo>
                    <a:pt x="1218730" y="254393"/>
                  </a:lnTo>
                  <a:lnTo>
                    <a:pt x="1219936" y="253720"/>
                  </a:lnTo>
                  <a:lnTo>
                    <a:pt x="1218234" y="258203"/>
                  </a:lnTo>
                  <a:lnTo>
                    <a:pt x="1216304" y="256933"/>
                  </a:lnTo>
                  <a:lnTo>
                    <a:pt x="1214374" y="255663"/>
                  </a:lnTo>
                  <a:lnTo>
                    <a:pt x="1214221" y="254393"/>
                  </a:lnTo>
                  <a:lnTo>
                    <a:pt x="1213802" y="250583"/>
                  </a:lnTo>
                  <a:lnTo>
                    <a:pt x="1208074" y="248043"/>
                  </a:lnTo>
                  <a:lnTo>
                    <a:pt x="1204531" y="254393"/>
                  </a:lnTo>
                  <a:lnTo>
                    <a:pt x="1197317" y="253123"/>
                  </a:lnTo>
                  <a:lnTo>
                    <a:pt x="1199705" y="254393"/>
                  </a:lnTo>
                  <a:lnTo>
                    <a:pt x="1199045" y="256933"/>
                  </a:lnTo>
                  <a:lnTo>
                    <a:pt x="1195400" y="255663"/>
                  </a:lnTo>
                  <a:lnTo>
                    <a:pt x="1193266" y="256933"/>
                  </a:lnTo>
                  <a:lnTo>
                    <a:pt x="1193215" y="254393"/>
                  </a:lnTo>
                  <a:lnTo>
                    <a:pt x="1191704" y="254393"/>
                  </a:lnTo>
                  <a:lnTo>
                    <a:pt x="1190586" y="253123"/>
                  </a:lnTo>
                  <a:lnTo>
                    <a:pt x="1190879" y="254393"/>
                  </a:lnTo>
                  <a:lnTo>
                    <a:pt x="1185418" y="253123"/>
                  </a:lnTo>
                  <a:lnTo>
                    <a:pt x="1185265" y="256933"/>
                  </a:lnTo>
                  <a:lnTo>
                    <a:pt x="1181798" y="255663"/>
                  </a:lnTo>
                  <a:lnTo>
                    <a:pt x="1175994" y="254393"/>
                  </a:lnTo>
                  <a:lnTo>
                    <a:pt x="1176058" y="262013"/>
                  </a:lnTo>
                  <a:lnTo>
                    <a:pt x="1170520" y="262013"/>
                  </a:lnTo>
                  <a:lnTo>
                    <a:pt x="1171194" y="260743"/>
                  </a:lnTo>
                  <a:lnTo>
                    <a:pt x="1171879" y="259473"/>
                  </a:lnTo>
                  <a:lnTo>
                    <a:pt x="1169212" y="258203"/>
                  </a:lnTo>
                  <a:lnTo>
                    <a:pt x="1172679" y="255663"/>
                  </a:lnTo>
                  <a:lnTo>
                    <a:pt x="1169162" y="255663"/>
                  </a:lnTo>
                  <a:lnTo>
                    <a:pt x="1169314" y="256933"/>
                  </a:lnTo>
                  <a:lnTo>
                    <a:pt x="1168082" y="256933"/>
                  </a:lnTo>
                  <a:lnTo>
                    <a:pt x="1164615" y="260743"/>
                  </a:lnTo>
                  <a:lnTo>
                    <a:pt x="1162697" y="259473"/>
                  </a:lnTo>
                  <a:lnTo>
                    <a:pt x="1162037" y="259473"/>
                  </a:lnTo>
                  <a:lnTo>
                    <a:pt x="1162062" y="262013"/>
                  </a:lnTo>
                  <a:lnTo>
                    <a:pt x="1159992" y="262013"/>
                  </a:lnTo>
                  <a:lnTo>
                    <a:pt x="1156868" y="263283"/>
                  </a:lnTo>
                  <a:lnTo>
                    <a:pt x="1247444" y="263283"/>
                  </a:lnTo>
                  <a:lnTo>
                    <a:pt x="1249222" y="262382"/>
                  </a:lnTo>
                  <a:lnTo>
                    <a:pt x="1248257" y="265823"/>
                  </a:lnTo>
                  <a:lnTo>
                    <a:pt x="1257198" y="260743"/>
                  </a:lnTo>
                  <a:lnTo>
                    <a:pt x="1254175" y="268363"/>
                  </a:lnTo>
                  <a:lnTo>
                    <a:pt x="1255064" y="268363"/>
                  </a:lnTo>
                  <a:lnTo>
                    <a:pt x="1256118" y="267093"/>
                  </a:lnTo>
                  <a:lnTo>
                    <a:pt x="1255763" y="265823"/>
                  </a:lnTo>
                  <a:lnTo>
                    <a:pt x="1257160" y="265823"/>
                  </a:lnTo>
                  <a:lnTo>
                    <a:pt x="1257681" y="267093"/>
                  </a:lnTo>
                  <a:lnTo>
                    <a:pt x="1256449" y="268363"/>
                  </a:lnTo>
                  <a:lnTo>
                    <a:pt x="1261338" y="267093"/>
                  </a:lnTo>
                  <a:lnTo>
                    <a:pt x="1260348" y="265823"/>
                  </a:lnTo>
                  <a:lnTo>
                    <a:pt x="1259357" y="264553"/>
                  </a:lnTo>
                  <a:lnTo>
                    <a:pt x="1263891" y="264553"/>
                  </a:lnTo>
                  <a:lnTo>
                    <a:pt x="1263967" y="265823"/>
                  </a:lnTo>
                  <a:lnTo>
                    <a:pt x="1263103" y="265823"/>
                  </a:lnTo>
                  <a:lnTo>
                    <a:pt x="1262748" y="267093"/>
                  </a:lnTo>
                  <a:lnTo>
                    <a:pt x="1265555" y="264553"/>
                  </a:lnTo>
                  <a:lnTo>
                    <a:pt x="1266964" y="263283"/>
                  </a:lnTo>
                  <a:lnTo>
                    <a:pt x="1270876" y="263283"/>
                  </a:lnTo>
                  <a:lnTo>
                    <a:pt x="1270711" y="264553"/>
                  </a:lnTo>
                  <a:lnTo>
                    <a:pt x="1276629" y="264553"/>
                  </a:lnTo>
                  <a:lnTo>
                    <a:pt x="1277467" y="263283"/>
                  </a:lnTo>
                  <a:lnTo>
                    <a:pt x="1279144" y="260743"/>
                  </a:lnTo>
                  <a:lnTo>
                    <a:pt x="1279982" y="259473"/>
                  </a:lnTo>
                  <a:lnTo>
                    <a:pt x="1280820" y="258203"/>
                  </a:lnTo>
                  <a:lnTo>
                    <a:pt x="1288224" y="259473"/>
                  </a:lnTo>
                  <a:lnTo>
                    <a:pt x="1286484" y="264553"/>
                  </a:lnTo>
                  <a:lnTo>
                    <a:pt x="1290815" y="260743"/>
                  </a:lnTo>
                  <a:lnTo>
                    <a:pt x="1291526" y="264553"/>
                  </a:lnTo>
                  <a:lnTo>
                    <a:pt x="1295323" y="263283"/>
                  </a:lnTo>
                  <a:lnTo>
                    <a:pt x="1293596" y="262013"/>
                  </a:lnTo>
                  <a:lnTo>
                    <a:pt x="1297000" y="262013"/>
                  </a:lnTo>
                  <a:lnTo>
                    <a:pt x="1297927" y="260743"/>
                  </a:lnTo>
                  <a:lnTo>
                    <a:pt x="1299781" y="258203"/>
                  </a:lnTo>
                  <a:lnTo>
                    <a:pt x="1302829" y="259473"/>
                  </a:lnTo>
                  <a:lnTo>
                    <a:pt x="1300416" y="260743"/>
                  </a:lnTo>
                  <a:lnTo>
                    <a:pt x="1306753" y="259473"/>
                  </a:lnTo>
                  <a:lnTo>
                    <a:pt x="1303020" y="258203"/>
                  </a:lnTo>
                  <a:lnTo>
                    <a:pt x="1306309" y="256933"/>
                  </a:lnTo>
                  <a:lnTo>
                    <a:pt x="1304277" y="255663"/>
                  </a:lnTo>
                  <a:lnTo>
                    <a:pt x="1302245" y="254393"/>
                  </a:lnTo>
                  <a:lnTo>
                    <a:pt x="1306880" y="254393"/>
                  </a:lnTo>
                  <a:lnTo>
                    <a:pt x="1305979" y="255663"/>
                  </a:lnTo>
                  <a:lnTo>
                    <a:pt x="1310297" y="254393"/>
                  </a:lnTo>
                  <a:lnTo>
                    <a:pt x="1311783" y="256349"/>
                  </a:lnTo>
                  <a:lnTo>
                    <a:pt x="1311554" y="256540"/>
                  </a:lnTo>
                  <a:lnTo>
                    <a:pt x="1310855" y="257111"/>
                  </a:lnTo>
                  <a:lnTo>
                    <a:pt x="1310119" y="257505"/>
                  </a:lnTo>
                  <a:lnTo>
                    <a:pt x="1311376" y="257632"/>
                  </a:lnTo>
                  <a:lnTo>
                    <a:pt x="1312341" y="257632"/>
                  </a:lnTo>
                  <a:lnTo>
                    <a:pt x="1312291" y="256882"/>
                  </a:lnTo>
                  <a:lnTo>
                    <a:pt x="1313827" y="255663"/>
                  </a:lnTo>
                  <a:lnTo>
                    <a:pt x="1315478" y="254393"/>
                  </a:lnTo>
                  <a:lnTo>
                    <a:pt x="1318069" y="254393"/>
                  </a:lnTo>
                  <a:lnTo>
                    <a:pt x="1318831" y="255663"/>
                  </a:lnTo>
                  <a:lnTo>
                    <a:pt x="1317879" y="259473"/>
                  </a:lnTo>
                  <a:lnTo>
                    <a:pt x="1318361" y="259473"/>
                  </a:lnTo>
                  <a:lnTo>
                    <a:pt x="1319784" y="256933"/>
                  </a:lnTo>
                  <a:lnTo>
                    <a:pt x="1326896" y="256921"/>
                  </a:lnTo>
                  <a:lnTo>
                    <a:pt x="1327492" y="255714"/>
                  </a:lnTo>
                  <a:lnTo>
                    <a:pt x="1327594" y="256933"/>
                  </a:lnTo>
                  <a:lnTo>
                    <a:pt x="1327873" y="258203"/>
                  </a:lnTo>
                  <a:lnTo>
                    <a:pt x="1329067" y="255663"/>
                  </a:lnTo>
                  <a:lnTo>
                    <a:pt x="1330972" y="255663"/>
                  </a:lnTo>
                  <a:lnTo>
                    <a:pt x="1330833" y="258203"/>
                  </a:lnTo>
                  <a:lnTo>
                    <a:pt x="1335620" y="258203"/>
                  </a:lnTo>
                  <a:lnTo>
                    <a:pt x="1332293" y="255663"/>
                  </a:lnTo>
                  <a:lnTo>
                    <a:pt x="1330629" y="254393"/>
                  </a:lnTo>
                  <a:lnTo>
                    <a:pt x="1328978" y="253123"/>
                  </a:lnTo>
                  <a:lnTo>
                    <a:pt x="1334757" y="254393"/>
                  </a:lnTo>
                  <a:lnTo>
                    <a:pt x="1334338" y="255663"/>
                  </a:lnTo>
                  <a:lnTo>
                    <a:pt x="1333690" y="255663"/>
                  </a:lnTo>
                  <a:lnTo>
                    <a:pt x="1339443" y="256921"/>
                  </a:lnTo>
                  <a:lnTo>
                    <a:pt x="1344510" y="253123"/>
                  </a:lnTo>
                  <a:lnTo>
                    <a:pt x="1349806" y="254393"/>
                  </a:lnTo>
                  <a:lnTo>
                    <a:pt x="1351292" y="257517"/>
                  </a:lnTo>
                  <a:lnTo>
                    <a:pt x="1354759" y="256921"/>
                  </a:lnTo>
                  <a:lnTo>
                    <a:pt x="1362544" y="253123"/>
                  </a:lnTo>
                  <a:lnTo>
                    <a:pt x="1368501" y="253123"/>
                  </a:lnTo>
                  <a:lnTo>
                    <a:pt x="1369187" y="248043"/>
                  </a:lnTo>
                  <a:lnTo>
                    <a:pt x="1374076" y="255663"/>
                  </a:lnTo>
                  <a:lnTo>
                    <a:pt x="1376692" y="253784"/>
                  </a:lnTo>
                  <a:lnTo>
                    <a:pt x="1376591" y="255663"/>
                  </a:lnTo>
                  <a:lnTo>
                    <a:pt x="1381836" y="255663"/>
                  </a:lnTo>
                  <a:lnTo>
                    <a:pt x="1386903" y="253123"/>
                  </a:lnTo>
                  <a:lnTo>
                    <a:pt x="1394371" y="251853"/>
                  </a:lnTo>
                  <a:lnTo>
                    <a:pt x="1393520" y="253123"/>
                  </a:lnTo>
                  <a:lnTo>
                    <a:pt x="1396504" y="254393"/>
                  </a:lnTo>
                  <a:lnTo>
                    <a:pt x="1401279" y="253123"/>
                  </a:lnTo>
                  <a:lnTo>
                    <a:pt x="1404480" y="253123"/>
                  </a:lnTo>
                  <a:lnTo>
                    <a:pt x="1405343" y="251853"/>
                  </a:lnTo>
                  <a:lnTo>
                    <a:pt x="1407185" y="251853"/>
                  </a:lnTo>
                  <a:lnTo>
                    <a:pt x="1405978" y="250583"/>
                  </a:lnTo>
                  <a:lnTo>
                    <a:pt x="1413281" y="253123"/>
                  </a:lnTo>
                  <a:lnTo>
                    <a:pt x="1420139" y="251853"/>
                  </a:lnTo>
                  <a:lnTo>
                    <a:pt x="1423454" y="250583"/>
                  </a:lnTo>
                  <a:lnTo>
                    <a:pt x="1426768" y="249313"/>
                  </a:lnTo>
                  <a:lnTo>
                    <a:pt x="1433423" y="251853"/>
                  </a:lnTo>
                  <a:lnTo>
                    <a:pt x="1432382" y="251853"/>
                  </a:lnTo>
                  <a:lnTo>
                    <a:pt x="1430985" y="253123"/>
                  </a:lnTo>
                  <a:lnTo>
                    <a:pt x="1431823" y="253123"/>
                  </a:lnTo>
                  <a:lnTo>
                    <a:pt x="1439164" y="251853"/>
                  </a:lnTo>
                  <a:lnTo>
                    <a:pt x="1438503" y="249313"/>
                  </a:lnTo>
                  <a:lnTo>
                    <a:pt x="1438148" y="249313"/>
                  </a:lnTo>
                  <a:lnTo>
                    <a:pt x="1436522" y="248043"/>
                  </a:lnTo>
                  <a:lnTo>
                    <a:pt x="1437398" y="246773"/>
                  </a:lnTo>
                  <a:lnTo>
                    <a:pt x="1439456" y="245503"/>
                  </a:lnTo>
                  <a:lnTo>
                    <a:pt x="1441297" y="245503"/>
                  </a:lnTo>
                  <a:lnTo>
                    <a:pt x="1438021" y="246773"/>
                  </a:lnTo>
                  <a:lnTo>
                    <a:pt x="1441462" y="249313"/>
                  </a:lnTo>
                  <a:lnTo>
                    <a:pt x="1442935" y="250583"/>
                  </a:lnTo>
                  <a:lnTo>
                    <a:pt x="1442669" y="249313"/>
                  </a:lnTo>
                  <a:lnTo>
                    <a:pt x="1443139" y="249313"/>
                  </a:lnTo>
                  <a:lnTo>
                    <a:pt x="1442986" y="248043"/>
                  </a:lnTo>
                  <a:lnTo>
                    <a:pt x="1446999" y="251853"/>
                  </a:lnTo>
                  <a:lnTo>
                    <a:pt x="1445488" y="248043"/>
                  </a:lnTo>
                  <a:lnTo>
                    <a:pt x="1444485" y="245503"/>
                  </a:lnTo>
                  <a:lnTo>
                    <a:pt x="1443469" y="242963"/>
                  </a:lnTo>
                  <a:lnTo>
                    <a:pt x="1448854" y="245503"/>
                  </a:lnTo>
                  <a:lnTo>
                    <a:pt x="1448612" y="246773"/>
                  </a:lnTo>
                  <a:lnTo>
                    <a:pt x="1450568" y="246773"/>
                  </a:lnTo>
                  <a:lnTo>
                    <a:pt x="1452346" y="244233"/>
                  </a:lnTo>
                  <a:lnTo>
                    <a:pt x="1454480" y="245503"/>
                  </a:lnTo>
                  <a:lnTo>
                    <a:pt x="1455407" y="247916"/>
                  </a:lnTo>
                  <a:lnTo>
                    <a:pt x="1457413" y="244233"/>
                  </a:lnTo>
                  <a:lnTo>
                    <a:pt x="1458099" y="242963"/>
                  </a:lnTo>
                  <a:lnTo>
                    <a:pt x="1460893" y="245503"/>
                  </a:lnTo>
                  <a:lnTo>
                    <a:pt x="1459649" y="246773"/>
                  </a:lnTo>
                  <a:lnTo>
                    <a:pt x="1457820" y="246773"/>
                  </a:lnTo>
                  <a:lnTo>
                    <a:pt x="1456575" y="248043"/>
                  </a:lnTo>
                  <a:lnTo>
                    <a:pt x="1459623" y="250583"/>
                  </a:lnTo>
                  <a:lnTo>
                    <a:pt x="1461922" y="250583"/>
                  </a:lnTo>
                  <a:lnTo>
                    <a:pt x="1467015" y="251853"/>
                  </a:lnTo>
                  <a:lnTo>
                    <a:pt x="1465707" y="250583"/>
                  </a:lnTo>
                  <a:lnTo>
                    <a:pt x="1469263" y="242963"/>
                  </a:lnTo>
                  <a:lnTo>
                    <a:pt x="1473288" y="249313"/>
                  </a:lnTo>
                  <a:lnTo>
                    <a:pt x="1478229" y="244233"/>
                  </a:lnTo>
                  <a:lnTo>
                    <a:pt x="1473415" y="249313"/>
                  </a:lnTo>
                  <a:lnTo>
                    <a:pt x="1477467" y="246773"/>
                  </a:lnTo>
                  <a:lnTo>
                    <a:pt x="1477162" y="250583"/>
                  </a:lnTo>
                  <a:lnTo>
                    <a:pt x="1478470" y="250583"/>
                  </a:lnTo>
                  <a:lnTo>
                    <a:pt x="1480451" y="251853"/>
                  </a:lnTo>
                  <a:lnTo>
                    <a:pt x="1479918" y="253123"/>
                  </a:lnTo>
                  <a:lnTo>
                    <a:pt x="1482242" y="250583"/>
                  </a:lnTo>
                  <a:lnTo>
                    <a:pt x="1483931" y="254393"/>
                  </a:lnTo>
                  <a:lnTo>
                    <a:pt x="1487220" y="250583"/>
                  </a:lnTo>
                  <a:lnTo>
                    <a:pt x="1487385" y="251853"/>
                  </a:lnTo>
                  <a:lnTo>
                    <a:pt x="1488643" y="251180"/>
                  </a:lnTo>
                  <a:lnTo>
                    <a:pt x="1488744" y="250583"/>
                  </a:lnTo>
                  <a:lnTo>
                    <a:pt x="1493456" y="246773"/>
                  </a:lnTo>
                  <a:lnTo>
                    <a:pt x="1500035" y="254393"/>
                  </a:lnTo>
                  <a:lnTo>
                    <a:pt x="1506829" y="249313"/>
                  </a:lnTo>
                  <a:lnTo>
                    <a:pt x="1512722" y="248043"/>
                  </a:lnTo>
                  <a:lnTo>
                    <a:pt x="1513078" y="246773"/>
                  </a:lnTo>
                  <a:lnTo>
                    <a:pt x="1513433" y="245503"/>
                  </a:lnTo>
                  <a:lnTo>
                    <a:pt x="1513789" y="244233"/>
                  </a:lnTo>
                  <a:lnTo>
                    <a:pt x="1519275" y="242963"/>
                  </a:lnTo>
                  <a:lnTo>
                    <a:pt x="1521155" y="244233"/>
                  </a:lnTo>
                  <a:lnTo>
                    <a:pt x="1517789" y="246773"/>
                  </a:lnTo>
                  <a:lnTo>
                    <a:pt x="1520799" y="248043"/>
                  </a:lnTo>
                  <a:lnTo>
                    <a:pt x="1523047" y="248043"/>
                  </a:lnTo>
                  <a:lnTo>
                    <a:pt x="1525397" y="246976"/>
                  </a:lnTo>
                  <a:lnTo>
                    <a:pt x="1525892" y="248043"/>
                  </a:lnTo>
                  <a:lnTo>
                    <a:pt x="1526768" y="249313"/>
                  </a:lnTo>
                  <a:lnTo>
                    <a:pt x="1529029" y="249313"/>
                  </a:lnTo>
                  <a:close/>
                </a:path>
                <a:path w="1559560" h="434975">
                  <a:moveTo>
                    <a:pt x="1531239" y="246773"/>
                  </a:moveTo>
                  <a:lnTo>
                    <a:pt x="1528254" y="245503"/>
                  </a:lnTo>
                  <a:lnTo>
                    <a:pt x="1528508" y="246773"/>
                  </a:lnTo>
                  <a:lnTo>
                    <a:pt x="1531239" y="246773"/>
                  </a:lnTo>
                  <a:close/>
                </a:path>
                <a:path w="1559560" h="434975">
                  <a:moveTo>
                    <a:pt x="1537563" y="248513"/>
                  </a:moveTo>
                  <a:lnTo>
                    <a:pt x="1537284" y="247535"/>
                  </a:lnTo>
                  <a:lnTo>
                    <a:pt x="1537347" y="248043"/>
                  </a:lnTo>
                  <a:lnTo>
                    <a:pt x="1537563" y="248513"/>
                  </a:lnTo>
                  <a:close/>
                </a:path>
                <a:path w="1559560" h="434975">
                  <a:moveTo>
                    <a:pt x="1538389" y="250355"/>
                  </a:moveTo>
                  <a:lnTo>
                    <a:pt x="1538363" y="250228"/>
                  </a:lnTo>
                  <a:lnTo>
                    <a:pt x="1537563" y="248513"/>
                  </a:lnTo>
                  <a:lnTo>
                    <a:pt x="1537792" y="249313"/>
                  </a:lnTo>
                  <a:lnTo>
                    <a:pt x="1535391" y="249313"/>
                  </a:lnTo>
                  <a:lnTo>
                    <a:pt x="1534426" y="250583"/>
                  </a:lnTo>
                  <a:lnTo>
                    <a:pt x="1537525" y="250583"/>
                  </a:lnTo>
                  <a:lnTo>
                    <a:pt x="1538389" y="250355"/>
                  </a:lnTo>
                  <a:close/>
                </a:path>
                <a:path w="1559560" h="434975">
                  <a:moveTo>
                    <a:pt x="1538897" y="250228"/>
                  </a:moveTo>
                  <a:lnTo>
                    <a:pt x="1538414" y="250355"/>
                  </a:lnTo>
                  <a:lnTo>
                    <a:pt x="1538528" y="250583"/>
                  </a:lnTo>
                  <a:lnTo>
                    <a:pt x="1538897" y="250228"/>
                  </a:lnTo>
                  <a:close/>
                </a:path>
                <a:path w="1559560" h="434975">
                  <a:moveTo>
                    <a:pt x="1539151" y="245503"/>
                  </a:moveTo>
                  <a:lnTo>
                    <a:pt x="1537106" y="240423"/>
                  </a:lnTo>
                  <a:lnTo>
                    <a:pt x="1531239" y="246773"/>
                  </a:lnTo>
                  <a:lnTo>
                    <a:pt x="1530743" y="248043"/>
                  </a:lnTo>
                  <a:lnTo>
                    <a:pt x="1530096" y="249313"/>
                  </a:lnTo>
                  <a:lnTo>
                    <a:pt x="1529016" y="250583"/>
                  </a:lnTo>
                  <a:lnTo>
                    <a:pt x="1531670" y="250583"/>
                  </a:lnTo>
                  <a:lnTo>
                    <a:pt x="1534299" y="248043"/>
                  </a:lnTo>
                  <a:lnTo>
                    <a:pt x="1537055" y="246773"/>
                  </a:lnTo>
                  <a:lnTo>
                    <a:pt x="1537284" y="247535"/>
                  </a:lnTo>
                  <a:lnTo>
                    <a:pt x="1537182" y="246773"/>
                  </a:lnTo>
                  <a:lnTo>
                    <a:pt x="1539151" y="245503"/>
                  </a:lnTo>
                  <a:close/>
                </a:path>
                <a:path w="1559560" h="434975">
                  <a:moveTo>
                    <a:pt x="1542554" y="245503"/>
                  </a:moveTo>
                  <a:lnTo>
                    <a:pt x="1541424" y="245503"/>
                  </a:lnTo>
                  <a:lnTo>
                    <a:pt x="1542427" y="246138"/>
                  </a:lnTo>
                  <a:lnTo>
                    <a:pt x="1542554" y="245503"/>
                  </a:lnTo>
                  <a:close/>
                </a:path>
                <a:path w="1559560" h="434975">
                  <a:moveTo>
                    <a:pt x="1543418" y="246773"/>
                  </a:moveTo>
                  <a:lnTo>
                    <a:pt x="1542427" y="246138"/>
                  </a:lnTo>
                  <a:lnTo>
                    <a:pt x="1542008" y="248043"/>
                  </a:lnTo>
                  <a:lnTo>
                    <a:pt x="1541183" y="248043"/>
                  </a:lnTo>
                  <a:lnTo>
                    <a:pt x="1538897" y="250228"/>
                  </a:lnTo>
                  <a:lnTo>
                    <a:pt x="1542465" y="249313"/>
                  </a:lnTo>
                  <a:lnTo>
                    <a:pt x="1543418" y="246773"/>
                  </a:lnTo>
                  <a:close/>
                </a:path>
                <a:path w="1559560" h="434975">
                  <a:moveTo>
                    <a:pt x="1555597" y="245618"/>
                  </a:moveTo>
                  <a:lnTo>
                    <a:pt x="1553591" y="242951"/>
                  </a:lnTo>
                  <a:lnTo>
                    <a:pt x="1551038" y="242862"/>
                  </a:lnTo>
                  <a:lnTo>
                    <a:pt x="1548371" y="245097"/>
                  </a:lnTo>
                  <a:lnTo>
                    <a:pt x="1547787" y="244335"/>
                  </a:lnTo>
                  <a:lnTo>
                    <a:pt x="1548345" y="243433"/>
                  </a:lnTo>
                  <a:lnTo>
                    <a:pt x="1548485" y="242785"/>
                  </a:lnTo>
                  <a:lnTo>
                    <a:pt x="1546656" y="244487"/>
                  </a:lnTo>
                  <a:lnTo>
                    <a:pt x="1544561" y="247446"/>
                  </a:lnTo>
                  <a:lnTo>
                    <a:pt x="1545742" y="250634"/>
                  </a:lnTo>
                  <a:lnTo>
                    <a:pt x="1547545" y="247281"/>
                  </a:lnTo>
                  <a:lnTo>
                    <a:pt x="1547977" y="248666"/>
                  </a:lnTo>
                  <a:lnTo>
                    <a:pt x="1549920" y="244690"/>
                  </a:lnTo>
                  <a:lnTo>
                    <a:pt x="1551470" y="244271"/>
                  </a:lnTo>
                  <a:lnTo>
                    <a:pt x="1552613" y="245783"/>
                  </a:lnTo>
                  <a:lnTo>
                    <a:pt x="1552359" y="247053"/>
                  </a:lnTo>
                  <a:lnTo>
                    <a:pt x="1552905" y="246164"/>
                  </a:lnTo>
                  <a:lnTo>
                    <a:pt x="1554759" y="247802"/>
                  </a:lnTo>
                  <a:lnTo>
                    <a:pt x="1555597" y="245618"/>
                  </a:lnTo>
                  <a:close/>
                </a:path>
                <a:path w="1559560" h="434975">
                  <a:moveTo>
                    <a:pt x="1559433" y="248234"/>
                  </a:moveTo>
                  <a:lnTo>
                    <a:pt x="1559128" y="246176"/>
                  </a:lnTo>
                  <a:lnTo>
                    <a:pt x="1557578" y="246595"/>
                  </a:lnTo>
                  <a:lnTo>
                    <a:pt x="1556473" y="250075"/>
                  </a:lnTo>
                  <a:lnTo>
                    <a:pt x="1558874" y="249135"/>
                  </a:lnTo>
                  <a:lnTo>
                    <a:pt x="1559433" y="248234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500670" y="3009080"/>
              <a:ext cx="1447800" cy="3207385"/>
            </a:xfrm>
            <a:custGeom>
              <a:avLst/>
              <a:gdLst/>
              <a:ahLst/>
              <a:cxnLst/>
              <a:rect l="l" t="t" r="r" b="b"/>
              <a:pathLst>
                <a:path w="1447800" h="3207385">
                  <a:moveTo>
                    <a:pt x="1676" y="2659913"/>
                  </a:moveTo>
                  <a:lnTo>
                    <a:pt x="1587" y="2659329"/>
                  </a:lnTo>
                  <a:lnTo>
                    <a:pt x="1244" y="2660192"/>
                  </a:lnTo>
                  <a:lnTo>
                    <a:pt x="1676" y="2659913"/>
                  </a:lnTo>
                  <a:close/>
                </a:path>
                <a:path w="1447800" h="3207385">
                  <a:moveTo>
                    <a:pt x="1727" y="2530043"/>
                  </a:moveTo>
                  <a:lnTo>
                    <a:pt x="1701" y="2529802"/>
                  </a:lnTo>
                  <a:lnTo>
                    <a:pt x="1625" y="2529598"/>
                  </a:lnTo>
                  <a:lnTo>
                    <a:pt x="1104" y="2527985"/>
                  </a:lnTo>
                  <a:lnTo>
                    <a:pt x="1295" y="2529078"/>
                  </a:lnTo>
                  <a:lnTo>
                    <a:pt x="1727" y="2530271"/>
                  </a:lnTo>
                  <a:lnTo>
                    <a:pt x="1727" y="2530043"/>
                  </a:lnTo>
                  <a:close/>
                </a:path>
                <a:path w="1447800" h="3207385">
                  <a:moveTo>
                    <a:pt x="2501" y="2437384"/>
                  </a:moveTo>
                  <a:lnTo>
                    <a:pt x="2413" y="2437930"/>
                  </a:lnTo>
                  <a:lnTo>
                    <a:pt x="2501" y="2437384"/>
                  </a:lnTo>
                  <a:close/>
                </a:path>
                <a:path w="1447800" h="3207385">
                  <a:moveTo>
                    <a:pt x="2679" y="2823451"/>
                  </a:moveTo>
                  <a:lnTo>
                    <a:pt x="1244" y="2822752"/>
                  </a:lnTo>
                  <a:lnTo>
                    <a:pt x="2146" y="2826562"/>
                  </a:lnTo>
                  <a:lnTo>
                    <a:pt x="2679" y="2823451"/>
                  </a:lnTo>
                  <a:close/>
                </a:path>
                <a:path w="1447800" h="3207385">
                  <a:moveTo>
                    <a:pt x="2768" y="2859341"/>
                  </a:moveTo>
                  <a:lnTo>
                    <a:pt x="2514" y="2858554"/>
                  </a:lnTo>
                  <a:lnTo>
                    <a:pt x="2146" y="2858947"/>
                  </a:lnTo>
                  <a:lnTo>
                    <a:pt x="2768" y="2859341"/>
                  </a:lnTo>
                  <a:close/>
                </a:path>
                <a:path w="1447800" h="3207385">
                  <a:moveTo>
                    <a:pt x="2933" y="2533192"/>
                  </a:moveTo>
                  <a:lnTo>
                    <a:pt x="2895" y="2532888"/>
                  </a:lnTo>
                  <a:lnTo>
                    <a:pt x="2514" y="2533192"/>
                  </a:lnTo>
                  <a:lnTo>
                    <a:pt x="2933" y="2533192"/>
                  </a:lnTo>
                  <a:close/>
                </a:path>
                <a:path w="1447800" h="3207385">
                  <a:moveTo>
                    <a:pt x="3035" y="2534462"/>
                  </a:moveTo>
                  <a:lnTo>
                    <a:pt x="2514" y="2533192"/>
                  </a:lnTo>
                  <a:lnTo>
                    <a:pt x="2057" y="2531922"/>
                  </a:lnTo>
                  <a:lnTo>
                    <a:pt x="1727" y="2530652"/>
                  </a:lnTo>
                  <a:lnTo>
                    <a:pt x="1816" y="2533192"/>
                  </a:lnTo>
                  <a:lnTo>
                    <a:pt x="889" y="2534462"/>
                  </a:lnTo>
                  <a:lnTo>
                    <a:pt x="3035" y="2534462"/>
                  </a:lnTo>
                  <a:close/>
                </a:path>
                <a:path w="1447800" h="3207385">
                  <a:moveTo>
                    <a:pt x="3225" y="2432304"/>
                  </a:moveTo>
                  <a:lnTo>
                    <a:pt x="2870" y="2433713"/>
                  </a:lnTo>
                  <a:lnTo>
                    <a:pt x="2603" y="2435555"/>
                  </a:lnTo>
                  <a:lnTo>
                    <a:pt x="2501" y="2437371"/>
                  </a:lnTo>
                  <a:lnTo>
                    <a:pt x="3225" y="2432304"/>
                  </a:lnTo>
                  <a:close/>
                </a:path>
                <a:path w="1447800" h="3207385">
                  <a:moveTo>
                    <a:pt x="3365" y="2494445"/>
                  </a:moveTo>
                  <a:lnTo>
                    <a:pt x="2451" y="2490800"/>
                  </a:lnTo>
                  <a:lnTo>
                    <a:pt x="1054" y="2493822"/>
                  </a:lnTo>
                  <a:lnTo>
                    <a:pt x="3365" y="2494445"/>
                  </a:lnTo>
                  <a:close/>
                </a:path>
                <a:path w="1447800" h="3207385">
                  <a:moveTo>
                    <a:pt x="3771" y="2859989"/>
                  </a:moveTo>
                  <a:lnTo>
                    <a:pt x="2768" y="2859341"/>
                  </a:lnTo>
                  <a:lnTo>
                    <a:pt x="2908" y="2859798"/>
                  </a:lnTo>
                  <a:lnTo>
                    <a:pt x="3771" y="2859989"/>
                  </a:lnTo>
                  <a:close/>
                </a:path>
                <a:path w="1447800" h="3207385">
                  <a:moveTo>
                    <a:pt x="3835" y="2824022"/>
                  </a:moveTo>
                  <a:lnTo>
                    <a:pt x="3225" y="2821698"/>
                  </a:lnTo>
                  <a:lnTo>
                    <a:pt x="3009" y="2821482"/>
                  </a:lnTo>
                  <a:lnTo>
                    <a:pt x="2679" y="2823451"/>
                  </a:lnTo>
                  <a:lnTo>
                    <a:pt x="3835" y="2824022"/>
                  </a:lnTo>
                  <a:close/>
                </a:path>
                <a:path w="1447800" h="3207385">
                  <a:moveTo>
                    <a:pt x="3873" y="2652255"/>
                  </a:moveTo>
                  <a:lnTo>
                    <a:pt x="3136" y="2648750"/>
                  </a:lnTo>
                  <a:lnTo>
                    <a:pt x="1435" y="2651112"/>
                  </a:lnTo>
                  <a:lnTo>
                    <a:pt x="3873" y="2652255"/>
                  </a:lnTo>
                  <a:close/>
                </a:path>
                <a:path w="1447800" h="3207385">
                  <a:moveTo>
                    <a:pt x="4292" y="2652572"/>
                  </a:moveTo>
                  <a:lnTo>
                    <a:pt x="952" y="2655112"/>
                  </a:lnTo>
                  <a:lnTo>
                    <a:pt x="1587" y="2659329"/>
                  </a:lnTo>
                  <a:lnTo>
                    <a:pt x="4292" y="2652572"/>
                  </a:lnTo>
                  <a:close/>
                </a:path>
                <a:path w="1447800" h="3207385">
                  <a:moveTo>
                    <a:pt x="4368" y="2866809"/>
                  </a:moveTo>
                  <a:lnTo>
                    <a:pt x="4318" y="2866301"/>
                  </a:lnTo>
                  <a:lnTo>
                    <a:pt x="4267" y="2865793"/>
                  </a:lnTo>
                  <a:lnTo>
                    <a:pt x="4279" y="2865272"/>
                  </a:lnTo>
                  <a:lnTo>
                    <a:pt x="4203" y="2865983"/>
                  </a:lnTo>
                  <a:lnTo>
                    <a:pt x="4241" y="2866453"/>
                  </a:lnTo>
                  <a:lnTo>
                    <a:pt x="4368" y="2866809"/>
                  </a:lnTo>
                  <a:close/>
                </a:path>
                <a:path w="1447800" h="3207385">
                  <a:moveTo>
                    <a:pt x="4432" y="2790253"/>
                  </a:moveTo>
                  <a:lnTo>
                    <a:pt x="3441" y="2793479"/>
                  </a:lnTo>
                  <a:lnTo>
                    <a:pt x="4013" y="2792082"/>
                  </a:lnTo>
                  <a:lnTo>
                    <a:pt x="4279" y="2791066"/>
                  </a:lnTo>
                  <a:lnTo>
                    <a:pt x="4432" y="2790253"/>
                  </a:lnTo>
                  <a:close/>
                </a:path>
                <a:path w="1447800" h="3207385">
                  <a:moveTo>
                    <a:pt x="4610" y="2808008"/>
                  </a:moveTo>
                  <a:lnTo>
                    <a:pt x="3327" y="2807716"/>
                  </a:lnTo>
                  <a:lnTo>
                    <a:pt x="3848" y="2807932"/>
                  </a:lnTo>
                  <a:lnTo>
                    <a:pt x="4241" y="2807982"/>
                  </a:lnTo>
                  <a:lnTo>
                    <a:pt x="4597" y="2808033"/>
                  </a:lnTo>
                  <a:close/>
                </a:path>
                <a:path w="1447800" h="3207385">
                  <a:moveTo>
                    <a:pt x="4711" y="2884271"/>
                  </a:moveTo>
                  <a:lnTo>
                    <a:pt x="4318" y="2883344"/>
                  </a:lnTo>
                  <a:lnTo>
                    <a:pt x="4229" y="2884195"/>
                  </a:lnTo>
                  <a:lnTo>
                    <a:pt x="4432" y="2884182"/>
                  </a:lnTo>
                  <a:lnTo>
                    <a:pt x="4584" y="2884220"/>
                  </a:lnTo>
                  <a:lnTo>
                    <a:pt x="4711" y="2884271"/>
                  </a:lnTo>
                  <a:close/>
                </a:path>
                <a:path w="1447800" h="3207385">
                  <a:moveTo>
                    <a:pt x="4711" y="2767571"/>
                  </a:moveTo>
                  <a:lnTo>
                    <a:pt x="4457" y="2767673"/>
                  </a:lnTo>
                  <a:lnTo>
                    <a:pt x="4191" y="2767876"/>
                  </a:lnTo>
                  <a:lnTo>
                    <a:pt x="3975" y="2768269"/>
                  </a:lnTo>
                  <a:lnTo>
                    <a:pt x="4165" y="2768231"/>
                  </a:lnTo>
                  <a:lnTo>
                    <a:pt x="4432" y="2767927"/>
                  </a:lnTo>
                  <a:lnTo>
                    <a:pt x="4711" y="2767571"/>
                  </a:lnTo>
                  <a:close/>
                </a:path>
                <a:path w="1447800" h="3207385">
                  <a:moveTo>
                    <a:pt x="4851" y="2860217"/>
                  </a:moveTo>
                  <a:lnTo>
                    <a:pt x="3771" y="2859989"/>
                  </a:lnTo>
                  <a:lnTo>
                    <a:pt x="4000" y="2860129"/>
                  </a:lnTo>
                  <a:lnTo>
                    <a:pt x="4343" y="2860205"/>
                  </a:lnTo>
                  <a:lnTo>
                    <a:pt x="4851" y="2860217"/>
                  </a:lnTo>
                  <a:close/>
                </a:path>
                <a:path w="1447800" h="3207385">
                  <a:moveTo>
                    <a:pt x="5092" y="2885198"/>
                  </a:moveTo>
                  <a:lnTo>
                    <a:pt x="5080" y="2884767"/>
                  </a:lnTo>
                  <a:lnTo>
                    <a:pt x="5041" y="2884398"/>
                  </a:lnTo>
                  <a:lnTo>
                    <a:pt x="4711" y="2884271"/>
                  </a:lnTo>
                  <a:lnTo>
                    <a:pt x="5092" y="2885198"/>
                  </a:lnTo>
                  <a:close/>
                </a:path>
                <a:path w="1447800" h="3207385">
                  <a:moveTo>
                    <a:pt x="5562" y="2607678"/>
                  </a:moveTo>
                  <a:lnTo>
                    <a:pt x="5143" y="2606459"/>
                  </a:lnTo>
                  <a:lnTo>
                    <a:pt x="4521" y="2607919"/>
                  </a:lnTo>
                  <a:lnTo>
                    <a:pt x="4622" y="2609151"/>
                  </a:lnTo>
                  <a:lnTo>
                    <a:pt x="5016" y="2610294"/>
                  </a:lnTo>
                  <a:lnTo>
                    <a:pt x="5232" y="2609088"/>
                  </a:lnTo>
                  <a:lnTo>
                    <a:pt x="5562" y="2607678"/>
                  </a:lnTo>
                  <a:close/>
                </a:path>
                <a:path w="1447800" h="3207385">
                  <a:moveTo>
                    <a:pt x="5664" y="2867710"/>
                  </a:moveTo>
                  <a:lnTo>
                    <a:pt x="4914" y="2867558"/>
                  </a:lnTo>
                  <a:lnTo>
                    <a:pt x="4546" y="2867291"/>
                  </a:lnTo>
                  <a:lnTo>
                    <a:pt x="4368" y="2866809"/>
                  </a:lnTo>
                  <a:lnTo>
                    <a:pt x="4546" y="2867863"/>
                  </a:lnTo>
                  <a:lnTo>
                    <a:pt x="4013" y="2867787"/>
                  </a:lnTo>
                  <a:lnTo>
                    <a:pt x="4203" y="2868409"/>
                  </a:lnTo>
                  <a:lnTo>
                    <a:pt x="4533" y="2868904"/>
                  </a:lnTo>
                  <a:lnTo>
                    <a:pt x="4978" y="2869361"/>
                  </a:lnTo>
                  <a:lnTo>
                    <a:pt x="4813" y="2868853"/>
                  </a:lnTo>
                  <a:lnTo>
                    <a:pt x="4660" y="2868384"/>
                  </a:lnTo>
                  <a:lnTo>
                    <a:pt x="4559" y="2867888"/>
                  </a:lnTo>
                  <a:lnTo>
                    <a:pt x="5003" y="2867939"/>
                  </a:lnTo>
                  <a:lnTo>
                    <a:pt x="5410" y="2867939"/>
                  </a:lnTo>
                  <a:lnTo>
                    <a:pt x="5664" y="2867710"/>
                  </a:lnTo>
                  <a:close/>
                </a:path>
                <a:path w="1447800" h="3207385">
                  <a:moveTo>
                    <a:pt x="5867" y="2414397"/>
                  </a:moveTo>
                  <a:lnTo>
                    <a:pt x="5651" y="2414181"/>
                  </a:lnTo>
                  <a:lnTo>
                    <a:pt x="5473" y="2413927"/>
                  </a:lnTo>
                  <a:lnTo>
                    <a:pt x="5156" y="2413762"/>
                  </a:lnTo>
                  <a:lnTo>
                    <a:pt x="3670" y="2417153"/>
                  </a:lnTo>
                  <a:lnTo>
                    <a:pt x="4762" y="2416302"/>
                  </a:lnTo>
                  <a:lnTo>
                    <a:pt x="5422" y="2415375"/>
                  </a:lnTo>
                  <a:lnTo>
                    <a:pt x="5867" y="2414397"/>
                  </a:lnTo>
                  <a:close/>
                </a:path>
                <a:path w="1447800" h="3207385">
                  <a:moveTo>
                    <a:pt x="5918" y="2887129"/>
                  </a:moveTo>
                  <a:lnTo>
                    <a:pt x="5092" y="2885198"/>
                  </a:lnTo>
                  <a:lnTo>
                    <a:pt x="5118" y="2885871"/>
                  </a:lnTo>
                  <a:lnTo>
                    <a:pt x="5054" y="2886722"/>
                  </a:lnTo>
                  <a:lnTo>
                    <a:pt x="5918" y="2887129"/>
                  </a:lnTo>
                  <a:close/>
                </a:path>
                <a:path w="1447800" h="3207385">
                  <a:moveTo>
                    <a:pt x="5994" y="2395651"/>
                  </a:moveTo>
                  <a:lnTo>
                    <a:pt x="5067" y="2393492"/>
                  </a:lnTo>
                  <a:lnTo>
                    <a:pt x="5549" y="2396032"/>
                  </a:lnTo>
                  <a:lnTo>
                    <a:pt x="5994" y="2395651"/>
                  </a:lnTo>
                  <a:close/>
                </a:path>
                <a:path w="1447800" h="3207385">
                  <a:moveTo>
                    <a:pt x="6159" y="2854744"/>
                  </a:moveTo>
                  <a:lnTo>
                    <a:pt x="4305" y="2853220"/>
                  </a:lnTo>
                  <a:lnTo>
                    <a:pt x="4114" y="2854896"/>
                  </a:lnTo>
                  <a:lnTo>
                    <a:pt x="2171" y="2857487"/>
                  </a:lnTo>
                  <a:lnTo>
                    <a:pt x="2514" y="2858554"/>
                  </a:lnTo>
                  <a:lnTo>
                    <a:pt x="6159" y="2854744"/>
                  </a:lnTo>
                  <a:close/>
                </a:path>
                <a:path w="1447800" h="3207385">
                  <a:moveTo>
                    <a:pt x="6350" y="2612974"/>
                  </a:moveTo>
                  <a:lnTo>
                    <a:pt x="5334" y="2611209"/>
                  </a:lnTo>
                  <a:lnTo>
                    <a:pt x="5016" y="2610294"/>
                  </a:lnTo>
                  <a:lnTo>
                    <a:pt x="4762" y="2611755"/>
                  </a:lnTo>
                  <a:lnTo>
                    <a:pt x="4673" y="2612898"/>
                  </a:lnTo>
                  <a:lnTo>
                    <a:pt x="6350" y="2612974"/>
                  </a:lnTo>
                  <a:close/>
                </a:path>
                <a:path w="1447800" h="3207385">
                  <a:moveTo>
                    <a:pt x="6413" y="2882061"/>
                  </a:moveTo>
                  <a:lnTo>
                    <a:pt x="6223" y="2880906"/>
                  </a:lnTo>
                  <a:lnTo>
                    <a:pt x="5600" y="2881172"/>
                  </a:lnTo>
                  <a:lnTo>
                    <a:pt x="6413" y="2882061"/>
                  </a:lnTo>
                  <a:close/>
                </a:path>
                <a:path w="1447800" h="3207385">
                  <a:moveTo>
                    <a:pt x="6413" y="2636062"/>
                  </a:moveTo>
                  <a:lnTo>
                    <a:pt x="4914" y="2636062"/>
                  </a:lnTo>
                  <a:lnTo>
                    <a:pt x="3175" y="2636062"/>
                  </a:lnTo>
                  <a:lnTo>
                    <a:pt x="2730" y="2641142"/>
                  </a:lnTo>
                  <a:lnTo>
                    <a:pt x="6413" y="2636062"/>
                  </a:lnTo>
                  <a:close/>
                </a:path>
                <a:path w="1447800" h="3207385">
                  <a:moveTo>
                    <a:pt x="8712" y="2879902"/>
                  </a:moveTo>
                  <a:lnTo>
                    <a:pt x="7340" y="2879902"/>
                  </a:lnTo>
                  <a:lnTo>
                    <a:pt x="6311" y="2877362"/>
                  </a:lnTo>
                  <a:lnTo>
                    <a:pt x="5118" y="2876092"/>
                  </a:lnTo>
                  <a:lnTo>
                    <a:pt x="6057" y="2879902"/>
                  </a:lnTo>
                  <a:lnTo>
                    <a:pt x="6223" y="2880906"/>
                  </a:lnTo>
                  <a:lnTo>
                    <a:pt x="8712" y="2879902"/>
                  </a:lnTo>
                  <a:close/>
                </a:path>
                <a:path w="1447800" h="3207385">
                  <a:moveTo>
                    <a:pt x="10248" y="2885846"/>
                  </a:moveTo>
                  <a:lnTo>
                    <a:pt x="8470" y="2884982"/>
                  </a:lnTo>
                  <a:lnTo>
                    <a:pt x="7924" y="2883712"/>
                  </a:lnTo>
                  <a:lnTo>
                    <a:pt x="6413" y="2882061"/>
                  </a:lnTo>
                  <a:lnTo>
                    <a:pt x="7099" y="2886252"/>
                  </a:lnTo>
                  <a:lnTo>
                    <a:pt x="9956" y="2886252"/>
                  </a:lnTo>
                  <a:lnTo>
                    <a:pt x="10248" y="2885846"/>
                  </a:lnTo>
                  <a:close/>
                </a:path>
                <a:path w="1447800" h="3207385">
                  <a:moveTo>
                    <a:pt x="10337" y="2904794"/>
                  </a:moveTo>
                  <a:lnTo>
                    <a:pt x="9867" y="2902991"/>
                  </a:lnTo>
                  <a:lnTo>
                    <a:pt x="6350" y="2901835"/>
                  </a:lnTo>
                  <a:lnTo>
                    <a:pt x="7391" y="2904629"/>
                  </a:lnTo>
                  <a:lnTo>
                    <a:pt x="8318" y="2905252"/>
                  </a:lnTo>
                  <a:lnTo>
                    <a:pt x="10337" y="2904794"/>
                  </a:lnTo>
                  <a:close/>
                </a:path>
                <a:path w="1447800" h="3207385">
                  <a:moveTo>
                    <a:pt x="10439" y="2868777"/>
                  </a:moveTo>
                  <a:lnTo>
                    <a:pt x="10033" y="2868663"/>
                  </a:lnTo>
                  <a:lnTo>
                    <a:pt x="9334" y="2868917"/>
                  </a:lnTo>
                  <a:lnTo>
                    <a:pt x="9144" y="2872282"/>
                  </a:lnTo>
                  <a:lnTo>
                    <a:pt x="10439" y="2868777"/>
                  </a:lnTo>
                  <a:close/>
                </a:path>
                <a:path w="1447800" h="3207385">
                  <a:moveTo>
                    <a:pt x="11061" y="2886252"/>
                  </a:moveTo>
                  <a:lnTo>
                    <a:pt x="10871" y="2884982"/>
                  </a:lnTo>
                  <a:lnTo>
                    <a:pt x="10248" y="2885846"/>
                  </a:lnTo>
                  <a:lnTo>
                    <a:pt x="11061" y="2886252"/>
                  </a:lnTo>
                  <a:close/>
                </a:path>
                <a:path w="1447800" h="3207385">
                  <a:moveTo>
                    <a:pt x="12179" y="2745282"/>
                  </a:moveTo>
                  <a:lnTo>
                    <a:pt x="11569" y="2744012"/>
                  </a:lnTo>
                  <a:lnTo>
                    <a:pt x="11988" y="2745282"/>
                  </a:lnTo>
                  <a:lnTo>
                    <a:pt x="12179" y="2745282"/>
                  </a:lnTo>
                  <a:close/>
                </a:path>
                <a:path w="1447800" h="3207385">
                  <a:moveTo>
                    <a:pt x="13347" y="2898102"/>
                  </a:moveTo>
                  <a:lnTo>
                    <a:pt x="13335" y="2895092"/>
                  </a:lnTo>
                  <a:lnTo>
                    <a:pt x="10998" y="2892044"/>
                  </a:lnTo>
                  <a:lnTo>
                    <a:pt x="11734" y="2891332"/>
                  </a:lnTo>
                  <a:lnTo>
                    <a:pt x="12661" y="2891955"/>
                  </a:lnTo>
                  <a:lnTo>
                    <a:pt x="13309" y="2892082"/>
                  </a:lnTo>
                  <a:lnTo>
                    <a:pt x="11544" y="2890012"/>
                  </a:lnTo>
                  <a:lnTo>
                    <a:pt x="8496" y="2887649"/>
                  </a:lnTo>
                  <a:lnTo>
                    <a:pt x="5372" y="2889173"/>
                  </a:lnTo>
                  <a:lnTo>
                    <a:pt x="8788" y="2891155"/>
                  </a:lnTo>
                  <a:lnTo>
                    <a:pt x="7416" y="2891726"/>
                  </a:lnTo>
                  <a:lnTo>
                    <a:pt x="11468" y="2893847"/>
                  </a:lnTo>
                  <a:lnTo>
                    <a:pt x="11950" y="2895663"/>
                  </a:lnTo>
                  <a:lnTo>
                    <a:pt x="10477" y="2897086"/>
                  </a:lnTo>
                  <a:lnTo>
                    <a:pt x="9194" y="2896832"/>
                  </a:lnTo>
                  <a:lnTo>
                    <a:pt x="10109" y="2897441"/>
                  </a:lnTo>
                  <a:lnTo>
                    <a:pt x="8547" y="2899702"/>
                  </a:lnTo>
                  <a:lnTo>
                    <a:pt x="10756" y="2900591"/>
                  </a:lnTo>
                  <a:lnTo>
                    <a:pt x="13347" y="2898102"/>
                  </a:lnTo>
                  <a:close/>
                </a:path>
                <a:path w="1447800" h="3207385">
                  <a:moveTo>
                    <a:pt x="13779" y="2822752"/>
                  </a:moveTo>
                  <a:lnTo>
                    <a:pt x="13335" y="2819489"/>
                  </a:lnTo>
                  <a:lnTo>
                    <a:pt x="12357" y="2819743"/>
                  </a:lnTo>
                  <a:lnTo>
                    <a:pt x="13779" y="2822752"/>
                  </a:lnTo>
                  <a:close/>
                </a:path>
                <a:path w="1447800" h="3207385">
                  <a:moveTo>
                    <a:pt x="13868" y="3206750"/>
                  </a:moveTo>
                  <a:lnTo>
                    <a:pt x="13436" y="3206458"/>
                  </a:lnTo>
                  <a:lnTo>
                    <a:pt x="9969" y="3206458"/>
                  </a:lnTo>
                  <a:lnTo>
                    <a:pt x="10922" y="3206902"/>
                  </a:lnTo>
                  <a:lnTo>
                    <a:pt x="11823" y="3206953"/>
                  </a:lnTo>
                  <a:lnTo>
                    <a:pt x="13868" y="3206750"/>
                  </a:lnTo>
                  <a:close/>
                </a:path>
                <a:path w="1447800" h="3207385">
                  <a:moveTo>
                    <a:pt x="14211" y="2715120"/>
                  </a:moveTo>
                  <a:lnTo>
                    <a:pt x="13995" y="2715247"/>
                  </a:lnTo>
                  <a:lnTo>
                    <a:pt x="14185" y="2715158"/>
                  </a:lnTo>
                  <a:close/>
                </a:path>
                <a:path w="1447800" h="3207385">
                  <a:moveTo>
                    <a:pt x="14414" y="2714828"/>
                  </a:moveTo>
                  <a:lnTo>
                    <a:pt x="14211" y="2715120"/>
                  </a:lnTo>
                  <a:lnTo>
                    <a:pt x="14351" y="2715031"/>
                  </a:lnTo>
                  <a:lnTo>
                    <a:pt x="14414" y="2714828"/>
                  </a:lnTo>
                  <a:close/>
                </a:path>
                <a:path w="1447800" h="3207385">
                  <a:moveTo>
                    <a:pt x="14833" y="2713685"/>
                  </a:moveTo>
                  <a:lnTo>
                    <a:pt x="14427" y="2714841"/>
                  </a:lnTo>
                  <a:lnTo>
                    <a:pt x="14643" y="2714523"/>
                  </a:lnTo>
                  <a:lnTo>
                    <a:pt x="14782" y="2714117"/>
                  </a:lnTo>
                  <a:lnTo>
                    <a:pt x="14833" y="2713685"/>
                  </a:lnTo>
                  <a:close/>
                </a:path>
                <a:path w="1447800" h="3207385">
                  <a:moveTo>
                    <a:pt x="15925" y="2710726"/>
                  </a:moveTo>
                  <a:lnTo>
                    <a:pt x="14795" y="2710535"/>
                  </a:lnTo>
                  <a:lnTo>
                    <a:pt x="15087" y="2712250"/>
                  </a:lnTo>
                  <a:lnTo>
                    <a:pt x="14833" y="2713685"/>
                  </a:lnTo>
                  <a:lnTo>
                    <a:pt x="15925" y="2710726"/>
                  </a:lnTo>
                  <a:close/>
                </a:path>
                <a:path w="1447800" h="3207385">
                  <a:moveTo>
                    <a:pt x="16370" y="2878632"/>
                  </a:moveTo>
                  <a:lnTo>
                    <a:pt x="9144" y="2872282"/>
                  </a:lnTo>
                  <a:lnTo>
                    <a:pt x="8001" y="2872282"/>
                  </a:lnTo>
                  <a:lnTo>
                    <a:pt x="6159" y="2871012"/>
                  </a:lnTo>
                  <a:lnTo>
                    <a:pt x="4978" y="2869742"/>
                  </a:lnTo>
                  <a:lnTo>
                    <a:pt x="6019" y="2873552"/>
                  </a:lnTo>
                  <a:lnTo>
                    <a:pt x="8039" y="2876092"/>
                  </a:lnTo>
                  <a:lnTo>
                    <a:pt x="9093" y="2879902"/>
                  </a:lnTo>
                  <a:lnTo>
                    <a:pt x="9740" y="2879902"/>
                  </a:lnTo>
                  <a:lnTo>
                    <a:pt x="10490" y="2882442"/>
                  </a:lnTo>
                  <a:lnTo>
                    <a:pt x="16370" y="2878632"/>
                  </a:lnTo>
                  <a:close/>
                </a:path>
                <a:path w="1447800" h="3207385">
                  <a:moveTo>
                    <a:pt x="17183" y="3204311"/>
                  </a:moveTo>
                  <a:lnTo>
                    <a:pt x="15481" y="3204045"/>
                  </a:lnTo>
                  <a:lnTo>
                    <a:pt x="12509" y="3203803"/>
                  </a:lnTo>
                  <a:lnTo>
                    <a:pt x="9347" y="3204260"/>
                  </a:lnTo>
                  <a:lnTo>
                    <a:pt x="12700" y="3204400"/>
                  </a:lnTo>
                  <a:lnTo>
                    <a:pt x="11315" y="3204591"/>
                  </a:lnTo>
                  <a:lnTo>
                    <a:pt x="15303" y="3204743"/>
                  </a:lnTo>
                  <a:lnTo>
                    <a:pt x="15722" y="3205022"/>
                  </a:lnTo>
                  <a:lnTo>
                    <a:pt x="14224" y="3205365"/>
                  </a:lnTo>
                  <a:lnTo>
                    <a:pt x="12941" y="3205403"/>
                  </a:lnTo>
                  <a:lnTo>
                    <a:pt x="13843" y="3205454"/>
                  </a:lnTo>
                  <a:lnTo>
                    <a:pt x="12230" y="3205950"/>
                  </a:lnTo>
                  <a:lnTo>
                    <a:pt x="14401" y="3205975"/>
                  </a:lnTo>
                  <a:lnTo>
                    <a:pt x="17056" y="3205391"/>
                  </a:lnTo>
                  <a:lnTo>
                    <a:pt x="17132" y="3204845"/>
                  </a:lnTo>
                  <a:lnTo>
                    <a:pt x="14884" y="3204438"/>
                  </a:lnTo>
                  <a:lnTo>
                    <a:pt x="15633" y="3204273"/>
                  </a:lnTo>
                  <a:lnTo>
                    <a:pt x="16535" y="3204324"/>
                  </a:lnTo>
                  <a:lnTo>
                    <a:pt x="17183" y="3204311"/>
                  </a:lnTo>
                  <a:close/>
                </a:path>
                <a:path w="1447800" h="3207385">
                  <a:moveTo>
                    <a:pt x="18440" y="2604554"/>
                  </a:moveTo>
                  <a:lnTo>
                    <a:pt x="18224" y="2603754"/>
                  </a:lnTo>
                  <a:lnTo>
                    <a:pt x="18034" y="2603119"/>
                  </a:lnTo>
                  <a:lnTo>
                    <a:pt x="17729" y="2603296"/>
                  </a:lnTo>
                  <a:lnTo>
                    <a:pt x="17792" y="2604147"/>
                  </a:lnTo>
                  <a:lnTo>
                    <a:pt x="18135" y="2604503"/>
                  </a:lnTo>
                  <a:lnTo>
                    <a:pt x="18440" y="2604554"/>
                  </a:lnTo>
                  <a:close/>
                </a:path>
                <a:path w="1447800" h="3207385">
                  <a:moveTo>
                    <a:pt x="19316" y="2798800"/>
                  </a:moveTo>
                  <a:lnTo>
                    <a:pt x="16370" y="2798572"/>
                  </a:lnTo>
                  <a:lnTo>
                    <a:pt x="15074" y="2798267"/>
                  </a:lnTo>
                  <a:lnTo>
                    <a:pt x="16294" y="2798724"/>
                  </a:lnTo>
                  <a:lnTo>
                    <a:pt x="16878" y="2799334"/>
                  </a:lnTo>
                  <a:lnTo>
                    <a:pt x="17132" y="2800083"/>
                  </a:lnTo>
                  <a:lnTo>
                    <a:pt x="17691" y="2800083"/>
                  </a:lnTo>
                  <a:lnTo>
                    <a:pt x="18364" y="2799943"/>
                  </a:lnTo>
                  <a:lnTo>
                    <a:pt x="19202" y="2799651"/>
                  </a:lnTo>
                  <a:lnTo>
                    <a:pt x="19316" y="2798800"/>
                  </a:lnTo>
                  <a:close/>
                </a:path>
                <a:path w="1447800" h="3207385">
                  <a:moveTo>
                    <a:pt x="19316" y="2633522"/>
                  </a:moveTo>
                  <a:lnTo>
                    <a:pt x="19215" y="2632329"/>
                  </a:lnTo>
                  <a:lnTo>
                    <a:pt x="18846" y="2633103"/>
                  </a:lnTo>
                  <a:lnTo>
                    <a:pt x="19316" y="2633522"/>
                  </a:lnTo>
                  <a:close/>
                </a:path>
                <a:path w="1447800" h="3207385">
                  <a:moveTo>
                    <a:pt x="19443" y="2735249"/>
                  </a:moveTo>
                  <a:lnTo>
                    <a:pt x="19075" y="2735262"/>
                  </a:lnTo>
                  <a:lnTo>
                    <a:pt x="18719" y="2735389"/>
                  </a:lnTo>
                  <a:lnTo>
                    <a:pt x="18402" y="2735605"/>
                  </a:lnTo>
                  <a:lnTo>
                    <a:pt x="18834" y="2735542"/>
                  </a:lnTo>
                  <a:lnTo>
                    <a:pt x="19215" y="2735389"/>
                  </a:lnTo>
                  <a:lnTo>
                    <a:pt x="19443" y="2735249"/>
                  </a:lnTo>
                  <a:close/>
                </a:path>
                <a:path w="1447800" h="3207385">
                  <a:moveTo>
                    <a:pt x="19443" y="2674353"/>
                  </a:moveTo>
                  <a:lnTo>
                    <a:pt x="19075" y="2671915"/>
                  </a:lnTo>
                  <a:lnTo>
                    <a:pt x="18427" y="2674226"/>
                  </a:lnTo>
                  <a:lnTo>
                    <a:pt x="19443" y="2674353"/>
                  </a:lnTo>
                  <a:close/>
                </a:path>
                <a:path w="1447800" h="3207385">
                  <a:moveTo>
                    <a:pt x="19469" y="2763951"/>
                  </a:moveTo>
                  <a:lnTo>
                    <a:pt x="18034" y="2762326"/>
                  </a:lnTo>
                  <a:lnTo>
                    <a:pt x="18046" y="2763215"/>
                  </a:lnTo>
                  <a:lnTo>
                    <a:pt x="18453" y="2763482"/>
                  </a:lnTo>
                  <a:lnTo>
                    <a:pt x="18923" y="2763723"/>
                  </a:lnTo>
                  <a:lnTo>
                    <a:pt x="19469" y="2763951"/>
                  </a:lnTo>
                  <a:close/>
                </a:path>
                <a:path w="1447800" h="3207385">
                  <a:moveTo>
                    <a:pt x="19850" y="2826664"/>
                  </a:moveTo>
                  <a:lnTo>
                    <a:pt x="18859" y="2826715"/>
                  </a:lnTo>
                  <a:lnTo>
                    <a:pt x="17335" y="2826740"/>
                  </a:lnTo>
                  <a:lnTo>
                    <a:pt x="16637" y="2823591"/>
                  </a:lnTo>
                  <a:lnTo>
                    <a:pt x="15938" y="2829471"/>
                  </a:lnTo>
                  <a:lnTo>
                    <a:pt x="17056" y="2828417"/>
                  </a:lnTo>
                  <a:lnTo>
                    <a:pt x="18542" y="2827032"/>
                  </a:lnTo>
                  <a:lnTo>
                    <a:pt x="18884" y="2829687"/>
                  </a:lnTo>
                  <a:lnTo>
                    <a:pt x="19850" y="2826664"/>
                  </a:lnTo>
                  <a:close/>
                </a:path>
                <a:path w="1447800" h="3207385">
                  <a:moveTo>
                    <a:pt x="20142" y="2805455"/>
                  </a:moveTo>
                  <a:lnTo>
                    <a:pt x="19062" y="2803474"/>
                  </a:lnTo>
                  <a:lnTo>
                    <a:pt x="18796" y="2802991"/>
                  </a:lnTo>
                  <a:lnTo>
                    <a:pt x="17843" y="2805366"/>
                  </a:lnTo>
                  <a:lnTo>
                    <a:pt x="18440" y="2808516"/>
                  </a:lnTo>
                  <a:lnTo>
                    <a:pt x="19494" y="2805303"/>
                  </a:lnTo>
                  <a:lnTo>
                    <a:pt x="20142" y="2805455"/>
                  </a:lnTo>
                  <a:close/>
                </a:path>
                <a:path w="1447800" h="3207385">
                  <a:moveTo>
                    <a:pt x="20154" y="2526842"/>
                  </a:moveTo>
                  <a:lnTo>
                    <a:pt x="18707" y="2526842"/>
                  </a:lnTo>
                  <a:lnTo>
                    <a:pt x="19939" y="2527833"/>
                  </a:lnTo>
                  <a:lnTo>
                    <a:pt x="20154" y="2526842"/>
                  </a:lnTo>
                  <a:close/>
                </a:path>
                <a:path w="1447800" h="3207385">
                  <a:moveTo>
                    <a:pt x="20281" y="2528112"/>
                  </a:moveTo>
                  <a:lnTo>
                    <a:pt x="19939" y="2527833"/>
                  </a:lnTo>
                  <a:lnTo>
                    <a:pt x="19596" y="2529382"/>
                  </a:lnTo>
                  <a:lnTo>
                    <a:pt x="20281" y="2528112"/>
                  </a:lnTo>
                  <a:close/>
                </a:path>
                <a:path w="1447800" h="3207385">
                  <a:moveTo>
                    <a:pt x="20510" y="3172472"/>
                  </a:moveTo>
                  <a:lnTo>
                    <a:pt x="20104" y="3172701"/>
                  </a:lnTo>
                  <a:lnTo>
                    <a:pt x="20332" y="3172637"/>
                  </a:lnTo>
                  <a:lnTo>
                    <a:pt x="20510" y="3172472"/>
                  </a:lnTo>
                  <a:close/>
                </a:path>
                <a:path w="1447800" h="3207385">
                  <a:moveTo>
                    <a:pt x="20624" y="2509062"/>
                  </a:moveTo>
                  <a:lnTo>
                    <a:pt x="20447" y="2509062"/>
                  </a:lnTo>
                  <a:lnTo>
                    <a:pt x="20154" y="2509240"/>
                  </a:lnTo>
                  <a:lnTo>
                    <a:pt x="20624" y="2509062"/>
                  </a:lnTo>
                  <a:close/>
                </a:path>
                <a:path w="1447800" h="3207385">
                  <a:moveTo>
                    <a:pt x="21094" y="2628442"/>
                  </a:moveTo>
                  <a:lnTo>
                    <a:pt x="18694" y="2625902"/>
                  </a:lnTo>
                  <a:lnTo>
                    <a:pt x="19215" y="2632329"/>
                  </a:lnTo>
                  <a:lnTo>
                    <a:pt x="21094" y="2628442"/>
                  </a:lnTo>
                  <a:close/>
                </a:path>
                <a:path w="1447800" h="3207385">
                  <a:moveTo>
                    <a:pt x="21551" y="3171875"/>
                  </a:moveTo>
                  <a:lnTo>
                    <a:pt x="20421" y="3171926"/>
                  </a:lnTo>
                  <a:lnTo>
                    <a:pt x="20739" y="3172206"/>
                  </a:lnTo>
                  <a:lnTo>
                    <a:pt x="20510" y="3172472"/>
                  </a:lnTo>
                  <a:lnTo>
                    <a:pt x="21551" y="3171875"/>
                  </a:lnTo>
                  <a:close/>
                </a:path>
                <a:path w="1447800" h="3207385">
                  <a:moveTo>
                    <a:pt x="21767" y="2644952"/>
                  </a:moveTo>
                  <a:lnTo>
                    <a:pt x="19939" y="2639872"/>
                  </a:lnTo>
                  <a:lnTo>
                    <a:pt x="18643" y="2633522"/>
                  </a:lnTo>
                  <a:lnTo>
                    <a:pt x="18846" y="2633103"/>
                  </a:lnTo>
                  <a:lnTo>
                    <a:pt x="17907" y="2632252"/>
                  </a:lnTo>
                  <a:lnTo>
                    <a:pt x="6845" y="2632252"/>
                  </a:lnTo>
                  <a:lnTo>
                    <a:pt x="6032" y="2632252"/>
                  </a:lnTo>
                  <a:lnTo>
                    <a:pt x="3568" y="2632252"/>
                  </a:lnTo>
                  <a:lnTo>
                    <a:pt x="6197" y="2633522"/>
                  </a:lnTo>
                  <a:lnTo>
                    <a:pt x="5321" y="2634792"/>
                  </a:lnTo>
                  <a:lnTo>
                    <a:pt x="7327" y="2634792"/>
                  </a:lnTo>
                  <a:lnTo>
                    <a:pt x="8255" y="2633522"/>
                  </a:lnTo>
                  <a:lnTo>
                    <a:pt x="6045" y="2639872"/>
                  </a:lnTo>
                  <a:lnTo>
                    <a:pt x="5435" y="2639872"/>
                  </a:lnTo>
                  <a:lnTo>
                    <a:pt x="5041" y="2638602"/>
                  </a:lnTo>
                  <a:lnTo>
                    <a:pt x="3848" y="2646222"/>
                  </a:lnTo>
                  <a:lnTo>
                    <a:pt x="6565" y="2651302"/>
                  </a:lnTo>
                  <a:lnTo>
                    <a:pt x="5181" y="2657652"/>
                  </a:lnTo>
                  <a:lnTo>
                    <a:pt x="1676" y="2659913"/>
                  </a:lnTo>
                  <a:lnTo>
                    <a:pt x="1905" y="2661462"/>
                  </a:lnTo>
                  <a:lnTo>
                    <a:pt x="3352" y="2667812"/>
                  </a:lnTo>
                  <a:lnTo>
                    <a:pt x="4495" y="2675432"/>
                  </a:lnTo>
                  <a:lnTo>
                    <a:pt x="4546" y="2681782"/>
                  </a:lnTo>
                  <a:lnTo>
                    <a:pt x="5003" y="2680512"/>
                  </a:lnTo>
                  <a:lnTo>
                    <a:pt x="10553" y="2681782"/>
                  </a:lnTo>
                  <a:lnTo>
                    <a:pt x="2209" y="2686862"/>
                  </a:lnTo>
                  <a:lnTo>
                    <a:pt x="3949" y="2689402"/>
                  </a:lnTo>
                  <a:lnTo>
                    <a:pt x="2362" y="2689402"/>
                  </a:lnTo>
                  <a:lnTo>
                    <a:pt x="1473" y="2695752"/>
                  </a:lnTo>
                  <a:lnTo>
                    <a:pt x="3733" y="2702102"/>
                  </a:lnTo>
                  <a:lnTo>
                    <a:pt x="5486" y="2710992"/>
                  </a:lnTo>
                  <a:lnTo>
                    <a:pt x="4051" y="2709722"/>
                  </a:lnTo>
                  <a:lnTo>
                    <a:pt x="2794" y="2713532"/>
                  </a:lnTo>
                  <a:lnTo>
                    <a:pt x="3314" y="2718612"/>
                  </a:lnTo>
                  <a:lnTo>
                    <a:pt x="2692" y="2722422"/>
                  </a:lnTo>
                  <a:lnTo>
                    <a:pt x="4127" y="2723692"/>
                  </a:lnTo>
                  <a:lnTo>
                    <a:pt x="3911" y="2726232"/>
                  </a:lnTo>
                  <a:lnTo>
                    <a:pt x="5969" y="2724962"/>
                  </a:lnTo>
                  <a:lnTo>
                    <a:pt x="3187" y="2732582"/>
                  </a:lnTo>
                  <a:lnTo>
                    <a:pt x="4419" y="2741663"/>
                  </a:lnTo>
                  <a:lnTo>
                    <a:pt x="5829" y="2749092"/>
                  </a:lnTo>
                  <a:lnTo>
                    <a:pt x="3835" y="2756712"/>
                  </a:lnTo>
                  <a:lnTo>
                    <a:pt x="3810" y="2755442"/>
                  </a:lnTo>
                  <a:lnTo>
                    <a:pt x="2552" y="2754172"/>
                  </a:lnTo>
                  <a:lnTo>
                    <a:pt x="2565" y="2755442"/>
                  </a:lnTo>
                  <a:lnTo>
                    <a:pt x="3987" y="2764332"/>
                  </a:lnTo>
                  <a:lnTo>
                    <a:pt x="6400" y="2763062"/>
                  </a:lnTo>
                  <a:lnTo>
                    <a:pt x="5435" y="2763062"/>
                  </a:lnTo>
                  <a:lnTo>
                    <a:pt x="7302" y="2760522"/>
                  </a:lnTo>
                  <a:lnTo>
                    <a:pt x="8750" y="2761792"/>
                  </a:lnTo>
                  <a:lnTo>
                    <a:pt x="9893" y="2764332"/>
                  </a:lnTo>
                  <a:lnTo>
                    <a:pt x="9931" y="2766872"/>
                  </a:lnTo>
                  <a:lnTo>
                    <a:pt x="8267" y="2763062"/>
                  </a:lnTo>
                  <a:lnTo>
                    <a:pt x="6045" y="2766872"/>
                  </a:lnTo>
                  <a:lnTo>
                    <a:pt x="4711" y="2768142"/>
                  </a:lnTo>
                  <a:lnTo>
                    <a:pt x="7035" y="2768142"/>
                  </a:lnTo>
                  <a:lnTo>
                    <a:pt x="2794" y="2773222"/>
                  </a:lnTo>
                  <a:lnTo>
                    <a:pt x="11912" y="2769412"/>
                  </a:lnTo>
                  <a:lnTo>
                    <a:pt x="9105" y="2775762"/>
                  </a:lnTo>
                  <a:lnTo>
                    <a:pt x="7810" y="2774492"/>
                  </a:lnTo>
                  <a:lnTo>
                    <a:pt x="8509" y="2777032"/>
                  </a:lnTo>
                  <a:lnTo>
                    <a:pt x="10210" y="2779572"/>
                  </a:lnTo>
                  <a:lnTo>
                    <a:pt x="9893" y="2782112"/>
                  </a:lnTo>
                  <a:lnTo>
                    <a:pt x="7099" y="2783382"/>
                  </a:lnTo>
                  <a:lnTo>
                    <a:pt x="8547" y="2779572"/>
                  </a:lnTo>
                  <a:lnTo>
                    <a:pt x="6248" y="2779572"/>
                  </a:lnTo>
                  <a:lnTo>
                    <a:pt x="6438" y="2783382"/>
                  </a:lnTo>
                  <a:lnTo>
                    <a:pt x="11671" y="2785922"/>
                  </a:lnTo>
                  <a:lnTo>
                    <a:pt x="8940" y="2789732"/>
                  </a:lnTo>
                  <a:lnTo>
                    <a:pt x="8128" y="2788462"/>
                  </a:lnTo>
                  <a:lnTo>
                    <a:pt x="8064" y="2785922"/>
                  </a:lnTo>
                  <a:lnTo>
                    <a:pt x="7277" y="2784652"/>
                  </a:lnTo>
                  <a:lnTo>
                    <a:pt x="4051" y="2788462"/>
                  </a:lnTo>
                  <a:lnTo>
                    <a:pt x="4889" y="2788462"/>
                  </a:lnTo>
                  <a:lnTo>
                    <a:pt x="4419" y="2791002"/>
                  </a:lnTo>
                  <a:lnTo>
                    <a:pt x="3136" y="2796082"/>
                  </a:lnTo>
                  <a:lnTo>
                    <a:pt x="3987" y="2794812"/>
                  </a:lnTo>
                  <a:lnTo>
                    <a:pt x="11379" y="2799892"/>
                  </a:lnTo>
                  <a:lnTo>
                    <a:pt x="5511" y="2803702"/>
                  </a:lnTo>
                  <a:lnTo>
                    <a:pt x="6032" y="2804363"/>
                  </a:lnTo>
                  <a:lnTo>
                    <a:pt x="7772" y="2808782"/>
                  </a:lnTo>
                  <a:lnTo>
                    <a:pt x="4584" y="2808782"/>
                  </a:lnTo>
                  <a:lnTo>
                    <a:pt x="3746" y="2810052"/>
                  </a:lnTo>
                  <a:lnTo>
                    <a:pt x="2794" y="2812592"/>
                  </a:lnTo>
                  <a:lnTo>
                    <a:pt x="1905" y="2811322"/>
                  </a:lnTo>
                  <a:lnTo>
                    <a:pt x="2768" y="2812592"/>
                  </a:lnTo>
                  <a:lnTo>
                    <a:pt x="4521" y="2815132"/>
                  </a:lnTo>
                  <a:lnTo>
                    <a:pt x="0" y="2816402"/>
                  </a:lnTo>
                  <a:lnTo>
                    <a:pt x="3848" y="2820212"/>
                  </a:lnTo>
                  <a:lnTo>
                    <a:pt x="2844" y="2820212"/>
                  </a:lnTo>
                  <a:lnTo>
                    <a:pt x="3225" y="2821698"/>
                  </a:lnTo>
                  <a:lnTo>
                    <a:pt x="4292" y="2822752"/>
                  </a:lnTo>
                  <a:lnTo>
                    <a:pt x="5308" y="2826562"/>
                  </a:lnTo>
                  <a:lnTo>
                    <a:pt x="4343" y="2831642"/>
                  </a:lnTo>
                  <a:lnTo>
                    <a:pt x="3644" y="2837992"/>
                  </a:lnTo>
                  <a:lnTo>
                    <a:pt x="5422" y="2844342"/>
                  </a:lnTo>
                  <a:lnTo>
                    <a:pt x="7632" y="2850692"/>
                  </a:lnTo>
                  <a:lnTo>
                    <a:pt x="11112" y="2851962"/>
                  </a:lnTo>
                  <a:lnTo>
                    <a:pt x="13055" y="2858312"/>
                  </a:lnTo>
                  <a:lnTo>
                    <a:pt x="11493" y="2860852"/>
                  </a:lnTo>
                  <a:lnTo>
                    <a:pt x="9271" y="2857042"/>
                  </a:lnTo>
                  <a:lnTo>
                    <a:pt x="7874" y="2860852"/>
                  </a:lnTo>
                  <a:lnTo>
                    <a:pt x="8255" y="2863392"/>
                  </a:lnTo>
                  <a:lnTo>
                    <a:pt x="9537" y="2865932"/>
                  </a:lnTo>
                  <a:lnTo>
                    <a:pt x="8623" y="2865932"/>
                  </a:lnTo>
                  <a:lnTo>
                    <a:pt x="6781" y="2867202"/>
                  </a:lnTo>
                  <a:lnTo>
                    <a:pt x="7137" y="2869742"/>
                  </a:lnTo>
                  <a:lnTo>
                    <a:pt x="9334" y="2868917"/>
                  </a:lnTo>
                  <a:lnTo>
                    <a:pt x="9359" y="2868472"/>
                  </a:lnTo>
                  <a:lnTo>
                    <a:pt x="10033" y="2868663"/>
                  </a:lnTo>
                  <a:lnTo>
                    <a:pt x="10553" y="2868472"/>
                  </a:lnTo>
                  <a:lnTo>
                    <a:pt x="10439" y="2868777"/>
                  </a:lnTo>
                  <a:lnTo>
                    <a:pt x="13779" y="2869742"/>
                  </a:lnTo>
                  <a:lnTo>
                    <a:pt x="12827" y="2868472"/>
                  </a:lnTo>
                  <a:lnTo>
                    <a:pt x="9994" y="2864662"/>
                  </a:lnTo>
                  <a:lnTo>
                    <a:pt x="11087" y="2863392"/>
                  </a:lnTo>
                  <a:lnTo>
                    <a:pt x="13500" y="2863392"/>
                  </a:lnTo>
                  <a:lnTo>
                    <a:pt x="14236" y="2865932"/>
                  </a:lnTo>
                  <a:lnTo>
                    <a:pt x="15595" y="2863392"/>
                  </a:lnTo>
                  <a:lnTo>
                    <a:pt x="16281" y="2862122"/>
                  </a:lnTo>
                  <a:lnTo>
                    <a:pt x="12585" y="2862122"/>
                  </a:lnTo>
                  <a:lnTo>
                    <a:pt x="13741" y="2860852"/>
                  </a:lnTo>
                  <a:lnTo>
                    <a:pt x="14897" y="2859582"/>
                  </a:lnTo>
                  <a:lnTo>
                    <a:pt x="15646" y="2859582"/>
                  </a:lnTo>
                  <a:lnTo>
                    <a:pt x="14249" y="2855772"/>
                  </a:lnTo>
                  <a:lnTo>
                    <a:pt x="15176" y="2857042"/>
                  </a:lnTo>
                  <a:lnTo>
                    <a:pt x="17297" y="2855772"/>
                  </a:lnTo>
                  <a:lnTo>
                    <a:pt x="16738" y="2858312"/>
                  </a:lnTo>
                  <a:lnTo>
                    <a:pt x="17665" y="2855772"/>
                  </a:lnTo>
                  <a:lnTo>
                    <a:pt x="19050" y="2851962"/>
                  </a:lnTo>
                  <a:lnTo>
                    <a:pt x="13157" y="2848152"/>
                  </a:lnTo>
                  <a:lnTo>
                    <a:pt x="16383" y="2845612"/>
                  </a:lnTo>
                  <a:lnTo>
                    <a:pt x="16662" y="2846882"/>
                  </a:lnTo>
                  <a:lnTo>
                    <a:pt x="14935" y="2837992"/>
                  </a:lnTo>
                  <a:lnTo>
                    <a:pt x="13436" y="2845612"/>
                  </a:lnTo>
                  <a:lnTo>
                    <a:pt x="9512" y="2840532"/>
                  </a:lnTo>
                  <a:lnTo>
                    <a:pt x="17284" y="2835452"/>
                  </a:lnTo>
                  <a:lnTo>
                    <a:pt x="14071" y="2835452"/>
                  </a:lnTo>
                  <a:lnTo>
                    <a:pt x="14363" y="2832912"/>
                  </a:lnTo>
                  <a:lnTo>
                    <a:pt x="15633" y="2832912"/>
                  </a:lnTo>
                  <a:lnTo>
                    <a:pt x="14262" y="2830601"/>
                  </a:lnTo>
                  <a:lnTo>
                    <a:pt x="14262" y="2832912"/>
                  </a:lnTo>
                  <a:lnTo>
                    <a:pt x="12153" y="2831642"/>
                  </a:lnTo>
                  <a:lnTo>
                    <a:pt x="13525" y="2829776"/>
                  </a:lnTo>
                  <a:lnTo>
                    <a:pt x="14262" y="2832912"/>
                  </a:lnTo>
                  <a:lnTo>
                    <a:pt x="14262" y="2830601"/>
                  </a:lnTo>
                  <a:lnTo>
                    <a:pt x="13665" y="2829585"/>
                  </a:lnTo>
                  <a:lnTo>
                    <a:pt x="14020" y="2829102"/>
                  </a:lnTo>
                  <a:lnTo>
                    <a:pt x="14960" y="2827832"/>
                  </a:lnTo>
                  <a:lnTo>
                    <a:pt x="10490" y="2820212"/>
                  </a:lnTo>
                  <a:lnTo>
                    <a:pt x="12357" y="2819743"/>
                  </a:lnTo>
                  <a:lnTo>
                    <a:pt x="11976" y="2818942"/>
                  </a:lnTo>
                  <a:lnTo>
                    <a:pt x="13220" y="2818650"/>
                  </a:lnTo>
                  <a:lnTo>
                    <a:pt x="13335" y="2819489"/>
                  </a:lnTo>
                  <a:lnTo>
                    <a:pt x="15557" y="2818942"/>
                  </a:lnTo>
                  <a:lnTo>
                    <a:pt x="14439" y="2818358"/>
                  </a:lnTo>
                  <a:lnTo>
                    <a:pt x="17424" y="2817672"/>
                  </a:lnTo>
                  <a:lnTo>
                    <a:pt x="10883" y="2813862"/>
                  </a:lnTo>
                  <a:lnTo>
                    <a:pt x="13335" y="2810052"/>
                  </a:lnTo>
                  <a:lnTo>
                    <a:pt x="16179" y="2811322"/>
                  </a:lnTo>
                  <a:lnTo>
                    <a:pt x="14757" y="2815132"/>
                  </a:lnTo>
                  <a:lnTo>
                    <a:pt x="17208" y="2811322"/>
                  </a:lnTo>
                  <a:lnTo>
                    <a:pt x="12395" y="2808782"/>
                  </a:lnTo>
                  <a:lnTo>
                    <a:pt x="18110" y="2803702"/>
                  </a:lnTo>
                  <a:lnTo>
                    <a:pt x="17132" y="2801162"/>
                  </a:lnTo>
                  <a:lnTo>
                    <a:pt x="13322" y="2801162"/>
                  </a:lnTo>
                  <a:lnTo>
                    <a:pt x="15062" y="2794812"/>
                  </a:lnTo>
                  <a:lnTo>
                    <a:pt x="15405" y="2793542"/>
                  </a:lnTo>
                  <a:lnTo>
                    <a:pt x="14376" y="2789732"/>
                  </a:lnTo>
                  <a:lnTo>
                    <a:pt x="14033" y="2788462"/>
                  </a:lnTo>
                  <a:lnTo>
                    <a:pt x="15303" y="2788462"/>
                  </a:lnTo>
                  <a:lnTo>
                    <a:pt x="15608" y="2783382"/>
                  </a:lnTo>
                  <a:lnTo>
                    <a:pt x="15925" y="2778302"/>
                  </a:lnTo>
                  <a:lnTo>
                    <a:pt x="16802" y="2775762"/>
                  </a:lnTo>
                  <a:lnTo>
                    <a:pt x="17246" y="2774492"/>
                  </a:lnTo>
                  <a:lnTo>
                    <a:pt x="17894" y="2774492"/>
                  </a:lnTo>
                  <a:lnTo>
                    <a:pt x="14033" y="2773222"/>
                  </a:lnTo>
                  <a:lnTo>
                    <a:pt x="14516" y="2769412"/>
                  </a:lnTo>
                  <a:lnTo>
                    <a:pt x="14681" y="2768142"/>
                  </a:lnTo>
                  <a:lnTo>
                    <a:pt x="14401" y="2766872"/>
                  </a:lnTo>
                  <a:lnTo>
                    <a:pt x="13830" y="2764332"/>
                  </a:lnTo>
                  <a:lnTo>
                    <a:pt x="16141" y="2764332"/>
                  </a:lnTo>
                  <a:lnTo>
                    <a:pt x="17056" y="2765602"/>
                  </a:lnTo>
                  <a:lnTo>
                    <a:pt x="18122" y="2766872"/>
                  </a:lnTo>
                  <a:lnTo>
                    <a:pt x="18059" y="2764332"/>
                  </a:lnTo>
                  <a:lnTo>
                    <a:pt x="16814" y="2763062"/>
                  </a:lnTo>
                  <a:lnTo>
                    <a:pt x="16141" y="2761792"/>
                  </a:lnTo>
                  <a:lnTo>
                    <a:pt x="15900" y="2760522"/>
                  </a:lnTo>
                  <a:lnTo>
                    <a:pt x="15671" y="2759252"/>
                  </a:lnTo>
                  <a:lnTo>
                    <a:pt x="18554" y="2760522"/>
                  </a:lnTo>
                  <a:lnTo>
                    <a:pt x="18503" y="2759252"/>
                  </a:lnTo>
                  <a:lnTo>
                    <a:pt x="18389" y="2756712"/>
                  </a:lnTo>
                  <a:lnTo>
                    <a:pt x="18338" y="2755442"/>
                  </a:lnTo>
                  <a:lnTo>
                    <a:pt x="15024" y="2751632"/>
                  </a:lnTo>
                  <a:lnTo>
                    <a:pt x="15405" y="2750362"/>
                  </a:lnTo>
                  <a:lnTo>
                    <a:pt x="16929" y="2745282"/>
                  </a:lnTo>
                  <a:lnTo>
                    <a:pt x="14236" y="2745282"/>
                  </a:lnTo>
                  <a:lnTo>
                    <a:pt x="9486" y="2750362"/>
                  </a:lnTo>
                  <a:lnTo>
                    <a:pt x="7658" y="2744012"/>
                  </a:lnTo>
                  <a:lnTo>
                    <a:pt x="11480" y="2744012"/>
                  </a:lnTo>
                  <a:lnTo>
                    <a:pt x="10972" y="2742742"/>
                  </a:lnTo>
                  <a:lnTo>
                    <a:pt x="11569" y="2742742"/>
                  </a:lnTo>
                  <a:lnTo>
                    <a:pt x="14033" y="2745282"/>
                  </a:lnTo>
                  <a:lnTo>
                    <a:pt x="14897" y="2742146"/>
                  </a:lnTo>
                  <a:lnTo>
                    <a:pt x="15278" y="2742742"/>
                  </a:lnTo>
                  <a:lnTo>
                    <a:pt x="15455" y="2741472"/>
                  </a:lnTo>
                  <a:lnTo>
                    <a:pt x="15633" y="2740202"/>
                  </a:lnTo>
                  <a:lnTo>
                    <a:pt x="16840" y="2737662"/>
                  </a:lnTo>
                  <a:lnTo>
                    <a:pt x="18402" y="2736392"/>
                  </a:lnTo>
                  <a:lnTo>
                    <a:pt x="15621" y="2736392"/>
                  </a:lnTo>
                  <a:lnTo>
                    <a:pt x="15506" y="2735897"/>
                  </a:lnTo>
                  <a:lnTo>
                    <a:pt x="15506" y="2740202"/>
                  </a:lnTo>
                  <a:lnTo>
                    <a:pt x="14465" y="2741472"/>
                  </a:lnTo>
                  <a:lnTo>
                    <a:pt x="14592" y="2741663"/>
                  </a:lnTo>
                  <a:lnTo>
                    <a:pt x="11988" y="2742742"/>
                  </a:lnTo>
                  <a:lnTo>
                    <a:pt x="12192" y="2741472"/>
                  </a:lnTo>
                  <a:lnTo>
                    <a:pt x="14262" y="2741472"/>
                  </a:lnTo>
                  <a:lnTo>
                    <a:pt x="13665" y="2740202"/>
                  </a:lnTo>
                  <a:lnTo>
                    <a:pt x="15506" y="2740202"/>
                  </a:lnTo>
                  <a:lnTo>
                    <a:pt x="15506" y="2735897"/>
                  </a:lnTo>
                  <a:lnTo>
                    <a:pt x="15328" y="2735122"/>
                  </a:lnTo>
                  <a:lnTo>
                    <a:pt x="15151" y="2730042"/>
                  </a:lnTo>
                  <a:lnTo>
                    <a:pt x="17805" y="2732582"/>
                  </a:lnTo>
                  <a:lnTo>
                    <a:pt x="18846" y="2730042"/>
                  </a:lnTo>
                  <a:lnTo>
                    <a:pt x="17411" y="2728772"/>
                  </a:lnTo>
                  <a:lnTo>
                    <a:pt x="18872" y="2726232"/>
                  </a:lnTo>
                  <a:lnTo>
                    <a:pt x="15786" y="2726232"/>
                  </a:lnTo>
                  <a:lnTo>
                    <a:pt x="15786" y="2724962"/>
                  </a:lnTo>
                  <a:lnTo>
                    <a:pt x="17233" y="2724962"/>
                  </a:lnTo>
                  <a:lnTo>
                    <a:pt x="18072" y="2723692"/>
                  </a:lnTo>
                  <a:lnTo>
                    <a:pt x="16662" y="2721152"/>
                  </a:lnTo>
                  <a:lnTo>
                    <a:pt x="17310" y="2716072"/>
                  </a:lnTo>
                  <a:lnTo>
                    <a:pt x="17640" y="2713532"/>
                  </a:lnTo>
                  <a:lnTo>
                    <a:pt x="14363" y="2716072"/>
                  </a:lnTo>
                  <a:lnTo>
                    <a:pt x="14008" y="2716072"/>
                  </a:lnTo>
                  <a:lnTo>
                    <a:pt x="13169" y="2710992"/>
                  </a:lnTo>
                  <a:lnTo>
                    <a:pt x="12954" y="2709722"/>
                  </a:lnTo>
                  <a:lnTo>
                    <a:pt x="13550" y="2703372"/>
                  </a:lnTo>
                  <a:lnTo>
                    <a:pt x="14478" y="2698292"/>
                  </a:lnTo>
                  <a:lnTo>
                    <a:pt x="14414" y="2691942"/>
                  </a:lnTo>
                  <a:lnTo>
                    <a:pt x="15443" y="2691942"/>
                  </a:lnTo>
                  <a:lnTo>
                    <a:pt x="15049" y="2690672"/>
                  </a:lnTo>
                  <a:lnTo>
                    <a:pt x="14655" y="2689402"/>
                  </a:lnTo>
                  <a:lnTo>
                    <a:pt x="14262" y="2688132"/>
                  </a:lnTo>
                  <a:lnTo>
                    <a:pt x="14795" y="2681782"/>
                  </a:lnTo>
                  <a:lnTo>
                    <a:pt x="14058" y="2680512"/>
                  </a:lnTo>
                  <a:lnTo>
                    <a:pt x="12585" y="2677972"/>
                  </a:lnTo>
                  <a:lnTo>
                    <a:pt x="12598" y="2676702"/>
                  </a:lnTo>
                  <a:lnTo>
                    <a:pt x="14490" y="2675432"/>
                  </a:lnTo>
                  <a:lnTo>
                    <a:pt x="15722" y="2675432"/>
                  </a:lnTo>
                  <a:lnTo>
                    <a:pt x="14973" y="2672892"/>
                  </a:lnTo>
                  <a:lnTo>
                    <a:pt x="13804" y="2671622"/>
                  </a:lnTo>
                  <a:lnTo>
                    <a:pt x="15532" y="2666542"/>
                  </a:lnTo>
                  <a:lnTo>
                    <a:pt x="16891" y="2669438"/>
                  </a:lnTo>
                  <a:lnTo>
                    <a:pt x="17068" y="2666542"/>
                  </a:lnTo>
                  <a:lnTo>
                    <a:pt x="17005" y="2669667"/>
                  </a:lnTo>
                  <a:lnTo>
                    <a:pt x="17322" y="2670352"/>
                  </a:lnTo>
                  <a:lnTo>
                    <a:pt x="17259" y="2668587"/>
                  </a:lnTo>
                  <a:lnTo>
                    <a:pt x="17754" y="2666542"/>
                  </a:lnTo>
                  <a:lnTo>
                    <a:pt x="19418" y="2665272"/>
                  </a:lnTo>
                  <a:lnTo>
                    <a:pt x="16624" y="2660192"/>
                  </a:lnTo>
                  <a:lnTo>
                    <a:pt x="19253" y="2661462"/>
                  </a:lnTo>
                  <a:lnTo>
                    <a:pt x="19431" y="2660192"/>
                  </a:lnTo>
                  <a:lnTo>
                    <a:pt x="19799" y="2657652"/>
                  </a:lnTo>
                  <a:lnTo>
                    <a:pt x="19977" y="2656382"/>
                  </a:lnTo>
                  <a:lnTo>
                    <a:pt x="19227" y="2655112"/>
                  </a:lnTo>
                  <a:lnTo>
                    <a:pt x="17297" y="2657652"/>
                  </a:lnTo>
                  <a:lnTo>
                    <a:pt x="16941" y="2655112"/>
                  </a:lnTo>
                  <a:lnTo>
                    <a:pt x="17449" y="2651302"/>
                  </a:lnTo>
                  <a:lnTo>
                    <a:pt x="20916" y="2652572"/>
                  </a:lnTo>
                  <a:lnTo>
                    <a:pt x="21056" y="2651302"/>
                  </a:lnTo>
                  <a:lnTo>
                    <a:pt x="21767" y="2644952"/>
                  </a:lnTo>
                  <a:close/>
                </a:path>
                <a:path w="1447800" h="3207385">
                  <a:moveTo>
                    <a:pt x="21869" y="3153016"/>
                  </a:moveTo>
                  <a:lnTo>
                    <a:pt x="21640" y="3152889"/>
                  </a:lnTo>
                  <a:lnTo>
                    <a:pt x="21412" y="3152787"/>
                  </a:lnTo>
                  <a:lnTo>
                    <a:pt x="21120" y="3152838"/>
                  </a:lnTo>
                  <a:lnTo>
                    <a:pt x="21209" y="3152991"/>
                  </a:lnTo>
                  <a:lnTo>
                    <a:pt x="21551" y="3153029"/>
                  </a:lnTo>
                  <a:lnTo>
                    <a:pt x="21869" y="3153016"/>
                  </a:lnTo>
                  <a:close/>
                </a:path>
                <a:path w="1447800" h="3207385">
                  <a:moveTo>
                    <a:pt x="21894" y="2528341"/>
                  </a:moveTo>
                  <a:lnTo>
                    <a:pt x="21615" y="2528913"/>
                  </a:lnTo>
                  <a:lnTo>
                    <a:pt x="21501" y="2529370"/>
                  </a:lnTo>
                  <a:lnTo>
                    <a:pt x="21463" y="2529789"/>
                  </a:lnTo>
                  <a:lnTo>
                    <a:pt x="21894" y="2528341"/>
                  </a:lnTo>
                  <a:close/>
                </a:path>
                <a:path w="1447800" h="3207385">
                  <a:moveTo>
                    <a:pt x="22072" y="2263952"/>
                  </a:moveTo>
                  <a:lnTo>
                    <a:pt x="20701" y="2263952"/>
                  </a:lnTo>
                  <a:lnTo>
                    <a:pt x="19977" y="2265222"/>
                  </a:lnTo>
                  <a:lnTo>
                    <a:pt x="21450" y="2265222"/>
                  </a:lnTo>
                  <a:lnTo>
                    <a:pt x="22072" y="2263952"/>
                  </a:lnTo>
                  <a:close/>
                </a:path>
                <a:path w="1447800" h="3207385">
                  <a:moveTo>
                    <a:pt x="22148" y="2620822"/>
                  </a:moveTo>
                  <a:lnTo>
                    <a:pt x="7810" y="2620822"/>
                  </a:lnTo>
                  <a:lnTo>
                    <a:pt x="6540" y="2620822"/>
                  </a:lnTo>
                  <a:lnTo>
                    <a:pt x="2654" y="2620822"/>
                  </a:lnTo>
                  <a:lnTo>
                    <a:pt x="5880" y="2622092"/>
                  </a:lnTo>
                  <a:lnTo>
                    <a:pt x="3378" y="2629712"/>
                  </a:lnTo>
                  <a:lnTo>
                    <a:pt x="5105" y="2630982"/>
                  </a:lnTo>
                  <a:lnTo>
                    <a:pt x="16497" y="2630982"/>
                  </a:lnTo>
                  <a:lnTo>
                    <a:pt x="17005" y="2627172"/>
                  </a:lnTo>
                  <a:lnTo>
                    <a:pt x="22123" y="2622092"/>
                  </a:lnTo>
                  <a:lnTo>
                    <a:pt x="22148" y="2620822"/>
                  </a:lnTo>
                  <a:close/>
                </a:path>
                <a:path w="1447800" h="3207385">
                  <a:moveTo>
                    <a:pt x="22225" y="2584818"/>
                  </a:moveTo>
                  <a:lnTo>
                    <a:pt x="21983" y="2584551"/>
                  </a:lnTo>
                  <a:lnTo>
                    <a:pt x="21882" y="2584970"/>
                  </a:lnTo>
                  <a:lnTo>
                    <a:pt x="21805" y="2585288"/>
                  </a:lnTo>
                  <a:lnTo>
                    <a:pt x="21717" y="2585656"/>
                  </a:lnTo>
                  <a:lnTo>
                    <a:pt x="22047" y="2585237"/>
                  </a:lnTo>
                  <a:lnTo>
                    <a:pt x="22225" y="2584818"/>
                  </a:lnTo>
                  <a:close/>
                </a:path>
                <a:path w="1447800" h="3207385">
                  <a:moveTo>
                    <a:pt x="22758" y="2635212"/>
                  </a:moveTo>
                  <a:lnTo>
                    <a:pt x="21831" y="2631148"/>
                  </a:lnTo>
                  <a:lnTo>
                    <a:pt x="22390" y="2634145"/>
                  </a:lnTo>
                  <a:lnTo>
                    <a:pt x="22758" y="2635212"/>
                  </a:lnTo>
                  <a:close/>
                </a:path>
                <a:path w="1447800" h="3207385">
                  <a:moveTo>
                    <a:pt x="23622" y="2425242"/>
                  </a:moveTo>
                  <a:lnTo>
                    <a:pt x="8331" y="2425242"/>
                  </a:lnTo>
                  <a:lnTo>
                    <a:pt x="3657" y="2425242"/>
                  </a:lnTo>
                  <a:lnTo>
                    <a:pt x="3987" y="2434132"/>
                  </a:lnTo>
                  <a:lnTo>
                    <a:pt x="5003" y="2435402"/>
                  </a:lnTo>
                  <a:lnTo>
                    <a:pt x="22898" y="2435402"/>
                  </a:lnTo>
                  <a:lnTo>
                    <a:pt x="22809" y="2432862"/>
                  </a:lnTo>
                  <a:lnTo>
                    <a:pt x="22758" y="2431592"/>
                  </a:lnTo>
                  <a:lnTo>
                    <a:pt x="20345" y="2432862"/>
                  </a:lnTo>
                  <a:lnTo>
                    <a:pt x="23418" y="2427782"/>
                  </a:lnTo>
                  <a:lnTo>
                    <a:pt x="23622" y="2425242"/>
                  </a:lnTo>
                  <a:close/>
                </a:path>
                <a:path w="1447800" h="3207385">
                  <a:moveTo>
                    <a:pt x="23926" y="2435402"/>
                  </a:moveTo>
                  <a:lnTo>
                    <a:pt x="23329" y="2434132"/>
                  </a:lnTo>
                  <a:lnTo>
                    <a:pt x="22898" y="2435402"/>
                  </a:lnTo>
                  <a:lnTo>
                    <a:pt x="23926" y="2435402"/>
                  </a:lnTo>
                  <a:close/>
                </a:path>
                <a:path w="1447800" h="3207385">
                  <a:moveTo>
                    <a:pt x="24371" y="2509596"/>
                  </a:moveTo>
                  <a:lnTo>
                    <a:pt x="24282" y="2509062"/>
                  </a:lnTo>
                  <a:lnTo>
                    <a:pt x="24142" y="2509062"/>
                  </a:lnTo>
                  <a:lnTo>
                    <a:pt x="24371" y="2509596"/>
                  </a:lnTo>
                  <a:close/>
                </a:path>
                <a:path w="1447800" h="3207385">
                  <a:moveTo>
                    <a:pt x="24968" y="3149282"/>
                  </a:moveTo>
                  <a:lnTo>
                    <a:pt x="24714" y="3149269"/>
                  </a:lnTo>
                  <a:lnTo>
                    <a:pt x="24549" y="3149409"/>
                  </a:lnTo>
                  <a:lnTo>
                    <a:pt x="24803" y="3149384"/>
                  </a:lnTo>
                  <a:lnTo>
                    <a:pt x="24968" y="3149282"/>
                  </a:lnTo>
                  <a:close/>
                </a:path>
                <a:path w="1447800" h="3207385">
                  <a:moveTo>
                    <a:pt x="25590" y="2439212"/>
                  </a:moveTo>
                  <a:lnTo>
                    <a:pt x="24739" y="2437942"/>
                  </a:lnTo>
                  <a:lnTo>
                    <a:pt x="22606" y="2437942"/>
                  </a:lnTo>
                  <a:lnTo>
                    <a:pt x="22758" y="2436672"/>
                  </a:lnTo>
                  <a:lnTo>
                    <a:pt x="6019" y="2436672"/>
                  </a:lnTo>
                  <a:lnTo>
                    <a:pt x="4584" y="2436672"/>
                  </a:lnTo>
                  <a:lnTo>
                    <a:pt x="4432" y="2439212"/>
                  </a:lnTo>
                  <a:lnTo>
                    <a:pt x="25590" y="2439212"/>
                  </a:lnTo>
                  <a:close/>
                </a:path>
                <a:path w="1447800" h="3207385">
                  <a:moveTo>
                    <a:pt x="25692" y="2554782"/>
                  </a:moveTo>
                  <a:lnTo>
                    <a:pt x="25514" y="2551595"/>
                  </a:lnTo>
                  <a:lnTo>
                    <a:pt x="25387" y="2552242"/>
                  </a:lnTo>
                  <a:lnTo>
                    <a:pt x="25323" y="2553512"/>
                  </a:lnTo>
                  <a:lnTo>
                    <a:pt x="25692" y="2554782"/>
                  </a:lnTo>
                  <a:close/>
                </a:path>
                <a:path w="1447800" h="3207385">
                  <a:moveTo>
                    <a:pt x="26123" y="2439047"/>
                  </a:moveTo>
                  <a:lnTo>
                    <a:pt x="26035" y="2438019"/>
                  </a:lnTo>
                  <a:lnTo>
                    <a:pt x="25971" y="2437828"/>
                  </a:lnTo>
                  <a:lnTo>
                    <a:pt x="25704" y="2438019"/>
                  </a:lnTo>
                  <a:lnTo>
                    <a:pt x="25603" y="2438146"/>
                  </a:lnTo>
                  <a:lnTo>
                    <a:pt x="25971" y="2438552"/>
                  </a:lnTo>
                  <a:lnTo>
                    <a:pt x="26123" y="2439047"/>
                  </a:lnTo>
                  <a:close/>
                </a:path>
                <a:path w="1447800" h="3207385">
                  <a:moveTo>
                    <a:pt x="26123" y="2439047"/>
                  </a:moveTo>
                  <a:lnTo>
                    <a:pt x="25882" y="2439187"/>
                  </a:lnTo>
                  <a:lnTo>
                    <a:pt x="25603" y="2439962"/>
                  </a:lnTo>
                  <a:lnTo>
                    <a:pt x="26073" y="2439187"/>
                  </a:lnTo>
                  <a:lnTo>
                    <a:pt x="26123" y="2439047"/>
                  </a:lnTo>
                  <a:close/>
                </a:path>
                <a:path w="1447800" h="3207385">
                  <a:moveTo>
                    <a:pt x="26492" y="2540203"/>
                  </a:moveTo>
                  <a:lnTo>
                    <a:pt x="26162" y="2540685"/>
                  </a:lnTo>
                  <a:lnTo>
                    <a:pt x="26466" y="2540812"/>
                  </a:lnTo>
                  <a:lnTo>
                    <a:pt x="26492" y="2540203"/>
                  </a:lnTo>
                  <a:close/>
                </a:path>
                <a:path w="1447800" h="3207385">
                  <a:moveTo>
                    <a:pt x="26949" y="2539542"/>
                  </a:moveTo>
                  <a:lnTo>
                    <a:pt x="26581" y="2538272"/>
                  </a:lnTo>
                  <a:lnTo>
                    <a:pt x="26492" y="2540203"/>
                  </a:lnTo>
                  <a:lnTo>
                    <a:pt x="26949" y="2539542"/>
                  </a:lnTo>
                  <a:close/>
                </a:path>
                <a:path w="1447800" h="3207385">
                  <a:moveTo>
                    <a:pt x="27482" y="2408047"/>
                  </a:moveTo>
                  <a:lnTo>
                    <a:pt x="27254" y="2408199"/>
                  </a:lnTo>
                  <a:lnTo>
                    <a:pt x="27063" y="2408415"/>
                  </a:lnTo>
                  <a:lnTo>
                    <a:pt x="26835" y="2408593"/>
                  </a:lnTo>
                  <a:lnTo>
                    <a:pt x="26873" y="2408910"/>
                  </a:lnTo>
                  <a:lnTo>
                    <a:pt x="26911" y="2409291"/>
                  </a:lnTo>
                  <a:lnTo>
                    <a:pt x="26949" y="2409609"/>
                  </a:lnTo>
                  <a:lnTo>
                    <a:pt x="27482" y="2408047"/>
                  </a:lnTo>
                  <a:close/>
                </a:path>
                <a:path w="1447800" h="3207385">
                  <a:moveTo>
                    <a:pt x="27520" y="2563672"/>
                  </a:moveTo>
                  <a:lnTo>
                    <a:pt x="26987" y="2562187"/>
                  </a:lnTo>
                  <a:lnTo>
                    <a:pt x="26974" y="2562402"/>
                  </a:lnTo>
                  <a:lnTo>
                    <a:pt x="27520" y="2563672"/>
                  </a:lnTo>
                  <a:close/>
                </a:path>
                <a:path w="1447800" h="3207385">
                  <a:moveTo>
                    <a:pt x="28155" y="2470861"/>
                  </a:moveTo>
                  <a:lnTo>
                    <a:pt x="27635" y="2471001"/>
                  </a:lnTo>
                  <a:lnTo>
                    <a:pt x="27228" y="2471293"/>
                  </a:lnTo>
                  <a:lnTo>
                    <a:pt x="26822" y="2471597"/>
                  </a:lnTo>
                  <a:lnTo>
                    <a:pt x="27127" y="2471597"/>
                  </a:lnTo>
                  <a:lnTo>
                    <a:pt x="27508" y="2471420"/>
                  </a:lnTo>
                  <a:lnTo>
                    <a:pt x="28155" y="2470861"/>
                  </a:lnTo>
                  <a:close/>
                </a:path>
                <a:path w="1447800" h="3207385">
                  <a:moveTo>
                    <a:pt x="28549" y="2493822"/>
                  </a:moveTo>
                  <a:lnTo>
                    <a:pt x="22847" y="2487472"/>
                  </a:lnTo>
                  <a:lnTo>
                    <a:pt x="23799" y="2483662"/>
                  </a:lnTo>
                  <a:lnTo>
                    <a:pt x="24130" y="2482392"/>
                  </a:lnTo>
                  <a:lnTo>
                    <a:pt x="24765" y="2479852"/>
                  </a:lnTo>
                  <a:lnTo>
                    <a:pt x="23571" y="2482392"/>
                  </a:lnTo>
                  <a:lnTo>
                    <a:pt x="21170" y="2481122"/>
                  </a:lnTo>
                  <a:lnTo>
                    <a:pt x="23456" y="2477312"/>
                  </a:lnTo>
                  <a:lnTo>
                    <a:pt x="22606" y="2474772"/>
                  </a:lnTo>
                  <a:lnTo>
                    <a:pt x="24638" y="2474772"/>
                  </a:lnTo>
                  <a:lnTo>
                    <a:pt x="25476" y="2473502"/>
                  </a:lnTo>
                  <a:lnTo>
                    <a:pt x="26822" y="2472232"/>
                  </a:lnTo>
                  <a:lnTo>
                    <a:pt x="25285" y="2472232"/>
                  </a:lnTo>
                  <a:lnTo>
                    <a:pt x="27279" y="2465882"/>
                  </a:lnTo>
                  <a:lnTo>
                    <a:pt x="23202" y="2464612"/>
                  </a:lnTo>
                  <a:lnTo>
                    <a:pt x="26111" y="2462072"/>
                  </a:lnTo>
                  <a:lnTo>
                    <a:pt x="27559" y="2454452"/>
                  </a:lnTo>
                  <a:lnTo>
                    <a:pt x="20612" y="2453182"/>
                  </a:lnTo>
                  <a:lnTo>
                    <a:pt x="21653" y="2446832"/>
                  </a:lnTo>
                  <a:lnTo>
                    <a:pt x="23799" y="2449372"/>
                  </a:lnTo>
                  <a:lnTo>
                    <a:pt x="25412" y="2446832"/>
                  </a:lnTo>
                  <a:lnTo>
                    <a:pt x="26784" y="2450642"/>
                  </a:lnTo>
                  <a:lnTo>
                    <a:pt x="26911" y="2449372"/>
                  </a:lnTo>
                  <a:lnTo>
                    <a:pt x="27393" y="2446832"/>
                  </a:lnTo>
                  <a:lnTo>
                    <a:pt x="25958" y="2446832"/>
                  </a:lnTo>
                  <a:lnTo>
                    <a:pt x="27317" y="2445562"/>
                  </a:lnTo>
                  <a:lnTo>
                    <a:pt x="23520" y="2440482"/>
                  </a:lnTo>
                  <a:lnTo>
                    <a:pt x="4368" y="2440482"/>
                  </a:lnTo>
                  <a:lnTo>
                    <a:pt x="2387" y="2440482"/>
                  </a:lnTo>
                  <a:lnTo>
                    <a:pt x="2311" y="2441752"/>
                  </a:lnTo>
                  <a:lnTo>
                    <a:pt x="3009" y="2445562"/>
                  </a:lnTo>
                  <a:lnTo>
                    <a:pt x="5473" y="2445562"/>
                  </a:lnTo>
                  <a:lnTo>
                    <a:pt x="3416" y="2450642"/>
                  </a:lnTo>
                  <a:lnTo>
                    <a:pt x="4216" y="2455722"/>
                  </a:lnTo>
                  <a:lnTo>
                    <a:pt x="4737" y="2459532"/>
                  </a:lnTo>
                  <a:lnTo>
                    <a:pt x="1866" y="2463342"/>
                  </a:lnTo>
                  <a:lnTo>
                    <a:pt x="3200" y="2470962"/>
                  </a:lnTo>
                  <a:lnTo>
                    <a:pt x="4292" y="2478582"/>
                  </a:lnTo>
                  <a:lnTo>
                    <a:pt x="4775" y="2483662"/>
                  </a:lnTo>
                  <a:lnTo>
                    <a:pt x="812" y="2483662"/>
                  </a:lnTo>
                  <a:lnTo>
                    <a:pt x="2260" y="2490012"/>
                  </a:lnTo>
                  <a:lnTo>
                    <a:pt x="2451" y="2490800"/>
                  </a:lnTo>
                  <a:lnTo>
                    <a:pt x="4953" y="2485440"/>
                  </a:lnTo>
                  <a:lnTo>
                    <a:pt x="5143" y="2487472"/>
                  </a:lnTo>
                  <a:lnTo>
                    <a:pt x="5765" y="2495092"/>
                  </a:lnTo>
                  <a:lnTo>
                    <a:pt x="3365" y="2494445"/>
                  </a:lnTo>
                  <a:lnTo>
                    <a:pt x="3848" y="2496362"/>
                  </a:lnTo>
                  <a:lnTo>
                    <a:pt x="4851" y="2501442"/>
                  </a:lnTo>
                  <a:lnTo>
                    <a:pt x="4584" y="2507792"/>
                  </a:lnTo>
                  <a:lnTo>
                    <a:pt x="3860" y="2510332"/>
                  </a:lnTo>
                  <a:lnTo>
                    <a:pt x="2603" y="2506522"/>
                  </a:lnTo>
                  <a:lnTo>
                    <a:pt x="1828" y="2506522"/>
                  </a:lnTo>
                  <a:lnTo>
                    <a:pt x="2247" y="2511602"/>
                  </a:lnTo>
                  <a:lnTo>
                    <a:pt x="2311" y="2514142"/>
                  </a:lnTo>
                  <a:lnTo>
                    <a:pt x="2133" y="2519222"/>
                  </a:lnTo>
                  <a:lnTo>
                    <a:pt x="2044" y="2526842"/>
                  </a:lnTo>
                  <a:lnTo>
                    <a:pt x="2895" y="2532888"/>
                  </a:lnTo>
                  <a:lnTo>
                    <a:pt x="5727" y="2530652"/>
                  </a:lnTo>
                  <a:lnTo>
                    <a:pt x="8775" y="2539542"/>
                  </a:lnTo>
                  <a:lnTo>
                    <a:pt x="7467" y="2539542"/>
                  </a:lnTo>
                  <a:lnTo>
                    <a:pt x="6299" y="2542082"/>
                  </a:lnTo>
                  <a:lnTo>
                    <a:pt x="5562" y="2543352"/>
                  </a:lnTo>
                  <a:lnTo>
                    <a:pt x="23279" y="2543352"/>
                  </a:lnTo>
                  <a:lnTo>
                    <a:pt x="23380" y="2540812"/>
                  </a:lnTo>
                  <a:lnTo>
                    <a:pt x="25209" y="2542082"/>
                  </a:lnTo>
                  <a:lnTo>
                    <a:pt x="26073" y="2540812"/>
                  </a:lnTo>
                  <a:lnTo>
                    <a:pt x="26162" y="2540685"/>
                  </a:lnTo>
                  <a:lnTo>
                    <a:pt x="23444" y="2539542"/>
                  </a:lnTo>
                  <a:lnTo>
                    <a:pt x="22098" y="2537002"/>
                  </a:lnTo>
                  <a:lnTo>
                    <a:pt x="23710" y="2533192"/>
                  </a:lnTo>
                  <a:lnTo>
                    <a:pt x="21196" y="2533192"/>
                  </a:lnTo>
                  <a:lnTo>
                    <a:pt x="21463" y="2530652"/>
                  </a:lnTo>
                  <a:lnTo>
                    <a:pt x="20675" y="2533192"/>
                  </a:lnTo>
                  <a:lnTo>
                    <a:pt x="18846" y="2531922"/>
                  </a:lnTo>
                  <a:lnTo>
                    <a:pt x="19011" y="2530652"/>
                  </a:lnTo>
                  <a:lnTo>
                    <a:pt x="19177" y="2529382"/>
                  </a:lnTo>
                  <a:lnTo>
                    <a:pt x="18707" y="2526842"/>
                  </a:lnTo>
                  <a:lnTo>
                    <a:pt x="17132" y="2525572"/>
                  </a:lnTo>
                  <a:lnTo>
                    <a:pt x="23939" y="2521762"/>
                  </a:lnTo>
                  <a:lnTo>
                    <a:pt x="21920" y="2516682"/>
                  </a:lnTo>
                  <a:lnTo>
                    <a:pt x="23266" y="2514142"/>
                  </a:lnTo>
                  <a:lnTo>
                    <a:pt x="25412" y="2516682"/>
                  </a:lnTo>
                  <a:lnTo>
                    <a:pt x="26339" y="2514142"/>
                  </a:lnTo>
                  <a:lnTo>
                    <a:pt x="25234" y="2511602"/>
                  </a:lnTo>
                  <a:lnTo>
                    <a:pt x="24688" y="2510332"/>
                  </a:lnTo>
                  <a:lnTo>
                    <a:pt x="24371" y="2509596"/>
                  </a:lnTo>
                  <a:lnTo>
                    <a:pt x="24485" y="2510332"/>
                  </a:lnTo>
                  <a:lnTo>
                    <a:pt x="22428" y="2507272"/>
                  </a:lnTo>
                  <a:lnTo>
                    <a:pt x="22428" y="2510332"/>
                  </a:lnTo>
                  <a:lnTo>
                    <a:pt x="21945" y="2511602"/>
                  </a:lnTo>
                  <a:lnTo>
                    <a:pt x="20980" y="2510332"/>
                  </a:lnTo>
                  <a:lnTo>
                    <a:pt x="20205" y="2509304"/>
                  </a:lnTo>
                  <a:lnTo>
                    <a:pt x="18503" y="2510332"/>
                  </a:lnTo>
                  <a:lnTo>
                    <a:pt x="20154" y="2509240"/>
                  </a:lnTo>
                  <a:lnTo>
                    <a:pt x="20015" y="2509062"/>
                  </a:lnTo>
                  <a:lnTo>
                    <a:pt x="20447" y="2509062"/>
                  </a:lnTo>
                  <a:lnTo>
                    <a:pt x="21336" y="2508478"/>
                  </a:lnTo>
                  <a:lnTo>
                    <a:pt x="22428" y="2510332"/>
                  </a:lnTo>
                  <a:lnTo>
                    <a:pt x="22428" y="2507272"/>
                  </a:lnTo>
                  <a:lnTo>
                    <a:pt x="21082" y="2505252"/>
                  </a:lnTo>
                  <a:lnTo>
                    <a:pt x="21005" y="2506573"/>
                  </a:lnTo>
                  <a:lnTo>
                    <a:pt x="20929" y="2507792"/>
                  </a:lnTo>
                  <a:lnTo>
                    <a:pt x="20942" y="2506522"/>
                  </a:lnTo>
                  <a:lnTo>
                    <a:pt x="16611" y="2502712"/>
                  </a:lnTo>
                  <a:lnTo>
                    <a:pt x="19329" y="2498902"/>
                  </a:lnTo>
                  <a:lnTo>
                    <a:pt x="25514" y="2500172"/>
                  </a:lnTo>
                  <a:lnTo>
                    <a:pt x="26123" y="2498902"/>
                  </a:lnTo>
                  <a:lnTo>
                    <a:pt x="27940" y="2495092"/>
                  </a:lnTo>
                  <a:lnTo>
                    <a:pt x="28549" y="2493822"/>
                  </a:lnTo>
                  <a:close/>
                </a:path>
                <a:path w="1447800" h="3207385">
                  <a:moveTo>
                    <a:pt x="28752" y="2345398"/>
                  </a:moveTo>
                  <a:lnTo>
                    <a:pt x="27355" y="2343962"/>
                  </a:lnTo>
                  <a:lnTo>
                    <a:pt x="27508" y="2346147"/>
                  </a:lnTo>
                  <a:lnTo>
                    <a:pt x="28752" y="2345398"/>
                  </a:lnTo>
                  <a:close/>
                </a:path>
                <a:path w="1447800" h="3207385">
                  <a:moveTo>
                    <a:pt x="29083" y="2509062"/>
                  </a:moveTo>
                  <a:lnTo>
                    <a:pt x="27774" y="2505252"/>
                  </a:lnTo>
                  <a:lnTo>
                    <a:pt x="27330" y="2503982"/>
                  </a:lnTo>
                  <a:lnTo>
                    <a:pt x="25234" y="2505024"/>
                  </a:lnTo>
                  <a:lnTo>
                    <a:pt x="23101" y="2501442"/>
                  </a:lnTo>
                  <a:lnTo>
                    <a:pt x="24282" y="2509062"/>
                  </a:lnTo>
                  <a:lnTo>
                    <a:pt x="29083" y="2509062"/>
                  </a:lnTo>
                  <a:close/>
                </a:path>
                <a:path w="1447800" h="3207385">
                  <a:moveTo>
                    <a:pt x="29870" y="2544622"/>
                  </a:moveTo>
                  <a:lnTo>
                    <a:pt x="23088" y="2548432"/>
                  </a:lnTo>
                  <a:lnTo>
                    <a:pt x="23228" y="2544622"/>
                  </a:lnTo>
                  <a:lnTo>
                    <a:pt x="21996" y="2544622"/>
                  </a:lnTo>
                  <a:lnTo>
                    <a:pt x="21996" y="2549702"/>
                  </a:lnTo>
                  <a:lnTo>
                    <a:pt x="21005" y="2554465"/>
                  </a:lnTo>
                  <a:lnTo>
                    <a:pt x="19304" y="2550972"/>
                  </a:lnTo>
                  <a:lnTo>
                    <a:pt x="18681" y="2549702"/>
                  </a:lnTo>
                  <a:lnTo>
                    <a:pt x="21996" y="2549702"/>
                  </a:lnTo>
                  <a:lnTo>
                    <a:pt x="21996" y="2544622"/>
                  </a:lnTo>
                  <a:lnTo>
                    <a:pt x="4826" y="2544622"/>
                  </a:lnTo>
                  <a:lnTo>
                    <a:pt x="1371" y="2544622"/>
                  </a:lnTo>
                  <a:lnTo>
                    <a:pt x="2336" y="2545892"/>
                  </a:lnTo>
                  <a:lnTo>
                    <a:pt x="3784" y="2545892"/>
                  </a:lnTo>
                  <a:lnTo>
                    <a:pt x="3314" y="2547162"/>
                  </a:lnTo>
                  <a:lnTo>
                    <a:pt x="2451" y="2548432"/>
                  </a:lnTo>
                  <a:lnTo>
                    <a:pt x="876" y="2545892"/>
                  </a:lnTo>
                  <a:lnTo>
                    <a:pt x="1854" y="2552242"/>
                  </a:lnTo>
                  <a:lnTo>
                    <a:pt x="4203" y="2550972"/>
                  </a:lnTo>
                  <a:lnTo>
                    <a:pt x="3987" y="2556052"/>
                  </a:lnTo>
                  <a:lnTo>
                    <a:pt x="2946" y="2556052"/>
                  </a:lnTo>
                  <a:lnTo>
                    <a:pt x="2578" y="2554782"/>
                  </a:lnTo>
                  <a:lnTo>
                    <a:pt x="1371" y="2553512"/>
                  </a:lnTo>
                  <a:lnTo>
                    <a:pt x="2921" y="2556052"/>
                  </a:lnTo>
                  <a:lnTo>
                    <a:pt x="5245" y="2559862"/>
                  </a:lnTo>
                  <a:lnTo>
                    <a:pt x="4229" y="2563672"/>
                  </a:lnTo>
                  <a:lnTo>
                    <a:pt x="3606" y="2563672"/>
                  </a:lnTo>
                  <a:lnTo>
                    <a:pt x="2857" y="2564828"/>
                  </a:lnTo>
                  <a:lnTo>
                    <a:pt x="2908" y="2571292"/>
                  </a:lnTo>
                  <a:lnTo>
                    <a:pt x="7874" y="2576372"/>
                  </a:lnTo>
                  <a:lnTo>
                    <a:pt x="5689" y="2585262"/>
                  </a:lnTo>
                  <a:lnTo>
                    <a:pt x="1244" y="2582722"/>
                  </a:lnTo>
                  <a:lnTo>
                    <a:pt x="4127" y="2587802"/>
                  </a:lnTo>
                  <a:lnTo>
                    <a:pt x="215" y="2587802"/>
                  </a:lnTo>
                  <a:lnTo>
                    <a:pt x="1270" y="2592882"/>
                  </a:lnTo>
                  <a:lnTo>
                    <a:pt x="3213" y="2591612"/>
                  </a:lnTo>
                  <a:lnTo>
                    <a:pt x="3035" y="2595422"/>
                  </a:lnTo>
                  <a:lnTo>
                    <a:pt x="5791" y="2599232"/>
                  </a:lnTo>
                  <a:lnTo>
                    <a:pt x="4470" y="2601772"/>
                  </a:lnTo>
                  <a:lnTo>
                    <a:pt x="2908" y="2599232"/>
                  </a:lnTo>
                  <a:lnTo>
                    <a:pt x="3505" y="2606852"/>
                  </a:lnTo>
                  <a:lnTo>
                    <a:pt x="5067" y="2603042"/>
                  </a:lnTo>
                  <a:lnTo>
                    <a:pt x="6997" y="2606852"/>
                  </a:lnTo>
                  <a:lnTo>
                    <a:pt x="9258" y="2603042"/>
                  </a:lnTo>
                  <a:lnTo>
                    <a:pt x="10020" y="2601772"/>
                  </a:lnTo>
                  <a:lnTo>
                    <a:pt x="8826" y="2608122"/>
                  </a:lnTo>
                  <a:lnTo>
                    <a:pt x="8458" y="2606852"/>
                  </a:lnTo>
                  <a:lnTo>
                    <a:pt x="8712" y="2611932"/>
                  </a:lnTo>
                  <a:lnTo>
                    <a:pt x="6362" y="2613202"/>
                  </a:lnTo>
                  <a:lnTo>
                    <a:pt x="7569" y="2615742"/>
                  </a:lnTo>
                  <a:lnTo>
                    <a:pt x="8839" y="2618282"/>
                  </a:lnTo>
                  <a:lnTo>
                    <a:pt x="8318" y="2619552"/>
                  </a:lnTo>
                  <a:lnTo>
                    <a:pt x="22656" y="2619552"/>
                  </a:lnTo>
                  <a:lnTo>
                    <a:pt x="24180" y="2615742"/>
                  </a:lnTo>
                  <a:lnTo>
                    <a:pt x="17157" y="2615742"/>
                  </a:lnTo>
                  <a:lnTo>
                    <a:pt x="18300" y="2610662"/>
                  </a:lnTo>
                  <a:lnTo>
                    <a:pt x="18592" y="2609392"/>
                  </a:lnTo>
                  <a:lnTo>
                    <a:pt x="17348" y="2610662"/>
                  </a:lnTo>
                  <a:lnTo>
                    <a:pt x="14008" y="2610662"/>
                  </a:lnTo>
                  <a:lnTo>
                    <a:pt x="13462" y="2608122"/>
                  </a:lnTo>
                  <a:lnTo>
                    <a:pt x="12928" y="2605582"/>
                  </a:lnTo>
                  <a:lnTo>
                    <a:pt x="13474" y="2601772"/>
                  </a:lnTo>
                  <a:lnTo>
                    <a:pt x="18237" y="2600502"/>
                  </a:lnTo>
                  <a:lnTo>
                    <a:pt x="19177" y="2604312"/>
                  </a:lnTo>
                  <a:lnTo>
                    <a:pt x="18859" y="2605582"/>
                  </a:lnTo>
                  <a:lnTo>
                    <a:pt x="18440" y="2605582"/>
                  </a:lnTo>
                  <a:lnTo>
                    <a:pt x="18872" y="2606852"/>
                  </a:lnTo>
                  <a:lnTo>
                    <a:pt x="19367" y="2608122"/>
                  </a:lnTo>
                  <a:lnTo>
                    <a:pt x="20751" y="2606852"/>
                  </a:lnTo>
                  <a:lnTo>
                    <a:pt x="19507" y="2605582"/>
                  </a:lnTo>
                  <a:lnTo>
                    <a:pt x="20815" y="2604312"/>
                  </a:lnTo>
                  <a:lnTo>
                    <a:pt x="20802" y="2598648"/>
                  </a:lnTo>
                  <a:lnTo>
                    <a:pt x="21005" y="2598089"/>
                  </a:lnTo>
                  <a:lnTo>
                    <a:pt x="22809" y="2599232"/>
                  </a:lnTo>
                  <a:lnTo>
                    <a:pt x="21691" y="2596692"/>
                  </a:lnTo>
                  <a:lnTo>
                    <a:pt x="21361" y="2597150"/>
                  </a:lnTo>
                  <a:lnTo>
                    <a:pt x="22009" y="2595422"/>
                  </a:lnTo>
                  <a:lnTo>
                    <a:pt x="20370" y="2591612"/>
                  </a:lnTo>
                  <a:lnTo>
                    <a:pt x="21717" y="2586532"/>
                  </a:lnTo>
                  <a:lnTo>
                    <a:pt x="21005" y="2587802"/>
                  </a:lnTo>
                  <a:lnTo>
                    <a:pt x="19519" y="2587802"/>
                  </a:lnTo>
                  <a:lnTo>
                    <a:pt x="19558" y="2586532"/>
                  </a:lnTo>
                  <a:lnTo>
                    <a:pt x="19850" y="2585262"/>
                  </a:lnTo>
                  <a:lnTo>
                    <a:pt x="20434" y="2582722"/>
                  </a:lnTo>
                  <a:lnTo>
                    <a:pt x="21310" y="2578912"/>
                  </a:lnTo>
                  <a:lnTo>
                    <a:pt x="17297" y="2582722"/>
                  </a:lnTo>
                  <a:lnTo>
                    <a:pt x="16891" y="2577642"/>
                  </a:lnTo>
                  <a:lnTo>
                    <a:pt x="18872" y="2575102"/>
                  </a:lnTo>
                  <a:lnTo>
                    <a:pt x="21386" y="2578912"/>
                  </a:lnTo>
                  <a:lnTo>
                    <a:pt x="20307" y="2575102"/>
                  </a:lnTo>
                  <a:lnTo>
                    <a:pt x="19939" y="2573832"/>
                  </a:lnTo>
                  <a:lnTo>
                    <a:pt x="21310" y="2570022"/>
                  </a:lnTo>
                  <a:lnTo>
                    <a:pt x="24231" y="2573832"/>
                  </a:lnTo>
                  <a:lnTo>
                    <a:pt x="22529" y="2570022"/>
                  </a:lnTo>
                  <a:lnTo>
                    <a:pt x="21958" y="2568752"/>
                  </a:lnTo>
                  <a:lnTo>
                    <a:pt x="26060" y="2564942"/>
                  </a:lnTo>
                  <a:lnTo>
                    <a:pt x="26606" y="2561132"/>
                  </a:lnTo>
                  <a:lnTo>
                    <a:pt x="26987" y="2562187"/>
                  </a:lnTo>
                  <a:lnTo>
                    <a:pt x="27089" y="2559862"/>
                  </a:lnTo>
                  <a:lnTo>
                    <a:pt x="24561" y="2561132"/>
                  </a:lnTo>
                  <a:lnTo>
                    <a:pt x="25044" y="2559862"/>
                  </a:lnTo>
                  <a:lnTo>
                    <a:pt x="25095" y="2558592"/>
                  </a:lnTo>
                  <a:lnTo>
                    <a:pt x="26123" y="2558592"/>
                  </a:lnTo>
                  <a:lnTo>
                    <a:pt x="24549" y="2557322"/>
                  </a:lnTo>
                  <a:lnTo>
                    <a:pt x="21945" y="2559862"/>
                  </a:lnTo>
                  <a:lnTo>
                    <a:pt x="19824" y="2556052"/>
                  </a:lnTo>
                  <a:lnTo>
                    <a:pt x="20878" y="2555036"/>
                  </a:lnTo>
                  <a:lnTo>
                    <a:pt x="20675" y="2556052"/>
                  </a:lnTo>
                  <a:lnTo>
                    <a:pt x="24561" y="2549702"/>
                  </a:lnTo>
                  <a:lnTo>
                    <a:pt x="25336" y="2548432"/>
                  </a:lnTo>
                  <a:lnTo>
                    <a:pt x="25514" y="2551595"/>
                  </a:lnTo>
                  <a:lnTo>
                    <a:pt x="25882" y="2549702"/>
                  </a:lnTo>
                  <a:lnTo>
                    <a:pt x="26250" y="2549702"/>
                  </a:lnTo>
                  <a:lnTo>
                    <a:pt x="26543" y="2550972"/>
                  </a:lnTo>
                  <a:lnTo>
                    <a:pt x="26720" y="2550972"/>
                  </a:lnTo>
                  <a:lnTo>
                    <a:pt x="26797" y="2550820"/>
                  </a:lnTo>
                  <a:lnTo>
                    <a:pt x="26962" y="2551290"/>
                  </a:lnTo>
                  <a:lnTo>
                    <a:pt x="26936" y="2550782"/>
                  </a:lnTo>
                  <a:lnTo>
                    <a:pt x="26873" y="2550655"/>
                  </a:lnTo>
                  <a:lnTo>
                    <a:pt x="27355" y="2549702"/>
                  </a:lnTo>
                  <a:lnTo>
                    <a:pt x="29870" y="2544622"/>
                  </a:lnTo>
                  <a:close/>
                </a:path>
                <a:path w="1447800" h="3207385">
                  <a:moveTo>
                    <a:pt x="30556" y="2416657"/>
                  </a:moveTo>
                  <a:lnTo>
                    <a:pt x="29705" y="2413876"/>
                  </a:lnTo>
                  <a:lnTo>
                    <a:pt x="26377" y="2414409"/>
                  </a:lnTo>
                  <a:lnTo>
                    <a:pt x="26873" y="2416073"/>
                  </a:lnTo>
                  <a:lnTo>
                    <a:pt x="30556" y="2416657"/>
                  </a:lnTo>
                  <a:close/>
                </a:path>
                <a:path w="1447800" h="3207385">
                  <a:moveTo>
                    <a:pt x="31305" y="2346502"/>
                  </a:moveTo>
                  <a:lnTo>
                    <a:pt x="31153" y="2343962"/>
                  </a:lnTo>
                  <a:lnTo>
                    <a:pt x="28752" y="2345398"/>
                  </a:lnTo>
                  <a:lnTo>
                    <a:pt x="29832" y="2346502"/>
                  </a:lnTo>
                  <a:lnTo>
                    <a:pt x="31305" y="2346502"/>
                  </a:lnTo>
                  <a:close/>
                </a:path>
                <a:path w="1447800" h="3207385">
                  <a:moveTo>
                    <a:pt x="35953" y="2300033"/>
                  </a:moveTo>
                  <a:lnTo>
                    <a:pt x="35877" y="2299512"/>
                  </a:lnTo>
                  <a:lnTo>
                    <a:pt x="34493" y="2297430"/>
                  </a:lnTo>
                  <a:lnTo>
                    <a:pt x="34620" y="2298242"/>
                  </a:lnTo>
                  <a:lnTo>
                    <a:pt x="35953" y="2300033"/>
                  </a:lnTo>
                  <a:close/>
                </a:path>
                <a:path w="1447800" h="3207385">
                  <a:moveTo>
                    <a:pt x="37744" y="2315832"/>
                  </a:moveTo>
                  <a:lnTo>
                    <a:pt x="36360" y="2314003"/>
                  </a:lnTo>
                  <a:lnTo>
                    <a:pt x="35839" y="2316073"/>
                  </a:lnTo>
                  <a:lnTo>
                    <a:pt x="34264" y="2318016"/>
                  </a:lnTo>
                  <a:lnTo>
                    <a:pt x="34582" y="2319147"/>
                  </a:lnTo>
                  <a:lnTo>
                    <a:pt x="36309" y="2318321"/>
                  </a:lnTo>
                  <a:lnTo>
                    <a:pt x="37744" y="2315832"/>
                  </a:lnTo>
                  <a:close/>
                </a:path>
                <a:path w="1447800" h="3207385">
                  <a:moveTo>
                    <a:pt x="38950" y="2299512"/>
                  </a:moveTo>
                  <a:lnTo>
                    <a:pt x="37160" y="2298242"/>
                  </a:lnTo>
                  <a:lnTo>
                    <a:pt x="37376" y="2299512"/>
                  </a:lnTo>
                  <a:lnTo>
                    <a:pt x="38214" y="2300782"/>
                  </a:lnTo>
                  <a:lnTo>
                    <a:pt x="37439" y="2302052"/>
                  </a:lnTo>
                  <a:lnTo>
                    <a:pt x="35953" y="2300033"/>
                  </a:lnTo>
                  <a:lnTo>
                    <a:pt x="36741" y="2305862"/>
                  </a:lnTo>
                  <a:lnTo>
                    <a:pt x="38036" y="2308402"/>
                  </a:lnTo>
                  <a:lnTo>
                    <a:pt x="38442" y="2305862"/>
                  </a:lnTo>
                  <a:lnTo>
                    <a:pt x="38747" y="2302052"/>
                  </a:lnTo>
                  <a:lnTo>
                    <a:pt x="38950" y="2299512"/>
                  </a:lnTo>
                  <a:close/>
                </a:path>
                <a:path w="1447800" h="3207385">
                  <a:moveTo>
                    <a:pt x="50863" y="2240178"/>
                  </a:moveTo>
                  <a:lnTo>
                    <a:pt x="50723" y="2239746"/>
                  </a:lnTo>
                  <a:lnTo>
                    <a:pt x="50609" y="2240381"/>
                  </a:lnTo>
                  <a:lnTo>
                    <a:pt x="50863" y="2240178"/>
                  </a:lnTo>
                  <a:close/>
                </a:path>
                <a:path w="1447800" h="3207385">
                  <a:moveTo>
                    <a:pt x="97624" y="2089315"/>
                  </a:moveTo>
                  <a:lnTo>
                    <a:pt x="95948" y="2088692"/>
                  </a:lnTo>
                  <a:lnTo>
                    <a:pt x="96647" y="2091232"/>
                  </a:lnTo>
                  <a:lnTo>
                    <a:pt x="97624" y="2089315"/>
                  </a:lnTo>
                  <a:close/>
                </a:path>
                <a:path w="1447800" h="3207385">
                  <a:moveTo>
                    <a:pt x="98615" y="2089696"/>
                  </a:moveTo>
                  <a:lnTo>
                    <a:pt x="98602" y="2087422"/>
                  </a:lnTo>
                  <a:lnTo>
                    <a:pt x="97624" y="2089315"/>
                  </a:lnTo>
                  <a:lnTo>
                    <a:pt x="98615" y="2089696"/>
                  </a:lnTo>
                  <a:close/>
                </a:path>
                <a:path w="1447800" h="3207385">
                  <a:moveTo>
                    <a:pt x="124891" y="2053399"/>
                  </a:moveTo>
                  <a:lnTo>
                    <a:pt x="124142" y="2054402"/>
                  </a:lnTo>
                  <a:lnTo>
                    <a:pt x="124536" y="2055025"/>
                  </a:lnTo>
                  <a:lnTo>
                    <a:pt x="124891" y="2053399"/>
                  </a:lnTo>
                  <a:close/>
                </a:path>
                <a:path w="1447800" h="3207385">
                  <a:moveTo>
                    <a:pt x="125501" y="2050592"/>
                  </a:moveTo>
                  <a:lnTo>
                    <a:pt x="124891" y="2053399"/>
                  </a:lnTo>
                  <a:lnTo>
                    <a:pt x="125095" y="2053132"/>
                  </a:lnTo>
                  <a:lnTo>
                    <a:pt x="125501" y="2050592"/>
                  </a:lnTo>
                  <a:close/>
                </a:path>
                <a:path w="1447800" h="3207385">
                  <a:moveTo>
                    <a:pt x="138150" y="2039213"/>
                  </a:moveTo>
                  <a:lnTo>
                    <a:pt x="137769" y="2039480"/>
                  </a:lnTo>
                  <a:lnTo>
                    <a:pt x="137515" y="2039835"/>
                  </a:lnTo>
                  <a:lnTo>
                    <a:pt x="137528" y="2040293"/>
                  </a:lnTo>
                  <a:lnTo>
                    <a:pt x="138150" y="2039213"/>
                  </a:lnTo>
                  <a:close/>
                </a:path>
                <a:path w="1447800" h="3207385">
                  <a:moveTo>
                    <a:pt x="145097" y="2031225"/>
                  </a:moveTo>
                  <a:lnTo>
                    <a:pt x="144411" y="2031758"/>
                  </a:lnTo>
                  <a:lnTo>
                    <a:pt x="144932" y="2032279"/>
                  </a:lnTo>
                  <a:lnTo>
                    <a:pt x="145097" y="2031225"/>
                  </a:lnTo>
                  <a:close/>
                </a:path>
                <a:path w="1447800" h="3207385">
                  <a:moveTo>
                    <a:pt x="228384" y="1965502"/>
                  </a:moveTo>
                  <a:lnTo>
                    <a:pt x="224599" y="1966772"/>
                  </a:lnTo>
                  <a:lnTo>
                    <a:pt x="227952" y="1966772"/>
                  </a:lnTo>
                  <a:lnTo>
                    <a:pt x="228384" y="1965502"/>
                  </a:lnTo>
                  <a:close/>
                </a:path>
                <a:path w="1447800" h="3207385">
                  <a:moveTo>
                    <a:pt x="233540" y="1988362"/>
                  </a:moveTo>
                  <a:lnTo>
                    <a:pt x="233197" y="1987931"/>
                  </a:lnTo>
                  <a:lnTo>
                    <a:pt x="231787" y="1988362"/>
                  </a:lnTo>
                  <a:lnTo>
                    <a:pt x="233540" y="1988362"/>
                  </a:lnTo>
                  <a:close/>
                </a:path>
                <a:path w="1447800" h="3207385">
                  <a:moveTo>
                    <a:pt x="281686" y="1955253"/>
                  </a:moveTo>
                  <a:lnTo>
                    <a:pt x="281279" y="1955215"/>
                  </a:lnTo>
                  <a:lnTo>
                    <a:pt x="280911" y="1955190"/>
                  </a:lnTo>
                  <a:lnTo>
                    <a:pt x="280581" y="1955190"/>
                  </a:lnTo>
                  <a:lnTo>
                    <a:pt x="280631" y="1956257"/>
                  </a:lnTo>
                  <a:lnTo>
                    <a:pt x="281279" y="1955787"/>
                  </a:lnTo>
                  <a:lnTo>
                    <a:pt x="281432" y="1955609"/>
                  </a:lnTo>
                  <a:lnTo>
                    <a:pt x="281457" y="1955431"/>
                  </a:lnTo>
                  <a:lnTo>
                    <a:pt x="281686" y="1955253"/>
                  </a:lnTo>
                  <a:close/>
                </a:path>
                <a:path w="1447800" h="3207385">
                  <a:moveTo>
                    <a:pt x="283019" y="1933587"/>
                  </a:moveTo>
                  <a:lnTo>
                    <a:pt x="282206" y="1932825"/>
                  </a:lnTo>
                  <a:lnTo>
                    <a:pt x="282054" y="1933752"/>
                  </a:lnTo>
                  <a:lnTo>
                    <a:pt x="283019" y="1933587"/>
                  </a:lnTo>
                  <a:close/>
                </a:path>
                <a:path w="1447800" h="3207385">
                  <a:moveTo>
                    <a:pt x="310248" y="1937562"/>
                  </a:moveTo>
                  <a:lnTo>
                    <a:pt x="309486" y="1937562"/>
                  </a:lnTo>
                  <a:lnTo>
                    <a:pt x="309397" y="1938832"/>
                  </a:lnTo>
                  <a:lnTo>
                    <a:pt x="310248" y="1937562"/>
                  </a:lnTo>
                  <a:close/>
                </a:path>
                <a:path w="1447800" h="3207385">
                  <a:moveTo>
                    <a:pt x="311327" y="1936292"/>
                  </a:moveTo>
                  <a:lnTo>
                    <a:pt x="311200" y="1936140"/>
                  </a:lnTo>
                  <a:lnTo>
                    <a:pt x="310248" y="1937562"/>
                  </a:lnTo>
                  <a:lnTo>
                    <a:pt x="310667" y="1937562"/>
                  </a:lnTo>
                  <a:lnTo>
                    <a:pt x="311327" y="1936292"/>
                  </a:lnTo>
                  <a:close/>
                </a:path>
                <a:path w="1447800" h="3207385">
                  <a:moveTo>
                    <a:pt x="323469" y="1909318"/>
                  </a:moveTo>
                  <a:lnTo>
                    <a:pt x="322135" y="1909622"/>
                  </a:lnTo>
                  <a:lnTo>
                    <a:pt x="323062" y="1909927"/>
                  </a:lnTo>
                  <a:lnTo>
                    <a:pt x="323227" y="1909622"/>
                  </a:lnTo>
                  <a:lnTo>
                    <a:pt x="323469" y="1909318"/>
                  </a:lnTo>
                  <a:close/>
                </a:path>
                <a:path w="1447800" h="3207385">
                  <a:moveTo>
                    <a:pt x="327279" y="1904758"/>
                  </a:moveTo>
                  <a:lnTo>
                    <a:pt x="327215" y="1904542"/>
                  </a:lnTo>
                  <a:lnTo>
                    <a:pt x="326986" y="1904542"/>
                  </a:lnTo>
                  <a:lnTo>
                    <a:pt x="327279" y="1904758"/>
                  </a:lnTo>
                  <a:close/>
                </a:path>
                <a:path w="1447800" h="3207385">
                  <a:moveTo>
                    <a:pt x="327748" y="1908352"/>
                  </a:moveTo>
                  <a:lnTo>
                    <a:pt x="327012" y="1907082"/>
                  </a:lnTo>
                  <a:lnTo>
                    <a:pt x="325653" y="1907082"/>
                  </a:lnTo>
                  <a:lnTo>
                    <a:pt x="325259" y="1907082"/>
                  </a:lnTo>
                  <a:lnTo>
                    <a:pt x="323469" y="1909318"/>
                  </a:lnTo>
                  <a:lnTo>
                    <a:pt x="327050" y="1908505"/>
                  </a:lnTo>
                  <a:lnTo>
                    <a:pt x="327139" y="1908352"/>
                  </a:lnTo>
                  <a:lnTo>
                    <a:pt x="327126" y="1908492"/>
                  </a:lnTo>
                  <a:lnTo>
                    <a:pt x="327748" y="1908352"/>
                  </a:lnTo>
                  <a:close/>
                </a:path>
                <a:path w="1447800" h="3207385">
                  <a:moveTo>
                    <a:pt x="328104" y="1905393"/>
                  </a:moveTo>
                  <a:lnTo>
                    <a:pt x="327279" y="1904758"/>
                  </a:lnTo>
                  <a:lnTo>
                    <a:pt x="327533" y="1905812"/>
                  </a:lnTo>
                  <a:lnTo>
                    <a:pt x="327990" y="1905812"/>
                  </a:lnTo>
                  <a:lnTo>
                    <a:pt x="328104" y="1905393"/>
                  </a:lnTo>
                  <a:close/>
                </a:path>
                <a:path w="1447800" h="3207385">
                  <a:moveTo>
                    <a:pt x="328930" y="1899526"/>
                  </a:moveTo>
                  <a:lnTo>
                    <a:pt x="324294" y="1902802"/>
                  </a:lnTo>
                  <a:lnTo>
                    <a:pt x="325323" y="1903107"/>
                  </a:lnTo>
                  <a:lnTo>
                    <a:pt x="326186" y="1903641"/>
                  </a:lnTo>
                  <a:lnTo>
                    <a:pt x="326961" y="1904212"/>
                  </a:lnTo>
                  <a:lnTo>
                    <a:pt x="325412" y="1902726"/>
                  </a:lnTo>
                  <a:lnTo>
                    <a:pt x="328930" y="1899526"/>
                  </a:lnTo>
                  <a:close/>
                </a:path>
                <a:path w="1447800" h="3207385">
                  <a:moveTo>
                    <a:pt x="349059" y="1884222"/>
                  </a:moveTo>
                  <a:lnTo>
                    <a:pt x="348640" y="1883968"/>
                  </a:lnTo>
                  <a:lnTo>
                    <a:pt x="348488" y="1884222"/>
                  </a:lnTo>
                  <a:lnTo>
                    <a:pt x="349059" y="1884222"/>
                  </a:lnTo>
                  <a:close/>
                </a:path>
                <a:path w="1447800" h="3207385">
                  <a:moveTo>
                    <a:pt x="350951" y="1880412"/>
                  </a:moveTo>
                  <a:lnTo>
                    <a:pt x="346925" y="1882952"/>
                  </a:lnTo>
                  <a:lnTo>
                    <a:pt x="348640" y="1883968"/>
                  </a:lnTo>
                  <a:lnTo>
                    <a:pt x="350951" y="1880412"/>
                  </a:lnTo>
                  <a:close/>
                </a:path>
                <a:path w="1447800" h="3207385">
                  <a:moveTo>
                    <a:pt x="379768" y="1866442"/>
                  </a:moveTo>
                  <a:lnTo>
                    <a:pt x="379222" y="1866442"/>
                  </a:lnTo>
                  <a:lnTo>
                    <a:pt x="379209" y="1866938"/>
                  </a:lnTo>
                  <a:lnTo>
                    <a:pt x="379768" y="1866442"/>
                  </a:lnTo>
                  <a:close/>
                </a:path>
                <a:path w="1447800" h="3207385">
                  <a:moveTo>
                    <a:pt x="391693" y="1881682"/>
                  </a:moveTo>
                  <a:lnTo>
                    <a:pt x="362407" y="1881682"/>
                  </a:lnTo>
                  <a:lnTo>
                    <a:pt x="358051" y="1881682"/>
                  </a:lnTo>
                  <a:lnTo>
                    <a:pt x="357873" y="1884222"/>
                  </a:lnTo>
                  <a:lnTo>
                    <a:pt x="352882" y="1884222"/>
                  </a:lnTo>
                  <a:lnTo>
                    <a:pt x="354266" y="1880412"/>
                  </a:lnTo>
                  <a:lnTo>
                    <a:pt x="351218" y="1884222"/>
                  </a:lnTo>
                  <a:lnTo>
                    <a:pt x="349059" y="1884222"/>
                  </a:lnTo>
                  <a:lnTo>
                    <a:pt x="351193" y="1885492"/>
                  </a:lnTo>
                  <a:lnTo>
                    <a:pt x="351574" y="1888032"/>
                  </a:lnTo>
                  <a:lnTo>
                    <a:pt x="347433" y="1891842"/>
                  </a:lnTo>
                  <a:lnTo>
                    <a:pt x="347789" y="1886762"/>
                  </a:lnTo>
                  <a:lnTo>
                    <a:pt x="345084" y="1885492"/>
                  </a:lnTo>
                  <a:lnTo>
                    <a:pt x="342684" y="1889302"/>
                  </a:lnTo>
                  <a:lnTo>
                    <a:pt x="342303" y="1893112"/>
                  </a:lnTo>
                  <a:lnTo>
                    <a:pt x="339979" y="1894382"/>
                  </a:lnTo>
                  <a:lnTo>
                    <a:pt x="338899" y="1894382"/>
                  </a:lnTo>
                  <a:lnTo>
                    <a:pt x="338963" y="1893112"/>
                  </a:lnTo>
                  <a:lnTo>
                    <a:pt x="337464" y="1898192"/>
                  </a:lnTo>
                  <a:lnTo>
                    <a:pt x="329590" y="1899462"/>
                  </a:lnTo>
                  <a:lnTo>
                    <a:pt x="328104" y="1905393"/>
                  </a:lnTo>
                  <a:lnTo>
                    <a:pt x="328637" y="1905812"/>
                  </a:lnTo>
                  <a:lnTo>
                    <a:pt x="329819" y="1907082"/>
                  </a:lnTo>
                  <a:lnTo>
                    <a:pt x="330454" y="1908352"/>
                  </a:lnTo>
                  <a:lnTo>
                    <a:pt x="328676" y="1909622"/>
                  </a:lnTo>
                  <a:lnTo>
                    <a:pt x="328409" y="1913432"/>
                  </a:lnTo>
                  <a:lnTo>
                    <a:pt x="326351" y="1910892"/>
                  </a:lnTo>
                  <a:lnTo>
                    <a:pt x="327507" y="1910892"/>
                  </a:lnTo>
                  <a:lnTo>
                    <a:pt x="327152" y="1909927"/>
                  </a:lnTo>
                  <a:lnTo>
                    <a:pt x="327126" y="1908492"/>
                  </a:lnTo>
                  <a:lnTo>
                    <a:pt x="325843" y="1910892"/>
                  </a:lnTo>
                  <a:lnTo>
                    <a:pt x="323062" y="1909927"/>
                  </a:lnTo>
                  <a:lnTo>
                    <a:pt x="322719" y="1910575"/>
                  </a:lnTo>
                  <a:lnTo>
                    <a:pt x="322719" y="1927402"/>
                  </a:lnTo>
                  <a:lnTo>
                    <a:pt x="318795" y="1930996"/>
                  </a:lnTo>
                  <a:lnTo>
                    <a:pt x="317601" y="1928672"/>
                  </a:lnTo>
                  <a:lnTo>
                    <a:pt x="322719" y="1927402"/>
                  </a:lnTo>
                  <a:lnTo>
                    <a:pt x="322719" y="1910575"/>
                  </a:lnTo>
                  <a:lnTo>
                    <a:pt x="322541" y="1910892"/>
                  </a:lnTo>
                  <a:lnTo>
                    <a:pt x="322440" y="1911083"/>
                  </a:lnTo>
                  <a:lnTo>
                    <a:pt x="320484" y="1914702"/>
                  </a:lnTo>
                  <a:lnTo>
                    <a:pt x="317080" y="1915972"/>
                  </a:lnTo>
                  <a:lnTo>
                    <a:pt x="314553" y="1913432"/>
                  </a:lnTo>
                  <a:lnTo>
                    <a:pt x="322440" y="1911083"/>
                  </a:lnTo>
                  <a:lnTo>
                    <a:pt x="322440" y="1910892"/>
                  </a:lnTo>
                  <a:lnTo>
                    <a:pt x="317588" y="1910892"/>
                  </a:lnTo>
                  <a:lnTo>
                    <a:pt x="322745" y="1908352"/>
                  </a:lnTo>
                  <a:lnTo>
                    <a:pt x="316318" y="1905812"/>
                  </a:lnTo>
                  <a:lnTo>
                    <a:pt x="325297" y="1907032"/>
                  </a:lnTo>
                  <a:lnTo>
                    <a:pt x="325526" y="1907032"/>
                  </a:lnTo>
                  <a:lnTo>
                    <a:pt x="326986" y="1907032"/>
                  </a:lnTo>
                  <a:lnTo>
                    <a:pt x="326275" y="1905812"/>
                  </a:lnTo>
                  <a:lnTo>
                    <a:pt x="325361" y="1906955"/>
                  </a:lnTo>
                  <a:lnTo>
                    <a:pt x="322465" y="1905812"/>
                  </a:lnTo>
                  <a:lnTo>
                    <a:pt x="319278" y="1904542"/>
                  </a:lnTo>
                  <a:lnTo>
                    <a:pt x="312902" y="1907082"/>
                  </a:lnTo>
                  <a:lnTo>
                    <a:pt x="313753" y="1909622"/>
                  </a:lnTo>
                  <a:lnTo>
                    <a:pt x="307390" y="1912162"/>
                  </a:lnTo>
                  <a:lnTo>
                    <a:pt x="307149" y="1914702"/>
                  </a:lnTo>
                  <a:lnTo>
                    <a:pt x="309410" y="1914702"/>
                  </a:lnTo>
                  <a:lnTo>
                    <a:pt x="309168" y="1917242"/>
                  </a:lnTo>
                  <a:lnTo>
                    <a:pt x="304673" y="1921052"/>
                  </a:lnTo>
                  <a:lnTo>
                    <a:pt x="300685" y="1919782"/>
                  </a:lnTo>
                  <a:lnTo>
                    <a:pt x="297230" y="1918512"/>
                  </a:lnTo>
                  <a:lnTo>
                    <a:pt x="294322" y="1922322"/>
                  </a:lnTo>
                  <a:lnTo>
                    <a:pt x="294030" y="1924862"/>
                  </a:lnTo>
                  <a:lnTo>
                    <a:pt x="295859" y="1928672"/>
                  </a:lnTo>
                  <a:lnTo>
                    <a:pt x="290233" y="1929942"/>
                  </a:lnTo>
                  <a:lnTo>
                    <a:pt x="289534" y="1926132"/>
                  </a:lnTo>
                  <a:lnTo>
                    <a:pt x="283667" y="1928672"/>
                  </a:lnTo>
                  <a:lnTo>
                    <a:pt x="285597" y="1929942"/>
                  </a:lnTo>
                  <a:lnTo>
                    <a:pt x="279107" y="1929942"/>
                  </a:lnTo>
                  <a:lnTo>
                    <a:pt x="282206" y="1932825"/>
                  </a:lnTo>
                  <a:lnTo>
                    <a:pt x="282257" y="1932482"/>
                  </a:lnTo>
                  <a:lnTo>
                    <a:pt x="285686" y="1929993"/>
                  </a:lnTo>
                  <a:lnTo>
                    <a:pt x="289445" y="1932482"/>
                  </a:lnTo>
                  <a:lnTo>
                    <a:pt x="283019" y="1933587"/>
                  </a:lnTo>
                  <a:lnTo>
                    <a:pt x="283184" y="1933752"/>
                  </a:lnTo>
                  <a:lnTo>
                    <a:pt x="280250" y="1936292"/>
                  </a:lnTo>
                  <a:lnTo>
                    <a:pt x="277698" y="1933752"/>
                  </a:lnTo>
                  <a:lnTo>
                    <a:pt x="271970" y="1937562"/>
                  </a:lnTo>
                  <a:lnTo>
                    <a:pt x="266788" y="1943912"/>
                  </a:lnTo>
                  <a:lnTo>
                    <a:pt x="266750" y="1966772"/>
                  </a:lnTo>
                  <a:lnTo>
                    <a:pt x="262026" y="1969312"/>
                  </a:lnTo>
                  <a:lnTo>
                    <a:pt x="259549" y="1970951"/>
                  </a:lnTo>
                  <a:lnTo>
                    <a:pt x="259549" y="1970582"/>
                  </a:lnTo>
                  <a:lnTo>
                    <a:pt x="259448" y="1965502"/>
                  </a:lnTo>
                  <a:lnTo>
                    <a:pt x="265722" y="1965502"/>
                  </a:lnTo>
                  <a:lnTo>
                    <a:pt x="266255" y="1966772"/>
                  </a:lnTo>
                  <a:lnTo>
                    <a:pt x="266750" y="1966772"/>
                  </a:lnTo>
                  <a:lnTo>
                    <a:pt x="266750" y="1943950"/>
                  </a:lnTo>
                  <a:lnTo>
                    <a:pt x="262890" y="1947075"/>
                  </a:lnTo>
                  <a:lnTo>
                    <a:pt x="262890" y="1948992"/>
                  </a:lnTo>
                  <a:lnTo>
                    <a:pt x="261048" y="1950262"/>
                  </a:lnTo>
                  <a:lnTo>
                    <a:pt x="262890" y="1948992"/>
                  </a:lnTo>
                  <a:lnTo>
                    <a:pt x="262890" y="1947075"/>
                  </a:lnTo>
                  <a:lnTo>
                    <a:pt x="260515" y="1948992"/>
                  </a:lnTo>
                  <a:lnTo>
                    <a:pt x="260299" y="1947722"/>
                  </a:lnTo>
                  <a:lnTo>
                    <a:pt x="260819" y="1946452"/>
                  </a:lnTo>
                  <a:lnTo>
                    <a:pt x="258673" y="1946452"/>
                  </a:lnTo>
                  <a:lnTo>
                    <a:pt x="257746" y="1947227"/>
                  </a:lnTo>
                  <a:lnTo>
                    <a:pt x="257746" y="1955342"/>
                  </a:lnTo>
                  <a:lnTo>
                    <a:pt x="256921" y="1955342"/>
                  </a:lnTo>
                  <a:lnTo>
                    <a:pt x="256971" y="1954072"/>
                  </a:lnTo>
                  <a:lnTo>
                    <a:pt x="254762" y="1955342"/>
                  </a:lnTo>
                  <a:lnTo>
                    <a:pt x="253098" y="1955342"/>
                  </a:lnTo>
                  <a:lnTo>
                    <a:pt x="254127" y="1954072"/>
                  </a:lnTo>
                  <a:lnTo>
                    <a:pt x="255358" y="1954072"/>
                  </a:lnTo>
                  <a:lnTo>
                    <a:pt x="256628" y="1952802"/>
                  </a:lnTo>
                  <a:lnTo>
                    <a:pt x="257467" y="1954072"/>
                  </a:lnTo>
                  <a:lnTo>
                    <a:pt x="257746" y="1955342"/>
                  </a:lnTo>
                  <a:lnTo>
                    <a:pt x="257746" y="1947227"/>
                  </a:lnTo>
                  <a:lnTo>
                    <a:pt x="252577" y="1951532"/>
                  </a:lnTo>
                  <a:lnTo>
                    <a:pt x="245706" y="1955342"/>
                  </a:lnTo>
                  <a:lnTo>
                    <a:pt x="238493" y="1959152"/>
                  </a:lnTo>
                  <a:lnTo>
                    <a:pt x="231394" y="1961692"/>
                  </a:lnTo>
                  <a:lnTo>
                    <a:pt x="230073" y="1966772"/>
                  </a:lnTo>
                  <a:lnTo>
                    <a:pt x="229336" y="1966772"/>
                  </a:lnTo>
                  <a:lnTo>
                    <a:pt x="228536" y="1969312"/>
                  </a:lnTo>
                  <a:lnTo>
                    <a:pt x="226872" y="1970582"/>
                  </a:lnTo>
                  <a:lnTo>
                    <a:pt x="225171" y="1969312"/>
                  </a:lnTo>
                  <a:lnTo>
                    <a:pt x="225767" y="1968042"/>
                  </a:lnTo>
                  <a:lnTo>
                    <a:pt x="222046" y="1971852"/>
                  </a:lnTo>
                  <a:lnTo>
                    <a:pt x="217208" y="1978202"/>
                  </a:lnTo>
                  <a:lnTo>
                    <a:pt x="211683" y="1982012"/>
                  </a:lnTo>
                  <a:lnTo>
                    <a:pt x="205905" y="1984552"/>
                  </a:lnTo>
                  <a:lnTo>
                    <a:pt x="206476" y="1983282"/>
                  </a:lnTo>
                  <a:lnTo>
                    <a:pt x="201282" y="1985822"/>
                  </a:lnTo>
                  <a:lnTo>
                    <a:pt x="205206" y="1992172"/>
                  </a:lnTo>
                  <a:lnTo>
                    <a:pt x="199923" y="1992172"/>
                  </a:lnTo>
                  <a:lnTo>
                    <a:pt x="192506" y="1997252"/>
                  </a:lnTo>
                  <a:lnTo>
                    <a:pt x="178320" y="2007412"/>
                  </a:lnTo>
                  <a:lnTo>
                    <a:pt x="171132" y="2009952"/>
                  </a:lnTo>
                  <a:lnTo>
                    <a:pt x="172669" y="2015032"/>
                  </a:lnTo>
                  <a:lnTo>
                    <a:pt x="160782" y="2016302"/>
                  </a:lnTo>
                  <a:lnTo>
                    <a:pt x="164249" y="2021382"/>
                  </a:lnTo>
                  <a:lnTo>
                    <a:pt x="157073" y="2023922"/>
                  </a:lnTo>
                  <a:lnTo>
                    <a:pt x="157683" y="2021382"/>
                  </a:lnTo>
                  <a:lnTo>
                    <a:pt x="149250" y="2026462"/>
                  </a:lnTo>
                  <a:lnTo>
                    <a:pt x="147167" y="2029002"/>
                  </a:lnTo>
                  <a:lnTo>
                    <a:pt x="149072" y="2032812"/>
                  </a:lnTo>
                  <a:lnTo>
                    <a:pt x="147205" y="2035352"/>
                  </a:lnTo>
                  <a:lnTo>
                    <a:pt x="144932" y="2032812"/>
                  </a:lnTo>
                  <a:lnTo>
                    <a:pt x="144119" y="2037892"/>
                  </a:lnTo>
                  <a:lnTo>
                    <a:pt x="139763" y="2036622"/>
                  </a:lnTo>
                  <a:lnTo>
                    <a:pt x="138150" y="2040432"/>
                  </a:lnTo>
                  <a:lnTo>
                    <a:pt x="139153" y="2039162"/>
                  </a:lnTo>
                  <a:lnTo>
                    <a:pt x="141020" y="2039162"/>
                  </a:lnTo>
                  <a:lnTo>
                    <a:pt x="141541" y="2040432"/>
                  </a:lnTo>
                  <a:lnTo>
                    <a:pt x="139103" y="2044242"/>
                  </a:lnTo>
                  <a:lnTo>
                    <a:pt x="131775" y="2046782"/>
                  </a:lnTo>
                  <a:lnTo>
                    <a:pt x="130556" y="2045512"/>
                  </a:lnTo>
                  <a:lnTo>
                    <a:pt x="124929" y="2055672"/>
                  </a:lnTo>
                  <a:lnTo>
                    <a:pt x="124536" y="2055025"/>
                  </a:lnTo>
                  <a:lnTo>
                    <a:pt x="123837" y="2058212"/>
                  </a:lnTo>
                  <a:lnTo>
                    <a:pt x="122262" y="2049322"/>
                  </a:lnTo>
                  <a:lnTo>
                    <a:pt x="120738" y="2055672"/>
                  </a:lnTo>
                  <a:lnTo>
                    <a:pt x="121780" y="2055672"/>
                  </a:lnTo>
                  <a:lnTo>
                    <a:pt x="121894" y="2056942"/>
                  </a:lnTo>
                  <a:lnTo>
                    <a:pt x="122288" y="2058212"/>
                  </a:lnTo>
                  <a:lnTo>
                    <a:pt x="119075" y="2058212"/>
                  </a:lnTo>
                  <a:lnTo>
                    <a:pt x="114579" y="2063292"/>
                  </a:lnTo>
                  <a:lnTo>
                    <a:pt x="112420" y="2067102"/>
                  </a:lnTo>
                  <a:lnTo>
                    <a:pt x="111290" y="2064562"/>
                  </a:lnTo>
                  <a:lnTo>
                    <a:pt x="107188" y="2069642"/>
                  </a:lnTo>
                  <a:lnTo>
                    <a:pt x="103289" y="2074722"/>
                  </a:lnTo>
                  <a:lnTo>
                    <a:pt x="99364" y="2081072"/>
                  </a:lnTo>
                  <a:lnTo>
                    <a:pt x="95173" y="2086152"/>
                  </a:lnTo>
                  <a:lnTo>
                    <a:pt x="98094" y="2084882"/>
                  </a:lnTo>
                  <a:lnTo>
                    <a:pt x="100660" y="2087422"/>
                  </a:lnTo>
                  <a:lnTo>
                    <a:pt x="99314" y="2089962"/>
                  </a:lnTo>
                  <a:lnTo>
                    <a:pt x="98615" y="2089696"/>
                  </a:lnTo>
                  <a:lnTo>
                    <a:pt x="98628" y="2091232"/>
                  </a:lnTo>
                  <a:lnTo>
                    <a:pt x="96367" y="2093772"/>
                  </a:lnTo>
                  <a:lnTo>
                    <a:pt x="95275" y="2092502"/>
                  </a:lnTo>
                  <a:lnTo>
                    <a:pt x="94183" y="2091232"/>
                  </a:lnTo>
                  <a:lnTo>
                    <a:pt x="94424" y="2088692"/>
                  </a:lnTo>
                  <a:lnTo>
                    <a:pt x="92976" y="2092502"/>
                  </a:lnTo>
                  <a:lnTo>
                    <a:pt x="92011" y="2092502"/>
                  </a:lnTo>
                  <a:lnTo>
                    <a:pt x="92138" y="2091232"/>
                  </a:lnTo>
                  <a:lnTo>
                    <a:pt x="91224" y="2091232"/>
                  </a:lnTo>
                  <a:lnTo>
                    <a:pt x="91973" y="2093772"/>
                  </a:lnTo>
                  <a:lnTo>
                    <a:pt x="84239" y="2095042"/>
                  </a:lnTo>
                  <a:lnTo>
                    <a:pt x="85839" y="2098852"/>
                  </a:lnTo>
                  <a:lnTo>
                    <a:pt x="84861" y="2098852"/>
                  </a:lnTo>
                  <a:lnTo>
                    <a:pt x="79514" y="2106472"/>
                  </a:lnTo>
                  <a:lnTo>
                    <a:pt x="77965" y="2110282"/>
                  </a:lnTo>
                  <a:lnTo>
                    <a:pt x="74358" y="2116632"/>
                  </a:lnTo>
                  <a:lnTo>
                    <a:pt x="76822" y="2119172"/>
                  </a:lnTo>
                  <a:lnTo>
                    <a:pt x="74739" y="2120442"/>
                  </a:lnTo>
                  <a:lnTo>
                    <a:pt x="75666" y="2124252"/>
                  </a:lnTo>
                  <a:lnTo>
                    <a:pt x="71932" y="2128062"/>
                  </a:lnTo>
                  <a:lnTo>
                    <a:pt x="67106" y="2133142"/>
                  </a:lnTo>
                  <a:lnTo>
                    <a:pt x="64236" y="2139492"/>
                  </a:lnTo>
                  <a:lnTo>
                    <a:pt x="63373" y="2143302"/>
                  </a:lnTo>
                  <a:lnTo>
                    <a:pt x="65824" y="2140762"/>
                  </a:lnTo>
                  <a:lnTo>
                    <a:pt x="66421" y="2144572"/>
                  </a:lnTo>
                  <a:lnTo>
                    <a:pt x="63868" y="2143302"/>
                  </a:lnTo>
                  <a:lnTo>
                    <a:pt x="61036" y="2149652"/>
                  </a:lnTo>
                  <a:lnTo>
                    <a:pt x="60883" y="2145842"/>
                  </a:lnTo>
                  <a:lnTo>
                    <a:pt x="57861" y="2152192"/>
                  </a:lnTo>
                  <a:lnTo>
                    <a:pt x="57073" y="2154732"/>
                  </a:lnTo>
                  <a:lnTo>
                    <a:pt x="54876" y="2164892"/>
                  </a:lnTo>
                  <a:lnTo>
                    <a:pt x="56349" y="2164892"/>
                  </a:lnTo>
                  <a:lnTo>
                    <a:pt x="57302" y="2163622"/>
                  </a:lnTo>
                  <a:lnTo>
                    <a:pt x="57873" y="2164892"/>
                  </a:lnTo>
                  <a:lnTo>
                    <a:pt x="57492" y="2166162"/>
                  </a:lnTo>
                  <a:lnTo>
                    <a:pt x="55257" y="2167432"/>
                  </a:lnTo>
                  <a:lnTo>
                    <a:pt x="54140" y="2167432"/>
                  </a:lnTo>
                  <a:lnTo>
                    <a:pt x="54063" y="2166162"/>
                  </a:lnTo>
                  <a:lnTo>
                    <a:pt x="54025" y="2167432"/>
                  </a:lnTo>
                  <a:lnTo>
                    <a:pt x="53848" y="2172512"/>
                  </a:lnTo>
                  <a:lnTo>
                    <a:pt x="49593" y="2177592"/>
                  </a:lnTo>
                  <a:lnTo>
                    <a:pt x="45694" y="2182672"/>
                  </a:lnTo>
                  <a:lnTo>
                    <a:pt x="41998" y="2189022"/>
                  </a:lnTo>
                  <a:lnTo>
                    <a:pt x="38544" y="2194102"/>
                  </a:lnTo>
                  <a:lnTo>
                    <a:pt x="39598" y="2198636"/>
                  </a:lnTo>
                  <a:lnTo>
                    <a:pt x="39624" y="2197912"/>
                  </a:lnTo>
                  <a:lnTo>
                    <a:pt x="39725" y="2199182"/>
                  </a:lnTo>
                  <a:lnTo>
                    <a:pt x="39598" y="2198636"/>
                  </a:lnTo>
                  <a:lnTo>
                    <a:pt x="39471" y="2201722"/>
                  </a:lnTo>
                  <a:lnTo>
                    <a:pt x="39624" y="2205532"/>
                  </a:lnTo>
                  <a:lnTo>
                    <a:pt x="39624" y="2208072"/>
                  </a:lnTo>
                  <a:lnTo>
                    <a:pt x="37934" y="2211882"/>
                  </a:lnTo>
                  <a:lnTo>
                    <a:pt x="38430" y="2205532"/>
                  </a:lnTo>
                  <a:lnTo>
                    <a:pt x="35941" y="2208072"/>
                  </a:lnTo>
                  <a:lnTo>
                    <a:pt x="35699" y="2214422"/>
                  </a:lnTo>
                  <a:lnTo>
                    <a:pt x="33972" y="2220772"/>
                  </a:lnTo>
                  <a:lnTo>
                    <a:pt x="32156" y="2225852"/>
                  </a:lnTo>
                  <a:lnTo>
                    <a:pt x="31673" y="2232202"/>
                  </a:lnTo>
                  <a:lnTo>
                    <a:pt x="26847" y="2237282"/>
                  </a:lnTo>
                  <a:lnTo>
                    <a:pt x="24942" y="2246172"/>
                  </a:lnTo>
                  <a:lnTo>
                    <a:pt x="23571" y="2253792"/>
                  </a:lnTo>
                  <a:lnTo>
                    <a:pt x="20332" y="2261412"/>
                  </a:lnTo>
                  <a:lnTo>
                    <a:pt x="22263" y="2261412"/>
                  </a:lnTo>
                  <a:lnTo>
                    <a:pt x="23634" y="2263952"/>
                  </a:lnTo>
                  <a:lnTo>
                    <a:pt x="22072" y="2263952"/>
                  </a:lnTo>
                  <a:lnTo>
                    <a:pt x="22821" y="2265222"/>
                  </a:lnTo>
                  <a:lnTo>
                    <a:pt x="20675" y="2279192"/>
                  </a:lnTo>
                  <a:lnTo>
                    <a:pt x="17119" y="2293162"/>
                  </a:lnTo>
                  <a:lnTo>
                    <a:pt x="13093" y="2308402"/>
                  </a:lnTo>
                  <a:lnTo>
                    <a:pt x="9537" y="2322372"/>
                  </a:lnTo>
                  <a:lnTo>
                    <a:pt x="8229" y="2328722"/>
                  </a:lnTo>
                  <a:lnTo>
                    <a:pt x="18643" y="2327452"/>
                  </a:lnTo>
                  <a:lnTo>
                    <a:pt x="13208" y="2335072"/>
                  </a:lnTo>
                  <a:lnTo>
                    <a:pt x="10058" y="2332532"/>
                  </a:lnTo>
                  <a:lnTo>
                    <a:pt x="10490" y="2340152"/>
                  </a:lnTo>
                  <a:lnTo>
                    <a:pt x="10579" y="2345398"/>
                  </a:lnTo>
                  <a:lnTo>
                    <a:pt x="9817" y="2354122"/>
                  </a:lnTo>
                  <a:lnTo>
                    <a:pt x="8890" y="2365552"/>
                  </a:lnTo>
                  <a:lnTo>
                    <a:pt x="9461" y="2375712"/>
                  </a:lnTo>
                  <a:lnTo>
                    <a:pt x="8724" y="2374442"/>
                  </a:lnTo>
                  <a:lnTo>
                    <a:pt x="7696" y="2374442"/>
                  </a:lnTo>
                  <a:lnTo>
                    <a:pt x="7810" y="2373172"/>
                  </a:lnTo>
                  <a:lnTo>
                    <a:pt x="5080" y="2375712"/>
                  </a:lnTo>
                  <a:lnTo>
                    <a:pt x="6896" y="2384602"/>
                  </a:lnTo>
                  <a:lnTo>
                    <a:pt x="7048" y="2384602"/>
                  </a:lnTo>
                  <a:lnTo>
                    <a:pt x="8940" y="2384602"/>
                  </a:lnTo>
                  <a:lnTo>
                    <a:pt x="8547" y="2387142"/>
                  </a:lnTo>
                  <a:lnTo>
                    <a:pt x="7048" y="2384602"/>
                  </a:lnTo>
                  <a:lnTo>
                    <a:pt x="5905" y="2385872"/>
                  </a:lnTo>
                  <a:lnTo>
                    <a:pt x="4229" y="2389682"/>
                  </a:lnTo>
                  <a:lnTo>
                    <a:pt x="8559" y="2393492"/>
                  </a:lnTo>
                  <a:lnTo>
                    <a:pt x="5994" y="2395651"/>
                  </a:lnTo>
                  <a:lnTo>
                    <a:pt x="6146" y="2396032"/>
                  </a:lnTo>
                  <a:lnTo>
                    <a:pt x="4178" y="2402382"/>
                  </a:lnTo>
                  <a:lnTo>
                    <a:pt x="7188" y="2401112"/>
                  </a:lnTo>
                  <a:lnTo>
                    <a:pt x="5486" y="2406192"/>
                  </a:lnTo>
                  <a:lnTo>
                    <a:pt x="7823" y="2411272"/>
                  </a:lnTo>
                  <a:lnTo>
                    <a:pt x="5867" y="2415082"/>
                  </a:lnTo>
                  <a:lnTo>
                    <a:pt x="8940" y="2417622"/>
                  </a:lnTo>
                  <a:lnTo>
                    <a:pt x="3797" y="2423972"/>
                  </a:lnTo>
                  <a:lnTo>
                    <a:pt x="23736" y="2423972"/>
                  </a:lnTo>
                  <a:lnTo>
                    <a:pt x="23939" y="2421432"/>
                  </a:lnTo>
                  <a:lnTo>
                    <a:pt x="24295" y="2413812"/>
                  </a:lnTo>
                  <a:lnTo>
                    <a:pt x="26835" y="2408732"/>
                  </a:lnTo>
                  <a:lnTo>
                    <a:pt x="26454" y="2404922"/>
                  </a:lnTo>
                  <a:lnTo>
                    <a:pt x="26276" y="2401112"/>
                  </a:lnTo>
                  <a:lnTo>
                    <a:pt x="26289" y="2394762"/>
                  </a:lnTo>
                  <a:lnTo>
                    <a:pt x="27305" y="2394762"/>
                  </a:lnTo>
                  <a:lnTo>
                    <a:pt x="27038" y="2396032"/>
                  </a:lnTo>
                  <a:lnTo>
                    <a:pt x="27508" y="2394762"/>
                  </a:lnTo>
                  <a:lnTo>
                    <a:pt x="28917" y="2390952"/>
                  </a:lnTo>
                  <a:lnTo>
                    <a:pt x="29387" y="2389682"/>
                  </a:lnTo>
                  <a:lnTo>
                    <a:pt x="21386" y="2390952"/>
                  </a:lnTo>
                  <a:lnTo>
                    <a:pt x="22961" y="2387142"/>
                  </a:lnTo>
                  <a:lnTo>
                    <a:pt x="24003" y="2384602"/>
                  </a:lnTo>
                  <a:lnTo>
                    <a:pt x="27584" y="2382062"/>
                  </a:lnTo>
                  <a:lnTo>
                    <a:pt x="25552" y="2388412"/>
                  </a:lnTo>
                  <a:lnTo>
                    <a:pt x="26962" y="2387142"/>
                  </a:lnTo>
                  <a:lnTo>
                    <a:pt x="33820" y="2385872"/>
                  </a:lnTo>
                  <a:lnTo>
                    <a:pt x="30213" y="2382062"/>
                  </a:lnTo>
                  <a:lnTo>
                    <a:pt x="26606" y="2378252"/>
                  </a:lnTo>
                  <a:lnTo>
                    <a:pt x="29489" y="2375712"/>
                  </a:lnTo>
                  <a:lnTo>
                    <a:pt x="30937" y="2374442"/>
                  </a:lnTo>
                  <a:lnTo>
                    <a:pt x="31242" y="2375712"/>
                  </a:lnTo>
                  <a:lnTo>
                    <a:pt x="32105" y="2374442"/>
                  </a:lnTo>
                  <a:lnTo>
                    <a:pt x="33832" y="2371902"/>
                  </a:lnTo>
                  <a:lnTo>
                    <a:pt x="29375" y="2366822"/>
                  </a:lnTo>
                  <a:lnTo>
                    <a:pt x="30327" y="2361742"/>
                  </a:lnTo>
                  <a:lnTo>
                    <a:pt x="31356" y="2361742"/>
                  </a:lnTo>
                  <a:lnTo>
                    <a:pt x="28181" y="2356662"/>
                  </a:lnTo>
                  <a:lnTo>
                    <a:pt x="27520" y="2346502"/>
                  </a:lnTo>
                  <a:lnTo>
                    <a:pt x="27508" y="2346147"/>
                  </a:lnTo>
                  <a:lnTo>
                    <a:pt x="26911" y="2346502"/>
                  </a:lnTo>
                  <a:lnTo>
                    <a:pt x="26631" y="2341422"/>
                  </a:lnTo>
                  <a:lnTo>
                    <a:pt x="28244" y="2340152"/>
                  </a:lnTo>
                  <a:lnTo>
                    <a:pt x="29845" y="2336342"/>
                  </a:lnTo>
                  <a:lnTo>
                    <a:pt x="32778" y="2336342"/>
                  </a:lnTo>
                  <a:lnTo>
                    <a:pt x="32473" y="2341422"/>
                  </a:lnTo>
                  <a:lnTo>
                    <a:pt x="36385" y="2338882"/>
                  </a:lnTo>
                  <a:lnTo>
                    <a:pt x="34099" y="2336342"/>
                  </a:lnTo>
                  <a:lnTo>
                    <a:pt x="32943" y="2335072"/>
                  </a:lnTo>
                  <a:lnTo>
                    <a:pt x="33883" y="2332532"/>
                  </a:lnTo>
                  <a:lnTo>
                    <a:pt x="35471" y="2333802"/>
                  </a:lnTo>
                  <a:lnTo>
                    <a:pt x="35509" y="2332532"/>
                  </a:lnTo>
                  <a:lnTo>
                    <a:pt x="35699" y="2327452"/>
                  </a:lnTo>
                  <a:lnTo>
                    <a:pt x="35737" y="2326182"/>
                  </a:lnTo>
                  <a:lnTo>
                    <a:pt x="31673" y="2326182"/>
                  </a:lnTo>
                  <a:lnTo>
                    <a:pt x="32639" y="2319832"/>
                  </a:lnTo>
                  <a:lnTo>
                    <a:pt x="32829" y="2318562"/>
                  </a:lnTo>
                  <a:lnTo>
                    <a:pt x="31521" y="2319832"/>
                  </a:lnTo>
                  <a:lnTo>
                    <a:pt x="27978" y="2314752"/>
                  </a:lnTo>
                  <a:lnTo>
                    <a:pt x="34239" y="2316022"/>
                  </a:lnTo>
                  <a:lnTo>
                    <a:pt x="33426" y="2314752"/>
                  </a:lnTo>
                  <a:lnTo>
                    <a:pt x="31788" y="2312212"/>
                  </a:lnTo>
                  <a:lnTo>
                    <a:pt x="36042" y="2310942"/>
                  </a:lnTo>
                  <a:lnTo>
                    <a:pt x="35445" y="2308402"/>
                  </a:lnTo>
                  <a:lnTo>
                    <a:pt x="33324" y="2300782"/>
                  </a:lnTo>
                  <a:lnTo>
                    <a:pt x="33337" y="2295702"/>
                  </a:lnTo>
                  <a:lnTo>
                    <a:pt x="34493" y="2297430"/>
                  </a:lnTo>
                  <a:lnTo>
                    <a:pt x="34213" y="2295702"/>
                  </a:lnTo>
                  <a:lnTo>
                    <a:pt x="33820" y="2293162"/>
                  </a:lnTo>
                  <a:lnTo>
                    <a:pt x="34721" y="2288082"/>
                  </a:lnTo>
                  <a:lnTo>
                    <a:pt x="38735" y="2286812"/>
                  </a:lnTo>
                  <a:lnTo>
                    <a:pt x="40589" y="2281732"/>
                  </a:lnTo>
                  <a:lnTo>
                    <a:pt x="42316" y="2276652"/>
                  </a:lnTo>
                  <a:lnTo>
                    <a:pt x="45910" y="2272842"/>
                  </a:lnTo>
                  <a:lnTo>
                    <a:pt x="46177" y="2265222"/>
                  </a:lnTo>
                  <a:lnTo>
                    <a:pt x="48133" y="2258872"/>
                  </a:lnTo>
                  <a:lnTo>
                    <a:pt x="50698" y="2251252"/>
                  </a:lnTo>
                  <a:lnTo>
                    <a:pt x="52057" y="2246172"/>
                  </a:lnTo>
                  <a:lnTo>
                    <a:pt x="52730" y="2243632"/>
                  </a:lnTo>
                  <a:lnTo>
                    <a:pt x="45770" y="2246172"/>
                  </a:lnTo>
                  <a:lnTo>
                    <a:pt x="53327" y="2241092"/>
                  </a:lnTo>
                  <a:lnTo>
                    <a:pt x="51765" y="2240788"/>
                  </a:lnTo>
                  <a:lnTo>
                    <a:pt x="54051" y="2237613"/>
                  </a:lnTo>
                  <a:lnTo>
                    <a:pt x="50863" y="2240178"/>
                  </a:lnTo>
                  <a:lnTo>
                    <a:pt x="51015" y="2240635"/>
                  </a:lnTo>
                  <a:lnTo>
                    <a:pt x="46964" y="2239822"/>
                  </a:lnTo>
                  <a:lnTo>
                    <a:pt x="47218" y="2237282"/>
                  </a:lnTo>
                  <a:lnTo>
                    <a:pt x="47548" y="2236012"/>
                  </a:lnTo>
                  <a:lnTo>
                    <a:pt x="48018" y="2236012"/>
                  </a:lnTo>
                  <a:lnTo>
                    <a:pt x="48374" y="2235606"/>
                  </a:lnTo>
                  <a:lnTo>
                    <a:pt x="49276" y="2235466"/>
                  </a:lnTo>
                  <a:lnTo>
                    <a:pt x="50723" y="2239746"/>
                  </a:lnTo>
                  <a:lnTo>
                    <a:pt x="51460" y="2235466"/>
                  </a:lnTo>
                  <a:lnTo>
                    <a:pt x="52171" y="2231313"/>
                  </a:lnTo>
                  <a:lnTo>
                    <a:pt x="53632" y="2229662"/>
                  </a:lnTo>
                  <a:lnTo>
                    <a:pt x="55892" y="2228392"/>
                  </a:lnTo>
                  <a:lnTo>
                    <a:pt x="54406" y="2232202"/>
                  </a:lnTo>
                  <a:lnTo>
                    <a:pt x="55841" y="2232202"/>
                  </a:lnTo>
                  <a:lnTo>
                    <a:pt x="57238" y="2228392"/>
                  </a:lnTo>
                  <a:lnTo>
                    <a:pt x="57696" y="2227122"/>
                  </a:lnTo>
                  <a:lnTo>
                    <a:pt x="59055" y="2230932"/>
                  </a:lnTo>
                  <a:lnTo>
                    <a:pt x="61595" y="2228392"/>
                  </a:lnTo>
                  <a:lnTo>
                    <a:pt x="59169" y="2228392"/>
                  </a:lnTo>
                  <a:lnTo>
                    <a:pt x="59055" y="2227122"/>
                  </a:lnTo>
                  <a:lnTo>
                    <a:pt x="58928" y="2225852"/>
                  </a:lnTo>
                  <a:lnTo>
                    <a:pt x="60680" y="2222042"/>
                  </a:lnTo>
                  <a:lnTo>
                    <a:pt x="56591" y="2225852"/>
                  </a:lnTo>
                  <a:lnTo>
                    <a:pt x="55511" y="2218232"/>
                  </a:lnTo>
                  <a:lnTo>
                    <a:pt x="63652" y="2220772"/>
                  </a:lnTo>
                  <a:lnTo>
                    <a:pt x="63296" y="2218232"/>
                  </a:lnTo>
                  <a:lnTo>
                    <a:pt x="62611" y="2213152"/>
                  </a:lnTo>
                  <a:lnTo>
                    <a:pt x="63842" y="2215692"/>
                  </a:lnTo>
                  <a:lnTo>
                    <a:pt x="63754" y="2213152"/>
                  </a:lnTo>
                  <a:lnTo>
                    <a:pt x="63703" y="2211882"/>
                  </a:lnTo>
                  <a:lnTo>
                    <a:pt x="68300" y="2201722"/>
                  </a:lnTo>
                  <a:lnTo>
                    <a:pt x="66522" y="2199182"/>
                  </a:lnTo>
                  <a:lnTo>
                    <a:pt x="65633" y="2197912"/>
                  </a:lnTo>
                  <a:lnTo>
                    <a:pt x="64744" y="2196642"/>
                  </a:lnTo>
                  <a:lnTo>
                    <a:pt x="65671" y="2196642"/>
                  </a:lnTo>
                  <a:lnTo>
                    <a:pt x="67627" y="2195372"/>
                  </a:lnTo>
                  <a:lnTo>
                    <a:pt x="67500" y="2197912"/>
                  </a:lnTo>
                  <a:lnTo>
                    <a:pt x="68160" y="2195372"/>
                  </a:lnTo>
                  <a:lnTo>
                    <a:pt x="69494" y="2190292"/>
                  </a:lnTo>
                  <a:lnTo>
                    <a:pt x="70751" y="2182672"/>
                  </a:lnTo>
                  <a:lnTo>
                    <a:pt x="72428" y="2176322"/>
                  </a:lnTo>
                  <a:lnTo>
                    <a:pt x="75628" y="2169972"/>
                  </a:lnTo>
                  <a:lnTo>
                    <a:pt x="76771" y="2171242"/>
                  </a:lnTo>
                  <a:lnTo>
                    <a:pt x="77076" y="2169972"/>
                  </a:lnTo>
                  <a:lnTo>
                    <a:pt x="75336" y="2167432"/>
                  </a:lnTo>
                  <a:lnTo>
                    <a:pt x="77685" y="2166162"/>
                  </a:lnTo>
                  <a:lnTo>
                    <a:pt x="78232" y="2166162"/>
                  </a:lnTo>
                  <a:lnTo>
                    <a:pt x="78816" y="2167432"/>
                  </a:lnTo>
                  <a:lnTo>
                    <a:pt x="79235" y="2167432"/>
                  </a:lnTo>
                  <a:lnTo>
                    <a:pt x="79121" y="2166162"/>
                  </a:lnTo>
                  <a:lnTo>
                    <a:pt x="78892" y="2163622"/>
                  </a:lnTo>
                  <a:lnTo>
                    <a:pt x="78676" y="2161082"/>
                  </a:lnTo>
                  <a:lnTo>
                    <a:pt x="80467" y="2159812"/>
                  </a:lnTo>
                  <a:lnTo>
                    <a:pt x="81241" y="2162352"/>
                  </a:lnTo>
                  <a:lnTo>
                    <a:pt x="83083" y="2159812"/>
                  </a:lnTo>
                  <a:lnTo>
                    <a:pt x="86753" y="2154732"/>
                  </a:lnTo>
                  <a:lnTo>
                    <a:pt x="84315" y="2149652"/>
                  </a:lnTo>
                  <a:lnTo>
                    <a:pt x="83693" y="2148382"/>
                  </a:lnTo>
                  <a:lnTo>
                    <a:pt x="84963" y="2144572"/>
                  </a:lnTo>
                  <a:lnTo>
                    <a:pt x="86220" y="2140762"/>
                  </a:lnTo>
                  <a:lnTo>
                    <a:pt x="90182" y="2142032"/>
                  </a:lnTo>
                  <a:lnTo>
                    <a:pt x="91414" y="2140762"/>
                  </a:lnTo>
                  <a:lnTo>
                    <a:pt x="97574" y="2134412"/>
                  </a:lnTo>
                  <a:lnTo>
                    <a:pt x="98069" y="2134412"/>
                  </a:lnTo>
                  <a:lnTo>
                    <a:pt x="101498" y="2128062"/>
                  </a:lnTo>
                  <a:lnTo>
                    <a:pt x="103886" y="2121712"/>
                  </a:lnTo>
                  <a:lnTo>
                    <a:pt x="105994" y="2115362"/>
                  </a:lnTo>
                  <a:lnTo>
                    <a:pt x="108572" y="2107742"/>
                  </a:lnTo>
                  <a:lnTo>
                    <a:pt x="113969" y="2105202"/>
                  </a:lnTo>
                  <a:lnTo>
                    <a:pt x="119418" y="2098852"/>
                  </a:lnTo>
                  <a:lnTo>
                    <a:pt x="123964" y="2093772"/>
                  </a:lnTo>
                  <a:lnTo>
                    <a:pt x="125095" y="2092502"/>
                  </a:lnTo>
                  <a:lnTo>
                    <a:pt x="127520" y="2089962"/>
                  </a:lnTo>
                  <a:lnTo>
                    <a:pt x="129946" y="2087422"/>
                  </a:lnTo>
                  <a:lnTo>
                    <a:pt x="131152" y="2086152"/>
                  </a:lnTo>
                  <a:lnTo>
                    <a:pt x="129565" y="2087422"/>
                  </a:lnTo>
                  <a:lnTo>
                    <a:pt x="128879" y="2084882"/>
                  </a:lnTo>
                  <a:lnTo>
                    <a:pt x="128549" y="2083612"/>
                  </a:lnTo>
                  <a:lnTo>
                    <a:pt x="129311" y="2082342"/>
                  </a:lnTo>
                  <a:lnTo>
                    <a:pt x="131419" y="2081072"/>
                  </a:lnTo>
                  <a:lnTo>
                    <a:pt x="131013" y="2075992"/>
                  </a:lnTo>
                  <a:lnTo>
                    <a:pt x="133997" y="2078532"/>
                  </a:lnTo>
                  <a:lnTo>
                    <a:pt x="133375" y="2078532"/>
                  </a:lnTo>
                  <a:lnTo>
                    <a:pt x="137693" y="2081072"/>
                  </a:lnTo>
                  <a:lnTo>
                    <a:pt x="140093" y="2075992"/>
                  </a:lnTo>
                  <a:lnTo>
                    <a:pt x="142722" y="2073452"/>
                  </a:lnTo>
                  <a:lnTo>
                    <a:pt x="139065" y="2069642"/>
                  </a:lnTo>
                  <a:lnTo>
                    <a:pt x="145262" y="2068410"/>
                  </a:lnTo>
                  <a:lnTo>
                    <a:pt x="144830" y="2070430"/>
                  </a:lnTo>
                  <a:lnTo>
                    <a:pt x="146545" y="2067242"/>
                  </a:lnTo>
                  <a:lnTo>
                    <a:pt x="145707" y="2067966"/>
                  </a:lnTo>
                  <a:lnTo>
                    <a:pt x="146329" y="2067102"/>
                  </a:lnTo>
                  <a:lnTo>
                    <a:pt x="149072" y="2063292"/>
                  </a:lnTo>
                  <a:lnTo>
                    <a:pt x="152654" y="2058212"/>
                  </a:lnTo>
                  <a:lnTo>
                    <a:pt x="155092" y="2055672"/>
                  </a:lnTo>
                  <a:lnTo>
                    <a:pt x="156311" y="2054402"/>
                  </a:lnTo>
                  <a:lnTo>
                    <a:pt x="159550" y="2049322"/>
                  </a:lnTo>
                  <a:lnTo>
                    <a:pt x="163969" y="2050592"/>
                  </a:lnTo>
                  <a:lnTo>
                    <a:pt x="164350" y="2049322"/>
                  </a:lnTo>
                  <a:lnTo>
                    <a:pt x="164719" y="2048052"/>
                  </a:lnTo>
                  <a:lnTo>
                    <a:pt x="165798" y="2046782"/>
                  </a:lnTo>
                  <a:lnTo>
                    <a:pt x="166865" y="2045512"/>
                  </a:lnTo>
                  <a:lnTo>
                    <a:pt x="167640" y="2042972"/>
                  </a:lnTo>
                  <a:lnTo>
                    <a:pt x="169545" y="2045512"/>
                  </a:lnTo>
                  <a:lnTo>
                    <a:pt x="172999" y="2042972"/>
                  </a:lnTo>
                  <a:lnTo>
                    <a:pt x="174726" y="2041702"/>
                  </a:lnTo>
                  <a:lnTo>
                    <a:pt x="177711" y="2039162"/>
                  </a:lnTo>
                  <a:lnTo>
                    <a:pt x="179120" y="2037892"/>
                  </a:lnTo>
                  <a:lnTo>
                    <a:pt x="181940" y="2035352"/>
                  </a:lnTo>
                  <a:lnTo>
                    <a:pt x="183349" y="2034082"/>
                  </a:lnTo>
                  <a:lnTo>
                    <a:pt x="183464" y="2036622"/>
                  </a:lnTo>
                  <a:lnTo>
                    <a:pt x="187058" y="2034082"/>
                  </a:lnTo>
                  <a:lnTo>
                    <a:pt x="182321" y="2026462"/>
                  </a:lnTo>
                  <a:lnTo>
                    <a:pt x="185470" y="2023922"/>
                  </a:lnTo>
                  <a:lnTo>
                    <a:pt x="189280" y="2026462"/>
                  </a:lnTo>
                  <a:lnTo>
                    <a:pt x="195338" y="2020112"/>
                  </a:lnTo>
                  <a:lnTo>
                    <a:pt x="204330" y="2018842"/>
                  </a:lnTo>
                  <a:lnTo>
                    <a:pt x="208076" y="2011222"/>
                  </a:lnTo>
                  <a:lnTo>
                    <a:pt x="208965" y="2012492"/>
                  </a:lnTo>
                  <a:lnTo>
                    <a:pt x="208051" y="2013762"/>
                  </a:lnTo>
                  <a:lnTo>
                    <a:pt x="211061" y="2011222"/>
                  </a:lnTo>
                  <a:lnTo>
                    <a:pt x="221424" y="2007412"/>
                  </a:lnTo>
                  <a:lnTo>
                    <a:pt x="220256" y="2006142"/>
                  </a:lnTo>
                  <a:lnTo>
                    <a:pt x="219608" y="2005431"/>
                  </a:lnTo>
                  <a:lnTo>
                    <a:pt x="221462" y="2002332"/>
                  </a:lnTo>
                  <a:lnTo>
                    <a:pt x="223723" y="1998522"/>
                  </a:lnTo>
                  <a:lnTo>
                    <a:pt x="226250" y="1994712"/>
                  </a:lnTo>
                  <a:lnTo>
                    <a:pt x="227406" y="1997252"/>
                  </a:lnTo>
                  <a:lnTo>
                    <a:pt x="227812" y="1994712"/>
                  </a:lnTo>
                  <a:lnTo>
                    <a:pt x="228219" y="1992172"/>
                  </a:lnTo>
                  <a:lnTo>
                    <a:pt x="227711" y="1990902"/>
                  </a:lnTo>
                  <a:lnTo>
                    <a:pt x="231305" y="1987092"/>
                  </a:lnTo>
                  <a:lnTo>
                    <a:pt x="232524" y="1987092"/>
                  </a:lnTo>
                  <a:lnTo>
                    <a:pt x="233197" y="1987931"/>
                  </a:lnTo>
                  <a:lnTo>
                    <a:pt x="235978" y="1987092"/>
                  </a:lnTo>
                  <a:lnTo>
                    <a:pt x="232727" y="1984552"/>
                  </a:lnTo>
                  <a:lnTo>
                    <a:pt x="237731" y="1983282"/>
                  </a:lnTo>
                  <a:lnTo>
                    <a:pt x="237286" y="1985822"/>
                  </a:lnTo>
                  <a:lnTo>
                    <a:pt x="240880" y="1983282"/>
                  </a:lnTo>
                  <a:lnTo>
                    <a:pt x="240030" y="1983282"/>
                  </a:lnTo>
                  <a:lnTo>
                    <a:pt x="240703" y="1979472"/>
                  </a:lnTo>
                  <a:lnTo>
                    <a:pt x="242227" y="1976932"/>
                  </a:lnTo>
                  <a:lnTo>
                    <a:pt x="247726" y="1975662"/>
                  </a:lnTo>
                  <a:lnTo>
                    <a:pt x="249720" y="1978202"/>
                  </a:lnTo>
                  <a:lnTo>
                    <a:pt x="249275" y="1975662"/>
                  </a:lnTo>
                  <a:lnTo>
                    <a:pt x="249961" y="1973122"/>
                  </a:lnTo>
                  <a:lnTo>
                    <a:pt x="252450" y="1971852"/>
                  </a:lnTo>
                  <a:lnTo>
                    <a:pt x="253288" y="1973122"/>
                  </a:lnTo>
                  <a:lnTo>
                    <a:pt x="252679" y="1974392"/>
                  </a:lnTo>
                  <a:lnTo>
                    <a:pt x="258775" y="1972144"/>
                  </a:lnTo>
                  <a:lnTo>
                    <a:pt x="259918" y="1973122"/>
                  </a:lnTo>
                  <a:lnTo>
                    <a:pt x="263944" y="1971852"/>
                  </a:lnTo>
                  <a:lnTo>
                    <a:pt x="263017" y="1976932"/>
                  </a:lnTo>
                  <a:lnTo>
                    <a:pt x="264909" y="1973122"/>
                  </a:lnTo>
                  <a:lnTo>
                    <a:pt x="265366" y="1971852"/>
                  </a:lnTo>
                  <a:lnTo>
                    <a:pt x="267652" y="1965502"/>
                  </a:lnTo>
                  <a:lnTo>
                    <a:pt x="272034" y="1964232"/>
                  </a:lnTo>
                  <a:lnTo>
                    <a:pt x="273037" y="1964232"/>
                  </a:lnTo>
                  <a:lnTo>
                    <a:pt x="272808" y="1965502"/>
                  </a:lnTo>
                  <a:lnTo>
                    <a:pt x="273812" y="1965502"/>
                  </a:lnTo>
                  <a:lnTo>
                    <a:pt x="274421" y="1964232"/>
                  </a:lnTo>
                  <a:lnTo>
                    <a:pt x="274891" y="1962962"/>
                  </a:lnTo>
                  <a:lnTo>
                    <a:pt x="277241" y="1962962"/>
                  </a:lnTo>
                  <a:lnTo>
                    <a:pt x="278384" y="1961692"/>
                  </a:lnTo>
                  <a:lnTo>
                    <a:pt x="280047" y="1964232"/>
                  </a:lnTo>
                  <a:lnTo>
                    <a:pt x="283362" y="1960422"/>
                  </a:lnTo>
                  <a:lnTo>
                    <a:pt x="285305" y="1959152"/>
                  </a:lnTo>
                  <a:lnTo>
                    <a:pt x="283540" y="1956612"/>
                  </a:lnTo>
                  <a:lnTo>
                    <a:pt x="286283" y="1955342"/>
                  </a:lnTo>
                  <a:lnTo>
                    <a:pt x="282473" y="1955342"/>
                  </a:lnTo>
                  <a:lnTo>
                    <a:pt x="281279" y="1956612"/>
                  </a:lnTo>
                  <a:lnTo>
                    <a:pt x="281152" y="1956612"/>
                  </a:lnTo>
                  <a:lnTo>
                    <a:pt x="281152" y="1961692"/>
                  </a:lnTo>
                  <a:lnTo>
                    <a:pt x="279450" y="1961692"/>
                  </a:lnTo>
                  <a:lnTo>
                    <a:pt x="280085" y="1960422"/>
                  </a:lnTo>
                  <a:lnTo>
                    <a:pt x="280885" y="1960422"/>
                  </a:lnTo>
                  <a:lnTo>
                    <a:pt x="280835" y="1959152"/>
                  </a:lnTo>
                  <a:lnTo>
                    <a:pt x="281025" y="1960422"/>
                  </a:lnTo>
                  <a:lnTo>
                    <a:pt x="281152" y="1961692"/>
                  </a:lnTo>
                  <a:lnTo>
                    <a:pt x="281152" y="1956612"/>
                  </a:lnTo>
                  <a:lnTo>
                    <a:pt x="280631" y="1956612"/>
                  </a:lnTo>
                  <a:lnTo>
                    <a:pt x="276059" y="1960422"/>
                  </a:lnTo>
                  <a:lnTo>
                    <a:pt x="276733" y="1957882"/>
                  </a:lnTo>
                  <a:lnTo>
                    <a:pt x="277596" y="1955342"/>
                  </a:lnTo>
                  <a:lnTo>
                    <a:pt x="280568" y="1955342"/>
                  </a:lnTo>
                  <a:lnTo>
                    <a:pt x="280504" y="1952802"/>
                  </a:lnTo>
                  <a:lnTo>
                    <a:pt x="280619" y="1950262"/>
                  </a:lnTo>
                  <a:lnTo>
                    <a:pt x="285457" y="1951532"/>
                  </a:lnTo>
                  <a:lnTo>
                    <a:pt x="291668" y="1950262"/>
                  </a:lnTo>
                  <a:lnTo>
                    <a:pt x="293751" y="1952802"/>
                  </a:lnTo>
                  <a:lnTo>
                    <a:pt x="298640" y="1946452"/>
                  </a:lnTo>
                  <a:lnTo>
                    <a:pt x="306806" y="1942642"/>
                  </a:lnTo>
                  <a:lnTo>
                    <a:pt x="307365" y="1936292"/>
                  </a:lnTo>
                  <a:lnTo>
                    <a:pt x="307467" y="1935022"/>
                  </a:lnTo>
                  <a:lnTo>
                    <a:pt x="308749" y="1933752"/>
                  </a:lnTo>
                  <a:lnTo>
                    <a:pt x="310235" y="1935022"/>
                  </a:lnTo>
                  <a:lnTo>
                    <a:pt x="311200" y="1936140"/>
                  </a:lnTo>
                  <a:lnTo>
                    <a:pt x="311937" y="1935022"/>
                  </a:lnTo>
                  <a:lnTo>
                    <a:pt x="314261" y="1933752"/>
                  </a:lnTo>
                  <a:lnTo>
                    <a:pt x="318058" y="1931670"/>
                  </a:lnTo>
                  <a:lnTo>
                    <a:pt x="317182" y="1932482"/>
                  </a:lnTo>
                  <a:lnTo>
                    <a:pt x="322567" y="1928672"/>
                  </a:lnTo>
                  <a:lnTo>
                    <a:pt x="322440" y="1929942"/>
                  </a:lnTo>
                  <a:lnTo>
                    <a:pt x="325259" y="1928672"/>
                  </a:lnTo>
                  <a:lnTo>
                    <a:pt x="328079" y="1927402"/>
                  </a:lnTo>
                  <a:lnTo>
                    <a:pt x="330898" y="1926132"/>
                  </a:lnTo>
                  <a:lnTo>
                    <a:pt x="334632" y="1921052"/>
                  </a:lnTo>
                  <a:lnTo>
                    <a:pt x="336499" y="1918512"/>
                  </a:lnTo>
                  <a:lnTo>
                    <a:pt x="338899" y="1915972"/>
                  </a:lnTo>
                  <a:lnTo>
                    <a:pt x="341287" y="1913432"/>
                  </a:lnTo>
                  <a:lnTo>
                    <a:pt x="342493" y="1912162"/>
                  </a:lnTo>
                  <a:lnTo>
                    <a:pt x="352158" y="1908352"/>
                  </a:lnTo>
                  <a:lnTo>
                    <a:pt x="349935" y="1908352"/>
                  </a:lnTo>
                  <a:lnTo>
                    <a:pt x="361264" y="1902002"/>
                  </a:lnTo>
                  <a:lnTo>
                    <a:pt x="371716" y="1894382"/>
                  </a:lnTo>
                  <a:lnTo>
                    <a:pt x="375246" y="1891842"/>
                  </a:lnTo>
                  <a:lnTo>
                    <a:pt x="382320" y="1886762"/>
                  </a:lnTo>
                  <a:lnTo>
                    <a:pt x="391693" y="1881682"/>
                  </a:lnTo>
                  <a:close/>
                </a:path>
                <a:path w="1447800" h="3207385">
                  <a:moveTo>
                    <a:pt x="399935" y="1855012"/>
                  </a:moveTo>
                  <a:lnTo>
                    <a:pt x="398818" y="1852472"/>
                  </a:lnTo>
                  <a:lnTo>
                    <a:pt x="394804" y="1855012"/>
                  </a:lnTo>
                  <a:lnTo>
                    <a:pt x="399935" y="1855012"/>
                  </a:lnTo>
                  <a:close/>
                </a:path>
                <a:path w="1447800" h="3207385">
                  <a:moveTo>
                    <a:pt x="403085" y="1847227"/>
                  </a:moveTo>
                  <a:lnTo>
                    <a:pt x="403072" y="1846872"/>
                  </a:lnTo>
                  <a:lnTo>
                    <a:pt x="402996" y="1846656"/>
                  </a:lnTo>
                  <a:lnTo>
                    <a:pt x="402755" y="1846808"/>
                  </a:lnTo>
                  <a:lnTo>
                    <a:pt x="402856" y="1846999"/>
                  </a:lnTo>
                  <a:lnTo>
                    <a:pt x="403085" y="1847227"/>
                  </a:lnTo>
                  <a:close/>
                </a:path>
                <a:path w="1447800" h="3207385">
                  <a:moveTo>
                    <a:pt x="416471" y="1838502"/>
                  </a:moveTo>
                  <a:lnTo>
                    <a:pt x="415950" y="1839772"/>
                  </a:lnTo>
                  <a:lnTo>
                    <a:pt x="416471" y="1838502"/>
                  </a:lnTo>
                  <a:close/>
                </a:path>
                <a:path w="1447800" h="3207385">
                  <a:moveTo>
                    <a:pt x="422579" y="1856282"/>
                  </a:moveTo>
                  <a:lnTo>
                    <a:pt x="392798" y="1856282"/>
                  </a:lnTo>
                  <a:lnTo>
                    <a:pt x="390232" y="1856282"/>
                  </a:lnTo>
                  <a:lnTo>
                    <a:pt x="390499" y="1860092"/>
                  </a:lnTo>
                  <a:lnTo>
                    <a:pt x="382130" y="1862632"/>
                  </a:lnTo>
                  <a:lnTo>
                    <a:pt x="379145" y="1868982"/>
                  </a:lnTo>
                  <a:lnTo>
                    <a:pt x="379209" y="1866938"/>
                  </a:lnTo>
                  <a:lnTo>
                    <a:pt x="376948" y="1868982"/>
                  </a:lnTo>
                  <a:lnTo>
                    <a:pt x="375348" y="1867712"/>
                  </a:lnTo>
                  <a:lnTo>
                    <a:pt x="373138" y="1867712"/>
                  </a:lnTo>
                  <a:lnTo>
                    <a:pt x="375170" y="1871522"/>
                  </a:lnTo>
                  <a:lnTo>
                    <a:pt x="371716" y="1875332"/>
                  </a:lnTo>
                  <a:lnTo>
                    <a:pt x="370928" y="1879142"/>
                  </a:lnTo>
                  <a:lnTo>
                    <a:pt x="365455" y="1877872"/>
                  </a:lnTo>
                  <a:lnTo>
                    <a:pt x="370154" y="1874062"/>
                  </a:lnTo>
                  <a:lnTo>
                    <a:pt x="366979" y="1871522"/>
                  </a:lnTo>
                  <a:lnTo>
                    <a:pt x="369023" y="1874062"/>
                  </a:lnTo>
                  <a:lnTo>
                    <a:pt x="363270" y="1877872"/>
                  </a:lnTo>
                  <a:lnTo>
                    <a:pt x="365925" y="1879142"/>
                  </a:lnTo>
                  <a:lnTo>
                    <a:pt x="363131" y="1879142"/>
                  </a:lnTo>
                  <a:lnTo>
                    <a:pt x="359956" y="1877872"/>
                  </a:lnTo>
                  <a:lnTo>
                    <a:pt x="361581" y="1880412"/>
                  </a:lnTo>
                  <a:lnTo>
                    <a:pt x="394030" y="1880412"/>
                  </a:lnTo>
                  <a:lnTo>
                    <a:pt x="398576" y="1879142"/>
                  </a:lnTo>
                  <a:lnTo>
                    <a:pt x="397573" y="1876602"/>
                  </a:lnTo>
                  <a:lnTo>
                    <a:pt x="398843" y="1872792"/>
                  </a:lnTo>
                  <a:lnTo>
                    <a:pt x="401535" y="1875332"/>
                  </a:lnTo>
                  <a:lnTo>
                    <a:pt x="402297" y="1872792"/>
                  </a:lnTo>
                  <a:lnTo>
                    <a:pt x="403428" y="1868982"/>
                  </a:lnTo>
                  <a:lnTo>
                    <a:pt x="407441" y="1866442"/>
                  </a:lnTo>
                  <a:lnTo>
                    <a:pt x="417906" y="1863902"/>
                  </a:lnTo>
                  <a:lnTo>
                    <a:pt x="421970" y="1858822"/>
                  </a:lnTo>
                  <a:lnTo>
                    <a:pt x="419735" y="1857552"/>
                  </a:lnTo>
                  <a:lnTo>
                    <a:pt x="422579" y="1856282"/>
                  </a:lnTo>
                  <a:close/>
                </a:path>
                <a:path w="1447800" h="3207385">
                  <a:moveTo>
                    <a:pt x="422846" y="1833422"/>
                  </a:moveTo>
                  <a:lnTo>
                    <a:pt x="419620" y="1834692"/>
                  </a:lnTo>
                  <a:lnTo>
                    <a:pt x="419163" y="1837232"/>
                  </a:lnTo>
                  <a:lnTo>
                    <a:pt x="422402" y="1836381"/>
                  </a:lnTo>
                  <a:lnTo>
                    <a:pt x="421843" y="1835962"/>
                  </a:lnTo>
                  <a:lnTo>
                    <a:pt x="422846" y="1833422"/>
                  </a:lnTo>
                  <a:close/>
                </a:path>
                <a:path w="1447800" h="3207385">
                  <a:moveTo>
                    <a:pt x="423672" y="1836051"/>
                  </a:moveTo>
                  <a:lnTo>
                    <a:pt x="422402" y="1836381"/>
                  </a:lnTo>
                  <a:lnTo>
                    <a:pt x="423379" y="1837131"/>
                  </a:lnTo>
                  <a:lnTo>
                    <a:pt x="423570" y="1836788"/>
                  </a:lnTo>
                  <a:lnTo>
                    <a:pt x="423672" y="1836051"/>
                  </a:lnTo>
                  <a:close/>
                </a:path>
                <a:path w="1447800" h="3207385">
                  <a:moveTo>
                    <a:pt x="446049" y="1833130"/>
                  </a:moveTo>
                  <a:lnTo>
                    <a:pt x="445439" y="1831301"/>
                  </a:lnTo>
                  <a:lnTo>
                    <a:pt x="445071" y="1831797"/>
                  </a:lnTo>
                  <a:lnTo>
                    <a:pt x="445389" y="1832254"/>
                  </a:lnTo>
                  <a:lnTo>
                    <a:pt x="445681" y="1832724"/>
                  </a:lnTo>
                  <a:lnTo>
                    <a:pt x="446049" y="1833130"/>
                  </a:lnTo>
                  <a:close/>
                </a:path>
                <a:path w="1447800" h="3207385">
                  <a:moveTo>
                    <a:pt x="448106" y="1839772"/>
                  </a:moveTo>
                  <a:lnTo>
                    <a:pt x="421932" y="1839772"/>
                  </a:lnTo>
                  <a:lnTo>
                    <a:pt x="418655" y="1839772"/>
                  </a:lnTo>
                  <a:lnTo>
                    <a:pt x="417576" y="1839772"/>
                  </a:lnTo>
                  <a:lnTo>
                    <a:pt x="417055" y="1841042"/>
                  </a:lnTo>
                  <a:lnTo>
                    <a:pt x="415975" y="1841042"/>
                  </a:lnTo>
                  <a:lnTo>
                    <a:pt x="415950" y="1839849"/>
                  </a:lnTo>
                  <a:lnTo>
                    <a:pt x="415493" y="1841042"/>
                  </a:lnTo>
                  <a:lnTo>
                    <a:pt x="411530" y="1843582"/>
                  </a:lnTo>
                  <a:lnTo>
                    <a:pt x="412102" y="1846122"/>
                  </a:lnTo>
                  <a:lnTo>
                    <a:pt x="408406" y="1844852"/>
                  </a:lnTo>
                  <a:lnTo>
                    <a:pt x="405663" y="1851202"/>
                  </a:lnTo>
                  <a:lnTo>
                    <a:pt x="403085" y="1847392"/>
                  </a:lnTo>
                  <a:lnTo>
                    <a:pt x="403110" y="1848662"/>
                  </a:lnTo>
                  <a:lnTo>
                    <a:pt x="401688" y="1853742"/>
                  </a:lnTo>
                  <a:lnTo>
                    <a:pt x="399935" y="1855012"/>
                  </a:lnTo>
                  <a:lnTo>
                    <a:pt x="423468" y="1855012"/>
                  </a:lnTo>
                  <a:lnTo>
                    <a:pt x="426161" y="1851202"/>
                  </a:lnTo>
                  <a:lnTo>
                    <a:pt x="427050" y="1849932"/>
                  </a:lnTo>
                  <a:lnTo>
                    <a:pt x="428117" y="1852472"/>
                  </a:lnTo>
                  <a:lnTo>
                    <a:pt x="427545" y="1849932"/>
                  </a:lnTo>
                  <a:lnTo>
                    <a:pt x="429221" y="1849932"/>
                  </a:lnTo>
                  <a:lnTo>
                    <a:pt x="430326" y="1851202"/>
                  </a:lnTo>
                  <a:lnTo>
                    <a:pt x="431190" y="1849932"/>
                  </a:lnTo>
                  <a:lnTo>
                    <a:pt x="433781" y="1846122"/>
                  </a:lnTo>
                  <a:lnTo>
                    <a:pt x="434644" y="1844852"/>
                  </a:lnTo>
                  <a:lnTo>
                    <a:pt x="440143" y="1841042"/>
                  </a:lnTo>
                  <a:lnTo>
                    <a:pt x="438061" y="1849932"/>
                  </a:lnTo>
                  <a:lnTo>
                    <a:pt x="445236" y="1844852"/>
                  </a:lnTo>
                  <a:lnTo>
                    <a:pt x="447421" y="1842312"/>
                  </a:lnTo>
                  <a:lnTo>
                    <a:pt x="448106" y="1839772"/>
                  </a:lnTo>
                  <a:close/>
                </a:path>
                <a:path w="1447800" h="3207385">
                  <a:moveTo>
                    <a:pt x="448792" y="1837232"/>
                  </a:moveTo>
                  <a:lnTo>
                    <a:pt x="423506" y="1837232"/>
                  </a:lnTo>
                  <a:lnTo>
                    <a:pt x="423329" y="1837232"/>
                  </a:lnTo>
                  <a:lnTo>
                    <a:pt x="422630" y="1838502"/>
                  </a:lnTo>
                  <a:lnTo>
                    <a:pt x="448449" y="1838502"/>
                  </a:lnTo>
                  <a:lnTo>
                    <a:pt x="448792" y="1837232"/>
                  </a:lnTo>
                  <a:close/>
                </a:path>
                <a:path w="1447800" h="3207385">
                  <a:moveTo>
                    <a:pt x="449465" y="1834692"/>
                  </a:moveTo>
                  <a:lnTo>
                    <a:pt x="447776" y="1834692"/>
                  </a:lnTo>
                  <a:lnTo>
                    <a:pt x="446684" y="1835962"/>
                  </a:lnTo>
                  <a:lnTo>
                    <a:pt x="444449" y="1835962"/>
                  </a:lnTo>
                  <a:lnTo>
                    <a:pt x="443306" y="1834692"/>
                  </a:lnTo>
                  <a:lnTo>
                    <a:pt x="445071" y="1832152"/>
                  </a:lnTo>
                  <a:lnTo>
                    <a:pt x="444157" y="1830882"/>
                  </a:lnTo>
                  <a:lnTo>
                    <a:pt x="442328" y="1828342"/>
                  </a:lnTo>
                  <a:lnTo>
                    <a:pt x="440791" y="1823262"/>
                  </a:lnTo>
                  <a:lnTo>
                    <a:pt x="432981" y="1825802"/>
                  </a:lnTo>
                  <a:lnTo>
                    <a:pt x="430974" y="1830882"/>
                  </a:lnTo>
                  <a:lnTo>
                    <a:pt x="428193" y="1829612"/>
                  </a:lnTo>
                  <a:lnTo>
                    <a:pt x="431393" y="1827072"/>
                  </a:lnTo>
                  <a:lnTo>
                    <a:pt x="428091" y="1827072"/>
                  </a:lnTo>
                  <a:lnTo>
                    <a:pt x="428180" y="1829612"/>
                  </a:lnTo>
                  <a:lnTo>
                    <a:pt x="427710" y="1832152"/>
                  </a:lnTo>
                  <a:lnTo>
                    <a:pt x="426593" y="1830882"/>
                  </a:lnTo>
                  <a:lnTo>
                    <a:pt x="424408" y="1830882"/>
                  </a:lnTo>
                  <a:lnTo>
                    <a:pt x="423672" y="1836051"/>
                  </a:lnTo>
                  <a:lnTo>
                    <a:pt x="424027" y="1835962"/>
                  </a:lnTo>
                  <a:lnTo>
                    <a:pt x="423570" y="1836788"/>
                  </a:lnTo>
                  <a:lnTo>
                    <a:pt x="423519" y="1837131"/>
                  </a:lnTo>
                  <a:lnTo>
                    <a:pt x="448818" y="1837131"/>
                  </a:lnTo>
                  <a:lnTo>
                    <a:pt x="449465" y="1834692"/>
                  </a:lnTo>
                  <a:close/>
                </a:path>
                <a:path w="1447800" h="3207385">
                  <a:moveTo>
                    <a:pt x="726655" y="83324"/>
                  </a:moveTo>
                  <a:lnTo>
                    <a:pt x="723887" y="84975"/>
                  </a:lnTo>
                  <a:lnTo>
                    <a:pt x="725335" y="84797"/>
                  </a:lnTo>
                  <a:lnTo>
                    <a:pt x="726655" y="83324"/>
                  </a:lnTo>
                  <a:close/>
                </a:path>
                <a:path w="1447800" h="3207385">
                  <a:moveTo>
                    <a:pt x="965073" y="41706"/>
                  </a:moveTo>
                  <a:lnTo>
                    <a:pt x="963942" y="40220"/>
                  </a:lnTo>
                  <a:lnTo>
                    <a:pt x="961517" y="39547"/>
                  </a:lnTo>
                  <a:lnTo>
                    <a:pt x="960386" y="41363"/>
                  </a:lnTo>
                  <a:lnTo>
                    <a:pt x="962228" y="41300"/>
                  </a:lnTo>
                  <a:lnTo>
                    <a:pt x="964222" y="42278"/>
                  </a:lnTo>
                  <a:lnTo>
                    <a:pt x="965073" y="41706"/>
                  </a:lnTo>
                  <a:close/>
                </a:path>
                <a:path w="1447800" h="3207385">
                  <a:moveTo>
                    <a:pt x="1047254" y="28829"/>
                  </a:moveTo>
                  <a:lnTo>
                    <a:pt x="1047051" y="25120"/>
                  </a:lnTo>
                  <a:lnTo>
                    <a:pt x="1044879" y="26428"/>
                  </a:lnTo>
                  <a:lnTo>
                    <a:pt x="1045946" y="29616"/>
                  </a:lnTo>
                  <a:lnTo>
                    <a:pt x="1047254" y="28829"/>
                  </a:lnTo>
                  <a:close/>
                </a:path>
                <a:path w="1447800" h="3207385">
                  <a:moveTo>
                    <a:pt x="1069759" y="49098"/>
                  </a:moveTo>
                  <a:lnTo>
                    <a:pt x="1069289" y="49149"/>
                  </a:lnTo>
                  <a:lnTo>
                    <a:pt x="1069759" y="49149"/>
                  </a:lnTo>
                  <a:close/>
                </a:path>
                <a:path w="1447800" h="3207385">
                  <a:moveTo>
                    <a:pt x="1213345" y="25349"/>
                  </a:moveTo>
                  <a:lnTo>
                    <a:pt x="1212316" y="25234"/>
                  </a:lnTo>
                  <a:lnTo>
                    <a:pt x="1211084" y="25006"/>
                  </a:lnTo>
                  <a:lnTo>
                    <a:pt x="1210106" y="25539"/>
                  </a:lnTo>
                  <a:lnTo>
                    <a:pt x="1211389" y="26022"/>
                  </a:lnTo>
                  <a:lnTo>
                    <a:pt x="1212418" y="25831"/>
                  </a:lnTo>
                  <a:lnTo>
                    <a:pt x="1213345" y="25349"/>
                  </a:lnTo>
                  <a:close/>
                </a:path>
                <a:path w="1447800" h="3207385">
                  <a:moveTo>
                    <a:pt x="1232839" y="5702"/>
                  </a:moveTo>
                  <a:lnTo>
                    <a:pt x="1229461" y="6921"/>
                  </a:lnTo>
                  <a:lnTo>
                    <a:pt x="1231963" y="6146"/>
                  </a:lnTo>
                  <a:lnTo>
                    <a:pt x="1232839" y="5702"/>
                  </a:lnTo>
                  <a:close/>
                </a:path>
                <a:path w="1447800" h="3207385">
                  <a:moveTo>
                    <a:pt x="1248778" y="23241"/>
                  </a:moveTo>
                  <a:lnTo>
                    <a:pt x="1245895" y="24257"/>
                  </a:lnTo>
                  <a:lnTo>
                    <a:pt x="1248003" y="25768"/>
                  </a:lnTo>
                  <a:lnTo>
                    <a:pt x="1248778" y="23241"/>
                  </a:lnTo>
                  <a:close/>
                </a:path>
                <a:path w="1447800" h="3207385">
                  <a:moveTo>
                    <a:pt x="1266393" y="6273"/>
                  </a:moveTo>
                  <a:lnTo>
                    <a:pt x="1264348" y="6769"/>
                  </a:lnTo>
                  <a:lnTo>
                    <a:pt x="1266342" y="7302"/>
                  </a:lnTo>
                  <a:lnTo>
                    <a:pt x="1266393" y="6273"/>
                  </a:lnTo>
                  <a:close/>
                </a:path>
                <a:path w="1447800" h="3207385">
                  <a:moveTo>
                    <a:pt x="1380744" y="3683"/>
                  </a:moveTo>
                  <a:lnTo>
                    <a:pt x="1378000" y="2654"/>
                  </a:lnTo>
                  <a:lnTo>
                    <a:pt x="1378127" y="2006"/>
                  </a:lnTo>
                  <a:lnTo>
                    <a:pt x="1376045" y="3365"/>
                  </a:lnTo>
                  <a:lnTo>
                    <a:pt x="1378077" y="4292"/>
                  </a:lnTo>
                  <a:lnTo>
                    <a:pt x="1380744" y="3683"/>
                  </a:lnTo>
                  <a:close/>
                </a:path>
                <a:path w="1447800" h="3207385">
                  <a:moveTo>
                    <a:pt x="1398587" y="6273"/>
                  </a:moveTo>
                  <a:lnTo>
                    <a:pt x="1398155" y="5727"/>
                  </a:lnTo>
                  <a:lnTo>
                    <a:pt x="1393583" y="5486"/>
                  </a:lnTo>
                  <a:lnTo>
                    <a:pt x="1398587" y="6273"/>
                  </a:lnTo>
                  <a:close/>
                </a:path>
                <a:path w="1447800" h="3207385">
                  <a:moveTo>
                    <a:pt x="1398790" y="3314"/>
                  </a:moveTo>
                  <a:lnTo>
                    <a:pt x="1392428" y="0"/>
                  </a:lnTo>
                  <a:lnTo>
                    <a:pt x="1397101" y="3530"/>
                  </a:lnTo>
                  <a:lnTo>
                    <a:pt x="1398790" y="3314"/>
                  </a:lnTo>
                  <a:close/>
                </a:path>
                <a:path w="1447800" h="3207385">
                  <a:moveTo>
                    <a:pt x="1400124" y="5816"/>
                  </a:moveTo>
                  <a:lnTo>
                    <a:pt x="1397101" y="3530"/>
                  </a:lnTo>
                  <a:lnTo>
                    <a:pt x="1396517" y="3606"/>
                  </a:lnTo>
                  <a:lnTo>
                    <a:pt x="1398155" y="5727"/>
                  </a:lnTo>
                  <a:lnTo>
                    <a:pt x="1400124" y="5816"/>
                  </a:lnTo>
                  <a:close/>
                </a:path>
                <a:path w="1447800" h="3207385">
                  <a:moveTo>
                    <a:pt x="1423060" y="20396"/>
                  </a:moveTo>
                  <a:lnTo>
                    <a:pt x="1419898" y="16649"/>
                  </a:lnTo>
                  <a:lnTo>
                    <a:pt x="1418590" y="18453"/>
                  </a:lnTo>
                  <a:lnTo>
                    <a:pt x="1419999" y="18694"/>
                  </a:lnTo>
                  <a:lnTo>
                    <a:pt x="1422158" y="20713"/>
                  </a:lnTo>
                  <a:lnTo>
                    <a:pt x="1423060" y="20396"/>
                  </a:lnTo>
                  <a:close/>
                </a:path>
                <a:path w="1447800" h="3207385">
                  <a:moveTo>
                    <a:pt x="1423720" y="20167"/>
                  </a:moveTo>
                  <a:lnTo>
                    <a:pt x="1423060" y="20396"/>
                  </a:lnTo>
                  <a:lnTo>
                    <a:pt x="1423377" y="20777"/>
                  </a:lnTo>
                  <a:lnTo>
                    <a:pt x="1423720" y="20167"/>
                  </a:lnTo>
                  <a:close/>
                </a:path>
                <a:path w="1447800" h="3207385">
                  <a:moveTo>
                    <a:pt x="1424292" y="19164"/>
                  </a:moveTo>
                  <a:lnTo>
                    <a:pt x="1423720" y="20167"/>
                  </a:lnTo>
                  <a:lnTo>
                    <a:pt x="1424127" y="20027"/>
                  </a:lnTo>
                  <a:lnTo>
                    <a:pt x="1424292" y="19164"/>
                  </a:lnTo>
                  <a:close/>
                </a:path>
                <a:path w="1447800" h="3207385">
                  <a:moveTo>
                    <a:pt x="1424508" y="18110"/>
                  </a:moveTo>
                  <a:lnTo>
                    <a:pt x="1424292" y="19164"/>
                  </a:lnTo>
                  <a:lnTo>
                    <a:pt x="1424419" y="18948"/>
                  </a:lnTo>
                  <a:lnTo>
                    <a:pt x="1424482" y="18605"/>
                  </a:lnTo>
                  <a:lnTo>
                    <a:pt x="1424508" y="18110"/>
                  </a:lnTo>
                  <a:close/>
                </a:path>
                <a:path w="1447800" h="3207385">
                  <a:moveTo>
                    <a:pt x="1444828" y="18961"/>
                  </a:moveTo>
                  <a:lnTo>
                    <a:pt x="1444028" y="19316"/>
                  </a:lnTo>
                  <a:lnTo>
                    <a:pt x="1444726" y="19443"/>
                  </a:lnTo>
                  <a:lnTo>
                    <a:pt x="1444726" y="19253"/>
                  </a:lnTo>
                  <a:lnTo>
                    <a:pt x="1444764" y="19088"/>
                  </a:lnTo>
                  <a:lnTo>
                    <a:pt x="1444828" y="18961"/>
                  </a:lnTo>
                  <a:close/>
                </a:path>
                <a:path w="1447800" h="3207385">
                  <a:moveTo>
                    <a:pt x="1445602" y="18605"/>
                  </a:moveTo>
                  <a:lnTo>
                    <a:pt x="1445247" y="18605"/>
                  </a:lnTo>
                  <a:lnTo>
                    <a:pt x="1444942" y="18643"/>
                  </a:lnTo>
                  <a:lnTo>
                    <a:pt x="1444828" y="18961"/>
                  </a:lnTo>
                  <a:lnTo>
                    <a:pt x="1445602" y="18605"/>
                  </a:lnTo>
                  <a:close/>
                </a:path>
                <a:path w="1447800" h="3207385">
                  <a:moveTo>
                    <a:pt x="1447266" y="17856"/>
                  </a:moveTo>
                  <a:lnTo>
                    <a:pt x="1445615" y="18605"/>
                  </a:lnTo>
                  <a:lnTo>
                    <a:pt x="1446174" y="18605"/>
                  </a:lnTo>
                  <a:lnTo>
                    <a:pt x="1446885" y="18707"/>
                  </a:lnTo>
                  <a:lnTo>
                    <a:pt x="1447266" y="17856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1488109" y="5993479"/>
              <a:ext cx="207645" cy="1169035"/>
            </a:xfrm>
            <a:custGeom>
              <a:avLst/>
              <a:gdLst/>
              <a:ahLst/>
              <a:cxnLst/>
              <a:rect l="l" t="t" r="r" b="b"/>
              <a:pathLst>
                <a:path w="207644" h="1169034">
                  <a:moveTo>
                    <a:pt x="3048" y="8585"/>
                  </a:moveTo>
                  <a:lnTo>
                    <a:pt x="2743" y="8559"/>
                  </a:lnTo>
                  <a:lnTo>
                    <a:pt x="2540" y="8559"/>
                  </a:lnTo>
                  <a:lnTo>
                    <a:pt x="2730" y="8597"/>
                  </a:lnTo>
                  <a:lnTo>
                    <a:pt x="2870" y="8597"/>
                  </a:lnTo>
                  <a:lnTo>
                    <a:pt x="3048" y="8585"/>
                  </a:lnTo>
                  <a:close/>
                </a:path>
                <a:path w="207644" h="1169034">
                  <a:moveTo>
                    <a:pt x="4965" y="6896"/>
                  </a:moveTo>
                  <a:lnTo>
                    <a:pt x="3530" y="5702"/>
                  </a:lnTo>
                  <a:lnTo>
                    <a:pt x="4089" y="6972"/>
                  </a:lnTo>
                  <a:lnTo>
                    <a:pt x="4902" y="6972"/>
                  </a:lnTo>
                  <a:close/>
                </a:path>
                <a:path w="207644" h="1169034">
                  <a:moveTo>
                    <a:pt x="5080" y="5473"/>
                  </a:moveTo>
                  <a:lnTo>
                    <a:pt x="3530" y="4432"/>
                  </a:lnTo>
                  <a:lnTo>
                    <a:pt x="2514" y="5702"/>
                  </a:lnTo>
                  <a:lnTo>
                    <a:pt x="3530" y="5702"/>
                  </a:lnTo>
                  <a:lnTo>
                    <a:pt x="4699" y="5702"/>
                  </a:lnTo>
                  <a:lnTo>
                    <a:pt x="5080" y="5473"/>
                  </a:lnTo>
                  <a:close/>
                </a:path>
                <a:path w="207644" h="1169034">
                  <a:moveTo>
                    <a:pt x="6997" y="4648"/>
                  </a:moveTo>
                  <a:lnTo>
                    <a:pt x="6743" y="4432"/>
                  </a:lnTo>
                  <a:lnTo>
                    <a:pt x="5080" y="5473"/>
                  </a:lnTo>
                  <a:lnTo>
                    <a:pt x="5435" y="5702"/>
                  </a:lnTo>
                  <a:lnTo>
                    <a:pt x="6997" y="4648"/>
                  </a:lnTo>
                  <a:close/>
                </a:path>
                <a:path w="207644" h="1169034">
                  <a:moveTo>
                    <a:pt x="7327" y="64401"/>
                  </a:moveTo>
                  <a:lnTo>
                    <a:pt x="6680" y="64300"/>
                  </a:lnTo>
                  <a:lnTo>
                    <a:pt x="6591" y="64452"/>
                  </a:lnTo>
                  <a:lnTo>
                    <a:pt x="7327" y="64401"/>
                  </a:lnTo>
                  <a:close/>
                </a:path>
                <a:path w="207644" h="1169034">
                  <a:moveTo>
                    <a:pt x="7391" y="17132"/>
                  </a:moveTo>
                  <a:lnTo>
                    <a:pt x="4559" y="17132"/>
                  </a:lnTo>
                  <a:lnTo>
                    <a:pt x="4635" y="18402"/>
                  </a:lnTo>
                  <a:lnTo>
                    <a:pt x="7391" y="17132"/>
                  </a:lnTo>
                  <a:close/>
                </a:path>
                <a:path w="207644" h="1169034">
                  <a:moveTo>
                    <a:pt x="7861" y="79133"/>
                  </a:moveTo>
                  <a:lnTo>
                    <a:pt x="7416" y="78092"/>
                  </a:lnTo>
                  <a:lnTo>
                    <a:pt x="6997" y="78092"/>
                  </a:lnTo>
                  <a:lnTo>
                    <a:pt x="6121" y="78092"/>
                  </a:lnTo>
                  <a:lnTo>
                    <a:pt x="7861" y="79133"/>
                  </a:lnTo>
                  <a:close/>
                </a:path>
                <a:path w="207644" h="1169034">
                  <a:moveTo>
                    <a:pt x="8064" y="79248"/>
                  </a:moveTo>
                  <a:lnTo>
                    <a:pt x="7861" y="79133"/>
                  </a:lnTo>
                  <a:lnTo>
                    <a:pt x="7962" y="79362"/>
                  </a:lnTo>
                  <a:close/>
                </a:path>
                <a:path w="207644" h="1169034">
                  <a:moveTo>
                    <a:pt x="8166" y="66230"/>
                  </a:moveTo>
                  <a:lnTo>
                    <a:pt x="7797" y="66040"/>
                  </a:lnTo>
                  <a:lnTo>
                    <a:pt x="7823" y="66205"/>
                  </a:lnTo>
                  <a:lnTo>
                    <a:pt x="8166" y="66230"/>
                  </a:lnTo>
                  <a:close/>
                </a:path>
                <a:path w="207644" h="1169034">
                  <a:moveTo>
                    <a:pt x="9385" y="27076"/>
                  </a:moveTo>
                  <a:lnTo>
                    <a:pt x="8750" y="27292"/>
                  </a:lnTo>
                  <a:lnTo>
                    <a:pt x="9385" y="27076"/>
                  </a:lnTo>
                  <a:close/>
                </a:path>
                <a:path w="207644" h="1169034">
                  <a:moveTo>
                    <a:pt x="9525" y="110032"/>
                  </a:moveTo>
                  <a:lnTo>
                    <a:pt x="9258" y="109842"/>
                  </a:lnTo>
                  <a:lnTo>
                    <a:pt x="7416" y="111112"/>
                  </a:lnTo>
                  <a:lnTo>
                    <a:pt x="9525" y="110032"/>
                  </a:lnTo>
                  <a:close/>
                </a:path>
                <a:path w="207644" h="1169034">
                  <a:moveTo>
                    <a:pt x="10210" y="300355"/>
                  </a:moveTo>
                  <a:lnTo>
                    <a:pt x="9906" y="300240"/>
                  </a:lnTo>
                  <a:lnTo>
                    <a:pt x="9690" y="300215"/>
                  </a:lnTo>
                  <a:lnTo>
                    <a:pt x="9702" y="300431"/>
                  </a:lnTo>
                  <a:lnTo>
                    <a:pt x="9906" y="300405"/>
                  </a:lnTo>
                  <a:lnTo>
                    <a:pt x="10033" y="300393"/>
                  </a:lnTo>
                  <a:lnTo>
                    <a:pt x="10210" y="300355"/>
                  </a:lnTo>
                  <a:close/>
                </a:path>
                <a:path w="207644" h="1169034">
                  <a:moveTo>
                    <a:pt x="10261" y="140830"/>
                  </a:moveTo>
                  <a:close/>
                </a:path>
                <a:path w="207644" h="1169034">
                  <a:moveTo>
                    <a:pt x="10629" y="139814"/>
                  </a:moveTo>
                  <a:lnTo>
                    <a:pt x="10350" y="140081"/>
                  </a:lnTo>
                  <a:lnTo>
                    <a:pt x="10223" y="140411"/>
                  </a:lnTo>
                  <a:lnTo>
                    <a:pt x="10248" y="140728"/>
                  </a:lnTo>
                  <a:lnTo>
                    <a:pt x="10629" y="139814"/>
                  </a:lnTo>
                  <a:close/>
                </a:path>
                <a:path w="207644" h="1169034">
                  <a:moveTo>
                    <a:pt x="11049" y="77279"/>
                  </a:moveTo>
                  <a:lnTo>
                    <a:pt x="10109" y="76822"/>
                  </a:lnTo>
                  <a:lnTo>
                    <a:pt x="10553" y="77470"/>
                  </a:lnTo>
                  <a:lnTo>
                    <a:pt x="11049" y="77279"/>
                  </a:lnTo>
                  <a:close/>
                </a:path>
                <a:path w="207644" h="1169034">
                  <a:moveTo>
                    <a:pt x="12014" y="136525"/>
                  </a:moveTo>
                  <a:lnTo>
                    <a:pt x="11785" y="136512"/>
                  </a:lnTo>
                  <a:lnTo>
                    <a:pt x="11582" y="136474"/>
                  </a:lnTo>
                  <a:lnTo>
                    <a:pt x="11252" y="136474"/>
                  </a:lnTo>
                  <a:lnTo>
                    <a:pt x="10007" y="137172"/>
                  </a:lnTo>
                  <a:lnTo>
                    <a:pt x="11036" y="136944"/>
                  </a:lnTo>
                  <a:lnTo>
                    <a:pt x="11620" y="136728"/>
                  </a:lnTo>
                  <a:lnTo>
                    <a:pt x="12014" y="136525"/>
                  </a:lnTo>
                  <a:close/>
                </a:path>
                <a:path w="207644" h="1169034">
                  <a:moveTo>
                    <a:pt x="12471" y="132702"/>
                  </a:moveTo>
                  <a:lnTo>
                    <a:pt x="10845" y="131432"/>
                  </a:lnTo>
                  <a:lnTo>
                    <a:pt x="9829" y="132702"/>
                  </a:lnTo>
                  <a:lnTo>
                    <a:pt x="12471" y="132702"/>
                  </a:lnTo>
                  <a:close/>
                </a:path>
                <a:path w="207644" h="1169034">
                  <a:moveTo>
                    <a:pt x="15074" y="150990"/>
                  </a:moveTo>
                  <a:lnTo>
                    <a:pt x="14008" y="150660"/>
                  </a:lnTo>
                  <a:lnTo>
                    <a:pt x="12230" y="151752"/>
                  </a:lnTo>
                  <a:lnTo>
                    <a:pt x="15074" y="150990"/>
                  </a:lnTo>
                  <a:close/>
                </a:path>
                <a:path w="207644" h="1169034">
                  <a:moveTo>
                    <a:pt x="15151" y="159448"/>
                  </a:moveTo>
                  <a:lnTo>
                    <a:pt x="14668" y="159372"/>
                  </a:lnTo>
                  <a:lnTo>
                    <a:pt x="15151" y="159448"/>
                  </a:lnTo>
                  <a:close/>
                </a:path>
                <a:path w="207644" h="1169034">
                  <a:moveTo>
                    <a:pt x="16116" y="158102"/>
                  </a:moveTo>
                  <a:lnTo>
                    <a:pt x="15925" y="158013"/>
                  </a:lnTo>
                  <a:lnTo>
                    <a:pt x="15697" y="158102"/>
                  </a:lnTo>
                  <a:lnTo>
                    <a:pt x="16116" y="158102"/>
                  </a:lnTo>
                  <a:close/>
                </a:path>
                <a:path w="207644" h="1169034">
                  <a:moveTo>
                    <a:pt x="17094" y="159766"/>
                  </a:moveTo>
                  <a:lnTo>
                    <a:pt x="15151" y="159448"/>
                  </a:lnTo>
                  <a:lnTo>
                    <a:pt x="16116" y="160642"/>
                  </a:lnTo>
                  <a:lnTo>
                    <a:pt x="17094" y="159766"/>
                  </a:lnTo>
                  <a:close/>
                </a:path>
                <a:path w="207644" h="1169034">
                  <a:moveTo>
                    <a:pt x="17538" y="159372"/>
                  </a:moveTo>
                  <a:lnTo>
                    <a:pt x="17094" y="159766"/>
                  </a:lnTo>
                  <a:lnTo>
                    <a:pt x="17399" y="159816"/>
                  </a:lnTo>
                  <a:lnTo>
                    <a:pt x="17538" y="159372"/>
                  </a:lnTo>
                  <a:close/>
                </a:path>
                <a:path w="207644" h="1169034">
                  <a:moveTo>
                    <a:pt x="18376" y="12"/>
                  </a:moveTo>
                  <a:lnTo>
                    <a:pt x="16560" y="0"/>
                  </a:lnTo>
                  <a:lnTo>
                    <a:pt x="16725" y="101"/>
                  </a:lnTo>
                  <a:lnTo>
                    <a:pt x="17284" y="76"/>
                  </a:lnTo>
                  <a:lnTo>
                    <a:pt x="18376" y="12"/>
                  </a:lnTo>
                  <a:close/>
                </a:path>
                <a:path w="207644" h="1169034">
                  <a:moveTo>
                    <a:pt x="20066" y="214693"/>
                  </a:moveTo>
                  <a:lnTo>
                    <a:pt x="19824" y="214566"/>
                  </a:lnTo>
                  <a:lnTo>
                    <a:pt x="19456" y="214655"/>
                  </a:lnTo>
                  <a:lnTo>
                    <a:pt x="20066" y="214693"/>
                  </a:lnTo>
                  <a:close/>
                </a:path>
                <a:path w="207644" h="1169034">
                  <a:moveTo>
                    <a:pt x="21005" y="169532"/>
                  </a:moveTo>
                  <a:lnTo>
                    <a:pt x="18745" y="169532"/>
                  </a:lnTo>
                  <a:lnTo>
                    <a:pt x="19570" y="170802"/>
                  </a:lnTo>
                  <a:lnTo>
                    <a:pt x="21005" y="169532"/>
                  </a:lnTo>
                  <a:close/>
                </a:path>
                <a:path w="207644" h="1169034">
                  <a:moveTo>
                    <a:pt x="21056" y="214744"/>
                  </a:moveTo>
                  <a:lnTo>
                    <a:pt x="20066" y="214693"/>
                  </a:lnTo>
                  <a:lnTo>
                    <a:pt x="20193" y="214757"/>
                  </a:lnTo>
                  <a:lnTo>
                    <a:pt x="21056" y="214744"/>
                  </a:lnTo>
                  <a:close/>
                </a:path>
                <a:path w="207644" h="1169034">
                  <a:moveTo>
                    <a:pt x="21183" y="177977"/>
                  </a:moveTo>
                  <a:lnTo>
                    <a:pt x="20358" y="177419"/>
                  </a:lnTo>
                  <a:lnTo>
                    <a:pt x="18732" y="177939"/>
                  </a:lnTo>
                  <a:lnTo>
                    <a:pt x="21183" y="177977"/>
                  </a:lnTo>
                  <a:close/>
                </a:path>
                <a:path w="207644" h="1169034">
                  <a:moveTo>
                    <a:pt x="21386" y="219024"/>
                  </a:moveTo>
                  <a:lnTo>
                    <a:pt x="21031" y="218871"/>
                  </a:lnTo>
                  <a:lnTo>
                    <a:pt x="20916" y="219036"/>
                  </a:lnTo>
                  <a:lnTo>
                    <a:pt x="21120" y="219024"/>
                  </a:lnTo>
                  <a:lnTo>
                    <a:pt x="21386" y="219024"/>
                  </a:lnTo>
                  <a:close/>
                </a:path>
                <a:path w="207644" h="1169034">
                  <a:moveTo>
                    <a:pt x="21488" y="215925"/>
                  </a:moveTo>
                  <a:lnTo>
                    <a:pt x="21424" y="215747"/>
                  </a:lnTo>
                  <a:lnTo>
                    <a:pt x="21488" y="215925"/>
                  </a:lnTo>
                  <a:close/>
                </a:path>
                <a:path w="207644" h="1169034">
                  <a:moveTo>
                    <a:pt x="21678" y="170053"/>
                  </a:moveTo>
                  <a:lnTo>
                    <a:pt x="21221" y="169875"/>
                  </a:lnTo>
                  <a:lnTo>
                    <a:pt x="20650" y="170167"/>
                  </a:lnTo>
                  <a:lnTo>
                    <a:pt x="20789" y="170370"/>
                  </a:lnTo>
                  <a:lnTo>
                    <a:pt x="21221" y="170548"/>
                  </a:lnTo>
                  <a:lnTo>
                    <a:pt x="21399" y="170319"/>
                  </a:lnTo>
                  <a:lnTo>
                    <a:pt x="21678" y="170053"/>
                  </a:lnTo>
                  <a:close/>
                </a:path>
                <a:path w="207644" h="1169034">
                  <a:moveTo>
                    <a:pt x="21742" y="219087"/>
                  </a:moveTo>
                  <a:lnTo>
                    <a:pt x="21386" y="219024"/>
                  </a:lnTo>
                  <a:lnTo>
                    <a:pt x="21742" y="219163"/>
                  </a:lnTo>
                  <a:close/>
                </a:path>
                <a:path w="207644" h="1169034">
                  <a:moveTo>
                    <a:pt x="21856" y="267347"/>
                  </a:moveTo>
                  <a:lnTo>
                    <a:pt x="19989" y="267055"/>
                  </a:lnTo>
                  <a:lnTo>
                    <a:pt x="20205" y="267474"/>
                  </a:lnTo>
                  <a:lnTo>
                    <a:pt x="21856" y="267347"/>
                  </a:lnTo>
                  <a:close/>
                </a:path>
                <a:path w="207644" h="1169034">
                  <a:moveTo>
                    <a:pt x="22047" y="216344"/>
                  </a:moveTo>
                  <a:lnTo>
                    <a:pt x="21894" y="216268"/>
                  </a:lnTo>
                  <a:lnTo>
                    <a:pt x="21767" y="216179"/>
                  </a:lnTo>
                  <a:lnTo>
                    <a:pt x="21475" y="216115"/>
                  </a:lnTo>
                  <a:lnTo>
                    <a:pt x="21310" y="216115"/>
                  </a:lnTo>
                  <a:lnTo>
                    <a:pt x="21120" y="216115"/>
                  </a:lnTo>
                  <a:lnTo>
                    <a:pt x="21297" y="216217"/>
                  </a:lnTo>
                  <a:lnTo>
                    <a:pt x="21615" y="216293"/>
                  </a:lnTo>
                  <a:lnTo>
                    <a:pt x="22047" y="216344"/>
                  </a:lnTo>
                  <a:close/>
                </a:path>
                <a:path w="207644" h="1169034">
                  <a:moveTo>
                    <a:pt x="22123" y="214718"/>
                  </a:moveTo>
                  <a:lnTo>
                    <a:pt x="21056" y="214744"/>
                  </a:lnTo>
                  <a:lnTo>
                    <a:pt x="21272" y="214757"/>
                  </a:lnTo>
                  <a:lnTo>
                    <a:pt x="21615" y="214757"/>
                  </a:lnTo>
                  <a:lnTo>
                    <a:pt x="22123" y="214718"/>
                  </a:lnTo>
                  <a:close/>
                </a:path>
                <a:path w="207644" h="1169034">
                  <a:moveTo>
                    <a:pt x="22504" y="219456"/>
                  </a:moveTo>
                  <a:lnTo>
                    <a:pt x="21742" y="219163"/>
                  </a:lnTo>
                  <a:lnTo>
                    <a:pt x="21666" y="219443"/>
                  </a:lnTo>
                  <a:lnTo>
                    <a:pt x="22504" y="219456"/>
                  </a:lnTo>
                  <a:close/>
                </a:path>
                <a:path w="207644" h="1169034">
                  <a:moveTo>
                    <a:pt x="22631" y="170929"/>
                  </a:moveTo>
                  <a:lnTo>
                    <a:pt x="22085" y="170802"/>
                  </a:lnTo>
                  <a:lnTo>
                    <a:pt x="21551" y="170688"/>
                  </a:lnTo>
                  <a:lnTo>
                    <a:pt x="21221" y="170548"/>
                  </a:lnTo>
                  <a:lnTo>
                    <a:pt x="21005" y="170827"/>
                  </a:lnTo>
                  <a:lnTo>
                    <a:pt x="20955" y="171030"/>
                  </a:lnTo>
                  <a:lnTo>
                    <a:pt x="22631" y="170929"/>
                  </a:lnTo>
                  <a:close/>
                </a:path>
                <a:path w="207644" h="1169034">
                  <a:moveTo>
                    <a:pt x="22771" y="216001"/>
                  </a:moveTo>
                  <a:lnTo>
                    <a:pt x="22021" y="216014"/>
                  </a:lnTo>
                  <a:lnTo>
                    <a:pt x="21653" y="216001"/>
                  </a:lnTo>
                  <a:lnTo>
                    <a:pt x="21488" y="215925"/>
                  </a:lnTo>
                  <a:lnTo>
                    <a:pt x="21666" y="216103"/>
                  </a:lnTo>
                  <a:lnTo>
                    <a:pt x="22098" y="216090"/>
                  </a:lnTo>
                  <a:lnTo>
                    <a:pt x="22517" y="216065"/>
                  </a:lnTo>
                  <a:lnTo>
                    <a:pt x="22771" y="216001"/>
                  </a:lnTo>
                  <a:close/>
                </a:path>
                <a:path w="207644" h="1169034">
                  <a:moveTo>
                    <a:pt x="23012" y="369506"/>
                  </a:moveTo>
                  <a:lnTo>
                    <a:pt x="20993" y="370154"/>
                  </a:lnTo>
                  <a:lnTo>
                    <a:pt x="19799" y="366826"/>
                  </a:lnTo>
                  <a:lnTo>
                    <a:pt x="20548" y="370928"/>
                  </a:lnTo>
                  <a:lnTo>
                    <a:pt x="21297" y="370319"/>
                  </a:lnTo>
                  <a:lnTo>
                    <a:pt x="22161" y="369874"/>
                  </a:lnTo>
                  <a:lnTo>
                    <a:pt x="23012" y="369506"/>
                  </a:lnTo>
                  <a:close/>
                </a:path>
                <a:path w="207644" h="1169034">
                  <a:moveTo>
                    <a:pt x="23533" y="213664"/>
                  </a:moveTo>
                  <a:lnTo>
                    <a:pt x="21729" y="213499"/>
                  </a:lnTo>
                  <a:lnTo>
                    <a:pt x="21501" y="213817"/>
                  </a:lnTo>
                  <a:lnTo>
                    <a:pt x="19507" y="214388"/>
                  </a:lnTo>
                  <a:lnTo>
                    <a:pt x="19824" y="214566"/>
                  </a:lnTo>
                  <a:lnTo>
                    <a:pt x="23533" y="213664"/>
                  </a:lnTo>
                  <a:close/>
                </a:path>
                <a:path w="207644" h="1169034">
                  <a:moveTo>
                    <a:pt x="24015" y="20942"/>
                  </a:moveTo>
                  <a:lnTo>
                    <a:pt x="22987" y="22212"/>
                  </a:lnTo>
                  <a:lnTo>
                    <a:pt x="23317" y="22212"/>
                  </a:lnTo>
                  <a:lnTo>
                    <a:pt x="24015" y="20942"/>
                  </a:lnTo>
                  <a:close/>
                </a:path>
                <a:path w="207644" h="1169034">
                  <a:moveTo>
                    <a:pt x="26555" y="217792"/>
                  </a:moveTo>
                  <a:lnTo>
                    <a:pt x="26174" y="217792"/>
                  </a:lnTo>
                  <a:lnTo>
                    <a:pt x="23202" y="216522"/>
                  </a:lnTo>
                  <a:lnTo>
                    <a:pt x="22047" y="216522"/>
                  </a:lnTo>
                  <a:lnTo>
                    <a:pt x="23025" y="217792"/>
                  </a:lnTo>
                  <a:lnTo>
                    <a:pt x="22021" y="217792"/>
                  </a:lnTo>
                  <a:lnTo>
                    <a:pt x="22872" y="219062"/>
                  </a:lnTo>
                  <a:lnTo>
                    <a:pt x="24155" y="219062"/>
                  </a:lnTo>
                  <a:lnTo>
                    <a:pt x="23202" y="217792"/>
                  </a:lnTo>
                  <a:lnTo>
                    <a:pt x="25920" y="217792"/>
                  </a:lnTo>
                  <a:lnTo>
                    <a:pt x="24155" y="219062"/>
                  </a:lnTo>
                  <a:lnTo>
                    <a:pt x="25539" y="219062"/>
                  </a:lnTo>
                  <a:lnTo>
                    <a:pt x="26555" y="217792"/>
                  </a:lnTo>
                  <a:close/>
                </a:path>
                <a:path w="207644" h="1169034">
                  <a:moveTo>
                    <a:pt x="26860" y="31102"/>
                  </a:moveTo>
                  <a:lnTo>
                    <a:pt x="26060" y="29832"/>
                  </a:lnTo>
                  <a:lnTo>
                    <a:pt x="25400" y="29832"/>
                  </a:lnTo>
                  <a:lnTo>
                    <a:pt x="26860" y="31102"/>
                  </a:lnTo>
                  <a:close/>
                </a:path>
                <a:path w="207644" h="1169034">
                  <a:moveTo>
                    <a:pt x="26949" y="35864"/>
                  </a:moveTo>
                  <a:lnTo>
                    <a:pt x="26847" y="35737"/>
                  </a:lnTo>
                  <a:lnTo>
                    <a:pt x="26720" y="35725"/>
                  </a:lnTo>
                  <a:lnTo>
                    <a:pt x="26225" y="35814"/>
                  </a:lnTo>
                  <a:lnTo>
                    <a:pt x="26047" y="35877"/>
                  </a:lnTo>
                  <a:lnTo>
                    <a:pt x="26949" y="35902"/>
                  </a:lnTo>
                  <a:close/>
                </a:path>
                <a:path w="207644" h="1169034">
                  <a:moveTo>
                    <a:pt x="27393" y="45072"/>
                  </a:moveTo>
                  <a:lnTo>
                    <a:pt x="25349" y="45072"/>
                  </a:lnTo>
                  <a:lnTo>
                    <a:pt x="27216" y="46342"/>
                  </a:lnTo>
                  <a:lnTo>
                    <a:pt x="27393" y="45072"/>
                  </a:lnTo>
                  <a:close/>
                </a:path>
                <a:path w="207644" h="1169034">
                  <a:moveTo>
                    <a:pt x="30835" y="216522"/>
                  </a:moveTo>
                  <a:lnTo>
                    <a:pt x="27165" y="215252"/>
                  </a:lnTo>
                  <a:lnTo>
                    <a:pt x="28752" y="215252"/>
                  </a:lnTo>
                  <a:lnTo>
                    <a:pt x="26619" y="213982"/>
                  </a:lnTo>
                  <a:lnTo>
                    <a:pt x="25158" y="215252"/>
                  </a:lnTo>
                  <a:lnTo>
                    <a:pt x="25476" y="215252"/>
                  </a:lnTo>
                  <a:lnTo>
                    <a:pt x="26670" y="216522"/>
                  </a:lnTo>
                  <a:lnTo>
                    <a:pt x="26466" y="216522"/>
                  </a:lnTo>
                  <a:lnTo>
                    <a:pt x="26174" y="217792"/>
                  </a:lnTo>
                  <a:lnTo>
                    <a:pt x="27622" y="216522"/>
                  </a:lnTo>
                  <a:lnTo>
                    <a:pt x="30835" y="216522"/>
                  </a:lnTo>
                  <a:close/>
                </a:path>
                <a:path w="207644" h="1169034">
                  <a:moveTo>
                    <a:pt x="31140" y="212534"/>
                  </a:moveTo>
                  <a:lnTo>
                    <a:pt x="30835" y="212648"/>
                  </a:lnTo>
                  <a:lnTo>
                    <a:pt x="31026" y="212712"/>
                  </a:lnTo>
                  <a:lnTo>
                    <a:pt x="31140" y="212534"/>
                  </a:lnTo>
                  <a:close/>
                </a:path>
                <a:path w="207644" h="1169034">
                  <a:moveTo>
                    <a:pt x="32308" y="37452"/>
                  </a:moveTo>
                  <a:lnTo>
                    <a:pt x="31229" y="36182"/>
                  </a:lnTo>
                  <a:lnTo>
                    <a:pt x="30797" y="36182"/>
                  </a:lnTo>
                  <a:lnTo>
                    <a:pt x="31229" y="37452"/>
                  </a:lnTo>
                  <a:lnTo>
                    <a:pt x="32308" y="37452"/>
                  </a:lnTo>
                  <a:close/>
                </a:path>
                <a:path w="207644" h="1169034">
                  <a:moveTo>
                    <a:pt x="32372" y="103466"/>
                  </a:moveTo>
                  <a:lnTo>
                    <a:pt x="32131" y="103416"/>
                  </a:lnTo>
                  <a:lnTo>
                    <a:pt x="32372" y="103466"/>
                  </a:lnTo>
                  <a:close/>
                </a:path>
                <a:path w="207644" h="1169034">
                  <a:moveTo>
                    <a:pt x="33045" y="133781"/>
                  </a:moveTo>
                  <a:lnTo>
                    <a:pt x="32829" y="133832"/>
                  </a:lnTo>
                  <a:lnTo>
                    <a:pt x="32664" y="133883"/>
                  </a:lnTo>
                  <a:lnTo>
                    <a:pt x="32461" y="133934"/>
                  </a:lnTo>
                  <a:lnTo>
                    <a:pt x="32626" y="134099"/>
                  </a:lnTo>
                  <a:lnTo>
                    <a:pt x="33045" y="133781"/>
                  </a:lnTo>
                  <a:close/>
                </a:path>
                <a:path w="207644" h="1169034">
                  <a:moveTo>
                    <a:pt x="33096" y="116192"/>
                  </a:moveTo>
                  <a:lnTo>
                    <a:pt x="32689" y="114922"/>
                  </a:lnTo>
                  <a:lnTo>
                    <a:pt x="29603" y="114922"/>
                  </a:lnTo>
                  <a:lnTo>
                    <a:pt x="31242" y="116192"/>
                  </a:lnTo>
                  <a:lnTo>
                    <a:pt x="33096" y="116192"/>
                  </a:lnTo>
                  <a:close/>
                </a:path>
                <a:path w="207644" h="1169034">
                  <a:moveTo>
                    <a:pt x="33185" y="217792"/>
                  </a:moveTo>
                  <a:lnTo>
                    <a:pt x="26555" y="217792"/>
                  </a:lnTo>
                  <a:lnTo>
                    <a:pt x="27241" y="219062"/>
                  </a:lnTo>
                  <a:lnTo>
                    <a:pt x="33185" y="217792"/>
                  </a:lnTo>
                  <a:close/>
                </a:path>
                <a:path w="207644" h="1169034">
                  <a:moveTo>
                    <a:pt x="33451" y="131432"/>
                  </a:moveTo>
                  <a:lnTo>
                    <a:pt x="31813" y="131432"/>
                  </a:lnTo>
                  <a:lnTo>
                    <a:pt x="31610" y="132702"/>
                  </a:lnTo>
                  <a:lnTo>
                    <a:pt x="33451" y="131432"/>
                  </a:lnTo>
                  <a:close/>
                </a:path>
                <a:path w="207644" h="1169034">
                  <a:moveTo>
                    <a:pt x="33870" y="139242"/>
                  </a:moveTo>
                  <a:lnTo>
                    <a:pt x="33845" y="139115"/>
                  </a:lnTo>
                  <a:lnTo>
                    <a:pt x="33642" y="139039"/>
                  </a:lnTo>
                  <a:lnTo>
                    <a:pt x="33286" y="139115"/>
                  </a:lnTo>
                  <a:lnTo>
                    <a:pt x="33693" y="139166"/>
                  </a:lnTo>
                  <a:lnTo>
                    <a:pt x="33870" y="139242"/>
                  </a:lnTo>
                  <a:close/>
                </a:path>
                <a:path w="207644" h="1169034">
                  <a:moveTo>
                    <a:pt x="33870" y="139242"/>
                  </a:moveTo>
                  <a:lnTo>
                    <a:pt x="33655" y="139280"/>
                  </a:lnTo>
                  <a:lnTo>
                    <a:pt x="33439" y="139433"/>
                  </a:lnTo>
                  <a:lnTo>
                    <a:pt x="33870" y="139242"/>
                  </a:lnTo>
                  <a:close/>
                </a:path>
                <a:path w="207644" h="1169034">
                  <a:moveTo>
                    <a:pt x="33909" y="117170"/>
                  </a:moveTo>
                  <a:lnTo>
                    <a:pt x="32270" y="116992"/>
                  </a:lnTo>
                  <a:lnTo>
                    <a:pt x="32067" y="117386"/>
                  </a:lnTo>
                  <a:lnTo>
                    <a:pt x="30810" y="117843"/>
                  </a:lnTo>
                  <a:lnTo>
                    <a:pt x="31242" y="118008"/>
                  </a:lnTo>
                  <a:lnTo>
                    <a:pt x="32880" y="117716"/>
                  </a:lnTo>
                  <a:lnTo>
                    <a:pt x="33909" y="117170"/>
                  </a:lnTo>
                  <a:close/>
                </a:path>
                <a:path w="207644" h="1169034">
                  <a:moveTo>
                    <a:pt x="34112" y="187477"/>
                  </a:moveTo>
                  <a:lnTo>
                    <a:pt x="32981" y="187528"/>
                  </a:lnTo>
                  <a:lnTo>
                    <a:pt x="33299" y="187807"/>
                  </a:lnTo>
                  <a:lnTo>
                    <a:pt x="33070" y="188074"/>
                  </a:lnTo>
                  <a:lnTo>
                    <a:pt x="34112" y="187477"/>
                  </a:lnTo>
                  <a:close/>
                </a:path>
                <a:path w="207644" h="1169034">
                  <a:moveTo>
                    <a:pt x="34213" y="212712"/>
                  </a:moveTo>
                  <a:lnTo>
                    <a:pt x="33947" y="211442"/>
                  </a:lnTo>
                  <a:lnTo>
                    <a:pt x="33528" y="211607"/>
                  </a:lnTo>
                  <a:lnTo>
                    <a:pt x="34213" y="212712"/>
                  </a:lnTo>
                  <a:close/>
                </a:path>
                <a:path w="207644" h="1169034">
                  <a:moveTo>
                    <a:pt x="34404" y="67437"/>
                  </a:moveTo>
                  <a:lnTo>
                    <a:pt x="33451" y="66865"/>
                  </a:lnTo>
                  <a:lnTo>
                    <a:pt x="33286" y="67183"/>
                  </a:lnTo>
                  <a:lnTo>
                    <a:pt x="34404" y="67437"/>
                  </a:lnTo>
                  <a:close/>
                </a:path>
                <a:path w="207644" h="1169034">
                  <a:moveTo>
                    <a:pt x="34556" y="207479"/>
                  </a:moveTo>
                  <a:lnTo>
                    <a:pt x="33769" y="208559"/>
                  </a:lnTo>
                  <a:lnTo>
                    <a:pt x="34302" y="208445"/>
                  </a:lnTo>
                  <a:lnTo>
                    <a:pt x="34556" y="207479"/>
                  </a:lnTo>
                  <a:close/>
                </a:path>
                <a:path w="207644" h="1169034">
                  <a:moveTo>
                    <a:pt x="34772" y="102717"/>
                  </a:moveTo>
                  <a:lnTo>
                    <a:pt x="32372" y="103466"/>
                  </a:lnTo>
                  <a:lnTo>
                    <a:pt x="33121" y="103619"/>
                  </a:lnTo>
                  <a:lnTo>
                    <a:pt x="34772" y="102717"/>
                  </a:lnTo>
                  <a:close/>
                </a:path>
                <a:path w="207644" h="1169034">
                  <a:moveTo>
                    <a:pt x="34823" y="155041"/>
                  </a:moveTo>
                  <a:lnTo>
                    <a:pt x="34556" y="155155"/>
                  </a:lnTo>
                  <a:lnTo>
                    <a:pt x="34442" y="155333"/>
                  </a:lnTo>
                  <a:lnTo>
                    <a:pt x="34823" y="155041"/>
                  </a:lnTo>
                  <a:close/>
                </a:path>
                <a:path w="207644" h="1169034">
                  <a:moveTo>
                    <a:pt x="35064" y="146672"/>
                  </a:moveTo>
                  <a:lnTo>
                    <a:pt x="33604" y="147942"/>
                  </a:lnTo>
                  <a:lnTo>
                    <a:pt x="34023" y="147942"/>
                  </a:lnTo>
                  <a:lnTo>
                    <a:pt x="35064" y="146672"/>
                  </a:lnTo>
                  <a:close/>
                </a:path>
                <a:path w="207644" h="1169034">
                  <a:moveTo>
                    <a:pt x="35661" y="57772"/>
                  </a:moveTo>
                  <a:lnTo>
                    <a:pt x="33388" y="57772"/>
                  </a:lnTo>
                  <a:lnTo>
                    <a:pt x="35509" y="59042"/>
                  </a:lnTo>
                  <a:lnTo>
                    <a:pt x="35661" y="57772"/>
                  </a:lnTo>
                  <a:close/>
                </a:path>
                <a:path w="207644" h="1169034">
                  <a:moveTo>
                    <a:pt x="36118" y="174612"/>
                  </a:moveTo>
                  <a:lnTo>
                    <a:pt x="35572" y="173748"/>
                  </a:lnTo>
                  <a:lnTo>
                    <a:pt x="34569" y="173926"/>
                  </a:lnTo>
                  <a:lnTo>
                    <a:pt x="36118" y="174612"/>
                  </a:lnTo>
                  <a:close/>
                </a:path>
                <a:path w="207644" h="1169034">
                  <a:moveTo>
                    <a:pt x="36360" y="127622"/>
                  </a:moveTo>
                  <a:lnTo>
                    <a:pt x="33680" y="127622"/>
                  </a:lnTo>
                  <a:lnTo>
                    <a:pt x="34086" y="128892"/>
                  </a:lnTo>
                  <a:lnTo>
                    <a:pt x="36360" y="127622"/>
                  </a:lnTo>
                  <a:close/>
                </a:path>
                <a:path w="207644" h="1169034">
                  <a:moveTo>
                    <a:pt x="36474" y="208089"/>
                  </a:moveTo>
                  <a:lnTo>
                    <a:pt x="34302" y="208445"/>
                  </a:lnTo>
                  <a:lnTo>
                    <a:pt x="34188" y="208864"/>
                  </a:lnTo>
                  <a:lnTo>
                    <a:pt x="36474" y="208089"/>
                  </a:lnTo>
                  <a:close/>
                </a:path>
                <a:path w="207644" h="1169034">
                  <a:moveTo>
                    <a:pt x="36741" y="135039"/>
                  </a:moveTo>
                  <a:lnTo>
                    <a:pt x="35699" y="134620"/>
                  </a:lnTo>
                  <a:lnTo>
                    <a:pt x="32423" y="134962"/>
                  </a:lnTo>
                  <a:lnTo>
                    <a:pt x="33032" y="135216"/>
                  </a:lnTo>
                  <a:lnTo>
                    <a:pt x="36741" y="135039"/>
                  </a:lnTo>
                  <a:close/>
                </a:path>
                <a:path w="207644" h="1169034">
                  <a:moveTo>
                    <a:pt x="37134" y="180822"/>
                  </a:moveTo>
                  <a:lnTo>
                    <a:pt x="36728" y="180416"/>
                  </a:lnTo>
                  <a:lnTo>
                    <a:pt x="36118" y="180873"/>
                  </a:lnTo>
                  <a:lnTo>
                    <a:pt x="37134" y="180822"/>
                  </a:lnTo>
                  <a:close/>
                </a:path>
                <a:path w="207644" h="1169034">
                  <a:moveTo>
                    <a:pt x="37515" y="202895"/>
                  </a:moveTo>
                  <a:lnTo>
                    <a:pt x="34569" y="203034"/>
                  </a:lnTo>
                  <a:lnTo>
                    <a:pt x="33286" y="203060"/>
                  </a:lnTo>
                  <a:lnTo>
                    <a:pt x="34505" y="203060"/>
                  </a:lnTo>
                  <a:lnTo>
                    <a:pt x="35090" y="203136"/>
                  </a:lnTo>
                  <a:lnTo>
                    <a:pt x="35331" y="203263"/>
                  </a:lnTo>
                  <a:lnTo>
                    <a:pt x="35877" y="203225"/>
                  </a:lnTo>
                  <a:lnTo>
                    <a:pt x="36537" y="203161"/>
                  </a:lnTo>
                  <a:lnTo>
                    <a:pt x="37401" y="203047"/>
                  </a:lnTo>
                  <a:lnTo>
                    <a:pt x="37515" y="202895"/>
                  </a:lnTo>
                  <a:close/>
                </a:path>
                <a:path w="207644" h="1169034">
                  <a:moveTo>
                    <a:pt x="37769" y="173342"/>
                  </a:moveTo>
                  <a:lnTo>
                    <a:pt x="35318" y="173342"/>
                  </a:lnTo>
                  <a:lnTo>
                    <a:pt x="35572" y="173748"/>
                  </a:lnTo>
                  <a:lnTo>
                    <a:pt x="37769" y="173342"/>
                  </a:lnTo>
                  <a:close/>
                </a:path>
                <a:path w="207644" h="1169034">
                  <a:moveTo>
                    <a:pt x="37807" y="191592"/>
                  </a:moveTo>
                  <a:lnTo>
                    <a:pt x="37426" y="191617"/>
                  </a:lnTo>
                  <a:lnTo>
                    <a:pt x="37084" y="191668"/>
                  </a:lnTo>
                  <a:lnTo>
                    <a:pt x="36753" y="191719"/>
                  </a:lnTo>
                  <a:lnTo>
                    <a:pt x="37198" y="191693"/>
                  </a:lnTo>
                  <a:lnTo>
                    <a:pt x="37579" y="191643"/>
                  </a:lnTo>
                  <a:lnTo>
                    <a:pt x="37807" y="191592"/>
                  </a:lnTo>
                  <a:close/>
                </a:path>
                <a:path w="207644" h="1169034">
                  <a:moveTo>
                    <a:pt x="37858" y="196684"/>
                  </a:moveTo>
                  <a:lnTo>
                    <a:pt x="36436" y="196481"/>
                  </a:lnTo>
                  <a:lnTo>
                    <a:pt x="36449" y="196646"/>
                  </a:lnTo>
                  <a:lnTo>
                    <a:pt x="36842" y="196659"/>
                  </a:lnTo>
                  <a:lnTo>
                    <a:pt x="37325" y="196684"/>
                  </a:lnTo>
                  <a:lnTo>
                    <a:pt x="37858" y="196684"/>
                  </a:lnTo>
                  <a:close/>
                </a:path>
                <a:path w="207644" h="1169034">
                  <a:moveTo>
                    <a:pt x="37934" y="144589"/>
                  </a:moveTo>
                  <a:lnTo>
                    <a:pt x="37426" y="144653"/>
                  </a:lnTo>
                  <a:lnTo>
                    <a:pt x="36664" y="144818"/>
                  </a:lnTo>
                  <a:lnTo>
                    <a:pt x="36969" y="144805"/>
                  </a:lnTo>
                  <a:lnTo>
                    <a:pt x="37325" y="144741"/>
                  </a:lnTo>
                  <a:lnTo>
                    <a:pt x="37934" y="144589"/>
                  </a:lnTo>
                  <a:close/>
                </a:path>
                <a:path w="207644" h="1169034">
                  <a:moveTo>
                    <a:pt x="38277" y="204025"/>
                  </a:moveTo>
                  <a:lnTo>
                    <a:pt x="37223" y="203733"/>
                  </a:lnTo>
                  <a:lnTo>
                    <a:pt x="36944" y="203669"/>
                  </a:lnTo>
                  <a:lnTo>
                    <a:pt x="35991" y="204152"/>
                  </a:lnTo>
                  <a:lnTo>
                    <a:pt x="36550" y="204685"/>
                  </a:lnTo>
                  <a:lnTo>
                    <a:pt x="37630" y="204038"/>
                  </a:lnTo>
                  <a:lnTo>
                    <a:pt x="38277" y="204025"/>
                  </a:lnTo>
                  <a:close/>
                </a:path>
                <a:path w="207644" h="1169034">
                  <a:moveTo>
                    <a:pt x="39624" y="173710"/>
                  </a:moveTo>
                  <a:lnTo>
                    <a:pt x="38595" y="173050"/>
                  </a:lnTo>
                  <a:lnTo>
                    <a:pt x="39230" y="173545"/>
                  </a:lnTo>
                  <a:lnTo>
                    <a:pt x="39624" y="173710"/>
                  </a:lnTo>
                  <a:close/>
                </a:path>
                <a:path w="207644" h="1169034">
                  <a:moveTo>
                    <a:pt x="39966" y="157149"/>
                  </a:moveTo>
                  <a:lnTo>
                    <a:pt x="39166" y="157772"/>
                  </a:lnTo>
                  <a:lnTo>
                    <a:pt x="39966" y="158102"/>
                  </a:lnTo>
                  <a:lnTo>
                    <a:pt x="39966" y="157149"/>
                  </a:lnTo>
                  <a:close/>
                </a:path>
                <a:path w="207644" h="1169034">
                  <a:moveTo>
                    <a:pt x="40005" y="206895"/>
                  </a:moveTo>
                  <a:lnTo>
                    <a:pt x="36474" y="208089"/>
                  </a:lnTo>
                  <a:lnTo>
                    <a:pt x="36715" y="208432"/>
                  </a:lnTo>
                  <a:lnTo>
                    <a:pt x="40005" y="206895"/>
                  </a:lnTo>
                  <a:close/>
                </a:path>
                <a:path w="207644" h="1169034">
                  <a:moveTo>
                    <a:pt x="40373" y="156832"/>
                  </a:moveTo>
                  <a:lnTo>
                    <a:pt x="39966" y="156832"/>
                  </a:lnTo>
                  <a:lnTo>
                    <a:pt x="39966" y="157149"/>
                  </a:lnTo>
                  <a:lnTo>
                    <a:pt x="40373" y="156832"/>
                  </a:lnTo>
                  <a:close/>
                </a:path>
                <a:path w="207644" h="1169034">
                  <a:moveTo>
                    <a:pt x="41008" y="151752"/>
                  </a:moveTo>
                  <a:lnTo>
                    <a:pt x="38963" y="150482"/>
                  </a:lnTo>
                  <a:lnTo>
                    <a:pt x="36791" y="151599"/>
                  </a:lnTo>
                  <a:lnTo>
                    <a:pt x="34620" y="150482"/>
                  </a:lnTo>
                  <a:lnTo>
                    <a:pt x="36474" y="151752"/>
                  </a:lnTo>
                  <a:lnTo>
                    <a:pt x="37096" y="151752"/>
                  </a:lnTo>
                  <a:lnTo>
                    <a:pt x="41008" y="151752"/>
                  </a:lnTo>
                  <a:close/>
                </a:path>
                <a:path w="207644" h="1169034">
                  <a:moveTo>
                    <a:pt x="41998" y="161912"/>
                  </a:moveTo>
                  <a:lnTo>
                    <a:pt x="41389" y="160642"/>
                  </a:lnTo>
                  <a:lnTo>
                    <a:pt x="40970" y="160642"/>
                  </a:lnTo>
                  <a:lnTo>
                    <a:pt x="41998" y="161912"/>
                  </a:lnTo>
                  <a:close/>
                </a:path>
                <a:path w="207644" h="1169034">
                  <a:moveTo>
                    <a:pt x="43497" y="158102"/>
                  </a:moveTo>
                  <a:lnTo>
                    <a:pt x="40843" y="158610"/>
                  </a:lnTo>
                  <a:lnTo>
                    <a:pt x="40627" y="158521"/>
                  </a:lnTo>
                  <a:lnTo>
                    <a:pt x="40767" y="158635"/>
                  </a:lnTo>
                  <a:lnTo>
                    <a:pt x="36868" y="159372"/>
                  </a:lnTo>
                  <a:lnTo>
                    <a:pt x="36868" y="158102"/>
                  </a:lnTo>
                  <a:lnTo>
                    <a:pt x="38735" y="158102"/>
                  </a:lnTo>
                  <a:lnTo>
                    <a:pt x="39166" y="157772"/>
                  </a:lnTo>
                  <a:lnTo>
                    <a:pt x="36880" y="156832"/>
                  </a:lnTo>
                  <a:lnTo>
                    <a:pt x="35839" y="156832"/>
                  </a:lnTo>
                  <a:lnTo>
                    <a:pt x="35839" y="159372"/>
                  </a:lnTo>
                  <a:lnTo>
                    <a:pt x="34912" y="160502"/>
                  </a:lnTo>
                  <a:lnTo>
                    <a:pt x="32562" y="159372"/>
                  </a:lnTo>
                  <a:lnTo>
                    <a:pt x="35839" y="159372"/>
                  </a:lnTo>
                  <a:lnTo>
                    <a:pt x="35839" y="156832"/>
                  </a:lnTo>
                  <a:lnTo>
                    <a:pt x="34302" y="156832"/>
                  </a:lnTo>
                  <a:lnTo>
                    <a:pt x="34442" y="155562"/>
                  </a:lnTo>
                  <a:lnTo>
                    <a:pt x="33794" y="156832"/>
                  </a:lnTo>
                  <a:lnTo>
                    <a:pt x="31927" y="156832"/>
                  </a:lnTo>
                  <a:lnTo>
                    <a:pt x="32156" y="155562"/>
                  </a:lnTo>
                  <a:lnTo>
                    <a:pt x="29895" y="155562"/>
                  </a:lnTo>
                  <a:lnTo>
                    <a:pt x="36474" y="154292"/>
                  </a:lnTo>
                  <a:lnTo>
                    <a:pt x="34226" y="153022"/>
                  </a:lnTo>
                  <a:lnTo>
                    <a:pt x="34010" y="153022"/>
                  </a:lnTo>
                  <a:lnTo>
                    <a:pt x="32766" y="152260"/>
                  </a:lnTo>
                  <a:lnTo>
                    <a:pt x="33223" y="152095"/>
                  </a:lnTo>
                  <a:lnTo>
                    <a:pt x="34429" y="153022"/>
                  </a:lnTo>
                  <a:lnTo>
                    <a:pt x="38531" y="153022"/>
                  </a:lnTo>
                  <a:lnTo>
                    <a:pt x="36068" y="151752"/>
                  </a:lnTo>
                  <a:lnTo>
                    <a:pt x="34213" y="151752"/>
                  </a:lnTo>
                  <a:lnTo>
                    <a:pt x="32778" y="151752"/>
                  </a:lnTo>
                  <a:lnTo>
                    <a:pt x="32575" y="151752"/>
                  </a:lnTo>
                  <a:lnTo>
                    <a:pt x="32258" y="151942"/>
                  </a:lnTo>
                  <a:lnTo>
                    <a:pt x="31953" y="151752"/>
                  </a:lnTo>
                  <a:lnTo>
                    <a:pt x="28257" y="151752"/>
                  </a:lnTo>
                  <a:lnTo>
                    <a:pt x="30734" y="150482"/>
                  </a:lnTo>
                  <a:lnTo>
                    <a:pt x="34620" y="150482"/>
                  </a:lnTo>
                  <a:lnTo>
                    <a:pt x="36906" y="150482"/>
                  </a:lnTo>
                  <a:lnTo>
                    <a:pt x="39585" y="149212"/>
                  </a:lnTo>
                  <a:lnTo>
                    <a:pt x="33604" y="147942"/>
                  </a:lnTo>
                  <a:lnTo>
                    <a:pt x="31559" y="147942"/>
                  </a:lnTo>
                  <a:lnTo>
                    <a:pt x="33616" y="146672"/>
                  </a:lnTo>
                  <a:lnTo>
                    <a:pt x="34671" y="146672"/>
                  </a:lnTo>
                  <a:lnTo>
                    <a:pt x="35382" y="145402"/>
                  </a:lnTo>
                  <a:lnTo>
                    <a:pt x="35140" y="145402"/>
                  </a:lnTo>
                  <a:lnTo>
                    <a:pt x="36728" y="144132"/>
                  </a:lnTo>
                  <a:lnTo>
                    <a:pt x="35267" y="144132"/>
                  </a:lnTo>
                  <a:lnTo>
                    <a:pt x="36309" y="142862"/>
                  </a:lnTo>
                  <a:lnTo>
                    <a:pt x="29298" y="142862"/>
                  </a:lnTo>
                  <a:lnTo>
                    <a:pt x="29933" y="141592"/>
                  </a:lnTo>
                  <a:lnTo>
                    <a:pt x="34201" y="141592"/>
                  </a:lnTo>
                  <a:lnTo>
                    <a:pt x="35483" y="140322"/>
                  </a:lnTo>
                  <a:lnTo>
                    <a:pt x="33286" y="140322"/>
                  </a:lnTo>
                  <a:lnTo>
                    <a:pt x="32372" y="139052"/>
                  </a:lnTo>
                  <a:lnTo>
                    <a:pt x="30200" y="140322"/>
                  </a:lnTo>
                  <a:lnTo>
                    <a:pt x="30353" y="139052"/>
                  </a:lnTo>
                  <a:lnTo>
                    <a:pt x="27686" y="139052"/>
                  </a:lnTo>
                  <a:lnTo>
                    <a:pt x="34048" y="137782"/>
                  </a:lnTo>
                  <a:lnTo>
                    <a:pt x="27000" y="136512"/>
                  </a:lnTo>
                  <a:lnTo>
                    <a:pt x="32461" y="133972"/>
                  </a:lnTo>
                  <a:lnTo>
                    <a:pt x="31711" y="133972"/>
                  </a:lnTo>
                  <a:lnTo>
                    <a:pt x="30988" y="132702"/>
                  </a:lnTo>
                  <a:lnTo>
                    <a:pt x="31407" y="132702"/>
                  </a:lnTo>
                  <a:lnTo>
                    <a:pt x="31813" y="131432"/>
                  </a:lnTo>
                  <a:lnTo>
                    <a:pt x="29552" y="131432"/>
                  </a:lnTo>
                  <a:lnTo>
                    <a:pt x="25641" y="131432"/>
                  </a:lnTo>
                  <a:lnTo>
                    <a:pt x="27711" y="130162"/>
                  </a:lnTo>
                  <a:lnTo>
                    <a:pt x="30784" y="130162"/>
                  </a:lnTo>
                  <a:lnTo>
                    <a:pt x="29552" y="131432"/>
                  </a:lnTo>
                  <a:lnTo>
                    <a:pt x="31000" y="130162"/>
                  </a:lnTo>
                  <a:lnTo>
                    <a:pt x="37566" y="130162"/>
                  </a:lnTo>
                  <a:lnTo>
                    <a:pt x="29768" y="128892"/>
                  </a:lnTo>
                  <a:lnTo>
                    <a:pt x="33680" y="127622"/>
                  </a:lnTo>
                  <a:lnTo>
                    <a:pt x="31419" y="127622"/>
                  </a:lnTo>
                  <a:lnTo>
                    <a:pt x="31838" y="126352"/>
                  </a:lnTo>
                  <a:lnTo>
                    <a:pt x="32867" y="126352"/>
                  </a:lnTo>
                  <a:lnTo>
                    <a:pt x="29349" y="125082"/>
                  </a:lnTo>
                  <a:lnTo>
                    <a:pt x="28130" y="123812"/>
                  </a:lnTo>
                  <a:lnTo>
                    <a:pt x="31229" y="123812"/>
                  </a:lnTo>
                  <a:lnTo>
                    <a:pt x="30810" y="122542"/>
                  </a:lnTo>
                  <a:lnTo>
                    <a:pt x="26898" y="123812"/>
                  </a:lnTo>
                  <a:lnTo>
                    <a:pt x="26085" y="122542"/>
                  </a:lnTo>
                  <a:lnTo>
                    <a:pt x="28752" y="122542"/>
                  </a:lnTo>
                  <a:lnTo>
                    <a:pt x="31623" y="121272"/>
                  </a:lnTo>
                  <a:lnTo>
                    <a:pt x="31838" y="122542"/>
                  </a:lnTo>
                  <a:lnTo>
                    <a:pt x="35534" y="121272"/>
                  </a:lnTo>
                  <a:lnTo>
                    <a:pt x="33883" y="121272"/>
                  </a:lnTo>
                  <a:lnTo>
                    <a:pt x="33286" y="120002"/>
                  </a:lnTo>
                  <a:lnTo>
                    <a:pt x="29171" y="120002"/>
                  </a:lnTo>
                  <a:lnTo>
                    <a:pt x="29387" y="118732"/>
                  </a:lnTo>
                  <a:lnTo>
                    <a:pt x="24041" y="118732"/>
                  </a:lnTo>
                  <a:lnTo>
                    <a:pt x="30403" y="117462"/>
                  </a:lnTo>
                  <a:lnTo>
                    <a:pt x="31445" y="117462"/>
                  </a:lnTo>
                  <a:lnTo>
                    <a:pt x="30416" y="116192"/>
                  </a:lnTo>
                  <a:lnTo>
                    <a:pt x="27343" y="116192"/>
                  </a:lnTo>
                  <a:lnTo>
                    <a:pt x="26517" y="114922"/>
                  </a:lnTo>
                  <a:lnTo>
                    <a:pt x="26530" y="113652"/>
                  </a:lnTo>
                  <a:lnTo>
                    <a:pt x="34531" y="113652"/>
                  </a:lnTo>
                  <a:lnTo>
                    <a:pt x="28384" y="111112"/>
                  </a:lnTo>
                  <a:lnTo>
                    <a:pt x="34544" y="109842"/>
                  </a:lnTo>
                  <a:lnTo>
                    <a:pt x="31483" y="108572"/>
                  </a:lnTo>
                  <a:lnTo>
                    <a:pt x="35585" y="106032"/>
                  </a:lnTo>
                  <a:lnTo>
                    <a:pt x="34988" y="104762"/>
                  </a:lnTo>
                  <a:lnTo>
                    <a:pt x="28816" y="106032"/>
                  </a:lnTo>
                  <a:lnTo>
                    <a:pt x="31788" y="104762"/>
                  </a:lnTo>
                  <a:lnTo>
                    <a:pt x="34772" y="103492"/>
                  </a:lnTo>
                  <a:lnTo>
                    <a:pt x="28397" y="104762"/>
                  </a:lnTo>
                  <a:lnTo>
                    <a:pt x="27952" y="103492"/>
                  </a:lnTo>
                  <a:lnTo>
                    <a:pt x="28460" y="103492"/>
                  </a:lnTo>
                  <a:lnTo>
                    <a:pt x="29984" y="102984"/>
                  </a:lnTo>
                  <a:lnTo>
                    <a:pt x="32131" y="103416"/>
                  </a:lnTo>
                  <a:lnTo>
                    <a:pt x="31851" y="102895"/>
                  </a:lnTo>
                  <a:lnTo>
                    <a:pt x="31597" y="102425"/>
                  </a:lnTo>
                  <a:lnTo>
                    <a:pt x="32181" y="102222"/>
                  </a:lnTo>
                  <a:lnTo>
                    <a:pt x="35052" y="102222"/>
                  </a:lnTo>
                  <a:lnTo>
                    <a:pt x="35471" y="100952"/>
                  </a:lnTo>
                  <a:lnTo>
                    <a:pt x="37731" y="102222"/>
                  </a:lnTo>
                  <a:lnTo>
                    <a:pt x="39382" y="100952"/>
                  </a:lnTo>
                  <a:lnTo>
                    <a:pt x="36093" y="100952"/>
                  </a:lnTo>
                  <a:lnTo>
                    <a:pt x="36931" y="99682"/>
                  </a:lnTo>
                  <a:lnTo>
                    <a:pt x="34036" y="100952"/>
                  </a:lnTo>
                  <a:lnTo>
                    <a:pt x="30543" y="99682"/>
                  </a:lnTo>
                  <a:lnTo>
                    <a:pt x="36931" y="99682"/>
                  </a:lnTo>
                  <a:lnTo>
                    <a:pt x="39319" y="99682"/>
                  </a:lnTo>
                  <a:lnTo>
                    <a:pt x="35852" y="98412"/>
                  </a:lnTo>
                  <a:lnTo>
                    <a:pt x="36664" y="98412"/>
                  </a:lnTo>
                  <a:lnTo>
                    <a:pt x="37769" y="95872"/>
                  </a:lnTo>
                  <a:lnTo>
                    <a:pt x="35534" y="95872"/>
                  </a:lnTo>
                  <a:lnTo>
                    <a:pt x="33312" y="95872"/>
                  </a:lnTo>
                  <a:lnTo>
                    <a:pt x="35039" y="94602"/>
                  </a:lnTo>
                  <a:lnTo>
                    <a:pt x="35534" y="95872"/>
                  </a:lnTo>
                  <a:lnTo>
                    <a:pt x="35852" y="94602"/>
                  </a:lnTo>
                  <a:lnTo>
                    <a:pt x="36182" y="93332"/>
                  </a:lnTo>
                  <a:lnTo>
                    <a:pt x="29819" y="92062"/>
                  </a:lnTo>
                  <a:lnTo>
                    <a:pt x="32880" y="90792"/>
                  </a:lnTo>
                  <a:lnTo>
                    <a:pt x="31483" y="90792"/>
                  </a:lnTo>
                  <a:lnTo>
                    <a:pt x="33032" y="89522"/>
                  </a:lnTo>
                  <a:lnTo>
                    <a:pt x="34683" y="89522"/>
                  </a:lnTo>
                  <a:lnTo>
                    <a:pt x="31889" y="88252"/>
                  </a:lnTo>
                  <a:lnTo>
                    <a:pt x="34544" y="88252"/>
                  </a:lnTo>
                  <a:lnTo>
                    <a:pt x="36487" y="86982"/>
                  </a:lnTo>
                  <a:lnTo>
                    <a:pt x="30099" y="85712"/>
                  </a:lnTo>
                  <a:lnTo>
                    <a:pt x="28943" y="84442"/>
                  </a:lnTo>
                  <a:lnTo>
                    <a:pt x="33528" y="84442"/>
                  </a:lnTo>
                  <a:lnTo>
                    <a:pt x="35648" y="83172"/>
                  </a:lnTo>
                  <a:lnTo>
                    <a:pt x="36296" y="83172"/>
                  </a:lnTo>
                  <a:lnTo>
                    <a:pt x="36741" y="80632"/>
                  </a:lnTo>
                  <a:lnTo>
                    <a:pt x="32270" y="79362"/>
                  </a:lnTo>
                  <a:lnTo>
                    <a:pt x="30353" y="78092"/>
                  </a:lnTo>
                  <a:lnTo>
                    <a:pt x="35267" y="76822"/>
                  </a:lnTo>
                  <a:lnTo>
                    <a:pt x="32181" y="74282"/>
                  </a:lnTo>
                  <a:lnTo>
                    <a:pt x="34861" y="71742"/>
                  </a:lnTo>
                  <a:lnTo>
                    <a:pt x="31699" y="71742"/>
                  </a:lnTo>
                  <a:lnTo>
                    <a:pt x="27533" y="70472"/>
                  </a:lnTo>
                  <a:lnTo>
                    <a:pt x="35801" y="70472"/>
                  </a:lnTo>
                  <a:lnTo>
                    <a:pt x="34645" y="69202"/>
                  </a:lnTo>
                  <a:lnTo>
                    <a:pt x="29171" y="69202"/>
                  </a:lnTo>
                  <a:lnTo>
                    <a:pt x="32118" y="66662"/>
                  </a:lnTo>
                  <a:lnTo>
                    <a:pt x="31407" y="65392"/>
                  </a:lnTo>
                  <a:lnTo>
                    <a:pt x="30556" y="64122"/>
                  </a:lnTo>
                  <a:lnTo>
                    <a:pt x="33058" y="62852"/>
                  </a:lnTo>
                  <a:lnTo>
                    <a:pt x="31635" y="62852"/>
                  </a:lnTo>
                  <a:lnTo>
                    <a:pt x="31623" y="61582"/>
                  </a:lnTo>
                  <a:lnTo>
                    <a:pt x="33172" y="61582"/>
                  </a:lnTo>
                  <a:lnTo>
                    <a:pt x="34188" y="60312"/>
                  </a:lnTo>
                  <a:lnTo>
                    <a:pt x="33388" y="57772"/>
                  </a:lnTo>
                  <a:lnTo>
                    <a:pt x="26695" y="57772"/>
                  </a:lnTo>
                  <a:lnTo>
                    <a:pt x="31089" y="56502"/>
                  </a:lnTo>
                  <a:lnTo>
                    <a:pt x="30924" y="55232"/>
                  </a:lnTo>
                  <a:lnTo>
                    <a:pt x="34721" y="53962"/>
                  </a:lnTo>
                  <a:lnTo>
                    <a:pt x="30607" y="52692"/>
                  </a:lnTo>
                  <a:lnTo>
                    <a:pt x="32740" y="52692"/>
                  </a:lnTo>
                  <a:lnTo>
                    <a:pt x="32804" y="51422"/>
                  </a:lnTo>
                  <a:lnTo>
                    <a:pt x="35560" y="50152"/>
                  </a:lnTo>
                  <a:lnTo>
                    <a:pt x="33451" y="50152"/>
                  </a:lnTo>
                  <a:lnTo>
                    <a:pt x="29794" y="48882"/>
                  </a:lnTo>
                  <a:lnTo>
                    <a:pt x="28003" y="47612"/>
                  </a:lnTo>
                  <a:lnTo>
                    <a:pt x="26136" y="47612"/>
                  </a:lnTo>
                  <a:lnTo>
                    <a:pt x="25057" y="46342"/>
                  </a:lnTo>
                  <a:lnTo>
                    <a:pt x="23850" y="46342"/>
                  </a:lnTo>
                  <a:lnTo>
                    <a:pt x="25349" y="45072"/>
                  </a:lnTo>
                  <a:lnTo>
                    <a:pt x="23012" y="45072"/>
                  </a:lnTo>
                  <a:lnTo>
                    <a:pt x="24853" y="43802"/>
                  </a:lnTo>
                  <a:lnTo>
                    <a:pt x="27470" y="42532"/>
                  </a:lnTo>
                  <a:lnTo>
                    <a:pt x="26339" y="42532"/>
                  </a:lnTo>
                  <a:lnTo>
                    <a:pt x="28244" y="41262"/>
                  </a:lnTo>
                  <a:lnTo>
                    <a:pt x="29718" y="41262"/>
                  </a:lnTo>
                  <a:lnTo>
                    <a:pt x="30137" y="39992"/>
                  </a:lnTo>
                  <a:lnTo>
                    <a:pt x="33883" y="41262"/>
                  </a:lnTo>
                  <a:lnTo>
                    <a:pt x="31826" y="39992"/>
                  </a:lnTo>
                  <a:lnTo>
                    <a:pt x="27368" y="38735"/>
                  </a:lnTo>
                  <a:lnTo>
                    <a:pt x="27368" y="39992"/>
                  </a:lnTo>
                  <a:lnTo>
                    <a:pt x="27254" y="41262"/>
                  </a:lnTo>
                  <a:lnTo>
                    <a:pt x="22834" y="41262"/>
                  </a:lnTo>
                  <a:lnTo>
                    <a:pt x="25641" y="39992"/>
                  </a:lnTo>
                  <a:lnTo>
                    <a:pt x="27368" y="39992"/>
                  </a:lnTo>
                  <a:lnTo>
                    <a:pt x="27368" y="38735"/>
                  </a:lnTo>
                  <a:lnTo>
                    <a:pt x="30048" y="38722"/>
                  </a:lnTo>
                  <a:lnTo>
                    <a:pt x="29781" y="37452"/>
                  </a:lnTo>
                  <a:lnTo>
                    <a:pt x="30073" y="37452"/>
                  </a:lnTo>
                  <a:lnTo>
                    <a:pt x="29895" y="36182"/>
                  </a:lnTo>
                  <a:lnTo>
                    <a:pt x="28371" y="36182"/>
                  </a:lnTo>
                  <a:lnTo>
                    <a:pt x="28816" y="34912"/>
                  </a:lnTo>
                  <a:lnTo>
                    <a:pt x="26962" y="35902"/>
                  </a:lnTo>
                  <a:lnTo>
                    <a:pt x="26428" y="36182"/>
                  </a:lnTo>
                  <a:lnTo>
                    <a:pt x="27076" y="36182"/>
                  </a:lnTo>
                  <a:lnTo>
                    <a:pt x="27228" y="37452"/>
                  </a:lnTo>
                  <a:lnTo>
                    <a:pt x="24447" y="37452"/>
                  </a:lnTo>
                  <a:lnTo>
                    <a:pt x="26047" y="36182"/>
                  </a:lnTo>
                  <a:lnTo>
                    <a:pt x="21259" y="36182"/>
                  </a:lnTo>
                  <a:lnTo>
                    <a:pt x="25336" y="34912"/>
                  </a:lnTo>
                  <a:lnTo>
                    <a:pt x="27470" y="33642"/>
                  </a:lnTo>
                  <a:lnTo>
                    <a:pt x="29984" y="33642"/>
                  </a:lnTo>
                  <a:lnTo>
                    <a:pt x="28257" y="32372"/>
                  </a:lnTo>
                  <a:lnTo>
                    <a:pt x="28714" y="31102"/>
                  </a:lnTo>
                  <a:lnTo>
                    <a:pt x="26860" y="31102"/>
                  </a:lnTo>
                  <a:lnTo>
                    <a:pt x="23152" y="31102"/>
                  </a:lnTo>
                  <a:lnTo>
                    <a:pt x="22415" y="29832"/>
                  </a:lnTo>
                  <a:lnTo>
                    <a:pt x="25400" y="29832"/>
                  </a:lnTo>
                  <a:lnTo>
                    <a:pt x="26174" y="28562"/>
                  </a:lnTo>
                  <a:lnTo>
                    <a:pt x="25895" y="28562"/>
                  </a:lnTo>
                  <a:lnTo>
                    <a:pt x="22301" y="28562"/>
                  </a:lnTo>
                  <a:lnTo>
                    <a:pt x="23990" y="27292"/>
                  </a:lnTo>
                  <a:lnTo>
                    <a:pt x="25895" y="28562"/>
                  </a:lnTo>
                  <a:lnTo>
                    <a:pt x="25184" y="27292"/>
                  </a:lnTo>
                  <a:lnTo>
                    <a:pt x="26377" y="27292"/>
                  </a:lnTo>
                  <a:lnTo>
                    <a:pt x="27444" y="26022"/>
                  </a:lnTo>
                  <a:lnTo>
                    <a:pt x="24536" y="24752"/>
                  </a:lnTo>
                  <a:lnTo>
                    <a:pt x="21958" y="23482"/>
                  </a:lnTo>
                  <a:lnTo>
                    <a:pt x="22987" y="22212"/>
                  </a:lnTo>
                  <a:lnTo>
                    <a:pt x="22669" y="22212"/>
                  </a:lnTo>
                  <a:lnTo>
                    <a:pt x="25958" y="18402"/>
                  </a:lnTo>
                  <a:lnTo>
                    <a:pt x="18999" y="15862"/>
                  </a:lnTo>
                  <a:lnTo>
                    <a:pt x="24333" y="12052"/>
                  </a:lnTo>
                  <a:lnTo>
                    <a:pt x="22923" y="12052"/>
                  </a:lnTo>
                  <a:lnTo>
                    <a:pt x="21018" y="10782"/>
                  </a:lnTo>
                  <a:lnTo>
                    <a:pt x="20472" y="10782"/>
                  </a:lnTo>
                  <a:lnTo>
                    <a:pt x="17716" y="9512"/>
                  </a:lnTo>
                  <a:lnTo>
                    <a:pt x="28067" y="8242"/>
                  </a:lnTo>
                  <a:lnTo>
                    <a:pt x="22923" y="6972"/>
                  </a:lnTo>
                  <a:lnTo>
                    <a:pt x="20815" y="6972"/>
                  </a:lnTo>
                  <a:lnTo>
                    <a:pt x="21183" y="5702"/>
                  </a:lnTo>
                  <a:lnTo>
                    <a:pt x="19443" y="4432"/>
                  </a:lnTo>
                  <a:lnTo>
                    <a:pt x="22415" y="4432"/>
                  </a:lnTo>
                  <a:lnTo>
                    <a:pt x="19481" y="3162"/>
                  </a:lnTo>
                  <a:lnTo>
                    <a:pt x="20612" y="1892"/>
                  </a:lnTo>
                  <a:lnTo>
                    <a:pt x="26047" y="3162"/>
                  </a:lnTo>
                  <a:lnTo>
                    <a:pt x="26263" y="1892"/>
                  </a:lnTo>
                  <a:lnTo>
                    <a:pt x="25603" y="622"/>
                  </a:lnTo>
                  <a:lnTo>
                    <a:pt x="12661" y="622"/>
                  </a:lnTo>
                  <a:lnTo>
                    <a:pt x="12661" y="27292"/>
                  </a:lnTo>
                  <a:lnTo>
                    <a:pt x="11684" y="28562"/>
                  </a:lnTo>
                  <a:lnTo>
                    <a:pt x="8140" y="28562"/>
                  </a:lnTo>
                  <a:lnTo>
                    <a:pt x="10388" y="27292"/>
                  </a:lnTo>
                  <a:lnTo>
                    <a:pt x="12661" y="27292"/>
                  </a:lnTo>
                  <a:lnTo>
                    <a:pt x="12661" y="622"/>
                  </a:lnTo>
                  <a:lnTo>
                    <a:pt x="6845" y="622"/>
                  </a:lnTo>
                  <a:lnTo>
                    <a:pt x="3530" y="1892"/>
                  </a:lnTo>
                  <a:lnTo>
                    <a:pt x="6565" y="3162"/>
                  </a:lnTo>
                  <a:lnTo>
                    <a:pt x="5194" y="3162"/>
                  </a:lnTo>
                  <a:lnTo>
                    <a:pt x="3937" y="4432"/>
                  </a:lnTo>
                  <a:lnTo>
                    <a:pt x="6743" y="4432"/>
                  </a:lnTo>
                  <a:lnTo>
                    <a:pt x="7327" y="4432"/>
                  </a:lnTo>
                  <a:lnTo>
                    <a:pt x="6997" y="4648"/>
                  </a:lnTo>
                  <a:lnTo>
                    <a:pt x="8216" y="5702"/>
                  </a:lnTo>
                  <a:lnTo>
                    <a:pt x="6146" y="5702"/>
                  </a:lnTo>
                  <a:lnTo>
                    <a:pt x="4965" y="6896"/>
                  </a:lnTo>
                  <a:lnTo>
                    <a:pt x="6845" y="6972"/>
                  </a:lnTo>
                  <a:lnTo>
                    <a:pt x="4140" y="8242"/>
                  </a:lnTo>
                  <a:lnTo>
                    <a:pt x="7645" y="9512"/>
                  </a:lnTo>
                  <a:lnTo>
                    <a:pt x="6718" y="9512"/>
                  </a:lnTo>
                  <a:lnTo>
                    <a:pt x="6921" y="10782"/>
                  </a:lnTo>
                  <a:lnTo>
                    <a:pt x="1371" y="9512"/>
                  </a:lnTo>
                  <a:lnTo>
                    <a:pt x="6705" y="12052"/>
                  </a:lnTo>
                  <a:lnTo>
                    <a:pt x="5778" y="12052"/>
                  </a:lnTo>
                  <a:lnTo>
                    <a:pt x="3111" y="13322"/>
                  </a:lnTo>
                  <a:lnTo>
                    <a:pt x="5930" y="14592"/>
                  </a:lnTo>
                  <a:lnTo>
                    <a:pt x="4610" y="14592"/>
                  </a:lnTo>
                  <a:lnTo>
                    <a:pt x="3124" y="15862"/>
                  </a:lnTo>
                  <a:lnTo>
                    <a:pt x="7302" y="15862"/>
                  </a:lnTo>
                  <a:lnTo>
                    <a:pt x="9855" y="17132"/>
                  </a:lnTo>
                  <a:lnTo>
                    <a:pt x="7391" y="17132"/>
                  </a:lnTo>
                  <a:lnTo>
                    <a:pt x="4978" y="18402"/>
                  </a:lnTo>
                  <a:lnTo>
                    <a:pt x="7988" y="18402"/>
                  </a:lnTo>
                  <a:lnTo>
                    <a:pt x="3759" y="19672"/>
                  </a:lnTo>
                  <a:lnTo>
                    <a:pt x="2146" y="19672"/>
                  </a:lnTo>
                  <a:lnTo>
                    <a:pt x="3759" y="20942"/>
                  </a:lnTo>
                  <a:lnTo>
                    <a:pt x="6388" y="20942"/>
                  </a:lnTo>
                  <a:lnTo>
                    <a:pt x="7543" y="22212"/>
                  </a:lnTo>
                  <a:lnTo>
                    <a:pt x="3581" y="20942"/>
                  </a:lnTo>
                  <a:lnTo>
                    <a:pt x="1625" y="22212"/>
                  </a:lnTo>
                  <a:lnTo>
                    <a:pt x="6273" y="22212"/>
                  </a:lnTo>
                  <a:lnTo>
                    <a:pt x="6146" y="23482"/>
                  </a:lnTo>
                  <a:lnTo>
                    <a:pt x="7594" y="23482"/>
                  </a:lnTo>
                  <a:lnTo>
                    <a:pt x="6667" y="23901"/>
                  </a:lnTo>
                  <a:lnTo>
                    <a:pt x="6667" y="25374"/>
                  </a:lnTo>
                  <a:lnTo>
                    <a:pt x="5600" y="25488"/>
                  </a:lnTo>
                  <a:lnTo>
                    <a:pt x="4902" y="24803"/>
                  </a:lnTo>
                  <a:lnTo>
                    <a:pt x="6667" y="25374"/>
                  </a:lnTo>
                  <a:lnTo>
                    <a:pt x="6667" y="23901"/>
                  </a:lnTo>
                  <a:lnTo>
                    <a:pt x="4826" y="24726"/>
                  </a:lnTo>
                  <a:lnTo>
                    <a:pt x="5067" y="25704"/>
                  </a:lnTo>
                  <a:lnTo>
                    <a:pt x="5880" y="25527"/>
                  </a:lnTo>
                  <a:lnTo>
                    <a:pt x="6743" y="25400"/>
                  </a:lnTo>
                  <a:lnTo>
                    <a:pt x="8674" y="26022"/>
                  </a:lnTo>
                  <a:lnTo>
                    <a:pt x="8369" y="26022"/>
                  </a:lnTo>
                  <a:lnTo>
                    <a:pt x="9309" y="26987"/>
                  </a:lnTo>
                  <a:lnTo>
                    <a:pt x="11049" y="26022"/>
                  </a:lnTo>
                  <a:lnTo>
                    <a:pt x="12357" y="26022"/>
                  </a:lnTo>
                  <a:lnTo>
                    <a:pt x="9385" y="27076"/>
                  </a:lnTo>
                  <a:lnTo>
                    <a:pt x="9613" y="27292"/>
                  </a:lnTo>
                  <a:lnTo>
                    <a:pt x="8750" y="27292"/>
                  </a:lnTo>
                  <a:lnTo>
                    <a:pt x="2984" y="27292"/>
                  </a:lnTo>
                  <a:lnTo>
                    <a:pt x="2044" y="28562"/>
                  </a:lnTo>
                  <a:lnTo>
                    <a:pt x="4902" y="28562"/>
                  </a:lnTo>
                  <a:lnTo>
                    <a:pt x="3937" y="29832"/>
                  </a:lnTo>
                  <a:lnTo>
                    <a:pt x="8839" y="29832"/>
                  </a:lnTo>
                  <a:lnTo>
                    <a:pt x="12496" y="31102"/>
                  </a:lnTo>
                  <a:lnTo>
                    <a:pt x="0" y="31102"/>
                  </a:lnTo>
                  <a:lnTo>
                    <a:pt x="4826" y="32372"/>
                  </a:lnTo>
                  <a:lnTo>
                    <a:pt x="11696" y="32372"/>
                  </a:lnTo>
                  <a:lnTo>
                    <a:pt x="9385" y="33642"/>
                  </a:lnTo>
                  <a:lnTo>
                    <a:pt x="5359" y="33642"/>
                  </a:lnTo>
                  <a:lnTo>
                    <a:pt x="5041" y="34912"/>
                  </a:lnTo>
                  <a:lnTo>
                    <a:pt x="11163" y="33642"/>
                  </a:lnTo>
                  <a:lnTo>
                    <a:pt x="8547" y="34912"/>
                  </a:lnTo>
                  <a:lnTo>
                    <a:pt x="6692" y="34912"/>
                  </a:lnTo>
                  <a:lnTo>
                    <a:pt x="3581" y="36182"/>
                  </a:lnTo>
                  <a:lnTo>
                    <a:pt x="9004" y="34912"/>
                  </a:lnTo>
                  <a:lnTo>
                    <a:pt x="9042" y="36182"/>
                  </a:lnTo>
                  <a:lnTo>
                    <a:pt x="5499" y="36182"/>
                  </a:lnTo>
                  <a:lnTo>
                    <a:pt x="6146" y="37452"/>
                  </a:lnTo>
                  <a:lnTo>
                    <a:pt x="8801" y="38722"/>
                  </a:lnTo>
                  <a:lnTo>
                    <a:pt x="9550" y="39992"/>
                  </a:lnTo>
                  <a:lnTo>
                    <a:pt x="6286" y="39992"/>
                  </a:lnTo>
                  <a:lnTo>
                    <a:pt x="8178" y="41262"/>
                  </a:lnTo>
                  <a:lnTo>
                    <a:pt x="6096" y="43802"/>
                  </a:lnTo>
                  <a:lnTo>
                    <a:pt x="4114" y="46342"/>
                  </a:lnTo>
                  <a:lnTo>
                    <a:pt x="5245" y="46342"/>
                  </a:lnTo>
                  <a:lnTo>
                    <a:pt x="4114" y="47612"/>
                  </a:lnTo>
                  <a:lnTo>
                    <a:pt x="7188" y="46342"/>
                  </a:lnTo>
                  <a:lnTo>
                    <a:pt x="8648" y="46342"/>
                  </a:lnTo>
                  <a:lnTo>
                    <a:pt x="6680" y="47612"/>
                  </a:lnTo>
                  <a:lnTo>
                    <a:pt x="8420" y="47612"/>
                  </a:lnTo>
                  <a:lnTo>
                    <a:pt x="11582" y="50152"/>
                  </a:lnTo>
                  <a:lnTo>
                    <a:pt x="8356" y="51422"/>
                  </a:lnTo>
                  <a:lnTo>
                    <a:pt x="7442" y="51422"/>
                  </a:lnTo>
                  <a:lnTo>
                    <a:pt x="6261" y="52692"/>
                  </a:lnTo>
                  <a:lnTo>
                    <a:pt x="13792" y="51422"/>
                  </a:lnTo>
                  <a:lnTo>
                    <a:pt x="10985" y="52692"/>
                  </a:lnTo>
                  <a:lnTo>
                    <a:pt x="10439" y="52692"/>
                  </a:lnTo>
                  <a:lnTo>
                    <a:pt x="9245" y="55232"/>
                  </a:lnTo>
                  <a:lnTo>
                    <a:pt x="12217" y="57772"/>
                  </a:lnTo>
                  <a:lnTo>
                    <a:pt x="7683" y="59042"/>
                  </a:lnTo>
                  <a:lnTo>
                    <a:pt x="12115" y="59042"/>
                  </a:lnTo>
                  <a:lnTo>
                    <a:pt x="5854" y="61582"/>
                  </a:lnTo>
                  <a:lnTo>
                    <a:pt x="7924" y="61582"/>
                  </a:lnTo>
                  <a:lnTo>
                    <a:pt x="12026" y="61582"/>
                  </a:lnTo>
                  <a:lnTo>
                    <a:pt x="9042" y="62852"/>
                  </a:lnTo>
                  <a:lnTo>
                    <a:pt x="7924" y="61582"/>
                  </a:lnTo>
                  <a:lnTo>
                    <a:pt x="5969" y="64122"/>
                  </a:lnTo>
                  <a:lnTo>
                    <a:pt x="9867" y="64122"/>
                  </a:lnTo>
                  <a:lnTo>
                    <a:pt x="10553" y="65392"/>
                  </a:lnTo>
                  <a:lnTo>
                    <a:pt x="10756" y="65392"/>
                  </a:lnTo>
                  <a:lnTo>
                    <a:pt x="6934" y="66662"/>
                  </a:lnTo>
                  <a:lnTo>
                    <a:pt x="11645" y="66662"/>
                  </a:lnTo>
                  <a:lnTo>
                    <a:pt x="8026" y="67932"/>
                  </a:lnTo>
                  <a:lnTo>
                    <a:pt x="6375" y="67932"/>
                  </a:lnTo>
                  <a:lnTo>
                    <a:pt x="8674" y="69989"/>
                  </a:lnTo>
                  <a:lnTo>
                    <a:pt x="9969" y="70472"/>
                  </a:lnTo>
                  <a:lnTo>
                    <a:pt x="9232" y="70472"/>
                  </a:lnTo>
                  <a:lnTo>
                    <a:pt x="8674" y="69989"/>
                  </a:lnTo>
                  <a:lnTo>
                    <a:pt x="6629" y="69202"/>
                  </a:lnTo>
                  <a:lnTo>
                    <a:pt x="7467" y="70472"/>
                  </a:lnTo>
                  <a:lnTo>
                    <a:pt x="8890" y="70472"/>
                  </a:lnTo>
                  <a:lnTo>
                    <a:pt x="6985" y="71742"/>
                  </a:lnTo>
                  <a:lnTo>
                    <a:pt x="7023" y="73012"/>
                  </a:lnTo>
                  <a:lnTo>
                    <a:pt x="5676" y="73012"/>
                  </a:lnTo>
                  <a:lnTo>
                    <a:pt x="5194" y="74282"/>
                  </a:lnTo>
                  <a:lnTo>
                    <a:pt x="6921" y="75552"/>
                  </a:lnTo>
                  <a:lnTo>
                    <a:pt x="6997" y="78092"/>
                  </a:lnTo>
                  <a:lnTo>
                    <a:pt x="8001" y="76822"/>
                  </a:lnTo>
                  <a:lnTo>
                    <a:pt x="10109" y="76822"/>
                  </a:lnTo>
                  <a:lnTo>
                    <a:pt x="12255" y="76822"/>
                  </a:lnTo>
                  <a:lnTo>
                    <a:pt x="11049" y="77279"/>
                  </a:lnTo>
                  <a:lnTo>
                    <a:pt x="12725" y="78092"/>
                  </a:lnTo>
                  <a:lnTo>
                    <a:pt x="10985" y="78092"/>
                  </a:lnTo>
                  <a:lnTo>
                    <a:pt x="10553" y="77470"/>
                  </a:lnTo>
                  <a:lnTo>
                    <a:pt x="8864" y="78092"/>
                  </a:lnTo>
                  <a:lnTo>
                    <a:pt x="8991" y="78092"/>
                  </a:lnTo>
                  <a:lnTo>
                    <a:pt x="8064" y="79248"/>
                  </a:lnTo>
                  <a:lnTo>
                    <a:pt x="8255" y="79362"/>
                  </a:lnTo>
                  <a:lnTo>
                    <a:pt x="2794" y="80632"/>
                  </a:lnTo>
                  <a:lnTo>
                    <a:pt x="5486" y="80632"/>
                  </a:lnTo>
                  <a:lnTo>
                    <a:pt x="5549" y="81902"/>
                  </a:lnTo>
                  <a:lnTo>
                    <a:pt x="6781" y="83172"/>
                  </a:lnTo>
                  <a:lnTo>
                    <a:pt x="7035" y="84442"/>
                  </a:lnTo>
                  <a:lnTo>
                    <a:pt x="9969" y="83172"/>
                  </a:lnTo>
                  <a:lnTo>
                    <a:pt x="9359" y="84442"/>
                  </a:lnTo>
                  <a:lnTo>
                    <a:pt x="11760" y="84442"/>
                  </a:lnTo>
                  <a:lnTo>
                    <a:pt x="10871" y="85712"/>
                  </a:lnTo>
                  <a:lnTo>
                    <a:pt x="8636" y="86982"/>
                  </a:lnTo>
                  <a:lnTo>
                    <a:pt x="8966" y="88252"/>
                  </a:lnTo>
                  <a:lnTo>
                    <a:pt x="10566" y="88252"/>
                  </a:lnTo>
                  <a:lnTo>
                    <a:pt x="10896" y="89522"/>
                  </a:lnTo>
                  <a:lnTo>
                    <a:pt x="8928" y="89522"/>
                  </a:lnTo>
                  <a:lnTo>
                    <a:pt x="9448" y="90792"/>
                  </a:lnTo>
                  <a:lnTo>
                    <a:pt x="9575" y="90792"/>
                  </a:lnTo>
                  <a:lnTo>
                    <a:pt x="11874" y="92062"/>
                  </a:lnTo>
                  <a:lnTo>
                    <a:pt x="14795" y="92062"/>
                  </a:lnTo>
                  <a:lnTo>
                    <a:pt x="13258" y="93332"/>
                  </a:lnTo>
                  <a:lnTo>
                    <a:pt x="11696" y="93332"/>
                  </a:lnTo>
                  <a:lnTo>
                    <a:pt x="15824" y="94602"/>
                  </a:lnTo>
                  <a:lnTo>
                    <a:pt x="4178" y="98412"/>
                  </a:lnTo>
                  <a:lnTo>
                    <a:pt x="9588" y="98412"/>
                  </a:lnTo>
                  <a:lnTo>
                    <a:pt x="12598" y="100952"/>
                  </a:lnTo>
                  <a:lnTo>
                    <a:pt x="12179" y="100952"/>
                  </a:lnTo>
                  <a:lnTo>
                    <a:pt x="10553" y="99682"/>
                  </a:lnTo>
                  <a:lnTo>
                    <a:pt x="8940" y="100952"/>
                  </a:lnTo>
                  <a:lnTo>
                    <a:pt x="13512" y="102222"/>
                  </a:lnTo>
                  <a:lnTo>
                    <a:pt x="8470" y="103492"/>
                  </a:lnTo>
                  <a:lnTo>
                    <a:pt x="11544" y="104762"/>
                  </a:lnTo>
                  <a:lnTo>
                    <a:pt x="3721" y="106032"/>
                  </a:lnTo>
                  <a:lnTo>
                    <a:pt x="12357" y="108572"/>
                  </a:lnTo>
                  <a:lnTo>
                    <a:pt x="9525" y="110032"/>
                  </a:lnTo>
                  <a:lnTo>
                    <a:pt x="11112" y="111112"/>
                  </a:lnTo>
                  <a:lnTo>
                    <a:pt x="10502" y="111112"/>
                  </a:lnTo>
                  <a:lnTo>
                    <a:pt x="12954" y="113652"/>
                  </a:lnTo>
                  <a:lnTo>
                    <a:pt x="8229" y="117462"/>
                  </a:lnTo>
                  <a:lnTo>
                    <a:pt x="6769" y="121272"/>
                  </a:lnTo>
                  <a:lnTo>
                    <a:pt x="6362" y="122542"/>
                  </a:lnTo>
                  <a:lnTo>
                    <a:pt x="16433" y="121272"/>
                  </a:lnTo>
                  <a:lnTo>
                    <a:pt x="12103" y="122542"/>
                  </a:lnTo>
                  <a:lnTo>
                    <a:pt x="8623" y="122542"/>
                  </a:lnTo>
                  <a:lnTo>
                    <a:pt x="12928" y="125082"/>
                  </a:lnTo>
                  <a:lnTo>
                    <a:pt x="8813" y="127622"/>
                  </a:lnTo>
                  <a:lnTo>
                    <a:pt x="12484" y="130162"/>
                  </a:lnTo>
                  <a:lnTo>
                    <a:pt x="8166" y="130162"/>
                  </a:lnTo>
                  <a:lnTo>
                    <a:pt x="10642" y="131432"/>
                  </a:lnTo>
                  <a:lnTo>
                    <a:pt x="10845" y="131432"/>
                  </a:lnTo>
                  <a:lnTo>
                    <a:pt x="12700" y="131432"/>
                  </a:lnTo>
                  <a:lnTo>
                    <a:pt x="12471" y="132702"/>
                  </a:lnTo>
                  <a:lnTo>
                    <a:pt x="13119" y="132702"/>
                  </a:lnTo>
                  <a:lnTo>
                    <a:pt x="10223" y="133972"/>
                  </a:lnTo>
                  <a:lnTo>
                    <a:pt x="10845" y="133972"/>
                  </a:lnTo>
                  <a:lnTo>
                    <a:pt x="9410" y="135242"/>
                  </a:lnTo>
                  <a:lnTo>
                    <a:pt x="10947" y="135242"/>
                  </a:lnTo>
                  <a:lnTo>
                    <a:pt x="13677" y="136512"/>
                  </a:lnTo>
                  <a:lnTo>
                    <a:pt x="12014" y="137782"/>
                  </a:lnTo>
                  <a:lnTo>
                    <a:pt x="15278" y="137782"/>
                  </a:lnTo>
                  <a:lnTo>
                    <a:pt x="10553" y="139052"/>
                  </a:lnTo>
                  <a:lnTo>
                    <a:pt x="10414" y="139052"/>
                  </a:lnTo>
                  <a:lnTo>
                    <a:pt x="11430" y="140322"/>
                  </a:lnTo>
                  <a:lnTo>
                    <a:pt x="12255" y="140322"/>
                  </a:lnTo>
                  <a:lnTo>
                    <a:pt x="12255" y="141592"/>
                  </a:lnTo>
                  <a:lnTo>
                    <a:pt x="10363" y="141592"/>
                  </a:lnTo>
                  <a:lnTo>
                    <a:pt x="11277" y="142862"/>
                  </a:lnTo>
                  <a:lnTo>
                    <a:pt x="13703" y="142862"/>
                  </a:lnTo>
                  <a:lnTo>
                    <a:pt x="8128" y="144132"/>
                  </a:lnTo>
                  <a:lnTo>
                    <a:pt x="18415" y="144132"/>
                  </a:lnTo>
                  <a:lnTo>
                    <a:pt x="11214" y="145402"/>
                  </a:lnTo>
                  <a:lnTo>
                    <a:pt x="13881" y="147942"/>
                  </a:lnTo>
                  <a:lnTo>
                    <a:pt x="15722" y="149212"/>
                  </a:lnTo>
                  <a:lnTo>
                    <a:pt x="11404" y="149212"/>
                  </a:lnTo>
                  <a:lnTo>
                    <a:pt x="13449" y="150482"/>
                  </a:lnTo>
                  <a:lnTo>
                    <a:pt x="14008" y="150660"/>
                  </a:lnTo>
                  <a:lnTo>
                    <a:pt x="15951" y="149453"/>
                  </a:lnTo>
                  <a:lnTo>
                    <a:pt x="16941" y="150482"/>
                  </a:lnTo>
                  <a:lnTo>
                    <a:pt x="15074" y="150990"/>
                  </a:lnTo>
                  <a:lnTo>
                    <a:pt x="17564" y="151752"/>
                  </a:lnTo>
                  <a:lnTo>
                    <a:pt x="16535" y="153022"/>
                  </a:lnTo>
                  <a:lnTo>
                    <a:pt x="15925" y="154292"/>
                  </a:lnTo>
                  <a:lnTo>
                    <a:pt x="14478" y="153022"/>
                  </a:lnTo>
                  <a:lnTo>
                    <a:pt x="13665" y="153022"/>
                  </a:lnTo>
                  <a:lnTo>
                    <a:pt x="15709" y="154292"/>
                  </a:lnTo>
                  <a:lnTo>
                    <a:pt x="13436" y="156832"/>
                  </a:lnTo>
                  <a:lnTo>
                    <a:pt x="15925" y="158013"/>
                  </a:lnTo>
                  <a:lnTo>
                    <a:pt x="18783" y="156832"/>
                  </a:lnTo>
                  <a:lnTo>
                    <a:pt x="22275" y="158102"/>
                  </a:lnTo>
                  <a:lnTo>
                    <a:pt x="17741" y="158102"/>
                  </a:lnTo>
                  <a:lnTo>
                    <a:pt x="22479" y="160642"/>
                  </a:lnTo>
                  <a:lnTo>
                    <a:pt x="17399" y="159816"/>
                  </a:lnTo>
                  <a:lnTo>
                    <a:pt x="17145" y="160642"/>
                  </a:lnTo>
                  <a:lnTo>
                    <a:pt x="18148" y="160642"/>
                  </a:lnTo>
                  <a:lnTo>
                    <a:pt x="18161" y="161912"/>
                  </a:lnTo>
                  <a:lnTo>
                    <a:pt x="19596" y="161912"/>
                  </a:lnTo>
                  <a:lnTo>
                    <a:pt x="18783" y="163182"/>
                  </a:lnTo>
                  <a:lnTo>
                    <a:pt x="17335" y="163182"/>
                  </a:lnTo>
                  <a:lnTo>
                    <a:pt x="17741" y="164452"/>
                  </a:lnTo>
                  <a:lnTo>
                    <a:pt x="22872" y="164452"/>
                  </a:lnTo>
                  <a:lnTo>
                    <a:pt x="21018" y="166992"/>
                  </a:lnTo>
                  <a:lnTo>
                    <a:pt x="15684" y="166992"/>
                  </a:lnTo>
                  <a:lnTo>
                    <a:pt x="16891" y="168262"/>
                  </a:lnTo>
                  <a:lnTo>
                    <a:pt x="18745" y="168262"/>
                  </a:lnTo>
                  <a:lnTo>
                    <a:pt x="21640" y="169532"/>
                  </a:lnTo>
                  <a:lnTo>
                    <a:pt x="21005" y="169532"/>
                  </a:lnTo>
                  <a:lnTo>
                    <a:pt x="23063" y="170802"/>
                  </a:lnTo>
                  <a:lnTo>
                    <a:pt x="24688" y="170091"/>
                  </a:lnTo>
                  <a:lnTo>
                    <a:pt x="25946" y="169532"/>
                  </a:lnTo>
                  <a:lnTo>
                    <a:pt x="25107" y="170573"/>
                  </a:lnTo>
                  <a:lnTo>
                    <a:pt x="25107" y="174612"/>
                  </a:lnTo>
                  <a:lnTo>
                    <a:pt x="23050" y="175882"/>
                  </a:lnTo>
                  <a:lnTo>
                    <a:pt x="22428" y="175882"/>
                  </a:lnTo>
                  <a:lnTo>
                    <a:pt x="25107" y="174612"/>
                  </a:lnTo>
                  <a:lnTo>
                    <a:pt x="25107" y="170573"/>
                  </a:lnTo>
                  <a:lnTo>
                    <a:pt x="24917" y="170802"/>
                  </a:lnTo>
                  <a:lnTo>
                    <a:pt x="22644" y="172072"/>
                  </a:lnTo>
                  <a:lnTo>
                    <a:pt x="24282" y="172072"/>
                  </a:lnTo>
                  <a:lnTo>
                    <a:pt x="23050" y="173342"/>
                  </a:lnTo>
                  <a:lnTo>
                    <a:pt x="22440" y="173342"/>
                  </a:lnTo>
                  <a:lnTo>
                    <a:pt x="20167" y="174612"/>
                  </a:lnTo>
                  <a:lnTo>
                    <a:pt x="23037" y="174612"/>
                  </a:lnTo>
                  <a:lnTo>
                    <a:pt x="22225" y="175882"/>
                  </a:lnTo>
                  <a:lnTo>
                    <a:pt x="22021" y="175882"/>
                  </a:lnTo>
                  <a:lnTo>
                    <a:pt x="20167" y="175882"/>
                  </a:lnTo>
                  <a:lnTo>
                    <a:pt x="19748" y="177152"/>
                  </a:lnTo>
                  <a:lnTo>
                    <a:pt x="21767" y="176199"/>
                  </a:lnTo>
                  <a:lnTo>
                    <a:pt x="20993" y="177152"/>
                  </a:lnTo>
                  <a:lnTo>
                    <a:pt x="23850" y="178422"/>
                  </a:lnTo>
                  <a:lnTo>
                    <a:pt x="22618" y="179692"/>
                  </a:lnTo>
                  <a:lnTo>
                    <a:pt x="18719" y="179692"/>
                  </a:lnTo>
                  <a:lnTo>
                    <a:pt x="21602" y="178422"/>
                  </a:lnTo>
                  <a:lnTo>
                    <a:pt x="18313" y="179692"/>
                  </a:lnTo>
                  <a:lnTo>
                    <a:pt x="19126" y="180962"/>
                  </a:lnTo>
                  <a:lnTo>
                    <a:pt x="23228" y="182232"/>
                  </a:lnTo>
                  <a:lnTo>
                    <a:pt x="22402" y="183502"/>
                  </a:lnTo>
                  <a:lnTo>
                    <a:pt x="28371" y="183502"/>
                  </a:lnTo>
                  <a:lnTo>
                    <a:pt x="20154" y="184772"/>
                  </a:lnTo>
                  <a:lnTo>
                    <a:pt x="20345" y="184772"/>
                  </a:lnTo>
                  <a:lnTo>
                    <a:pt x="19519" y="186042"/>
                  </a:lnTo>
                  <a:lnTo>
                    <a:pt x="21844" y="187312"/>
                  </a:lnTo>
                  <a:lnTo>
                    <a:pt x="23698" y="188582"/>
                  </a:lnTo>
                  <a:lnTo>
                    <a:pt x="22263" y="188582"/>
                  </a:lnTo>
                  <a:lnTo>
                    <a:pt x="21031" y="189852"/>
                  </a:lnTo>
                  <a:lnTo>
                    <a:pt x="21640" y="189852"/>
                  </a:lnTo>
                  <a:lnTo>
                    <a:pt x="21031" y="191122"/>
                  </a:lnTo>
                  <a:lnTo>
                    <a:pt x="24307" y="191122"/>
                  </a:lnTo>
                  <a:lnTo>
                    <a:pt x="21564" y="192392"/>
                  </a:lnTo>
                  <a:lnTo>
                    <a:pt x="22796" y="193662"/>
                  </a:lnTo>
                  <a:lnTo>
                    <a:pt x="24282" y="194932"/>
                  </a:lnTo>
                  <a:lnTo>
                    <a:pt x="22288" y="197472"/>
                  </a:lnTo>
                  <a:lnTo>
                    <a:pt x="22250" y="196202"/>
                  </a:lnTo>
                  <a:lnTo>
                    <a:pt x="21005" y="196202"/>
                  </a:lnTo>
                  <a:lnTo>
                    <a:pt x="22428" y="198742"/>
                  </a:lnTo>
                  <a:lnTo>
                    <a:pt x="24815" y="197472"/>
                  </a:lnTo>
                  <a:lnTo>
                    <a:pt x="26682" y="197472"/>
                  </a:lnTo>
                  <a:lnTo>
                    <a:pt x="28308" y="197472"/>
                  </a:lnTo>
                  <a:lnTo>
                    <a:pt x="28346" y="198742"/>
                  </a:lnTo>
                  <a:lnTo>
                    <a:pt x="26682" y="197472"/>
                  </a:lnTo>
                  <a:lnTo>
                    <a:pt x="24460" y="198742"/>
                  </a:lnTo>
                  <a:lnTo>
                    <a:pt x="25438" y="198742"/>
                  </a:lnTo>
                  <a:lnTo>
                    <a:pt x="21196" y="200012"/>
                  </a:lnTo>
                  <a:lnTo>
                    <a:pt x="30314" y="198742"/>
                  </a:lnTo>
                  <a:lnTo>
                    <a:pt x="27495" y="200012"/>
                  </a:lnTo>
                  <a:lnTo>
                    <a:pt x="28587" y="200012"/>
                  </a:lnTo>
                  <a:lnTo>
                    <a:pt x="28257" y="201282"/>
                  </a:lnTo>
                  <a:lnTo>
                    <a:pt x="29997" y="201282"/>
                  </a:lnTo>
                  <a:lnTo>
                    <a:pt x="27254" y="202552"/>
                  </a:lnTo>
                  <a:lnTo>
                    <a:pt x="26454" y="202552"/>
                  </a:lnTo>
                  <a:lnTo>
                    <a:pt x="26428" y="201282"/>
                  </a:lnTo>
                  <a:lnTo>
                    <a:pt x="25628" y="201282"/>
                  </a:lnTo>
                  <a:lnTo>
                    <a:pt x="22529" y="202501"/>
                  </a:lnTo>
                  <a:lnTo>
                    <a:pt x="22733" y="202298"/>
                  </a:lnTo>
                  <a:lnTo>
                    <a:pt x="21717" y="202933"/>
                  </a:lnTo>
                  <a:lnTo>
                    <a:pt x="22313" y="202653"/>
                  </a:lnTo>
                  <a:lnTo>
                    <a:pt x="22453" y="202552"/>
                  </a:lnTo>
                  <a:lnTo>
                    <a:pt x="22809" y="202552"/>
                  </a:lnTo>
                  <a:lnTo>
                    <a:pt x="21399" y="203822"/>
                  </a:lnTo>
                  <a:lnTo>
                    <a:pt x="29591" y="203822"/>
                  </a:lnTo>
                  <a:lnTo>
                    <a:pt x="23698" y="205092"/>
                  </a:lnTo>
                  <a:lnTo>
                    <a:pt x="24130" y="205206"/>
                  </a:lnTo>
                  <a:lnTo>
                    <a:pt x="25908" y="206362"/>
                  </a:lnTo>
                  <a:lnTo>
                    <a:pt x="20027" y="206362"/>
                  </a:lnTo>
                  <a:lnTo>
                    <a:pt x="22618" y="207632"/>
                  </a:lnTo>
                  <a:lnTo>
                    <a:pt x="21844" y="207632"/>
                  </a:lnTo>
                  <a:lnTo>
                    <a:pt x="20828" y="208902"/>
                  </a:lnTo>
                  <a:lnTo>
                    <a:pt x="25806" y="208902"/>
                  </a:lnTo>
                  <a:lnTo>
                    <a:pt x="18199" y="211442"/>
                  </a:lnTo>
                  <a:lnTo>
                    <a:pt x="23075" y="212712"/>
                  </a:lnTo>
                  <a:lnTo>
                    <a:pt x="25120" y="213982"/>
                  </a:lnTo>
                  <a:lnTo>
                    <a:pt x="26619" y="213982"/>
                  </a:lnTo>
                  <a:lnTo>
                    <a:pt x="30353" y="213982"/>
                  </a:lnTo>
                  <a:lnTo>
                    <a:pt x="28752" y="215252"/>
                  </a:lnTo>
                  <a:lnTo>
                    <a:pt x="29806" y="215252"/>
                  </a:lnTo>
                  <a:lnTo>
                    <a:pt x="32156" y="213982"/>
                  </a:lnTo>
                  <a:lnTo>
                    <a:pt x="34048" y="213982"/>
                  </a:lnTo>
                  <a:lnTo>
                    <a:pt x="36487" y="212712"/>
                  </a:lnTo>
                  <a:lnTo>
                    <a:pt x="34213" y="212712"/>
                  </a:lnTo>
                  <a:lnTo>
                    <a:pt x="31026" y="212712"/>
                  </a:lnTo>
                  <a:lnTo>
                    <a:pt x="30670" y="212712"/>
                  </a:lnTo>
                  <a:lnTo>
                    <a:pt x="30835" y="212648"/>
                  </a:lnTo>
                  <a:lnTo>
                    <a:pt x="27203" y="211442"/>
                  </a:lnTo>
                  <a:lnTo>
                    <a:pt x="32372" y="210604"/>
                  </a:lnTo>
                  <a:lnTo>
                    <a:pt x="31140" y="212534"/>
                  </a:lnTo>
                  <a:lnTo>
                    <a:pt x="33528" y="211607"/>
                  </a:lnTo>
                  <a:lnTo>
                    <a:pt x="32867" y="210527"/>
                  </a:lnTo>
                  <a:lnTo>
                    <a:pt x="35026" y="210172"/>
                  </a:lnTo>
                  <a:lnTo>
                    <a:pt x="33426" y="210172"/>
                  </a:lnTo>
                  <a:lnTo>
                    <a:pt x="32042" y="209384"/>
                  </a:lnTo>
                  <a:lnTo>
                    <a:pt x="32042" y="210172"/>
                  </a:lnTo>
                  <a:lnTo>
                    <a:pt x="29959" y="210172"/>
                  </a:lnTo>
                  <a:lnTo>
                    <a:pt x="31572" y="209461"/>
                  </a:lnTo>
                  <a:lnTo>
                    <a:pt x="32042" y="210172"/>
                  </a:lnTo>
                  <a:lnTo>
                    <a:pt x="32042" y="209384"/>
                  </a:lnTo>
                  <a:lnTo>
                    <a:pt x="31915" y="209308"/>
                  </a:lnTo>
                  <a:lnTo>
                    <a:pt x="32816" y="208902"/>
                  </a:lnTo>
                  <a:lnTo>
                    <a:pt x="28473" y="207632"/>
                  </a:lnTo>
                  <a:lnTo>
                    <a:pt x="29984" y="207632"/>
                  </a:lnTo>
                  <a:lnTo>
                    <a:pt x="35445" y="206362"/>
                  </a:lnTo>
                  <a:lnTo>
                    <a:pt x="32829" y="206362"/>
                  </a:lnTo>
                  <a:lnTo>
                    <a:pt x="35318" y="205092"/>
                  </a:lnTo>
                  <a:lnTo>
                    <a:pt x="30518" y="205092"/>
                  </a:lnTo>
                  <a:lnTo>
                    <a:pt x="36271" y="203822"/>
                  </a:lnTo>
                  <a:lnTo>
                    <a:pt x="31521" y="203822"/>
                  </a:lnTo>
                  <a:lnTo>
                    <a:pt x="33655" y="202552"/>
                  </a:lnTo>
                  <a:lnTo>
                    <a:pt x="34302" y="200012"/>
                  </a:lnTo>
                  <a:lnTo>
                    <a:pt x="35623" y="198742"/>
                  </a:lnTo>
                  <a:lnTo>
                    <a:pt x="33083" y="198742"/>
                  </a:lnTo>
                  <a:lnTo>
                    <a:pt x="32245" y="197472"/>
                  </a:lnTo>
                  <a:lnTo>
                    <a:pt x="34544" y="197472"/>
                  </a:lnTo>
                  <a:lnTo>
                    <a:pt x="34074" y="196202"/>
                  </a:lnTo>
                  <a:lnTo>
                    <a:pt x="36753" y="196202"/>
                  </a:lnTo>
                  <a:lnTo>
                    <a:pt x="33477" y="194932"/>
                  </a:lnTo>
                  <a:lnTo>
                    <a:pt x="35318" y="193662"/>
                  </a:lnTo>
                  <a:lnTo>
                    <a:pt x="34010" y="193662"/>
                  </a:lnTo>
                  <a:lnTo>
                    <a:pt x="35204" y="192392"/>
                  </a:lnTo>
                  <a:lnTo>
                    <a:pt x="33693" y="192392"/>
                  </a:lnTo>
                  <a:lnTo>
                    <a:pt x="33477" y="191122"/>
                  </a:lnTo>
                  <a:lnTo>
                    <a:pt x="36156" y="192392"/>
                  </a:lnTo>
                  <a:lnTo>
                    <a:pt x="37172" y="191122"/>
                  </a:lnTo>
                  <a:lnTo>
                    <a:pt x="34099" y="191122"/>
                  </a:lnTo>
                  <a:lnTo>
                    <a:pt x="35547" y="189852"/>
                  </a:lnTo>
                  <a:lnTo>
                    <a:pt x="34975" y="189852"/>
                  </a:lnTo>
                  <a:lnTo>
                    <a:pt x="35852" y="188582"/>
                  </a:lnTo>
                  <a:lnTo>
                    <a:pt x="32639" y="188582"/>
                  </a:lnTo>
                  <a:lnTo>
                    <a:pt x="32639" y="193662"/>
                  </a:lnTo>
                  <a:lnTo>
                    <a:pt x="30492" y="194246"/>
                  </a:lnTo>
                  <a:lnTo>
                    <a:pt x="30289" y="194297"/>
                  </a:lnTo>
                  <a:lnTo>
                    <a:pt x="27927" y="194932"/>
                  </a:lnTo>
                  <a:lnTo>
                    <a:pt x="26073" y="194932"/>
                  </a:lnTo>
                  <a:lnTo>
                    <a:pt x="29984" y="193662"/>
                  </a:lnTo>
                  <a:lnTo>
                    <a:pt x="30289" y="194297"/>
                  </a:lnTo>
                  <a:lnTo>
                    <a:pt x="30403" y="193662"/>
                  </a:lnTo>
                  <a:lnTo>
                    <a:pt x="32639" y="193662"/>
                  </a:lnTo>
                  <a:lnTo>
                    <a:pt x="32639" y="188582"/>
                  </a:lnTo>
                  <a:lnTo>
                    <a:pt x="32334" y="188582"/>
                  </a:lnTo>
                  <a:lnTo>
                    <a:pt x="29095" y="187312"/>
                  </a:lnTo>
                  <a:lnTo>
                    <a:pt x="33820" y="186042"/>
                  </a:lnTo>
                  <a:lnTo>
                    <a:pt x="32397" y="184772"/>
                  </a:lnTo>
                  <a:lnTo>
                    <a:pt x="33426" y="184772"/>
                  </a:lnTo>
                  <a:lnTo>
                    <a:pt x="32207" y="183502"/>
                  </a:lnTo>
                  <a:lnTo>
                    <a:pt x="32626" y="183502"/>
                  </a:lnTo>
                  <a:lnTo>
                    <a:pt x="30365" y="182232"/>
                  </a:lnTo>
                  <a:lnTo>
                    <a:pt x="33439" y="182232"/>
                  </a:lnTo>
                  <a:lnTo>
                    <a:pt x="32626" y="180962"/>
                  </a:lnTo>
                  <a:lnTo>
                    <a:pt x="31457" y="180962"/>
                  </a:lnTo>
                  <a:lnTo>
                    <a:pt x="33108" y="179692"/>
                  </a:lnTo>
                  <a:lnTo>
                    <a:pt x="34518" y="180670"/>
                  </a:lnTo>
                  <a:lnTo>
                    <a:pt x="34696" y="179692"/>
                  </a:lnTo>
                  <a:lnTo>
                    <a:pt x="34620" y="180733"/>
                  </a:lnTo>
                  <a:lnTo>
                    <a:pt x="34899" y="180936"/>
                  </a:lnTo>
                  <a:lnTo>
                    <a:pt x="34836" y="180403"/>
                  </a:lnTo>
                  <a:lnTo>
                    <a:pt x="35306" y="179692"/>
                  </a:lnTo>
                  <a:lnTo>
                    <a:pt x="36728" y="179692"/>
                  </a:lnTo>
                  <a:lnTo>
                    <a:pt x="36944" y="179692"/>
                  </a:lnTo>
                  <a:lnTo>
                    <a:pt x="36766" y="179616"/>
                  </a:lnTo>
                  <a:lnTo>
                    <a:pt x="37350" y="178422"/>
                  </a:lnTo>
                  <a:lnTo>
                    <a:pt x="34277" y="178422"/>
                  </a:lnTo>
                  <a:lnTo>
                    <a:pt x="34683" y="177152"/>
                  </a:lnTo>
                  <a:lnTo>
                    <a:pt x="38176" y="177152"/>
                  </a:lnTo>
                  <a:lnTo>
                    <a:pt x="42303" y="175882"/>
                  </a:lnTo>
                  <a:lnTo>
                    <a:pt x="30784" y="174612"/>
                  </a:lnTo>
                  <a:lnTo>
                    <a:pt x="34569" y="173926"/>
                  </a:lnTo>
                  <a:lnTo>
                    <a:pt x="33248" y="173342"/>
                  </a:lnTo>
                  <a:lnTo>
                    <a:pt x="33667" y="173342"/>
                  </a:lnTo>
                  <a:lnTo>
                    <a:pt x="38608" y="172072"/>
                  </a:lnTo>
                  <a:lnTo>
                    <a:pt x="40462" y="170802"/>
                  </a:lnTo>
                  <a:lnTo>
                    <a:pt x="33477" y="170802"/>
                  </a:lnTo>
                  <a:lnTo>
                    <a:pt x="34709" y="169532"/>
                  </a:lnTo>
                  <a:lnTo>
                    <a:pt x="33464" y="170802"/>
                  </a:lnTo>
                  <a:lnTo>
                    <a:pt x="30175" y="170802"/>
                  </a:lnTo>
                  <a:lnTo>
                    <a:pt x="28956" y="169532"/>
                  </a:lnTo>
                  <a:lnTo>
                    <a:pt x="29362" y="169532"/>
                  </a:lnTo>
                  <a:lnTo>
                    <a:pt x="34086" y="168262"/>
                  </a:lnTo>
                  <a:lnTo>
                    <a:pt x="35128" y="169532"/>
                  </a:lnTo>
                  <a:lnTo>
                    <a:pt x="35521" y="169532"/>
                  </a:lnTo>
                  <a:lnTo>
                    <a:pt x="36766" y="168262"/>
                  </a:lnTo>
                  <a:lnTo>
                    <a:pt x="38620" y="168262"/>
                  </a:lnTo>
                  <a:lnTo>
                    <a:pt x="37515" y="167119"/>
                  </a:lnTo>
                  <a:lnTo>
                    <a:pt x="37680" y="166992"/>
                  </a:lnTo>
                  <a:lnTo>
                    <a:pt x="37401" y="166992"/>
                  </a:lnTo>
                  <a:lnTo>
                    <a:pt x="37134" y="166992"/>
                  </a:lnTo>
                  <a:lnTo>
                    <a:pt x="37134" y="167398"/>
                  </a:lnTo>
                  <a:lnTo>
                    <a:pt x="36576" y="168262"/>
                  </a:lnTo>
                  <a:lnTo>
                    <a:pt x="35953" y="168262"/>
                  </a:lnTo>
                  <a:lnTo>
                    <a:pt x="37134" y="167398"/>
                  </a:lnTo>
                  <a:lnTo>
                    <a:pt x="37134" y="166992"/>
                  </a:lnTo>
                  <a:lnTo>
                    <a:pt x="35902" y="166992"/>
                  </a:lnTo>
                  <a:lnTo>
                    <a:pt x="37045" y="165722"/>
                  </a:lnTo>
                  <a:lnTo>
                    <a:pt x="34925" y="165722"/>
                  </a:lnTo>
                  <a:lnTo>
                    <a:pt x="36372" y="164452"/>
                  </a:lnTo>
                  <a:lnTo>
                    <a:pt x="32537" y="165722"/>
                  </a:lnTo>
                  <a:lnTo>
                    <a:pt x="31915" y="164452"/>
                  </a:lnTo>
                  <a:lnTo>
                    <a:pt x="36372" y="164452"/>
                  </a:lnTo>
                  <a:lnTo>
                    <a:pt x="34798" y="163182"/>
                  </a:lnTo>
                  <a:lnTo>
                    <a:pt x="36652" y="163182"/>
                  </a:lnTo>
                  <a:lnTo>
                    <a:pt x="40576" y="161912"/>
                  </a:lnTo>
                  <a:lnTo>
                    <a:pt x="40970" y="160642"/>
                  </a:lnTo>
                  <a:lnTo>
                    <a:pt x="35217" y="160642"/>
                  </a:lnTo>
                  <a:lnTo>
                    <a:pt x="35064" y="160566"/>
                  </a:lnTo>
                  <a:lnTo>
                    <a:pt x="39141" y="159372"/>
                  </a:lnTo>
                  <a:lnTo>
                    <a:pt x="40627" y="159372"/>
                  </a:lnTo>
                  <a:lnTo>
                    <a:pt x="43497" y="158102"/>
                  </a:lnTo>
                  <a:close/>
                </a:path>
                <a:path w="207644" h="1169034">
                  <a:moveTo>
                    <a:pt x="44780" y="537654"/>
                  </a:moveTo>
                  <a:lnTo>
                    <a:pt x="44310" y="536867"/>
                  </a:lnTo>
                  <a:lnTo>
                    <a:pt x="44297" y="537210"/>
                  </a:lnTo>
                  <a:lnTo>
                    <a:pt x="44424" y="537489"/>
                  </a:lnTo>
                  <a:lnTo>
                    <a:pt x="44780" y="537654"/>
                  </a:lnTo>
                  <a:close/>
                </a:path>
                <a:path w="207644" h="1169034">
                  <a:moveTo>
                    <a:pt x="88442" y="690232"/>
                  </a:moveTo>
                  <a:lnTo>
                    <a:pt x="88303" y="690499"/>
                  </a:lnTo>
                  <a:lnTo>
                    <a:pt x="88442" y="690232"/>
                  </a:lnTo>
                  <a:close/>
                </a:path>
                <a:path w="207644" h="1169034">
                  <a:moveTo>
                    <a:pt x="92430" y="691997"/>
                  </a:moveTo>
                  <a:lnTo>
                    <a:pt x="91732" y="689660"/>
                  </a:lnTo>
                  <a:lnTo>
                    <a:pt x="90589" y="685812"/>
                  </a:lnTo>
                  <a:lnTo>
                    <a:pt x="88442" y="690232"/>
                  </a:lnTo>
                  <a:lnTo>
                    <a:pt x="89496" y="689660"/>
                  </a:lnTo>
                  <a:lnTo>
                    <a:pt x="92430" y="691997"/>
                  </a:lnTo>
                  <a:close/>
                </a:path>
                <a:path w="207644" h="1169034">
                  <a:moveTo>
                    <a:pt x="92735" y="692238"/>
                  </a:moveTo>
                  <a:lnTo>
                    <a:pt x="92430" y="691997"/>
                  </a:lnTo>
                  <a:lnTo>
                    <a:pt x="92570" y="692467"/>
                  </a:lnTo>
                  <a:lnTo>
                    <a:pt x="92735" y="692238"/>
                  </a:lnTo>
                  <a:close/>
                </a:path>
                <a:path w="207644" h="1169034">
                  <a:moveTo>
                    <a:pt x="94691" y="689406"/>
                  </a:moveTo>
                  <a:lnTo>
                    <a:pt x="92735" y="692238"/>
                  </a:lnTo>
                  <a:lnTo>
                    <a:pt x="93599" y="692924"/>
                  </a:lnTo>
                  <a:lnTo>
                    <a:pt x="94691" y="689406"/>
                  </a:lnTo>
                  <a:close/>
                </a:path>
                <a:path w="207644" h="1169034">
                  <a:moveTo>
                    <a:pt x="96672" y="825207"/>
                  </a:moveTo>
                  <a:lnTo>
                    <a:pt x="96418" y="825106"/>
                  </a:lnTo>
                  <a:lnTo>
                    <a:pt x="96189" y="824979"/>
                  </a:lnTo>
                  <a:lnTo>
                    <a:pt x="95834" y="824953"/>
                  </a:lnTo>
                  <a:lnTo>
                    <a:pt x="95135" y="827722"/>
                  </a:lnTo>
                  <a:lnTo>
                    <a:pt x="95999" y="826833"/>
                  </a:lnTo>
                  <a:lnTo>
                    <a:pt x="96443" y="826008"/>
                  </a:lnTo>
                  <a:lnTo>
                    <a:pt x="96672" y="825207"/>
                  </a:lnTo>
                  <a:close/>
                </a:path>
                <a:path w="207644" h="1169034">
                  <a:moveTo>
                    <a:pt x="98336" y="842225"/>
                  </a:moveTo>
                  <a:lnTo>
                    <a:pt x="97904" y="838479"/>
                  </a:lnTo>
                  <a:lnTo>
                    <a:pt x="97853" y="839558"/>
                  </a:lnTo>
                  <a:lnTo>
                    <a:pt x="98031" y="840917"/>
                  </a:lnTo>
                  <a:lnTo>
                    <a:pt x="98336" y="842225"/>
                  </a:lnTo>
                  <a:close/>
                </a:path>
                <a:path w="207644" h="1169034">
                  <a:moveTo>
                    <a:pt x="116141" y="815149"/>
                  </a:moveTo>
                  <a:lnTo>
                    <a:pt x="115938" y="815327"/>
                  </a:lnTo>
                  <a:lnTo>
                    <a:pt x="115824" y="815517"/>
                  </a:lnTo>
                  <a:lnTo>
                    <a:pt x="115658" y="815695"/>
                  </a:lnTo>
                  <a:lnTo>
                    <a:pt x="115963" y="816394"/>
                  </a:lnTo>
                  <a:lnTo>
                    <a:pt x="116141" y="815149"/>
                  </a:lnTo>
                  <a:close/>
                </a:path>
                <a:path w="207644" h="1169034">
                  <a:moveTo>
                    <a:pt x="121488" y="837222"/>
                  </a:moveTo>
                  <a:lnTo>
                    <a:pt x="121285" y="837374"/>
                  </a:lnTo>
                  <a:lnTo>
                    <a:pt x="121196" y="837996"/>
                  </a:lnTo>
                  <a:lnTo>
                    <a:pt x="121450" y="837374"/>
                  </a:lnTo>
                  <a:lnTo>
                    <a:pt x="121488" y="837222"/>
                  </a:lnTo>
                  <a:close/>
                </a:path>
                <a:path w="207644" h="1169034">
                  <a:moveTo>
                    <a:pt x="121640" y="837095"/>
                  </a:moveTo>
                  <a:lnTo>
                    <a:pt x="121069" y="836409"/>
                  </a:lnTo>
                  <a:lnTo>
                    <a:pt x="120853" y="836599"/>
                  </a:lnTo>
                  <a:lnTo>
                    <a:pt x="121234" y="836904"/>
                  </a:lnTo>
                  <a:lnTo>
                    <a:pt x="121488" y="837222"/>
                  </a:lnTo>
                  <a:lnTo>
                    <a:pt x="121640" y="837095"/>
                  </a:lnTo>
                  <a:close/>
                </a:path>
                <a:path w="207644" h="1169034">
                  <a:moveTo>
                    <a:pt x="130403" y="858913"/>
                  </a:moveTo>
                  <a:lnTo>
                    <a:pt x="129921" y="859142"/>
                  </a:lnTo>
                  <a:lnTo>
                    <a:pt x="129603" y="859459"/>
                  </a:lnTo>
                  <a:lnTo>
                    <a:pt x="129286" y="859777"/>
                  </a:lnTo>
                  <a:lnTo>
                    <a:pt x="129578" y="859701"/>
                  </a:lnTo>
                  <a:lnTo>
                    <a:pt x="129908" y="859485"/>
                  </a:lnTo>
                  <a:lnTo>
                    <a:pt x="130403" y="858913"/>
                  </a:lnTo>
                  <a:close/>
                </a:path>
                <a:path w="207644" h="1169034">
                  <a:moveTo>
                    <a:pt x="136639" y="900798"/>
                  </a:moveTo>
                  <a:lnTo>
                    <a:pt x="136486" y="901268"/>
                  </a:lnTo>
                  <a:lnTo>
                    <a:pt x="136474" y="901623"/>
                  </a:lnTo>
                  <a:lnTo>
                    <a:pt x="136525" y="901928"/>
                  </a:lnTo>
                  <a:lnTo>
                    <a:pt x="136639" y="900798"/>
                  </a:lnTo>
                  <a:close/>
                </a:path>
                <a:path w="207644" h="1169034">
                  <a:moveTo>
                    <a:pt x="146443" y="915466"/>
                  </a:moveTo>
                  <a:lnTo>
                    <a:pt x="146304" y="915123"/>
                  </a:lnTo>
                  <a:lnTo>
                    <a:pt x="145986" y="914793"/>
                  </a:lnTo>
                  <a:lnTo>
                    <a:pt x="145961" y="914920"/>
                  </a:lnTo>
                  <a:lnTo>
                    <a:pt x="146443" y="915466"/>
                  </a:lnTo>
                  <a:close/>
                </a:path>
                <a:path w="207644" h="1169034">
                  <a:moveTo>
                    <a:pt x="148920" y="940231"/>
                  </a:moveTo>
                  <a:lnTo>
                    <a:pt x="148615" y="940117"/>
                  </a:lnTo>
                  <a:lnTo>
                    <a:pt x="148615" y="940435"/>
                  </a:lnTo>
                  <a:lnTo>
                    <a:pt x="148590" y="940968"/>
                  </a:lnTo>
                  <a:lnTo>
                    <a:pt x="148818" y="940574"/>
                  </a:lnTo>
                  <a:lnTo>
                    <a:pt x="148920" y="940231"/>
                  </a:lnTo>
                  <a:close/>
                </a:path>
                <a:path w="207644" h="1169034">
                  <a:moveTo>
                    <a:pt x="149517" y="955065"/>
                  </a:moveTo>
                  <a:lnTo>
                    <a:pt x="149148" y="954582"/>
                  </a:lnTo>
                  <a:lnTo>
                    <a:pt x="148805" y="954189"/>
                  </a:lnTo>
                  <a:lnTo>
                    <a:pt x="148551" y="954405"/>
                  </a:lnTo>
                  <a:lnTo>
                    <a:pt x="148793" y="954963"/>
                  </a:lnTo>
                  <a:lnTo>
                    <a:pt x="149212" y="955116"/>
                  </a:lnTo>
                  <a:lnTo>
                    <a:pt x="149517" y="955065"/>
                  </a:lnTo>
                  <a:close/>
                </a:path>
                <a:path w="207644" h="1169034">
                  <a:moveTo>
                    <a:pt x="169354" y="1032751"/>
                  </a:moveTo>
                  <a:lnTo>
                    <a:pt x="169316" y="1032421"/>
                  </a:lnTo>
                  <a:lnTo>
                    <a:pt x="169176" y="1033348"/>
                  </a:lnTo>
                  <a:lnTo>
                    <a:pt x="169316" y="1033068"/>
                  </a:lnTo>
                  <a:lnTo>
                    <a:pt x="169354" y="1032751"/>
                  </a:lnTo>
                  <a:close/>
                </a:path>
                <a:path w="207644" h="1169034">
                  <a:moveTo>
                    <a:pt x="169722" y="1030033"/>
                  </a:moveTo>
                  <a:lnTo>
                    <a:pt x="168605" y="1030236"/>
                  </a:lnTo>
                  <a:lnTo>
                    <a:pt x="169252" y="1031341"/>
                  </a:lnTo>
                  <a:lnTo>
                    <a:pt x="169316" y="1032421"/>
                  </a:lnTo>
                  <a:lnTo>
                    <a:pt x="169722" y="1030033"/>
                  </a:lnTo>
                  <a:close/>
                </a:path>
                <a:path w="207644" h="1169034">
                  <a:moveTo>
                    <a:pt x="178244" y="1046175"/>
                  </a:moveTo>
                  <a:lnTo>
                    <a:pt x="177888" y="1046289"/>
                  </a:lnTo>
                  <a:lnTo>
                    <a:pt x="177584" y="1046480"/>
                  </a:lnTo>
                  <a:lnTo>
                    <a:pt x="177317" y="1046721"/>
                  </a:lnTo>
                  <a:lnTo>
                    <a:pt x="177723" y="1046543"/>
                  </a:lnTo>
                  <a:lnTo>
                    <a:pt x="178054" y="1046340"/>
                  </a:lnTo>
                  <a:lnTo>
                    <a:pt x="178244" y="1046175"/>
                  </a:lnTo>
                  <a:close/>
                </a:path>
                <a:path w="207644" h="1169034">
                  <a:moveTo>
                    <a:pt x="184429" y="1066190"/>
                  </a:moveTo>
                  <a:lnTo>
                    <a:pt x="182702" y="1065504"/>
                  </a:lnTo>
                  <a:lnTo>
                    <a:pt x="182918" y="1066114"/>
                  </a:lnTo>
                  <a:lnTo>
                    <a:pt x="183349" y="1066177"/>
                  </a:lnTo>
                  <a:lnTo>
                    <a:pt x="183857" y="1066203"/>
                  </a:lnTo>
                  <a:lnTo>
                    <a:pt x="184429" y="1066190"/>
                  </a:lnTo>
                  <a:close/>
                </a:path>
                <a:path w="207644" h="1169034">
                  <a:moveTo>
                    <a:pt x="191871" y="1091196"/>
                  </a:moveTo>
                  <a:lnTo>
                    <a:pt x="191795" y="1090561"/>
                  </a:lnTo>
                  <a:lnTo>
                    <a:pt x="188937" y="1091311"/>
                  </a:lnTo>
                  <a:lnTo>
                    <a:pt x="187655" y="1091501"/>
                  </a:lnTo>
                  <a:lnTo>
                    <a:pt x="188912" y="1091438"/>
                  </a:lnTo>
                  <a:lnTo>
                    <a:pt x="189598" y="1091692"/>
                  </a:lnTo>
                  <a:lnTo>
                    <a:pt x="189992" y="1092123"/>
                  </a:lnTo>
                  <a:lnTo>
                    <a:pt x="190525" y="1091958"/>
                  </a:lnTo>
                  <a:lnTo>
                    <a:pt x="191135" y="1091666"/>
                  </a:lnTo>
                  <a:lnTo>
                    <a:pt x="191871" y="1091196"/>
                  </a:lnTo>
                  <a:close/>
                </a:path>
                <a:path w="207644" h="1169034">
                  <a:moveTo>
                    <a:pt x="192405" y="1142809"/>
                  </a:moveTo>
                  <a:lnTo>
                    <a:pt x="192239" y="1142466"/>
                  </a:lnTo>
                  <a:lnTo>
                    <a:pt x="192087" y="1142123"/>
                  </a:lnTo>
                  <a:lnTo>
                    <a:pt x="191985" y="1141755"/>
                  </a:lnTo>
                  <a:lnTo>
                    <a:pt x="192074" y="1142276"/>
                  </a:lnTo>
                  <a:lnTo>
                    <a:pt x="192201" y="1142580"/>
                  </a:lnTo>
                  <a:lnTo>
                    <a:pt x="192405" y="1142809"/>
                  </a:lnTo>
                  <a:close/>
                </a:path>
                <a:path w="207644" h="1169034">
                  <a:moveTo>
                    <a:pt x="193548" y="1144397"/>
                  </a:moveTo>
                  <a:lnTo>
                    <a:pt x="193281" y="1144092"/>
                  </a:lnTo>
                  <a:lnTo>
                    <a:pt x="193040" y="1143800"/>
                  </a:lnTo>
                  <a:lnTo>
                    <a:pt x="192811" y="1143482"/>
                  </a:lnTo>
                  <a:lnTo>
                    <a:pt x="192278" y="1143609"/>
                  </a:lnTo>
                  <a:lnTo>
                    <a:pt x="192595" y="1143977"/>
                  </a:lnTo>
                  <a:lnTo>
                    <a:pt x="193040" y="1144219"/>
                  </a:lnTo>
                  <a:lnTo>
                    <a:pt x="193548" y="1144397"/>
                  </a:lnTo>
                  <a:close/>
                </a:path>
                <a:path w="207644" h="1169034">
                  <a:moveTo>
                    <a:pt x="193827" y="1143025"/>
                  </a:moveTo>
                  <a:lnTo>
                    <a:pt x="193090" y="1143152"/>
                  </a:lnTo>
                  <a:lnTo>
                    <a:pt x="192684" y="1143088"/>
                  </a:lnTo>
                  <a:lnTo>
                    <a:pt x="192405" y="1142809"/>
                  </a:lnTo>
                  <a:lnTo>
                    <a:pt x="192811" y="1143482"/>
                  </a:lnTo>
                  <a:lnTo>
                    <a:pt x="193255" y="1143406"/>
                  </a:lnTo>
                  <a:lnTo>
                    <a:pt x="193636" y="1143266"/>
                  </a:lnTo>
                  <a:lnTo>
                    <a:pt x="193827" y="1143025"/>
                  </a:lnTo>
                  <a:close/>
                </a:path>
                <a:path w="207644" h="1169034">
                  <a:moveTo>
                    <a:pt x="206235" y="1167523"/>
                  </a:moveTo>
                  <a:lnTo>
                    <a:pt x="205397" y="1166406"/>
                  </a:lnTo>
                  <a:lnTo>
                    <a:pt x="201841" y="1166749"/>
                  </a:lnTo>
                  <a:lnTo>
                    <a:pt x="203415" y="1168374"/>
                  </a:lnTo>
                  <a:lnTo>
                    <a:pt x="204431" y="1168501"/>
                  </a:lnTo>
                  <a:lnTo>
                    <a:pt x="206235" y="1167523"/>
                  </a:lnTo>
                  <a:close/>
                </a:path>
                <a:path w="207644" h="1169034">
                  <a:moveTo>
                    <a:pt x="207645" y="1161846"/>
                  </a:moveTo>
                  <a:lnTo>
                    <a:pt x="206997" y="1159738"/>
                  </a:lnTo>
                  <a:lnTo>
                    <a:pt x="204127" y="1158367"/>
                  </a:lnTo>
                  <a:lnTo>
                    <a:pt x="204673" y="1157630"/>
                  </a:lnTo>
                  <a:lnTo>
                    <a:pt x="205676" y="1157770"/>
                  </a:lnTo>
                  <a:lnTo>
                    <a:pt x="206324" y="1157643"/>
                  </a:lnTo>
                  <a:lnTo>
                    <a:pt x="204203" y="1156766"/>
                  </a:lnTo>
                  <a:lnTo>
                    <a:pt x="200825" y="1156093"/>
                  </a:lnTo>
                  <a:lnTo>
                    <a:pt x="198196" y="1158163"/>
                  </a:lnTo>
                  <a:lnTo>
                    <a:pt x="201853" y="1158468"/>
                  </a:lnTo>
                  <a:lnTo>
                    <a:pt x="200672" y="1159306"/>
                  </a:lnTo>
                  <a:lnTo>
                    <a:pt x="204965" y="1159484"/>
                  </a:lnTo>
                  <a:lnTo>
                    <a:pt x="205803" y="1160589"/>
                  </a:lnTo>
                  <a:lnTo>
                    <a:pt x="204724" y="1162075"/>
                  </a:lnTo>
                  <a:lnTo>
                    <a:pt x="203454" y="1162304"/>
                  </a:lnTo>
                  <a:lnTo>
                    <a:pt x="204444" y="1162431"/>
                  </a:lnTo>
                  <a:lnTo>
                    <a:pt x="203466" y="1164539"/>
                  </a:lnTo>
                  <a:lnTo>
                    <a:pt x="205740" y="1164437"/>
                  </a:lnTo>
                  <a:lnTo>
                    <a:pt x="207645" y="1161846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494332" y="6259315"/>
              <a:ext cx="200660" cy="890905"/>
            </a:xfrm>
            <a:custGeom>
              <a:avLst/>
              <a:gdLst/>
              <a:ahLst/>
              <a:cxnLst/>
              <a:rect l="l" t="t" r="r" b="b"/>
              <a:pathLst>
                <a:path w="200660" h="890904">
                  <a:moveTo>
                    <a:pt x="2374" y="11671"/>
                  </a:moveTo>
                  <a:lnTo>
                    <a:pt x="1968" y="8890"/>
                  </a:lnTo>
                  <a:lnTo>
                    <a:pt x="0" y="11430"/>
                  </a:lnTo>
                  <a:lnTo>
                    <a:pt x="2095" y="11430"/>
                  </a:lnTo>
                  <a:lnTo>
                    <a:pt x="2374" y="11671"/>
                  </a:lnTo>
                  <a:close/>
                </a:path>
                <a:path w="200660" h="890904">
                  <a:moveTo>
                    <a:pt x="2984" y="12179"/>
                  </a:moveTo>
                  <a:lnTo>
                    <a:pt x="2374" y="11671"/>
                  </a:lnTo>
                  <a:lnTo>
                    <a:pt x="2527" y="12700"/>
                  </a:lnTo>
                  <a:lnTo>
                    <a:pt x="2984" y="12179"/>
                  </a:lnTo>
                  <a:close/>
                </a:path>
                <a:path w="200660" h="890904">
                  <a:moveTo>
                    <a:pt x="4800" y="24130"/>
                  </a:moveTo>
                  <a:lnTo>
                    <a:pt x="3060" y="22860"/>
                  </a:lnTo>
                  <a:lnTo>
                    <a:pt x="3721" y="24130"/>
                  </a:lnTo>
                  <a:lnTo>
                    <a:pt x="4800" y="24130"/>
                  </a:lnTo>
                  <a:close/>
                </a:path>
                <a:path w="200660" h="890904">
                  <a:moveTo>
                    <a:pt x="5372" y="18440"/>
                  </a:moveTo>
                  <a:lnTo>
                    <a:pt x="4495" y="19050"/>
                  </a:lnTo>
                  <a:lnTo>
                    <a:pt x="2362" y="16510"/>
                  </a:lnTo>
                  <a:lnTo>
                    <a:pt x="1638" y="19050"/>
                  </a:lnTo>
                  <a:lnTo>
                    <a:pt x="4013" y="21590"/>
                  </a:lnTo>
                  <a:lnTo>
                    <a:pt x="5118" y="19050"/>
                  </a:lnTo>
                  <a:lnTo>
                    <a:pt x="5372" y="18440"/>
                  </a:lnTo>
                  <a:close/>
                </a:path>
                <a:path w="200660" h="890904">
                  <a:moveTo>
                    <a:pt x="5880" y="18084"/>
                  </a:moveTo>
                  <a:lnTo>
                    <a:pt x="5664" y="17780"/>
                  </a:lnTo>
                  <a:lnTo>
                    <a:pt x="5372" y="18440"/>
                  </a:lnTo>
                  <a:lnTo>
                    <a:pt x="5880" y="18084"/>
                  </a:lnTo>
                  <a:close/>
                </a:path>
                <a:path w="200660" h="890904">
                  <a:moveTo>
                    <a:pt x="8420" y="83324"/>
                  </a:moveTo>
                  <a:lnTo>
                    <a:pt x="6629" y="81280"/>
                  </a:lnTo>
                  <a:lnTo>
                    <a:pt x="7023" y="83820"/>
                  </a:lnTo>
                  <a:lnTo>
                    <a:pt x="8420" y="83324"/>
                  </a:lnTo>
                  <a:close/>
                </a:path>
                <a:path w="200660" h="890904">
                  <a:moveTo>
                    <a:pt x="8496" y="57340"/>
                  </a:moveTo>
                  <a:lnTo>
                    <a:pt x="8470" y="57150"/>
                  </a:lnTo>
                  <a:lnTo>
                    <a:pt x="8305" y="57150"/>
                  </a:lnTo>
                  <a:lnTo>
                    <a:pt x="8496" y="57340"/>
                  </a:lnTo>
                  <a:close/>
                </a:path>
                <a:path w="200660" h="890904">
                  <a:moveTo>
                    <a:pt x="9194" y="66167"/>
                  </a:moveTo>
                  <a:lnTo>
                    <a:pt x="9182" y="66040"/>
                  </a:lnTo>
                  <a:lnTo>
                    <a:pt x="5905" y="67310"/>
                  </a:lnTo>
                  <a:lnTo>
                    <a:pt x="9194" y="66167"/>
                  </a:lnTo>
                  <a:close/>
                </a:path>
                <a:path w="200660" h="890904">
                  <a:moveTo>
                    <a:pt x="9258" y="83019"/>
                  </a:moveTo>
                  <a:lnTo>
                    <a:pt x="8420" y="83324"/>
                  </a:lnTo>
                  <a:lnTo>
                    <a:pt x="8839" y="83820"/>
                  </a:lnTo>
                  <a:lnTo>
                    <a:pt x="9258" y="83019"/>
                  </a:lnTo>
                  <a:close/>
                </a:path>
                <a:path w="200660" h="890904">
                  <a:moveTo>
                    <a:pt x="19558" y="108356"/>
                  </a:moveTo>
                  <a:lnTo>
                    <a:pt x="19189" y="107950"/>
                  </a:lnTo>
                  <a:lnTo>
                    <a:pt x="18973" y="107619"/>
                  </a:lnTo>
                  <a:lnTo>
                    <a:pt x="18389" y="109220"/>
                  </a:lnTo>
                  <a:lnTo>
                    <a:pt x="19558" y="108356"/>
                  </a:lnTo>
                  <a:close/>
                </a:path>
                <a:path w="200660" h="890904">
                  <a:moveTo>
                    <a:pt x="21158" y="142608"/>
                  </a:moveTo>
                  <a:lnTo>
                    <a:pt x="20662" y="142240"/>
                  </a:lnTo>
                  <a:lnTo>
                    <a:pt x="20510" y="139700"/>
                  </a:lnTo>
                  <a:lnTo>
                    <a:pt x="20129" y="140970"/>
                  </a:lnTo>
                  <a:lnTo>
                    <a:pt x="17449" y="143510"/>
                  </a:lnTo>
                  <a:lnTo>
                    <a:pt x="21158" y="142608"/>
                  </a:lnTo>
                  <a:close/>
                </a:path>
                <a:path w="200660" h="890904">
                  <a:moveTo>
                    <a:pt x="22720" y="142240"/>
                  </a:moveTo>
                  <a:lnTo>
                    <a:pt x="21158" y="142608"/>
                  </a:lnTo>
                  <a:lnTo>
                    <a:pt x="22352" y="143510"/>
                  </a:lnTo>
                  <a:lnTo>
                    <a:pt x="22631" y="142608"/>
                  </a:lnTo>
                  <a:lnTo>
                    <a:pt x="22720" y="142240"/>
                  </a:lnTo>
                  <a:close/>
                </a:path>
                <a:path w="200660" h="890904">
                  <a:moveTo>
                    <a:pt x="26543" y="187960"/>
                  </a:moveTo>
                  <a:lnTo>
                    <a:pt x="25285" y="189230"/>
                  </a:lnTo>
                  <a:lnTo>
                    <a:pt x="24587" y="187960"/>
                  </a:lnTo>
                  <a:lnTo>
                    <a:pt x="23825" y="191770"/>
                  </a:lnTo>
                  <a:lnTo>
                    <a:pt x="25641" y="189230"/>
                  </a:lnTo>
                  <a:lnTo>
                    <a:pt x="26543" y="187960"/>
                  </a:lnTo>
                  <a:close/>
                </a:path>
                <a:path w="200660" h="890904">
                  <a:moveTo>
                    <a:pt x="30073" y="85090"/>
                  </a:moveTo>
                  <a:lnTo>
                    <a:pt x="30010" y="82550"/>
                  </a:lnTo>
                  <a:lnTo>
                    <a:pt x="29959" y="80010"/>
                  </a:lnTo>
                  <a:lnTo>
                    <a:pt x="28016" y="71120"/>
                  </a:lnTo>
                  <a:lnTo>
                    <a:pt x="26454" y="60960"/>
                  </a:lnTo>
                  <a:lnTo>
                    <a:pt x="26720" y="58420"/>
                  </a:lnTo>
                  <a:lnTo>
                    <a:pt x="27406" y="52070"/>
                  </a:lnTo>
                  <a:lnTo>
                    <a:pt x="28054" y="48260"/>
                  </a:lnTo>
                  <a:lnTo>
                    <a:pt x="25552" y="48260"/>
                  </a:lnTo>
                  <a:lnTo>
                    <a:pt x="23418" y="45720"/>
                  </a:lnTo>
                  <a:lnTo>
                    <a:pt x="26454" y="45720"/>
                  </a:lnTo>
                  <a:lnTo>
                    <a:pt x="22377" y="41910"/>
                  </a:lnTo>
                  <a:lnTo>
                    <a:pt x="20713" y="39370"/>
                  </a:lnTo>
                  <a:lnTo>
                    <a:pt x="19037" y="36830"/>
                  </a:lnTo>
                  <a:lnTo>
                    <a:pt x="28879" y="31750"/>
                  </a:lnTo>
                  <a:lnTo>
                    <a:pt x="23037" y="26670"/>
                  </a:lnTo>
                  <a:lnTo>
                    <a:pt x="21031" y="27940"/>
                  </a:lnTo>
                  <a:lnTo>
                    <a:pt x="21132" y="25400"/>
                  </a:lnTo>
                  <a:lnTo>
                    <a:pt x="18808" y="20320"/>
                  </a:lnTo>
                  <a:lnTo>
                    <a:pt x="18986" y="20320"/>
                  </a:lnTo>
                  <a:lnTo>
                    <a:pt x="19977" y="19050"/>
                  </a:lnTo>
                  <a:lnTo>
                    <a:pt x="21602" y="19050"/>
                  </a:lnTo>
                  <a:lnTo>
                    <a:pt x="18034" y="12700"/>
                  </a:lnTo>
                  <a:lnTo>
                    <a:pt x="18643" y="8890"/>
                  </a:lnTo>
                  <a:lnTo>
                    <a:pt x="24650" y="12700"/>
                  </a:lnTo>
                  <a:lnTo>
                    <a:pt x="24320" y="8890"/>
                  </a:lnTo>
                  <a:lnTo>
                    <a:pt x="24117" y="6350"/>
                  </a:lnTo>
                  <a:lnTo>
                    <a:pt x="23152" y="3810"/>
                  </a:lnTo>
                  <a:lnTo>
                    <a:pt x="18440" y="0"/>
                  </a:lnTo>
                  <a:lnTo>
                    <a:pt x="17462" y="1270"/>
                  </a:lnTo>
                  <a:lnTo>
                    <a:pt x="17500" y="2540"/>
                  </a:lnTo>
                  <a:lnTo>
                    <a:pt x="16764" y="3810"/>
                  </a:lnTo>
                  <a:lnTo>
                    <a:pt x="15125" y="3810"/>
                  </a:lnTo>
                  <a:lnTo>
                    <a:pt x="13970" y="2540"/>
                  </a:lnTo>
                  <a:lnTo>
                    <a:pt x="9093" y="2540"/>
                  </a:lnTo>
                  <a:lnTo>
                    <a:pt x="3924" y="1270"/>
                  </a:lnTo>
                  <a:lnTo>
                    <a:pt x="1257" y="7620"/>
                  </a:lnTo>
                  <a:lnTo>
                    <a:pt x="4711" y="10160"/>
                  </a:lnTo>
                  <a:lnTo>
                    <a:pt x="2984" y="12179"/>
                  </a:lnTo>
                  <a:lnTo>
                    <a:pt x="3594" y="12700"/>
                  </a:lnTo>
                  <a:lnTo>
                    <a:pt x="2400" y="13970"/>
                  </a:lnTo>
                  <a:lnTo>
                    <a:pt x="1587" y="13970"/>
                  </a:lnTo>
                  <a:lnTo>
                    <a:pt x="1219" y="15240"/>
                  </a:lnTo>
                  <a:lnTo>
                    <a:pt x="6337" y="17780"/>
                  </a:lnTo>
                  <a:lnTo>
                    <a:pt x="5880" y="18084"/>
                  </a:lnTo>
                  <a:lnTo>
                    <a:pt x="7454" y="20320"/>
                  </a:lnTo>
                  <a:lnTo>
                    <a:pt x="5486" y="21590"/>
                  </a:lnTo>
                  <a:lnTo>
                    <a:pt x="4013" y="21590"/>
                  </a:lnTo>
                  <a:lnTo>
                    <a:pt x="3632" y="21590"/>
                  </a:lnTo>
                  <a:lnTo>
                    <a:pt x="5791" y="24130"/>
                  </a:lnTo>
                  <a:lnTo>
                    <a:pt x="4800" y="24130"/>
                  </a:lnTo>
                  <a:lnTo>
                    <a:pt x="4368" y="27940"/>
                  </a:lnTo>
                  <a:lnTo>
                    <a:pt x="7048" y="27940"/>
                  </a:lnTo>
                  <a:lnTo>
                    <a:pt x="4584" y="30480"/>
                  </a:lnTo>
                  <a:lnTo>
                    <a:pt x="8597" y="34290"/>
                  </a:lnTo>
                  <a:lnTo>
                    <a:pt x="4000" y="35560"/>
                  </a:lnTo>
                  <a:lnTo>
                    <a:pt x="5168" y="35560"/>
                  </a:lnTo>
                  <a:lnTo>
                    <a:pt x="8026" y="38100"/>
                  </a:lnTo>
                  <a:lnTo>
                    <a:pt x="8445" y="39370"/>
                  </a:lnTo>
                  <a:lnTo>
                    <a:pt x="2552" y="36830"/>
                  </a:lnTo>
                  <a:lnTo>
                    <a:pt x="8966" y="45720"/>
                  </a:lnTo>
                  <a:lnTo>
                    <a:pt x="2997" y="45720"/>
                  </a:lnTo>
                  <a:lnTo>
                    <a:pt x="8229" y="48260"/>
                  </a:lnTo>
                  <a:lnTo>
                    <a:pt x="6286" y="54610"/>
                  </a:lnTo>
                  <a:lnTo>
                    <a:pt x="8470" y="57150"/>
                  </a:lnTo>
                  <a:lnTo>
                    <a:pt x="9563" y="58420"/>
                  </a:lnTo>
                  <a:lnTo>
                    <a:pt x="8496" y="57340"/>
                  </a:lnTo>
                  <a:lnTo>
                    <a:pt x="8394" y="59690"/>
                  </a:lnTo>
                  <a:lnTo>
                    <a:pt x="6985" y="59690"/>
                  </a:lnTo>
                  <a:lnTo>
                    <a:pt x="6273" y="62230"/>
                  </a:lnTo>
                  <a:lnTo>
                    <a:pt x="10375" y="62230"/>
                  </a:lnTo>
                  <a:lnTo>
                    <a:pt x="11785" y="64770"/>
                  </a:lnTo>
                  <a:lnTo>
                    <a:pt x="14566" y="67310"/>
                  </a:lnTo>
                  <a:lnTo>
                    <a:pt x="11023" y="69850"/>
                  </a:lnTo>
                  <a:lnTo>
                    <a:pt x="9550" y="66040"/>
                  </a:lnTo>
                  <a:lnTo>
                    <a:pt x="9194" y="66167"/>
                  </a:lnTo>
                  <a:lnTo>
                    <a:pt x="9855" y="71120"/>
                  </a:lnTo>
                  <a:lnTo>
                    <a:pt x="12471" y="69850"/>
                  </a:lnTo>
                  <a:lnTo>
                    <a:pt x="10337" y="72390"/>
                  </a:lnTo>
                  <a:lnTo>
                    <a:pt x="11544" y="72390"/>
                  </a:lnTo>
                  <a:lnTo>
                    <a:pt x="8318" y="73660"/>
                  </a:lnTo>
                  <a:lnTo>
                    <a:pt x="13462" y="73660"/>
                  </a:lnTo>
                  <a:lnTo>
                    <a:pt x="9461" y="76200"/>
                  </a:lnTo>
                  <a:lnTo>
                    <a:pt x="12827" y="77470"/>
                  </a:lnTo>
                  <a:lnTo>
                    <a:pt x="10744" y="80010"/>
                  </a:lnTo>
                  <a:lnTo>
                    <a:pt x="8178" y="78740"/>
                  </a:lnTo>
                  <a:lnTo>
                    <a:pt x="10185" y="81280"/>
                  </a:lnTo>
                  <a:lnTo>
                    <a:pt x="9258" y="83019"/>
                  </a:lnTo>
                  <a:lnTo>
                    <a:pt x="10604" y="82550"/>
                  </a:lnTo>
                  <a:lnTo>
                    <a:pt x="12903" y="82550"/>
                  </a:lnTo>
                  <a:lnTo>
                    <a:pt x="14008" y="85090"/>
                  </a:lnTo>
                  <a:lnTo>
                    <a:pt x="30073" y="85090"/>
                  </a:lnTo>
                  <a:close/>
                </a:path>
                <a:path w="200660" h="890904">
                  <a:moveTo>
                    <a:pt x="36703" y="264223"/>
                  </a:moveTo>
                  <a:lnTo>
                    <a:pt x="35966" y="263728"/>
                  </a:lnTo>
                  <a:lnTo>
                    <a:pt x="35966" y="264350"/>
                  </a:lnTo>
                  <a:lnTo>
                    <a:pt x="36703" y="264223"/>
                  </a:lnTo>
                  <a:close/>
                </a:path>
                <a:path w="200660" h="890904">
                  <a:moveTo>
                    <a:pt x="37795" y="124434"/>
                  </a:moveTo>
                  <a:lnTo>
                    <a:pt x="37147" y="123190"/>
                  </a:lnTo>
                  <a:lnTo>
                    <a:pt x="37045" y="123367"/>
                  </a:lnTo>
                  <a:lnTo>
                    <a:pt x="37795" y="124434"/>
                  </a:lnTo>
                  <a:close/>
                </a:path>
                <a:path w="200660" h="890904">
                  <a:moveTo>
                    <a:pt x="38709" y="125730"/>
                  </a:moveTo>
                  <a:lnTo>
                    <a:pt x="37795" y="124434"/>
                  </a:lnTo>
                  <a:lnTo>
                    <a:pt x="37858" y="125730"/>
                  </a:lnTo>
                  <a:lnTo>
                    <a:pt x="38709" y="125730"/>
                  </a:lnTo>
                  <a:close/>
                </a:path>
                <a:path w="200660" h="890904">
                  <a:moveTo>
                    <a:pt x="41122" y="285750"/>
                  </a:moveTo>
                  <a:lnTo>
                    <a:pt x="38531" y="283210"/>
                  </a:lnTo>
                  <a:lnTo>
                    <a:pt x="39497" y="284480"/>
                  </a:lnTo>
                  <a:lnTo>
                    <a:pt x="40144" y="285750"/>
                  </a:lnTo>
                  <a:lnTo>
                    <a:pt x="41122" y="285750"/>
                  </a:lnTo>
                  <a:close/>
                </a:path>
                <a:path w="200660" h="890904">
                  <a:moveTo>
                    <a:pt x="43738" y="162560"/>
                  </a:moveTo>
                  <a:close/>
                </a:path>
                <a:path w="200660" h="890904">
                  <a:moveTo>
                    <a:pt x="45097" y="321056"/>
                  </a:moveTo>
                  <a:lnTo>
                    <a:pt x="44589" y="320040"/>
                  </a:lnTo>
                  <a:lnTo>
                    <a:pt x="43268" y="320040"/>
                  </a:lnTo>
                  <a:lnTo>
                    <a:pt x="45097" y="321056"/>
                  </a:lnTo>
                  <a:close/>
                </a:path>
                <a:path w="200660" h="890904">
                  <a:moveTo>
                    <a:pt x="45567" y="321310"/>
                  </a:moveTo>
                  <a:lnTo>
                    <a:pt x="45097" y="321056"/>
                  </a:lnTo>
                  <a:lnTo>
                    <a:pt x="45224" y="321310"/>
                  </a:lnTo>
                  <a:lnTo>
                    <a:pt x="45567" y="321310"/>
                  </a:lnTo>
                  <a:close/>
                </a:path>
                <a:path w="200660" h="890904">
                  <a:moveTo>
                    <a:pt x="47383" y="191770"/>
                  </a:moveTo>
                  <a:lnTo>
                    <a:pt x="46824" y="193040"/>
                  </a:lnTo>
                  <a:lnTo>
                    <a:pt x="47383" y="191770"/>
                  </a:lnTo>
                  <a:close/>
                </a:path>
                <a:path w="200660" h="890904">
                  <a:moveTo>
                    <a:pt x="47828" y="317500"/>
                  </a:moveTo>
                  <a:lnTo>
                    <a:pt x="47434" y="316763"/>
                  </a:lnTo>
                  <a:lnTo>
                    <a:pt x="45542" y="317500"/>
                  </a:lnTo>
                  <a:lnTo>
                    <a:pt x="47828" y="317500"/>
                  </a:lnTo>
                  <a:close/>
                </a:path>
                <a:path w="200660" h="890904">
                  <a:moveTo>
                    <a:pt x="48234" y="316445"/>
                  </a:moveTo>
                  <a:lnTo>
                    <a:pt x="46494" y="314960"/>
                  </a:lnTo>
                  <a:lnTo>
                    <a:pt x="47434" y="316763"/>
                  </a:lnTo>
                  <a:lnTo>
                    <a:pt x="48234" y="316445"/>
                  </a:lnTo>
                  <a:close/>
                </a:path>
                <a:path w="200660" h="890904">
                  <a:moveTo>
                    <a:pt x="66192" y="279869"/>
                  </a:moveTo>
                  <a:lnTo>
                    <a:pt x="64884" y="277406"/>
                  </a:lnTo>
                  <a:lnTo>
                    <a:pt x="64884" y="278663"/>
                  </a:lnTo>
                  <a:lnTo>
                    <a:pt x="66192" y="279869"/>
                  </a:lnTo>
                  <a:close/>
                </a:path>
                <a:path w="200660" h="890904">
                  <a:moveTo>
                    <a:pt x="67437" y="453390"/>
                  </a:moveTo>
                  <a:lnTo>
                    <a:pt x="67373" y="452120"/>
                  </a:lnTo>
                  <a:lnTo>
                    <a:pt x="66243" y="452120"/>
                  </a:lnTo>
                  <a:lnTo>
                    <a:pt x="66052" y="453390"/>
                  </a:lnTo>
                  <a:lnTo>
                    <a:pt x="67437" y="453390"/>
                  </a:lnTo>
                  <a:close/>
                </a:path>
                <a:path w="200660" h="890904">
                  <a:moveTo>
                    <a:pt x="68795" y="289560"/>
                  </a:moveTo>
                  <a:lnTo>
                    <a:pt x="67678" y="287020"/>
                  </a:lnTo>
                  <a:lnTo>
                    <a:pt x="67119" y="285750"/>
                  </a:lnTo>
                  <a:lnTo>
                    <a:pt x="66827" y="283210"/>
                  </a:lnTo>
                  <a:lnTo>
                    <a:pt x="61290" y="283210"/>
                  </a:lnTo>
                  <a:lnTo>
                    <a:pt x="63373" y="276860"/>
                  </a:lnTo>
                  <a:lnTo>
                    <a:pt x="61442" y="269240"/>
                  </a:lnTo>
                  <a:lnTo>
                    <a:pt x="60109" y="264160"/>
                  </a:lnTo>
                  <a:lnTo>
                    <a:pt x="62001" y="259080"/>
                  </a:lnTo>
                  <a:lnTo>
                    <a:pt x="60375" y="257810"/>
                  </a:lnTo>
                  <a:lnTo>
                    <a:pt x="60058" y="256540"/>
                  </a:lnTo>
                  <a:lnTo>
                    <a:pt x="58432" y="254000"/>
                  </a:lnTo>
                  <a:lnTo>
                    <a:pt x="61379" y="254000"/>
                  </a:lnTo>
                  <a:lnTo>
                    <a:pt x="61391" y="246380"/>
                  </a:lnTo>
                  <a:lnTo>
                    <a:pt x="59791" y="241300"/>
                  </a:lnTo>
                  <a:lnTo>
                    <a:pt x="62064" y="241300"/>
                  </a:lnTo>
                  <a:lnTo>
                    <a:pt x="61747" y="238760"/>
                  </a:lnTo>
                  <a:lnTo>
                    <a:pt x="52971" y="238760"/>
                  </a:lnTo>
                  <a:lnTo>
                    <a:pt x="52324" y="234950"/>
                  </a:lnTo>
                  <a:lnTo>
                    <a:pt x="56565" y="233680"/>
                  </a:lnTo>
                  <a:lnTo>
                    <a:pt x="55575" y="228600"/>
                  </a:lnTo>
                  <a:lnTo>
                    <a:pt x="58597" y="220980"/>
                  </a:lnTo>
                  <a:lnTo>
                    <a:pt x="53771" y="215900"/>
                  </a:lnTo>
                  <a:lnTo>
                    <a:pt x="55714" y="215900"/>
                  </a:lnTo>
                  <a:lnTo>
                    <a:pt x="56032" y="217170"/>
                  </a:lnTo>
                  <a:lnTo>
                    <a:pt x="55740" y="214630"/>
                  </a:lnTo>
                  <a:lnTo>
                    <a:pt x="56718" y="209550"/>
                  </a:lnTo>
                  <a:lnTo>
                    <a:pt x="56959" y="208280"/>
                  </a:lnTo>
                  <a:lnTo>
                    <a:pt x="57454" y="205740"/>
                  </a:lnTo>
                  <a:lnTo>
                    <a:pt x="55219" y="206705"/>
                  </a:lnTo>
                  <a:lnTo>
                    <a:pt x="51079" y="201930"/>
                  </a:lnTo>
                  <a:lnTo>
                    <a:pt x="48895" y="198120"/>
                  </a:lnTo>
                  <a:lnTo>
                    <a:pt x="51854" y="198120"/>
                  </a:lnTo>
                  <a:lnTo>
                    <a:pt x="47777" y="196850"/>
                  </a:lnTo>
                  <a:lnTo>
                    <a:pt x="46761" y="196850"/>
                  </a:lnTo>
                  <a:lnTo>
                    <a:pt x="45186" y="193040"/>
                  </a:lnTo>
                  <a:lnTo>
                    <a:pt x="45440" y="191770"/>
                  </a:lnTo>
                  <a:lnTo>
                    <a:pt x="47371" y="191770"/>
                  </a:lnTo>
                  <a:lnTo>
                    <a:pt x="47917" y="190500"/>
                  </a:lnTo>
                  <a:lnTo>
                    <a:pt x="43751" y="191770"/>
                  </a:lnTo>
                  <a:lnTo>
                    <a:pt x="44767" y="187960"/>
                  </a:lnTo>
                  <a:lnTo>
                    <a:pt x="46812" y="187960"/>
                  </a:lnTo>
                  <a:lnTo>
                    <a:pt x="46596" y="185420"/>
                  </a:lnTo>
                  <a:lnTo>
                    <a:pt x="45643" y="185420"/>
                  </a:lnTo>
                  <a:lnTo>
                    <a:pt x="43243" y="184150"/>
                  </a:lnTo>
                  <a:lnTo>
                    <a:pt x="41821" y="182880"/>
                  </a:lnTo>
                  <a:lnTo>
                    <a:pt x="43141" y="179070"/>
                  </a:lnTo>
                  <a:lnTo>
                    <a:pt x="45694" y="177800"/>
                  </a:lnTo>
                  <a:lnTo>
                    <a:pt x="44030" y="177800"/>
                  </a:lnTo>
                  <a:lnTo>
                    <a:pt x="41668" y="176530"/>
                  </a:lnTo>
                  <a:lnTo>
                    <a:pt x="42151" y="173990"/>
                  </a:lnTo>
                  <a:lnTo>
                    <a:pt x="43116" y="173990"/>
                  </a:lnTo>
                  <a:lnTo>
                    <a:pt x="44157" y="175260"/>
                  </a:lnTo>
                  <a:lnTo>
                    <a:pt x="44411" y="173990"/>
                  </a:lnTo>
                  <a:lnTo>
                    <a:pt x="45148" y="170180"/>
                  </a:lnTo>
                  <a:lnTo>
                    <a:pt x="45237" y="169710"/>
                  </a:lnTo>
                  <a:lnTo>
                    <a:pt x="46926" y="168910"/>
                  </a:lnTo>
                  <a:lnTo>
                    <a:pt x="46939" y="166370"/>
                  </a:lnTo>
                  <a:lnTo>
                    <a:pt x="50977" y="167640"/>
                  </a:lnTo>
                  <a:lnTo>
                    <a:pt x="48615" y="166370"/>
                  </a:lnTo>
                  <a:lnTo>
                    <a:pt x="44513" y="163245"/>
                  </a:lnTo>
                  <a:lnTo>
                    <a:pt x="44513" y="170065"/>
                  </a:lnTo>
                  <a:lnTo>
                    <a:pt x="44272" y="170180"/>
                  </a:lnTo>
                  <a:lnTo>
                    <a:pt x="44513" y="170065"/>
                  </a:lnTo>
                  <a:lnTo>
                    <a:pt x="44513" y="163245"/>
                  </a:lnTo>
                  <a:lnTo>
                    <a:pt x="43738" y="162648"/>
                  </a:lnTo>
                  <a:lnTo>
                    <a:pt x="44221" y="166370"/>
                  </a:lnTo>
                  <a:lnTo>
                    <a:pt x="44399" y="168681"/>
                  </a:lnTo>
                  <a:lnTo>
                    <a:pt x="39738" y="167640"/>
                  </a:lnTo>
                  <a:lnTo>
                    <a:pt x="41313" y="165100"/>
                  </a:lnTo>
                  <a:lnTo>
                    <a:pt x="42087" y="163830"/>
                  </a:lnTo>
                  <a:lnTo>
                    <a:pt x="43027" y="163830"/>
                  </a:lnTo>
                  <a:lnTo>
                    <a:pt x="43484" y="162560"/>
                  </a:lnTo>
                  <a:lnTo>
                    <a:pt x="43624" y="162560"/>
                  </a:lnTo>
                  <a:lnTo>
                    <a:pt x="44170" y="160020"/>
                  </a:lnTo>
                  <a:lnTo>
                    <a:pt x="44437" y="158750"/>
                  </a:lnTo>
                  <a:lnTo>
                    <a:pt x="44907" y="158750"/>
                  </a:lnTo>
                  <a:lnTo>
                    <a:pt x="45288" y="157480"/>
                  </a:lnTo>
                  <a:lnTo>
                    <a:pt x="45643" y="158750"/>
                  </a:lnTo>
                  <a:lnTo>
                    <a:pt x="45808" y="157480"/>
                  </a:lnTo>
                  <a:lnTo>
                    <a:pt x="45466" y="157480"/>
                  </a:lnTo>
                  <a:lnTo>
                    <a:pt x="44932" y="156210"/>
                  </a:lnTo>
                  <a:lnTo>
                    <a:pt x="45224" y="154940"/>
                  </a:lnTo>
                  <a:lnTo>
                    <a:pt x="45466" y="154940"/>
                  </a:lnTo>
                  <a:lnTo>
                    <a:pt x="45364" y="153670"/>
                  </a:lnTo>
                  <a:lnTo>
                    <a:pt x="47510" y="152400"/>
                  </a:lnTo>
                  <a:lnTo>
                    <a:pt x="46380" y="150456"/>
                  </a:lnTo>
                  <a:lnTo>
                    <a:pt x="46380" y="152400"/>
                  </a:lnTo>
                  <a:lnTo>
                    <a:pt x="45859" y="152400"/>
                  </a:lnTo>
                  <a:lnTo>
                    <a:pt x="45288" y="153670"/>
                  </a:lnTo>
                  <a:lnTo>
                    <a:pt x="45161" y="152400"/>
                  </a:lnTo>
                  <a:lnTo>
                    <a:pt x="44983" y="152400"/>
                  </a:lnTo>
                  <a:lnTo>
                    <a:pt x="44665" y="151130"/>
                  </a:lnTo>
                  <a:lnTo>
                    <a:pt x="45821" y="151130"/>
                  </a:lnTo>
                  <a:lnTo>
                    <a:pt x="46380" y="152400"/>
                  </a:lnTo>
                  <a:lnTo>
                    <a:pt x="46380" y="150456"/>
                  </a:lnTo>
                  <a:lnTo>
                    <a:pt x="46037" y="149860"/>
                  </a:lnTo>
                  <a:lnTo>
                    <a:pt x="45910" y="148590"/>
                  </a:lnTo>
                  <a:lnTo>
                    <a:pt x="43014" y="148590"/>
                  </a:lnTo>
                  <a:lnTo>
                    <a:pt x="43192" y="146050"/>
                  </a:lnTo>
                  <a:lnTo>
                    <a:pt x="41833" y="147675"/>
                  </a:lnTo>
                  <a:lnTo>
                    <a:pt x="41833" y="149860"/>
                  </a:lnTo>
                  <a:lnTo>
                    <a:pt x="41833" y="147675"/>
                  </a:lnTo>
                  <a:lnTo>
                    <a:pt x="41059" y="148590"/>
                  </a:lnTo>
                  <a:lnTo>
                    <a:pt x="41452" y="148590"/>
                  </a:lnTo>
                  <a:lnTo>
                    <a:pt x="41567" y="149161"/>
                  </a:lnTo>
                  <a:lnTo>
                    <a:pt x="41452" y="148920"/>
                  </a:lnTo>
                  <a:lnTo>
                    <a:pt x="41224" y="149174"/>
                  </a:lnTo>
                  <a:lnTo>
                    <a:pt x="41033" y="149415"/>
                  </a:lnTo>
                  <a:lnTo>
                    <a:pt x="40881" y="149656"/>
                  </a:lnTo>
                  <a:lnTo>
                    <a:pt x="41833" y="149923"/>
                  </a:lnTo>
                  <a:lnTo>
                    <a:pt x="41922" y="151130"/>
                  </a:lnTo>
                  <a:lnTo>
                    <a:pt x="42608" y="154940"/>
                  </a:lnTo>
                  <a:lnTo>
                    <a:pt x="40944" y="153670"/>
                  </a:lnTo>
                  <a:lnTo>
                    <a:pt x="39509" y="152400"/>
                  </a:lnTo>
                  <a:lnTo>
                    <a:pt x="40881" y="149860"/>
                  </a:lnTo>
                  <a:lnTo>
                    <a:pt x="38887" y="149860"/>
                  </a:lnTo>
                  <a:lnTo>
                    <a:pt x="36830" y="148590"/>
                  </a:lnTo>
                  <a:lnTo>
                    <a:pt x="35864" y="148590"/>
                  </a:lnTo>
                  <a:lnTo>
                    <a:pt x="39624" y="146050"/>
                  </a:lnTo>
                  <a:lnTo>
                    <a:pt x="41224" y="140970"/>
                  </a:lnTo>
                  <a:lnTo>
                    <a:pt x="43637" y="139700"/>
                  </a:lnTo>
                  <a:lnTo>
                    <a:pt x="42087" y="137160"/>
                  </a:lnTo>
                  <a:lnTo>
                    <a:pt x="41313" y="135890"/>
                  </a:lnTo>
                  <a:lnTo>
                    <a:pt x="40932" y="128270"/>
                  </a:lnTo>
                  <a:lnTo>
                    <a:pt x="35026" y="125730"/>
                  </a:lnTo>
                  <a:lnTo>
                    <a:pt x="34112" y="124460"/>
                  </a:lnTo>
                  <a:lnTo>
                    <a:pt x="36360" y="124460"/>
                  </a:lnTo>
                  <a:lnTo>
                    <a:pt x="37045" y="123367"/>
                  </a:lnTo>
                  <a:lnTo>
                    <a:pt x="36969" y="119380"/>
                  </a:lnTo>
                  <a:lnTo>
                    <a:pt x="36995" y="116840"/>
                  </a:lnTo>
                  <a:lnTo>
                    <a:pt x="36220" y="116840"/>
                  </a:lnTo>
                  <a:lnTo>
                    <a:pt x="35852" y="115404"/>
                  </a:lnTo>
                  <a:lnTo>
                    <a:pt x="35852" y="116840"/>
                  </a:lnTo>
                  <a:lnTo>
                    <a:pt x="33083" y="116840"/>
                  </a:lnTo>
                  <a:lnTo>
                    <a:pt x="33489" y="115570"/>
                  </a:lnTo>
                  <a:lnTo>
                    <a:pt x="34315" y="113030"/>
                  </a:lnTo>
                  <a:lnTo>
                    <a:pt x="35852" y="116840"/>
                  </a:lnTo>
                  <a:lnTo>
                    <a:pt x="35852" y="115404"/>
                  </a:lnTo>
                  <a:lnTo>
                    <a:pt x="35572" y="114300"/>
                  </a:lnTo>
                  <a:lnTo>
                    <a:pt x="36842" y="114300"/>
                  </a:lnTo>
                  <a:lnTo>
                    <a:pt x="36893" y="113030"/>
                  </a:lnTo>
                  <a:lnTo>
                    <a:pt x="37109" y="107950"/>
                  </a:lnTo>
                  <a:lnTo>
                    <a:pt x="36385" y="106680"/>
                  </a:lnTo>
                  <a:lnTo>
                    <a:pt x="34226" y="102870"/>
                  </a:lnTo>
                  <a:lnTo>
                    <a:pt x="33502" y="101600"/>
                  </a:lnTo>
                  <a:lnTo>
                    <a:pt x="30187" y="95250"/>
                  </a:lnTo>
                  <a:lnTo>
                    <a:pt x="30962" y="90170"/>
                  </a:lnTo>
                  <a:lnTo>
                    <a:pt x="31356" y="87630"/>
                  </a:lnTo>
                  <a:lnTo>
                    <a:pt x="30975" y="88900"/>
                  </a:lnTo>
                  <a:lnTo>
                    <a:pt x="30797" y="88900"/>
                  </a:lnTo>
                  <a:lnTo>
                    <a:pt x="30175" y="90170"/>
                  </a:lnTo>
                  <a:lnTo>
                    <a:pt x="30099" y="86360"/>
                  </a:lnTo>
                  <a:lnTo>
                    <a:pt x="29425" y="86360"/>
                  </a:lnTo>
                  <a:lnTo>
                    <a:pt x="29425" y="166370"/>
                  </a:lnTo>
                  <a:lnTo>
                    <a:pt x="28702" y="166370"/>
                  </a:lnTo>
                  <a:lnTo>
                    <a:pt x="28346" y="167640"/>
                  </a:lnTo>
                  <a:lnTo>
                    <a:pt x="27635" y="168910"/>
                  </a:lnTo>
                  <a:lnTo>
                    <a:pt x="27508" y="166370"/>
                  </a:lnTo>
                  <a:lnTo>
                    <a:pt x="27330" y="166370"/>
                  </a:lnTo>
                  <a:lnTo>
                    <a:pt x="28308" y="165100"/>
                  </a:lnTo>
                  <a:lnTo>
                    <a:pt x="29375" y="165100"/>
                  </a:lnTo>
                  <a:lnTo>
                    <a:pt x="29425" y="166370"/>
                  </a:lnTo>
                  <a:lnTo>
                    <a:pt x="29425" y="86360"/>
                  </a:lnTo>
                  <a:lnTo>
                    <a:pt x="26619" y="86360"/>
                  </a:lnTo>
                  <a:lnTo>
                    <a:pt x="26619" y="161290"/>
                  </a:lnTo>
                  <a:lnTo>
                    <a:pt x="26568" y="162560"/>
                  </a:lnTo>
                  <a:lnTo>
                    <a:pt x="26174" y="160020"/>
                  </a:lnTo>
                  <a:lnTo>
                    <a:pt x="26619" y="161290"/>
                  </a:lnTo>
                  <a:lnTo>
                    <a:pt x="26619" y="86360"/>
                  </a:lnTo>
                  <a:lnTo>
                    <a:pt x="14566" y="86360"/>
                  </a:lnTo>
                  <a:lnTo>
                    <a:pt x="8572" y="86360"/>
                  </a:lnTo>
                  <a:lnTo>
                    <a:pt x="9944" y="88900"/>
                  </a:lnTo>
                  <a:lnTo>
                    <a:pt x="13728" y="90170"/>
                  </a:lnTo>
                  <a:lnTo>
                    <a:pt x="13855" y="92710"/>
                  </a:lnTo>
                  <a:lnTo>
                    <a:pt x="12204" y="92710"/>
                  </a:lnTo>
                  <a:lnTo>
                    <a:pt x="15633" y="95250"/>
                  </a:lnTo>
                  <a:lnTo>
                    <a:pt x="13462" y="101600"/>
                  </a:lnTo>
                  <a:lnTo>
                    <a:pt x="17729" y="104140"/>
                  </a:lnTo>
                  <a:lnTo>
                    <a:pt x="18681" y="104140"/>
                  </a:lnTo>
                  <a:lnTo>
                    <a:pt x="20612" y="102870"/>
                  </a:lnTo>
                  <a:lnTo>
                    <a:pt x="22021" y="102870"/>
                  </a:lnTo>
                  <a:lnTo>
                    <a:pt x="22301" y="104140"/>
                  </a:lnTo>
                  <a:lnTo>
                    <a:pt x="24828" y="105410"/>
                  </a:lnTo>
                  <a:lnTo>
                    <a:pt x="22682" y="106540"/>
                  </a:lnTo>
                  <a:lnTo>
                    <a:pt x="22682" y="111760"/>
                  </a:lnTo>
                  <a:lnTo>
                    <a:pt x="21983" y="114300"/>
                  </a:lnTo>
                  <a:lnTo>
                    <a:pt x="18542" y="115570"/>
                  </a:lnTo>
                  <a:lnTo>
                    <a:pt x="19278" y="111760"/>
                  </a:lnTo>
                  <a:lnTo>
                    <a:pt x="19875" y="108699"/>
                  </a:lnTo>
                  <a:lnTo>
                    <a:pt x="22682" y="111760"/>
                  </a:lnTo>
                  <a:lnTo>
                    <a:pt x="22682" y="106540"/>
                  </a:lnTo>
                  <a:lnTo>
                    <a:pt x="22415" y="106680"/>
                  </a:lnTo>
                  <a:lnTo>
                    <a:pt x="22352" y="105410"/>
                  </a:lnTo>
                  <a:lnTo>
                    <a:pt x="20485" y="105410"/>
                  </a:lnTo>
                  <a:lnTo>
                    <a:pt x="21805" y="106680"/>
                  </a:lnTo>
                  <a:lnTo>
                    <a:pt x="20104" y="107950"/>
                  </a:lnTo>
                  <a:lnTo>
                    <a:pt x="19951" y="108064"/>
                  </a:lnTo>
                  <a:lnTo>
                    <a:pt x="19558" y="108356"/>
                  </a:lnTo>
                  <a:lnTo>
                    <a:pt x="17335" y="111760"/>
                  </a:lnTo>
                  <a:lnTo>
                    <a:pt x="18173" y="107950"/>
                  </a:lnTo>
                  <a:lnTo>
                    <a:pt x="13004" y="111760"/>
                  </a:lnTo>
                  <a:lnTo>
                    <a:pt x="17868" y="105867"/>
                  </a:lnTo>
                  <a:lnTo>
                    <a:pt x="18973" y="107619"/>
                  </a:lnTo>
                  <a:lnTo>
                    <a:pt x="19786" y="105410"/>
                  </a:lnTo>
                  <a:lnTo>
                    <a:pt x="20243" y="104140"/>
                  </a:lnTo>
                  <a:lnTo>
                    <a:pt x="17589" y="105410"/>
                  </a:lnTo>
                  <a:lnTo>
                    <a:pt x="17780" y="105727"/>
                  </a:lnTo>
                  <a:lnTo>
                    <a:pt x="12661" y="109220"/>
                  </a:lnTo>
                  <a:lnTo>
                    <a:pt x="12319" y="114300"/>
                  </a:lnTo>
                  <a:lnTo>
                    <a:pt x="15201" y="114300"/>
                  </a:lnTo>
                  <a:lnTo>
                    <a:pt x="14859" y="119380"/>
                  </a:lnTo>
                  <a:lnTo>
                    <a:pt x="16979" y="120650"/>
                  </a:lnTo>
                  <a:lnTo>
                    <a:pt x="17703" y="119380"/>
                  </a:lnTo>
                  <a:lnTo>
                    <a:pt x="19824" y="119380"/>
                  </a:lnTo>
                  <a:lnTo>
                    <a:pt x="24333" y="127000"/>
                  </a:lnTo>
                  <a:lnTo>
                    <a:pt x="11747" y="127000"/>
                  </a:lnTo>
                  <a:lnTo>
                    <a:pt x="17157" y="132080"/>
                  </a:lnTo>
                  <a:lnTo>
                    <a:pt x="24218" y="132080"/>
                  </a:lnTo>
                  <a:lnTo>
                    <a:pt x="22377" y="135890"/>
                  </a:lnTo>
                  <a:lnTo>
                    <a:pt x="18211" y="135890"/>
                  </a:lnTo>
                  <a:lnTo>
                    <a:pt x="18503" y="140970"/>
                  </a:lnTo>
                  <a:lnTo>
                    <a:pt x="24333" y="137160"/>
                  </a:lnTo>
                  <a:lnTo>
                    <a:pt x="22745" y="142240"/>
                  </a:lnTo>
                  <a:lnTo>
                    <a:pt x="22771" y="142608"/>
                  </a:lnTo>
                  <a:lnTo>
                    <a:pt x="23063" y="144780"/>
                  </a:lnTo>
                  <a:lnTo>
                    <a:pt x="19621" y="146050"/>
                  </a:lnTo>
                  <a:lnTo>
                    <a:pt x="20891" y="151130"/>
                  </a:lnTo>
                  <a:lnTo>
                    <a:pt x="24218" y="156210"/>
                  </a:lnTo>
                  <a:lnTo>
                    <a:pt x="25654" y="162560"/>
                  </a:lnTo>
                  <a:lnTo>
                    <a:pt x="24561" y="161290"/>
                  </a:lnTo>
                  <a:lnTo>
                    <a:pt x="23329" y="161290"/>
                  </a:lnTo>
                  <a:lnTo>
                    <a:pt x="22440" y="162560"/>
                  </a:lnTo>
                  <a:lnTo>
                    <a:pt x="25082" y="168681"/>
                  </a:lnTo>
                  <a:lnTo>
                    <a:pt x="25082" y="169710"/>
                  </a:lnTo>
                  <a:lnTo>
                    <a:pt x="24130" y="177800"/>
                  </a:lnTo>
                  <a:lnTo>
                    <a:pt x="23063" y="185420"/>
                  </a:lnTo>
                  <a:lnTo>
                    <a:pt x="26492" y="187960"/>
                  </a:lnTo>
                  <a:lnTo>
                    <a:pt x="27927" y="189230"/>
                  </a:lnTo>
                  <a:lnTo>
                    <a:pt x="28359" y="190500"/>
                  </a:lnTo>
                  <a:lnTo>
                    <a:pt x="26479" y="191770"/>
                  </a:lnTo>
                  <a:lnTo>
                    <a:pt x="25425" y="190500"/>
                  </a:lnTo>
                  <a:lnTo>
                    <a:pt x="28689" y="195580"/>
                  </a:lnTo>
                  <a:lnTo>
                    <a:pt x="32943" y="203200"/>
                  </a:lnTo>
                  <a:lnTo>
                    <a:pt x="30416" y="209550"/>
                  </a:lnTo>
                  <a:lnTo>
                    <a:pt x="29362" y="208280"/>
                  </a:lnTo>
                  <a:lnTo>
                    <a:pt x="28702" y="212090"/>
                  </a:lnTo>
                  <a:lnTo>
                    <a:pt x="36233" y="212090"/>
                  </a:lnTo>
                  <a:lnTo>
                    <a:pt x="33921" y="215900"/>
                  </a:lnTo>
                  <a:lnTo>
                    <a:pt x="33286" y="215900"/>
                  </a:lnTo>
                  <a:lnTo>
                    <a:pt x="33820" y="222250"/>
                  </a:lnTo>
                  <a:lnTo>
                    <a:pt x="34823" y="228600"/>
                  </a:lnTo>
                  <a:lnTo>
                    <a:pt x="35179" y="234950"/>
                  </a:lnTo>
                  <a:lnTo>
                    <a:pt x="33756" y="240030"/>
                  </a:lnTo>
                  <a:lnTo>
                    <a:pt x="38315" y="241300"/>
                  </a:lnTo>
                  <a:lnTo>
                    <a:pt x="33070" y="248920"/>
                  </a:lnTo>
                  <a:lnTo>
                    <a:pt x="39268" y="248920"/>
                  </a:lnTo>
                  <a:lnTo>
                    <a:pt x="36982" y="254000"/>
                  </a:lnTo>
                  <a:lnTo>
                    <a:pt x="35674" y="252730"/>
                  </a:lnTo>
                  <a:lnTo>
                    <a:pt x="34671" y="260350"/>
                  </a:lnTo>
                  <a:lnTo>
                    <a:pt x="34671" y="261620"/>
                  </a:lnTo>
                  <a:lnTo>
                    <a:pt x="38900" y="261620"/>
                  </a:lnTo>
                  <a:lnTo>
                    <a:pt x="39890" y="264160"/>
                  </a:lnTo>
                  <a:lnTo>
                    <a:pt x="36703" y="265430"/>
                  </a:lnTo>
                  <a:lnTo>
                    <a:pt x="40513" y="267970"/>
                  </a:lnTo>
                  <a:lnTo>
                    <a:pt x="36944" y="269240"/>
                  </a:lnTo>
                  <a:lnTo>
                    <a:pt x="38087" y="271780"/>
                  </a:lnTo>
                  <a:lnTo>
                    <a:pt x="38150" y="270510"/>
                  </a:lnTo>
                  <a:lnTo>
                    <a:pt x="39255" y="269240"/>
                  </a:lnTo>
                  <a:lnTo>
                    <a:pt x="40182" y="269240"/>
                  </a:lnTo>
                  <a:lnTo>
                    <a:pt x="42125" y="273050"/>
                  </a:lnTo>
                  <a:lnTo>
                    <a:pt x="39192" y="278130"/>
                  </a:lnTo>
                  <a:lnTo>
                    <a:pt x="37566" y="278130"/>
                  </a:lnTo>
                  <a:lnTo>
                    <a:pt x="41452" y="285750"/>
                  </a:lnTo>
                  <a:lnTo>
                    <a:pt x="41122" y="285750"/>
                  </a:lnTo>
                  <a:lnTo>
                    <a:pt x="42418" y="287020"/>
                  </a:lnTo>
                  <a:lnTo>
                    <a:pt x="35280" y="284480"/>
                  </a:lnTo>
                  <a:lnTo>
                    <a:pt x="38849" y="288290"/>
                  </a:lnTo>
                  <a:lnTo>
                    <a:pt x="41452" y="288290"/>
                  </a:lnTo>
                  <a:lnTo>
                    <a:pt x="39801" y="290830"/>
                  </a:lnTo>
                  <a:lnTo>
                    <a:pt x="40513" y="294640"/>
                  </a:lnTo>
                  <a:lnTo>
                    <a:pt x="41389" y="297180"/>
                  </a:lnTo>
                  <a:lnTo>
                    <a:pt x="68199" y="297180"/>
                  </a:lnTo>
                  <a:lnTo>
                    <a:pt x="65265" y="295910"/>
                  </a:lnTo>
                  <a:lnTo>
                    <a:pt x="64592" y="294640"/>
                  </a:lnTo>
                  <a:lnTo>
                    <a:pt x="65239" y="293370"/>
                  </a:lnTo>
                  <a:lnTo>
                    <a:pt x="60667" y="290830"/>
                  </a:lnTo>
                  <a:lnTo>
                    <a:pt x="64909" y="290830"/>
                  </a:lnTo>
                  <a:lnTo>
                    <a:pt x="68795" y="289560"/>
                  </a:lnTo>
                  <a:close/>
                </a:path>
                <a:path w="200660" h="890904">
                  <a:moveTo>
                    <a:pt x="68846" y="295910"/>
                  </a:moveTo>
                  <a:lnTo>
                    <a:pt x="68199" y="297180"/>
                  </a:lnTo>
                  <a:lnTo>
                    <a:pt x="68795" y="297180"/>
                  </a:lnTo>
                  <a:lnTo>
                    <a:pt x="68846" y="295910"/>
                  </a:lnTo>
                  <a:close/>
                </a:path>
                <a:path w="200660" h="890904">
                  <a:moveTo>
                    <a:pt x="86296" y="545896"/>
                  </a:moveTo>
                  <a:lnTo>
                    <a:pt x="85051" y="544830"/>
                  </a:lnTo>
                  <a:lnTo>
                    <a:pt x="85318" y="546100"/>
                  </a:lnTo>
                  <a:lnTo>
                    <a:pt x="85890" y="546100"/>
                  </a:lnTo>
                  <a:lnTo>
                    <a:pt x="86296" y="545896"/>
                  </a:lnTo>
                  <a:close/>
                </a:path>
                <a:path w="200660" h="890904">
                  <a:moveTo>
                    <a:pt x="91846" y="471855"/>
                  </a:moveTo>
                  <a:lnTo>
                    <a:pt x="91414" y="471170"/>
                  </a:lnTo>
                  <a:lnTo>
                    <a:pt x="89115" y="470306"/>
                  </a:lnTo>
                  <a:lnTo>
                    <a:pt x="89852" y="471170"/>
                  </a:lnTo>
                  <a:lnTo>
                    <a:pt x="91846" y="471855"/>
                  </a:lnTo>
                  <a:close/>
                </a:path>
                <a:path w="200660" h="890904">
                  <a:moveTo>
                    <a:pt x="92214" y="576795"/>
                  </a:moveTo>
                  <a:lnTo>
                    <a:pt x="92113" y="576389"/>
                  </a:lnTo>
                  <a:lnTo>
                    <a:pt x="92163" y="576795"/>
                  </a:lnTo>
                  <a:close/>
                </a:path>
                <a:path w="200660" h="890904">
                  <a:moveTo>
                    <a:pt x="96050" y="477520"/>
                  </a:moveTo>
                  <a:lnTo>
                    <a:pt x="95707" y="474980"/>
                  </a:lnTo>
                  <a:lnTo>
                    <a:pt x="94869" y="472440"/>
                  </a:lnTo>
                  <a:lnTo>
                    <a:pt x="94449" y="471170"/>
                  </a:lnTo>
                  <a:lnTo>
                    <a:pt x="92252" y="469900"/>
                  </a:lnTo>
                  <a:lnTo>
                    <a:pt x="92798" y="471170"/>
                  </a:lnTo>
                  <a:lnTo>
                    <a:pt x="93980" y="472440"/>
                  </a:lnTo>
                  <a:lnTo>
                    <a:pt x="93510" y="472440"/>
                  </a:lnTo>
                  <a:lnTo>
                    <a:pt x="91846" y="471855"/>
                  </a:lnTo>
                  <a:lnTo>
                    <a:pt x="93776" y="474980"/>
                  </a:lnTo>
                  <a:lnTo>
                    <a:pt x="96050" y="477520"/>
                  </a:lnTo>
                  <a:close/>
                </a:path>
                <a:path w="200660" h="890904">
                  <a:moveTo>
                    <a:pt x="96824" y="505460"/>
                  </a:moveTo>
                  <a:lnTo>
                    <a:pt x="95021" y="505460"/>
                  </a:lnTo>
                  <a:lnTo>
                    <a:pt x="95465" y="506450"/>
                  </a:lnTo>
                  <a:lnTo>
                    <a:pt x="96824" y="505460"/>
                  </a:lnTo>
                  <a:close/>
                </a:path>
                <a:path w="200660" h="890904">
                  <a:moveTo>
                    <a:pt x="97853" y="482180"/>
                  </a:moveTo>
                  <a:lnTo>
                    <a:pt x="96037" y="481304"/>
                  </a:lnTo>
                  <a:lnTo>
                    <a:pt x="96113" y="482892"/>
                  </a:lnTo>
                  <a:lnTo>
                    <a:pt x="95148" y="484670"/>
                  </a:lnTo>
                  <a:lnTo>
                    <a:pt x="95732" y="485368"/>
                  </a:lnTo>
                  <a:lnTo>
                    <a:pt x="97193" y="484301"/>
                  </a:lnTo>
                  <a:lnTo>
                    <a:pt x="97853" y="482180"/>
                  </a:lnTo>
                  <a:close/>
                </a:path>
                <a:path w="200660" h="890904">
                  <a:moveTo>
                    <a:pt x="99263" y="505460"/>
                  </a:moveTo>
                  <a:lnTo>
                    <a:pt x="98539" y="504190"/>
                  </a:lnTo>
                  <a:lnTo>
                    <a:pt x="96824" y="505460"/>
                  </a:lnTo>
                  <a:lnTo>
                    <a:pt x="97866" y="505460"/>
                  </a:lnTo>
                  <a:lnTo>
                    <a:pt x="96761" y="506730"/>
                  </a:lnTo>
                  <a:lnTo>
                    <a:pt x="99263" y="505460"/>
                  </a:lnTo>
                  <a:close/>
                </a:path>
                <a:path w="200660" h="890904">
                  <a:moveTo>
                    <a:pt x="102501" y="499110"/>
                  </a:moveTo>
                  <a:lnTo>
                    <a:pt x="98386" y="497890"/>
                  </a:lnTo>
                  <a:lnTo>
                    <a:pt x="99187" y="501650"/>
                  </a:lnTo>
                  <a:lnTo>
                    <a:pt x="102501" y="499110"/>
                  </a:lnTo>
                  <a:close/>
                </a:path>
                <a:path w="200660" h="890904">
                  <a:moveTo>
                    <a:pt x="105143" y="616585"/>
                  </a:moveTo>
                  <a:lnTo>
                    <a:pt x="103924" y="615950"/>
                  </a:lnTo>
                  <a:lnTo>
                    <a:pt x="103416" y="615035"/>
                  </a:lnTo>
                  <a:lnTo>
                    <a:pt x="102844" y="617220"/>
                  </a:lnTo>
                  <a:lnTo>
                    <a:pt x="105143" y="616585"/>
                  </a:lnTo>
                  <a:close/>
                </a:path>
                <a:path w="200660" h="890904">
                  <a:moveTo>
                    <a:pt x="111429" y="641756"/>
                  </a:moveTo>
                  <a:lnTo>
                    <a:pt x="111366" y="641578"/>
                  </a:lnTo>
                  <a:lnTo>
                    <a:pt x="111290" y="641438"/>
                  </a:lnTo>
                  <a:lnTo>
                    <a:pt x="111175" y="641311"/>
                  </a:lnTo>
                  <a:lnTo>
                    <a:pt x="110337" y="640321"/>
                  </a:lnTo>
                  <a:lnTo>
                    <a:pt x="110744" y="641032"/>
                  </a:lnTo>
                  <a:lnTo>
                    <a:pt x="111429" y="641756"/>
                  </a:lnTo>
                  <a:close/>
                </a:path>
                <a:path w="200660" h="890904">
                  <a:moveTo>
                    <a:pt x="113004" y="643890"/>
                  </a:moveTo>
                  <a:lnTo>
                    <a:pt x="112864" y="643674"/>
                  </a:lnTo>
                  <a:lnTo>
                    <a:pt x="112636" y="643890"/>
                  </a:lnTo>
                  <a:lnTo>
                    <a:pt x="113004" y="643890"/>
                  </a:lnTo>
                  <a:close/>
                </a:path>
                <a:path w="200660" h="890904">
                  <a:moveTo>
                    <a:pt x="113499" y="645160"/>
                  </a:moveTo>
                  <a:lnTo>
                    <a:pt x="112636" y="643890"/>
                  </a:lnTo>
                  <a:lnTo>
                    <a:pt x="111925" y="642620"/>
                  </a:lnTo>
                  <a:lnTo>
                    <a:pt x="111429" y="642620"/>
                  </a:lnTo>
                  <a:lnTo>
                    <a:pt x="111874" y="643890"/>
                  </a:lnTo>
                  <a:lnTo>
                    <a:pt x="111455" y="645160"/>
                  </a:lnTo>
                  <a:lnTo>
                    <a:pt x="113499" y="645160"/>
                  </a:lnTo>
                  <a:close/>
                </a:path>
                <a:path w="200660" h="890904">
                  <a:moveTo>
                    <a:pt x="114744" y="554545"/>
                  </a:moveTo>
                  <a:lnTo>
                    <a:pt x="113347" y="552818"/>
                  </a:lnTo>
                  <a:lnTo>
                    <a:pt x="110236" y="554062"/>
                  </a:lnTo>
                  <a:lnTo>
                    <a:pt x="111074" y="555104"/>
                  </a:lnTo>
                  <a:lnTo>
                    <a:pt x="114744" y="554545"/>
                  </a:lnTo>
                  <a:close/>
                </a:path>
                <a:path w="200660" h="890904">
                  <a:moveTo>
                    <a:pt x="119710" y="665480"/>
                  </a:moveTo>
                  <a:lnTo>
                    <a:pt x="119367" y="664210"/>
                  </a:lnTo>
                  <a:lnTo>
                    <a:pt x="119608" y="665480"/>
                  </a:lnTo>
                  <a:close/>
                </a:path>
                <a:path w="200660" h="890904">
                  <a:moveTo>
                    <a:pt x="124968" y="622300"/>
                  </a:moveTo>
                  <a:lnTo>
                    <a:pt x="124320" y="622300"/>
                  </a:lnTo>
                  <a:lnTo>
                    <a:pt x="124688" y="622490"/>
                  </a:lnTo>
                  <a:lnTo>
                    <a:pt x="124968" y="622300"/>
                  </a:lnTo>
                  <a:close/>
                </a:path>
                <a:path w="200660" h="890904">
                  <a:moveTo>
                    <a:pt x="128320" y="635965"/>
                  </a:moveTo>
                  <a:lnTo>
                    <a:pt x="128244" y="635000"/>
                  </a:lnTo>
                  <a:lnTo>
                    <a:pt x="126885" y="635000"/>
                  </a:lnTo>
                  <a:lnTo>
                    <a:pt x="128320" y="635965"/>
                  </a:lnTo>
                  <a:close/>
                </a:path>
                <a:path w="200660" h="890904">
                  <a:moveTo>
                    <a:pt x="128765" y="636270"/>
                  </a:moveTo>
                  <a:lnTo>
                    <a:pt x="128320" y="635965"/>
                  </a:lnTo>
                  <a:lnTo>
                    <a:pt x="128333" y="636270"/>
                  </a:lnTo>
                  <a:lnTo>
                    <a:pt x="128765" y="636270"/>
                  </a:lnTo>
                  <a:close/>
                </a:path>
                <a:path w="200660" h="890904">
                  <a:moveTo>
                    <a:pt x="131648" y="696988"/>
                  </a:moveTo>
                  <a:lnTo>
                    <a:pt x="131597" y="696087"/>
                  </a:lnTo>
                  <a:lnTo>
                    <a:pt x="131610" y="695007"/>
                  </a:lnTo>
                  <a:lnTo>
                    <a:pt x="130937" y="694270"/>
                  </a:lnTo>
                  <a:lnTo>
                    <a:pt x="130657" y="695464"/>
                  </a:lnTo>
                  <a:lnTo>
                    <a:pt x="131013" y="696290"/>
                  </a:lnTo>
                  <a:lnTo>
                    <a:pt x="131648" y="696988"/>
                  </a:lnTo>
                  <a:close/>
                </a:path>
                <a:path w="200660" h="890904">
                  <a:moveTo>
                    <a:pt x="133515" y="698487"/>
                  </a:moveTo>
                  <a:lnTo>
                    <a:pt x="132816" y="698017"/>
                  </a:lnTo>
                  <a:lnTo>
                    <a:pt x="132143" y="697547"/>
                  </a:lnTo>
                  <a:lnTo>
                    <a:pt x="131648" y="696988"/>
                  </a:lnTo>
                  <a:lnTo>
                    <a:pt x="131724" y="698080"/>
                  </a:lnTo>
                  <a:lnTo>
                    <a:pt x="131889" y="698906"/>
                  </a:lnTo>
                  <a:lnTo>
                    <a:pt x="133515" y="698487"/>
                  </a:lnTo>
                  <a:close/>
                </a:path>
                <a:path w="200660" h="890904">
                  <a:moveTo>
                    <a:pt x="134086" y="698957"/>
                  </a:moveTo>
                  <a:lnTo>
                    <a:pt x="133515" y="698500"/>
                  </a:lnTo>
                  <a:lnTo>
                    <a:pt x="133515" y="699770"/>
                  </a:lnTo>
                  <a:lnTo>
                    <a:pt x="134086" y="698957"/>
                  </a:lnTo>
                  <a:close/>
                </a:path>
                <a:path w="200660" h="890904">
                  <a:moveTo>
                    <a:pt x="137477" y="642620"/>
                  </a:moveTo>
                  <a:lnTo>
                    <a:pt x="137287" y="642061"/>
                  </a:lnTo>
                  <a:lnTo>
                    <a:pt x="137020" y="642620"/>
                  </a:lnTo>
                  <a:lnTo>
                    <a:pt x="137477" y="642620"/>
                  </a:lnTo>
                  <a:close/>
                </a:path>
                <a:path w="200660" h="890904">
                  <a:moveTo>
                    <a:pt x="137617" y="641350"/>
                  </a:moveTo>
                  <a:lnTo>
                    <a:pt x="137033" y="641350"/>
                  </a:lnTo>
                  <a:lnTo>
                    <a:pt x="137287" y="642061"/>
                  </a:lnTo>
                  <a:lnTo>
                    <a:pt x="137617" y="641350"/>
                  </a:lnTo>
                  <a:close/>
                </a:path>
                <a:path w="200660" h="890904">
                  <a:moveTo>
                    <a:pt x="139471" y="726732"/>
                  </a:moveTo>
                  <a:lnTo>
                    <a:pt x="138023" y="724496"/>
                  </a:lnTo>
                  <a:lnTo>
                    <a:pt x="136893" y="726630"/>
                  </a:lnTo>
                  <a:lnTo>
                    <a:pt x="139471" y="726732"/>
                  </a:lnTo>
                  <a:close/>
                </a:path>
                <a:path w="200660" h="890904">
                  <a:moveTo>
                    <a:pt x="139484" y="652780"/>
                  </a:moveTo>
                  <a:lnTo>
                    <a:pt x="138684" y="650163"/>
                  </a:lnTo>
                  <a:lnTo>
                    <a:pt x="138887" y="651510"/>
                  </a:lnTo>
                  <a:lnTo>
                    <a:pt x="139484" y="652780"/>
                  </a:lnTo>
                  <a:close/>
                </a:path>
                <a:path w="200660" h="890904">
                  <a:moveTo>
                    <a:pt x="139827" y="727710"/>
                  </a:moveTo>
                  <a:lnTo>
                    <a:pt x="137045" y="728980"/>
                  </a:lnTo>
                  <a:lnTo>
                    <a:pt x="138442" y="732637"/>
                  </a:lnTo>
                  <a:lnTo>
                    <a:pt x="139827" y="727710"/>
                  </a:lnTo>
                  <a:close/>
                </a:path>
                <a:path w="200660" h="890904">
                  <a:moveTo>
                    <a:pt x="143370" y="659130"/>
                  </a:moveTo>
                  <a:lnTo>
                    <a:pt x="142443" y="657517"/>
                  </a:lnTo>
                  <a:lnTo>
                    <a:pt x="142506" y="657860"/>
                  </a:lnTo>
                  <a:lnTo>
                    <a:pt x="143370" y="659130"/>
                  </a:lnTo>
                  <a:close/>
                </a:path>
                <a:path w="200660" h="890904">
                  <a:moveTo>
                    <a:pt x="146291" y="684530"/>
                  </a:moveTo>
                  <a:lnTo>
                    <a:pt x="144500" y="683260"/>
                  </a:lnTo>
                  <a:lnTo>
                    <a:pt x="144183" y="684110"/>
                  </a:lnTo>
                  <a:lnTo>
                    <a:pt x="144119" y="684530"/>
                  </a:lnTo>
                  <a:lnTo>
                    <a:pt x="146291" y="684530"/>
                  </a:lnTo>
                  <a:close/>
                </a:path>
                <a:path w="200660" h="890904">
                  <a:moveTo>
                    <a:pt x="150164" y="708660"/>
                  </a:moveTo>
                  <a:lnTo>
                    <a:pt x="149999" y="708266"/>
                  </a:lnTo>
                  <a:lnTo>
                    <a:pt x="149910" y="708660"/>
                  </a:lnTo>
                  <a:lnTo>
                    <a:pt x="150164" y="708660"/>
                  </a:lnTo>
                  <a:close/>
                </a:path>
                <a:path w="200660" h="890904">
                  <a:moveTo>
                    <a:pt x="150825" y="704850"/>
                  </a:moveTo>
                  <a:lnTo>
                    <a:pt x="147993" y="703580"/>
                  </a:lnTo>
                  <a:lnTo>
                    <a:pt x="149999" y="708266"/>
                  </a:lnTo>
                  <a:lnTo>
                    <a:pt x="150825" y="704850"/>
                  </a:lnTo>
                  <a:close/>
                </a:path>
                <a:path w="200660" h="890904">
                  <a:moveTo>
                    <a:pt x="154000" y="709447"/>
                  </a:moveTo>
                  <a:lnTo>
                    <a:pt x="152273" y="706869"/>
                  </a:lnTo>
                  <a:lnTo>
                    <a:pt x="153428" y="708799"/>
                  </a:lnTo>
                  <a:lnTo>
                    <a:pt x="154000" y="709447"/>
                  </a:lnTo>
                  <a:close/>
                </a:path>
                <a:path w="200660" h="890904">
                  <a:moveTo>
                    <a:pt x="155994" y="735330"/>
                  </a:moveTo>
                  <a:lnTo>
                    <a:pt x="155511" y="734263"/>
                  </a:lnTo>
                  <a:lnTo>
                    <a:pt x="155524" y="735088"/>
                  </a:lnTo>
                  <a:lnTo>
                    <a:pt x="155994" y="735330"/>
                  </a:lnTo>
                  <a:close/>
                </a:path>
                <a:path w="200660" h="890904">
                  <a:moveTo>
                    <a:pt x="159016" y="737781"/>
                  </a:moveTo>
                  <a:lnTo>
                    <a:pt x="158127" y="736193"/>
                  </a:lnTo>
                  <a:lnTo>
                    <a:pt x="158013" y="737984"/>
                  </a:lnTo>
                  <a:lnTo>
                    <a:pt x="159016" y="737781"/>
                  </a:lnTo>
                  <a:close/>
                </a:path>
                <a:path w="200660" h="890904">
                  <a:moveTo>
                    <a:pt x="160134" y="799147"/>
                  </a:moveTo>
                  <a:lnTo>
                    <a:pt x="159969" y="798830"/>
                  </a:lnTo>
                  <a:lnTo>
                    <a:pt x="159740" y="798830"/>
                  </a:lnTo>
                  <a:lnTo>
                    <a:pt x="160134" y="799147"/>
                  </a:lnTo>
                  <a:close/>
                </a:path>
                <a:path w="200660" h="890904">
                  <a:moveTo>
                    <a:pt x="162801" y="767778"/>
                  </a:moveTo>
                  <a:lnTo>
                    <a:pt x="162648" y="767930"/>
                  </a:lnTo>
                  <a:lnTo>
                    <a:pt x="162801" y="767778"/>
                  </a:lnTo>
                  <a:close/>
                </a:path>
                <a:path w="200660" h="890904">
                  <a:moveTo>
                    <a:pt x="162953" y="767511"/>
                  </a:moveTo>
                  <a:lnTo>
                    <a:pt x="162801" y="767778"/>
                  </a:lnTo>
                  <a:lnTo>
                    <a:pt x="162928" y="767676"/>
                  </a:lnTo>
                  <a:lnTo>
                    <a:pt x="162953" y="767511"/>
                  </a:lnTo>
                  <a:close/>
                </a:path>
                <a:path w="200660" h="890904">
                  <a:moveTo>
                    <a:pt x="164922" y="807339"/>
                  </a:moveTo>
                  <a:lnTo>
                    <a:pt x="164706" y="807478"/>
                  </a:lnTo>
                  <a:lnTo>
                    <a:pt x="164503" y="807707"/>
                  </a:lnTo>
                  <a:lnTo>
                    <a:pt x="164376" y="808050"/>
                  </a:lnTo>
                  <a:lnTo>
                    <a:pt x="164553" y="807974"/>
                  </a:lnTo>
                  <a:lnTo>
                    <a:pt x="164744" y="807681"/>
                  </a:lnTo>
                  <a:lnTo>
                    <a:pt x="164922" y="807339"/>
                  </a:lnTo>
                  <a:close/>
                </a:path>
                <a:path w="200660" h="890904">
                  <a:moveTo>
                    <a:pt x="167017" y="789940"/>
                  </a:moveTo>
                  <a:lnTo>
                    <a:pt x="166103" y="788670"/>
                  </a:lnTo>
                  <a:lnTo>
                    <a:pt x="165696" y="788898"/>
                  </a:lnTo>
                  <a:lnTo>
                    <a:pt x="166725" y="789940"/>
                  </a:lnTo>
                  <a:lnTo>
                    <a:pt x="167017" y="789940"/>
                  </a:lnTo>
                  <a:close/>
                </a:path>
                <a:path w="200660" h="890904">
                  <a:moveTo>
                    <a:pt x="167157" y="787996"/>
                  </a:moveTo>
                  <a:lnTo>
                    <a:pt x="166230" y="787577"/>
                  </a:lnTo>
                  <a:lnTo>
                    <a:pt x="166446" y="788670"/>
                  </a:lnTo>
                  <a:lnTo>
                    <a:pt x="167157" y="787996"/>
                  </a:lnTo>
                  <a:close/>
                </a:path>
                <a:path w="200660" h="890904">
                  <a:moveTo>
                    <a:pt x="171043" y="815340"/>
                  </a:moveTo>
                  <a:lnTo>
                    <a:pt x="168833" y="815340"/>
                  </a:lnTo>
                  <a:lnTo>
                    <a:pt x="169811" y="817880"/>
                  </a:lnTo>
                  <a:lnTo>
                    <a:pt x="170459" y="817880"/>
                  </a:lnTo>
                  <a:lnTo>
                    <a:pt x="171043" y="815340"/>
                  </a:lnTo>
                  <a:close/>
                </a:path>
                <a:path w="200660" h="890904">
                  <a:moveTo>
                    <a:pt x="171094" y="781050"/>
                  </a:moveTo>
                  <a:lnTo>
                    <a:pt x="169799" y="782320"/>
                  </a:lnTo>
                  <a:lnTo>
                    <a:pt x="170014" y="782320"/>
                  </a:lnTo>
                  <a:lnTo>
                    <a:pt x="171094" y="781050"/>
                  </a:lnTo>
                  <a:close/>
                </a:path>
                <a:path w="200660" h="890904">
                  <a:moveTo>
                    <a:pt x="173558" y="835698"/>
                  </a:moveTo>
                  <a:lnTo>
                    <a:pt x="172275" y="835901"/>
                  </a:lnTo>
                  <a:lnTo>
                    <a:pt x="172808" y="835901"/>
                  </a:lnTo>
                  <a:lnTo>
                    <a:pt x="173189" y="835812"/>
                  </a:lnTo>
                  <a:lnTo>
                    <a:pt x="173545" y="835723"/>
                  </a:lnTo>
                  <a:close/>
                </a:path>
                <a:path w="200660" h="890904">
                  <a:moveTo>
                    <a:pt x="174980" y="849630"/>
                  </a:moveTo>
                  <a:lnTo>
                    <a:pt x="174879" y="847090"/>
                  </a:lnTo>
                  <a:lnTo>
                    <a:pt x="173367" y="847090"/>
                  </a:lnTo>
                  <a:lnTo>
                    <a:pt x="174980" y="849630"/>
                  </a:lnTo>
                  <a:close/>
                </a:path>
                <a:path w="200660" h="890904">
                  <a:moveTo>
                    <a:pt x="175933" y="847090"/>
                  </a:moveTo>
                  <a:lnTo>
                    <a:pt x="174853" y="846188"/>
                  </a:lnTo>
                  <a:lnTo>
                    <a:pt x="174879" y="847090"/>
                  </a:lnTo>
                  <a:lnTo>
                    <a:pt x="175933" y="847090"/>
                  </a:lnTo>
                  <a:close/>
                </a:path>
                <a:path w="200660" h="890904">
                  <a:moveTo>
                    <a:pt x="178790" y="807720"/>
                  </a:moveTo>
                  <a:lnTo>
                    <a:pt x="178142" y="807720"/>
                  </a:lnTo>
                  <a:lnTo>
                    <a:pt x="178142" y="807935"/>
                  </a:lnTo>
                  <a:lnTo>
                    <a:pt x="178790" y="807720"/>
                  </a:lnTo>
                  <a:close/>
                </a:path>
                <a:path w="200660" h="890904">
                  <a:moveTo>
                    <a:pt x="183019" y="872248"/>
                  </a:moveTo>
                  <a:lnTo>
                    <a:pt x="182600" y="871778"/>
                  </a:lnTo>
                  <a:lnTo>
                    <a:pt x="182333" y="872172"/>
                  </a:lnTo>
                  <a:lnTo>
                    <a:pt x="183019" y="872248"/>
                  </a:lnTo>
                  <a:close/>
                </a:path>
                <a:path w="200660" h="890904">
                  <a:moveTo>
                    <a:pt x="184111" y="872375"/>
                  </a:moveTo>
                  <a:lnTo>
                    <a:pt x="183019" y="872248"/>
                  </a:lnTo>
                  <a:lnTo>
                    <a:pt x="183261" y="872528"/>
                  </a:lnTo>
                  <a:lnTo>
                    <a:pt x="184111" y="872375"/>
                  </a:lnTo>
                  <a:close/>
                </a:path>
                <a:path w="200660" h="890904">
                  <a:moveTo>
                    <a:pt x="185178" y="872197"/>
                  </a:moveTo>
                  <a:lnTo>
                    <a:pt x="184111" y="872388"/>
                  </a:lnTo>
                  <a:lnTo>
                    <a:pt x="184353" y="872401"/>
                  </a:lnTo>
                  <a:lnTo>
                    <a:pt x="184708" y="872350"/>
                  </a:lnTo>
                  <a:lnTo>
                    <a:pt x="185178" y="872197"/>
                  </a:lnTo>
                  <a:close/>
                </a:path>
                <a:path w="200660" h="890904">
                  <a:moveTo>
                    <a:pt x="185216" y="867943"/>
                  </a:moveTo>
                  <a:lnTo>
                    <a:pt x="183121" y="867473"/>
                  </a:lnTo>
                  <a:lnTo>
                    <a:pt x="183324" y="868705"/>
                  </a:lnTo>
                  <a:lnTo>
                    <a:pt x="182029" y="871143"/>
                  </a:lnTo>
                  <a:lnTo>
                    <a:pt x="182600" y="871778"/>
                  </a:lnTo>
                  <a:lnTo>
                    <a:pt x="185216" y="867943"/>
                  </a:lnTo>
                  <a:close/>
                </a:path>
                <a:path w="200660" h="890904">
                  <a:moveTo>
                    <a:pt x="185305" y="843280"/>
                  </a:moveTo>
                  <a:lnTo>
                    <a:pt x="184277" y="841794"/>
                  </a:lnTo>
                  <a:lnTo>
                    <a:pt x="183959" y="841959"/>
                  </a:lnTo>
                  <a:lnTo>
                    <a:pt x="185305" y="843280"/>
                  </a:lnTo>
                  <a:close/>
                </a:path>
                <a:path w="200660" h="890904">
                  <a:moveTo>
                    <a:pt x="186042" y="834390"/>
                  </a:moveTo>
                  <a:lnTo>
                    <a:pt x="185115" y="834390"/>
                  </a:lnTo>
                  <a:lnTo>
                    <a:pt x="184518" y="836930"/>
                  </a:lnTo>
                  <a:lnTo>
                    <a:pt x="186042" y="834390"/>
                  </a:lnTo>
                  <a:close/>
                </a:path>
                <a:path w="200660" h="890904">
                  <a:moveTo>
                    <a:pt x="186182" y="840740"/>
                  </a:moveTo>
                  <a:lnTo>
                    <a:pt x="183553" y="840740"/>
                  </a:lnTo>
                  <a:lnTo>
                    <a:pt x="184277" y="841794"/>
                  </a:lnTo>
                  <a:lnTo>
                    <a:pt x="186182" y="840740"/>
                  </a:lnTo>
                  <a:close/>
                </a:path>
                <a:path w="200660" h="890904">
                  <a:moveTo>
                    <a:pt x="187769" y="829132"/>
                  </a:moveTo>
                  <a:lnTo>
                    <a:pt x="186321" y="828078"/>
                  </a:lnTo>
                  <a:lnTo>
                    <a:pt x="185966" y="827824"/>
                  </a:lnTo>
                  <a:lnTo>
                    <a:pt x="185572" y="829779"/>
                  </a:lnTo>
                  <a:lnTo>
                    <a:pt x="186804" y="831786"/>
                  </a:lnTo>
                  <a:lnTo>
                    <a:pt x="187121" y="829221"/>
                  </a:lnTo>
                  <a:lnTo>
                    <a:pt x="187769" y="829132"/>
                  </a:lnTo>
                  <a:close/>
                </a:path>
                <a:path w="200660" h="890904">
                  <a:moveTo>
                    <a:pt x="189230" y="846759"/>
                  </a:moveTo>
                  <a:lnTo>
                    <a:pt x="188226" y="842924"/>
                  </a:lnTo>
                  <a:lnTo>
                    <a:pt x="188861" y="847242"/>
                  </a:lnTo>
                  <a:lnTo>
                    <a:pt x="189230" y="846759"/>
                  </a:lnTo>
                  <a:close/>
                </a:path>
                <a:path w="200660" h="890904">
                  <a:moveTo>
                    <a:pt x="190296" y="889101"/>
                  </a:moveTo>
                  <a:lnTo>
                    <a:pt x="189725" y="888580"/>
                  </a:lnTo>
                  <a:lnTo>
                    <a:pt x="189826" y="889215"/>
                  </a:lnTo>
                  <a:lnTo>
                    <a:pt x="190004" y="889127"/>
                  </a:lnTo>
                  <a:lnTo>
                    <a:pt x="190169" y="889101"/>
                  </a:lnTo>
                  <a:lnTo>
                    <a:pt x="190296" y="889101"/>
                  </a:lnTo>
                  <a:close/>
                </a:path>
                <a:path w="200660" h="890904">
                  <a:moveTo>
                    <a:pt x="190639" y="886587"/>
                  </a:moveTo>
                  <a:lnTo>
                    <a:pt x="190487" y="886396"/>
                  </a:lnTo>
                  <a:lnTo>
                    <a:pt x="190347" y="886460"/>
                  </a:lnTo>
                  <a:lnTo>
                    <a:pt x="190639" y="886587"/>
                  </a:lnTo>
                  <a:close/>
                </a:path>
                <a:path w="200660" h="890904">
                  <a:moveTo>
                    <a:pt x="190868" y="889635"/>
                  </a:moveTo>
                  <a:lnTo>
                    <a:pt x="190754" y="889330"/>
                  </a:lnTo>
                  <a:lnTo>
                    <a:pt x="190627" y="889088"/>
                  </a:lnTo>
                  <a:lnTo>
                    <a:pt x="190296" y="889114"/>
                  </a:lnTo>
                  <a:lnTo>
                    <a:pt x="190868" y="889635"/>
                  </a:lnTo>
                  <a:close/>
                </a:path>
                <a:path w="200660" h="890904">
                  <a:moveTo>
                    <a:pt x="191008" y="845159"/>
                  </a:moveTo>
                  <a:lnTo>
                    <a:pt x="190792" y="844727"/>
                  </a:lnTo>
                  <a:lnTo>
                    <a:pt x="189230" y="846759"/>
                  </a:lnTo>
                  <a:lnTo>
                    <a:pt x="189661" y="848372"/>
                  </a:lnTo>
                  <a:lnTo>
                    <a:pt x="191008" y="845159"/>
                  </a:lnTo>
                  <a:close/>
                </a:path>
                <a:path w="200660" h="890904">
                  <a:moveTo>
                    <a:pt x="192049" y="890727"/>
                  </a:moveTo>
                  <a:lnTo>
                    <a:pt x="190868" y="889635"/>
                  </a:lnTo>
                  <a:lnTo>
                    <a:pt x="191020" y="890092"/>
                  </a:lnTo>
                  <a:lnTo>
                    <a:pt x="191147" y="890714"/>
                  </a:lnTo>
                  <a:lnTo>
                    <a:pt x="192049" y="890727"/>
                  </a:lnTo>
                  <a:close/>
                </a:path>
                <a:path w="200660" h="890904">
                  <a:moveTo>
                    <a:pt x="192366" y="876300"/>
                  </a:moveTo>
                  <a:lnTo>
                    <a:pt x="191211" y="877277"/>
                  </a:lnTo>
                  <a:lnTo>
                    <a:pt x="191846" y="880110"/>
                  </a:lnTo>
                  <a:lnTo>
                    <a:pt x="192366" y="876300"/>
                  </a:lnTo>
                  <a:close/>
                </a:path>
                <a:path w="200660" h="890904">
                  <a:moveTo>
                    <a:pt x="193065" y="840270"/>
                  </a:moveTo>
                  <a:lnTo>
                    <a:pt x="191008" y="845159"/>
                  </a:lnTo>
                  <a:lnTo>
                    <a:pt x="191706" y="846467"/>
                  </a:lnTo>
                  <a:lnTo>
                    <a:pt x="193065" y="840270"/>
                  </a:lnTo>
                  <a:close/>
                </a:path>
                <a:path w="200660" h="890904">
                  <a:moveTo>
                    <a:pt x="193941" y="889000"/>
                  </a:moveTo>
                  <a:lnTo>
                    <a:pt x="193205" y="887730"/>
                  </a:lnTo>
                  <a:lnTo>
                    <a:pt x="190639" y="886587"/>
                  </a:lnTo>
                  <a:lnTo>
                    <a:pt x="192760" y="889000"/>
                  </a:lnTo>
                  <a:lnTo>
                    <a:pt x="193941" y="889000"/>
                  </a:lnTo>
                  <a:close/>
                </a:path>
                <a:path w="200660" h="890904">
                  <a:moveTo>
                    <a:pt x="195961" y="887996"/>
                  </a:moveTo>
                  <a:lnTo>
                    <a:pt x="193941" y="889000"/>
                  </a:lnTo>
                  <a:lnTo>
                    <a:pt x="195681" y="889000"/>
                  </a:lnTo>
                  <a:lnTo>
                    <a:pt x="195961" y="887996"/>
                  </a:lnTo>
                  <a:close/>
                </a:path>
                <a:path w="200660" h="890904">
                  <a:moveTo>
                    <a:pt x="196507" y="887730"/>
                  </a:moveTo>
                  <a:lnTo>
                    <a:pt x="196037" y="887730"/>
                  </a:lnTo>
                  <a:lnTo>
                    <a:pt x="195961" y="887996"/>
                  </a:lnTo>
                  <a:lnTo>
                    <a:pt x="196507" y="887730"/>
                  </a:lnTo>
                  <a:close/>
                </a:path>
                <a:path w="200660" h="890904">
                  <a:moveTo>
                    <a:pt x="196672" y="862330"/>
                  </a:moveTo>
                  <a:lnTo>
                    <a:pt x="190322" y="861060"/>
                  </a:lnTo>
                  <a:lnTo>
                    <a:pt x="191592" y="859790"/>
                  </a:lnTo>
                  <a:lnTo>
                    <a:pt x="192874" y="858520"/>
                  </a:lnTo>
                  <a:lnTo>
                    <a:pt x="193255" y="858520"/>
                  </a:lnTo>
                  <a:lnTo>
                    <a:pt x="189814" y="853440"/>
                  </a:lnTo>
                  <a:lnTo>
                    <a:pt x="190042" y="859790"/>
                  </a:lnTo>
                  <a:lnTo>
                    <a:pt x="184975" y="857250"/>
                  </a:lnTo>
                  <a:lnTo>
                    <a:pt x="190093" y="852170"/>
                  </a:lnTo>
                  <a:lnTo>
                    <a:pt x="191376" y="850900"/>
                  </a:lnTo>
                  <a:lnTo>
                    <a:pt x="188163" y="852170"/>
                  </a:lnTo>
                  <a:lnTo>
                    <a:pt x="188048" y="850900"/>
                  </a:lnTo>
                  <a:lnTo>
                    <a:pt x="187858" y="849630"/>
                  </a:lnTo>
                  <a:lnTo>
                    <a:pt x="189141" y="849630"/>
                  </a:lnTo>
                  <a:lnTo>
                    <a:pt x="186296" y="848360"/>
                  </a:lnTo>
                  <a:lnTo>
                    <a:pt x="187972" y="850900"/>
                  </a:lnTo>
                  <a:lnTo>
                    <a:pt x="185559" y="849630"/>
                  </a:lnTo>
                  <a:lnTo>
                    <a:pt x="187236" y="845820"/>
                  </a:lnTo>
                  <a:lnTo>
                    <a:pt x="181584" y="843280"/>
                  </a:lnTo>
                  <a:lnTo>
                    <a:pt x="183959" y="841959"/>
                  </a:lnTo>
                  <a:lnTo>
                    <a:pt x="182714" y="840740"/>
                  </a:lnTo>
                  <a:lnTo>
                    <a:pt x="187604" y="838200"/>
                  </a:lnTo>
                  <a:lnTo>
                    <a:pt x="180657" y="838200"/>
                  </a:lnTo>
                  <a:lnTo>
                    <a:pt x="181660" y="835660"/>
                  </a:lnTo>
                  <a:lnTo>
                    <a:pt x="182168" y="834390"/>
                  </a:lnTo>
                  <a:lnTo>
                    <a:pt x="181000" y="834390"/>
                  </a:lnTo>
                  <a:lnTo>
                    <a:pt x="182079" y="833120"/>
                  </a:lnTo>
                  <a:lnTo>
                    <a:pt x="185356" y="829310"/>
                  </a:lnTo>
                  <a:lnTo>
                    <a:pt x="184556" y="828040"/>
                  </a:lnTo>
                  <a:lnTo>
                    <a:pt x="183769" y="826770"/>
                  </a:lnTo>
                  <a:lnTo>
                    <a:pt x="180136" y="828040"/>
                  </a:lnTo>
                  <a:lnTo>
                    <a:pt x="180276" y="826770"/>
                  </a:lnTo>
                  <a:lnTo>
                    <a:pt x="180695" y="822960"/>
                  </a:lnTo>
                  <a:lnTo>
                    <a:pt x="178269" y="819150"/>
                  </a:lnTo>
                  <a:lnTo>
                    <a:pt x="179565" y="819150"/>
                  </a:lnTo>
                  <a:lnTo>
                    <a:pt x="177965" y="811530"/>
                  </a:lnTo>
                  <a:lnTo>
                    <a:pt x="178092" y="808990"/>
                  </a:lnTo>
                  <a:lnTo>
                    <a:pt x="178142" y="807935"/>
                  </a:lnTo>
                  <a:lnTo>
                    <a:pt x="174917" y="808990"/>
                  </a:lnTo>
                  <a:lnTo>
                    <a:pt x="174599" y="806450"/>
                  </a:lnTo>
                  <a:lnTo>
                    <a:pt x="174447" y="805180"/>
                  </a:lnTo>
                  <a:lnTo>
                    <a:pt x="172834" y="802640"/>
                  </a:lnTo>
                  <a:lnTo>
                    <a:pt x="176060" y="802640"/>
                  </a:lnTo>
                  <a:lnTo>
                    <a:pt x="177507" y="803910"/>
                  </a:lnTo>
                  <a:lnTo>
                    <a:pt x="177101" y="802640"/>
                  </a:lnTo>
                  <a:lnTo>
                    <a:pt x="176695" y="801370"/>
                  </a:lnTo>
                  <a:lnTo>
                    <a:pt x="175336" y="801370"/>
                  </a:lnTo>
                  <a:lnTo>
                    <a:pt x="174472" y="800100"/>
                  </a:lnTo>
                  <a:lnTo>
                    <a:pt x="173532" y="798830"/>
                  </a:lnTo>
                  <a:lnTo>
                    <a:pt x="176466" y="798830"/>
                  </a:lnTo>
                  <a:lnTo>
                    <a:pt x="175272" y="795020"/>
                  </a:lnTo>
                  <a:lnTo>
                    <a:pt x="171056" y="793750"/>
                  </a:lnTo>
                  <a:lnTo>
                    <a:pt x="171615" y="788670"/>
                  </a:lnTo>
                  <a:lnTo>
                    <a:pt x="168986" y="788670"/>
                  </a:lnTo>
                  <a:lnTo>
                    <a:pt x="165506" y="793750"/>
                  </a:lnTo>
                  <a:lnTo>
                    <a:pt x="162458" y="789940"/>
                  </a:lnTo>
                  <a:lnTo>
                    <a:pt x="163791" y="789940"/>
                  </a:lnTo>
                  <a:lnTo>
                    <a:pt x="165696" y="788898"/>
                  </a:lnTo>
                  <a:lnTo>
                    <a:pt x="165468" y="788670"/>
                  </a:lnTo>
                  <a:lnTo>
                    <a:pt x="165823" y="787400"/>
                  </a:lnTo>
                  <a:lnTo>
                    <a:pt x="166230" y="787577"/>
                  </a:lnTo>
                  <a:lnTo>
                    <a:pt x="166204" y="787400"/>
                  </a:lnTo>
                  <a:lnTo>
                    <a:pt x="168186" y="786130"/>
                  </a:lnTo>
                  <a:lnTo>
                    <a:pt x="167259" y="784860"/>
                  </a:lnTo>
                  <a:lnTo>
                    <a:pt x="169189" y="784860"/>
                  </a:lnTo>
                  <a:lnTo>
                    <a:pt x="168478" y="786130"/>
                  </a:lnTo>
                  <a:lnTo>
                    <a:pt x="168744" y="786485"/>
                  </a:lnTo>
                  <a:lnTo>
                    <a:pt x="167157" y="787996"/>
                  </a:lnTo>
                  <a:lnTo>
                    <a:pt x="168681" y="788670"/>
                  </a:lnTo>
                  <a:lnTo>
                    <a:pt x="168998" y="786828"/>
                  </a:lnTo>
                  <a:lnTo>
                    <a:pt x="169430" y="787400"/>
                  </a:lnTo>
                  <a:lnTo>
                    <a:pt x="169341" y="786130"/>
                  </a:lnTo>
                  <a:lnTo>
                    <a:pt x="169252" y="784860"/>
                  </a:lnTo>
                  <a:lnTo>
                    <a:pt x="169799" y="782320"/>
                  </a:lnTo>
                  <a:lnTo>
                    <a:pt x="168427" y="782320"/>
                  </a:lnTo>
                  <a:lnTo>
                    <a:pt x="167805" y="781050"/>
                  </a:lnTo>
                  <a:lnTo>
                    <a:pt x="166674" y="778510"/>
                  </a:lnTo>
                  <a:lnTo>
                    <a:pt x="169837" y="779780"/>
                  </a:lnTo>
                  <a:lnTo>
                    <a:pt x="170053" y="778510"/>
                  </a:lnTo>
                  <a:lnTo>
                    <a:pt x="170268" y="777240"/>
                  </a:lnTo>
                  <a:lnTo>
                    <a:pt x="168668" y="777240"/>
                  </a:lnTo>
                  <a:lnTo>
                    <a:pt x="169468" y="774700"/>
                  </a:lnTo>
                  <a:lnTo>
                    <a:pt x="166230" y="774700"/>
                  </a:lnTo>
                  <a:lnTo>
                    <a:pt x="167551" y="773430"/>
                  </a:lnTo>
                  <a:lnTo>
                    <a:pt x="168236" y="773430"/>
                  </a:lnTo>
                  <a:lnTo>
                    <a:pt x="166433" y="772160"/>
                  </a:lnTo>
                  <a:lnTo>
                    <a:pt x="165874" y="768350"/>
                  </a:lnTo>
                  <a:lnTo>
                    <a:pt x="165493" y="765810"/>
                  </a:lnTo>
                  <a:lnTo>
                    <a:pt x="162928" y="768350"/>
                  </a:lnTo>
                  <a:lnTo>
                    <a:pt x="162636" y="768350"/>
                  </a:lnTo>
                  <a:lnTo>
                    <a:pt x="158038" y="764540"/>
                  </a:lnTo>
                  <a:lnTo>
                    <a:pt x="160858" y="756920"/>
                  </a:lnTo>
                  <a:lnTo>
                    <a:pt x="159397" y="754380"/>
                  </a:lnTo>
                  <a:lnTo>
                    <a:pt x="158673" y="753110"/>
                  </a:lnTo>
                  <a:lnTo>
                    <a:pt x="157937" y="751840"/>
                  </a:lnTo>
                  <a:lnTo>
                    <a:pt x="158927" y="751840"/>
                  </a:lnTo>
                  <a:lnTo>
                    <a:pt x="156819" y="748030"/>
                  </a:lnTo>
                  <a:lnTo>
                    <a:pt x="156324" y="745490"/>
                  </a:lnTo>
                  <a:lnTo>
                    <a:pt x="156070" y="744220"/>
                  </a:lnTo>
                  <a:lnTo>
                    <a:pt x="153238" y="742950"/>
                  </a:lnTo>
                  <a:lnTo>
                    <a:pt x="152946" y="741680"/>
                  </a:lnTo>
                  <a:lnTo>
                    <a:pt x="154355" y="740410"/>
                  </a:lnTo>
                  <a:lnTo>
                    <a:pt x="155651" y="740410"/>
                  </a:lnTo>
                  <a:lnTo>
                    <a:pt x="154178" y="737870"/>
                  </a:lnTo>
                  <a:lnTo>
                    <a:pt x="152920" y="737870"/>
                  </a:lnTo>
                  <a:lnTo>
                    <a:pt x="153568" y="734060"/>
                  </a:lnTo>
                  <a:lnTo>
                    <a:pt x="155244" y="734936"/>
                  </a:lnTo>
                  <a:lnTo>
                    <a:pt x="155549" y="736600"/>
                  </a:lnTo>
                  <a:lnTo>
                    <a:pt x="155524" y="735088"/>
                  </a:lnTo>
                  <a:lnTo>
                    <a:pt x="155409" y="734060"/>
                  </a:lnTo>
                  <a:lnTo>
                    <a:pt x="155511" y="734263"/>
                  </a:lnTo>
                  <a:lnTo>
                    <a:pt x="155473" y="732790"/>
                  </a:lnTo>
                  <a:lnTo>
                    <a:pt x="156883" y="731520"/>
                  </a:lnTo>
                  <a:lnTo>
                    <a:pt x="153200" y="728980"/>
                  </a:lnTo>
                  <a:lnTo>
                    <a:pt x="156070" y="728980"/>
                  </a:lnTo>
                  <a:lnTo>
                    <a:pt x="155841" y="726440"/>
                  </a:lnTo>
                  <a:lnTo>
                    <a:pt x="155714" y="725170"/>
                  </a:lnTo>
                  <a:lnTo>
                    <a:pt x="154533" y="723900"/>
                  </a:lnTo>
                  <a:lnTo>
                    <a:pt x="153339" y="726440"/>
                  </a:lnTo>
                  <a:lnTo>
                    <a:pt x="152488" y="725170"/>
                  </a:lnTo>
                  <a:lnTo>
                    <a:pt x="152082" y="722630"/>
                  </a:lnTo>
                  <a:lnTo>
                    <a:pt x="155663" y="722630"/>
                  </a:lnTo>
                  <a:lnTo>
                    <a:pt x="155092" y="717550"/>
                  </a:lnTo>
                  <a:lnTo>
                    <a:pt x="152044" y="713740"/>
                  </a:lnTo>
                  <a:lnTo>
                    <a:pt x="149606" y="709930"/>
                  </a:lnTo>
                  <a:lnTo>
                    <a:pt x="149910" y="708660"/>
                  </a:lnTo>
                  <a:lnTo>
                    <a:pt x="147002" y="708660"/>
                  </a:lnTo>
                  <a:lnTo>
                    <a:pt x="146596" y="704850"/>
                  </a:lnTo>
                  <a:lnTo>
                    <a:pt x="150520" y="701040"/>
                  </a:lnTo>
                  <a:lnTo>
                    <a:pt x="150279" y="699770"/>
                  </a:lnTo>
                  <a:lnTo>
                    <a:pt x="150622" y="697230"/>
                  </a:lnTo>
                  <a:lnTo>
                    <a:pt x="150964" y="694690"/>
                  </a:lnTo>
                  <a:lnTo>
                    <a:pt x="144284" y="697230"/>
                  </a:lnTo>
                  <a:lnTo>
                    <a:pt x="144310" y="694690"/>
                  </a:lnTo>
                  <a:lnTo>
                    <a:pt x="144335" y="692150"/>
                  </a:lnTo>
                  <a:lnTo>
                    <a:pt x="143306" y="693420"/>
                  </a:lnTo>
                  <a:lnTo>
                    <a:pt x="140246" y="694690"/>
                  </a:lnTo>
                  <a:lnTo>
                    <a:pt x="138201" y="692150"/>
                  </a:lnTo>
                  <a:lnTo>
                    <a:pt x="137934" y="689610"/>
                  </a:lnTo>
                  <a:lnTo>
                    <a:pt x="137795" y="688340"/>
                  </a:lnTo>
                  <a:lnTo>
                    <a:pt x="142189" y="687070"/>
                  </a:lnTo>
                  <a:lnTo>
                    <a:pt x="143687" y="688340"/>
                  </a:lnTo>
                  <a:lnTo>
                    <a:pt x="143992" y="689610"/>
                  </a:lnTo>
                  <a:lnTo>
                    <a:pt x="143306" y="689610"/>
                  </a:lnTo>
                  <a:lnTo>
                    <a:pt x="144005" y="690880"/>
                  </a:lnTo>
                  <a:lnTo>
                    <a:pt x="144868" y="692150"/>
                  </a:lnTo>
                  <a:lnTo>
                    <a:pt x="145846" y="690880"/>
                  </a:lnTo>
                  <a:lnTo>
                    <a:pt x="144538" y="690880"/>
                  </a:lnTo>
                  <a:lnTo>
                    <a:pt x="145326" y="688340"/>
                  </a:lnTo>
                  <a:lnTo>
                    <a:pt x="144894" y="687070"/>
                  </a:lnTo>
                  <a:lnTo>
                    <a:pt x="144462" y="685800"/>
                  </a:lnTo>
                  <a:lnTo>
                    <a:pt x="144081" y="684682"/>
                  </a:lnTo>
                  <a:lnTo>
                    <a:pt x="144030" y="684530"/>
                  </a:lnTo>
                  <a:lnTo>
                    <a:pt x="144183" y="684110"/>
                  </a:lnTo>
                  <a:lnTo>
                    <a:pt x="144551" y="681990"/>
                  </a:lnTo>
                  <a:lnTo>
                    <a:pt x="142214" y="680720"/>
                  </a:lnTo>
                  <a:lnTo>
                    <a:pt x="142252" y="679450"/>
                  </a:lnTo>
                  <a:lnTo>
                    <a:pt x="142290" y="678180"/>
                  </a:lnTo>
                  <a:lnTo>
                    <a:pt x="142367" y="675640"/>
                  </a:lnTo>
                  <a:lnTo>
                    <a:pt x="141871" y="676910"/>
                  </a:lnTo>
                  <a:lnTo>
                    <a:pt x="140614" y="678180"/>
                  </a:lnTo>
                  <a:lnTo>
                    <a:pt x="140462" y="676910"/>
                  </a:lnTo>
                  <a:lnTo>
                    <a:pt x="140449" y="674370"/>
                  </a:lnTo>
                  <a:lnTo>
                    <a:pt x="140436" y="670560"/>
                  </a:lnTo>
                  <a:lnTo>
                    <a:pt x="137515" y="674370"/>
                  </a:lnTo>
                  <a:lnTo>
                    <a:pt x="135966" y="670560"/>
                  </a:lnTo>
                  <a:lnTo>
                    <a:pt x="137210" y="668020"/>
                  </a:lnTo>
                  <a:lnTo>
                    <a:pt x="140538" y="670560"/>
                  </a:lnTo>
                  <a:lnTo>
                    <a:pt x="138823" y="668020"/>
                  </a:lnTo>
                  <a:lnTo>
                    <a:pt x="137972" y="666750"/>
                  </a:lnTo>
                  <a:lnTo>
                    <a:pt x="138582" y="664210"/>
                  </a:lnTo>
                  <a:lnTo>
                    <a:pt x="142252" y="666750"/>
                  </a:lnTo>
                  <a:lnTo>
                    <a:pt x="140081" y="664210"/>
                  </a:lnTo>
                  <a:lnTo>
                    <a:pt x="139001" y="662940"/>
                  </a:lnTo>
                  <a:lnTo>
                    <a:pt x="142024" y="659130"/>
                  </a:lnTo>
                  <a:lnTo>
                    <a:pt x="141960" y="657860"/>
                  </a:lnTo>
                  <a:lnTo>
                    <a:pt x="141909" y="656590"/>
                  </a:lnTo>
                  <a:lnTo>
                    <a:pt x="142443" y="657517"/>
                  </a:lnTo>
                  <a:lnTo>
                    <a:pt x="142265" y="656590"/>
                  </a:lnTo>
                  <a:lnTo>
                    <a:pt x="142036" y="655320"/>
                  </a:lnTo>
                  <a:lnTo>
                    <a:pt x="139915" y="657860"/>
                  </a:lnTo>
                  <a:lnTo>
                    <a:pt x="140042" y="656590"/>
                  </a:lnTo>
                  <a:lnTo>
                    <a:pt x="139814" y="655320"/>
                  </a:lnTo>
                  <a:lnTo>
                    <a:pt x="140804" y="655320"/>
                  </a:lnTo>
                  <a:lnTo>
                    <a:pt x="138938" y="654050"/>
                  </a:lnTo>
                  <a:lnTo>
                    <a:pt x="137045" y="656590"/>
                  </a:lnTo>
                  <a:lnTo>
                    <a:pt x="134289" y="655320"/>
                  </a:lnTo>
                  <a:lnTo>
                    <a:pt x="134962" y="654291"/>
                  </a:lnTo>
                  <a:lnTo>
                    <a:pt x="135001" y="655320"/>
                  </a:lnTo>
                  <a:lnTo>
                    <a:pt x="136956" y="650240"/>
                  </a:lnTo>
                  <a:lnTo>
                    <a:pt x="137439" y="648970"/>
                  </a:lnTo>
                  <a:lnTo>
                    <a:pt x="137934" y="647700"/>
                  </a:lnTo>
                  <a:lnTo>
                    <a:pt x="138684" y="650163"/>
                  </a:lnTo>
                  <a:lnTo>
                    <a:pt x="138798" y="648970"/>
                  </a:lnTo>
                  <a:lnTo>
                    <a:pt x="139763" y="648970"/>
                  </a:lnTo>
                  <a:lnTo>
                    <a:pt x="140182" y="647700"/>
                  </a:lnTo>
                  <a:lnTo>
                    <a:pt x="141452" y="643890"/>
                  </a:lnTo>
                  <a:lnTo>
                    <a:pt x="135610" y="648970"/>
                  </a:lnTo>
                  <a:lnTo>
                    <a:pt x="134950" y="646010"/>
                  </a:lnTo>
                  <a:lnTo>
                    <a:pt x="134950" y="653923"/>
                  </a:lnTo>
                  <a:lnTo>
                    <a:pt x="131787" y="651510"/>
                  </a:lnTo>
                  <a:lnTo>
                    <a:pt x="134848" y="650240"/>
                  </a:lnTo>
                  <a:lnTo>
                    <a:pt x="134950" y="653923"/>
                  </a:lnTo>
                  <a:lnTo>
                    <a:pt x="134950" y="646010"/>
                  </a:lnTo>
                  <a:lnTo>
                    <a:pt x="134480" y="643890"/>
                  </a:lnTo>
                  <a:lnTo>
                    <a:pt x="136436" y="643890"/>
                  </a:lnTo>
                  <a:lnTo>
                    <a:pt x="137020" y="642620"/>
                  </a:lnTo>
                  <a:lnTo>
                    <a:pt x="134264" y="642620"/>
                  </a:lnTo>
                  <a:lnTo>
                    <a:pt x="132435" y="641350"/>
                  </a:lnTo>
                  <a:lnTo>
                    <a:pt x="132854" y="638810"/>
                  </a:lnTo>
                  <a:lnTo>
                    <a:pt x="133057" y="637540"/>
                  </a:lnTo>
                  <a:lnTo>
                    <a:pt x="130543" y="638810"/>
                  </a:lnTo>
                  <a:lnTo>
                    <a:pt x="130302" y="636270"/>
                  </a:lnTo>
                  <a:lnTo>
                    <a:pt x="130111" y="638810"/>
                  </a:lnTo>
                  <a:lnTo>
                    <a:pt x="128155" y="638810"/>
                  </a:lnTo>
                  <a:lnTo>
                    <a:pt x="127990" y="637540"/>
                  </a:lnTo>
                  <a:lnTo>
                    <a:pt x="126885" y="635000"/>
                  </a:lnTo>
                  <a:lnTo>
                    <a:pt x="124993" y="633730"/>
                  </a:lnTo>
                  <a:lnTo>
                    <a:pt x="130683" y="629920"/>
                  </a:lnTo>
                  <a:lnTo>
                    <a:pt x="127723" y="627380"/>
                  </a:lnTo>
                  <a:lnTo>
                    <a:pt x="128549" y="624840"/>
                  </a:lnTo>
                  <a:lnTo>
                    <a:pt x="131076" y="626110"/>
                  </a:lnTo>
                  <a:lnTo>
                    <a:pt x="131546" y="624840"/>
                  </a:lnTo>
                  <a:lnTo>
                    <a:pt x="130467" y="623570"/>
                  </a:lnTo>
                  <a:lnTo>
                    <a:pt x="129387" y="622300"/>
                  </a:lnTo>
                  <a:lnTo>
                    <a:pt x="128308" y="621030"/>
                  </a:lnTo>
                  <a:lnTo>
                    <a:pt x="133083" y="619760"/>
                  </a:lnTo>
                  <a:lnTo>
                    <a:pt x="132130" y="618490"/>
                  </a:lnTo>
                  <a:lnTo>
                    <a:pt x="130238" y="615950"/>
                  </a:lnTo>
                  <a:lnTo>
                    <a:pt x="128333" y="618172"/>
                  </a:lnTo>
                  <a:lnTo>
                    <a:pt x="125704" y="615950"/>
                  </a:lnTo>
                  <a:lnTo>
                    <a:pt x="128905" y="622300"/>
                  </a:lnTo>
                  <a:lnTo>
                    <a:pt x="126898" y="620610"/>
                  </a:lnTo>
                  <a:lnTo>
                    <a:pt x="126898" y="622300"/>
                  </a:lnTo>
                  <a:lnTo>
                    <a:pt x="126746" y="623570"/>
                  </a:lnTo>
                  <a:lnTo>
                    <a:pt x="124688" y="622490"/>
                  </a:lnTo>
                  <a:lnTo>
                    <a:pt x="123164" y="623570"/>
                  </a:lnTo>
                  <a:lnTo>
                    <a:pt x="125056" y="621169"/>
                  </a:lnTo>
                  <a:lnTo>
                    <a:pt x="126898" y="622300"/>
                  </a:lnTo>
                  <a:lnTo>
                    <a:pt x="126898" y="620610"/>
                  </a:lnTo>
                  <a:lnTo>
                    <a:pt x="126072" y="619899"/>
                  </a:lnTo>
                  <a:lnTo>
                    <a:pt x="126187" y="619760"/>
                  </a:lnTo>
                  <a:lnTo>
                    <a:pt x="125818" y="619683"/>
                  </a:lnTo>
                  <a:lnTo>
                    <a:pt x="124409" y="618490"/>
                  </a:lnTo>
                  <a:lnTo>
                    <a:pt x="124561" y="619442"/>
                  </a:lnTo>
                  <a:lnTo>
                    <a:pt x="119811" y="618490"/>
                  </a:lnTo>
                  <a:lnTo>
                    <a:pt x="121564" y="615950"/>
                  </a:lnTo>
                  <a:lnTo>
                    <a:pt x="127596" y="614680"/>
                  </a:lnTo>
                  <a:lnTo>
                    <a:pt x="129197" y="608330"/>
                  </a:lnTo>
                  <a:lnTo>
                    <a:pt x="122605" y="607060"/>
                  </a:lnTo>
                  <a:lnTo>
                    <a:pt x="122669" y="603250"/>
                  </a:lnTo>
                  <a:lnTo>
                    <a:pt x="122720" y="600710"/>
                  </a:lnTo>
                  <a:lnTo>
                    <a:pt x="122123" y="603250"/>
                  </a:lnTo>
                  <a:lnTo>
                    <a:pt x="119545" y="601980"/>
                  </a:lnTo>
                  <a:lnTo>
                    <a:pt x="120929" y="599440"/>
                  </a:lnTo>
                  <a:lnTo>
                    <a:pt x="119507" y="596900"/>
                  </a:lnTo>
                  <a:lnTo>
                    <a:pt x="121551" y="596900"/>
                  </a:lnTo>
                  <a:lnTo>
                    <a:pt x="122008" y="595630"/>
                  </a:lnTo>
                  <a:lnTo>
                    <a:pt x="123063" y="594360"/>
                  </a:lnTo>
                  <a:lnTo>
                    <a:pt x="121589" y="595630"/>
                  </a:lnTo>
                  <a:lnTo>
                    <a:pt x="122186" y="590550"/>
                  </a:lnTo>
                  <a:lnTo>
                    <a:pt x="118033" y="590550"/>
                  </a:lnTo>
                  <a:lnTo>
                    <a:pt x="120065" y="588010"/>
                  </a:lnTo>
                  <a:lnTo>
                    <a:pt x="120027" y="582930"/>
                  </a:lnTo>
                  <a:lnTo>
                    <a:pt x="113042" y="582930"/>
                  </a:lnTo>
                  <a:lnTo>
                    <a:pt x="112903" y="581660"/>
                  </a:lnTo>
                  <a:lnTo>
                    <a:pt x="112636" y="579120"/>
                  </a:lnTo>
                  <a:lnTo>
                    <a:pt x="115150" y="579120"/>
                  </a:lnTo>
                  <a:lnTo>
                    <a:pt x="116090" y="576580"/>
                  </a:lnTo>
                  <a:lnTo>
                    <a:pt x="118389" y="579120"/>
                  </a:lnTo>
                  <a:lnTo>
                    <a:pt x="118046" y="577850"/>
                  </a:lnTo>
                  <a:lnTo>
                    <a:pt x="118084" y="576580"/>
                  </a:lnTo>
                  <a:lnTo>
                    <a:pt x="116687" y="576580"/>
                  </a:lnTo>
                  <a:lnTo>
                    <a:pt x="117741" y="575310"/>
                  </a:lnTo>
                  <a:lnTo>
                    <a:pt x="112966" y="572770"/>
                  </a:lnTo>
                  <a:lnTo>
                    <a:pt x="114554" y="571500"/>
                  </a:lnTo>
                  <a:lnTo>
                    <a:pt x="111340" y="571500"/>
                  </a:lnTo>
                  <a:lnTo>
                    <a:pt x="111112" y="568960"/>
                  </a:lnTo>
                  <a:lnTo>
                    <a:pt x="110159" y="566420"/>
                  </a:lnTo>
                  <a:lnTo>
                    <a:pt x="108254" y="568960"/>
                  </a:lnTo>
                  <a:lnTo>
                    <a:pt x="110032" y="563880"/>
                  </a:lnTo>
                  <a:lnTo>
                    <a:pt x="109131" y="558800"/>
                  </a:lnTo>
                  <a:lnTo>
                    <a:pt x="108089" y="554990"/>
                  </a:lnTo>
                  <a:lnTo>
                    <a:pt x="109435" y="549910"/>
                  </a:lnTo>
                  <a:lnTo>
                    <a:pt x="108026" y="547370"/>
                  </a:lnTo>
                  <a:lnTo>
                    <a:pt x="106502" y="543560"/>
                  </a:lnTo>
                  <a:lnTo>
                    <a:pt x="105689" y="539750"/>
                  </a:lnTo>
                  <a:lnTo>
                    <a:pt x="106337" y="541020"/>
                  </a:lnTo>
                  <a:lnTo>
                    <a:pt x="106692" y="539750"/>
                  </a:lnTo>
                  <a:lnTo>
                    <a:pt x="106616" y="541020"/>
                  </a:lnTo>
                  <a:lnTo>
                    <a:pt x="107581" y="535940"/>
                  </a:lnTo>
                  <a:lnTo>
                    <a:pt x="100253" y="539750"/>
                  </a:lnTo>
                  <a:lnTo>
                    <a:pt x="101307" y="534670"/>
                  </a:lnTo>
                  <a:lnTo>
                    <a:pt x="103136" y="532130"/>
                  </a:lnTo>
                  <a:lnTo>
                    <a:pt x="104051" y="530860"/>
                  </a:lnTo>
                  <a:lnTo>
                    <a:pt x="103632" y="535940"/>
                  </a:lnTo>
                  <a:lnTo>
                    <a:pt x="104533" y="534670"/>
                  </a:lnTo>
                  <a:lnTo>
                    <a:pt x="111036" y="532130"/>
                  </a:lnTo>
                  <a:lnTo>
                    <a:pt x="106705" y="530860"/>
                  </a:lnTo>
                  <a:lnTo>
                    <a:pt x="102374" y="529590"/>
                  </a:lnTo>
                  <a:lnTo>
                    <a:pt x="105562" y="524510"/>
                  </a:lnTo>
                  <a:lnTo>
                    <a:pt x="106121" y="525780"/>
                  </a:lnTo>
                  <a:lnTo>
                    <a:pt x="106984" y="524510"/>
                  </a:lnTo>
                  <a:lnTo>
                    <a:pt x="107848" y="523240"/>
                  </a:lnTo>
                  <a:lnTo>
                    <a:pt x="102311" y="520700"/>
                  </a:lnTo>
                  <a:lnTo>
                    <a:pt x="101904" y="515620"/>
                  </a:lnTo>
                  <a:lnTo>
                    <a:pt x="102920" y="515620"/>
                  </a:lnTo>
                  <a:lnTo>
                    <a:pt x="98882" y="514350"/>
                  </a:lnTo>
                  <a:lnTo>
                    <a:pt x="96748" y="509270"/>
                  </a:lnTo>
                  <a:lnTo>
                    <a:pt x="95592" y="506730"/>
                  </a:lnTo>
                  <a:lnTo>
                    <a:pt x="95465" y="506450"/>
                  </a:lnTo>
                  <a:lnTo>
                    <a:pt x="95097" y="506730"/>
                  </a:lnTo>
                  <a:lnTo>
                    <a:pt x="93675" y="502920"/>
                  </a:lnTo>
                  <a:lnTo>
                    <a:pt x="94869" y="501650"/>
                  </a:lnTo>
                  <a:lnTo>
                    <a:pt x="95618" y="499110"/>
                  </a:lnTo>
                  <a:lnTo>
                    <a:pt x="98259" y="497890"/>
                  </a:lnTo>
                  <a:lnTo>
                    <a:pt x="98501" y="495300"/>
                  </a:lnTo>
                  <a:lnTo>
                    <a:pt x="100139" y="495300"/>
                  </a:lnTo>
                  <a:lnTo>
                    <a:pt x="98996" y="491490"/>
                  </a:lnTo>
                  <a:lnTo>
                    <a:pt x="98615" y="490220"/>
                  </a:lnTo>
                  <a:lnTo>
                    <a:pt x="94576" y="491490"/>
                  </a:lnTo>
                  <a:lnTo>
                    <a:pt x="93941" y="486410"/>
                  </a:lnTo>
                  <a:lnTo>
                    <a:pt x="93789" y="485140"/>
                  </a:lnTo>
                  <a:lnTo>
                    <a:pt x="92697" y="486410"/>
                  </a:lnTo>
                  <a:lnTo>
                    <a:pt x="88112" y="483870"/>
                  </a:lnTo>
                  <a:lnTo>
                    <a:pt x="94449" y="483870"/>
                  </a:lnTo>
                  <a:lnTo>
                    <a:pt x="90881" y="481330"/>
                  </a:lnTo>
                  <a:lnTo>
                    <a:pt x="94754" y="480060"/>
                  </a:lnTo>
                  <a:lnTo>
                    <a:pt x="93383" y="477520"/>
                  </a:lnTo>
                  <a:lnTo>
                    <a:pt x="89471" y="473710"/>
                  </a:lnTo>
                  <a:lnTo>
                    <a:pt x="88011" y="469900"/>
                  </a:lnTo>
                  <a:lnTo>
                    <a:pt x="89115" y="470306"/>
                  </a:lnTo>
                  <a:lnTo>
                    <a:pt x="88760" y="469900"/>
                  </a:lnTo>
                  <a:lnTo>
                    <a:pt x="87655" y="468630"/>
                  </a:lnTo>
                  <a:lnTo>
                    <a:pt x="86969" y="464820"/>
                  </a:lnTo>
                  <a:lnTo>
                    <a:pt x="90424" y="462280"/>
                  </a:lnTo>
                  <a:lnTo>
                    <a:pt x="90652" y="458470"/>
                  </a:lnTo>
                  <a:lnTo>
                    <a:pt x="90449" y="453390"/>
                  </a:lnTo>
                  <a:lnTo>
                    <a:pt x="92583" y="449580"/>
                  </a:lnTo>
                  <a:lnTo>
                    <a:pt x="88417" y="443230"/>
                  </a:lnTo>
                  <a:lnTo>
                    <a:pt x="91325" y="436880"/>
                  </a:lnTo>
                  <a:lnTo>
                    <a:pt x="90220" y="431800"/>
                  </a:lnTo>
                  <a:lnTo>
                    <a:pt x="89395" y="427990"/>
                  </a:lnTo>
                  <a:lnTo>
                    <a:pt x="83781" y="431800"/>
                  </a:lnTo>
                  <a:lnTo>
                    <a:pt x="87541" y="427990"/>
                  </a:lnTo>
                  <a:lnTo>
                    <a:pt x="88785" y="426720"/>
                  </a:lnTo>
                  <a:lnTo>
                    <a:pt x="82575" y="427990"/>
                  </a:lnTo>
                  <a:lnTo>
                    <a:pt x="81838" y="425450"/>
                  </a:lnTo>
                  <a:lnTo>
                    <a:pt x="82194" y="425450"/>
                  </a:lnTo>
                  <a:lnTo>
                    <a:pt x="84912" y="419100"/>
                  </a:lnTo>
                  <a:lnTo>
                    <a:pt x="86512" y="416560"/>
                  </a:lnTo>
                  <a:lnTo>
                    <a:pt x="86626" y="420370"/>
                  </a:lnTo>
                  <a:lnTo>
                    <a:pt x="88011" y="420370"/>
                  </a:lnTo>
                  <a:lnTo>
                    <a:pt x="87807" y="416560"/>
                  </a:lnTo>
                  <a:lnTo>
                    <a:pt x="87744" y="415290"/>
                  </a:lnTo>
                  <a:lnTo>
                    <a:pt x="90360" y="417830"/>
                  </a:lnTo>
                  <a:lnTo>
                    <a:pt x="91541" y="414020"/>
                  </a:lnTo>
                  <a:lnTo>
                    <a:pt x="89395" y="415290"/>
                  </a:lnTo>
                  <a:lnTo>
                    <a:pt x="88061" y="414020"/>
                  </a:lnTo>
                  <a:lnTo>
                    <a:pt x="88493" y="411480"/>
                  </a:lnTo>
                  <a:lnTo>
                    <a:pt x="86182" y="415290"/>
                  </a:lnTo>
                  <a:lnTo>
                    <a:pt x="83985" y="412750"/>
                  </a:lnTo>
                  <a:lnTo>
                    <a:pt x="81800" y="410210"/>
                  </a:lnTo>
                  <a:lnTo>
                    <a:pt x="90563" y="408940"/>
                  </a:lnTo>
                  <a:lnTo>
                    <a:pt x="86194" y="403860"/>
                  </a:lnTo>
                  <a:lnTo>
                    <a:pt x="88519" y="405130"/>
                  </a:lnTo>
                  <a:lnTo>
                    <a:pt x="86779" y="402590"/>
                  </a:lnTo>
                  <a:lnTo>
                    <a:pt x="86575" y="394970"/>
                  </a:lnTo>
                  <a:lnTo>
                    <a:pt x="81051" y="392430"/>
                  </a:lnTo>
                  <a:lnTo>
                    <a:pt x="81686" y="392430"/>
                  </a:lnTo>
                  <a:lnTo>
                    <a:pt x="83286" y="391160"/>
                  </a:lnTo>
                  <a:lnTo>
                    <a:pt x="83972" y="392430"/>
                  </a:lnTo>
                  <a:lnTo>
                    <a:pt x="83896" y="391160"/>
                  </a:lnTo>
                  <a:lnTo>
                    <a:pt x="83527" y="384810"/>
                  </a:lnTo>
                  <a:lnTo>
                    <a:pt x="75895" y="377190"/>
                  </a:lnTo>
                  <a:lnTo>
                    <a:pt x="76441" y="375920"/>
                  </a:lnTo>
                  <a:lnTo>
                    <a:pt x="78092" y="372110"/>
                  </a:lnTo>
                  <a:lnTo>
                    <a:pt x="79717" y="372110"/>
                  </a:lnTo>
                  <a:lnTo>
                    <a:pt x="79057" y="370840"/>
                  </a:lnTo>
                  <a:lnTo>
                    <a:pt x="76428" y="370840"/>
                  </a:lnTo>
                  <a:lnTo>
                    <a:pt x="77698" y="368300"/>
                  </a:lnTo>
                  <a:lnTo>
                    <a:pt x="79311" y="368300"/>
                  </a:lnTo>
                  <a:lnTo>
                    <a:pt x="77114" y="365760"/>
                  </a:lnTo>
                  <a:lnTo>
                    <a:pt x="76009" y="364490"/>
                  </a:lnTo>
                  <a:lnTo>
                    <a:pt x="76619" y="363220"/>
                  </a:lnTo>
                  <a:lnTo>
                    <a:pt x="78613" y="364490"/>
                  </a:lnTo>
                  <a:lnTo>
                    <a:pt x="78752" y="363220"/>
                  </a:lnTo>
                  <a:lnTo>
                    <a:pt x="79171" y="359410"/>
                  </a:lnTo>
                  <a:lnTo>
                    <a:pt x="79463" y="356870"/>
                  </a:lnTo>
                  <a:lnTo>
                    <a:pt x="72580" y="354330"/>
                  </a:lnTo>
                  <a:lnTo>
                    <a:pt x="70523" y="349250"/>
                  </a:lnTo>
                  <a:lnTo>
                    <a:pt x="75095" y="347980"/>
                  </a:lnTo>
                  <a:lnTo>
                    <a:pt x="75603" y="342900"/>
                  </a:lnTo>
                  <a:lnTo>
                    <a:pt x="75768" y="341630"/>
                  </a:lnTo>
                  <a:lnTo>
                    <a:pt x="75933" y="340360"/>
                  </a:lnTo>
                  <a:lnTo>
                    <a:pt x="76593" y="340360"/>
                  </a:lnTo>
                  <a:lnTo>
                    <a:pt x="75882" y="331470"/>
                  </a:lnTo>
                  <a:lnTo>
                    <a:pt x="70650" y="326390"/>
                  </a:lnTo>
                  <a:lnTo>
                    <a:pt x="67678" y="320040"/>
                  </a:lnTo>
                  <a:lnTo>
                    <a:pt x="69405" y="314960"/>
                  </a:lnTo>
                  <a:lnTo>
                    <a:pt x="69380" y="313690"/>
                  </a:lnTo>
                  <a:lnTo>
                    <a:pt x="69240" y="308610"/>
                  </a:lnTo>
                  <a:lnTo>
                    <a:pt x="68580" y="302260"/>
                  </a:lnTo>
                  <a:lnTo>
                    <a:pt x="68732" y="298450"/>
                  </a:lnTo>
                  <a:lnTo>
                    <a:pt x="41833" y="298450"/>
                  </a:lnTo>
                  <a:lnTo>
                    <a:pt x="39611" y="298450"/>
                  </a:lnTo>
                  <a:lnTo>
                    <a:pt x="39916" y="303530"/>
                  </a:lnTo>
                  <a:lnTo>
                    <a:pt x="42557" y="309880"/>
                  </a:lnTo>
                  <a:lnTo>
                    <a:pt x="43573" y="316230"/>
                  </a:lnTo>
                  <a:lnTo>
                    <a:pt x="44221" y="313690"/>
                  </a:lnTo>
                  <a:lnTo>
                    <a:pt x="48107" y="313690"/>
                  </a:lnTo>
                  <a:lnTo>
                    <a:pt x="48793" y="316230"/>
                  </a:lnTo>
                  <a:lnTo>
                    <a:pt x="48234" y="316445"/>
                  </a:lnTo>
                  <a:lnTo>
                    <a:pt x="49453" y="317500"/>
                  </a:lnTo>
                  <a:lnTo>
                    <a:pt x="49453" y="320040"/>
                  </a:lnTo>
                  <a:lnTo>
                    <a:pt x="45885" y="318770"/>
                  </a:lnTo>
                  <a:lnTo>
                    <a:pt x="44564" y="317500"/>
                  </a:lnTo>
                  <a:lnTo>
                    <a:pt x="46215" y="321310"/>
                  </a:lnTo>
                  <a:lnTo>
                    <a:pt x="45567" y="321310"/>
                  </a:lnTo>
                  <a:lnTo>
                    <a:pt x="40716" y="326390"/>
                  </a:lnTo>
                  <a:lnTo>
                    <a:pt x="44627" y="327660"/>
                  </a:lnTo>
                  <a:lnTo>
                    <a:pt x="43662" y="327660"/>
                  </a:lnTo>
                  <a:lnTo>
                    <a:pt x="44691" y="334010"/>
                  </a:lnTo>
                  <a:lnTo>
                    <a:pt x="46316" y="336550"/>
                  </a:lnTo>
                  <a:lnTo>
                    <a:pt x="47345" y="342900"/>
                  </a:lnTo>
                  <a:lnTo>
                    <a:pt x="50266" y="341630"/>
                  </a:lnTo>
                  <a:lnTo>
                    <a:pt x="49949" y="344170"/>
                  </a:lnTo>
                  <a:lnTo>
                    <a:pt x="52565" y="345440"/>
                  </a:lnTo>
                  <a:lnTo>
                    <a:pt x="52285" y="349250"/>
                  </a:lnTo>
                  <a:lnTo>
                    <a:pt x="50761" y="354330"/>
                  </a:lnTo>
                  <a:lnTo>
                    <a:pt x="51803" y="359410"/>
                  </a:lnTo>
                  <a:lnTo>
                    <a:pt x="53822" y="361950"/>
                  </a:lnTo>
                  <a:lnTo>
                    <a:pt x="53962" y="361378"/>
                  </a:lnTo>
                  <a:lnTo>
                    <a:pt x="54127" y="360680"/>
                  </a:lnTo>
                  <a:lnTo>
                    <a:pt x="54432" y="359410"/>
                  </a:lnTo>
                  <a:lnTo>
                    <a:pt x="56413" y="360680"/>
                  </a:lnTo>
                  <a:lnTo>
                    <a:pt x="54127" y="360680"/>
                  </a:lnTo>
                  <a:lnTo>
                    <a:pt x="54076" y="361950"/>
                  </a:lnTo>
                  <a:lnTo>
                    <a:pt x="54864" y="365760"/>
                  </a:lnTo>
                  <a:lnTo>
                    <a:pt x="52552" y="363220"/>
                  </a:lnTo>
                  <a:lnTo>
                    <a:pt x="53949" y="369570"/>
                  </a:lnTo>
                  <a:lnTo>
                    <a:pt x="54317" y="370840"/>
                  </a:lnTo>
                  <a:lnTo>
                    <a:pt x="57696" y="377190"/>
                  </a:lnTo>
                  <a:lnTo>
                    <a:pt x="58648" y="377190"/>
                  </a:lnTo>
                  <a:lnTo>
                    <a:pt x="58953" y="375920"/>
                  </a:lnTo>
                  <a:lnTo>
                    <a:pt x="59944" y="375920"/>
                  </a:lnTo>
                  <a:lnTo>
                    <a:pt x="60604" y="377190"/>
                  </a:lnTo>
                  <a:lnTo>
                    <a:pt x="59334" y="379730"/>
                  </a:lnTo>
                  <a:lnTo>
                    <a:pt x="58039" y="379730"/>
                  </a:lnTo>
                  <a:lnTo>
                    <a:pt x="59359" y="384810"/>
                  </a:lnTo>
                  <a:lnTo>
                    <a:pt x="58267" y="392430"/>
                  </a:lnTo>
                  <a:lnTo>
                    <a:pt x="57429" y="398780"/>
                  </a:lnTo>
                  <a:lnTo>
                    <a:pt x="59791" y="403860"/>
                  </a:lnTo>
                  <a:lnTo>
                    <a:pt x="59461" y="403860"/>
                  </a:lnTo>
                  <a:lnTo>
                    <a:pt x="63538" y="410210"/>
                  </a:lnTo>
                  <a:lnTo>
                    <a:pt x="63665" y="412750"/>
                  </a:lnTo>
                  <a:lnTo>
                    <a:pt x="61226" y="408940"/>
                  </a:lnTo>
                  <a:lnTo>
                    <a:pt x="60007" y="411480"/>
                  </a:lnTo>
                  <a:lnTo>
                    <a:pt x="65735" y="417830"/>
                  </a:lnTo>
                  <a:lnTo>
                    <a:pt x="61455" y="422910"/>
                  </a:lnTo>
                  <a:lnTo>
                    <a:pt x="65468" y="427990"/>
                  </a:lnTo>
                  <a:lnTo>
                    <a:pt x="63042" y="433070"/>
                  </a:lnTo>
                  <a:lnTo>
                    <a:pt x="64160" y="439420"/>
                  </a:lnTo>
                  <a:lnTo>
                    <a:pt x="65862" y="445770"/>
                  </a:lnTo>
                  <a:lnTo>
                    <a:pt x="65176" y="450850"/>
                  </a:lnTo>
                  <a:lnTo>
                    <a:pt x="66941" y="450850"/>
                  </a:lnTo>
                  <a:lnTo>
                    <a:pt x="69037" y="452120"/>
                  </a:lnTo>
                  <a:lnTo>
                    <a:pt x="68554" y="452120"/>
                  </a:lnTo>
                  <a:lnTo>
                    <a:pt x="70967" y="462280"/>
                  </a:lnTo>
                  <a:lnTo>
                    <a:pt x="71831" y="473710"/>
                  </a:lnTo>
                  <a:lnTo>
                    <a:pt x="72009" y="483870"/>
                  </a:lnTo>
                  <a:lnTo>
                    <a:pt x="72402" y="495300"/>
                  </a:lnTo>
                  <a:lnTo>
                    <a:pt x="72910" y="500380"/>
                  </a:lnTo>
                  <a:lnTo>
                    <a:pt x="82423" y="495300"/>
                  </a:lnTo>
                  <a:lnTo>
                    <a:pt x="79324" y="502920"/>
                  </a:lnTo>
                  <a:lnTo>
                    <a:pt x="75577" y="501650"/>
                  </a:lnTo>
                  <a:lnTo>
                    <a:pt x="78841" y="509270"/>
                  </a:lnTo>
                  <a:lnTo>
                    <a:pt x="80568" y="516890"/>
                  </a:lnTo>
                  <a:lnTo>
                    <a:pt x="82219" y="524510"/>
                  </a:lnTo>
                  <a:lnTo>
                    <a:pt x="85267" y="532130"/>
                  </a:lnTo>
                  <a:lnTo>
                    <a:pt x="84366" y="530860"/>
                  </a:lnTo>
                  <a:lnTo>
                    <a:pt x="83337" y="532130"/>
                  </a:lnTo>
                  <a:lnTo>
                    <a:pt x="83134" y="530860"/>
                  </a:lnTo>
                  <a:lnTo>
                    <a:pt x="81140" y="533400"/>
                  </a:lnTo>
                  <a:lnTo>
                    <a:pt x="84709" y="538480"/>
                  </a:lnTo>
                  <a:lnTo>
                    <a:pt x="84975" y="538480"/>
                  </a:lnTo>
                  <a:lnTo>
                    <a:pt x="86715" y="538480"/>
                  </a:lnTo>
                  <a:lnTo>
                    <a:pt x="86817" y="539750"/>
                  </a:lnTo>
                  <a:lnTo>
                    <a:pt x="84975" y="538480"/>
                  </a:lnTo>
                  <a:lnTo>
                    <a:pt x="84175" y="539750"/>
                  </a:lnTo>
                  <a:lnTo>
                    <a:pt x="83172" y="542290"/>
                  </a:lnTo>
                  <a:lnTo>
                    <a:pt x="88442" y="544830"/>
                  </a:lnTo>
                  <a:lnTo>
                    <a:pt x="86296" y="545896"/>
                  </a:lnTo>
                  <a:lnTo>
                    <a:pt x="86537" y="546100"/>
                  </a:lnTo>
                  <a:lnTo>
                    <a:pt x="86131" y="551180"/>
                  </a:lnTo>
                  <a:lnTo>
                    <a:pt x="88671" y="549910"/>
                  </a:lnTo>
                  <a:lnTo>
                    <a:pt x="88125" y="553720"/>
                  </a:lnTo>
                  <a:lnTo>
                    <a:pt x="91478" y="556260"/>
                  </a:lnTo>
                  <a:lnTo>
                    <a:pt x="90449" y="560070"/>
                  </a:lnTo>
                  <a:lnTo>
                    <a:pt x="94030" y="561340"/>
                  </a:lnTo>
                  <a:lnTo>
                    <a:pt x="90309" y="566420"/>
                  </a:lnTo>
                  <a:lnTo>
                    <a:pt x="94907" y="566420"/>
                  </a:lnTo>
                  <a:lnTo>
                    <a:pt x="90246" y="567690"/>
                  </a:lnTo>
                  <a:lnTo>
                    <a:pt x="92557" y="574040"/>
                  </a:lnTo>
                  <a:lnTo>
                    <a:pt x="95338" y="575310"/>
                  </a:lnTo>
                  <a:lnTo>
                    <a:pt x="93738" y="575310"/>
                  </a:lnTo>
                  <a:lnTo>
                    <a:pt x="94361" y="577850"/>
                  </a:lnTo>
                  <a:lnTo>
                    <a:pt x="92214" y="577850"/>
                  </a:lnTo>
                  <a:lnTo>
                    <a:pt x="92900" y="580390"/>
                  </a:lnTo>
                  <a:lnTo>
                    <a:pt x="94335" y="582930"/>
                  </a:lnTo>
                  <a:lnTo>
                    <a:pt x="96608" y="581660"/>
                  </a:lnTo>
                  <a:lnTo>
                    <a:pt x="95732" y="585470"/>
                  </a:lnTo>
                  <a:lnTo>
                    <a:pt x="97561" y="588010"/>
                  </a:lnTo>
                  <a:lnTo>
                    <a:pt x="99009" y="591820"/>
                  </a:lnTo>
                  <a:lnTo>
                    <a:pt x="96964" y="594360"/>
                  </a:lnTo>
                  <a:lnTo>
                    <a:pt x="101320" y="601980"/>
                  </a:lnTo>
                  <a:lnTo>
                    <a:pt x="104724" y="608330"/>
                  </a:lnTo>
                  <a:lnTo>
                    <a:pt x="100418" y="609600"/>
                  </a:lnTo>
                  <a:lnTo>
                    <a:pt x="103416" y="615035"/>
                  </a:lnTo>
                  <a:lnTo>
                    <a:pt x="104978" y="609028"/>
                  </a:lnTo>
                  <a:lnTo>
                    <a:pt x="107492" y="615950"/>
                  </a:lnTo>
                  <a:lnTo>
                    <a:pt x="105143" y="616585"/>
                  </a:lnTo>
                  <a:lnTo>
                    <a:pt x="108775" y="618490"/>
                  </a:lnTo>
                  <a:lnTo>
                    <a:pt x="109258" y="626110"/>
                  </a:lnTo>
                  <a:lnTo>
                    <a:pt x="109042" y="627380"/>
                  </a:lnTo>
                  <a:lnTo>
                    <a:pt x="107035" y="624840"/>
                  </a:lnTo>
                  <a:lnTo>
                    <a:pt x="106108" y="624840"/>
                  </a:lnTo>
                  <a:lnTo>
                    <a:pt x="109550" y="631190"/>
                  </a:lnTo>
                  <a:lnTo>
                    <a:pt x="109004" y="637540"/>
                  </a:lnTo>
                  <a:lnTo>
                    <a:pt x="112864" y="643674"/>
                  </a:lnTo>
                  <a:lnTo>
                    <a:pt x="115189" y="641350"/>
                  </a:lnTo>
                  <a:lnTo>
                    <a:pt x="120154" y="646430"/>
                  </a:lnTo>
                  <a:lnTo>
                    <a:pt x="115328" y="646430"/>
                  </a:lnTo>
                  <a:lnTo>
                    <a:pt x="121831" y="652780"/>
                  </a:lnTo>
                  <a:lnTo>
                    <a:pt x="113474" y="651510"/>
                  </a:lnTo>
                  <a:lnTo>
                    <a:pt x="114071" y="652780"/>
                  </a:lnTo>
                  <a:lnTo>
                    <a:pt x="116649" y="652780"/>
                  </a:lnTo>
                  <a:lnTo>
                    <a:pt x="116547" y="654050"/>
                  </a:lnTo>
                  <a:lnTo>
                    <a:pt x="113944" y="654050"/>
                  </a:lnTo>
                  <a:lnTo>
                    <a:pt x="116154" y="657860"/>
                  </a:lnTo>
                  <a:lnTo>
                    <a:pt x="117995" y="655320"/>
                  </a:lnTo>
                  <a:lnTo>
                    <a:pt x="118922" y="659130"/>
                  </a:lnTo>
                  <a:lnTo>
                    <a:pt x="116039" y="659130"/>
                  </a:lnTo>
                  <a:lnTo>
                    <a:pt x="120967" y="661670"/>
                  </a:lnTo>
                  <a:lnTo>
                    <a:pt x="120954" y="665480"/>
                  </a:lnTo>
                  <a:lnTo>
                    <a:pt x="119710" y="665480"/>
                  </a:lnTo>
                  <a:lnTo>
                    <a:pt x="121107" y="670560"/>
                  </a:lnTo>
                  <a:lnTo>
                    <a:pt x="127025" y="673100"/>
                  </a:lnTo>
                  <a:lnTo>
                    <a:pt x="126707" y="679450"/>
                  </a:lnTo>
                  <a:lnTo>
                    <a:pt x="121881" y="678180"/>
                  </a:lnTo>
                  <a:lnTo>
                    <a:pt x="125806" y="681990"/>
                  </a:lnTo>
                  <a:lnTo>
                    <a:pt x="122110" y="683260"/>
                  </a:lnTo>
                  <a:lnTo>
                    <a:pt x="124104" y="685800"/>
                  </a:lnTo>
                  <a:lnTo>
                    <a:pt x="125577" y="684530"/>
                  </a:lnTo>
                  <a:lnTo>
                    <a:pt x="126301" y="687070"/>
                  </a:lnTo>
                  <a:lnTo>
                    <a:pt x="129768" y="688340"/>
                  </a:lnTo>
                  <a:lnTo>
                    <a:pt x="129222" y="692150"/>
                  </a:lnTo>
                  <a:lnTo>
                    <a:pt x="127076" y="689610"/>
                  </a:lnTo>
                  <a:lnTo>
                    <a:pt x="129286" y="694690"/>
                  </a:lnTo>
                  <a:lnTo>
                    <a:pt x="129870" y="692150"/>
                  </a:lnTo>
                  <a:lnTo>
                    <a:pt x="132626" y="694690"/>
                  </a:lnTo>
                  <a:lnTo>
                    <a:pt x="134556" y="689610"/>
                  </a:lnTo>
                  <a:lnTo>
                    <a:pt x="134569" y="694690"/>
                  </a:lnTo>
                  <a:lnTo>
                    <a:pt x="133972" y="693420"/>
                  </a:lnTo>
                  <a:lnTo>
                    <a:pt x="135318" y="697230"/>
                  </a:lnTo>
                  <a:lnTo>
                    <a:pt x="134086" y="698957"/>
                  </a:lnTo>
                  <a:lnTo>
                    <a:pt x="135102" y="699770"/>
                  </a:lnTo>
                  <a:lnTo>
                    <a:pt x="136779" y="701040"/>
                  </a:lnTo>
                  <a:lnTo>
                    <a:pt x="136436" y="703580"/>
                  </a:lnTo>
                  <a:lnTo>
                    <a:pt x="135382" y="704850"/>
                  </a:lnTo>
                  <a:lnTo>
                    <a:pt x="131432" y="704850"/>
                  </a:lnTo>
                  <a:lnTo>
                    <a:pt x="134975" y="706120"/>
                  </a:lnTo>
                  <a:lnTo>
                    <a:pt x="134188" y="711200"/>
                  </a:lnTo>
                  <a:lnTo>
                    <a:pt x="138049" y="712470"/>
                  </a:lnTo>
                  <a:lnTo>
                    <a:pt x="134759" y="712470"/>
                  </a:lnTo>
                  <a:lnTo>
                    <a:pt x="137642" y="713740"/>
                  </a:lnTo>
                  <a:lnTo>
                    <a:pt x="137198" y="715010"/>
                  </a:lnTo>
                  <a:lnTo>
                    <a:pt x="135216" y="715010"/>
                  </a:lnTo>
                  <a:lnTo>
                    <a:pt x="135864" y="718820"/>
                  </a:lnTo>
                  <a:lnTo>
                    <a:pt x="139636" y="712470"/>
                  </a:lnTo>
                  <a:lnTo>
                    <a:pt x="138899" y="717550"/>
                  </a:lnTo>
                  <a:lnTo>
                    <a:pt x="137655" y="717550"/>
                  </a:lnTo>
                  <a:lnTo>
                    <a:pt x="137922" y="722630"/>
                  </a:lnTo>
                  <a:lnTo>
                    <a:pt x="141846" y="726440"/>
                  </a:lnTo>
                  <a:lnTo>
                    <a:pt x="141808" y="730250"/>
                  </a:lnTo>
                  <a:lnTo>
                    <a:pt x="138607" y="732637"/>
                  </a:lnTo>
                  <a:lnTo>
                    <a:pt x="138506" y="732790"/>
                  </a:lnTo>
                  <a:lnTo>
                    <a:pt x="139471" y="735330"/>
                  </a:lnTo>
                  <a:lnTo>
                    <a:pt x="145237" y="741680"/>
                  </a:lnTo>
                  <a:lnTo>
                    <a:pt x="146253" y="748030"/>
                  </a:lnTo>
                  <a:lnTo>
                    <a:pt x="146329" y="746760"/>
                  </a:lnTo>
                  <a:lnTo>
                    <a:pt x="151892" y="745490"/>
                  </a:lnTo>
                  <a:lnTo>
                    <a:pt x="145072" y="751840"/>
                  </a:lnTo>
                  <a:lnTo>
                    <a:pt x="146786" y="753110"/>
                  </a:lnTo>
                  <a:lnTo>
                    <a:pt x="145923" y="753110"/>
                  </a:lnTo>
                  <a:lnTo>
                    <a:pt x="146342" y="758190"/>
                  </a:lnTo>
                  <a:lnTo>
                    <a:pt x="149821" y="762000"/>
                  </a:lnTo>
                  <a:lnTo>
                    <a:pt x="153403" y="767080"/>
                  </a:lnTo>
                  <a:lnTo>
                    <a:pt x="151803" y="767080"/>
                  </a:lnTo>
                  <a:lnTo>
                    <a:pt x="151345" y="769620"/>
                  </a:lnTo>
                  <a:lnTo>
                    <a:pt x="153073" y="773430"/>
                  </a:lnTo>
                  <a:lnTo>
                    <a:pt x="153263" y="775970"/>
                  </a:lnTo>
                  <a:lnTo>
                    <a:pt x="154863" y="777240"/>
                  </a:lnTo>
                  <a:lnTo>
                    <a:pt x="155105" y="778510"/>
                  </a:lnTo>
                  <a:lnTo>
                    <a:pt x="156794" y="777240"/>
                  </a:lnTo>
                  <a:lnTo>
                    <a:pt x="155905" y="783590"/>
                  </a:lnTo>
                  <a:lnTo>
                    <a:pt x="158737" y="788670"/>
                  </a:lnTo>
                  <a:lnTo>
                    <a:pt x="161798" y="793750"/>
                  </a:lnTo>
                  <a:lnTo>
                    <a:pt x="161620" y="800100"/>
                  </a:lnTo>
                  <a:lnTo>
                    <a:pt x="161315" y="800100"/>
                  </a:lnTo>
                  <a:lnTo>
                    <a:pt x="160134" y="799147"/>
                  </a:lnTo>
                  <a:lnTo>
                    <a:pt x="163258" y="805180"/>
                  </a:lnTo>
                  <a:lnTo>
                    <a:pt x="165392" y="803910"/>
                  </a:lnTo>
                  <a:lnTo>
                    <a:pt x="164376" y="803910"/>
                  </a:lnTo>
                  <a:lnTo>
                    <a:pt x="165747" y="801370"/>
                  </a:lnTo>
                  <a:lnTo>
                    <a:pt x="168998" y="803910"/>
                  </a:lnTo>
                  <a:lnTo>
                    <a:pt x="169494" y="805180"/>
                  </a:lnTo>
                  <a:lnTo>
                    <a:pt x="167055" y="802640"/>
                  </a:lnTo>
                  <a:lnTo>
                    <a:pt x="165811" y="806450"/>
                  </a:lnTo>
                  <a:lnTo>
                    <a:pt x="164922" y="807720"/>
                  </a:lnTo>
                  <a:lnTo>
                    <a:pt x="167170" y="807720"/>
                  </a:lnTo>
                  <a:lnTo>
                    <a:pt x="164134" y="811530"/>
                  </a:lnTo>
                  <a:lnTo>
                    <a:pt x="171958" y="806450"/>
                  </a:lnTo>
                  <a:lnTo>
                    <a:pt x="170662" y="811530"/>
                  </a:lnTo>
                  <a:lnTo>
                    <a:pt x="169379" y="811530"/>
                  </a:lnTo>
                  <a:lnTo>
                    <a:pt x="170535" y="812800"/>
                  </a:lnTo>
                  <a:lnTo>
                    <a:pt x="172631" y="814070"/>
                  </a:lnTo>
                  <a:lnTo>
                    <a:pt x="172872" y="816610"/>
                  </a:lnTo>
                  <a:lnTo>
                    <a:pt x="170459" y="817880"/>
                  </a:lnTo>
                  <a:lnTo>
                    <a:pt x="170891" y="817880"/>
                  </a:lnTo>
                  <a:lnTo>
                    <a:pt x="175488" y="817880"/>
                  </a:lnTo>
                  <a:lnTo>
                    <a:pt x="173583" y="821690"/>
                  </a:lnTo>
                  <a:lnTo>
                    <a:pt x="172491" y="820420"/>
                  </a:lnTo>
                  <a:lnTo>
                    <a:pt x="171983" y="819150"/>
                  </a:lnTo>
                  <a:lnTo>
                    <a:pt x="170891" y="817880"/>
                  </a:lnTo>
                  <a:lnTo>
                    <a:pt x="168592" y="821690"/>
                  </a:lnTo>
                  <a:lnTo>
                    <a:pt x="169481" y="821690"/>
                  </a:lnTo>
                  <a:lnTo>
                    <a:pt x="169506" y="824001"/>
                  </a:lnTo>
                  <a:lnTo>
                    <a:pt x="169341" y="825868"/>
                  </a:lnTo>
                  <a:lnTo>
                    <a:pt x="169532" y="824966"/>
                  </a:lnTo>
                  <a:lnTo>
                    <a:pt x="169583" y="828040"/>
                  </a:lnTo>
                  <a:lnTo>
                    <a:pt x="170078" y="826770"/>
                  </a:lnTo>
                  <a:lnTo>
                    <a:pt x="178015" y="828040"/>
                  </a:lnTo>
                  <a:lnTo>
                    <a:pt x="173431" y="833120"/>
                  </a:lnTo>
                  <a:lnTo>
                    <a:pt x="173990" y="833361"/>
                  </a:lnTo>
                  <a:lnTo>
                    <a:pt x="176644" y="835660"/>
                  </a:lnTo>
                  <a:lnTo>
                    <a:pt x="173545" y="836930"/>
                  </a:lnTo>
                  <a:lnTo>
                    <a:pt x="173062" y="838200"/>
                  </a:lnTo>
                  <a:lnTo>
                    <a:pt x="172669" y="839470"/>
                  </a:lnTo>
                  <a:lnTo>
                    <a:pt x="171678" y="839470"/>
                  </a:lnTo>
                  <a:lnTo>
                    <a:pt x="174739" y="840740"/>
                  </a:lnTo>
                  <a:lnTo>
                    <a:pt x="170865" y="843280"/>
                  </a:lnTo>
                  <a:lnTo>
                    <a:pt x="175336" y="844550"/>
                  </a:lnTo>
                  <a:lnTo>
                    <a:pt x="174409" y="845820"/>
                  </a:lnTo>
                  <a:lnTo>
                    <a:pt x="174853" y="846188"/>
                  </a:lnTo>
                  <a:lnTo>
                    <a:pt x="174840" y="845820"/>
                  </a:lnTo>
                  <a:lnTo>
                    <a:pt x="176123" y="845820"/>
                  </a:lnTo>
                  <a:lnTo>
                    <a:pt x="180670" y="848360"/>
                  </a:lnTo>
                  <a:lnTo>
                    <a:pt x="175437" y="857250"/>
                  </a:lnTo>
                  <a:lnTo>
                    <a:pt x="181965" y="861060"/>
                  </a:lnTo>
                  <a:lnTo>
                    <a:pt x="185585" y="864870"/>
                  </a:lnTo>
                  <a:lnTo>
                    <a:pt x="189141" y="864870"/>
                  </a:lnTo>
                  <a:lnTo>
                    <a:pt x="192392" y="868680"/>
                  </a:lnTo>
                  <a:lnTo>
                    <a:pt x="191401" y="869950"/>
                  </a:lnTo>
                  <a:lnTo>
                    <a:pt x="188442" y="868680"/>
                  </a:lnTo>
                  <a:lnTo>
                    <a:pt x="187921" y="871220"/>
                  </a:lnTo>
                  <a:lnTo>
                    <a:pt x="188849" y="873760"/>
                  </a:lnTo>
                  <a:lnTo>
                    <a:pt x="190792" y="875030"/>
                  </a:lnTo>
                  <a:lnTo>
                    <a:pt x="189776" y="875030"/>
                  </a:lnTo>
                  <a:lnTo>
                    <a:pt x="188429" y="876300"/>
                  </a:lnTo>
                  <a:lnTo>
                    <a:pt x="189357" y="878840"/>
                  </a:lnTo>
                  <a:lnTo>
                    <a:pt x="191211" y="877277"/>
                  </a:lnTo>
                  <a:lnTo>
                    <a:pt x="190995" y="876300"/>
                  </a:lnTo>
                  <a:lnTo>
                    <a:pt x="192366" y="876300"/>
                  </a:lnTo>
                  <a:lnTo>
                    <a:pt x="195567" y="876300"/>
                  </a:lnTo>
                  <a:lnTo>
                    <a:pt x="190969" y="873760"/>
                  </a:lnTo>
                  <a:lnTo>
                    <a:pt x="191782" y="872490"/>
                  </a:lnTo>
                  <a:lnTo>
                    <a:pt x="193890" y="871220"/>
                  </a:lnTo>
                  <a:lnTo>
                    <a:pt x="195084" y="872490"/>
                  </a:lnTo>
                  <a:lnTo>
                    <a:pt x="196265" y="869950"/>
                  </a:lnTo>
                  <a:lnTo>
                    <a:pt x="192874" y="871220"/>
                  </a:lnTo>
                  <a:lnTo>
                    <a:pt x="193649" y="869950"/>
                  </a:lnTo>
                  <a:lnTo>
                    <a:pt x="194411" y="868680"/>
                  </a:lnTo>
                  <a:lnTo>
                    <a:pt x="195148" y="868680"/>
                  </a:lnTo>
                  <a:lnTo>
                    <a:pt x="194132" y="867410"/>
                  </a:lnTo>
                  <a:lnTo>
                    <a:pt x="194995" y="866140"/>
                  </a:lnTo>
                  <a:lnTo>
                    <a:pt x="195859" y="864870"/>
                  </a:lnTo>
                  <a:lnTo>
                    <a:pt x="195783" y="867410"/>
                  </a:lnTo>
                  <a:lnTo>
                    <a:pt x="196672" y="862330"/>
                  </a:lnTo>
                  <a:close/>
                </a:path>
                <a:path w="200660" h="890904">
                  <a:moveTo>
                    <a:pt x="200101" y="881380"/>
                  </a:moveTo>
                  <a:lnTo>
                    <a:pt x="191846" y="880110"/>
                  </a:lnTo>
                  <a:lnTo>
                    <a:pt x="188709" y="880110"/>
                  </a:lnTo>
                  <a:lnTo>
                    <a:pt x="187325" y="878840"/>
                  </a:lnTo>
                  <a:lnTo>
                    <a:pt x="189001" y="881380"/>
                  </a:lnTo>
                  <a:lnTo>
                    <a:pt x="191566" y="882650"/>
                  </a:lnTo>
                  <a:lnTo>
                    <a:pt x="193255" y="883920"/>
                  </a:lnTo>
                  <a:lnTo>
                    <a:pt x="191808" y="885190"/>
                  </a:lnTo>
                  <a:lnTo>
                    <a:pt x="190233" y="883920"/>
                  </a:lnTo>
                  <a:lnTo>
                    <a:pt x="188849" y="883920"/>
                  </a:lnTo>
                  <a:lnTo>
                    <a:pt x="190487" y="886396"/>
                  </a:lnTo>
                  <a:lnTo>
                    <a:pt x="192989" y="885190"/>
                  </a:lnTo>
                  <a:lnTo>
                    <a:pt x="193890" y="883920"/>
                  </a:lnTo>
                  <a:lnTo>
                    <a:pt x="195097" y="885190"/>
                  </a:lnTo>
                  <a:lnTo>
                    <a:pt x="196773" y="883920"/>
                  </a:lnTo>
                  <a:lnTo>
                    <a:pt x="200101" y="88138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0" name="object 14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3077373" y="2795443"/>
              <a:ext cx="1392539" cy="145441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4583957" y="2796286"/>
              <a:ext cx="674350" cy="137000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5376794" y="2817301"/>
              <a:ext cx="92785" cy="91059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3082121" y="3024079"/>
              <a:ext cx="1663467" cy="144998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4846101" y="3032905"/>
              <a:ext cx="926043" cy="137831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5885384" y="3357420"/>
              <a:ext cx="1677984" cy="144997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7676988" y="3358997"/>
              <a:ext cx="509433" cy="143420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8301953" y="3367077"/>
              <a:ext cx="557301" cy="144598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8975306" y="3438783"/>
              <a:ext cx="77207" cy="25884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5880244" y="3602260"/>
              <a:ext cx="1090824" cy="139268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7065340" y="3610289"/>
              <a:ext cx="82299" cy="126492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7288610" y="3608179"/>
              <a:ext cx="760143" cy="133350"/>
            </a:xfrm>
            <a:prstGeom prst="rect">
              <a:avLst/>
            </a:prstGeom>
          </p:spPr>
        </p:pic>
        <p:pic>
          <p:nvPicPr>
            <p:cNvPr id="152" name="object 152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7475782" y="7572093"/>
              <a:ext cx="155299" cy="182601"/>
            </a:xfrm>
            <a:prstGeom prst="rect">
              <a:avLst/>
            </a:prstGeom>
          </p:spPr>
        </p:pic>
        <p:pic>
          <p:nvPicPr>
            <p:cNvPr id="153" name="object 153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7659955" y="7628140"/>
              <a:ext cx="89374" cy="122428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7792066" y="7624849"/>
              <a:ext cx="115870" cy="127000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8106040" y="7623149"/>
              <a:ext cx="703709" cy="129640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8920359" y="7628140"/>
              <a:ext cx="327018" cy="123463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9360152" y="7551452"/>
              <a:ext cx="344523" cy="201181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9823130" y="7694855"/>
              <a:ext cx="77207" cy="25884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7386270" y="7848912"/>
              <a:ext cx="272114" cy="133350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7701198" y="7852700"/>
              <a:ext cx="341607" cy="137160"/>
            </a:xfrm>
            <a:prstGeom prst="rect">
              <a:avLst/>
            </a:prstGeom>
          </p:spPr>
        </p:pic>
        <p:pic>
          <p:nvPicPr>
            <p:cNvPr id="161" name="object 161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8062748" y="7862852"/>
              <a:ext cx="109007" cy="108966"/>
            </a:xfrm>
            <a:prstGeom prst="rect">
              <a:avLst/>
            </a:prstGeom>
          </p:spPr>
        </p:pic>
        <p:pic>
          <p:nvPicPr>
            <p:cNvPr id="162" name="object 162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8192864" y="7842994"/>
              <a:ext cx="203974" cy="139268"/>
            </a:xfrm>
            <a:prstGeom prst="rect">
              <a:avLst/>
            </a:prstGeom>
          </p:spPr>
        </p:pic>
        <p:pic>
          <p:nvPicPr>
            <p:cNvPr id="163" name="object 163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8418123" y="7862193"/>
              <a:ext cx="92447" cy="102743"/>
            </a:xfrm>
            <a:prstGeom prst="rect">
              <a:avLst/>
            </a:prstGeom>
          </p:spPr>
        </p:pic>
        <p:pic>
          <p:nvPicPr>
            <p:cNvPr id="164" name="object 164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18615999" y="7866277"/>
              <a:ext cx="92785" cy="91059"/>
            </a:xfrm>
            <a:prstGeom prst="rect">
              <a:avLst/>
            </a:prstGeom>
          </p:spPr>
        </p:pic>
        <p:pic>
          <p:nvPicPr>
            <p:cNvPr id="165" name="object 165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8812015" y="7844430"/>
              <a:ext cx="642553" cy="137602"/>
            </a:xfrm>
            <a:prstGeom prst="rect">
              <a:avLst/>
            </a:prstGeom>
          </p:spPr>
        </p:pic>
        <p:sp>
          <p:nvSpPr>
            <p:cNvPr id="166" name="object 166"/>
            <p:cNvSpPr/>
            <p:nvPr/>
          </p:nvSpPr>
          <p:spPr>
            <a:xfrm>
              <a:off x="10362489" y="6649662"/>
              <a:ext cx="462280" cy="964565"/>
            </a:xfrm>
            <a:custGeom>
              <a:avLst/>
              <a:gdLst/>
              <a:ahLst/>
              <a:cxnLst/>
              <a:rect l="l" t="t" r="r" b="b"/>
              <a:pathLst>
                <a:path w="462279" h="964565">
                  <a:moveTo>
                    <a:pt x="5270" y="328180"/>
                  </a:moveTo>
                  <a:lnTo>
                    <a:pt x="4635" y="327367"/>
                  </a:lnTo>
                  <a:lnTo>
                    <a:pt x="4483" y="328155"/>
                  </a:lnTo>
                  <a:lnTo>
                    <a:pt x="5270" y="328180"/>
                  </a:lnTo>
                  <a:close/>
                </a:path>
                <a:path w="462279" h="964565">
                  <a:moveTo>
                    <a:pt x="6057" y="356311"/>
                  </a:moveTo>
                  <a:lnTo>
                    <a:pt x="4483" y="354037"/>
                  </a:lnTo>
                  <a:lnTo>
                    <a:pt x="4965" y="355307"/>
                  </a:lnTo>
                  <a:lnTo>
                    <a:pt x="6057" y="356311"/>
                  </a:lnTo>
                  <a:close/>
                </a:path>
                <a:path w="462279" h="964565">
                  <a:moveTo>
                    <a:pt x="6070" y="400786"/>
                  </a:moveTo>
                  <a:lnTo>
                    <a:pt x="5562" y="399757"/>
                  </a:lnTo>
                  <a:lnTo>
                    <a:pt x="4165" y="399757"/>
                  </a:lnTo>
                  <a:lnTo>
                    <a:pt x="6070" y="400786"/>
                  </a:lnTo>
                  <a:close/>
                </a:path>
                <a:path w="462279" h="964565">
                  <a:moveTo>
                    <a:pt x="6515" y="401027"/>
                  </a:moveTo>
                  <a:lnTo>
                    <a:pt x="6070" y="400786"/>
                  </a:lnTo>
                  <a:lnTo>
                    <a:pt x="6197" y="401027"/>
                  </a:lnTo>
                  <a:lnTo>
                    <a:pt x="6515" y="401027"/>
                  </a:lnTo>
                  <a:close/>
                </a:path>
                <a:path w="462279" h="964565">
                  <a:moveTo>
                    <a:pt x="9207" y="397217"/>
                  </a:moveTo>
                  <a:lnTo>
                    <a:pt x="8636" y="395312"/>
                  </a:lnTo>
                  <a:lnTo>
                    <a:pt x="6858" y="395947"/>
                  </a:lnTo>
                  <a:lnTo>
                    <a:pt x="9207" y="397217"/>
                  </a:lnTo>
                  <a:close/>
                </a:path>
                <a:path w="462279" h="964565">
                  <a:moveTo>
                    <a:pt x="9791" y="394893"/>
                  </a:moveTo>
                  <a:lnTo>
                    <a:pt x="8051" y="393407"/>
                  </a:lnTo>
                  <a:lnTo>
                    <a:pt x="8636" y="395312"/>
                  </a:lnTo>
                  <a:lnTo>
                    <a:pt x="9791" y="394893"/>
                  </a:lnTo>
                  <a:close/>
                </a:path>
                <a:path w="462279" h="964565">
                  <a:moveTo>
                    <a:pt x="17945" y="231876"/>
                  </a:moveTo>
                  <a:lnTo>
                    <a:pt x="17627" y="230847"/>
                  </a:lnTo>
                  <a:lnTo>
                    <a:pt x="15519" y="233387"/>
                  </a:lnTo>
                  <a:lnTo>
                    <a:pt x="17945" y="231876"/>
                  </a:lnTo>
                  <a:close/>
                </a:path>
                <a:path w="462279" h="964565">
                  <a:moveTo>
                    <a:pt x="19596" y="230847"/>
                  </a:moveTo>
                  <a:lnTo>
                    <a:pt x="17945" y="231876"/>
                  </a:lnTo>
                  <a:lnTo>
                    <a:pt x="18021" y="232117"/>
                  </a:lnTo>
                  <a:lnTo>
                    <a:pt x="19596" y="230847"/>
                  </a:lnTo>
                  <a:close/>
                </a:path>
                <a:path w="462279" h="964565">
                  <a:moveTo>
                    <a:pt x="30200" y="366737"/>
                  </a:moveTo>
                  <a:close/>
                </a:path>
                <a:path w="462279" h="964565">
                  <a:moveTo>
                    <a:pt x="33147" y="353669"/>
                  </a:moveTo>
                  <a:lnTo>
                    <a:pt x="32156" y="350443"/>
                  </a:lnTo>
                  <a:lnTo>
                    <a:pt x="31965" y="351955"/>
                  </a:lnTo>
                  <a:lnTo>
                    <a:pt x="33147" y="353669"/>
                  </a:lnTo>
                  <a:close/>
                </a:path>
                <a:path w="462279" h="964565">
                  <a:moveTo>
                    <a:pt x="38315" y="172427"/>
                  </a:moveTo>
                  <a:lnTo>
                    <a:pt x="37528" y="172427"/>
                  </a:lnTo>
                  <a:lnTo>
                    <a:pt x="32981" y="174967"/>
                  </a:lnTo>
                  <a:lnTo>
                    <a:pt x="37287" y="175907"/>
                  </a:lnTo>
                  <a:lnTo>
                    <a:pt x="36855" y="174967"/>
                  </a:lnTo>
                  <a:lnTo>
                    <a:pt x="38315" y="172427"/>
                  </a:lnTo>
                  <a:close/>
                </a:path>
                <a:path w="462279" h="964565">
                  <a:moveTo>
                    <a:pt x="38823" y="176237"/>
                  </a:moveTo>
                  <a:lnTo>
                    <a:pt x="37287" y="175907"/>
                  </a:lnTo>
                  <a:lnTo>
                    <a:pt x="38049" y="177507"/>
                  </a:lnTo>
                  <a:lnTo>
                    <a:pt x="38620" y="176758"/>
                  </a:lnTo>
                  <a:lnTo>
                    <a:pt x="38823" y="176237"/>
                  </a:lnTo>
                  <a:close/>
                </a:path>
                <a:path w="462279" h="964565">
                  <a:moveTo>
                    <a:pt x="43497" y="567397"/>
                  </a:moveTo>
                  <a:lnTo>
                    <a:pt x="43141" y="565594"/>
                  </a:lnTo>
                  <a:lnTo>
                    <a:pt x="42011" y="566127"/>
                  </a:lnTo>
                  <a:lnTo>
                    <a:pt x="42164" y="567397"/>
                  </a:lnTo>
                  <a:lnTo>
                    <a:pt x="43497" y="567397"/>
                  </a:lnTo>
                  <a:close/>
                </a:path>
                <a:path w="462279" h="964565">
                  <a:moveTo>
                    <a:pt x="43599" y="565378"/>
                  </a:moveTo>
                  <a:lnTo>
                    <a:pt x="42989" y="564857"/>
                  </a:lnTo>
                  <a:lnTo>
                    <a:pt x="43141" y="565594"/>
                  </a:lnTo>
                  <a:lnTo>
                    <a:pt x="43599" y="565378"/>
                  </a:lnTo>
                  <a:close/>
                </a:path>
                <a:path w="462279" h="964565">
                  <a:moveTo>
                    <a:pt x="52590" y="193446"/>
                  </a:moveTo>
                  <a:lnTo>
                    <a:pt x="52501" y="193319"/>
                  </a:lnTo>
                  <a:lnTo>
                    <a:pt x="52565" y="193065"/>
                  </a:lnTo>
                  <a:lnTo>
                    <a:pt x="52209" y="193243"/>
                  </a:lnTo>
                  <a:lnTo>
                    <a:pt x="51904" y="193421"/>
                  </a:lnTo>
                  <a:lnTo>
                    <a:pt x="51625" y="193611"/>
                  </a:lnTo>
                  <a:lnTo>
                    <a:pt x="52412" y="194360"/>
                  </a:lnTo>
                  <a:lnTo>
                    <a:pt x="52590" y="193662"/>
                  </a:lnTo>
                  <a:lnTo>
                    <a:pt x="52590" y="193446"/>
                  </a:lnTo>
                  <a:close/>
                </a:path>
                <a:path w="462279" h="964565">
                  <a:moveTo>
                    <a:pt x="56349" y="135826"/>
                  </a:moveTo>
                  <a:lnTo>
                    <a:pt x="55206" y="136867"/>
                  </a:lnTo>
                  <a:lnTo>
                    <a:pt x="56210" y="136867"/>
                  </a:lnTo>
                  <a:lnTo>
                    <a:pt x="56349" y="135826"/>
                  </a:lnTo>
                  <a:close/>
                </a:path>
                <a:path w="462279" h="964565">
                  <a:moveTo>
                    <a:pt x="56781" y="130022"/>
                  </a:moveTo>
                  <a:lnTo>
                    <a:pt x="54571" y="129476"/>
                  </a:lnTo>
                  <a:lnTo>
                    <a:pt x="55880" y="125209"/>
                  </a:lnTo>
                  <a:lnTo>
                    <a:pt x="53606" y="130035"/>
                  </a:lnTo>
                  <a:lnTo>
                    <a:pt x="54711" y="129832"/>
                  </a:lnTo>
                  <a:lnTo>
                    <a:pt x="55778" y="129882"/>
                  </a:lnTo>
                  <a:lnTo>
                    <a:pt x="56781" y="130022"/>
                  </a:lnTo>
                  <a:close/>
                </a:path>
                <a:path w="462279" h="964565">
                  <a:moveTo>
                    <a:pt x="63055" y="166077"/>
                  </a:moveTo>
                  <a:lnTo>
                    <a:pt x="63042" y="164807"/>
                  </a:lnTo>
                  <a:lnTo>
                    <a:pt x="62484" y="166077"/>
                  </a:lnTo>
                  <a:lnTo>
                    <a:pt x="63055" y="166077"/>
                  </a:lnTo>
                  <a:close/>
                </a:path>
                <a:path w="462279" h="964565">
                  <a:moveTo>
                    <a:pt x="64770" y="98767"/>
                  </a:moveTo>
                  <a:lnTo>
                    <a:pt x="62572" y="103847"/>
                  </a:lnTo>
                  <a:lnTo>
                    <a:pt x="64630" y="103289"/>
                  </a:lnTo>
                  <a:lnTo>
                    <a:pt x="64770" y="98767"/>
                  </a:lnTo>
                  <a:close/>
                </a:path>
                <a:path w="462279" h="964565">
                  <a:moveTo>
                    <a:pt x="66789" y="102717"/>
                  </a:moveTo>
                  <a:lnTo>
                    <a:pt x="64630" y="103289"/>
                  </a:lnTo>
                  <a:lnTo>
                    <a:pt x="64604" y="103847"/>
                  </a:lnTo>
                  <a:lnTo>
                    <a:pt x="66789" y="102717"/>
                  </a:lnTo>
                  <a:close/>
                </a:path>
                <a:path w="462279" h="964565">
                  <a:moveTo>
                    <a:pt x="74714" y="585889"/>
                  </a:moveTo>
                  <a:lnTo>
                    <a:pt x="74015" y="585177"/>
                  </a:lnTo>
                  <a:lnTo>
                    <a:pt x="71577" y="584403"/>
                  </a:lnTo>
                  <a:lnTo>
                    <a:pt x="72263" y="585177"/>
                  </a:lnTo>
                  <a:lnTo>
                    <a:pt x="74714" y="585889"/>
                  </a:lnTo>
                  <a:close/>
                </a:path>
                <a:path w="462279" h="964565">
                  <a:moveTo>
                    <a:pt x="80822" y="591527"/>
                  </a:moveTo>
                  <a:lnTo>
                    <a:pt x="79819" y="588987"/>
                  </a:lnTo>
                  <a:lnTo>
                    <a:pt x="78422" y="586447"/>
                  </a:lnTo>
                  <a:lnTo>
                    <a:pt x="77025" y="583907"/>
                  </a:lnTo>
                  <a:lnTo>
                    <a:pt x="75323" y="583907"/>
                  </a:lnTo>
                  <a:lnTo>
                    <a:pt x="76822" y="585177"/>
                  </a:lnTo>
                  <a:lnTo>
                    <a:pt x="76619" y="586447"/>
                  </a:lnTo>
                  <a:lnTo>
                    <a:pt x="74714" y="585889"/>
                  </a:lnTo>
                  <a:lnTo>
                    <a:pt x="77724" y="588987"/>
                  </a:lnTo>
                  <a:lnTo>
                    <a:pt x="80822" y="591527"/>
                  </a:lnTo>
                  <a:close/>
                </a:path>
                <a:path w="462279" h="964565">
                  <a:moveTo>
                    <a:pt x="84416" y="598754"/>
                  </a:moveTo>
                  <a:lnTo>
                    <a:pt x="84404" y="596087"/>
                  </a:lnTo>
                  <a:lnTo>
                    <a:pt x="82219" y="595490"/>
                  </a:lnTo>
                  <a:lnTo>
                    <a:pt x="82829" y="597331"/>
                  </a:lnTo>
                  <a:lnTo>
                    <a:pt x="82423" y="599681"/>
                  </a:lnTo>
                  <a:lnTo>
                    <a:pt x="83248" y="600367"/>
                  </a:lnTo>
                  <a:lnTo>
                    <a:pt x="84416" y="598754"/>
                  </a:lnTo>
                  <a:close/>
                </a:path>
                <a:path w="462279" h="964565">
                  <a:moveTo>
                    <a:pt x="91503" y="623277"/>
                  </a:moveTo>
                  <a:lnTo>
                    <a:pt x="89611" y="623277"/>
                  </a:lnTo>
                  <a:lnTo>
                    <a:pt x="90830" y="624713"/>
                  </a:lnTo>
                  <a:lnTo>
                    <a:pt x="91503" y="623277"/>
                  </a:lnTo>
                  <a:close/>
                </a:path>
                <a:path w="462279" h="964565">
                  <a:moveTo>
                    <a:pt x="94068" y="623277"/>
                  </a:moveTo>
                  <a:lnTo>
                    <a:pt x="92671" y="620737"/>
                  </a:lnTo>
                  <a:lnTo>
                    <a:pt x="91503" y="623277"/>
                  </a:lnTo>
                  <a:lnTo>
                    <a:pt x="92824" y="623277"/>
                  </a:lnTo>
                  <a:lnTo>
                    <a:pt x="91986" y="624547"/>
                  </a:lnTo>
                  <a:lnTo>
                    <a:pt x="94068" y="623277"/>
                  </a:lnTo>
                  <a:close/>
                </a:path>
                <a:path w="462279" h="964565">
                  <a:moveTo>
                    <a:pt x="97751" y="140792"/>
                  </a:moveTo>
                  <a:lnTo>
                    <a:pt x="97434" y="140944"/>
                  </a:lnTo>
                  <a:lnTo>
                    <a:pt x="97751" y="140792"/>
                  </a:lnTo>
                  <a:close/>
                </a:path>
                <a:path w="462279" h="964565">
                  <a:moveTo>
                    <a:pt x="100279" y="51409"/>
                  </a:moveTo>
                  <a:lnTo>
                    <a:pt x="100139" y="51066"/>
                  </a:lnTo>
                  <a:lnTo>
                    <a:pt x="100012" y="50876"/>
                  </a:lnTo>
                  <a:lnTo>
                    <a:pt x="99834" y="51092"/>
                  </a:lnTo>
                  <a:lnTo>
                    <a:pt x="99999" y="51244"/>
                  </a:lnTo>
                  <a:lnTo>
                    <a:pt x="100139" y="51295"/>
                  </a:lnTo>
                  <a:lnTo>
                    <a:pt x="100279" y="51409"/>
                  </a:lnTo>
                  <a:close/>
                </a:path>
                <a:path w="462279" h="964565">
                  <a:moveTo>
                    <a:pt x="101612" y="141490"/>
                  </a:moveTo>
                  <a:lnTo>
                    <a:pt x="101282" y="140639"/>
                  </a:lnTo>
                  <a:lnTo>
                    <a:pt x="100812" y="139369"/>
                  </a:lnTo>
                  <a:lnTo>
                    <a:pt x="97751" y="140792"/>
                  </a:lnTo>
                  <a:lnTo>
                    <a:pt x="98971" y="140639"/>
                  </a:lnTo>
                  <a:lnTo>
                    <a:pt x="101612" y="141490"/>
                  </a:lnTo>
                  <a:close/>
                </a:path>
                <a:path w="462279" h="964565">
                  <a:moveTo>
                    <a:pt x="101879" y="141579"/>
                  </a:moveTo>
                  <a:lnTo>
                    <a:pt x="101612" y="141490"/>
                  </a:lnTo>
                  <a:lnTo>
                    <a:pt x="101663" y="141655"/>
                  </a:lnTo>
                  <a:lnTo>
                    <a:pt x="101879" y="141579"/>
                  </a:lnTo>
                  <a:close/>
                </a:path>
                <a:path w="462279" h="964565">
                  <a:moveTo>
                    <a:pt x="104432" y="140690"/>
                  </a:moveTo>
                  <a:lnTo>
                    <a:pt x="101879" y="141579"/>
                  </a:lnTo>
                  <a:lnTo>
                    <a:pt x="102654" y="141833"/>
                  </a:lnTo>
                  <a:lnTo>
                    <a:pt x="104432" y="140690"/>
                  </a:lnTo>
                  <a:close/>
                </a:path>
                <a:path w="462279" h="964565">
                  <a:moveTo>
                    <a:pt x="106730" y="183083"/>
                  </a:moveTo>
                  <a:lnTo>
                    <a:pt x="106514" y="183197"/>
                  </a:lnTo>
                  <a:lnTo>
                    <a:pt x="106362" y="183286"/>
                  </a:lnTo>
                  <a:lnTo>
                    <a:pt x="106172" y="183388"/>
                  </a:lnTo>
                  <a:lnTo>
                    <a:pt x="106400" y="183578"/>
                  </a:lnTo>
                  <a:lnTo>
                    <a:pt x="106730" y="183083"/>
                  </a:lnTo>
                  <a:close/>
                </a:path>
                <a:path w="462279" h="964565">
                  <a:moveTo>
                    <a:pt x="109347" y="190258"/>
                  </a:moveTo>
                  <a:lnTo>
                    <a:pt x="109131" y="190373"/>
                  </a:lnTo>
                  <a:lnTo>
                    <a:pt x="108966" y="190614"/>
                  </a:lnTo>
                  <a:lnTo>
                    <a:pt x="109347" y="190258"/>
                  </a:lnTo>
                  <a:close/>
                </a:path>
                <a:path w="462279" h="964565">
                  <a:moveTo>
                    <a:pt x="109512" y="190169"/>
                  </a:moveTo>
                  <a:lnTo>
                    <a:pt x="109042" y="190042"/>
                  </a:lnTo>
                  <a:lnTo>
                    <a:pt x="108699" y="190233"/>
                  </a:lnTo>
                  <a:lnTo>
                    <a:pt x="109143" y="190195"/>
                  </a:lnTo>
                  <a:lnTo>
                    <a:pt x="109347" y="190258"/>
                  </a:lnTo>
                  <a:lnTo>
                    <a:pt x="109512" y="190169"/>
                  </a:lnTo>
                  <a:close/>
                </a:path>
                <a:path w="462279" h="964565">
                  <a:moveTo>
                    <a:pt x="111099" y="39077"/>
                  </a:moveTo>
                  <a:lnTo>
                    <a:pt x="110134" y="40347"/>
                  </a:lnTo>
                  <a:lnTo>
                    <a:pt x="110261" y="40805"/>
                  </a:lnTo>
                  <a:lnTo>
                    <a:pt x="111099" y="39077"/>
                  </a:lnTo>
                  <a:close/>
                </a:path>
                <a:path w="462279" h="964565">
                  <a:moveTo>
                    <a:pt x="111493" y="26035"/>
                  </a:moveTo>
                  <a:lnTo>
                    <a:pt x="109524" y="24993"/>
                  </a:lnTo>
                  <a:lnTo>
                    <a:pt x="109512" y="23469"/>
                  </a:lnTo>
                  <a:lnTo>
                    <a:pt x="108877" y="24930"/>
                  </a:lnTo>
                  <a:lnTo>
                    <a:pt x="109728" y="25222"/>
                  </a:lnTo>
                  <a:lnTo>
                    <a:pt x="110617" y="25615"/>
                  </a:lnTo>
                  <a:lnTo>
                    <a:pt x="111493" y="26035"/>
                  </a:lnTo>
                  <a:close/>
                </a:path>
                <a:path w="462279" h="964565">
                  <a:moveTo>
                    <a:pt x="115506" y="196278"/>
                  </a:moveTo>
                  <a:lnTo>
                    <a:pt x="115011" y="196507"/>
                  </a:lnTo>
                  <a:lnTo>
                    <a:pt x="114300" y="196926"/>
                  </a:lnTo>
                  <a:lnTo>
                    <a:pt x="114604" y="196811"/>
                  </a:lnTo>
                  <a:lnTo>
                    <a:pt x="114947" y="196634"/>
                  </a:lnTo>
                  <a:lnTo>
                    <a:pt x="115506" y="196278"/>
                  </a:lnTo>
                  <a:close/>
                </a:path>
                <a:path w="462279" h="964565">
                  <a:moveTo>
                    <a:pt x="116446" y="661377"/>
                  </a:moveTo>
                  <a:lnTo>
                    <a:pt x="116255" y="660107"/>
                  </a:lnTo>
                  <a:lnTo>
                    <a:pt x="116230" y="660298"/>
                  </a:lnTo>
                  <a:lnTo>
                    <a:pt x="116446" y="661377"/>
                  </a:lnTo>
                  <a:close/>
                </a:path>
                <a:path w="462279" h="964565">
                  <a:moveTo>
                    <a:pt x="117081" y="210781"/>
                  </a:moveTo>
                  <a:lnTo>
                    <a:pt x="116878" y="211023"/>
                  </a:lnTo>
                  <a:lnTo>
                    <a:pt x="116840" y="211175"/>
                  </a:lnTo>
                  <a:lnTo>
                    <a:pt x="117081" y="210781"/>
                  </a:lnTo>
                  <a:close/>
                </a:path>
                <a:path w="462279" h="964565">
                  <a:moveTo>
                    <a:pt x="119837" y="707161"/>
                  </a:moveTo>
                  <a:lnTo>
                    <a:pt x="117513" y="702995"/>
                  </a:lnTo>
                  <a:lnTo>
                    <a:pt x="118021" y="704253"/>
                  </a:lnTo>
                  <a:lnTo>
                    <a:pt x="118884" y="705764"/>
                  </a:lnTo>
                  <a:lnTo>
                    <a:pt x="119837" y="707161"/>
                  </a:lnTo>
                  <a:close/>
                </a:path>
                <a:path w="462279" h="964565">
                  <a:moveTo>
                    <a:pt x="120142" y="707593"/>
                  </a:moveTo>
                  <a:lnTo>
                    <a:pt x="119849" y="707161"/>
                  </a:lnTo>
                  <a:lnTo>
                    <a:pt x="120103" y="707618"/>
                  </a:lnTo>
                  <a:close/>
                </a:path>
                <a:path w="462279" h="964565">
                  <a:moveTo>
                    <a:pt x="121297" y="35356"/>
                  </a:moveTo>
                  <a:lnTo>
                    <a:pt x="119456" y="35687"/>
                  </a:lnTo>
                  <a:lnTo>
                    <a:pt x="120573" y="36449"/>
                  </a:lnTo>
                  <a:lnTo>
                    <a:pt x="120942" y="36080"/>
                  </a:lnTo>
                  <a:lnTo>
                    <a:pt x="121297" y="35356"/>
                  </a:lnTo>
                  <a:close/>
                </a:path>
                <a:path w="462279" h="964565">
                  <a:moveTo>
                    <a:pt x="122059" y="31457"/>
                  </a:moveTo>
                  <a:lnTo>
                    <a:pt x="116674" y="32727"/>
                  </a:lnTo>
                  <a:lnTo>
                    <a:pt x="114871" y="36537"/>
                  </a:lnTo>
                  <a:lnTo>
                    <a:pt x="119456" y="35687"/>
                  </a:lnTo>
                  <a:lnTo>
                    <a:pt x="118833" y="35267"/>
                  </a:lnTo>
                  <a:lnTo>
                    <a:pt x="122059" y="31457"/>
                  </a:lnTo>
                  <a:close/>
                </a:path>
                <a:path w="462279" h="964565">
                  <a:moveTo>
                    <a:pt x="124396" y="228142"/>
                  </a:moveTo>
                  <a:lnTo>
                    <a:pt x="124079" y="228104"/>
                  </a:lnTo>
                  <a:lnTo>
                    <a:pt x="123799" y="228079"/>
                  </a:lnTo>
                  <a:lnTo>
                    <a:pt x="123558" y="228269"/>
                  </a:lnTo>
                  <a:lnTo>
                    <a:pt x="123736" y="228409"/>
                  </a:lnTo>
                  <a:lnTo>
                    <a:pt x="124091" y="228307"/>
                  </a:lnTo>
                  <a:lnTo>
                    <a:pt x="124396" y="228142"/>
                  </a:lnTo>
                  <a:close/>
                </a:path>
                <a:path w="462279" h="964565">
                  <a:moveTo>
                    <a:pt x="124447" y="671410"/>
                  </a:moveTo>
                  <a:lnTo>
                    <a:pt x="124015" y="669963"/>
                  </a:lnTo>
                  <a:lnTo>
                    <a:pt x="123888" y="670229"/>
                  </a:lnTo>
                  <a:lnTo>
                    <a:pt x="123863" y="670483"/>
                  </a:lnTo>
                  <a:lnTo>
                    <a:pt x="123786" y="670750"/>
                  </a:lnTo>
                  <a:lnTo>
                    <a:pt x="124447" y="671410"/>
                  </a:lnTo>
                  <a:close/>
                </a:path>
                <a:path w="462279" h="964565">
                  <a:moveTo>
                    <a:pt x="125018" y="213144"/>
                  </a:moveTo>
                  <a:lnTo>
                    <a:pt x="124637" y="213042"/>
                  </a:lnTo>
                  <a:lnTo>
                    <a:pt x="125018" y="213144"/>
                  </a:lnTo>
                  <a:close/>
                </a:path>
                <a:path w="462279" h="964565">
                  <a:moveTo>
                    <a:pt x="125120" y="222186"/>
                  </a:moveTo>
                  <a:lnTo>
                    <a:pt x="124853" y="222262"/>
                  </a:lnTo>
                  <a:lnTo>
                    <a:pt x="124815" y="222402"/>
                  </a:lnTo>
                  <a:lnTo>
                    <a:pt x="124752" y="222618"/>
                  </a:lnTo>
                  <a:lnTo>
                    <a:pt x="125006" y="222364"/>
                  </a:lnTo>
                  <a:lnTo>
                    <a:pt x="125120" y="222186"/>
                  </a:lnTo>
                  <a:close/>
                </a:path>
                <a:path w="462279" h="964565">
                  <a:moveTo>
                    <a:pt x="131394" y="533"/>
                  </a:moveTo>
                  <a:lnTo>
                    <a:pt x="131381" y="228"/>
                  </a:lnTo>
                  <a:lnTo>
                    <a:pt x="131318" y="0"/>
                  </a:lnTo>
                  <a:lnTo>
                    <a:pt x="131191" y="12"/>
                  </a:lnTo>
                  <a:lnTo>
                    <a:pt x="131267" y="228"/>
                  </a:lnTo>
                  <a:lnTo>
                    <a:pt x="131318" y="355"/>
                  </a:lnTo>
                  <a:lnTo>
                    <a:pt x="131394" y="533"/>
                  </a:lnTo>
                  <a:close/>
                </a:path>
                <a:path w="462279" h="964565">
                  <a:moveTo>
                    <a:pt x="131495" y="674039"/>
                  </a:moveTo>
                  <a:lnTo>
                    <a:pt x="129222" y="672642"/>
                  </a:lnTo>
                  <a:lnTo>
                    <a:pt x="126695" y="675144"/>
                  </a:lnTo>
                  <a:lnTo>
                    <a:pt x="128066" y="675995"/>
                  </a:lnTo>
                  <a:lnTo>
                    <a:pt x="131495" y="674039"/>
                  </a:lnTo>
                  <a:close/>
                </a:path>
                <a:path w="462279" h="964565">
                  <a:moveTo>
                    <a:pt x="137172" y="252425"/>
                  </a:moveTo>
                  <a:lnTo>
                    <a:pt x="137160" y="252298"/>
                  </a:lnTo>
                  <a:lnTo>
                    <a:pt x="136982" y="252793"/>
                  </a:lnTo>
                  <a:lnTo>
                    <a:pt x="137134" y="252577"/>
                  </a:lnTo>
                  <a:lnTo>
                    <a:pt x="137172" y="252425"/>
                  </a:lnTo>
                  <a:close/>
                </a:path>
                <a:path w="462279" h="964565">
                  <a:moveTo>
                    <a:pt x="137629" y="251002"/>
                  </a:moveTo>
                  <a:lnTo>
                    <a:pt x="136652" y="251688"/>
                  </a:lnTo>
                  <a:lnTo>
                    <a:pt x="137147" y="251853"/>
                  </a:lnTo>
                  <a:lnTo>
                    <a:pt x="137160" y="252298"/>
                  </a:lnTo>
                  <a:lnTo>
                    <a:pt x="137629" y="251002"/>
                  </a:lnTo>
                  <a:close/>
                </a:path>
                <a:path w="462279" h="964565">
                  <a:moveTo>
                    <a:pt x="138747" y="48323"/>
                  </a:moveTo>
                  <a:lnTo>
                    <a:pt x="138214" y="49453"/>
                  </a:lnTo>
                  <a:lnTo>
                    <a:pt x="138633" y="48704"/>
                  </a:lnTo>
                  <a:lnTo>
                    <a:pt x="138747" y="48323"/>
                  </a:lnTo>
                  <a:close/>
                </a:path>
                <a:path w="462279" h="964565">
                  <a:moveTo>
                    <a:pt x="140360" y="692670"/>
                  </a:moveTo>
                  <a:lnTo>
                    <a:pt x="140309" y="692378"/>
                  </a:lnTo>
                  <a:lnTo>
                    <a:pt x="139560" y="691896"/>
                  </a:lnTo>
                  <a:lnTo>
                    <a:pt x="139484" y="692073"/>
                  </a:lnTo>
                  <a:lnTo>
                    <a:pt x="139420" y="692378"/>
                  </a:lnTo>
                  <a:lnTo>
                    <a:pt x="139966" y="692416"/>
                  </a:lnTo>
                  <a:lnTo>
                    <a:pt x="140360" y="692670"/>
                  </a:lnTo>
                  <a:close/>
                </a:path>
                <a:path w="462279" h="964565">
                  <a:moveTo>
                    <a:pt x="140462" y="693648"/>
                  </a:moveTo>
                  <a:lnTo>
                    <a:pt x="140360" y="692670"/>
                  </a:lnTo>
                  <a:lnTo>
                    <a:pt x="140246" y="692912"/>
                  </a:lnTo>
                  <a:lnTo>
                    <a:pt x="140462" y="693648"/>
                  </a:lnTo>
                  <a:close/>
                </a:path>
                <a:path w="462279" h="964565">
                  <a:moveTo>
                    <a:pt x="144043" y="36537"/>
                  </a:moveTo>
                  <a:lnTo>
                    <a:pt x="120713" y="36537"/>
                  </a:lnTo>
                  <a:lnTo>
                    <a:pt x="120484" y="36537"/>
                  </a:lnTo>
                  <a:lnTo>
                    <a:pt x="117944" y="39077"/>
                  </a:lnTo>
                  <a:lnTo>
                    <a:pt x="113931" y="40347"/>
                  </a:lnTo>
                  <a:lnTo>
                    <a:pt x="113093" y="37807"/>
                  </a:lnTo>
                  <a:lnTo>
                    <a:pt x="111772" y="42887"/>
                  </a:lnTo>
                  <a:lnTo>
                    <a:pt x="110464" y="41617"/>
                  </a:lnTo>
                  <a:lnTo>
                    <a:pt x="110261" y="40805"/>
                  </a:lnTo>
                  <a:lnTo>
                    <a:pt x="108013" y="45427"/>
                  </a:lnTo>
                  <a:lnTo>
                    <a:pt x="107581" y="46697"/>
                  </a:lnTo>
                  <a:lnTo>
                    <a:pt x="108292" y="47967"/>
                  </a:lnTo>
                  <a:lnTo>
                    <a:pt x="104559" y="47967"/>
                  </a:lnTo>
                  <a:lnTo>
                    <a:pt x="104051" y="55587"/>
                  </a:lnTo>
                  <a:lnTo>
                    <a:pt x="100279" y="51777"/>
                  </a:lnTo>
                  <a:lnTo>
                    <a:pt x="100749" y="53047"/>
                  </a:lnTo>
                  <a:lnTo>
                    <a:pt x="100812" y="58127"/>
                  </a:lnTo>
                  <a:lnTo>
                    <a:pt x="99669" y="59397"/>
                  </a:lnTo>
                  <a:lnTo>
                    <a:pt x="97802" y="58127"/>
                  </a:lnTo>
                  <a:lnTo>
                    <a:pt x="93040" y="61937"/>
                  </a:lnTo>
                  <a:lnTo>
                    <a:pt x="89954" y="61937"/>
                  </a:lnTo>
                  <a:lnTo>
                    <a:pt x="91198" y="64477"/>
                  </a:lnTo>
                  <a:lnTo>
                    <a:pt x="90068" y="67017"/>
                  </a:lnTo>
                  <a:lnTo>
                    <a:pt x="88519" y="69557"/>
                  </a:lnTo>
                  <a:lnTo>
                    <a:pt x="87160" y="72097"/>
                  </a:lnTo>
                  <a:lnTo>
                    <a:pt x="85407" y="74637"/>
                  </a:lnTo>
                  <a:lnTo>
                    <a:pt x="85229" y="78447"/>
                  </a:lnTo>
                  <a:lnTo>
                    <a:pt x="84632" y="77177"/>
                  </a:lnTo>
                  <a:lnTo>
                    <a:pt x="85115" y="75907"/>
                  </a:lnTo>
                  <a:lnTo>
                    <a:pt x="83146" y="78447"/>
                  </a:lnTo>
                  <a:lnTo>
                    <a:pt x="81356" y="78447"/>
                  </a:lnTo>
                  <a:lnTo>
                    <a:pt x="79489" y="79717"/>
                  </a:lnTo>
                  <a:lnTo>
                    <a:pt x="82956" y="82257"/>
                  </a:lnTo>
                  <a:lnTo>
                    <a:pt x="81330" y="87337"/>
                  </a:lnTo>
                  <a:lnTo>
                    <a:pt x="82308" y="89877"/>
                  </a:lnTo>
                  <a:lnTo>
                    <a:pt x="76784" y="91147"/>
                  </a:lnTo>
                  <a:lnTo>
                    <a:pt x="79121" y="86067"/>
                  </a:lnTo>
                  <a:lnTo>
                    <a:pt x="75082" y="84797"/>
                  </a:lnTo>
                  <a:lnTo>
                    <a:pt x="78181" y="86067"/>
                  </a:lnTo>
                  <a:lnTo>
                    <a:pt x="74701" y="92417"/>
                  </a:lnTo>
                  <a:lnTo>
                    <a:pt x="77889" y="92417"/>
                  </a:lnTo>
                  <a:lnTo>
                    <a:pt x="74168" y="93687"/>
                  </a:lnTo>
                  <a:lnTo>
                    <a:pt x="71640" y="93687"/>
                  </a:lnTo>
                  <a:lnTo>
                    <a:pt x="76085" y="96227"/>
                  </a:lnTo>
                  <a:lnTo>
                    <a:pt x="71056" y="96227"/>
                  </a:lnTo>
                  <a:lnTo>
                    <a:pt x="72720" y="100037"/>
                  </a:lnTo>
                  <a:lnTo>
                    <a:pt x="68262" y="101307"/>
                  </a:lnTo>
                  <a:lnTo>
                    <a:pt x="67729" y="97497"/>
                  </a:lnTo>
                  <a:lnTo>
                    <a:pt x="67043" y="102577"/>
                  </a:lnTo>
                  <a:lnTo>
                    <a:pt x="66789" y="102717"/>
                  </a:lnTo>
                  <a:lnTo>
                    <a:pt x="67284" y="102577"/>
                  </a:lnTo>
                  <a:lnTo>
                    <a:pt x="68897" y="105117"/>
                  </a:lnTo>
                  <a:lnTo>
                    <a:pt x="67424" y="110197"/>
                  </a:lnTo>
                  <a:lnTo>
                    <a:pt x="66624" y="108902"/>
                  </a:lnTo>
                  <a:lnTo>
                    <a:pt x="66624" y="150837"/>
                  </a:lnTo>
                  <a:lnTo>
                    <a:pt x="65887" y="156654"/>
                  </a:lnTo>
                  <a:lnTo>
                    <a:pt x="63157" y="154647"/>
                  </a:lnTo>
                  <a:lnTo>
                    <a:pt x="66624" y="150837"/>
                  </a:lnTo>
                  <a:lnTo>
                    <a:pt x="66624" y="108902"/>
                  </a:lnTo>
                  <a:lnTo>
                    <a:pt x="65087" y="106387"/>
                  </a:lnTo>
                  <a:lnTo>
                    <a:pt x="62395" y="106387"/>
                  </a:lnTo>
                  <a:lnTo>
                    <a:pt x="61772" y="110197"/>
                  </a:lnTo>
                  <a:lnTo>
                    <a:pt x="63893" y="114007"/>
                  </a:lnTo>
                  <a:lnTo>
                    <a:pt x="62598" y="116547"/>
                  </a:lnTo>
                  <a:lnTo>
                    <a:pt x="61468" y="116547"/>
                  </a:lnTo>
                  <a:lnTo>
                    <a:pt x="60972" y="115277"/>
                  </a:lnTo>
                  <a:lnTo>
                    <a:pt x="62242" y="120357"/>
                  </a:lnTo>
                  <a:lnTo>
                    <a:pt x="56210" y="125437"/>
                  </a:lnTo>
                  <a:lnTo>
                    <a:pt x="57988" y="130517"/>
                  </a:lnTo>
                  <a:lnTo>
                    <a:pt x="58991" y="130517"/>
                  </a:lnTo>
                  <a:lnTo>
                    <a:pt x="60921" y="131787"/>
                  </a:lnTo>
                  <a:lnTo>
                    <a:pt x="62204" y="133057"/>
                  </a:lnTo>
                  <a:lnTo>
                    <a:pt x="61315" y="134327"/>
                  </a:lnTo>
                  <a:lnTo>
                    <a:pt x="62826" y="136867"/>
                  </a:lnTo>
                  <a:lnTo>
                    <a:pt x="60147" y="136867"/>
                  </a:lnTo>
                  <a:lnTo>
                    <a:pt x="60706" y="135597"/>
                  </a:lnTo>
                  <a:lnTo>
                    <a:pt x="59753" y="134327"/>
                  </a:lnTo>
                  <a:lnTo>
                    <a:pt x="59270" y="134327"/>
                  </a:lnTo>
                  <a:lnTo>
                    <a:pt x="59397" y="135597"/>
                  </a:lnTo>
                  <a:lnTo>
                    <a:pt x="59461" y="136867"/>
                  </a:lnTo>
                  <a:lnTo>
                    <a:pt x="57378" y="136867"/>
                  </a:lnTo>
                  <a:lnTo>
                    <a:pt x="57378" y="141947"/>
                  </a:lnTo>
                  <a:lnTo>
                    <a:pt x="55105" y="144487"/>
                  </a:lnTo>
                  <a:lnTo>
                    <a:pt x="51396" y="143217"/>
                  </a:lnTo>
                  <a:lnTo>
                    <a:pt x="54673" y="139407"/>
                  </a:lnTo>
                  <a:lnTo>
                    <a:pt x="56349" y="137452"/>
                  </a:lnTo>
                  <a:lnTo>
                    <a:pt x="57378" y="141947"/>
                  </a:lnTo>
                  <a:lnTo>
                    <a:pt x="57378" y="136867"/>
                  </a:lnTo>
                  <a:lnTo>
                    <a:pt x="56845" y="136867"/>
                  </a:lnTo>
                  <a:lnTo>
                    <a:pt x="56210" y="136867"/>
                  </a:lnTo>
                  <a:lnTo>
                    <a:pt x="56286" y="137172"/>
                  </a:lnTo>
                  <a:lnTo>
                    <a:pt x="52120" y="139407"/>
                  </a:lnTo>
                  <a:lnTo>
                    <a:pt x="54292" y="136867"/>
                  </a:lnTo>
                  <a:lnTo>
                    <a:pt x="55372" y="135597"/>
                  </a:lnTo>
                  <a:lnTo>
                    <a:pt x="48488" y="136867"/>
                  </a:lnTo>
                  <a:lnTo>
                    <a:pt x="56705" y="133159"/>
                  </a:lnTo>
                  <a:lnTo>
                    <a:pt x="56349" y="135826"/>
                  </a:lnTo>
                  <a:lnTo>
                    <a:pt x="59385" y="133057"/>
                  </a:lnTo>
                  <a:lnTo>
                    <a:pt x="56896" y="131787"/>
                  </a:lnTo>
                  <a:lnTo>
                    <a:pt x="56718" y="133057"/>
                  </a:lnTo>
                  <a:lnTo>
                    <a:pt x="49784" y="133057"/>
                  </a:lnTo>
                  <a:lnTo>
                    <a:pt x="46215" y="139407"/>
                  </a:lnTo>
                  <a:lnTo>
                    <a:pt x="48666" y="140677"/>
                  </a:lnTo>
                  <a:lnTo>
                    <a:pt x="45110" y="147027"/>
                  </a:lnTo>
                  <a:lnTo>
                    <a:pt x="46456" y="148297"/>
                  </a:lnTo>
                  <a:lnTo>
                    <a:pt x="48145" y="147027"/>
                  </a:lnTo>
                  <a:lnTo>
                    <a:pt x="49504" y="149567"/>
                  </a:lnTo>
                  <a:lnTo>
                    <a:pt x="47688" y="154647"/>
                  </a:lnTo>
                  <a:lnTo>
                    <a:pt x="43916" y="155917"/>
                  </a:lnTo>
                  <a:lnTo>
                    <a:pt x="40538" y="157187"/>
                  </a:lnTo>
                  <a:lnTo>
                    <a:pt x="39890" y="160997"/>
                  </a:lnTo>
                  <a:lnTo>
                    <a:pt x="41592" y="163537"/>
                  </a:lnTo>
                  <a:lnTo>
                    <a:pt x="45593" y="166077"/>
                  </a:lnTo>
                  <a:lnTo>
                    <a:pt x="41744" y="169887"/>
                  </a:lnTo>
                  <a:lnTo>
                    <a:pt x="38277" y="166077"/>
                  </a:lnTo>
                  <a:lnTo>
                    <a:pt x="35839" y="172427"/>
                  </a:lnTo>
                  <a:lnTo>
                    <a:pt x="42875" y="171157"/>
                  </a:lnTo>
                  <a:lnTo>
                    <a:pt x="38620" y="176758"/>
                  </a:lnTo>
                  <a:lnTo>
                    <a:pt x="37782" y="178777"/>
                  </a:lnTo>
                  <a:lnTo>
                    <a:pt x="33985" y="178777"/>
                  </a:lnTo>
                  <a:lnTo>
                    <a:pt x="32905" y="183095"/>
                  </a:lnTo>
                  <a:lnTo>
                    <a:pt x="32905" y="205447"/>
                  </a:lnTo>
                  <a:lnTo>
                    <a:pt x="32613" y="206717"/>
                  </a:lnTo>
                  <a:lnTo>
                    <a:pt x="32054" y="206717"/>
                  </a:lnTo>
                  <a:lnTo>
                    <a:pt x="30924" y="207987"/>
                  </a:lnTo>
                  <a:lnTo>
                    <a:pt x="29705" y="209257"/>
                  </a:lnTo>
                  <a:lnTo>
                    <a:pt x="30467" y="206717"/>
                  </a:lnTo>
                  <a:lnTo>
                    <a:pt x="30810" y="205447"/>
                  </a:lnTo>
                  <a:lnTo>
                    <a:pt x="32905" y="205447"/>
                  </a:lnTo>
                  <a:lnTo>
                    <a:pt x="32905" y="183095"/>
                  </a:lnTo>
                  <a:lnTo>
                    <a:pt x="32397" y="185127"/>
                  </a:lnTo>
                  <a:lnTo>
                    <a:pt x="32537" y="192747"/>
                  </a:lnTo>
                  <a:lnTo>
                    <a:pt x="32346" y="193649"/>
                  </a:lnTo>
                  <a:lnTo>
                    <a:pt x="32346" y="197827"/>
                  </a:lnTo>
                  <a:lnTo>
                    <a:pt x="32258" y="199097"/>
                  </a:lnTo>
                  <a:lnTo>
                    <a:pt x="32346" y="197827"/>
                  </a:lnTo>
                  <a:lnTo>
                    <a:pt x="32346" y="193649"/>
                  </a:lnTo>
                  <a:lnTo>
                    <a:pt x="32054" y="195033"/>
                  </a:lnTo>
                  <a:lnTo>
                    <a:pt x="32054" y="199097"/>
                  </a:lnTo>
                  <a:lnTo>
                    <a:pt x="31927" y="200367"/>
                  </a:lnTo>
                  <a:lnTo>
                    <a:pt x="32004" y="199097"/>
                  </a:lnTo>
                  <a:lnTo>
                    <a:pt x="32054" y="195033"/>
                  </a:lnTo>
                  <a:lnTo>
                    <a:pt x="30924" y="200367"/>
                  </a:lnTo>
                  <a:lnTo>
                    <a:pt x="29959" y="199097"/>
                  </a:lnTo>
                  <a:lnTo>
                    <a:pt x="29159" y="197827"/>
                  </a:lnTo>
                  <a:lnTo>
                    <a:pt x="27597" y="199097"/>
                  </a:lnTo>
                  <a:lnTo>
                    <a:pt x="26403" y="206717"/>
                  </a:lnTo>
                  <a:lnTo>
                    <a:pt x="24041" y="213067"/>
                  </a:lnTo>
                  <a:lnTo>
                    <a:pt x="20929" y="220687"/>
                  </a:lnTo>
                  <a:lnTo>
                    <a:pt x="17538" y="227037"/>
                  </a:lnTo>
                  <a:lnTo>
                    <a:pt x="19837" y="230847"/>
                  </a:lnTo>
                  <a:lnTo>
                    <a:pt x="19596" y="230847"/>
                  </a:lnTo>
                  <a:lnTo>
                    <a:pt x="20408" y="233387"/>
                  </a:lnTo>
                  <a:lnTo>
                    <a:pt x="20256" y="235927"/>
                  </a:lnTo>
                  <a:lnTo>
                    <a:pt x="18084" y="235927"/>
                  </a:lnTo>
                  <a:lnTo>
                    <a:pt x="17360" y="234657"/>
                  </a:lnTo>
                  <a:lnTo>
                    <a:pt x="18884" y="241007"/>
                  </a:lnTo>
                  <a:lnTo>
                    <a:pt x="19862" y="252437"/>
                  </a:lnTo>
                  <a:lnTo>
                    <a:pt x="15201" y="258787"/>
                  </a:lnTo>
                  <a:lnTo>
                    <a:pt x="14478" y="256247"/>
                  </a:lnTo>
                  <a:lnTo>
                    <a:pt x="12217" y="261327"/>
                  </a:lnTo>
                  <a:lnTo>
                    <a:pt x="19989" y="263867"/>
                  </a:lnTo>
                  <a:lnTo>
                    <a:pt x="16103" y="267677"/>
                  </a:lnTo>
                  <a:lnTo>
                    <a:pt x="15709" y="266407"/>
                  </a:lnTo>
                  <a:lnTo>
                    <a:pt x="14122" y="275297"/>
                  </a:lnTo>
                  <a:lnTo>
                    <a:pt x="13144" y="282917"/>
                  </a:lnTo>
                  <a:lnTo>
                    <a:pt x="11595" y="290537"/>
                  </a:lnTo>
                  <a:lnTo>
                    <a:pt x="8343" y="296887"/>
                  </a:lnTo>
                  <a:lnTo>
                    <a:pt x="12700" y="299427"/>
                  </a:lnTo>
                  <a:lnTo>
                    <a:pt x="5054" y="308317"/>
                  </a:lnTo>
                  <a:lnTo>
                    <a:pt x="11684" y="309587"/>
                  </a:lnTo>
                  <a:lnTo>
                    <a:pt x="8077" y="315937"/>
                  </a:lnTo>
                  <a:lnTo>
                    <a:pt x="7023" y="313397"/>
                  </a:lnTo>
                  <a:lnTo>
                    <a:pt x="4305" y="322287"/>
                  </a:lnTo>
                  <a:lnTo>
                    <a:pt x="3860" y="324827"/>
                  </a:lnTo>
                  <a:lnTo>
                    <a:pt x="8178" y="326097"/>
                  </a:lnTo>
                  <a:lnTo>
                    <a:pt x="8699" y="328637"/>
                  </a:lnTo>
                  <a:lnTo>
                    <a:pt x="5270" y="328637"/>
                  </a:lnTo>
                  <a:lnTo>
                    <a:pt x="8623" y="332447"/>
                  </a:lnTo>
                  <a:lnTo>
                    <a:pt x="4406" y="334987"/>
                  </a:lnTo>
                  <a:lnTo>
                    <a:pt x="5054" y="337312"/>
                  </a:lnTo>
                  <a:lnTo>
                    <a:pt x="5105" y="337820"/>
                  </a:lnTo>
                  <a:lnTo>
                    <a:pt x="5435" y="338112"/>
                  </a:lnTo>
                  <a:lnTo>
                    <a:pt x="5181" y="337210"/>
                  </a:lnTo>
                  <a:lnTo>
                    <a:pt x="5384" y="336257"/>
                  </a:lnTo>
                  <a:lnTo>
                    <a:pt x="6794" y="334987"/>
                  </a:lnTo>
                  <a:lnTo>
                    <a:pt x="7772" y="334987"/>
                  </a:lnTo>
                  <a:lnTo>
                    <a:pt x="8928" y="340067"/>
                  </a:lnTo>
                  <a:lnTo>
                    <a:pt x="5219" y="346417"/>
                  </a:lnTo>
                  <a:lnTo>
                    <a:pt x="3403" y="346417"/>
                  </a:lnTo>
                  <a:lnTo>
                    <a:pt x="6350" y="356577"/>
                  </a:lnTo>
                  <a:lnTo>
                    <a:pt x="6057" y="356311"/>
                  </a:lnTo>
                  <a:lnTo>
                    <a:pt x="6248" y="356577"/>
                  </a:lnTo>
                  <a:lnTo>
                    <a:pt x="7124" y="357847"/>
                  </a:lnTo>
                  <a:lnTo>
                    <a:pt x="0" y="354037"/>
                  </a:lnTo>
                  <a:lnTo>
                    <a:pt x="3213" y="359117"/>
                  </a:lnTo>
                  <a:lnTo>
                    <a:pt x="4000" y="357847"/>
                  </a:lnTo>
                  <a:lnTo>
                    <a:pt x="5270" y="359117"/>
                  </a:lnTo>
                  <a:lnTo>
                    <a:pt x="5956" y="359117"/>
                  </a:lnTo>
                  <a:lnTo>
                    <a:pt x="3898" y="361657"/>
                  </a:lnTo>
                  <a:lnTo>
                    <a:pt x="3898" y="368007"/>
                  </a:lnTo>
                  <a:lnTo>
                    <a:pt x="4495" y="370547"/>
                  </a:lnTo>
                  <a:lnTo>
                    <a:pt x="29629" y="370547"/>
                  </a:lnTo>
                  <a:lnTo>
                    <a:pt x="30111" y="369277"/>
                  </a:lnTo>
                  <a:lnTo>
                    <a:pt x="25717" y="365467"/>
                  </a:lnTo>
                  <a:lnTo>
                    <a:pt x="30162" y="366725"/>
                  </a:lnTo>
                  <a:lnTo>
                    <a:pt x="34518" y="365467"/>
                  </a:lnTo>
                  <a:lnTo>
                    <a:pt x="33337" y="360387"/>
                  </a:lnTo>
                  <a:lnTo>
                    <a:pt x="33439" y="357847"/>
                  </a:lnTo>
                  <a:lnTo>
                    <a:pt x="27559" y="356577"/>
                  </a:lnTo>
                  <a:lnTo>
                    <a:pt x="31813" y="352767"/>
                  </a:lnTo>
                  <a:lnTo>
                    <a:pt x="31013" y="346417"/>
                  </a:lnTo>
                  <a:lnTo>
                    <a:pt x="30086" y="341337"/>
                  </a:lnTo>
                  <a:lnTo>
                    <a:pt x="29273" y="334987"/>
                  </a:lnTo>
                  <a:lnTo>
                    <a:pt x="28778" y="331177"/>
                  </a:lnTo>
                  <a:lnTo>
                    <a:pt x="32715" y="328637"/>
                  </a:lnTo>
                  <a:lnTo>
                    <a:pt x="31381" y="326097"/>
                  </a:lnTo>
                  <a:lnTo>
                    <a:pt x="31546" y="323557"/>
                  </a:lnTo>
                  <a:lnTo>
                    <a:pt x="30226" y="321017"/>
                  </a:lnTo>
                  <a:lnTo>
                    <a:pt x="33350" y="322287"/>
                  </a:lnTo>
                  <a:lnTo>
                    <a:pt x="33591" y="321017"/>
                  </a:lnTo>
                  <a:lnTo>
                    <a:pt x="34544" y="315937"/>
                  </a:lnTo>
                  <a:lnTo>
                    <a:pt x="35013" y="313397"/>
                  </a:lnTo>
                  <a:lnTo>
                    <a:pt x="34823" y="305777"/>
                  </a:lnTo>
                  <a:lnTo>
                    <a:pt x="36918" y="307047"/>
                  </a:lnTo>
                  <a:lnTo>
                    <a:pt x="37134" y="305777"/>
                  </a:lnTo>
                  <a:lnTo>
                    <a:pt x="37566" y="303237"/>
                  </a:lnTo>
                  <a:lnTo>
                    <a:pt x="28524" y="300697"/>
                  </a:lnTo>
                  <a:lnTo>
                    <a:pt x="28803" y="296887"/>
                  </a:lnTo>
                  <a:lnTo>
                    <a:pt x="33629" y="296887"/>
                  </a:lnTo>
                  <a:lnTo>
                    <a:pt x="34467" y="289267"/>
                  </a:lnTo>
                  <a:lnTo>
                    <a:pt x="39458" y="282917"/>
                  </a:lnTo>
                  <a:lnTo>
                    <a:pt x="36131" y="275297"/>
                  </a:lnTo>
                  <a:lnTo>
                    <a:pt x="38112" y="275297"/>
                  </a:lnTo>
                  <a:lnTo>
                    <a:pt x="38150" y="276567"/>
                  </a:lnTo>
                  <a:lnTo>
                    <a:pt x="38252" y="275297"/>
                  </a:lnTo>
                  <a:lnTo>
                    <a:pt x="38468" y="272757"/>
                  </a:lnTo>
                  <a:lnTo>
                    <a:pt x="41402" y="267677"/>
                  </a:lnTo>
                  <a:lnTo>
                    <a:pt x="42862" y="265137"/>
                  </a:lnTo>
                  <a:lnTo>
                    <a:pt x="43599" y="263867"/>
                  </a:lnTo>
                  <a:lnTo>
                    <a:pt x="40754" y="263867"/>
                  </a:lnTo>
                  <a:lnTo>
                    <a:pt x="39433" y="258787"/>
                  </a:lnTo>
                  <a:lnTo>
                    <a:pt x="38760" y="256247"/>
                  </a:lnTo>
                  <a:lnTo>
                    <a:pt x="37706" y="252437"/>
                  </a:lnTo>
                  <a:lnTo>
                    <a:pt x="40627" y="253707"/>
                  </a:lnTo>
                  <a:lnTo>
                    <a:pt x="39547" y="252437"/>
                  </a:lnTo>
                  <a:lnTo>
                    <a:pt x="37388" y="249897"/>
                  </a:lnTo>
                  <a:lnTo>
                    <a:pt x="36334" y="249897"/>
                  </a:lnTo>
                  <a:lnTo>
                    <a:pt x="36156" y="244817"/>
                  </a:lnTo>
                  <a:lnTo>
                    <a:pt x="36753" y="243547"/>
                  </a:lnTo>
                  <a:lnTo>
                    <a:pt x="38760" y="243547"/>
                  </a:lnTo>
                  <a:lnTo>
                    <a:pt x="37706" y="244817"/>
                  </a:lnTo>
                  <a:lnTo>
                    <a:pt x="38849" y="243547"/>
                  </a:lnTo>
                  <a:lnTo>
                    <a:pt x="40005" y="242277"/>
                  </a:lnTo>
                  <a:lnTo>
                    <a:pt x="35394" y="242277"/>
                  </a:lnTo>
                  <a:lnTo>
                    <a:pt x="37846" y="238467"/>
                  </a:lnTo>
                  <a:lnTo>
                    <a:pt x="39471" y="239737"/>
                  </a:lnTo>
                  <a:lnTo>
                    <a:pt x="39776" y="238467"/>
                  </a:lnTo>
                  <a:lnTo>
                    <a:pt x="40373" y="235927"/>
                  </a:lnTo>
                  <a:lnTo>
                    <a:pt x="39484" y="235927"/>
                  </a:lnTo>
                  <a:lnTo>
                    <a:pt x="37706" y="233387"/>
                  </a:lnTo>
                  <a:lnTo>
                    <a:pt x="37109" y="230847"/>
                  </a:lnTo>
                  <a:lnTo>
                    <a:pt x="40322" y="227037"/>
                  </a:lnTo>
                  <a:lnTo>
                    <a:pt x="43180" y="227037"/>
                  </a:lnTo>
                  <a:lnTo>
                    <a:pt x="41656" y="225767"/>
                  </a:lnTo>
                  <a:lnTo>
                    <a:pt x="39979" y="223227"/>
                  </a:lnTo>
                  <a:lnTo>
                    <a:pt x="41338" y="221957"/>
                  </a:lnTo>
                  <a:lnTo>
                    <a:pt x="42443" y="221957"/>
                  </a:lnTo>
                  <a:lnTo>
                    <a:pt x="43065" y="223227"/>
                  </a:lnTo>
                  <a:lnTo>
                    <a:pt x="43980" y="221957"/>
                  </a:lnTo>
                  <a:lnTo>
                    <a:pt x="46736" y="218147"/>
                  </a:lnTo>
                  <a:lnTo>
                    <a:pt x="48107" y="218147"/>
                  </a:lnTo>
                  <a:lnTo>
                    <a:pt x="49618" y="214337"/>
                  </a:lnTo>
                  <a:lnTo>
                    <a:pt x="52603" y="219417"/>
                  </a:lnTo>
                  <a:lnTo>
                    <a:pt x="51358" y="215607"/>
                  </a:lnTo>
                  <a:lnTo>
                    <a:pt x="50850" y="214337"/>
                  </a:lnTo>
                  <a:lnTo>
                    <a:pt x="48272" y="207987"/>
                  </a:lnTo>
                  <a:lnTo>
                    <a:pt x="50609" y="205447"/>
                  </a:lnTo>
                  <a:lnTo>
                    <a:pt x="51892" y="205447"/>
                  </a:lnTo>
                  <a:lnTo>
                    <a:pt x="52463" y="204177"/>
                  </a:lnTo>
                  <a:lnTo>
                    <a:pt x="52260" y="202907"/>
                  </a:lnTo>
                  <a:lnTo>
                    <a:pt x="53124" y="201637"/>
                  </a:lnTo>
                  <a:lnTo>
                    <a:pt x="53708" y="201637"/>
                  </a:lnTo>
                  <a:lnTo>
                    <a:pt x="54152" y="200367"/>
                  </a:lnTo>
                  <a:lnTo>
                    <a:pt x="56540" y="200367"/>
                  </a:lnTo>
                  <a:lnTo>
                    <a:pt x="56642" y="199097"/>
                  </a:lnTo>
                  <a:lnTo>
                    <a:pt x="56845" y="196557"/>
                  </a:lnTo>
                  <a:lnTo>
                    <a:pt x="57619" y="194017"/>
                  </a:lnTo>
                  <a:lnTo>
                    <a:pt x="55702" y="193217"/>
                  </a:lnTo>
                  <a:lnTo>
                    <a:pt x="55702" y="197827"/>
                  </a:lnTo>
                  <a:lnTo>
                    <a:pt x="55702" y="199097"/>
                  </a:lnTo>
                  <a:lnTo>
                    <a:pt x="54457" y="199097"/>
                  </a:lnTo>
                  <a:lnTo>
                    <a:pt x="54673" y="196913"/>
                  </a:lnTo>
                  <a:lnTo>
                    <a:pt x="55410" y="197827"/>
                  </a:lnTo>
                  <a:lnTo>
                    <a:pt x="55702" y="197827"/>
                  </a:lnTo>
                  <a:lnTo>
                    <a:pt x="55702" y="193217"/>
                  </a:lnTo>
                  <a:lnTo>
                    <a:pt x="54597" y="192747"/>
                  </a:lnTo>
                  <a:lnTo>
                    <a:pt x="55930" y="191477"/>
                  </a:lnTo>
                  <a:lnTo>
                    <a:pt x="52679" y="192747"/>
                  </a:lnTo>
                  <a:lnTo>
                    <a:pt x="52908" y="192747"/>
                  </a:lnTo>
                  <a:lnTo>
                    <a:pt x="52603" y="194017"/>
                  </a:lnTo>
                  <a:lnTo>
                    <a:pt x="52514" y="195287"/>
                  </a:lnTo>
                  <a:lnTo>
                    <a:pt x="50977" y="200367"/>
                  </a:lnTo>
                  <a:lnTo>
                    <a:pt x="49974" y="197827"/>
                  </a:lnTo>
                  <a:lnTo>
                    <a:pt x="49263" y="195287"/>
                  </a:lnTo>
                  <a:lnTo>
                    <a:pt x="51638" y="194017"/>
                  </a:lnTo>
                  <a:lnTo>
                    <a:pt x="48488" y="191477"/>
                  </a:lnTo>
                  <a:lnTo>
                    <a:pt x="48044" y="190690"/>
                  </a:lnTo>
                  <a:lnTo>
                    <a:pt x="48044" y="209257"/>
                  </a:lnTo>
                  <a:lnTo>
                    <a:pt x="46685" y="214337"/>
                  </a:lnTo>
                  <a:lnTo>
                    <a:pt x="45796" y="217131"/>
                  </a:lnTo>
                  <a:lnTo>
                    <a:pt x="42024" y="213067"/>
                  </a:lnTo>
                  <a:lnTo>
                    <a:pt x="46075" y="209257"/>
                  </a:lnTo>
                  <a:lnTo>
                    <a:pt x="48044" y="209257"/>
                  </a:lnTo>
                  <a:lnTo>
                    <a:pt x="48044" y="190690"/>
                  </a:lnTo>
                  <a:lnTo>
                    <a:pt x="47777" y="190207"/>
                  </a:lnTo>
                  <a:lnTo>
                    <a:pt x="52819" y="188937"/>
                  </a:lnTo>
                  <a:lnTo>
                    <a:pt x="56769" y="183857"/>
                  </a:lnTo>
                  <a:lnTo>
                    <a:pt x="59537" y="185127"/>
                  </a:lnTo>
                  <a:lnTo>
                    <a:pt x="59588" y="183857"/>
                  </a:lnTo>
                  <a:lnTo>
                    <a:pt x="59791" y="178777"/>
                  </a:lnTo>
                  <a:lnTo>
                    <a:pt x="63157" y="171157"/>
                  </a:lnTo>
                  <a:lnTo>
                    <a:pt x="62407" y="169887"/>
                  </a:lnTo>
                  <a:lnTo>
                    <a:pt x="59423" y="164807"/>
                  </a:lnTo>
                  <a:lnTo>
                    <a:pt x="59423" y="163537"/>
                  </a:lnTo>
                  <a:lnTo>
                    <a:pt x="62903" y="163537"/>
                  </a:lnTo>
                  <a:lnTo>
                    <a:pt x="63042" y="164807"/>
                  </a:lnTo>
                  <a:lnTo>
                    <a:pt x="63042" y="163537"/>
                  </a:lnTo>
                  <a:lnTo>
                    <a:pt x="63042" y="162267"/>
                  </a:lnTo>
                  <a:lnTo>
                    <a:pt x="65709" y="158457"/>
                  </a:lnTo>
                  <a:lnTo>
                    <a:pt x="66598" y="157187"/>
                  </a:lnTo>
                  <a:lnTo>
                    <a:pt x="66116" y="156832"/>
                  </a:lnTo>
                  <a:lnTo>
                    <a:pt x="67437" y="152107"/>
                  </a:lnTo>
                  <a:lnTo>
                    <a:pt x="68262" y="153377"/>
                  </a:lnTo>
                  <a:lnTo>
                    <a:pt x="68986" y="152107"/>
                  </a:lnTo>
                  <a:lnTo>
                    <a:pt x="69723" y="150837"/>
                  </a:lnTo>
                  <a:lnTo>
                    <a:pt x="71894" y="147027"/>
                  </a:lnTo>
                  <a:lnTo>
                    <a:pt x="72631" y="145757"/>
                  </a:lnTo>
                  <a:lnTo>
                    <a:pt x="72720" y="144487"/>
                  </a:lnTo>
                  <a:lnTo>
                    <a:pt x="73164" y="138137"/>
                  </a:lnTo>
                  <a:lnTo>
                    <a:pt x="74345" y="130517"/>
                  </a:lnTo>
                  <a:lnTo>
                    <a:pt x="79578" y="124167"/>
                  </a:lnTo>
                  <a:lnTo>
                    <a:pt x="80632" y="122897"/>
                  </a:lnTo>
                  <a:lnTo>
                    <a:pt x="79324" y="124167"/>
                  </a:lnTo>
                  <a:lnTo>
                    <a:pt x="78625" y="124167"/>
                  </a:lnTo>
                  <a:lnTo>
                    <a:pt x="83350" y="116547"/>
                  </a:lnTo>
                  <a:lnTo>
                    <a:pt x="84912" y="114007"/>
                  </a:lnTo>
                  <a:lnTo>
                    <a:pt x="86906" y="110197"/>
                  </a:lnTo>
                  <a:lnTo>
                    <a:pt x="90208" y="103847"/>
                  </a:lnTo>
                  <a:lnTo>
                    <a:pt x="90944" y="102577"/>
                  </a:lnTo>
                  <a:lnTo>
                    <a:pt x="91681" y="101307"/>
                  </a:lnTo>
                  <a:lnTo>
                    <a:pt x="96088" y="93687"/>
                  </a:lnTo>
                  <a:lnTo>
                    <a:pt x="98374" y="91147"/>
                  </a:lnTo>
                  <a:lnTo>
                    <a:pt x="104101" y="84797"/>
                  </a:lnTo>
                  <a:lnTo>
                    <a:pt x="107302" y="82257"/>
                  </a:lnTo>
                  <a:lnTo>
                    <a:pt x="105448" y="79717"/>
                  </a:lnTo>
                  <a:lnTo>
                    <a:pt x="105371" y="77177"/>
                  </a:lnTo>
                  <a:lnTo>
                    <a:pt x="108686" y="78447"/>
                  </a:lnTo>
                  <a:lnTo>
                    <a:pt x="108585" y="77177"/>
                  </a:lnTo>
                  <a:lnTo>
                    <a:pt x="108178" y="72097"/>
                  </a:lnTo>
                  <a:lnTo>
                    <a:pt x="109689" y="65747"/>
                  </a:lnTo>
                  <a:lnTo>
                    <a:pt x="121323" y="68287"/>
                  </a:lnTo>
                  <a:lnTo>
                    <a:pt x="121437" y="65747"/>
                  </a:lnTo>
                  <a:lnTo>
                    <a:pt x="121716" y="59397"/>
                  </a:lnTo>
                  <a:lnTo>
                    <a:pt x="121780" y="58127"/>
                  </a:lnTo>
                  <a:lnTo>
                    <a:pt x="119380" y="58127"/>
                  </a:lnTo>
                  <a:lnTo>
                    <a:pt x="120396" y="56857"/>
                  </a:lnTo>
                  <a:lnTo>
                    <a:pt x="121500" y="55587"/>
                  </a:lnTo>
                  <a:lnTo>
                    <a:pt x="122555" y="53047"/>
                  </a:lnTo>
                  <a:lnTo>
                    <a:pt x="123558" y="51777"/>
                  </a:lnTo>
                  <a:lnTo>
                    <a:pt x="124320" y="51777"/>
                  </a:lnTo>
                  <a:lnTo>
                    <a:pt x="125158" y="53047"/>
                  </a:lnTo>
                  <a:lnTo>
                    <a:pt x="124968" y="51777"/>
                  </a:lnTo>
                  <a:lnTo>
                    <a:pt x="124015" y="50507"/>
                  </a:lnTo>
                  <a:lnTo>
                    <a:pt x="125450" y="50507"/>
                  </a:lnTo>
                  <a:lnTo>
                    <a:pt x="126593" y="51777"/>
                  </a:lnTo>
                  <a:lnTo>
                    <a:pt x="127152" y="50507"/>
                  </a:lnTo>
                  <a:lnTo>
                    <a:pt x="128257" y="49237"/>
                  </a:lnTo>
                  <a:lnTo>
                    <a:pt x="129819" y="46697"/>
                  </a:lnTo>
                  <a:lnTo>
                    <a:pt x="132207" y="47967"/>
                  </a:lnTo>
                  <a:lnTo>
                    <a:pt x="132181" y="49237"/>
                  </a:lnTo>
                  <a:lnTo>
                    <a:pt x="132486" y="50507"/>
                  </a:lnTo>
                  <a:lnTo>
                    <a:pt x="132753" y="53047"/>
                  </a:lnTo>
                  <a:lnTo>
                    <a:pt x="133273" y="54317"/>
                  </a:lnTo>
                  <a:lnTo>
                    <a:pt x="134874" y="54317"/>
                  </a:lnTo>
                  <a:lnTo>
                    <a:pt x="136245" y="53047"/>
                  </a:lnTo>
                  <a:lnTo>
                    <a:pt x="137033" y="53047"/>
                  </a:lnTo>
                  <a:lnTo>
                    <a:pt x="137426" y="51777"/>
                  </a:lnTo>
                  <a:lnTo>
                    <a:pt x="137858" y="50507"/>
                  </a:lnTo>
                  <a:lnTo>
                    <a:pt x="138226" y="49237"/>
                  </a:lnTo>
                  <a:lnTo>
                    <a:pt x="138620" y="46697"/>
                  </a:lnTo>
                  <a:lnTo>
                    <a:pt x="139026" y="47967"/>
                  </a:lnTo>
                  <a:lnTo>
                    <a:pt x="138747" y="49237"/>
                  </a:lnTo>
                  <a:lnTo>
                    <a:pt x="139090" y="47967"/>
                  </a:lnTo>
                  <a:lnTo>
                    <a:pt x="139446" y="46697"/>
                  </a:lnTo>
                  <a:lnTo>
                    <a:pt x="141224" y="44157"/>
                  </a:lnTo>
                  <a:lnTo>
                    <a:pt x="141782" y="42887"/>
                  </a:lnTo>
                  <a:lnTo>
                    <a:pt x="142328" y="41617"/>
                  </a:lnTo>
                  <a:lnTo>
                    <a:pt x="142760" y="40347"/>
                  </a:lnTo>
                  <a:lnTo>
                    <a:pt x="144043" y="36537"/>
                  </a:lnTo>
                  <a:close/>
                </a:path>
                <a:path w="462279" h="964565">
                  <a:moveTo>
                    <a:pt x="144233" y="253492"/>
                  </a:moveTo>
                  <a:lnTo>
                    <a:pt x="143929" y="253746"/>
                  </a:lnTo>
                  <a:lnTo>
                    <a:pt x="143662" y="254012"/>
                  </a:lnTo>
                  <a:lnTo>
                    <a:pt x="143421" y="254266"/>
                  </a:lnTo>
                  <a:lnTo>
                    <a:pt x="143764" y="253961"/>
                  </a:lnTo>
                  <a:lnTo>
                    <a:pt x="144056" y="253669"/>
                  </a:lnTo>
                  <a:lnTo>
                    <a:pt x="144233" y="253492"/>
                  </a:lnTo>
                  <a:close/>
                </a:path>
                <a:path w="462279" h="964565">
                  <a:moveTo>
                    <a:pt x="144767" y="33997"/>
                  </a:moveTo>
                  <a:lnTo>
                    <a:pt x="143687" y="32727"/>
                  </a:lnTo>
                  <a:lnTo>
                    <a:pt x="142608" y="31457"/>
                  </a:lnTo>
                  <a:lnTo>
                    <a:pt x="139928" y="31457"/>
                  </a:lnTo>
                  <a:lnTo>
                    <a:pt x="137236" y="32727"/>
                  </a:lnTo>
                  <a:lnTo>
                    <a:pt x="133718" y="32727"/>
                  </a:lnTo>
                  <a:lnTo>
                    <a:pt x="132778" y="31457"/>
                  </a:lnTo>
                  <a:lnTo>
                    <a:pt x="131838" y="30187"/>
                  </a:lnTo>
                  <a:lnTo>
                    <a:pt x="136880" y="30187"/>
                  </a:lnTo>
                  <a:lnTo>
                    <a:pt x="138912" y="31457"/>
                  </a:lnTo>
                  <a:lnTo>
                    <a:pt x="137820" y="30187"/>
                  </a:lnTo>
                  <a:lnTo>
                    <a:pt x="135648" y="27647"/>
                  </a:lnTo>
                  <a:lnTo>
                    <a:pt x="131787" y="30187"/>
                  </a:lnTo>
                  <a:lnTo>
                    <a:pt x="129743" y="31457"/>
                  </a:lnTo>
                  <a:lnTo>
                    <a:pt x="128981" y="30187"/>
                  </a:lnTo>
                  <a:lnTo>
                    <a:pt x="126034" y="30187"/>
                  </a:lnTo>
                  <a:lnTo>
                    <a:pt x="123888" y="31457"/>
                  </a:lnTo>
                  <a:lnTo>
                    <a:pt x="121970" y="33997"/>
                  </a:lnTo>
                  <a:lnTo>
                    <a:pt x="121297" y="35356"/>
                  </a:lnTo>
                  <a:lnTo>
                    <a:pt x="121742" y="35267"/>
                  </a:lnTo>
                  <a:lnTo>
                    <a:pt x="120942" y="36080"/>
                  </a:lnTo>
                  <a:lnTo>
                    <a:pt x="120751" y="36449"/>
                  </a:lnTo>
                  <a:lnTo>
                    <a:pt x="144068" y="36449"/>
                  </a:lnTo>
                  <a:lnTo>
                    <a:pt x="144513" y="35267"/>
                  </a:lnTo>
                  <a:lnTo>
                    <a:pt x="144767" y="33997"/>
                  </a:lnTo>
                  <a:close/>
                </a:path>
                <a:path w="462279" h="964565">
                  <a:moveTo>
                    <a:pt x="148551" y="259067"/>
                  </a:moveTo>
                  <a:lnTo>
                    <a:pt x="147154" y="259753"/>
                  </a:lnTo>
                  <a:lnTo>
                    <a:pt x="147307" y="259905"/>
                  </a:lnTo>
                  <a:lnTo>
                    <a:pt x="148082" y="259372"/>
                  </a:lnTo>
                  <a:lnTo>
                    <a:pt x="148551" y="259067"/>
                  </a:lnTo>
                  <a:close/>
                </a:path>
                <a:path w="462279" h="964565">
                  <a:moveTo>
                    <a:pt x="153822" y="266128"/>
                  </a:moveTo>
                  <a:lnTo>
                    <a:pt x="153771" y="265887"/>
                  </a:lnTo>
                  <a:lnTo>
                    <a:pt x="151472" y="268008"/>
                  </a:lnTo>
                  <a:lnTo>
                    <a:pt x="150444" y="268897"/>
                  </a:lnTo>
                  <a:lnTo>
                    <a:pt x="151447" y="268084"/>
                  </a:lnTo>
                  <a:lnTo>
                    <a:pt x="152006" y="267766"/>
                  </a:lnTo>
                  <a:lnTo>
                    <a:pt x="152298" y="267728"/>
                  </a:lnTo>
                  <a:lnTo>
                    <a:pt x="153822" y="266128"/>
                  </a:lnTo>
                  <a:close/>
                </a:path>
                <a:path w="462279" h="964565">
                  <a:moveTo>
                    <a:pt x="154139" y="290817"/>
                  </a:moveTo>
                  <a:lnTo>
                    <a:pt x="154012" y="290753"/>
                  </a:lnTo>
                  <a:lnTo>
                    <a:pt x="153822" y="290563"/>
                  </a:lnTo>
                  <a:lnTo>
                    <a:pt x="153898" y="290766"/>
                  </a:lnTo>
                  <a:lnTo>
                    <a:pt x="154139" y="290817"/>
                  </a:lnTo>
                  <a:close/>
                </a:path>
                <a:path w="462279" h="964565">
                  <a:moveTo>
                    <a:pt x="154800" y="746683"/>
                  </a:moveTo>
                  <a:lnTo>
                    <a:pt x="153682" y="746467"/>
                  </a:lnTo>
                  <a:lnTo>
                    <a:pt x="152514" y="745655"/>
                  </a:lnTo>
                  <a:lnTo>
                    <a:pt x="153123" y="747737"/>
                  </a:lnTo>
                  <a:lnTo>
                    <a:pt x="154800" y="746683"/>
                  </a:lnTo>
                  <a:close/>
                </a:path>
                <a:path w="462279" h="964565">
                  <a:moveTo>
                    <a:pt x="155041" y="290842"/>
                  </a:moveTo>
                  <a:lnTo>
                    <a:pt x="154825" y="290868"/>
                  </a:lnTo>
                  <a:lnTo>
                    <a:pt x="154622" y="290893"/>
                  </a:lnTo>
                  <a:lnTo>
                    <a:pt x="154470" y="290880"/>
                  </a:lnTo>
                  <a:lnTo>
                    <a:pt x="154076" y="291299"/>
                  </a:lnTo>
                  <a:lnTo>
                    <a:pt x="154317" y="291274"/>
                  </a:lnTo>
                  <a:lnTo>
                    <a:pt x="154647" y="291096"/>
                  </a:lnTo>
                  <a:lnTo>
                    <a:pt x="155041" y="290842"/>
                  </a:lnTo>
                  <a:close/>
                </a:path>
                <a:path w="462279" h="964565">
                  <a:moveTo>
                    <a:pt x="160782" y="712901"/>
                  </a:moveTo>
                  <a:lnTo>
                    <a:pt x="160439" y="713346"/>
                  </a:lnTo>
                  <a:lnTo>
                    <a:pt x="160299" y="713841"/>
                  </a:lnTo>
                  <a:lnTo>
                    <a:pt x="160159" y="714324"/>
                  </a:lnTo>
                  <a:lnTo>
                    <a:pt x="160401" y="714108"/>
                  </a:lnTo>
                  <a:lnTo>
                    <a:pt x="160591" y="713727"/>
                  </a:lnTo>
                  <a:lnTo>
                    <a:pt x="160782" y="712901"/>
                  </a:lnTo>
                  <a:close/>
                </a:path>
                <a:path w="462279" h="964565">
                  <a:moveTo>
                    <a:pt x="165023" y="293560"/>
                  </a:moveTo>
                  <a:lnTo>
                    <a:pt x="164376" y="293585"/>
                  </a:lnTo>
                  <a:lnTo>
                    <a:pt x="161848" y="296265"/>
                  </a:lnTo>
                  <a:lnTo>
                    <a:pt x="163042" y="295973"/>
                  </a:lnTo>
                  <a:lnTo>
                    <a:pt x="163766" y="295325"/>
                  </a:lnTo>
                  <a:lnTo>
                    <a:pt x="165023" y="293560"/>
                  </a:lnTo>
                  <a:close/>
                </a:path>
                <a:path w="462279" h="964565">
                  <a:moveTo>
                    <a:pt x="165836" y="289725"/>
                  </a:moveTo>
                  <a:lnTo>
                    <a:pt x="165315" y="289166"/>
                  </a:lnTo>
                  <a:lnTo>
                    <a:pt x="163207" y="290474"/>
                  </a:lnTo>
                  <a:lnTo>
                    <a:pt x="163576" y="289725"/>
                  </a:lnTo>
                  <a:lnTo>
                    <a:pt x="164312" y="289090"/>
                  </a:lnTo>
                  <a:lnTo>
                    <a:pt x="164769" y="288594"/>
                  </a:lnTo>
                  <a:lnTo>
                    <a:pt x="163233" y="289636"/>
                  </a:lnTo>
                  <a:lnTo>
                    <a:pt x="160731" y="291642"/>
                  </a:lnTo>
                  <a:lnTo>
                    <a:pt x="158889" y="294500"/>
                  </a:lnTo>
                  <a:lnTo>
                    <a:pt x="161569" y="292112"/>
                  </a:lnTo>
                  <a:lnTo>
                    <a:pt x="160743" y="293357"/>
                  </a:lnTo>
                  <a:lnTo>
                    <a:pt x="163842" y="290449"/>
                  </a:lnTo>
                  <a:lnTo>
                    <a:pt x="164477" y="290410"/>
                  </a:lnTo>
                  <a:lnTo>
                    <a:pt x="163753" y="291896"/>
                  </a:lnTo>
                  <a:lnTo>
                    <a:pt x="162839" y="292912"/>
                  </a:lnTo>
                  <a:lnTo>
                    <a:pt x="163563" y="292277"/>
                  </a:lnTo>
                  <a:lnTo>
                    <a:pt x="162928" y="294017"/>
                  </a:lnTo>
                  <a:lnTo>
                    <a:pt x="164553" y="292366"/>
                  </a:lnTo>
                  <a:lnTo>
                    <a:pt x="165836" y="289725"/>
                  </a:lnTo>
                  <a:close/>
                </a:path>
                <a:path w="462279" h="964565">
                  <a:moveTo>
                    <a:pt x="177495" y="771182"/>
                  </a:moveTo>
                  <a:lnTo>
                    <a:pt x="177330" y="771042"/>
                  </a:lnTo>
                  <a:lnTo>
                    <a:pt x="177165" y="770915"/>
                  </a:lnTo>
                  <a:lnTo>
                    <a:pt x="176961" y="770826"/>
                  </a:lnTo>
                  <a:lnTo>
                    <a:pt x="175514" y="770178"/>
                  </a:lnTo>
                  <a:lnTo>
                    <a:pt x="176377" y="770737"/>
                  </a:lnTo>
                  <a:lnTo>
                    <a:pt x="177495" y="771182"/>
                  </a:lnTo>
                  <a:close/>
                </a:path>
                <a:path w="462279" h="964565">
                  <a:moveTo>
                    <a:pt x="178155" y="743927"/>
                  </a:moveTo>
                  <a:lnTo>
                    <a:pt x="177673" y="743927"/>
                  </a:lnTo>
                  <a:lnTo>
                    <a:pt x="178079" y="744156"/>
                  </a:lnTo>
                  <a:lnTo>
                    <a:pt x="178155" y="743927"/>
                  </a:lnTo>
                  <a:close/>
                </a:path>
                <a:path w="462279" h="964565">
                  <a:moveTo>
                    <a:pt x="181787" y="741387"/>
                  </a:moveTo>
                  <a:lnTo>
                    <a:pt x="181178" y="741032"/>
                  </a:lnTo>
                  <a:lnTo>
                    <a:pt x="180987" y="741222"/>
                  </a:lnTo>
                  <a:lnTo>
                    <a:pt x="181787" y="741387"/>
                  </a:lnTo>
                  <a:close/>
                </a:path>
                <a:path w="462279" h="964565">
                  <a:moveTo>
                    <a:pt x="184543" y="737577"/>
                  </a:moveTo>
                  <a:lnTo>
                    <a:pt x="179793" y="735037"/>
                  </a:lnTo>
                  <a:lnTo>
                    <a:pt x="178701" y="737577"/>
                  </a:lnTo>
                  <a:lnTo>
                    <a:pt x="175158" y="737577"/>
                  </a:lnTo>
                  <a:lnTo>
                    <a:pt x="181178" y="741032"/>
                  </a:lnTo>
                  <a:lnTo>
                    <a:pt x="184543" y="737577"/>
                  </a:lnTo>
                  <a:close/>
                </a:path>
                <a:path w="462279" h="964565">
                  <a:moveTo>
                    <a:pt x="189420" y="756627"/>
                  </a:moveTo>
                  <a:lnTo>
                    <a:pt x="188683" y="755357"/>
                  </a:lnTo>
                  <a:lnTo>
                    <a:pt x="187706" y="756627"/>
                  </a:lnTo>
                  <a:lnTo>
                    <a:pt x="189420" y="756627"/>
                  </a:lnTo>
                  <a:close/>
                </a:path>
                <a:path w="462279" h="964565">
                  <a:moveTo>
                    <a:pt x="190157" y="757897"/>
                  </a:moveTo>
                  <a:lnTo>
                    <a:pt x="189992" y="756627"/>
                  </a:lnTo>
                  <a:lnTo>
                    <a:pt x="189420" y="756627"/>
                  </a:lnTo>
                  <a:lnTo>
                    <a:pt x="190157" y="757897"/>
                  </a:lnTo>
                  <a:close/>
                </a:path>
                <a:path w="462279" h="964565">
                  <a:moveTo>
                    <a:pt x="192074" y="756170"/>
                  </a:moveTo>
                  <a:lnTo>
                    <a:pt x="191465" y="754926"/>
                  </a:lnTo>
                  <a:lnTo>
                    <a:pt x="191630" y="755497"/>
                  </a:lnTo>
                  <a:lnTo>
                    <a:pt x="191846" y="755878"/>
                  </a:lnTo>
                  <a:lnTo>
                    <a:pt x="192074" y="756170"/>
                  </a:lnTo>
                  <a:close/>
                </a:path>
                <a:path w="462279" h="964565">
                  <a:moveTo>
                    <a:pt x="200609" y="791819"/>
                  </a:moveTo>
                  <a:lnTo>
                    <a:pt x="199644" y="790917"/>
                  </a:lnTo>
                  <a:lnTo>
                    <a:pt x="200533" y="792187"/>
                  </a:lnTo>
                  <a:lnTo>
                    <a:pt x="200609" y="791819"/>
                  </a:lnTo>
                  <a:close/>
                </a:path>
                <a:path w="462279" h="964565">
                  <a:moveTo>
                    <a:pt x="202247" y="759460"/>
                  </a:moveTo>
                  <a:lnTo>
                    <a:pt x="202222" y="759167"/>
                  </a:lnTo>
                  <a:lnTo>
                    <a:pt x="201256" y="757897"/>
                  </a:lnTo>
                  <a:lnTo>
                    <a:pt x="202247" y="759460"/>
                  </a:lnTo>
                  <a:close/>
                </a:path>
                <a:path w="462279" h="964565">
                  <a:moveTo>
                    <a:pt x="202882" y="760437"/>
                  </a:moveTo>
                  <a:lnTo>
                    <a:pt x="202247" y="759460"/>
                  </a:lnTo>
                  <a:lnTo>
                    <a:pt x="202336" y="760653"/>
                  </a:lnTo>
                  <a:lnTo>
                    <a:pt x="202882" y="760437"/>
                  </a:lnTo>
                  <a:close/>
                </a:path>
                <a:path w="462279" h="964565">
                  <a:moveTo>
                    <a:pt x="210032" y="765543"/>
                  </a:moveTo>
                  <a:lnTo>
                    <a:pt x="209664" y="765251"/>
                  </a:lnTo>
                  <a:lnTo>
                    <a:pt x="209169" y="765060"/>
                  </a:lnTo>
                  <a:lnTo>
                    <a:pt x="209219" y="765200"/>
                  </a:lnTo>
                  <a:lnTo>
                    <a:pt x="210032" y="765543"/>
                  </a:lnTo>
                  <a:close/>
                </a:path>
                <a:path w="462279" h="964565">
                  <a:moveTo>
                    <a:pt x="210527" y="768057"/>
                  </a:moveTo>
                  <a:lnTo>
                    <a:pt x="208864" y="766978"/>
                  </a:lnTo>
                  <a:lnTo>
                    <a:pt x="209562" y="768057"/>
                  </a:lnTo>
                  <a:lnTo>
                    <a:pt x="210527" y="768057"/>
                  </a:lnTo>
                  <a:close/>
                </a:path>
                <a:path w="462279" h="964565">
                  <a:moveTo>
                    <a:pt x="218490" y="773137"/>
                  </a:moveTo>
                  <a:lnTo>
                    <a:pt x="216217" y="771982"/>
                  </a:lnTo>
                  <a:lnTo>
                    <a:pt x="216992" y="773137"/>
                  </a:lnTo>
                  <a:lnTo>
                    <a:pt x="218490" y="773137"/>
                  </a:lnTo>
                  <a:close/>
                </a:path>
                <a:path w="462279" h="964565">
                  <a:moveTo>
                    <a:pt x="228993" y="790460"/>
                  </a:moveTo>
                  <a:lnTo>
                    <a:pt x="228955" y="789965"/>
                  </a:lnTo>
                  <a:lnTo>
                    <a:pt x="228803" y="789559"/>
                  </a:lnTo>
                  <a:lnTo>
                    <a:pt x="228447" y="789597"/>
                  </a:lnTo>
                  <a:lnTo>
                    <a:pt x="228650" y="789914"/>
                  </a:lnTo>
                  <a:lnTo>
                    <a:pt x="228815" y="790181"/>
                  </a:lnTo>
                  <a:lnTo>
                    <a:pt x="228993" y="790460"/>
                  </a:lnTo>
                  <a:close/>
                </a:path>
                <a:path w="462279" h="964565">
                  <a:moveTo>
                    <a:pt x="234226" y="818451"/>
                  </a:moveTo>
                  <a:lnTo>
                    <a:pt x="233527" y="817549"/>
                  </a:lnTo>
                  <a:lnTo>
                    <a:pt x="232765" y="816470"/>
                  </a:lnTo>
                  <a:lnTo>
                    <a:pt x="231609" y="816076"/>
                  </a:lnTo>
                  <a:lnTo>
                    <a:pt x="232206" y="817435"/>
                  </a:lnTo>
                  <a:lnTo>
                    <a:pt x="233146" y="818083"/>
                  </a:lnTo>
                  <a:lnTo>
                    <a:pt x="234226" y="818451"/>
                  </a:lnTo>
                  <a:close/>
                </a:path>
                <a:path w="462279" h="964565">
                  <a:moveTo>
                    <a:pt x="237032" y="818946"/>
                  </a:moveTo>
                  <a:lnTo>
                    <a:pt x="235089" y="818743"/>
                  </a:lnTo>
                  <a:lnTo>
                    <a:pt x="234226" y="818451"/>
                  </a:lnTo>
                  <a:lnTo>
                    <a:pt x="235077" y="819518"/>
                  </a:lnTo>
                  <a:lnTo>
                    <a:pt x="235826" y="820254"/>
                  </a:lnTo>
                  <a:lnTo>
                    <a:pt x="237032" y="818946"/>
                  </a:lnTo>
                  <a:close/>
                </a:path>
                <a:path w="462279" h="964565">
                  <a:moveTo>
                    <a:pt x="238709" y="798537"/>
                  </a:moveTo>
                  <a:lnTo>
                    <a:pt x="235673" y="797267"/>
                  </a:lnTo>
                  <a:lnTo>
                    <a:pt x="236308" y="798537"/>
                  </a:lnTo>
                  <a:lnTo>
                    <a:pt x="238709" y="798537"/>
                  </a:lnTo>
                  <a:close/>
                </a:path>
                <a:path w="462279" h="964565">
                  <a:moveTo>
                    <a:pt x="239522" y="804303"/>
                  </a:moveTo>
                  <a:lnTo>
                    <a:pt x="238836" y="804011"/>
                  </a:lnTo>
                  <a:lnTo>
                    <a:pt x="238252" y="803783"/>
                  </a:lnTo>
                  <a:lnTo>
                    <a:pt x="238163" y="804138"/>
                  </a:lnTo>
                  <a:lnTo>
                    <a:pt x="238810" y="804583"/>
                  </a:lnTo>
                  <a:lnTo>
                    <a:pt x="239280" y="804519"/>
                  </a:lnTo>
                  <a:lnTo>
                    <a:pt x="239522" y="804303"/>
                  </a:lnTo>
                  <a:close/>
                </a:path>
                <a:path w="462279" h="964565">
                  <a:moveTo>
                    <a:pt x="258584" y="819454"/>
                  </a:moveTo>
                  <a:lnTo>
                    <a:pt x="257314" y="816317"/>
                  </a:lnTo>
                  <a:lnTo>
                    <a:pt x="253961" y="816317"/>
                  </a:lnTo>
                  <a:lnTo>
                    <a:pt x="258584" y="819454"/>
                  </a:lnTo>
                  <a:close/>
                </a:path>
                <a:path w="462279" h="964565">
                  <a:moveTo>
                    <a:pt x="259562" y="820127"/>
                  </a:moveTo>
                  <a:lnTo>
                    <a:pt x="258584" y="819454"/>
                  </a:lnTo>
                  <a:lnTo>
                    <a:pt x="258940" y="820356"/>
                  </a:lnTo>
                  <a:lnTo>
                    <a:pt x="259562" y="820127"/>
                  </a:lnTo>
                  <a:close/>
                </a:path>
                <a:path w="462279" h="964565">
                  <a:moveTo>
                    <a:pt x="263321" y="843737"/>
                  </a:moveTo>
                  <a:lnTo>
                    <a:pt x="260273" y="842378"/>
                  </a:lnTo>
                  <a:lnTo>
                    <a:pt x="260870" y="845121"/>
                  </a:lnTo>
                  <a:lnTo>
                    <a:pt x="263321" y="843737"/>
                  </a:lnTo>
                  <a:close/>
                </a:path>
                <a:path w="462279" h="964565">
                  <a:moveTo>
                    <a:pt x="263652" y="818591"/>
                  </a:moveTo>
                  <a:lnTo>
                    <a:pt x="262470" y="818108"/>
                  </a:lnTo>
                  <a:lnTo>
                    <a:pt x="261353" y="817537"/>
                  </a:lnTo>
                  <a:lnTo>
                    <a:pt x="260223" y="817003"/>
                  </a:lnTo>
                  <a:lnTo>
                    <a:pt x="262648" y="818299"/>
                  </a:lnTo>
                  <a:lnTo>
                    <a:pt x="263652" y="818591"/>
                  </a:lnTo>
                  <a:close/>
                </a:path>
                <a:path w="462279" h="964565">
                  <a:moveTo>
                    <a:pt x="266344" y="850074"/>
                  </a:moveTo>
                  <a:lnTo>
                    <a:pt x="263410" y="844257"/>
                  </a:lnTo>
                  <a:lnTo>
                    <a:pt x="262699" y="848067"/>
                  </a:lnTo>
                  <a:lnTo>
                    <a:pt x="266344" y="850074"/>
                  </a:lnTo>
                  <a:close/>
                </a:path>
                <a:path w="462279" h="964565">
                  <a:moveTo>
                    <a:pt x="266725" y="850290"/>
                  </a:moveTo>
                  <a:lnTo>
                    <a:pt x="266344" y="850074"/>
                  </a:lnTo>
                  <a:lnTo>
                    <a:pt x="266611" y="850607"/>
                  </a:lnTo>
                  <a:lnTo>
                    <a:pt x="266725" y="850290"/>
                  </a:lnTo>
                  <a:close/>
                </a:path>
                <a:path w="462279" h="964565">
                  <a:moveTo>
                    <a:pt x="288582" y="843953"/>
                  </a:moveTo>
                  <a:lnTo>
                    <a:pt x="287299" y="845172"/>
                  </a:lnTo>
                  <a:lnTo>
                    <a:pt x="288582" y="843953"/>
                  </a:lnTo>
                  <a:close/>
                </a:path>
                <a:path w="462279" h="964565">
                  <a:moveTo>
                    <a:pt x="289255" y="843089"/>
                  </a:moveTo>
                  <a:lnTo>
                    <a:pt x="287248" y="842124"/>
                  </a:lnTo>
                  <a:lnTo>
                    <a:pt x="288518" y="843876"/>
                  </a:lnTo>
                  <a:lnTo>
                    <a:pt x="289255" y="843089"/>
                  </a:lnTo>
                  <a:close/>
                </a:path>
                <a:path w="462279" h="964565">
                  <a:moveTo>
                    <a:pt x="289547" y="866051"/>
                  </a:moveTo>
                  <a:lnTo>
                    <a:pt x="289344" y="865847"/>
                  </a:lnTo>
                  <a:lnTo>
                    <a:pt x="288747" y="867117"/>
                  </a:lnTo>
                  <a:lnTo>
                    <a:pt x="289547" y="866051"/>
                  </a:lnTo>
                  <a:close/>
                </a:path>
                <a:path w="462279" h="964565">
                  <a:moveTo>
                    <a:pt x="315163" y="868006"/>
                  </a:moveTo>
                  <a:lnTo>
                    <a:pt x="313613" y="865555"/>
                  </a:lnTo>
                  <a:lnTo>
                    <a:pt x="312762" y="866444"/>
                  </a:lnTo>
                  <a:lnTo>
                    <a:pt x="314236" y="867067"/>
                  </a:lnTo>
                  <a:lnTo>
                    <a:pt x="315163" y="868006"/>
                  </a:lnTo>
                  <a:close/>
                </a:path>
                <a:path w="462279" h="964565">
                  <a:moveTo>
                    <a:pt x="315785" y="868946"/>
                  </a:moveTo>
                  <a:lnTo>
                    <a:pt x="315683" y="868591"/>
                  </a:lnTo>
                  <a:lnTo>
                    <a:pt x="315455" y="868286"/>
                  </a:lnTo>
                  <a:lnTo>
                    <a:pt x="315163" y="868006"/>
                  </a:lnTo>
                  <a:lnTo>
                    <a:pt x="315785" y="868946"/>
                  </a:lnTo>
                  <a:close/>
                </a:path>
                <a:path w="462279" h="964565">
                  <a:moveTo>
                    <a:pt x="334073" y="874979"/>
                  </a:moveTo>
                  <a:lnTo>
                    <a:pt x="333857" y="875309"/>
                  </a:lnTo>
                  <a:lnTo>
                    <a:pt x="333756" y="875690"/>
                  </a:lnTo>
                  <a:lnTo>
                    <a:pt x="333717" y="876084"/>
                  </a:lnTo>
                  <a:lnTo>
                    <a:pt x="333921" y="875665"/>
                  </a:lnTo>
                  <a:lnTo>
                    <a:pt x="334048" y="875258"/>
                  </a:lnTo>
                  <a:lnTo>
                    <a:pt x="334073" y="874979"/>
                  </a:lnTo>
                  <a:close/>
                </a:path>
                <a:path w="462279" h="964565">
                  <a:moveTo>
                    <a:pt x="335140" y="881214"/>
                  </a:moveTo>
                  <a:lnTo>
                    <a:pt x="335127" y="881087"/>
                  </a:lnTo>
                  <a:lnTo>
                    <a:pt x="334987" y="881087"/>
                  </a:lnTo>
                  <a:lnTo>
                    <a:pt x="335140" y="881214"/>
                  </a:lnTo>
                  <a:close/>
                </a:path>
                <a:path w="462279" h="964565">
                  <a:moveTo>
                    <a:pt x="335330" y="885723"/>
                  </a:moveTo>
                  <a:lnTo>
                    <a:pt x="334899" y="885888"/>
                  </a:lnTo>
                  <a:lnTo>
                    <a:pt x="335229" y="886167"/>
                  </a:lnTo>
                  <a:lnTo>
                    <a:pt x="335330" y="885723"/>
                  </a:lnTo>
                  <a:close/>
                </a:path>
                <a:path w="462279" h="964565">
                  <a:moveTo>
                    <a:pt x="335711" y="886587"/>
                  </a:moveTo>
                  <a:lnTo>
                    <a:pt x="335191" y="886167"/>
                  </a:lnTo>
                  <a:lnTo>
                    <a:pt x="334594" y="887349"/>
                  </a:lnTo>
                  <a:lnTo>
                    <a:pt x="335711" y="886587"/>
                  </a:lnTo>
                  <a:close/>
                </a:path>
                <a:path w="462279" h="964565">
                  <a:moveTo>
                    <a:pt x="336765" y="887437"/>
                  </a:moveTo>
                  <a:lnTo>
                    <a:pt x="336257" y="886167"/>
                  </a:lnTo>
                  <a:lnTo>
                    <a:pt x="335711" y="886587"/>
                  </a:lnTo>
                  <a:lnTo>
                    <a:pt x="336765" y="887437"/>
                  </a:lnTo>
                  <a:close/>
                </a:path>
                <a:path w="462279" h="964565">
                  <a:moveTo>
                    <a:pt x="337464" y="884897"/>
                  </a:moveTo>
                  <a:lnTo>
                    <a:pt x="336270" y="882738"/>
                  </a:lnTo>
                  <a:lnTo>
                    <a:pt x="336600" y="882357"/>
                  </a:lnTo>
                  <a:lnTo>
                    <a:pt x="335140" y="881214"/>
                  </a:lnTo>
                  <a:lnTo>
                    <a:pt x="335495" y="883627"/>
                  </a:lnTo>
                  <a:lnTo>
                    <a:pt x="335889" y="883183"/>
                  </a:lnTo>
                  <a:lnTo>
                    <a:pt x="335330" y="885723"/>
                  </a:lnTo>
                  <a:lnTo>
                    <a:pt x="337464" y="884897"/>
                  </a:lnTo>
                  <a:close/>
                </a:path>
                <a:path w="462279" h="964565">
                  <a:moveTo>
                    <a:pt x="355727" y="889266"/>
                  </a:moveTo>
                  <a:lnTo>
                    <a:pt x="353656" y="889762"/>
                  </a:lnTo>
                  <a:lnTo>
                    <a:pt x="354355" y="890181"/>
                  </a:lnTo>
                  <a:lnTo>
                    <a:pt x="354774" y="889952"/>
                  </a:lnTo>
                  <a:lnTo>
                    <a:pt x="355244" y="889635"/>
                  </a:lnTo>
                  <a:lnTo>
                    <a:pt x="355727" y="889266"/>
                  </a:lnTo>
                  <a:close/>
                </a:path>
                <a:path w="462279" h="964565">
                  <a:moveTo>
                    <a:pt x="362102" y="896327"/>
                  </a:moveTo>
                  <a:lnTo>
                    <a:pt x="361632" y="896327"/>
                  </a:lnTo>
                  <a:lnTo>
                    <a:pt x="361823" y="896569"/>
                  </a:lnTo>
                  <a:lnTo>
                    <a:pt x="362102" y="896327"/>
                  </a:lnTo>
                  <a:close/>
                </a:path>
                <a:path w="462279" h="964565">
                  <a:moveTo>
                    <a:pt x="362800" y="910120"/>
                  </a:moveTo>
                  <a:lnTo>
                    <a:pt x="360959" y="906487"/>
                  </a:lnTo>
                  <a:lnTo>
                    <a:pt x="359575" y="909027"/>
                  </a:lnTo>
                  <a:lnTo>
                    <a:pt x="362432" y="910297"/>
                  </a:lnTo>
                  <a:lnTo>
                    <a:pt x="362800" y="910120"/>
                  </a:lnTo>
                  <a:close/>
                </a:path>
                <a:path w="462279" h="964565">
                  <a:moveTo>
                    <a:pt x="381622" y="923874"/>
                  </a:moveTo>
                  <a:lnTo>
                    <a:pt x="380682" y="924890"/>
                  </a:lnTo>
                  <a:lnTo>
                    <a:pt x="381139" y="924521"/>
                  </a:lnTo>
                  <a:lnTo>
                    <a:pt x="381381" y="924179"/>
                  </a:lnTo>
                  <a:lnTo>
                    <a:pt x="381622" y="923874"/>
                  </a:lnTo>
                  <a:close/>
                </a:path>
                <a:path w="462279" h="964565">
                  <a:moveTo>
                    <a:pt x="382943" y="906627"/>
                  </a:moveTo>
                  <a:lnTo>
                    <a:pt x="382346" y="906145"/>
                  </a:lnTo>
                  <a:lnTo>
                    <a:pt x="380555" y="908710"/>
                  </a:lnTo>
                  <a:lnTo>
                    <a:pt x="379615" y="909764"/>
                  </a:lnTo>
                  <a:lnTo>
                    <a:pt x="380631" y="908850"/>
                  </a:lnTo>
                  <a:lnTo>
                    <a:pt x="381431" y="908596"/>
                  </a:lnTo>
                  <a:lnTo>
                    <a:pt x="382143" y="908710"/>
                  </a:lnTo>
                  <a:lnTo>
                    <a:pt x="382447" y="908215"/>
                  </a:lnTo>
                  <a:lnTo>
                    <a:pt x="382714" y="907542"/>
                  </a:lnTo>
                  <a:lnTo>
                    <a:pt x="382943" y="906627"/>
                  </a:lnTo>
                  <a:close/>
                </a:path>
                <a:path w="462279" h="964565">
                  <a:moveTo>
                    <a:pt x="383730" y="928077"/>
                  </a:moveTo>
                  <a:lnTo>
                    <a:pt x="383565" y="927785"/>
                  </a:lnTo>
                  <a:lnTo>
                    <a:pt x="382739" y="928077"/>
                  </a:lnTo>
                  <a:lnTo>
                    <a:pt x="383730" y="928077"/>
                  </a:lnTo>
                  <a:close/>
                </a:path>
                <a:path w="462279" h="964565">
                  <a:moveTo>
                    <a:pt x="389420" y="911428"/>
                  </a:moveTo>
                  <a:lnTo>
                    <a:pt x="387489" y="908977"/>
                  </a:lnTo>
                  <a:lnTo>
                    <a:pt x="387959" y="908456"/>
                  </a:lnTo>
                  <a:lnTo>
                    <a:pt x="385838" y="908532"/>
                  </a:lnTo>
                  <a:lnTo>
                    <a:pt x="385318" y="908558"/>
                  </a:lnTo>
                  <a:lnTo>
                    <a:pt x="386651" y="910526"/>
                  </a:lnTo>
                  <a:lnTo>
                    <a:pt x="389420" y="911428"/>
                  </a:lnTo>
                  <a:close/>
                </a:path>
                <a:path w="462279" h="964565">
                  <a:moveTo>
                    <a:pt x="394487" y="935697"/>
                  </a:moveTo>
                  <a:lnTo>
                    <a:pt x="392214" y="932929"/>
                  </a:lnTo>
                  <a:lnTo>
                    <a:pt x="391147" y="934427"/>
                  </a:lnTo>
                  <a:lnTo>
                    <a:pt x="394487" y="935697"/>
                  </a:lnTo>
                  <a:close/>
                </a:path>
                <a:path w="462279" h="964565">
                  <a:moveTo>
                    <a:pt x="397878" y="922997"/>
                  </a:moveTo>
                  <a:lnTo>
                    <a:pt x="394970" y="921359"/>
                  </a:lnTo>
                  <a:lnTo>
                    <a:pt x="394373" y="922997"/>
                  </a:lnTo>
                  <a:lnTo>
                    <a:pt x="397878" y="922997"/>
                  </a:lnTo>
                  <a:close/>
                </a:path>
                <a:path w="462279" h="964565">
                  <a:moveTo>
                    <a:pt x="404456" y="923455"/>
                  </a:moveTo>
                  <a:lnTo>
                    <a:pt x="404342" y="922820"/>
                  </a:lnTo>
                  <a:lnTo>
                    <a:pt x="400189" y="920127"/>
                  </a:lnTo>
                  <a:lnTo>
                    <a:pt x="402996" y="922401"/>
                  </a:lnTo>
                  <a:lnTo>
                    <a:pt x="404456" y="923455"/>
                  </a:lnTo>
                  <a:close/>
                </a:path>
                <a:path w="462279" h="964565">
                  <a:moveTo>
                    <a:pt x="406031" y="926807"/>
                  </a:moveTo>
                  <a:lnTo>
                    <a:pt x="405396" y="926807"/>
                  </a:lnTo>
                  <a:lnTo>
                    <a:pt x="405663" y="926998"/>
                  </a:lnTo>
                  <a:lnTo>
                    <a:pt x="406031" y="926807"/>
                  </a:lnTo>
                  <a:close/>
                </a:path>
                <a:path w="462279" h="964565">
                  <a:moveTo>
                    <a:pt x="406069" y="923925"/>
                  </a:moveTo>
                  <a:lnTo>
                    <a:pt x="404418" y="920178"/>
                  </a:lnTo>
                  <a:lnTo>
                    <a:pt x="403860" y="919988"/>
                  </a:lnTo>
                  <a:lnTo>
                    <a:pt x="404342" y="922820"/>
                  </a:lnTo>
                  <a:lnTo>
                    <a:pt x="406069" y="923925"/>
                  </a:lnTo>
                  <a:close/>
                </a:path>
                <a:path w="462279" h="964565">
                  <a:moveTo>
                    <a:pt x="406146" y="920813"/>
                  </a:moveTo>
                  <a:lnTo>
                    <a:pt x="401929" y="914539"/>
                  </a:lnTo>
                  <a:lnTo>
                    <a:pt x="404418" y="920178"/>
                  </a:lnTo>
                  <a:lnTo>
                    <a:pt x="406146" y="920813"/>
                  </a:lnTo>
                  <a:close/>
                </a:path>
                <a:path w="462279" h="964565">
                  <a:moveTo>
                    <a:pt x="406285" y="925537"/>
                  </a:moveTo>
                  <a:lnTo>
                    <a:pt x="402869" y="926731"/>
                  </a:lnTo>
                  <a:lnTo>
                    <a:pt x="405396" y="926807"/>
                  </a:lnTo>
                  <a:lnTo>
                    <a:pt x="406285" y="925537"/>
                  </a:lnTo>
                  <a:close/>
                </a:path>
                <a:path w="462279" h="964565">
                  <a:moveTo>
                    <a:pt x="420865" y="948893"/>
                  </a:moveTo>
                  <a:lnTo>
                    <a:pt x="419620" y="943762"/>
                  </a:lnTo>
                  <a:lnTo>
                    <a:pt x="417461" y="944803"/>
                  </a:lnTo>
                  <a:lnTo>
                    <a:pt x="418719" y="945743"/>
                  </a:lnTo>
                  <a:lnTo>
                    <a:pt x="419836" y="948740"/>
                  </a:lnTo>
                  <a:lnTo>
                    <a:pt x="420865" y="948893"/>
                  </a:lnTo>
                  <a:close/>
                </a:path>
                <a:path w="462279" h="964565">
                  <a:moveTo>
                    <a:pt x="421614" y="949007"/>
                  </a:moveTo>
                  <a:lnTo>
                    <a:pt x="420865" y="948893"/>
                  </a:lnTo>
                  <a:lnTo>
                    <a:pt x="420979" y="949401"/>
                  </a:lnTo>
                  <a:lnTo>
                    <a:pt x="421614" y="949007"/>
                  </a:lnTo>
                  <a:close/>
                </a:path>
                <a:path w="462279" h="964565">
                  <a:moveTo>
                    <a:pt x="422643" y="948359"/>
                  </a:moveTo>
                  <a:lnTo>
                    <a:pt x="421614" y="949007"/>
                  </a:lnTo>
                  <a:lnTo>
                    <a:pt x="422059" y="949071"/>
                  </a:lnTo>
                  <a:lnTo>
                    <a:pt x="422643" y="948359"/>
                  </a:lnTo>
                  <a:close/>
                </a:path>
                <a:path w="462279" h="964565">
                  <a:moveTo>
                    <a:pt x="423354" y="947445"/>
                  </a:moveTo>
                  <a:lnTo>
                    <a:pt x="422643" y="948359"/>
                  </a:lnTo>
                  <a:lnTo>
                    <a:pt x="422871" y="948194"/>
                  </a:lnTo>
                  <a:lnTo>
                    <a:pt x="423100" y="947915"/>
                  </a:lnTo>
                  <a:lnTo>
                    <a:pt x="423354" y="947445"/>
                  </a:lnTo>
                  <a:close/>
                </a:path>
                <a:path w="462279" h="964565">
                  <a:moveTo>
                    <a:pt x="428421" y="950836"/>
                  </a:moveTo>
                  <a:lnTo>
                    <a:pt x="427977" y="950683"/>
                  </a:lnTo>
                  <a:lnTo>
                    <a:pt x="427558" y="950493"/>
                  </a:lnTo>
                  <a:lnTo>
                    <a:pt x="427139" y="950252"/>
                  </a:lnTo>
                  <a:lnTo>
                    <a:pt x="427672" y="950645"/>
                  </a:lnTo>
                  <a:lnTo>
                    <a:pt x="428066" y="950810"/>
                  </a:lnTo>
                  <a:lnTo>
                    <a:pt x="428421" y="950836"/>
                  </a:lnTo>
                  <a:close/>
                </a:path>
                <a:path w="462279" h="964565">
                  <a:moveTo>
                    <a:pt x="429869" y="950328"/>
                  </a:moveTo>
                  <a:lnTo>
                    <a:pt x="429806" y="949998"/>
                  </a:lnTo>
                  <a:lnTo>
                    <a:pt x="429310" y="950633"/>
                  </a:lnTo>
                  <a:lnTo>
                    <a:pt x="428904" y="950874"/>
                  </a:lnTo>
                  <a:lnTo>
                    <a:pt x="428421" y="950849"/>
                  </a:lnTo>
                  <a:lnTo>
                    <a:pt x="429387" y="951103"/>
                  </a:lnTo>
                  <a:lnTo>
                    <a:pt x="429666" y="950722"/>
                  </a:lnTo>
                  <a:lnTo>
                    <a:pt x="429869" y="950328"/>
                  </a:lnTo>
                  <a:close/>
                </a:path>
                <a:path w="462279" h="964565">
                  <a:moveTo>
                    <a:pt x="430809" y="951331"/>
                  </a:moveTo>
                  <a:lnTo>
                    <a:pt x="430326" y="951280"/>
                  </a:lnTo>
                  <a:lnTo>
                    <a:pt x="429856" y="951204"/>
                  </a:lnTo>
                  <a:lnTo>
                    <a:pt x="429387" y="951103"/>
                  </a:lnTo>
                  <a:lnTo>
                    <a:pt x="429056" y="951585"/>
                  </a:lnTo>
                  <a:lnTo>
                    <a:pt x="429653" y="951661"/>
                  </a:lnTo>
                  <a:lnTo>
                    <a:pt x="430225" y="951547"/>
                  </a:lnTo>
                  <a:lnTo>
                    <a:pt x="430809" y="951331"/>
                  </a:lnTo>
                  <a:close/>
                </a:path>
                <a:path w="462279" h="964565">
                  <a:moveTo>
                    <a:pt x="434822" y="943317"/>
                  </a:moveTo>
                  <a:lnTo>
                    <a:pt x="429209" y="944587"/>
                  </a:lnTo>
                  <a:lnTo>
                    <a:pt x="428904" y="943317"/>
                  </a:lnTo>
                  <a:lnTo>
                    <a:pt x="429463" y="940777"/>
                  </a:lnTo>
                  <a:lnTo>
                    <a:pt x="431647" y="940777"/>
                  </a:lnTo>
                  <a:lnTo>
                    <a:pt x="429933" y="938237"/>
                  </a:lnTo>
                  <a:lnTo>
                    <a:pt x="428510" y="942047"/>
                  </a:lnTo>
                  <a:lnTo>
                    <a:pt x="427304" y="938237"/>
                  </a:lnTo>
                  <a:lnTo>
                    <a:pt x="427228" y="936967"/>
                  </a:lnTo>
                  <a:lnTo>
                    <a:pt x="425450" y="936967"/>
                  </a:lnTo>
                  <a:lnTo>
                    <a:pt x="425513" y="934427"/>
                  </a:lnTo>
                  <a:lnTo>
                    <a:pt x="426834" y="935697"/>
                  </a:lnTo>
                  <a:lnTo>
                    <a:pt x="423291" y="930617"/>
                  </a:lnTo>
                  <a:lnTo>
                    <a:pt x="417601" y="934427"/>
                  </a:lnTo>
                  <a:lnTo>
                    <a:pt x="417398" y="930617"/>
                  </a:lnTo>
                  <a:lnTo>
                    <a:pt x="417931" y="930617"/>
                  </a:lnTo>
                  <a:lnTo>
                    <a:pt x="410616" y="928077"/>
                  </a:lnTo>
                  <a:lnTo>
                    <a:pt x="415747" y="933157"/>
                  </a:lnTo>
                  <a:lnTo>
                    <a:pt x="408940" y="934427"/>
                  </a:lnTo>
                  <a:lnTo>
                    <a:pt x="409181" y="930617"/>
                  </a:lnTo>
                  <a:lnTo>
                    <a:pt x="409333" y="928077"/>
                  </a:lnTo>
                  <a:lnTo>
                    <a:pt x="409486" y="925537"/>
                  </a:lnTo>
                  <a:lnTo>
                    <a:pt x="407263" y="928077"/>
                  </a:lnTo>
                  <a:lnTo>
                    <a:pt x="405663" y="926998"/>
                  </a:lnTo>
                  <a:lnTo>
                    <a:pt x="403529" y="928077"/>
                  </a:lnTo>
                  <a:lnTo>
                    <a:pt x="402869" y="926731"/>
                  </a:lnTo>
                  <a:lnTo>
                    <a:pt x="401650" y="924267"/>
                  </a:lnTo>
                  <a:lnTo>
                    <a:pt x="393915" y="924267"/>
                  </a:lnTo>
                  <a:lnTo>
                    <a:pt x="394373" y="922997"/>
                  </a:lnTo>
                  <a:lnTo>
                    <a:pt x="393585" y="922997"/>
                  </a:lnTo>
                  <a:lnTo>
                    <a:pt x="394182" y="920915"/>
                  </a:lnTo>
                  <a:lnTo>
                    <a:pt x="394970" y="921359"/>
                  </a:lnTo>
                  <a:lnTo>
                    <a:pt x="395757" y="919187"/>
                  </a:lnTo>
                  <a:lnTo>
                    <a:pt x="394474" y="919873"/>
                  </a:lnTo>
                  <a:lnTo>
                    <a:pt x="395401" y="916647"/>
                  </a:lnTo>
                  <a:lnTo>
                    <a:pt x="389128" y="921727"/>
                  </a:lnTo>
                  <a:lnTo>
                    <a:pt x="388315" y="919187"/>
                  </a:lnTo>
                  <a:lnTo>
                    <a:pt x="387896" y="917917"/>
                  </a:lnTo>
                  <a:lnTo>
                    <a:pt x="387489" y="916647"/>
                  </a:lnTo>
                  <a:lnTo>
                    <a:pt x="389851" y="915377"/>
                  </a:lnTo>
                  <a:lnTo>
                    <a:pt x="391845" y="917917"/>
                  </a:lnTo>
                  <a:lnTo>
                    <a:pt x="390766" y="915377"/>
                  </a:lnTo>
                  <a:lnTo>
                    <a:pt x="390220" y="914107"/>
                  </a:lnTo>
                  <a:lnTo>
                    <a:pt x="385978" y="917917"/>
                  </a:lnTo>
                  <a:lnTo>
                    <a:pt x="385521" y="914107"/>
                  </a:lnTo>
                  <a:lnTo>
                    <a:pt x="385368" y="912837"/>
                  </a:lnTo>
                  <a:lnTo>
                    <a:pt x="385064" y="910297"/>
                  </a:lnTo>
                  <a:lnTo>
                    <a:pt x="382143" y="909027"/>
                  </a:lnTo>
                  <a:lnTo>
                    <a:pt x="380022" y="912837"/>
                  </a:lnTo>
                  <a:lnTo>
                    <a:pt x="378993" y="911567"/>
                  </a:lnTo>
                  <a:lnTo>
                    <a:pt x="375932" y="907757"/>
                  </a:lnTo>
                  <a:lnTo>
                    <a:pt x="371119" y="906487"/>
                  </a:lnTo>
                  <a:lnTo>
                    <a:pt x="372059" y="905217"/>
                  </a:lnTo>
                  <a:lnTo>
                    <a:pt x="364617" y="900137"/>
                  </a:lnTo>
                  <a:lnTo>
                    <a:pt x="361823" y="896569"/>
                  </a:lnTo>
                  <a:lnTo>
                    <a:pt x="359244" y="898867"/>
                  </a:lnTo>
                  <a:lnTo>
                    <a:pt x="357505" y="897597"/>
                  </a:lnTo>
                  <a:lnTo>
                    <a:pt x="355765" y="896327"/>
                  </a:lnTo>
                  <a:lnTo>
                    <a:pt x="352488" y="895057"/>
                  </a:lnTo>
                  <a:lnTo>
                    <a:pt x="353898" y="892517"/>
                  </a:lnTo>
                  <a:lnTo>
                    <a:pt x="357009" y="892517"/>
                  </a:lnTo>
                  <a:lnTo>
                    <a:pt x="354342" y="891247"/>
                  </a:lnTo>
                  <a:lnTo>
                    <a:pt x="349872" y="891247"/>
                  </a:lnTo>
                  <a:lnTo>
                    <a:pt x="352158" y="888707"/>
                  </a:lnTo>
                  <a:lnTo>
                    <a:pt x="350380" y="887437"/>
                  </a:lnTo>
                  <a:lnTo>
                    <a:pt x="348589" y="886167"/>
                  </a:lnTo>
                  <a:lnTo>
                    <a:pt x="343065" y="887437"/>
                  </a:lnTo>
                  <a:lnTo>
                    <a:pt x="339788" y="882357"/>
                  </a:lnTo>
                  <a:lnTo>
                    <a:pt x="337985" y="884897"/>
                  </a:lnTo>
                  <a:lnTo>
                    <a:pt x="339013" y="891247"/>
                  </a:lnTo>
                  <a:lnTo>
                    <a:pt x="333260" y="889977"/>
                  </a:lnTo>
                  <a:lnTo>
                    <a:pt x="334594" y="887349"/>
                  </a:lnTo>
                  <a:lnTo>
                    <a:pt x="334175" y="886167"/>
                  </a:lnTo>
                  <a:lnTo>
                    <a:pt x="334899" y="885888"/>
                  </a:lnTo>
                  <a:lnTo>
                    <a:pt x="333743" y="884897"/>
                  </a:lnTo>
                  <a:lnTo>
                    <a:pt x="334975" y="882357"/>
                  </a:lnTo>
                  <a:lnTo>
                    <a:pt x="333400" y="882357"/>
                  </a:lnTo>
                  <a:lnTo>
                    <a:pt x="334594" y="881087"/>
                  </a:lnTo>
                  <a:lnTo>
                    <a:pt x="334987" y="881087"/>
                  </a:lnTo>
                  <a:lnTo>
                    <a:pt x="333514" y="878547"/>
                  </a:lnTo>
                  <a:lnTo>
                    <a:pt x="333705" y="877277"/>
                  </a:lnTo>
                  <a:lnTo>
                    <a:pt x="333171" y="877277"/>
                  </a:lnTo>
                  <a:lnTo>
                    <a:pt x="332079" y="878547"/>
                  </a:lnTo>
                  <a:lnTo>
                    <a:pt x="330581" y="878547"/>
                  </a:lnTo>
                  <a:lnTo>
                    <a:pt x="327063" y="876007"/>
                  </a:lnTo>
                  <a:lnTo>
                    <a:pt x="330873" y="876007"/>
                  </a:lnTo>
                  <a:lnTo>
                    <a:pt x="329501" y="873467"/>
                  </a:lnTo>
                  <a:lnTo>
                    <a:pt x="327825" y="873467"/>
                  </a:lnTo>
                  <a:lnTo>
                    <a:pt x="326529" y="870927"/>
                  </a:lnTo>
                  <a:lnTo>
                    <a:pt x="324624" y="873467"/>
                  </a:lnTo>
                  <a:lnTo>
                    <a:pt x="323621" y="873467"/>
                  </a:lnTo>
                  <a:lnTo>
                    <a:pt x="324294" y="872197"/>
                  </a:lnTo>
                  <a:lnTo>
                    <a:pt x="324408" y="870927"/>
                  </a:lnTo>
                  <a:lnTo>
                    <a:pt x="321830" y="870927"/>
                  </a:lnTo>
                  <a:lnTo>
                    <a:pt x="320344" y="869657"/>
                  </a:lnTo>
                  <a:lnTo>
                    <a:pt x="315874" y="865847"/>
                  </a:lnTo>
                  <a:lnTo>
                    <a:pt x="315887" y="869657"/>
                  </a:lnTo>
                  <a:lnTo>
                    <a:pt x="308102" y="868387"/>
                  </a:lnTo>
                  <a:lnTo>
                    <a:pt x="305066" y="859497"/>
                  </a:lnTo>
                  <a:lnTo>
                    <a:pt x="298589" y="856957"/>
                  </a:lnTo>
                  <a:lnTo>
                    <a:pt x="299250" y="855687"/>
                  </a:lnTo>
                  <a:lnTo>
                    <a:pt x="295148" y="854417"/>
                  </a:lnTo>
                  <a:lnTo>
                    <a:pt x="291338" y="851877"/>
                  </a:lnTo>
                  <a:lnTo>
                    <a:pt x="287515" y="851877"/>
                  </a:lnTo>
                  <a:lnTo>
                    <a:pt x="286512" y="850607"/>
                  </a:lnTo>
                  <a:lnTo>
                    <a:pt x="286372" y="848067"/>
                  </a:lnTo>
                  <a:lnTo>
                    <a:pt x="287591" y="846797"/>
                  </a:lnTo>
                  <a:lnTo>
                    <a:pt x="283514" y="846797"/>
                  </a:lnTo>
                  <a:lnTo>
                    <a:pt x="281025" y="842987"/>
                  </a:lnTo>
                  <a:lnTo>
                    <a:pt x="284441" y="842987"/>
                  </a:lnTo>
                  <a:lnTo>
                    <a:pt x="284695" y="842987"/>
                  </a:lnTo>
                  <a:lnTo>
                    <a:pt x="283654" y="842225"/>
                  </a:lnTo>
                  <a:lnTo>
                    <a:pt x="281800" y="840447"/>
                  </a:lnTo>
                  <a:lnTo>
                    <a:pt x="282168" y="837907"/>
                  </a:lnTo>
                  <a:lnTo>
                    <a:pt x="276860" y="837907"/>
                  </a:lnTo>
                  <a:lnTo>
                    <a:pt x="279768" y="836637"/>
                  </a:lnTo>
                  <a:lnTo>
                    <a:pt x="276644" y="832827"/>
                  </a:lnTo>
                  <a:lnTo>
                    <a:pt x="274586" y="832827"/>
                  </a:lnTo>
                  <a:lnTo>
                    <a:pt x="275590" y="835367"/>
                  </a:lnTo>
                  <a:lnTo>
                    <a:pt x="273621" y="835367"/>
                  </a:lnTo>
                  <a:lnTo>
                    <a:pt x="270891" y="831557"/>
                  </a:lnTo>
                  <a:lnTo>
                    <a:pt x="274040" y="830287"/>
                  </a:lnTo>
                  <a:lnTo>
                    <a:pt x="269875" y="825207"/>
                  </a:lnTo>
                  <a:lnTo>
                    <a:pt x="264261" y="823937"/>
                  </a:lnTo>
                  <a:lnTo>
                    <a:pt x="259359" y="821397"/>
                  </a:lnTo>
                  <a:lnTo>
                    <a:pt x="258940" y="820356"/>
                  </a:lnTo>
                  <a:lnTo>
                    <a:pt x="256108" y="821397"/>
                  </a:lnTo>
                  <a:lnTo>
                    <a:pt x="253504" y="818857"/>
                  </a:lnTo>
                  <a:lnTo>
                    <a:pt x="253949" y="812507"/>
                  </a:lnTo>
                  <a:lnTo>
                    <a:pt x="253047" y="811237"/>
                  </a:lnTo>
                  <a:lnTo>
                    <a:pt x="250418" y="806157"/>
                  </a:lnTo>
                  <a:lnTo>
                    <a:pt x="245770" y="812507"/>
                  </a:lnTo>
                  <a:lnTo>
                    <a:pt x="244957" y="811237"/>
                  </a:lnTo>
                  <a:lnTo>
                    <a:pt x="242519" y="807427"/>
                  </a:lnTo>
                  <a:lnTo>
                    <a:pt x="242176" y="808697"/>
                  </a:lnTo>
                  <a:lnTo>
                    <a:pt x="240347" y="811237"/>
                  </a:lnTo>
                  <a:lnTo>
                    <a:pt x="236359" y="809967"/>
                  </a:lnTo>
                  <a:lnTo>
                    <a:pt x="235051" y="808697"/>
                  </a:lnTo>
                  <a:lnTo>
                    <a:pt x="233743" y="807427"/>
                  </a:lnTo>
                  <a:lnTo>
                    <a:pt x="236474" y="802347"/>
                  </a:lnTo>
                  <a:lnTo>
                    <a:pt x="239026" y="803617"/>
                  </a:lnTo>
                  <a:lnTo>
                    <a:pt x="239801" y="803617"/>
                  </a:lnTo>
                  <a:lnTo>
                    <a:pt x="239864" y="804887"/>
                  </a:lnTo>
                  <a:lnTo>
                    <a:pt x="240804" y="804887"/>
                  </a:lnTo>
                  <a:lnTo>
                    <a:pt x="242417" y="806157"/>
                  </a:lnTo>
                  <a:lnTo>
                    <a:pt x="242214" y="803617"/>
                  </a:lnTo>
                  <a:lnTo>
                    <a:pt x="240944" y="804887"/>
                  </a:lnTo>
                  <a:lnTo>
                    <a:pt x="240398" y="802347"/>
                  </a:lnTo>
                  <a:lnTo>
                    <a:pt x="239039" y="801077"/>
                  </a:lnTo>
                  <a:lnTo>
                    <a:pt x="236308" y="798537"/>
                  </a:lnTo>
                  <a:lnTo>
                    <a:pt x="237477" y="801077"/>
                  </a:lnTo>
                  <a:lnTo>
                    <a:pt x="234975" y="795997"/>
                  </a:lnTo>
                  <a:lnTo>
                    <a:pt x="231825" y="795997"/>
                  </a:lnTo>
                  <a:lnTo>
                    <a:pt x="230403" y="793457"/>
                  </a:lnTo>
                  <a:lnTo>
                    <a:pt x="228993" y="790917"/>
                  </a:lnTo>
                  <a:lnTo>
                    <a:pt x="229082" y="792187"/>
                  </a:lnTo>
                  <a:lnTo>
                    <a:pt x="228561" y="793457"/>
                  </a:lnTo>
                  <a:lnTo>
                    <a:pt x="227990" y="793457"/>
                  </a:lnTo>
                  <a:lnTo>
                    <a:pt x="227126" y="792187"/>
                  </a:lnTo>
                  <a:lnTo>
                    <a:pt x="223697" y="787107"/>
                  </a:lnTo>
                  <a:lnTo>
                    <a:pt x="223875" y="792187"/>
                  </a:lnTo>
                  <a:lnTo>
                    <a:pt x="219798" y="789647"/>
                  </a:lnTo>
                  <a:lnTo>
                    <a:pt x="219100" y="785837"/>
                  </a:lnTo>
                  <a:lnTo>
                    <a:pt x="223875" y="787107"/>
                  </a:lnTo>
                  <a:lnTo>
                    <a:pt x="221449" y="785837"/>
                  </a:lnTo>
                  <a:lnTo>
                    <a:pt x="219024" y="784567"/>
                  </a:lnTo>
                  <a:lnTo>
                    <a:pt x="217716" y="782027"/>
                  </a:lnTo>
                  <a:lnTo>
                    <a:pt x="222618" y="782027"/>
                  </a:lnTo>
                  <a:lnTo>
                    <a:pt x="217487" y="780757"/>
                  </a:lnTo>
                  <a:lnTo>
                    <a:pt x="217500" y="779487"/>
                  </a:lnTo>
                  <a:lnTo>
                    <a:pt x="217551" y="774407"/>
                  </a:lnTo>
                  <a:lnTo>
                    <a:pt x="215976" y="771867"/>
                  </a:lnTo>
                  <a:lnTo>
                    <a:pt x="216217" y="771982"/>
                  </a:lnTo>
                  <a:lnTo>
                    <a:pt x="215277" y="770597"/>
                  </a:lnTo>
                  <a:lnTo>
                    <a:pt x="214401" y="774407"/>
                  </a:lnTo>
                  <a:lnTo>
                    <a:pt x="213702" y="773137"/>
                  </a:lnTo>
                  <a:lnTo>
                    <a:pt x="212915" y="771982"/>
                  </a:lnTo>
                  <a:lnTo>
                    <a:pt x="212864" y="771817"/>
                  </a:lnTo>
                  <a:lnTo>
                    <a:pt x="213626" y="770597"/>
                  </a:lnTo>
                  <a:lnTo>
                    <a:pt x="211353" y="770597"/>
                  </a:lnTo>
                  <a:lnTo>
                    <a:pt x="211289" y="774407"/>
                  </a:lnTo>
                  <a:lnTo>
                    <a:pt x="207568" y="774407"/>
                  </a:lnTo>
                  <a:lnTo>
                    <a:pt x="207264" y="772210"/>
                  </a:lnTo>
                  <a:lnTo>
                    <a:pt x="207860" y="773137"/>
                  </a:lnTo>
                  <a:lnTo>
                    <a:pt x="207048" y="768057"/>
                  </a:lnTo>
                  <a:lnTo>
                    <a:pt x="206997" y="767740"/>
                  </a:lnTo>
                  <a:lnTo>
                    <a:pt x="206997" y="771817"/>
                  </a:lnTo>
                  <a:lnTo>
                    <a:pt x="202514" y="770597"/>
                  </a:lnTo>
                  <a:lnTo>
                    <a:pt x="204571" y="768057"/>
                  </a:lnTo>
                  <a:lnTo>
                    <a:pt x="206997" y="771817"/>
                  </a:lnTo>
                  <a:lnTo>
                    <a:pt x="206997" y="767740"/>
                  </a:lnTo>
                  <a:lnTo>
                    <a:pt x="206844" y="766787"/>
                  </a:lnTo>
                  <a:lnTo>
                    <a:pt x="206641" y="765517"/>
                  </a:lnTo>
                  <a:lnTo>
                    <a:pt x="208864" y="766978"/>
                  </a:lnTo>
                  <a:lnTo>
                    <a:pt x="208749" y="766787"/>
                  </a:lnTo>
                  <a:lnTo>
                    <a:pt x="208102" y="765517"/>
                  </a:lnTo>
                  <a:lnTo>
                    <a:pt x="209169" y="765517"/>
                  </a:lnTo>
                  <a:lnTo>
                    <a:pt x="207479" y="759167"/>
                  </a:lnTo>
                  <a:lnTo>
                    <a:pt x="204508" y="766787"/>
                  </a:lnTo>
                  <a:lnTo>
                    <a:pt x="200456" y="761707"/>
                  </a:lnTo>
                  <a:lnTo>
                    <a:pt x="202412" y="761707"/>
                  </a:lnTo>
                  <a:lnTo>
                    <a:pt x="202336" y="760653"/>
                  </a:lnTo>
                  <a:lnTo>
                    <a:pt x="199656" y="761707"/>
                  </a:lnTo>
                  <a:lnTo>
                    <a:pt x="197027" y="760437"/>
                  </a:lnTo>
                  <a:lnTo>
                    <a:pt x="196532" y="759167"/>
                  </a:lnTo>
                  <a:lnTo>
                    <a:pt x="196024" y="757897"/>
                  </a:lnTo>
                  <a:lnTo>
                    <a:pt x="195516" y="756627"/>
                  </a:lnTo>
                  <a:lnTo>
                    <a:pt x="193332" y="757897"/>
                  </a:lnTo>
                  <a:lnTo>
                    <a:pt x="192074" y="756627"/>
                  </a:lnTo>
                  <a:lnTo>
                    <a:pt x="193128" y="759167"/>
                  </a:lnTo>
                  <a:lnTo>
                    <a:pt x="191147" y="759167"/>
                  </a:lnTo>
                  <a:lnTo>
                    <a:pt x="190004" y="757897"/>
                  </a:lnTo>
                  <a:lnTo>
                    <a:pt x="187706" y="756627"/>
                  </a:lnTo>
                  <a:lnTo>
                    <a:pt x="185420" y="756627"/>
                  </a:lnTo>
                  <a:lnTo>
                    <a:pt x="187921" y="749007"/>
                  </a:lnTo>
                  <a:lnTo>
                    <a:pt x="183540" y="747737"/>
                  </a:lnTo>
                  <a:lnTo>
                    <a:pt x="183413" y="746467"/>
                  </a:lnTo>
                  <a:lnTo>
                    <a:pt x="183286" y="745197"/>
                  </a:lnTo>
                  <a:lnTo>
                    <a:pt x="186169" y="745197"/>
                  </a:lnTo>
                  <a:lnTo>
                    <a:pt x="185750" y="742657"/>
                  </a:lnTo>
                  <a:lnTo>
                    <a:pt x="180835" y="741387"/>
                  </a:lnTo>
                  <a:lnTo>
                    <a:pt x="180987" y="741222"/>
                  </a:lnTo>
                  <a:lnTo>
                    <a:pt x="180721" y="741172"/>
                  </a:lnTo>
                  <a:lnTo>
                    <a:pt x="180721" y="745197"/>
                  </a:lnTo>
                  <a:lnTo>
                    <a:pt x="178079" y="744156"/>
                  </a:lnTo>
                  <a:lnTo>
                    <a:pt x="177266" y="746467"/>
                  </a:lnTo>
                  <a:lnTo>
                    <a:pt x="177673" y="743991"/>
                  </a:lnTo>
                  <a:lnTo>
                    <a:pt x="177495" y="743927"/>
                  </a:lnTo>
                  <a:lnTo>
                    <a:pt x="177673" y="743927"/>
                  </a:lnTo>
                  <a:lnTo>
                    <a:pt x="177888" y="742657"/>
                  </a:lnTo>
                  <a:lnTo>
                    <a:pt x="180111" y="742657"/>
                  </a:lnTo>
                  <a:lnTo>
                    <a:pt x="180721" y="745197"/>
                  </a:lnTo>
                  <a:lnTo>
                    <a:pt x="180721" y="741172"/>
                  </a:lnTo>
                  <a:lnTo>
                    <a:pt x="175526" y="740117"/>
                  </a:lnTo>
                  <a:lnTo>
                    <a:pt x="176479" y="741680"/>
                  </a:lnTo>
                  <a:lnTo>
                    <a:pt x="171196" y="742657"/>
                  </a:lnTo>
                  <a:lnTo>
                    <a:pt x="170726" y="737577"/>
                  </a:lnTo>
                  <a:lnTo>
                    <a:pt x="175793" y="733767"/>
                  </a:lnTo>
                  <a:lnTo>
                    <a:pt x="174612" y="728687"/>
                  </a:lnTo>
                  <a:lnTo>
                    <a:pt x="174320" y="727417"/>
                  </a:lnTo>
                  <a:lnTo>
                    <a:pt x="166522" y="728687"/>
                  </a:lnTo>
                  <a:lnTo>
                    <a:pt x="164769" y="724877"/>
                  </a:lnTo>
                  <a:lnTo>
                    <a:pt x="163017" y="721067"/>
                  </a:lnTo>
                  <a:lnTo>
                    <a:pt x="163195" y="722337"/>
                  </a:lnTo>
                  <a:lnTo>
                    <a:pt x="163398" y="723607"/>
                  </a:lnTo>
                  <a:lnTo>
                    <a:pt x="163639" y="723607"/>
                  </a:lnTo>
                  <a:lnTo>
                    <a:pt x="160909" y="724877"/>
                  </a:lnTo>
                  <a:lnTo>
                    <a:pt x="160502" y="721067"/>
                  </a:lnTo>
                  <a:lnTo>
                    <a:pt x="158178" y="719797"/>
                  </a:lnTo>
                  <a:lnTo>
                    <a:pt x="160020" y="718527"/>
                  </a:lnTo>
                  <a:lnTo>
                    <a:pt x="159727" y="715987"/>
                  </a:lnTo>
                  <a:lnTo>
                    <a:pt x="160159" y="714717"/>
                  </a:lnTo>
                  <a:lnTo>
                    <a:pt x="158965" y="715987"/>
                  </a:lnTo>
                  <a:lnTo>
                    <a:pt x="157441" y="712177"/>
                  </a:lnTo>
                  <a:lnTo>
                    <a:pt x="156946" y="710907"/>
                  </a:lnTo>
                  <a:lnTo>
                    <a:pt x="153060" y="712177"/>
                  </a:lnTo>
                  <a:lnTo>
                    <a:pt x="153149" y="710907"/>
                  </a:lnTo>
                  <a:lnTo>
                    <a:pt x="153301" y="708367"/>
                  </a:lnTo>
                  <a:lnTo>
                    <a:pt x="152615" y="707097"/>
                  </a:lnTo>
                  <a:lnTo>
                    <a:pt x="150558" y="703287"/>
                  </a:lnTo>
                  <a:lnTo>
                    <a:pt x="144119" y="707097"/>
                  </a:lnTo>
                  <a:lnTo>
                    <a:pt x="141135" y="702017"/>
                  </a:lnTo>
                  <a:lnTo>
                    <a:pt x="144119" y="702017"/>
                  </a:lnTo>
                  <a:lnTo>
                    <a:pt x="143751" y="698207"/>
                  </a:lnTo>
                  <a:lnTo>
                    <a:pt x="147497" y="700747"/>
                  </a:lnTo>
                  <a:lnTo>
                    <a:pt x="146329" y="699477"/>
                  </a:lnTo>
                  <a:lnTo>
                    <a:pt x="145580" y="696937"/>
                  </a:lnTo>
                  <a:lnTo>
                    <a:pt x="144348" y="698207"/>
                  </a:lnTo>
                  <a:lnTo>
                    <a:pt x="144716" y="696937"/>
                  </a:lnTo>
                  <a:lnTo>
                    <a:pt x="138696" y="695667"/>
                  </a:lnTo>
                  <a:lnTo>
                    <a:pt x="139420" y="693127"/>
                  </a:lnTo>
                  <a:lnTo>
                    <a:pt x="138163" y="693127"/>
                  </a:lnTo>
                  <a:lnTo>
                    <a:pt x="136156" y="694397"/>
                  </a:lnTo>
                  <a:lnTo>
                    <a:pt x="135610" y="693127"/>
                  </a:lnTo>
                  <a:lnTo>
                    <a:pt x="135051" y="691857"/>
                  </a:lnTo>
                  <a:lnTo>
                    <a:pt x="132778" y="689317"/>
                  </a:lnTo>
                  <a:lnTo>
                    <a:pt x="131902" y="693127"/>
                  </a:lnTo>
                  <a:lnTo>
                    <a:pt x="131279" y="686777"/>
                  </a:lnTo>
                  <a:lnTo>
                    <a:pt x="127952" y="681697"/>
                  </a:lnTo>
                  <a:lnTo>
                    <a:pt x="125412" y="677887"/>
                  </a:lnTo>
                  <a:lnTo>
                    <a:pt x="124561" y="676617"/>
                  </a:lnTo>
                  <a:lnTo>
                    <a:pt x="123786" y="671537"/>
                  </a:lnTo>
                  <a:lnTo>
                    <a:pt x="120662" y="668997"/>
                  </a:lnTo>
                  <a:lnTo>
                    <a:pt x="117538" y="663917"/>
                  </a:lnTo>
                  <a:lnTo>
                    <a:pt x="115328" y="661377"/>
                  </a:lnTo>
                  <a:lnTo>
                    <a:pt x="116014" y="661377"/>
                  </a:lnTo>
                  <a:lnTo>
                    <a:pt x="116230" y="660298"/>
                  </a:lnTo>
                  <a:lnTo>
                    <a:pt x="115392" y="656297"/>
                  </a:lnTo>
                  <a:lnTo>
                    <a:pt x="109397" y="661377"/>
                  </a:lnTo>
                  <a:lnTo>
                    <a:pt x="108140" y="655027"/>
                  </a:lnTo>
                  <a:lnTo>
                    <a:pt x="109537" y="651217"/>
                  </a:lnTo>
                  <a:lnTo>
                    <a:pt x="111467" y="657567"/>
                  </a:lnTo>
                  <a:lnTo>
                    <a:pt x="111594" y="655027"/>
                  </a:lnTo>
                  <a:lnTo>
                    <a:pt x="115874" y="651217"/>
                  </a:lnTo>
                  <a:lnTo>
                    <a:pt x="117309" y="649947"/>
                  </a:lnTo>
                  <a:lnTo>
                    <a:pt x="106921" y="648677"/>
                  </a:lnTo>
                  <a:lnTo>
                    <a:pt x="108394" y="643597"/>
                  </a:lnTo>
                  <a:lnTo>
                    <a:pt x="109283" y="643597"/>
                  </a:lnTo>
                  <a:lnTo>
                    <a:pt x="109791" y="639787"/>
                  </a:lnTo>
                  <a:lnTo>
                    <a:pt x="102857" y="639787"/>
                  </a:lnTo>
                  <a:lnTo>
                    <a:pt x="100977" y="634707"/>
                  </a:lnTo>
                  <a:lnTo>
                    <a:pt x="101638" y="634707"/>
                  </a:lnTo>
                  <a:lnTo>
                    <a:pt x="101942" y="633437"/>
                  </a:lnTo>
                  <a:lnTo>
                    <a:pt x="97078" y="632167"/>
                  </a:lnTo>
                  <a:lnTo>
                    <a:pt x="92862" y="627087"/>
                  </a:lnTo>
                  <a:lnTo>
                    <a:pt x="91782" y="625817"/>
                  </a:lnTo>
                  <a:lnTo>
                    <a:pt x="90830" y="624713"/>
                  </a:lnTo>
                  <a:lnTo>
                    <a:pt x="90322" y="625817"/>
                  </a:lnTo>
                  <a:lnTo>
                    <a:pt x="87515" y="622007"/>
                  </a:lnTo>
                  <a:lnTo>
                    <a:pt x="88201" y="619467"/>
                  </a:lnTo>
                  <a:lnTo>
                    <a:pt x="87884" y="616927"/>
                  </a:lnTo>
                  <a:lnTo>
                    <a:pt x="90398" y="614387"/>
                  </a:lnTo>
                  <a:lnTo>
                    <a:pt x="92519" y="618197"/>
                  </a:lnTo>
                  <a:lnTo>
                    <a:pt x="95008" y="614387"/>
                  </a:lnTo>
                  <a:lnTo>
                    <a:pt x="89852" y="613117"/>
                  </a:lnTo>
                  <a:lnTo>
                    <a:pt x="89420" y="611847"/>
                  </a:lnTo>
                  <a:lnTo>
                    <a:pt x="91084" y="610577"/>
                  </a:lnTo>
                  <a:lnTo>
                    <a:pt x="89319" y="608037"/>
                  </a:lnTo>
                  <a:lnTo>
                    <a:pt x="87541" y="605497"/>
                  </a:lnTo>
                  <a:lnTo>
                    <a:pt x="83845" y="608037"/>
                  </a:lnTo>
                  <a:lnTo>
                    <a:pt x="81686" y="602957"/>
                  </a:lnTo>
                  <a:lnTo>
                    <a:pt x="81140" y="601687"/>
                  </a:lnTo>
                  <a:lnTo>
                    <a:pt x="80276" y="602957"/>
                  </a:lnTo>
                  <a:lnTo>
                    <a:pt x="74790" y="600417"/>
                  </a:lnTo>
                  <a:lnTo>
                    <a:pt x="81127" y="597877"/>
                  </a:lnTo>
                  <a:lnTo>
                    <a:pt x="76644" y="596607"/>
                  </a:lnTo>
                  <a:lnTo>
                    <a:pt x="80124" y="594067"/>
                  </a:lnTo>
                  <a:lnTo>
                    <a:pt x="78130" y="591527"/>
                  </a:lnTo>
                  <a:lnTo>
                    <a:pt x="72631" y="587717"/>
                  </a:lnTo>
                  <a:lnTo>
                    <a:pt x="69977" y="583907"/>
                  </a:lnTo>
                  <a:lnTo>
                    <a:pt x="71577" y="584403"/>
                  </a:lnTo>
                  <a:lnTo>
                    <a:pt x="71132" y="583907"/>
                  </a:lnTo>
                  <a:lnTo>
                    <a:pt x="68859" y="581367"/>
                  </a:lnTo>
                  <a:lnTo>
                    <a:pt x="67081" y="577557"/>
                  </a:lnTo>
                  <a:lnTo>
                    <a:pt x="70154" y="573747"/>
                  </a:lnTo>
                  <a:lnTo>
                    <a:pt x="69380" y="569937"/>
                  </a:lnTo>
                  <a:lnTo>
                    <a:pt x="67983" y="563587"/>
                  </a:lnTo>
                  <a:lnTo>
                    <a:pt x="69215" y="558507"/>
                  </a:lnTo>
                  <a:lnTo>
                    <a:pt x="65798" y="553427"/>
                  </a:lnTo>
                  <a:lnTo>
                    <a:pt x="63944" y="547077"/>
                  </a:lnTo>
                  <a:lnTo>
                    <a:pt x="62598" y="540727"/>
                  </a:lnTo>
                  <a:lnTo>
                    <a:pt x="62217" y="539457"/>
                  </a:lnTo>
                  <a:lnTo>
                    <a:pt x="60731" y="534377"/>
                  </a:lnTo>
                  <a:lnTo>
                    <a:pt x="55562" y="539457"/>
                  </a:lnTo>
                  <a:lnTo>
                    <a:pt x="57912" y="534377"/>
                  </a:lnTo>
                  <a:lnTo>
                    <a:pt x="59664" y="530567"/>
                  </a:lnTo>
                  <a:lnTo>
                    <a:pt x="58623" y="531202"/>
                  </a:lnTo>
                  <a:lnTo>
                    <a:pt x="58966" y="528167"/>
                  </a:lnTo>
                  <a:lnTo>
                    <a:pt x="57429" y="531812"/>
                  </a:lnTo>
                  <a:lnTo>
                    <a:pt x="57353" y="531977"/>
                  </a:lnTo>
                  <a:lnTo>
                    <a:pt x="57429" y="531812"/>
                  </a:lnTo>
                  <a:lnTo>
                    <a:pt x="57073" y="531558"/>
                  </a:lnTo>
                  <a:lnTo>
                    <a:pt x="57264" y="532028"/>
                  </a:lnTo>
                  <a:lnTo>
                    <a:pt x="53416" y="534377"/>
                  </a:lnTo>
                  <a:lnTo>
                    <a:pt x="52285" y="531837"/>
                  </a:lnTo>
                  <a:lnTo>
                    <a:pt x="52120" y="530567"/>
                  </a:lnTo>
                  <a:lnTo>
                    <a:pt x="52463" y="530567"/>
                  </a:lnTo>
                  <a:lnTo>
                    <a:pt x="52641" y="529767"/>
                  </a:lnTo>
                  <a:lnTo>
                    <a:pt x="53505" y="529094"/>
                  </a:lnTo>
                  <a:lnTo>
                    <a:pt x="57073" y="531558"/>
                  </a:lnTo>
                  <a:lnTo>
                    <a:pt x="55994" y="529094"/>
                  </a:lnTo>
                  <a:lnTo>
                    <a:pt x="53924" y="524306"/>
                  </a:lnTo>
                  <a:lnTo>
                    <a:pt x="53390" y="526351"/>
                  </a:lnTo>
                  <a:lnTo>
                    <a:pt x="54152" y="522947"/>
                  </a:lnTo>
                  <a:lnTo>
                    <a:pt x="55524" y="520407"/>
                  </a:lnTo>
                  <a:lnTo>
                    <a:pt x="56261" y="524217"/>
                  </a:lnTo>
                  <a:lnTo>
                    <a:pt x="57645" y="524217"/>
                  </a:lnTo>
                  <a:lnTo>
                    <a:pt x="56845" y="520407"/>
                  </a:lnTo>
                  <a:lnTo>
                    <a:pt x="56578" y="519137"/>
                  </a:lnTo>
                  <a:lnTo>
                    <a:pt x="59740" y="520407"/>
                  </a:lnTo>
                  <a:lnTo>
                    <a:pt x="59969" y="519137"/>
                  </a:lnTo>
                  <a:lnTo>
                    <a:pt x="60210" y="517867"/>
                  </a:lnTo>
                  <a:lnTo>
                    <a:pt x="60439" y="516597"/>
                  </a:lnTo>
                  <a:lnTo>
                    <a:pt x="58331" y="517867"/>
                  </a:lnTo>
                  <a:lnTo>
                    <a:pt x="56565" y="516597"/>
                  </a:lnTo>
                  <a:lnTo>
                    <a:pt x="56565" y="514057"/>
                  </a:lnTo>
                  <a:lnTo>
                    <a:pt x="54813" y="517867"/>
                  </a:lnTo>
                  <a:lnTo>
                    <a:pt x="49199" y="512787"/>
                  </a:lnTo>
                  <a:lnTo>
                    <a:pt x="58267" y="510247"/>
                  </a:lnTo>
                  <a:lnTo>
                    <a:pt x="53111" y="505167"/>
                  </a:lnTo>
                  <a:lnTo>
                    <a:pt x="55714" y="506437"/>
                  </a:lnTo>
                  <a:lnTo>
                    <a:pt x="54660" y="505167"/>
                  </a:lnTo>
                  <a:lnTo>
                    <a:pt x="53606" y="503897"/>
                  </a:lnTo>
                  <a:lnTo>
                    <a:pt x="52438" y="493737"/>
                  </a:lnTo>
                  <a:lnTo>
                    <a:pt x="46266" y="491197"/>
                  </a:lnTo>
                  <a:lnTo>
                    <a:pt x="46863" y="491197"/>
                  </a:lnTo>
                  <a:lnTo>
                    <a:pt x="48450" y="489927"/>
                  </a:lnTo>
                  <a:lnTo>
                    <a:pt x="49326" y="491197"/>
                  </a:lnTo>
                  <a:lnTo>
                    <a:pt x="49149" y="489927"/>
                  </a:lnTo>
                  <a:lnTo>
                    <a:pt x="48641" y="486117"/>
                  </a:lnTo>
                  <a:lnTo>
                    <a:pt x="46024" y="482307"/>
                  </a:lnTo>
                  <a:lnTo>
                    <a:pt x="43764" y="478497"/>
                  </a:lnTo>
                  <a:lnTo>
                    <a:pt x="41719" y="473417"/>
                  </a:lnTo>
                  <a:lnTo>
                    <a:pt x="40665" y="470877"/>
                  </a:lnTo>
                  <a:lnTo>
                    <a:pt x="40132" y="469607"/>
                  </a:lnTo>
                  <a:lnTo>
                    <a:pt x="41122" y="465797"/>
                  </a:lnTo>
                  <a:lnTo>
                    <a:pt x="42875" y="465797"/>
                  </a:lnTo>
                  <a:lnTo>
                    <a:pt x="42100" y="464527"/>
                  </a:lnTo>
                  <a:lnTo>
                    <a:pt x="39293" y="464527"/>
                  </a:lnTo>
                  <a:lnTo>
                    <a:pt x="40538" y="461987"/>
                  </a:lnTo>
                  <a:lnTo>
                    <a:pt x="42240" y="461987"/>
                  </a:lnTo>
                  <a:lnTo>
                    <a:pt x="38569" y="458177"/>
                  </a:lnTo>
                  <a:lnTo>
                    <a:pt x="39116" y="455637"/>
                  </a:lnTo>
                  <a:lnTo>
                    <a:pt x="41300" y="456907"/>
                  </a:lnTo>
                  <a:lnTo>
                    <a:pt x="41389" y="455637"/>
                  </a:lnTo>
                  <a:lnTo>
                    <a:pt x="41732" y="450557"/>
                  </a:lnTo>
                  <a:lnTo>
                    <a:pt x="41910" y="448017"/>
                  </a:lnTo>
                  <a:lnTo>
                    <a:pt x="34124" y="445477"/>
                  </a:lnTo>
                  <a:lnTo>
                    <a:pt x="32245" y="437857"/>
                  </a:lnTo>
                  <a:lnTo>
                    <a:pt x="37084" y="437857"/>
                  </a:lnTo>
                  <a:lnTo>
                    <a:pt x="38163" y="427697"/>
                  </a:lnTo>
                  <a:lnTo>
                    <a:pt x="38862" y="427697"/>
                  </a:lnTo>
                  <a:lnTo>
                    <a:pt x="37592" y="420077"/>
                  </a:lnTo>
                  <a:lnTo>
                    <a:pt x="35128" y="413727"/>
                  </a:lnTo>
                  <a:lnTo>
                    <a:pt x="32334" y="408647"/>
                  </a:lnTo>
                  <a:lnTo>
                    <a:pt x="30048" y="402297"/>
                  </a:lnTo>
                  <a:lnTo>
                    <a:pt x="30962" y="399757"/>
                  </a:lnTo>
                  <a:lnTo>
                    <a:pt x="32321" y="395947"/>
                  </a:lnTo>
                  <a:lnTo>
                    <a:pt x="32486" y="392137"/>
                  </a:lnTo>
                  <a:lnTo>
                    <a:pt x="32651" y="388327"/>
                  </a:lnTo>
                  <a:lnTo>
                    <a:pt x="32550" y="380707"/>
                  </a:lnTo>
                  <a:lnTo>
                    <a:pt x="33299" y="374357"/>
                  </a:lnTo>
                  <a:lnTo>
                    <a:pt x="33451" y="373087"/>
                  </a:lnTo>
                  <a:lnTo>
                    <a:pt x="32562" y="374357"/>
                  </a:lnTo>
                  <a:lnTo>
                    <a:pt x="29629" y="373087"/>
                  </a:lnTo>
                  <a:lnTo>
                    <a:pt x="29133" y="371817"/>
                  </a:lnTo>
                  <a:lnTo>
                    <a:pt x="4800" y="371817"/>
                  </a:lnTo>
                  <a:lnTo>
                    <a:pt x="2311" y="371817"/>
                  </a:lnTo>
                  <a:lnTo>
                    <a:pt x="1714" y="378167"/>
                  </a:lnTo>
                  <a:lnTo>
                    <a:pt x="4445" y="387057"/>
                  </a:lnTo>
                  <a:lnTo>
                    <a:pt x="4826" y="394677"/>
                  </a:lnTo>
                  <a:lnTo>
                    <a:pt x="5715" y="392137"/>
                  </a:lnTo>
                  <a:lnTo>
                    <a:pt x="9855" y="392137"/>
                  </a:lnTo>
                  <a:lnTo>
                    <a:pt x="10414" y="394677"/>
                  </a:lnTo>
                  <a:lnTo>
                    <a:pt x="9791" y="394893"/>
                  </a:lnTo>
                  <a:lnTo>
                    <a:pt x="11010" y="395947"/>
                  </a:lnTo>
                  <a:lnTo>
                    <a:pt x="10795" y="399757"/>
                  </a:lnTo>
                  <a:lnTo>
                    <a:pt x="7035" y="398487"/>
                  </a:lnTo>
                  <a:lnTo>
                    <a:pt x="5753" y="397217"/>
                  </a:lnTo>
                  <a:lnTo>
                    <a:pt x="7264" y="401027"/>
                  </a:lnTo>
                  <a:lnTo>
                    <a:pt x="6515" y="401027"/>
                  </a:lnTo>
                  <a:lnTo>
                    <a:pt x="1003" y="407377"/>
                  </a:lnTo>
                  <a:lnTo>
                    <a:pt x="5041" y="408647"/>
                  </a:lnTo>
                  <a:lnTo>
                    <a:pt x="3987" y="409917"/>
                  </a:lnTo>
                  <a:lnTo>
                    <a:pt x="4711" y="417537"/>
                  </a:lnTo>
                  <a:lnTo>
                    <a:pt x="6667" y="421347"/>
                  </a:lnTo>
                  <a:lnTo>
                    <a:pt x="7670" y="428967"/>
                  </a:lnTo>
                  <a:lnTo>
                    <a:pt x="10782" y="427697"/>
                  </a:lnTo>
                  <a:lnTo>
                    <a:pt x="10439" y="430237"/>
                  </a:lnTo>
                  <a:lnTo>
                    <a:pt x="13208" y="432777"/>
                  </a:lnTo>
                  <a:lnTo>
                    <a:pt x="12915" y="437857"/>
                  </a:lnTo>
                  <a:lnTo>
                    <a:pt x="11036" y="442937"/>
                  </a:lnTo>
                  <a:lnTo>
                    <a:pt x="12319" y="449287"/>
                  </a:lnTo>
                  <a:lnTo>
                    <a:pt x="14655" y="453085"/>
                  </a:lnTo>
                  <a:lnTo>
                    <a:pt x="15163" y="450557"/>
                  </a:lnTo>
                  <a:lnTo>
                    <a:pt x="17348" y="451827"/>
                  </a:lnTo>
                  <a:lnTo>
                    <a:pt x="14668" y="453072"/>
                  </a:lnTo>
                  <a:lnTo>
                    <a:pt x="16014" y="458177"/>
                  </a:lnTo>
                  <a:lnTo>
                    <a:pt x="13411" y="455637"/>
                  </a:lnTo>
                  <a:lnTo>
                    <a:pt x="15252" y="463257"/>
                  </a:lnTo>
                  <a:lnTo>
                    <a:pt x="15735" y="464527"/>
                  </a:lnTo>
                  <a:lnTo>
                    <a:pt x="19735" y="473417"/>
                  </a:lnTo>
                  <a:lnTo>
                    <a:pt x="20701" y="472147"/>
                  </a:lnTo>
                  <a:lnTo>
                    <a:pt x="20980" y="470877"/>
                  </a:lnTo>
                  <a:lnTo>
                    <a:pt x="22047" y="470877"/>
                  </a:lnTo>
                  <a:lnTo>
                    <a:pt x="22821" y="473417"/>
                  </a:lnTo>
                  <a:lnTo>
                    <a:pt x="21590" y="475957"/>
                  </a:lnTo>
                  <a:lnTo>
                    <a:pt x="20205" y="475957"/>
                  </a:lnTo>
                  <a:lnTo>
                    <a:pt x="19850" y="474687"/>
                  </a:lnTo>
                  <a:lnTo>
                    <a:pt x="20154" y="475957"/>
                  </a:lnTo>
                  <a:lnTo>
                    <a:pt x="22034" y="483577"/>
                  </a:lnTo>
                  <a:lnTo>
                    <a:pt x="21971" y="486117"/>
                  </a:lnTo>
                  <a:lnTo>
                    <a:pt x="21882" y="500087"/>
                  </a:lnTo>
                  <a:lnTo>
                    <a:pt x="25107" y="506437"/>
                  </a:lnTo>
                  <a:lnTo>
                    <a:pt x="24701" y="506437"/>
                  </a:lnTo>
                  <a:lnTo>
                    <a:pt x="29819" y="514057"/>
                  </a:lnTo>
                  <a:lnTo>
                    <a:pt x="30340" y="517867"/>
                  </a:lnTo>
                  <a:lnTo>
                    <a:pt x="27178" y="512787"/>
                  </a:lnTo>
                  <a:lnTo>
                    <a:pt x="26212" y="515327"/>
                  </a:lnTo>
                  <a:lnTo>
                    <a:pt x="29857" y="520407"/>
                  </a:lnTo>
                  <a:lnTo>
                    <a:pt x="31407" y="526757"/>
                  </a:lnTo>
                  <a:lnTo>
                    <a:pt x="32613" y="530567"/>
                  </a:lnTo>
                  <a:lnTo>
                    <a:pt x="35280" y="535647"/>
                  </a:lnTo>
                  <a:lnTo>
                    <a:pt x="33731" y="541997"/>
                  </a:lnTo>
                  <a:lnTo>
                    <a:pt x="36220" y="549617"/>
                  </a:lnTo>
                  <a:lnTo>
                    <a:pt x="39535" y="557237"/>
                  </a:lnTo>
                  <a:lnTo>
                    <a:pt x="40474" y="564857"/>
                  </a:lnTo>
                  <a:lnTo>
                    <a:pt x="42151" y="563587"/>
                  </a:lnTo>
                  <a:lnTo>
                    <a:pt x="44716" y="564857"/>
                  </a:lnTo>
                  <a:lnTo>
                    <a:pt x="43599" y="565378"/>
                  </a:lnTo>
                  <a:lnTo>
                    <a:pt x="44450" y="566127"/>
                  </a:lnTo>
                  <a:lnTo>
                    <a:pt x="47421" y="571207"/>
                  </a:lnTo>
                  <a:lnTo>
                    <a:pt x="49822" y="577557"/>
                  </a:lnTo>
                  <a:lnTo>
                    <a:pt x="51904" y="583907"/>
                  </a:lnTo>
                  <a:lnTo>
                    <a:pt x="53936" y="591527"/>
                  </a:lnTo>
                  <a:lnTo>
                    <a:pt x="55905" y="597877"/>
                  </a:lnTo>
                  <a:lnTo>
                    <a:pt x="57835" y="604227"/>
                  </a:lnTo>
                  <a:lnTo>
                    <a:pt x="59817" y="610577"/>
                  </a:lnTo>
                  <a:lnTo>
                    <a:pt x="61976" y="616927"/>
                  </a:lnTo>
                  <a:lnTo>
                    <a:pt x="64630" y="619467"/>
                  </a:lnTo>
                  <a:lnTo>
                    <a:pt x="68186" y="619467"/>
                  </a:lnTo>
                  <a:lnTo>
                    <a:pt x="71234" y="620737"/>
                  </a:lnTo>
                  <a:lnTo>
                    <a:pt x="72390" y="624547"/>
                  </a:lnTo>
                  <a:lnTo>
                    <a:pt x="68021" y="624547"/>
                  </a:lnTo>
                  <a:lnTo>
                    <a:pt x="74472" y="632167"/>
                  </a:lnTo>
                  <a:lnTo>
                    <a:pt x="84188" y="649947"/>
                  </a:lnTo>
                  <a:lnTo>
                    <a:pt x="90601" y="657567"/>
                  </a:lnTo>
                  <a:lnTo>
                    <a:pt x="87871" y="657567"/>
                  </a:lnTo>
                  <a:lnTo>
                    <a:pt x="87020" y="660107"/>
                  </a:lnTo>
                  <a:lnTo>
                    <a:pt x="93052" y="665187"/>
                  </a:lnTo>
                  <a:lnTo>
                    <a:pt x="94919" y="663917"/>
                  </a:lnTo>
                  <a:lnTo>
                    <a:pt x="95758" y="666457"/>
                  </a:lnTo>
                  <a:lnTo>
                    <a:pt x="93484" y="666457"/>
                  </a:lnTo>
                  <a:lnTo>
                    <a:pt x="93192" y="667727"/>
                  </a:lnTo>
                  <a:lnTo>
                    <a:pt x="93294" y="670267"/>
                  </a:lnTo>
                  <a:lnTo>
                    <a:pt x="99669" y="671537"/>
                  </a:lnTo>
                  <a:lnTo>
                    <a:pt x="97955" y="674077"/>
                  </a:lnTo>
                  <a:lnTo>
                    <a:pt x="98653" y="674077"/>
                  </a:lnTo>
                  <a:lnTo>
                    <a:pt x="100698" y="680427"/>
                  </a:lnTo>
                  <a:lnTo>
                    <a:pt x="102387" y="677887"/>
                  </a:lnTo>
                  <a:lnTo>
                    <a:pt x="103695" y="682967"/>
                  </a:lnTo>
                  <a:lnTo>
                    <a:pt x="108724" y="684237"/>
                  </a:lnTo>
                  <a:lnTo>
                    <a:pt x="109207" y="688251"/>
                  </a:lnTo>
                  <a:lnTo>
                    <a:pt x="109042" y="688225"/>
                  </a:lnTo>
                  <a:lnTo>
                    <a:pt x="108750" y="688149"/>
                  </a:lnTo>
                  <a:lnTo>
                    <a:pt x="108369" y="688251"/>
                  </a:lnTo>
                  <a:lnTo>
                    <a:pt x="109093" y="691667"/>
                  </a:lnTo>
                  <a:lnTo>
                    <a:pt x="109524" y="690346"/>
                  </a:lnTo>
                  <a:lnTo>
                    <a:pt x="109524" y="689317"/>
                  </a:lnTo>
                  <a:lnTo>
                    <a:pt x="113614" y="689317"/>
                  </a:lnTo>
                  <a:lnTo>
                    <a:pt x="112687" y="696937"/>
                  </a:lnTo>
                  <a:lnTo>
                    <a:pt x="117144" y="694397"/>
                  </a:lnTo>
                  <a:lnTo>
                    <a:pt x="112814" y="696937"/>
                  </a:lnTo>
                  <a:lnTo>
                    <a:pt x="118643" y="703287"/>
                  </a:lnTo>
                  <a:lnTo>
                    <a:pt x="122288" y="704557"/>
                  </a:lnTo>
                  <a:lnTo>
                    <a:pt x="120484" y="704557"/>
                  </a:lnTo>
                  <a:lnTo>
                    <a:pt x="122529" y="708367"/>
                  </a:lnTo>
                  <a:lnTo>
                    <a:pt x="120142" y="708367"/>
                  </a:lnTo>
                  <a:lnTo>
                    <a:pt x="122135" y="710907"/>
                  </a:lnTo>
                  <a:lnTo>
                    <a:pt x="124955" y="713447"/>
                  </a:lnTo>
                  <a:lnTo>
                    <a:pt x="126619" y="710907"/>
                  </a:lnTo>
                  <a:lnTo>
                    <a:pt x="125742" y="719797"/>
                  </a:lnTo>
                  <a:lnTo>
                    <a:pt x="138328" y="718527"/>
                  </a:lnTo>
                  <a:lnTo>
                    <a:pt x="134416" y="726147"/>
                  </a:lnTo>
                  <a:lnTo>
                    <a:pt x="140512" y="731227"/>
                  </a:lnTo>
                  <a:lnTo>
                    <a:pt x="146291" y="735037"/>
                  </a:lnTo>
                  <a:lnTo>
                    <a:pt x="149631" y="738098"/>
                  </a:lnTo>
                  <a:lnTo>
                    <a:pt x="146342" y="741387"/>
                  </a:lnTo>
                  <a:lnTo>
                    <a:pt x="152514" y="745655"/>
                  </a:lnTo>
                  <a:lnTo>
                    <a:pt x="150545" y="738936"/>
                  </a:lnTo>
                  <a:lnTo>
                    <a:pt x="151828" y="740117"/>
                  </a:lnTo>
                  <a:lnTo>
                    <a:pt x="157175" y="745197"/>
                  </a:lnTo>
                  <a:lnTo>
                    <a:pt x="154800" y="746683"/>
                  </a:lnTo>
                  <a:lnTo>
                    <a:pt x="160223" y="747737"/>
                  </a:lnTo>
                  <a:lnTo>
                    <a:pt x="164973" y="755357"/>
                  </a:lnTo>
                  <a:lnTo>
                    <a:pt x="165912" y="756627"/>
                  </a:lnTo>
                  <a:lnTo>
                    <a:pt x="162496" y="755357"/>
                  </a:lnTo>
                  <a:lnTo>
                    <a:pt x="161353" y="755357"/>
                  </a:lnTo>
                  <a:lnTo>
                    <a:pt x="168516" y="760437"/>
                  </a:lnTo>
                  <a:lnTo>
                    <a:pt x="172212" y="768057"/>
                  </a:lnTo>
                  <a:lnTo>
                    <a:pt x="179628" y="771867"/>
                  </a:lnTo>
                  <a:lnTo>
                    <a:pt x="177495" y="771867"/>
                  </a:lnTo>
                  <a:lnTo>
                    <a:pt x="178676" y="773137"/>
                  </a:lnTo>
                  <a:lnTo>
                    <a:pt x="179425" y="774407"/>
                  </a:lnTo>
                  <a:lnTo>
                    <a:pt x="180962" y="773137"/>
                  </a:lnTo>
                  <a:lnTo>
                    <a:pt x="179489" y="773137"/>
                  </a:lnTo>
                  <a:lnTo>
                    <a:pt x="179666" y="771867"/>
                  </a:lnTo>
                  <a:lnTo>
                    <a:pt x="180225" y="768057"/>
                  </a:lnTo>
                  <a:lnTo>
                    <a:pt x="188696" y="771867"/>
                  </a:lnTo>
                  <a:lnTo>
                    <a:pt x="190131" y="771867"/>
                  </a:lnTo>
                  <a:lnTo>
                    <a:pt x="187883" y="773137"/>
                  </a:lnTo>
                  <a:lnTo>
                    <a:pt x="188633" y="775677"/>
                  </a:lnTo>
                  <a:lnTo>
                    <a:pt x="188937" y="778217"/>
                  </a:lnTo>
                  <a:lnTo>
                    <a:pt x="185407" y="780757"/>
                  </a:lnTo>
                  <a:lnTo>
                    <a:pt x="188074" y="780757"/>
                  </a:lnTo>
                  <a:lnTo>
                    <a:pt x="189001" y="779487"/>
                  </a:lnTo>
                  <a:lnTo>
                    <a:pt x="189712" y="782027"/>
                  </a:lnTo>
                  <a:lnTo>
                    <a:pt x="187109" y="782027"/>
                  </a:lnTo>
                  <a:lnTo>
                    <a:pt x="191782" y="785837"/>
                  </a:lnTo>
                  <a:lnTo>
                    <a:pt x="192176" y="782027"/>
                  </a:lnTo>
                  <a:lnTo>
                    <a:pt x="195541" y="785837"/>
                  </a:lnTo>
                  <a:lnTo>
                    <a:pt x="194754" y="787107"/>
                  </a:lnTo>
                  <a:lnTo>
                    <a:pt x="199072" y="787107"/>
                  </a:lnTo>
                  <a:lnTo>
                    <a:pt x="201447" y="790917"/>
                  </a:lnTo>
                  <a:lnTo>
                    <a:pt x="200787" y="790917"/>
                  </a:lnTo>
                  <a:lnTo>
                    <a:pt x="200609" y="791819"/>
                  </a:lnTo>
                  <a:lnTo>
                    <a:pt x="205092" y="795997"/>
                  </a:lnTo>
                  <a:lnTo>
                    <a:pt x="212483" y="795997"/>
                  </a:lnTo>
                  <a:lnTo>
                    <a:pt x="216712" y="802347"/>
                  </a:lnTo>
                  <a:lnTo>
                    <a:pt x="211747" y="804887"/>
                  </a:lnTo>
                  <a:lnTo>
                    <a:pt x="217563" y="806157"/>
                  </a:lnTo>
                  <a:lnTo>
                    <a:pt x="215036" y="808697"/>
                  </a:lnTo>
                  <a:lnTo>
                    <a:pt x="218948" y="811237"/>
                  </a:lnTo>
                  <a:lnTo>
                    <a:pt x="219100" y="808697"/>
                  </a:lnTo>
                  <a:lnTo>
                    <a:pt x="221691" y="811237"/>
                  </a:lnTo>
                  <a:lnTo>
                    <a:pt x="226212" y="811237"/>
                  </a:lnTo>
                  <a:lnTo>
                    <a:pt x="227698" y="813777"/>
                  </a:lnTo>
                  <a:lnTo>
                    <a:pt x="224472" y="813777"/>
                  </a:lnTo>
                  <a:lnTo>
                    <a:pt x="230238" y="817587"/>
                  </a:lnTo>
                  <a:lnTo>
                    <a:pt x="228333" y="813777"/>
                  </a:lnTo>
                  <a:lnTo>
                    <a:pt x="232587" y="815047"/>
                  </a:lnTo>
                  <a:lnTo>
                    <a:pt x="231559" y="809967"/>
                  </a:lnTo>
                  <a:lnTo>
                    <a:pt x="234480" y="813777"/>
                  </a:lnTo>
                  <a:lnTo>
                    <a:pt x="233451" y="813777"/>
                  </a:lnTo>
                  <a:lnTo>
                    <a:pt x="237210" y="816317"/>
                  </a:lnTo>
                  <a:lnTo>
                    <a:pt x="237045" y="820127"/>
                  </a:lnTo>
                  <a:lnTo>
                    <a:pt x="241604" y="820127"/>
                  </a:lnTo>
                  <a:lnTo>
                    <a:pt x="242976" y="822667"/>
                  </a:lnTo>
                  <a:lnTo>
                    <a:pt x="242658" y="823937"/>
                  </a:lnTo>
                  <a:lnTo>
                    <a:pt x="239547" y="825207"/>
                  </a:lnTo>
                  <a:lnTo>
                    <a:pt x="239318" y="826477"/>
                  </a:lnTo>
                  <a:lnTo>
                    <a:pt x="242951" y="825207"/>
                  </a:lnTo>
                  <a:lnTo>
                    <a:pt x="246481" y="831557"/>
                  </a:lnTo>
                  <a:lnTo>
                    <a:pt x="248856" y="830821"/>
                  </a:lnTo>
                  <a:lnTo>
                    <a:pt x="248031" y="831557"/>
                  </a:lnTo>
                  <a:lnTo>
                    <a:pt x="247929" y="832827"/>
                  </a:lnTo>
                  <a:lnTo>
                    <a:pt x="250888" y="831557"/>
                  </a:lnTo>
                  <a:lnTo>
                    <a:pt x="251599" y="832827"/>
                  </a:lnTo>
                  <a:lnTo>
                    <a:pt x="251561" y="834097"/>
                  </a:lnTo>
                  <a:lnTo>
                    <a:pt x="250202" y="835367"/>
                  </a:lnTo>
                  <a:lnTo>
                    <a:pt x="253911" y="839177"/>
                  </a:lnTo>
                  <a:lnTo>
                    <a:pt x="252539" y="831557"/>
                  </a:lnTo>
                  <a:lnTo>
                    <a:pt x="252310" y="830287"/>
                  </a:lnTo>
                  <a:lnTo>
                    <a:pt x="255625" y="835367"/>
                  </a:lnTo>
                  <a:lnTo>
                    <a:pt x="253961" y="835367"/>
                  </a:lnTo>
                  <a:lnTo>
                    <a:pt x="258013" y="840447"/>
                  </a:lnTo>
                  <a:lnTo>
                    <a:pt x="264375" y="841717"/>
                  </a:lnTo>
                  <a:lnTo>
                    <a:pt x="267906" y="846797"/>
                  </a:lnTo>
                  <a:lnTo>
                    <a:pt x="266725" y="850290"/>
                  </a:lnTo>
                  <a:lnTo>
                    <a:pt x="269608" y="851877"/>
                  </a:lnTo>
                  <a:lnTo>
                    <a:pt x="278904" y="854417"/>
                  </a:lnTo>
                  <a:lnTo>
                    <a:pt x="284759" y="859497"/>
                  </a:lnTo>
                  <a:lnTo>
                    <a:pt x="283857" y="858227"/>
                  </a:lnTo>
                  <a:lnTo>
                    <a:pt x="288277" y="854417"/>
                  </a:lnTo>
                  <a:lnTo>
                    <a:pt x="286842" y="864577"/>
                  </a:lnTo>
                  <a:lnTo>
                    <a:pt x="290677" y="864577"/>
                  </a:lnTo>
                  <a:lnTo>
                    <a:pt x="289547" y="866051"/>
                  </a:lnTo>
                  <a:lnTo>
                    <a:pt x="293154" y="869657"/>
                  </a:lnTo>
                  <a:lnTo>
                    <a:pt x="299161" y="872197"/>
                  </a:lnTo>
                  <a:lnTo>
                    <a:pt x="306806" y="874737"/>
                  </a:lnTo>
                  <a:lnTo>
                    <a:pt x="305117" y="876007"/>
                  </a:lnTo>
                  <a:lnTo>
                    <a:pt x="306895" y="878547"/>
                  </a:lnTo>
                  <a:lnTo>
                    <a:pt x="311619" y="881087"/>
                  </a:lnTo>
                  <a:lnTo>
                    <a:pt x="314071" y="883627"/>
                  </a:lnTo>
                  <a:lnTo>
                    <a:pt x="315772" y="882357"/>
                  </a:lnTo>
                  <a:lnTo>
                    <a:pt x="317271" y="883627"/>
                  </a:lnTo>
                  <a:lnTo>
                    <a:pt x="317385" y="882357"/>
                  </a:lnTo>
                  <a:lnTo>
                    <a:pt x="317512" y="881087"/>
                  </a:lnTo>
                  <a:lnTo>
                    <a:pt x="322300" y="888707"/>
                  </a:lnTo>
                  <a:lnTo>
                    <a:pt x="329158" y="891247"/>
                  </a:lnTo>
                  <a:lnTo>
                    <a:pt x="336029" y="895057"/>
                  </a:lnTo>
                  <a:lnTo>
                    <a:pt x="340855" y="900137"/>
                  </a:lnTo>
                  <a:lnTo>
                    <a:pt x="338607" y="900137"/>
                  </a:lnTo>
                  <a:lnTo>
                    <a:pt x="346202" y="903947"/>
                  </a:lnTo>
                  <a:lnTo>
                    <a:pt x="347014" y="901407"/>
                  </a:lnTo>
                  <a:lnTo>
                    <a:pt x="346125" y="901407"/>
                  </a:lnTo>
                  <a:lnTo>
                    <a:pt x="345757" y="898867"/>
                  </a:lnTo>
                  <a:lnTo>
                    <a:pt x="347421" y="897597"/>
                  </a:lnTo>
                  <a:lnTo>
                    <a:pt x="349986" y="898867"/>
                  </a:lnTo>
                  <a:lnTo>
                    <a:pt x="347700" y="898867"/>
                  </a:lnTo>
                  <a:lnTo>
                    <a:pt x="349504" y="902677"/>
                  </a:lnTo>
                  <a:lnTo>
                    <a:pt x="350088" y="905217"/>
                  </a:lnTo>
                  <a:lnTo>
                    <a:pt x="350100" y="905065"/>
                  </a:lnTo>
                  <a:lnTo>
                    <a:pt x="350202" y="905268"/>
                  </a:lnTo>
                  <a:lnTo>
                    <a:pt x="350278" y="905078"/>
                  </a:lnTo>
                  <a:lnTo>
                    <a:pt x="350202" y="904684"/>
                  </a:lnTo>
                  <a:lnTo>
                    <a:pt x="350278" y="903947"/>
                  </a:lnTo>
                  <a:lnTo>
                    <a:pt x="351180" y="903947"/>
                  </a:lnTo>
                  <a:lnTo>
                    <a:pt x="351485" y="902677"/>
                  </a:lnTo>
                  <a:lnTo>
                    <a:pt x="352666" y="909027"/>
                  </a:lnTo>
                  <a:lnTo>
                    <a:pt x="353987" y="902677"/>
                  </a:lnTo>
                  <a:lnTo>
                    <a:pt x="354787" y="898867"/>
                  </a:lnTo>
                  <a:lnTo>
                    <a:pt x="358038" y="903947"/>
                  </a:lnTo>
                  <a:lnTo>
                    <a:pt x="357085" y="905217"/>
                  </a:lnTo>
                  <a:lnTo>
                    <a:pt x="359257" y="906487"/>
                  </a:lnTo>
                  <a:lnTo>
                    <a:pt x="361848" y="905217"/>
                  </a:lnTo>
                  <a:lnTo>
                    <a:pt x="363601" y="906487"/>
                  </a:lnTo>
                  <a:lnTo>
                    <a:pt x="362940" y="910056"/>
                  </a:lnTo>
                  <a:lnTo>
                    <a:pt x="367880" y="907757"/>
                  </a:lnTo>
                  <a:lnTo>
                    <a:pt x="368871" y="911567"/>
                  </a:lnTo>
                  <a:lnTo>
                    <a:pt x="367271" y="911567"/>
                  </a:lnTo>
                  <a:lnTo>
                    <a:pt x="365594" y="910297"/>
                  </a:lnTo>
                  <a:lnTo>
                    <a:pt x="363994" y="910297"/>
                  </a:lnTo>
                  <a:lnTo>
                    <a:pt x="364959" y="915377"/>
                  </a:lnTo>
                  <a:lnTo>
                    <a:pt x="365683" y="914107"/>
                  </a:lnTo>
                  <a:lnTo>
                    <a:pt x="367474" y="916647"/>
                  </a:lnTo>
                  <a:lnTo>
                    <a:pt x="367322" y="916647"/>
                  </a:lnTo>
                  <a:lnTo>
                    <a:pt x="371322" y="920457"/>
                  </a:lnTo>
                  <a:lnTo>
                    <a:pt x="370573" y="919187"/>
                  </a:lnTo>
                  <a:lnTo>
                    <a:pt x="377977" y="914107"/>
                  </a:lnTo>
                  <a:lnTo>
                    <a:pt x="378498" y="921727"/>
                  </a:lnTo>
                  <a:lnTo>
                    <a:pt x="385737" y="919187"/>
                  </a:lnTo>
                  <a:lnTo>
                    <a:pt x="378777" y="921727"/>
                  </a:lnTo>
                  <a:lnTo>
                    <a:pt x="383616" y="921727"/>
                  </a:lnTo>
                  <a:lnTo>
                    <a:pt x="381609" y="924267"/>
                  </a:lnTo>
                  <a:lnTo>
                    <a:pt x="382384" y="925537"/>
                  </a:lnTo>
                  <a:lnTo>
                    <a:pt x="383565" y="927785"/>
                  </a:lnTo>
                  <a:lnTo>
                    <a:pt x="386308" y="926807"/>
                  </a:lnTo>
                  <a:lnTo>
                    <a:pt x="385483" y="931887"/>
                  </a:lnTo>
                  <a:lnTo>
                    <a:pt x="390588" y="930617"/>
                  </a:lnTo>
                  <a:lnTo>
                    <a:pt x="390207" y="931887"/>
                  </a:lnTo>
                  <a:lnTo>
                    <a:pt x="391337" y="931887"/>
                  </a:lnTo>
                  <a:lnTo>
                    <a:pt x="392214" y="932929"/>
                  </a:lnTo>
                  <a:lnTo>
                    <a:pt x="392950" y="931887"/>
                  </a:lnTo>
                  <a:lnTo>
                    <a:pt x="392239" y="931887"/>
                  </a:lnTo>
                  <a:lnTo>
                    <a:pt x="398449" y="930617"/>
                  </a:lnTo>
                  <a:lnTo>
                    <a:pt x="400939" y="940777"/>
                  </a:lnTo>
                  <a:lnTo>
                    <a:pt x="409930" y="939507"/>
                  </a:lnTo>
                  <a:lnTo>
                    <a:pt x="416623" y="940777"/>
                  </a:lnTo>
                  <a:lnTo>
                    <a:pt x="417969" y="939507"/>
                  </a:lnTo>
                  <a:lnTo>
                    <a:pt x="419315" y="938237"/>
                  </a:lnTo>
                  <a:lnTo>
                    <a:pt x="425399" y="939507"/>
                  </a:lnTo>
                  <a:lnTo>
                    <a:pt x="426415" y="942047"/>
                  </a:lnTo>
                  <a:lnTo>
                    <a:pt x="422173" y="942047"/>
                  </a:lnTo>
                  <a:lnTo>
                    <a:pt x="424357" y="944587"/>
                  </a:lnTo>
                  <a:lnTo>
                    <a:pt x="426656" y="945857"/>
                  </a:lnTo>
                  <a:lnTo>
                    <a:pt x="429920" y="945857"/>
                  </a:lnTo>
                  <a:lnTo>
                    <a:pt x="428967" y="947127"/>
                  </a:lnTo>
                  <a:lnTo>
                    <a:pt x="429158" y="947127"/>
                  </a:lnTo>
                  <a:lnTo>
                    <a:pt x="429488" y="949667"/>
                  </a:lnTo>
                  <a:lnTo>
                    <a:pt x="431838" y="949667"/>
                  </a:lnTo>
                  <a:lnTo>
                    <a:pt x="432244" y="947839"/>
                  </a:lnTo>
                  <a:lnTo>
                    <a:pt x="431203" y="947127"/>
                  </a:lnTo>
                  <a:lnTo>
                    <a:pt x="433616" y="944587"/>
                  </a:lnTo>
                  <a:lnTo>
                    <a:pt x="434822" y="943317"/>
                  </a:lnTo>
                  <a:close/>
                </a:path>
                <a:path w="462279" h="964565">
                  <a:moveTo>
                    <a:pt x="434924" y="949642"/>
                  </a:moveTo>
                  <a:lnTo>
                    <a:pt x="432689" y="945857"/>
                  </a:lnTo>
                  <a:lnTo>
                    <a:pt x="432244" y="947839"/>
                  </a:lnTo>
                  <a:lnTo>
                    <a:pt x="434924" y="949642"/>
                  </a:lnTo>
                  <a:close/>
                </a:path>
                <a:path w="462279" h="964565">
                  <a:moveTo>
                    <a:pt x="442137" y="955370"/>
                  </a:moveTo>
                  <a:lnTo>
                    <a:pt x="440385" y="954951"/>
                  </a:lnTo>
                  <a:lnTo>
                    <a:pt x="440309" y="956017"/>
                  </a:lnTo>
                  <a:lnTo>
                    <a:pt x="442137" y="955370"/>
                  </a:lnTo>
                  <a:close/>
                </a:path>
                <a:path w="462279" h="964565">
                  <a:moveTo>
                    <a:pt x="442861" y="957872"/>
                  </a:moveTo>
                  <a:lnTo>
                    <a:pt x="441921" y="957859"/>
                  </a:lnTo>
                  <a:lnTo>
                    <a:pt x="442569" y="958291"/>
                  </a:lnTo>
                  <a:lnTo>
                    <a:pt x="442645" y="958113"/>
                  </a:lnTo>
                  <a:lnTo>
                    <a:pt x="442760" y="957973"/>
                  </a:lnTo>
                  <a:close/>
                </a:path>
                <a:path w="462279" h="964565">
                  <a:moveTo>
                    <a:pt x="443801" y="957897"/>
                  </a:moveTo>
                  <a:lnTo>
                    <a:pt x="443445" y="957732"/>
                  </a:lnTo>
                  <a:lnTo>
                    <a:pt x="443115" y="957618"/>
                  </a:lnTo>
                  <a:lnTo>
                    <a:pt x="442874" y="957884"/>
                  </a:lnTo>
                  <a:lnTo>
                    <a:pt x="443801" y="957897"/>
                  </a:lnTo>
                  <a:close/>
                </a:path>
                <a:path w="462279" h="964565">
                  <a:moveTo>
                    <a:pt x="443839" y="944587"/>
                  </a:moveTo>
                  <a:lnTo>
                    <a:pt x="434949" y="949667"/>
                  </a:lnTo>
                  <a:lnTo>
                    <a:pt x="433908" y="949667"/>
                  </a:lnTo>
                  <a:lnTo>
                    <a:pt x="432422" y="950937"/>
                  </a:lnTo>
                  <a:lnTo>
                    <a:pt x="430822" y="952207"/>
                  </a:lnTo>
                  <a:lnTo>
                    <a:pt x="440486" y="952207"/>
                  </a:lnTo>
                  <a:lnTo>
                    <a:pt x="440397" y="953477"/>
                  </a:lnTo>
                  <a:lnTo>
                    <a:pt x="437616" y="953477"/>
                  </a:lnTo>
                  <a:lnTo>
                    <a:pt x="436130" y="954747"/>
                  </a:lnTo>
                  <a:lnTo>
                    <a:pt x="439559" y="954747"/>
                  </a:lnTo>
                  <a:lnTo>
                    <a:pt x="440385" y="954951"/>
                  </a:lnTo>
                  <a:lnTo>
                    <a:pt x="440486" y="953477"/>
                  </a:lnTo>
                  <a:lnTo>
                    <a:pt x="440575" y="952207"/>
                  </a:lnTo>
                  <a:lnTo>
                    <a:pt x="440893" y="950937"/>
                  </a:lnTo>
                  <a:lnTo>
                    <a:pt x="443115" y="952207"/>
                  </a:lnTo>
                  <a:lnTo>
                    <a:pt x="443242" y="950937"/>
                  </a:lnTo>
                  <a:lnTo>
                    <a:pt x="443839" y="944587"/>
                  </a:lnTo>
                  <a:close/>
                </a:path>
                <a:path w="462279" h="964565">
                  <a:moveTo>
                    <a:pt x="445770" y="957948"/>
                  </a:moveTo>
                  <a:lnTo>
                    <a:pt x="443801" y="957910"/>
                  </a:lnTo>
                  <a:lnTo>
                    <a:pt x="444373" y="958164"/>
                  </a:lnTo>
                  <a:lnTo>
                    <a:pt x="445033" y="958583"/>
                  </a:lnTo>
                  <a:lnTo>
                    <a:pt x="445770" y="957948"/>
                  </a:lnTo>
                  <a:close/>
                </a:path>
                <a:path w="462279" h="964565">
                  <a:moveTo>
                    <a:pt x="446633" y="953477"/>
                  </a:moveTo>
                  <a:lnTo>
                    <a:pt x="445477" y="952207"/>
                  </a:lnTo>
                  <a:lnTo>
                    <a:pt x="446354" y="953693"/>
                  </a:lnTo>
                  <a:lnTo>
                    <a:pt x="446633" y="953477"/>
                  </a:lnTo>
                  <a:close/>
                </a:path>
                <a:path w="462279" h="964565">
                  <a:moveTo>
                    <a:pt x="446989" y="954747"/>
                  </a:moveTo>
                  <a:lnTo>
                    <a:pt x="446354" y="953693"/>
                  </a:lnTo>
                  <a:lnTo>
                    <a:pt x="444957" y="954747"/>
                  </a:lnTo>
                  <a:lnTo>
                    <a:pt x="443915" y="954747"/>
                  </a:lnTo>
                  <a:lnTo>
                    <a:pt x="442137" y="955370"/>
                  </a:lnTo>
                  <a:lnTo>
                    <a:pt x="444779" y="956017"/>
                  </a:lnTo>
                  <a:lnTo>
                    <a:pt x="446989" y="954747"/>
                  </a:lnTo>
                  <a:close/>
                </a:path>
                <a:path w="462279" h="964565">
                  <a:moveTo>
                    <a:pt x="459028" y="959040"/>
                  </a:moveTo>
                  <a:lnTo>
                    <a:pt x="458203" y="955509"/>
                  </a:lnTo>
                  <a:lnTo>
                    <a:pt x="455764" y="954265"/>
                  </a:lnTo>
                  <a:lnTo>
                    <a:pt x="452183" y="955205"/>
                  </a:lnTo>
                  <a:lnTo>
                    <a:pt x="451967" y="954201"/>
                  </a:lnTo>
                  <a:lnTo>
                    <a:pt x="452894" y="953579"/>
                  </a:lnTo>
                  <a:lnTo>
                    <a:pt x="453301" y="953020"/>
                  </a:lnTo>
                  <a:lnTo>
                    <a:pt x="450786" y="953833"/>
                  </a:lnTo>
                  <a:lnTo>
                    <a:pt x="447421" y="955713"/>
                  </a:lnTo>
                  <a:lnTo>
                    <a:pt x="447179" y="959332"/>
                  </a:lnTo>
                  <a:lnTo>
                    <a:pt x="450430" y="956932"/>
                  </a:lnTo>
                  <a:lnTo>
                    <a:pt x="450253" y="958481"/>
                  </a:lnTo>
                  <a:lnTo>
                    <a:pt x="453885" y="955509"/>
                  </a:lnTo>
                  <a:lnTo>
                    <a:pt x="455561" y="955827"/>
                  </a:lnTo>
                  <a:lnTo>
                    <a:pt x="456044" y="957821"/>
                  </a:lnTo>
                  <a:lnTo>
                    <a:pt x="455231" y="958938"/>
                  </a:lnTo>
                  <a:lnTo>
                    <a:pt x="456158" y="958316"/>
                  </a:lnTo>
                  <a:lnTo>
                    <a:pt x="457263" y="960767"/>
                  </a:lnTo>
                  <a:lnTo>
                    <a:pt x="459028" y="959040"/>
                  </a:lnTo>
                  <a:close/>
                </a:path>
                <a:path w="462279" h="964565">
                  <a:moveTo>
                    <a:pt x="462241" y="961224"/>
                  </a:moveTo>
                  <a:lnTo>
                    <a:pt x="460540" y="960907"/>
                  </a:lnTo>
                  <a:lnTo>
                    <a:pt x="457974" y="963764"/>
                  </a:lnTo>
                  <a:lnTo>
                    <a:pt x="460743" y="963968"/>
                  </a:lnTo>
                  <a:lnTo>
                    <a:pt x="461683" y="963320"/>
                  </a:lnTo>
                  <a:lnTo>
                    <a:pt x="462241" y="96122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10284435" y="6634905"/>
              <a:ext cx="243204" cy="309245"/>
            </a:xfrm>
            <a:custGeom>
              <a:avLst/>
              <a:gdLst/>
              <a:ahLst/>
              <a:cxnLst/>
              <a:rect l="l" t="t" r="r" b="b"/>
              <a:pathLst>
                <a:path w="243204" h="309245">
                  <a:moveTo>
                    <a:pt x="482" y="288988"/>
                  </a:moveTo>
                  <a:lnTo>
                    <a:pt x="190" y="288632"/>
                  </a:lnTo>
                  <a:lnTo>
                    <a:pt x="0" y="288848"/>
                  </a:lnTo>
                  <a:lnTo>
                    <a:pt x="203" y="288912"/>
                  </a:lnTo>
                  <a:lnTo>
                    <a:pt x="368" y="288950"/>
                  </a:lnTo>
                  <a:close/>
                </a:path>
                <a:path w="243204" h="309245">
                  <a:moveTo>
                    <a:pt x="812" y="289115"/>
                  </a:moveTo>
                  <a:lnTo>
                    <a:pt x="495" y="289001"/>
                  </a:lnTo>
                  <a:lnTo>
                    <a:pt x="787" y="289356"/>
                  </a:lnTo>
                  <a:lnTo>
                    <a:pt x="812" y="289229"/>
                  </a:lnTo>
                  <a:close/>
                </a:path>
                <a:path w="243204" h="309245">
                  <a:moveTo>
                    <a:pt x="1422" y="290106"/>
                  </a:moveTo>
                  <a:lnTo>
                    <a:pt x="787" y="289356"/>
                  </a:lnTo>
                  <a:lnTo>
                    <a:pt x="736" y="289560"/>
                  </a:lnTo>
                  <a:lnTo>
                    <a:pt x="571" y="289788"/>
                  </a:lnTo>
                  <a:lnTo>
                    <a:pt x="1422" y="290106"/>
                  </a:lnTo>
                  <a:close/>
                </a:path>
                <a:path w="243204" h="309245">
                  <a:moveTo>
                    <a:pt x="2044" y="283413"/>
                  </a:moveTo>
                  <a:lnTo>
                    <a:pt x="1905" y="283603"/>
                  </a:lnTo>
                  <a:lnTo>
                    <a:pt x="1879" y="283743"/>
                  </a:lnTo>
                  <a:lnTo>
                    <a:pt x="1968" y="283870"/>
                  </a:lnTo>
                  <a:lnTo>
                    <a:pt x="1968" y="283718"/>
                  </a:lnTo>
                  <a:lnTo>
                    <a:pt x="1981" y="283565"/>
                  </a:lnTo>
                  <a:lnTo>
                    <a:pt x="2044" y="283413"/>
                  </a:lnTo>
                  <a:close/>
                </a:path>
                <a:path w="243204" h="309245">
                  <a:moveTo>
                    <a:pt x="2336" y="284772"/>
                  </a:moveTo>
                  <a:lnTo>
                    <a:pt x="2209" y="284581"/>
                  </a:lnTo>
                  <a:lnTo>
                    <a:pt x="2120" y="284416"/>
                  </a:lnTo>
                  <a:lnTo>
                    <a:pt x="2057" y="284238"/>
                  </a:lnTo>
                  <a:lnTo>
                    <a:pt x="1498" y="284060"/>
                  </a:lnTo>
                  <a:lnTo>
                    <a:pt x="1638" y="284302"/>
                  </a:lnTo>
                  <a:lnTo>
                    <a:pt x="1943" y="284530"/>
                  </a:lnTo>
                  <a:lnTo>
                    <a:pt x="2336" y="284772"/>
                  </a:lnTo>
                  <a:close/>
                </a:path>
                <a:path w="243204" h="309245">
                  <a:moveTo>
                    <a:pt x="2565" y="289229"/>
                  </a:moveTo>
                  <a:lnTo>
                    <a:pt x="2438" y="288531"/>
                  </a:lnTo>
                  <a:lnTo>
                    <a:pt x="1803" y="288290"/>
                  </a:lnTo>
                  <a:lnTo>
                    <a:pt x="2565" y="289229"/>
                  </a:lnTo>
                  <a:close/>
                </a:path>
                <a:path w="243204" h="309245">
                  <a:moveTo>
                    <a:pt x="3213" y="284480"/>
                  </a:moveTo>
                  <a:lnTo>
                    <a:pt x="2451" y="284238"/>
                  </a:lnTo>
                  <a:lnTo>
                    <a:pt x="2095" y="284060"/>
                  </a:lnTo>
                  <a:lnTo>
                    <a:pt x="1968" y="283883"/>
                  </a:lnTo>
                  <a:lnTo>
                    <a:pt x="2019" y="284111"/>
                  </a:lnTo>
                  <a:lnTo>
                    <a:pt x="2057" y="284238"/>
                  </a:lnTo>
                  <a:lnTo>
                    <a:pt x="2501" y="284365"/>
                  </a:lnTo>
                  <a:lnTo>
                    <a:pt x="2921" y="284480"/>
                  </a:lnTo>
                  <a:lnTo>
                    <a:pt x="3213" y="284480"/>
                  </a:lnTo>
                  <a:close/>
                </a:path>
                <a:path w="243204" h="309245">
                  <a:moveTo>
                    <a:pt x="3276" y="288848"/>
                  </a:moveTo>
                  <a:lnTo>
                    <a:pt x="2933" y="288290"/>
                  </a:lnTo>
                  <a:lnTo>
                    <a:pt x="1816" y="287020"/>
                  </a:lnTo>
                  <a:lnTo>
                    <a:pt x="2400" y="288290"/>
                  </a:lnTo>
                  <a:lnTo>
                    <a:pt x="2438" y="288531"/>
                  </a:lnTo>
                  <a:lnTo>
                    <a:pt x="3276" y="288848"/>
                  </a:lnTo>
                  <a:close/>
                </a:path>
                <a:path w="243204" h="309245">
                  <a:moveTo>
                    <a:pt x="4114" y="296176"/>
                  </a:moveTo>
                  <a:lnTo>
                    <a:pt x="3810" y="295554"/>
                  </a:lnTo>
                  <a:lnTo>
                    <a:pt x="292" y="294436"/>
                  </a:lnTo>
                  <a:lnTo>
                    <a:pt x="1066" y="295478"/>
                  </a:lnTo>
                  <a:lnTo>
                    <a:pt x="1968" y="295846"/>
                  </a:lnTo>
                  <a:lnTo>
                    <a:pt x="4114" y="296176"/>
                  </a:lnTo>
                  <a:close/>
                </a:path>
                <a:path w="243204" h="309245">
                  <a:moveTo>
                    <a:pt x="5181" y="289560"/>
                  </a:moveTo>
                  <a:lnTo>
                    <a:pt x="3276" y="288848"/>
                  </a:lnTo>
                  <a:lnTo>
                    <a:pt x="3708" y="289560"/>
                  </a:lnTo>
                  <a:lnTo>
                    <a:pt x="5181" y="289560"/>
                  </a:lnTo>
                  <a:close/>
                </a:path>
                <a:path w="243204" h="309245">
                  <a:moveTo>
                    <a:pt x="6273" y="271780"/>
                  </a:moveTo>
                  <a:lnTo>
                    <a:pt x="3708" y="270510"/>
                  </a:lnTo>
                  <a:lnTo>
                    <a:pt x="4203" y="271780"/>
                  </a:lnTo>
                  <a:lnTo>
                    <a:pt x="6273" y="271780"/>
                  </a:lnTo>
                  <a:close/>
                </a:path>
                <a:path w="243204" h="309245">
                  <a:moveTo>
                    <a:pt x="8178" y="287020"/>
                  </a:moveTo>
                  <a:lnTo>
                    <a:pt x="6667" y="286486"/>
                  </a:lnTo>
                  <a:lnTo>
                    <a:pt x="6388" y="287020"/>
                  </a:lnTo>
                  <a:lnTo>
                    <a:pt x="8178" y="287020"/>
                  </a:lnTo>
                  <a:close/>
                </a:path>
                <a:path w="243204" h="309245">
                  <a:moveTo>
                    <a:pt x="8534" y="293268"/>
                  </a:moveTo>
                  <a:lnTo>
                    <a:pt x="6934" y="292277"/>
                  </a:lnTo>
                  <a:lnTo>
                    <a:pt x="4038" y="290880"/>
                  </a:lnTo>
                  <a:lnTo>
                    <a:pt x="3492" y="290830"/>
                  </a:lnTo>
                  <a:lnTo>
                    <a:pt x="3873" y="290830"/>
                  </a:lnTo>
                  <a:lnTo>
                    <a:pt x="2565" y="289229"/>
                  </a:lnTo>
                  <a:lnTo>
                    <a:pt x="2844" y="290779"/>
                  </a:lnTo>
                  <a:lnTo>
                    <a:pt x="647" y="290563"/>
                  </a:lnTo>
                  <a:lnTo>
                    <a:pt x="3962" y="291947"/>
                  </a:lnTo>
                  <a:lnTo>
                    <a:pt x="2476" y="291782"/>
                  </a:lnTo>
                  <a:lnTo>
                    <a:pt x="6438" y="293331"/>
                  </a:lnTo>
                  <a:lnTo>
                    <a:pt x="6743" y="293954"/>
                  </a:lnTo>
                  <a:lnTo>
                    <a:pt x="5080" y="294030"/>
                  </a:lnTo>
                  <a:lnTo>
                    <a:pt x="3771" y="293662"/>
                  </a:lnTo>
                  <a:lnTo>
                    <a:pt x="4660" y="294043"/>
                  </a:lnTo>
                  <a:lnTo>
                    <a:pt x="2794" y="294335"/>
                  </a:lnTo>
                  <a:lnTo>
                    <a:pt x="5003" y="295084"/>
                  </a:lnTo>
                  <a:lnTo>
                    <a:pt x="7937" y="294970"/>
                  </a:lnTo>
                  <a:lnTo>
                    <a:pt x="8242" y="294132"/>
                  </a:lnTo>
                  <a:lnTo>
                    <a:pt x="6146" y="292722"/>
                  </a:lnTo>
                  <a:lnTo>
                    <a:pt x="6985" y="292684"/>
                  </a:lnTo>
                  <a:lnTo>
                    <a:pt x="7886" y="293090"/>
                  </a:lnTo>
                  <a:lnTo>
                    <a:pt x="8534" y="293268"/>
                  </a:lnTo>
                  <a:close/>
                </a:path>
                <a:path w="243204" h="309245">
                  <a:moveTo>
                    <a:pt x="10515" y="262204"/>
                  </a:moveTo>
                  <a:lnTo>
                    <a:pt x="9156" y="262775"/>
                  </a:lnTo>
                  <a:lnTo>
                    <a:pt x="9880" y="262585"/>
                  </a:lnTo>
                  <a:lnTo>
                    <a:pt x="10261" y="262382"/>
                  </a:lnTo>
                  <a:lnTo>
                    <a:pt x="10515" y="262204"/>
                  </a:lnTo>
                  <a:close/>
                </a:path>
                <a:path w="243204" h="309245">
                  <a:moveTo>
                    <a:pt x="13131" y="290830"/>
                  </a:moveTo>
                  <a:lnTo>
                    <a:pt x="6388" y="287020"/>
                  </a:lnTo>
                  <a:lnTo>
                    <a:pt x="5257" y="287020"/>
                  </a:lnTo>
                  <a:lnTo>
                    <a:pt x="3429" y="285750"/>
                  </a:lnTo>
                  <a:lnTo>
                    <a:pt x="2336" y="285750"/>
                  </a:lnTo>
                  <a:lnTo>
                    <a:pt x="3098" y="287020"/>
                  </a:lnTo>
                  <a:lnTo>
                    <a:pt x="4864" y="288290"/>
                  </a:lnTo>
                  <a:lnTo>
                    <a:pt x="5600" y="289560"/>
                  </a:lnTo>
                  <a:lnTo>
                    <a:pt x="6781" y="289560"/>
                  </a:lnTo>
                  <a:lnTo>
                    <a:pt x="13131" y="290830"/>
                  </a:lnTo>
                  <a:close/>
                </a:path>
                <a:path w="243204" h="309245">
                  <a:moveTo>
                    <a:pt x="13398" y="255968"/>
                  </a:moveTo>
                  <a:lnTo>
                    <a:pt x="13131" y="255905"/>
                  </a:lnTo>
                  <a:lnTo>
                    <a:pt x="12852" y="255866"/>
                  </a:lnTo>
                  <a:lnTo>
                    <a:pt x="12573" y="255905"/>
                  </a:lnTo>
                  <a:lnTo>
                    <a:pt x="12776" y="255955"/>
                  </a:lnTo>
                  <a:lnTo>
                    <a:pt x="13081" y="255968"/>
                  </a:lnTo>
                  <a:lnTo>
                    <a:pt x="13398" y="255968"/>
                  </a:lnTo>
                  <a:close/>
                </a:path>
                <a:path w="243204" h="309245">
                  <a:moveTo>
                    <a:pt x="14808" y="285750"/>
                  </a:moveTo>
                  <a:lnTo>
                    <a:pt x="14427" y="285750"/>
                  </a:lnTo>
                  <a:lnTo>
                    <a:pt x="14236" y="285521"/>
                  </a:lnTo>
                  <a:lnTo>
                    <a:pt x="14274" y="285750"/>
                  </a:lnTo>
                  <a:lnTo>
                    <a:pt x="11836" y="285750"/>
                  </a:lnTo>
                  <a:lnTo>
                    <a:pt x="12344" y="287020"/>
                  </a:lnTo>
                  <a:lnTo>
                    <a:pt x="14808" y="285750"/>
                  </a:lnTo>
                  <a:close/>
                </a:path>
                <a:path w="243204" h="309245">
                  <a:moveTo>
                    <a:pt x="15824" y="278130"/>
                  </a:moveTo>
                  <a:lnTo>
                    <a:pt x="15633" y="277698"/>
                  </a:lnTo>
                  <a:lnTo>
                    <a:pt x="15532" y="277952"/>
                  </a:lnTo>
                  <a:lnTo>
                    <a:pt x="15824" y="278130"/>
                  </a:lnTo>
                  <a:close/>
                </a:path>
                <a:path w="243204" h="309245">
                  <a:moveTo>
                    <a:pt x="15849" y="277215"/>
                  </a:moveTo>
                  <a:lnTo>
                    <a:pt x="15278" y="276860"/>
                  </a:lnTo>
                  <a:lnTo>
                    <a:pt x="15633" y="277698"/>
                  </a:lnTo>
                  <a:lnTo>
                    <a:pt x="15849" y="277215"/>
                  </a:lnTo>
                  <a:close/>
                </a:path>
                <a:path w="243204" h="309245">
                  <a:moveTo>
                    <a:pt x="16421" y="274320"/>
                  </a:moveTo>
                  <a:lnTo>
                    <a:pt x="16383" y="273773"/>
                  </a:lnTo>
                  <a:lnTo>
                    <a:pt x="15646" y="273596"/>
                  </a:lnTo>
                  <a:lnTo>
                    <a:pt x="16421" y="274320"/>
                  </a:lnTo>
                  <a:close/>
                </a:path>
                <a:path w="243204" h="309245">
                  <a:moveTo>
                    <a:pt x="17284" y="278130"/>
                  </a:moveTo>
                  <a:lnTo>
                    <a:pt x="16002" y="276860"/>
                  </a:lnTo>
                  <a:lnTo>
                    <a:pt x="15849" y="277215"/>
                  </a:lnTo>
                  <a:lnTo>
                    <a:pt x="17284" y="278130"/>
                  </a:lnTo>
                  <a:close/>
                </a:path>
                <a:path w="243204" h="309245">
                  <a:moveTo>
                    <a:pt x="20180" y="233680"/>
                  </a:moveTo>
                  <a:lnTo>
                    <a:pt x="19608" y="233680"/>
                  </a:lnTo>
                  <a:lnTo>
                    <a:pt x="19964" y="233857"/>
                  </a:lnTo>
                  <a:lnTo>
                    <a:pt x="20180" y="233680"/>
                  </a:lnTo>
                  <a:close/>
                </a:path>
                <a:path w="243204" h="309245">
                  <a:moveTo>
                    <a:pt x="20193" y="271780"/>
                  </a:moveTo>
                  <a:lnTo>
                    <a:pt x="17424" y="270510"/>
                  </a:lnTo>
                  <a:lnTo>
                    <a:pt x="16967" y="270713"/>
                  </a:lnTo>
                  <a:lnTo>
                    <a:pt x="19634" y="272173"/>
                  </a:lnTo>
                  <a:lnTo>
                    <a:pt x="20193" y="271780"/>
                  </a:lnTo>
                  <a:close/>
                </a:path>
                <a:path w="243204" h="309245">
                  <a:moveTo>
                    <a:pt x="21247" y="273050"/>
                  </a:moveTo>
                  <a:lnTo>
                    <a:pt x="19634" y="272173"/>
                  </a:lnTo>
                  <a:lnTo>
                    <a:pt x="18389" y="273050"/>
                  </a:lnTo>
                  <a:lnTo>
                    <a:pt x="21247" y="273050"/>
                  </a:lnTo>
                  <a:close/>
                </a:path>
                <a:path w="243204" h="309245">
                  <a:moveTo>
                    <a:pt x="22758" y="224790"/>
                  </a:moveTo>
                  <a:close/>
                </a:path>
                <a:path w="243204" h="309245">
                  <a:moveTo>
                    <a:pt x="24257" y="252730"/>
                  </a:moveTo>
                  <a:lnTo>
                    <a:pt x="23698" y="252069"/>
                  </a:lnTo>
                  <a:lnTo>
                    <a:pt x="23456" y="252730"/>
                  </a:lnTo>
                  <a:lnTo>
                    <a:pt x="24257" y="252730"/>
                  </a:lnTo>
                  <a:close/>
                </a:path>
                <a:path w="243204" h="309245">
                  <a:moveTo>
                    <a:pt x="24599" y="269481"/>
                  </a:moveTo>
                  <a:lnTo>
                    <a:pt x="21653" y="268452"/>
                  </a:lnTo>
                  <a:lnTo>
                    <a:pt x="20383" y="267944"/>
                  </a:lnTo>
                  <a:lnTo>
                    <a:pt x="21564" y="268465"/>
                  </a:lnTo>
                  <a:lnTo>
                    <a:pt x="22098" y="268820"/>
                  </a:lnTo>
                  <a:lnTo>
                    <a:pt x="22263" y="269100"/>
                  </a:lnTo>
                  <a:lnTo>
                    <a:pt x="22834" y="269290"/>
                  </a:lnTo>
                  <a:lnTo>
                    <a:pt x="23520" y="269468"/>
                  </a:lnTo>
                  <a:lnTo>
                    <a:pt x="24396" y="269659"/>
                  </a:lnTo>
                  <a:lnTo>
                    <a:pt x="24599" y="269481"/>
                  </a:lnTo>
                  <a:close/>
                </a:path>
                <a:path w="243204" h="309245">
                  <a:moveTo>
                    <a:pt x="25946" y="262890"/>
                  </a:moveTo>
                  <a:lnTo>
                    <a:pt x="22161" y="261620"/>
                  </a:lnTo>
                  <a:lnTo>
                    <a:pt x="23380" y="260350"/>
                  </a:lnTo>
                  <a:lnTo>
                    <a:pt x="18338" y="260350"/>
                  </a:lnTo>
                  <a:lnTo>
                    <a:pt x="18338" y="264160"/>
                  </a:lnTo>
                  <a:lnTo>
                    <a:pt x="15227" y="264160"/>
                  </a:lnTo>
                  <a:lnTo>
                    <a:pt x="14579" y="262890"/>
                  </a:lnTo>
                  <a:lnTo>
                    <a:pt x="14770" y="262890"/>
                  </a:lnTo>
                  <a:lnTo>
                    <a:pt x="14363" y="262077"/>
                  </a:lnTo>
                  <a:lnTo>
                    <a:pt x="18338" y="264160"/>
                  </a:lnTo>
                  <a:lnTo>
                    <a:pt x="18338" y="260350"/>
                  </a:lnTo>
                  <a:lnTo>
                    <a:pt x="17005" y="260350"/>
                  </a:lnTo>
                  <a:lnTo>
                    <a:pt x="16179" y="260350"/>
                  </a:lnTo>
                  <a:lnTo>
                    <a:pt x="17665" y="261620"/>
                  </a:lnTo>
                  <a:lnTo>
                    <a:pt x="15989" y="261620"/>
                  </a:lnTo>
                  <a:lnTo>
                    <a:pt x="13677" y="260350"/>
                  </a:lnTo>
                  <a:lnTo>
                    <a:pt x="13487" y="261620"/>
                  </a:lnTo>
                  <a:lnTo>
                    <a:pt x="10502" y="261620"/>
                  </a:lnTo>
                  <a:lnTo>
                    <a:pt x="11290" y="262890"/>
                  </a:lnTo>
                  <a:lnTo>
                    <a:pt x="10617" y="262890"/>
                  </a:lnTo>
                  <a:lnTo>
                    <a:pt x="8559" y="264160"/>
                  </a:lnTo>
                  <a:lnTo>
                    <a:pt x="9601" y="264160"/>
                  </a:lnTo>
                  <a:lnTo>
                    <a:pt x="16598" y="267970"/>
                  </a:lnTo>
                  <a:lnTo>
                    <a:pt x="10464" y="266763"/>
                  </a:lnTo>
                  <a:lnTo>
                    <a:pt x="10147" y="266700"/>
                  </a:lnTo>
                  <a:lnTo>
                    <a:pt x="10668" y="267144"/>
                  </a:lnTo>
                  <a:lnTo>
                    <a:pt x="11912" y="269240"/>
                  </a:lnTo>
                  <a:lnTo>
                    <a:pt x="8724" y="267970"/>
                  </a:lnTo>
                  <a:lnTo>
                    <a:pt x="5651" y="267970"/>
                  </a:lnTo>
                  <a:lnTo>
                    <a:pt x="8001" y="269240"/>
                  </a:lnTo>
                  <a:lnTo>
                    <a:pt x="3175" y="269240"/>
                  </a:lnTo>
                  <a:lnTo>
                    <a:pt x="6629" y="270510"/>
                  </a:lnTo>
                  <a:lnTo>
                    <a:pt x="5575" y="270510"/>
                  </a:lnTo>
                  <a:lnTo>
                    <a:pt x="6273" y="271780"/>
                  </a:lnTo>
                  <a:lnTo>
                    <a:pt x="6870" y="271780"/>
                  </a:lnTo>
                  <a:lnTo>
                    <a:pt x="9918" y="274320"/>
                  </a:lnTo>
                  <a:lnTo>
                    <a:pt x="1435" y="274320"/>
                  </a:lnTo>
                  <a:lnTo>
                    <a:pt x="5715" y="278130"/>
                  </a:lnTo>
                  <a:lnTo>
                    <a:pt x="7175" y="280670"/>
                  </a:lnTo>
                  <a:lnTo>
                    <a:pt x="10629" y="281940"/>
                  </a:lnTo>
                  <a:lnTo>
                    <a:pt x="11887" y="284480"/>
                  </a:lnTo>
                  <a:lnTo>
                    <a:pt x="10045" y="284480"/>
                  </a:lnTo>
                  <a:lnTo>
                    <a:pt x="8204" y="283210"/>
                  </a:lnTo>
                  <a:lnTo>
                    <a:pt x="6388" y="283210"/>
                  </a:lnTo>
                  <a:lnTo>
                    <a:pt x="6464" y="284480"/>
                  </a:lnTo>
                  <a:lnTo>
                    <a:pt x="4457" y="284480"/>
                  </a:lnTo>
                  <a:lnTo>
                    <a:pt x="4559" y="285750"/>
                  </a:lnTo>
                  <a:lnTo>
                    <a:pt x="6667" y="286486"/>
                  </a:lnTo>
                  <a:lnTo>
                    <a:pt x="7061" y="285750"/>
                  </a:lnTo>
                  <a:lnTo>
                    <a:pt x="11417" y="287020"/>
                  </a:lnTo>
                  <a:lnTo>
                    <a:pt x="8039" y="285750"/>
                  </a:lnTo>
                  <a:lnTo>
                    <a:pt x="10972" y="285750"/>
                  </a:lnTo>
                  <a:lnTo>
                    <a:pt x="13423" y="284581"/>
                  </a:lnTo>
                  <a:lnTo>
                    <a:pt x="13652" y="284480"/>
                  </a:lnTo>
                  <a:lnTo>
                    <a:pt x="13423" y="284581"/>
                  </a:lnTo>
                  <a:lnTo>
                    <a:pt x="14236" y="285521"/>
                  </a:lnTo>
                  <a:lnTo>
                    <a:pt x="14058" y="284480"/>
                  </a:lnTo>
                  <a:lnTo>
                    <a:pt x="18757" y="284480"/>
                  </a:lnTo>
                  <a:lnTo>
                    <a:pt x="13093" y="281940"/>
                  </a:lnTo>
                  <a:lnTo>
                    <a:pt x="16878" y="281940"/>
                  </a:lnTo>
                  <a:lnTo>
                    <a:pt x="16433" y="280670"/>
                  </a:lnTo>
                  <a:lnTo>
                    <a:pt x="15989" y="279400"/>
                  </a:lnTo>
                  <a:lnTo>
                    <a:pt x="13665" y="280670"/>
                  </a:lnTo>
                  <a:lnTo>
                    <a:pt x="10274" y="278130"/>
                  </a:lnTo>
                  <a:lnTo>
                    <a:pt x="18656" y="279400"/>
                  </a:lnTo>
                  <a:lnTo>
                    <a:pt x="15455" y="278130"/>
                  </a:lnTo>
                  <a:lnTo>
                    <a:pt x="15532" y="277952"/>
                  </a:lnTo>
                  <a:lnTo>
                    <a:pt x="13855" y="276860"/>
                  </a:lnTo>
                  <a:lnTo>
                    <a:pt x="15278" y="276860"/>
                  </a:lnTo>
                  <a:lnTo>
                    <a:pt x="16002" y="276860"/>
                  </a:lnTo>
                  <a:lnTo>
                    <a:pt x="17132" y="276860"/>
                  </a:lnTo>
                  <a:lnTo>
                    <a:pt x="13411" y="273050"/>
                  </a:lnTo>
                  <a:lnTo>
                    <a:pt x="15646" y="273596"/>
                  </a:lnTo>
                  <a:lnTo>
                    <a:pt x="15074" y="273050"/>
                  </a:lnTo>
                  <a:lnTo>
                    <a:pt x="16344" y="273329"/>
                  </a:lnTo>
                  <a:lnTo>
                    <a:pt x="16383" y="273773"/>
                  </a:lnTo>
                  <a:lnTo>
                    <a:pt x="18669" y="274320"/>
                  </a:lnTo>
                  <a:lnTo>
                    <a:pt x="17195" y="273519"/>
                  </a:lnTo>
                  <a:lnTo>
                    <a:pt x="20764" y="274320"/>
                  </a:lnTo>
                  <a:lnTo>
                    <a:pt x="17653" y="273050"/>
                  </a:lnTo>
                  <a:lnTo>
                    <a:pt x="14554" y="271780"/>
                  </a:lnTo>
                  <a:lnTo>
                    <a:pt x="16967" y="270713"/>
                  </a:lnTo>
                  <a:lnTo>
                    <a:pt x="16598" y="270510"/>
                  </a:lnTo>
                  <a:lnTo>
                    <a:pt x="17424" y="270510"/>
                  </a:lnTo>
                  <a:lnTo>
                    <a:pt x="22923" y="270510"/>
                  </a:lnTo>
                  <a:lnTo>
                    <a:pt x="22263" y="269240"/>
                  </a:lnTo>
                  <a:lnTo>
                    <a:pt x="18440" y="267970"/>
                  </a:lnTo>
                  <a:lnTo>
                    <a:pt x="21196" y="266700"/>
                  </a:lnTo>
                  <a:lnTo>
                    <a:pt x="20421" y="265430"/>
                  </a:lnTo>
                  <a:lnTo>
                    <a:pt x="21678" y="265430"/>
                  </a:lnTo>
                  <a:lnTo>
                    <a:pt x="23469" y="262890"/>
                  </a:lnTo>
                  <a:lnTo>
                    <a:pt x="25946" y="262890"/>
                  </a:lnTo>
                  <a:close/>
                </a:path>
                <a:path w="243204" h="309245">
                  <a:moveTo>
                    <a:pt x="26441" y="224790"/>
                  </a:moveTo>
                  <a:lnTo>
                    <a:pt x="22974" y="223520"/>
                  </a:lnTo>
                  <a:lnTo>
                    <a:pt x="22758" y="224790"/>
                  </a:lnTo>
                  <a:lnTo>
                    <a:pt x="26441" y="224790"/>
                  </a:lnTo>
                  <a:close/>
                </a:path>
                <a:path w="243204" h="309245">
                  <a:moveTo>
                    <a:pt x="28562" y="260235"/>
                  </a:moveTo>
                  <a:lnTo>
                    <a:pt x="27292" y="259295"/>
                  </a:lnTo>
                  <a:lnTo>
                    <a:pt x="27216" y="259537"/>
                  </a:lnTo>
                  <a:lnTo>
                    <a:pt x="28041" y="259969"/>
                  </a:lnTo>
                  <a:lnTo>
                    <a:pt x="28562" y="260235"/>
                  </a:lnTo>
                  <a:close/>
                </a:path>
                <a:path w="243204" h="309245">
                  <a:moveTo>
                    <a:pt x="28981" y="245198"/>
                  </a:moveTo>
                  <a:lnTo>
                    <a:pt x="28778" y="245198"/>
                  </a:lnTo>
                  <a:lnTo>
                    <a:pt x="28981" y="245198"/>
                  </a:lnTo>
                  <a:close/>
                </a:path>
                <a:path w="243204" h="309245">
                  <a:moveTo>
                    <a:pt x="29514" y="245046"/>
                  </a:moveTo>
                  <a:lnTo>
                    <a:pt x="28981" y="245186"/>
                  </a:lnTo>
                  <a:lnTo>
                    <a:pt x="29248" y="245186"/>
                  </a:lnTo>
                  <a:lnTo>
                    <a:pt x="29413" y="245135"/>
                  </a:lnTo>
                  <a:close/>
                </a:path>
                <a:path w="243204" h="309245">
                  <a:moveTo>
                    <a:pt x="30911" y="244690"/>
                  </a:moveTo>
                  <a:lnTo>
                    <a:pt x="29845" y="244170"/>
                  </a:lnTo>
                  <a:lnTo>
                    <a:pt x="29933" y="244767"/>
                  </a:lnTo>
                  <a:lnTo>
                    <a:pt x="29514" y="245046"/>
                  </a:lnTo>
                  <a:lnTo>
                    <a:pt x="30911" y="244690"/>
                  </a:lnTo>
                  <a:close/>
                </a:path>
                <a:path w="243204" h="309245">
                  <a:moveTo>
                    <a:pt x="31394" y="249859"/>
                  </a:moveTo>
                  <a:lnTo>
                    <a:pt x="30746" y="248920"/>
                  </a:lnTo>
                  <a:lnTo>
                    <a:pt x="30518" y="248920"/>
                  </a:lnTo>
                  <a:lnTo>
                    <a:pt x="31305" y="249821"/>
                  </a:lnTo>
                  <a:close/>
                </a:path>
                <a:path w="243204" h="309245">
                  <a:moveTo>
                    <a:pt x="31686" y="252628"/>
                  </a:moveTo>
                  <a:lnTo>
                    <a:pt x="31330" y="252476"/>
                  </a:lnTo>
                  <a:lnTo>
                    <a:pt x="30962" y="252387"/>
                  </a:lnTo>
                  <a:lnTo>
                    <a:pt x="30619" y="252310"/>
                  </a:lnTo>
                  <a:lnTo>
                    <a:pt x="31445" y="252552"/>
                  </a:lnTo>
                  <a:lnTo>
                    <a:pt x="31686" y="252628"/>
                  </a:lnTo>
                  <a:close/>
                </a:path>
                <a:path w="243204" h="309245">
                  <a:moveTo>
                    <a:pt x="32194" y="250190"/>
                  </a:moveTo>
                  <a:lnTo>
                    <a:pt x="31394" y="249859"/>
                  </a:lnTo>
                  <a:lnTo>
                    <a:pt x="31623" y="250190"/>
                  </a:lnTo>
                  <a:lnTo>
                    <a:pt x="32194" y="250190"/>
                  </a:lnTo>
                  <a:close/>
                </a:path>
                <a:path w="243204" h="309245">
                  <a:moveTo>
                    <a:pt x="32588" y="210820"/>
                  </a:moveTo>
                  <a:lnTo>
                    <a:pt x="31521" y="208280"/>
                  </a:lnTo>
                  <a:lnTo>
                    <a:pt x="31153" y="210820"/>
                  </a:lnTo>
                  <a:lnTo>
                    <a:pt x="32588" y="210820"/>
                  </a:lnTo>
                  <a:close/>
                </a:path>
                <a:path w="243204" h="309245">
                  <a:moveTo>
                    <a:pt x="32905" y="212102"/>
                  </a:moveTo>
                  <a:lnTo>
                    <a:pt x="32651" y="211556"/>
                  </a:lnTo>
                  <a:lnTo>
                    <a:pt x="31902" y="211658"/>
                  </a:lnTo>
                  <a:lnTo>
                    <a:pt x="31851" y="212064"/>
                  </a:lnTo>
                  <a:lnTo>
                    <a:pt x="32080" y="212559"/>
                  </a:lnTo>
                  <a:lnTo>
                    <a:pt x="32435" y="212331"/>
                  </a:lnTo>
                  <a:lnTo>
                    <a:pt x="32905" y="212102"/>
                  </a:lnTo>
                  <a:close/>
                </a:path>
                <a:path w="243204" h="309245">
                  <a:moveTo>
                    <a:pt x="33032" y="213944"/>
                  </a:moveTo>
                  <a:lnTo>
                    <a:pt x="32270" y="212966"/>
                  </a:lnTo>
                  <a:lnTo>
                    <a:pt x="32080" y="212559"/>
                  </a:lnTo>
                  <a:lnTo>
                    <a:pt x="31673" y="212839"/>
                  </a:lnTo>
                  <a:lnTo>
                    <a:pt x="31470" y="213118"/>
                  </a:lnTo>
                  <a:lnTo>
                    <a:pt x="33032" y="213944"/>
                  </a:lnTo>
                  <a:close/>
                </a:path>
                <a:path w="243204" h="309245">
                  <a:moveTo>
                    <a:pt x="36906" y="193332"/>
                  </a:moveTo>
                  <a:lnTo>
                    <a:pt x="36741" y="193040"/>
                  </a:lnTo>
                  <a:lnTo>
                    <a:pt x="36537" y="193040"/>
                  </a:lnTo>
                  <a:lnTo>
                    <a:pt x="36906" y="193332"/>
                  </a:lnTo>
                  <a:close/>
                </a:path>
                <a:path w="243204" h="309245">
                  <a:moveTo>
                    <a:pt x="38798" y="188468"/>
                  </a:moveTo>
                  <a:lnTo>
                    <a:pt x="38481" y="187655"/>
                  </a:lnTo>
                  <a:lnTo>
                    <a:pt x="38531" y="188061"/>
                  </a:lnTo>
                  <a:lnTo>
                    <a:pt x="38773" y="188633"/>
                  </a:lnTo>
                  <a:lnTo>
                    <a:pt x="38798" y="188468"/>
                  </a:lnTo>
                  <a:close/>
                </a:path>
                <a:path w="243204" h="309245">
                  <a:moveTo>
                    <a:pt x="39255" y="190500"/>
                  </a:moveTo>
                  <a:lnTo>
                    <a:pt x="38963" y="189230"/>
                  </a:lnTo>
                  <a:lnTo>
                    <a:pt x="38671" y="189230"/>
                  </a:lnTo>
                  <a:lnTo>
                    <a:pt x="37553" y="190500"/>
                  </a:lnTo>
                  <a:lnTo>
                    <a:pt x="39255" y="190500"/>
                  </a:lnTo>
                  <a:close/>
                </a:path>
                <a:path w="243204" h="309245">
                  <a:moveTo>
                    <a:pt x="43141" y="225336"/>
                  </a:moveTo>
                  <a:lnTo>
                    <a:pt x="41998" y="224955"/>
                  </a:lnTo>
                  <a:lnTo>
                    <a:pt x="43053" y="226060"/>
                  </a:lnTo>
                  <a:lnTo>
                    <a:pt x="43141" y="225336"/>
                  </a:lnTo>
                  <a:close/>
                </a:path>
                <a:path w="243204" h="309245">
                  <a:moveTo>
                    <a:pt x="44932" y="180390"/>
                  </a:moveTo>
                  <a:lnTo>
                    <a:pt x="43954" y="179070"/>
                  </a:lnTo>
                  <a:lnTo>
                    <a:pt x="43942" y="178803"/>
                  </a:lnTo>
                  <a:lnTo>
                    <a:pt x="42748" y="179070"/>
                  </a:lnTo>
                  <a:lnTo>
                    <a:pt x="44932" y="180390"/>
                  </a:lnTo>
                  <a:close/>
                </a:path>
                <a:path w="243204" h="309245">
                  <a:moveTo>
                    <a:pt x="45427" y="217500"/>
                  </a:moveTo>
                  <a:lnTo>
                    <a:pt x="45313" y="217195"/>
                  </a:lnTo>
                  <a:lnTo>
                    <a:pt x="45186" y="216928"/>
                  </a:lnTo>
                  <a:lnTo>
                    <a:pt x="44894" y="216814"/>
                  </a:lnTo>
                  <a:lnTo>
                    <a:pt x="44856" y="217081"/>
                  </a:lnTo>
                  <a:lnTo>
                    <a:pt x="45123" y="217347"/>
                  </a:lnTo>
                  <a:lnTo>
                    <a:pt x="45427" y="217500"/>
                  </a:lnTo>
                  <a:close/>
                </a:path>
                <a:path w="243204" h="309245">
                  <a:moveTo>
                    <a:pt x="51142" y="162890"/>
                  </a:moveTo>
                  <a:lnTo>
                    <a:pt x="50990" y="162991"/>
                  </a:lnTo>
                  <a:lnTo>
                    <a:pt x="51142" y="162890"/>
                  </a:lnTo>
                  <a:close/>
                </a:path>
                <a:path w="243204" h="309245">
                  <a:moveTo>
                    <a:pt x="51269" y="214147"/>
                  </a:moveTo>
                  <a:lnTo>
                    <a:pt x="51066" y="213956"/>
                  </a:lnTo>
                  <a:lnTo>
                    <a:pt x="50901" y="214020"/>
                  </a:lnTo>
                  <a:lnTo>
                    <a:pt x="50685" y="214122"/>
                  </a:lnTo>
                  <a:lnTo>
                    <a:pt x="51054" y="214172"/>
                  </a:lnTo>
                  <a:lnTo>
                    <a:pt x="51269" y="214147"/>
                  </a:lnTo>
                  <a:close/>
                </a:path>
                <a:path w="243204" h="309245">
                  <a:moveTo>
                    <a:pt x="52412" y="161861"/>
                  </a:moveTo>
                  <a:lnTo>
                    <a:pt x="51904" y="162052"/>
                  </a:lnTo>
                  <a:lnTo>
                    <a:pt x="51460" y="162433"/>
                  </a:lnTo>
                  <a:lnTo>
                    <a:pt x="51130" y="162877"/>
                  </a:lnTo>
                  <a:lnTo>
                    <a:pt x="52412" y="161861"/>
                  </a:lnTo>
                  <a:close/>
                </a:path>
                <a:path w="243204" h="309245">
                  <a:moveTo>
                    <a:pt x="54432" y="213360"/>
                  </a:moveTo>
                  <a:lnTo>
                    <a:pt x="52946" y="210820"/>
                  </a:lnTo>
                  <a:lnTo>
                    <a:pt x="54432" y="213360"/>
                  </a:lnTo>
                  <a:close/>
                </a:path>
                <a:path w="243204" h="309245">
                  <a:moveTo>
                    <a:pt x="56108" y="198120"/>
                  </a:moveTo>
                  <a:lnTo>
                    <a:pt x="54813" y="196900"/>
                  </a:lnTo>
                  <a:lnTo>
                    <a:pt x="55994" y="198120"/>
                  </a:lnTo>
                  <a:close/>
                </a:path>
                <a:path w="243204" h="309245">
                  <a:moveTo>
                    <a:pt x="56972" y="158369"/>
                  </a:moveTo>
                  <a:lnTo>
                    <a:pt x="56807" y="158178"/>
                  </a:lnTo>
                  <a:lnTo>
                    <a:pt x="56692" y="158000"/>
                  </a:lnTo>
                  <a:lnTo>
                    <a:pt x="56426" y="157759"/>
                  </a:lnTo>
                  <a:lnTo>
                    <a:pt x="54711" y="157822"/>
                  </a:lnTo>
                  <a:lnTo>
                    <a:pt x="55765" y="158229"/>
                  </a:lnTo>
                  <a:lnTo>
                    <a:pt x="56451" y="158369"/>
                  </a:lnTo>
                  <a:lnTo>
                    <a:pt x="56972" y="158369"/>
                  </a:lnTo>
                  <a:close/>
                </a:path>
                <a:path w="243204" h="309245">
                  <a:moveTo>
                    <a:pt x="57442" y="198958"/>
                  </a:moveTo>
                  <a:lnTo>
                    <a:pt x="57111" y="198945"/>
                  </a:lnTo>
                  <a:lnTo>
                    <a:pt x="56959" y="199021"/>
                  </a:lnTo>
                  <a:lnTo>
                    <a:pt x="57442" y="198958"/>
                  </a:lnTo>
                  <a:close/>
                </a:path>
                <a:path w="243204" h="309245">
                  <a:moveTo>
                    <a:pt x="58369" y="207010"/>
                  </a:moveTo>
                  <a:lnTo>
                    <a:pt x="58051" y="207010"/>
                  </a:lnTo>
                  <a:lnTo>
                    <a:pt x="57835" y="208280"/>
                  </a:lnTo>
                  <a:lnTo>
                    <a:pt x="58039" y="208280"/>
                  </a:lnTo>
                  <a:lnTo>
                    <a:pt x="58369" y="207010"/>
                  </a:lnTo>
                  <a:close/>
                </a:path>
                <a:path w="243204" h="309245">
                  <a:moveTo>
                    <a:pt x="59664" y="153670"/>
                  </a:moveTo>
                  <a:lnTo>
                    <a:pt x="58978" y="152400"/>
                  </a:lnTo>
                  <a:lnTo>
                    <a:pt x="59194" y="153670"/>
                  </a:lnTo>
                  <a:lnTo>
                    <a:pt x="59436" y="153784"/>
                  </a:lnTo>
                  <a:lnTo>
                    <a:pt x="59664" y="153670"/>
                  </a:lnTo>
                  <a:close/>
                </a:path>
                <a:path w="243204" h="309245">
                  <a:moveTo>
                    <a:pt x="60350" y="205397"/>
                  </a:moveTo>
                  <a:lnTo>
                    <a:pt x="58991" y="204470"/>
                  </a:lnTo>
                  <a:lnTo>
                    <a:pt x="58686" y="204228"/>
                  </a:lnTo>
                  <a:lnTo>
                    <a:pt x="60236" y="205740"/>
                  </a:lnTo>
                  <a:lnTo>
                    <a:pt x="60350" y="205397"/>
                  </a:lnTo>
                  <a:close/>
                </a:path>
                <a:path w="243204" h="309245">
                  <a:moveTo>
                    <a:pt x="60858" y="205740"/>
                  </a:moveTo>
                  <a:lnTo>
                    <a:pt x="60655" y="204470"/>
                  </a:lnTo>
                  <a:lnTo>
                    <a:pt x="60350" y="205397"/>
                  </a:lnTo>
                  <a:lnTo>
                    <a:pt x="60858" y="205740"/>
                  </a:lnTo>
                  <a:close/>
                </a:path>
                <a:path w="243204" h="309245">
                  <a:moveTo>
                    <a:pt x="63004" y="208280"/>
                  </a:moveTo>
                  <a:lnTo>
                    <a:pt x="56388" y="205740"/>
                  </a:lnTo>
                  <a:lnTo>
                    <a:pt x="53860" y="205740"/>
                  </a:lnTo>
                  <a:lnTo>
                    <a:pt x="53225" y="205740"/>
                  </a:lnTo>
                  <a:lnTo>
                    <a:pt x="58369" y="207010"/>
                  </a:lnTo>
                  <a:lnTo>
                    <a:pt x="59042" y="207010"/>
                  </a:lnTo>
                  <a:lnTo>
                    <a:pt x="59258" y="208280"/>
                  </a:lnTo>
                  <a:lnTo>
                    <a:pt x="63004" y="208280"/>
                  </a:lnTo>
                  <a:close/>
                </a:path>
                <a:path w="243204" h="309245">
                  <a:moveTo>
                    <a:pt x="69761" y="187121"/>
                  </a:moveTo>
                  <a:lnTo>
                    <a:pt x="69278" y="186867"/>
                  </a:lnTo>
                  <a:lnTo>
                    <a:pt x="68884" y="186702"/>
                  </a:lnTo>
                  <a:lnTo>
                    <a:pt x="68503" y="186563"/>
                  </a:lnTo>
                  <a:lnTo>
                    <a:pt x="68770" y="186728"/>
                  </a:lnTo>
                  <a:lnTo>
                    <a:pt x="69113" y="186905"/>
                  </a:lnTo>
                  <a:lnTo>
                    <a:pt x="69761" y="187121"/>
                  </a:lnTo>
                  <a:close/>
                </a:path>
                <a:path w="243204" h="309245">
                  <a:moveTo>
                    <a:pt x="71666" y="177393"/>
                  </a:moveTo>
                  <a:lnTo>
                    <a:pt x="71437" y="177279"/>
                  </a:lnTo>
                  <a:lnTo>
                    <a:pt x="71107" y="177330"/>
                  </a:lnTo>
                  <a:lnTo>
                    <a:pt x="71666" y="177393"/>
                  </a:lnTo>
                  <a:close/>
                </a:path>
                <a:path w="243204" h="309245">
                  <a:moveTo>
                    <a:pt x="71831" y="177457"/>
                  </a:moveTo>
                  <a:lnTo>
                    <a:pt x="71666" y="176961"/>
                  </a:lnTo>
                  <a:lnTo>
                    <a:pt x="71310" y="176834"/>
                  </a:lnTo>
                  <a:lnTo>
                    <a:pt x="71589" y="177165"/>
                  </a:lnTo>
                  <a:lnTo>
                    <a:pt x="71691" y="177393"/>
                  </a:lnTo>
                  <a:lnTo>
                    <a:pt x="71831" y="177457"/>
                  </a:lnTo>
                  <a:close/>
                </a:path>
                <a:path w="243204" h="309245">
                  <a:moveTo>
                    <a:pt x="84061" y="153162"/>
                  </a:moveTo>
                  <a:lnTo>
                    <a:pt x="83502" y="152400"/>
                  </a:lnTo>
                  <a:lnTo>
                    <a:pt x="83451" y="152755"/>
                  </a:lnTo>
                  <a:lnTo>
                    <a:pt x="84061" y="153162"/>
                  </a:lnTo>
                  <a:close/>
                </a:path>
                <a:path w="243204" h="309245">
                  <a:moveTo>
                    <a:pt x="85255" y="123190"/>
                  </a:moveTo>
                  <a:lnTo>
                    <a:pt x="84061" y="121920"/>
                  </a:lnTo>
                  <a:lnTo>
                    <a:pt x="83400" y="121920"/>
                  </a:lnTo>
                  <a:lnTo>
                    <a:pt x="84594" y="123190"/>
                  </a:lnTo>
                  <a:lnTo>
                    <a:pt x="85255" y="123190"/>
                  </a:lnTo>
                  <a:close/>
                </a:path>
                <a:path w="243204" h="309245">
                  <a:moveTo>
                    <a:pt x="85382" y="154940"/>
                  </a:moveTo>
                  <a:lnTo>
                    <a:pt x="84594" y="153873"/>
                  </a:lnTo>
                  <a:lnTo>
                    <a:pt x="84213" y="153670"/>
                  </a:lnTo>
                  <a:lnTo>
                    <a:pt x="85382" y="154940"/>
                  </a:lnTo>
                  <a:close/>
                </a:path>
                <a:path w="243204" h="309245">
                  <a:moveTo>
                    <a:pt x="85737" y="123190"/>
                  </a:moveTo>
                  <a:lnTo>
                    <a:pt x="85255" y="123190"/>
                  </a:lnTo>
                  <a:lnTo>
                    <a:pt x="85610" y="123571"/>
                  </a:lnTo>
                  <a:lnTo>
                    <a:pt x="85737" y="123190"/>
                  </a:lnTo>
                  <a:close/>
                </a:path>
                <a:path w="243204" h="309245">
                  <a:moveTo>
                    <a:pt x="86753" y="154940"/>
                  </a:moveTo>
                  <a:lnTo>
                    <a:pt x="84061" y="153162"/>
                  </a:lnTo>
                  <a:lnTo>
                    <a:pt x="84594" y="153873"/>
                  </a:lnTo>
                  <a:lnTo>
                    <a:pt x="86639" y="154940"/>
                  </a:lnTo>
                  <a:close/>
                </a:path>
                <a:path w="243204" h="309245">
                  <a:moveTo>
                    <a:pt x="94589" y="144106"/>
                  </a:moveTo>
                  <a:lnTo>
                    <a:pt x="94551" y="143510"/>
                  </a:lnTo>
                  <a:lnTo>
                    <a:pt x="93687" y="142367"/>
                  </a:lnTo>
                  <a:lnTo>
                    <a:pt x="94589" y="144106"/>
                  </a:lnTo>
                  <a:close/>
                </a:path>
                <a:path w="243204" h="309245">
                  <a:moveTo>
                    <a:pt x="95859" y="144970"/>
                  </a:moveTo>
                  <a:lnTo>
                    <a:pt x="95770" y="144780"/>
                  </a:lnTo>
                  <a:lnTo>
                    <a:pt x="95643" y="144780"/>
                  </a:lnTo>
                  <a:lnTo>
                    <a:pt x="95859" y="144970"/>
                  </a:lnTo>
                  <a:close/>
                </a:path>
                <a:path w="243204" h="309245">
                  <a:moveTo>
                    <a:pt x="97015" y="146050"/>
                  </a:moveTo>
                  <a:lnTo>
                    <a:pt x="95859" y="144970"/>
                  </a:lnTo>
                  <a:lnTo>
                    <a:pt x="96316" y="146050"/>
                  </a:lnTo>
                  <a:lnTo>
                    <a:pt x="95605" y="146050"/>
                  </a:lnTo>
                  <a:lnTo>
                    <a:pt x="94589" y="144106"/>
                  </a:lnTo>
                  <a:lnTo>
                    <a:pt x="94742" y="146050"/>
                  </a:lnTo>
                  <a:lnTo>
                    <a:pt x="95580" y="148590"/>
                  </a:lnTo>
                  <a:lnTo>
                    <a:pt x="96075" y="147320"/>
                  </a:lnTo>
                  <a:lnTo>
                    <a:pt x="97015" y="146050"/>
                  </a:lnTo>
                  <a:close/>
                </a:path>
                <a:path w="243204" h="309245">
                  <a:moveTo>
                    <a:pt x="108724" y="104140"/>
                  </a:moveTo>
                  <a:lnTo>
                    <a:pt x="108585" y="102870"/>
                  </a:lnTo>
                  <a:lnTo>
                    <a:pt x="108699" y="104140"/>
                  </a:lnTo>
                  <a:close/>
                </a:path>
                <a:path w="243204" h="309245">
                  <a:moveTo>
                    <a:pt x="109156" y="132499"/>
                  </a:moveTo>
                  <a:lnTo>
                    <a:pt x="109029" y="132232"/>
                  </a:lnTo>
                  <a:lnTo>
                    <a:pt x="108940" y="132410"/>
                  </a:lnTo>
                  <a:lnTo>
                    <a:pt x="109156" y="132499"/>
                  </a:lnTo>
                  <a:close/>
                </a:path>
                <a:path w="243204" h="309245">
                  <a:moveTo>
                    <a:pt x="111696" y="133553"/>
                  </a:moveTo>
                  <a:lnTo>
                    <a:pt x="109156" y="132499"/>
                  </a:lnTo>
                  <a:lnTo>
                    <a:pt x="109499" y="133261"/>
                  </a:lnTo>
                  <a:lnTo>
                    <a:pt x="111696" y="133553"/>
                  </a:lnTo>
                  <a:close/>
                </a:path>
                <a:path w="243204" h="309245">
                  <a:moveTo>
                    <a:pt x="127330" y="85077"/>
                  </a:moveTo>
                  <a:lnTo>
                    <a:pt x="125996" y="83820"/>
                  </a:lnTo>
                  <a:lnTo>
                    <a:pt x="127127" y="86360"/>
                  </a:lnTo>
                  <a:lnTo>
                    <a:pt x="127330" y="85077"/>
                  </a:lnTo>
                  <a:close/>
                </a:path>
                <a:path w="243204" h="309245">
                  <a:moveTo>
                    <a:pt x="128079" y="85801"/>
                  </a:moveTo>
                  <a:lnTo>
                    <a:pt x="127520" y="83820"/>
                  </a:lnTo>
                  <a:lnTo>
                    <a:pt x="127330" y="85077"/>
                  </a:lnTo>
                  <a:lnTo>
                    <a:pt x="128079" y="85801"/>
                  </a:lnTo>
                  <a:close/>
                </a:path>
                <a:path w="243204" h="309245">
                  <a:moveTo>
                    <a:pt x="135470" y="73660"/>
                  </a:moveTo>
                  <a:lnTo>
                    <a:pt x="135216" y="73660"/>
                  </a:lnTo>
                  <a:lnTo>
                    <a:pt x="135407" y="74396"/>
                  </a:lnTo>
                  <a:lnTo>
                    <a:pt x="135470" y="73660"/>
                  </a:lnTo>
                  <a:close/>
                </a:path>
                <a:path w="243204" h="309245">
                  <a:moveTo>
                    <a:pt x="135661" y="75361"/>
                  </a:moveTo>
                  <a:lnTo>
                    <a:pt x="135407" y="74396"/>
                  </a:lnTo>
                  <a:lnTo>
                    <a:pt x="135369" y="74930"/>
                  </a:lnTo>
                  <a:lnTo>
                    <a:pt x="135661" y="75361"/>
                  </a:lnTo>
                  <a:close/>
                </a:path>
                <a:path w="243204" h="309245">
                  <a:moveTo>
                    <a:pt x="139903" y="70472"/>
                  </a:moveTo>
                  <a:lnTo>
                    <a:pt x="139750" y="70497"/>
                  </a:lnTo>
                  <a:lnTo>
                    <a:pt x="139712" y="70662"/>
                  </a:lnTo>
                  <a:lnTo>
                    <a:pt x="139877" y="70980"/>
                  </a:lnTo>
                  <a:lnTo>
                    <a:pt x="139903" y="70472"/>
                  </a:lnTo>
                  <a:close/>
                </a:path>
                <a:path w="243204" h="309245">
                  <a:moveTo>
                    <a:pt x="141808" y="68326"/>
                  </a:moveTo>
                  <a:lnTo>
                    <a:pt x="141554" y="67627"/>
                  </a:lnTo>
                  <a:lnTo>
                    <a:pt x="141300" y="67729"/>
                  </a:lnTo>
                  <a:lnTo>
                    <a:pt x="141808" y="68326"/>
                  </a:lnTo>
                  <a:close/>
                </a:path>
                <a:path w="243204" h="309245">
                  <a:moveTo>
                    <a:pt x="155524" y="165887"/>
                  </a:moveTo>
                  <a:lnTo>
                    <a:pt x="154343" y="166382"/>
                  </a:lnTo>
                  <a:lnTo>
                    <a:pt x="155448" y="166382"/>
                  </a:lnTo>
                  <a:lnTo>
                    <a:pt x="155524" y="165887"/>
                  </a:lnTo>
                  <a:close/>
                </a:path>
                <a:path w="243204" h="309245">
                  <a:moveTo>
                    <a:pt x="156108" y="165646"/>
                  </a:moveTo>
                  <a:lnTo>
                    <a:pt x="155638" y="165112"/>
                  </a:lnTo>
                  <a:lnTo>
                    <a:pt x="155524" y="165887"/>
                  </a:lnTo>
                  <a:lnTo>
                    <a:pt x="156108" y="165646"/>
                  </a:lnTo>
                  <a:close/>
                </a:path>
                <a:path w="243204" h="309245">
                  <a:moveTo>
                    <a:pt x="161874" y="115582"/>
                  </a:moveTo>
                  <a:lnTo>
                    <a:pt x="161544" y="114947"/>
                  </a:lnTo>
                  <a:lnTo>
                    <a:pt x="159740" y="114312"/>
                  </a:lnTo>
                  <a:lnTo>
                    <a:pt x="161874" y="115582"/>
                  </a:lnTo>
                  <a:close/>
                </a:path>
                <a:path w="243204" h="309245">
                  <a:moveTo>
                    <a:pt x="162737" y="103860"/>
                  </a:moveTo>
                  <a:lnTo>
                    <a:pt x="162369" y="103225"/>
                  </a:lnTo>
                  <a:lnTo>
                    <a:pt x="160426" y="101612"/>
                  </a:lnTo>
                  <a:lnTo>
                    <a:pt x="161201" y="102882"/>
                  </a:lnTo>
                  <a:lnTo>
                    <a:pt x="161556" y="102882"/>
                  </a:lnTo>
                  <a:lnTo>
                    <a:pt x="162483" y="103771"/>
                  </a:lnTo>
                  <a:lnTo>
                    <a:pt x="162737" y="103860"/>
                  </a:lnTo>
                  <a:close/>
                </a:path>
                <a:path w="243204" h="309245">
                  <a:moveTo>
                    <a:pt x="163220" y="94767"/>
                  </a:moveTo>
                  <a:lnTo>
                    <a:pt x="162623" y="94373"/>
                  </a:lnTo>
                  <a:lnTo>
                    <a:pt x="162458" y="94564"/>
                  </a:lnTo>
                  <a:lnTo>
                    <a:pt x="163220" y="94767"/>
                  </a:lnTo>
                  <a:close/>
                </a:path>
                <a:path w="243204" h="309245">
                  <a:moveTo>
                    <a:pt x="163360" y="115582"/>
                  </a:moveTo>
                  <a:lnTo>
                    <a:pt x="163309" y="115354"/>
                  </a:lnTo>
                  <a:lnTo>
                    <a:pt x="161213" y="114312"/>
                  </a:lnTo>
                  <a:lnTo>
                    <a:pt x="161544" y="114947"/>
                  </a:lnTo>
                  <a:lnTo>
                    <a:pt x="163360" y="115582"/>
                  </a:lnTo>
                  <a:close/>
                </a:path>
                <a:path w="243204" h="309245">
                  <a:moveTo>
                    <a:pt x="163410" y="211010"/>
                  </a:moveTo>
                  <a:lnTo>
                    <a:pt x="163233" y="211480"/>
                  </a:lnTo>
                  <a:lnTo>
                    <a:pt x="163245" y="212013"/>
                  </a:lnTo>
                  <a:lnTo>
                    <a:pt x="163410" y="212496"/>
                  </a:lnTo>
                  <a:lnTo>
                    <a:pt x="163410" y="211010"/>
                  </a:lnTo>
                  <a:close/>
                </a:path>
                <a:path w="243204" h="309245">
                  <a:moveTo>
                    <a:pt x="163461" y="212648"/>
                  </a:moveTo>
                  <a:lnTo>
                    <a:pt x="163410" y="212496"/>
                  </a:lnTo>
                  <a:lnTo>
                    <a:pt x="163410" y="212661"/>
                  </a:lnTo>
                  <a:close/>
                </a:path>
                <a:path w="243204" h="309245">
                  <a:moveTo>
                    <a:pt x="163677" y="205765"/>
                  </a:moveTo>
                  <a:lnTo>
                    <a:pt x="163423" y="205778"/>
                  </a:lnTo>
                  <a:lnTo>
                    <a:pt x="163220" y="205765"/>
                  </a:lnTo>
                  <a:lnTo>
                    <a:pt x="162864" y="205816"/>
                  </a:lnTo>
                  <a:lnTo>
                    <a:pt x="161810" y="207111"/>
                  </a:lnTo>
                  <a:lnTo>
                    <a:pt x="162801" y="206565"/>
                  </a:lnTo>
                  <a:lnTo>
                    <a:pt x="163334" y="206133"/>
                  </a:lnTo>
                  <a:lnTo>
                    <a:pt x="163677" y="205765"/>
                  </a:lnTo>
                  <a:close/>
                </a:path>
                <a:path w="243204" h="309245">
                  <a:moveTo>
                    <a:pt x="167093" y="49530"/>
                  </a:moveTo>
                  <a:lnTo>
                    <a:pt x="166039" y="48260"/>
                  </a:lnTo>
                  <a:lnTo>
                    <a:pt x="164198" y="48260"/>
                  </a:lnTo>
                  <a:lnTo>
                    <a:pt x="167093" y="49530"/>
                  </a:lnTo>
                  <a:close/>
                </a:path>
                <a:path w="243204" h="309245">
                  <a:moveTo>
                    <a:pt x="172262" y="226072"/>
                  </a:moveTo>
                  <a:lnTo>
                    <a:pt x="171094" y="226072"/>
                  </a:lnTo>
                  <a:lnTo>
                    <a:pt x="170789" y="225945"/>
                  </a:lnTo>
                  <a:lnTo>
                    <a:pt x="169926" y="227342"/>
                  </a:lnTo>
                  <a:lnTo>
                    <a:pt x="172262" y="226072"/>
                  </a:lnTo>
                  <a:close/>
                </a:path>
                <a:path w="243204" h="309245">
                  <a:moveTo>
                    <a:pt x="176415" y="236232"/>
                  </a:moveTo>
                  <a:lnTo>
                    <a:pt x="175971" y="234962"/>
                  </a:lnTo>
                  <a:lnTo>
                    <a:pt x="176314" y="236232"/>
                  </a:lnTo>
                  <a:close/>
                </a:path>
                <a:path w="243204" h="309245">
                  <a:moveTo>
                    <a:pt x="177380" y="172732"/>
                  </a:moveTo>
                  <a:lnTo>
                    <a:pt x="174053" y="171462"/>
                  </a:lnTo>
                  <a:lnTo>
                    <a:pt x="175831" y="172732"/>
                  </a:lnTo>
                  <a:lnTo>
                    <a:pt x="177380" y="172732"/>
                  </a:lnTo>
                  <a:close/>
                </a:path>
                <a:path w="243204" h="309245">
                  <a:moveTo>
                    <a:pt x="179641" y="237972"/>
                  </a:moveTo>
                  <a:lnTo>
                    <a:pt x="177126" y="238772"/>
                  </a:lnTo>
                  <a:lnTo>
                    <a:pt x="178790" y="238772"/>
                  </a:lnTo>
                  <a:lnTo>
                    <a:pt x="179641" y="237972"/>
                  </a:lnTo>
                  <a:close/>
                </a:path>
                <a:path w="243204" h="309245">
                  <a:moveTo>
                    <a:pt x="180136" y="237502"/>
                  </a:moveTo>
                  <a:lnTo>
                    <a:pt x="179641" y="237972"/>
                  </a:lnTo>
                  <a:lnTo>
                    <a:pt x="180086" y="237832"/>
                  </a:lnTo>
                  <a:lnTo>
                    <a:pt x="180136" y="237502"/>
                  </a:lnTo>
                  <a:close/>
                </a:path>
                <a:path w="243204" h="309245">
                  <a:moveTo>
                    <a:pt x="180797" y="241312"/>
                  </a:moveTo>
                  <a:lnTo>
                    <a:pt x="180276" y="240042"/>
                  </a:lnTo>
                  <a:lnTo>
                    <a:pt x="179044" y="241312"/>
                  </a:lnTo>
                  <a:lnTo>
                    <a:pt x="180797" y="241312"/>
                  </a:lnTo>
                  <a:close/>
                </a:path>
                <a:path w="243204" h="309245">
                  <a:moveTo>
                    <a:pt x="181178" y="174002"/>
                  </a:moveTo>
                  <a:lnTo>
                    <a:pt x="180619" y="171462"/>
                  </a:lnTo>
                  <a:lnTo>
                    <a:pt x="178892" y="171462"/>
                  </a:lnTo>
                  <a:lnTo>
                    <a:pt x="179997" y="172732"/>
                  </a:lnTo>
                  <a:lnTo>
                    <a:pt x="177380" y="172732"/>
                  </a:lnTo>
                  <a:lnTo>
                    <a:pt x="179197" y="174002"/>
                  </a:lnTo>
                  <a:lnTo>
                    <a:pt x="181178" y="174002"/>
                  </a:lnTo>
                  <a:close/>
                </a:path>
                <a:path w="243204" h="309245">
                  <a:moveTo>
                    <a:pt x="182219" y="175133"/>
                  </a:moveTo>
                  <a:lnTo>
                    <a:pt x="180467" y="174980"/>
                  </a:lnTo>
                  <a:lnTo>
                    <a:pt x="180289" y="175526"/>
                  </a:lnTo>
                  <a:lnTo>
                    <a:pt x="179019" y="176237"/>
                  </a:lnTo>
                  <a:lnTo>
                    <a:pt x="179489" y="176441"/>
                  </a:lnTo>
                  <a:lnTo>
                    <a:pt x="181190" y="175945"/>
                  </a:lnTo>
                  <a:lnTo>
                    <a:pt x="182219" y="175133"/>
                  </a:lnTo>
                  <a:close/>
                </a:path>
                <a:path w="243204" h="309245">
                  <a:moveTo>
                    <a:pt x="182930" y="38100"/>
                  </a:moveTo>
                  <a:lnTo>
                    <a:pt x="179819" y="35560"/>
                  </a:lnTo>
                  <a:lnTo>
                    <a:pt x="182753" y="39484"/>
                  </a:lnTo>
                  <a:lnTo>
                    <a:pt x="182372" y="38100"/>
                  </a:lnTo>
                  <a:lnTo>
                    <a:pt x="182930" y="38100"/>
                  </a:lnTo>
                  <a:close/>
                </a:path>
                <a:path w="243204" h="309245">
                  <a:moveTo>
                    <a:pt x="183616" y="40640"/>
                  </a:moveTo>
                  <a:lnTo>
                    <a:pt x="182753" y="39484"/>
                  </a:lnTo>
                  <a:lnTo>
                    <a:pt x="183070" y="40640"/>
                  </a:lnTo>
                  <a:lnTo>
                    <a:pt x="183616" y="40640"/>
                  </a:lnTo>
                  <a:close/>
                </a:path>
                <a:path w="243204" h="309245">
                  <a:moveTo>
                    <a:pt x="189026" y="198780"/>
                  </a:moveTo>
                  <a:lnTo>
                    <a:pt x="187820" y="198437"/>
                  </a:lnTo>
                  <a:lnTo>
                    <a:pt x="184505" y="199555"/>
                  </a:lnTo>
                  <a:lnTo>
                    <a:pt x="185216" y="199783"/>
                  </a:lnTo>
                  <a:lnTo>
                    <a:pt x="189026" y="198780"/>
                  </a:lnTo>
                  <a:close/>
                </a:path>
                <a:path w="243204" h="309245">
                  <a:moveTo>
                    <a:pt x="189141" y="108369"/>
                  </a:moveTo>
                  <a:lnTo>
                    <a:pt x="188379" y="107315"/>
                  </a:lnTo>
                  <a:lnTo>
                    <a:pt x="188087" y="107657"/>
                  </a:lnTo>
                  <a:lnTo>
                    <a:pt x="189141" y="108369"/>
                  </a:lnTo>
                  <a:close/>
                </a:path>
                <a:path w="243204" h="309245">
                  <a:moveTo>
                    <a:pt x="189560" y="208292"/>
                  </a:moveTo>
                  <a:lnTo>
                    <a:pt x="189407" y="207022"/>
                  </a:lnTo>
                  <a:lnTo>
                    <a:pt x="187604" y="207022"/>
                  </a:lnTo>
                  <a:lnTo>
                    <a:pt x="189560" y="208292"/>
                  </a:lnTo>
                  <a:close/>
                </a:path>
                <a:path w="243204" h="309245">
                  <a:moveTo>
                    <a:pt x="190271" y="36842"/>
                  </a:moveTo>
                  <a:lnTo>
                    <a:pt x="189191" y="35572"/>
                  </a:lnTo>
                  <a:lnTo>
                    <a:pt x="189801" y="36842"/>
                  </a:lnTo>
                  <a:lnTo>
                    <a:pt x="190271" y="36842"/>
                  </a:lnTo>
                  <a:close/>
                </a:path>
                <a:path w="243204" h="309245">
                  <a:moveTo>
                    <a:pt x="191058" y="250444"/>
                  </a:moveTo>
                  <a:lnTo>
                    <a:pt x="190500" y="250405"/>
                  </a:lnTo>
                  <a:lnTo>
                    <a:pt x="190157" y="251053"/>
                  </a:lnTo>
                  <a:lnTo>
                    <a:pt x="190423" y="251269"/>
                  </a:lnTo>
                  <a:lnTo>
                    <a:pt x="190944" y="251320"/>
                  </a:lnTo>
                  <a:lnTo>
                    <a:pt x="190969" y="250939"/>
                  </a:lnTo>
                  <a:lnTo>
                    <a:pt x="191058" y="250444"/>
                  </a:lnTo>
                  <a:close/>
                </a:path>
                <a:path w="243204" h="309245">
                  <a:moveTo>
                    <a:pt x="191668" y="78219"/>
                  </a:moveTo>
                  <a:lnTo>
                    <a:pt x="190563" y="77482"/>
                  </a:lnTo>
                  <a:lnTo>
                    <a:pt x="190068" y="77482"/>
                  </a:lnTo>
                  <a:lnTo>
                    <a:pt x="190131" y="77762"/>
                  </a:lnTo>
                  <a:lnTo>
                    <a:pt x="191668" y="78219"/>
                  </a:lnTo>
                  <a:close/>
                </a:path>
                <a:path w="243204" h="309245">
                  <a:moveTo>
                    <a:pt x="192354" y="212102"/>
                  </a:moveTo>
                  <a:lnTo>
                    <a:pt x="190817" y="213372"/>
                  </a:lnTo>
                  <a:lnTo>
                    <a:pt x="191173" y="213372"/>
                  </a:lnTo>
                  <a:lnTo>
                    <a:pt x="192354" y="212102"/>
                  </a:lnTo>
                  <a:close/>
                </a:path>
                <a:path w="243204" h="309245">
                  <a:moveTo>
                    <a:pt x="192557" y="251180"/>
                  </a:moveTo>
                  <a:lnTo>
                    <a:pt x="191363" y="251358"/>
                  </a:lnTo>
                  <a:lnTo>
                    <a:pt x="190944" y="251320"/>
                  </a:lnTo>
                  <a:lnTo>
                    <a:pt x="190931" y="251777"/>
                  </a:lnTo>
                  <a:lnTo>
                    <a:pt x="191020" y="252069"/>
                  </a:lnTo>
                  <a:lnTo>
                    <a:pt x="192557" y="251180"/>
                  </a:lnTo>
                  <a:close/>
                </a:path>
                <a:path w="243204" h="309245">
                  <a:moveTo>
                    <a:pt x="193471" y="78752"/>
                  </a:moveTo>
                  <a:lnTo>
                    <a:pt x="191668" y="78219"/>
                  </a:lnTo>
                  <a:lnTo>
                    <a:pt x="192468" y="78752"/>
                  </a:lnTo>
                  <a:lnTo>
                    <a:pt x="193471" y="78752"/>
                  </a:lnTo>
                  <a:close/>
                </a:path>
                <a:path w="243204" h="309245">
                  <a:moveTo>
                    <a:pt x="193509" y="254012"/>
                  </a:moveTo>
                  <a:lnTo>
                    <a:pt x="190271" y="255282"/>
                  </a:lnTo>
                  <a:lnTo>
                    <a:pt x="190944" y="255282"/>
                  </a:lnTo>
                  <a:lnTo>
                    <a:pt x="193421" y="254241"/>
                  </a:lnTo>
                  <a:lnTo>
                    <a:pt x="193509" y="254012"/>
                  </a:lnTo>
                  <a:close/>
                </a:path>
                <a:path w="243204" h="309245">
                  <a:moveTo>
                    <a:pt x="196329" y="261061"/>
                  </a:moveTo>
                  <a:lnTo>
                    <a:pt x="195110" y="260756"/>
                  </a:lnTo>
                  <a:lnTo>
                    <a:pt x="193979" y="262255"/>
                  </a:lnTo>
                  <a:lnTo>
                    <a:pt x="196329" y="261061"/>
                  </a:lnTo>
                  <a:close/>
                </a:path>
                <a:path w="243204" h="309245">
                  <a:moveTo>
                    <a:pt x="198437" y="64782"/>
                  </a:moveTo>
                  <a:lnTo>
                    <a:pt x="198196" y="64782"/>
                  </a:lnTo>
                  <a:lnTo>
                    <a:pt x="198437" y="64897"/>
                  </a:lnTo>
                  <a:close/>
                </a:path>
                <a:path w="243204" h="309245">
                  <a:moveTo>
                    <a:pt x="198450" y="65239"/>
                  </a:moveTo>
                  <a:lnTo>
                    <a:pt x="198297" y="65074"/>
                  </a:lnTo>
                  <a:lnTo>
                    <a:pt x="198031" y="64960"/>
                  </a:lnTo>
                  <a:lnTo>
                    <a:pt x="197789" y="64922"/>
                  </a:lnTo>
                  <a:lnTo>
                    <a:pt x="197586" y="64884"/>
                  </a:lnTo>
                  <a:lnTo>
                    <a:pt x="198412" y="65443"/>
                  </a:lnTo>
                  <a:lnTo>
                    <a:pt x="198450" y="65239"/>
                  </a:lnTo>
                  <a:close/>
                </a:path>
                <a:path w="243204" h="309245">
                  <a:moveTo>
                    <a:pt x="199428" y="218452"/>
                  </a:moveTo>
                  <a:lnTo>
                    <a:pt x="197002" y="218452"/>
                  </a:lnTo>
                  <a:lnTo>
                    <a:pt x="194678" y="219722"/>
                  </a:lnTo>
                  <a:lnTo>
                    <a:pt x="192570" y="219722"/>
                  </a:lnTo>
                  <a:lnTo>
                    <a:pt x="194894" y="220865"/>
                  </a:lnTo>
                  <a:lnTo>
                    <a:pt x="199428" y="218452"/>
                  </a:lnTo>
                  <a:close/>
                </a:path>
                <a:path w="243204" h="309245">
                  <a:moveTo>
                    <a:pt x="199707" y="20688"/>
                  </a:moveTo>
                  <a:lnTo>
                    <a:pt x="199656" y="19050"/>
                  </a:lnTo>
                  <a:lnTo>
                    <a:pt x="198412" y="19050"/>
                  </a:lnTo>
                  <a:lnTo>
                    <a:pt x="199707" y="20688"/>
                  </a:lnTo>
                  <a:close/>
                </a:path>
                <a:path w="243204" h="309245">
                  <a:moveTo>
                    <a:pt x="200418" y="21590"/>
                  </a:moveTo>
                  <a:lnTo>
                    <a:pt x="199707" y="20688"/>
                  </a:lnTo>
                  <a:lnTo>
                    <a:pt x="199732" y="21590"/>
                  </a:lnTo>
                  <a:lnTo>
                    <a:pt x="200418" y="21590"/>
                  </a:lnTo>
                  <a:close/>
                </a:path>
                <a:path w="243204" h="309245">
                  <a:moveTo>
                    <a:pt x="201460" y="236232"/>
                  </a:moveTo>
                  <a:close/>
                </a:path>
                <a:path w="243204" h="309245">
                  <a:moveTo>
                    <a:pt x="201777" y="57353"/>
                  </a:moveTo>
                  <a:lnTo>
                    <a:pt x="201726" y="57162"/>
                  </a:lnTo>
                  <a:lnTo>
                    <a:pt x="201777" y="57353"/>
                  </a:lnTo>
                  <a:close/>
                </a:path>
                <a:path w="243204" h="309245">
                  <a:moveTo>
                    <a:pt x="202171" y="229882"/>
                  </a:moveTo>
                  <a:lnTo>
                    <a:pt x="201612" y="229247"/>
                  </a:lnTo>
                  <a:lnTo>
                    <a:pt x="201676" y="229882"/>
                  </a:lnTo>
                  <a:lnTo>
                    <a:pt x="202171" y="229882"/>
                  </a:lnTo>
                  <a:close/>
                </a:path>
                <a:path w="243204" h="309245">
                  <a:moveTo>
                    <a:pt x="202539" y="58432"/>
                  </a:moveTo>
                  <a:lnTo>
                    <a:pt x="201777" y="57353"/>
                  </a:lnTo>
                  <a:lnTo>
                    <a:pt x="202107" y="58432"/>
                  </a:lnTo>
                  <a:lnTo>
                    <a:pt x="202539" y="58432"/>
                  </a:lnTo>
                  <a:close/>
                </a:path>
                <a:path w="243204" h="309245">
                  <a:moveTo>
                    <a:pt x="207251" y="248932"/>
                  </a:moveTo>
                  <a:lnTo>
                    <a:pt x="206476" y="248335"/>
                  </a:lnTo>
                  <a:lnTo>
                    <a:pt x="205168" y="249859"/>
                  </a:lnTo>
                  <a:lnTo>
                    <a:pt x="207251" y="248932"/>
                  </a:lnTo>
                  <a:close/>
                </a:path>
                <a:path w="243204" h="309245">
                  <a:moveTo>
                    <a:pt x="208153" y="246392"/>
                  </a:moveTo>
                  <a:lnTo>
                    <a:pt x="205613" y="247662"/>
                  </a:lnTo>
                  <a:lnTo>
                    <a:pt x="206476" y="248335"/>
                  </a:lnTo>
                  <a:lnTo>
                    <a:pt x="208153" y="246392"/>
                  </a:lnTo>
                  <a:close/>
                </a:path>
                <a:path w="243204" h="309245">
                  <a:moveTo>
                    <a:pt x="209486" y="16522"/>
                  </a:moveTo>
                  <a:close/>
                </a:path>
                <a:path w="243204" h="309245">
                  <a:moveTo>
                    <a:pt x="210693" y="246672"/>
                  </a:moveTo>
                  <a:lnTo>
                    <a:pt x="209308" y="246392"/>
                  </a:lnTo>
                  <a:lnTo>
                    <a:pt x="210223" y="246672"/>
                  </a:lnTo>
                  <a:lnTo>
                    <a:pt x="210693" y="246672"/>
                  </a:lnTo>
                  <a:close/>
                </a:path>
                <a:path w="243204" h="309245">
                  <a:moveTo>
                    <a:pt x="211277" y="254012"/>
                  </a:moveTo>
                  <a:lnTo>
                    <a:pt x="211175" y="252742"/>
                  </a:lnTo>
                  <a:lnTo>
                    <a:pt x="210185" y="252742"/>
                  </a:lnTo>
                  <a:lnTo>
                    <a:pt x="209016" y="255130"/>
                  </a:lnTo>
                  <a:lnTo>
                    <a:pt x="211277" y="254012"/>
                  </a:lnTo>
                  <a:close/>
                </a:path>
                <a:path w="243204" h="309245">
                  <a:moveTo>
                    <a:pt x="212445" y="256921"/>
                  </a:moveTo>
                  <a:lnTo>
                    <a:pt x="210959" y="257898"/>
                  </a:lnTo>
                  <a:lnTo>
                    <a:pt x="212432" y="256971"/>
                  </a:lnTo>
                  <a:close/>
                </a:path>
                <a:path w="243204" h="309245">
                  <a:moveTo>
                    <a:pt x="213334" y="256336"/>
                  </a:moveTo>
                  <a:lnTo>
                    <a:pt x="212661" y="256082"/>
                  </a:lnTo>
                  <a:lnTo>
                    <a:pt x="212445" y="256921"/>
                  </a:lnTo>
                  <a:lnTo>
                    <a:pt x="213334" y="256336"/>
                  </a:lnTo>
                  <a:close/>
                </a:path>
                <a:path w="243204" h="309245">
                  <a:moveTo>
                    <a:pt x="214490" y="15240"/>
                  </a:moveTo>
                  <a:lnTo>
                    <a:pt x="211963" y="11430"/>
                  </a:lnTo>
                  <a:lnTo>
                    <a:pt x="213614" y="15240"/>
                  </a:lnTo>
                  <a:lnTo>
                    <a:pt x="214490" y="15240"/>
                  </a:lnTo>
                  <a:close/>
                </a:path>
                <a:path w="243204" h="309245">
                  <a:moveTo>
                    <a:pt x="215036" y="267550"/>
                  </a:moveTo>
                  <a:lnTo>
                    <a:pt x="214922" y="267728"/>
                  </a:lnTo>
                  <a:lnTo>
                    <a:pt x="215036" y="267550"/>
                  </a:lnTo>
                  <a:close/>
                </a:path>
                <a:path w="243204" h="309245">
                  <a:moveTo>
                    <a:pt x="215442" y="284899"/>
                  </a:moveTo>
                  <a:lnTo>
                    <a:pt x="215252" y="285089"/>
                  </a:lnTo>
                  <a:lnTo>
                    <a:pt x="215074" y="285318"/>
                  </a:lnTo>
                  <a:lnTo>
                    <a:pt x="214972" y="285559"/>
                  </a:lnTo>
                  <a:lnTo>
                    <a:pt x="215125" y="285419"/>
                  </a:lnTo>
                  <a:lnTo>
                    <a:pt x="215277" y="285165"/>
                  </a:lnTo>
                  <a:lnTo>
                    <a:pt x="215442" y="284899"/>
                  </a:lnTo>
                  <a:close/>
                </a:path>
                <a:path w="243204" h="309245">
                  <a:moveTo>
                    <a:pt x="216204" y="284492"/>
                  </a:moveTo>
                  <a:lnTo>
                    <a:pt x="215988" y="284492"/>
                  </a:lnTo>
                  <a:lnTo>
                    <a:pt x="215442" y="285762"/>
                  </a:lnTo>
                  <a:lnTo>
                    <a:pt x="216204" y="284492"/>
                  </a:lnTo>
                  <a:close/>
                </a:path>
                <a:path w="243204" h="309245">
                  <a:moveTo>
                    <a:pt x="217805" y="275082"/>
                  </a:moveTo>
                  <a:lnTo>
                    <a:pt x="217297" y="275348"/>
                  </a:lnTo>
                  <a:lnTo>
                    <a:pt x="217322" y="275602"/>
                  </a:lnTo>
                  <a:lnTo>
                    <a:pt x="217805" y="275082"/>
                  </a:lnTo>
                  <a:close/>
                </a:path>
                <a:path w="243204" h="309245">
                  <a:moveTo>
                    <a:pt x="219646" y="273062"/>
                  </a:moveTo>
                  <a:lnTo>
                    <a:pt x="217805" y="275082"/>
                  </a:lnTo>
                  <a:lnTo>
                    <a:pt x="219214" y="274332"/>
                  </a:lnTo>
                  <a:lnTo>
                    <a:pt x="219646" y="273062"/>
                  </a:lnTo>
                  <a:close/>
                </a:path>
                <a:path w="243204" h="309245">
                  <a:moveTo>
                    <a:pt x="220192" y="286524"/>
                  </a:moveTo>
                  <a:lnTo>
                    <a:pt x="219862" y="286715"/>
                  </a:lnTo>
                  <a:lnTo>
                    <a:pt x="219798" y="287032"/>
                  </a:lnTo>
                  <a:lnTo>
                    <a:pt x="220192" y="286524"/>
                  </a:lnTo>
                  <a:close/>
                </a:path>
                <a:path w="243204" h="309245">
                  <a:moveTo>
                    <a:pt x="220345" y="284492"/>
                  </a:moveTo>
                  <a:lnTo>
                    <a:pt x="218503" y="287032"/>
                  </a:lnTo>
                  <a:lnTo>
                    <a:pt x="219278" y="287032"/>
                  </a:lnTo>
                  <a:lnTo>
                    <a:pt x="219862" y="286715"/>
                  </a:lnTo>
                  <a:lnTo>
                    <a:pt x="220345" y="284492"/>
                  </a:lnTo>
                  <a:close/>
                </a:path>
                <a:path w="243204" h="309245">
                  <a:moveTo>
                    <a:pt x="221488" y="269252"/>
                  </a:moveTo>
                  <a:lnTo>
                    <a:pt x="220345" y="270522"/>
                  </a:lnTo>
                  <a:lnTo>
                    <a:pt x="220218" y="270840"/>
                  </a:lnTo>
                  <a:lnTo>
                    <a:pt x="220548" y="270522"/>
                  </a:lnTo>
                  <a:lnTo>
                    <a:pt x="221488" y="269252"/>
                  </a:lnTo>
                  <a:close/>
                </a:path>
                <a:path w="243204" h="309245">
                  <a:moveTo>
                    <a:pt x="229743" y="305295"/>
                  </a:moveTo>
                  <a:lnTo>
                    <a:pt x="229425" y="305333"/>
                  </a:lnTo>
                  <a:lnTo>
                    <a:pt x="229235" y="305689"/>
                  </a:lnTo>
                  <a:lnTo>
                    <a:pt x="229743" y="305295"/>
                  </a:lnTo>
                  <a:close/>
                </a:path>
                <a:path w="243204" h="309245">
                  <a:moveTo>
                    <a:pt x="230581" y="304634"/>
                  </a:moveTo>
                  <a:lnTo>
                    <a:pt x="229743" y="305295"/>
                  </a:lnTo>
                  <a:lnTo>
                    <a:pt x="229946" y="305269"/>
                  </a:lnTo>
                  <a:lnTo>
                    <a:pt x="230581" y="304634"/>
                  </a:lnTo>
                  <a:close/>
                </a:path>
                <a:path w="243204" h="309245">
                  <a:moveTo>
                    <a:pt x="231343" y="301675"/>
                  </a:moveTo>
                  <a:lnTo>
                    <a:pt x="229768" y="302818"/>
                  </a:lnTo>
                  <a:lnTo>
                    <a:pt x="229920" y="303301"/>
                  </a:lnTo>
                  <a:lnTo>
                    <a:pt x="229006" y="305384"/>
                  </a:lnTo>
                  <a:lnTo>
                    <a:pt x="229425" y="305333"/>
                  </a:lnTo>
                  <a:lnTo>
                    <a:pt x="231343" y="301675"/>
                  </a:lnTo>
                  <a:close/>
                </a:path>
                <a:path w="243204" h="309245">
                  <a:moveTo>
                    <a:pt x="231381" y="303822"/>
                  </a:moveTo>
                  <a:lnTo>
                    <a:pt x="230568" y="304634"/>
                  </a:lnTo>
                  <a:lnTo>
                    <a:pt x="230759" y="304469"/>
                  </a:lnTo>
                  <a:lnTo>
                    <a:pt x="231025" y="304228"/>
                  </a:lnTo>
                  <a:lnTo>
                    <a:pt x="231381" y="303822"/>
                  </a:lnTo>
                  <a:close/>
                </a:path>
                <a:path w="243204" h="309245">
                  <a:moveTo>
                    <a:pt x="231444" y="289572"/>
                  </a:moveTo>
                  <a:lnTo>
                    <a:pt x="230949" y="289572"/>
                  </a:lnTo>
                  <a:lnTo>
                    <a:pt x="230200" y="290347"/>
                  </a:lnTo>
                  <a:lnTo>
                    <a:pt x="231444" y="289572"/>
                  </a:lnTo>
                  <a:close/>
                </a:path>
                <a:path w="243204" h="309245">
                  <a:moveTo>
                    <a:pt x="233032" y="40640"/>
                  </a:moveTo>
                  <a:lnTo>
                    <a:pt x="231267" y="39370"/>
                  </a:lnTo>
                  <a:lnTo>
                    <a:pt x="230720" y="38760"/>
                  </a:lnTo>
                  <a:lnTo>
                    <a:pt x="230568" y="39370"/>
                  </a:lnTo>
                  <a:lnTo>
                    <a:pt x="233032" y="40640"/>
                  </a:lnTo>
                  <a:close/>
                </a:path>
                <a:path w="243204" h="309245">
                  <a:moveTo>
                    <a:pt x="233260" y="304723"/>
                  </a:moveTo>
                  <a:lnTo>
                    <a:pt x="232714" y="305282"/>
                  </a:lnTo>
                  <a:lnTo>
                    <a:pt x="232410" y="305536"/>
                  </a:lnTo>
                  <a:lnTo>
                    <a:pt x="232194" y="305574"/>
                  </a:lnTo>
                  <a:lnTo>
                    <a:pt x="232524" y="305638"/>
                  </a:lnTo>
                  <a:lnTo>
                    <a:pt x="232841" y="305295"/>
                  </a:lnTo>
                  <a:lnTo>
                    <a:pt x="233133" y="304977"/>
                  </a:lnTo>
                  <a:lnTo>
                    <a:pt x="233260" y="304723"/>
                  </a:lnTo>
                  <a:close/>
                </a:path>
                <a:path w="243204" h="309245">
                  <a:moveTo>
                    <a:pt x="233502" y="281292"/>
                  </a:moveTo>
                  <a:lnTo>
                    <a:pt x="232371" y="281711"/>
                  </a:lnTo>
                  <a:lnTo>
                    <a:pt x="232092" y="281825"/>
                  </a:lnTo>
                  <a:lnTo>
                    <a:pt x="231749" y="282968"/>
                  </a:lnTo>
                  <a:lnTo>
                    <a:pt x="232702" y="283133"/>
                  </a:lnTo>
                  <a:lnTo>
                    <a:pt x="232994" y="281736"/>
                  </a:lnTo>
                  <a:lnTo>
                    <a:pt x="233502" y="281292"/>
                  </a:lnTo>
                  <a:close/>
                </a:path>
                <a:path w="243204" h="309245">
                  <a:moveTo>
                    <a:pt x="233794" y="36830"/>
                  </a:moveTo>
                  <a:lnTo>
                    <a:pt x="231914" y="35560"/>
                  </a:lnTo>
                  <a:lnTo>
                    <a:pt x="230847" y="35560"/>
                  </a:lnTo>
                  <a:lnTo>
                    <a:pt x="232371" y="36830"/>
                  </a:lnTo>
                  <a:lnTo>
                    <a:pt x="233794" y="36830"/>
                  </a:lnTo>
                  <a:close/>
                </a:path>
                <a:path w="243204" h="309245">
                  <a:moveTo>
                    <a:pt x="234327" y="290842"/>
                  </a:moveTo>
                  <a:lnTo>
                    <a:pt x="233337" y="290842"/>
                  </a:lnTo>
                  <a:lnTo>
                    <a:pt x="233426" y="291376"/>
                  </a:lnTo>
                  <a:lnTo>
                    <a:pt x="234327" y="290842"/>
                  </a:lnTo>
                  <a:close/>
                </a:path>
                <a:path w="243204" h="309245">
                  <a:moveTo>
                    <a:pt x="234454" y="288620"/>
                  </a:moveTo>
                  <a:lnTo>
                    <a:pt x="233730" y="287413"/>
                  </a:lnTo>
                  <a:lnTo>
                    <a:pt x="234149" y="289102"/>
                  </a:lnTo>
                  <a:lnTo>
                    <a:pt x="234454" y="288620"/>
                  </a:lnTo>
                  <a:close/>
                </a:path>
                <a:path w="243204" h="309245">
                  <a:moveTo>
                    <a:pt x="235623" y="308813"/>
                  </a:moveTo>
                  <a:lnTo>
                    <a:pt x="235178" y="308940"/>
                  </a:lnTo>
                  <a:lnTo>
                    <a:pt x="235280" y="309181"/>
                  </a:lnTo>
                  <a:lnTo>
                    <a:pt x="235419" y="309029"/>
                  </a:lnTo>
                  <a:lnTo>
                    <a:pt x="235534" y="308902"/>
                  </a:lnTo>
                  <a:close/>
                </a:path>
                <a:path w="243204" h="309245">
                  <a:moveTo>
                    <a:pt x="235864" y="286702"/>
                  </a:moveTo>
                  <a:lnTo>
                    <a:pt x="235686" y="286639"/>
                  </a:lnTo>
                  <a:lnTo>
                    <a:pt x="234454" y="288620"/>
                  </a:lnTo>
                  <a:lnTo>
                    <a:pt x="234759" y="289115"/>
                  </a:lnTo>
                  <a:lnTo>
                    <a:pt x="235864" y="286702"/>
                  </a:lnTo>
                  <a:close/>
                </a:path>
                <a:path w="243204" h="309245">
                  <a:moveTo>
                    <a:pt x="235889" y="30480"/>
                  </a:moveTo>
                  <a:lnTo>
                    <a:pt x="234708" y="30149"/>
                  </a:lnTo>
                  <a:lnTo>
                    <a:pt x="234950" y="30480"/>
                  </a:lnTo>
                  <a:lnTo>
                    <a:pt x="235889" y="30480"/>
                  </a:lnTo>
                  <a:close/>
                </a:path>
                <a:path w="243204" h="309245">
                  <a:moveTo>
                    <a:pt x="236042" y="308686"/>
                  </a:moveTo>
                  <a:lnTo>
                    <a:pt x="235864" y="308571"/>
                  </a:lnTo>
                  <a:lnTo>
                    <a:pt x="235623" y="308813"/>
                  </a:lnTo>
                  <a:lnTo>
                    <a:pt x="236042" y="308686"/>
                  </a:lnTo>
                  <a:close/>
                </a:path>
                <a:path w="243204" h="309245">
                  <a:moveTo>
                    <a:pt x="236397" y="30187"/>
                  </a:moveTo>
                  <a:lnTo>
                    <a:pt x="236181" y="30111"/>
                  </a:lnTo>
                  <a:lnTo>
                    <a:pt x="235877" y="29984"/>
                  </a:lnTo>
                  <a:lnTo>
                    <a:pt x="236156" y="30162"/>
                  </a:lnTo>
                  <a:lnTo>
                    <a:pt x="236359" y="30264"/>
                  </a:lnTo>
                  <a:close/>
                </a:path>
                <a:path w="243204" h="309245">
                  <a:moveTo>
                    <a:pt x="236499" y="306082"/>
                  </a:moveTo>
                  <a:lnTo>
                    <a:pt x="235381" y="306082"/>
                  </a:lnTo>
                  <a:lnTo>
                    <a:pt x="234353" y="307352"/>
                  </a:lnTo>
                  <a:lnTo>
                    <a:pt x="235559" y="307352"/>
                  </a:lnTo>
                  <a:lnTo>
                    <a:pt x="236499" y="306082"/>
                  </a:lnTo>
                  <a:close/>
                </a:path>
                <a:path w="243204" h="309245">
                  <a:moveTo>
                    <a:pt x="236715" y="301548"/>
                  </a:moveTo>
                  <a:lnTo>
                    <a:pt x="236283" y="301879"/>
                  </a:lnTo>
                  <a:lnTo>
                    <a:pt x="235902" y="302526"/>
                  </a:lnTo>
                  <a:lnTo>
                    <a:pt x="236474" y="303530"/>
                  </a:lnTo>
                  <a:lnTo>
                    <a:pt x="236715" y="301548"/>
                  </a:lnTo>
                  <a:close/>
                </a:path>
                <a:path w="243204" h="309245">
                  <a:moveTo>
                    <a:pt x="236956" y="308406"/>
                  </a:moveTo>
                  <a:lnTo>
                    <a:pt x="236054" y="308686"/>
                  </a:lnTo>
                  <a:lnTo>
                    <a:pt x="236181" y="308800"/>
                  </a:lnTo>
                  <a:lnTo>
                    <a:pt x="236296" y="309029"/>
                  </a:lnTo>
                  <a:lnTo>
                    <a:pt x="236956" y="308406"/>
                  </a:lnTo>
                  <a:close/>
                </a:path>
                <a:path w="243204" h="309245">
                  <a:moveTo>
                    <a:pt x="237540" y="283006"/>
                  </a:moveTo>
                  <a:lnTo>
                    <a:pt x="235864" y="286702"/>
                  </a:lnTo>
                  <a:lnTo>
                    <a:pt x="236347" y="286893"/>
                  </a:lnTo>
                  <a:lnTo>
                    <a:pt x="237540" y="283006"/>
                  </a:lnTo>
                  <a:close/>
                </a:path>
                <a:path w="243204" h="309245">
                  <a:moveTo>
                    <a:pt x="239699" y="305092"/>
                  </a:moveTo>
                  <a:lnTo>
                    <a:pt x="238252" y="306082"/>
                  </a:lnTo>
                  <a:lnTo>
                    <a:pt x="237705" y="306082"/>
                  </a:lnTo>
                  <a:lnTo>
                    <a:pt x="235559" y="307352"/>
                  </a:lnTo>
                  <a:lnTo>
                    <a:pt x="237413" y="307352"/>
                  </a:lnTo>
                  <a:lnTo>
                    <a:pt x="239547" y="306082"/>
                  </a:lnTo>
                  <a:lnTo>
                    <a:pt x="239699" y="305092"/>
                  </a:lnTo>
                  <a:close/>
                </a:path>
                <a:path w="243204" h="309245">
                  <a:moveTo>
                    <a:pt x="239966" y="290842"/>
                  </a:moveTo>
                  <a:lnTo>
                    <a:pt x="235178" y="295922"/>
                  </a:lnTo>
                  <a:lnTo>
                    <a:pt x="237109" y="292112"/>
                  </a:lnTo>
                  <a:lnTo>
                    <a:pt x="234810" y="292112"/>
                  </a:lnTo>
                  <a:lnTo>
                    <a:pt x="234962" y="294652"/>
                  </a:lnTo>
                  <a:lnTo>
                    <a:pt x="231089" y="297192"/>
                  </a:lnTo>
                  <a:lnTo>
                    <a:pt x="231914" y="295922"/>
                  </a:lnTo>
                  <a:lnTo>
                    <a:pt x="232740" y="294652"/>
                  </a:lnTo>
                  <a:lnTo>
                    <a:pt x="233565" y="293382"/>
                  </a:lnTo>
                  <a:lnTo>
                    <a:pt x="236029" y="289572"/>
                  </a:lnTo>
                  <a:lnTo>
                    <a:pt x="233553" y="292112"/>
                  </a:lnTo>
                  <a:lnTo>
                    <a:pt x="233426" y="291376"/>
                  </a:lnTo>
                  <a:lnTo>
                    <a:pt x="232168" y="292112"/>
                  </a:lnTo>
                  <a:lnTo>
                    <a:pt x="233413" y="292112"/>
                  </a:lnTo>
                  <a:lnTo>
                    <a:pt x="231571" y="293382"/>
                  </a:lnTo>
                  <a:lnTo>
                    <a:pt x="232981" y="289572"/>
                  </a:lnTo>
                  <a:lnTo>
                    <a:pt x="228523" y="292112"/>
                  </a:lnTo>
                  <a:lnTo>
                    <a:pt x="229743" y="290842"/>
                  </a:lnTo>
                  <a:lnTo>
                    <a:pt x="230200" y="290347"/>
                  </a:lnTo>
                  <a:lnTo>
                    <a:pt x="229412" y="290842"/>
                  </a:lnTo>
                  <a:lnTo>
                    <a:pt x="230378" y="289572"/>
                  </a:lnTo>
                  <a:lnTo>
                    <a:pt x="230949" y="289572"/>
                  </a:lnTo>
                  <a:lnTo>
                    <a:pt x="232156" y="288302"/>
                  </a:lnTo>
                  <a:lnTo>
                    <a:pt x="230644" y="289229"/>
                  </a:lnTo>
                  <a:lnTo>
                    <a:pt x="233273" y="285762"/>
                  </a:lnTo>
                  <a:lnTo>
                    <a:pt x="227812" y="290842"/>
                  </a:lnTo>
                  <a:lnTo>
                    <a:pt x="228409" y="289572"/>
                  </a:lnTo>
                  <a:lnTo>
                    <a:pt x="229019" y="288302"/>
                  </a:lnTo>
                  <a:lnTo>
                    <a:pt x="231343" y="285762"/>
                  </a:lnTo>
                  <a:lnTo>
                    <a:pt x="230847" y="287032"/>
                  </a:lnTo>
                  <a:lnTo>
                    <a:pt x="231457" y="285762"/>
                  </a:lnTo>
                  <a:lnTo>
                    <a:pt x="232079" y="284492"/>
                  </a:lnTo>
                  <a:lnTo>
                    <a:pt x="228092" y="288302"/>
                  </a:lnTo>
                  <a:lnTo>
                    <a:pt x="229831" y="285762"/>
                  </a:lnTo>
                  <a:lnTo>
                    <a:pt x="231584" y="283222"/>
                  </a:lnTo>
                  <a:lnTo>
                    <a:pt x="230365" y="283222"/>
                  </a:lnTo>
                  <a:lnTo>
                    <a:pt x="227431" y="285762"/>
                  </a:lnTo>
                  <a:lnTo>
                    <a:pt x="227939" y="283222"/>
                  </a:lnTo>
                  <a:lnTo>
                    <a:pt x="226085" y="283222"/>
                  </a:lnTo>
                  <a:lnTo>
                    <a:pt x="227139" y="281952"/>
                  </a:lnTo>
                  <a:lnTo>
                    <a:pt x="226034" y="279412"/>
                  </a:lnTo>
                  <a:lnTo>
                    <a:pt x="226314" y="278142"/>
                  </a:lnTo>
                  <a:lnTo>
                    <a:pt x="226834" y="276872"/>
                  </a:lnTo>
                  <a:lnTo>
                    <a:pt x="223647" y="279412"/>
                  </a:lnTo>
                  <a:lnTo>
                    <a:pt x="223367" y="278142"/>
                  </a:lnTo>
                  <a:lnTo>
                    <a:pt x="222110" y="278142"/>
                  </a:lnTo>
                  <a:lnTo>
                    <a:pt x="223977" y="276872"/>
                  </a:lnTo>
                  <a:lnTo>
                    <a:pt x="224802" y="276872"/>
                  </a:lnTo>
                  <a:lnTo>
                    <a:pt x="225958" y="275602"/>
                  </a:lnTo>
                  <a:lnTo>
                    <a:pt x="224243" y="275602"/>
                  </a:lnTo>
                  <a:lnTo>
                    <a:pt x="223545" y="276872"/>
                  </a:lnTo>
                  <a:lnTo>
                    <a:pt x="222821" y="275602"/>
                  </a:lnTo>
                  <a:lnTo>
                    <a:pt x="225259" y="274332"/>
                  </a:lnTo>
                  <a:lnTo>
                    <a:pt x="221068" y="274332"/>
                  </a:lnTo>
                  <a:lnTo>
                    <a:pt x="219456" y="274332"/>
                  </a:lnTo>
                  <a:lnTo>
                    <a:pt x="219290" y="274548"/>
                  </a:lnTo>
                  <a:lnTo>
                    <a:pt x="219290" y="281952"/>
                  </a:lnTo>
                  <a:lnTo>
                    <a:pt x="217601" y="281952"/>
                  </a:lnTo>
                  <a:lnTo>
                    <a:pt x="218922" y="280682"/>
                  </a:lnTo>
                  <a:lnTo>
                    <a:pt x="219290" y="281952"/>
                  </a:lnTo>
                  <a:lnTo>
                    <a:pt x="219290" y="274548"/>
                  </a:lnTo>
                  <a:lnTo>
                    <a:pt x="216408" y="278142"/>
                  </a:lnTo>
                  <a:lnTo>
                    <a:pt x="213906" y="278142"/>
                  </a:lnTo>
                  <a:lnTo>
                    <a:pt x="217030" y="275602"/>
                  </a:lnTo>
                  <a:lnTo>
                    <a:pt x="216827" y="275602"/>
                  </a:lnTo>
                  <a:lnTo>
                    <a:pt x="217297" y="275348"/>
                  </a:lnTo>
                  <a:lnTo>
                    <a:pt x="217157" y="274332"/>
                  </a:lnTo>
                  <a:lnTo>
                    <a:pt x="218859" y="273062"/>
                  </a:lnTo>
                  <a:lnTo>
                    <a:pt x="219646" y="273062"/>
                  </a:lnTo>
                  <a:lnTo>
                    <a:pt x="219887" y="273062"/>
                  </a:lnTo>
                  <a:lnTo>
                    <a:pt x="219811" y="271792"/>
                  </a:lnTo>
                  <a:lnTo>
                    <a:pt x="220218" y="270840"/>
                  </a:lnTo>
                  <a:lnTo>
                    <a:pt x="219202" y="271792"/>
                  </a:lnTo>
                  <a:lnTo>
                    <a:pt x="218681" y="271792"/>
                  </a:lnTo>
                  <a:lnTo>
                    <a:pt x="217843" y="270522"/>
                  </a:lnTo>
                  <a:lnTo>
                    <a:pt x="220484" y="269252"/>
                  </a:lnTo>
                  <a:lnTo>
                    <a:pt x="220941" y="267982"/>
                  </a:lnTo>
                  <a:lnTo>
                    <a:pt x="219583" y="269252"/>
                  </a:lnTo>
                  <a:lnTo>
                    <a:pt x="220345" y="267982"/>
                  </a:lnTo>
                  <a:lnTo>
                    <a:pt x="217779" y="269252"/>
                  </a:lnTo>
                  <a:lnTo>
                    <a:pt x="217576" y="269252"/>
                  </a:lnTo>
                  <a:lnTo>
                    <a:pt x="218744" y="267982"/>
                  </a:lnTo>
                  <a:lnTo>
                    <a:pt x="217843" y="267982"/>
                  </a:lnTo>
                  <a:lnTo>
                    <a:pt x="217373" y="265442"/>
                  </a:lnTo>
                  <a:lnTo>
                    <a:pt x="215011" y="267982"/>
                  </a:lnTo>
                  <a:lnTo>
                    <a:pt x="214757" y="267982"/>
                  </a:lnTo>
                  <a:lnTo>
                    <a:pt x="210985" y="269252"/>
                  </a:lnTo>
                  <a:lnTo>
                    <a:pt x="213791" y="264172"/>
                  </a:lnTo>
                  <a:lnTo>
                    <a:pt x="211505" y="262902"/>
                  </a:lnTo>
                  <a:lnTo>
                    <a:pt x="210667" y="262902"/>
                  </a:lnTo>
                  <a:lnTo>
                    <a:pt x="210299" y="261632"/>
                  </a:lnTo>
                  <a:lnTo>
                    <a:pt x="207708" y="261632"/>
                  </a:lnTo>
                  <a:lnTo>
                    <a:pt x="209080" y="260362"/>
                  </a:lnTo>
                  <a:lnTo>
                    <a:pt x="210235" y="259092"/>
                  </a:lnTo>
                  <a:lnTo>
                    <a:pt x="209067" y="259092"/>
                  </a:lnTo>
                  <a:lnTo>
                    <a:pt x="207987" y="260362"/>
                  </a:lnTo>
                  <a:lnTo>
                    <a:pt x="208775" y="257822"/>
                  </a:lnTo>
                  <a:lnTo>
                    <a:pt x="210426" y="257822"/>
                  </a:lnTo>
                  <a:lnTo>
                    <a:pt x="210845" y="257822"/>
                  </a:lnTo>
                  <a:lnTo>
                    <a:pt x="210489" y="257289"/>
                  </a:lnTo>
                  <a:lnTo>
                    <a:pt x="210566" y="256552"/>
                  </a:lnTo>
                  <a:lnTo>
                    <a:pt x="211886" y="255282"/>
                  </a:lnTo>
                  <a:lnTo>
                    <a:pt x="208711" y="255282"/>
                  </a:lnTo>
                  <a:lnTo>
                    <a:pt x="208902" y="255193"/>
                  </a:lnTo>
                  <a:lnTo>
                    <a:pt x="208267" y="254012"/>
                  </a:lnTo>
                  <a:lnTo>
                    <a:pt x="208064" y="254012"/>
                  </a:lnTo>
                  <a:lnTo>
                    <a:pt x="209702" y="252742"/>
                  </a:lnTo>
                  <a:lnTo>
                    <a:pt x="211328" y="251472"/>
                  </a:lnTo>
                  <a:lnTo>
                    <a:pt x="213906" y="247662"/>
                  </a:lnTo>
                  <a:lnTo>
                    <a:pt x="202679" y="252742"/>
                  </a:lnTo>
                  <a:lnTo>
                    <a:pt x="204863" y="250202"/>
                  </a:lnTo>
                  <a:lnTo>
                    <a:pt x="205168" y="249859"/>
                  </a:lnTo>
                  <a:lnTo>
                    <a:pt x="204381" y="250202"/>
                  </a:lnTo>
                  <a:lnTo>
                    <a:pt x="204241" y="248932"/>
                  </a:lnTo>
                  <a:lnTo>
                    <a:pt x="206883" y="246392"/>
                  </a:lnTo>
                  <a:lnTo>
                    <a:pt x="208203" y="245122"/>
                  </a:lnTo>
                  <a:lnTo>
                    <a:pt x="208051" y="245122"/>
                  </a:lnTo>
                  <a:lnTo>
                    <a:pt x="209067" y="242582"/>
                  </a:lnTo>
                  <a:lnTo>
                    <a:pt x="202679" y="246392"/>
                  </a:lnTo>
                  <a:lnTo>
                    <a:pt x="203161" y="243852"/>
                  </a:lnTo>
                  <a:lnTo>
                    <a:pt x="202095" y="245122"/>
                  </a:lnTo>
                  <a:lnTo>
                    <a:pt x="199161" y="247662"/>
                  </a:lnTo>
                  <a:lnTo>
                    <a:pt x="197497" y="246392"/>
                  </a:lnTo>
                  <a:lnTo>
                    <a:pt x="197396" y="245122"/>
                  </a:lnTo>
                  <a:lnTo>
                    <a:pt x="201676" y="242582"/>
                  </a:lnTo>
                  <a:lnTo>
                    <a:pt x="203136" y="242582"/>
                  </a:lnTo>
                  <a:lnTo>
                    <a:pt x="202831" y="243852"/>
                  </a:lnTo>
                  <a:lnTo>
                    <a:pt x="203161" y="243852"/>
                  </a:lnTo>
                  <a:lnTo>
                    <a:pt x="203733" y="243852"/>
                  </a:lnTo>
                  <a:lnTo>
                    <a:pt x="204774" y="242582"/>
                  </a:lnTo>
                  <a:lnTo>
                    <a:pt x="204470" y="242582"/>
                  </a:lnTo>
                  <a:lnTo>
                    <a:pt x="203644" y="241312"/>
                  </a:lnTo>
                  <a:lnTo>
                    <a:pt x="203339" y="241312"/>
                  </a:lnTo>
                  <a:lnTo>
                    <a:pt x="204050" y="240411"/>
                  </a:lnTo>
                  <a:lnTo>
                    <a:pt x="203644" y="241312"/>
                  </a:lnTo>
                  <a:lnTo>
                    <a:pt x="205701" y="240042"/>
                  </a:lnTo>
                  <a:lnTo>
                    <a:pt x="204355" y="240042"/>
                  </a:lnTo>
                  <a:lnTo>
                    <a:pt x="204228" y="240042"/>
                  </a:lnTo>
                  <a:lnTo>
                    <a:pt x="202361" y="240042"/>
                  </a:lnTo>
                  <a:lnTo>
                    <a:pt x="202806" y="237502"/>
                  </a:lnTo>
                  <a:lnTo>
                    <a:pt x="202272" y="238772"/>
                  </a:lnTo>
                  <a:lnTo>
                    <a:pt x="201015" y="240042"/>
                  </a:lnTo>
                  <a:lnTo>
                    <a:pt x="200926" y="238772"/>
                  </a:lnTo>
                  <a:lnTo>
                    <a:pt x="201358" y="236283"/>
                  </a:lnTo>
                  <a:lnTo>
                    <a:pt x="198272" y="240042"/>
                  </a:lnTo>
                  <a:lnTo>
                    <a:pt x="197332" y="239039"/>
                  </a:lnTo>
                  <a:lnTo>
                    <a:pt x="197332" y="255282"/>
                  </a:lnTo>
                  <a:lnTo>
                    <a:pt x="196354" y="257822"/>
                  </a:lnTo>
                  <a:lnTo>
                    <a:pt x="195414" y="257822"/>
                  </a:lnTo>
                  <a:lnTo>
                    <a:pt x="196367" y="256552"/>
                  </a:lnTo>
                  <a:lnTo>
                    <a:pt x="197332" y="255282"/>
                  </a:lnTo>
                  <a:lnTo>
                    <a:pt x="197332" y="239039"/>
                  </a:lnTo>
                  <a:lnTo>
                    <a:pt x="197091" y="238772"/>
                  </a:lnTo>
                  <a:lnTo>
                    <a:pt x="198513" y="237502"/>
                  </a:lnTo>
                  <a:lnTo>
                    <a:pt x="201320" y="236296"/>
                  </a:lnTo>
                  <a:lnTo>
                    <a:pt x="199351" y="236232"/>
                  </a:lnTo>
                  <a:lnTo>
                    <a:pt x="200177" y="234962"/>
                  </a:lnTo>
                  <a:lnTo>
                    <a:pt x="203466" y="233692"/>
                  </a:lnTo>
                  <a:lnTo>
                    <a:pt x="200660" y="233692"/>
                  </a:lnTo>
                  <a:lnTo>
                    <a:pt x="202285" y="232422"/>
                  </a:lnTo>
                  <a:lnTo>
                    <a:pt x="203923" y="231152"/>
                  </a:lnTo>
                  <a:lnTo>
                    <a:pt x="204546" y="231152"/>
                  </a:lnTo>
                  <a:lnTo>
                    <a:pt x="204279" y="229882"/>
                  </a:lnTo>
                  <a:lnTo>
                    <a:pt x="202272" y="231038"/>
                  </a:lnTo>
                  <a:lnTo>
                    <a:pt x="203174" y="229882"/>
                  </a:lnTo>
                  <a:lnTo>
                    <a:pt x="201383" y="231190"/>
                  </a:lnTo>
                  <a:lnTo>
                    <a:pt x="199377" y="232422"/>
                  </a:lnTo>
                  <a:lnTo>
                    <a:pt x="197624" y="232422"/>
                  </a:lnTo>
                  <a:lnTo>
                    <a:pt x="196900" y="232422"/>
                  </a:lnTo>
                  <a:lnTo>
                    <a:pt x="197777" y="231279"/>
                  </a:lnTo>
                  <a:lnTo>
                    <a:pt x="194881" y="232422"/>
                  </a:lnTo>
                  <a:lnTo>
                    <a:pt x="197967" y="229882"/>
                  </a:lnTo>
                  <a:lnTo>
                    <a:pt x="197789" y="231190"/>
                  </a:lnTo>
                  <a:lnTo>
                    <a:pt x="197624" y="232422"/>
                  </a:lnTo>
                  <a:lnTo>
                    <a:pt x="198767" y="231152"/>
                  </a:lnTo>
                  <a:lnTo>
                    <a:pt x="201053" y="228612"/>
                  </a:lnTo>
                  <a:lnTo>
                    <a:pt x="201612" y="229247"/>
                  </a:lnTo>
                  <a:lnTo>
                    <a:pt x="201549" y="228612"/>
                  </a:lnTo>
                  <a:lnTo>
                    <a:pt x="202692" y="228612"/>
                  </a:lnTo>
                  <a:lnTo>
                    <a:pt x="204838" y="226072"/>
                  </a:lnTo>
                  <a:lnTo>
                    <a:pt x="198805" y="229882"/>
                  </a:lnTo>
                  <a:lnTo>
                    <a:pt x="198170" y="228612"/>
                  </a:lnTo>
                  <a:lnTo>
                    <a:pt x="200037" y="227342"/>
                  </a:lnTo>
                  <a:lnTo>
                    <a:pt x="198069" y="227342"/>
                  </a:lnTo>
                  <a:lnTo>
                    <a:pt x="196456" y="227342"/>
                  </a:lnTo>
                  <a:lnTo>
                    <a:pt x="194957" y="227342"/>
                  </a:lnTo>
                  <a:lnTo>
                    <a:pt x="194487" y="227342"/>
                  </a:lnTo>
                  <a:lnTo>
                    <a:pt x="192608" y="228612"/>
                  </a:lnTo>
                  <a:lnTo>
                    <a:pt x="192633" y="227342"/>
                  </a:lnTo>
                  <a:lnTo>
                    <a:pt x="193001" y="227342"/>
                  </a:lnTo>
                  <a:lnTo>
                    <a:pt x="193141" y="226072"/>
                  </a:lnTo>
                  <a:lnTo>
                    <a:pt x="191770" y="227342"/>
                  </a:lnTo>
                  <a:lnTo>
                    <a:pt x="190017" y="227342"/>
                  </a:lnTo>
                  <a:lnTo>
                    <a:pt x="196062" y="223532"/>
                  </a:lnTo>
                  <a:lnTo>
                    <a:pt x="193459" y="223532"/>
                  </a:lnTo>
                  <a:lnTo>
                    <a:pt x="194475" y="222262"/>
                  </a:lnTo>
                  <a:lnTo>
                    <a:pt x="196850" y="222262"/>
                  </a:lnTo>
                  <a:lnTo>
                    <a:pt x="197497" y="220992"/>
                  </a:lnTo>
                  <a:lnTo>
                    <a:pt x="195135" y="220992"/>
                  </a:lnTo>
                  <a:lnTo>
                    <a:pt x="194894" y="220865"/>
                  </a:lnTo>
                  <a:lnTo>
                    <a:pt x="194652" y="220992"/>
                  </a:lnTo>
                  <a:lnTo>
                    <a:pt x="192608" y="220992"/>
                  </a:lnTo>
                  <a:lnTo>
                    <a:pt x="191236" y="220992"/>
                  </a:lnTo>
                  <a:lnTo>
                    <a:pt x="191236" y="222262"/>
                  </a:lnTo>
                  <a:lnTo>
                    <a:pt x="189331" y="223532"/>
                  </a:lnTo>
                  <a:lnTo>
                    <a:pt x="191198" y="222084"/>
                  </a:lnTo>
                  <a:lnTo>
                    <a:pt x="191236" y="222262"/>
                  </a:lnTo>
                  <a:lnTo>
                    <a:pt x="191236" y="220992"/>
                  </a:lnTo>
                  <a:lnTo>
                    <a:pt x="191008" y="220992"/>
                  </a:lnTo>
                  <a:lnTo>
                    <a:pt x="191122" y="221615"/>
                  </a:lnTo>
                  <a:lnTo>
                    <a:pt x="186461" y="223532"/>
                  </a:lnTo>
                  <a:lnTo>
                    <a:pt x="187515" y="222262"/>
                  </a:lnTo>
                  <a:lnTo>
                    <a:pt x="188569" y="220992"/>
                  </a:lnTo>
                  <a:lnTo>
                    <a:pt x="194665" y="218452"/>
                  </a:lnTo>
                  <a:lnTo>
                    <a:pt x="195745" y="217182"/>
                  </a:lnTo>
                  <a:lnTo>
                    <a:pt x="196837" y="215912"/>
                  </a:lnTo>
                  <a:lnTo>
                    <a:pt x="190538" y="217182"/>
                  </a:lnTo>
                  <a:lnTo>
                    <a:pt x="191350" y="214642"/>
                  </a:lnTo>
                  <a:lnTo>
                    <a:pt x="190512" y="215912"/>
                  </a:lnTo>
                  <a:lnTo>
                    <a:pt x="187972" y="215912"/>
                  </a:lnTo>
                  <a:lnTo>
                    <a:pt x="189712" y="214642"/>
                  </a:lnTo>
                  <a:lnTo>
                    <a:pt x="188493" y="214642"/>
                  </a:lnTo>
                  <a:lnTo>
                    <a:pt x="190576" y="213372"/>
                  </a:lnTo>
                  <a:lnTo>
                    <a:pt x="190817" y="213372"/>
                  </a:lnTo>
                  <a:lnTo>
                    <a:pt x="191985" y="210832"/>
                  </a:lnTo>
                  <a:lnTo>
                    <a:pt x="187807" y="212102"/>
                  </a:lnTo>
                  <a:lnTo>
                    <a:pt x="190246" y="210832"/>
                  </a:lnTo>
                  <a:lnTo>
                    <a:pt x="190855" y="208292"/>
                  </a:lnTo>
                  <a:lnTo>
                    <a:pt x="183743" y="210832"/>
                  </a:lnTo>
                  <a:lnTo>
                    <a:pt x="183934" y="208292"/>
                  </a:lnTo>
                  <a:lnTo>
                    <a:pt x="186347" y="208292"/>
                  </a:lnTo>
                  <a:lnTo>
                    <a:pt x="187604" y="207022"/>
                  </a:lnTo>
                  <a:lnTo>
                    <a:pt x="184912" y="207022"/>
                  </a:lnTo>
                  <a:lnTo>
                    <a:pt x="186753" y="205752"/>
                  </a:lnTo>
                  <a:lnTo>
                    <a:pt x="183527" y="205752"/>
                  </a:lnTo>
                  <a:lnTo>
                    <a:pt x="182854" y="204482"/>
                  </a:lnTo>
                  <a:lnTo>
                    <a:pt x="180695" y="205752"/>
                  </a:lnTo>
                  <a:lnTo>
                    <a:pt x="186791" y="201942"/>
                  </a:lnTo>
                  <a:lnTo>
                    <a:pt x="178955" y="201942"/>
                  </a:lnTo>
                  <a:lnTo>
                    <a:pt x="184213" y="199402"/>
                  </a:lnTo>
                  <a:lnTo>
                    <a:pt x="183210" y="198132"/>
                  </a:lnTo>
                  <a:lnTo>
                    <a:pt x="182105" y="196862"/>
                  </a:lnTo>
                  <a:lnTo>
                    <a:pt x="181711" y="195592"/>
                  </a:lnTo>
                  <a:lnTo>
                    <a:pt x="182600" y="195592"/>
                  </a:lnTo>
                  <a:lnTo>
                    <a:pt x="184264" y="194322"/>
                  </a:lnTo>
                  <a:lnTo>
                    <a:pt x="176288" y="196862"/>
                  </a:lnTo>
                  <a:lnTo>
                    <a:pt x="178117" y="194322"/>
                  </a:lnTo>
                  <a:lnTo>
                    <a:pt x="181381" y="193052"/>
                  </a:lnTo>
                  <a:lnTo>
                    <a:pt x="180187" y="194322"/>
                  </a:lnTo>
                  <a:lnTo>
                    <a:pt x="181368" y="194322"/>
                  </a:lnTo>
                  <a:lnTo>
                    <a:pt x="184861" y="193052"/>
                  </a:lnTo>
                  <a:lnTo>
                    <a:pt x="188341" y="191782"/>
                  </a:lnTo>
                  <a:lnTo>
                    <a:pt x="179959" y="191782"/>
                  </a:lnTo>
                  <a:lnTo>
                    <a:pt x="183832" y="190512"/>
                  </a:lnTo>
                  <a:lnTo>
                    <a:pt x="184302" y="190512"/>
                  </a:lnTo>
                  <a:lnTo>
                    <a:pt x="186512" y="189242"/>
                  </a:lnTo>
                  <a:lnTo>
                    <a:pt x="181165" y="189242"/>
                  </a:lnTo>
                  <a:lnTo>
                    <a:pt x="181356" y="186702"/>
                  </a:lnTo>
                  <a:lnTo>
                    <a:pt x="178650" y="186702"/>
                  </a:lnTo>
                  <a:lnTo>
                    <a:pt x="177139" y="185432"/>
                  </a:lnTo>
                  <a:lnTo>
                    <a:pt x="175895" y="184162"/>
                  </a:lnTo>
                  <a:lnTo>
                    <a:pt x="180251" y="184162"/>
                  </a:lnTo>
                  <a:lnTo>
                    <a:pt x="179743" y="182892"/>
                  </a:lnTo>
                  <a:lnTo>
                    <a:pt x="175742" y="184162"/>
                  </a:lnTo>
                  <a:lnTo>
                    <a:pt x="174739" y="184162"/>
                  </a:lnTo>
                  <a:lnTo>
                    <a:pt x="176187" y="182892"/>
                  </a:lnTo>
                  <a:lnTo>
                    <a:pt x="177368" y="181622"/>
                  </a:lnTo>
                  <a:lnTo>
                    <a:pt x="180365" y="181622"/>
                  </a:lnTo>
                  <a:lnTo>
                    <a:pt x="180733" y="182892"/>
                  </a:lnTo>
                  <a:lnTo>
                    <a:pt x="184531" y="181622"/>
                  </a:lnTo>
                  <a:lnTo>
                    <a:pt x="180340" y="180352"/>
                  </a:lnTo>
                  <a:lnTo>
                    <a:pt x="182638" y="180352"/>
                  </a:lnTo>
                  <a:lnTo>
                    <a:pt x="182206" y="179082"/>
                  </a:lnTo>
                  <a:lnTo>
                    <a:pt x="181787" y="177812"/>
                  </a:lnTo>
                  <a:lnTo>
                    <a:pt x="177419" y="179082"/>
                  </a:lnTo>
                  <a:lnTo>
                    <a:pt x="177469" y="177812"/>
                  </a:lnTo>
                  <a:lnTo>
                    <a:pt x="177520" y="176542"/>
                  </a:lnTo>
                  <a:lnTo>
                    <a:pt x="176237" y="177812"/>
                  </a:lnTo>
                  <a:lnTo>
                    <a:pt x="171831" y="176542"/>
                  </a:lnTo>
                  <a:lnTo>
                    <a:pt x="177520" y="176542"/>
                  </a:lnTo>
                  <a:lnTo>
                    <a:pt x="178536" y="176542"/>
                  </a:lnTo>
                  <a:lnTo>
                    <a:pt x="175221" y="175272"/>
                  </a:lnTo>
                  <a:lnTo>
                    <a:pt x="179539" y="175272"/>
                  </a:lnTo>
                  <a:lnTo>
                    <a:pt x="178409" y="174002"/>
                  </a:lnTo>
                  <a:lnTo>
                    <a:pt x="175018" y="172732"/>
                  </a:lnTo>
                  <a:lnTo>
                    <a:pt x="174091" y="171526"/>
                  </a:lnTo>
                  <a:lnTo>
                    <a:pt x="173913" y="170192"/>
                  </a:lnTo>
                  <a:lnTo>
                    <a:pt x="182384" y="168922"/>
                  </a:lnTo>
                  <a:lnTo>
                    <a:pt x="175768" y="166382"/>
                  </a:lnTo>
                  <a:lnTo>
                    <a:pt x="182283" y="165112"/>
                  </a:lnTo>
                  <a:lnTo>
                    <a:pt x="178955" y="162572"/>
                  </a:lnTo>
                  <a:lnTo>
                    <a:pt x="183210" y="160032"/>
                  </a:lnTo>
                  <a:lnTo>
                    <a:pt x="182943" y="158762"/>
                  </a:lnTo>
                  <a:lnTo>
                    <a:pt x="182676" y="157492"/>
                  </a:lnTo>
                  <a:lnTo>
                    <a:pt x="176098" y="158762"/>
                  </a:lnTo>
                  <a:lnTo>
                    <a:pt x="179285" y="157492"/>
                  </a:lnTo>
                  <a:lnTo>
                    <a:pt x="182473" y="156222"/>
                  </a:lnTo>
                  <a:lnTo>
                    <a:pt x="175679" y="157492"/>
                  </a:lnTo>
                  <a:lnTo>
                    <a:pt x="175234" y="156222"/>
                  </a:lnTo>
                  <a:lnTo>
                    <a:pt x="175780" y="156222"/>
                  </a:lnTo>
                  <a:lnTo>
                    <a:pt x="179781" y="153682"/>
                  </a:lnTo>
                  <a:lnTo>
                    <a:pt x="181749" y="153682"/>
                  </a:lnTo>
                  <a:lnTo>
                    <a:pt x="181292" y="154952"/>
                  </a:lnTo>
                  <a:lnTo>
                    <a:pt x="182816" y="154952"/>
                  </a:lnTo>
                  <a:lnTo>
                    <a:pt x="183299" y="153682"/>
                  </a:lnTo>
                  <a:lnTo>
                    <a:pt x="185039" y="153682"/>
                  </a:lnTo>
                  <a:lnTo>
                    <a:pt x="183959" y="152412"/>
                  </a:lnTo>
                  <a:lnTo>
                    <a:pt x="181762" y="152412"/>
                  </a:lnTo>
                  <a:lnTo>
                    <a:pt x="178079" y="151142"/>
                  </a:lnTo>
                  <a:lnTo>
                    <a:pt x="187426" y="151142"/>
                  </a:lnTo>
                  <a:lnTo>
                    <a:pt x="183883" y="149872"/>
                  </a:lnTo>
                  <a:lnTo>
                    <a:pt x="186004" y="149872"/>
                  </a:lnTo>
                  <a:lnTo>
                    <a:pt x="184759" y="148602"/>
                  </a:lnTo>
                  <a:lnTo>
                    <a:pt x="186105" y="146062"/>
                  </a:lnTo>
                  <a:lnTo>
                    <a:pt x="183794" y="146062"/>
                  </a:lnTo>
                  <a:lnTo>
                    <a:pt x="180682" y="146062"/>
                  </a:lnTo>
                  <a:lnTo>
                    <a:pt x="181457" y="144792"/>
                  </a:lnTo>
                  <a:lnTo>
                    <a:pt x="183311" y="144792"/>
                  </a:lnTo>
                  <a:lnTo>
                    <a:pt x="183794" y="146062"/>
                  </a:lnTo>
                  <a:lnTo>
                    <a:pt x="184200" y="144792"/>
                  </a:lnTo>
                  <a:lnTo>
                    <a:pt x="184607" y="143522"/>
                  </a:lnTo>
                  <a:lnTo>
                    <a:pt x="178206" y="139712"/>
                  </a:lnTo>
                  <a:lnTo>
                    <a:pt x="181686" y="138442"/>
                  </a:lnTo>
                  <a:lnTo>
                    <a:pt x="182880" y="138442"/>
                  </a:lnTo>
                  <a:lnTo>
                    <a:pt x="180263" y="137172"/>
                  </a:lnTo>
                  <a:lnTo>
                    <a:pt x="183718" y="137172"/>
                  </a:lnTo>
                  <a:lnTo>
                    <a:pt x="180898" y="135902"/>
                  </a:lnTo>
                  <a:lnTo>
                    <a:pt x="183730" y="135902"/>
                  </a:lnTo>
                  <a:lnTo>
                    <a:pt x="186004" y="134632"/>
                  </a:lnTo>
                  <a:lnTo>
                    <a:pt x="182753" y="133362"/>
                  </a:lnTo>
                  <a:lnTo>
                    <a:pt x="179489" y="132092"/>
                  </a:lnTo>
                  <a:lnTo>
                    <a:pt x="178574" y="130822"/>
                  </a:lnTo>
                  <a:lnTo>
                    <a:pt x="183438" y="130822"/>
                  </a:lnTo>
                  <a:lnTo>
                    <a:pt x="186105" y="128282"/>
                  </a:lnTo>
                  <a:lnTo>
                    <a:pt x="186791" y="128282"/>
                  </a:lnTo>
                  <a:lnTo>
                    <a:pt x="187629" y="125742"/>
                  </a:lnTo>
                  <a:lnTo>
                    <a:pt x="183349" y="123202"/>
                  </a:lnTo>
                  <a:lnTo>
                    <a:pt x="181851" y="120662"/>
                  </a:lnTo>
                  <a:lnTo>
                    <a:pt x="187325" y="119392"/>
                  </a:lnTo>
                  <a:lnTo>
                    <a:pt x="184835" y="115582"/>
                  </a:lnTo>
                  <a:lnTo>
                    <a:pt x="188315" y="114312"/>
                  </a:lnTo>
                  <a:lnTo>
                    <a:pt x="187363" y="114312"/>
                  </a:lnTo>
                  <a:lnTo>
                    <a:pt x="184594" y="113042"/>
                  </a:lnTo>
                  <a:lnTo>
                    <a:pt x="184200" y="113042"/>
                  </a:lnTo>
                  <a:lnTo>
                    <a:pt x="185280" y="111772"/>
                  </a:lnTo>
                  <a:lnTo>
                    <a:pt x="181203" y="110502"/>
                  </a:lnTo>
                  <a:lnTo>
                    <a:pt x="185572" y="111772"/>
                  </a:lnTo>
                  <a:lnTo>
                    <a:pt x="189852" y="111772"/>
                  </a:lnTo>
                  <a:lnTo>
                    <a:pt x="188937" y="110502"/>
                  </a:lnTo>
                  <a:lnTo>
                    <a:pt x="189242" y="110502"/>
                  </a:lnTo>
                  <a:lnTo>
                    <a:pt x="183540" y="107962"/>
                  </a:lnTo>
                  <a:lnTo>
                    <a:pt x="187147" y="106692"/>
                  </a:lnTo>
                  <a:lnTo>
                    <a:pt x="187083" y="105422"/>
                  </a:lnTo>
                  <a:lnTo>
                    <a:pt x="186804" y="102882"/>
                  </a:lnTo>
                  <a:lnTo>
                    <a:pt x="189801" y="101612"/>
                  </a:lnTo>
                  <a:lnTo>
                    <a:pt x="188518" y="101612"/>
                  </a:lnTo>
                  <a:lnTo>
                    <a:pt x="188722" y="100342"/>
                  </a:lnTo>
                  <a:lnTo>
                    <a:pt x="187452" y="99072"/>
                  </a:lnTo>
                  <a:lnTo>
                    <a:pt x="190461" y="100342"/>
                  </a:lnTo>
                  <a:lnTo>
                    <a:pt x="191681" y="99072"/>
                  </a:lnTo>
                  <a:lnTo>
                    <a:pt x="192316" y="97802"/>
                  </a:lnTo>
                  <a:lnTo>
                    <a:pt x="192176" y="96532"/>
                  </a:lnTo>
                  <a:lnTo>
                    <a:pt x="194221" y="97802"/>
                  </a:lnTo>
                  <a:lnTo>
                    <a:pt x="194729" y="96532"/>
                  </a:lnTo>
                  <a:lnTo>
                    <a:pt x="185940" y="92722"/>
                  </a:lnTo>
                  <a:lnTo>
                    <a:pt x="190665" y="92722"/>
                  </a:lnTo>
                  <a:lnTo>
                    <a:pt x="191147" y="91452"/>
                  </a:lnTo>
                  <a:lnTo>
                    <a:pt x="195732" y="90182"/>
                  </a:lnTo>
                  <a:lnTo>
                    <a:pt x="192366" y="87642"/>
                  </a:lnTo>
                  <a:lnTo>
                    <a:pt x="194259" y="88912"/>
                  </a:lnTo>
                  <a:lnTo>
                    <a:pt x="194767" y="87642"/>
                  </a:lnTo>
                  <a:lnTo>
                    <a:pt x="198513" y="86372"/>
                  </a:lnTo>
                  <a:lnTo>
                    <a:pt x="195910" y="85839"/>
                  </a:lnTo>
                  <a:lnTo>
                    <a:pt x="195338" y="85102"/>
                  </a:lnTo>
                  <a:lnTo>
                    <a:pt x="193382" y="82562"/>
                  </a:lnTo>
                  <a:lnTo>
                    <a:pt x="192100" y="81292"/>
                  </a:lnTo>
                  <a:lnTo>
                    <a:pt x="194932" y="82562"/>
                  </a:lnTo>
                  <a:lnTo>
                    <a:pt x="193255" y="81292"/>
                  </a:lnTo>
                  <a:lnTo>
                    <a:pt x="191592" y="80022"/>
                  </a:lnTo>
                  <a:lnTo>
                    <a:pt x="190588" y="80022"/>
                  </a:lnTo>
                  <a:lnTo>
                    <a:pt x="190131" y="77762"/>
                  </a:lnTo>
                  <a:lnTo>
                    <a:pt x="189166" y="77482"/>
                  </a:lnTo>
                  <a:lnTo>
                    <a:pt x="191160" y="76212"/>
                  </a:lnTo>
                  <a:lnTo>
                    <a:pt x="192824" y="77482"/>
                  </a:lnTo>
                  <a:lnTo>
                    <a:pt x="193446" y="76212"/>
                  </a:lnTo>
                  <a:lnTo>
                    <a:pt x="192430" y="76212"/>
                  </a:lnTo>
                  <a:lnTo>
                    <a:pt x="190525" y="74942"/>
                  </a:lnTo>
                  <a:lnTo>
                    <a:pt x="189623" y="73672"/>
                  </a:lnTo>
                  <a:lnTo>
                    <a:pt x="192011" y="73672"/>
                  </a:lnTo>
                  <a:lnTo>
                    <a:pt x="194627" y="74942"/>
                  </a:lnTo>
                  <a:lnTo>
                    <a:pt x="193128" y="73672"/>
                  </a:lnTo>
                  <a:lnTo>
                    <a:pt x="191223" y="72402"/>
                  </a:lnTo>
                  <a:lnTo>
                    <a:pt x="195580" y="72402"/>
                  </a:lnTo>
                  <a:lnTo>
                    <a:pt x="196646" y="72402"/>
                  </a:lnTo>
                  <a:lnTo>
                    <a:pt x="198932" y="72402"/>
                  </a:lnTo>
                  <a:lnTo>
                    <a:pt x="202158" y="74942"/>
                  </a:lnTo>
                  <a:lnTo>
                    <a:pt x="200558" y="72402"/>
                  </a:lnTo>
                  <a:lnTo>
                    <a:pt x="196964" y="69862"/>
                  </a:lnTo>
                  <a:lnTo>
                    <a:pt x="200050" y="69862"/>
                  </a:lnTo>
                  <a:lnTo>
                    <a:pt x="199707" y="68592"/>
                  </a:lnTo>
                  <a:lnTo>
                    <a:pt x="200850" y="68592"/>
                  </a:lnTo>
                  <a:lnTo>
                    <a:pt x="203034" y="69862"/>
                  </a:lnTo>
                  <a:lnTo>
                    <a:pt x="202514" y="68592"/>
                  </a:lnTo>
                  <a:lnTo>
                    <a:pt x="202857" y="67322"/>
                  </a:lnTo>
                  <a:lnTo>
                    <a:pt x="201853" y="66878"/>
                  </a:lnTo>
                  <a:lnTo>
                    <a:pt x="201853" y="68592"/>
                  </a:lnTo>
                  <a:lnTo>
                    <a:pt x="200914" y="68592"/>
                  </a:lnTo>
                  <a:lnTo>
                    <a:pt x="200850" y="67652"/>
                  </a:lnTo>
                  <a:lnTo>
                    <a:pt x="201853" y="68592"/>
                  </a:lnTo>
                  <a:lnTo>
                    <a:pt x="201853" y="66878"/>
                  </a:lnTo>
                  <a:lnTo>
                    <a:pt x="200037" y="66052"/>
                  </a:lnTo>
                  <a:lnTo>
                    <a:pt x="200825" y="66052"/>
                  </a:lnTo>
                  <a:lnTo>
                    <a:pt x="198437" y="64897"/>
                  </a:lnTo>
                  <a:lnTo>
                    <a:pt x="198450" y="65239"/>
                  </a:lnTo>
                  <a:lnTo>
                    <a:pt x="198488" y="66052"/>
                  </a:lnTo>
                  <a:lnTo>
                    <a:pt x="198335" y="66052"/>
                  </a:lnTo>
                  <a:lnTo>
                    <a:pt x="198005" y="67322"/>
                  </a:lnTo>
                  <a:lnTo>
                    <a:pt x="196850" y="66141"/>
                  </a:lnTo>
                  <a:lnTo>
                    <a:pt x="196850" y="69862"/>
                  </a:lnTo>
                  <a:lnTo>
                    <a:pt x="196189" y="71132"/>
                  </a:lnTo>
                  <a:lnTo>
                    <a:pt x="195872" y="71793"/>
                  </a:lnTo>
                  <a:lnTo>
                    <a:pt x="191820" y="68592"/>
                  </a:lnTo>
                  <a:lnTo>
                    <a:pt x="195084" y="69862"/>
                  </a:lnTo>
                  <a:lnTo>
                    <a:pt x="196850" y="69862"/>
                  </a:lnTo>
                  <a:lnTo>
                    <a:pt x="196850" y="66141"/>
                  </a:lnTo>
                  <a:lnTo>
                    <a:pt x="195770" y="64782"/>
                  </a:lnTo>
                  <a:lnTo>
                    <a:pt x="197586" y="66052"/>
                  </a:lnTo>
                  <a:lnTo>
                    <a:pt x="196189" y="64782"/>
                  </a:lnTo>
                  <a:lnTo>
                    <a:pt x="194805" y="63512"/>
                  </a:lnTo>
                  <a:lnTo>
                    <a:pt x="194183" y="62953"/>
                  </a:lnTo>
                  <a:lnTo>
                    <a:pt x="194322" y="62522"/>
                  </a:lnTo>
                  <a:lnTo>
                    <a:pt x="197675" y="63512"/>
                  </a:lnTo>
                  <a:lnTo>
                    <a:pt x="200456" y="63512"/>
                  </a:lnTo>
                  <a:lnTo>
                    <a:pt x="202933" y="64782"/>
                  </a:lnTo>
                  <a:lnTo>
                    <a:pt x="202158" y="62242"/>
                  </a:lnTo>
                  <a:lnTo>
                    <a:pt x="203746" y="60972"/>
                  </a:lnTo>
                  <a:lnTo>
                    <a:pt x="199097" y="57162"/>
                  </a:lnTo>
                  <a:lnTo>
                    <a:pt x="198666" y="55892"/>
                  </a:lnTo>
                  <a:lnTo>
                    <a:pt x="200837" y="57162"/>
                  </a:lnTo>
                  <a:lnTo>
                    <a:pt x="201650" y="57162"/>
                  </a:lnTo>
                  <a:lnTo>
                    <a:pt x="203428" y="55892"/>
                  </a:lnTo>
                  <a:lnTo>
                    <a:pt x="202984" y="55562"/>
                  </a:lnTo>
                  <a:lnTo>
                    <a:pt x="203187" y="54622"/>
                  </a:lnTo>
                  <a:lnTo>
                    <a:pt x="204165" y="55892"/>
                  </a:lnTo>
                  <a:lnTo>
                    <a:pt x="206400" y="54622"/>
                  </a:lnTo>
                  <a:lnTo>
                    <a:pt x="205905" y="53352"/>
                  </a:lnTo>
                  <a:lnTo>
                    <a:pt x="204901" y="50812"/>
                  </a:lnTo>
                  <a:lnTo>
                    <a:pt x="204368" y="49047"/>
                  </a:lnTo>
                  <a:lnTo>
                    <a:pt x="206184" y="48260"/>
                  </a:lnTo>
                  <a:lnTo>
                    <a:pt x="206260" y="47002"/>
                  </a:lnTo>
                  <a:lnTo>
                    <a:pt x="206362" y="45567"/>
                  </a:lnTo>
                  <a:lnTo>
                    <a:pt x="210896" y="44462"/>
                  </a:lnTo>
                  <a:lnTo>
                    <a:pt x="210045" y="41910"/>
                  </a:lnTo>
                  <a:lnTo>
                    <a:pt x="210731" y="41910"/>
                  </a:lnTo>
                  <a:lnTo>
                    <a:pt x="209931" y="40640"/>
                  </a:lnTo>
                  <a:lnTo>
                    <a:pt x="215671" y="40640"/>
                  </a:lnTo>
                  <a:lnTo>
                    <a:pt x="215696" y="39370"/>
                  </a:lnTo>
                  <a:lnTo>
                    <a:pt x="215709" y="38100"/>
                  </a:lnTo>
                  <a:lnTo>
                    <a:pt x="215747" y="35560"/>
                  </a:lnTo>
                  <a:lnTo>
                    <a:pt x="216877" y="36131"/>
                  </a:lnTo>
                  <a:lnTo>
                    <a:pt x="217170" y="36830"/>
                  </a:lnTo>
                  <a:lnTo>
                    <a:pt x="217957" y="37261"/>
                  </a:lnTo>
                  <a:lnTo>
                    <a:pt x="218414" y="38112"/>
                  </a:lnTo>
                  <a:lnTo>
                    <a:pt x="218401" y="37503"/>
                  </a:lnTo>
                  <a:lnTo>
                    <a:pt x="220916" y="38862"/>
                  </a:lnTo>
                  <a:lnTo>
                    <a:pt x="220814" y="39382"/>
                  </a:lnTo>
                  <a:lnTo>
                    <a:pt x="221170" y="40652"/>
                  </a:lnTo>
                  <a:lnTo>
                    <a:pt x="221335" y="40652"/>
                  </a:lnTo>
                  <a:lnTo>
                    <a:pt x="221373" y="39116"/>
                  </a:lnTo>
                  <a:lnTo>
                    <a:pt x="226580" y="41910"/>
                  </a:lnTo>
                  <a:lnTo>
                    <a:pt x="230759" y="40640"/>
                  </a:lnTo>
                  <a:lnTo>
                    <a:pt x="228384" y="38100"/>
                  </a:lnTo>
                  <a:lnTo>
                    <a:pt x="230124" y="38100"/>
                  </a:lnTo>
                  <a:lnTo>
                    <a:pt x="230720" y="38760"/>
                  </a:lnTo>
                  <a:lnTo>
                    <a:pt x="230886" y="38100"/>
                  </a:lnTo>
                  <a:lnTo>
                    <a:pt x="232918" y="38100"/>
                  </a:lnTo>
                  <a:lnTo>
                    <a:pt x="228904" y="35560"/>
                  </a:lnTo>
                  <a:lnTo>
                    <a:pt x="229323" y="35560"/>
                  </a:lnTo>
                  <a:lnTo>
                    <a:pt x="228358" y="34290"/>
                  </a:lnTo>
                  <a:lnTo>
                    <a:pt x="230822" y="34290"/>
                  </a:lnTo>
                  <a:lnTo>
                    <a:pt x="232511" y="35560"/>
                  </a:lnTo>
                  <a:lnTo>
                    <a:pt x="230962" y="33020"/>
                  </a:lnTo>
                  <a:lnTo>
                    <a:pt x="232257" y="34290"/>
                  </a:lnTo>
                  <a:lnTo>
                    <a:pt x="233387" y="34290"/>
                  </a:lnTo>
                  <a:lnTo>
                    <a:pt x="232194" y="33020"/>
                  </a:lnTo>
                  <a:lnTo>
                    <a:pt x="233502" y="33020"/>
                  </a:lnTo>
                  <a:lnTo>
                    <a:pt x="231101" y="31750"/>
                  </a:lnTo>
                  <a:lnTo>
                    <a:pt x="234086" y="31750"/>
                  </a:lnTo>
                  <a:lnTo>
                    <a:pt x="231355" y="29210"/>
                  </a:lnTo>
                  <a:lnTo>
                    <a:pt x="234708" y="30149"/>
                  </a:lnTo>
                  <a:lnTo>
                    <a:pt x="234022" y="29210"/>
                  </a:lnTo>
                  <a:lnTo>
                    <a:pt x="233095" y="27940"/>
                  </a:lnTo>
                  <a:lnTo>
                    <a:pt x="232968" y="27406"/>
                  </a:lnTo>
                  <a:lnTo>
                    <a:pt x="233654" y="27940"/>
                  </a:lnTo>
                  <a:lnTo>
                    <a:pt x="236804" y="27940"/>
                  </a:lnTo>
                  <a:lnTo>
                    <a:pt x="232321" y="24790"/>
                  </a:lnTo>
                  <a:lnTo>
                    <a:pt x="226250" y="0"/>
                  </a:lnTo>
                  <a:lnTo>
                    <a:pt x="226199" y="27940"/>
                  </a:lnTo>
                  <a:lnTo>
                    <a:pt x="224777" y="26670"/>
                  </a:lnTo>
                  <a:lnTo>
                    <a:pt x="225196" y="26670"/>
                  </a:lnTo>
                  <a:lnTo>
                    <a:pt x="226199" y="27940"/>
                  </a:lnTo>
                  <a:lnTo>
                    <a:pt x="226199" y="101"/>
                  </a:lnTo>
                  <a:lnTo>
                    <a:pt x="217944" y="14668"/>
                  </a:lnTo>
                  <a:lnTo>
                    <a:pt x="215138" y="12700"/>
                  </a:lnTo>
                  <a:lnTo>
                    <a:pt x="214490" y="15240"/>
                  </a:lnTo>
                  <a:lnTo>
                    <a:pt x="217271" y="15240"/>
                  </a:lnTo>
                  <a:lnTo>
                    <a:pt x="218300" y="16052"/>
                  </a:lnTo>
                  <a:lnTo>
                    <a:pt x="218186" y="16510"/>
                  </a:lnTo>
                  <a:lnTo>
                    <a:pt x="216814" y="16510"/>
                  </a:lnTo>
                  <a:lnTo>
                    <a:pt x="216814" y="35953"/>
                  </a:lnTo>
                  <a:lnTo>
                    <a:pt x="215912" y="35560"/>
                  </a:lnTo>
                  <a:lnTo>
                    <a:pt x="216471" y="35560"/>
                  </a:lnTo>
                  <a:lnTo>
                    <a:pt x="216789" y="35902"/>
                  </a:lnTo>
                  <a:lnTo>
                    <a:pt x="216814" y="16510"/>
                  </a:lnTo>
                  <a:lnTo>
                    <a:pt x="214172" y="16510"/>
                  </a:lnTo>
                  <a:lnTo>
                    <a:pt x="210553" y="16510"/>
                  </a:lnTo>
                  <a:lnTo>
                    <a:pt x="210743" y="19050"/>
                  </a:lnTo>
                  <a:lnTo>
                    <a:pt x="210235" y="17780"/>
                  </a:lnTo>
                  <a:lnTo>
                    <a:pt x="209981" y="17780"/>
                  </a:lnTo>
                  <a:lnTo>
                    <a:pt x="209473" y="16586"/>
                  </a:lnTo>
                  <a:lnTo>
                    <a:pt x="209346" y="17640"/>
                  </a:lnTo>
                  <a:lnTo>
                    <a:pt x="209130" y="17399"/>
                  </a:lnTo>
                  <a:lnTo>
                    <a:pt x="209130" y="19481"/>
                  </a:lnTo>
                  <a:lnTo>
                    <a:pt x="209042" y="20332"/>
                  </a:lnTo>
                  <a:lnTo>
                    <a:pt x="208305" y="20332"/>
                  </a:lnTo>
                  <a:lnTo>
                    <a:pt x="207835" y="17424"/>
                  </a:lnTo>
                  <a:lnTo>
                    <a:pt x="209130" y="19481"/>
                  </a:lnTo>
                  <a:lnTo>
                    <a:pt x="209130" y="17399"/>
                  </a:lnTo>
                  <a:lnTo>
                    <a:pt x="208343" y="16510"/>
                  </a:lnTo>
                  <a:lnTo>
                    <a:pt x="207683" y="16510"/>
                  </a:lnTo>
                  <a:lnTo>
                    <a:pt x="207289" y="13982"/>
                  </a:lnTo>
                  <a:lnTo>
                    <a:pt x="206095" y="17653"/>
                  </a:lnTo>
                  <a:lnTo>
                    <a:pt x="204927" y="16510"/>
                  </a:lnTo>
                  <a:lnTo>
                    <a:pt x="206019" y="17856"/>
                  </a:lnTo>
                  <a:lnTo>
                    <a:pt x="205092" y="20713"/>
                  </a:lnTo>
                  <a:lnTo>
                    <a:pt x="203492" y="19050"/>
                  </a:lnTo>
                  <a:lnTo>
                    <a:pt x="204876" y="21386"/>
                  </a:lnTo>
                  <a:lnTo>
                    <a:pt x="204812" y="21602"/>
                  </a:lnTo>
                  <a:lnTo>
                    <a:pt x="201917" y="16522"/>
                  </a:lnTo>
                  <a:lnTo>
                    <a:pt x="203593" y="21602"/>
                  </a:lnTo>
                  <a:lnTo>
                    <a:pt x="202793" y="21602"/>
                  </a:lnTo>
                  <a:lnTo>
                    <a:pt x="202793" y="55422"/>
                  </a:lnTo>
                  <a:lnTo>
                    <a:pt x="201714" y="54622"/>
                  </a:lnTo>
                  <a:lnTo>
                    <a:pt x="199999" y="53352"/>
                  </a:lnTo>
                  <a:lnTo>
                    <a:pt x="202222" y="53352"/>
                  </a:lnTo>
                  <a:lnTo>
                    <a:pt x="202793" y="55422"/>
                  </a:lnTo>
                  <a:lnTo>
                    <a:pt x="202793" y="21602"/>
                  </a:lnTo>
                  <a:lnTo>
                    <a:pt x="201764" y="21602"/>
                  </a:lnTo>
                  <a:lnTo>
                    <a:pt x="201460" y="20320"/>
                  </a:lnTo>
                  <a:lnTo>
                    <a:pt x="201256" y="21590"/>
                  </a:lnTo>
                  <a:lnTo>
                    <a:pt x="200418" y="21590"/>
                  </a:lnTo>
                  <a:lnTo>
                    <a:pt x="198755" y="21602"/>
                  </a:lnTo>
                  <a:lnTo>
                    <a:pt x="198780" y="21869"/>
                  </a:lnTo>
                  <a:lnTo>
                    <a:pt x="198424" y="21590"/>
                  </a:lnTo>
                  <a:lnTo>
                    <a:pt x="198183" y="22860"/>
                  </a:lnTo>
                  <a:lnTo>
                    <a:pt x="198691" y="24142"/>
                  </a:lnTo>
                  <a:lnTo>
                    <a:pt x="198716" y="24371"/>
                  </a:lnTo>
                  <a:lnTo>
                    <a:pt x="198983" y="24892"/>
                  </a:lnTo>
                  <a:lnTo>
                    <a:pt x="198716" y="24371"/>
                  </a:lnTo>
                  <a:lnTo>
                    <a:pt x="197726" y="25412"/>
                  </a:lnTo>
                  <a:lnTo>
                    <a:pt x="196303" y="24142"/>
                  </a:lnTo>
                  <a:lnTo>
                    <a:pt x="194995" y="24142"/>
                  </a:lnTo>
                  <a:lnTo>
                    <a:pt x="198208" y="26682"/>
                  </a:lnTo>
                  <a:lnTo>
                    <a:pt x="198094" y="27673"/>
                  </a:lnTo>
                  <a:lnTo>
                    <a:pt x="196430" y="27101"/>
                  </a:lnTo>
                  <a:lnTo>
                    <a:pt x="196430" y="31762"/>
                  </a:lnTo>
                  <a:lnTo>
                    <a:pt x="195757" y="31559"/>
                  </a:lnTo>
                  <a:lnTo>
                    <a:pt x="195021" y="30962"/>
                  </a:lnTo>
                  <a:lnTo>
                    <a:pt x="196430" y="31762"/>
                  </a:lnTo>
                  <a:lnTo>
                    <a:pt x="196430" y="27101"/>
                  </a:lnTo>
                  <a:lnTo>
                    <a:pt x="195237" y="26670"/>
                  </a:lnTo>
                  <a:lnTo>
                    <a:pt x="195478" y="27622"/>
                  </a:lnTo>
                  <a:lnTo>
                    <a:pt x="195313" y="27508"/>
                  </a:lnTo>
                  <a:lnTo>
                    <a:pt x="195313" y="27952"/>
                  </a:lnTo>
                  <a:lnTo>
                    <a:pt x="194678" y="28575"/>
                  </a:lnTo>
                  <a:lnTo>
                    <a:pt x="194386" y="28206"/>
                  </a:lnTo>
                  <a:lnTo>
                    <a:pt x="194729" y="27444"/>
                  </a:lnTo>
                  <a:lnTo>
                    <a:pt x="195313" y="27952"/>
                  </a:lnTo>
                  <a:lnTo>
                    <a:pt x="195313" y="27508"/>
                  </a:lnTo>
                  <a:lnTo>
                    <a:pt x="194856" y="27165"/>
                  </a:lnTo>
                  <a:lnTo>
                    <a:pt x="195059" y="26733"/>
                  </a:lnTo>
                  <a:lnTo>
                    <a:pt x="194716" y="27051"/>
                  </a:lnTo>
                  <a:lnTo>
                    <a:pt x="192493" y="25412"/>
                  </a:lnTo>
                  <a:lnTo>
                    <a:pt x="194513" y="27241"/>
                  </a:lnTo>
                  <a:lnTo>
                    <a:pt x="193802" y="27901"/>
                  </a:lnTo>
                  <a:lnTo>
                    <a:pt x="194487" y="28486"/>
                  </a:lnTo>
                  <a:lnTo>
                    <a:pt x="194614" y="28638"/>
                  </a:lnTo>
                  <a:lnTo>
                    <a:pt x="194030" y="29222"/>
                  </a:lnTo>
                  <a:lnTo>
                    <a:pt x="195605" y="29972"/>
                  </a:lnTo>
                  <a:lnTo>
                    <a:pt x="195643" y="29730"/>
                  </a:lnTo>
                  <a:lnTo>
                    <a:pt x="195795" y="28816"/>
                  </a:lnTo>
                  <a:lnTo>
                    <a:pt x="196176" y="30251"/>
                  </a:lnTo>
                  <a:lnTo>
                    <a:pt x="195605" y="29972"/>
                  </a:lnTo>
                  <a:lnTo>
                    <a:pt x="195516" y="30492"/>
                  </a:lnTo>
                  <a:lnTo>
                    <a:pt x="195846" y="30492"/>
                  </a:lnTo>
                  <a:lnTo>
                    <a:pt x="196011" y="30657"/>
                  </a:lnTo>
                  <a:lnTo>
                    <a:pt x="195516" y="30492"/>
                  </a:lnTo>
                  <a:lnTo>
                    <a:pt x="195237" y="30492"/>
                  </a:lnTo>
                  <a:lnTo>
                    <a:pt x="193738" y="29908"/>
                  </a:lnTo>
                  <a:lnTo>
                    <a:pt x="191350" y="27940"/>
                  </a:lnTo>
                  <a:lnTo>
                    <a:pt x="190487" y="27940"/>
                  </a:lnTo>
                  <a:lnTo>
                    <a:pt x="192760" y="29527"/>
                  </a:lnTo>
                  <a:lnTo>
                    <a:pt x="192024" y="29222"/>
                  </a:lnTo>
                  <a:lnTo>
                    <a:pt x="193941" y="30340"/>
                  </a:lnTo>
                  <a:lnTo>
                    <a:pt x="195668" y="31534"/>
                  </a:lnTo>
                  <a:lnTo>
                    <a:pt x="194754" y="31254"/>
                  </a:lnTo>
                  <a:lnTo>
                    <a:pt x="194754" y="33032"/>
                  </a:lnTo>
                  <a:lnTo>
                    <a:pt x="194017" y="32715"/>
                  </a:lnTo>
                  <a:lnTo>
                    <a:pt x="192862" y="31750"/>
                  </a:lnTo>
                  <a:lnTo>
                    <a:pt x="193548" y="31750"/>
                  </a:lnTo>
                  <a:lnTo>
                    <a:pt x="194754" y="33032"/>
                  </a:lnTo>
                  <a:lnTo>
                    <a:pt x="194754" y="31254"/>
                  </a:lnTo>
                  <a:lnTo>
                    <a:pt x="194132" y="31051"/>
                  </a:lnTo>
                  <a:lnTo>
                    <a:pt x="190487" y="27940"/>
                  </a:lnTo>
                  <a:lnTo>
                    <a:pt x="189014" y="27940"/>
                  </a:lnTo>
                  <a:lnTo>
                    <a:pt x="190614" y="30480"/>
                  </a:lnTo>
                  <a:lnTo>
                    <a:pt x="190271" y="30480"/>
                  </a:lnTo>
                  <a:lnTo>
                    <a:pt x="190271" y="33108"/>
                  </a:lnTo>
                  <a:lnTo>
                    <a:pt x="190271" y="30480"/>
                  </a:lnTo>
                  <a:lnTo>
                    <a:pt x="188785" y="30480"/>
                  </a:lnTo>
                  <a:lnTo>
                    <a:pt x="188315" y="29222"/>
                  </a:lnTo>
                  <a:lnTo>
                    <a:pt x="187490" y="30492"/>
                  </a:lnTo>
                  <a:lnTo>
                    <a:pt x="188518" y="31191"/>
                  </a:lnTo>
                  <a:lnTo>
                    <a:pt x="188861" y="32219"/>
                  </a:lnTo>
                  <a:lnTo>
                    <a:pt x="188137" y="31762"/>
                  </a:lnTo>
                  <a:lnTo>
                    <a:pt x="188493" y="33032"/>
                  </a:lnTo>
                  <a:lnTo>
                    <a:pt x="191071" y="36626"/>
                  </a:lnTo>
                  <a:lnTo>
                    <a:pt x="191058" y="36842"/>
                  </a:lnTo>
                  <a:lnTo>
                    <a:pt x="190271" y="36842"/>
                  </a:lnTo>
                  <a:lnTo>
                    <a:pt x="191033" y="37757"/>
                  </a:lnTo>
                  <a:lnTo>
                    <a:pt x="191020" y="38112"/>
                  </a:lnTo>
                  <a:lnTo>
                    <a:pt x="190068" y="38112"/>
                  </a:lnTo>
                  <a:lnTo>
                    <a:pt x="188175" y="35509"/>
                  </a:lnTo>
                  <a:lnTo>
                    <a:pt x="188175" y="40081"/>
                  </a:lnTo>
                  <a:lnTo>
                    <a:pt x="187579" y="39751"/>
                  </a:lnTo>
                  <a:lnTo>
                    <a:pt x="187566" y="39204"/>
                  </a:lnTo>
                  <a:lnTo>
                    <a:pt x="188175" y="40081"/>
                  </a:lnTo>
                  <a:lnTo>
                    <a:pt x="188175" y="35509"/>
                  </a:lnTo>
                  <a:lnTo>
                    <a:pt x="183603" y="29210"/>
                  </a:lnTo>
                  <a:lnTo>
                    <a:pt x="184861" y="34290"/>
                  </a:lnTo>
                  <a:lnTo>
                    <a:pt x="185915" y="36830"/>
                  </a:lnTo>
                  <a:lnTo>
                    <a:pt x="187299" y="38823"/>
                  </a:lnTo>
                  <a:lnTo>
                    <a:pt x="186931" y="39687"/>
                  </a:lnTo>
                  <a:lnTo>
                    <a:pt x="187782" y="39979"/>
                  </a:lnTo>
                  <a:lnTo>
                    <a:pt x="188264" y="40208"/>
                  </a:lnTo>
                  <a:lnTo>
                    <a:pt x="188582" y="40640"/>
                  </a:lnTo>
                  <a:lnTo>
                    <a:pt x="185851" y="39370"/>
                  </a:lnTo>
                  <a:lnTo>
                    <a:pt x="183718" y="35560"/>
                  </a:lnTo>
                  <a:lnTo>
                    <a:pt x="181851" y="36830"/>
                  </a:lnTo>
                  <a:lnTo>
                    <a:pt x="185940" y="41338"/>
                  </a:lnTo>
                  <a:lnTo>
                    <a:pt x="184353" y="40652"/>
                  </a:lnTo>
                  <a:lnTo>
                    <a:pt x="184162" y="40779"/>
                  </a:lnTo>
                  <a:lnTo>
                    <a:pt x="186143" y="41567"/>
                  </a:lnTo>
                  <a:lnTo>
                    <a:pt x="186334" y="41770"/>
                  </a:lnTo>
                  <a:lnTo>
                    <a:pt x="184150" y="40779"/>
                  </a:lnTo>
                  <a:lnTo>
                    <a:pt x="183883" y="40957"/>
                  </a:lnTo>
                  <a:lnTo>
                    <a:pt x="183070" y="40640"/>
                  </a:lnTo>
                  <a:lnTo>
                    <a:pt x="182791" y="40640"/>
                  </a:lnTo>
                  <a:lnTo>
                    <a:pt x="181711" y="39522"/>
                  </a:lnTo>
                  <a:lnTo>
                    <a:pt x="181711" y="63512"/>
                  </a:lnTo>
                  <a:lnTo>
                    <a:pt x="180543" y="63512"/>
                  </a:lnTo>
                  <a:lnTo>
                    <a:pt x="180682" y="62242"/>
                  </a:lnTo>
                  <a:lnTo>
                    <a:pt x="181711" y="63512"/>
                  </a:lnTo>
                  <a:lnTo>
                    <a:pt x="181711" y="39522"/>
                  </a:lnTo>
                  <a:lnTo>
                    <a:pt x="180340" y="38100"/>
                  </a:lnTo>
                  <a:lnTo>
                    <a:pt x="178968" y="39370"/>
                  </a:lnTo>
                  <a:lnTo>
                    <a:pt x="178752" y="43180"/>
                  </a:lnTo>
                  <a:lnTo>
                    <a:pt x="178333" y="43916"/>
                  </a:lnTo>
                  <a:lnTo>
                    <a:pt x="178333" y="45720"/>
                  </a:lnTo>
                  <a:lnTo>
                    <a:pt x="178079" y="46520"/>
                  </a:lnTo>
                  <a:lnTo>
                    <a:pt x="178079" y="49530"/>
                  </a:lnTo>
                  <a:lnTo>
                    <a:pt x="177825" y="49530"/>
                  </a:lnTo>
                  <a:lnTo>
                    <a:pt x="177533" y="48348"/>
                  </a:lnTo>
                  <a:lnTo>
                    <a:pt x="178079" y="49530"/>
                  </a:lnTo>
                  <a:lnTo>
                    <a:pt x="178079" y="46520"/>
                  </a:lnTo>
                  <a:lnTo>
                    <a:pt x="177927" y="46990"/>
                  </a:lnTo>
                  <a:lnTo>
                    <a:pt x="177888" y="45720"/>
                  </a:lnTo>
                  <a:lnTo>
                    <a:pt x="178333" y="45720"/>
                  </a:lnTo>
                  <a:lnTo>
                    <a:pt x="178333" y="43916"/>
                  </a:lnTo>
                  <a:lnTo>
                    <a:pt x="177482" y="45415"/>
                  </a:lnTo>
                  <a:lnTo>
                    <a:pt x="177482" y="48260"/>
                  </a:lnTo>
                  <a:lnTo>
                    <a:pt x="176428" y="48260"/>
                  </a:lnTo>
                  <a:lnTo>
                    <a:pt x="176428" y="78752"/>
                  </a:lnTo>
                  <a:lnTo>
                    <a:pt x="173113" y="80022"/>
                  </a:lnTo>
                  <a:lnTo>
                    <a:pt x="172872" y="79387"/>
                  </a:lnTo>
                  <a:lnTo>
                    <a:pt x="172554" y="77444"/>
                  </a:lnTo>
                  <a:lnTo>
                    <a:pt x="172999" y="77597"/>
                  </a:lnTo>
                  <a:lnTo>
                    <a:pt x="173545" y="78740"/>
                  </a:lnTo>
                  <a:lnTo>
                    <a:pt x="176390" y="78740"/>
                  </a:lnTo>
                  <a:lnTo>
                    <a:pt x="176428" y="48260"/>
                  </a:lnTo>
                  <a:lnTo>
                    <a:pt x="176758" y="46990"/>
                  </a:lnTo>
                  <a:lnTo>
                    <a:pt x="177482" y="48260"/>
                  </a:lnTo>
                  <a:lnTo>
                    <a:pt x="177482" y="45415"/>
                  </a:lnTo>
                  <a:lnTo>
                    <a:pt x="177304" y="45720"/>
                  </a:lnTo>
                  <a:lnTo>
                    <a:pt x="176720" y="44450"/>
                  </a:lnTo>
                  <a:lnTo>
                    <a:pt x="176326" y="43180"/>
                  </a:lnTo>
                  <a:lnTo>
                    <a:pt x="175183" y="43180"/>
                  </a:lnTo>
                  <a:lnTo>
                    <a:pt x="173951" y="45720"/>
                  </a:lnTo>
                  <a:lnTo>
                    <a:pt x="171919" y="45720"/>
                  </a:lnTo>
                  <a:lnTo>
                    <a:pt x="171919" y="86372"/>
                  </a:lnTo>
                  <a:lnTo>
                    <a:pt x="168452" y="86372"/>
                  </a:lnTo>
                  <a:lnTo>
                    <a:pt x="167525" y="85090"/>
                  </a:lnTo>
                  <a:lnTo>
                    <a:pt x="162814" y="78740"/>
                  </a:lnTo>
                  <a:lnTo>
                    <a:pt x="163652" y="77470"/>
                  </a:lnTo>
                  <a:lnTo>
                    <a:pt x="166941" y="81280"/>
                  </a:lnTo>
                  <a:lnTo>
                    <a:pt x="168719" y="80010"/>
                  </a:lnTo>
                  <a:lnTo>
                    <a:pt x="170865" y="80632"/>
                  </a:lnTo>
                  <a:lnTo>
                    <a:pt x="170230" y="81292"/>
                  </a:lnTo>
                  <a:lnTo>
                    <a:pt x="171919" y="86372"/>
                  </a:lnTo>
                  <a:lnTo>
                    <a:pt x="171919" y="45720"/>
                  </a:lnTo>
                  <a:lnTo>
                    <a:pt x="169824" y="45720"/>
                  </a:lnTo>
                  <a:lnTo>
                    <a:pt x="166166" y="46990"/>
                  </a:lnTo>
                  <a:lnTo>
                    <a:pt x="167309" y="49530"/>
                  </a:lnTo>
                  <a:lnTo>
                    <a:pt x="167093" y="49530"/>
                  </a:lnTo>
                  <a:lnTo>
                    <a:pt x="167462" y="50800"/>
                  </a:lnTo>
                  <a:lnTo>
                    <a:pt x="167093" y="52070"/>
                  </a:lnTo>
                  <a:lnTo>
                    <a:pt x="165633" y="49530"/>
                  </a:lnTo>
                  <a:lnTo>
                    <a:pt x="165341" y="49530"/>
                  </a:lnTo>
                  <a:lnTo>
                    <a:pt x="165493" y="52070"/>
                  </a:lnTo>
                  <a:lnTo>
                    <a:pt x="164604" y="57150"/>
                  </a:lnTo>
                  <a:lnTo>
                    <a:pt x="160794" y="55880"/>
                  </a:lnTo>
                  <a:lnTo>
                    <a:pt x="160515" y="54610"/>
                  </a:lnTo>
                  <a:lnTo>
                    <a:pt x="158407" y="54610"/>
                  </a:lnTo>
                  <a:lnTo>
                    <a:pt x="163271" y="60960"/>
                  </a:lnTo>
                  <a:lnTo>
                    <a:pt x="160185" y="59690"/>
                  </a:lnTo>
                  <a:lnTo>
                    <a:pt x="156425" y="59690"/>
                  </a:lnTo>
                  <a:lnTo>
                    <a:pt x="155295" y="64770"/>
                  </a:lnTo>
                  <a:lnTo>
                    <a:pt x="150088" y="63500"/>
                  </a:lnTo>
                  <a:lnTo>
                    <a:pt x="152704" y="67310"/>
                  </a:lnTo>
                  <a:lnTo>
                    <a:pt x="146050" y="63500"/>
                  </a:lnTo>
                  <a:lnTo>
                    <a:pt x="150088" y="68580"/>
                  </a:lnTo>
                  <a:lnTo>
                    <a:pt x="146456" y="67310"/>
                  </a:lnTo>
                  <a:lnTo>
                    <a:pt x="146138" y="66040"/>
                  </a:lnTo>
                  <a:lnTo>
                    <a:pt x="142532" y="66040"/>
                  </a:lnTo>
                  <a:lnTo>
                    <a:pt x="141757" y="67310"/>
                  </a:lnTo>
                  <a:lnTo>
                    <a:pt x="144322" y="69850"/>
                  </a:lnTo>
                  <a:lnTo>
                    <a:pt x="144056" y="71120"/>
                  </a:lnTo>
                  <a:lnTo>
                    <a:pt x="141808" y="68580"/>
                  </a:lnTo>
                  <a:lnTo>
                    <a:pt x="143179" y="72390"/>
                  </a:lnTo>
                  <a:lnTo>
                    <a:pt x="140004" y="69850"/>
                  </a:lnTo>
                  <a:lnTo>
                    <a:pt x="139903" y="71120"/>
                  </a:lnTo>
                  <a:lnTo>
                    <a:pt x="140309" y="71120"/>
                  </a:lnTo>
                  <a:lnTo>
                    <a:pt x="141465" y="72390"/>
                  </a:lnTo>
                  <a:lnTo>
                    <a:pt x="142074" y="72390"/>
                  </a:lnTo>
                  <a:lnTo>
                    <a:pt x="142049" y="74930"/>
                  </a:lnTo>
                  <a:lnTo>
                    <a:pt x="137972" y="72390"/>
                  </a:lnTo>
                  <a:lnTo>
                    <a:pt x="136791" y="71120"/>
                  </a:lnTo>
                  <a:lnTo>
                    <a:pt x="136220" y="76200"/>
                  </a:lnTo>
                  <a:lnTo>
                    <a:pt x="135661" y="75361"/>
                  </a:lnTo>
                  <a:lnTo>
                    <a:pt x="136207" y="77470"/>
                  </a:lnTo>
                  <a:lnTo>
                    <a:pt x="135483" y="76200"/>
                  </a:lnTo>
                  <a:lnTo>
                    <a:pt x="132588" y="71120"/>
                  </a:lnTo>
                  <a:lnTo>
                    <a:pt x="133515" y="73660"/>
                  </a:lnTo>
                  <a:lnTo>
                    <a:pt x="134175" y="74930"/>
                  </a:lnTo>
                  <a:lnTo>
                    <a:pt x="134581" y="75806"/>
                  </a:lnTo>
                  <a:lnTo>
                    <a:pt x="133235" y="74930"/>
                  </a:lnTo>
                  <a:lnTo>
                    <a:pt x="131851" y="76200"/>
                  </a:lnTo>
                  <a:lnTo>
                    <a:pt x="131432" y="77470"/>
                  </a:lnTo>
                  <a:lnTo>
                    <a:pt x="130060" y="76200"/>
                  </a:lnTo>
                  <a:lnTo>
                    <a:pt x="127850" y="77470"/>
                  </a:lnTo>
                  <a:lnTo>
                    <a:pt x="126974" y="80010"/>
                  </a:lnTo>
                  <a:lnTo>
                    <a:pt x="124929" y="82550"/>
                  </a:lnTo>
                  <a:lnTo>
                    <a:pt x="126390" y="82550"/>
                  </a:lnTo>
                  <a:lnTo>
                    <a:pt x="128993" y="85090"/>
                  </a:lnTo>
                  <a:lnTo>
                    <a:pt x="128676" y="86360"/>
                  </a:lnTo>
                  <a:lnTo>
                    <a:pt x="128079" y="85801"/>
                  </a:lnTo>
                  <a:lnTo>
                    <a:pt x="128600" y="87630"/>
                  </a:lnTo>
                  <a:lnTo>
                    <a:pt x="127571" y="87630"/>
                  </a:lnTo>
                  <a:lnTo>
                    <a:pt x="125310" y="85090"/>
                  </a:lnTo>
                  <a:lnTo>
                    <a:pt x="124955" y="83820"/>
                  </a:lnTo>
                  <a:lnTo>
                    <a:pt x="124891" y="85090"/>
                  </a:lnTo>
                  <a:lnTo>
                    <a:pt x="124104" y="83820"/>
                  </a:lnTo>
                  <a:lnTo>
                    <a:pt x="123939" y="83820"/>
                  </a:lnTo>
                  <a:lnTo>
                    <a:pt x="123063" y="82550"/>
                  </a:lnTo>
                  <a:lnTo>
                    <a:pt x="124193" y="85090"/>
                  </a:lnTo>
                  <a:lnTo>
                    <a:pt x="119024" y="81280"/>
                  </a:lnTo>
                  <a:lnTo>
                    <a:pt x="121056" y="84988"/>
                  </a:lnTo>
                  <a:lnTo>
                    <a:pt x="120332" y="83820"/>
                  </a:lnTo>
                  <a:lnTo>
                    <a:pt x="118313" y="86360"/>
                  </a:lnTo>
                  <a:lnTo>
                    <a:pt x="118249" y="87630"/>
                  </a:lnTo>
                  <a:lnTo>
                    <a:pt x="116751" y="88900"/>
                  </a:lnTo>
                  <a:lnTo>
                    <a:pt x="118859" y="91440"/>
                  </a:lnTo>
                  <a:lnTo>
                    <a:pt x="117767" y="91440"/>
                  </a:lnTo>
                  <a:lnTo>
                    <a:pt x="119024" y="93980"/>
                  </a:lnTo>
                  <a:lnTo>
                    <a:pt x="114160" y="93980"/>
                  </a:lnTo>
                  <a:lnTo>
                    <a:pt x="112928" y="95250"/>
                  </a:lnTo>
                  <a:lnTo>
                    <a:pt x="113004" y="97790"/>
                  </a:lnTo>
                  <a:lnTo>
                    <a:pt x="113271" y="97790"/>
                  </a:lnTo>
                  <a:lnTo>
                    <a:pt x="114477" y="97790"/>
                  </a:lnTo>
                  <a:lnTo>
                    <a:pt x="115328" y="99060"/>
                  </a:lnTo>
                  <a:lnTo>
                    <a:pt x="113271" y="97790"/>
                  </a:lnTo>
                  <a:lnTo>
                    <a:pt x="112039" y="99060"/>
                  </a:lnTo>
                  <a:lnTo>
                    <a:pt x="111340" y="96520"/>
                  </a:lnTo>
                  <a:lnTo>
                    <a:pt x="109575" y="99060"/>
                  </a:lnTo>
                  <a:lnTo>
                    <a:pt x="109105" y="102870"/>
                  </a:lnTo>
                  <a:lnTo>
                    <a:pt x="110147" y="104140"/>
                  </a:lnTo>
                  <a:lnTo>
                    <a:pt x="111328" y="104140"/>
                  </a:lnTo>
                  <a:lnTo>
                    <a:pt x="111264" y="105410"/>
                  </a:lnTo>
                  <a:lnTo>
                    <a:pt x="109601" y="104140"/>
                  </a:lnTo>
                  <a:lnTo>
                    <a:pt x="108724" y="104140"/>
                  </a:lnTo>
                  <a:lnTo>
                    <a:pt x="109283" y="109220"/>
                  </a:lnTo>
                  <a:lnTo>
                    <a:pt x="97193" y="102870"/>
                  </a:lnTo>
                  <a:lnTo>
                    <a:pt x="99606" y="109220"/>
                  </a:lnTo>
                  <a:lnTo>
                    <a:pt x="99822" y="113030"/>
                  </a:lnTo>
                  <a:lnTo>
                    <a:pt x="98577" y="113030"/>
                  </a:lnTo>
                  <a:lnTo>
                    <a:pt x="98793" y="110490"/>
                  </a:lnTo>
                  <a:lnTo>
                    <a:pt x="96862" y="110490"/>
                  </a:lnTo>
                  <a:lnTo>
                    <a:pt x="98247" y="115570"/>
                  </a:lnTo>
                  <a:lnTo>
                    <a:pt x="93065" y="113030"/>
                  </a:lnTo>
                  <a:lnTo>
                    <a:pt x="93726" y="116840"/>
                  </a:lnTo>
                  <a:lnTo>
                    <a:pt x="86258" y="113030"/>
                  </a:lnTo>
                  <a:lnTo>
                    <a:pt x="89585" y="123190"/>
                  </a:lnTo>
                  <a:lnTo>
                    <a:pt x="83870" y="120650"/>
                  </a:lnTo>
                  <a:lnTo>
                    <a:pt x="85432" y="121920"/>
                  </a:lnTo>
                  <a:lnTo>
                    <a:pt x="86093" y="123571"/>
                  </a:lnTo>
                  <a:lnTo>
                    <a:pt x="119341" y="123571"/>
                  </a:lnTo>
                  <a:lnTo>
                    <a:pt x="119849" y="124460"/>
                  </a:lnTo>
                  <a:lnTo>
                    <a:pt x="86448" y="124460"/>
                  </a:lnTo>
                  <a:lnTo>
                    <a:pt x="85344" y="124460"/>
                  </a:lnTo>
                  <a:lnTo>
                    <a:pt x="83807" y="129540"/>
                  </a:lnTo>
                  <a:lnTo>
                    <a:pt x="75857" y="130810"/>
                  </a:lnTo>
                  <a:lnTo>
                    <a:pt x="70751" y="134620"/>
                  </a:lnTo>
                  <a:lnTo>
                    <a:pt x="68973" y="135890"/>
                  </a:lnTo>
                  <a:lnTo>
                    <a:pt x="77876" y="140970"/>
                  </a:lnTo>
                  <a:lnTo>
                    <a:pt x="72517" y="140970"/>
                  </a:lnTo>
                  <a:lnTo>
                    <a:pt x="70154" y="137160"/>
                  </a:lnTo>
                  <a:lnTo>
                    <a:pt x="70866" y="143510"/>
                  </a:lnTo>
                  <a:lnTo>
                    <a:pt x="64554" y="144780"/>
                  </a:lnTo>
                  <a:lnTo>
                    <a:pt x="64871" y="149860"/>
                  </a:lnTo>
                  <a:lnTo>
                    <a:pt x="64363" y="149860"/>
                  </a:lnTo>
                  <a:lnTo>
                    <a:pt x="63487" y="148590"/>
                  </a:lnTo>
                  <a:lnTo>
                    <a:pt x="63766" y="148590"/>
                  </a:lnTo>
                  <a:lnTo>
                    <a:pt x="63398" y="148424"/>
                  </a:lnTo>
                  <a:lnTo>
                    <a:pt x="63398" y="152400"/>
                  </a:lnTo>
                  <a:lnTo>
                    <a:pt x="62814" y="152400"/>
                  </a:lnTo>
                  <a:lnTo>
                    <a:pt x="61836" y="151257"/>
                  </a:lnTo>
                  <a:lnTo>
                    <a:pt x="63398" y="152400"/>
                  </a:lnTo>
                  <a:lnTo>
                    <a:pt x="63398" y="148424"/>
                  </a:lnTo>
                  <a:lnTo>
                    <a:pt x="61087" y="147320"/>
                  </a:lnTo>
                  <a:lnTo>
                    <a:pt x="61671" y="151130"/>
                  </a:lnTo>
                  <a:lnTo>
                    <a:pt x="58813" y="151130"/>
                  </a:lnTo>
                  <a:lnTo>
                    <a:pt x="61988" y="154940"/>
                  </a:lnTo>
                  <a:lnTo>
                    <a:pt x="59436" y="153784"/>
                  </a:lnTo>
                  <a:lnTo>
                    <a:pt x="57086" y="154940"/>
                  </a:lnTo>
                  <a:lnTo>
                    <a:pt x="59893" y="156210"/>
                  </a:lnTo>
                  <a:lnTo>
                    <a:pt x="57759" y="156210"/>
                  </a:lnTo>
                  <a:lnTo>
                    <a:pt x="59182" y="158750"/>
                  </a:lnTo>
                  <a:lnTo>
                    <a:pt x="56972" y="158750"/>
                  </a:lnTo>
                  <a:lnTo>
                    <a:pt x="59283" y="161290"/>
                  </a:lnTo>
                  <a:lnTo>
                    <a:pt x="54063" y="160020"/>
                  </a:lnTo>
                  <a:lnTo>
                    <a:pt x="57873" y="163830"/>
                  </a:lnTo>
                  <a:lnTo>
                    <a:pt x="53848" y="160020"/>
                  </a:lnTo>
                  <a:lnTo>
                    <a:pt x="52959" y="163830"/>
                  </a:lnTo>
                  <a:lnTo>
                    <a:pt x="53162" y="164020"/>
                  </a:lnTo>
                  <a:lnTo>
                    <a:pt x="52527" y="165100"/>
                  </a:lnTo>
                  <a:lnTo>
                    <a:pt x="51028" y="163830"/>
                  </a:lnTo>
                  <a:lnTo>
                    <a:pt x="50431" y="165100"/>
                  </a:lnTo>
                  <a:lnTo>
                    <a:pt x="50596" y="166370"/>
                  </a:lnTo>
                  <a:lnTo>
                    <a:pt x="52832" y="167640"/>
                  </a:lnTo>
                  <a:lnTo>
                    <a:pt x="46634" y="165100"/>
                  </a:lnTo>
                  <a:lnTo>
                    <a:pt x="54470" y="173990"/>
                  </a:lnTo>
                  <a:lnTo>
                    <a:pt x="47421" y="170180"/>
                  </a:lnTo>
                  <a:lnTo>
                    <a:pt x="47663" y="172720"/>
                  </a:lnTo>
                  <a:lnTo>
                    <a:pt x="47701" y="175260"/>
                  </a:lnTo>
                  <a:lnTo>
                    <a:pt x="47574" y="177380"/>
                  </a:lnTo>
                  <a:lnTo>
                    <a:pt x="43853" y="175260"/>
                  </a:lnTo>
                  <a:lnTo>
                    <a:pt x="43942" y="178803"/>
                  </a:lnTo>
                  <a:lnTo>
                    <a:pt x="47510" y="177977"/>
                  </a:lnTo>
                  <a:lnTo>
                    <a:pt x="46939" y="181610"/>
                  </a:lnTo>
                  <a:lnTo>
                    <a:pt x="44932" y="180390"/>
                  </a:lnTo>
                  <a:lnTo>
                    <a:pt x="46774" y="182880"/>
                  </a:lnTo>
                  <a:lnTo>
                    <a:pt x="44221" y="184150"/>
                  </a:lnTo>
                  <a:lnTo>
                    <a:pt x="43256" y="184150"/>
                  </a:lnTo>
                  <a:lnTo>
                    <a:pt x="42608" y="182880"/>
                  </a:lnTo>
                  <a:lnTo>
                    <a:pt x="42011" y="182880"/>
                  </a:lnTo>
                  <a:lnTo>
                    <a:pt x="42252" y="185420"/>
                  </a:lnTo>
                  <a:lnTo>
                    <a:pt x="38608" y="186690"/>
                  </a:lnTo>
                  <a:lnTo>
                    <a:pt x="39674" y="190500"/>
                  </a:lnTo>
                  <a:lnTo>
                    <a:pt x="39268" y="190500"/>
                  </a:lnTo>
                  <a:lnTo>
                    <a:pt x="42494" y="191770"/>
                  </a:lnTo>
                  <a:lnTo>
                    <a:pt x="44183" y="195580"/>
                  </a:lnTo>
                  <a:lnTo>
                    <a:pt x="45643" y="196850"/>
                  </a:lnTo>
                  <a:lnTo>
                    <a:pt x="40462" y="193040"/>
                  </a:lnTo>
                  <a:lnTo>
                    <a:pt x="42964" y="198120"/>
                  </a:lnTo>
                  <a:lnTo>
                    <a:pt x="38150" y="194310"/>
                  </a:lnTo>
                  <a:lnTo>
                    <a:pt x="36906" y="193332"/>
                  </a:lnTo>
                  <a:lnTo>
                    <a:pt x="37465" y="194310"/>
                  </a:lnTo>
                  <a:lnTo>
                    <a:pt x="37338" y="194310"/>
                  </a:lnTo>
                  <a:lnTo>
                    <a:pt x="36093" y="193040"/>
                  </a:lnTo>
                  <a:lnTo>
                    <a:pt x="36245" y="195580"/>
                  </a:lnTo>
                  <a:lnTo>
                    <a:pt x="38671" y="195580"/>
                  </a:lnTo>
                  <a:lnTo>
                    <a:pt x="37807" y="196850"/>
                  </a:lnTo>
                  <a:lnTo>
                    <a:pt x="36639" y="196850"/>
                  </a:lnTo>
                  <a:lnTo>
                    <a:pt x="35610" y="195580"/>
                  </a:lnTo>
                  <a:lnTo>
                    <a:pt x="36576" y="196850"/>
                  </a:lnTo>
                  <a:lnTo>
                    <a:pt x="38493" y="199390"/>
                  </a:lnTo>
                  <a:lnTo>
                    <a:pt x="35852" y="199390"/>
                  </a:lnTo>
                  <a:lnTo>
                    <a:pt x="34963" y="200660"/>
                  </a:lnTo>
                  <a:lnTo>
                    <a:pt x="38912" y="205740"/>
                  </a:lnTo>
                  <a:lnTo>
                    <a:pt x="35852" y="207010"/>
                  </a:lnTo>
                  <a:lnTo>
                    <a:pt x="32016" y="203200"/>
                  </a:lnTo>
                  <a:lnTo>
                    <a:pt x="34048" y="207010"/>
                  </a:lnTo>
                  <a:lnTo>
                    <a:pt x="30327" y="204470"/>
                  </a:lnTo>
                  <a:lnTo>
                    <a:pt x="30746" y="205740"/>
                  </a:lnTo>
                  <a:lnTo>
                    <a:pt x="32791" y="207010"/>
                  </a:lnTo>
                  <a:lnTo>
                    <a:pt x="32143" y="208280"/>
                  </a:lnTo>
                  <a:lnTo>
                    <a:pt x="34302" y="210820"/>
                  </a:lnTo>
                  <a:lnTo>
                    <a:pt x="33134" y="210820"/>
                  </a:lnTo>
                  <a:lnTo>
                    <a:pt x="34455" y="213360"/>
                  </a:lnTo>
                  <a:lnTo>
                    <a:pt x="35864" y="213360"/>
                  </a:lnTo>
                  <a:lnTo>
                    <a:pt x="37833" y="213360"/>
                  </a:lnTo>
                  <a:lnTo>
                    <a:pt x="36093" y="214630"/>
                  </a:lnTo>
                  <a:lnTo>
                    <a:pt x="35864" y="213360"/>
                  </a:lnTo>
                  <a:lnTo>
                    <a:pt x="35509" y="214630"/>
                  </a:lnTo>
                  <a:lnTo>
                    <a:pt x="33032" y="214630"/>
                  </a:lnTo>
                  <a:lnTo>
                    <a:pt x="34912" y="217170"/>
                  </a:lnTo>
                  <a:lnTo>
                    <a:pt x="32473" y="217170"/>
                  </a:lnTo>
                  <a:lnTo>
                    <a:pt x="32473" y="220980"/>
                  </a:lnTo>
                  <a:lnTo>
                    <a:pt x="29540" y="222250"/>
                  </a:lnTo>
                  <a:lnTo>
                    <a:pt x="29413" y="220980"/>
                  </a:lnTo>
                  <a:lnTo>
                    <a:pt x="32473" y="220980"/>
                  </a:lnTo>
                  <a:lnTo>
                    <a:pt x="32473" y="217170"/>
                  </a:lnTo>
                  <a:lnTo>
                    <a:pt x="32296" y="217170"/>
                  </a:lnTo>
                  <a:lnTo>
                    <a:pt x="29578" y="214630"/>
                  </a:lnTo>
                  <a:lnTo>
                    <a:pt x="28714" y="214630"/>
                  </a:lnTo>
                  <a:lnTo>
                    <a:pt x="31546" y="217170"/>
                  </a:lnTo>
                  <a:lnTo>
                    <a:pt x="28282" y="217170"/>
                  </a:lnTo>
                  <a:lnTo>
                    <a:pt x="31267" y="219710"/>
                  </a:lnTo>
                  <a:lnTo>
                    <a:pt x="30607" y="219710"/>
                  </a:lnTo>
                  <a:lnTo>
                    <a:pt x="28651" y="218440"/>
                  </a:lnTo>
                  <a:lnTo>
                    <a:pt x="28219" y="218440"/>
                  </a:lnTo>
                  <a:lnTo>
                    <a:pt x="30518" y="219710"/>
                  </a:lnTo>
                  <a:lnTo>
                    <a:pt x="27508" y="219710"/>
                  </a:lnTo>
                  <a:lnTo>
                    <a:pt x="26276" y="220980"/>
                  </a:lnTo>
                  <a:lnTo>
                    <a:pt x="28765" y="220980"/>
                  </a:lnTo>
                  <a:lnTo>
                    <a:pt x="26797" y="222250"/>
                  </a:lnTo>
                  <a:lnTo>
                    <a:pt x="28714" y="224790"/>
                  </a:lnTo>
                  <a:lnTo>
                    <a:pt x="26682" y="226060"/>
                  </a:lnTo>
                  <a:lnTo>
                    <a:pt x="22745" y="224815"/>
                  </a:lnTo>
                  <a:lnTo>
                    <a:pt x="22529" y="226060"/>
                  </a:lnTo>
                  <a:lnTo>
                    <a:pt x="25158" y="231140"/>
                  </a:lnTo>
                  <a:lnTo>
                    <a:pt x="23215" y="232410"/>
                  </a:lnTo>
                  <a:lnTo>
                    <a:pt x="23837" y="232410"/>
                  </a:lnTo>
                  <a:lnTo>
                    <a:pt x="29083" y="234950"/>
                  </a:lnTo>
                  <a:lnTo>
                    <a:pt x="20408" y="232410"/>
                  </a:lnTo>
                  <a:lnTo>
                    <a:pt x="22440" y="234950"/>
                  </a:lnTo>
                  <a:lnTo>
                    <a:pt x="22161" y="234950"/>
                  </a:lnTo>
                  <a:lnTo>
                    <a:pt x="19964" y="233857"/>
                  </a:lnTo>
                  <a:lnTo>
                    <a:pt x="18618" y="234950"/>
                  </a:lnTo>
                  <a:lnTo>
                    <a:pt x="20078" y="237490"/>
                  </a:lnTo>
                  <a:lnTo>
                    <a:pt x="20751" y="241300"/>
                  </a:lnTo>
                  <a:lnTo>
                    <a:pt x="19469" y="240030"/>
                  </a:lnTo>
                  <a:lnTo>
                    <a:pt x="17805" y="240030"/>
                  </a:lnTo>
                  <a:lnTo>
                    <a:pt x="17678" y="242570"/>
                  </a:lnTo>
                  <a:lnTo>
                    <a:pt x="16649" y="242570"/>
                  </a:lnTo>
                  <a:lnTo>
                    <a:pt x="17932" y="243840"/>
                  </a:lnTo>
                  <a:lnTo>
                    <a:pt x="17475" y="245110"/>
                  </a:lnTo>
                  <a:lnTo>
                    <a:pt x="19659" y="245110"/>
                  </a:lnTo>
                  <a:lnTo>
                    <a:pt x="15925" y="246380"/>
                  </a:lnTo>
                  <a:lnTo>
                    <a:pt x="16167" y="248920"/>
                  </a:lnTo>
                  <a:lnTo>
                    <a:pt x="16687" y="251460"/>
                  </a:lnTo>
                  <a:lnTo>
                    <a:pt x="13868" y="252691"/>
                  </a:lnTo>
                  <a:lnTo>
                    <a:pt x="12839" y="251460"/>
                  </a:lnTo>
                  <a:lnTo>
                    <a:pt x="12801" y="253085"/>
                  </a:lnTo>
                  <a:lnTo>
                    <a:pt x="13182" y="255270"/>
                  </a:lnTo>
                  <a:lnTo>
                    <a:pt x="16827" y="255270"/>
                  </a:lnTo>
                  <a:lnTo>
                    <a:pt x="18148" y="256540"/>
                  </a:lnTo>
                  <a:lnTo>
                    <a:pt x="19024" y="257810"/>
                  </a:lnTo>
                  <a:lnTo>
                    <a:pt x="18808" y="257810"/>
                  </a:lnTo>
                  <a:lnTo>
                    <a:pt x="17589" y="256540"/>
                  </a:lnTo>
                  <a:lnTo>
                    <a:pt x="14173" y="256540"/>
                  </a:lnTo>
                  <a:lnTo>
                    <a:pt x="14935" y="257810"/>
                  </a:lnTo>
                  <a:lnTo>
                    <a:pt x="10947" y="257810"/>
                  </a:lnTo>
                  <a:lnTo>
                    <a:pt x="20510" y="259080"/>
                  </a:lnTo>
                  <a:lnTo>
                    <a:pt x="25222" y="259080"/>
                  </a:lnTo>
                  <a:lnTo>
                    <a:pt x="26911" y="261620"/>
                  </a:lnTo>
                  <a:lnTo>
                    <a:pt x="27216" y="260350"/>
                  </a:lnTo>
                  <a:lnTo>
                    <a:pt x="26060" y="259080"/>
                  </a:lnTo>
                  <a:lnTo>
                    <a:pt x="25514" y="259080"/>
                  </a:lnTo>
                  <a:lnTo>
                    <a:pt x="25285" y="257810"/>
                  </a:lnTo>
                  <a:lnTo>
                    <a:pt x="28067" y="259080"/>
                  </a:lnTo>
                  <a:lnTo>
                    <a:pt x="28321" y="257810"/>
                  </a:lnTo>
                  <a:lnTo>
                    <a:pt x="25590" y="255270"/>
                  </a:lnTo>
                  <a:lnTo>
                    <a:pt x="28105" y="255270"/>
                  </a:lnTo>
                  <a:lnTo>
                    <a:pt x="25488" y="254000"/>
                  </a:lnTo>
                  <a:lnTo>
                    <a:pt x="25349" y="254000"/>
                  </a:lnTo>
                  <a:lnTo>
                    <a:pt x="20193" y="254000"/>
                  </a:lnTo>
                  <a:lnTo>
                    <a:pt x="19634" y="252730"/>
                  </a:lnTo>
                  <a:lnTo>
                    <a:pt x="19075" y="251460"/>
                  </a:lnTo>
                  <a:lnTo>
                    <a:pt x="20535" y="251460"/>
                  </a:lnTo>
                  <a:lnTo>
                    <a:pt x="23037" y="252730"/>
                  </a:lnTo>
                  <a:lnTo>
                    <a:pt x="23317" y="252730"/>
                  </a:lnTo>
                  <a:lnTo>
                    <a:pt x="22453" y="251460"/>
                  </a:lnTo>
                  <a:lnTo>
                    <a:pt x="23177" y="251460"/>
                  </a:lnTo>
                  <a:lnTo>
                    <a:pt x="23698" y="252069"/>
                  </a:lnTo>
                  <a:lnTo>
                    <a:pt x="23914" y="251460"/>
                  </a:lnTo>
                  <a:lnTo>
                    <a:pt x="25958" y="252730"/>
                  </a:lnTo>
                  <a:lnTo>
                    <a:pt x="25539" y="251460"/>
                  </a:lnTo>
                  <a:lnTo>
                    <a:pt x="27139" y="252730"/>
                  </a:lnTo>
                  <a:lnTo>
                    <a:pt x="26682" y="252730"/>
                  </a:lnTo>
                  <a:lnTo>
                    <a:pt x="26098" y="252730"/>
                  </a:lnTo>
                  <a:lnTo>
                    <a:pt x="25958" y="252730"/>
                  </a:lnTo>
                  <a:lnTo>
                    <a:pt x="24257" y="252730"/>
                  </a:lnTo>
                  <a:lnTo>
                    <a:pt x="25349" y="254000"/>
                  </a:lnTo>
                  <a:lnTo>
                    <a:pt x="26301" y="253085"/>
                  </a:lnTo>
                  <a:lnTo>
                    <a:pt x="26822" y="254000"/>
                  </a:lnTo>
                  <a:lnTo>
                    <a:pt x="27444" y="252730"/>
                  </a:lnTo>
                  <a:lnTo>
                    <a:pt x="29425" y="252730"/>
                  </a:lnTo>
                  <a:lnTo>
                    <a:pt x="27851" y="251460"/>
                  </a:lnTo>
                  <a:lnTo>
                    <a:pt x="28105" y="250190"/>
                  </a:lnTo>
                  <a:lnTo>
                    <a:pt x="30403" y="251460"/>
                  </a:lnTo>
                  <a:lnTo>
                    <a:pt x="31724" y="251460"/>
                  </a:lnTo>
                  <a:lnTo>
                    <a:pt x="30416" y="250190"/>
                  </a:lnTo>
                  <a:lnTo>
                    <a:pt x="31623" y="250190"/>
                  </a:lnTo>
                  <a:lnTo>
                    <a:pt x="31305" y="249821"/>
                  </a:lnTo>
                  <a:lnTo>
                    <a:pt x="29146" y="248920"/>
                  </a:lnTo>
                  <a:lnTo>
                    <a:pt x="30518" y="248920"/>
                  </a:lnTo>
                  <a:lnTo>
                    <a:pt x="32410" y="246380"/>
                  </a:lnTo>
                  <a:lnTo>
                    <a:pt x="28613" y="246380"/>
                  </a:lnTo>
                  <a:lnTo>
                    <a:pt x="26390" y="242570"/>
                  </a:lnTo>
                  <a:lnTo>
                    <a:pt x="32080" y="242570"/>
                  </a:lnTo>
                  <a:lnTo>
                    <a:pt x="31864" y="241300"/>
                  </a:lnTo>
                  <a:lnTo>
                    <a:pt x="31661" y="240030"/>
                  </a:lnTo>
                  <a:lnTo>
                    <a:pt x="32664" y="240030"/>
                  </a:lnTo>
                  <a:lnTo>
                    <a:pt x="32042" y="238760"/>
                  </a:lnTo>
                  <a:lnTo>
                    <a:pt x="33147" y="237490"/>
                  </a:lnTo>
                  <a:lnTo>
                    <a:pt x="31381" y="234950"/>
                  </a:lnTo>
                  <a:lnTo>
                    <a:pt x="33591" y="234950"/>
                  </a:lnTo>
                  <a:lnTo>
                    <a:pt x="34721" y="236220"/>
                  </a:lnTo>
                  <a:lnTo>
                    <a:pt x="34391" y="234950"/>
                  </a:lnTo>
                  <a:lnTo>
                    <a:pt x="33324" y="233680"/>
                  </a:lnTo>
                  <a:lnTo>
                    <a:pt x="35598" y="233680"/>
                  </a:lnTo>
                  <a:lnTo>
                    <a:pt x="36626" y="234670"/>
                  </a:lnTo>
                  <a:lnTo>
                    <a:pt x="36436" y="234950"/>
                  </a:lnTo>
                  <a:lnTo>
                    <a:pt x="36677" y="234734"/>
                  </a:lnTo>
                  <a:lnTo>
                    <a:pt x="36906" y="234950"/>
                  </a:lnTo>
                  <a:lnTo>
                    <a:pt x="37084" y="234365"/>
                  </a:lnTo>
                  <a:lnTo>
                    <a:pt x="37846" y="233680"/>
                  </a:lnTo>
                  <a:lnTo>
                    <a:pt x="39560" y="234950"/>
                  </a:lnTo>
                  <a:lnTo>
                    <a:pt x="38506" y="233680"/>
                  </a:lnTo>
                  <a:lnTo>
                    <a:pt x="37452" y="232410"/>
                  </a:lnTo>
                  <a:lnTo>
                    <a:pt x="39801" y="233680"/>
                  </a:lnTo>
                  <a:lnTo>
                    <a:pt x="41071" y="232410"/>
                  </a:lnTo>
                  <a:lnTo>
                    <a:pt x="40576" y="231140"/>
                  </a:lnTo>
                  <a:lnTo>
                    <a:pt x="38290" y="231140"/>
                  </a:lnTo>
                  <a:lnTo>
                    <a:pt x="39268" y="229870"/>
                  </a:lnTo>
                  <a:lnTo>
                    <a:pt x="42456" y="231140"/>
                  </a:lnTo>
                  <a:lnTo>
                    <a:pt x="47599" y="231140"/>
                  </a:lnTo>
                  <a:lnTo>
                    <a:pt x="45935" y="229870"/>
                  </a:lnTo>
                  <a:lnTo>
                    <a:pt x="40970" y="226060"/>
                  </a:lnTo>
                  <a:lnTo>
                    <a:pt x="37655" y="223520"/>
                  </a:lnTo>
                  <a:lnTo>
                    <a:pt x="41998" y="224955"/>
                  </a:lnTo>
                  <a:lnTo>
                    <a:pt x="40640" y="223520"/>
                  </a:lnTo>
                  <a:lnTo>
                    <a:pt x="41656" y="223520"/>
                  </a:lnTo>
                  <a:lnTo>
                    <a:pt x="43307" y="223913"/>
                  </a:lnTo>
                  <a:lnTo>
                    <a:pt x="43141" y="225336"/>
                  </a:lnTo>
                  <a:lnTo>
                    <a:pt x="45351" y="226060"/>
                  </a:lnTo>
                  <a:lnTo>
                    <a:pt x="43751" y="224015"/>
                  </a:lnTo>
                  <a:lnTo>
                    <a:pt x="46964" y="224790"/>
                  </a:lnTo>
                  <a:lnTo>
                    <a:pt x="47142" y="223520"/>
                  </a:lnTo>
                  <a:lnTo>
                    <a:pt x="49733" y="223520"/>
                  </a:lnTo>
                  <a:lnTo>
                    <a:pt x="47510" y="222250"/>
                  </a:lnTo>
                  <a:lnTo>
                    <a:pt x="43053" y="219710"/>
                  </a:lnTo>
                  <a:lnTo>
                    <a:pt x="45097" y="219710"/>
                  </a:lnTo>
                  <a:lnTo>
                    <a:pt x="43827" y="218440"/>
                  </a:lnTo>
                  <a:lnTo>
                    <a:pt x="40601" y="217170"/>
                  </a:lnTo>
                  <a:lnTo>
                    <a:pt x="40106" y="215900"/>
                  </a:lnTo>
                  <a:lnTo>
                    <a:pt x="41109" y="214630"/>
                  </a:lnTo>
                  <a:lnTo>
                    <a:pt x="45732" y="217170"/>
                  </a:lnTo>
                  <a:lnTo>
                    <a:pt x="46291" y="218440"/>
                  </a:lnTo>
                  <a:lnTo>
                    <a:pt x="45669" y="218440"/>
                  </a:lnTo>
                  <a:lnTo>
                    <a:pt x="45935" y="219710"/>
                  </a:lnTo>
                  <a:lnTo>
                    <a:pt x="47421" y="219710"/>
                  </a:lnTo>
                  <a:lnTo>
                    <a:pt x="46316" y="218440"/>
                  </a:lnTo>
                  <a:lnTo>
                    <a:pt x="47777" y="218440"/>
                  </a:lnTo>
                  <a:lnTo>
                    <a:pt x="48488" y="217170"/>
                  </a:lnTo>
                  <a:lnTo>
                    <a:pt x="50203" y="218440"/>
                  </a:lnTo>
                  <a:lnTo>
                    <a:pt x="49530" y="217170"/>
                  </a:lnTo>
                  <a:lnTo>
                    <a:pt x="49999" y="217170"/>
                  </a:lnTo>
                  <a:lnTo>
                    <a:pt x="48780" y="215900"/>
                  </a:lnTo>
                  <a:lnTo>
                    <a:pt x="50685" y="214630"/>
                  </a:lnTo>
                  <a:lnTo>
                    <a:pt x="48450" y="214630"/>
                  </a:lnTo>
                  <a:lnTo>
                    <a:pt x="48577" y="213360"/>
                  </a:lnTo>
                  <a:lnTo>
                    <a:pt x="51168" y="212090"/>
                  </a:lnTo>
                  <a:lnTo>
                    <a:pt x="46901" y="212090"/>
                  </a:lnTo>
                  <a:lnTo>
                    <a:pt x="47180" y="209550"/>
                  </a:lnTo>
                  <a:lnTo>
                    <a:pt x="49377" y="210820"/>
                  </a:lnTo>
                  <a:lnTo>
                    <a:pt x="51219" y="212090"/>
                  </a:lnTo>
                  <a:lnTo>
                    <a:pt x="50533" y="210820"/>
                  </a:lnTo>
                  <a:lnTo>
                    <a:pt x="52209" y="209550"/>
                  </a:lnTo>
                  <a:lnTo>
                    <a:pt x="52946" y="210820"/>
                  </a:lnTo>
                  <a:lnTo>
                    <a:pt x="58051" y="210820"/>
                  </a:lnTo>
                  <a:lnTo>
                    <a:pt x="58597" y="212090"/>
                  </a:lnTo>
                  <a:lnTo>
                    <a:pt x="58280" y="210820"/>
                  </a:lnTo>
                  <a:lnTo>
                    <a:pt x="58686" y="210820"/>
                  </a:lnTo>
                  <a:lnTo>
                    <a:pt x="56159" y="209550"/>
                  </a:lnTo>
                  <a:lnTo>
                    <a:pt x="57937" y="209550"/>
                  </a:lnTo>
                  <a:lnTo>
                    <a:pt x="56680" y="208280"/>
                  </a:lnTo>
                  <a:lnTo>
                    <a:pt x="53949" y="208280"/>
                  </a:lnTo>
                  <a:lnTo>
                    <a:pt x="53162" y="207010"/>
                  </a:lnTo>
                  <a:lnTo>
                    <a:pt x="52387" y="205740"/>
                  </a:lnTo>
                  <a:lnTo>
                    <a:pt x="53225" y="205740"/>
                  </a:lnTo>
                  <a:lnTo>
                    <a:pt x="53657" y="205460"/>
                  </a:lnTo>
                  <a:lnTo>
                    <a:pt x="52095" y="203200"/>
                  </a:lnTo>
                  <a:lnTo>
                    <a:pt x="55219" y="204470"/>
                  </a:lnTo>
                  <a:lnTo>
                    <a:pt x="53657" y="205460"/>
                  </a:lnTo>
                  <a:lnTo>
                    <a:pt x="56502" y="205460"/>
                  </a:lnTo>
                  <a:lnTo>
                    <a:pt x="57416" y="203200"/>
                  </a:lnTo>
                  <a:lnTo>
                    <a:pt x="58686" y="204228"/>
                  </a:lnTo>
                  <a:lnTo>
                    <a:pt x="57645" y="203200"/>
                  </a:lnTo>
                  <a:lnTo>
                    <a:pt x="56692" y="201930"/>
                  </a:lnTo>
                  <a:lnTo>
                    <a:pt x="58635" y="201930"/>
                  </a:lnTo>
                  <a:lnTo>
                    <a:pt x="56388" y="200660"/>
                  </a:lnTo>
                  <a:lnTo>
                    <a:pt x="56857" y="199390"/>
                  </a:lnTo>
                  <a:lnTo>
                    <a:pt x="54317" y="199390"/>
                  </a:lnTo>
                  <a:lnTo>
                    <a:pt x="54838" y="198120"/>
                  </a:lnTo>
                  <a:lnTo>
                    <a:pt x="54762" y="196850"/>
                  </a:lnTo>
                  <a:lnTo>
                    <a:pt x="53530" y="195580"/>
                  </a:lnTo>
                  <a:lnTo>
                    <a:pt x="60198" y="198120"/>
                  </a:lnTo>
                  <a:lnTo>
                    <a:pt x="58915" y="196850"/>
                  </a:lnTo>
                  <a:lnTo>
                    <a:pt x="60388" y="196850"/>
                  </a:lnTo>
                  <a:lnTo>
                    <a:pt x="62103" y="198120"/>
                  </a:lnTo>
                  <a:lnTo>
                    <a:pt x="63157" y="198120"/>
                  </a:lnTo>
                  <a:lnTo>
                    <a:pt x="62458" y="196850"/>
                  </a:lnTo>
                  <a:lnTo>
                    <a:pt x="61760" y="195580"/>
                  </a:lnTo>
                  <a:lnTo>
                    <a:pt x="66294" y="198120"/>
                  </a:lnTo>
                  <a:lnTo>
                    <a:pt x="65316" y="195580"/>
                  </a:lnTo>
                  <a:lnTo>
                    <a:pt x="62839" y="194310"/>
                  </a:lnTo>
                  <a:lnTo>
                    <a:pt x="63347" y="195580"/>
                  </a:lnTo>
                  <a:lnTo>
                    <a:pt x="61747" y="193040"/>
                  </a:lnTo>
                  <a:lnTo>
                    <a:pt x="61963" y="195580"/>
                  </a:lnTo>
                  <a:lnTo>
                    <a:pt x="60769" y="194310"/>
                  </a:lnTo>
                  <a:lnTo>
                    <a:pt x="60452" y="194310"/>
                  </a:lnTo>
                  <a:lnTo>
                    <a:pt x="60109" y="194310"/>
                  </a:lnTo>
                  <a:lnTo>
                    <a:pt x="59486" y="195580"/>
                  </a:lnTo>
                  <a:lnTo>
                    <a:pt x="58775" y="194310"/>
                  </a:lnTo>
                  <a:lnTo>
                    <a:pt x="58585" y="193979"/>
                  </a:lnTo>
                  <a:lnTo>
                    <a:pt x="58585" y="194310"/>
                  </a:lnTo>
                  <a:lnTo>
                    <a:pt x="56515" y="193040"/>
                  </a:lnTo>
                  <a:lnTo>
                    <a:pt x="58305" y="193611"/>
                  </a:lnTo>
                  <a:lnTo>
                    <a:pt x="58585" y="194310"/>
                  </a:lnTo>
                  <a:lnTo>
                    <a:pt x="58585" y="193979"/>
                  </a:lnTo>
                  <a:lnTo>
                    <a:pt x="58407" y="193649"/>
                  </a:lnTo>
                  <a:lnTo>
                    <a:pt x="59994" y="194157"/>
                  </a:lnTo>
                  <a:lnTo>
                    <a:pt x="60299" y="194157"/>
                  </a:lnTo>
                  <a:lnTo>
                    <a:pt x="60629" y="194157"/>
                  </a:lnTo>
                  <a:lnTo>
                    <a:pt x="59575" y="193040"/>
                  </a:lnTo>
                  <a:lnTo>
                    <a:pt x="59270" y="193040"/>
                  </a:lnTo>
                  <a:lnTo>
                    <a:pt x="55689" y="189230"/>
                  </a:lnTo>
                  <a:lnTo>
                    <a:pt x="58610" y="190500"/>
                  </a:lnTo>
                  <a:lnTo>
                    <a:pt x="64147" y="194310"/>
                  </a:lnTo>
                  <a:lnTo>
                    <a:pt x="67551" y="194310"/>
                  </a:lnTo>
                  <a:lnTo>
                    <a:pt x="63042" y="189230"/>
                  </a:lnTo>
                  <a:lnTo>
                    <a:pt x="65760" y="187960"/>
                  </a:lnTo>
                  <a:lnTo>
                    <a:pt x="64389" y="187960"/>
                  </a:lnTo>
                  <a:lnTo>
                    <a:pt x="62382" y="186690"/>
                  </a:lnTo>
                  <a:lnTo>
                    <a:pt x="64909" y="186690"/>
                  </a:lnTo>
                  <a:lnTo>
                    <a:pt x="64452" y="185420"/>
                  </a:lnTo>
                  <a:lnTo>
                    <a:pt x="66243" y="186690"/>
                  </a:lnTo>
                  <a:lnTo>
                    <a:pt x="67119" y="186690"/>
                  </a:lnTo>
                  <a:lnTo>
                    <a:pt x="69583" y="185420"/>
                  </a:lnTo>
                  <a:lnTo>
                    <a:pt x="67830" y="184150"/>
                  </a:lnTo>
                  <a:lnTo>
                    <a:pt x="66065" y="182880"/>
                  </a:lnTo>
                  <a:lnTo>
                    <a:pt x="69062" y="184150"/>
                  </a:lnTo>
                  <a:lnTo>
                    <a:pt x="71120" y="182880"/>
                  </a:lnTo>
                  <a:lnTo>
                    <a:pt x="69113" y="181610"/>
                  </a:lnTo>
                  <a:lnTo>
                    <a:pt x="65100" y="179070"/>
                  </a:lnTo>
                  <a:lnTo>
                    <a:pt x="66827" y="177800"/>
                  </a:lnTo>
                  <a:lnTo>
                    <a:pt x="68453" y="179070"/>
                  </a:lnTo>
                  <a:lnTo>
                    <a:pt x="70231" y="179070"/>
                  </a:lnTo>
                  <a:lnTo>
                    <a:pt x="70916" y="181610"/>
                  </a:lnTo>
                  <a:lnTo>
                    <a:pt x="71285" y="180340"/>
                  </a:lnTo>
                  <a:lnTo>
                    <a:pt x="72034" y="180340"/>
                  </a:lnTo>
                  <a:lnTo>
                    <a:pt x="70192" y="177800"/>
                  </a:lnTo>
                  <a:lnTo>
                    <a:pt x="69265" y="176530"/>
                  </a:lnTo>
                  <a:lnTo>
                    <a:pt x="71297" y="177800"/>
                  </a:lnTo>
                  <a:lnTo>
                    <a:pt x="70662" y="176530"/>
                  </a:lnTo>
                  <a:lnTo>
                    <a:pt x="68834" y="175260"/>
                  </a:lnTo>
                  <a:lnTo>
                    <a:pt x="69392" y="175260"/>
                  </a:lnTo>
                  <a:lnTo>
                    <a:pt x="69710" y="173990"/>
                  </a:lnTo>
                  <a:lnTo>
                    <a:pt x="67360" y="172720"/>
                  </a:lnTo>
                  <a:lnTo>
                    <a:pt x="74079" y="175260"/>
                  </a:lnTo>
                  <a:lnTo>
                    <a:pt x="72745" y="172720"/>
                  </a:lnTo>
                  <a:lnTo>
                    <a:pt x="70078" y="167640"/>
                  </a:lnTo>
                  <a:lnTo>
                    <a:pt x="75869" y="170180"/>
                  </a:lnTo>
                  <a:lnTo>
                    <a:pt x="75920" y="169875"/>
                  </a:lnTo>
                  <a:lnTo>
                    <a:pt x="76479" y="169786"/>
                  </a:lnTo>
                  <a:lnTo>
                    <a:pt x="76250" y="169684"/>
                  </a:lnTo>
                  <a:lnTo>
                    <a:pt x="75958" y="169595"/>
                  </a:lnTo>
                  <a:lnTo>
                    <a:pt x="76504" y="166370"/>
                  </a:lnTo>
                  <a:lnTo>
                    <a:pt x="80327" y="166370"/>
                  </a:lnTo>
                  <a:lnTo>
                    <a:pt x="78562" y="165100"/>
                  </a:lnTo>
                  <a:lnTo>
                    <a:pt x="73266" y="161290"/>
                  </a:lnTo>
                  <a:lnTo>
                    <a:pt x="76263" y="161290"/>
                  </a:lnTo>
                  <a:lnTo>
                    <a:pt x="79692" y="162560"/>
                  </a:lnTo>
                  <a:lnTo>
                    <a:pt x="77177" y="163830"/>
                  </a:lnTo>
                  <a:lnTo>
                    <a:pt x="78613" y="163830"/>
                  </a:lnTo>
                  <a:lnTo>
                    <a:pt x="84543" y="167640"/>
                  </a:lnTo>
                  <a:lnTo>
                    <a:pt x="79222" y="161290"/>
                  </a:lnTo>
                  <a:lnTo>
                    <a:pt x="83388" y="162560"/>
                  </a:lnTo>
                  <a:lnTo>
                    <a:pt x="83527" y="163830"/>
                  </a:lnTo>
                  <a:lnTo>
                    <a:pt x="86093" y="163830"/>
                  </a:lnTo>
                  <a:lnTo>
                    <a:pt x="82867" y="160020"/>
                  </a:lnTo>
                  <a:lnTo>
                    <a:pt x="84289" y="158750"/>
                  </a:lnTo>
                  <a:lnTo>
                    <a:pt x="84747" y="160020"/>
                  </a:lnTo>
                  <a:lnTo>
                    <a:pt x="85140" y="160020"/>
                  </a:lnTo>
                  <a:lnTo>
                    <a:pt x="82943" y="156210"/>
                  </a:lnTo>
                  <a:lnTo>
                    <a:pt x="83134" y="154940"/>
                  </a:lnTo>
                  <a:lnTo>
                    <a:pt x="83451" y="152755"/>
                  </a:lnTo>
                  <a:lnTo>
                    <a:pt x="82918" y="152400"/>
                  </a:lnTo>
                  <a:lnTo>
                    <a:pt x="83172" y="151130"/>
                  </a:lnTo>
                  <a:lnTo>
                    <a:pt x="86360" y="151130"/>
                  </a:lnTo>
                  <a:lnTo>
                    <a:pt x="88836" y="153670"/>
                  </a:lnTo>
                  <a:lnTo>
                    <a:pt x="88125" y="154940"/>
                  </a:lnTo>
                  <a:lnTo>
                    <a:pt x="91617" y="156210"/>
                  </a:lnTo>
                  <a:lnTo>
                    <a:pt x="89090" y="153670"/>
                  </a:lnTo>
                  <a:lnTo>
                    <a:pt x="91363" y="153670"/>
                  </a:lnTo>
                  <a:lnTo>
                    <a:pt x="92214" y="152400"/>
                  </a:lnTo>
                  <a:lnTo>
                    <a:pt x="90538" y="151130"/>
                  </a:lnTo>
                  <a:lnTo>
                    <a:pt x="88861" y="149860"/>
                  </a:lnTo>
                  <a:lnTo>
                    <a:pt x="90512" y="148590"/>
                  </a:lnTo>
                  <a:lnTo>
                    <a:pt x="89369" y="147320"/>
                  </a:lnTo>
                  <a:lnTo>
                    <a:pt x="86804" y="143510"/>
                  </a:lnTo>
                  <a:lnTo>
                    <a:pt x="91884" y="148590"/>
                  </a:lnTo>
                  <a:lnTo>
                    <a:pt x="90170" y="144780"/>
                  </a:lnTo>
                  <a:lnTo>
                    <a:pt x="93764" y="147320"/>
                  </a:lnTo>
                  <a:lnTo>
                    <a:pt x="93446" y="146050"/>
                  </a:lnTo>
                  <a:lnTo>
                    <a:pt x="93065" y="144780"/>
                  </a:lnTo>
                  <a:lnTo>
                    <a:pt x="92671" y="143510"/>
                  </a:lnTo>
                  <a:lnTo>
                    <a:pt x="92290" y="142240"/>
                  </a:lnTo>
                  <a:lnTo>
                    <a:pt x="92621" y="140970"/>
                  </a:lnTo>
                  <a:lnTo>
                    <a:pt x="93687" y="142367"/>
                  </a:lnTo>
                  <a:lnTo>
                    <a:pt x="93611" y="142240"/>
                  </a:lnTo>
                  <a:lnTo>
                    <a:pt x="93167" y="140970"/>
                  </a:lnTo>
                  <a:lnTo>
                    <a:pt x="94272" y="139700"/>
                  </a:lnTo>
                  <a:lnTo>
                    <a:pt x="100495" y="144780"/>
                  </a:lnTo>
                  <a:lnTo>
                    <a:pt x="98958" y="139700"/>
                  </a:lnTo>
                  <a:lnTo>
                    <a:pt x="98564" y="138430"/>
                  </a:lnTo>
                  <a:lnTo>
                    <a:pt x="104254" y="140970"/>
                  </a:lnTo>
                  <a:lnTo>
                    <a:pt x="103886" y="138430"/>
                  </a:lnTo>
                  <a:lnTo>
                    <a:pt x="103695" y="137160"/>
                  </a:lnTo>
                  <a:lnTo>
                    <a:pt x="108915" y="138430"/>
                  </a:lnTo>
                  <a:lnTo>
                    <a:pt x="109791" y="137160"/>
                  </a:lnTo>
                  <a:lnTo>
                    <a:pt x="110667" y="135890"/>
                  </a:lnTo>
                  <a:lnTo>
                    <a:pt x="105016" y="132080"/>
                  </a:lnTo>
                  <a:lnTo>
                    <a:pt x="111150" y="134620"/>
                  </a:lnTo>
                  <a:lnTo>
                    <a:pt x="107734" y="132080"/>
                  </a:lnTo>
                  <a:lnTo>
                    <a:pt x="106019" y="130810"/>
                  </a:lnTo>
                  <a:lnTo>
                    <a:pt x="106210" y="129540"/>
                  </a:lnTo>
                  <a:lnTo>
                    <a:pt x="106857" y="129540"/>
                  </a:lnTo>
                  <a:lnTo>
                    <a:pt x="107950" y="129857"/>
                  </a:lnTo>
                  <a:lnTo>
                    <a:pt x="109029" y="132232"/>
                  </a:lnTo>
                  <a:lnTo>
                    <a:pt x="109931" y="130416"/>
                  </a:lnTo>
                  <a:lnTo>
                    <a:pt x="111353" y="130810"/>
                  </a:lnTo>
                  <a:lnTo>
                    <a:pt x="113169" y="132080"/>
                  </a:lnTo>
                  <a:lnTo>
                    <a:pt x="111975" y="132080"/>
                  </a:lnTo>
                  <a:lnTo>
                    <a:pt x="113131" y="133350"/>
                  </a:lnTo>
                  <a:lnTo>
                    <a:pt x="114617" y="132080"/>
                  </a:lnTo>
                  <a:lnTo>
                    <a:pt x="115697" y="134620"/>
                  </a:lnTo>
                  <a:lnTo>
                    <a:pt x="117754" y="134620"/>
                  </a:lnTo>
                  <a:lnTo>
                    <a:pt x="115836" y="133350"/>
                  </a:lnTo>
                  <a:lnTo>
                    <a:pt x="115608" y="132080"/>
                  </a:lnTo>
                  <a:lnTo>
                    <a:pt x="116916" y="132080"/>
                  </a:lnTo>
                  <a:lnTo>
                    <a:pt x="113728" y="130810"/>
                  </a:lnTo>
                  <a:lnTo>
                    <a:pt x="113385" y="129540"/>
                  </a:lnTo>
                  <a:lnTo>
                    <a:pt x="112687" y="127000"/>
                  </a:lnTo>
                  <a:lnTo>
                    <a:pt x="119240" y="133350"/>
                  </a:lnTo>
                  <a:lnTo>
                    <a:pt x="118211" y="129540"/>
                  </a:lnTo>
                  <a:lnTo>
                    <a:pt x="119265" y="130810"/>
                  </a:lnTo>
                  <a:lnTo>
                    <a:pt x="119164" y="129540"/>
                  </a:lnTo>
                  <a:lnTo>
                    <a:pt x="122250" y="128270"/>
                  </a:lnTo>
                  <a:lnTo>
                    <a:pt x="121475" y="127000"/>
                  </a:lnTo>
                  <a:lnTo>
                    <a:pt x="120002" y="124587"/>
                  </a:lnTo>
                  <a:lnTo>
                    <a:pt x="121361" y="125730"/>
                  </a:lnTo>
                  <a:lnTo>
                    <a:pt x="123913" y="124460"/>
                  </a:lnTo>
                  <a:lnTo>
                    <a:pt x="121653" y="116840"/>
                  </a:lnTo>
                  <a:lnTo>
                    <a:pt x="125590" y="118110"/>
                  </a:lnTo>
                  <a:lnTo>
                    <a:pt x="126606" y="119380"/>
                  </a:lnTo>
                  <a:lnTo>
                    <a:pt x="125044" y="116840"/>
                  </a:lnTo>
                  <a:lnTo>
                    <a:pt x="126682" y="116840"/>
                  </a:lnTo>
                  <a:lnTo>
                    <a:pt x="127139" y="118110"/>
                  </a:lnTo>
                  <a:lnTo>
                    <a:pt x="127698" y="119380"/>
                  </a:lnTo>
                  <a:lnTo>
                    <a:pt x="127939" y="118110"/>
                  </a:lnTo>
                  <a:lnTo>
                    <a:pt x="126873" y="115570"/>
                  </a:lnTo>
                  <a:lnTo>
                    <a:pt x="128066" y="115570"/>
                  </a:lnTo>
                  <a:lnTo>
                    <a:pt x="128943" y="118110"/>
                  </a:lnTo>
                  <a:lnTo>
                    <a:pt x="132448" y="116840"/>
                  </a:lnTo>
                  <a:lnTo>
                    <a:pt x="129705" y="113030"/>
                  </a:lnTo>
                  <a:lnTo>
                    <a:pt x="128803" y="111760"/>
                  </a:lnTo>
                  <a:lnTo>
                    <a:pt x="129692" y="109220"/>
                  </a:lnTo>
                  <a:lnTo>
                    <a:pt x="133083" y="113030"/>
                  </a:lnTo>
                  <a:lnTo>
                    <a:pt x="137045" y="111760"/>
                  </a:lnTo>
                  <a:lnTo>
                    <a:pt x="137502" y="113030"/>
                  </a:lnTo>
                  <a:lnTo>
                    <a:pt x="138849" y="111760"/>
                  </a:lnTo>
                  <a:lnTo>
                    <a:pt x="140208" y="110490"/>
                  </a:lnTo>
                  <a:lnTo>
                    <a:pt x="138671" y="105410"/>
                  </a:lnTo>
                  <a:lnTo>
                    <a:pt x="139547" y="102870"/>
                  </a:lnTo>
                  <a:lnTo>
                    <a:pt x="144487" y="105410"/>
                  </a:lnTo>
                  <a:lnTo>
                    <a:pt x="145072" y="102870"/>
                  </a:lnTo>
                  <a:lnTo>
                    <a:pt x="145656" y="100330"/>
                  </a:lnTo>
                  <a:lnTo>
                    <a:pt x="149872" y="100330"/>
                  </a:lnTo>
                  <a:lnTo>
                    <a:pt x="148932" y="99060"/>
                  </a:lnTo>
                  <a:lnTo>
                    <a:pt x="147370" y="96520"/>
                  </a:lnTo>
                  <a:lnTo>
                    <a:pt x="148615" y="96520"/>
                  </a:lnTo>
                  <a:lnTo>
                    <a:pt x="146634" y="92710"/>
                  </a:lnTo>
                  <a:lnTo>
                    <a:pt x="149517" y="96520"/>
                  </a:lnTo>
                  <a:lnTo>
                    <a:pt x="149275" y="96520"/>
                  </a:lnTo>
                  <a:lnTo>
                    <a:pt x="152590" y="99060"/>
                  </a:lnTo>
                  <a:lnTo>
                    <a:pt x="152869" y="97790"/>
                  </a:lnTo>
                  <a:lnTo>
                    <a:pt x="153784" y="96520"/>
                  </a:lnTo>
                  <a:lnTo>
                    <a:pt x="150050" y="92710"/>
                  </a:lnTo>
                  <a:lnTo>
                    <a:pt x="154025" y="92710"/>
                  </a:lnTo>
                  <a:lnTo>
                    <a:pt x="155638" y="90170"/>
                  </a:lnTo>
                  <a:lnTo>
                    <a:pt x="156933" y="88900"/>
                  </a:lnTo>
                  <a:lnTo>
                    <a:pt x="160007" y="88900"/>
                  </a:lnTo>
                  <a:lnTo>
                    <a:pt x="159588" y="87630"/>
                  </a:lnTo>
                  <a:lnTo>
                    <a:pt x="160248" y="87630"/>
                  </a:lnTo>
                  <a:lnTo>
                    <a:pt x="160045" y="86360"/>
                  </a:lnTo>
                  <a:lnTo>
                    <a:pt x="159842" y="85090"/>
                  </a:lnTo>
                  <a:lnTo>
                    <a:pt x="161848" y="87630"/>
                  </a:lnTo>
                  <a:lnTo>
                    <a:pt x="164858" y="87630"/>
                  </a:lnTo>
                  <a:lnTo>
                    <a:pt x="166230" y="85090"/>
                  </a:lnTo>
                  <a:lnTo>
                    <a:pt x="166763" y="86372"/>
                  </a:lnTo>
                  <a:lnTo>
                    <a:pt x="166547" y="86372"/>
                  </a:lnTo>
                  <a:lnTo>
                    <a:pt x="166839" y="86550"/>
                  </a:lnTo>
                  <a:lnTo>
                    <a:pt x="167297" y="87630"/>
                  </a:lnTo>
                  <a:lnTo>
                    <a:pt x="167779" y="87096"/>
                  </a:lnTo>
                  <a:lnTo>
                    <a:pt x="170903" y="88912"/>
                  </a:lnTo>
                  <a:lnTo>
                    <a:pt x="163614" y="88912"/>
                  </a:lnTo>
                  <a:lnTo>
                    <a:pt x="169837" y="91452"/>
                  </a:lnTo>
                  <a:lnTo>
                    <a:pt x="166217" y="92722"/>
                  </a:lnTo>
                  <a:lnTo>
                    <a:pt x="165176" y="91452"/>
                  </a:lnTo>
                  <a:lnTo>
                    <a:pt x="162394" y="92722"/>
                  </a:lnTo>
                  <a:lnTo>
                    <a:pt x="161937" y="93992"/>
                  </a:lnTo>
                  <a:lnTo>
                    <a:pt x="166090" y="95262"/>
                  </a:lnTo>
                  <a:lnTo>
                    <a:pt x="166535" y="96532"/>
                  </a:lnTo>
                  <a:lnTo>
                    <a:pt x="163220" y="95262"/>
                  </a:lnTo>
                  <a:lnTo>
                    <a:pt x="166420" y="97802"/>
                  </a:lnTo>
                  <a:lnTo>
                    <a:pt x="162293" y="96532"/>
                  </a:lnTo>
                  <a:lnTo>
                    <a:pt x="162953" y="97802"/>
                  </a:lnTo>
                  <a:lnTo>
                    <a:pt x="165544" y="97802"/>
                  </a:lnTo>
                  <a:lnTo>
                    <a:pt x="166738" y="99072"/>
                  </a:lnTo>
                  <a:lnTo>
                    <a:pt x="162483" y="100342"/>
                  </a:lnTo>
                  <a:lnTo>
                    <a:pt x="160756" y="100342"/>
                  </a:lnTo>
                  <a:lnTo>
                    <a:pt x="162369" y="103225"/>
                  </a:lnTo>
                  <a:lnTo>
                    <a:pt x="163499" y="104152"/>
                  </a:lnTo>
                  <a:lnTo>
                    <a:pt x="162737" y="103860"/>
                  </a:lnTo>
                  <a:lnTo>
                    <a:pt x="162902" y="104152"/>
                  </a:lnTo>
                  <a:lnTo>
                    <a:pt x="162483" y="103771"/>
                  </a:lnTo>
                  <a:lnTo>
                    <a:pt x="156845" y="101612"/>
                  </a:lnTo>
                  <a:lnTo>
                    <a:pt x="159677" y="104152"/>
                  </a:lnTo>
                  <a:lnTo>
                    <a:pt x="160147" y="104152"/>
                  </a:lnTo>
                  <a:lnTo>
                    <a:pt x="159791" y="106692"/>
                  </a:lnTo>
                  <a:lnTo>
                    <a:pt x="160401" y="107962"/>
                  </a:lnTo>
                  <a:lnTo>
                    <a:pt x="158127" y="106692"/>
                  </a:lnTo>
                  <a:lnTo>
                    <a:pt x="157099" y="109232"/>
                  </a:lnTo>
                  <a:lnTo>
                    <a:pt x="158242" y="111772"/>
                  </a:lnTo>
                  <a:lnTo>
                    <a:pt x="157848" y="114312"/>
                  </a:lnTo>
                  <a:lnTo>
                    <a:pt x="159080" y="113042"/>
                  </a:lnTo>
                  <a:lnTo>
                    <a:pt x="163080" y="114312"/>
                  </a:lnTo>
                  <a:lnTo>
                    <a:pt x="163309" y="115354"/>
                  </a:lnTo>
                  <a:lnTo>
                    <a:pt x="163753" y="115582"/>
                  </a:lnTo>
                  <a:lnTo>
                    <a:pt x="163195" y="116852"/>
                  </a:lnTo>
                  <a:lnTo>
                    <a:pt x="159600" y="115582"/>
                  </a:lnTo>
                  <a:lnTo>
                    <a:pt x="158521" y="114312"/>
                  </a:lnTo>
                  <a:lnTo>
                    <a:pt x="159575" y="116852"/>
                  </a:lnTo>
                  <a:lnTo>
                    <a:pt x="158496" y="115582"/>
                  </a:lnTo>
                  <a:lnTo>
                    <a:pt x="156641" y="115582"/>
                  </a:lnTo>
                  <a:lnTo>
                    <a:pt x="158788" y="116852"/>
                  </a:lnTo>
                  <a:lnTo>
                    <a:pt x="152742" y="116852"/>
                  </a:lnTo>
                  <a:lnTo>
                    <a:pt x="156476" y="118122"/>
                  </a:lnTo>
                  <a:lnTo>
                    <a:pt x="155409" y="118122"/>
                  </a:lnTo>
                  <a:lnTo>
                    <a:pt x="154965" y="120662"/>
                  </a:lnTo>
                  <a:lnTo>
                    <a:pt x="156044" y="121932"/>
                  </a:lnTo>
                  <a:lnTo>
                    <a:pt x="156006" y="124472"/>
                  </a:lnTo>
                  <a:lnTo>
                    <a:pt x="158330" y="124472"/>
                  </a:lnTo>
                  <a:lnTo>
                    <a:pt x="160769" y="125742"/>
                  </a:lnTo>
                  <a:lnTo>
                    <a:pt x="159626" y="127012"/>
                  </a:lnTo>
                  <a:lnTo>
                    <a:pt x="156997" y="128282"/>
                  </a:lnTo>
                  <a:lnTo>
                    <a:pt x="157060" y="130822"/>
                  </a:lnTo>
                  <a:lnTo>
                    <a:pt x="158470" y="132092"/>
                  </a:lnTo>
                  <a:lnTo>
                    <a:pt x="159651" y="130822"/>
                  </a:lnTo>
                  <a:lnTo>
                    <a:pt x="161442" y="132092"/>
                  </a:lnTo>
                  <a:lnTo>
                    <a:pt x="158572" y="132092"/>
                  </a:lnTo>
                  <a:lnTo>
                    <a:pt x="158724" y="133362"/>
                  </a:lnTo>
                  <a:lnTo>
                    <a:pt x="156756" y="132092"/>
                  </a:lnTo>
                  <a:lnTo>
                    <a:pt x="157073" y="134632"/>
                  </a:lnTo>
                  <a:lnTo>
                    <a:pt x="159270" y="138442"/>
                  </a:lnTo>
                  <a:lnTo>
                    <a:pt x="160451" y="137172"/>
                  </a:lnTo>
                  <a:lnTo>
                    <a:pt x="161937" y="137172"/>
                  </a:lnTo>
                  <a:lnTo>
                    <a:pt x="162369" y="138442"/>
                  </a:lnTo>
                  <a:lnTo>
                    <a:pt x="159270" y="138442"/>
                  </a:lnTo>
                  <a:lnTo>
                    <a:pt x="159029" y="138442"/>
                  </a:lnTo>
                  <a:lnTo>
                    <a:pt x="163029" y="140982"/>
                  </a:lnTo>
                  <a:lnTo>
                    <a:pt x="150444" y="144792"/>
                  </a:lnTo>
                  <a:lnTo>
                    <a:pt x="156337" y="147332"/>
                  </a:lnTo>
                  <a:lnTo>
                    <a:pt x="156044" y="147332"/>
                  </a:lnTo>
                  <a:lnTo>
                    <a:pt x="159092" y="149872"/>
                  </a:lnTo>
                  <a:lnTo>
                    <a:pt x="158584" y="151142"/>
                  </a:lnTo>
                  <a:lnTo>
                    <a:pt x="156959" y="149872"/>
                  </a:lnTo>
                  <a:lnTo>
                    <a:pt x="155194" y="149872"/>
                  </a:lnTo>
                  <a:lnTo>
                    <a:pt x="159880" y="152412"/>
                  </a:lnTo>
                  <a:lnTo>
                    <a:pt x="154584" y="154952"/>
                  </a:lnTo>
                  <a:lnTo>
                    <a:pt x="157784" y="156222"/>
                  </a:lnTo>
                  <a:lnTo>
                    <a:pt x="149428" y="158762"/>
                  </a:lnTo>
                  <a:lnTo>
                    <a:pt x="158546" y="162572"/>
                  </a:lnTo>
                  <a:lnTo>
                    <a:pt x="153441" y="165112"/>
                  </a:lnTo>
                  <a:lnTo>
                    <a:pt x="155638" y="165112"/>
                  </a:lnTo>
                  <a:lnTo>
                    <a:pt x="157391" y="165112"/>
                  </a:lnTo>
                  <a:lnTo>
                    <a:pt x="156108" y="165646"/>
                  </a:lnTo>
                  <a:lnTo>
                    <a:pt x="156743" y="166382"/>
                  </a:lnTo>
                  <a:lnTo>
                    <a:pt x="159410" y="170192"/>
                  </a:lnTo>
                  <a:lnTo>
                    <a:pt x="154914" y="176542"/>
                  </a:lnTo>
                  <a:lnTo>
                    <a:pt x="153860" y="182892"/>
                  </a:lnTo>
                  <a:lnTo>
                    <a:pt x="153682" y="184162"/>
                  </a:lnTo>
                  <a:lnTo>
                    <a:pt x="164160" y="181622"/>
                  </a:lnTo>
                  <a:lnTo>
                    <a:pt x="159918" y="185432"/>
                  </a:lnTo>
                  <a:lnTo>
                    <a:pt x="156171" y="185432"/>
                  </a:lnTo>
                  <a:lnTo>
                    <a:pt x="161175" y="187972"/>
                  </a:lnTo>
                  <a:lnTo>
                    <a:pt x="157416" y="193052"/>
                  </a:lnTo>
                  <a:lnTo>
                    <a:pt x="161988" y="195592"/>
                  </a:lnTo>
                  <a:lnTo>
                    <a:pt x="159969" y="195592"/>
                  </a:lnTo>
                  <a:lnTo>
                    <a:pt x="157530" y="196862"/>
                  </a:lnTo>
                  <a:lnTo>
                    <a:pt x="160502" y="198132"/>
                  </a:lnTo>
                  <a:lnTo>
                    <a:pt x="160743" y="198132"/>
                  </a:lnTo>
                  <a:lnTo>
                    <a:pt x="159740" y="199402"/>
                  </a:lnTo>
                  <a:lnTo>
                    <a:pt x="158407" y="200672"/>
                  </a:lnTo>
                  <a:lnTo>
                    <a:pt x="163499" y="200672"/>
                  </a:lnTo>
                  <a:lnTo>
                    <a:pt x="160629" y="201942"/>
                  </a:lnTo>
                  <a:lnTo>
                    <a:pt x="161264" y="201942"/>
                  </a:lnTo>
                  <a:lnTo>
                    <a:pt x="160235" y="203212"/>
                  </a:lnTo>
                  <a:lnTo>
                    <a:pt x="163068" y="201942"/>
                  </a:lnTo>
                  <a:lnTo>
                    <a:pt x="162039" y="204482"/>
                  </a:lnTo>
                  <a:lnTo>
                    <a:pt x="165125" y="204482"/>
                  </a:lnTo>
                  <a:lnTo>
                    <a:pt x="163677" y="207022"/>
                  </a:lnTo>
                  <a:lnTo>
                    <a:pt x="167182" y="205752"/>
                  </a:lnTo>
                  <a:lnTo>
                    <a:pt x="162801" y="209511"/>
                  </a:lnTo>
                  <a:lnTo>
                    <a:pt x="162610" y="209562"/>
                  </a:lnTo>
                  <a:lnTo>
                    <a:pt x="164261" y="212102"/>
                  </a:lnTo>
                  <a:lnTo>
                    <a:pt x="165290" y="212102"/>
                  </a:lnTo>
                  <a:lnTo>
                    <a:pt x="165582" y="213372"/>
                  </a:lnTo>
                  <a:lnTo>
                    <a:pt x="163449" y="213372"/>
                  </a:lnTo>
                  <a:lnTo>
                    <a:pt x="163855" y="214642"/>
                  </a:lnTo>
                  <a:lnTo>
                    <a:pt x="165036" y="214642"/>
                  </a:lnTo>
                  <a:lnTo>
                    <a:pt x="167436" y="213372"/>
                  </a:lnTo>
                  <a:lnTo>
                    <a:pt x="162331" y="217182"/>
                  </a:lnTo>
                  <a:lnTo>
                    <a:pt x="173215" y="215912"/>
                  </a:lnTo>
                  <a:lnTo>
                    <a:pt x="166255" y="219722"/>
                  </a:lnTo>
                  <a:lnTo>
                    <a:pt x="169786" y="220992"/>
                  </a:lnTo>
                  <a:lnTo>
                    <a:pt x="171869" y="222885"/>
                  </a:lnTo>
                  <a:lnTo>
                    <a:pt x="168211" y="224802"/>
                  </a:lnTo>
                  <a:lnTo>
                    <a:pt x="170789" y="225945"/>
                  </a:lnTo>
                  <a:lnTo>
                    <a:pt x="172389" y="223367"/>
                  </a:lnTo>
                  <a:lnTo>
                    <a:pt x="172580" y="223532"/>
                  </a:lnTo>
                  <a:lnTo>
                    <a:pt x="174612" y="224802"/>
                  </a:lnTo>
                  <a:lnTo>
                    <a:pt x="172262" y="226072"/>
                  </a:lnTo>
                  <a:lnTo>
                    <a:pt x="175552" y="226072"/>
                  </a:lnTo>
                  <a:lnTo>
                    <a:pt x="175425" y="228612"/>
                  </a:lnTo>
                  <a:lnTo>
                    <a:pt x="175069" y="229882"/>
                  </a:lnTo>
                  <a:lnTo>
                    <a:pt x="172389" y="229882"/>
                  </a:lnTo>
                  <a:lnTo>
                    <a:pt x="175336" y="231152"/>
                  </a:lnTo>
                  <a:lnTo>
                    <a:pt x="174002" y="234962"/>
                  </a:lnTo>
                  <a:lnTo>
                    <a:pt x="175971" y="234962"/>
                  </a:lnTo>
                  <a:lnTo>
                    <a:pt x="177406" y="234962"/>
                  </a:lnTo>
                  <a:lnTo>
                    <a:pt x="176987" y="236232"/>
                  </a:lnTo>
                  <a:lnTo>
                    <a:pt x="179781" y="233692"/>
                  </a:lnTo>
                  <a:lnTo>
                    <a:pt x="183159" y="234696"/>
                  </a:lnTo>
                  <a:lnTo>
                    <a:pt x="179387" y="236232"/>
                  </a:lnTo>
                  <a:lnTo>
                    <a:pt x="185102" y="236232"/>
                  </a:lnTo>
                  <a:lnTo>
                    <a:pt x="180086" y="237832"/>
                  </a:lnTo>
                  <a:lnTo>
                    <a:pt x="179933" y="238772"/>
                  </a:lnTo>
                  <a:lnTo>
                    <a:pt x="179184" y="238772"/>
                  </a:lnTo>
                  <a:lnTo>
                    <a:pt x="177419" y="240042"/>
                  </a:lnTo>
                  <a:lnTo>
                    <a:pt x="179260" y="240042"/>
                  </a:lnTo>
                  <a:lnTo>
                    <a:pt x="181190" y="238772"/>
                  </a:lnTo>
                  <a:lnTo>
                    <a:pt x="181787" y="240042"/>
                  </a:lnTo>
                  <a:lnTo>
                    <a:pt x="180797" y="241312"/>
                  </a:lnTo>
                  <a:lnTo>
                    <a:pt x="181317" y="241312"/>
                  </a:lnTo>
                  <a:lnTo>
                    <a:pt x="183553" y="240042"/>
                  </a:lnTo>
                  <a:lnTo>
                    <a:pt x="183273" y="242582"/>
                  </a:lnTo>
                  <a:lnTo>
                    <a:pt x="181787" y="242582"/>
                  </a:lnTo>
                  <a:lnTo>
                    <a:pt x="183057" y="243852"/>
                  </a:lnTo>
                  <a:lnTo>
                    <a:pt x="188417" y="242582"/>
                  </a:lnTo>
                  <a:lnTo>
                    <a:pt x="187718" y="246392"/>
                  </a:lnTo>
                  <a:lnTo>
                    <a:pt x="183159" y="247662"/>
                  </a:lnTo>
                  <a:lnTo>
                    <a:pt x="186702" y="247662"/>
                  </a:lnTo>
                  <a:lnTo>
                    <a:pt x="183121" y="248932"/>
                  </a:lnTo>
                  <a:lnTo>
                    <a:pt x="184810" y="250202"/>
                  </a:lnTo>
                  <a:lnTo>
                    <a:pt x="186334" y="248932"/>
                  </a:lnTo>
                  <a:lnTo>
                    <a:pt x="189890" y="248932"/>
                  </a:lnTo>
                  <a:lnTo>
                    <a:pt x="189153" y="250202"/>
                  </a:lnTo>
                  <a:lnTo>
                    <a:pt x="187286" y="250202"/>
                  </a:lnTo>
                  <a:lnTo>
                    <a:pt x="188950" y="251472"/>
                  </a:lnTo>
                  <a:lnTo>
                    <a:pt x="189763" y="250202"/>
                  </a:lnTo>
                  <a:lnTo>
                    <a:pt x="192138" y="250202"/>
                  </a:lnTo>
                  <a:lnTo>
                    <a:pt x="193205" y="248932"/>
                  </a:lnTo>
                  <a:lnTo>
                    <a:pt x="194271" y="247662"/>
                  </a:lnTo>
                  <a:lnTo>
                    <a:pt x="193954" y="248932"/>
                  </a:lnTo>
                  <a:lnTo>
                    <a:pt x="193446" y="248932"/>
                  </a:lnTo>
                  <a:lnTo>
                    <a:pt x="194411" y="250202"/>
                  </a:lnTo>
                  <a:lnTo>
                    <a:pt x="192570" y="251472"/>
                  </a:lnTo>
                  <a:lnTo>
                    <a:pt x="195453" y="251472"/>
                  </a:lnTo>
                  <a:lnTo>
                    <a:pt x="194970" y="252742"/>
                  </a:lnTo>
                  <a:lnTo>
                    <a:pt x="193941" y="254012"/>
                  </a:lnTo>
                  <a:lnTo>
                    <a:pt x="193421" y="254241"/>
                  </a:lnTo>
                  <a:lnTo>
                    <a:pt x="192417" y="256552"/>
                  </a:lnTo>
                  <a:lnTo>
                    <a:pt x="194068" y="255955"/>
                  </a:lnTo>
                  <a:lnTo>
                    <a:pt x="193192" y="256552"/>
                  </a:lnTo>
                  <a:lnTo>
                    <a:pt x="192849" y="257822"/>
                  </a:lnTo>
                  <a:lnTo>
                    <a:pt x="194894" y="256832"/>
                  </a:lnTo>
                  <a:lnTo>
                    <a:pt x="194640" y="257822"/>
                  </a:lnTo>
                  <a:lnTo>
                    <a:pt x="193128" y="257822"/>
                  </a:lnTo>
                  <a:lnTo>
                    <a:pt x="193484" y="260362"/>
                  </a:lnTo>
                  <a:lnTo>
                    <a:pt x="195237" y="258051"/>
                  </a:lnTo>
                  <a:lnTo>
                    <a:pt x="195173" y="260362"/>
                  </a:lnTo>
                  <a:lnTo>
                    <a:pt x="198539" y="260362"/>
                  </a:lnTo>
                  <a:lnTo>
                    <a:pt x="198323" y="261632"/>
                  </a:lnTo>
                  <a:lnTo>
                    <a:pt x="195122" y="264172"/>
                  </a:lnTo>
                  <a:lnTo>
                    <a:pt x="196659" y="261632"/>
                  </a:lnTo>
                  <a:lnTo>
                    <a:pt x="194030" y="264172"/>
                  </a:lnTo>
                  <a:lnTo>
                    <a:pt x="196024" y="265442"/>
                  </a:lnTo>
                  <a:lnTo>
                    <a:pt x="200964" y="265442"/>
                  </a:lnTo>
                  <a:lnTo>
                    <a:pt x="201422" y="267982"/>
                  </a:lnTo>
                  <a:lnTo>
                    <a:pt x="201561" y="266712"/>
                  </a:lnTo>
                  <a:lnTo>
                    <a:pt x="206552" y="264172"/>
                  </a:lnTo>
                  <a:lnTo>
                    <a:pt x="200126" y="270522"/>
                  </a:lnTo>
                  <a:lnTo>
                    <a:pt x="200621" y="270306"/>
                  </a:lnTo>
                  <a:lnTo>
                    <a:pt x="200228" y="270522"/>
                  </a:lnTo>
                  <a:lnTo>
                    <a:pt x="200799" y="270522"/>
                  </a:lnTo>
                  <a:lnTo>
                    <a:pt x="200990" y="271792"/>
                  </a:lnTo>
                  <a:lnTo>
                    <a:pt x="203923" y="271792"/>
                  </a:lnTo>
                  <a:lnTo>
                    <a:pt x="206806" y="273062"/>
                  </a:lnTo>
                  <a:lnTo>
                    <a:pt x="205435" y="274332"/>
                  </a:lnTo>
                  <a:lnTo>
                    <a:pt x="204901" y="275602"/>
                  </a:lnTo>
                  <a:lnTo>
                    <a:pt x="206273" y="275602"/>
                  </a:lnTo>
                  <a:lnTo>
                    <a:pt x="206336" y="276872"/>
                  </a:lnTo>
                  <a:lnTo>
                    <a:pt x="207886" y="276872"/>
                  </a:lnTo>
                  <a:lnTo>
                    <a:pt x="209384" y="275602"/>
                  </a:lnTo>
                  <a:lnTo>
                    <a:pt x="208470" y="279412"/>
                  </a:lnTo>
                  <a:lnTo>
                    <a:pt x="210769" y="280682"/>
                  </a:lnTo>
                  <a:lnTo>
                    <a:pt x="213258" y="280682"/>
                  </a:lnTo>
                  <a:lnTo>
                    <a:pt x="212877" y="283222"/>
                  </a:lnTo>
                  <a:lnTo>
                    <a:pt x="212661" y="283222"/>
                  </a:lnTo>
                  <a:lnTo>
                    <a:pt x="211378" y="284492"/>
                  </a:lnTo>
                  <a:lnTo>
                    <a:pt x="214122" y="284492"/>
                  </a:lnTo>
                  <a:lnTo>
                    <a:pt x="215925" y="283222"/>
                  </a:lnTo>
                  <a:lnTo>
                    <a:pt x="215074" y="283222"/>
                  </a:lnTo>
                  <a:lnTo>
                    <a:pt x="216255" y="281952"/>
                  </a:lnTo>
                  <a:lnTo>
                    <a:pt x="217335" y="281952"/>
                  </a:lnTo>
                  <a:lnTo>
                    <a:pt x="216204" y="284492"/>
                  </a:lnTo>
                  <a:lnTo>
                    <a:pt x="217309" y="284492"/>
                  </a:lnTo>
                  <a:lnTo>
                    <a:pt x="214718" y="288302"/>
                  </a:lnTo>
                  <a:lnTo>
                    <a:pt x="221284" y="280682"/>
                  </a:lnTo>
                  <a:lnTo>
                    <a:pt x="220091" y="284492"/>
                  </a:lnTo>
                  <a:lnTo>
                    <a:pt x="220345" y="284492"/>
                  </a:lnTo>
                  <a:lnTo>
                    <a:pt x="221792" y="284492"/>
                  </a:lnTo>
                  <a:lnTo>
                    <a:pt x="220192" y="286524"/>
                  </a:lnTo>
                  <a:lnTo>
                    <a:pt x="223875" y="284492"/>
                  </a:lnTo>
                  <a:lnTo>
                    <a:pt x="222262" y="287032"/>
                  </a:lnTo>
                  <a:lnTo>
                    <a:pt x="220141" y="287032"/>
                  </a:lnTo>
                  <a:lnTo>
                    <a:pt x="218198" y="289572"/>
                  </a:lnTo>
                  <a:lnTo>
                    <a:pt x="218922" y="289572"/>
                  </a:lnTo>
                  <a:lnTo>
                    <a:pt x="218935" y="290055"/>
                  </a:lnTo>
                  <a:lnTo>
                    <a:pt x="218757" y="291198"/>
                  </a:lnTo>
                  <a:lnTo>
                    <a:pt x="218960" y="290512"/>
                  </a:lnTo>
                  <a:lnTo>
                    <a:pt x="218986" y="290842"/>
                  </a:lnTo>
                  <a:lnTo>
                    <a:pt x="218948" y="292112"/>
                  </a:lnTo>
                  <a:lnTo>
                    <a:pt x="219341" y="292112"/>
                  </a:lnTo>
                  <a:lnTo>
                    <a:pt x="225729" y="287032"/>
                  </a:lnTo>
                  <a:lnTo>
                    <a:pt x="222059" y="292112"/>
                  </a:lnTo>
                  <a:lnTo>
                    <a:pt x="226758" y="289572"/>
                  </a:lnTo>
                  <a:lnTo>
                    <a:pt x="222288" y="292112"/>
                  </a:lnTo>
                  <a:lnTo>
                    <a:pt x="224612" y="292112"/>
                  </a:lnTo>
                  <a:lnTo>
                    <a:pt x="222135" y="293382"/>
                  </a:lnTo>
                  <a:lnTo>
                    <a:pt x="221767" y="294652"/>
                  </a:lnTo>
                  <a:lnTo>
                    <a:pt x="221475" y="295922"/>
                  </a:lnTo>
                  <a:lnTo>
                    <a:pt x="220675" y="297192"/>
                  </a:lnTo>
                  <a:lnTo>
                    <a:pt x="223126" y="294652"/>
                  </a:lnTo>
                  <a:lnTo>
                    <a:pt x="220078" y="298462"/>
                  </a:lnTo>
                  <a:lnTo>
                    <a:pt x="223621" y="297192"/>
                  </a:lnTo>
                  <a:lnTo>
                    <a:pt x="224104" y="297192"/>
                  </a:lnTo>
                  <a:lnTo>
                    <a:pt x="222097" y="299732"/>
                  </a:lnTo>
                  <a:lnTo>
                    <a:pt x="223393" y="299732"/>
                  </a:lnTo>
                  <a:lnTo>
                    <a:pt x="223240" y="298462"/>
                  </a:lnTo>
                  <a:lnTo>
                    <a:pt x="224256" y="297192"/>
                  </a:lnTo>
                  <a:lnTo>
                    <a:pt x="227850" y="295922"/>
                  </a:lnTo>
                  <a:lnTo>
                    <a:pt x="223697" y="302272"/>
                  </a:lnTo>
                  <a:lnTo>
                    <a:pt x="228815" y="301002"/>
                  </a:lnTo>
                  <a:lnTo>
                    <a:pt x="231609" y="299732"/>
                  </a:lnTo>
                  <a:lnTo>
                    <a:pt x="234302" y="297192"/>
                  </a:lnTo>
                  <a:lnTo>
                    <a:pt x="236753" y="297192"/>
                  </a:lnTo>
                  <a:lnTo>
                    <a:pt x="236016" y="299732"/>
                  </a:lnTo>
                  <a:lnTo>
                    <a:pt x="233781" y="299732"/>
                  </a:lnTo>
                  <a:lnTo>
                    <a:pt x="233413" y="302272"/>
                  </a:lnTo>
                  <a:lnTo>
                    <a:pt x="234848" y="302272"/>
                  </a:lnTo>
                  <a:lnTo>
                    <a:pt x="233857" y="304812"/>
                  </a:lnTo>
                  <a:lnTo>
                    <a:pt x="234569" y="304812"/>
                  </a:lnTo>
                  <a:lnTo>
                    <a:pt x="235902" y="302526"/>
                  </a:lnTo>
                  <a:lnTo>
                    <a:pt x="235750" y="302272"/>
                  </a:lnTo>
                  <a:lnTo>
                    <a:pt x="236283" y="301879"/>
                  </a:lnTo>
                  <a:lnTo>
                    <a:pt x="236791" y="301002"/>
                  </a:lnTo>
                  <a:lnTo>
                    <a:pt x="236715" y="301548"/>
                  </a:lnTo>
                  <a:lnTo>
                    <a:pt x="239153" y="299732"/>
                  </a:lnTo>
                  <a:lnTo>
                    <a:pt x="235724" y="301002"/>
                  </a:lnTo>
                  <a:lnTo>
                    <a:pt x="236308" y="299732"/>
                  </a:lnTo>
                  <a:lnTo>
                    <a:pt x="237871" y="298462"/>
                  </a:lnTo>
                  <a:lnTo>
                    <a:pt x="238760" y="298462"/>
                  </a:lnTo>
                  <a:lnTo>
                    <a:pt x="239623" y="295922"/>
                  </a:lnTo>
                  <a:lnTo>
                    <a:pt x="237121" y="298462"/>
                  </a:lnTo>
                  <a:lnTo>
                    <a:pt x="238252" y="295922"/>
                  </a:lnTo>
                  <a:lnTo>
                    <a:pt x="238048" y="295922"/>
                  </a:lnTo>
                  <a:lnTo>
                    <a:pt x="239344" y="293382"/>
                  </a:lnTo>
                  <a:lnTo>
                    <a:pt x="239268" y="294652"/>
                  </a:lnTo>
                  <a:lnTo>
                    <a:pt x="239496" y="293382"/>
                  </a:lnTo>
                  <a:lnTo>
                    <a:pt x="239966" y="290842"/>
                  </a:lnTo>
                  <a:close/>
                </a:path>
                <a:path w="243204" h="309245">
                  <a:moveTo>
                    <a:pt x="240093" y="304812"/>
                  </a:moveTo>
                  <a:lnTo>
                    <a:pt x="239737" y="304812"/>
                  </a:lnTo>
                  <a:lnTo>
                    <a:pt x="239699" y="305092"/>
                  </a:lnTo>
                  <a:lnTo>
                    <a:pt x="240093" y="304812"/>
                  </a:lnTo>
                  <a:close/>
                </a:path>
                <a:path w="243204" h="309245">
                  <a:moveTo>
                    <a:pt x="242608" y="298462"/>
                  </a:moveTo>
                  <a:lnTo>
                    <a:pt x="236474" y="303542"/>
                  </a:lnTo>
                  <a:lnTo>
                    <a:pt x="235559" y="304812"/>
                  </a:lnTo>
                  <a:lnTo>
                    <a:pt x="234137" y="306082"/>
                  </a:lnTo>
                  <a:lnTo>
                    <a:pt x="234391" y="306082"/>
                  </a:lnTo>
                  <a:lnTo>
                    <a:pt x="236334" y="304812"/>
                  </a:lnTo>
                  <a:lnTo>
                    <a:pt x="237426" y="304812"/>
                  </a:lnTo>
                  <a:lnTo>
                    <a:pt x="236499" y="306082"/>
                  </a:lnTo>
                  <a:lnTo>
                    <a:pt x="237629" y="304812"/>
                  </a:lnTo>
                  <a:lnTo>
                    <a:pt x="238086" y="304812"/>
                  </a:lnTo>
                  <a:lnTo>
                    <a:pt x="239026" y="303530"/>
                  </a:lnTo>
                  <a:lnTo>
                    <a:pt x="242608" y="29846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10285006" y="6728580"/>
              <a:ext cx="154305" cy="196850"/>
            </a:xfrm>
            <a:custGeom>
              <a:avLst/>
              <a:gdLst/>
              <a:ahLst/>
              <a:cxnLst/>
              <a:rect l="l" t="t" r="r" b="b"/>
              <a:pathLst>
                <a:path w="154304" h="196850">
                  <a:moveTo>
                    <a:pt x="584" y="187642"/>
                  </a:moveTo>
                  <a:lnTo>
                    <a:pt x="419" y="187350"/>
                  </a:lnTo>
                  <a:lnTo>
                    <a:pt x="0" y="187363"/>
                  </a:lnTo>
                  <a:lnTo>
                    <a:pt x="584" y="187642"/>
                  </a:lnTo>
                  <a:close/>
                </a:path>
                <a:path w="154304" h="196850">
                  <a:moveTo>
                    <a:pt x="850" y="196430"/>
                  </a:moveTo>
                  <a:lnTo>
                    <a:pt x="215" y="195681"/>
                  </a:lnTo>
                  <a:lnTo>
                    <a:pt x="165" y="195884"/>
                  </a:lnTo>
                  <a:lnTo>
                    <a:pt x="0" y="196113"/>
                  </a:lnTo>
                  <a:lnTo>
                    <a:pt x="850" y="196430"/>
                  </a:lnTo>
                  <a:close/>
                </a:path>
                <a:path w="154304" h="196850">
                  <a:moveTo>
                    <a:pt x="1549" y="188087"/>
                  </a:moveTo>
                  <a:lnTo>
                    <a:pt x="584" y="187642"/>
                  </a:lnTo>
                  <a:lnTo>
                    <a:pt x="698" y="187820"/>
                  </a:lnTo>
                  <a:lnTo>
                    <a:pt x="1549" y="188087"/>
                  </a:lnTo>
                  <a:close/>
                </a:path>
                <a:path w="154304" h="196850">
                  <a:moveTo>
                    <a:pt x="2628" y="188442"/>
                  </a:moveTo>
                  <a:lnTo>
                    <a:pt x="1549" y="188087"/>
                  </a:lnTo>
                  <a:lnTo>
                    <a:pt x="1765" y="188201"/>
                  </a:lnTo>
                  <a:lnTo>
                    <a:pt x="2108" y="188315"/>
                  </a:lnTo>
                  <a:lnTo>
                    <a:pt x="2628" y="188442"/>
                  </a:lnTo>
                  <a:close/>
                </a:path>
                <a:path w="154304" h="196850">
                  <a:moveTo>
                    <a:pt x="4584" y="187236"/>
                  </a:moveTo>
                  <a:lnTo>
                    <a:pt x="2857" y="186309"/>
                  </a:lnTo>
                  <a:lnTo>
                    <a:pt x="2476" y="186740"/>
                  </a:lnTo>
                  <a:lnTo>
                    <a:pt x="190" y="186944"/>
                  </a:lnTo>
                  <a:lnTo>
                    <a:pt x="419" y="187350"/>
                  </a:lnTo>
                  <a:lnTo>
                    <a:pt x="4584" y="187236"/>
                  </a:lnTo>
                  <a:close/>
                </a:path>
                <a:path w="154304" h="196850">
                  <a:moveTo>
                    <a:pt x="18630" y="181622"/>
                  </a:moveTo>
                  <a:lnTo>
                    <a:pt x="17272" y="183007"/>
                  </a:lnTo>
                  <a:lnTo>
                    <a:pt x="17856" y="183032"/>
                  </a:lnTo>
                  <a:lnTo>
                    <a:pt x="18630" y="181622"/>
                  </a:lnTo>
                  <a:close/>
                </a:path>
                <a:path w="154304" h="196850">
                  <a:moveTo>
                    <a:pt x="20205" y="183337"/>
                  </a:moveTo>
                  <a:lnTo>
                    <a:pt x="20180" y="183121"/>
                  </a:lnTo>
                  <a:lnTo>
                    <a:pt x="17856" y="183032"/>
                  </a:lnTo>
                  <a:lnTo>
                    <a:pt x="17526" y="183629"/>
                  </a:lnTo>
                  <a:lnTo>
                    <a:pt x="20205" y="183337"/>
                  </a:lnTo>
                  <a:close/>
                </a:path>
                <a:path w="154304" h="196850">
                  <a:moveTo>
                    <a:pt x="24168" y="177838"/>
                  </a:moveTo>
                  <a:lnTo>
                    <a:pt x="23279" y="176974"/>
                  </a:lnTo>
                  <a:lnTo>
                    <a:pt x="23050" y="176745"/>
                  </a:lnTo>
                  <a:lnTo>
                    <a:pt x="21856" y="177088"/>
                  </a:lnTo>
                  <a:lnTo>
                    <a:pt x="22123" y="178117"/>
                  </a:lnTo>
                  <a:lnTo>
                    <a:pt x="23520" y="177584"/>
                  </a:lnTo>
                  <a:lnTo>
                    <a:pt x="24168" y="177838"/>
                  </a:lnTo>
                  <a:close/>
                </a:path>
                <a:path w="154304" h="196850">
                  <a:moveTo>
                    <a:pt x="24320" y="182892"/>
                  </a:moveTo>
                  <a:lnTo>
                    <a:pt x="20205" y="183337"/>
                  </a:lnTo>
                  <a:lnTo>
                    <a:pt x="20256" y="183946"/>
                  </a:lnTo>
                  <a:lnTo>
                    <a:pt x="24320" y="182892"/>
                  </a:lnTo>
                  <a:close/>
                </a:path>
                <a:path w="154304" h="196850">
                  <a:moveTo>
                    <a:pt x="25438" y="129959"/>
                  </a:moveTo>
                  <a:lnTo>
                    <a:pt x="25120" y="128638"/>
                  </a:lnTo>
                  <a:lnTo>
                    <a:pt x="23228" y="128536"/>
                  </a:lnTo>
                  <a:lnTo>
                    <a:pt x="25438" y="129959"/>
                  </a:lnTo>
                  <a:close/>
                </a:path>
                <a:path w="154304" h="196850">
                  <a:moveTo>
                    <a:pt x="36906" y="142341"/>
                  </a:moveTo>
                  <a:lnTo>
                    <a:pt x="35318" y="141566"/>
                  </a:lnTo>
                  <a:lnTo>
                    <a:pt x="36868" y="142354"/>
                  </a:lnTo>
                  <a:close/>
                </a:path>
                <a:path w="154304" h="196850">
                  <a:moveTo>
                    <a:pt x="37871" y="142824"/>
                  </a:moveTo>
                  <a:lnTo>
                    <a:pt x="37795" y="142011"/>
                  </a:lnTo>
                  <a:lnTo>
                    <a:pt x="36906" y="142341"/>
                  </a:lnTo>
                  <a:lnTo>
                    <a:pt x="37871" y="142824"/>
                  </a:lnTo>
                  <a:close/>
                </a:path>
                <a:path w="154304" h="196850">
                  <a:moveTo>
                    <a:pt x="45478" y="133997"/>
                  </a:moveTo>
                  <a:lnTo>
                    <a:pt x="45072" y="132511"/>
                  </a:lnTo>
                  <a:lnTo>
                    <a:pt x="45250" y="133540"/>
                  </a:lnTo>
                  <a:lnTo>
                    <a:pt x="45478" y="133997"/>
                  </a:lnTo>
                  <a:close/>
                </a:path>
                <a:path w="154304" h="196850">
                  <a:moveTo>
                    <a:pt x="77546" y="80302"/>
                  </a:moveTo>
                  <a:lnTo>
                    <a:pt x="77152" y="79044"/>
                  </a:lnTo>
                  <a:lnTo>
                    <a:pt x="74193" y="77152"/>
                  </a:lnTo>
                  <a:lnTo>
                    <a:pt x="74422" y="77914"/>
                  </a:lnTo>
                  <a:lnTo>
                    <a:pt x="77546" y="80302"/>
                  </a:lnTo>
                  <a:close/>
                </a:path>
                <a:path w="154304" h="196850">
                  <a:moveTo>
                    <a:pt x="94195" y="56172"/>
                  </a:moveTo>
                  <a:lnTo>
                    <a:pt x="93179" y="54698"/>
                  </a:lnTo>
                  <a:lnTo>
                    <a:pt x="92608" y="55016"/>
                  </a:lnTo>
                  <a:lnTo>
                    <a:pt x="91147" y="54622"/>
                  </a:lnTo>
                  <a:lnTo>
                    <a:pt x="91300" y="55156"/>
                  </a:lnTo>
                  <a:lnTo>
                    <a:pt x="92837" y="56045"/>
                  </a:lnTo>
                  <a:lnTo>
                    <a:pt x="94195" y="56172"/>
                  </a:lnTo>
                  <a:close/>
                </a:path>
                <a:path w="154304" h="196850">
                  <a:moveTo>
                    <a:pt x="153936" y="0"/>
                  </a:moveTo>
                  <a:lnTo>
                    <a:pt x="153441" y="177"/>
                  </a:lnTo>
                  <a:lnTo>
                    <a:pt x="153797" y="1422"/>
                  </a:lnTo>
                  <a:lnTo>
                    <a:pt x="153936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10077497" y="7719750"/>
              <a:ext cx="1264550" cy="144998"/>
            </a:xfrm>
            <a:prstGeom prst="rect">
              <a:avLst/>
            </a:prstGeom>
          </p:spPr>
        </p:pic>
        <p:pic>
          <p:nvPicPr>
            <p:cNvPr id="170" name="object 170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10077718" y="7929093"/>
              <a:ext cx="733869" cy="137008"/>
            </a:xfrm>
            <a:prstGeom prst="rect">
              <a:avLst/>
            </a:prstGeom>
          </p:spPr>
        </p:pic>
        <p:pic>
          <p:nvPicPr>
            <p:cNvPr id="171" name="object 171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11456097" y="7727140"/>
              <a:ext cx="1285454" cy="338486"/>
            </a:xfrm>
            <a:prstGeom prst="rect">
              <a:avLst/>
            </a:prstGeom>
          </p:spPr>
        </p:pic>
        <p:pic>
          <p:nvPicPr>
            <p:cNvPr id="172" name="object 172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10935216" y="7939814"/>
              <a:ext cx="526812" cy="127000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11580756" y="7942252"/>
              <a:ext cx="85630" cy="122428"/>
            </a:xfrm>
            <a:prstGeom prst="rect">
              <a:avLst/>
            </a:prstGeom>
          </p:spPr>
        </p:pic>
        <p:pic>
          <p:nvPicPr>
            <p:cNvPr id="174" name="object 174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12853652" y="7801113"/>
              <a:ext cx="176163" cy="267605"/>
            </a:xfrm>
            <a:prstGeom prst="rect">
              <a:avLst/>
            </a:prstGeom>
          </p:spPr>
        </p:pic>
        <p:pic>
          <p:nvPicPr>
            <p:cNvPr id="175" name="object 175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13146073" y="7934905"/>
              <a:ext cx="84939" cy="129540"/>
            </a:xfrm>
            <a:prstGeom prst="rect">
              <a:avLst/>
            </a:prstGeom>
          </p:spPr>
        </p:pic>
        <p:sp>
          <p:nvSpPr>
            <p:cNvPr id="176" name="object 176"/>
            <p:cNvSpPr/>
            <p:nvPr/>
          </p:nvSpPr>
          <p:spPr>
            <a:xfrm>
              <a:off x="16991380" y="6646665"/>
              <a:ext cx="514984" cy="1141095"/>
            </a:xfrm>
            <a:custGeom>
              <a:avLst/>
              <a:gdLst/>
              <a:ahLst/>
              <a:cxnLst/>
              <a:rect l="l" t="t" r="r" b="b"/>
              <a:pathLst>
                <a:path w="514984" h="1141095">
                  <a:moveTo>
                    <a:pt x="2374" y="732751"/>
                  </a:moveTo>
                  <a:lnTo>
                    <a:pt x="1320" y="730250"/>
                  </a:lnTo>
                  <a:lnTo>
                    <a:pt x="1917" y="732790"/>
                  </a:lnTo>
                  <a:lnTo>
                    <a:pt x="2324" y="732790"/>
                  </a:lnTo>
                  <a:close/>
                </a:path>
                <a:path w="514984" h="1141095">
                  <a:moveTo>
                    <a:pt x="4648" y="756170"/>
                  </a:moveTo>
                  <a:lnTo>
                    <a:pt x="4394" y="755929"/>
                  </a:lnTo>
                  <a:lnTo>
                    <a:pt x="4203" y="755624"/>
                  </a:lnTo>
                  <a:lnTo>
                    <a:pt x="3860" y="755484"/>
                  </a:lnTo>
                  <a:lnTo>
                    <a:pt x="3517" y="756945"/>
                  </a:lnTo>
                  <a:lnTo>
                    <a:pt x="3111" y="758418"/>
                  </a:lnTo>
                  <a:lnTo>
                    <a:pt x="2844" y="759879"/>
                  </a:lnTo>
                  <a:lnTo>
                    <a:pt x="3733" y="758672"/>
                  </a:lnTo>
                  <a:lnTo>
                    <a:pt x="4330" y="757428"/>
                  </a:lnTo>
                  <a:lnTo>
                    <a:pt x="4648" y="756170"/>
                  </a:lnTo>
                  <a:close/>
                </a:path>
                <a:path w="514984" h="1141095">
                  <a:moveTo>
                    <a:pt x="5397" y="785012"/>
                  </a:moveTo>
                  <a:lnTo>
                    <a:pt x="5181" y="778637"/>
                  </a:lnTo>
                  <a:lnTo>
                    <a:pt x="5080" y="780440"/>
                  </a:lnTo>
                  <a:lnTo>
                    <a:pt x="5168" y="782751"/>
                  </a:lnTo>
                  <a:lnTo>
                    <a:pt x="5397" y="785012"/>
                  </a:lnTo>
                  <a:close/>
                </a:path>
                <a:path w="514984" h="1141095">
                  <a:moveTo>
                    <a:pt x="5499" y="785710"/>
                  </a:moveTo>
                  <a:lnTo>
                    <a:pt x="5397" y="785012"/>
                  </a:lnTo>
                  <a:lnTo>
                    <a:pt x="5448" y="785710"/>
                  </a:lnTo>
                  <a:close/>
                </a:path>
                <a:path w="514984" h="1141095">
                  <a:moveTo>
                    <a:pt x="23215" y="670433"/>
                  </a:moveTo>
                  <a:lnTo>
                    <a:pt x="22123" y="669290"/>
                  </a:lnTo>
                  <a:lnTo>
                    <a:pt x="22212" y="671322"/>
                  </a:lnTo>
                  <a:lnTo>
                    <a:pt x="23215" y="670433"/>
                  </a:lnTo>
                  <a:close/>
                </a:path>
                <a:path w="514984" h="1141095">
                  <a:moveTo>
                    <a:pt x="23253" y="853440"/>
                  </a:moveTo>
                  <a:lnTo>
                    <a:pt x="20802" y="849096"/>
                  </a:lnTo>
                  <a:lnTo>
                    <a:pt x="20586" y="853440"/>
                  </a:lnTo>
                  <a:lnTo>
                    <a:pt x="23253" y="853440"/>
                  </a:lnTo>
                  <a:close/>
                </a:path>
                <a:path w="514984" h="1141095">
                  <a:moveTo>
                    <a:pt x="24320" y="571500"/>
                  </a:moveTo>
                  <a:lnTo>
                    <a:pt x="22847" y="571500"/>
                  </a:lnTo>
                  <a:lnTo>
                    <a:pt x="21869" y="574040"/>
                  </a:lnTo>
                  <a:lnTo>
                    <a:pt x="23342" y="574040"/>
                  </a:lnTo>
                  <a:lnTo>
                    <a:pt x="24320" y="571500"/>
                  </a:lnTo>
                  <a:close/>
                </a:path>
                <a:path w="514984" h="1141095">
                  <a:moveTo>
                    <a:pt x="25311" y="745540"/>
                  </a:moveTo>
                  <a:lnTo>
                    <a:pt x="25082" y="745756"/>
                  </a:lnTo>
                  <a:lnTo>
                    <a:pt x="24942" y="746023"/>
                  </a:lnTo>
                  <a:lnTo>
                    <a:pt x="24752" y="746264"/>
                  </a:lnTo>
                  <a:lnTo>
                    <a:pt x="24828" y="746645"/>
                  </a:lnTo>
                  <a:lnTo>
                    <a:pt x="24892" y="747090"/>
                  </a:lnTo>
                  <a:lnTo>
                    <a:pt x="24968" y="747471"/>
                  </a:lnTo>
                  <a:lnTo>
                    <a:pt x="25311" y="745540"/>
                  </a:lnTo>
                  <a:close/>
                </a:path>
                <a:path w="514984" h="1141095">
                  <a:moveTo>
                    <a:pt x="25946" y="778510"/>
                  </a:moveTo>
                  <a:lnTo>
                    <a:pt x="25311" y="777240"/>
                  </a:lnTo>
                  <a:lnTo>
                    <a:pt x="24930" y="778510"/>
                  </a:lnTo>
                  <a:lnTo>
                    <a:pt x="25946" y="778510"/>
                  </a:lnTo>
                  <a:close/>
                </a:path>
                <a:path w="514984" h="1141095">
                  <a:moveTo>
                    <a:pt x="26035" y="671830"/>
                  </a:moveTo>
                  <a:lnTo>
                    <a:pt x="25946" y="668020"/>
                  </a:lnTo>
                  <a:lnTo>
                    <a:pt x="23215" y="670433"/>
                  </a:lnTo>
                  <a:lnTo>
                    <a:pt x="24561" y="671830"/>
                  </a:lnTo>
                  <a:lnTo>
                    <a:pt x="26035" y="671830"/>
                  </a:lnTo>
                  <a:close/>
                </a:path>
                <a:path w="514984" h="1141095">
                  <a:moveTo>
                    <a:pt x="28930" y="782421"/>
                  </a:moveTo>
                  <a:lnTo>
                    <a:pt x="28740" y="782624"/>
                  </a:lnTo>
                  <a:lnTo>
                    <a:pt x="28663" y="783602"/>
                  </a:lnTo>
                  <a:lnTo>
                    <a:pt x="28917" y="782624"/>
                  </a:lnTo>
                  <a:lnTo>
                    <a:pt x="28930" y="782421"/>
                  </a:lnTo>
                  <a:close/>
                </a:path>
                <a:path w="514984" h="1141095">
                  <a:moveTo>
                    <a:pt x="29070" y="782269"/>
                  </a:moveTo>
                  <a:lnTo>
                    <a:pt x="28562" y="781011"/>
                  </a:lnTo>
                  <a:lnTo>
                    <a:pt x="28333" y="781291"/>
                  </a:lnTo>
                  <a:lnTo>
                    <a:pt x="28244" y="781456"/>
                  </a:lnTo>
                  <a:lnTo>
                    <a:pt x="28676" y="781875"/>
                  </a:lnTo>
                  <a:lnTo>
                    <a:pt x="28930" y="782421"/>
                  </a:lnTo>
                  <a:lnTo>
                    <a:pt x="29070" y="782269"/>
                  </a:lnTo>
                  <a:close/>
                </a:path>
                <a:path w="514984" h="1141095">
                  <a:moveTo>
                    <a:pt x="29400" y="755319"/>
                  </a:moveTo>
                  <a:lnTo>
                    <a:pt x="28244" y="752157"/>
                  </a:lnTo>
                  <a:lnTo>
                    <a:pt x="24993" y="753249"/>
                  </a:lnTo>
                  <a:lnTo>
                    <a:pt x="25679" y="755167"/>
                  </a:lnTo>
                  <a:lnTo>
                    <a:pt x="29400" y="755319"/>
                  </a:lnTo>
                  <a:close/>
                </a:path>
                <a:path w="514984" h="1141095">
                  <a:moveTo>
                    <a:pt x="33756" y="615861"/>
                  </a:moveTo>
                  <a:lnTo>
                    <a:pt x="33731" y="614680"/>
                  </a:lnTo>
                  <a:lnTo>
                    <a:pt x="32524" y="612711"/>
                  </a:lnTo>
                  <a:lnTo>
                    <a:pt x="32613" y="613410"/>
                  </a:lnTo>
                  <a:lnTo>
                    <a:pt x="33756" y="615861"/>
                  </a:lnTo>
                  <a:close/>
                </a:path>
                <a:path w="514984" h="1141095">
                  <a:moveTo>
                    <a:pt x="33858" y="634822"/>
                  </a:moveTo>
                  <a:lnTo>
                    <a:pt x="32613" y="632587"/>
                  </a:lnTo>
                  <a:lnTo>
                    <a:pt x="31953" y="635063"/>
                  </a:lnTo>
                  <a:lnTo>
                    <a:pt x="30340" y="637387"/>
                  </a:lnTo>
                  <a:lnTo>
                    <a:pt x="30543" y="638746"/>
                  </a:lnTo>
                  <a:lnTo>
                    <a:pt x="32372" y="637781"/>
                  </a:lnTo>
                  <a:lnTo>
                    <a:pt x="33858" y="634822"/>
                  </a:lnTo>
                  <a:close/>
                </a:path>
                <a:path w="514984" h="1141095">
                  <a:moveTo>
                    <a:pt x="36741" y="615950"/>
                  </a:moveTo>
                  <a:lnTo>
                    <a:pt x="35077" y="613410"/>
                  </a:lnTo>
                  <a:lnTo>
                    <a:pt x="35204" y="614680"/>
                  </a:lnTo>
                  <a:lnTo>
                    <a:pt x="35877" y="617220"/>
                  </a:lnTo>
                  <a:lnTo>
                    <a:pt x="35001" y="618490"/>
                  </a:lnTo>
                  <a:lnTo>
                    <a:pt x="33756" y="615861"/>
                  </a:lnTo>
                  <a:lnTo>
                    <a:pt x="33934" y="622300"/>
                  </a:lnTo>
                  <a:lnTo>
                    <a:pt x="34874" y="626110"/>
                  </a:lnTo>
                  <a:lnTo>
                    <a:pt x="35547" y="623570"/>
                  </a:lnTo>
                  <a:lnTo>
                    <a:pt x="36334" y="618490"/>
                  </a:lnTo>
                  <a:lnTo>
                    <a:pt x="36741" y="615950"/>
                  </a:lnTo>
                  <a:close/>
                </a:path>
                <a:path w="514984" h="1141095">
                  <a:moveTo>
                    <a:pt x="37185" y="895883"/>
                  </a:moveTo>
                  <a:lnTo>
                    <a:pt x="37071" y="895629"/>
                  </a:lnTo>
                  <a:lnTo>
                    <a:pt x="36931" y="895375"/>
                  </a:lnTo>
                  <a:lnTo>
                    <a:pt x="35509" y="893533"/>
                  </a:lnTo>
                  <a:lnTo>
                    <a:pt x="36207" y="894702"/>
                  </a:lnTo>
                  <a:lnTo>
                    <a:pt x="37185" y="895883"/>
                  </a:lnTo>
                  <a:close/>
                </a:path>
                <a:path w="514984" h="1141095">
                  <a:moveTo>
                    <a:pt x="38100" y="897890"/>
                  </a:moveTo>
                  <a:lnTo>
                    <a:pt x="37198" y="896620"/>
                  </a:lnTo>
                  <a:lnTo>
                    <a:pt x="37922" y="897890"/>
                  </a:lnTo>
                  <a:lnTo>
                    <a:pt x="38100" y="897890"/>
                  </a:lnTo>
                  <a:close/>
                </a:path>
                <a:path w="514984" h="1141095">
                  <a:moveTo>
                    <a:pt x="39039" y="818883"/>
                  </a:moveTo>
                  <a:lnTo>
                    <a:pt x="38569" y="819175"/>
                  </a:lnTo>
                  <a:lnTo>
                    <a:pt x="38265" y="819632"/>
                  </a:lnTo>
                  <a:lnTo>
                    <a:pt x="37973" y="820089"/>
                  </a:lnTo>
                  <a:lnTo>
                    <a:pt x="38265" y="820000"/>
                  </a:lnTo>
                  <a:lnTo>
                    <a:pt x="38582" y="819708"/>
                  </a:lnTo>
                  <a:lnTo>
                    <a:pt x="39039" y="818883"/>
                  </a:lnTo>
                  <a:close/>
                </a:path>
                <a:path w="514984" h="1141095">
                  <a:moveTo>
                    <a:pt x="45123" y="864870"/>
                  </a:moveTo>
                  <a:lnTo>
                    <a:pt x="44767" y="864870"/>
                  </a:lnTo>
                  <a:lnTo>
                    <a:pt x="44678" y="865085"/>
                  </a:lnTo>
                  <a:lnTo>
                    <a:pt x="44894" y="865263"/>
                  </a:lnTo>
                  <a:lnTo>
                    <a:pt x="45123" y="864870"/>
                  </a:lnTo>
                  <a:close/>
                </a:path>
                <a:path w="514984" h="1141095">
                  <a:moveTo>
                    <a:pt x="48793" y="864082"/>
                  </a:moveTo>
                  <a:lnTo>
                    <a:pt x="48526" y="863561"/>
                  </a:lnTo>
                  <a:lnTo>
                    <a:pt x="48387" y="863600"/>
                  </a:lnTo>
                  <a:lnTo>
                    <a:pt x="48793" y="864082"/>
                  </a:lnTo>
                  <a:close/>
                </a:path>
                <a:path w="514984" h="1141095">
                  <a:moveTo>
                    <a:pt x="52565" y="886193"/>
                  </a:moveTo>
                  <a:lnTo>
                    <a:pt x="52044" y="883920"/>
                  </a:lnTo>
                  <a:lnTo>
                    <a:pt x="50812" y="885190"/>
                  </a:lnTo>
                  <a:lnTo>
                    <a:pt x="52565" y="886193"/>
                  </a:lnTo>
                  <a:close/>
                </a:path>
                <a:path w="514984" h="1141095">
                  <a:moveTo>
                    <a:pt x="52946" y="862330"/>
                  </a:moveTo>
                  <a:lnTo>
                    <a:pt x="50609" y="858520"/>
                  </a:lnTo>
                  <a:lnTo>
                    <a:pt x="49047" y="855980"/>
                  </a:lnTo>
                  <a:lnTo>
                    <a:pt x="47523" y="858126"/>
                  </a:lnTo>
                  <a:lnTo>
                    <a:pt x="44183" y="854710"/>
                  </a:lnTo>
                  <a:lnTo>
                    <a:pt x="48526" y="863561"/>
                  </a:lnTo>
                  <a:lnTo>
                    <a:pt x="52946" y="862330"/>
                  </a:lnTo>
                  <a:close/>
                </a:path>
                <a:path w="514984" h="1141095">
                  <a:moveTo>
                    <a:pt x="53060" y="886460"/>
                  </a:moveTo>
                  <a:lnTo>
                    <a:pt x="52565" y="886193"/>
                  </a:lnTo>
                  <a:lnTo>
                    <a:pt x="52920" y="887730"/>
                  </a:lnTo>
                  <a:lnTo>
                    <a:pt x="53060" y="886460"/>
                  </a:lnTo>
                  <a:close/>
                </a:path>
                <a:path w="514984" h="1141095">
                  <a:moveTo>
                    <a:pt x="55003" y="887361"/>
                  </a:moveTo>
                  <a:lnTo>
                    <a:pt x="54724" y="885609"/>
                  </a:lnTo>
                  <a:lnTo>
                    <a:pt x="54724" y="886345"/>
                  </a:lnTo>
                  <a:lnTo>
                    <a:pt x="54851" y="886891"/>
                  </a:lnTo>
                  <a:lnTo>
                    <a:pt x="55003" y="887361"/>
                  </a:lnTo>
                  <a:close/>
                </a:path>
                <a:path w="514984" h="1141095">
                  <a:moveTo>
                    <a:pt x="56045" y="933221"/>
                  </a:moveTo>
                  <a:lnTo>
                    <a:pt x="55206" y="932180"/>
                  </a:lnTo>
                  <a:lnTo>
                    <a:pt x="55968" y="933450"/>
                  </a:lnTo>
                  <a:lnTo>
                    <a:pt x="56045" y="933221"/>
                  </a:lnTo>
                  <a:close/>
                </a:path>
                <a:path w="514984" h="1141095">
                  <a:moveTo>
                    <a:pt x="64046" y="897890"/>
                  </a:moveTo>
                  <a:lnTo>
                    <a:pt x="61239" y="897890"/>
                  </a:lnTo>
                  <a:lnTo>
                    <a:pt x="58851" y="895350"/>
                  </a:lnTo>
                  <a:lnTo>
                    <a:pt x="58724" y="894080"/>
                  </a:lnTo>
                  <a:lnTo>
                    <a:pt x="58458" y="891540"/>
                  </a:lnTo>
                  <a:lnTo>
                    <a:pt x="58331" y="890270"/>
                  </a:lnTo>
                  <a:lnTo>
                    <a:pt x="55829" y="890270"/>
                  </a:lnTo>
                  <a:lnTo>
                    <a:pt x="55003" y="887730"/>
                  </a:lnTo>
                  <a:lnTo>
                    <a:pt x="55486" y="891540"/>
                  </a:lnTo>
                  <a:lnTo>
                    <a:pt x="53378" y="890270"/>
                  </a:lnTo>
                  <a:lnTo>
                    <a:pt x="52666" y="887730"/>
                  </a:lnTo>
                  <a:lnTo>
                    <a:pt x="50825" y="885228"/>
                  </a:lnTo>
                  <a:lnTo>
                    <a:pt x="48501" y="883920"/>
                  </a:lnTo>
                  <a:lnTo>
                    <a:pt x="52920" y="877570"/>
                  </a:lnTo>
                  <a:lnTo>
                    <a:pt x="49250" y="872490"/>
                  </a:lnTo>
                  <a:lnTo>
                    <a:pt x="49644" y="869950"/>
                  </a:lnTo>
                  <a:lnTo>
                    <a:pt x="52476" y="871220"/>
                  </a:lnTo>
                  <a:lnTo>
                    <a:pt x="52527" y="869950"/>
                  </a:lnTo>
                  <a:lnTo>
                    <a:pt x="52590" y="868680"/>
                  </a:lnTo>
                  <a:lnTo>
                    <a:pt x="51536" y="867410"/>
                  </a:lnTo>
                  <a:lnTo>
                    <a:pt x="49441" y="864870"/>
                  </a:lnTo>
                  <a:lnTo>
                    <a:pt x="48793" y="864082"/>
                  </a:lnTo>
                  <a:lnTo>
                    <a:pt x="49174" y="864870"/>
                  </a:lnTo>
                  <a:lnTo>
                    <a:pt x="47396" y="863269"/>
                  </a:lnTo>
                  <a:lnTo>
                    <a:pt x="47396" y="867410"/>
                  </a:lnTo>
                  <a:lnTo>
                    <a:pt x="44894" y="865263"/>
                  </a:lnTo>
                  <a:lnTo>
                    <a:pt x="43637" y="867410"/>
                  </a:lnTo>
                  <a:lnTo>
                    <a:pt x="44678" y="865085"/>
                  </a:lnTo>
                  <a:lnTo>
                    <a:pt x="44437" y="864870"/>
                  </a:lnTo>
                  <a:lnTo>
                    <a:pt x="44767" y="864870"/>
                  </a:lnTo>
                  <a:lnTo>
                    <a:pt x="45491" y="863244"/>
                  </a:lnTo>
                  <a:lnTo>
                    <a:pt x="47193" y="864870"/>
                  </a:lnTo>
                  <a:lnTo>
                    <a:pt x="47396" y="867410"/>
                  </a:lnTo>
                  <a:lnTo>
                    <a:pt x="47396" y="863269"/>
                  </a:lnTo>
                  <a:lnTo>
                    <a:pt x="43573" y="859790"/>
                  </a:lnTo>
                  <a:lnTo>
                    <a:pt x="44335" y="861783"/>
                  </a:lnTo>
                  <a:lnTo>
                    <a:pt x="38658" y="859790"/>
                  </a:lnTo>
                  <a:lnTo>
                    <a:pt x="39789" y="853440"/>
                  </a:lnTo>
                  <a:lnTo>
                    <a:pt x="45758" y="852170"/>
                  </a:lnTo>
                  <a:lnTo>
                    <a:pt x="46494" y="844550"/>
                  </a:lnTo>
                  <a:lnTo>
                    <a:pt x="39128" y="839470"/>
                  </a:lnTo>
                  <a:lnTo>
                    <a:pt x="38481" y="833120"/>
                  </a:lnTo>
                  <a:lnTo>
                    <a:pt x="38214" y="830580"/>
                  </a:lnTo>
                  <a:lnTo>
                    <a:pt x="38061" y="830580"/>
                  </a:lnTo>
                  <a:lnTo>
                    <a:pt x="37922" y="833120"/>
                  </a:lnTo>
                  <a:lnTo>
                    <a:pt x="35090" y="833120"/>
                  </a:lnTo>
                  <a:lnTo>
                    <a:pt x="36258" y="828040"/>
                  </a:lnTo>
                  <a:lnTo>
                    <a:pt x="34594" y="824230"/>
                  </a:lnTo>
                  <a:lnTo>
                    <a:pt x="36690" y="824230"/>
                  </a:lnTo>
                  <a:lnTo>
                    <a:pt x="36995" y="822960"/>
                  </a:lnTo>
                  <a:lnTo>
                    <a:pt x="37490" y="821690"/>
                  </a:lnTo>
                  <a:lnTo>
                    <a:pt x="37985" y="820420"/>
                  </a:lnTo>
                  <a:lnTo>
                    <a:pt x="36512" y="821690"/>
                  </a:lnTo>
                  <a:lnTo>
                    <a:pt x="36626" y="814070"/>
                  </a:lnTo>
                  <a:lnTo>
                    <a:pt x="32397" y="814070"/>
                  </a:lnTo>
                  <a:lnTo>
                    <a:pt x="34163" y="808990"/>
                  </a:lnTo>
                  <a:lnTo>
                    <a:pt x="33870" y="800100"/>
                  </a:lnTo>
                  <a:lnTo>
                    <a:pt x="26911" y="800100"/>
                  </a:lnTo>
                  <a:lnTo>
                    <a:pt x="26466" y="793750"/>
                  </a:lnTo>
                  <a:lnTo>
                    <a:pt x="26377" y="792480"/>
                  </a:lnTo>
                  <a:lnTo>
                    <a:pt x="28956" y="795020"/>
                  </a:lnTo>
                  <a:lnTo>
                    <a:pt x="29565" y="792480"/>
                  </a:lnTo>
                  <a:lnTo>
                    <a:pt x="29870" y="791210"/>
                  </a:lnTo>
                  <a:lnTo>
                    <a:pt x="32245" y="796290"/>
                  </a:lnTo>
                  <a:lnTo>
                    <a:pt x="31877" y="793750"/>
                  </a:lnTo>
                  <a:lnTo>
                    <a:pt x="31902" y="791210"/>
                  </a:lnTo>
                  <a:lnTo>
                    <a:pt x="30480" y="791210"/>
                  </a:lnTo>
                  <a:lnTo>
                    <a:pt x="31546" y="789940"/>
                  </a:lnTo>
                  <a:lnTo>
                    <a:pt x="29070" y="787400"/>
                  </a:lnTo>
                  <a:lnTo>
                    <a:pt x="26593" y="784860"/>
                  </a:lnTo>
                  <a:lnTo>
                    <a:pt x="27419" y="783590"/>
                  </a:lnTo>
                  <a:lnTo>
                    <a:pt x="28244" y="782320"/>
                  </a:lnTo>
                  <a:lnTo>
                    <a:pt x="27228" y="781050"/>
                  </a:lnTo>
                  <a:lnTo>
                    <a:pt x="25057" y="781050"/>
                  </a:lnTo>
                  <a:lnTo>
                    <a:pt x="24930" y="778510"/>
                  </a:lnTo>
                  <a:lnTo>
                    <a:pt x="24511" y="775970"/>
                  </a:lnTo>
                  <a:lnTo>
                    <a:pt x="24091" y="773430"/>
                  </a:lnTo>
                  <a:lnTo>
                    <a:pt x="22085" y="775970"/>
                  </a:lnTo>
                  <a:lnTo>
                    <a:pt x="24079" y="769620"/>
                  </a:lnTo>
                  <a:lnTo>
                    <a:pt x="23456" y="760730"/>
                  </a:lnTo>
                  <a:lnTo>
                    <a:pt x="22821" y="753110"/>
                  </a:lnTo>
                  <a:lnTo>
                    <a:pt x="24752" y="746760"/>
                  </a:lnTo>
                  <a:lnTo>
                    <a:pt x="23863" y="741680"/>
                  </a:lnTo>
                  <a:lnTo>
                    <a:pt x="23431" y="739140"/>
                  </a:lnTo>
                  <a:lnTo>
                    <a:pt x="22593" y="734060"/>
                  </a:lnTo>
                  <a:lnTo>
                    <a:pt x="22542" y="728980"/>
                  </a:lnTo>
                  <a:lnTo>
                    <a:pt x="23164" y="730250"/>
                  </a:lnTo>
                  <a:lnTo>
                    <a:pt x="23571" y="728980"/>
                  </a:lnTo>
                  <a:lnTo>
                    <a:pt x="23368" y="730250"/>
                  </a:lnTo>
                  <a:lnTo>
                    <a:pt x="23749" y="728980"/>
                  </a:lnTo>
                  <a:lnTo>
                    <a:pt x="24523" y="726440"/>
                  </a:lnTo>
                  <a:lnTo>
                    <a:pt x="25285" y="723900"/>
                  </a:lnTo>
                  <a:lnTo>
                    <a:pt x="17437" y="726440"/>
                  </a:lnTo>
                  <a:lnTo>
                    <a:pt x="18669" y="721360"/>
                  </a:lnTo>
                  <a:lnTo>
                    <a:pt x="4292" y="721360"/>
                  </a:lnTo>
                  <a:lnTo>
                    <a:pt x="1625" y="721360"/>
                  </a:lnTo>
                  <a:lnTo>
                    <a:pt x="139" y="725170"/>
                  </a:lnTo>
                  <a:lnTo>
                    <a:pt x="4826" y="730250"/>
                  </a:lnTo>
                  <a:lnTo>
                    <a:pt x="2374" y="732751"/>
                  </a:lnTo>
                  <a:lnTo>
                    <a:pt x="1460" y="741680"/>
                  </a:lnTo>
                  <a:lnTo>
                    <a:pt x="4203" y="739140"/>
                  </a:lnTo>
                  <a:lnTo>
                    <a:pt x="3149" y="745490"/>
                  </a:lnTo>
                  <a:lnTo>
                    <a:pt x="6096" y="751840"/>
                  </a:lnTo>
                  <a:lnTo>
                    <a:pt x="4648" y="756920"/>
                  </a:lnTo>
                  <a:lnTo>
                    <a:pt x="7937" y="759460"/>
                  </a:lnTo>
                  <a:lnTo>
                    <a:pt x="4127" y="768350"/>
                  </a:lnTo>
                  <a:lnTo>
                    <a:pt x="3975" y="768350"/>
                  </a:lnTo>
                  <a:lnTo>
                    <a:pt x="6083" y="779780"/>
                  </a:lnTo>
                  <a:lnTo>
                    <a:pt x="8699" y="783590"/>
                  </a:lnTo>
                  <a:lnTo>
                    <a:pt x="7112" y="782320"/>
                  </a:lnTo>
                  <a:lnTo>
                    <a:pt x="7658" y="787400"/>
                  </a:lnTo>
                  <a:lnTo>
                    <a:pt x="5499" y="786130"/>
                  </a:lnTo>
                  <a:lnTo>
                    <a:pt x="6273" y="791210"/>
                  </a:lnTo>
                  <a:lnTo>
                    <a:pt x="7810" y="795020"/>
                  </a:lnTo>
                  <a:lnTo>
                    <a:pt x="10083" y="793750"/>
                  </a:lnTo>
                  <a:lnTo>
                    <a:pt x="9296" y="800100"/>
                  </a:lnTo>
                  <a:lnTo>
                    <a:pt x="11226" y="806450"/>
                  </a:lnTo>
                  <a:lnTo>
                    <a:pt x="12827" y="811530"/>
                  </a:lnTo>
                  <a:lnTo>
                    <a:pt x="11049" y="816610"/>
                  </a:lnTo>
                  <a:lnTo>
                    <a:pt x="20104" y="840105"/>
                  </a:lnTo>
                  <a:lnTo>
                    <a:pt x="16586" y="842010"/>
                  </a:lnTo>
                  <a:lnTo>
                    <a:pt x="20383" y="848360"/>
                  </a:lnTo>
                  <a:lnTo>
                    <a:pt x="20802" y="849096"/>
                  </a:lnTo>
                  <a:lnTo>
                    <a:pt x="21107" y="842695"/>
                  </a:lnTo>
                  <a:lnTo>
                    <a:pt x="25247" y="853440"/>
                  </a:lnTo>
                  <a:lnTo>
                    <a:pt x="23253" y="853440"/>
                  </a:lnTo>
                  <a:lnTo>
                    <a:pt x="23964" y="854710"/>
                  </a:lnTo>
                  <a:lnTo>
                    <a:pt x="27114" y="861060"/>
                  </a:lnTo>
                  <a:lnTo>
                    <a:pt x="29591" y="868680"/>
                  </a:lnTo>
                  <a:lnTo>
                    <a:pt x="29933" y="872490"/>
                  </a:lnTo>
                  <a:lnTo>
                    <a:pt x="27114" y="868680"/>
                  </a:lnTo>
                  <a:lnTo>
                    <a:pt x="26009" y="867410"/>
                  </a:lnTo>
                  <a:lnTo>
                    <a:pt x="29464" y="875030"/>
                  </a:lnTo>
                  <a:lnTo>
                    <a:pt x="32219" y="883920"/>
                  </a:lnTo>
                  <a:lnTo>
                    <a:pt x="35179" y="891540"/>
                  </a:lnTo>
                  <a:lnTo>
                    <a:pt x="39192" y="897890"/>
                  </a:lnTo>
                  <a:lnTo>
                    <a:pt x="38100" y="897890"/>
                  </a:lnTo>
                  <a:lnTo>
                    <a:pt x="38315" y="901700"/>
                  </a:lnTo>
                  <a:lnTo>
                    <a:pt x="40220" y="900430"/>
                  </a:lnTo>
                  <a:lnTo>
                    <a:pt x="38950" y="899160"/>
                  </a:lnTo>
                  <a:lnTo>
                    <a:pt x="40640" y="894080"/>
                  </a:lnTo>
                  <a:lnTo>
                    <a:pt x="47701" y="903859"/>
                  </a:lnTo>
                  <a:lnTo>
                    <a:pt x="48463" y="903859"/>
                  </a:lnTo>
                  <a:lnTo>
                    <a:pt x="63652" y="903859"/>
                  </a:lnTo>
                  <a:lnTo>
                    <a:pt x="63309" y="902970"/>
                  </a:lnTo>
                  <a:lnTo>
                    <a:pt x="61798" y="899160"/>
                  </a:lnTo>
                  <a:lnTo>
                    <a:pt x="63881" y="899160"/>
                  </a:lnTo>
                  <a:lnTo>
                    <a:pt x="64046" y="897890"/>
                  </a:lnTo>
                  <a:close/>
                </a:path>
                <a:path w="514984" h="1141095">
                  <a:moveTo>
                    <a:pt x="64376" y="895350"/>
                  </a:moveTo>
                  <a:lnTo>
                    <a:pt x="63538" y="895350"/>
                  </a:lnTo>
                  <a:lnTo>
                    <a:pt x="64185" y="896810"/>
                  </a:lnTo>
                  <a:lnTo>
                    <a:pt x="64376" y="895350"/>
                  </a:lnTo>
                  <a:close/>
                </a:path>
                <a:path w="514984" h="1141095">
                  <a:moveTo>
                    <a:pt x="64668" y="897890"/>
                  </a:moveTo>
                  <a:lnTo>
                    <a:pt x="64185" y="896810"/>
                  </a:lnTo>
                  <a:lnTo>
                    <a:pt x="64046" y="897890"/>
                  </a:lnTo>
                  <a:lnTo>
                    <a:pt x="64668" y="897890"/>
                  </a:lnTo>
                  <a:close/>
                </a:path>
                <a:path w="514984" h="1141095">
                  <a:moveTo>
                    <a:pt x="70586" y="908138"/>
                  </a:moveTo>
                  <a:lnTo>
                    <a:pt x="70281" y="907605"/>
                  </a:lnTo>
                  <a:lnTo>
                    <a:pt x="69811" y="907122"/>
                  </a:lnTo>
                  <a:lnTo>
                    <a:pt x="69824" y="907300"/>
                  </a:lnTo>
                  <a:lnTo>
                    <a:pt x="70586" y="908138"/>
                  </a:lnTo>
                  <a:close/>
                </a:path>
                <a:path w="514984" h="1141095">
                  <a:moveTo>
                    <a:pt x="70624" y="911860"/>
                  </a:moveTo>
                  <a:lnTo>
                    <a:pt x="68986" y="908697"/>
                  </a:lnTo>
                  <a:lnTo>
                    <a:pt x="69075" y="909320"/>
                  </a:lnTo>
                  <a:lnTo>
                    <a:pt x="69735" y="910590"/>
                  </a:lnTo>
                  <a:lnTo>
                    <a:pt x="70624" y="911860"/>
                  </a:lnTo>
                  <a:close/>
                </a:path>
                <a:path w="514984" h="1141095">
                  <a:moveTo>
                    <a:pt x="85636" y="945565"/>
                  </a:moveTo>
                  <a:lnTo>
                    <a:pt x="85521" y="945045"/>
                  </a:lnTo>
                  <a:lnTo>
                    <a:pt x="85128" y="944918"/>
                  </a:lnTo>
                  <a:lnTo>
                    <a:pt x="85318" y="945375"/>
                  </a:lnTo>
                  <a:lnTo>
                    <a:pt x="85458" y="945743"/>
                  </a:lnTo>
                  <a:lnTo>
                    <a:pt x="85636" y="946150"/>
                  </a:lnTo>
                  <a:lnTo>
                    <a:pt x="85636" y="945565"/>
                  </a:lnTo>
                  <a:close/>
                </a:path>
                <a:path w="514984" h="1141095">
                  <a:moveTo>
                    <a:pt x="88658" y="980173"/>
                  </a:moveTo>
                  <a:lnTo>
                    <a:pt x="87947" y="978865"/>
                  </a:lnTo>
                  <a:lnTo>
                    <a:pt x="87160" y="977290"/>
                  </a:lnTo>
                  <a:lnTo>
                    <a:pt x="85915" y="976337"/>
                  </a:lnTo>
                  <a:lnTo>
                    <a:pt x="86499" y="978128"/>
                  </a:lnTo>
                  <a:lnTo>
                    <a:pt x="87503" y="979284"/>
                  </a:lnTo>
                  <a:lnTo>
                    <a:pt x="88658" y="980173"/>
                  </a:lnTo>
                  <a:close/>
                </a:path>
                <a:path w="514984" h="1141095">
                  <a:moveTo>
                    <a:pt x="91706" y="982002"/>
                  </a:moveTo>
                  <a:lnTo>
                    <a:pt x="89598" y="980909"/>
                  </a:lnTo>
                  <a:lnTo>
                    <a:pt x="88646" y="980186"/>
                  </a:lnTo>
                  <a:lnTo>
                    <a:pt x="89547" y="981773"/>
                  </a:lnTo>
                  <a:lnTo>
                    <a:pt x="90322" y="982941"/>
                  </a:lnTo>
                  <a:lnTo>
                    <a:pt x="91706" y="982002"/>
                  </a:lnTo>
                  <a:close/>
                </a:path>
                <a:path w="514984" h="1141095">
                  <a:moveTo>
                    <a:pt x="95300" y="966698"/>
                  </a:moveTo>
                  <a:lnTo>
                    <a:pt x="94564" y="966076"/>
                  </a:lnTo>
                  <a:lnTo>
                    <a:pt x="94018" y="965517"/>
                  </a:lnTo>
                  <a:lnTo>
                    <a:pt x="93865" y="965885"/>
                  </a:lnTo>
                  <a:lnTo>
                    <a:pt x="94462" y="966698"/>
                  </a:lnTo>
                  <a:lnTo>
                    <a:pt x="95008" y="966838"/>
                  </a:lnTo>
                  <a:lnTo>
                    <a:pt x="95300" y="966698"/>
                  </a:lnTo>
                  <a:close/>
                </a:path>
                <a:path w="514984" h="1141095">
                  <a:moveTo>
                    <a:pt x="115544" y="992073"/>
                  </a:moveTo>
                  <a:lnTo>
                    <a:pt x="114071" y="988060"/>
                  </a:lnTo>
                  <a:lnTo>
                    <a:pt x="110286" y="986790"/>
                  </a:lnTo>
                  <a:lnTo>
                    <a:pt x="115544" y="992073"/>
                  </a:lnTo>
                  <a:close/>
                </a:path>
                <a:path w="514984" h="1141095">
                  <a:moveTo>
                    <a:pt x="116611" y="993140"/>
                  </a:moveTo>
                  <a:lnTo>
                    <a:pt x="115544" y="992073"/>
                  </a:lnTo>
                  <a:lnTo>
                    <a:pt x="115938" y="993140"/>
                  </a:lnTo>
                  <a:lnTo>
                    <a:pt x="116611" y="993140"/>
                  </a:lnTo>
                  <a:close/>
                </a:path>
                <a:path w="514984" h="1141095">
                  <a:moveTo>
                    <a:pt x="121005" y="1020495"/>
                  </a:moveTo>
                  <a:lnTo>
                    <a:pt x="117436" y="1017917"/>
                  </a:lnTo>
                  <a:lnTo>
                    <a:pt x="118249" y="1021168"/>
                  </a:lnTo>
                  <a:lnTo>
                    <a:pt x="121005" y="1020495"/>
                  </a:lnTo>
                  <a:close/>
                </a:path>
                <a:path w="514984" h="1141095">
                  <a:moveTo>
                    <a:pt x="121145" y="992492"/>
                  </a:moveTo>
                  <a:lnTo>
                    <a:pt x="117335" y="989469"/>
                  </a:lnTo>
                  <a:lnTo>
                    <a:pt x="120065" y="991781"/>
                  </a:lnTo>
                  <a:lnTo>
                    <a:pt x="121145" y="992492"/>
                  </a:lnTo>
                  <a:close/>
                </a:path>
                <a:path w="514984" h="1141095">
                  <a:moveTo>
                    <a:pt x="124917" y="1028331"/>
                  </a:moveTo>
                  <a:lnTo>
                    <a:pt x="121081" y="1021080"/>
                  </a:lnTo>
                  <a:lnTo>
                    <a:pt x="120472" y="1024890"/>
                  </a:lnTo>
                  <a:lnTo>
                    <a:pt x="124917" y="1028331"/>
                  </a:lnTo>
                  <a:close/>
                </a:path>
                <a:path w="514984" h="1141095">
                  <a:moveTo>
                    <a:pt x="125171" y="1028534"/>
                  </a:moveTo>
                  <a:lnTo>
                    <a:pt x="124917" y="1028331"/>
                  </a:lnTo>
                  <a:lnTo>
                    <a:pt x="125107" y="1028700"/>
                  </a:lnTo>
                  <a:lnTo>
                    <a:pt x="125171" y="1028534"/>
                  </a:lnTo>
                  <a:close/>
                </a:path>
                <a:path w="514984" h="1141095">
                  <a:moveTo>
                    <a:pt x="126161" y="366306"/>
                  </a:moveTo>
                  <a:lnTo>
                    <a:pt x="124663" y="365760"/>
                  </a:lnTo>
                  <a:lnTo>
                    <a:pt x="125209" y="368300"/>
                  </a:lnTo>
                  <a:lnTo>
                    <a:pt x="126161" y="366306"/>
                  </a:lnTo>
                  <a:close/>
                </a:path>
                <a:path w="514984" h="1141095">
                  <a:moveTo>
                    <a:pt x="127647" y="363220"/>
                  </a:moveTo>
                  <a:lnTo>
                    <a:pt x="126161" y="366306"/>
                  </a:lnTo>
                  <a:lnTo>
                    <a:pt x="127431" y="366750"/>
                  </a:lnTo>
                  <a:lnTo>
                    <a:pt x="127647" y="363220"/>
                  </a:lnTo>
                  <a:close/>
                </a:path>
                <a:path w="514984" h="1141095">
                  <a:moveTo>
                    <a:pt x="150215" y="1028636"/>
                  </a:moveTo>
                  <a:lnTo>
                    <a:pt x="148856" y="1029614"/>
                  </a:lnTo>
                  <a:lnTo>
                    <a:pt x="150215" y="1028636"/>
                  </a:lnTo>
                  <a:close/>
                </a:path>
                <a:path w="514984" h="1141095">
                  <a:moveTo>
                    <a:pt x="150939" y="1027899"/>
                  </a:moveTo>
                  <a:lnTo>
                    <a:pt x="148577" y="1026210"/>
                  </a:lnTo>
                  <a:lnTo>
                    <a:pt x="150152" y="1028547"/>
                  </a:lnTo>
                  <a:lnTo>
                    <a:pt x="150939" y="1027899"/>
                  </a:lnTo>
                  <a:close/>
                </a:path>
                <a:path w="514984" h="1141095">
                  <a:moveTo>
                    <a:pt x="156806" y="318770"/>
                  </a:moveTo>
                  <a:lnTo>
                    <a:pt x="156375" y="320040"/>
                  </a:lnTo>
                  <a:lnTo>
                    <a:pt x="155359" y="322580"/>
                  </a:lnTo>
                  <a:lnTo>
                    <a:pt x="155778" y="323215"/>
                  </a:lnTo>
                  <a:lnTo>
                    <a:pt x="156806" y="318770"/>
                  </a:lnTo>
                  <a:close/>
                </a:path>
                <a:path w="514984" h="1141095">
                  <a:moveTo>
                    <a:pt x="170332" y="303047"/>
                  </a:moveTo>
                  <a:lnTo>
                    <a:pt x="169926" y="303428"/>
                  </a:lnTo>
                  <a:lnTo>
                    <a:pt x="169672" y="303872"/>
                  </a:lnTo>
                  <a:lnTo>
                    <a:pt x="169697" y="304368"/>
                  </a:lnTo>
                  <a:lnTo>
                    <a:pt x="170332" y="303047"/>
                  </a:lnTo>
                  <a:close/>
                </a:path>
                <a:path w="514984" h="1141095">
                  <a:moveTo>
                    <a:pt x="177546" y="292620"/>
                  </a:moveTo>
                  <a:lnTo>
                    <a:pt x="176822" y="293357"/>
                  </a:lnTo>
                  <a:lnTo>
                    <a:pt x="177406" y="293814"/>
                  </a:lnTo>
                  <a:lnTo>
                    <a:pt x="177546" y="292620"/>
                  </a:lnTo>
                  <a:close/>
                </a:path>
                <a:path w="514984" h="1141095">
                  <a:moveTo>
                    <a:pt x="179679" y="332371"/>
                  </a:moveTo>
                  <a:lnTo>
                    <a:pt x="178295" y="333870"/>
                  </a:lnTo>
                  <a:lnTo>
                    <a:pt x="177761" y="336359"/>
                  </a:lnTo>
                  <a:lnTo>
                    <a:pt x="179679" y="332371"/>
                  </a:lnTo>
                  <a:close/>
                </a:path>
                <a:path w="514984" h="1141095">
                  <a:moveTo>
                    <a:pt x="184746" y="1060653"/>
                  </a:moveTo>
                  <a:lnTo>
                    <a:pt x="182435" y="1057795"/>
                  </a:lnTo>
                  <a:lnTo>
                    <a:pt x="181584" y="1058570"/>
                  </a:lnTo>
                  <a:lnTo>
                    <a:pt x="183451" y="1059497"/>
                  </a:lnTo>
                  <a:lnTo>
                    <a:pt x="184746" y="1060653"/>
                  </a:lnTo>
                  <a:close/>
                </a:path>
                <a:path w="514984" h="1141095">
                  <a:moveTo>
                    <a:pt x="208851" y="1071105"/>
                  </a:moveTo>
                  <a:lnTo>
                    <a:pt x="208838" y="1070825"/>
                  </a:lnTo>
                  <a:lnTo>
                    <a:pt x="208635" y="1071130"/>
                  </a:lnTo>
                  <a:lnTo>
                    <a:pt x="208597" y="1071511"/>
                  </a:lnTo>
                  <a:lnTo>
                    <a:pt x="208635" y="1071930"/>
                  </a:lnTo>
                  <a:lnTo>
                    <a:pt x="208788" y="1071511"/>
                  </a:lnTo>
                  <a:lnTo>
                    <a:pt x="208851" y="1071105"/>
                  </a:lnTo>
                  <a:close/>
                </a:path>
                <a:path w="514984" h="1141095">
                  <a:moveTo>
                    <a:pt x="215112" y="1082040"/>
                  </a:moveTo>
                  <a:lnTo>
                    <a:pt x="212788" y="1079500"/>
                  </a:lnTo>
                  <a:lnTo>
                    <a:pt x="212623" y="1082040"/>
                  </a:lnTo>
                  <a:lnTo>
                    <a:pt x="215112" y="1082040"/>
                  </a:lnTo>
                  <a:close/>
                </a:path>
                <a:path w="514984" h="1141095">
                  <a:moveTo>
                    <a:pt x="238683" y="1087170"/>
                  </a:moveTo>
                  <a:lnTo>
                    <a:pt x="236296" y="1087615"/>
                  </a:lnTo>
                  <a:lnTo>
                    <a:pt x="237261" y="1088059"/>
                  </a:lnTo>
                  <a:lnTo>
                    <a:pt x="237731" y="1087843"/>
                  </a:lnTo>
                  <a:lnTo>
                    <a:pt x="238201" y="1087539"/>
                  </a:lnTo>
                  <a:lnTo>
                    <a:pt x="238683" y="1087170"/>
                  </a:lnTo>
                  <a:close/>
                </a:path>
                <a:path w="514984" h="1141095">
                  <a:moveTo>
                    <a:pt x="248221" y="1094740"/>
                  </a:moveTo>
                  <a:lnTo>
                    <a:pt x="247802" y="1094740"/>
                  </a:lnTo>
                  <a:lnTo>
                    <a:pt x="248031" y="1094930"/>
                  </a:lnTo>
                  <a:lnTo>
                    <a:pt x="248221" y="1094740"/>
                  </a:lnTo>
                  <a:close/>
                </a:path>
                <a:path w="514984" h="1141095">
                  <a:moveTo>
                    <a:pt x="253568" y="1108595"/>
                  </a:moveTo>
                  <a:lnTo>
                    <a:pt x="250266" y="1104900"/>
                  </a:lnTo>
                  <a:lnTo>
                    <a:pt x="249186" y="1107440"/>
                  </a:lnTo>
                  <a:lnTo>
                    <a:pt x="253301" y="1108710"/>
                  </a:lnTo>
                  <a:lnTo>
                    <a:pt x="253568" y="1108595"/>
                  </a:lnTo>
                  <a:close/>
                </a:path>
                <a:path w="514984" h="1141095">
                  <a:moveTo>
                    <a:pt x="264883" y="199390"/>
                  </a:moveTo>
                  <a:lnTo>
                    <a:pt x="260807" y="200660"/>
                  </a:lnTo>
                  <a:lnTo>
                    <a:pt x="264502" y="200660"/>
                  </a:lnTo>
                  <a:lnTo>
                    <a:pt x="264883" y="199390"/>
                  </a:lnTo>
                  <a:close/>
                </a:path>
                <a:path w="514984" h="1141095">
                  <a:moveTo>
                    <a:pt x="277596" y="1105001"/>
                  </a:moveTo>
                  <a:lnTo>
                    <a:pt x="277558" y="1104074"/>
                  </a:lnTo>
                  <a:lnTo>
                    <a:pt x="276656" y="1103630"/>
                  </a:lnTo>
                  <a:lnTo>
                    <a:pt x="275348" y="1106284"/>
                  </a:lnTo>
                  <a:lnTo>
                    <a:pt x="274561" y="1107376"/>
                  </a:lnTo>
                  <a:lnTo>
                    <a:pt x="275501" y="1106424"/>
                  </a:lnTo>
                  <a:lnTo>
                    <a:pt x="276402" y="1106119"/>
                  </a:lnTo>
                  <a:lnTo>
                    <a:pt x="277317" y="1106195"/>
                  </a:lnTo>
                  <a:lnTo>
                    <a:pt x="277507" y="1105662"/>
                  </a:lnTo>
                  <a:lnTo>
                    <a:pt x="277596" y="1105001"/>
                  </a:lnTo>
                  <a:close/>
                </a:path>
                <a:path w="514984" h="1141095">
                  <a:moveTo>
                    <a:pt x="282155" y="1121270"/>
                  </a:moveTo>
                  <a:lnTo>
                    <a:pt x="281368" y="1122362"/>
                  </a:lnTo>
                  <a:lnTo>
                    <a:pt x="281787" y="1121943"/>
                  </a:lnTo>
                  <a:lnTo>
                    <a:pt x="282155" y="1121270"/>
                  </a:lnTo>
                  <a:close/>
                </a:path>
                <a:path w="514984" h="1141095">
                  <a:moveTo>
                    <a:pt x="286156" y="1125220"/>
                  </a:moveTo>
                  <a:lnTo>
                    <a:pt x="285915" y="1124978"/>
                  </a:lnTo>
                  <a:lnTo>
                    <a:pt x="285115" y="1125220"/>
                  </a:lnTo>
                  <a:lnTo>
                    <a:pt x="286156" y="1125220"/>
                  </a:lnTo>
                  <a:close/>
                </a:path>
                <a:path w="514984" h="1141095">
                  <a:moveTo>
                    <a:pt x="287210" y="1108443"/>
                  </a:moveTo>
                  <a:lnTo>
                    <a:pt x="283959" y="1106131"/>
                  </a:lnTo>
                  <a:lnTo>
                    <a:pt x="284353" y="1105573"/>
                  </a:lnTo>
                  <a:lnTo>
                    <a:pt x="281787" y="1105789"/>
                  </a:lnTo>
                  <a:lnTo>
                    <a:pt x="281152" y="1105852"/>
                  </a:lnTo>
                  <a:lnTo>
                    <a:pt x="283502" y="1107706"/>
                  </a:lnTo>
                  <a:lnTo>
                    <a:pt x="287210" y="1108443"/>
                  </a:lnTo>
                  <a:close/>
                </a:path>
                <a:path w="514984" h="1141095">
                  <a:moveTo>
                    <a:pt x="288950" y="1111288"/>
                  </a:moveTo>
                  <a:lnTo>
                    <a:pt x="288658" y="1111554"/>
                  </a:lnTo>
                  <a:lnTo>
                    <a:pt x="288950" y="1111288"/>
                  </a:lnTo>
                  <a:close/>
                </a:path>
                <a:path w="514984" h="1141095">
                  <a:moveTo>
                    <a:pt x="292493" y="1115060"/>
                  </a:moveTo>
                  <a:lnTo>
                    <a:pt x="288975" y="1111250"/>
                  </a:lnTo>
                  <a:lnTo>
                    <a:pt x="292493" y="1115060"/>
                  </a:lnTo>
                  <a:close/>
                </a:path>
                <a:path w="514984" h="1141095">
                  <a:moveTo>
                    <a:pt x="301879" y="1118870"/>
                  </a:moveTo>
                  <a:lnTo>
                    <a:pt x="297700" y="1118031"/>
                  </a:lnTo>
                  <a:lnTo>
                    <a:pt x="297649" y="1118870"/>
                  </a:lnTo>
                  <a:lnTo>
                    <a:pt x="301879" y="1118870"/>
                  </a:lnTo>
                  <a:close/>
                </a:path>
                <a:path w="514984" h="1141095">
                  <a:moveTo>
                    <a:pt x="302641" y="1130300"/>
                  </a:moveTo>
                  <a:lnTo>
                    <a:pt x="299046" y="1128534"/>
                  </a:lnTo>
                  <a:lnTo>
                    <a:pt x="298069" y="1130300"/>
                  </a:lnTo>
                  <a:lnTo>
                    <a:pt x="302641" y="1130300"/>
                  </a:lnTo>
                  <a:close/>
                </a:path>
                <a:path w="514984" h="1141095">
                  <a:moveTo>
                    <a:pt x="311569" y="1115123"/>
                  </a:moveTo>
                  <a:lnTo>
                    <a:pt x="308343" y="1113294"/>
                  </a:lnTo>
                  <a:lnTo>
                    <a:pt x="308140" y="1114247"/>
                  </a:lnTo>
                  <a:lnTo>
                    <a:pt x="307733" y="1115733"/>
                  </a:lnTo>
                  <a:lnTo>
                    <a:pt x="303898" y="1115453"/>
                  </a:lnTo>
                  <a:lnTo>
                    <a:pt x="310540" y="1117892"/>
                  </a:lnTo>
                  <a:lnTo>
                    <a:pt x="309600" y="1116507"/>
                  </a:lnTo>
                  <a:lnTo>
                    <a:pt x="308419" y="1114653"/>
                  </a:lnTo>
                  <a:lnTo>
                    <a:pt x="311569" y="1115123"/>
                  </a:lnTo>
                  <a:close/>
                </a:path>
                <a:path w="514984" h="1141095">
                  <a:moveTo>
                    <a:pt x="313372" y="1120140"/>
                  </a:moveTo>
                  <a:lnTo>
                    <a:pt x="312712" y="1120140"/>
                  </a:lnTo>
                  <a:lnTo>
                    <a:pt x="312991" y="1120267"/>
                  </a:lnTo>
                  <a:lnTo>
                    <a:pt x="313372" y="1120140"/>
                  </a:lnTo>
                  <a:close/>
                </a:path>
                <a:path w="514984" h="1141095">
                  <a:moveTo>
                    <a:pt x="323672" y="173304"/>
                  </a:moveTo>
                  <a:lnTo>
                    <a:pt x="323227" y="173355"/>
                  </a:lnTo>
                  <a:lnTo>
                    <a:pt x="322821" y="173431"/>
                  </a:lnTo>
                  <a:lnTo>
                    <a:pt x="322427" y="173532"/>
                  </a:lnTo>
                  <a:lnTo>
                    <a:pt x="322567" y="174637"/>
                  </a:lnTo>
                  <a:lnTo>
                    <a:pt x="323265" y="173964"/>
                  </a:lnTo>
                  <a:lnTo>
                    <a:pt x="323418" y="173748"/>
                  </a:lnTo>
                  <a:lnTo>
                    <a:pt x="323443" y="173545"/>
                  </a:lnTo>
                  <a:lnTo>
                    <a:pt x="323672" y="173304"/>
                  </a:lnTo>
                  <a:close/>
                </a:path>
                <a:path w="514984" h="1141095">
                  <a:moveTo>
                    <a:pt x="323888" y="149860"/>
                  </a:moveTo>
                  <a:lnTo>
                    <a:pt x="322707" y="149237"/>
                  </a:lnTo>
                  <a:lnTo>
                    <a:pt x="322656" y="150850"/>
                  </a:lnTo>
                  <a:lnTo>
                    <a:pt x="323888" y="149860"/>
                  </a:lnTo>
                  <a:close/>
                </a:path>
                <a:path w="514984" h="1141095">
                  <a:moveTo>
                    <a:pt x="325259" y="146062"/>
                  </a:moveTo>
                  <a:lnTo>
                    <a:pt x="319049" y="147320"/>
                  </a:lnTo>
                  <a:lnTo>
                    <a:pt x="322707" y="149237"/>
                  </a:lnTo>
                  <a:lnTo>
                    <a:pt x="322732" y="148590"/>
                  </a:lnTo>
                  <a:lnTo>
                    <a:pt x="325259" y="146062"/>
                  </a:lnTo>
                  <a:close/>
                </a:path>
                <a:path w="514984" h="1141095">
                  <a:moveTo>
                    <a:pt x="325894" y="145465"/>
                  </a:moveTo>
                  <a:lnTo>
                    <a:pt x="325259" y="146062"/>
                  </a:lnTo>
                  <a:lnTo>
                    <a:pt x="325894" y="145465"/>
                  </a:lnTo>
                  <a:close/>
                </a:path>
                <a:path w="514984" h="1141095">
                  <a:moveTo>
                    <a:pt x="342214" y="1138643"/>
                  </a:moveTo>
                  <a:lnTo>
                    <a:pt x="338226" y="1134313"/>
                  </a:lnTo>
                  <a:lnTo>
                    <a:pt x="336042" y="1135672"/>
                  </a:lnTo>
                  <a:lnTo>
                    <a:pt x="338023" y="1136319"/>
                  </a:lnTo>
                  <a:lnTo>
                    <a:pt x="340829" y="1138796"/>
                  </a:lnTo>
                  <a:lnTo>
                    <a:pt x="342214" y="1138643"/>
                  </a:lnTo>
                  <a:close/>
                </a:path>
                <a:path w="514984" h="1141095">
                  <a:moveTo>
                    <a:pt x="343230" y="1138516"/>
                  </a:moveTo>
                  <a:lnTo>
                    <a:pt x="342214" y="1138643"/>
                  </a:lnTo>
                  <a:lnTo>
                    <a:pt x="342607" y="1139075"/>
                  </a:lnTo>
                  <a:lnTo>
                    <a:pt x="343230" y="1138516"/>
                  </a:lnTo>
                  <a:close/>
                </a:path>
                <a:path w="514984" h="1141095">
                  <a:moveTo>
                    <a:pt x="344208" y="1137653"/>
                  </a:moveTo>
                  <a:lnTo>
                    <a:pt x="343230" y="1138516"/>
                  </a:lnTo>
                  <a:lnTo>
                    <a:pt x="343827" y="1138453"/>
                  </a:lnTo>
                  <a:lnTo>
                    <a:pt x="344208" y="1137653"/>
                  </a:lnTo>
                  <a:close/>
                </a:path>
                <a:path w="514984" h="1141095">
                  <a:moveTo>
                    <a:pt x="344678" y="1136624"/>
                  </a:moveTo>
                  <a:lnTo>
                    <a:pt x="344208" y="1137640"/>
                  </a:lnTo>
                  <a:lnTo>
                    <a:pt x="344411" y="1137450"/>
                  </a:lnTo>
                  <a:lnTo>
                    <a:pt x="344576" y="1137119"/>
                  </a:lnTo>
                  <a:lnTo>
                    <a:pt x="344678" y="1136624"/>
                  </a:lnTo>
                  <a:close/>
                </a:path>
                <a:path w="514984" h="1141095">
                  <a:moveTo>
                    <a:pt x="345147" y="1126490"/>
                  </a:moveTo>
                  <a:lnTo>
                    <a:pt x="344893" y="1126490"/>
                  </a:lnTo>
                  <a:lnTo>
                    <a:pt x="345147" y="1126490"/>
                  </a:lnTo>
                  <a:close/>
                </a:path>
                <a:path w="514984" h="1141095">
                  <a:moveTo>
                    <a:pt x="352666" y="1138339"/>
                  </a:moveTo>
                  <a:lnTo>
                    <a:pt x="352044" y="1138288"/>
                  </a:lnTo>
                  <a:lnTo>
                    <a:pt x="351396" y="1138237"/>
                  </a:lnTo>
                  <a:lnTo>
                    <a:pt x="350774" y="1138123"/>
                  </a:lnTo>
                  <a:lnTo>
                    <a:pt x="351624" y="1138339"/>
                  </a:lnTo>
                  <a:lnTo>
                    <a:pt x="352209" y="1138389"/>
                  </a:lnTo>
                  <a:lnTo>
                    <a:pt x="352666" y="1138339"/>
                  </a:lnTo>
                  <a:close/>
                </a:path>
                <a:path w="514984" h="1141095">
                  <a:moveTo>
                    <a:pt x="354228" y="1137513"/>
                  </a:moveTo>
                  <a:lnTo>
                    <a:pt x="353987" y="1137221"/>
                  </a:lnTo>
                  <a:lnTo>
                    <a:pt x="353669" y="1137932"/>
                  </a:lnTo>
                  <a:lnTo>
                    <a:pt x="353288" y="1138262"/>
                  </a:lnTo>
                  <a:lnTo>
                    <a:pt x="352679" y="1138326"/>
                  </a:lnTo>
                  <a:lnTo>
                    <a:pt x="353987" y="1138339"/>
                  </a:lnTo>
                  <a:lnTo>
                    <a:pt x="354164" y="1137920"/>
                  </a:lnTo>
                  <a:lnTo>
                    <a:pt x="354228" y="1137513"/>
                  </a:lnTo>
                  <a:close/>
                </a:path>
                <a:path w="514984" h="1141095">
                  <a:moveTo>
                    <a:pt x="354939" y="146088"/>
                  </a:moveTo>
                  <a:lnTo>
                    <a:pt x="353682" y="147320"/>
                  </a:lnTo>
                  <a:lnTo>
                    <a:pt x="353631" y="148590"/>
                  </a:lnTo>
                  <a:lnTo>
                    <a:pt x="354939" y="146088"/>
                  </a:lnTo>
                  <a:close/>
                </a:path>
                <a:path w="514984" h="1141095">
                  <a:moveTo>
                    <a:pt x="355638" y="144780"/>
                  </a:moveTo>
                  <a:lnTo>
                    <a:pt x="354965" y="146050"/>
                  </a:lnTo>
                  <a:lnTo>
                    <a:pt x="355638" y="144780"/>
                  </a:lnTo>
                  <a:close/>
                </a:path>
                <a:path w="514984" h="1141095">
                  <a:moveTo>
                    <a:pt x="355892" y="1138224"/>
                  </a:moveTo>
                  <a:lnTo>
                    <a:pt x="353999" y="1138339"/>
                  </a:lnTo>
                  <a:lnTo>
                    <a:pt x="353822" y="1138872"/>
                  </a:lnTo>
                  <a:lnTo>
                    <a:pt x="354609" y="1138796"/>
                  </a:lnTo>
                  <a:lnTo>
                    <a:pt x="355269" y="1138555"/>
                  </a:lnTo>
                  <a:lnTo>
                    <a:pt x="355892" y="1138224"/>
                  </a:lnTo>
                  <a:close/>
                </a:path>
                <a:path w="514984" h="1141095">
                  <a:moveTo>
                    <a:pt x="356768" y="1130300"/>
                  </a:moveTo>
                  <a:lnTo>
                    <a:pt x="350558" y="1132840"/>
                  </a:lnTo>
                  <a:lnTo>
                    <a:pt x="349465" y="1131570"/>
                  </a:lnTo>
                  <a:lnTo>
                    <a:pt x="349199" y="1130300"/>
                  </a:lnTo>
                  <a:lnTo>
                    <a:pt x="348945" y="1129030"/>
                  </a:lnTo>
                  <a:lnTo>
                    <a:pt x="351790" y="1129030"/>
                  </a:lnTo>
                  <a:lnTo>
                    <a:pt x="348043" y="1126490"/>
                  </a:lnTo>
                  <a:lnTo>
                    <a:pt x="348030" y="1130300"/>
                  </a:lnTo>
                  <a:lnTo>
                    <a:pt x="346976" y="1129030"/>
                  </a:lnTo>
                  <a:lnTo>
                    <a:pt x="344944" y="1126553"/>
                  </a:lnTo>
                  <a:lnTo>
                    <a:pt x="341045" y="1127760"/>
                  </a:lnTo>
                  <a:lnTo>
                    <a:pt x="341947" y="1126490"/>
                  </a:lnTo>
                  <a:lnTo>
                    <a:pt x="340855" y="1123950"/>
                  </a:lnTo>
                  <a:lnTo>
                    <a:pt x="343154" y="1125220"/>
                  </a:lnTo>
                  <a:lnTo>
                    <a:pt x="340969" y="1123950"/>
                  </a:lnTo>
                  <a:lnTo>
                    <a:pt x="336600" y="1121410"/>
                  </a:lnTo>
                  <a:lnTo>
                    <a:pt x="331381" y="1126490"/>
                  </a:lnTo>
                  <a:lnTo>
                    <a:pt x="329336" y="1122680"/>
                  </a:lnTo>
                  <a:lnTo>
                    <a:pt x="325412" y="1122680"/>
                  </a:lnTo>
                  <a:lnTo>
                    <a:pt x="324485" y="1123950"/>
                  </a:lnTo>
                  <a:lnTo>
                    <a:pt x="323900" y="1126490"/>
                  </a:lnTo>
                  <a:lnTo>
                    <a:pt x="320408" y="1127760"/>
                  </a:lnTo>
                  <a:lnTo>
                    <a:pt x="319951" y="1126490"/>
                  </a:lnTo>
                  <a:lnTo>
                    <a:pt x="319036" y="1123950"/>
                  </a:lnTo>
                  <a:lnTo>
                    <a:pt x="318579" y="1122680"/>
                  </a:lnTo>
                  <a:lnTo>
                    <a:pt x="317220" y="1118870"/>
                  </a:lnTo>
                  <a:lnTo>
                    <a:pt x="315582" y="1121410"/>
                  </a:lnTo>
                  <a:lnTo>
                    <a:pt x="313677" y="1120571"/>
                  </a:lnTo>
                  <a:lnTo>
                    <a:pt x="313677" y="1121410"/>
                  </a:lnTo>
                  <a:lnTo>
                    <a:pt x="311073" y="1122680"/>
                  </a:lnTo>
                  <a:lnTo>
                    <a:pt x="309714" y="1121410"/>
                  </a:lnTo>
                  <a:lnTo>
                    <a:pt x="313677" y="1121410"/>
                  </a:lnTo>
                  <a:lnTo>
                    <a:pt x="313677" y="1120571"/>
                  </a:lnTo>
                  <a:lnTo>
                    <a:pt x="312991" y="1120267"/>
                  </a:lnTo>
                  <a:lnTo>
                    <a:pt x="309587" y="1121295"/>
                  </a:lnTo>
                  <a:lnTo>
                    <a:pt x="308343" y="1120140"/>
                  </a:lnTo>
                  <a:lnTo>
                    <a:pt x="306984" y="1118870"/>
                  </a:lnTo>
                  <a:lnTo>
                    <a:pt x="297561" y="1120140"/>
                  </a:lnTo>
                  <a:lnTo>
                    <a:pt x="297649" y="1118870"/>
                  </a:lnTo>
                  <a:lnTo>
                    <a:pt x="296405" y="1118870"/>
                  </a:lnTo>
                  <a:lnTo>
                    <a:pt x="296418" y="1117777"/>
                  </a:lnTo>
                  <a:lnTo>
                    <a:pt x="297700" y="1118031"/>
                  </a:lnTo>
                  <a:lnTo>
                    <a:pt x="297891" y="1115060"/>
                  </a:lnTo>
                  <a:lnTo>
                    <a:pt x="296430" y="1116647"/>
                  </a:lnTo>
                  <a:lnTo>
                    <a:pt x="296481" y="1112520"/>
                  </a:lnTo>
                  <a:lnTo>
                    <a:pt x="290347" y="1117600"/>
                  </a:lnTo>
                  <a:lnTo>
                    <a:pt x="289153" y="1116330"/>
                  </a:lnTo>
                  <a:lnTo>
                    <a:pt x="287959" y="1115060"/>
                  </a:lnTo>
                  <a:lnTo>
                    <a:pt x="286766" y="1113790"/>
                  </a:lnTo>
                  <a:lnTo>
                    <a:pt x="288658" y="1111554"/>
                  </a:lnTo>
                  <a:lnTo>
                    <a:pt x="284949" y="1115060"/>
                  </a:lnTo>
                  <a:lnTo>
                    <a:pt x="283019" y="1111250"/>
                  </a:lnTo>
                  <a:lnTo>
                    <a:pt x="282371" y="1109980"/>
                  </a:lnTo>
                  <a:lnTo>
                    <a:pt x="281089" y="1107440"/>
                  </a:lnTo>
                  <a:lnTo>
                    <a:pt x="277317" y="1107440"/>
                  </a:lnTo>
                  <a:lnTo>
                    <a:pt x="275932" y="1109980"/>
                  </a:lnTo>
                  <a:lnTo>
                    <a:pt x="269049" y="1106170"/>
                  </a:lnTo>
                  <a:lnTo>
                    <a:pt x="262775" y="1104900"/>
                  </a:lnTo>
                  <a:lnTo>
                    <a:pt x="263613" y="1103630"/>
                  </a:lnTo>
                  <a:lnTo>
                    <a:pt x="252552" y="1098550"/>
                  </a:lnTo>
                  <a:lnTo>
                    <a:pt x="248031" y="1094930"/>
                  </a:lnTo>
                  <a:lnTo>
                    <a:pt x="245656" y="1097280"/>
                  </a:lnTo>
                  <a:lnTo>
                    <a:pt x="243928" y="1096010"/>
                  </a:lnTo>
                  <a:lnTo>
                    <a:pt x="240474" y="1093470"/>
                  </a:lnTo>
                  <a:lnTo>
                    <a:pt x="236156" y="1092200"/>
                  </a:lnTo>
                  <a:lnTo>
                    <a:pt x="237312" y="1090930"/>
                  </a:lnTo>
                  <a:lnTo>
                    <a:pt x="240982" y="1090930"/>
                  </a:lnTo>
                  <a:lnTo>
                    <a:pt x="239128" y="1089660"/>
                  </a:lnTo>
                  <a:lnTo>
                    <a:pt x="237261" y="1088390"/>
                  </a:lnTo>
                  <a:lnTo>
                    <a:pt x="235864" y="1089660"/>
                  </a:lnTo>
                  <a:lnTo>
                    <a:pt x="234416" y="1089660"/>
                  </a:lnTo>
                  <a:lnTo>
                    <a:pt x="231800" y="1088390"/>
                  </a:lnTo>
                  <a:lnTo>
                    <a:pt x="234010" y="1087120"/>
                  </a:lnTo>
                  <a:lnTo>
                    <a:pt x="229095" y="1084580"/>
                  </a:lnTo>
                  <a:lnTo>
                    <a:pt x="222745" y="1084580"/>
                  </a:lnTo>
                  <a:lnTo>
                    <a:pt x="217436" y="1079500"/>
                  </a:lnTo>
                  <a:lnTo>
                    <a:pt x="215747" y="1082040"/>
                  </a:lnTo>
                  <a:lnTo>
                    <a:pt x="218833" y="1088390"/>
                  </a:lnTo>
                  <a:lnTo>
                    <a:pt x="211264" y="1087120"/>
                  </a:lnTo>
                  <a:lnTo>
                    <a:pt x="211721" y="1085850"/>
                  </a:lnTo>
                  <a:lnTo>
                    <a:pt x="212699" y="1083310"/>
                  </a:lnTo>
                  <a:lnTo>
                    <a:pt x="212077" y="1083310"/>
                  </a:lnTo>
                  <a:lnTo>
                    <a:pt x="211302" y="1082040"/>
                  </a:lnTo>
                  <a:lnTo>
                    <a:pt x="212623" y="1082040"/>
                  </a:lnTo>
                  <a:lnTo>
                    <a:pt x="210515" y="1080770"/>
                  </a:lnTo>
                  <a:lnTo>
                    <a:pt x="211582" y="1079500"/>
                  </a:lnTo>
                  <a:lnTo>
                    <a:pt x="209613" y="1078230"/>
                  </a:lnTo>
                  <a:lnTo>
                    <a:pt x="210756" y="1076960"/>
                  </a:lnTo>
                  <a:lnTo>
                    <a:pt x="211416" y="1078230"/>
                  </a:lnTo>
                  <a:lnTo>
                    <a:pt x="212242" y="1079500"/>
                  </a:lnTo>
                  <a:lnTo>
                    <a:pt x="212788" y="1079500"/>
                  </a:lnTo>
                  <a:lnTo>
                    <a:pt x="213487" y="1079500"/>
                  </a:lnTo>
                  <a:lnTo>
                    <a:pt x="211188" y="1076960"/>
                  </a:lnTo>
                  <a:lnTo>
                    <a:pt x="210007" y="1075690"/>
                  </a:lnTo>
                  <a:lnTo>
                    <a:pt x="208813" y="1074420"/>
                  </a:lnTo>
                  <a:lnTo>
                    <a:pt x="208635" y="1073150"/>
                  </a:lnTo>
                  <a:lnTo>
                    <a:pt x="208254" y="1073150"/>
                  </a:lnTo>
                  <a:lnTo>
                    <a:pt x="207213" y="1074420"/>
                  </a:lnTo>
                  <a:lnTo>
                    <a:pt x="205257" y="1074420"/>
                  </a:lnTo>
                  <a:lnTo>
                    <a:pt x="200494" y="1071880"/>
                  </a:lnTo>
                  <a:lnTo>
                    <a:pt x="204952" y="1070610"/>
                  </a:lnTo>
                  <a:lnTo>
                    <a:pt x="203873" y="1069340"/>
                  </a:lnTo>
                  <a:lnTo>
                    <a:pt x="202780" y="1068070"/>
                  </a:lnTo>
                  <a:lnTo>
                    <a:pt x="200901" y="1069340"/>
                  </a:lnTo>
                  <a:lnTo>
                    <a:pt x="200177" y="1068070"/>
                  </a:lnTo>
                  <a:lnTo>
                    <a:pt x="198716" y="1065530"/>
                  </a:lnTo>
                  <a:lnTo>
                    <a:pt x="197002" y="1068070"/>
                  </a:lnTo>
                  <a:lnTo>
                    <a:pt x="195681" y="1068070"/>
                  </a:lnTo>
                  <a:lnTo>
                    <a:pt x="196227" y="1066800"/>
                  </a:lnTo>
                  <a:lnTo>
                    <a:pt x="196176" y="1065530"/>
                  </a:lnTo>
                  <a:lnTo>
                    <a:pt x="193103" y="1064260"/>
                  </a:lnTo>
                  <a:lnTo>
                    <a:pt x="191490" y="1062990"/>
                  </a:lnTo>
                  <a:lnTo>
                    <a:pt x="185051" y="1057910"/>
                  </a:lnTo>
                  <a:lnTo>
                    <a:pt x="185610" y="1061694"/>
                  </a:lnTo>
                  <a:lnTo>
                    <a:pt x="185470" y="1061377"/>
                  </a:lnTo>
                  <a:lnTo>
                    <a:pt x="185153" y="1061008"/>
                  </a:lnTo>
                  <a:lnTo>
                    <a:pt x="184746" y="1060653"/>
                  </a:lnTo>
                  <a:lnTo>
                    <a:pt x="185623" y="1061732"/>
                  </a:lnTo>
                  <a:lnTo>
                    <a:pt x="185813" y="1062977"/>
                  </a:lnTo>
                  <a:lnTo>
                    <a:pt x="179374" y="1060450"/>
                  </a:lnTo>
                  <a:lnTo>
                    <a:pt x="173913" y="1055370"/>
                  </a:lnTo>
                  <a:lnTo>
                    <a:pt x="168744" y="1050290"/>
                  </a:lnTo>
                  <a:lnTo>
                    <a:pt x="163169" y="1045210"/>
                  </a:lnTo>
                  <a:lnTo>
                    <a:pt x="163830" y="1045210"/>
                  </a:lnTo>
                  <a:lnTo>
                    <a:pt x="158877" y="1042670"/>
                  </a:lnTo>
                  <a:lnTo>
                    <a:pt x="156451" y="1040130"/>
                  </a:lnTo>
                  <a:lnTo>
                    <a:pt x="154025" y="1037590"/>
                  </a:lnTo>
                  <a:lnTo>
                    <a:pt x="149529" y="1036320"/>
                  </a:lnTo>
                  <a:lnTo>
                    <a:pt x="148323" y="1035050"/>
                  </a:lnTo>
                  <a:lnTo>
                    <a:pt x="147980" y="1032510"/>
                  </a:lnTo>
                  <a:lnTo>
                    <a:pt x="149313" y="1032510"/>
                  </a:lnTo>
                  <a:lnTo>
                    <a:pt x="145732" y="1029970"/>
                  </a:lnTo>
                  <a:lnTo>
                    <a:pt x="144564" y="1029970"/>
                  </a:lnTo>
                  <a:lnTo>
                    <a:pt x="141325" y="1024890"/>
                  </a:lnTo>
                  <a:lnTo>
                    <a:pt x="143992" y="1025677"/>
                  </a:lnTo>
                  <a:lnTo>
                    <a:pt x="145376" y="1027430"/>
                  </a:lnTo>
                  <a:lnTo>
                    <a:pt x="144297" y="1025766"/>
                  </a:lnTo>
                  <a:lnTo>
                    <a:pt x="145630" y="1026160"/>
                  </a:lnTo>
                  <a:lnTo>
                    <a:pt x="143040" y="1023848"/>
                  </a:lnTo>
                  <a:lnTo>
                    <a:pt x="142062" y="1022350"/>
                  </a:lnTo>
                  <a:lnTo>
                    <a:pt x="142214" y="1021080"/>
                  </a:lnTo>
                  <a:lnTo>
                    <a:pt x="136169" y="1018540"/>
                  </a:lnTo>
                  <a:lnTo>
                    <a:pt x="139407" y="1018540"/>
                  </a:lnTo>
                  <a:lnTo>
                    <a:pt x="137566" y="1016000"/>
                  </a:lnTo>
                  <a:lnTo>
                    <a:pt x="135724" y="1013460"/>
                  </a:lnTo>
                  <a:lnTo>
                    <a:pt x="133388" y="1012190"/>
                  </a:lnTo>
                  <a:lnTo>
                    <a:pt x="134645" y="1016000"/>
                  </a:lnTo>
                  <a:lnTo>
                    <a:pt x="132372" y="1013460"/>
                  </a:lnTo>
                  <a:lnTo>
                    <a:pt x="129159" y="1009650"/>
                  </a:lnTo>
                  <a:lnTo>
                    <a:pt x="132664" y="1008380"/>
                  </a:lnTo>
                  <a:lnTo>
                    <a:pt x="130746" y="1005840"/>
                  </a:lnTo>
                  <a:lnTo>
                    <a:pt x="127863" y="1002030"/>
                  </a:lnTo>
                  <a:lnTo>
                    <a:pt x="121716" y="998220"/>
                  </a:lnTo>
                  <a:lnTo>
                    <a:pt x="116395" y="994410"/>
                  </a:lnTo>
                  <a:lnTo>
                    <a:pt x="115938" y="993140"/>
                  </a:lnTo>
                  <a:lnTo>
                    <a:pt x="112699" y="993140"/>
                  </a:lnTo>
                  <a:lnTo>
                    <a:pt x="109639" y="989330"/>
                  </a:lnTo>
                  <a:lnTo>
                    <a:pt x="110439" y="981710"/>
                  </a:lnTo>
                  <a:lnTo>
                    <a:pt x="109588" y="980440"/>
                  </a:lnTo>
                  <a:lnTo>
                    <a:pt x="108737" y="977900"/>
                  </a:lnTo>
                  <a:lnTo>
                    <a:pt x="107048" y="972820"/>
                  </a:lnTo>
                  <a:lnTo>
                    <a:pt x="101663" y="977900"/>
                  </a:lnTo>
                  <a:lnTo>
                    <a:pt x="98412" y="971550"/>
                  </a:lnTo>
                  <a:lnTo>
                    <a:pt x="97942" y="972820"/>
                  </a:lnTo>
                  <a:lnTo>
                    <a:pt x="95770" y="975360"/>
                  </a:lnTo>
                  <a:lnTo>
                    <a:pt x="91528" y="971550"/>
                  </a:lnTo>
                  <a:lnTo>
                    <a:pt x="90220" y="969010"/>
                  </a:lnTo>
                  <a:lnTo>
                    <a:pt x="88925" y="966470"/>
                  </a:lnTo>
                  <a:lnTo>
                    <a:pt x="92405" y="962660"/>
                  </a:lnTo>
                  <a:lnTo>
                    <a:pt x="94907" y="965200"/>
                  </a:lnTo>
                  <a:lnTo>
                    <a:pt x="95643" y="966470"/>
                  </a:lnTo>
                  <a:lnTo>
                    <a:pt x="95681" y="967740"/>
                  </a:lnTo>
                  <a:lnTo>
                    <a:pt x="95300" y="967740"/>
                  </a:lnTo>
                  <a:lnTo>
                    <a:pt x="96647" y="969010"/>
                  </a:lnTo>
                  <a:lnTo>
                    <a:pt x="98361" y="970280"/>
                  </a:lnTo>
                  <a:lnTo>
                    <a:pt x="98285" y="967740"/>
                  </a:lnTo>
                  <a:lnTo>
                    <a:pt x="96862" y="967740"/>
                  </a:lnTo>
                  <a:lnTo>
                    <a:pt x="96380" y="965200"/>
                  </a:lnTo>
                  <a:lnTo>
                    <a:pt x="94894" y="962660"/>
                  </a:lnTo>
                  <a:lnTo>
                    <a:pt x="92989" y="959408"/>
                  </a:lnTo>
                  <a:lnTo>
                    <a:pt x="92811" y="958850"/>
                  </a:lnTo>
                  <a:lnTo>
                    <a:pt x="95211" y="958850"/>
                  </a:lnTo>
                  <a:lnTo>
                    <a:pt x="92163" y="956310"/>
                  </a:lnTo>
                  <a:lnTo>
                    <a:pt x="92367" y="957414"/>
                  </a:lnTo>
                  <a:lnTo>
                    <a:pt x="91630" y="955040"/>
                  </a:lnTo>
                  <a:lnTo>
                    <a:pt x="88188" y="952500"/>
                  </a:lnTo>
                  <a:lnTo>
                    <a:pt x="87172" y="949960"/>
                  </a:lnTo>
                  <a:lnTo>
                    <a:pt x="85636" y="946150"/>
                  </a:lnTo>
                  <a:lnTo>
                    <a:pt x="85610" y="947420"/>
                  </a:lnTo>
                  <a:lnTo>
                    <a:pt x="84886" y="949960"/>
                  </a:lnTo>
                  <a:lnTo>
                    <a:pt x="83261" y="946150"/>
                  </a:lnTo>
                  <a:lnTo>
                    <a:pt x="80530" y="939800"/>
                  </a:lnTo>
                  <a:lnTo>
                    <a:pt x="80111" y="946150"/>
                  </a:lnTo>
                  <a:lnTo>
                    <a:pt x="76301" y="941070"/>
                  </a:lnTo>
                  <a:lnTo>
                    <a:pt x="76123" y="935990"/>
                  </a:lnTo>
                  <a:lnTo>
                    <a:pt x="80911" y="939800"/>
                  </a:lnTo>
                  <a:lnTo>
                    <a:pt x="77444" y="935990"/>
                  </a:lnTo>
                  <a:lnTo>
                    <a:pt x="76288" y="934720"/>
                  </a:lnTo>
                  <a:lnTo>
                    <a:pt x="75450" y="929640"/>
                  </a:lnTo>
                  <a:lnTo>
                    <a:pt x="80441" y="933450"/>
                  </a:lnTo>
                  <a:lnTo>
                    <a:pt x="76720" y="929640"/>
                  </a:lnTo>
                  <a:lnTo>
                    <a:pt x="75476" y="928370"/>
                  </a:lnTo>
                  <a:lnTo>
                    <a:pt x="76225" y="922020"/>
                  </a:lnTo>
                  <a:lnTo>
                    <a:pt x="75285" y="919480"/>
                  </a:lnTo>
                  <a:lnTo>
                    <a:pt x="77546" y="920750"/>
                  </a:lnTo>
                  <a:lnTo>
                    <a:pt x="76161" y="919480"/>
                  </a:lnTo>
                  <a:lnTo>
                    <a:pt x="75552" y="918210"/>
                  </a:lnTo>
                  <a:lnTo>
                    <a:pt x="74879" y="916940"/>
                  </a:lnTo>
                  <a:lnTo>
                    <a:pt x="73431" y="919480"/>
                  </a:lnTo>
                  <a:lnTo>
                    <a:pt x="73012" y="918210"/>
                  </a:lnTo>
                  <a:lnTo>
                    <a:pt x="72351" y="916940"/>
                  </a:lnTo>
                  <a:lnTo>
                    <a:pt x="73291" y="915670"/>
                  </a:lnTo>
                  <a:lnTo>
                    <a:pt x="71005" y="914400"/>
                  </a:lnTo>
                  <a:lnTo>
                    <a:pt x="70205" y="919480"/>
                  </a:lnTo>
                  <a:lnTo>
                    <a:pt x="66560" y="916940"/>
                  </a:lnTo>
                  <a:lnTo>
                    <a:pt x="66598" y="915670"/>
                  </a:lnTo>
                  <a:lnTo>
                    <a:pt x="66636" y="914400"/>
                  </a:lnTo>
                  <a:lnTo>
                    <a:pt x="62039" y="910590"/>
                  </a:lnTo>
                  <a:lnTo>
                    <a:pt x="64681" y="908050"/>
                  </a:lnTo>
                  <a:lnTo>
                    <a:pt x="66636" y="914400"/>
                  </a:lnTo>
                  <a:lnTo>
                    <a:pt x="67030" y="915670"/>
                  </a:lnTo>
                  <a:lnTo>
                    <a:pt x="67246" y="908050"/>
                  </a:lnTo>
                  <a:lnTo>
                    <a:pt x="67284" y="906780"/>
                  </a:lnTo>
                  <a:lnTo>
                    <a:pt x="67322" y="905510"/>
                  </a:lnTo>
                  <a:lnTo>
                    <a:pt x="68986" y="908697"/>
                  </a:lnTo>
                  <a:lnTo>
                    <a:pt x="68681" y="906780"/>
                  </a:lnTo>
                  <a:lnTo>
                    <a:pt x="69418" y="906780"/>
                  </a:lnTo>
                  <a:lnTo>
                    <a:pt x="69799" y="908050"/>
                  </a:lnTo>
                  <a:lnTo>
                    <a:pt x="69735" y="906780"/>
                  </a:lnTo>
                  <a:lnTo>
                    <a:pt x="69672" y="905510"/>
                  </a:lnTo>
                  <a:lnTo>
                    <a:pt x="69367" y="899160"/>
                  </a:lnTo>
                  <a:lnTo>
                    <a:pt x="64808" y="906780"/>
                  </a:lnTo>
                  <a:lnTo>
                    <a:pt x="63804" y="904240"/>
                  </a:lnTo>
                  <a:lnTo>
                    <a:pt x="47967" y="904240"/>
                  </a:lnTo>
                  <a:lnTo>
                    <a:pt x="46875" y="904240"/>
                  </a:lnTo>
                  <a:lnTo>
                    <a:pt x="46977" y="909320"/>
                  </a:lnTo>
                  <a:lnTo>
                    <a:pt x="46863" y="910590"/>
                  </a:lnTo>
                  <a:lnTo>
                    <a:pt x="42887" y="911860"/>
                  </a:lnTo>
                  <a:lnTo>
                    <a:pt x="43827" y="911860"/>
                  </a:lnTo>
                  <a:lnTo>
                    <a:pt x="45478" y="913130"/>
                  </a:lnTo>
                  <a:lnTo>
                    <a:pt x="46659" y="913130"/>
                  </a:lnTo>
                  <a:lnTo>
                    <a:pt x="47129" y="914400"/>
                  </a:lnTo>
                  <a:lnTo>
                    <a:pt x="46634" y="915670"/>
                  </a:lnTo>
                  <a:lnTo>
                    <a:pt x="44272" y="914400"/>
                  </a:lnTo>
                  <a:lnTo>
                    <a:pt x="48488" y="920750"/>
                  </a:lnTo>
                  <a:lnTo>
                    <a:pt x="49441" y="916940"/>
                  </a:lnTo>
                  <a:lnTo>
                    <a:pt x="52222" y="923290"/>
                  </a:lnTo>
                  <a:lnTo>
                    <a:pt x="48933" y="923290"/>
                  </a:lnTo>
                  <a:lnTo>
                    <a:pt x="52247" y="924560"/>
                  </a:lnTo>
                  <a:lnTo>
                    <a:pt x="55397" y="927100"/>
                  </a:lnTo>
                  <a:lnTo>
                    <a:pt x="57124" y="932180"/>
                  </a:lnTo>
                  <a:lnTo>
                    <a:pt x="56413" y="932180"/>
                  </a:lnTo>
                  <a:lnTo>
                    <a:pt x="56045" y="933221"/>
                  </a:lnTo>
                  <a:lnTo>
                    <a:pt x="59321" y="937260"/>
                  </a:lnTo>
                  <a:lnTo>
                    <a:pt x="63779" y="942340"/>
                  </a:lnTo>
                  <a:lnTo>
                    <a:pt x="67970" y="947420"/>
                  </a:lnTo>
                  <a:lnTo>
                    <a:pt x="71247" y="953770"/>
                  </a:lnTo>
                  <a:lnTo>
                    <a:pt x="65697" y="953770"/>
                  </a:lnTo>
                  <a:lnTo>
                    <a:pt x="71894" y="957580"/>
                  </a:lnTo>
                  <a:lnTo>
                    <a:pt x="68859" y="960120"/>
                  </a:lnTo>
                  <a:lnTo>
                    <a:pt x="72923" y="965200"/>
                  </a:lnTo>
                  <a:lnTo>
                    <a:pt x="73317" y="961390"/>
                  </a:lnTo>
                  <a:lnTo>
                    <a:pt x="75933" y="966470"/>
                  </a:lnTo>
                  <a:lnTo>
                    <a:pt x="80670" y="967740"/>
                  </a:lnTo>
                  <a:lnTo>
                    <a:pt x="81902" y="972820"/>
                  </a:lnTo>
                  <a:lnTo>
                    <a:pt x="78562" y="970280"/>
                  </a:lnTo>
                  <a:lnTo>
                    <a:pt x="80479" y="972820"/>
                  </a:lnTo>
                  <a:lnTo>
                    <a:pt x="82219" y="975360"/>
                  </a:lnTo>
                  <a:lnTo>
                    <a:pt x="84353" y="977900"/>
                  </a:lnTo>
                  <a:lnTo>
                    <a:pt x="83693" y="975360"/>
                  </a:lnTo>
                  <a:lnTo>
                    <a:pt x="83096" y="974090"/>
                  </a:lnTo>
                  <a:lnTo>
                    <a:pt x="82588" y="972820"/>
                  </a:lnTo>
                  <a:lnTo>
                    <a:pt x="86995" y="975360"/>
                  </a:lnTo>
                  <a:lnTo>
                    <a:pt x="86283" y="969010"/>
                  </a:lnTo>
                  <a:lnTo>
                    <a:pt x="89217" y="975360"/>
                  </a:lnTo>
                  <a:lnTo>
                    <a:pt x="88112" y="974090"/>
                  </a:lnTo>
                  <a:lnTo>
                    <a:pt x="89103" y="975360"/>
                  </a:lnTo>
                  <a:lnTo>
                    <a:pt x="92075" y="979170"/>
                  </a:lnTo>
                  <a:lnTo>
                    <a:pt x="91732" y="982980"/>
                  </a:lnTo>
                  <a:lnTo>
                    <a:pt x="94170" y="984250"/>
                  </a:lnTo>
                  <a:lnTo>
                    <a:pt x="96697" y="985520"/>
                  </a:lnTo>
                  <a:lnTo>
                    <a:pt x="98069" y="988060"/>
                  </a:lnTo>
                  <a:lnTo>
                    <a:pt x="97650" y="990600"/>
                  </a:lnTo>
                  <a:lnTo>
                    <a:pt x="94170" y="990600"/>
                  </a:lnTo>
                  <a:lnTo>
                    <a:pt x="93878" y="991870"/>
                  </a:lnTo>
                  <a:lnTo>
                    <a:pt x="97764" y="991870"/>
                  </a:lnTo>
                  <a:lnTo>
                    <a:pt x="101752" y="1000760"/>
                  </a:lnTo>
                  <a:lnTo>
                    <a:pt x="105206" y="1000760"/>
                  </a:lnTo>
                  <a:lnTo>
                    <a:pt x="103568" y="1002030"/>
                  </a:lnTo>
                  <a:lnTo>
                    <a:pt x="106832" y="1002030"/>
                  </a:lnTo>
                  <a:lnTo>
                    <a:pt x="107657" y="1004570"/>
                  </a:lnTo>
                  <a:lnTo>
                    <a:pt x="106070" y="1005840"/>
                  </a:lnTo>
                  <a:lnTo>
                    <a:pt x="108229" y="1007110"/>
                  </a:lnTo>
                  <a:lnTo>
                    <a:pt x="109245" y="1005840"/>
                  </a:lnTo>
                  <a:lnTo>
                    <a:pt x="110185" y="1005840"/>
                  </a:lnTo>
                  <a:lnTo>
                    <a:pt x="112090" y="1008380"/>
                  </a:lnTo>
                  <a:lnTo>
                    <a:pt x="111417" y="1008380"/>
                  </a:lnTo>
                  <a:lnTo>
                    <a:pt x="110248" y="1007110"/>
                  </a:lnTo>
                  <a:lnTo>
                    <a:pt x="114592" y="1014730"/>
                  </a:lnTo>
                  <a:lnTo>
                    <a:pt x="122110" y="1018540"/>
                  </a:lnTo>
                  <a:lnTo>
                    <a:pt x="126365" y="1024890"/>
                  </a:lnTo>
                  <a:lnTo>
                    <a:pt x="125171" y="1028534"/>
                  </a:lnTo>
                  <a:lnTo>
                    <a:pt x="127038" y="1029970"/>
                  </a:lnTo>
                  <a:lnTo>
                    <a:pt x="134162" y="1035050"/>
                  </a:lnTo>
                  <a:lnTo>
                    <a:pt x="141135" y="1040130"/>
                  </a:lnTo>
                  <a:lnTo>
                    <a:pt x="147256" y="1045210"/>
                  </a:lnTo>
                  <a:lnTo>
                    <a:pt x="146037" y="1043940"/>
                  </a:lnTo>
                  <a:lnTo>
                    <a:pt x="150787" y="1040130"/>
                  </a:lnTo>
                  <a:lnTo>
                    <a:pt x="150266" y="1050290"/>
                  </a:lnTo>
                  <a:lnTo>
                    <a:pt x="156070" y="1051560"/>
                  </a:lnTo>
                  <a:lnTo>
                    <a:pt x="154800" y="1051560"/>
                  </a:lnTo>
                  <a:lnTo>
                    <a:pt x="152793" y="1052830"/>
                  </a:lnTo>
                  <a:lnTo>
                    <a:pt x="153466" y="1052830"/>
                  </a:lnTo>
                  <a:lnTo>
                    <a:pt x="157657" y="1056640"/>
                  </a:lnTo>
                  <a:lnTo>
                    <a:pt x="162839" y="1060450"/>
                  </a:lnTo>
                  <a:lnTo>
                    <a:pt x="168922" y="1062990"/>
                  </a:lnTo>
                  <a:lnTo>
                    <a:pt x="175806" y="1066800"/>
                  </a:lnTo>
                  <a:lnTo>
                    <a:pt x="173888" y="1066800"/>
                  </a:lnTo>
                  <a:lnTo>
                    <a:pt x="176618" y="1070610"/>
                  </a:lnTo>
                  <a:lnTo>
                    <a:pt x="182791" y="1074420"/>
                  </a:lnTo>
                  <a:lnTo>
                    <a:pt x="186258" y="1076960"/>
                  </a:lnTo>
                  <a:lnTo>
                    <a:pt x="188188" y="1076960"/>
                  </a:lnTo>
                  <a:lnTo>
                    <a:pt x="190246" y="1078230"/>
                  </a:lnTo>
                  <a:lnTo>
                    <a:pt x="190055" y="1075690"/>
                  </a:lnTo>
                  <a:lnTo>
                    <a:pt x="197408" y="1083310"/>
                  </a:lnTo>
                  <a:lnTo>
                    <a:pt x="215823" y="1090930"/>
                  </a:lnTo>
                  <a:lnTo>
                    <a:pt x="223266" y="1097280"/>
                  </a:lnTo>
                  <a:lnTo>
                    <a:pt x="220560" y="1097280"/>
                  </a:lnTo>
                  <a:lnTo>
                    <a:pt x="227330" y="1099820"/>
                  </a:lnTo>
                  <a:lnTo>
                    <a:pt x="230809" y="1101090"/>
                  </a:lnTo>
                  <a:lnTo>
                    <a:pt x="230949" y="1099820"/>
                  </a:lnTo>
                  <a:lnTo>
                    <a:pt x="231089" y="1098550"/>
                  </a:lnTo>
                  <a:lnTo>
                    <a:pt x="230162" y="1099820"/>
                  </a:lnTo>
                  <a:lnTo>
                    <a:pt x="228955" y="1096010"/>
                  </a:lnTo>
                  <a:lnTo>
                    <a:pt x="234022" y="1096010"/>
                  </a:lnTo>
                  <a:lnTo>
                    <a:pt x="236410" y="1097280"/>
                  </a:lnTo>
                  <a:lnTo>
                    <a:pt x="231381" y="1097280"/>
                  </a:lnTo>
                  <a:lnTo>
                    <a:pt x="234759" y="1101090"/>
                  </a:lnTo>
                  <a:lnTo>
                    <a:pt x="236093" y="1102360"/>
                  </a:lnTo>
                  <a:lnTo>
                    <a:pt x="236093" y="1102588"/>
                  </a:lnTo>
                  <a:lnTo>
                    <a:pt x="236207" y="1102944"/>
                  </a:lnTo>
                  <a:lnTo>
                    <a:pt x="236550" y="1103350"/>
                  </a:lnTo>
                  <a:lnTo>
                    <a:pt x="236601" y="1103160"/>
                  </a:lnTo>
                  <a:lnTo>
                    <a:pt x="236385" y="1102753"/>
                  </a:lnTo>
                  <a:lnTo>
                    <a:pt x="236105" y="1102334"/>
                  </a:lnTo>
                  <a:lnTo>
                    <a:pt x="237083" y="1101090"/>
                  </a:lnTo>
                  <a:lnTo>
                    <a:pt x="237248" y="1101090"/>
                  </a:lnTo>
                  <a:lnTo>
                    <a:pt x="240525" y="1107440"/>
                  </a:lnTo>
                  <a:lnTo>
                    <a:pt x="240271" y="1101090"/>
                  </a:lnTo>
                  <a:lnTo>
                    <a:pt x="240106" y="1097280"/>
                  </a:lnTo>
                  <a:lnTo>
                    <a:pt x="245783" y="1102360"/>
                  </a:lnTo>
                  <a:lnTo>
                    <a:pt x="244919" y="1103630"/>
                  </a:lnTo>
                  <a:lnTo>
                    <a:pt x="247802" y="1104900"/>
                  </a:lnTo>
                  <a:lnTo>
                    <a:pt x="250901" y="1103630"/>
                  </a:lnTo>
                  <a:lnTo>
                    <a:pt x="253580" y="1104900"/>
                  </a:lnTo>
                  <a:lnTo>
                    <a:pt x="253682" y="1108544"/>
                  </a:lnTo>
                  <a:lnTo>
                    <a:pt x="259080" y="1106170"/>
                  </a:lnTo>
                  <a:lnTo>
                    <a:pt x="261658" y="1109980"/>
                  </a:lnTo>
                  <a:lnTo>
                    <a:pt x="259676" y="1109980"/>
                  </a:lnTo>
                  <a:lnTo>
                    <a:pt x="257238" y="1108710"/>
                  </a:lnTo>
                  <a:lnTo>
                    <a:pt x="255244" y="1108710"/>
                  </a:lnTo>
                  <a:lnTo>
                    <a:pt x="257975" y="1113790"/>
                  </a:lnTo>
                  <a:lnTo>
                    <a:pt x="258762" y="1112520"/>
                  </a:lnTo>
                  <a:lnTo>
                    <a:pt x="261531" y="1115060"/>
                  </a:lnTo>
                  <a:lnTo>
                    <a:pt x="261264" y="1113790"/>
                  </a:lnTo>
                  <a:lnTo>
                    <a:pt x="263359" y="1116330"/>
                  </a:lnTo>
                  <a:lnTo>
                    <a:pt x="265544" y="1116330"/>
                  </a:lnTo>
                  <a:lnTo>
                    <a:pt x="267703" y="1117600"/>
                  </a:lnTo>
                  <a:lnTo>
                    <a:pt x="266230" y="1116330"/>
                  </a:lnTo>
                  <a:lnTo>
                    <a:pt x="270027" y="1113790"/>
                  </a:lnTo>
                  <a:lnTo>
                    <a:pt x="271932" y="1112520"/>
                  </a:lnTo>
                  <a:lnTo>
                    <a:pt x="273824" y="1111250"/>
                  </a:lnTo>
                  <a:lnTo>
                    <a:pt x="277114" y="1118870"/>
                  </a:lnTo>
                  <a:lnTo>
                    <a:pt x="285534" y="1116330"/>
                  </a:lnTo>
                  <a:lnTo>
                    <a:pt x="277431" y="1118870"/>
                  </a:lnTo>
                  <a:lnTo>
                    <a:pt x="283616" y="1118870"/>
                  </a:lnTo>
                  <a:lnTo>
                    <a:pt x="282155" y="1121410"/>
                  </a:lnTo>
                  <a:lnTo>
                    <a:pt x="283692" y="1122680"/>
                  </a:lnTo>
                  <a:lnTo>
                    <a:pt x="285915" y="1124978"/>
                  </a:lnTo>
                  <a:lnTo>
                    <a:pt x="289191" y="1123950"/>
                  </a:lnTo>
                  <a:lnTo>
                    <a:pt x="290169" y="1129030"/>
                  </a:lnTo>
                  <a:lnTo>
                    <a:pt x="295935" y="1126490"/>
                  </a:lnTo>
                  <a:lnTo>
                    <a:pt x="295871" y="1127760"/>
                  </a:lnTo>
                  <a:lnTo>
                    <a:pt x="297484" y="1127760"/>
                  </a:lnTo>
                  <a:lnTo>
                    <a:pt x="299046" y="1128534"/>
                  </a:lnTo>
                  <a:lnTo>
                    <a:pt x="299478" y="1127760"/>
                  </a:lnTo>
                  <a:lnTo>
                    <a:pt x="303885" y="1127760"/>
                  </a:lnTo>
                  <a:lnTo>
                    <a:pt x="309867" y="1130300"/>
                  </a:lnTo>
                  <a:lnTo>
                    <a:pt x="316484" y="1132840"/>
                  </a:lnTo>
                  <a:lnTo>
                    <a:pt x="324053" y="1132840"/>
                  </a:lnTo>
                  <a:lnTo>
                    <a:pt x="332930" y="1131570"/>
                  </a:lnTo>
                  <a:lnTo>
                    <a:pt x="335038" y="1129030"/>
                  </a:lnTo>
                  <a:lnTo>
                    <a:pt x="343077" y="1129030"/>
                  </a:lnTo>
                  <a:lnTo>
                    <a:pt x="345490" y="1130300"/>
                  </a:lnTo>
                  <a:lnTo>
                    <a:pt x="340360" y="1131570"/>
                  </a:lnTo>
                  <a:lnTo>
                    <a:pt x="344424" y="1134110"/>
                  </a:lnTo>
                  <a:lnTo>
                    <a:pt x="351002" y="1134110"/>
                  </a:lnTo>
                  <a:lnTo>
                    <a:pt x="352856" y="1136650"/>
                  </a:lnTo>
                  <a:lnTo>
                    <a:pt x="356158" y="1136650"/>
                  </a:lnTo>
                  <a:lnTo>
                    <a:pt x="355765" y="1134516"/>
                  </a:lnTo>
                  <a:lnTo>
                    <a:pt x="353936" y="1134110"/>
                  </a:lnTo>
                  <a:lnTo>
                    <a:pt x="354876" y="1132840"/>
                  </a:lnTo>
                  <a:lnTo>
                    <a:pt x="356768" y="1130300"/>
                  </a:lnTo>
                  <a:close/>
                </a:path>
                <a:path w="514984" h="1141095">
                  <a:moveTo>
                    <a:pt x="357619" y="332168"/>
                  </a:moveTo>
                  <a:lnTo>
                    <a:pt x="357543" y="332016"/>
                  </a:lnTo>
                  <a:lnTo>
                    <a:pt x="357479" y="331876"/>
                  </a:lnTo>
                  <a:lnTo>
                    <a:pt x="357466" y="331711"/>
                  </a:lnTo>
                  <a:lnTo>
                    <a:pt x="357428" y="331939"/>
                  </a:lnTo>
                  <a:lnTo>
                    <a:pt x="357479" y="332092"/>
                  </a:lnTo>
                  <a:lnTo>
                    <a:pt x="357619" y="332168"/>
                  </a:lnTo>
                  <a:close/>
                </a:path>
                <a:path w="514984" h="1141095">
                  <a:moveTo>
                    <a:pt x="358330" y="332803"/>
                  </a:moveTo>
                  <a:lnTo>
                    <a:pt x="358152" y="332689"/>
                  </a:lnTo>
                  <a:lnTo>
                    <a:pt x="357987" y="332574"/>
                  </a:lnTo>
                  <a:lnTo>
                    <a:pt x="357860" y="332447"/>
                  </a:lnTo>
                  <a:lnTo>
                    <a:pt x="357327" y="332562"/>
                  </a:lnTo>
                  <a:lnTo>
                    <a:pt x="357543" y="332701"/>
                  </a:lnTo>
                  <a:lnTo>
                    <a:pt x="357886" y="332778"/>
                  </a:lnTo>
                  <a:lnTo>
                    <a:pt x="358330" y="332803"/>
                  </a:lnTo>
                  <a:close/>
                </a:path>
                <a:path w="514984" h="1141095">
                  <a:moveTo>
                    <a:pt x="359549" y="1135367"/>
                  </a:moveTo>
                  <a:lnTo>
                    <a:pt x="355447" y="1132840"/>
                  </a:lnTo>
                  <a:lnTo>
                    <a:pt x="355765" y="1134516"/>
                  </a:lnTo>
                  <a:lnTo>
                    <a:pt x="359549" y="1135367"/>
                  </a:lnTo>
                  <a:close/>
                </a:path>
                <a:path w="514984" h="1141095">
                  <a:moveTo>
                    <a:pt x="365506" y="341845"/>
                  </a:moveTo>
                  <a:lnTo>
                    <a:pt x="364934" y="341477"/>
                  </a:lnTo>
                  <a:lnTo>
                    <a:pt x="361594" y="342366"/>
                  </a:lnTo>
                  <a:lnTo>
                    <a:pt x="362737" y="342849"/>
                  </a:lnTo>
                  <a:lnTo>
                    <a:pt x="363639" y="342684"/>
                  </a:lnTo>
                  <a:lnTo>
                    <a:pt x="365506" y="341845"/>
                  </a:lnTo>
                  <a:close/>
                </a:path>
                <a:path w="514984" h="1141095">
                  <a:moveTo>
                    <a:pt x="367842" y="286893"/>
                  </a:moveTo>
                  <a:lnTo>
                    <a:pt x="367398" y="287159"/>
                  </a:lnTo>
                  <a:lnTo>
                    <a:pt x="367626" y="287096"/>
                  </a:lnTo>
                  <a:lnTo>
                    <a:pt x="367766" y="287007"/>
                  </a:lnTo>
                  <a:close/>
                </a:path>
                <a:path w="514984" h="1141095">
                  <a:moveTo>
                    <a:pt x="367906" y="338823"/>
                  </a:moveTo>
                  <a:lnTo>
                    <a:pt x="367728" y="337997"/>
                  </a:lnTo>
                  <a:lnTo>
                    <a:pt x="365328" y="337858"/>
                  </a:lnTo>
                  <a:lnTo>
                    <a:pt x="365988" y="337413"/>
                  </a:lnTo>
                  <a:lnTo>
                    <a:pt x="366903" y="337299"/>
                  </a:lnTo>
                  <a:lnTo>
                    <a:pt x="367525" y="337121"/>
                  </a:lnTo>
                  <a:lnTo>
                    <a:pt x="365747" y="337108"/>
                  </a:lnTo>
                  <a:lnTo>
                    <a:pt x="362699" y="337350"/>
                  </a:lnTo>
                  <a:lnTo>
                    <a:pt x="359829" y="338785"/>
                  </a:lnTo>
                  <a:lnTo>
                    <a:pt x="363181" y="338315"/>
                  </a:lnTo>
                  <a:lnTo>
                    <a:pt x="361924" y="338937"/>
                  </a:lnTo>
                  <a:lnTo>
                    <a:pt x="365887" y="338239"/>
                  </a:lnTo>
                  <a:lnTo>
                    <a:pt x="366445" y="338607"/>
                  </a:lnTo>
                  <a:lnTo>
                    <a:pt x="365150" y="339509"/>
                  </a:lnTo>
                  <a:lnTo>
                    <a:pt x="363931" y="339864"/>
                  </a:lnTo>
                  <a:lnTo>
                    <a:pt x="364832" y="339737"/>
                  </a:lnTo>
                  <a:lnTo>
                    <a:pt x="363512" y="340944"/>
                  </a:lnTo>
                  <a:lnTo>
                    <a:pt x="365633" y="340448"/>
                  </a:lnTo>
                  <a:lnTo>
                    <a:pt x="367906" y="338823"/>
                  </a:lnTo>
                  <a:close/>
                </a:path>
                <a:path w="514984" h="1141095">
                  <a:moveTo>
                    <a:pt x="368084" y="112737"/>
                  </a:moveTo>
                  <a:lnTo>
                    <a:pt x="367068" y="112941"/>
                  </a:lnTo>
                  <a:lnTo>
                    <a:pt x="367271" y="113030"/>
                  </a:lnTo>
                  <a:lnTo>
                    <a:pt x="367004" y="113157"/>
                  </a:lnTo>
                  <a:lnTo>
                    <a:pt x="367677" y="113347"/>
                  </a:lnTo>
                  <a:lnTo>
                    <a:pt x="367817" y="113030"/>
                  </a:lnTo>
                  <a:lnTo>
                    <a:pt x="368084" y="112737"/>
                  </a:lnTo>
                  <a:close/>
                </a:path>
                <a:path w="514984" h="1141095">
                  <a:moveTo>
                    <a:pt x="368693" y="327342"/>
                  </a:moveTo>
                  <a:lnTo>
                    <a:pt x="368554" y="327279"/>
                  </a:lnTo>
                  <a:lnTo>
                    <a:pt x="368401" y="327215"/>
                  </a:lnTo>
                  <a:lnTo>
                    <a:pt x="368223" y="327152"/>
                  </a:lnTo>
                  <a:lnTo>
                    <a:pt x="368693" y="327342"/>
                  </a:lnTo>
                  <a:close/>
                </a:path>
                <a:path w="514984" h="1141095">
                  <a:moveTo>
                    <a:pt x="369011" y="286194"/>
                  </a:moveTo>
                  <a:lnTo>
                    <a:pt x="367893" y="286016"/>
                  </a:lnTo>
                  <a:lnTo>
                    <a:pt x="368134" y="286512"/>
                  </a:lnTo>
                  <a:lnTo>
                    <a:pt x="367842" y="286893"/>
                  </a:lnTo>
                  <a:lnTo>
                    <a:pt x="369011" y="286194"/>
                  </a:lnTo>
                  <a:close/>
                </a:path>
                <a:path w="514984" h="1141095">
                  <a:moveTo>
                    <a:pt x="370840" y="310184"/>
                  </a:moveTo>
                  <a:lnTo>
                    <a:pt x="367893" y="310337"/>
                  </a:lnTo>
                  <a:lnTo>
                    <a:pt x="366623" y="310349"/>
                  </a:lnTo>
                  <a:lnTo>
                    <a:pt x="367830" y="310388"/>
                  </a:lnTo>
                  <a:lnTo>
                    <a:pt x="368427" y="310502"/>
                  </a:lnTo>
                  <a:lnTo>
                    <a:pt x="368655" y="310692"/>
                  </a:lnTo>
                  <a:lnTo>
                    <a:pt x="369214" y="310654"/>
                  </a:lnTo>
                  <a:lnTo>
                    <a:pt x="369874" y="310565"/>
                  </a:lnTo>
                  <a:lnTo>
                    <a:pt x="370725" y="310426"/>
                  </a:lnTo>
                  <a:lnTo>
                    <a:pt x="370840" y="310184"/>
                  </a:lnTo>
                  <a:close/>
                </a:path>
                <a:path w="514984" h="1141095">
                  <a:moveTo>
                    <a:pt x="371055" y="1135380"/>
                  </a:moveTo>
                  <a:lnTo>
                    <a:pt x="368604" y="1129030"/>
                  </a:lnTo>
                  <a:lnTo>
                    <a:pt x="359638" y="1135380"/>
                  </a:lnTo>
                  <a:lnTo>
                    <a:pt x="358736" y="1136650"/>
                  </a:lnTo>
                  <a:lnTo>
                    <a:pt x="357606" y="1137920"/>
                  </a:lnTo>
                  <a:lnTo>
                    <a:pt x="355904" y="1139190"/>
                  </a:lnTo>
                  <a:lnTo>
                    <a:pt x="363893" y="1136650"/>
                  </a:lnTo>
                  <a:lnTo>
                    <a:pt x="367944" y="1136650"/>
                  </a:lnTo>
                  <a:lnTo>
                    <a:pt x="368871" y="1137920"/>
                  </a:lnTo>
                  <a:lnTo>
                    <a:pt x="365315" y="1139190"/>
                  </a:lnTo>
                  <a:lnTo>
                    <a:pt x="369798" y="1139190"/>
                  </a:lnTo>
                  <a:lnTo>
                    <a:pt x="368312" y="1136650"/>
                  </a:lnTo>
                  <a:lnTo>
                    <a:pt x="368185" y="1135380"/>
                  </a:lnTo>
                  <a:lnTo>
                    <a:pt x="371055" y="1135380"/>
                  </a:lnTo>
                  <a:close/>
                </a:path>
                <a:path w="514984" h="1141095">
                  <a:moveTo>
                    <a:pt x="371284" y="300850"/>
                  </a:moveTo>
                  <a:lnTo>
                    <a:pt x="369862" y="300405"/>
                  </a:lnTo>
                  <a:lnTo>
                    <a:pt x="369862" y="300647"/>
                  </a:lnTo>
                  <a:lnTo>
                    <a:pt x="370268" y="300697"/>
                  </a:lnTo>
                  <a:lnTo>
                    <a:pt x="370751" y="300774"/>
                  </a:lnTo>
                  <a:lnTo>
                    <a:pt x="371284" y="300850"/>
                  </a:lnTo>
                  <a:close/>
                </a:path>
                <a:path w="514984" h="1141095">
                  <a:moveTo>
                    <a:pt x="371589" y="293166"/>
                  </a:moveTo>
                  <a:lnTo>
                    <a:pt x="371449" y="293154"/>
                  </a:lnTo>
                  <a:lnTo>
                    <a:pt x="371094" y="293154"/>
                  </a:lnTo>
                  <a:lnTo>
                    <a:pt x="370763" y="293192"/>
                  </a:lnTo>
                  <a:lnTo>
                    <a:pt x="371589" y="293166"/>
                  </a:lnTo>
                  <a:close/>
                </a:path>
                <a:path w="514984" h="1141095">
                  <a:moveTo>
                    <a:pt x="372948" y="111760"/>
                  </a:moveTo>
                  <a:lnTo>
                    <a:pt x="371221" y="109220"/>
                  </a:lnTo>
                  <a:lnTo>
                    <a:pt x="368084" y="112737"/>
                  </a:lnTo>
                  <a:lnTo>
                    <a:pt x="372186" y="111912"/>
                  </a:lnTo>
                  <a:lnTo>
                    <a:pt x="372275" y="111760"/>
                  </a:lnTo>
                  <a:lnTo>
                    <a:pt x="372262" y="111899"/>
                  </a:lnTo>
                  <a:lnTo>
                    <a:pt x="372948" y="111760"/>
                  </a:lnTo>
                  <a:close/>
                </a:path>
                <a:path w="514984" h="1141095">
                  <a:moveTo>
                    <a:pt x="374078" y="101638"/>
                  </a:moveTo>
                  <a:lnTo>
                    <a:pt x="368871" y="106235"/>
                  </a:lnTo>
                  <a:lnTo>
                    <a:pt x="370065" y="106311"/>
                  </a:lnTo>
                  <a:lnTo>
                    <a:pt x="371068" y="106667"/>
                  </a:lnTo>
                  <a:lnTo>
                    <a:pt x="371970" y="107099"/>
                  </a:lnTo>
                  <a:lnTo>
                    <a:pt x="370154" y="105892"/>
                  </a:lnTo>
                  <a:lnTo>
                    <a:pt x="374078" y="101638"/>
                  </a:lnTo>
                  <a:close/>
                </a:path>
                <a:path w="514984" h="1141095">
                  <a:moveTo>
                    <a:pt x="374218" y="1140536"/>
                  </a:moveTo>
                  <a:lnTo>
                    <a:pt x="373037" y="1140802"/>
                  </a:lnTo>
                  <a:lnTo>
                    <a:pt x="374078" y="1141006"/>
                  </a:lnTo>
                  <a:lnTo>
                    <a:pt x="374065" y="1140802"/>
                  </a:lnTo>
                  <a:lnTo>
                    <a:pt x="374142" y="1140637"/>
                  </a:lnTo>
                  <a:close/>
                </a:path>
                <a:path w="514984" h="1141095">
                  <a:moveTo>
                    <a:pt x="375399" y="1140269"/>
                  </a:moveTo>
                  <a:lnTo>
                    <a:pt x="374878" y="1140231"/>
                  </a:lnTo>
                  <a:lnTo>
                    <a:pt x="374408" y="1140218"/>
                  </a:lnTo>
                  <a:lnTo>
                    <a:pt x="374218" y="1140536"/>
                  </a:lnTo>
                  <a:lnTo>
                    <a:pt x="375399" y="1140269"/>
                  </a:lnTo>
                  <a:close/>
                </a:path>
                <a:path w="514984" h="1141095">
                  <a:moveTo>
                    <a:pt x="375996" y="1135380"/>
                  </a:moveTo>
                  <a:lnTo>
                    <a:pt x="374345" y="1135380"/>
                  </a:lnTo>
                  <a:lnTo>
                    <a:pt x="375754" y="1136015"/>
                  </a:lnTo>
                  <a:lnTo>
                    <a:pt x="375996" y="1135380"/>
                  </a:lnTo>
                  <a:close/>
                </a:path>
                <a:path w="514984" h="1141095">
                  <a:moveTo>
                    <a:pt x="376212" y="257556"/>
                  </a:moveTo>
                  <a:lnTo>
                    <a:pt x="376047" y="257289"/>
                  </a:lnTo>
                  <a:lnTo>
                    <a:pt x="375894" y="257060"/>
                  </a:lnTo>
                  <a:lnTo>
                    <a:pt x="375589" y="257022"/>
                  </a:lnTo>
                  <a:lnTo>
                    <a:pt x="375615" y="257276"/>
                  </a:lnTo>
                  <a:lnTo>
                    <a:pt x="375907" y="257467"/>
                  </a:lnTo>
                  <a:lnTo>
                    <a:pt x="376212" y="257556"/>
                  </a:lnTo>
                  <a:close/>
                </a:path>
                <a:path w="514984" h="1141095">
                  <a:moveTo>
                    <a:pt x="377177" y="1136650"/>
                  </a:moveTo>
                  <a:lnTo>
                    <a:pt x="375754" y="1136015"/>
                  </a:lnTo>
                  <a:lnTo>
                    <a:pt x="375056" y="1137920"/>
                  </a:lnTo>
                  <a:lnTo>
                    <a:pt x="373811" y="1137920"/>
                  </a:lnTo>
                  <a:lnTo>
                    <a:pt x="369798" y="1139190"/>
                  </a:lnTo>
                  <a:lnTo>
                    <a:pt x="375653" y="1139190"/>
                  </a:lnTo>
                  <a:lnTo>
                    <a:pt x="377177" y="1136650"/>
                  </a:lnTo>
                  <a:close/>
                </a:path>
                <a:path w="514984" h="1141095">
                  <a:moveTo>
                    <a:pt x="377863" y="1139698"/>
                  </a:moveTo>
                  <a:lnTo>
                    <a:pt x="375399" y="1140269"/>
                  </a:lnTo>
                  <a:lnTo>
                    <a:pt x="376237" y="1140333"/>
                  </a:lnTo>
                  <a:lnTo>
                    <a:pt x="377278" y="1140498"/>
                  </a:lnTo>
                  <a:lnTo>
                    <a:pt x="377863" y="1139698"/>
                  </a:lnTo>
                  <a:close/>
                </a:path>
                <a:path w="514984" h="1141095">
                  <a:moveTo>
                    <a:pt x="380936" y="253174"/>
                  </a:moveTo>
                  <a:lnTo>
                    <a:pt x="380707" y="253022"/>
                  </a:lnTo>
                  <a:lnTo>
                    <a:pt x="380492" y="253187"/>
                  </a:lnTo>
                  <a:lnTo>
                    <a:pt x="380720" y="253238"/>
                  </a:lnTo>
                  <a:lnTo>
                    <a:pt x="380936" y="253174"/>
                  </a:lnTo>
                  <a:close/>
                </a:path>
                <a:path w="514984" h="1141095">
                  <a:moveTo>
                    <a:pt x="383832" y="237553"/>
                  </a:moveTo>
                  <a:lnTo>
                    <a:pt x="383527" y="237617"/>
                  </a:lnTo>
                  <a:lnTo>
                    <a:pt x="383400" y="237705"/>
                  </a:lnTo>
                  <a:lnTo>
                    <a:pt x="383832" y="237553"/>
                  </a:lnTo>
                  <a:close/>
                </a:path>
                <a:path w="514984" h="1141095">
                  <a:moveTo>
                    <a:pt x="387324" y="245440"/>
                  </a:moveTo>
                  <a:lnTo>
                    <a:pt x="387311" y="245287"/>
                  </a:lnTo>
                  <a:lnTo>
                    <a:pt x="387146" y="245071"/>
                  </a:lnTo>
                  <a:lnTo>
                    <a:pt x="387324" y="245440"/>
                  </a:lnTo>
                  <a:close/>
                </a:path>
                <a:path w="514984" h="1141095">
                  <a:moveTo>
                    <a:pt x="392950" y="213982"/>
                  </a:moveTo>
                  <a:lnTo>
                    <a:pt x="392722" y="213918"/>
                  </a:lnTo>
                  <a:lnTo>
                    <a:pt x="392430" y="214045"/>
                  </a:lnTo>
                  <a:lnTo>
                    <a:pt x="392950" y="213982"/>
                  </a:lnTo>
                  <a:close/>
                </a:path>
                <a:path w="514984" h="1141095">
                  <a:moveTo>
                    <a:pt x="393090" y="223672"/>
                  </a:moveTo>
                  <a:lnTo>
                    <a:pt x="392595" y="223520"/>
                  </a:lnTo>
                  <a:lnTo>
                    <a:pt x="392188" y="223469"/>
                  </a:lnTo>
                  <a:lnTo>
                    <a:pt x="391807" y="223418"/>
                  </a:lnTo>
                  <a:lnTo>
                    <a:pt x="392099" y="223520"/>
                  </a:lnTo>
                  <a:lnTo>
                    <a:pt x="392455" y="223608"/>
                  </a:lnTo>
                  <a:lnTo>
                    <a:pt x="393090" y="223672"/>
                  </a:lnTo>
                  <a:close/>
                </a:path>
                <a:path w="514984" h="1141095">
                  <a:moveTo>
                    <a:pt x="393115" y="213995"/>
                  </a:moveTo>
                  <a:lnTo>
                    <a:pt x="392874" y="213563"/>
                  </a:lnTo>
                  <a:lnTo>
                    <a:pt x="392506" y="213512"/>
                  </a:lnTo>
                  <a:lnTo>
                    <a:pt x="392849" y="213766"/>
                  </a:lnTo>
                  <a:lnTo>
                    <a:pt x="392912" y="213918"/>
                  </a:lnTo>
                  <a:lnTo>
                    <a:pt x="393115" y="213995"/>
                  </a:lnTo>
                  <a:close/>
                </a:path>
                <a:path w="514984" h="1141095">
                  <a:moveTo>
                    <a:pt x="394779" y="1135735"/>
                  </a:moveTo>
                  <a:lnTo>
                    <a:pt x="391858" y="1133017"/>
                  </a:lnTo>
                  <a:lnTo>
                    <a:pt x="388251" y="1132852"/>
                  </a:lnTo>
                  <a:lnTo>
                    <a:pt x="384352" y="1135011"/>
                  </a:lnTo>
                  <a:lnTo>
                    <a:pt x="383540" y="1134237"/>
                  </a:lnTo>
                  <a:lnTo>
                    <a:pt x="384365" y="1133335"/>
                  </a:lnTo>
                  <a:lnTo>
                    <a:pt x="384581" y="1132700"/>
                  </a:lnTo>
                  <a:lnTo>
                    <a:pt x="381927" y="1134351"/>
                  </a:lnTo>
                  <a:lnTo>
                    <a:pt x="378739" y="1137246"/>
                  </a:lnTo>
                  <a:lnTo>
                    <a:pt x="380326" y="1140447"/>
                  </a:lnTo>
                  <a:lnTo>
                    <a:pt x="383095" y="1137158"/>
                  </a:lnTo>
                  <a:lnTo>
                    <a:pt x="383692" y="1138567"/>
                  </a:lnTo>
                  <a:lnTo>
                    <a:pt x="386588" y="1134656"/>
                  </a:lnTo>
                  <a:lnTo>
                    <a:pt x="388823" y="1134275"/>
                  </a:lnTo>
                  <a:lnTo>
                    <a:pt x="390474" y="1135811"/>
                  </a:lnTo>
                  <a:lnTo>
                    <a:pt x="390080" y="1137081"/>
                  </a:lnTo>
                  <a:lnTo>
                    <a:pt x="390880" y="1136205"/>
                  </a:lnTo>
                  <a:lnTo>
                    <a:pt x="393573" y="1137907"/>
                  </a:lnTo>
                  <a:lnTo>
                    <a:pt x="394779" y="1135735"/>
                  </a:lnTo>
                  <a:close/>
                </a:path>
                <a:path w="514984" h="1141095">
                  <a:moveTo>
                    <a:pt x="395935" y="205663"/>
                  </a:moveTo>
                  <a:lnTo>
                    <a:pt x="395706" y="205625"/>
                  </a:lnTo>
                  <a:lnTo>
                    <a:pt x="395325" y="205587"/>
                  </a:lnTo>
                  <a:lnTo>
                    <a:pt x="395351" y="205917"/>
                  </a:lnTo>
                  <a:lnTo>
                    <a:pt x="395935" y="205663"/>
                  </a:lnTo>
                  <a:close/>
                </a:path>
                <a:path w="514984" h="1141095">
                  <a:moveTo>
                    <a:pt x="397383" y="80797"/>
                  </a:moveTo>
                  <a:lnTo>
                    <a:pt x="396570" y="80581"/>
                  </a:lnTo>
                  <a:lnTo>
                    <a:pt x="396176" y="81280"/>
                  </a:lnTo>
                  <a:lnTo>
                    <a:pt x="397383" y="80797"/>
                  </a:lnTo>
                  <a:close/>
                </a:path>
                <a:path w="514984" h="1141095">
                  <a:moveTo>
                    <a:pt x="399021" y="76200"/>
                  </a:moveTo>
                  <a:lnTo>
                    <a:pt x="394385" y="80010"/>
                  </a:lnTo>
                  <a:lnTo>
                    <a:pt x="396570" y="80581"/>
                  </a:lnTo>
                  <a:lnTo>
                    <a:pt x="399021" y="76200"/>
                  </a:lnTo>
                  <a:close/>
                </a:path>
                <a:path w="514984" h="1141095">
                  <a:moveTo>
                    <a:pt x="400367" y="1138440"/>
                  </a:moveTo>
                  <a:lnTo>
                    <a:pt x="399897" y="1136421"/>
                  </a:lnTo>
                  <a:lnTo>
                    <a:pt x="397662" y="1136777"/>
                  </a:lnTo>
                  <a:lnTo>
                    <a:pt x="396074" y="1140218"/>
                  </a:lnTo>
                  <a:lnTo>
                    <a:pt x="399580" y="1139342"/>
                  </a:lnTo>
                  <a:lnTo>
                    <a:pt x="400367" y="1138440"/>
                  </a:lnTo>
                  <a:close/>
                </a:path>
                <a:path w="514984" h="1141095">
                  <a:moveTo>
                    <a:pt x="400545" y="105410"/>
                  </a:moveTo>
                  <a:lnTo>
                    <a:pt x="398589" y="106565"/>
                  </a:lnTo>
                  <a:lnTo>
                    <a:pt x="400545" y="105410"/>
                  </a:lnTo>
                  <a:close/>
                </a:path>
                <a:path w="514984" h="1141095">
                  <a:moveTo>
                    <a:pt x="414820" y="159575"/>
                  </a:moveTo>
                  <a:lnTo>
                    <a:pt x="414489" y="159575"/>
                  </a:lnTo>
                  <a:lnTo>
                    <a:pt x="414820" y="159575"/>
                  </a:lnTo>
                  <a:close/>
                </a:path>
                <a:path w="514984" h="1141095">
                  <a:moveTo>
                    <a:pt x="417766" y="162306"/>
                  </a:moveTo>
                  <a:lnTo>
                    <a:pt x="417601" y="162102"/>
                  </a:lnTo>
                  <a:lnTo>
                    <a:pt x="417563" y="162293"/>
                  </a:lnTo>
                  <a:lnTo>
                    <a:pt x="417766" y="162306"/>
                  </a:lnTo>
                  <a:close/>
                </a:path>
                <a:path w="514984" h="1141095">
                  <a:moveTo>
                    <a:pt x="418109" y="159550"/>
                  </a:moveTo>
                  <a:lnTo>
                    <a:pt x="414832" y="159575"/>
                  </a:lnTo>
                  <a:lnTo>
                    <a:pt x="415899" y="159981"/>
                  </a:lnTo>
                  <a:lnTo>
                    <a:pt x="417601" y="162102"/>
                  </a:lnTo>
                  <a:lnTo>
                    <a:pt x="418109" y="159550"/>
                  </a:lnTo>
                  <a:close/>
                </a:path>
                <a:path w="514984" h="1141095">
                  <a:moveTo>
                    <a:pt x="420357" y="162585"/>
                  </a:moveTo>
                  <a:lnTo>
                    <a:pt x="417766" y="162306"/>
                  </a:lnTo>
                  <a:lnTo>
                    <a:pt x="418274" y="162941"/>
                  </a:lnTo>
                  <a:lnTo>
                    <a:pt x="420357" y="162585"/>
                  </a:lnTo>
                  <a:close/>
                </a:path>
                <a:path w="514984" h="1141095">
                  <a:moveTo>
                    <a:pt x="431673" y="56426"/>
                  </a:moveTo>
                  <a:lnTo>
                    <a:pt x="430720" y="57150"/>
                  </a:lnTo>
                  <a:lnTo>
                    <a:pt x="431596" y="57150"/>
                  </a:lnTo>
                  <a:lnTo>
                    <a:pt x="431673" y="56426"/>
                  </a:lnTo>
                  <a:close/>
                </a:path>
                <a:path w="514984" h="1141095">
                  <a:moveTo>
                    <a:pt x="457669" y="58420"/>
                  </a:moveTo>
                  <a:lnTo>
                    <a:pt x="429082" y="58420"/>
                  </a:lnTo>
                  <a:lnTo>
                    <a:pt x="424726" y="58420"/>
                  </a:lnTo>
                  <a:lnTo>
                    <a:pt x="426897" y="62230"/>
                  </a:lnTo>
                  <a:lnTo>
                    <a:pt x="422770" y="66040"/>
                  </a:lnTo>
                  <a:lnTo>
                    <a:pt x="421817" y="69850"/>
                  </a:lnTo>
                  <a:lnTo>
                    <a:pt x="415632" y="69850"/>
                  </a:lnTo>
                  <a:lnTo>
                    <a:pt x="421043" y="64770"/>
                  </a:lnTo>
                  <a:lnTo>
                    <a:pt x="417499" y="62230"/>
                  </a:lnTo>
                  <a:lnTo>
                    <a:pt x="419773" y="64770"/>
                  </a:lnTo>
                  <a:lnTo>
                    <a:pt x="413143" y="71120"/>
                  </a:lnTo>
                  <a:lnTo>
                    <a:pt x="416153" y="71120"/>
                  </a:lnTo>
                  <a:lnTo>
                    <a:pt x="412419" y="72199"/>
                  </a:lnTo>
                  <a:lnTo>
                    <a:pt x="409359" y="71120"/>
                  </a:lnTo>
                  <a:lnTo>
                    <a:pt x="412102" y="76200"/>
                  </a:lnTo>
                  <a:lnTo>
                    <a:pt x="407263" y="73660"/>
                  </a:lnTo>
                  <a:lnTo>
                    <a:pt x="406908" y="78740"/>
                  </a:lnTo>
                  <a:lnTo>
                    <a:pt x="401205" y="80010"/>
                  </a:lnTo>
                  <a:lnTo>
                    <a:pt x="402805" y="74930"/>
                  </a:lnTo>
                  <a:lnTo>
                    <a:pt x="399313" y="80010"/>
                  </a:lnTo>
                  <a:lnTo>
                    <a:pt x="397383" y="80797"/>
                  </a:lnTo>
                  <a:lnTo>
                    <a:pt x="399275" y="81280"/>
                  </a:lnTo>
                  <a:lnTo>
                    <a:pt x="399707" y="83820"/>
                  </a:lnTo>
                  <a:lnTo>
                    <a:pt x="394957" y="88900"/>
                  </a:lnTo>
                  <a:lnTo>
                    <a:pt x="395376" y="83820"/>
                  </a:lnTo>
                  <a:lnTo>
                    <a:pt x="392264" y="83820"/>
                  </a:lnTo>
                  <a:lnTo>
                    <a:pt x="389509" y="86360"/>
                  </a:lnTo>
                  <a:lnTo>
                    <a:pt x="389153" y="91440"/>
                  </a:lnTo>
                  <a:lnTo>
                    <a:pt x="386524" y="93980"/>
                  </a:lnTo>
                  <a:lnTo>
                    <a:pt x="385292" y="93980"/>
                  </a:lnTo>
                  <a:lnTo>
                    <a:pt x="385368" y="92710"/>
                  </a:lnTo>
                  <a:lnTo>
                    <a:pt x="383717" y="97790"/>
                  </a:lnTo>
                  <a:lnTo>
                    <a:pt x="374840" y="101600"/>
                  </a:lnTo>
                  <a:lnTo>
                    <a:pt x="373151" y="107950"/>
                  </a:lnTo>
                  <a:lnTo>
                    <a:pt x="371995" y="107950"/>
                  </a:lnTo>
                  <a:lnTo>
                    <a:pt x="373913" y="109220"/>
                  </a:lnTo>
                  <a:lnTo>
                    <a:pt x="375285" y="110490"/>
                  </a:lnTo>
                  <a:lnTo>
                    <a:pt x="376047" y="111760"/>
                  </a:lnTo>
                  <a:lnTo>
                    <a:pt x="374053" y="113030"/>
                  </a:lnTo>
                  <a:lnTo>
                    <a:pt x="373862" y="116840"/>
                  </a:lnTo>
                  <a:lnTo>
                    <a:pt x="371462" y="115570"/>
                  </a:lnTo>
                  <a:lnTo>
                    <a:pt x="372757" y="114300"/>
                  </a:lnTo>
                  <a:lnTo>
                    <a:pt x="372249" y="113157"/>
                  </a:lnTo>
                  <a:lnTo>
                    <a:pt x="372262" y="111899"/>
                  </a:lnTo>
                  <a:lnTo>
                    <a:pt x="370865" y="114300"/>
                  </a:lnTo>
                  <a:lnTo>
                    <a:pt x="367995" y="113449"/>
                  </a:lnTo>
                  <a:lnTo>
                    <a:pt x="367995" y="132080"/>
                  </a:lnTo>
                  <a:lnTo>
                    <a:pt x="363613" y="137680"/>
                  </a:lnTo>
                  <a:lnTo>
                    <a:pt x="362292" y="134620"/>
                  </a:lnTo>
                  <a:lnTo>
                    <a:pt x="367995" y="132080"/>
                  </a:lnTo>
                  <a:lnTo>
                    <a:pt x="367995" y="113449"/>
                  </a:lnTo>
                  <a:lnTo>
                    <a:pt x="367677" y="113347"/>
                  </a:lnTo>
                  <a:lnTo>
                    <a:pt x="367195" y="114414"/>
                  </a:lnTo>
                  <a:lnTo>
                    <a:pt x="367080" y="114655"/>
                  </a:lnTo>
                  <a:lnTo>
                    <a:pt x="364972" y="119380"/>
                  </a:lnTo>
                  <a:lnTo>
                    <a:pt x="361149" y="121920"/>
                  </a:lnTo>
                  <a:lnTo>
                    <a:pt x="358190" y="119380"/>
                  </a:lnTo>
                  <a:lnTo>
                    <a:pt x="365366" y="115570"/>
                  </a:lnTo>
                  <a:lnTo>
                    <a:pt x="367080" y="114655"/>
                  </a:lnTo>
                  <a:lnTo>
                    <a:pt x="367080" y="114439"/>
                  </a:lnTo>
                  <a:lnTo>
                    <a:pt x="361505" y="115570"/>
                  </a:lnTo>
                  <a:lnTo>
                    <a:pt x="367004" y="113157"/>
                  </a:lnTo>
                  <a:lnTo>
                    <a:pt x="366598" y="113030"/>
                  </a:lnTo>
                  <a:lnTo>
                    <a:pt x="367068" y="112941"/>
                  </a:lnTo>
                  <a:lnTo>
                    <a:pt x="364553" y="111760"/>
                  </a:lnTo>
                  <a:lnTo>
                    <a:pt x="365213" y="110490"/>
                  </a:lnTo>
                  <a:lnTo>
                    <a:pt x="365874" y="110490"/>
                  </a:lnTo>
                  <a:lnTo>
                    <a:pt x="363181" y="109220"/>
                  </a:lnTo>
                  <a:lnTo>
                    <a:pt x="356247" y="112941"/>
                  </a:lnTo>
                  <a:lnTo>
                    <a:pt x="356158" y="113347"/>
                  </a:lnTo>
                  <a:lnTo>
                    <a:pt x="357162" y="116840"/>
                  </a:lnTo>
                  <a:lnTo>
                    <a:pt x="350062" y="120650"/>
                  </a:lnTo>
                  <a:lnTo>
                    <a:pt x="349897" y="123190"/>
                  </a:lnTo>
                  <a:lnTo>
                    <a:pt x="352437" y="123190"/>
                  </a:lnTo>
                  <a:lnTo>
                    <a:pt x="352272" y="125730"/>
                  </a:lnTo>
                  <a:lnTo>
                    <a:pt x="347332" y="129540"/>
                  </a:lnTo>
                  <a:lnTo>
                    <a:pt x="342798" y="130810"/>
                  </a:lnTo>
                  <a:lnTo>
                    <a:pt x="338861" y="130810"/>
                  </a:lnTo>
                  <a:lnTo>
                    <a:pt x="335737" y="134620"/>
                  </a:lnTo>
                  <a:lnTo>
                    <a:pt x="335559" y="137160"/>
                  </a:lnTo>
                  <a:lnTo>
                    <a:pt x="337870" y="142240"/>
                  </a:lnTo>
                  <a:lnTo>
                    <a:pt x="331571" y="143510"/>
                  </a:lnTo>
                  <a:lnTo>
                    <a:pt x="330530" y="139700"/>
                  </a:lnTo>
                  <a:lnTo>
                    <a:pt x="324104" y="144780"/>
                  </a:lnTo>
                  <a:lnTo>
                    <a:pt x="325882" y="145453"/>
                  </a:lnTo>
                  <a:lnTo>
                    <a:pt x="326555" y="144780"/>
                  </a:lnTo>
                  <a:lnTo>
                    <a:pt x="325894" y="145465"/>
                  </a:lnTo>
                  <a:lnTo>
                    <a:pt x="330822" y="147320"/>
                  </a:lnTo>
                  <a:lnTo>
                    <a:pt x="322643" y="151130"/>
                  </a:lnTo>
                  <a:lnTo>
                    <a:pt x="322656" y="150850"/>
                  </a:lnTo>
                  <a:lnTo>
                    <a:pt x="320713" y="152400"/>
                  </a:lnTo>
                  <a:lnTo>
                    <a:pt x="317677" y="151130"/>
                  </a:lnTo>
                  <a:lnTo>
                    <a:pt x="313182" y="156210"/>
                  </a:lnTo>
                  <a:lnTo>
                    <a:pt x="308762" y="161290"/>
                  </a:lnTo>
                  <a:lnTo>
                    <a:pt x="307721" y="162763"/>
                  </a:lnTo>
                  <a:lnTo>
                    <a:pt x="307721" y="189230"/>
                  </a:lnTo>
                  <a:lnTo>
                    <a:pt x="302666" y="194310"/>
                  </a:lnTo>
                  <a:lnTo>
                    <a:pt x="300088" y="195935"/>
                  </a:lnTo>
                  <a:lnTo>
                    <a:pt x="299504" y="190500"/>
                  </a:lnTo>
                  <a:lnTo>
                    <a:pt x="305803" y="187960"/>
                  </a:lnTo>
                  <a:lnTo>
                    <a:pt x="306565" y="189230"/>
                  </a:lnTo>
                  <a:lnTo>
                    <a:pt x="307721" y="189230"/>
                  </a:lnTo>
                  <a:lnTo>
                    <a:pt x="307721" y="162763"/>
                  </a:lnTo>
                  <a:lnTo>
                    <a:pt x="304266" y="167640"/>
                  </a:lnTo>
                  <a:lnTo>
                    <a:pt x="302094" y="169951"/>
                  </a:lnTo>
                  <a:lnTo>
                    <a:pt x="302094" y="171450"/>
                  </a:lnTo>
                  <a:lnTo>
                    <a:pt x="300151" y="172720"/>
                  </a:lnTo>
                  <a:lnTo>
                    <a:pt x="302094" y="171450"/>
                  </a:lnTo>
                  <a:lnTo>
                    <a:pt x="302094" y="169951"/>
                  </a:lnTo>
                  <a:lnTo>
                    <a:pt x="299491" y="172720"/>
                  </a:lnTo>
                  <a:lnTo>
                    <a:pt x="299173" y="171450"/>
                  </a:lnTo>
                  <a:lnTo>
                    <a:pt x="299643" y="168910"/>
                  </a:lnTo>
                  <a:lnTo>
                    <a:pt x="297230" y="170180"/>
                  </a:lnTo>
                  <a:lnTo>
                    <a:pt x="296799" y="170611"/>
                  </a:lnTo>
                  <a:lnTo>
                    <a:pt x="296799" y="179070"/>
                  </a:lnTo>
                  <a:lnTo>
                    <a:pt x="295922" y="180340"/>
                  </a:lnTo>
                  <a:lnTo>
                    <a:pt x="295922" y="179070"/>
                  </a:lnTo>
                  <a:lnTo>
                    <a:pt x="293509" y="180340"/>
                  </a:lnTo>
                  <a:lnTo>
                    <a:pt x="291655" y="181610"/>
                  </a:lnTo>
                  <a:lnTo>
                    <a:pt x="292773" y="180340"/>
                  </a:lnTo>
                  <a:lnTo>
                    <a:pt x="295427" y="177800"/>
                  </a:lnTo>
                  <a:lnTo>
                    <a:pt x="296430" y="177800"/>
                  </a:lnTo>
                  <a:lnTo>
                    <a:pt x="296799" y="179070"/>
                  </a:lnTo>
                  <a:lnTo>
                    <a:pt x="296799" y="170611"/>
                  </a:lnTo>
                  <a:lnTo>
                    <a:pt x="290766" y="176530"/>
                  </a:lnTo>
                  <a:lnTo>
                    <a:pt x="283400" y="182880"/>
                  </a:lnTo>
                  <a:lnTo>
                    <a:pt x="275628" y="189230"/>
                  </a:lnTo>
                  <a:lnTo>
                    <a:pt x="267919" y="194310"/>
                  </a:lnTo>
                  <a:lnTo>
                    <a:pt x="266852" y="199390"/>
                  </a:lnTo>
                  <a:lnTo>
                    <a:pt x="266077" y="200660"/>
                  </a:lnTo>
                  <a:lnTo>
                    <a:pt x="265353" y="203200"/>
                  </a:lnTo>
                  <a:lnTo>
                    <a:pt x="263639" y="204470"/>
                  </a:lnTo>
                  <a:lnTo>
                    <a:pt x="261658" y="204470"/>
                  </a:lnTo>
                  <a:lnTo>
                    <a:pt x="262178" y="201930"/>
                  </a:lnTo>
                  <a:lnTo>
                    <a:pt x="258419" y="208280"/>
                  </a:lnTo>
                  <a:lnTo>
                    <a:pt x="253441" y="215900"/>
                  </a:lnTo>
                  <a:lnTo>
                    <a:pt x="247650" y="222250"/>
                  </a:lnTo>
                  <a:lnTo>
                    <a:pt x="241490" y="226060"/>
                  </a:lnTo>
                  <a:lnTo>
                    <a:pt x="242011" y="224790"/>
                  </a:lnTo>
                  <a:lnTo>
                    <a:pt x="236474" y="228600"/>
                  </a:lnTo>
                  <a:lnTo>
                    <a:pt x="241249" y="233680"/>
                  </a:lnTo>
                  <a:lnTo>
                    <a:pt x="234950" y="236220"/>
                  </a:lnTo>
                  <a:lnTo>
                    <a:pt x="235369" y="234950"/>
                  </a:lnTo>
                  <a:lnTo>
                    <a:pt x="227533" y="242570"/>
                  </a:lnTo>
                  <a:lnTo>
                    <a:pt x="220103" y="251460"/>
                  </a:lnTo>
                  <a:lnTo>
                    <a:pt x="212712" y="257810"/>
                  </a:lnTo>
                  <a:lnTo>
                    <a:pt x="204965" y="264160"/>
                  </a:lnTo>
                  <a:lnTo>
                    <a:pt x="206819" y="267970"/>
                  </a:lnTo>
                  <a:lnTo>
                    <a:pt x="193941" y="273050"/>
                  </a:lnTo>
                  <a:lnTo>
                    <a:pt x="198031" y="278130"/>
                  </a:lnTo>
                  <a:lnTo>
                    <a:pt x="190360" y="281940"/>
                  </a:lnTo>
                  <a:lnTo>
                    <a:pt x="191058" y="279400"/>
                  </a:lnTo>
                  <a:lnTo>
                    <a:pt x="181889" y="287020"/>
                  </a:lnTo>
                  <a:lnTo>
                    <a:pt x="179641" y="289560"/>
                  </a:lnTo>
                  <a:lnTo>
                    <a:pt x="181889" y="293370"/>
                  </a:lnTo>
                  <a:lnTo>
                    <a:pt x="179946" y="295910"/>
                  </a:lnTo>
                  <a:lnTo>
                    <a:pt x="177406" y="294640"/>
                  </a:lnTo>
                  <a:lnTo>
                    <a:pt x="176720" y="300990"/>
                  </a:lnTo>
                  <a:lnTo>
                    <a:pt x="171970" y="299720"/>
                  </a:lnTo>
                  <a:lnTo>
                    <a:pt x="170319" y="303530"/>
                  </a:lnTo>
                  <a:lnTo>
                    <a:pt x="171386" y="302260"/>
                  </a:lnTo>
                  <a:lnTo>
                    <a:pt x="173380" y="302260"/>
                  </a:lnTo>
                  <a:lnTo>
                    <a:pt x="173977" y="303530"/>
                  </a:lnTo>
                  <a:lnTo>
                    <a:pt x="171513" y="308610"/>
                  </a:lnTo>
                  <a:lnTo>
                    <a:pt x="163576" y="312420"/>
                  </a:lnTo>
                  <a:lnTo>
                    <a:pt x="162229" y="311150"/>
                  </a:lnTo>
                  <a:lnTo>
                    <a:pt x="156210" y="323850"/>
                  </a:lnTo>
                  <a:lnTo>
                    <a:pt x="155778" y="323215"/>
                  </a:lnTo>
                  <a:lnTo>
                    <a:pt x="155041" y="326390"/>
                  </a:lnTo>
                  <a:lnTo>
                    <a:pt x="154559" y="323850"/>
                  </a:lnTo>
                  <a:lnTo>
                    <a:pt x="153314" y="317500"/>
                  </a:lnTo>
                  <a:lnTo>
                    <a:pt x="151701" y="325120"/>
                  </a:lnTo>
                  <a:lnTo>
                    <a:pt x="152831" y="323850"/>
                  </a:lnTo>
                  <a:lnTo>
                    <a:pt x="152958" y="326390"/>
                  </a:lnTo>
                  <a:lnTo>
                    <a:pt x="153377" y="326390"/>
                  </a:lnTo>
                  <a:lnTo>
                    <a:pt x="149783" y="327660"/>
                  </a:lnTo>
                  <a:lnTo>
                    <a:pt x="145427" y="334010"/>
                  </a:lnTo>
                  <a:lnTo>
                    <a:pt x="142836" y="339090"/>
                  </a:lnTo>
                  <a:lnTo>
                    <a:pt x="141681" y="336550"/>
                  </a:lnTo>
                  <a:lnTo>
                    <a:pt x="137083" y="342900"/>
                  </a:lnTo>
                  <a:lnTo>
                    <a:pt x="132765" y="349250"/>
                  </a:lnTo>
                  <a:lnTo>
                    <a:pt x="128485" y="356870"/>
                  </a:lnTo>
                  <a:lnTo>
                    <a:pt x="123964" y="363220"/>
                  </a:lnTo>
                  <a:lnTo>
                    <a:pt x="127088" y="360680"/>
                  </a:lnTo>
                  <a:lnTo>
                    <a:pt x="129743" y="363220"/>
                  </a:lnTo>
                  <a:lnTo>
                    <a:pt x="128206" y="367030"/>
                  </a:lnTo>
                  <a:lnTo>
                    <a:pt x="127431" y="366750"/>
                  </a:lnTo>
                  <a:lnTo>
                    <a:pt x="127330" y="368300"/>
                  </a:lnTo>
                  <a:lnTo>
                    <a:pt x="124663" y="372110"/>
                  </a:lnTo>
                  <a:lnTo>
                    <a:pt x="122529" y="368300"/>
                  </a:lnTo>
                  <a:lnTo>
                    <a:pt x="122974" y="365760"/>
                  </a:lnTo>
                  <a:lnTo>
                    <a:pt x="121094" y="370840"/>
                  </a:lnTo>
                  <a:lnTo>
                    <a:pt x="120078" y="370840"/>
                  </a:lnTo>
                  <a:lnTo>
                    <a:pt x="120307" y="369570"/>
                  </a:lnTo>
                  <a:lnTo>
                    <a:pt x="119392" y="368300"/>
                  </a:lnTo>
                  <a:lnTo>
                    <a:pt x="119964" y="370840"/>
                  </a:lnTo>
                  <a:lnTo>
                    <a:pt x="111760" y="373380"/>
                  </a:lnTo>
                  <a:lnTo>
                    <a:pt x="113182" y="378460"/>
                  </a:lnTo>
                  <a:lnTo>
                    <a:pt x="112191" y="378460"/>
                  </a:lnTo>
                  <a:lnTo>
                    <a:pt x="106083" y="387350"/>
                  </a:lnTo>
                  <a:lnTo>
                    <a:pt x="104292" y="392430"/>
                  </a:lnTo>
                  <a:lnTo>
                    <a:pt x="99809" y="400050"/>
                  </a:lnTo>
                  <a:lnTo>
                    <a:pt x="102235" y="401320"/>
                  </a:lnTo>
                  <a:lnTo>
                    <a:pt x="99847" y="405130"/>
                  </a:lnTo>
                  <a:lnTo>
                    <a:pt x="100495" y="407670"/>
                  </a:lnTo>
                  <a:lnTo>
                    <a:pt x="96189" y="412750"/>
                  </a:lnTo>
                  <a:lnTo>
                    <a:pt x="90512" y="419100"/>
                  </a:lnTo>
                  <a:lnTo>
                    <a:pt x="88506" y="422579"/>
                  </a:lnTo>
                  <a:lnTo>
                    <a:pt x="88506" y="431800"/>
                  </a:lnTo>
                  <a:lnTo>
                    <a:pt x="86220" y="430657"/>
                  </a:lnTo>
                  <a:lnTo>
                    <a:pt x="86309" y="430530"/>
                  </a:lnTo>
                  <a:lnTo>
                    <a:pt x="88214" y="427990"/>
                  </a:lnTo>
                  <a:lnTo>
                    <a:pt x="88506" y="431800"/>
                  </a:lnTo>
                  <a:lnTo>
                    <a:pt x="88506" y="422579"/>
                  </a:lnTo>
                  <a:lnTo>
                    <a:pt x="86842" y="425450"/>
                  </a:lnTo>
                  <a:lnTo>
                    <a:pt x="85382" y="431723"/>
                  </a:lnTo>
                  <a:lnTo>
                    <a:pt x="82257" y="438150"/>
                  </a:lnTo>
                  <a:lnTo>
                    <a:pt x="82600" y="433070"/>
                  </a:lnTo>
                  <a:lnTo>
                    <a:pt x="78282" y="441960"/>
                  </a:lnTo>
                  <a:lnTo>
                    <a:pt x="77330" y="444500"/>
                  </a:lnTo>
                  <a:lnTo>
                    <a:pt x="73609" y="455930"/>
                  </a:lnTo>
                  <a:lnTo>
                    <a:pt x="75209" y="455930"/>
                  </a:lnTo>
                  <a:lnTo>
                    <a:pt x="76301" y="454660"/>
                  </a:lnTo>
                  <a:lnTo>
                    <a:pt x="76771" y="455930"/>
                  </a:lnTo>
                  <a:lnTo>
                    <a:pt x="76161" y="457200"/>
                  </a:lnTo>
                  <a:lnTo>
                    <a:pt x="73469" y="459740"/>
                  </a:lnTo>
                  <a:lnTo>
                    <a:pt x="72466" y="458470"/>
                  </a:lnTo>
                  <a:lnTo>
                    <a:pt x="72478" y="457200"/>
                  </a:lnTo>
                  <a:lnTo>
                    <a:pt x="68237" y="467360"/>
                  </a:lnTo>
                  <a:lnTo>
                    <a:pt x="61290" y="477520"/>
                  </a:lnTo>
                  <a:lnTo>
                    <a:pt x="54965" y="486410"/>
                  </a:lnTo>
                  <a:lnTo>
                    <a:pt x="52603" y="495300"/>
                  </a:lnTo>
                  <a:lnTo>
                    <a:pt x="50825" y="506730"/>
                  </a:lnTo>
                  <a:lnTo>
                    <a:pt x="48336" y="510540"/>
                  </a:lnTo>
                  <a:lnTo>
                    <a:pt x="50177" y="502920"/>
                  </a:lnTo>
                  <a:lnTo>
                    <a:pt x="47129" y="505460"/>
                  </a:lnTo>
                  <a:lnTo>
                    <a:pt x="45808" y="514350"/>
                  </a:lnTo>
                  <a:lnTo>
                    <a:pt x="43116" y="520700"/>
                  </a:lnTo>
                  <a:lnTo>
                    <a:pt x="40347" y="527050"/>
                  </a:lnTo>
                  <a:lnTo>
                    <a:pt x="38823" y="533400"/>
                  </a:lnTo>
                  <a:lnTo>
                    <a:pt x="33147" y="539750"/>
                  </a:lnTo>
                  <a:lnTo>
                    <a:pt x="29895" y="549910"/>
                  </a:lnTo>
                  <a:lnTo>
                    <a:pt x="27101" y="560070"/>
                  </a:lnTo>
                  <a:lnTo>
                    <a:pt x="22847" y="568960"/>
                  </a:lnTo>
                  <a:lnTo>
                    <a:pt x="24803" y="568960"/>
                  </a:lnTo>
                  <a:lnTo>
                    <a:pt x="25793" y="571500"/>
                  </a:lnTo>
                  <a:lnTo>
                    <a:pt x="24320" y="571500"/>
                  </a:lnTo>
                  <a:lnTo>
                    <a:pt x="24815" y="572770"/>
                  </a:lnTo>
                  <a:lnTo>
                    <a:pt x="20764" y="590550"/>
                  </a:lnTo>
                  <a:lnTo>
                    <a:pt x="15417" y="607060"/>
                  </a:lnTo>
                  <a:lnTo>
                    <a:pt x="9893" y="624840"/>
                  </a:lnTo>
                  <a:lnTo>
                    <a:pt x="5270" y="642620"/>
                  </a:lnTo>
                  <a:lnTo>
                    <a:pt x="5791" y="646430"/>
                  </a:lnTo>
                  <a:lnTo>
                    <a:pt x="8216" y="650240"/>
                  </a:lnTo>
                  <a:lnTo>
                    <a:pt x="9893" y="652780"/>
                  </a:lnTo>
                  <a:lnTo>
                    <a:pt x="8166" y="659130"/>
                  </a:lnTo>
                  <a:lnTo>
                    <a:pt x="5054" y="655320"/>
                  </a:lnTo>
                  <a:lnTo>
                    <a:pt x="5461" y="660400"/>
                  </a:lnTo>
                  <a:lnTo>
                    <a:pt x="5511" y="665480"/>
                  </a:lnTo>
                  <a:lnTo>
                    <a:pt x="5384" y="669290"/>
                  </a:lnTo>
                  <a:lnTo>
                    <a:pt x="4978" y="675640"/>
                  </a:lnTo>
                  <a:lnTo>
                    <a:pt x="4292" y="681990"/>
                  </a:lnTo>
                  <a:lnTo>
                    <a:pt x="3873" y="688340"/>
                  </a:lnTo>
                  <a:lnTo>
                    <a:pt x="3822" y="689610"/>
                  </a:lnTo>
                  <a:lnTo>
                    <a:pt x="3746" y="702310"/>
                  </a:lnTo>
                  <a:lnTo>
                    <a:pt x="4432" y="708660"/>
                  </a:lnTo>
                  <a:lnTo>
                    <a:pt x="3632" y="707390"/>
                  </a:lnTo>
                  <a:lnTo>
                    <a:pt x="2616" y="707390"/>
                  </a:lnTo>
                  <a:lnTo>
                    <a:pt x="2717" y="704850"/>
                  </a:lnTo>
                  <a:lnTo>
                    <a:pt x="0" y="708660"/>
                  </a:lnTo>
                  <a:lnTo>
                    <a:pt x="2514" y="718820"/>
                  </a:lnTo>
                  <a:lnTo>
                    <a:pt x="4533" y="718820"/>
                  </a:lnTo>
                  <a:lnTo>
                    <a:pt x="4406" y="720090"/>
                  </a:lnTo>
                  <a:lnTo>
                    <a:pt x="18973" y="720090"/>
                  </a:lnTo>
                  <a:lnTo>
                    <a:pt x="19583" y="717550"/>
                  </a:lnTo>
                  <a:lnTo>
                    <a:pt x="22923" y="713740"/>
                  </a:lnTo>
                  <a:lnTo>
                    <a:pt x="21386" y="722630"/>
                  </a:lnTo>
                  <a:lnTo>
                    <a:pt x="22656" y="720090"/>
                  </a:lnTo>
                  <a:lnTo>
                    <a:pt x="29527" y="718820"/>
                  </a:lnTo>
                  <a:lnTo>
                    <a:pt x="24980" y="713740"/>
                  </a:lnTo>
                  <a:lnTo>
                    <a:pt x="21564" y="709930"/>
                  </a:lnTo>
                  <a:lnTo>
                    <a:pt x="22644" y="708660"/>
                  </a:lnTo>
                  <a:lnTo>
                    <a:pt x="25869" y="704850"/>
                  </a:lnTo>
                  <a:lnTo>
                    <a:pt x="26200" y="706120"/>
                  </a:lnTo>
                  <a:lnTo>
                    <a:pt x="27038" y="704850"/>
                  </a:lnTo>
                  <a:lnTo>
                    <a:pt x="28727" y="702310"/>
                  </a:lnTo>
                  <a:lnTo>
                    <a:pt x="24142" y="695960"/>
                  </a:lnTo>
                  <a:lnTo>
                    <a:pt x="24968" y="689610"/>
                  </a:lnTo>
                  <a:lnTo>
                    <a:pt x="25996" y="689610"/>
                  </a:lnTo>
                  <a:lnTo>
                    <a:pt x="22606" y="684530"/>
                  </a:lnTo>
                  <a:lnTo>
                    <a:pt x="22415" y="675640"/>
                  </a:lnTo>
                  <a:lnTo>
                    <a:pt x="22237" y="671830"/>
                  </a:lnTo>
                  <a:lnTo>
                    <a:pt x="22212" y="671322"/>
                  </a:lnTo>
                  <a:lnTo>
                    <a:pt x="21628" y="671830"/>
                  </a:lnTo>
                  <a:lnTo>
                    <a:pt x="21475" y="665480"/>
                  </a:lnTo>
                  <a:lnTo>
                    <a:pt x="23101" y="664210"/>
                  </a:lnTo>
                  <a:lnTo>
                    <a:pt x="24790" y="660400"/>
                  </a:lnTo>
                  <a:lnTo>
                    <a:pt x="27711" y="660400"/>
                  </a:lnTo>
                  <a:lnTo>
                    <a:pt x="27317" y="665480"/>
                  </a:lnTo>
                  <a:lnTo>
                    <a:pt x="31343" y="662940"/>
                  </a:lnTo>
                  <a:lnTo>
                    <a:pt x="29578" y="660400"/>
                  </a:lnTo>
                  <a:lnTo>
                    <a:pt x="28702" y="659130"/>
                  </a:lnTo>
                  <a:lnTo>
                    <a:pt x="27813" y="657860"/>
                  </a:lnTo>
                  <a:lnTo>
                    <a:pt x="28981" y="655320"/>
                  </a:lnTo>
                  <a:lnTo>
                    <a:pt x="30543" y="656590"/>
                  </a:lnTo>
                  <a:lnTo>
                    <a:pt x="30645" y="655320"/>
                  </a:lnTo>
                  <a:lnTo>
                    <a:pt x="31267" y="647700"/>
                  </a:lnTo>
                  <a:lnTo>
                    <a:pt x="27216" y="646430"/>
                  </a:lnTo>
                  <a:lnTo>
                    <a:pt x="28638" y="638810"/>
                  </a:lnTo>
                  <a:lnTo>
                    <a:pt x="28867" y="637540"/>
                  </a:lnTo>
                  <a:lnTo>
                    <a:pt x="27508" y="638810"/>
                  </a:lnTo>
                  <a:lnTo>
                    <a:pt x="24282" y="633730"/>
                  </a:lnTo>
                  <a:lnTo>
                    <a:pt x="30276" y="635000"/>
                  </a:lnTo>
                  <a:lnTo>
                    <a:pt x="29781" y="633730"/>
                  </a:lnTo>
                  <a:lnTo>
                    <a:pt x="28295" y="629920"/>
                  </a:lnTo>
                  <a:lnTo>
                    <a:pt x="32664" y="628650"/>
                  </a:lnTo>
                  <a:lnTo>
                    <a:pt x="32321" y="626110"/>
                  </a:lnTo>
                  <a:lnTo>
                    <a:pt x="31000" y="617220"/>
                  </a:lnTo>
                  <a:lnTo>
                    <a:pt x="31394" y="610870"/>
                  </a:lnTo>
                  <a:lnTo>
                    <a:pt x="32524" y="612711"/>
                  </a:lnTo>
                  <a:lnTo>
                    <a:pt x="32296" y="610870"/>
                  </a:lnTo>
                  <a:lnTo>
                    <a:pt x="31978" y="608330"/>
                  </a:lnTo>
                  <a:lnTo>
                    <a:pt x="33705" y="601980"/>
                  </a:lnTo>
                  <a:lnTo>
                    <a:pt x="37947" y="600710"/>
                  </a:lnTo>
                  <a:lnTo>
                    <a:pt x="40424" y="594360"/>
                  </a:lnTo>
                  <a:lnTo>
                    <a:pt x="42862" y="588010"/>
                  </a:lnTo>
                  <a:lnTo>
                    <a:pt x="46990" y="582930"/>
                  </a:lnTo>
                  <a:lnTo>
                    <a:pt x="48348" y="574040"/>
                  </a:lnTo>
                  <a:lnTo>
                    <a:pt x="51308" y="566420"/>
                  </a:lnTo>
                  <a:lnTo>
                    <a:pt x="54940" y="557530"/>
                  </a:lnTo>
                  <a:lnTo>
                    <a:pt x="57353" y="551180"/>
                  </a:lnTo>
                  <a:lnTo>
                    <a:pt x="58331" y="548640"/>
                  </a:lnTo>
                  <a:lnTo>
                    <a:pt x="50927" y="551180"/>
                  </a:lnTo>
                  <a:lnTo>
                    <a:pt x="59397" y="546100"/>
                  </a:lnTo>
                  <a:lnTo>
                    <a:pt x="57785" y="545465"/>
                  </a:lnTo>
                  <a:lnTo>
                    <a:pt x="60452" y="541870"/>
                  </a:lnTo>
                  <a:lnTo>
                    <a:pt x="56870" y="544830"/>
                  </a:lnTo>
                  <a:lnTo>
                    <a:pt x="56908" y="545109"/>
                  </a:lnTo>
                  <a:lnTo>
                    <a:pt x="56667" y="545007"/>
                  </a:lnTo>
                  <a:lnTo>
                    <a:pt x="56870" y="544830"/>
                  </a:lnTo>
                  <a:lnTo>
                    <a:pt x="56794" y="544296"/>
                  </a:lnTo>
                  <a:lnTo>
                    <a:pt x="56603" y="544982"/>
                  </a:lnTo>
                  <a:lnTo>
                    <a:pt x="53086" y="543560"/>
                  </a:lnTo>
                  <a:lnTo>
                    <a:pt x="53695" y="541020"/>
                  </a:lnTo>
                  <a:lnTo>
                    <a:pt x="54178" y="539750"/>
                  </a:lnTo>
                  <a:lnTo>
                    <a:pt x="54660" y="539750"/>
                  </a:lnTo>
                  <a:lnTo>
                    <a:pt x="55118" y="539203"/>
                  </a:lnTo>
                  <a:lnTo>
                    <a:pt x="55956" y="539089"/>
                  </a:lnTo>
                  <a:lnTo>
                    <a:pt x="56794" y="544296"/>
                  </a:lnTo>
                  <a:lnTo>
                    <a:pt x="58191" y="539089"/>
                  </a:lnTo>
                  <a:lnTo>
                    <a:pt x="59423" y="534416"/>
                  </a:lnTo>
                  <a:lnTo>
                    <a:pt x="61493" y="532130"/>
                  </a:lnTo>
                  <a:lnTo>
                    <a:pt x="64033" y="530860"/>
                  </a:lnTo>
                  <a:lnTo>
                    <a:pt x="61760" y="535940"/>
                  </a:lnTo>
                  <a:lnTo>
                    <a:pt x="63220" y="535940"/>
                  </a:lnTo>
                  <a:lnTo>
                    <a:pt x="65506" y="530860"/>
                  </a:lnTo>
                  <a:lnTo>
                    <a:pt x="66090" y="529590"/>
                  </a:lnTo>
                  <a:lnTo>
                    <a:pt x="66763" y="534670"/>
                  </a:lnTo>
                  <a:lnTo>
                    <a:pt x="69951" y="530860"/>
                  </a:lnTo>
                  <a:lnTo>
                    <a:pt x="67475" y="530860"/>
                  </a:lnTo>
                  <a:lnTo>
                    <a:pt x="67564" y="529590"/>
                  </a:lnTo>
                  <a:lnTo>
                    <a:pt x="67640" y="528320"/>
                  </a:lnTo>
                  <a:lnTo>
                    <a:pt x="67716" y="527050"/>
                  </a:lnTo>
                  <a:lnTo>
                    <a:pt x="69913" y="524510"/>
                  </a:lnTo>
                  <a:lnTo>
                    <a:pt x="65214" y="528320"/>
                  </a:lnTo>
                  <a:lnTo>
                    <a:pt x="66560" y="523240"/>
                  </a:lnTo>
                  <a:lnTo>
                    <a:pt x="69265" y="520700"/>
                  </a:lnTo>
                  <a:lnTo>
                    <a:pt x="72034" y="518160"/>
                  </a:lnTo>
                  <a:lnTo>
                    <a:pt x="73545" y="513080"/>
                  </a:lnTo>
                  <a:lnTo>
                    <a:pt x="74218" y="515620"/>
                  </a:lnTo>
                  <a:lnTo>
                    <a:pt x="74625" y="513080"/>
                  </a:lnTo>
                  <a:lnTo>
                    <a:pt x="75044" y="510540"/>
                  </a:lnTo>
                  <a:lnTo>
                    <a:pt x="81280" y="499110"/>
                  </a:lnTo>
                  <a:lnTo>
                    <a:pt x="78473" y="492760"/>
                  </a:lnTo>
                  <a:lnTo>
                    <a:pt x="81559" y="492760"/>
                  </a:lnTo>
                  <a:lnTo>
                    <a:pt x="81114" y="494030"/>
                  </a:lnTo>
                  <a:lnTo>
                    <a:pt x="81686" y="492760"/>
                  </a:lnTo>
                  <a:lnTo>
                    <a:pt x="84543" y="486410"/>
                  </a:lnTo>
                  <a:lnTo>
                    <a:pt x="87109" y="477520"/>
                  </a:lnTo>
                  <a:lnTo>
                    <a:pt x="89954" y="468630"/>
                  </a:lnTo>
                  <a:lnTo>
                    <a:pt x="94246" y="462280"/>
                  </a:lnTo>
                  <a:lnTo>
                    <a:pt x="95224" y="463550"/>
                  </a:lnTo>
                  <a:lnTo>
                    <a:pt x="95529" y="462280"/>
                  </a:lnTo>
                  <a:lnTo>
                    <a:pt x="95821" y="461010"/>
                  </a:lnTo>
                  <a:lnTo>
                    <a:pt x="95084" y="459740"/>
                  </a:lnTo>
                  <a:lnTo>
                    <a:pt x="94361" y="458470"/>
                  </a:lnTo>
                  <a:lnTo>
                    <a:pt x="97002" y="457200"/>
                  </a:lnTo>
                  <a:lnTo>
                    <a:pt x="97510" y="457200"/>
                  </a:lnTo>
                  <a:lnTo>
                    <a:pt x="97980" y="458470"/>
                  </a:lnTo>
                  <a:lnTo>
                    <a:pt x="98526" y="457200"/>
                  </a:lnTo>
                  <a:lnTo>
                    <a:pt x="98615" y="454660"/>
                  </a:lnTo>
                  <a:lnTo>
                    <a:pt x="98742" y="450850"/>
                  </a:lnTo>
                  <a:lnTo>
                    <a:pt x="100876" y="449580"/>
                  </a:lnTo>
                  <a:lnTo>
                    <a:pt x="101295" y="452120"/>
                  </a:lnTo>
                  <a:lnTo>
                    <a:pt x="102819" y="449580"/>
                  </a:lnTo>
                  <a:lnTo>
                    <a:pt x="105105" y="445770"/>
                  </a:lnTo>
                  <a:lnTo>
                    <a:pt x="106781" y="439420"/>
                  </a:lnTo>
                  <a:lnTo>
                    <a:pt x="106997" y="438150"/>
                  </a:lnTo>
                  <a:lnTo>
                    <a:pt x="107835" y="433070"/>
                  </a:lnTo>
                  <a:lnTo>
                    <a:pt x="109347" y="427990"/>
                  </a:lnTo>
                  <a:lnTo>
                    <a:pt x="109715" y="426720"/>
                  </a:lnTo>
                  <a:lnTo>
                    <a:pt x="113614" y="427990"/>
                  </a:lnTo>
                  <a:lnTo>
                    <a:pt x="114808" y="426720"/>
                  </a:lnTo>
                  <a:lnTo>
                    <a:pt x="119583" y="421640"/>
                  </a:lnTo>
                  <a:lnTo>
                    <a:pt x="122504" y="417830"/>
                  </a:lnTo>
                  <a:lnTo>
                    <a:pt x="122974" y="419100"/>
                  </a:lnTo>
                  <a:lnTo>
                    <a:pt x="123609" y="417830"/>
                  </a:lnTo>
                  <a:lnTo>
                    <a:pt x="127419" y="410210"/>
                  </a:lnTo>
                  <a:lnTo>
                    <a:pt x="130606" y="402590"/>
                  </a:lnTo>
                  <a:lnTo>
                    <a:pt x="133413" y="394970"/>
                  </a:lnTo>
                  <a:lnTo>
                    <a:pt x="136728" y="386080"/>
                  </a:lnTo>
                  <a:lnTo>
                    <a:pt x="142951" y="381000"/>
                  </a:lnTo>
                  <a:lnTo>
                    <a:pt x="149161" y="373380"/>
                  </a:lnTo>
                  <a:lnTo>
                    <a:pt x="150228" y="372110"/>
                  </a:lnTo>
                  <a:lnTo>
                    <a:pt x="154520" y="367030"/>
                  </a:lnTo>
                  <a:lnTo>
                    <a:pt x="155587" y="365760"/>
                  </a:lnTo>
                  <a:lnTo>
                    <a:pt x="160185" y="360680"/>
                  </a:lnTo>
                  <a:lnTo>
                    <a:pt x="162496" y="358140"/>
                  </a:lnTo>
                  <a:lnTo>
                    <a:pt x="160705" y="358140"/>
                  </a:lnTo>
                  <a:lnTo>
                    <a:pt x="159766" y="355600"/>
                  </a:lnTo>
                  <a:lnTo>
                    <a:pt x="160680" y="353060"/>
                  </a:lnTo>
                  <a:lnTo>
                    <a:pt x="163131" y="351790"/>
                  </a:lnTo>
                  <a:lnTo>
                    <a:pt x="162814" y="345440"/>
                  </a:lnTo>
                  <a:lnTo>
                    <a:pt x="165938" y="347980"/>
                  </a:lnTo>
                  <a:lnTo>
                    <a:pt x="165265" y="349250"/>
                  </a:lnTo>
                  <a:lnTo>
                    <a:pt x="169862" y="349250"/>
                  </a:lnTo>
                  <a:lnTo>
                    <a:pt x="171805" y="345440"/>
                  </a:lnTo>
                  <a:lnTo>
                    <a:pt x="172453" y="344170"/>
                  </a:lnTo>
                  <a:lnTo>
                    <a:pt x="175412" y="340360"/>
                  </a:lnTo>
                  <a:lnTo>
                    <a:pt x="174104" y="339090"/>
                  </a:lnTo>
                  <a:lnTo>
                    <a:pt x="171488" y="336550"/>
                  </a:lnTo>
                  <a:lnTo>
                    <a:pt x="180086" y="330200"/>
                  </a:lnTo>
                  <a:lnTo>
                    <a:pt x="184658" y="323850"/>
                  </a:lnTo>
                  <a:lnTo>
                    <a:pt x="186486" y="321310"/>
                  </a:lnTo>
                  <a:lnTo>
                    <a:pt x="192163" y="312420"/>
                  </a:lnTo>
                  <a:lnTo>
                    <a:pt x="198640" y="308610"/>
                  </a:lnTo>
                  <a:lnTo>
                    <a:pt x="199402" y="306070"/>
                  </a:lnTo>
                  <a:lnTo>
                    <a:pt x="201714" y="303530"/>
                  </a:lnTo>
                  <a:lnTo>
                    <a:pt x="202006" y="302260"/>
                  </a:lnTo>
                  <a:lnTo>
                    <a:pt x="202285" y="300990"/>
                  </a:lnTo>
                  <a:lnTo>
                    <a:pt x="202577" y="299720"/>
                  </a:lnTo>
                  <a:lnTo>
                    <a:pt x="204736" y="302260"/>
                  </a:lnTo>
                  <a:lnTo>
                    <a:pt x="207657" y="299720"/>
                  </a:lnTo>
                  <a:lnTo>
                    <a:pt x="210578" y="297180"/>
                  </a:lnTo>
                  <a:lnTo>
                    <a:pt x="211543" y="295910"/>
                  </a:lnTo>
                  <a:lnTo>
                    <a:pt x="213448" y="293370"/>
                  </a:lnTo>
                  <a:lnTo>
                    <a:pt x="219468" y="285750"/>
                  </a:lnTo>
                  <a:lnTo>
                    <a:pt x="219710" y="288290"/>
                  </a:lnTo>
                  <a:lnTo>
                    <a:pt x="222288" y="285750"/>
                  </a:lnTo>
                  <a:lnTo>
                    <a:pt x="223583" y="284480"/>
                  </a:lnTo>
                  <a:lnTo>
                    <a:pt x="221373" y="281940"/>
                  </a:lnTo>
                  <a:lnTo>
                    <a:pt x="218059" y="278130"/>
                  </a:lnTo>
                  <a:lnTo>
                    <a:pt x="221424" y="274320"/>
                  </a:lnTo>
                  <a:lnTo>
                    <a:pt x="225767" y="275590"/>
                  </a:lnTo>
                  <a:lnTo>
                    <a:pt x="227101" y="274320"/>
                  </a:lnTo>
                  <a:lnTo>
                    <a:pt x="231089" y="270510"/>
                  </a:lnTo>
                  <a:lnTo>
                    <a:pt x="236740" y="265430"/>
                  </a:lnTo>
                  <a:lnTo>
                    <a:pt x="241884" y="260350"/>
                  </a:lnTo>
                  <a:lnTo>
                    <a:pt x="245668" y="254000"/>
                  </a:lnTo>
                  <a:lnTo>
                    <a:pt x="246024" y="254000"/>
                  </a:lnTo>
                  <a:lnTo>
                    <a:pt x="246761" y="255270"/>
                  </a:lnTo>
                  <a:lnTo>
                    <a:pt x="245795" y="256540"/>
                  </a:lnTo>
                  <a:lnTo>
                    <a:pt x="247929" y="254000"/>
                  </a:lnTo>
                  <a:lnTo>
                    <a:pt x="248996" y="252730"/>
                  </a:lnTo>
                  <a:lnTo>
                    <a:pt x="260311" y="246380"/>
                  </a:lnTo>
                  <a:lnTo>
                    <a:pt x="258470" y="245110"/>
                  </a:lnTo>
                  <a:lnTo>
                    <a:pt x="257911" y="244729"/>
                  </a:lnTo>
                  <a:lnTo>
                    <a:pt x="259003" y="242570"/>
                  </a:lnTo>
                  <a:lnTo>
                    <a:pt x="262178" y="236220"/>
                  </a:lnTo>
                  <a:lnTo>
                    <a:pt x="264693" y="231140"/>
                  </a:lnTo>
                  <a:lnTo>
                    <a:pt x="266179" y="233680"/>
                  </a:lnTo>
                  <a:lnTo>
                    <a:pt x="266369" y="231140"/>
                  </a:lnTo>
                  <a:lnTo>
                    <a:pt x="266661" y="227330"/>
                  </a:lnTo>
                  <a:lnTo>
                    <a:pt x="266077" y="227330"/>
                  </a:lnTo>
                  <a:lnTo>
                    <a:pt x="267017" y="226060"/>
                  </a:lnTo>
                  <a:lnTo>
                    <a:pt x="269824" y="222250"/>
                  </a:lnTo>
                  <a:lnTo>
                    <a:pt x="271157" y="220980"/>
                  </a:lnTo>
                  <a:lnTo>
                    <a:pt x="272402" y="222250"/>
                  </a:lnTo>
                  <a:lnTo>
                    <a:pt x="270471" y="223520"/>
                  </a:lnTo>
                  <a:lnTo>
                    <a:pt x="275082" y="220980"/>
                  </a:lnTo>
                  <a:lnTo>
                    <a:pt x="271284" y="218440"/>
                  </a:lnTo>
                  <a:lnTo>
                    <a:pt x="276682" y="215900"/>
                  </a:lnTo>
                  <a:lnTo>
                    <a:pt x="276377" y="218440"/>
                  </a:lnTo>
                  <a:lnTo>
                    <a:pt x="278917" y="215900"/>
                  </a:lnTo>
                  <a:lnTo>
                    <a:pt x="280187" y="214630"/>
                  </a:lnTo>
                  <a:lnTo>
                    <a:pt x="279184" y="214630"/>
                  </a:lnTo>
                  <a:lnTo>
                    <a:pt x="279679" y="210820"/>
                  </a:lnTo>
                  <a:lnTo>
                    <a:pt x="281127" y="208280"/>
                  </a:lnTo>
                  <a:lnTo>
                    <a:pt x="287210" y="204470"/>
                  </a:lnTo>
                  <a:lnTo>
                    <a:pt x="289560" y="205740"/>
                  </a:lnTo>
                  <a:lnTo>
                    <a:pt x="288950" y="204470"/>
                  </a:lnTo>
                  <a:lnTo>
                    <a:pt x="289496" y="200660"/>
                  </a:lnTo>
                  <a:lnTo>
                    <a:pt x="292214" y="199390"/>
                  </a:lnTo>
                  <a:lnTo>
                    <a:pt x="293192" y="199390"/>
                  </a:lnTo>
                  <a:lnTo>
                    <a:pt x="292633" y="201930"/>
                  </a:lnTo>
                  <a:lnTo>
                    <a:pt x="296405" y="199390"/>
                  </a:lnTo>
                  <a:lnTo>
                    <a:pt x="299275" y="197459"/>
                  </a:lnTo>
                  <a:lnTo>
                    <a:pt x="300685" y="199390"/>
                  </a:lnTo>
                  <a:lnTo>
                    <a:pt x="304965" y="195580"/>
                  </a:lnTo>
                  <a:lnTo>
                    <a:pt x="304355" y="200660"/>
                  </a:lnTo>
                  <a:lnTo>
                    <a:pt x="306108" y="196850"/>
                  </a:lnTo>
                  <a:lnTo>
                    <a:pt x="306476" y="195580"/>
                  </a:lnTo>
                  <a:lnTo>
                    <a:pt x="308711" y="187960"/>
                  </a:lnTo>
                  <a:lnTo>
                    <a:pt x="313486" y="185420"/>
                  </a:lnTo>
                  <a:lnTo>
                    <a:pt x="314629" y="185420"/>
                  </a:lnTo>
                  <a:lnTo>
                    <a:pt x="314426" y="186690"/>
                  </a:lnTo>
                  <a:lnTo>
                    <a:pt x="315518" y="185420"/>
                  </a:lnTo>
                  <a:lnTo>
                    <a:pt x="316153" y="185420"/>
                  </a:lnTo>
                  <a:lnTo>
                    <a:pt x="316611" y="184150"/>
                  </a:lnTo>
                  <a:lnTo>
                    <a:pt x="318160" y="182880"/>
                  </a:lnTo>
                  <a:lnTo>
                    <a:pt x="319176" y="182880"/>
                  </a:lnTo>
                  <a:lnTo>
                    <a:pt x="320408" y="181610"/>
                  </a:lnTo>
                  <a:lnTo>
                    <a:pt x="322364" y="182880"/>
                  </a:lnTo>
                  <a:lnTo>
                    <a:pt x="325843" y="177800"/>
                  </a:lnTo>
                  <a:lnTo>
                    <a:pt x="327977" y="176530"/>
                  </a:lnTo>
                  <a:lnTo>
                    <a:pt x="325831" y="173990"/>
                  </a:lnTo>
                  <a:lnTo>
                    <a:pt x="328815" y="172720"/>
                  </a:lnTo>
                  <a:lnTo>
                    <a:pt x="324523" y="172720"/>
                  </a:lnTo>
                  <a:lnTo>
                    <a:pt x="323418" y="173837"/>
                  </a:lnTo>
                  <a:lnTo>
                    <a:pt x="323418" y="179070"/>
                  </a:lnTo>
                  <a:lnTo>
                    <a:pt x="322364" y="181610"/>
                  </a:lnTo>
                  <a:lnTo>
                    <a:pt x="321538" y="181610"/>
                  </a:lnTo>
                  <a:lnTo>
                    <a:pt x="320941" y="180340"/>
                  </a:lnTo>
                  <a:lnTo>
                    <a:pt x="321538" y="180340"/>
                  </a:lnTo>
                  <a:lnTo>
                    <a:pt x="322199" y="179070"/>
                  </a:lnTo>
                  <a:lnTo>
                    <a:pt x="323037" y="179070"/>
                  </a:lnTo>
                  <a:lnTo>
                    <a:pt x="322973" y="177800"/>
                  </a:lnTo>
                  <a:lnTo>
                    <a:pt x="323215" y="179070"/>
                  </a:lnTo>
                  <a:lnTo>
                    <a:pt x="323418" y="179070"/>
                  </a:lnTo>
                  <a:lnTo>
                    <a:pt x="323418" y="173837"/>
                  </a:lnTo>
                  <a:lnTo>
                    <a:pt x="323265" y="173990"/>
                  </a:lnTo>
                  <a:lnTo>
                    <a:pt x="323011" y="175260"/>
                  </a:lnTo>
                  <a:lnTo>
                    <a:pt x="322554" y="175260"/>
                  </a:lnTo>
                  <a:lnTo>
                    <a:pt x="317665" y="180340"/>
                  </a:lnTo>
                  <a:lnTo>
                    <a:pt x="318262" y="177800"/>
                  </a:lnTo>
                  <a:lnTo>
                    <a:pt x="319049" y="175260"/>
                  </a:lnTo>
                  <a:lnTo>
                    <a:pt x="322427" y="173990"/>
                  </a:lnTo>
                  <a:lnTo>
                    <a:pt x="322313" y="172720"/>
                  </a:lnTo>
                  <a:lnTo>
                    <a:pt x="322199" y="171450"/>
                  </a:lnTo>
                  <a:lnTo>
                    <a:pt x="322122" y="170180"/>
                  </a:lnTo>
                  <a:lnTo>
                    <a:pt x="322084" y="167640"/>
                  </a:lnTo>
                  <a:lnTo>
                    <a:pt x="327634" y="168910"/>
                  </a:lnTo>
                  <a:lnTo>
                    <a:pt x="329920" y="167640"/>
                  </a:lnTo>
                  <a:lnTo>
                    <a:pt x="334492" y="165100"/>
                  </a:lnTo>
                  <a:lnTo>
                    <a:pt x="336931" y="166370"/>
                  </a:lnTo>
                  <a:lnTo>
                    <a:pt x="338010" y="165100"/>
                  </a:lnTo>
                  <a:lnTo>
                    <a:pt x="341274" y="161290"/>
                  </a:lnTo>
                  <a:lnTo>
                    <a:pt x="345897" y="156210"/>
                  </a:lnTo>
                  <a:lnTo>
                    <a:pt x="348691" y="152400"/>
                  </a:lnTo>
                  <a:lnTo>
                    <a:pt x="349631" y="151130"/>
                  </a:lnTo>
                  <a:lnTo>
                    <a:pt x="351294" y="144780"/>
                  </a:lnTo>
                  <a:lnTo>
                    <a:pt x="352628" y="143510"/>
                  </a:lnTo>
                  <a:lnTo>
                    <a:pt x="354393" y="144780"/>
                  </a:lnTo>
                  <a:lnTo>
                    <a:pt x="355612" y="144780"/>
                  </a:lnTo>
                  <a:lnTo>
                    <a:pt x="356260" y="143510"/>
                  </a:lnTo>
                  <a:lnTo>
                    <a:pt x="362051" y="139687"/>
                  </a:lnTo>
                  <a:lnTo>
                    <a:pt x="363943" y="138430"/>
                  </a:lnTo>
                  <a:lnTo>
                    <a:pt x="363702" y="137896"/>
                  </a:lnTo>
                  <a:lnTo>
                    <a:pt x="367893" y="133350"/>
                  </a:lnTo>
                  <a:lnTo>
                    <a:pt x="367830" y="135890"/>
                  </a:lnTo>
                  <a:lnTo>
                    <a:pt x="371551" y="133350"/>
                  </a:lnTo>
                  <a:lnTo>
                    <a:pt x="373418" y="132080"/>
                  </a:lnTo>
                  <a:lnTo>
                    <a:pt x="377139" y="129540"/>
                  </a:lnTo>
                  <a:lnTo>
                    <a:pt x="382320" y="121920"/>
                  </a:lnTo>
                  <a:lnTo>
                    <a:pt x="383184" y="120650"/>
                  </a:lnTo>
                  <a:lnTo>
                    <a:pt x="385991" y="116840"/>
                  </a:lnTo>
                  <a:lnTo>
                    <a:pt x="389737" y="111760"/>
                  </a:lnTo>
                  <a:lnTo>
                    <a:pt x="398589" y="106565"/>
                  </a:lnTo>
                  <a:lnTo>
                    <a:pt x="398030" y="105410"/>
                  </a:lnTo>
                  <a:lnTo>
                    <a:pt x="410743" y="96520"/>
                  </a:lnTo>
                  <a:lnTo>
                    <a:pt x="413689" y="93980"/>
                  </a:lnTo>
                  <a:lnTo>
                    <a:pt x="419595" y="88900"/>
                  </a:lnTo>
                  <a:lnTo>
                    <a:pt x="422554" y="86360"/>
                  </a:lnTo>
                  <a:lnTo>
                    <a:pt x="430085" y="80010"/>
                  </a:lnTo>
                  <a:lnTo>
                    <a:pt x="434594" y="76200"/>
                  </a:lnTo>
                  <a:lnTo>
                    <a:pt x="441312" y="72390"/>
                  </a:lnTo>
                  <a:lnTo>
                    <a:pt x="445782" y="69850"/>
                  </a:lnTo>
                  <a:lnTo>
                    <a:pt x="448017" y="68580"/>
                  </a:lnTo>
                  <a:lnTo>
                    <a:pt x="453212" y="64770"/>
                  </a:lnTo>
                  <a:lnTo>
                    <a:pt x="452158" y="63500"/>
                  </a:lnTo>
                  <a:lnTo>
                    <a:pt x="453745" y="59690"/>
                  </a:lnTo>
                  <a:lnTo>
                    <a:pt x="456692" y="60960"/>
                  </a:lnTo>
                  <a:lnTo>
                    <a:pt x="457174" y="59690"/>
                  </a:lnTo>
                  <a:lnTo>
                    <a:pt x="457669" y="58420"/>
                  </a:lnTo>
                  <a:close/>
                </a:path>
                <a:path w="514984" h="1141095">
                  <a:moveTo>
                    <a:pt x="460400" y="30391"/>
                  </a:moveTo>
                  <a:lnTo>
                    <a:pt x="460324" y="30175"/>
                  </a:lnTo>
                  <a:lnTo>
                    <a:pt x="460044" y="30391"/>
                  </a:lnTo>
                  <a:lnTo>
                    <a:pt x="460146" y="30568"/>
                  </a:lnTo>
                  <a:lnTo>
                    <a:pt x="460362" y="30797"/>
                  </a:lnTo>
                  <a:lnTo>
                    <a:pt x="460400" y="30391"/>
                  </a:lnTo>
                  <a:close/>
                </a:path>
                <a:path w="514984" h="1141095">
                  <a:moveTo>
                    <a:pt x="476643" y="19050"/>
                  </a:moveTo>
                  <a:lnTo>
                    <a:pt x="475894" y="20320"/>
                  </a:lnTo>
                  <a:lnTo>
                    <a:pt x="475843" y="21069"/>
                  </a:lnTo>
                  <a:lnTo>
                    <a:pt x="476643" y="19050"/>
                  </a:lnTo>
                  <a:close/>
                </a:path>
                <a:path w="514984" h="1141095">
                  <a:moveTo>
                    <a:pt x="484670" y="12700"/>
                  </a:moveTo>
                  <a:lnTo>
                    <a:pt x="480771" y="15240"/>
                  </a:lnTo>
                  <a:lnTo>
                    <a:pt x="479844" y="19050"/>
                  </a:lnTo>
                  <a:lnTo>
                    <a:pt x="484035" y="17195"/>
                  </a:lnTo>
                  <a:lnTo>
                    <a:pt x="483082" y="16510"/>
                  </a:lnTo>
                  <a:lnTo>
                    <a:pt x="484670" y="12700"/>
                  </a:lnTo>
                  <a:close/>
                </a:path>
                <a:path w="514984" h="1141095">
                  <a:moveTo>
                    <a:pt x="485127" y="16725"/>
                  </a:moveTo>
                  <a:lnTo>
                    <a:pt x="484035" y="17195"/>
                  </a:lnTo>
                  <a:lnTo>
                    <a:pt x="484708" y="17678"/>
                  </a:lnTo>
                  <a:lnTo>
                    <a:pt x="484962" y="17348"/>
                  </a:lnTo>
                  <a:lnTo>
                    <a:pt x="485127" y="16725"/>
                  </a:lnTo>
                  <a:close/>
                </a:path>
                <a:path w="514984" h="1141095">
                  <a:moveTo>
                    <a:pt x="495325" y="5080"/>
                  </a:moveTo>
                  <a:lnTo>
                    <a:pt x="491591" y="6350"/>
                  </a:lnTo>
                  <a:lnTo>
                    <a:pt x="491312" y="8839"/>
                  </a:lnTo>
                  <a:lnTo>
                    <a:pt x="495325" y="5080"/>
                  </a:lnTo>
                  <a:close/>
                </a:path>
                <a:path w="514984" h="1141095">
                  <a:moveTo>
                    <a:pt x="510832" y="11201"/>
                  </a:moveTo>
                  <a:lnTo>
                    <a:pt x="510413" y="9232"/>
                  </a:lnTo>
                  <a:lnTo>
                    <a:pt x="509943" y="9804"/>
                  </a:lnTo>
                  <a:lnTo>
                    <a:pt x="510209" y="10287"/>
                  </a:lnTo>
                  <a:lnTo>
                    <a:pt x="510501" y="10769"/>
                  </a:lnTo>
                  <a:lnTo>
                    <a:pt x="510832" y="11201"/>
                  </a:lnTo>
                  <a:close/>
                </a:path>
                <a:path w="514984" h="1141095">
                  <a:moveTo>
                    <a:pt x="512305" y="17780"/>
                  </a:moveTo>
                  <a:lnTo>
                    <a:pt x="484847" y="17780"/>
                  </a:lnTo>
                  <a:lnTo>
                    <a:pt x="484632" y="17780"/>
                  </a:lnTo>
                  <a:lnTo>
                    <a:pt x="482727" y="20320"/>
                  </a:lnTo>
                  <a:lnTo>
                    <a:pt x="478993" y="20320"/>
                  </a:lnTo>
                  <a:lnTo>
                    <a:pt x="478561" y="19050"/>
                  </a:lnTo>
                  <a:lnTo>
                    <a:pt x="476973" y="22860"/>
                  </a:lnTo>
                  <a:lnTo>
                    <a:pt x="475805" y="21590"/>
                  </a:lnTo>
                  <a:lnTo>
                    <a:pt x="475843" y="21069"/>
                  </a:lnTo>
                  <a:lnTo>
                    <a:pt x="475119" y="22860"/>
                  </a:lnTo>
                  <a:lnTo>
                    <a:pt x="470522" y="25400"/>
                  </a:lnTo>
                  <a:lnTo>
                    <a:pt x="470865" y="27940"/>
                  </a:lnTo>
                  <a:lnTo>
                    <a:pt x="466712" y="27940"/>
                  </a:lnTo>
                  <a:lnTo>
                    <a:pt x="462991" y="35560"/>
                  </a:lnTo>
                  <a:lnTo>
                    <a:pt x="460362" y="31750"/>
                  </a:lnTo>
                  <a:lnTo>
                    <a:pt x="460286" y="33020"/>
                  </a:lnTo>
                  <a:lnTo>
                    <a:pt x="458292" y="38100"/>
                  </a:lnTo>
                  <a:lnTo>
                    <a:pt x="456145" y="39370"/>
                  </a:lnTo>
                  <a:lnTo>
                    <a:pt x="455041" y="36830"/>
                  </a:lnTo>
                  <a:lnTo>
                    <a:pt x="447852" y="41910"/>
                  </a:lnTo>
                  <a:lnTo>
                    <a:pt x="444906" y="40640"/>
                  </a:lnTo>
                  <a:lnTo>
                    <a:pt x="444931" y="46990"/>
                  </a:lnTo>
                  <a:lnTo>
                    <a:pt x="435267" y="50800"/>
                  </a:lnTo>
                  <a:lnTo>
                    <a:pt x="432333" y="55880"/>
                  </a:lnTo>
                  <a:lnTo>
                    <a:pt x="431736" y="55880"/>
                  </a:lnTo>
                  <a:lnTo>
                    <a:pt x="431673" y="56426"/>
                  </a:lnTo>
                  <a:lnTo>
                    <a:pt x="432282" y="55956"/>
                  </a:lnTo>
                  <a:lnTo>
                    <a:pt x="431596" y="57150"/>
                  </a:lnTo>
                  <a:lnTo>
                    <a:pt x="458152" y="57150"/>
                  </a:lnTo>
                  <a:lnTo>
                    <a:pt x="459117" y="54610"/>
                  </a:lnTo>
                  <a:lnTo>
                    <a:pt x="463880" y="50800"/>
                  </a:lnTo>
                  <a:lnTo>
                    <a:pt x="469861" y="48260"/>
                  </a:lnTo>
                  <a:lnTo>
                    <a:pt x="475894" y="46990"/>
                  </a:lnTo>
                  <a:lnTo>
                    <a:pt x="479844" y="41910"/>
                  </a:lnTo>
                  <a:lnTo>
                    <a:pt x="480834" y="40640"/>
                  </a:lnTo>
                  <a:lnTo>
                    <a:pt x="478434" y="39370"/>
                  </a:lnTo>
                  <a:lnTo>
                    <a:pt x="481723" y="38100"/>
                  </a:lnTo>
                  <a:lnTo>
                    <a:pt x="483946" y="35560"/>
                  </a:lnTo>
                  <a:lnTo>
                    <a:pt x="487286" y="31750"/>
                  </a:lnTo>
                  <a:lnTo>
                    <a:pt x="488302" y="34290"/>
                  </a:lnTo>
                  <a:lnTo>
                    <a:pt x="488365" y="33020"/>
                  </a:lnTo>
                  <a:lnTo>
                    <a:pt x="487921" y="31750"/>
                  </a:lnTo>
                  <a:lnTo>
                    <a:pt x="489800" y="30480"/>
                  </a:lnTo>
                  <a:lnTo>
                    <a:pt x="490918" y="31750"/>
                  </a:lnTo>
                  <a:lnTo>
                    <a:pt x="491871" y="30480"/>
                  </a:lnTo>
                  <a:lnTo>
                    <a:pt x="496646" y="24130"/>
                  </a:lnTo>
                  <a:lnTo>
                    <a:pt x="500037" y="22860"/>
                  </a:lnTo>
                  <a:lnTo>
                    <a:pt x="501764" y="25400"/>
                  </a:lnTo>
                  <a:lnTo>
                    <a:pt x="503885" y="25400"/>
                  </a:lnTo>
                  <a:lnTo>
                    <a:pt x="508469" y="24130"/>
                  </a:lnTo>
                  <a:lnTo>
                    <a:pt x="511238" y="20320"/>
                  </a:lnTo>
                  <a:lnTo>
                    <a:pt x="512305" y="17780"/>
                  </a:lnTo>
                  <a:close/>
                </a:path>
                <a:path w="514984" h="1141095">
                  <a:moveTo>
                    <a:pt x="514464" y="12700"/>
                  </a:moveTo>
                  <a:lnTo>
                    <a:pt x="512597" y="12700"/>
                  </a:lnTo>
                  <a:lnTo>
                    <a:pt x="511263" y="13970"/>
                  </a:lnTo>
                  <a:lnTo>
                    <a:pt x="507593" y="13970"/>
                  </a:lnTo>
                  <a:lnTo>
                    <a:pt x="509155" y="11430"/>
                  </a:lnTo>
                  <a:lnTo>
                    <a:pt x="509930" y="10160"/>
                  </a:lnTo>
                  <a:lnTo>
                    <a:pt x="507441" y="6350"/>
                  </a:lnTo>
                  <a:lnTo>
                    <a:pt x="506577" y="0"/>
                  </a:lnTo>
                  <a:lnTo>
                    <a:pt x="497395" y="3810"/>
                  </a:lnTo>
                  <a:lnTo>
                    <a:pt x="494309" y="10160"/>
                  </a:lnTo>
                  <a:lnTo>
                    <a:pt x="491299" y="8915"/>
                  </a:lnTo>
                  <a:lnTo>
                    <a:pt x="490486" y="11430"/>
                  </a:lnTo>
                  <a:lnTo>
                    <a:pt x="489292" y="10160"/>
                  </a:lnTo>
                  <a:lnTo>
                    <a:pt x="486803" y="10160"/>
                  </a:lnTo>
                  <a:lnTo>
                    <a:pt x="485127" y="16725"/>
                  </a:lnTo>
                  <a:lnTo>
                    <a:pt x="485597" y="16510"/>
                  </a:lnTo>
                  <a:lnTo>
                    <a:pt x="484962" y="17348"/>
                  </a:lnTo>
                  <a:lnTo>
                    <a:pt x="484873" y="17678"/>
                  </a:lnTo>
                  <a:lnTo>
                    <a:pt x="512356" y="17678"/>
                  </a:lnTo>
                  <a:lnTo>
                    <a:pt x="512851" y="16510"/>
                  </a:lnTo>
                  <a:lnTo>
                    <a:pt x="513918" y="13970"/>
                  </a:lnTo>
                  <a:lnTo>
                    <a:pt x="514464" y="127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17207180" y="6658603"/>
              <a:ext cx="296545" cy="326390"/>
            </a:xfrm>
            <a:custGeom>
              <a:avLst/>
              <a:gdLst/>
              <a:ahLst/>
              <a:cxnLst/>
              <a:rect l="l" t="t" r="r" b="b"/>
              <a:pathLst>
                <a:path w="296544" h="326390">
                  <a:moveTo>
                    <a:pt x="1651" y="143967"/>
                  </a:moveTo>
                  <a:lnTo>
                    <a:pt x="63" y="140868"/>
                  </a:lnTo>
                  <a:lnTo>
                    <a:pt x="0" y="141998"/>
                  </a:lnTo>
                  <a:lnTo>
                    <a:pt x="355" y="142836"/>
                  </a:lnTo>
                  <a:lnTo>
                    <a:pt x="1511" y="144526"/>
                  </a:lnTo>
                  <a:lnTo>
                    <a:pt x="1651" y="143967"/>
                  </a:lnTo>
                  <a:close/>
                </a:path>
                <a:path w="296544" h="326390">
                  <a:moveTo>
                    <a:pt x="3022" y="137515"/>
                  </a:moveTo>
                  <a:lnTo>
                    <a:pt x="2794" y="137515"/>
                  </a:lnTo>
                  <a:lnTo>
                    <a:pt x="2895" y="137680"/>
                  </a:lnTo>
                  <a:lnTo>
                    <a:pt x="3022" y="137934"/>
                  </a:lnTo>
                  <a:lnTo>
                    <a:pt x="3022" y="137515"/>
                  </a:lnTo>
                  <a:close/>
                </a:path>
                <a:path w="296544" h="326390">
                  <a:moveTo>
                    <a:pt x="3035" y="138341"/>
                  </a:moveTo>
                  <a:lnTo>
                    <a:pt x="2882" y="138404"/>
                  </a:lnTo>
                  <a:lnTo>
                    <a:pt x="2679" y="138442"/>
                  </a:lnTo>
                  <a:lnTo>
                    <a:pt x="3035" y="139204"/>
                  </a:lnTo>
                  <a:lnTo>
                    <a:pt x="3035" y="138341"/>
                  </a:lnTo>
                  <a:close/>
                </a:path>
                <a:path w="296544" h="326390">
                  <a:moveTo>
                    <a:pt x="3175" y="138226"/>
                  </a:moveTo>
                  <a:lnTo>
                    <a:pt x="3022" y="137934"/>
                  </a:lnTo>
                  <a:lnTo>
                    <a:pt x="3022" y="138341"/>
                  </a:lnTo>
                  <a:lnTo>
                    <a:pt x="3175" y="138226"/>
                  </a:lnTo>
                  <a:close/>
                </a:path>
                <a:path w="296544" h="326390">
                  <a:moveTo>
                    <a:pt x="4787" y="139153"/>
                  </a:moveTo>
                  <a:lnTo>
                    <a:pt x="4279" y="138493"/>
                  </a:lnTo>
                  <a:lnTo>
                    <a:pt x="4622" y="140042"/>
                  </a:lnTo>
                  <a:lnTo>
                    <a:pt x="4787" y="139725"/>
                  </a:lnTo>
                  <a:lnTo>
                    <a:pt x="4787" y="139153"/>
                  </a:lnTo>
                  <a:close/>
                </a:path>
                <a:path w="296544" h="326390">
                  <a:moveTo>
                    <a:pt x="5461" y="139725"/>
                  </a:moveTo>
                  <a:lnTo>
                    <a:pt x="5092" y="138493"/>
                  </a:lnTo>
                  <a:lnTo>
                    <a:pt x="4902" y="139280"/>
                  </a:lnTo>
                  <a:lnTo>
                    <a:pt x="5448" y="140004"/>
                  </a:lnTo>
                  <a:lnTo>
                    <a:pt x="5461" y="139725"/>
                  </a:lnTo>
                  <a:close/>
                </a:path>
                <a:path w="296544" h="326390">
                  <a:moveTo>
                    <a:pt x="5816" y="145948"/>
                  </a:moveTo>
                  <a:lnTo>
                    <a:pt x="5346" y="144259"/>
                  </a:lnTo>
                  <a:lnTo>
                    <a:pt x="4267" y="141452"/>
                  </a:lnTo>
                  <a:lnTo>
                    <a:pt x="2311" y="138925"/>
                  </a:lnTo>
                  <a:lnTo>
                    <a:pt x="3657" y="142011"/>
                  </a:lnTo>
                  <a:lnTo>
                    <a:pt x="2819" y="140881"/>
                  </a:lnTo>
                  <a:lnTo>
                    <a:pt x="4470" y="144526"/>
                  </a:lnTo>
                  <a:lnTo>
                    <a:pt x="4330" y="145097"/>
                  </a:lnTo>
                  <a:lnTo>
                    <a:pt x="3251" y="143979"/>
                  </a:lnTo>
                  <a:lnTo>
                    <a:pt x="2641" y="142849"/>
                  </a:lnTo>
                  <a:lnTo>
                    <a:pt x="2971" y="143687"/>
                  </a:lnTo>
                  <a:lnTo>
                    <a:pt x="1676" y="142557"/>
                  </a:lnTo>
                  <a:lnTo>
                    <a:pt x="2641" y="144526"/>
                  </a:lnTo>
                  <a:lnTo>
                    <a:pt x="4521" y="146494"/>
                  </a:lnTo>
                  <a:lnTo>
                    <a:pt x="5181" y="146227"/>
                  </a:lnTo>
                  <a:lnTo>
                    <a:pt x="4622" y="143979"/>
                  </a:lnTo>
                  <a:lnTo>
                    <a:pt x="5156" y="144526"/>
                  </a:lnTo>
                  <a:lnTo>
                    <a:pt x="5511" y="145376"/>
                  </a:lnTo>
                  <a:lnTo>
                    <a:pt x="5816" y="145948"/>
                  </a:lnTo>
                  <a:close/>
                </a:path>
                <a:path w="296544" h="326390">
                  <a:moveTo>
                    <a:pt x="6134" y="143573"/>
                  </a:moveTo>
                  <a:lnTo>
                    <a:pt x="4914" y="142303"/>
                  </a:lnTo>
                  <a:lnTo>
                    <a:pt x="4838" y="141033"/>
                  </a:lnTo>
                  <a:lnTo>
                    <a:pt x="4622" y="140042"/>
                  </a:lnTo>
                  <a:lnTo>
                    <a:pt x="4064" y="141033"/>
                  </a:lnTo>
                  <a:lnTo>
                    <a:pt x="4267" y="141452"/>
                  </a:lnTo>
                  <a:lnTo>
                    <a:pt x="5334" y="143573"/>
                  </a:lnTo>
                  <a:lnTo>
                    <a:pt x="6134" y="143573"/>
                  </a:lnTo>
                  <a:close/>
                </a:path>
                <a:path w="296544" h="326390">
                  <a:moveTo>
                    <a:pt x="6489" y="136321"/>
                  </a:moveTo>
                  <a:lnTo>
                    <a:pt x="6235" y="135851"/>
                  </a:lnTo>
                  <a:lnTo>
                    <a:pt x="6197" y="136080"/>
                  </a:lnTo>
                  <a:lnTo>
                    <a:pt x="6261" y="136410"/>
                  </a:lnTo>
                  <a:lnTo>
                    <a:pt x="6400" y="136817"/>
                  </a:lnTo>
                  <a:lnTo>
                    <a:pt x="6413" y="136639"/>
                  </a:lnTo>
                  <a:lnTo>
                    <a:pt x="6451" y="136474"/>
                  </a:lnTo>
                  <a:lnTo>
                    <a:pt x="6489" y="136321"/>
                  </a:lnTo>
                  <a:close/>
                </a:path>
                <a:path w="296544" h="326390">
                  <a:moveTo>
                    <a:pt x="6578" y="141770"/>
                  </a:moveTo>
                  <a:lnTo>
                    <a:pt x="6235" y="141033"/>
                  </a:lnTo>
                  <a:lnTo>
                    <a:pt x="5448" y="140004"/>
                  </a:lnTo>
                  <a:lnTo>
                    <a:pt x="5397" y="141033"/>
                  </a:lnTo>
                  <a:lnTo>
                    <a:pt x="6515" y="142303"/>
                  </a:lnTo>
                  <a:lnTo>
                    <a:pt x="6578" y="141770"/>
                  </a:lnTo>
                  <a:close/>
                </a:path>
                <a:path w="296544" h="326390">
                  <a:moveTo>
                    <a:pt x="6908" y="135851"/>
                  </a:moveTo>
                  <a:lnTo>
                    <a:pt x="6718" y="135851"/>
                  </a:lnTo>
                  <a:lnTo>
                    <a:pt x="6629" y="136067"/>
                  </a:lnTo>
                  <a:lnTo>
                    <a:pt x="6794" y="135890"/>
                  </a:lnTo>
                  <a:close/>
                </a:path>
                <a:path w="296544" h="326390">
                  <a:moveTo>
                    <a:pt x="7099" y="137261"/>
                  </a:moveTo>
                  <a:lnTo>
                    <a:pt x="6743" y="136613"/>
                  </a:lnTo>
                  <a:lnTo>
                    <a:pt x="6616" y="136258"/>
                  </a:lnTo>
                  <a:lnTo>
                    <a:pt x="6616" y="136067"/>
                  </a:lnTo>
                  <a:lnTo>
                    <a:pt x="6489" y="136321"/>
                  </a:lnTo>
                  <a:lnTo>
                    <a:pt x="6705" y="136715"/>
                  </a:lnTo>
                  <a:lnTo>
                    <a:pt x="6908" y="137071"/>
                  </a:lnTo>
                  <a:lnTo>
                    <a:pt x="7099" y="137261"/>
                  </a:lnTo>
                  <a:close/>
                </a:path>
                <a:path w="296544" h="326390">
                  <a:moveTo>
                    <a:pt x="9512" y="142303"/>
                  </a:moveTo>
                  <a:lnTo>
                    <a:pt x="8521" y="141033"/>
                  </a:lnTo>
                  <a:lnTo>
                    <a:pt x="8026" y="141033"/>
                  </a:lnTo>
                  <a:lnTo>
                    <a:pt x="9512" y="142303"/>
                  </a:lnTo>
                  <a:close/>
                </a:path>
                <a:path w="296544" h="326390">
                  <a:moveTo>
                    <a:pt x="10337" y="147383"/>
                  </a:moveTo>
                  <a:lnTo>
                    <a:pt x="8026" y="141033"/>
                  </a:lnTo>
                  <a:lnTo>
                    <a:pt x="7531" y="139725"/>
                  </a:lnTo>
                  <a:lnTo>
                    <a:pt x="6743" y="138493"/>
                  </a:lnTo>
                  <a:lnTo>
                    <a:pt x="6400" y="137223"/>
                  </a:lnTo>
                  <a:lnTo>
                    <a:pt x="6362" y="139153"/>
                  </a:lnTo>
                  <a:lnTo>
                    <a:pt x="6451" y="139725"/>
                  </a:lnTo>
                  <a:lnTo>
                    <a:pt x="6578" y="141770"/>
                  </a:lnTo>
                  <a:lnTo>
                    <a:pt x="6819" y="142303"/>
                  </a:lnTo>
                  <a:lnTo>
                    <a:pt x="6718" y="143573"/>
                  </a:lnTo>
                  <a:lnTo>
                    <a:pt x="10337" y="147383"/>
                  </a:lnTo>
                  <a:close/>
                </a:path>
                <a:path w="296544" h="326390">
                  <a:moveTo>
                    <a:pt x="12268" y="143789"/>
                  </a:moveTo>
                  <a:lnTo>
                    <a:pt x="11950" y="143573"/>
                  </a:lnTo>
                  <a:lnTo>
                    <a:pt x="12255" y="143954"/>
                  </a:lnTo>
                  <a:lnTo>
                    <a:pt x="12268" y="143789"/>
                  </a:lnTo>
                  <a:close/>
                </a:path>
                <a:path w="296544" h="326390">
                  <a:moveTo>
                    <a:pt x="13970" y="146113"/>
                  </a:moveTo>
                  <a:lnTo>
                    <a:pt x="12255" y="143954"/>
                  </a:lnTo>
                  <a:lnTo>
                    <a:pt x="12179" y="144843"/>
                  </a:lnTo>
                  <a:lnTo>
                    <a:pt x="13970" y="146113"/>
                  </a:lnTo>
                  <a:close/>
                </a:path>
                <a:path w="296544" h="326390">
                  <a:moveTo>
                    <a:pt x="15062" y="130873"/>
                  </a:moveTo>
                  <a:lnTo>
                    <a:pt x="14465" y="129603"/>
                  </a:lnTo>
                  <a:lnTo>
                    <a:pt x="14147" y="130873"/>
                  </a:lnTo>
                  <a:lnTo>
                    <a:pt x="15062" y="130873"/>
                  </a:lnTo>
                  <a:close/>
                </a:path>
                <a:path w="296544" h="326390">
                  <a:moveTo>
                    <a:pt x="15659" y="132143"/>
                  </a:moveTo>
                  <a:lnTo>
                    <a:pt x="15544" y="130873"/>
                  </a:lnTo>
                  <a:lnTo>
                    <a:pt x="15062" y="130873"/>
                  </a:lnTo>
                  <a:lnTo>
                    <a:pt x="15659" y="132143"/>
                  </a:lnTo>
                  <a:close/>
                </a:path>
                <a:path w="296544" h="326390">
                  <a:moveTo>
                    <a:pt x="19850" y="143573"/>
                  </a:moveTo>
                  <a:lnTo>
                    <a:pt x="19316" y="141033"/>
                  </a:lnTo>
                  <a:lnTo>
                    <a:pt x="19024" y="142303"/>
                  </a:lnTo>
                  <a:lnTo>
                    <a:pt x="19240" y="142303"/>
                  </a:lnTo>
                  <a:lnTo>
                    <a:pt x="19850" y="143573"/>
                  </a:lnTo>
                  <a:close/>
                </a:path>
                <a:path w="296544" h="326390">
                  <a:moveTo>
                    <a:pt x="21399" y="140144"/>
                  </a:moveTo>
                  <a:lnTo>
                    <a:pt x="20853" y="139153"/>
                  </a:lnTo>
                  <a:lnTo>
                    <a:pt x="20866" y="141033"/>
                  </a:lnTo>
                  <a:lnTo>
                    <a:pt x="21399" y="140144"/>
                  </a:lnTo>
                  <a:close/>
                </a:path>
                <a:path w="296544" h="326390">
                  <a:moveTo>
                    <a:pt x="22606" y="142303"/>
                  </a:moveTo>
                  <a:lnTo>
                    <a:pt x="21628" y="139763"/>
                  </a:lnTo>
                  <a:lnTo>
                    <a:pt x="21399" y="140144"/>
                  </a:lnTo>
                  <a:lnTo>
                    <a:pt x="22606" y="142303"/>
                  </a:lnTo>
                  <a:close/>
                </a:path>
                <a:path w="296544" h="326390">
                  <a:moveTo>
                    <a:pt x="22809" y="128676"/>
                  </a:moveTo>
                  <a:lnTo>
                    <a:pt x="21640" y="128168"/>
                  </a:lnTo>
                  <a:lnTo>
                    <a:pt x="22212" y="128511"/>
                  </a:lnTo>
                  <a:lnTo>
                    <a:pt x="22567" y="128638"/>
                  </a:lnTo>
                  <a:lnTo>
                    <a:pt x="22809" y="128676"/>
                  </a:lnTo>
                  <a:close/>
                </a:path>
                <a:path w="296544" h="326390">
                  <a:moveTo>
                    <a:pt x="24612" y="141033"/>
                  </a:moveTo>
                  <a:lnTo>
                    <a:pt x="23583" y="138899"/>
                  </a:lnTo>
                  <a:lnTo>
                    <a:pt x="23152" y="138493"/>
                  </a:lnTo>
                  <a:lnTo>
                    <a:pt x="24511" y="141033"/>
                  </a:lnTo>
                  <a:close/>
                </a:path>
                <a:path w="296544" h="326390">
                  <a:moveTo>
                    <a:pt x="25196" y="142303"/>
                  </a:moveTo>
                  <a:lnTo>
                    <a:pt x="24511" y="141033"/>
                  </a:lnTo>
                  <a:lnTo>
                    <a:pt x="23152" y="141033"/>
                  </a:lnTo>
                  <a:lnTo>
                    <a:pt x="25196" y="142303"/>
                  </a:lnTo>
                  <a:close/>
                </a:path>
                <a:path w="296544" h="326390">
                  <a:moveTo>
                    <a:pt x="27647" y="126542"/>
                  </a:moveTo>
                  <a:lnTo>
                    <a:pt x="27482" y="126339"/>
                  </a:lnTo>
                  <a:lnTo>
                    <a:pt x="27305" y="126123"/>
                  </a:lnTo>
                  <a:lnTo>
                    <a:pt x="27114" y="125984"/>
                  </a:lnTo>
                  <a:lnTo>
                    <a:pt x="27228" y="126136"/>
                  </a:lnTo>
                  <a:lnTo>
                    <a:pt x="27419" y="126339"/>
                  </a:lnTo>
                  <a:lnTo>
                    <a:pt x="27647" y="126542"/>
                  </a:lnTo>
                  <a:close/>
                </a:path>
                <a:path w="296544" h="326390">
                  <a:moveTo>
                    <a:pt x="28663" y="142316"/>
                  </a:moveTo>
                  <a:lnTo>
                    <a:pt x="27203" y="139763"/>
                  </a:lnTo>
                  <a:lnTo>
                    <a:pt x="26606" y="138633"/>
                  </a:lnTo>
                  <a:lnTo>
                    <a:pt x="27139" y="139712"/>
                  </a:lnTo>
                  <a:lnTo>
                    <a:pt x="27317" y="140296"/>
                  </a:lnTo>
                  <a:lnTo>
                    <a:pt x="27292" y="140576"/>
                  </a:lnTo>
                  <a:lnTo>
                    <a:pt x="28435" y="142316"/>
                  </a:lnTo>
                  <a:lnTo>
                    <a:pt x="28663" y="142316"/>
                  </a:lnTo>
                  <a:close/>
                </a:path>
                <a:path w="296544" h="326390">
                  <a:moveTo>
                    <a:pt x="33147" y="139763"/>
                  </a:moveTo>
                  <a:lnTo>
                    <a:pt x="32842" y="138493"/>
                  </a:lnTo>
                  <a:lnTo>
                    <a:pt x="32550" y="138493"/>
                  </a:lnTo>
                  <a:lnTo>
                    <a:pt x="33147" y="139763"/>
                  </a:lnTo>
                  <a:close/>
                </a:path>
                <a:path w="296544" h="326390">
                  <a:moveTo>
                    <a:pt x="35902" y="138849"/>
                  </a:moveTo>
                  <a:lnTo>
                    <a:pt x="35496" y="137452"/>
                  </a:lnTo>
                  <a:lnTo>
                    <a:pt x="35318" y="137566"/>
                  </a:lnTo>
                  <a:lnTo>
                    <a:pt x="35483" y="137922"/>
                  </a:lnTo>
                  <a:lnTo>
                    <a:pt x="35902" y="138849"/>
                  </a:lnTo>
                  <a:close/>
                </a:path>
                <a:path w="296544" h="326390">
                  <a:moveTo>
                    <a:pt x="38227" y="133388"/>
                  </a:moveTo>
                  <a:lnTo>
                    <a:pt x="36461" y="130949"/>
                  </a:lnTo>
                  <a:lnTo>
                    <a:pt x="37160" y="132143"/>
                  </a:lnTo>
                  <a:lnTo>
                    <a:pt x="38227" y="133388"/>
                  </a:lnTo>
                  <a:close/>
                </a:path>
                <a:path w="296544" h="326390">
                  <a:moveTo>
                    <a:pt x="38785" y="133413"/>
                  </a:moveTo>
                  <a:lnTo>
                    <a:pt x="37973" y="132143"/>
                  </a:lnTo>
                  <a:lnTo>
                    <a:pt x="38227" y="133388"/>
                  </a:lnTo>
                  <a:lnTo>
                    <a:pt x="38785" y="133413"/>
                  </a:lnTo>
                  <a:close/>
                </a:path>
                <a:path w="296544" h="326390">
                  <a:moveTo>
                    <a:pt x="41554" y="135534"/>
                  </a:moveTo>
                  <a:lnTo>
                    <a:pt x="41300" y="135128"/>
                  </a:lnTo>
                  <a:lnTo>
                    <a:pt x="41084" y="134874"/>
                  </a:lnTo>
                  <a:lnTo>
                    <a:pt x="41325" y="135229"/>
                  </a:lnTo>
                  <a:lnTo>
                    <a:pt x="41554" y="135534"/>
                  </a:lnTo>
                  <a:close/>
                </a:path>
                <a:path w="296544" h="326390">
                  <a:moveTo>
                    <a:pt x="43243" y="129133"/>
                  </a:moveTo>
                  <a:lnTo>
                    <a:pt x="43091" y="129019"/>
                  </a:lnTo>
                  <a:lnTo>
                    <a:pt x="43243" y="129133"/>
                  </a:lnTo>
                  <a:close/>
                </a:path>
                <a:path w="296544" h="326390">
                  <a:moveTo>
                    <a:pt x="43675" y="129362"/>
                  </a:moveTo>
                  <a:lnTo>
                    <a:pt x="43243" y="129133"/>
                  </a:lnTo>
                  <a:lnTo>
                    <a:pt x="43434" y="129298"/>
                  </a:lnTo>
                  <a:lnTo>
                    <a:pt x="43561" y="129362"/>
                  </a:lnTo>
                  <a:close/>
                </a:path>
                <a:path w="296544" h="326390">
                  <a:moveTo>
                    <a:pt x="44805" y="129971"/>
                  </a:moveTo>
                  <a:lnTo>
                    <a:pt x="44284" y="128955"/>
                  </a:lnTo>
                  <a:lnTo>
                    <a:pt x="44094" y="129413"/>
                  </a:lnTo>
                  <a:lnTo>
                    <a:pt x="43675" y="129362"/>
                  </a:lnTo>
                  <a:lnTo>
                    <a:pt x="44805" y="129971"/>
                  </a:lnTo>
                  <a:close/>
                </a:path>
                <a:path w="296544" h="326390">
                  <a:moveTo>
                    <a:pt x="50558" y="113093"/>
                  </a:moveTo>
                  <a:lnTo>
                    <a:pt x="48488" y="110553"/>
                  </a:lnTo>
                  <a:lnTo>
                    <a:pt x="47739" y="111861"/>
                  </a:lnTo>
                  <a:lnTo>
                    <a:pt x="50558" y="113093"/>
                  </a:lnTo>
                  <a:close/>
                </a:path>
                <a:path w="296544" h="326390">
                  <a:moveTo>
                    <a:pt x="57200" y="110553"/>
                  </a:moveTo>
                  <a:lnTo>
                    <a:pt x="55994" y="108013"/>
                  </a:lnTo>
                  <a:lnTo>
                    <a:pt x="56502" y="109283"/>
                  </a:lnTo>
                  <a:lnTo>
                    <a:pt x="57111" y="110553"/>
                  </a:lnTo>
                  <a:close/>
                </a:path>
                <a:path w="296544" h="326390">
                  <a:moveTo>
                    <a:pt x="59778" y="107873"/>
                  </a:moveTo>
                  <a:lnTo>
                    <a:pt x="59194" y="107530"/>
                  </a:lnTo>
                  <a:lnTo>
                    <a:pt x="59016" y="107784"/>
                  </a:lnTo>
                  <a:lnTo>
                    <a:pt x="58978" y="108254"/>
                  </a:lnTo>
                  <a:lnTo>
                    <a:pt x="58585" y="108242"/>
                  </a:lnTo>
                  <a:lnTo>
                    <a:pt x="58318" y="108305"/>
                  </a:lnTo>
                  <a:lnTo>
                    <a:pt x="59131" y="109778"/>
                  </a:lnTo>
                  <a:lnTo>
                    <a:pt x="59055" y="109207"/>
                  </a:lnTo>
                  <a:lnTo>
                    <a:pt x="58953" y="108661"/>
                  </a:lnTo>
                  <a:lnTo>
                    <a:pt x="58978" y="108280"/>
                  </a:lnTo>
                  <a:lnTo>
                    <a:pt x="59334" y="108305"/>
                  </a:lnTo>
                  <a:lnTo>
                    <a:pt x="59753" y="108394"/>
                  </a:lnTo>
                  <a:lnTo>
                    <a:pt x="59778" y="107873"/>
                  </a:lnTo>
                  <a:close/>
                </a:path>
                <a:path w="296544" h="326390">
                  <a:moveTo>
                    <a:pt x="62687" y="123520"/>
                  </a:moveTo>
                  <a:lnTo>
                    <a:pt x="61175" y="121983"/>
                  </a:lnTo>
                  <a:lnTo>
                    <a:pt x="60820" y="121983"/>
                  </a:lnTo>
                  <a:lnTo>
                    <a:pt x="61785" y="124523"/>
                  </a:lnTo>
                  <a:lnTo>
                    <a:pt x="62687" y="123520"/>
                  </a:lnTo>
                  <a:close/>
                </a:path>
                <a:path w="296544" h="326390">
                  <a:moveTo>
                    <a:pt x="63639" y="124523"/>
                  </a:moveTo>
                  <a:lnTo>
                    <a:pt x="62928" y="123253"/>
                  </a:lnTo>
                  <a:lnTo>
                    <a:pt x="62687" y="123520"/>
                  </a:lnTo>
                  <a:lnTo>
                    <a:pt x="63639" y="124523"/>
                  </a:lnTo>
                  <a:close/>
                </a:path>
                <a:path w="296544" h="326390">
                  <a:moveTo>
                    <a:pt x="66789" y="118643"/>
                  </a:moveTo>
                  <a:lnTo>
                    <a:pt x="66598" y="118402"/>
                  </a:lnTo>
                  <a:lnTo>
                    <a:pt x="66471" y="118579"/>
                  </a:lnTo>
                  <a:lnTo>
                    <a:pt x="66560" y="118910"/>
                  </a:lnTo>
                  <a:lnTo>
                    <a:pt x="66713" y="119189"/>
                  </a:lnTo>
                  <a:lnTo>
                    <a:pt x="66751" y="118910"/>
                  </a:lnTo>
                  <a:lnTo>
                    <a:pt x="66789" y="118643"/>
                  </a:lnTo>
                  <a:close/>
                </a:path>
                <a:path w="296544" h="326390">
                  <a:moveTo>
                    <a:pt x="67030" y="100393"/>
                  </a:moveTo>
                  <a:lnTo>
                    <a:pt x="66738" y="100393"/>
                  </a:lnTo>
                  <a:lnTo>
                    <a:pt x="66814" y="100571"/>
                  </a:lnTo>
                  <a:lnTo>
                    <a:pt x="67030" y="100393"/>
                  </a:lnTo>
                  <a:close/>
                </a:path>
                <a:path w="296544" h="326390">
                  <a:moveTo>
                    <a:pt x="67551" y="121983"/>
                  </a:moveTo>
                  <a:lnTo>
                    <a:pt x="67056" y="120713"/>
                  </a:lnTo>
                  <a:lnTo>
                    <a:pt x="66903" y="120713"/>
                  </a:lnTo>
                  <a:lnTo>
                    <a:pt x="66713" y="119443"/>
                  </a:lnTo>
                  <a:lnTo>
                    <a:pt x="66662" y="120713"/>
                  </a:lnTo>
                  <a:lnTo>
                    <a:pt x="67551" y="121983"/>
                  </a:lnTo>
                  <a:close/>
                </a:path>
                <a:path w="296544" h="326390">
                  <a:moveTo>
                    <a:pt x="70662" y="99123"/>
                  </a:moveTo>
                  <a:lnTo>
                    <a:pt x="69735" y="96583"/>
                  </a:lnTo>
                  <a:lnTo>
                    <a:pt x="69913" y="97853"/>
                  </a:lnTo>
                  <a:lnTo>
                    <a:pt x="70662" y="99123"/>
                  </a:lnTo>
                  <a:close/>
                </a:path>
                <a:path w="296544" h="326390">
                  <a:moveTo>
                    <a:pt x="71221" y="100571"/>
                  </a:moveTo>
                  <a:lnTo>
                    <a:pt x="71145" y="100393"/>
                  </a:lnTo>
                  <a:lnTo>
                    <a:pt x="70675" y="99123"/>
                  </a:lnTo>
                  <a:lnTo>
                    <a:pt x="70129" y="99123"/>
                  </a:lnTo>
                  <a:lnTo>
                    <a:pt x="69621" y="97853"/>
                  </a:lnTo>
                  <a:lnTo>
                    <a:pt x="69176" y="96583"/>
                  </a:lnTo>
                  <a:lnTo>
                    <a:pt x="68516" y="97853"/>
                  </a:lnTo>
                  <a:lnTo>
                    <a:pt x="70053" y="100393"/>
                  </a:lnTo>
                  <a:lnTo>
                    <a:pt x="68935" y="100393"/>
                  </a:lnTo>
                  <a:lnTo>
                    <a:pt x="68440" y="99123"/>
                  </a:lnTo>
                  <a:lnTo>
                    <a:pt x="67983" y="97853"/>
                  </a:lnTo>
                  <a:lnTo>
                    <a:pt x="68580" y="100571"/>
                  </a:lnTo>
                  <a:lnTo>
                    <a:pt x="71221" y="100571"/>
                  </a:lnTo>
                  <a:close/>
                </a:path>
                <a:path w="296544" h="326390">
                  <a:moveTo>
                    <a:pt x="72288" y="119875"/>
                  </a:moveTo>
                  <a:lnTo>
                    <a:pt x="72224" y="119634"/>
                  </a:lnTo>
                  <a:lnTo>
                    <a:pt x="72085" y="119595"/>
                  </a:lnTo>
                  <a:lnTo>
                    <a:pt x="71882" y="119545"/>
                  </a:lnTo>
                  <a:lnTo>
                    <a:pt x="72123" y="119773"/>
                  </a:lnTo>
                  <a:lnTo>
                    <a:pt x="72288" y="119875"/>
                  </a:lnTo>
                  <a:close/>
                </a:path>
                <a:path w="296544" h="326390">
                  <a:moveTo>
                    <a:pt x="72593" y="93649"/>
                  </a:moveTo>
                  <a:lnTo>
                    <a:pt x="72491" y="93967"/>
                  </a:lnTo>
                  <a:lnTo>
                    <a:pt x="72478" y="94526"/>
                  </a:lnTo>
                  <a:lnTo>
                    <a:pt x="72542" y="94322"/>
                  </a:lnTo>
                  <a:lnTo>
                    <a:pt x="72593" y="93649"/>
                  </a:lnTo>
                  <a:close/>
                </a:path>
                <a:path w="296544" h="326390">
                  <a:moveTo>
                    <a:pt x="79870" y="119367"/>
                  </a:moveTo>
                  <a:close/>
                </a:path>
                <a:path w="296544" h="326390">
                  <a:moveTo>
                    <a:pt x="79959" y="89573"/>
                  </a:moveTo>
                  <a:lnTo>
                    <a:pt x="78955" y="88963"/>
                  </a:lnTo>
                  <a:lnTo>
                    <a:pt x="79705" y="90284"/>
                  </a:lnTo>
                  <a:lnTo>
                    <a:pt x="79959" y="89573"/>
                  </a:lnTo>
                  <a:close/>
                </a:path>
                <a:path w="296544" h="326390">
                  <a:moveTo>
                    <a:pt x="80352" y="118694"/>
                  </a:moveTo>
                  <a:lnTo>
                    <a:pt x="80137" y="118173"/>
                  </a:lnTo>
                  <a:lnTo>
                    <a:pt x="79870" y="119367"/>
                  </a:lnTo>
                  <a:lnTo>
                    <a:pt x="80352" y="118694"/>
                  </a:lnTo>
                  <a:close/>
                </a:path>
                <a:path w="296544" h="326390">
                  <a:moveTo>
                    <a:pt x="82194" y="110553"/>
                  </a:moveTo>
                  <a:lnTo>
                    <a:pt x="81457" y="109283"/>
                  </a:lnTo>
                  <a:lnTo>
                    <a:pt x="81902" y="110553"/>
                  </a:lnTo>
                  <a:lnTo>
                    <a:pt x="82194" y="110553"/>
                  </a:lnTo>
                  <a:close/>
                </a:path>
                <a:path w="296544" h="326390">
                  <a:moveTo>
                    <a:pt x="82626" y="111861"/>
                  </a:moveTo>
                  <a:lnTo>
                    <a:pt x="82372" y="111683"/>
                  </a:lnTo>
                  <a:lnTo>
                    <a:pt x="82245" y="111658"/>
                  </a:lnTo>
                  <a:lnTo>
                    <a:pt x="82626" y="111861"/>
                  </a:lnTo>
                  <a:close/>
                </a:path>
                <a:path w="296544" h="326390">
                  <a:moveTo>
                    <a:pt x="83121" y="118173"/>
                  </a:moveTo>
                  <a:lnTo>
                    <a:pt x="82118" y="117170"/>
                  </a:lnTo>
                  <a:lnTo>
                    <a:pt x="82588" y="118173"/>
                  </a:lnTo>
                  <a:lnTo>
                    <a:pt x="83121" y="118173"/>
                  </a:lnTo>
                  <a:close/>
                </a:path>
                <a:path w="296544" h="326390">
                  <a:moveTo>
                    <a:pt x="89763" y="81267"/>
                  </a:moveTo>
                  <a:lnTo>
                    <a:pt x="89623" y="81292"/>
                  </a:lnTo>
                  <a:lnTo>
                    <a:pt x="89763" y="81267"/>
                  </a:lnTo>
                  <a:close/>
                </a:path>
                <a:path w="296544" h="326390">
                  <a:moveTo>
                    <a:pt x="91008" y="81102"/>
                  </a:moveTo>
                  <a:lnTo>
                    <a:pt x="90589" y="81013"/>
                  </a:lnTo>
                  <a:lnTo>
                    <a:pt x="90144" y="81076"/>
                  </a:lnTo>
                  <a:lnTo>
                    <a:pt x="89763" y="81267"/>
                  </a:lnTo>
                  <a:lnTo>
                    <a:pt x="91008" y="81102"/>
                  </a:lnTo>
                  <a:close/>
                </a:path>
                <a:path w="296544" h="326390">
                  <a:moveTo>
                    <a:pt x="95453" y="80606"/>
                  </a:moveTo>
                  <a:lnTo>
                    <a:pt x="95402" y="80378"/>
                  </a:lnTo>
                  <a:lnTo>
                    <a:pt x="95364" y="80187"/>
                  </a:lnTo>
                  <a:lnTo>
                    <a:pt x="95237" y="79870"/>
                  </a:lnTo>
                  <a:lnTo>
                    <a:pt x="93929" y="79108"/>
                  </a:lnTo>
                  <a:lnTo>
                    <a:pt x="94602" y="79933"/>
                  </a:lnTo>
                  <a:lnTo>
                    <a:pt x="95072" y="80365"/>
                  </a:lnTo>
                  <a:lnTo>
                    <a:pt x="95453" y="80606"/>
                  </a:lnTo>
                  <a:close/>
                </a:path>
                <a:path w="296544" h="326390">
                  <a:moveTo>
                    <a:pt x="96050" y="108940"/>
                  </a:moveTo>
                  <a:lnTo>
                    <a:pt x="95783" y="108508"/>
                  </a:lnTo>
                  <a:lnTo>
                    <a:pt x="95529" y="108191"/>
                  </a:lnTo>
                  <a:lnTo>
                    <a:pt x="95275" y="107899"/>
                  </a:lnTo>
                  <a:lnTo>
                    <a:pt x="95427" y="108153"/>
                  </a:lnTo>
                  <a:lnTo>
                    <a:pt x="95631" y="108458"/>
                  </a:lnTo>
                  <a:lnTo>
                    <a:pt x="96050" y="108940"/>
                  </a:lnTo>
                  <a:close/>
                </a:path>
                <a:path w="296544" h="326390">
                  <a:moveTo>
                    <a:pt x="98831" y="77622"/>
                  </a:moveTo>
                  <a:close/>
                </a:path>
                <a:path w="296544" h="326390">
                  <a:moveTo>
                    <a:pt x="100863" y="101942"/>
                  </a:moveTo>
                  <a:lnTo>
                    <a:pt x="100622" y="101663"/>
                  </a:lnTo>
                  <a:lnTo>
                    <a:pt x="100812" y="102400"/>
                  </a:lnTo>
                  <a:lnTo>
                    <a:pt x="100863" y="101942"/>
                  </a:lnTo>
                  <a:close/>
                </a:path>
                <a:path w="296544" h="326390">
                  <a:moveTo>
                    <a:pt x="113677" y="101663"/>
                  </a:moveTo>
                  <a:lnTo>
                    <a:pt x="111950" y="95313"/>
                  </a:lnTo>
                  <a:lnTo>
                    <a:pt x="111493" y="95313"/>
                  </a:lnTo>
                  <a:lnTo>
                    <a:pt x="110388" y="95313"/>
                  </a:lnTo>
                  <a:lnTo>
                    <a:pt x="113677" y="101663"/>
                  </a:lnTo>
                  <a:close/>
                </a:path>
                <a:path w="296544" h="326390">
                  <a:moveTo>
                    <a:pt x="118135" y="89509"/>
                  </a:moveTo>
                  <a:lnTo>
                    <a:pt x="117513" y="87693"/>
                  </a:lnTo>
                  <a:lnTo>
                    <a:pt x="117271" y="88150"/>
                  </a:lnTo>
                  <a:lnTo>
                    <a:pt x="118135" y="89509"/>
                  </a:lnTo>
                  <a:close/>
                </a:path>
                <a:path w="296544" h="326390">
                  <a:moveTo>
                    <a:pt x="119405" y="91503"/>
                  </a:moveTo>
                  <a:lnTo>
                    <a:pt x="118135" y="89509"/>
                  </a:lnTo>
                  <a:lnTo>
                    <a:pt x="118376" y="90233"/>
                  </a:lnTo>
                  <a:lnTo>
                    <a:pt x="119075" y="91503"/>
                  </a:lnTo>
                  <a:lnTo>
                    <a:pt x="119405" y="91503"/>
                  </a:lnTo>
                  <a:close/>
                </a:path>
                <a:path w="296544" h="326390">
                  <a:moveTo>
                    <a:pt x="126339" y="64833"/>
                  </a:moveTo>
                  <a:lnTo>
                    <a:pt x="125653" y="63563"/>
                  </a:lnTo>
                  <a:lnTo>
                    <a:pt x="125133" y="63563"/>
                  </a:lnTo>
                  <a:lnTo>
                    <a:pt x="125806" y="64833"/>
                  </a:lnTo>
                  <a:lnTo>
                    <a:pt x="126339" y="64833"/>
                  </a:lnTo>
                  <a:close/>
                </a:path>
                <a:path w="296544" h="326390">
                  <a:moveTo>
                    <a:pt x="126365" y="64833"/>
                  </a:moveTo>
                  <a:close/>
                </a:path>
                <a:path w="296544" h="326390">
                  <a:moveTo>
                    <a:pt x="139026" y="307340"/>
                  </a:moveTo>
                  <a:lnTo>
                    <a:pt x="137299" y="307340"/>
                  </a:lnTo>
                  <a:lnTo>
                    <a:pt x="138239" y="308610"/>
                  </a:lnTo>
                  <a:lnTo>
                    <a:pt x="139026" y="307340"/>
                  </a:lnTo>
                  <a:close/>
                </a:path>
                <a:path w="296544" h="326390">
                  <a:moveTo>
                    <a:pt x="139890" y="318274"/>
                  </a:moveTo>
                  <a:lnTo>
                    <a:pt x="139611" y="318096"/>
                  </a:lnTo>
                  <a:lnTo>
                    <a:pt x="139280" y="318300"/>
                  </a:lnTo>
                  <a:lnTo>
                    <a:pt x="139890" y="318274"/>
                  </a:lnTo>
                  <a:close/>
                </a:path>
                <a:path w="296544" h="326390">
                  <a:moveTo>
                    <a:pt x="140233" y="296735"/>
                  </a:moveTo>
                  <a:lnTo>
                    <a:pt x="139230" y="297776"/>
                  </a:lnTo>
                  <a:lnTo>
                    <a:pt x="139814" y="297307"/>
                  </a:lnTo>
                  <a:lnTo>
                    <a:pt x="140068" y="296989"/>
                  </a:lnTo>
                  <a:lnTo>
                    <a:pt x="140233" y="296735"/>
                  </a:lnTo>
                  <a:close/>
                </a:path>
                <a:path w="296544" h="326390">
                  <a:moveTo>
                    <a:pt x="140677" y="289890"/>
                  </a:moveTo>
                  <a:lnTo>
                    <a:pt x="140423" y="289928"/>
                  </a:lnTo>
                  <a:lnTo>
                    <a:pt x="140144" y="289979"/>
                  </a:lnTo>
                  <a:lnTo>
                    <a:pt x="139915" y="290106"/>
                  </a:lnTo>
                  <a:lnTo>
                    <a:pt x="140119" y="290093"/>
                  </a:lnTo>
                  <a:lnTo>
                    <a:pt x="140677" y="289890"/>
                  </a:lnTo>
                  <a:close/>
                </a:path>
                <a:path w="296544" h="326390">
                  <a:moveTo>
                    <a:pt x="140906" y="257797"/>
                  </a:moveTo>
                  <a:close/>
                </a:path>
                <a:path w="296544" h="326390">
                  <a:moveTo>
                    <a:pt x="140919" y="318249"/>
                  </a:moveTo>
                  <a:lnTo>
                    <a:pt x="139890" y="318274"/>
                  </a:lnTo>
                  <a:lnTo>
                    <a:pt x="140068" y="318401"/>
                  </a:lnTo>
                  <a:lnTo>
                    <a:pt x="140919" y="318249"/>
                  </a:lnTo>
                  <a:close/>
                </a:path>
                <a:path w="296544" h="326390">
                  <a:moveTo>
                    <a:pt x="141973" y="318084"/>
                  </a:moveTo>
                  <a:lnTo>
                    <a:pt x="140919" y="318262"/>
                  </a:lnTo>
                  <a:lnTo>
                    <a:pt x="141135" y="318249"/>
                  </a:lnTo>
                  <a:lnTo>
                    <a:pt x="141478" y="318198"/>
                  </a:lnTo>
                  <a:lnTo>
                    <a:pt x="141973" y="318084"/>
                  </a:lnTo>
                  <a:close/>
                </a:path>
                <a:path w="296544" h="326390">
                  <a:moveTo>
                    <a:pt x="142405" y="82194"/>
                  </a:moveTo>
                  <a:lnTo>
                    <a:pt x="142379" y="81927"/>
                  </a:lnTo>
                  <a:lnTo>
                    <a:pt x="142405" y="82194"/>
                  </a:lnTo>
                  <a:close/>
                </a:path>
                <a:path w="296544" h="326390">
                  <a:moveTo>
                    <a:pt x="142976" y="316103"/>
                  </a:moveTo>
                  <a:lnTo>
                    <a:pt x="141109" y="316039"/>
                  </a:lnTo>
                  <a:lnTo>
                    <a:pt x="140995" y="316598"/>
                  </a:lnTo>
                  <a:lnTo>
                    <a:pt x="139230" y="317830"/>
                  </a:lnTo>
                  <a:lnTo>
                    <a:pt x="139611" y="318096"/>
                  </a:lnTo>
                  <a:lnTo>
                    <a:pt x="142976" y="316103"/>
                  </a:lnTo>
                  <a:close/>
                </a:path>
                <a:path w="296544" h="326390">
                  <a:moveTo>
                    <a:pt x="143065" y="325551"/>
                  </a:moveTo>
                  <a:lnTo>
                    <a:pt x="142646" y="325386"/>
                  </a:lnTo>
                  <a:lnTo>
                    <a:pt x="142608" y="325666"/>
                  </a:lnTo>
                  <a:lnTo>
                    <a:pt x="142798" y="325615"/>
                  </a:lnTo>
                  <a:lnTo>
                    <a:pt x="143065" y="325551"/>
                  </a:lnTo>
                  <a:close/>
                </a:path>
                <a:path w="296544" h="326390">
                  <a:moveTo>
                    <a:pt x="143129" y="320179"/>
                  </a:moveTo>
                  <a:lnTo>
                    <a:pt x="142392" y="320319"/>
                  </a:lnTo>
                  <a:lnTo>
                    <a:pt x="142011" y="320344"/>
                  </a:lnTo>
                  <a:lnTo>
                    <a:pt x="141808" y="320217"/>
                  </a:lnTo>
                  <a:lnTo>
                    <a:pt x="141973" y="320421"/>
                  </a:lnTo>
                  <a:lnTo>
                    <a:pt x="142481" y="320421"/>
                  </a:lnTo>
                  <a:lnTo>
                    <a:pt x="142887" y="320319"/>
                  </a:lnTo>
                  <a:lnTo>
                    <a:pt x="143129" y="320179"/>
                  </a:lnTo>
                  <a:close/>
                </a:path>
                <a:path w="296544" h="326390">
                  <a:moveTo>
                    <a:pt x="143497" y="325716"/>
                  </a:moveTo>
                  <a:lnTo>
                    <a:pt x="143459" y="325589"/>
                  </a:lnTo>
                  <a:lnTo>
                    <a:pt x="143065" y="325551"/>
                  </a:lnTo>
                  <a:lnTo>
                    <a:pt x="143497" y="325716"/>
                  </a:lnTo>
                  <a:close/>
                </a:path>
                <a:path w="296544" h="326390">
                  <a:moveTo>
                    <a:pt x="143687" y="264198"/>
                  </a:moveTo>
                  <a:lnTo>
                    <a:pt x="143065" y="265430"/>
                  </a:lnTo>
                  <a:lnTo>
                    <a:pt x="143687" y="264198"/>
                  </a:lnTo>
                  <a:close/>
                </a:path>
                <a:path w="296544" h="326390">
                  <a:moveTo>
                    <a:pt x="143751" y="255752"/>
                  </a:moveTo>
                  <a:lnTo>
                    <a:pt x="143179" y="254558"/>
                  </a:lnTo>
                  <a:lnTo>
                    <a:pt x="141414" y="254927"/>
                  </a:lnTo>
                  <a:lnTo>
                    <a:pt x="143751" y="255752"/>
                  </a:lnTo>
                  <a:close/>
                </a:path>
                <a:path w="296544" h="326390">
                  <a:moveTo>
                    <a:pt x="144170" y="256540"/>
                  </a:moveTo>
                  <a:lnTo>
                    <a:pt x="140804" y="256540"/>
                  </a:lnTo>
                  <a:lnTo>
                    <a:pt x="140906" y="257797"/>
                  </a:lnTo>
                  <a:lnTo>
                    <a:pt x="144170" y="256540"/>
                  </a:lnTo>
                  <a:close/>
                </a:path>
                <a:path w="296544" h="326390">
                  <a:moveTo>
                    <a:pt x="144399" y="326059"/>
                  </a:moveTo>
                  <a:lnTo>
                    <a:pt x="143497" y="325716"/>
                  </a:lnTo>
                  <a:lnTo>
                    <a:pt x="143560" y="325920"/>
                  </a:lnTo>
                  <a:lnTo>
                    <a:pt x="143560" y="326199"/>
                  </a:lnTo>
                  <a:lnTo>
                    <a:pt x="144399" y="326059"/>
                  </a:lnTo>
                  <a:close/>
                </a:path>
                <a:path w="296544" h="326390">
                  <a:moveTo>
                    <a:pt x="145440" y="325120"/>
                  </a:moveTo>
                  <a:lnTo>
                    <a:pt x="144843" y="324612"/>
                  </a:lnTo>
                  <a:lnTo>
                    <a:pt x="143675" y="325120"/>
                  </a:lnTo>
                  <a:lnTo>
                    <a:pt x="145440" y="325120"/>
                  </a:lnTo>
                  <a:close/>
                </a:path>
                <a:path w="296544" h="326390">
                  <a:moveTo>
                    <a:pt x="146570" y="323850"/>
                  </a:moveTo>
                  <a:lnTo>
                    <a:pt x="143979" y="323850"/>
                  </a:lnTo>
                  <a:lnTo>
                    <a:pt x="144843" y="324612"/>
                  </a:lnTo>
                  <a:lnTo>
                    <a:pt x="146570" y="323850"/>
                  </a:lnTo>
                  <a:close/>
                </a:path>
                <a:path w="296544" h="326390">
                  <a:moveTo>
                    <a:pt x="146913" y="323850"/>
                  </a:moveTo>
                  <a:lnTo>
                    <a:pt x="146723" y="323646"/>
                  </a:lnTo>
                  <a:lnTo>
                    <a:pt x="146570" y="323850"/>
                  </a:lnTo>
                  <a:lnTo>
                    <a:pt x="146913" y="323850"/>
                  </a:lnTo>
                  <a:close/>
                </a:path>
                <a:path w="296544" h="326390">
                  <a:moveTo>
                    <a:pt x="147789" y="243217"/>
                  </a:moveTo>
                  <a:lnTo>
                    <a:pt x="147459" y="242747"/>
                  </a:lnTo>
                  <a:lnTo>
                    <a:pt x="146786" y="243014"/>
                  </a:lnTo>
                  <a:lnTo>
                    <a:pt x="146799" y="243408"/>
                  </a:lnTo>
                  <a:lnTo>
                    <a:pt x="147104" y="243827"/>
                  </a:lnTo>
                  <a:lnTo>
                    <a:pt x="147396" y="243535"/>
                  </a:lnTo>
                  <a:lnTo>
                    <a:pt x="147789" y="243217"/>
                  </a:lnTo>
                  <a:close/>
                </a:path>
                <a:path w="296544" h="326390">
                  <a:moveTo>
                    <a:pt x="147878" y="320040"/>
                  </a:moveTo>
                  <a:lnTo>
                    <a:pt x="146697" y="320509"/>
                  </a:lnTo>
                  <a:lnTo>
                    <a:pt x="146735" y="321284"/>
                  </a:lnTo>
                  <a:lnTo>
                    <a:pt x="147878" y="320040"/>
                  </a:lnTo>
                  <a:close/>
                </a:path>
                <a:path w="296544" h="326390">
                  <a:moveTo>
                    <a:pt x="148259" y="244932"/>
                  </a:moveTo>
                  <a:lnTo>
                    <a:pt x="147370" y="244170"/>
                  </a:lnTo>
                  <a:lnTo>
                    <a:pt x="147116" y="243840"/>
                  </a:lnTo>
                  <a:lnTo>
                    <a:pt x="146773" y="244195"/>
                  </a:lnTo>
                  <a:lnTo>
                    <a:pt x="146646" y="244500"/>
                  </a:lnTo>
                  <a:lnTo>
                    <a:pt x="148259" y="244932"/>
                  </a:lnTo>
                  <a:close/>
                </a:path>
                <a:path w="296544" h="326390">
                  <a:moveTo>
                    <a:pt x="148831" y="219646"/>
                  </a:moveTo>
                  <a:lnTo>
                    <a:pt x="148755" y="219468"/>
                  </a:lnTo>
                  <a:lnTo>
                    <a:pt x="148386" y="218846"/>
                  </a:lnTo>
                  <a:lnTo>
                    <a:pt x="148488" y="219227"/>
                  </a:lnTo>
                  <a:lnTo>
                    <a:pt x="148818" y="219710"/>
                  </a:lnTo>
                  <a:close/>
                </a:path>
                <a:path w="296544" h="326390">
                  <a:moveTo>
                    <a:pt x="149174" y="325120"/>
                  </a:moveTo>
                  <a:lnTo>
                    <a:pt x="148920" y="323850"/>
                  </a:lnTo>
                  <a:lnTo>
                    <a:pt x="148196" y="325120"/>
                  </a:lnTo>
                  <a:lnTo>
                    <a:pt x="149174" y="325120"/>
                  </a:lnTo>
                  <a:close/>
                </a:path>
                <a:path w="296544" h="326390">
                  <a:moveTo>
                    <a:pt x="149606" y="224790"/>
                  </a:moveTo>
                  <a:lnTo>
                    <a:pt x="147294" y="223520"/>
                  </a:lnTo>
                  <a:lnTo>
                    <a:pt x="147574" y="224790"/>
                  </a:lnTo>
                  <a:lnTo>
                    <a:pt x="149606" y="224790"/>
                  </a:lnTo>
                  <a:close/>
                </a:path>
                <a:path w="296544" h="326390">
                  <a:moveTo>
                    <a:pt x="149720" y="306070"/>
                  </a:moveTo>
                  <a:lnTo>
                    <a:pt x="149301" y="305358"/>
                  </a:lnTo>
                  <a:lnTo>
                    <a:pt x="148844" y="305473"/>
                  </a:lnTo>
                  <a:lnTo>
                    <a:pt x="149720" y="306070"/>
                  </a:lnTo>
                  <a:close/>
                </a:path>
                <a:path w="296544" h="326390">
                  <a:moveTo>
                    <a:pt x="149796" y="224790"/>
                  </a:moveTo>
                  <a:lnTo>
                    <a:pt x="149606" y="224790"/>
                  </a:lnTo>
                  <a:lnTo>
                    <a:pt x="149758" y="224878"/>
                  </a:lnTo>
                  <a:close/>
                </a:path>
                <a:path w="296544" h="326390">
                  <a:moveTo>
                    <a:pt x="149847" y="222250"/>
                  </a:moveTo>
                  <a:lnTo>
                    <a:pt x="149440" y="220980"/>
                  </a:lnTo>
                  <a:lnTo>
                    <a:pt x="149072" y="220980"/>
                  </a:lnTo>
                  <a:lnTo>
                    <a:pt x="148831" y="219710"/>
                  </a:lnTo>
                  <a:lnTo>
                    <a:pt x="148805" y="220980"/>
                  </a:lnTo>
                  <a:lnTo>
                    <a:pt x="147802" y="220980"/>
                  </a:lnTo>
                  <a:lnTo>
                    <a:pt x="149847" y="222250"/>
                  </a:lnTo>
                  <a:close/>
                </a:path>
                <a:path w="296544" h="326390">
                  <a:moveTo>
                    <a:pt x="151015" y="318770"/>
                  </a:moveTo>
                  <a:lnTo>
                    <a:pt x="147167" y="318770"/>
                  </a:lnTo>
                  <a:lnTo>
                    <a:pt x="148170" y="317500"/>
                  </a:lnTo>
                  <a:lnTo>
                    <a:pt x="148412" y="317500"/>
                  </a:lnTo>
                  <a:lnTo>
                    <a:pt x="146088" y="316230"/>
                  </a:lnTo>
                  <a:lnTo>
                    <a:pt x="144894" y="317500"/>
                  </a:lnTo>
                  <a:lnTo>
                    <a:pt x="145376" y="318770"/>
                  </a:lnTo>
                  <a:lnTo>
                    <a:pt x="145846" y="318770"/>
                  </a:lnTo>
                  <a:lnTo>
                    <a:pt x="144145" y="320040"/>
                  </a:lnTo>
                  <a:lnTo>
                    <a:pt x="144614" y="321310"/>
                  </a:lnTo>
                  <a:lnTo>
                    <a:pt x="146697" y="320509"/>
                  </a:lnTo>
                  <a:lnTo>
                    <a:pt x="146672" y="320040"/>
                  </a:lnTo>
                  <a:lnTo>
                    <a:pt x="151015" y="318770"/>
                  </a:lnTo>
                  <a:close/>
                </a:path>
                <a:path w="296544" h="326390">
                  <a:moveTo>
                    <a:pt x="151447" y="304800"/>
                  </a:moveTo>
                  <a:lnTo>
                    <a:pt x="148983" y="304800"/>
                  </a:lnTo>
                  <a:lnTo>
                    <a:pt x="149301" y="305358"/>
                  </a:lnTo>
                  <a:lnTo>
                    <a:pt x="151447" y="304800"/>
                  </a:lnTo>
                  <a:close/>
                </a:path>
                <a:path w="296544" h="326390">
                  <a:moveTo>
                    <a:pt x="152450" y="210121"/>
                  </a:moveTo>
                  <a:lnTo>
                    <a:pt x="151726" y="209550"/>
                  </a:lnTo>
                  <a:lnTo>
                    <a:pt x="151663" y="209270"/>
                  </a:lnTo>
                  <a:lnTo>
                    <a:pt x="150495" y="209550"/>
                  </a:lnTo>
                  <a:lnTo>
                    <a:pt x="152450" y="210121"/>
                  </a:lnTo>
                  <a:close/>
                </a:path>
                <a:path w="296544" h="326390">
                  <a:moveTo>
                    <a:pt x="152552" y="305244"/>
                  </a:moveTo>
                  <a:lnTo>
                    <a:pt x="152057" y="306514"/>
                  </a:lnTo>
                  <a:lnTo>
                    <a:pt x="151930" y="306971"/>
                  </a:lnTo>
                  <a:lnTo>
                    <a:pt x="152412" y="306768"/>
                  </a:lnTo>
                  <a:lnTo>
                    <a:pt x="152552" y="305244"/>
                  </a:lnTo>
                  <a:close/>
                </a:path>
                <a:path w="296544" h="326390">
                  <a:moveTo>
                    <a:pt x="153022" y="302260"/>
                  </a:moveTo>
                  <a:lnTo>
                    <a:pt x="152006" y="302260"/>
                  </a:lnTo>
                  <a:lnTo>
                    <a:pt x="150634" y="303530"/>
                  </a:lnTo>
                  <a:lnTo>
                    <a:pt x="153022" y="302260"/>
                  </a:lnTo>
                  <a:close/>
                </a:path>
                <a:path w="296544" h="326390">
                  <a:moveTo>
                    <a:pt x="153123" y="316230"/>
                  </a:moveTo>
                  <a:lnTo>
                    <a:pt x="149567" y="317500"/>
                  </a:lnTo>
                  <a:lnTo>
                    <a:pt x="151282" y="317500"/>
                  </a:lnTo>
                  <a:lnTo>
                    <a:pt x="153123" y="316230"/>
                  </a:lnTo>
                  <a:close/>
                </a:path>
                <a:path w="296544" h="326390">
                  <a:moveTo>
                    <a:pt x="153276" y="284480"/>
                  </a:moveTo>
                  <a:lnTo>
                    <a:pt x="150609" y="284480"/>
                  </a:lnTo>
                  <a:lnTo>
                    <a:pt x="145732" y="285750"/>
                  </a:lnTo>
                  <a:lnTo>
                    <a:pt x="151231" y="285750"/>
                  </a:lnTo>
                  <a:lnTo>
                    <a:pt x="153276" y="284480"/>
                  </a:lnTo>
                  <a:close/>
                </a:path>
                <a:path w="296544" h="326390">
                  <a:moveTo>
                    <a:pt x="153822" y="321310"/>
                  </a:moveTo>
                  <a:lnTo>
                    <a:pt x="146735" y="321310"/>
                  </a:lnTo>
                  <a:lnTo>
                    <a:pt x="144614" y="321310"/>
                  </a:lnTo>
                  <a:lnTo>
                    <a:pt x="142532" y="321310"/>
                  </a:lnTo>
                  <a:lnTo>
                    <a:pt x="143700" y="322580"/>
                  </a:lnTo>
                  <a:lnTo>
                    <a:pt x="145783" y="322580"/>
                  </a:lnTo>
                  <a:lnTo>
                    <a:pt x="146723" y="323646"/>
                  </a:lnTo>
                  <a:lnTo>
                    <a:pt x="147535" y="322580"/>
                  </a:lnTo>
                  <a:lnTo>
                    <a:pt x="148386" y="323850"/>
                  </a:lnTo>
                  <a:lnTo>
                    <a:pt x="153822" y="321310"/>
                  </a:lnTo>
                  <a:close/>
                </a:path>
                <a:path w="296544" h="326390">
                  <a:moveTo>
                    <a:pt x="154089" y="290830"/>
                  </a:moveTo>
                  <a:lnTo>
                    <a:pt x="154076" y="289560"/>
                  </a:lnTo>
                  <a:lnTo>
                    <a:pt x="153073" y="289560"/>
                  </a:lnTo>
                  <a:lnTo>
                    <a:pt x="154089" y="290830"/>
                  </a:lnTo>
                  <a:close/>
                </a:path>
                <a:path w="296544" h="326390">
                  <a:moveTo>
                    <a:pt x="154305" y="265430"/>
                  </a:moveTo>
                  <a:lnTo>
                    <a:pt x="153708" y="264160"/>
                  </a:lnTo>
                  <a:lnTo>
                    <a:pt x="153123" y="264160"/>
                  </a:lnTo>
                  <a:lnTo>
                    <a:pt x="154305" y="265430"/>
                  </a:lnTo>
                  <a:close/>
                </a:path>
                <a:path w="296544" h="326390">
                  <a:moveTo>
                    <a:pt x="154546" y="306095"/>
                  </a:moveTo>
                  <a:lnTo>
                    <a:pt x="154444" y="305930"/>
                  </a:lnTo>
                  <a:lnTo>
                    <a:pt x="152412" y="306768"/>
                  </a:lnTo>
                  <a:lnTo>
                    <a:pt x="152361" y="307390"/>
                  </a:lnTo>
                  <a:lnTo>
                    <a:pt x="154546" y="306095"/>
                  </a:lnTo>
                  <a:close/>
                </a:path>
                <a:path w="296544" h="326390">
                  <a:moveTo>
                    <a:pt x="155257" y="192989"/>
                  </a:moveTo>
                  <a:lnTo>
                    <a:pt x="155155" y="193116"/>
                  </a:lnTo>
                  <a:lnTo>
                    <a:pt x="155257" y="192989"/>
                  </a:lnTo>
                  <a:close/>
                </a:path>
                <a:path w="296544" h="326390">
                  <a:moveTo>
                    <a:pt x="155397" y="312420"/>
                  </a:moveTo>
                  <a:lnTo>
                    <a:pt x="149682" y="313690"/>
                  </a:lnTo>
                  <a:lnTo>
                    <a:pt x="152755" y="312420"/>
                  </a:lnTo>
                  <a:lnTo>
                    <a:pt x="153047" y="312420"/>
                  </a:lnTo>
                  <a:lnTo>
                    <a:pt x="151168" y="309880"/>
                  </a:lnTo>
                  <a:lnTo>
                    <a:pt x="149872" y="312420"/>
                  </a:lnTo>
                  <a:lnTo>
                    <a:pt x="145846" y="311150"/>
                  </a:lnTo>
                  <a:lnTo>
                    <a:pt x="153390" y="308610"/>
                  </a:lnTo>
                  <a:lnTo>
                    <a:pt x="151701" y="308610"/>
                  </a:lnTo>
                  <a:lnTo>
                    <a:pt x="150355" y="307886"/>
                  </a:lnTo>
                  <a:lnTo>
                    <a:pt x="150355" y="308610"/>
                  </a:lnTo>
                  <a:lnTo>
                    <a:pt x="148221" y="308610"/>
                  </a:lnTo>
                  <a:lnTo>
                    <a:pt x="149771" y="307860"/>
                  </a:lnTo>
                  <a:lnTo>
                    <a:pt x="150355" y="308610"/>
                  </a:lnTo>
                  <a:lnTo>
                    <a:pt x="150355" y="307886"/>
                  </a:lnTo>
                  <a:lnTo>
                    <a:pt x="150063" y="307721"/>
                  </a:lnTo>
                  <a:lnTo>
                    <a:pt x="150850" y="307340"/>
                  </a:lnTo>
                  <a:lnTo>
                    <a:pt x="146456" y="306070"/>
                  </a:lnTo>
                  <a:lnTo>
                    <a:pt x="148844" y="305473"/>
                  </a:lnTo>
                  <a:lnTo>
                    <a:pt x="147891" y="304800"/>
                  </a:lnTo>
                  <a:lnTo>
                    <a:pt x="153301" y="303530"/>
                  </a:lnTo>
                  <a:lnTo>
                    <a:pt x="150634" y="303530"/>
                  </a:lnTo>
                  <a:lnTo>
                    <a:pt x="146799" y="303530"/>
                  </a:lnTo>
                  <a:lnTo>
                    <a:pt x="149161" y="302260"/>
                  </a:lnTo>
                  <a:lnTo>
                    <a:pt x="148221" y="302260"/>
                  </a:lnTo>
                  <a:lnTo>
                    <a:pt x="151003" y="300990"/>
                  </a:lnTo>
                  <a:lnTo>
                    <a:pt x="153784" y="299720"/>
                  </a:lnTo>
                  <a:lnTo>
                    <a:pt x="149072" y="299720"/>
                  </a:lnTo>
                  <a:lnTo>
                    <a:pt x="150114" y="298450"/>
                  </a:lnTo>
                  <a:lnTo>
                    <a:pt x="151168" y="297180"/>
                  </a:lnTo>
                  <a:lnTo>
                    <a:pt x="149821" y="295910"/>
                  </a:lnTo>
                  <a:lnTo>
                    <a:pt x="151130" y="295910"/>
                  </a:lnTo>
                  <a:lnTo>
                    <a:pt x="151409" y="294640"/>
                  </a:lnTo>
                  <a:lnTo>
                    <a:pt x="151701" y="293370"/>
                  </a:lnTo>
                  <a:lnTo>
                    <a:pt x="153123" y="292100"/>
                  </a:lnTo>
                  <a:lnTo>
                    <a:pt x="149910" y="292100"/>
                  </a:lnTo>
                  <a:lnTo>
                    <a:pt x="150647" y="290830"/>
                  </a:lnTo>
                  <a:lnTo>
                    <a:pt x="149847" y="289560"/>
                  </a:lnTo>
                  <a:lnTo>
                    <a:pt x="152844" y="289560"/>
                  </a:lnTo>
                  <a:lnTo>
                    <a:pt x="152196" y="288290"/>
                  </a:lnTo>
                  <a:lnTo>
                    <a:pt x="154622" y="288290"/>
                  </a:lnTo>
                  <a:lnTo>
                    <a:pt x="154457" y="287020"/>
                  </a:lnTo>
                  <a:lnTo>
                    <a:pt x="145910" y="287020"/>
                  </a:lnTo>
                  <a:lnTo>
                    <a:pt x="145910" y="289560"/>
                  </a:lnTo>
                  <a:lnTo>
                    <a:pt x="144310" y="288290"/>
                  </a:lnTo>
                  <a:lnTo>
                    <a:pt x="142316" y="289407"/>
                  </a:lnTo>
                  <a:lnTo>
                    <a:pt x="141490" y="288290"/>
                  </a:lnTo>
                  <a:lnTo>
                    <a:pt x="144310" y="288290"/>
                  </a:lnTo>
                  <a:lnTo>
                    <a:pt x="144805" y="288290"/>
                  </a:lnTo>
                  <a:lnTo>
                    <a:pt x="145910" y="289560"/>
                  </a:lnTo>
                  <a:lnTo>
                    <a:pt x="145910" y="287020"/>
                  </a:lnTo>
                  <a:lnTo>
                    <a:pt x="139966" y="287020"/>
                  </a:lnTo>
                  <a:lnTo>
                    <a:pt x="138709" y="287020"/>
                  </a:lnTo>
                  <a:lnTo>
                    <a:pt x="140017" y="289560"/>
                  </a:lnTo>
                  <a:lnTo>
                    <a:pt x="142036" y="289560"/>
                  </a:lnTo>
                  <a:lnTo>
                    <a:pt x="140665" y="290830"/>
                  </a:lnTo>
                  <a:lnTo>
                    <a:pt x="142989" y="290830"/>
                  </a:lnTo>
                  <a:lnTo>
                    <a:pt x="138684" y="292100"/>
                  </a:lnTo>
                  <a:lnTo>
                    <a:pt x="147853" y="290830"/>
                  </a:lnTo>
                  <a:lnTo>
                    <a:pt x="146024" y="291642"/>
                  </a:lnTo>
                  <a:lnTo>
                    <a:pt x="146024" y="293370"/>
                  </a:lnTo>
                  <a:lnTo>
                    <a:pt x="145707" y="294640"/>
                  </a:lnTo>
                  <a:lnTo>
                    <a:pt x="142925" y="294640"/>
                  </a:lnTo>
                  <a:lnTo>
                    <a:pt x="144360" y="293370"/>
                  </a:lnTo>
                  <a:lnTo>
                    <a:pt x="146024" y="293370"/>
                  </a:lnTo>
                  <a:lnTo>
                    <a:pt x="146024" y="291642"/>
                  </a:lnTo>
                  <a:lnTo>
                    <a:pt x="144957" y="292100"/>
                  </a:lnTo>
                  <a:lnTo>
                    <a:pt x="143687" y="292100"/>
                  </a:lnTo>
                  <a:lnTo>
                    <a:pt x="144310" y="293370"/>
                  </a:lnTo>
                  <a:lnTo>
                    <a:pt x="142062" y="293370"/>
                  </a:lnTo>
                  <a:lnTo>
                    <a:pt x="142278" y="294640"/>
                  </a:lnTo>
                  <a:lnTo>
                    <a:pt x="147472" y="295910"/>
                  </a:lnTo>
                  <a:lnTo>
                    <a:pt x="144741" y="297180"/>
                  </a:lnTo>
                  <a:lnTo>
                    <a:pt x="143941" y="295910"/>
                  </a:lnTo>
                  <a:lnTo>
                    <a:pt x="139865" y="295910"/>
                  </a:lnTo>
                  <a:lnTo>
                    <a:pt x="140703" y="297180"/>
                  </a:lnTo>
                  <a:lnTo>
                    <a:pt x="140296" y="297180"/>
                  </a:lnTo>
                  <a:lnTo>
                    <a:pt x="138912" y="299720"/>
                  </a:lnTo>
                  <a:lnTo>
                    <a:pt x="139776" y="298450"/>
                  </a:lnTo>
                  <a:lnTo>
                    <a:pt x="147129" y="299720"/>
                  </a:lnTo>
                  <a:lnTo>
                    <a:pt x="141249" y="300990"/>
                  </a:lnTo>
                  <a:lnTo>
                    <a:pt x="141744" y="301117"/>
                  </a:lnTo>
                  <a:lnTo>
                    <a:pt x="143611" y="302260"/>
                  </a:lnTo>
                  <a:lnTo>
                    <a:pt x="140436" y="302260"/>
                  </a:lnTo>
                  <a:lnTo>
                    <a:pt x="139623" y="303530"/>
                  </a:lnTo>
                  <a:lnTo>
                    <a:pt x="137807" y="303530"/>
                  </a:lnTo>
                  <a:lnTo>
                    <a:pt x="140462" y="304800"/>
                  </a:lnTo>
                  <a:lnTo>
                    <a:pt x="135991" y="306070"/>
                  </a:lnTo>
                  <a:lnTo>
                    <a:pt x="138849" y="306070"/>
                  </a:lnTo>
                  <a:lnTo>
                    <a:pt x="139865" y="307340"/>
                  </a:lnTo>
                  <a:lnTo>
                    <a:pt x="140296" y="307340"/>
                  </a:lnTo>
                  <a:lnTo>
                    <a:pt x="143891" y="308610"/>
                  </a:lnTo>
                  <a:lnTo>
                    <a:pt x="136779" y="311150"/>
                  </a:lnTo>
                  <a:lnTo>
                    <a:pt x="141960" y="313690"/>
                  </a:lnTo>
                  <a:lnTo>
                    <a:pt x="144322" y="314960"/>
                  </a:lnTo>
                  <a:lnTo>
                    <a:pt x="147650" y="314960"/>
                  </a:lnTo>
                  <a:lnTo>
                    <a:pt x="149834" y="316230"/>
                  </a:lnTo>
                  <a:lnTo>
                    <a:pt x="148412" y="317500"/>
                  </a:lnTo>
                  <a:lnTo>
                    <a:pt x="149567" y="317500"/>
                  </a:lnTo>
                  <a:lnTo>
                    <a:pt x="151688" y="316230"/>
                  </a:lnTo>
                  <a:lnTo>
                    <a:pt x="152412" y="316230"/>
                  </a:lnTo>
                  <a:lnTo>
                    <a:pt x="150926" y="314960"/>
                  </a:lnTo>
                  <a:lnTo>
                    <a:pt x="153416" y="314960"/>
                  </a:lnTo>
                  <a:lnTo>
                    <a:pt x="154406" y="313690"/>
                  </a:lnTo>
                  <a:lnTo>
                    <a:pt x="155397" y="312420"/>
                  </a:lnTo>
                  <a:close/>
                </a:path>
                <a:path w="296544" h="326390">
                  <a:moveTo>
                    <a:pt x="155879" y="299948"/>
                  </a:moveTo>
                  <a:lnTo>
                    <a:pt x="154787" y="299529"/>
                  </a:lnTo>
                  <a:lnTo>
                    <a:pt x="154495" y="299415"/>
                  </a:lnTo>
                  <a:lnTo>
                    <a:pt x="153593" y="300139"/>
                  </a:lnTo>
                  <a:lnTo>
                    <a:pt x="154216" y="300926"/>
                  </a:lnTo>
                  <a:lnTo>
                    <a:pt x="155232" y="299961"/>
                  </a:lnTo>
                  <a:lnTo>
                    <a:pt x="155879" y="299948"/>
                  </a:lnTo>
                  <a:close/>
                </a:path>
                <a:path w="296544" h="326390">
                  <a:moveTo>
                    <a:pt x="156248" y="191770"/>
                  </a:moveTo>
                  <a:lnTo>
                    <a:pt x="155816" y="192049"/>
                  </a:lnTo>
                  <a:lnTo>
                    <a:pt x="155473" y="192493"/>
                  </a:lnTo>
                  <a:lnTo>
                    <a:pt x="155270" y="192989"/>
                  </a:lnTo>
                  <a:lnTo>
                    <a:pt x="156248" y="191770"/>
                  </a:lnTo>
                  <a:close/>
                </a:path>
                <a:path w="296544" h="326390">
                  <a:moveTo>
                    <a:pt x="157886" y="304101"/>
                  </a:moveTo>
                  <a:lnTo>
                    <a:pt x="154546" y="306095"/>
                  </a:lnTo>
                  <a:lnTo>
                    <a:pt x="154838" y="306578"/>
                  </a:lnTo>
                  <a:lnTo>
                    <a:pt x="157886" y="304101"/>
                  </a:lnTo>
                  <a:close/>
                </a:path>
                <a:path w="296544" h="326390">
                  <a:moveTo>
                    <a:pt x="158000" y="264833"/>
                  </a:moveTo>
                  <a:lnTo>
                    <a:pt x="157759" y="264121"/>
                  </a:lnTo>
                  <a:lnTo>
                    <a:pt x="157010" y="264642"/>
                  </a:lnTo>
                  <a:lnTo>
                    <a:pt x="158000" y="264833"/>
                  </a:lnTo>
                  <a:close/>
                </a:path>
                <a:path w="296544" h="326390">
                  <a:moveTo>
                    <a:pt x="159016" y="52133"/>
                  </a:moveTo>
                  <a:lnTo>
                    <a:pt x="158140" y="50863"/>
                  </a:lnTo>
                  <a:lnTo>
                    <a:pt x="158394" y="52133"/>
                  </a:lnTo>
                  <a:lnTo>
                    <a:pt x="159016" y="52133"/>
                  </a:lnTo>
                  <a:close/>
                </a:path>
                <a:path w="296544" h="326390">
                  <a:moveTo>
                    <a:pt x="159766" y="187528"/>
                  </a:moveTo>
                  <a:lnTo>
                    <a:pt x="159588" y="187375"/>
                  </a:lnTo>
                  <a:lnTo>
                    <a:pt x="159448" y="187248"/>
                  </a:lnTo>
                  <a:lnTo>
                    <a:pt x="159143" y="187071"/>
                  </a:lnTo>
                  <a:lnTo>
                    <a:pt x="157568" y="187515"/>
                  </a:lnTo>
                  <a:lnTo>
                    <a:pt x="158635" y="187667"/>
                  </a:lnTo>
                  <a:lnTo>
                    <a:pt x="159296" y="187642"/>
                  </a:lnTo>
                  <a:lnTo>
                    <a:pt x="159766" y="187528"/>
                  </a:lnTo>
                  <a:close/>
                </a:path>
                <a:path w="296544" h="326390">
                  <a:moveTo>
                    <a:pt x="159829" y="254000"/>
                  </a:moveTo>
                  <a:lnTo>
                    <a:pt x="159753" y="253098"/>
                  </a:lnTo>
                  <a:lnTo>
                    <a:pt x="158419" y="253326"/>
                  </a:lnTo>
                  <a:lnTo>
                    <a:pt x="159829" y="254000"/>
                  </a:lnTo>
                  <a:close/>
                </a:path>
                <a:path w="296544" h="326390">
                  <a:moveTo>
                    <a:pt x="161086" y="182880"/>
                  </a:moveTo>
                  <a:lnTo>
                    <a:pt x="160185" y="181610"/>
                  </a:lnTo>
                  <a:lnTo>
                    <a:pt x="160553" y="182880"/>
                  </a:lnTo>
                  <a:lnTo>
                    <a:pt x="161086" y="182880"/>
                  </a:lnTo>
                  <a:close/>
                </a:path>
                <a:path w="296544" h="326390">
                  <a:moveTo>
                    <a:pt x="161810" y="252730"/>
                  </a:moveTo>
                  <a:lnTo>
                    <a:pt x="159600" y="251460"/>
                  </a:lnTo>
                  <a:lnTo>
                    <a:pt x="159753" y="253098"/>
                  </a:lnTo>
                  <a:lnTo>
                    <a:pt x="161810" y="252730"/>
                  </a:lnTo>
                  <a:close/>
                </a:path>
                <a:path w="296544" h="326390">
                  <a:moveTo>
                    <a:pt x="162788" y="45783"/>
                  </a:moveTo>
                  <a:lnTo>
                    <a:pt x="161061" y="43243"/>
                  </a:lnTo>
                  <a:lnTo>
                    <a:pt x="161734" y="45783"/>
                  </a:lnTo>
                  <a:lnTo>
                    <a:pt x="162788" y="45783"/>
                  </a:lnTo>
                  <a:close/>
                </a:path>
                <a:path w="296544" h="326390">
                  <a:moveTo>
                    <a:pt x="163055" y="254977"/>
                  </a:moveTo>
                  <a:lnTo>
                    <a:pt x="162356" y="253682"/>
                  </a:lnTo>
                  <a:lnTo>
                    <a:pt x="162750" y="254609"/>
                  </a:lnTo>
                  <a:lnTo>
                    <a:pt x="163055" y="254977"/>
                  </a:lnTo>
                  <a:close/>
                </a:path>
                <a:path w="296544" h="326390">
                  <a:moveTo>
                    <a:pt x="164934" y="246380"/>
                  </a:moveTo>
                  <a:lnTo>
                    <a:pt x="164020" y="245110"/>
                  </a:lnTo>
                  <a:lnTo>
                    <a:pt x="163068" y="245110"/>
                  </a:lnTo>
                  <a:lnTo>
                    <a:pt x="164934" y="246380"/>
                  </a:lnTo>
                  <a:close/>
                </a:path>
                <a:path w="296544" h="326390">
                  <a:moveTo>
                    <a:pt x="166522" y="226060"/>
                  </a:moveTo>
                  <a:lnTo>
                    <a:pt x="166052" y="225640"/>
                  </a:lnTo>
                  <a:lnTo>
                    <a:pt x="165823" y="226060"/>
                  </a:lnTo>
                  <a:lnTo>
                    <a:pt x="166522" y="226060"/>
                  </a:lnTo>
                  <a:close/>
                </a:path>
                <a:path w="296544" h="326390">
                  <a:moveTo>
                    <a:pt x="166522" y="224790"/>
                  </a:moveTo>
                  <a:lnTo>
                    <a:pt x="165138" y="224790"/>
                  </a:lnTo>
                  <a:lnTo>
                    <a:pt x="166052" y="225640"/>
                  </a:lnTo>
                  <a:lnTo>
                    <a:pt x="166522" y="224790"/>
                  </a:lnTo>
                  <a:close/>
                </a:path>
                <a:path w="296544" h="326390">
                  <a:moveTo>
                    <a:pt x="166674" y="49314"/>
                  </a:moveTo>
                  <a:lnTo>
                    <a:pt x="166027" y="48323"/>
                  </a:lnTo>
                  <a:lnTo>
                    <a:pt x="166535" y="49593"/>
                  </a:lnTo>
                  <a:lnTo>
                    <a:pt x="166674" y="49314"/>
                  </a:lnTo>
                  <a:close/>
                </a:path>
                <a:path w="296544" h="326390">
                  <a:moveTo>
                    <a:pt x="167424" y="50495"/>
                  </a:moveTo>
                  <a:lnTo>
                    <a:pt x="167144" y="48323"/>
                  </a:lnTo>
                  <a:lnTo>
                    <a:pt x="166674" y="49314"/>
                  </a:lnTo>
                  <a:lnTo>
                    <a:pt x="167424" y="50495"/>
                  </a:lnTo>
                  <a:close/>
                </a:path>
                <a:path w="296544" h="326390">
                  <a:moveTo>
                    <a:pt x="170180" y="234950"/>
                  </a:moveTo>
                  <a:lnTo>
                    <a:pt x="170167" y="233680"/>
                  </a:lnTo>
                  <a:lnTo>
                    <a:pt x="169887" y="233680"/>
                  </a:lnTo>
                  <a:lnTo>
                    <a:pt x="170180" y="234950"/>
                  </a:lnTo>
                  <a:close/>
                </a:path>
                <a:path w="296544" h="326390">
                  <a:moveTo>
                    <a:pt x="170357" y="236220"/>
                  </a:moveTo>
                  <a:lnTo>
                    <a:pt x="169367" y="234950"/>
                  </a:lnTo>
                  <a:lnTo>
                    <a:pt x="169341" y="235305"/>
                  </a:lnTo>
                  <a:lnTo>
                    <a:pt x="170357" y="236220"/>
                  </a:lnTo>
                  <a:close/>
                </a:path>
                <a:path w="296544" h="326390">
                  <a:moveTo>
                    <a:pt x="171196" y="236220"/>
                  </a:moveTo>
                  <a:lnTo>
                    <a:pt x="170649" y="236220"/>
                  </a:lnTo>
                  <a:lnTo>
                    <a:pt x="171056" y="236931"/>
                  </a:lnTo>
                  <a:lnTo>
                    <a:pt x="171196" y="236220"/>
                  </a:lnTo>
                  <a:close/>
                </a:path>
                <a:path w="296544" h="326390">
                  <a:moveTo>
                    <a:pt x="171386" y="237490"/>
                  </a:moveTo>
                  <a:lnTo>
                    <a:pt x="171056" y="236931"/>
                  </a:lnTo>
                  <a:lnTo>
                    <a:pt x="170954" y="237490"/>
                  </a:lnTo>
                  <a:lnTo>
                    <a:pt x="171386" y="237490"/>
                  </a:lnTo>
                  <a:close/>
                </a:path>
                <a:path w="296544" h="326390">
                  <a:moveTo>
                    <a:pt x="172199" y="231140"/>
                  </a:moveTo>
                  <a:lnTo>
                    <a:pt x="171919" y="229870"/>
                  </a:lnTo>
                  <a:lnTo>
                    <a:pt x="171640" y="231140"/>
                  </a:lnTo>
                  <a:lnTo>
                    <a:pt x="172199" y="231140"/>
                  </a:lnTo>
                  <a:close/>
                </a:path>
                <a:path w="296544" h="326390">
                  <a:moveTo>
                    <a:pt x="174688" y="232410"/>
                  </a:moveTo>
                  <a:lnTo>
                    <a:pt x="170154" y="232410"/>
                  </a:lnTo>
                  <a:lnTo>
                    <a:pt x="170167" y="233680"/>
                  </a:lnTo>
                  <a:lnTo>
                    <a:pt x="171348" y="233680"/>
                  </a:lnTo>
                  <a:lnTo>
                    <a:pt x="174688" y="232410"/>
                  </a:lnTo>
                  <a:close/>
                </a:path>
                <a:path w="296544" h="326390">
                  <a:moveTo>
                    <a:pt x="175196" y="43840"/>
                  </a:moveTo>
                  <a:lnTo>
                    <a:pt x="175183" y="43243"/>
                  </a:lnTo>
                  <a:lnTo>
                    <a:pt x="174967" y="43243"/>
                  </a:lnTo>
                  <a:lnTo>
                    <a:pt x="175196" y="43840"/>
                  </a:lnTo>
                  <a:close/>
                </a:path>
                <a:path w="296544" h="326390">
                  <a:moveTo>
                    <a:pt x="177355" y="147815"/>
                  </a:moveTo>
                  <a:lnTo>
                    <a:pt x="176339" y="147320"/>
                  </a:lnTo>
                  <a:lnTo>
                    <a:pt x="175742" y="147320"/>
                  </a:lnTo>
                  <a:lnTo>
                    <a:pt x="177050" y="148590"/>
                  </a:lnTo>
                  <a:lnTo>
                    <a:pt x="177355" y="147815"/>
                  </a:lnTo>
                  <a:close/>
                </a:path>
                <a:path w="296544" h="326390">
                  <a:moveTo>
                    <a:pt x="178003" y="148132"/>
                  </a:moveTo>
                  <a:lnTo>
                    <a:pt x="177546" y="147320"/>
                  </a:lnTo>
                  <a:lnTo>
                    <a:pt x="177355" y="147815"/>
                  </a:lnTo>
                  <a:lnTo>
                    <a:pt x="178003" y="148132"/>
                  </a:lnTo>
                  <a:close/>
                </a:path>
                <a:path w="296544" h="326390">
                  <a:moveTo>
                    <a:pt x="179171" y="40868"/>
                  </a:moveTo>
                  <a:lnTo>
                    <a:pt x="178993" y="40957"/>
                  </a:lnTo>
                  <a:lnTo>
                    <a:pt x="179070" y="41300"/>
                  </a:lnTo>
                  <a:lnTo>
                    <a:pt x="179171" y="40868"/>
                  </a:lnTo>
                  <a:close/>
                </a:path>
                <a:path w="296544" h="326390">
                  <a:moveTo>
                    <a:pt x="179527" y="194310"/>
                  </a:moveTo>
                  <a:lnTo>
                    <a:pt x="179400" y="193040"/>
                  </a:lnTo>
                  <a:lnTo>
                    <a:pt x="179412" y="191770"/>
                  </a:lnTo>
                  <a:lnTo>
                    <a:pt x="161467" y="191770"/>
                  </a:lnTo>
                  <a:lnTo>
                    <a:pt x="157010" y="191770"/>
                  </a:lnTo>
                  <a:lnTo>
                    <a:pt x="156895" y="193040"/>
                  </a:lnTo>
                  <a:lnTo>
                    <a:pt x="158584" y="194310"/>
                  </a:lnTo>
                  <a:lnTo>
                    <a:pt x="154863" y="194310"/>
                  </a:lnTo>
                  <a:lnTo>
                    <a:pt x="155308" y="195580"/>
                  </a:lnTo>
                  <a:lnTo>
                    <a:pt x="157632" y="196850"/>
                  </a:lnTo>
                  <a:lnTo>
                    <a:pt x="151638" y="196850"/>
                  </a:lnTo>
                  <a:lnTo>
                    <a:pt x="160388" y="201930"/>
                  </a:lnTo>
                  <a:lnTo>
                    <a:pt x="153225" y="200660"/>
                  </a:lnTo>
                  <a:lnTo>
                    <a:pt x="154393" y="204470"/>
                  </a:lnTo>
                  <a:lnTo>
                    <a:pt x="154838" y="207860"/>
                  </a:lnTo>
                  <a:lnTo>
                    <a:pt x="150939" y="205740"/>
                  </a:lnTo>
                  <a:lnTo>
                    <a:pt x="151663" y="209270"/>
                  </a:lnTo>
                  <a:lnTo>
                    <a:pt x="154889" y="208470"/>
                  </a:lnTo>
                  <a:lnTo>
                    <a:pt x="154889" y="210820"/>
                  </a:lnTo>
                  <a:lnTo>
                    <a:pt x="152450" y="210121"/>
                  </a:lnTo>
                  <a:lnTo>
                    <a:pt x="154990" y="212090"/>
                  </a:lnTo>
                  <a:lnTo>
                    <a:pt x="152958" y="214630"/>
                  </a:lnTo>
                  <a:lnTo>
                    <a:pt x="152107" y="214630"/>
                  </a:lnTo>
                  <a:lnTo>
                    <a:pt x="151180" y="213360"/>
                  </a:lnTo>
                  <a:lnTo>
                    <a:pt x="150507" y="213360"/>
                  </a:lnTo>
                  <a:lnTo>
                    <a:pt x="151345" y="215900"/>
                  </a:lnTo>
                  <a:lnTo>
                    <a:pt x="148247" y="218440"/>
                  </a:lnTo>
                  <a:lnTo>
                    <a:pt x="149860" y="220980"/>
                  </a:lnTo>
                  <a:lnTo>
                    <a:pt x="152641" y="220980"/>
                  </a:lnTo>
                  <a:lnTo>
                    <a:pt x="154965" y="224790"/>
                  </a:lnTo>
                  <a:lnTo>
                    <a:pt x="156489" y="226060"/>
                  </a:lnTo>
                  <a:lnTo>
                    <a:pt x="150926" y="223520"/>
                  </a:lnTo>
                  <a:lnTo>
                    <a:pt x="154241" y="227330"/>
                  </a:lnTo>
                  <a:lnTo>
                    <a:pt x="151930" y="226060"/>
                  </a:lnTo>
                  <a:lnTo>
                    <a:pt x="149758" y="224878"/>
                  </a:lnTo>
                  <a:lnTo>
                    <a:pt x="149250" y="226060"/>
                  </a:lnTo>
                  <a:lnTo>
                    <a:pt x="148412" y="226060"/>
                  </a:lnTo>
                  <a:lnTo>
                    <a:pt x="147015" y="224790"/>
                  </a:lnTo>
                  <a:lnTo>
                    <a:pt x="147574" y="226060"/>
                  </a:lnTo>
                  <a:lnTo>
                    <a:pt x="149948" y="227330"/>
                  </a:lnTo>
                  <a:lnTo>
                    <a:pt x="149402" y="228600"/>
                  </a:lnTo>
                  <a:lnTo>
                    <a:pt x="148412" y="227330"/>
                  </a:lnTo>
                  <a:lnTo>
                    <a:pt x="147027" y="227330"/>
                  </a:lnTo>
                  <a:lnTo>
                    <a:pt x="150380" y="229870"/>
                  </a:lnTo>
                  <a:lnTo>
                    <a:pt x="149136" y="231140"/>
                  </a:lnTo>
                  <a:lnTo>
                    <a:pt x="148551" y="229870"/>
                  </a:lnTo>
                  <a:lnTo>
                    <a:pt x="147878" y="229870"/>
                  </a:lnTo>
                  <a:lnTo>
                    <a:pt x="147434" y="232410"/>
                  </a:lnTo>
                  <a:lnTo>
                    <a:pt x="151879" y="234950"/>
                  </a:lnTo>
                  <a:lnTo>
                    <a:pt x="149275" y="237490"/>
                  </a:lnTo>
                  <a:lnTo>
                    <a:pt x="145148" y="234950"/>
                  </a:lnTo>
                  <a:lnTo>
                    <a:pt x="147599" y="237490"/>
                  </a:lnTo>
                  <a:lnTo>
                    <a:pt x="143814" y="236220"/>
                  </a:lnTo>
                  <a:lnTo>
                    <a:pt x="144538" y="238760"/>
                  </a:lnTo>
                  <a:lnTo>
                    <a:pt x="146100" y="238760"/>
                  </a:lnTo>
                  <a:lnTo>
                    <a:pt x="148577" y="241300"/>
                  </a:lnTo>
                  <a:lnTo>
                    <a:pt x="147078" y="241300"/>
                  </a:lnTo>
                  <a:lnTo>
                    <a:pt x="145757" y="240030"/>
                  </a:lnTo>
                  <a:lnTo>
                    <a:pt x="145897" y="242570"/>
                  </a:lnTo>
                  <a:lnTo>
                    <a:pt x="147637" y="242570"/>
                  </a:lnTo>
                  <a:lnTo>
                    <a:pt x="149288" y="243840"/>
                  </a:lnTo>
                  <a:lnTo>
                    <a:pt x="150698" y="243840"/>
                  </a:lnTo>
                  <a:lnTo>
                    <a:pt x="150660" y="245110"/>
                  </a:lnTo>
                  <a:lnTo>
                    <a:pt x="148259" y="245110"/>
                  </a:lnTo>
                  <a:lnTo>
                    <a:pt x="149313" y="246380"/>
                  </a:lnTo>
                  <a:lnTo>
                    <a:pt x="150431" y="247650"/>
                  </a:lnTo>
                  <a:lnTo>
                    <a:pt x="147993" y="247650"/>
                  </a:lnTo>
                  <a:lnTo>
                    <a:pt x="145122" y="246380"/>
                  </a:lnTo>
                  <a:lnTo>
                    <a:pt x="144272" y="246380"/>
                  </a:lnTo>
                  <a:lnTo>
                    <a:pt x="147281" y="247650"/>
                  </a:lnTo>
                  <a:lnTo>
                    <a:pt x="144513" y="250190"/>
                  </a:lnTo>
                  <a:lnTo>
                    <a:pt x="144741" y="250291"/>
                  </a:lnTo>
                  <a:lnTo>
                    <a:pt x="147040" y="251460"/>
                  </a:lnTo>
                  <a:lnTo>
                    <a:pt x="144094" y="251460"/>
                  </a:lnTo>
                  <a:lnTo>
                    <a:pt x="143243" y="252730"/>
                  </a:lnTo>
                  <a:lnTo>
                    <a:pt x="149047" y="251460"/>
                  </a:lnTo>
                  <a:lnTo>
                    <a:pt x="146519" y="252730"/>
                  </a:lnTo>
                  <a:lnTo>
                    <a:pt x="145618" y="252730"/>
                  </a:lnTo>
                  <a:lnTo>
                    <a:pt x="144056" y="254000"/>
                  </a:lnTo>
                  <a:lnTo>
                    <a:pt x="146418" y="256540"/>
                  </a:lnTo>
                  <a:lnTo>
                    <a:pt x="144805" y="257810"/>
                  </a:lnTo>
                  <a:lnTo>
                    <a:pt x="140906" y="257810"/>
                  </a:lnTo>
                  <a:lnTo>
                    <a:pt x="141020" y="259080"/>
                  </a:lnTo>
                  <a:lnTo>
                    <a:pt x="144322" y="262890"/>
                  </a:lnTo>
                  <a:lnTo>
                    <a:pt x="143687" y="264198"/>
                  </a:lnTo>
                  <a:lnTo>
                    <a:pt x="149009" y="265430"/>
                  </a:lnTo>
                  <a:lnTo>
                    <a:pt x="143065" y="265430"/>
                  </a:lnTo>
                  <a:lnTo>
                    <a:pt x="140589" y="265430"/>
                  </a:lnTo>
                  <a:lnTo>
                    <a:pt x="141782" y="266700"/>
                  </a:lnTo>
                  <a:lnTo>
                    <a:pt x="140589" y="266700"/>
                  </a:lnTo>
                  <a:lnTo>
                    <a:pt x="139420" y="267970"/>
                  </a:lnTo>
                  <a:lnTo>
                    <a:pt x="141363" y="270510"/>
                  </a:lnTo>
                  <a:lnTo>
                    <a:pt x="142862" y="273050"/>
                  </a:lnTo>
                  <a:lnTo>
                    <a:pt x="141478" y="273050"/>
                  </a:lnTo>
                  <a:lnTo>
                    <a:pt x="140093" y="274320"/>
                  </a:lnTo>
                  <a:lnTo>
                    <a:pt x="140449" y="275590"/>
                  </a:lnTo>
                  <a:lnTo>
                    <a:pt x="139687" y="276860"/>
                  </a:lnTo>
                  <a:lnTo>
                    <a:pt x="141071" y="276860"/>
                  </a:lnTo>
                  <a:lnTo>
                    <a:pt x="140779" y="278130"/>
                  </a:lnTo>
                  <a:lnTo>
                    <a:pt x="142875" y="278130"/>
                  </a:lnTo>
                  <a:lnTo>
                    <a:pt x="139865" y="279400"/>
                  </a:lnTo>
                  <a:lnTo>
                    <a:pt x="140843" y="281940"/>
                  </a:lnTo>
                  <a:lnTo>
                    <a:pt x="142113" y="284480"/>
                  </a:lnTo>
                  <a:lnTo>
                    <a:pt x="141033" y="285750"/>
                  </a:lnTo>
                  <a:lnTo>
                    <a:pt x="145732" y="285750"/>
                  </a:lnTo>
                  <a:lnTo>
                    <a:pt x="144056" y="283210"/>
                  </a:lnTo>
                  <a:lnTo>
                    <a:pt x="147383" y="283210"/>
                  </a:lnTo>
                  <a:lnTo>
                    <a:pt x="148374" y="284480"/>
                  </a:lnTo>
                  <a:lnTo>
                    <a:pt x="148551" y="284480"/>
                  </a:lnTo>
                  <a:lnTo>
                    <a:pt x="147993" y="283210"/>
                  </a:lnTo>
                  <a:lnTo>
                    <a:pt x="150406" y="284480"/>
                  </a:lnTo>
                  <a:lnTo>
                    <a:pt x="151523" y="283210"/>
                  </a:lnTo>
                  <a:lnTo>
                    <a:pt x="150723" y="283210"/>
                  </a:lnTo>
                  <a:lnTo>
                    <a:pt x="150152" y="281940"/>
                  </a:lnTo>
                  <a:lnTo>
                    <a:pt x="151790" y="283210"/>
                  </a:lnTo>
                  <a:lnTo>
                    <a:pt x="152107" y="283210"/>
                  </a:lnTo>
                  <a:lnTo>
                    <a:pt x="153377" y="281940"/>
                  </a:lnTo>
                  <a:lnTo>
                    <a:pt x="152184" y="281940"/>
                  </a:lnTo>
                  <a:lnTo>
                    <a:pt x="151942" y="280670"/>
                  </a:lnTo>
                  <a:lnTo>
                    <a:pt x="151866" y="279400"/>
                  </a:lnTo>
                  <a:lnTo>
                    <a:pt x="154444" y="280670"/>
                  </a:lnTo>
                  <a:lnTo>
                    <a:pt x="155549" y="280670"/>
                  </a:lnTo>
                  <a:lnTo>
                    <a:pt x="154139" y="279400"/>
                  </a:lnTo>
                  <a:lnTo>
                    <a:pt x="152590" y="279400"/>
                  </a:lnTo>
                  <a:lnTo>
                    <a:pt x="152641" y="278130"/>
                  </a:lnTo>
                  <a:lnTo>
                    <a:pt x="153657" y="278130"/>
                  </a:lnTo>
                  <a:lnTo>
                    <a:pt x="154863" y="275590"/>
                  </a:lnTo>
                  <a:lnTo>
                    <a:pt x="151282" y="275590"/>
                  </a:lnTo>
                  <a:lnTo>
                    <a:pt x="148348" y="273050"/>
                  </a:lnTo>
                  <a:lnTo>
                    <a:pt x="153365" y="271780"/>
                  </a:lnTo>
                  <a:lnTo>
                    <a:pt x="152412" y="269240"/>
                  </a:lnTo>
                  <a:lnTo>
                    <a:pt x="153428" y="269240"/>
                  </a:lnTo>
                  <a:lnTo>
                    <a:pt x="152463" y="267970"/>
                  </a:lnTo>
                  <a:lnTo>
                    <a:pt x="153174" y="266700"/>
                  </a:lnTo>
                  <a:lnTo>
                    <a:pt x="151117" y="265430"/>
                  </a:lnTo>
                  <a:lnTo>
                    <a:pt x="153123" y="264160"/>
                  </a:lnTo>
                  <a:lnTo>
                    <a:pt x="152603" y="264160"/>
                  </a:lnTo>
                  <a:lnTo>
                    <a:pt x="154546" y="262890"/>
                  </a:lnTo>
                  <a:lnTo>
                    <a:pt x="155778" y="263880"/>
                  </a:lnTo>
                  <a:lnTo>
                    <a:pt x="155892" y="263601"/>
                  </a:lnTo>
                  <a:lnTo>
                    <a:pt x="155854" y="263944"/>
                  </a:lnTo>
                  <a:lnTo>
                    <a:pt x="156133" y="264160"/>
                  </a:lnTo>
                  <a:lnTo>
                    <a:pt x="156159" y="263601"/>
                  </a:lnTo>
                  <a:lnTo>
                    <a:pt x="156768" y="262890"/>
                  </a:lnTo>
                  <a:lnTo>
                    <a:pt x="158445" y="262890"/>
                  </a:lnTo>
                  <a:lnTo>
                    <a:pt x="155930" y="260350"/>
                  </a:lnTo>
                  <a:lnTo>
                    <a:pt x="158445" y="261620"/>
                  </a:lnTo>
                  <a:lnTo>
                    <a:pt x="159397" y="260350"/>
                  </a:lnTo>
                  <a:lnTo>
                    <a:pt x="156705" y="260350"/>
                  </a:lnTo>
                  <a:lnTo>
                    <a:pt x="156451" y="259080"/>
                  </a:lnTo>
                  <a:lnTo>
                    <a:pt x="160477" y="259080"/>
                  </a:lnTo>
                  <a:lnTo>
                    <a:pt x="165125" y="257810"/>
                  </a:lnTo>
                  <a:lnTo>
                    <a:pt x="154470" y="254000"/>
                  </a:lnTo>
                  <a:lnTo>
                    <a:pt x="158419" y="253326"/>
                  </a:lnTo>
                  <a:lnTo>
                    <a:pt x="157187" y="252730"/>
                  </a:lnTo>
                  <a:lnTo>
                    <a:pt x="157924" y="251460"/>
                  </a:lnTo>
                  <a:lnTo>
                    <a:pt x="159600" y="251460"/>
                  </a:lnTo>
                  <a:lnTo>
                    <a:pt x="163156" y="251460"/>
                  </a:lnTo>
                  <a:lnTo>
                    <a:pt x="165442" y="250190"/>
                  </a:lnTo>
                  <a:lnTo>
                    <a:pt x="158623" y="248920"/>
                  </a:lnTo>
                  <a:lnTo>
                    <a:pt x="160350" y="247650"/>
                  </a:lnTo>
                  <a:lnTo>
                    <a:pt x="159092" y="247650"/>
                  </a:lnTo>
                  <a:lnTo>
                    <a:pt x="155816" y="246380"/>
                  </a:lnTo>
                  <a:lnTo>
                    <a:pt x="155041" y="245110"/>
                  </a:lnTo>
                  <a:lnTo>
                    <a:pt x="155790" y="243840"/>
                  </a:lnTo>
                  <a:lnTo>
                    <a:pt x="160451" y="245110"/>
                  </a:lnTo>
                  <a:lnTo>
                    <a:pt x="161213" y="246380"/>
                  </a:lnTo>
                  <a:lnTo>
                    <a:pt x="160756" y="246380"/>
                  </a:lnTo>
                  <a:lnTo>
                    <a:pt x="161137" y="247650"/>
                  </a:lnTo>
                  <a:lnTo>
                    <a:pt x="162560" y="247650"/>
                  </a:lnTo>
                  <a:lnTo>
                    <a:pt x="161404" y="246380"/>
                  </a:lnTo>
                  <a:lnTo>
                    <a:pt x="162775" y="246380"/>
                  </a:lnTo>
                  <a:lnTo>
                    <a:pt x="163068" y="245110"/>
                  </a:lnTo>
                  <a:lnTo>
                    <a:pt x="162267" y="245110"/>
                  </a:lnTo>
                  <a:lnTo>
                    <a:pt x="164388" y="243840"/>
                  </a:lnTo>
                  <a:lnTo>
                    <a:pt x="162991" y="242570"/>
                  </a:lnTo>
                  <a:lnTo>
                    <a:pt x="163868" y="242570"/>
                  </a:lnTo>
                  <a:lnTo>
                    <a:pt x="162394" y="241300"/>
                  </a:lnTo>
                  <a:lnTo>
                    <a:pt x="164617" y="240030"/>
                  </a:lnTo>
                  <a:lnTo>
                    <a:pt x="160515" y="240030"/>
                  </a:lnTo>
                  <a:lnTo>
                    <a:pt x="160451" y="238760"/>
                  </a:lnTo>
                  <a:lnTo>
                    <a:pt x="162509" y="237490"/>
                  </a:lnTo>
                  <a:lnTo>
                    <a:pt x="164680" y="240030"/>
                  </a:lnTo>
                  <a:lnTo>
                    <a:pt x="163614" y="237490"/>
                  </a:lnTo>
                  <a:lnTo>
                    <a:pt x="165112" y="237490"/>
                  </a:lnTo>
                  <a:lnTo>
                    <a:pt x="167678" y="238760"/>
                  </a:lnTo>
                  <a:lnTo>
                    <a:pt x="165773" y="237490"/>
                  </a:lnTo>
                  <a:lnTo>
                    <a:pt x="170002" y="237490"/>
                  </a:lnTo>
                  <a:lnTo>
                    <a:pt x="170649" y="236220"/>
                  </a:lnTo>
                  <a:lnTo>
                    <a:pt x="170357" y="236220"/>
                  </a:lnTo>
                  <a:lnTo>
                    <a:pt x="169240" y="236220"/>
                  </a:lnTo>
                  <a:lnTo>
                    <a:pt x="169341" y="235305"/>
                  </a:lnTo>
                  <a:lnTo>
                    <a:pt x="168948" y="234950"/>
                  </a:lnTo>
                  <a:lnTo>
                    <a:pt x="166306" y="234950"/>
                  </a:lnTo>
                  <a:lnTo>
                    <a:pt x="164465" y="233680"/>
                  </a:lnTo>
                  <a:lnTo>
                    <a:pt x="165862" y="232410"/>
                  </a:lnTo>
                  <a:lnTo>
                    <a:pt x="163753" y="231140"/>
                  </a:lnTo>
                  <a:lnTo>
                    <a:pt x="166954" y="232410"/>
                  </a:lnTo>
                  <a:lnTo>
                    <a:pt x="165303" y="233680"/>
                  </a:lnTo>
                  <a:lnTo>
                    <a:pt x="170154" y="232410"/>
                  </a:lnTo>
                  <a:lnTo>
                    <a:pt x="168046" y="232410"/>
                  </a:lnTo>
                  <a:lnTo>
                    <a:pt x="168719" y="229870"/>
                  </a:lnTo>
                  <a:lnTo>
                    <a:pt x="170408" y="231140"/>
                  </a:lnTo>
                  <a:lnTo>
                    <a:pt x="171640" y="231140"/>
                  </a:lnTo>
                  <a:lnTo>
                    <a:pt x="168871" y="229870"/>
                  </a:lnTo>
                  <a:lnTo>
                    <a:pt x="167741" y="228600"/>
                  </a:lnTo>
                  <a:lnTo>
                    <a:pt x="169519" y="228600"/>
                  </a:lnTo>
                  <a:lnTo>
                    <a:pt x="167157" y="227330"/>
                  </a:lnTo>
                  <a:lnTo>
                    <a:pt x="167525" y="226060"/>
                  </a:lnTo>
                  <a:lnTo>
                    <a:pt x="166649" y="227330"/>
                  </a:lnTo>
                  <a:lnTo>
                    <a:pt x="164973" y="226060"/>
                  </a:lnTo>
                  <a:lnTo>
                    <a:pt x="165404" y="226060"/>
                  </a:lnTo>
                  <a:lnTo>
                    <a:pt x="165138" y="224790"/>
                  </a:lnTo>
                  <a:lnTo>
                    <a:pt x="163753" y="223520"/>
                  </a:lnTo>
                  <a:lnTo>
                    <a:pt x="170383" y="224790"/>
                  </a:lnTo>
                  <a:lnTo>
                    <a:pt x="169570" y="223520"/>
                  </a:lnTo>
                  <a:lnTo>
                    <a:pt x="168757" y="222250"/>
                  </a:lnTo>
                  <a:lnTo>
                    <a:pt x="170154" y="222250"/>
                  </a:lnTo>
                  <a:lnTo>
                    <a:pt x="172059" y="223520"/>
                  </a:lnTo>
                  <a:lnTo>
                    <a:pt x="173050" y="223520"/>
                  </a:lnTo>
                  <a:lnTo>
                    <a:pt x="171297" y="221005"/>
                  </a:lnTo>
                  <a:lnTo>
                    <a:pt x="171564" y="222250"/>
                  </a:lnTo>
                  <a:lnTo>
                    <a:pt x="168706" y="219710"/>
                  </a:lnTo>
                  <a:lnTo>
                    <a:pt x="168402" y="219710"/>
                  </a:lnTo>
                  <a:lnTo>
                    <a:pt x="169227" y="220573"/>
                  </a:lnTo>
                  <a:lnTo>
                    <a:pt x="169557" y="220916"/>
                  </a:lnTo>
                  <a:lnTo>
                    <a:pt x="169062" y="220980"/>
                  </a:lnTo>
                  <a:lnTo>
                    <a:pt x="168541" y="220573"/>
                  </a:lnTo>
                  <a:lnTo>
                    <a:pt x="169557" y="220916"/>
                  </a:lnTo>
                  <a:lnTo>
                    <a:pt x="169227" y="220573"/>
                  </a:lnTo>
                  <a:lnTo>
                    <a:pt x="168059" y="219710"/>
                  </a:lnTo>
                  <a:lnTo>
                    <a:pt x="167982" y="220980"/>
                  </a:lnTo>
                  <a:lnTo>
                    <a:pt x="165900" y="219710"/>
                  </a:lnTo>
                  <a:lnTo>
                    <a:pt x="167678" y="220294"/>
                  </a:lnTo>
                  <a:lnTo>
                    <a:pt x="167982" y="220980"/>
                  </a:lnTo>
                  <a:lnTo>
                    <a:pt x="167982" y="219659"/>
                  </a:lnTo>
                  <a:lnTo>
                    <a:pt x="164579" y="217170"/>
                  </a:lnTo>
                  <a:lnTo>
                    <a:pt x="167373" y="217170"/>
                  </a:lnTo>
                  <a:lnTo>
                    <a:pt x="170827" y="218694"/>
                  </a:lnTo>
                  <a:lnTo>
                    <a:pt x="171208" y="220573"/>
                  </a:lnTo>
                  <a:lnTo>
                    <a:pt x="171323" y="221005"/>
                  </a:lnTo>
                  <a:lnTo>
                    <a:pt x="175971" y="223520"/>
                  </a:lnTo>
                  <a:lnTo>
                    <a:pt x="174637" y="220980"/>
                  </a:lnTo>
                  <a:lnTo>
                    <a:pt x="172694" y="220980"/>
                  </a:lnTo>
                  <a:lnTo>
                    <a:pt x="171030" y="218782"/>
                  </a:lnTo>
                  <a:lnTo>
                    <a:pt x="173151" y="219710"/>
                  </a:lnTo>
                  <a:lnTo>
                    <a:pt x="176339" y="218440"/>
                  </a:lnTo>
                  <a:lnTo>
                    <a:pt x="174663" y="217170"/>
                  </a:lnTo>
                  <a:lnTo>
                    <a:pt x="171323" y="214630"/>
                  </a:lnTo>
                  <a:lnTo>
                    <a:pt x="173634" y="213360"/>
                  </a:lnTo>
                  <a:lnTo>
                    <a:pt x="172351" y="213360"/>
                  </a:lnTo>
                  <a:lnTo>
                    <a:pt x="170180" y="212090"/>
                  </a:lnTo>
                  <a:lnTo>
                    <a:pt x="172580" y="212090"/>
                  </a:lnTo>
                  <a:lnTo>
                    <a:pt x="171919" y="210820"/>
                  </a:lnTo>
                  <a:lnTo>
                    <a:pt x="173824" y="212090"/>
                  </a:lnTo>
                  <a:lnTo>
                    <a:pt x="174574" y="212090"/>
                  </a:lnTo>
                  <a:lnTo>
                    <a:pt x="176771" y="210820"/>
                  </a:lnTo>
                  <a:lnTo>
                    <a:pt x="173012" y="208280"/>
                  </a:lnTo>
                  <a:lnTo>
                    <a:pt x="175933" y="208280"/>
                  </a:lnTo>
                  <a:lnTo>
                    <a:pt x="177660" y="207010"/>
                  </a:lnTo>
                  <a:lnTo>
                    <a:pt x="171259" y="204470"/>
                  </a:lnTo>
                  <a:lnTo>
                    <a:pt x="172580" y="203200"/>
                  </a:lnTo>
                  <a:lnTo>
                    <a:pt x="174459" y="204470"/>
                  </a:lnTo>
                  <a:lnTo>
                    <a:pt x="176123" y="204470"/>
                  </a:lnTo>
                  <a:lnTo>
                    <a:pt x="177165" y="205740"/>
                  </a:lnTo>
                  <a:lnTo>
                    <a:pt x="177965" y="205740"/>
                  </a:lnTo>
                  <a:lnTo>
                    <a:pt x="176631" y="204470"/>
                  </a:lnTo>
                  <a:lnTo>
                    <a:pt x="177965" y="204470"/>
                  </a:lnTo>
                  <a:lnTo>
                    <a:pt x="176314" y="203200"/>
                  </a:lnTo>
                  <a:lnTo>
                    <a:pt x="174663" y="201930"/>
                  </a:lnTo>
                  <a:lnTo>
                    <a:pt x="175971" y="201930"/>
                  </a:lnTo>
                  <a:lnTo>
                    <a:pt x="174002" y="200660"/>
                  </a:lnTo>
                  <a:lnTo>
                    <a:pt x="174421" y="200660"/>
                  </a:lnTo>
                  <a:lnTo>
                    <a:pt x="174498" y="199390"/>
                  </a:lnTo>
                  <a:lnTo>
                    <a:pt x="172161" y="198120"/>
                  </a:lnTo>
                  <a:lnTo>
                    <a:pt x="178841" y="199390"/>
                  </a:lnTo>
                  <a:lnTo>
                    <a:pt x="177838" y="198120"/>
                  </a:lnTo>
                  <a:lnTo>
                    <a:pt x="173786" y="193040"/>
                  </a:lnTo>
                  <a:lnTo>
                    <a:pt x="179527" y="194310"/>
                  </a:lnTo>
                  <a:close/>
                </a:path>
                <a:path w="296544" h="326390">
                  <a:moveTo>
                    <a:pt x="180136" y="193725"/>
                  </a:moveTo>
                  <a:lnTo>
                    <a:pt x="179908" y="193687"/>
                  </a:lnTo>
                  <a:lnTo>
                    <a:pt x="179527" y="193649"/>
                  </a:lnTo>
                  <a:lnTo>
                    <a:pt x="179552" y="193979"/>
                  </a:lnTo>
                  <a:lnTo>
                    <a:pt x="180136" y="193725"/>
                  </a:lnTo>
                  <a:close/>
                </a:path>
                <a:path w="296544" h="326390">
                  <a:moveTo>
                    <a:pt x="181038" y="39662"/>
                  </a:moveTo>
                  <a:lnTo>
                    <a:pt x="180962" y="38989"/>
                  </a:lnTo>
                  <a:lnTo>
                    <a:pt x="180733" y="38989"/>
                  </a:lnTo>
                  <a:lnTo>
                    <a:pt x="181038" y="39662"/>
                  </a:lnTo>
                  <a:close/>
                </a:path>
                <a:path w="296544" h="326390">
                  <a:moveTo>
                    <a:pt x="182537" y="197307"/>
                  </a:moveTo>
                  <a:lnTo>
                    <a:pt x="181902" y="196227"/>
                  </a:lnTo>
                  <a:lnTo>
                    <a:pt x="178777" y="195135"/>
                  </a:lnTo>
                  <a:lnTo>
                    <a:pt x="179146" y="195795"/>
                  </a:lnTo>
                  <a:lnTo>
                    <a:pt x="182537" y="197307"/>
                  </a:lnTo>
                  <a:close/>
                </a:path>
                <a:path w="296544" h="326390">
                  <a:moveTo>
                    <a:pt x="186309" y="177800"/>
                  </a:moveTo>
                  <a:lnTo>
                    <a:pt x="186245" y="176530"/>
                  </a:lnTo>
                  <a:lnTo>
                    <a:pt x="184962" y="176530"/>
                  </a:lnTo>
                  <a:lnTo>
                    <a:pt x="182740" y="175260"/>
                  </a:lnTo>
                  <a:lnTo>
                    <a:pt x="182867" y="176530"/>
                  </a:lnTo>
                  <a:lnTo>
                    <a:pt x="183730" y="176530"/>
                  </a:lnTo>
                  <a:lnTo>
                    <a:pt x="186309" y="177800"/>
                  </a:lnTo>
                  <a:close/>
                </a:path>
                <a:path w="296544" h="326390">
                  <a:moveTo>
                    <a:pt x="187744" y="186690"/>
                  </a:moveTo>
                  <a:lnTo>
                    <a:pt x="186448" y="185420"/>
                  </a:lnTo>
                  <a:lnTo>
                    <a:pt x="183845" y="182880"/>
                  </a:lnTo>
                  <a:lnTo>
                    <a:pt x="184950" y="181610"/>
                  </a:lnTo>
                  <a:lnTo>
                    <a:pt x="185889" y="181610"/>
                  </a:lnTo>
                  <a:lnTo>
                    <a:pt x="183172" y="180340"/>
                  </a:lnTo>
                  <a:lnTo>
                    <a:pt x="164198" y="180340"/>
                  </a:lnTo>
                  <a:lnTo>
                    <a:pt x="162433" y="180340"/>
                  </a:lnTo>
                  <a:lnTo>
                    <a:pt x="159626" y="180340"/>
                  </a:lnTo>
                  <a:lnTo>
                    <a:pt x="163436" y="182880"/>
                  </a:lnTo>
                  <a:lnTo>
                    <a:pt x="161086" y="182880"/>
                  </a:lnTo>
                  <a:lnTo>
                    <a:pt x="158889" y="184150"/>
                  </a:lnTo>
                  <a:lnTo>
                    <a:pt x="161772" y="184150"/>
                  </a:lnTo>
                  <a:lnTo>
                    <a:pt x="159905" y="185420"/>
                  </a:lnTo>
                  <a:lnTo>
                    <a:pt x="161836" y="187960"/>
                  </a:lnTo>
                  <a:lnTo>
                    <a:pt x="159778" y="187960"/>
                  </a:lnTo>
                  <a:lnTo>
                    <a:pt x="162458" y="190500"/>
                  </a:lnTo>
                  <a:lnTo>
                    <a:pt x="179425" y="190500"/>
                  </a:lnTo>
                  <a:lnTo>
                    <a:pt x="179755" y="189230"/>
                  </a:lnTo>
                  <a:lnTo>
                    <a:pt x="180289" y="190500"/>
                  </a:lnTo>
                  <a:lnTo>
                    <a:pt x="182829" y="189230"/>
                  </a:lnTo>
                  <a:lnTo>
                    <a:pt x="175361" y="186690"/>
                  </a:lnTo>
                  <a:lnTo>
                    <a:pt x="181546" y="186690"/>
                  </a:lnTo>
                  <a:lnTo>
                    <a:pt x="179324" y="187960"/>
                  </a:lnTo>
                  <a:lnTo>
                    <a:pt x="180746" y="187960"/>
                  </a:lnTo>
                  <a:lnTo>
                    <a:pt x="187083" y="190500"/>
                  </a:lnTo>
                  <a:lnTo>
                    <a:pt x="182397" y="186690"/>
                  </a:lnTo>
                  <a:lnTo>
                    <a:pt x="180835" y="185420"/>
                  </a:lnTo>
                  <a:lnTo>
                    <a:pt x="184988" y="185420"/>
                  </a:lnTo>
                  <a:lnTo>
                    <a:pt x="185229" y="186690"/>
                  </a:lnTo>
                  <a:lnTo>
                    <a:pt x="187744" y="186690"/>
                  </a:lnTo>
                  <a:close/>
                </a:path>
                <a:path w="296544" h="326390">
                  <a:moveTo>
                    <a:pt x="192595" y="165404"/>
                  </a:moveTo>
                  <a:lnTo>
                    <a:pt x="192417" y="165100"/>
                  </a:lnTo>
                  <a:lnTo>
                    <a:pt x="192201" y="165100"/>
                  </a:lnTo>
                  <a:lnTo>
                    <a:pt x="192595" y="165404"/>
                  </a:lnTo>
                  <a:close/>
                </a:path>
                <a:path w="296544" h="326390">
                  <a:moveTo>
                    <a:pt x="192747" y="170408"/>
                  </a:moveTo>
                  <a:lnTo>
                    <a:pt x="191490" y="169278"/>
                  </a:lnTo>
                  <a:lnTo>
                    <a:pt x="191020" y="169735"/>
                  </a:lnTo>
                  <a:lnTo>
                    <a:pt x="189585" y="169735"/>
                  </a:lnTo>
                  <a:lnTo>
                    <a:pt x="189839" y="170192"/>
                  </a:lnTo>
                  <a:lnTo>
                    <a:pt x="191452" y="170637"/>
                  </a:lnTo>
                  <a:lnTo>
                    <a:pt x="192747" y="170408"/>
                  </a:lnTo>
                  <a:close/>
                </a:path>
                <a:path w="296544" h="326390">
                  <a:moveTo>
                    <a:pt x="203835" y="101600"/>
                  </a:moveTo>
                  <a:lnTo>
                    <a:pt x="202272" y="100330"/>
                  </a:lnTo>
                  <a:lnTo>
                    <a:pt x="203225" y="101473"/>
                  </a:lnTo>
                  <a:lnTo>
                    <a:pt x="203835" y="101600"/>
                  </a:lnTo>
                  <a:close/>
                </a:path>
                <a:path w="296544" h="326390">
                  <a:moveTo>
                    <a:pt x="203962" y="31813"/>
                  </a:moveTo>
                  <a:lnTo>
                    <a:pt x="203276" y="30543"/>
                  </a:lnTo>
                  <a:lnTo>
                    <a:pt x="203250" y="29273"/>
                  </a:lnTo>
                  <a:lnTo>
                    <a:pt x="201993" y="29273"/>
                  </a:lnTo>
                  <a:lnTo>
                    <a:pt x="203962" y="31813"/>
                  </a:lnTo>
                  <a:close/>
                </a:path>
                <a:path w="296544" h="326390">
                  <a:moveTo>
                    <a:pt x="206832" y="102870"/>
                  </a:moveTo>
                  <a:lnTo>
                    <a:pt x="206819" y="101600"/>
                  </a:lnTo>
                  <a:lnTo>
                    <a:pt x="205282" y="100330"/>
                  </a:lnTo>
                  <a:lnTo>
                    <a:pt x="206832" y="102870"/>
                  </a:lnTo>
                  <a:close/>
                </a:path>
                <a:path w="296544" h="326390">
                  <a:moveTo>
                    <a:pt x="208368" y="102704"/>
                  </a:moveTo>
                  <a:lnTo>
                    <a:pt x="206806" y="100330"/>
                  </a:lnTo>
                  <a:lnTo>
                    <a:pt x="206819" y="101600"/>
                  </a:lnTo>
                  <a:lnTo>
                    <a:pt x="208356" y="102870"/>
                  </a:lnTo>
                  <a:lnTo>
                    <a:pt x="208368" y="102704"/>
                  </a:lnTo>
                  <a:close/>
                </a:path>
                <a:path w="296544" h="326390">
                  <a:moveTo>
                    <a:pt x="208534" y="59753"/>
                  </a:moveTo>
                  <a:lnTo>
                    <a:pt x="207492" y="57772"/>
                  </a:lnTo>
                  <a:lnTo>
                    <a:pt x="207911" y="53403"/>
                  </a:lnTo>
                  <a:lnTo>
                    <a:pt x="158661" y="53403"/>
                  </a:lnTo>
                  <a:lnTo>
                    <a:pt x="157149" y="53403"/>
                  </a:lnTo>
                  <a:lnTo>
                    <a:pt x="153644" y="53403"/>
                  </a:lnTo>
                  <a:lnTo>
                    <a:pt x="153301" y="54673"/>
                  </a:lnTo>
                  <a:lnTo>
                    <a:pt x="153530" y="54673"/>
                  </a:lnTo>
                  <a:lnTo>
                    <a:pt x="154419" y="54673"/>
                  </a:lnTo>
                  <a:lnTo>
                    <a:pt x="154724" y="57213"/>
                  </a:lnTo>
                  <a:lnTo>
                    <a:pt x="154127" y="55943"/>
                  </a:lnTo>
                  <a:lnTo>
                    <a:pt x="153530" y="54673"/>
                  </a:lnTo>
                  <a:lnTo>
                    <a:pt x="152260" y="55943"/>
                  </a:lnTo>
                  <a:lnTo>
                    <a:pt x="152158" y="53403"/>
                  </a:lnTo>
                  <a:lnTo>
                    <a:pt x="150698" y="54673"/>
                  </a:lnTo>
                  <a:lnTo>
                    <a:pt x="150279" y="54673"/>
                  </a:lnTo>
                  <a:lnTo>
                    <a:pt x="149123" y="57213"/>
                  </a:lnTo>
                  <a:lnTo>
                    <a:pt x="149834" y="58483"/>
                  </a:lnTo>
                  <a:lnTo>
                    <a:pt x="150279" y="58483"/>
                  </a:lnTo>
                  <a:lnTo>
                    <a:pt x="150545" y="59753"/>
                  </a:lnTo>
                  <a:lnTo>
                    <a:pt x="150355" y="61023"/>
                  </a:lnTo>
                  <a:lnTo>
                    <a:pt x="149212" y="59753"/>
                  </a:lnTo>
                  <a:lnTo>
                    <a:pt x="148704" y="58483"/>
                  </a:lnTo>
                  <a:lnTo>
                    <a:pt x="148691" y="57213"/>
                  </a:lnTo>
                  <a:lnTo>
                    <a:pt x="148094" y="62293"/>
                  </a:lnTo>
                  <a:lnTo>
                    <a:pt x="145770" y="59753"/>
                  </a:lnTo>
                  <a:lnTo>
                    <a:pt x="144602" y="58483"/>
                  </a:lnTo>
                  <a:lnTo>
                    <a:pt x="139966" y="53403"/>
                  </a:lnTo>
                  <a:lnTo>
                    <a:pt x="140423" y="58826"/>
                  </a:lnTo>
                  <a:lnTo>
                    <a:pt x="140487" y="58483"/>
                  </a:lnTo>
                  <a:lnTo>
                    <a:pt x="140512" y="59753"/>
                  </a:lnTo>
                  <a:lnTo>
                    <a:pt x="140423" y="58826"/>
                  </a:lnTo>
                  <a:lnTo>
                    <a:pt x="139839" y="62293"/>
                  </a:lnTo>
                  <a:lnTo>
                    <a:pt x="138760" y="62293"/>
                  </a:lnTo>
                  <a:lnTo>
                    <a:pt x="139496" y="59753"/>
                  </a:lnTo>
                  <a:lnTo>
                    <a:pt x="138125" y="59753"/>
                  </a:lnTo>
                  <a:lnTo>
                    <a:pt x="137998" y="63563"/>
                  </a:lnTo>
                  <a:lnTo>
                    <a:pt x="134581" y="59753"/>
                  </a:lnTo>
                  <a:lnTo>
                    <a:pt x="134175" y="63563"/>
                  </a:lnTo>
                  <a:lnTo>
                    <a:pt x="129413" y="57213"/>
                  </a:lnTo>
                  <a:lnTo>
                    <a:pt x="129743" y="66103"/>
                  </a:lnTo>
                  <a:lnTo>
                    <a:pt x="125755" y="62293"/>
                  </a:lnTo>
                  <a:lnTo>
                    <a:pt x="126695" y="64897"/>
                  </a:lnTo>
                  <a:lnTo>
                    <a:pt x="127025" y="66103"/>
                  </a:lnTo>
                  <a:lnTo>
                    <a:pt x="126365" y="64897"/>
                  </a:lnTo>
                  <a:lnTo>
                    <a:pt x="126517" y="66103"/>
                  </a:lnTo>
                  <a:lnTo>
                    <a:pt x="123634" y="69913"/>
                  </a:lnTo>
                  <a:lnTo>
                    <a:pt x="117335" y="67373"/>
                  </a:lnTo>
                  <a:lnTo>
                    <a:pt x="112598" y="67373"/>
                  </a:lnTo>
                  <a:lnTo>
                    <a:pt x="110909" y="68643"/>
                  </a:lnTo>
                  <a:lnTo>
                    <a:pt x="116103" y="76263"/>
                  </a:lnTo>
                  <a:lnTo>
                    <a:pt x="114185" y="74993"/>
                  </a:lnTo>
                  <a:lnTo>
                    <a:pt x="112268" y="73723"/>
                  </a:lnTo>
                  <a:lnTo>
                    <a:pt x="111226" y="69913"/>
                  </a:lnTo>
                  <a:lnTo>
                    <a:pt x="110172" y="74993"/>
                  </a:lnTo>
                  <a:lnTo>
                    <a:pt x="105181" y="73723"/>
                  </a:lnTo>
                  <a:lnTo>
                    <a:pt x="103949" y="77533"/>
                  </a:lnTo>
                  <a:lnTo>
                    <a:pt x="103746" y="77533"/>
                  </a:lnTo>
                  <a:lnTo>
                    <a:pt x="103276" y="76263"/>
                  </a:lnTo>
                  <a:lnTo>
                    <a:pt x="103568" y="76263"/>
                  </a:lnTo>
                  <a:lnTo>
                    <a:pt x="101815" y="73723"/>
                  </a:lnTo>
                  <a:lnTo>
                    <a:pt x="101460" y="76263"/>
                  </a:lnTo>
                  <a:lnTo>
                    <a:pt x="101358" y="77622"/>
                  </a:lnTo>
                  <a:lnTo>
                    <a:pt x="102222" y="78803"/>
                  </a:lnTo>
                  <a:lnTo>
                    <a:pt x="101663" y="78803"/>
                  </a:lnTo>
                  <a:lnTo>
                    <a:pt x="101269" y="77533"/>
                  </a:lnTo>
                  <a:lnTo>
                    <a:pt x="100507" y="76263"/>
                  </a:lnTo>
                  <a:lnTo>
                    <a:pt x="99225" y="74993"/>
                  </a:lnTo>
                  <a:lnTo>
                    <a:pt x="100469" y="80073"/>
                  </a:lnTo>
                  <a:lnTo>
                    <a:pt x="99618" y="78803"/>
                  </a:lnTo>
                  <a:lnTo>
                    <a:pt x="98831" y="77622"/>
                  </a:lnTo>
                  <a:lnTo>
                    <a:pt x="98983" y="78803"/>
                  </a:lnTo>
                  <a:lnTo>
                    <a:pt x="96850" y="77533"/>
                  </a:lnTo>
                  <a:lnTo>
                    <a:pt x="98552" y="80073"/>
                  </a:lnTo>
                  <a:lnTo>
                    <a:pt x="96850" y="80073"/>
                  </a:lnTo>
                  <a:lnTo>
                    <a:pt x="97104" y="82613"/>
                  </a:lnTo>
                  <a:lnTo>
                    <a:pt x="95465" y="81343"/>
                  </a:lnTo>
                  <a:lnTo>
                    <a:pt x="96405" y="83883"/>
                  </a:lnTo>
                  <a:lnTo>
                    <a:pt x="92913" y="81343"/>
                  </a:lnTo>
                  <a:lnTo>
                    <a:pt x="94856" y="85153"/>
                  </a:lnTo>
                  <a:lnTo>
                    <a:pt x="92735" y="81343"/>
                  </a:lnTo>
                  <a:lnTo>
                    <a:pt x="91211" y="82613"/>
                  </a:lnTo>
                  <a:lnTo>
                    <a:pt x="91579" y="85153"/>
                  </a:lnTo>
                  <a:lnTo>
                    <a:pt x="91135" y="83883"/>
                  </a:lnTo>
                  <a:lnTo>
                    <a:pt x="90309" y="83883"/>
                  </a:lnTo>
                  <a:lnTo>
                    <a:pt x="89649" y="82613"/>
                  </a:lnTo>
                  <a:lnTo>
                    <a:pt x="88912" y="82613"/>
                  </a:lnTo>
                  <a:lnTo>
                    <a:pt x="88620" y="83883"/>
                  </a:lnTo>
                  <a:lnTo>
                    <a:pt x="89890" y="85153"/>
                  </a:lnTo>
                  <a:lnTo>
                    <a:pt x="85826" y="81343"/>
                  </a:lnTo>
                  <a:lnTo>
                    <a:pt x="89192" y="91503"/>
                  </a:lnTo>
                  <a:lnTo>
                    <a:pt x="84988" y="85153"/>
                  </a:lnTo>
                  <a:lnTo>
                    <a:pt x="83908" y="88963"/>
                  </a:lnTo>
                  <a:lnTo>
                    <a:pt x="82854" y="91046"/>
                  </a:lnTo>
                  <a:lnTo>
                    <a:pt x="80721" y="87693"/>
                  </a:lnTo>
                  <a:lnTo>
                    <a:pt x="79959" y="89573"/>
                  </a:lnTo>
                  <a:lnTo>
                    <a:pt x="82753" y="91262"/>
                  </a:lnTo>
                  <a:lnTo>
                    <a:pt x="82626" y="91503"/>
                  </a:lnTo>
                  <a:lnTo>
                    <a:pt x="81114" y="92773"/>
                  </a:lnTo>
                  <a:lnTo>
                    <a:pt x="79705" y="90284"/>
                  </a:lnTo>
                  <a:lnTo>
                    <a:pt x="80505" y="94043"/>
                  </a:lnTo>
                  <a:lnTo>
                    <a:pt x="77241" y="94043"/>
                  </a:lnTo>
                  <a:lnTo>
                    <a:pt x="77343" y="92773"/>
                  </a:lnTo>
                  <a:lnTo>
                    <a:pt x="77139" y="91503"/>
                  </a:lnTo>
                  <a:lnTo>
                    <a:pt x="76123" y="94043"/>
                  </a:lnTo>
                  <a:lnTo>
                    <a:pt x="73202" y="92773"/>
                  </a:lnTo>
                  <a:lnTo>
                    <a:pt x="72720" y="96583"/>
                  </a:lnTo>
                  <a:lnTo>
                    <a:pt x="72517" y="96583"/>
                  </a:lnTo>
                  <a:lnTo>
                    <a:pt x="72466" y="95313"/>
                  </a:lnTo>
                  <a:lnTo>
                    <a:pt x="71361" y="95313"/>
                  </a:lnTo>
                  <a:lnTo>
                    <a:pt x="72428" y="96583"/>
                  </a:lnTo>
                  <a:lnTo>
                    <a:pt x="74498" y="99123"/>
                  </a:lnTo>
                  <a:lnTo>
                    <a:pt x="74295" y="102349"/>
                  </a:lnTo>
                  <a:lnTo>
                    <a:pt x="72605" y="97853"/>
                  </a:lnTo>
                  <a:lnTo>
                    <a:pt x="72567" y="104203"/>
                  </a:lnTo>
                  <a:lnTo>
                    <a:pt x="71615" y="101663"/>
                  </a:lnTo>
                  <a:lnTo>
                    <a:pt x="68834" y="101663"/>
                  </a:lnTo>
                  <a:lnTo>
                    <a:pt x="67246" y="101663"/>
                  </a:lnTo>
                  <a:lnTo>
                    <a:pt x="65595" y="101663"/>
                  </a:lnTo>
                  <a:lnTo>
                    <a:pt x="66941" y="106743"/>
                  </a:lnTo>
                  <a:lnTo>
                    <a:pt x="64249" y="105473"/>
                  </a:lnTo>
                  <a:lnTo>
                    <a:pt x="62572" y="101663"/>
                  </a:lnTo>
                  <a:lnTo>
                    <a:pt x="62941" y="105473"/>
                  </a:lnTo>
                  <a:lnTo>
                    <a:pt x="60947" y="101663"/>
                  </a:lnTo>
                  <a:lnTo>
                    <a:pt x="60579" y="102933"/>
                  </a:lnTo>
                  <a:lnTo>
                    <a:pt x="61874" y="104203"/>
                  </a:lnTo>
                  <a:lnTo>
                    <a:pt x="61036" y="105473"/>
                  </a:lnTo>
                  <a:lnTo>
                    <a:pt x="61709" y="108013"/>
                  </a:lnTo>
                  <a:lnTo>
                    <a:pt x="60388" y="106743"/>
                  </a:lnTo>
                  <a:lnTo>
                    <a:pt x="60198" y="105473"/>
                  </a:lnTo>
                  <a:lnTo>
                    <a:pt x="59029" y="106743"/>
                  </a:lnTo>
                  <a:lnTo>
                    <a:pt x="60629" y="108013"/>
                  </a:lnTo>
                  <a:lnTo>
                    <a:pt x="60794" y="110553"/>
                  </a:lnTo>
                  <a:lnTo>
                    <a:pt x="63131" y="111823"/>
                  </a:lnTo>
                  <a:lnTo>
                    <a:pt x="60693" y="111823"/>
                  </a:lnTo>
                  <a:lnTo>
                    <a:pt x="59143" y="110553"/>
                  </a:lnTo>
                  <a:lnTo>
                    <a:pt x="59575" y="113093"/>
                  </a:lnTo>
                  <a:lnTo>
                    <a:pt x="58496" y="113093"/>
                  </a:lnTo>
                  <a:lnTo>
                    <a:pt x="57721" y="111823"/>
                  </a:lnTo>
                  <a:lnTo>
                    <a:pt x="57111" y="110553"/>
                  </a:lnTo>
                  <a:lnTo>
                    <a:pt x="54533" y="110553"/>
                  </a:lnTo>
                  <a:lnTo>
                    <a:pt x="55753" y="113093"/>
                  </a:lnTo>
                  <a:lnTo>
                    <a:pt x="55511" y="113093"/>
                  </a:lnTo>
                  <a:lnTo>
                    <a:pt x="54508" y="110553"/>
                  </a:lnTo>
                  <a:lnTo>
                    <a:pt x="54254" y="110553"/>
                  </a:lnTo>
                  <a:lnTo>
                    <a:pt x="55219" y="113093"/>
                  </a:lnTo>
                  <a:lnTo>
                    <a:pt x="54432" y="111823"/>
                  </a:lnTo>
                  <a:lnTo>
                    <a:pt x="54178" y="111823"/>
                  </a:lnTo>
                  <a:lnTo>
                    <a:pt x="53428" y="110553"/>
                  </a:lnTo>
                  <a:lnTo>
                    <a:pt x="52057" y="110553"/>
                  </a:lnTo>
                  <a:lnTo>
                    <a:pt x="56235" y="114363"/>
                  </a:lnTo>
                  <a:lnTo>
                    <a:pt x="53848" y="113093"/>
                  </a:lnTo>
                  <a:lnTo>
                    <a:pt x="53606" y="113093"/>
                  </a:lnTo>
                  <a:lnTo>
                    <a:pt x="51714" y="111823"/>
                  </a:lnTo>
                  <a:lnTo>
                    <a:pt x="51841" y="115633"/>
                  </a:lnTo>
                  <a:lnTo>
                    <a:pt x="49961" y="115633"/>
                  </a:lnTo>
                  <a:lnTo>
                    <a:pt x="47701" y="111937"/>
                  </a:lnTo>
                  <a:lnTo>
                    <a:pt x="47040" y="113093"/>
                  </a:lnTo>
                  <a:lnTo>
                    <a:pt x="47142" y="116903"/>
                  </a:lnTo>
                  <a:lnTo>
                    <a:pt x="45504" y="116903"/>
                  </a:lnTo>
                  <a:lnTo>
                    <a:pt x="48056" y="121983"/>
                  </a:lnTo>
                  <a:lnTo>
                    <a:pt x="44932" y="118173"/>
                  </a:lnTo>
                  <a:lnTo>
                    <a:pt x="42862" y="115633"/>
                  </a:lnTo>
                  <a:lnTo>
                    <a:pt x="43294" y="118173"/>
                  </a:lnTo>
                  <a:lnTo>
                    <a:pt x="42037" y="115633"/>
                  </a:lnTo>
                  <a:lnTo>
                    <a:pt x="42278" y="116903"/>
                  </a:lnTo>
                  <a:lnTo>
                    <a:pt x="40652" y="116903"/>
                  </a:lnTo>
                  <a:lnTo>
                    <a:pt x="40563" y="119443"/>
                  </a:lnTo>
                  <a:lnTo>
                    <a:pt x="39662" y="121983"/>
                  </a:lnTo>
                  <a:lnTo>
                    <a:pt x="39166" y="120713"/>
                  </a:lnTo>
                  <a:lnTo>
                    <a:pt x="37833" y="119443"/>
                  </a:lnTo>
                  <a:lnTo>
                    <a:pt x="36969" y="120713"/>
                  </a:lnTo>
                  <a:lnTo>
                    <a:pt x="35890" y="120713"/>
                  </a:lnTo>
                  <a:lnTo>
                    <a:pt x="36398" y="121983"/>
                  </a:lnTo>
                  <a:lnTo>
                    <a:pt x="35852" y="121983"/>
                  </a:lnTo>
                  <a:lnTo>
                    <a:pt x="37160" y="123253"/>
                  </a:lnTo>
                  <a:lnTo>
                    <a:pt x="34023" y="121983"/>
                  </a:lnTo>
                  <a:lnTo>
                    <a:pt x="32969" y="124523"/>
                  </a:lnTo>
                  <a:lnTo>
                    <a:pt x="32105" y="125793"/>
                  </a:lnTo>
                  <a:lnTo>
                    <a:pt x="29502" y="125793"/>
                  </a:lnTo>
                  <a:lnTo>
                    <a:pt x="29743" y="124523"/>
                  </a:lnTo>
                  <a:lnTo>
                    <a:pt x="29438" y="123253"/>
                  </a:lnTo>
                  <a:lnTo>
                    <a:pt x="29260" y="124523"/>
                  </a:lnTo>
                  <a:lnTo>
                    <a:pt x="28194" y="125793"/>
                  </a:lnTo>
                  <a:lnTo>
                    <a:pt x="29565" y="128333"/>
                  </a:lnTo>
                  <a:lnTo>
                    <a:pt x="29159" y="127063"/>
                  </a:lnTo>
                  <a:lnTo>
                    <a:pt x="30492" y="128333"/>
                  </a:lnTo>
                  <a:lnTo>
                    <a:pt x="31013" y="129603"/>
                  </a:lnTo>
                  <a:lnTo>
                    <a:pt x="31089" y="130873"/>
                  </a:lnTo>
                  <a:lnTo>
                    <a:pt x="30657" y="130873"/>
                  </a:lnTo>
                  <a:lnTo>
                    <a:pt x="30619" y="129603"/>
                  </a:lnTo>
                  <a:lnTo>
                    <a:pt x="28663" y="128333"/>
                  </a:lnTo>
                  <a:lnTo>
                    <a:pt x="27647" y="127063"/>
                  </a:lnTo>
                  <a:lnTo>
                    <a:pt x="28067" y="128333"/>
                  </a:lnTo>
                  <a:lnTo>
                    <a:pt x="28371" y="128333"/>
                  </a:lnTo>
                  <a:lnTo>
                    <a:pt x="28790" y="129603"/>
                  </a:lnTo>
                  <a:lnTo>
                    <a:pt x="25679" y="125793"/>
                  </a:lnTo>
                  <a:lnTo>
                    <a:pt x="31140" y="133413"/>
                  </a:lnTo>
                  <a:lnTo>
                    <a:pt x="28435" y="132143"/>
                  </a:lnTo>
                  <a:lnTo>
                    <a:pt x="27838" y="130873"/>
                  </a:lnTo>
                  <a:lnTo>
                    <a:pt x="27711" y="130873"/>
                  </a:lnTo>
                  <a:lnTo>
                    <a:pt x="28143" y="133413"/>
                  </a:lnTo>
                  <a:lnTo>
                    <a:pt x="27470" y="133413"/>
                  </a:lnTo>
                  <a:lnTo>
                    <a:pt x="25819" y="130873"/>
                  </a:lnTo>
                  <a:lnTo>
                    <a:pt x="27292" y="132143"/>
                  </a:lnTo>
                  <a:lnTo>
                    <a:pt x="26708" y="130873"/>
                  </a:lnTo>
                  <a:lnTo>
                    <a:pt x="26136" y="129603"/>
                  </a:lnTo>
                  <a:lnTo>
                    <a:pt x="25552" y="130797"/>
                  </a:lnTo>
                  <a:lnTo>
                    <a:pt x="25704" y="131229"/>
                  </a:lnTo>
                  <a:lnTo>
                    <a:pt x="27482" y="134683"/>
                  </a:lnTo>
                  <a:lnTo>
                    <a:pt x="25412" y="133413"/>
                  </a:lnTo>
                  <a:lnTo>
                    <a:pt x="25311" y="132143"/>
                  </a:lnTo>
                  <a:lnTo>
                    <a:pt x="25730" y="132143"/>
                  </a:lnTo>
                  <a:lnTo>
                    <a:pt x="25641" y="131114"/>
                  </a:lnTo>
                  <a:lnTo>
                    <a:pt x="25552" y="130797"/>
                  </a:lnTo>
                  <a:lnTo>
                    <a:pt x="24434" y="129603"/>
                  </a:lnTo>
                  <a:lnTo>
                    <a:pt x="23596" y="129603"/>
                  </a:lnTo>
                  <a:lnTo>
                    <a:pt x="22898" y="129603"/>
                  </a:lnTo>
                  <a:lnTo>
                    <a:pt x="21704" y="129603"/>
                  </a:lnTo>
                  <a:lnTo>
                    <a:pt x="24612" y="135953"/>
                  </a:lnTo>
                  <a:lnTo>
                    <a:pt x="20764" y="132283"/>
                  </a:lnTo>
                  <a:lnTo>
                    <a:pt x="20815" y="132448"/>
                  </a:lnTo>
                  <a:lnTo>
                    <a:pt x="20726" y="132245"/>
                  </a:lnTo>
                  <a:lnTo>
                    <a:pt x="20726" y="132473"/>
                  </a:lnTo>
                  <a:lnTo>
                    <a:pt x="20751" y="133413"/>
                  </a:lnTo>
                  <a:lnTo>
                    <a:pt x="19977" y="132143"/>
                  </a:lnTo>
                  <a:lnTo>
                    <a:pt x="19189" y="130873"/>
                  </a:lnTo>
                  <a:lnTo>
                    <a:pt x="18440" y="130873"/>
                  </a:lnTo>
                  <a:lnTo>
                    <a:pt x="17462" y="129603"/>
                  </a:lnTo>
                  <a:lnTo>
                    <a:pt x="17132" y="129603"/>
                  </a:lnTo>
                  <a:lnTo>
                    <a:pt x="17907" y="132143"/>
                  </a:lnTo>
                  <a:lnTo>
                    <a:pt x="15151" y="128333"/>
                  </a:lnTo>
                  <a:lnTo>
                    <a:pt x="16319" y="132143"/>
                  </a:lnTo>
                  <a:lnTo>
                    <a:pt x="15748" y="130873"/>
                  </a:lnTo>
                  <a:lnTo>
                    <a:pt x="15722" y="131229"/>
                  </a:lnTo>
                  <a:lnTo>
                    <a:pt x="16154" y="132143"/>
                  </a:lnTo>
                  <a:lnTo>
                    <a:pt x="16852" y="135953"/>
                  </a:lnTo>
                  <a:lnTo>
                    <a:pt x="11341" y="130873"/>
                  </a:lnTo>
                  <a:lnTo>
                    <a:pt x="12242" y="135953"/>
                  </a:lnTo>
                  <a:lnTo>
                    <a:pt x="11899" y="138493"/>
                  </a:lnTo>
                  <a:lnTo>
                    <a:pt x="13449" y="141033"/>
                  </a:lnTo>
                  <a:lnTo>
                    <a:pt x="13081" y="143573"/>
                  </a:lnTo>
                  <a:lnTo>
                    <a:pt x="11785" y="142303"/>
                  </a:lnTo>
                  <a:lnTo>
                    <a:pt x="11506" y="140004"/>
                  </a:lnTo>
                  <a:lnTo>
                    <a:pt x="11442" y="139725"/>
                  </a:lnTo>
                  <a:lnTo>
                    <a:pt x="9994" y="138493"/>
                  </a:lnTo>
                  <a:lnTo>
                    <a:pt x="9626" y="139725"/>
                  </a:lnTo>
                  <a:lnTo>
                    <a:pt x="9575" y="141033"/>
                  </a:lnTo>
                  <a:lnTo>
                    <a:pt x="9232" y="139763"/>
                  </a:lnTo>
                  <a:lnTo>
                    <a:pt x="7912" y="138493"/>
                  </a:lnTo>
                  <a:lnTo>
                    <a:pt x="7708" y="139153"/>
                  </a:lnTo>
                  <a:lnTo>
                    <a:pt x="7581" y="139839"/>
                  </a:lnTo>
                  <a:lnTo>
                    <a:pt x="8521" y="141033"/>
                  </a:lnTo>
                  <a:lnTo>
                    <a:pt x="9131" y="141033"/>
                  </a:lnTo>
                  <a:lnTo>
                    <a:pt x="11036" y="144843"/>
                  </a:lnTo>
                  <a:lnTo>
                    <a:pt x="10083" y="141033"/>
                  </a:lnTo>
                  <a:lnTo>
                    <a:pt x="10871" y="142303"/>
                  </a:lnTo>
                  <a:lnTo>
                    <a:pt x="12293" y="143573"/>
                  </a:lnTo>
                  <a:lnTo>
                    <a:pt x="12268" y="143789"/>
                  </a:lnTo>
                  <a:lnTo>
                    <a:pt x="13766" y="144843"/>
                  </a:lnTo>
                  <a:lnTo>
                    <a:pt x="14109" y="144843"/>
                  </a:lnTo>
                  <a:lnTo>
                    <a:pt x="14147" y="146113"/>
                  </a:lnTo>
                  <a:lnTo>
                    <a:pt x="14109" y="143573"/>
                  </a:lnTo>
                  <a:lnTo>
                    <a:pt x="14465" y="144843"/>
                  </a:lnTo>
                  <a:lnTo>
                    <a:pt x="15824" y="146113"/>
                  </a:lnTo>
                  <a:lnTo>
                    <a:pt x="15100" y="146113"/>
                  </a:lnTo>
                  <a:lnTo>
                    <a:pt x="17564" y="147383"/>
                  </a:lnTo>
                  <a:lnTo>
                    <a:pt x="15240" y="142303"/>
                  </a:lnTo>
                  <a:lnTo>
                    <a:pt x="17399" y="144843"/>
                  </a:lnTo>
                  <a:lnTo>
                    <a:pt x="18262" y="143573"/>
                  </a:lnTo>
                  <a:lnTo>
                    <a:pt x="15925" y="142303"/>
                  </a:lnTo>
                  <a:lnTo>
                    <a:pt x="15151" y="138493"/>
                  </a:lnTo>
                  <a:lnTo>
                    <a:pt x="20078" y="144843"/>
                  </a:lnTo>
                  <a:lnTo>
                    <a:pt x="18580" y="142303"/>
                  </a:lnTo>
                  <a:lnTo>
                    <a:pt x="19024" y="142303"/>
                  </a:lnTo>
                  <a:lnTo>
                    <a:pt x="18300" y="139763"/>
                  </a:lnTo>
                  <a:lnTo>
                    <a:pt x="20599" y="142303"/>
                  </a:lnTo>
                  <a:lnTo>
                    <a:pt x="20193" y="139763"/>
                  </a:lnTo>
                  <a:lnTo>
                    <a:pt x="19989" y="138493"/>
                  </a:lnTo>
                  <a:lnTo>
                    <a:pt x="19773" y="137223"/>
                  </a:lnTo>
                  <a:lnTo>
                    <a:pt x="20853" y="139153"/>
                  </a:lnTo>
                  <a:lnTo>
                    <a:pt x="20853" y="138493"/>
                  </a:lnTo>
                  <a:lnTo>
                    <a:pt x="21628" y="139763"/>
                  </a:lnTo>
                  <a:lnTo>
                    <a:pt x="23939" y="143573"/>
                  </a:lnTo>
                  <a:lnTo>
                    <a:pt x="22377" y="139763"/>
                  </a:lnTo>
                  <a:lnTo>
                    <a:pt x="21856" y="138493"/>
                  </a:lnTo>
                  <a:lnTo>
                    <a:pt x="21336" y="137223"/>
                  </a:lnTo>
                  <a:lnTo>
                    <a:pt x="23380" y="138493"/>
                  </a:lnTo>
                  <a:lnTo>
                    <a:pt x="23583" y="138899"/>
                  </a:lnTo>
                  <a:lnTo>
                    <a:pt x="27152" y="142303"/>
                  </a:lnTo>
                  <a:lnTo>
                    <a:pt x="27292" y="141033"/>
                  </a:lnTo>
                  <a:lnTo>
                    <a:pt x="25349" y="138493"/>
                  </a:lnTo>
                  <a:lnTo>
                    <a:pt x="27800" y="138493"/>
                  </a:lnTo>
                  <a:lnTo>
                    <a:pt x="28181" y="137223"/>
                  </a:lnTo>
                  <a:lnTo>
                    <a:pt x="28765" y="138493"/>
                  </a:lnTo>
                  <a:lnTo>
                    <a:pt x="32550" y="138493"/>
                  </a:lnTo>
                  <a:lnTo>
                    <a:pt x="31953" y="137223"/>
                  </a:lnTo>
                  <a:lnTo>
                    <a:pt x="31356" y="135953"/>
                  </a:lnTo>
                  <a:lnTo>
                    <a:pt x="32727" y="135953"/>
                  </a:lnTo>
                  <a:lnTo>
                    <a:pt x="33020" y="134683"/>
                  </a:lnTo>
                  <a:lnTo>
                    <a:pt x="34188" y="137223"/>
                  </a:lnTo>
                  <a:lnTo>
                    <a:pt x="34518" y="137223"/>
                  </a:lnTo>
                  <a:lnTo>
                    <a:pt x="34658" y="138493"/>
                  </a:lnTo>
                  <a:lnTo>
                    <a:pt x="35318" y="138493"/>
                  </a:lnTo>
                  <a:lnTo>
                    <a:pt x="34848" y="137223"/>
                  </a:lnTo>
                  <a:lnTo>
                    <a:pt x="34734" y="135953"/>
                  </a:lnTo>
                  <a:lnTo>
                    <a:pt x="34937" y="135953"/>
                  </a:lnTo>
                  <a:lnTo>
                    <a:pt x="36245" y="138493"/>
                  </a:lnTo>
                  <a:lnTo>
                    <a:pt x="37058" y="137223"/>
                  </a:lnTo>
                  <a:lnTo>
                    <a:pt x="36690" y="135953"/>
                  </a:lnTo>
                  <a:lnTo>
                    <a:pt x="36309" y="134683"/>
                  </a:lnTo>
                  <a:lnTo>
                    <a:pt x="38455" y="134683"/>
                  </a:lnTo>
                  <a:lnTo>
                    <a:pt x="37160" y="133413"/>
                  </a:lnTo>
                  <a:lnTo>
                    <a:pt x="34874" y="130873"/>
                  </a:lnTo>
                  <a:lnTo>
                    <a:pt x="33731" y="129603"/>
                  </a:lnTo>
                  <a:lnTo>
                    <a:pt x="34048" y="127063"/>
                  </a:lnTo>
                  <a:lnTo>
                    <a:pt x="34836" y="128333"/>
                  </a:lnTo>
                  <a:lnTo>
                    <a:pt x="36131" y="130835"/>
                  </a:lnTo>
                  <a:lnTo>
                    <a:pt x="35890" y="129603"/>
                  </a:lnTo>
                  <a:lnTo>
                    <a:pt x="36410" y="130873"/>
                  </a:lnTo>
                  <a:lnTo>
                    <a:pt x="36944" y="130873"/>
                  </a:lnTo>
                  <a:lnTo>
                    <a:pt x="37973" y="132143"/>
                  </a:lnTo>
                  <a:lnTo>
                    <a:pt x="38785" y="133413"/>
                  </a:lnTo>
                  <a:lnTo>
                    <a:pt x="40106" y="134683"/>
                  </a:lnTo>
                  <a:lnTo>
                    <a:pt x="41084" y="135953"/>
                  </a:lnTo>
                  <a:lnTo>
                    <a:pt x="40449" y="134683"/>
                  </a:lnTo>
                  <a:lnTo>
                    <a:pt x="39674" y="133413"/>
                  </a:lnTo>
                  <a:lnTo>
                    <a:pt x="39878" y="132143"/>
                  </a:lnTo>
                  <a:lnTo>
                    <a:pt x="40716" y="132143"/>
                  </a:lnTo>
                  <a:lnTo>
                    <a:pt x="41452" y="134683"/>
                  </a:lnTo>
                  <a:lnTo>
                    <a:pt x="42519" y="134683"/>
                  </a:lnTo>
                  <a:lnTo>
                    <a:pt x="42011" y="133413"/>
                  </a:lnTo>
                  <a:lnTo>
                    <a:pt x="43345" y="134683"/>
                  </a:lnTo>
                  <a:lnTo>
                    <a:pt x="42570" y="133413"/>
                  </a:lnTo>
                  <a:lnTo>
                    <a:pt x="41795" y="132143"/>
                  </a:lnTo>
                  <a:lnTo>
                    <a:pt x="42075" y="132143"/>
                  </a:lnTo>
                  <a:lnTo>
                    <a:pt x="42849" y="133413"/>
                  </a:lnTo>
                  <a:lnTo>
                    <a:pt x="43370" y="133413"/>
                  </a:lnTo>
                  <a:lnTo>
                    <a:pt x="43154" y="132143"/>
                  </a:lnTo>
                  <a:lnTo>
                    <a:pt x="45364" y="132143"/>
                  </a:lnTo>
                  <a:lnTo>
                    <a:pt x="43167" y="129603"/>
                  </a:lnTo>
                  <a:lnTo>
                    <a:pt x="42938" y="129603"/>
                  </a:lnTo>
                  <a:lnTo>
                    <a:pt x="42938" y="127063"/>
                  </a:lnTo>
                  <a:lnTo>
                    <a:pt x="42938" y="125793"/>
                  </a:lnTo>
                  <a:lnTo>
                    <a:pt x="47028" y="129603"/>
                  </a:lnTo>
                  <a:lnTo>
                    <a:pt x="47879" y="127063"/>
                  </a:lnTo>
                  <a:lnTo>
                    <a:pt x="48412" y="128333"/>
                  </a:lnTo>
                  <a:lnTo>
                    <a:pt x="48564" y="127063"/>
                  </a:lnTo>
                  <a:lnTo>
                    <a:pt x="48717" y="125793"/>
                  </a:lnTo>
                  <a:lnTo>
                    <a:pt x="50088" y="125793"/>
                  </a:lnTo>
                  <a:lnTo>
                    <a:pt x="49618" y="123253"/>
                  </a:lnTo>
                  <a:lnTo>
                    <a:pt x="49898" y="123253"/>
                  </a:lnTo>
                  <a:lnTo>
                    <a:pt x="51206" y="124523"/>
                  </a:lnTo>
                  <a:lnTo>
                    <a:pt x="51689" y="125793"/>
                  </a:lnTo>
                  <a:lnTo>
                    <a:pt x="52006" y="125793"/>
                  </a:lnTo>
                  <a:lnTo>
                    <a:pt x="51511" y="124523"/>
                  </a:lnTo>
                  <a:lnTo>
                    <a:pt x="53365" y="124523"/>
                  </a:lnTo>
                  <a:lnTo>
                    <a:pt x="53543" y="126784"/>
                  </a:lnTo>
                  <a:lnTo>
                    <a:pt x="53301" y="127063"/>
                  </a:lnTo>
                  <a:lnTo>
                    <a:pt x="53555" y="127063"/>
                  </a:lnTo>
                  <a:lnTo>
                    <a:pt x="54660" y="127063"/>
                  </a:lnTo>
                  <a:lnTo>
                    <a:pt x="55689" y="128333"/>
                  </a:lnTo>
                  <a:lnTo>
                    <a:pt x="55257" y="125793"/>
                  </a:lnTo>
                  <a:lnTo>
                    <a:pt x="56235" y="127063"/>
                  </a:lnTo>
                  <a:lnTo>
                    <a:pt x="57645" y="127063"/>
                  </a:lnTo>
                  <a:lnTo>
                    <a:pt x="56057" y="125793"/>
                  </a:lnTo>
                  <a:lnTo>
                    <a:pt x="56349" y="124523"/>
                  </a:lnTo>
                  <a:lnTo>
                    <a:pt x="57442" y="124523"/>
                  </a:lnTo>
                  <a:lnTo>
                    <a:pt x="58940" y="128333"/>
                  </a:lnTo>
                  <a:lnTo>
                    <a:pt x="62890" y="130873"/>
                  </a:lnTo>
                  <a:lnTo>
                    <a:pt x="60579" y="124523"/>
                  </a:lnTo>
                  <a:lnTo>
                    <a:pt x="58724" y="119443"/>
                  </a:lnTo>
                  <a:lnTo>
                    <a:pt x="61175" y="121983"/>
                  </a:lnTo>
                  <a:lnTo>
                    <a:pt x="61899" y="121983"/>
                  </a:lnTo>
                  <a:lnTo>
                    <a:pt x="65265" y="125793"/>
                  </a:lnTo>
                  <a:lnTo>
                    <a:pt x="65532" y="124523"/>
                  </a:lnTo>
                  <a:lnTo>
                    <a:pt x="67652" y="125793"/>
                  </a:lnTo>
                  <a:lnTo>
                    <a:pt x="66941" y="124523"/>
                  </a:lnTo>
                  <a:lnTo>
                    <a:pt x="64122" y="119443"/>
                  </a:lnTo>
                  <a:lnTo>
                    <a:pt x="66001" y="120713"/>
                  </a:lnTo>
                  <a:lnTo>
                    <a:pt x="65239" y="119443"/>
                  </a:lnTo>
                  <a:lnTo>
                    <a:pt x="63449" y="116903"/>
                  </a:lnTo>
                  <a:lnTo>
                    <a:pt x="63804" y="115633"/>
                  </a:lnTo>
                  <a:lnTo>
                    <a:pt x="64884" y="115633"/>
                  </a:lnTo>
                  <a:lnTo>
                    <a:pt x="67373" y="119367"/>
                  </a:lnTo>
                  <a:lnTo>
                    <a:pt x="67360" y="120713"/>
                  </a:lnTo>
                  <a:lnTo>
                    <a:pt x="67056" y="120713"/>
                  </a:lnTo>
                  <a:lnTo>
                    <a:pt x="68097" y="121983"/>
                  </a:lnTo>
                  <a:lnTo>
                    <a:pt x="68922" y="121031"/>
                  </a:lnTo>
                  <a:lnTo>
                    <a:pt x="69392" y="121335"/>
                  </a:lnTo>
                  <a:lnTo>
                    <a:pt x="69938" y="123253"/>
                  </a:lnTo>
                  <a:lnTo>
                    <a:pt x="70002" y="121983"/>
                  </a:lnTo>
                  <a:lnTo>
                    <a:pt x="69735" y="121551"/>
                  </a:lnTo>
                  <a:lnTo>
                    <a:pt x="70396" y="121983"/>
                  </a:lnTo>
                  <a:lnTo>
                    <a:pt x="70154" y="119443"/>
                  </a:lnTo>
                  <a:lnTo>
                    <a:pt x="71882" y="120713"/>
                  </a:lnTo>
                  <a:lnTo>
                    <a:pt x="71374" y="119443"/>
                  </a:lnTo>
                  <a:lnTo>
                    <a:pt x="70485" y="118173"/>
                  </a:lnTo>
                  <a:lnTo>
                    <a:pt x="70675" y="118173"/>
                  </a:lnTo>
                  <a:lnTo>
                    <a:pt x="73101" y="119443"/>
                  </a:lnTo>
                  <a:lnTo>
                    <a:pt x="72161" y="118173"/>
                  </a:lnTo>
                  <a:lnTo>
                    <a:pt x="70269" y="115633"/>
                  </a:lnTo>
                  <a:lnTo>
                    <a:pt x="71145" y="114363"/>
                  </a:lnTo>
                  <a:lnTo>
                    <a:pt x="72694" y="115633"/>
                  </a:lnTo>
                  <a:lnTo>
                    <a:pt x="73101" y="119443"/>
                  </a:lnTo>
                  <a:lnTo>
                    <a:pt x="73469" y="116903"/>
                  </a:lnTo>
                  <a:lnTo>
                    <a:pt x="74777" y="118173"/>
                  </a:lnTo>
                  <a:lnTo>
                    <a:pt x="75438" y="120713"/>
                  </a:lnTo>
                  <a:lnTo>
                    <a:pt x="75311" y="118173"/>
                  </a:lnTo>
                  <a:lnTo>
                    <a:pt x="78130" y="120713"/>
                  </a:lnTo>
                  <a:lnTo>
                    <a:pt x="78930" y="120713"/>
                  </a:lnTo>
                  <a:lnTo>
                    <a:pt x="78867" y="121983"/>
                  </a:lnTo>
                  <a:lnTo>
                    <a:pt x="79463" y="120713"/>
                  </a:lnTo>
                  <a:lnTo>
                    <a:pt x="79209" y="120497"/>
                  </a:lnTo>
                  <a:lnTo>
                    <a:pt x="79248" y="120713"/>
                  </a:lnTo>
                  <a:lnTo>
                    <a:pt x="79133" y="120434"/>
                  </a:lnTo>
                  <a:lnTo>
                    <a:pt x="77939" y="119443"/>
                  </a:lnTo>
                  <a:lnTo>
                    <a:pt x="78752" y="119443"/>
                  </a:lnTo>
                  <a:lnTo>
                    <a:pt x="79133" y="120434"/>
                  </a:lnTo>
                  <a:lnTo>
                    <a:pt x="79019" y="119443"/>
                  </a:lnTo>
                  <a:lnTo>
                    <a:pt x="78778" y="118173"/>
                  </a:lnTo>
                  <a:lnTo>
                    <a:pt x="76987" y="116903"/>
                  </a:lnTo>
                  <a:lnTo>
                    <a:pt x="76568" y="114363"/>
                  </a:lnTo>
                  <a:lnTo>
                    <a:pt x="77609" y="115633"/>
                  </a:lnTo>
                  <a:lnTo>
                    <a:pt x="77228" y="113093"/>
                  </a:lnTo>
                  <a:lnTo>
                    <a:pt x="78955" y="115633"/>
                  </a:lnTo>
                  <a:lnTo>
                    <a:pt x="77609" y="115633"/>
                  </a:lnTo>
                  <a:lnTo>
                    <a:pt x="77076" y="115633"/>
                  </a:lnTo>
                  <a:lnTo>
                    <a:pt x="80708" y="118173"/>
                  </a:lnTo>
                  <a:lnTo>
                    <a:pt x="80352" y="118694"/>
                  </a:lnTo>
                  <a:lnTo>
                    <a:pt x="80657" y="119443"/>
                  </a:lnTo>
                  <a:lnTo>
                    <a:pt x="80873" y="119443"/>
                  </a:lnTo>
                  <a:lnTo>
                    <a:pt x="83654" y="121983"/>
                  </a:lnTo>
                  <a:lnTo>
                    <a:pt x="79730" y="115633"/>
                  </a:lnTo>
                  <a:lnTo>
                    <a:pt x="81102" y="115633"/>
                  </a:lnTo>
                  <a:lnTo>
                    <a:pt x="81838" y="116903"/>
                  </a:lnTo>
                  <a:lnTo>
                    <a:pt x="82118" y="117170"/>
                  </a:lnTo>
                  <a:lnTo>
                    <a:pt x="81394" y="115633"/>
                  </a:lnTo>
                  <a:lnTo>
                    <a:pt x="81203" y="114363"/>
                  </a:lnTo>
                  <a:lnTo>
                    <a:pt x="82753" y="114363"/>
                  </a:lnTo>
                  <a:lnTo>
                    <a:pt x="81622" y="111823"/>
                  </a:lnTo>
                  <a:lnTo>
                    <a:pt x="81305" y="111823"/>
                  </a:lnTo>
                  <a:lnTo>
                    <a:pt x="80594" y="110553"/>
                  </a:lnTo>
                  <a:lnTo>
                    <a:pt x="81140" y="110553"/>
                  </a:lnTo>
                  <a:lnTo>
                    <a:pt x="81457" y="109283"/>
                  </a:lnTo>
                  <a:lnTo>
                    <a:pt x="81000" y="108013"/>
                  </a:lnTo>
                  <a:lnTo>
                    <a:pt x="85026" y="113093"/>
                  </a:lnTo>
                  <a:lnTo>
                    <a:pt x="84899" y="110553"/>
                  </a:lnTo>
                  <a:lnTo>
                    <a:pt x="85928" y="111823"/>
                  </a:lnTo>
                  <a:lnTo>
                    <a:pt x="86588" y="114363"/>
                  </a:lnTo>
                  <a:lnTo>
                    <a:pt x="87376" y="114363"/>
                  </a:lnTo>
                  <a:lnTo>
                    <a:pt x="87261" y="111823"/>
                  </a:lnTo>
                  <a:lnTo>
                    <a:pt x="89712" y="115633"/>
                  </a:lnTo>
                  <a:lnTo>
                    <a:pt x="89865" y="113093"/>
                  </a:lnTo>
                  <a:lnTo>
                    <a:pt x="88353" y="111823"/>
                  </a:lnTo>
                  <a:lnTo>
                    <a:pt x="88595" y="111823"/>
                  </a:lnTo>
                  <a:lnTo>
                    <a:pt x="88201" y="109283"/>
                  </a:lnTo>
                  <a:lnTo>
                    <a:pt x="87249" y="111823"/>
                  </a:lnTo>
                  <a:lnTo>
                    <a:pt x="86855" y="109283"/>
                  </a:lnTo>
                  <a:lnTo>
                    <a:pt x="86664" y="108013"/>
                  </a:lnTo>
                  <a:lnTo>
                    <a:pt x="86321" y="108013"/>
                  </a:lnTo>
                  <a:lnTo>
                    <a:pt x="86271" y="110553"/>
                  </a:lnTo>
                  <a:lnTo>
                    <a:pt x="85750" y="110553"/>
                  </a:lnTo>
                  <a:lnTo>
                    <a:pt x="85331" y="108013"/>
                  </a:lnTo>
                  <a:lnTo>
                    <a:pt x="85572" y="108013"/>
                  </a:lnTo>
                  <a:lnTo>
                    <a:pt x="86144" y="108572"/>
                  </a:lnTo>
                  <a:lnTo>
                    <a:pt x="86271" y="110553"/>
                  </a:lnTo>
                  <a:lnTo>
                    <a:pt x="86271" y="107899"/>
                  </a:lnTo>
                  <a:lnTo>
                    <a:pt x="84747" y="104203"/>
                  </a:lnTo>
                  <a:lnTo>
                    <a:pt x="86817" y="105473"/>
                  </a:lnTo>
                  <a:lnTo>
                    <a:pt x="89725" y="111823"/>
                  </a:lnTo>
                  <a:lnTo>
                    <a:pt x="92316" y="113093"/>
                  </a:lnTo>
                  <a:lnTo>
                    <a:pt x="90525" y="108013"/>
                  </a:lnTo>
                  <a:lnTo>
                    <a:pt x="92925" y="108013"/>
                  </a:lnTo>
                  <a:lnTo>
                    <a:pt x="91884" y="106743"/>
                  </a:lnTo>
                  <a:lnTo>
                    <a:pt x="90944" y="105473"/>
                  </a:lnTo>
                  <a:lnTo>
                    <a:pt x="92760" y="106743"/>
                  </a:lnTo>
                  <a:lnTo>
                    <a:pt x="92837" y="105473"/>
                  </a:lnTo>
                  <a:lnTo>
                    <a:pt x="93751" y="106743"/>
                  </a:lnTo>
                  <a:lnTo>
                    <a:pt x="94449" y="108013"/>
                  </a:lnTo>
                  <a:lnTo>
                    <a:pt x="95288" y="108013"/>
                  </a:lnTo>
                  <a:lnTo>
                    <a:pt x="94526" y="106743"/>
                  </a:lnTo>
                  <a:lnTo>
                    <a:pt x="96570" y="108013"/>
                  </a:lnTo>
                  <a:lnTo>
                    <a:pt x="95973" y="106743"/>
                  </a:lnTo>
                  <a:lnTo>
                    <a:pt x="95389" y="105473"/>
                  </a:lnTo>
                  <a:lnTo>
                    <a:pt x="94792" y="104203"/>
                  </a:lnTo>
                  <a:lnTo>
                    <a:pt x="96812" y="106743"/>
                  </a:lnTo>
                  <a:lnTo>
                    <a:pt x="98691" y="106743"/>
                  </a:lnTo>
                  <a:lnTo>
                    <a:pt x="95605" y="100393"/>
                  </a:lnTo>
                  <a:lnTo>
                    <a:pt x="97243" y="100393"/>
                  </a:lnTo>
                  <a:lnTo>
                    <a:pt x="97891" y="102933"/>
                  </a:lnTo>
                  <a:lnTo>
                    <a:pt x="99174" y="102933"/>
                  </a:lnTo>
                  <a:lnTo>
                    <a:pt x="99060" y="105473"/>
                  </a:lnTo>
                  <a:lnTo>
                    <a:pt x="100063" y="105473"/>
                  </a:lnTo>
                  <a:lnTo>
                    <a:pt x="99402" y="104203"/>
                  </a:lnTo>
                  <a:lnTo>
                    <a:pt x="100253" y="105473"/>
                  </a:lnTo>
                  <a:lnTo>
                    <a:pt x="100025" y="104203"/>
                  </a:lnTo>
                  <a:lnTo>
                    <a:pt x="99314" y="100393"/>
                  </a:lnTo>
                  <a:lnTo>
                    <a:pt x="100622" y="102933"/>
                  </a:lnTo>
                  <a:lnTo>
                    <a:pt x="100457" y="102082"/>
                  </a:lnTo>
                  <a:lnTo>
                    <a:pt x="100711" y="102273"/>
                  </a:lnTo>
                  <a:lnTo>
                    <a:pt x="100571" y="102082"/>
                  </a:lnTo>
                  <a:lnTo>
                    <a:pt x="100444" y="102031"/>
                  </a:lnTo>
                  <a:lnTo>
                    <a:pt x="100380" y="101663"/>
                  </a:lnTo>
                  <a:lnTo>
                    <a:pt x="99910" y="100393"/>
                  </a:lnTo>
                  <a:lnTo>
                    <a:pt x="99441" y="99123"/>
                  </a:lnTo>
                  <a:lnTo>
                    <a:pt x="100012" y="99123"/>
                  </a:lnTo>
                  <a:lnTo>
                    <a:pt x="100482" y="100393"/>
                  </a:lnTo>
                  <a:lnTo>
                    <a:pt x="100253" y="99123"/>
                  </a:lnTo>
                  <a:lnTo>
                    <a:pt x="100609" y="99123"/>
                  </a:lnTo>
                  <a:lnTo>
                    <a:pt x="99110" y="96583"/>
                  </a:lnTo>
                  <a:lnTo>
                    <a:pt x="103454" y="101663"/>
                  </a:lnTo>
                  <a:lnTo>
                    <a:pt x="102679" y="94043"/>
                  </a:lnTo>
                  <a:lnTo>
                    <a:pt x="106413" y="99123"/>
                  </a:lnTo>
                  <a:lnTo>
                    <a:pt x="106705" y="98526"/>
                  </a:lnTo>
                  <a:lnTo>
                    <a:pt x="107048" y="97853"/>
                  </a:lnTo>
                  <a:lnTo>
                    <a:pt x="107886" y="96583"/>
                  </a:lnTo>
                  <a:lnTo>
                    <a:pt x="108699" y="95313"/>
                  </a:lnTo>
                  <a:lnTo>
                    <a:pt x="108927" y="96583"/>
                  </a:lnTo>
                  <a:lnTo>
                    <a:pt x="110985" y="97853"/>
                  </a:lnTo>
                  <a:lnTo>
                    <a:pt x="109359" y="95313"/>
                  </a:lnTo>
                  <a:lnTo>
                    <a:pt x="107734" y="92773"/>
                  </a:lnTo>
                  <a:lnTo>
                    <a:pt x="106921" y="91503"/>
                  </a:lnTo>
                  <a:lnTo>
                    <a:pt x="109258" y="92773"/>
                  </a:lnTo>
                  <a:lnTo>
                    <a:pt x="110375" y="94043"/>
                  </a:lnTo>
                  <a:lnTo>
                    <a:pt x="111594" y="94043"/>
                  </a:lnTo>
                  <a:lnTo>
                    <a:pt x="114338" y="96583"/>
                  </a:lnTo>
                  <a:lnTo>
                    <a:pt x="116052" y="99123"/>
                  </a:lnTo>
                  <a:lnTo>
                    <a:pt x="114820" y="94043"/>
                  </a:lnTo>
                  <a:lnTo>
                    <a:pt x="116662" y="94043"/>
                  </a:lnTo>
                  <a:lnTo>
                    <a:pt x="115862" y="91503"/>
                  </a:lnTo>
                  <a:lnTo>
                    <a:pt x="116840" y="88963"/>
                  </a:lnTo>
                  <a:lnTo>
                    <a:pt x="117271" y="88150"/>
                  </a:lnTo>
                  <a:lnTo>
                    <a:pt x="116967" y="87693"/>
                  </a:lnTo>
                  <a:lnTo>
                    <a:pt x="117614" y="86423"/>
                  </a:lnTo>
                  <a:lnTo>
                    <a:pt x="118605" y="87693"/>
                  </a:lnTo>
                  <a:lnTo>
                    <a:pt x="119888" y="88963"/>
                  </a:lnTo>
                  <a:lnTo>
                    <a:pt x="121297" y="91503"/>
                  </a:lnTo>
                  <a:lnTo>
                    <a:pt x="120421" y="91503"/>
                  </a:lnTo>
                  <a:lnTo>
                    <a:pt x="122593" y="95313"/>
                  </a:lnTo>
                  <a:lnTo>
                    <a:pt x="121577" y="91503"/>
                  </a:lnTo>
                  <a:lnTo>
                    <a:pt x="122364" y="91503"/>
                  </a:lnTo>
                  <a:lnTo>
                    <a:pt x="123037" y="92773"/>
                  </a:lnTo>
                  <a:lnTo>
                    <a:pt x="124231" y="91503"/>
                  </a:lnTo>
                  <a:lnTo>
                    <a:pt x="122402" y="87693"/>
                  </a:lnTo>
                  <a:lnTo>
                    <a:pt x="124079" y="87693"/>
                  </a:lnTo>
                  <a:lnTo>
                    <a:pt x="123367" y="86423"/>
                  </a:lnTo>
                  <a:lnTo>
                    <a:pt x="123037" y="85153"/>
                  </a:lnTo>
                  <a:lnTo>
                    <a:pt x="122707" y="83883"/>
                  </a:lnTo>
                  <a:lnTo>
                    <a:pt x="122389" y="82613"/>
                  </a:lnTo>
                  <a:lnTo>
                    <a:pt x="125095" y="87693"/>
                  </a:lnTo>
                  <a:lnTo>
                    <a:pt x="124587" y="85153"/>
                  </a:lnTo>
                  <a:lnTo>
                    <a:pt x="126682" y="88963"/>
                  </a:lnTo>
                  <a:lnTo>
                    <a:pt x="126796" y="87693"/>
                  </a:lnTo>
                  <a:lnTo>
                    <a:pt x="126834" y="85153"/>
                  </a:lnTo>
                  <a:lnTo>
                    <a:pt x="126860" y="83883"/>
                  </a:lnTo>
                  <a:lnTo>
                    <a:pt x="127508" y="82613"/>
                  </a:lnTo>
                  <a:lnTo>
                    <a:pt x="128295" y="86423"/>
                  </a:lnTo>
                  <a:lnTo>
                    <a:pt x="127838" y="87693"/>
                  </a:lnTo>
                  <a:lnTo>
                    <a:pt x="127927" y="90233"/>
                  </a:lnTo>
                  <a:lnTo>
                    <a:pt x="128485" y="88963"/>
                  </a:lnTo>
                  <a:lnTo>
                    <a:pt x="129667" y="88963"/>
                  </a:lnTo>
                  <a:lnTo>
                    <a:pt x="129349" y="87693"/>
                  </a:lnTo>
                  <a:lnTo>
                    <a:pt x="129044" y="86423"/>
                  </a:lnTo>
                  <a:lnTo>
                    <a:pt x="129006" y="87693"/>
                  </a:lnTo>
                  <a:lnTo>
                    <a:pt x="128663" y="87693"/>
                  </a:lnTo>
                  <a:lnTo>
                    <a:pt x="127889" y="83883"/>
                  </a:lnTo>
                  <a:lnTo>
                    <a:pt x="128079" y="82613"/>
                  </a:lnTo>
                  <a:lnTo>
                    <a:pt x="129209" y="82613"/>
                  </a:lnTo>
                  <a:lnTo>
                    <a:pt x="132562" y="88963"/>
                  </a:lnTo>
                  <a:lnTo>
                    <a:pt x="132969" y="82613"/>
                  </a:lnTo>
                  <a:lnTo>
                    <a:pt x="136525" y="87693"/>
                  </a:lnTo>
                  <a:lnTo>
                    <a:pt x="137172" y="83883"/>
                  </a:lnTo>
                  <a:lnTo>
                    <a:pt x="140944" y="86423"/>
                  </a:lnTo>
                  <a:lnTo>
                    <a:pt x="143002" y="85153"/>
                  </a:lnTo>
                  <a:lnTo>
                    <a:pt x="142113" y="83883"/>
                  </a:lnTo>
                  <a:lnTo>
                    <a:pt x="139471" y="80073"/>
                  </a:lnTo>
                  <a:lnTo>
                    <a:pt x="143586" y="85153"/>
                  </a:lnTo>
                  <a:lnTo>
                    <a:pt x="142608" y="83070"/>
                  </a:lnTo>
                  <a:lnTo>
                    <a:pt x="144145" y="84061"/>
                  </a:lnTo>
                  <a:lnTo>
                    <a:pt x="142405" y="82194"/>
                  </a:lnTo>
                  <a:lnTo>
                    <a:pt x="142443" y="82715"/>
                  </a:lnTo>
                  <a:lnTo>
                    <a:pt x="140652" y="78803"/>
                  </a:lnTo>
                  <a:lnTo>
                    <a:pt x="141478" y="78803"/>
                  </a:lnTo>
                  <a:lnTo>
                    <a:pt x="142074" y="79273"/>
                  </a:lnTo>
                  <a:lnTo>
                    <a:pt x="142379" y="81927"/>
                  </a:lnTo>
                  <a:lnTo>
                    <a:pt x="143751" y="80568"/>
                  </a:lnTo>
                  <a:lnTo>
                    <a:pt x="144754" y="81343"/>
                  </a:lnTo>
                  <a:lnTo>
                    <a:pt x="145948" y="82613"/>
                  </a:lnTo>
                  <a:lnTo>
                    <a:pt x="144868" y="82613"/>
                  </a:lnTo>
                  <a:lnTo>
                    <a:pt x="145542" y="83883"/>
                  </a:lnTo>
                  <a:lnTo>
                    <a:pt x="146900" y="83883"/>
                  </a:lnTo>
                  <a:lnTo>
                    <a:pt x="147205" y="86423"/>
                  </a:lnTo>
                  <a:lnTo>
                    <a:pt x="148704" y="87693"/>
                  </a:lnTo>
                  <a:lnTo>
                    <a:pt x="147561" y="86423"/>
                  </a:lnTo>
                  <a:lnTo>
                    <a:pt x="147675" y="85153"/>
                  </a:lnTo>
                  <a:lnTo>
                    <a:pt x="148717" y="85153"/>
                  </a:lnTo>
                  <a:lnTo>
                    <a:pt x="146507" y="82613"/>
                  </a:lnTo>
                  <a:lnTo>
                    <a:pt x="146672" y="78803"/>
                  </a:lnTo>
                  <a:lnTo>
                    <a:pt x="150241" y="86423"/>
                  </a:lnTo>
                  <a:lnTo>
                    <a:pt x="150406" y="82613"/>
                  </a:lnTo>
                  <a:lnTo>
                    <a:pt x="150761" y="85153"/>
                  </a:lnTo>
                  <a:lnTo>
                    <a:pt x="151079" y="83883"/>
                  </a:lnTo>
                  <a:lnTo>
                    <a:pt x="153860" y="83883"/>
                  </a:lnTo>
                  <a:lnTo>
                    <a:pt x="153517" y="82613"/>
                  </a:lnTo>
                  <a:lnTo>
                    <a:pt x="152476" y="78803"/>
                  </a:lnTo>
                  <a:lnTo>
                    <a:pt x="152946" y="78803"/>
                  </a:lnTo>
                  <a:lnTo>
                    <a:pt x="153885" y="81343"/>
                  </a:lnTo>
                  <a:lnTo>
                    <a:pt x="156057" y="81343"/>
                  </a:lnTo>
                  <a:lnTo>
                    <a:pt x="155943" y="77533"/>
                  </a:lnTo>
                  <a:lnTo>
                    <a:pt x="155905" y="76263"/>
                  </a:lnTo>
                  <a:lnTo>
                    <a:pt x="155854" y="74993"/>
                  </a:lnTo>
                  <a:lnTo>
                    <a:pt x="158775" y="76263"/>
                  </a:lnTo>
                  <a:lnTo>
                    <a:pt x="159296" y="77533"/>
                  </a:lnTo>
                  <a:lnTo>
                    <a:pt x="159473" y="77533"/>
                  </a:lnTo>
                  <a:lnTo>
                    <a:pt x="158699" y="74993"/>
                  </a:lnTo>
                  <a:lnTo>
                    <a:pt x="159842" y="76263"/>
                  </a:lnTo>
                  <a:lnTo>
                    <a:pt x="160083" y="77533"/>
                  </a:lnTo>
                  <a:lnTo>
                    <a:pt x="160566" y="77533"/>
                  </a:lnTo>
                  <a:lnTo>
                    <a:pt x="160388" y="74993"/>
                  </a:lnTo>
                  <a:lnTo>
                    <a:pt x="161277" y="74993"/>
                  </a:lnTo>
                  <a:lnTo>
                    <a:pt x="161594" y="77533"/>
                  </a:lnTo>
                  <a:lnTo>
                    <a:pt x="164426" y="77533"/>
                  </a:lnTo>
                  <a:lnTo>
                    <a:pt x="163614" y="74993"/>
                  </a:lnTo>
                  <a:lnTo>
                    <a:pt x="162801" y="72453"/>
                  </a:lnTo>
                  <a:lnTo>
                    <a:pt x="163995" y="69913"/>
                  </a:lnTo>
                  <a:lnTo>
                    <a:pt x="165938" y="74993"/>
                  </a:lnTo>
                  <a:lnTo>
                    <a:pt x="169189" y="74993"/>
                  </a:lnTo>
                  <a:lnTo>
                    <a:pt x="169430" y="76263"/>
                  </a:lnTo>
                  <a:lnTo>
                    <a:pt x="171958" y="74993"/>
                  </a:lnTo>
                  <a:lnTo>
                    <a:pt x="171742" y="71183"/>
                  </a:lnTo>
                  <a:lnTo>
                    <a:pt x="173126" y="68643"/>
                  </a:lnTo>
                  <a:lnTo>
                    <a:pt x="176517" y="72453"/>
                  </a:lnTo>
                  <a:lnTo>
                    <a:pt x="177977" y="68643"/>
                  </a:lnTo>
                  <a:lnTo>
                    <a:pt x="178460" y="67373"/>
                  </a:lnTo>
                  <a:lnTo>
                    <a:pt x="181749" y="69913"/>
                  </a:lnTo>
                  <a:lnTo>
                    <a:pt x="181076" y="68643"/>
                  </a:lnTo>
                  <a:lnTo>
                    <a:pt x="180695" y="67373"/>
                  </a:lnTo>
                  <a:lnTo>
                    <a:pt x="180314" y="66103"/>
                  </a:lnTo>
                  <a:lnTo>
                    <a:pt x="181381" y="66103"/>
                  </a:lnTo>
                  <a:lnTo>
                    <a:pt x="180860" y="63563"/>
                  </a:lnTo>
                  <a:lnTo>
                    <a:pt x="180594" y="62293"/>
                  </a:lnTo>
                  <a:lnTo>
                    <a:pt x="182232" y="66103"/>
                  </a:lnTo>
                  <a:lnTo>
                    <a:pt x="182016" y="66103"/>
                  </a:lnTo>
                  <a:lnTo>
                    <a:pt x="184086" y="69913"/>
                  </a:lnTo>
                  <a:lnTo>
                    <a:pt x="184658" y="68643"/>
                  </a:lnTo>
                  <a:lnTo>
                    <a:pt x="185508" y="67373"/>
                  </a:lnTo>
                  <a:lnTo>
                    <a:pt x="183400" y="62293"/>
                  </a:lnTo>
                  <a:lnTo>
                    <a:pt x="186397" y="64833"/>
                  </a:lnTo>
                  <a:lnTo>
                    <a:pt x="188074" y="63563"/>
                  </a:lnTo>
                  <a:lnTo>
                    <a:pt x="189509" y="62293"/>
                  </a:lnTo>
                  <a:lnTo>
                    <a:pt x="191770" y="63563"/>
                  </a:lnTo>
                  <a:lnTo>
                    <a:pt x="191731" y="62293"/>
                  </a:lnTo>
                  <a:lnTo>
                    <a:pt x="192366" y="62293"/>
                  </a:lnTo>
                  <a:lnTo>
                    <a:pt x="192316" y="61023"/>
                  </a:lnTo>
                  <a:lnTo>
                    <a:pt x="193484" y="63563"/>
                  </a:lnTo>
                  <a:lnTo>
                    <a:pt x="196037" y="63563"/>
                  </a:lnTo>
                  <a:lnTo>
                    <a:pt x="197497" y="62293"/>
                  </a:lnTo>
                  <a:lnTo>
                    <a:pt x="197967" y="63563"/>
                  </a:lnTo>
                  <a:lnTo>
                    <a:pt x="199034" y="63563"/>
                  </a:lnTo>
                  <a:lnTo>
                    <a:pt x="198501" y="62293"/>
                  </a:lnTo>
                  <a:lnTo>
                    <a:pt x="196354" y="57213"/>
                  </a:lnTo>
                  <a:lnTo>
                    <a:pt x="195821" y="55943"/>
                  </a:lnTo>
                  <a:lnTo>
                    <a:pt x="196659" y="54673"/>
                  </a:lnTo>
                  <a:lnTo>
                    <a:pt x="198691" y="58483"/>
                  </a:lnTo>
                  <a:lnTo>
                    <a:pt x="200355" y="58483"/>
                  </a:lnTo>
                  <a:lnTo>
                    <a:pt x="203644" y="61023"/>
                  </a:lnTo>
                  <a:lnTo>
                    <a:pt x="203758" y="57213"/>
                  </a:lnTo>
                  <a:lnTo>
                    <a:pt x="204444" y="58483"/>
                  </a:lnTo>
                  <a:lnTo>
                    <a:pt x="205092" y="58483"/>
                  </a:lnTo>
                  <a:lnTo>
                    <a:pt x="208534" y="59753"/>
                  </a:lnTo>
                  <a:close/>
                </a:path>
                <a:path w="296544" h="326390">
                  <a:moveTo>
                    <a:pt x="211569" y="89623"/>
                  </a:moveTo>
                  <a:lnTo>
                    <a:pt x="211518" y="88900"/>
                  </a:lnTo>
                  <a:lnTo>
                    <a:pt x="211048" y="88900"/>
                  </a:lnTo>
                  <a:lnTo>
                    <a:pt x="211569" y="89623"/>
                  </a:lnTo>
                  <a:close/>
                </a:path>
                <a:path w="296544" h="326390">
                  <a:moveTo>
                    <a:pt x="211975" y="90170"/>
                  </a:moveTo>
                  <a:lnTo>
                    <a:pt x="211569" y="89623"/>
                  </a:lnTo>
                  <a:lnTo>
                    <a:pt x="211683" y="90170"/>
                  </a:lnTo>
                  <a:lnTo>
                    <a:pt x="211975" y="90170"/>
                  </a:lnTo>
                  <a:close/>
                </a:path>
                <a:path w="296544" h="326390">
                  <a:moveTo>
                    <a:pt x="214744" y="133350"/>
                  </a:moveTo>
                  <a:lnTo>
                    <a:pt x="214058" y="132676"/>
                  </a:lnTo>
                  <a:lnTo>
                    <a:pt x="214591" y="133350"/>
                  </a:lnTo>
                  <a:lnTo>
                    <a:pt x="214744" y="133350"/>
                  </a:lnTo>
                  <a:close/>
                </a:path>
                <a:path w="296544" h="326390">
                  <a:moveTo>
                    <a:pt x="215988" y="81991"/>
                  </a:moveTo>
                  <a:lnTo>
                    <a:pt x="215582" y="81432"/>
                  </a:lnTo>
                  <a:lnTo>
                    <a:pt x="215366" y="81584"/>
                  </a:lnTo>
                  <a:lnTo>
                    <a:pt x="215988" y="81991"/>
                  </a:lnTo>
                  <a:close/>
                </a:path>
                <a:path w="296544" h="326390">
                  <a:moveTo>
                    <a:pt x="218363" y="28003"/>
                  </a:moveTo>
                  <a:lnTo>
                    <a:pt x="217779" y="26733"/>
                  </a:lnTo>
                  <a:lnTo>
                    <a:pt x="217639" y="26733"/>
                  </a:lnTo>
                  <a:lnTo>
                    <a:pt x="217957" y="28003"/>
                  </a:lnTo>
                  <a:lnTo>
                    <a:pt x="218211" y="28244"/>
                  </a:lnTo>
                  <a:lnTo>
                    <a:pt x="218363" y="28003"/>
                  </a:lnTo>
                  <a:close/>
                </a:path>
                <a:path w="296544" h="326390">
                  <a:moveTo>
                    <a:pt x="222186" y="45262"/>
                  </a:moveTo>
                  <a:lnTo>
                    <a:pt x="222008" y="45059"/>
                  </a:lnTo>
                  <a:lnTo>
                    <a:pt x="221856" y="44881"/>
                  </a:lnTo>
                  <a:lnTo>
                    <a:pt x="221729" y="44729"/>
                  </a:lnTo>
                  <a:lnTo>
                    <a:pt x="221970" y="45631"/>
                  </a:lnTo>
                  <a:lnTo>
                    <a:pt x="222135" y="45516"/>
                  </a:lnTo>
                  <a:lnTo>
                    <a:pt x="222135" y="45300"/>
                  </a:lnTo>
                  <a:close/>
                </a:path>
                <a:path w="296544" h="326390">
                  <a:moveTo>
                    <a:pt x="229031" y="25019"/>
                  </a:moveTo>
                  <a:lnTo>
                    <a:pt x="228384" y="24193"/>
                  </a:lnTo>
                  <a:lnTo>
                    <a:pt x="228904" y="25323"/>
                  </a:lnTo>
                  <a:lnTo>
                    <a:pt x="229031" y="25019"/>
                  </a:lnTo>
                  <a:close/>
                </a:path>
                <a:path w="296544" h="326390">
                  <a:moveTo>
                    <a:pt x="229336" y="24193"/>
                  </a:moveTo>
                  <a:lnTo>
                    <a:pt x="226314" y="19113"/>
                  </a:lnTo>
                  <a:lnTo>
                    <a:pt x="225552" y="19113"/>
                  </a:lnTo>
                  <a:lnTo>
                    <a:pt x="229336" y="24193"/>
                  </a:lnTo>
                  <a:close/>
                </a:path>
                <a:path w="296544" h="326390">
                  <a:moveTo>
                    <a:pt x="229400" y="22644"/>
                  </a:moveTo>
                  <a:lnTo>
                    <a:pt x="228523" y="20739"/>
                  </a:lnTo>
                  <a:lnTo>
                    <a:pt x="229260" y="19646"/>
                  </a:lnTo>
                  <a:lnTo>
                    <a:pt x="228104" y="20307"/>
                  </a:lnTo>
                  <a:lnTo>
                    <a:pt x="228561" y="21018"/>
                  </a:lnTo>
                  <a:lnTo>
                    <a:pt x="229400" y="22644"/>
                  </a:lnTo>
                  <a:close/>
                </a:path>
                <a:path w="296544" h="326390">
                  <a:moveTo>
                    <a:pt x="229489" y="42532"/>
                  </a:moveTo>
                  <a:lnTo>
                    <a:pt x="229311" y="43243"/>
                  </a:lnTo>
                  <a:lnTo>
                    <a:pt x="229463" y="43243"/>
                  </a:lnTo>
                  <a:lnTo>
                    <a:pt x="229489" y="42532"/>
                  </a:lnTo>
                  <a:close/>
                </a:path>
                <a:path w="296544" h="326390">
                  <a:moveTo>
                    <a:pt x="229844" y="24193"/>
                  </a:moveTo>
                  <a:lnTo>
                    <a:pt x="229412" y="22923"/>
                  </a:lnTo>
                  <a:lnTo>
                    <a:pt x="229692" y="24193"/>
                  </a:lnTo>
                  <a:lnTo>
                    <a:pt x="229844" y="24193"/>
                  </a:lnTo>
                  <a:close/>
                </a:path>
                <a:path w="296544" h="326390">
                  <a:moveTo>
                    <a:pt x="230365" y="26733"/>
                  </a:moveTo>
                  <a:lnTo>
                    <a:pt x="229374" y="24193"/>
                  </a:lnTo>
                  <a:lnTo>
                    <a:pt x="229031" y="25019"/>
                  </a:lnTo>
                  <a:lnTo>
                    <a:pt x="230365" y="26733"/>
                  </a:lnTo>
                  <a:close/>
                </a:path>
                <a:path w="296544" h="326390">
                  <a:moveTo>
                    <a:pt x="234111" y="14033"/>
                  </a:moveTo>
                  <a:lnTo>
                    <a:pt x="233019" y="14033"/>
                  </a:lnTo>
                  <a:lnTo>
                    <a:pt x="233921" y="15786"/>
                  </a:lnTo>
                  <a:lnTo>
                    <a:pt x="234111" y="14033"/>
                  </a:lnTo>
                  <a:close/>
                </a:path>
                <a:path w="296544" h="326390">
                  <a:moveTo>
                    <a:pt x="234276" y="103124"/>
                  </a:moveTo>
                  <a:lnTo>
                    <a:pt x="234048" y="101752"/>
                  </a:lnTo>
                  <a:lnTo>
                    <a:pt x="233641" y="102057"/>
                  </a:lnTo>
                  <a:lnTo>
                    <a:pt x="234276" y="103124"/>
                  </a:lnTo>
                  <a:close/>
                </a:path>
                <a:path w="296544" h="326390">
                  <a:moveTo>
                    <a:pt x="234937" y="17729"/>
                  </a:moveTo>
                  <a:lnTo>
                    <a:pt x="233921" y="15786"/>
                  </a:lnTo>
                  <a:lnTo>
                    <a:pt x="233845" y="16573"/>
                  </a:lnTo>
                  <a:lnTo>
                    <a:pt x="234911" y="17843"/>
                  </a:lnTo>
                  <a:close/>
                </a:path>
                <a:path w="296544" h="326390">
                  <a:moveTo>
                    <a:pt x="237845" y="96520"/>
                  </a:moveTo>
                  <a:lnTo>
                    <a:pt x="237058" y="95250"/>
                  </a:lnTo>
                  <a:lnTo>
                    <a:pt x="237553" y="93980"/>
                  </a:lnTo>
                  <a:lnTo>
                    <a:pt x="208788" y="93980"/>
                  </a:lnTo>
                  <a:lnTo>
                    <a:pt x="205308" y="93980"/>
                  </a:lnTo>
                  <a:lnTo>
                    <a:pt x="205270" y="97790"/>
                  </a:lnTo>
                  <a:lnTo>
                    <a:pt x="203898" y="99060"/>
                  </a:lnTo>
                  <a:lnTo>
                    <a:pt x="205270" y="99060"/>
                  </a:lnTo>
                  <a:lnTo>
                    <a:pt x="208432" y="101600"/>
                  </a:lnTo>
                  <a:lnTo>
                    <a:pt x="208483" y="102870"/>
                  </a:lnTo>
                  <a:lnTo>
                    <a:pt x="207632" y="104140"/>
                  </a:lnTo>
                  <a:lnTo>
                    <a:pt x="204825" y="101600"/>
                  </a:lnTo>
                  <a:lnTo>
                    <a:pt x="204165" y="100330"/>
                  </a:lnTo>
                  <a:lnTo>
                    <a:pt x="204558" y="101600"/>
                  </a:lnTo>
                  <a:lnTo>
                    <a:pt x="203835" y="101600"/>
                  </a:lnTo>
                  <a:lnTo>
                    <a:pt x="203339" y="101600"/>
                  </a:lnTo>
                  <a:lnTo>
                    <a:pt x="203225" y="101473"/>
                  </a:lnTo>
                  <a:lnTo>
                    <a:pt x="198272" y="100330"/>
                  </a:lnTo>
                  <a:lnTo>
                    <a:pt x="201053" y="102870"/>
                  </a:lnTo>
                  <a:lnTo>
                    <a:pt x="200139" y="102870"/>
                  </a:lnTo>
                  <a:lnTo>
                    <a:pt x="198755" y="104140"/>
                  </a:lnTo>
                  <a:lnTo>
                    <a:pt x="199136" y="106680"/>
                  </a:lnTo>
                  <a:lnTo>
                    <a:pt x="198170" y="107950"/>
                  </a:lnTo>
                  <a:lnTo>
                    <a:pt x="200685" y="110490"/>
                  </a:lnTo>
                  <a:lnTo>
                    <a:pt x="199694" y="110490"/>
                  </a:lnTo>
                  <a:lnTo>
                    <a:pt x="201422" y="111760"/>
                  </a:lnTo>
                  <a:lnTo>
                    <a:pt x="199783" y="113030"/>
                  </a:lnTo>
                  <a:lnTo>
                    <a:pt x="196951" y="113030"/>
                  </a:lnTo>
                  <a:lnTo>
                    <a:pt x="196215" y="115570"/>
                  </a:lnTo>
                  <a:lnTo>
                    <a:pt x="196824" y="116840"/>
                  </a:lnTo>
                  <a:lnTo>
                    <a:pt x="197040" y="116840"/>
                  </a:lnTo>
                  <a:lnTo>
                    <a:pt x="198183" y="116840"/>
                  </a:lnTo>
                  <a:lnTo>
                    <a:pt x="199402" y="118110"/>
                  </a:lnTo>
                  <a:lnTo>
                    <a:pt x="197040" y="116840"/>
                  </a:lnTo>
                  <a:lnTo>
                    <a:pt x="196303" y="118110"/>
                  </a:lnTo>
                  <a:lnTo>
                    <a:pt x="195122" y="116840"/>
                  </a:lnTo>
                  <a:lnTo>
                    <a:pt x="194360" y="119380"/>
                  </a:lnTo>
                  <a:lnTo>
                    <a:pt x="194132" y="119380"/>
                  </a:lnTo>
                  <a:lnTo>
                    <a:pt x="194614" y="123190"/>
                  </a:lnTo>
                  <a:lnTo>
                    <a:pt x="196316" y="123190"/>
                  </a:lnTo>
                  <a:lnTo>
                    <a:pt x="197027" y="124460"/>
                  </a:lnTo>
                  <a:lnTo>
                    <a:pt x="195453" y="124460"/>
                  </a:lnTo>
                  <a:lnTo>
                    <a:pt x="194360" y="123190"/>
                  </a:lnTo>
                  <a:lnTo>
                    <a:pt x="194195" y="123190"/>
                  </a:lnTo>
                  <a:lnTo>
                    <a:pt x="196075" y="128270"/>
                  </a:lnTo>
                  <a:lnTo>
                    <a:pt x="183743" y="125730"/>
                  </a:lnTo>
                  <a:lnTo>
                    <a:pt x="187413" y="130810"/>
                  </a:lnTo>
                  <a:lnTo>
                    <a:pt x="187236" y="130810"/>
                  </a:lnTo>
                  <a:lnTo>
                    <a:pt x="188531" y="134620"/>
                  </a:lnTo>
                  <a:lnTo>
                    <a:pt x="187553" y="135890"/>
                  </a:lnTo>
                  <a:lnTo>
                    <a:pt x="187109" y="133350"/>
                  </a:lnTo>
                  <a:lnTo>
                    <a:pt x="185216" y="133350"/>
                  </a:lnTo>
                  <a:lnTo>
                    <a:pt x="187794" y="137160"/>
                  </a:lnTo>
                  <a:lnTo>
                    <a:pt x="182435" y="137160"/>
                  </a:lnTo>
                  <a:lnTo>
                    <a:pt x="184010" y="140970"/>
                  </a:lnTo>
                  <a:lnTo>
                    <a:pt x="176149" y="138430"/>
                  </a:lnTo>
                  <a:lnTo>
                    <a:pt x="181533" y="146050"/>
                  </a:lnTo>
                  <a:lnTo>
                    <a:pt x="175907" y="146050"/>
                  </a:lnTo>
                  <a:lnTo>
                    <a:pt x="177647" y="147320"/>
                  </a:lnTo>
                  <a:lnTo>
                    <a:pt x="178981" y="148590"/>
                  </a:lnTo>
                  <a:lnTo>
                    <a:pt x="178003" y="148132"/>
                  </a:lnTo>
                  <a:lnTo>
                    <a:pt x="178269" y="148590"/>
                  </a:lnTo>
                  <a:lnTo>
                    <a:pt x="177761" y="153670"/>
                  </a:lnTo>
                  <a:lnTo>
                    <a:pt x="170916" y="157480"/>
                  </a:lnTo>
                  <a:lnTo>
                    <a:pt x="166916" y="161290"/>
                  </a:lnTo>
                  <a:lnTo>
                    <a:pt x="165595" y="163830"/>
                  </a:lnTo>
                  <a:lnTo>
                    <a:pt x="175133" y="166370"/>
                  </a:lnTo>
                  <a:lnTo>
                    <a:pt x="170027" y="167640"/>
                  </a:lnTo>
                  <a:lnTo>
                    <a:pt x="167195" y="165100"/>
                  </a:lnTo>
                  <a:lnTo>
                    <a:pt x="169265" y="170180"/>
                  </a:lnTo>
                  <a:lnTo>
                    <a:pt x="163576" y="172720"/>
                  </a:lnTo>
                  <a:lnTo>
                    <a:pt x="165138" y="177800"/>
                  </a:lnTo>
                  <a:lnTo>
                    <a:pt x="164503" y="177800"/>
                  </a:lnTo>
                  <a:lnTo>
                    <a:pt x="163563" y="176530"/>
                  </a:lnTo>
                  <a:lnTo>
                    <a:pt x="161086" y="176530"/>
                  </a:lnTo>
                  <a:lnTo>
                    <a:pt x="162318" y="179070"/>
                  </a:lnTo>
                  <a:lnTo>
                    <a:pt x="183070" y="179070"/>
                  </a:lnTo>
                  <a:lnTo>
                    <a:pt x="182981" y="177800"/>
                  </a:lnTo>
                  <a:lnTo>
                    <a:pt x="182867" y="176530"/>
                  </a:lnTo>
                  <a:lnTo>
                    <a:pt x="182283" y="176530"/>
                  </a:lnTo>
                  <a:lnTo>
                    <a:pt x="182168" y="173990"/>
                  </a:lnTo>
                  <a:lnTo>
                    <a:pt x="185229" y="173990"/>
                  </a:lnTo>
                  <a:lnTo>
                    <a:pt x="187909" y="175260"/>
                  </a:lnTo>
                  <a:lnTo>
                    <a:pt x="187515" y="176530"/>
                  </a:lnTo>
                  <a:lnTo>
                    <a:pt x="191185" y="177800"/>
                  </a:lnTo>
                  <a:lnTo>
                    <a:pt x="188087" y="175260"/>
                  </a:lnTo>
                  <a:lnTo>
                    <a:pt x="190411" y="175260"/>
                  </a:lnTo>
                  <a:lnTo>
                    <a:pt x="190792" y="173990"/>
                  </a:lnTo>
                  <a:lnTo>
                    <a:pt x="187071" y="171450"/>
                  </a:lnTo>
                  <a:lnTo>
                    <a:pt x="188264" y="170180"/>
                  </a:lnTo>
                  <a:lnTo>
                    <a:pt x="187058" y="168910"/>
                  </a:lnTo>
                  <a:lnTo>
                    <a:pt x="185470" y="167640"/>
                  </a:lnTo>
                  <a:lnTo>
                    <a:pt x="183883" y="166370"/>
                  </a:lnTo>
                  <a:lnTo>
                    <a:pt x="189547" y="170180"/>
                  </a:lnTo>
                  <a:lnTo>
                    <a:pt x="187325" y="167640"/>
                  </a:lnTo>
                  <a:lnTo>
                    <a:pt x="191198" y="168910"/>
                  </a:lnTo>
                  <a:lnTo>
                    <a:pt x="190639" y="167640"/>
                  </a:lnTo>
                  <a:lnTo>
                    <a:pt x="189699" y="166370"/>
                  </a:lnTo>
                  <a:lnTo>
                    <a:pt x="188772" y="165100"/>
                  </a:lnTo>
                  <a:lnTo>
                    <a:pt x="188671" y="162560"/>
                  </a:lnTo>
                  <a:lnTo>
                    <a:pt x="191084" y="165100"/>
                  </a:lnTo>
                  <a:lnTo>
                    <a:pt x="191795" y="167640"/>
                  </a:lnTo>
                  <a:lnTo>
                    <a:pt x="193014" y="168910"/>
                  </a:lnTo>
                  <a:lnTo>
                    <a:pt x="193370" y="167640"/>
                  </a:lnTo>
                  <a:lnTo>
                    <a:pt x="193865" y="166370"/>
                  </a:lnTo>
                  <a:lnTo>
                    <a:pt x="192595" y="165404"/>
                  </a:lnTo>
                  <a:lnTo>
                    <a:pt x="193154" y="166370"/>
                  </a:lnTo>
                  <a:lnTo>
                    <a:pt x="192455" y="166370"/>
                  </a:lnTo>
                  <a:lnTo>
                    <a:pt x="189941" y="163830"/>
                  </a:lnTo>
                  <a:lnTo>
                    <a:pt x="189039" y="162560"/>
                  </a:lnTo>
                  <a:lnTo>
                    <a:pt x="189763" y="161290"/>
                  </a:lnTo>
                  <a:lnTo>
                    <a:pt x="196811" y="165100"/>
                  </a:lnTo>
                  <a:lnTo>
                    <a:pt x="194716" y="161290"/>
                  </a:lnTo>
                  <a:lnTo>
                    <a:pt x="193332" y="158750"/>
                  </a:lnTo>
                  <a:lnTo>
                    <a:pt x="199415" y="160020"/>
                  </a:lnTo>
                  <a:lnTo>
                    <a:pt x="198932" y="158750"/>
                  </a:lnTo>
                  <a:lnTo>
                    <a:pt x="197980" y="156210"/>
                  </a:lnTo>
                  <a:lnTo>
                    <a:pt x="202946" y="156210"/>
                  </a:lnTo>
                  <a:lnTo>
                    <a:pt x="203936" y="152400"/>
                  </a:lnTo>
                  <a:lnTo>
                    <a:pt x="197891" y="151130"/>
                  </a:lnTo>
                  <a:lnTo>
                    <a:pt x="204190" y="152400"/>
                  </a:lnTo>
                  <a:lnTo>
                    <a:pt x="202260" y="151130"/>
                  </a:lnTo>
                  <a:lnTo>
                    <a:pt x="198412" y="148590"/>
                  </a:lnTo>
                  <a:lnTo>
                    <a:pt x="205308" y="148590"/>
                  </a:lnTo>
                  <a:lnTo>
                    <a:pt x="204330" y="149860"/>
                  </a:lnTo>
                  <a:lnTo>
                    <a:pt x="205638" y="149860"/>
                  </a:lnTo>
                  <a:lnTo>
                    <a:pt x="206819" y="148590"/>
                  </a:lnTo>
                  <a:lnTo>
                    <a:pt x="208356" y="151130"/>
                  </a:lnTo>
                  <a:lnTo>
                    <a:pt x="210362" y="149860"/>
                  </a:lnTo>
                  <a:lnTo>
                    <a:pt x="208229" y="149860"/>
                  </a:lnTo>
                  <a:lnTo>
                    <a:pt x="207708" y="148590"/>
                  </a:lnTo>
                  <a:lnTo>
                    <a:pt x="208915" y="148590"/>
                  </a:lnTo>
                  <a:lnTo>
                    <a:pt x="205701" y="147320"/>
                  </a:lnTo>
                  <a:lnTo>
                    <a:pt x="203746" y="144780"/>
                  </a:lnTo>
                  <a:lnTo>
                    <a:pt x="211353" y="148590"/>
                  </a:lnTo>
                  <a:lnTo>
                    <a:pt x="209448" y="144780"/>
                  </a:lnTo>
                  <a:lnTo>
                    <a:pt x="210883" y="146050"/>
                  </a:lnTo>
                  <a:lnTo>
                    <a:pt x="210375" y="144780"/>
                  </a:lnTo>
                  <a:lnTo>
                    <a:pt x="212902" y="143510"/>
                  </a:lnTo>
                  <a:lnTo>
                    <a:pt x="210261" y="140970"/>
                  </a:lnTo>
                  <a:lnTo>
                    <a:pt x="208927" y="139700"/>
                  </a:lnTo>
                  <a:lnTo>
                    <a:pt x="211340" y="139700"/>
                  </a:lnTo>
                  <a:lnTo>
                    <a:pt x="211505" y="140970"/>
                  </a:lnTo>
                  <a:lnTo>
                    <a:pt x="212483" y="139700"/>
                  </a:lnTo>
                  <a:lnTo>
                    <a:pt x="213448" y="138430"/>
                  </a:lnTo>
                  <a:lnTo>
                    <a:pt x="211543" y="135890"/>
                  </a:lnTo>
                  <a:lnTo>
                    <a:pt x="209638" y="133350"/>
                  </a:lnTo>
                  <a:lnTo>
                    <a:pt x="213487" y="132080"/>
                  </a:lnTo>
                  <a:lnTo>
                    <a:pt x="214058" y="132676"/>
                  </a:lnTo>
                  <a:lnTo>
                    <a:pt x="213614" y="132080"/>
                  </a:lnTo>
                  <a:lnTo>
                    <a:pt x="212623" y="130810"/>
                  </a:lnTo>
                  <a:lnTo>
                    <a:pt x="214312" y="132080"/>
                  </a:lnTo>
                  <a:lnTo>
                    <a:pt x="215773" y="132080"/>
                  </a:lnTo>
                  <a:lnTo>
                    <a:pt x="214045" y="129540"/>
                  </a:lnTo>
                  <a:lnTo>
                    <a:pt x="215176" y="129540"/>
                  </a:lnTo>
                  <a:lnTo>
                    <a:pt x="216420" y="130810"/>
                  </a:lnTo>
                  <a:lnTo>
                    <a:pt x="219519" y="129540"/>
                  </a:lnTo>
                  <a:lnTo>
                    <a:pt x="217932" y="128270"/>
                  </a:lnTo>
                  <a:lnTo>
                    <a:pt x="214731" y="125730"/>
                  </a:lnTo>
                  <a:lnTo>
                    <a:pt x="214833" y="124460"/>
                  </a:lnTo>
                  <a:lnTo>
                    <a:pt x="214934" y="123190"/>
                  </a:lnTo>
                  <a:lnTo>
                    <a:pt x="218909" y="125730"/>
                  </a:lnTo>
                  <a:lnTo>
                    <a:pt x="221246" y="124460"/>
                  </a:lnTo>
                  <a:lnTo>
                    <a:pt x="222440" y="123190"/>
                  </a:lnTo>
                  <a:lnTo>
                    <a:pt x="222986" y="124460"/>
                  </a:lnTo>
                  <a:lnTo>
                    <a:pt x="225069" y="121920"/>
                  </a:lnTo>
                  <a:lnTo>
                    <a:pt x="223075" y="118110"/>
                  </a:lnTo>
                  <a:lnTo>
                    <a:pt x="222415" y="116840"/>
                  </a:lnTo>
                  <a:lnTo>
                    <a:pt x="222364" y="114300"/>
                  </a:lnTo>
                  <a:lnTo>
                    <a:pt x="227558" y="115570"/>
                  </a:lnTo>
                  <a:lnTo>
                    <a:pt x="227482" y="114300"/>
                  </a:lnTo>
                  <a:lnTo>
                    <a:pt x="227266" y="110490"/>
                  </a:lnTo>
                  <a:lnTo>
                    <a:pt x="231216" y="109220"/>
                  </a:lnTo>
                  <a:lnTo>
                    <a:pt x="230276" y="109220"/>
                  </a:lnTo>
                  <a:lnTo>
                    <a:pt x="228206" y="106680"/>
                  </a:lnTo>
                  <a:lnTo>
                    <a:pt x="229247" y="106680"/>
                  </a:lnTo>
                  <a:lnTo>
                    <a:pt x="227342" y="104140"/>
                  </a:lnTo>
                  <a:lnTo>
                    <a:pt x="226390" y="102870"/>
                  </a:lnTo>
                  <a:lnTo>
                    <a:pt x="229908" y="105410"/>
                  </a:lnTo>
                  <a:lnTo>
                    <a:pt x="229717" y="105410"/>
                  </a:lnTo>
                  <a:lnTo>
                    <a:pt x="233489" y="107950"/>
                  </a:lnTo>
                  <a:lnTo>
                    <a:pt x="233311" y="105410"/>
                  </a:lnTo>
                  <a:lnTo>
                    <a:pt x="233972" y="104140"/>
                  </a:lnTo>
                  <a:lnTo>
                    <a:pt x="231698" y="102870"/>
                  </a:lnTo>
                  <a:lnTo>
                    <a:pt x="229412" y="101600"/>
                  </a:lnTo>
                  <a:lnTo>
                    <a:pt x="233248" y="101600"/>
                  </a:lnTo>
                  <a:lnTo>
                    <a:pt x="234137" y="99060"/>
                  </a:lnTo>
                  <a:lnTo>
                    <a:pt x="234772" y="96520"/>
                  </a:lnTo>
                  <a:lnTo>
                    <a:pt x="237845" y="96520"/>
                  </a:lnTo>
                  <a:close/>
                </a:path>
                <a:path w="296544" h="326390">
                  <a:moveTo>
                    <a:pt x="239610" y="36893"/>
                  </a:moveTo>
                  <a:lnTo>
                    <a:pt x="238963" y="36614"/>
                  </a:lnTo>
                  <a:lnTo>
                    <a:pt x="239014" y="36893"/>
                  </a:lnTo>
                  <a:lnTo>
                    <a:pt x="239610" y="36893"/>
                  </a:lnTo>
                  <a:close/>
                </a:path>
                <a:path w="296544" h="326390">
                  <a:moveTo>
                    <a:pt x="245745" y="14033"/>
                  </a:moveTo>
                  <a:lnTo>
                    <a:pt x="244817" y="11493"/>
                  </a:lnTo>
                  <a:lnTo>
                    <a:pt x="245529" y="14033"/>
                  </a:lnTo>
                  <a:lnTo>
                    <a:pt x="245745" y="14033"/>
                  </a:lnTo>
                  <a:close/>
                </a:path>
                <a:path w="296544" h="326390">
                  <a:moveTo>
                    <a:pt x="246380" y="43891"/>
                  </a:moveTo>
                  <a:lnTo>
                    <a:pt x="245808" y="43180"/>
                  </a:lnTo>
                  <a:lnTo>
                    <a:pt x="246164" y="43180"/>
                  </a:lnTo>
                  <a:lnTo>
                    <a:pt x="242836" y="41910"/>
                  </a:lnTo>
                  <a:lnTo>
                    <a:pt x="246380" y="43891"/>
                  </a:lnTo>
                  <a:close/>
                </a:path>
                <a:path w="296544" h="326390">
                  <a:moveTo>
                    <a:pt x="247383" y="44450"/>
                  </a:moveTo>
                  <a:lnTo>
                    <a:pt x="246380" y="43891"/>
                  </a:lnTo>
                  <a:lnTo>
                    <a:pt x="246837" y="44450"/>
                  </a:lnTo>
                  <a:lnTo>
                    <a:pt x="247383" y="44450"/>
                  </a:lnTo>
                  <a:close/>
                </a:path>
                <a:path w="296544" h="326390">
                  <a:moveTo>
                    <a:pt x="248869" y="11315"/>
                  </a:moveTo>
                  <a:lnTo>
                    <a:pt x="248805" y="11023"/>
                  </a:lnTo>
                  <a:lnTo>
                    <a:pt x="248754" y="10820"/>
                  </a:lnTo>
                  <a:lnTo>
                    <a:pt x="248754" y="11023"/>
                  </a:lnTo>
                  <a:lnTo>
                    <a:pt x="248869" y="11315"/>
                  </a:lnTo>
                  <a:close/>
                </a:path>
                <a:path w="296544" h="326390">
                  <a:moveTo>
                    <a:pt x="252717" y="11493"/>
                  </a:moveTo>
                  <a:lnTo>
                    <a:pt x="252704" y="11861"/>
                  </a:lnTo>
                  <a:lnTo>
                    <a:pt x="252717" y="11493"/>
                  </a:lnTo>
                  <a:close/>
                </a:path>
                <a:path w="296544" h="326390">
                  <a:moveTo>
                    <a:pt x="255346" y="13957"/>
                  </a:moveTo>
                  <a:lnTo>
                    <a:pt x="254596" y="12763"/>
                  </a:lnTo>
                  <a:lnTo>
                    <a:pt x="254571" y="10223"/>
                  </a:lnTo>
                  <a:lnTo>
                    <a:pt x="253453" y="10223"/>
                  </a:lnTo>
                  <a:lnTo>
                    <a:pt x="253695" y="12763"/>
                  </a:lnTo>
                  <a:lnTo>
                    <a:pt x="255346" y="13957"/>
                  </a:lnTo>
                  <a:close/>
                </a:path>
                <a:path w="296544" h="326390">
                  <a:moveTo>
                    <a:pt x="256844" y="34671"/>
                  </a:moveTo>
                  <a:lnTo>
                    <a:pt x="256705" y="34290"/>
                  </a:lnTo>
                  <a:lnTo>
                    <a:pt x="255930" y="34290"/>
                  </a:lnTo>
                  <a:lnTo>
                    <a:pt x="256844" y="34671"/>
                  </a:lnTo>
                  <a:close/>
                </a:path>
                <a:path w="296544" h="326390">
                  <a:moveTo>
                    <a:pt x="259105" y="57988"/>
                  </a:moveTo>
                  <a:lnTo>
                    <a:pt x="259016" y="57797"/>
                  </a:lnTo>
                  <a:lnTo>
                    <a:pt x="258775" y="57645"/>
                  </a:lnTo>
                  <a:lnTo>
                    <a:pt x="258546" y="57569"/>
                  </a:lnTo>
                  <a:lnTo>
                    <a:pt x="258356" y="57531"/>
                  </a:lnTo>
                  <a:lnTo>
                    <a:pt x="259003" y="58204"/>
                  </a:lnTo>
                  <a:lnTo>
                    <a:pt x="259105" y="57988"/>
                  </a:lnTo>
                  <a:close/>
                </a:path>
                <a:path w="296544" h="326390">
                  <a:moveTo>
                    <a:pt x="272681" y="9652"/>
                  </a:moveTo>
                  <a:lnTo>
                    <a:pt x="272326" y="8890"/>
                  </a:lnTo>
                  <a:lnTo>
                    <a:pt x="271665" y="8890"/>
                  </a:lnTo>
                  <a:lnTo>
                    <a:pt x="272681" y="9652"/>
                  </a:lnTo>
                  <a:close/>
                </a:path>
                <a:path w="296544" h="326390">
                  <a:moveTo>
                    <a:pt x="276034" y="6350"/>
                  </a:moveTo>
                  <a:lnTo>
                    <a:pt x="275424" y="5080"/>
                  </a:lnTo>
                  <a:lnTo>
                    <a:pt x="275602" y="6350"/>
                  </a:lnTo>
                  <a:lnTo>
                    <a:pt x="276034" y="6350"/>
                  </a:lnTo>
                  <a:close/>
                </a:path>
                <a:path w="296544" h="326390">
                  <a:moveTo>
                    <a:pt x="296189" y="15240"/>
                  </a:moveTo>
                  <a:lnTo>
                    <a:pt x="294271" y="11430"/>
                  </a:lnTo>
                  <a:lnTo>
                    <a:pt x="291807" y="11430"/>
                  </a:lnTo>
                  <a:lnTo>
                    <a:pt x="290563" y="10160"/>
                  </a:lnTo>
                  <a:lnTo>
                    <a:pt x="290512" y="8890"/>
                  </a:lnTo>
                  <a:lnTo>
                    <a:pt x="289344" y="7620"/>
                  </a:lnTo>
                  <a:lnTo>
                    <a:pt x="288175" y="6350"/>
                  </a:lnTo>
                  <a:lnTo>
                    <a:pt x="287007" y="5080"/>
                  </a:lnTo>
                  <a:lnTo>
                    <a:pt x="285927" y="3810"/>
                  </a:lnTo>
                  <a:lnTo>
                    <a:pt x="283781" y="1270"/>
                  </a:lnTo>
                  <a:lnTo>
                    <a:pt x="279819" y="1270"/>
                  </a:lnTo>
                  <a:lnTo>
                    <a:pt x="281025" y="3810"/>
                  </a:lnTo>
                  <a:lnTo>
                    <a:pt x="278942" y="2540"/>
                  </a:lnTo>
                  <a:lnTo>
                    <a:pt x="279679" y="1270"/>
                  </a:lnTo>
                  <a:lnTo>
                    <a:pt x="277558" y="0"/>
                  </a:lnTo>
                  <a:lnTo>
                    <a:pt x="278701" y="2540"/>
                  </a:lnTo>
                  <a:lnTo>
                    <a:pt x="279361" y="3810"/>
                  </a:lnTo>
                  <a:lnTo>
                    <a:pt x="278345" y="2540"/>
                  </a:lnTo>
                  <a:lnTo>
                    <a:pt x="277012" y="2540"/>
                  </a:lnTo>
                  <a:lnTo>
                    <a:pt x="279476" y="6350"/>
                  </a:lnTo>
                  <a:lnTo>
                    <a:pt x="277939" y="5080"/>
                  </a:lnTo>
                  <a:lnTo>
                    <a:pt x="277114" y="3810"/>
                  </a:lnTo>
                  <a:lnTo>
                    <a:pt x="275666" y="3810"/>
                  </a:lnTo>
                  <a:lnTo>
                    <a:pt x="276809" y="5080"/>
                  </a:lnTo>
                  <a:lnTo>
                    <a:pt x="279298" y="6350"/>
                  </a:lnTo>
                  <a:lnTo>
                    <a:pt x="279590" y="7620"/>
                  </a:lnTo>
                  <a:lnTo>
                    <a:pt x="277456" y="6350"/>
                  </a:lnTo>
                  <a:lnTo>
                    <a:pt x="276250" y="5080"/>
                  </a:lnTo>
                  <a:lnTo>
                    <a:pt x="277088" y="7620"/>
                  </a:lnTo>
                  <a:lnTo>
                    <a:pt x="276085" y="6350"/>
                  </a:lnTo>
                  <a:lnTo>
                    <a:pt x="274561" y="7620"/>
                  </a:lnTo>
                  <a:lnTo>
                    <a:pt x="276237" y="8890"/>
                  </a:lnTo>
                  <a:lnTo>
                    <a:pt x="273697" y="7620"/>
                  </a:lnTo>
                  <a:lnTo>
                    <a:pt x="275069" y="11430"/>
                  </a:lnTo>
                  <a:lnTo>
                    <a:pt x="272681" y="9652"/>
                  </a:lnTo>
                  <a:lnTo>
                    <a:pt x="273494" y="11430"/>
                  </a:lnTo>
                  <a:lnTo>
                    <a:pt x="273177" y="12700"/>
                  </a:lnTo>
                  <a:lnTo>
                    <a:pt x="269849" y="7620"/>
                  </a:lnTo>
                  <a:lnTo>
                    <a:pt x="271233" y="13970"/>
                  </a:lnTo>
                  <a:lnTo>
                    <a:pt x="266992" y="10160"/>
                  </a:lnTo>
                  <a:lnTo>
                    <a:pt x="270129" y="13970"/>
                  </a:lnTo>
                  <a:lnTo>
                    <a:pt x="266458" y="13970"/>
                  </a:lnTo>
                  <a:lnTo>
                    <a:pt x="267462" y="17780"/>
                  </a:lnTo>
                  <a:lnTo>
                    <a:pt x="266738" y="16510"/>
                  </a:lnTo>
                  <a:lnTo>
                    <a:pt x="264795" y="16510"/>
                  </a:lnTo>
                  <a:lnTo>
                    <a:pt x="263677" y="15240"/>
                  </a:lnTo>
                  <a:lnTo>
                    <a:pt x="264693" y="16510"/>
                  </a:lnTo>
                  <a:lnTo>
                    <a:pt x="266725" y="19050"/>
                  </a:lnTo>
                  <a:lnTo>
                    <a:pt x="266509" y="20320"/>
                  </a:lnTo>
                  <a:lnTo>
                    <a:pt x="267931" y="22860"/>
                  </a:lnTo>
                  <a:lnTo>
                    <a:pt x="266128" y="21653"/>
                  </a:lnTo>
                  <a:lnTo>
                    <a:pt x="266128" y="47739"/>
                  </a:lnTo>
                  <a:lnTo>
                    <a:pt x="263855" y="45720"/>
                  </a:lnTo>
                  <a:lnTo>
                    <a:pt x="266103" y="45720"/>
                  </a:lnTo>
                  <a:lnTo>
                    <a:pt x="266128" y="47739"/>
                  </a:lnTo>
                  <a:lnTo>
                    <a:pt x="266128" y="21653"/>
                  </a:lnTo>
                  <a:lnTo>
                    <a:pt x="264160" y="20320"/>
                  </a:lnTo>
                  <a:lnTo>
                    <a:pt x="264706" y="19050"/>
                  </a:lnTo>
                  <a:lnTo>
                    <a:pt x="261569" y="16510"/>
                  </a:lnTo>
                  <a:lnTo>
                    <a:pt x="264147" y="19050"/>
                  </a:lnTo>
                  <a:lnTo>
                    <a:pt x="262801" y="20320"/>
                  </a:lnTo>
                  <a:lnTo>
                    <a:pt x="265176" y="21590"/>
                  </a:lnTo>
                  <a:lnTo>
                    <a:pt x="262737" y="20320"/>
                  </a:lnTo>
                  <a:lnTo>
                    <a:pt x="263791" y="21590"/>
                  </a:lnTo>
                  <a:lnTo>
                    <a:pt x="263271" y="21374"/>
                  </a:lnTo>
                  <a:lnTo>
                    <a:pt x="263169" y="20942"/>
                  </a:lnTo>
                  <a:lnTo>
                    <a:pt x="263093" y="21145"/>
                  </a:lnTo>
                  <a:lnTo>
                    <a:pt x="263144" y="21310"/>
                  </a:lnTo>
                  <a:lnTo>
                    <a:pt x="262953" y="21234"/>
                  </a:lnTo>
                  <a:lnTo>
                    <a:pt x="261759" y="17399"/>
                  </a:lnTo>
                  <a:lnTo>
                    <a:pt x="261759" y="38100"/>
                  </a:lnTo>
                  <a:lnTo>
                    <a:pt x="259651" y="36830"/>
                  </a:lnTo>
                  <a:lnTo>
                    <a:pt x="259956" y="35560"/>
                  </a:lnTo>
                  <a:lnTo>
                    <a:pt x="259168" y="35560"/>
                  </a:lnTo>
                  <a:lnTo>
                    <a:pt x="258660" y="34290"/>
                  </a:lnTo>
                  <a:lnTo>
                    <a:pt x="259118" y="35560"/>
                  </a:lnTo>
                  <a:lnTo>
                    <a:pt x="258114" y="35179"/>
                  </a:lnTo>
                  <a:lnTo>
                    <a:pt x="258114" y="38100"/>
                  </a:lnTo>
                  <a:lnTo>
                    <a:pt x="256692" y="38100"/>
                  </a:lnTo>
                  <a:lnTo>
                    <a:pt x="253771" y="35560"/>
                  </a:lnTo>
                  <a:lnTo>
                    <a:pt x="257175" y="35560"/>
                  </a:lnTo>
                  <a:lnTo>
                    <a:pt x="253898" y="34290"/>
                  </a:lnTo>
                  <a:lnTo>
                    <a:pt x="255905" y="34290"/>
                  </a:lnTo>
                  <a:lnTo>
                    <a:pt x="252476" y="32588"/>
                  </a:lnTo>
                  <a:lnTo>
                    <a:pt x="252450" y="32105"/>
                  </a:lnTo>
                  <a:lnTo>
                    <a:pt x="256146" y="32880"/>
                  </a:lnTo>
                  <a:lnTo>
                    <a:pt x="256667" y="33832"/>
                  </a:lnTo>
                  <a:lnTo>
                    <a:pt x="256705" y="34290"/>
                  </a:lnTo>
                  <a:lnTo>
                    <a:pt x="256908" y="34290"/>
                  </a:lnTo>
                  <a:lnTo>
                    <a:pt x="257187" y="34810"/>
                  </a:lnTo>
                  <a:lnTo>
                    <a:pt x="256844" y="34671"/>
                  </a:lnTo>
                  <a:lnTo>
                    <a:pt x="257175" y="35547"/>
                  </a:lnTo>
                  <a:lnTo>
                    <a:pt x="258114" y="38100"/>
                  </a:lnTo>
                  <a:lnTo>
                    <a:pt x="258114" y="35179"/>
                  </a:lnTo>
                  <a:lnTo>
                    <a:pt x="257644" y="34988"/>
                  </a:lnTo>
                  <a:lnTo>
                    <a:pt x="257657" y="34290"/>
                  </a:lnTo>
                  <a:lnTo>
                    <a:pt x="258660" y="34290"/>
                  </a:lnTo>
                  <a:lnTo>
                    <a:pt x="257670" y="33680"/>
                  </a:lnTo>
                  <a:lnTo>
                    <a:pt x="257695" y="32804"/>
                  </a:lnTo>
                  <a:lnTo>
                    <a:pt x="257987" y="33020"/>
                  </a:lnTo>
                  <a:lnTo>
                    <a:pt x="259537" y="34290"/>
                  </a:lnTo>
                  <a:lnTo>
                    <a:pt x="260604" y="35560"/>
                  </a:lnTo>
                  <a:lnTo>
                    <a:pt x="260261" y="35560"/>
                  </a:lnTo>
                  <a:lnTo>
                    <a:pt x="261759" y="38100"/>
                  </a:lnTo>
                  <a:lnTo>
                    <a:pt x="261759" y="17399"/>
                  </a:lnTo>
                  <a:lnTo>
                    <a:pt x="261505" y="16573"/>
                  </a:lnTo>
                  <a:lnTo>
                    <a:pt x="261099" y="15303"/>
                  </a:lnTo>
                  <a:lnTo>
                    <a:pt x="261023" y="15074"/>
                  </a:lnTo>
                  <a:lnTo>
                    <a:pt x="261023" y="25463"/>
                  </a:lnTo>
                  <a:lnTo>
                    <a:pt x="260921" y="26670"/>
                  </a:lnTo>
                  <a:lnTo>
                    <a:pt x="260489" y="26238"/>
                  </a:lnTo>
                  <a:lnTo>
                    <a:pt x="260629" y="25463"/>
                  </a:lnTo>
                  <a:lnTo>
                    <a:pt x="261023" y="25463"/>
                  </a:lnTo>
                  <a:lnTo>
                    <a:pt x="261023" y="15074"/>
                  </a:lnTo>
                  <a:lnTo>
                    <a:pt x="260286" y="12763"/>
                  </a:lnTo>
                  <a:lnTo>
                    <a:pt x="258864" y="11480"/>
                  </a:lnTo>
                  <a:lnTo>
                    <a:pt x="258864" y="26733"/>
                  </a:lnTo>
                  <a:lnTo>
                    <a:pt x="258762" y="26962"/>
                  </a:lnTo>
                  <a:lnTo>
                    <a:pt x="258699" y="26771"/>
                  </a:lnTo>
                  <a:lnTo>
                    <a:pt x="258699" y="27101"/>
                  </a:lnTo>
                  <a:lnTo>
                    <a:pt x="258660" y="29210"/>
                  </a:lnTo>
                  <a:lnTo>
                    <a:pt x="257238" y="29210"/>
                  </a:lnTo>
                  <a:lnTo>
                    <a:pt x="256768" y="28003"/>
                  </a:lnTo>
                  <a:lnTo>
                    <a:pt x="257594" y="28003"/>
                  </a:lnTo>
                  <a:lnTo>
                    <a:pt x="257733" y="27813"/>
                  </a:lnTo>
                  <a:lnTo>
                    <a:pt x="258660" y="29210"/>
                  </a:lnTo>
                  <a:lnTo>
                    <a:pt x="258660" y="27190"/>
                  </a:lnTo>
                  <a:lnTo>
                    <a:pt x="258305" y="27940"/>
                  </a:lnTo>
                  <a:lnTo>
                    <a:pt x="258051" y="27355"/>
                  </a:lnTo>
                  <a:lnTo>
                    <a:pt x="258495" y="26733"/>
                  </a:lnTo>
                  <a:lnTo>
                    <a:pt x="258699" y="27101"/>
                  </a:lnTo>
                  <a:lnTo>
                    <a:pt x="258699" y="26771"/>
                  </a:lnTo>
                  <a:lnTo>
                    <a:pt x="258864" y="26733"/>
                  </a:lnTo>
                  <a:lnTo>
                    <a:pt x="258864" y="11480"/>
                  </a:lnTo>
                  <a:lnTo>
                    <a:pt x="257492" y="10223"/>
                  </a:lnTo>
                  <a:lnTo>
                    <a:pt x="257416" y="12763"/>
                  </a:lnTo>
                  <a:lnTo>
                    <a:pt x="256819" y="11493"/>
                  </a:lnTo>
                  <a:lnTo>
                    <a:pt x="256222" y="10223"/>
                  </a:lnTo>
                  <a:lnTo>
                    <a:pt x="257111" y="10223"/>
                  </a:lnTo>
                  <a:lnTo>
                    <a:pt x="255803" y="8953"/>
                  </a:lnTo>
                  <a:lnTo>
                    <a:pt x="256159" y="10223"/>
                  </a:lnTo>
                  <a:lnTo>
                    <a:pt x="256247" y="11493"/>
                  </a:lnTo>
                  <a:lnTo>
                    <a:pt x="256019" y="10960"/>
                  </a:lnTo>
                  <a:lnTo>
                    <a:pt x="256019" y="32651"/>
                  </a:lnTo>
                  <a:lnTo>
                    <a:pt x="254152" y="31750"/>
                  </a:lnTo>
                  <a:lnTo>
                    <a:pt x="252374" y="30924"/>
                  </a:lnTo>
                  <a:lnTo>
                    <a:pt x="252272" y="29273"/>
                  </a:lnTo>
                  <a:lnTo>
                    <a:pt x="252857" y="26733"/>
                  </a:lnTo>
                  <a:lnTo>
                    <a:pt x="254393" y="29603"/>
                  </a:lnTo>
                  <a:lnTo>
                    <a:pt x="253987" y="30251"/>
                  </a:lnTo>
                  <a:lnTo>
                    <a:pt x="254762" y="30607"/>
                  </a:lnTo>
                  <a:lnTo>
                    <a:pt x="255016" y="30772"/>
                  </a:lnTo>
                  <a:lnTo>
                    <a:pt x="256019" y="32651"/>
                  </a:lnTo>
                  <a:lnTo>
                    <a:pt x="256019" y="10960"/>
                  </a:lnTo>
                  <a:lnTo>
                    <a:pt x="255714" y="10223"/>
                  </a:lnTo>
                  <a:lnTo>
                    <a:pt x="255244" y="10223"/>
                  </a:lnTo>
                  <a:lnTo>
                    <a:pt x="254876" y="8953"/>
                  </a:lnTo>
                  <a:lnTo>
                    <a:pt x="255384" y="13957"/>
                  </a:lnTo>
                  <a:lnTo>
                    <a:pt x="255092" y="15303"/>
                  </a:lnTo>
                  <a:lnTo>
                    <a:pt x="254939" y="15163"/>
                  </a:lnTo>
                  <a:lnTo>
                    <a:pt x="254939" y="30632"/>
                  </a:lnTo>
                  <a:lnTo>
                    <a:pt x="254596" y="30378"/>
                  </a:lnTo>
                  <a:lnTo>
                    <a:pt x="254647" y="30086"/>
                  </a:lnTo>
                  <a:lnTo>
                    <a:pt x="254939" y="30632"/>
                  </a:lnTo>
                  <a:lnTo>
                    <a:pt x="254939" y="15163"/>
                  </a:lnTo>
                  <a:lnTo>
                    <a:pt x="253784" y="14033"/>
                  </a:lnTo>
                  <a:lnTo>
                    <a:pt x="253301" y="11493"/>
                  </a:lnTo>
                  <a:lnTo>
                    <a:pt x="253339" y="14033"/>
                  </a:lnTo>
                  <a:lnTo>
                    <a:pt x="252806" y="12763"/>
                  </a:lnTo>
                  <a:lnTo>
                    <a:pt x="252704" y="11861"/>
                  </a:lnTo>
                  <a:lnTo>
                    <a:pt x="252679" y="12763"/>
                  </a:lnTo>
                  <a:lnTo>
                    <a:pt x="252158" y="12763"/>
                  </a:lnTo>
                  <a:lnTo>
                    <a:pt x="252158" y="32435"/>
                  </a:lnTo>
                  <a:lnTo>
                    <a:pt x="251256" y="31978"/>
                  </a:lnTo>
                  <a:lnTo>
                    <a:pt x="251218" y="31838"/>
                  </a:lnTo>
                  <a:lnTo>
                    <a:pt x="251929" y="31991"/>
                  </a:lnTo>
                  <a:lnTo>
                    <a:pt x="252158" y="32435"/>
                  </a:lnTo>
                  <a:lnTo>
                    <a:pt x="252158" y="12763"/>
                  </a:lnTo>
                  <a:lnTo>
                    <a:pt x="251460" y="12763"/>
                  </a:lnTo>
                  <a:lnTo>
                    <a:pt x="252082" y="15303"/>
                  </a:lnTo>
                  <a:lnTo>
                    <a:pt x="251206" y="13843"/>
                  </a:lnTo>
                  <a:lnTo>
                    <a:pt x="251206" y="30632"/>
                  </a:lnTo>
                  <a:lnTo>
                    <a:pt x="251206" y="13843"/>
                  </a:lnTo>
                  <a:lnTo>
                    <a:pt x="250558" y="12763"/>
                  </a:lnTo>
                  <a:lnTo>
                    <a:pt x="250444" y="16573"/>
                  </a:lnTo>
                  <a:lnTo>
                    <a:pt x="248869" y="11493"/>
                  </a:lnTo>
                  <a:lnTo>
                    <a:pt x="249085" y="12763"/>
                  </a:lnTo>
                  <a:lnTo>
                    <a:pt x="249161" y="15303"/>
                  </a:lnTo>
                  <a:lnTo>
                    <a:pt x="248716" y="16573"/>
                  </a:lnTo>
                  <a:lnTo>
                    <a:pt x="247700" y="10223"/>
                  </a:lnTo>
                  <a:lnTo>
                    <a:pt x="246672" y="16573"/>
                  </a:lnTo>
                  <a:lnTo>
                    <a:pt x="246214" y="15303"/>
                  </a:lnTo>
                  <a:lnTo>
                    <a:pt x="245884" y="15303"/>
                  </a:lnTo>
                  <a:lnTo>
                    <a:pt x="242963" y="15303"/>
                  </a:lnTo>
                  <a:lnTo>
                    <a:pt x="242836" y="16573"/>
                  </a:lnTo>
                  <a:lnTo>
                    <a:pt x="241985" y="15303"/>
                  </a:lnTo>
                  <a:lnTo>
                    <a:pt x="241236" y="14033"/>
                  </a:lnTo>
                  <a:lnTo>
                    <a:pt x="240449" y="14033"/>
                  </a:lnTo>
                  <a:lnTo>
                    <a:pt x="241795" y="17729"/>
                  </a:lnTo>
                  <a:lnTo>
                    <a:pt x="241820" y="17856"/>
                  </a:lnTo>
                  <a:lnTo>
                    <a:pt x="241109" y="19113"/>
                  </a:lnTo>
                  <a:lnTo>
                    <a:pt x="241439" y="21653"/>
                  </a:lnTo>
                  <a:lnTo>
                    <a:pt x="240677" y="20383"/>
                  </a:lnTo>
                  <a:lnTo>
                    <a:pt x="239928" y="19113"/>
                  </a:lnTo>
                  <a:lnTo>
                    <a:pt x="239179" y="17856"/>
                  </a:lnTo>
                  <a:lnTo>
                    <a:pt x="239255" y="17729"/>
                  </a:lnTo>
                  <a:lnTo>
                    <a:pt x="240207" y="16573"/>
                  </a:lnTo>
                  <a:lnTo>
                    <a:pt x="238582" y="14033"/>
                  </a:lnTo>
                  <a:lnTo>
                    <a:pt x="239814" y="16573"/>
                  </a:lnTo>
                  <a:lnTo>
                    <a:pt x="238302" y="16573"/>
                  </a:lnTo>
                  <a:lnTo>
                    <a:pt x="239598" y="19113"/>
                  </a:lnTo>
                  <a:lnTo>
                    <a:pt x="238086" y="17856"/>
                  </a:lnTo>
                  <a:lnTo>
                    <a:pt x="238594" y="19113"/>
                  </a:lnTo>
                  <a:lnTo>
                    <a:pt x="238074" y="17856"/>
                  </a:lnTo>
                  <a:lnTo>
                    <a:pt x="237045" y="15303"/>
                  </a:lnTo>
                  <a:lnTo>
                    <a:pt x="238785" y="20383"/>
                  </a:lnTo>
                  <a:lnTo>
                    <a:pt x="236753" y="16573"/>
                  </a:lnTo>
                  <a:lnTo>
                    <a:pt x="237350" y="20383"/>
                  </a:lnTo>
                  <a:lnTo>
                    <a:pt x="235508" y="17856"/>
                  </a:lnTo>
                  <a:lnTo>
                    <a:pt x="235381" y="15303"/>
                  </a:lnTo>
                  <a:lnTo>
                    <a:pt x="234937" y="17729"/>
                  </a:lnTo>
                  <a:lnTo>
                    <a:pt x="234988" y="17856"/>
                  </a:lnTo>
                  <a:lnTo>
                    <a:pt x="235572" y="20383"/>
                  </a:lnTo>
                  <a:lnTo>
                    <a:pt x="234721" y="21653"/>
                  </a:lnTo>
                  <a:lnTo>
                    <a:pt x="233959" y="17856"/>
                  </a:lnTo>
                  <a:lnTo>
                    <a:pt x="232816" y="15303"/>
                  </a:lnTo>
                  <a:lnTo>
                    <a:pt x="232397" y="16573"/>
                  </a:lnTo>
                  <a:lnTo>
                    <a:pt x="233095" y="20383"/>
                  </a:lnTo>
                  <a:lnTo>
                    <a:pt x="231978" y="20383"/>
                  </a:lnTo>
                  <a:lnTo>
                    <a:pt x="232130" y="21653"/>
                  </a:lnTo>
                  <a:lnTo>
                    <a:pt x="229425" y="20383"/>
                  </a:lnTo>
                  <a:lnTo>
                    <a:pt x="229882" y="24193"/>
                  </a:lnTo>
                  <a:lnTo>
                    <a:pt x="230289" y="25463"/>
                  </a:lnTo>
                  <a:lnTo>
                    <a:pt x="231025" y="26733"/>
                  </a:lnTo>
                  <a:lnTo>
                    <a:pt x="231521" y="28003"/>
                  </a:lnTo>
                  <a:lnTo>
                    <a:pt x="231076" y="28003"/>
                  </a:lnTo>
                  <a:lnTo>
                    <a:pt x="231559" y="30543"/>
                  </a:lnTo>
                  <a:lnTo>
                    <a:pt x="231000" y="29273"/>
                  </a:lnTo>
                  <a:lnTo>
                    <a:pt x="230441" y="28003"/>
                  </a:lnTo>
                  <a:lnTo>
                    <a:pt x="230251" y="26733"/>
                  </a:lnTo>
                  <a:lnTo>
                    <a:pt x="230162" y="28003"/>
                  </a:lnTo>
                  <a:lnTo>
                    <a:pt x="229565" y="26733"/>
                  </a:lnTo>
                  <a:lnTo>
                    <a:pt x="228904" y="25323"/>
                  </a:lnTo>
                  <a:lnTo>
                    <a:pt x="228892" y="26581"/>
                  </a:lnTo>
                  <a:lnTo>
                    <a:pt x="229006" y="26733"/>
                  </a:lnTo>
                  <a:lnTo>
                    <a:pt x="228854" y="26543"/>
                  </a:lnTo>
                  <a:lnTo>
                    <a:pt x="228854" y="29273"/>
                  </a:lnTo>
                  <a:lnTo>
                    <a:pt x="227736" y="28003"/>
                  </a:lnTo>
                  <a:lnTo>
                    <a:pt x="226263" y="24193"/>
                  </a:lnTo>
                  <a:lnTo>
                    <a:pt x="228854" y="26581"/>
                  </a:lnTo>
                  <a:lnTo>
                    <a:pt x="226860" y="24193"/>
                  </a:lnTo>
                  <a:lnTo>
                    <a:pt x="228384" y="24193"/>
                  </a:lnTo>
                  <a:lnTo>
                    <a:pt x="225552" y="19113"/>
                  </a:lnTo>
                  <a:lnTo>
                    <a:pt x="224447" y="19113"/>
                  </a:lnTo>
                  <a:lnTo>
                    <a:pt x="225310" y="21653"/>
                  </a:lnTo>
                  <a:lnTo>
                    <a:pt x="223443" y="21653"/>
                  </a:lnTo>
                  <a:lnTo>
                    <a:pt x="223837" y="22923"/>
                  </a:lnTo>
                  <a:lnTo>
                    <a:pt x="224637" y="24193"/>
                  </a:lnTo>
                  <a:lnTo>
                    <a:pt x="224891" y="25019"/>
                  </a:lnTo>
                  <a:lnTo>
                    <a:pt x="224967" y="25882"/>
                  </a:lnTo>
                  <a:lnTo>
                    <a:pt x="224256" y="30543"/>
                  </a:lnTo>
                  <a:lnTo>
                    <a:pt x="220040" y="17843"/>
                  </a:lnTo>
                  <a:lnTo>
                    <a:pt x="220256" y="22923"/>
                  </a:lnTo>
                  <a:lnTo>
                    <a:pt x="220738" y="25463"/>
                  </a:lnTo>
                  <a:lnTo>
                    <a:pt x="222262" y="30543"/>
                  </a:lnTo>
                  <a:lnTo>
                    <a:pt x="220281" y="28003"/>
                  </a:lnTo>
                  <a:lnTo>
                    <a:pt x="219138" y="24193"/>
                  </a:lnTo>
                  <a:lnTo>
                    <a:pt x="217551" y="24193"/>
                  </a:lnTo>
                  <a:lnTo>
                    <a:pt x="218071" y="25298"/>
                  </a:lnTo>
                  <a:lnTo>
                    <a:pt x="216027" y="22923"/>
                  </a:lnTo>
                  <a:lnTo>
                    <a:pt x="217779" y="26733"/>
                  </a:lnTo>
                  <a:lnTo>
                    <a:pt x="218605" y="26733"/>
                  </a:lnTo>
                  <a:lnTo>
                    <a:pt x="218338" y="25882"/>
                  </a:lnTo>
                  <a:lnTo>
                    <a:pt x="220484" y="30543"/>
                  </a:lnTo>
                  <a:lnTo>
                    <a:pt x="219227" y="29273"/>
                  </a:lnTo>
                  <a:lnTo>
                    <a:pt x="218490" y="28536"/>
                  </a:lnTo>
                  <a:lnTo>
                    <a:pt x="218490" y="48323"/>
                  </a:lnTo>
                  <a:lnTo>
                    <a:pt x="216509" y="48323"/>
                  </a:lnTo>
                  <a:lnTo>
                    <a:pt x="215519" y="44513"/>
                  </a:lnTo>
                  <a:lnTo>
                    <a:pt x="217652" y="45783"/>
                  </a:lnTo>
                  <a:lnTo>
                    <a:pt x="218033" y="47053"/>
                  </a:lnTo>
                  <a:lnTo>
                    <a:pt x="218287" y="47053"/>
                  </a:lnTo>
                  <a:lnTo>
                    <a:pt x="218490" y="48323"/>
                  </a:lnTo>
                  <a:lnTo>
                    <a:pt x="218490" y="28536"/>
                  </a:lnTo>
                  <a:lnTo>
                    <a:pt x="218211" y="28244"/>
                  </a:lnTo>
                  <a:lnTo>
                    <a:pt x="217601" y="29273"/>
                  </a:lnTo>
                  <a:lnTo>
                    <a:pt x="216103" y="25463"/>
                  </a:lnTo>
                  <a:lnTo>
                    <a:pt x="214795" y="26733"/>
                  </a:lnTo>
                  <a:lnTo>
                    <a:pt x="214083" y="29273"/>
                  </a:lnTo>
                  <a:lnTo>
                    <a:pt x="212686" y="30492"/>
                  </a:lnTo>
                  <a:lnTo>
                    <a:pt x="212686" y="34353"/>
                  </a:lnTo>
                  <a:lnTo>
                    <a:pt x="212305" y="34353"/>
                  </a:lnTo>
                  <a:lnTo>
                    <a:pt x="211607" y="33083"/>
                  </a:lnTo>
                  <a:lnTo>
                    <a:pt x="212356" y="33083"/>
                  </a:lnTo>
                  <a:lnTo>
                    <a:pt x="212686" y="34353"/>
                  </a:lnTo>
                  <a:lnTo>
                    <a:pt x="212686" y="30492"/>
                  </a:lnTo>
                  <a:lnTo>
                    <a:pt x="212318" y="30543"/>
                  </a:lnTo>
                  <a:lnTo>
                    <a:pt x="212178" y="29273"/>
                  </a:lnTo>
                  <a:lnTo>
                    <a:pt x="211366" y="28003"/>
                  </a:lnTo>
                  <a:lnTo>
                    <a:pt x="209905" y="30543"/>
                  </a:lnTo>
                  <a:lnTo>
                    <a:pt x="206629" y="29273"/>
                  </a:lnTo>
                  <a:lnTo>
                    <a:pt x="203758" y="28003"/>
                  </a:lnTo>
                  <a:lnTo>
                    <a:pt x="204152" y="31813"/>
                  </a:lnTo>
                  <a:lnTo>
                    <a:pt x="204050" y="33083"/>
                  </a:lnTo>
                  <a:lnTo>
                    <a:pt x="203669" y="33083"/>
                  </a:lnTo>
                  <a:lnTo>
                    <a:pt x="202742" y="31813"/>
                  </a:lnTo>
                  <a:lnTo>
                    <a:pt x="202679" y="30543"/>
                  </a:lnTo>
                  <a:lnTo>
                    <a:pt x="202272" y="33083"/>
                  </a:lnTo>
                  <a:lnTo>
                    <a:pt x="200837" y="36893"/>
                  </a:lnTo>
                  <a:lnTo>
                    <a:pt x="198069" y="35623"/>
                  </a:lnTo>
                  <a:lnTo>
                    <a:pt x="197993" y="34353"/>
                  </a:lnTo>
                  <a:lnTo>
                    <a:pt x="196354" y="33083"/>
                  </a:lnTo>
                  <a:lnTo>
                    <a:pt x="199161" y="40703"/>
                  </a:lnTo>
                  <a:lnTo>
                    <a:pt x="196951" y="38163"/>
                  </a:lnTo>
                  <a:lnTo>
                    <a:pt x="193916" y="36893"/>
                  </a:lnTo>
                  <a:lnTo>
                    <a:pt x="192239" y="40703"/>
                  </a:lnTo>
                  <a:lnTo>
                    <a:pt x="188506" y="38163"/>
                  </a:lnTo>
                  <a:lnTo>
                    <a:pt x="189903" y="41973"/>
                  </a:lnTo>
                  <a:lnTo>
                    <a:pt x="185242" y="36893"/>
                  </a:lnTo>
                  <a:lnTo>
                    <a:pt x="187528" y="43243"/>
                  </a:lnTo>
                  <a:lnTo>
                    <a:pt x="184886" y="40703"/>
                  </a:lnTo>
                  <a:lnTo>
                    <a:pt x="184848" y="39433"/>
                  </a:lnTo>
                  <a:lnTo>
                    <a:pt x="182016" y="38163"/>
                  </a:lnTo>
                  <a:lnTo>
                    <a:pt x="181356" y="38163"/>
                  </a:lnTo>
                  <a:lnTo>
                    <a:pt x="182765" y="41973"/>
                  </a:lnTo>
                  <a:lnTo>
                    <a:pt x="182346" y="43243"/>
                  </a:lnTo>
                  <a:lnTo>
                    <a:pt x="181038" y="40703"/>
                  </a:lnTo>
                  <a:lnTo>
                    <a:pt x="181508" y="43243"/>
                  </a:lnTo>
                  <a:lnTo>
                    <a:pt x="179463" y="40703"/>
                  </a:lnTo>
                  <a:lnTo>
                    <a:pt x="179184" y="41973"/>
                  </a:lnTo>
                  <a:lnTo>
                    <a:pt x="180276" y="41973"/>
                  </a:lnTo>
                  <a:lnTo>
                    <a:pt x="180428" y="42532"/>
                  </a:lnTo>
                  <a:lnTo>
                    <a:pt x="180530" y="43840"/>
                  </a:lnTo>
                  <a:lnTo>
                    <a:pt x="180238" y="45783"/>
                  </a:lnTo>
                  <a:lnTo>
                    <a:pt x="179273" y="44513"/>
                  </a:lnTo>
                  <a:lnTo>
                    <a:pt x="177330" y="41973"/>
                  </a:lnTo>
                  <a:lnTo>
                    <a:pt x="176644" y="40703"/>
                  </a:lnTo>
                  <a:lnTo>
                    <a:pt x="175450" y="44513"/>
                  </a:lnTo>
                  <a:lnTo>
                    <a:pt x="175196" y="43840"/>
                  </a:lnTo>
                  <a:lnTo>
                    <a:pt x="175247" y="45783"/>
                  </a:lnTo>
                  <a:lnTo>
                    <a:pt x="174967" y="44513"/>
                  </a:lnTo>
                  <a:lnTo>
                    <a:pt x="173532" y="38163"/>
                  </a:lnTo>
                  <a:lnTo>
                    <a:pt x="173634" y="41973"/>
                  </a:lnTo>
                  <a:lnTo>
                    <a:pt x="174091" y="43243"/>
                  </a:lnTo>
                  <a:lnTo>
                    <a:pt x="174345" y="43243"/>
                  </a:lnTo>
                  <a:lnTo>
                    <a:pt x="174586" y="44513"/>
                  </a:lnTo>
                  <a:lnTo>
                    <a:pt x="173215" y="43243"/>
                  </a:lnTo>
                  <a:lnTo>
                    <a:pt x="171945" y="43243"/>
                  </a:lnTo>
                  <a:lnTo>
                    <a:pt x="171323" y="44513"/>
                  </a:lnTo>
                  <a:lnTo>
                    <a:pt x="170599" y="41973"/>
                  </a:lnTo>
                  <a:lnTo>
                    <a:pt x="168668" y="43243"/>
                  </a:lnTo>
                  <a:lnTo>
                    <a:pt x="167449" y="44513"/>
                  </a:lnTo>
                  <a:lnTo>
                    <a:pt x="165519" y="45783"/>
                  </a:lnTo>
                  <a:lnTo>
                    <a:pt x="166636" y="47053"/>
                  </a:lnTo>
                  <a:lnTo>
                    <a:pt x="168059" y="49593"/>
                  </a:lnTo>
                  <a:lnTo>
                    <a:pt x="167665" y="50863"/>
                  </a:lnTo>
                  <a:lnTo>
                    <a:pt x="167424" y="50495"/>
                  </a:lnTo>
                  <a:lnTo>
                    <a:pt x="167474" y="50863"/>
                  </a:lnTo>
                  <a:lnTo>
                    <a:pt x="166598" y="50863"/>
                  </a:lnTo>
                  <a:lnTo>
                    <a:pt x="165392" y="48323"/>
                  </a:lnTo>
                  <a:lnTo>
                    <a:pt x="165341" y="47053"/>
                  </a:lnTo>
                  <a:lnTo>
                    <a:pt x="164960" y="48323"/>
                  </a:lnTo>
                  <a:lnTo>
                    <a:pt x="164490" y="47053"/>
                  </a:lnTo>
                  <a:lnTo>
                    <a:pt x="163982" y="45783"/>
                  </a:lnTo>
                  <a:lnTo>
                    <a:pt x="164503" y="48323"/>
                  </a:lnTo>
                  <a:lnTo>
                    <a:pt x="163652" y="47053"/>
                  </a:lnTo>
                  <a:lnTo>
                    <a:pt x="162077" y="47053"/>
                  </a:lnTo>
                  <a:lnTo>
                    <a:pt x="159677" y="47053"/>
                  </a:lnTo>
                  <a:lnTo>
                    <a:pt x="159308" y="48323"/>
                  </a:lnTo>
                  <a:lnTo>
                    <a:pt x="157822" y="49593"/>
                  </a:lnTo>
                  <a:lnTo>
                    <a:pt x="159016" y="52133"/>
                  </a:lnTo>
                  <a:lnTo>
                    <a:pt x="208051" y="52133"/>
                  </a:lnTo>
                  <a:lnTo>
                    <a:pt x="209042" y="54673"/>
                  </a:lnTo>
                  <a:lnTo>
                    <a:pt x="208368" y="50863"/>
                  </a:lnTo>
                  <a:lnTo>
                    <a:pt x="207987" y="50863"/>
                  </a:lnTo>
                  <a:lnTo>
                    <a:pt x="208699" y="48323"/>
                  </a:lnTo>
                  <a:lnTo>
                    <a:pt x="209105" y="49593"/>
                  </a:lnTo>
                  <a:lnTo>
                    <a:pt x="209842" y="50863"/>
                  </a:lnTo>
                  <a:lnTo>
                    <a:pt x="209194" y="50863"/>
                  </a:lnTo>
                  <a:lnTo>
                    <a:pt x="210654" y="52133"/>
                  </a:lnTo>
                  <a:lnTo>
                    <a:pt x="209257" y="48323"/>
                  </a:lnTo>
                  <a:lnTo>
                    <a:pt x="208800" y="47053"/>
                  </a:lnTo>
                  <a:lnTo>
                    <a:pt x="210451" y="48323"/>
                  </a:lnTo>
                  <a:lnTo>
                    <a:pt x="210794" y="50863"/>
                  </a:lnTo>
                  <a:lnTo>
                    <a:pt x="211759" y="50863"/>
                  </a:lnTo>
                  <a:lnTo>
                    <a:pt x="211302" y="49593"/>
                  </a:lnTo>
                  <a:lnTo>
                    <a:pt x="210959" y="47053"/>
                  </a:lnTo>
                  <a:lnTo>
                    <a:pt x="211074" y="45783"/>
                  </a:lnTo>
                  <a:lnTo>
                    <a:pt x="212940" y="47053"/>
                  </a:lnTo>
                  <a:lnTo>
                    <a:pt x="214083" y="49593"/>
                  </a:lnTo>
                  <a:lnTo>
                    <a:pt x="213588" y="48323"/>
                  </a:lnTo>
                  <a:lnTo>
                    <a:pt x="213245" y="45783"/>
                  </a:lnTo>
                  <a:lnTo>
                    <a:pt x="214083" y="45783"/>
                  </a:lnTo>
                  <a:lnTo>
                    <a:pt x="214515" y="47053"/>
                  </a:lnTo>
                  <a:lnTo>
                    <a:pt x="214591" y="48323"/>
                  </a:lnTo>
                  <a:lnTo>
                    <a:pt x="216750" y="49530"/>
                  </a:lnTo>
                  <a:lnTo>
                    <a:pt x="217297" y="50863"/>
                  </a:lnTo>
                  <a:lnTo>
                    <a:pt x="218427" y="50863"/>
                  </a:lnTo>
                  <a:lnTo>
                    <a:pt x="219087" y="54673"/>
                  </a:lnTo>
                  <a:lnTo>
                    <a:pt x="218960" y="50863"/>
                  </a:lnTo>
                  <a:lnTo>
                    <a:pt x="218719" y="48323"/>
                  </a:lnTo>
                  <a:lnTo>
                    <a:pt x="220141" y="48323"/>
                  </a:lnTo>
                  <a:lnTo>
                    <a:pt x="220611" y="49593"/>
                  </a:lnTo>
                  <a:lnTo>
                    <a:pt x="222135" y="49593"/>
                  </a:lnTo>
                  <a:lnTo>
                    <a:pt x="223088" y="52133"/>
                  </a:lnTo>
                  <a:lnTo>
                    <a:pt x="223393" y="50863"/>
                  </a:lnTo>
                  <a:lnTo>
                    <a:pt x="223685" y="49593"/>
                  </a:lnTo>
                  <a:lnTo>
                    <a:pt x="224218" y="49593"/>
                  </a:lnTo>
                  <a:lnTo>
                    <a:pt x="223062" y="47053"/>
                  </a:lnTo>
                  <a:lnTo>
                    <a:pt x="223862" y="47053"/>
                  </a:lnTo>
                  <a:lnTo>
                    <a:pt x="222923" y="46266"/>
                  </a:lnTo>
                  <a:lnTo>
                    <a:pt x="222923" y="49314"/>
                  </a:lnTo>
                  <a:lnTo>
                    <a:pt x="222897" y="50495"/>
                  </a:lnTo>
                  <a:lnTo>
                    <a:pt x="222846" y="50863"/>
                  </a:lnTo>
                  <a:lnTo>
                    <a:pt x="222542" y="49593"/>
                  </a:lnTo>
                  <a:lnTo>
                    <a:pt x="222567" y="49314"/>
                  </a:lnTo>
                  <a:lnTo>
                    <a:pt x="222580" y="48323"/>
                  </a:lnTo>
                  <a:lnTo>
                    <a:pt x="222656" y="48539"/>
                  </a:lnTo>
                  <a:lnTo>
                    <a:pt x="222923" y="49314"/>
                  </a:lnTo>
                  <a:lnTo>
                    <a:pt x="222923" y="46266"/>
                  </a:lnTo>
                  <a:lnTo>
                    <a:pt x="222364" y="45783"/>
                  </a:lnTo>
                  <a:lnTo>
                    <a:pt x="222021" y="45783"/>
                  </a:lnTo>
                  <a:lnTo>
                    <a:pt x="222034" y="47053"/>
                  </a:lnTo>
                  <a:lnTo>
                    <a:pt x="221970" y="45783"/>
                  </a:lnTo>
                  <a:lnTo>
                    <a:pt x="221691" y="47053"/>
                  </a:lnTo>
                  <a:lnTo>
                    <a:pt x="220853" y="47053"/>
                  </a:lnTo>
                  <a:lnTo>
                    <a:pt x="220662" y="45783"/>
                  </a:lnTo>
                  <a:lnTo>
                    <a:pt x="220586" y="44513"/>
                  </a:lnTo>
                  <a:lnTo>
                    <a:pt x="221729" y="45783"/>
                  </a:lnTo>
                  <a:lnTo>
                    <a:pt x="221449" y="44513"/>
                  </a:lnTo>
                  <a:lnTo>
                    <a:pt x="221170" y="43243"/>
                  </a:lnTo>
                  <a:lnTo>
                    <a:pt x="220891" y="41973"/>
                  </a:lnTo>
                  <a:lnTo>
                    <a:pt x="220611" y="40703"/>
                  </a:lnTo>
                  <a:lnTo>
                    <a:pt x="222821" y="44513"/>
                  </a:lnTo>
                  <a:lnTo>
                    <a:pt x="224929" y="45783"/>
                  </a:lnTo>
                  <a:lnTo>
                    <a:pt x="226060" y="48323"/>
                  </a:lnTo>
                  <a:lnTo>
                    <a:pt x="226898" y="45783"/>
                  </a:lnTo>
                  <a:lnTo>
                    <a:pt x="229095" y="45783"/>
                  </a:lnTo>
                  <a:lnTo>
                    <a:pt x="227939" y="40703"/>
                  </a:lnTo>
                  <a:lnTo>
                    <a:pt x="228092" y="39433"/>
                  </a:lnTo>
                  <a:lnTo>
                    <a:pt x="229019" y="41973"/>
                  </a:lnTo>
                  <a:lnTo>
                    <a:pt x="229501" y="41973"/>
                  </a:lnTo>
                  <a:lnTo>
                    <a:pt x="229489" y="42532"/>
                  </a:lnTo>
                  <a:lnTo>
                    <a:pt x="229616" y="41973"/>
                  </a:lnTo>
                  <a:lnTo>
                    <a:pt x="231076" y="41973"/>
                  </a:lnTo>
                  <a:lnTo>
                    <a:pt x="231571" y="41973"/>
                  </a:lnTo>
                  <a:lnTo>
                    <a:pt x="231444" y="41579"/>
                  </a:lnTo>
                  <a:lnTo>
                    <a:pt x="231343" y="41249"/>
                  </a:lnTo>
                  <a:lnTo>
                    <a:pt x="230746" y="39433"/>
                  </a:lnTo>
                  <a:lnTo>
                    <a:pt x="230339" y="38163"/>
                  </a:lnTo>
                  <a:lnTo>
                    <a:pt x="232041" y="39433"/>
                  </a:lnTo>
                  <a:lnTo>
                    <a:pt x="231559" y="40703"/>
                  </a:lnTo>
                  <a:lnTo>
                    <a:pt x="231444" y="41579"/>
                  </a:lnTo>
                  <a:lnTo>
                    <a:pt x="232270" y="40703"/>
                  </a:lnTo>
                  <a:lnTo>
                    <a:pt x="232511" y="41973"/>
                  </a:lnTo>
                  <a:lnTo>
                    <a:pt x="234937" y="41973"/>
                  </a:lnTo>
                  <a:lnTo>
                    <a:pt x="235318" y="40703"/>
                  </a:lnTo>
                  <a:lnTo>
                    <a:pt x="235712" y="39433"/>
                  </a:lnTo>
                  <a:lnTo>
                    <a:pt x="236029" y="38163"/>
                  </a:lnTo>
                  <a:lnTo>
                    <a:pt x="236347" y="36893"/>
                  </a:lnTo>
                  <a:lnTo>
                    <a:pt x="236651" y="35623"/>
                  </a:lnTo>
                  <a:lnTo>
                    <a:pt x="238963" y="36614"/>
                  </a:lnTo>
                  <a:lnTo>
                    <a:pt x="238734" y="35623"/>
                  </a:lnTo>
                  <a:lnTo>
                    <a:pt x="243624" y="38163"/>
                  </a:lnTo>
                  <a:lnTo>
                    <a:pt x="244081" y="35623"/>
                  </a:lnTo>
                  <a:lnTo>
                    <a:pt x="244309" y="34353"/>
                  </a:lnTo>
                  <a:lnTo>
                    <a:pt x="244995" y="30543"/>
                  </a:lnTo>
                  <a:lnTo>
                    <a:pt x="249948" y="33934"/>
                  </a:lnTo>
                  <a:lnTo>
                    <a:pt x="249364" y="34290"/>
                  </a:lnTo>
                  <a:lnTo>
                    <a:pt x="250634" y="35560"/>
                  </a:lnTo>
                  <a:lnTo>
                    <a:pt x="251752" y="35560"/>
                  </a:lnTo>
                  <a:lnTo>
                    <a:pt x="253022" y="38100"/>
                  </a:lnTo>
                  <a:lnTo>
                    <a:pt x="254076" y="41910"/>
                  </a:lnTo>
                  <a:lnTo>
                    <a:pt x="244614" y="34290"/>
                  </a:lnTo>
                  <a:lnTo>
                    <a:pt x="247040" y="38100"/>
                  </a:lnTo>
                  <a:lnTo>
                    <a:pt x="248577" y="40640"/>
                  </a:lnTo>
                  <a:lnTo>
                    <a:pt x="252006" y="43180"/>
                  </a:lnTo>
                  <a:lnTo>
                    <a:pt x="249212" y="43180"/>
                  </a:lnTo>
                  <a:lnTo>
                    <a:pt x="246341" y="40640"/>
                  </a:lnTo>
                  <a:lnTo>
                    <a:pt x="244817" y="41910"/>
                  </a:lnTo>
                  <a:lnTo>
                    <a:pt x="250240" y="44450"/>
                  </a:lnTo>
                  <a:lnTo>
                    <a:pt x="247383" y="44450"/>
                  </a:lnTo>
                  <a:lnTo>
                    <a:pt x="246773" y="45720"/>
                  </a:lnTo>
                  <a:lnTo>
                    <a:pt x="244411" y="43700"/>
                  </a:lnTo>
                  <a:lnTo>
                    <a:pt x="244411" y="54610"/>
                  </a:lnTo>
                  <a:lnTo>
                    <a:pt x="244208" y="54610"/>
                  </a:lnTo>
                  <a:lnTo>
                    <a:pt x="243928" y="53822"/>
                  </a:lnTo>
                  <a:lnTo>
                    <a:pt x="244411" y="54610"/>
                  </a:lnTo>
                  <a:lnTo>
                    <a:pt x="244411" y="43700"/>
                  </a:lnTo>
                  <a:lnTo>
                    <a:pt x="243814" y="43180"/>
                  </a:lnTo>
                  <a:lnTo>
                    <a:pt x="243789" y="50800"/>
                  </a:lnTo>
                  <a:lnTo>
                    <a:pt x="243687" y="51409"/>
                  </a:lnTo>
                  <a:lnTo>
                    <a:pt x="243687" y="53441"/>
                  </a:lnTo>
                  <a:lnTo>
                    <a:pt x="242900" y="54610"/>
                  </a:lnTo>
                  <a:lnTo>
                    <a:pt x="241960" y="53340"/>
                  </a:lnTo>
                  <a:lnTo>
                    <a:pt x="243624" y="53340"/>
                  </a:lnTo>
                  <a:lnTo>
                    <a:pt x="243687" y="51409"/>
                  </a:lnTo>
                  <a:lnTo>
                    <a:pt x="243573" y="52070"/>
                  </a:lnTo>
                  <a:lnTo>
                    <a:pt x="243789" y="50800"/>
                  </a:lnTo>
                  <a:lnTo>
                    <a:pt x="243789" y="43268"/>
                  </a:lnTo>
                  <a:lnTo>
                    <a:pt x="242976" y="45720"/>
                  </a:lnTo>
                  <a:lnTo>
                    <a:pt x="243611" y="48260"/>
                  </a:lnTo>
                  <a:lnTo>
                    <a:pt x="242773" y="50800"/>
                  </a:lnTo>
                  <a:lnTo>
                    <a:pt x="242011" y="50800"/>
                  </a:lnTo>
                  <a:lnTo>
                    <a:pt x="241350" y="49530"/>
                  </a:lnTo>
                  <a:lnTo>
                    <a:pt x="240157" y="49530"/>
                  </a:lnTo>
                  <a:lnTo>
                    <a:pt x="239852" y="52070"/>
                  </a:lnTo>
                  <a:lnTo>
                    <a:pt x="236118" y="53340"/>
                  </a:lnTo>
                  <a:lnTo>
                    <a:pt x="232727" y="54610"/>
                  </a:lnTo>
                  <a:lnTo>
                    <a:pt x="234569" y="57150"/>
                  </a:lnTo>
                  <a:lnTo>
                    <a:pt x="234403" y="58420"/>
                  </a:lnTo>
                  <a:lnTo>
                    <a:pt x="235064" y="58420"/>
                  </a:lnTo>
                  <a:lnTo>
                    <a:pt x="234873" y="59690"/>
                  </a:lnTo>
                  <a:lnTo>
                    <a:pt x="233146" y="58420"/>
                  </a:lnTo>
                  <a:lnTo>
                    <a:pt x="232905" y="57823"/>
                  </a:lnTo>
                  <a:lnTo>
                    <a:pt x="234403" y="58420"/>
                  </a:lnTo>
                  <a:lnTo>
                    <a:pt x="233184" y="57150"/>
                  </a:lnTo>
                  <a:lnTo>
                    <a:pt x="232638" y="57150"/>
                  </a:lnTo>
                  <a:lnTo>
                    <a:pt x="231267" y="57150"/>
                  </a:lnTo>
                  <a:lnTo>
                    <a:pt x="232791" y="57772"/>
                  </a:lnTo>
                  <a:lnTo>
                    <a:pt x="233565" y="60960"/>
                  </a:lnTo>
                  <a:lnTo>
                    <a:pt x="234022" y="66040"/>
                  </a:lnTo>
                  <a:lnTo>
                    <a:pt x="230149" y="64770"/>
                  </a:lnTo>
                  <a:lnTo>
                    <a:pt x="227698" y="64770"/>
                  </a:lnTo>
                  <a:lnTo>
                    <a:pt x="233768" y="69850"/>
                  </a:lnTo>
                  <a:lnTo>
                    <a:pt x="230568" y="68580"/>
                  </a:lnTo>
                  <a:lnTo>
                    <a:pt x="230289" y="68580"/>
                  </a:lnTo>
                  <a:lnTo>
                    <a:pt x="227393" y="70993"/>
                  </a:lnTo>
                  <a:lnTo>
                    <a:pt x="227342" y="74930"/>
                  </a:lnTo>
                  <a:lnTo>
                    <a:pt x="222084" y="74930"/>
                  </a:lnTo>
                  <a:lnTo>
                    <a:pt x="225475" y="77470"/>
                  </a:lnTo>
                  <a:lnTo>
                    <a:pt x="218554" y="76200"/>
                  </a:lnTo>
                  <a:lnTo>
                    <a:pt x="223558" y="80010"/>
                  </a:lnTo>
                  <a:lnTo>
                    <a:pt x="219925" y="80010"/>
                  </a:lnTo>
                  <a:lnTo>
                    <a:pt x="219316" y="78740"/>
                  </a:lnTo>
                  <a:lnTo>
                    <a:pt x="216065" y="80010"/>
                  </a:lnTo>
                  <a:lnTo>
                    <a:pt x="215404" y="81280"/>
                  </a:lnTo>
                  <a:lnTo>
                    <a:pt x="215582" y="81432"/>
                  </a:lnTo>
                  <a:lnTo>
                    <a:pt x="218605" y="83781"/>
                  </a:lnTo>
                  <a:lnTo>
                    <a:pt x="215988" y="82550"/>
                  </a:lnTo>
                  <a:lnTo>
                    <a:pt x="218135" y="85090"/>
                  </a:lnTo>
                  <a:lnTo>
                    <a:pt x="214541" y="83820"/>
                  </a:lnTo>
                  <a:lnTo>
                    <a:pt x="214655" y="84531"/>
                  </a:lnTo>
                  <a:lnTo>
                    <a:pt x="214630" y="84709"/>
                  </a:lnTo>
                  <a:lnTo>
                    <a:pt x="214757" y="85090"/>
                  </a:lnTo>
                  <a:lnTo>
                    <a:pt x="216369" y="85090"/>
                  </a:lnTo>
                  <a:lnTo>
                    <a:pt x="217131" y="86360"/>
                  </a:lnTo>
                  <a:lnTo>
                    <a:pt x="217614" y="87630"/>
                  </a:lnTo>
                  <a:lnTo>
                    <a:pt x="213487" y="87630"/>
                  </a:lnTo>
                  <a:lnTo>
                    <a:pt x="212064" y="86360"/>
                  </a:lnTo>
                  <a:lnTo>
                    <a:pt x="212661" y="90170"/>
                  </a:lnTo>
                  <a:lnTo>
                    <a:pt x="211975" y="90170"/>
                  </a:lnTo>
                  <a:lnTo>
                    <a:pt x="212902" y="91440"/>
                  </a:lnTo>
                  <a:lnTo>
                    <a:pt x="211683" y="90170"/>
                  </a:lnTo>
                  <a:lnTo>
                    <a:pt x="208013" y="86360"/>
                  </a:lnTo>
                  <a:lnTo>
                    <a:pt x="209727" y="90170"/>
                  </a:lnTo>
                  <a:lnTo>
                    <a:pt x="210451" y="90170"/>
                  </a:lnTo>
                  <a:lnTo>
                    <a:pt x="211289" y="91440"/>
                  </a:lnTo>
                  <a:lnTo>
                    <a:pt x="209765" y="91440"/>
                  </a:lnTo>
                  <a:lnTo>
                    <a:pt x="208788" y="92710"/>
                  </a:lnTo>
                  <a:lnTo>
                    <a:pt x="236778" y="92710"/>
                  </a:lnTo>
                  <a:lnTo>
                    <a:pt x="239229" y="95250"/>
                  </a:lnTo>
                  <a:lnTo>
                    <a:pt x="241744" y="92710"/>
                  </a:lnTo>
                  <a:lnTo>
                    <a:pt x="242455" y="90170"/>
                  </a:lnTo>
                  <a:lnTo>
                    <a:pt x="243954" y="92710"/>
                  </a:lnTo>
                  <a:lnTo>
                    <a:pt x="244830" y="91440"/>
                  </a:lnTo>
                  <a:lnTo>
                    <a:pt x="239547" y="87630"/>
                  </a:lnTo>
                  <a:lnTo>
                    <a:pt x="237782" y="86360"/>
                  </a:lnTo>
                  <a:lnTo>
                    <a:pt x="238315" y="85090"/>
                  </a:lnTo>
                  <a:lnTo>
                    <a:pt x="242189" y="87630"/>
                  </a:lnTo>
                  <a:lnTo>
                    <a:pt x="243395" y="85090"/>
                  </a:lnTo>
                  <a:lnTo>
                    <a:pt x="247980" y="85090"/>
                  </a:lnTo>
                  <a:lnTo>
                    <a:pt x="247307" y="83820"/>
                  </a:lnTo>
                  <a:lnTo>
                    <a:pt x="245973" y="81280"/>
                  </a:lnTo>
                  <a:lnTo>
                    <a:pt x="247497" y="82550"/>
                  </a:lnTo>
                  <a:lnTo>
                    <a:pt x="248158" y="82550"/>
                  </a:lnTo>
                  <a:lnTo>
                    <a:pt x="252285" y="81280"/>
                  </a:lnTo>
                  <a:lnTo>
                    <a:pt x="250558" y="80010"/>
                  </a:lnTo>
                  <a:lnTo>
                    <a:pt x="250253" y="79794"/>
                  </a:lnTo>
                  <a:lnTo>
                    <a:pt x="248767" y="76200"/>
                  </a:lnTo>
                  <a:lnTo>
                    <a:pt x="248069" y="73660"/>
                  </a:lnTo>
                  <a:lnTo>
                    <a:pt x="250342" y="76200"/>
                  </a:lnTo>
                  <a:lnTo>
                    <a:pt x="248716" y="73660"/>
                  </a:lnTo>
                  <a:lnTo>
                    <a:pt x="247904" y="72390"/>
                  </a:lnTo>
                  <a:lnTo>
                    <a:pt x="247091" y="72390"/>
                  </a:lnTo>
                  <a:lnTo>
                    <a:pt x="247103" y="71120"/>
                  </a:lnTo>
                  <a:lnTo>
                    <a:pt x="249897" y="71120"/>
                  </a:lnTo>
                  <a:lnTo>
                    <a:pt x="250228" y="71120"/>
                  </a:lnTo>
                  <a:lnTo>
                    <a:pt x="249961" y="71031"/>
                  </a:lnTo>
                  <a:lnTo>
                    <a:pt x="250786" y="69850"/>
                  </a:lnTo>
                  <a:lnTo>
                    <a:pt x="249923" y="68580"/>
                  </a:lnTo>
                  <a:lnTo>
                    <a:pt x="249834" y="70993"/>
                  </a:lnTo>
                  <a:lnTo>
                    <a:pt x="246608" y="69850"/>
                  </a:lnTo>
                  <a:lnTo>
                    <a:pt x="248691" y="68580"/>
                  </a:lnTo>
                  <a:lnTo>
                    <a:pt x="249834" y="70993"/>
                  </a:lnTo>
                  <a:lnTo>
                    <a:pt x="249834" y="68503"/>
                  </a:lnTo>
                  <a:lnTo>
                    <a:pt x="248564" y="67310"/>
                  </a:lnTo>
                  <a:lnTo>
                    <a:pt x="248056" y="66040"/>
                  </a:lnTo>
                  <a:lnTo>
                    <a:pt x="250507" y="66040"/>
                  </a:lnTo>
                  <a:lnTo>
                    <a:pt x="252755" y="67310"/>
                  </a:lnTo>
                  <a:lnTo>
                    <a:pt x="251548" y="66040"/>
                  </a:lnTo>
                  <a:lnTo>
                    <a:pt x="250190" y="64770"/>
                  </a:lnTo>
                  <a:lnTo>
                    <a:pt x="252095" y="64770"/>
                  </a:lnTo>
                  <a:lnTo>
                    <a:pt x="252603" y="66040"/>
                  </a:lnTo>
                  <a:lnTo>
                    <a:pt x="254787" y="65049"/>
                  </a:lnTo>
                  <a:lnTo>
                    <a:pt x="256476" y="66040"/>
                  </a:lnTo>
                  <a:lnTo>
                    <a:pt x="257619" y="66040"/>
                  </a:lnTo>
                  <a:lnTo>
                    <a:pt x="260007" y="68580"/>
                  </a:lnTo>
                  <a:lnTo>
                    <a:pt x="258978" y="66040"/>
                  </a:lnTo>
                  <a:lnTo>
                    <a:pt x="256489" y="62230"/>
                  </a:lnTo>
                  <a:lnTo>
                    <a:pt x="259092" y="62230"/>
                  </a:lnTo>
                  <a:lnTo>
                    <a:pt x="259257" y="63500"/>
                  </a:lnTo>
                  <a:lnTo>
                    <a:pt x="259638" y="63500"/>
                  </a:lnTo>
                  <a:lnTo>
                    <a:pt x="259588" y="62230"/>
                  </a:lnTo>
                  <a:lnTo>
                    <a:pt x="260629" y="62230"/>
                  </a:lnTo>
                  <a:lnTo>
                    <a:pt x="262496" y="63500"/>
                  </a:lnTo>
                  <a:lnTo>
                    <a:pt x="262483" y="60960"/>
                  </a:lnTo>
                  <a:lnTo>
                    <a:pt x="262966" y="60960"/>
                  </a:lnTo>
                  <a:lnTo>
                    <a:pt x="261785" y="60337"/>
                  </a:lnTo>
                  <a:lnTo>
                    <a:pt x="261785" y="62230"/>
                  </a:lnTo>
                  <a:lnTo>
                    <a:pt x="261239" y="62230"/>
                  </a:lnTo>
                  <a:lnTo>
                    <a:pt x="260718" y="60960"/>
                  </a:lnTo>
                  <a:lnTo>
                    <a:pt x="261708" y="60960"/>
                  </a:lnTo>
                  <a:lnTo>
                    <a:pt x="261785" y="62230"/>
                  </a:lnTo>
                  <a:lnTo>
                    <a:pt x="261785" y="60337"/>
                  </a:lnTo>
                  <a:lnTo>
                    <a:pt x="260591" y="59690"/>
                  </a:lnTo>
                  <a:lnTo>
                    <a:pt x="261480" y="58420"/>
                  </a:lnTo>
                  <a:lnTo>
                    <a:pt x="259003" y="58420"/>
                  </a:lnTo>
                  <a:lnTo>
                    <a:pt x="258813" y="59690"/>
                  </a:lnTo>
                  <a:lnTo>
                    <a:pt x="258178" y="59690"/>
                  </a:lnTo>
                  <a:lnTo>
                    <a:pt x="257289" y="58420"/>
                  </a:lnTo>
                  <a:lnTo>
                    <a:pt x="256628" y="57150"/>
                  </a:lnTo>
                  <a:lnTo>
                    <a:pt x="258356" y="58420"/>
                  </a:lnTo>
                  <a:lnTo>
                    <a:pt x="257289" y="57150"/>
                  </a:lnTo>
                  <a:lnTo>
                    <a:pt x="256311" y="56007"/>
                  </a:lnTo>
                  <a:lnTo>
                    <a:pt x="256311" y="62230"/>
                  </a:lnTo>
                  <a:lnTo>
                    <a:pt x="255308" y="63500"/>
                  </a:lnTo>
                  <a:lnTo>
                    <a:pt x="254825" y="64198"/>
                  </a:lnTo>
                  <a:lnTo>
                    <a:pt x="251650" y="60960"/>
                  </a:lnTo>
                  <a:lnTo>
                    <a:pt x="254774" y="62230"/>
                  </a:lnTo>
                  <a:lnTo>
                    <a:pt x="256311" y="62230"/>
                  </a:lnTo>
                  <a:lnTo>
                    <a:pt x="256311" y="56007"/>
                  </a:lnTo>
                  <a:lnTo>
                    <a:pt x="255130" y="54610"/>
                  </a:lnTo>
                  <a:lnTo>
                    <a:pt x="258940" y="55880"/>
                  </a:lnTo>
                  <a:lnTo>
                    <a:pt x="261734" y="55880"/>
                  </a:lnTo>
                  <a:lnTo>
                    <a:pt x="263893" y="57150"/>
                  </a:lnTo>
                  <a:lnTo>
                    <a:pt x="263766" y="54610"/>
                  </a:lnTo>
                  <a:lnTo>
                    <a:pt x="265823" y="53340"/>
                  </a:lnTo>
                  <a:lnTo>
                    <a:pt x="264629" y="52070"/>
                  </a:lnTo>
                  <a:lnTo>
                    <a:pt x="262229" y="49530"/>
                  </a:lnTo>
                  <a:lnTo>
                    <a:pt x="262013" y="48260"/>
                  </a:lnTo>
                  <a:lnTo>
                    <a:pt x="263867" y="49530"/>
                  </a:lnTo>
                  <a:lnTo>
                    <a:pt x="264680" y="49530"/>
                  </a:lnTo>
                  <a:lnTo>
                    <a:pt x="264922" y="50800"/>
                  </a:lnTo>
                  <a:lnTo>
                    <a:pt x="265150" y="50800"/>
                  </a:lnTo>
                  <a:lnTo>
                    <a:pt x="264706" y="49530"/>
                  </a:lnTo>
                  <a:lnTo>
                    <a:pt x="266725" y="48260"/>
                  </a:lnTo>
                  <a:lnTo>
                    <a:pt x="266344" y="47917"/>
                  </a:lnTo>
                  <a:lnTo>
                    <a:pt x="266865" y="46990"/>
                  </a:lnTo>
                  <a:lnTo>
                    <a:pt x="267627" y="48260"/>
                  </a:lnTo>
                  <a:lnTo>
                    <a:pt x="268922" y="46990"/>
                  </a:lnTo>
                  <a:lnTo>
                    <a:pt x="270205" y="45720"/>
                  </a:lnTo>
                  <a:lnTo>
                    <a:pt x="269544" y="43180"/>
                  </a:lnTo>
                  <a:lnTo>
                    <a:pt x="269417" y="41910"/>
                  </a:lnTo>
                  <a:lnTo>
                    <a:pt x="269176" y="39370"/>
                  </a:lnTo>
                  <a:lnTo>
                    <a:pt x="272681" y="38100"/>
                  </a:lnTo>
                  <a:lnTo>
                    <a:pt x="271310" y="38100"/>
                  </a:lnTo>
                  <a:lnTo>
                    <a:pt x="276974" y="36830"/>
                  </a:lnTo>
                  <a:lnTo>
                    <a:pt x="275945" y="31750"/>
                  </a:lnTo>
                  <a:lnTo>
                    <a:pt x="275183" y="27940"/>
                  </a:lnTo>
                  <a:lnTo>
                    <a:pt x="284187" y="27940"/>
                  </a:lnTo>
                  <a:lnTo>
                    <a:pt x="282422" y="26670"/>
                  </a:lnTo>
                  <a:lnTo>
                    <a:pt x="281533" y="24130"/>
                  </a:lnTo>
                  <a:lnTo>
                    <a:pt x="284124" y="26670"/>
                  </a:lnTo>
                  <a:lnTo>
                    <a:pt x="282282" y="22860"/>
                  </a:lnTo>
                  <a:lnTo>
                    <a:pt x="281571" y="19050"/>
                  </a:lnTo>
                  <a:lnTo>
                    <a:pt x="290410" y="25400"/>
                  </a:lnTo>
                  <a:lnTo>
                    <a:pt x="288302" y="20320"/>
                  </a:lnTo>
                  <a:lnTo>
                    <a:pt x="286473" y="19050"/>
                  </a:lnTo>
                  <a:lnTo>
                    <a:pt x="287388" y="17780"/>
                  </a:lnTo>
                  <a:lnTo>
                    <a:pt x="287464" y="15240"/>
                  </a:lnTo>
                  <a:lnTo>
                    <a:pt x="289204" y="17780"/>
                  </a:lnTo>
                  <a:lnTo>
                    <a:pt x="289001" y="16725"/>
                  </a:lnTo>
                  <a:lnTo>
                    <a:pt x="290055" y="17780"/>
                  </a:lnTo>
                  <a:lnTo>
                    <a:pt x="289648" y="15240"/>
                  </a:lnTo>
                  <a:lnTo>
                    <a:pt x="289445" y="13970"/>
                  </a:lnTo>
                  <a:lnTo>
                    <a:pt x="291477" y="12700"/>
                  </a:lnTo>
                  <a:lnTo>
                    <a:pt x="294144" y="17780"/>
                  </a:lnTo>
                  <a:lnTo>
                    <a:pt x="296049" y="16510"/>
                  </a:lnTo>
                  <a:lnTo>
                    <a:pt x="296189" y="1524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17209859" y="6724122"/>
              <a:ext cx="184150" cy="81915"/>
            </a:xfrm>
            <a:custGeom>
              <a:avLst/>
              <a:gdLst/>
              <a:ahLst/>
              <a:cxnLst/>
              <a:rect l="l" t="t" r="r" b="b"/>
              <a:pathLst>
                <a:path w="184150" h="81915">
                  <a:moveTo>
                    <a:pt x="355" y="72821"/>
                  </a:moveTo>
                  <a:lnTo>
                    <a:pt x="203" y="72885"/>
                  </a:lnTo>
                  <a:lnTo>
                    <a:pt x="0" y="72923"/>
                  </a:lnTo>
                  <a:lnTo>
                    <a:pt x="355" y="73685"/>
                  </a:lnTo>
                  <a:lnTo>
                    <a:pt x="355" y="72821"/>
                  </a:lnTo>
                  <a:close/>
                </a:path>
                <a:path w="184150" h="81915">
                  <a:moveTo>
                    <a:pt x="4749" y="68199"/>
                  </a:moveTo>
                  <a:lnTo>
                    <a:pt x="4470" y="67919"/>
                  </a:lnTo>
                  <a:lnTo>
                    <a:pt x="4711" y="68491"/>
                  </a:lnTo>
                  <a:lnTo>
                    <a:pt x="4749" y="68199"/>
                  </a:lnTo>
                  <a:close/>
                </a:path>
                <a:path w="184150" h="81915">
                  <a:moveTo>
                    <a:pt x="5092" y="69405"/>
                  </a:moveTo>
                  <a:lnTo>
                    <a:pt x="4711" y="68491"/>
                  </a:lnTo>
                  <a:lnTo>
                    <a:pt x="4686" y="68656"/>
                  </a:lnTo>
                  <a:lnTo>
                    <a:pt x="5092" y="69405"/>
                  </a:lnTo>
                  <a:close/>
                </a:path>
                <a:path w="184150" h="81915">
                  <a:moveTo>
                    <a:pt x="7454" y="70954"/>
                  </a:moveTo>
                  <a:lnTo>
                    <a:pt x="6819" y="69227"/>
                  </a:lnTo>
                  <a:lnTo>
                    <a:pt x="6362" y="69227"/>
                  </a:lnTo>
                  <a:lnTo>
                    <a:pt x="4800" y="67805"/>
                  </a:lnTo>
                  <a:lnTo>
                    <a:pt x="4749" y="68199"/>
                  </a:lnTo>
                  <a:lnTo>
                    <a:pt x="7454" y="70954"/>
                  </a:lnTo>
                  <a:close/>
                </a:path>
                <a:path w="184150" h="81915">
                  <a:moveTo>
                    <a:pt x="19443" y="76936"/>
                  </a:moveTo>
                  <a:lnTo>
                    <a:pt x="17856" y="76911"/>
                  </a:lnTo>
                  <a:lnTo>
                    <a:pt x="18211" y="77304"/>
                  </a:lnTo>
                  <a:lnTo>
                    <a:pt x="19443" y="76936"/>
                  </a:lnTo>
                  <a:close/>
                </a:path>
                <a:path w="184150" h="81915">
                  <a:moveTo>
                    <a:pt x="19697" y="78892"/>
                  </a:moveTo>
                  <a:lnTo>
                    <a:pt x="18211" y="77304"/>
                  </a:lnTo>
                  <a:lnTo>
                    <a:pt x="17691" y="77457"/>
                  </a:lnTo>
                  <a:lnTo>
                    <a:pt x="19608" y="79032"/>
                  </a:lnTo>
                  <a:lnTo>
                    <a:pt x="19697" y="78892"/>
                  </a:lnTo>
                  <a:close/>
                </a:path>
                <a:path w="184150" h="81915">
                  <a:moveTo>
                    <a:pt x="22529" y="81457"/>
                  </a:moveTo>
                  <a:lnTo>
                    <a:pt x="19608" y="79032"/>
                  </a:lnTo>
                  <a:lnTo>
                    <a:pt x="19329" y="79451"/>
                  </a:lnTo>
                  <a:lnTo>
                    <a:pt x="22529" y="81457"/>
                  </a:lnTo>
                  <a:close/>
                </a:path>
                <a:path w="184150" h="81915">
                  <a:moveTo>
                    <a:pt x="25031" y="78181"/>
                  </a:moveTo>
                  <a:lnTo>
                    <a:pt x="24892" y="77050"/>
                  </a:lnTo>
                  <a:lnTo>
                    <a:pt x="24841" y="76771"/>
                  </a:lnTo>
                  <a:lnTo>
                    <a:pt x="23876" y="76200"/>
                  </a:lnTo>
                  <a:lnTo>
                    <a:pt x="23533" y="77025"/>
                  </a:lnTo>
                  <a:lnTo>
                    <a:pt x="24739" y="77597"/>
                  </a:lnTo>
                  <a:lnTo>
                    <a:pt x="25031" y="78181"/>
                  </a:lnTo>
                  <a:close/>
                </a:path>
                <a:path w="184150" h="81915">
                  <a:moveTo>
                    <a:pt x="47942" y="45999"/>
                  </a:moveTo>
                  <a:lnTo>
                    <a:pt x="46634" y="44818"/>
                  </a:lnTo>
                  <a:lnTo>
                    <a:pt x="47625" y="47078"/>
                  </a:lnTo>
                  <a:lnTo>
                    <a:pt x="47942" y="45999"/>
                  </a:lnTo>
                  <a:close/>
                </a:path>
                <a:path w="184150" h="81915">
                  <a:moveTo>
                    <a:pt x="50596" y="62331"/>
                  </a:moveTo>
                  <a:lnTo>
                    <a:pt x="49796" y="60871"/>
                  </a:lnTo>
                  <a:lnTo>
                    <a:pt x="50558" y="62318"/>
                  </a:lnTo>
                  <a:close/>
                </a:path>
                <a:path w="184150" h="81915">
                  <a:moveTo>
                    <a:pt x="51358" y="62611"/>
                  </a:moveTo>
                  <a:lnTo>
                    <a:pt x="50596" y="62331"/>
                  </a:lnTo>
                  <a:lnTo>
                    <a:pt x="51079" y="63220"/>
                  </a:lnTo>
                  <a:lnTo>
                    <a:pt x="51358" y="62611"/>
                  </a:lnTo>
                  <a:close/>
                </a:path>
                <a:path w="184150" h="81915">
                  <a:moveTo>
                    <a:pt x="60655" y="60045"/>
                  </a:moveTo>
                  <a:lnTo>
                    <a:pt x="60350" y="60883"/>
                  </a:lnTo>
                  <a:lnTo>
                    <a:pt x="60325" y="61341"/>
                  </a:lnTo>
                  <a:lnTo>
                    <a:pt x="60655" y="60045"/>
                  </a:lnTo>
                  <a:close/>
                </a:path>
                <a:path w="184150" h="81915">
                  <a:moveTo>
                    <a:pt x="104165" y="35953"/>
                  </a:moveTo>
                  <a:lnTo>
                    <a:pt x="102489" y="33108"/>
                  </a:lnTo>
                  <a:lnTo>
                    <a:pt x="102425" y="33794"/>
                  </a:lnTo>
                  <a:lnTo>
                    <a:pt x="104089" y="37122"/>
                  </a:lnTo>
                  <a:lnTo>
                    <a:pt x="104165" y="35953"/>
                  </a:lnTo>
                  <a:close/>
                </a:path>
                <a:path w="184150" h="81915">
                  <a:moveTo>
                    <a:pt x="124015" y="25095"/>
                  </a:moveTo>
                  <a:lnTo>
                    <a:pt x="123647" y="23482"/>
                  </a:lnTo>
                  <a:lnTo>
                    <a:pt x="123101" y="23495"/>
                  </a:lnTo>
                  <a:lnTo>
                    <a:pt x="122085" y="22555"/>
                  </a:lnTo>
                  <a:lnTo>
                    <a:pt x="122047" y="23050"/>
                  </a:lnTo>
                  <a:lnTo>
                    <a:pt x="122999" y="24422"/>
                  </a:lnTo>
                  <a:lnTo>
                    <a:pt x="124015" y="25095"/>
                  </a:lnTo>
                  <a:close/>
                </a:path>
                <a:path w="184150" h="81915">
                  <a:moveTo>
                    <a:pt x="183832" y="12"/>
                  </a:moveTo>
                  <a:lnTo>
                    <a:pt x="183400" y="0"/>
                  </a:lnTo>
                  <a:lnTo>
                    <a:pt x="183451" y="1181"/>
                  </a:lnTo>
                  <a:lnTo>
                    <a:pt x="183832" y="1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649073" y="430840"/>
            <a:ext cx="10930255" cy="10878185"/>
            <a:chOff x="4649073" y="430840"/>
            <a:chExt cx="10930255" cy="10878185"/>
          </a:xfrm>
        </p:grpSpPr>
        <p:sp>
          <p:nvSpPr>
            <p:cNvPr id="3" name="object 3"/>
            <p:cNvSpPr/>
            <p:nvPr/>
          </p:nvSpPr>
          <p:spPr>
            <a:xfrm>
              <a:off x="4900378" y="430840"/>
              <a:ext cx="10679430" cy="10878185"/>
            </a:xfrm>
            <a:custGeom>
              <a:avLst/>
              <a:gdLst/>
              <a:ahLst/>
              <a:cxnLst/>
              <a:rect l="l" t="t" r="r" b="b"/>
              <a:pathLst>
                <a:path w="10679430" h="10878185">
                  <a:moveTo>
                    <a:pt x="8331034" y="0"/>
                  </a:moveTo>
                  <a:lnTo>
                    <a:pt x="1918842" y="0"/>
                  </a:lnTo>
                  <a:lnTo>
                    <a:pt x="1925318" y="2174958"/>
                  </a:lnTo>
                  <a:lnTo>
                    <a:pt x="1924595" y="3034698"/>
                  </a:lnTo>
                  <a:lnTo>
                    <a:pt x="1921729" y="3679617"/>
                  </a:lnTo>
                  <a:lnTo>
                    <a:pt x="1917639" y="4182784"/>
                  </a:lnTo>
                  <a:lnTo>
                    <a:pt x="1912546" y="4612283"/>
                  </a:lnTo>
                  <a:lnTo>
                    <a:pt x="1906925" y="4971510"/>
                  </a:lnTo>
                  <a:lnTo>
                    <a:pt x="1900040" y="5321745"/>
                  </a:lnTo>
                  <a:lnTo>
                    <a:pt x="1893262" y="5606218"/>
                  </a:lnTo>
                  <a:lnTo>
                    <a:pt x="1885476" y="5883528"/>
                  </a:lnTo>
                  <a:lnTo>
                    <a:pt x="1878483" y="6099937"/>
                  </a:lnTo>
                  <a:lnTo>
                    <a:pt x="1870776" y="6311280"/>
                  </a:lnTo>
                  <a:lnTo>
                    <a:pt x="1862327" y="6517344"/>
                  </a:lnTo>
                  <a:lnTo>
                    <a:pt x="1853105" y="6717913"/>
                  </a:lnTo>
                  <a:lnTo>
                    <a:pt x="1843079" y="6912774"/>
                  </a:lnTo>
                  <a:lnTo>
                    <a:pt x="1835015" y="7055045"/>
                  </a:lnTo>
                  <a:lnTo>
                    <a:pt x="1826470" y="7193895"/>
                  </a:lnTo>
                  <a:lnTo>
                    <a:pt x="1817430" y="7329234"/>
                  </a:lnTo>
                  <a:lnTo>
                    <a:pt x="1807884" y="7460970"/>
                  </a:lnTo>
                  <a:lnTo>
                    <a:pt x="1797818" y="7589014"/>
                  </a:lnTo>
                  <a:lnTo>
                    <a:pt x="1787220" y="7713276"/>
                  </a:lnTo>
                  <a:lnTo>
                    <a:pt x="1776077" y="7833666"/>
                  </a:lnTo>
                  <a:lnTo>
                    <a:pt x="1768339" y="7911729"/>
                  </a:lnTo>
                  <a:lnTo>
                    <a:pt x="1760350" y="7988005"/>
                  </a:lnTo>
                  <a:lnTo>
                    <a:pt x="1752106" y="8062465"/>
                  </a:lnTo>
                  <a:lnTo>
                    <a:pt x="1743602" y="8135084"/>
                  </a:lnTo>
                  <a:lnTo>
                    <a:pt x="1734835" y="8205835"/>
                  </a:lnTo>
                  <a:lnTo>
                    <a:pt x="1725802" y="8274691"/>
                  </a:lnTo>
                  <a:lnTo>
                    <a:pt x="1716499" y="8341625"/>
                  </a:lnTo>
                  <a:lnTo>
                    <a:pt x="1706921" y="8406610"/>
                  </a:lnTo>
                  <a:lnTo>
                    <a:pt x="1697066" y="8469620"/>
                  </a:lnTo>
                  <a:lnTo>
                    <a:pt x="1686928" y="8530628"/>
                  </a:lnTo>
                  <a:lnTo>
                    <a:pt x="1676506" y="8589608"/>
                  </a:lnTo>
                  <a:lnTo>
                    <a:pt x="1665794" y="8646532"/>
                  </a:lnTo>
                  <a:lnTo>
                    <a:pt x="1654789" y="8701373"/>
                  </a:lnTo>
                  <a:lnTo>
                    <a:pt x="1643487" y="8754106"/>
                  </a:lnTo>
                  <a:lnTo>
                    <a:pt x="1631885" y="8804703"/>
                  </a:lnTo>
                  <a:lnTo>
                    <a:pt x="1619979" y="8853137"/>
                  </a:lnTo>
                  <a:lnTo>
                    <a:pt x="1607764" y="8899382"/>
                  </a:lnTo>
                  <a:lnTo>
                    <a:pt x="1595238" y="8943412"/>
                  </a:lnTo>
                  <a:lnTo>
                    <a:pt x="1582396" y="8985198"/>
                  </a:lnTo>
                  <a:lnTo>
                    <a:pt x="1569235" y="9024715"/>
                  </a:lnTo>
                  <a:lnTo>
                    <a:pt x="1555751" y="9061936"/>
                  </a:lnTo>
                  <a:lnTo>
                    <a:pt x="1534911" y="9113403"/>
                  </a:lnTo>
                  <a:lnTo>
                    <a:pt x="1513323" y="9159553"/>
                  </a:lnTo>
                  <a:lnTo>
                    <a:pt x="1403791" y="9355003"/>
                  </a:lnTo>
                  <a:lnTo>
                    <a:pt x="1373707" y="9406602"/>
                  </a:lnTo>
                  <a:lnTo>
                    <a:pt x="1343169" y="9457386"/>
                  </a:lnTo>
                  <a:lnTo>
                    <a:pt x="1312201" y="9507361"/>
                  </a:lnTo>
                  <a:lnTo>
                    <a:pt x="1280823" y="9556531"/>
                  </a:lnTo>
                  <a:lnTo>
                    <a:pt x="1249057" y="9604901"/>
                  </a:lnTo>
                  <a:lnTo>
                    <a:pt x="1216925" y="9652477"/>
                  </a:lnTo>
                  <a:lnTo>
                    <a:pt x="1184449" y="9699263"/>
                  </a:lnTo>
                  <a:lnTo>
                    <a:pt x="1151651" y="9745264"/>
                  </a:lnTo>
                  <a:lnTo>
                    <a:pt x="1118551" y="9790486"/>
                  </a:lnTo>
                  <a:lnTo>
                    <a:pt x="1085173" y="9834932"/>
                  </a:lnTo>
                  <a:lnTo>
                    <a:pt x="1051538" y="9878609"/>
                  </a:lnTo>
                  <a:lnTo>
                    <a:pt x="1017667" y="9921520"/>
                  </a:lnTo>
                  <a:lnTo>
                    <a:pt x="983583" y="9963672"/>
                  </a:lnTo>
                  <a:lnTo>
                    <a:pt x="949307" y="10005068"/>
                  </a:lnTo>
                  <a:lnTo>
                    <a:pt x="914860" y="10045715"/>
                  </a:lnTo>
                  <a:lnTo>
                    <a:pt x="880265" y="10085616"/>
                  </a:lnTo>
                  <a:lnTo>
                    <a:pt x="845544" y="10124777"/>
                  </a:lnTo>
                  <a:lnTo>
                    <a:pt x="810718" y="10163202"/>
                  </a:lnTo>
                  <a:lnTo>
                    <a:pt x="775808" y="10200898"/>
                  </a:lnTo>
                  <a:lnTo>
                    <a:pt x="740838" y="10237868"/>
                  </a:lnTo>
                  <a:lnTo>
                    <a:pt x="705827" y="10274118"/>
                  </a:lnTo>
                  <a:lnTo>
                    <a:pt x="670799" y="10309652"/>
                  </a:lnTo>
                  <a:lnTo>
                    <a:pt x="635775" y="10344476"/>
                  </a:lnTo>
                  <a:lnTo>
                    <a:pt x="600776" y="10378594"/>
                  </a:lnTo>
                  <a:lnTo>
                    <a:pt x="565825" y="10412011"/>
                  </a:lnTo>
                  <a:lnTo>
                    <a:pt x="530943" y="10444733"/>
                  </a:lnTo>
                  <a:lnTo>
                    <a:pt x="496152" y="10476765"/>
                  </a:lnTo>
                  <a:lnTo>
                    <a:pt x="461474" y="10508110"/>
                  </a:lnTo>
                  <a:lnTo>
                    <a:pt x="426931" y="10538775"/>
                  </a:lnTo>
                  <a:lnTo>
                    <a:pt x="392543" y="10568764"/>
                  </a:lnTo>
                  <a:lnTo>
                    <a:pt x="358334" y="10598082"/>
                  </a:lnTo>
                  <a:lnTo>
                    <a:pt x="324324" y="10626734"/>
                  </a:lnTo>
                  <a:lnTo>
                    <a:pt x="290536" y="10654726"/>
                  </a:lnTo>
                  <a:lnTo>
                    <a:pt x="256991" y="10682061"/>
                  </a:lnTo>
                  <a:lnTo>
                    <a:pt x="223711" y="10708745"/>
                  </a:lnTo>
                  <a:lnTo>
                    <a:pt x="190717" y="10734783"/>
                  </a:lnTo>
                  <a:lnTo>
                    <a:pt x="158033" y="10760180"/>
                  </a:lnTo>
                  <a:lnTo>
                    <a:pt x="125679" y="10784941"/>
                  </a:lnTo>
                  <a:lnTo>
                    <a:pt x="93676" y="10809070"/>
                  </a:lnTo>
                  <a:lnTo>
                    <a:pt x="62048" y="10832573"/>
                  </a:lnTo>
                  <a:lnTo>
                    <a:pt x="30815" y="10855455"/>
                  </a:lnTo>
                  <a:lnTo>
                    <a:pt x="0" y="10877721"/>
                  </a:lnTo>
                  <a:lnTo>
                    <a:pt x="10678868" y="10877721"/>
                  </a:lnTo>
                  <a:lnTo>
                    <a:pt x="10644203" y="10851562"/>
                  </a:lnTo>
                  <a:lnTo>
                    <a:pt x="10609901" y="10825231"/>
                  </a:lnTo>
                  <a:lnTo>
                    <a:pt x="10575958" y="10798725"/>
                  </a:lnTo>
                  <a:lnTo>
                    <a:pt x="10542374" y="10772043"/>
                  </a:lnTo>
                  <a:lnTo>
                    <a:pt x="10509146" y="10745183"/>
                  </a:lnTo>
                  <a:lnTo>
                    <a:pt x="10476272" y="10718144"/>
                  </a:lnTo>
                  <a:lnTo>
                    <a:pt x="10443750" y="10690923"/>
                  </a:lnTo>
                  <a:lnTo>
                    <a:pt x="10411579" y="10663519"/>
                  </a:lnTo>
                  <a:lnTo>
                    <a:pt x="10379756" y="10635930"/>
                  </a:lnTo>
                  <a:lnTo>
                    <a:pt x="10348279" y="10608156"/>
                  </a:lnTo>
                  <a:lnTo>
                    <a:pt x="10317146" y="10580193"/>
                  </a:lnTo>
                  <a:lnTo>
                    <a:pt x="10286355" y="10552041"/>
                  </a:lnTo>
                  <a:lnTo>
                    <a:pt x="10255905" y="10523697"/>
                  </a:lnTo>
                  <a:lnTo>
                    <a:pt x="10225792" y="10495160"/>
                  </a:lnTo>
                  <a:lnTo>
                    <a:pt x="10196016" y="10466429"/>
                  </a:lnTo>
                  <a:lnTo>
                    <a:pt x="10166575" y="10437501"/>
                  </a:lnTo>
                  <a:lnTo>
                    <a:pt x="10137465" y="10408375"/>
                  </a:lnTo>
                  <a:lnTo>
                    <a:pt x="10108686" y="10379049"/>
                  </a:lnTo>
                  <a:lnTo>
                    <a:pt x="10080235" y="10349522"/>
                  </a:lnTo>
                  <a:lnTo>
                    <a:pt x="10052110" y="10319792"/>
                  </a:lnTo>
                  <a:lnTo>
                    <a:pt x="10024309" y="10289856"/>
                  </a:lnTo>
                  <a:lnTo>
                    <a:pt x="9996831" y="10259715"/>
                  </a:lnTo>
                  <a:lnTo>
                    <a:pt x="9969673" y="10229365"/>
                  </a:lnTo>
                  <a:lnTo>
                    <a:pt x="9942833" y="10198806"/>
                  </a:lnTo>
                  <a:lnTo>
                    <a:pt x="9916309" y="10168035"/>
                  </a:lnTo>
                  <a:lnTo>
                    <a:pt x="9890100" y="10137051"/>
                  </a:lnTo>
                  <a:lnTo>
                    <a:pt x="9864203" y="10105852"/>
                  </a:lnTo>
                  <a:lnTo>
                    <a:pt x="9838616" y="10074436"/>
                  </a:lnTo>
                  <a:lnTo>
                    <a:pt x="9813338" y="10042802"/>
                  </a:lnTo>
                  <a:lnTo>
                    <a:pt x="9788365" y="10010949"/>
                  </a:lnTo>
                  <a:lnTo>
                    <a:pt x="9763697" y="9978873"/>
                  </a:lnTo>
                  <a:lnTo>
                    <a:pt x="9739332" y="9946575"/>
                  </a:lnTo>
                  <a:lnTo>
                    <a:pt x="9715266" y="9914051"/>
                  </a:lnTo>
                  <a:lnTo>
                    <a:pt x="9691499" y="9881301"/>
                  </a:lnTo>
                  <a:lnTo>
                    <a:pt x="9668028" y="9848323"/>
                  </a:lnTo>
                  <a:lnTo>
                    <a:pt x="9644852" y="9815114"/>
                  </a:lnTo>
                  <a:lnTo>
                    <a:pt x="9621967" y="9781674"/>
                  </a:lnTo>
                  <a:lnTo>
                    <a:pt x="9599373" y="9748001"/>
                  </a:lnTo>
                  <a:lnTo>
                    <a:pt x="9577068" y="9714092"/>
                  </a:lnTo>
                  <a:lnTo>
                    <a:pt x="9555048" y="9679947"/>
                  </a:lnTo>
                  <a:lnTo>
                    <a:pt x="9533313" y="9645564"/>
                  </a:lnTo>
                  <a:lnTo>
                    <a:pt x="9511861" y="9610940"/>
                  </a:lnTo>
                  <a:lnTo>
                    <a:pt x="9490688" y="9576075"/>
                  </a:lnTo>
                  <a:lnTo>
                    <a:pt x="9469794" y="9540966"/>
                  </a:lnTo>
                  <a:lnTo>
                    <a:pt x="9449177" y="9505613"/>
                  </a:lnTo>
                  <a:lnTo>
                    <a:pt x="9428833" y="9470012"/>
                  </a:lnTo>
                  <a:lnTo>
                    <a:pt x="9408762" y="9434163"/>
                  </a:lnTo>
                  <a:lnTo>
                    <a:pt x="9388961" y="9398064"/>
                  </a:lnTo>
                  <a:lnTo>
                    <a:pt x="9369429" y="9361713"/>
                  </a:lnTo>
                  <a:lnTo>
                    <a:pt x="9350163" y="9325109"/>
                  </a:lnTo>
                  <a:lnTo>
                    <a:pt x="9331161" y="9288249"/>
                  </a:lnTo>
                  <a:lnTo>
                    <a:pt x="9312422" y="9251132"/>
                  </a:lnTo>
                  <a:lnTo>
                    <a:pt x="9293943" y="9213758"/>
                  </a:lnTo>
                  <a:lnTo>
                    <a:pt x="9275722" y="9176122"/>
                  </a:lnTo>
                  <a:lnTo>
                    <a:pt x="9257758" y="9138225"/>
                  </a:lnTo>
                  <a:lnTo>
                    <a:pt x="9240048" y="9100065"/>
                  </a:lnTo>
                  <a:lnTo>
                    <a:pt x="9222591" y="9061639"/>
                  </a:lnTo>
                  <a:lnTo>
                    <a:pt x="9205383" y="9022946"/>
                  </a:lnTo>
                  <a:lnTo>
                    <a:pt x="9188425" y="8983984"/>
                  </a:lnTo>
                  <a:lnTo>
                    <a:pt x="9171712" y="8944753"/>
                  </a:lnTo>
                  <a:lnTo>
                    <a:pt x="9155244" y="8905249"/>
                  </a:lnTo>
                  <a:lnTo>
                    <a:pt x="9139019" y="8865472"/>
                  </a:lnTo>
                  <a:lnTo>
                    <a:pt x="9123033" y="8825419"/>
                  </a:lnTo>
                  <a:lnTo>
                    <a:pt x="9107286" y="8785089"/>
                  </a:lnTo>
                  <a:lnTo>
                    <a:pt x="9091776" y="8744481"/>
                  </a:lnTo>
                  <a:lnTo>
                    <a:pt x="9076500" y="8703592"/>
                  </a:lnTo>
                  <a:lnTo>
                    <a:pt x="9061456" y="8662422"/>
                  </a:lnTo>
                  <a:lnTo>
                    <a:pt x="9046643" y="8620967"/>
                  </a:lnTo>
                  <a:lnTo>
                    <a:pt x="9032058" y="8579227"/>
                  </a:lnTo>
                  <a:lnTo>
                    <a:pt x="9017700" y="8537200"/>
                  </a:lnTo>
                  <a:lnTo>
                    <a:pt x="9003566" y="8494885"/>
                  </a:lnTo>
                  <a:lnTo>
                    <a:pt x="8989654" y="8452279"/>
                  </a:lnTo>
                  <a:lnTo>
                    <a:pt x="8975963" y="8409380"/>
                  </a:lnTo>
                  <a:lnTo>
                    <a:pt x="8962490" y="8366188"/>
                  </a:lnTo>
                  <a:lnTo>
                    <a:pt x="8949234" y="8322701"/>
                  </a:lnTo>
                  <a:lnTo>
                    <a:pt x="8936192" y="8278916"/>
                  </a:lnTo>
                  <a:lnTo>
                    <a:pt x="8923363" y="8234833"/>
                  </a:lnTo>
                  <a:lnTo>
                    <a:pt x="8910744" y="8190448"/>
                  </a:lnTo>
                  <a:lnTo>
                    <a:pt x="8898333" y="8145762"/>
                  </a:lnTo>
                  <a:lnTo>
                    <a:pt x="8886129" y="8100772"/>
                  </a:lnTo>
                  <a:lnTo>
                    <a:pt x="8874130" y="8055476"/>
                  </a:lnTo>
                  <a:lnTo>
                    <a:pt x="8862333" y="8009874"/>
                  </a:lnTo>
                  <a:lnTo>
                    <a:pt x="8850736" y="7963962"/>
                  </a:lnTo>
                  <a:lnTo>
                    <a:pt x="8839338" y="7917739"/>
                  </a:lnTo>
                  <a:lnTo>
                    <a:pt x="8828136" y="7871205"/>
                  </a:lnTo>
                  <a:lnTo>
                    <a:pt x="8817129" y="7824356"/>
                  </a:lnTo>
                  <a:lnTo>
                    <a:pt x="8806314" y="7777192"/>
                  </a:lnTo>
                  <a:lnTo>
                    <a:pt x="8795689" y="7729710"/>
                  </a:lnTo>
                  <a:lnTo>
                    <a:pt x="8785254" y="7681910"/>
                  </a:lnTo>
                  <a:lnTo>
                    <a:pt x="8775004" y="7633789"/>
                  </a:lnTo>
                  <a:lnTo>
                    <a:pt x="8764939" y="7585345"/>
                  </a:lnTo>
                  <a:lnTo>
                    <a:pt x="8755057" y="7536577"/>
                  </a:lnTo>
                  <a:lnTo>
                    <a:pt x="8745355" y="7487484"/>
                  </a:lnTo>
                  <a:lnTo>
                    <a:pt x="8735832" y="7438063"/>
                  </a:lnTo>
                  <a:lnTo>
                    <a:pt x="8726485" y="7388314"/>
                  </a:lnTo>
                  <a:lnTo>
                    <a:pt x="8717312" y="7338233"/>
                  </a:lnTo>
                  <a:lnTo>
                    <a:pt x="8708313" y="7287820"/>
                  </a:lnTo>
                  <a:lnTo>
                    <a:pt x="8699483" y="7237073"/>
                  </a:lnTo>
                  <a:lnTo>
                    <a:pt x="8690822" y="7185990"/>
                  </a:lnTo>
                  <a:lnTo>
                    <a:pt x="8682328" y="7134570"/>
                  </a:lnTo>
                  <a:lnTo>
                    <a:pt x="8673998" y="7082811"/>
                  </a:lnTo>
                  <a:lnTo>
                    <a:pt x="8665831" y="7030711"/>
                  </a:lnTo>
                  <a:lnTo>
                    <a:pt x="8649976" y="6925481"/>
                  </a:lnTo>
                  <a:lnTo>
                    <a:pt x="8634747" y="6818868"/>
                  </a:lnTo>
                  <a:lnTo>
                    <a:pt x="8620129" y="6710858"/>
                  </a:lnTo>
                  <a:lnTo>
                    <a:pt x="8606104" y="6601438"/>
                  </a:lnTo>
                  <a:lnTo>
                    <a:pt x="8592658" y="6490594"/>
                  </a:lnTo>
                  <a:lnTo>
                    <a:pt x="8579774" y="6378312"/>
                  </a:lnTo>
                  <a:lnTo>
                    <a:pt x="8567437" y="6264581"/>
                  </a:lnTo>
                  <a:lnTo>
                    <a:pt x="8555630" y="6149385"/>
                  </a:lnTo>
                  <a:lnTo>
                    <a:pt x="8544337" y="6032711"/>
                  </a:lnTo>
                  <a:lnTo>
                    <a:pt x="8533542" y="5914547"/>
                  </a:lnTo>
                  <a:lnTo>
                    <a:pt x="8523230" y="5794879"/>
                  </a:lnTo>
                  <a:lnTo>
                    <a:pt x="8513384" y="5673692"/>
                  </a:lnTo>
                  <a:lnTo>
                    <a:pt x="8503989" y="5550975"/>
                  </a:lnTo>
                  <a:lnTo>
                    <a:pt x="8495028" y="5426712"/>
                  </a:lnTo>
                  <a:lnTo>
                    <a:pt x="8486486" y="5300892"/>
                  </a:lnTo>
                  <a:lnTo>
                    <a:pt x="8478347" y="5173500"/>
                  </a:lnTo>
                  <a:lnTo>
                    <a:pt x="8470594" y="5044523"/>
                  </a:lnTo>
                  <a:lnTo>
                    <a:pt x="8463211" y="4913948"/>
                  </a:lnTo>
                  <a:lnTo>
                    <a:pt x="8456183" y="4781760"/>
                  </a:lnTo>
                  <a:lnTo>
                    <a:pt x="8446271" y="4580428"/>
                  </a:lnTo>
                  <a:lnTo>
                    <a:pt x="8437068" y="4375394"/>
                  </a:lnTo>
                  <a:lnTo>
                    <a:pt x="8428518" y="4166611"/>
                  </a:lnTo>
                  <a:lnTo>
                    <a:pt x="8420569" y="3954036"/>
                  </a:lnTo>
                  <a:lnTo>
                    <a:pt x="8413166" y="3737623"/>
                  </a:lnTo>
                  <a:lnTo>
                    <a:pt x="8404053" y="3443023"/>
                  </a:lnTo>
                  <a:lnTo>
                    <a:pt x="8395687" y="3141411"/>
                  </a:lnTo>
                  <a:lnTo>
                    <a:pt x="8386086" y="2754373"/>
                  </a:lnTo>
                  <a:lnTo>
                    <a:pt x="8375493" y="2274948"/>
                  </a:lnTo>
                  <a:lnTo>
                    <a:pt x="8331034" y="0"/>
                  </a:lnTo>
                  <a:close/>
                </a:path>
              </a:pathLst>
            </a:custGeom>
            <a:solidFill>
              <a:srgbClr val="FFCE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082898" y="1165043"/>
              <a:ext cx="2806689" cy="2804469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49073" y="4503046"/>
              <a:ext cx="4317522" cy="4317529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203504" y="6993904"/>
            <a:ext cx="2942590" cy="3947795"/>
            <a:chOff x="1203504" y="6993904"/>
            <a:chExt cx="2942590" cy="3947795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03504" y="6993904"/>
              <a:ext cx="2942316" cy="394752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371682" y="7058901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1637180" y="9358308"/>
            <a:ext cx="148209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Конференц-</a:t>
            </a: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сумка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MIX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670290" y="9901704"/>
            <a:ext cx="2207260" cy="531495"/>
            <a:chOff x="1670290" y="9901704"/>
            <a:chExt cx="2207260" cy="531495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70290" y="9910208"/>
              <a:ext cx="235311" cy="6860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977924" y="9901704"/>
              <a:ext cx="352917" cy="77115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858551" y="10178295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1" y="244726"/>
                  </a:lnTo>
                  <a:lnTo>
                    <a:pt x="981627" y="217430"/>
                  </a:lnTo>
                  <a:lnTo>
                    <a:pt x="1008923" y="176945"/>
                  </a:lnTo>
                  <a:lnTo>
                    <a:pt x="1018932" y="127367"/>
                  </a:lnTo>
                  <a:lnTo>
                    <a:pt x="1008923" y="77790"/>
                  </a:lnTo>
                  <a:lnTo>
                    <a:pt x="981627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2998277" y="10205596"/>
            <a:ext cx="73977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20" dirty="0">
                <a:solidFill>
                  <a:srgbClr val="FFFFFF"/>
                </a:solidFill>
                <a:latin typeface="Courier New"/>
                <a:cs typeface="Courier New"/>
                <a:hlinkClick r:id="rId7"/>
              </a:rPr>
              <a:t>9297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6513906" y="211594"/>
            <a:ext cx="1255395" cy="1029969"/>
            <a:chOff x="6513906" y="211594"/>
            <a:chExt cx="1255395" cy="1029969"/>
          </a:xfrm>
        </p:grpSpPr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513906" y="211594"/>
              <a:ext cx="1255029" cy="1029970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638572" y="774719"/>
              <a:ext cx="254212" cy="417276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861414" y="753841"/>
              <a:ext cx="452759" cy="186072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820326" y="817252"/>
              <a:ext cx="82615" cy="117504"/>
            </a:xfrm>
            <a:prstGeom prst="rect">
              <a:avLst/>
            </a:prstGeom>
          </p:spPr>
        </p:pic>
      </p:grpSp>
      <p:pic>
        <p:nvPicPr>
          <p:cNvPr id="20" name="object 20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616525" y="937353"/>
            <a:ext cx="5516062" cy="60312"/>
          </a:xfrm>
          <a:prstGeom prst="rect">
            <a:avLst/>
          </a:prstGeom>
        </p:spPr>
      </p:pic>
      <p:grpSp>
        <p:nvGrpSpPr>
          <p:cNvPr id="21" name="object 21"/>
          <p:cNvGrpSpPr/>
          <p:nvPr/>
        </p:nvGrpSpPr>
        <p:grpSpPr>
          <a:xfrm>
            <a:off x="2415361" y="245585"/>
            <a:ext cx="12196445" cy="9660255"/>
            <a:chOff x="2415361" y="245585"/>
            <a:chExt cx="12196445" cy="9660255"/>
          </a:xfrm>
        </p:grpSpPr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415361" y="6743307"/>
              <a:ext cx="549836" cy="688339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45296" y="7132829"/>
              <a:ext cx="115282" cy="264158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570057" y="7086129"/>
              <a:ext cx="254191" cy="145943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261528" y="712020"/>
              <a:ext cx="3696222" cy="9193437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0433756" y="245585"/>
              <a:ext cx="4177840" cy="5193557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814349" y="668060"/>
              <a:ext cx="3423961" cy="445012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10865030" y="712023"/>
              <a:ext cx="3216910" cy="4241800"/>
            </a:xfrm>
            <a:custGeom>
              <a:avLst/>
              <a:gdLst/>
              <a:ahLst/>
              <a:cxnLst/>
              <a:rect l="l" t="t" r="r" b="b"/>
              <a:pathLst>
                <a:path w="3216909" h="4241800">
                  <a:moveTo>
                    <a:pt x="483105" y="0"/>
                  </a:moveTo>
                  <a:lnTo>
                    <a:pt x="0" y="3902917"/>
                  </a:lnTo>
                  <a:lnTo>
                    <a:pt x="2733278" y="4241242"/>
                  </a:lnTo>
                  <a:lnTo>
                    <a:pt x="2858216" y="3231891"/>
                  </a:lnTo>
                  <a:lnTo>
                    <a:pt x="2708493" y="3231891"/>
                  </a:lnTo>
                  <a:lnTo>
                    <a:pt x="270138" y="2930067"/>
                  </a:lnTo>
                  <a:lnTo>
                    <a:pt x="571961" y="491723"/>
                  </a:lnTo>
                  <a:lnTo>
                    <a:pt x="3197395" y="491723"/>
                  </a:lnTo>
                  <a:lnTo>
                    <a:pt x="3216383" y="338324"/>
                  </a:lnTo>
                  <a:lnTo>
                    <a:pt x="483105" y="0"/>
                  </a:lnTo>
                  <a:close/>
                </a:path>
                <a:path w="3216909" h="4241800">
                  <a:moveTo>
                    <a:pt x="3197395" y="491723"/>
                  </a:moveTo>
                  <a:lnTo>
                    <a:pt x="571961" y="491723"/>
                  </a:lnTo>
                  <a:lnTo>
                    <a:pt x="3010316" y="793546"/>
                  </a:lnTo>
                  <a:lnTo>
                    <a:pt x="2708493" y="3231891"/>
                  </a:lnTo>
                  <a:lnTo>
                    <a:pt x="2858216" y="3231891"/>
                  </a:lnTo>
                  <a:lnTo>
                    <a:pt x="3197395" y="491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 txBox="1"/>
          <p:nvPr/>
        </p:nvSpPr>
        <p:spPr>
          <a:xfrm rot="420000">
            <a:off x="11852535" y="1014154"/>
            <a:ext cx="684308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5"/>
              </a:lnSpc>
            </a:pPr>
            <a:r>
              <a:rPr sz="90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900">
              <a:latin typeface="Montserrat"/>
              <a:cs typeface="Montserrat"/>
            </a:endParaRPr>
          </a:p>
        </p:txBody>
      </p:sp>
      <p:sp>
        <p:nvSpPr>
          <p:cNvPr id="30" name="object 30"/>
          <p:cNvSpPr txBox="1"/>
          <p:nvPr/>
        </p:nvSpPr>
        <p:spPr>
          <a:xfrm rot="420000">
            <a:off x="11319263" y="4110924"/>
            <a:ext cx="394118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dirty="0">
                <a:solidFill>
                  <a:srgbClr val="3B3B3A"/>
                </a:solidFill>
                <a:latin typeface="Trebuchet MS"/>
                <a:cs typeface="Trebuchet MS"/>
              </a:rPr>
              <a:t>2067</a:t>
            </a:r>
            <a:r>
              <a:rPr sz="70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00" spc="-3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 rot="420000">
            <a:off x="11157094" y="4353645"/>
            <a:ext cx="162141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0"/>
              </a:lnSpc>
            </a:pPr>
            <a:r>
              <a:rPr sz="750" spc="-20" dirty="0">
                <a:solidFill>
                  <a:srgbClr val="3B3B3A"/>
                </a:solidFill>
                <a:latin typeface="Trebuchet MS"/>
                <a:cs typeface="Trebuchet MS"/>
              </a:rPr>
              <a:t>Проводник</a:t>
            </a:r>
            <a:r>
              <a:rPr sz="750" spc="-7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25" dirty="0">
                <a:solidFill>
                  <a:srgbClr val="3B3B3A"/>
                </a:solidFill>
                <a:latin typeface="Trebuchet MS"/>
                <a:cs typeface="Trebuchet MS"/>
              </a:rPr>
              <a:t>в</a:t>
            </a:r>
            <a:r>
              <a:rPr sz="750" spc="-7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dirty="0">
                <a:solidFill>
                  <a:srgbClr val="3B3B3A"/>
                </a:solidFill>
                <a:latin typeface="Trebuchet MS"/>
                <a:cs typeface="Trebuchet MS"/>
              </a:rPr>
              <a:t>профессию</a:t>
            </a:r>
            <a:r>
              <a:rPr sz="750" spc="150" dirty="0">
                <a:solidFill>
                  <a:srgbClr val="3B3B3A"/>
                </a:solidFill>
                <a:latin typeface="Trebuchet MS"/>
                <a:cs typeface="Trebuchet MS"/>
              </a:rPr>
              <a:t>  </a:t>
            </a:r>
            <a:r>
              <a:rPr sz="700" spc="-10" dirty="0">
                <a:solidFill>
                  <a:srgbClr val="36A9C2"/>
                </a:solidFill>
                <a:latin typeface="Trebuchet MS"/>
                <a:cs typeface="Trebuchet MS"/>
              </a:rPr>
              <a:t>#Наставник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 rot="420000">
            <a:off x="12920660" y="4509208"/>
            <a:ext cx="504643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spc="-10" dirty="0">
                <a:solidFill>
                  <a:srgbClr val="36A9C2"/>
                </a:solidFill>
                <a:latin typeface="Trebuchet MS"/>
                <a:cs typeface="Trebuchet MS"/>
              </a:rPr>
              <a:t>#проводник</a:t>
            </a:r>
            <a:endParaRPr sz="700">
              <a:latin typeface="Trebuchet MS"/>
              <a:cs typeface="Trebuchet M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5244433" y="3794581"/>
            <a:ext cx="298450" cy="504825"/>
            <a:chOff x="15244433" y="3794581"/>
            <a:chExt cx="298450" cy="504825"/>
          </a:xfrm>
        </p:grpSpPr>
        <p:sp>
          <p:nvSpPr>
            <p:cNvPr id="34" name="object 34"/>
            <p:cNvSpPr/>
            <p:nvPr/>
          </p:nvSpPr>
          <p:spPr>
            <a:xfrm>
              <a:off x="15244433" y="3794588"/>
              <a:ext cx="298450" cy="504825"/>
            </a:xfrm>
            <a:custGeom>
              <a:avLst/>
              <a:gdLst/>
              <a:ahLst/>
              <a:cxnLst/>
              <a:rect l="l" t="t" r="r" b="b"/>
              <a:pathLst>
                <a:path w="298450" h="504825">
                  <a:moveTo>
                    <a:pt x="2171" y="449313"/>
                  </a:moveTo>
                  <a:lnTo>
                    <a:pt x="139" y="446455"/>
                  </a:lnTo>
                  <a:lnTo>
                    <a:pt x="0" y="447890"/>
                  </a:lnTo>
                  <a:lnTo>
                    <a:pt x="431" y="448716"/>
                  </a:lnTo>
                  <a:lnTo>
                    <a:pt x="1955" y="450100"/>
                  </a:lnTo>
                  <a:lnTo>
                    <a:pt x="2171" y="449313"/>
                  </a:lnTo>
                  <a:close/>
                </a:path>
                <a:path w="298450" h="504825">
                  <a:moveTo>
                    <a:pt x="7823" y="449211"/>
                  </a:moveTo>
                  <a:lnTo>
                    <a:pt x="7264" y="447408"/>
                  </a:lnTo>
                  <a:lnTo>
                    <a:pt x="5892" y="444614"/>
                  </a:lnTo>
                  <a:lnTo>
                    <a:pt x="3302" y="442696"/>
                  </a:lnTo>
                  <a:lnTo>
                    <a:pt x="5029" y="445681"/>
                  </a:lnTo>
                  <a:lnTo>
                    <a:pt x="3924" y="444817"/>
                  </a:lnTo>
                  <a:lnTo>
                    <a:pt x="6032" y="448297"/>
                  </a:lnTo>
                  <a:lnTo>
                    <a:pt x="5803" y="449072"/>
                  </a:lnTo>
                  <a:lnTo>
                    <a:pt x="4381" y="448360"/>
                  </a:lnTo>
                  <a:lnTo>
                    <a:pt x="3581" y="447344"/>
                  </a:lnTo>
                  <a:lnTo>
                    <a:pt x="4025" y="448157"/>
                  </a:lnTo>
                  <a:lnTo>
                    <a:pt x="2273" y="447560"/>
                  </a:lnTo>
                  <a:lnTo>
                    <a:pt x="3517" y="449402"/>
                  </a:lnTo>
                  <a:lnTo>
                    <a:pt x="6019" y="450697"/>
                  </a:lnTo>
                  <a:lnTo>
                    <a:pt x="6934" y="449961"/>
                  </a:lnTo>
                  <a:lnTo>
                    <a:pt x="6261" y="447509"/>
                  </a:lnTo>
                  <a:lnTo>
                    <a:pt x="6985" y="447878"/>
                  </a:lnTo>
                  <a:lnTo>
                    <a:pt x="7429" y="448703"/>
                  </a:lnTo>
                  <a:lnTo>
                    <a:pt x="7823" y="449211"/>
                  </a:lnTo>
                  <a:close/>
                </a:path>
                <a:path w="298450" h="504825">
                  <a:moveTo>
                    <a:pt x="9169" y="436968"/>
                  </a:moveTo>
                  <a:lnTo>
                    <a:pt x="8813" y="436549"/>
                  </a:lnTo>
                  <a:lnTo>
                    <a:pt x="8763" y="436841"/>
                  </a:lnTo>
                  <a:lnTo>
                    <a:pt x="8851" y="437210"/>
                  </a:lnTo>
                  <a:lnTo>
                    <a:pt x="9017" y="437642"/>
                  </a:lnTo>
                  <a:lnTo>
                    <a:pt x="9042" y="437388"/>
                  </a:lnTo>
                  <a:lnTo>
                    <a:pt x="9080" y="437172"/>
                  </a:lnTo>
                  <a:lnTo>
                    <a:pt x="9169" y="436968"/>
                  </a:lnTo>
                  <a:close/>
                </a:path>
                <a:path w="298450" h="504825">
                  <a:moveTo>
                    <a:pt x="9753" y="436130"/>
                  </a:moveTo>
                  <a:lnTo>
                    <a:pt x="9499" y="436245"/>
                  </a:lnTo>
                  <a:lnTo>
                    <a:pt x="9372" y="436384"/>
                  </a:lnTo>
                  <a:lnTo>
                    <a:pt x="9347" y="436562"/>
                  </a:lnTo>
                  <a:lnTo>
                    <a:pt x="9461" y="436397"/>
                  </a:lnTo>
                  <a:lnTo>
                    <a:pt x="9588" y="436245"/>
                  </a:lnTo>
                  <a:lnTo>
                    <a:pt x="9753" y="436130"/>
                  </a:lnTo>
                  <a:close/>
                </a:path>
                <a:path w="298450" h="504825">
                  <a:moveTo>
                    <a:pt x="39814" y="429920"/>
                  </a:moveTo>
                  <a:lnTo>
                    <a:pt x="37795" y="427786"/>
                  </a:lnTo>
                  <a:lnTo>
                    <a:pt x="36957" y="426808"/>
                  </a:lnTo>
                  <a:lnTo>
                    <a:pt x="37693" y="427774"/>
                  </a:lnTo>
                  <a:lnTo>
                    <a:pt x="37947" y="428371"/>
                  </a:lnTo>
                  <a:lnTo>
                    <a:pt x="37909" y="428726"/>
                  </a:lnTo>
                  <a:lnTo>
                    <a:pt x="38303" y="429120"/>
                  </a:lnTo>
                  <a:lnTo>
                    <a:pt x="38811" y="429564"/>
                  </a:lnTo>
                  <a:lnTo>
                    <a:pt x="39497" y="430085"/>
                  </a:lnTo>
                  <a:lnTo>
                    <a:pt x="39814" y="429920"/>
                  </a:lnTo>
                  <a:close/>
                </a:path>
                <a:path w="298450" h="504825">
                  <a:moveTo>
                    <a:pt x="49860" y="420649"/>
                  </a:moveTo>
                  <a:lnTo>
                    <a:pt x="49288" y="419201"/>
                  </a:lnTo>
                  <a:lnTo>
                    <a:pt x="49047" y="419455"/>
                  </a:lnTo>
                  <a:lnTo>
                    <a:pt x="49276" y="419798"/>
                  </a:lnTo>
                  <a:lnTo>
                    <a:pt x="49542" y="420192"/>
                  </a:lnTo>
                  <a:lnTo>
                    <a:pt x="49860" y="420649"/>
                  </a:lnTo>
                  <a:close/>
                </a:path>
                <a:path w="298450" h="504825">
                  <a:moveTo>
                    <a:pt x="57810" y="412673"/>
                  </a:moveTo>
                  <a:lnTo>
                    <a:pt x="57531" y="412407"/>
                  </a:lnTo>
                  <a:lnTo>
                    <a:pt x="57238" y="412216"/>
                  </a:lnTo>
                  <a:lnTo>
                    <a:pt x="56946" y="412038"/>
                  </a:lnTo>
                  <a:lnTo>
                    <a:pt x="57277" y="412318"/>
                  </a:lnTo>
                  <a:lnTo>
                    <a:pt x="57594" y="412546"/>
                  </a:lnTo>
                  <a:lnTo>
                    <a:pt x="57810" y="412673"/>
                  </a:lnTo>
                  <a:close/>
                </a:path>
                <a:path w="298450" h="504825">
                  <a:moveTo>
                    <a:pt x="60223" y="403390"/>
                  </a:moveTo>
                  <a:lnTo>
                    <a:pt x="59613" y="403428"/>
                  </a:lnTo>
                  <a:lnTo>
                    <a:pt x="59867" y="403504"/>
                  </a:lnTo>
                  <a:lnTo>
                    <a:pt x="60058" y="403466"/>
                  </a:lnTo>
                  <a:lnTo>
                    <a:pt x="60223" y="403390"/>
                  </a:lnTo>
                  <a:close/>
                </a:path>
                <a:path w="298450" h="504825">
                  <a:moveTo>
                    <a:pt x="61798" y="403263"/>
                  </a:moveTo>
                  <a:lnTo>
                    <a:pt x="61023" y="402437"/>
                  </a:lnTo>
                  <a:lnTo>
                    <a:pt x="60782" y="403148"/>
                  </a:lnTo>
                  <a:lnTo>
                    <a:pt x="60223" y="403390"/>
                  </a:lnTo>
                  <a:lnTo>
                    <a:pt x="61798" y="403263"/>
                  </a:lnTo>
                  <a:close/>
                </a:path>
                <a:path w="298450" h="504825">
                  <a:moveTo>
                    <a:pt x="90601" y="372554"/>
                  </a:moveTo>
                  <a:lnTo>
                    <a:pt x="90322" y="372414"/>
                  </a:lnTo>
                  <a:lnTo>
                    <a:pt x="90170" y="372719"/>
                  </a:lnTo>
                  <a:lnTo>
                    <a:pt x="90335" y="373049"/>
                  </a:lnTo>
                  <a:lnTo>
                    <a:pt x="90563" y="373265"/>
                  </a:lnTo>
                  <a:lnTo>
                    <a:pt x="90589" y="372884"/>
                  </a:lnTo>
                  <a:lnTo>
                    <a:pt x="90601" y="372554"/>
                  </a:lnTo>
                  <a:close/>
                </a:path>
                <a:path w="298450" h="504825">
                  <a:moveTo>
                    <a:pt x="98171" y="369519"/>
                  </a:moveTo>
                  <a:lnTo>
                    <a:pt x="98031" y="369277"/>
                  </a:lnTo>
                  <a:lnTo>
                    <a:pt x="97853" y="369354"/>
                  </a:lnTo>
                  <a:lnTo>
                    <a:pt x="97726" y="369404"/>
                  </a:lnTo>
                  <a:lnTo>
                    <a:pt x="97586" y="369455"/>
                  </a:lnTo>
                  <a:lnTo>
                    <a:pt x="97929" y="369531"/>
                  </a:lnTo>
                  <a:lnTo>
                    <a:pt x="98171" y="369519"/>
                  </a:lnTo>
                  <a:close/>
                </a:path>
                <a:path w="298450" h="504825">
                  <a:moveTo>
                    <a:pt x="109588" y="361543"/>
                  </a:moveTo>
                  <a:lnTo>
                    <a:pt x="109550" y="361238"/>
                  </a:lnTo>
                  <a:lnTo>
                    <a:pt x="109499" y="361734"/>
                  </a:lnTo>
                  <a:lnTo>
                    <a:pt x="109588" y="361543"/>
                  </a:lnTo>
                  <a:close/>
                </a:path>
                <a:path w="298450" h="504825">
                  <a:moveTo>
                    <a:pt x="110680" y="351129"/>
                  </a:moveTo>
                  <a:lnTo>
                    <a:pt x="110324" y="351129"/>
                  </a:lnTo>
                  <a:lnTo>
                    <a:pt x="110147" y="351205"/>
                  </a:lnTo>
                  <a:lnTo>
                    <a:pt x="110007" y="351320"/>
                  </a:lnTo>
                  <a:lnTo>
                    <a:pt x="110680" y="351129"/>
                  </a:lnTo>
                  <a:close/>
                </a:path>
                <a:path w="298450" h="504825">
                  <a:moveTo>
                    <a:pt x="127736" y="335737"/>
                  </a:moveTo>
                  <a:lnTo>
                    <a:pt x="127292" y="335483"/>
                  </a:lnTo>
                  <a:lnTo>
                    <a:pt x="126898" y="335330"/>
                  </a:lnTo>
                  <a:lnTo>
                    <a:pt x="126530" y="335203"/>
                  </a:lnTo>
                  <a:lnTo>
                    <a:pt x="126784" y="335381"/>
                  </a:lnTo>
                  <a:lnTo>
                    <a:pt x="127101" y="335546"/>
                  </a:lnTo>
                  <a:lnTo>
                    <a:pt x="127736" y="335737"/>
                  </a:lnTo>
                  <a:close/>
                </a:path>
                <a:path w="298450" h="504825">
                  <a:moveTo>
                    <a:pt x="132473" y="323710"/>
                  </a:moveTo>
                  <a:lnTo>
                    <a:pt x="132245" y="323596"/>
                  </a:lnTo>
                  <a:lnTo>
                    <a:pt x="131876" y="323697"/>
                  </a:lnTo>
                  <a:lnTo>
                    <a:pt x="132473" y="323710"/>
                  </a:lnTo>
                  <a:close/>
                </a:path>
                <a:path w="298450" h="504825">
                  <a:moveTo>
                    <a:pt x="132638" y="323748"/>
                  </a:moveTo>
                  <a:lnTo>
                    <a:pt x="132588" y="323176"/>
                  </a:lnTo>
                  <a:lnTo>
                    <a:pt x="132232" y="323062"/>
                  </a:lnTo>
                  <a:lnTo>
                    <a:pt x="132448" y="323430"/>
                  </a:lnTo>
                  <a:lnTo>
                    <a:pt x="132537" y="323710"/>
                  </a:lnTo>
                  <a:close/>
                </a:path>
                <a:path w="298450" h="504825">
                  <a:moveTo>
                    <a:pt x="176618" y="256222"/>
                  </a:moveTo>
                  <a:lnTo>
                    <a:pt x="176491" y="256235"/>
                  </a:lnTo>
                  <a:lnTo>
                    <a:pt x="176618" y="256222"/>
                  </a:lnTo>
                  <a:close/>
                </a:path>
                <a:path w="298450" h="504825">
                  <a:moveTo>
                    <a:pt x="179031" y="259575"/>
                  </a:moveTo>
                  <a:lnTo>
                    <a:pt x="178904" y="259321"/>
                  </a:lnTo>
                  <a:lnTo>
                    <a:pt x="178816" y="259549"/>
                  </a:lnTo>
                  <a:lnTo>
                    <a:pt x="179031" y="259575"/>
                  </a:lnTo>
                  <a:close/>
                </a:path>
                <a:path w="298450" h="504825">
                  <a:moveTo>
                    <a:pt x="180225" y="256070"/>
                  </a:moveTo>
                  <a:lnTo>
                    <a:pt x="176631" y="256209"/>
                  </a:lnTo>
                  <a:lnTo>
                    <a:pt x="177698" y="256692"/>
                  </a:lnTo>
                  <a:lnTo>
                    <a:pt x="178904" y="259321"/>
                  </a:lnTo>
                  <a:lnTo>
                    <a:pt x="180225" y="256070"/>
                  </a:lnTo>
                  <a:close/>
                </a:path>
                <a:path w="298450" h="504825">
                  <a:moveTo>
                    <a:pt x="181787" y="259842"/>
                  </a:moveTo>
                  <a:lnTo>
                    <a:pt x="179031" y="259575"/>
                  </a:lnTo>
                  <a:lnTo>
                    <a:pt x="179387" y="260350"/>
                  </a:lnTo>
                  <a:lnTo>
                    <a:pt x="181787" y="259842"/>
                  </a:lnTo>
                  <a:close/>
                </a:path>
                <a:path w="298450" h="504825">
                  <a:moveTo>
                    <a:pt x="223139" y="495642"/>
                  </a:moveTo>
                  <a:lnTo>
                    <a:pt x="222897" y="495198"/>
                  </a:lnTo>
                  <a:lnTo>
                    <a:pt x="222681" y="495477"/>
                  </a:lnTo>
                  <a:lnTo>
                    <a:pt x="222885" y="495528"/>
                  </a:lnTo>
                  <a:lnTo>
                    <a:pt x="223024" y="495592"/>
                  </a:lnTo>
                  <a:close/>
                </a:path>
                <a:path w="298450" h="504825">
                  <a:moveTo>
                    <a:pt x="223443" y="495782"/>
                  </a:moveTo>
                  <a:lnTo>
                    <a:pt x="223139" y="495642"/>
                  </a:lnTo>
                  <a:lnTo>
                    <a:pt x="223367" y="496087"/>
                  </a:lnTo>
                  <a:lnTo>
                    <a:pt x="223418" y="495922"/>
                  </a:lnTo>
                  <a:lnTo>
                    <a:pt x="223443" y="495782"/>
                  </a:lnTo>
                  <a:close/>
                </a:path>
                <a:path w="298450" h="504825">
                  <a:moveTo>
                    <a:pt x="223901" y="497027"/>
                  </a:moveTo>
                  <a:lnTo>
                    <a:pt x="223367" y="496087"/>
                  </a:lnTo>
                  <a:lnTo>
                    <a:pt x="223304" y="496354"/>
                  </a:lnTo>
                  <a:lnTo>
                    <a:pt x="223126" y="496646"/>
                  </a:lnTo>
                  <a:lnTo>
                    <a:pt x="223901" y="497027"/>
                  </a:lnTo>
                  <a:close/>
                </a:path>
                <a:path w="298450" h="504825">
                  <a:moveTo>
                    <a:pt x="224637" y="485990"/>
                  </a:moveTo>
                  <a:lnTo>
                    <a:pt x="224497" y="485635"/>
                  </a:lnTo>
                  <a:lnTo>
                    <a:pt x="224091" y="485673"/>
                  </a:lnTo>
                  <a:lnTo>
                    <a:pt x="224637" y="485990"/>
                  </a:lnTo>
                  <a:close/>
                </a:path>
                <a:path w="298450" h="504825">
                  <a:moveTo>
                    <a:pt x="225132" y="495744"/>
                  </a:moveTo>
                  <a:lnTo>
                    <a:pt x="225094" y="495300"/>
                  </a:lnTo>
                  <a:lnTo>
                    <a:pt x="224497" y="495300"/>
                  </a:lnTo>
                  <a:lnTo>
                    <a:pt x="225132" y="495744"/>
                  </a:lnTo>
                  <a:close/>
                </a:path>
                <a:path w="298450" h="504825">
                  <a:moveTo>
                    <a:pt x="225310" y="488569"/>
                  </a:moveTo>
                  <a:lnTo>
                    <a:pt x="225145" y="488810"/>
                  </a:lnTo>
                  <a:lnTo>
                    <a:pt x="225107" y="488988"/>
                  </a:lnTo>
                  <a:lnTo>
                    <a:pt x="225183" y="489153"/>
                  </a:lnTo>
                  <a:lnTo>
                    <a:pt x="225221" y="488772"/>
                  </a:lnTo>
                  <a:lnTo>
                    <a:pt x="225310" y="488569"/>
                  </a:lnTo>
                  <a:close/>
                </a:path>
                <a:path w="298450" h="504825">
                  <a:moveTo>
                    <a:pt x="225437" y="490258"/>
                  </a:moveTo>
                  <a:lnTo>
                    <a:pt x="225336" y="490042"/>
                  </a:lnTo>
                  <a:lnTo>
                    <a:pt x="225259" y="489813"/>
                  </a:lnTo>
                  <a:lnTo>
                    <a:pt x="225221" y="489610"/>
                  </a:lnTo>
                  <a:lnTo>
                    <a:pt x="224713" y="489419"/>
                  </a:lnTo>
                  <a:lnTo>
                    <a:pt x="224815" y="489699"/>
                  </a:lnTo>
                  <a:lnTo>
                    <a:pt x="225069" y="489978"/>
                  </a:lnTo>
                  <a:lnTo>
                    <a:pt x="225437" y="490258"/>
                  </a:lnTo>
                  <a:close/>
                </a:path>
                <a:path w="298450" h="504825">
                  <a:moveTo>
                    <a:pt x="225513" y="486498"/>
                  </a:moveTo>
                  <a:lnTo>
                    <a:pt x="224637" y="485990"/>
                  </a:lnTo>
                  <a:lnTo>
                    <a:pt x="224713" y="486194"/>
                  </a:lnTo>
                  <a:lnTo>
                    <a:pt x="225513" y="486498"/>
                  </a:lnTo>
                  <a:close/>
                </a:path>
                <a:path w="298450" h="504825">
                  <a:moveTo>
                    <a:pt x="225679" y="504761"/>
                  </a:moveTo>
                  <a:lnTo>
                    <a:pt x="225475" y="503961"/>
                  </a:lnTo>
                  <a:lnTo>
                    <a:pt x="222275" y="502513"/>
                  </a:lnTo>
                  <a:lnTo>
                    <a:pt x="222885" y="503834"/>
                  </a:lnTo>
                  <a:lnTo>
                    <a:pt x="223672" y="504342"/>
                  </a:lnTo>
                  <a:lnTo>
                    <a:pt x="225679" y="504761"/>
                  </a:lnTo>
                  <a:close/>
                </a:path>
                <a:path w="298450" h="504825">
                  <a:moveTo>
                    <a:pt x="226301" y="495300"/>
                  </a:moveTo>
                  <a:lnTo>
                    <a:pt x="225691" y="494030"/>
                  </a:lnTo>
                  <a:lnTo>
                    <a:pt x="224701" y="492760"/>
                  </a:lnTo>
                  <a:lnTo>
                    <a:pt x="225094" y="495300"/>
                  </a:lnTo>
                  <a:lnTo>
                    <a:pt x="226301" y="495300"/>
                  </a:lnTo>
                  <a:close/>
                </a:path>
                <a:path w="298450" h="504825">
                  <a:moveTo>
                    <a:pt x="226314" y="489851"/>
                  </a:moveTo>
                  <a:lnTo>
                    <a:pt x="225602" y="489585"/>
                  </a:lnTo>
                  <a:lnTo>
                    <a:pt x="225285" y="489381"/>
                  </a:lnTo>
                  <a:lnTo>
                    <a:pt x="225183" y="489165"/>
                  </a:lnTo>
                  <a:lnTo>
                    <a:pt x="225183" y="489305"/>
                  </a:lnTo>
                  <a:lnTo>
                    <a:pt x="225221" y="489610"/>
                  </a:lnTo>
                  <a:lnTo>
                    <a:pt x="225640" y="489750"/>
                  </a:lnTo>
                  <a:lnTo>
                    <a:pt x="226034" y="489864"/>
                  </a:lnTo>
                  <a:lnTo>
                    <a:pt x="226314" y="489851"/>
                  </a:lnTo>
                  <a:close/>
                </a:path>
                <a:path w="298450" h="504825">
                  <a:moveTo>
                    <a:pt x="226517" y="486867"/>
                  </a:moveTo>
                  <a:lnTo>
                    <a:pt x="225513" y="486498"/>
                  </a:lnTo>
                  <a:lnTo>
                    <a:pt x="225717" y="486613"/>
                  </a:lnTo>
                  <a:lnTo>
                    <a:pt x="226034" y="486727"/>
                  </a:lnTo>
                  <a:lnTo>
                    <a:pt x="226517" y="486867"/>
                  </a:lnTo>
                  <a:close/>
                </a:path>
                <a:path w="298450" h="504825">
                  <a:moveTo>
                    <a:pt x="226707" y="497840"/>
                  </a:moveTo>
                  <a:lnTo>
                    <a:pt x="226301" y="496570"/>
                  </a:lnTo>
                  <a:lnTo>
                    <a:pt x="225132" y="495744"/>
                  </a:lnTo>
                  <a:lnTo>
                    <a:pt x="225298" y="497840"/>
                  </a:lnTo>
                  <a:lnTo>
                    <a:pt x="226707" y="497840"/>
                  </a:lnTo>
                  <a:close/>
                </a:path>
                <a:path w="298450" h="504825">
                  <a:moveTo>
                    <a:pt x="228511" y="485216"/>
                  </a:moveTo>
                  <a:lnTo>
                    <a:pt x="226923" y="484149"/>
                  </a:lnTo>
                  <a:lnTo>
                    <a:pt x="226517" y="484720"/>
                  </a:lnTo>
                  <a:lnTo>
                    <a:pt x="224307" y="485152"/>
                  </a:lnTo>
                  <a:lnTo>
                    <a:pt x="224497" y="485635"/>
                  </a:lnTo>
                  <a:lnTo>
                    <a:pt x="228511" y="485216"/>
                  </a:lnTo>
                  <a:close/>
                </a:path>
                <a:path w="298450" h="504825">
                  <a:moveTo>
                    <a:pt x="228993" y="473049"/>
                  </a:moveTo>
                  <a:lnTo>
                    <a:pt x="227838" y="472440"/>
                  </a:lnTo>
                  <a:lnTo>
                    <a:pt x="228295" y="473710"/>
                  </a:lnTo>
                  <a:lnTo>
                    <a:pt x="228993" y="473049"/>
                  </a:lnTo>
                  <a:close/>
                </a:path>
                <a:path w="298450" h="504825">
                  <a:moveTo>
                    <a:pt x="230276" y="473710"/>
                  </a:moveTo>
                  <a:lnTo>
                    <a:pt x="229628" y="472440"/>
                  </a:lnTo>
                  <a:lnTo>
                    <a:pt x="228993" y="473049"/>
                  </a:lnTo>
                  <a:lnTo>
                    <a:pt x="230276" y="473710"/>
                  </a:lnTo>
                  <a:close/>
                </a:path>
                <a:path w="298450" h="504825">
                  <a:moveTo>
                    <a:pt x="230301" y="500938"/>
                  </a:moveTo>
                  <a:lnTo>
                    <a:pt x="228892" y="499668"/>
                  </a:lnTo>
                  <a:lnTo>
                    <a:pt x="226301" y="497941"/>
                  </a:lnTo>
                  <a:lnTo>
                    <a:pt x="223088" y="497624"/>
                  </a:lnTo>
                  <a:lnTo>
                    <a:pt x="226085" y="499313"/>
                  </a:lnTo>
                  <a:lnTo>
                    <a:pt x="224701" y="499135"/>
                  </a:lnTo>
                  <a:lnTo>
                    <a:pt x="228282" y="501065"/>
                  </a:lnTo>
                  <a:lnTo>
                    <a:pt x="228485" y="501865"/>
                  </a:lnTo>
                  <a:lnTo>
                    <a:pt x="226898" y="501980"/>
                  </a:lnTo>
                  <a:lnTo>
                    <a:pt x="225704" y="501510"/>
                  </a:lnTo>
                  <a:lnTo>
                    <a:pt x="226491" y="502005"/>
                  </a:lnTo>
                  <a:lnTo>
                    <a:pt x="224675" y="502373"/>
                  </a:lnTo>
                  <a:lnTo>
                    <a:pt x="226669" y="503339"/>
                  </a:lnTo>
                  <a:lnTo>
                    <a:pt x="229489" y="503161"/>
                  </a:lnTo>
                  <a:lnTo>
                    <a:pt x="229895" y="502043"/>
                  </a:lnTo>
                  <a:lnTo>
                    <a:pt x="228092" y="500265"/>
                  </a:lnTo>
                  <a:lnTo>
                    <a:pt x="228892" y="500214"/>
                  </a:lnTo>
                  <a:lnTo>
                    <a:pt x="229692" y="500710"/>
                  </a:lnTo>
                  <a:lnTo>
                    <a:pt x="230301" y="500938"/>
                  </a:lnTo>
                  <a:close/>
                </a:path>
                <a:path w="298450" h="504825">
                  <a:moveTo>
                    <a:pt x="230619" y="491705"/>
                  </a:moveTo>
                  <a:lnTo>
                    <a:pt x="229933" y="491490"/>
                  </a:lnTo>
                  <a:lnTo>
                    <a:pt x="229120" y="492760"/>
                  </a:lnTo>
                  <a:lnTo>
                    <a:pt x="230619" y="491705"/>
                  </a:lnTo>
                  <a:close/>
                </a:path>
                <a:path w="298450" h="504825">
                  <a:moveTo>
                    <a:pt x="232714" y="467436"/>
                  </a:moveTo>
                  <a:lnTo>
                    <a:pt x="232359" y="467321"/>
                  </a:lnTo>
                  <a:lnTo>
                    <a:pt x="232689" y="467448"/>
                  </a:lnTo>
                  <a:close/>
                </a:path>
                <a:path w="298450" h="504825">
                  <a:moveTo>
                    <a:pt x="234454" y="460730"/>
                  </a:moveTo>
                  <a:lnTo>
                    <a:pt x="233146" y="461708"/>
                  </a:lnTo>
                  <a:lnTo>
                    <a:pt x="233857" y="461327"/>
                  </a:lnTo>
                  <a:lnTo>
                    <a:pt x="234226" y="460984"/>
                  </a:lnTo>
                  <a:lnTo>
                    <a:pt x="234454" y="460730"/>
                  </a:lnTo>
                  <a:close/>
                </a:path>
                <a:path w="298450" h="504825">
                  <a:moveTo>
                    <a:pt x="235127" y="497840"/>
                  </a:moveTo>
                  <a:lnTo>
                    <a:pt x="229120" y="492760"/>
                  </a:lnTo>
                  <a:lnTo>
                    <a:pt x="228079" y="492760"/>
                  </a:lnTo>
                  <a:lnTo>
                    <a:pt x="226402" y="491490"/>
                  </a:lnTo>
                  <a:lnTo>
                    <a:pt x="225425" y="491490"/>
                  </a:lnTo>
                  <a:lnTo>
                    <a:pt x="226021" y="492760"/>
                  </a:lnTo>
                  <a:lnTo>
                    <a:pt x="227545" y="494030"/>
                  </a:lnTo>
                  <a:lnTo>
                    <a:pt x="228104" y="495300"/>
                  </a:lnTo>
                  <a:lnTo>
                    <a:pt x="228714" y="495300"/>
                  </a:lnTo>
                  <a:lnTo>
                    <a:pt x="229108" y="496570"/>
                  </a:lnTo>
                  <a:lnTo>
                    <a:pt x="235127" y="497840"/>
                  </a:lnTo>
                  <a:close/>
                </a:path>
                <a:path w="298450" h="504825">
                  <a:moveTo>
                    <a:pt x="237109" y="452247"/>
                  </a:moveTo>
                  <a:lnTo>
                    <a:pt x="236842" y="452234"/>
                  </a:lnTo>
                  <a:lnTo>
                    <a:pt x="236575" y="452247"/>
                  </a:lnTo>
                  <a:lnTo>
                    <a:pt x="236308" y="452348"/>
                  </a:lnTo>
                  <a:lnTo>
                    <a:pt x="236499" y="452374"/>
                  </a:lnTo>
                  <a:lnTo>
                    <a:pt x="236791" y="452323"/>
                  </a:lnTo>
                  <a:lnTo>
                    <a:pt x="237109" y="452247"/>
                  </a:lnTo>
                  <a:close/>
                </a:path>
                <a:path w="298450" h="504825">
                  <a:moveTo>
                    <a:pt x="237375" y="491490"/>
                  </a:moveTo>
                  <a:lnTo>
                    <a:pt x="234657" y="490537"/>
                  </a:lnTo>
                  <a:lnTo>
                    <a:pt x="234950" y="491490"/>
                  </a:lnTo>
                  <a:lnTo>
                    <a:pt x="237375" y="491490"/>
                  </a:lnTo>
                  <a:close/>
                </a:path>
                <a:path w="298450" h="504825">
                  <a:moveTo>
                    <a:pt x="237375" y="489813"/>
                  </a:moveTo>
                  <a:lnTo>
                    <a:pt x="237299" y="489648"/>
                  </a:lnTo>
                  <a:lnTo>
                    <a:pt x="237197" y="489483"/>
                  </a:lnTo>
                  <a:lnTo>
                    <a:pt x="237083" y="489292"/>
                  </a:lnTo>
                  <a:lnTo>
                    <a:pt x="237375" y="489813"/>
                  </a:lnTo>
                  <a:close/>
                </a:path>
                <a:path w="298450" h="504825">
                  <a:moveTo>
                    <a:pt x="239242" y="480060"/>
                  </a:moveTo>
                  <a:lnTo>
                    <a:pt x="239128" y="479412"/>
                  </a:lnTo>
                  <a:lnTo>
                    <a:pt x="238925" y="479844"/>
                  </a:lnTo>
                  <a:lnTo>
                    <a:pt x="239242" y="480060"/>
                  </a:lnTo>
                  <a:close/>
                </a:path>
                <a:path w="298450" h="504825">
                  <a:moveTo>
                    <a:pt x="239953" y="476250"/>
                  </a:moveTo>
                  <a:lnTo>
                    <a:pt x="239915" y="474421"/>
                  </a:lnTo>
                  <a:lnTo>
                    <a:pt x="238937" y="474167"/>
                  </a:lnTo>
                  <a:lnTo>
                    <a:pt x="239953" y="476250"/>
                  </a:lnTo>
                  <a:close/>
                </a:path>
                <a:path w="298450" h="504825">
                  <a:moveTo>
                    <a:pt x="242303" y="410197"/>
                  </a:moveTo>
                  <a:close/>
                </a:path>
                <a:path w="298450" h="504825">
                  <a:moveTo>
                    <a:pt x="242595" y="476262"/>
                  </a:moveTo>
                  <a:lnTo>
                    <a:pt x="241236" y="478307"/>
                  </a:lnTo>
                  <a:lnTo>
                    <a:pt x="241795" y="478256"/>
                  </a:lnTo>
                  <a:lnTo>
                    <a:pt x="242595" y="476262"/>
                  </a:lnTo>
                  <a:close/>
                </a:path>
                <a:path w="298450" h="504825">
                  <a:moveTo>
                    <a:pt x="244043" y="478053"/>
                  </a:moveTo>
                  <a:lnTo>
                    <a:pt x="241795" y="478256"/>
                  </a:lnTo>
                  <a:lnTo>
                    <a:pt x="241465" y="479107"/>
                  </a:lnTo>
                  <a:lnTo>
                    <a:pt x="244043" y="478320"/>
                  </a:lnTo>
                  <a:lnTo>
                    <a:pt x="244043" y="478053"/>
                  </a:lnTo>
                  <a:close/>
                </a:path>
                <a:path w="298450" h="504825">
                  <a:moveTo>
                    <a:pt x="245249" y="407924"/>
                  </a:moveTo>
                  <a:lnTo>
                    <a:pt x="244703" y="406425"/>
                  </a:lnTo>
                  <a:lnTo>
                    <a:pt x="242912" y="407060"/>
                  </a:lnTo>
                  <a:lnTo>
                    <a:pt x="245249" y="407924"/>
                  </a:lnTo>
                  <a:close/>
                </a:path>
                <a:path w="298450" h="504825">
                  <a:moveTo>
                    <a:pt x="245668" y="408940"/>
                  </a:moveTo>
                  <a:lnTo>
                    <a:pt x="242265" y="408940"/>
                  </a:lnTo>
                  <a:lnTo>
                    <a:pt x="242303" y="410197"/>
                  </a:lnTo>
                  <a:lnTo>
                    <a:pt x="245668" y="408940"/>
                  </a:lnTo>
                  <a:close/>
                </a:path>
                <a:path w="298450" h="504825">
                  <a:moveTo>
                    <a:pt x="247116" y="365912"/>
                  </a:moveTo>
                  <a:lnTo>
                    <a:pt x="247002" y="365760"/>
                  </a:lnTo>
                  <a:lnTo>
                    <a:pt x="246672" y="365760"/>
                  </a:lnTo>
                  <a:lnTo>
                    <a:pt x="247116" y="365912"/>
                  </a:lnTo>
                  <a:close/>
                </a:path>
                <a:path w="298450" h="504825">
                  <a:moveTo>
                    <a:pt x="247662" y="360095"/>
                  </a:moveTo>
                  <a:lnTo>
                    <a:pt x="247561" y="359918"/>
                  </a:lnTo>
                  <a:lnTo>
                    <a:pt x="247065" y="359232"/>
                  </a:lnTo>
                  <a:lnTo>
                    <a:pt x="247243" y="359676"/>
                  </a:lnTo>
                  <a:lnTo>
                    <a:pt x="247662" y="360197"/>
                  </a:lnTo>
                  <a:close/>
                </a:path>
                <a:path w="298450" h="504825">
                  <a:moveTo>
                    <a:pt x="247992" y="467474"/>
                  </a:moveTo>
                  <a:lnTo>
                    <a:pt x="245148" y="466674"/>
                  </a:lnTo>
                  <a:lnTo>
                    <a:pt x="243928" y="466255"/>
                  </a:lnTo>
                  <a:lnTo>
                    <a:pt x="245071" y="466712"/>
                  </a:lnTo>
                  <a:lnTo>
                    <a:pt x="245579" y="467106"/>
                  </a:lnTo>
                  <a:lnTo>
                    <a:pt x="245719" y="467436"/>
                  </a:lnTo>
                  <a:lnTo>
                    <a:pt x="246265" y="467563"/>
                  </a:lnTo>
                  <a:lnTo>
                    <a:pt x="246926" y="467677"/>
                  </a:lnTo>
                  <a:lnTo>
                    <a:pt x="247789" y="467766"/>
                  </a:lnTo>
                  <a:lnTo>
                    <a:pt x="247992" y="467474"/>
                  </a:lnTo>
                  <a:close/>
                </a:path>
                <a:path w="298450" h="504825">
                  <a:moveTo>
                    <a:pt x="248031" y="477100"/>
                  </a:moveTo>
                  <a:lnTo>
                    <a:pt x="244055" y="478307"/>
                  </a:lnTo>
                  <a:lnTo>
                    <a:pt x="244068" y="479145"/>
                  </a:lnTo>
                  <a:lnTo>
                    <a:pt x="248031" y="477100"/>
                  </a:lnTo>
                  <a:close/>
                </a:path>
                <a:path w="298450" h="504825">
                  <a:moveTo>
                    <a:pt x="248234" y="370560"/>
                  </a:moveTo>
                  <a:lnTo>
                    <a:pt x="247967" y="369570"/>
                  </a:lnTo>
                  <a:lnTo>
                    <a:pt x="247307" y="369570"/>
                  </a:lnTo>
                  <a:lnTo>
                    <a:pt x="246786" y="369570"/>
                  </a:lnTo>
                  <a:lnTo>
                    <a:pt x="248234" y="370560"/>
                  </a:lnTo>
                  <a:close/>
                </a:path>
                <a:path w="298450" h="504825">
                  <a:moveTo>
                    <a:pt x="248412" y="361950"/>
                  </a:moveTo>
                  <a:lnTo>
                    <a:pt x="247980" y="360680"/>
                  </a:lnTo>
                  <a:lnTo>
                    <a:pt x="247650" y="360680"/>
                  </a:lnTo>
                  <a:lnTo>
                    <a:pt x="247726" y="361950"/>
                  </a:lnTo>
                  <a:lnTo>
                    <a:pt x="248412" y="361950"/>
                  </a:lnTo>
                  <a:close/>
                </a:path>
                <a:path w="298450" h="504825">
                  <a:moveTo>
                    <a:pt x="248437" y="323938"/>
                  </a:moveTo>
                  <a:lnTo>
                    <a:pt x="248361" y="324142"/>
                  </a:lnTo>
                  <a:lnTo>
                    <a:pt x="248437" y="323938"/>
                  </a:lnTo>
                  <a:close/>
                </a:path>
                <a:path w="298450" h="504825">
                  <a:moveTo>
                    <a:pt x="248539" y="346710"/>
                  </a:moveTo>
                  <a:lnTo>
                    <a:pt x="248246" y="345935"/>
                  </a:lnTo>
                  <a:lnTo>
                    <a:pt x="247281" y="346710"/>
                  </a:lnTo>
                  <a:lnTo>
                    <a:pt x="248539" y="346710"/>
                  </a:lnTo>
                  <a:close/>
                </a:path>
                <a:path w="298450" h="504825">
                  <a:moveTo>
                    <a:pt x="248602" y="401320"/>
                  </a:moveTo>
                  <a:lnTo>
                    <a:pt x="248272" y="401154"/>
                  </a:lnTo>
                  <a:lnTo>
                    <a:pt x="248539" y="401320"/>
                  </a:lnTo>
                  <a:close/>
                </a:path>
                <a:path w="298450" h="504825">
                  <a:moveTo>
                    <a:pt x="248640" y="370840"/>
                  </a:moveTo>
                  <a:lnTo>
                    <a:pt x="248234" y="370560"/>
                  </a:lnTo>
                  <a:lnTo>
                    <a:pt x="248310" y="370840"/>
                  </a:lnTo>
                  <a:lnTo>
                    <a:pt x="248640" y="370840"/>
                  </a:lnTo>
                  <a:close/>
                </a:path>
                <a:path w="298450" h="504825">
                  <a:moveTo>
                    <a:pt x="248843" y="361950"/>
                  </a:moveTo>
                  <a:lnTo>
                    <a:pt x="248767" y="361810"/>
                  </a:lnTo>
                  <a:lnTo>
                    <a:pt x="248424" y="361950"/>
                  </a:lnTo>
                  <a:lnTo>
                    <a:pt x="248843" y="361950"/>
                  </a:lnTo>
                  <a:close/>
                </a:path>
                <a:path w="298450" h="504825">
                  <a:moveTo>
                    <a:pt x="249085" y="322008"/>
                  </a:moveTo>
                  <a:lnTo>
                    <a:pt x="248729" y="322529"/>
                  </a:lnTo>
                  <a:lnTo>
                    <a:pt x="248513" y="323240"/>
                  </a:lnTo>
                  <a:lnTo>
                    <a:pt x="248437" y="323938"/>
                  </a:lnTo>
                  <a:lnTo>
                    <a:pt x="249085" y="322008"/>
                  </a:lnTo>
                  <a:close/>
                </a:path>
                <a:path w="298450" h="504825">
                  <a:moveTo>
                    <a:pt x="249224" y="390906"/>
                  </a:moveTo>
                  <a:lnTo>
                    <a:pt x="248843" y="390359"/>
                  </a:lnTo>
                  <a:lnTo>
                    <a:pt x="248183" y="390842"/>
                  </a:lnTo>
                  <a:lnTo>
                    <a:pt x="248234" y="391325"/>
                  </a:lnTo>
                  <a:lnTo>
                    <a:pt x="248551" y="391833"/>
                  </a:lnTo>
                  <a:lnTo>
                    <a:pt x="248831" y="391401"/>
                  </a:lnTo>
                  <a:lnTo>
                    <a:pt x="249224" y="390906"/>
                  </a:lnTo>
                  <a:close/>
                </a:path>
                <a:path w="298450" h="504825">
                  <a:moveTo>
                    <a:pt x="249745" y="393077"/>
                  </a:moveTo>
                  <a:lnTo>
                    <a:pt x="248831" y="392239"/>
                  </a:lnTo>
                  <a:lnTo>
                    <a:pt x="248551" y="391833"/>
                  </a:lnTo>
                  <a:lnTo>
                    <a:pt x="248234" y="392366"/>
                  </a:lnTo>
                  <a:lnTo>
                    <a:pt x="248107" y="392798"/>
                  </a:lnTo>
                  <a:lnTo>
                    <a:pt x="249745" y="393077"/>
                  </a:lnTo>
                  <a:close/>
                </a:path>
                <a:path w="298450" h="504825">
                  <a:moveTo>
                    <a:pt x="251028" y="308419"/>
                  </a:moveTo>
                  <a:lnTo>
                    <a:pt x="250063" y="307340"/>
                  </a:lnTo>
                  <a:lnTo>
                    <a:pt x="250596" y="308610"/>
                  </a:lnTo>
                  <a:lnTo>
                    <a:pt x="251028" y="308419"/>
                  </a:lnTo>
                  <a:close/>
                </a:path>
                <a:path w="298450" h="504825">
                  <a:moveTo>
                    <a:pt x="251282" y="434073"/>
                  </a:moveTo>
                  <a:lnTo>
                    <a:pt x="251091" y="434136"/>
                  </a:lnTo>
                  <a:lnTo>
                    <a:pt x="251282" y="434073"/>
                  </a:lnTo>
                  <a:close/>
                </a:path>
                <a:path w="298450" h="504825">
                  <a:moveTo>
                    <a:pt x="251371" y="315201"/>
                  </a:moveTo>
                  <a:lnTo>
                    <a:pt x="251155" y="315099"/>
                  </a:lnTo>
                  <a:lnTo>
                    <a:pt x="250977" y="314985"/>
                  </a:lnTo>
                  <a:lnTo>
                    <a:pt x="250647" y="314896"/>
                  </a:lnTo>
                  <a:lnTo>
                    <a:pt x="249237" y="316115"/>
                  </a:lnTo>
                  <a:lnTo>
                    <a:pt x="250304" y="315874"/>
                  </a:lnTo>
                  <a:lnTo>
                    <a:pt x="250952" y="315544"/>
                  </a:lnTo>
                  <a:lnTo>
                    <a:pt x="251371" y="315201"/>
                  </a:lnTo>
                  <a:close/>
                </a:path>
                <a:path w="298450" h="504825">
                  <a:moveTo>
                    <a:pt x="251777" y="433717"/>
                  </a:moveTo>
                  <a:lnTo>
                    <a:pt x="251282" y="434073"/>
                  </a:lnTo>
                  <a:lnTo>
                    <a:pt x="251536" y="433997"/>
                  </a:lnTo>
                  <a:lnTo>
                    <a:pt x="251688" y="433870"/>
                  </a:lnTo>
                  <a:lnTo>
                    <a:pt x="251777" y="433717"/>
                  </a:lnTo>
                  <a:close/>
                </a:path>
                <a:path w="298450" h="504825">
                  <a:moveTo>
                    <a:pt x="251866" y="454139"/>
                  </a:moveTo>
                  <a:lnTo>
                    <a:pt x="250634" y="453186"/>
                  </a:lnTo>
                  <a:lnTo>
                    <a:pt x="250558" y="453542"/>
                  </a:lnTo>
                  <a:lnTo>
                    <a:pt x="251866" y="454139"/>
                  </a:lnTo>
                  <a:close/>
                </a:path>
                <a:path w="298450" h="504825">
                  <a:moveTo>
                    <a:pt x="252044" y="299720"/>
                  </a:moveTo>
                  <a:close/>
                </a:path>
                <a:path w="298450" h="504825">
                  <a:moveTo>
                    <a:pt x="253072" y="432765"/>
                  </a:moveTo>
                  <a:lnTo>
                    <a:pt x="251980" y="432473"/>
                  </a:lnTo>
                  <a:lnTo>
                    <a:pt x="252133" y="433197"/>
                  </a:lnTo>
                  <a:lnTo>
                    <a:pt x="251777" y="433717"/>
                  </a:lnTo>
                  <a:lnTo>
                    <a:pt x="253072" y="432765"/>
                  </a:lnTo>
                  <a:close/>
                </a:path>
                <a:path w="298450" h="504825">
                  <a:moveTo>
                    <a:pt x="254495" y="443014"/>
                  </a:moveTo>
                  <a:lnTo>
                    <a:pt x="254127" y="442937"/>
                  </a:lnTo>
                  <a:lnTo>
                    <a:pt x="253784" y="442912"/>
                  </a:lnTo>
                  <a:lnTo>
                    <a:pt x="253428" y="442925"/>
                  </a:lnTo>
                  <a:lnTo>
                    <a:pt x="253873" y="443001"/>
                  </a:lnTo>
                  <a:lnTo>
                    <a:pt x="254254" y="443014"/>
                  </a:lnTo>
                  <a:lnTo>
                    <a:pt x="254495" y="443014"/>
                  </a:lnTo>
                  <a:close/>
                </a:path>
                <a:path w="298450" h="504825">
                  <a:moveTo>
                    <a:pt x="256362" y="257810"/>
                  </a:moveTo>
                  <a:lnTo>
                    <a:pt x="255549" y="256755"/>
                  </a:lnTo>
                  <a:lnTo>
                    <a:pt x="255358" y="256628"/>
                  </a:lnTo>
                  <a:lnTo>
                    <a:pt x="255104" y="257810"/>
                  </a:lnTo>
                  <a:lnTo>
                    <a:pt x="256362" y="257810"/>
                  </a:lnTo>
                  <a:close/>
                </a:path>
                <a:path w="298450" h="504825">
                  <a:moveTo>
                    <a:pt x="258267" y="419011"/>
                  </a:moveTo>
                  <a:lnTo>
                    <a:pt x="256641" y="418630"/>
                  </a:lnTo>
                  <a:lnTo>
                    <a:pt x="258229" y="419049"/>
                  </a:lnTo>
                  <a:close/>
                </a:path>
                <a:path w="298450" h="504825">
                  <a:moveTo>
                    <a:pt x="258851" y="62369"/>
                  </a:moveTo>
                  <a:lnTo>
                    <a:pt x="258610" y="62166"/>
                  </a:lnTo>
                  <a:lnTo>
                    <a:pt x="258432" y="62064"/>
                  </a:lnTo>
                  <a:lnTo>
                    <a:pt x="258572" y="62242"/>
                  </a:lnTo>
                  <a:lnTo>
                    <a:pt x="258851" y="62369"/>
                  </a:lnTo>
                  <a:close/>
                </a:path>
                <a:path w="298450" h="504825">
                  <a:moveTo>
                    <a:pt x="259181" y="57912"/>
                  </a:moveTo>
                  <a:lnTo>
                    <a:pt x="257733" y="55880"/>
                  </a:lnTo>
                  <a:lnTo>
                    <a:pt x="257632" y="58420"/>
                  </a:lnTo>
                  <a:lnTo>
                    <a:pt x="259181" y="57912"/>
                  </a:lnTo>
                  <a:close/>
                </a:path>
                <a:path w="298450" h="504825">
                  <a:moveTo>
                    <a:pt x="259257" y="419252"/>
                  </a:moveTo>
                  <a:lnTo>
                    <a:pt x="259041" y="418223"/>
                  </a:lnTo>
                  <a:lnTo>
                    <a:pt x="258267" y="419011"/>
                  </a:lnTo>
                  <a:lnTo>
                    <a:pt x="259257" y="419252"/>
                  </a:lnTo>
                  <a:close/>
                </a:path>
                <a:path w="298450" h="504825">
                  <a:moveTo>
                    <a:pt x="260286" y="167233"/>
                  </a:moveTo>
                  <a:lnTo>
                    <a:pt x="259994" y="166370"/>
                  </a:lnTo>
                  <a:lnTo>
                    <a:pt x="259181" y="166370"/>
                  </a:lnTo>
                  <a:lnTo>
                    <a:pt x="260286" y="167233"/>
                  </a:lnTo>
                  <a:close/>
                </a:path>
                <a:path w="298450" h="504825">
                  <a:moveTo>
                    <a:pt x="260464" y="155587"/>
                  </a:moveTo>
                  <a:lnTo>
                    <a:pt x="259816" y="155244"/>
                  </a:lnTo>
                  <a:lnTo>
                    <a:pt x="259715" y="155575"/>
                  </a:lnTo>
                  <a:lnTo>
                    <a:pt x="260464" y="155587"/>
                  </a:lnTo>
                  <a:close/>
                </a:path>
                <a:path w="298450" h="504825">
                  <a:moveTo>
                    <a:pt x="260642" y="114960"/>
                  </a:moveTo>
                  <a:lnTo>
                    <a:pt x="260324" y="114300"/>
                  </a:lnTo>
                  <a:lnTo>
                    <a:pt x="259143" y="115570"/>
                  </a:lnTo>
                  <a:lnTo>
                    <a:pt x="260642" y="114960"/>
                  </a:lnTo>
                  <a:close/>
                </a:path>
                <a:path w="298450" h="504825">
                  <a:moveTo>
                    <a:pt x="260807" y="167640"/>
                  </a:moveTo>
                  <a:lnTo>
                    <a:pt x="260286" y="167233"/>
                  </a:lnTo>
                  <a:lnTo>
                    <a:pt x="260413" y="167640"/>
                  </a:lnTo>
                  <a:lnTo>
                    <a:pt x="260807" y="167640"/>
                  </a:lnTo>
                  <a:close/>
                </a:path>
                <a:path w="298450" h="504825">
                  <a:moveTo>
                    <a:pt x="260845" y="57365"/>
                  </a:moveTo>
                  <a:lnTo>
                    <a:pt x="259181" y="57912"/>
                  </a:lnTo>
                  <a:lnTo>
                    <a:pt x="259537" y="58420"/>
                  </a:lnTo>
                  <a:lnTo>
                    <a:pt x="260845" y="57365"/>
                  </a:lnTo>
                  <a:close/>
                </a:path>
                <a:path w="298450" h="504825">
                  <a:moveTo>
                    <a:pt x="261543" y="403860"/>
                  </a:moveTo>
                  <a:lnTo>
                    <a:pt x="261454" y="402043"/>
                  </a:lnTo>
                  <a:lnTo>
                    <a:pt x="259283" y="402780"/>
                  </a:lnTo>
                  <a:lnTo>
                    <a:pt x="261543" y="403860"/>
                  </a:lnTo>
                  <a:close/>
                </a:path>
                <a:path w="298450" h="504825">
                  <a:moveTo>
                    <a:pt x="262216" y="48260"/>
                  </a:moveTo>
                  <a:lnTo>
                    <a:pt x="258902" y="49530"/>
                  </a:lnTo>
                  <a:lnTo>
                    <a:pt x="262216" y="48425"/>
                  </a:lnTo>
                  <a:lnTo>
                    <a:pt x="262216" y="48260"/>
                  </a:lnTo>
                  <a:close/>
                </a:path>
                <a:path w="298450" h="504825">
                  <a:moveTo>
                    <a:pt x="262267" y="114300"/>
                  </a:moveTo>
                  <a:lnTo>
                    <a:pt x="260642" y="114960"/>
                  </a:lnTo>
                  <a:lnTo>
                    <a:pt x="260921" y="115570"/>
                  </a:lnTo>
                  <a:lnTo>
                    <a:pt x="262267" y="114300"/>
                  </a:lnTo>
                  <a:close/>
                </a:path>
                <a:path w="298450" h="504825">
                  <a:moveTo>
                    <a:pt x="262458" y="185420"/>
                  </a:moveTo>
                  <a:lnTo>
                    <a:pt x="262077" y="184150"/>
                  </a:lnTo>
                  <a:lnTo>
                    <a:pt x="260375" y="184150"/>
                  </a:lnTo>
                  <a:lnTo>
                    <a:pt x="262458" y="185420"/>
                  </a:lnTo>
                  <a:close/>
                </a:path>
                <a:path w="298450" h="504825">
                  <a:moveTo>
                    <a:pt x="262953" y="184150"/>
                  </a:moveTo>
                  <a:lnTo>
                    <a:pt x="261683" y="182880"/>
                  </a:lnTo>
                  <a:lnTo>
                    <a:pt x="262077" y="184150"/>
                  </a:lnTo>
                  <a:lnTo>
                    <a:pt x="262953" y="184150"/>
                  </a:lnTo>
                  <a:close/>
                </a:path>
                <a:path w="298450" h="504825">
                  <a:moveTo>
                    <a:pt x="263334" y="88900"/>
                  </a:moveTo>
                  <a:lnTo>
                    <a:pt x="262851" y="88900"/>
                  </a:lnTo>
                  <a:lnTo>
                    <a:pt x="259651" y="90170"/>
                  </a:lnTo>
                  <a:lnTo>
                    <a:pt x="263067" y="90170"/>
                  </a:lnTo>
                  <a:lnTo>
                    <a:pt x="263334" y="88900"/>
                  </a:lnTo>
                  <a:close/>
                </a:path>
                <a:path w="298450" h="504825">
                  <a:moveTo>
                    <a:pt x="263575" y="401320"/>
                  </a:moveTo>
                  <a:lnTo>
                    <a:pt x="261353" y="400050"/>
                  </a:lnTo>
                  <a:lnTo>
                    <a:pt x="261454" y="402043"/>
                  </a:lnTo>
                  <a:lnTo>
                    <a:pt x="263575" y="401320"/>
                  </a:lnTo>
                  <a:close/>
                </a:path>
                <a:path w="298450" h="504825">
                  <a:moveTo>
                    <a:pt x="264807" y="404380"/>
                  </a:moveTo>
                  <a:lnTo>
                    <a:pt x="264121" y="402628"/>
                  </a:lnTo>
                  <a:lnTo>
                    <a:pt x="264502" y="403898"/>
                  </a:lnTo>
                  <a:lnTo>
                    <a:pt x="264807" y="404380"/>
                  </a:lnTo>
                  <a:close/>
                </a:path>
                <a:path w="298450" h="504825">
                  <a:moveTo>
                    <a:pt x="265912" y="361873"/>
                  </a:moveTo>
                  <a:lnTo>
                    <a:pt x="264541" y="360680"/>
                  </a:lnTo>
                  <a:lnTo>
                    <a:pt x="264795" y="361416"/>
                  </a:lnTo>
                  <a:lnTo>
                    <a:pt x="265912" y="361873"/>
                  </a:lnTo>
                  <a:close/>
                </a:path>
                <a:path w="298450" h="504825">
                  <a:moveTo>
                    <a:pt x="265976" y="384810"/>
                  </a:moveTo>
                  <a:lnTo>
                    <a:pt x="265214" y="386080"/>
                  </a:lnTo>
                  <a:lnTo>
                    <a:pt x="265976" y="384810"/>
                  </a:lnTo>
                  <a:close/>
                </a:path>
                <a:path w="298450" h="504825">
                  <a:moveTo>
                    <a:pt x="266077" y="361950"/>
                  </a:moveTo>
                  <a:lnTo>
                    <a:pt x="265912" y="361873"/>
                  </a:lnTo>
                  <a:lnTo>
                    <a:pt x="266077" y="361950"/>
                  </a:lnTo>
                  <a:close/>
                </a:path>
                <a:path w="298450" h="504825">
                  <a:moveTo>
                    <a:pt x="266306" y="72123"/>
                  </a:moveTo>
                  <a:lnTo>
                    <a:pt x="266141" y="71767"/>
                  </a:lnTo>
                  <a:lnTo>
                    <a:pt x="265557" y="72390"/>
                  </a:lnTo>
                  <a:lnTo>
                    <a:pt x="266306" y="72123"/>
                  </a:lnTo>
                  <a:close/>
                </a:path>
                <a:path w="298450" h="504825">
                  <a:moveTo>
                    <a:pt x="266522" y="384327"/>
                  </a:moveTo>
                  <a:lnTo>
                    <a:pt x="266280" y="384175"/>
                  </a:lnTo>
                  <a:lnTo>
                    <a:pt x="266166" y="384340"/>
                  </a:lnTo>
                  <a:lnTo>
                    <a:pt x="265976" y="384581"/>
                  </a:lnTo>
                  <a:lnTo>
                    <a:pt x="266319" y="384454"/>
                  </a:lnTo>
                  <a:lnTo>
                    <a:pt x="266522" y="384327"/>
                  </a:lnTo>
                  <a:close/>
                </a:path>
                <a:path w="298450" h="504825">
                  <a:moveTo>
                    <a:pt x="267233" y="363220"/>
                  </a:moveTo>
                  <a:lnTo>
                    <a:pt x="266954" y="363220"/>
                  </a:lnTo>
                  <a:lnTo>
                    <a:pt x="267169" y="363321"/>
                  </a:lnTo>
                  <a:close/>
                </a:path>
                <a:path w="298450" h="504825">
                  <a:moveTo>
                    <a:pt x="267703" y="361810"/>
                  </a:moveTo>
                  <a:lnTo>
                    <a:pt x="267411" y="362013"/>
                  </a:lnTo>
                  <a:lnTo>
                    <a:pt x="267284" y="362165"/>
                  </a:lnTo>
                  <a:lnTo>
                    <a:pt x="267233" y="362343"/>
                  </a:lnTo>
                  <a:lnTo>
                    <a:pt x="267703" y="361810"/>
                  </a:lnTo>
                  <a:close/>
                </a:path>
                <a:path w="298450" h="504825">
                  <a:moveTo>
                    <a:pt x="268008" y="353720"/>
                  </a:moveTo>
                  <a:lnTo>
                    <a:pt x="267131" y="353060"/>
                  </a:lnTo>
                  <a:lnTo>
                    <a:pt x="267042" y="353720"/>
                  </a:lnTo>
                  <a:lnTo>
                    <a:pt x="268008" y="353720"/>
                  </a:lnTo>
                  <a:close/>
                </a:path>
                <a:path w="298450" h="504825">
                  <a:moveTo>
                    <a:pt x="269201" y="71120"/>
                  </a:moveTo>
                  <a:lnTo>
                    <a:pt x="268109" y="69850"/>
                  </a:lnTo>
                  <a:lnTo>
                    <a:pt x="268897" y="71120"/>
                  </a:lnTo>
                  <a:lnTo>
                    <a:pt x="269201" y="71120"/>
                  </a:lnTo>
                  <a:close/>
                </a:path>
                <a:path w="298450" h="504825">
                  <a:moveTo>
                    <a:pt x="270891" y="373380"/>
                  </a:moveTo>
                  <a:lnTo>
                    <a:pt x="270764" y="371843"/>
                  </a:lnTo>
                  <a:lnTo>
                    <a:pt x="270662" y="372110"/>
                  </a:lnTo>
                  <a:lnTo>
                    <a:pt x="270891" y="373380"/>
                  </a:lnTo>
                  <a:close/>
                </a:path>
                <a:path w="298450" h="504825">
                  <a:moveTo>
                    <a:pt x="271957" y="326593"/>
                  </a:moveTo>
                  <a:lnTo>
                    <a:pt x="271729" y="326618"/>
                  </a:lnTo>
                  <a:lnTo>
                    <a:pt x="271475" y="326923"/>
                  </a:lnTo>
                  <a:lnTo>
                    <a:pt x="271957" y="326618"/>
                  </a:lnTo>
                  <a:close/>
                </a:path>
                <a:path w="298450" h="504825">
                  <a:moveTo>
                    <a:pt x="272148" y="326555"/>
                  </a:moveTo>
                  <a:lnTo>
                    <a:pt x="271805" y="326085"/>
                  </a:lnTo>
                  <a:lnTo>
                    <a:pt x="271437" y="326186"/>
                  </a:lnTo>
                  <a:lnTo>
                    <a:pt x="271805" y="326377"/>
                  </a:lnTo>
                  <a:lnTo>
                    <a:pt x="271957" y="326593"/>
                  </a:lnTo>
                  <a:lnTo>
                    <a:pt x="272148" y="326555"/>
                  </a:lnTo>
                  <a:close/>
                </a:path>
                <a:path w="298450" h="504825">
                  <a:moveTo>
                    <a:pt x="272161" y="367284"/>
                  </a:moveTo>
                  <a:lnTo>
                    <a:pt x="271221" y="367957"/>
                  </a:lnTo>
                  <a:lnTo>
                    <a:pt x="271995" y="368300"/>
                  </a:lnTo>
                  <a:lnTo>
                    <a:pt x="272161" y="367284"/>
                  </a:lnTo>
                  <a:close/>
                </a:path>
                <a:path w="298450" h="504825">
                  <a:moveTo>
                    <a:pt x="272440" y="377190"/>
                  </a:moveTo>
                  <a:lnTo>
                    <a:pt x="271945" y="375920"/>
                  </a:lnTo>
                  <a:lnTo>
                    <a:pt x="271614" y="375920"/>
                  </a:lnTo>
                  <a:lnTo>
                    <a:pt x="272440" y="377190"/>
                  </a:lnTo>
                  <a:close/>
                </a:path>
                <a:path w="298450" h="504825">
                  <a:moveTo>
                    <a:pt x="272529" y="367030"/>
                  </a:moveTo>
                  <a:lnTo>
                    <a:pt x="272199" y="367030"/>
                  </a:lnTo>
                  <a:lnTo>
                    <a:pt x="272161" y="367284"/>
                  </a:lnTo>
                  <a:lnTo>
                    <a:pt x="272529" y="367030"/>
                  </a:lnTo>
                  <a:close/>
                </a:path>
                <a:path w="298450" h="504825">
                  <a:moveTo>
                    <a:pt x="272745" y="314286"/>
                  </a:moveTo>
                  <a:lnTo>
                    <a:pt x="272529" y="314363"/>
                  </a:lnTo>
                  <a:lnTo>
                    <a:pt x="272338" y="314401"/>
                  </a:lnTo>
                  <a:lnTo>
                    <a:pt x="272135" y="314464"/>
                  </a:lnTo>
                  <a:lnTo>
                    <a:pt x="272262" y="314883"/>
                  </a:lnTo>
                  <a:lnTo>
                    <a:pt x="272745" y="314286"/>
                  </a:lnTo>
                  <a:close/>
                </a:path>
                <a:path w="298450" h="504825">
                  <a:moveTo>
                    <a:pt x="273888" y="289560"/>
                  </a:moveTo>
                  <a:lnTo>
                    <a:pt x="272427" y="289560"/>
                  </a:lnTo>
                  <a:lnTo>
                    <a:pt x="271157" y="290830"/>
                  </a:lnTo>
                  <a:lnTo>
                    <a:pt x="273888" y="289560"/>
                  </a:lnTo>
                  <a:close/>
                </a:path>
                <a:path w="298450" h="504825">
                  <a:moveTo>
                    <a:pt x="274281" y="339509"/>
                  </a:moveTo>
                  <a:lnTo>
                    <a:pt x="273748" y="339521"/>
                  </a:lnTo>
                  <a:lnTo>
                    <a:pt x="272961" y="339686"/>
                  </a:lnTo>
                  <a:lnTo>
                    <a:pt x="273265" y="339699"/>
                  </a:lnTo>
                  <a:lnTo>
                    <a:pt x="273634" y="339686"/>
                  </a:lnTo>
                  <a:lnTo>
                    <a:pt x="274281" y="339509"/>
                  </a:lnTo>
                  <a:close/>
                </a:path>
                <a:path w="298450" h="504825">
                  <a:moveTo>
                    <a:pt x="275297" y="369570"/>
                  </a:moveTo>
                  <a:lnTo>
                    <a:pt x="268478" y="369570"/>
                  </a:lnTo>
                  <a:lnTo>
                    <a:pt x="268947" y="367030"/>
                  </a:lnTo>
                  <a:lnTo>
                    <a:pt x="270738" y="368300"/>
                  </a:lnTo>
                  <a:lnTo>
                    <a:pt x="271221" y="367957"/>
                  </a:lnTo>
                  <a:lnTo>
                    <a:pt x="269049" y="367030"/>
                  </a:lnTo>
                  <a:lnTo>
                    <a:pt x="267779" y="365760"/>
                  </a:lnTo>
                  <a:lnTo>
                    <a:pt x="269468" y="364490"/>
                  </a:lnTo>
                  <a:lnTo>
                    <a:pt x="267169" y="363321"/>
                  </a:lnTo>
                  <a:lnTo>
                    <a:pt x="266433" y="364490"/>
                  </a:lnTo>
                  <a:lnTo>
                    <a:pt x="264642" y="363220"/>
                  </a:lnTo>
                  <a:lnTo>
                    <a:pt x="264985" y="361950"/>
                  </a:lnTo>
                  <a:lnTo>
                    <a:pt x="264795" y="361416"/>
                  </a:lnTo>
                  <a:lnTo>
                    <a:pt x="263004" y="360680"/>
                  </a:lnTo>
                  <a:lnTo>
                    <a:pt x="269798" y="359410"/>
                  </a:lnTo>
                  <a:lnTo>
                    <a:pt x="267843" y="358140"/>
                  </a:lnTo>
                  <a:lnTo>
                    <a:pt x="269201" y="356870"/>
                  </a:lnTo>
                  <a:lnTo>
                    <a:pt x="271322" y="358140"/>
                  </a:lnTo>
                  <a:lnTo>
                    <a:pt x="272262" y="356870"/>
                  </a:lnTo>
                  <a:lnTo>
                    <a:pt x="271183" y="355600"/>
                  </a:lnTo>
                  <a:lnTo>
                    <a:pt x="270116" y="354330"/>
                  </a:lnTo>
                  <a:lnTo>
                    <a:pt x="275056" y="355600"/>
                  </a:lnTo>
                  <a:lnTo>
                    <a:pt x="274205" y="354330"/>
                  </a:lnTo>
                  <a:lnTo>
                    <a:pt x="273354" y="353060"/>
                  </a:lnTo>
                  <a:lnTo>
                    <a:pt x="271386" y="353060"/>
                  </a:lnTo>
                  <a:lnTo>
                    <a:pt x="269151" y="351790"/>
                  </a:lnTo>
                  <a:lnTo>
                    <a:pt x="270459" y="355600"/>
                  </a:lnTo>
                  <a:lnTo>
                    <a:pt x="268795" y="354330"/>
                  </a:lnTo>
                  <a:lnTo>
                    <a:pt x="268414" y="354330"/>
                  </a:lnTo>
                  <a:lnTo>
                    <a:pt x="266979" y="354330"/>
                  </a:lnTo>
                  <a:lnTo>
                    <a:pt x="268414" y="355600"/>
                  </a:lnTo>
                  <a:lnTo>
                    <a:pt x="267919" y="355600"/>
                  </a:lnTo>
                  <a:lnTo>
                    <a:pt x="266026" y="354330"/>
                  </a:lnTo>
                  <a:lnTo>
                    <a:pt x="266979" y="354330"/>
                  </a:lnTo>
                  <a:lnTo>
                    <a:pt x="267042" y="353720"/>
                  </a:lnTo>
                  <a:lnTo>
                    <a:pt x="265557" y="353060"/>
                  </a:lnTo>
                  <a:lnTo>
                    <a:pt x="262699" y="351790"/>
                  </a:lnTo>
                  <a:lnTo>
                    <a:pt x="265417" y="350520"/>
                  </a:lnTo>
                  <a:lnTo>
                    <a:pt x="271551" y="350520"/>
                  </a:lnTo>
                  <a:lnTo>
                    <a:pt x="274599" y="349250"/>
                  </a:lnTo>
                  <a:lnTo>
                    <a:pt x="268947" y="346710"/>
                  </a:lnTo>
                  <a:lnTo>
                    <a:pt x="270256" y="344170"/>
                  </a:lnTo>
                  <a:lnTo>
                    <a:pt x="270903" y="342900"/>
                  </a:lnTo>
                  <a:lnTo>
                    <a:pt x="269709" y="344170"/>
                  </a:lnTo>
                  <a:lnTo>
                    <a:pt x="267322" y="342900"/>
                  </a:lnTo>
                  <a:lnTo>
                    <a:pt x="269608" y="341630"/>
                  </a:lnTo>
                  <a:lnTo>
                    <a:pt x="268757" y="340360"/>
                  </a:lnTo>
                  <a:lnTo>
                    <a:pt x="270802" y="341630"/>
                  </a:lnTo>
                  <a:lnTo>
                    <a:pt x="271627" y="340360"/>
                  </a:lnTo>
                  <a:lnTo>
                    <a:pt x="271437" y="340360"/>
                  </a:lnTo>
                  <a:lnTo>
                    <a:pt x="273392" y="337820"/>
                  </a:lnTo>
                  <a:lnTo>
                    <a:pt x="269328" y="336550"/>
                  </a:lnTo>
                  <a:lnTo>
                    <a:pt x="272224" y="336550"/>
                  </a:lnTo>
                  <a:lnTo>
                    <a:pt x="273596" y="334010"/>
                  </a:lnTo>
                  <a:lnTo>
                    <a:pt x="266674" y="332740"/>
                  </a:lnTo>
                  <a:lnTo>
                    <a:pt x="267639" y="330200"/>
                  </a:lnTo>
                  <a:lnTo>
                    <a:pt x="269786" y="331470"/>
                  </a:lnTo>
                  <a:lnTo>
                    <a:pt x="271360" y="330200"/>
                  </a:lnTo>
                  <a:lnTo>
                    <a:pt x="272783" y="331470"/>
                  </a:lnTo>
                  <a:lnTo>
                    <a:pt x="273354" y="330200"/>
                  </a:lnTo>
                  <a:lnTo>
                    <a:pt x="269392" y="327660"/>
                  </a:lnTo>
                  <a:lnTo>
                    <a:pt x="271437" y="326390"/>
                  </a:lnTo>
                  <a:lnTo>
                    <a:pt x="268414" y="326390"/>
                  </a:lnTo>
                  <a:lnTo>
                    <a:pt x="268693" y="325120"/>
                  </a:lnTo>
                  <a:lnTo>
                    <a:pt x="268465" y="323850"/>
                  </a:lnTo>
                  <a:lnTo>
                    <a:pt x="266115" y="323850"/>
                  </a:lnTo>
                  <a:lnTo>
                    <a:pt x="272796" y="322580"/>
                  </a:lnTo>
                  <a:lnTo>
                    <a:pt x="270230" y="320040"/>
                  </a:lnTo>
                  <a:lnTo>
                    <a:pt x="266395" y="316230"/>
                  </a:lnTo>
                  <a:lnTo>
                    <a:pt x="272135" y="314960"/>
                  </a:lnTo>
                  <a:lnTo>
                    <a:pt x="271627" y="313690"/>
                  </a:lnTo>
                  <a:lnTo>
                    <a:pt x="271208" y="311150"/>
                  </a:lnTo>
                  <a:lnTo>
                    <a:pt x="271208" y="309880"/>
                  </a:lnTo>
                  <a:lnTo>
                    <a:pt x="271221" y="308610"/>
                  </a:lnTo>
                  <a:lnTo>
                    <a:pt x="271830" y="309880"/>
                  </a:lnTo>
                  <a:lnTo>
                    <a:pt x="271995" y="309880"/>
                  </a:lnTo>
                  <a:lnTo>
                    <a:pt x="273075" y="308610"/>
                  </a:lnTo>
                  <a:lnTo>
                    <a:pt x="274142" y="307340"/>
                  </a:lnTo>
                  <a:lnTo>
                    <a:pt x="270319" y="307340"/>
                  </a:lnTo>
                  <a:lnTo>
                    <a:pt x="266255" y="307340"/>
                  </a:lnTo>
                  <a:lnTo>
                    <a:pt x="268630" y="304800"/>
                  </a:lnTo>
                  <a:lnTo>
                    <a:pt x="253314" y="304800"/>
                  </a:lnTo>
                  <a:lnTo>
                    <a:pt x="250659" y="304800"/>
                  </a:lnTo>
                  <a:lnTo>
                    <a:pt x="249072" y="306070"/>
                  </a:lnTo>
                  <a:lnTo>
                    <a:pt x="253555" y="307340"/>
                  </a:lnTo>
                  <a:lnTo>
                    <a:pt x="251028" y="308419"/>
                  </a:lnTo>
                  <a:lnTo>
                    <a:pt x="251193" y="308610"/>
                  </a:lnTo>
                  <a:lnTo>
                    <a:pt x="249402" y="311150"/>
                  </a:lnTo>
                  <a:lnTo>
                    <a:pt x="252361" y="309880"/>
                  </a:lnTo>
                  <a:lnTo>
                    <a:pt x="250774" y="312420"/>
                  </a:lnTo>
                  <a:lnTo>
                    <a:pt x="253263" y="314960"/>
                  </a:lnTo>
                  <a:lnTo>
                    <a:pt x="251371" y="316230"/>
                  </a:lnTo>
                  <a:lnTo>
                    <a:pt x="254495" y="317500"/>
                  </a:lnTo>
                  <a:lnTo>
                    <a:pt x="249478" y="318770"/>
                  </a:lnTo>
                  <a:lnTo>
                    <a:pt x="254000" y="320040"/>
                  </a:lnTo>
                  <a:lnTo>
                    <a:pt x="249313" y="318770"/>
                  </a:lnTo>
                  <a:lnTo>
                    <a:pt x="249847" y="322580"/>
                  </a:lnTo>
                  <a:lnTo>
                    <a:pt x="251929" y="325120"/>
                  </a:lnTo>
                  <a:lnTo>
                    <a:pt x="250545" y="323850"/>
                  </a:lnTo>
                  <a:lnTo>
                    <a:pt x="250329" y="325120"/>
                  </a:lnTo>
                  <a:lnTo>
                    <a:pt x="248424" y="325120"/>
                  </a:lnTo>
                  <a:lnTo>
                    <a:pt x="248335" y="326390"/>
                  </a:lnTo>
                  <a:lnTo>
                    <a:pt x="249085" y="327660"/>
                  </a:lnTo>
                  <a:lnTo>
                    <a:pt x="251523" y="327660"/>
                  </a:lnTo>
                  <a:lnTo>
                    <a:pt x="245605" y="330200"/>
                  </a:lnTo>
                  <a:lnTo>
                    <a:pt x="255524" y="334010"/>
                  </a:lnTo>
                  <a:lnTo>
                    <a:pt x="248107" y="334010"/>
                  </a:lnTo>
                  <a:lnTo>
                    <a:pt x="250101" y="339090"/>
                  </a:lnTo>
                  <a:lnTo>
                    <a:pt x="251333" y="342900"/>
                  </a:lnTo>
                  <a:lnTo>
                    <a:pt x="247065" y="342900"/>
                  </a:lnTo>
                  <a:lnTo>
                    <a:pt x="248246" y="345935"/>
                  </a:lnTo>
                  <a:lnTo>
                    <a:pt x="251409" y="343382"/>
                  </a:lnTo>
                  <a:lnTo>
                    <a:pt x="251942" y="346710"/>
                  </a:lnTo>
                  <a:lnTo>
                    <a:pt x="248539" y="346710"/>
                  </a:lnTo>
                  <a:lnTo>
                    <a:pt x="252298" y="349250"/>
                  </a:lnTo>
                  <a:lnTo>
                    <a:pt x="250723" y="351790"/>
                  </a:lnTo>
                  <a:lnTo>
                    <a:pt x="249974" y="353060"/>
                  </a:lnTo>
                  <a:lnTo>
                    <a:pt x="248754" y="351790"/>
                  </a:lnTo>
                  <a:lnTo>
                    <a:pt x="248005" y="350520"/>
                  </a:lnTo>
                  <a:lnTo>
                    <a:pt x="249478" y="355600"/>
                  </a:lnTo>
                  <a:lnTo>
                    <a:pt x="246697" y="358140"/>
                  </a:lnTo>
                  <a:lnTo>
                    <a:pt x="248767" y="361810"/>
                  </a:lnTo>
                  <a:lnTo>
                    <a:pt x="251650" y="360680"/>
                  </a:lnTo>
                  <a:lnTo>
                    <a:pt x="254012" y="364858"/>
                  </a:lnTo>
                  <a:lnTo>
                    <a:pt x="250190" y="363220"/>
                  </a:lnTo>
                  <a:lnTo>
                    <a:pt x="254114" y="368300"/>
                  </a:lnTo>
                  <a:lnTo>
                    <a:pt x="247116" y="365912"/>
                  </a:lnTo>
                  <a:lnTo>
                    <a:pt x="247942" y="367030"/>
                  </a:lnTo>
                  <a:lnTo>
                    <a:pt x="246481" y="367030"/>
                  </a:lnTo>
                  <a:lnTo>
                    <a:pt x="247307" y="369570"/>
                  </a:lnTo>
                  <a:lnTo>
                    <a:pt x="249682" y="368300"/>
                  </a:lnTo>
                  <a:lnTo>
                    <a:pt x="249326" y="370840"/>
                  </a:lnTo>
                  <a:lnTo>
                    <a:pt x="248640" y="370840"/>
                  </a:lnTo>
                  <a:lnTo>
                    <a:pt x="250494" y="372110"/>
                  </a:lnTo>
                  <a:lnTo>
                    <a:pt x="249364" y="374650"/>
                  </a:lnTo>
                  <a:lnTo>
                    <a:pt x="248754" y="373380"/>
                  </a:lnTo>
                  <a:lnTo>
                    <a:pt x="248005" y="373380"/>
                  </a:lnTo>
                  <a:lnTo>
                    <a:pt x="247878" y="375920"/>
                  </a:lnTo>
                  <a:lnTo>
                    <a:pt x="252603" y="379730"/>
                  </a:lnTo>
                  <a:lnTo>
                    <a:pt x="250164" y="382270"/>
                  </a:lnTo>
                  <a:lnTo>
                    <a:pt x="245846" y="381000"/>
                  </a:lnTo>
                  <a:lnTo>
                    <a:pt x="248526" y="383540"/>
                  </a:lnTo>
                  <a:lnTo>
                    <a:pt x="244640" y="383540"/>
                  </a:lnTo>
                  <a:lnTo>
                    <a:pt x="245529" y="384810"/>
                  </a:lnTo>
                  <a:lnTo>
                    <a:pt x="247510" y="384810"/>
                  </a:lnTo>
                  <a:lnTo>
                    <a:pt x="247218" y="386080"/>
                  </a:lnTo>
                  <a:lnTo>
                    <a:pt x="249821" y="387350"/>
                  </a:lnTo>
                  <a:lnTo>
                    <a:pt x="248361" y="388620"/>
                  </a:lnTo>
                  <a:lnTo>
                    <a:pt x="246938" y="387350"/>
                  </a:lnTo>
                  <a:lnTo>
                    <a:pt x="247230" y="391160"/>
                  </a:lnTo>
                  <a:lnTo>
                    <a:pt x="248958" y="388620"/>
                  </a:lnTo>
                  <a:lnTo>
                    <a:pt x="250698" y="391160"/>
                  </a:lnTo>
                  <a:lnTo>
                    <a:pt x="253860" y="389890"/>
                  </a:lnTo>
                  <a:lnTo>
                    <a:pt x="252476" y="391160"/>
                  </a:lnTo>
                  <a:lnTo>
                    <a:pt x="252171" y="391160"/>
                  </a:lnTo>
                  <a:lnTo>
                    <a:pt x="252183" y="393700"/>
                  </a:lnTo>
                  <a:lnTo>
                    <a:pt x="249745" y="393700"/>
                  </a:lnTo>
                  <a:lnTo>
                    <a:pt x="252006" y="396240"/>
                  </a:lnTo>
                  <a:lnTo>
                    <a:pt x="245757" y="396240"/>
                  </a:lnTo>
                  <a:lnTo>
                    <a:pt x="248843" y="397510"/>
                  </a:lnTo>
                  <a:lnTo>
                    <a:pt x="246024" y="400050"/>
                  </a:lnTo>
                  <a:lnTo>
                    <a:pt x="246329" y="400177"/>
                  </a:lnTo>
                  <a:lnTo>
                    <a:pt x="248272" y="401154"/>
                  </a:lnTo>
                  <a:lnTo>
                    <a:pt x="247332" y="400558"/>
                  </a:lnTo>
                  <a:lnTo>
                    <a:pt x="249288" y="401320"/>
                  </a:lnTo>
                  <a:lnTo>
                    <a:pt x="248602" y="401320"/>
                  </a:lnTo>
                  <a:lnTo>
                    <a:pt x="247637" y="402590"/>
                  </a:lnTo>
                  <a:lnTo>
                    <a:pt x="247218" y="402590"/>
                  </a:lnTo>
                  <a:lnTo>
                    <a:pt x="245618" y="401320"/>
                  </a:lnTo>
                  <a:lnTo>
                    <a:pt x="244767" y="403860"/>
                  </a:lnTo>
                  <a:lnTo>
                    <a:pt x="247700" y="402590"/>
                  </a:lnTo>
                  <a:lnTo>
                    <a:pt x="250634" y="401320"/>
                  </a:lnTo>
                  <a:lnTo>
                    <a:pt x="248069" y="403860"/>
                  </a:lnTo>
                  <a:lnTo>
                    <a:pt x="247167" y="403860"/>
                  </a:lnTo>
                  <a:lnTo>
                    <a:pt x="245618" y="405130"/>
                  </a:lnTo>
                  <a:lnTo>
                    <a:pt x="247954" y="408940"/>
                  </a:lnTo>
                  <a:lnTo>
                    <a:pt x="246253" y="410210"/>
                  </a:lnTo>
                  <a:lnTo>
                    <a:pt x="242303" y="410210"/>
                  </a:lnTo>
                  <a:lnTo>
                    <a:pt x="242379" y="412750"/>
                  </a:lnTo>
                  <a:lnTo>
                    <a:pt x="245681" y="416560"/>
                  </a:lnTo>
                  <a:lnTo>
                    <a:pt x="244182" y="420370"/>
                  </a:lnTo>
                  <a:lnTo>
                    <a:pt x="244729" y="419100"/>
                  </a:lnTo>
                  <a:lnTo>
                    <a:pt x="250113" y="420370"/>
                  </a:lnTo>
                  <a:lnTo>
                    <a:pt x="241566" y="421640"/>
                  </a:lnTo>
                  <a:lnTo>
                    <a:pt x="243789" y="422910"/>
                  </a:lnTo>
                  <a:lnTo>
                    <a:pt x="241452" y="422910"/>
                  </a:lnTo>
                  <a:lnTo>
                    <a:pt x="240131" y="424180"/>
                  </a:lnTo>
                  <a:lnTo>
                    <a:pt x="241858" y="427990"/>
                  </a:lnTo>
                  <a:lnTo>
                    <a:pt x="242887" y="430530"/>
                  </a:lnTo>
                  <a:lnTo>
                    <a:pt x="241566" y="430530"/>
                  </a:lnTo>
                  <a:lnTo>
                    <a:pt x="240055" y="431800"/>
                  </a:lnTo>
                  <a:lnTo>
                    <a:pt x="240144" y="434340"/>
                  </a:lnTo>
                  <a:lnTo>
                    <a:pt x="239217" y="435610"/>
                  </a:lnTo>
                  <a:lnTo>
                    <a:pt x="240525" y="435610"/>
                  </a:lnTo>
                  <a:lnTo>
                    <a:pt x="240131" y="436880"/>
                  </a:lnTo>
                  <a:lnTo>
                    <a:pt x="242277" y="436880"/>
                  </a:lnTo>
                  <a:lnTo>
                    <a:pt x="238823" y="439420"/>
                  </a:lnTo>
                  <a:lnTo>
                    <a:pt x="240042" y="445770"/>
                  </a:lnTo>
                  <a:lnTo>
                    <a:pt x="237451" y="448259"/>
                  </a:lnTo>
                  <a:lnTo>
                    <a:pt x="236410" y="447040"/>
                  </a:lnTo>
                  <a:lnTo>
                    <a:pt x="236855" y="450850"/>
                  </a:lnTo>
                  <a:lnTo>
                    <a:pt x="241706" y="450850"/>
                  </a:lnTo>
                  <a:lnTo>
                    <a:pt x="242570" y="452120"/>
                  </a:lnTo>
                  <a:lnTo>
                    <a:pt x="242379" y="453390"/>
                  </a:lnTo>
                  <a:lnTo>
                    <a:pt x="241160" y="452120"/>
                  </a:lnTo>
                  <a:lnTo>
                    <a:pt x="238582" y="452120"/>
                  </a:lnTo>
                  <a:lnTo>
                    <a:pt x="237109" y="453390"/>
                  </a:lnTo>
                  <a:lnTo>
                    <a:pt x="239356" y="453390"/>
                  </a:lnTo>
                  <a:lnTo>
                    <a:pt x="234746" y="454660"/>
                  </a:lnTo>
                  <a:lnTo>
                    <a:pt x="244030" y="454660"/>
                  </a:lnTo>
                  <a:lnTo>
                    <a:pt x="240652" y="455930"/>
                  </a:lnTo>
                  <a:lnTo>
                    <a:pt x="239445" y="455930"/>
                  </a:lnTo>
                  <a:lnTo>
                    <a:pt x="239864" y="457200"/>
                  </a:lnTo>
                  <a:lnTo>
                    <a:pt x="241325" y="458470"/>
                  </a:lnTo>
                  <a:lnTo>
                    <a:pt x="240728" y="459740"/>
                  </a:lnTo>
                  <a:lnTo>
                    <a:pt x="237921" y="458470"/>
                  </a:lnTo>
                  <a:lnTo>
                    <a:pt x="239687" y="458470"/>
                  </a:lnTo>
                  <a:lnTo>
                    <a:pt x="237451" y="457200"/>
                  </a:lnTo>
                  <a:lnTo>
                    <a:pt x="237299" y="458470"/>
                  </a:lnTo>
                  <a:lnTo>
                    <a:pt x="241998" y="461010"/>
                  </a:lnTo>
                  <a:lnTo>
                    <a:pt x="239001" y="462280"/>
                  </a:lnTo>
                  <a:lnTo>
                    <a:pt x="238366" y="461010"/>
                  </a:lnTo>
                  <a:lnTo>
                    <a:pt x="238544" y="459740"/>
                  </a:lnTo>
                  <a:lnTo>
                    <a:pt x="234416" y="459740"/>
                  </a:lnTo>
                  <a:lnTo>
                    <a:pt x="235191" y="461010"/>
                  </a:lnTo>
                  <a:lnTo>
                    <a:pt x="234556" y="461010"/>
                  </a:lnTo>
                  <a:lnTo>
                    <a:pt x="233565" y="462280"/>
                  </a:lnTo>
                  <a:lnTo>
                    <a:pt x="240284" y="466090"/>
                  </a:lnTo>
                  <a:lnTo>
                    <a:pt x="234315" y="466090"/>
                  </a:lnTo>
                  <a:lnTo>
                    <a:pt x="234073" y="466090"/>
                  </a:lnTo>
                  <a:lnTo>
                    <a:pt x="234569" y="466547"/>
                  </a:lnTo>
                  <a:lnTo>
                    <a:pt x="235724" y="468630"/>
                  </a:lnTo>
                  <a:lnTo>
                    <a:pt x="229730" y="468630"/>
                  </a:lnTo>
                  <a:lnTo>
                    <a:pt x="231965" y="469900"/>
                  </a:lnTo>
                  <a:lnTo>
                    <a:pt x="227355" y="469900"/>
                  </a:lnTo>
                  <a:lnTo>
                    <a:pt x="230644" y="472440"/>
                  </a:lnTo>
                  <a:lnTo>
                    <a:pt x="229628" y="472440"/>
                  </a:lnTo>
                  <a:lnTo>
                    <a:pt x="230860" y="473710"/>
                  </a:lnTo>
                  <a:lnTo>
                    <a:pt x="233768" y="476250"/>
                  </a:lnTo>
                  <a:lnTo>
                    <a:pt x="225539" y="477520"/>
                  </a:lnTo>
                  <a:lnTo>
                    <a:pt x="229349" y="481330"/>
                  </a:lnTo>
                  <a:lnTo>
                    <a:pt x="230555" y="483870"/>
                  </a:lnTo>
                  <a:lnTo>
                    <a:pt x="233756" y="486410"/>
                  </a:lnTo>
                  <a:lnTo>
                    <a:pt x="234759" y="488950"/>
                  </a:lnTo>
                  <a:lnTo>
                    <a:pt x="232956" y="488950"/>
                  </a:lnTo>
                  <a:lnTo>
                    <a:pt x="231343" y="487680"/>
                  </a:lnTo>
                  <a:lnTo>
                    <a:pt x="229527" y="487680"/>
                  </a:lnTo>
                  <a:lnTo>
                    <a:pt x="229527" y="488950"/>
                  </a:lnTo>
                  <a:lnTo>
                    <a:pt x="230327" y="490220"/>
                  </a:lnTo>
                  <a:lnTo>
                    <a:pt x="227520" y="490220"/>
                  </a:lnTo>
                  <a:lnTo>
                    <a:pt x="227507" y="491490"/>
                  </a:lnTo>
                  <a:lnTo>
                    <a:pt x="229933" y="491490"/>
                  </a:lnTo>
                  <a:lnTo>
                    <a:pt x="230936" y="491490"/>
                  </a:lnTo>
                  <a:lnTo>
                    <a:pt x="230619" y="491705"/>
                  </a:lnTo>
                  <a:lnTo>
                    <a:pt x="233934" y="492760"/>
                  </a:lnTo>
                  <a:lnTo>
                    <a:pt x="230936" y="490220"/>
                  </a:lnTo>
                  <a:lnTo>
                    <a:pt x="233743" y="490220"/>
                  </a:lnTo>
                  <a:lnTo>
                    <a:pt x="234657" y="490537"/>
                  </a:lnTo>
                  <a:lnTo>
                    <a:pt x="234556" y="490220"/>
                  </a:lnTo>
                  <a:lnTo>
                    <a:pt x="237096" y="490220"/>
                  </a:lnTo>
                  <a:lnTo>
                    <a:pt x="236169" y="488950"/>
                  </a:lnTo>
                  <a:lnTo>
                    <a:pt x="238379" y="488950"/>
                  </a:lnTo>
                  <a:lnTo>
                    <a:pt x="241414" y="487680"/>
                  </a:lnTo>
                  <a:lnTo>
                    <a:pt x="236181" y="485140"/>
                  </a:lnTo>
                  <a:lnTo>
                    <a:pt x="239814" y="485140"/>
                  </a:lnTo>
                  <a:lnTo>
                    <a:pt x="239610" y="483870"/>
                  </a:lnTo>
                  <a:lnTo>
                    <a:pt x="239217" y="481330"/>
                  </a:lnTo>
                  <a:lnTo>
                    <a:pt x="236791" y="483870"/>
                  </a:lnTo>
                  <a:lnTo>
                    <a:pt x="233781" y="481330"/>
                  </a:lnTo>
                  <a:lnTo>
                    <a:pt x="239217" y="481330"/>
                  </a:lnTo>
                  <a:lnTo>
                    <a:pt x="241846" y="481330"/>
                  </a:lnTo>
                  <a:lnTo>
                    <a:pt x="238823" y="480060"/>
                  </a:lnTo>
                  <a:lnTo>
                    <a:pt x="238925" y="479844"/>
                  </a:lnTo>
                  <a:lnTo>
                    <a:pt x="237413" y="478790"/>
                  </a:lnTo>
                  <a:lnTo>
                    <a:pt x="238937" y="478180"/>
                  </a:lnTo>
                  <a:lnTo>
                    <a:pt x="239128" y="479412"/>
                  </a:lnTo>
                  <a:lnTo>
                    <a:pt x="239420" y="478790"/>
                  </a:lnTo>
                  <a:lnTo>
                    <a:pt x="240639" y="480060"/>
                  </a:lnTo>
                  <a:lnTo>
                    <a:pt x="239737" y="478790"/>
                  </a:lnTo>
                  <a:lnTo>
                    <a:pt x="239217" y="478066"/>
                  </a:lnTo>
                  <a:lnTo>
                    <a:pt x="240614" y="477520"/>
                  </a:lnTo>
                  <a:lnTo>
                    <a:pt x="237096" y="473710"/>
                  </a:lnTo>
                  <a:lnTo>
                    <a:pt x="238937" y="474167"/>
                  </a:lnTo>
                  <a:lnTo>
                    <a:pt x="238696" y="473710"/>
                  </a:lnTo>
                  <a:lnTo>
                    <a:pt x="239903" y="473989"/>
                  </a:lnTo>
                  <a:lnTo>
                    <a:pt x="239915" y="474421"/>
                  </a:lnTo>
                  <a:lnTo>
                    <a:pt x="242125" y="474980"/>
                  </a:lnTo>
                  <a:lnTo>
                    <a:pt x="240690" y="474179"/>
                  </a:lnTo>
                  <a:lnTo>
                    <a:pt x="244132" y="474980"/>
                  </a:lnTo>
                  <a:lnTo>
                    <a:pt x="242176" y="473710"/>
                  </a:lnTo>
                  <a:lnTo>
                    <a:pt x="238239" y="471170"/>
                  </a:lnTo>
                  <a:lnTo>
                    <a:pt x="241007" y="471170"/>
                  </a:lnTo>
                  <a:lnTo>
                    <a:pt x="243649" y="472440"/>
                  </a:lnTo>
                  <a:lnTo>
                    <a:pt x="244665" y="472440"/>
                  </a:lnTo>
                  <a:lnTo>
                    <a:pt x="242455" y="471170"/>
                  </a:lnTo>
                  <a:lnTo>
                    <a:pt x="240233" y="469900"/>
                  </a:lnTo>
                  <a:lnTo>
                    <a:pt x="245872" y="469900"/>
                  </a:lnTo>
                  <a:lnTo>
                    <a:pt x="246062" y="470979"/>
                  </a:lnTo>
                  <a:lnTo>
                    <a:pt x="247434" y="469988"/>
                  </a:lnTo>
                  <a:lnTo>
                    <a:pt x="248056" y="470204"/>
                  </a:lnTo>
                  <a:lnTo>
                    <a:pt x="247230" y="469188"/>
                  </a:lnTo>
                  <a:lnTo>
                    <a:pt x="247002" y="468960"/>
                  </a:lnTo>
                  <a:lnTo>
                    <a:pt x="246126" y="469455"/>
                  </a:lnTo>
                  <a:lnTo>
                    <a:pt x="245732" y="468630"/>
                  </a:lnTo>
                  <a:lnTo>
                    <a:pt x="242036" y="467360"/>
                  </a:lnTo>
                  <a:lnTo>
                    <a:pt x="244792" y="464820"/>
                  </a:lnTo>
                  <a:lnTo>
                    <a:pt x="244017" y="462280"/>
                  </a:lnTo>
                  <a:lnTo>
                    <a:pt x="245249" y="463550"/>
                  </a:lnTo>
                  <a:lnTo>
                    <a:pt x="246938" y="459740"/>
                  </a:lnTo>
                  <a:lnTo>
                    <a:pt x="248729" y="458470"/>
                  </a:lnTo>
                  <a:lnTo>
                    <a:pt x="249339" y="458470"/>
                  </a:lnTo>
                  <a:lnTo>
                    <a:pt x="245681" y="457200"/>
                  </a:lnTo>
                  <a:lnTo>
                    <a:pt x="246824" y="454660"/>
                  </a:lnTo>
                  <a:lnTo>
                    <a:pt x="246380" y="453390"/>
                  </a:lnTo>
                  <a:lnTo>
                    <a:pt x="248615" y="454660"/>
                  </a:lnTo>
                  <a:lnTo>
                    <a:pt x="249440" y="454660"/>
                  </a:lnTo>
                  <a:lnTo>
                    <a:pt x="250278" y="455930"/>
                  </a:lnTo>
                  <a:lnTo>
                    <a:pt x="250558" y="454660"/>
                  </a:lnTo>
                  <a:lnTo>
                    <a:pt x="249428" y="453390"/>
                  </a:lnTo>
                  <a:lnTo>
                    <a:pt x="248894" y="453390"/>
                  </a:lnTo>
                  <a:lnTo>
                    <a:pt x="248666" y="452120"/>
                  </a:lnTo>
                  <a:lnTo>
                    <a:pt x="251396" y="453390"/>
                  </a:lnTo>
                  <a:lnTo>
                    <a:pt x="251536" y="452120"/>
                  </a:lnTo>
                  <a:lnTo>
                    <a:pt x="251675" y="450850"/>
                  </a:lnTo>
                  <a:lnTo>
                    <a:pt x="248843" y="448310"/>
                  </a:lnTo>
                  <a:lnTo>
                    <a:pt x="251180" y="447040"/>
                  </a:lnTo>
                  <a:lnTo>
                    <a:pt x="248589" y="445770"/>
                  </a:lnTo>
                  <a:lnTo>
                    <a:pt x="243522" y="447040"/>
                  </a:lnTo>
                  <a:lnTo>
                    <a:pt x="242252" y="444500"/>
                  </a:lnTo>
                  <a:lnTo>
                    <a:pt x="245567" y="444500"/>
                  </a:lnTo>
                  <a:lnTo>
                    <a:pt x="246456" y="445770"/>
                  </a:lnTo>
                  <a:lnTo>
                    <a:pt x="246583" y="445770"/>
                  </a:lnTo>
                  <a:lnTo>
                    <a:pt x="246138" y="444500"/>
                  </a:lnTo>
                  <a:lnTo>
                    <a:pt x="248437" y="445770"/>
                  </a:lnTo>
                  <a:lnTo>
                    <a:pt x="249326" y="444868"/>
                  </a:lnTo>
                  <a:lnTo>
                    <a:pt x="249847" y="445770"/>
                  </a:lnTo>
                  <a:lnTo>
                    <a:pt x="250393" y="444500"/>
                  </a:lnTo>
                  <a:lnTo>
                    <a:pt x="251828" y="443230"/>
                  </a:lnTo>
                  <a:lnTo>
                    <a:pt x="250698" y="443230"/>
                  </a:lnTo>
                  <a:lnTo>
                    <a:pt x="250583" y="441960"/>
                  </a:lnTo>
                  <a:lnTo>
                    <a:pt x="250799" y="440690"/>
                  </a:lnTo>
                  <a:lnTo>
                    <a:pt x="253136" y="441960"/>
                  </a:lnTo>
                  <a:lnTo>
                    <a:pt x="254393" y="440690"/>
                  </a:lnTo>
                  <a:lnTo>
                    <a:pt x="253072" y="440690"/>
                  </a:lnTo>
                  <a:lnTo>
                    <a:pt x="254749" y="439420"/>
                  </a:lnTo>
                  <a:lnTo>
                    <a:pt x="253288" y="439420"/>
                  </a:lnTo>
                  <a:lnTo>
                    <a:pt x="251739" y="439420"/>
                  </a:lnTo>
                  <a:lnTo>
                    <a:pt x="251853" y="438150"/>
                  </a:lnTo>
                  <a:lnTo>
                    <a:pt x="253288" y="439420"/>
                  </a:lnTo>
                  <a:lnTo>
                    <a:pt x="254152" y="438150"/>
                  </a:lnTo>
                  <a:lnTo>
                    <a:pt x="252996" y="438150"/>
                  </a:lnTo>
                  <a:lnTo>
                    <a:pt x="254635" y="434340"/>
                  </a:lnTo>
                  <a:lnTo>
                    <a:pt x="250837" y="434340"/>
                  </a:lnTo>
                  <a:lnTo>
                    <a:pt x="248424" y="431800"/>
                  </a:lnTo>
                  <a:lnTo>
                    <a:pt x="253822" y="429260"/>
                  </a:lnTo>
                  <a:lnTo>
                    <a:pt x="253123" y="425450"/>
                  </a:lnTo>
                  <a:lnTo>
                    <a:pt x="254139" y="425450"/>
                  </a:lnTo>
                  <a:lnTo>
                    <a:pt x="253339" y="424180"/>
                  </a:lnTo>
                  <a:lnTo>
                    <a:pt x="254266" y="421640"/>
                  </a:lnTo>
                  <a:lnTo>
                    <a:pt x="252272" y="420370"/>
                  </a:lnTo>
                  <a:lnTo>
                    <a:pt x="252374" y="419100"/>
                  </a:lnTo>
                  <a:lnTo>
                    <a:pt x="255524" y="419100"/>
                  </a:lnTo>
                  <a:lnTo>
                    <a:pt x="254990" y="417830"/>
                  </a:lnTo>
                  <a:lnTo>
                    <a:pt x="253885" y="417830"/>
                  </a:lnTo>
                  <a:lnTo>
                    <a:pt x="255905" y="416560"/>
                  </a:lnTo>
                  <a:lnTo>
                    <a:pt x="257035" y="417499"/>
                  </a:lnTo>
                  <a:lnTo>
                    <a:pt x="256959" y="417830"/>
                  </a:lnTo>
                  <a:lnTo>
                    <a:pt x="257162" y="417601"/>
                  </a:lnTo>
                  <a:lnTo>
                    <a:pt x="257429" y="417830"/>
                  </a:lnTo>
                  <a:lnTo>
                    <a:pt x="257467" y="417283"/>
                  </a:lnTo>
                  <a:lnTo>
                    <a:pt x="258140" y="416560"/>
                  </a:lnTo>
                  <a:lnTo>
                    <a:pt x="259842" y="416560"/>
                  </a:lnTo>
                  <a:lnTo>
                    <a:pt x="258622" y="415290"/>
                  </a:lnTo>
                  <a:lnTo>
                    <a:pt x="257390" y="414020"/>
                  </a:lnTo>
                  <a:lnTo>
                    <a:pt x="259880" y="415290"/>
                  </a:lnTo>
                  <a:lnTo>
                    <a:pt x="260400" y="414020"/>
                  </a:lnTo>
                  <a:lnTo>
                    <a:pt x="260908" y="412750"/>
                  </a:lnTo>
                  <a:lnTo>
                    <a:pt x="260286" y="411480"/>
                  </a:lnTo>
                  <a:lnTo>
                    <a:pt x="258203" y="412750"/>
                  </a:lnTo>
                  <a:lnTo>
                    <a:pt x="257975" y="411480"/>
                  </a:lnTo>
                  <a:lnTo>
                    <a:pt x="258724" y="410210"/>
                  </a:lnTo>
                  <a:lnTo>
                    <a:pt x="262077" y="411480"/>
                  </a:lnTo>
                  <a:lnTo>
                    <a:pt x="266890" y="407670"/>
                  </a:lnTo>
                  <a:lnTo>
                    <a:pt x="256120" y="403860"/>
                  </a:lnTo>
                  <a:lnTo>
                    <a:pt x="259283" y="402780"/>
                  </a:lnTo>
                  <a:lnTo>
                    <a:pt x="258889" y="402590"/>
                  </a:lnTo>
                  <a:lnTo>
                    <a:pt x="259638" y="400050"/>
                  </a:lnTo>
                  <a:lnTo>
                    <a:pt x="261353" y="400050"/>
                  </a:lnTo>
                  <a:lnTo>
                    <a:pt x="264883" y="400050"/>
                  </a:lnTo>
                  <a:lnTo>
                    <a:pt x="264985" y="398780"/>
                  </a:lnTo>
                  <a:lnTo>
                    <a:pt x="267284" y="397510"/>
                  </a:lnTo>
                  <a:lnTo>
                    <a:pt x="260337" y="396240"/>
                  </a:lnTo>
                  <a:lnTo>
                    <a:pt x="262051" y="393700"/>
                  </a:lnTo>
                  <a:lnTo>
                    <a:pt x="257467" y="393700"/>
                  </a:lnTo>
                  <a:lnTo>
                    <a:pt x="256578" y="391160"/>
                  </a:lnTo>
                  <a:lnTo>
                    <a:pt x="257276" y="389890"/>
                  </a:lnTo>
                  <a:lnTo>
                    <a:pt x="261404" y="390994"/>
                  </a:lnTo>
                  <a:lnTo>
                    <a:pt x="261442" y="391337"/>
                  </a:lnTo>
                  <a:lnTo>
                    <a:pt x="261759" y="391528"/>
                  </a:lnTo>
                  <a:lnTo>
                    <a:pt x="262064" y="391604"/>
                  </a:lnTo>
                  <a:lnTo>
                    <a:pt x="261886" y="391248"/>
                  </a:lnTo>
                  <a:lnTo>
                    <a:pt x="261785" y="391109"/>
                  </a:lnTo>
                  <a:lnTo>
                    <a:pt x="262026" y="391160"/>
                  </a:lnTo>
                  <a:lnTo>
                    <a:pt x="262864" y="391160"/>
                  </a:lnTo>
                  <a:lnTo>
                    <a:pt x="262902" y="392430"/>
                  </a:lnTo>
                  <a:lnTo>
                    <a:pt x="262445" y="392430"/>
                  </a:lnTo>
                  <a:lnTo>
                    <a:pt x="262864" y="393700"/>
                  </a:lnTo>
                  <a:lnTo>
                    <a:pt x="264287" y="393700"/>
                  </a:lnTo>
                  <a:lnTo>
                    <a:pt x="263093" y="392430"/>
                  </a:lnTo>
                  <a:lnTo>
                    <a:pt x="264464" y="392430"/>
                  </a:lnTo>
                  <a:lnTo>
                    <a:pt x="264642" y="390271"/>
                  </a:lnTo>
                  <a:lnTo>
                    <a:pt x="264858" y="390004"/>
                  </a:lnTo>
                  <a:lnTo>
                    <a:pt x="266623" y="391160"/>
                  </a:lnTo>
                  <a:lnTo>
                    <a:pt x="265747" y="388924"/>
                  </a:lnTo>
                  <a:lnTo>
                    <a:pt x="266001" y="388620"/>
                  </a:lnTo>
                  <a:lnTo>
                    <a:pt x="264452" y="387350"/>
                  </a:lnTo>
                  <a:lnTo>
                    <a:pt x="265214" y="386080"/>
                  </a:lnTo>
                  <a:lnTo>
                    <a:pt x="263753" y="386080"/>
                  </a:lnTo>
                  <a:lnTo>
                    <a:pt x="263817" y="384810"/>
                  </a:lnTo>
                  <a:lnTo>
                    <a:pt x="265823" y="382270"/>
                  </a:lnTo>
                  <a:lnTo>
                    <a:pt x="261696" y="383540"/>
                  </a:lnTo>
                  <a:lnTo>
                    <a:pt x="261594" y="382270"/>
                  </a:lnTo>
                  <a:lnTo>
                    <a:pt x="261493" y="381000"/>
                  </a:lnTo>
                  <a:lnTo>
                    <a:pt x="263550" y="379730"/>
                  </a:lnTo>
                  <a:lnTo>
                    <a:pt x="265899" y="382270"/>
                  </a:lnTo>
                  <a:lnTo>
                    <a:pt x="264655" y="379730"/>
                  </a:lnTo>
                  <a:lnTo>
                    <a:pt x="266128" y="378460"/>
                  </a:lnTo>
                  <a:lnTo>
                    <a:pt x="268884" y="381000"/>
                  </a:lnTo>
                  <a:lnTo>
                    <a:pt x="266801" y="378460"/>
                  </a:lnTo>
                  <a:lnTo>
                    <a:pt x="270992" y="377190"/>
                  </a:lnTo>
                  <a:lnTo>
                    <a:pt x="271614" y="375920"/>
                  </a:lnTo>
                  <a:lnTo>
                    <a:pt x="269570" y="375920"/>
                  </a:lnTo>
                  <a:lnTo>
                    <a:pt x="270090" y="374650"/>
                  </a:lnTo>
                  <a:lnTo>
                    <a:pt x="271208" y="374650"/>
                  </a:lnTo>
                  <a:lnTo>
                    <a:pt x="269684" y="373380"/>
                  </a:lnTo>
                  <a:lnTo>
                    <a:pt x="267042" y="374650"/>
                  </a:lnTo>
                  <a:lnTo>
                    <a:pt x="265023" y="373380"/>
                  </a:lnTo>
                  <a:lnTo>
                    <a:pt x="266395" y="372110"/>
                  </a:lnTo>
                  <a:lnTo>
                    <a:pt x="264058" y="370840"/>
                  </a:lnTo>
                  <a:lnTo>
                    <a:pt x="267373" y="370840"/>
                  </a:lnTo>
                  <a:lnTo>
                    <a:pt x="265874" y="373380"/>
                  </a:lnTo>
                  <a:lnTo>
                    <a:pt x="270687" y="370840"/>
                  </a:lnTo>
                  <a:lnTo>
                    <a:pt x="270764" y="371843"/>
                  </a:lnTo>
                  <a:lnTo>
                    <a:pt x="271183" y="370840"/>
                  </a:lnTo>
                  <a:lnTo>
                    <a:pt x="271564" y="370840"/>
                  </a:lnTo>
                  <a:lnTo>
                    <a:pt x="271843" y="372110"/>
                  </a:lnTo>
                  <a:lnTo>
                    <a:pt x="272008" y="372110"/>
                  </a:lnTo>
                  <a:lnTo>
                    <a:pt x="275297" y="369570"/>
                  </a:lnTo>
                  <a:close/>
                </a:path>
                <a:path w="298450" h="504825">
                  <a:moveTo>
                    <a:pt x="275996" y="317969"/>
                  </a:moveTo>
                  <a:lnTo>
                    <a:pt x="275107" y="316788"/>
                  </a:lnTo>
                  <a:lnTo>
                    <a:pt x="271805" y="316750"/>
                  </a:lnTo>
                  <a:lnTo>
                    <a:pt x="272313" y="317449"/>
                  </a:lnTo>
                  <a:lnTo>
                    <a:pt x="275996" y="317969"/>
                  </a:lnTo>
                  <a:close/>
                </a:path>
                <a:path w="298450" h="504825">
                  <a:moveTo>
                    <a:pt x="277926" y="277609"/>
                  </a:moveTo>
                  <a:lnTo>
                    <a:pt x="276364" y="276847"/>
                  </a:lnTo>
                  <a:lnTo>
                    <a:pt x="276059" y="277672"/>
                  </a:lnTo>
                  <a:lnTo>
                    <a:pt x="274713" y="278422"/>
                  </a:lnTo>
                  <a:lnTo>
                    <a:pt x="275094" y="278879"/>
                  </a:lnTo>
                  <a:lnTo>
                    <a:pt x="276783" y="278599"/>
                  </a:lnTo>
                  <a:lnTo>
                    <a:pt x="277926" y="277609"/>
                  </a:lnTo>
                  <a:close/>
                </a:path>
                <a:path w="298450" h="504825">
                  <a:moveTo>
                    <a:pt x="279349" y="246799"/>
                  </a:moveTo>
                  <a:lnTo>
                    <a:pt x="279120" y="246634"/>
                  </a:lnTo>
                  <a:lnTo>
                    <a:pt x="279158" y="246888"/>
                  </a:lnTo>
                  <a:lnTo>
                    <a:pt x="279349" y="246799"/>
                  </a:lnTo>
                  <a:close/>
                </a:path>
                <a:path w="298450" h="504825">
                  <a:moveTo>
                    <a:pt x="281851" y="245630"/>
                  </a:moveTo>
                  <a:lnTo>
                    <a:pt x="279349" y="246799"/>
                  </a:lnTo>
                  <a:lnTo>
                    <a:pt x="280060" y="247294"/>
                  </a:lnTo>
                  <a:lnTo>
                    <a:pt x="281851" y="245630"/>
                  </a:lnTo>
                  <a:close/>
                </a:path>
                <a:path w="298450" h="504825">
                  <a:moveTo>
                    <a:pt x="282143" y="81495"/>
                  </a:moveTo>
                  <a:lnTo>
                    <a:pt x="282054" y="81280"/>
                  </a:lnTo>
                  <a:lnTo>
                    <a:pt x="281901" y="81280"/>
                  </a:lnTo>
                  <a:lnTo>
                    <a:pt x="282143" y="81495"/>
                  </a:lnTo>
                  <a:close/>
                </a:path>
                <a:path w="298450" h="504825">
                  <a:moveTo>
                    <a:pt x="283146" y="118110"/>
                  </a:moveTo>
                  <a:lnTo>
                    <a:pt x="282333" y="118110"/>
                  </a:lnTo>
                  <a:lnTo>
                    <a:pt x="281597" y="119380"/>
                  </a:lnTo>
                  <a:lnTo>
                    <a:pt x="283146" y="118110"/>
                  </a:lnTo>
                  <a:close/>
                </a:path>
                <a:path w="298450" h="504825">
                  <a:moveTo>
                    <a:pt x="283298" y="82550"/>
                  </a:moveTo>
                  <a:lnTo>
                    <a:pt x="282143" y="81495"/>
                  </a:lnTo>
                  <a:lnTo>
                    <a:pt x="282600" y="82550"/>
                  </a:lnTo>
                  <a:lnTo>
                    <a:pt x="283298" y="82550"/>
                  </a:lnTo>
                  <a:close/>
                </a:path>
                <a:path w="298450" h="504825">
                  <a:moveTo>
                    <a:pt x="286994" y="166966"/>
                  </a:moveTo>
                  <a:lnTo>
                    <a:pt x="286118" y="165519"/>
                  </a:lnTo>
                  <a:lnTo>
                    <a:pt x="285902" y="166179"/>
                  </a:lnTo>
                  <a:lnTo>
                    <a:pt x="286994" y="166966"/>
                  </a:lnTo>
                  <a:close/>
                </a:path>
                <a:path w="298450" h="504825">
                  <a:moveTo>
                    <a:pt x="287020" y="238760"/>
                  </a:moveTo>
                  <a:lnTo>
                    <a:pt x="285953" y="237490"/>
                  </a:lnTo>
                  <a:lnTo>
                    <a:pt x="284886" y="236220"/>
                  </a:lnTo>
                  <a:lnTo>
                    <a:pt x="283806" y="234950"/>
                  </a:lnTo>
                  <a:lnTo>
                    <a:pt x="285775" y="236220"/>
                  </a:lnTo>
                  <a:lnTo>
                    <a:pt x="284670" y="234950"/>
                  </a:lnTo>
                  <a:lnTo>
                    <a:pt x="286131" y="231140"/>
                  </a:lnTo>
                  <a:lnTo>
                    <a:pt x="281063" y="228600"/>
                  </a:lnTo>
                  <a:lnTo>
                    <a:pt x="284010" y="228600"/>
                  </a:lnTo>
                  <a:lnTo>
                    <a:pt x="284975" y="224790"/>
                  </a:lnTo>
                  <a:lnTo>
                    <a:pt x="279006" y="219710"/>
                  </a:lnTo>
                  <a:lnTo>
                    <a:pt x="282295" y="217170"/>
                  </a:lnTo>
                  <a:lnTo>
                    <a:pt x="283425" y="217170"/>
                  </a:lnTo>
                  <a:lnTo>
                    <a:pt x="280949" y="215900"/>
                  </a:lnTo>
                  <a:lnTo>
                    <a:pt x="284213" y="215900"/>
                  </a:lnTo>
                  <a:lnTo>
                    <a:pt x="281546" y="213360"/>
                  </a:lnTo>
                  <a:lnTo>
                    <a:pt x="282498" y="212090"/>
                  </a:lnTo>
                  <a:lnTo>
                    <a:pt x="284226" y="213360"/>
                  </a:lnTo>
                  <a:lnTo>
                    <a:pt x="284962" y="212090"/>
                  </a:lnTo>
                  <a:lnTo>
                    <a:pt x="285686" y="210820"/>
                  </a:lnTo>
                  <a:lnTo>
                    <a:pt x="260616" y="210820"/>
                  </a:lnTo>
                  <a:lnTo>
                    <a:pt x="258864" y="210820"/>
                  </a:lnTo>
                  <a:lnTo>
                    <a:pt x="259067" y="213360"/>
                  </a:lnTo>
                  <a:lnTo>
                    <a:pt x="261162" y="217170"/>
                  </a:lnTo>
                  <a:lnTo>
                    <a:pt x="264083" y="217170"/>
                  </a:lnTo>
                  <a:lnTo>
                    <a:pt x="262470" y="218440"/>
                  </a:lnTo>
                  <a:lnTo>
                    <a:pt x="260934" y="218440"/>
                  </a:lnTo>
                  <a:lnTo>
                    <a:pt x="264706" y="222250"/>
                  </a:lnTo>
                  <a:lnTo>
                    <a:pt x="252603" y="227330"/>
                  </a:lnTo>
                  <a:lnTo>
                    <a:pt x="258000" y="231140"/>
                  </a:lnTo>
                  <a:lnTo>
                    <a:pt x="257733" y="231140"/>
                  </a:lnTo>
                  <a:lnTo>
                    <a:pt x="260464" y="234950"/>
                  </a:lnTo>
                  <a:lnTo>
                    <a:pt x="259918" y="236220"/>
                  </a:lnTo>
                  <a:lnTo>
                    <a:pt x="258508" y="233680"/>
                  </a:lnTo>
                  <a:lnTo>
                    <a:pt x="256781" y="234950"/>
                  </a:lnTo>
                  <a:lnTo>
                    <a:pt x="261048" y="238760"/>
                  </a:lnTo>
                  <a:lnTo>
                    <a:pt x="255816" y="241300"/>
                  </a:lnTo>
                  <a:lnTo>
                    <a:pt x="258622" y="245110"/>
                  </a:lnTo>
                  <a:lnTo>
                    <a:pt x="250634" y="246380"/>
                  </a:lnTo>
                  <a:lnTo>
                    <a:pt x="258622" y="254000"/>
                  </a:lnTo>
                  <a:lnTo>
                    <a:pt x="253377" y="256540"/>
                  </a:lnTo>
                  <a:lnTo>
                    <a:pt x="255244" y="256540"/>
                  </a:lnTo>
                  <a:lnTo>
                    <a:pt x="255384" y="256540"/>
                  </a:lnTo>
                  <a:lnTo>
                    <a:pt x="255549" y="256755"/>
                  </a:lnTo>
                  <a:lnTo>
                    <a:pt x="257009" y="257810"/>
                  </a:lnTo>
                  <a:lnTo>
                    <a:pt x="256362" y="257810"/>
                  </a:lnTo>
                  <a:lnTo>
                    <a:pt x="258089" y="265430"/>
                  </a:lnTo>
                  <a:lnTo>
                    <a:pt x="252717" y="273050"/>
                  </a:lnTo>
                  <a:lnTo>
                    <a:pt x="250405" y="279400"/>
                  </a:lnTo>
                  <a:lnTo>
                    <a:pt x="249682" y="281940"/>
                  </a:lnTo>
                  <a:lnTo>
                    <a:pt x="259880" y="281940"/>
                  </a:lnTo>
                  <a:lnTo>
                    <a:pt x="255168" y="285750"/>
                  </a:lnTo>
                  <a:lnTo>
                    <a:pt x="251802" y="284480"/>
                  </a:lnTo>
                  <a:lnTo>
                    <a:pt x="255485" y="289560"/>
                  </a:lnTo>
                  <a:lnTo>
                    <a:pt x="250723" y="294640"/>
                  </a:lnTo>
                  <a:lnTo>
                    <a:pt x="253784" y="300990"/>
                  </a:lnTo>
                  <a:lnTo>
                    <a:pt x="253022" y="300990"/>
                  </a:lnTo>
                  <a:lnTo>
                    <a:pt x="252006" y="299732"/>
                  </a:lnTo>
                  <a:lnTo>
                    <a:pt x="249440" y="300990"/>
                  </a:lnTo>
                  <a:lnTo>
                    <a:pt x="251574" y="303530"/>
                  </a:lnTo>
                  <a:lnTo>
                    <a:pt x="251752" y="303530"/>
                  </a:lnTo>
                  <a:lnTo>
                    <a:pt x="253619" y="303530"/>
                  </a:lnTo>
                  <a:lnTo>
                    <a:pt x="272072" y="303530"/>
                  </a:lnTo>
                  <a:lnTo>
                    <a:pt x="270319" y="307340"/>
                  </a:lnTo>
                  <a:lnTo>
                    <a:pt x="271640" y="306070"/>
                  </a:lnTo>
                  <a:lnTo>
                    <a:pt x="278447" y="306070"/>
                  </a:lnTo>
                  <a:lnTo>
                    <a:pt x="270979" y="302260"/>
                  </a:lnTo>
                  <a:lnTo>
                    <a:pt x="275094" y="300990"/>
                  </a:lnTo>
                  <a:lnTo>
                    <a:pt x="275450" y="302260"/>
                  </a:lnTo>
                  <a:lnTo>
                    <a:pt x="277863" y="300990"/>
                  </a:lnTo>
                  <a:lnTo>
                    <a:pt x="273164" y="298450"/>
                  </a:lnTo>
                  <a:lnTo>
                    <a:pt x="273837" y="295910"/>
                  </a:lnTo>
                  <a:lnTo>
                    <a:pt x="274853" y="295910"/>
                  </a:lnTo>
                  <a:lnTo>
                    <a:pt x="271513" y="294640"/>
                  </a:lnTo>
                  <a:lnTo>
                    <a:pt x="270611" y="290830"/>
                  </a:lnTo>
                  <a:lnTo>
                    <a:pt x="269836" y="289560"/>
                  </a:lnTo>
                  <a:lnTo>
                    <a:pt x="269532" y="289560"/>
                  </a:lnTo>
                  <a:lnTo>
                    <a:pt x="268935" y="288290"/>
                  </a:lnTo>
                  <a:lnTo>
                    <a:pt x="270433" y="287020"/>
                  </a:lnTo>
                  <a:lnTo>
                    <a:pt x="271818" y="285750"/>
                  </a:lnTo>
                  <a:lnTo>
                    <a:pt x="274713" y="285750"/>
                  </a:lnTo>
                  <a:lnTo>
                    <a:pt x="274726" y="288290"/>
                  </a:lnTo>
                  <a:lnTo>
                    <a:pt x="278523" y="287020"/>
                  </a:lnTo>
                  <a:lnTo>
                    <a:pt x="274789" y="285750"/>
                  </a:lnTo>
                  <a:lnTo>
                    <a:pt x="275513" y="284480"/>
                  </a:lnTo>
                  <a:lnTo>
                    <a:pt x="277126" y="285750"/>
                  </a:lnTo>
                  <a:lnTo>
                    <a:pt x="277037" y="284480"/>
                  </a:lnTo>
                  <a:lnTo>
                    <a:pt x="276834" y="281940"/>
                  </a:lnTo>
                  <a:lnTo>
                    <a:pt x="272732" y="281940"/>
                  </a:lnTo>
                  <a:lnTo>
                    <a:pt x="273278" y="279400"/>
                  </a:lnTo>
                  <a:lnTo>
                    <a:pt x="272021" y="279400"/>
                  </a:lnTo>
                  <a:lnTo>
                    <a:pt x="268084" y="276860"/>
                  </a:lnTo>
                  <a:lnTo>
                    <a:pt x="274434" y="278130"/>
                  </a:lnTo>
                  <a:lnTo>
                    <a:pt x="272973" y="276860"/>
                  </a:lnTo>
                  <a:lnTo>
                    <a:pt x="271513" y="275590"/>
                  </a:lnTo>
                  <a:lnTo>
                    <a:pt x="275678" y="275590"/>
                  </a:lnTo>
                  <a:lnTo>
                    <a:pt x="274739" y="274320"/>
                  </a:lnTo>
                  <a:lnTo>
                    <a:pt x="271932" y="271780"/>
                  </a:lnTo>
                  <a:lnTo>
                    <a:pt x="271284" y="270510"/>
                  </a:lnTo>
                  <a:lnTo>
                    <a:pt x="274269" y="271780"/>
                  </a:lnTo>
                  <a:lnTo>
                    <a:pt x="275691" y="274320"/>
                  </a:lnTo>
                  <a:lnTo>
                    <a:pt x="277418" y="275590"/>
                  </a:lnTo>
                  <a:lnTo>
                    <a:pt x="277342" y="271780"/>
                  </a:lnTo>
                  <a:lnTo>
                    <a:pt x="275348" y="270510"/>
                  </a:lnTo>
                  <a:lnTo>
                    <a:pt x="275678" y="271640"/>
                  </a:lnTo>
                  <a:lnTo>
                    <a:pt x="272884" y="270510"/>
                  </a:lnTo>
                  <a:lnTo>
                    <a:pt x="271399" y="269240"/>
                  </a:lnTo>
                  <a:lnTo>
                    <a:pt x="271602" y="266700"/>
                  </a:lnTo>
                  <a:lnTo>
                    <a:pt x="279565" y="267970"/>
                  </a:lnTo>
                  <a:lnTo>
                    <a:pt x="278460" y="266700"/>
                  </a:lnTo>
                  <a:lnTo>
                    <a:pt x="273989" y="261620"/>
                  </a:lnTo>
                  <a:lnTo>
                    <a:pt x="280301" y="260350"/>
                  </a:lnTo>
                  <a:lnTo>
                    <a:pt x="277596" y="256540"/>
                  </a:lnTo>
                  <a:lnTo>
                    <a:pt x="282054" y="252730"/>
                  </a:lnTo>
                  <a:lnTo>
                    <a:pt x="281927" y="250190"/>
                  </a:lnTo>
                  <a:lnTo>
                    <a:pt x="281876" y="248920"/>
                  </a:lnTo>
                  <a:lnTo>
                    <a:pt x="275551" y="250190"/>
                  </a:lnTo>
                  <a:lnTo>
                    <a:pt x="281774" y="247650"/>
                  </a:lnTo>
                  <a:lnTo>
                    <a:pt x="275361" y="247650"/>
                  </a:lnTo>
                  <a:lnTo>
                    <a:pt x="275005" y="246380"/>
                  </a:lnTo>
                  <a:lnTo>
                    <a:pt x="275132" y="246380"/>
                  </a:lnTo>
                  <a:lnTo>
                    <a:pt x="275551" y="245110"/>
                  </a:lnTo>
                  <a:lnTo>
                    <a:pt x="276733" y="244957"/>
                  </a:lnTo>
                  <a:lnTo>
                    <a:pt x="279120" y="246634"/>
                  </a:lnTo>
                  <a:lnTo>
                    <a:pt x="278866" y="244957"/>
                  </a:lnTo>
                  <a:lnTo>
                    <a:pt x="278599" y="243154"/>
                  </a:lnTo>
                  <a:lnTo>
                    <a:pt x="279514" y="242570"/>
                  </a:lnTo>
                  <a:lnTo>
                    <a:pt x="281419" y="242570"/>
                  </a:lnTo>
                  <a:lnTo>
                    <a:pt x="280873" y="243840"/>
                  </a:lnTo>
                  <a:lnTo>
                    <a:pt x="282321" y="243840"/>
                  </a:lnTo>
                  <a:lnTo>
                    <a:pt x="282625" y="242570"/>
                  </a:lnTo>
                  <a:lnTo>
                    <a:pt x="282930" y="241300"/>
                  </a:lnTo>
                  <a:lnTo>
                    <a:pt x="285076" y="242570"/>
                  </a:lnTo>
                  <a:lnTo>
                    <a:pt x="286854" y="241300"/>
                  </a:lnTo>
                  <a:lnTo>
                    <a:pt x="283616" y="241300"/>
                  </a:lnTo>
                  <a:lnTo>
                    <a:pt x="284556" y="240030"/>
                  </a:lnTo>
                  <a:lnTo>
                    <a:pt x="281520" y="241300"/>
                  </a:lnTo>
                  <a:lnTo>
                    <a:pt x="278269" y="237490"/>
                  </a:lnTo>
                  <a:lnTo>
                    <a:pt x="287020" y="238760"/>
                  </a:lnTo>
                  <a:close/>
                </a:path>
                <a:path w="298450" h="504825">
                  <a:moveTo>
                    <a:pt x="291693" y="44843"/>
                  </a:moveTo>
                  <a:lnTo>
                    <a:pt x="291465" y="44818"/>
                  </a:lnTo>
                  <a:lnTo>
                    <a:pt x="291198" y="44958"/>
                  </a:lnTo>
                  <a:lnTo>
                    <a:pt x="291503" y="44907"/>
                  </a:lnTo>
                  <a:lnTo>
                    <a:pt x="291693" y="44843"/>
                  </a:lnTo>
                  <a:close/>
                </a:path>
                <a:path w="298450" h="504825">
                  <a:moveTo>
                    <a:pt x="292328" y="55041"/>
                  </a:moveTo>
                  <a:lnTo>
                    <a:pt x="291592" y="55626"/>
                  </a:lnTo>
                  <a:lnTo>
                    <a:pt x="291985" y="55880"/>
                  </a:lnTo>
                  <a:lnTo>
                    <a:pt x="292328" y="55041"/>
                  </a:lnTo>
                  <a:close/>
                </a:path>
                <a:path w="298450" h="504825">
                  <a:moveTo>
                    <a:pt x="295376" y="53340"/>
                  </a:moveTo>
                  <a:lnTo>
                    <a:pt x="293027" y="53340"/>
                  </a:lnTo>
                  <a:lnTo>
                    <a:pt x="292328" y="55041"/>
                  </a:lnTo>
                  <a:lnTo>
                    <a:pt x="292874" y="54610"/>
                  </a:lnTo>
                  <a:lnTo>
                    <a:pt x="295059" y="54610"/>
                  </a:lnTo>
                  <a:lnTo>
                    <a:pt x="295376" y="53340"/>
                  </a:lnTo>
                  <a:close/>
                </a:path>
                <a:path w="298450" h="504825">
                  <a:moveTo>
                    <a:pt x="297307" y="59690"/>
                  </a:moveTo>
                  <a:lnTo>
                    <a:pt x="293725" y="58420"/>
                  </a:lnTo>
                  <a:lnTo>
                    <a:pt x="295516" y="57150"/>
                  </a:lnTo>
                  <a:lnTo>
                    <a:pt x="294424" y="57150"/>
                  </a:lnTo>
                  <a:lnTo>
                    <a:pt x="295452" y="55880"/>
                  </a:lnTo>
                  <a:lnTo>
                    <a:pt x="291985" y="55880"/>
                  </a:lnTo>
                  <a:lnTo>
                    <a:pt x="291274" y="55880"/>
                  </a:lnTo>
                  <a:lnTo>
                    <a:pt x="291592" y="55626"/>
                  </a:lnTo>
                  <a:lnTo>
                    <a:pt x="290004" y="54610"/>
                  </a:lnTo>
                  <a:lnTo>
                    <a:pt x="291528" y="53340"/>
                  </a:lnTo>
                  <a:lnTo>
                    <a:pt x="293255" y="52070"/>
                  </a:lnTo>
                  <a:lnTo>
                    <a:pt x="291807" y="52070"/>
                  </a:lnTo>
                  <a:lnTo>
                    <a:pt x="291807" y="50800"/>
                  </a:lnTo>
                  <a:lnTo>
                    <a:pt x="291807" y="49530"/>
                  </a:lnTo>
                  <a:lnTo>
                    <a:pt x="289267" y="50800"/>
                  </a:lnTo>
                  <a:lnTo>
                    <a:pt x="291223" y="48260"/>
                  </a:lnTo>
                  <a:lnTo>
                    <a:pt x="287058" y="48260"/>
                  </a:lnTo>
                  <a:lnTo>
                    <a:pt x="291198" y="45720"/>
                  </a:lnTo>
                  <a:lnTo>
                    <a:pt x="287147" y="45720"/>
                  </a:lnTo>
                  <a:lnTo>
                    <a:pt x="286550" y="44450"/>
                  </a:lnTo>
                  <a:lnTo>
                    <a:pt x="292239" y="44450"/>
                  </a:lnTo>
                  <a:lnTo>
                    <a:pt x="285229" y="41910"/>
                  </a:lnTo>
                  <a:lnTo>
                    <a:pt x="287947" y="40640"/>
                  </a:lnTo>
                  <a:lnTo>
                    <a:pt x="290677" y="39370"/>
                  </a:lnTo>
                  <a:lnTo>
                    <a:pt x="287083" y="40640"/>
                  </a:lnTo>
                  <a:lnTo>
                    <a:pt x="286562" y="38100"/>
                  </a:lnTo>
                  <a:lnTo>
                    <a:pt x="281279" y="32423"/>
                  </a:lnTo>
                  <a:lnTo>
                    <a:pt x="281279" y="66040"/>
                  </a:lnTo>
                  <a:lnTo>
                    <a:pt x="279031" y="66040"/>
                  </a:lnTo>
                  <a:lnTo>
                    <a:pt x="281241" y="62230"/>
                  </a:lnTo>
                  <a:lnTo>
                    <a:pt x="279869" y="62230"/>
                  </a:lnTo>
                  <a:lnTo>
                    <a:pt x="279946" y="61810"/>
                  </a:lnTo>
                  <a:lnTo>
                    <a:pt x="281241" y="62230"/>
                  </a:lnTo>
                  <a:lnTo>
                    <a:pt x="281279" y="66040"/>
                  </a:lnTo>
                  <a:lnTo>
                    <a:pt x="281279" y="32423"/>
                  </a:lnTo>
                  <a:lnTo>
                    <a:pt x="251155" y="0"/>
                  </a:lnTo>
                  <a:lnTo>
                    <a:pt x="262674" y="43180"/>
                  </a:lnTo>
                  <a:lnTo>
                    <a:pt x="262826" y="43180"/>
                  </a:lnTo>
                  <a:lnTo>
                    <a:pt x="263004" y="43180"/>
                  </a:lnTo>
                  <a:lnTo>
                    <a:pt x="277406" y="43180"/>
                  </a:lnTo>
                  <a:lnTo>
                    <a:pt x="272542" y="44450"/>
                  </a:lnTo>
                  <a:lnTo>
                    <a:pt x="263766" y="44450"/>
                  </a:lnTo>
                  <a:lnTo>
                    <a:pt x="262572" y="44450"/>
                  </a:lnTo>
                  <a:lnTo>
                    <a:pt x="262407" y="44450"/>
                  </a:lnTo>
                  <a:lnTo>
                    <a:pt x="260908" y="45720"/>
                  </a:lnTo>
                  <a:lnTo>
                    <a:pt x="259956" y="45720"/>
                  </a:lnTo>
                  <a:lnTo>
                    <a:pt x="264058" y="46990"/>
                  </a:lnTo>
                  <a:lnTo>
                    <a:pt x="264985" y="48260"/>
                  </a:lnTo>
                  <a:lnTo>
                    <a:pt x="267512" y="49530"/>
                  </a:lnTo>
                  <a:lnTo>
                    <a:pt x="263537" y="50800"/>
                  </a:lnTo>
                  <a:lnTo>
                    <a:pt x="262699" y="48260"/>
                  </a:lnTo>
                  <a:lnTo>
                    <a:pt x="262216" y="48425"/>
                  </a:lnTo>
                  <a:lnTo>
                    <a:pt x="262204" y="52070"/>
                  </a:lnTo>
                  <a:lnTo>
                    <a:pt x="264972" y="50800"/>
                  </a:lnTo>
                  <a:lnTo>
                    <a:pt x="262509" y="52070"/>
                  </a:lnTo>
                  <a:lnTo>
                    <a:pt x="263779" y="52070"/>
                  </a:lnTo>
                  <a:lnTo>
                    <a:pt x="260362" y="53340"/>
                  </a:lnTo>
                  <a:lnTo>
                    <a:pt x="261226" y="53340"/>
                  </a:lnTo>
                  <a:lnTo>
                    <a:pt x="264375" y="54610"/>
                  </a:lnTo>
                  <a:lnTo>
                    <a:pt x="261835" y="55880"/>
                  </a:lnTo>
                  <a:lnTo>
                    <a:pt x="259562" y="54610"/>
                  </a:lnTo>
                  <a:lnTo>
                    <a:pt x="261112" y="57150"/>
                  </a:lnTo>
                  <a:lnTo>
                    <a:pt x="260845" y="57365"/>
                  </a:lnTo>
                  <a:lnTo>
                    <a:pt x="261505" y="57150"/>
                  </a:lnTo>
                  <a:lnTo>
                    <a:pt x="263728" y="57150"/>
                  </a:lnTo>
                  <a:lnTo>
                    <a:pt x="264807" y="59690"/>
                  </a:lnTo>
                  <a:lnTo>
                    <a:pt x="260870" y="58420"/>
                  </a:lnTo>
                  <a:lnTo>
                    <a:pt x="258889" y="59690"/>
                  </a:lnTo>
                  <a:lnTo>
                    <a:pt x="259892" y="60960"/>
                  </a:lnTo>
                  <a:lnTo>
                    <a:pt x="263448" y="62230"/>
                  </a:lnTo>
                  <a:lnTo>
                    <a:pt x="263283" y="63500"/>
                  </a:lnTo>
                  <a:lnTo>
                    <a:pt x="261607" y="63500"/>
                  </a:lnTo>
                  <a:lnTo>
                    <a:pt x="264680" y="64770"/>
                  </a:lnTo>
                  <a:lnTo>
                    <a:pt x="264236" y="65163"/>
                  </a:lnTo>
                  <a:lnTo>
                    <a:pt x="264236" y="68973"/>
                  </a:lnTo>
                  <a:lnTo>
                    <a:pt x="262509" y="69100"/>
                  </a:lnTo>
                  <a:lnTo>
                    <a:pt x="261810" y="67373"/>
                  </a:lnTo>
                  <a:lnTo>
                    <a:pt x="264236" y="68973"/>
                  </a:lnTo>
                  <a:lnTo>
                    <a:pt x="264236" y="65163"/>
                  </a:lnTo>
                  <a:lnTo>
                    <a:pt x="261772" y="67271"/>
                  </a:lnTo>
                  <a:lnTo>
                    <a:pt x="261950" y="69481"/>
                  </a:lnTo>
                  <a:lnTo>
                    <a:pt x="262775" y="69215"/>
                  </a:lnTo>
                  <a:lnTo>
                    <a:pt x="263702" y="69049"/>
                  </a:lnTo>
                  <a:lnTo>
                    <a:pt x="264261" y="68986"/>
                  </a:lnTo>
                  <a:lnTo>
                    <a:pt x="265595" y="69850"/>
                  </a:lnTo>
                  <a:lnTo>
                    <a:pt x="265264" y="69850"/>
                  </a:lnTo>
                  <a:lnTo>
                    <a:pt x="266141" y="71767"/>
                  </a:lnTo>
                  <a:lnTo>
                    <a:pt x="267944" y="69850"/>
                  </a:lnTo>
                  <a:lnTo>
                    <a:pt x="268109" y="69850"/>
                  </a:lnTo>
                  <a:lnTo>
                    <a:pt x="270002" y="69850"/>
                  </a:lnTo>
                  <a:lnTo>
                    <a:pt x="272364" y="71120"/>
                  </a:lnTo>
                  <a:lnTo>
                    <a:pt x="269417" y="71120"/>
                  </a:lnTo>
                  <a:lnTo>
                    <a:pt x="269417" y="73660"/>
                  </a:lnTo>
                  <a:lnTo>
                    <a:pt x="268376" y="74930"/>
                  </a:lnTo>
                  <a:lnTo>
                    <a:pt x="264833" y="74930"/>
                  </a:lnTo>
                  <a:lnTo>
                    <a:pt x="266026" y="73660"/>
                  </a:lnTo>
                  <a:lnTo>
                    <a:pt x="266992" y="72631"/>
                  </a:lnTo>
                  <a:lnTo>
                    <a:pt x="269417" y="73660"/>
                  </a:lnTo>
                  <a:lnTo>
                    <a:pt x="269417" y="71120"/>
                  </a:lnTo>
                  <a:lnTo>
                    <a:pt x="269201" y="71120"/>
                  </a:lnTo>
                  <a:lnTo>
                    <a:pt x="266306" y="72123"/>
                  </a:lnTo>
                  <a:lnTo>
                    <a:pt x="266433" y="72390"/>
                  </a:lnTo>
                  <a:lnTo>
                    <a:pt x="266814" y="72555"/>
                  </a:lnTo>
                  <a:lnTo>
                    <a:pt x="264033" y="73660"/>
                  </a:lnTo>
                  <a:lnTo>
                    <a:pt x="265417" y="72390"/>
                  </a:lnTo>
                  <a:lnTo>
                    <a:pt x="259791" y="73660"/>
                  </a:lnTo>
                  <a:lnTo>
                    <a:pt x="265823" y="71120"/>
                  </a:lnTo>
                  <a:lnTo>
                    <a:pt x="259803" y="72390"/>
                  </a:lnTo>
                  <a:lnTo>
                    <a:pt x="258749" y="74930"/>
                  </a:lnTo>
                  <a:lnTo>
                    <a:pt x="261594" y="74930"/>
                  </a:lnTo>
                  <a:lnTo>
                    <a:pt x="260527" y="77470"/>
                  </a:lnTo>
                  <a:lnTo>
                    <a:pt x="262496" y="78740"/>
                  </a:lnTo>
                  <a:lnTo>
                    <a:pt x="263448" y="77470"/>
                  </a:lnTo>
                  <a:lnTo>
                    <a:pt x="265430" y="78740"/>
                  </a:lnTo>
                  <a:lnTo>
                    <a:pt x="268935" y="82550"/>
                  </a:lnTo>
                  <a:lnTo>
                    <a:pt x="256451" y="81280"/>
                  </a:lnTo>
                  <a:lnTo>
                    <a:pt x="263525" y="85090"/>
                  </a:lnTo>
                  <a:lnTo>
                    <a:pt x="268020" y="85090"/>
                  </a:lnTo>
                  <a:lnTo>
                    <a:pt x="267690" y="85445"/>
                  </a:lnTo>
                  <a:lnTo>
                    <a:pt x="267690" y="102870"/>
                  </a:lnTo>
                  <a:lnTo>
                    <a:pt x="267081" y="104140"/>
                  </a:lnTo>
                  <a:lnTo>
                    <a:pt x="266369" y="104140"/>
                  </a:lnTo>
                  <a:lnTo>
                    <a:pt x="266357" y="102870"/>
                  </a:lnTo>
                  <a:lnTo>
                    <a:pt x="267690" y="102870"/>
                  </a:lnTo>
                  <a:lnTo>
                    <a:pt x="267690" y="85445"/>
                  </a:lnTo>
                  <a:lnTo>
                    <a:pt x="265620" y="87630"/>
                  </a:lnTo>
                  <a:lnTo>
                    <a:pt x="261607" y="86360"/>
                  </a:lnTo>
                  <a:lnTo>
                    <a:pt x="261188" y="88900"/>
                  </a:lnTo>
                  <a:lnTo>
                    <a:pt x="267373" y="87630"/>
                  </a:lnTo>
                  <a:lnTo>
                    <a:pt x="264655" y="90170"/>
                  </a:lnTo>
                  <a:lnTo>
                    <a:pt x="265112" y="90170"/>
                  </a:lnTo>
                  <a:lnTo>
                    <a:pt x="265099" y="91440"/>
                  </a:lnTo>
                  <a:lnTo>
                    <a:pt x="261543" y="91440"/>
                  </a:lnTo>
                  <a:lnTo>
                    <a:pt x="262077" y="95250"/>
                  </a:lnTo>
                  <a:lnTo>
                    <a:pt x="264617" y="97790"/>
                  </a:lnTo>
                  <a:lnTo>
                    <a:pt x="265239" y="100330"/>
                  </a:lnTo>
                  <a:lnTo>
                    <a:pt x="261975" y="100330"/>
                  </a:lnTo>
                  <a:lnTo>
                    <a:pt x="263702" y="105410"/>
                  </a:lnTo>
                  <a:lnTo>
                    <a:pt x="261429" y="109220"/>
                  </a:lnTo>
                  <a:lnTo>
                    <a:pt x="259270" y="113030"/>
                  </a:lnTo>
                  <a:lnTo>
                    <a:pt x="262318" y="114300"/>
                  </a:lnTo>
                  <a:lnTo>
                    <a:pt x="263474" y="115570"/>
                  </a:lnTo>
                  <a:lnTo>
                    <a:pt x="263677" y="116840"/>
                  </a:lnTo>
                  <a:lnTo>
                    <a:pt x="261696" y="116840"/>
                  </a:lnTo>
                  <a:lnTo>
                    <a:pt x="260769" y="115570"/>
                  </a:lnTo>
                  <a:lnTo>
                    <a:pt x="261632" y="116840"/>
                  </a:lnTo>
                  <a:lnTo>
                    <a:pt x="263347" y="119380"/>
                  </a:lnTo>
                  <a:lnTo>
                    <a:pt x="266293" y="123190"/>
                  </a:lnTo>
                  <a:lnTo>
                    <a:pt x="262966" y="125730"/>
                  </a:lnTo>
                  <a:lnTo>
                    <a:pt x="262051" y="125730"/>
                  </a:lnTo>
                  <a:lnTo>
                    <a:pt x="260769" y="128270"/>
                  </a:lnTo>
                  <a:lnTo>
                    <a:pt x="268325" y="128270"/>
                  </a:lnTo>
                  <a:lnTo>
                    <a:pt x="265430" y="130810"/>
                  </a:lnTo>
                  <a:lnTo>
                    <a:pt x="264883" y="129540"/>
                  </a:lnTo>
                  <a:lnTo>
                    <a:pt x="263461" y="134620"/>
                  </a:lnTo>
                  <a:lnTo>
                    <a:pt x="266179" y="139700"/>
                  </a:lnTo>
                  <a:lnTo>
                    <a:pt x="261467" y="143510"/>
                  </a:lnTo>
                  <a:lnTo>
                    <a:pt x="265887" y="143510"/>
                  </a:lnTo>
                  <a:lnTo>
                    <a:pt x="259397" y="147320"/>
                  </a:lnTo>
                  <a:lnTo>
                    <a:pt x="265569" y="148590"/>
                  </a:lnTo>
                  <a:lnTo>
                    <a:pt x="262458" y="151130"/>
                  </a:lnTo>
                  <a:lnTo>
                    <a:pt x="261366" y="149860"/>
                  </a:lnTo>
                  <a:lnTo>
                    <a:pt x="259232" y="153670"/>
                  </a:lnTo>
                  <a:lnTo>
                    <a:pt x="258940" y="154940"/>
                  </a:lnTo>
                  <a:lnTo>
                    <a:pt x="263067" y="154940"/>
                  </a:lnTo>
                  <a:lnTo>
                    <a:pt x="263690" y="156210"/>
                  </a:lnTo>
                  <a:lnTo>
                    <a:pt x="260464" y="156210"/>
                  </a:lnTo>
                  <a:lnTo>
                    <a:pt x="263817" y="157480"/>
                  </a:lnTo>
                  <a:lnTo>
                    <a:pt x="259943" y="158750"/>
                  </a:lnTo>
                  <a:lnTo>
                    <a:pt x="260731" y="160020"/>
                  </a:lnTo>
                  <a:lnTo>
                    <a:pt x="260946" y="160020"/>
                  </a:lnTo>
                  <a:lnTo>
                    <a:pt x="262204" y="158750"/>
                  </a:lnTo>
                  <a:lnTo>
                    <a:pt x="263144" y="158750"/>
                  </a:lnTo>
                  <a:lnTo>
                    <a:pt x="264541" y="161290"/>
                  </a:lnTo>
                  <a:lnTo>
                    <a:pt x="260769" y="163830"/>
                  </a:lnTo>
                  <a:lnTo>
                    <a:pt x="259105" y="163830"/>
                  </a:lnTo>
                  <a:lnTo>
                    <a:pt x="261721" y="167640"/>
                  </a:lnTo>
                  <a:lnTo>
                    <a:pt x="260807" y="167640"/>
                  </a:lnTo>
                  <a:lnTo>
                    <a:pt x="262420" y="168910"/>
                  </a:lnTo>
                  <a:lnTo>
                    <a:pt x="255765" y="166370"/>
                  </a:lnTo>
                  <a:lnTo>
                    <a:pt x="258737" y="168910"/>
                  </a:lnTo>
                  <a:lnTo>
                    <a:pt x="261302" y="168910"/>
                  </a:lnTo>
                  <a:lnTo>
                    <a:pt x="259321" y="170180"/>
                  </a:lnTo>
                  <a:lnTo>
                    <a:pt x="259232" y="172720"/>
                  </a:lnTo>
                  <a:lnTo>
                    <a:pt x="260007" y="173990"/>
                  </a:lnTo>
                  <a:lnTo>
                    <a:pt x="257797" y="173990"/>
                  </a:lnTo>
                  <a:lnTo>
                    <a:pt x="257136" y="176530"/>
                  </a:lnTo>
                  <a:lnTo>
                    <a:pt x="258673" y="180340"/>
                  </a:lnTo>
                  <a:lnTo>
                    <a:pt x="258533" y="184150"/>
                  </a:lnTo>
                  <a:lnTo>
                    <a:pt x="259600" y="182880"/>
                  </a:lnTo>
                  <a:lnTo>
                    <a:pt x="261683" y="182880"/>
                  </a:lnTo>
                  <a:lnTo>
                    <a:pt x="263448" y="182880"/>
                  </a:lnTo>
                  <a:lnTo>
                    <a:pt x="263791" y="184150"/>
                  </a:lnTo>
                  <a:lnTo>
                    <a:pt x="262953" y="184150"/>
                  </a:lnTo>
                  <a:lnTo>
                    <a:pt x="264236" y="185420"/>
                  </a:lnTo>
                  <a:lnTo>
                    <a:pt x="263791" y="186690"/>
                  </a:lnTo>
                  <a:lnTo>
                    <a:pt x="260324" y="185420"/>
                  </a:lnTo>
                  <a:lnTo>
                    <a:pt x="259232" y="185420"/>
                  </a:lnTo>
                  <a:lnTo>
                    <a:pt x="260375" y="186690"/>
                  </a:lnTo>
                  <a:lnTo>
                    <a:pt x="259638" y="186690"/>
                  </a:lnTo>
                  <a:lnTo>
                    <a:pt x="254038" y="189230"/>
                  </a:lnTo>
                  <a:lnTo>
                    <a:pt x="257670" y="189230"/>
                  </a:lnTo>
                  <a:lnTo>
                    <a:pt x="256654" y="190500"/>
                  </a:lnTo>
                  <a:lnTo>
                    <a:pt x="256476" y="193040"/>
                  </a:lnTo>
                  <a:lnTo>
                    <a:pt x="257594" y="195580"/>
                  </a:lnTo>
                  <a:lnTo>
                    <a:pt x="257657" y="198120"/>
                  </a:lnTo>
                  <a:lnTo>
                    <a:pt x="260591" y="198120"/>
                  </a:lnTo>
                  <a:lnTo>
                    <a:pt x="259892" y="199390"/>
                  </a:lnTo>
                  <a:lnTo>
                    <a:pt x="262242" y="200660"/>
                  </a:lnTo>
                  <a:lnTo>
                    <a:pt x="261226" y="201930"/>
                  </a:lnTo>
                  <a:lnTo>
                    <a:pt x="258813" y="204470"/>
                  </a:lnTo>
                  <a:lnTo>
                    <a:pt x="258978" y="207010"/>
                  </a:lnTo>
                  <a:lnTo>
                    <a:pt x="260350" y="208280"/>
                  </a:lnTo>
                  <a:lnTo>
                    <a:pt x="260477" y="208280"/>
                  </a:lnTo>
                  <a:lnTo>
                    <a:pt x="260540" y="209550"/>
                  </a:lnTo>
                  <a:lnTo>
                    <a:pt x="286423" y="209550"/>
                  </a:lnTo>
                  <a:lnTo>
                    <a:pt x="280162" y="207010"/>
                  </a:lnTo>
                  <a:lnTo>
                    <a:pt x="279209" y="204470"/>
                  </a:lnTo>
                  <a:lnTo>
                    <a:pt x="283819" y="204470"/>
                  </a:lnTo>
                  <a:lnTo>
                    <a:pt x="286245" y="200660"/>
                  </a:lnTo>
                  <a:lnTo>
                    <a:pt x="286893" y="200660"/>
                  </a:lnTo>
                  <a:lnTo>
                    <a:pt x="287616" y="195580"/>
                  </a:lnTo>
                  <a:lnTo>
                    <a:pt x="283362" y="193040"/>
                  </a:lnTo>
                  <a:lnTo>
                    <a:pt x="281698" y="187960"/>
                  </a:lnTo>
                  <a:lnTo>
                    <a:pt x="286778" y="186690"/>
                  </a:lnTo>
                  <a:lnTo>
                    <a:pt x="285140" y="182880"/>
                  </a:lnTo>
                  <a:lnTo>
                    <a:pt x="284035" y="180340"/>
                  </a:lnTo>
                  <a:lnTo>
                    <a:pt x="286956" y="176530"/>
                  </a:lnTo>
                  <a:lnTo>
                    <a:pt x="283375" y="176530"/>
                  </a:lnTo>
                  <a:lnTo>
                    <a:pt x="282917" y="175260"/>
                  </a:lnTo>
                  <a:lnTo>
                    <a:pt x="283883" y="173990"/>
                  </a:lnTo>
                  <a:lnTo>
                    <a:pt x="279806" y="172720"/>
                  </a:lnTo>
                  <a:lnTo>
                    <a:pt x="288099" y="172720"/>
                  </a:lnTo>
                  <a:lnTo>
                    <a:pt x="287058" y="170180"/>
                  </a:lnTo>
                  <a:lnTo>
                    <a:pt x="287197" y="168910"/>
                  </a:lnTo>
                  <a:lnTo>
                    <a:pt x="281686" y="168910"/>
                  </a:lnTo>
                  <a:lnTo>
                    <a:pt x="284822" y="165100"/>
                  </a:lnTo>
                  <a:lnTo>
                    <a:pt x="284327" y="161290"/>
                  </a:lnTo>
                  <a:lnTo>
                    <a:pt x="283641" y="158750"/>
                  </a:lnTo>
                  <a:lnTo>
                    <a:pt x="286258" y="156210"/>
                  </a:lnTo>
                  <a:lnTo>
                    <a:pt x="284899" y="154940"/>
                  </a:lnTo>
                  <a:lnTo>
                    <a:pt x="284937" y="153670"/>
                  </a:lnTo>
                  <a:lnTo>
                    <a:pt x="283578" y="152400"/>
                  </a:lnTo>
                  <a:lnTo>
                    <a:pt x="286537" y="153670"/>
                  </a:lnTo>
                  <a:lnTo>
                    <a:pt x="286842" y="152400"/>
                  </a:lnTo>
                  <a:lnTo>
                    <a:pt x="287147" y="151130"/>
                  </a:lnTo>
                  <a:lnTo>
                    <a:pt x="287743" y="148590"/>
                  </a:lnTo>
                  <a:lnTo>
                    <a:pt x="287108" y="146050"/>
                  </a:lnTo>
                  <a:lnTo>
                    <a:pt x="289217" y="146050"/>
                  </a:lnTo>
                  <a:lnTo>
                    <a:pt x="289445" y="144780"/>
                  </a:lnTo>
                  <a:lnTo>
                    <a:pt x="280708" y="143510"/>
                  </a:lnTo>
                  <a:lnTo>
                    <a:pt x="280581" y="142240"/>
                  </a:lnTo>
                  <a:lnTo>
                    <a:pt x="285000" y="142240"/>
                  </a:lnTo>
                  <a:lnTo>
                    <a:pt x="285000" y="138430"/>
                  </a:lnTo>
                  <a:lnTo>
                    <a:pt x="288950" y="135890"/>
                  </a:lnTo>
                  <a:lnTo>
                    <a:pt x="285000" y="132080"/>
                  </a:lnTo>
                  <a:lnTo>
                    <a:pt x="286918" y="132080"/>
                  </a:lnTo>
                  <a:lnTo>
                    <a:pt x="287096" y="133350"/>
                  </a:lnTo>
                  <a:lnTo>
                    <a:pt x="287172" y="132080"/>
                  </a:lnTo>
                  <a:lnTo>
                    <a:pt x="287261" y="130810"/>
                  </a:lnTo>
                  <a:lnTo>
                    <a:pt x="290182" y="127000"/>
                  </a:lnTo>
                  <a:lnTo>
                    <a:pt x="288061" y="127000"/>
                  </a:lnTo>
                  <a:lnTo>
                    <a:pt x="284530" y="124460"/>
                  </a:lnTo>
                  <a:lnTo>
                    <a:pt x="282816" y="121920"/>
                  </a:lnTo>
                  <a:lnTo>
                    <a:pt x="285724" y="123190"/>
                  </a:lnTo>
                  <a:lnTo>
                    <a:pt x="283870" y="121920"/>
                  </a:lnTo>
                  <a:lnTo>
                    <a:pt x="282016" y="120650"/>
                  </a:lnTo>
                  <a:lnTo>
                    <a:pt x="281000" y="120650"/>
                  </a:lnTo>
                  <a:lnTo>
                    <a:pt x="279996" y="119380"/>
                  </a:lnTo>
                  <a:lnTo>
                    <a:pt x="280390" y="118110"/>
                  </a:lnTo>
                  <a:lnTo>
                    <a:pt x="278853" y="118110"/>
                  </a:lnTo>
                  <a:lnTo>
                    <a:pt x="280416" y="115570"/>
                  </a:lnTo>
                  <a:lnTo>
                    <a:pt x="282270" y="116840"/>
                  </a:lnTo>
                  <a:lnTo>
                    <a:pt x="282524" y="115570"/>
                  </a:lnTo>
                  <a:lnTo>
                    <a:pt x="281520" y="115570"/>
                  </a:lnTo>
                  <a:lnTo>
                    <a:pt x="279361" y="114300"/>
                  </a:lnTo>
                  <a:lnTo>
                    <a:pt x="278193" y="113030"/>
                  </a:lnTo>
                  <a:lnTo>
                    <a:pt x="280149" y="111760"/>
                  </a:lnTo>
                  <a:lnTo>
                    <a:pt x="282790" y="110490"/>
                  </a:lnTo>
                  <a:lnTo>
                    <a:pt x="281178" y="110490"/>
                  </a:lnTo>
                  <a:lnTo>
                    <a:pt x="279031" y="109220"/>
                  </a:lnTo>
                  <a:lnTo>
                    <a:pt x="281724" y="109220"/>
                  </a:lnTo>
                  <a:lnTo>
                    <a:pt x="283743" y="106680"/>
                  </a:lnTo>
                  <a:lnTo>
                    <a:pt x="285216" y="106680"/>
                  </a:lnTo>
                  <a:lnTo>
                    <a:pt x="285711" y="105410"/>
                  </a:lnTo>
                  <a:lnTo>
                    <a:pt x="289407" y="106680"/>
                  </a:lnTo>
                  <a:lnTo>
                    <a:pt x="287401" y="105410"/>
                  </a:lnTo>
                  <a:lnTo>
                    <a:pt x="283032" y="102870"/>
                  </a:lnTo>
                  <a:lnTo>
                    <a:pt x="282930" y="105410"/>
                  </a:lnTo>
                  <a:lnTo>
                    <a:pt x="282778" y="106451"/>
                  </a:lnTo>
                  <a:lnTo>
                    <a:pt x="278384" y="105410"/>
                  </a:lnTo>
                  <a:lnTo>
                    <a:pt x="279831" y="104140"/>
                  </a:lnTo>
                  <a:lnTo>
                    <a:pt x="281279" y="102870"/>
                  </a:lnTo>
                  <a:lnTo>
                    <a:pt x="283032" y="102870"/>
                  </a:lnTo>
                  <a:lnTo>
                    <a:pt x="284314" y="100330"/>
                  </a:lnTo>
                  <a:lnTo>
                    <a:pt x="285584" y="100330"/>
                  </a:lnTo>
                  <a:lnTo>
                    <a:pt x="285127" y="99060"/>
                  </a:lnTo>
                  <a:lnTo>
                    <a:pt x="285902" y="99060"/>
                  </a:lnTo>
                  <a:lnTo>
                    <a:pt x="285953" y="97790"/>
                  </a:lnTo>
                  <a:lnTo>
                    <a:pt x="285788" y="97790"/>
                  </a:lnTo>
                  <a:lnTo>
                    <a:pt x="285584" y="96520"/>
                  </a:lnTo>
                  <a:lnTo>
                    <a:pt x="286702" y="96520"/>
                  </a:lnTo>
                  <a:lnTo>
                    <a:pt x="287121" y="97790"/>
                  </a:lnTo>
                  <a:lnTo>
                    <a:pt x="288175" y="97790"/>
                  </a:lnTo>
                  <a:lnTo>
                    <a:pt x="287159" y="96520"/>
                  </a:lnTo>
                  <a:lnTo>
                    <a:pt x="287286" y="95250"/>
                  </a:lnTo>
                  <a:lnTo>
                    <a:pt x="284340" y="95250"/>
                  </a:lnTo>
                  <a:lnTo>
                    <a:pt x="284822" y="93980"/>
                  </a:lnTo>
                  <a:lnTo>
                    <a:pt x="282663" y="95110"/>
                  </a:lnTo>
                  <a:lnTo>
                    <a:pt x="282397" y="95123"/>
                  </a:lnTo>
                  <a:lnTo>
                    <a:pt x="282168" y="95237"/>
                  </a:lnTo>
                  <a:lnTo>
                    <a:pt x="281978" y="95338"/>
                  </a:lnTo>
                  <a:lnTo>
                    <a:pt x="282854" y="95554"/>
                  </a:lnTo>
                  <a:lnTo>
                    <a:pt x="282943" y="96520"/>
                  </a:lnTo>
                  <a:lnTo>
                    <a:pt x="283070" y="97790"/>
                  </a:lnTo>
                  <a:lnTo>
                    <a:pt x="281584" y="97790"/>
                  </a:lnTo>
                  <a:lnTo>
                    <a:pt x="280339" y="96520"/>
                  </a:lnTo>
                  <a:lnTo>
                    <a:pt x="281978" y="96520"/>
                  </a:lnTo>
                  <a:lnTo>
                    <a:pt x="277241" y="95250"/>
                  </a:lnTo>
                  <a:lnTo>
                    <a:pt x="281355" y="93980"/>
                  </a:lnTo>
                  <a:lnTo>
                    <a:pt x="283591" y="91440"/>
                  </a:lnTo>
                  <a:lnTo>
                    <a:pt x="286131" y="91440"/>
                  </a:lnTo>
                  <a:lnTo>
                    <a:pt x="284505" y="87630"/>
                  </a:lnTo>
                  <a:lnTo>
                    <a:pt x="285102" y="83820"/>
                  </a:lnTo>
                  <a:lnTo>
                    <a:pt x="279577" y="82550"/>
                  </a:lnTo>
                  <a:lnTo>
                    <a:pt x="278879" y="81280"/>
                  </a:lnTo>
                  <a:lnTo>
                    <a:pt x="281901" y="81280"/>
                  </a:lnTo>
                  <a:lnTo>
                    <a:pt x="282790" y="78740"/>
                  </a:lnTo>
                  <a:lnTo>
                    <a:pt x="282460" y="78625"/>
                  </a:lnTo>
                  <a:lnTo>
                    <a:pt x="278930" y="77470"/>
                  </a:lnTo>
                  <a:lnTo>
                    <a:pt x="280695" y="76200"/>
                  </a:lnTo>
                  <a:lnTo>
                    <a:pt x="282384" y="78600"/>
                  </a:lnTo>
                  <a:lnTo>
                    <a:pt x="281876" y="76200"/>
                  </a:lnTo>
                  <a:lnTo>
                    <a:pt x="283044" y="76200"/>
                  </a:lnTo>
                  <a:lnTo>
                    <a:pt x="284264" y="72390"/>
                  </a:lnTo>
                  <a:lnTo>
                    <a:pt x="281482" y="69850"/>
                  </a:lnTo>
                  <a:lnTo>
                    <a:pt x="282549" y="69850"/>
                  </a:lnTo>
                  <a:lnTo>
                    <a:pt x="283298" y="68580"/>
                  </a:lnTo>
                  <a:lnTo>
                    <a:pt x="283133" y="68580"/>
                  </a:lnTo>
                  <a:lnTo>
                    <a:pt x="283603" y="67310"/>
                  </a:lnTo>
                  <a:lnTo>
                    <a:pt x="285051" y="66040"/>
                  </a:lnTo>
                  <a:lnTo>
                    <a:pt x="285762" y="66738"/>
                  </a:lnTo>
                  <a:lnTo>
                    <a:pt x="284873" y="67170"/>
                  </a:lnTo>
                  <a:lnTo>
                    <a:pt x="285877" y="66840"/>
                  </a:lnTo>
                  <a:lnTo>
                    <a:pt x="286372" y="67310"/>
                  </a:lnTo>
                  <a:lnTo>
                    <a:pt x="290779" y="64770"/>
                  </a:lnTo>
                  <a:lnTo>
                    <a:pt x="295630" y="63500"/>
                  </a:lnTo>
                  <a:lnTo>
                    <a:pt x="297307" y="59690"/>
                  </a:lnTo>
                  <a:close/>
                </a:path>
                <a:path w="298450" h="504825">
                  <a:moveTo>
                    <a:pt x="297967" y="57150"/>
                  </a:moveTo>
                  <a:lnTo>
                    <a:pt x="295516" y="57150"/>
                  </a:lnTo>
                  <a:lnTo>
                    <a:pt x="296443" y="58420"/>
                  </a:lnTo>
                  <a:lnTo>
                    <a:pt x="297967" y="5715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48268" y="3842695"/>
              <a:ext cx="282575" cy="400050"/>
            </a:xfrm>
            <a:custGeom>
              <a:avLst/>
              <a:gdLst/>
              <a:ahLst/>
              <a:cxnLst/>
              <a:rect l="l" t="t" r="r" b="b"/>
              <a:pathLst>
                <a:path w="282575" h="400050">
                  <a:moveTo>
                    <a:pt x="482" y="393433"/>
                  </a:moveTo>
                  <a:lnTo>
                    <a:pt x="292" y="393623"/>
                  </a:lnTo>
                  <a:lnTo>
                    <a:pt x="0" y="393776"/>
                  </a:lnTo>
                  <a:lnTo>
                    <a:pt x="457" y="394500"/>
                  </a:lnTo>
                  <a:lnTo>
                    <a:pt x="482" y="393433"/>
                  </a:lnTo>
                  <a:close/>
                </a:path>
                <a:path w="282575" h="400050">
                  <a:moveTo>
                    <a:pt x="520" y="392430"/>
                  </a:moveTo>
                  <a:lnTo>
                    <a:pt x="203" y="392569"/>
                  </a:lnTo>
                  <a:lnTo>
                    <a:pt x="342" y="392696"/>
                  </a:lnTo>
                  <a:lnTo>
                    <a:pt x="495" y="392938"/>
                  </a:lnTo>
                  <a:lnTo>
                    <a:pt x="520" y="392430"/>
                  </a:lnTo>
                  <a:close/>
                </a:path>
                <a:path w="282575" h="400050">
                  <a:moveTo>
                    <a:pt x="685" y="393204"/>
                  </a:moveTo>
                  <a:lnTo>
                    <a:pt x="495" y="392938"/>
                  </a:lnTo>
                  <a:lnTo>
                    <a:pt x="482" y="393433"/>
                  </a:lnTo>
                  <a:lnTo>
                    <a:pt x="609" y="393319"/>
                  </a:lnTo>
                  <a:close/>
                </a:path>
                <a:path w="282575" h="400050">
                  <a:moveTo>
                    <a:pt x="2692" y="393941"/>
                  </a:moveTo>
                  <a:lnTo>
                    <a:pt x="2209" y="393700"/>
                  </a:lnTo>
                  <a:lnTo>
                    <a:pt x="2374" y="394335"/>
                  </a:lnTo>
                  <a:lnTo>
                    <a:pt x="2692" y="393941"/>
                  </a:lnTo>
                  <a:close/>
                </a:path>
                <a:path w="282575" h="400050">
                  <a:moveTo>
                    <a:pt x="3771" y="397510"/>
                  </a:moveTo>
                  <a:lnTo>
                    <a:pt x="2971" y="396240"/>
                  </a:lnTo>
                  <a:lnTo>
                    <a:pt x="2374" y="394335"/>
                  </a:lnTo>
                  <a:lnTo>
                    <a:pt x="1841" y="394970"/>
                  </a:lnTo>
                  <a:lnTo>
                    <a:pt x="3492" y="397510"/>
                  </a:lnTo>
                  <a:lnTo>
                    <a:pt x="3771" y="397510"/>
                  </a:lnTo>
                  <a:close/>
                </a:path>
                <a:path w="282575" h="400050">
                  <a:moveTo>
                    <a:pt x="3835" y="392430"/>
                  </a:moveTo>
                  <a:lnTo>
                    <a:pt x="3340" y="392430"/>
                  </a:lnTo>
                  <a:lnTo>
                    <a:pt x="2895" y="393700"/>
                  </a:lnTo>
                  <a:lnTo>
                    <a:pt x="2692" y="393941"/>
                  </a:lnTo>
                  <a:lnTo>
                    <a:pt x="3733" y="394449"/>
                  </a:lnTo>
                  <a:lnTo>
                    <a:pt x="3835" y="392430"/>
                  </a:lnTo>
                  <a:close/>
                </a:path>
                <a:path w="282575" h="400050">
                  <a:moveTo>
                    <a:pt x="4813" y="394970"/>
                  </a:moveTo>
                  <a:lnTo>
                    <a:pt x="3733" y="394449"/>
                  </a:lnTo>
                  <a:lnTo>
                    <a:pt x="3695" y="394970"/>
                  </a:lnTo>
                  <a:lnTo>
                    <a:pt x="4813" y="394970"/>
                  </a:lnTo>
                  <a:close/>
                </a:path>
                <a:path w="282575" h="400050">
                  <a:moveTo>
                    <a:pt x="4826" y="397510"/>
                  </a:moveTo>
                  <a:lnTo>
                    <a:pt x="3771" y="397510"/>
                  </a:lnTo>
                  <a:lnTo>
                    <a:pt x="4572" y="398780"/>
                  </a:lnTo>
                  <a:lnTo>
                    <a:pt x="4826" y="397510"/>
                  </a:lnTo>
                  <a:close/>
                </a:path>
                <a:path w="282575" h="400050">
                  <a:moveTo>
                    <a:pt x="6134" y="389623"/>
                  </a:moveTo>
                  <a:lnTo>
                    <a:pt x="5664" y="389039"/>
                  </a:lnTo>
                  <a:lnTo>
                    <a:pt x="5486" y="388696"/>
                  </a:lnTo>
                  <a:lnTo>
                    <a:pt x="5511" y="388454"/>
                  </a:lnTo>
                  <a:lnTo>
                    <a:pt x="5334" y="388861"/>
                  </a:lnTo>
                  <a:lnTo>
                    <a:pt x="5613" y="389191"/>
                  </a:lnTo>
                  <a:lnTo>
                    <a:pt x="5892" y="389496"/>
                  </a:lnTo>
                  <a:lnTo>
                    <a:pt x="6134" y="389623"/>
                  </a:lnTo>
                  <a:close/>
                </a:path>
                <a:path w="282575" h="400050">
                  <a:moveTo>
                    <a:pt x="6667" y="385089"/>
                  </a:moveTo>
                  <a:lnTo>
                    <a:pt x="6324" y="384924"/>
                  </a:lnTo>
                  <a:lnTo>
                    <a:pt x="6642" y="385483"/>
                  </a:lnTo>
                  <a:lnTo>
                    <a:pt x="6667" y="385089"/>
                  </a:lnTo>
                  <a:close/>
                </a:path>
                <a:path w="282575" h="400050">
                  <a:moveTo>
                    <a:pt x="7137" y="386359"/>
                  </a:moveTo>
                  <a:lnTo>
                    <a:pt x="6642" y="385483"/>
                  </a:lnTo>
                  <a:lnTo>
                    <a:pt x="6604" y="385699"/>
                  </a:lnTo>
                  <a:lnTo>
                    <a:pt x="7137" y="386359"/>
                  </a:lnTo>
                  <a:close/>
                </a:path>
                <a:path w="282575" h="400050">
                  <a:moveTo>
                    <a:pt x="7810" y="387184"/>
                  </a:moveTo>
                  <a:lnTo>
                    <a:pt x="7137" y="386359"/>
                  </a:lnTo>
                  <a:lnTo>
                    <a:pt x="7251" y="386549"/>
                  </a:lnTo>
                  <a:lnTo>
                    <a:pt x="7467" y="386829"/>
                  </a:lnTo>
                  <a:lnTo>
                    <a:pt x="7810" y="387184"/>
                  </a:lnTo>
                  <a:close/>
                </a:path>
                <a:path w="282575" h="400050">
                  <a:moveTo>
                    <a:pt x="9321" y="393700"/>
                  </a:moveTo>
                  <a:lnTo>
                    <a:pt x="8382" y="392811"/>
                  </a:lnTo>
                  <a:lnTo>
                    <a:pt x="7302" y="393700"/>
                  </a:lnTo>
                  <a:lnTo>
                    <a:pt x="9321" y="393700"/>
                  </a:lnTo>
                  <a:close/>
                </a:path>
                <a:path w="282575" h="400050">
                  <a:moveTo>
                    <a:pt x="10223" y="400050"/>
                  </a:moveTo>
                  <a:lnTo>
                    <a:pt x="7302" y="393700"/>
                  </a:lnTo>
                  <a:lnTo>
                    <a:pt x="6680" y="392430"/>
                  </a:lnTo>
                  <a:lnTo>
                    <a:pt x="5613" y="391160"/>
                  </a:lnTo>
                  <a:lnTo>
                    <a:pt x="5181" y="389890"/>
                  </a:lnTo>
                  <a:lnTo>
                    <a:pt x="4965" y="391160"/>
                  </a:lnTo>
                  <a:lnTo>
                    <a:pt x="5270" y="392811"/>
                  </a:lnTo>
                  <a:lnTo>
                    <a:pt x="5384" y="393941"/>
                  </a:lnTo>
                  <a:lnTo>
                    <a:pt x="5181" y="394970"/>
                  </a:lnTo>
                  <a:lnTo>
                    <a:pt x="4813" y="394970"/>
                  </a:lnTo>
                  <a:lnTo>
                    <a:pt x="5575" y="396240"/>
                  </a:lnTo>
                  <a:lnTo>
                    <a:pt x="5384" y="397510"/>
                  </a:lnTo>
                  <a:lnTo>
                    <a:pt x="10223" y="400050"/>
                  </a:lnTo>
                  <a:close/>
                </a:path>
                <a:path w="282575" h="400050">
                  <a:moveTo>
                    <a:pt x="10350" y="386791"/>
                  </a:moveTo>
                  <a:lnTo>
                    <a:pt x="9664" y="385356"/>
                  </a:lnTo>
                  <a:lnTo>
                    <a:pt x="9525" y="385089"/>
                  </a:lnTo>
                  <a:lnTo>
                    <a:pt x="8890" y="385356"/>
                  </a:lnTo>
                  <a:lnTo>
                    <a:pt x="6781" y="384581"/>
                  </a:lnTo>
                  <a:lnTo>
                    <a:pt x="6692" y="385102"/>
                  </a:lnTo>
                  <a:lnTo>
                    <a:pt x="10350" y="386791"/>
                  </a:lnTo>
                  <a:close/>
                </a:path>
                <a:path w="282575" h="400050">
                  <a:moveTo>
                    <a:pt x="17297" y="377190"/>
                  </a:moveTo>
                  <a:lnTo>
                    <a:pt x="16471" y="375920"/>
                  </a:lnTo>
                  <a:lnTo>
                    <a:pt x="16065" y="377190"/>
                  </a:lnTo>
                  <a:lnTo>
                    <a:pt x="17297" y="377190"/>
                  </a:lnTo>
                  <a:close/>
                </a:path>
                <a:path w="282575" h="400050">
                  <a:moveTo>
                    <a:pt x="18173" y="377494"/>
                  </a:moveTo>
                  <a:lnTo>
                    <a:pt x="17970" y="377190"/>
                  </a:lnTo>
                  <a:lnTo>
                    <a:pt x="17297" y="377190"/>
                  </a:lnTo>
                  <a:lnTo>
                    <a:pt x="18122" y="378460"/>
                  </a:lnTo>
                  <a:lnTo>
                    <a:pt x="18173" y="377494"/>
                  </a:lnTo>
                  <a:close/>
                </a:path>
                <a:path w="282575" h="400050">
                  <a:moveTo>
                    <a:pt x="20637" y="374650"/>
                  </a:moveTo>
                  <a:lnTo>
                    <a:pt x="20104" y="373380"/>
                  </a:lnTo>
                  <a:lnTo>
                    <a:pt x="20561" y="374650"/>
                  </a:lnTo>
                  <a:close/>
                </a:path>
                <a:path w="282575" h="400050">
                  <a:moveTo>
                    <a:pt x="26073" y="383794"/>
                  </a:moveTo>
                  <a:lnTo>
                    <a:pt x="25222" y="383235"/>
                  </a:lnTo>
                  <a:lnTo>
                    <a:pt x="25234" y="384810"/>
                  </a:lnTo>
                  <a:lnTo>
                    <a:pt x="26073" y="383794"/>
                  </a:lnTo>
                  <a:close/>
                </a:path>
                <a:path w="282575" h="400050">
                  <a:moveTo>
                    <a:pt x="26936" y="386486"/>
                  </a:moveTo>
                  <a:lnTo>
                    <a:pt x="24701" y="387502"/>
                  </a:lnTo>
                  <a:lnTo>
                    <a:pt x="25222" y="387743"/>
                  </a:lnTo>
                  <a:lnTo>
                    <a:pt x="26936" y="386486"/>
                  </a:lnTo>
                  <a:close/>
                </a:path>
                <a:path w="282575" h="400050">
                  <a:moveTo>
                    <a:pt x="27254" y="388721"/>
                  </a:moveTo>
                  <a:lnTo>
                    <a:pt x="25222" y="387743"/>
                  </a:lnTo>
                  <a:lnTo>
                    <a:pt x="24498" y="388289"/>
                  </a:lnTo>
                  <a:lnTo>
                    <a:pt x="27114" y="388962"/>
                  </a:lnTo>
                  <a:lnTo>
                    <a:pt x="27254" y="388721"/>
                  </a:lnTo>
                  <a:close/>
                </a:path>
                <a:path w="282575" h="400050">
                  <a:moveTo>
                    <a:pt x="27609" y="384810"/>
                  </a:moveTo>
                  <a:lnTo>
                    <a:pt x="26276" y="383540"/>
                  </a:lnTo>
                  <a:lnTo>
                    <a:pt x="26073" y="383794"/>
                  </a:lnTo>
                  <a:lnTo>
                    <a:pt x="27609" y="384810"/>
                  </a:lnTo>
                  <a:close/>
                </a:path>
                <a:path w="282575" h="400050">
                  <a:moveTo>
                    <a:pt x="27838" y="369087"/>
                  </a:moveTo>
                  <a:lnTo>
                    <a:pt x="26225" y="369252"/>
                  </a:lnTo>
                  <a:lnTo>
                    <a:pt x="27012" y="369290"/>
                  </a:lnTo>
                  <a:lnTo>
                    <a:pt x="27495" y="369201"/>
                  </a:lnTo>
                  <a:lnTo>
                    <a:pt x="27838" y="369087"/>
                  </a:lnTo>
                  <a:close/>
                </a:path>
                <a:path w="282575" h="400050">
                  <a:moveTo>
                    <a:pt x="31165" y="390017"/>
                  </a:moveTo>
                  <a:lnTo>
                    <a:pt x="27114" y="388962"/>
                  </a:lnTo>
                  <a:lnTo>
                    <a:pt x="26708" y="389661"/>
                  </a:lnTo>
                  <a:lnTo>
                    <a:pt x="31165" y="390017"/>
                  </a:lnTo>
                  <a:close/>
                </a:path>
                <a:path w="282575" h="400050">
                  <a:moveTo>
                    <a:pt x="34391" y="363258"/>
                  </a:moveTo>
                  <a:lnTo>
                    <a:pt x="34175" y="363105"/>
                  </a:lnTo>
                  <a:lnTo>
                    <a:pt x="33934" y="362991"/>
                  </a:lnTo>
                  <a:lnTo>
                    <a:pt x="33667" y="362940"/>
                  </a:lnTo>
                  <a:lnTo>
                    <a:pt x="33807" y="363054"/>
                  </a:lnTo>
                  <a:lnTo>
                    <a:pt x="34099" y="363156"/>
                  </a:lnTo>
                  <a:lnTo>
                    <a:pt x="34391" y="363258"/>
                  </a:lnTo>
                  <a:close/>
                </a:path>
                <a:path w="282575" h="400050">
                  <a:moveTo>
                    <a:pt x="34645" y="384175"/>
                  </a:moveTo>
                  <a:lnTo>
                    <a:pt x="34455" y="382879"/>
                  </a:lnTo>
                  <a:lnTo>
                    <a:pt x="34391" y="382574"/>
                  </a:lnTo>
                  <a:lnTo>
                    <a:pt x="33045" y="382536"/>
                  </a:lnTo>
                  <a:lnTo>
                    <a:pt x="32562" y="383781"/>
                  </a:lnTo>
                  <a:lnTo>
                    <a:pt x="34239" y="383679"/>
                  </a:lnTo>
                  <a:lnTo>
                    <a:pt x="34645" y="384175"/>
                  </a:lnTo>
                  <a:close/>
                </a:path>
                <a:path w="282575" h="400050">
                  <a:moveTo>
                    <a:pt x="53111" y="364490"/>
                  </a:moveTo>
                  <a:lnTo>
                    <a:pt x="52197" y="363220"/>
                  </a:lnTo>
                  <a:lnTo>
                    <a:pt x="51714" y="363220"/>
                  </a:lnTo>
                  <a:lnTo>
                    <a:pt x="53111" y="364490"/>
                  </a:lnTo>
                  <a:close/>
                </a:path>
                <a:path w="282575" h="400050">
                  <a:moveTo>
                    <a:pt x="53619" y="340360"/>
                  </a:moveTo>
                  <a:lnTo>
                    <a:pt x="53238" y="340360"/>
                  </a:lnTo>
                  <a:lnTo>
                    <a:pt x="53416" y="340487"/>
                  </a:lnTo>
                  <a:lnTo>
                    <a:pt x="53619" y="340360"/>
                  </a:lnTo>
                  <a:close/>
                </a:path>
                <a:path w="282575" h="400050">
                  <a:moveTo>
                    <a:pt x="55778" y="355320"/>
                  </a:moveTo>
                  <a:lnTo>
                    <a:pt x="55562" y="355269"/>
                  </a:lnTo>
                  <a:lnTo>
                    <a:pt x="55778" y="355320"/>
                  </a:lnTo>
                  <a:close/>
                </a:path>
                <a:path w="282575" h="400050">
                  <a:moveTo>
                    <a:pt x="63055" y="347980"/>
                  </a:moveTo>
                  <a:lnTo>
                    <a:pt x="50444" y="347980"/>
                  </a:lnTo>
                  <a:lnTo>
                    <a:pt x="47840" y="347980"/>
                  </a:lnTo>
                  <a:lnTo>
                    <a:pt x="46748" y="349250"/>
                  </a:lnTo>
                  <a:lnTo>
                    <a:pt x="45288" y="350520"/>
                  </a:lnTo>
                  <a:lnTo>
                    <a:pt x="46050" y="351790"/>
                  </a:lnTo>
                  <a:lnTo>
                    <a:pt x="45326" y="351790"/>
                  </a:lnTo>
                  <a:lnTo>
                    <a:pt x="47180" y="353060"/>
                  </a:lnTo>
                  <a:lnTo>
                    <a:pt x="42875" y="353060"/>
                  </a:lnTo>
                  <a:lnTo>
                    <a:pt x="41567" y="356870"/>
                  </a:lnTo>
                  <a:lnTo>
                    <a:pt x="40513" y="359410"/>
                  </a:lnTo>
                  <a:lnTo>
                    <a:pt x="36906" y="360680"/>
                  </a:lnTo>
                  <a:lnTo>
                    <a:pt x="37223" y="359410"/>
                  </a:lnTo>
                  <a:lnTo>
                    <a:pt x="36791" y="358140"/>
                  </a:lnTo>
                  <a:lnTo>
                    <a:pt x="36512" y="359410"/>
                  </a:lnTo>
                  <a:lnTo>
                    <a:pt x="35128" y="361950"/>
                  </a:lnTo>
                  <a:lnTo>
                    <a:pt x="37058" y="363220"/>
                  </a:lnTo>
                  <a:lnTo>
                    <a:pt x="38354" y="363220"/>
                  </a:lnTo>
                  <a:lnTo>
                    <a:pt x="39090" y="364490"/>
                  </a:lnTo>
                  <a:lnTo>
                    <a:pt x="39243" y="367030"/>
                  </a:lnTo>
                  <a:lnTo>
                    <a:pt x="38646" y="367030"/>
                  </a:lnTo>
                  <a:lnTo>
                    <a:pt x="38595" y="365760"/>
                  </a:lnTo>
                  <a:lnTo>
                    <a:pt x="38544" y="364490"/>
                  </a:lnTo>
                  <a:lnTo>
                    <a:pt x="35445" y="364490"/>
                  </a:lnTo>
                  <a:lnTo>
                    <a:pt x="36029" y="365760"/>
                  </a:lnTo>
                  <a:lnTo>
                    <a:pt x="31686" y="363220"/>
                  </a:lnTo>
                  <a:lnTo>
                    <a:pt x="39331" y="369570"/>
                  </a:lnTo>
                  <a:lnTo>
                    <a:pt x="35560" y="368300"/>
                  </a:lnTo>
                  <a:lnTo>
                    <a:pt x="34734" y="368300"/>
                  </a:lnTo>
                  <a:lnTo>
                    <a:pt x="34582" y="369570"/>
                  </a:lnTo>
                  <a:lnTo>
                    <a:pt x="35204" y="370840"/>
                  </a:lnTo>
                  <a:lnTo>
                    <a:pt x="34302" y="370840"/>
                  </a:lnTo>
                  <a:lnTo>
                    <a:pt x="34302" y="373380"/>
                  </a:lnTo>
                  <a:lnTo>
                    <a:pt x="31445" y="372110"/>
                  </a:lnTo>
                  <a:lnTo>
                    <a:pt x="31292" y="372110"/>
                  </a:lnTo>
                  <a:lnTo>
                    <a:pt x="31851" y="370840"/>
                  </a:lnTo>
                  <a:lnTo>
                    <a:pt x="31737" y="369849"/>
                  </a:lnTo>
                  <a:lnTo>
                    <a:pt x="34302" y="373380"/>
                  </a:lnTo>
                  <a:lnTo>
                    <a:pt x="34302" y="370840"/>
                  </a:lnTo>
                  <a:lnTo>
                    <a:pt x="31965" y="369570"/>
                  </a:lnTo>
                  <a:lnTo>
                    <a:pt x="33997" y="369570"/>
                  </a:lnTo>
                  <a:lnTo>
                    <a:pt x="32385" y="368300"/>
                  </a:lnTo>
                  <a:lnTo>
                    <a:pt x="31572" y="369519"/>
                  </a:lnTo>
                  <a:lnTo>
                    <a:pt x="28409" y="368300"/>
                  </a:lnTo>
                  <a:lnTo>
                    <a:pt x="28905" y="369570"/>
                  </a:lnTo>
                  <a:lnTo>
                    <a:pt x="27952" y="369570"/>
                  </a:lnTo>
                  <a:lnTo>
                    <a:pt x="25285" y="370840"/>
                  </a:lnTo>
                  <a:lnTo>
                    <a:pt x="26327" y="370840"/>
                  </a:lnTo>
                  <a:lnTo>
                    <a:pt x="30353" y="377190"/>
                  </a:lnTo>
                  <a:lnTo>
                    <a:pt x="24866" y="373380"/>
                  </a:lnTo>
                  <a:lnTo>
                    <a:pt x="26670" y="378460"/>
                  </a:lnTo>
                  <a:lnTo>
                    <a:pt x="26123" y="377190"/>
                  </a:lnTo>
                  <a:lnTo>
                    <a:pt x="25006" y="374650"/>
                  </a:lnTo>
                  <a:lnTo>
                    <a:pt x="25057" y="377190"/>
                  </a:lnTo>
                  <a:lnTo>
                    <a:pt x="23990" y="375920"/>
                  </a:lnTo>
                  <a:lnTo>
                    <a:pt x="22910" y="374650"/>
                  </a:lnTo>
                  <a:lnTo>
                    <a:pt x="20637" y="374650"/>
                  </a:lnTo>
                  <a:lnTo>
                    <a:pt x="21170" y="375920"/>
                  </a:lnTo>
                  <a:lnTo>
                    <a:pt x="17411" y="373380"/>
                  </a:lnTo>
                  <a:lnTo>
                    <a:pt x="19011" y="377190"/>
                  </a:lnTo>
                  <a:lnTo>
                    <a:pt x="18237" y="375920"/>
                  </a:lnTo>
                  <a:lnTo>
                    <a:pt x="18173" y="377494"/>
                  </a:lnTo>
                  <a:lnTo>
                    <a:pt x="18796" y="378460"/>
                  </a:lnTo>
                  <a:lnTo>
                    <a:pt x="19773" y="382270"/>
                  </a:lnTo>
                  <a:lnTo>
                    <a:pt x="12166" y="378460"/>
                  </a:lnTo>
                  <a:lnTo>
                    <a:pt x="13258" y="383235"/>
                  </a:lnTo>
                  <a:lnTo>
                    <a:pt x="13284" y="383794"/>
                  </a:lnTo>
                  <a:lnTo>
                    <a:pt x="12788" y="387350"/>
                  </a:lnTo>
                  <a:lnTo>
                    <a:pt x="14846" y="389890"/>
                  </a:lnTo>
                  <a:lnTo>
                    <a:pt x="14249" y="393700"/>
                  </a:lnTo>
                  <a:lnTo>
                    <a:pt x="12496" y="392430"/>
                  </a:lnTo>
                  <a:lnTo>
                    <a:pt x="12141" y="389890"/>
                  </a:lnTo>
                  <a:lnTo>
                    <a:pt x="10096" y="389890"/>
                  </a:lnTo>
                  <a:lnTo>
                    <a:pt x="9563" y="391160"/>
                  </a:lnTo>
                  <a:lnTo>
                    <a:pt x="9461" y="392430"/>
                  </a:lnTo>
                  <a:lnTo>
                    <a:pt x="9017" y="391160"/>
                  </a:lnTo>
                  <a:lnTo>
                    <a:pt x="6680" y="391160"/>
                  </a:lnTo>
                  <a:lnTo>
                    <a:pt x="8382" y="392811"/>
                  </a:lnTo>
                  <a:lnTo>
                    <a:pt x="8826" y="392430"/>
                  </a:lnTo>
                  <a:lnTo>
                    <a:pt x="11341" y="396240"/>
                  </a:lnTo>
                  <a:lnTo>
                    <a:pt x="10134" y="392430"/>
                  </a:lnTo>
                  <a:lnTo>
                    <a:pt x="11214" y="393700"/>
                  </a:lnTo>
                  <a:lnTo>
                    <a:pt x="13119" y="394970"/>
                  </a:lnTo>
                  <a:lnTo>
                    <a:pt x="12928" y="396240"/>
                  </a:lnTo>
                  <a:lnTo>
                    <a:pt x="15367" y="396240"/>
                  </a:lnTo>
                  <a:lnTo>
                    <a:pt x="12661" y="393700"/>
                  </a:lnTo>
                  <a:lnTo>
                    <a:pt x="15151" y="394970"/>
                  </a:lnTo>
                  <a:lnTo>
                    <a:pt x="15646" y="394970"/>
                  </a:lnTo>
                  <a:lnTo>
                    <a:pt x="15646" y="393700"/>
                  </a:lnTo>
                  <a:lnTo>
                    <a:pt x="16103" y="393700"/>
                  </a:lnTo>
                  <a:lnTo>
                    <a:pt x="17945" y="394970"/>
                  </a:lnTo>
                  <a:lnTo>
                    <a:pt x="16954" y="396240"/>
                  </a:lnTo>
                  <a:lnTo>
                    <a:pt x="20358" y="396240"/>
                  </a:lnTo>
                  <a:lnTo>
                    <a:pt x="17297" y="391160"/>
                  </a:lnTo>
                  <a:lnTo>
                    <a:pt x="20231" y="392430"/>
                  </a:lnTo>
                  <a:lnTo>
                    <a:pt x="20904" y="391160"/>
                  </a:lnTo>
                  <a:lnTo>
                    <a:pt x="21526" y="389890"/>
                  </a:lnTo>
                  <a:lnTo>
                    <a:pt x="18249" y="389890"/>
                  </a:lnTo>
                  <a:lnTo>
                    <a:pt x="17297" y="386080"/>
                  </a:lnTo>
                  <a:lnTo>
                    <a:pt x="24015" y="389890"/>
                  </a:lnTo>
                  <a:lnTo>
                    <a:pt x="21983" y="387350"/>
                  </a:lnTo>
                  <a:lnTo>
                    <a:pt x="22618" y="387350"/>
                  </a:lnTo>
                  <a:lnTo>
                    <a:pt x="21653" y="386080"/>
                  </a:lnTo>
                  <a:lnTo>
                    <a:pt x="22898" y="386575"/>
                  </a:lnTo>
                  <a:lnTo>
                    <a:pt x="22618" y="387350"/>
                  </a:lnTo>
                  <a:lnTo>
                    <a:pt x="22923" y="387350"/>
                  </a:lnTo>
                  <a:lnTo>
                    <a:pt x="23749" y="388620"/>
                  </a:lnTo>
                  <a:lnTo>
                    <a:pt x="23241" y="386715"/>
                  </a:lnTo>
                  <a:lnTo>
                    <a:pt x="24866" y="387350"/>
                  </a:lnTo>
                  <a:lnTo>
                    <a:pt x="24587" y="386080"/>
                  </a:lnTo>
                  <a:lnTo>
                    <a:pt x="23749" y="382270"/>
                  </a:lnTo>
                  <a:lnTo>
                    <a:pt x="25222" y="383235"/>
                  </a:lnTo>
                  <a:lnTo>
                    <a:pt x="25209" y="382270"/>
                  </a:lnTo>
                  <a:lnTo>
                    <a:pt x="29438" y="386080"/>
                  </a:lnTo>
                  <a:lnTo>
                    <a:pt x="25882" y="379730"/>
                  </a:lnTo>
                  <a:lnTo>
                    <a:pt x="28676" y="381000"/>
                  </a:lnTo>
                  <a:lnTo>
                    <a:pt x="30378" y="383540"/>
                  </a:lnTo>
                  <a:lnTo>
                    <a:pt x="31165" y="383540"/>
                  </a:lnTo>
                  <a:lnTo>
                    <a:pt x="28371" y="379730"/>
                  </a:lnTo>
                  <a:lnTo>
                    <a:pt x="33870" y="382270"/>
                  </a:lnTo>
                  <a:lnTo>
                    <a:pt x="34061" y="381000"/>
                  </a:lnTo>
                  <a:lnTo>
                    <a:pt x="32727" y="379730"/>
                  </a:lnTo>
                  <a:lnTo>
                    <a:pt x="31381" y="378460"/>
                  </a:lnTo>
                  <a:lnTo>
                    <a:pt x="34772" y="378460"/>
                  </a:lnTo>
                  <a:lnTo>
                    <a:pt x="35026" y="377190"/>
                  </a:lnTo>
                  <a:lnTo>
                    <a:pt x="35280" y="375920"/>
                  </a:lnTo>
                  <a:lnTo>
                    <a:pt x="36106" y="377190"/>
                  </a:lnTo>
                  <a:lnTo>
                    <a:pt x="37782" y="375920"/>
                  </a:lnTo>
                  <a:lnTo>
                    <a:pt x="39458" y="374650"/>
                  </a:lnTo>
                  <a:lnTo>
                    <a:pt x="42189" y="374650"/>
                  </a:lnTo>
                  <a:lnTo>
                    <a:pt x="40932" y="373380"/>
                  </a:lnTo>
                  <a:lnTo>
                    <a:pt x="39674" y="372110"/>
                  </a:lnTo>
                  <a:lnTo>
                    <a:pt x="41567" y="370840"/>
                  </a:lnTo>
                  <a:lnTo>
                    <a:pt x="41973" y="369570"/>
                  </a:lnTo>
                  <a:lnTo>
                    <a:pt x="43599" y="370840"/>
                  </a:lnTo>
                  <a:lnTo>
                    <a:pt x="44081" y="372110"/>
                  </a:lnTo>
                  <a:lnTo>
                    <a:pt x="44284" y="373380"/>
                  </a:lnTo>
                  <a:lnTo>
                    <a:pt x="45212" y="372110"/>
                  </a:lnTo>
                  <a:lnTo>
                    <a:pt x="44538" y="370840"/>
                  </a:lnTo>
                  <a:lnTo>
                    <a:pt x="44361" y="369570"/>
                  </a:lnTo>
                  <a:lnTo>
                    <a:pt x="44653" y="369570"/>
                  </a:lnTo>
                  <a:lnTo>
                    <a:pt x="46494" y="370840"/>
                  </a:lnTo>
                  <a:lnTo>
                    <a:pt x="47612" y="369570"/>
                  </a:lnTo>
                  <a:lnTo>
                    <a:pt x="46558" y="367030"/>
                  </a:lnTo>
                  <a:lnTo>
                    <a:pt x="49517" y="365760"/>
                  </a:lnTo>
                  <a:lnTo>
                    <a:pt x="47663" y="364490"/>
                  </a:lnTo>
                  <a:lnTo>
                    <a:pt x="42862" y="361950"/>
                  </a:lnTo>
                  <a:lnTo>
                    <a:pt x="43027" y="360680"/>
                  </a:lnTo>
                  <a:lnTo>
                    <a:pt x="43180" y="359410"/>
                  </a:lnTo>
                  <a:lnTo>
                    <a:pt x="44297" y="360680"/>
                  </a:lnTo>
                  <a:lnTo>
                    <a:pt x="46164" y="361950"/>
                  </a:lnTo>
                  <a:lnTo>
                    <a:pt x="46164" y="363220"/>
                  </a:lnTo>
                  <a:lnTo>
                    <a:pt x="46177" y="361950"/>
                  </a:lnTo>
                  <a:lnTo>
                    <a:pt x="46520" y="361950"/>
                  </a:lnTo>
                  <a:lnTo>
                    <a:pt x="47663" y="364490"/>
                  </a:lnTo>
                  <a:lnTo>
                    <a:pt x="49136" y="364490"/>
                  </a:lnTo>
                  <a:lnTo>
                    <a:pt x="46532" y="361950"/>
                  </a:lnTo>
                  <a:lnTo>
                    <a:pt x="47269" y="361950"/>
                  </a:lnTo>
                  <a:lnTo>
                    <a:pt x="48755" y="363220"/>
                  </a:lnTo>
                  <a:lnTo>
                    <a:pt x="48755" y="361950"/>
                  </a:lnTo>
                  <a:lnTo>
                    <a:pt x="49872" y="363220"/>
                  </a:lnTo>
                  <a:lnTo>
                    <a:pt x="48768" y="363220"/>
                  </a:lnTo>
                  <a:lnTo>
                    <a:pt x="49136" y="364490"/>
                  </a:lnTo>
                  <a:lnTo>
                    <a:pt x="50050" y="363220"/>
                  </a:lnTo>
                  <a:lnTo>
                    <a:pt x="51066" y="363220"/>
                  </a:lnTo>
                  <a:lnTo>
                    <a:pt x="51346" y="361950"/>
                  </a:lnTo>
                  <a:lnTo>
                    <a:pt x="52438" y="360680"/>
                  </a:lnTo>
                  <a:lnTo>
                    <a:pt x="53581" y="363220"/>
                  </a:lnTo>
                  <a:lnTo>
                    <a:pt x="55054" y="363220"/>
                  </a:lnTo>
                  <a:lnTo>
                    <a:pt x="54305" y="361950"/>
                  </a:lnTo>
                  <a:lnTo>
                    <a:pt x="56172" y="361950"/>
                  </a:lnTo>
                  <a:lnTo>
                    <a:pt x="55041" y="360680"/>
                  </a:lnTo>
                  <a:lnTo>
                    <a:pt x="53924" y="359410"/>
                  </a:lnTo>
                  <a:lnTo>
                    <a:pt x="54279" y="359410"/>
                  </a:lnTo>
                  <a:lnTo>
                    <a:pt x="55410" y="360680"/>
                  </a:lnTo>
                  <a:lnTo>
                    <a:pt x="56159" y="360680"/>
                  </a:lnTo>
                  <a:lnTo>
                    <a:pt x="55791" y="359410"/>
                  </a:lnTo>
                  <a:lnTo>
                    <a:pt x="58801" y="356870"/>
                  </a:lnTo>
                  <a:lnTo>
                    <a:pt x="55676" y="355600"/>
                  </a:lnTo>
                  <a:lnTo>
                    <a:pt x="55359" y="355600"/>
                  </a:lnTo>
                  <a:lnTo>
                    <a:pt x="55143" y="351790"/>
                  </a:lnTo>
                  <a:lnTo>
                    <a:pt x="60896" y="351790"/>
                  </a:lnTo>
                  <a:lnTo>
                    <a:pt x="61963" y="349250"/>
                  </a:lnTo>
                  <a:lnTo>
                    <a:pt x="62725" y="350520"/>
                  </a:lnTo>
                  <a:lnTo>
                    <a:pt x="62890" y="349250"/>
                  </a:lnTo>
                  <a:lnTo>
                    <a:pt x="63055" y="347980"/>
                  </a:lnTo>
                  <a:close/>
                </a:path>
                <a:path w="282575" h="400050">
                  <a:moveTo>
                    <a:pt x="64363" y="328574"/>
                  </a:moveTo>
                  <a:lnTo>
                    <a:pt x="62522" y="328168"/>
                  </a:lnTo>
                  <a:lnTo>
                    <a:pt x="64071" y="330111"/>
                  </a:lnTo>
                  <a:lnTo>
                    <a:pt x="64363" y="328574"/>
                  </a:lnTo>
                  <a:close/>
                </a:path>
                <a:path w="282575" h="400050">
                  <a:moveTo>
                    <a:pt x="69430" y="346278"/>
                  </a:moveTo>
                  <a:lnTo>
                    <a:pt x="68249" y="345109"/>
                  </a:lnTo>
                  <a:lnTo>
                    <a:pt x="69392" y="346290"/>
                  </a:lnTo>
                  <a:close/>
                </a:path>
                <a:path w="282575" h="400050">
                  <a:moveTo>
                    <a:pt x="70510" y="346036"/>
                  </a:moveTo>
                  <a:lnTo>
                    <a:pt x="69430" y="346278"/>
                  </a:lnTo>
                  <a:lnTo>
                    <a:pt x="70154" y="347002"/>
                  </a:lnTo>
                  <a:lnTo>
                    <a:pt x="70510" y="346036"/>
                  </a:lnTo>
                  <a:close/>
                </a:path>
                <a:path w="282575" h="400050">
                  <a:moveTo>
                    <a:pt x="76123" y="317804"/>
                  </a:moveTo>
                  <a:lnTo>
                    <a:pt x="76098" y="317157"/>
                  </a:lnTo>
                  <a:lnTo>
                    <a:pt x="75285" y="317207"/>
                  </a:lnTo>
                  <a:lnTo>
                    <a:pt x="75057" y="317652"/>
                  </a:lnTo>
                  <a:lnTo>
                    <a:pt x="75082" y="318249"/>
                  </a:lnTo>
                  <a:lnTo>
                    <a:pt x="74549" y="318528"/>
                  </a:lnTo>
                  <a:lnTo>
                    <a:pt x="74206" y="318820"/>
                  </a:lnTo>
                  <a:lnTo>
                    <a:pt x="75463" y="319913"/>
                  </a:lnTo>
                  <a:lnTo>
                    <a:pt x="75107" y="318731"/>
                  </a:lnTo>
                  <a:lnTo>
                    <a:pt x="75095" y="318249"/>
                  </a:lnTo>
                  <a:lnTo>
                    <a:pt x="75539" y="318020"/>
                  </a:lnTo>
                  <a:lnTo>
                    <a:pt x="76123" y="317804"/>
                  </a:lnTo>
                  <a:close/>
                </a:path>
                <a:path w="282575" h="400050">
                  <a:moveTo>
                    <a:pt x="76758" y="316230"/>
                  </a:moveTo>
                  <a:lnTo>
                    <a:pt x="76288" y="313690"/>
                  </a:lnTo>
                  <a:lnTo>
                    <a:pt x="74930" y="316230"/>
                  </a:lnTo>
                  <a:lnTo>
                    <a:pt x="76758" y="316230"/>
                  </a:lnTo>
                  <a:close/>
                </a:path>
                <a:path w="282575" h="400050">
                  <a:moveTo>
                    <a:pt x="81546" y="333451"/>
                  </a:moveTo>
                  <a:lnTo>
                    <a:pt x="79121" y="332600"/>
                  </a:lnTo>
                  <a:lnTo>
                    <a:pt x="78955" y="332740"/>
                  </a:lnTo>
                  <a:lnTo>
                    <a:pt x="80530" y="335280"/>
                  </a:lnTo>
                  <a:lnTo>
                    <a:pt x="81546" y="333451"/>
                  </a:lnTo>
                  <a:close/>
                </a:path>
                <a:path w="282575" h="400050">
                  <a:moveTo>
                    <a:pt x="82816" y="335534"/>
                  </a:moveTo>
                  <a:lnTo>
                    <a:pt x="82499" y="336804"/>
                  </a:lnTo>
                  <a:lnTo>
                    <a:pt x="82511" y="337375"/>
                  </a:lnTo>
                  <a:lnTo>
                    <a:pt x="82816" y="335534"/>
                  </a:lnTo>
                  <a:close/>
                </a:path>
                <a:path w="282575" h="400050">
                  <a:moveTo>
                    <a:pt x="83134" y="334010"/>
                  </a:moveTo>
                  <a:lnTo>
                    <a:pt x="81927" y="332740"/>
                  </a:lnTo>
                  <a:lnTo>
                    <a:pt x="81546" y="333451"/>
                  </a:lnTo>
                  <a:lnTo>
                    <a:pt x="83134" y="334010"/>
                  </a:lnTo>
                  <a:close/>
                </a:path>
                <a:path w="282575" h="400050">
                  <a:moveTo>
                    <a:pt x="86118" y="300850"/>
                  </a:moveTo>
                  <a:lnTo>
                    <a:pt x="86080" y="299720"/>
                  </a:lnTo>
                  <a:lnTo>
                    <a:pt x="85293" y="298450"/>
                  </a:lnTo>
                  <a:lnTo>
                    <a:pt x="86118" y="300850"/>
                  </a:lnTo>
                  <a:close/>
                </a:path>
                <a:path w="282575" h="400050">
                  <a:moveTo>
                    <a:pt x="86169" y="300990"/>
                  </a:moveTo>
                  <a:lnTo>
                    <a:pt x="86118" y="300850"/>
                  </a:lnTo>
                  <a:lnTo>
                    <a:pt x="86131" y="300990"/>
                  </a:lnTo>
                  <a:close/>
                </a:path>
                <a:path w="282575" h="400050">
                  <a:moveTo>
                    <a:pt x="87325" y="296011"/>
                  </a:moveTo>
                  <a:close/>
                </a:path>
                <a:path w="282575" h="400050">
                  <a:moveTo>
                    <a:pt x="88112" y="327660"/>
                  </a:moveTo>
                  <a:lnTo>
                    <a:pt x="87312" y="326390"/>
                  </a:lnTo>
                  <a:lnTo>
                    <a:pt x="86715" y="326390"/>
                  </a:lnTo>
                  <a:lnTo>
                    <a:pt x="86652" y="327660"/>
                  </a:lnTo>
                  <a:lnTo>
                    <a:pt x="88112" y="327660"/>
                  </a:lnTo>
                  <a:close/>
                </a:path>
                <a:path w="282575" h="400050">
                  <a:moveTo>
                    <a:pt x="88671" y="332740"/>
                  </a:moveTo>
                  <a:lnTo>
                    <a:pt x="87312" y="331470"/>
                  </a:lnTo>
                  <a:lnTo>
                    <a:pt x="84607" y="328930"/>
                  </a:lnTo>
                  <a:lnTo>
                    <a:pt x="83261" y="327660"/>
                  </a:lnTo>
                  <a:lnTo>
                    <a:pt x="85839" y="327660"/>
                  </a:lnTo>
                  <a:lnTo>
                    <a:pt x="84696" y="326390"/>
                  </a:lnTo>
                  <a:lnTo>
                    <a:pt x="66103" y="326390"/>
                  </a:lnTo>
                  <a:lnTo>
                    <a:pt x="72085" y="327660"/>
                  </a:lnTo>
                  <a:lnTo>
                    <a:pt x="68783" y="328930"/>
                  </a:lnTo>
                  <a:lnTo>
                    <a:pt x="68757" y="327660"/>
                  </a:lnTo>
                  <a:lnTo>
                    <a:pt x="68364" y="327660"/>
                  </a:lnTo>
                  <a:lnTo>
                    <a:pt x="65824" y="328930"/>
                  </a:lnTo>
                  <a:lnTo>
                    <a:pt x="66332" y="332740"/>
                  </a:lnTo>
                  <a:lnTo>
                    <a:pt x="63792" y="332740"/>
                  </a:lnTo>
                  <a:lnTo>
                    <a:pt x="60388" y="331470"/>
                  </a:lnTo>
                  <a:lnTo>
                    <a:pt x="64439" y="331470"/>
                  </a:lnTo>
                  <a:lnTo>
                    <a:pt x="61429" y="328930"/>
                  </a:lnTo>
                  <a:lnTo>
                    <a:pt x="59804" y="332600"/>
                  </a:lnTo>
                  <a:lnTo>
                    <a:pt x="59817" y="333451"/>
                  </a:lnTo>
                  <a:lnTo>
                    <a:pt x="60286" y="337820"/>
                  </a:lnTo>
                  <a:lnTo>
                    <a:pt x="57327" y="339090"/>
                  </a:lnTo>
                  <a:lnTo>
                    <a:pt x="58051" y="339090"/>
                  </a:lnTo>
                  <a:lnTo>
                    <a:pt x="61861" y="344170"/>
                  </a:lnTo>
                  <a:lnTo>
                    <a:pt x="59982" y="342900"/>
                  </a:lnTo>
                  <a:lnTo>
                    <a:pt x="54343" y="339090"/>
                  </a:lnTo>
                  <a:lnTo>
                    <a:pt x="54851" y="341452"/>
                  </a:lnTo>
                  <a:lnTo>
                    <a:pt x="53416" y="340487"/>
                  </a:lnTo>
                  <a:lnTo>
                    <a:pt x="51422" y="341630"/>
                  </a:lnTo>
                  <a:lnTo>
                    <a:pt x="51485" y="345440"/>
                  </a:lnTo>
                  <a:lnTo>
                    <a:pt x="50965" y="346710"/>
                  </a:lnTo>
                  <a:lnTo>
                    <a:pt x="64897" y="346710"/>
                  </a:lnTo>
                  <a:lnTo>
                    <a:pt x="64122" y="344170"/>
                  </a:lnTo>
                  <a:lnTo>
                    <a:pt x="66370" y="344170"/>
                  </a:lnTo>
                  <a:lnTo>
                    <a:pt x="67132" y="345440"/>
                  </a:lnTo>
                  <a:lnTo>
                    <a:pt x="67462" y="344170"/>
                  </a:lnTo>
                  <a:lnTo>
                    <a:pt x="66738" y="342900"/>
                  </a:lnTo>
                  <a:lnTo>
                    <a:pt x="69316" y="342900"/>
                  </a:lnTo>
                  <a:lnTo>
                    <a:pt x="69507" y="344043"/>
                  </a:lnTo>
                  <a:lnTo>
                    <a:pt x="69367" y="344170"/>
                  </a:lnTo>
                  <a:lnTo>
                    <a:pt x="69519" y="344170"/>
                  </a:lnTo>
                  <a:lnTo>
                    <a:pt x="69748" y="345440"/>
                  </a:lnTo>
                  <a:lnTo>
                    <a:pt x="70827" y="342900"/>
                  </a:lnTo>
                  <a:lnTo>
                    <a:pt x="70294" y="344170"/>
                  </a:lnTo>
                  <a:lnTo>
                    <a:pt x="72707" y="344170"/>
                  </a:lnTo>
                  <a:lnTo>
                    <a:pt x="72275" y="342900"/>
                  </a:lnTo>
                  <a:lnTo>
                    <a:pt x="71856" y="341630"/>
                  </a:lnTo>
                  <a:lnTo>
                    <a:pt x="73406" y="344170"/>
                  </a:lnTo>
                  <a:lnTo>
                    <a:pt x="75234" y="342900"/>
                  </a:lnTo>
                  <a:lnTo>
                    <a:pt x="75209" y="341630"/>
                  </a:lnTo>
                  <a:lnTo>
                    <a:pt x="72948" y="341630"/>
                  </a:lnTo>
                  <a:lnTo>
                    <a:pt x="73304" y="340360"/>
                  </a:lnTo>
                  <a:lnTo>
                    <a:pt x="74739" y="339090"/>
                  </a:lnTo>
                  <a:lnTo>
                    <a:pt x="77050" y="341630"/>
                  </a:lnTo>
                  <a:lnTo>
                    <a:pt x="82651" y="341630"/>
                  </a:lnTo>
                  <a:lnTo>
                    <a:pt x="76796" y="332740"/>
                  </a:lnTo>
                  <a:lnTo>
                    <a:pt x="75958" y="331470"/>
                  </a:lnTo>
                  <a:lnTo>
                    <a:pt x="79121" y="332600"/>
                  </a:lnTo>
                  <a:lnTo>
                    <a:pt x="80416" y="331470"/>
                  </a:lnTo>
                  <a:lnTo>
                    <a:pt x="85344" y="334010"/>
                  </a:lnTo>
                  <a:lnTo>
                    <a:pt x="85699" y="332740"/>
                  </a:lnTo>
                  <a:lnTo>
                    <a:pt x="88671" y="332740"/>
                  </a:lnTo>
                  <a:close/>
                </a:path>
                <a:path w="282575" h="400050">
                  <a:moveTo>
                    <a:pt x="90678" y="290969"/>
                  </a:moveTo>
                  <a:lnTo>
                    <a:pt x="90601" y="290042"/>
                  </a:lnTo>
                  <a:lnTo>
                    <a:pt x="90512" y="290487"/>
                  </a:lnTo>
                  <a:lnTo>
                    <a:pt x="90601" y="291147"/>
                  </a:lnTo>
                  <a:lnTo>
                    <a:pt x="90678" y="290969"/>
                  </a:lnTo>
                  <a:close/>
                </a:path>
                <a:path w="282575" h="400050">
                  <a:moveTo>
                    <a:pt x="90817" y="293370"/>
                  </a:moveTo>
                  <a:lnTo>
                    <a:pt x="90665" y="292100"/>
                  </a:lnTo>
                  <a:lnTo>
                    <a:pt x="89115" y="292100"/>
                  </a:lnTo>
                  <a:lnTo>
                    <a:pt x="90817" y="293370"/>
                  </a:lnTo>
                  <a:close/>
                </a:path>
                <a:path w="282575" h="400050">
                  <a:moveTo>
                    <a:pt x="99352" y="280504"/>
                  </a:moveTo>
                  <a:lnTo>
                    <a:pt x="98945" y="279400"/>
                  </a:lnTo>
                  <a:lnTo>
                    <a:pt x="97777" y="279400"/>
                  </a:lnTo>
                  <a:lnTo>
                    <a:pt x="99352" y="280504"/>
                  </a:lnTo>
                  <a:close/>
                </a:path>
                <a:path w="282575" h="400050">
                  <a:moveTo>
                    <a:pt x="105981" y="302260"/>
                  </a:moveTo>
                  <a:lnTo>
                    <a:pt x="104825" y="301028"/>
                  </a:lnTo>
                  <a:lnTo>
                    <a:pt x="105651" y="302260"/>
                  </a:lnTo>
                  <a:lnTo>
                    <a:pt x="105981" y="302260"/>
                  </a:lnTo>
                  <a:close/>
                </a:path>
                <a:path w="282575" h="400050">
                  <a:moveTo>
                    <a:pt x="109601" y="313690"/>
                  </a:moveTo>
                  <a:lnTo>
                    <a:pt x="107594" y="312420"/>
                  </a:lnTo>
                  <a:lnTo>
                    <a:pt x="105587" y="311150"/>
                  </a:lnTo>
                  <a:lnTo>
                    <a:pt x="100634" y="311150"/>
                  </a:lnTo>
                  <a:lnTo>
                    <a:pt x="99898" y="311150"/>
                  </a:lnTo>
                  <a:lnTo>
                    <a:pt x="105168" y="312420"/>
                  </a:lnTo>
                  <a:lnTo>
                    <a:pt x="104152" y="313690"/>
                  </a:lnTo>
                  <a:lnTo>
                    <a:pt x="104482" y="313690"/>
                  </a:lnTo>
                  <a:lnTo>
                    <a:pt x="105219" y="312420"/>
                  </a:lnTo>
                  <a:lnTo>
                    <a:pt x="105562" y="313690"/>
                  </a:lnTo>
                  <a:lnTo>
                    <a:pt x="109601" y="313690"/>
                  </a:lnTo>
                  <a:close/>
                </a:path>
                <a:path w="282575" h="400050">
                  <a:moveTo>
                    <a:pt x="109905" y="261099"/>
                  </a:moveTo>
                  <a:lnTo>
                    <a:pt x="109728" y="261239"/>
                  </a:lnTo>
                  <a:lnTo>
                    <a:pt x="109905" y="261099"/>
                  </a:lnTo>
                  <a:close/>
                </a:path>
                <a:path w="282575" h="400050">
                  <a:moveTo>
                    <a:pt x="111455" y="259829"/>
                  </a:moveTo>
                  <a:lnTo>
                    <a:pt x="110883" y="260083"/>
                  </a:lnTo>
                  <a:lnTo>
                    <a:pt x="110337" y="260540"/>
                  </a:lnTo>
                  <a:lnTo>
                    <a:pt x="109905" y="261099"/>
                  </a:lnTo>
                  <a:lnTo>
                    <a:pt x="111455" y="259829"/>
                  </a:lnTo>
                  <a:close/>
                </a:path>
                <a:path w="282575" h="400050">
                  <a:moveTo>
                    <a:pt x="112102" y="296849"/>
                  </a:moveTo>
                  <a:lnTo>
                    <a:pt x="111467" y="294640"/>
                  </a:lnTo>
                  <a:lnTo>
                    <a:pt x="110883" y="295719"/>
                  </a:lnTo>
                  <a:lnTo>
                    <a:pt x="110909" y="296481"/>
                  </a:lnTo>
                  <a:lnTo>
                    <a:pt x="110985" y="296849"/>
                  </a:lnTo>
                  <a:lnTo>
                    <a:pt x="111709" y="296849"/>
                  </a:lnTo>
                  <a:lnTo>
                    <a:pt x="112102" y="296849"/>
                  </a:lnTo>
                  <a:close/>
                </a:path>
                <a:path w="282575" h="400050">
                  <a:moveTo>
                    <a:pt x="113144" y="298627"/>
                  </a:moveTo>
                  <a:lnTo>
                    <a:pt x="112877" y="298450"/>
                  </a:lnTo>
                  <a:lnTo>
                    <a:pt x="113004" y="299288"/>
                  </a:lnTo>
                  <a:lnTo>
                    <a:pt x="113144" y="298627"/>
                  </a:lnTo>
                  <a:close/>
                </a:path>
                <a:path w="282575" h="400050">
                  <a:moveTo>
                    <a:pt x="116827" y="300990"/>
                  </a:moveTo>
                  <a:lnTo>
                    <a:pt x="116598" y="298450"/>
                  </a:lnTo>
                  <a:lnTo>
                    <a:pt x="114261" y="297180"/>
                  </a:lnTo>
                  <a:lnTo>
                    <a:pt x="114681" y="298450"/>
                  </a:lnTo>
                  <a:lnTo>
                    <a:pt x="113703" y="295910"/>
                  </a:lnTo>
                  <a:lnTo>
                    <a:pt x="113144" y="298627"/>
                  </a:lnTo>
                  <a:lnTo>
                    <a:pt x="116827" y="300990"/>
                  </a:lnTo>
                  <a:close/>
                </a:path>
                <a:path w="282575" h="400050">
                  <a:moveTo>
                    <a:pt x="116827" y="255244"/>
                  </a:moveTo>
                  <a:lnTo>
                    <a:pt x="116700" y="255054"/>
                  </a:lnTo>
                  <a:lnTo>
                    <a:pt x="116598" y="254863"/>
                  </a:lnTo>
                  <a:lnTo>
                    <a:pt x="116357" y="254609"/>
                  </a:lnTo>
                  <a:lnTo>
                    <a:pt x="114554" y="254914"/>
                  </a:lnTo>
                  <a:lnTo>
                    <a:pt x="115582" y="255244"/>
                  </a:lnTo>
                  <a:lnTo>
                    <a:pt x="116281" y="255320"/>
                  </a:lnTo>
                  <a:lnTo>
                    <a:pt x="116827" y="255244"/>
                  </a:lnTo>
                  <a:close/>
                </a:path>
                <a:path w="282575" h="400050">
                  <a:moveTo>
                    <a:pt x="120446" y="248920"/>
                  </a:moveTo>
                  <a:lnTo>
                    <a:pt x="119913" y="247650"/>
                  </a:lnTo>
                  <a:lnTo>
                    <a:pt x="120027" y="248920"/>
                  </a:lnTo>
                  <a:lnTo>
                    <a:pt x="120230" y="249021"/>
                  </a:lnTo>
                  <a:lnTo>
                    <a:pt x="120446" y="248920"/>
                  </a:lnTo>
                  <a:close/>
                </a:path>
                <a:path w="282575" h="400050">
                  <a:moveTo>
                    <a:pt x="128803" y="275640"/>
                  </a:moveTo>
                  <a:lnTo>
                    <a:pt x="128752" y="275069"/>
                  </a:lnTo>
                  <a:lnTo>
                    <a:pt x="128397" y="274955"/>
                  </a:lnTo>
                  <a:lnTo>
                    <a:pt x="128612" y="275323"/>
                  </a:lnTo>
                  <a:lnTo>
                    <a:pt x="128701" y="275602"/>
                  </a:lnTo>
                  <a:close/>
                </a:path>
                <a:path w="282575" h="400050">
                  <a:moveTo>
                    <a:pt x="136461" y="270370"/>
                  </a:moveTo>
                  <a:lnTo>
                    <a:pt x="136296" y="268897"/>
                  </a:lnTo>
                  <a:lnTo>
                    <a:pt x="133489" y="267157"/>
                  </a:lnTo>
                  <a:lnTo>
                    <a:pt x="133578" y="268020"/>
                  </a:lnTo>
                  <a:lnTo>
                    <a:pt x="136461" y="270370"/>
                  </a:lnTo>
                  <a:close/>
                </a:path>
                <a:path w="282575" h="400050">
                  <a:moveTo>
                    <a:pt x="137947" y="261620"/>
                  </a:moveTo>
                  <a:lnTo>
                    <a:pt x="137909" y="261493"/>
                  </a:lnTo>
                  <a:lnTo>
                    <a:pt x="137591" y="261620"/>
                  </a:lnTo>
                  <a:lnTo>
                    <a:pt x="137947" y="261620"/>
                  </a:lnTo>
                  <a:close/>
                </a:path>
                <a:path w="282575" h="400050">
                  <a:moveTo>
                    <a:pt x="147510" y="244500"/>
                  </a:moveTo>
                  <a:lnTo>
                    <a:pt x="146151" y="242570"/>
                  </a:lnTo>
                  <a:lnTo>
                    <a:pt x="145923" y="243979"/>
                  </a:lnTo>
                  <a:lnTo>
                    <a:pt x="147510" y="244500"/>
                  </a:lnTo>
                  <a:close/>
                </a:path>
                <a:path w="282575" h="400050">
                  <a:moveTo>
                    <a:pt x="149415" y="245110"/>
                  </a:moveTo>
                  <a:lnTo>
                    <a:pt x="147510" y="244500"/>
                  </a:lnTo>
                  <a:lnTo>
                    <a:pt x="147942" y="245110"/>
                  </a:lnTo>
                  <a:lnTo>
                    <a:pt x="146748" y="245110"/>
                  </a:lnTo>
                  <a:lnTo>
                    <a:pt x="149186" y="246380"/>
                  </a:lnTo>
                  <a:lnTo>
                    <a:pt x="149415" y="245110"/>
                  </a:lnTo>
                  <a:close/>
                </a:path>
                <a:path w="282575" h="400050">
                  <a:moveTo>
                    <a:pt x="150152" y="209067"/>
                  </a:moveTo>
                  <a:lnTo>
                    <a:pt x="149809" y="208280"/>
                  </a:lnTo>
                  <a:lnTo>
                    <a:pt x="148602" y="208280"/>
                  </a:lnTo>
                  <a:lnTo>
                    <a:pt x="150152" y="209067"/>
                  </a:lnTo>
                  <a:close/>
                </a:path>
                <a:path w="282575" h="400050">
                  <a:moveTo>
                    <a:pt x="177355" y="213360"/>
                  </a:moveTo>
                  <a:lnTo>
                    <a:pt x="175514" y="212090"/>
                  </a:lnTo>
                  <a:lnTo>
                    <a:pt x="171856" y="209550"/>
                  </a:lnTo>
                  <a:lnTo>
                    <a:pt x="151104" y="209550"/>
                  </a:lnTo>
                  <a:lnTo>
                    <a:pt x="150355" y="209550"/>
                  </a:lnTo>
                  <a:lnTo>
                    <a:pt x="148272" y="215900"/>
                  </a:lnTo>
                  <a:lnTo>
                    <a:pt x="139687" y="219710"/>
                  </a:lnTo>
                  <a:lnTo>
                    <a:pt x="134162" y="224790"/>
                  </a:lnTo>
                  <a:lnTo>
                    <a:pt x="132232" y="227330"/>
                  </a:lnTo>
                  <a:lnTo>
                    <a:pt x="141160" y="231140"/>
                  </a:lnTo>
                  <a:lnTo>
                    <a:pt x="135597" y="232410"/>
                  </a:lnTo>
                  <a:lnTo>
                    <a:pt x="133324" y="228600"/>
                  </a:lnTo>
                  <a:lnTo>
                    <a:pt x="133654" y="236220"/>
                  </a:lnTo>
                  <a:lnTo>
                    <a:pt x="126847" y="237490"/>
                  </a:lnTo>
                  <a:lnTo>
                    <a:pt x="126517" y="243840"/>
                  </a:lnTo>
                  <a:lnTo>
                    <a:pt x="126047" y="243840"/>
                  </a:lnTo>
                  <a:lnTo>
                    <a:pt x="125222" y="242570"/>
                  </a:lnTo>
                  <a:lnTo>
                    <a:pt x="122834" y="242570"/>
                  </a:lnTo>
                  <a:lnTo>
                    <a:pt x="122936" y="245110"/>
                  </a:lnTo>
                  <a:lnTo>
                    <a:pt x="123050" y="246380"/>
                  </a:lnTo>
                  <a:lnTo>
                    <a:pt x="124612" y="247650"/>
                  </a:lnTo>
                  <a:lnTo>
                    <a:pt x="123939" y="247650"/>
                  </a:lnTo>
                  <a:lnTo>
                    <a:pt x="123063" y="246443"/>
                  </a:lnTo>
                  <a:lnTo>
                    <a:pt x="120015" y="246380"/>
                  </a:lnTo>
                  <a:lnTo>
                    <a:pt x="122770" y="250190"/>
                  </a:lnTo>
                  <a:lnTo>
                    <a:pt x="120230" y="249021"/>
                  </a:lnTo>
                  <a:lnTo>
                    <a:pt x="117640" y="250190"/>
                  </a:lnTo>
                  <a:lnTo>
                    <a:pt x="120383" y="251460"/>
                  </a:lnTo>
                  <a:lnTo>
                    <a:pt x="118084" y="252730"/>
                  </a:lnTo>
                  <a:lnTo>
                    <a:pt x="119151" y="255270"/>
                  </a:lnTo>
                  <a:lnTo>
                    <a:pt x="116827" y="255270"/>
                  </a:lnTo>
                  <a:lnTo>
                    <a:pt x="118808" y="259080"/>
                  </a:lnTo>
                  <a:lnTo>
                    <a:pt x="113563" y="257810"/>
                  </a:lnTo>
                  <a:lnTo>
                    <a:pt x="117030" y="260350"/>
                  </a:lnTo>
                  <a:lnTo>
                    <a:pt x="113334" y="257810"/>
                  </a:lnTo>
                  <a:lnTo>
                    <a:pt x="111912" y="261620"/>
                  </a:lnTo>
                  <a:lnTo>
                    <a:pt x="112890" y="264160"/>
                  </a:lnTo>
                  <a:lnTo>
                    <a:pt x="112014" y="262890"/>
                  </a:lnTo>
                  <a:lnTo>
                    <a:pt x="111048" y="262890"/>
                  </a:lnTo>
                  <a:lnTo>
                    <a:pt x="109766" y="261620"/>
                  </a:lnTo>
                  <a:lnTo>
                    <a:pt x="108940" y="262890"/>
                  </a:lnTo>
                  <a:lnTo>
                    <a:pt x="108826" y="264160"/>
                  </a:lnTo>
                  <a:lnTo>
                    <a:pt x="110909" y="265430"/>
                  </a:lnTo>
                  <a:lnTo>
                    <a:pt x="104800" y="264160"/>
                  </a:lnTo>
                  <a:lnTo>
                    <a:pt x="111252" y="273050"/>
                  </a:lnTo>
                  <a:lnTo>
                    <a:pt x="104584" y="269240"/>
                  </a:lnTo>
                  <a:lnTo>
                    <a:pt x="103974" y="274320"/>
                  </a:lnTo>
                  <a:lnTo>
                    <a:pt x="102895" y="278130"/>
                  </a:lnTo>
                  <a:lnTo>
                    <a:pt x="102730" y="278536"/>
                  </a:lnTo>
                  <a:lnTo>
                    <a:pt x="99644" y="275590"/>
                  </a:lnTo>
                  <a:lnTo>
                    <a:pt x="98945" y="279400"/>
                  </a:lnTo>
                  <a:lnTo>
                    <a:pt x="102387" y="279400"/>
                  </a:lnTo>
                  <a:lnTo>
                    <a:pt x="101396" y="281940"/>
                  </a:lnTo>
                  <a:lnTo>
                    <a:pt x="99352" y="280504"/>
                  </a:lnTo>
                  <a:lnTo>
                    <a:pt x="100812" y="284480"/>
                  </a:lnTo>
                  <a:lnTo>
                    <a:pt x="97701" y="285750"/>
                  </a:lnTo>
                  <a:lnTo>
                    <a:pt x="96621" y="287020"/>
                  </a:lnTo>
                  <a:lnTo>
                    <a:pt x="96431" y="284480"/>
                  </a:lnTo>
                  <a:lnTo>
                    <a:pt x="95986" y="283210"/>
                  </a:lnTo>
                  <a:lnTo>
                    <a:pt x="95275" y="288290"/>
                  </a:lnTo>
                  <a:lnTo>
                    <a:pt x="91211" y="289560"/>
                  </a:lnTo>
                  <a:lnTo>
                    <a:pt x="91160" y="293370"/>
                  </a:lnTo>
                  <a:lnTo>
                    <a:pt x="90830" y="293370"/>
                  </a:lnTo>
                  <a:lnTo>
                    <a:pt x="93840" y="294640"/>
                  </a:lnTo>
                  <a:lnTo>
                    <a:pt x="94195" y="298450"/>
                  </a:lnTo>
                  <a:lnTo>
                    <a:pt x="95389" y="299720"/>
                  </a:lnTo>
                  <a:lnTo>
                    <a:pt x="94856" y="299224"/>
                  </a:lnTo>
                  <a:lnTo>
                    <a:pt x="94856" y="318770"/>
                  </a:lnTo>
                  <a:lnTo>
                    <a:pt x="91020" y="318770"/>
                  </a:lnTo>
                  <a:lnTo>
                    <a:pt x="91998" y="316230"/>
                  </a:lnTo>
                  <a:lnTo>
                    <a:pt x="94246" y="316230"/>
                  </a:lnTo>
                  <a:lnTo>
                    <a:pt x="94856" y="318770"/>
                  </a:lnTo>
                  <a:lnTo>
                    <a:pt x="94856" y="299224"/>
                  </a:lnTo>
                  <a:lnTo>
                    <a:pt x="91325" y="295910"/>
                  </a:lnTo>
                  <a:lnTo>
                    <a:pt x="92163" y="302260"/>
                  </a:lnTo>
                  <a:lnTo>
                    <a:pt x="89217" y="298450"/>
                  </a:lnTo>
                  <a:lnTo>
                    <a:pt x="87325" y="296011"/>
                  </a:lnTo>
                  <a:lnTo>
                    <a:pt x="87744" y="297180"/>
                  </a:lnTo>
                  <a:lnTo>
                    <a:pt x="88912" y="298450"/>
                  </a:lnTo>
                  <a:lnTo>
                    <a:pt x="88188" y="298450"/>
                  </a:lnTo>
                  <a:lnTo>
                    <a:pt x="87426" y="297180"/>
                  </a:lnTo>
                  <a:lnTo>
                    <a:pt x="86563" y="295910"/>
                  </a:lnTo>
                  <a:lnTo>
                    <a:pt x="86017" y="298450"/>
                  </a:lnTo>
                  <a:lnTo>
                    <a:pt x="88290" y="299720"/>
                  </a:lnTo>
                  <a:lnTo>
                    <a:pt x="86918" y="300990"/>
                  </a:lnTo>
                  <a:lnTo>
                    <a:pt x="86169" y="300990"/>
                  </a:lnTo>
                  <a:lnTo>
                    <a:pt x="87058" y="303530"/>
                  </a:lnTo>
                  <a:lnTo>
                    <a:pt x="84099" y="303530"/>
                  </a:lnTo>
                  <a:lnTo>
                    <a:pt x="84442" y="302260"/>
                  </a:lnTo>
                  <a:lnTo>
                    <a:pt x="82778" y="304800"/>
                  </a:lnTo>
                  <a:lnTo>
                    <a:pt x="85305" y="309880"/>
                  </a:lnTo>
                  <a:lnTo>
                    <a:pt x="81711" y="311150"/>
                  </a:lnTo>
                  <a:lnTo>
                    <a:pt x="78879" y="307340"/>
                  </a:lnTo>
                  <a:lnTo>
                    <a:pt x="79857" y="311150"/>
                  </a:lnTo>
                  <a:lnTo>
                    <a:pt x="76758" y="308610"/>
                  </a:lnTo>
                  <a:lnTo>
                    <a:pt x="76504" y="311150"/>
                  </a:lnTo>
                  <a:lnTo>
                    <a:pt x="78409" y="311150"/>
                  </a:lnTo>
                  <a:lnTo>
                    <a:pt x="77343" y="312420"/>
                  </a:lnTo>
                  <a:lnTo>
                    <a:pt x="78600" y="316230"/>
                  </a:lnTo>
                  <a:lnTo>
                    <a:pt x="77139" y="316230"/>
                  </a:lnTo>
                  <a:lnTo>
                    <a:pt x="77635" y="318770"/>
                  </a:lnTo>
                  <a:lnTo>
                    <a:pt x="81013" y="320040"/>
                  </a:lnTo>
                  <a:lnTo>
                    <a:pt x="78803" y="320040"/>
                  </a:lnTo>
                  <a:lnTo>
                    <a:pt x="77749" y="321310"/>
                  </a:lnTo>
                  <a:lnTo>
                    <a:pt x="75476" y="320040"/>
                  </a:lnTo>
                  <a:lnTo>
                    <a:pt x="76365" y="323850"/>
                  </a:lnTo>
                  <a:lnTo>
                    <a:pt x="74879" y="323850"/>
                  </a:lnTo>
                  <a:lnTo>
                    <a:pt x="73736" y="322580"/>
                  </a:lnTo>
                  <a:lnTo>
                    <a:pt x="71767" y="320040"/>
                  </a:lnTo>
                  <a:lnTo>
                    <a:pt x="71005" y="320040"/>
                  </a:lnTo>
                  <a:lnTo>
                    <a:pt x="72986" y="322580"/>
                  </a:lnTo>
                  <a:lnTo>
                    <a:pt x="69303" y="323850"/>
                  </a:lnTo>
                  <a:lnTo>
                    <a:pt x="68961" y="323850"/>
                  </a:lnTo>
                  <a:lnTo>
                    <a:pt x="69748" y="325120"/>
                  </a:lnTo>
                  <a:lnTo>
                    <a:pt x="70116" y="325120"/>
                  </a:lnTo>
                  <a:lnTo>
                    <a:pt x="69532" y="324154"/>
                  </a:lnTo>
                  <a:lnTo>
                    <a:pt x="70281" y="325120"/>
                  </a:lnTo>
                  <a:lnTo>
                    <a:pt x="81991" y="325120"/>
                  </a:lnTo>
                  <a:lnTo>
                    <a:pt x="82270" y="322580"/>
                  </a:lnTo>
                  <a:lnTo>
                    <a:pt x="83718" y="321310"/>
                  </a:lnTo>
                  <a:lnTo>
                    <a:pt x="87591" y="323850"/>
                  </a:lnTo>
                  <a:lnTo>
                    <a:pt x="87655" y="326390"/>
                  </a:lnTo>
                  <a:lnTo>
                    <a:pt x="88823" y="326390"/>
                  </a:lnTo>
                  <a:lnTo>
                    <a:pt x="90246" y="325120"/>
                  </a:lnTo>
                  <a:lnTo>
                    <a:pt x="91440" y="326390"/>
                  </a:lnTo>
                  <a:lnTo>
                    <a:pt x="91376" y="325120"/>
                  </a:lnTo>
                  <a:lnTo>
                    <a:pt x="91922" y="325120"/>
                  </a:lnTo>
                  <a:lnTo>
                    <a:pt x="91414" y="322580"/>
                  </a:lnTo>
                  <a:lnTo>
                    <a:pt x="93738" y="322580"/>
                  </a:lnTo>
                  <a:lnTo>
                    <a:pt x="92989" y="321310"/>
                  </a:lnTo>
                  <a:lnTo>
                    <a:pt x="91909" y="321310"/>
                  </a:lnTo>
                  <a:lnTo>
                    <a:pt x="94907" y="318960"/>
                  </a:lnTo>
                  <a:lnTo>
                    <a:pt x="95173" y="320040"/>
                  </a:lnTo>
                  <a:lnTo>
                    <a:pt x="95237" y="318770"/>
                  </a:lnTo>
                  <a:lnTo>
                    <a:pt x="95377" y="316230"/>
                  </a:lnTo>
                  <a:lnTo>
                    <a:pt x="97231" y="316230"/>
                  </a:lnTo>
                  <a:lnTo>
                    <a:pt x="98526" y="320040"/>
                  </a:lnTo>
                  <a:lnTo>
                    <a:pt x="97967" y="316230"/>
                  </a:lnTo>
                  <a:lnTo>
                    <a:pt x="102146" y="317500"/>
                  </a:lnTo>
                  <a:lnTo>
                    <a:pt x="103225" y="317500"/>
                  </a:lnTo>
                  <a:lnTo>
                    <a:pt x="103314" y="318770"/>
                  </a:lnTo>
                  <a:lnTo>
                    <a:pt x="103263" y="317500"/>
                  </a:lnTo>
                  <a:lnTo>
                    <a:pt x="103962" y="317500"/>
                  </a:lnTo>
                  <a:lnTo>
                    <a:pt x="101650" y="316230"/>
                  </a:lnTo>
                  <a:lnTo>
                    <a:pt x="102387" y="316230"/>
                  </a:lnTo>
                  <a:lnTo>
                    <a:pt x="102730" y="314960"/>
                  </a:lnTo>
                  <a:lnTo>
                    <a:pt x="103517" y="316230"/>
                  </a:lnTo>
                  <a:lnTo>
                    <a:pt x="103098" y="314960"/>
                  </a:lnTo>
                  <a:lnTo>
                    <a:pt x="102679" y="313690"/>
                  </a:lnTo>
                  <a:lnTo>
                    <a:pt x="100025" y="313690"/>
                  </a:lnTo>
                  <a:lnTo>
                    <a:pt x="99123" y="311150"/>
                  </a:lnTo>
                  <a:lnTo>
                    <a:pt x="99898" y="311150"/>
                  </a:lnTo>
                  <a:lnTo>
                    <a:pt x="100520" y="310845"/>
                  </a:lnTo>
                  <a:lnTo>
                    <a:pt x="99695" y="308610"/>
                  </a:lnTo>
                  <a:lnTo>
                    <a:pt x="102425" y="309880"/>
                  </a:lnTo>
                  <a:lnTo>
                    <a:pt x="100520" y="310845"/>
                  </a:lnTo>
                  <a:lnTo>
                    <a:pt x="105092" y="310845"/>
                  </a:lnTo>
                  <a:lnTo>
                    <a:pt x="103581" y="309880"/>
                  </a:lnTo>
                  <a:lnTo>
                    <a:pt x="105295" y="308610"/>
                  </a:lnTo>
                  <a:lnTo>
                    <a:pt x="106527" y="309880"/>
                  </a:lnTo>
                  <a:lnTo>
                    <a:pt x="107670" y="309880"/>
                  </a:lnTo>
                  <a:lnTo>
                    <a:pt x="105651" y="308610"/>
                  </a:lnTo>
                  <a:lnTo>
                    <a:pt x="105168" y="306070"/>
                  </a:lnTo>
                  <a:lnTo>
                    <a:pt x="107353" y="306070"/>
                  </a:lnTo>
                  <a:lnTo>
                    <a:pt x="105486" y="304800"/>
                  </a:lnTo>
                  <a:lnTo>
                    <a:pt x="106184" y="303530"/>
                  </a:lnTo>
                  <a:lnTo>
                    <a:pt x="105016" y="304800"/>
                  </a:lnTo>
                  <a:lnTo>
                    <a:pt x="104406" y="303530"/>
                  </a:lnTo>
                  <a:lnTo>
                    <a:pt x="103797" y="302260"/>
                  </a:lnTo>
                  <a:lnTo>
                    <a:pt x="104508" y="302260"/>
                  </a:lnTo>
                  <a:lnTo>
                    <a:pt x="104787" y="301002"/>
                  </a:lnTo>
                  <a:lnTo>
                    <a:pt x="103936" y="299720"/>
                  </a:lnTo>
                  <a:lnTo>
                    <a:pt x="110134" y="302260"/>
                  </a:lnTo>
                  <a:lnTo>
                    <a:pt x="109575" y="299720"/>
                  </a:lnTo>
                  <a:lnTo>
                    <a:pt x="111086" y="299720"/>
                  </a:lnTo>
                  <a:lnTo>
                    <a:pt x="112344" y="302260"/>
                  </a:lnTo>
                  <a:lnTo>
                    <a:pt x="113474" y="302260"/>
                  </a:lnTo>
                  <a:lnTo>
                    <a:pt x="113004" y="299288"/>
                  </a:lnTo>
                  <a:lnTo>
                    <a:pt x="112928" y="299720"/>
                  </a:lnTo>
                  <a:lnTo>
                    <a:pt x="112560" y="298450"/>
                  </a:lnTo>
                  <a:lnTo>
                    <a:pt x="112191" y="297180"/>
                  </a:lnTo>
                  <a:lnTo>
                    <a:pt x="111963" y="297180"/>
                  </a:lnTo>
                  <a:lnTo>
                    <a:pt x="111048" y="297180"/>
                  </a:lnTo>
                  <a:lnTo>
                    <a:pt x="111315" y="298450"/>
                  </a:lnTo>
                  <a:lnTo>
                    <a:pt x="110591" y="298450"/>
                  </a:lnTo>
                  <a:lnTo>
                    <a:pt x="109880" y="296481"/>
                  </a:lnTo>
                  <a:lnTo>
                    <a:pt x="110985" y="296849"/>
                  </a:lnTo>
                  <a:lnTo>
                    <a:pt x="110782" y="295910"/>
                  </a:lnTo>
                  <a:lnTo>
                    <a:pt x="110883" y="295719"/>
                  </a:lnTo>
                  <a:lnTo>
                    <a:pt x="108204" y="292100"/>
                  </a:lnTo>
                  <a:lnTo>
                    <a:pt x="111201" y="292100"/>
                  </a:lnTo>
                  <a:lnTo>
                    <a:pt x="116014" y="295910"/>
                  </a:lnTo>
                  <a:lnTo>
                    <a:pt x="119722" y="295910"/>
                  </a:lnTo>
                  <a:lnTo>
                    <a:pt x="117132" y="292100"/>
                  </a:lnTo>
                  <a:lnTo>
                    <a:pt x="116268" y="290830"/>
                  </a:lnTo>
                  <a:lnTo>
                    <a:pt x="119494" y="289560"/>
                  </a:lnTo>
                  <a:lnTo>
                    <a:pt x="118008" y="289560"/>
                  </a:lnTo>
                  <a:lnTo>
                    <a:pt x="116332" y="287020"/>
                  </a:lnTo>
                  <a:lnTo>
                    <a:pt x="118973" y="287020"/>
                  </a:lnTo>
                  <a:lnTo>
                    <a:pt x="118833" y="285750"/>
                  </a:lnTo>
                  <a:lnTo>
                    <a:pt x="120408" y="287020"/>
                  </a:lnTo>
                  <a:lnTo>
                    <a:pt x="121399" y="287020"/>
                  </a:lnTo>
                  <a:lnTo>
                    <a:pt x="122694" y="288290"/>
                  </a:lnTo>
                  <a:lnTo>
                    <a:pt x="121450" y="287020"/>
                  </a:lnTo>
                  <a:lnTo>
                    <a:pt x="124269" y="285750"/>
                  </a:lnTo>
                  <a:lnTo>
                    <a:pt x="121196" y="283210"/>
                  </a:lnTo>
                  <a:lnTo>
                    <a:pt x="124244" y="283210"/>
                  </a:lnTo>
                  <a:lnTo>
                    <a:pt x="126746" y="281940"/>
                  </a:lnTo>
                  <a:lnTo>
                    <a:pt x="123202" y="279400"/>
                  </a:lnTo>
                  <a:lnTo>
                    <a:pt x="121424" y="278130"/>
                  </a:lnTo>
                  <a:lnTo>
                    <a:pt x="123532" y="275590"/>
                  </a:lnTo>
                  <a:lnTo>
                    <a:pt x="124853" y="278130"/>
                  </a:lnTo>
                  <a:lnTo>
                    <a:pt x="126720" y="278130"/>
                  </a:lnTo>
                  <a:lnTo>
                    <a:pt x="126949" y="280670"/>
                  </a:lnTo>
                  <a:lnTo>
                    <a:pt x="127482" y="279400"/>
                  </a:lnTo>
                  <a:lnTo>
                    <a:pt x="128257" y="279400"/>
                  </a:lnTo>
                  <a:lnTo>
                    <a:pt x="127127" y="278130"/>
                  </a:lnTo>
                  <a:lnTo>
                    <a:pt x="128460" y="279400"/>
                  </a:lnTo>
                  <a:lnTo>
                    <a:pt x="126339" y="275590"/>
                  </a:lnTo>
                  <a:lnTo>
                    <a:pt x="128041" y="275590"/>
                  </a:lnTo>
                  <a:lnTo>
                    <a:pt x="128638" y="275602"/>
                  </a:lnTo>
                  <a:lnTo>
                    <a:pt x="128409" y="275488"/>
                  </a:lnTo>
                  <a:lnTo>
                    <a:pt x="127889" y="274320"/>
                  </a:lnTo>
                  <a:lnTo>
                    <a:pt x="126225" y="273050"/>
                  </a:lnTo>
                  <a:lnTo>
                    <a:pt x="126961" y="273050"/>
                  </a:lnTo>
                  <a:lnTo>
                    <a:pt x="127546" y="271780"/>
                  </a:lnTo>
                  <a:lnTo>
                    <a:pt x="125234" y="270510"/>
                  </a:lnTo>
                  <a:lnTo>
                    <a:pt x="131914" y="271780"/>
                  </a:lnTo>
                  <a:lnTo>
                    <a:pt x="131457" y="270510"/>
                  </a:lnTo>
                  <a:lnTo>
                    <a:pt x="129616" y="265430"/>
                  </a:lnTo>
                  <a:lnTo>
                    <a:pt x="129146" y="264160"/>
                  </a:lnTo>
                  <a:lnTo>
                    <a:pt x="134899" y="265430"/>
                  </a:lnTo>
                  <a:lnTo>
                    <a:pt x="134823" y="265785"/>
                  </a:lnTo>
                  <a:lnTo>
                    <a:pt x="135547" y="265544"/>
                  </a:lnTo>
                  <a:lnTo>
                    <a:pt x="135318" y="265480"/>
                  </a:lnTo>
                  <a:lnTo>
                    <a:pt x="135128" y="265430"/>
                  </a:lnTo>
                  <a:lnTo>
                    <a:pt x="134950" y="265379"/>
                  </a:lnTo>
                  <a:lnTo>
                    <a:pt x="135470" y="264160"/>
                  </a:lnTo>
                  <a:lnTo>
                    <a:pt x="136245" y="261620"/>
                  </a:lnTo>
                  <a:lnTo>
                    <a:pt x="137121" y="260350"/>
                  </a:lnTo>
                  <a:lnTo>
                    <a:pt x="137553" y="260350"/>
                  </a:lnTo>
                  <a:lnTo>
                    <a:pt x="137909" y="261493"/>
                  </a:lnTo>
                  <a:lnTo>
                    <a:pt x="140500" y="260350"/>
                  </a:lnTo>
                  <a:lnTo>
                    <a:pt x="138214" y="259080"/>
                  </a:lnTo>
                  <a:lnTo>
                    <a:pt x="133654" y="256540"/>
                  </a:lnTo>
                  <a:lnTo>
                    <a:pt x="136931" y="255270"/>
                  </a:lnTo>
                  <a:lnTo>
                    <a:pt x="140423" y="256540"/>
                  </a:lnTo>
                  <a:lnTo>
                    <a:pt x="137566" y="257810"/>
                  </a:lnTo>
                  <a:lnTo>
                    <a:pt x="139077" y="257810"/>
                  </a:lnTo>
                  <a:lnTo>
                    <a:pt x="144780" y="261620"/>
                  </a:lnTo>
                  <a:lnTo>
                    <a:pt x="140208" y="255270"/>
                  </a:lnTo>
                  <a:lnTo>
                    <a:pt x="144462" y="255270"/>
                  </a:lnTo>
                  <a:lnTo>
                    <a:pt x="144538" y="256540"/>
                  </a:lnTo>
                  <a:lnTo>
                    <a:pt x="147205" y="256540"/>
                  </a:lnTo>
                  <a:lnTo>
                    <a:pt x="144411" y="252730"/>
                  </a:lnTo>
                  <a:lnTo>
                    <a:pt x="146100" y="250190"/>
                  </a:lnTo>
                  <a:lnTo>
                    <a:pt x="146532" y="251460"/>
                  </a:lnTo>
                  <a:lnTo>
                    <a:pt x="146926" y="251460"/>
                  </a:lnTo>
                  <a:lnTo>
                    <a:pt x="145034" y="247650"/>
                  </a:lnTo>
                  <a:lnTo>
                    <a:pt x="145376" y="246380"/>
                  </a:lnTo>
                  <a:lnTo>
                    <a:pt x="145732" y="245110"/>
                  </a:lnTo>
                  <a:lnTo>
                    <a:pt x="145923" y="243979"/>
                  </a:lnTo>
                  <a:lnTo>
                    <a:pt x="145491" y="243840"/>
                  </a:lnTo>
                  <a:lnTo>
                    <a:pt x="145961" y="241300"/>
                  </a:lnTo>
                  <a:lnTo>
                    <a:pt x="149313" y="241300"/>
                  </a:lnTo>
                  <a:lnTo>
                    <a:pt x="151765" y="242570"/>
                  </a:lnTo>
                  <a:lnTo>
                    <a:pt x="150863" y="245110"/>
                  </a:lnTo>
                  <a:lnTo>
                    <a:pt x="154444" y="246380"/>
                  </a:lnTo>
                  <a:lnTo>
                    <a:pt x="152095" y="242570"/>
                  </a:lnTo>
                  <a:lnTo>
                    <a:pt x="154432" y="242570"/>
                  </a:lnTo>
                  <a:lnTo>
                    <a:pt x="155003" y="241300"/>
                  </a:lnTo>
                  <a:lnTo>
                    <a:pt x="155575" y="240030"/>
                  </a:lnTo>
                  <a:lnTo>
                    <a:pt x="152234" y="238760"/>
                  </a:lnTo>
                  <a:lnTo>
                    <a:pt x="154152" y="236220"/>
                  </a:lnTo>
                  <a:lnTo>
                    <a:pt x="150558" y="232410"/>
                  </a:lnTo>
                  <a:lnTo>
                    <a:pt x="155473" y="236118"/>
                  </a:lnTo>
                  <a:lnTo>
                    <a:pt x="155486" y="236702"/>
                  </a:lnTo>
                  <a:lnTo>
                    <a:pt x="157060" y="237324"/>
                  </a:lnTo>
                  <a:lnTo>
                    <a:pt x="158534" y="237058"/>
                  </a:lnTo>
                  <a:lnTo>
                    <a:pt x="157581" y="235597"/>
                  </a:lnTo>
                  <a:lnTo>
                    <a:pt x="156921" y="236156"/>
                  </a:lnTo>
                  <a:lnTo>
                    <a:pt x="155575" y="236118"/>
                  </a:lnTo>
                  <a:lnTo>
                    <a:pt x="154051" y="232410"/>
                  </a:lnTo>
                  <a:lnTo>
                    <a:pt x="157721" y="234950"/>
                  </a:lnTo>
                  <a:lnTo>
                    <a:pt x="157518" y="233680"/>
                  </a:lnTo>
                  <a:lnTo>
                    <a:pt x="156578" y="229870"/>
                  </a:lnTo>
                  <a:lnTo>
                    <a:pt x="157022" y="227330"/>
                  </a:lnTo>
                  <a:lnTo>
                    <a:pt x="158927" y="229870"/>
                  </a:lnTo>
                  <a:lnTo>
                    <a:pt x="158940" y="232410"/>
                  </a:lnTo>
                  <a:lnTo>
                    <a:pt x="159639" y="234950"/>
                  </a:lnTo>
                  <a:lnTo>
                    <a:pt x="160274" y="233680"/>
                  </a:lnTo>
                  <a:lnTo>
                    <a:pt x="161442" y="231140"/>
                  </a:lnTo>
                  <a:lnTo>
                    <a:pt x="160083" y="229870"/>
                  </a:lnTo>
                  <a:lnTo>
                    <a:pt x="160172" y="231140"/>
                  </a:lnTo>
                  <a:lnTo>
                    <a:pt x="159931" y="231140"/>
                  </a:lnTo>
                  <a:lnTo>
                    <a:pt x="158000" y="228600"/>
                  </a:lnTo>
                  <a:lnTo>
                    <a:pt x="157822" y="227330"/>
                  </a:lnTo>
                  <a:lnTo>
                    <a:pt x="157657" y="226060"/>
                  </a:lnTo>
                  <a:lnTo>
                    <a:pt x="158915" y="224790"/>
                  </a:lnTo>
                  <a:lnTo>
                    <a:pt x="165303" y="229870"/>
                  </a:lnTo>
                  <a:lnTo>
                    <a:pt x="164401" y="224790"/>
                  </a:lnTo>
                  <a:lnTo>
                    <a:pt x="163715" y="220980"/>
                  </a:lnTo>
                  <a:lnTo>
                    <a:pt x="169659" y="223520"/>
                  </a:lnTo>
                  <a:lnTo>
                    <a:pt x="169468" y="220980"/>
                  </a:lnTo>
                  <a:lnTo>
                    <a:pt x="169265" y="218440"/>
                  </a:lnTo>
                  <a:lnTo>
                    <a:pt x="174790" y="218440"/>
                  </a:lnTo>
                  <a:lnTo>
                    <a:pt x="176796" y="214630"/>
                  </a:lnTo>
                  <a:lnTo>
                    <a:pt x="170751" y="212090"/>
                  </a:lnTo>
                  <a:lnTo>
                    <a:pt x="177355" y="213360"/>
                  </a:lnTo>
                  <a:close/>
                </a:path>
                <a:path w="282575" h="400050">
                  <a:moveTo>
                    <a:pt x="190690" y="149225"/>
                  </a:moveTo>
                  <a:lnTo>
                    <a:pt x="189128" y="148590"/>
                  </a:lnTo>
                  <a:lnTo>
                    <a:pt x="190601" y="149860"/>
                  </a:lnTo>
                  <a:lnTo>
                    <a:pt x="190690" y="149225"/>
                  </a:lnTo>
                  <a:close/>
                </a:path>
                <a:path w="282575" h="400050">
                  <a:moveTo>
                    <a:pt x="191312" y="149479"/>
                  </a:moveTo>
                  <a:lnTo>
                    <a:pt x="190779" y="148590"/>
                  </a:lnTo>
                  <a:lnTo>
                    <a:pt x="190690" y="149225"/>
                  </a:lnTo>
                  <a:lnTo>
                    <a:pt x="191312" y="149479"/>
                  </a:lnTo>
                  <a:close/>
                </a:path>
                <a:path w="282575" h="400050">
                  <a:moveTo>
                    <a:pt x="197802" y="134620"/>
                  </a:moveTo>
                  <a:lnTo>
                    <a:pt x="196608" y="132080"/>
                  </a:lnTo>
                  <a:lnTo>
                    <a:pt x="197065" y="133350"/>
                  </a:lnTo>
                  <a:lnTo>
                    <a:pt x="197167" y="134620"/>
                  </a:lnTo>
                  <a:lnTo>
                    <a:pt x="197802" y="134620"/>
                  </a:lnTo>
                  <a:close/>
                </a:path>
                <a:path w="282575" h="400050">
                  <a:moveTo>
                    <a:pt x="202272" y="123723"/>
                  </a:moveTo>
                  <a:lnTo>
                    <a:pt x="201866" y="123126"/>
                  </a:lnTo>
                  <a:lnTo>
                    <a:pt x="201625" y="123367"/>
                  </a:lnTo>
                  <a:lnTo>
                    <a:pt x="202272" y="123723"/>
                  </a:lnTo>
                  <a:close/>
                </a:path>
                <a:path w="282575" h="400050">
                  <a:moveTo>
                    <a:pt x="216484" y="153670"/>
                  </a:moveTo>
                  <a:lnTo>
                    <a:pt x="215074" y="154482"/>
                  </a:lnTo>
                  <a:lnTo>
                    <a:pt x="215442" y="154940"/>
                  </a:lnTo>
                  <a:lnTo>
                    <a:pt x="216484" y="153670"/>
                  </a:lnTo>
                  <a:close/>
                </a:path>
                <a:path w="282575" h="400050">
                  <a:moveTo>
                    <a:pt x="220535" y="146113"/>
                  </a:moveTo>
                  <a:lnTo>
                    <a:pt x="220421" y="144411"/>
                  </a:lnTo>
                  <a:lnTo>
                    <a:pt x="219938" y="144907"/>
                  </a:lnTo>
                  <a:lnTo>
                    <a:pt x="220535" y="146113"/>
                  </a:lnTo>
                  <a:close/>
                </a:path>
                <a:path w="282575" h="400050">
                  <a:moveTo>
                    <a:pt x="220992" y="88900"/>
                  </a:moveTo>
                  <a:lnTo>
                    <a:pt x="220611" y="87630"/>
                  </a:lnTo>
                  <a:lnTo>
                    <a:pt x="218922" y="88900"/>
                  </a:lnTo>
                  <a:lnTo>
                    <a:pt x="220992" y="88900"/>
                  </a:lnTo>
                  <a:close/>
                </a:path>
                <a:path w="282575" h="400050">
                  <a:moveTo>
                    <a:pt x="229730" y="130810"/>
                  </a:moveTo>
                  <a:lnTo>
                    <a:pt x="203758" y="130810"/>
                  </a:lnTo>
                  <a:lnTo>
                    <a:pt x="199301" y="130810"/>
                  </a:lnTo>
                  <a:lnTo>
                    <a:pt x="197929" y="130810"/>
                  </a:lnTo>
                  <a:lnTo>
                    <a:pt x="198196" y="134620"/>
                  </a:lnTo>
                  <a:lnTo>
                    <a:pt x="197802" y="134620"/>
                  </a:lnTo>
                  <a:lnTo>
                    <a:pt x="198399" y="135890"/>
                  </a:lnTo>
                  <a:lnTo>
                    <a:pt x="197167" y="134620"/>
                  </a:lnTo>
                  <a:lnTo>
                    <a:pt x="193459" y="130810"/>
                  </a:lnTo>
                  <a:lnTo>
                    <a:pt x="195097" y="134620"/>
                  </a:lnTo>
                  <a:lnTo>
                    <a:pt x="195859" y="134620"/>
                  </a:lnTo>
                  <a:lnTo>
                    <a:pt x="196697" y="135890"/>
                  </a:lnTo>
                  <a:lnTo>
                    <a:pt x="195033" y="135890"/>
                  </a:lnTo>
                  <a:lnTo>
                    <a:pt x="193840" y="138430"/>
                  </a:lnTo>
                  <a:lnTo>
                    <a:pt x="193700" y="139700"/>
                  </a:lnTo>
                  <a:lnTo>
                    <a:pt x="191935" y="138430"/>
                  </a:lnTo>
                  <a:lnTo>
                    <a:pt x="189877" y="140970"/>
                  </a:lnTo>
                  <a:lnTo>
                    <a:pt x="189560" y="144780"/>
                  </a:lnTo>
                  <a:lnTo>
                    <a:pt x="187756" y="147320"/>
                  </a:lnTo>
                  <a:lnTo>
                    <a:pt x="189280" y="147320"/>
                  </a:lnTo>
                  <a:lnTo>
                    <a:pt x="192468" y="148590"/>
                  </a:lnTo>
                  <a:lnTo>
                    <a:pt x="192265" y="149860"/>
                  </a:lnTo>
                  <a:lnTo>
                    <a:pt x="191312" y="149479"/>
                  </a:lnTo>
                  <a:lnTo>
                    <a:pt x="192316" y="151130"/>
                  </a:lnTo>
                  <a:lnTo>
                    <a:pt x="191312" y="152400"/>
                  </a:lnTo>
                  <a:lnTo>
                    <a:pt x="189915" y="151130"/>
                  </a:lnTo>
                  <a:lnTo>
                    <a:pt x="188518" y="149860"/>
                  </a:lnTo>
                  <a:lnTo>
                    <a:pt x="187947" y="148590"/>
                  </a:lnTo>
                  <a:lnTo>
                    <a:pt x="188163" y="149860"/>
                  </a:lnTo>
                  <a:lnTo>
                    <a:pt x="187388" y="149860"/>
                  </a:lnTo>
                  <a:lnTo>
                    <a:pt x="185889" y="148590"/>
                  </a:lnTo>
                  <a:lnTo>
                    <a:pt x="186956" y="149860"/>
                  </a:lnTo>
                  <a:lnTo>
                    <a:pt x="181584" y="149860"/>
                  </a:lnTo>
                  <a:lnTo>
                    <a:pt x="183222" y="151409"/>
                  </a:lnTo>
                  <a:lnTo>
                    <a:pt x="181584" y="154940"/>
                  </a:lnTo>
                  <a:lnTo>
                    <a:pt x="181787" y="156210"/>
                  </a:lnTo>
                  <a:lnTo>
                    <a:pt x="180505" y="158750"/>
                  </a:lnTo>
                  <a:lnTo>
                    <a:pt x="182994" y="160020"/>
                  </a:lnTo>
                  <a:lnTo>
                    <a:pt x="181876" y="161290"/>
                  </a:lnTo>
                  <a:lnTo>
                    <a:pt x="183489" y="162560"/>
                  </a:lnTo>
                  <a:lnTo>
                    <a:pt x="181584" y="163830"/>
                  </a:lnTo>
                  <a:lnTo>
                    <a:pt x="180200" y="164388"/>
                  </a:lnTo>
                  <a:lnTo>
                    <a:pt x="180200" y="170180"/>
                  </a:lnTo>
                  <a:lnTo>
                    <a:pt x="178612" y="169329"/>
                  </a:lnTo>
                  <a:lnTo>
                    <a:pt x="179120" y="168910"/>
                  </a:lnTo>
                  <a:lnTo>
                    <a:pt x="180200" y="170180"/>
                  </a:lnTo>
                  <a:lnTo>
                    <a:pt x="180200" y="164388"/>
                  </a:lnTo>
                  <a:lnTo>
                    <a:pt x="178384" y="165100"/>
                  </a:lnTo>
                  <a:lnTo>
                    <a:pt x="177266" y="167640"/>
                  </a:lnTo>
                  <a:lnTo>
                    <a:pt x="177520" y="169659"/>
                  </a:lnTo>
                  <a:lnTo>
                    <a:pt x="177647" y="169341"/>
                  </a:lnTo>
                  <a:lnTo>
                    <a:pt x="177584" y="170180"/>
                  </a:lnTo>
                  <a:lnTo>
                    <a:pt x="177520" y="169659"/>
                  </a:lnTo>
                  <a:lnTo>
                    <a:pt x="176720" y="171450"/>
                  </a:lnTo>
                  <a:lnTo>
                    <a:pt x="175780" y="170180"/>
                  </a:lnTo>
                  <a:lnTo>
                    <a:pt x="174548" y="172720"/>
                  </a:lnTo>
                  <a:lnTo>
                    <a:pt x="174193" y="172720"/>
                  </a:lnTo>
                  <a:lnTo>
                    <a:pt x="174028" y="177800"/>
                  </a:lnTo>
                  <a:lnTo>
                    <a:pt x="176479" y="177800"/>
                  </a:lnTo>
                  <a:lnTo>
                    <a:pt x="176491" y="179070"/>
                  </a:lnTo>
                  <a:lnTo>
                    <a:pt x="174701" y="179070"/>
                  </a:lnTo>
                  <a:lnTo>
                    <a:pt x="173647" y="177800"/>
                  </a:lnTo>
                  <a:lnTo>
                    <a:pt x="173520" y="177800"/>
                  </a:lnTo>
                  <a:lnTo>
                    <a:pt x="174637" y="184150"/>
                  </a:lnTo>
                  <a:lnTo>
                    <a:pt x="161721" y="181610"/>
                  </a:lnTo>
                  <a:lnTo>
                    <a:pt x="164604" y="187960"/>
                  </a:lnTo>
                  <a:lnTo>
                    <a:pt x="164477" y="187960"/>
                  </a:lnTo>
                  <a:lnTo>
                    <a:pt x="164985" y="191770"/>
                  </a:lnTo>
                  <a:lnTo>
                    <a:pt x="163690" y="193040"/>
                  </a:lnTo>
                  <a:lnTo>
                    <a:pt x="163830" y="190500"/>
                  </a:lnTo>
                  <a:lnTo>
                    <a:pt x="161772" y="190500"/>
                  </a:lnTo>
                  <a:lnTo>
                    <a:pt x="163423" y="195580"/>
                  </a:lnTo>
                  <a:lnTo>
                    <a:pt x="157911" y="195580"/>
                  </a:lnTo>
                  <a:lnTo>
                    <a:pt x="158673" y="199390"/>
                  </a:lnTo>
                  <a:lnTo>
                    <a:pt x="150749" y="196850"/>
                  </a:lnTo>
                  <a:lnTo>
                    <a:pt x="154406" y="207010"/>
                  </a:lnTo>
                  <a:lnTo>
                    <a:pt x="150063" y="207010"/>
                  </a:lnTo>
                  <a:lnTo>
                    <a:pt x="150901" y="209067"/>
                  </a:lnTo>
                  <a:lnTo>
                    <a:pt x="171932" y="209067"/>
                  </a:lnTo>
                  <a:lnTo>
                    <a:pt x="172072" y="208280"/>
                  </a:lnTo>
                  <a:lnTo>
                    <a:pt x="179603" y="208280"/>
                  </a:lnTo>
                  <a:lnTo>
                    <a:pt x="178295" y="209550"/>
                  </a:lnTo>
                  <a:lnTo>
                    <a:pt x="179539" y="210820"/>
                  </a:lnTo>
                  <a:lnTo>
                    <a:pt x="181178" y="209550"/>
                  </a:lnTo>
                  <a:lnTo>
                    <a:pt x="182321" y="210820"/>
                  </a:lnTo>
                  <a:lnTo>
                    <a:pt x="184569" y="210820"/>
                  </a:lnTo>
                  <a:lnTo>
                    <a:pt x="182486" y="209550"/>
                  </a:lnTo>
                  <a:lnTo>
                    <a:pt x="182245" y="208280"/>
                  </a:lnTo>
                  <a:lnTo>
                    <a:pt x="180213" y="208280"/>
                  </a:lnTo>
                  <a:lnTo>
                    <a:pt x="179070" y="203200"/>
                  </a:lnTo>
                  <a:lnTo>
                    <a:pt x="186194" y="208280"/>
                  </a:lnTo>
                  <a:lnTo>
                    <a:pt x="185089" y="204470"/>
                  </a:lnTo>
                  <a:lnTo>
                    <a:pt x="186245" y="205740"/>
                  </a:lnTo>
                  <a:lnTo>
                    <a:pt x="186131" y="204470"/>
                  </a:lnTo>
                  <a:lnTo>
                    <a:pt x="187261" y="203200"/>
                  </a:lnTo>
                  <a:lnTo>
                    <a:pt x="189522" y="200660"/>
                  </a:lnTo>
                  <a:lnTo>
                    <a:pt x="188353" y="199390"/>
                  </a:lnTo>
                  <a:lnTo>
                    <a:pt x="186004" y="196850"/>
                  </a:lnTo>
                  <a:lnTo>
                    <a:pt x="186766" y="196850"/>
                  </a:lnTo>
                  <a:lnTo>
                    <a:pt x="188442" y="198120"/>
                  </a:lnTo>
                  <a:lnTo>
                    <a:pt x="189801" y="196850"/>
                  </a:lnTo>
                  <a:lnTo>
                    <a:pt x="191135" y="195580"/>
                  </a:lnTo>
                  <a:lnTo>
                    <a:pt x="190207" y="193040"/>
                  </a:lnTo>
                  <a:lnTo>
                    <a:pt x="188328" y="187960"/>
                  </a:lnTo>
                  <a:lnTo>
                    <a:pt x="192595" y="187960"/>
                  </a:lnTo>
                  <a:lnTo>
                    <a:pt x="193751" y="189230"/>
                  </a:lnTo>
                  <a:lnTo>
                    <a:pt x="193751" y="187960"/>
                  </a:lnTo>
                  <a:lnTo>
                    <a:pt x="191922" y="186690"/>
                  </a:lnTo>
                  <a:lnTo>
                    <a:pt x="195160" y="186690"/>
                  </a:lnTo>
                  <a:lnTo>
                    <a:pt x="193827" y="184150"/>
                  </a:lnTo>
                  <a:lnTo>
                    <a:pt x="195110" y="184150"/>
                  </a:lnTo>
                  <a:lnTo>
                    <a:pt x="196176" y="185420"/>
                  </a:lnTo>
                  <a:lnTo>
                    <a:pt x="199898" y="182880"/>
                  </a:lnTo>
                  <a:lnTo>
                    <a:pt x="196646" y="179070"/>
                  </a:lnTo>
                  <a:lnTo>
                    <a:pt x="195554" y="177800"/>
                  </a:lnTo>
                  <a:lnTo>
                    <a:pt x="196291" y="175260"/>
                  </a:lnTo>
                  <a:lnTo>
                    <a:pt x="200202" y="177800"/>
                  </a:lnTo>
                  <a:lnTo>
                    <a:pt x="203073" y="175260"/>
                  </a:lnTo>
                  <a:lnTo>
                    <a:pt x="204978" y="175260"/>
                  </a:lnTo>
                  <a:lnTo>
                    <a:pt x="207683" y="171450"/>
                  </a:lnTo>
                  <a:lnTo>
                    <a:pt x="207124" y="170180"/>
                  </a:lnTo>
                  <a:lnTo>
                    <a:pt x="206565" y="168910"/>
                  </a:lnTo>
                  <a:lnTo>
                    <a:pt x="205447" y="166370"/>
                  </a:lnTo>
                  <a:lnTo>
                    <a:pt x="205930" y="162560"/>
                  </a:lnTo>
                  <a:lnTo>
                    <a:pt x="211505" y="162560"/>
                  </a:lnTo>
                  <a:lnTo>
                    <a:pt x="212013" y="156210"/>
                  </a:lnTo>
                  <a:lnTo>
                    <a:pt x="215074" y="154482"/>
                  </a:lnTo>
                  <a:lnTo>
                    <a:pt x="213423" y="152400"/>
                  </a:lnTo>
                  <a:lnTo>
                    <a:pt x="213385" y="151130"/>
                  </a:lnTo>
                  <a:lnTo>
                    <a:pt x="214668" y="151130"/>
                  </a:lnTo>
                  <a:lnTo>
                    <a:pt x="213753" y="149860"/>
                  </a:lnTo>
                  <a:lnTo>
                    <a:pt x="211924" y="147320"/>
                  </a:lnTo>
                  <a:lnTo>
                    <a:pt x="215519" y="149860"/>
                  </a:lnTo>
                  <a:lnTo>
                    <a:pt x="215277" y="149860"/>
                  </a:lnTo>
                  <a:lnTo>
                    <a:pt x="219227" y="151130"/>
                  </a:lnTo>
                  <a:lnTo>
                    <a:pt x="219278" y="149860"/>
                  </a:lnTo>
                  <a:lnTo>
                    <a:pt x="220103" y="148590"/>
                  </a:lnTo>
                  <a:lnTo>
                    <a:pt x="215417" y="144780"/>
                  </a:lnTo>
                  <a:lnTo>
                    <a:pt x="219659" y="143510"/>
                  </a:lnTo>
                  <a:lnTo>
                    <a:pt x="220878" y="139700"/>
                  </a:lnTo>
                  <a:lnTo>
                    <a:pt x="221805" y="137160"/>
                  </a:lnTo>
                  <a:lnTo>
                    <a:pt x="225171" y="135890"/>
                  </a:lnTo>
                  <a:lnTo>
                    <a:pt x="224421" y="134620"/>
                  </a:lnTo>
                  <a:lnTo>
                    <a:pt x="225005" y="133350"/>
                  </a:lnTo>
                  <a:lnTo>
                    <a:pt x="224256" y="132080"/>
                  </a:lnTo>
                  <a:lnTo>
                    <a:pt x="226822" y="133350"/>
                  </a:lnTo>
                  <a:lnTo>
                    <a:pt x="228282" y="132080"/>
                  </a:lnTo>
                  <a:lnTo>
                    <a:pt x="229730" y="130810"/>
                  </a:lnTo>
                  <a:close/>
                </a:path>
                <a:path w="282575" h="400050">
                  <a:moveTo>
                    <a:pt x="234962" y="68503"/>
                  </a:moveTo>
                  <a:lnTo>
                    <a:pt x="234530" y="68389"/>
                  </a:lnTo>
                  <a:lnTo>
                    <a:pt x="234721" y="68580"/>
                  </a:lnTo>
                  <a:lnTo>
                    <a:pt x="234962" y="68503"/>
                  </a:lnTo>
                  <a:close/>
                </a:path>
                <a:path w="282575" h="400050">
                  <a:moveTo>
                    <a:pt x="236626" y="115570"/>
                  </a:moveTo>
                  <a:close/>
                </a:path>
                <a:path w="282575" h="400050">
                  <a:moveTo>
                    <a:pt x="238620" y="101600"/>
                  </a:moveTo>
                  <a:lnTo>
                    <a:pt x="238188" y="101282"/>
                  </a:lnTo>
                  <a:lnTo>
                    <a:pt x="237667" y="101600"/>
                  </a:lnTo>
                  <a:lnTo>
                    <a:pt x="238620" y="101600"/>
                  </a:lnTo>
                  <a:close/>
                </a:path>
                <a:path w="282575" h="400050">
                  <a:moveTo>
                    <a:pt x="243027" y="37325"/>
                  </a:moveTo>
                  <a:lnTo>
                    <a:pt x="242341" y="35560"/>
                  </a:lnTo>
                  <a:lnTo>
                    <a:pt x="241490" y="36830"/>
                  </a:lnTo>
                  <a:lnTo>
                    <a:pt x="243027" y="37325"/>
                  </a:lnTo>
                  <a:close/>
                </a:path>
                <a:path w="282575" h="400050">
                  <a:moveTo>
                    <a:pt x="243306" y="49403"/>
                  </a:moveTo>
                  <a:lnTo>
                    <a:pt x="241376" y="48704"/>
                  </a:lnTo>
                  <a:lnTo>
                    <a:pt x="241452" y="46748"/>
                  </a:lnTo>
                  <a:lnTo>
                    <a:pt x="240728" y="48818"/>
                  </a:lnTo>
                  <a:lnTo>
                    <a:pt x="241579" y="48920"/>
                  </a:lnTo>
                  <a:lnTo>
                    <a:pt x="242481" y="49149"/>
                  </a:lnTo>
                  <a:lnTo>
                    <a:pt x="243306" y="49403"/>
                  </a:lnTo>
                  <a:close/>
                </a:path>
                <a:path w="282575" h="400050">
                  <a:moveTo>
                    <a:pt x="244487" y="90690"/>
                  </a:moveTo>
                  <a:lnTo>
                    <a:pt x="244462" y="90373"/>
                  </a:lnTo>
                  <a:lnTo>
                    <a:pt x="244106" y="90170"/>
                  </a:lnTo>
                  <a:lnTo>
                    <a:pt x="244182" y="90424"/>
                  </a:lnTo>
                  <a:lnTo>
                    <a:pt x="244487" y="90690"/>
                  </a:lnTo>
                  <a:close/>
                </a:path>
                <a:path w="282575" h="400050">
                  <a:moveTo>
                    <a:pt x="245122" y="38100"/>
                  </a:moveTo>
                  <a:lnTo>
                    <a:pt x="243027" y="37325"/>
                  </a:lnTo>
                  <a:lnTo>
                    <a:pt x="243332" y="38100"/>
                  </a:lnTo>
                  <a:lnTo>
                    <a:pt x="245122" y="38100"/>
                  </a:lnTo>
                  <a:close/>
                </a:path>
                <a:path w="282575" h="400050">
                  <a:moveTo>
                    <a:pt x="246214" y="52070"/>
                  </a:moveTo>
                  <a:lnTo>
                    <a:pt x="243763" y="50800"/>
                  </a:lnTo>
                  <a:lnTo>
                    <a:pt x="244081" y="52984"/>
                  </a:lnTo>
                  <a:lnTo>
                    <a:pt x="246214" y="52070"/>
                  </a:lnTo>
                  <a:close/>
                </a:path>
                <a:path w="282575" h="400050">
                  <a:moveTo>
                    <a:pt x="248958" y="80632"/>
                  </a:moveTo>
                  <a:lnTo>
                    <a:pt x="248856" y="80416"/>
                  </a:lnTo>
                  <a:lnTo>
                    <a:pt x="248335" y="80340"/>
                  </a:lnTo>
                  <a:lnTo>
                    <a:pt x="248119" y="80340"/>
                  </a:lnTo>
                  <a:lnTo>
                    <a:pt x="248869" y="80924"/>
                  </a:lnTo>
                  <a:lnTo>
                    <a:pt x="248958" y="80632"/>
                  </a:lnTo>
                  <a:close/>
                </a:path>
                <a:path w="282575" h="400050">
                  <a:moveTo>
                    <a:pt x="256146" y="15582"/>
                  </a:moveTo>
                  <a:lnTo>
                    <a:pt x="255917" y="15240"/>
                  </a:lnTo>
                  <a:lnTo>
                    <a:pt x="255016" y="15240"/>
                  </a:lnTo>
                  <a:lnTo>
                    <a:pt x="256146" y="15582"/>
                  </a:lnTo>
                  <a:close/>
                </a:path>
                <a:path w="282575" h="400050">
                  <a:moveTo>
                    <a:pt x="257492" y="19050"/>
                  </a:moveTo>
                  <a:lnTo>
                    <a:pt x="253060" y="15240"/>
                  </a:lnTo>
                  <a:lnTo>
                    <a:pt x="254736" y="19050"/>
                  </a:lnTo>
                  <a:lnTo>
                    <a:pt x="257492" y="19050"/>
                  </a:lnTo>
                  <a:close/>
                </a:path>
                <a:path w="282575" h="400050">
                  <a:moveTo>
                    <a:pt x="259130" y="10160"/>
                  </a:moveTo>
                  <a:lnTo>
                    <a:pt x="258114" y="8890"/>
                  </a:lnTo>
                  <a:lnTo>
                    <a:pt x="258457" y="10160"/>
                  </a:lnTo>
                  <a:lnTo>
                    <a:pt x="259130" y="10160"/>
                  </a:lnTo>
                  <a:close/>
                </a:path>
                <a:path w="282575" h="400050">
                  <a:moveTo>
                    <a:pt x="261366" y="8051"/>
                  </a:moveTo>
                  <a:lnTo>
                    <a:pt x="260756" y="7620"/>
                  </a:lnTo>
                  <a:lnTo>
                    <a:pt x="259435" y="6350"/>
                  </a:lnTo>
                  <a:lnTo>
                    <a:pt x="257962" y="7620"/>
                  </a:lnTo>
                  <a:lnTo>
                    <a:pt x="259613" y="8890"/>
                  </a:lnTo>
                  <a:lnTo>
                    <a:pt x="261366" y="8051"/>
                  </a:lnTo>
                  <a:close/>
                </a:path>
                <a:path w="282575" h="400050">
                  <a:moveTo>
                    <a:pt x="261518" y="49530"/>
                  </a:moveTo>
                  <a:lnTo>
                    <a:pt x="260311" y="50800"/>
                  </a:lnTo>
                  <a:lnTo>
                    <a:pt x="260629" y="50800"/>
                  </a:lnTo>
                  <a:lnTo>
                    <a:pt x="261518" y="49530"/>
                  </a:lnTo>
                  <a:close/>
                </a:path>
                <a:path w="282575" h="400050">
                  <a:moveTo>
                    <a:pt x="262597" y="8890"/>
                  </a:moveTo>
                  <a:lnTo>
                    <a:pt x="261683" y="7899"/>
                  </a:lnTo>
                  <a:lnTo>
                    <a:pt x="261366" y="8051"/>
                  </a:lnTo>
                  <a:lnTo>
                    <a:pt x="262597" y="8890"/>
                  </a:lnTo>
                  <a:close/>
                </a:path>
                <a:path w="282575" h="400050">
                  <a:moveTo>
                    <a:pt x="275145" y="16510"/>
                  </a:moveTo>
                  <a:lnTo>
                    <a:pt x="274040" y="15862"/>
                  </a:lnTo>
                  <a:lnTo>
                    <a:pt x="274840" y="16510"/>
                  </a:lnTo>
                  <a:lnTo>
                    <a:pt x="275145" y="16510"/>
                  </a:lnTo>
                  <a:close/>
                </a:path>
                <a:path w="282575" h="400050">
                  <a:moveTo>
                    <a:pt x="278041" y="25400"/>
                  </a:moveTo>
                  <a:lnTo>
                    <a:pt x="276720" y="22860"/>
                  </a:lnTo>
                  <a:lnTo>
                    <a:pt x="276047" y="21590"/>
                  </a:lnTo>
                  <a:lnTo>
                    <a:pt x="255866" y="21590"/>
                  </a:lnTo>
                  <a:lnTo>
                    <a:pt x="255739" y="21590"/>
                  </a:lnTo>
                  <a:lnTo>
                    <a:pt x="255739" y="64503"/>
                  </a:lnTo>
                  <a:lnTo>
                    <a:pt x="253111" y="63500"/>
                  </a:lnTo>
                  <a:lnTo>
                    <a:pt x="255536" y="62230"/>
                  </a:lnTo>
                  <a:lnTo>
                    <a:pt x="255739" y="64503"/>
                  </a:lnTo>
                  <a:lnTo>
                    <a:pt x="255739" y="21590"/>
                  </a:lnTo>
                  <a:lnTo>
                    <a:pt x="254673" y="21590"/>
                  </a:lnTo>
                  <a:lnTo>
                    <a:pt x="250901" y="24130"/>
                  </a:lnTo>
                  <a:lnTo>
                    <a:pt x="252577" y="26670"/>
                  </a:lnTo>
                  <a:lnTo>
                    <a:pt x="249580" y="26670"/>
                  </a:lnTo>
                  <a:lnTo>
                    <a:pt x="248386" y="27940"/>
                  </a:lnTo>
                  <a:lnTo>
                    <a:pt x="252082" y="29210"/>
                  </a:lnTo>
                  <a:lnTo>
                    <a:pt x="252158" y="31750"/>
                  </a:lnTo>
                  <a:lnTo>
                    <a:pt x="254038" y="33020"/>
                  </a:lnTo>
                  <a:lnTo>
                    <a:pt x="249783" y="33020"/>
                  </a:lnTo>
                  <a:lnTo>
                    <a:pt x="250012" y="30480"/>
                  </a:lnTo>
                  <a:lnTo>
                    <a:pt x="246329" y="29210"/>
                  </a:lnTo>
                  <a:lnTo>
                    <a:pt x="249415" y="30480"/>
                  </a:lnTo>
                  <a:lnTo>
                    <a:pt x="248285" y="33020"/>
                  </a:lnTo>
                  <a:lnTo>
                    <a:pt x="251028" y="34290"/>
                  </a:lnTo>
                  <a:lnTo>
                    <a:pt x="249529" y="34290"/>
                  </a:lnTo>
                  <a:lnTo>
                    <a:pt x="246189" y="33020"/>
                  </a:lnTo>
                  <a:lnTo>
                    <a:pt x="250786" y="35560"/>
                  </a:lnTo>
                  <a:lnTo>
                    <a:pt x="246532" y="34290"/>
                  </a:lnTo>
                  <a:lnTo>
                    <a:pt x="249008" y="36830"/>
                  </a:lnTo>
                  <a:lnTo>
                    <a:pt x="246011" y="36830"/>
                  </a:lnTo>
                  <a:lnTo>
                    <a:pt x="244462" y="35560"/>
                  </a:lnTo>
                  <a:lnTo>
                    <a:pt x="245097" y="37998"/>
                  </a:lnTo>
                  <a:lnTo>
                    <a:pt x="245427" y="38100"/>
                  </a:lnTo>
                  <a:lnTo>
                    <a:pt x="247294" y="39370"/>
                  </a:lnTo>
                  <a:lnTo>
                    <a:pt x="247383" y="41910"/>
                  </a:lnTo>
                  <a:lnTo>
                    <a:pt x="244284" y="39370"/>
                  </a:lnTo>
                  <a:lnTo>
                    <a:pt x="242150" y="38100"/>
                  </a:lnTo>
                  <a:lnTo>
                    <a:pt x="242519" y="40640"/>
                  </a:lnTo>
                  <a:lnTo>
                    <a:pt x="245313" y="43180"/>
                  </a:lnTo>
                  <a:lnTo>
                    <a:pt x="243217" y="43180"/>
                  </a:lnTo>
                  <a:lnTo>
                    <a:pt x="245414" y="45720"/>
                  </a:lnTo>
                  <a:lnTo>
                    <a:pt x="241554" y="46990"/>
                  </a:lnTo>
                  <a:lnTo>
                    <a:pt x="243306" y="49403"/>
                  </a:lnTo>
                  <a:lnTo>
                    <a:pt x="243395" y="49530"/>
                  </a:lnTo>
                  <a:lnTo>
                    <a:pt x="243979" y="50774"/>
                  </a:lnTo>
                  <a:lnTo>
                    <a:pt x="244348" y="50800"/>
                  </a:lnTo>
                  <a:lnTo>
                    <a:pt x="243446" y="49580"/>
                  </a:lnTo>
                  <a:lnTo>
                    <a:pt x="245262" y="50800"/>
                  </a:lnTo>
                  <a:lnTo>
                    <a:pt x="247078" y="50800"/>
                  </a:lnTo>
                  <a:lnTo>
                    <a:pt x="248323" y="52070"/>
                  </a:lnTo>
                  <a:lnTo>
                    <a:pt x="248043" y="53340"/>
                  </a:lnTo>
                  <a:lnTo>
                    <a:pt x="249897" y="54610"/>
                  </a:lnTo>
                  <a:lnTo>
                    <a:pt x="247459" y="53340"/>
                  </a:lnTo>
                  <a:lnTo>
                    <a:pt x="246849" y="53340"/>
                  </a:lnTo>
                  <a:lnTo>
                    <a:pt x="246037" y="53340"/>
                  </a:lnTo>
                  <a:lnTo>
                    <a:pt x="246037" y="55880"/>
                  </a:lnTo>
                  <a:lnTo>
                    <a:pt x="244563" y="57150"/>
                  </a:lnTo>
                  <a:lnTo>
                    <a:pt x="241236" y="55880"/>
                  </a:lnTo>
                  <a:lnTo>
                    <a:pt x="244348" y="53632"/>
                  </a:lnTo>
                  <a:lnTo>
                    <a:pt x="246037" y="55880"/>
                  </a:lnTo>
                  <a:lnTo>
                    <a:pt x="246037" y="53340"/>
                  </a:lnTo>
                  <a:lnTo>
                    <a:pt x="244754" y="53340"/>
                  </a:lnTo>
                  <a:lnTo>
                    <a:pt x="244132" y="53340"/>
                  </a:lnTo>
                  <a:lnTo>
                    <a:pt x="244081" y="52984"/>
                  </a:lnTo>
                  <a:lnTo>
                    <a:pt x="243230" y="53340"/>
                  </a:lnTo>
                  <a:lnTo>
                    <a:pt x="241160" y="53340"/>
                  </a:lnTo>
                  <a:lnTo>
                    <a:pt x="243230" y="52070"/>
                  </a:lnTo>
                  <a:lnTo>
                    <a:pt x="237502" y="50800"/>
                  </a:lnTo>
                  <a:lnTo>
                    <a:pt x="243763" y="50800"/>
                  </a:lnTo>
                  <a:lnTo>
                    <a:pt x="243992" y="50800"/>
                  </a:lnTo>
                  <a:lnTo>
                    <a:pt x="238061" y="49530"/>
                  </a:lnTo>
                  <a:lnTo>
                    <a:pt x="236016" y="52070"/>
                  </a:lnTo>
                  <a:lnTo>
                    <a:pt x="238493" y="53340"/>
                  </a:lnTo>
                  <a:lnTo>
                    <a:pt x="236410" y="55880"/>
                  </a:lnTo>
                  <a:lnTo>
                    <a:pt x="237947" y="57150"/>
                  </a:lnTo>
                  <a:lnTo>
                    <a:pt x="239153" y="57150"/>
                  </a:lnTo>
                  <a:lnTo>
                    <a:pt x="240665" y="58420"/>
                  </a:lnTo>
                  <a:lnTo>
                    <a:pt x="242227" y="63500"/>
                  </a:lnTo>
                  <a:lnTo>
                    <a:pt x="231279" y="57150"/>
                  </a:lnTo>
                  <a:lnTo>
                    <a:pt x="234353" y="60960"/>
                  </a:lnTo>
                  <a:lnTo>
                    <a:pt x="236181" y="63500"/>
                  </a:lnTo>
                  <a:lnTo>
                    <a:pt x="240118" y="64770"/>
                  </a:lnTo>
                  <a:lnTo>
                    <a:pt x="237109" y="66040"/>
                  </a:lnTo>
                  <a:lnTo>
                    <a:pt x="233781" y="63500"/>
                  </a:lnTo>
                  <a:lnTo>
                    <a:pt x="232295" y="66040"/>
                  </a:lnTo>
                  <a:lnTo>
                    <a:pt x="233235" y="66243"/>
                  </a:lnTo>
                  <a:lnTo>
                    <a:pt x="230187" y="67310"/>
                  </a:lnTo>
                  <a:lnTo>
                    <a:pt x="234530" y="68389"/>
                  </a:lnTo>
                  <a:lnTo>
                    <a:pt x="233502" y="67310"/>
                  </a:lnTo>
                  <a:lnTo>
                    <a:pt x="234137" y="66433"/>
                  </a:lnTo>
                  <a:lnTo>
                    <a:pt x="238340" y="67310"/>
                  </a:lnTo>
                  <a:lnTo>
                    <a:pt x="234962" y="68503"/>
                  </a:lnTo>
                  <a:lnTo>
                    <a:pt x="235318" y="68580"/>
                  </a:lnTo>
                  <a:lnTo>
                    <a:pt x="234734" y="69850"/>
                  </a:lnTo>
                  <a:lnTo>
                    <a:pt x="232029" y="68834"/>
                  </a:lnTo>
                  <a:lnTo>
                    <a:pt x="232029" y="81280"/>
                  </a:lnTo>
                  <a:lnTo>
                    <a:pt x="231267" y="81280"/>
                  </a:lnTo>
                  <a:lnTo>
                    <a:pt x="230263" y="82550"/>
                  </a:lnTo>
                  <a:lnTo>
                    <a:pt x="230568" y="81280"/>
                  </a:lnTo>
                  <a:lnTo>
                    <a:pt x="230809" y="81280"/>
                  </a:lnTo>
                  <a:lnTo>
                    <a:pt x="231051" y="80010"/>
                  </a:lnTo>
                  <a:lnTo>
                    <a:pt x="232029" y="81280"/>
                  </a:lnTo>
                  <a:lnTo>
                    <a:pt x="232029" y="68834"/>
                  </a:lnTo>
                  <a:lnTo>
                    <a:pt x="232016" y="77470"/>
                  </a:lnTo>
                  <a:lnTo>
                    <a:pt x="231813" y="78740"/>
                  </a:lnTo>
                  <a:lnTo>
                    <a:pt x="232016" y="77470"/>
                  </a:lnTo>
                  <a:lnTo>
                    <a:pt x="232016" y="68821"/>
                  </a:lnTo>
                  <a:lnTo>
                    <a:pt x="231394" y="68580"/>
                  </a:lnTo>
                  <a:lnTo>
                    <a:pt x="230708" y="71120"/>
                  </a:lnTo>
                  <a:lnTo>
                    <a:pt x="231698" y="74930"/>
                  </a:lnTo>
                  <a:lnTo>
                    <a:pt x="230936" y="78740"/>
                  </a:lnTo>
                  <a:lnTo>
                    <a:pt x="230073" y="77470"/>
                  </a:lnTo>
                  <a:lnTo>
                    <a:pt x="229298" y="76200"/>
                  </a:lnTo>
                  <a:lnTo>
                    <a:pt x="228003" y="76200"/>
                  </a:lnTo>
                  <a:lnTo>
                    <a:pt x="227952" y="81280"/>
                  </a:lnTo>
                  <a:lnTo>
                    <a:pt x="224040" y="83820"/>
                  </a:lnTo>
                  <a:lnTo>
                    <a:pt x="220421" y="86360"/>
                  </a:lnTo>
                  <a:lnTo>
                    <a:pt x="222516" y="88900"/>
                  </a:lnTo>
                  <a:lnTo>
                    <a:pt x="222326" y="88900"/>
                  </a:lnTo>
                  <a:lnTo>
                    <a:pt x="223075" y="90170"/>
                  </a:lnTo>
                  <a:lnTo>
                    <a:pt x="222885" y="91440"/>
                  </a:lnTo>
                  <a:lnTo>
                    <a:pt x="221005" y="90170"/>
                  </a:lnTo>
                  <a:lnTo>
                    <a:pt x="220421" y="90170"/>
                  </a:lnTo>
                  <a:lnTo>
                    <a:pt x="221576" y="92710"/>
                  </a:lnTo>
                  <a:lnTo>
                    <a:pt x="222072" y="99060"/>
                  </a:lnTo>
                  <a:lnTo>
                    <a:pt x="217335" y="99060"/>
                  </a:lnTo>
                  <a:lnTo>
                    <a:pt x="215277" y="100330"/>
                  </a:lnTo>
                  <a:lnTo>
                    <a:pt x="221843" y="104140"/>
                  </a:lnTo>
                  <a:lnTo>
                    <a:pt x="218389" y="104140"/>
                  </a:lnTo>
                  <a:lnTo>
                    <a:pt x="218097" y="102870"/>
                  </a:lnTo>
                  <a:lnTo>
                    <a:pt x="214833" y="106680"/>
                  </a:lnTo>
                  <a:lnTo>
                    <a:pt x="215011" y="113030"/>
                  </a:lnTo>
                  <a:lnTo>
                    <a:pt x="209207" y="113030"/>
                  </a:lnTo>
                  <a:lnTo>
                    <a:pt x="212775" y="115570"/>
                  </a:lnTo>
                  <a:lnTo>
                    <a:pt x="205295" y="116840"/>
                  </a:lnTo>
                  <a:lnTo>
                    <a:pt x="210578" y="119380"/>
                  </a:lnTo>
                  <a:lnTo>
                    <a:pt x="206641" y="120650"/>
                  </a:lnTo>
                  <a:lnTo>
                    <a:pt x="206032" y="119380"/>
                  </a:lnTo>
                  <a:lnTo>
                    <a:pt x="202463" y="121920"/>
                  </a:lnTo>
                  <a:lnTo>
                    <a:pt x="201752" y="121920"/>
                  </a:lnTo>
                  <a:lnTo>
                    <a:pt x="205143" y="124460"/>
                  </a:lnTo>
                  <a:lnTo>
                    <a:pt x="205117" y="125730"/>
                  </a:lnTo>
                  <a:lnTo>
                    <a:pt x="202285" y="124460"/>
                  </a:lnTo>
                  <a:lnTo>
                    <a:pt x="204444" y="127000"/>
                  </a:lnTo>
                  <a:lnTo>
                    <a:pt x="200660" y="125730"/>
                  </a:lnTo>
                  <a:lnTo>
                    <a:pt x="200748" y="127139"/>
                  </a:lnTo>
                  <a:lnTo>
                    <a:pt x="200698" y="127381"/>
                  </a:lnTo>
                  <a:lnTo>
                    <a:pt x="200837" y="128270"/>
                  </a:lnTo>
                  <a:lnTo>
                    <a:pt x="201218" y="127000"/>
                  </a:lnTo>
                  <a:lnTo>
                    <a:pt x="202565" y="127000"/>
                  </a:lnTo>
                  <a:lnTo>
                    <a:pt x="203339" y="128270"/>
                  </a:lnTo>
                  <a:lnTo>
                    <a:pt x="203542" y="129540"/>
                  </a:lnTo>
                  <a:lnTo>
                    <a:pt x="230060" y="129540"/>
                  </a:lnTo>
                  <a:lnTo>
                    <a:pt x="230695" y="127000"/>
                  </a:lnTo>
                  <a:lnTo>
                    <a:pt x="232232" y="129540"/>
                  </a:lnTo>
                  <a:lnTo>
                    <a:pt x="233311" y="128270"/>
                  </a:lnTo>
                  <a:lnTo>
                    <a:pt x="229577" y="125730"/>
                  </a:lnTo>
                  <a:lnTo>
                    <a:pt x="225856" y="123190"/>
                  </a:lnTo>
                  <a:lnTo>
                    <a:pt x="226504" y="121920"/>
                  </a:lnTo>
                  <a:lnTo>
                    <a:pt x="230657" y="123190"/>
                  </a:lnTo>
                  <a:lnTo>
                    <a:pt x="232181" y="120650"/>
                  </a:lnTo>
                  <a:lnTo>
                    <a:pt x="237070" y="119380"/>
                  </a:lnTo>
                  <a:lnTo>
                    <a:pt x="234988" y="114300"/>
                  </a:lnTo>
                  <a:lnTo>
                    <a:pt x="236562" y="115531"/>
                  </a:lnTo>
                  <a:lnTo>
                    <a:pt x="237350" y="114300"/>
                  </a:lnTo>
                  <a:lnTo>
                    <a:pt x="241896" y="111760"/>
                  </a:lnTo>
                  <a:lnTo>
                    <a:pt x="239623" y="111252"/>
                  </a:lnTo>
                  <a:lnTo>
                    <a:pt x="239369" y="110490"/>
                  </a:lnTo>
                  <a:lnTo>
                    <a:pt x="238137" y="106680"/>
                  </a:lnTo>
                  <a:lnTo>
                    <a:pt x="237375" y="105410"/>
                  </a:lnTo>
                  <a:lnTo>
                    <a:pt x="239852" y="106680"/>
                  </a:lnTo>
                  <a:lnTo>
                    <a:pt x="238975" y="105410"/>
                  </a:lnTo>
                  <a:lnTo>
                    <a:pt x="238086" y="104140"/>
                  </a:lnTo>
                  <a:lnTo>
                    <a:pt x="237210" y="102870"/>
                  </a:lnTo>
                  <a:lnTo>
                    <a:pt x="236334" y="102870"/>
                  </a:lnTo>
                  <a:lnTo>
                    <a:pt x="236347" y="100330"/>
                  </a:lnTo>
                  <a:lnTo>
                    <a:pt x="236905" y="100330"/>
                  </a:lnTo>
                  <a:lnTo>
                    <a:pt x="238188" y="101282"/>
                  </a:lnTo>
                  <a:lnTo>
                    <a:pt x="239750" y="100330"/>
                  </a:lnTo>
                  <a:lnTo>
                    <a:pt x="239433" y="100228"/>
                  </a:lnTo>
                  <a:lnTo>
                    <a:pt x="235788" y="99060"/>
                  </a:lnTo>
                  <a:lnTo>
                    <a:pt x="238061" y="97790"/>
                  </a:lnTo>
                  <a:lnTo>
                    <a:pt x="239318" y="100190"/>
                  </a:lnTo>
                  <a:lnTo>
                    <a:pt x="240347" y="97790"/>
                  </a:lnTo>
                  <a:lnTo>
                    <a:pt x="239395" y="97790"/>
                  </a:lnTo>
                  <a:lnTo>
                    <a:pt x="237883" y="96520"/>
                  </a:lnTo>
                  <a:lnTo>
                    <a:pt x="237312" y="95250"/>
                  </a:lnTo>
                  <a:lnTo>
                    <a:pt x="239979" y="93980"/>
                  </a:lnTo>
                  <a:lnTo>
                    <a:pt x="242443" y="95250"/>
                  </a:lnTo>
                  <a:lnTo>
                    <a:pt x="241122" y="93980"/>
                  </a:lnTo>
                  <a:lnTo>
                    <a:pt x="239610" y="91440"/>
                  </a:lnTo>
                  <a:lnTo>
                    <a:pt x="241693" y="91440"/>
                  </a:lnTo>
                  <a:lnTo>
                    <a:pt x="242265" y="92710"/>
                  </a:lnTo>
                  <a:lnTo>
                    <a:pt x="245325" y="91440"/>
                  </a:lnTo>
                  <a:lnTo>
                    <a:pt x="244487" y="90690"/>
                  </a:lnTo>
                  <a:lnTo>
                    <a:pt x="244221" y="91440"/>
                  </a:lnTo>
                  <a:lnTo>
                    <a:pt x="244119" y="90373"/>
                  </a:lnTo>
                  <a:lnTo>
                    <a:pt x="241058" y="87630"/>
                  </a:lnTo>
                  <a:lnTo>
                    <a:pt x="246164" y="87630"/>
                  </a:lnTo>
                  <a:lnTo>
                    <a:pt x="245135" y="88900"/>
                  </a:lnTo>
                  <a:lnTo>
                    <a:pt x="244589" y="90424"/>
                  </a:lnTo>
                  <a:lnTo>
                    <a:pt x="246507" y="91440"/>
                  </a:lnTo>
                  <a:lnTo>
                    <a:pt x="247713" y="90170"/>
                  </a:lnTo>
                  <a:lnTo>
                    <a:pt x="250418" y="93980"/>
                  </a:lnTo>
                  <a:lnTo>
                    <a:pt x="249224" y="91440"/>
                  </a:lnTo>
                  <a:lnTo>
                    <a:pt x="248259" y="90170"/>
                  </a:lnTo>
                  <a:lnTo>
                    <a:pt x="246354" y="87630"/>
                  </a:lnTo>
                  <a:lnTo>
                    <a:pt x="248234" y="86360"/>
                  </a:lnTo>
                  <a:lnTo>
                    <a:pt x="249720" y="86360"/>
                  </a:lnTo>
                  <a:lnTo>
                    <a:pt x="249453" y="85090"/>
                  </a:lnTo>
                  <a:lnTo>
                    <a:pt x="251472" y="85090"/>
                  </a:lnTo>
                  <a:lnTo>
                    <a:pt x="250901" y="83820"/>
                  </a:lnTo>
                  <a:lnTo>
                    <a:pt x="251028" y="83820"/>
                  </a:lnTo>
                  <a:lnTo>
                    <a:pt x="250736" y="82550"/>
                  </a:lnTo>
                  <a:lnTo>
                    <a:pt x="251218" y="83820"/>
                  </a:lnTo>
                  <a:lnTo>
                    <a:pt x="251968" y="83820"/>
                  </a:lnTo>
                  <a:lnTo>
                    <a:pt x="252082" y="85090"/>
                  </a:lnTo>
                  <a:lnTo>
                    <a:pt x="252895" y="85090"/>
                  </a:lnTo>
                  <a:lnTo>
                    <a:pt x="252780" y="83820"/>
                  </a:lnTo>
                  <a:lnTo>
                    <a:pt x="253276" y="82550"/>
                  </a:lnTo>
                  <a:lnTo>
                    <a:pt x="250596" y="81280"/>
                  </a:lnTo>
                  <a:lnTo>
                    <a:pt x="251523" y="80010"/>
                  </a:lnTo>
                  <a:lnTo>
                    <a:pt x="249123" y="80010"/>
                  </a:lnTo>
                  <a:lnTo>
                    <a:pt x="249110" y="81280"/>
                  </a:lnTo>
                  <a:lnTo>
                    <a:pt x="248869" y="81280"/>
                  </a:lnTo>
                  <a:lnTo>
                    <a:pt x="248081" y="83820"/>
                  </a:lnTo>
                  <a:lnTo>
                    <a:pt x="247040" y="82550"/>
                  </a:lnTo>
                  <a:lnTo>
                    <a:pt x="246240" y="81280"/>
                  </a:lnTo>
                  <a:lnTo>
                    <a:pt x="248119" y="81280"/>
                  </a:lnTo>
                  <a:lnTo>
                    <a:pt x="246875" y="80010"/>
                  </a:lnTo>
                  <a:lnTo>
                    <a:pt x="245643" y="78740"/>
                  </a:lnTo>
                  <a:lnTo>
                    <a:pt x="244398" y="77470"/>
                  </a:lnTo>
                  <a:lnTo>
                    <a:pt x="248615" y="78740"/>
                  </a:lnTo>
                  <a:lnTo>
                    <a:pt x="251625" y="77470"/>
                  </a:lnTo>
                  <a:lnTo>
                    <a:pt x="254063" y="78740"/>
                  </a:lnTo>
                  <a:lnTo>
                    <a:pt x="253961" y="77470"/>
                  </a:lnTo>
                  <a:lnTo>
                    <a:pt x="253758" y="74930"/>
                  </a:lnTo>
                  <a:lnTo>
                    <a:pt x="255866" y="72390"/>
                  </a:lnTo>
                  <a:lnTo>
                    <a:pt x="253034" y="69850"/>
                  </a:lnTo>
                  <a:lnTo>
                    <a:pt x="251625" y="68580"/>
                  </a:lnTo>
                  <a:lnTo>
                    <a:pt x="251320" y="67310"/>
                  </a:lnTo>
                  <a:lnTo>
                    <a:pt x="253441" y="67310"/>
                  </a:lnTo>
                  <a:lnTo>
                    <a:pt x="254355" y="68580"/>
                  </a:lnTo>
                  <a:lnTo>
                    <a:pt x="254965" y="69850"/>
                  </a:lnTo>
                  <a:lnTo>
                    <a:pt x="254355" y="67310"/>
                  </a:lnTo>
                  <a:lnTo>
                    <a:pt x="255828" y="65532"/>
                  </a:lnTo>
                  <a:lnTo>
                    <a:pt x="255879" y="66040"/>
                  </a:lnTo>
                  <a:lnTo>
                    <a:pt x="256057" y="65265"/>
                  </a:lnTo>
                  <a:lnTo>
                    <a:pt x="256451" y="64770"/>
                  </a:lnTo>
                  <a:lnTo>
                    <a:pt x="256184" y="64668"/>
                  </a:lnTo>
                  <a:lnTo>
                    <a:pt x="256438" y="63500"/>
                  </a:lnTo>
                  <a:lnTo>
                    <a:pt x="257352" y="63500"/>
                  </a:lnTo>
                  <a:lnTo>
                    <a:pt x="258648" y="62230"/>
                  </a:lnTo>
                  <a:lnTo>
                    <a:pt x="259930" y="60960"/>
                  </a:lnTo>
                  <a:lnTo>
                    <a:pt x="258749" y="57150"/>
                  </a:lnTo>
                  <a:lnTo>
                    <a:pt x="258191" y="54610"/>
                  </a:lnTo>
                  <a:lnTo>
                    <a:pt x="257911" y="53340"/>
                  </a:lnTo>
                  <a:lnTo>
                    <a:pt x="260311" y="50800"/>
                  </a:lnTo>
                  <a:lnTo>
                    <a:pt x="259994" y="50800"/>
                  </a:lnTo>
                  <a:lnTo>
                    <a:pt x="265887" y="45720"/>
                  </a:lnTo>
                  <a:lnTo>
                    <a:pt x="264528" y="41910"/>
                  </a:lnTo>
                  <a:lnTo>
                    <a:pt x="262699" y="36830"/>
                  </a:lnTo>
                  <a:lnTo>
                    <a:pt x="265239" y="35560"/>
                  </a:lnTo>
                  <a:lnTo>
                    <a:pt x="267766" y="34290"/>
                  </a:lnTo>
                  <a:lnTo>
                    <a:pt x="270306" y="33020"/>
                  </a:lnTo>
                  <a:lnTo>
                    <a:pt x="272059" y="31750"/>
                  </a:lnTo>
                  <a:lnTo>
                    <a:pt x="269875" y="30480"/>
                  </a:lnTo>
                  <a:lnTo>
                    <a:pt x="268579" y="27940"/>
                  </a:lnTo>
                  <a:lnTo>
                    <a:pt x="271640" y="29210"/>
                  </a:lnTo>
                  <a:lnTo>
                    <a:pt x="270344" y="27940"/>
                  </a:lnTo>
                  <a:lnTo>
                    <a:pt x="269036" y="26670"/>
                  </a:lnTo>
                  <a:lnTo>
                    <a:pt x="267652" y="22860"/>
                  </a:lnTo>
                  <a:lnTo>
                    <a:pt x="278041" y="25400"/>
                  </a:lnTo>
                  <a:close/>
                </a:path>
                <a:path w="282575" h="400050">
                  <a:moveTo>
                    <a:pt x="282168" y="11430"/>
                  </a:moveTo>
                  <a:lnTo>
                    <a:pt x="282079" y="10160"/>
                  </a:lnTo>
                  <a:lnTo>
                    <a:pt x="279133" y="6350"/>
                  </a:lnTo>
                  <a:lnTo>
                    <a:pt x="277634" y="6350"/>
                  </a:lnTo>
                  <a:lnTo>
                    <a:pt x="276440" y="7620"/>
                  </a:lnTo>
                  <a:lnTo>
                    <a:pt x="274891" y="6350"/>
                  </a:lnTo>
                  <a:lnTo>
                    <a:pt x="274548" y="5080"/>
                  </a:lnTo>
                  <a:lnTo>
                    <a:pt x="270116" y="2540"/>
                  </a:lnTo>
                  <a:lnTo>
                    <a:pt x="265836" y="0"/>
                  </a:lnTo>
                  <a:lnTo>
                    <a:pt x="261581" y="1270"/>
                  </a:lnTo>
                  <a:lnTo>
                    <a:pt x="263563" y="5080"/>
                  </a:lnTo>
                  <a:lnTo>
                    <a:pt x="261124" y="3810"/>
                  </a:lnTo>
                  <a:lnTo>
                    <a:pt x="261645" y="2540"/>
                  </a:lnTo>
                  <a:lnTo>
                    <a:pt x="259207" y="2540"/>
                  </a:lnTo>
                  <a:lnTo>
                    <a:pt x="260807" y="3810"/>
                  </a:lnTo>
                  <a:lnTo>
                    <a:pt x="261785" y="5080"/>
                  </a:lnTo>
                  <a:lnTo>
                    <a:pt x="259054" y="5080"/>
                  </a:lnTo>
                  <a:lnTo>
                    <a:pt x="261683" y="7899"/>
                  </a:lnTo>
                  <a:lnTo>
                    <a:pt x="262255" y="7620"/>
                  </a:lnTo>
                  <a:lnTo>
                    <a:pt x="262978" y="10160"/>
                  </a:lnTo>
                  <a:lnTo>
                    <a:pt x="260565" y="10160"/>
                  </a:lnTo>
                  <a:lnTo>
                    <a:pt x="259016" y="8890"/>
                  </a:lnTo>
                  <a:lnTo>
                    <a:pt x="260324" y="10160"/>
                  </a:lnTo>
                  <a:lnTo>
                    <a:pt x="259130" y="10160"/>
                  </a:lnTo>
                  <a:lnTo>
                    <a:pt x="257683" y="11430"/>
                  </a:lnTo>
                  <a:lnTo>
                    <a:pt x="259867" y="13970"/>
                  </a:lnTo>
                  <a:lnTo>
                    <a:pt x="256971" y="12700"/>
                  </a:lnTo>
                  <a:lnTo>
                    <a:pt x="259219" y="16510"/>
                  </a:lnTo>
                  <a:lnTo>
                    <a:pt x="256146" y="15582"/>
                  </a:lnTo>
                  <a:lnTo>
                    <a:pt x="257670" y="17780"/>
                  </a:lnTo>
                  <a:lnTo>
                    <a:pt x="257492" y="19050"/>
                  </a:lnTo>
                  <a:lnTo>
                    <a:pt x="272592" y="19050"/>
                  </a:lnTo>
                  <a:lnTo>
                    <a:pt x="273456" y="17780"/>
                  </a:lnTo>
                  <a:lnTo>
                    <a:pt x="273215" y="16510"/>
                  </a:lnTo>
                  <a:lnTo>
                    <a:pt x="272973" y="15240"/>
                  </a:lnTo>
                  <a:lnTo>
                    <a:pt x="274040" y="15862"/>
                  </a:lnTo>
                  <a:lnTo>
                    <a:pt x="273265" y="15240"/>
                  </a:lnTo>
                  <a:lnTo>
                    <a:pt x="276021" y="15240"/>
                  </a:lnTo>
                  <a:lnTo>
                    <a:pt x="275539" y="13970"/>
                  </a:lnTo>
                  <a:lnTo>
                    <a:pt x="274586" y="11430"/>
                  </a:lnTo>
                  <a:lnTo>
                    <a:pt x="276618" y="10160"/>
                  </a:lnTo>
                  <a:lnTo>
                    <a:pt x="280517" y="13970"/>
                  </a:lnTo>
                  <a:lnTo>
                    <a:pt x="282168" y="1143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3869013" y="873410"/>
            <a:ext cx="9993630" cy="9312275"/>
            <a:chOff x="3869013" y="873410"/>
            <a:chExt cx="9993630" cy="9312275"/>
          </a:xfrm>
        </p:grpSpPr>
        <p:sp>
          <p:nvSpPr>
            <p:cNvPr id="37" name="object 37"/>
            <p:cNvSpPr/>
            <p:nvPr/>
          </p:nvSpPr>
          <p:spPr>
            <a:xfrm>
              <a:off x="3874198" y="9221374"/>
              <a:ext cx="2943225" cy="964565"/>
            </a:xfrm>
            <a:custGeom>
              <a:avLst/>
              <a:gdLst/>
              <a:ahLst/>
              <a:cxnLst/>
              <a:rect l="l" t="t" r="r" b="b"/>
              <a:pathLst>
                <a:path w="2943225" h="964565">
                  <a:moveTo>
                    <a:pt x="2603" y="556691"/>
                  </a:moveTo>
                  <a:lnTo>
                    <a:pt x="1917" y="555891"/>
                  </a:lnTo>
                  <a:lnTo>
                    <a:pt x="0" y="558723"/>
                  </a:lnTo>
                  <a:lnTo>
                    <a:pt x="2603" y="556691"/>
                  </a:lnTo>
                  <a:close/>
                </a:path>
                <a:path w="2943225" h="964565">
                  <a:moveTo>
                    <a:pt x="2819" y="556945"/>
                  </a:moveTo>
                  <a:lnTo>
                    <a:pt x="2794" y="556539"/>
                  </a:lnTo>
                  <a:lnTo>
                    <a:pt x="2603" y="556691"/>
                  </a:lnTo>
                  <a:lnTo>
                    <a:pt x="2819" y="556945"/>
                  </a:lnTo>
                  <a:close/>
                </a:path>
                <a:path w="2943225" h="964565">
                  <a:moveTo>
                    <a:pt x="6273" y="559333"/>
                  </a:moveTo>
                  <a:lnTo>
                    <a:pt x="5105" y="559600"/>
                  </a:lnTo>
                  <a:lnTo>
                    <a:pt x="2819" y="556945"/>
                  </a:lnTo>
                  <a:lnTo>
                    <a:pt x="3111" y="562673"/>
                  </a:lnTo>
                  <a:lnTo>
                    <a:pt x="6019" y="559600"/>
                  </a:lnTo>
                  <a:lnTo>
                    <a:pt x="6273" y="559333"/>
                  </a:lnTo>
                  <a:close/>
                </a:path>
                <a:path w="2943225" h="964565">
                  <a:moveTo>
                    <a:pt x="6477" y="559117"/>
                  </a:moveTo>
                  <a:lnTo>
                    <a:pt x="6273" y="559333"/>
                  </a:lnTo>
                  <a:lnTo>
                    <a:pt x="6477" y="559117"/>
                  </a:lnTo>
                  <a:close/>
                </a:path>
                <a:path w="2943225" h="964565">
                  <a:moveTo>
                    <a:pt x="21374" y="523697"/>
                  </a:moveTo>
                  <a:lnTo>
                    <a:pt x="18783" y="522998"/>
                  </a:lnTo>
                  <a:lnTo>
                    <a:pt x="19773" y="524268"/>
                  </a:lnTo>
                  <a:lnTo>
                    <a:pt x="20358" y="524116"/>
                  </a:lnTo>
                  <a:lnTo>
                    <a:pt x="20916" y="523976"/>
                  </a:lnTo>
                  <a:lnTo>
                    <a:pt x="21374" y="523697"/>
                  </a:lnTo>
                  <a:close/>
                </a:path>
                <a:path w="2943225" h="964565">
                  <a:moveTo>
                    <a:pt x="24828" y="556539"/>
                  </a:moveTo>
                  <a:lnTo>
                    <a:pt x="19113" y="547611"/>
                  </a:lnTo>
                  <a:lnTo>
                    <a:pt x="20878" y="553961"/>
                  </a:lnTo>
                  <a:lnTo>
                    <a:pt x="24777" y="556501"/>
                  </a:lnTo>
                  <a:close/>
                </a:path>
                <a:path w="2943225" h="964565">
                  <a:moveTo>
                    <a:pt x="25603" y="557771"/>
                  </a:moveTo>
                  <a:lnTo>
                    <a:pt x="25565" y="557288"/>
                  </a:lnTo>
                  <a:lnTo>
                    <a:pt x="24828" y="556539"/>
                  </a:lnTo>
                  <a:lnTo>
                    <a:pt x="25603" y="557771"/>
                  </a:lnTo>
                  <a:close/>
                </a:path>
                <a:path w="2943225" h="964565">
                  <a:moveTo>
                    <a:pt x="47193" y="498551"/>
                  </a:moveTo>
                  <a:lnTo>
                    <a:pt x="46482" y="497027"/>
                  </a:lnTo>
                  <a:lnTo>
                    <a:pt x="46507" y="497992"/>
                  </a:lnTo>
                  <a:lnTo>
                    <a:pt x="47193" y="498551"/>
                  </a:lnTo>
                  <a:close/>
                </a:path>
                <a:path w="2943225" h="964565">
                  <a:moveTo>
                    <a:pt x="61671" y="514146"/>
                  </a:moveTo>
                  <a:lnTo>
                    <a:pt x="61582" y="513422"/>
                  </a:lnTo>
                  <a:lnTo>
                    <a:pt x="61480" y="513638"/>
                  </a:lnTo>
                  <a:lnTo>
                    <a:pt x="61671" y="514146"/>
                  </a:lnTo>
                  <a:close/>
                </a:path>
                <a:path w="2943225" h="964565">
                  <a:moveTo>
                    <a:pt x="61671" y="513245"/>
                  </a:moveTo>
                  <a:lnTo>
                    <a:pt x="60909" y="513041"/>
                  </a:lnTo>
                  <a:lnTo>
                    <a:pt x="60794" y="513435"/>
                  </a:lnTo>
                  <a:lnTo>
                    <a:pt x="61252" y="513321"/>
                  </a:lnTo>
                  <a:lnTo>
                    <a:pt x="61582" y="513422"/>
                  </a:lnTo>
                  <a:lnTo>
                    <a:pt x="61671" y="513245"/>
                  </a:lnTo>
                  <a:close/>
                </a:path>
                <a:path w="2943225" h="964565">
                  <a:moveTo>
                    <a:pt x="76695" y="625132"/>
                  </a:moveTo>
                  <a:lnTo>
                    <a:pt x="76073" y="624878"/>
                  </a:lnTo>
                  <a:lnTo>
                    <a:pt x="75793" y="624878"/>
                  </a:lnTo>
                  <a:lnTo>
                    <a:pt x="76301" y="625475"/>
                  </a:lnTo>
                  <a:lnTo>
                    <a:pt x="76530" y="625398"/>
                  </a:lnTo>
                  <a:lnTo>
                    <a:pt x="76530" y="625221"/>
                  </a:lnTo>
                  <a:lnTo>
                    <a:pt x="76695" y="625132"/>
                  </a:lnTo>
                  <a:close/>
                </a:path>
                <a:path w="2943225" h="964565">
                  <a:moveTo>
                    <a:pt x="78041" y="524383"/>
                  </a:moveTo>
                  <a:lnTo>
                    <a:pt x="77774" y="524814"/>
                  </a:lnTo>
                  <a:lnTo>
                    <a:pt x="77647" y="525246"/>
                  </a:lnTo>
                  <a:lnTo>
                    <a:pt x="77546" y="525653"/>
                  </a:lnTo>
                  <a:lnTo>
                    <a:pt x="77736" y="525424"/>
                  </a:lnTo>
                  <a:lnTo>
                    <a:pt x="77901" y="525068"/>
                  </a:lnTo>
                  <a:lnTo>
                    <a:pt x="78041" y="524383"/>
                  </a:lnTo>
                  <a:close/>
                </a:path>
                <a:path w="2943225" h="964565">
                  <a:moveTo>
                    <a:pt x="103619" y="550570"/>
                  </a:moveTo>
                  <a:lnTo>
                    <a:pt x="103124" y="549706"/>
                  </a:lnTo>
                  <a:lnTo>
                    <a:pt x="103251" y="550138"/>
                  </a:lnTo>
                  <a:lnTo>
                    <a:pt x="103428" y="550392"/>
                  </a:lnTo>
                  <a:lnTo>
                    <a:pt x="103619" y="550570"/>
                  </a:lnTo>
                  <a:close/>
                </a:path>
                <a:path w="2943225" h="964565">
                  <a:moveTo>
                    <a:pt x="118021" y="552615"/>
                  </a:moveTo>
                  <a:lnTo>
                    <a:pt x="117741" y="552488"/>
                  </a:lnTo>
                  <a:lnTo>
                    <a:pt x="117348" y="552488"/>
                  </a:lnTo>
                  <a:lnTo>
                    <a:pt x="118021" y="552615"/>
                  </a:lnTo>
                  <a:close/>
                </a:path>
                <a:path w="2943225" h="964565">
                  <a:moveTo>
                    <a:pt x="131305" y="869315"/>
                  </a:moveTo>
                  <a:lnTo>
                    <a:pt x="131191" y="869175"/>
                  </a:lnTo>
                  <a:lnTo>
                    <a:pt x="131038" y="869315"/>
                  </a:lnTo>
                  <a:lnTo>
                    <a:pt x="130797" y="869518"/>
                  </a:lnTo>
                  <a:lnTo>
                    <a:pt x="131114" y="869416"/>
                  </a:lnTo>
                  <a:lnTo>
                    <a:pt x="131305" y="869315"/>
                  </a:lnTo>
                  <a:close/>
                </a:path>
                <a:path w="2943225" h="964565">
                  <a:moveTo>
                    <a:pt x="133934" y="567118"/>
                  </a:moveTo>
                  <a:lnTo>
                    <a:pt x="133858" y="566712"/>
                  </a:lnTo>
                  <a:lnTo>
                    <a:pt x="133705" y="566432"/>
                  </a:lnTo>
                  <a:lnTo>
                    <a:pt x="133451" y="566572"/>
                  </a:lnTo>
                  <a:lnTo>
                    <a:pt x="133629" y="566788"/>
                  </a:lnTo>
                  <a:lnTo>
                    <a:pt x="133769" y="566940"/>
                  </a:lnTo>
                  <a:lnTo>
                    <a:pt x="133934" y="567118"/>
                  </a:lnTo>
                  <a:close/>
                </a:path>
                <a:path w="2943225" h="964565">
                  <a:moveTo>
                    <a:pt x="137287" y="684771"/>
                  </a:moveTo>
                  <a:lnTo>
                    <a:pt x="136067" y="683501"/>
                  </a:lnTo>
                  <a:lnTo>
                    <a:pt x="136893" y="684771"/>
                  </a:lnTo>
                  <a:lnTo>
                    <a:pt x="137287" y="684771"/>
                  </a:lnTo>
                  <a:close/>
                </a:path>
                <a:path w="2943225" h="964565">
                  <a:moveTo>
                    <a:pt x="138874" y="898982"/>
                  </a:moveTo>
                  <a:lnTo>
                    <a:pt x="138506" y="898817"/>
                  </a:lnTo>
                  <a:lnTo>
                    <a:pt x="137274" y="899909"/>
                  </a:lnTo>
                  <a:lnTo>
                    <a:pt x="138874" y="898982"/>
                  </a:lnTo>
                  <a:close/>
                </a:path>
                <a:path w="2943225" h="964565">
                  <a:moveTo>
                    <a:pt x="142951" y="575144"/>
                  </a:moveTo>
                  <a:lnTo>
                    <a:pt x="142405" y="575144"/>
                  </a:lnTo>
                  <a:lnTo>
                    <a:pt x="141947" y="575170"/>
                  </a:lnTo>
                  <a:lnTo>
                    <a:pt x="141922" y="575475"/>
                  </a:lnTo>
                  <a:lnTo>
                    <a:pt x="142430" y="575640"/>
                  </a:lnTo>
                  <a:lnTo>
                    <a:pt x="142786" y="575411"/>
                  </a:lnTo>
                  <a:lnTo>
                    <a:pt x="142951" y="575144"/>
                  </a:lnTo>
                  <a:close/>
                </a:path>
                <a:path w="2943225" h="964565">
                  <a:moveTo>
                    <a:pt x="192544" y="707631"/>
                  </a:moveTo>
                  <a:lnTo>
                    <a:pt x="175145" y="693661"/>
                  </a:lnTo>
                  <a:lnTo>
                    <a:pt x="165646" y="686041"/>
                  </a:lnTo>
                  <a:lnTo>
                    <a:pt x="141859" y="661911"/>
                  </a:lnTo>
                  <a:lnTo>
                    <a:pt x="134543" y="654291"/>
                  </a:lnTo>
                  <a:lnTo>
                    <a:pt x="133324" y="653021"/>
                  </a:lnTo>
                  <a:lnTo>
                    <a:pt x="130670" y="654291"/>
                  </a:lnTo>
                  <a:lnTo>
                    <a:pt x="123977" y="649211"/>
                  </a:lnTo>
                  <a:lnTo>
                    <a:pt x="124269" y="645401"/>
                  </a:lnTo>
                  <a:lnTo>
                    <a:pt x="112433" y="639051"/>
                  </a:lnTo>
                  <a:lnTo>
                    <a:pt x="92671" y="612381"/>
                  </a:lnTo>
                  <a:lnTo>
                    <a:pt x="88480" y="607301"/>
                  </a:lnTo>
                  <a:lnTo>
                    <a:pt x="83426" y="600951"/>
                  </a:lnTo>
                  <a:lnTo>
                    <a:pt x="81864" y="599681"/>
                  </a:lnTo>
                  <a:lnTo>
                    <a:pt x="77216" y="595871"/>
                  </a:lnTo>
                  <a:lnTo>
                    <a:pt x="77482" y="599681"/>
                  </a:lnTo>
                  <a:lnTo>
                    <a:pt x="72631" y="593331"/>
                  </a:lnTo>
                  <a:lnTo>
                    <a:pt x="67030" y="586981"/>
                  </a:lnTo>
                  <a:lnTo>
                    <a:pt x="62903" y="580631"/>
                  </a:lnTo>
                  <a:lnTo>
                    <a:pt x="62458" y="579361"/>
                  </a:lnTo>
                  <a:lnTo>
                    <a:pt x="61569" y="578091"/>
                  </a:lnTo>
                  <a:lnTo>
                    <a:pt x="59055" y="578091"/>
                  </a:lnTo>
                  <a:lnTo>
                    <a:pt x="58699" y="576821"/>
                  </a:lnTo>
                  <a:lnTo>
                    <a:pt x="57975" y="574281"/>
                  </a:lnTo>
                  <a:lnTo>
                    <a:pt x="59156" y="573011"/>
                  </a:lnTo>
                  <a:lnTo>
                    <a:pt x="44678" y="557771"/>
                  </a:lnTo>
                  <a:lnTo>
                    <a:pt x="41998" y="551421"/>
                  </a:lnTo>
                  <a:lnTo>
                    <a:pt x="43243" y="550151"/>
                  </a:lnTo>
                  <a:lnTo>
                    <a:pt x="43726" y="546341"/>
                  </a:lnTo>
                  <a:lnTo>
                    <a:pt x="38747" y="537451"/>
                  </a:lnTo>
                  <a:lnTo>
                    <a:pt x="33845" y="531101"/>
                  </a:lnTo>
                  <a:lnTo>
                    <a:pt x="28194" y="526021"/>
                  </a:lnTo>
                  <a:lnTo>
                    <a:pt x="23660" y="522211"/>
                  </a:lnTo>
                  <a:lnTo>
                    <a:pt x="22123" y="522211"/>
                  </a:lnTo>
                  <a:lnTo>
                    <a:pt x="23964" y="524751"/>
                  </a:lnTo>
                  <a:lnTo>
                    <a:pt x="26111" y="529831"/>
                  </a:lnTo>
                  <a:lnTo>
                    <a:pt x="24841" y="531101"/>
                  </a:lnTo>
                  <a:lnTo>
                    <a:pt x="19786" y="524751"/>
                  </a:lnTo>
                  <a:lnTo>
                    <a:pt x="15849" y="526021"/>
                  </a:lnTo>
                  <a:lnTo>
                    <a:pt x="12598" y="527291"/>
                  </a:lnTo>
                  <a:lnTo>
                    <a:pt x="11760" y="531101"/>
                  </a:lnTo>
                  <a:lnTo>
                    <a:pt x="15074" y="542531"/>
                  </a:lnTo>
                  <a:lnTo>
                    <a:pt x="25133" y="552691"/>
                  </a:lnTo>
                  <a:lnTo>
                    <a:pt x="25565" y="557288"/>
                  </a:lnTo>
                  <a:lnTo>
                    <a:pt x="28524" y="560311"/>
                  </a:lnTo>
                  <a:lnTo>
                    <a:pt x="28143" y="561581"/>
                  </a:lnTo>
                  <a:lnTo>
                    <a:pt x="28562" y="564121"/>
                  </a:lnTo>
                  <a:lnTo>
                    <a:pt x="29819" y="566661"/>
                  </a:lnTo>
                  <a:lnTo>
                    <a:pt x="41681" y="575551"/>
                  </a:lnTo>
                  <a:lnTo>
                    <a:pt x="41122" y="576821"/>
                  </a:lnTo>
                  <a:lnTo>
                    <a:pt x="35001" y="571741"/>
                  </a:lnTo>
                  <a:lnTo>
                    <a:pt x="39573" y="580631"/>
                  </a:lnTo>
                  <a:lnTo>
                    <a:pt x="41986" y="580631"/>
                  </a:lnTo>
                  <a:lnTo>
                    <a:pt x="42481" y="579361"/>
                  </a:lnTo>
                  <a:lnTo>
                    <a:pt x="43319" y="578091"/>
                  </a:lnTo>
                  <a:lnTo>
                    <a:pt x="46786" y="580631"/>
                  </a:lnTo>
                  <a:lnTo>
                    <a:pt x="48971" y="586981"/>
                  </a:lnTo>
                  <a:lnTo>
                    <a:pt x="46215" y="586981"/>
                  </a:lnTo>
                  <a:lnTo>
                    <a:pt x="52679" y="592061"/>
                  </a:lnTo>
                  <a:lnTo>
                    <a:pt x="52387" y="593331"/>
                  </a:lnTo>
                  <a:lnTo>
                    <a:pt x="50711" y="592061"/>
                  </a:lnTo>
                  <a:lnTo>
                    <a:pt x="48310" y="590791"/>
                  </a:lnTo>
                  <a:lnTo>
                    <a:pt x="53911" y="594601"/>
                  </a:lnTo>
                  <a:lnTo>
                    <a:pt x="60490" y="604761"/>
                  </a:lnTo>
                  <a:lnTo>
                    <a:pt x="64770" y="606031"/>
                  </a:lnTo>
                  <a:lnTo>
                    <a:pt x="68059" y="611111"/>
                  </a:lnTo>
                  <a:lnTo>
                    <a:pt x="72961" y="617461"/>
                  </a:lnTo>
                  <a:lnTo>
                    <a:pt x="76758" y="622541"/>
                  </a:lnTo>
                  <a:lnTo>
                    <a:pt x="76695" y="626351"/>
                  </a:lnTo>
                  <a:lnTo>
                    <a:pt x="79006" y="626351"/>
                  </a:lnTo>
                  <a:lnTo>
                    <a:pt x="87642" y="632701"/>
                  </a:lnTo>
                  <a:lnTo>
                    <a:pt x="92075" y="636511"/>
                  </a:lnTo>
                  <a:lnTo>
                    <a:pt x="86144" y="635241"/>
                  </a:lnTo>
                  <a:lnTo>
                    <a:pt x="90017" y="639051"/>
                  </a:lnTo>
                  <a:lnTo>
                    <a:pt x="94830" y="644131"/>
                  </a:lnTo>
                  <a:lnTo>
                    <a:pt x="99733" y="649211"/>
                  </a:lnTo>
                  <a:lnTo>
                    <a:pt x="105384" y="655561"/>
                  </a:lnTo>
                  <a:lnTo>
                    <a:pt x="102184" y="656831"/>
                  </a:lnTo>
                  <a:lnTo>
                    <a:pt x="107048" y="658101"/>
                  </a:lnTo>
                  <a:lnTo>
                    <a:pt x="112928" y="663181"/>
                  </a:lnTo>
                  <a:lnTo>
                    <a:pt x="119329" y="669531"/>
                  </a:lnTo>
                  <a:lnTo>
                    <a:pt x="124345" y="673341"/>
                  </a:lnTo>
                  <a:lnTo>
                    <a:pt x="129451" y="677151"/>
                  </a:lnTo>
                  <a:lnTo>
                    <a:pt x="134556" y="682231"/>
                  </a:lnTo>
                  <a:lnTo>
                    <a:pt x="139573" y="684771"/>
                  </a:lnTo>
                  <a:lnTo>
                    <a:pt x="137287" y="684771"/>
                  </a:lnTo>
                  <a:lnTo>
                    <a:pt x="142214" y="689851"/>
                  </a:lnTo>
                  <a:lnTo>
                    <a:pt x="142976" y="692391"/>
                  </a:lnTo>
                  <a:lnTo>
                    <a:pt x="146685" y="696201"/>
                  </a:lnTo>
                  <a:lnTo>
                    <a:pt x="150241" y="693661"/>
                  </a:lnTo>
                  <a:lnTo>
                    <a:pt x="161188" y="702551"/>
                  </a:lnTo>
                  <a:lnTo>
                    <a:pt x="168338" y="705091"/>
                  </a:lnTo>
                  <a:lnTo>
                    <a:pt x="169075" y="707631"/>
                  </a:lnTo>
                  <a:lnTo>
                    <a:pt x="192544" y="707631"/>
                  </a:lnTo>
                  <a:close/>
                </a:path>
                <a:path w="2943225" h="964565">
                  <a:moveTo>
                    <a:pt x="205689" y="601370"/>
                  </a:moveTo>
                  <a:lnTo>
                    <a:pt x="204165" y="599871"/>
                  </a:lnTo>
                  <a:lnTo>
                    <a:pt x="203758" y="600938"/>
                  </a:lnTo>
                  <a:lnTo>
                    <a:pt x="204876" y="600900"/>
                  </a:lnTo>
                  <a:lnTo>
                    <a:pt x="205689" y="601370"/>
                  </a:lnTo>
                  <a:close/>
                </a:path>
                <a:path w="2943225" h="964565">
                  <a:moveTo>
                    <a:pt x="206286" y="601941"/>
                  </a:moveTo>
                  <a:lnTo>
                    <a:pt x="206146" y="601662"/>
                  </a:lnTo>
                  <a:lnTo>
                    <a:pt x="205943" y="601484"/>
                  </a:lnTo>
                  <a:lnTo>
                    <a:pt x="205689" y="601370"/>
                  </a:lnTo>
                  <a:lnTo>
                    <a:pt x="206286" y="601941"/>
                  </a:lnTo>
                  <a:close/>
                </a:path>
                <a:path w="2943225" h="964565">
                  <a:moveTo>
                    <a:pt x="210642" y="747001"/>
                  </a:moveTo>
                  <a:lnTo>
                    <a:pt x="208610" y="744486"/>
                  </a:lnTo>
                  <a:lnTo>
                    <a:pt x="209499" y="746442"/>
                  </a:lnTo>
                  <a:lnTo>
                    <a:pt x="210642" y="747001"/>
                  </a:lnTo>
                  <a:close/>
                </a:path>
                <a:path w="2943225" h="964565">
                  <a:moveTo>
                    <a:pt x="210921" y="749541"/>
                  </a:moveTo>
                  <a:lnTo>
                    <a:pt x="209499" y="746442"/>
                  </a:lnTo>
                  <a:lnTo>
                    <a:pt x="200164" y="741921"/>
                  </a:lnTo>
                  <a:lnTo>
                    <a:pt x="210921" y="749541"/>
                  </a:lnTo>
                  <a:close/>
                </a:path>
                <a:path w="2943225" h="964565">
                  <a:moveTo>
                    <a:pt x="219786" y="600773"/>
                  </a:moveTo>
                  <a:lnTo>
                    <a:pt x="219773" y="600379"/>
                  </a:lnTo>
                  <a:lnTo>
                    <a:pt x="219748" y="600138"/>
                  </a:lnTo>
                  <a:lnTo>
                    <a:pt x="219671" y="600506"/>
                  </a:lnTo>
                  <a:lnTo>
                    <a:pt x="219684" y="600862"/>
                  </a:lnTo>
                  <a:lnTo>
                    <a:pt x="219735" y="601218"/>
                  </a:lnTo>
                  <a:lnTo>
                    <a:pt x="219786" y="600773"/>
                  </a:lnTo>
                  <a:close/>
                </a:path>
                <a:path w="2943225" h="964565">
                  <a:moveTo>
                    <a:pt x="237159" y="603453"/>
                  </a:moveTo>
                  <a:lnTo>
                    <a:pt x="235953" y="604672"/>
                  </a:lnTo>
                  <a:lnTo>
                    <a:pt x="236499" y="604774"/>
                  </a:lnTo>
                  <a:lnTo>
                    <a:pt x="236715" y="604418"/>
                  </a:lnTo>
                  <a:lnTo>
                    <a:pt x="236931" y="603961"/>
                  </a:lnTo>
                  <a:lnTo>
                    <a:pt x="237159" y="603453"/>
                  </a:lnTo>
                  <a:close/>
                </a:path>
                <a:path w="2943225" h="964565">
                  <a:moveTo>
                    <a:pt x="248170" y="747369"/>
                  </a:moveTo>
                  <a:lnTo>
                    <a:pt x="248145" y="747001"/>
                  </a:lnTo>
                  <a:lnTo>
                    <a:pt x="245097" y="744461"/>
                  </a:lnTo>
                  <a:lnTo>
                    <a:pt x="248170" y="747369"/>
                  </a:lnTo>
                  <a:close/>
                </a:path>
                <a:path w="2943225" h="964565">
                  <a:moveTo>
                    <a:pt x="259130" y="608266"/>
                  </a:moveTo>
                  <a:lnTo>
                    <a:pt x="259105" y="607606"/>
                  </a:lnTo>
                  <a:lnTo>
                    <a:pt x="258991" y="606742"/>
                  </a:lnTo>
                  <a:lnTo>
                    <a:pt x="258483" y="606552"/>
                  </a:lnTo>
                  <a:lnTo>
                    <a:pt x="258089" y="609473"/>
                  </a:lnTo>
                  <a:lnTo>
                    <a:pt x="257784" y="610730"/>
                  </a:lnTo>
                  <a:lnTo>
                    <a:pt x="258178" y="609561"/>
                  </a:lnTo>
                  <a:lnTo>
                    <a:pt x="258610" y="609015"/>
                  </a:lnTo>
                  <a:lnTo>
                    <a:pt x="259092" y="608838"/>
                  </a:lnTo>
                  <a:lnTo>
                    <a:pt x="259130" y="608266"/>
                  </a:lnTo>
                  <a:close/>
                </a:path>
                <a:path w="2943225" h="964565">
                  <a:moveTo>
                    <a:pt x="279882" y="784669"/>
                  </a:moveTo>
                  <a:lnTo>
                    <a:pt x="279730" y="783831"/>
                  </a:lnTo>
                  <a:lnTo>
                    <a:pt x="279882" y="784669"/>
                  </a:lnTo>
                  <a:close/>
                </a:path>
                <a:path w="2943225" h="964565">
                  <a:moveTo>
                    <a:pt x="282105" y="788936"/>
                  </a:moveTo>
                  <a:lnTo>
                    <a:pt x="280885" y="787260"/>
                  </a:lnTo>
                  <a:lnTo>
                    <a:pt x="280339" y="785876"/>
                  </a:lnTo>
                  <a:lnTo>
                    <a:pt x="280009" y="784631"/>
                  </a:lnTo>
                  <a:lnTo>
                    <a:pt x="279882" y="784694"/>
                  </a:lnTo>
                  <a:lnTo>
                    <a:pt x="278498" y="785279"/>
                  </a:lnTo>
                  <a:lnTo>
                    <a:pt x="276098" y="784847"/>
                  </a:lnTo>
                  <a:lnTo>
                    <a:pt x="276174" y="785380"/>
                  </a:lnTo>
                  <a:lnTo>
                    <a:pt x="282105" y="788936"/>
                  </a:lnTo>
                  <a:close/>
                </a:path>
                <a:path w="2943225" h="964565">
                  <a:moveTo>
                    <a:pt x="292849" y="790638"/>
                  </a:moveTo>
                  <a:lnTo>
                    <a:pt x="284619" y="783831"/>
                  </a:lnTo>
                  <a:lnTo>
                    <a:pt x="283260" y="786371"/>
                  </a:lnTo>
                  <a:lnTo>
                    <a:pt x="292849" y="790638"/>
                  </a:lnTo>
                  <a:close/>
                </a:path>
                <a:path w="2943225" h="964565">
                  <a:moveTo>
                    <a:pt x="295351" y="792721"/>
                  </a:moveTo>
                  <a:lnTo>
                    <a:pt x="294589" y="791400"/>
                  </a:lnTo>
                  <a:lnTo>
                    <a:pt x="292849" y="790638"/>
                  </a:lnTo>
                  <a:lnTo>
                    <a:pt x="295351" y="792721"/>
                  </a:lnTo>
                  <a:close/>
                </a:path>
                <a:path w="2943225" h="964565">
                  <a:moveTo>
                    <a:pt x="301409" y="623303"/>
                  </a:moveTo>
                  <a:lnTo>
                    <a:pt x="300748" y="623392"/>
                  </a:lnTo>
                  <a:lnTo>
                    <a:pt x="300418" y="623392"/>
                  </a:lnTo>
                  <a:lnTo>
                    <a:pt x="300875" y="623455"/>
                  </a:lnTo>
                  <a:lnTo>
                    <a:pt x="301180" y="623430"/>
                  </a:lnTo>
                  <a:lnTo>
                    <a:pt x="301409" y="623303"/>
                  </a:lnTo>
                  <a:close/>
                </a:path>
                <a:path w="2943225" h="964565">
                  <a:moveTo>
                    <a:pt x="303047" y="622706"/>
                  </a:moveTo>
                  <a:lnTo>
                    <a:pt x="302717" y="622871"/>
                  </a:lnTo>
                  <a:lnTo>
                    <a:pt x="302425" y="623011"/>
                  </a:lnTo>
                  <a:lnTo>
                    <a:pt x="302094" y="623125"/>
                  </a:lnTo>
                  <a:lnTo>
                    <a:pt x="302069" y="623658"/>
                  </a:lnTo>
                  <a:lnTo>
                    <a:pt x="302463" y="623468"/>
                  </a:lnTo>
                  <a:lnTo>
                    <a:pt x="302780" y="623138"/>
                  </a:lnTo>
                  <a:lnTo>
                    <a:pt x="303047" y="622706"/>
                  </a:lnTo>
                  <a:close/>
                </a:path>
                <a:path w="2943225" h="964565">
                  <a:moveTo>
                    <a:pt x="322719" y="615759"/>
                  </a:moveTo>
                  <a:lnTo>
                    <a:pt x="320802" y="613295"/>
                  </a:lnTo>
                  <a:lnTo>
                    <a:pt x="318922" y="613410"/>
                  </a:lnTo>
                  <a:lnTo>
                    <a:pt x="317207" y="615861"/>
                  </a:lnTo>
                  <a:lnTo>
                    <a:pt x="316674" y="615149"/>
                  </a:lnTo>
                  <a:lnTo>
                    <a:pt x="316966" y="614197"/>
                  </a:lnTo>
                  <a:lnTo>
                    <a:pt x="316979" y="613549"/>
                  </a:lnTo>
                  <a:lnTo>
                    <a:pt x="315861" y="615391"/>
                  </a:lnTo>
                  <a:lnTo>
                    <a:pt x="314629" y="618515"/>
                  </a:lnTo>
                  <a:lnTo>
                    <a:pt x="315925" y="621563"/>
                  </a:lnTo>
                  <a:lnTo>
                    <a:pt x="316877" y="618096"/>
                  </a:lnTo>
                  <a:lnTo>
                    <a:pt x="317385" y="619429"/>
                  </a:lnTo>
                  <a:lnTo>
                    <a:pt x="318312" y="615315"/>
                  </a:lnTo>
                  <a:lnTo>
                    <a:pt x="319417" y="614781"/>
                  </a:lnTo>
                  <a:lnTo>
                    <a:pt x="320497" y="616165"/>
                  </a:lnTo>
                  <a:lnTo>
                    <a:pt x="320484" y="617461"/>
                  </a:lnTo>
                  <a:lnTo>
                    <a:pt x="320776" y="616521"/>
                  </a:lnTo>
                  <a:lnTo>
                    <a:pt x="322427" y="617994"/>
                  </a:lnTo>
                  <a:lnTo>
                    <a:pt x="322719" y="615759"/>
                  </a:lnTo>
                  <a:close/>
                </a:path>
                <a:path w="2943225" h="964565">
                  <a:moveTo>
                    <a:pt x="326034" y="617994"/>
                  </a:moveTo>
                  <a:lnTo>
                    <a:pt x="325488" y="616026"/>
                  </a:lnTo>
                  <a:lnTo>
                    <a:pt x="324383" y="616559"/>
                  </a:lnTo>
                  <a:lnTo>
                    <a:pt x="324091" y="620077"/>
                  </a:lnTo>
                  <a:lnTo>
                    <a:pt x="325767" y="618947"/>
                  </a:lnTo>
                  <a:lnTo>
                    <a:pt x="326034" y="617994"/>
                  </a:lnTo>
                  <a:close/>
                </a:path>
                <a:path w="2943225" h="964565">
                  <a:moveTo>
                    <a:pt x="572439" y="913371"/>
                  </a:moveTo>
                  <a:lnTo>
                    <a:pt x="564222" y="907021"/>
                  </a:lnTo>
                  <a:lnTo>
                    <a:pt x="565696" y="908291"/>
                  </a:lnTo>
                  <a:lnTo>
                    <a:pt x="563143" y="908291"/>
                  </a:lnTo>
                  <a:lnTo>
                    <a:pt x="572439" y="913371"/>
                  </a:lnTo>
                  <a:close/>
                </a:path>
                <a:path w="2943225" h="964565">
                  <a:moveTo>
                    <a:pt x="596925" y="896861"/>
                  </a:moveTo>
                  <a:lnTo>
                    <a:pt x="592950" y="894321"/>
                  </a:lnTo>
                  <a:lnTo>
                    <a:pt x="592696" y="895019"/>
                  </a:lnTo>
                  <a:lnTo>
                    <a:pt x="596925" y="896861"/>
                  </a:lnTo>
                  <a:close/>
                </a:path>
                <a:path w="2943225" h="964565">
                  <a:moveTo>
                    <a:pt x="685977" y="914641"/>
                  </a:moveTo>
                  <a:lnTo>
                    <a:pt x="682523" y="913371"/>
                  </a:lnTo>
                  <a:lnTo>
                    <a:pt x="682383" y="913612"/>
                  </a:lnTo>
                  <a:lnTo>
                    <a:pt x="685977" y="914641"/>
                  </a:lnTo>
                  <a:close/>
                </a:path>
                <a:path w="2943225" h="964565">
                  <a:moveTo>
                    <a:pt x="871067" y="959599"/>
                  </a:moveTo>
                  <a:lnTo>
                    <a:pt x="867918" y="959827"/>
                  </a:lnTo>
                  <a:lnTo>
                    <a:pt x="869111" y="959942"/>
                  </a:lnTo>
                  <a:lnTo>
                    <a:pt x="870242" y="959891"/>
                  </a:lnTo>
                  <a:lnTo>
                    <a:pt x="871067" y="959599"/>
                  </a:lnTo>
                  <a:close/>
                </a:path>
                <a:path w="2943225" h="964565">
                  <a:moveTo>
                    <a:pt x="916025" y="934656"/>
                  </a:moveTo>
                  <a:lnTo>
                    <a:pt x="906411" y="935393"/>
                  </a:lnTo>
                  <a:lnTo>
                    <a:pt x="910920" y="935659"/>
                  </a:lnTo>
                  <a:lnTo>
                    <a:pt x="916025" y="934656"/>
                  </a:lnTo>
                  <a:close/>
                </a:path>
                <a:path w="2943225" h="964565">
                  <a:moveTo>
                    <a:pt x="1444396" y="906411"/>
                  </a:moveTo>
                  <a:lnTo>
                    <a:pt x="1443761" y="906399"/>
                  </a:lnTo>
                  <a:lnTo>
                    <a:pt x="1443405" y="906386"/>
                  </a:lnTo>
                  <a:lnTo>
                    <a:pt x="1442872" y="906373"/>
                  </a:lnTo>
                  <a:lnTo>
                    <a:pt x="1444396" y="906411"/>
                  </a:lnTo>
                  <a:close/>
                </a:path>
                <a:path w="2943225" h="964565">
                  <a:moveTo>
                    <a:pt x="1447774" y="900684"/>
                  </a:moveTo>
                  <a:lnTo>
                    <a:pt x="1442948" y="899972"/>
                  </a:lnTo>
                  <a:lnTo>
                    <a:pt x="1445018" y="901306"/>
                  </a:lnTo>
                  <a:lnTo>
                    <a:pt x="1441107" y="903376"/>
                  </a:lnTo>
                  <a:lnTo>
                    <a:pt x="1438097" y="905344"/>
                  </a:lnTo>
                  <a:lnTo>
                    <a:pt x="1442872" y="906373"/>
                  </a:lnTo>
                  <a:lnTo>
                    <a:pt x="1443939" y="904938"/>
                  </a:lnTo>
                  <a:lnTo>
                    <a:pt x="1446834" y="902690"/>
                  </a:lnTo>
                  <a:lnTo>
                    <a:pt x="1447774" y="900684"/>
                  </a:lnTo>
                  <a:close/>
                </a:path>
                <a:path w="2943225" h="964565">
                  <a:moveTo>
                    <a:pt x="1532305" y="909116"/>
                  </a:moveTo>
                  <a:lnTo>
                    <a:pt x="1531823" y="908443"/>
                  </a:lnTo>
                  <a:lnTo>
                    <a:pt x="1530362" y="909561"/>
                  </a:lnTo>
                  <a:lnTo>
                    <a:pt x="1532305" y="909116"/>
                  </a:lnTo>
                  <a:close/>
                </a:path>
                <a:path w="2943225" h="964565">
                  <a:moveTo>
                    <a:pt x="1536941" y="909561"/>
                  </a:moveTo>
                  <a:lnTo>
                    <a:pt x="1536014" y="908291"/>
                  </a:lnTo>
                  <a:lnTo>
                    <a:pt x="1532305" y="909116"/>
                  </a:lnTo>
                  <a:lnTo>
                    <a:pt x="1532623" y="909561"/>
                  </a:lnTo>
                  <a:lnTo>
                    <a:pt x="1536941" y="909561"/>
                  </a:lnTo>
                  <a:close/>
                </a:path>
                <a:path w="2943225" h="964565">
                  <a:moveTo>
                    <a:pt x="1663534" y="852576"/>
                  </a:moveTo>
                  <a:lnTo>
                    <a:pt x="1660410" y="851662"/>
                  </a:lnTo>
                  <a:lnTo>
                    <a:pt x="1653209" y="852398"/>
                  </a:lnTo>
                  <a:lnTo>
                    <a:pt x="1649387" y="855052"/>
                  </a:lnTo>
                  <a:lnTo>
                    <a:pt x="1654975" y="853871"/>
                  </a:lnTo>
                  <a:lnTo>
                    <a:pt x="1660842" y="853694"/>
                  </a:lnTo>
                  <a:lnTo>
                    <a:pt x="1663534" y="852576"/>
                  </a:lnTo>
                  <a:close/>
                </a:path>
                <a:path w="2943225" h="964565">
                  <a:moveTo>
                    <a:pt x="1893493" y="774979"/>
                  </a:moveTo>
                  <a:lnTo>
                    <a:pt x="1889340" y="776097"/>
                  </a:lnTo>
                  <a:lnTo>
                    <a:pt x="1889848" y="776135"/>
                  </a:lnTo>
                  <a:lnTo>
                    <a:pt x="1890458" y="776084"/>
                  </a:lnTo>
                  <a:lnTo>
                    <a:pt x="1891017" y="776084"/>
                  </a:lnTo>
                  <a:lnTo>
                    <a:pt x="1893493" y="774979"/>
                  </a:lnTo>
                  <a:close/>
                </a:path>
                <a:path w="2943225" h="964565">
                  <a:moveTo>
                    <a:pt x="1909432" y="768502"/>
                  </a:moveTo>
                  <a:lnTo>
                    <a:pt x="1908937" y="764730"/>
                  </a:lnTo>
                  <a:lnTo>
                    <a:pt x="1902548" y="768248"/>
                  </a:lnTo>
                  <a:lnTo>
                    <a:pt x="1905571" y="770623"/>
                  </a:lnTo>
                  <a:lnTo>
                    <a:pt x="1909432" y="768502"/>
                  </a:lnTo>
                  <a:close/>
                </a:path>
                <a:path w="2943225" h="964565">
                  <a:moveTo>
                    <a:pt x="1966214" y="745744"/>
                  </a:moveTo>
                  <a:lnTo>
                    <a:pt x="1965858" y="745705"/>
                  </a:lnTo>
                  <a:lnTo>
                    <a:pt x="1963369" y="747255"/>
                  </a:lnTo>
                  <a:lnTo>
                    <a:pt x="1963674" y="747293"/>
                  </a:lnTo>
                  <a:lnTo>
                    <a:pt x="1964321" y="747242"/>
                  </a:lnTo>
                  <a:lnTo>
                    <a:pt x="1965109" y="746417"/>
                  </a:lnTo>
                  <a:lnTo>
                    <a:pt x="1966214" y="745744"/>
                  </a:lnTo>
                  <a:close/>
                </a:path>
                <a:path w="2943225" h="964565">
                  <a:moveTo>
                    <a:pt x="1968690" y="745121"/>
                  </a:moveTo>
                  <a:lnTo>
                    <a:pt x="1966302" y="745693"/>
                  </a:lnTo>
                  <a:lnTo>
                    <a:pt x="1966671" y="745782"/>
                  </a:lnTo>
                  <a:lnTo>
                    <a:pt x="1968690" y="745121"/>
                  </a:lnTo>
                  <a:close/>
                </a:path>
                <a:path w="2943225" h="964565">
                  <a:moveTo>
                    <a:pt x="1974519" y="767956"/>
                  </a:moveTo>
                  <a:lnTo>
                    <a:pt x="1970354" y="769797"/>
                  </a:lnTo>
                  <a:lnTo>
                    <a:pt x="1966023" y="771220"/>
                  </a:lnTo>
                  <a:lnTo>
                    <a:pt x="1961705" y="772718"/>
                  </a:lnTo>
                  <a:lnTo>
                    <a:pt x="1965375" y="771575"/>
                  </a:lnTo>
                  <a:lnTo>
                    <a:pt x="1970125" y="770077"/>
                  </a:lnTo>
                  <a:lnTo>
                    <a:pt x="1974519" y="767956"/>
                  </a:lnTo>
                  <a:close/>
                </a:path>
                <a:path w="2943225" h="964565">
                  <a:moveTo>
                    <a:pt x="1975916" y="767321"/>
                  </a:moveTo>
                  <a:lnTo>
                    <a:pt x="1975434" y="767549"/>
                  </a:lnTo>
                  <a:lnTo>
                    <a:pt x="1975015" y="767727"/>
                  </a:lnTo>
                  <a:lnTo>
                    <a:pt x="1974532" y="767956"/>
                  </a:lnTo>
                  <a:lnTo>
                    <a:pt x="1975916" y="767384"/>
                  </a:lnTo>
                  <a:close/>
                </a:path>
                <a:path w="2943225" h="964565">
                  <a:moveTo>
                    <a:pt x="2044052" y="707974"/>
                  </a:moveTo>
                  <a:lnTo>
                    <a:pt x="2043861" y="707732"/>
                  </a:lnTo>
                  <a:lnTo>
                    <a:pt x="2043264" y="707580"/>
                  </a:lnTo>
                  <a:lnTo>
                    <a:pt x="2041550" y="707694"/>
                  </a:lnTo>
                  <a:lnTo>
                    <a:pt x="2042172" y="707974"/>
                  </a:lnTo>
                  <a:lnTo>
                    <a:pt x="2043087" y="707986"/>
                  </a:lnTo>
                  <a:lnTo>
                    <a:pt x="2044052" y="707974"/>
                  </a:lnTo>
                  <a:close/>
                </a:path>
                <a:path w="2943225" h="964565">
                  <a:moveTo>
                    <a:pt x="2179002" y="646531"/>
                  </a:moveTo>
                  <a:lnTo>
                    <a:pt x="2176361" y="647941"/>
                  </a:lnTo>
                  <a:lnTo>
                    <a:pt x="2176564" y="648144"/>
                  </a:lnTo>
                  <a:lnTo>
                    <a:pt x="2179002" y="646531"/>
                  </a:lnTo>
                  <a:close/>
                </a:path>
                <a:path w="2943225" h="964565">
                  <a:moveTo>
                    <a:pt x="2183549" y="644131"/>
                  </a:moveTo>
                  <a:lnTo>
                    <a:pt x="2180729" y="645401"/>
                  </a:lnTo>
                  <a:lnTo>
                    <a:pt x="2179002" y="646531"/>
                  </a:lnTo>
                  <a:lnTo>
                    <a:pt x="2183549" y="644131"/>
                  </a:lnTo>
                  <a:close/>
                </a:path>
                <a:path w="2943225" h="964565">
                  <a:moveTo>
                    <a:pt x="2184349" y="641261"/>
                  </a:moveTo>
                  <a:lnTo>
                    <a:pt x="2180704" y="642721"/>
                  </a:lnTo>
                  <a:lnTo>
                    <a:pt x="2182203" y="642251"/>
                  </a:lnTo>
                  <a:lnTo>
                    <a:pt x="2183358" y="641743"/>
                  </a:lnTo>
                  <a:lnTo>
                    <a:pt x="2184349" y="641261"/>
                  </a:lnTo>
                  <a:close/>
                </a:path>
                <a:path w="2943225" h="964565">
                  <a:moveTo>
                    <a:pt x="2196592" y="657098"/>
                  </a:moveTo>
                  <a:lnTo>
                    <a:pt x="2196046" y="657402"/>
                  </a:lnTo>
                  <a:lnTo>
                    <a:pt x="2195512" y="657720"/>
                  </a:lnTo>
                  <a:lnTo>
                    <a:pt x="2195055" y="658050"/>
                  </a:lnTo>
                  <a:lnTo>
                    <a:pt x="2191575" y="660501"/>
                  </a:lnTo>
                  <a:lnTo>
                    <a:pt x="2194026" y="658977"/>
                  </a:lnTo>
                  <a:lnTo>
                    <a:pt x="2196592" y="657098"/>
                  </a:lnTo>
                  <a:close/>
                </a:path>
                <a:path w="2943225" h="964565">
                  <a:moveTo>
                    <a:pt x="2205837" y="624535"/>
                  </a:moveTo>
                  <a:lnTo>
                    <a:pt x="2203107" y="625081"/>
                  </a:lnTo>
                  <a:lnTo>
                    <a:pt x="2200706" y="627621"/>
                  </a:lnTo>
                  <a:lnTo>
                    <a:pt x="2205837" y="624535"/>
                  </a:lnTo>
                  <a:close/>
                </a:path>
                <a:path w="2943225" h="964565">
                  <a:moveTo>
                    <a:pt x="2206091" y="653021"/>
                  </a:moveTo>
                  <a:lnTo>
                    <a:pt x="2204618" y="651751"/>
                  </a:lnTo>
                  <a:lnTo>
                    <a:pt x="2201049" y="654291"/>
                  </a:lnTo>
                  <a:lnTo>
                    <a:pt x="2199716" y="653021"/>
                  </a:lnTo>
                  <a:lnTo>
                    <a:pt x="2203208" y="649211"/>
                  </a:lnTo>
                  <a:lnTo>
                    <a:pt x="2177643" y="649211"/>
                  </a:lnTo>
                  <a:lnTo>
                    <a:pt x="2174938" y="649211"/>
                  </a:lnTo>
                  <a:lnTo>
                    <a:pt x="2167559" y="651751"/>
                  </a:lnTo>
                  <a:lnTo>
                    <a:pt x="2159508" y="654291"/>
                  </a:lnTo>
                  <a:lnTo>
                    <a:pt x="2151710" y="659371"/>
                  </a:lnTo>
                  <a:lnTo>
                    <a:pt x="2146096" y="660641"/>
                  </a:lnTo>
                  <a:lnTo>
                    <a:pt x="2149602" y="655561"/>
                  </a:lnTo>
                  <a:lnTo>
                    <a:pt x="2137714" y="661911"/>
                  </a:lnTo>
                  <a:lnTo>
                    <a:pt x="2131999" y="664451"/>
                  </a:lnTo>
                  <a:lnTo>
                    <a:pt x="2126145" y="665721"/>
                  </a:lnTo>
                  <a:lnTo>
                    <a:pt x="2118614" y="670801"/>
                  </a:lnTo>
                  <a:lnTo>
                    <a:pt x="2122474" y="670801"/>
                  </a:lnTo>
                  <a:lnTo>
                    <a:pt x="2115870" y="677151"/>
                  </a:lnTo>
                  <a:lnTo>
                    <a:pt x="2125992" y="670801"/>
                  </a:lnTo>
                  <a:lnTo>
                    <a:pt x="2128012" y="669531"/>
                  </a:lnTo>
                  <a:lnTo>
                    <a:pt x="2136102" y="664451"/>
                  </a:lnTo>
                  <a:lnTo>
                    <a:pt x="2124252" y="674611"/>
                  </a:lnTo>
                  <a:lnTo>
                    <a:pt x="2130628" y="672071"/>
                  </a:lnTo>
                  <a:lnTo>
                    <a:pt x="2136940" y="666991"/>
                  </a:lnTo>
                  <a:lnTo>
                    <a:pt x="2140940" y="664451"/>
                  </a:lnTo>
                  <a:lnTo>
                    <a:pt x="2135441" y="669531"/>
                  </a:lnTo>
                  <a:lnTo>
                    <a:pt x="2139810" y="669531"/>
                  </a:lnTo>
                  <a:lnTo>
                    <a:pt x="2132711" y="672071"/>
                  </a:lnTo>
                  <a:lnTo>
                    <a:pt x="2126373" y="675881"/>
                  </a:lnTo>
                  <a:lnTo>
                    <a:pt x="2119896" y="679691"/>
                  </a:lnTo>
                  <a:lnTo>
                    <a:pt x="2112353" y="683501"/>
                  </a:lnTo>
                  <a:lnTo>
                    <a:pt x="2109889" y="677151"/>
                  </a:lnTo>
                  <a:lnTo>
                    <a:pt x="2101735" y="679691"/>
                  </a:lnTo>
                  <a:lnTo>
                    <a:pt x="2095411" y="684771"/>
                  </a:lnTo>
                  <a:lnTo>
                    <a:pt x="2088540" y="688581"/>
                  </a:lnTo>
                  <a:lnTo>
                    <a:pt x="2083117" y="692391"/>
                  </a:lnTo>
                  <a:lnTo>
                    <a:pt x="2077275" y="694931"/>
                  </a:lnTo>
                  <a:lnTo>
                    <a:pt x="2070811" y="698741"/>
                  </a:lnTo>
                  <a:lnTo>
                    <a:pt x="2063496" y="701281"/>
                  </a:lnTo>
                  <a:lnTo>
                    <a:pt x="2070442" y="700011"/>
                  </a:lnTo>
                  <a:lnTo>
                    <a:pt x="2068791" y="702551"/>
                  </a:lnTo>
                  <a:lnTo>
                    <a:pt x="2058136" y="705091"/>
                  </a:lnTo>
                  <a:lnTo>
                    <a:pt x="2052040" y="708901"/>
                  </a:lnTo>
                  <a:lnTo>
                    <a:pt x="2051773" y="707631"/>
                  </a:lnTo>
                  <a:lnTo>
                    <a:pt x="2047379" y="708901"/>
                  </a:lnTo>
                  <a:lnTo>
                    <a:pt x="2044052" y="708901"/>
                  </a:lnTo>
                  <a:lnTo>
                    <a:pt x="2045030" y="710171"/>
                  </a:lnTo>
                  <a:lnTo>
                    <a:pt x="2029256" y="715251"/>
                  </a:lnTo>
                  <a:lnTo>
                    <a:pt x="2029129" y="720331"/>
                  </a:lnTo>
                  <a:lnTo>
                    <a:pt x="2019020" y="721601"/>
                  </a:lnTo>
                  <a:lnTo>
                    <a:pt x="2009203" y="726681"/>
                  </a:lnTo>
                  <a:lnTo>
                    <a:pt x="2002675" y="731761"/>
                  </a:lnTo>
                  <a:lnTo>
                    <a:pt x="1996287" y="736841"/>
                  </a:lnTo>
                  <a:lnTo>
                    <a:pt x="1986889" y="741921"/>
                  </a:lnTo>
                  <a:lnTo>
                    <a:pt x="1988807" y="739381"/>
                  </a:lnTo>
                  <a:lnTo>
                    <a:pt x="1990712" y="736841"/>
                  </a:lnTo>
                  <a:lnTo>
                    <a:pt x="1983016" y="739381"/>
                  </a:lnTo>
                  <a:lnTo>
                    <a:pt x="1992858" y="733031"/>
                  </a:lnTo>
                  <a:lnTo>
                    <a:pt x="1987626" y="735571"/>
                  </a:lnTo>
                  <a:lnTo>
                    <a:pt x="1982787" y="736841"/>
                  </a:lnTo>
                  <a:lnTo>
                    <a:pt x="1983270" y="738111"/>
                  </a:lnTo>
                  <a:lnTo>
                    <a:pt x="1979714" y="738111"/>
                  </a:lnTo>
                  <a:lnTo>
                    <a:pt x="1969884" y="747001"/>
                  </a:lnTo>
                  <a:lnTo>
                    <a:pt x="1964309" y="748271"/>
                  </a:lnTo>
                  <a:lnTo>
                    <a:pt x="1962467" y="749541"/>
                  </a:lnTo>
                  <a:lnTo>
                    <a:pt x="1962607" y="752081"/>
                  </a:lnTo>
                  <a:lnTo>
                    <a:pt x="1956485" y="754621"/>
                  </a:lnTo>
                  <a:lnTo>
                    <a:pt x="1956130" y="753351"/>
                  </a:lnTo>
                  <a:lnTo>
                    <a:pt x="1955685" y="754621"/>
                  </a:lnTo>
                  <a:lnTo>
                    <a:pt x="1956460" y="754621"/>
                  </a:lnTo>
                  <a:lnTo>
                    <a:pt x="1947252" y="758431"/>
                  </a:lnTo>
                  <a:lnTo>
                    <a:pt x="1953374" y="758431"/>
                  </a:lnTo>
                  <a:lnTo>
                    <a:pt x="1937943" y="760971"/>
                  </a:lnTo>
                  <a:lnTo>
                    <a:pt x="1921230" y="767321"/>
                  </a:lnTo>
                  <a:lnTo>
                    <a:pt x="1905012" y="773671"/>
                  </a:lnTo>
                  <a:lnTo>
                    <a:pt x="1891030" y="776211"/>
                  </a:lnTo>
                  <a:lnTo>
                    <a:pt x="1882089" y="781291"/>
                  </a:lnTo>
                  <a:lnTo>
                    <a:pt x="1863636" y="788911"/>
                  </a:lnTo>
                  <a:lnTo>
                    <a:pt x="1855190" y="792721"/>
                  </a:lnTo>
                  <a:lnTo>
                    <a:pt x="1855660" y="791451"/>
                  </a:lnTo>
                  <a:lnTo>
                    <a:pt x="1854873" y="791451"/>
                  </a:lnTo>
                  <a:lnTo>
                    <a:pt x="1856955" y="790181"/>
                  </a:lnTo>
                  <a:lnTo>
                    <a:pt x="1849145" y="793991"/>
                  </a:lnTo>
                  <a:lnTo>
                    <a:pt x="1845564" y="796531"/>
                  </a:lnTo>
                  <a:lnTo>
                    <a:pt x="1841576" y="800341"/>
                  </a:lnTo>
                  <a:lnTo>
                    <a:pt x="1832571" y="804151"/>
                  </a:lnTo>
                  <a:lnTo>
                    <a:pt x="1829714" y="802881"/>
                  </a:lnTo>
                  <a:lnTo>
                    <a:pt x="1832368" y="801611"/>
                  </a:lnTo>
                  <a:lnTo>
                    <a:pt x="1835759" y="800341"/>
                  </a:lnTo>
                  <a:lnTo>
                    <a:pt x="1835086" y="799071"/>
                  </a:lnTo>
                  <a:lnTo>
                    <a:pt x="1832787" y="796531"/>
                  </a:lnTo>
                  <a:lnTo>
                    <a:pt x="1827860" y="799071"/>
                  </a:lnTo>
                  <a:lnTo>
                    <a:pt x="1815858" y="804151"/>
                  </a:lnTo>
                  <a:lnTo>
                    <a:pt x="1808759" y="807961"/>
                  </a:lnTo>
                  <a:lnTo>
                    <a:pt x="1802409" y="807961"/>
                  </a:lnTo>
                  <a:lnTo>
                    <a:pt x="1805051" y="806691"/>
                  </a:lnTo>
                  <a:lnTo>
                    <a:pt x="1797621" y="807961"/>
                  </a:lnTo>
                  <a:lnTo>
                    <a:pt x="1789455" y="811771"/>
                  </a:lnTo>
                  <a:lnTo>
                    <a:pt x="1780349" y="815581"/>
                  </a:lnTo>
                  <a:lnTo>
                    <a:pt x="1770545" y="819238"/>
                  </a:lnTo>
                  <a:lnTo>
                    <a:pt x="1769884" y="818121"/>
                  </a:lnTo>
                  <a:lnTo>
                    <a:pt x="1761820" y="823201"/>
                  </a:lnTo>
                  <a:lnTo>
                    <a:pt x="1751533" y="828281"/>
                  </a:lnTo>
                  <a:lnTo>
                    <a:pt x="1740344" y="833361"/>
                  </a:lnTo>
                  <a:lnTo>
                    <a:pt x="1729574" y="837171"/>
                  </a:lnTo>
                  <a:lnTo>
                    <a:pt x="1733067" y="833361"/>
                  </a:lnTo>
                  <a:lnTo>
                    <a:pt x="1735404" y="834631"/>
                  </a:lnTo>
                  <a:lnTo>
                    <a:pt x="1733702" y="833361"/>
                  </a:lnTo>
                  <a:lnTo>
                    <a:pt x="1731987" y="832091"/>
                  </a:lnTo>
                  <a:lnTo>
                    <a:pt x="1729740" y="833361"/>
                  </a:lnTo>
                  <a:lnTo>
                    <a:pt x="1729765" y="835901"/>
                  </a:lnTo>
                  <a:lnTo>
                    <a:pt x="1728660" y="837171"/>
                  </a:lnTo>
                  <a:lnTo>
                    <a:pt x="1722996" y="840981"/>
                  </a:lnTo>
                  <a:lnTo>
                    <a:pt x="1718564" y="840981"/>
                  </a:lnTo>
                  <a:lnTo>
                    <a:pt x="1709318" y="842251"/>
                  </a:lnTo>
                  <a:lnTo>
                    <a:pt x="1707311" y="839711"/>
                  </a:lnTo>
                  <a:lnTo>
                    <a:pt x="1718868" y="835901"/>
                  </a:lnTo>
                  <a:lnTo>
                    <a:pt x="1711833" y="834631"/>
                  </a:lnTo>
                  <a:lnTo>
                    <a:pt x="1703895" y="840981"/>
                  </a:lnTo>
                  <a:lnTo>
                    <a:pt x="1697596" y="842251"/>
                  </a:lnTo>
                  <a:lnTo>
                    <a:pt x="1697913" y="839711"/>
                  </a:lnTo>
                  <a:lnTo>
                    <a:pt x="1689112" y="843521"/>
                  </a:lnTo>
                  <a:lnTo>
                    <a:pt x="1684934" y="846061"/>
                  </a:lnTo>
                  <a:lnTo>
                    <a:pt x="1676209" y="851141"/>
                  </a:lnTo>
                  <a:lnTo>
                    <a:pt x="1671624" y="853681"/>
                  </a:lnTo>
                  <a:lnTo>
                    <a:pt x="1661833" y="854951"/>
                  </a:lnTo>
                  <a:lnTo>
                    <a:pt x="1664182" y="856221"/>
                  </a:lnTo>
                  <a:lnTo>
                    <a:pt x="1658518" y="858761"/>
                  </a:lnTo>
                  <a:lnTo>
                    <a:pt x="1654619" y="860031"/>
                  </a:lnTo>
                  <a:lnTo>
                    <a:pt x="1650669" y="860031"/>
                  </a:lnTo>
                  <a:lnTo>
                    <a:pt x="1644865" y="861301"/>
                  </a:lnTo>
                  <a:lnTo>
                    <a:pt x="1640573" y="858761"/>
                  </a:lnTo>
                  <a:lnTo>
                    <a:pt x="1624749" y="865111"/>
                  </a:lnTo>
                  <a:lnTo>
                    <a:pt x="1614563" y="868921"/>
                  </a:lnTo>
                  <a:lnTo>
                    <a:pt x="1604683" y="872731"/>
                  </a:lnTo>
                  <a:lnTo>
                    <a:pt x="1610728" y="868921"/>
                  </a:lnTo>
                  <a:lnTo>
                    <a:pt x="1618462" y="865111"/>
                  </a:lnTo>
                  <a:lnTo>
                    <a:pt x="1626628" y="862571"/>
                  </a:lnTo>
                  <a:lnTo>
                    <a:pt x="1633943" y="858761"/>
                  </a:lnTo>
                  <a:lnTo>
                    <a:pt x="1627289" y="860031"/>
                  </a:lnTo>
                  <a:lnTo>
                    <a:pt x="1619199" y="862571"/>
                  </a:lnTo>
                  <a:lnTo>
                    <a:pt x="1611833" y="865111"/>
                  </a:lnTo>
                  <a:lnTo>
                    <a:pt x="1607350" y="867651"/>
                  </a:lnTo>
                  <a:lnTo>
                    <a:pt x="1610055" y="866381"/>
                  </a:lnTo>
                  <a:lnTo>
                    <a:pt x="1613319" y="865111"/>
                  </a:lnTo>
                  <a:lnTo>
                    <a:pt x="1616240" y="865111"/>
                  </a:lnTo>
                  <a:lnTo>
                    <a:pt x="1609890" y="868921"/>
                  </a:lnTo>
                  <a:lnTo>
                    <a:pt x="1602359" y="872731"/>
                  </a:lnTo>
                  <a:lnTo>
                    <a:pt x="1593684" y="875271"/>
                  </a:lnTo>
                  <a:lnTo>
                    <a:pt x="1583855" y="877811"/>
                  </a:lnTo>
                  <a:lnTo>
                    <a:pt x="1578165" y="875271"/>
                  </a:lnTo>
                  <a:lnTo>
                    <a:pt x="1564309" y="877811"/>
                  </a:lnTo>
                  <a:lnTo>
                    <a:pt x="1548218" y="881621"/>
                  </a:lnTo>
                  <a:lnTo>
                    <a:pt x="1535811" y="881621"/>
                  </a:lnTo>
                  <a:lnTo>
                    <a:pt x="1517700" y="887971"/>
                  </a:lnTo>
                  <a:lnTo>
                    <a:pt x="1498904" y="890511"/>
                  </a:lnTo>
                  <a:lnTo>
                    <a:pt x="1479181" y="894321"/>
                  </a:lnTo>
                  <a:lnTo>
                    <a:pt x="1458328" y="898131"/>
                  </a:lnTo>
                  <a:lnTo>
                    <a:pt x="1461858" y="899401"/>
                  </a:lnTo>
                  <a:lnTo>
                    <a:pt x="1458760" y="900671"/>
                  </a:lnTo>
                  <a:lnTo>
                    <a:pt x="1454073" y="901941"/>
                  </a:lnTo>
                  <a:lnTo>
                    <a:pt x="1452841" y="905751"/>
                  </a:lnTo>
                  <a:lnTo>
                    <a:pt x="1446174" y="907021"/>
                  </a:lnTo>
                  <a:lnTo>
                    <a:pt x="1421841" y="907021"/>
                  </a:lnTo>
                  <a:lnTo>
                    <a:pt x="1416697" y="905751"/>
                  </a:lnTo>
                  <a:lnTo>
                    <a:pt x="1428038" y="904481"/>
                  </a:lnTo>
                  <a:lnTo>
                    <a:pt x="1427187" y="903211"/>
                  </a:lnTo>
                  <a:lnTo>
                    <a:pt x="1417053" y="903211"/>
                  </a:lnTo>
                  <a:lnTo>
                    <a:pt x="1415275" y="901941"/>
                  </a:lnTo>
                  <a:lnTo>
                    <a:pt x="1410525" y="900671"/>
                  </a:lnTo>
                  <a:lnTo>
                    <a:pt x="1412887" y="903211"/>
                  </a:lnTo>
                  <a:lnTo>
                    <a:pt x="1405902" y="904481"/>
                  </a:lnTo>
                  <a:lnTo>
                    <a:pt x="1397355" y="905751"/>
                  </a:lnTo>
                  <a:lnTo>
                    <a:pt x="1409649" y="907021"/>
                  </a:lnTo>
                  <a:lnTo>
                    <a:pt x="1397901" y="909561"/>
                  </a:lnTo>
                  <a:lnTo>
                    <a:pt x="1390230" y="908291"/>
                  </a:lnTo>
                  <a:lnTo>
                    <a:pt x="1382509" y="908291"/>
                  </a:lnTo>
                  <a:lnTo>
                    <a:pt x="1370647" y="910831"/>
                  </a:lnTo>
                  <a:lnTo>
                    <a:pt x="1376972" y="907021"/>
                  </a:lnTo>
                  <a:lnTo>
                    <a:pt x="1366189" y="909561"/>
                  </a:lnTo>
                  <a:lnTo>
                    <a:pt x="1337970" y="914641"/>
                  </a:lnTo>
                  <a:lnTo>
                    <a:pt x="1327518" y="918451"/>
                  </a:lnTo>
                  <a:lnTo>
                    <a:pt x="1325537" y="918451"/>
                  </a:lnTo>
                  <a:lnTo>
                    <a:pt x="1322819" y="917181"/>
                  </a:lnTo>
                  <a:lnTo>
                    <a:pt x="1327505" y="915911"/>
                  </a:lnTo>
                  <a:lnTo>
                    <a:pt x="1307452" y="918451"/>
                  </a:lnTo>
                  <a:lnTo>
                    <a:pt x="1297178" y="920991"/>
                  </a:lnTo>
                  <a:lnTo>
                    <a:pt x="1276985" y="923531"/>
                  </a:lnTo>
                  <a:lnTo>
                    <a:pt x="1258531" y="926071"/>
                  </a:lnTo>
                  <a:lnTo>
                    <a:pt x="1250442" y="926071"/>
                  </a:lnTo>
                  <a:lnTo>
                    <a:pt x="1252245" y="924801"/>
                  </a:lnTo>
                  <a:lnTo>
                    <a:pt x="1247482" y="924801"/>
                  </a:lnTo>
                  <a:lnTo>
                    <a:pt x="1244130" y="928611"/>
                  </a:lnTo>
                  <a:lnTo>
                    <a:pt x="1237970" y="927341"/>
                  </a:lnTo>
                  <a:lnTo>
                    <a:pt x="1238237" y="926071"/>
                  </a:lnTo>
                  <a:lnTo>
                    <a:pt x="1239786" y="924801"/>
                  </a:lnTo>
                  <a:lnTo>
                    <a:pt x="1237551" y="924801"/>
                  </a:lnTo>
                  <a:lnTo>
                    <a:pt x="1224978" y="928611"/>
                  </a:lnTo>
                  <a:lnTo>
                    <a:pt x="1218526" y="928611"/>
                  </a:lnTo>
                  <a:lnTo>
                    <a:pt x="1223835" y="926071"/>
                  </a:lnTo>
                  <a:lnTo>
                    <a:pt x="1206842" y="927341"/>
                  </a:lnTo>
                  <a:lnTo>
                    <a:pt x="1192542" y="929881"/>
                  </a:lnTo>
                  <a:lnTo>
                    <a:pt x="1179042" y="933691"/>
                  </a:lnTo>
                  <a:lnTo>
                    <a:pt x="1164399" y="936231"/>
                  </a:lnTo>
                  <a:lnTo>
                    <a:pt x="1160995" y="933691"/>
                  </a:lnTo>
                  <a:lnTo>
                    <a:pt x="1152994" y="932421"/>
                  </a:lnTo>
                  <a:lnTo>
                    <a:pt x="1143177" y="931151"/>
                  </a:lnTo>
                  <a:lnTo>
                    <a:pt x="1134313" y="931151"/>
                  </a:lnTo>
                  <a:lnTo>
                    <a:pt x="1134618" y="929881"/>
                  </a:lnTo>
                  <a:lnTo>
                    <a:pt x="1114044" y="931151"/>
                  </a:lnTo>
                  <a:lnTo>
                    <a:pt x="1057732" y="938771"/>
                  </a:lnTo>
                  <a:lnTo>
                    <a:pt x="1041158" y="937501"/>
                  </a:lnTo>
                  <a:lnTo>
                    <a:pt x="1019289" y="936231"/>
                  </a:lnTo>
                  <a:lnTo>
                    <a:pt x="995502" y="936231"/>
                  </a:lnTo>
                  <a:lnTo>
                    <a:pt x="973239" y="934961"/>
                  </a:lnTo>
                  <a:lnTo>
                    <a:pt x="977392" y="936231"/>
                  </a:lnTo>
                  <a:lnTo>
                    <a:pt x="972578" y="938771"/>
                  </a:lnTo>
                  <a:lnTo>
                    <a:pt x="967740" y="940041"/>
                  </a:lnTo>
                  <a:lnTo>
                    <a:pt x="961364" y="938771"/>
                  </a:lnTo>
                  <a:lnTo>
                    <a:pt x="950099" y="942581"/>
                  </a:lnTo>
                  <a:lnTo>
                    <a:pt x="950442" y="941311"/>
                  </a:lnTo>
                  <a:lnTo>
                    <a:pt x="951128" y="938771"/>
                  </a:lnTo>
                  <a:lnTo>
                    <a:pt x="953414" y="938771"/>
                  </a:lnTo>
                  <a:lnTo>
                    <a:pt x="948436" y="936231"/>
                  </a:lnTo>
                  <a:lnTo>
                    <a:pt x="941400" y="934961"/>
                  </a:lnTo>
                  <a:lnTo>
                    <a:pt x="925322" y="934961"/>
                  </a:lnTo>
                  <a:lnTo>
                    <a:pt x="923556" y="941311"/>
                  </a:lnTo>
                  <a:lnTo>
                    <a:pt x="901153" y="937501"/>
                  </a:lnTo>
                  <a:lnTo>
                    <a:pt x="854570" y="937501"/>
                  </a:lnTo>
                  <a:lnTo>
                    <a:pt x="844257" y="934961"/>
                  </a:lnTo>
                  <a:lnTo>
                    <a:pt x="839101" y="933691"/>
                  </a:lnTo>
                  <a:lnTo>
                    <a:pt x="832599" y="934961"/>
                  </a:lnTo>
                  <a:lnTo>
                    <a:pt x="818172" y="934961"/>
                  </a:lnTo>
                  <a:lnTo>
                    <a:pt x="818692" y="932421"/>
                  </a:lnTo>
                  <a:lnTo>
                    <a:pt x="795997" y="929881"/>
                  </a:lnTo>
                  <a:lnTo>
                    <a:pt x="784504" y="929881"/>
                  </a:lnTo>
                  <a:lnTo>
                    <a:pt x="770140" y="928611"/>
                  </a:lnTo>
                  <a:lnTo>
                    <a:pt x="774801" y="926071"/>
                  </a:lnTo>
                  <a:lnTo>
                    <a:pt x="766838" y="927341"/>
                  </a:lnTo>
                  <a:lnTo>
                    <a:pt x="760564" y="929881"/>
                  </a:lnTo>
                  <a:lnTo>
                    <a:pt x="754481" y="932421"/>
                  </a:lnTo>
                  <a:lnTo>
                    <a:pt x="747153" y="932421"/>
                  </a:lnTo>
                  <a:lnTo>
                    <a:pt x="746467" y="931151"/>
                  </a:lnTo>
                  <a:lnTo>
                    <a:pt x="744423" y="927341"/>
                  </a:lnTo>
                  <a:lnTo>
                    <a:pt x="728662" y="924801"/>
                  </a:lnTo>
                  <a:lnTo>
                    <a:pt x="697179" y="917181"/>
                  </a:lnTo>
                  <a:lnTo>
                    <a:pt x="681113" y="915911"/>
                  </a:lnTo>
                  <a:lnTo>
                    <a:pt x="682383" y="913612"/>
                  </a:lnTo>
                  <a:lnTo>
                    <a:pt x="663778" y="908291"/>
                  </a:lnTo>
                  <a:lnTo>
                    <a:pt x="653821" y="907021"/>
                  </a:lnTo>
                  <a:lnTo>
                    <a:pt x="650544" y="908291"/>
                  </a:lnTo>
                  <a:lnTo>
                    <a:pt x="647319" y="905751"/>
                  </a:lnTo>
                  <a:lnTo>
                    <a:pt x="638594" y="904481"/>
                  </a:lnTo>
                  <a:lnTo>
                    <a:pt x="627519" y="901941"/>
                  </a:lnTo>
                  <a:lnTo>
                    <a:pt x="617245" y="900671"/>
                  </a:lnTo>
                  <a:lnTo>
                    <a:pt x="619785" y="899401"/>
                  </a:lnTo>
                  <a:lnTo>
                    <a:pt x="609244" y="899401"/>
                  </a:lnTo>
                  <a:lnTo>
                    <a:pt x="608647" y="900671"/>
                  </a:lnTo>
                  <a:lnTo>
                    <a:pt x="595058" y="898131"/>
                  </a:lnTo>
                  <a:lnTo>
                    <a:pt x="592010" y="896861"/>
                  </a:lnTo>
                  <a:lnTo>
                    <a:pt x="592696" y="895019"/>
                  </a:lnTo>
                  <a:lnTo>
                    <a:pt x="591083" y="894321"/>
                  </a:lnTo>
                  <a:lnTo>
                    <a:pt x="582764" y="894321"/>
                  </a:lnTo>
                  <a:lnTo>
                    <a:pt x="575678" y="891781"/>
                  </a:lnTo>
                  <a:lnTo>
                    <a:pt x="580961" y="891781"/>
                  </a:lnTo>
                  <a:lnTo>
                    <a:pt x="573824" y="889241"/>
                  </a:lnTo>
                  <a:lnTo>
                    <a:pt x="570242" y="887971"/>
                  </a:lnTo>
                  <a:lnTo>
                    <a:pt x="570814" y="889241"/>
                  </a:lnTo>
                  <a:lnTo>
                    <a:pt x="564248" y="889241"/>
                  </a:lnTo>
                  <a:lnTo>
                    <a:pt x="557123" y="887971"/>
                  </a:lnTo>
                  <a:lnTo>
                    <a:pt x="544055" y="881621"/>
                  </a:lnTo>
                  <a:lnTo>
                    <a:pt x="543674" y="880351"/>
                  </a:lnTo>
                  <a:lnTo>
                    <a:pt x="543280" y="879081"/>
                  </a:lnTo>
                  <a:lnTo>
                    <a:pt x="541362" y="880351"/>
                  </a:lnTo>
                  <a:lnTo>
                    <a:pt x="534822" y="880351"/>
                  </a:lnTo>
                  <a:lnTo>
                    <a:pt x="528726" y="877811"/>
                  </a:lnTo>
                  <a:lnTo>
                    <a:pt x="528193" y="876541"/>
                  </a:lnTo>
                  <a:lnTo>
                    <a:pt x="531939" y="876541"/>
                  </a:lnTo>
                  <a:lnTo>
                    <a:pt x="524078" y="874001"/>
                  </a:lnTo>
                  <a:lnTo>
                    <a:pt x="520153" y="872731"/>
                  </a:lnTo>
                  <a:lnTo>
                    <a:pt x="515188" y="871461"/>
                  </a:lnTo>
                  <a:lnTo>
                    <a:pt x="510222" y="870191"/>
                  </a:lnTo>
                  <a:lnTo>
                    <a:pt x="501408" y="867651"/>
                  </a:lnTo>
                  <a:lnTo>
                    <a:pt x="494639" y="864603"/>
                  </a:lnTo>
                  <a:lnTo>
                    <a:pt x="494639" y="879817"/>
                  </a:lnTo>
                  <a:lnTo>
                    <a:pt x="488696" y="877811"/>
                  </a:lnTo>
                  <a:lnTo>
                    <a:pt x="488175" y="876541"/>
                  </a:lnTo>
                  <a:lnTo>
                    <a:pt x="489432" y="876541"/>
                  </a:lnTo>
                  <a:lnTo>
                    <a:pt x="491845" y="877811"/>
                  </a:lnTo>
                  <a:lnTo>
                    <a:pt x="490308" y="877811"/>
                  </a:lnTo>
                  <a:lnTo>
                    <a:pt x="494639" y="879817"/>
                  </a:lnTo>
                  <a:lnTo>
                    <a:pt x="494639" y="864603"/>
                  </a:lnTo>
                  <a:lnTo>
                    <a:pt x="492975" y="863841"/>
                  </a:lnTo>
                  <a:lnTo>
                    <a:pt x="493039" y="862571"/>
                  </a:lnTo>
                  <a:lnTo>
                    <a:pt x="492391" y="862571"/>
                  </a:lnTo>
                  <a:lnTo>
                    <a:pt x="491490" y="861301"/>
                  </a:lnTo>
                  <a:lnTo>
                    <a:pt x="509346" y="867651"/>
                  </a:lnTo>
                  <a:lnTo>
                    <a:pt x="514451" y="870191"/>
                  </a:lnTo>
                  <a:lnTo>
                    <a:pt x="515797" y="870191"/>
                  </a:lnTo>
                  <a:lnTo>
                    <a:pt x="516648" y="867651"/>
                  </a:lnTo>
                  <a:lnTo>
                    <a:pt x="505371" y="863841"/>
                  </a:lnTo>
                  <a:lnTo>
                    <a:pt x="515645" y="862571"/>
                  </a:lnTo>
                  <a:lnTo>
                    <a:pt x="507136" y="862571"/>
                  </a:lnTo>
                  <a:lnTo>
                    <a:pt x="497205" y="861301"/>
                  </a:lnTo>
                  <a:lnTo>
                    <a:pt x="487095" y="858761"/>
                  </a:lnTo>
                  <a:lnTo>
                    <a:pt x="478129" y="854951"/>
                  </a:lnTo>
                  <a:lnTo>
                    <a:pt x="477253" y="854951"/>
                  </a:lnTo>
                  <a:lnTo>
                    <a:pt x="476999" y="853681"/>
                  </a:lnTo>
                  <a:lnTo>
                    <a:pt x="475780" y="853681"/>
                  </a:lnTo>
                  <a:lnTo>
                    <a:pt x="473417" y="852411"/>
                  </a:lnTo>
                  <a:lnTo>
                    <a:pt x="471144" y="852411"/>
                  </a:lnTo>
                  <a:lnTo>
                    <a:pt x="469468" y="851141"/>
                  </a:lnTo>
                  <a:lnTo>
                    <a:pt x="467791" y="849871"/>
                  </a:lnTo>
                  <a:lnTo>
                    <a:pt x="465683" y="849871"/>
                  </a:lnTo>
                  <a:lnTo>
                    <a:pt x="462343" y="848601"/>
                  </a:lnTo>
                  <a:lnTo>
                    <a:pt x="462089" y="847331"/>
                  </a:lnTo>
                  <a:lnTo>
                    <a:pt x="461822" y="846061"/>
                  </a:lnTo>
                  <a:lnTo>
                    <a:pt x="460387" y="845604"/>
                  </a:lnTo>
                  <a:lnTo>
                    <a:pt x="460387" y="847166"/>
                  </a:lnTo>
                  <a:lnTo>
                    <a:pt x="454215" y="844791"/>
                  </a:lnTo>
                  <a:lnTo>
                    <a:pt x="455650" y="844791"/>
                  </a:lnTo>
                  <a:lnTo>
                    <a:pt x="459498" y="846061"/>
                  </a:lnTo>
                  <a:lnTo>
                    <a:pt x="460387" y="847166"/>
                  </a:lnTo>
                  <a:lnTo>
                    <a:pt x="460387" y="845604"/>
                  </a:lnTo>
                  <a:lnTo>
                    <a:pt x="457873" y="844791"/>
                  </a:lnTo>
                  <a:lnTo>
                    <a:pt x="449973" y="842251"/>
                  </a:lnTo>
                  <a:lnTo>
                    <a:pt x="444449" y="839711"/>
                  </a:lnTo>
                  <a:lnTo>
                    <a:pt x="443839" y="842251"/>
                  </a:lnTo>
                  <a:lnTo>
                    <a:pt x="436702" y="839711"/>
                  </a:lnTo>
                  <a:lnTo>
                    <a:pt x="442645" y="843521"/>
                  </a:lnTo>
                  <a:lnTo>
                    <a:pt x="441833" y="843521"/>
                  </a:lnTo>
                  <a:lnTo>
                    <a:pt x="443839" y="844791"/>
                  </a:lnTo>
                  <a:lnTo>
                    <a:pt x="447586" y="846061"/>
                  </a:lnTo>
                  <a:lnTo>
                    <a:pt x="447954" y="846061"/>
                  </a:lnTo>
                  <a:lnTo>
                    <a:pt x="449592" y="846061"/>
                  </a:lnTo>
                  <a:lnTo>
                    <a:pt x="463562" y="851141"/>
                  </a:lnTo>
                  <a:lnTo>
                    <a:pt x="453529" y="851141"/>
                  </a:lnTo>
                  <a:lnTo>
                    <a:pt x="450735" y="848601"/>
                  </a:lnTo>
                  <a:lnTo>
                    <a:pt x="447954" y="846061"/>
                  </a:lnTo>
                  <a:lnTo>
                    <a:pt x="444385" y="847331"/>
                  </a:lnTo>
                  <a:lnTo>
                    <a:pt x="440512" y="847331"/>
                  </a:lnTo>
                  <a:lnTo>
                    <a:pt x="438391" y="848601"/>
                  </a:lnTo>
                  <a:lnTo>
                    <a:pt x="432638" y="842251"/>
                  </a:lnTo>
                  <a:lnTo>
                    <a:pt x="425970" y="837171"/>
                  </a:lnTo>
                  <a:lnTo>
                    <a:pt x="420268" y="833361"/>
                  </a:lnTo>
                  <a:lnTo>
                    <a:pt x="418401" y="830821"/>
                  </a:lnTo>
                  <a:lnTo>
                    <a:pt x="376047" y="815581"/>
                  </a:lnTo>
                  <a:lnTo>
                    <a:pt x="364883" y="813041"/>
                  </a:lnTo>
                  <a:lnTo>
                    <a:pt x="359829" y="811771"/>
                  </a:lnTo>
                  <a:lnTo>
                    <a:pt x="360172" y="809231"/>
                  </a:lnTo>
                  <a:lnTo>
                    <a:pt x="358800" y="807961"/>
                  </a:lnTo>
                  <a:lnTo>
                    <a:pt x="361721" y="809231"/>
                  </a:lnTo>
                  <a:lnTo>
                    <a:pt x="364909" y="810501"/>
                  </a:lnTo>
                  <a:lnTo>
                    <a:pt x="366750" y="810501"/>
                  </a:lnTo>
                  <a:lnTo>
                    <a:pt x="360984" y="807961"/>
                  </a:lnTo>
                  <a:lnTo>
                    <a:pt x="358101" y="806691"/>
                  </a:lnTo>
                  <a:lnTo>
                    <a:pt x="348576" y="802881"/>
                  </a:lnTo>
                  <a:lnTo>
                    <a:pt x="345782" y="801611"/>
                  </a:lnTo>
                  <a:lnTo>
                    <a:pt x="340182" y="799071"/>
                  </a:lnTo>
                  <a:lnTo>
                    <a:pt x="334911" y="799071"/>
                  </a:lnTo>
                  <a:lnTo>
                    <a:pt x="331330" y="796531"/>
                  </a:lnTo>
                  <a:lnTo>
                    <a:pt x="332867" y="795261"/>
                  </a:lnTo>
                  <a:lnTo>
                    <a:pt x="333400" y="795261"/>
                  </a:lnTo>
                  <a:lnTo>
                    <a:pt x="326809" y="791451"/>
                  </a:lnTo>
                  <a:lnTo>
                    <a:pt x="329501" y="791451"/>
                  </a:lnTo>
                  <a:lnTo>
                    <a:pt x="322491" y="786371"/>
                  </a:lnTo>
                  <a:lnTo>
                    <a:pt x="318985" y="783831"/>
                  </a:lnTo>
                  <a:lnTo>
                    <a:pt x="311137" y="780021"/>
                  </a:lnTo>
                  <a:lnTo>
                    <a:pt x="308521" y="778751"/>
                  </a:lnTo>
                  <a:lnTo>
                    <a:pt x="298081" y="774941"/>
                  </a:lnTo>
                  <a:lnTo>
                    <a:pt x="280708" y="767321"/>
                  </a:lnTo>
                  <a:lnTo>
                    <a:pt x="273570" y="764781"/>
                  </a:lnTo>
                  <a:lnTo>
                    <a:pt x="266458" y="760971"/>
                  </a:lnTo>
                  <a:lnTo>
                    <a:pt x="250469" y="749541"/>
                  </a:lnTo>
                  <a:lnTo>
                    <a:pt x="249123" y="748271"/>
                  </a:lnTo>
                  <a:lnTo>
                    <a:pt x="248170" y="747369"/>
                  </a:lnTo>
                  <a:lnTo>
                    <a:pt x="248246" y="748271"/>
                  </a:lnTo>
                  <a:lnTo>
                    <a:pt x="239636" y="741921"/>
                  </a:lnTo>
                  <a:lnTo>
                    <a:pt x="220713" y="727951"/>
                  </a:lnTo>
                  <a:lnTo>
                    <a:pt x="211912" y="721601"/>
                  </a:lnTo>
                  <a:lnTo>
                    <a:pt x="208394" y="719061"/>
                  </a:lnTo>
                  <a:lnTo>
                    <a:pt x="201345" y="713981"/>
                  </a:lnTo>
                  <a:lnTo>
                    <a:pt x="194310" y="708901"/>
                  </a:lnTo>
                  <a:lnTo>
                    <a:pt x="169456" y="708901"/>
                  </a:lnTo>
                  <a:lnTo>
                    <a:pt x="166458" y="708901"/>
                  </a:lnTo>
                  <a:lnTo>
                    <a:pt x="160477" y="708901"/>
                  </a:lnTo>
                  <a:lnTo>
                    <a:pt x="163728" y="710171"/>
                  </a:lnTo>
                  <a:lnTo>
                    <a:pt x="169138" y="712711"/>
                  </a:lnTo>
                  <a:lnTo>
                    <a:pt x="174053" y="715251"/>
                  </a:lnTo>
                  <a:lnTo>
                    <a:pt x="175768" y="713981"/>
                  </a:lnTo>
                  <a:lnTo>
                    <a:pt x="180695" y="720331"/>
                  </a:lnTo>
                  <a:lnTo>
                    <a:pt x="180568" y="719061"/>
                  </a:lnTo>
                  <a:lnTo>
                    <a:pt x="181825" y="724141"/>
                  </a:lnTo>
                  <a:lnTo>
                    <a:pt x="186067" y="721601"/>
                  </a:lnTo>
                  <a:lnTo>
                    <a:pt x="188366" y="727951"/>
                  </a:lnTo>
                  <a:lnTo>
                    <a:pt x="195605" y="730491"/>
                  </a:lnTo>
                  <a:lnTo>
                    <a:pt x="198996" y="734301"/>
                  </a:lnTo>
                  <a:lnTo>
                    <a:pt x="199707" y="736841"/>
                  </a:lnTo>
                  <a:lnTo>
                    <a:pt x="201079" y="738111"/>
                  </a:lnTo>
                  <a:lnTo>
                    <a:pt x="206527" y="741921"/>
                  </a:lnTo>
                  <a:lnTo>
                    <a:pt x="208610" y="744486"/>
                  </a:lnTo>
                  <a:lnTo>
                    <a:pt x="207429" y="741921"/>
                  </a:lnTo>
                  <a:lnTo>
                    <a:pt x="211010" y="741921"/>
                  </a:lnTo>
                  <a:lnTo>
                    <a:pt x="217398" y="745731"/>
                  </a:lnTo>
                  <a:lnTo>
                    <a:pt x="218605" y="748271"/>
                  </a:lnTo>
                  <a:lnTo>
                    <a:pt x="217893" y="750811"/>
                  </a:lnTo>
                  <a:lnTo>
                    <a:pt x="218554" y="753351"/>
                  </a:lnTo>
                  <a:lnTo>
                    <a:pt x="227114" y="758431"/>
                  </a:lnTo>
                  <a:lnTo>
                    <a:pt x="235407" y="758431"/>
                  </a:lnTo>
                  <a:lnTo>
                    <a:pt x="241439" y="763511"/>
                  </a:lnTo>
                  <a:lnTo>
                    <a:pt x="242620" y="764781"/>
                  </a:lnTo>
                  <a:lnTo>
                    <a:pt x="240792" y="764781"/>
                  </a:lnTo>
                  <a:lnTo>
                    <a:pt x="245973" y="766051"/>
                  </a:lnTo>
                  <a:lnTo>
                    <a:pt x="252425" y="769861"/>
                  </a:lnTo>
                  <a:lnTo>
                    <a:pt x="259118" y="774941"/>
                  </a:lnTo>
                  <a:lnTo>
                    <a:pt x="265899" y="778751"/>
                  </a:lnTo>
                  <a:lnTo>
                    <a:pt x="273011" y="782561"/>
                  </a:lnTo>
                  <a:lnTo>
                    <a:pt x="279133" y="783831"/>
                  </a:lnTo>
                  <a:lnTo>
                    <a:pt x="279654" y="783831"/>
                  </a:lnTo>
                  <a:lnTo>
                    <a:pt x="279298" y="782561"/>
                  </a:lnTo>
                  <a:lnTo>
                    <a:pt x="280060" y="781291"/>
                  </a:lnTo>
                  <a:lnTo>
                    <a:pt x="281101" y="780021"/>
                  </a:lnTo>
                  <a:lnTo>
                    <a:pt x="286156" y="782561"/>
                  </a:lnTo>
                  <a:lnTo>
                    <a:pt x="291630" y="782561"/>
                  </a:lnTo>
                  <a:lnTo>
                    <a:pt x="292252" y="786371"/>
                  </a:lnTo>
                  <a:lnTo>
                    <a:pt x="289217" y="785101"/>
                  </a:lnTo>
                  <a:lnTo>
                    <a:pt x="286613" y="785101"/>
                  </a:lnTo>
                  <a:lnTo>
                    <a:pt x="292430" y="787641"/>
                  </a:lnTo>
                  <a:lnTo>
                    <a:pt x="294589" y="791400"/>
                  </a:lnTo>
                  <a:lnTo>
                    <a:pt x="300558" y="793991"/>
                  </a:lnTo>
                  <a:lnTo>
                    <a:pt x="308698" y="796531"/>
                  </a:lnTo>
                  <a:lnTo>
                    <a:pt x="315341" y="800341"/>
                  </a:lnTo>
                  <a:lnTo>
                    <a:pt x="312470" y="801611"/>
                  </a:lnTo>
                  <a:lnTo>
                    <a:pt x="309638" y="800341"/>
                  </a:lnTo>
                  <a:lnTo>
                    <a:pt x="306819" y="799071"/>
                  </a:lnTo>
                  <a:lnTo>
                    <a:pt x="302895" y="797801"/>
                  </a:lnTo>
                  <a:lnTo>
                    <a:pt x="305193" y="800341"/>
                  </a:lnTo>
                  <a:lnTo>
                    <a:pt x="297345" y="795261"/>
                  </a:lnTo>
                  <a:lnTo>
                    <a:pt x="293420" y="792721"/>
                  </a:lnTo>
                  <a:lnTo>
                    <a:pt x="295211" y="795261"/>
                  </a:lnTo>
                  <a:lnTo>
                    <a:pt x="292989" y="795261"/>
                  </a:lnTo>
                  <a:lnTo>
                    <a:pt x="290588" y="793991"/>
                  </a:lnTo>
                  <a:lnTo>
                    <a:pt x="291833" y="797801"/>
                  </a:lnTo>
                  <a:lnTo>
                    <a:pt x="327101" y="815581"/>
                  </a:lnTo>
                  <a:lnTo>
                    <a:pt x="331749" y="815581"/>
                  </a:lnTo>
                  <a:lnTo>
                    <a:pt x="327202" y="813041"/>
                  </a:lnTo>
                  <a:lnTo>
                    <a:pt x="331863" y="813041"/>
                  </a:lnTo>
                  <a:lnTo>
                    <a:pt x="345059" y="819391"/>
                  </a:lnTo>
                  <a:lnTo>
                    <a:pt x="351053" y="825741"/>
                  </a:lnTo>
                  <a:lnTo>
                    <a:pt x="356019" y="830821"/>
                  </a:lnTo>
                  <a:lnTo>
                    <a:pt x="366179" y="834631"/>
                  </a:lnTo>
                  <a:lnTo>
                    <a:pt x="371767" y="834631"/>
                  </a:lnTo>
                  <a:lnTo>
                    <a:pt x="375412" y="830821"/>
                  </a:lnTo>
                  <a:lnTo>
                    <a:pt x="386943" y="838441"/>
                  </a:lnTo>
                  <a:lnTo>
                    <a:pt x="381012" y="840981"/>
                  </a:lnTo>
                  <a:lnTo>
                    <a:pt x="390004" y="843521"/>
                  </a:lnTo>
                  <a:lnTo>
                    <a:pt x="395058" y="844791"/>
                  </a:lnTo>
                  <a:lnTo>
                    <a:pt x="395478" y="844791"/>
                  </a:lnTo>
                  <a:lnTo>
                    <a:pt x="400113" y="844791"/>
                  </a:lnTo>
                  <a:lnTo>
                    <a:pt x="409054" y="849871"/>
                  </a:lnTo>
                  <a:lnTo>
                    <a:pt x="405345" y="849871"/>
                  </a:lnTo>
                  <a:lnTo>
                    <a:pt x="395478" y="844791"/>
                  </a:lnTo>
                  <a:lnTo>
                    <a:pt x="397802" y="847331"/>
                  </a:lnTo>
                  <a:lnTo>
                    <a:pt x="403555" y="849871"/>
                  </a:lnTo>
                  <a:lnTo>
                    <a:pt x="407073" y="851141"/>
                  </a:lnTo>
                  <a:lnTo>
                    <a:pt x="410337" y="849871"/>
                  </a:lnTo>
                  <a:lnTo>
                    <a:pt x="415315" y="851141"/>
                  </a:lnTo>
                  <a:lnTo>
                    <a:pt x="415734" y="856221"/>
                  </a:lnTo>
                  <a:lnTo>
                    <a:pt x="429704" y="860031"/>
                  </a:lnTo>
                  <a:lnTo>
                    <a:pt x="459422" y="870191"/>
                  </a:lnTo>
                  <a:lnTo>
                    <a:pt x="474637" y="874001"/>
                  </a:lnTo>
                  <a:lnTo>
                    <a:pt x="473176" y="875271"/>
                  </a:lnTo>
                  <a:lnTo>
                    <a:pt x="469366" y="875271"/>
                  </a:lnTo>
                  <a:lnTo>
                    <a:pt x="473684" y="877811"/>
                  </a:lnTo>
                  <a:lnTo>
                    <a:pt x="513359" y="890511"/>
                  </a:lnTo>
                  <a:lnTo>
                    <a:pt x="532993" y="899401"/>
                  </a:lnTo>
                  <a:lnTo>
                    <a:pt x="551688" y="905751"/>
                  </a:lnTo>
                  <a:lnTo>
                    <a:pt x="562025" y="905751"/>
                  </a:lnTo>
                  <a:lnTo>
                    <a:pt x="564222" y="907021"/>
                  </a:lnTo>
                  <a:lnTo>
                    <a:pt x="569188" y="907021"/>
                  </a:lnTo>
                  <a:lnTo>
                    <a:pt x="574725" y="908291"/>
                  </a:lnTo>
                  <a:lnTo>
                    <a:pt x="575919" y="910831"/>
                  </a:lnTo>
                  <a:lnTo>
                    <a:pt x="572173" y="910831"/>
                  </a:lnTo>
                  <a:lnTo>
                    <a:pt x="587768" y="913371"/>
                  </a:lnTo>
                  <a:lnTo>
                    <a:pt x="606018" y="917181"/>
                  </a:lnTo>
                  <a:lnTo>
                    <a:pt x="624192" y="922261"/>
                  </a:lnTo>
                  <a:lnTo>
                    <a:pt x="639508" y="927341"/>
                  </a:lnTo>
                  <a:lnTo>
                    <a:pt x="635749" y="927341"/>
                  </a:lnTo>
                  <a:lnTo>
                    <a:pt x="644486" y="929881"/>
                  </a:lnTo>
                  <a:lnTo>
                    <a:pt x="657669" y="929881"/>
                  </a:lnTo>
                  <a:lnTo>
                    <a:pt x="665632" y="932421"/>
                  </a:lnTo>
                  <a:lnTo>
                    <a:pt x="662990" y="931151"/>
                  </a:lnTo>
                  <a:lnTo>
                    <a:pt x="686396" y="937501"/>
                  </a:lnTo>
                  <a:lnTo>
                    <a:pt x="710006" y="942581"/>
                  </a:lnTo>
                  <a:lnTo>
                    <a:pt x="732409" y="947661"/>
                  </a:lnTo>
                  <a:lnTo>
                    <a:pt x="752195" y="952741"/>
                  </a:lnTo>
                  <a:lnTo>
                    <a:pt x="759333" y="951471"/>
                  </a:lnTo>
                  <a:lnTo>
                    <a:pt x="780326" y="954011"/>
                  </a:lnTo>
                  <a:lnTo>
                    <a:pt x="785964" y="951471"/>
                  </a:lnTo>
                  <a:lnTo>
                    <a:pt x="795807" y="954011"/>
                  </a:lnTo>
                  <a:lnTo>
                    <a:pt x="802055" y="956551"/>
                  </a:lnTo>
                  <a:lnTo>
                    <a:pt x="809701" y="957821"/>
                  </a:lnTo>
                  <a:lnTo>
                    <a:pt x="823785" y="960361"/>
                  </a:lnTo>
                  <a:lnTo>
                    <a:pt x="830567" y="960361"/>
                  </a:lnTo>
                  <a:lnTo>
                    <a:pt x="834123" y="956551"/>
                  </a:lnTo>
                  <a:lnTo>
                    <a:pt x="842518" y="956551"/>
                  </a:lnTo>
                  <a:lnTo>
                    <a:pt x="842543" y="959256"/>
                  </a:lnTo>
                  <a:lnTo>
                    <a:pt x="840320" y="959751"/>
                  </a:lnTo>
                  <a:lnTo>
                    <a:pt x="842556" y="959967"/>
                  </a:lnTo>
                  <a:lnTo>
                    <a:pt x="842568" y="960361"/>
                  </a:lnTo>
                  <a:lnTo>
                    <a:pt x="854113" y="956551"/>
                  </a:lnTo>
                  <a:lnTo>
                    <a:pt x="860018" y="961631"/>
                  </a:lnTo>
                  <a:lnTo>
                    <a:pt x="867930" y="960361"/>
                  </a:lnTo>
                  <a:lnTo>
                    <a:pt x="864793" y="960361"/>
                  </a:lnTo>
                  <a:lnTo>
                    <a:pt x="861301" y="959091"/>
                  </a:lnTo>
                  <a:lnTo>
                    <a:pt x="861834" y="957821"/>
                  </a:lnTo>
                  <a:lnTo>
                    <a:pt x="871702" y="957821"/>
                  </a:lnTo>
                  <a:lnTo>
                    <a:pt x="881418" y="959091"/>
                  </a:lnTo>
                  <a:lnTo>
                    <a:pt x="888873" y="961631"/>
                  </a:lnTo>
                  <a:lnTo>
                    <a:pt x="891959" y="962901"/>
                  </a:lnTo>
                  <a:lnTo>
                    <a:pt x="921092" y="960361"/>
                  </a:lnTo>
                  <a:lnTo>
                    <a:pt x="920432" y="961631"/>
                  </a:lnTo>
                  <a:lnTo>
                    <a:pt x="915555" y="962901"/>
                  </a:lnTo>
                  <a:lnTo>
                    <a:pt x="920699" y="962901"/>
                  </a:lnTo>
                  <a:lnTo>
                    <a:pt x="922235" y="964171"/>
                  </a:lnTo>
                  <a:lnTo>
                    <a:pt x="928738" y="964171"/>
                  </a:lnTo>
                  <a:lnTo>
                    <a:pt x="926833" y="962901"/>
                  </a:lnTo>
                  <a:lnTo>
                    <a:pt x="929792" y="961631"/>
                  </a:lnTo>
                  <a:lnTo>
                    <a:pt x="930122" y="961631"/>
                  </a:lnTo>
                  <a:lnTo>
                    <a:pt x="936917" y="962901"/>
                  </a:lnTo>
                  <a:lnTo>
                    <a:pt x="965276" y="962901"/>
                  </a:lnTo>
                  <a:lnTo>
                    <a:pt x="962977" y="964171"/>
                  </a:lnTo>
                  <a:lnTo>
                    <a:pt x="996835" y="964171"/>
                  </a:lnTo>
                  <a:lnTo>
                    <a:pt x="1014590" y="962901"/>
                  </a:lnTo>
                  <a:lnTo>
                    <a:pt x="1032649" y="962901"/>
                  </a:lnTo>
                  <a:lnTo>
                    <a:pt x="1023950" y="961631"/>
                  </a:lnTo>
                  <a:lnTo>
                    <a:pt x="1024585" y="960361"/>
                  </a:lnTo>
                  <a:lnTo>
                    <a:pt x="1025867" y="957821"/>
                  </a:lnTo>
                  <a:lnTo>
                    <a:pt x="1032941" y="957821"/>
                  </a:lnTo>
                  <a:lnTo>
                    <a:pt x="1035862" y="961631"/>
                  </a:lnTo>
                  <a:lnTo>
                    <a:pt x="1036751" y="960361"/>
                  </a:lnTo>
                  <a:lnTo>
                    <a:pt x="1035011" y="959091"/>
                  </a:lnTo>
                  <a:lnTo>
                    <a:pt x="1034161" y="959091"/>
                  </a:lnTo>
                  <a:lnTo>
                    <a:pt x="1035964" y="957821"/>
                  </a:lnTo>
                  <a:lnTo>
                    <a:pt x="1037767" y="956551"/>
                  </a:lnTo>
                  <a:lnTo>
                    <a:pt x="1046784" y="957821"/>
                  </a:lnTo>
                  <a:lnTo>
                    <a:pt x="1043927" y="960361"/>
                  </a:lnTo>
                  <a:lnTo>
                    <a:pt x="1038758" y="961631"/>
                  </a:lnTo>
                  <a:lnTo>
                    <a:pt x="1049705" y="960361"/>
                  </a:lnTo>
                  <a:lnTo>
                    <a:pt x="1050378" y="961631"/>
                  </a:lnTo>
                  <a:lnTo>
                    <a:pt x="1047826" y="961631"/>
                  </a:lnTo>
                  <a:lnTo>
                    <a:pt x="1047191" y="964171"/>
                  </a:lnTo>
                  <a:lnTo>
                    <a:pt x="1052144" y="962901"/>
                  </a:lnTo>
                  <a:lnTo>
                    <a:pt x="1059180" y="964171"/>
                  </a:lnTo>
                  <a:lnTo>
                    <a:pt x="1066596" y="964171"/>
                  </a:lnTo>
                  <a:lnTo>
                    <a:pt x="1072654" y="962901"/>
                  </a:lnTo>
                  <a:lnTo>
                    <a:pt x="1089304" y="962901"/>
                  </a:lnTo>
                  <a:lnTo>
                    <a:pt x="1114628" y="960361"/>
                  </a:lnTo>
                  <a:lnTo>
                    <a:pt x="1128090" y="960361"/>
                  </a:lnTo>
                  <a:lnTo>
                    <a:pt x="1128318" y="956551"/>
                  </a:lnTo>
                  <a:lnTo>
                    <a:pt x="1136040" y="957821"/>
                  </a:lnTo>
                  <a:lnTo>
                    <a:pt x="1137958" y="956551"/>
                  </a:lnTo>
                  <a:lnTo>
                    <a:pt x="1141768" y="954011"/>
                  </a:lnTo>
                  <a:lnTo>
                    <a:pt x="1152944" y="955281"/>
                  </a:lnTo>
                  <a:lnTo>
                    <a:pt x="1177010" y="955281"/>
                  </a:lnTo>
                  <a:lnTo>
                    <a:pt x="1189837" y="954011"/>
                  </a:lnTo>
                  <a:lnTo>
                    <a:pt x="1195552" y="952741"/>
                  </a:lnTo>
                  <a:lnTo>
                    <a:pt x="1196746" y="951471"/>
                  </a:lnTo>
                  <a:lnTo>
                    <a:pt x="1198600" y="950201"/>
                  </a:lnTo>
                  <a:lnTo>
                    <a:pt x="1201788" y="951471"/>
                  </a:lnTo>
                  <a:lnTo>
                    <a:pt x="1210564" y="951471"/>
                  </a:lnTo>
                  <a:lnTo>
                    <a:pt x="1208163" y="952741"/>
                  </a:lnTo>
                  <a:lnTo>
                    <a:pt x="1221524" y="951471"/>
                  </a:lnTo>
                  <a:lnTo>
                    <a:pt x="1232560" y="950201"/>
                  </a:lnTo>
                  <a:lnTo>
                    <a:pt x="1244600" y="948931"/>
                  </a:lnTo>
                  <a:lnTo>
                    <a:pt x="1260957" y="946391"/>
                  </a:lnTo>
                  <a:lnTo>
                    <a:pt x="1257998" y="945121"/>
                  </a:lnTo>
                  <a:lnTo>
                    <a:pt x="1254734" y="945121"/>
                  </a:lnTo>
                  <a:lnTo>
                    <a:pt x="1256322" y="943851"/>
                  </a:lnTo>
                  <a:lnTo>
                    <a:pt x="1267294" y="943851"/>
                  </a:lnTo>
                  <a:lnTo>
                    <a:pt x="1266736" y="945121"/>
                  </a:lnTo>
                  <a:lnTo>
                    <a:pt x="1265491" y="946391"/>
                  </a:lnTo>
                  <a:lnTo>
                    <a:pt x="1276883" y="943851"/>
                  </a:lnTo>
                  <a:lnTo>
                    <a:pt x="1288948" y="943851"/>
                  </a:lnTo>
                  <a:lnTo>
                    <a:pt x="1301369" y="942581"/>
                  </a:lnTo>
                  <a:lnTo>
                    <a:pt x="1337564" y="942581"/>
                  </a:lnTo>
                  <a:lnTo>
                    <a:pt x="1348168" y="941311"/>
                  </a:lnTo>
                  <a:lnTo>
                    <a:pt x="1352816" y="940041"/>
                  </a:lnTo>
                  <a:lnTo>
                    <a:pt x="1357464" y="938771"/>
                  </a:lnTo>
                  <a:lnTo>
                    <a:pt x="1356194" y="938771"/>
                  </a:lnTo>
                  <a:lnTo>
                    <a:pt x="1365783" y="936231"/>
                  </a:lnTo>
                  <a:lnTo>
                    <a:pt x="1380159" y="932421"/>
                  </a:lnTo>
                  <a:lnTo>
                    <a:pt x="1384046" y="932421"/>
                  </a:lnTo>
                  <a:lnTo>
                    <a:pt x="1379905" y="934961"/>
                  </a:lnTo>
                  <a:lnTo>
                    <a:pt x="1382242" y="936231"/>
                  </a:lnTo>
                  <a:lnTo>
                    <a:pt x="1395463" y="932421"/>
                  </a:lnTo>
                  <a:lnTo>
                    <a:pt x="1399870" y="931151"/>
                  </a:lnTo>
                  <a:lnTo>
                    <a:pt x="1415275" y="929881"/>
                  </a:lnTo>
                  <a:lnTo>
                    <a:pt x="1422552" y="928611"/>
                  </a:lnTo>
                  <a:lnTo>
                    <a:pt x="1429829" y="927341"/>
                  </a:lnTo>
                  <a:lnTo>
                    <a:pt x="1434858" y="926071"/>
                  </a:lnTo>
                  <a:lnTo>
                    <a:pt x="1444904" y="923531"/>
                  </a:lnTo>
                  <a:lnTo>
                    <a:pt x="1462125" y="924801"/>
                  </a:lnTo>
                  <a:lnTo>
                    <a:pt x="1467624" y="923531"/>
                  </a:lnTo>
                  <a:lnTo>
                    <a:pt x="1489875" y="918451"/>
                  </a:lnTo>
                  <a:lnTo>
                    <a:pt x="1507096" y="914641"/>
                  </a:lnTo>
                  <a:lnTo>
                    <a:pt x="1527175" y="912101"/>
                  </a:lnTo>
                  <a:lnTo>
                    <a:pt x="1525485" y="910831"/>
                  </a:lnTo>
                  <a:lnTo>
                    <a:pt x="1527251" y="909561"/>
                  </a:lnTo>
                  <a:lnTo>
                    <a:pt x="1530781" y="907021"/>
                  </a:lnTo>
                  <a:lnTo>
                    <a:pt x="1531823" y="908443"/>
                  </a:lnTo>
                  <a:lnTo>
                    <a:pt x="1533690" y="907021"/>
                  </a:lnTo>
                  <a:lnTo>
                    <a:pt x="1570329" y="896861"/>
                  </a:lnTo>
                  <a:lnTo>
                    <a:pt x="1646313" y="881621"/>
                  </a:lnTo>
                  <a:lnTo>
                    <a:pt x="1662557" y="877811"/>
                  </a:lnTo>
                  <a:lnTo>
                    <a:pt x="1684197" y="872731"/>
                  </a:lnTo>
                  <a:lnTo>
                    <a:pt x="1693341" y="868921"/>
                  </a:lnTo>
                  <a:lnTo>
                    <a:pt x="1697634" y="863841"/>
                  </a:lnTo>
                  <a:lnTo>
                    <a:pt x="1701228" y="861301"/>
                  </a:lnTo>
                  <a:lnTo>
                    <a:pt x="1703019" y="860031"/>
                  </a:lnTo>
                  <a:lnTo>
                    <a:pt x="1715363" y="857491"/>
                  </a:lnTo>
                  <a:lnTo>
                    <a:pt x="1709978" y="862571"/>
                  </a:lnTo>
                  <a:lnTo>
                    <a:pt x="1723339" y="857491"/>
                  </a:lnTo>
                  <a:lnTo>
                    <a:pt x="1736699" y="852411"/>
                  </a:lnTo>
                  <a:lnTo>
                    <a:pt x="1768043" y="842251"/>
                  </a:lnTo>
                  <a:lnTo>
                    <a:pt x="1783651" y="837171"/>
                  </a:lnTo>
                  <a:lnTo>
                    <a:pt x="1791449" y="834631"/>
                  </a:lnTo>
                  <a:lnTo>
                    <a:pt x="1817801" y="825741"/>
                  </a:lnTo>
                  <a:lnTo>
                    <a:pt x="1815973" y="827011"/>
                  </a:lnTo>
                  <a:lnTo>
                    <a:pt x="1816239" y="827011"/>
                  </a:lnTo>
                  <a:lnTo>
                    <a:pt x="1812798" y="828281"/>
                  </a:lnTo>
                  <a:lnTo>
                    <a:pt x="1816925" y="828281"/>
                  </a:lnTo>
                  <a:lnTo>
                    <a:pt x="1823834" y="827011"/>
                  </a:lnTo>
                  <a:lnTo>
                    <a:pt x="1826717" y="825741"/>
                  </a:lnTo>
                  <a:lnTo>
                    <a:pt x="1835289" y="821931"/>
                  </a:lnTo>
                  <a:lnTo>
                    <a:pt x="1838337" y="819391"/>
                  </a:lnTo>
                  <a:lnTo>
                    <a:pt x="1839861" y="818121"/>
                  </a:lnTo>
                  <a:lnTo>
                    <a:pt x="1839582" y="816851"/>
                  </a:lnTo>
                  <a:lnTo>
                    <a:pt x="1845030" y="815581"/>
                  </a:lnTo>
                  <a:lnTo>
                    <a:pt x="1841461" y="818121"/>
                  </a:lnTo>
                  <a:lnTo>
                    <a:pt x="1845119" y="818121"/>
                  </a:lnTo>
                  <a:lnTo>
                    <a:pt x="1852942" y="816851"/>
                  </a:lnTo>
                  <a:lnTo>
                    <a:pt x="1854288" y="815581"/>
                  </a:lnTo>
                  <a:lnTo>
                    <a:pt x="1862391" y="807961"/>
                  </a:lnTo>
                  <a:lnTo>
                    <a:pt x="1867941" y="809231"/>
                  </a:lnTo>
                  <a:lnTo>
                    <a:pt x="1864093" y="811771"/>
                  </a:lnTo>
                  <a:lnTo>
                    <a:pt x="1869325" y="809231"/>
                  </a:lnTo>
                  <a:lnTo>
                    <a:pt x="1876196" y="806691"/>
                  </a:lnTo>
                  <a:lnTo>
                    <a:pt x="1881187" y="804151"/>
                  </a:lnTo>
                  <a:lnTo>
                    <a:pt x="1880831" y="801611"/>
                  </a:lnTo>
                  <a:lnTo>
                    <a:pt x="1890483" y="799071"/>
                  </a:lnTo>
                  <a:lnTo>
                    <a:pt x="1899412" y="795261"/>
                  </a:lnTo>
                  <a:lnTo>
                    <a:pt x="1905050" y="792721"/>
                  </a:lnTo>
                  <a:lnTo>
                    <a:pt x="1907870" y="791451"/>
                  </a:lnTo>
                  <a:lnTo>
                    <a:pt x="1915375" y="789139"/>
                  </a:lnTo>
                  <a:lnTo>
                    <a:pt x="1915147" y="789317"/>
                  </a:lnTo>
                  <a:lnTo>
                    <a:pt x="1914906" y="789774"/>
                  </a:lnTo>
                  <a:lnTo>
                    <a:pt x="1924037" y="787628"/>
                  </a:lnTo>
                  <a:lnTo>
                    <a:pt x="1921383" y="787552"/>
                  </a:lnTo>
                  <a:lnTo>
                    <a:pt x="1918754" y="787908"/>
                  </a:lnTo>
                  <a:lnTo>
                    <a:pt x="1917090" y="788276"/>
                  </a:lnTo>
                  <a:lnTo>
                    <a:pt x="1922018" y="785101"/>
                  </a:lnTo>
                  <a:lnTo>
                    <a:pt x="1929625" y="782561"/>
                  </a:lnTo>
                  <a:lnTo>
                    <a:pt x="1936280" y="780021"/>
                  </a:lnTo>
                  <a:lnTo>
                    <a:pt x="1939302" y="777481"/>
                  </a:lnTo>
                  <a:lnTo>
                    <a:pt x="1943544" y="777481"/>
                  </a:lnTo>
                  <a:lnTo>
                    <a:pt x="1952625" y="774941"/>
                  </a:lnTo>
                  <a:lnTo>
                    <a:pt x="1962899" y="771131"/>
                  </a:lnTo>
                  <a:lnTo>
                    <a:pt x="1970747" y="766051"/>
                  </a:lnTo>
                  <a:lnTo>
                    <a:pt x="1968627" y="768591"/>
                  </a:lnTo>
                  <a:lnTo>
                    <a:pt x="1975065" y="766051"/>
                  </a:lnTo>
                  <a:lnTo>
                    <a:pt x="1978291" y="764781"/>
                  </a:lnTo>
                  <a:lnTo>
                    <a:pt x="1975916" y="768591"/>
                  </a:lnTo>
                  <a:lnTo>
                    <a:pt x="1982749" y="764781"/>
                  </a:lnTo>
                  <a:lnTo>
                    <a:pt x="1985035" y="763511"/>
                  </a:lnTo>
                  <a:lnTo>
                    <a:pt x="1993049" y="759701"/>
                  </a:lnTo>
                  <a:lnTo>
                    <a:pt x="1990496" y="757161"/>
                  </a:lnTo>
                  <a:lnTo>
                    <a:pt x="2003742" y="753351"/>
                  </a:lnTo>
                  <a:lnTo>
                    <a:pt x="2015185" y="747001"/>
                  </a:lnTo>
                  <a:lnTo>
                    <a:pt x="2025383" y="741921"/>
                  </a:lnTo>
                  <a:lnTo>
                    <a:pt x="2082050" y="715251"/>
                  </a:lnTo>
                  <a:lnTo>
                    <a:pt x="2108835" y="700011"/>
                  </a:lnTo>
                  <a:lnTo>
                    <a:pt x="2109432" y="702551"/>
                  </a:lnTo>
                  <a:lnTo>
                    <a:pt x="2096643" y="710171"/>
                  </a:lnTo>
                  <a:lnTo>
                    <a:pt x="2090204" y="712711"/>
                  </a:lnTo>
                  <a:lnTo>
                    <a:pt x="2084019" y="715251"/>
                  </a:lnTo>
                  <a:lnTo>
                    <a:pt x="2085619" y="717791"/>
                  </a:lnTo>
                  <a:lnTo>
                    <a:pt x="2093544" y="713981"/>
                  </a:lnTo>
                  <a:lnTo>
                    <a:pt x="2100630" y="708901"/>
                  </a:lnTo>
                  <a:lnTo>
                    <a:pt x="2107158" y="705091"/>
                  </a:lnTo>
                  <a:lnTo>
                    <a:pt x="2113419" y="700011"/>
                  </a:lnTo>
                  <a:lnTo>
                    <a:pt x="2119757" y="696201"/>
                  </a:lnTo>
                  <a:lnTo>
                    <a:pt x="2126399" y="692391"/>
                  </a:lnTo>
                  <a:lnTo>
                    <a:pt x="2133625" y="688581"/>
                  </a:lnTo>
                  <a:lnTo>
                    <a:pt x="2141677" y="683501"/>
                  </a:lnTo>
                  <a:lnTo>
                    <a:pt x="2147747" y="682231"/>
                  </a:lnTo>
                  <a:lnTo>
                    <a:pt x="2139315" y="687311"/>
                  </a:lnTo>
                  <a:lnTo>
                    <a:pt x="2137740" y="689851"/>
                  </a:lnTo>
                  <a:lnTo>
                    <a:pt x="2149919" y="682231"/>
                  </a:lnTo>
                  <a:lnTo>
                    <a:pt x="2153970" y="679691"/>
                  </a:lnTo>
                  <a:lnTo>
                    <a:pt x="2170036" y="672071"/>
                  </a:lnTo>
                  <a:lnTo>
                    <a:pt x="2183358" y="664451"/>
                  </a:lnTo>
                  <a:lnTo>
                    <a:pt x="2185581" y="663181"/>
                  </a:lnTo>
                  <a:lnTo>
                    <a:pt x="2189759" y="660641"/>
                  </a:lnTo>
                  <a:lnTo>
                    <a:pt x="2200224" y="654291"/>
                  </a:lnTo>
                  <a:lnTo>
                    <a:pt x="2200389" y="654291"/>
                  </a:lnTo>
                  <a:lnTo>
                    <a:pt x="2198446" y="656831"/>
                  </a:lnTo>
                  <a:lnTo>
                    <a:pt x="2196592" y="658101"/>
                  </a:lnTo>
                  <a:lnTo>
                    <a:pt x="2200465" y="655561"/>
                  </a:lnTo>
                  <a:lnTo>
                    <a:pt x="2206091" y="653021"/>
                  </a:lnTo>
                  <a:close/>
                </a:path>
                <a:path w="2943225" h="964565">
                  <a:moveTo>
                    <a:pt x="2207031" y="623811"/>
                  </a:moveTo>
                  <a:lnTo>
                    <a:pt x="2205837" y="624535"/>
                  </a:lnTo>
                  <a:lnTo>
                    <a:pt x="2206853" y="624332"/>
                  </a:lnTo>
                  <a:lnTo>
                    <a:pt x="2207031" y="623811"/>
                  </a:lnTo>
                  <a:close/>
                </a:path>
                <a:path w="2943225" h="964565">
                  <a:moveTo>
                    <a:pt x="2228532" y="611111"/>
                  </a:moveTo>
                  <a:lnTo>
                    <a:pt x="2227618" y="611111"/>
                  </a:lnTo>
                  <a:lnTo>
                    <a:pt x="2227135" y="611784"/>
                  </a:lnTo>
                  <a:lnTo>
                    <a:pt x="2228532" y="611111"/>
                  </a:lnTo>
                  <a:close/>
                </a:path>
                <a:path w="2943225" h="964565">
                  <a:moveTo>
                    <a:pt x="2230818" y="608215"/>
                  </a:moveTo>
                  <a:lnTo>
                    <a:pt x="2229675" y="608977"/>
                  </a:lnTo>
                  <a:lnTo>
                    <a:pt x="2228532" y="609892"/>
                  </a:lnTo>
                  <a:lnTo>
                    <a:pt x="2228748" y="609815"/>
                  </a:lnTo>
                  <a:lnTo>
                    <a:pt x="2228913" y="609739"/>
                  </a:lnTo>
                  <a:lnTo>
                    <a:pt x="2230818" y="608215"/>
                  </a:lnTo>
                  <a:close/>
                </a:path>
                <a:path w="2943225" h="964565">
                  <a:moveTo>
                    <a:pt x="2258428" y="590791"/>
                  </a:moveTo>
                  <a:lnTo>
                    <a:pt x="2253399" y="595261"/>
                  </a:lnTo>
                  <a:lnTo>
                    <a:pt x="2255012" y="594601"/>
                  </a:lnTo>
                  <a:lnTo>
                    <a:pt x="2258428" y="590791"/>
                  </a:lnTo>
                  <a:close/>
                </a:path>
                <a:path w="2943225" h="964565">
                  <a:moveTo>
                    <a:pt x="2311984" y="565099"/>
                  </a:moveTo>
                  <a:lnTo>
                    <a:pt x="2310841" y="565404"/>
                  </a:lnTo>
                  <a:lnTo>
                    <a:pt x="2309774" y="565835"/>
                  </a:lnTo>
                  <a:lnTo>
                    <a:pt x="2309317" y="566420"/>
                  </a:lnTo>
                  <a:lnTo>
                    <a:pt x="2310295" y="565937"/>
                  </a:lnTo>
                  <a:lnTo>
                    <a:pt x="2311108" y="565531"/>
                  </a:lnTo>
                  <a:lnTo>
                    <a:pt x="2311984" y="565099"/>
                  </a:lnTo>
                  <a:close/>
                </a:path>
                <a:path w="2943225" h="964565">
                  <a:moveTo>
                    <a:pt x="2340724" y="545071"/>
                  </a:moveTo>
                  <a:lnTo>
                    <a:pt x="2334171" y="551421"/>
                  </a:lnTo>
                  <a:lnTo>
                    <a:pt x="2338755" y="548881"/>
                  </a:lnTo>
                  <a:lnTo>
                    <a:pt x="2340724" y="545071"/>
                  </a:lnTo>
                  <a:close/>
                </a:path>
                <a:path w="2943225" h="964565">
                  <a:moveTo>
                    <a:pt x="2366543" y="545071"/>
                  </a:moveTo>
                  <a:lnTo>
                    <a:pt x="2365502" y="545541"/>
                  </a:lnTo>
                  <a:lnTo>
                    <a:pt x="2364346" y="546341"/>
                  </a:lnTo>
                  <a:lnTo>
                    <a:pt x="2366543" y="545071"/>
                  </a:lnTo>
                  <a:close/>
                </a:path>
                <a:path w="2943225" h="964565">
                  <a:moveTo>
                    <a:pt x="2376360" y="541959"/>
                  </a:moveTo>
                  <a:lnTo>
                    <a:pt x="2373579" y="543572"/>
                  </a:lnTo>
                  <a:lnTo>
                    <a:pt x="2370264" y="545426"/>
                  </a:lnTo>
                  <a:lnTo>
                    <a:pt x="2367813" y="547585"/>
                  </a:lnTo>
                  <a:lnTo>
                    <a:pt x="2371394" y="545909"/>
                  </a:lnTo>
                  <a:lnTo>
                    <a:pt x="2374061" y="543979"/>
                  </a:lnTo>
                  <a:lnTo>
                    <a:pt x="2376360" y="541959"/>
                  </a:lnTo>
                  <a:close/>
                </a:path>
                <a:path w="2943225" h="964565">
                  <a:moveTo>
                    <a:pt x="2414854" y="495401"/>
                  </a:moveTo>
                  <a:lnTo>
                    <a:pt x="2412288" y="497370"/>
                  </a:lnTo>
                  <a:lnTo>
                    <a:pt x="2414409" y="495782"/>
                  </a:lnTo>
                  <a:lnTo>
                    <a:pt x="2414854" y="495401"/>
                  </a:lnTo>
                  <a:close/>
                </a:path>
                <a:path w="2943225" h="964565">
                  <a:moveTo>
                    <a:pt x="2415451" y="494880"/>
                  </a:moveTo>
                  <a:lnTo>
                    <a:pt x="2414854" y="495401"/>
                  </a:lnTo>
                  <a:lnTo>
                    <a:pt x="2415133" y="495185"/>
                  </a:lnTo>
                  <a:lnTo>
                    <a:pt x="2415451" y="494880"/>
                  </a:lnTo>
                  <a:close/>
                </a:path>
                <a:path w="2943225" h="964565">
                  <a:moveTo>
                    <a:pt x="2420467" y="490308"/>
                  </a:moveTo>
                  <a:lnTo>
                    <a:pt x="2417749" y="492671"/>
                  </a:lnTo>
                  <a:lnTo>
                    <a:pt x="2415451" y="494880"/>
                  </a:lnTo>
                  <a:lnTo>
                    <a:pt x="2418423" y="492302"/>
                  </a:lnTo>
                  <a:lnTo>
                    <a:pt x="2420467" y="490308"/>
                  </a:lnTo>
                  <a:close/>
                </a:path>
                <a:path w="2943225" h="964565">
                  <a:moveTo>
                    <a:pt x="2468397" y="477977"/>
                  </a:moveTo>
                  <a:lnTo>
                    <a:pt x="2461361" y="484187"/>
                  </a:lnTo>
                  <a:lnTo>
                    <a:pt x="2467445" y="481749"/>
                  </a:lnTo>
                  <a:lnTo>
                    <a:pt x="2468397" y="477977"/>
                  </a:lnTo>
                  <a:close/>
                </a:path>
                <a:path w="2943225" h="964565">
                  <a:moveTo>
                    <a:pt x="2506294" y="431546"/>
                  </a:moveTo>
                  <a:lnTo>
                    <a:pt x="2505926" y="430555"/>
                  </a:lnTo>
                  <a:lnTo>
                    <a:pt x="2500973" y="434708"/>
                  </a:lnTo>
                  <a:lnTo>
                    <a:pt x="2506294" y="431546"/>
                  </a:lnTo>
                  <a:close/>
                </a:path>
                <a:path w="2943225" h="964565">
                  <a:moveTo>
                    <a:pt x="2506891" y="433171"/>
                  </a:moveTo>
                  <a:lnTo>
                    <a:pt x="2506510" y="431419"/>
                  </a:lnTo>
                  <a:lnTo>
                    <a:pt x="2506294" y="431546"/>
                  </a:lnTo>
                  <a:lnTo>
                    <a:pt x="2506891" y="433171"/>
                  </a:lnTo>
                  <a:close/>
                </a:path>
                <a:path w="2943225" h="964565">
                  <a:moveTo>
                    <a:pt x="2589873" y="367690"/>
                  </a:moveTo>
                  <a:lnTo>
                    <a:pt x="2583078" y="371843"/>
                  </a:lnTo>
                  <a:lnTo>
                    <a:pt x="2583383" y="373049"/>
                  </a:lnTo>
                  <a:lnTo>
                    <a:pt x="2586736" y="369925"/>
                  </a:lnTo>
                  <a:lnTo>
                    <a:pt x="2589873" y="367690"/>
                  </a:lnTo>
                  <a:close/>
                </a:path>
                <a:path w="2943225" h="964565">
                  <a:moveTo>
                    <a:pt x="2592438" y="365975"/>
                  </a:moveTo>
                  <a:lnTo>
                    <a:pt x="2591651" y="366356"/>
                  </a:lnTo>
                  <a:lnTo>
                    <a:pt x="2590825" y="367004"/>
                  </a:lnTo>
                  <a:lnTo>
                    <a:pt x="2589873" y="367690"/>
                  </a:lnTo>
                  <a:lnTo>
                    <a:pt x="2592438" y="365975"/>
                  </a:lnTo>
                  <a:close/>
                </a:path>
                <a:path w="2943225" h="964565">
                  <a:moveTo>
                    <a:pt x="2631059" y="326085"/>
                  </a:moveTo>
                  <a:lnTo>
                    <a:pt x="2630640" y="325869"/>
                  </a:lnTo>
                  <a:lnTo>
                    <a:pt x="2630119" y="325831"/>
                  </a:lnTo>
                  <a:lnTo>
                    <a:pt x="2629674" y="325907"/>
                  </a:lnTo>
                  <a:lnTo>
                    <a:pt x="2629928" y="326174"/>
                  </a:lnTo>
                  <a:lnTo>
                    <a:pt x="2630424" y="326199"/>
                  </a:lnTo>
                  <a:lnTo>
                    <a:pt x="2631059" y="326085"/>
                  </a:lnTo>
                  <a:close/>
                </a:path>
                <a:path w="2943225" h="964565">
                  <a:moveTo>
                    <a:pt x="2642730" y="336791"/>
                  </a:moveTo>
                  <a:lnTo>
                    <a:pt x="2623121" y="336791"/>
                  </a:lnTo>
                  <a:lnTo>
                    <a:pt x="2618854" y="336791"/>
                  </a:lnTo>
                  <a:lnTo>
                    <a:pt x="2617622" y="340601"/>
                  </a:lnTo>
                  <a:lnTo>
                    <a:pt x="2610853" y="344411"/>
                  </a:lnTo>
                  <a:lnTo>
                    <a:pt x="2612745" y="346951"/>
                  </a:lnTo>
                  <a:lnTo>
                    <a:pt x="2610091" y="349491"/>
                  </a:lnTo>
                  <a:lnTo>
                    <a:pt x="2608643" y="348221"/>
                  </a:lnTo>
                  <a:lnTo>
                    <a:pt x="2607068" y="348221"/>
                  </a:lnTo>
                  <a:lnTo>
                    <a:pt x="2602204" y="353301"/>
                  </a:lnTo>
                  <a:lnTo>
                    <a:pt x="2595765" y="359651"/>
                  </a:lnTo>
                  <a:lnTo>
                    <a:pt x="2591422" y="364731"/>
                  </a:lnTo>
                  <a:lnTo>
                    <a:pt x="2592667" y="365823"/>
                  </a:lnTo>
                  <a:lnTo>
                    <a:pt x="2592438" y="365975"/>
                  </a:lnTo>
                  <a:lnTo>
                    <a:pt x="2592692" y="365848"/>
                  </a:lnTo>
                  <a:lnTo>
                    <a:pt x="2592882" y="366001"/>
                  </a:lnTo>
                  <a:lnTo>
                    <a:pt x="2593581" y="366001"/>
                  </a:lnTo>
                  <a:lnTo>
                    <a:pt x="2582126" y="377431"/>
                  </a:lnTo>
                  <a:lnTo>
                    <a:pt x="2569349" y="386321"/>
                  </a:lnTo>
                  <a:lnTo>
                    <a:pt x="2556345" y="396481"/>
                  </a:lnTo>
                  <a:lnTo>
                    <a:pt x="2544280" y="406641"/>
                  </a:lnTo>
                  <a:lnTo>
                    <a:pt x="2543657" y="405371"/>
                  </a:lnTo>
                  <a:lnTo>
                    <a:pt x="2536672" y="411721"/>
                  </a:lnTo>
                  <a:lnTo>
                    <a:pt x="2529395" y="418071"/>
                  </a:lnTo>
                  <a:lnTo>
                    <a:pt x="2522753" y="424421"/>
                  </a:lnTo>
                  <a:lnTo>
                    <a:pt x="2517635" y="430771"/>
                  </a:lnTo>
                  <a:lnTo>
                    <a:pt x="2514828" y="433311"/>
                  </a:lnTo>
                  <a:lnTo>
                    <a:pt x="2509850" y="434581"/>
                  </a:lnTo>
                  <a:lnTo>
                    <a:pt x="2510294" y="432041"/>
                  </a:lnTo>
                  <a:lnTo>
                    <a:pt x="2503398" y="438391"/>
                  </a:lnTo>
                  <a:lnTo>
                    <a:pt x="2503157" y="439661"/>
                  </a:lnTo>
                  <a:lnTo>
                    <a:pt x="2491295" y="447281"/>
                  </a:lnTo>
                  <a:lnTo>
                    <a:pt x="2493619" y="443471"/>
                  </a:lnTo>
                  <a:lnTo>
                    <a:pt x="2498229" y="439661"/>
                  </a:lnTo>
                  <a:lnTo>
                    <a:pt x="2491638" y="444741"/>
                  </a:lnTo>
                  <a:lnTo>
                    <a:pt x="2486520" y="447281"/>
                  </a:lnTo>
                  <a:lnTo>
                    <a:pt x="2481681" y="451091"/>
                  </a:lnTo>
                  <a:lnTo>
                    <a:pt x="2475954" y="457441"/>
                  </a:lnTo>
                  <a:lnTo>
                    <a:pt x="2477922" y="452361"/>
                  </a:lnTo>
                  <a:lnTo>
                    <a:pt x="2466606" y="459981"/>
                  </a:lnTo>
                  <a:lnTo>
                    <a:pt x="2462453" y="463791"/>
                  </a:lnTo>
                  <a:lnTo>
                    <a:pt x="2470416" y="459981"/>
                  </a:lnTo>
                  <a:lnTo>
                    <a:pt x="2465438" y="465061"/>
                  </a:lnTo>
                  <a:lnTo>
                    <a:pt x="2455976" y="471411"/>
                  </a:lnTo>
                  <a:lnTo>
                    <a:pt x="2456396" y="466331"/>
                  </a:lnTo>
                  <a:lnTo>
                    <a:pt x="2448560" y="471411"/>
                  </a:lnTo>
                  <a:lnTo>
                    <a:pt x="2441689" y="476491"/>
                  </a:lnTo>
                  <a:lnTo>
                    <a:pt x="2435491" y="481571"/>
                  </a:lnTo>
                  <a:lnTo>
                    <a:pt x="2429726" y="487921"/>
                  </a:lnTo>
                  <a:lnTo>
                    <a:pt x="2424099" y="493001"/>
                  </a:lnTo>
                  <a:lnTo>
                    <a:pt x="2418283" y="498081"/>
                  </a:lnTo>
                  <a:lnTo>
                    <a:pt x="2412009" y="501891"/>
                  </a:lnTo>
                  <a:lnTo>
                    <a:pt x="2404973" y="504431"/>
                  </a:lnTo>
                  <a:lnTo>
                    <a:pt x="2405113" y="505701"/>
                  </a:lnTo>
                  <a:lnTo>
                    <a:pt x="2409152" y="503161"/>
                  </a:lnTo>
                  <a:lnTo>
                    <a:pt x="2413330" y="501891"/>
                  </a:lnTo>
                  <a:lnTo>
                    <a:pt x="2413927" y="503161"/>
                  </a:lnTo>
                  <a:lnTo>
                    <a:pt x="2406231" y="506971"/>
                  </a:lnTo>
                  <a:lnTo>
                    <a:pt x="2398623" y="509511"/>
                  </a:lnTo>
                  <a:lnTo>
                    <a:pt x="2392286" y="512051"/>
                  </a:lnTo>
                  <a:lnTo>
                    <a:pt x="2388425" y="513321"/>
                  </a:lnTo>
                  <a:lnTo>
                    <a:pt x="2380805" y="518401"/>
                  </a:lnTo>
                  <a:lnTo>
                    <a:pt x="2376690" y="523481"/>
                  </a:lnTo>
                  <a:lnTo>
                    <a:pt x="2372537" y="528561"/>
                  </a:lnTo>
                  <a:lnTo>
                    <a:pt x="2364752" y="533641"/>
                  </a:lnTo>
                  <a:lnTo>
                    <a:pt x="2367178" y="533641"/>
                  </a:lnTo>
                  <a:lnTo>
                    <a:pt x="2370671" y="536181"/>
                  </a:lnTo>
                  <a:lnTo>
                    <a:pt x="2361107" y="543801"/>
                  </a:lnTo>
                  <a:lnTo>
                    <a:pt x="2351303" y="548881"/>
                  </a:lnTo>
                  <a:lnTo>
                    <a:pt x="2346528" y="546341"/>
                  </a:lnTo>
                  <a:lnTo>
                    <a:pt x="2351989" y="542531"/>
                  </a:lnTo>
                  <a:lnTo>
                    <a:pt x="2354224" y="539991"/>
                  </a:lnTo>
                  <a:lnTo>
                    <a:pt x="2355367" y="539991"/>
                  </a:lnTo>
                  <a:lnTo>
                    <a:pt x="2354072" y="541083"/>
                  </a:lnTo>
                  <a:lnTo>
                    <a:pt x="2352764" y="542201"/>
                  </a:lnTo>
                  <a:lnTo>
                    <a:pt x="2353348" y="542175"/>
                  </a:lnTo>
                  <a:lnTo>
                    <a:pt x="2355164" y="540867"/>
                  </a:lnTo>
                  <a:lnTo>
                    <a:pt x="2355748" y="540067"/>
                  </a:lnTo>
                  <a:lnTo>
                    <a:pt x="2358504" y="537451"/>
                  </a:lnTo>
                  <a:lnTo>
                    <a:pt x="2362250" y="534911"/>
                  </a:lnTo>
                  <a:lnTo>
                    <a:pt x="2357729" y="536181"/>
                  </a:lnTo>
                  <a:lnTo>
                    <a:pt x="2357183" y="537451"/>
                  </a:lnTo>
                  <a:lnTo>
                    <a:pt x="2351760" y="539991"/>
                  </a:lnTo>
                  <a:lnTo>
                    <a:pt x="2338755" y="548881"/>
                  </a:lnTo>
                  <a:lnTo>
                    <a:pt x="2344420" y="546341"/>
                  </a:lnTo>
                  <a:lnTo>
                    <a:pt x="2335669" y="551421"/>
                  </a:lnTo>
                  <a:lnTo>
                    <a:pt x="2328303" y="555231"/>
                  </a:lnTo>
                  <a:lnTo>
                    <a:pt x="2320887" y="560311"/>
                  </a:lnTo>
                  <a:lnTo>
                    <a:pt x="2311984" y="565391"/>
                  </a:lnTo>
                  <a:lnTo>
                    <a:pt x="2317089" y="565391"/>
                  </a:lnTo>
                  <a:lnTo>
                    <a:pt x="2315032" y="566661"/>
                  </a:lnTo>
                  <a:lnTo>
                    <a:pt x="2305329" y="571741"/>
                  </a:lnTo>
                  <a:lnTo>
                    <a:pt x="2302433" y="574281"/>
                  </a:lnTo>
                  <a:lnTo>
                    <a:pt x="2300871" y="576821"/>
                  </a:lnTo>
                  <a:lnTo>
                    <a:pt x="2295245" y="581901"/>
                  </a:lnTo>
                  <a:lnTo>
                    <a:pt x="2291588" y="581901"/>
                  </a:lnTo>
                  <a:lnTo>
                    <a:pt x="2290737" y="580631"/>
                  </a:lnTo>
                  <a:lnTo>
                    <a:pt x="2289162" y="580631"/>
                  </a:lnTo>
                  <a:lnTo>
                    <a:pt x="2283333" y="585711"/>
                  </a:lnTo>
                  <a:lnTo>
                    <a:pt x="2274735" y="588251"/>
                  </a:lnTo>
                  <a:lnTo>
                    <a:pt x="2282583" y="580631"/>
                  </a:lnTo>
                  <a:lnTo>
                    <a:pt x="2266289" y="590791"/>
                  </a:lnTo>
                  <a:lnTo>
                    <a:pt x="2258834" y="593331"/>
                  </a:lnTo>
                  <a:lnTo>
                    <a:pt x="2252726" y="595871"/>
                  </a:lnTo>
                  <a:lnTo>
                    <a:pt x="2253399" y="595261"/>
                  </a:lnTo>
                  <a:lnTo>
                    <a:pt x="2248852" y="597141"/>
                  </a:lnTo>
                  <a:lnTo>
                    <a:pt x="2253665" y="597141"/>
                  </a:lnTo>
                  <a:lnTo>
                    <a:pt x="2249792" y="599681"/>
                  </a:lnTo>
                  <a:lnTo>
                    <a:pt x="2246693" y="600951"/>
                  </a:lnTo>
                  <a:lnTo>
                    <a:pt x="2246236" y="600951"/>
                  </a:lnTo>
                  <a:lnTo>
                    <a:pt x="2243302" y="603491"/>
                  </a:lnTo>
                  <a:lnTo>
                    <a:pt x="2251214" y="602221"/>
                  </a:lnTo>
                  <a:lnTo>
                    <a:pt x="2244852" y="608571"/>
                  </a:lnTo>
                  <a:lnTo>
                    <a:pt x="2239327" y="609841"/>
                  </a:lnTo>
                  <a:lnTo>
                    <a:pt x="2230653" y="618731"/>
                  </a:lnTo>
                  <a:lnTo>
                    <a:pt x="2227326" y="616191"/>
                  </a:lnTo>
                  <a:lnTo>
                    <a:pt x="2233714" y="612381"/>
                  </a:lnTo>
                  <a:lnTo>
                    <a:pt x="2233206" y="612381"/>
                  </a:lnTo>
                  <a:lnTo>
                    <a:pt x="2232114" y="611111"/>
                  </a:lnTo>
                  <a:lnTo>
                    <a:pt x="2236698" y="607301"/>
                  </a:lnTo>
                  <a:lnTo>
                    <a:pt x="2234387" y="608571"/>
                  </a:lnTo>
                  <a:lnTo>
                    <a:pt x="2231326" y="609841"/>
                  </a:lnTo>
                  <a:lnTo>
                    <a:pt x="2227440" y="612381"/>
                  </a:lnTo>
                  <a:lnTo>
                    <a:pt x="2226716" y="612381"/>
                  </a:lnTo>
                  <a:lnTo>
                    <a:pt x="2227135" y="611784"/>
                  </a:lnTo>
                  <a:lnTo>
                    <a:pt x="2220734" y="614921"/>
                  </a:lnTo>
                  <a:lnTo>
                    <a:pt x="2218144" y="617461"/>
                  </a:lnTo>
                  <a:lnTo>
                    <a:pt x="2215705" y="621271"/>
                  </a:lnTo>
                  <a:lnTo>
                    <a:pt x="2208390" y="626351"/>
                  </a:lnTo>
                  <a:lnTo>
                    <a:pt x="2209457" y="623811"/>
                  </a:lnTo>
                  <a:lnTo>
                    <a:pt x="2206853" y="624332"/>
                  </a:lnTo>
                  <a:lnTo>
                    <a:pt x="2205240" y="628891"/>
                  </a:lnTo>
                  <a:lnTo>
                    <a:pt x="2200122" y="632701"/>
                  </a:lnTo>
                  <a:lnTo>
                    <a:pt x="2189365" y="636511"/>
                  </a:lnTo>
                  <a:lnTo>
                    <a:pt x="2189708" y="639051"/>
                  </a:lnTo>
                  <a:lnTo>
                    <a:pt x="2184349" y="641591"/>
                  </a:lnTo>
                  <a:lnTo>
                    <a:pt x="2190686" y="639051"/>
                  </a:lnTo>
                  <a:lnTo>
                    <a:pt x="2189543" y="641591"/>
                  </a:lnTo>
                  <a:lnTo>
                    <a:pt x="2184387" y="644131"/>
                  </a:lnTo>
                  <a:lnTo>
                    <a:pt x="2179053" y="648144"/>
                  </a:lnTo>
                  <a:lnTo>
                    <a:pt x="2204186" y="648144"/>
                  </a:lnTo>
                  <a:lnTo>
                    <a:pt x="2210460" y="641591"/>
                  </a:lnTo>
                  <a:lnTo>
                    <a:pt x="2213445" y="639051"/>
                  </a:lnTo>
                  <a:lnTo>
                    <a:pt x="2214981" y="641591"/>
                  </a:lnTo>
                  <a:lnTo>
                    <a:pt x="2221268" y="639051"/>
                  </a:lnTo>
                  <a:lnTo>
                    <a:pt x="2226995" y="636511"/>
                  </a:lnTo>
                  <a:lnTo>
                    <a:pt x="2226843" y="641591"/>
                  </a:lnTo>
                  <a:lnTo>
                    <a:pt x="2229167" y="640321"/>
                  </a:lnTo>
                  <a:lnTo>
                    <a:pt x="2231834" y="636511"/>
                  </a:lnTo>
                  <a:lnTo>
                    <a:pt x="2230539" y="636511"/>
                  </a:lnTo>
                  <a:lnTo>
                    <a:pt x="2234476" y="633971"/>
                  </a:lnTo>
                  <a:lnTo>
                    <a:pt x="2236076" y="633971"/>
                  </a:lnTo>
                  <a:lnTo>
                    <a:pt x="2233104" y="637781"/>
                  </a:lnTo>
                  <a:lnTo>
                    <a:pt x="2238235" y="633971"/>
                  </a:lnTo>
                  <a:lnTo>
                    <a:pt x="2239949" y="632701"/>
                  </a:lnTo>
                  <a:lnTo>
                    <a:pt x="2243137" y="630161"/>
                  </a:lnTo>
                  <a:lnTo>
                    <a:pt x="2246198" y="626351"/>
                  </a:lnTo>
                  <a:lnTo>
                    <a:pt x="2252649" y="622541"/>
                  </a:lnTo>
                  <a:lnTo>
                    <a:pt x="2253132" y="623811"/>
                  </a:lnTo>
                  <a:lnTo>
                    <a:pt x="2250821" y="625081"/>
                  </a:lnTo>
                  <a:lnTo>
                    <a:pt x="2250160" y="627621"/>
                  </a:lnTo>
                  <a:lnTo>
                    <a:pt x="2254199" y="622541"/>
                  </a:lnTo>
                  <a:lnTo>
                    <a:pt x="2258771" y="618731"/>
                  </a:lnTo>
                  <a:lnTo>
                    <a:pt x="2264397" y="614921"/>
                  </a:lnTo>
                  <a:lnTo>
                    <a:pt x="2271623" y="611111"/>
                  </a:lnTo>
                  <a:lnTo>
                    <a:pt x="2272944" y="611111"/>
                  </a:lnTo>
                  <a:lnTo>
                    <a:pt x="2269807" y="613651"/>
                  </a:lnTo>
                  <a:lnTo>
                    <a:pt x="2273300" y="611111"/>
                  </a:lnTo>
                  <a:lnTo>
                    <a:pt x="2282025" y="604761"/>
                  </a:lnTo>
                  <a:lnTo>
                    <a:pt x="2285695" y="602221"/>
                  </a:lnTo>
                  <a:lnTo>
                    <a:pt x="2293035" y="597141"/>
                  </a:lnTo>
                  <a:lnTo>
                    <a:pt x="2294686" y="595871"/>
                  </a:lnTo>
                  <a:lnTo>
                    <a:pt x="2304592" y="588251"/>
                  </a:lnTo>
                  <a:lnTo>
                    <a:pt x="2316124" y="581901"/>
                  </a:lnTo>
                  <a:lnTo>
                    <a:pt x="2318423" y="580631"/>
                  </a:lnTo>
                  <a:lnTo>
                    <a:pt x="2318194" y="583171"/>
                  </a:lnTo>
                  <a:lnTo>
                    <a:pt x="2321280" y="581901"/>
                  </a:lnTo>
                  <a:lnTo>
                    <a:pt x="2325586" y="580631"/>
                  </a:lnTo>
                  <a:lnTo>
                    <a:pt x="2329027" y="580631"/>
                  </a:lnTo>
                  <a:lnTo>
                    <a:pt x="2337054" y="574281"/>
                  </a:lnTo>
                  <a:lnTo>
                    <a:pt x="2338667" y="573011"/>
                  </a:lnTo>
                  <a:lnTo>
                    <a:pt x="2333536" y="574281"/>
                  </a:lnTo>
                  <a:lnTo>
                    <a:pt x="2339886" y="569201"/>
                  </a:lnTo>
                  <a:lnTo>
                    <a:pt x="2345690" y="564121"/>
                  </a:lnTo>
                  <a:lnTo>
                    <a:pt x="2351379" y="560311"/>
                  </a:lnTo>
                  <a:lnTo>
                    <a:pt x="2357399" y="556501"/>
                  </a:lnTo>
                  <a:lnTo>
                    <a:pt x="2351582" y="561581"/>
                  </a:lnTo>
                  <a:lnTo>
                    <a:pt x="2358898" y="556501"/>
                  </a:lnTo>
                  <a:lnTo>
                    <a:pt x="2360726" y="555231"/>
                  </a:lnTo>
                  <a:lnTo>
                    <a:pt x="2368042" y="550151"/>
                  </a:lnTo>
                  <a:lnTo>
                    <a:pt x="2357678" y="555231"/>
                  </a:lnTo>
                  <a:lnTo>
                    <a:pt x="2360676" y="551421"/>
                  </a:lnTo>
                  <a:lnTo>
                    <a:pt x="2360409" y="550151"/>
                  </a:lnTo>
                  <a:lnTo>
                    <a:pt x="2360701" y="548881"/>
                  </a:lnTo>
                  <a:lnTo>
                    <a:pt x="2360993" y="547611"/>
                  </a:lnTo>
                  <a:lnTo>
                    <a:pt x="2365502" y="545541"/>
                  </a:lnTo>
                  <a:lnTo>
                    <a:pt x="2375547" y="538721"/>
                  </a:lnTo>
                  <a:lnTo>
                    <a:pt x="2380780" y="537616"/>
                  </a:lnTo>
                  <a:lnTo>
                    <a:pt x="2379840" y="538607"/>
                  </a:lnTo>
                  <a:lnTo>
                    <a:pt x="2378214" y="540321"/>
                  </a:lnTo>
                  <a:lnTo>
                    <a:pt x="2376360" y="541947"/>
                  </a:lnTo>
                  <a:lnTo>
                    <a:pt x="2379751" y="539978"/>
                  </a:lnTo>
                  <a:lnTo>
                    <a:pt x="2382329" y="538314"/>
                  </a:lnTo>
                  <a:lnTo>
                    <a:pt x="2381681" y="537235"/>
                  </a:lnTo>
                  <a:lnTo>
                    <a:pt x="2385237" y="533641"/>
                  </a:lnTo>
                  <a:lnTo>
                    <a:pt x="2389060" y="529831"/>
                  </a:lnTo>
                  <a:lnTo>
                    <a:pt x="2396248" y="526021"/>
                  </a:lnTo>
                  <a:lnTo>
                    <a:pt x="2398674" y="526021"/>
                  </a:lnTo>
                  <a:lnTo>
                    <a:pt x="2397302" y="529831"/>
                  </a:lnTo>
                  <a:lnTo>
                    <a:pt x="2398890" y="529831"/>
                  </a:lnTo>
                  <a:lnTo>
                    <a:pt x="2403233" y="526021"/>
                  </a:lnTo>
                  <a:lnTo>
                    <a:pt x="2418092" y="514591"/>
                  </a:lnTo>
                  <a:lnTo>
                    <a:pt x="2422995" y="508241"/>
                  </a:lnTo>
                  <a:lnTo>
                    <a:pt x="2421610" y="510781"/>
                  </a:lnTo>
                  <a:lnTo>
                    <a:pt x="2422690" y="512051"/>
                  </a:lnTo>
                  <a:lnTo>
                    <a:pt x="2423541" y="512051"/>
                  </a:lnTo>
                  <a:lnTo>
                    <a:pt x="2424988" y="509511"/>
                  </a:lnTo>
                  <a:lnTo>
                    <a:pt x="2425649" y="508241"/>
                  </a:lnTo>
                  <a:lnTo>
                    <a:pt x="2430145" y="505701"/>
                  </a:lnTo>
                  <a:lnTo>
                    <a:pt x="2430983" y="505701"/>
                  </a:lnTo>
                  <a:lnTo>
                    <a:pt x="2431275" y="506971"/>
                  </a:lnTo>
                  <a:lnTo>
                    <a:pt x="2432735" y="505701"/>
                  </a:lnTo>
                  <a:lnTo>
                    <a:pt x="2435682" y="503161"/>
                  </a:lnTo>
                  <a:lnTo>
                    <a:pt x="2434501" y="501891"/>
                  </a:lnTo>
                  <a:lnTo>
                    <a:pt x="2433917" y="500621"/>
                  </a:lnTo>
                  <a:lnTo>
                    <a:pt x="2440127" y="496811"/>
                  </a:lnTo>
                  <a:lnTo>
                    <a:pt x="2439136" y="498081"/>
                  </a:lnTo>
                  <a:lnTo>
                    <a:pt x="2439898" y="498081"/>
                  </a:lnTo>
                  <a:lnTo>
                    <a:pt x="2437790" y="500621"/>
                  </a:lnTo>
                  <a:lnTo>
                    <a:pt x="2443175" y="496811"/>
                  </a:lnTo>
                  <a:lnTo>
                    <a:pt x="2448560" y="493001"/>
                  </a:lnTo>
                  <a:lnTo>
                    <a:pt x="2458605" y="484111"/>
                  </a:lnTo>
                  <a:lnTo>
                    <a:pt x="2468461" y="476491"/>
                  </a:lnTo>
                  <a:lnTo>
                    <a:pt x="2475242" y="471411"/>
                  </a:lnTo>
                  <a:lnTo>
                    <a:pt x="2478633" y="468871"/>
                  </a:lnTo>
                  <a:lnTo>
                    <a:pt x="2479649" y="471411"/>
                  </a:lnTo>
                  <a:lnTo>
                    <a:pt x="2472956" y="476491"/>
                  </a:lnTo>
                  <a:lnTo>
                    <a:pt x="2474099" y="477761"/>
                  </a:lnTo>
                  <a:lnTo>
                    <a:pt x="2481072" y="472681"/>
                  </a:lnTo>
                  <a:lnTo>
                    <a:pt x="2485237" y="468871"/>
                  </a:lnTo>
                  <a:lnTo>
                    <a:pt x="2488006" y="466331"/>
                  </a:lnTo>
                  <a:lnTo>
                    <a:pt x="2495092" y="459981"/>
                  </a:lnTo>
                  <a:lnTo>
                    <a:pt x="2497925" y="457441"/>
                  </a:lnTo>
                  <a:lnTo>
                    <a:pt x="2506434" y="449821"/>
                  </a:lnTo>
                  <a:lnTo>
                    <a:pt x="2509520" y="447281"/>
                  </a:lnTo>
                  <a:lnTo>
                    <a:pt x="2515692" y="442201"/>
                  </a:lnTo>
                  <a:lnTo>
                    <a:pt x="2524696" y="434581"/>
                  </a:lnTo>
                  <a:lnTo>
                    <a:pt x="2526220" y="433311"/>
                  </a:lnTo>
                  <a:lnTo>
                    <a:pt x="2529294" y="430771"/>
                  </a:lnTo>
                  <a:lnTo>
                    <a:pt x="2525699" y="433311"/>
                  </a:lnTo>
                  <a:lnTo>
                    <a:pt x="2527731" y="429501"/>
                  </a:lnTo>
                  <a:lnTo>
                    <a:pt x="2533726" y="425691"/>
                  </a:lnTo>
                  <a:lnTo>
                    <a:pt x="2541282" y="421881"/>
                  </a:lnTo>
                  <a:lnTo>
                    <a:pt x="2548026" y="415531"/>
                  </a:lnTo>
                  <a:lnTo>
                    <a:pt x="2546070" y="418071"/>
                  </a:lnTo>
                  <a:lnTo>
                    <a:pt x="2547074" y="420611"/>
                  </a:lnTo>
                  <a:lnTo>
                    <a:pt x="2547277" y="419341"/>
                  </a:lnTo>
                  <a:lnTo>
                    <a:pt x="2551988" y="415531"/>
                  </a:lnTo>
                  <a:lnTo>
                    <a:pt x="2556687" y="411721"/>
                  </a:lnTo>
                  <a:lnTo>
                    <a:pt x="2562161" y="406641"/>
                  </a:lnTo>
                  <a:lnTo>
                    <a:pt x="2566263" y="402831"/>
                  </a:lnTo>
                  <a:lnTo>
                    <a:pt x="2588653" y="381241"/>
                  </a:lnTo>
                  <a:lnTo>
                    <a:pt x="2587294" y="383781"/>
                  </a:lnTo>
                  <a:lnTo>
                    <a:pt x="2591663" y="381241"/>
                  </a:lnTo>
                  <a:lnTo>
                    <a:pt x="2593848" y="379971"/>
                  </a:lnTo>
                  <a:lnTo>
                    <a:pt x="2600883" y="373621"/>
                  </a:lnTo>
                  <a:lnTo>
                    <a:pt x="2607868" y="368541"/>
                  </a:lnTo>
                  <a:lnTo>
                    <a:pt x="2614244" y="362191"/>
                  </a:lnTo>
                  <a:lnTo>
                    <a:pt x="2615514" y="359651"/>
                  </a:lnTo>
                  <a:lnTo>
                    <a:pt x="2618460" y="357111"/>
                  </a:lnTo>
                  <a:lnTo>
                    <a:pt x="2619933" y="355841"/>
                  </a:lnTo>
                  <a:lnTo>
                    <a:pt x="2615971" y="357111"/>
                  </a:lnTo>
                  <a:lnTo>
                    <a:pt x="2625928" y="350761"/>
                  </a:lnTo>
                  <a:lnTo>
                    <a:pt x="2627693" y="349491"/>
                  </a:lnTo>
                  <a:lnTo>
                    <a:pt x="2634742" y="344411"/>
                  </a:lnTo>
                  <a:lnTo>
                    <a:pt x="2642730" y="336791"/>
                  </a:lnTo>
                  <a:close/>
                </a:path>
                <a:path w="2943225" h="964565">
                  <a:moveTo>
                    <a:pt x="2649359" y="319011"/>
                  </a:moveTo>
                  <a:lnTo>
                    <a:pt x="2648788" y="319011"/>
                  </a:lnTo>
                  <a:lnTo>
                    <a:pt x="2648318" y="319900"/>
                  </a:lnTo>
                  <a:lnTo>
                    <a:pt x="2649359" y="319011"/>
                  </a:lnTo>
                  <a:close/>
                </a:path>
                <a:path w="2943225" h="964565">
                  <a:moveTo>
                    <a:pt x="2652992" y="315201"/>
                  </a:moveTo>
                  <a:lnTo>
                    <a:pt x="2650159" y="319011"/>
                  </a:lnTo>
                  <a:lnTo>
                    <a:pt x="2650579" y="319252"/>
                  </a:lnTo>
                  <a:lnTo>
                    <a:pt x="2652064" y="316471"/>
                  </a:lnTo>
                  <a:lnTo>
                    <a:pt x="2652992" y="315201"/>
                  </a:lnTo>
                  <a:close/>
                </a:path>
                <a:path w="2943225" h="964565">
                  <a:moveTo>
                    <a:pt x="2685643" y="273951"/>
                  </a:moveTo>
                  <a:lnTo>
                    <a:pt x="2683510" y="278028"/>
                  </a:lnTo>
                  <a:lnTo>
                    <a:pt x="2685211" y="276364"/>
                  </a:lnTo>
                  <a:lnTo>
                    <a:pt x="2685440" y="275590"/>
                  </a:lnTo>
                  <a:lnTo>
                    <a:pt x="2685580" y="274764"/>
                  </a:lnTo>
                  <a:lnTo>
                    <a:pt x="2685643" y="273951"/>
                  </a:lnTo>
                  <a:close/>
                </a:path>
                <a:path w="2943225" h="964565">
                  <a:moveTo>
                    <a:pt x="2704325" y="277444"/>
                  </a:moveTo>
                  <a:lnTo>
                    <a:pt x="2704134" y="277368"/>
                  </a:lnTo>
                  <a:lnTo>
                    <a:pt x="2703372" y="277723"/>
                  </a:lnTo>
                  <a:lnTo>
                    <a:pt x="2702483" y="278193"/>
                  </a:lnTo>
                  <a:lnTo>
                    <a:pt x="2702852" y="278193"/>
                  </a:lnTo>
                  <a:lnTo>
                    <a:pt x="2703411" y="278015"/>
                  </a:lnTo>
                  <a:lnTo>
                    <a:pt x="2704325" y="277444"/>
                  </a:lnTo>
                  <a:close/>
                </a:path>
                <a:path w="2943225" h="964565">
                  <a:moveTo>
                    <a:pt x="2728341" y="249961"/>
                  </a:moveTo>
                  <a:lnTo>
                    <a:pt x="2721533" y="255511"/>
                  </a:lnTo>
                  <a:lnTo>
                    <a:pt x="2722867" y="256781"/>
                  </a:lnTo>
                  <a:lnTo>
                    <a:pt x="2727299" y="251701"/>
                  </a:lnTo>
                  <a:lnTo>
                    <a:pt x="2728341" y="249961"/>
                  </a:lnTo>
                  <a:close/>
                </a:path>
                <a:path w="2943225" h="964565">
                  <a:moveTo>
                    <a:pt x="2729319" y="249161"/>
                  </a:moveTo>
                  <a:lnTo>
                    <a:pt x="2728823" y="249161"/>
                  </a:lnTo>
                  <a:lnTo>
                    <a:pt x="2728341" y="249961"/>
                  </a:lnTo>
                  <a:lnTo>
                    <a:pt x="2729319" y="249161"/>
                  </a:lnTo>
                  <a:close/>
                </a:path>
                <a:path w="2943225" h="964565">
                  <a:moveTo>
                    <a:pt x="2755214" y="207683"/>
                  </a:moveTo>
                  <a:lnTo>
                    <a:pt x="2754833" y="207276"/>
                  </a:lnTo>
                  <a:lnTo>
                    <a:pt x="2754147" y="207035"/>
                  </a:lnTo>
                  <a:lnTo>
                    <a:pt x="2753004" y="206984"/>
                  </a:lnTo>
                  <a:lnTo>
                    <a:pt x="2751378" y="208534"/>
                  </a:lnTo>
                  <a:lnTo>
                    <a:pt x="2752979" y="211124"/>
                  </a:lnTo>
                  <a:lnTo>
                    <a:pt x="2753309" y="212636"/>
                  </a:lnTo>
                  <a:lnTo>
                    <a:pt x="2753309" y="210870"/>
                  </a:lnTo>
                  <a:lnTo>
                    <a:pt x="2754033" y="209283"/>
                  </a:lnTo>
                  <a:lnTo>
                    <a:pt x="2755214" y="207683"/>
                  </a:lnTo>
                  <a:close/>
                </a:path>
                <a:path w="2943225" h="964565">
                  <a:moveTo>
                    <a:pt x="2769870" y="190525"/>
                  </a:moveTo>
                  <a:lnTo>
                    <a:pt x="2763215" y="195922"/>
                  </a:lnTo>
                  <a:lnTo>
                    <a:pt x="2763050" y="195160"/>
                  </a:lnTo>
                  <a:lnTo>
                    <a:pt x="2760154" y="199732"/>
                  </a:lnTo>
                  <a:lnTo>
                    <a:pt x="2759468" y="200850"/>
                  </a:lnTo>
                  <a:lnTo>
                    <a:pt x="2764498" y="196977"/>
                  </a:lnTo>
                  <a:lnTo>
                    <a:pt x="2769870" y="190525"/>
                  </a:lnTo>
                  <a:close/>
                </a:path>
                <a:path w="2943225" h="964565">
                  <a:moveTo>
                    <a:pt x="2806509" y="174650"/>
                  </a:moveTo>
                  <a:lnTo>
                    <a:pt x="2806154" y="172961"/>
                  </a:lnTo>
                  <a:lnTo>
                    <a:pt x="2803931" y="176237"/>
                  </a:lnTo>
                  <a:lnTo>
                    <a:pt x="2804096" y="176771"/>
                  </a:lnTo>
                  <a:lnTo>
                    <a:pt x="2806509" y="174650"/>
                  </a:lnTo>
                  <a:close/>
                </a:path>
                <a:path w="2943225" h="964565">
                  <a:moveTo>
                    <a:pt x="2809290" y="151142"/>
                  </a:moveTo>
                  <a:lnTo>
                    <a:pt x="2806636" y="152450"/>
                  </a:lnTo>
                  <a:lnTo>
                    <a:pt x="2803118" y="154127"/>
                  </a:lnTo>
                  <a:lnTo>
                    <a:pt x="2807589" y="148602"/>
                  </a:lnTo>
                  <a:lnTo>
                    <a:pt x="2801543" y="153924"/>
                  </a:lnTo>
                  <a:lnTo>
                    <a:pt x="2802344" y="154520"/>
                  </a:lnTo>
                  <a:lnTo>
                    <a:pt x="2803448" y="155575"/>
                  </a:lnTo>
                  <a:lnTo>
                    <a:pt x="2798343" y="162318"/>
                  </a:lnTo>
                  <a:lnTo>
                    <a:pt x="2809290" y="151142"/>
                  </a:lnTo>
                  <a:close/>
                </a:path>
                <a:path w="2943225" h="964565">
                  <a:moveTo>
                    <a:pt x="2812821" y="169151"/>
                  </a:moveTo>
                  <a:lnTo>
                    <a:pt x="2806509" y="174650"/>
                  </a:lnTo>
                  <a:lnTo>
                    <a:pt x="2806954" y="176771"/>
                  </a:lnTo>
                  <a:lnTo>
                    <a:pt x="2812821" y="169151"/>
                  </a:lnTo>
                  <a:close/>
                </a:path>
                <a:path w="2943225" h="964565">
                  <a:moveTo>
                    <a:pt x="2814345" y="148717"/>
                  </a:moveTo>
                  <a:lnTo>
                    <a:pt x="2813951" y="147561"/>
                  </a:lnTo>
                  <a:lnTo>
                    <a:pt x="2810091" y="155181"/>
                  </a:lnTo>
                  <a:lnTo>
                    <a:pt x="2814345" y="148717"/>
                  </a:lnTo>
                  <a:close/>
                </a:path>
                <a:path w="2943225" h="964565">
                  <a:moveTo>
                    <a:pt x="2815933" y="146291"/>
                  </a:moveTo>
                  <a:lnTo>
                    <a:pt x="2814345" y="148717"/>
                  </a:lnTo>
                  <a:lnTo>
                    <a:pt x="2815526" y="147561"/>
                  </a:lnTo>
                  <a:lnTo>
                    <a:pt x="2815933" y="146291"/>
                  </a:lnTo>
                  <a:close/>
                </a:path>
                <a:path w="2943225" h="964565">
                  <a:moveTo>
                    <a:pt x="2857042" y="95491"/>
                  </a:moveTo>
                  <a:lnTo>
                    <a:pt x="2853156" y="99301"/>
                  </a:lnTo>
                  <a:lnTo>
                    <a:pt x="2853563" y="99161"/>
                  </a:lnTo>
                  <a:lnTo>
                    <a:pt x="2857042" y="95491"/>
                  </a:lnTo>
                  <a:close/>
                </a:path>
                <a:path w="2943225" h="964565">
                  <a:moveTo>
                    <a:pt x="2860979" y="92951"/>
                  </a:moveTo>
                  <a:lnTo>
                    <a:pt x="2860624" y="92951"/>
                  </a:lnTo>
                  <a:lnTo>
                    <a:pt x="2860586" y="93624"/>
                  </a:lnTo>
                  <a:lnTo>
                    <a:pt x="2860979" y="92951"/>
                  </a:lnTo>
                  <a:close/>
                </a:path>
                <a:path w="2943225" h="964565">
                  <a:moveTo>
                    <a:pt x="2862453" y="89484"/>
                  </a:moveTo>
                  <a:lnTo>
                    <a:pt x="2861424" y="91160"/>
                  </a:lnTo>
                  <a:lnTo>
                    <a:pt x="2860992" y="91897"/>
                  </a:lnTo>
                  <a:lnTo>
                    <a:pt x="2862453" y="89484"/>
                  </a:lnTo>
                  <a:close/>
                </a:path>
                <a:path w="2943225" h="964565">
                  <a:moveTo>
                    <a:pt x="2869679" y="101981"/>
                  </a:moveTo>
                  <a:lnTo>
                    <a:pt x="2860484" y="107226"/>
                  </a:lnTo>
                  <a:lnTo>
                    <a:pt x="2859176" y="111658"/>
                  </a:lnTo>
                  <a:lnTo>
                    <a:pt x="2862199" y="108356"/>
                  </a:lnTo>
                  <a:lnTo>
                    <a:pt x="2868066" y="104432"/>
                  </a:lnTo>
                  <a:lnTo>
                    <a:pt x="2869679" y="101981"/>
                  </a:lnTo>
                  <a:close/>
                </a:path>
                <a:path w="2943225" h="964565">
                  <a:moveTo>
                    <a:pt x="2870835" y="100228"/>
                  </a:moveTo>
                  <a:lnTo>
                    <a:pt x="2869679" y="101981"/>
                  </a:lnTo>
                  <a:lnTo>
                    <a:pt x="2870593" y="101460"/>
                  </a:lnTo>
                  <a:lnTo>
                    <a:pt x="2870835" y="100228"/>
                  </a:lnTo>
                  <a:close/>
                </a:path>
                <a:path w="2943225" h="964565">
                  <a:moveTo>
                    <a:pt x="2871305" y="97739"/>
                  </a:moveTo>
                  <a:lnTo>
                    <a:pt x="2871190" y="97332"/>
                  </a:lnTo>
                  <a:lnTo>
                    <a:pt x="2870847" y="96964"/>
                  </a:lnTo>
                  <a:lnTo>
                    <a:pt x="2871228" y="98183"/>
                  </a:lnTo>
                  <a:lnTo>
                    <a:pt x="2871305" y="97739"/>
                  </a:lnTo>
                  <a:close/>
                </a:path>
                <a:path w="2943225" h="964565">
                  <a:moveTo>
                    <a:pt x="2871520" y="99174"/>
                  </a:moveTo>
                  <a:lnTo>
                    <a:pt x="2871228" y="98196"/>
                  </a:lnTo>
                  <a:lnTo>
                    <a:pt x="2870835" y="100228"/>
                  </a:lnTo>
                  <a:lnTo>
                    <a:pt x="2871520" y="99174"/>
                  </a:lnTo>
                  <a:close/>
                </a:path>
                <a:path w="2943225" h="964565">
                  <a:moveTo>
                    <a:pt x="2882544" y="83832"/>
                  </a:moveTo>
                  <a:lnTo>
                    <a:pt x="2879966" y="87033"/>
                  </a:lnTo>
                  <a:lnTo>
                    <a:pt x="2881223" y="85648"/>
                  </a:lnTo>
                  <a:lnTo>
                    <a:pt x="2882011" y="84658"/>
                  </a:lnTo>
                  <a:lnTo>
                    <a:pt x="2882544" y="83832"/>
                  </a:lnTo>
                  <a:close/>
                </a:path>
                <a:path w="2943225" h="964565">
                  <a:moveTo>
                    <a:pt x="2884030" y="73291"/>
                  </a:moveTo>
                  <a:lnTo>
                    <a:pt x="2880576" y="76441"/>
                  </a:lnTo>
                  <a:lnTo>
                    <a:pt x="2881795" y="76809"/>
                  </a:lnTo>
                  <a:lnTo>
                    <a:pt x="2884030" y="73291"/>
                  </a:lnTo>
                  <a:close/>
                </a:path>
                <a:path w="2943225" h="964565">
                  <a:moveTo>
                    <a:pt x="2884195" y="81508"/>
                  </a:moveTo>
                  <a:lnTo>
                    <a:pt x="2884005" y="81026"/>
                  </a:lnTo>
                  <a:lnTo>
                    <a:pt x="2883712" y="80733"/>
                  </a:lnTo>
                  <a:lnTo>
                    <a:pt x="2883141" y="81051"/>
                  </a:lnTo>
                  <a:lnTo>
                    <a:pt x="2883408" y="81915"/>
                  </a:lnTo>
                  <a:lnTo>
                    <a:pt x="2883268" y="82727"/>
                  </a:lnTo>
                  <a:lnTo>
                    <a:pt x="2882544" y="83832"/>
                  </a:lnTo>
                  <a:lnTo>
                    <a:pt x="2883154" y="83058"/>
                  </a:lnTo>
                  <a:lnTo>
                    <a:pt x="2883687" y="82283"/>
                  </a:lnTo>
                  <a:lnTo>
                    <a:pt x="2884195" y="81508"/>
                  </a:lnTo>
                  <a:close/>
                </a:path>
                <a:path w="2943225" h="964565">
                  <a:moveTo>
                    <a:pt x="2884779" y="77711"/>
                  </a:moveTo>
                  <a:lnTo>
                    <a:pt x="2881795" y="76809"/>
                  </a:lnTo>
                  <a:lnTo>
                    <a:pt x="2879610" y="80251"/>
                  </a:lnTo>
                  <a:lnTo>
                    <a:pt x="2879394" y="73901"/>
                  </a:lnTo>
                  <a:lnTo>
                    <a:pt x="2877756" y="77711"/>
                  </a:lnTo>
                  <a:lnTo>
                    <a:pt x="2876004" y="81521"/>
                  </a:lnTo>
                  <a:lnTo>
                    <a:pt x="2874213" y="85331"/>
                  </a:lnTo>
                  <a:lnTo>
                    <a:pt x="2871597" y="86601"/>
                  </a:lnTo>
                  <a:lnTo>
                    <a:pt x="2868523" y="86601"/>
                  </a:lnTo>
                  <a:lnTo>
                    <a:pt x="2871927" y="81521"/>
                  </a:lnTo>
                  <a:lnTo>
                    <a:pt x="2864574" y="87871"/>
                  </a:lnTo>
                  <a:lnTo>
                    <a:pt x="2868104" y="89141"/>
                  </a:lnTo>
                  <a:lnTo>
                    <a:pt x="2861373" y="92951"/>
                  </a:lnTo>
                  <a:lnTo>
                    <a:pt x="2860548" y="94221"/>
                  </a:lnTo>
                  <a:lnTo>
                    <a:pt x="2860586" y="93624"/>
                  </a:lnTo>
                  <a:lnTo>
                    <a:pt x="2856446" y="100571"/>
                  </a:lnTo>
                  <a:lnTo>
                    <a:pt x="2856827" y="98031"/>
                  </a:lnTo>
                  <a:lnTo>
                    <a:pt x="2853563" y="99161"/>
                  </a:lnTo>
                  <a:lnTo>
                    <a:pt x="2849829" y="103111"/>
                  </a:lnTo>
                  <a:lnTo>
                    <a:pt x="2845054" y="110731"/>
                  </a:lnTo>
                  <a:lnTo>
                    <a:pt x="2841320" y="115811"/>
                  </a:lnTo>
                  <a:lnTo>
                    <a:pt x="2837256" y="119621"/>
                  </a:lnTo>
                  <a:lnTo>
                    <a:pt x="2837878" y="118351"/>
                  </a:lnTo>
                  <a:lnTo>
                    <a:pt x="2832557" y="127241"/>
                  </a:lnTo>
                  <a:lnTo>
                    <a:pt x="2832709" y="128511"/>
                  </a:lnTo>
                  <a:lnTo>
                    <a:pt x="2833789" y="129781"/>
                  </a:lnTo>
                  <a:lnTo>
                    <a:pt x="2831261" y="137401"/>
                  </a:lnTo>
                  <a:lnTo>
                    <a:pt x="2818028" y="139941"/>
                  </a:lnTo>
                  <a:lnTo>
                    <a:pt x="2819044" y="143751"/>
                  </a:lnTo>
                  <a:lnTo>
                    <a:pt x="2815526" y="147586"/>
                  </a:lnTo>
                  <a:lnTo>
                    <a:pt x="2814307" y="151371"/>
                  </a:lnTo>
                  <a:lnTo>
                    <a:pt x="2807385" y="157721"/>
                  </a:lnTo>
                  <a:lnTo>
                    <a:pt x="2800820" y="165341"/>
                  </a:lnTo>
                  <a:lnTo>
                    <a:pt x="2795003" y="171691"/>
                  </a:lnTo>
                  <a:lnTo>
                    <a:pt x="2790279" y="172961"/>
                  </a:lnTo>
                  <a:lnTo>
                    <a:pt x="2791142" y="174231"/>
                  </a:lnTo>
                  <a:lnTo>
                    <a:pt x="2793301" y="172961"/>
                  </a:lnTo>
                  <a:lnTo>
                    <a:pt x="2794419" y="172961"/>
                  </a:lnTo>
                  <a:lnTo>
                    <a:pt x="2792133" y="176771"/>
                  </a:lnTo>
                  <a:lnTo>
                    <a:pt x="2785986" y="175501"/>
                  </a:lnTo>
                  <a:lnTo>
                    <a:pt x="2783967" y="186931"/>
                  </a:lnTo>
                  <a:lnTo>
                    <a:pt x="2775280" y="193281"/>
                  </a:lnTo>
                  <a:lnTo>
                    <a:pt x="2775280" y="188201"/>
                  </a:lnTo>
                  <a:lnTo>
                    <a:pt x="2782786" y="183121"/>
                  </a:lnTo>
                  <a:lnTo>
                    <a:pt x="2774162" y="188201"/>
                  </a:lnTo>
                  <a:lnTo>
                    <a:pt x="2771673" y="193281"/>
                  </a:lnTo>
                  <a:lnTo>
                    <a:pt x="2766352" y="198361"/>
                  </a:lnTo>
                  <a:lnTo>
                    <a:pt x="2760218" y="203441"/>
                  </a:lnTo>
                  <a:lnTo>
                    <a:pt x="2755214" y="208521"/>
                  </a:lnTo>
                  <a:lnTo>
                    <a:pt x="2754376" y="212331"/>
                  </a:lnTo>
                  <a:lnTo>
                    <a:pt x="2749448" y="217411"/>
                  </a:lnTo>
                  <a:lnTo>
                    <a:pt x="2742425" y="225031"/>
                  </a:lnTo>
                  <a:lnTo>
                    <a:pt x="2735313" y="233921"/>
                  </a:lnTo>
                  <a:lnTo>
                    <a:pt x="2732011" y="236461"/>
                  </a:lnTo>
                  <a:lnTo>
                    <a:pt x="2724061" y="242811"/>
                  </a:lnTo>
                  <a:lnTo>
                    <a:pt x="2714193" y="251701"/>
                  </a:lnTo>
                  <a:lnTo>
                    <a:pt x="2705138" y="259321"/>
                  </a:lnTo>
                  <a:lnTo>
                    <a:pt x="2704947" y="258051"/>
                  </a:lnTo>
                  <a:lnTo>
                    <a:pt x="2703804" y="261861"/>
                  </a:lnTo>
                  <a:lnTo>
                    <a:pt x="2699918" y="266941"/>
                  </a:lnTo>
                  <a:lnTo>
                    <a:pt x="2689402" y="278371"/>
                  </a:lnTo>
                  <a:lnTo>
                    <a:pt x="2688056" y="277101"/>
                  </a:lnTo>
                  <a:lnTo>
                    <a:pt x="2688691" y="274561"/>
                  </a:lnTo>
                  <a:lnTo>
                    <a:pt x="2691727" y="270751"/>
                  </a:lnTo>
                  <a:lnTo>
                    <a:pt x="2685211" y="277101"/>
                  </a:lnTo>
                  <a:lnTo>
                    <a:pt x="2684513" y="279641"/>
                  </a:lnTo>
                  <a:lnTo>
                    <a:pt x="2682938" y="282181"/>
                  </a:lnTo>
                  <a:lnTo>
                    <a:pt x="2678988" y="285991"/>
                  </a:lnTo>
                  <a:lnTo>
                    <a:pt x="2678658" y="282181"/>
                  </a:lnTo>
                  <a:lnTo>
                    <a:pt x="2666276" y="297421"/>
                  </a:lnTo>
                  <a:lnTo>
                    <a:pt x="2659240" y="303771"/>
                  </a:lnTo>
                  <a:lnTo>
                    <a:pt x="2650515" y="311391"/>
                  </a:lnTo>
                  <a:lnTo>
                    <a:pt x="2653068" y="312661"/>
                  </a:lnTo>
                  <a:lnTo>
                    <a:pt x="2656738" y="312661"/>
                  </a:lnTo>
                  <a:lnTo>
                    <a:pt x="2658097" y="313931"/>
                  </a:lnTo>
                  <a:lnTo>
                    <a:pt x="2653728" y="320281"/>
                  </a:lnTo>
                  <a:lnTo>
                    <a:pt x="2652306" y="320281"/>
                  </a:lnTo>
                  <a:lnTo>
                    <a:pt x="2650579" y="319252"/>
                  </a:lnTo>
                  <a:lnTo>
                    <a:pt x="2650032" y="320281"/>
                  </a:lnTo>
                  <a:lnTo>
                    <a:pt x="2647467" y="321551"/>
                  </a:lnTo>
                  <a:lnTo>
                    <a:pt x="2648318" y="319900"/>
                  </a:lnTo>
                  <a:lnTo>
                    <a:pt x="2644952" y="322821"/>
                  </a:lnTo>
                  <a:lnTo>
                    <a:pt x="2643632" y="321551"/>
                  </a:lnTo>
                  <a:lnTo>
                    <a:pt x="2640800" y="324091"/>
                  </a:lnTo>
                  <a:lnTo>
                    <a:pt x="2640317" y="322821"/>
                  </a:lnTo>
                  <a:lnTo>
                    <a:pt x="2641269" y="321551"/>
                  </a:lnTo>
                  <a:lnTo>
                    <a:pt x="2644597" y="320281"/>
                  </a:lnTo>
                  <a:lnTo>
                    <a:pt x="2645130" y="319011"/>
                  </a:lnTo>
                  <a:lnTo>
                    <a:pt x="2648788" y="319011"/>
                  </a:lnTo>
                  <a:lnTo>
                    <a:pt x="2650756" y="315201"/>
                  </a:lnTo>
                  <a:lnTo>
                    <a:pt x="2645283" y="318643"/>
                  </a:lnTo>
                  <a:lnTo>
                    <a:pt x="2645676" y="317741"/>
                  </a:lnTo>
                  <a:lnTo>
                    <a:pt x="2640634" y="321551"/>
                  </a:lnTo>
                  <a:lnTo>
                    <a:pt x="2634018" y="326631"/>
                  </a:lnTo>
                  <a:lnTo>
                    <a:pt x="2632265" y="326631"/>
                  </a:lnTo>
                  <a:lnTo>
                    <a:pt x="2632926" y="329171"/>
                  </a:lnTo>
                  <a:lnTo>
                    <a:pt x="2629611" y="331711"/>
                  </a:lnTo>
                  <a:lnTo>
                    <a:pt x="2624988" y="335521"/>
                  </a:lnTo>
                  <a:lnTo>
                    <a:pt x="2643797" y="335521"/>
                  </a:lnTo>
                  <a:lnTo>
                    <a:pt x="2650210" y="327901"/>
                  </a:lnTo>
                  <a:lnTo>
                    <a:pt x="2653868" y="324091"/>
                  </a:lnTo>
                  <a:lnTo>
                    <a:pt x="2655087" y="322821"/>
                  </a:lnTo>
                  <a:lnTo>
                    <a:pt x="2656306" y="321551"/>
                  </a:lnTo>
                  <a:lnTo>
                    <a:pt x="2657525" y="320281"/>
                  </a:lnTo>
                  <a:lnTo>
                    <a:pt x="2664993" y="312661"/>
                  </a:lnTo>
                  <a:lnTo>
                    <a:pt x="2672867" y="306311"/>
                  </a:lnTo>
                  <a:lnTo>
                    <a:pt x="2681414" y="299961"/>
                  </a:lnTo>
                  <a:lnTo>
                    <a:pt x="2679090" y="302501"/>
                  </a:lnTo>
                  <a:lnTo>
                    <a:pt x="2676702" y="306311"/>
                  </a:lnTo>
                  <a:lnTo>
                    <a:pt x="2678557" y="305041"/>
                  </a:lnTo>
                  <a:lnTo>
                    <a:pt x="2683078" y="299961"/>
                  </a:lnTo>
                  <a:lnTo>
                    <a:pt x="2690977" y="291071"/>
                  </a:lnTo>
                  <a:lnTo>
                    <a:pt x="2694355" y="287261"/>
                  </a:lnTo>
                  <a:lnTo>
                    <a:pt x="2691358" y="287261"/>
                  </a:lnTo>
                  <a:lnTo>
                    <a:pt x="2691155" y="288531"/>
                  </a:lnTo>
                  <a:lnTo>
                    <a:pt x="2686342" y="291071"/>
                  </a:lnTo>
                  <a:lnTo>
                    <a:pt x="2687459" y="287261"/>
                  </a:lnTo>
                  <a:lnTo>
                    <a:pt x="2688437" y="285991"/>
                  </a:lnTo>
                  <a:lnTo>
                    <a:pt x="2691384" y="282181"/>
                  </a:lnTo>
                  <a:lnTo>
                    <a:pt x="2695511" y="278371"/>
                  </a:lnTo>
                  <a:lnTo>
                    <a:pt x="2693327" y="282181"/>
                  </a:lnTo>
                  <a:lnTo>
                    <a:pt x="2695029" y="282181"/>
                  </a:lnTo>
                  <a:lnTo>
                    <a:pt x="2698724" y="280911"/>
                  </a:lnTo>
                  <a:lnTo>
                    <a:pt x="2702471" y="278371"/>
                  </a:lnTo>
                  <a:lnTo>
                    <a:pt x="2701417" y="278371"/>
                  </a:lnTo>
                  <a:lnTo>
                    <a:pt x="2701950" y="277101"/>
                  </a:lnTo>
                  <a:lnTo>
                    <a:pt x="2701163" y="277101"/>
                  </a:lnTo>
                  <a:lnTo>
                    <a:pt x="2706014" y="273291"/>
                  </a:lnTo>
                  <a:lnTo>
                    <a:pt x="2706319" y="270751"/>
                  </a:lnTo>
                  <a:lnTo>
                    <a:pt x="2707030" y="268211"/>
                  </a:lnTo>
                  <a:lnTo>
                    <a:pt x="2713126" y="261861"/>
                  </a:lnTo>
                  <a:lnTo>
                    <a:pt x="2713393" y="264401"/>
                  </a:lnTo>
                  <a:lnTo>
                    <a:pt x="2715387" y="261861"/>
                  </a:lnTo>
                  <a:lnTo>
                    <a:pt x="2717381" y="259321"/>
                  </a:lnTo>
                  <a:lnTo>
                    <a:pt x="2720289" y="254241"/>
                  </a:lnTo>
                  <a:lnTo>
                    <a:pt x="2725343" y="249161"/>
                  </a:lnTo>
                  <a:lnTo>
                    <a:pt x="2728823" y="249161"/>
                  </a:lnTo>
                  <a:lnTo>
                    <a:pt x="2731109" y="245351"/>
                  </a:lnTo>
                  <a:lnTo>
                    <a:pt x="2735122" y="240271"/>
                  </a:lnTo>
                  <a:lnTo>
                    <a:pt x="2740152" y="236461"/>
                  </a:lnTo>
                  <a:lnTo>
                    <a:pt x="2737929" y="239001"/>
                  </a:lnTo>
                  <a:lnTo>
                    <a:pt x="2734068" y="244081"/>
                  </a:lnTo>
                  <a:lnTo>
                    <a:pt x="2731757" y="246621"/>
                  </a:lnTo>
                  <a:lnTo>
                    <a:pt x="2740596" y="242811"/>
                  </a:lnTo>
                  <a:lnTo>
                    <a:pt x="2740672" y="241541"/>
                  </a:lnTo>
                  <a:lnTo>
                    <a:pt x="2745816" y="236461"/>
                  </a:lnTo>
                  <a:lnTo>
                    <a:pt x="2745295" y="236461"/>
                  </a:lnTo>
                  <a:lnTo>
                    <a:pt x="2754338" y="228841"/>
                  </a:lnTo>
                  <a:lnTo>
                    <a:pt x="2757360" y="226301"/>
                  </a:lnTo>
                  <a:lnTo>
                    <a:pt x="2753918" y="228841"/>
                  </a:lnTo>
                  <a:lnTo>
                    <a:pt x="2757652" y="219951"/>
                  </a:lnTo>
                  <a:lnTo>
                    <a:pt x="2763685" y="212331"/>
                  </a:lnTo>
                  <a:lnTo>
                    <a:pt x="2770568" y="204711"/>
                  </a:lnTo>
                  <a:lnTo>
                    <a:pt x="2776893" y="195821"/>
                  </a:lnTo>
                  <a:lnTo>
                    <a:pt x="2773870" y="202171"/>
                  </a:lnTo>
                  <a:lnTo>
                    <a:pt x="2774429" y="203441"/>
                  </a:lnTo>
                  <a:lnTo>
                    <a:pt x="2776651" y="202171"/>
                  </a:lnTo>
                  <a:lnTo>
                    <a:pt x="2778582" y="202171"/>
                  </a:lnTo>
                  <a:lnTo>
                    <a:pt x="2778874" y="202958"/>
                  </a:lnTo>
                  <a:lnTo>
                    <a:pt x="2778887" y="202171"/>
                  </a:lnTo>
                  <a:lnTo>
                    <a:pt x="2778810" y="202006"/>
                  </a:lnTo>
                  <a:lnTo>
                    <a:pt x="2782011" y="199631"/>
                  </a:lnTo>
                  <a:lnTo>
                    <a:pt x="2786989" y="195821"/>
                  </a:lnTo>
                  <a:lnTo>
                    <a:pt x="2786430" y="198361"/>
                  </a:lnTo>
                  <a:lnTo>
                    <a:pt x="2787535" y="195821"/>
                  </a:lnTo>
                  <a:lnTo>
                    <a:pt x="2788640" y="193281"/>
                  </a:lnTo>
                  <a:lnTo>
                    <a:pt x="2789745" y="190741"/>
                  </a:lnTo>
                  <a:lnTo>
                    <a:pt x="2796590" y="189471"/>
                  </a:lnTo>
                  <a:lnTo>
                    <a:pt x="2800769" y="179311"/>
                  </a:lnTo>
                  <a:lnTo>
                    <a:pt x="2801836" y="179311"/>
                  </a:lnTo>
                  <a:lnTo>
                    <a:pt x="2803563" y="176771"/>
                  </a:lnTo>
                  <a:lnTo>
                    <a:pt x="2803931" y="176237"/>
                  </a:lnTo>
                  <a:lnTo>
                    <a:pt x="2803690" y="175501"/>
                  </a:lnTo>
                  <a:lnTo>
                    <a:pt x="2805544" y="172961"/>
                  </a:lnTo>
                  <a:lnTo>
                    <a:pt x="2811094" y="165341"/>
                  </a:lnTo>
                  <a:lnTo>
                    <a:pt x="2840977" y="132321"/>
                  </a:lnTo>
                  <a:lnTo>
                    <a:pt x="2854883" y="106921"/>
                  </a:lnTo>
                  <a:lnTo>
                    <a:pt x="2858439" y="100571"/>
                  </a:lnTo>
                  <a:lnTo>
                    <a:pt x="2860560" y="96761"/>
                  </a:lnTo>
                  <a:lnTo>
                    <a:pt x="2865539" y="94221"/>
                  </a:lnTo>
                  <a:lnTo>
                    <a:pt x="2860395" y="103111"/>
                  </a:lnTo>
                  <a:lnTo>
                    <a:pt x="2865285" y="98031"/>
                  </a:lnTo>
                  <a:lnTo>
                    <a:pt x="2869412" y="94221"/>
                  </a:lnTo>
                  <a:lnTo>
                    <a:pt x="2873070" y="89141"/>
                  </a:lnTo>
                  <a:lnTo>
                    <a:pt x="2874835" y="86601"/>
                  </a:lnTo>
                  <a:lnTo>
                    <a:pt x="2876600" y="84061"/>
                  </a:lnTo>
                  <a:lnTo>
                    <a:pt x="2876156" y="85331"/>
                  </a:lnTo>
                  <a:lnTo>
                    <a:pt x="2877921" y="84061"/>
                  </a:lnTo>
                  <a:lnTo>
                    <a:pt x="2880537" y="82791"/>
                  </a:lnTo>
                  <a:lnTo>
                    <a:pt x="2882658" y="80251"/>
                  </a:lnTo>
                  <a:lnTo>
                    <a:pt x="2884779" y="77711"/>
                  </a:lnTo>
                  <a:close/>
                </a:path>
                <a:path w="2943225" h="964565">
                  <a:moveTo>
                    <a:pt x="2886392" y="78079"/>
                  </a:moveTo>
                  <a:lnTo>
                    <a:pt x="2884208" y="81495"/>
                  </a:lnTo>
                  <a:lnTo>
                    <a:pt x="2884297" y="81686"/>
                  </a:lnTo>
                  <a:lnTo>
                    <a:pt x="2884398" y="81838"/>
                  </a:lnTo>
                  <a:lnTo>
                    <a:pt x="2884462" y="82054"/>
                  </a:lnTo>
                  <a:lnTo>
                    <a:pt x="2885351" y="80645"/>
                  </a:lnTo>
                  <a:lnTo>
                    <a:pt x="2885948" y="79349"/>
                  </a:lnTo>
                  <a:lnTo>
                    <a:pt x="2886392" y="78079"/>
                  </a:lnTo>
                  <a:close/>
                </a:path>
                <a:path w="2943225" h="964565">
                  <a:moveTo>
                    <a:pt x="2902077" y="49771"/>
                  </a:moveTo>
                  <a:lnTo>
                    <a:pt x="2896031" y="53581"/>
                  </a:lnTo>
                  <a:lnTo>
                    <a:pt x="2890583" y="62471"/>
                  </a:lnTo>
                  <a:lnTo>
                    <a:pt x="2885262" y="71361"/>
                  </a:lnTo>
                  <a:lnTo>
                    <a:pt x="2884030" y="73291"/>
                  </a:lnTo>
                  <a:lnTo>
                    <a:pt x="2887548" y="70091"/>
                  </a:lnTo>
                  <a:lnTo>
                    <a:pt x="2887497" y="73291"/>
                  </a:lnTo>
                  <a:lnTo>
                    <a:pt x="2887611" y="75171"/>
                  </a:lnTo>
                  <a:lnTo>
                    <a:pt x="2886392" y="78981"/>
                  </a:lnTo>
                  <a:lnTo>
                    <a:pt x="2889593" y="72631"/>
                  </a:lnTo>
                  <a:lnTo>
                    <a:pt x="2891129" y="70091"/>
                  </a:lnTo>
                  <a:lnTo>
                    <a:pt x="2895739" y="62471"/>
                  </a:lnTo>
                  <a:lnTo>
                    <a:pt x="2899041" y="56121"/>
                  </a:lnTo>
                  <a:lnTo>
                    <a:pt x="2898787" y="56121"/>
                  </a:lnTo>
                  <a:lnTo>
                    <a:pt x="2902077" y="49771"/>
                  </a:lnTo>
                  <a:close/>
                </a:path>
                <a:path w="2943225" h="964565">
                  <a:moveTo>
                    <a:pt x="2903613" y="55130"/>
                  </a:moveTo>
                  <a:lnTo>
                    <a:pt x="2899892" y="56121"/>
                  </a:lnTo>
                  <a:lnTo>
                    <a:pt x="2901873" y="56121"/>
                  </a:lnTo>
                  <a:lnTo>
                    <a:pt x="2897949" y="62471"/>
                  </a:lnTo>
                  <a:lnTo>
                    <a:pt x="2896971" y="65011"/>
                  </a:lnTo>
                  <a:lnTo>
                    <a:pt x="2901480" y="58661"/>
                  </a:lnTo>
                  <a:lnTo>
                    <a:pt x="2903613" y="55130"/>
                  </a:lnTo>
                  <a:close/>
                </a:path>
                <a:path w="2943225" h="964565">
                  <a:moveTo>
                    <a:pt x="2907550" y="48450"/>
                  </a:moveTo>
                  <a:lnTo>
                    <a:pt x="2906103" y="51041"/>
                  </a:lnTo>
                  <a:lnTo>
                    <a:pt x="2903613" y="55130"/>
                  </a:lnTo>
                  <a:lnTo>
                    <a:pt x="2904693" y="54851"/>
                  </a:lnTo>
                  <a:lnTo>
                    <a:pt x="2907550" y="48450"/>
                  </a:lnTo>
                  <a:close/>
                </a:path>
                <a:path w="2943225" h="964565">
                  <a:moveTo>
                    <a:pt x="2908401" y="42329"/>
                  </a:moveTo>
                  <a:lnTo>
                    <a:pt x="2908338" y="42151"/>
                  </a:lnTo>
                  <a:lnTo>
                    <a:pt x="2906255" y="44691"/>
                  </a:lnTo>
                  <a:lnTo>
                    <a:pt x="2908401" y="42329"/>
                  </a:lnTo>
                  <a:close/>
                </a:path>
                <a:path w="2943225" h="964565">
                  <a:moveTo>
                    <a:pt x="2910903" y="39611"/>
                  </a:moveTo>
                  <a:lnTo>
                    <a:pt x="2908401" y="42329"/>
                  </a:lnTo>
                  <a:lnTo>
                    <a:pt x="2909303" y="44691"/>
                  </a:lnTo>
                  <a:lnTo>
                    <a:pt x="2908096" y="47231"/>
                  </a:lnTo>
                  <a:lnTo>
                    <a:pt x="2907550" y="48450"/>
                  </a:lnTo>
                  <a:lnTo>
                    <a:pt x="2909646" y="44691"/>
                  </a:lnTo>
                  <a:lnTo>
                    <a:pt x="2910903" y="39611"/>
                  </a:lnTo>
                  <a:close/>
                </a:path>
                <a:path w="2943225" h="964565">
                  <a:moveTo>
                    <a:pt x="2911665" y="47675"/>
                  </a:moveTo>
                  <a:lnTo>
                    <a:pt x="2911487" y="47574"/>
                  </a:lnTo>
                  <a:lnTo>
                    <a:pt x="2911449" y="47383"/>
                  </a:lnTo>
                  <a:lnTo>
                    <a:pt x="2911462" y="47167"/>
                  </a:lnTo>
                  <a:lnTo>
                    <a:pt x="2910192" y="49377"/>
                  </a:lnTo>
                  <a:lnTo>
                    <a:pt x="2911665" y="47675"/>
                  </a:lnTo>
                  <a:close/>
                </a:path>
                <a:path w="2943225" h="964565">
                  <a:moveTo>
                    <a:pt x="2912707" y="44996"/>
                  </a:moveTo>
                  <a:lnTo>
                    <a:pt x="2912008" y="45897"/>
                  </a:lnTo>
                  <a:lnTo>
                    <a:pt x="2911411" y="46697"/>
                  </a:lnTo>
                  <a:lnTo>
                    <a:pt x="2911449" y="47167"/>
                  </a:lnTo>
                  <a:lnTo>
                    <a:pt x="2912707" y="44996"/>
                  </a:lnTo>
                  <a:close/>
                </a:path>
                <a:path w="2943225" h="964565">
                  <a:moveTo>
                    <a:pt x="2915335" y="40398"/>
                  </a:moveTo>
                  <a:lnTo>
                    <a:pt x="2912707" y="44996"/>
                  </a:lnTo>
                  <a:lnTo>
                    <a:pt x="2913837" y="43573"/>
                  </a:lnTo>
                  <a:lnTo>
                    <a:pt x="2915272" y="41846"/>
                  </a:lnTo>
                  <a:lnTo>
                    <a:pt x="2915335" y="40398"/>
                  </a:lnTo>
                  <a:close/>
                </a:path>
                <a:path w="2943225" h="964565">
                  <a:moveTo>
                    <a:pt x="2933865" y="11988"/>
                  </a:moveTo>
                  <a:lnTo>
                    <a:pt x="2933687" y="8585"/>
                  </a:lnTo>
                  <a:lnTo>
                    <a:pt x="2927743" y="12090"/>
                  </a:lnTo>
                  <a:lnTo>
                    <a:pt x="2922867" y="18453"/>
                  </a:lnTo>
                  <a:lnTo>
                    <a:pt x="2919628" y="26517"/>
                  </a:lnTo>
                  <a:lnTo>
                    <a:pt x="2917939" y="27508"/>
                  </a:lnTo>
                  <a:lnTo>
                    <a:pt x="2918256" y="25565"/>
                  </a:lnTo>
                  <a:lnTo>
                    <a:pt x="2917990" y="24853"/>
                  </a:lnTo>
                  <a:lnTo>
                    <a:pt x="2915920" y="30441"/>
                  </a:lnTo>
                  <a:lnTo>
                    <a:pt x="2914319" y="37528"/>
                  </a:lnTo>
                  <a:lnTo>
                    <a:pt x="2919082" y="36461"/>
                  </a:lnTo>
                  <a:lnTo>
                    <a:pt x="2919819" y="29895"/>
                  </a:lnTo>
                  <a:lnTo>
                    <a:pt x="2921749" y="29641"/>
                  </a:lnTo>
                  <a:lnTo>
                    <a:pt x="2922219" y="22364"/>
                  </a:lnTo>
                  <a:lnTo>
                    <a:pt x="2924810" y="18199"/>
                  </a:lnTo>
                  <a:lnTo>
                    <a:pt x="2928188" y="16205"/>
                  </a:lnTo>
                  <a:lnTo>
                    <a:pt x="2928721" y="17614"/>
                  </a:lnTo>
                  <a:lnTo>
                    <a:pt x="2929039" y="15709"/>
                  </a:lnTo>
                  <a:lnTo>
                    <a:pt x="2933865" y="11988"/>
                  </a:lnTo>
                  <a:close/>
                </a:path>
                <a:path w="2943225" h="964565">
                  <a:moveTo>
                    <a:pt x="2943034" y="406"/>
                  </a:moveTo>
                  <a:lnTo>
                    <a:pt x="2940812" y="0"/>
                  </a:lnTo>
                  <a:lnTo>
                    <a:pt x="2938221" y="4152"/>
                  </a:lnTo>
                  <a:lnTo>
                    <a:pt x="2938957" y="8991"/>
                  </a:lnTo>
                  <a:lnTo>
                    <a:pt x="2942729" y="2362"/>
                  </a:lnTo>
                  <a:lnTo>
                    <a:pt x="2943034" y="40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869004" y="9682359"/>
              <a:ext cx="320040" cy="441959"/>
            </a:xfrm>
            <a:custGeom>
              <a:avLst/>
              <a:gdLst/>
              <a:ahLst/>
              <a:cxnLst/>
              <a:rect l="l" t="t" r="r" b="b"/>
              <a:pathLst>
                <a:path w="320039" h="441959">
                  <a:moveTo>
                    <a:pt x="15011" y="57048"/>
                  </a:moveTo>
                  <a:lnTo>
                    <a:pt x="14859" y="55880"/>
                  </a:lnTo>
                  <a:lnTo>
                    <a:pt x="14363" y="52070"/>
                  </a:lnTo>
                  <a:lnTo>
                    <a:pt x="13119" y="48260"/>
                  </a:lnTo>
                  <a:lnTo>
                    <a:pt x="12750" y="50800"/>
                  </a:lnTo>
                  <a:lnTo>
                    <a:pt x="12103" y="57150"/>
                  </a:lnTo>
                  <a:lnTo>
                    <a:pt x="14109" y="58420"/>
                  </a:lnTo>
                  <a:lnTo>
                    <a:pt x="13804" y="57150"/>
                  </a:lnTo>
                  <a:lnTo>
                    <a:pt x="12928" y="55880"/>
                  </a:lnTo>
                  <a:lnTo>
                    <a:pt x="13703" y="55880"/>
                  </a:lnTo>
                  <a:lnTo>
                    <a:pt x="15011" y="57048"/>
                  </a:lnTo>
                  <a:close/>
                </a:path>
                <a:path w="320039" h="441959">
                  <a:moveTo>
                    <a:pt x="16459" y="229209"/>
                  </a:moveTo>
                  <a:lnTo>
                    <a:pt x="16383" y="228092"/>
                  </a:lnTo>
                  <a:lnTo>
                    <a:pt x="15011" y="227126"/>
                  </a:lnTo>
                  <a:lnTo>
                    <a:pt x="16459" y="229209"/>
                  </a:lnTo>
                  <a:close/>
                </a:path>
                <a:path w="320039" h="441959">
                  <a:moveTo>
                    <a:pt x="16903" y="59182"/>
                  </a:moveTo>
                  <a:lnTo>
                    <a:pt x="16510" y="58420"/>
                  </a:lnTo>
                  <a:lnTo>
                    <a:pt x="15011" y="57048"/>
                  </a:lnTo>
                  <a:lnTo>
                    <a:pt x="15189" y="58420"/>
                  </a:lnTo>
                  <a:lnTo>
                    <a:pt x="16903" y="59182"/>
                  </a:lnTo>
                  <a:close/>
                </a:path>
                <a:path w="320039" h="441959">
                  <a:moveTo>
                    <a:pt x="17068" y="39624"/>
                  </a:moveTo>
                  <a:lnTo>
                    <a:pt x="16891" y="38328"/>
                  </a:lnTo>
                  <a:lnTo>
                    <a:pt x="15316" y="37820"/>
                  </a:lnTo>
                  <a:lnTo>
                    <a:pt x="13792" y="39801"/>
                  </a:lnTo>
                  <a:lnTo>
                    <a:pt x="14973" y="42405"/>
                  </a:lnTo>
                  <a:lnTo>
                    <a:pt x="15519" y="40538"/>
                  </a:lnTo>
                  <a:lnTo>
                    <a:pt x="17068" y="39624"/>
                  </a:lnTo>
                  <a:close/>
                </a:path>
                <a:path w="320039" h="441959">
                  <a:moveTo>
                    <a:pt x="24015" y="19050"/>
                  </a:moveTo>
                  <a:lnTo>
                    <a:pt x="23368" y="17780"/>
                  </a:lnTo>
                  <a:lnTo>
                    <a:pt x="22072" y="15240"/>
                  </a:lnTo>
                  <a:lnTo>
                    <a:pt x="21907" y="17780"/>
                  </a:lnTo>
                  <a:lnTo>
                    <a:pt x="23749" y="20802"/>
                  </a:lnTo>
                  <a:lnTo>
                    <a:pt x="23037" y="17780"/>
                  </a:lnTo>
                  <a:lnTo>
                    <a:pt x="24015" y="19050"/>
                  </a:lnTo>
                  <a:close/>
                </a:path>
                <a:path w="320039" h="441959">
                  <a:moveTo>
                    <a:pt x="24599" y="22212"/>
                  </a:moveTo>
                  <a:lnTo>
                    <a:pt x="23749" y="20802"/>
                  </a:lnTo>
                  <a:lnTo>
                    <a:pt x="24523" y="24130"/>
                  </a:lnTo>
                  <a:lnTo>
                    <a:pt x="24599" y="22212"/>
                  </a:lnTo>
                  <a:close/>
                </a:path>
                <a:path w="320039" h="441959">
                  <a:moveTo>
                    <a:pt x="34048" y="196850"/>
                  </a:moveTo>
                  <a:lnTo>
                    <a:pt x="33121" y="195046"/>
                  </a:lnTo>
                  <a:lnTo>
                    <a:pt x="32321" y="195351"/>
                  </a:lnTo>
                  <a:lnTo>
                    <a:pt x="34048" y="196850"/>
                  </a:lnTo>
                  <a:close/>
                </a:path>
                <a:path w="320039" h="441959">
                  <a:moveTo>
                    <a:pt x="34048" y="78740"/>
                  </a:moveTo>
                  <a:lnTo>
                    <a:pt x="32600" y="78740"/>
                  </a:lnTo>
                  <a:lnTo>
                    <a:pt x="32283" y="80010"/>
                  </a:lnTo>
                  <a:lnTo>
                    <a:pt x="33566" y="80010"/>
                  </a:lnTo>
                  <a:lnTo>
                    <a:pt x="34048" y="78740"/>
                  </a:lnTo>
                  <a:close/>
                </a:path>
                <a:path w="320039" h="441959">
                  <a:moveTo>
                    <a:pt x="35001" y="194310"/>
                  </a:moveTo>
                  <a:lnTo>
                    <a:pt x="32740" y="194310"/>
                  </a:lnTo>
                  <a:lnTo>
                    <a:pt x="33121" y="195046"/>
                  </a:lnTo>
                  <a:lnTo>
                    <a:pt x="35001" y="194310"/>
                  </a:lnTo>
                  <a:close/>
                </a:path>
                <a:path w="320039" h="441959">
                  <a:moveTo>
                    <a:pt x="38608" y="60960"/>
                  </a:moveTo>
                  <a:lnTo>
                    <a:pt x="38277" y="59690"/>
                  </a:lnTo>
                  <a:lnTo>
                    <a:pt x="37807" y="59690"/>
                  </a:lnTo>
                  <a:lnTo>
                    <a:pt x="38608" y="60960"/>
                  </a:lnTo>
                  <a:close/>
                </a:path>
                <a:path w="320039" h="441959">
                  <a:moveTo>
                    <a:pt x="38976" y="56210"/>
                  </a:moveTo>
                  <a:lnTo>
                    <a:pt x="38684" y="57150"/>
                  </a:lnTo>
                  <a:lnTo>
                    <a:pt x="38912" y="57150"/>
                  </a:lnTo>
                  <a:lnTo>
                    <a:pt x="38976" y="56210"/>
                  </a:lnTo>
                  <a:close/>
                </a:path>
                <a:path w="320039" h="441959">
                  <a:moveTo>
                    <a:pt x="40576" y="57696"/>
                  </a:moveTo>
                  <a:lnTo>
                    <a:pt x="40068" y="57607"/>
                  </a:lnTo>
                  <a:lnTo>
                    <a:pt x="40398" y="58661"/>
                  </a:lnTo>
                  <a:lnTo>
                    <a:pt x="40576" y="57696"/>
                  </a:lnTo>
                  <a:close/>
                </a:path>
                <a:path w="320039" h="441959">
                  <a:moveTo>
                    <a:pt x="40754" y="57302"/>
                  </a:moveTo>
                  <a:lnTo>
                    <a:pt x="40576" y="57696"/>
                  </a:lnTo>
                  <a:lnTo>
                    <a:pt x="40716" y="57721"/>
                  </a:lnTo>
                  <a:lnTo>
                    <a:pt x="40754" y="57302"/>
                  </a:lnTo>
                  <a:close/>
                </a:path>
                <a:path w="320039" h="441959">
                  <a:moveTo>
                    <a:pt x="40767" y="221272"/>
                  </a:moveTo>
                  <a:lnTo>
                    <a:pt x="40601" y="220980"/>
                  </a:lnTo>
                  <a:lnTo>
                    <a:pt x="40284" y="220980"/>
                  </a:lnTo>
                  <a:lnTo>
                    <a:pt x="40767" y="221272"/>
                  </a:lnTo>
                  <a:close/>
                </a:path>
                <a:path w="320039" h="441959">
                  <a:moveTo>
                    <a:pt x="41363" y="56642"/>
                  </a:moveTo>
                  <a:lnTo>
                    <a:pt x="40779" y="57124"/>
                  </a:lnTo>
                  <a:lnTo>
                    <a:pt x="40754" y="57302"/>
                  </a:lnTo>
                  <a:lnTo>
                    <a:pt x="41262" y="57137"/>
                  </a:lnTo>
                  <a:lnTo>
                    <a:pt x="41363" y="56642"/>
                  </a:lnTo>
                  <a:close/>
                </a:path>
                <a:path w="320039" h="441959">
                  <a:moveTo>
                    <a:pt x="42316" y="222250"/>
                  </a:moveTo>
                  <a:lnTo>
                    <a:pt x="40767" y="221272"/>
                  </a:lnTo>
                  <a:lnTo>
                    <a:pt x="41313" y="222250"/>
                  </a:lnTo>
                  <a:lnTo>
                    <a:pt x="42316" y="222250"/>
                  </a:lnTo>
                  <a:close/>
                </a:path>
                <a:path w="320039" h="441959">
                  <a:moveTo>
                    <a:pt x="43395" y="231533"/>
                  </a:moveTo>
                  <a:lnTo>
                    <a:pt x="43243" y="231305"/>
                  </a:lnTo>
                  <a:lnTo>
                    <a:pt x="42887" y="231216"/>
                  </a:lnTo>
                  <a:lnTo>
                    <a:pt x="43395" y="231825"/>
                  </a:lnTo>
                  <a:lnTo>
                    <a:pt x="43395" y="231533"/>
                  </a:lnTo>
                  <a:close/>
                </a:path>
                <a:path w="320039" h="441959">
                  <a:moveTo>
                    <a:pt x="43408" y="27940"/>
                  </a:moveTo>
                  <a:lnTo>
                    <a:pt x="42989" y="26670"/>
                  </a:lnTo>
                  <a:lnTo>
                    <a:pt x="43014" y="27381"/>
                  </a:lnTo>
                  <a:lnTo>
                    <a:pt x="43408" y="27940"/>
                  </a:lnTo>
                  <a:close/>
                </a:path>
                <a:path w="320039" h="441959">
                  <a:moveTo>
                    <a:pt x="45199" y="300990"/>
                  </a:moveTo>
                  <a:lnTo>
                    <a:pt x="44958" y="302260"/>
                  </a:lnTo>
                  <a:lnTo>
                    <a:pt x="45097" y="302260"/>
                  </a:lnTo>
                  <a:lnTo>
                    <a:pt x="45199" y="300990"/>
                  </a:lnTo>
                  <a:close/>
                </a:path>
                <a:path w="320039" h="441959">
                  <a:moveTo>
                    <a:pt x="45872" y="237744"/>
                  </a:moveTo>
                  <a:lnTo>
                    <a:pt x="45834" y="237210"/>
                  </a:lnTo>
                  <a:lnTo>
                    <a:pt x="45123" y="237413"/>
                  </a:lnTo>
                  <a:lnTo>
                    <a:pt x="45872" y="237744"/>
                  </a:lnTo>
                  <a:close/>
                </a:path>
                <a:path w="320039" h="441959">
                  <a:moveTo>
                    <a:pt x="49491" y="68605"/>
                  </a:moveTo>
                  <a:lnTo>
                    <a:pt x="47447" y="65874"/>
                  </a:lnTo>
                  <a:lnTo>
                    <a:pt x="47891" y="66751"/>
                  </a:lnTo>
                  <a:lnTo>
                    <a:pt x="48641" y="67741"/>
                  </a:lnTo>
                  <a:lnTo>
                    <a:pt x="49491" y="68605"/>
                  </a:lnTo>
                  <a:close/>
                </a:path>
                <a:path w="320039" h="441959">
                  <a:moveTo>
                    <a:pt x="49758" y="68884"/>
                  </a:moveTo>
                  <a:lnTo>
                    <a:pt x="49491" y="68605"/>
                  </a:lnTo>
                  <a:lnTo>
                    <a:pt x="49707" y="68910"/>
                  </a:lnTo>
                  <a:close/>
                </a:path>
                <a:path w="320039" h="441959">
                  <a:moveTo>
                    <a:pt x="52387" y="37566"/>
                  </a:moveTo>
                  <a:lnTo>
                    <a:pt x="51676" y="36042"/>
                  </a:lnTo>
                  <a:lnTo>
                    <a:pt x="51701" y="37007"/>
                  </a:lnTo>
                  <a:lnTo>
                    <a:pt x="52387" y="37566"/>
                  </a:lnTo>
                  <a:close/>
                </a:path>
                <a:path w="320039" h="441959">
                  <a:moveTo>
                    <a:pt x="54254" y="323850"/>
                  </a:moveTo>
                  <a:lnTo>
                    <a:pt x="53771" y="322580"/>
                  </a:lnTo>
                  <a:lnTo>
                    <a:pt x="53238" y="321310"/>
                  </a:lnTo>
                  <a:lnTo>
                    <a:pt x="52082" y="321310"/>
                  </a:lnTo>
                  <a:lnTo>
                    <a:pt x="50584" y="321310"/>
                  </a:lnTo>
                  <a:lnTo>
                    <a:pt x="51117" y="323850"/>
                  </a:lnTo>
                  <a:lnTo>
                    <a:pt x="54254" y="323850"/>
                  </a:lnTo>
                  <a:close/>
                </a:path>
                <a:path w="320039" h="441959">
                  <a:moveTo>
                    <a:pt x="56286" y="335280"/>
                  </a:moveTo>
                  <a:lnTo>
                    <a:pt x="56007" y="335280"/>
                  </a:lnTo>
                  <a:lnTo>
                    <a:pt x="55943" y="335508"/>
                  </a:lnTo>
                  <a:lnTo>
                    <a:pt x="56286" y="335280"/>
                  </a:lnTo>
                  <a:close/>
                </a:path>
                <a:path w="320039" h="441959">
                  <a:moveTo>
                    <a:pt x="59385" y="39598"/>
                  </a:moveTo>
                  <a:lnTo>
                    <a:pt x="56845" y="38125"/>
                  </a:lnTo>
                  <a:lnTo>
                    <a:pt x="55092" y="41173"/>
                  </a:lnTo>
                  <a:lnTo>
                    <a:pt x="56451" y="41859"/>
                  </a:lnTo>
                  <a:lnTo>
                    <a:pt x="59385" y="39598"/>
                  </a:lnTo>
                  <a:close/>
                </a:path>
                <a:path w="320039" h="441959">
                  <a:moveTo>
                    <a:pt x="61429" y="335318"/>
                  </a:moveTo>
                  <a:lnTo>
                    <a:pt x="60452" y="335445"/>
                  </a:lnTo>
                  <a:lnTo>
                    <a:pt x="60731" y="335889"/>
                  </a:lnTo>
                  <a:lnTo>
                    <a:pt x="60858" y="335978"/>
                  </a:lnTo>
                  <a:lnTo>
                    <a:pt x="61010" y="335991"/>
                  </a:lnTo>
                  <a:lnTo>
                    <a:pt x="61112" y="336130"/>
                  </a:lnTo>
                  <a:lnTo>
                    <a:pt x="61252" y="335851"/>
                  </a:lnTo>
                  <a:lnTo>
                    <a:pt x="61366" y="335572"/>
                  </a:lnTo>
                  <a:lnTo>
                    <a:pt x="61429" y="335318"/>
                  </a:lnTo>
                  <a:close/>
                </a:path>
                <a:path w="320039" h="441959">
                  <a:moveTo>
                    <a:pt x="67741" y="297180"/>
                  </a:moveTo>
                  <a:lnTo>
                    <a:pt x="65786" y="299720"/>
                  </a:lnTo>
                  <a:lnTo>
                    <a:pt x="66840" y="298450"/>
                  </a:lnTo>
                  <a:lnTo>
                    <a:pt x="67627" y="299720"/>
                  </a:lnTo>
                  <a:lnTo>
                    <a:pt x="67678" y="298450"/>
                  </a:lnTo>
                  <a:lnTo>
                    <a:pt x="67741" y="297180"/>
                  </a:lnTo>
                  <a:close/>
                </a:path>
                <a:path w="320039" h="441959">
                  <a:moveTo>
                    <a:pt x="71780" y="356120"/>
                  </a:moveTo>
                  <a:lnTo>
                    <a:pt x="71628" y="355600"/>
                  </a:lnTo>
                  <a:lnTo>
                    <a:pt x="70739" y="355600"/>
                  </a:lnTo>
                  <a:lnTo>
                    <a:pt x="71780" y="356120"/>
                  </a:lnTo>
                  <a:close/>
                </a:path>
                <a:path w="320039" h="441959">
                  <a:moveTo>
                    <a:pt x="72936" y="356692"/>
                  </a:moveTo>
                  <a:lnTo>
                    <a:pt x="71780" y="356120"/>
                  </a:lnTo>
                  <a:lnTo>
                    <a:pt x="72009" y="356870"/>
                  </a:lnTo>
                  <a:lnTo>
                    <a:pt x="72872" y="356870"/>
                  </a:lnTo>
                  <a:lnTo>
                    <a:pt x="72936" y="356692"/>
                  </a:lnTo>
                  <a:close/>
                </a:path>
                <a:path w="320039" h="441959">
                  <a:moveTo>
                    <a:pt x="76873" y="92303"/>
                  </a:moveTo>
                  <a:lnTo>
                    <a:pt x="74904" y="86360"/>
                  </a:lnTo>
                  <a:lnTo>
                    <a:pt x="71882" y="90170"/>
                  </a:lnTo>
                  <a:lnTo>
                    <a:pt x="76873" y="92303"/>
                  </a:lnTo>
                  <a:close/>
                </a:path>
                <a:path w="320039" h="441959">
                  <a:moveTo>
                    <a:pt x="78663" y="92506"/>
                  </a:moveTo>
                  <a:lnTo>
                    <a:pt x="77825" y="92710"/>
                  </a:lnTo>
                  <a:lnTo>
                    <a:pt x="76873" y="92303"/>
                  </a:lnTo>
                  <a:lnTo>
                    <a:pt x="77431" y="93980"/>
                  </a:lnTo>
                  <a:lnTo>
                    <a:pt x="78498" y="92710"/>
                  </a:lnTo>
                  <a:lnTo>
                    <a:pt x="78663" y="92506"/>
                  </a:lnTo>
                  <a:close/>
                </a:path>
                <a:path w="320039" h="441959">
                  <a:moveTo>
                    <a:pt x="80594" y="336511"/>
                  </a:moveTo>
                  <a:close/>
                </a:path>
                <a:path w="320039" h="441959">
                  <a:moveTo>
                    <a:pt x="82029" y="335280"/>
                  </a:moveTo>
                  <a:lnTo>
                    <a:pt x="80670" y="335280"/>
                  </a:lnTo>
                  <a:lnTo>
                    <a:pt x="80594" y="336511"/>
                  </a:lnTo>
                  <a:lnTo>
                    <a:pt x="82029" y="335280"/>
                  </a:lnTo>
                  <a:close/>
                </a:path>
                <a:path w="320039" h="441959">
                  <a:moveTo>
                    <a:pt x="94830" y="360680"/>
                  </a:moveTo>
                  <a:lnTo>
                    <a:pt x="94081" y="361873"/>
                  </a:lnTo>
                  <a:lnTo>
                    <a:pt x="94335" y="361950"/>
                  </a:lnTo>
                  <a:lnTo>
                    <a:pt x="94703" y="362140"/>
                  </a:lnTo>
                  <a:lnTo>
                    <a:pt x="94830" y="360680"/>
                  </a:lnTo>
                  <a:close/>
                </a:path>
                <a:path w="320039" h="441959">
                  <a:moveTo>
                    <a:pt x="100914" y="106680"/>
                  </a:moveTo>
                  <a:lnTo>
                    <a:pt x="99783" y="106680"/>
                  </a:lnTo>
                  <a:lnTo>
                    <a:pt x="99072" y="106680"/>
                  </a:lnTo>
                  <a:lnTo>
                    <a:pt x="99783" y="109220"/>
                  </a:lnTo>
                  <a:lnTo>
                    <a:pt x="100914" y="106680"/>
                  </a:lnTo>
                  <a:close/>
                </a:path>
                <a:path w="320039" h="441959">
                  <a:moveTo>
                    <a:pt x="101485" y="363829"/>
                  </a:moveTo>
                  <a:lnTo>
                    <a:pt x="99491" y="360921"/>
                  </a:lnTo>
                  <a:lnTo>
                    <a:pt x="99021" y="361734"/>
                  </a:lnTo>
                  <a:lnTo>
                    <a:pt x="98386" y="362470"/>
                  </a:lnTo>
                  <a:lnTo>
                    <a:pt x="97739" y="363143"/>
                  </a:lnTo>
                  <a:lnTo>
                    <a:pt x="99339" y="361746"/>
                  </a:lnTo>
                  <a:lnTo>
                    <a:pt x="101485" y="363829"/>
                  </a:lnTo>
                  <a:close/>
                </a:path>
                <a:path w="320039" h="441959">
                  <a:moveTo>
                    <a:pt x="102438" y="76200"/>
                  </a:moveTo>
                  <a:lnTo>
                    <a:pt x="98590" y="76200"/>
                  </a:lnTo>
                  <a:lnTo>
                    <a:pt x="97790" y="78740"/>
                  </a:lnTo>
                  <a:lnTo>
                    <a:pt x="94919" y="78740"/>
                  </a:lnTo>
                  <a:lnTo>
                    <a:pt x="99758" y="80987"/>
                  </a:lnTo>
                  <a:lnTo>
                    <a:pt x="102438" y="76200"/>
                  </a:lnTo>
                  <a:close/>
                </a:path>
                <a:path w="320039" h="441959">
                  <a:moveTo>
                    <a:pt x="106426" y="90449"/>
                  </a:moveTo>
                  <a:lnTo>
                    <a:pt x="106172" y="90170"/>
                  </a:lnTo>
                  <a:lnTo>
                    <a:pt x="105905" y="90627"/>
                  </a:lnTo>
                  <a:lnTo>
                    <a:pt x="106426" y="90449"/>
                  </a:lnTo>
                  <a:close/>
                </a:path>
                <a:path w="320039" h="441959">
                  <a:moveTo>
                    <a:pt x="107365" y="91440"/>
                  </a:moveTo>
                  <a:lnTo>
                    <a:pt x="107200" y="90170"/>
                  </a:lnTo>
                  <a:lnTo>
                    <a:pt x="106426" y="90449"/>
                  </a:lnTo>
                  <a:lnTo>
                    <a:pt x="107365" y="91440"/>
                  </a:lnTo>
                  <a:close/>
                </a:path>
                <a:path w="320039" h="441959">
                  <a:moveTo>
                    <a:pt x="112687" y="376123"/>
                  </a:moveTo>
                  <a:lnTo>
                    <a:pt x="112217" y="375920"/>
                  </a:lnTo>
                  <a:lnTo>
                    <a:pt x="111937" y="377380"/>
                  </a:lnTo>
                  <a:lnTo>
                    <a:pt x="112687" y="376123"/>
                  </a:lnTo>
                  <a:close/>
                </a:path>
                <a:path w="320039" h="441959">
                  <a:moveTo>
                    <a:pt x="115189" y="377190"/>
                  </a:moveTo>
                  <a:lnTo>
                    <a:pt x="113563" y="374650"/>
                  </a:lnTo>
                  <a:lnTo>
                    <a:pt x="112687" y="376123"/>
                  </a:lnTo>
                  <a:lnTo>
                    <a:pt x="115189" y="377190"/>
                  </a:lnTo>
                  <a:close/>
                </a:path>
                <a:path w="320039" h="441959">
                  <a:moveTo>
                    <a:pt x="117386" y="88900"/>
                  </a:moveTo>
                  <a:lnTo>
                    <a:pt x="116814" y="88900"/>
                  </a:lnTo>
                  <a:lnTo>
                    <a:pt x="116916" y="89369"/>
                  </a:lnTo>
                  <a:lnTo>
                    <a:pt x="117386" y="88900"/>
                  </a:lnTo>
                  <a:close/>
                </a:path>
                <a:path w="320039" h="441959">
                  <a:moveTo>
                    <a:pt x="123736" y="93980"/>
                  </a:moveTo>
                  <a:lnTo>
                    <a:pt x="121983" y="93268"/>
                  </a:lnTo>
                  <a:lnTo>
                    <a:pt x="122301" y="93980"/>
                  </a:lnTo>
                  <a:lnTo>
                    <a:pt x="123736" y="93980"/>
                  </a:lnTo>
                  <a:close/>
                </a:path>
                <a:path w="320039" h="441959">
                  <a:moveTo>
                    <a:pt x="143002" y="422706"/>
                  </a:moveTo>
                  <a:lnTo>
                    <a:pt x="142862" y="421297"/>
                  </a:lnTo>
                  <a:lnTo>
                    <a:pt x="142290" y="422567"/>
                  </a:lnTo>
                  <a:lnTo>
                    <a:pt x="142735" y="422770"/>
                  </a:lnTo>
                  <a:lnTo>
                    <a:pt x="143002" y="422706"/>
                  </a:lnTo>
                  <a:close/>
                </a:path>
                <a:path w="320039" h="441959">
                  <a:moveTo>
                    <a:pt x="145656" y="127736"/>
                  </a:moveTo>
                  <a:lnTo>
                    <a:pt x="145034" y="127241"/>
                  </a:lnTo>
                  <a:lnTo>
                    <a:pt x="144348" y="126555"/>
                  </a:lnTo>
                  <a:lnTo>
                    <a:pt x="143446" y="126619"/>
                  </a:lnTo>
                  <a:lnTo>
                    <a:pt x="144043" y="127558"/>
                  </a:lnTo>
                  <a:lnTo>
                    <a:pt x="144805" y="127774"/>
                  </a:lnTo>
                  <a:lnTo>
                    <a:pt x="145643" y="127749"/>
                  </a:lnTo>
                  <a:close/>
                </a:path>
                <a:path w="320039" h="441959">
                  <a:moveTo>
                    <a:pt x="145859" y="420370"/>
                  </a:moveTo>
                  <a:lnTo>
                    <a:pt x="145211" y="419100"/>
                  </a:lnTo>
                  <a:lnTo>
                    <a:pt x="142621" y="419100"/>
                  </a:lnTo>
                  <a:lnTo>
                    <a:pt x="142862" y="421297"/>
                  </a:lnTo>
                  <a:lnTo>
                    <a:pt x="143281" y="420370"/>
                  </a:lnTo>
                  <a:lnTo>
                    <a:pt x="145859" y="420370"/>
                  </a:lnTo>
                  <a:close/>
                </a:path>
                <a:path w="320039" h="441959">
                  <a:moveTo>
                    <a:pt x="150380" y="114300"/>
                  </a:moveTo>
                  <a:lnTo>
                    <a:pt x="150025" y="113030"/>
                  </a:lnTo>
                  <a:lnTo>
                    <a:pt x="149174" y="114300"/>
                  </a:lnTo>
                  <a:lnTo>
                    <a:pt x="150380" y="114300"/>
                  </a:lnTo>
                  <a:close/>
                </a:path>
                <a:path w="320039" h="441959">
                  <a:moveTo>
                    <a:pt x="150456" y="424180"/>
                  </a:moveTo>
                  <a:lnTo>
                    <a:pt x="147955" y="424180"/>
                  </a:lnTo>
                  <a:lnTo>
                    <a:pt x="149885" y="426720"/>
                  </a:lnTo>
                  <a:lnTo>
                    <a:pt x="150456" y="424180"/>
                  </a:lnTo>
                  <a:close/>
                </a:path>
                <a:path w="320039" h="441959">
                  <a:moveTo>
                    <a:pt x="151930" y="433070"/>
                  </a:moveTo>
                  <a:lnTo>
                    <a:pt x="151257" y="426720"/>
                  </a:lnTo>
                  <a:lnTo>
                    <a:pt x="149885" y="426720"/>
                  </a:lnTo>
                  <a:lnTo>
                    <a:pt x="146951" y="426720"/>
                  </a:lnTo>
                  <a:lnTo>
                    <a:pt x="147955" y="424180"/>
                  </a:lnTo>
                  <a:lnTo>
                    <a:pt x="146672" y="424180"/>
                  </a:lnTo>
                  <a:lnTo>
                    <a:pt x="147408" y="422910"/>
                  </a:lnTo>
                  <a:lnTo>
                    <a:pt x="147751" y="422910"/>
                  </a:lnTo>
                  <a:lnTo>
                    <a:pt x="147662" y="421640"/>
                  </a:lnTo>
                  <a:lnTo>
                    <a:pt x="143002" y="422706"/>
                  </a:lnTo>
                  <a:lnTo>
                    <a:pt x="143027" y="422910"/>
                  </a:lnTo>
                  <a:lnTo>
                    <a:pt x="142735" y="422770"/>
                  </a:lnTo>
                  <a:lnTo>
                    <a:pt x="142138" y="422910"/>
                  </a:lnTo>
                  <a:lnTo>
                    <a:pt x="142290" y="422567"/>
                  </a:lnTo>
                  <a:lnTo>
                    <a:pt x="140322" y="421640"/>
                  </a:lnTo>
                  <a:lnTo>
                    <a:pt x="140906" y="419100"/>
                  </a:lnTo>
                  <a:lnTo>
                    <a:pt x="142557" y="417830"/>
                  </a:lnTo>
                  <a:lnTo>
                    <a:pt x="140690" y="417830"/>
                  </a:lnTo>
                  <a:lnTo>
                    <a:pt x="141554" y="416560"/>
                  </a:lnTo>
                  <a:lnTo>
                    <a:pt x="140233" y="416560"/>
                  </a:lnTo>
                  <a:lnTo>
                    <a:pt x="139674" y="415290"/>
                  </a:lnTo>
                  <a:lnTo>
                    <a:pt x="139103" y="414020"/>
                  </a:lnTo>
                  <a:lnTo>
                    <a:pt x="136601" y="415290"/>
                  </a:lnTo>
                  <a:lnTo>
                    <a:pt x="137579" y="412750"/>
                  </a:lnTo>
                  <a:lnTo>
                    <a:pt x="132397" y="411480"/>
                  </a:lnTo>
                  <a:lnTo>
                    <a:pt x="136004" y="408940"/>
                  </a:lnTo>
                  <a:lnTo>
                    <a:pt x="130378" y="408940"/>
                  </a:lnTo>
                  <a:lnTo>
                    <a:pt x="136271" y="406400"/>
                  </a:lnTo>
                  <a:lnTo>
                    <a:pt x="127177" y="403860"/>
                  </a:lnTo>
                  <a:lnTo>
                    <a:pt x="128841" y="402590"/>
                  </a:lnTo>
                  <a:lnTo>
                    <a:pt x="132181" y="400050"/>
                  </a:lnTo>
                  <a:lnTo>
                    <a:pt x="127114" y="402590"/>
                  </a:lnTo>
                  <a:lnTo>
                    <a:pt x="126009" y="396240"/>
                  </a:lnTo>
                  <a:lnTo>
                    <a:pt x="121653" y="394970"/>
                  </a:lnTo>
                  <a:lnTo>
                    <a:pt x="122948" y="394970"/>
                  </a:lnTo>
                  <a:lnTo>
                    <a:pt x="122034" y="393700"/>
                  </a:lnTo>
                  <a:lnTo>
                    <a:pt x="122847" y="392430"/>
                  </a:lnTo>
                  <a:lnTo>
                    <a:pt x="122809" y="391160"/>
                  </a:lnTo>
                  <a:lnTo>
                    <a:pt x="119405" y="393700"/>
                  </a:lnTo>
                  <a:lnTo>
                    <a:pt x="116725" y="391160"/>
                  </a:lnTo>
                  <a:lnTo>
                    <a:pt x="113639" y="391160"/>
                  </a:lnTo>
                  <a:lnTo>
                    <a:pt x="115303" y="387350"/>
                  </a:lnTo>
                  <a:lnTo>
                    <a:pt x="118402" y="389890"/>
                  </a:lnTo>
                  <a:lnTo>
                    <a:pt x="119684" y="388620"/>
                  </a:lnTo>
                  <a:lnTo>
                    <a:pt x="120967" y="387350"/>
                  </a:lnTo>
                  <a:lnTo>
                    <a:pt x="118338" y="388620"/>
                  </a:lnTo>
                  <a:lnTo>
                    <a:pt x="115824" y="386080"/>
                  </a:lnTo>
                  <a:lnTo>
                    <a:pt x="114096" y="387350"/>
                  </a:lnTo>
                  <a:lnTo>
                    <a:pt x="114541" y="386080"/>
                  </a:lnTo>
                  <a:lnTo>
                    <a:pt x="114820" y="385267"/>
                  </a:lnTo>
                  <a:lnTo>
                    <a:pt x="115214" y="384810"/>
                  </a:lnTo>
                  <a:lnTo>
                    <a:pt x="116319" y="383540"/>
                  </a:lnTo>
                  <a:lnTo>
                    <a:pt x="111988" y="386080"/>
                  </a:lnTo>
                  <a:lnTo>
                    <a:pt x="114630" y="382270"/>
                  </a:lnTo>
                  <a:lnTo>
                    <a:pt x="111188" y="382270"/>
                  </a:lnTo>
                  <a:lnTo>
                    <a:pt x="111366" y="381000"/>
                  </a:lnTo>
                  <a:lnTo>
                    <a:pt x="111696" y="378460"/>
                  </a:lnTo>
                  <a:lnTo>
                    <a:pt x="114706" y="379730"/>
                  </a:lnTo>
                  <a:lnTo>
                    <a:pt x="111734" y="378460"/>
                  </a:lnTo>
                  <a:lnTo>
                    <a:pt x="111937" y="377380"/>
                  </a:lnTo>
                  <a:lnTo>
                    <a:pt x="111302" y="378460"/>
                  </a:lnTo>
                  <a:lnTo>
                    <a:pt x="109131" y="378460"/>
                  </a:lnTo>
                  <a:lnTo>
                    <a:pt x="106172" y="375920"/>
                  </a:lnTo>
                  <a:lnTo>
                    <a:pt x="110515" y="375920"/>
                  </a:lnTo>
                  <a:lnTo>
                    <a:pt x="111429" y="373380"/>
                  </a:lnTo>
                  <a:lnTo>
                    <a:pt x="109321" y="372110"/>
                  </a:lnTo>
                  <a:lnTo>
                    <a:pt x="105397" y="373380"/>
                  </a:lnTo>
                  <a:lnTo>
                    <a:pt x="104559" y="372110"/>
                  </a:lnTo>
                  <a:lnTo>
                    <a:pt x="105029" y="370840"/>
                  </a:lnTo>
                  <a:lnTo>
                    <a:pt x="102019" y="370840"/>
                  </a:lnTo>
                  <a:lnTo>
                    <a:pt x="101815" y="367030"/>
                  </a:lnTo>
                  <a:lnTo>
                    <a:pt x="101688" y="364490"/>
                  </a:lnTo>
                  <a:lnTo>
                    <a:pt x="97497" y="364490"/>
                  </a:lnTo>
                  <a:lnTo>
                    <a:pt x="97713" y="363220"/>
                  </a:lnTo>
                  <a:lnTo>
                    <a:pt x="96329" y="365760"/>
                  </a:lnTo>
                  <a:lnTo>
                    <a:pt x="94703" y="365760"/>
                  </a:lnTo>
                  <a:lnTo>
                    <a:pt x="93484" y="367030"/>
                  </a:lnTo>
                  <a:lnTo>
                    <a:pt x="92710" y="365760"/>
                  </a:lnTo>
                  <a:lnTo>
                    <a:pt x="92329" y="365760"/>
                  </a:lnTo>
                  <a:lnTo>
                    <a:pt x="90093" y="365760"/>
                  </a:lnTo>
                  <a:lnTo>
                    <a:pt x="91960" y="364490"/>
                  </a:lnTo>
                  <a:lnTo>
                    <a:pt x="92329" y="365760"/>
                  </a:lnTo>
                  <a:lnTo>
                    <a:pt x="93230" y="364490"/>
                  </a:lnTo>
                  <a:lnTo>
                    <a:pt x="92430" y="364490"/>
                  </a:lnTo>
                  <a:lnTo>
                    <a:pt x="94030" y="361950"/>
                  </a:lnTo>
                  <a:lnTo>
                    <a:pt x="93535" y="361708"/>
                  </a:lnTo>
                  <a:lnTo>
                    <a:pt x="93459" y="361950"/>
                  </a:lnTo>
                  <a:lnTo>
                    <a:pt x="93421" y="361670"/>
                  </a:lnTo>
                  <a:lnTo>
                    <a:pt x="90093" y="360680"/>
                  </a:lnTo>
                  <a:lnTo>
                    <a:pt x="89852" y="358140"/>
                  </a:lnTo>
                  <a:lnTo>
                    <a:pt x="92646" y="355600"/>
                  </a:lnTo>
                  <a:lnTo>
                    <a:pt x="93421" y="361670"/>
                  </a:lnTo>
                  <a:lnTo>
                    <a:pt x="94665" y="358140"/>
                  </a:lnTo>
                  <a:lnTo>
                    <a:pt x="95224" y="360680"/>
                  </a:lnTo>
                  <a:lnTo>
                    <a:pt x="96951" y="358140"/>
                  </a:lnTo>
                  <a:lnTo>
                    <a:pt x="98666" y="355600"/>
                  </a:lnTo>
                  <a:lnTo>
                    <a:pt x="96062" y="362839"/>
                  </a:lnTo>
                  <a:lnTo>
                    <a:pt x="94703" y="362140"/>
                  </a:lnTo>
                  <a:lnTo>
                    <a:pt x="94500" y="364490"/>
                  </a:lnTo>
                  <a:lnTo>
                    <a:pt x="96774" y="363220"/>
                  </a:lnTo>
                  <a:lnTo>
                    <a:pt x="96164" y="362902"/>
                  </a:lnTo>
                  <a:lnTo>
                    <a:pt x="99809" y="358140"/>
                  </a:lnTo>
                  <a:lnTo>
                    <a:pt x="98907" y="355600"/>
                  </a:lnTo>
                  <a:lnTo>
                    <a:pt x="98463" y="354330"/>
                  </a:lnTo>
                  <a:lnTo>
                    <a:pt x="95783" y="354330"/>
                  </a:lnTo>
                  <a:lnTo>
                    <a:pt x="95338" y="353060"/>
                  </a:lnTo>
                  <a:lnTo>
                    <a:pt x="94437" y="350520"/>
                  </a:lnTo>
                  <a:lnTo>
                    <a:pt x="92252" y="350520"/>
                  </a:lnTo>
                  <a:lnTo>
                    <a:pt x="92100" y="353060"/>
                  </a:lnTo>
                  <a:lnTo>
                    <a:pt x="89903" y="353060"/>
                  </a:lnTo>
                  <a:lnTo>
                    <a:pt x="87972" y="349250"/>
                  </a:lnTo>
                  <a:lnTo>
                    <a:pt x="89357" y="346710"/>
                  </a:lnTo>
                  <a:lnTo>
                    <a:pt x="90703" y="344170"/>
                  </a:lnTo>
                  <a:lnTo>
                    <a:pt x="88696" y="342900"/>
                  </a:lnTo>
                  <a:lnTo>
                    <a:pt x="86017" y="342900"/>
                  </a:lnTo>
                  <a:lnTo>
                    <a:pt x="81889" y="344170"/>
                  </a:lnTo>
                  <a:lnTo>
                    <a:pt x="82486" y="340360"/>
                  </a:lnTo>
                  <a:lnTo>
                    <a:pt x="86487" y="339090"/>
                  </a:lnTo>
                  <a:lnTo>
                    <a:pt x="85966" y="337820"/>
                  </a:lnTo>
                  <a:lnTo>
                    <a:pt x="84912" y="335280"/>
                  </a:lnTo>
                  <a:lnTo>
                    <a:pt x="83451" y="336892"/>
                  </a:lnTo>
                  <a:lnTo>
                    <a:pt x="83502" y="336511"/>
                  </a:lnTo>
                  <a:lnTo>
                    <a:pt x="84963" y="332740"/>
                  </a:lnTo>
                  <a:lnTo>
                    <a:pt x="82029" y="335280"/>
                  </a:lnTo>
                  <a:lnTo>
                    <a:pt x="82423" y="335280"/>
                  </a:lnTo>
                  <a:lnTo>
                    <a:pt x="83146" y="337235"/>
                  </a:lnTo>
                  <a:lnTo>
                    <a:pt x="80340" y="340360"/>
                  </a:lnTo>
                  <a:lnTo>
                    <a:pt x="80543" y="337235"/>
                  </a:lnTo>
                  <a:lnTo>
                    <a:pt x="80543" y="336511"/>
                  </a:lnTo>
                  <a:lnTo>
                    <a:pt x="80048" y="335280"/>
                  </a:lnTo>
                  <a:lnTo>
                    <a:pt x="79540" y="334010"/>
                  </a:lnTo>
                  <a:lnTo>
                    <a:pt x="82461" y="331470"/>
                  </a:lnTo>
                  <a:lnTo>
                    <a:pt x="79921" y="328930"/>
                  </a:lnTo>
                  <a:lnTo>
                    <a:pt x="76873" y="326390"/>
                  </a:lnTo>
                  <a:lnTo>
                    <a:pt x="75349" y="325120"/>
                  </a:lnTo>
                  <a:lnTo>
                    <a:pt x="73418" y="322580"/>
                  </a:lnTo>
                  <a:lnTo>
                    <a:pt x="72466" y="321310"/>
                  </a:lnTo>
                  <a:lnTo>
                    <a:pt x="72466" y="322580"/>
                  </a:lnTo>
                  <a:lnTo>
                    <a:pt x="71577" y="321310"/>
                  </a:lnTo>
                  <a:lnTo>
                    <a:pt x="72466" y="322580"/>
                  </a:lnTo>
                  <a:lnTo>
                    <a:pt x="72466" y="321310"/>
                  </a:lnTo>
                  <a:lnTo>
                    <a:pt x="74930" y="321310"/>
                  </a:lnTo>
                  <a:lnTo>
                    <a:pt x="75374" y="320040"/>
                  </a:lnTo>
                  <a:lnTo>
                    <a:pt x="70980" y="314960"/>
                  </a:lnTo>
                  <a:lnTo>
                    <a:pt x="70154" y="306070"/>
                  </a:lnTo>
                  <a:lnTo>
                    <a:pt x="69926" y="303390"/>
                  </a:lnTo>
                  <a:lnTo>
                    <a:pt x="69926" y="318770"/>
                  </a:lnTo>
                  <a:lnTo>
                    <a:pt x="69088" y="318770"/>
                  </a:lnTo>
                  <a:lnTo>
                    <a:pt x="68046" y="320040"/>
                  </a:lnTo>
                  <a:lnTo>
                    <a:pt x="67856" y="318770"/>
                  </a:lnTo>
                  <a:lnTo>
                    <a:pt x="68605" y="318770"/>
                  </a:lnTo>
                  <a:lnTo>
                    <a:pt x="68554" y="317500"/>
                  </a:lnTo>
                  <a:lnTo>
                    <a:pt x="68961" y="316230"/>
                  </a:lnTo>
                  <a:lnTo>
                    <a:pt x="69164" y="317500"/>
                  </a:lnTo>
                  <a:lnTo>
                    <a:pt x="69519" y="317500"/>
                  </a:lnTo>
                  <a:lnTo>
                    <a:pt x="69926" y="318770"/>
                  </a:lnTo>
                  <a:lnTo>
                    <a:pt x="69926" y="303390"/>
                  </a:lnTo>
                  <a:lnTo>
                    <a:pt x="69723" y="300990"/>
                  </a:lnTo>
                  <a:lnTo>
                    <a:pt x="65963" y="300990"/>
                  </a:lnTo>
                  <a:lnTo>
                    <a:pt x="65786" y="299720"/>
                  </a:lnTo>
                  <a:lnTo>
                    <a:pt x="64223" y="299720"/>
                  </a:lnTo>
                  <a:lnTo>
                    <a:pt x="63461" y="298450"/>
                  </a:lnTo>
                  <a:lnTo>
                    <a:pt x="65125" y="297180"/>
                  </a:lnTo>
                  <a:lnTo>
                    <a:pt x="66319" y="297180"/>
                  </a:lnTo>
                  <a:lnTo>
                    <a:pt x="62090" y="294640"/>
                  </a:lnTo>
                  <a:lnTo>
                    <a:pt x="57721" y="289560"/>
                  </a:lnTo>
                  <a:lnTo>
                    <a:pt x="56629" y="288290"/>
                  </a:lnTo>
                  <a:lnTo>
                    <a:pt x="58178" y="283210"/>
                  </a:lnTo>
                  <a:lnTo>
                    <a:pt x="59321" y="284480"/>
                  </a:lnTo>
                  <a:lnTo>
                    <a:pt x="59309" y="280670"/>
                  </a:lnTo>
                  <a:lnTo>
                    <a:pt x="52095" y="283210"/>
                  </a:lnTo>
                  <a:lnTo>
                    <a:pt x="53657" y="278130"/>
                  </a:lnTo>
                  <a:lnTo>
                    <a:pt x="54381" y="279400"/>
                  </a:lnTo>
                  <a:lnTo>
                    <a:pt x="54140" y="278130"/>
                  </a:lnTo>
                  <a:lnTo>
                    <a:pt x="52920" y="271780"/>
                  </a:lnTo>
                  <a:lnTo>
                    <a:pt x="47536" y="265430"/>
                  </a:lnTo>
                  <a:lnTo>
                    <a:pt x="49961" y="259080"/>
                  </a:lnTo>
                  <a:lnTo>
                    <a:pt x="50457" y="257810"/>
                  </a:lnTo>
                  <a:lnTo>
                    <a:pt x="45923" y="259080"/>
                  </a:lnTo>
                  <a:lnTo>
                    <a:pt x="49580" y="251460"/>
                  </a:lnTo>
                  <a:lnTo>
                    <a:pt x="50190" y="250190"/>
                  </a:lnTo>
                  <a:lnTo>
                    <a:pt x="44145" y="251460"/>
                  </a:lnTo>
                  <a:lnTo>
                    <a:pt x="45834" y="247650"/>
                  </a:lnTo>
                  <a:lnTo>
                    <a:pt x="47244" y="247650"/>
                  </a:lnTo>
                  <a:lnTo>
                    <a:pt x="47485" y="241300"/>
                  </a:lnTo>
                  <a:lnTo>
                    <a:pt x="47282" y="240030"/>
                  </a:lnTo>
                  <a:lnTo>
                    <a:pt x="43078" y="241300"/>
                  </a:lnTo>
                  <a:lnTo>
                    <a:pt x="42024" y="238760"/>
                  </a:lnTo>
                  <a:lnTo>
                    <a:pt x="45123" y="237490"/>
                  </a:lnTo>
                  <a:lnTo>
                    <a:pt x="41224" y="236220"/>
                  </a:lnTo>
                  <a:lnTo>
                    <a:pt x="42926" y="234950"/>
                  </a:lnTo>
                  <a:lnTo>
                    <a:pt x="44627" y="233680"/>
                  </a:lnTo>
                  <a:lnTo>
                    <a:pt x="43395" y="232410"/>
                  </a:lnTo>
                  <a:lnTo>
                    <a:pt x="43383" y="233680"/>
                  </a:lnTo>
                  <a:lnTo>
                    <a:pt x="42354" y="234950"/>
                  </a:lnTo>
                  <a:lnTo>
                    <a:pt x="41440" y="234950"/>
                  </a:lnTo>
                  <a:lnTo>
                    <a:pt x="39344" y="232410"/>
                  </a:lnTo>
                  <a:lnTo>
                    <a:pt x="41960" y="227330"/>
                  </a:lnTo>
                  <a:lnTo>
                    <a:pt x="43561" y="227330"/>
                  </a:lnTo>
                  <a:lnTo>
                    <a:pt x="41859" y="224790"/>
                  </a:lnTo>
                  <a:lnTo>
                    <a:pt x="39293" y="220980"/>
                  </a:lnTo>
                  <a:lnTo>
                    <a:pt x="40284" y="220980"/>
                  </a:lnTo>
                  <a:lnTo>
                    <a:pt x="38265" y="219710"/>
                  </a:lnTo>
                  <a:lnTo>
                    <a:pt x="45478" y="220980"/>
                  </a:lnTo>
                  <a:lnTo>
                    <a:pt x="43624" y="219710"/>
                  </a:lnTo>
                  <a:lnTo>
                    <a:pt x="41757" y="218440"/>
                  </a:lnTo>
                  <a:lnTo>
                    <a:pt x="39179" y="218440"/>
                  </a:lnTo>
                  <a:lnTo>
                    <a:pt x="40703" y="217170"/>
                  </a:lnTo>
                  <a:lnTo>
                    <a:pt x="39751" y="213360"/>
                  </a:lnTo>
                  <a:lnTo>
                    <a:pt x="38544" y="210820"/>
                  </a:lnTo>
                  <a:lnTo>
                    <a:pt x="40817" y="210820"/>
                  </a:lnTo>
                  <a:lnTo>
                    <a:pt x="40500" y="205740"/>
                  </a:lnTo>
                  <a:lnTo>
                    <a:pt x="37922" y="200660"/>
                  </a:lnTo>
                  <a:lnTo>
                    <a:pt x="37198" y="196850"/>
                  </a:lnTo>
                  <a:lnTo>
                    <a:pt x="36969" y="195580"/>
                  </a:lnTo>
                  <a:lnTo>
                    <a:pt x="36296" y="196850"/>
                  </a:lnTo>
                  <a:lnTo>
                    <a:pt x="34048" y="196850"/>
                  </a:lnTo>
                  <a:lnTo>
                    <a:pt x="32423" y="196850"/>
                  </a:lnTo>
                  <a:lnTo>
                    <a:pt x="31762" y="195580"/>
                  </a:lnTo>
                  <a:lnTo>
                    <a:pt x="32321" y="195351"/>
                  </a:lnTo>
                  <a:lnTo>
                    <a:pt x="31115" y="194310"/>
                  </a:lnTo>
                  <a:lnTo>
                    <a:pt x="31127" y="193040"/>
                  </a:lnTo>
                  <a:lnTo>
                    <a:pt x="34683" y="193040"/>
                  </a:lnTo>
                  <a:lnTo>
                    <a:pt x="35991" y="194310"/>
                  </a:lnTo>
                  <a:lnTo>
                    <a:pt x="35179" y="193040"/>
                  </a:lnTo>
                  <a:lnTo>
                    <a:pt x="34366" y="191770"/>
                  </a:lnTo>
                  <a:lnTo>
                    <a:pt x="37287" y="191770"/>
                  </a:lnTo>
                  <a:lnTo>
                    <a:pt x="35026" y="190500"/>
                  </a:lnTo>
                  <a:lnTo>
                    <a:pt x="39890" y="186690"/>
                  </a:lnTo>
                  <a:lnTo>
                    <a:pt x="36017" y="185420"/>
                  </a:lnTo>
                  <a:lnTo>
                    <a:pt x="37007" y="185420"/>
                  </a:lnTo>
                  <a:lnTo>
                    <a:pt x="36385" y="180340"/>
                  </a:lnTo>
                  <a:lnTo>
                    <a:pt x="34937" y="177800"/>
                  </a:lnTo>
                  <a:lnTo>
                    <a:pt x="34404" y="173990"/>
                  </a:lnTo>
                  <a:lnTo>
                    <a:pt x="34226" y="172720"/>
                  </a:lnTo>
                  <a:lnTo>
                    <a:pt x="31305" y="173990"/>
                  </a:lnTo>
                  <a:lnTo>
                    <a:pt x="31737" y="171450"/>
                  </a:lnTo>
                  <a:lnTo>
                    <a:pt x="29210" y="170180"/>
                  </a:lnTo>
                  <a:lnTo>
                    <a:pt x="29756" y="167640"/>
                  </a:lnTo>
                  <a:lnTo>
                    <a:pt x="31610" y="163830"/>
                  </a:lnTo>
                  <a:lnTo>
                    <a:pt x="30899" y="158750"/>
                  </a:lnTo>
                  <a:lnTo>
                    <a:pt x="30086" y="157480"/>
                  </a:lnTo>
                  <a:lnTo>
                    <a:pt x="29273" y="156210"/>
                  </a:lnTo>
                  <a:lnTo>
                    <a:pt x="29210" y="157480"/>
                  </a:lnTo>
                  <a:lnTo>
                    <a:pt x="29108" y="156667"/>
                  </a:lnTo>
                  <a:lnTo>
                    <a:pt x="28803" y="154190"/>
                  </a:lnTo>
                  <a:lnTo>
                    <a:pt x="28803" y="157480"/>
                  </a:lnTo>
                  <a:lnTo>
                    <a:pt x="28359" y="158750"/>
                  </a:lnTo>
                  <a:lnTo>
                    <a:pt x="26543" y="157480"/>
                  </a:lnTo>
                  <a:lnTo>
                    <a:pt x="28803" y="157480"/>
                  </a:lnTo>
                  <a:lnTo>
                    <a:pt x="28803" y="154190"/>
                  </a:lnTo>
                  <a:lnTo>
                    <a:pt x="28740" y="153670"/>
                  </a:lnTo>
                  <a:lnTo>
                    <a:pt x="30772" y="154940"/>
                  </a:lnTo>
                  <a:lnTo>
                    <a:pt x="29895" y="148590"/>
                  </a:lnTo>
                  <a:lnTo>
                    <a:pt x="28016" y="144780"/>
                  </a:lnTo>
                  <a:lnTo>
                    <a:pt x="27381" y="143510"/>
                  </a:lnTo>
                  <a:lnTo>
                    <a:pt x="26327" y="143510"/>
                  </a:lnTo>
                  <a:lnTo>
                    <a:pt x="25895" y="144780"/>
                  </a:lnTo>
                  <a:lnTo>
                    <a:pt x="24955" y="143510"/>
                  </a:lnTo>
                  <a:lnTo>
                    <a:pt x="24447" y="143510"/>
                  </a:lnTo>
                  <a:lnTo>
                    <a:pt x="25933" y="140970"/>
                  </a:lnTo>
                  <a:lnTo>
                    <a:pt x="27241" y="140970"/>
                  </a:lnTo>
                  <a:lnTo>
                    <a:pt x="27520" y="142240"/>
                  </a:lnTo>
                  <a:lnTo>
                    <a:pt x="27343" y="140970"/>
                  </a:lnTo>
                  <a:lnTo>
                    <a:pt x="26619" y="135890"/>
                  </a:lnTo>
                  <a:lnTo>
                    <a:pt x="28714" y="130810"/>
                  </a:lnTo>
                  <a:lnTo>
                    <a:pt x="29692" y="128270"/>
                  </a:lnTo>
                  <a:lnTo>
                    <a:pt x="30657" y="125730"/>
                  </a:lnTo>
                  <a:lnTo>
                    <a:pt x="29273" y="120650"/>
                  </a:lnTo>
                  <a:lnTo>
                    <a:pt x="29565" y="120650"/>
                  </a:lnTo>
                  <a:lnTo>
                    <a:pt x="27406" y="116840"/>
                  </a:lnTo>
                  <a:lnTo>
                    <a:pt x="26682" y="115570"/>
                  </a:lnTo>
                  <a:lnTo>
                    <a:pt x="27178" y="113030"/>
                  </a:lnTo>
                  <a:lnTo>
                    <a:pt x="28689" y="116840"/>
                  </a:lnTo>
                  <a:lnTo>
                    <a:pt x="30365" y="114300"/>
                  </a:lnTo>
                  <a:lnTo>
                    <a:pt x="29489" y="113030"/>
                  </a:lnTo>
                  <a:lnTo>
                    <a:pt x="28625" y="111760"/>
                  </a:lnTo>
                  <a:lnTo>
                    <a:pt x="25996" y="107950"/>
                  </a:lnTo>
                  <a:lnTo>
                    <a:pt x="28448" y="106680"/>
                  </a:lnTo>
                  <a:lnTo>
                    <a:pt x="30899" y="105410"/>
                  </a:lnTo>
                  <a:lnTo>
                    <a:pt x="28409" y="100330"/>
                  </a:lnTo>
                  <a:lnTo>
                    <a:pt x="32016" y="96520"/>
                  </a:lnTo>
                  <a:lnTo>
                    <a:pt x="32283" y="92710"/>
                  </a:lnTo>
                  <a:lnTo>
                    <a:pt x="32207" y="86360"/>
                  </a:lnTo>
                  <a:lnTo>
                    <a:pt x="34251" y="81280"/>
                  </a:lnTo>
                  <a:lnTo>
                    <a:pt x="32372" y="81280"/>
                  </a:lnTo>
                  <a:lnTo>
                    <a:pt x="30657" y="80010"/>
                  </a:lnTo>
                  <a:lnTo>
                    <a:pt x="31330" y="80010"/>
                  </a:lnTo>
                  <a:lnTo>
                    <a:pt x="30670" y="73660"/>
                  </a:lnTo>
                  <a:lnTo>
                    <a:pt x="32410" y="67310"/>
                  </a:lnTo>
                  <a:lnTo>
                    <a:pt x="33362" y="64770"/>
                  </a:lnTo>
                  <a:lnTo>
                    <a:pt x="34302" y="62230"/>
                  </a:lnTo>
                  <a:lnTo>
                    <a:pt x="35064" y="59690"/>
                  </a:lnTo>
                  <a:lnTo>
                    <a:pt x="37807" y="59690"/>
                  </a:lnTo>
                  <a:lnTo>
                    <a:pt x="30594" y="48260"/>
                  </a:lnTo>
                  <a:lnTo>
                    <a:pt x="34417" y="52070"/>
                  </a:lnTo>
                  <a:lnTo>
                    <a:pt x="35242" y="54610"/>
                  </a:lnTo>
                  <a:lnTo>
                    <a:pt x="36957" y="57150"/>
                  </a:lnTo>
                  <a:lnTo>
                    <a:pt x="35483" y="54610"/>
                  </a:lnTo>
                  <a:lnTo>
                    <a:pt x="35839" y="52070"/>
                  </a:lnTo>
                  <a:lnTo>
                    <a:pt x="36080" y="52070"/>
                  </a:lnTo>
                  <a:lnTo>
                    <a:pt x="36144" y="50800"/>
                  </a:lnTo>
                  <a:lnTo>
                    <a:pt x="36512" y="52070"/>
                  </a:lnTo>
                  <a:lnTo>
                    <a:pt x="37084" y="52070"/>
                  </a:lnTo>
                  <a:lnTo>
                    <a:pt x="37299" y="50800"/>
                  </a:lnTo>
                  <a:lnTo>
                    <a:pt x="37363" y="52070"/>
                  </a:lnTo>
                  <a:lnTo>
                    <a:pt x="37579" y="53340"/>
                  </a:lnTo>
                  <a:lnTo>
                    <a:pt x="38163" y="58420"/>
                  </a:lnTo>
                  <a:lnTo>
                    <a:pt x="38265" y="52070"/>
                  </a:lnTo>
                  <a:lnTo>
                    <a:pt x="38493" y="52070"/>
                  </a:lnTo>
                  <a:lnTo>
                    <a:pt x="38303" y="54610"/>
                  </a:lnTo>
                  <a:lnTo>
                    <a:pt x="38239" y="58420"/>
                  </a:lnTo>
                  <a:lnTo>
                    <a:pt x="39293" y="53340"/>
                  </a:lnTo>
                  <a:lnTo>
                    <a:pt x="39001" y="55880"/>
                  </a:lnTo>
                  <a:lnTo>
                    <a:pt x="38976" y="56210"/>
                  </a:lnTo>
                  <a:lnTo>
                    <a:pt x="39077" y="55880"/>
                  </a:lnTo>
                  <a:lnTo>
                    <a:pt x="39065" y="58420"/>
                  </a:lnTo>
                  <a:lnTo>
                    <a:pt x="39687" y="55880"/>
                  </a:lnTo>
                  <a:lnTo>
                    <a:pt x="40005" y="54610"/>
                  </a:lnTo>
                  <a:lnTo>
                    <a:pt x="39827" y="57150"/>
                  </a:lnTo>
                  <a:lnTo>
                    <a:pt x="41922" y="55880"/>
                  </a:lnTo>
                  <a:lnTo>
                    <a:pt x="41363" y="57150"/>
                  </a:lnTo>
                  <a:lnTo>
                    <a:pt x="43167" y="57150"/>
                  </a:lnTo>
                  <a:lnTo>
                    <a:pt x="43497" y="58420"/>
                  </a:lnTo>
                  <a:lnTo>
                    <a:pt x="44513" y="59690"/>
                  </a:lnTo>
                  <a:lnTo>
                    <a:pt x="45224" y="60947"/>
                  </a:lnTo>
                  <a:lnTo>
                    <a:pt x="43319" y="62230"/>
                  </a:lnTo>
                  <a:lnTo>
                    <a:pt x="48412" y="66040"/>
                  </a:lnTo>
                  <a:lnTo>
                    <a:pt x="51536" y="66040"/>
                  </a:lnTo>
                  <a:lnTo>
                    <a:pt x="49987" y="67310"/>
                  </a:lnTo>
                  <a:lnTo>
                    <a:pt x="51777" y="68580"/>
                  </a:lnTo>
                  <a:lnTo>
                    <a:pt x="49745" y="69850"/>
                  </a:lnTo>
                  <a:lnTo>
                    <a:pt x="51549" y="71120"/>
                  </a:lnTo>
                  <a:lnTo>
                    <a:pt x="53771" y="72390"/>
                  </a:lnTo>
                  <a:lnTo>
                    <a:pt x="55206" y="69850"/>
                  </a:lnTo>
                  <a:lnTo>
                    <a:pt x="54432" y="77470"/>
                  </a:lnTo>
                  <a:lnTo>
                    <a:pt x="64706" y="73660"/>
                  </a:lnTo>
                  <a:lnTo>
                    <a:pt x="61582" y="80010"/>
                  </a:lnTo>
                  <a:lnTo>
                    <a:pt x="68846" y="83820"/>
                  </a:lnTo>
                  <a:lnTo>
                    <a:pt x="75031" y="86360"/>
                  </a:lnTo>
                  <a:lnTo>
                    <a:pt x="80632" y="90170"/>
                  </a:lnTo>
                  <a:lnTo>
                    <a:pt x="78663" y="92506"/>
                  </a:lnTo>
                  <a:lnTo>
                    <a:pt x="83159" y="91440"/>
                  </a:lnTo>
                  <a:lnTo>
                    <a:pt x="87376" y="96520"/>
                  </a:lnTo>
                  <a:lnTo>
                    <a:pt x="88239" y="97790"/>
                  </a:lnTo>
                  <a:lnTo>
                    <a:pt x="84455" y="97790"/>
                  </a:lnTo>
                  <a:lnTo>
                    <a:pt x="90627" y="99060"/>
                  </a:lnTo>
                  <a:lnTo>
                    <a:pt x="93726" y="105410"/>
                  </a:lnTo>
                  <a:lnTo>
                    <a:pt x="99695" y="106654"/>
                  </a:lnTo>
                  <a:lnTo>
                    <a:pt x="100063" y="102870"/>
                  </a:lnTo>
                  <a:lnTo>
                    <a:pt x="106502" y="104051"/>
                  </a:lnTo>
                  <a:lnTo>
                    <a:pt x="107048" y="104051"/>
                  </a:lnTo>
                  <a:lnTo>
                    <a:pt x="131013" y="104051"/>
                  </a:lnTo>
                  <a:lnTo>
                    <a:pt x="129882" y="102870"/>
                  </a:lnTo>
                  <a:lnTo>
                    <a:pt x="132384" y="101600"/>
                  </a:lnTo>
                  <a:lnTo>
                    <a:pt x="129667" y="101600"/>
                  </a:lnTo>
                  <a:lnTo>
                    <a:pt x="129552" y="100330"/>
                  </a:lnTo>
                  <a:lnTo>
                    <a:pt x="129349" y="97790"/>
                  </a:lnTo>
                  <a:lnTo>
                    <a:pt x="129247" y="96520"/>
                  </a:lnTo>
                  <a:lnTo>
                    <a:pt x="128041" y="95250"/>
                  </a:lnTo>
                  <a:lnTo>
                    <a:pt x="127469" y="95250"/>
                  </a:lnTo>
                  <a:lnTo>
                    <a:pt x="126936" y="97790"/>
                  </a:lnTo>
                  <a:lnTo>
                    <a:pt x="126339" y="96520"/>
                  </a:lnTo>
                  <a:lnTo>
                    <a:pt x="125666" y="95250"/>
                  </a:lnTo>
                  <a:lnTo>
                    <a:pt x="124523" y="95250"/>
                  </a:lnTo>
                  <a:lnTo>
                    <a:pt x="124688" y="99060"/>
                  </a:lnTo>
                  <a:lnTo>
                    <a:pt x="121805" y="100330"/>
                  </a:lnTo>
                  <a:lnTo>
                    <a:pt x="121602" y="99060"/>
                  </a:lnTo>
                  <a:lnTo>
                    <a:pt x="121500" y="98425"/>
                  </a:lnTo>
                  <a:lnTo>
                    <a:pt x="121970" y="99060"/>
                  </a:lnTo>
                  <a:lnTo>
                    <a:pt x="121691" y="97790"/>
                  </a:lnTo>
                  <a:lnTo>
                    <a:pt x="121119" y="95250"/>
                  </a:lnTo>
                  <a:lnTo>
                    <a:pt x="121094" y="97891"/>
                  </a:lnTo>
                  <a:lnTo>
                    <a:pt x="117703" y="99060"/>
                  </a:lnTo>
                  <a:lnTo>
                    <a:pt x="119126" y="95250"/>
                  </a:lnTo>
                  <a:lnTo>
                    <a:pt x="121094" y="97891"/>
                  </a:lnTo>
                  <a:lnTo>
                    <a:pt x="121094" y="95135"/>
                  </a:lnTo>
                  <a:lnTo>
                    <a:pt x="120840" y="93980"/>
                  </a:lnTo>
                  <a:lnTo>
                    <a:pt x="120561" y="92710"/>
                  </a:lnTo>
                  <a:lnTo>
                    <a:pt x="121983" y="93268"/>
                  </a:lnTo>
                  <a:lnTo>
                    <a:pt x="121729" y="92710"/>
                  </a:lnTo>
                  <a:lnTo>
                    <a:pt x="122542" y="92710"/>
                  </a:lnTo>
                  <a:lnTo>
                    <a:pt x="120904" y="87630"/>
                  </a:lnTo>
                  <a:lnTo>
                    <a:pt x="118999" y="93980"/>
                  </a:lnTo>
                  <a:lnTo>
                    <a:pt x="117309" y="92710"/>
                  </a:lnTo>
                  <a:lnTo>
                    <a:pt x="115620" y="91440"/>
                  </a:lnTo>
                  <a:lnTo>
                    <a:pt x="117094" y="90170"/>
                  </a:lnTo>
                  <a:lnTo>
                    <a:pt x="116916" y="89369"/>
                  </a:lnTo>
                  <a:lnTo>
                    <a:pt x="114947" y="91440"/>
                  </a:lnTo>
                  <a:lnTo>
                    <a:pt x="112877" y="91440"/>
                  </a:lnTo>
                  <a:lnTo>
                    <a:pt x="111506" y="88900"/>
                  </a:lnTo>
                  <a:lnTo>
                    <a:pt x="109867" y="91440"/>
                  </a:lnTo>
                  <a:lnTo>
                    <a:pt x="108813" y="90170"/>
                  </a:lnTo>
                  <a:lnTo>
                    <a:pt x="109740" y="91440"/>
                  </a:lnTo>
                  <a:lnTo>
                    <a:pt x="108216" y="92710"/>
                  </a:lnTo>
                  <a:lnTo>
                    <a:pt x="107238" y="91440"/>
                  </a:lnTo>
                  <a:lnTo>
                    <a:pt x="105448" y="91440"/>
                  </a:lnTo>
                  <a:lnTo>
                    <a:pt x="105905" y="90627"/>
                  </a:lnTo>
                  <a:lnTo>
                    <a:pt x="103657" y="91440"/>
                  </a:lnTo>
                  <a:lnTo>
                    <a:pt x="105156" y="86360"/>
                  </a:lnTo>
                  <a:lnTo>
                    <a:pt x="105524" y="85090"/>
                  </a:lnTo>
                  <a:lnTo>
                    <a:pt x="101968" y="85090"/>
                  </a:lnTo>
                  <a:lnTo>
                    <a:pt x="101688" y="83820"/>
                  </a:lnTo>
                  <a:lnTo>
                    <a:pt x="103962" y="82550"/>
                  </a:lnTo>
                  <a:lnTo>
                    <a:pt x="103581" y="81280"/>
                  </a:lnTo>
                  <a:lnTo>
                    <a:pt x="100368" y="81280"/>
                  </a:lnTo>
                  <a:lnTo>
                    <a:pt x="99758" y="80987"/>
                  </a:lnTo>
                  <a:lnTo>
                    <a:pt x="99618" y="81267"/>
                  </a:lnTo>
                  <a:lnTo>
                    <a:pt x="99618" y="83820"/>
                  </a:lnTo>
                  <a:lnTo>
                    <a:pt x="97536" y="83820"/>
                  </a:lnTo>
                  <a:lnTo>
                    <a:pt x="96926" y="86360"/>
                  </a:lnTo>
                  <a:lnTo>
                    <a:pt x="97040" y="85090"/>
                  </a:lnTo>
                  <a:lnTo>
                    <a:pt x="97282" y="82550"/>
                  </a:lnTo>
                  <a:lnTo>
                    <a:pt x="99085" y="82550"/>
                  </a:lnTo>
                  <a:lnTo>
                    <a:pt x="99618" y="83820"/>
                  </a:lnTo>
                  <a:lnTo>
                    <a:pt x="99618" y="81267"/>
                  </a:lnTo>
                  <a:lnTo>
                    <a:pt x="97409" y="81280"/>
                  </a:lnTo>
                  <a:lnTo>
                    <a:pt x="95313" y="81280"/>
                  </a:lnTo>
                  <a:lnTo>
                    <a:pt x="96189" y="82118"/>
                  </a:lnTo>
                  <a:lnTo>
                    <a:pt x="91935" y="85090"/>
                  </a:lnTo>
                  <a:lnTo>
                    <a:pt x="91376" y="81280"/>
                  </a:lnTo>
                  <a:lnTo>
                    <a:pt x="95351" y="76200"/>
                  </a:lnTo>
                  <a:lnTo>
                    <a:pt x="94005" y="72390"/>
                  </a:lnTo>
                  <a:lnTo>
                    <a:pt x="88049" y="73660"/>
                  </a:lnTo>
                  <a:lnTo>
                    <a:pt x="87083" y="72390"/>
                  </a:lnTo>
                  <a:lnTo>
                    <a:pt x="85166" y="69850"/>
                  </a:lnTo>
                  <a:lnTo>
                    <a:pt x="85699" y="71120"/>
                  </a:lnTo>
                  <a:lnTo>
                    <a:pt x="83553" y="72390"/>
                  </a:lnTo>
                  <a:lnTo>
                    <a:pt x="83083" y="69850"/>
                  </a:lnTo>
                  <a:lnTo>
                    <a:pt x="81178" y="69850"/>
                  </a:lnTo>
                  <a:lnTo>
                    <a:pt x="82664" y="68580"/>
                  </a:lnTo>
                  <a:lnTo>
                    <a:pt x="82397" y="67310"/>
                  </a:lnTo>
                  <a:lnTo>
                    <a:pt x="82727" y="64770"/>
                  </a:lnTo>
                  <a:lnTo>
                    <a:pt x="81775" y="66040"/>
                  </a:lnTo>
                  <a:lnTo>
                    <a:pt x="80048" y="62230"/>
                  </a:lnTo>
                  <a:lnTo>
                    <a:pt x="76873" y="66040"/>
                  </a:lnTo>
                  <a:lnTo>
                    <a:pt x="77050" y="62230"/>
                  </a:lnTo>
                  <a:lnTo>
                    <a:pt x="74955" y="58420"/>
                  </a:lnTo>
                  <a:lnTo>
                    <a:pt x="69634" y="62230"/>
                  </a:lnTo>
                  <a:lnTo>
                    <a:pt x="67297" y="59690"/>
                  </a:lnTo>
                  <a:lnTo>
                    <a:pt x="69735" y="58420"/>
                  </a:lnTo>
                  <a:lnTo>
                    <a:pt x="69519" y="55880"/>
                  </a:lnTo>
                  <a:lnTo>
                    <a:pt x="72517" y="57150"/>
                  </a:lnTo>
                  <a:lnTo>
                    <a:pt x="71602" y="55880"/>
                  </a:lnTo>
                  <a:lnTo>
                    <a:pt x="71043" y="54610"/>
                  </a:lnTo>
                  <a:lnTo>
                    <a:pt x="70015" y="55880"/>
                  </a:lnTo>
                  <a:lnTo>
                    <a:pt x="70396" y="54610"/>
                  </a:lnTo>
                  <a:lnTo>
                    <a:pt x="65430" y="55880"/>
                  </a:lnTo>
                  <a:lnTo>
                    <a:pt x="65989" y="53340"/>
                  </a:lnTo>
                  <a:lnTo>
                    <a:pt x="64947" y="53340"/>
                  </a:lnTo>
                  <a:lnTo>
                    <a:pt x="63233" y="54610"/>
                  </a:lnTo>
                  <a:lnTo>
                    <a:pt x="62306" y="53340"/>
                  </a:lnTo>
                  <a:lnTo>
                    <a:pt x="60388" y="52070"/>
                  </a:lnTo>
                  <a:lnTo>
                    <a:pt x="59639" y="54610"/>
                  </a:lnTo>
                  <a:lnTo>
                    <a:pt x="59918" y="53340"/>
                  </a:lnTo>
                  <a:lnTo>
                    <a:pt x="60198" y="52070"/>
                  </a:lnTo>
                  <a:lnTo>
                    <a:pt x="60477" y="50800"/>
                  </a:lnTo>
                  <a:lnTo>
                    <a:pt x="56540" y="46990"/>
                  </a:lnTo>
                  <a:lnTo>
                    <a:pt x="55664" y="45720"/>
                  </a:lnTo>
                  <a:lnTo>
                    <a:pt x="54330" y="44450"/>
                  </a:lnTo>
                  <a:lnTo>
                    <a:pt x="52425" y="41910"/>
                  </a:lnTo>
                  <a:lnTo>
                    <a:pt x="51816" y="39370"/>
                  </a:lnTo>
                  <a:lnTo>
                    <a:pt x="51701" y="38100"/>
                  </a:lnTo>
                  <a:lnTo>
                    <a:pt x="48539" y="35560"/>
                  </a:lnTo>
                  <a:lnTo>
                    <a:pt x="45148" y="31750"/>
                  </a:lnTo>
                  <a:lnTo>
                    <a:pt x="42760" y="29210"/>
                  </a:lnTo>
                  <a:lnTo>
                    <a:pt x="43053" y="27940"/>
                  </a:lnTo>
                  <a:lnTo>
                    <a:pt x="43014" y="27381"/>
                  </a:lnTo>
                  <a:lnTo>
                    <a:pt x="41668" y="25400"/>
                  </a:lnTo>
                  <a:lnTo>
                    <a:pt x="40576" y="27940"/>
                  </a:lnTo>
                  <a:lnTo>
                    <a:pt x="39522" y="29210"/>
                  </a:lnTo>
                  <a:lnTo>
                    <a:pt x="38735" y="27940"/>
                  </a:lnTo>
                  <a:lnTo>
                    <a:pt x="37934" y="26670"/>
                  </a:lnTo>
                  <a:lnTo>
                    <a:pt x="36258" y="19050"/>
                  </a:lnTo>
                  <a:lnTo>
                    <a:pt x="39662" y="26670"/>
                  </a:lnTo>
                  <a:lnTo>
                    <a:pt x="38646" y="22860"/>
                  </a:lnTo>
                  <a:lnTo>
                    <a:pt x="38569" y="19050"/>
                  </a:lnTo>
                  <a:lnTo>
                    <a:pt x="38531" y="17780"/>
                  </a:lnTo>
                  <a:lnTo>
                    <a:pt x="37274" y="16510"/>
                  </a:lnTo>
                  <a:lnTo>
                    <a:pt x="35915" y="15240"/>
                  </a:lnTo>
                  <a:lnTo>
                    <a:pt x="34531" y="13970"/>
                  </a:lnTo>
                  <a:lnTo>
                    <a:pt x="33235" y="13970"/>
                  </a:lnTo>
                  <a:lnTo>
                    <a:pt x="31483" y="8890"/>
                  </a:lnTo>
                  <a:lnTo>
                    <a:pt x="32016" y="8890"/>
                  </a:lnTo>
                  <a:lnTo>
                    <a:pt x="31559" y="7620"/>
                  </a:lnTo>
                  <a:lnTo>
                    <a:pt x="29260" y="1270"/>
                  </a:lnTo>
                  <a:lnTo>
                    <a:pt x="27901" y="7620"/>
                  </a:lnTo>
                  <a:lnTo>
                    <a:pt x="24917" y="2540"/>
                  </a:lnTo>
                  <a:lnTo>
                    <a:pt x="24752" y="1270"/>
                  </a:lnTo>
                  <a:lnTo>
                    <a:pt x="24396" y="0"/>
                  </a:lnTo>
                  <a:lnTo>
                    <a:pt x="24130" y="1270"/>
                  </a:lnTo>
                  <a:lnTo>
                    <a:pt x="24561" y="5080"/>
                  </a:lnTo>
                  <a:lnTo>
                    <a:pt x="24663" y="20802"/>
                  </a:lnTo>
                  <a:lnTo>
                    <a:pt x="24599" y="22212"/>
                  </a:lnTo>
                  <a:lnTo>
                    <a:pt x="24993" y="22860"/>
                  </a:lnTo>
                  <a:lnTo>
                    <a:pt x="24790" y="27940"/>
                  </a:lnTo>
                  <a:lnTo>
                    <a:pt x="23571" y="26670"/>
                  </a:lnTo>
                  <a:lnTo>
                    <a:pt x="22123" y="26670"/>
                  </a:lnTo>
                  <a:lnTo>
                    <a:pt x="21386" y="25400"/>
                  </a:lnTo>
                  <a:lnTo>
                    <a:pt x="19939" y="22860"/>
                  </a:lnTo>
                  <a:lnTo>
                    <a:pt x="20688" y="19050"/>
                  </a:lnTo>
                  <a:lnTo>
                    <a:pt x="17627" y="15240"/>
                  </a:lnTo>
                  <a:lnTo>
                    <a:pt x="19608" y="24130"/>
                  </a:lnTo>
                  <a:lnTo>
                    <a:pt x="18732" y="25400"/>
                  </a:lnTo>
                  <a:lnTo>
                    <a:pt x="17576" y="22860"/>
                  </a:lnTo>
                  <a:lnTo>
                    <a:pt x="16510" y="30480"/>
                  </a:lnTo>
                  <a:lnTo>
                    <a:pt x="19812" y="35560"/>
                  </a:lnTo>
                  <a:lnTo>
                    <a:pt x="18300" y="40640"/>
                  </a:lnTo>
                  <a:lnTo>
                    <a:pt x="19494" y="41910"/>
                  </a:lnTo>
                  <a:lnTo>
                    <a:pt x="22352" y="48260"/>
                  </a:lnTo>
                  <a:lnTo>
                    <a:pt x="16929" y="43180"/>
                  </a:lnTo>
                  <a:lnTo>
                    <a:pt x="19075" y="48260"/>
                  </a:lnTo>
                  <a:lnTo>
                    <a:pt x="17767" y="46990"/>
                  </a:lnTo>
                  <a:lnTo>
                    <a:pt x="15087" y="46990"/>
                  </a:lnTo>
                  <a:lnTo>
                    <a:pt x="15506" y="49530"/>
                  </a:lnTo>
                  <a:lnTo>
                    <a:pt x="17653" y="57150"/>
                  </a:lnTo>
                  <a:lnTo>
                    <a:pt x="18046" y="59690"/>
                  </a:lnTo>
                  <a:lnTo>
                    <a:pt x="16903" y="59182"/>
                  </a:lnTo>
                  <a:lnTo>
                    <a:pt x="17805" y="60960"/>
                  </a:lnTo>
                  <a:lnTo>
                    <a:pt x="17233" y="64770"/>
                  </a:lnTo>
                  <a:lnTo>
                    <a:pt x="9398" y="63500"/>
                  </a:lnTo>
                  <a:lnTo>
                    <a:pt x="13944" y="73660"/>
                  </a:lnTo>
                  <a:lnTo>
                    <a:pt x="7518" y="74930"/>
                  </a:lnTo>
                  <a:lnTo>
                    <a:pt x="10020" y="81280"/>
                  </a:lnTo>
                  <a:lnTo>
                    <a:pt x="5372" y="87630"/>
                  </a:lnTo>
                  <a:lnTo>
                    <a:pt x="5334" y="93980"/>
                  </a:lnTo>
                  <a:lnTo>
                    <a:pt x="11734" y="92710"/>
                  </a:lnTo>
                  <a:lnTo>
                    <a:pt x="5359" y="96520"/>
                  </a:lnTo>
                  <a:lnTo>
                    <a:pt x="11785" y="96520"/>
                  </a:lnTo>
                  <a:lnTo>
                    <a:pt x="12065" y="97790"/>
                  </a:lnTo>
                  <a:lnTo>
                    <a:pt x="11912" y="99060"/>
                  </a:lnTo>
                  <a:lnTo>
                    <a:pt x="11493" y="99060"/>
                  </a:lnTo>
                  <a:lnTo>
                    <a:pt x="7340" y="104140"/>
                  </a:lnTo>
                  <a:lnTo>
                    <a:pt x="5448" y="105410"/>
                  </a:lnTo>
                  <a:lnTo>
                    <a:pt x="5969" y="101600"/>
                  </a:lnTo>
                  <a:lnTo>
                    <a:pt x="4572" y="102870"/>
                  </a:lnTo>
                  <a:lnTo>
                    <a:pt x="3924" y="105410"/>
                  </a:lnTo>
                  <a:lnTo>
                    <a:pt x="1816" y="104140"/>
                  </a:lnTo>
                  <a:lnTo>
                    <a:pt x="63" y="106680"/>
                  </a:lnTo>
                  <a:lnTo>
                    <a:pt x="2362" y="105410"/>
                  </a:lnTo>
                  <a:lnTo>
                    <a:pt x="3327" y="107950"/>
                  </a:lnTo>
                  <a:lnTo>
                    <a:pt x="2438" y="109220"/>
                  </a:lnTo>
                  <a:lnTo>
                    <a:pt x="5410" y="106680"/>
                  </a:lnTo>
                  <a:lnTo>
                    <a:pt x="8775" y="111760"/>
                  </a:lnTo>
                  <a:lnTo>
                    <a:pt x="0" y="110490"/>
                  </a:lnTo>
                  <a:lnTo>
                    <a:pt x="3340" y="116840"/>
                  </a:lnTo>
                  <a:lnTo>
                    <a:pt x="1346" y="114300"/>
                  </a:lnTo>
                  <a:lnTo>
                    <a:pt x="2501" y="116840"/>
                  </a:lnTo>
                  <a:lnTo>
                    <a:pt x="1231" y="124460"/>
                  </a:lnTo>
                  <a:lnTo>
                    <a:pt x="6350" y="127000"/>
                  </a:lnTo>
                  <a:lnTo>
                    <a:pt x="5600" y="127000"/>
                  </a:lnTo>
                  <a:lnTo>
                    <a:pt x="3860" y="128270"/>
                  </a:lnTo>
                  <a:lnTo>
                    <a:pt x="3390" y="127000"/>
                  </a:lnTo>
                  <a:lnTo>
                    <a:pt x="2374" y="133350"/>
                  </a:lnTo>
                  <a:lnTo>
                    <a:pt x="9436" y="140970"/>
                  </a:lnTo>
                  <a:lnTo>
                    <a:pt x="6426" y="146050"/>
                  </a:lnTo>
                  <a:lnTo>
                    <a:pt x="4826" y="146050"/>
                  </a:lnTo>
                  <a:lnTo>
                    <a:pt x="5359" y="147320"/>
                  </a:lnTo>
                  <a:lnTo>
                    <a:pt x="7886" y="147320"/>
                  </a:lnTo>
                  <a:lnTo>
                    <a:pt x="6388" y="148590"/>
                  </a:lnTo>
                  <a:lnTo>
                    <a:pt x="4813" y="148590"/>
                  </a:lnTo>
                  <a:lnTo>
                    <a:pt x="4749" y="149860"/>
                  </a:lnTo>
                  <a:lnTo>
                    <a:pt x="7658" y="152400"/>
                  </a:lnTo>
                  <a:lnTo>
                    <a:pt x="6845" y="153670"/>
                  </a:lnTo>
                  <a:lnTo>
                    <a:pt x="4991" y="152400"/>
                  </a:lnTo>
                  <a:lnTo>
                    <a:pt x="3263" y="158750"/>
                  </a:lnTo>
                  <a:lnTo>
                    <a:pt x="9766" y="161290"/>
                  </a:lnTo>
                  <a:lnTo>
                    <a:pt x="11531" y="166370"/>
                  </a:lnTo>
                  <a:lnTo>
                    <a:pt x="6946" y="167640"/>
                  </a:lnTo>
                  <a:lnTo>
                    <a:pt x="5575" y="175260"/>
                  </a:lnTo>
                  <a:lnTo>
                    <a:pt x="4914" y="175260"/>
                  </a:lnTo>
                  <a:lnTo>
                    <a:pt x="5283" y="181610"/>
                  </a:lnTo>
                  <a:lnTo>
                    <a:pt x="9956" y="186690"/>
                  </a:lnTo>
                  <a:lnTo>
                    <a:pt x="12903" y="193040"/>
                  </a:lnTo>
                  <a:lnTo>
                    <a:pt x="8699" y="198120"/>
                  </a:lnTo>
                  <a:lnTo>
                    <a:pt x="13322" y="207010"/>
                  </a:lnTo>
                  <a:lnTo>
                    <a:pt x="11760" y="214630"/>
                  </a:lnTo>
                  <a:lnTo>
                    <a:pt x="12395" y="213360"/>
                  </a:lnTo>
                  <a:lnTo>
                    <a:pt x="15316" y="213360"/>
                  </a:lnTo>
                  <a:lnTo>
                    <a:pt x="15976" y="214630"/>
                  </a:lnTo>
                  <a:lnTo>
                    <a:pt x="15341" y="215900"/>
                  </a:lnTo>
                  <a:lnTo>
                    <a:pt x="19850" y="218440"/>
                  </a:lnTo>
                  <a:lnTo>
                    <a:pt x="15671" y="218440"/>
                  </a:lnTo>
                  <a:lnTo>
                    <a:pt x="11861" y="219710"/>
                  </a:lnTo>
                  <a:lnTo>
                    <a:pt x="13728" y="223520"/>
                  </a:lnTo>
                  <a:lnTo>
                    <a:pt x="14198" y="226060"/>
                  </a:lnTo>
                  <a:lnTo>
                    <a:pt x="19697" y="224790"/>
                  </a:lnTo>
                  <a:lnTo>
                    <a:pt x="18046" y="231140"/>
                  </a:lnTo>
                  <a:lnTo>
                    <a:pt x="20040" y="236220"/>
                  </a:lnTo>
                  <a:lnTo>
                    <a:pt x="22072" y="241300"/>
                  </a:lnTo>
                  <a:lnTo>
                    <a:pt x="20510" y="246380"/>
                  </a:lnTo>
                  <a:lnTo>
                    <a:pt x="22174" y="247650"/>
                  </a:lnTo>
                  <a:lnTo>
                    <a:pt x="22834" y="248920"/>
                  </a:lnTo>
                  <a:lnTo>
                    <a:pt x="24599" y="250190"/>
                  </a:lnTo>
                  <a:lnTo>
                    <a:pt x="21717" y="251460"/>
                  </a:lnTo>
                  <a:lnTo>
                    <a:pt x="22288" y="255270"/>
                  </a:lnTo>
                  <a:lnTo>
                    <a:pt x="22593" y="257810"/>
                  </a:lnTo>
                  <a:lnTo>
                    <a:pt x="24866" y="262890"/>
                  </a:lnTo>
                  <a:lnTo>
                    <a:pt x="22529" y="261620"/>
                  </a:lnTo>
                  <a:lnTo>
                    <a:pt x="23253" y="265430"/>
                  </a:lnTo>
                  <a:lnTo>
                    <a:pt x="31826" y="262890"/>
                  </a:lnTo>
                  <a:lnTo>
                    <a:pt x="32816" y="265430"/>
                  </a:lnTo>
                  <a:lnTo>
                    <a:pt x="28854" y="267970"/>
                  </a:lnTo>
                  <a:lnTo>
                    <a:pt x="30378" y="273050"/>
                  </a:lnTo>
                  <a:lnTo>
                    <a:pt x="28625" y="279400"/>
                  </a:lnTo>
                  <a:lnTo>
                    <a:pt x="34315" y="283210"/>
                  </a:lnTo>
                  <a:lnTo>
                    <a:pt x="31940" y="283210"/>
                  </a:lnTo>
                  <a:lnTo>
                    <a:pt x="32715" y="284480"/>
                  </a:lnTo>
                  <a:lnTo>
                    <a:pt x="32600" y="293370"/>
                  </a:lnTo>
                  <a:lnTo>
                    <a:pt x="35204" y="291503"/>
                  </a:lnTo>
                  <a:lnTo>
                    <a:pt x="39535" y="294640"/>
                  </a:lnTo>
                  <a:lnTo>
                    <a:pt x="42164" y="297180"/>
                  </a:lnTo>
                  <a:lnTo>
                    <a:pt x="39293" y="297180"/>
                  </a:lnTo>
                  <a:lnTo>
                    <a:pt x="43649" y="298450"/>
                  </a:lnTo>
                  <a:lnTo>
                    <a:pt x="44488" y="298450"/>
                  </a:lnTo>
                  <a:lnTo>
                    <a:pt x="46812" y="300990"/>
                  </a:lnTo>
                  <a:lnTo>
                    <a:pt x="46799" y="302260"/>
                  </a:lnTo>
                  <a:lnTo>
                    <a:pt x="45097" y="302260"/>
                  </a:lnTo>
                  <a:lnTo>
                    <a:pt x="44894" y="304800"/>
                  </a:lnTo>
                  <a:lnTo>
                    <a:pt x="48602" y="302260"/>
                  </a:lnTo>
                  <a:lnTo>
                    <a:pt x="48488" y="306070"/>
                  </a:lnTo>
                  <a:lnTo>
                    <a:pt x="46278" y="304800"/>
                  </a:lnTo>
                  <a:lnTo>
                    <a:pt x="47205" y="307340"/>
                  </a:lnTo>
                  <a:lnTo>
                    <a:pt x="50634" y="307340"/>
                  </a:lnTo>
                  <a:lnTo>
                    <a:pt x="52412" y="308610"/>
                  </a:lnTo>
                  <a:lnTo>
                    <a:pt x="52082" y="312420"/>
                  </a:lnTo>
                  <a:lnTo>
                    <a:pt x="49860" y="313690"/>
                  </a:lnTo>
                  <a:lnTo>
                    <a:pt x="51473" y="313690"/>
                  </a:lnTo>
                  <a:lnTo>
                    <a:pt x="54038" y="314960"/>
                  </a:lnTo>
                  <a:lnTo>
                    <a:pt x="54013" y="316230"/>
                  </a:lnTo>
                  <a:lnTo>
                    <a:pt x="53022" y="316230"/>
                  </a:lnTo>
                  <a:lnTo>
                    <a:pt x="53022" y="320040"/>
                  </a:lnTo>
                  <a:lnTo>
                    <a:pt x="52768" y="320167"/>
                  </a:lnTo>
                  <a:lnTo>
                    <a:pt x="52717" y="320040"/>
                  </a:lnTo>
                  <a:lnTo>
                    <a:pt x="53022" y="320040"/>
                  </a:lnTo>
                  <a:lnTo>
                    <a:pt x="53022" y="316230"/>
                  </a:lnTo>
                  <a:lnTo>
                    <a:pt x="51993" y="316230"/>
                  </a:lnTo>
                  <a:lnTo>
                    <a:pt x="52070" y="320535"/>
                  </a:lnTo>
                  <a:lnTo>
                    <a:pt x="52908" y="320535"/>
                  </a:lnTo>
                  <a:lnTo>
                    <a:pt x="53238" y="321310"/>
                  </a:lnTo>
                  <a:lnTo>
                    <a:pt x="57848" y="321310"/>
                  </a:lnTo>
                  <a:lnTo>
                    <a:pt x="56553" y="325120"/>
                  </a:lnTo>
                  <a:lnTo>
                    <a:pt x="55714" y="325120"/>
                  </a:lnTo>
                  <a:lnTo>
                    <a:pt x="55372" y="326390"/>
                  </a:lnTo>
                  <a:lnTo>
                    <a:pt x="55206" y="326390"/>
                  </a:lnTo>
                  <a:lnTo>
                    <a:pt x="54724" y="325120"/>
                  </a:lnTo>
                  <a:lnTo>
                    <a:pt x="51384" y="325120"/>
                  </a:lnTo>
                  <a:lnTo>
                    <a:pt x="49898" y="325120"/>
                  </a:lnTo>
                  <a:lnTo>
                    <a:pt x="55422" y="327660"/>
                  </a:lnTo>
                  <a:lnTo>
                    <a:pt x="55714" y="330200"/>
                  </a:lnTo>
                  <a:lnTo>
                    <a:pt x="55384" y="330200"/>
                  </a:lnTo>
                  <a:lnTo>
                    <a:pt x="55054" y="331470"/>
                  </a:lnTo>
                  <a:lnTo>
                    <a:pt x="55232" y="331470"/>
                  </a:lnTo>
                  <a:lnTo>
                    <a:pt x="55880" y="332740"/>
                  </a:lnTo>
                  <a:lnTo>
                    <a:pt x="55905" y="334010"/>
                  </a:lnTo>
                  <a:lnTo>
                    <a:pt x="56286" y="335280"/>
                  </a:lnTo>
                  <a:lnTo>
                    <a:pt x="56743" y="335280"/>
                  </a:lnTo>
                  <a:lnTo>
                    <a:pt x="57086" y="336550"/>
                  </a:lnTo>
                  <a:lnTo>
                    <a:pt x="55651" y="336550"/>
                  </a:lnTo>
                  <a:lnTo>
                    <a:pt x="55943" y="335508"/>
                  </a:lnTo>
                  <a:lnTo>
                    <a:pt x="54457" y="336550"/>
                  </a:lnTo>
                  <a:lnTo>
                    <a:pt x="56807" y="337820"/>
                  </a:lnTo>
                  <a:lnTo>
                    <a:pt x="57391" y="339090"/>
                  </a:lnTo>
                  <a:lnTo>
                    <a:pt x="59944" y="337820"/>
                  </a:lnTo>
                  <a:lnTo>
                    <a:pt x="60426" y="340360"/>
                  </a:lnTo>
                  <a:lnTo>
                    <a:pt x="61734" y="337820"/>
                  </a:lnTo>
                  <a:lnTo>
                    <a:pt x="61302" y="337820"/>
                  </a:lnTo>
                  <a:lnTo>
                    <a:pt x="60731" y="336550"/>
                  </a:lnTo>
                  <a:lnTo>
                    <a:pt x="60452" y="336550"/>
                  </a:lnTo>
                  <a:lnTo>
                    <a:pt x="58572" y="332740"/>
                  </a:lnTo>
                  <a:lnTo>
                    <a:pt x="60452" y="332740"/>
                  </a:lnTo>
                  <a:lnTo>
                    <a:pt x="62128" y="334010"/>
                  </a:lnTo>
                  <a:lnTo>
                    <a:pt x="61429" y="336550"/>
                  </a:lnTo>
                  <a:lnTo>
                    <a:pt x="63461" y="335280"/>
                  </a:lnTo>
                  <a:lnTo>
                    <a:pt x="66598" y="335280"/>
                  </a:lnTo>
                  <a:lnTo>
                    <a:pt x="63881" y="339090"/>
                  </a:lnTo>
                  <a:lnTo>
                    <a:pt x="63728" y="344170"/>
                  </a:lnTo>
                  <a:lnTo>
                    <a:pt x="61760" y="345440"/>
                  </a:lnTo>
                  <a:lnTo>
                    <a:pt x="65328" y="347980"/>
                  </a:lnTo>
                  <a:lnTo>
                    <a:pt x="67614" y="354330"/>
                  </a:lnTo>
                  <a:lnTo>
                    <a:pt x="75260" y="354330"/>
                  </a:lnTo>
                  <a:lnTo>
                    <a:pt x="73367" y="355600"/>
                  </a:lnTo>
                  <a:lnTo>
                    <a:pt x="72936" y="356692"/>
                  </a:lnTo>
                  <a:lnTo>
                    <a:pt x="73291" y="356870"/>
                  </a:lnTo>
                  <a:lnTo>
                    <a:pt x="75145" y="361950"/>
                  </a:lnTo>
                  <a:lnTo>
                    <a:pt x="75603" y="361784"/>
                  </a:lnTo>
                  <a:lnTo>
                    <a:pt x="75831" y="361708"/>
                  </a:lnTo>
                  <a:lnTo>
                    <a:pt x="78765" y="360680"/>
                  </a:lnTo>
                  <a:lnTo>
                    <a:pt x="78943" y="364490"/>
                  </a:lnTo>
                  <a:lnTo>
                    <a:pt x="75882" y="361683"/>
                  </a:lnTo>
                  <a:lnTo>
                    <a:pt x="75730" y="361950"/>
                  </a:lnTo>
                  <a:lnTo>
                    <a:pt x="77622" y="364490"/>
                  </a:lnTo>
                  <a:lnTo>
                    <a:pt x="76301" y="364490"/>
                  </a:lnTo>
                  <a:lnTo>
                    <a:pt x="78447" y="369570"/>
                  </a:lnTo>
                  <a:lnTo>
                    <a:pt x="83667" y="373380"/>
                  </a:lnTo>
                  <a:lnTo>
                    <a:pt x="88811" y="375920"/>
                  </a:lnTo>
                  <a:lnTo>
                    <a:pt x="90741" y="383540"/>
                  </a:lnTo>
                  <a:lnTo>
                    <a:pt x="90766" y="382270"/>
                  </a:lnTo>
                  <a:lnTo>
                    <a:pt x="91224" y="381000"/>
                  </a:lnTo>
                  <a:lnTo>
                    <a:pt x="95110" y="388620"/>
                  </a:lnTo>
                  <a:lnTo>
                    <a:pt x="100520" y="394970"/>
                  </a:lnTo>
                  <a:lnTo>
                    <a:pt x="105765" y="401320"/>
                  </a:lnTo>
                  <a:lnTo>
                    <a:pt x="109194" y="408940"/>
                  </a:lnTo>
                  <a:lnTo>
                    <a:pt x="110236" y="412750"/>
                  </a:lnTo>
                  <a:lnTo>
                    <a:pt x="112382" y="411480"/>
                  </a:lnTo>
                  <a:lnTo>
                    <a:pt x="114998" y="411480"/>
                  </a:lnTo>
                  <a:lnTo>
                    <a:pt x="112979" y="414020"/>
                  </a:lnTo>
                  <a:lnTo>
                    <a:pt x="117779" y="414020"/>
                  </a:lnTo>
                  <a:lnTo>
                    <a:pt x="122605" y="416560"/>
                  </a:lnTo>
                  <a:lnTo>
                    <a:pt x="116751" y="425450"/>
                  </a:lnTo>
                  <a:lnTo>
                    <a:pt x="124548" y="426720"/>
                  </a:lnTo>
                  <a:lnTo>
                    <a:pt x="125641" y="424180"/>
                  </a:lnTo>
                  <a:lnTo>
                    <a:pt x="126733" y="426720"/>
                  </a:lnTo>
                  <a:lnTo>
                    <a:pt x="130987" y="427990"/>
                  </a:lnTo>
                  <a:lnTo>
                    <a:pt x="128943" y="429260"/>
                  </a:lnTo>
                  <a:lnTo>
                    <a:pt x="131038" y="429260"/>
                  </a:lnTo>
                  <a:lnTo>
                    <a:pt x="130746" y="430530"/>
                  </a:lnTo>
                  <a:lnTo>
                    <a:pt x="129578" y="430530"/>
                  </a:lnTo>
                  <a:lnTo>
                    <a:pt x="135077" y="433070"/>
                  </a:lnTo>
                  <a:lnTo>
                    <a:pt x="136867" y="436880"/>
                  </a:lnTo>
                  <a:lnTo>
                    <a:pt x="129870" y="436880"/>
                  </a:lnTo>
                  <a:lnTo>
                    <a:pt x="133553" y="441960"/>
                  </a:lnTo>
                  <a:lnTo>
                    <a:pt x="141135" y="441960"/>
                  </a:lnTo>
                  <a:lnTo>
                    <a:pt x="141376" y="440690"/>
                  </a:lnTo>
                  <a:lnTo>
                    <a:pt x="140868" y="440690"/>
                  </a:lnTo>
                  <a:lnTo>
                    <a:pt x="140639" y="439420"/>
                  </a:lnTo>
                  <a:lnTo>
                    <a:pt x="141782" y="438150"/>
                  </a:lnTo>
                  <a:lnTo>
                    <a:pt x="143700" y="438150"/>
                  </a:lnTo>
                  <a:lnTo>
                    <a:pt x="147421" y="435610"/>
                  </a:lnTo>
                  <a:lnTo>
                    <a:pt x="151930" y="433070"/>
                  </a:lnTo>
                  <a:close/>
                </a:path>
                <a:path w="320039" h="441959">
                  <a:moveTo>
                    <a:pt x="163576" y="120396"/>
                  </a:moveTo>
                  <a:lnTo>
                    <a:pt x="162306" y="118110"/>
                  </a:lnTo>
                  <a:lnTo>
                    <a:pt x="159943" y="119380"/>
                  </a:lnTo>
                  <a:lnTo>
                    <a:pt x="163576" y="120396"/>
                  </a:lnTo>
                  <a:close/>
                </a:path>
                <a:path w="320039" h="441959">
                  <a:moveTo>
                    <a:pt x="164452" y="120650"/>
                  </a:moveTo>
                  <a:lnTo>
                    <a:pt x="163576" y="120396"/>
                  </a:lnTo>
                  <a:lnTo>
                    <a:pt x="163982" y="121145"/>
                  </a:lnTo>
                  <a:lnTo>
                    <a:pt x="164452" y="120650"/>
                  </a:lnTo>
                  <a:close/>
                </a:path>
                <a:path w="320039" h="441959">
                  <a:moveTo>
                    <a:pt x="167259" y="117805"/>
                  </a:moveTo>
                  <a:lnTo>
                    <a:pt x="164579" y="117741"/>
                  </a:lnTo>
                  <a:lnTo>
                    <a:pt x="166497" y="117906"/>
                  </a:lnTo>
                  <a:lnTo>
                    <a:pt x="167259" y="117805"/>
                  </a:lnTo>
                  <a:close/>
                </a:path>
                <a:path w="320039" h="441959">
                  <a:moveTo>
                    <a:pt x="170294" y="139090"/>
                  </a:moveTo>
                  <a:lnTo>
                    <a:pt x="167894" y="138988"/>
                  </a:lnTo>
                  <a:lnTo>
                    <a:pt x="168719" y="141109"/>
                  </a:lnTo>
                  <a:lnTo>
                    <a:pt x="170294" y="139090"/>
                  </a:lnTo>
                  <a:close/>
                </a:path>
                <a:path w="320039" h="441959">
                  <a:moveTo>
                    <a:pt x="188163" y="144780"/>
                  </a:moveTo>
                  <a:lnTo>
                    <a:pt x="187477" y="144424"/>
                  </a:lnTo>
                  <a:lnTo>
                    <a:pt x="187299" y="144780"/>
                  </a:lnTo>
                  <a:lnTo>
                    <a:pt x="188163" y="144780"/>
                  </a:lnTo>
                  <a:close/>
                </a:path>
                <a:path w="320039" h="441959">
                  <a:moveTo>
                    <a:pt x="188366" y="130086"/>
                  </a:moveTo>
                  <a:lnTo>
                    <a:pt x="187667" y="131584"/>
                  </a:lnTo>
                  <a:lnTo>
                    <a:pt x="188366" y="130086"/>
                  </a:lnTo>
                  <a:close/>
                </a:path>
                <a:path w="320039" h="441959">
                  <a:moveTo>
                    <a:pt x="188709" y="129120"/>
                  </a:moveTo>
                  <a:lnTo>
                    <a:pt x="187159" y="129006"/>
                  </a:lnTo>
                  <a:lnTo>
                    <a:pt x="188315" y="130048"/>
                  </a:lnTo>
                  <a:lnTo>
                    <a:pt x="188709" y="129120"/>
                  </a:lnTo>
                  <a:close/>
                </a:path>
                <a:path w="320039" h="441959">
                  <a:moveTo>
                    <a:pt x="192582" y="148666"/>
                  </a:moveTo>
                  <a:lnTo>
                    <a:pt x="192125" y="149860"/>
                  </a:lnTo>
                  <a:lnTo>
                    <a:pt x="192582" y="148666"/>
                  </a:lnTo>
                  <a:close/>
                </a:path>
                <a:path w="320039" h="441959">
                  <a:moveTo>
                    <a:pt x="242735" y="158127"/>
                  </a:moveTo>
                  <a:lnTo>
                    <a:pt x="242570" y="157822"/>
                  </a:lnTo>
                  <a:lnTo>
                    <a:pt x="242392" y="157492"/>
                  </a:lnTo>
                  <a:lnTo>
                    <a:pt x="242404" y="157759"/>
                  </a:lnTo>
                  <a:lnTo>
                    <a:pt x="242506" y="158051"/>
                  </a:lnTo>
                  <a:lnTo>
                    <a:pt x="242722" y="158318"/>
                  </a:lnTo>
                  <a:lnTo>
                    <a:pt x="242735" y="158127"/>
                  </a:lnTo>
                  <a:close/>
                </a:path>
                <a:path w="320039" h="441959">
                  <a:moveTo>
                    <a:pt x="247967" y="146050"/>
                  </a:moveTo>
                  <a:lnTo>
                    <a:pt x="247802" y="146050"/>
                  </a:lnTo>
                  <a:lnTo>
                    <a:pt x="247942" y="146113"/>
                  </a:lnTo>
                  <a:close/>
                </a:path>
                <a:path w="320039" h="441959">
                  <a:moveTo>
                    <a:pt x="252031" y="157480"/>
                  </a:moveTo>
                  <a:lnTo>
                    <a:pt x="251993" y="157264"/>
                  </a:lnTo>
                  <a:lnTo>
                    <a:pt x="250101" y="154940"/>
                  </a:lnTo>
                  <a:lnTo>
                    <a:pt x="249732" y="157480"/>
                  </a:lnTo>
                  <a:lnTo>
                    <a:pt x="252031" y="157480"/>
                  </a:lnTo>
                  <a:close/>
                </a:path>
                <a:path w="320039" h="441959">
                  <a:moveTo>
                    <a:pt x="268376" y="160756"/>
                  </a:moveTo>
                  <a:lnTo>
                    <a:pt x="268097" y="162013"/>
                  </a:lnTo>
                  <a:lnTo>
                    <a:pt x="268262" y="161505"/>
                  </a:lnTo>
                  <a:lnTo>
                    <a:pt x="268325" y="161112"/>
                  </a:lnTo>
                  <a:lnTo>
                    <a:pt x="268376" y="160756"/>
                  </a:lnTo>
                  <a:close/>
                </a:path>
                <a:path w="320039" h="441959">
                  <a:moveTo>
                    <a:pt x="269595" y="146964"/>
                  </a:moveTo>
                  <a:lnTo>
                    <a:pt x="267677" y="145796"/>
                  </a:lnTo>
                  <a:lnTo>
                    <a:pt x="267843" y="145148"/>
                  </a:lnTo>
                  <a:lnTo>
                    <a:pt x="266217" y="146392"/>
                  </a:lnTo>
                  <a:lnTo>
                    <a:pt x="267614" y="147434"/>
                  </a:lnTo>
                  <a:lnTo>
                    <a:pt x="269595" y="146964"/>
                  </a:lnTo>
                  <a:close/>
                </a:path>
                <a:path w="320039" h="441959">
                  <a:moveTo>
                    <a:pt x="270776" y="163830"/>
                  </a:moveTo>
                  <a:lnTo>
                    <a:pt x="270497" y="163576"/>
                  </a:lnTo>
                  <a:lnTo>
                    <a:pt x="270306" y="163830"/>
                  </a:lnTo>
                  <a:lnTo>
                    <a:pt x="270776" y="163830"/>
                  </a:lnTo>
                  <a:close/>
                </a:path>
                <a:path w="320039" h="441959">
                  <a:moveTo>
                    <a:pt x="275920" y="153225"/>
                  </a:moveTo>
                  <a:lnTo>
                    <a:pt x="275729" y="151130"/>
                  </a:lnTo>
                  <a:lnTo>
                    <a:pt x="275234" y="152400"/>
                  </a:lnTo>
                  <a:lnTo>
                    <a:pt x="275209" y="153492"/>
                  </a:lnTo>
                  <a:lnTo>
                    <a:pt x="275920" y="153225"/>
                  </a:lnTo>
                  <a:close/>
                </a:path>
                <a:path w="320039" h="441959">
                  <a:moveTo>
                    <a:pt x="278003" y="162560"/>
                  </a:moveTo>
                  <a:lnTo>
                    <a:pt x="277126" y="163156"/>
                  </a:lnTo>
                  <a:lnTo>
                    <a:pt x="276999" y="163830"/>
                  </a:lnTo>
                  <a:lnTo>
                    <a:pt x="277710" y="164134"/>
                  </a:lnTo>
                  <a:lnTo>
                    <a:pt x="278003" y="162560"/>
                  </a:lnTo>
                  <a:close/>
                </a:path>
                <a:path w="320039" h="441959">
                  <a:moveTo>
                    <a:pt x="278130" y="152400"/>
                  </a:moveTo>
                  <a:lnTo>
                    <a:pt x="275920" y="153225"/>
                  </a:lnTo>
                  <a:lnTo>
                    <a:pt x="276009" y="154330"/>
                  </a:lnTo>
                  <a:lnTo>
                    <a:pt x="278130" y="152400"/>
                  </a:lnTo>
                  <a:close/>
                </a:path>
                <a:path w="320039" h="441959">
                  <a:moveTo>
                    <a:pt x="279946" y="165100"/>
                  </a:moveTo>
                  <a:lnTo>
                    <a:pt x="277710" y="164134"/>
                  </a:lnTo>
                  <a:lnTo>
                    <a:pt x="277533" y="165100"/>
                  </a:lnTo>
                  <a:lnTo>
                    <a:pt x="279946" y="165100"/>
                  </a:lnTo>
                  <a:close/>
                </a:path>
                <a:path w="320039" h="441959">
                  <a:moveTo>
                    <a:pt x="282549" y="150368"/>
                  </a:moveTo>
                  <a:lnTo>
                    <a:pt x="282244" y="149834"/>
                  </a:lnTo>
                  <a:lnTo>
                    <a:pt x="278879" y="149415"/>
                  </a:lnTo>
                  <a:lnTo>
                    <a:pt x="282549" y="150368"/>
                  </a:lnTo>
                  <a:close/>
                </a:path>
                <a:path w="320039" h="441959">
                  <a:moveTo>
                    <a:pt x="282740" y="147447"/>
                  </a:moveTo>
                  <a:lnTo>
                    <a:pt x="278193" y="143916"/>
                  </a:lnTo>
                  <a:lnTo>
                    <a:pt x="281508" y="147599"/>
                  </a:lnTo>
                  <a:lnTo>
                    <a:pt x="282740" y="147447"/>
                  </a:lnTo>
                  <a:close/>
                </a:path>
                <a:path w="320039" h="441959">
                  <a:moveTo>
                    <a:pt x="283679" y="150012"/>
                  </a:moveTo>
                  <a:lnTo>
                    <a:pt x="281508" y="147599"/>
                  </a:lnTo>
                  <a:lnTo>
                    <a:pt x="281089" y="147662"/>
                  </a:lnTo>
                  <a:lnTo>
                    <a:pt x="282244" y="149834"/>
                  </a:lnTo>
                  <a:lnTo>
                    <a:pt x="283679" y="150012"/>
                  </a:lnTo>
                  <a:close/>
                </a:path>
                <a:path w="320039" h="441959">
                  <a:moveTo>
                    <a:pt x="284124" y="152565"/>
                  </a:moveTo>
                  <a:lnTo>
                    <a:pt x="283908" y="152400"/>
                  </a:lnTo>
                  <a:lnTo>
                    <a:pt x="284111" y="151130"/>
                  </a:lnTo>
                  <a:lnTo>
                    <a:pt x="282130" y="153670"/>
                  </a:lnTo>
                  <a:lnTo>
                    <a:pt x="284124" y="152565"/>
                  </a:lnTo>
                  <a:close/>
                </a:path>
                <a:path w="320039" h="441959">
                  <a:moveTo>
                    <a:pt x="284441" y="152400"/>
                  </a:moveTo>
                  <a:lnTo>
                    <a:pt x="284124" y="152565"/>
                  </a:lnTo>
                  <a:lnTo>
                    <a:pt x="284302" y="152704"/>
                  </a:lnTo>
                  <a:lnTo>
                    <a:pt x="284441" y="152400"/>
                  </a:lnTo>
                  <a:close/>
                </a:path>
                <a:path w="320039" h="441959">
                  <a:moveTo>
                    <a:pt x="292874" y="151130"/>
                  </a:moveTo>
                  <a:lnTo>
                    <a:pt x="292569" y="151130"/>
                  </a:lnTo>
                  <a:lnTo>
                    <a:pt x="292874" y="151130"/>
                  </a:lnTo>
                  <a:close/>
                </a:path>
                <a:path w="320039" h="441959">
                  <a:moveTo>
                    <a:pt x="299885" y="151130"/>
                  </a:moveTo>
                  <a:lnTo>
                    <a:pt x="298589" y="149860"/>
                  </a:lnTo>
                  <a:lnTo>
                    <a:pt x="298767" y="150368"/>
                  </a:lnTo>
                  <a:lnTo>
                    <a:pt x="299885" y="151130"/>
                  </a:lnTo>
                  <a:close/>
                </a:path>
                <a:path w="320039" h="441959">
                  <a:moveTo>
                    <a:pt x="301282" y="164147"/>
                  </a:moveTo>
                  <a:lnTo>
                    <a:pt x="298665" y="160489"/>
                  </a:lnTo>
                  <a:lnTo>
                    <a:pt x="297726" y="162344"/>
                  </a:lnTo>
                  <a:lnTo>
                    <a:pt x="298805" y="162534"/>
                  </a:lnTo>
                  <a:lnTo>
                    <a:pt x="300583" y="164490"/>
                  </a:lnTo>
                  <a:lnTo>
                    <a:pt x="301282" y="164147"/>
                  </a:lnTo>
                  <a:close/>
                </a:path>
                <a:path w="320039" h="441959">
                  <a:moveTo>
                    <a:pt x="301764" y="163906"/>
                  </a:moveTo>
                  <a:lnTo>
                    <a:pt x="301282" y="164147"/>
                  </a:lnTo>
                  <a:lnTo>
                    <a:pt x="301536" y="164515"/>
                  </a:lnTo>
                  <a:lnTo>
                    <a:pt x="301764" y="163906"/>
                  </a:lnTo>
                  <a:close/>
                </a:path>
                <a:path w="320039" h="441959">
                  <a:moveTo>
                    <a:pt x="302158" y="162902"/>
                  </a:moveTo>
                  <a:lnTo>
                    <a:pt x="301764" y="163906"/>
                  </a:lnTo>
                  <a:lnTo>
                    <a:pt x="302082" y="163753"/>
                  </a:lnTo>
                  <a:lnTo>
                    <a:pt x="302158" y="162902"/>
                  </a:lnTo>
                  <a:close/>
                </a:path>
                <a:path w="320039" h="441959">
                  <a:moveTo>
                    <a:pt x="302285" y="162331"/>
                  </a:moveTo>
                  <a:lnTo>
                    <a:pt x="302272" y="161810"/>
                  </a:lnTo>
                  <a:lnTo>
                    <a:pt x="302158" y="162902"/>
                  </a:lnTo>
                  <a:lnTo>
                    <a:pt x="302247" y="162674"/>
                  </a:lnTo>
                  <a:lnTo>
                    <a:pt x="302285" y="162331"/>
                  </a:lnTo>
                  <a:close/>
                </a:path>
                <a:path w="320039" h="441959">
                  <a:moveTo>
                    <a:pt x="307314" y="161683"/>
                  </a:moveTo>
                  <a:lnTo>
                    <a:pt x="307301" y="161277"/>
                  </a:lnTo>
                  <a:lnTo>
                    <a:pt x="307124" y="161036"/>
                  </a:lnTo>
                  <a:lnTo>
                    <a:pt x="307060" y="161772"/>
                  </a:lnTo>
                  <a:lnTo>
                    <a:pt x="306908" y="162140"/>
                  </a:lnTo>
                  <a:lnTo>
                    <a:pt x="306603" y="162318"/>
                  </a:lnTo>
                  <a:lnTo>
                    <a:pt x="307289" y="162140"/>
                  </a:lnTo>
                  <a:lnTo>
                    <a:pt x="307314" y="161683"/>
                  </a:lnTo>
                  <a:close/>
                </a:path>
                <a:path w="320039" h="441959">
                  <a:moveTo>
                    <a:pt x="308089" y="160020"/>
                  </a:moveTo>
                  <a:lnTo>
                    <a:pt x="307340" y="157784"/>
                  </a:lnTo>
                  <a:lnTo>
                    <a:pt x="306590" y="157480"/>
                  </a:lnTo>
                  <a:lnTo>
                    <a:pt x="307505" y="153670"/>
                  </a:lnTo>
                  <a:lnTo>
                    <a:pt x="304711" y="157480"/>
                  </a:lnTo>
                  <a:lnTo>
                    <a:pt x="303987" y="156210"/>
                  </a:lnTo>
                  <a:lnTo>
                    <a:pt x="303682" y="154940"/>
                  </a:lnTo>
                  <a:lnTo>
                    <a:pt x="303390" y="153670"/>
                  </a:lnTo>
                  <a:lnTo>
                    <a:pt x="304787" y="153670"/>
                  </a:lnTo>
                  <a:lnTo>
                    <a:pt x="302539" y="151130"/>
                  </a:lnTo>
                  <a:lnTo>
                    <a:pt x="303009" y="154940"/>
                  </a:lnTo>
                  <a:lnTo>
                    <a:pt x="301053" y="152400"/>
                  </a:lnTo>
                  <a:lnTo>
                    <a:pt x="300901" y="152400"/>
                  </a:lnTo>
                  <a:lnTo>
                    <a:pt x="301078" y="151130"/>
                  </a:lnTo>
                  <a:lnTo>
                    <a:pt x="299097" y="153670"/>
                  </a:lnTo>
                  <a:lnTo>
                    <a:pt x="299453" y="152400"/>
                  </a:lnTo>
                  <a:lnTo>
                    <a:pt x="298767" y="150368"/>
                  </a:lnTo>
                  <a:lnTo>
                    <a:pt x="296113" y="148590"/>
                  </a:lnTo>
                  <a:lnTo>
                    <a:pt x="294081" y="153670"/>
                  </a:lnTo>
                  <a:lnTo>
                    <a:pt x="292608" y="151193"/>
                  </a:lnTo>
                  <a:lnTo>
                    <a:pt x="287794" y="152400"/>
                  </a:lnTo>
                  <a:lnTo>
                    <a:pt x="292481" y="153670"/>
                  </a:lnTo>
                  <a:lnTo>
                    <a:pt x="288658" y="157480"/>
                  </a:lnTo>
                  <a:lnTo>
                    <a:pt x="287756" y="154940"/>
                  </a:lnTo>
                  <a:lnTo>
                    <a:pt x="287312" y="153670"/>
                  </a:lnTo>
                  <a:lnTo>
                    <a:pt x="285978" y="149860"/>
                  </a:lnTo>
                  <a:lnTo>
                    <a:pt x="285496" y="153670"/>
                  </a:lnTo>
                  <a:lnTo>
                    <a:pt x="284302" y="152704"/>
                  </a:lnTo>
                  <a:lnTo>
                    <a:pt x="283286" y="154940"/>
                  </a:lnTo>
                  <a:lnTo>
                    <a:pt x="280758" y="152400"/>
                  </a:lnTo>
                  <a:lnTo>
                    <a:pt x="276174" y="156210"/>
                  </a:lnTo>
                  <a:lnTo>
                    <a:pt x="276059" y="154940"/>
                  </a:lnTo>
                  <a:lnTo>
                    <a:pt x="276009" y="154330"/>
                  </a:lnTo>
                  <a:lnTo>
                    <a:pt x="275348" y="154940"/>
                  </a:lnTo>
                  <a:lnTo>
                    <a:pt x="275221" y="153670"/>
                  </a:lnTo>
                  <a:lnTo>
                    <a:pt x="275209" y="153492"/>
                  </a:lnTo>
                  <a:lnTo>
                    <a:pt x="275132" y="152679"/>
                  </a:lnTo>
                  <a:lnTo>
                    <a:pt x="274751" y="148590"/>
                  </a:lnTo>
                  <a:lnTo>
                    <a:pt x="272148" y="154940"/>
                  </a:lnTo>
                  <a:lnTo>
                    <a:pt x="269913" y="152400"/>
                  </a:lnTo>
                  <a:lnTo>
                    <a:pt x="270764" y="149860"/>
                  </a:lnTo>
                  <a:lnTo>
                    <a:pt x="272884" y="151130"/>
                  </a:lnTo>
                  <a:lnTo>
                    <a:pt x="271780" y="149860"/>
                  </a:lnTo>
                  <a:lnTo>
                    <a:pt x="270687" y="148590"/>
                  </a:lnTo>
                  <a:lnTo>
                    <a:pt x="269049" y="153670"/>
                  </a:lnTo>
                  <a:lnTo>
                    <a:pt x="266242" y="147320"/>
                  </a:lnTo>
                  <a:lnTo>
                    <a:pt x="264274" y="148590"/>
                  </a:lnTo>
                  <a:lnTo>
                    <a:pt x="263918" y="152400"/>
                  </a:lnTo>
                  <a:lnTo>
                    <a:pt x="259943" y="149860"/>
                  </a:lnTo>
                  <a:lnTo>
                    <a:pt x="256565" y="151130"/>
                  </a:lnTo>
                  <a:lnTo>
                    <a:pt x="256882" y="149860"/>
                  </a:lnTo>
                  <a:lnTo>
                    <a:pt x="250621" y="147320"/>
                  </a:lnTo>
                  <a:lnTo>
                    <a:pt x="247942" y="146113"/>
                  </a:lnTo>
                  <a:lnTo>
                    <a:pt x="246900" y="149860"/>
                  </a:lnTo>
                  <a:lnTo>
                    <a:pt x="243852" y="148590"/>
                  </a:lnTo>
                  <a:lnTo>
                    <a:pt x="241477" y="148590"/>
                  </a:lnTo>
                  <a:lnTo>
                    <a:pt x="241896" y="146050"/>
                  </a:lnTo>
                  <a:lnTo>
                    <a:pt x="242443" y="146050"/>
                  </a:lnTo>
                  <a:lnTo>
                    <a:pt x="243801" y="144780"/>
                  </a:lnTo>
                  <a:lnTo>
                    <a:pt x="241693" y="144780"/>
                  </a:lnTo>
                  <a:lnTo>
                    <a:pt x="241020" y="146050"/>
                  </a:lnTo>
                  <a:lnTo>
                    <a:pt x="238823" y="146050"/>
                  </a:lnTo>
                  <a:lnTo>
                    <a:pt x="239801" y="143510"/>
                  </a:lnTo>
                  <a:lnTo>
                    <a:pt x="236994" y="143510"/>
                  </a:lnTo>
                  <a:lnTo>
                    <a:pt x="233603" y="146050"/>
                  </a:lnTo>
                  <a:lnTo>
                    <a:pt x="230314" y="143510"/>
                  </a:lnTo>
                  <a:lnTo>
                    <a:pt x="229603" y="146050"/>
                  </a:lnTo>
                  <a:lnTo>
                    <a:pt x="231889" y="151130"/>
                  </a:lnTo>
                  <a:lnTo>
                    <a:pt x="227647" y="152400"/>
                  </a:lnTo>
                  <a:lnTo>
                    <a:pt x="227761" y="151130"/>
                  </a:lnTo>
                  <a:lnTo>
                    <a:pt x="227926" y="149860"/>
                  </a:lnTo>
                  <a:lnTo>
                    <a:pt x="228104" y="148590"/>
                  </a:lnTo>
                  <a:lnTo>
                    <a:pt x="227253" y="148590"/>
                  </a:lnTo>
                  <a:lnTo>
                    <a:pt x="229247" y="146050"/>
                  </a:lnTo>
                  <a:lnTo>
                    <a:pt x="227799" y="144780"/>
                  </a:lnTo>
                  <a:lnTo>
                    <a:pt x="228003" y="147320"/>
                  </a:lnTo>
                  <a:lnTo>
                    <a:pt x="226720" y="147320"/>
                  </a:lnTo>
                  <a:lnTo>
                    <a:pt x="227139" y="146050"/>
                  </a:lnTo>
                  <a:lnTo>
                    <a:pt x="226021" y="146050"/>
                  </a:lnTo>
                  <a:lnTo>
                    <a:pt x="226529" y="144780"/>
                  </a:lnTo>
                  <a:lnTo>
                    <a:pt x="227799" y="144780"/>
                  </a:lnTo>
                  <a:lnTo>
                    <a:pt x="228168" y="144780"/>
                  </a:lnTo>
                  <a:lnTo>
                    <a:pt x="226758" y="143510"/>
                  </a:lnTo>
                  <a:lnTo>
                    <a:pt x="225196" y="142240"/>
                  </a:lnTo>
                  <a:lnTo>
                    <a:pt x="224929" y="140970"/>
                  </a:lnTo>
                  <a:lnTo>
                    <a:pt x="224828" y="142240"/>
                  </a:lnTo>
                  <a:lnTo>
                    <a:pt x="224370" y="143510"/>
                  </a:lnTo>
                  <a:lnTo>
                    <a:pt x="220421" y="143510"/>
                  </a:lnTo>
                  <a:lnTo>
                    <a:pt x="222796" y="140970"/>
                  </a:lnTo>
                  <a:lnTo>
                    <a:pt x="221424" y="139700"/>
                  </a:lnTo>
                  <a:lnTo>
                    <a:pt x="220446" y="140970"/>
                  </a:lnTo>
                  <a:lnTo>
                    <a:pt x="219011" y="138430"/>
                  </a:lnTo>
                  <a:lnTo>
                    <a:pt x="218274" y="142240"/>
                  </a:lnTo>
                  <a:lnTo>
                    <a:pt x="217474" y="142240"/>
                  </a:lnTo>
                  <a:lnTo>
                    <a:pt x="217563" y="140970"/>
                  </a:lnTo>
                  <a:lnTo>
                    <a:pt x="217652" y="139700"/>
                  </a:lnTo>
                  <a:lnTo>
                    <a:pt x="217525" y="139700"/>
                  </a:lnTo>
                  <a:lnTo>
                    <a:pt x="215798" y="140970"/>
                  </a:lnTo>
                  <a:lnTo>
                    <a:pt x="210769" y="138430"/>
                  </a:lnTo>
                  <a:lnTo>
                    <a:pt x="211582" y="142240"/>
                  </a:lnTo>
                  <a:lnTo>
                    <a:pt x="206121" y="143510"/>
                  </a:lnTo>
                  <a:lnTo>
                    <a:pt x="203200" y="139700"/>
                  </a:lnTo>
                  <a:lnTo>
                    <a:pt x="202222" y="138430"/>
                  </a:lnTo>
                  <a:lnTo>
                    <a:pt x="197345" y="137160"/>
                  </a:lnTo>
                  <a:lnTo>
                    <a:pt x="194576" y="137160"/>
                  </a:lnTo>
                  <a:lnTo>
                    <a:pt x="191363" y="135890"/>
                  </a:lnTo>
                  <a:lnTo>
                    <a:pt x="188683" y="137160"/>
                  </a:lnTo>
                  <a:lnTo>
                    <a:pt x="187871" y="137160"/>
                  </a:lnTo>
                  <a:lnTo>
                    <a:pt x="187375" y="134607"/>
                  </a:lnTo>
                  <a:lnTo>
                    <a:pt x="188112" y="133350"/>
                  </a:lnTo>
                  <a:lnTo>
                    <a:pt x="185775" y="133350"/>
                  </a:lnTo>
                  <a:lnTo>
                    <a:pt x="185153" y="134620"/>
                  </a:lnTo>
                  <a:lnTo>
                    <a:pt x="182702" y="132080"/>
                  </a:lnTo>
                  <a:lnTo>
                    <a:pt x="185394" y="130810"/>
                  </a:lnTo>
                  <a:lnTo>
                    <a:pt x="182854" y="129540"/>
                  </a:lnTo>
                  <a:lnTo>
                    <a:pt x="182880" y="128270"/>
                  </a:lnTo>
                  <a:lnTo>
                    <a:pt x="179070" y="129540"/>
                  </a:lnTo>
                  <a:lnTo>
                    <a:pt x="179997" y="128270"/>
                  </a:lnTo>
                  <a:lnTo>
                    <a:pt x="180936" y="127000"/>
                  </a:lnTo>
                  <a:lnTo>
                    <a:pt x="178257" y="125730"/>
                  </a:lnTo>
                  <a:lnTo>
                    <a:pt x="176733" y="125730"/>
                  </a:lnTo>
                  <a:lnTo>
                    <a:pt x="177888" y="128270"/>
                  </a:lnTo>
                  <a:lnTo>
                    <a:pt x="176339" y="128270"/>
                  </a:lnTo>
                  <a:lnTo>
                    <a:pt x="174028" y="127000"/>
                  </a:lnTo>
                  <a:lnTo>
                    <a:pt x="175971" y="123190"/>
                  </a:lnTo>
                  <a:lnTo>
                    <a:pt x="172466" y="121920"/>
                  </a:lnTo>
                  <a:lnTo>
                    <a:pt x="164414" y="121920"/>
                  </a:lnTo>
                  <a:lnTo>
                    <a:pt x="163982" y="121145"/>
                  </a:lnTo>
                  <a:lnTo>
                    <a:pt x="162064" y="123190"/>
                  </a:lnTo>
                  <a:lnTo>
                    <a:pt x="159816" y="121920"/>
                  </a:lnTo>
                  <a:lnTo>
                    <a:pt x="159740" y="120650"/>
                  </a:lnTo>
                  <a:lnTo>
                    <a:pt x="159575" y="118110"/>
                  </a:lnTo>
                  <a:lnTo>
                    <a:pt x="159410" y="115570"/>
                  </a:lnTo>
                  <a:lnTo>
                    <a:pt x="158673" y="115570"/>
                  </a:lnTo>
                  <a:lnTo>
                    <a:pt x="156260" y="111760"/>
                  </a:lnTo>
                  <a:lnTo>
                    <a:pt x="153454" y="118110"/>
                  </a:lnTo>
                  <a:lnTo>
                    <a:pt x="150571" y="115570"/>
                  </a:lnTo>
                  <a:lnTo>
                    <a:pt x="150456" y="116840"/>
                  </a:lnTo>
                  <a:lnTo>
                    <a:pt x="149428" y="120650"/>
                  </a:lnTo>
                  <a:lnTo>
                    <a:pt x="146291" y="120650"/>
                  </a:lnTo>
                  <a:lnTo>
                    <a:pt x="144030" y="118110"/>
                  </a:lnTo>
                  <a:lnTo>
                    <a:pt x="145669" y="114300"/>
                  </a:lnTo>
                  <a:lnTo>
                    <a:pt x="149174" y="114300"/>
                  </a:lnTo>
                  <a:lnTo>
                    <a:pt x="148856" y="113030"/>
                  </a:lnTo>
                  <a:lnTo>
                    <a:pt x="148539" y="111760"/>
                  </a:lnTo>
                  <a:lnTo>
                    <a:pt x="145199" y="110490"/>
                  </a:lnTo>
                  <a:lnTo>
                    <a:pt x="146913" y="109220"/>
                  </a:lnTo>
                  <a:lnTo>
                    <a:pt x="144589" y="109220"/>
                  </a:lnTo>
                  <a:lnTo>
                    <a:pt x="145186" y="110490"/>
                  </a:lnTo>
                  <a:lnTo>
                    <a:pt x="146240" y="111760"/>
                  </a:lnTo>
                  <a:lnTo>
                    <a:pt x="145122" y="110490"/>
                  </a:lnTo>
                  <a:lnTo>
                    <a:pt x="144018" y="109220"/>
                  </a:lnTo>
                  <a:lnTo>
                    <a:pt x="141605" y="109220"/>
                  </a:lnTo>
                  <a:lnTo>
                    <a:pt x="139128" y="106680"/>
                  </a:lnTo>
                  <a:lnTo>
                    <a:pt x="139280" y="107950"/>
                  </a:lnTo>
                  <a:lnTo>
                    <a:pt x="139026" y="109220"/>
                  </a:lnTo>
                  <a:lnTo>
                    <a:pt x="138544" y="109220"/>
                  </a:lnTo>
                  <a:lnTo>
                    <a:pt x="134810" y="105410"/>
                  </a:lnTo>
                  <a:lnTo>
                    <a:pt x="135420" y="109220"/>
                  </a:lnTo>
                  <a:lnTo>
                    <a:pt x="132080" y="107950"/>
                  </a:lnTo>
                  <a:lnTo>
                    <a:pt x="131292" y="105410"/>
                  </a:lnTo>
                  <a:lnTo>
                    <a:pt x="134810" y="105410"/>
                  </a:lnTo>
                  <a:lnTo>
                    <a:pt x="134962" y="105410"/>
                  </a:lnTo>
                  <a:lnTo>
                    <a:pt x="131102" y="104140"/>
                  </a:lnTo>
                  <a:lnTo>
                    <a:pt x="106984" y="104140"/>
                  </a:lnTo>
                  <a:lnTo>
                    <a:pt x="106387" y="104140"/>
                  </a:lnTo>
                  <a:lnTo>
                    <a:pt x="103073" y="106680"/>
                  </a:lnTo>
                  <a:lnTo>
                    <a:pt x="111671" y="106680"/>
                  </a:lnTo>
                  <a:lnTo>
                    <a:pt x="104914" y="111760"/>
                  </a:lnTo>
                  <a:lnTo>
                    <a:pt x="107073" y="111760"/>
                  </a:lnTo>
                  <a:lnTo>
                    <a:pt x="107721" y="110490"/>
                  </a:lnTo>
                  <a:lnTo>
                    <a:pt x="108369" y="110490"/>
                  </a:lnTo>
                  <a:lnTo>
                    <a:pt x="108191" y="111760"/>
                  </a:lnTo>
                  <a:lnTo>
                    <a:pt x="106387" y="113030"/>
                  </a:lnTo>
                  <a:lnTo>
                    <a:pt x="110299" y="114300"/>
                  </a:lnTo>
                  <a:lnTo>
                    <a:pt x="110375" y="110490"/>
                  </a:lnTo>
                  <a:lnTo>
                    <a:pt x="113271" y="113030"/>
                  </a:lnTo>
                  <a:lnTo>
                    <a:pt x="112712" y="114300"/>
                  </a:lnTo>
                  <a:lnTo>
                    <a:pt x="113538" y="114300"/>
                  </a:lnTo>
                  <a:lnTo>
                    <a:pt x="116078" y="113030"/>
                  </a:lnTo>
                  <a:lnTo>
                    <a:pt x="118110" y="115570"/>
                  </a:lnTo>
                  <a:lnTo>
                    <a:pt x="117627" y="115570"/>
                  </a:lnTo>
                  <a:lnTo>
                    <a:pt x="117487" y="116840"/>
                  </a:lnTo>
                  <a:lnTo>
                    <a:pt x="116751" y="116840"/>
                  </a:lnTo>
                  <a:lnTo>
                    <a:pt x="121361" y="119380"/>
                  </a:lnTo>
                  <a:lnTo>
                    <a:pt x="127012" y="115570"/>
                  </a:lnTo>
                  <a:lnTo>
                    <a:pt x="130860" y="120650"/>
                  </a:lnTo>
                  <a:lnTo>
                    <a:pt x="127228" y="123190"/>
                  </a:lnTo>
                  <a:lnTo>
                    <a:pt x="131775" y="123190"/>
                  </a:lnTo>
                  <a:lnTo>
                    <a:pt x="130162" y="125730"/>
                  </a:lnTo>
                  <a:lnTo>
                    <a:pt x="133362" y="127000"/>
                  </a:lnTo>
                  <a:lnTo>
                    <a:pt x="133197" y="124460"/>
                  </a:lnTo>
                  <a:lnTo>
                    <a:pt x="135458" y="125730"/>
                  </a:lnTo>
                  <a:lnTo>
                    <a:pt x="138785" y="124460"/>
                  </a:lnTo>
                  <a:lnTo>
                    <a:pt x="140246" y="127000"/>
                  </a:lnTo>
                  <a:lnTo>
                    <a:pt x="137756" y="127000"/>
                  </a:lnTo>
                  <a:lnTo>
                    <a:pt x="142532" y="128270"/>
                  </a:lnTo>
                  <a:lnTo>
                    <a:pt x="140703" y="125730"/>
                  </a:lnTo>
                  <a:lnTo>
                    <a:pt x="143992" y="125730"/>
                  </a:lnTo>
                  <a:lnTo>
                    <a:pt x="143548" y="124460"/>
                  </a:lnTo>
                  <a:lnTo>
                    <a:pt x="142684" y="121920"/>
                  </a:lnTo>
                  <a:lnTo>
                    <a:pt x="145300" y="124460"/>
                  </a:lnTo>
                  <a:lnTo>
                    <a:pt x="144487" y="124460"/>
                  </a:lnTo>
                  <a:lnTo>
                    <a:pt x="147599" y="125730"/>
                  </a:lnTo>
                  <a:lnTo>
                    <a:pt x="147726" y="127254"/>
                  </a:lnTo>
                  <a:lnTo>
                    <a:pt x="147066" y="127457"/>
                  </a:lnTo>
                  <a:lnTo>
                    <a:pt x="146329" y="127698"/>
                  </a:lnTo>
                  <a:lnTo>
                    <a:pt x="145643" y="127749"/>
                  </a:lnTo>
                  <a:lnTo>
                    <a:pt x="146418" y="128346"/>
                  </a:lnTo>
                  <a:lnTo>
                    <a:pt x="147053" y="128727"/>
                  </a:lnTo>
                  <a:lnTo>
                    <a:pt x="147726" y="127368"/>
                  </a:lnTo>
                  <a:lnTo>
                    <a:pt x="147815" y="128270"/>
                  </a:lnTo>
                  <a:lnTo>
                    <a:pt x="151257" y="127000"/>
                  </a:lnTo>
                  <a:lnTo>
                    <a:pt x="152565" y="128270"/>
                  </a:lnTo>
                  <a:lnTo>
                    <a:pt x="152488" y="129540"/>
                  </a:lnTo>
                  <a:lnTo>
                    <a:pt x="150380" y="132080"/>
                  </a:lnTo>
                  <a:lnTo>
                    <a:pt x="150317" y="133350"/>
                  </a:lnTo>
                  <a:lnTo>
                    <a:pt x="152844" y="130810"/>
                  </a:lnTo>
                  <a:lnTo>
                    <a:pt x="156235" y="134620"/>
                  </a:lnTo>
                  <a:lnTo>
                    <a:pt x="159105" y="132080"/>
                  </a:lnTo>
                  <a:lnTo>
                    <a:pt x="157454" y="134607"/>
                  </a:lnTo>
                  <a:lnTo>
                    <a:pt x="159473" y="133350"/>
                  </a:lnTo>
                  <a:lnTo>
                    <a:pt x="160261" y="134620"/>
                  </a:lnTo>
                  <a:lnTo>
                    <a:pt x="159448" y="135890"/>
                  </a:lnTo>
                  <a:lnTo>
                    <a:pt x="162636" y="138430"/>
                  </a:lnTo>
                  <a:lnTo>
                    <a:pt x="161086" y="133350"/>
                  </a:lnTo>
                  <a:lnTo>
                    <a:pt x="160693" y="132080"/>
                  </a:lnTo>
                  <a:lnTo>
                    <a:pt x="160312" y="130810"/>
                  </a:lnTo>
                  <a:lnTo>
                    <a:pt x="163474" y="134620"/>
                  </a:lnTo>
                  <a:lnTo>
                    <a:pt x="163080" y="134620"/>
                  </a:lnTo>
                  <a:lnTo>
                    <a:pt x="163080" y="135890"/>
                  </a:lnTo>
                  <a:lnTo>
                    <a:pt x="162267" y="135890"/>
                  </a:lnTo>
                  <a:lnTo>
                    <a:pt x="165887" y="138430"/>
                  </a:lnTo>
                  <a:lnTo>
                    <a:pt x="170662" y="137160"/>
                  </a:lnTo>
                  <a:lnTo>
                    <a:pt x="173875" y="139700"/>
                  </a:lnTo>
                  <a:lnTo>
                    <a:pt x="173583" y="143510"/>
                  </a:lnTo>
                  <a:lnTo>
                    <a:pt x="170294" y="139700"/>
                  </a:lnTo>
                  <a:lnTo>
                    <a:pt x="170357" y="143510"/>
                  </a:lnTo>
                  <a:lnTo>
                    <a:pt x="175983" y="144780"/>
                  </a:lnTo>
                  <a:lnTo>
                    <a:pt x="179578" y="143510"/>
                  </a:lnTo>
                  <a:lnTo>
                    <a:pt x="183172" y="142240"/>
                  </a:lnTo>
                  <a:lnTo>
                    <a:pt x="187477" y="144424"/>
                  </a:lnTo>
                  <a:lnTo>
                    <a:pt x="188531" y="142240"/>
                  </a:lnTo>
                  <a:lnTo>
                    <a:pt x="189750" y="139700"/>
                  </a:lnTo>
                  <a:lnTo>
                    <a:pt x="190411" y="148590"/>
                  </a:lnTo>
                  <a:lnTo>
                    <a:pt x="192976" y="147650"/>
                  </a:lnTo>
                  <a:lnTo>
                    <a:pt x="192582" y="148666"/>
                  </a:lnTo>
                  <a:lnTo>
                    <a:pt x="195859" y="151130"/>
                  </a:lnTo>
                  <a:lnTo>
                    <a:pt x="200329" y="149860"/>
                  </a:lnTo>
                  <a:lnTo>
                    <a:pt x="206375" y="149860"/>
                  </a:lnTo>
                  <a:lnTo>
                    <a:pt x="205320" y="151130"/>
                  </a:lnTo>
                  <a:lnTo>
                    <a:pt x="207175" y="152400"/>
                  </a:lnTo>
                  <a:lnTo>
                    <a:pt x="210896" y="152400"/>
                  </a:lnTo>
                  <a:lnTo>
                    <a:pt x="213106" y="153670"/>
                  </a:lnTo>
                  <a:lnTo>
                    <a:pt x="214134" y="152400"/>
                  </a:lnTo>
                  <a:lnTo>
                    <a:pt x="215417" y="153670"/>
                  </a:lnTo>
                  <a:lnTo>
                    <a:pt x="215074" y="151130"/>
                  </a:lnTo>
                  <a:lnTo>
                    <a:pt x="219798" y="154940"/>
                  </a:lnTo>
                  <a:lnTo>
                    <a:pt x="230517" y="154940"/>
                  </a:lnTo>
                  <a:lnTo>
                    <a:pt x="235089" y="157480"/>
                  </a:lnTo>
                  <a:lnTo>
                    <a:pt x="234289" y="157480"/>
                  </a:lnTo>
                  <a:lnTo>
                    <a:pt x="233006" y="158750"/>
                  </a:lnTo>
                  <a:lnTo>
                    <a:pt x="239433" y="158750"/>
                  </a:lnTo>
                  <a:lnTo>
                    <a:pt x="239344" y="156210"/>
                  </a:lnTo>
                  <a:lnTo>
                    <a:pt x="238912" y="156210"/>
                  </a:lnTo>
                  <a:lnTo>
                    <a:pt x="238036" y="154940"/>
                  </a:lnTo>
                  <a:lnTo>
                    <a:pt x="238963" y="153670"/>
                  </a:lnTo>
                  <a:lnTo>
                    <a:pt x="240665" y="152400"/>
                  </a:lnTo>
                  <a:lnTo>
                    <a:pt x="242023" y="152400"/>
                  </a:lnTo>
                  <a:lnTo>
                    <a:pt x="239318" y="153670"/>
                  </a:lnTo>
                  <a:lnTo>
                    <a:pt x="241477" y="156210"/>
                  </a:lnTo>
                  <a:lnTo>
                    <a:pt x="242379" y="158750"/>
                  </a:lnTo>
                  <a:lnTo>
                    <a:pt x="242392" y="157264"/>
                  </a:lnTo>
                  <a:lnTo>
                    <a:pt x="242785" y="156210"/>
                  </a:lnTo>
                  <a:lnTo>
                    <a:pt x="245148" y="160020"/>
                  </a:lnTo>
                  <a:lnTo>
                    <a:pt x="244627" y="156210"/>
                  </a:lnTo>
                  <a:lnTo>
                    <a:pt x="243928" y="151130"/>
                  </a:lnTo>
                  <a:lnTo>
                    <a:pt x="247510" y="154940"/>
                  </a:lnTo>
                  <a:lnTo>
                    <a:pt x="247142" y="156210"/>
                  </a:lnTo>
                  <a:lnTo>
                    <a:pt x="250266" y="153670"/>
                  </a:lnTo>
                  <a:lnTo>
                    <a:pt x="251815" y="153670"/>
                  </a:lnTo>
                  <a:lnTo>
                    <a:pt x="252158" y="157264"/>
                  </a:lnTo>
                  <a:lnTo>
                    <a:pt x="254063" y="153670"/>
                  </a:lnTo>
                  <a:lnTo>
                    <a:pt x="254736" y="152400"/>
                  </a:lnTo>
                  <a:lnTo>
                    <a:pt x="256489" y="156210"/>
                  </a:lnTo>
                  <a:lnTo>
                    <a:pt x="254076" y="156210"/>
                  </a:lnTo>
                  <a:lnTo>
                    <a:pt x="253047" y="157480"/>
                  </a:lnTo>
                  <a:lnTo>
                    <a:pt x="254939" y="160020"/>
                  </a:lnTo>
                  <a:lnTo>
                    <a:pt x="256743" y="160020"/>
                  </a:lnTo>
                  <a:lnTo>
                    <a:pt x="260502" y="162560"/>
                  </a:lnTo>
                  <a:lnTo>
                    <a:pt x="259575" y="161290"/>
                  </a:lnTo>
                  <a:lnTo>
                    <a:pt x="262978" y="153670"/>
                  </a:lnTo>
                  <a:lnTo>
                    <a:pt x="265480" y="160020"/>
                  </a:lnTo>
                  <a:lnTo>
                    <a:pt x="269582" y="156210"/>
                  </a:lnTo>
                  <a:lnTo>
                    <a:pt x="265633" y="160020"/>
                  </a:lnTo>
                  <a:lnTo>
                    <a:pt x="268820" y="158750"/>
                  </a:lnTo>
                  <a:lnTo>
                    <a:pt x="268376" y="161290"/>
                  </a:lnTo>
                  <a:lnTo>
                    <a:pt x="269328" y="162560"/>
                  </a:lnTo>
                  <a:lnTo>
                    <a:pt x="270497" y="163576"/>
                  </a:lnTo>
                  <a:lnTo>
                    <a:pt x="272249" y="161290"/>
                  </a:lnTo>
                  <a:lnTo>
                    <a:pt x="273329" y="166370"/>
                  </a:lnTo>
                  <a:lnTo>
                    <a:pt x="276047" y="162560"/>
                  </a:lnTo>
                  <a:lnTo>
                    <a:pt x="276136" y="163830"/>
                  </a:lnTo>
                  <a:lnTo>
                    <a:pt x="277126" y="163156"/>
                  </a:lnTo>
                  <a:lnTo>
                    <a:pt x="277241" y="162560"/>
                  </a:lnTo>
                  <a:lnTo>
                    <a:pt x="278460" y="161290"/>
                  </a:lnTo>
                  <a:lnTo>
                    <a:pt x="280911" y="158750"/>
                  </a:lnTo>
                  <a:lnTo>
                    <a:pt x="285877" y="167640"/>
                  </a:lnTo>
                  <a:lnTo>
                    <a:pt x="291122" y="161290"/>
                  </a:lnTo>
                  <a:lnTo>
                    <a:pt x="295617" y="160020"/>
                  </a:lnTo>
                  <a:lnTo>
                    <a:pt x="295846" y="158750"/>
                  </a:lnTo>
                  <a:lnTo>
                    <a:pt x="296075" y="157480"/>
                  </a:lnTo>
                  <a:lnTo>
                    <a:pt x="296303" y="156210"/>
                  </a:lnTo>
                  <a:lnTo>
                    <a:pt x="300329" y="153670"/>
                  </a:lnTo>
                  <a:lnTo>
                    <a:pt x="301815" y="156210"/>
                  </a:lnTo>
                  <a:lnTo>
                    <a:pt x="299389" y="157480"/>
                  </a:lnTo>
                  <a:lnTo>
                    <a:pt x="301726" y="160020"/>
                  </a:lnTo>
                  <a:lnTo>
                    <a:pt x="303453" y="158750"/>
                  </a:lnTo>
                  <a:lnTo>
                    <a:pt x="305498" y="157480"/>
                  </a:lnTo>
                  <a:lnTo>
                    <a:pt x="305130" y="158750"/>
                  </a:lnTo>
                  <a:lnTo>
                    <a:pt x="306374" y="160020"/>
                  </a:lnTo>
                  <a:lnTo>
                    <a:pt x="308089" y="160020"/>
                  </a:lnTo>
                  <a:close/>
                </a:path>
                <a:path w="320039" h="441959">
                  <a:moveTo>
                    <a:pt x="309626" y="157480"/>
                  </a:moveTo>
                  <a:lnTo>
                    <a:pt x="307238" y="157480"/>
                  </a:lnTo>
                  <a:lnTo>
                    <a:pt x="307340" y="157784"/>
                  </a:lnTo>
                  <a:lnTo>
                    <a:pt x="309359" y="158623"/>
                  </a:lnTo>
                  <a:lnTo>
                    <a:pt x="309626" y="157480"/>
                  </a:lnTo>
                  <a:close/>
                </a:path>
                <a:path w="320039" h="441959">
                  <a:moveTo>
                    <a:pt x="314591" y="159372"/>
                  </a:moveTo>
                  <a:lnTo>
                    <a:pt x="314134" y="157810"/>
                  </a:lnTo>
                  <a:lnTo>
                    <a:pt x="314286" y="158750"/>
                  </a:lnTo>
                  <a:lnTo>
                    <a:pt x="314591" y="159372"/>
                  </a:lnTo>
                  <a:close/>
                </a:path>
                <a:path w="320039" h="441959">
                  <a:moveTo>
                    <a:pt x="315404" y="161048"/>
                  </a:moveTo>
                  <a:lnTo>
                    <a:pt x="314591" y="159372"/>
                  </a:lnTo>
                  <a:lnTo>
                    <a:pt x="314782" y="160020"/>
                  </a:lnTo>
                  <a:lnTo>
                    <a:pt x="313055" y="161290"/>
                  </a:lnTo>
                  <a:lnTo>
                    <a:pt x="312407" y="162560"/>
                  </a:lnTo>
                  <a:lnTo>
                    <a:pt x="314718" y="161290"/>
                  </a:lnTo>
                  <a:lnTo>
                    <a:pt x="315404" y="161048"/>
                  </a:lnTo>
                  <a:close/>
                </a:path>
                <a:path w="320039" h="441959">
                  <a:moveTo>
                    <a:pt x="315480" y="156210"/>
                  </a:moveTo>
                  <a:lnTo>
                    <a:pt x="313347" y="151130"/>
                  </a:lnTo>
                  <a:lnTo>
                    <a:pt x="309676" y="158750"/>
                  </a:lnTo>
                  <a:lnTo>
                    <a:pt x="309359" y="158623"/>
                  </a:lnTo>
                  <a:lnTo>
                    <a:pt x="308991" y="161290"/>
                  </a:lnTo>
                  <a:lnTo>
                    <a:pt x="308241" y="162560"/>
                  </a:lnTo>
                  <a:lnTo>
                    <a:pt x="310222" y="161290"/>
                  </a:lnTo>
                  <a:lnTo>
                    <a:pt x="312051" y="158750"/>
                  </a:lnTo>
                  <a:lnTo>
                    <a:pt x="314032" y="157480"/>
                  </a:lnTo>
                  <a:lnTo>
                    <a:pt x="314134" y="157810"/>
                  </a:lnTo>
                  <a:lnTo>
                    <a:pt x="314071" y="157480"/>
                  </a:lnTo>
                  <a:lnTo>
                    <a:pt x="315480" y="156210"/>
                  </a:lnTo>
                  <a:close/>
                </a:path>
                <a:path w="320039" h="441959">
                  <a:moveTo>
                    <a:pt x="315772" y="160921"/>
                  </a:moveTo>
                  <a:lnTo>
                    <a:pt x="315404" y="161048"/>
                  </a:lnTo>
                  <a:lnTo>
                    <a:pt x="315518" y="161290"/>
                  </a:lnTo>
                  <a:lnTo>
                    <a:pt x="315772" y="160921"/>
                  </a:lnTo>
                  <a:close/>
                </a:path>
                <a:path w="320039" h="441959">
                  <a:moveTo>
                    <a:pt x="317982" y="161429"/>
                  </a:moveTo>
                  <a:lnTo>
                    <a:pt x="317411" y="161848"/>
                  </a:lnTo>
                  <a:lnTo>
                    <a:pt x="317969" y="161912"/>
                  </a:lnTo>
                  <a:lnTo>
                    <a:pt x="317944" y="161709"/>
                  </a:lnTo>
                  <a:lnTo>
                    <a:pt x="317957" y="161556"/>
                  </a:lnTo>
                  <a:lnTo>
                    <a:pt x="317982" y="161429"/>
                  </a:lnTo>
                  <a:close/>
                </a:path>
                <a:path w="320039" h="441959">
                  <a:moveTo>
                    <a:pt x="318554" y="161010"/>
                  </a:moveTo>
                  <a:lnTo>
                    <a:pt x="318262" y="161036"/>
                  </a:lnTo>
                  <a:lnTo>
                    <a:pt x="318033" y="161099"/>
                  </a:lnTo>
                  <a:lnTo>
                    <a:pt x="317982" y="161429"/>
                  </a:lnTo>
                  <a:lnTo>
                    <a:pt x="318554" y="161010"/>
                  </a:lnTo>
                  <a:close/>
                </a:path>
                <a:path w="320039" h="441959">
                  <a:moveTo>
                    <a:pt x="318782" y="156210"/>
                  </a:moveTo>
                  <a:lnTo>
                    <a:pt x="317995" y="156210"/>
                  </a:lnTo>
                  <a:lnTo>
                    <a:pt x="317881" y="158750"/>
                  </a:lnTo>
                  <a:lnTo>
                    <a:pt x="317296" y="158750"/>
                  </a:lnTo>
                  <a:lnTo>
                    <a:pt x="315772" y="160921"/>
                  </a:lnTo>
                  <a:lnTo>
                    <a:pt x="318401" y="160020"/>
                  </a:lnTo>
                  <a:lnTo>
                    <a:pt x="318782" y="156210"/>
                  </a:lnTo>
                  <a:close/>
                </a:path>
                <a:path w="320039" h="441959">
                  <a:moveTo>
                    <a:pt x="319735" y="160121"/>
                  </a:moveTo>
                  <a:lnTo>
                    <a:pt x="318554" y="161010"/>
                  </a:lnTo>
                  <a:lnTo>
                    <a:pt x="318985" y="160959"/>
                  </a:lnTo>
                  <a:lnTo>
                    <a:pt x="319544" y="160985"/>
                  </a:lnTo>
                  <a:lnTo>
                    <a:pt x="319735" y="16012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758050" y="1241926"/>
              <a:ext cx="104775" cy="36830"/>
            </a:xfrm>
            <a:custGeom>
              <a:avLst/>
              <a:gdLst/>
              <a:ahLst/>
              <a:cxnLst/>
              <a:rect l="l" t="t" r="r" b="b"/>
              <a:pathLst>
                <a:path w="104775" h="36830">
                  <a:moveTo>
                    <a:pt x="27190" y="8128"/>
                  </a:moveTo>
                  <a:lnTo>
                    <a:pt x="22186" y="1739"/>
                  </a:lnTo>
                  <a:lnTo>
                    <a:pt x="8153" y="0"/>
                  </a:lnTo>
                  <a:lnTo>
                    <a:pt x="1739" y="4965"/>
                  </a:lnTo>
                  <a:lnTo>
                    <a:pt x="0" y="19037"/>
                  </a:lnTo>
                  <a:lnTo>
                    <a:pt x="5003" y="25425"/>
                  </a:lnTo>
                  <a:lnTo>
                    <a:pt x="19050" y="27152"/>
                  </a:lnTo>
                  <a:lnTo>
                    <a:pt x="25450" y="22174"/>
                  </a:lnTo>
                  <a:lnTo>
                    <a:pt x="26314" y="15151"/>
                  </a:lnTo>
                  <a:lnTo>
                    <a:pt x="27190" y="8128"/>
                  </a:lnTo>
                  <a:close/>
                </a:path>
                <a:path w="104775" h="36830">
                  <a:moveTo>
                    <a:pt x="65798" y="12903"/>
                  </a:moveTo>
                  <a:lnTo>
                    <a:pt x="60807" y="6515"/>
                  </a:lnTo>
                  <a:lnTo>
                    <a:pt x="46761" y="4775"/>
                  </a:lnTo>
                  <a:lnTo>
                    <a:pt x="40360" y="9753"/>
                  </a:lnTo>
                  <a:lnTo>
                    <a:pt x="38620" y="23812"/>
                  </a:lnTo>
                  <a:lnTo>
                    <a:pt x="43611" y="30200"/>
                  </a:lnTo>
                  <a:lnTo>
                    <a:pt x="57658" y="31940"/>
                  </a:lnTo>
                  <a:lnTo>
                    <a:pt x="64058" y="26962"/>
                  </a:lnTo>
                  <a:lnTo>
                    <a:pt x="64935" y="19939"/>
                  </a:lnTo>
                  <a:lnTo>
                    <a:pt x="65798" y="12903"/>
                  </a:lnTo>
                  <a:close/>
                </a:path>
                <a:path w="104775" h="36830">
                  <a:moveTo>
                    <a:pt x="104406" y="17678"/>
                  </a:moveTo>
                  <a:lnTo>
                    <a:pt x="99428" y="11290"/>
                  </a:lnTo>
                  <a:lnTo>
                    <a:pt x="85369" y="9550"/>
                  </a:lnTo>
                  <a:lnTo>
                    <a:pt x="78981" y="14528"/>
                  </a:lnTo>
                  <a:lnTo>
                    <a:pt x="77241" y="28587"/>
                  </a:lnTo>
                  <a:lnTo>
                    <a:pt x="82219" y="34975"/>
                  </a:lnTo>
                  <a:lnTo>
                    <a:pt x="96278" y="36715"/>
                  </a:lnTo>
                  <a:lnTo>
                    <a:pt x="102666" y="31737"/>
                  </a:lnTo>
                  <a:lnTo>
                    <a:pt x="103543" y="24714"/>
                  </a:lnTo>
                  <a:lnTo>
                    <a:pt x="104406" y="17678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172947" y="3779798"/>
              <a:ext cx="194868" cy="172284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1184084" y="4068417"/>
              <a:ext cx="108586" cy="94873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1500055" y="3813547"/>
              <a:ext cx="175513" cy="184711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3347532" y="4040624"/>
              <a:ext cx="151524" cy="167188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3203291" y="1164868"/>
              <a:ext cx="366784" cy="95229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13067357" y="1101201"/>
              <a:ext cx="638810" cy="224790"/>
            </a:xfrm>
            <a:custGeom>
              <a:avLst/>
              <a:gdLst/>
              <a:ahLst/>
              <a:cxnLst/>
              <a:rect l="l" t="t" r="r" b="b"/>
              <a:pathLst>
                <a:path w="638809" h="224790">
                  <a:moveTo>
                    <a:pt x="589228" y="224715"/>
                  </a:moveTo>
                  <a:lnTo>
                    <a:pt x="30177" y="155513"/>
                  </a:lnTo>
                  <a:lnTo>
                    <a:pt x="1045" y="130542"/>
                  </a:lnTo>
                  <a:lnTo>
                    <a:pt x="0" y="116792"/>
                  </a:lnTo>
                  <a:lnTo>
                    <a:pt x="10711" y="30187"/>
                  </a:lnTo>
                  <a:lnTo>
                    <a:pt x="15084" y="17108"/>
                  </a:lnTo>
                  <a:lnTo>
                    <a:pt x="23825" y="7071"/>
                  </a:lnTo>
                  <a:lnTo>
                    <a:pt x="35689" y="1045"/>
                  </a:lnTo>
                  <a:lnTo>
                    <a:pt x="49433" y="0"/>
                  </a:lnTo>
                  <a:lnTo>
                    <a:pt x="608473" y="69191"/>
                  </a:lnTo>
                  <a:lnTo>
                    <a:pt x="621548" y="73564"/>
                  </a:lnTo>
                  <a:lnTo>
                    <a:pt x="631585" y="82305"/>
                  </a:lnTo>
                  <a:lnTo>
                    <a:pt x="637613" y="94169"/>
                  </a:lnTo>
                  <a:lnTo>
                    <a:pt x="638661" y="107912"/>
                  </a:lnTo>
                  <a:lnTo>
                    <a:pt x="627938" y="194528"/>
                  </a:lnTo>
                  <a:lnTo>
                    <a:pt x="623571" y="207602"/>
                  </a:lnTo>
                  <a:lnTo>
                    <a:pt x="614834" y="217639"/>
                  </a:lnTo>
                  <a:lnTo>
                    <a:pt x="602971" y="223668"/>
                  </a:lnTo>
                  <a:lnTo>
                    <a:pt x="589228" y="224715"/>
                  </a:lnTo>
                  <a:close/>
                </a:path>
              </a:pathLst>
            </a:custGeom>
            <a:ln w="10701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1826834" y="3858019"/>
              <a:ext cx="187325" cy="168275"/>
            </a:xfrm>
            <a:custGeom>
              <a:avLst/>
              <a:gdLst/>
              <a:ahLst/>
              <a:cxnLst/>
              <a:rect l="l" t="t" r="r" b="b"/>
              <a:pathLst>
                <a:path w="187325" h="168275">
                  <a:moveTo>
                    <a:pt x="0" y="0"/>
                  </a:moveTo>
                  <a:lnTo>
                    <a:pt x="186884" y="23130"/>
                  </a:lnTo>
                  <a:lnTo>
                    <a:pt x="47747" y="167795"/>
                  </a:lnTo>
                  <a:lnTo>
                    <a:pt x="60207" y="65997"/>
                  </a:lnTo>
                  <a:lnTo>
                    <a:pt x="0" y="0"/>
                  </a:lnTo>
                  <a:close/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1887047" y="3881147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0" y="42867"/>
                  </a:moveTo>
                  <a:lnTo>
                    <a:pt x="126676" y="0"/>
                  </a:lnTo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1494201" y="873410"/>
              <a:ext cx="253824" cy="253824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4001732" y="3261899"/>
              <a:ext cx="748030" cy="585470"/>
            </a:xfrm>
            <a:custGeom>
              <a:avLst/>
              <a:gdLst/>
              <a:ahLst/>
              <a:cxnLst/>
              <a:rect l="l" t="t" r="r" b="b"/>
              <a:pathLst>
                <a:path w="748029" h="585470">
                  <a:moveTo>
                    <a:pt x="685" y="521182"/>
                  </a:moveTo>
                  <a:lnTo>
                    <a:pt x="0" y="519684"/>
                  </a:lnTo>
                  <a:lnTo>
                    <a:pt x="444" y="521487"/>
                  </a:lnTo>
                  <a:lnTo>
                    <a:pt x="685" y="521182"/>
                  </a:lnTo>
                  <a:close/>
                </a:path>
                <a:path w="748029" h="585470">
                  <a:moveTo>
                    <a:pt x="21158" y="526478"/>
                  </a:moveTo>
                  <a:lnTo>
                    <a:pt x="19253" y="525208"/>
                  </a:lnTo>
                  <a:lnTo>
                    <a:pt x="18834" y="525208"/>
                  </a:lnTo>
                  <a:lnTo>
                    <a:pt x="21158" y="526478"/>
                  </a:lnTo>
                  <a:close/>
                </a:path>
                <a:path w="748029" h="585470">
                  <a:moveTo>
                    <a:pt x="24777" y="533082"/>
                  </a:moveTo>
                  <a:lnTo>
                    <a:pt x="17589" y="534098"/>
                  </a:lnTo>
                  <a:lnTo>
                    <a:pt x="21310" y="535368"/>
                  </a:lnTo>
                  <a:lnTo>
                    <a:pt x="24003" y="535368"/>
                  </a:lnTo>
                  <a:lnTo>
                    <a:pt x="24777" y="533082"/>
                  </a:lnTo>
                  <a:close/>
                </a:path>
                <a:path w="748029" h="585470">
                  <a:moveTo>
                    <a:pt x="26466" y="532828"/>
                  </a:moveTo>
                  <a:lnTo>
                    <a:pt x="25273" y="531139"/>
                  </a:lnTo>
                  <a:lnTo>
                    <a:pt x="24866" y="532828"/>
                  </a:lnTo>
                  <a:lnTo>
                    <a:pt x="24777" y="533082"/>
                  </a:lnTo>
                  <a:lnTo>
                    <a:pt x="26466" y="532828"/>
                  </a:lnTo>
                  <a:close/>
                </a:path>
                <a:path w="748029" h="585470">
                  <a:moveTo>
                    <a:pt x="38684" y="521754"/>
                  </a:moveTo>
                  <a:lnTo>
                    <a:pt x="38506" y="521665"/>
                  </a:lnTo>
                  <a:lnTo>
                    <a:pt x="38379" y="521614"/>
                  </a:lnTo>
                  <a:lnTo>
                    <a:pt x="38214" y="521538"/>
                  </a:lnTo>
                  <a:lnTo>
                    <a:pt x="38455" y="521716"/>
                  </a:lnTo>
                  <a:lnTo>
                    <a:pt x="38633" y="521830"/>
                  </a:lnTo>
                  <a:close/>
                </a:path>
                <a:path w="748029" h="585470">
                  <a:moveTo>
                    <a:pt x="39255" y="525208"/>
                  </a:moveTo>
                  <a:lnTo>
                    <a:pt x="38557" y="525208"/>
                  </a:lnTo>
                  <a:lnTo>
                    <a:pt x="38315" y="525208"/>
                  </a:lnTo>
                  <a:lnTo>
                    <a:pt x="36969" y="525208"/>
                  </a:lnTo>
                  <a:lnTo>
                    <a:pt x="36601" y="525208"/>
                  </a:lnTo>
                  <a:lnTo>
                    <a:pt x="36144" y="526478"/>
                  </a:lnTo>
                  <a:lnTo>
                    <a:pt x="37033" y="526478"/>
                  </a:lnTo>
                  <a:lnTo>
                    <a:pt x="37223" y="526478"/>
                  </a:lnTo>
                  <a:lnTo>
                    <a:pt x="38366" y="526478"/>
                  </a:lnTo>
                  <a:lnTo>
                    <a:pt x="38976" y="525792"/>
                  </a:lnTo>
                  <a:lnTo>
                    <a:pt x="39255" y="525208"/>
                  </a:lnTo>
                  <a:close/>
                </a:path>
                <a:path w="748029" h="585470">
                  <a:moveTo>
                    <a:pt x="39497" y="525208"/>
                  </a:moveTo>
                  <a:lnTo>
                    <a:pt x="38976" y="525792"/>
                  </a:lnTo>
                  <a:lnTo>
                    <a:pt x="38646" y="526478"/>
                  </a:lnTo>
                  <a:lnTo>
                    <a:pt x="39497" y="525208"/>
                  </a:lnTo>
                  <a:close/>
                </a:path>
                <a:path w="748029" h="585470">
                  <a:moveTo>
                    <a:pt x="43510" y="475996"/>
                  </a:moveTo>
                  <a:lnTo>
                    <a:pt x="43357" y="475678"/>
                  </a:lnTo>
                  <a:lnTo>
                    <a:pt x="42316" y="476948"/>
                  </a:lnTo>
                  <a:lnTo>
                    <a:pt x="43510" y="475996"/>
                  </a:lnTo>
                  <a:close/>
                </a:path>
                <a:path w="748029" h="585470">
                  <a:moveTo>
                    <a:pt x="56349" y="451548"/>
                  </a:moveTo>
                  <a:lnTo>
                    <a:pt x="55854" y="451548"/>
                  </a:lnTo>
                  <a:lnTo>
                    <a:pt x="55867" y="452818"/>
                  </a:lnTo>
                  <a:lnTo>
                    <a:pt x="56349" y="451548"/>
                  </a:lnTo>
                  <a:close/>
                </a:path>
                <a:path w="748029" h="585470">
                  <a:moveTo>
                    <a:pt x="57975" y="492925"/>
                  </a:moveTo>
                  <a:lnTo>
                    <a:pt x="57912" y="492188"/>
                  </a:lnTo>
                  <a:lnTo>
                    <a:pt x="57162" y="492671"/>
                  </a:lnTo>
                  <a:lnTo>
                    <a:pt x="57975" y="492925"/>
                  </a:lnTo>
                  <a:close/>
                </a:path>
                <a:path w="748029" h="585470">
                  <a:moveTo>
                    <a:pt x="59702" y="493458"/>
                  </a:moveTo>
                  <a:lnTo>
                    <a:pt x="57975" y="492925"/>
                  </a:lnTo>
                  <a:lnTo>
                    <a:pt x="58242" y="495998"/>
                  </a:lnTo>
                  <a:lnTo>
                    <a:pt x="59702" y="493458"/>
                  </a:lnTo>
                  <a:close/>
                </a:path>
                <a:path w="748029" h="585470">
                  <a:moveTo>
                    <a:pt x="59778" y="485838"/>
                  </a:moveTo>
                  <a:lnTo>
                    <a:pt x="59283" y="484568"/>
                  </a:lnTo>
                  <a:lnTo>
                    <a:pt x="59778" y="485838"/>
                  </a:lnTo>
                  <a:close/>
                </a:path>
                <a:path w="748029" h="585470">
                  <a:moveTo>
                    <a:pt x="61976" y="476948"/>
                  </a:moveTo>
                  <a:lnTo>
                    <a:pt x="61709" y="475678"/>
                  </a:lnTo>
                  <a:lnTo>
                    <a:pt x="60998" y="475678"/>
                  </a:lnTo>
                  <a:lnTo>
                    <a:pt x="61315" y="476491"/>
                  </a:lnTo>
                  <a:lnTo>
                    <a:pt x="61976" y="476948"/>
                  </a:lnTo>
                  <a:close/>
                </a:path>
                <a:path w="748029" h="585470">
                  <a:moveTo>
                    <a:pt x="64681" y="476504"/>
                  </a:moveTo>
                  <a:lnTo>
                    <a:pt x="63779" y="476389"/>
                  </a:lnTo>
                  <a:lnTo>
                    <a:pt x="62865" y="476110"/>
                  </a:lnTo>
                  <a:lnTo>
                    <a:pt x="62014" y="475792"/>
                  </a:lnTo>
                  <a:lnTo>
                    <a:pt x="63931" y="476669"/>
                  </a:lnTo>
                  <a:lnTo>
                    <a:pt x="63169" y="479247"/>
                  </a:lnTo>
                  <a:lnTo>
                    <a:pt x="64681" y="476504"/>
                  </a:lnTo>
                  <a:close/>
                </a:path>
                <a:path w="748029" h="585470">
                  <a:moveTo>
                    <a:pt x="78003" y="452132"/>
                  </a:moveTo>
                  <a:lnTo>
                    <a:pt x="77571" y="451548"/>
                  </a:lnTo>
                  <a:lnTo>
                    <a:pt x="77127" y="451688"/>
                  </a:lnTo>
                  <a:lnTo>
                    <a:pt x="78003" y="452132"/>
                  </a:lnTo>
                  <a:close/>
                </a:path>
                <a:path w="748029" h="585470">
                  <a:moveTo>
                    <a:pt x="81838" y="454088"/>
                  </a:moveTo>
                  <a:lnTo>
                    <a:pt x="78003" y="452132"/>
                  </a:lnTo>
                  <a:lnTo>
                    <a:pt x="78524" y="452818"/>
                  </a:lnTo>
                  <a:lnTo>
                    <a:pt x="77139" y="454088"/>
                  </a:lnTo>
                  <a:lnTo>
                    <a:pt x="81838" y="454088"/>
                  </a:lnTo>
                  <a:close/>
                </a:path>
                <a:path w="748029" h="585470">
                  <a:moveTo>
                    <a:pt x="84531" y="515607"/>
                  </a:moveTo>
                  <a:lnTo>
                    <a:pt x="84048" y="514819"/>
                  </a:lnTo>
                  <a:lnTo>
                    <a:pt x="83718" y="513930"/>
                  </a:lnTo>
                  <a:lnTo>
                    <a:pt x="83451" y="513041"/>
                  </a:lnTo>
                  <a:lnTo>
                    <a:pt x="83896" y="515099"/>
                  </a:lnTo>
                  <a:lnTo>
                    <a:pt x="81140" y="516064"/>
                  </a:lnTo>
                  <a:lnTo>
                    <a:pt x="84531" y="515607"/>
                  </a:lnTo>
                  <a:close/>
                </a:path>
                <a:path w="748029" h="585470">
                  <a:moveTo>
                    <a:pt x="101511" y="424878"/>
                  </a:moveTo>
                  <a:lnTo>
                    <a:pt x="99199" y="424878"/>
                  </a:lnTo>
                  <a:lnTo>
                    <a:pt x="99415" y="426148"/>
                  </a:lnTo>
                  <a:lnTo>
                    <a:pt x="101511" y="424878"/>
                  </a:lnTo>
                  <a:close/>
                </a:path>
                <a:path w="748029" h="585470">
                  <a:moveTo>
                    <a:pt x="109042" y="409638"/>
                  </a:moveTo>
                  <a:lnTo>
                    <a:pt x="86829" y="409638"/>
                  </a:lnTo>
                  <a:lnTo>
                    <a:pt x="86829" y="433768"/>
                  </a:lnTo>
                  <a:lnTo>
                    <a:pt x="86372" y="435038"/>
                  </a:lnTo>
                  <a:lnTo>
                    <a:pt x="85928" y="435038"/>
                  </a:lnTo>
                  <a:lnTo>
                    <a:pt x="85471" y="436308"/>
                  </a:lnTo>
                  <a:lnTo>
                    <a:pt x="84518" y="435038"/>
                  </a:lnTo>
                  <a:lnTo>
                    <a:pt x="85674" y="433768"/>
                  </a:lnTo>
                  <a:lnTo>
                    <a:pt x="86829" y="433768"/>
                  </a:lnTo>
                  <a:lnTo>
                    <a:pt x="86829" y="409638"/>
                  </a:lnTo>
                  <a:lnTo>
                    <a:pt x="86106" y="409638"/>
                  </a:lnTo>
                  <a:lnTo>
                    <a:pt x="83820" y="409638"/>
                  </a:lnTo>
                  <a:lnTo>
                    <a:pt x="82423" y="409638"/>
                  </a:lnTo>
                  <a:lnTo>
                    <a:pt x="86271" y="412178"/>
                  </a:lnTo>
                  <a:lnTo>
                    <a:pt x="84035" y="413194"/>
                  </a:lnTo>
                  <a:lnTo>
                    <a:pt x="84035" y="438848"/>
                  </a:lnTo>
                  <a:lnTo>
                    <a:pt x="83464" y="440118"/>
                  </a:lnTo>
                  <a:lnTo>
                    <a:pt x="83985" y="438848"/>
                  </a:lnTo>
                  <a:lnTo>
                    <a:pt x="84035" y="413194"/>
                  </a:lnTo>
                  <a:lnTo>
                    <a:pt x="83464" y="413448"/>
                  </a:lnTo>
                  <a:lnTo>
                    <a:pt x="82473" y="410908"/>
                  </a:lnTo>
                  <a:lnTo>
                    <a:pt x="81000" y="413448"/>
                  </a:lnTo>
                  <a:lnTo>
                    <a:pt x="81940" y="413448"/>
                  </a:lnTo>
                  <a:lnTo>
                    <a:pt x="83032" y="415988"/>
                  </a:lnTo>
                  <a:lnTo>
                    <a:pt x="83210" y="417258"/>
                  </a:lnTo>
                  <a:lnTo>
                    <a:pt x="79984" y="418528"/>
                  </a:lnTo>
                  <a:lnTo>
                    <a:pt x="78752" y="418528"/>
                  </a:lnTo>
                  <a:lnTo>
                    <a:pt x="79844" y="421068"/>
                  </a:lnTo>
                  <a:lnTo>
                    <a:pt x="78447" y="422338"/>
                  </a:lnTo>
                  <a:lnTo>
                    <a:pt x="77520" y="421068"/>
                  </a:lnTo>
                  <a:lnTo>
                    <a:pt x="77165" y="421068"/>
                  </a:lnTo>
                  <a:lnTo>
                    <a:pt x="76796" y="421195"/>
                  </a:lnTo>
                  <a:lnTo>
                    <a:pt x="76796" y="427418"/>
                  </a:lnTo>
                  <a:lnTo>
                    <a:pt x="71208" y="427418"/>
                  </a:lnTo>
                  <a:lnTo>
                    <a:pt x="72986" y="424878"/>
                  </a:lnTo>
                  <a:lnTo>
                    <a:pt x="73736" y="423608"/>
                  </a:lnTo>
                  <a:lnTo>
                    <a:pt x="73837" y="423075"/>
                  </a:lnTo>
                  <a:lnTo>
                    <a:pt x="73964" y="423240"/>
                  </a:lnTo>
                  <a:lnTo>
                    <a:pt x="76796" y="427418"/>
                  </a:lnTo>
                  <a:lnTo>
                    <a:pt x="76796" y="421195"/>
                  </a:lnTo>
                  <a:lnTo>
                    <a:pt x="74549" y="421944"/>
                  </a:lnTo>
                  <a:lnTo>
                    <a:pt x="74549" y="423608"/>
                  </a:lnTo>
                  <a:lnTo>
                    <a:pt x="74066" y="423075"/>
                  </a:lnTo>
                  <a:lnTo>
                    <a:pt x="74498" y="422338"/>
                  </a:lnTo>
                  <a:lnTo>
                    <a:pt x="74549" y="423608"/>
                  </a:lnTo>
                  <a:lnTo>
                    <a:pt x="74549" y="421944"/>
                  </a:lnTo>
                  <a:lnTo>
                    <a:pt x="73406" y="422325"/>
                  </a:lnTo>
                  <a:lnTo>
                    <a:pt x="72288" y="421068"/>
                  </a:lnTo>
                  <a:lnTo>
                    <a:pt x="70510" y="423608"/>
                  </a:lnTo>
                  <a:lnTo>
                    <a:pt x="68516" y="419798"/>
                  </a:lnTo>
                  <a:lnTo>
                    <a:pt x="69088" y="422338"/>
                  </a:lnTo>
                  <a:lnTo>
                    <a:pt x="70878" y="427418"/>
                  </a:lnTo>
                  <a:lnTo>
                    <a:pt x="68465" y="428688"/>
                  </a:lnTo>
                  <a:lnTo>
                    <a:pt x="66865" y="428688"/>
                  </a:lnTo>
                  <a:lnTo>
                    <a:pt x="66802" y="429958"/>
                  </a:lnTo>
                  <a:lnTo>
                    <a:pt x="66116" y="429958"/>
                  </a:lnTo>
                  <a:lnTo>
                    <a:pt x="65570" y="431228"/>
                  </a:lnTo>
                  <a:lnTo>
                    <a:pt x="65125" y="431228"/>
                  </a:lnTo>
                  <a:lnTo>
                    <a:pt x="64947" y="431126"/>
                  </a:lnTo>
                  <a:lnTo>
                    <a:pt x="64770" y="432498"/>
                  </a:lnTo>
                  <a:lnTo>
                    <a:pt x="64439" y="432498"/>
                  </a:lnTo>
                  <a:lnTo>
                    <a:pt x="64693" y="433768"/>
                  </a:lnTo>
                  <a:lnTo>
                    <a:pt x="63868" y="432498"/>
                  </a:lnTo>
                  <a:lnTo>
                    <a:pt x="63639" y="432498"/>
                  </a:lnTo>
                  <a:lnTo>
                    <a:pt x="63741" y="431228"/>
                  </a:lnTo>
                  <a:lnTo>
                    <a:pt x="64947" y="431228"/>
                  </a:lnTo>
                  <a:lnTo>
                    <a:pt x="63093" y="429958"/>
                  </a:lnTo>
                  <a:lnTo>
                    <a:pt x="62522" y="432498"/>
                  </a:lnTo>
                  <a:lnTo>
                    <a:pt x="61734" y="433768"/>
                  </a:lnTo>
                  <a:lnTo>
                    <a:pt x="64274" y="435038"/>
                  </a:lnTo>
                  <a:lnTo>
                    <a:pt x="62979" y="436308"/>
                  </a:lnTo>
                  <a:lnTo>
                    <a:pt x="65684" y="436308"/>
                  </a:lnTo>
                  <a:lnTo>
                    <a:pt x="66040" y="435038"/>
                  </a:lnTo>
                  <a:lnTo>
                    <a:pt x="66103" y="435254"/>
                  </a:lnTo>
                  <a:lnTo>
                    <a:pt x="66040" y="435406"/>
                  </a:lnTo>
                  <a:lnTo>
                    <a:pt x="66357" y="435406"/>
                  </a:lnTo>
                  <a:lnTo>
                    <a:pt x="66624" y="435394"/>
                  </a:lnTo>
                  <a:lnTo>
                    <a:pt x="66865" y="435356"/>
                  </a:lnTo>
                  <a:lnTo>
                    <a:pt x="66395" y="434797"/>
                  </a:lnTo>
                  <a:lnTo>
                    <a:pt x="67030" y="433768"/>
                  </a:lnTo>
                  <a:lnTo>
                    <a:pt x="67805" y="432498"/>
                  </a:lnTo>
                  <a:lnTo>
                    <a:pt x="68516" y="433768"/>
                  </a:lnTo>
                  <a:lnTo>
                    <a:pt x="68999" y="436308"/>
                  </a:lnTo>
                  <a:lnTo>
                    <a:pt x="66865" y="436308"/>
                  </a:lnTo>
                  <a:lnTo>
                    <a:pt x="69342" y="438848"/>
                  </a:lnTo>
                  <a:lnTo>
                    <a:pt x="69888" y="440118"/>
                  </a:lnTo>
                  <a:lnTo>
                    <a:pt x="66179" y="439051"/>
                  </a:lnTo>
                  <a:lnTo>
                    <a:pt x="66179" y="469328"/>
                  </a:lnTo>
                  <a:lnTo>
                    <a:pt x="61760" y="471805"/>
                  </a:lnTo>
                  <a:lnTo>
                    <a:pt x="61429" y="470598"/>
                  </a:lnTo>
                  <a:lnTo>
                    <a:pt x="61087" y="469328"/>
                  </a:lnTo>
                  <a:lnTo>
                    <a:pt x="62966" y="468058"/>
                  </a:lnTo>
                  <a:lnTo>
                    <a:pt x="66179" y="469328"/>
                  </a:lnTo>
                  <a:lnTo>
                    <a:pt x="66179" y="439051"/>
                  </a:lnTo>
                  <a:lnTo>
                    <a:pt x="65506" y="438848"/>
                  </a:lnTo>
                  <a:lnTo>
                    <a:pt x="61887" y="441388"/>
                  </a:lnTo>
                  <a:lnTo>
                    <a:pt x="59512" y="440118"/>
                  </a:lnTo>
                  <a:lnTo>
                    <a:pt x="58839" y="443928"/>
                  </a:lnTo>
                  <a:lnTo>
                    <a:pt x="55587" y="447738"/>
                  </a:lnTo>
                  <a:lnTo>
                    <a:pt x="58966" y="452818"/>
                  </a:lnTo>
                  <a:lnTo>
                    <a:pt x="58991" y="454088"/>
                  </a:lnTo>
                  <a:lnTo>
                    <a:pt x="56959" y="452818"/>
                  </a:lnTo>
                  <a:lnTo>
                    <a:pt x="55867" y="452818"/>
                  </a:lnTo>
                  <a:lnTo>
                    <a:pt x="55880" y="454088"/>
                  </a:lnTo>
                  <a:lnTo>
                    <a:pt x="55854" y="459168"/>
                  </a:lnTo>
                  <a:lnTo>
                    <a:pt x="52920" y="460438"/>
                  </a:lnTo>
                  <a:lnTo>
                    <a:pt x="53174" y="459168"/>
                  </a:lnTo>
                  <a:lnTo>
                    <a:pt x="53555" y="457225"/>
                  </a:lnTo>
                  <a:lnTo>
                    <a:pt x="55854" y="459168"/>
                  </a:lnTo>
                  <a:lnTo>
                    <a:pt x="55854" y="454113"/>
                  </a:lnTo>
                  <a:lnTo>
                    <a:pt x="52870" y="456628"/>
                  </a:lnTo>
                  <a:lnTo>
                    <a:pt x="53403" y="457098"/>
                  </a:lnTo>
                  <a:lnTo>
                    <a:pt x="52197" y="459168"/>
                  </a:lnTo>
                  <a:lnTo>
                    <a:pt x="51473" y="457898"/>
                  </a:lnTo>
                  <a:lnTo>
                    <a:pt x="47713" y="461708"/>
                  </a:lnTo>
                  <a:lnTo>
                    <a:pt x="47586" y="468058"/>
                  </a:lnTo>
                  <a:lnTo>
                    <a:pt x="47142" y="472782"/>
                  </a:lnTo>
                  <a:lnTo>
                    <a:pt x="47078" y="473163"/>
                  </a:lnTo>
                  <a:lnTo>
                    <a:pt x="43510" y="475996"/>
                  </a:lnTo>
                  <a:lnTo>
                    <a:pt x="43967" y="476948"/>
                  </a:lnTo>
                  <a:lnTo>
                    <a:pt x="39382" y="482028"/>
                  </a:lnTo>
                  <a:lnTo>
                    <a:pt x="36220" y="488378"/>
                  </a:lnTo>
                  <a:lnTo>
                    <a:pt x="32740" y="494728"/>
                  </a:lnTo>
                  <a:lnTo>
                    <a:pt x="27190" y="499808"/>
                  </a:lnTo>
                  <a:lnTo>
                    <a:pt x="24866" y="501078"/>
                  </a:lnTo>
                  <a:lnTo>
                    <a:pt x="26835" y="502348"/>
                  </a:lnTo>
                  <a:lnTo>
                    <a:pt x="27609" y="504888"/>
                  </a:lnTo>
                  <a:lnTo>
                    <a:pt x="24599" y="503618"/>
                  </a:lnTo>
                  <a:lnTo>
                    <a:pt x="26301" y="508698"/>
                  </a:lnTo>
                  <a:lnTo>
                    <a:pt x="26441" y="509968"/>
                  </a:lnTo>
                  <a:lnTo>
                    <a:pt x="23926" y="511238"/>
                  </a:lnTo>
                  <a:lnTo>
                    <a:pt x="21488" y="512508"/>
                  </a:lnTo>
                  <a:lnTo>
                    <a:pt x="19138" y="512508"/>
                  </a:lnTo>
                  <a:lnTo>
                    <a:pt x="16522" y="515048"/>
                  </a:lnTo>
                  <a:lnTo>
                    <a:pt x="18122" y="518858"/>
                  </a:lnTo>
                  <a:lnTo>
                    <a:pt x="20383" y="518858"/>
                  </a:lnTo>
                  <a:lnTo>
                    <a:pt x="19113" y="521398"/>
                  </a:lnTo>
                  <a:lnTo>
                    <a:pt x="21145" y="526453"/>
                  </a:lnTo>
                  <a:lnTo>
                    <a:pt x="20358" y="526478"/>
                  </a:lnTo>
                  <a:lnTo>
                    <a:pt x="18719" y="527748"/>
                  </a:lnTo>
                  <a:lnTo>
                    <a:pt x="20281" y="529018"/>
                  </a:lnTo>
                  <a:lnTo>
                    <a:pt x="22390" y="530288"/>
                  </a:lnTo>
                  <a:lnTo>
                    <a:pt x="24676" y="530288"/>
                  </a:lnTo>
                  <a:lnTo>
                    <a:pt x="25273" y="531139"/>
                  </a:lnTo>
                  <a:lnTo>
                    <a:pt x="25768" y="529018"/>
                  </a:lnTo>
                  <a:lnTo>
                    <a:pt x="27406" y="527748"/>
                  </a:lnTo>
                  <a:lnTo>
                    <a:pt x="28448" y="527748"/>
                  </a:lnTo>
                  <a:lnTo>
                    <a:pt x="29121" y="529018"/>
                  </a:lnTo>
                  <a:lnTo>
                    <a:pt x="30530" y="530288"/>
                  </a:lnTo>
                  <a:lnTo>
                    <a:pt x="32410" y="529018"/>
                  </a:lnTo>
                  <a:lnTo>
                    <a:pt x="32994" y="529018"/>
                  </a:lnTo>
                  <a:lnTo>
                    <a:pt x="33388" y="527748"/>
                  </a:lnTo>
                  <a:lnTo>
                    <a:pt x="33794" y="526478"/>
                  </a:lnTo>
                  <a:lnTo>
                    <a:pt x="33934" y="526478"/>
                  </a:lnTo>
                  <a:lnTo>
                    <a:pt x="34226" y="526262"/>
                  </a:lnTo>
                  <a:lnTo>
                    <a:pt x="33883" y="526046"/>
                  </a:lnTo>
                  <a:lnTo>
                    <a:pt x="34023" y="525780"/>
                  </a:lnTo>
                  <a:lnTo>
                    <a:pt x="33705" y="525932"/>
                  </a:lnTo>
                  <a:lnTo>
                    <a:pt x="32664" y="525208"/>
                  </a:lnTo>
                  <a:lnTo>
                    <a:pt x="35585" y="525208"/>
                  </a:lnTo>
                  <a:lnTo>
                    <a:pt x="34226" y="526262"/>
                  </a:lnTo>
                  <a:lnTo>
                    <a:pt x="34556" y="526478"/>
                  </a:lnTo>
                  <a:lnTo>
                    <a:pt x="35864" y="525208"/>
                  </a:lnTo>
                  <a:lnTo>
                    <a:pt x="36347" y="525208"/>
                  </a:lnTo>
                  <a:lnTo>
                    <a:pt x="34353" y="523938"/>
                  </a:lnTo>
                  <a:lnTo>
                    <a:pt x="35356" y="523938"/>
                  </a:lnTo>
                  <a:lnTo>
                    <a:pt x="36969" y="525208"/>
                  </a:lnTo>
                  <a:lnTo>
                    <a:pt x="35585" y="523938"/>
                  </a:lnTo>
                  <a:lnTo>
                    <a:pt x="36258" y="523938"/>
                  </a:lnTo>
                  <a:lnTo>
                    <a:pt x="33820" y="522668"/>
                  </a:lnTo>
                  <a:lnTo>
                    <a:pt x="36423" y="522668"/>
                  </a:lnTo>
                  <a:lnTo>
                    <a:pt x="34010" y="520128"/>
                  </a:lnTo>
                  <a:lnTo>
                    <a:pt x="38227" y="522668"/>
                  </a:lnTo>
                  <a:lnTo>
                    <a:pt x="37287" y="521398"/>
                  </a:lnTo>
                  <a:lnTo>
                    <a:pt x="36537" y="520128"/>
                  </a:lnTo>
                  <a:lnTo>
                    <a:pt x="35775" y="518858"/>
                  </a:lnTo>
                  <a:lnTo>
                    <a:pt x="36258" y="517588"/>
                  </a:lnTo>
                  <a:lnTo>
                    <a:pt x="39814" y="522668"/>
                  </a:lnTo>
                  <a:lnTo>
                    <a:pt x="39370" y="517588"/>
                  </a:lnTo>
                  <a:lnTo>
                    <a:pt x="39027" y="513778"/>
                  </a:lnTo>
                  <a:lnTo>
                    <a:pt x="43815" y="517588"/>
                  </a:lnTo>
                  <a:lnTo>
                    <a:pt x="40474" y="513778"/>
                  </a:lnTo>
                  <a:lnTo>
                    <a:pt x="45224" y="511238"/>
                  </a:lnTo>
                  <a:lnTo>
                    <a:pt x="44488" y="507428"/>
                  </a:lnTo>
                  <a:lnTo>
                    <a:pt x="44881" y="507428"/>
                  </a:lnTo>
                  <a:lnTo>
                    <a:pt x="46151" y="506158"/>
                  </a:lnTo>
                  <a:lnTo>
                    <a:pt x="47701" y="507428"/>
                  </a:lnTo>
                  <a:lnTo>
                    <a:pt x="49085" y="506158"/>
                  </a:lnTo>
                  <a:lnTo>
                    <a:pt x="47383" y="504888"/>
                  </a:lnTo>
                  <a:lnTo>
                    <a:pt x="45681" y="503618"/>
                  </a:lnTo>
                  <a:lnTo>
                    <a:pt x="46304" y="501078"/>
                  </a:lnTo>
                  <a:lnTo>
                    <a:pt x="44907" y="498538"/>
                  </a:lnTo>
                  <a:lnTo>
                    <a:pt x="49415" y="498538"/>
                  </a:lnTo>
                  <a:lnTo>
                    <a:pt x="48348" y="502348"/>
                  </a:lnTo>
                  <a:lnTo>
                    <a:pt x="51943" y="503618"/>
                  </a:lnTo>
                  <a:lnTo>
                    <a:pt x="49047" y="502348"/>
                  </a:lnTo>
                  <a:lnTo>
                    <a:pt x="51054" y="498538"/>
                  </a:lnTo>
                  <a:lnTo>
                    <a:pt x="51257" y="498538"/>
                  </a:lnTo>
                  <a:lnTo>
                    <a:pt x="50063" y="497268"/>
                  </a:lnTo>
                  <a:lnTo>
                    <a:pt x="53390" y="498538"/>
                  </a:lnTo>
                  <a:lnTo>
                    <a:pt x="51282" y="497268"/>
                  </a:lnTo>
                  <a:lnTo>
                    <a:pt x="49174" y="495998"/>
                  </a:lnTo>
                  <a:lnTo>
                    <a:pt x="53454" y="497268"/>
                  </a:lnTo>
                  <a:lnTo>
                    <a:pt x="52793" y="495998"/>
                  </a:lnTo>
                  <a:lnTo>
                    <a:pt x="51473" y="493458"/>
                  </a:lnTo>
                  <a:lnTo>
                    <a:pt x="54864" y="493458"/>
                  </a:lnTo>
                  <a:lnTo>
                    <a:pt x="55892" y="495998"/>
                  </a:lnTo>
                  <a:lnTo>
                    <a:pt x="55918" y="493458"/>
                  </a:lnTo>
                  <a:lnTo>
                    <a:pt x="57162" y="492671"/>
                  </a:lnTo>
                  <a:lnTo>
                    <a:pt x="55676" y="492188"/>
                  </a:lnTo>
                  <a:lnTo>
                    <a:pt x="54076" y="490918"/>
                  </a:lnTo>
                  <a:lnTo>
                    <a:pt x="54800" y="487108"/>
                  </a:lnTo>
                  <a:lnTo>
                    <a:pt x="57264" y="490918"/>
                  </a:lnTo>
                  <a:lnTo>
                    <a:pt x="59512" y="490918"/>
                  </a:lnTo>
                  <a:lnTo>
                    <a:pt x="59664" y="489648"/>
                  </a:lnTo>
                  <a:lnTo>
                    <a:pt x="58178" y="487108"/>
                  </a:lnTo>
                  <a:lnTo>
                    <a:pt x="57429" y="485838"/>
                  </a:lnTo>
                  <a:lnTo>
                    <a:pt x="58331" y="484568"/>
                  </a:lnTo>
                  <a:lnTo>
                    <a:pt x="59270" y="484568"/>
                  </a:lnTo>
                  <a:lnTo>
                    <a:pt x="58242" y="482028"/>
                  </a:lnTo>
                  <a:lnTo>
                    <a:pt x="62979" y="480758"/>
                  </a:lnTo>
                  <a:lnTo>
                    <a:pt x="61315" y="476491"/>
                  </a:lnTo>
                  <a:lnTo>
                    <a:pt x="60121" y="475678"/>
                  </a:lnTo>
                  <a:lnTo>
                    <a:pt x="58420" y="474408"/>
                  </a:lnTo>
                  <a:lnTo>
                    <a:pt x="57277" y="474408"/>
                  </a:lnTo>
                  <a:lnTo>
                    <a:pt x="57861" y="473163"/>
                  </a:lnTo>
                  <a:lnTo>
                    <a:pt x="56400" y="470598"/>
                  </a:lnTo>
                  <a:lnTo>
                    <a:pt x="58788" y="471868"/>
                  </a:lnTo>
                  <a:lnTo>
                    <a:pt x="58331" y="471868"/>
                  </a:lnTo>
                  <a:lnTo>
                    <a:pt x="59156" y="473138"/>
                  </a:lnTo>
                  <a:lnTo>
                    <a:pt x="59639" y="473138"/>
                  </a:lnTo>
                  <a:lnTo>
                    <a:pt x="59385" y="471868"/>
                  </a:lnTo>
                  <a:lnTo>
                    <a:pt x="62014" y="472782"/>
                  </a:lnTo>
                  <a:lnTo>
                    <a:pt x="61772" y="471868"/>
                  </a:lnTo>
                  <a:lnTo>
                    <a:pt x="65646" y="471868"/>
                  </a:lnTo>
                  <a:lnTo>
                    <a:pt x="62992" y="473125"/>
                  </a:lnTo>
                  <a:lnTo>
                    <a:pt x="62014" y="472782"/>
                  </a:lnTo>
                  <a:lnTo>
                    <a:pt x="62077" y="473494"/>
                  </a:lnTo>
                  <a:lnTo>
                    <a:pt x="63017" y="473163"/>
                  </a:lnTo>
                  <a:lnTo>
                    <a:pt x="68884" y="474408"/>
                  </a:lnTo>
                  <a:lnTo>
                    <a:pt x="61963" y="474408"/>
                  </a:lnTo>
                  <a:lnTo>
                    <a:pt x="62077" y="473494"/>
                  </a:lnTo>
                  <a:lnTo>
                    <a:pt x="59524" y="474408"/>
                  </a:lnTo>
                  <a:lnTo>
                    <a:pt x="61810" y="475678"/>
                  </a:lnTo>
                  <a:lnTo>
                    <a:pt x="61963" y="474472"/>
                  </a:lnTo>
                  <a:lnTo>
                    <a:pt x="67843" y="475678"/>
                  </a:lnTo>
                  <a:lnTo>
                    <a:pt x="70726" y="473163"/>
                  </a:lnTo>
                  <a:lnTo>
                    <a:pt x="68592" y="471868"/>
                  </a:lnTo>
                  <a:lnTo>
                    <a:pt x="71488" y="469328"/>
                  </a:lnTo>
                  <a:lnTo>
                    <a:pt x="70281" y="466788"/>
                  </a:lnTo>
                  <a:lnTo>
                    <a:pt x="68872" y="468058"/>
                  </a:lnTo>
                  <a:lnTo>
                    <a:pt x="67652" y="465518"/>
                  </a:lnTo>
                  <a:lnTo>
                    <a:pt x="67576" y="460438"/>
                  </a:lnTo>
                  <a:lnTo>
                    <a:pt x="67551" y="459168"/>
                  </a:lnTo>
                  <a:lnTo>
                    <a:pt x="77482" y="466788"/>
                  </a:lnTo>
                  <a:lnTo>
                    <a:pt x="75603" y="461708"/>
                  </a:lnTo>
                  <a:lnTo>
                    <a:pt x="74142" y="459168"/>
                  </a:lnTo>
                  <a:lnTo>
                    <a:pt x="70573" y="456628"/>
                  </a:lnTo>
                  <a:lnTo>
                    <a:pt x="74091" y="455358"/>
                  </a:lnTo>
                  <a:lnTo>
                    <a:pt x="76962" y="457898"/>
                  </a:lnTo>
                  <a:lnTo>
                    <a:pt x="79273" y="455358"/>
                  </a:lnTo>
                  <a:lnTo>
                    <a:pt x="76250" y="454088"/>
                  </a:lnTo>
                  <a:lnTo>
                    <a:pt x="73228" y="452818"/>
                  </a:lnTo>
                  <a:lnTo>
                    <a:pt x="77127" y="451688"/>
                  </a:lnTo>
                  <a:lnTo>
                    <a:pt x="76873" y="451548"/>
                  </a:lnTo>
                  <a:lnTo>
                    <a:pt x="77901" y="450278"/>
                  </a:lnTo>
                  <a:lnTo>
                    <a:pt x="81102" y="451548"/>
                  </a:lnTo>
                  <a:lnTo>
                    <a:pt x="81635" y="450278"/>
                  </a:lnTo>
                  <a:lnTo>
                    <a:pt x="82689" y="447738"/>
                  </a:lnTo>
                  <a:lnTo>
                    <a:pt x="82969" y="442658"/>
                  </a:lnTo>
                  <a:lnTo>
                    <a:pt x="83578" y="441388"/>
                  </a:lnTo>
                  <a:lnTo>
                    <a:pt x="84201" y="440118"/>
                  </a:lnTo>
                  <a:lnTo>
                    <a:pt x="84810" y="438848"/>
                  </a:lnTo>
                  <a:lnTo>
                    <a:pt x="85559" y="440118"/>
                  </a:lnTo>
                  <a:lnTo>
                    <a:pt x="86080" y="441388"/>
                  </a:lnTo>
                  <a:lnTo>
                    <a:pt x="87553" y="441388"/>
                  </a:lnTo>
                  <a:lnTo>
                    <a:pt x="88163" y="438848"/>
                  </a:lnTo>
                  <a:lnTo>
                    <a:pt x="89077" y="435038"/>
                  </a:lnTo>
                  <a:lnTo>
                    <a:pt x="90830" y="433768"/>
                  </a:lnTo>
                  <a:lnTo>
                    <a:pt x="94348" y="431228"/>
                  </a:lnTo>
                  <a:lnTo>
                    <a:pt x="99009" y="428688"/>
                  </a:lnTo>
                  <a:lnTo>
                    <a:pt x="98526" y="427418"/>
                  </a:lnTo>
                  <a:lnTo>
                    <a:pt x="97561" y="424878"/>
                  </a:lnTo>
                  <a:lnTo>
                    <a:pt x="97840" y="424878"/>
                  </a:lnTo>
                  <a:lnTo>
                    <a:pt x="97612" y="423608"/>
                  </a:lnTo>
                  <a:lnTo>
                    <a:pt x="97383" y="422338"/>
                  </a:lnTo>
                  <a:lnTo>
                    <a:pt x="99707" y="422338"/>
                  </a:lnTo>
                  <a:lnTo>
                    <a:pt x="100063" y="423608"/>
                  </a:lnTo>
                  <a:lnTo>
                    <a:pt x="99910" y="419798"/>
                  </a:lnTo>
                  <a:lnTo>
                    <a:pt x="101041" y="412178"/>
                  </a:lnTo>
                  <a:lnTo>
                    <a:pt x="105981" y="410908"/>
                  </a:lnTo>
                  <a:lnTo>
                    <a:pt x="106324" y="412178"/>
                  </a:lnTo>
                  <a:lnTo>
                    <a:pt x="107683" y="410908"/>
                  </a:lnTo>
                  <a:lnTo>
                    <a:pt x="109042" y="409638"/>
                  </a:lnTo>
                  <a:close/>
                </a:path>
                <a:path w="748029" h="585470">
                  <a:moveTo>
                    <a:pt x="112420" y="398208"/>
                  </a:moveTo>
                  <a:lnTo>
                    <a:pt x="89128" y="398208"/>
                  </a:lnTo>
                  <a:lnTo>
                    <a:pt x="85966" y="398208"/>
                  </a:lnTo>
                  <a:lnTo>
                    <a:pt x="86271" y="404558"/>
                  </a:lnTo>
                  <a:lnTo>
                    <a:pt x="84048" y="402018"/>
                  </a:lnTo>
                  <a:lnTo>
                    <a:pt x="86004" y="405828"/>
                  </a:lnTo>
                  <a:lnTo>
                    <a:pt x="86829" y="407098"/>
                  </a:lnTo>
                  <a:lnTo>
                    <a:pt x="86461" y="408368"/>
                  </a:lnTo>
                  <a:lnTo>
                    <a:pt x="107022" y="408368"/>
                  </a:lnTo>
                  <a:lnTo>
                    <a:pt x="103009" y="405828"/>
                  </a:lnTo>
                  <a:lnTo>
                    <a:pt x="106946" y="404558"/>
                  </a:lnTo>
                  <a:lnTo>
                    <a:pt x="107086" y="405828"/>
                  </a:lnTo>
                  <a:lnTo>
                    <a:pt x="111836" y="400748"/>
                  </a:lnTo>
                  <a:lnTo>
                    <a:pt x="112420" y="398208"/>
                  </a:lnTo>
                  <a:close/>
                </a:path>
                <a:path w="748029" h="585470">
                  <a:moveTo>
                    <a:pt x="118351" y="350469"/>
                  </a:moveTo>
                  <a:lnTo>
                    <a:pt x="118071" y="348957"/>
                  </a:lnTo>
                  <a:lnTo>
                    <a:pt x="117665" y="351129"/>
                  </a:lnTo>
                  <a:lnTo>
                    <a:pt x="118351" y="350469"/>
                  </a:lnTo>
                  <a:close/>
                </a:path>
                <a:path w="748029" h="585470">
                  <a:moveTo>
                    <a:pt x="131889" y="377063"/>
                  </a:moveTo>
                  <a:lnTo>
                    <a:pt x="131279" y="376643"/>
                  </a:lnTo>
                  <a:lnTo>
                    <a:pt x="131546" y="377393"/>
                  </a:lnTo>
                  <a:lnTo>
                    <a:pt x="131889" y="377063"/>
                  </a:lnTo>
                  <a:close/>
                </a:path>
                <a:path w="748029" h="585470">
                  <a:moveTo>
                    <a:pt x="134251" y="371830"/>
                  </a:moveTo>
                  <a:lnTo>
                    <a:pt x="134073" y="371500"/>
                  </a:lnTo>
                  <a:lnTo>
                    <a:pt x="133997" y="372224"/>
                  </a:lnTo>
                  <a:lnTo>
                    <a:pt x="134188" y="372071"/>
                  </a:lnTo>
                  <a:lnTo>
                    <a:pt x="134251" y="371830"/>
                  </a:lnTo>
                  <a:close/>
                </a:path>
                <a:path w="748029" h="585470">
                  <a:moveTo>
                    <a:pt x="140296" y="363918"/>
                  </a:moveTo>
                  <a:lnTo>
                    <a:pt x="139877" y="363918"/>
                  </a:lnTo>
                  <a:lnTo>
                    <a:pt x="140081" y="365163"/>
                  </a:lnTo>
                  <a:lnTo>
                    <a:pt x="140296" y="363918"/>
                  </a:lnTo>
                  <a:close/>
                </a:path>
                <a:path w="748029" h="585470">
                  <a:moveTo>
                    <a:pt x="151942" y="344170"/>
                  </a:moveTo>
                  <a:lnTo>
                    <a:pt x="151371" y="343928"/>
                  </a:lnTo>
                  <a:lnTo>
                    <a:pt x="151714" y="344868"/>
                  </a:lnTo>
                  <a:lnTo>
                    <a:pt x="151942" y="344170"/>
                  </a:lnTo>
                  <a:close/>
                </a:path>
                <a:path w="748029" h="585470">
                  <a:moveTo>
                    <a:pt x="153657" y="344868"/>
                  </a:moveTo>
                  <a:lnTo>
                    <a:pt x="152514" y="342328"/>
                  </a:lnTo>
                  <a:lnTo>
                    <a:pt x="151942" y="344170"/>
                  </a:lnTo>
                  <a:lnTo>
                    <a:pt x="153657" y="344868"/>
                  </a:lnTo>
                  <a:close/>
                </a:path>
                <a:path w="748029" h="585470">
                  <a:moveTo>
                    <a:pt x="157289" y="344868"/>
                  </a:moveTo>
                  <a:lnTo>
                    <a:pt x="156222" y="342544"/>
                  </a:lnTo>
                  <a:lnTo>
                    <a:pt x="156324" y="343598"/>
                  </a:lnTo>
                  <a:lnTo>
                    <a:pt x="157289" y="344868"/>
                  </a:lnTo>
                  <a:close/>
                </a:path>
                <a:path w="748029" h="585470">
                  <a:moveTo>
                    <a:pt x="169672" y="281368"/>
                  </a:moveTo>
                  <a:lnTo>
                    <a:pt x="169430" y="281368"/>
                  </a:lnTo>
                  <a:lnTo>
                    <a:pt x="169570" y="281470"/>
                  </a:lnTo>
                  <a:close/>
                </a:path>
                <a:path w="748029" h="585470">
                  <a:moveTo>
                    <a:pt x="179031" y="271208"/>
                  </a:moveTo>
                  <a:lnTo>
                    <a:pt x="175094" y="267398"/>
                  </a:lnTo>
                  <a:lnTo>
                    <a:pt x="175082" y="271208"/>
                  </a:lnTo>
                  <a:lnTo>
                    <a:pt x="179031" y="271208"/>
                  </a:lnTo>
                  <a:close/>
                </a:path>
                <a:path w="748029" h="585470">
                  <a:moveTo>
                    <a:pt x="190766" y="265785"/>
                  </a:moveTo>
                  <a:lnTo>
                    <a:pt x="190474" y="265823"/>
                  </a:lnTo>
                  <a:lnTo>
                    <a:pt x="190322" y="265849"/>
                  </a:lnTo>
                  <a:lnTo>
                    <a:pt x="190766" y="265785"/>
                  </a:lnTo>
                  <a:close/>
                </a:path>
                <a:path w="748029" h="585470">
                  <a:moveTo>
                    <a:pt x="195046" y="299148"/>
                  </a:moveTo>
                  <a:lnTo>
                    <a:pt x="194449" y="296608"/>
                  </a:lnTo>
                  <a:lnTo>
                    <a:pt x="161950" y="296608"/>
                  </a:lnTo>
                  <a:lnTo>
                    <a:pt x="159448" y="296608"/>
                  </a:lnTo>
                  <a:lnTo>
                    <a:pt x="158559" y="296608"/>
                  </a:lnTo>
                  <a:lnTo>
                    <a:pt x="159118" y="300418"/>
                  </a:lnTo>
                  <a:lnTo>
                    <a:pt x="157607" y="300418"/>
                  </a:lnTo>
                  <a:lnTo>
                    <a:pt x="156883" y="297878"/>
                  </a:lnTo>
                  <a:lnTo>
                    <a:pt x="152107" y="301688"/>
                  </a:lnTo>
                  <a:lnTo>
                    <a:pt x="155511" y="308038"/>
                  </a:lnTo>
                  <a:lnTo>
                    <a:pt x="153758" y="311848"/>
                  </a:lnTo>
                  <a:lnTo>
                    <a:pt x="150075" y="309308"/>
                  </a:lnTo>
                  <a:lnTo>
                    <a:pt x="144576" y="313118"/>
                  </a:lnTo>
                  <a:lnTo>
                    <a:pt x="144106" y="311848"/>
                  </a:lnTo>
                  <a:lnTo>
                    <a:pt x="140004" y="316928"/>
                  </a:lnTo>
                  <a:lnTo>
                    <a:pt x="140995" y="323278"/>
                  </a:lnTo>
                  <a:lnTo>
                    <a:pt x="139090" y="328358"/>
                  </a:lnTo>
                  <a:lnTo>
                    <a:pt x="132918" y="328358"/>
                  </a:lnTo>
                  <a:lnTo>
                    <a:pt x="130352" y="337248"/>
                  </a:lnTo>
                  <a:lnTo>
                    <a:pt x="124828" y="339788"/>
                  </a:lnTo>
                  <a:lnTo>
                    <a:pt x="126009" y="339788"/>
                  </a:lnTo>
                  <a:lnTo>
                    <a:pt x="127660" y="342328"/>
                  </a:lnTo>
                  <a:lnTo>
                    <a:pt x="127457" y="343598"/>
                  </a:lnTo>
                  <a:lnTo>
                    <a:pt x="125920" y="343598"/>
                  </a:lnTo>
                  <a:lnTo>
                    <a:pt x="127927" y="347408"/>
                  </a:lnTo>
                  <a:lnTo>
                    <a:pt x="124612" y="344868"/>
                  </a:lnTo>
                  <a:lnTo>
                    <a:pt x="124955" y="344868"/>
                  </a:lnTo>
                  <a:lnTo>
                    <a:pt x="121005" y="343598"/>
                  </a:lnTo>
                  <a:lnTo>
                    <a:pt x="120307" y="346138"/>
                  </a:lnTo>
                  <a:lnTo>
                    <a:pt x="118986" y="347408"/>
                  </a:lnTo>
                  <a:lnTo>
                    <a:pt x="123291" y="351218"/>
                  </a:lnTo>
                  <a:lnTo>
                    <a:pt x="118097" y="353758"/>
                  </a:lnTo>
                  <a:lnTo>
                    <a:pt x="115633" y="357568"/>
                  </a:lnTo>
                  <a:lnTo>
                    <a:pt x="113588" y="362648"/>
                  </a:lnTo>
                  <a:lnTo>
                    <a:pt x="109588" y="362648"/>
                  </a:lnTo>
                  <a:lnTo>
                    <a:pt x="109943" y="365188"/>
                  </a:lnTo>
                  <a:lnTo>
                    <a:pt x="108953" y="366458"/>
                  </a:lnTo>
                  <a:lnTo>
                    <a:pt x="109334" y="368998"/>
                  </a:lnTo>
                  <a:lnTo>
                    <a:pt x="106946" y="366458"/>
                  </a:lnTo>
                  <a:lnTo>
                    <a:pt x="102870" y="370268"/>
                  </a:lnTo>
                  <a:lnTo>
                    <a:pt x="100838" y="375348"/>
                  </a:lnTo>
                  <a:lnTo>
                    <a:pt x="99631" y="372808"/>
                  </a:lnTo>
                  <a:lnTo>
                    <a:pt x="98005" y="375348"/>
                  </a:lnTo>
                  <a:lnTo>
                    <a:pt x="104800" y="380428"/>
                  </a:lnTo>
                  <a:lnTo>
                    <a:pt x="103593" y="382968"/>
                  </a:lnTo>
                  <a:lnTo>
                    <a:pt x="99555" y="380428"/>
                  </a:lnTo>
                  <a:lnTo>
                    <a:pt x="97040" y="384238"/>
                  </a:lnTo>
                  <a:lnTo>
                    <a:pt x="91236" y="385508"/>
                  </a:lnTo>
                  <a:lnTo>
                    <a:pt x="92024" y="391858"/>
                  </a:lnTo>
                  <a:lnTo>
                    <a:pt x="90538" y="390588"/>
                  </a:lnTo>
                  <a:lnTo>
                    <a:pt x="90817" y="389318"/>
                  </a:lnTo>
                  <a:lnTo>
                    <a:pt x="89509" y="391858"/>
                  </a:lnTo>
                  <a:lnTo>
                    <a:pt x="83667" y="394398"/>
                  </a:lnTo>
                  <a:lnTo>
                    <a:pt x="85852" y="395935"/>
                  </a:lnTo>
                  <a:lnTo>
                    <a:pt x="86182" y="395935"/>
                  </a:lnTo>
                  <a:lnTo>
                    <a:pt x="112941" y="395935"/>
                  </a:lnTo>
                  <a:lnTo>
                    <a:pt x="112991" y="395668"/>
                  </a:lnTo>
                  <a:lnTo>
                    <a:pt x="113576" y="393128"/>
                  </a:lnTo>
                  <a:lnTo>
                    <a:pt x="120180" y="391858"/>
                  </a:lnTo>
                  <a:lnTo>
                    <a:pt x="117068" y="389318"/>
                  </a:lnTo>
                  <a:lnTo>
                    <a:pt x="125412" y="388048"/>
                  </a:lnTo>
                  <a:lnTo>
                    <a:pt x="120573" y="384238"/>
                  </a:lnTo>
                  <a:lnTo>
                    <a:pt x="125171" y="382968"/>
                  </a:lnTo>
                  <a:lnTo>
                    <a:pt x="125476" y="384238"/>
                  </a:lnTo>
                  <a:lnTo>
                    <a:pt x="130111" y="381698"/>
                  </a:lnTo>
                  <a:lnTo>
                    <a:pt x="131140" y="380428"/>
                  </a:lnTo>
                  <a:lnTo>
                    <a:pt x="128143" y="376618"/>
                  </a:lnTo>
                  <a:lnTo>
                    <a:pt x="128612" y="375348"/>
                  </a:lnTo>
                  <a:lnTo>
                    <a:pt x="131279" y="377888"/>
                  </a:lnTo>
                  <a:lnTo>
                    <a:pt x="129857" y="372808"/>
                  </a:lnTo>
                  <a:lnTo>
                    <a:pt x="133731" y="374078"/>
                  </a:lnTo>
                  <a:lnTo>
                    <a:pt x="133985" y="372808"/>
                  </a:lnTo>
                  <a:lnTo>
                    <a:pt x="131305" y="372808"/>
                  </a:lnTo>
                  <a:lnTo>
                    <a:pt x="131584" y="368998"/>
                  </a:lnTo>
                  <a:lnTo>
                    <a:pt x="136715" y="368998"/>
                  </a:lnTo>
                  <a:lnTo>
                    <a:pt x="138087" y="370268"/>
                  </a:lnTo>
                  <a:lnTo>
                    <a:pt x="139306" y="363918"/>
                  </a:lnTo>
                  <a:lnTo>
                    <a:pt x="139877" y="363918"/>
                  </a:lnTo>
                  <a:lnTo>
                    <a:pt x="139458" y="361378"/>
                  </a:lnTo>
                  <a:lnTo>
                    <a:pt x="143395" y="367728"/>
                  </a:lnTo>
                  <a:lnTo>
                    <a:pt x="142621" y="363918"/>
                  </a:lnTo>
                  <a:lnTo>
                    <a:pt x="141795" y="363918"/>
                  </a:lnTo>
                  <a:lnTo>
                    <a:pt x="141185" y="362648"/>
                  </a:lnTo>
                  <a:lnTo>
                    <a:pt x="140690" y="362648"/>
                  </a:lnTo>
                  <a:lnTo>
                    <a:pt x="143116" y="361378"/>
                  </a:lnTo>
                  <a:lnTo>
                    <a:pt x="145046" y="358838"/>
                  </a:lnTo>
                  <a:lnTo>
                    <a:pt x="145783" y="356298"/>
                  </a:lnTo>
                  <a:lnTo>
                    <a:pt x="147332" y="358838"/>
                  </a:lnTo>
                  <a:lnTo>
                    <a:pt x="149339" y="356298"/>
                  </a:lnTo>
                  <a:lnTo>
                    <a:pt x="150355" y="355028"/>
                  </a:lnTo>
                  <a:lnTo>
                    <a:pt x="151815" y="349948"/>
                  </a:lnTo>
                  <a:lnTo>
                    <a:pt x="153784" y="347408"/>
                  </a:lnTo>
                  <a:lnTo>
                    <a:pt x="154774" y="346138"/>
                  </a:lnTo>
                  <a:lnTo>
                    <a:pt x="152882" y="347408"/>
                  </a:lnTo>
                  <a:lnTo>
                    <a:pt x="149999" y="344868"/>
                  </a:lnTo>
                  <a:lnTo>
                    <a:pt x="150558" y="343598"/>
                  </a:lnTo>
                  <a:lnTo>
                    <a:pt x="151371" y="343928"/>
                  </a:lnTo>
                  <a:lnTo>
                    <a:pt x="150774" y="342328"/>
                  </a:lnTo>
                  <a:lnTo>
                    <a:pt x="152196" y="341058"/>
                  </a:lnTo>
                  <a:lnTo>
                    <a:pt x="154647" y="343598"/>
                  </a:lnTo>
                  <a:lnTo>
                    <a:pt x="154914" y="344868"/>
                  </a:lnTo>
                  <a:lnTo>
                    <a:pt x="155295" y="342328"/>
                  </a:lnTo>
                  <a:lnTo>
                    <a:pt x="156197" y="342328"/>
                  </a:lnTo>
                  <a:lnTo>
                    <a:pt x="162356" y="343598"/>
                  </a:lnTo>
                  <a:lnTo>
                    <a:pt x="161632" y="342328"/>
                  </a:lnTo>
                  <a:lnTo>
                    <a:pt x="160896" y="341058"/>
                  </a:lnTo>
                  <a:lnTo>
                    <a:pt x="160172" y="339788"/>
                  </a:lnTo>
                  <a:lnTo>
                    <a:pt x="161061" y="341058"/>
                  </a:lnTo>
                  <a:lnTo>
                    <a:pt x="164020" y="337248"/>
                  </a:lnTo>
                  <a:lnTo>
                    <a:pt x="164414" y="334708"/>
                  </a:lnTo>
                  <a:lnTo>
                    <a:pt x="166662" y="330898"/>
                  </a:lnTo>
                  <a:lnTo>
                    <a:pt x="164338" y="329628"/>
                  </a:lnTo>
                  <a:lnTo>
                    <a:pt x="165798" y="328358"/>
                  </a:lnTo>
                  <a:lnTo>
                    <a:pt x="164604" y="325818"/>
                  </a:lnTo>
                  <a:lnTo>
                    <a:pt x="167119" y="324548"/>
                  </a:lnTo>
                  <a:lnTo>
                    <a:pt x="170929" y="323278"/>
                  </a:lnTo>
                  <a:lnTo>
                    <a:pt x="172847" y="319468"/>
                  </a:lnTo>
                  <a:lnTo>
                    <a:pt x="172999" y="318198"/>
                  </a:lnTo>
                  <a:lnTo>
                    <a:pt x="173164" y="316928"/>
                  </a:lnTo>
                  <a:lnTo>
                    <a:pt x="171284" y="318198"/>
                  </a:lnTo>
                  <a:lnTo>
                    <a:pt x="170548" y="315658"/>
                  </a:lnTo>
                  <a:lnTo>
                    <a:pt x="172808" y="316928"/>
                  </a:lnTo>
                  <a:lnTo>
                    <a:pt x="173774" y="315658"/>
                  </a:lnTo>
                  <a:lnTo>
                    <a:pt x="174726" y="314388"/>
                  </a:lnTo>
                  <a:lnTo>
                    <a:pt x="175171" y="316928"/>
                  </a:lnTo>
                  <a:lnTo>
                    <a:pt x="176618" y="314388"/>
                  </a:lnTo>
                  <a:lnTo>
                    <a:pt x="177342" y="313118"/>
                  </a:lnTo>
                  <a:lnTo>
                    <a:pt x="178015" y="311848"/>
                  </a:lnTo>
                  <a:lnTo>
                    <a:pt x="179578" y="306768"/>
                  </a:lnTo>
                  <a:lnTo>
                    <a:pt x="177558" y="306768"/>
                  </a:lnTo>
                  <a:lnTo>
                    <a:pt x="177050" y="305498"/>
                  </a:lnTo>
                  <a:lnTo>
                    <a:pt x="177279" y="304228"/>
                  </a:lnTo>
                  <a:lnTo>
                    <a:pt x="179298" y="304228"/>
                  </a:lnTo>
                  <a:lnTo>
                    <a:pt x="180238" y="305498"/>
                  </a:lnTo>
                  <a:lnTo>
                    <a:pt x="180403" y="304228"/>
                  </a:lnTo>
                  <a:lnTo>
                    <a:pt x="180708" y="300418"/>
                  </a:lnTo>
                  <a:lnTo>
                    <a:pt x="180797" y="299148"/>
                  </a:lnTo>
                  <a:lnTo>
                    <a:pt x="195046" y="299148"/>
                  </a:lnTo>
                  <a:close/>
                </a:path>
                <a:path w="748029" h="585470">
                  <a:moveTo>
                    <a:pt x="211950" y="278828"/>
                  </a:moveTo>
                  <a:lnTo>
                    <a:pt x="211823" y="277558"/>
                  </a:lnTo>
                  <a:lnTo>
                    <a:pt x="211429" y="273748"/>
                  </a:lnTo>
                  <a:lnTo>
                    <a:pt x="181673" y="273748"/>
                  </a:lnTo>
                  <a:lnTo>
                    <a:pt x="175082" y="273748"/>
                  </a:lnTo>
                  <a:lnTo>
                    <a:pt x="173901" y="273748"/>
                  </a:lnTo>
                  <a:lnTo>
                    <a:pt x="169227" y="277558"/>
                  </a:lnTo>
                  <a:lnTo>
                    <a:pt x="171970" y="282638"/>
                  </a:lnTo>
                  <a:lnTo>
                    <a:pt x="171145" y="282638"/>
                  </a:lnTo>
                  <a:lnTo>
                    <a:pt x="169570" y="281470"/>
                  </a:lnTo>
                  <a:lnTo>
                    <a:pt x="165773" y="285178"/>
                  </a:lnTo>
                  <a:lnTo>
                    <a:pt x="166725" y="294068"/>
                  </a:lnTo>
                  <a:lnTo>
                    <a:pt x="193840" y="294068"/>
                  </a:lnTo>
                  <a:lnTo>
                    <a:pt x="193548" y="292798"/>
                  </a:lnTo>
                  <a:lnTo>
                    <a:pt x="194348" y="286448"/>
                  </a:lnTo>
                  <a:lnTo>
                    <a:pt x="196126" y="285178"/>
                  </a:lnTo>
                  <a:lnTo>
                    <a:pt x="195110" y="288988"/>
                  </a:lnTo>
                  <a:lnTo>
                    <a:pt x="197446" y="288988"/>
                  </a:lnTo>
                  <a:lnTo>
                    <a:pt x="197332" y="285178"/>
                  </a:lnTo>
                  <a:lnTo>
                    <a:pt x="197256" y="282638"/>
                  </a:lnTo>
                  <a:lnTo>
                    <a:pt x="197218" y="281368"/>
                  </a:lnTo>
                  <a:lnTo>
                    <a:pt x="203136" y="282638"/>
                  </a:lnTo>
                  <a:lnTo>
                    <a:pt x="203250" y="281368"/>
                  </a:lnTo>
                  <a:lnTo>
                    <a:pt x="203581" y="277558"/>
                  </a:lnTo>
                  <a:lnTo>
                    <a:pt x="211950" y="278828"/>
                  </a:lnTo>
                  <a:close/>
                </a:path>
                <a:path w="748029" h="585470">
                  <a:moveTo>
                    <a:pt x="213067" y="239458"/>
                  </a:moveTo>
                  <a:lnTo>
                    <a:pt x="212420" y="237693"/>
                  </a:lnTo>
                  <a:lnTo>
                    <a:pt x="212318" y="238188"/>
                  </a:lnTo>
                  <a:lnTo>
                    <a:pt x="213055" y="239496"/>
                  </a:lnTo>
                  <a:close/>
                </a:path>
                <a:path w="748029" h="585470">
                  <a:moveTo>
                    <a:pt x="213067" y="234378"/>
                  </a:moveTo>
                  <a:lnTo>
                    <a:pt x="212902" y="231838"/>
                  </a:lnTo>
                  <a:lnTo>
                    <a:pt x="209943" y="235648"/>
                  </a:lnTo>
                  <a:lnTo>
                    <a:pt x="211061" y="238188"/>
                  </a:lnTo>
                  <a:lnTo>
                    <a:pt x="211124" y="236918"/>
                  </a:lnTo>
                  <a:lnTo>
                    <a:pt x="210807" y="235648"/>
                  </a:lnTo>
                  <a:lnTo>
                    <a:pt x="211670" y="235648"/>
                  </a:lnTo>
                  <a:lnTo>
                    <a:pt x="212420" y="237693"/>
                  </a:lnTo>
                  <a:lnTo>
                    <a:pt x="212813" y="235648"/>
                  </a:lnTo>
                  <a:lnTo>
                    <a:pt x="213067" y="234378"/>
                  </a:lnTo>
                  <a:close/>
                </a:path>
                <a:path w="748029" h="585470">
                  <a:moveTo>
                    <a:pt x="216839" y="264388"/>
                  </a:moveTo>
                  <a:lnTo>
                    <a:pt x="216306" y="264109"/>
                  </a:lnTo>
                  <a:lnTo>
                    <a:pt x="216496" y="264858"/>
                  </a:lnTo>
                  <a:lnTo>
                    <a:pt x="216839" y="264388"/>
                  </a:lnTo>
                  <a:close/>
                </a:path>
                <a:path w="748029" h="585470">
                  <a:moveTo>
                    <a:pt x="218414" y="227914"/>
                  </a:moveTo>
                  <a:lnTo>
                    <a:pt x="216763" y="227317"/>
                  </a:lnTo>
                  <a:lnTo>
                    <a:pt x="214998" y="227787"/>
                  </a:lnTo>
                  <a:lnTo>
                    <a:pt x="215684" y="229514"/>
                  </a:lnTo>
                  <a:lnTo>
                    <a:pt x="216611" y="228752"/>
                  </a:lnTo>
                  <a:lnTo>
                    <a:pt x="218363" y="228650"/>
                  </a:lnTo>
                  <a:lnTo>
                    <a:pt x="218414" y="227914"/>
                  </a:lnTo>
                  <a:close/>
                </a:path>
                <a:path w="748029" h="585470">
                  <a:moveTo>
                    <a:pt x="218630" y="264858"/>
                  </a:moveTo>
                  <a:lnTo>
                    <a:pt x="217411" y="263588"/>
                  </a:lnTo>
                  <a:lnTo>
                    <a:pt x="216839" y="264388"/>
                  </a:lnTo>
                  <a:lnTo>
                    <a:pt x="217728" y="264858"/>
                  </a:lnTo>
                  <a:lnTo>
                    <a:pt x="218630" y="264858"/>
                  </a:lnTo>
                  <a:close/>
                </a:path>
                <a:path w="748029" h="585470">
                  <a:moveTo>
                    <a:pt x="223608" y="506730"/>
                  </a:moveTo>
                  <a:lnTo>
                    <a:pt x="222923" y="507098"/>
                  </a:lnTo>
                  <a:lnTo>
                    <a:pt x="223189" y="507149"/>
                  </a:lnTo>
                  <a:lnTo>
                    <a:pt x="223443" y="507060"/>
                  </a:lnTo>
                  <a:lnTo>
                    <a:pt x="223608" y="506730"/>
                  </a:lnTo>
                  <a:close/>
                </a:path>
                <a:path w="748029" h="585470">
                  <a:moveTo>
                    <a:pt x="230047" y="219138"/>
                  </a:moveTo>
                  <a:lnTo>
                    <a:pt x="229844" y="218770"/>
                  </a:lnTo>
                  <a:lnTo>
                    <a:pt x="228104" y="217868"/>
                  </a:lnTo>
                  <a:lnTo>
                    <a:pt x="227558" y="219138"/>
                  </a:lnTo>
                  <a:lnTo>
                    <a:pt x="230047" y="219138"/>
                  </a:lnTo>
                  <a:close/>
                </a:path>
                <a:path w="748029" h="585470">
                  <a:moveTo>
                    <a:pt x="230555" y="219138"/>
                  </a:moveTo>
                  <a:lnTo>
                    <a:pt x="229323" y="217868"/>
                  </a:lnTo>
                  <a:lnTo>
                    <a:pt x="229844" y="218770"/>
                  </a:lnTo>
                  <a:lnTo>
                    <a:pt x="230555" y="219138"/>
                  </a:lnTo>
                  <a:close/>
                </a:path>
                <a:path w="748029" h="585470">
                  <a:moveTo>
                    <a:pt x="231355" y="219138"/>
                  </a:moveTo>
                  <a:lnTo>
                    <a:pt x="230555" y="219138"/>
                  </a:lnTo>
                  <a:lnTo>
                    <a:pt x="230047" y="219138"/>
                  </a:lnTo>
                  <a:lnTo>
                    <a:pt x="230784" y="220408"/>
                  </a:lnTo>
                  <a:lnTo>
                    <a:pt x="231355" y="219138"/>
                  </a:lnTo>
                  <a:close/>
                </a:path>
                <a:path w="748029" h="585470">
                  <a:moveTo>
                    <a:pt x="240753" y="240728"/>
                  </a:moveTo>
                  <a:lnTo>
                    <a:pt x="213766" y="240728"/>
                  </a:lnTo>
                  <a:lnTo>
                    <a:pt x="212940" y="240728"/>
                  </a:lnTo>
                  <a:lnTo>
                    <a:pt x="212826" y="241998"/>
                  </a:lnTo>
                  <a:lnTo>
                    <a:pt x="210921" y="244538"/>
                  </a:lnTo>
                  <a:lnTo>
                    <a:pt x="205003" y="239458"/>
                  </a:lnTo>
                  <a:lnTo>
                    <a:pt x="204546" y="249618"/>
                  </a:lnTo>
                  <a:lnTo>
                    <a:pt x="198348" y="247078"/>
                  </a:lnTo>
                  <a:lnTo>
                    <a:pt x="197396" y="253428"/>
                  </a:lnTo>
                  <a:lnTo>
                    <a:pt x="190881" y="254698"/>
                  </a:lnTo>
                  <a:lnTo>
                    <a:pt x="187439" y="259778"/>
                  </a:lnTo>
                  <a:lnTo>
                    <a:pt x="193687" y="262318"/>
                  </a:lnTo>
                  <a:lnTo>
                    <a:pt x="188493" y="261416"/>
                  </a:lnTo>
                  <a:lnTo>
                    <a:pt x="188404" y="260883"/>
                  </a:lnTo>
                  <a:lnTo>
                    <a:pt x="187350" y="261213"/>
                  </a:lnTo>
                  <a:lnTo>
                    <a:pt x="186474" y="261048"/>
                  </a:lnTo>
                  <a:lnTo>
                    <a:pt x="186880" y="261353"/>
                  </a:lnTo>
                  <a:lnTo>
                    <a:pt x="185521" y="261772"/>
                  </a:lnTo>
                  <a:lnTo>
                    <a:pt x="187528" y="261823"/>
                  </a:lnTo>
                  <a:lnTo>
                    <a:pt x="188442" y="262483"/>
                  </a:lnTo>
                  <a:lnTo>
                    <a:pt x="186169" y="266382"/>
                  </a:lnTo>
                  <a:lnTo>
                    <a:pt x="190322" y="265849"/>
                  </a:lnTo>
                  <a:lnTo>
                    <a:pt x="189242" y="265353"/>
                  </a:lnTo>
                  <a:lnTo>
                    <a:pt x="188734" y="262699"/>
                  </a:lnTo>
                  <a:lnTo>
                    <a:pt x="191731" y="264858"/>
                  </a:lnTo>
                  <a:lnTo>
                    <a:pt x="191173" y="266128"/>
                  </a:lnTo>
                  <a:lnTo>
                    <a:pt x="190347" y="266128"/>
                  </a:lnTo>
                  <a:lnTo>
                    <a:pt x="184658" y="267398"/>
                  </a:lnTo>
                  <a:lnTo>
                    <a:pt x="182562" y="267398"/>
                  </a:lnTo>
                  <a:lnTo>
                    <a:pt x="184378" y="266128"/>
                  </a:lnTo>
                  <a:lnTo>
                    <a:pt x="183172" y="264858"/>
                  </a:lnTo>
                  <a:lnTo>
                    <a:pt x="180860" y="267398"/>
                  </a:lnTo>
                  <a:lnTo>
                    <a:pt x="180225" y="263588"/>
                  </a:lnTo>
                  <a:lnTo>
                    <a:pt x="177622" y="264858"/>
                  </a:lnTo>
                  <a:lnTo>
                    <a:pt x="179679" y="266128"/>
                  </a:lnTo>
                  <a:lnTo>
                    <a:pt x="179552" y="267398"/>
                  </a:lnTo>
                  <a:lnTo>
                    <a:pt x="177774" y="268668"/>
                  </a:lnTo>
                  <a:lnTo>
                    <a:pt x="181635" y="268668"/>
                  </a:lnTo>
                  <a:lnTo>
                    <a:pt x="181648" y="271208"/>
                  </a:lnTo>
                  <a:lnTo>
                    <a:pt x="211162" y="271208"/>
                  </a:lnTo>
                  <a:lnTo>
                    <a:pt x="210756" y="267398"/>
                  </a:lnTo>
                  <a:lnTo>
                    <a:pt x="217614" y="266128"/>
                  </a:lnTo>
                  <a:lnTo>
                    <a:pt x="216001" y="266128"/>
                  </a:lnTo>
                  <a:lnTo>
                    <a:pt x="215315" y="263588"/>
                  </a:lnTo>
                  <a:lnTo>
                    <a:pt x="216306" y="264109"/>
                  </a:lnTo>
                  <a:lnTo>
                    <a:pt x="216179" y="263588"/>
                  </a:lnTo>
                  <a:lnTo>
                    <a:pt x="217055" y="262318"/>
                  </a:lnTo>
                  <a:lnTo>
                    <a:pt x="220611" y="257238"/>
                  </a:lnTo>
                  <a:lnTo>
                    <a:pt x="226479" y="252158"/>
                  </a:lnTo>
                  <a:lnTo>
                    <a:pt x="229743" y="249618"/>
                  </a:lnTo>
                  <a:lnTo>
                    <a:pt x="232994" y="247078"/>
                  </a:lnTo>
                  <a:lnTo>
                    <a:pt x="236169" y="244538"/>
                  </a:lnTo>
                  <a:lnTo>
                    <a:pt x="239344" y="241998"/>
                  </a:lnTo>
                  <a:lnTo>
                    <a:pt x="240753" y="240728"/>
                  </a:lnTo>
                  <a:close/>
                </a:path>
                <a:path w="748029" h="585470">
                  <a:moveTo>
                    <a:pt x="245783" y="196278"/>
                  </a:moveTo>
                  <a:close/>
                </a:path>
                <a:path w="748029" h="585470">
                  <a:moveTo>
                    <a:pt x="250469" y="189001"/>
                  </a:moveTo>
                  <a:lnTo>
                    <a:pt x="249555" y="189395"/>
                  </a:lnTo>
                  <a:lnTo>
                    <a:pt x="249986" y="189496"/>
                  </a:lnTo>
                  <a:lnTo>
                    <a:pt x="250215" y="189534"/>
                  </a:lnTo>
                  <a:lnTo>
                    <a:pt x="250469" y="189001"/>
                  </a:lnTo>
                  <a:close/>
                </a:path>
                <a:path w="748029" h="585470">
                  <a:moveTo>
                    <a:pt x="252526" y="186067"/>
                  </a:moveTo>
                  <a:lnTo>
                    <a:pt x="249834" y="183515"/>
                  </a:lnTo>
                  <a:lnTo>
                    <a:pt x="249618" y="185318"/>
                  </a:lnTo>
                  <a:lnTo>
                    <a:pt x="252399" y="187147"/>
                  </a:lnTo>
                  <a:lnTo>
                    <a:pt x="252526" y="186067"/>
                  </a:lnTo>
                  <a:close/>
                </a:path>
                <a:path w="748029" h="585470">
                  <a:moveTo>
                    <a:pt x="260464" y="176771"/>
                  </a:moveTo>
                  <a:lnTo>
                    <a:pt x="260350" y="176034"/>
                  </a:lnTo>
                  <a:lnTo>
                    <a:pt x="260172" y="175958"/>
                  </a:lnTo>
                  <a:lnTo>
                    <a:pt x="260083" y="176669"/>
                  </a:lnTo>
                  <a:lnTo>
                    <a:pt x="260350" y="176758"/>
                  </a:lnTo>
                  <a:close/>
                </a:path>
                <a:path w="748029" h="585470">
                  <a:moveTo>
                    <a:pt x="261035" y="175920"/>
                  </a:moveTo>
                  <a:lnTo>
                    <a:pt x="260350" y="176009"/>
                  </a:lnTo>
                  <a:lnTo>
                    <a:pt x="260578" y="176123"/>
                  </a:lnTo>
                  <a:lnTo>
                    <a:pt x="261035" y="175920"/>
                  </a:lnTo>
                  <a:close/>
                </a:path>
                <a:path w="748029" h="585470">
                  <a:moveTo>
                    <a:pt x="261366" y="181038"/>
                  </a:moveTo>
                  <a:lnTo>
                    <a:pt x="260604" y="179768"/>
                  </a:lnTo>
                  <a:lnTo>
                    <a:pt x="260959" y="181038"/>
                  </a:lnTo>
                  <a:lnTo>
                    <a:pt x="261366" y="181038"/>
                  </a:lnTo>
                  <a:close/>
                </a:path>
                <a:path w="748029" h="585470">
                  <a:moveTo>
                    <a:pt x="262674" y="210248"/>
                  </a:moveTo>
                  <a:lnTo>
                    <a:pt x="262547" y="210197"/>
                  </a:lnTo>
                  <a:lnTo>
                    <a:pt x="262674" y="210248"/>
                  </a:lnTo>
                  <a:close/>
                </a:path>
                <a:path w="748029" h="585470">
                  <a:moveTo>
                    <a:pt x="270357" y="160883"/>
                  </a:moveTo>
                  <a:lnTo>
                    <a:pt x="270116" y="160693"/>
                  </a:lnTo>
                  <a:lnTo>
                    <a:pt x="269773" y="160540"/>
                  </a:lnTo>
                  <a:lnTo>
                    <a:pt x="269087" y="160362"/>
                  </a:lnTo>
                  <a:lnTo>
                    <a:pt x="269544" y="160642"/>
                  </a:lnTo>
                  <a:lnTo>
                    <a:pt x="269951" y="160782"/>
                  </a:lnTo>
                  <a:lnTo>
                    <a:pt x="270357" y="160883"/>
                  </a:lnTo>
                  <a:close/>
                </a:path>
                <a:path w="748029" h="585470">
                  <a:moveTo>
                    <a:pt x="270967" y="200037"/>
                  </a:moveTo>
                  <a:lnTo>
                    <a:pt x="269862" y="199758"/>
                  </a:lnTo>
                  <a:lnTo>
                    <a:pt x="269049" y="199758"/>
                  </a:lnTo>
                  <a:lnTo>
                    <a:pt x="268401" y="199923"/>
                  </a:lnTo>
                  <a:lnTo>
                    <a:pt x="268503" y="200152"/>
                  </a:lnTo>
                  <a:lnTo>
                    <a:pt x="268554" y="200380"/>
                  </a:lnTo>
                  <a:lnTo>
                    <a:pt x="268770" y="200660"/>
                  </a:lnTo>
                  <a:lnTo>
                    <a:pt x="270967" y="200037"/>
                  </a:lnTo>
                  <a:close/>
                </a:path>
                <a:path w="748029" h="585470">
                  <a:moveTo>
                    <a:pt x="284505" y="146545"/>
                  </a:moveTo>
                  <a:lnTo>
                    <a:pt x="280962" y="144208"/>
                  </a:lnTo>
                  <a:lnTo>
                    <a:pt x="280454" y="146748"/>
                  </a:lnTo>
                  <a:lnTo>
                    <a:pt x="282892" y="148018"/>
                  </a:lnTo>
                  <a:lnTo>
                    <a:pt x="282536" y="148018"/>
                  </a:lnTo>
                  <a:lnTo>
                    <a:pt x="282956" y="150558"/>
                  </a:lnTo>
                  <a:lnTo>
                    <a:pt x="284505" y="146545"/>
                  </a:lnTo>
                  <a:close/>
                </a:path>
                <a:path w="748029" h="585470">
                  <a:moveTo>
                    <a:pt x="284848" y="145656"/>
                  </a:moveTo>
                  <a:lnTo>
                    <a:pt x="284505" y="146545"/>
                  </a:lnTo>
                  <a:lnTo>
                    <a:pt x="284822" y="146748"/>
                  </a:lnTo>
                  <a:lnTo>
                    <a:pt x="284848" y="145656"/>
                  </a:lnTo>
                  <a:close/>
                </a:path>
                <a:path w="748029" h="585470">
                  <a:moveTo>
                    <a:pt x="293954" y="138607"/>
                  </a:moveTo>
                  <a:lnTo>
                    <a:pt x="293116" y="138938"/>
                  </a:lnTo>
                  <a:lnTo>
                    <a:pt x="293522" y="138887"/>
                  </a:lnTo>
                  <a:lnTo>
                    <a:pt x="293776" y="138760"/>
                  </a:lnTo>
                  <a:lnTo>
                    <a:pt x="293954" y="138607"/>
                  </a:lnTo>
                  <a:close/>
                </a:path>
                <a:path w="748029" h="585470">
                  <a:moveTo>
                    <a:pt x="293966" y="131508"/>
                  </a:moveTo>
                  <a:lnTo>
                    <a:pt x="293039" y="131508"/>
                  </a:lnTo>
                  <a:lnTo>
                    <a:pt x="292925" y="132778"/>
                  </a:lnTo>
                  <a:lnTo>
                    <a:pt x="293966" y="131508"/>
                  </a:lnTo>
                  <a:close/>
                </a:path>
                <a:path w="748029" h="585470">
                  <a:moveTo>
                    <a:pt x="294919" y="142608"/>
                  </a:moveTo>
                  <a:lnTo>
                    <a:pt x="294398" y="141008"/>
                  </a:lnTo>
                  <a:lnTo>
                    <a:pt x="293649" y="141668"/>
                  </a:lnTo>
                  <a:lnTo>
                    <a:pt x="294830" y="142938"/>
                  </a:lnTo>
                  <a:lnTo>
                    <a:pt x="294919" y="142608"/>
                  </a:lnTo>
                  <a:close/>
                </a:path>
                <a:path w="748029" h="585470">
                  <a:moveTo>
                    <a:pt x="295084" y="140398"/>
                  </a:moveTo>
                  <a:lnTo>
                    <a:pt x="294208" y="140398"/>
                  </a:lnTo>
                  <a:lnTo>
                    <a:pt x="294398" y="141008"/>
                  </a:lnTo>
                  <a:lnTo>
                    <a:pt x="295084" y="140398"/>
                  </a:lnTo>
                  <a:close/>
                </a:path>
                <a:path w="748029" h="585470">
                  <a:moveTo>
                    <a:pt x="297256" y="168338"/>
                  </a:moveTo>
                  <a:lnTo>
                    <a:pt x="295821" y="167271"/>
                  </a:lnTo>
                  <a:lnTo>
                    <a:pt x="296049" y="168338"/>
                  </a:lnTo>
                  <a:lnTo>
                    <a:pt x="295960" y="168579"/>
                  </a:lnTo>
                  <a:lnTo>
                    <a:pt x="297256" y="168338"/>
                  </a:lnTo>
                  <a:close/>
                </a:path>
                <a:path w="748029" h="585470">
                  <a:moveTo>
                    <a:pt x="297319" y="125717"/>
                  </a:moveTo>
                  <a:lnTo>
                    <a:pt x="297167" y="125971"/>
                  </a:lnTo>
                  <a:lnTo>
                    <a:pt x="297116" y="126339"/>
                  </a:lnTo>
                  <a:lnTo>
                    <a:pt x="297319" y="125717"/>
                  </a:lnTo>
                  <a:close/>
                </a:path>
                <a:path w="748029" h="585470">
                  <a:moveTo>
                    <a:pt x="298792" y="126847"/>
                  </a:moveTo>
                  <a:lnTo>
                    <a:pt x="298208" y="127698"/>
                  </a:lnTo>
                  <a:lnTo>
                    <a:pt x="298450" y="127698"/>
                  </a:lnTo>
                  <a:lnTo>
                    <a:pt x="298792" y="126847"/>
                  </a:lnTo>
                  <a:close/>
                </a:path>
                <a:path w="748029" h="585470">
                  <a:moveTo>
                    <a:pt x="299072" y="126428"/>
                  </a:moveTo>
                  <a:lnTo>
                    <a:pt x="298792" y="126847"/>
                  </a:lnTo>
                  <a:lnTo>
                    <a:pt x="299072" y="126428"/>
                  </a:lnTo>
                  <a:close/>
                </a:path>
                <a:path w="748029" h="585470">
                  <a:moveTo>
                    <a:pt x="309029" y="151320"/>
                  </a:moveTo>
                  <a:lnTo>
                    <a:pt x="308889" y="151536"/>
                  </a:lnTo>
                  <a:lnTo>
                    <a:pt x="308876" y="151676"/>
                  </a:lnTo>
                  <a:lnTo>
                    <a:pt x="308724" y="152704"/>
                  </a:lnTo>
                  <a:lnTo>
                    <a:pt x="308952" y="152107"/>
                  </a:lnTo>
                  <a:lnTo>
                    <a:pt x="309029" y="151320"/>
                  </a:lnTo>
                  <a:close/>
                </a:path>
                <a:path w="748029" h="585470">
                  <a:moveTo>
                    <a:pt x="309067" y="151726"/>
                  </a:moveTo>
                  <a:close/>
                </a:path>
                <a:path w="748029" h="585470">
                  <a:moveTo>
                    <a:pt x="313397" y="114515"/>
                  </a:moveTo>
                  <a:lnTo>
                    <a:pt x="313016" y="114452"/>
                  </a:lnTo>
                  <a:lnTo>
                    <a:pt x="312724" y="114515"/>
                  </a:lnTo>
                  <a:lnTo>
                    <a:pt x="312813" y="114795"/>
                  </a:lnTo>
                  <a:lnTo>
                    <a:pt x="313029" y="114681"/>
                  </a:lnTo>
                  <a:lnTo>
                    <a:pt x="313207" y="114592"/>
                  </a:lnTo>
                  <a:lnTo>
                    <a:pt x="313397" y="114515"/>
                  </a:lnTo>
                  <a:close/>
                </a:path>
                <a:path w="748029" h="585470">
                  <a:moveTo>
                    <a:pt x="321830" y="108648"/>
                  </a:moveTo>
                  <a:lnTo>
                    <a:pt x="320395" y="108648"/>
                  </a:lnTo>
                  <a:lnTo>
                    <a:pt x="319201" y="110096"/>
                  </a:lnTo>
                  <a:lnTo>
                    <a:pt x="318046" y="110528"/>
                  </a:lnTo>
                  <a:lnTo>
                    <a:pt x="317322" y="108648"/>
                  </a:lnTo>
                  <a:lnTo>
                    <a:pt x="317017" y="110921"/>
                  </a:lnTo>
                  <a:lnTo>
                    <a:pt x="318185" y="110921"/>
                  </a:lnTo>
                  <a:lnTo>
                    <a:pt x="318516" y="110921"/>
                  </a:lnTo>
                  <a:lnTo>
                    <a:pt x="321284" y="110921"/>
                  </a:lnTo>
                  <a:lnTo>
                    <a:pt x="321500" y="109918"/>
                  </a:lnTo>
                  <a:lnTo>
                    <a:pt x="321830" y="108648"/>
                  </a:lnTo>
                  <a:close/>
                </a:path>
                <a:path w="748029" h="585470">
                  <a:moveTo>
                    <a:pt x="323088" y="107378"/>
                  </a:moveTo>
                  <a:lnTo>
                    <a:pt x="321475" y="107378"/>
                  </a:lnTo>
                  <a:lnTo>
                    <a:pt x="322160" y="108648"/>
                  </a:lnTo>
                  <a:lnTo>
                    <a:pt x="322300" y="108648"/>
                  </a:lnTo>
                  <a:lnTo>
                    <a:pt x="322427" y="109258"/>
                  </a:lnTo>
                  <a:lnTo>
                    <a:pt x="322376" y="109588"/>
                  </a:lnTo>
                  <a:lnTo>
                    <a:pt x="322529" y="109664"/>
                  </a:lnTo>
                  <a:lnTo>
                    <a:pt x="322592" y="109918"/>
                  </a:lnTo>
                  <a:lnTo>
                    <a:pt x="322618" y="109702"/>
                  </a:lnTo>
                  <a:lnTo>
                    <a:pt x="322922" y="109321"/>
                  </a:lnTo>
                  <a:lnTo>
                    <a:pt x="322808" y="108940"/>
                  </a:lnTo>
                  <a:lnTo>
                    <a:pt x="322783" y="108648"/>
                  </a:lnTo>
                  <a:lnTo>
                    <a:pt x="323088" y="107378"/>
                  </a:lnTo>
                  <a:close/>
                </a:path>
                <a:path w="748029" h="585470">
                  <a:moveTo>
                    <a:pt x="330720" y="93103"/>
                  </a:moveTo>
                  <a:lnTo>
                    <a:pt x="329882" y="95402"/>
                  </a:lnTo>
                  <a:lnTo>
                    <a:pt x="330593" y="93802"/>
                  </a:lnTo>
                  <a:lnTo>
                    <a:pt x="330720" y="93103"/>
                  </a:lnTo>
                  <a:close/>
                </a:path>
                <a:path w="748029" h="585470">
                  <a:moveTo>
                    <a:pt x="333235" y="99161"/>
                  </a:moveTo>
                  <a:lnTo>
                    <a:pt x="332295" y="97218"/>
                  </a:lnTo>
                  <a:lnTo>
                    <a:pt x="331292" y="98844"/>
                  </a:lnTo>
                  <a:lnTo>
                    <a:pt x="333235" y="99161"/>
                  </a:lnTo>
                  <a:close/>
                </a:path>
                <a:path w="748029" h="585470">
                  <a:moveTo>
                    <a:pt x="334187" y="118808"/>
                  </a:moveTo>
                  <a:lnTo>
                    <a:pt x="331495" y="120078"/>
                  </a:lnTo>
                  <a:lnTo>
                    <a:pt x="331838" y="120078"/>
                  </a:lnTo>
                  <a:lnTo>
                    <a:pt x="331914" y="122618"/>
                  </a:lnTo>
                  <a:lnTo>
                    <a:pt x="334187" y="118808"/>
                  </a:lnTo>
                  <a:close/>
                </a:path>
                <a:path w="748029" h="585470">
                  <a:moveTo>
                    <a:pt x="334594" y="115404"/>
                  </a:moveTo>
                  <a:lnTo>
                    <a:pt x="333997" y="115760"/>
                  </a:lnTo>
                  <a:lnTo>
                    <a:pt x="333248" y="116116"/>
                  </a:lnTo>
                  <a:lnTo>
                    <a:pt x="333108" y="116903"/>
                  </a:lnTo>
                  <a:lnTo>
                    <a:pt x="334098" y="116713"/>
                  </a:lnTo>
                  <a:lnTo>
                    <a:pt x="334467" y="116141"/>
                  </a:lnTo>
                  <a:lnTo>
                    <a:pt x="334594" y="115404"/>
                  </a:lnTo>
                  <a:close/>
                </a:path>
                <a:path w="748029" h="585470">
                  <a:moveTo>
                    <a:pt x="335788" y="114554"/>
                  </a:moveTo>
                  <a:lnTo>
                    <a:pt x="334581" y="113398"/>
                  </a:lnTo>
                  <a:lnTo>
                    <a:pt x="334645" y="114109"/>
                  </a:lnTo>
                  <a:lnTo>
                    <a:pt x="334695" y="114820"/>
                  </a:lnTo>
                  <a:lnTo>
                    <a:pt x="334594" y="115404"/>
                  </a:lnTo>
                  <a:lnTo>
                    <a:pt x="335318" y="114973"/>
                  </a:lnTo>
                  <a:lnTo>
                    <a:pt x="335788" y="114554"/>
                  </a:lnTo>
                  <a:close/>
                </a:path>
                <a:path w="748029" h="585470">
                  <a:moveTo>
                    <a:pt x="348373" y="99758"/>
                  </a:moveTo>
                  <a:lnTo>
                    <a:pt x="336981" y="99758"/>
                  </a:lnTo>
                  <a:lnTo>
                    <a:pt x="333527" y="99758"/>
                  </a:lnTo>
                  <a:lnTo>
                    <a:pt x="331558" y="101028"/>
                  </a:lnTo>
                  <a:lnTo>
                    <a:pt x="330149" y="100698"/>
                  </a:lnTo>
                  <a:lnTo>
                    <a:pt x="331292" y="98844"/>
                  </a:lnTo>
                  <a:lnTo>
                    <a:pt x="329120" y="98488"/>
                  </a:lnTo>
                  <a:lnTo>
                    <a:pt x="329819" y="100622"/>
                  </a:lnTo>
                  <a:lnTo>
                    <a:pt x="326212" y="99758"/>
                  </a:lnTo>
                  <a:lnTo>
                    <a:pt x="325691" y="99758"/>
                  </a:lnTo>
                  <a:lnTo>
                    <a:pt x="322046" y="101028"/>
                  </a:lnTo>
                  <a:lnTo>
                    <a:pt x="327317" y="106108"/>
                  </a:lnTo>
                  <a:lnTo>
                    <a:pt x="324002" y="107378"/>
                  </a:lnTo>
                  <a:lnTo>
                    <a:pt x="325208" y="108648"/>
                  </a:lnTo>
                  <a:lnTo>
                    <a:pt x="327914" y="109918"/>
                  </a:lnTo>
                  <a:lnTo>
                    <a:pt x="327025" y="112458"/>
                  </a:lnTo>
                  <a:lnTo>
                    <a:pt x="325056" y="113728"/>
                  </a:lnTo>
                  <a:lnTo>
                    <a:pt x="321221" y="111188"/>
                  </a:lnTo>
                  <a:lnTo>
                    <a:pt x="318300" y="111188"/>
                  </a:lnTo>
                  <a:lnTo>
                    <a:pt x="316979" y="111188"/>
                  </a:lnTo>
                  <a:lnTo>
                    <a:pt x="316280" y="111188"/>
                  </a:lnTo>
                  <a:lnTo>
                    <a:pt x="316407" y="113728"/>
                  </a:lnTo>
                  <a:lnTo>
                    <a:pt x="313410" y="114998"/>
                  </a:lnTo>
                  <a:lnTo>
                    <a:pt x="314248" y="114998"/>
                  </a:lnTo>
                  <a:lnTo>
                    <a:pt x="315620" y="116268"/>
                  </a:lnTo>
                  <a:lnTo>
                    <a:pt x="315277" y="116268"/>
                  </a:lnTo>
                  <a:lnTo>
                    <a:pt x="311035" y="118808"/>
                  </a:lnTo>
                  <a:lnTo>
                    <a:pt x="315633" y="118808"/>
                  </a:lnTo>
                  <a:lnTo>
                    <a:pt x="313944" y="122618"/>
                  </a:lnTo>
                  <a:lnTo>
                    <a:pt x="311340" y="122618"/>
                  </a:lnTo>
                  <a:lnTo>
                    <a:pt x="311035" y="118808"/>
                  </a:lnTo>
                  <a:lnTo>
                    <a:pt x="310083" y="121348"/>
                  </a:lnTo>
                  <a:lnTo>
                    <a:pt x="307848" y="122618"/>
                  </a:lnTo>
                  <a:lnTo>
                    <a:pt x="307149" y="118808"/>
                  </a:lnTo>
                  <a:lnTo>
                    <a:pt x="306984" y="122618"/>
                  </a:lnTo>
                  <a:lnTo>
                    <a:pt x="302387" y="121348"/>
                  </a:lnTo>
                  <a:lnTo>
                    <a:pt x="300951" y="122618"/>
                  </a:lnTo>
                  <a:lnTo>
                    <a:pt x="301231" y="120078"/>
                  </a:lnTo>
                  <a:lnTo>
                    <a:pt x="301066" y="121348"/>
                  </a:lnTo>
                  <a:lnTo>
                    <a:pt x="300037" y="122618"/>
                  </a:lnTo>
                  <a:lnTo>
                    <a:pt x="302450" y="123888"/>
                  </a:lnTo>
                  <a:lnTo>
                    <a:pt x="301536" y="123888"/>
                  </a:lnTo>
                  <a:lnTo>
                    <a:pt x="301015" y="125158"/>
                  </a:lnTo>
                  <a:lnTo>
                    <a:pt x="300266" y="123888"/>
                  </a:lnTo>
                  <a:lnTo>
                    <a:pt x="300850" y="126428"/>
                  </a:lnTo>
                  <a:lnTo>
                    <a:pt x="303784" y="126428"/>
                  </a:lnTo>
                  <a:lnTo>
                    <a:pt x="304215" y="128968"/>
                  </a:lnTo>
                  <a:lnTo>
                    <a:pt x="303403" y="128968"/>
                  </a:lnTo>
                  <a:lnTo>
                    <a:pt x="302780" y="128968"/>
                  </a:lnTo>
                  <a:lnTo>
                    <a:pt x="302780" y="132778"/>
                  </a:lnTo>
                  <a:lnTo>
                    <a:pt x="300075" y="130238"/>
                  </a:lnTo>
                  <a:lnTo>
                    <a:pt x="302501" y="129324"/>
                  </a:lnTo>
                  <a:lnTo>
                    <a:pt x="302780" y="132778"/>
                  </a:lnTo>
                  <a:lnTo>
                    <a:pt x="302780" y="128968"/>
                  </a:lnTo>
                  <a:lnTo>
                    <a:pt x="302475" y="128968"/>
                  </a:lnTo>
                  <a:lnTo>
                    <a:pt x="297345" y="128968"/>
                  </a:lnTo>
                  <a:lnTo>
                    <a:pt x="298208" y="127698"/>
                  </a:lnTo>
                  <a:lnTo>
                    <a:pt x="297103" y="127698"/>
                  </a:lnTo>
                  <a:lnTo>
                    <a:pt x="297129" y="126428"/>
                  </a:lnTo>
                  <a:lnTo>
                    <a:pt x="292544" y="127698"/>
                  </a:lnTo>
                  <a:lnTo>
                    <a:pt x="298780" y="130238"/>
                  </a:lnTo>
                  <a:lnTo>
                    <a:pt x="296240" y="132778"/>
                  </a:lnTo>
                  <a:lnTo>
                    <a:pt x="295173" y="131508"/>
                  </a:lnTo>
                  <a:lnTo>
                    <a:pt x="293966" y="131508"/>
                  </a:lnTo>
                  <a:lnTo>
                    <a:pt x="295706" y="134048"/>
                  </a:lnTo>
                  <a:lnTo>
                    <a:pt x="295846" y="135318"/>
                  </a:lnTo>
                  <a:lnTo>
                    <a:pt x="293179" y="136588"/>
                  </a:lnTo>
                  <a:lnTo>
                    <a:pt x="294919" y="137858"/>
                  </a:lnTo>
                  <a:lnTo>
                    <a:pt x="293954" y="139128"/>
                  </a:lnTo>
                  <a:lnTo>
                    <a:pt x="295414" y="139128"/>
                  </a:lnTo>
                  <a:lnTo>
                    <a:pt x="296481" y="140398"/>
                  </a:lnTo>
                  <a:lnTo>
                    <a:pt x="295490" y="140398"/>
                  </a:lnTo>
                  <a:lnTo>
                    <a:pt x="294919" y="142608"/>
                  </a:lnTo>
                  <a:lnTo>
                    <a:pt x="295427" y="144208"/>
                  </a:lnTo>
                  <a:lnTo>
                    <a:pt x="288963" y="141668"/>
                  </a:lnTo>
                  <a:lnTo>
                    <a:pt x="288912" y="145478"/>
                  </a:lnTo>
                  <a:lnTo>
                    <a:pt x="287870" y="145478"/>
                  </a:lnTo>
                  <a:lnTo>
                    <a:pt x="287870" y="149288"/>
                  </a:lnTo>
                  <a:lnTo>
                    <a:pt x="286537" y="149301"/>
                  </a:lnTo>
                  <a:lnTo>
                    <a:pt x="286435" y="148018"/>
                  </a:lnTo>
                  <a:lnTo>
                    <a:pt x="287350" y="146748"/>
                  </a:lnTo>
                  <a:lnTo>
                    <a:pt x="287870" y="149288"/>
                  </a:lnTo>
                  <a:lnTo>
                    <a:pt x="287870" y="145478"/>
                  </a:lnTo>
                  <a:lnTo>
                    <a:pt x="287197" y="145478"/>
                  </a:lnTo>
                  <a:lnTo>
                    <a:pt x="286232" y="142938"/>
                  </a:lnTo>
                  <a:lnTo>
                    <a:pt x="284911" y="142938"/>
                  </a:lnTo>
                  <a:lnTo>
                    <a:pt x="284848" y="145656"/>
                  </a:lnTo>
                  <a:lnTo>
                    <a:pt x="284911" y="145478"/>
                  </a:lnTo>
                  <a:lnTo>
                    <a:pt x="285381" y="149301"/>
                  </a:lnTo>
                  <a:lnTo>
                    <a:pt x="285534" y="150558"/>
                  </a:lnTo>
                  <a:lnTo>
                    <a:pt x="285877" y="150126"/>
                  </a:lnTo>
                  <a:lnTo>
                    <a:pt x="288480" y="154368"/>
                  </a:lnTo>
                  <a:lnTo>
                    <a:pt x="285038" y="154368"/>
                  </a:lnTo>
                  <a:lnTo>
                    <a:pt x="280466" y="150558"/>
                  </a:lnTo>
                  <a:lnTo>
                    <a:pt x="276047" y="150558"/>
                  </a:lnTo>
                  <a:lnTo>
                    <a:pt x="278663" y="156908"/>
                  </a:lnTo>
                  <a:lnTo>
                    <a:pt x="274459" y="159448"/>
                  </a:lnTo>
                  <a:lnTo>
                    <a:pt x="276250" y="159448"/>
                  </a:lnTo>
                  <a:lnTo>
                    <a:pt x="277685" y="160718"/>
                  </a:lnTo>
                  <a:lnTo>
                    <a:pt x="274624" y="161988"/>
                  </a:lnTo>
                  <a:lnTo>
                    <a:pt x="274383" y="163258"/>
                  </a:lnTo>
                  <a:lnTo>
                    <a:pt x="272923" y="161988"/>
                  </a:lnTo>
                  <a:lnTo>
                    <a:pt x="271551" y="161988"/>
                  </a:lnTo>
                  <a:lnTo>
                    <a:pt x="268020" y="164528"/>
                  </a:lnTo>
                  <a:lnTo>
                    <a:pt x="270852" y="167068"/>
                  </a:lnTo>
                  <a:lnTo>
                    <a:pt x="267436" y="167068"/>
                  </a:lnTo>
                  <a:lnTo>
                    <a:pt x="264147" y="168338"/>
                  </a:lnTo>
                  <a:lnTo>
                    <a:pt x="269062" y="173418"/>
                  </a:lnTo>
                  <a:lnTo>
                    <a:pt x="266230" y="175958"/>
                  </a:lnTo>
                  <a:lnTo>
                    <a:pt x="265214" y="173418"/>
                  </a:lnTo>
                  <a:lnTo>
                    <a:pt x="263067" y="173418"/>
                  </a:lnTo>
                  <a:lnTo>
                    <a:pt x="263410" y="170878"/>
                  </a:lnTo>
                  <a:lnTo>
                    <a:pt x="262610" y="172148"/>
                  </a:lnTo>
                  <a:lnTo>
                    <a:pt x="261632" y="172148"/>
                  </a:lnTo>
                  <a:lnTo>
                    <a:pt x="262712" y="173418"/>
                  </a:lnTo>
                  <a:lnTo>
                    <a:pt x="261277" y="173418"/>
                  </a:lnTo>
                  <a:lnTo>
                    <a:pt x="262661" y="177228"/>
                  </a:lnTo>
                  <a:lnTo>
                    <a:pt x="260464" y="177228"/>
                  </a:lnTo>
                  <a:lnTo>
                    <a:pt x="260832" y="178498"/>
                  </a:lnTo>
                  <a:lnTo>
                    <a:pt x="262356" y="179768"/>
                  </a:lnTo>
                  <a:lnTo>
                    <a:pt x="261366" y="181038"/>
                  </a:lnTo>
                  <a:lnTo>
                    <a:pt x="260299" y="182308"/>
                  </a:lnTo>
                  <a:lnTo>
                    <a:pt x="262788" y="183578"/>
                  </a:lnTo>
                  <a:lnTo>
                    <a:pt x="255511" y="182308"/>
                  </a:lnTo>
                  <a:lnTo>
                    <a:pt x="256501" y="191198"/>
                  </a:lnTo>
                  <a:lnTo>
                    <a:pt x="250215" y="189928"/>
                  </a:lnTo>
                  <a:lnTo>
                    <a:pt x="249047" y="192468"/>
                  </a:lnTo>
                  <a:lnTo>
                    <a:pt x="247535" y="195008"/>
                  </a:lnTo>
                  <a:lnTo>
                    <a:pt x="246126" y="197548"/>
                  </a:lnTo>
                  <a:lnTo>
                    <a:pt x="245745" y="196303"/>
                  </a:lnTo>
                  <a:lnTo>
                    <a:pt x="242214" y="197548"/>
                  </a:lnTo>
                  <a:lnTo>
                    <a:pt x="249034" y="201358"/>
                  </a:lnTo>
                  <a:lnTo>
                    <a:pt x="244995" y="202628"/>
                  </a:lnTo>
                  <a:lnTo>
                    <a:pt x="241211" y="202628"/>
                  </a:lnTo>
                  <a:lnTo>
                    <a:pt x="244881" y="200088"/>
                  </a:lnTo>
                  <a:lnTo>
                    <a:pt x="243154" y="200088"/>
                  </a:lnTo>
                  <a:lnTo>
                    <a:pt x="237629" y="196278"/>
                  </a:lnTo>
                  <a:lnTo>
                    <a:pt x="240931" y="205168"/>
                  </a:lnTo>
                  <a:lnTo>
                    <a:pt x="236334" y="203898"/>
                  </a:lnTo>
                  <a:lnTo>
                    <a:pt x="236397" y="202628"/>
                  </a:lnTo>
                  <a:lnTo>
                    <a:pt x="233426" y="202628"/>
                  </a:lnTo>
                  <a:lnTo>
                    <a:pt x="235432" y="208978"/>
                  </a:lnTo>
                  <a:lnTo>
                    <a:pt x="233070" y="210248"/>
                  </a:lnTo>
                  <a:lnTo>
                    <a:pt x="232295" y="210248"/>
                  </a:lnTo>
                  <a:lnTo>
                    <a:pt x="233603" y="214058"/>
                  </a:lnTo>
                  <a:lnTo>
                    <a:pt x="231940" y="217868"/>
                  </a:lnTo>
                  <a:lnTo>
                    <a:pt x="231355" y="219138"/>
                  </a:lnTo>
                  <a:lnTo>
                    <a:pt x="231711" y="219138"/>
                  </a:lnTo>
                  <a:lnTo>
                    <a:pt x="230593" y="221678"/>
                  </a:lnTo>
                  <a:lnTo>
                    <a:pt x="228917" y="221678"/>
                  </a:lnTo>
                  <a:lnTo>
                    <a:pt x="226707" y="222948"/>
                  </a:lnTo>
                  <a:lnTo>
                    <a:pt x="224320" y="221678"/>
                  </a:lnTo>
                  <a:lnTo>
                    <a:pt x="225806" y="219138"/>
                  </a:lnTo>
                  <a:lnTo>
                    <a:pt x="222097" y="217868"/>
                  </a:lnTo>
                  <a:lnTo>
                    <a:pt x="223812" y="221678"/>
                  </a:lnTo>
                  <a:lnTo>
                    <a:pt x="221322" y="221678"/>
                  </a:lnTo>
                  <a:lnTo>
                    <a:pt x="219278" y="224218"/>
                  </a:lnTo>
                  <a:lnTo>
                    <a:pt x="222427" y="226758"/>
                  </a:lnTo>
                  <a:lnTo>
                    <a:pt x="219544" y="230568"/>
                  </a:lnTo>
                  <a:lnTo>
                    <a:pt x="220776" y="230568"/>
                  </a:lnTo>
                  <a:lnTo>
                    <a:pt x="222504" y="234378"/>
                  </a:lnTo>
                  <a:lnTo>
                    <a:pt x="217792" y="230568"/>
                  </a:lnTo>
                  <a:lnTo>
                    <a:pt x="218706" y="234378"/>
                  </a:lnTo>
                  <a:lnTo>
                    <a:pt x="215049" y="231838"/>
                  </a:lnTo>
                  <a:lnTo>
                    <a:pt x="214871" y="234378"/>
                  </a:lnTo>
                  <a:lnTo>
                    <a:pt x="214807" y="238188"/>
                  </a:lnTo>
                  <a:lnTo>
                    <a:pt x="214261" y="239496"/>
                  </a:lnTo>
                  <a:lnTo>
                    <a:pt x="242112" y="239496"/>
                  </a:lnTo>
                  <a:lnTo>
                    <a:pt x="233260" y="234378"/>
                  </a:lnTo>
                  <a:lnTo>
                    <a:pt x="239776" y="233108"/>
                  </a:lnTo>
                  <a:lnTo>
                    <a:pt x="241579" y="236918"/>
                  </a:lnTo>
                  <a:lnTo>
                    <a:pt x="242303" y="233108"/>
                  </a:lnTo>
                  <a:lnTo>
                    <a:pt x="243268" y="228028"/>
                  </a:lnTo>
                  <a:lnTo>
                    <a:pt x="251701" y="224218"/>
                  </a:lnTo>
                  <a:lnTo>
                    <a:pt x="252056" y="222948"/>
                  </a:lnTo>
                  <a:lnTo>
                    <a:pt x="253809" y="216598"/>
                  </a:lnTo>
                  <a:lnTo>
                    <a:pt x="254127" y="216598"/>
                  </a:lnTo>
                  <a:lnTo>
                    <a:pt x="254914" y="217868"/>
                  </a:lnTo>
                  <a:lnTo>
                    <a:pt x="254431" y="217868"/>
                  </a:lnTo>
                  <a:lnTo>
                    <a:pt x="257352" y="219138"/>
                  </a:lnTo>
                  <a:lnTo>
                    <a:pt x="257848" y="216598"/>
                  </a:lnTo>
                  <a:lnTo>
                    <a:pt x="258356" y="214058"/>
                  </a:lnTo>
                  <a:lnTo>
                    <a:pt x="256794" y="212788"/>
                  </a:lnTo>
                  <a:lnTo>
                    <a:pt x="257733" y="211518"/>
                  </a:lnTo>
                  <a:lnTo>
                    <a:pt x="258381" y="214058"/>
                  </a:lnTo>
                  <a:lnTo>
                    <a:pt x="259651" y="214058"/>
                  </a:lnTo>
                  <a:lnTo>
                    <a:pt x="261823" y="212788"/>
                  </a:lnTo>
                  <a:lnTo>
                    <a:pt x="261150" y="211518"/>
                  </a:lnTo>
                  <a:lnTo>
                    <a:pt x="259803" y="208978"/>
                  </a:lnTo>
                  <a:lnTo>
                    <a:pt x="262547" y="210197"/>
                  </a:lnTo>
                  <a:lnTo>
                    <a:pt x="262305" y="208978"/>
                  </a:lnTo>
                  <a:lnTo>
                    <a:pt x="265938" y="207708"/>
                  </a:lnTo>
                  <a:lnTo>
                    <a:pt x="263080" y="206438"/>
                  </a:lnTo>
                  <a:lnTo>
                    <a:pt x="265988" y="205168"/>
                  </a:lnTo>
                  <a:lnTo>
                    <a:pt x="265747" y="202628"/>
                  </a:lnTo>
                  <a:lnTo>
                    <a:pt x="265633" y="201358"/>
                  </a:lnTo>
                  <a:lnTo>
                    <a:pt x="268401" y="200088"/>
                  </a:lnTo>
                  <a:lnTo>
                    <a:pt x="266890" y="197548"/>
                  </a:lnTo>
                  <a:lnTo>
                    <a:pt x="272732" y="197548"/>
                  </a:lnTo>
                  <a:lnTo>
                    <a:pt x="269570" y="195008"/>
                  </a:lnTo>
                  <a:lnTo>
                    <a:pt x="273037" y="197548"/>
                  </a:lnTo>
                  <a:lnTo>
                    <a:pt x="274802" y="195008"/>
                  </a:lnTo>
                  <a:lnTo>
                    <a:pt x="275678" y="193738"/>
                  </a:lnTo>
                  <a:lnTo>
                    <a:pt x="275336" y="191198"/>
                  </a:lnTo>
                  <a:lnTo>
                    <a:pt x="275170" y="189928"/>
                  </a:lnTo>
                  <a:lnTo>
                    <a:pt x="275856" y="191198"/>
                  </a:lnTo>
                  <a:lnTo>
                    <a:pt x="277291" y="189928"/>
                  </a:lnTo>
                  <a:lnTo>
                    <a:pt x="278028" y="191731"/>
                  </a:lnTo>
                  <a:lnTo>
                    <a:pt x="275996" y="193484"/>
                  </a:lnTo>
                  <a:lnTo>
                    <a:pt x="276720" y="193065"/>
                  </a:lnTo>
                  <a:lnTo>
                    <a:pt x="277495" y="192405"/>
                  </a:lnTo>
                  <a:lnTo>
                    <a:pt x="278041" y="191757"/>
                  </a:lnTo>
                  <a:lnTo>
                    <a:pt x="278345" y="192468"/>
                  </a:lnTo>
                  <a:lnTo>
                    <a:pt x="279615" y="189928"/>
                  </a:lnTo>
                  <a:lnTo>
                    <a:pt x="280174" y="188658"/>
                  </a:lnTo>
                  <a:lnTo>
                    <a:pt x="278104" y="187388"/>
                  </a:lnTo>
                  <a:lnTo>
                    <a:pt x="284797" y="187388"/>
                  </a:lnTo>
                  <a:lnTo>
                    <a:pt x="282587" y="183578"/>
                  </a:lnTo>
                  <a:lnTo>
                    <a:pt x="279641" y="178498"/>
                  </a:lnTo>
                  <a:lnTo>
                    <a:pt x="286512" y="181038"/>
                  </a:lnTo>
                  <a:lnTo>
                    <a:pt x="287566" y="178498"/>
                  </a:lnTo>
                  <a:lnTo>
                    <a:pt x="288620" y="175958"/>
                  </a:lnTo>
                  <a:lnTo>
                    <a:pt x="290830" y="170230"/>
                  </a:lnTo>
                  <a:lnTo>
                    <a:pt x="294081" y="173418"/>
                  </a:lnTo>
                  <a:lnTo>
                    <a:pt x="295960" y="168579"/>
                  </a:lnTo>
                  <a:lnTo>
                    <a:pt x="291198" y="169430"/>
                  </a:lnTo>
                  <a:lnTo>
                    <a:pt x="293852" y="165798"/>
                  </a:lnTo>
                  <a:lnTo>
                    <a:pt x="295821" y="167271"/>
                  </a:lnTo>
                  <a:lnTo>
                    <a:pt x="295516" y="165798"/>
                  </a:lnTo>
                  <a:lnTo>
                    <a:pt x="294995" y="163258"/>
                  </a:lnTo>
                  <a:lnTo>
                    <a:pt x="299262" y="159448"/>
                  </a:lnTo>
                  <a:lnTo>
                    <a:pt x="300634" y="159448"/>
                  </a:lnTo>
                  <a:lnTo>
                    <a:pt x="300291" y="161988"/>
                  </a:lnTo>
                  <a:lnTo>
                    <a:pt x="300596" y="163258"/>
                  </a:lnTo>
                  <a:lnTo>
                    <a:pt x="302602" y="158178"/>
                  </a:lnTo>
                  <a:lnTo>
                    <a:pt x="307517" y="155638"/>
                  </a:lnTo>
                  <a:lnTo>
                    <a:pt x="307822" y="154368"/>
                  </a:lnTo>
                  <a:lnTo>
                    <a:pt x="308737" y="150558"/>
                  </a:lnTo>
                  <a:lnTo>
                    <a:pt x="309054" y="150558"/>
                  </a:lnTo>
                  <a:lnTo>
                    <a:pt x="309067" y="151726"/>
                  </a:lnTo>
                  <a:lnTo>
                    <a:pt x="309524" y="150558"/>
                  </a:lnTo>
                  <a:lnTo>
                    <a:pt x="310972" y="150558"/>
                  </a:lnTo>
                  <a:lnTo>
                    <a:pt x="309308" y="149288"/>
                  </a:lnTo>
                  <a:lnTo>
                    <a:pt x="309130" y="150558"/>
                  </a:lnTo>
                  <a:lnTo>
                    <a:pt x="305841" y="149288"/>
                  </a:lnTo>
                  <a:lnTo>
                    <a:pt x="306209" y="146748"/>
                  </a:lnTo>
                  <a:lnTo>
                    <a:pt x="306578" y="144208"/>
                  </a:lnTo>
                  <a:lnTo>
                    <a:pt x="306679" y="143522"/>
                  </a:lnTo>
                  <a:lnTo>
                    <a:pt x="309168" y="148018"/>
                  </a:lnTo>
                  <a:lnTo>
                    <a:pt x="309765" y="141668"/>
                  </a:lnTo>
                  <a:lnTo>
                    <a:pt x="309880" y="140398"/>
                  </a:lnTo>
                  <a:lnTo>
                    <a:pt x="313982" y="146748"/>
                  </a:lnTo>
                  <a:lnTo>
                    <a:pt x="313842" y="145478"/>
                  </a:lnTo>
                  <a:lnTo>
                    <a:pt x="312674" y="144208"/>
                  </a:lnTo>
                  <a:lnTo>
                    <a:pt x="314401" y="144208"/>
                  </a:lnTo>
                  <a:lnTo>
                    <a:pt x="314998" y="145478"/>
                  </a:lnTo>
                  <a:lnTo>
                    <a:pt x="315671" y="144208"/>
                  </a:lnTo>
                  <a:lnTo>
                    <a:pt x="316344" y="142938"/>
                  </a:lnTo>
                  <a:lnTo>
                    <a:pt x="313867" y="141668"/>
                  </a:lnTo>
                  <a:lnTo>
                    <a:pt x="315899" y="140398"/>
                  </a:lnTo>
                  <a:lnTo>
                    <a:pt x="316661" y="140398"/>
                  </a:lnTo>
                  <a:lnTo>
                    <a:pt x="316547" y="141668"/>
                  </a:lnTo>
                  <a:lnTo>
                    <a:pt x="317246" y="142938"/>
                  </a:lnTo>
                  <a:lnTo>
                    <a:pt x="316280" y="137858"/>
                  </a:lnTo>
                  <a:lnTo>
                    <a:pt x="318617" y="136588"/>
                  </a:lnTo>
                  <a:lnTo>
                    <a:pt x="319773" y="136588"/>
                  </a:lnTo>
                  <a:lnTo>
                    <a:pt x="319265" y="137858"/>
                  </a:lnTo>
                  <a:lnTo>
                    <a:pt x="320141" y="136588"/>
                  </a:lnTo>
                  <a:lnTo>
                    <a:pt x="321919" y="134048"/>
                  </a:lnTo>
                  <a:lnTo>
                    <a:pt x="321500" y="132778"/>
                  </a:lnTo>
                  <a:lnTo>
                    <a:pt x="320217" y="128968"/>
                  </a:lnTo>
                  <a:lnTo>
                    <a:pt x="324840" y="126428"/>
                  </a:lnTo>
                  <a:lnTo>
                    <a:pt x="327215" y="130238"/>
                  </a:lnTo>
                  <a:lnTo>
                    <a:pt x="327025" y="126428"/>
                  </a:lnTo>
                  <a:lnTo>
                    <a:pt x="330060" y="128968"/>
                  </a:lnTo>
                  <a:lnTo>
                    <a:pt x="330898" y="126428"/>
                  </a:lnTo>
                  <a:lnTo>
                    <a:pt x="328828" y="125158"/>
                  </a:lnTo>
                  <a:lnTo>
                    <a:pt x="330377" y="123888"/>
                  </a:lnTo>
                  <a:lnTo>
                    <a:pt x="330123" y="122618"/>
                  </a:lnTo>
                  <a:lnTo>
                    <a:pt x="329615" y="120078"/>
                  </a:lnTo>
                  <a:lnTo>
                    <a:pt x="331495" y="120078"/>
                  </a:lnTo>
                  <a:lnTo>
                    <a:pt x="331558" y="116268"/>
                  </a:lnTo>
                  <a:lnTo>
                    <a:pt x="327710" y="116268"/>
                  </a:lnTo>
                  <a:lnTo>
                    <a:pt x="330542" y="114998"/>
                  </a:lnTo>
                  <a:lnTo>
                    <a:pt x="330415" y="114998"/>
                  </a:lnTo>
                  <a:lnTo>
                    <a:pt x="332105" y="113728"/>
                  </a:lnTo>
                  <a:lnTo>
                    <a:pt x="334581" y="113728"/>
                  </a:lnTo>
                  <a:lnTo>
                    <a:pt x="334251" y="111188"/>
                  </a:lnTo>
                  <a:lnTo>
                    <a:pt x="336092" y="109918"/>
                  </a:lnTo>
                  <a:lnTo>
                    <a:pt x="337299" y="111188"/>
                  </a:lnTo>
                  <a:lnTo>
                    <a:pt x="339013" y="113728"/>
                  </a:lnTo>
                  <a:lnTo>
                    <a:pt x="339801" y="113728"/>
                  </a:lnTo>
                  <a:lnTo>
                    <a:pt x="338175" y="111188"/>
                  </a:lnTo>
                  <a:lnTo>
                    <a:pt x="342709" y="109918"/>
                  </a:lnTo>
                  <a:lnTo>
                    <a:pt x="341795" y="107721"/>
                  </a:lnTo>
                  <a:lnTo>
                    <a:pt x="342887" y="108648"/>
                  </a:lnTo>
                  <a:lnTo>
                    <a:pt x="343293" y="108648"/>
                  </a:lnTo>
                  <a:lnTo>
                    <a:pt x="341985" y="106108"/>
                  </a:lnTo>
                  <a:lnTo>
                    <a:pt x="343725" y="106108"/>
                  </a:lnTo>
                  <a:lnTo>
                    <a:pt x="344792" y="107378"/>
                  </a:lnTo>
                  <a:lnTo>
                    <a:pt x="346024" y="106108"/>
                  </a:lnTo>
                  <a:lnTo>
                    <a:pt x="347268" y="104838"/>
                  </a:lnTo>
                  <a:lnTo>
                    <a:pt x="344805" y="104838"/>
                  </a:lnTo>
                  <a:lnTo>
                    <a:pt x="340499" y="104838"/>
                  </a:lnTo>
                  <a:lnTo>
                    <a:pt x="344589" y="103568"/>
                  </a:lnTo>
                  <a:lnTo>
                    <a:pt x="344919" y="103568"/>
                  </a:lnTo>
                  <a:lnTo>
                    <a:pt x="344805" y="104838"/>
                  </a:lnTo>
                  <a:lnTo>
                    <a:pt x="346481" y="103568"/>
                  </a:lnTo>
                  <a:lnTo>
                    <a:pt x="348145" y="102298"/>
                  </a:lnTo>
                  <a:lnTo>
                    <a:pt x="348259" y="101028"/>
                  </a:lnTo>
                  <a:lnTo>
                    <a:pt x="348373" y="99758"/>
                  </a:lnTo>
                  <a:close/>
                </a:path>
                <a:path w="748029" h="585470">
                  <a:moveTo>
                    <a:pt x="348475" y="80149"/>
                  </a:moveTo>
                  <a:lnTo>
                    <a:pt x="347789" y="79413"/>
                  </a:lnTo>
                  <a:lnTo>
                    <a:pt x="347141" y="80645"/>
                  </a:lnTo>
                  <a:lnTo>
                    <a:pt x="348475" y="80149"/>
                  </a:lnTo>
                  <a:close/>
                </a:path>
                <a:path w="748029" h="585470">
                  <a:moveTo>
                    <a:pt x="349605" y="81381"/>
                  </a:moveTo>
                  <a:lnTo>
                    <a:pt x="348538" y="80124"/>
                  </a:lnTo>
                  <a:lnTo>
                    <a:pt x="349605" y="81381"/>
                  </a:lnTo>
                  <a:close/>
                </a:path>
                <a:path w="748029" h="585470">
                  <a:moveTo>
                    <a:pt x="354190" y="486791"/>
                  </a:moveTo>
                  <a:lnTo>
                    <a:pt x="354025" y="486651"/>
                  </a:lnTo>
                  <a:lnTo>
                    <a:pt x="354190" y="486791"/>
                  </a:lnTo>
                  <a:close/>
                </a:path>
                <a:path w="748029" h="585470">
                  <a:moveTo>
                    <a:pt x="356158" y="483069"/>
                  </a:moveTo>
                  <a:lnTo>
                    <a:pt x="350774" y="483616"/>
                  </a:lnTo>
                  <a:lnTo>
                    <a:pt x="354012" y="486638"/>
                  </a:lnTo>
                  <a:lnTo>
                    <a:pt x="353733" y="485470"/>
                  </a:lnTo>
                  <a:lnTo>
                    <a:pt x="356158" y="483069"/>
                  </a:lnTo>
                  <a:close/>
                </a:path>
                <a:path w="748029" h="585470">
                  <a:moveTo>
                    <a:pt x="356552" y="483019"/>
                  </a:moveTo>
                  <a:lnTo>
                    <a:pt x="356400" y="482828"/>
                  </a:lnTo>
                  <a:lnTo>
                    <a:pt x="356158" y="483069"/>
                  </a:lnTo>
                  <a:lnTo>
                    <a:pt x="356552" y="483019"/>
                  </a:lnTo>
                  <a:close/>
                </a:path>
                <a:path w="748029" h="585470">
                  <a:moveTo>
                    <a:pt x="357111" y="482117"/>
                  </a:moveTo>
                  <a:lnTo>
                    <a:pt x="354393" y="480339"/>
                  </a:lnTo>
                  <a:lnTo>
                    <a:pt x="356400" y="482828"/>
                  </a:lnTo>
                  <a:lnTo>
                    <a:pt x="357111" y="482117"/>
                  </a:lnTo>
                  <a:close/>
                </a:path>
                <a:path w="748029" h="585470">
                  <a:moveTo>
                    <a:pt x="361099" y="87058"/>
                  </a:moveTo>
                  <a:lnTo>
                    <a:pt x="360019" y="88112"/>
                  </a:lnTo>
                  <a:lnTo>
                    <a:pt x="360172" y="88328"/>
                  </a:lnTo>
                  <a:lnTo>
                    <a:pt x="361099" y="87058"/>
                  </a:lnTo>
                  <a:close/>
                </a:path>
                <a:path w="748029" h="585470">
                  <a:moveTo>
                    <a:pt x="372338" y="55968"/>
                  </a:moveTo>
                  <a:lnTo>
                    <a:pt x="371995" y="55676"/>
                  </a:lnTo>
                  <a:lnTo>
                    <a:pt x="371678" y="55460"/>
                  </a:lnTo>
                  <a:lnTo>
                    <a:pt x="371462" y="55359"/>
                  </a:lnTo>
                  <a:lnTo>
                    <a:pt x="371716" y="55626"/>
                  </a:lnTo>
                  <a:lnTo>
                    <a:pt x="372021" y="55803"/>
                  </a:lnTo>
                  <a:lnTo>
                    <a:pt x="372338" y="55968"/>
                  </a:lnTo>
                  <a:close/>
                </a:path>
                <a:path w="748029" h="585470">
                  <a:moveTo>
                    <a:pt x="379031" y="57569"/>
                  </a:moveTo>
                  <a:lnTo>
                    <a:pt x="378739" y="56578"/>
                  </a:lnTo>
                  <a:lnTo>
                    <a:pt x="377012" y="56578"/>
                  </a:lnTo>
                  <a:lnTo>
                    <a:pt x="376008" y="56578"/>
                  </a:lnTo>
                  <a:lnTo>
                    <a:pt x="377278" y="57848"/>
                  </a:lnTo>
                  <a:lnTo>
                    <a:pt x="377024" y="56616"/>
                  </a:lnTo>
                  <a:lnTo>
                    <a:pt x="379031" y="57569"/>
                  </a:lnTo>
                  <a:close/>
                </a:path>
                <a:path w="748029" h="585470">
                  <a:moveTo>
                    <a:pt x="379641" y="57848"/>
                  </a:moveTo>
                  <a:lnTo>
                    <a:pt x="379031" y="57569"/>
                  </a:lnTo>
                  <a:lnTo>
                    <a:pt x="379272" y="58331"/>
                  </a:lnTo>
                  <a:lnTo>
                    <a:pt x="379641" y="57848"/>
                  </a:lnTo>
                  <a:close/>
                </a:path>
                <a:path w="748029" h="585470">
                  <a:moveTo>
                    <a:pt x="380238" y="57848"/>
                  </a:moveTo>
                  <a:lnTo>
                    <a:pt x="380199" y="58089"/>
                  </a:lnTo>
                  <a:lnTo>
                    <a:pt x="380238" y="57848"/>
                  </a:lnTo>
                  <a:close/>
                </a:path>
                <a:path w="748029" h="585470">
                  <a:moveTo>
                    <a:pt x="380352" y="59118"/>
                  </a:moveTo>
                  <a:lnTo>
                    <a:pt x="380199" y="58089"/>
                  </a:lnTo>
                  <a:lnTo>
                    <a:pt x="380034" y="59118"/>
                  </a:lnTo>
                  <a:lnTo>
                    <a:pt x="380352" y="59118"/>
                  </a:lnTo>
                  <a:close/>
                </a:path>
                <a:path w="748029" h="585470">
                  <a:moveTo>
                    <a:pt x="383565" y="45593"/>
                  </a:moveTo>
                  <a:lnTo>
                    <a:pt x="383400" y="45212"/>
                  </a:lnTo>
                  <a:lnTo>
                    <a:pt x="383159" y="44780"/>
                  </a:lnTo>
                  <a:lnTo>
                    <a:pt x="382866" y="44297"/>
                  </a:lnTo>
                  <a:lnTo>
                    <a:pt x="383222" y="45948"/>
                  </a:lnTo>
                  <a:lnTo>
                    <a:pt x="383565" y="45593"/>
                  </a:lnTo>
                  <a:close/>
                </a:path>
                <a:path w="748029" h="585470">
                  <a:moveTo>
                    <a:pt x="385229" y="47688"/>
                  </a:moveTo>
                  <a:lnTo>
                    <a:pt x="384873" y="46494"/>
                  </a:lnTo>
                  <a:lnTo>
                    <a:pt x="384911" y="45148"/>
                  </a:lnTo>
                  <a:lnTo>
                    <a:pt x="383692" y="46304"/>
                  </a:lnTo>
                  <a:lnTo>
                    <a:pt x="383590" y="46494"/>
                  </a:lnTo>
                  <a:lnTo>
                    <a:pt x="384111" y="47688"/>
                  </a:lnTo>
                  <a:lnTo>
                    <a:pt x="385229" y="47688"/>
                  </a:lnTo>
                  <a:close/>
                </a:path>
                <a:path w="748029" h="585470">
                  <a:moveTo>
                    <a:pt x="395439" y="53759"/>
                  </a:moveTo>
                  <a:lnTo>
                    <a:pt x="395287" y="53632"/>
                  </a:lnTo>
                  <a:lnTo>
                    <a:pt x="394982" y="53555"/>
                  </a:lnTo>
                  <a:lnTo>
                    <a:pt x="394639" y="53492"/>
                  </a:lnTo>
                  <a:lnTo>
                    <a:pt x="394855" y="53632"/>
                  </a:lnTo>
                  <a:lnTo>
                    <a:pt x="395135" y="53746"/>
                  </a:lnTo>
                  <a:lnTo>
                    <a:pt x="395439" y="53759"/>
                  </a:lnTo>
                  <a:close/>
                </a:path>
                <a:path w="748029" h="585470">
                  <a:moveTo>
                    <a:pt x="397891" y="54038"/>
                  </a:moveTo>
                  <a:lnTo>
                    <a:pt x="395897" y="52768"/>
                  </a:lnTo>
                  <a:lnTo>
                    <a:pt x="393915" y="51498"/>
                  </a:lnTo>
                  <a:lnTo>
                    <a:pt x="389953" y="48958"/>
                  </a:lnTo>
                  <a:lnTo>
                    <a:pt x="386791" y="48958"/>
                  </a:lnTo>
                  <a:lnTo>
                    <a:pt x="383578" y="48958"/>
                  </a:lnTo>
                  <a:lnTo>
                    <a:pt x="380187" y="48958"/>
                  </a:lnTo>
                  <a:lnTo>
                    <a:pt x="380657" y="52768"/>
                  </a:lnTo>
                  <a:lnTo>
                    <a:pt x="377037" y="54038"/>
                  </a:lnTo>
                  <a:lnTo>
                    <a:pt x="378802" y="56578"/>
                  </a:lnTo>
                  <a:lnTo>
                    <a:pt x="384124" y="57848"/>
                  </a:lnTo>
                  <a:lnTo>
                    <a:pt x="382993" y="61658"/>
                  </a:lnTo>
                  <a:lnTo>
                    <a:pt x="381876" y="60388"/>
                  </a:lnTo>
                  <a:lnTo>
                    <a:pt x="380034" y="59118"/>
                  </a:lnTo>
                  <a:lnTo>
                    <a:pt x="379514" y="59118"/>
                  </a:lnTo>
                  <a:lnTo>
                    <a:pt x="379272" y="58331"/>
                  </a:lnTo>
                  <a:lnTo>
                    <a:pt x="378650" y="59118"/>
                  </a:lnTo>
                  <a:lnTo>
                    <a:pt x="377202" y="57848"/>
                  </a:lnTo>
                  <a:lnTo>
                    <a:pt x="376999" y="59118"/>
                  </a:lnTo>
                  <a:lnTo>
                    <a:pt x="375945" y="57848"/>
                  </a:lnTo>
                  <a:lnTo>
                    <a:pt x="376008" y="56578"/>
                  </a:lnTo>
                  <a:lnTo>
                    <a:pt x="375818" y="56578"/>
                  </a:lnTo>
                  <a:lnTo>
                    <a:pt x="373824" y="57848"/>
                  </a:lnTo>
                  <a:lnTo>
                    <a:pt x="372338" y="56578"/>
                  </a:lnTo>
                  <a:lnTo>
                    <a:pt x="373253" y="57848"/>
                  </a:lnTo>
                  <a:lnTo>
                    <a:pt x="374307" y="59118"/>
                  </a:lnTo>
                  <a:lnTo>
                    <a:pt x="373824" y="59118"/>
                  </a:lnTo>
                  <a:lnTo>
                    <a:pt x="372148" y="61658"/>
                  </a:lnTo>
                  <a:lnTo>
                    <a:pt x="371449" y="57848"/>
                  </a:lnTo>
                  <a:lnTo>
                    <a:pt x="369658" y="59118"/>
                  </a:lnTo>
                  <a:lnTo>
                    <a:pt x="370243" y="60388"/>
                  </a:lnTo>
                  <a:lnTo>
                    <a:pt x="368058" y="60388"/>
                  </a:lnTo>
                  <a:lnTo>
                    <a:pt x="370217" y="62928"/>
                  </a:lnTo>
                  <a:lnTo>
                    <a:pt x="369697" y="62928"/>
                  </a:lnTo>
                  <a:lnTo>
                    <a:pt x="368579" y="61658"/>
                  </a:lnTo>
                  <a:lnTo>
                    <a:pt x="367766" y="61658"/>
                  </a:lnTo>
                  <a:lnTo>
                    <a:pt x="367830" y="62928"/>
                  </a:lnTo>
                  <a:lnTo>
                    <a:pt x="363766" y="66738"/>
                  </a:lnTo>
                  <a:lnTo>
                    <a:pt x="365150" y="67271"/>
                  </a:lnTo>
                  <a:lnTo>
                    <a:pt x="364363" y="67424"/>
                  </a:lnTo>
                  <a:lnTo>
                    <a:pt x="365099" y="68313"/>
                  </a:lnTo>
                  <a:lnTo>
                    <a:pt x="365556" y="67411"/>
                  </a:lnTo>
                  <a:lnTo>
                    <a:pt x="367157" y="68008"/>
                  </a:lnTo>
                  <a:lnTo>
                    <a:pt x="367499" y="68008"/>
                  </a:lnTo>
                  <a:lnTo>
                    <a:pt x="366674" y="73088"/>
                  </a:lnTo>
                  <a:lnTo>
                    <a:pt x="360006" y="73088"/>
                  </a:lnTo>
                  <a:lnTo>
                    <a:pt x="357962" y="76898"/>
                  </a:lnTo>
                  <a:lnTo>
                    <a:pt x="357225" y="75628"/>
                  </a:lnTo>
                  <a:lnTo>
                    <a:pt x="356298" y="78168"/>
                  </a:lnTo>
                  <a:lnTo>
                    <a:pt x="353758" y="80708"/>
                  </a:lnTo>
                  <a:lnTo>
                    <a:pt x="354101" y="83248"/>
                  </a:lnTo>
                  <a:lnTo>
                    <a:pt x="351523" y="83248"/>
                  </a:lnTo>
                  <a:lnTo>
                    <a:pt x="350862" y="81978"/>
                  </a:lnTo>
                  <a:lnTo>
                    <a:pt x="350075" y="84518"/>
                  </a:lnTo>
                  <a:lnTo>
                    <a:pt x="350761" y="84518"/>
                  </a:lnTo>
                  <a:lnTo>
                    <a:pt x="347611" y="85788"/>
                  </a:lnTo>
                  <a:lnTo>
                    <a:pt x="347649" y="83731"/>
                  </a:lnTo>
                  <a:lnTo>
                    <a:pt x="348030" y="83248"/>
                  </a:lnTo>
                  <a:lnTo>
                    <a:pt x="347649" y="83451"/>
                  </a:lnTo>
                  <a:lnTo>
                    <a:pt x="347662" y="83248"/>
                  </a:lnTo>
                  <a:lnTo>
                    <a:pt x="347459" y="83566"/>
                  </a:lnTo>
                  <a:lnTo>
                    <a:pt x="345655" y="84518"/>
                  </a:lnTo>
                  <a:lnTo>
                    <a:pt x="344068" y="84518"/>
                  </a:lnTo>
                  <a:lnTo>
                    <a:pt x="344246" y="88328"/>
                  </a:lnTo>
                  <a:lnTo>
                    <a:pt x="342963" y="85788"/>
                  </a:lnTo>
                  <a:lnTo>
                    <a:pt x="340525" y="87058"/>
                  </a:lnTo>
                  <a:lnTo>
                    <a:pt x="340258" y="88328"/>
                  </a:lnTo>
                  <a:lnTo>
                    <a:pt x="342861" y="88328"/>
                  </a:lnTo>
                  <a:lnTo>
                    <a:pt x="342201" y="89598"/>
                  </a:lnTo>
                  <a:lnTo>
                    <a:pt x="340245" y="90868"/>
                  </a:lnTo>
                  <a:lnTo>
                    <a:pt x="338162" y="88328"/>
                  </a:lnTo>
                  <a:lnTo>
                    <a:pt x="331520" y="89598"/>
                  </a:lnTo>
                  <a:lnTo>
                    <a:pt x="336651" y="99161"/>
                  </a:lnTo>
                  <a:lnTo>
                    <a:pt x="348437" y="99161"/>
                  </a:lnTo>
                  <a:lnTo>
                    <a:pt x="348500" y="98488"/>
                  </a:lnTo>
                  <a:lnTo>
                    <a:pt x="351777" y="97218"/>
                  </a:lnTo>
                  <a:lnTo>
                    <a:pt x="355295" y="98488"/>
                  </a:lnTo>
                  <a:lnTo>
                    <a:pt x="351142" y="99580"/>
                  </a:lnTo>
                  <a:lnTo>
                    <a:pt x="350824" y="99060"/>
                  </a:lnTo>
                  <a:lnTo>
                    <a:pt x="350558" y="99733"/>
                  </a:lnTo>
                  <a:lnTo>
                    <a:pt x="350431" y="99758"/>
                  </a:lnTo>
                  <a:lnTo>
                    <a:pt x="350062" y="101003"/>
                  </a:lnTo>
                  <a:lnTo>
                    <a:pt x="352171" y="101219"/>
                  </a:lnTo>
                  <a:lnTo>
                    <a:pt x="351523" y="100203"/>
                  </a:lnTo>
                  <a:lnTo>
                    <a:pt x="353618" y="101028"/>
                  </a:lnTo>
                  <a:lnTo>
                    <a:pt x="356450" y="97218"/>
                  </a:lnTo>
                  <a:lnTo>
                    <a:pt x="357149" y="90868"/>
                  </a:lnTo>
                  <a:lnTo>
                    <a:pt x="360019" y="88112"/>
                  </a:lnTo>
                  <a:lnTo>
                    <a:pt x="358406" y="85788"/>
                  </a:lnTo>
                  <a:lnTo>
                    <a:pt x="356641" y="83248"/>
                  </a:lnTo>
                  <a:lnTo>
                    <a:pt x="364604" y="87058"/>
                  </a:lnTo>
                  <a:lnTo>
                    <a:pt x="364490" y="84810"/>
                  </a:lnTo>
                  <a:lnTo>
                    <a:pt x="366077" y="87058"/>
                  </a:lnTo>
                  <a:lnTo>
                    <a:pt x="365747" y="85788"/>
                  </a:lnTo>
                  <a:lnTo>
                    <a:pt x="368655" y="84518"/>
                  </a:lnTo>
                  <a:lnTo>
                    <a:pt x="369404" y="80708"/>
                  </a:lnTo>
                  <a:lnTo>
                    <a:pt x="371043" y="76898"/>
                  </a:lnTo>
                  <a:lnTo>
                    <a:pt x="371589" y="75628"/>
                  </a:lnTo>
                  <a:lnTo>
                    <a:pt x="372186" y="76898"/>
                  </a:lnTo>
                  <a:lnTo>
                    <a:pt x="374434" y="76898"/>
                  </a:lnTo>
                  <a:lnTo>
                    <a:pt x="375335" y="75628"/>
                  </a:lnTo>
                  <a:lnTo>
                    <a:pt x="376237" y="74358"/>
                  </a:lnTo>
                  <a:lnTo>
                    <a:pt x="378142" y="73088"/>
                  </a:lnTo>
                  <a:lnTo>
                    <a:pt x="377545" y="71818"/>
                  </a:lnTo>
                  <a:lnTo>
                    <a:pt x="378536" y="70548"/>
                  </a:lnTo>
                  <a:lnTo>
                    <a:pt x="376555" y="69278"/>
                  </a:lnTo>
                  <a:lnTo>
                    <a:pt x="381850" y="68008"/>
                  </a:lnTo>
                  <a:lnTo>
                    <a:pt x="384187" y="64198"/>
                  </a:lnTo>
                  <a:lnTo>
                    <a:pt x="384873" y="62928"/>
                  </a:lnTo>
                  <a:lnTo>
                    <a:pt x="385559" y="61658"/>
                  </a:lnTo>
                  <a:lnTo>
                    <a:pt x="386257" y="60388"/>
                  </a:lnTo>
                  <a:lnTo>
                    <a:pt x="390283" y="59258"/>
                  </a:lnTo>
                  <a:lnTo>
                    <a:pt x="390461" y="60388"/>
                  </a:lnTo>
                  <a:lnTo>
                    <a:pt x="390855" y="60388"/>
                  </a:lnTo>
                  <a:lnTo>
                    <a:pt x="391680" y="59118"/>
                  </a:lnTo>
                  <a:lnTo>
                    <a:pt x="393344" y="56578"/>
                  </a:lnTo>
                  <a:lnTo>
                    <a:pt x="391375" y="55308"/>
                  </a:lnTo>
                  <a:lnTo>
                    <a:pt x="389813" y="55308"/>
                  </a:lnTo>
                  <a:lnTo>
                    <a:pt x="389242" y="54038"/>
                  </a:lnTo>
                  <a:lnTo>
                    <a:pt x="389420" y="51498"/>
                  </a:lnTo>
                  <a:lnTo>
                    <a:pt x="390271" y="51498"/>
                  </a:lnTo>
                  <a:lnTo>
                    <a:pt x="389851" y="54038"/>
                  </a:lnTo>
                  <a:lnTo>
                    <a:pt x="394004" y="54038"/>
                  </a:lnTo>
                  <a:lnTo>
                    <a:pt x="393700" y="52946"/>
                  </a:lnTo>
                  <a:lnTo>
                    <a:pt x="397891" y="54038"/>
                  </a:lnTo>
                  <a:close/>
                </a:path>
                <a:path w="748029" h="585470">
                  <a:moveTo>
                    <a:pt x="398932" y="46418"/>
                  </a:moveTo>
                  <a:lnTo>
                    <a:pt x="398716" y="46304"/>
                  </a:lnTo>
                  <a:lnTo>
                    <a:pt x="398792" y="46494"/>
                  </a:lnTo>
                  <a:lnTo>
                    <a:pt x="398932" y="46418"/>
                  </a:lnTo>
                  <a:close/>
                </a:path>
                <a:path w="748029" h="585470">
                  <a:moveTo>
                    <a:pt x="399326" y="47688"/>
                  </a:moveTo>
                  <a:lnTo>
                    <a:pt x="398792" y="46494"/>
                  </a:lnTo>
                  <a:lnTo>
                    <a:pt x="396506" y="47688"/>
                  </a:lnTo>
                  <a:lnTo>
                    <a:pt x="398056" y="48958"/>
                  </a:lnTo>
                  <a:lnTo>
                    <a:pt x="399326" y="47688"/>
                  </a:lnTo>
                  <a:close/>
                </a:path>
                <a:path w="748029" h="585470">
                  <a:moveTo>
                    <a:pt x="399872" y="34594"/>
                  </a:moveTo>
                  <a:lnTo>
                    <a:pt x="399211" y="33540"/>
                  </a:lnTo>
                  <a:lnTo>
                    <a:pt x="399059" y="32893"/>
                  </a:lnTo>
                  <a:lnTo>
                    <a:pt x="399186" y="32435"/>
                  </a:lnTo>
                  <a:lnTo>
                    <a:pt x="398805" y="32029"/>
                  </a:lnTo>
                  <a:lnTo>
                    <a:pt x="398297" y="31597"/>
                  </a:lnTo>
                  <a:lnTo>
                    <a:pt x="397586" y="31102"/>
                  </a:lnTo>
                  <a:lnTo>
                    <a:pt x="397154" y="31330"/>
                  </a:lnTo>
                  <a:lnTo>
                    <a:pt x="399097" y="33553"/>
                  </a:lnTo>
                  <a:lnTo>
                    <a:pt x="399872" y="34594"/>
                  </a:lnTo>
                  <a:close/>
                </a:path>
                <a:path w="748029" h="585470">
                  <a:moveTo>
                    <a:pt x="401739" y="28346"/>
                  </a:moveTo>
                  <a:lnTo>
                    <a:pt x="399707" y="28790"/>
                  </a:lnTo>
                  <a:lnTo>
                    <a:pt x="399313" y="28257"/>
                  </a:lnTo>
                  <a:lnTo>
                    <a:pt x="399249" y="29768"/>
                  </a:lnTo>
                  <a:lnTo>
                    <a:pt x="399237" y="30149"/>
                  </a:lnTo>
                  <a:lnTo>
                    <a:pt x="400862" y="29959"/>
                  </a:lnTo>
                  <a:lnTo>
                    <a:pt x="401739" y="28346"/>
                  </a:lnTo>
                  <a:close/>
                </a:path>
                <a:path w="748029" h="585470">
                  <a:moveTo>
                    <a:pt x="410171" y="20218"/>
                  </a:moveTo>
                  <a:lnTo>
                    <a:pt x="404876" y="20624"/>
                  </a:lnTo>
                  <a:lnTo>
                    <a:pt x="409511" y="21132"/>
                  </a:lnTo>
                  <a:lnTo>
                    <a:pt x="410171" y="20218"/>
                  </a:lnTo>
                  <a:close/>
                </a:path>
                <a:path w="748029" h="585470">
                  <a:moveTo>
                    <a:pt x="410705" y="27368"/>
                  </a:moveTo>
                  <a:lnTo>
                    <a:pt x="409587" y="29032"/>
                  </a:lnTo>
                  <a:lnTo>
                    <a:pt x="410235" y="29667"/>
                  </a:lnTo>
                  <a:lnTo>
                    <a:pt x="410705" y="27368"/>
                  </a:lnTo>
                  <a:close/>
                </a:path>
                <a:path w="748029" h="585470">
                  <a:moveTo>
                    <a:pt x="412089" y="22453"/>
                  </a:moveTo>
                  <a:lnTo>
                    <a:pt x="411530" y="22250"/>
                  </a:lnTo>
                  <a:lnTo>
                    <a:pt x="409181" y="24091"/>
                  </a:lnTo>
                  <a:lnTo>
                    <a:pt x="412089" y="22453"/>
                  </a:lnTo>
                  <a:close/>
                </a:path>
                <a:path w="748029" h="585470">
                  <a:moveTo>
                    <a:pt x="412534" y="21450"/>
                  </a:moveTo>
                  <a:lnTo>
                    <a:pt x="409511" y="21132"/>
                  </a:lnTo>
                  <a:lnTo>
                    <a:pt x="409295" y="21437"/>
                  </a:lnTo>
                  <a:lnTo>
                    <a:pt x="411530" y="22250"/>
                  </a:lnTo>
                  <a:lnTo>
                    <a:pt x="412534" y="21450"/>
                  </a:lnTo>
                  <a:close/>
                </a:path>
                <a:path w="748029" h="585470">
                  <a:moveTo>
                    <a:pt x="418452" y="34988"/>
                  </a:moveTo>
                  <a:lnTo>
                    <a:pt x="417690" y="33718"/>
                  </a:lnTo>
                  <a:lnTo>
                    <a:pt x="417449" y="34988"/>
                  </a:lnTo>
                  <a:lnTo>
                    <a:pt x="418452" y="34988"/>
                  </a:lnTo>
                  <a:close/>
                </a:path>
                <a:path w="748029" h="585470">
                  <a:moveTo>
                    <a:pt x="420077" y="34988"/>
                  </a:moveTo>
                  <a:lnTo>
                    <a:pt x="418452" y="34988"/>
                  </a:lnTo>
                  <a:lnTo>
                    <a:pt x="419214" y="36258"/>
                  </a:lnTo>
                  <a:lnTo>
                    <a:pt x="420077" y="34988"/>
                  </a:lnTo>
                  <a:close/>
                </a:path>
                <a:path w="748029" h="585470">
                  <a:moveTo>
                    <a:pt x="428015" y="13398"/>
                  </a:moveTo>
                  <a:lnTo>
                    <a:pt x="427748" y="13157"/>
                  </a:lnTo>
                  <a:lnTo>
                    <a:pt x="427659" y="13398"/>
                  </a:lnTo>
                  <a:lnTo>
                    <a:pt x="428015" y="13398"/>
                  </a:lnTo>
                  <a:close/>
                </a:path>
                <a:path w="748029" h="585470">
                  <a:moveTo>
                    <a:pt x="428142" y="12128"/>
                  </a:moveTo>
                  <a:lnTo>
                    <a:pt x="425310" y="10858"/>
                  </a:lnTo>
                  <a:lnTo>
                    <a:pt x="427748" y="13157"/>
                  </a:lnTo>
                  <a:lnTo>
                    <a:pt x="428142" y="12128"/>
                  </a:lnTo>
                  <a:close/>
                </a:path>
                <a:path w="748029" h="585470">
                  <a:moveTo>
                    <a:pt x="433171" y="20523"/>
                  </a:moveTo>
                  <a:lnTo>
                    <a:pt x="433082" y="20307"/>
                  </a:lnTo>
                  <a:lnTo>
                    <a:pt x="432879" y="20027"/>
                  </a:lnTo>
                  <a:lnTo>
                    <a:pt x="432549" y="19646"/>
                  </a:lnTo>
                  <a:lnTo>
                    <a:pt x="433171" y="20523"/>
                  </a:lnTo>
                  <a:close/>
                </a:path>
                <a:path w="748029" h="585470">
                  <a:moveTo>
                    <a:pt x="433425" y="21958"/>
                  </a:moveTo>
                  <a:lnTo>
                    <a:pt x="429348" y="20599"/>
                  </a:lnTo>
                  <a:lnTo>
                    <a:pt x="429971" y="22517"/>
                  </a:lnTo>
                  <a:lnTo>
                    <a:pt x="430809" y="22059"/>
                  </a:lnTo>
                  <a:lnTo>
                    <a:pt x="433197" y="22580"/>
                  </a:lnTo>
                  <a:lnTo>
                    <a:pt x="433387" y="22059"/>
                  </a:lnTo>
                  <a:close/>
                </a:path>
                <a:path w="748029" h="585470">
                  <a:moveTo>
                    <a:pt x="433679" y="21221"/>
                  </a:moveTo>
                  <a:lnTo>
                    <a:pt x="433171" y="20523"/>
                  </a:lnTo>
                  <a:lnTo>
                    <a:pt x="433578" y="21488"/>
                  </a:lnTo>
                  <a:lnTo>
                    <a:pt x="433679" y="21221"/>
                  </a:lnTo>
                  <a:close/>
                </a:path>
                <a:path w="748029" h="585470">
                  <a:moveTo>
                    <a:pt x="433832" y="22085"/>
                  </a:moveTo>
                  <a:lnTo>
                    <a:pt x="433578" y="21488"/>
                  </a:lnTo>
                  <a:lnTo>
                    <a:pt x="433425" y="21958"/>
                  </a:lnTo>
                  <a:lnTo>
                    <a:pt x="433832" y="22085"/>
                  </a:lnTo>
                  <a:close/>
                </a:path>
                <a:path w="748029" h="585470">
                  <a:moveTo>
                    <a:pt x="434543" y="13398"/>
                  </a:moveTo>
                  <a:lnTo>
                    <a:pt x="432104" y="13398"/>
                  </a:lnTo>
                  <a:lnTo>
                    <a:pt x="433057" y="14300"/>
                  </a:lnTo>
                  <a:lnTo>
                    <a:pt x="434543" y="13398"/>
                  </a:lnTo>
                  <a:close/>
                </a:path>
                <a:path w="748029" h="585470">
                  <a:moveTo>
                    <a:pt x="434822" y="15938"/>
                  </a:moveTo>
                  <a:lnTo>
                    <a:pt x="433057" y="14300"/>
                  </a:lnTo>
                  <a:lnTo>
                    <a:pt x="432435" y="14668"/>
                  </a:lnTo>
                  <a:lnTo>
                    <a:pt x="430225" y="10858"/>
                  </a:lnTo>
                  <a:lnTo>
                    <a:pt x="430796" y="14668"/>
                  </a:lnTo>
                  <a:lnTo>
                    <a:pt x="429615" y="14668"/>
                  </a:lnTo>
                  <a:lnTo>
                    <a:pt x="427659" y="13398"/>
                  </a:lnTo>
                  <a:lnTo>
                    <a:pt x="424738" y="13398"/>
                  </a:lnTo>
                  <a:lnTo>
                    <a:pt x="424738" y="12128"/>
                  </a:lnTo>
                  <a:lnTo>
                    <a:pt x="424319" y="14668"/>
                  </a:lnTo>
                  <a:lnTo>
                    <a:pt x="423951" y="13398"/>
                  </a:lnTo>
                  <a:lnTo>
                    <a:pt x="421982" y="13398"/>
                  </a:lnTo>
                  <a:lnTo>
                    <a:pt x="423214" y="12128"/>
                  </a:lnTo>
                  <a:lnTo>
                    <a:pt x="419125" y="13398"/>
                  </a:lnTo>
                  <a:lnTo>
                    <a:pt x="421678" y="18478"/>
                  </a:lnTo>
                  <a:lnTo>
                    <a:pt x="418515" y="17221"/>
                  </a:lnTo>
                  <a:lnTo>
                    <a:pt x="416280" y="21018"/>
                  </a:lnTo>
                  <a:lnTo>
                    <a:pt x="420420" y="19748"/>
                  </a:lnTo>
                  <a:lnTo>
                    <a:pt x="420573" y="24828"/>
                  </a:lnTo>
                  <a:lnTo>
                    <a:pt x="413461" y="19748"/>
                  </a:lnTo>
                  <a:lnTo>
                    <a:pt x="415366" y="22288"/>
                  </a:lnTo>
                  <a:lnTo>
                    <a:pt x="414121" y="23558"/>
                  </a:lnTo>
                  <a:lnTo>
                    <a:pt x="413346" y="22288"/>
                  </a:lnTo>
                  <a:lnTo>
                    <a:pt x="413613" y="24828"/>
                  </a:lnTo>
                  <a:lnTo>
                    <a:pt x="414528" y="23558"/>
                  </a:lnTo>
                  <a:lnTo>
                    <a:pt x="415239" y="24828"/>
                  </a:lnTo>
                  <a:lnTo>
                    <a:pt x="413613" y="24828"/>
                  </a:lnTo>
                  <a:lnTo>
                    <a:pt x="411594" y="24828"/>
                  </a:lnTo>
                  <a:lnTo>
                    <a:pt x="411797" y="31178"/>
                  </a:lnTo>
                  <a:lnTo>
                    <a:pt x="410489" y="29908"/>
                  </a:lnTo>
                  <a:lnTo>
                    <a:pt x="410235" y="29667"/>
                  </a:lnTo>
                  <a:lnTo>
                    <a:pt x="410184" y="29908"/>
                  </a:lnTo>
                  <a:lnTo>
                    <a:pt x="409435" y="29260"/>
                  </a:lnTo>
                  <a:lnTo>
                    <a:pt x="409587" y="29032"/>
                  </a:lnTo>
                  <a:lnTo>
                    <a:pt x="407873" y="27368"/>
                  </a:lnTo>
                  <a:lnTo>
                    <a:pt x="408228" y="28194"/>
                  </a:lnTo>
                  <a:lnTo>
                    <a:pt x="405892" y="26098"/>
                  </a:lnTo>
                  <a:lnTo>
                    <a:pt x="408863" y="32448"/>
                  </a:lnTo>
                  <a:lnTo>
                    <a:pt x="405663" y="32448"/>
                  </a:lnTo>
                  <a:lnTo>
                    <a:pt x="404152" y="29908"/>
                  </a:lnTo>
                  <a:lnTo>
                    <a:pt x="406565" y="29908"/>
                  </a:lnTo>
                  <a:lnTo>
                    <a:pt x="403339" y="28638"/>
                  </a:lnTo>
                  <a:lnTo>
                    <a:pt x="405803" y="33718"/>
                  </a:lnTo>
                  <a:lnTo>
                    <a:pt x="399783" y="31178"/>
                  </a:lnTo>
                  <a:lnTo>
                    <a:pt x="399186" y="32435"/>
                  </a:lnTo>
                  <a:lnTo>
                    <a:pt x="401789" y="36258"/>
                  </a:lnTo>
                  <a:lnTo>
                    <a:pt x="397624" y="36258"/>
                  </a:lnTo>
                  <a:lnTo>
                    <a:pt x="396455" y="40068"/>
                  </a:lnTo>
                  <a:lnTo>
                    <a:pt x="395681" y="38798"/>
                  </a:lnTo>
                  <a:lnTo>
                    <a:pt x="391109" y="42608"/>
                  </a:lnTo>
                  <a:lnTo>
                    <a:pt x="387832" y="42608"/>
                  </a:lnTo>
                  <a:lnTo>
                    <a:pt x="390169" y="45148"/>
                  </a:lnTo>
                  <a:lnTo>
                    <a:pt x="387680" y="46418"/>
                  </a:lnTo>
                  <a:lnTo>
                    <a:pt x="387235" y="47688"/>
                  </a:lnTo>
                  <a:lnTo>
                    <a:pt x="394436" y="47688"/>
                  </a:lnTo>
                  <a:lnTo>
                    <a:pt x="395198" y="48958"/>
                  </a:lnTo>
                  <a:lnTo>
                    <a:pt x="395655" y="47688"/>
                  </a:lnTo>
                  <a:lnTo>
                    <a:pt x="395338" y="46494"/>
                  </a:lnTo>
                  <a:lnTo>
                    <a:pt x="395439" y="46304"/>
                  </a:lnTo>
                  <a:lnTo>
                    <a:pt x="396557" y="45148"/>
                  </a:lnTo>
                  <a:lnTo>
                    <a:pt x="398716" y="46304"/>
                  </a:lnTo>
                  <a:lnTo>
                    <a:pt x="398195" y="45148"/>
                  </a:lnTo>
                  <a:lnTo>
                    <a:pt x="397065" y="42608"/>
                  </a:lnTo>
                  <a:lnTo>
                    <a:pt x="400278" y="42608"/>
                  </a:lnTo>
                  <a:lnTo>
                    <a:pt x="400240" y="43878"/>
                  </a:lnTo>
                  <a:lnTo>
                    <a:pt x="399402" y="45148"/>
                  </a:lnTo>
                  <a:lnTo>
                    <a:pt x="399364" y="46418"/>
                  </a:lnTo>
                  <a:lnTo>
                    <a:pt x="403021" y="47688"/>
                  </a:lnTo>
                  <a:lnTo>
                    <a:pt x="402602" y="46418"/>
                  </a:lnTo>
                  <a:lnTo>
                    <a:pt x="403821" y="46418"/>
                  </a:lnTo>
                  <a:lnTo>
                    <a:pt x="407212" y="45148"/>
                  </a:lnTo>
                  <a:lnTo>
                    <a:pt x="405993" y="45148"/>
                  </a:lnTo>
                  <a:lnTo>
                    <a:pt x="405828" y="44792"/>
                  </a:lnTo>
                  <a:lnTo>
                    <a:pt x="405968" y="44754"/>
                  </a:lnTo>
                  <a:lnTo>
                    <a:pt x="405815" y="44780"/>
                  </a:lnTo>
                  <a:lnTo>
                    <a:pt x="403745" y="40068"/>
                  </a:lnTo>
                  <a:lnTo>
                    <a:pt x="402615" y="37528"/>
                  </a:lnTo>
                  <a:lnTo>
                    <a:pt x="408457" y="40017"/>
                  </a:lnTo>
                  <a:lnTo>
                    <a:pt x="408127" y="38100"/>
                  </a:lnTo>
                  <a:lnTo>
                    <a:pt x="408419" y="39738"/>
                  </a:lnTo>
                  <a:lnTo>
                    <a:pt x="408482" y="40030"/>
                  </a:lnTo>
                  <a:lnTo>
                    <a:pt x="408520" y="39738"/>
                  </a:lnTo>
                  <a:lnTo>
                    <a:pt x="409041" y="36258"/>
                  </a:lnTo>
                  <a:lnTo>
                    <a:pt x="411073" y="38798"/>
                  </a:lnTo>
                  <a:lnTo>
                    <a:pt x="411226" y="38798"/>
                  </a:lnTo>
                  <a:lnTo>
                    <a:pt x="411822" y="39598"/>
                  </a:lnTo>
                  <a:lnTo>
                    <a:pt x="411543" y="39128"/>
                  </a:lnTo>
                  <a:lnTo>
                    <a:pt x="411302" y="38836"/>
                  </a:lnTo>
                  <a:lnTo>
                    <a:pt x="413880" y="38798"/>
                  </a:lnTo>
                  <a:lnTo>
                    <a:pt x="414235" y="40068"/>
                  </a:lnTo>
                  <a:lnTo>
                    <a:pt x="413562" y="37528"/>
                  </a:lnTo>
                  <a:lnTo>
                    <a:pt x="417474" y="40068"/>
                  </a:lnTo>
                  <a:lnTo>
                    <a:pt x="416953" y="37528"/>
                  </a:lnTo>
                  <a:lnTo>
                    <a:pt x="416687" y="36258"/>
                  </a:lnTo>
                  <a:lnTo>
                    <a:pt x="416433" y="34988"/>
                  </a:lnTo>
                  <a:lnTo>
                    <a:pt x="417220" y="36258"/>
                  </a:lnTo>
                  <a:lnTo>
                    <a:pt x="417449" y="34988"/>
                  </a:lnTo>
                  <a:lnTo>
                    <a:pt x="416864" y="34988"/>
                  </a:lnTo>
                  <a:lnTo>
                    <a:pt x="416814" y="33718"/>
                  </a:lnTo>
                  <a:lnTo>
                    <a:pt x="416750" y="32448"/>
                  </a:lnTo>
                  <a:lnTo>
                    <a:pt x="416699" y="31178"/>
                  </a:lnTo>
                  <a:lnTo>
                    <a:pt x="416636" y="29908"/>
                  </a:lnTo>
                  <a:lnTo>
                    <a:pt x="425030" y="32448"/>
                  </a:lnTo>
                  <a:lnTo>
                    <a:pt x="425005" y="29908"/>
                  </a:lnTo>
                  <a:lnTo>
                    <a:pt x="424954" y="26098"/>
                  </a:lnTo>
                  <a:lnTo>
                    <a:pt x="426377" y="22288"/>
                  </a:lnTo>
                  <a:lnTo>
                    <a:pt x="425132" y="19748"/>
                  </a:lnTo>
                  <a:lnTo>
                    <a:pt x="424510" y="18478"/>
                  </a:lnTo>
                  <a:lnTo>
                    <a:pt x="425932" y="14668"/>
                  </a:lnTo>
                  <a:lnTo>
                    <a:pt x="427926" y="15938"/>
                  </a:lnTo>
                  <a:lnTo>
                    <a:pt x="427774" y="18478"/>
                  </a:lnTo>
                  <a:lnTo>
                    <a:pt x="430225" y="18478"/>
                  </a:lnTo>
                  <a:lnTo>
                    <a:pt x="431088" y="17208"/>
                  </a:lnTo>
                  <a:lnTo>
                    <a:pt x="431622" y="14668"/>
                  </a:lnTo>
                  <a:lnTo>
                    <a:pt x="431952" y="15938"/>
                  </a:lnTo>
                  <a:lnTo>
                    <a:pt x="433946" y="17208"/>
                  </a:lnTo>
                  <a:lnTo>
                    <a:pt x="434822" y="15938"/>
                  </a:lnTo>
                  <a:close/>
                </a:path>
                <a:path w="748029" h="585470">
                  <a:moveTo>
                    <a:pt x="435635" y="17678"/>
                  </a:moveTo>
                  <a:lnTo>
                    <a:pt x="435457" y="17907"/>
                  </a:lnTo>
                  <a:lnTo>
                    <a:pt x="435267" y="18110"/>
                  </a:lnTo>
                  <a:lnTo>
                    <a:pt x="435051" y="18288"/>
                  </a:lnTo>
                  <a:lnTo>
                    <a:pt x="435394" y="18084"/>
                  </a:lnTo>
                  <a:lnTo>
                    <a:pt x="435571" y="17907"/>
                  </a:lnTo>
                  <a:lnTo>
                    <a:pt x="435635" y="17678"/>
                  </a:lnTo>
                  <a:close/>
                </a:path>
                <a:path w="748029" h="585470">
                  <a:moveTo>
                    <a:pt x="435952" y="17170"/>
                  </a:moveTo>
                  <a:lnTo>
                    <a:pt x="435686" y="16814"/>
                  </a:lnTo>
                  <a:lnTo>
                    <a:pt x="435406" y="16510"/>
                  </a:lnTo>
                  <a:lnTo>
                    <a:pt x="435152" y="16408"/>
                  </a:lnTo>
                  <a:lnTo>
                    <a:pt x="435584" y="17018"/>
                  </a:lnTo>
                  <a:lnTo>
                    <a:pt x="435724" y="17386"/>
                  </a:lnTo>
                  <a:lnTo>
                    <a:pt x="435635" y="17678"/>
                  </a:lnTo>
                  <a:lnTo>
                    <a:pt x="435762" y="17513"/>
                  </a:lnTo>
                  <a:lnTo>
                    <a:pt x="435864" y="17348"/>
                  </a:lnTo>
                  <a:lnTo>
                    <a:pt x="435952" y="17170"/>
                  </a:lnTo>
                  <a:close/>
                </a:path>
                <a:path w="748029" h="585470">
                  <a:moveTo>
                    <a:pt x="440016" y="11849"/>
                  </a:moveTo>
                  <a:lnTo>
                    <a:pt x="437908" y="10858"/>
                  </a:lnTo>
                  <a:lnTo>
                    <a:pt x="437134" y="9588"/>
                  </a:lnTo>
                  <a:lnTo>
                    <a:pt x="437616" y="8318"/>
                  </a:lnTo>
                  <a:lnTo>
                    <a:pt x="432549" y="5778"/>
                  </a:lnTo>
                  <a:lnTo>
                    <a:pt x="434543" y="13398"/>
                  </a:lnTo>
                  <a:lnTo>
                    <a:pt x="435089" y="13398"/>
                  </a:lnTo>
                  <a:lnTo>
                    <a:pt x="436029" y="15938"/>
                  </a:lnTo>
                  <a:lnTo>
                    <a:pt x="436181" y="16675"/>
                  </a:lnTo>
                  <a:lnTo>
                    <a:pt x="436092" y="16903"/>
                  </a:lnTo>
                  <a:lnTo>
                    <a:pt x="435952" y="17170"/>
                  </a:lnTo>
                  <a:lnTo>
                    <a:pt x="436283" y="17602"/>
                  </a:lnTo>
                  <a:lnTo>
                    <a:pt x="436422" y="17246"/>
                  </a:lnTo>
                  <a:lnTo>
                    <a:pt x="436397" y="16827"/>
                  </a:lnTo>
                  <a:lnTo>
                    <a:pt x="436905" y="14668"/>
                  </a:lnTo>
                  <a:lnTo>
                    <a:pt x="436841" y="12128"/>
                  </a:lnTo>
                  <a:lnTo>
                    <a:pt x="437502" y="10858"/>
                  </a:lnTo>
                  <a:lnTo>
                    <a:pt x="439064" y="12128"/>
                  </a:lnTo>
                  <a:lnTo>
                    <a:pt x="438581" y="13398"/>
                  </a:lnTo>
                  <a:lnTo>
                    <a:pt x="438912" y="14668"/>
                  </a:lnTo>
                  <a:lnTo>
                    <a:pt x="439826" y="12128"/>
                  </a:lnTo>
                  <a:lnTo>
                    <a:pt x="440016" y="11849"/>
                  </a:lnTo>
                  <a:close/>
                </a:path>
                <a:path w="748029" h="585470">
                  <a:moveTo>
                    <a:pt x="440639" y="12128"/>
                  </a:moveTo>
                  <a:lnTo>
                    <a:pt x="440537" y="11112"/>
                  </a:lnTo>
                  <a:lnTo>
                    <a:pt x="440016" y="11849"/>
                  </a:lnTo>
                  <a:lnTo>
                    <a:pt x="440639" y="12128"/>
                  </a:lnTo>
                  <a:close/>
                </a:path>
                <a:path w="748029" h="585470">
                  <a:moveTo>
                    <a:pt x="441591" y="9588"/>
                  </a:moveTo>
                  <a:lnTo>
                    <a:pt x="440118" y="7048"/>
                  </a:lnTo>
                  <a:lnTo>
                    <a:pt x="438937" y="7048"/>
                  </a:lnTo>
                  <a:lnTo>
                    <a:pt x="440423" y="9588"/>
                  </a:lnTo>
                  <a:lnTo>
                    <a:pt x="440537" y="11112"/>
                  </a:lnTo>
                  <a:lnTo>
                    <a:pt x="441591" y="9588"/>
                  </a:lnTo>
                  <a:close/>
                </a:path>
                <a:path w="748029" h="585470">
                  <a:moveTo>
                    <a:pt x="442925" y="10718"/>
                  </a:moveTo>
                  <a:lnTo>
                    <a:pt x="442760" y="10896"/>
                  </a:lnTo>
                  <a:lnTo>
                    <a:pt x="442620" y="11049"/>
                  </a:lnTo>
                  <a:lnTo>
                    <a:pt x="442785" y="11328"/>
                  </a:lnTo>
                  <a:lnTo>
                    <a:pt x="442925" y="10718"/>
                  </a:lnTo>
                  <a:close/>
                </a:path>
                <a:path w="748029" h="585470">
                  <a:moveTo>
                    <a:pt x="443077" y="11722"/>
                  </a:moveTo>
                  <a:lnTo>
                    <a:pt x="442925" y="11582"/>
                  </a:lnTo>
                  <a:lnTo>
                    <a:pt x="442849" y="11442"/>
                  </a:lnTo>
                  <a:lnTo>
                    <a:pt x="442658" y="11938"/>
                  </a:lnTo>
                  <a:lnTo>
                    <a:pt x="443077" y="11722"/>
                  </a:lnTo>
                  <a:close/>
                </a:path>
                <a:path w="748029" h="585470">
                  <a:moveTo>
                    <a:pt x="443598" y="10223"/>
                  </a:moveTo>
                  <a:lnTo>
                    <a:pt x="443204" y="9436"/>
                  </a:lnTo>
                  <a:lnTo>
                    <a:pt x="442925" y="10718"/>
                  </a:lnTo>
                  <a:lnTo>
                    <a:pt x="443204" y="10477"/>
                  </a:lnTo>
                  <a:lnTo>
                    <a:pt x="443598" y="10223"/>
                  </a:lnTo>
                  <a:close/>
                </a:path>
                <a:path w="748029" h="585470">
                  <a:moveTo>
                    <a:pt x="446786" y="3111"/>
                  </a:moveTo>
                  <a:lnTo>
                    <a:pt x="445693" y="1143"/>
                  </a:lnTo>
                  <a:lnTo>
                    <a:pt x="442912" y="88"/>
                  </a:lnTo>
                  <a:lnTo>
                    <a:pt x="441642" y="1143"/>
                  </a:lnTo>
                  <a:lnTo>
                    <a:pt x="441896" y="3949"/>
                  </a:lnTo>
                  <a:lnTo>
                    <a:pt x="441109" y="3657"/>
                  </a:lnTo>
                  <a:lnTo>
                    <a:pt x="440753" y="2743"/>
                  </a:lnTo>
                  <a:lnTo>
                    <a:pt x="440372" y="2222"/>
                  </a:lnTo>
                  <a:lnTo>
                    <a:pt x="440664" y="4254"/>
                  </a:lnTo>
                  <a:lnTo>
                    <a:pt x="441693" y="7340"/>
                  </a:lnTo>
                  <a:lnTo>
                    <a:pt x="444423" y="9144"/>
                  </a:lnTo>
                  <a:lnTo>
                    <a:pt x="442988" y="5918"/>
                  </a:lnTo>
                  <a:lnTo>
                    <a:pt x="444157" y="6731"/>
                  </a:lnTo>
                  <a:lnTo>
                    <a:pt x="442353" y="2959"/>
                  </a:lnTo>
                  <a:lnTo>
                    <a:pt x="442798" y="1993"/>
                  </a:lnTo>
                  <a:lnTo>
                    <a:pt x="444385" y="2578"/>
                  </a:lnTo>
                  <a:lnTo>
                    <a:pt x="445135" y="3632"/>
                  </a:lnTo>
                  <a:lnTo>
                    <a:pt x="444779" y="2730"/>
                  </a:lnTo>
                  <a:lnTo>
                    <a:pt x="446786" y="3111"/>
                  </a:lnTo>
                  <a:close/>
                </a:path>
                <a:path w="748029" h="585470">
                  <a:moveTo>
                    <a:pt x="449656" y="2273"/>
                  </a:moveTo>
                  <a:lnTo>
                    <a:pt x="449300" y="1358"/>
                  </a:lnTo>
                  <a:lnTo>
                    <a:pt x="447751" y="0"/>
                  </a:lnTo>
                  <a:lnTo>
                    <a:pt x="447306" y="990"/>
                  </a:lnTo>
                  <a:lnTo>
                    <a:pt x="449148" y="4025"/>
                  </a:lnTo>
                  <a:lnTo>
                    <a:pt x="449656" y="2273"/>
                  </a:lnTo>
                  <a:close/>
                </a:path>
                <a:path w="748029" h="585470">
                  <a:moveTo>
                    <a:pt x="461937" y="490486"/>
                  </a:moveTo>
                  <a:lnTo>
                    <a:pt x="461010" y="489966"/>
                  </a:lnTo>
                  <a:lnTo>
                    <a:pt x="461073" y="490194"/>
                  </a:lnTo>
                  <a:lnTo>
                    <a:pt x="461200" y="490385"/>
                  </a:lnTo>
                  <a:lnTo>
                    <a:pt x="461314" y="490588"/>
                  </a:lnTo>
                  <a:lnTo>
                    <a:pt x="461937" y="490486"/>
                  </a:lnTo>
                  <a:close/>
                </a:path>
                <a:path w="748029" h="585470">
                  <a:moveTo>
                    <a:pt x="465061" y="513626"/>
                  </a:moveTo>
                  <a:lnTo>
                    <a:pt x="464616" y="512533"/>
                  </a:lnTo>
                  <a:lnTo>
                    <a:pt x="464108" y="511886"/>
                  </a:lnTo>
                  <a:lnTo>
                    <a:pt x="463550" y="511454"/>
                  </a:lnTo>
                  <a:lnTo>
                    <a:pt x="463410" y="511670"/>
                  </a:lnTo>
                  <a:lnTo>
                    <a:pt x="463245" y="511835"/>
                  </a:lnTo>
                  <a:lnTo>
                    <a:pt x="463118" y="512165"/>
                  </a:lnTo>
                  <a:lnTo>
                    <a:pt x="465061" y="513626"/>
                  </a:lnTo>
                  <a:close/>
                </a:path>
                <a:path w="748029" h="585470">
                  <a:moveTo>
                    <a:pt x="477100" y="514921"/>
                  </a:moveTo>
                  <a:lnTo>
                    <a:pt x="474116" y="514096"/>
                  </a:lnTo>
                  <a:lnTo>
                    <a:pt x="474941" y="514502"/>
                  </a:lnTo>
                  <a:lnTo>
                    <a:pt x="476021" y="514781"/>
                  </a:lnTo>
                  <a:lnTo>
                    <a:pt x="477100" y="514921"/>
                  </a:lnTo>
                  <a:close/>
                </a:path>
                <a:path w="748029" h="585470">
                  <a:moveTo>
                    <a:pt x="479996" y="491426"/>
                  </a:moveTo>
                  <a:lnTo>
                    <a:pt x="479945" y="491248"/>
                  </a:lnTo>
                  <a:lnTo>
                    <a:pt x="479234" y="491553"/>
                  </a:lnTo>
                  <a:lnTo>
                    <a:pt x="479285" y="491718"/>
                  </a:lnTo>
                  <a:lnTo>
                    <a:pt x="479412" y="491934"/>
                  </a:lnTo>
                  <a:lnTo>
                    <a:pt x="479717" y="491553"/>
                  </a:lnTo>
                  <a:lnTo>
                    <a:pt x="479996" y="491426"/>
                  </a:lnTo>
                  <a:close/>
                </a:path>
                <a:path w="748029" h="585470">
                  <a:moveTo>
                    <a:pt x="480529" y="491959"/>
                  </a:moveTo>
                  <a:lnTo>
                    <a:pt x="480021" y="491413"/>
                  </a:lnTo>
                  <a:lnTo>
                    <a:pt x="480034" y="491553"/>
                  </a:lnTo>
                  <a:lnTo>
                    <a:pt x="480136" y="491718"/>
                  </a:lnTo>
                  <a:lnTo>
                    <a:pt x="480529" y="491959"/>
                  </a:lnTo>
                  <a:close/>
                </a:path>
                <a:path w="748029" h="585470">
                  <a:moveTo>
                    <a:pt x="500138" y="491299"/>
                  </a:moveTo>
                  <a:lnTo>
                    <a:pt x="500075" y="490905"/>
                  </a:lnTo>
                  <a:lnTo>
                    <a:pt x="499795" y="490258"/>
                  </a:lnTo>
                  <a:lnTo>
                    <a:pt x="499821" y="490778"/>
                  </a:lnTo>
                  <a:lnTo>
                    <a:pt x="499973" y="491197"/>
                  </a:lnTo>
                  <a:lnTo>
                    <a:pt x="500113" y="491591"/>
                  </a:lnTo>
                  <a:lnTo>
                    <a:pt x="500138" y="491299"/>
                  </a:lnTo>
                  <a:close/>
                </a:path>
                <a:path w="748029" h="585470">
                  <a:moveTo>
                    <a:pt x="535178" y="499910"/>
                  </a:moveTo>
                  <a:lnTo>
                    <a:pt x="534339" y="499364"/>
                  </a:lnTo>
                  <a:lnTo>
                    <a:pt x="534657" y="499681"/>
                  </a:lnTo>
                  <a:lnTo>
                    <a:pt x="534936" y="499833"/>
                  </a:lnTo>
                  <a:lnTo>
                    <a:pt x="535178" y="499910"/>
                  </a:lnTo>
                  <a:close/>
                </a:path>
                <a:path w="748029" h="585470">
                  <a:moveTo>
                    <a:pt x="549236" y="496011"/>
                  </a:moveTo>
                  <a:lnTo>
                    <a:pt x="548906" y="496011"/>
                  </a:lnTo>
                  <a:lnTo>
                    <a:pt x="548525" y="496176"/>
                  </a:lnTo>
                  <a:lnTo>
                    <a:pt x="549236" y="496011"/>
                  </a:lnTo>
                  <a:close/>
                </a:path>
                <a:path w="748029" h="585470">
                  <a:moveTo>
                    <a:pt x="569290" y="504444"/>
                  </a:moveTo>
                  <a:lnTo>
                    <a:pt x="569112" y="504075"/>
                  </a:lnTo>
                  <a:lnTo>
                    <a:pt x="568883" y="503847"/>
                  </a:lnTo>
                  <a:lnTo>
                    <a:pt x="568680" y="504063"/>
                  </a:lnTo>
                  <a:lnTo>
                    <a:pt x="568909" y="504215"/>
                  </a:lnTo>
                  <a:lnTo>
                    <a:pt x="569099" y="504317"/>
                  </a:lnTo>
                  <a:lnTo>
                    <a:pt x="569290" y="504444"/>
                  </a:lnTo>
                  <a:close/>
                </a:path>
                <a:path w="748029" h="585470">
                  <a:moveTo>
                    <a:pt x="580072" y="509765"/>
                  </a:moveTo>
                  <a:lnTo>
                    <a:pt x="579564" y="509879"/>
                  </a:lnTo>
                  <a:lnTo>
                    <a:pt x="579132" y="509993"/>
                  </a:lnTo>
                  <a:lnTo>
                    <a:pt x="579170" y="510324"/>
                  </a:lnTo>
                  <a:lnTo>
                    <a:pt x="579691" y="510362"/>
                  </a:lnTo>
                  <a:lnTo>
                    <a:pt x="579983" y="510057"/>
                  </a:lnTo>
                  <a:lnTo>
                    <a:pt x="580072" y="509765"/>
                  </a:lnTo>
                  <a:close/>
                </a:path>
                <a:path w="748029" h="585470">
                  <a:moveTo>
                    <a:pt x="644525" y="530491"/>
                  </a:moveTo>
                  <a:lnTo>
                    <a:pt x="644423" y="530212"/>
                  </a:lnTo>
                  <a:lnTo>
                    <a:pt x="644220" y="530021"/>
                  </a:lnTo>
                  <a:lnTo>
                    <a:pt x="643991" y="529882"/>
                  </a:lnTo>
                  <a:lnTo>
                    <a:pt x="644525" y="530491"/>
                  </a:lnTo>
                  <a:close/>
                </a:path>
                <a:path w="748029" h="585470">
                  <a:moveTo>
                    <a:pt x="726516" y="576973"/>
                  </a:moveTo>
                  <a:lnTo>
                    <a:pt x="726173" y="576973"/>
                  </a:lnTo>
                  <a:lnTo>
                    <a:pt x="725855" y="576961"/>
                  </a:lnTo>
                  <a:lnTo>
                    <a:pt x="725538" y="576897"/>
                  </a:lnTo>
                  <a:lnTo>
                    <a:pt x="725246" y="577367"/>
                  </a:lnTo>
                  <a:lnTo>
                    <a:pt x="725652" y="577380"/>
                  </a:lnTo>
                  <a:lnTo>
                    <a:pt x="726071" y="577215"/>
                  </a:lnTo>
                  <a:lnTo>
                    <a:pt x="726516" y="576973"/>
                  </a:lnTo>
                  <a:close/>
                </a:path>
                <a:path w="748029" h="585470">
                  <a:moveTo>
                    <a:pt x="745566" y="581228"/>
                  </a:moveTo>
                  <a:lnTo>
                    <a:pt x="745528" y="578218"/>
                  </a:lnTo>
                  <a:lnTo>
                    <a:pt x="743915" y="577316"/>
                  </a:lnTo>
                  <a:lnTo>
                    <a:pt x="741197" y="578446"/>
                  </a:lnTo>
                  <a:lnTo>
                    <a:pt x="741172" y="577583"/>
                  </a:lnTo>
                  <a:lnTo>
                    <a:pt x="741946" y="576961"/>
                  </a:lnTo>
                  <a:lnTo>
                    <a:pt x="742327" y="576427"/>
                  </a:lnTo>
                  <a:lnTo>
                    <a:pt x="740384" y="577354"/>
                  </a:lnTo>
                  <a:lnTo>
                    <a:pt x="737704" y="579323"/>
                  </a:lnTo>
                  <a:lnTo>
                    <a:pt x="737006" y="582510"/>
                  </a:lnTo>
                  <a:lnTo>
                    <a:pt x="739673" y="580123"/>
                  </a:lnTo>
                  <a:lnTo>
                    <a:pt x="739305" y="581494"/>
                  </a:lnTo>
                  <a:lnTo>
                    <a:pt x="742365" y="578573"/>
                  </a:lnTo>
                  <a:lnTo>
                    <a:pt x="743559" y="578713"/>
                  </a:lnTo>
                  <a:lnTo>
                    <a:pt x="743597" y="580428"/>
                  </a:lnTo>
                  <a:lnTo>
                    <a:pt x="742835" y="581456"/>
                  </a:lnTo>
                  <a:lnTo>
                    <a:pt x="743597" y="580847"/>
                  </a:lnTo>
                  <a:lnTo>
                    <a:pt x="744016" y="582891"/>
                  </a:lnTo>
                  <a:lnTo>
                    <a:pt x="745566" y="581228"/>
                  </a:lnTo>
                  <a:close/>
                </a:path>
                <a:path w="748029" h="585470">
                  <a:moveTo>
                    <a:pt x="747534" y="582853"/>
                  </a:moveTo>
                  <a:lnTo>
                    <a:pt x="746366" y="582726"/>
                  </a:lnTo>
                  <a:lnTo>
                    <a:pt x="744042" y="585457"/>
                  </a:lnTo>
                  <a:lnTo>
                    <a:pt x="745998" y="585381"/>
                  </a:lnTo>
                  <a:lnTo>
                    <a:pt x="746785" y="584771"/>
                  </a:lnTo>
                  <a:lnTo>
                    <a:pt x="747534" y="58285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999255" y="3737323"/>
              <a:ext cx="740410" cy="106680"/>
            </a:xfrm>
            <a:custGeom>
              <a:avLst/>
              <a:gdLst/>
              <a:ahLst/>
              <a:cxnLst/>
              <a:rect l="l" t="t" r="r" b="b"/>
              <a:pathLst>
                <a:path w="740410" h="106679">
                  <a:moveTo>
                    <a:pt x="18618" y="50761"/>
                  </a:moveTo>
                  <a:lnTo>
                    <a:pt x="17995" y="49771"/>
                  </a:lnTo>
                  <a:lnTo>
                    <a:pt x="17907" y="49911"/>
                  </a:lnTo>
                  <a:lnTo>
                    <a:pt x="17805" y="50507"/>
                  </a:lnTo>
                  <a:lnTo>
                    <a:pt x="18618" y="50761"/>
                  </a:lnTo>
                  <a:close/>
                </a:path>
                <a:path w="740410" h="106679">
                  <a:moveTo>
                    <a:pt x="20751" y="51435"/>
                  </a:moveTo>
                  <a:lnTo>
                    <a:pt x="18618" y="50761"/>
                  </a:lnTo>
                  <a:lnTo>
                    <a:pt x="18796" y="51054"/>
                  </a:lnTo>
                  <a:lnTo>
                    <a:pt x="18910" y="51435"/>
                  </a:lnTo>
                  <a:lnTo>
                    <a:pt x="18173" y="53594"/>
                  </a:lnTo>
                  <a:lnTo>
                    <a:pt x="20320" y="53975"/>
                  </a:lnTo>
                  <a:lnTo>
                    <a:pt x="20751" y="51435"/>
                  </a:lnTo>
                  <a:close/>
                </a:path>
                <a:path w="740410" h="106679">
                  <a:moveTo>
                    <a:pt x="22910" y="51092"/>
                  </a:moveTo>
                  <a:lnTo>
                    <a:pt x="22504" y="52070"/>
                  </a:lnTo>
                  <a:lnTo>
                    <a:pt x="22834" y="51435"/>
                  </a:lnTo>
                  <a:lnTo>
                    <a:pt x="22910" y="51092"/>
                  </a:lnTo>
                  <a:close/>
                </a:path>
                <a:path w="740410" h="106679">
                  <a:moveTo>
                    <a:pt x="48272" y="44221"/>
                  </a:moveTo>
                  <a:lnTo>
                    <a:pt x="47891" y="44196"/>
                  </a:lnTo>
                  <a:lnTo>
                    <a:pt x="48221" y="44450"/>
                  </a:lnTo>
                  <a:lnTo>
                    <a:pt x="48272" y="44221"/>
                  </a:lnTo>
                  <a:close/>
                </a:path>
                <a:path w="740410" h="106679">
                  <a:moveTo>
                    <a:pt x="69062" y="44323"/>
                  </a:moveTo>
                  <a:lnTo>
                    <a:pt x="68224" y="43535"/>
                  </a:lnTo>
                  <a:lnTo>
                    <a:pt x="68770" y="44602"/>
                  </a:lnTo>
                  <a:lnTo>
                    <a:pt x="69062" y="44323"/>
                  </a:lnTo>
                  <a:close/>
                </a:path>
                <a:path w="740410" h="106679">
                  <a:moveTo>
                    <a:pt x="69608" y="46228"/>
                  </a:moveTo>
                  <a:lnTo>
                    <a:pt x="68770" y="44602"/>
                  </a:lnTo>
                  <a:lnTo>
                    <a:pt x="66814" y="46482"/>
                  </a:lnTo>
                  <a:lnTo>
                    <a:pt x="69608" y="46228"/>
                  </a:lnTo>
                  <a:close/>
                </a:path>
                <a:path w="740410" h="106679">
                  <a:moveTo>
                    <a:pt x="88734" y="35814"/>
                  </a:moveTo>
                  <a:lnTo>
                    <a:pt x="86423" y="34290"/>
                  </a:lnTo>
                  <a:lnTo>
                    <a:pt x="86626" y="36957"/>
                  </a:lnTo>
                  <a:lnTo>
                    <a:pt x="87337" y="36576"/>
                  </a:lnTo>
                  <a:lnTo>
                    <a:pt x="87274" y="36322"/>
                  </a:lnTo>
                  <a:lnTo>
                    <a:pt x="87439" y="36512"/>
                  </a:lnTo>
                  <a:lnTo>
                    <a:pt x="87795" y="36322"/>
                  </a:lnTo>
                  <a:lnTo>
                    <a:pt x="88734" y="35814"/>
                  </a:lnTo>
                  <a:close/>
                </a:path>
                <a:path w="740410" h="106679">
                  <a:moveTo>
                    <a:pt x="89712" y="36449"/>
                  </a:moveTo>
                  <a:lnTo>
                    <a:pt x="89293" y="35458"/>
                  </a:lnTo>
                  <a:lnTo>
                    <a:pt x="88734" y="35814"/>
                  </a:lnTo>
                  <a:lnTo>
                    <a:pt x="89712" y="36449"/>
                  </a:lnTo>
                  <a:close/>
                </a:path>
                <a:path w="740410" h="106679">
                  <a:moveTo>
                    <a:pt x="104622" y="17526"/>
                  </a:moveTo>
                  <a:lnTo>
                    <a:pt x="103479" y="18288"/>
                  </a:lnTo>
                  <a:lnTo>
                    <a:pt x="104305" y="18288"/>
                  </a:lnTo>
                  <a:lnTo>
                    <a:pt x="104622" y="17526"/>
                  </a:lnTo>
                  <a:close/>
                </a:path>
                <a:path w="740410" h="106679">
                  <a:moveTo>
                    <a:pt x="118338" y="35179"/>
                  </a:moveTo>
                  <a:lnTo>
                    <a:pt x="117678" y="34823"/>
                  </a:lnTo>
                  <a:lnTo>
                    <a:pt x="117970" y="36118"/>
                  </a:lnTo>
                  <a:lnTo>
                    <a:pt x="118338" y="35179"/>
                  </a:lnTo>
                  <a:close/>
                </a:path>
                <a:path w="740410" h="106679">
                  <a:moveTo>
                    <a:pt x="118846" y="40132"/>
                  </a:moveTo>
                  <a:lnTo>
                    <a:pt x="118122" y="36830"/>
                  </a:lnTo>
                  <a:lnTo>
                    <a:pt x="117970" y="36118"/>
                  </a:lnTo>
                  <a:lnTo>
                    <a:pt x="117690" y="36830"/>
                  </a:lnTo>
                  <a:lnTo>
                    <a:pt x="115290" y="36703"/>
                  </a:lnTo>
                  <a:lnTo>
                    <a:pt x="115392" y="36830"/>
                  </a:lnTo>
                  <a:lnTo>
                    <a:pt x="115862" y="37198"/>
                  </a:lnTo>
                  <a:lnTo>
                    <a:pt x="118846" y="40132"/>
                  </a:lnTo>
                  <a:close/>
                </a:path>
                <a:path w="740410" h="106679">
                  <a:moveTo>
                    <a:pt x="158153" y="37846"/>
                  </a:moveTo>
                  <a:lnTo>
                    <a:pt x="155816" y="34798"/>
                  </a:lnTo>
                  <a:lnTo>
                    <a:pt x="156146" y="35687"/>
                  </a:lnTo>
                  <a:lnTo>
                    <a:pt x="156235" y="36322"/>
                  </a:lnTo>
                  <a:lnTo>
                    <a:pt x="155816" y="36830"/>
                  </a:lnTo>
                  <a:lnTo>
                    <a:pt x="158153" y="37846"/>
                  </a:lnTo>
                  <a:close/>
                </a:path>
                <a:path w="740410" h="106679">
                  <a:moveTo>
                    <a:pt x="161061" y="15113"/>
                  </a:moveTo>
                  <a:lnTo>
                    <a:pt x="160020" y="14478"/>
                  </a:lnTo>
                  <a:lnTo>
                    <a:pt x="160121" y="14605"/>
                  </a:lnTo>
                  <a:lnTo>
                    <a:pt x="161061" y="15113"/>
                  </a:lnTo>
                  <a:close/>
                </a:path>
                <a:path w="740410" h="106679">
                  <a:moveTo>
                    <a:pt x="235051" y="4826"/>
                  </a:moveTo>
                  <a:lnTo>
                    <a:pt x="232892" y="5829"/>
                  </a:lnTo>
                  <a:lnTo>
                    <a:pt x="233934" y="5969"/>
                  </a:lnTo>
                  <a:lnTo>
                    <a:pt x="235051" y="4826"/>
                  </a:lnTo>
                  <a:close/>
                </a:path>
                <a:path w="740410" h="106679">
                  <a:moveTo>
                    <a:pt x="236245" y="31838"/>
                  </a:moveTo>
                  <a:lnTo>
                    <a:pt x="235331" y="32766"/>
                  </a:lnTo>
                  <a:lnTo>
                    <a:pt x="236245" y="31838"/>
                  </a:lnTo>
                  <a:close/>
                </a:path>
                <a:path w="740410" h="106679">
                  <a:moveTo>
                    <a:pt x="237299" y="30772"/>
                  </a:moveTo>
                  <a:lnTo>
                    <a:pt x="236245" y="31838"/>
                  </a:lnTo>
                  <a:lnTo>
                    <a:pt x="237248" y="31369"/>
                  </a:lnTo>
                  <a:lnTo>
                    <a:pt x="237299" y="30772"/>
                  </a:lnTo>
                  <a:close/>
                </a:path>
                <a:path w="740410" h="106679">
                  <a:moveTo>
                    <a:pt x="262928" y="28257"/>
                  </a:moveTo>
                  <a:lnTo>
                    <a:pt x="262699" y="27241"/>
                  </a:lnTo>
                  <a:lnTo>
                    <a:pt x="261581" y="28702"/>
                  </a:lnTo>
                  <a:lnTo>
                    <a:pt x="262928" y="28257"/>
                  </a:lnTo>
                  <a:close/>
                </a:path>
                <a:path w="740410" h="106679">
                  <a:moveTo>
                    <a:pt x="264274" y="27813"/>
                  </a:moveTo>
                  <a:lnTo>
                    <a:pt x="263118" y="28194"/>
                  </a:lnTo>
                  <a:lnTo>
                    <a:pt x="262991" y="28575"/>
                  </a:lnTo>
                  <a:lnTo>
                    <a:pt x="263309" y="29972"/>
                  </a:lnTo>
                  <a:lnTo>
                    <a:pt x="264274" y="27813"/>
                  </a:lnTo>
                  <a:close/>
                </a:path>
                <a:path w="740410" h="106679">
                  <a:moveTo>
                    <a:pt x="375767" y="31305"/>
                  </a:moveTo>
                  <a:lnTo>
                    <a:pt x="375729" y="30861"/>
                  </a:lnTo>
                  <a:lnTo>
                    <a:pt x="375412" y="31242"/>
                  </a:lnTo>
                  <a:lnTo>
                    <a:pt x="375767" y="31305"/>
                  </a:lnTo>
                  <a:close/>
                </a:path>
                <a:path w="740410" h="106679">
                  <a:moveTo>
                    <a:pt x="376809" y="32893"/>
                  </a:moveTo>
                  <a:lnTo>
                    <a:pt x="376720" y="31496"/>
                  </a:lnTo>
                  <a:lnTo>
                    <a:pt x="375767" y="31305"/>
                  </a:lnTo>
                  <a:lnTo>
                    <a:pt x="375843" y="32512"/>
                  </a:lnTo>
                  <a:lnTo>
                    <a:pt x="376809" y="32893"/>
                  </a:lnTo>
                  <a:close/>
                </a:path>
                <a:path w="740410" h="106679">
                  <a:moveTo>
                    <a:pt x="396417" y="11950"/>
                  </a:moveTo>
                  <a:lnTo>
                    <a:pt x="396113" y="12065"/>
                  </a:lnTo>
                  <a:lnTo>
                    <a:pt x="395198" y="13550"/>
                  </a:lnTo>
                  <a:lnTo>
                    <a:pt x="395389" y="13462"/>
                  </a:lnTo>
                  <a:lnTo>
                    <a:pt x="396417" y="11950"/>
                  </a:lnTo>
                  <a:close/>
                </a:path>
                <a:path w="740410" h="106679">
                  <a:moveTo>
                    <a:pt x="401904" y="9017"/>
                  </a:moveTo>
                  <a:lnTo>
                    <a:pt x="400265" y="8890"/>
                  </a:lnTo>
                  <a:lnTo>
                    <a:pt x="396303" y="9017"/>
                  </a:lnTo>
                  <a:lnTo>
                    <a:pt x="395363" y="10922"/>
                  </a:lnTo>
                  <a:lnTo>
                    <a:pt x="396049" y="10541"/>
                  </a:lnTo>
                  <a:lnTo>
                    <a:pt x="396925" y="9652"/>
                  </a:lnTo>
                  <a:lnTo>
                    <a:pt x="397535" y="10287"/>
                  </a:lnTo>
                  <a:lnTo>
                    <a:pt x="396417" y="11950"/>
                  </a:lnTo>
                  <a:lnTo>
                    <a:pt x="399669" y="10668"/>
                  </a:lnTo>
                  <a:lnTo>
                    <a:pt x="401040" y="9652"/>
                  </a:lnTo>
                  <a:lnTo>
                    <a:pt x="401904" y="9017"/>
                  </a:lnTo>
                  <a:close/>
                </a:path>
                <a:path w="740410" h="106679">
                  <a:moveTo>
                    <a:pt x="408698" y="11264"/>
                  </a:moveTo>
                  <a:lnTo>
                    <a:pt x="408165" y="9588"/>
                  </a:lnTo>
                  <a:lnTo>
                    <a:pt x="406565" y="8432"/>
                  </a:lnTo>
                  <a:lnTo>
                    <a:pt x="405472" y="9994"/>
                  </a:lnTo>
                  <a:lnTo>
                    <a:pt x="406768" y="10299"/>
                  </a:lnTo>
                  <a:lnTo>
                    <a:pt x="408012" y="11645"/>
                  </a:lnTo>
                  <a:lnTo>
                    <a:pt x="408698" y="11264"/>
                  </a:lnTo>
                  <a:close/>
                </a:path>
                <a:path w="740410" h="106679">
                  <a:moveTo>
                    <a:pt x="425056" y="16383"/>
                  </a:moveTo>
                  <a:lnTo>
                    <a:pt x="424586" y="15252"/>
                  </a:lnTo>
                  <a:lnTo>
                    <a:pt x="423964" y="16637"/>
                  </a:lnTo>
                  <a:lnTo>
                    <a:pt x="425056" y="16383"/>
                  </a:lnTo>
                  <a:close/>
                </a:path>
                <a:path w="740410" h="106679">
                  <a:moveTo>
                    <a:pt x="425564" y="15367"/>
                  </a:moveTo>
                  <a:lnTo>
                    <a:pt x="425335" y="13970"/>
                  </a:lnTo>
                  <a:lnTo>
                    <a:pt x="425107" y="12573"/>
                  </a:lnTo>
                  <a:lnTo>
                    <a:pt x="423608" y="12827"/>
                  </a:lnTo>
                  <a:lnTo>
                    <a:pt x="424586" y="15252"/>
                  </a:lnTo>
                  <a:lnTo>
                    <a:pt x="425157" y="13970"/>
                  </a:lnTo>
                  <a:lnTo>
                    <a:pt x="425564" y="15367"/>
                  </a:lnTo>
                  <a:close/>
                </a:path>
                <a:path w="740410" h="106679">
                  <a:moveTo>
                    <a:pt x="454228" y="36576"/>
                  </a:moveTo>
                  <a:lnTo>
                    <a:pt x="454139" y="36233"/>
                  </a:lnTo>
                  <a:lnTo>
                    <a:pt x="453212" y="37084"/>
                  </a:lnTo>
                  <a:lnTo>
                    <a:pt x="454228" y="36576"/>
                  </a:lnTo>
                  <a:close/>
                </a:path>
                <a:path w="740410" h="106679">
                  <a:moveTo>
                    <a:pt x="468985" y="11417"/>
                  </a:moveTo>
                  <a:lnTo>
                    <a:pt x="467220" y="12255"/>
                  </a:lnTo>
                  <a:lnTo>
                    <a:pt x="467334" y="15595"/>
                  </a:lnTo>
                  <a:lnTo>
                    <a:pt x="468401" y="15087"/>
                  </a:lnTo>
                  <a:lnTo>
                    <a:pt x="468985" y="11417"/>
                  </a:lnTo>
                  <a:close/>
                </a:path>
                <a:path w="740410" h="106679">
                  <a:moveTo>
                    <a:pt x="479907" y="39547"/>
                  </a:moveTo>
                  <a:lnTo>
                    <a:pt x="479577" y="39497"/>
                  </a:lnTo>
                  <a:lnTo>
                    <a:pt x="479894" y="39598"/>
                  </a:lnTo>
                  <a:close/>
                </a:path>
                <a:path w="740410" h="106679">
                  <a:moveTo>
                    <a:pt x="513308" y="40513"/>
                  </a:moveTo>
                  <a:lnTo>
                    <a:pt x="512622" y="41148"/>
                  </a:lnTo>
                  <a:lnTo>
                    <a:pt x="511581" y="41363"/>
                  </a:lnTo>
                  <a:lnTo>
                    <a:pt x="512914" y="42545"/>
                  </a:lnTo>
                  <a:lnTo>
                    <a:pt x="513308" y="40513"/>
                  </a:lnTo>
                  <a:close/>
                </a:path>
                <a:path w="740410" h="106679">
                  <a:moveTo>
                    <a:pt x="524548" y="24511"/>
                  </a:moveTo>
                  <a:close/>
                </a:path>
                <a:path w="740410" h="106679">
                  <a:moveTo>
                    <a:pt x="524814" y="24231"/>
                  </a:moveTo>
                  <a:lnTo>
                    <a:pt x="524764" y="24003"/>
                  </a:lnTo>
                  <a:lnTo>
                    <a:pt x="524535" y="24472"/>
                  </a:lnTo>
                  <a:lnTo>
                    <a:pt x="524814" y="24231"/>
                  </a:lnTo>
                  <a:close/>
                </a:path>
                <a:path w="740410" h="106679">
                  <a:moveTo>
                    <a:pt x="525602" y="20231"/>
                  </a:moveTo>
                  <a:lnTo>
                    <a:pt x="525195" y="20281"/>
                  </a:lnTo>
                  <a:lnTo>
                    <a:pt x="525183" y="20447"/>
                  </a:lnTo>
                  <a:lnTo>
                    <a:pt x="525602" y="20231"/>
                  </a:lnTo>
                  <a:close/>
                </a:path>
                <a:path w="740410" h="106679">
                  <a:moveTo>
                    <a:pt x="525691" y="15494"/>
                  </a:moveTo>
                  <a:lnTo>
                    <a:pt x="522084" y="16891"/>
                  </a:lnTo>
                  <a:lnTo>
                    <a:pt x="522592" y="19278"/>
                  </a:lnTo>
                  <a:lnTo>
                    <a:pt x="522719" y="19189"/>
                  </a:lnTo>
                  <a:lnTo>
                    <a:pt x="522643" y="19558"/>
                  </a:lnTo>
                  <a:lnTo>
                    <a:pt x="522592" y="19278"/>
                  </a:lnTo>
                  <a:lnTo>
                    <a:pt x="520230" y="20955"/>
                  </a:lnTo>
                  <a:lnTo>
                    <a:pt x="525195" y="20281"/>
                  </a:lnTo>
                  <a:lnTo>
                    <a:pt x="525272" y="19558"/>
                  </a:lnTo>
                  <a:lnTo>
                    <a:pt x="525322" y="19050"/>
                  </a:lnTo>
                  <a:lnTo>
                    <a:pt x="525691" y="15494"/>
                  </a:lnTo>
                  <a:close/>
                </a:path>
                <a:path w="740410" h="106679">
                  <a:moveTo>
                    <a:pt x="535012" y="44005"/>
                  </a:moveTo>
                  <a:lnTo>
                    <a:pt x="534860" y="44005"/>
                  </a:lnTo>
                  <a:lnTo>
                    <a:pt x="534720" y="44005"/>
                  </a:lnTo>
                  <a:lnTo>
                    <a:pt x="534581" y="44069"/>
                  </a:lnTo>
                  <a:lnTo>
                    <a:pt x="533552" y="44475"/>
                  </a:lnTo>
                  <a:lnTo>
                    <a:pt x="534225" y="44361"/>
                  </a:lnTo>
                  <a:lnTo>
                    <a:pt x="535012" y="44005"/>
                  </a:lnTo>
                  <a:close/>
                </a:path>
                <a:path w="740410" h="106679">
                  <a:moveTo>
                    <a:pt x="536028" y="25908"/>
                  </a:moveTo>
                  <a:lnTo>
                    <a:pt x="535178" y="25527"/>
                  </a:lnTo>
                  <a:lnTo>
                    <a:pt x="535089" y="27051"/>
                  </a:lnTo>
                  <a:lnTo>
                    <a:pt x="536016" y="26035"/>
                  </a:lnTo>
                  <a:lnTo>
                    <a:pt x="536028" y="25908"/>
                  </a:lnTo>
                  <a:close/>
                </a:path>
                <a:path w="740410" h="106679">
                  <a:moveTo>
                    <a:pt x="536892" y="26289"/>
                  </a:moveTo>
                  <a:lnTo>
                    <a:pt x="536359" y="25654"/>
                  </a:lnTo>
                  <a:lnTo>
                    <a:pt x="536105" y="25933"/>
                  </a:lnTo>
                  <a:lnTo>
                    <a:pt x="536892" y="26289"/>
                  </a:lnTo>
                  <a:close/>
                </a:path>
                <a:path w="740410" h="106679">
                  <a:moveTo>
                    <a:pt x="537438" y="43053"/>
                  </a:moveTo>
                  <a:lnTo>
                    <a:pt x="536371" y="43434"/>
                  </a:lnTo>
                  <a:lnTo>
                    <a:pt x="536270" y="43116"/>
                  </a:lnTo>
                  <a:lnTo>
                    <a:pt x="536194" y="43434"/>
                  </a:lnTo>
                  <a:lnTo>
                    <a:pt x="535584" y="43815"/>
                  </a:lnTo>
                  <a:lnTo>
                    <a:pt x="535012" y="44069"/>
                  </a:lnTo>
                  <a:lnTo>
                    <a:pt x="536016" y="44069"/>
                  </a:lnTo>
                  <a:lnTo>
                    <a:pt x="537171" y="45212"/>
                  </a:lnTo>
                  <a:lnTo>
                    <a:pt x="537387" y="43434"/>
                  </a:lnTo>
                  <a:lnTo>
                    <a:pt x="537438" y="43053"/>
                  </a:lnTo>
                  <a:close/>
                </a:path>
                <a:path w="740410" h="106679">
                  <a:moveTo>
                    <a:pt x="544449" y="20218"/>
                  </a:moveTo>
                  <a:lnTo>
                    <a:pt x="544207" y="19812"/>
                  </a:lnTo>
                  <a:lnTo>
                    <a:pt x="543458" y="20066"/>
                  </a:lnTo>
                  <a:lnTo>
                    <a:pt x="544449" y="20218"/>
                  </a:lnTo>
                  <a:close/>
                </a:path>
                <a:path w="740410" h="106679">
                  <a:moveTo>
                    <a:pt x="545096" y="20320"/>
                  </a:moveTo>
                  <a:lnTo>
                    <a:pt x="544449" y="20218"/>
                  </a:lnTo>
                  <a:lnTo>
                    <a:pt x="544842" y="20853"/>
                  </a:lnTo>
                  <a:lnTo>
                    <a:pt x="545096" y="20320"/>
                  </a:lnTo>
                  <a:close/>
                </a:path>
                <a:path w="740410" h="106679">
                  <a:moveTo>
                    <a:pt x="552881" y="22098"/>
                  </a:moveTo>
                  <a:lnTo>
                    <a:pt x="551065" y="22034"/>
                  </a:lnTo>
                  <a:lnTo>
                    <a:pt x="551332" y="22225"/>
                  </a:lnTo>
                  <a:lnTo>
                    <a:pt x="552157" y="22352"/>
                  </a:lnTo>
                  <a:lnTo>
                    <a:pt x="552881" y="22098"/>
                  </a:lnTo>
                  <a:close/>
                </a:path>
                <a:path w="740410" h="106679">
                  <a:moveTo>
                    <a:pt x="555129" y="45313"/>
                  </a:moveTo>
                  <a:lnTo>
                    <a:pt x="554316" y="45212"/>
                  </a:lnTo>
                  <a:lnTo>
                    <a:pt x="555129" y="45339"/>
                  </a:lnTo>
                  <a:close/>
                </a:path>
                <a:path w="740410" h="106679">
                  <a:moveTo>
                    <a:pt x="583133" y="48120"/>
                  </a:moveTo>
                  <a:lnTo>
                    <a:pt x="582472" y="47764"/>
                  </a:lnTo>
                  <a:lnTo>
                    <a:pt x="581710" y="47282"/>
                  </a:lnTo>
                  <a:lnTo>
                    <a:pt x="580898" y="47561"/>
                  </a:lnTo>
                  <a:lnTo>
                    <a:pt x="581621" y="48323"/>
                  </a:lnTo>
                  <a:lnTo>
                    <a:pt x="582383" y="48361"/>
                  </a:lnTo>
                  <a:lnTo>
                    <a:pt x="583133" y="48120"/>
                  </a:lnTo>
                  <a:close/>
                </a:path>
                <a:path w="740410" h="106679">
                  <a:moveTo>
                    <a:pt x="599084" y="36791"/>
                  </a:moveTo>
                  <a:lnTo>
                    <a:pt x="597103" y="34544"/>
                  </a:lnTo>
                  <a:lnTo>
                    <a:pt x="595045" y="36576"/>
                  </a:lnTo>
                  <a:lnTo>
                    <a:pt x="599084" y="36791"/>
                  </a:lnTo>
                  <a:close/>
                </a:path>
                <a:path w="740410" h="106679">
                  <a:moveTo>
                    <a:pt x="599744" y="36830"/>
                  </a:moveTo>
                  <a:lnTo>
                    <a:pt x="599084" y="36791"/>
                  </a:lnTo>
                  <a:lnTo>
                    <a:pt x="599452" y="37198"/>
                  </a:lnTo>
                  <a:lnTo>
                    <a:pt x="599744" y="36830"/>
                  </a:lnTo>
                  <a:close/>
                </a:path>
                <a:path w="740410" h="106679">
                  <a:moveTo>
                    <a:pt x="602068" y="33807"/>
                  </a:moveTo>
                  <a:lnTo>
                    <a:pt x="601179" y="33883"/>
                  </a:lnTo>
                  <a:lnTo>
                    <a:pt x="600303" y="33985"/>
                  </a:lnTo>
                  <a:lnTo>
                    <a:pt x="599401" y="34137"/>
                  </a:lnTo>
                  <a:lnTo>
                    <a:pt x="601345" y="33997"/>
                  </a:lnTo>
                  <a:lnTo>
                    <a:pt x="602068" y="33807"/>
                  </a:lnTo>
                  <a:close/>
                </a:path>
                <a:path w="740410" h="106679">
                  <a:moveTo>
                    <a:pt x="607542" y="54711"/>
                  </a:moveTo>
                  <a:lnTo>
                    <a:pt x="605320" y="54914"/>
                  </a:lnTo>
                  <a:lnTo>
                    <a:pt x="606259" y="56896"/>
                  </a:lnTo>
                  <a:lnTo>
                    <a:pt x="607542" y="54711"/>
                  </a:lnTo>
                  <a:close/>
                </a:path>
                <a:path w="740410" h="106679">
                  <a:moveTo>
                    <a:pt x="610857" y="58343"/>
                  </a:moveTo>
                  <a:lnTo>
                    <a:pt x="607517" y="54356"/>
                  </a:lnTo>
                  <a:lnTo>
                    <a:pt x="607542" y="54711"/>
                  </a:lnTo>
                  <a:lnTo>
                    <a:pt x="607860" y="57912"/>
                  </a:lnTo>
                  <a:lnTo>
                    <a:pt x="610857" y="58343"/>
                  </a:lnTo>
                  <a:close/>
                </a:path>
                <a:path w="740410" h="106679">
                  <a:moveTo>
                    <a:pt x="624332" y="44145"/>
                  </a:moveTo>
                  <a:lnTo>
                    <a:pt x="623709" y="45681"/>
                  </a:lnTo>
                  <a:lnTo>
                    <a:pt x="624332" y="44145"/>
                  </a:lnTo>
                  <a:close/>
                </a:path>
                <a:path w="740410" h="106679">
                  <a:moveTo>
                    <a:pt x="624624" y="43154"/>
                  </a:moveTo>
                  <a:lnTo>
                    <a:pt x="623074" y="43129"/>
                  </a:lnTo>
                  <a:lnTo>
                    <a:pt x="624281" y="44107"/>
                  </a:lnTo>
                  <a:lnTo>
                    <a:pt x="624624" y="43154"/>
                  </a:lnTo>
                  <a:close/>
                </a:path>
                <a:path w="740410" h="106679">
                  <a:moveTo>
                    <a:pt x="646468" y="54457"/>
                  </a:moveTo>
                  <a:lnTo>
                    <a:pt x="645083" y="52832"/>
                  </a:lnTo>
                  <a:lnTo>
                    <a:pt x="644626" y="53860"/>
                  </a:lnTo>
                  <a:lnTo>
                    <a:pt x="645718" y="53911"/>
                  </a:lnTo>
                  <a:lnTo>
                    <a:pt x="646468" y="54457"/>
                  </a:lnTo>
                  <a:close/>
                </a:path>
                <a:path w="740410" h="106679">
                  <a:moveTo>
                    <a:pt x="647001" y="55067"/>
                  </a:moveTo>
                  <a:lnTo>
                    <a:pt x="646899" y="54787"/>
                  </a:lnTo>
                  <a:lnTo>
                    <a:pt x="646696" y="54597"/>
                  </a:lnTo>
                  <a:lnTo>
                    <a:pt x="646468" y="54457"/>
                  </a:lnTo>
                  <a:lnTo>
                    <a:pt x="647001" y="55067"/>
                  </a:lnTo>
                  <a:close/>
                </a:path>
                <a:path w="740410" h="106679">
                  <a:moveTo>
                    <a:pt x="660463" y="54724"/>
                  </a:moveTo>
                  <a:lnTo>
                    <a:pt x="660450" y="54470"/>
                  </a:lnTo>
                  <a:lnTo>
                    <a:pt x="660323" y="54825"/>
                  </a:lnTo>
                  <a:lnTo>
                    <a:pt x="660298" y="55194"/>
                  </a:lnTo>
                  <a:lnTo>
                    <a:pt x="660311" y="55537"/>
                  </a:lnTo>
                  <a:lnTo>
                    <a:pt x="660412" y="55118"/>
                  </a:lnTo>
                  <a:lnTo>
                    <a:pt x="660463" y="54724"/>
                  </a:lnTo>
                  <a:close/>
                </a:path>
                <a:path w="740410" h="106679">
                  <a:moveTo>
                    <a:pt x="662317" y="62611"/>
                  </a:moveTo>
                  <a:lnTo>
                    <a:pt x="662152" y="62738"/>
                  </a:lnTo>
                  <a:lnTo>
                    <a:pt x="662038" y="62992"/>
                  </a:lnTo>
                  <a:lnTo>
                    <a:pt x="662266" y="63119"/>
                  </a:lnTo>
                  <a:lnTo>
                    <a:pt x="662317" y="62611"/>
                  </a:lnTo>
                  <a:close/>
                </a:path>
                <a:path w="740410" h="106679">
                  <a:moveTo>
                    <a:pt x="663422" y="63246"/>
                  </a:moveTo>
                  <a:lnTo>
                    <a:pt x="662292" y="63500"/>
                  </a:lnTo>
                  <a:lnTo>
                    <a:pt x="662178" y="63855"/>
                  </a:lnTo>
                  <a:lnTo>
                    <a:pt x="663054" y="63373"/>
                  </a:lnTo>
                  <a:lnTo>
                    <a:pt x="663422" y="63246"/>
                  </a:lnTo>
                  <a:close/>
                </a:path>
                <a:path w="740410" h="106679">
                  <a:moveTo>
                    <a:pt x="663752" y="61468"/>
                  </a:moveTo>
                  <a:lnTo>
                    <a:pt x="662647" y="60058"/>
                  </a:lnTo>
                  <a:lnTo>
                    <a:pt x="662317" y="62611"/>
                  </a:lnTo>
                  <a:lnTo>
                    <a:pt x="663752" y="61468"/>
                  </a:lnTo>
                  <a:close/>
                </a:path>
                <a:path w="740410" h="106679">
                  <a:moveTo>
                    <a:pt x="677125" y="60464"/>
                  </a:moveTo>
                  <a:lnTo>
                    <a:pt x="675665" y="61468"/>
                  </a:lnTo>
                  <a:lnTo>
                    <a:pt x="676186" y="61645"/>
                  </a:lnTo>
                  <a:lnTo>
                    <a:pt x="676478" y="61315"/>
                  </a:lnTo>
                  <a:lnTo>
                    <a:pt x="676783" y="60921"/>
                  </a:lnTo>
                  <a:lnTo>
                    <a:pt x="677125" y="60464"/>
                  </a:lnTo>
                  <a:close/>
                </a:path>
                <a:path w="740410" h="106679">
                  <a:moveTo>
                    <a:pt x="681990" y="64262"/>
                  </a:moveTo>
                  <a:lnTo>
                    <a:pt x="681685" y="64770"/>
                  </a:lnTo>
                  <a:lnTo>
                    <a:pt x="681990" y="64262"/>
                  </a:lnTo>
                  <a:close/>
                </a:path>
                <a:path w="740410" h="106679">
                  <a:moveTo>
                    <a:pt x="696099" y="85051"/>
                  </a:moveTo>
                  <a:lnTo>
                    <a:pt x="695413" y="86144"/>
                  </a:lnTo>
                  <a:lnTo>
                    <a:pt x="695744" y="85725"/>
                  </a:lnTo>
                  <a:lnTo>
                    <a:pt x="695921" y="85382"/>
                  </a:lnTo>
                  <a:lnTo>
                    <a:pt x="696099" y="85051"/>
                  </a:lnTo>
                  <a:close/>
                </a:path>
                <a:path w="740410" h="106679">
                  <a:moveTo>
                    <a:pt x="697217" y="69532"/>
                  </a:moveTo>
                  <a:lnTo>
                    <a:pt x="696772" y="69215"/>
                  </a:lnTo>
                  <a:lnTo>
                    <a:pt x="695490" y="71882"/>
                  </a:lnTo>
                  <a:lnTo>
                    <a:pt x="694829" y="72974"/>
                  </a:lnTo>
                  <a:lnTo>
                    <a:pt x="695553" y="71970"/>
                  </a:lnTo>
                  <a:lnTo>
                    <a:pt x="696137" y="71589"/>
                  </a:lnTo>
                  <a:lnTo>
                    <a:pt x="696633" y="71539"/>
                  </a:lnTo>
                  <a:lnTo>
                    <a:pt x="696861" y="71043"/>
                  </a:lnTo>
                  <a:lnTo>
                    <a:pt x="697039" y="70396"/>
                  </a:lnTo>
                  <a:lnTo>
                    <a:pt x="697217" y="69532"/>
                  </a:lnTo>
                  <a:close/>
                </a:path>
                <a:path w="740410" h="106679">
                  <a:moveTo>
                    <a:pt x="701878" y="72478"/>
                  </a:moveTo>
                  <a:lnTo>
                    <a:pt x="700506" y="70713"/>
                  </a:lnTo>
                  <a:lnTo>
                    <a:pt x="700849" y="70154"/>
                  </a:lnTo>
                  <a:lnTo>
                    <a:pt x="699300" y="70637"/>
                  </a:lnTo>
                  <a:lnTo>
                    <a:pt x="698931" y="70764"/>
                  </a:lnTo>
                  <a:lnTo>
                    <a:pt x="699884" y="72237"/>
                  </a:lnTo>
                  <a:lnTo>
                    <a:pt x="701878" y="72478"/>
                  </a:lnTo>
                  <a:close/>
                </a:path>
                <a:path w="740410" h="106679">
                  <a:moveTo>
                    <a:pt x="703910" y="89535"/>
                  </a:moveTo>
                  <a:lnTo>
                    <a:pt x="702945" y="89662"/>
                  </a:lnTo>
                  <a:lnTo>
                    <a:pt x="702767" y="89916"/>
                  </a:lnTo>
                  <a:lnTo>
                    <a:pt x="703364" y="90449"/>
                  </a:lnTo>
                  <a:lnTo>
                    <a:pt x="703910" y="89535"/>
                  </a:lnTo>
                  <a:close/>
                </a:path>
                <a:path w="740410" h="106679">
                  <a:moveTo>
                    <a:pt x="704888" y="91821"/>
                  </a:moveTo>
                  <a:lnTo>
                    <a:pt x="703364" y="90449"/>
                  </a:lnTo>
                  <a:lnTo>
                    <a:pt x="702538" y="91821"/>
                  </a:lnTo>
                  <a:lnTo>
                    <a:pt x="704888" y="91821"/>
                  </a:lnTo>
                  <a:close/>
                </a:path>
                <a:path w="740410" h="106679">
                  <a:moveTo>
                    <a:pt x="707809" y="80391"/>
                  </a:moveTo>
                  <a:lnTo>
                    <a:pt x="705700" y="79895"/>
                  </a:lnTo>
                  <a:lnTo>
                    <a:pt x="705434" y="80772"/>
                  </a:lnTo>
                  <a:lnTo>
                    <a:pt x="707809" y="80391"/>
                  </a:lnTo>
                  <a:close/>
                </a:path>
                <a:path w="740410" h="106679">
                  <a:moveTo>
                    <a:pt x="712546" y="80162"/>
                  </a:moveTo>
                  <a:lnTo>
                    <a:pt x="712495" y="79565"/>
                  </a:lnTo>
                  <a:lnTo>
                    <a:pt x="709561" y="78016"/>
                  </a:lnTo>
                  <a:lnTo>
                    <a:pt x="712546" y="80162"/>
                  </a:lnTo>
                  <a:close/>
                </a:path>
                <a:path w="740410" h="106679">
                  <a:moveTo>
                    <a:pt x="713740" y="80225"/>
                  </a:moveTo>
                  <a:lnTo>
                    <a:pt x="712685" y="77266"/>
                  </a:lnTo>
                  <a:lnTo>
                    <a:pt x="712279" y="77177"/>
                  </a:lnTo>
                  <a:lnTo>
                    <a:pt x="712495" y="79565"/>
                  </a:lnTo>
                  <a:lnTo>
                    <a:pt x="713740" y="80225"/>
                  </a:lnTo>
                  <a:close/>
                </a:path>
                <a:path w="740410" h="106679">
                  <a:moveTo>
                    <a:pt x="713803" y="81153"/>
                  </a:moveTo>
                  <a:lnTo>
                    <a:pt x="711200" y="82397"/>
                  </a:lnTo>
                  <a:lnTo>
                    <a:pt x="713473" y="82537"/>
                  </a:lnTo>
                  <a:lnTo>
                    <a:pt x="713117" y="82296"/>
                  </a:lnTo>
                  <a:lnTo>
                    <a:pt x="713803" y="81153"/>
                  </a:lnTo>
                  <a:close/>
                </a:path>
                <a:path w="740410" h="106679">
                  <a:moveTo>
                    <a:pt x="713905" y="77533"/>
                  </a:moveTo>
                  <a:lnTo>
                    <a:pt x="711073" y="72707"/>
                  </a:lnTo>
                  <a:lnTo>
                    <a:pt x="712685" y="77266"/>
                  </a:lnTo>
                  <a:lnTo>
                    <a:pt x="713905" y="77533"/>
                  </a:lnTo>
                  <a:close/>
                </a:path>
                <a:path w="740410" h="106679">
                  <a:moveTo>
                    <a:pt x="722236" y="100571"/>
                  </a:moveTo>
                  <a:lnTo>
                    <a:pt x="721868" y="96189"/>
                  </a:lnTo>
                  <a:lnTo>
                    <a:pt x="720242" y="97396"/>
                  </a:lnTo>
                  <a:lnTo>
                    <a:pt x="721042" y="98044"/>
                  </a:lnTo>
                  <a:lnTo>
                    <a:pt x="721525" y="100571"/>
                  </a:lnTo>
                  <a:lnTo>
                    <a:pt x="722236" y="100571"/>
                  </a:lnTo>
                  <a:close/>
                </a:path>
                <a:path w="740410" h="106679">
                  <a:moveTo>
                    <a:pt x="722757" y="100571"/>
                  </a:moveTo>
                  <a:lnTo>
                    <a:pt x="722236" y="100571"/>
                  </a:lnTo>
                  <a:lnTo>
                    <a:pt x="722274" y="101015"/>
                  </a:lnTo>
                  <a:lnTo>
                    <a:pt x="722757" y="100571"/>
                  </a:lnTo>
                  <a:close/>
                </a:path>
                <a:path w="740410" h="106679">
                  <a:moveTo>
                    <a:pt x="723531" y="99860"/>
                  </a:moveTo>
                  <a:lnTo>
                    <a:pt x="722757" y="100571"/>
                  </a:lnTo>
                  <a:lnTo>
                    <a:pt x="723061" y="100571"/>
                  </a:lnTo>
                  <a:lnTo>
                    <a:pt x="723531" y="99860"/>
                  </a:lnTo>
                  <a:close/>
                </a:path>
                <a:path w="740410" h="106679">
                  <a:moveTo>
                    <a:pt x="724141" y="98971"/>
                  </a:moveTo>
                  <a:lnTo>
                    <a:pt x="723531" y="99860"/>
                  </a:lnTo>
                  <a:lnTo>
                    <a:pt x="723722" y="99695"/>
                  </a:lnTo>
                  <a:lnTo>
                    <a:pt x="723912" y="99415"/>
                  </a:lnTo>
                  <a:lnTo>
                    <a:pt x="724141" y="98971"/>
                  </a:lnTo>
                  <a:close/>
                </a:path>
                <a:path w="740410" h="106679">
                  <a:moveTo>
                    <a:pt x="727367" y="101333"/>
                  </a:moveTo>
                  <a:lnTo>
                    <a:pt x="727087" y="101231"/>
                  </a:lnTo>
                  <a:lnTo>
                    <a:pt x="726795" y="101117"/>
                  </a:lnTo>
                  <a:lnTo>
                    <a:pt x="726528" y="100952"/>
                  </a:lnTo>
                  <a:lnTo>
                    <a:pt x="726871" y="101219"/>
                  </a:lnTo>
                  <a:lnTo>
                    <a:pt x="727125" y="101346"/>
                  </a:lnTo>
                  <a:lnTo>
                    <a:pt x="727367" y="101333"/>
                  </a:lnTo>
                  <a:close/>
                </a:path>
                <a:path w="740410" h="106679">
                  <a:moveTo>
                    <a:pt x="728446" y="100444"/>
                  </a:moveTo>
                  <a:lnTo>
                    <a:pt x="728014" y="101079"/>
                  </a:lnTo>
                  <a:lnTo>
                    <a:pt x="727710" y="101320"/>
                  </a:lnTo>
                  <a:lnTo>
                    <a:pt x="727367" y="101333"/>
                  </a:lnTo>
                  <a:lnTo>
                    <a:pt x="728014" y="101485"/>
                  </a:lnTo>
                  <a:lnTo>
                    <a:pt x="728256" y="101104"/>
                  </a:lnTo>
                  <a:lnTo>
                    <a:pt x="728446" y="100736"/>
                  </a:lnTo>
                  <a:lnTo>
                    <a:pt x="728446" y="100444"/>
                  </a:lnTo>
                  <a:close/>
                </a:path>
                <a:path w="740410" h="106679">
                  <a:moveTo>
                    <a:pt x="728853" y="88912"/>
                  </a:moveTo>
                  <a:lnTo>
                    <a:pt x="728611" y="88925"/>
                  </a:lnTo>
                  <a:lnTo>
                    <a:pt x="728357" y="88963"/>
                  </a:lnTo>
                  <a:lnTo>
                    <a:pt x="728853" y="88912"/>
                  </a:lnTo>
                  <a:close/>
                </a:path>
                <a:path w="740410" h="106679">
                  <a:moveTo>
                    <a:pt x="732243" y="98666"/>
                  </a:moveTo>
                  <a:lnTo>
                    <a:pt x="730986" y="96393"/>
                  </a:lnTo>
                  <a:lnTo>
                    <a:pt x="730618" y="97561"/>
                  </a:lnTo>
                  <a:lnTo>
                    <a:pt x="732218" y="98679"/>
                  </a:lnTo>
                  <a:close/>
                </a:path>
                <a:path w="740410" h="106679">
                  <a:moveTo>
                    <a:pt x="732828" y="93726"/>
                  </a:moveTo>
                  <a:lnTo>
                    <a:pt x="728637" y="95631"/>
                  </a:lnTo>
                  <a:lnTo>
                    <a:pt x="728751" y="93726"/>
                  </a:lnTo>
                  <a:lnTo>
                    <a:pt x="729068" y="92583"/>
                  </a:lnTo>
                  <a:lnTo>
                    <a:pt x="729246" y="91948"/>
                  </a:lnTo>
                  <a:lnTo>
                    <a:pt x="730796" y="92075"/>
                  </a:lnTo>
                  <a:lnTo>
                    <a:pt x="730758" y="91948"/>
                  </a:lnTo>
                  <a:lnTo>
                    <a:pt x="729894" y="89154"/>
                  </a:lnTo>
                  <a:lnTo>
                    <a:pt x="728510" y="92583"/>
                  </a:lnTo>
                  <a:lnTo>
                    <a:pt x="728179" y="90805"/>
                  </a:lnTo>
                  <a:lnTo>
                    <a:pt x="727989" y="89789"/>
                  </a:lnTo>
                  <a:lnTo>
                    <a:pt x="727951" y="89281"/>
                  </a:lnTo>
                  <a:lnTo>
                    <a:pt x="728129" y="89154"/>
                  </a:lnTo>
                  <a:lnTo>
                    <a:pt x="728357" y="89027"/>
                  </a:lnTo>
                  <a:lnTo>
                    <a:pt x="726008" y="89281"/>
                  </a:lnTo>
                  <a:lnTo>
                    <a:pt x="726744" y="88646"/>
                  </a:lnTo>
                  <a:lnTo>
                    <a:pt x="726846" y="87884"/>
                  </a:lnTo>
                  <a:lnTo>
                    <a:pt x="727024" y="86360"/>
                  </a:lnTo>
                  <a:lnTo>
                    <a:pt x="727862" y="87503"/>
                  </a:lnTo>
                  <a:lnTo>
                    <a:pt x="727214" y="86360"/>
                  </a:lnTo>
                  <a:lnTo>
                    <a:pt x="725703" y="83693"/>
                  </a:lnTo>
                  <a:lnTo>
                    <a:pt x="721271" y="87884"/>
                  </a:lnTo>
                  <a:lnTo>
                    <a:pt x="721448" y="84328"/>
                  </a:lnTo>
                  <a:lnTo>
                    <a:pt x="721829" y="84201"/>
                  </a:lnTo>
                  <a:lnTo>
                    <a:pt x="716749" y="83312"/>
                  </a:lnTo>
                  <a:lnTo>
                    <a:pt x="720051" y="86868"/>
                  </a:lnTo>
                  <a:lnTo>
                    <a:pt x="715162" y="88646"/>
                  </a:lnTo>
                  <a:lnTo>
                    <a:pt x="715365" y="86995"/>
                  </a:lnTo>
                  <a:lnTo>
                    <a:pt x="715391" y="86741"/>
                  </a:lnTo>
                  <a:lnTo>
                    <a:pt x="715721" y="83947"/>
                  </a:lnTo>
                  <a:lnTo>
                    <a:pt x="715810" y="83185"/>
                  </a:lnTo>
                  <a:lnTo>
                    <a:pt x="716140" y="80391"/>
                  </a:lnTo>
                  <a:lnTo>
                    <a:pt x="714375" y="83185"/>
                  </a:lnTo>
                  <a:lnTo>
                    <a:pt x="713511" y="82575"/>
                  </a:lnTo>
                  <a:lnTo>
                    <a:pt x="711682" y="83947"/>
                  </a:lnTo>
                  <a:lnTo>
                    <a:pt x="711276" y="82677"/>
                  </a:lnTo>
                  <a:lnTo>
                    <a:pt x="710565" y="80391"/>
                  </a:lnTo>
                  <a:lnTo>
                    <a:pt x="704850" y="82677"/>
                  </a:lnTo>
                  <a:lnTo>
                    <a:pt x="704964" y="82296"/>
                  </a:lnTo>
                  <a:lnTo>
                    <a:pt x="705396" y="80899"/>
                  </a:lnTo>
                  <a:lnTo>
                    <a:pt x="705434" y="80772"/>
                  </a:lnTo>
                  <a:lnTo>
                    <a:pt x="704697" y="80899"/>
                  </a:lnTo>
                  <a:lnTo>
                    <a:pt x="704761" y="80645"/>
                  </a:lnTo>
                  <a:lnTo>
                    <a:pt x="705027" y="79730"/>
                  </a:lnTo>
                  <a:lnTo>
                    <a:pt x="705700" y="79895"/>
                  </a:lnTo>
                  <a:lnTo>
                    <a:pt x="706361" y="77724"/>
                  </a:lnTo>
                  <a:lnTo>
                    <a:pt x="705256" y="78905"/>
                  </a:lnTo>
                  <a:lnTo>
                    <a:pt x="706158" y="75692"/>
                  </a:lnTo>
                  <a:lnTo>
                    <a:pt x="701522" y="80645"/>
                  </a:lnTo>
                  <a:lnTo>
                    <a:pt x="701344" y="80137"/>
                  </a:lnTo>
                  <a:lnTo>
                    <a:pt x="700595" y="77978"/>
                  </a:lnTo>
                  <a:lnTo>
                    <a:pt x="700506" y="77724"/>
                  </a:lnTo>
                  <a:lnTo>
                    <a:pt x="700519" y="77343"/>
                  </a:lnTo>
                  <a:lnTo>
                    <a:pt x="702157" y="75184"/>
                  </a:lnTo>
                  <a:lnTo>
                    <a:pt x="703567" y="77343"/>
                  </a:lnTo>
                  <a:lnTo>
                    <a:pt x="702805" y="75184"/>
                  </a:lnTo>
                  <a:lnTo>
                    <a:pt x="702437" y="74168"/>
                  </a:lnTo>
                  <a:lnTo>
                    <a:pt x="699338" y="77978"/>
                  </a:lnTo>
                  <a:lnTo>
                    <a:pt x="699211" y="76581"/>
                  </a:lnTo>
                  <a:lnTo>
                    <a:pt x="699084" y="75057"/>
                  </a:lnTo>
                  <a:lnTo>
                    <a:pt x="698766" y="71501"/>
                  </a:lnTo>
                  <a:lnTo>
                    <a:pt x="696645" y="71628"/>
                  </a:lnTo>
                  <a:lnTo>
                    <a:pt x="695109" y="75057"/>
                  </a:lnTo>
                  <a:lnTo>
                    <a:pt x="693445" y="73025"/>
                  </a:lnTo>
                  <a:lnTo>
                    <a:pt x="693127" y="72644"/>
                  </a:lnTo>
                  <a:lnTo>
                    <a:pt x="692188" y="71501"/>
                  </a:lnTo>
                  <a:lnTo>
                    <a:pt x="688771" y="71501"/>
                  </a:lnTo>
                  <a:lnTo>
                    <a:pt x="689432" y="70358"/>
                  </a:lnTo>
                  <a:lnTo>
                    <a:pt x="686371" y="68580"/>
                  </a:lnTo>
                  <a:lnTo>
                    <a:pt x="684618" y="67564"/>
                  </a:lnTo>
                  <a:lnTo>
                    <a:pt x="683958" y="67183"/>
                  </a:lnTo>
                  <a:lnTo>
                    <a:pt x="681697" y="64782"/>
                  </a:lnTo>
                  <a:lnTo>
                    <a:pt x="680085" y="67564"/>
                  </a:lnTo>
                  <a:lnTo>
                    <a:pt x="679742" y="67310"/>
                  </a:lnTo>
                  <a:lnTo>
                    <a:pt x="677697" y="65786"/>
                  </a:lnTo>
                  <a:lnTo>
                    <a:pt x="677519" y="65659"/>
                  </a:lnTo>
                  <a:lnTo>
                    <a:pt x="675106" y="65786"/>
                  </a:lnTo>
                  <a:lnTo>
                    <a:pt x="675995" y="63627"/>
                  </a:lnTo>
                  <a:lnTo>
                    <a:pt x="676541" y="63119"/>
                  </a:lnTo>
                  <a:lnTo>
                    <a:pt x="676681" y="62992"/>
                  </a:lnTo>
                  <a:lnTo>
                    <a:pt x="678192" y="62357"/>
                  </a:lnTo>
                  <a:lnTo>
                    <a:pt x="676198" y="61722"/>
                  </a:lnTo>
                  <a:lnTo>
                    <a:pt x="675297" y="62738"/>
                  </a:lnTo>
                  <a:lnTo>
                    <a:pt x="674446" y="63119"/>
                  </a:lnTo>
                  <a:lnTo>
                    <a:pt x="672998" y="63119"/>
                  </a:lnTo>
                  <a:lnTo>
                    <a:pt x="673747" y="61849"/>
                  </a:lnTo>
                  <a:lnTo>
                    <a:pt x="674497" y="60579"/>
                  </a:lnTo>
                  <a:lnTo>
                    <a:pt x="671766" y="59817"/>
                  </a:lnTo>
                  <a:lnTo>
                    <a:pt x="667981" y="61849"/>
                  </a:lnTo>
                  <a:lnTo>
                    <a:pt x="665213" y="58928"/>
                  </a:lnTo>
                  <a:lnTo>
                    <a:pt x="664146" y="61341"/>
                  </a:lnTo>
                  <a:lnTo>
                    <a:pt x="665416" y="66929"/>
                  </a:lnTo>
                  <a:lnTo>
                    <a:pt x="661250" y="67310"/>
                  </a:lnTo>
                  <a:lnTo>
                    <a:pt x="661670" y="65659"/>
                  </a:lnTo>
                  <a:lnTo>
                    <a:pt x="661847" y="65024"/>
                  </a:lnTo>
                  <a:lnTo>
                    <a:pt x="662139" y="64008"/>
                  </a:lnTo>
                  <a:lnTo>
                    <a:pt x="662178" y="63855"/>
                  </a:lnTo>
                  <a:lnTo>
                    <a:pt x="661924" y="64008"/>
                  </a:lnTo>
                  <a:lnTo>
                    <a:pt x="661517" y="63246"/>
                  </a:lnTo>
                  <a:lnTo>
                    <a:pt x="661911" y="62928"/>
                  </a:lnTo>
                  <a:lnTo>
                    <a:pt x="661339" y="62611"/>
                  </a:lnTo>
                  <a:lnTo>
                    <a:pt x="661098" y="62484"/>
                  </a:lnTo>
                  <a:lnTo>
                    <a:pt x="661289" y="61976"/>
                  </a:lnTo>
                  <a:lnTo>
                    <a:pt x="661771" y="60706"/>
                  </a:lnTo>
                  <a:lnTo>
                    <a:pt x="661822" y="60579"/>
                  </a:lnTo>
                  <a:lnTo>
                    <a:pt x="660679" y="60706"/>
                  </a:lnTo>
                  <a:lnTo>
                    <a:pt x="661123" y="59817"/>
                  </a:lnTo>
                  <a:lnTo>
                    <a:pt x="661390" y="59309"/>
                  </a:lnTo>
                  <a:lnTo>
                    <a:pt x="661771" y="59182"/>
                  </a:lnTo>
                  <a:lnTo>
                    <a:pt x="662190" y="60452"/>
                  </a:lnTo>
                  <a:lnTo>
                    <a:pt x="662546" y="60147"/>
                  </a:lnTo>
                  <a:lnTo>
                    <a:pt x="662559" y="59944"/>
                  </a:lnTo>
                  <a:lnTo>
                    <a:pt x="662787" y="59944"/>
                  </a:lnTo>
                  <a:lnTo>
                    <a:pt x="662940" y="59817"/>
                  </a:lnTo>
                  <a:lnTo>
                    <a:pt x="661873" y="59182"/>
                  </a:lnTo>
                  <a:lnTo>
                    <a:pt x="661657" y="59055"/>
                  </a:lnTo>
                  <a:lnTo>
                    <a:pt x="661098" y="58293"/>
                  </a:lnTo>
                  <a:lnTo>
                    <a:pt x="660450" y="57404"/>
                  </a:lnTo>
                  <a:lnTo>
                    <a:pt x="660323" y="56261"/>
                  </a:lnTo>
                  <a:lnTo>
                    <a:pt x="660311" y="55626"/>
                  </a:lnTo>
                  <a:lnTo>
                    <a:pt x="660044" y="56769"/>
                  </a:lnTo>
                  <a:lnTo>
                    <a:pt x="659409" y="58293"/>
                  </a:lnTo>
                  <a:lnTo>
                    <a:pt x="658291" y="58166"/>
                  </a:lnTo>
                  <a:lnTo>
                    <a:pt x="655586" y="57404"/>
                  </a:lnTo>
                  <a:lnTo>
                    <a:pt x="656107" y="57023"/>
                  </a:lnTo>
                  <a:lnTo>
                    <a:pt x="657491" y="56007"/>
                  </a:lnTo>
                  <a:lnTo>
                    <a:pt x="658177" y="55499"/>
                  </a:lnTo>
                  <a:lnTo>
                    <a:pt x="657885" y="55118"/>
                  </a:lnTo>
                  <a:lnTo>
                    <a:pt x="656971" y="53975"/>
                  </a:lnTo>
                  <a:lnTo>
                    <a:pt x="655866" y="55118"/>
                  </a:lnTo>
                  <a:lnTo>
                    <a:pt x="654634" y="53086"/>
                  </a:lnTo>
                  <a:lnTo>
                    <a:pt x="653618" y="56007"/>
                  </a:lnTo>
                  <a:lnTo>
                    <a:pt x="652843" y="55753"/>
                  </a:lnTo>
                  <a:lnTo>
                    <a:pt x="653072" y="54737"/>
                  </a:lnTo>
                  <a:lnTo>
                    <a:pt x="653148" y="54229"/>
                  </a:lnTo>
                  <a:lnTo>
                    <a:pt x="653110" y="53340"/>
                  </a:lnTo>
                  <a:lnTo>
                    <a:pt x="651319" y="54229"/>
                  </a:lnTo>
                  <a:lnTo>
                    <a:pt x="646557" y="51562"/>
                  </a:lnTo>
                  <a:lnTo>
                    <a:pt x="647103" y="55245"/>
                  </a:lnTo>
                  <a:lnTo>
                    <a:pt x="647382" y="55499"/>
                  </a:lnTo>
                  <a:lnTo>
                    <a:pt x="647141" y="55626"/>
                  </a:lnTo>
                  <a:lnTo>
                    <a:pt x="641705" y="57023"/>
                  </a:lnTo>
                  <a:lnTo>
                    <a:pt x="639470" y="52832"/>
                  </a:lnTo>
                  <a:lnTo>
                    <a:pt x="639076" y="52070"/>
                  </a:lnTo>
                  <a:lnTo>
                    <a:pt x="638403" y="50800"/>
                  </a:lnTo>
                  <a:lnTo>
                    <a:pt x="638327" y="50673"/>
                  </a:lnTo>
                  <a:lnTo>
                    <a:pt x="633361" y="50800"/>
                  </a:lnTo>
                  <a:lnTo>
                    <a:pt x="633476" y="50419"/>
                  </a:lnTo>
                  <a:lnTo>
                    <a:pt x="633552" y="50165"/>
                  </a:lnTo>
                  <a:lnTo>
                    <a:pt x="633666" y="49784"/>
                  </a:lnTo>
                  <a:lnTo>
                    <a:pt x="630618" y="50165"/>
                  </a:lnTo>
                  <a:lnTo>
                    <a:pt x="627430" y="48768"/>
                  </a:lnTo>
                  <a:lnTo>
                    <a:pt x="624890" y="50419"/>
                  </a:lnTo>
                  <a:lnTo>
                    <a:pt x="624078" y="50165"/>
                  </a:lnTo>
                  <a:lnTo>
                    <a:pt x="623544" y="48133"/>
                  </a:lnTo>
                  <a:lnTo>
                    <a:pt x="623595" y="47879"/>
                  </a:lnTo>
                  <a:lnTo>
                    <a:pt x="624192" y="46990"/>
                  </a:lnTo>
                  <a:lnTo>
                    <a:pt x="621906" y="47117"/>
                  </a:lnTo>
                  <a:lnTo>
                    <a:pt x="621372" y="48133"/>
                  </a:lnTo>
                  <a:lnTo>
                    <a:pt x="620839" y="47625"/>
                  </a:lnTo>
                  <a:lnTo>
                    <a:pt x="618832" y="45720"/>
                  </a:lnTo>
                  <a:lnTo>
                    <a:pt x="619975" y="45212"/>
                  </a:lnTo>
                  <a:lnTo>
                    <a:pt x="620776" y="44856"/>
                  </a:lnTo>
                  <a:lnTo>
                    <a:pt x="621322" y="45085"/>
                  </a:lnTo>
                  <a:lnTo>
                    <a:pt x="620903" y="44792"/>
                  </a:lnTo>
                  <a:lnTo>
                    <a:pt x="621411" y="44577"/>
                  </a:lnTo>
                  <a:lnTo>
                    <a:pt x="620166" y="44297"/>
                  </a:lnTo>
                  <a:lnTo>
                    <a:pt x="619633" y="43942"/>
                  </a:lnTo>
                  <a:lnTo>
                    <a:pt x="619061" y="43561"/>
                  </a:lnTo>
                  <a:lnTo>
                    <a:pt x="618871" y="43434"/>
                  </a:lnTo>
                  <a:lnTo>
                    <a:pt x="618693" y="41656"/>
                  </a:lnTo>
                  <a:lnTo>
                    <a:pt x="615048" y="43561"/>
                  </a:lnTo>
                  <a:lnTo>
                    <a:pt x="615797" y="42545"/>
                  </a:lnTo>
                  <a:lnTo>
                    <a:pt x="616737" y="41275"/>
                  </a:lnTo>
                  <a:lnTo>
                    <a:pt x="613879" y="39751"/>
                  </a:lnTo>
                  <a:lnTo>
                    <a:pt x="612394" y="40132"/>
                  </a:lnTo>
                  <a:lnTo>
                    <a:pt x="613791" y="42545"/>
                  </a:lnTo>
                  <a:lnTo>
                    <a:pt x="612241" y="42545"/>
                  </a:lnTo>
                  <a:lnTo>
                    <a:pt x="611708" y="42291"/>
                  </a:lnTo>
                  <a:lnTo>
                    <a:pt x="610362" y="41656"/>
                  </a:lnTo>
                  <a:lnTo>
                    <a:pt x="609828" y="41402"/>
                  </a:lnTo>
                  <a:lnTo>
                    <a:pt x="610590" y="39878"/>
                  </a:lnTo>
                  <a:lnTo>
                    <a:pt x="610844" y="39370"/>
                  </a:lnTo>
                  <a:lnTo>
                    <a:pt x="611378" y="38303"/>
                  </a:lnTo>
                  <a:lnTo>
                    <a:pt x="610158" y="37592"/>
                  </a:lnTo>
                  <a:lnTo>
                    <a:pt x="607631" y="36322"/>
                  </a:lnTo>
                  <a:lnTo>
                    <a:pt x="603529" y="37084"/>
                  </a:lnTo>
                  <a:lnTo>
                    <a:pt x="599782" y="37592"/>
                  </a:lnTo>
                  <a:lnTo>
                    <a:pt x="599452" y="37198"/>
                  </a:lnTo>
                  <a:lnTo>
                    <a:pt x="597738" y="39370"/>
                  </a:lnTo>
                  <a:lnTo>
                    <a:pt x="595287" y="38227"/>
                  </a:lnTo>
                  <a:lnTo>
                    <a:pt x="594893" y="36830"/>
                  </a:lnTo>
                  <a:lnTo>
                    <a:pt x="593763" y="32766"/>
                  </a:lnTo>
                  <a:lnTo>
                    <a:pt x="592963" y="32639"/>
                  </a:lnTo>
                  <a:lnTo>
                    <a:pt x="589864" y="29972"/>
                  </a:lnTo>
                  <a:lnTo>
                    <a:pt x="588492" y="36830"/>
                  </a:lnTo>
                  <a:lnTo>
                    <a:pt x="585101" y="34798"/>
                  </a:lnTo>
                  <a:lnTo>
                    <a:pt x="585228" y="36766"/>
                  </a:lnTo>
                  <a:lnTo>
                    <a:pt x="584974" y="39370"/>
                  </a:lnTo>
                  <a:lnTo>
                    <a:pt x="581977" y="39878"/>
                  </a:lnTo>
                  <a:lnTo>
                    <a:pt x="579526" y="38862"/>
                  </a:lnTo>
                  <a:lnTo>
                    <a:pt x="579564" y="38481"/>
                  </a:lnTo>
                  <a:lnTo>
                    <a:pt x="579793" y="36068"/>
                  </a:lnTo>
                  <a:lnTo>
                    <a:pt x="579970" y="34163"/>
                  </a:lnTo>
                  <a:lnTo>
                    <a:pt x="581444" y="33655"/>
                  </a:lnTo>
                  <a:lnTo>
                    <a:pt x="581812" y="33528"/>
                  </a:lnTo>
                  <a:lnTo>
                    <a:pt x="582460" y="33528"/>
                  </a:lnTo>
                  <a:lnTo>
                    <a:pt x="582549" y="34417"/>
                  </a:lnTo>
                  <a:lnTo>
                    <a:pt x="583488" y="34163"/>
                  </a:lnTo>
                  <a:lnTo>
                    <a:pt x="584695" y="33909"/>
                  </a:lnTo>
                  <a:lnTo>
                    <a:pt x="583971" y="32385"/>
                  </a:lnTo>
                  <a:lnTo>
                    <a:pt x="583374" y="33528"/>
                  </a:lnTo>
                  <a:lnTo>
                    <a:pt x="583120" y="33147"/>
                  </a:lnTo>
                  <a:lnTo>
                    <a:pt x="582536" y="32258"/>
                  </a:lnTo>
                  <a:lnTo>
                    <a:pt x="582371" y="32004"/>
                  </a:lnTo>
                  <a:lnTo>
                    <a:pt x="578967" y="31280"/>
                  </a:lnTo>
                  <a:lnTo>
                    <a:pt x="578840" y="31165"/>
                  </a:lnTo>
                  <a:lnTo>
                    <a:pt x="580059" y="29464"/>
                  </a:lnTo>
                  <a:lnTo>
                    <a:pt x="577850" y="30226"/>
                  </a:lnTo>
                  <a:lnTo>
                    <a:pt x="578192" y="30607"/>
                  </a:lnTo>
                  <a:lnTo>
                    <a:pt x="578548" y="30988"/>
                  </a:lnTo>
                  <a:lnTo>
                    <a:pt x="578192" y="30607"/>
                  </a:lnTo>
                  <a:lnTo>
                    <a:pt x="577164" y="29718"/>
                  </a:lnTo>
                  <a:lnTo>
                    <a:pt x="574929" y="30988"/>
                  </a:lnTo>
                  <a:lnTo>
                    <a:pt x="571766" y="29083"/>
                  </a:lnTo>
                  <a:lnTo>
                    <a:pt x="572173" y="29845"/>
                  </a:lnTo>
                  <a:lnTo>
                    <a:pt x="572363" y="31369"/>
                  </a:lnTo>
                  <a:lnTo>
                    <a:pt x="571830" y="31242"/>
                  </a:lnTo>
                  <a:lnTo>
                    <a:pt x="567143" y="28702"/>
                  </a:lnTo>
                  <a:lnTo>
                    <a:pt x="569137" y="33147"/>
                  </a:lnTo>
                  <a:lnTo>
                    <a:pt x="567397" y="33020"/>
                  </a:lnTo>
                  <a:lnTo>
                    <a:pt x="565658" y="32893"/>
                  </a:lnTo>
                  <a:lnTo>
                    <a:pt x="564121" y="30607"/>
                  </a:lnTo>
                  <a:lnTo>
                    <a:pt x="565886" y="29464"/>
                  </a:lnTo>
                  <a:lnTo>
                    <a:pt x="567258" y="28575"/>
                  </a:lnTo>
                  <a:lnTo>
                    <a:pt x="563537" y="29464"/>
                  </a:lnTo>
                  <a:lnTo>
                    <a:pt x="562749" y="28702"/>
                  </a:lnTo>
                  <a:lnTo>
                    <a:pt x="562102" y="28067"/>
                  </a:lnTo>
                  <a:lnTo>
                    <a:pt x="561708" y="27686"/>
                  </a:lnTo>
                  <a:lnTo>
                    <a:pt x="562673" y="26924"/>
                  </a:lnTo>
                  <a:lnTo>
                    <a:pt x="564781" y="25273"/>
                  </a:lnTo>
                  <a:lnTo>
                    <a:pt x="561200" y="26924"/>
                  </a:lnTo>
                  <a:lnTo>
                    <a:pt x="559816" y="23749"/>
                  </a:lnTo>
                  <a:lnTo>
                    <a:pt x="559269" y="22479"/>
                  </a:lnTo>
                  <a:lnTo>
                    <a:pt x="557542" y="21717"/>
                  </a:lnTo>
                  <a:lnTo>
                    <a:pt x="558279" y="21463"/>
                  </a:lnTo>
                  <a:lnTo>
                    <a:pt x="556641" y="21082"/>
                  </a:lnTo>
                  <a:lnTo>
                    <a:pt x="557123" y="23749"/>
                  </a:lnTo>
                  <a:lnTo>
                    <a:pt x="556221" y="23114"/>
                  </a:lnTo>
                  <a:lnTo>
                    <a:pt x="555396" y="22987"/>
                  </a:lnTo>
                  <a:lnTo>
                    <a:pt x="555625" y="21971"/>
                  </a:lnTo>
                  <a:lnTo>
                    <a:pt x="554494" y="23177"/>
                  </a:lnTo>
                  <a:lnTo>
                    <a:pt x="554367" y="23495"/>
                  </a:lnTo>
                  <a:lnTo>
                    <a:pt x="555599" y="26162"/>
                  </a:lnTo>
                  <a:lnTo>
                    <a:pt x="553199" y="28067"/>
                  </a:lnTo>
                  <a:lnTo>
                    <a:pt x="552373" y="26860"/>
                  </a:lnTo>
                  <a:lnTo>
                    <a:pt x="553046" y="27178"/>
                  </a:lnTo>
                  <a:lnTo>
                    <a:pt x="552589" y="26543"/>
                  </a:lnTo>
                  <a:lnTo>
                    <a:pt x="551954" y="25654"/>
                  </a:lnTo>
                  <a:lnTo>
                    <a:pt x="551954" y="26670"/>
                  </a:lnTo>
                  <a:lnTo>
                    <a:pt x="549033" y="28702"/>
                  </a:lnTo>
                  <a:lnTo>
                    <a:pt x="549046" y="28448"/>
                  </a:lnTo>
                  <a:lnTo>
                    <a:pt x="549097" y="27178"/>
                  </a:lnTo>
                  <a:lnTo>
                    <a:pt x="549186" y="25400"/>
                  </a:lnTo>
                  <a:lnTo>
                    <a:pt x="551954" y="26670"/>
                  </a:lnTo>
                  <a:lnTo>
                    <a:pt x="551954" y="25654"/>
                  </a:lnTo>
                  <a:lnTo>
                    <a:pt x="551776" y="25400"/>
                  </a:lnTo>
                  <a:lnTo>
                    <a:pt x="551421" y="24892"/>
                  </a:lnTo>
                  <a:lnTo>
                    <a:pt x="551053" y="24384"/>
                  </a:lnTo>
                  <a:lnTo>
                    <a:pt x="550875" y="24130"/>
                  </a:lnTo>
                  <a:lnTo>
                    <a:pt x="549338" y="21971"/>
                  </a:lnTo>
                  <a:lnTo>
                    <a:pt x="551065" y="22034"/>
                  </a:lnTo>
                  <a:lnTo>
                    <a:pt x="550443" y="21590"/>
                  </a:lnTo>
                  <a:lnTo>
                    <a:pt x="550367" y="21209"/>
                  </a:lnTo>
                  <a:lnTo>
                    <a:pt x="550710" y="20955"/>
                  </a:lnTo>
                  <a:lnTo>
                    <a:pt x="550926" y="20853"/>
                  </a:lnTo>
                  <a:lnTo>
                    <a:pt x="550887" y="20701"/>
                  </a:lnTo>
                  <a:lnTo>
                    <a:pt x="547636" y="17272"/>
                  </a:lnTo>
                  <a:lnTo>
                    <a:pt x="548525" y="24130"/>
                  </a:lnTo>
                  <a:lnTo>
                    <a:pt x="544639" y="23393"/>
                  </a:lnTo>
                  <a:lnTo>
                    <a:pt x="544703" y="22987"/>
                  </a:lnTo>
                  <a:lnTo>
                    <a:pt x="545299" y="21844"/>
                  </a:lnTo>
                  <a:lnTo>
                    <a:pt x="545211" y="21463"/>
                  </a:lnTo>
                  <a:lnTo>
                    <a:pt x="544842" y="20853"/>
                  </a:lnTo>
                  <a:lnTo>
                    <a:pt x="543699" y="23241"/>
                  </a:lnTo>
                  <a:lnTo>
                    <a:pt x="541972" y="24384"/>
                  </a:lnTo>
                  <a:lnTo>
                    <a:pt x="539635" y="22479"/>
                  </a:lnTo>
                  <a:lnTo>
                    <a:pt x="538975" y="24892"/>
                  </a:lnTo>
                  <a:lnTo>
                    <a:pt x="537654" y="24511"/>
                  </a:lnTo>
                  <a:lnTo>
                    <a:pt x="538899" y="25400"/>
                  </a:lnTo>
                  <a:lnTo>
                    <a:pt x="539013" y="25654"/>
                  </a:lnTo>
                  <a:lnTo>
                    <a:pt x="538226" y="27178"/>
                  </a:lnTo>
                  <a:lnTo>
                    <a:pt x="536994" y="26797"/>
                  </a:lnTo>
                  <a:lnTo>
                    <a:pt x="535089" y="27051"/>
                  </a:lnTo>
                  <a:lnTo>
                    <a:pt x="533819" y="28448"/>
                  </a:lnTo>
                  <a:lnTo>
                    <a:pt x="533641" y="27559"/>
                  </a:lnTo>
                  <a:lnTo>
                    <a:pt x="533361" y="26162"/>
                  </a:lnTo>
                  <a:lnTo>
                    <a:pt x="532739" y="23114"/>
                  </a:lnTo>
                  <a:lnTo>
                    <a:pt x="532409" y="21463"/>
                  </a:lnTo>
                  <a:lnTo>
                    <a:pt x="529259" y="23114"/>
                  </a:lnTo>
                  <a:lnTo>
                    <a:pt x="528561" y="22225"/>
                  </a:lnTo>
                  <a:lnTo>
                    <a:pt x="528459" y="22098"/>
                  </a:lnTo>
                  <a:lnTo>
                    <a:pt x="528269" y="21844"/>
                  </a:lnTo>
                  <a:lnTo>
                    <a:pt x="528358" y="21463"/>
                  </a:lnTo>
                  <a:lnTo>
                    <a:pt x="529310" y="20193"/>
                  </a:lnTo>
                  <a:lnTo>
                    <a:pt x="529602" y="19812"/>
                  </a:lnTo>
                  <a:lnTo>
                    <a:pt x="529564" y="19558"/>
                  </a:lnTo>
                  <a:lnTo>
                    <a:pt x="528701" y="18669"/>
                  </a:lnTo>
                  <a:lnTo>
                    <a:pt x="525602" y="20231"/>
                  </a:lnTo>
                  <a:lnTo>
                    <a:pt x="525907" y="20193"/>
                  </a:lnTo>
                  <a:lnTo>
                    <a:pt x="521868" y="23241"/>
                  </a:lnTo>
                  <a:lnTo>
                    <a:pt x="522833" y="23393"/>
                  </a:lnTo>
                  <a:lnTo>
                    <a:pt x="523646" y="23393"/>
                  </a:lnTo>
                  <a:lnTo>
                    <a:pt x="524090" y="23393"/>
                  </a:lnTo>
                  <a:lnTo>
                    <a:pt x="524002" y="23177"/>
                  </a:lnTo>
                  <a:lnTo>
                    <a:pt x="523824" y="22733"/>
                  </a:lnTo>
                  <a:lnTo>
                    <a:pt x="524002" y="23177"/>
                  </a:lnTo>
                  <a:lnTo>
                    <a:pt x="525551" y="22225"/>
                  </a:lnTo>
                  <a:lnTo>
                    <a:pt x="526453" y="22860"/>
                  </a:lnTo>
                  <a:lnTo>
                    <a:pt x="524941" y="24130"/>
                  </a:lnTo>
                  <a:lnTo>
                    <a:pt x="524891" y="24638"/>
                  </a:lnTo>
                  <a:lnTo>
                    <a:pt x="525208" y="26162"/>
                  </a:lnTo>
                  <a:lnTo>
                    <a:pt x="524598" y="24638"/>
                  </a:lnTo>
                  <a:lnTo>
                    <a:pt x="524484" y="24511"/>
                  </a:lnTo>
                  <a:lnTo>
                    <a:pt x="524395" y="24130"/>
                  </a:lnTo>
                  <a:lnTo>
                    <a:pt x="524129" y="23495"/>
                  </a:lnTo>
                  <a:lnTo>
                    <a:pt x="523494" y="23495"/>
                  </a:lnTo>
                  <a:lnTo>
                    <a:pt x="522770" y="23495"/>
                  </a:lnTo>
                  <a:lnTo>
                    <a:pt x="520471" y="27559"/>
                  </a:lnTo>
                  <a:lnTo>
                    <a:pt x="519709" y="26543"/>
                  </a:lnTo>
                  <a:lnTo>
                    <a:pt x="519239" y="25908"/>
                  </a:lnTo>
                  <a:lnTo>
                    <a:pt x="518287" y="24638"/>
                  </a:lnTo>
                  <a:lnTo>
                    <a:pt x="518401" y="24003"/>
                  </a:lnTo>
                  <a:lnTo>
                    <a:pt x="518439" y="23749"/>
                  </a:lnTo>
                  <a:lnTo>
                    <a:pt x="518642" y="22479"/>
                  </a:lnTo>
                  <a:lnTo>
                    <a:pt x="518693" y="22225"/>
                  </a:lnTo>
                  <a:lnTo>
                    <a:pt x="518706" y="22098"/>
                  </a:lnTo>
                  <a:lnTo>
                    <a:pt x="518934" y="20701"/>
                  </a:lnTo>
                  <a:lnTo>
                    <a:pt x="519303" y="18542"/>
                  </a:lnTo>
                  <a:lnTo>
                    <a:pt x="515810" y="15240"/>
                  </a:lnTo>
                  <a:lnTo>
                    <a:pt x="511898" y="20701"/>
                  </a:lnTo>
                  <a:lnTo>
                    <a:pt x="507072" y="18542"/>
                  </a:lnTo>
                  <a:lnTo>
                    <a:pt x="508406" y="19685"/>
                  </a:lnTo>
                  <a:lnTo>
                    <a:pt x="508444" y="20066"/>
                  </a:lnTo>
                  <a:lnTo>
                    <a:pt x="507542" y="22098"/>
                  </a:lnTo>
                  <a:lnTo>
                    <a:pt x="507314" y="21844"/>
                  </a:lnTo>
                  <a:lnTo>
                    <a:pt x="506183" y="20574"/>
                  </a:lnTo>
                  <a:lnTo>
                    <a:pt x="505396" y="19685"/>
                  </a:lnTo>
                  <a:lnTo>
                    <a:pt x="503605" y="20574"/>
                  </a:lnTo>
                  <a:lnTo>
                    <a:pt x="503809" y="19685"/>
                  </a:lnTo>
                  <a:lnTo>
                    <a:pt x="504050" y="18542"/>
                  </a:lnTo>
                  <a:lnTo>
                    <a:pt x="503250" y="17780"/>
                  </a:lnTo>
                  <a:lnTo>
                    <a:pt x="503123" y="17653"/>
                  </a:lnTo>
                  <a:lnTo>
                    <a:pt x="502589" y="16256"/>
                  </a:lnTo>
                  <a:lnTo>
                    <a:pt x="502475" y="17780"/>
                  </a:lnTo>
                  <a:lnTo>
                    <a:pt x="498894" y="15621"/>
                  </a:lnTo>
                  <a:lnTo>
                    <a:pt x="497903" y="19685"/>
                  </a:lnTo>
                  <a:lnTo>
                    <a:pt x="495998" y="16637"/>
                  </a:lnTo>
                  <a:lnTo>
                    <a:pt x="492036" y="14986"/>
                  </a:lnTo>
                  <a:lnTo>
                    <a:pt x="490601" y="21844"/>
                  </a:lnTo>
                  <a:lnTo>
                    <a:pt x="490181" y="21717"/>
                  </a:lnTo>
                  <a:lnTo>
                    <a:pt x="486791" y="20701"/>
                  </a:lnTo>
                  <a:lnTo>
                    <a:pt x="487603" y="19558"/>
                  </a:lnTo>
                  <a:lnTo>
                    <a:pt x="488226" y="18669"/>
                  </a:lnTo>
                  <a:lnTo>
                    <a:pt x="486625" y="16891"/>
                  </a:lnTo>
                  <a:lnTo>
                    <a:pt x="487883" y="16383"/>
                  </a:lnTo>
                  <a:lnTo>
                    <a:pt x="489458" y="15748"/>
                  </a:lnTo>
                  <a:lnTo>
                    <a:pt x="488137" y="15494"/>
                  </a:lnTo>
                  <a:lnTo>
                    <a:pt x="487006" y="14986"/>
                  </a:lnTo>
                  <a:lnTo>
                    <a:pt x="486816" y="16383"/>
                  </a:lnTo>
                  <a:lnTo>
                    <a:pt x="486194" y="14986"/>
                  </a:lnTo>
                  <a:lnTo>
                    <a:pt x="482854" y="18669"/>
                  </a:lnTo>
                  <a:lnTo>
                    <a:pt x="481876" y="16637"/>
                  </a:lnTo>
                  <a:lnTo>
                    <a:pt x="481228" y="17399"/>
                  </a:lnTo>
                  <a:lnTo>
                    <a:pt x="480796" y="19558"/>
                  </a:lnTo>
                  <a:lnTo>
                    <a:pt x="479348" y="19177"/>
                  </a:lnTo>
                  <a:lnTo>
                    <a:pt x="477024" y="19304"/>
                  </a:lnTo>
                  <a:lnTo>
                    <a:pt x="478053" y="21717"/>
                  </a:lnTo>
                  <a:lnTo>
                    <a:pt x="477748" y="21082"/>
                  </a:lnTo>
                  <a:lnTo>
                    <a:pt x="474726" y="14732"/>
                  </a:lnTo>
                  <a:lnTo>
                    <a:pt x="466737" y="21082"/>
                  </a:lnTo>
                  <a:lnTo>
                    <a:pt x="466610" y="20828"/>
                  </a:lnTo>
                  <a:lnTo>
                    <a:pt x="464172" y="16002"/>
                  </a:lnTo>
                  <a:lnTo>
                    <a:pt x="463778" y="15240"/>
                  </a:lnTo>
                  <a:lnTo>
                    <a:pt x="460844" y="15621"/>
                  </a:lnTo>
                  <a:lnTo>
                    <a:pt x="457339" y="16002"/>
                  </a:lnTo>
                  <a:lnTo>
                    <a:pt x="454723" y="15875"/>
                  </a:lnTo>
                  <a:lnTo>
                    <a:pt x="454837" y="15621"/>
                  </a:lnTo>
                  <a:lnTo>
                    <a:pt x="454888" y="14909"/>
                  </a:lnTo>
                  <a:lnTo>
                    <a:pt x="455295" y="15113"/>
                  </a:lnTo>
                  <a:lnTo>
                    <a:pt x="454901" y="14859"/>
                  </a:lnTo>
                  <a:lnTo>
                    <a:pt x="451878" y="12954"/>
                  </a:lnTo>
                  <a:lnTo>
                    <a:pt x="452577" y="20828"/>
                  </a:lnTo>
                  <a:lnTo>
                    <a:pt x="450938" y="19812"/>
                  </a:lnTo>
                  <a:lnTo>
                    <a:pt x="449922" y="19177"/>
                  </a:lnTo>
                  <a:lnTo>
                    <a:pt x="448691" y="18415"/>
                  </a:lnTo>
                  <a:lnTo>
                    <a:pt x="448627" y="18288"/>
                  </a:lnTo>
                  <a:lnTo>
                    <a:pt x="448246" y="17526"/>
                  </a:lnTo>
                  <a:lnTo>
                    <a:pt x="447408" y="15875"/>
                  </a:lnTo>
                  <a:lnTo>
                    <a:pt x="446887" y="14859"/>
                  </a:lnTo>
                  <a:lnTo>
                    <a:pt x="451002" y="16764"/>
                  </a:lnTo>
                  <a:lnTo>
                    <a:pt x="449922" y="15494"/>
                  </a:lnTo>
                  <a:lnTo>
                    <a:pt x="449808" y="14859"/>
                  </a:lnTo>
                  <a:lnTo>
                    <a:pt x="449821" y="8509"/>
                  </a:lnTo>
                  <a:lnTo>
                    <a:pt x="444804" y="15875"/>
                  </a:lnTo>
                  <a:lnTo>
                    <a:pt x="443407" y="13462"/>
                  </a:lnTo>
                  <a:lnTo>
                    <a:pt x="442379" y="11684"/>
                  </a:lnTo>
                  <a:lnTo>
                    <a:pt x="443077" y="11303"/>
                  </a:lnTo>
                  <a:lnTo>
                    <a:pt x="441147" y="8890"/>
                  </a:lnTo>
                  <a:lnTo>
                    <a:pt x="437743" y="13462"/>
                  </a:lnTo>
                  <a:lnTo>
                    <a:pt x="434352" y="12700"/>
                  </a:lnTo>
                  <a:lnTo>
                    <a:pt x="434441" y="12446"/>
                  </a:lnTo>
                  <a:lnTo>
                    <a:pt x="434454" y="11684"/>
                  </a:lnTo>
                  <a:lnTo>
                    <a:pt x="431838" y="14986"/>
                  </a:lnTo>
                  <a:lnTo>
                    <a:pt x="427329" y="15875"/>
                  </a:lnTo>
                  <a:lnTo>
                    <a:pt x="425094" y="16383"/>
                  </a:lnTo>
                  <a:lnTo>
                    <a:pt x="425157" y="16637"/>
                  </a:lnTo>
                  <a:lnTo>
                    <a:pt x="425259" y="16891"/>
                  </a:lnTo>
                  <a:lnTo>
                    <a:pt x="422262" y="17526"/>
                  </a:lnTo>
                  <a:lnTo>
                    <a:pt x="421398" y="16002"/>
                  </a:lnTo>
                  <a:lnTo>
                    <a:pt x="419341" y="14605"/>
                  </a:lnTo>
                  <a:lnTo>
                    <a:pt x="419315" y="13716"/>
                  </a:lnTo>
                  <a:lnTo>
                    <a:pt x="419239" y="11684"/>
                  </a:lnTo>
                  <a:lnTo>
                    <a:pt x="422046" y="11684"/>
                  </a:lnTo>
                  <a:lnTo>
                    <a:pt x="420839" y="7874"/>
                  </a:lnTo>
                  <a:lnTo>
                    <a:pt x="418414" y="11684"/>
                  </a:lnTo>
                  <a:lnTo>
                    <a:pt x="416991" y="10922"/>
                  </a:lnTo>
                  <a:lnTo>
                    <a:pt x="417271" y="9271"/>
                  </a:lnTo>
                  <a:lnTo>
                    <a:pt x="412940" y="9652"/>
                  </a:lnTo>
                  <a:lnTo>
                    <a:pt x="412661" y="13716"/>
                  </a:lnTo>
                  <a:lnTo>
                    <a:pt x="408089" y="13208"/>
                  </a:lnTo>
                  <a:lnTo>
                    <a:pt x="408292" y="13843"/>
                  </a:lnTo>
                  <a:lnTo>
                    <a:pt x="408406" y="14605"/>
                  </a:lnTo>
                  <a:lnTo>
                    <a:pt x="405777" y="18288"/>
                  </a:lnTo>
                  <a:lnTo>
                    <a:pt x="405815" y="18034"/>
                  </a:lnTo>
                  <a:lnTo>
                    <a:pt x="405955" y="16764"/>
                  </a:lnTo>
                  <a:lnTo>
                    <a:pt x="406171" y="14986"/>
                  </a:lnTo>
                  <a:lnTo>
                    <a:pt x="406184" y="14859"/>
                  </a:lnTo>
                  <a:lnTo>
                    <a:pt x="406501" y="12065"/>
                  </a:lnTo>
                  <a:lnTo>
                    <a:pt x="403860" y="14859"/>
                  </a:lnTo>
                  <a:lnTo>
                    <a:pt x="403301" y="10795"/>
                  </a:lnTo>
                  <a:lnTo>
                    <a:pt x="401586" y="11684"/>
                  </a:lnTo>
                  <a:lnTo>
                    <a:pt x="397306" y="14351"/>
                  </a:lnTo>
                  <a:lnTo>
                    <a:pt x="394322" y="14986"/>
                  </a:lnTo>
                  <a:lnTo>
                    <a:pt x="394398" y="14859"/>
                  </a:lnTo>
                  <a:lnTo>
                    <a:pt x="395198" y="13550"/>
                  </a:lnTo>
                  <a:lnTo>
                    <a:pt x="392684" y="14859"/>
                  </a:lnTo>
                  <a:lnTo>
                    <a:pt x="389420" y="14732"/>
                  </a:lnTo>
                  <a:lnTo>
                    <a:pt x="389521" y="13716"/>
                  </a:lnTo>
                  <a:lnTo>
                    <a:pt x="389661" y="12446"/>
                  </a:lnTo>
                  <a:lnTo>
                    <a:pt x="390296" y="6731"/>
                  </a:lnTo>
                  <a:lnTo>
                    <a:pt x="380961" y="12446"/>
                  </a:lnTo>
                  <a:lnTo>
                    <a:pt x="380746" y="11811"/>
                  </a:lnTo>
                  <a:lnTo>
                    <a:pt x="380517" y="11176"/>
                  </a:lnTo>
                  <a:lnTo>
                    <a:pt x="379755" y="9017"/>
                  </a:lnTo>
                  <a:lnTo>
                    <a:pt x="378777" y="6223"/>
                  </a:lnTo>
                  <a:lnTo>
                    <a:pt x="372897" y="9017"/>
                  </a:lnTo>
                  <a:lnTo>
                    <a:pt x="367296" y="4572"/>
                  </a:lnTo>
                  <a:lnTo>
                    <a:pt x="360489" y="4953"/>
                  </a:lnTo>
                  <a:lnTo>
                    <a:pt x="362775" y="11176"/>
                  </a:lnTo>
                  <a:lnTo>
                    <a:pt x="358521" y="5080"/>
                  </a:lnTo>
                  <a:lnTo>
                    <a:pt x="358813" y="11430"/>
                  </a:lnTo>
                  <a:lnTo>
                    <a:pt x="357238" y="11811"/>
                  </a:lnTo>
                  <a:lnTo>
                    <a:pt x="356641" y="11684"/>
                  </a:lnTo>
                  <a:lnTo>
                    <a:pt x="356501" y="11303"/>
                  </a:lnTo>
                  <a:lnTo>
                    <a:pt x="354685" y="9779"/>
                  </a:lnTo>
                  <a:lnTo>
                    <a:pt x="353771" y="9017"/>
                  </a:lnTo>
                  <a:lnTo>
                    <a:pt x="353466" y="8763"/>
                  </a:lnTo>
                  <a:lnTo>
                    <a:pt x="351790" y="7366"/>
                  </a:lnTo>
                  <a:lnTo>
                    <a:pt x="350697" y="5461"/>
                  </a:lnTo>
                  <a:lnTo>
                    <a:pt x="353314" y="5969"/>
                  </a:lnTo>
                  <a:lnTo>
                    <a:pt x="353263" y="5461"/>
                  </a:lnTo>
                  <a:lnTo>
                    <a:pt x="353187" y="4572"/>
                  </a:lnTo>
                  <a:lnTo>
                    <a:pt x="349745" y="3937"/>
                  </a:lnTo>
                  <a:lnTo>
                    <a:pt x="350342" y="3302"/>
                  </a:lnTo>
                  <a:lnTo>
                    <a:pt x="351790" y="1778"/>
                  </a:lnTo>
                  <a:lnTo>
                    <a:pt x="349516" y="0"/>
                  </a:lnTo>
                  <a:lnTo>
                    <a:pt x="349948" y="2286"/>
                  </a:lnTo>
                  <a:lnTo>
                    <a:pt x="348259" y="3302"/>
                  </a:lnTo>
                  <a:lnTo>
                    <a:pt x="346303" y="2413"/>
                  </a:lnTo>
                  <a:lnTo>
                    <a:pt x="349046" y="5461"/>
                  </a:lnTo>
                  <a:lnTo>
                    <a:pt x="344195" y="8763"/>
                  </a:lnTo>
                  <a:lnTo>
                    <a:pt x="344385" y="6477"/>
                  </a:lnTo>
                  <a:lnTo>
                    <a:pt x="344639" y="3429"/>
                  </a:lnTo>
                  <a:lnTo>
                    <a:pt x="344919" y="0"/>
                  </a:lnTo>
                  <a:lnTo>
                    <a:pt x="340029" y="3429"/>
                  </a:lnTo>
                  <a:lnTo>
                    <a:pt x="340715" y="2540"/>
                  </a:lnTo>
                  <a:lnTo>
                    <a:pt x="341579" y="1397"/>
                  </a:lnTo>
                  <a:lnTo>
                    <a:pt x="339077" y="2540"/>
                  </a:lnTo>
                  <a:lnTo>
                    <a:pt x="332359" y="1397"/>
                  </a:lnTo>
                  <a:lnTo>
                    <a:pt x="329907" y="6477"/>
                  </a:lnTo>
                  <a:lnTo>
                    <a:pt x="329539" y="5842"/>
                  </a:lnTo>
                  <a:lnTo>
                    <a:pt x="329387" y="5461"/>
                  </a:lnTo>
                  <a:lnTo>
                    <a:pt x="328891" y="3937"/>
                  </a:lnTo>
                  <a:lnTo>
                    <a:pt x="329996" y="3556"/>
                  </a:lnTo>
                  <a:lnTo>
                    <a:pt x="324015" y="2794"/>
                  </a:lnTo>
                  <a:lnTo>
                    <a:pt x="316738" y="9017"/>
                  </a:lnTo>
                  <a:lnTo>
                    <a:pt x="314134" y="7239"/>
                  </a:lnTo>
                  <a:lnTo>
                    <a:pt x="312089" y="5842"/>
                  </a:lnTo>
                  <a:lnTo>
                    <a:pt x="312534" y="4318"/>
                  </a:lnTo>
                  <a:lnTo>
                    <a:pt x="311416" y="4699"/>
                  </a:lnTo>
                  <a:lnTo>
                    <a:pt x="310616" y="7239"/>
                  </a:lnTo>
                  <a:lnTo>
                    <a:pt x="310184" y="6731"/>
                  </a:lnTo>
                  <a:lnTo>
                    <a:pt x="309321" y="5715"/>
                  </a:lnTo>
                  <a:lnTo>
                    <a:pt x="309435" y="4572"/>
                  </a:lnTo>
                  <a:lnTo>
                    <a:pt x="309651" y="4064"/>
                  </a:lnTo>
                  <a:lnTo>
                    <a:pt x="309130" y="3937"/>
                  </a:lnTo>
                  <a:lnTo>
                    <a:pt x="308533" y="4445"/>
                  </a:lnTo>
                  <a:lnTo>
                    <a:pt x="306209" y="6731"/>
                  </a:lnTo>
                  <a:lnTo>
                    <a:pt x="304723" y="5842"/>
                  </a:lnTo>
                  <a:lnTo>
                    <a:pt x="305968" y="4064"/>
                  </a:lnTo>
                  <a:lnTo>
                    <a:pt x="300316" y="2222"/>
                  </a:lnTo>
                  <a:lnTo>
                    <a:pt x="300316" y="27914"/>
                  </a:lnTo>
                  <a:lnTo>
                    <a:pt x="298996" y="27241"/>
                  </a:lnTo>
                  <a:lnTo>
                    <a:pt x="299046" y="26924"/>
                  </a:lnTo>
                  <a:lnTo>
                    <a:pt x="299656" y="26035"/>
                  </a:lnTo>
                  <a:lnTo>
                    <a:pt x="300101" y="25400"/>
                  </a:lnTo>
                  <a:lnTo>
                    <a:pt x="300316" y="27914"/>
                  </a:lnTo>
                  <a:lnTo>
                    <a:pt x="300316" y="2222"/>
                  </a:lnTo>
                  <a:lnTo>
                    <a:pt x="300126" y="2159"/>
                  </a:lnTo>
                  <a:lnTo>
                    <a:pt x="297103" y="8509"/>
                  </a:lnTo>
                  <a:lnTo>
                    <a:pt x="292277" y="9779"/>
                  </a:lnTo>
                  <a:lnTo>
                    <a:pt x="292252" y="8382"/>
                  </a:lnTo>
                  <a:lnTo>
                    <a:pt x="292201" y="5080"/>
                  </a:lnTo>
                  <a:lnTo>
                    <a:pt x="285305" y="3048"/>
                  </a:lnTo>
                  <a:lnTo>
                    <a:pt x="285369" y="2413"/>
                  </a:lnTo>
                  <a:lnTo>
                    <a:pt x="278587" y="1905"/>
                  </a:lnTo>
                  <a:lnTo>
                    <a:pt x="273951" y="6477"/>
                  </a:lnTo>
                  <a:lnTo>
                    <a:pt x="267766" y="8382"/>
                  </a:lnTo>
                  <a:lnTo>
                    <a:pt x="267665" y="8255"/>
                  </a:lnTo>
                  <a:lnTo>
                    <a:pt x="266420" y="6731"/>
                  </a:lnTo>
                  <a:lnTo>
                    <a:pt x="263728" y="3429"/>
                  </a:lnTo>
                  <a:lnTo>
                    <a:pt x="254546" y="6731"/>
                  </a:lnTo>
                  <a:lnTo>
                    <a:pt x="248221" y="4191"/>
                  </a:lnTo>
                  <a:lnTo>
                    <a:pt x="249199" y="4953"/>
                  </a:lnTo>
                  <a:lnTo>
                    <a:pt x="248196" y="7747"/>
                  </a:lnTo>
                  <a:lnTo>
                    <a:pt x="247091" y="8255"/>
                  </a:lnTo>
                  <a:lnTo>
                    <a:pt x="245592" y="7366"/>
                  </a:lnTo>
                  <a:lnTo>
                    <a:pt x="243179" y="11684"/>
                  </a:lnTo>
                  <a:lnTo>
                    <a:pt x="243205" y="10033"/>
                  </a:lnTo>
                  <a:lnTo>
                    <a:pt x="243243" y="7366"/>
                  </a:lnTo>
                  <a:lnTo>
                    <a:pt x="243776" y="7493"/>
                  </a:lnTo>
                  <a:lnTo>
                    <a:pt x="243738" y="7366"/>
                  </a:lnTo>
                  <a:lnTo>
                    <a:pt x="242506" y="3302"/>
                  </a:lnTo>
                  <a:lnTo>
                    <a:pt x="239534" y="4572"/>
                  </a:lnTo>
                  <a:lnTo>
                    <a:pt x="237185" y="4572"/>
                  </a:lnTo>
                  <a:lnTo>
                    <a:pt x="237020" y="10033"/>
                  </a:lnTo>
                  <a:lnTo>
                    <a:pt x="236296" y="9652"/>
                  </a:lnTo>
                  <a:lnTo>
                    <a:pt x="235102" y="9017"/>
                  </a:lnTo>
                  <a:lnTo>
                    <a:pt x="231736" y="7239"/>
                  </a:lnTo>
                  <a:lnTo>
                    <a:pt x="226161" y="8001"/>
                  </a:lnTo>
                  <a:lnTo>
                    <a:pt x="221107" y="9017"/>
                  </a:lnTo>
                  <a:lnTo>
                    <a:pt x="217398" y="6604"/>
                  </a:lnTo>
                  <a:lnTo>
                    <a:pt x="215988" y="8128"/>
                  </a:lnTo>
                  <a:lnTo>
                    <a:pt x="214160" y="8255"/>
                  </a:lnTo>
                  <a:lnTo>
                    <a:pt x="212750" y="9652"/>
                  </a:lnTo>
                  <a:lnTo>
                    <a:pt x="212686" y="6858"/>
                  </a:lnTo>
                  <a:lnTo>
                    <a:pt x="212686" y="6731"/>
                  </a:lnTo>
                  <a:lnTo>
                    <a:pt x="206476" y="5842"/>
                  </a:lnTo>
                  <a:lnTo>
                    <a:pt x="201447" y="6858"/>
                  </a:lnTo>
                  <a:lnTo>
                    <a:pt x="202374" y="4699"/>
                  </a:lnTo>
                  <a:lnTo>
                    <a:pt x="199504" y="4699"/>
                  </a:lnTo>
                  <a:lnTo>
                    <a:pt x="199199" y="13462"/>
                  </a:lnTo>
                  <a:lnTo>
                    <a:pt x="196583" y="13716"/>
                  </a:lnTo>
                  <a:lnTo>
                    <a:pt x="196557" y="13589"/>
                  </a:lnTo>
                  <a:lnTo>
                    <a:pt x="196100" y="11684"/>
                  </a:lnTo>
                  <a:lnTo>
                    <a:pt x="195770" y="10287"/>
                  </a:lnTo>
                  <a:lnTo>
                    <a:pt x="195618" y="9652"/>
                  </a:lnTo>
                  <a:lnTo>
                    <a:pt x="195554" y="9398"/>
                  </a:lnTo>
                  <a:lnTo>
                    <a:pt x="190576" y="9652"/>
                  </a:lnTo>
                  <a:lnTo>
                    <a:pt x="185305" y="6096"/>
                  </a:lnTo>
                  <a:lnTo>
                    <a:pt x="180594" y="10287"/>
                  </a:lnTo>
                  <a:lnTo>
                    <a:pt x="180721" y="8382"/>
                  </a:lnTo>
                  <a:lnTo>
                    <a:pt x="181521" y="8128"/>
                  </a:lnTo>
                  <a:lnTo>
                    <a:pt x="179158" y="8128"/>
                  </a:lnTo>
                  <a:lnTo>
                    <a:pt x="178066" y="7747"/>
                  </a:lnTo>
                  <a:lnTo>
                    <a:pt x="172275" y="5715"/>
                  </a:lnTo>
                  <a:lnTo>
                    <a:pt x="172745" y="8089"/>
                  </a:lnTo>
                  <a:lnTo>
                    <a:pt x="172872" y="8001"/>
                  </a:lnTo>
                  <a:lnTo>
                    <a:pt x="172783" y="8255"/>
                  </a:lnTo>
                  <a:lnTo>
                    <a:pt x="173469" y="11684"/>
                  </a:lnTo>
                  <a:lnTo>
                    <a:pt x="172745" y="8089"/>
                  </a:lnTo>
                  <a:lnTo>
                    <a:pt x="168313" y="11684"/>
                  </a:lnTo>
                  <a:lnTo>
                    <a:pt x="165735" y="13589"/>
                  </a:lnTo>
                  <a:lnTo>
                    <a:pt x="165976" y="10668"/>
                  </a:lnTo>
                  <a:lnTo>
                    <a:pt x="164007" y="14351"/>
                  </a:lnTo>
                  <a:lnTo>
                    <a:pt x="163931" y="15494"/>
                  </a:lnTo>
                  <a:lnTo>
                    <a:pt x="160845" y="16764"/>
                  </a:lnTo>
                  <a:lnTo>
                    <a:pt x="160058" y="16383"/>
                  </a:lnTo>
                  <a:lnTo>
                    <a:pt x="160020" y="14554"/>
                  </a:lnTo>
                  <a:lnTo>
                    <a:pt x="158470" y="13716"/>
                  </a:lnTo>
                  <a:lnTo>
                    <a:pt x="159270" y="18034"/>
                  </a:lnTo>
                  <a:lnTo>
                    <a:pt x="156159" y="16637"/>
                  </a:lnTo>
                  <a:lnTo>
                    <a:pt x="157175" y="14732"/>
                  </a:lnTo>
                  <a:lnTo>
                    <a:pt x="154584" y="14605"/>
                  </a:lnTo>
                  <a:lnTo>
                    <a:pt x="154647" y="14859"/>
                  </a:lnTo>
                  <a:lnTo>
                    <a:pt x="154774" y="15748"/>
                  </a:lnTo>
                  <a:lnTo>
                    <a:pt x="153555" y="17907"/>
                  </a:lnTo>
                  <a:lnTo>
                    <a:pt x="152019" y="19177"/>
                  </a:lnTo>
                  <a:lnTo>
                    <a:pt x="151053" y="18669"/>
                  </a:lnTo>
                  <a:lnTo>
                    <a:pt x="148640" y="17399"/>
                  </a:lnTo>
                  <a:lnTo>
                    <a:pt x="148094" y="14859"/>
                  </a:lnTo>
                  <a:lnTo>
                    <a:pt x="147891" y="16256"/>
                  </a:lnTo>
                  <a:lnTo>
                    <a:pt x="147777" y="16637"/>
                  </a:lnTo>
                  <a:lnTo>
                    <a:pt x="146570" y="18669"/>
                  </a:lnTo>
                  <a:lnTo>
                    <a:pt x="145021" y="18034"/>
                  </a:lnTo>
                  <a:lnTo>
                    <a:pt x="144805" y="17272"/>
                  </a:lnTo>
                  <a:lnTo>
                    <a:pt x="144856" y="16891"/>
                  </a:lnTo>
                  <a:lnTo>
                    <a:pt x="145516" y="16129"/>
                  </a:lnTo>
                  <a:lnTo>
                    <a:pt x="143941" y="15494"/>
                  </a:lnTo>
                  <a:lnTo>
                    <a:pt x="141452" y="14490"/>
                  </a:lnTo>
                  <a:lnTo>
                    <a:pt x="141516" y="15367"/>
                  </a:lnTo>
                  <a:lnTo>
                    <a:pt x="141757" y="15367"/>
                  </a:lnTo>
                  <a:lnTo>
                    <a:pt x="141516" y="15494"/>
                  </a:lnTo>
                  <a:lnTo>
                    <a:pt x="141401" y="14478"/>
                  </a:lnTo>
                  <a:lnTo>
                    <a:pt x="141439" y="14351"/>
                  </a:lnTo>
                  <a:lnTo>
                    <a:pt x="141351" y="12827"/>
                  </a:lnTo>
                  <a:lnTo>
                    <a:pt x="140754" y="12776"/>
                  </a:lnTo>
                  <a:lnTo>
                    <a:pt x="140754" y="15367"/>
                  </a:lnTo>
                  <a:lnTo>
                    <a:pt x="139827" y="18300"/>
                  </a:lnTo>
                  <a:lnTo>
                    <a:pt x="139827" y="32004"/>
                  </a:lnTo>
                  <a:lnTo>
                    <a:pt x="138239" y="32004"/>
                  </a:lnTo>
                  <a:lnTo>
                    <a:pt x="137325" y="32131"/>
                  </a:lnTo>
                  <a:lnTo>
                    <a:pt x="137248" y="31877"/>
                  </a:lnTo>
                  <a:lnTo>
                    <a:pt x="137147" y="31496"/>
                  </a:lnTo>
                  <a:lnTo>
                    <a:pt x="137198" y="29972"/>
                  </a:lnTo>
                  <a:lnTo>
                    <a:pt x="137782" y="30099"/>
                  </a:lnTo>
                  <a:lnTo>
                    <a:pt x="137731" y="30226"/>
                  </a:lnTo>
                  <a:lnTo>
                    <a:pt x="137617" y="30772"/>
                  </a:lnTo>
                  <a:lnTo>
                    <a:pt x="138912" y="31242"/>
                  </a:lnTo>
                  <a:lnTo>
                    <a:pt x="139827" y="32004"/>
                  </a:lnTo>
                  <a:lnTo>
                    <a:pt x="139827" y="18300"/>
                  </a:lnTo>
                  <a:lnTo>
                    <a:pt x="139344" y="19812"/>
                  </a:lnTo>
                  <a:lnTo>
                    <a:pt x="138137" y="18796"/>
                  </a:lnTo>
                  <a:lnTo>
                    <a:pt x="136182" y="17145"/>
                  </a:lnTo>
                  <a:lnTo>
                    <a:pt x="136067" y="16256"/>
                  </a:lnTo>
                  <a:lnTo>
                    <a:pt x="135953" y="16002"/>
                  </a:lnTo>
                  <a:lnTo>
                    <a:pt x="135839" y="15748"/>
                  </a:lnTo>
                  <a:lnTo>
                    <a:pt x="135585" y="15494"/>
                  </a:lnTo>
                  <a:lnTo>
                    <a:pt x="138988" y="15367"/>
                  </a:lnTo>
                  <a:lnTo>
                    <a:pt x="140754" y="15367"/>
                  </a:lnTo>
                  <a:lnTo>
                    <a:pt x="140754" y="12776"/>
                  </a:lnTo>
                  <a:lnTo>
                    <a:pt x="138557" y="12573"/>
                  </a:lnTo>
                  <a:lnTo>
                    <a:pt x="140512" y="8763"/>
                  </a:lnTo>
                  <a:lnTo>
                    <a:pt x="138417" y="10922"/>
                  </a:lnTo>
                  <a:lnTo>
                    <a:pt x="134924" y="15494"/>
                  </a:lnTo>
                  <a:lnTo>
                    <a:pt x="133540" y="14986"/>
                  </a:lnTo>
                  <a:lnTo>
                    <a:pt x="132156" y="14478"/>
                  </a:lnTo>
                  <a:lnTo>
                    <a:pt x="131864" y="13970"/>
                  </a:lnTo>
                  <a:lnTo>
                    <a:pt x="131813" y="13843"/>
                  </a:lnTo>
                  <a:lnTo>
                    <a:pt x="131902" y="13335"/>
                  </a:lnTo>
                  <a:lnTo>
                    <a:pt x="131991" y="13208"/>
                  </a:lnTo>
                  <a:lnTo>
                    <a:pt x="131356" y="12954"/>
                  </a:lnTo>
                  <a:lnTo>
                    <a:pt x="130822" y="13335"/>
                  </a:lnTo>
                  <a:lnTo>
                    <a:pt x="130327" y="13843"/>
                  </a:lnTo>
                  <a:lnTo>
                    <a:pt x="129438" y="13335"/>
                  </a:lnTo>
                  <a:lnTo>
                    <a:pt x="128866" y="13081"/>
                  </a:lnTo>
                  <a:lnTo>
                    <a:pt x="128041" y="13081"/>
                  </a:lnTo>
                  <a:lnTo>
                    <a:pt x="127825" y="12065"/>
                  </a:lnTo>
                  <a:lnTo>
                    <a:pt x="127660" y="11290"/>
                  </a:lnTo>
                  <a:lnTo>
                    <a:pt x="127660" y="13208"/>
                  </a:lnTo>
                  <a:lnTo>
                    <a:pt x="127241" y="13208"/>
                  </a:lnTo>
                  <a:lnTo>
                    <a:pt x="126746" y="13335"/>
                  </a:lnTo>
                  <a:lnTo>
                    <a:pt x="126098" y="13589"/>
                  </a:lnTo>
                  <a:lnTo>
                    <a:pt x="126009" y="13970"/>
                  </a:lnTo>
                  <a:lnTo>
                    <a:pt x="126123" y="12954"/>
                  </a:lnTo>
                  <a:lnTo>
                    <a:pt x="126276" y="12446"/>
                  </a:lnTo>
                  <a:lnTo>
                    <a:pt x="126860" y="12192"/>
                  </a:lnTo>
                  <a:lnTo>
                    <a:pt x="127152" y="12065"/>
                  </a:lnTo>
                  <a:lnTo>
                    <a:pt x="127419" y="12446"/>
                  </a:lnTo>
                  <a:lnTo>
                    <a:pt x="127533" y="12700"/>
                  </a:lnTo>
                  <a:lnTo>
                    <a:pt x="127660" y="13208"/>
                  </a:lnTo>
                  <a:lnTo>
                    <a:pt x="127660" y="11290"/>
                  </a:lnTo>
                  <a:lnTo>
                    <a:pt x="127584" y="10922"/>
                  </a:lnTo>
                  <a:lnTo>
                    <a:pt x="124790" y="12192"/>
                  </a:lnTo>
                  <a:lnTo>
                    <a:pt x="123418" y="12065"/>
                  </a:lnTo>
                  <a:lnTo>
                    <a:pt x="123723" y="14986"/>
                  </a:lnTo>
                  <a:lnTo>
                    <a:pt x="121894" y="14732"/>
                  </a:lnTo>
                  <a:lnTo>
                    <a:pt x="123532" y="16751"/>
                  </a:lnTo>
                  <a:lnTo>
                    <a:pt x="123977" y="16637"/>
                  </a:lnTo>
                  <a:lnTo>
                    <a:pt x="124714" y="16535"/>
                  </a:lnTo>
                  <a:lnTo>
                    <a:pt x="124510" y="16637"/>
                  </a:lnTo>
                  <a:lnTo>
                    <a:pt x="124726" y="16878"/>
                  </a:lnTo>
                  <a:lnTo>
                    <a:pt x="124917" y="17081"/>
                  </a:lnTo>
                  <a:lnTo>
                    <a:pt x="125107" y="17246"/>
                  </a:lnTo>
                  <a:lnTo>
                    <a:pt x="125374" y="16306"/>
                  </a:lnTo>
                  <a:lnTo>
                    <a:pt x="125145" y="16357"/>
                  </a:lnTo>
                  <a:lnTo>
                    <a:pt x="125336" y="16256"/>
                  </a:lnTo>
                  <a:lnTo>
                    <a:pt x="125450" y="16129"/>
                  </a:lnTo>
                  <a:lnTo>
                    <a:pt x="125374" y="16383"/>
                  </a:lnTo>
                  <a:lnTo>
                    <a:pt x="127635" y="16129"/>
                  </a:lnTo>
                  <a:lnTo>
                    <a:pt x="128778" y="16002"/>
                  </a:lnTo>
                  <a:lnTo>
                    <a:pt x="127787" y="17526"/>
                  </a:lnTo>
                  <a:lnTo>
                    <a:pt x="126733" y="18796"/>
                  </a:lnTo>
                  <a:lnTo>
                    <a:pt x="125107" y="17272"/>
                  </a:lnTo>
                  <a:lnTo>
                    <a:pt x="123507" y="22225"/>
                  </a:lnTo>
                  <a:lnTo>
                    <a:pt x="123367" y="21971"/>
                  </a:lnTo>
                  <a:lnTo>
                    <a:pt x="121348" y="18161"/>
                  </a:lnTo>
                  <a:lnTo>
                    <a:pt x="117576" y="16256"/>
                  </a:lnTo>
                  <a:lnTo>
                    <a:pt x="117436" y="15748"/>
                  </a:lnTo>
                  <a:lnTo>
                    <a:pt x="116890" y="13716"/>
                  </a:lnTo>
                  <a:lnTo>
                    <a:pt x="112801" y="15748"/>
                  </a:lnTo>
                  <a:lnTo>
                    <a:pt x="107073" y="15494"/>
                  </a:lnTo>
                  <a:lnTo>
                    <a:pt x="104813" y="21209"/>
                  </a:lnTo>
                  <a:lnTo>
                    <a:pt x="103670" y="21971"/>
                  </a:lnTo>
                  <a:lnTo>
                    <a:pt x="103327" y="19685"/>
                  </a:lnTo>
                  <a:lnTo>
                    <a:pt x="102908" y="19050"/>
                  </a:lnTo>
                  <a:lnTo>
                    <a:pt x="102831" y="18923"/>
                  </a:lnTo>
                  <a:lnTo>
                    <a:pt x="103479" y="18288"/>
                  </a:lnTo>
                  <a:lnTo>
                    <a:pt x="102323" y="19050"/>
                  </a:lnTo>
                  <a:lnTo>
                    <a:pt x="99949" y="18796"/>
                  </a:lnTo>
                  <a:lnTo>
                    <a:pt x="97586" y="18542"/>
                  </a:lnTo>
                  <a:lnTo>
                    <a:pt x="97548" y="19050"/>
                  </a:lnTo>
                  <a:lnTo>
                    <a:pt x="97523" y="19329"/>
                  </a:lnTo>
                  <a:lnTo>
                    <a:pt x="97282" y="22479"/>
                  </a:lnTo>
                  <a:lnTo>
                    <a:pt x="94932" y="21247"/>
                  </a:lnTo>
                  <a:lnTo>
                    <a:pt x="94932" y="36703"/>
                  </a:lnTo>
                  <a:lnTo>
                    <a:pt x="89814" y="34899"/>
                  </a:lnTo>
                  <a:lnTo>
                    <a:pt x="91655" y="32893"/>
                  </a:lnTo>
                  <a:lnTo>
                    <a:pt x="92113" y="32385"/>
                  </a:lnTo>
                  <a:lnTo>
                    <a:pt x="94246" y="33274"/>
                  </a:lnTo>
                  <a:lnTo>
                    <a:pt x="94932" y="36703"/>
                  </a:lnTo>
                  <a:lnTo>
                    <a:pt x="94932" y="21247"/>
                  </a:lnTo>
                  <a:lnTo>
                    <a:pt x="94145" y="20828"/>
                  </a:lnTo>
                  <a:lnTo>
                    <a:pt x="96723" y="19685"/>
                  </a:lnTo>
                  <a:lnTo>
                    <a:pt x="97523" y="19329"/>
                  </a:lnTo>
                  <a:lnTo>
                    <a:pt x="97548" y="19050"/>
                  </a:lnTo>
                  <a:lnTo>
                    <a:pt x="94627" y="19685"/>
                  </a:lnTo>
                  <a:lnTo>
                    <a:pt x="95110" y="18415"/>
                  </a:lnTo>
                  <a:lnTo>
                    <a:pt x="89357" y="17653"/>
                  </a:lnTo>
                  <a:lnTo>
                    <a:pt x="84340" y="20853"/>
                  </a:lnTo>
                  <a:lnTo>
                    <a:pt x="79235" y="23749"/>
                  </a:lnTo>
                  <a:lnTo>
                    <a:pt x="77762" y="23368"/>
                  </a:lnTo>
                  <a:lnTo>
                    <a:pt x="72859" y="22098"/>
                  </a:lnTo>
                  <a:lnTo>
                    <a:pt x="73545" y="22606"/>
                  </a:lnTo>
                  <a:lnTo>
                    <a:pt x="73875" y="22733"/>
                  </a:lnTo>
                  <a:lnTo>
                    <a:pt x="74066" y="23368"/>
                  </a:lnTo>
                  <a:lnTo>
                    <a:pt x="66052" y="23114"/>
                  </a:lnTo>
                  <a:lnTo>
                    <a:pt x="58166" y="24892"/>
                  </a:lnTo>
                  <a:lnTo>
                    <a:pt x="50203" y="26289"/>
                  </a:lnTo>
                  <a:lnTo>
                    <a:pt x="41986" y="25654"/>
                  </a:lnTo>
                  <a:lnTo>
                    <a:pt x="38823" y="25146"/>
                  </a:lnTo>
                  <a:lnTo>
                    <a:pt x="38938" y="27686"/>
                  </a:lnTo>
                  <a:lnTo>
                    <a:pt x="37655" y="29845"/>
                  </a:lnTo>
                  <a:lnTo>
                    <a:pt x="36322" y="26924"/>
                  </a:lnTo>
                  <a:lnTo>
                    <a:pt x="34150" y="31115"/>
                  </a:lnTo>
                  <a:lnTo>
                    <a:pt x="30695" y="34798"/>
                  </a:lnTo>
                  <a:lnTo>
                    <a:pt x="24625" y="25654"/>
                  </a:lnTo>
                  <a:lnTo>
                    <a:pt x="20840" y="32004"/>
                  </a:lnTo>
                  <a:lnTo>
                    <a:pt x="20777" y="32385"/>
                  </a:lnTo>
                  <a:lnTo>
                    <a:pt x="22034" y="34036"/>
                  </a:lnTo>
                  <a:lnTo>
                    <a:pt x="19977" y="34163"/>
                  </a:lnTo>
                  <a:lnTo>
                    <a:pt x="16484" y="37211"/>
                  </a:lnTo>
                  <a:lnTo>
                    <a:pt x="15938" y="34925"/>
                  </a:lnTo>
                  <a:lnTo>
                    <a:pt x="15976" y="36118"/>
                  </a:lnTo>
                  <a:lnTo>
                    <a:pt x="16090" y="37198"/>
                  </a:lnTo>
                  <a:lnTo>
                    <a:pt x="14973" y="36449"/>
                  </a:lnTo>
                  <a:lnTo>
                    <a:pt x="14325" y="34925"/>
                  </a:lnTo>
                  <a:lnTo>
                    <a:pt x="11468" y="38481"/>
                  </a:lnTo>
                  <a:lnTo>
                    <a:pt x="10807" y="39370"/>
                  </a:lnTo>
                  <a:lnTo>
                    <a:pt x="6807" y="39878"/>
                  </a:lnTo>
                  <a:lnTo>
                    <a:pt x="8763" y="33020"/>
                  </a:lnTo>
                  <a:lnTo>
                    <a:pt x="3327" y="35179"/>
                  </a:lnTo>
                  <a:lnTo>
                    <a:pt x="1600" y="36703"/>
                  </a:lnTo>
                  <a:lnTo>
                    <a:pt x="0" y="42164"/>
                  </a:lnTo>
                  <a:lnTo>
                    <a:pt x="1257" y="42799"/>
                  </a:lnTo>
                  <a:lnTo>
                    <a:pt x="2057" y="42545"/>
                  </a:lnTo>
                  <a:lnTo>
                    <a:pt x="3644" y="42799"/>
                  </a:lnTo>
                  <a:lnTo>
                    <a:pt x="4292" y="43942"/>
                  </a:lnTo>
                  <a:lnTo>
                    <a:pt x="4368" y="44297"/>
                  </a:lnTo>
                  <a:lnTo>
                    <a:pt x="3276" y="45720"/>
                  </a:lnTo>
                  <a:lnTo>
                    <a:pt x="3225" y="45974"/>
                  </a:lnTo>
                  <a:lnTo>
                    <a:pt x="5029" y="50165"/>
                  </a:lnTo>
                  <a:lnTo>
                    <a:pt x="6375" y="55245"/>
                  </a:lnTo>
                  <a:lnTo>
                    <a:pt x="11531" y="56515"/>
                  </a:lnTo>
                  <a:lnTo>
                    <a:pt x="12814" y="52578"/>
                  </a:lnTo>
                  <a:lnTo>
                    <a:pt x="14655" y="54356"/>
                  </a:lnTo>
                  <a:lnTo>
                    <a:pt x="12547" y="55499"/>
                  </a:lnTo>
                  <a:lnTo>
                    <a:pt x="14693" y="56896"/>
                  </a:lnTo>
                  <a:lnTo>
                    <a:pt x="14820" y="53975"/>
                  </a:lnTo>
                  <a:lnTo>
                    <a:pt x="14998" y="53213"/>
                  </a:lnTo>
                  <a:lnTo>
                    <a:pt x="15709" y="54229"/>
                  </a:lnTo>
                  <a:lnTo>
                    <a:pt x="16433" y="54864"/>
                  </a:lnTo>
                  <a:lnTo>
                    <a:pt x="17132" y="55118"/>
                  </a:lnTo>
                  <a:lnTo>
                    <a:pt x="17411" y="53213"/>
                  </a:lnTo>
                  <a:lnTo>
                    <a:pt x="17500" y="52578"/>
                  </a:lnTo>
                  <a:lnTo>
                    <a:pt x="17805" y="50507"/>
                  </a:lnTo>
                  <a:lnTo>
                    <a:pt x="17526" y="50419"/>
                  </a:lnTo>
                  <a:lnTo>
                    <a:pt x="17805" y="50038"/>
                  </a:lnTo>
                  <a:lnTo>
                    <a:pt x="17932" y="49657"/>
                  </a:lnTo>
                  <a:lnTo>
                    <a:pt x="18084" y="49657"/>
                  </a:lnTo>
                  <a:lnTo>
                    <a:pt x="19100" y="48260"/>
                  </a:lnTo>
                  <a:lnTo>
                    <a:pt x="21221" y="49911"/>
                  </a:lnTo>
                  <a:lnTo>
                    <a:pt x="21450" y="51689"/>
                  </a:lnTo>
                  <a:lnTo>
                    <a:pt x="22313" y="49403"/>
                  </a:lnTo>
                  <a:lnTo>
                    <a:pt x="22796" y="50165"/>
                  </a:lnTo>
                  <a:lnTo>
                    <a:pt x="22910" y="51092"/>
                  </a:lnTo>
                  <a:lnTo>
                    <a:pt x="23317" y="50165"/>
                  </a:lnTo>
                  <a:lnTo>
                    <a:pt x="25882" y="50165"/>
                  </a:lnTo>
                  <a:lnTo>
                    <a:pt x="25844" y="49403"/>
                  </a:lnTo>
                  <a:lnTo>
                    <a:pt x="25793" y="48260"/>
                  </a:lnTo>
                  <a:lnTo>
                    <a:pt x="25768" y="47498"/>
                  </a:lnTo>
                  <a:lnTo>
                    <a:pt x="27965" y="49657"/>
                  </a:lnTo>
                  <a:lnTo>
                    <a:pt x="29133" y="47498"/>
                  </a:lnTo>
                  <a:lnTo>
                    <a:pt x="30289" y="45339"/>
                  </a:lnTo>
                  <a:lnTo>
                    <a:pt x="31483" y="49784"/>
                  </a:lnTo>
                  <a:lnTo>
                    <a:pt x="31597" y="48641"/>
                  </a:lnTo>
                  <a:lnTo>
                    <a:pt x="32918" y="45593"/>
                  </a:lnTo>
                  <a:lnTo>
                    <a:pt x="33553" y="45339"/>
                  </a:lnTo>
                  <a:lnTo>
                    <a:pt x="34201" y="45085"/>
                  </a:lnTo>
                  <a:lnTo>
                    <a:pt x="33235" y="51054"/>
                  </a:lnTo>
                  <a:lnTo>
                    <a:pt x="38341" y="45085"/>
                  </a:lnTo>
                  <a:lnTo>
                    <a:pt x="39204" y="44069"/>
                  </a:lnTo>
                  <a:lnTo>
                    <a:pt x="39966" y="50038"/>
                  </a:lnTo>
                  <a:lnTo>
                    <a:pt x="40576" y="44831"/>
                  </a:lnTo>
                  <a:lnTo>
                    <a:pt x="45834" y="46482"/>
                  </a:lnTo>
                  <a:lnTo>
                    <a:pt x="47180" y="44831"/>
                  </a:lnTo>
                  <a:lnTo>
                    <a:pt x="47815" y="44069"/>
                  </a:lnTo>
                  <a:lnTo>
                    <a:pt x="48539" y="43180"/>
                  </a:lnTo>
                  <a:lnTo>
                    <a:pt x="48272" y="44221"/>
                  </a:lnTo>
                  <a:lnTo>
                    <a:pt x="49784" y="44323"/>
                  </a:lnTo>
                  <a:lnTo>
                    <a:pt x="50571" y="45720"/>
                  </a:lnTo>
                  <a:lnTo>
                    <a:pt x="51892" y="46355"/>
                  </a:lnTo>
                  <a:lnTo>
                    <a:pt x="51523" y="43180"/>
                  </a:lnTo>
                  <a:lnTo>
                    <a:pt x="51447" y="42545"/>
                  </a:lnTo>
                  <a:lnTo>
                    <a:pt x="51422" y="42291"/>
                  </a:lnTo>
                  <a:lnTo>
                    <a:pt x="54114" y="40894"/>
                  </a:lnTo>
                  <a:lnTo>
                    <a:pt x="54571" y="39878"/>
                  </a:lnTo>
                  <a:lnTo>
                    <a:pt x="55295" y="38227"/>
                  </a:lnTo>
                  <a:lnTo>
                    <a:pt x="58166" y="41783"/>
                  </a:lnTo>
                  <a:lnTo>
                    <a:pt x="54800" y="43116"/>
                  </a:lnTo>
                  <a:lnTo>
                    <a:pt x="54737" y="43434"/>
                  </a:lnTo>
                  <a:lnTo>
                    <a:pt x="55956" y="46863"/>
                  </a:lnTo>
                  <a:lnTo>
                    <a:pt x="55308" y="43561"/>
                  </a:lnTo>
                  <a:lnTo>
                    <a:pt x="59347" y="42926"/>
                  </a:lnTo>
                  <a:lnTo>
                    <a:pt x="58204" y="40386"/>
                  </a:lnTo>
                  <a:lnTo>
                    <a:pt x="60286" y="42545"/>
                  </a:lnTo>
                  <a:lnTo>
                    <a:pt x="59867" y="41275"/>
                  </a:lnTo>
                  <a:lnTo>
                    <a:pt x="61214" y="44577"/>
                  </a:lnTo>
                  <a:lnTo>
                    <a:pt x="60972" y="41275"/>
                  </a:lnTo>
                  <a:lnTo>
                    <a:pt x="60909" y="40386"/>
                  </a:lnTo>
                  <a:lnTo>
                    <a:pt x="60845" y="39370"/>
                  </a:lnTo>
                  <a:lnTo>
                    <a:pt x="62699" y="43434"/>
                  </a:lnTo>
                  <a:lnTo>
                    <a:pt x="63766" y="40132"/>
                  </a:lnTo>
                  <a:lnTo>
                    <a:pt x="66446" y="42291"/>
                  </a:lnTo>
                  <a:lnTo>
                    <a:pt x="66522" y="42545"/>
                  </a:lnTo>
                  <a:lnTo>
                    <a:pt x="64985" y="44831"/>
                  </a:lnTo>
                  <a:lnTo>
                    <a:pt x="67576" y="42926"/>
                  </a:lnTo>
                  <a:lnTo>
                    <a:pt x="68224" y="43535"/>
                  </a:lnTo>
                  <a:lnTo>
                    <a:pt x="67906" y="42926"/>
                  </a:lnTo>
                  <a:lnTo>
                    <a:pt x="67779" y="42672"/>
                  </a:lnTo>
                  <a:lnTo>
                    <a:pt x="67906" y="41275"/>
                  </a:lnTo>
                  <a:lnTo>
                    <a:pt x="68059" y="40259"/>
                  </a:lnTo>
                  <a:lnTo>
                    <a:pt x="68351" y="40132"/>
                  </a:lnTo>
                  <a:lnTo>
                    <a:pt x="70154" y="39370"/>
                  </a:lnTo>
                  <a:lnTo>
                    <a:pt x="71348" y="38862"/>
                  </a:lnTo>
                  <a:lnTo>
                    <a:pt x="70116" y="42418"/>
                  </a:lnTo>
                  <a:lnTo>
                    <a:pt x="70027" y="43053"/>
                  </a:lnTo>
                  <a:lnTo>
                    <a:pt x="71297" y="44831"/>
                  </a:lnTo>
                  <a:lnTo>
                    <a:pt x="73291" y="43561"/>
                  </a:lnTo>
                  <a:lnTo>
                    <a:pt x="74574" y="39878"/>
                  </a:lnTo>
                  <a:lnTo>
                    <a:pt x="76200" y="39878"/>
                  </a:lnTo>
                  <a:lnTo>
                    <a:pt x="76390" y="40513"/>
                  </a:lnTo>
                  <a:lnTo>
                    <a:pt x="76708" y="40640"/>
                  </a:lnTo>
                  <a:lnTo>
                    <a:pt x="76415" y="41529"/>
                  </a:lnTo>
                  <a:lnTo>
                    <a:pt x="77406" y="39878"/>
                  </a:lnTo>
                  <a:lnTo>
                    <a:pt x="78016" y="38862"/>
                  </a:lnTo>
                  <a:lnTo>
                    <a:pt x="78397" y="38227"/>
                  </a:lnTo>
                  <a:lnTo>
                    <a:pt x="83134" y="40767"/>
                  </a:lnTo>
                  <a:lnTo>
                    <a:pt x="84607" y="38227"/>
                  </a:lnTo>
                  <a:lnTo>
                    <a:pt x="85191" y="37211"/>
                  </a:lnTo>
                  <a:lnTo>
                    <a:pt x="85483" y="36703"/>
                  </a:lnTo>
                  <a:lnTo>
                    <a:pt x="85712" y="37084"/>
                  </a:lnTo>
                  <a:lnTo>
                    <a:pt x="85826" y="37312"/>
                  </a:lnTo>
                  <a:lnTo>
                    <a:pt x="85648" y="36703"/>
                  </a:lnTo>
                  <a:lnTo>
                    <a:pt x="85090" y="32385"/>
                  </a:lnTo>
                  <a:lnTo>
                    <a:pt x="86398" y="32258"/>
                  </a:lnTo>
                  <a:lnTo>
                    <a:pt x="87299" y="29845"/>
                  </a:lnTo>
                  <a:lnTo>
                    <a:pt x="87350" y="29718"/>
                  </a:lnTo>
                  <a:lnTo>
                    <a:pt x="88036" y="32258"/>
                  </a:lnTo>
                  <a:lnTo>
                    <a:pt x="87223" y="32258"/>
                  </a:lnTo>
                  <a:lnTo>
                    <a:pt x="87122" y="33528"/>
                  </a:lnTo>
                  <a:lnTo>
                    <a:pt x="86906" y="34036"/>
                  </a:lnTo>
                  <a:lnTo>
                    <a:pt x="88214" y="32893"/>
                  </a:lnTo>
                  <a:lnTo>
                    <a:pt x="89293" y="35458"/>
                  </a:lnTo>
                  <a:lnTo>
                    <a:pt x="89560" y="35179"/>
                  </a:lnTo>
                  <a:lnTo>
                    <a:pt x="89535" y="34798"/>
                  </a:lnTo>
                  <a:lnTo>
                    <a:pt x="89725" y="34988"/>
                  </a:lnTo>
                  <a:lnTo>
                    <a:pt x="92494" y="37719"/>
                  </a:lnTo>
                  <a:lnTo>
                    <a:pt x="89230" y="36576"/>
                  </a:lnTo>
                  <a:lnTo>
                    <a:pt x="92049" y="42037"/>
                  </a:lnTo>
                  <a:lnTo>
                    <a:pt x="87439" y="36512"/>
                  </a:lnTo>
                  <a:lnTo>
                    <a:pt x="87452" y="36703"/>
                  </a:lnTo>
                  <a:lnTo>
                    <a:pt x="89941" y="42164"/>
                  </a:lnTo>
                  <a:lnTo>
                    <a:pt x="94157" y="42926"/>
                  </a:lnTo>
                  <a:lnTo>
                    <a:pt x="94259" y="42037"/>
                  </a:lnTo>
                  <a:lnTo>
                    <a:pt x="94475" y="40005"/>
                  </a:lnTo>
                  <a:lnTo>
                    <a:pt x="98717" y="40767"/>
                  </a:lnTo>
                  <a:lnTo>
                    <a:pt x="99009" y="40005"/>
                  </a:lnTo>
                  <a:lnTo>
                    <a:pt x="99517" y="38735"/>
                  </a:lnTo>
                  <a:lnTo>
                    <a:pt x="98234" y="37858"/>
                  </a:lnTo>
                  <a:lnTo>
                    <a:pt x="98247" y="37719"/>
                  </a:lnTo>
                  <a:lnTo>
                    <a:pt x="98653" y="36703"/>
                  </a:lnTo>
                  <a:lnTo>
                    <a:pt x="99009" y="35814"/>
                  </a:lnTo>
                  <a:lnTo>
                    <a:pt x="103987" y="32385"/>
                  </a:lnTo>
                  <a:lnTo>
                    <a:pt x="104724" y="31877"/>
                  </a:lnTo>
                  <a:lnTo>
                    <a:pt x="104317" y="44450"/>
                  </a:lnTo>
                  <a:lnTo>
                    <a:pt x="108369" y="39370"/>
                  </a:lnTo>
                  <a:lnTo>
                    <a:pt x="109245" y="37198"/>
                  </a:lnTo>
                  <a:lnTo>
                    <a:pt x="109372" y="36118"/>
                  </a:lnTo>
                  <a:lnTo>
                    <a:pt x="109474" y="32512"/>
                  </a:lnTo>
                  <a:lnTo>
                    <a:pt x="112737" y="34671"/>
                  </a:lnTo>
                  <a:lnTo>
                    <a:pt x="111963" y="38735"/>
                  </a:lnTo>
                  <a:lnTo>
                    <a:pt x="116052" y="38862"/>
                  </a:lnTo>
                  <a:lnTo>
                    <a:pt x="115277" y="36703"/>
                  </a:lnTo>
                  <a:lnTo>
                    <a:pt x="113893" y="32766"/>
                  </a:lnTo>
                  <a:lnTo>
                    <a:pt x="117678" y="34823"/>
                  </a:lnTo>
                  <a:lnTo>
                    <a:pt x="119786" y="34671"/>
                  </a:lnTo>
                  <a:lnTo>
                    <a:pt x="120472" y="38100"/>
                  </a:lnTo>
                  <a:lnTo>
                    <a:pt x="124764" y="37338"/>
                  </a:lnTo>
                  <a:lnTo>
                    <a:pt x="128955" y="34671"/>
                  </a:lnTo>
                  <a:lnTo>
                    <a:pt x="129362" y="34417"/>
                  </a:lnTo>
                  <a:lnTo>
                    <a:pt x="134112" y="33401"/>
                  </a:lnTo>
                  <a:lnTo>
                    <a:pt x="133959" y="34290"/>
                  </a:lnTo>
                  <a:lnTo>
                    <a:pt x="133832" y="34671"/>
                  </a:lnTo>
                  <a:lnTo>
                    <a:pt x="133172" y="35687"/>
                  </a:lnTo>
                  <a:lnTo>
                    <a:pt x="134366" y="36703"/>
                  </a:lnTo>
                  <a:lnTo>
                    <a:pt x="140296" y="34544"/>
                  </a:lnTo>
                  <a:lnTo>
                    <a:pt x="147294" y="36322"/>
                  </a:lnTo>
                  <a:lnTo>
                    <a:pt x="153250" y="38100"/>
                  </a:lnTo>
                  <a:lnTo>
                    <a:pt x="155282" y="34798"/>
                  </a:lnTo>
                  <a:lnTo>
                    <a:pt x="155816" y="34798"/>
                  </a:lnTo>
                  <a:lnTo>
                    <a:pt x="156019" y="34544"/>
                  </a:lnTo>
                  <a:lnTo>
                    <a:pt x="156832" y="33528"/>
                  </a:lnTo>
                  <a:lnTo>
                    <a:pt x="157467" y="33401"/>
                  </a:lnTo>
                  <a:lnTo>
                    <a:pt x="158115" y="33274"/>
                  </a:lnTo>
                  <a:lnTo>
                    <a:pt x="158432" y="34417"/>
                  </a:lnTo>
                  <a:lnTo>
                    <a:pt x="158546" y="35306"/>
                  </a:lnTo>
                  <a:lnTo>
                    <a:pt x="157886" y="36195"/>
                  </a:lnTo>
                  <a:lnTo>
                    <a:pt x="161721" y="33401"/>
                  </a:lnTo>
                  <a:lnTo>
                    <a:pt x="161988" y="33274"/>
                  </a:lnTo>
                  <a:lnTo>
                    <a:pt x="163537" y="32512"/>
                  </a:lnTo>
                  <a:lnTo>
                    <a:pt x="164312" y="32131"/>
                  </a:lnTo>
                  <a:lnTo>
                    <a:pt x="168719" y="29972"/>
                  </a:lnTo>
                  <a:lnTo>
                    <a:pt x="168973" y="29845"/>
                  </a:lnTo>
                  <a:lnTo>
                    <a:pt x="173202" y="32766"/>
                  </a:lnTo>
                  <a:lnTo>
                    <a:pt x="173291" y="33020"/>
                  </a:lnTo>
                  <a:lnTo>
                    <a:pt x="172618" y="33909"/>
                  </a:lnTo>
                  <a:lnTo>
                    <a:pt x="175983" y="34925"/>
                  </a:lnTo>
                  <a:lnTo>
                    <a:pt x="175971" y="29845"/>
                  </a:lnTo>
                  <a:lnTo>
                    <a:pt x="175971" y="29718"/>
                  </a:lnTo>
                  <a:lnTo>
                    <a:pt x="175971" y="27432"/>
                  </a:lnTo>
                  <a:lnTo>
                    <a:pt x="179184" y="30099"/>
                  </a:lnTo>
                  <a:lnTo>
                    <a:pt x="178625" y="30607"/>
                  </a:lnTo>
                  <a:lnTo>
                    <a:pt x="185839" y="31496"/>
                  </a:lnTo>
                  <a:lnTo>
                    <a:pt x="193573" y="28321"/>
                  </a:lnTo>
                  <a:lnTo>
                    <a:pt x="199275" y="32639"/>
                  </a:lnTo>
                  <a:lnTo>
                    <a:pt x="200063" y="28321"/>
                  </a:lnTo>
                  <a:lnTo>
                    <a:pt x="200075" y="28194"/>
                  </a:lnTo>
                  <a:lnTo>
                    <a:pt x="206438" y="34290"/>
                  </a:lnTo>
                  <a:lnTo>
                    <a:pt x="206578" y="28194"/>
                  </a:lnTo>
                  <a:lnTo>
                    <a:pt x="206578" y="28067"/>
                  </a:lnTo>
                  <a:lnTo>
                    <a:pt x="210629" y="30861"/>
                  </a:lnTo>
                  <a:lnTo>
                    <a:pt x="210693" y="31115"/>
                  </a:lnTo>
                  <a:lnTo>
                    <a:pt x="209702" y="32131"/>
                  </a:lnTo>
                  <a:lnTo>
                    <a:pt x="215531" y="33909"/>
                  </a:lnTo>
                  <a:lnTo>
                    <a:pt x="217081" y="34036"/>
                  </a:lnTo>
                  <a:lnTo>
                    <a:pt x="217639" y="29845"/>
                  </a:lnTo>
                  <a:lnTo>
                    <a:pt x="219506" y="29210"/>
                  </a:lnTo>
                  <a:lnTo>
                    <a:pt x="219684" y="32321"/>
                  </a:lnTo>
                  <a:lnTo>
                    <a:pt x="219227" y="32981"/>
                  </a:lnTo>
                  <a:lnTo>
                    <a:pt x="219748" y="33045"/>
                  </a:lnTo>
                  <a:lnTo>
                    <a:pt x="219697" y="32385"/>
                  </a:lnTo>
                  <a:lnTo>
                    <a:pt x="221856" y="29210"/>
                  </a:lnTo>
                  <a:lnTo>
                    <a:pt x="222110" y="28829"/>
                  </a:lnTo>
                  <a:lnTo>
                    <a:pt x="223659" y="32639"/>
                  </a:lnTo>
                  <a:lnTo>
                    <a:pt x="225399" y="31750"/>
                  </a:lnTo>
                  <a:lnTo>
                    <a:pt x="224675" y="31623"/>
                  </a:lnTo>
                  <a:lnTo>
                    <a:pt x="223913" y="30480"/>
                  </a:lnTo>
                  <a:lnTo>
                    <a:pt x="223888" y="29464"/>
                  </a:lnTo>
                  <a:lnTo>
                    <a:pt x="224929" y="28829"/>
                  </a:lnTo>
                  <a:lnTo>
                    <a:pt x="226187" y="28067"/>
                  </a:lnTo>
                  <a:lnTo>
                    <a:pt x="226606" y="27813"/>
                  </a:lnTo>
                  <a:lnTo>
                    <a:pt x="230657" y="31280"/>
                  </a:lnTo>
                  <a:lnTo>
                    <a:pt x="230771" y="31496"/>
                  </a:lnTo>
                  <a:lnTo>
                    <a:pt x="230898" y="33020"/>
                  </a:lnTo>
                  <a:lnTo>
                    <a:pt x="237350" y="30099"/>
                  </a:lnTo>
                  <a:lnTo>
                    <a:pt x="237299" y="30772"/>
                  </a:lnTo>
                  <a:lnTo>
                    <a:pt x="237959" y="30099"/>
                  </a:lnTo>
                  <a:lnTo>
                    <a:pt x="238709" y="29337"/>
                  </a:lnTo>
                  <a:lnTo>
                    <a:pt x="236105" y="36068"/>
                  </a:lnTo>
                  <a:lnTo>
                    <a:pt x="239204" y="33020"/>
                  </a:lnTo>
                  <a:lnTo>
                    <a:pt x="238810" y="32385"/>
                  </a:lnTo>
                  <a:lnTo>
                    <a:pt x="238937" y="31838"/>
                  </a:lnTo>
                  <a:lnTo>
                    <a:pt x="239293" y="31115"/>
                  </a:lnTo>
                  <a:lnTo>
                    <a:pt x="239395" y="30353"/>
                  </a:lnTo>
                  <a:lnTo>
                    <a:pt x="241071" y="32258"/>
                  </a:lnTo>
                  <a:lnTo>
                    <a:pt x="244716" y="32131"/>
                  </a:lnTo>
                  <a:lnTo>
                    <a:pt x="247383" y="31242"/>
                  </a:lnTo>
                  <a:lnTo>
                    <a:pt x="246951" y="33528"/>
                  </a:lnTo>
                  <a:lnTo>
                    <a:pt x="251828" y="33782"/>
                  </a:lnTo>
                  <a:lnTo>
                    <a:pt x="257162" y="32004"/>
                  </a:lnTo>
                  <a:lnTo>
                    <a:pt x="262623" y="31877"/>
                  </a:lnTo>
                  <a:lnTo>
                    <a:pt x="261378" y="31242"/>
                  </a:lnTo>
                  <a:lnTo>
                    <a:pt x="260642" y="30861"/>
                  </a:lnTo>
                  <a:lnTo>
                    <a:pt x="260680" y="30353"/>
                  </a:lnTo>
                  <a:lnTo>
                    <a:pt x="260769" y="29337"/>
                  </a:lnTo>
                  <a:lnTo>
                    <a:pt x="260896" y="27813"/>
                  </a:lnTo>
                  <a:lnTo>
                    <a:pt x="260921" y="27432"/>
                  </a:lnTo>
                  <a:lnTo>
                    <a:pt x="260959" y="27051"/>
                  </a:lnTo>
                  <a:lnTo>
                    <a:pt x="262547" y="26543"/>
                  </a:lnTo>
                  <a:lnTo>
                    <a:pt x="262699" y="27241"/>
                  </a:lnTo>
                  <a:lnTo>
                    <a:pt x="263245" y="26543"/>
                  </a:lnTo>
                  <a:lnTo>
                    <a:pt x="263436" y="26289"/>
                  </a:lnTo>
                  <a:lnTo>
                    <a:pt x="263626" y="26035"/>
                  </a:lnTo>
                  <a:lnTo>
                    <a:pt x="265684" y="26416"/>
                  </a:lnTo>
                  <a:lnTo>
                    <a:pt x="265125" y="29845"/>
                  </a:lnTo>
                  <a:lnTo>
                    <a:pt x="263982" y="30988"/>
                  </a:lnTo>
                  <a:lnTo>
                    <a:pt x="266433" y="29718"/>
                  </a:lnTo>
                  <a:lnTo>
                    <a:pt x="266496" y="30861"/>
                  </a:lnTo>
                  <a:lnTo>
                    <a:pt x="266052" y="31369"/>
                  </a:lnTo>
                  <a:lnTo>
                    <a:pt x="265938" y="32639"/>
                  </a:lnTo>
                  <a:lnTo>
                    <a:pt x="266890" y="30480"/>
                  </a:lnTo>
                  <a:lnTo>
                    <a:pt x="270294" y="35941"/>
                  </a:lnTo>
                  <a:lnTo>
                    <a:pt x="271665" y="32258"/>
                  </a:lnTo>
                  <a:lnTo>
                    <a:pt x="271830" y="33274"/>
                  </a:lnTo>
                  <a:lnTo>
                    <a:pt x="277279" y="33147"/>
                  </a:lnTo>
                  <a:lnTo>
                    <a:pt x="279184" y="32258"/>
                  </a:lnTo>
                  <a:lnTo>
                    <a:pt x="279717" y="32004"/>
                  </a:lnTo>
                  <a:lnTo>
                    <a:pt x="284162" y="31750"/>
                  </a:lnTo>
                  <a:lnTo>
                    <a:pt x="284175" y="30480"/>
                  </a:lnTo>
                  <a:lnTo>
                    <a:pt x="284175" y="29718"/>
                  </a:lnTo>
                  <a:lnTo>
                    <a:pt x="284187" y="28702"/>
                  </a:lnTo>
                  <a:lnTo>
                    <a:pt x="285940" y="29337"/>
                  </a:lnTo>
                  <a:lnTo>
                    <a:pt x="286283" y="28702"/>
                  </a:lnTo>
                  <a:lnTo>
                    <a:pt x="287223" y="26924"/>
                  </a:lnTo>
                  <a:lnTo>
                    <a:pt x="290512" y="27813"/>
                  </a:lnTo>
                  <a:lnTo>
                    <a:pt x="294170" y="30099"/>
                  </a:lnTo>
                  <a:lnTo>
                    <a:pt x="298107" y="29718"/>
                  </a:lnTo>
                  <a:lnTo>
                    <a:pt x="300850" y="28194"/>
                  </a:lnTo>
                  <a:lnTo>
                    <a:pt x="304266" y="27813"/>
                  </a:lnTo>
                  <a:lnTo>
                    <a:pt x="302260" y="29718"/>
                  </a:lnTo>
                  <a:lnTo>
                    <a:pt x="308279" y="29083"/>
                  </a:lnTo>
                  <a:lnTo>
                    <a:pt x="311785" y="27813"/>
                  </a:lnTo>
                  <a:lnTo>
                    <a:pt x="314236" y="26924"/>
                  </a:lnTo>
                  <a:lnTo>
                    <a:pt x="313575" y="25781"/>
                  </a:lnTo>
                  <a:lnTo>
                    <a:pt x="312839" y="25400"/>
                  </a:lnTo>
                  <a:lnTo>
                    <a:pt x="313169" y="24638"/>
                  </a:lnTo>
                  <a:lnTo>
                    <a:pt x="313296" y="24472"/>
                  </a:lnTo>
                  <a:lnTo>
                    <a:pt x="314299" y="24003"/>
                  </a:lnTo>
                  <a:lnTo>
                    <a:pt x="315455" y="25273"/>
                  </a:lnTo>
                  <a:lnTo>
                    <a:pt x="315569" y="26543"/>
                  </a:lnTo>
                  <a:lnTo>
                    <a:pt x="315455" y="26924"/>
                  </a:lnTo>
                  <a:lnTo>
                    <a:pt x="315264" y="27178"/>
                  </a:lnTo>
                  <a:lnTo>
                    <a:pt x="320598" y="26543"/>
                  </a:lnTo>
                  <a:lnTo>
                    <a:pt x="326186" y="28829"/>
                  </a:lnTo>
                  <a:lnTo>
                    <a:pt x="331520" y="30861"/>
                  </a:lnTo>
                  <a:lnTo>
                    <a:pt x="336080" y="29337"/>
                  </a:lnTo>
                  <a:lnTo>
                    <a:pt x="335775" y="29591"/>
                  </a:lnTo>
                  <a:lnTo>
                    <a:pt x="336257" y="29337"/>
                  </a:lnTo>
                  <a:lnTo>
                    <a:pt x="341337" y="26670"/>
                  </a:lnTo>
                  <a:lnTo>
                    <a:pt x="343877" y="27178"/>
                  </a:lnTo>
                  <a:lnTo>
                    <a:pt x="339788" y="28702"/>
                  </a:lnTo>
                  <a:lnTo>
                    <a:pt x="341655" y="30353"/>
                  </a:lnTo>
                  <a:lnTo>
                    <a:pt x="346646" y="26670"/>
                  </a:lnTo>
                  <a:lnTo>
                    <a:pt x="346824" y="26543"/>
                  </a:lnTo>
                  <a:lnTo>
                    <a:pt x="347675" y="25908"/>
                  </a:lnTo>
                  <a:lnTo>
                    <a:pt x="351078" y="31115"/>
                  </a:lnTo>
                  <a:lnTo>
                    <a:pt x="356019" y="28194"/>
                  </a:lnTo>
                  <a:lnTo>
                    <a:pt x="359752" y="31623"/>
                  </a:lnTo>
                  <a:lnTo>
                    <a:pt x="364769" y="31750"/>
                  </a:lnTo>
                  <a:lnTo>
                    <a:pt x="370039" y="31369"/>
                  </a:lnTo>
                  <a:lnTo>
                    <a:pt x="374510" y="33274"/>
                  </a:lnTo>
                  <a:lnTo>
                    <a:pt x="374269" y="31369"/>
                  </a:lnTo>
                  <a:lnTo>
                    <a:pt x="375653" y="29591"/>
                  </a:lnTo>
                  <a:lnTo>
                    <a:pt x="375729" y="30861"/>
                  </a:lnTo>
                  <a:lnTo>
                    <a:pt x="376275" y="30226"/>
                  </a:lnTo>
                  <a:lnTo>
                    <a:pt x="384835" y="29845"/>
                  </a:lnTo>
                  <a:lnTo>
                    <a:pt x="393471" y="31496"/>
                  </a:lnTo>
                  <a:lnTo>
                    <a:pt x="402107" y="33909"/>
                  </a:lnTo>
                  <a:lnTo>
                    <a:pt x="410667" y="36068"/>
                  </a:lnTo>
                  <a:lnTo>
                    <a:pt x="414807" y="36830"/>
                  </a:lnTo>
                  <a:lnTo>
                    <a:pt x="413981" y="29845"/>
                  </a:lnTo>
                  <a:lnTo>
                    <a:pt x="413943" y="29591"/>
                  </a:lnTo>
                  <a:lnTo>
                    <a:pt x="413778" y="28194"/>
                  </a:lnTo>
                  <a:lnTo>
                    <a:pt x="413588" y="26543"/>
                  </a:lnTo>
                  <a:lnTo>
                    <a:pt x="418490" y="31242"/>
                  </a:lnTo>
                  <a:lnTo>
                    <a:pt x="418553" y="31496"/>
                  </a:lnTo>
                  <a:lnTo>
                    <a:pt x="416915" y="34671"/>
                  </a:lnTo>
                  <a:lnTo>
                    <a:pt x="423430" y="33274"/>
                  </a:lnTo>
                  <a:lnTo>
                    <a:pt x="429895" y="33528"/>
                  </a:lnTo>
                  <a:lnTo>
                    <a:pt x="436321" y="33909"/>
                  </a:lnTo>
                  <a:lnTo>
                    <a:pt x="440880" y="33274"/>
                  </a:lnTo>
                  <a:lnTo>
                    <a:pt x="442709" y="33020"/>
                  </a:lnTo>
                  <a:lnTo>
                    <a:pt x="442150" y="33782"/>
                  </a:lnTo>
                  <a:lnTo>
                    <a:pt x="442048" y="34798"/>
                  </a:lnTo>
                  <a:lnTo>
                    <a:pt x="441261" y="34798"/>
                  </a:lnTo>
                  <a:lnTo>
                    <a:pt x="442798" y="37465"/>
                  </a:lnTo>
                  <a:lnTo>
                    <a:pt x="447598" y="35458"/>
                  </a:lnTo>
                  <a:lnTo>
                    <a:pt x="447725" y="34988"/>
                  </a:lnTo>
                  <a:lnTo>
                    <a:pt x="447890" y="33401"/>
                  </a:lnTo>
                  <a:lnTo>
                    <a:pt x="449148" y="33782"/>
                  </a:lnTo>
                  <a:lnTo>
                    <a:pt x="448119" y="35179"/>
                  </a:lnTo>
                  <a:lnTo>
                    <a:pt x="448106" y="35433"/>
                  </a:lnTo>
                  <a:lnTo>
                    <a:pt x="448729" y="36449"/>
                  </a:lnTo>
                  <a:lnTo>
                    <a:pt x="450342" y="37973"/>
                  </a:lnTo>
                  <a:lnTo>
                    <a:pt x="453402" y="33655"/>
                  </a:lnTo>
                  <a:lnTo>
                    <a:pt x="454139" y="36233"/>
                  </a:lnTo>
                  <a:lnTo>
                    <a:pt x="454456" y="35941"/>
                  </a:lnTo>
                  <a:lnTo>
                    <a:pt x="458482" y="37846"/>
                  </a:lnTo>
                  <a:lnTo>
                    <a:pt x="457949" y="35941"/>
                  </a:lnTo>
                  <a:lnTo>
                    <a:pt x="457669" y="34925"/>
                  </a:lnTo>
                  <a:lnTo>
                    <a:pt x="460629" y="36576"/>
                  </a:lnTo>
                  <a:lnTo>
                    <a:pt x="462749" y="34925"/>
                  </a:lnTo>
                  <a:lnTo>
                    <a:pt x="463727" y="34163"/>
                  </a:lnTo>
                  <a:lnTo>
                    <a:pt x="466026" y="36068"/>
                  </a:lnTo>
                  <a:lnTo>
                    <a:pt x="467245" y="34163"/>
                  </a:lnTo>
                  <a:lnTo>
                    <a:pt x="467563" y="33655"/>
                  </a:lnTo>
                  <a:lnTo>
                    <a:pt x="467728" y="33401"/>
                  </a:lnTo>
                  <a:lnTo>
                    <a:pt x="467969" y="33020"/>
                  </a:lnTo>
                  <a:lnTo>
                    <a:pt x="471170" y="38100"/>
                  </a:lnTo>
                  <a:lnTo>
                    <a:pt x="472173" y="33655"/>
                  </a:lnTo>
                  <a:lnTo>
                    <a:pt x="471449" y="38227"/>
                  </a:lnTo>
                  <a:lnTo>
                    <a:pt x="477177" y="37973"/>
                  </a:lnTo>
                  <a:lnTo>
                    <a:pt x="479374" y="36068"/>
                  </a:lnTo>
                  <a:lnTo>
                    <a:pt x="478561" y="37338"/>
                  </a:lnTo>
                  <a:lnTo>
                    <a:pt x="480898" y="37719"/>
                  </a:lnTo>
                  <a:lnTo>
                    <a:pt x="479907" y="39624"/>
                  </a:lnTo>
                  <a:lnTo>
                    <a:pt x="482130" y="39878"/>
                  </a:lnTo>
                  <a:lnTo>
                    <a:pt x="484276" y="39243"/>
                  </a:lnTo>
                  <a:lnTo>
                    <a:pt x="484174" y="36703"/>
                  </a:lnTo>
                  <a:lnTo>
                    <a:pt x="487006" y="38862"/>
                  </a:lnTo>
                  <a:lnTo>
                    <a:pt x="490042" y="38227"/>
                  </a:lnTo>
                  <a:lnTo>
                    <a:pt x="492683" y="37846"/>
                  </a:lnTo>
                  <a:lnTo>
                    <a:pt x="494385" y="40767"/>
                  </a:lnTo>
                  <a:lnTo>
                    <a:pt x="501307" y="39116"/>
                  </a:lnTo>
                  <a:lnTo>
                    <a:pt x="507085" y="38303"/>
                  </a:lnTo>
                  <a:lnTo>
                    <a:pt x="506717" y="42418"/>
                  </a:lnTo>
                  <a:lnTo>
                    <a:pt x="511581" y="41363"/>
                  </a:lnTo>
                  <a:lnTo>
                    <a:pt x="508000" y="38201"/>
                  </a:lnTo>
                  <a:lnTo>
                    <a:pt x="513816" y="37846"/>
                  </a:lnTo>
                  <a:lnTo>
                    <a:pt x="513308" y="40513"/>
                  </a:lnTo>
                  <a:lnTo>
                    <a:pt x="516216" y="37846"/>
                  </a:lnTo>
                  <a:lnTo>
                    <a:pt x="516496" y="37592"/>
                  </a:lnTo>
                  <a:lnTo>
                    <a:pt x="521881" y="39751"/>
                  </a:lnTo>
                  <a:lnTo>
                    <a:pt x="523227" y="40640"/>
                  </a:lnTo>
                  <a:lnTo>
                    <a:pt x="520738" y="41656"/>
                  </a:lnTo>
                  <a:lnTo>
                    <a:pt x="520128" y="42418"/>
                  </a:lnTo>
                  <a:lnTo>
                    <a:pt x="526034" y="41402"/>
                  </a:lnTo>
                  <a:lnTo>
                    <a:pt x="530872" y="44704"/>
                  </a:lnTo>
                  <a:lnTo>
                    <a:pt x="536257" y="43065"/>
                  </a:lnTo>
                  <a:lnTo>
                    <a:pt x="535736" y="41402"/>
                  </a:lnTo>
                  <a:lnTo>
                    <a:pt x="535330" y="40132"/>
                  </a:lnTo>
                  <a:lnTo>
                    <a:pt x="541045" y="37858"/>
                  </a:lnTo>
                  <a:lnTo>
                    <a:pt x="539127" y="41910"/>
                  </a:lnTo>
                  <a:lnTo>
                    <a:pt x="546569" y="38481"/>
                  </a:lnTo>
                  <a:lnTo>
                    <a:pt x="542505" y="45720"/>
                  </a:lnTo>
                  <a:lnTo>
                    <a:pt x="543255" y="45313"/>
                  </a:lnTo>
                  <a:lnTo>
                    <a:pt x="544195" y="44602"/>
                  </a:lnTo>
                  <a:lnTo>
                    <a:pt x="544347" y="43053"/>
                  </a:lnTo>
                  <a:lnTo>
                    <a:pt x="545223" y="43688"/>
                  </a:lnTo>
                  <a:lnTo>
                    <a:pt x="545261" y="44704"/>
                  </a:lnTo>
                  <a:lnTo>
                    <a:pt x="544118" y="45974"/>
                  </a:lnTo>
                  <a:lnTo>
                    <a:pt x="547839" y="45466"/>
                  </a:lnTo>
                  <a:lnTo>
                    <a:pt x="547052" y="43053"/>
                  </a:lnTo>
                  <a:lnTo>
                    <a:pt x="547014" y="42926"/>
                  </a:lnTo>
                  <a:lnTo>
                    <a:pt x="550062" y="43535"/>
                  </a:lnTo>
                  <a:lnTo>
                    <a:pt x="550176" y="43688"/>
                  </a:lnTo>
                  <a:lnTo>
                    <a:pt x="550049" y="44297"/>
                  </a:lnTo>
                  <a:lnTo>
                    <a:pt x="549922" y="44602"/>
                  </a:lnTo>
                  <a:lnTo>
                    <a:pt x="549262" y="44831"/>
                  </a:lnTo>
                  <a:lnTo>
                    <a:pt x="548703" y="45974"/>
                  </a:lnTo>
                  <a:lnTo>
                    <a:pt x="552411" y="42926"/>
                  </a:lnTo>
                  <a:lnTo>
                    <a:pt x="552716" y="42672"/>
                  </a:lnTo>
                  <a:lnTo>
                    <a:pt x="555256" y="43942"/>
                  </a:lnTo>
                  <a:lnTo>
                    <a:pt x="555142" y="44196"/>
                  </a:lnTo>
                  <a:lnTo>
                    <a:pt x="555015" y="44792"/>
                  </a:lnTo>
                  <a:lnTo>
                    <a:pt x="555129" y="45313"/>
                  </a:lnTo>
                  <a:lnTo>
                    <a:pt x="558990" y="45847"/>
                  </a:lnTo>
                  <a:lnTo>
                    <a:pt x="562203" y="42672"/>
                  </a:lnTo>
                  <a:lnTo>
                    <a:pt x="563232" y="41656"/>
                  </a:lnTo>
                  <a:lnTo>
                    <a:pt x="567702" y="44577"/>
                  </a:lnTo>
                  <a:lnTo>
                    <a:pt x="567804" y="44856"/>
                  </a:lnTo>
                  <a:lnTo>
                    <a:pt x="565467" y="48768"/>
                  </a:lnTo>
                  <a:lnTo>
                    <a:pt x="569302" y="46482"/>
                  </a:lnTo>
                  <a:lnTo>
                    <a:pt x="568756" y="50419"/>
                  </a:lnTo>
                  <a:lnTo>
                    <a:pt x="571690" y="49784"/>
                  </a:lnTo>
                  <a:lnTo>
                    <a:pt x="571017" y="47752"/>
                  </a:lnTo>
                  <a:lnTo>
                    <a:pt x="573366" y="48387"/>
                  </a:lnTo>
                  <a:lnTo>
                    <a:pt x="574078" y="47752"/>
                  </a:lnTo>
                  <a:lnTo>
                    <a:pt x="575513" y="46482"/>
                  </a:lnTo>
                  <a:lnTo>
                    <a:pt x="576084" y="45974"/>
                  </a:lnTo>
                  <a:lnTo>
                    <a:pt x="577850" y="47752"/>
                  </a:lnTo>
                  <a:lnTo>
                    <a:pt x="575729" y="48895"/>
                  </a:lnTo>
                  <a:lnTo>
                    <a:pt x="580339" y="49149"/>
                  </a:lnTo>
                  <a:lnTo>
                    <a:pt x="578154" y="47244"/>
                  </a:lnTo>
                  <a:lnTo>
                    <a:pt x="580529" y="45974"/>
                  </a:lnTo>
                  <a:lnTo>
                    <a:pt x="581012" y="45720"/>
                  </a:lnTo>
                  <a:lnTo>
                    <a:pt x="578993" y="42291"/>
                  </a:lnTo>
                  <a:lnTo>
                    <a:pt x="581939" y="44069"/>
                  </a:lnTo>
                  <a:lnTo>
                    <a:pt x="581190" y="44323"/>
                  </a:lnTo>
                  <a:lnTo>
                    <a:pt x="584314" y="44577"/>
                  </a:lnTo>
                  <a:lnTo>
                    <a:pt x="584962" y="46863"/>
                  </a:lnTo>
                  <a:lnTo>
                    <a:pt x="585000" y="47117"/>
                  </a:lnTo>
                  <a:lnTo>
                    <a:pt x="584377" y="47510"/>
                  </a:lnTo>
                  <a:lnTo>
                    <a:pt x="583755" y="47904"/>
                  </a:lnTo>
                  <a:lnTo>
                    <a:pt x="583133" y="48120"/>
                  </a:lnTo>
                  <a:lnTo>
                    <a:pt x="583946" y="48526"/>
                  </a:lnTo>
                  <a:lnTo>
                    <a:pt x="584606" y="48729"/>
                  </a:lnTo>
                  <a:lnTo>
                    <a:pt x="585000" y="47129"/>
                  </a:lnTo>
                  <a:lnTo>
                    <a:pt x="587997" y="45212"/>
                  </a:lnTo>
                  <a:lnTo>
                    <a:pt x="589546" y="46609"/>
                  </a:lnTo>
                  <a:lnTo>
                    <a:pt x="589635" y="48006"/>
                  </a:lnTo>
                  <a:lnTo>
                    <a:pt x="588378" y="50292"/>
                  </a:lnTo>
                  <a:lnTo>
                    <a:pt x="588264" y="51562"/>
                  </a:lnTo>
                  <a:lnTo>
                    <a:pt x="590194" y="48641"/>
                  </a:lnTo>
                  <a:lnTo>
                    <a:pt x="594042" y="51943"/>
                  </a:lnTo>
                  <a:lnTo>
                    <a:pt x="595490" y="50038"/>
                  </a:lnTo>
                  <a:lnTo>
                    <a:pt x="595579" y="49822"/>
                  </a:lnTo>
                  <a:lnTo>
                    <a:pt x="595553" y="49949"/>
                  </a:lnTo>
                  <a:lnTo>
                    <a:pt x="595299" y="50927"/>
                  </a:lnTo>
                  <a:lnTo>
                    <a:pt x="595198" y="51943"/>
                  </a:lnTo>
                  <a:lnTo>
                    <a:pt x="596811" y="49657"/>
                  </a:lnTo>
                  <a:lnTo>
                    <a:pt x="597598" y="50673"/>
                  </a:lnTo>
                  <a:lnTo>
                    <a:pt x="597662" y="51435"/>
                  </a:lnTo>
                  <a:lnTo>
                    <a:pt x="597179" y="52705"/>
                  </a:lnTo>
                  <a:lnTo>
                    <a:pt x="600329" y="54102"/>
                  </a:lnTo>
                  <a:lnTo>
                    <a:pt x="598284" y="49657"/>
                  </a:lnTo>
                  <a:lnTo>
                    <a:pt x="597941" y="48895"/>
                  </a:lnTo>
                  <a:lnTo>
                    <a:pt x="597827" y="48641"/>
                  </a:lnTo>
                  <a:lnTo>
                    <a:pt x="597357" y="47625"/>
                  </a:lnTo>
                  <a:lnTo>
                    <a:pt x="600722" y="50800"/>
                  </a:lnTo>
                  <a:lnTo>
                    <a:pt x="600367" y="50927"/>
                  </a:lnTo>
                  <a:lnTo>
                    <a:pt x="600405" y="51308"/>
                  </a:lnTo>
                  <a:lnTo>
                    <a:pt x="599668" y="51562"/>
                  </a:lnTo>
                  <a:lnTo>
                    <a:pt x="603300" y="53721"/>
                  </a:lnTo>
                  <a:lnTo>
                    <a:pt x="607644" y="52070"/>
                  </a:lnTo>
                  <a:lnTo>
                    <a:pt x="610882" y="54229"/>
                  </a:lnTo>
                  <a:lnTo>
                    <a:pt x="610920" y="58343"/>
                  </a:lnTo>
                  <a:lnTo>
                    <a:pt x="613168" y="58674"/>
                  </a:lnTo>
                  <a:lnTo>
                    <a:pt x="619785" y="56261"/>
                  </a:lnTo>
                  <a:lnTo>
                    <a:pt x="624535" y="58547"/>
                  </a:lnTo>
                  <a:lnTo>
                    <a:pt x="623722" y="57912"/>
                  </a:lnTo>
                  <a:lnTo>
                    <a:pt x="624459" y="56261"/>
                  </a:lnTo>
                  <a:lnTo>
                    <a:pt x="625983" y="52832"/>
                  </a:lnTo>
                  <a:lnTo>
                    <a:pt x="626681" y="61595"/>
                  </a:lnTo>
                  <a:lnTo>
                    <a:pt x="629119" y="60261"/>
                  </a:lnTo>
                  <a:lnTo>
                    <a:pt x="628243" y="62484"/>
                  </a:lnTo>
                  <a:lnTo>
                    <a:pt x="628586" y="61976"/>
                  </a:lnTo>
                  <a:lnTo>
                    <a:pt x="631748" y="63754"/>
                  </a:lnTo>
                  <a:lnTo>
                    <a:pt x="635990" y="62611"/>
                  </a:lnTo>
                  <a:lnTo>
                    <a:pt x="641591" y="62738"/>
                  </a:lnTo>
                  <a:lnTo>
                    <a:pt x="640638" y="63754"/>
                  </a:lnTo>
                  <a:lnTo>
                    <a:pt x="640626" y="64008"/>
                  </a:lnTo>
                  <a:lnTo>
                    <a:pt x="642112" y="65786"/>
                  </a:lnTo>
                  <a:lnTo>
                    <a:pt x="645502" y="66294"/>
                  </a:lnTo>
                  <a:lnTo>
                    <a:pt x="647433" y="67691"/>
                  </a:lnTo>
                  <a:lnTo>
                    <a:pt x="648512" y="66548"/>
                  </a:lnTo>
                  <a:lnTo>
                    <a:pt x="649668" y="67183"/>
                  </a:lnTo>
                  <a:lnTo>
                    <a:pt x="649643" y="66548"/>
                  </a:lnTo>
                  <a:lnTo>
                    <a:pt x="649579" y="65024"/>
                  </a:lnTo>
                  <a:lnTo>
                    <a:pt x="653503" y="69342"/>
                  </a:lnTo>
                  <a:lnTo>
                    <a:pt x="658533" y="69850"/>
                  </a:lnTo>
                  <a:lnTo>
                    <a:pt x="663511" y="70104"/>
                  </a:lnTo>
                  <a:lnTo>
                    <a:pt x="667232" y="73533"/>
                  </a:lnTo>
                  <a:lnTo>
                    <a:pt x="666534" y="73279"/>
                  </a:lnTo>
                  <a:lnTo>
                    <a:pt x="665137" y="74168"/>
                  </a:lnTo>
                  <a:lnTo>
                    <a:pt x="665695" y="74295"/>
                  </a:lnTo>
                  <a:lnTo>
                    <a:pt x="671118" y="74803"/>
                  </a:lnTo>
                  <a:lnTo>
                    <a:pt x="671347" y="73533"/>
                  </a:lnTo>
                  <a:lnTo>
                    <a:pt x="671398" y="73279"/>
                  </a:lnTo>
                  <a:lnTo>
                    <a:pt x="671563" y="72390"/>
                  </a:lnTo>
                  <a:lnTo>
                    <a:pt x="670979" y="73279"/>
                  </a:lnTo>
                  <a:lnTo>
                    <a:pt x="670572" y="71120"/>
                  </a:lnTo>
                  <a:lnTo>
                    <a:pt x="671703" y="69977"/>
                  </a:lnTo>
                  <a:lnTo>
                    <a:pt x="673506" y="69469"/>
                  </a:lnTo>
                  <a:lnTo>
                    <a:pt x="674751" y="69850"/>
                  </a:lnTo>
                  <a:lnTo>
                    <a:pt x="671931" y="70612"/>
                  </a:lnTo>
                  <a:lnTo>
                    <a:pt x="673417" y="73533"/>
                  </a:lnTo>
                  <a:lnTo>
                    <a:pt x="673900" y="75044"/>
                  </a:lnTo>
                  <a:lnTo>
                    <a:pt x="673874" y="75272"/>
                  </a:lnTo>
                  <a:lnTo>
                    <a:pt x="673900" y="75565"/>
                  </a:lnTo>
                  <a:lnTo>
                    <a:pt x="674039" y="75857"/>
                  </a:lnTo>
                  <a:lnTo>
                    <a:pt x="674090" y="75653"/>
                  </a:lnTo>
                  <a:lnTo>
                    <a:pt x="674014" y="75349"/>
                  </a:lnTo>
                  <a:lnTo>
                    <a:pt x="673912" y="75057"/>
                  </a:lnTo>
                  <a:lnTo>
                    <a:pt x="674001" y="74295"/>
                  </a:lnTo>
                  <a:lnTo>
                    <a:pt x="674624" y="73660"/>
                  </a:lnTo>
                  <a:lnTo>
                    <a:pt x="674814" y="72898"/>
                  </a:lnTo>
                  <a:lnTo>
                    <a:pt x="675843" y="77978"/>
                  </a:lnTo>
                  <a:lnTo>
                    <a:pt x="676452" y="72898"/>
                  </a:lnTo>
                  <a:lnTo>
                    <a:pt x="676846" y="69469"/>
                  </a:lnTo>
                  <a:lnTo>
                    <a:pt x="676960" y="68580"/>
                  </a:lnTo>
                  <a:lnTo>
                    <a:pt x="679424" y="72644"/>
                  </a:lnTo>
                  <a:lnTo>
                    <a:pt x="678789" y="73787"/>
                  </a:lnTo>
                  <a:lnTo>
                    <a:pt x="680326" y="73787"/>
                  </a:lnTo>
                  <a:lnTo>
                    <a:pt x="682142" y="72644"/>
                  </a:lnTo>
                  <a:lnTo>
                    <a:pt x="683412" y="73533"/>
                  </a:lnTo>
                  <a:lnTo>
                    <a:pt x="682993" y="76454"/>
                  </a:lnTo>
                  <a:lnTo>
                    <a:pt x="681558" y="74168"/>
                  </a:lnTo>
                  <a:lnTo>
                    <a:pt x="680631" y="76327"/>
                  </a:lnTo>
                  <a:lnTo>
                    <a:pt x="682650" y="76962"/>
                  </a:lnTo>
                  <a:lnTo>
                    <a:pt x="683145" y="76454"/>
                  </a:lnTo>
                  <a:lnTo>
                    <a:pt x="686460" y="73025"/>
                  </a:lnTo>
                  <a:lnTo>
                    <a:pt x="687235" y="76327"/>
                  </a:lnTo>
                  <a:lnTo>
                    <a:pt x="686104" y="76708"/>
                  </a:lnTo>
                  <a:lnTo>
                    <a:pt x="684898" y="76200"/>
                  </a:lnTo>
                  <a:lnTo>
                    <a:pt x="683768" y="76581"/>
                  </a:lnTo>
                  <a:lnTo>
                    <a:pt x="684517" y="80518"/>
                  </a:lnTo>
                  <a:lnTo>
                    <a:pt x="685038" y="79756"/>
                  </a:lnTo>
                  <a:lnTo>
                    <a:pt x="686282" y="80899"/>
                  </a:lnTo>
                  <a:lnTo>
                    <a:pt x="686689" y="81292"/>
                  </a:lnTo>
                  <a:lnTo>
                    <a:pt x="687679" y="82511"/>
                  </a:lnTo>
                  <a:lnTo>
                    <a:pt x="687235" y="81826"/>
                  </a:lnTo>
                  <a:lnTo>
                    <a:pt x="688949" y="83439"/>
                  </a:lnTo>
                  <a:lnTo>
                    <a:pt x="688428" y="82296"/>
                  </a:lnTo>
                  <a:lnTo>
                    <a:pt x="689825" y="80772"/>
                  </a:lnTo>
                  <a:lnTo>
                    <a:pt x="690753" y="79756"/>
                  </a:lnTo>
                  <a:lnTo>
                    <a:pt x="693534" y="76708"/>
                  </a:lnTo>
                  <a:lnTo>
                    <a:pt x="693648" y="76581"/>
                  </a:lnTo>
                  <a:lnTo>
                    <a:pt x="693940" y="83185"/>
                  </a:lnTo>
                  <a:lnTo>
                    <a:pt x="694372" y="82931"/>
                  </a:lnTo>
                  <a:lnTo>
                    <a:pt x="697572" y="82296"/>
                  </a:lnTo>
                  <a:lnTo>
                    <a:pt x="696099" y="85090"/>
                  </a:lnTo>
                  <a:lnTo>
                    <a:pt x="696595" y="86233"/>
                  </a:lnTo>
                  <a:lnTo>
                    <a:pt x="697496" y="87757"/>
                  </a:lnTo>
                  <a:lnTo>
                    <a:pt x="696785" y="88392"/>
                  </a:lnTo>
                  <a:lnTo>
                    <a:pt x="699338" y="86741"/>
                  </a:lnTo>
                  <a:lnTo>
                    <a:pt x="698601" y="91313"/>
                  </a:lnTo>
                  <a:lnTo>
                    <a:pt x="702271" y="88773"/>
                  </a:lnTo>
                  <a:lnTo>
                    <a:pt x="701967" y="89789"/>
                  </a:lnTo>
                  <a:lnTo>
                    <a:pt x="702932" y="89662"/>
                  </a:lnTo>
                  <a:lnTo>
                    <a:pt x="703440" y="88900"/>
                  </a:lnTo>
                  <a:lnTo>
                    <a:pt x="703745" y="88773"/>
                  </a:lnTo>
                  <a:lnTo>
                    <a:pt x="707961" y="86995"/>
                  </a:lnTo>
                  <a:lnTo>
                    <a:pt x="709155" y="95631"/>
                  </a:lnTo>
                  <a:lnTo>
                    <a:pt x="715441" y="93472"/>
                  </a:lnTo>
                  <a:lnTo>
                    <a:pt x="720039" y="93599"/>
                  </a:lnTo>
                  <a:lnTo>
                    <a:pt x="720128" y="93472"/>
                  </a:lnTo>
                  <a:lnTo>
                    <a:pt x="722198" y="90805"/>
                  </a:lnTo>
                  <a:lnTo>
                    <a:pt x="726478" y="90932"/>
                  </a:lnTo>
                  <a:lnTo>
                    <a:pt x="726960" y="92964"/>
                  </a:lnTo>
                  <a:lnTo>
                    <a:pt x="723912" y="93853"/>
                  </a:lnTo>
                  <a:lnTo>
                    <a:pt x="725170" y="96139"/>
                  </a:lnTo>
                  <a:lnTo>
                    <a:pt x="726732" y="96520"/>
                  </a:lnTo>
                  <a:lnTo>
                    <a:pt x="729043" y="96393"/>
                  </a:lnTo>
                  <a:lnTo>
                    <a:pt x="728294" y="97028"/>
                  </a:lnTo>
                  <a:lnTo>
                    <a:pt x="728395" y="99187"/>
                  </a:lnTo>
                  <a:lnTo>
                    <a:pt x="729945" y="99695"/>
                  </a:lnTo>
                  <a:lnTo>
                    <a:pt x="730618" y="97561"/>
                  </a:lnTo>
                  <a:lnTo>
                    <a:pt x="729856" y="97028"/>
                  </a:lnTo>
                  <a:lnTo>
                    <a:pt x="730427" y="96393"/>
                  </a:lnTo>
                  <a:lnTo>
                    <a:pt x="731113" y="95631"/>
                  </a:lnTo>
                  <a:lnTo>
                    <a:pt x="732828" y="93726"/>
                  </a:lnTo>
                  <a:close/>
                </a:path>
                <a:path w="740410" h="106679">
                  <a:moveTo>
                    <a:pt x="736180" y="103949"/>
                  </a:moveTo>
                  <a:lnTo>
                    <a:pt x="735266" y="103746"/>
                  </a:lnTo>
                  <a:lnTo>
                    <a:pt x="735139" y="104394"/>
                  </a:lnTo>
                  <a:lnTo>
                    <a:pt x="736180" y="103949"/>
                  </a:lnTo>
                  <a:close/>
                </a:path>
                <a:path w="740410" h="106679">
                  <a:moveTo>
                    <a:pt x="736612" y="106210"/>
                  </a:moveTo>
                  <a:lnTo>
                    <a:pt x="735952" y="106273"/>
                  </a:lnTo>
                  <a:lnTo>
                    <a:pt x="736358" y="106603"/>
                  </a:lnTo>
                  <a:lnTo>
                    <a:pt x="736422" y="106438"/>
                  </a:lnTo>
                  <a:lnTo>
                    <a:pt x="736536" y="106311"/>
                  </a:lnTo>
                  <a:close/>
                </a:path>
                <a:path w="740410" h="106679">
                  <a:moveTo>
                    <a:pt x="737285" y="106146"/>
                  </a:moveTo>
                  <a:lnTo>
                    <a:pt x="737044" y="106032"/>
                  </a:lnTo>
                  <a:lnTo>
                    <a:pt x="736841" y="105956"/>
                  </a:lnTo>
                  <a:lnTo>
                    <a:pt x="736625" y="106210"/>
                  </a:lnTo>
                  <a:lnTo>
                    <a:pt x="737273" y="106159"/>
                  </a:lnTo>
                  <a:close/>
                </a:path>
                <a:path w="740410" h="106679">
                  <a:moveTo>
                    <a:pt x="738670" y="106006"/>
                  </a:moveTo>
                  <a:lnTo>
                    <a:pt x="737273" y="106159"/>
                  </a:lnTo>
                  <a:lnTo>
                    <a:pt x="737641" y="106337"/>
                  </a:lnTo>
                  <a:lnTo>
                    <a:pt x="738047" y="106641"/>
                  </a:lnTo>
                  <a:lnTo>
                    <a:pt x="738670" y="106006"/>
                  </a:lnTo>
                  <a:close/>
                </a:path>
                <a:path w="740410" h="106679">
                  <a:moveTo>
                    <a:pt x="739127" y="94234"/>
                  </a:moveTo>
                  <a:lnTo>
                    <a:pt x="732243" y="98679"/>
                  </a:lnTo>
                  <a:lnTo>
                    <a:pt x="731291" y="99695"/>
                  </a:lnTo>
                  <a:lnTo>
                    <a:pt x="730186" y="100965"/>
                  </a:lnTo>
                  <a:lnTo>
                    <a:pt x="728992" y="101600"/>
                  </a:lnTo>
                  <a:lnTo>
                    <a:pt x="731100" y="101600"/>
                  </a:lnTo>
                  <a:lnTo>
                    <a:pt x="733628" y="100711"/>
                  </a:lnTo>
                  <a:lnTo>
                    <a:pt x="735799" y="100711"/>
                  </a:lnTo>
                  <a:lnTo>
                    <a:pt x="735482" y="102616"/>
                  </a:lnTo>
                  <a:lnTo>
                    <a:pt x="733526" y="102616"/>
                  </a:lnTo>
                  <a:lnTo>
                    <a:pt x="732396" y="103378"/>
                  </a:lnTo>
                  <a:lnTo>
                    <a:pt x="734720" y="103632"/>
                  </a:lnTo>
                  <a:lnTo>
                    <a:pt x="735266" y="103746"/>
                  </a:lnTo>
                  <a:lnTo>
                    <a:pt x="735520" y="102616"/>
                  </a:lnTo>
                  <a:lnTo>
                    <a:pt x="735812" y="101219"/>
                  </a:lnTo>
                  <a:lnTo>
                    <a:pt x="736003" y="100711"/>
                  </a:lnTo>
                  <a:lnTo>
                    <a:pt x="736180" y="100203"/>
                  </a:lnTo>
                  <a:lnTo>
                    <a:pt x="737730" y="100330"/>
                  </a:lnTo>
                  <a:lnTo>
                    <a:pt x="737755" y="100203"/>
                  </a:lnTo>
                  <a:lnTo>
                    <a:pt x="739127" y="94234"/>
                  </a:lnTo>
                  <a:close/>
                </a:path>
                <a:path w="740410" h="106679">
                  <a:moveTo>
                    <a:pt x="740105" y="100965"/>
                  </a:moveTo>
                  <a:lnTo>
                    <a:pt x="739305" y="100711"/>
                  </a:lnTo>
                  <a:lnTo>
                    <a:pt x="739736" y="101485"/>
                  </a:lnTo>
                  <a:lnTo>
                    <a:pt x="740105" y="100965"/>
                  </a:lnTo>
                  <a:close/>
                </a:path>
                <a:path w="740410" h="106679">
                  <a:moveTo>
                    <a:pt x="740143" y="102235"/>
                  </a:moveTo>
                  <a:lnTo>
                    <a:pt x="739736" y="101485"/>
                  </a:lnTo>
                  <a:lnTo>
                    <a:pt x="738593" y="103124"/>
                  </a:lnTo>
                  <a:lnTo>
                    <a:pt x="737819" y="103251"/>
                  </a:lnTo>
                  <a:lnTo>
                    <a:pt x="736180" y="103949"/>
                  </a:lnTo>
                  <a:lnTo>
                    <a:pt x="738238" y="104394"/>
                  </a:lnTo>
                  <a:lnTo>
                    <a:pt x="740143" y="10223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262927" y="4620507"/>
              <a:ext cx="183515" cy="57150"/>
            </a:xfrm>
            <a:custGeom>
              <a:avLst/>
              <a:gdLst/>
              <a:ahLst/>
              <a:cxnLst/>
              <a:rect l="l" t="t" r="r" b="b"/>
              <a:pathLst>
                <a:path w="183515" h="57150">
                  <a:moveTo>
                    <a:pt x="1511" y="32219"/>
                  </a:moveTo>
                  <a:lnTo>
                    <a:pt x="1117" y="29718"/>
                  </a:lnTo>
                  <a:lnTo>
                    <a:pt x="1473" y="32473"/>
                  </a:lnTo>
                  <a:lnTo>
                    <a:pt x="1511" y="32219"/>
                  </a:lnTo>
                  <a:close/>
                </a:path>
                <a:path w="183515" h="57150">
                  <a:moveTo>
                    <a:pt x="8089" y="53721"/>
                  </a:moveTo>
                  <a:lnTo>
                    <a:pt x="7962" y="51562"/>
                  </a:lnTo>
                  <a:lnTo>
                    <a:pt x="7848" y="50292"/>
                  </a:lnTo>
                  <a:lnTo>
                    <a:pt x="7099" y="48348"/>
                  </a:lnTo>
                  <a:lnTo>
                    <a:pt x="7302" y="49403"/>
                  </a:lnTo>
                  <a:lnTo>
                    <a:pt x="7416" y="52324"/>
                  </a:lnTo>
                  <a:lnTo>
                    <a:pt x="8089" y="53721"/>
                  </a:lnTo>
                  <a:close/>
                </a:path>
                <a:path w="183515" h="57150">
                  <a:moveTo>
                    <a:pt x="20599" y="54292"/>
                  </a:moveTo>
                  <a:lnTo>
                    <a:pt x="20523" y="53594"/>
                  </a:lnTo>
                  <a:lnTo>
                    <a:pt x="20269" y="52654"/>
                  </a:lnTo>
                  <a:lnTo>
                    <a:pt x="20599" y="54292"/>
                  </a:lnTo>
                  <a:close/>
                </a:path>
                <a:path w="183515" h="57150">
                  <a:moveTo>
                    <a:pt x="21107" y="56769"/>
                  </a:moveTo>
                  <a:lnTo>
                    <a:pt x="20599" y="54292"/>
                  </a:lnTo>
                  <a:lnTo>
                    <a:pt x="20421" y="56769"/>
                  </a:lnTo>
                  <a:lnTo>
                    <a:pt x="21107" y="56769"/>
                  </a:lnTo>
                  <a:close/>
                </a:path>
                <a:path w="183515" h="57150">
                  <a:moveTo>
                    <a:pt x="23926" y="43561"/>
                  </a:moveTo>
                  <a:lnTo>
                    <a:pt x="23812" y="42240"/>
                  </a:lnTo>
                  <a:lnTo>
                    <a:pt x="23190" y="40386"/>
                  </a:lnTo>
                  <a:lnTo>
                    <a:pt x="23710" y="44577"/>
                  </a:lnTo>
                  <a:lnTo>
                    <a:pt x="23926" y="43561"/>
                  </a:lnTo>
                  <a:close/>
                </a:path>
                <a:path w="183515" h="57150">
                  <a:moveTo>
                    <a:pt x="24384" y="43942"/>
                  </a:moveTo>
                  <a:lnTo>
                    <a:pt x="24117" y="42494"/>
                  </a:lnTo>
                  <a:lnTo>
                    <a:pt x="24117" y="43167"/>
                  </a:lnTo>
                  <a:lnTo>
                    <a:pt x="24384" y="43942"/>
                  </a:lnTo>
                  <a:close/>
                </a:path>
                <a:path w="183515" h="57150">
                  <a:moveTo>
                    <a:pt x="24409" y="49517"/>
                  </a:moveTo>
                  <a:lnTo>
                    <a:pt x="23672" y="45593"/>
                  </a:lnTo>
                  <a:lnTo>
                    <a:pt x="24155" y="48691"/>
                  </a:lnTo>
                  <a:lnTo>
                    <a:pt x="23647" y="49923"/>
                  </a:lnTo>
                  <a:lnTo>
                    <a:pt x="24409" y="49517"/>
                  </a:lnTo>
                  <a:close/>
                </a:path>
                <a:path w="183515" h="57150">
                  <a:moveTo>
                    <a:pt x="24904" y="17526"/>
                  </a:moveTo>
                  <a:lnTo>
                    <a:pt x="24853" y="16383"/>
                  </a:lnTo>
                  <a:lnTo>
                    <a:pt x="24701" y="17399"/>
                  </a:lnTo>
                  <a:lnTo>
                    <a:pt x="24904" y="17526"/>
                  </a:lnTo>
                  <a:close/>
                </a:path>
                <a:path w="183515" h="57150">
                  <a:moveTo>
                    <a:pt x="31242" y="45631"/>
                  </a:moveTo>
                  <a:lnTo>
                    <a:pt x="31140" y="44196"/>
                  </a:lnTo>
                  <a:lnTo>
                    <a:pt x="30988" y="43764"/>
                  </a:lnTo>
                  <a:lnTo>
                    <a:pt x="31242" y="45631"/>
                  </a:lnTo>
                  <a:close/>
                </a:path>
                <a:path w="183515" h="57150">
                  <a:moveTo>
                    <a:pt x="32118" y="51943"/>
                  </a:moveTo>
                  <a:lnTo>
                    <a:pt x="31394" y="46736"/>
                  </a:lnTo>
                  <a:lnTo>
                    <a:pt x="31242" y="45631"/>
                  </a:lnTo>
                  <a:lnTo>
                    <a:pt x="31292" y="46736"/>
                  </a:lnTo>
                  <a:lnTo>
                    <a:pt x="30695" y="46355"/>
                  </a:lnTo>
                  <a:lnTo>
                    <a:pt x="32118" y="51943"/>
                  </a:lnTo>
                  <a:close/>
                </a:path>
                <a:path w="183515" h="57150">
                  <a:moveTo>
                    <a:pt x="41198" y="51181"/>
                  </a:moveTo>
                  <a:lnTo>
                    <a:pt x="40220" y="46482"/>
                  </a:lnTo>
                  <a:lnTo>
                    <a:pt x="40436" y="48006"/>
                  </a:lnTo>
                  <a:lnTo>
                    <a:pt x="40551" y="49657"/>
                  </a:lnTo>
                  <a:lnTo>
                    <a:pt x="41198" y="51181"/>
                  </a:lnTo>
                  <a:close/>
                </a:path>
                <a:path w="183515" h="57150">
                  <a:moveTo>
                    <a:pt x="55283" y="47980"/>
                  </a:moveTo>
                  <a:lnTo>
                    <a:pt x="55206" y="46837"/>
                  </a:lnTo>
                  <a:lnTo>
                    <a:pt x="55143" y="47840"/>
                  </a:lnTo>
                  <a:lnTo>
                    <a:pt x="55283" y="47980"/>
                  </a:lnTo>
                  <a:close/>
                </a:path>
                <a:path w="183515" h="57150">
                  <a:moveTo>
                    <a:pt x="56261" y="5499"/>
                  </a:moveTo>
                  <a:lnTo>
                    <a:pt x="55816" y="6946"/>
                  </a:lnTo>
                  <a:lnTo>
                    <a:pt x="56083" y="7213"/>
                  </a:lnTo>
                  <a:lnTo>
                    <a:pt x="56261" y="5499"/>
                  </a:lnTo>
                  <a:close/>
                </a:path>
                <a:path w="183515" h="57150">
                  <a:moveTo>
                    <a:pt x="56616" y="45643"/>
                  </a:moveTo>
                  <a:lnTo>
                    <a:pt x="56489" y="46202"/>
                  </a:lnTo>
                  <a:lnTo>
                    <a:pt x="56616" y="45643"/>
                  </a:lnTo>
                  <a:close/>
                </a:path>
                <a:path w="183515" h="57150">
                  <a:moveTo>
                    <a:pt x="59207" y="45161"/>
                  </a:moveTo>
                  <a:lnTo>
                    <a:pt x="59042" y="46850"/>
                  </a:lnTo>
                  <a:lnTo>
                    <a:pt x="59169" y="46482"/>
                  </a:lnTo>
                  <a:lnTo>
                    <a:pt x="59207" y="45161"/>
                  </a:lnTo>
                  <a:close/>
                </a:path>
                <a:path w="183515" h="57150">
                  <a:moveTo>
                    <a:pt x="65011" y="42672"/>
                  </a:moveTo>
                  <a:lnTo>
                    <a:pt x="64935" y="41059"/>
                  </a:lnTo>
                  <a:lnTo>
                    <a:pt x="64782" y="43180"/>
                  </a:lnTo>
                  <a:lnTo>
                    <a:pt x="65011" y="42672"/>
                  </a:lnTo>
                  <a:close/>
                </a:path>
                <a:path w="183515" h="57150">
                  <a:moveTo>
                    <a:pt x="65341" y="41910"/>
                  </a:moveTo>
                  <a:lnTo>
                    <a:pt x="65227" y="42164"/>
                  </a:lnTo>
                  <a:lnTo>
                    <a:pt x="65163" y="43764"/>
                  </a:lnTo>
                  <a:lnTo>
                    <a:pt x="65278" y="45212"/>
                  </a:lnTo>
                  <a:lnTo>
                    <a:pt x="65341" y="41910"/>
                  </a:lnTo>
                  <a:close/>
                </a:path>
                <a:path w="183515" h="57150">
                  <a:moveTo>
                    <a:pt x="73914" y="43167"/>
                  </a:moveTo>
                  <a:close/>
                </a:path>
                <a:path w="183515" h="57150">
                  <a:moveTo>
                    <a:pt x="86906" y="11341"/>
                  </a:moveTo>
                  <a:lnTo>
                    <a:pt x="85623" y="12433"/>
                  </a:lnTo>
                  <a:lnTo>
                    <a:pt x="86499" y="16891"/>
                  </a:lnTo>
                  <a:lnTo>
                    <a:pt x="86398" y="15138"/>
                  </a:lnTo>
                  <a:lnTo>
                    <a:pt x="86906" y="11341"/>
                  </a:lnTo>
                  <a:close/>
                </a:path>
                <a:path w="183515" h="57150">
                  <a:moveTo>
                    <a:pt x="87109" y="9842"/>
                  </a:moveTo>
                  <a:lnTo>
                    <a:pt x="86398" y="7239"/>
                  </a:lnTo>
                  <a:lnTo>
                    <a:pt x="86956" y="10960"/>
                  </a:lnTo>
                  <a:lnTo>
                    <a:pt x="87109" y="9842"/>
                  </a:lnTo>
                  <a:close/>
                </a:path>
                <a:path w="183515" h="57150">
                  <a:moveTo>
                    <a:pt x="91884" y="49276"/>
                  </a:moveTo>
                  <a:lnTo>
                    <a:pt x="91821" y="46990"/>
                  </a:lnTo>
                  <a:lnTo>
                    <a:pt x="91605" y="46799"/>
                  </a:lnTo>
                  <a:lnTo>
                    <a:pt x="91617" y="47244"/>
                  </a:lnTo>
                  <a:lnTo>
                    <a:pt x="91744" y="48895"/>
                  </a:lnTo>
                  <a:lnTo>
                    <a:pt x="91884" y="49276"/>
                  </a:lnTo>
                  <a:close/>
                </a:path>
                <a:path w="183515" h="57150">
                  <a:moveTo>
                    <a:pt x="96189" y="16040"/>
                  </a:moveTo>
                  <a:lnTo>
                    <a:pt x="96113" y="16256"/>
                  </a:lnTo>
                  <a:lnTo>
                    <a:pt x="95897" y="18694"/>
                  </a:lnTo>
                  <a:lnTo>
                    <a:pt x="96024" y="17653"/>
                  </a:lnTo>
                  <a:lnTo>
                    <a:pt x="96189" y="16040"/>
                  </a:lnTo>
                  <a:close/>
                </a:path>
                <a:path w="183515" h="57150">
                  <a:moveTo>
                    <a:pt x="97485" y="11049"/>
                  </a:moveTo>
                  <a:lnTo>
                    <a:pt x="97078" y="11049"/>
                  </a:lnTo>
                  <a:lnTo>
                    <a:pt x="96126" y="11557"/>
                  </a:lnTo>
                  <a:lnTo>
                    <a:pt x="95910" y="14732"/>
                  </a:lnTo>
                  <a:lnTo>
                    <a:pt x="96012" y="14351"/>
                  </a:lnTo>
                  <a:lnTo>
                    <a:pt x="96126" y="13716"/>
                  </a:lnTo>
                  <a:lnTo>
                    <a:pt x="96278" y="12573"/>
                  </a:lnTo>
                  <a:lnTo>
                    <a:pt x="96418" y="13589"/>
                  </a:lnTo>
                  <a:lnTo>
                    <a:pt x="96189" y="16040"/>
                  </a:lnTo>
                  <a:lnTo>
                    <a:pt x="96862" y="14097"/>
                  </a:lnTo>
                  <a:lnTo>
                    <a:pt x="96977" y="13716"/>
                  </a:lnTo>
                  <a:lnTo>
                    <a:pt x="97193" y="12573"/>
                  </a:lnTo>
                  <a:lnTo>
                    <a:pt x="97485" y="11049"/>
                  </a:lnTo>
                  <a:close/>
                </a:path>
                <a:path w="183515" h="57150">
                  <a:moveTo>
                    <a:pt x="99161" y="14097"/>
                  </a:moveTo>
                  <a:lnTo>
                    <a:pt x="99009" y="11569"/>
                  </a:lnTo>
                  <a:lnTo>
                    <a:pt x="98615" y="9944"/>
                  </a:lnTo>
                  <a:lnTo>
                    <a:pt x="98361" y="12420"/>
                  </a:lnTo>
                  <a:lnTo>
                    <a:pt x="98691" y="12776"/>
                  </a:lnTo>
                  <a:lnTo>
                    <a:pt x="98996" y="14744"/>
                  </a:lnTo>
                  <a:lnTo>
                    <a:pt x="99161" y="14097"/>
                  </a:lnTo>
                  <a:close/>
                </a:path>
                <a:path w="183515" h="57150">
                  <a:moveTo>
                    <a:pt x="103035" y="20701"/>
                  </a:moveTo>
                  <a:lnTo>
                    <a:pt x="103022" y="18884"/>
                  </a:lnTo>
                  <a:lnTo>
                    <a:pt x="102882" y="20955"/>
                  </a:lnTo>
                  <a:lnTo>
                    <a:pt x="103035" y="20701"/>
                  </a:lnTo>
                  <a:close/>
                </a:path>
                <a:path w="183515" h="57150">
                  <a:moveTo>
                    <a:pt x="103263" y="18796"/>
                  </a:moveTo>
                  <a:lnTo>
                    <a:pt x="103212" y="16891"/>
                  </a:lnTo>
                  <a:lnTo>
                    <a:pt x="103162" y="14732"/>
                  </a:lnTo>
                  <a:lnTo>
                    <a:pt x="103009" y="14922"/>
                  </a:lnTo>
                  <a:lnTo>
                    <a:pt x="102908" y="17018"/>
                  </a:lnTo>
                  <a:lnTo>
                    <a:pt x="103022" y="18884"/>
                  </a:lnTo>
                  <a:lnTo>
                    <a:pt x="103149" y="17081"/>
                  </a:lnTo>
                  <a:lnTo>
                    <a:pt x="103263" y="18796"/>
                  </a:lnTo>
                  <a:close/>
                </a:path>
                <a:path w="183515" h="57150">
                  <a:moveTo>
                    <a:pt x="109943" y="47612"/>
                  </a:moveTo>
                  <a:lnTo>
                    <a:pt x="109728" y="48895"/>
                  </a:lnTo>
                  <a:lnTo>
                    <a:pt x="109931" y="48133"/>
                  </a:lnTo>
                  <a:lnTo>
                    <a:pt x="109943" y="47612"/>
                  </a:lnTo>
                  <a:close/>
                </a:path>
                <a:path w="183515" h="57150">
                  <a:moveTo>
                    <a:pt x="112750" y="13792"/>
                  </a:moveTo>
                  <a:lnTo>
                    <a:pt x="112522" y="13131"/>
                  </a:lnTo>
                  <a:lnTo>
                    <a:pt x="112547" y="13462"/>
                  </a:lnTo>
                  <a:lnTo>
                    <a:pt x="112585" y="14033"/>
                  </a:lnTo>
                  <a:lnTo>
                    <a:pt x="112750" y="13792"/>
                  </a:lnTo>
                  <a:close/>
                </a:path>
                <a:path w="183515" h="57150">
                  <a:moveTo>
                    <a:pt x="113931" y="7620"/>
                  </a:moveTo>
                  <a:lnTo>
                    <a:pt x="113487" y="9156"/>
                  </a:lnTo>
                  <a:lnTo>
                    <a:pt x="113449" y="14211"/>
                  </a:lnTo>
                  <a:lnTo>
                    <a:pt x="113728" y="13309"/>
                  </a:lnTo>
                  <a:lnTo>
                    <a:pt x="113931" y="7620"/>
                  </a:lnTo>
                  <a:close/>
                </a:path>
                <a:path w="183515" h="57150">
                  <a:moveTo>
                    <a:pt x="115912" y="48818"/>
                  </a:moveTo>
                  <a:lnTo>
                    <a:pt x="115227" y="48133"/>
                  </a:lnTo>
                  <a:lnTo>
                    <a:pt x="115404" y="48577"/>
                  </a:lnTo>
                  <a:lnTo>
                    <a:pt x="115658" y="48818"/>
                  </a:lnTo>
                  <a:lnTo>
                    <a:pt x="115912" y="48818"/>
                  </a:lnTo>
                  <a:close/>
                </a:path>
                <a:path w="183515" h="57150">
                  <a:moveTo>
                    <a:pt x="117170" y="12255"/>
                  </a:moveTo>
                  <a:lnTo>
                    <a:pt x="117094" y="12496"/>
                  </a:lnTo>
                  <a:lnTo>
                    <a:pt x="117030" y="13398"/>
                  </a:lnTo>
                  <a:lnTo>
                    <a:pt x="117170" y="12255"/>
                  </a:lnTo>
                  <a:close/>
                </a:path>
                <a:path w="183515" h="57150">
                  <a:moveTo>
                    <a:pt x="123990" y="44069"/>
                  </a:moveTo>
                  <a:lnTo>
                    <a:pt x="123786" y="45212"/>
                  </a:lnTo>
                  <a:lnTo>
                    <a:pt x="123659" y="45466"/>
                  </a:lnTo>
                  <a:lnTo>
                    <a:pt x="123583" y="45847"/>
                  </a:lnTo>
                  <a:lnTo>
                    <a:pt x="123825" y="47117"/>
                  </a:lnTo>
                  <a:lnTo>
                    <a:pt x="123990" y="44069"/>
                  </a:lnTo>
                  <a:close/>
                </a:path>
                <a:path w="183515" h="57150">
                  <a:moveTo>
                    <a:pt x="127406" y="17272"/>
                  </a:moveTo>
                  <a:close/>
                </a:path>
                <a:path w="183515" h="57150">
                  <a:moveTo>
                    <a:pt x="127850" y="10401"/>
                  </a:moveTo>
                  <a:lnTo>
                    <a:pt x="127774" y="10541"/>
                  </a:lnTo>
                  <a:lnTo>
                    <a:pt x="127711" y="10922"/>
                  </a:lnTo>
                  <a:lnTo>
                    <a:pt x="127850" y="10401"/>
                  </a:lnTo>
                  <a:close/>
                </a:path>
                <a:path w="183515" h="57150">
                  <a:moveTo>
                    <a:pt x="128041" y="3302"/>
                  </a:moveTo>
                  <a:lnTo>
                    <a:pt x="127228" y="5842"/>
                  </a:lnTo>
                  <a:lnTo>
                    <a:pt x="127101" y="9664"/>
                  </a:lnTo>
                  <a:lnTo>
                    <a:pt x="127190" y="9271"/>
                  </a:lnTo>
                  <a:lnTo>
                    <a:pt x="127114" y="10160"/>
                  </a:lnTo>
                  <a:lnTo>
                    <a:pt x="127101" y="9664"/>
                  </a:lnTo>
                  <a:lnTo>
                    <a:pt x="127000" y="10160"/>
                  </a:lnTo>
                  <a:lnTo>
                    <a:pt x="126428" y="12954"/>
                  </a:lnTo>
                  <a:lnTo>
                    <a:pt x="127635" y="10795"/>
                  </a:lnTo>
                  <a:lnTo>
                    <a:pt x="127749" y="9906"/>
                  </a:lnTo>
                  <a:lnTo>
                    <a:pt x="127787" y="9271"/>
                  </a:lnTo>
                  <a:lnTo>
                    <a:pt x="128041" y="3302"/>
                  </a:lnTo>
                  <a:close/>
                </a:path>
                <a:path w="183515" h="57150">
                  <a:moveTo>
                    <a:pt x="129171" y="44069"/>
                  </a:moveTo>
                  <a:lnTo>
                    <a:pt x="128803" y="45135"/>
                  </a:lnTo>
                  <a:lnTo>
                    <a:pt x="128968" y="44780"/>
                  </a:lnTo>
                  <a:lnTo>
                    <a:pt x="129171" y="44069"/>
                  </a:lnTo>
                  <a:close/>
                </a:path>
                <a:path w="183515" h="57150">
                  <a:moveTo>
                    <a:pt x="129527" y="42240"/>
                  </a:moveTo>
                  <a:lnTo>
                    <a:pt x="129501" y="42799"/>
                  </a:lnTo>
                  <a:lnTo>
                    <a:pt x="129527" y="42240"/>
                  </a:lnTo>
                  <a:close/>
                </a:path>
                <a:path w="183515" h="57150">
                  <a:moveTo>
                    <a:pt x="129819" y="41910"/>
                  </a:moveTo>
                  <a:lnTo>
                    <a:pt x="129540" y="42799"/>
                  </a:lnTo>
                  <a:lnTo>
                    <a:pt x="129489" y="42951"/>
                  </a:lnTo>
                  <a:lnTo>
                    <a:pt x="129171" y="44196"/>
                  </a:lnTo>
                  <a:lnTo>
                    <a:pt x="129413" y="43942"/>
                  </a:lnTo>
                  <a:lnTo>
                    <a:pt x="129654" y="45212"/>
                  </a:lnTo>
                  <a:lnTo>
                    <a:pt x="129717" y="43942"/>
                  </a:lnTo>
                  <a:lnTo>
                    <a:pt x="129819" y="41910"/>
                  </a:lnTo>
                  <a:close/>
                </a:path>
                <a:path w="183515" h="57150">
                  <a:moveTo>
                    <a:pt x="130200" y="16713"/>
                  </a:moveTo>
                  <a:lnTo>
                    <a:pt x="130098" y="16256"/>
                  </a:lnTo>
                  <a:lnTo>
                    <a:pt x="130035" y="16129"/>
                  </a:lnTo>
                  <a:lnTo>
                    <a:pt x="129946" y="18288"/>
                  </a:lnTo>
                  <a:lnTo>
                    <a:pt x="130200" y="16713"/>
                  </a:lnTo>
                  <a:close/>
                </a:path>
                <a:path w="183515" h="57150">
                  <a:moveTo>
                    <a:pt x="130429" y="16891"/>
                  </a:moveTo>
                  <a:lnTo>
                    <a:pt x="130327" y="15875"/>
                  </a:lnTo>
                  <a:lnTo>
                    <a:pt x="130340" y="16713"/>
                  </a:lnTo>
                  <a:lnTo>
                    <a:pt x="130429" y="16891"/>
                  </a:lnTo>
                  <a:close/>
                </a:path>
                <a:path w="183515" h="57150">
                  <a:moveTo>
                    <a:pt x="130708" y="13893"/>
                  </a:moveTo>
                  <a:lnTo>
                    <a:pt x="130517" y="13271"/>
                  </a:lnTo>
                  <a:lnTo>
                    <a:pt x="130594" y="13690"/>
                  </a:lnTo>
                  <a:lnTo>
                    <a:pt x="130644" y="13830"/>
                  </a:lnTo>
                  <a:close/>
                </a:path>
                <a:path w="183515" h="57150">
                  <a:moveTo>
                    <a:pt x="132651" y="5803"/>
                  </a:moveTo>
                  <a:lnTo>
                    <a:pt x="132588" y="5080"/>
                  </a:lnTo>
                  <a:lnTo>
                    <a:pt x="132397" y="5715"/>
                  </a:lnTo>
                  <a:lnTo>
                    <a:pt x="132651" y="5803"/>
                  </a:lnTo>
                  <a:close/>
                </a:path>
                <a:path w="183515" h="57150">
                  <a:moveTo>
                    <a:pt x="132791" y="5842"/>
                  </a:moveTo>
                  <a:lnTo>
                    <a:pt x="132651" y="5803"/>
                  </a:lnTo>
                  <a:lnTo>
                    <a:pt x="132715" y="6565"/>
                  </a:lnTo>
                  <a:lnTo>
                    <a:pt x="132791" y="5842"/>
                  </a:lnTo>
                  <a:close/>
                </a:path>
                <a:path w="183515" h="57150">
                  <a:moveTo>
                    <a:pt x="134086" y="41059"/>
                  </a:moveTo>
                  <a:lnTo>
                    <a:pt x="133896" y="41148"/>
                  </a:lnTo>
                  <a:lnTo>
                    <a:pt x="134086" y="41148"/>
                  </a:lnTo>
                  <a:close/>
                </a:path>
                <a:path w="183515" h="57150">
                  <a:moveTo>
                    <a:pt x="134467" y="4546"/>
                  </a:moveTo>
                  <a:lnTo>
                    <a:pt x="134277" y="4953"/>
                  </a:lnTo>
                  <a:lnTo>
                    <a:pt x="134467" y="4546"/>
                  </a:lnTo>
                  <a:close/>
                </a:path>
                <a:path w="183515" h="57150">
                  <a:moveTo>
                    <a:pt x="134708" y="6477"/>
                  </a:moveTo>
                  <a:lnTo>
                    <a:pt x="134404" y="6731"/>
                  </a:lnTo>
                  <a:lnTo>
                    <a:pt x="134302" y="6985"/>
                  </a:lnTo>
                  <a:lnTo>
                    <a:pt x="134505" y="7112"/>
                  </a:lnTo>
                  <a:lnTo>
                    <a:pt x="134708" y="6477"/>
                  </a:lnTo>
                  <a:close/>
                </a:path>
                <a:path w="183515" h="57150">
                  <a:moveTo>
                    <a:pt x="139242" y="11417"/>
                  </a:moveTo>
                  <a:lnTo>
                    <a:pt x="139204" y="10922"/>
                  </a:lnTo>
                  <a:lnTo>
                    <a:pt x="139153" y="10655"/>
                  </a:lnTo>
                  <a:lnTo>
                    <a:pt x="139090" y="11049"/>
                  </a:lnTo>
                  <a:lnTo>
                    <a:pt x="139192" y="11303"/>
                  </a:lnTo>
                  <a:close/>
                </a:path>
                <a:path w="183515" h="57150">
                  <a:moveTo>
                    <a:pt x="141376" y="9398"/>
                  </a:moveTo>
                  <a:lnTo>
                    <a:pt x="140944" y="10629"/>
                  </a:lnTo>
                  <a:lnTo>
                    <a:pt x="140843" y="11811"/>
                  </a:lnTo>
                  <a:lnTo>
                    <a:pt x="140970" y="12407"/>
                  </a:lnTo>
                  <a:lnTo>
                    <a:pt x="141376" y="9398"/>
                  </a:lnTo>
                  <a:close/>
                </a:path>
                <a:path w="183515" h="57150">
                  <a:moveTo>
                    <a:pt x="141605" y="34353"/>
                  </a:moveTo>
                  <a:lnTo>
                    <a:pt x="141236" y="35928"/>
                  </a:lnTo>
                  <a:lnTo>
                    <a:pt x="141071" y="36410"/>
                  </a:lnTo>
                  <a:lnTo>
                    <a:pt x="140931" y="36118"/>
                  </a:lnTo>
                  <a:lnTo>
                    <a:pt x="140754" y="35648"/>
                  </a:lnTo>
                  <a:lnTo>
                    <a:pt x="140538" y="36296"/>
                  </a:lnTo>
                  <a:lnTo>
                    <a:pt x="140665" y="37223"/>
                  </a:lnTo>
                  <a:lnTo>
                    <a:pt x="140855" y="37033"/>
                  </a:lnTo>
                  <a:lnTo>
                    <a:pt x="141071" y="36449"/>
                  </a:lnTo>
                  <a:lnTo>
                    <a:pt x="141262" y="36791"/>
                  </a:lnTo>
                  <a:lnTo>
                    <a:pt x="141414" y="36893"/>
                  </a:lnTo>
                  <a:lnTo>
                    <a:pt x="141605" y="34353"/>
                  </a:lnTo>
                  <a:close/>
                </a:path>
                <a:path w="183515" h="57150">
                  <a:moveTo>
                    <a:pt x="141744" y="15989"/>
                  </a:moveTo>
                  <a:lnTo>
                    <a:pt x="141605" y="16319"/>
                  </a:lnTo>
                  <a:lnTo>
                    <a:pt x="141490" y="16649"/>
                  </a:lnTo>
                  <a:lnTo>
                    <a:pt x="141478" y="17106"/>
                  </a:lnTo>
                  <a:lnTo>
                    <a:pt x="141617" y="16979"/>
                  </a:lnTo>
                  <a:lnTo>
                    <a:pt x="141706" y="16459"/>
                  </a:lnTo>
                  <a:lnTo>
                    <a:pt x="141744" y="15989"/>
                  </a:lnTo>
                  <a:close/>
                </a:path>
                <a:path w="183515" h="57150">
                  <a:moveTo>
                    <a:pt x="145935" y="14478"/>
                  </a:moveTo>
                  <a:lnTo>
                    <a:pt x="145542" y="11557"/>
                  </a:lnTo>
                  <a:lnTo>
                    <a:pt x="144881" y="15367"/>
                  </a:lnTo>
                  <a:lnTo>
                    <a:pt x="145935" y="14478"/>
                  </a:lnTo>
                  <a:close/>
                </a:path>
                <a:path w="183515" h="57150">
                  <a:moveTo>
                    <a:pt x="146900" y="8940"/>
                  </a:moveTo>
                  <a:lnTo>
                    <a:pt x="146164" y="10388"/>
                  </a:lnTo>
                  <a:lnTo>
                    <a:pt x="146685" y="9525"/>
                  </a:lnTo>
                  <a:lnTo>
                    <a:pt x="146900" y="8940"/>
                  </a:lnTo>
                  <a:close/>
                </a:path>
                <a:path w="183515" h="57150">
                  <a:moveTo>
                    <a:pt x="147637" y="41668"/>
                  </a:moveTo>
                  <a:lnTo>
                    <a:pt x="147027" y="37084"/>
                  </a:lnTo>
                  <a:lnTo>
                    <a:pt x="147002" y="37719"/>
                  </a:lnTo>
                  <a:lnTo>
                    <a:pt x="146405" y="38874"/>
                  </a:lnTo>
                  <a:lnTo>
                    <a:pt x="146519" y="41440"/>
                  </a:lnTo>
                  <a:lnTo>
                    <a:pt x="147002" y="37757"/>
                  </a:lnTo>
                  <a:lnTo>
                    <a:pt x="146888" y="42164"/>
                  </a:lnTo>
                  <a:lnTo>
                    <a:pt x="147637" y="41668"/>
                  </a:lnTo>
                  <a:close/>
                </a:path>
                <a:path w="183515" h="57150">
                  <a:moveTo>
                    <a:pt x="151409" y="17272"/>
                  </a:moveTo>
                  <a:lnTo>
                    <a:pt x="151130" y="17322"/>
                  </a:lnTo>
                  <a:lnTo>
                    <a:pt x="151282" y="17716"/>
                  </a:lnTo>
                  <a:lnTo>
                    <a:pt x="151409" y="17272"/>
                  </a:lnTo>
                  <a:close/>
                </a:path>
                <a:path w="183515" h="57150">
                  <a:moveTo>
                    <a:pt x="152374" y="13931"/>
                  </a:moveTo>
                  <a:lnTo>
                    <a:pt x="151955" y="14478"/>
                  </a:lnTo>
                  <a:lnTo>
                    <a:pt x="152209" y="15494"/>
                  </a:lnTo>
                  <a:lnTo>
                    <a:pt x="152374" y="13931"/>
                  </a:lnTo>
                  <a:close/>
                </a:path>
                <a:path w="183515" h="57150">
                  <a:moveTo>
                    <a:pt x="157518" y="21475"/>
                  </a:moveTo>
                  <a:lnTo>
                    <a:pt x="157251" y="19773"/>
                  </a:lnTo>
                  <a:lnTo>
                    <a:pt x="157048" y="21488"/>
                  </a:lnTo>
                  <a:lnTo>
                    <a:pt x="157340" y="21069"/>
                  </a:lnTo>
                  <a:lnTo>
                    <a:pt x="157518" y="21475"/>
                  </a:lnTo>
                  <a:close/>
                </a:path>
                <a:path w="183515" h="57150">
                  <a:moveTo>
                    <a:pt x="157619" y="21755"/>
                  </a:moveTo>
                  <a:lnTo>
                    <a:pt x="157568" y="21564"/>
                  </a:lnTo>
                  <a:lnTo>
                    <a:pt x="157619" y="22123"/>
                  </a:lnTo>
                  <a:lnTo>
                    <a:pt x="157619" y="21755"/>
                  </a:lnTo>
                  <a:close/>
                </a:path>
                <a:path w="183515" h="57150">
                  <a:moveTo>
                    <a:pt x="161455" y="26606"/>
                  </a:moveTo>
                  <a:lnTo>
                    <a:pt x="161290" y="27051"/>
                  </a:lnTo>
                  <a:lnTo>
                    <a:pt x="161188" y="27724"/>
                  </a:lnTo>
                  <a:lnTo>
                    <a:pt x="161455" y="26606"/>
                  </a:lnTo>
                  <a:close/>
                </a:path>
                <a:path w="183515" h="57150">
                  <a:moveTo>
                    <a:pt x="163106" y="35814"/>
                  </a:moveTo>
                  <a:lnTo>
                    <a:pt x="162877" y="37211"/>
                  </a:lnTo>
                  <a:lnTo>
                    <a:pt x="163106" y="35814"/>
                  </a:lnTo>
                  <a:close/>
                </a:path>
                <a:path w="183515" h="57150">
                  <a:moveTo>
                    <a:pt x="163525" y="38468"/>
                  </a:moveTo>
                  <a:lnTo>
                    <a:pt x="163499" y="39611"/>
                  </a:lnTo>
                  <a:lnTo>
                    <a:pt x="163512" y="39319"/>
                  </a:lnTo>
                  <a:lnTo>
                    <a:pt x="163525" y="38468"/>
                  </a:lnTo>
                  <a:close/>
                </a:path>
                <a:path w="183515" h="57150">
                  <a:moveTo>
                    <a:pt x="165658" y="15836"/>
                  </a:moveTo>
                  <a:lnTo>
                    <a:pt x="165163" y="17957"/>
                  </a:lnTo>
                  <a:lnTo>
                    <a:pt x="165303" y="17970"/>
                  </a:lnTo>
                  <a:lnTo>
                    <a:pt x="165392" y="17360"/>
                  </a:lnTo>
                  <a:lnTo>
                    <a:pt x="165519" y="16649"/>
                  </a:lnTo>
                  <a:lnTo>
                    <a:pt x="165658" y="15836"/>
                  </a:lnTo>
                  <a:close/>
                </a:path>
                <a:path w="183515" h="57150">
                  <a:moveTo>
                    <a:pt x="166052" y="35433"/>
                  </a:moveTo>
                  <a:lnTo>
                    <a:pt x="165811" y="33147"/>
                  </a:lnTo>
                  <a:lnTo>
                    <a:pt x="165379" y="36576"/>
                  </a:lnTo>
                  <a:lnTo>
                    <a:pt x="165912" y="36449"/>
                  </a:lnTo>
                  <a:lnTo>
                    <a:pt x="166027" y="35814"/>
                  </a:lnTo>
                  <a:lnTo>
                    <a:pt x="166052" y="35433"/>
                  </a:lnTo>
                  <a:close/>
                </a:path>
                <a:path w="183515" h="57150">
                  <a:moveTo>
                    <a:pt x="169138" y="40424"/>
                  </a:moveTo>
                  <a:lnTo>
                    <a:pt x="168833" y="42379"/>
                  </a:lnTo>
                  <a:lnTo>
                    <a:pt x="168960" y="41592"/>
                  </a:lnTo>
                  <a:lnTo>
                    <a:pt x="169049" y="41008"/>
                  </a:lnTo>
                  <a:lnTo>
                    <a:pt x="169138" y="40462"/>
                  </a:lnTo>
                  <a:close/>
                </a:path>
                <a:path w="183515" h="57150">
                  <a:moveTo>
                    <a:pt x="170789" y="17818"/>
                  </a:moveTo>
                  <a:lnTo>
                    <a:pt x="170688" y="17602"/>
                  </a:lnTo>
                  <a:lnTo>
                    <a:pt x="170091" y="22072"/>
                  </a:lnTo>
                  <a:lnTo>
                    <a:pt x="169786" y="24041"/>
                  </a:lnTo>
                  <a:lnTo>
                    <a:pt x="170091" y="22199"/>
                  </a:lnTo>
                  <a:lnTo>
                    <a:pt x="170294" y="21336"/>
                  </a:lnTo>
                  <a:lnTo>
                    <a:pt x="170446" y="20993"/>
                  </a:lnTo>
                  <a:lnTo>
                    <a:pt x="170789" y="17818"/>
                  </a:lnTo>
                  <a:close/>
                </a:path>
                <a:path w="183515" h="57150">
                  <a:moveTo>
                    <a:pt x="171018" y="42545"/>
                  </a:moveTo>
                  <a:lnTo>
                    <a:pt x="170840" y="42926"/>
                  </a:lnTo>
                  <a:lnTo>
                    <a:pt x="170776" y="44107"/>
                  </a:lnTo>
                  <a:lnTo>
                    <a:pt x="171018" y="42545"/>
                  </a:lnTo>
                  <a:close/>
                </a:path>
                <a:path w="183515" h="57150">
                  <a:moveTo>
                    <a:pt x="171030" y="45339"/>
                  </a:moveTo>
                  <a:lnTo>
                    <a:pt x="170916" y="44577"/>
                  </a:lnTo>
                  <a:lnTo>
                    <a:pt x="170776" y="44107"/>
                  </a:lnTo>
                  <a:lnTo>
                    <a:pt x="170421" y="46355"/>
                  </a:lnTo>
                  <a:lnTo>
                    <a:pt x="171030" y="45339"/>
                  </a:lnTo>
                  <a:close/>
                </a:path>
                <a:path w="183515" h="57150">
                  <a:moveTo>
                    <a:pt x="171919" y="19431"/>
                  </a:moveTo>
                  <a:lnTo>
                    <a:pt x="171665" y="17665"/>
                  </a:lnTo>
                  <a:lnTo>
                    <a:pt x="171805" y="16687"/>
                  </a:lnTo>
                  <a:lnTo>
                    <a:pt x="171323" y="18224"/>
                  </a:lnTo>
                  <a:lnTo>
                    <a:pt x="171196" y="18630"/>
                  </a:lnTo>
                  <a:lnTo>
                    <a:pt x="171348" y="20180"/>
                  </a:lnTo>
                  <a:lnTo>
                    <a:pt x="171919" y="19431"/>
                  </a:lnTo>
                  <a:close/>
                </a:path>
                <a:path w="183515" h="57150">
                  <a:moveTo>
                    <a:pt x="172974" y="27305"/>
                  </a:moveTo>
                  <a:lnTo>
                    <a:pt x="172402" y="27800"/>
                  </a:lnTo>
                  <a:lnTo>
                    <a:pt x="172237" y="29248"/>
                  </a:lnTo>
                  <a:lnTo>
                    <a:pt x="172974" y="27305"/>
                  </a:lnTo>
                  <a:close/>
                </a:path>
                <a:path w="183515" h="57150">
                  <a:moveTo>
                    <a:pt x="174421" y="23596"/>
                  </a:moveTo>
                  <a:lnTo>
                    <a:pt x="173697" y="23012"/>
                  </a:lnTo>
                  <a:lnTo>
                    <a:pt x="174396" y="24422"/>
                  </a:lnTo>
                  <a:lnTo>
                    <a:pt x="174421" y="23596"/>
                  </a:lnTo>
                  <a:close/>
                </a:path>
                <a:path w="183515" h="57150">
                  <a:moveTo>
                    <a:pt x="174675" y="25146"/>
                  </a:moveTo>
                  <a:lnTo>
                    <a:pt x="173799" y="28308"/>
                  </a:lnTo>
                  <a:lnTo>
                    <a:pt x="174434" y="27241"/>
                  </a:lnTo>
                  <a:lnTo>
                    <a:pt x="174561" y="25895"/>
                  </a:lnTo>
                  <a:lnTo>
                    <a:pt x="174675" y="25146"/>
                  </a:lnTo>
                  <a:close/>
                </a:path>
                <a:path w="183515" h="57150">
                  <a:moveTo>
                    <a:pt x="174739" y="23850"/>
                  </a:moveTo>
                  <a:lnTo>
                    <a:pt x="174688" y="20231"/>
                  </a:lnTo>
                  <a:lnTo>
                    <a:pt x="174421" y="23596"/>
                  </a:lnTo>
                  <a:lnTo>
                    <a:pt x="174739" y="23850"/>
                  </a:lnTo>
                  <a:close/>
                </a:path>
                <a:path w="183515" h="57150">
                  <a:moveTo>
                    <a:pt x="175018" y="19964"/>
                  </a:moveTo>
                  <a:lnTo>
                    <a:pt x="174612" y="14643"/>
                  </a:lnTo>
                  <a:lnTo>
                    <a:pt x="174688" y="20231"/>
                  </a:lnTo>
                  <a:lnTo>
                    <a:pt x="175018" y="19964"/>
                  </a:lnTo>
                  <a:close/>
                </a:path>
                <a:path w="183515" h="57150">
                  <a:moveTo>
                    <a:pt x="175704" y="46405"/>
                  </a:moveTo>
                  <a:lnTo>
                    <a:pt x="175539" y="46748"/>
                  </a:lnTo>
                  <a:lnTo>
                    <a:pt x="175514" y="47345"/>
                  </a:lnTo>
                  <a:lnTo>
                    <a:pt x="175704" y="46405"/>
                  </a:lnTo>
                  <a:close/>
                </a:path>
                <a:path w="183515" h="57150">
                  <a:moveTo>
                    <a:pt x="175818" y="40957"/>
                  </a:moveTo>
                  <a:lnTo>
                    <a:pt x="175209" y="43662"/>
                  </a:lnTo>
                  <a:lnTo>
                    <a:pt x="175323" y="47205"/>
                  </a:lnTo>
                  <a:lnTo>
                    <a:pt x="175539" y="46748"/>
                  </a:lnTo>
                  <a:lnTo>
                    <a:pt x="175818" y="40957"/>
                  </a:lnTo>
                  <a:close/>
                </a:path>
                <a:path w="183515" h="57150">
                  <a:moveTo>
                    <a:pt x="176009" y="44958"/>
                  </a:moveTo>
                  <a:lnTo>
                    <a:pt x="175704" y="46405"/>
                  </a:lnTo>
                  <a:lnTo>
                    <a:pt x="175780" y="46240"/>
                  </a:lnTo>
                  <a:lnTo>
                    <a:pt x="176009" y="44958"/>
                  </a:lnTo>
                  <a:close/>
                </a:path>
                <a:path w="183515" h="57150">
                  <a:moveTo>
                    <a:pt x="177038" y="44538"/>
                  </a:moveTo>
                  <a:lnTo>
                    <a:pt x="176885" y="44602"/>
                  </a:lnTo>
                  <a:lnTo>
                    <a:pt x="177038" y="44538"/>
                  </a:lnTo>
                  <a:close/>
                </a:path>
                <a:path w="183515" h="57150">
                  <a:moveTo>
                    <a:pt x="177507" y="43815"/>
                  </a:moveTo>
                  <a:lnTo>
                    <a:pt x="177304" y="44157"/>
                  </a:lnTo>
                  <a:lnTo>
                    <a:pt x="177228" y="44284"/>
                  </a:lnTo>
                  <a:lnTo>
                    <a:pt x="177317" y="43649"/>
                  </a:lnTo>
                  <a:lnTo>
                    <a:pt x="177444" y="42621"/>
                  </a:lnTo>
                  <a:lnTo>
                    <a:pt x="177253" y="43738"/>
                  </a:lnTo>
                  <a:lnTo>
                    <a:pt x="177139" y="44297"/>
                  </a:lnTo>
                  <a:lnTo>
                    <a:pt x="177038" y="44538"/>
                  </a:lnTo>
                  <a:lnTo>
                    <a:pt x="177165" y="44399"/>
                  </a:lnTo>
                  <a:lnTo>
                    <a:pt x="177177" y="44589"/>
                  </a:lnTo>
                  <a:lnTo>
                    <a:pt x="177139" y="44843"/>
                  </a:lnTo>
                  <a:lnTo>
                    <a:pt x="177101" y="45135"/>
                  </a:lnTo>
                  <a:lnTo>
                    <a:pt x="177215" y="44894"/>
                  </a:lnTo>
                  <a:lnTo>
                    <a:pt x="177355" y="44411"/>
                  </a:lnTo>
                  <a:lnTo>
                    <a:pt x="177507" y="43815"/>
                  </a:lnTo>
                  <a:close/>
                </a:path>
                <a:path w="183515" h="57150">
                  <a:moveTo>
                    <a:pt x="178777" y="37719"/>
                  </a:moveTo>
                  <a:lnTo>
                    <a:pt x="178612" y="35306"/>
                  </a:lnTo>
                  <a:lnTo>
                    <a:pt x="178549" y="35814"/>
                  </a:lnTo>
                  <a:lnTo>
                    <a:pt x="178422" y="37338"/>
                  </a:lnTo>
                  <a:lnTo>
                    <a:pt x="178777" y="37719"/>
                  </a:lnTo>
                  <a:close/>
                </a:path>
                <a:path w="183515" h="57150">
                  <a:moveTo>
                    <a:pt x="179412" y="30480"/>
                  </a:moveTo>
                  <a:lnTo>
                    <a:pt x="177939" y="35814"/>
                  </a:lnTo>
                  <a:lnTo>
                    <a:pt x="178054" y="34036"/>
                  </a:lnTo>
                  <a:lnTo>
                    <a:pt x="178308" y="31750"/>
                  </a:lnTo>
                  <a:lnTo>
                    <a:pt x="178460" y="30353"/>
                  </a:lnTo>
                  <a:lnTo>
                    <a:pt x="178930" y="29464"/>
                  </a:lnTo>
                  <a:lnTo>
                    <a:pt x="178904" y="26162"/>
                  </a:lnTo>
                  <a:lnTo>
                    <a:pt x="178168" y="31750"/>
                  </a:lnTo>
                  <a:lnTo>
                    <a:pt x="178193" y="30734"/>
                  </a:lnTo>
                  <a:lnTo>
                    <a:pt x="178219" y="29845"/>
                  </a:lnTo>
                  <a:lnTo>
                    <a:pt x="178244" y="28829"/>
                  </a:lnTo>
                  <a:lnTo>
                    <a:pt x="178358" y="27216"/>
                  </a:lnTo>
                  <a:lnTo>
                    <a:pt x="178447" y="26924"/>
                  </a:lnTo>
                  <a:lnTo>
                    <a:pt x="177698" y="28829"/>
                  </a:lnTo>
                  <a:lnTo>
                    <a:pt x="177927" y="27686"/>
                  </a:lnTo>
                  <a:lnTo>
                    <a:pt x="178054" y="26606"/>
                  </a:lnTo>
                  <a:lnTo>
                    <a:pt x="178269" y="24130"/>
                  </a:lnTo>
                  <a:lnTo>
                    <a:pt x="178422" y="25146"/>
                  </a:lnTo>
                  <a:lnTo>
                    <a:pt x="178333" y="24130"/>
                  </a:lnTo>
                  <a:lnTo>
                    <a:pt x="178092" y="21209"/>
                  </a:lnTo>
                  <a:lnTo>
                    <a:pt x="176364" y="29845"/>
                  </a:lnTo>
                  <a:lnTo>
                    <a:pt x="176720" y="24892"/>
                  </a:lnTo>
                  <a:lnTo>
                    <a:pt x="176847" y="24384"/>
                  </a:lnTo>
                  <a:lnTo>
                    <a:pt x="175539" y="26289"/>
                  </a:lnTo>
                  <a:lnTo>
                    <a:pt x="175463" y="26924"/>
                  </a:lnTo>
                  <a:lnTo>
                    <a:pt x="175920" y="28702"/>
                  </a:lnTo>
                  <a:lnTo>
                    <a:pt x="176034" y="29464"/>
                  </a:lnTo>
                  <a:lnTo>
                    <a:pt x="174421" y="34925"/>
                  </a:lnTo>
                  <a:lnTo>
                    <a:pt x="174637" y="32258"/>
                  </a:lnTo>
                  <a:lnTo>
                    <a:pt x="174802" y="30353"/>
                  </a:lnTo>
                  <a:lnTo>
                    <a:pt x="175018" y="27686"/>
                  </a:lnTo>
                  <a:lnTo>
                    <a:pt x="175437" y="22733"/>
                  </a:lnTo>
                  <a:lnTo>
                    <a:pt x="174663" y="27686"/>
                  </a:lnTo>
                  <a:lnTo>
                    <a:pt x="174459" y="27241"/>
                  </a:lnTo>
                  <a:lnTo>
                    <a:pt x="173799" y="30353"/>
                  </a:lnTo>
                  <a:lnTo>
                    <a:pt x="173799" y="28321"/>
                  </a:lnTo>
                  <a:lnTo>
                    <a:pt x="173799" y="25781"/>
                  </a:lnTo>
                  <a:lnTo>
                    <a:pt x="171907" y="32258"/>
                  </a:lnTo>
                  <a:lnTo>
                    <a:pt x="171970" y="31750"/>
                  </a:lnTo>
                  <a:lnTo>
                    <a:pt x="172021" y="31242"/>
                  </a:lnTo>
                  <a:lnTo>
                    <a:pt x="172173" y="29845"/>
                  </a:lnTo>
                  <a:lnTo>
                    <a:pt x="172237" y="29248"/>
                  </a:lnTo>
                  <a:lnTo>
                    <a:pt x="172008" y="29845"/>
                  </a:lnTo>
                  <a:lnTo>
                    <a:pt x="172135" y="28702"/>
                  </a:lnTo>
                  <a:lnTo>
                    <a:pt x="172085" y="28067"/>
                  </a:lnTo>
                  <a:lnTo>
                    <a:pt x="172212" y="27952"/>
                  </a:lnTo>
                  <a:lnTo>
                    <a:pt x="172402" y="27800"/>
                  </a:lnTo>
                  <a:lnTo>
                    <a:pt x="172783" y="24384"/>
                  </a:lnTo>
                  <a:lnTo>
                    <a:pt x="172364" y="26606"/>
                  </a:lnTo>
                  <a:lnTo>
                    <a:pt x="172339" y="26746"/>
                  </a:lnTo>
                  <a:lnTo>
                    <a:pt x="172910" y="21463"/>
                  </a:lnTo>
                  <a:lnTo>
                    <a:pt x="171107" y="31242"/>
                  </a:lnTo>
                  <a:lnTo>
                    <a:pt x="171234" y="26289"/>
                  </a:lnTo>
                  <a:lnTo>
                    <a:pt x="171767" y="22987"/>
                  </a:lnTo>
                  <a:lnTo>
                    <a:pt x="172008" y="25400"/>
                  </a:lnTo>
                  <a:lnTo>
                    <a:pt x="171958" y="22987"/>
                  </a:lnTo>
                  <a:lnTo>
                    <a:pt x="171945" y="21463"/>
                  </a:lnTo>
                  <a:lnTo>
                    <a:pt x="170688" y="28702"/>
                  </a:lnTo>
                  <a:lnTo>
                    <a:pt x="170738" y="27559"/>
                  </a:lnTo>
                  <a:lnTo>
                    <a:pt x="170776" y="26797"/>
                  </a:lnTo>
                  <a:lnTo>
                    <a:pt x="171094" y="19685"/>
                  </a:lnTo>
                  <a:lnTo>
                    <a:pt x="170510" y="20955"/>
                  </a:lnTo>
                  <a:lnTo>
                    <a:pt x="170383" y="21590"/>
                  </a:lnTo>
                  <a:lnTo>
                    <a:pt x="169710" y="26797"/>
                  </a:lnTo>
                  <a:lnTo>
                    <a:pt x="169443" y="25146"/>
                  </a:lnTo>
                  <a:lnTo>
                    <a:pt x="169151" y="23368"/>
                  </a:lnTo>
                  <a:lnTo>
                    <a:pt x="168148" y="25146"/>
                  </a:lnTo>
                  <a:lnTo>
                    <a:pt x="168249" y="24511"/>
                  </a:lnTo>
                  <a:lnTo>
                    <a:pt x="168363" y="23749"/>
                  </a:lnTo>
                  <a:lnTo>
                    <a:pt x="168325" y="23114"/>
                  </a:lnTo>
                  <a:lnTo>
                    <a:pt x="167093" y="21844"/>
                  </a:lnTo>
                  <a:lnTo>
                    <a:pt x="166624" y="19685"/>
                  </a:lnTo>
                  <a:lnTo>
                    <a:pt x="165925" y="24511"/>
                  </a:lnTo>
                  <a:lnTo>
                    <a:pt x="165328" y="23368"/>
                  </a:lnTo>
                  <a:lnTo>
                    <a:pt x="164655" y="24511"/>
                  </a:lnTo>
                  <a:lnTo>
                    <a:pt x="164947" y="22098"/>
                  </a:lnTo>
                  <a:lnTo>
                    <a:pt x="165023" y="21463"/>
                  </a:lnTo>
                  <a:lnTo>
                    <a:pt x="165125" y="20701"/>
                  </a:lnTo>
                  <a:lnTo>
                    <a:pt x="165328" y="19558"/>
                  </a:lnTo>
                  <a:lnTo>
                    <a:pt x="165811" y="18034"/>
                  </a:lnTo>
                  <a:lnTo>
                    <a:pt x="165303" y="18034"/>
                  </a:lnTo>
                  <a:lnTo>
                    <a:pt x="164960" y="19939"/>
                  </a:lnTo>
                  <a:lnTo>
                    <a:pt x="164731" y="20701"/>
                  </a:lnTo>
                  <a:lnTo>
                    <a:pt x="164287" y="21463"/>
                  </a:lnTo>
                  <a:lnTo>
                    <a:pt x="164909" y="17145"/>
                  </a:lnTo>
                  <a:lnTo>
                    <a:pt x="164198" y="17272"/>
                  </a:lnTo>
                  <a:lnTo>
                    <a:pt x="162979" y="22098"/>
                  </a:lnTo>
                  <a:lnTo>
                    <a:pt x="162433" y="19050"/>
                  </a:lnTo>
                  <a:lnTo>
                    <a:pt x="161975" y="22987"/>
                  </a:lnTo>
                  <a:lnTo>
                    <a:pt x="161848" y="30353"/>
                  </a:lnTo>
                  <a:lnTo>
                    <a:pt x="161721" y="30861"/>
                  </a:lnTo>
                  <a:lnTo>
                    <a:pt x="160655" y="33147"/>
                  </a:lnTo>
                  <a:lnTo>
                    <a:pt x="161124" y="28282"/>
                  </a:lnTo>
                  <a:lnTo>
                    <a:pt x="161099" y="28067"/>
                  </a:lnTo>
                  <a:lnTo>
                    <a:pt x="161188" y="27724"/>
                  </a:lnTo>
                  <a:lnTo>
                    <a:pt x="161099" y="28054"/>
                  </a:lnTo>
                  <a:lnTo>
                    <a:pt x="161074" y="27686"/>
                  </a:lnTo>
                  <a:lnTo>
                    <a:pt x="161061" y="27432"/>
                  </a:lnTo>
                  <a:lnTo>
                    <a:pt x="161188" y="26543"/>
                  </a:lnTo>
                  <a:lnTo>
                    <a:pt x="161086" y="26289"/>
                  </a:lnTo>
                  <a:lnTo>
                    <a:pt x="161213" y="24257"/>
                  </a:lnTo>
                  <a:lnTo>
                    <a:pt x="161251" y="23876"/>
                  </a:lnTo>
                  <a:lnTo>
                    <a:pt x="161353" y="22987"/>
                  </a:lnTo>
                  <a:lnTo>
                    <a:pt x="161010" y="23876"/>
                  </a:lnTo>
                  <a:lnTo>
                    <a:pt x="161251" y="22098"/>
                  </a:lnTo>
                  <a:lnTo>
                    <a:pt x="161366" y="21336"/>
                  </a:lnTo>
                  <a:lnTo>
                    <a:pt x="161442" y="21082"/>
                  </a:lnTo>
                  <a:lnTo>
                    <a:pt x="161455" y="22733"/>
                  </a:lnTo>
                  <a:lnTo>
                    <a:pt x="161607" y="21971"/>
                  </a:lnTo>
                  <a:lnTo>
                    <a:pt x="161569" y="22352"/>
                  </a:lnTo>
                  <a:lnTo>
                    <a:pt x="161315" y="25895"/>
                  </a:lnTo>
                  <a:lnTo>
                    <a:pt x="161734" y="23876"/>
                  </a:lnTo>
                  <a:lnTo>
                    <a:pt x="161620" y="21971"/>
                  </a:lnTo>
                  <a:lnTo>
                    <a:pt x="161645" y="21844"/>
                  </a:lnTo>
                  <a:lnTo>
                    <a:pt x="161569" y="21209"/>
                  </a:lnTo>
                  <a:lnTo>
                    <a:pt x="161505" y="21082"/>
                  </a:lnTo>
                  <a:lnTo>
                    <a:pt x="161378" y="20523"/>
                  </a:lnTo>
                  <a:lnTo>
                    <a:pt x="161264" y="19558"/>
                  </a:lnTo>
                  <a:lnTo>
                    <a:pt x="161315" y="16637"/>
                  </a:lnTo>
                  <a:lnTo>
                    <a:pt x="161112" y="18669"/>
                  </a:lnTo>
                  <a:lnTo>
                    <a:pt x="160870" y="20701"/>
                  </a:lnTo>
                  <a:lnTo>
                    <a:pt x="160743" y="20955"/>
                  </a:lnTo>
                  <a:lnTo>
                    <a:pt x="160553" y="21209"/>
                  </a:lnTo>
                  <a:lnTo>
                    <a:pt x="159842" y="21336"/>
                  </a:lnTo>
                  <a:lnTo>
                    <a:pt x="160070" y="20320"/>
                  </a:lnTo>
                  <a:lnTo>
                    <a:pt x="160616" y="17907"/>
                  </a:lnTo>
                  <a:lnTo>
                    <a:pt x="160502" y="15748"/>
                  </a:lnTo>
                  <a:lnTo>
                    <a:pt x="160108" y="17907"/>
                  </a:lnTo>
                  <a:lnTo>
                    <a:pt x="159905" y="15621"/>
                  </a:lnTo>
                  <a:lnTo>
                    <a:pt x="159410" y="20320"/>
                  </a:lnTo>
                  <a:lnTo>
                    <a:pt x="159207" y="20320"/>
                  </a:lnTo>
                  <a:lnTo>
                    <a:pt x="159334" y="18796"/>
                  </a:lnTo>
                  <a:lnTo>
                    <a:pt x="159461" y="16764"/>
                  </a:lnTo>
                  <a:lnTo>
                    <a:pt x="158889" y="18796"/>
                  </a:lnTo>
                  <a:lnTo>
                    <a:pt x="157759" y="17272"/>
                  </a:lnTo>
                  <a:lnTo>
                    <a:pt x="157632" y="22199"/>
                  </a:lnTo>
                  <a:lnTo>
                    <a:pt x="157619" y="22707"/>
                  </a:lnTo>
                  <a:lnTo>
                    <a:pt x="157619" y="22860"/>
                  </a:lnTo>
                  <a:lnTo>
                    <a:pt x="156006" y="27432"/>
                  </a:lnTo>
                  <a:lnTo>
                    <a:pt x="155854" y="25146"/>
                  </a:lnTo>
                  <a:lnTo>
                    <a:pt x="155816" y="24511"/>
                  </a:lnTo>
                  <a:lnTo>
                    <a:pt x="155651" y="21971"/>
                  </a:lnTo>
                  <a:lnTo>
                    <a:pt x="155638" y="21844"/>
                  </a:lnTo>
                  <a:lnTo>
                    <a:pt x="155524" y="19939"/>
                  </a:lnTo>
                  <a:lnTo>
                    <a:pt x="154178" y="21844"/>
                  </a:lnTo>
                  <a:lnTo>
                    <a:pt x="154343" y="20193"/>
                  </a:lnTo>
                  <a:lnTo>
                    <a:pt x="153492" y="21971"/>
                  </a:lnTo>
                  <a:lnTo>
                    <a:pt x="152730" y="21209"/>
                  </a:lnTo>
                  <a:lnTo>
                    <a:pt x="151942" y="24511"/>
                  </a:lnTo>
                  <a:lnTo>
                    <a:pt x="151739" y="24511"/>
                  </a:lnTo>
                  <a:lnTo>
                    <a:pt x="151739" y="22606"/>
                  </a:lnTo>
                  <a:lnTo>
                    <a:pt x="151853" y="20701"/>
                  </a:lnTo>
                  <a:lnTo>
                    <a:pt x="151993" y="19685"/>
                  </a:lnTo>
                  <a:lnTo>
                    <a:pt x="151358" y="20828"/>
                  </a:lnTo>
                  <a:lnTo>
                    <a:pt x="151142" y="22606"/>
                  </a:lnTo>
                  <a:lnTo>
                    <a:pt x="150660" y="20066"/>
                  </a:lnTo>
                  <a:lnTo>
                    <a:pt x="150787" y="19431"/>
                  </a:lnTo>
                  <a:lnTo>
                    <a:pt x="151003" y="18669"/>
                  </a:lnTo>
                  <a:lnTo>
                    <a:pt x="151117" y="18288"/>
                  </a:lnTo>
                  <a:lnTo>
                    <a:pt x="151218" y="17907"/>
                  </a:lnTo>
                  <a:lnTo>
                    <a:pt x="151130" y="17322"/>
                  </a:lnTo>
                  <a:lnTo>
                    <a:pt x="150888" y="16713"/>
                  </a:lnTo>
                  <a:lnTo>
                    <a:pt x="150888" y="13970"/>
                  </a:lnTo>
                  <a:lnTo>
                    <a:pt x="149758" y="18288"/>
                  </a:lnTo>
                  <a:lnTo>
                    <a:pt x="149834" y="17780"/>
                  </a:lnTo>
                  <a:lnTo>
                    <a:pt x="150291" y="14732"/>
                  </a:lnTo>
                  <a:lnTo>
                    <a:pt x="150228" y="13970"/>
                  </a:lnTo>
                  <a:lnTo>
                    <a:pt x="149707" y="13081"/>
                  </a:lnTo>
                  <a:lnTo>
                    <a:pt x="149491" y="13716"/>
                  </a:lnTo>
                  <a:lnTo>
                    <a:pt x="149390" y="17399"/>
                  </a:lnTo>
                  <a:lnTo>
                    <a:pt x="149085" y="17780"/>
                  </a:lnTo>
                  <a:lnTo>
                    <a:pt x="148602" y="17145"/>
                  </a:lnTo>
                  <a:lnTo>
                    <a:pt x="148704" y="15367"/>
                  </a:lnTo>
                  <a:lnTo>
                    <a:pt x="149072" y="12319"/>
                  </a:lnTo>
                  <a:lnTo>
                    <a:pt x="148958" y="11430"/>
                  </a:lnTo>
                  <a:lnTo>
                    <a:pt x="148247" y="10414"/>
                  </a:lnTo>
                  <a:lnTo>
                    <a:pt x="146951" y="13589"/>
                  </a:lnTo>
                  <a:lnTo>
                    <a:pt x="146050" y="15367"/>
                  </a:lnTo>
                  <a:lnTo>
                    <a:pt x="145999" y="14922"/>
                  </a:lnTo>
                  <a:lnTo>
                    <a:pt x="145402" y="18669"/>
                  </a:lnTo>
                  <a:lnTo>
                    <a:pt x="144932" y="18034"/>
                  </a:lnTo>
                  <a:lnTo>
                    <a:pt x="144830" y="17780"/>
                  </a:lnTo>
                  <a:lnTo>
                    <a:pt x="144780" y="10160"/>
                  </a:lnTo>
                  <a:lnTo>
                    <a:pt x="144564" y="10160"/>
                  </a:lnTo>
                  <a:lnTo>
                    <a:pt x="143916" y="7112"/>
                  </a:lnTo>
                  <a:lnTo>
                    <a:pt x="143141" y="17780"/>
                  </a:lnTo>
                  <a:lnTo>
                    <a:pt x="142392" y="15748"/>
                  </a:lnTo>
                  <a:lnTo>
                    <a:pt x="142328" y="18275"/>
                  </a:lnTo>
                  <a:lnTo>
                    <a:pt x="142087" y="22606"/>
                  </a:lnTo>
                  <a:lnTo>
                    <a:pt x="141960" y="22987"/>
                  </a:lnTo>
                  <a:lnTo>
                    <a:pt x="141274" y="24511"/>
                  </a:lnTo>
                  <a:lnTo>
                    <a:pt x="141084" y="24257"/>
                  </a:lnTo>
                  <a:lnTo>
                    <a:pt x="140792" y="23876"/>
                  </a:lnTo>
                  <a:lnTo>
                    <a:pt x="140754" y="22733"/>
                  </a:lnTo>
                  <a:lnTo>
                    <a:pt x="140843" y="20828"/>
                  </a:lnTo>
                  <a:lnTo>
                    <a:pt x="140944" y="19050"/>
                  </a:lnTo>
                  <a:lnTo>
                    <a:pt x="141071" y="16637"/>
                  </a:lnTo>
                  <a:lnTo>
                    <a:pt x="141173" y="16129"/>
                  </a:lnTo>
                  <a:lnTo>
                    <a:pt x="141605" y="14986"/>
                  </a:lnTo>
                  <a:lnTo>
                    <a:pt x="141770" y="14859"/>
                  </a:lnTo>
                  <a:lnTo>
                    <a:pt x="141744" y="15989"/>
                  </a:lnTo>
                  <a:lnTo>
                    <a:pt x="142227" y="14859"/>
                  </a:lnTo>
                  <a:lnTo>
                    <a:pt x="142290" y="14732"/>
                  </a:lnTo>
                  <a:lnTo>
                    <a:pt x="142328" y="14351"/>
                  </a:lnTo>
                  <a:lnTo>
                    <a:pt x="142240" y="12446"/>
                  </a:lnTo>
                  <a:lnTo>
                    <a:pt x="142011" y="14351"/>
                  </a:lnTo>
                  <a:lnTo>
                    <a:pt x="141947" y="13589"/>
                  </a:lnTo>
                  <a:lnTo>
                    <a:pt x="141846" y="12446"/>
                  </a:lnTo>
                  <a:lnTo>
                    <a:pt x="141008" y="12560"/>
                  </a:lnTo>
                  <a:lnTo>
                    <a:pt x="141008" y="12788"/>
                  </a:lnTo>
                  <a:lnTo>
                    <a:pt x="140931" y="12446"/>
                  </a:lnTo>
                  <a:lnTo>
                    <a:pt x="140804" y="11684"/>
                  </a:lnTo>
                  <a:lnTo>
                    <a:pt x="140614" y="10795"/>
                  </a:lnTo>
                  <a:lnTo>
                    <a:pt x="139954" y="13335"/>
                  </a:lnTo>
                  <a:lnTo>
                    <a:pt x="139242" y="11430"/>
                  </a:lnTo>
                  <a:lnTo>
                    <a:pt x="139255" y="14732"/>
                  </a:lnTo>
                  <a:lnTo>
                    <a:pt x="139128" y="14732"/>
                  </a:lnTo>
                  <a:lnTo>
                    <a:pt x="138061" y="12319"/>
                  </a:lnTo>
                  <a:lnTo>
                    <a:pt x="138328" y="18288"/>
                  </a:lnTo>
                  <a:lnTo>
                    <a:pt x="137439" y="19050"/>
                  </a:lnTo>
                  <a:lnTo>
                    <a:pt x="137337" y="17907"/>
                  </a:lnTo>
                  <a:lnTo>
                    <a:pt x="137287" y="17399"/>
                  </a:lnTo>
                  <a:lnTo>
                    <a:pt x="137350" y="15367"/>
                  </a:lnTo>
                  <a:lnTo>
                    <a:pt x="137528" y="14605"/>
                  </a:lnTo>
                  <a:lnTo>
                    <a:pt x="138061" y="12319"/>
                  </a:lnTo>
                  <a:lnTo>
                    <a:pt x="138087" y="12192"/>
                  </a:lnTo>
                  <a:lnTo>
                    <a:pt x="138036" y="12319"/>
                  </a:lnTo>
                  <a:lnTo>
                    <a:pt x="137071" y="14605"/>
                  </a:lnTo>
                  <a:lnTo>
                    <a:pt x="136740" y="12827"/>
                  </a:lnTo>
                  <a:lnTo>
                    <a:pt x="136842" y="11811"/>
                  </a:lnTo>
                  <a:lnTo>
                    <a:pt x="136906" y="11557"/>
                  </a:lnTo>
                  <a:lnTo>
                    <a:pt x="137617" y="8001"/>
                  </a:lnTo>
                  <a:lnTo>
                    <a:pt x="136588" y="11557"/>
                  </a:lnTo>
                  <a:lnTo>
                    <a:pt x="136423" y="7874"/>
                  </a:lnTo>
                  <a:lnTo>
                    <a:pt x="136321" y="5461"/>
                  </a:lnTo>
                  <a:lnTo>
                    <a:pt x="135991" y="4953"/>
                  </a:lnTo>
                  <a:lnTo>
                    <a:pt x="136080" y="4318"/>
                  </a:lnTo>
                  <a:lnTo>
                    <a:pt x="136118" y="4191"/>
                  </a:lnTo>
                  <a:lnTo>
                    <a:pt x="135712" y="4064"/>
                  </a:lnTo>
                  <a:lnTo>
                    <a:pt x="135699" y="7874"/>
                  </a:lnTo>
                  <a:lnTo>
                    <a:pt x="135509" y="7239"/>
                  </a:lnTo>
                  <a:lnTo>
                    <a:pt x="135305" y="7239"/>
                  </a:lnTo>
                  <a:lnTo>
                    <a:pt x="135407" y="5588"/>
                  </a:lnTo>
                  <a:lnTo>
                    <a:pt x="135229" y="6731"/>
                  </a:lnTo>
                  <a:lnTo>
                    <a:pt x="135115" y="12319"/>
                  </a:lnTo>
                  <a:lnTo>
                    <a:pt x="134493" y="15367"/>
                  </a:lnTo>
                  <a:lnTo>
                    <a:pt x="134378" y="14224"/>
                  </a:lnTo>
                  <a:lnTo>
                    <a:pt x="134264" y="13627"/>
                  </a:lnTo>
                  <a:lnTo>
                    <a:pt x="133400" y="17399"/>
                  </a:lnTo>
                  <a:lnTo>
                    <a:pt x="133527" y="14224"/>
                  </a:lnTo>
                  <a:lnTo>
                    <a:pt x="133591" y="12573"/>
                  </a:lnTo>
                  <a:lnTo>
                    <a:pt x="133604" y="12319"/>
                  </a:lnTo>
                  <a:lnTo>
                    <a:pt x="134264" y="13627"/>
                  </a:lnTo>
                  <a:lnTo>
                    <a:pt x="134302" y="13462"/>
                  </a:lnTo>
                  <a:lnTo>
                    <a:pt x="134315" y="13589"/>
                  </a:lnTo>
                  <a:lnTo>
                    <a:pt x="134429" y="13970"/>
                  </a:lnTo>
                  <a:lnTo>
                    <a:pt x="134493" y="14097"/>
                  </a:lnTo>
                  <a:lnTo>
                    <a:pt x="134429" y="13462"/>
                  </a:lnTo>
                  <a:lnTo>
                    <a:pt x="134315" y="12319"/>
                  </a:lnTo>
                  <a:lnTo>
                    <a:pt x="134150" y="10668"/>
                  </a:lnTo>
                  <a:lnTo>
                    <a:pt x="133807" y="7239"/>
                  </a:lnTo>
                  <a:lnTo>
                    <a:pt x="134150" y="6946"/>
                  </a:lnTo>
                  <a:lnTo>
                    <a:pt x="134251" y="5080"/>
                  </a:lnTo>
                  <a:lnTo>
                    <a:pt x="134150" y="4064"/>
                  </a:lnTo>
                  <a:lnTo>
                    <a:pt x="133591" y="508"/>
                  </a:lnTo>
                  <a:lnTo>
                    <a:pt x="133489" y="10668"/>
                  </a:lnTo>
                  <a:lnTo>
                    <a:pt x="132511" y="10541"/>
                  </a:lnTo>
                  <a:lnTo>
                    <a:pt x="132740" y="8255"/>
                  </a:lnTo>
                  <a:lnTo>
                    <a:pt x="132715" y="6565"/>
                  </a:lnTo>
                  <a:lnTo>
                    <a:pt x="132295" y="10541"/>
                  </a:lnTo>
                  <a:lnTo>
                    <a:pt x="131800" y="12573"/>
                  </a:lnTo>
                  <a:lnTo>
                    <a:pt x="131292" y="10414"/>
                  </a:lnTo>
                  <a:lnTo>
                    <a:pt x="131025" y="14224"/>
                  </a:lnTo>
                  <a:lnTo>
                    <a:pt x="130708" y="13970"/>
                  </a:lnTo>
                  <a:lnTo>
                    <a:pt x="130860" y="14465"/>
                  </a:lnTo>
                  <a:lnTo>
                    <a:pt x="130975" y="15494"/>
                  </a:lnTo>
                  <a:lnTo>
                    <a:pt x="130733" y="17907"/>
                  </a:lnTo>
                  <a:lnTo>
                    <a:pt x="130429" y="17526"/>
                  </a:lnTo>
                  <a:lnTo>
                    <a:pt x="130035" y="18161"/>
                  </a:lnTo>
                  <a:lnTo>
                    <a:pt x="129921" y="18542"/>
                  </a:lnTo>
                  <a:lnTo>
                    <a:pt x="129565" y="20828"/>
                  </a:lnTo>
                  <a:lnTo>
                    <a:pt x="129552" y="19431"/>
                  </a:lnTo>
                  <a:lnTo>
                    <a:pt x="129527" y="13970"/>
                  </a:lnTo>
                  <a:lnTo>
                    <a:pt x="129514" y="10541"/>
                  </a:lnTo>
                  <a:lnTo>
                    <a:pt x="128638" y="13970"/>
                  </a:lnTo>
                  <a:lnTo>
                    <a:pt x="128574" y="13462"/>
                  </a:lnTo>
                  <a:lnTo>
                    <a:pt x="128460" y="12319"/>
                  </a:lnTo>
                  <a:lnTo>
                    <a:pt x="128574" y="10795"/>
                  </a:lnTo>
                  <a:lnTo>
                    <a:pt x="128651" y="10287"/>
                  </a:lnTo>
                  <a:lnTo>
                    <a:pt x="128765" y="9398"/>
                  </a:lnTo>
                  <a:lnTo>
                    <a:pt x="128676" y="7239"/>
                  </a:lnTo>
                  <a:lnTo>
                    <a:pt x="127850" y="10401"/>
                  </a:lnTo>
                  <a:lnTo>
                    <a:pt x="127850" y="10604"/>
                  </a:lnTo>
                  <a:lnTo>
                    <a:pt x="127850" y="14605"/>
                  </a:lnTo>
                  <a:lnTo>
                    <a:pt x="127622" y="15875"/>
                  </a:lnTo>
                  <a:lnTo>
                    <a:pt x="127495" y="19431"/>
                  </a:lnTo>
                  <a:lnTo>
                    <a:pt x="127381" y="17272"/>
                  </a:lnTo>
                  <a:lnTo>
                    <a:pt x="127342" y="15875"/>
                  </a:lnTo>
                  <a:lnTo>
                    <a:pt x="127304" y="15265"/>
                  </a:lnTo>
                  <a:lnTo>
                    <a:pt x="127241" y="13716"/>
                  </a:lnTo>
                  <a:lnTo>
                    <a:pt x="127304" y="15265"/>
                  </a:lnTo>
                  <a:lnTo>
                    <a:pt x="127685" y="13716"/>
                  </a:lnTo>
                  <a:lnTo>
                    <a:pt x="127736" y="13462"/>
                  </a:lnTo>
                  <a:lnTo>
                    <a:pt x="127850" y="14605"/>
                  </a:lnTo>
                  <a:lnTo>
                    <a:pt x="127850" y="10604"/>
                  </a:lnTo>
                  <a:lnTo>
                    <a:pt x="126771" y="15875"/>
                  </a:lnTo>
                  <a:lnTo>
                    <a:pt x="127000" y="15875"/>
                  </a:lnTo>
                  <a:lnTo>
                    <a:pt x="126250" y="22733"/>
                  </a:lnTo>
                  <a:lnTo>
                    <a:pt x="126161" y="21971"/>
                  </a:lnTo>
                  <a:lnTo>
                    <a:pt x="125945" y="19939"/>
                  </a:lnTo>
                  <a:lnTo>
                    <a:pt x="125895" y="17145"/>
                  </a:lnTo>
                  <a:lnTo>
                    <a:pt x="126047" y="14224"/>
                  </a:lnTo>
                  <a:lnTo>
                    <a:pt x="126174" y="11811"/>
                  </a:lnTo>
                  <a:lnTo>
                    <a:pt x="126047" y="8001"/>
                  </a:lnTo>
                  <a:lnTo>
                    <a:pt x="125526" y="5080"/>
                  </a:lnTo>
                  <a:lnTo>
                    <a:pt x="124358" y="14224"/>
                  </a:lnTo>
                  <a:lnTo>
                    <a:pt x="123228" y="11684"/>
                  </a:lnTo>
                  <a:lnTo>
                    <a:pt x="123355" y="12319"/>
                  </a:lnTo>
                  <a:lnTo>
                    <a:pt x="123469" y="14465"/>
                  </a:lnTo>
                  <a:lnTo>
                    <a:pt x="123228" y="17145"/>
                  </a:lnTo>
                  <a:lnTo>
                    <a:pt x="122986" y="15367"/>
                  </a:lnTo>
                  <a:lnTo>
                    <a:pt x="122770" y="13843"/>
                  </a:lnTo>
                  <a:lnTo>
                    <a:pt x="122313" y="15367"/>
                  </a:lnTo>
                  <a:lnTo>
                    <a:pt x="122326" y="15113"/>
                  </a:lnTo>
                  <a:lnTo>
                    <a:pt x="122440" y="12827"/>
                  </a:lnTo>
                  <a:lnTo>
                    <a:pt x="122339" y="11430"/>
                  </a:lnTo>
                  <a:lnTo>
                    <a:pt x="122224" y="9906"/>
                  </a:lnTo>
                  <a:lnTo>
                    <a:pt x="122186" y="9144"/>
                  </a:lnTo>
                  <a:lnTo>
                    <a:pt x="122110" y="11430"/>
                  </a:lnTo>
                  <a:lnTo>
                    <a:pt x="121285" y="8890"/>
                  </a:lnTo>
                  <a:lnTo>
                    <a:pt x="120916" y="15113"/>
                  </a:lnTo>
                  <a:lnTo>
                    <a:pt x="120535" y="11049"/>
                  </a:lnTo>
                  <a:lnTo>
                    <a:pt x="120459" y="10795"/>
                  </a:lnTo>
                  <a:lnTo>
                    <a:pt x="119583" y="9271"/>
                  </a:lnTo>
                  <a:lnTo>
                    <a:pt x="119037" y="19939"/>
                  </a:lnTo>
                  <a:lnTo>
                    <a:pt x="118237" y="18923"/>
                  </a:lnTo>
                  <a:lnTo>
                    <a:pt x="118211" y="18161"/>
                  </a:lnTo>
                  <a:lnTo>
                    <a:pt x="118414" y="16510"/>
                  </a:lnTo>
                  <a:lnTo>
                    <a:pt x="118529" y="15494"/>
                  </a:lnTo>
                  <a:lnTo>
                    <a:pt x="118427" y="14605"/>
                  </a:lnTo>
                  <a:lnTo>
                    <a:pt x="118300" y="13843"/>
                  </a:lnTo>
                  <a:lnTo>
                    <a:pt x="118414" y="12319"/>
                  </a:lnTo>
                  <a:lnTo>
                    <a:pt x="118922" y="10668"/>
                  </a:lnTo>
                  <a:lnTo>
                    <a:pt x="118605" y="10668"/>
                  </a:lnTo>
                  <a:lnTo>
                    <a:pt x="118325" y="10033"/>
                  </a:lnTo>
                  <a:lnTo>
                    <a:pt x="118249" y="12319"/>
                  </a:lnTo>
                  <a:lnTo>
                    <a:pt x="118135" y="10287"/>
                  </a:lnTo>
                  <a:lnTo>
                    <a:pt x="117208" y="16510"/>
                  </a:lnTo>
                  <a:lnTo>
                    <a:pt x="117017" y="13462"/>
                  </a:lnTo>
                  <a:lnTo>
                    <a:pt x="116928" y="14224"/>
                  </a:lnTo>
                  <a:lnTo>
                    <a:pt x="116814" y="15494"/>
                  </a:lnTo>
                  <a:lnTo>
                    <a:pt x="116687" y="18161"/>
                  </a:lnTo>
                  <a:lnTo>
                    <a:pt x="116344" y="17907"/>
                  </a:lnTo>
                  <a:lnTo>
                    <a:pt x="115912" y="18275"/>
                  </a:lnTo>
                  <a:lnTo>
                    <a:pt x="115836" y="19812"/>
                  </a:lnTo>
                  <a:lnTo>
                    <a:pt x="115963" y="21971"/>
                  </a:lnTo>
                  <a:lnTo>
                    <a:pt x="115239" y="17780"/>
                  </a:lnTo>
                  <a:lnTo>
                    <a:pt x="114261" y="17526"/>
                  </a:lnTo>
                  <a:lnTo>
                    <a:pt x="113284" y="17526"/>
                  </a:lnTo>
                  <a:lnTo>
                    <a:pt x="113055" y="16383"/>
                  </a:lnTo>
                  <a:lnTo>
                    <a:pt x="112585" y="14097"/>
                  </a:lnTo>
                  <a:lnTo>
                    <a:pt x="110998" y="16129"/>
                  </a:lnTo>
                  <a:lnTo>
                    <a:pt x="110363" y="16383"/>
                  </a:lnTo>
                  <a:lnTo>
                    <a:pt x="110388" y="14782"/>
                  </a:lnTo>
                  <a:lnTo>
                    <a:pt x="110502" y="15113"/>
                  </a:lnTo>
                  <a:lnTo>
                    <a:pt x="110401" y="14732"/>
                  </a:lnTo>
                  <a:lnTo>
                    <a:pt x="109702" y="12192"/>
                  </a:lnTo>
                  <a:lnTo>
                    <a:pt x="109778" y="24257"/>
                  </a:lnTo>
                  <a:lnTo>
                    <a:pt x="109283" y="22479"/>
                  </a:lnTo>
                  <a:lnTo>
                    <a:pt x="108902" y="21082"/>
                  </a:lnTo>
                  <a:lnTo>
                    <a:pt x="108775" y="19812"/>
                  </a:lnTo>
                  <a:lnTo>
                    <a:pt x="108458" y="15748"/>
                  </a:lnTo>
                  <a:lnTo>
                    <a:pt x="109435" y="18161"/>
                  </a:lnTo>
                  <a:lnTo>
                    <a:pt x="109207" y="16510"/>
                  </a:lnTo>
                  <a:lnTo>
                    <a:pt x="109143" y="15748"/>
                  </a:lnTo>
                  <a:lnTo>
                    <a:pt x="109105" y="14732"/>
                  </a:lnTo>
                  <a:lnTo>
                    <a:pt x="109042" y="13335"/>
                  </a:lnTo>
                  <a:lnTo>
                    <a:pt x="108991" y="11938"/>
                  </a:lnTo>
                  <a:lnTo>
                    <a:pt x="108508" y="12192"/>
                  </a:lnTo>
                  <a:lnTo>
                    <a:pt x="107899" y="13335"/>
                  </a:lnTo>
                  <a:lnTo>
                    <a:pt x="107480" y="11811"/>
                  </a:lnTo>
                  <a:lnTo>
                    <a:pt x="107353" y="9398"/>
                  </a:lnTo>
                  <a:lnTo>
                    <a:pt x="107099" y="7366"/>
                  </a:lnTo>
                  <a:lnTo>
                    <a:pt x="106222" y="14732"/>
                  </a:lnTo>
                  <a:lnTo>
                    <a:pt x="105410" y="14097"/>
                  </a:lnTo>
                  <a:lnTo>
                    <a:pt x="105435" y="12446"/>
                  </a:lnTo>
                  <a:lnTo>
                    <a:pt x="104838" y="17399"/>
                  </a:lnTo>
                  <a:lnTo>
                    <a:pt x="104711" y="17907"/>
                  </a:lnTo>
                  <a:lnTo>
                    <a:pt x="103174" y="20447"/>
                  </a:lnTo>
                  <a:lnTo>
                    <a:pt x="103111" y="21463"/>
                  </a:lnTo>
                  <a:lnTo>
                    <a:pt x="102463" y="22479"/>
                  </a:lnTo>
                  <a:lnTo>
                    <a:pt x="102222" y="20193"/>
                  </a:lnTo>
                  <a:lnTo>
                    <a:pt x="101892" y="18796"/>
                  </a:lnTo>
                  <a:lnTo>
                    <a:pt x="101765" y="17907"/>
                  </a:lnTo>
                  <a:lnTo>
                    <a:pt x="101752" y="17399"/>
                  </a:lnTo>
                  <a:lnTo>
                    <a:pt x="101727" y="13843"/>
                  </a:lnTo>
                  <a:lnTo>
                    <a:pt x="102311" y="13627"/>
                  </a:lnTo>
                  <a:lnTo>
                    <a:pt x="102196" y="9398"/>
                  </a:lnTo>
                  <a:lnTo>
                    <a:pt x="102108" y="7874"/>
                  </a:lnTo>
                  <a:lnTo>
                    <a:pt x="101523" y="13843"/>
                  </a:lnTo>
                  <a:lnTo>
                    <a:pt x="101257" y="13081"/>
                  </a:lnTo>
                  <a:lnTo>
                    <a:pt x="101231" y="10287"/>
                  </a:lnTo>
                  <a:lnTo>
                    <a:pt x="100177" y="11176"/>
                  </a:lnTo>
                  <a:lnTo>
                    <a:pt x="100126" y="17399"/>
                  </a:lnTo>
                  <a:lnTo>
                    <a:pt x="99021" y="17018"/>
                  </a:lnTo>
                  <a:lnTo>
                    <a:pt x="99072" y="19558"/>
                  </a:lnTo>
                  <a:lnTo>
                    <a:pt x="98513" y="25146"/>
                  </a:lnTo>
                  <a:lnTo>
                    <a:pt x="98513" y="24892"/>
                  </a:lnTo>
                  <a:lnTo>
                    <a:pt x="98539" y="22479"/>
                  </a:lnTo>
                  <a:lnTo>
                    <a:pt x="98539" y="22352"/>
                  </a:lnTo>
                  <a:lnTo>
                    <a:pt x="98564" y="21082"/>
                  </a:lnTo>
                  <a:lnTo>
                    <a:pt x="98564" y="20955"/>
                  </a:lnTo>
                  <a:lnTo>
                    <a:pt x="98577" y="20066"/>
                  </a:lnTo>
                  <a:lnTo>
                    <a:pt x="98628" y="15367"/>
                  </a:lnTo>
                  <a:lnTo>
                    <a:pt x="98018" y="20066"/>
                  </a:lnTo>
                  <a:lnTo>
                    <a:pt x="97840" y="13716"/>
                  </a:lnTo>
                  <a:lnTo>
                    <a:pt x="97459" y="15113"/>
                  </a:lnTo>
                  <a:lnTo>
                    <a:pt x="96456" y="19685"/>
                  </a:lnTo>
                  <a:lnTo>
                    <a:pt x="96342" y="19939"/>
                  </a:lnTo>
                  <a:lnTo>
                    <a:pt x="95707" y="20955"/>
                  </a:lnTo>
                  <a:lnTo>
                    <a:pt x="95897" y="18694"/>
                  </a:lnTo>
                  <a:lnTo>
                    <a:pt x="95313" y="20955"/>
                  </a:lnTo>
                  <a:lnTo>
                    <a:pt x="94526" y="20828"/>
                  </a:lnTo>
                  <a:lnTo>
                    <a:pt x="94449" y="19304"/>
                  </a:lnTo>
                  <a:lnTo>
                    <a:pt x="94373" y="17780"/>
                  </a:lnTo>
                  <a:lnTo>
                    <a:pt x="94246" y="15367"/>
                  </a:lnTo>
                  <a:lnTo>
                    <a:pt x="94157" y="14859"/>
                  </a:lnTo>
                  <a:lnTo>
                    <a:pt x="93433" y="13462"/>
                  </a:lnTo>
                  <a:lnTo>
                    <a:pt x="92849" y="12827"/>
                  </a:lnTo>
                  <a:lnTo>
                    <a:pt x="92494" y="12407"/>
                  </a:lnTo>
                  <a:lnTo>
                    <a:pt x="91782" y="8255"/>
                  </a:lnTo>
                  <a:lnTo>
                    <a:pt x="90411" y="12827"/>
                  </a:lnTo>
                  <a:lnTo>
                    <a:pt x="88950" y="6350"/>
                  </a:lnTo>
                  <a:lnTo>
                    <a:pt x="87287" y="7112"/>
                  </a:lnTo>
                  <a:lnTo>
                    <a:pt x="87376" y="8763"/>
                  </a:lnTo>
                  <a:lnTo>
                    <a:pt x="87503" y="11430"/>
                  </a:lnTo>
                  <a:lnTo>
                    <a:pt x="87388" y="11899"/>
                  </a:lnTo>
                  <a:lnTo>
                    <a:pt x="87185" y="12560"/>
                  </a:lnTo>
                  <a:lnTo>
                    <a:pt x="87083" y="13335"/>
                  </a:lnTo>
                  <a:lnTo>
                    <a:pt x="86956" y="17322"/>
                  </a:lnTo>
                  <a:lnTo>
                    <a:pt x="86690" y="17780"/>
                  </a:lnTo>
                  <a:lnTo>
                    <a:pt x="86512" y="17018"/>
                  </a:lnTo>
                  <a:lnTo>
                    <a:pt x="86347" y="16256"/>
                  </a:lnTo>
                  <a:lnTo>
                    <a:pt x="86029" y="14859"/>
                  </a:lnTo>
                  <a:lnTo>
                    <a:pt x="85839" y="13970"/>
                  </a:lnTo>
                  <a:lnTo>
                    <a:pt x="85725" y="13462"/>
                  </a:lnTo>
                  <a:lnTo>
                    <a:pt x="85280" y="11430"/>
                  </a:lnTo>
                  <a:lnTo>
                    <a:pt x="85166" y="10629"/>
                  </a:lnTo>
                  <a:lnTo>
                    <a:pt x="84899" y="8255"/>
                  </a:lnTo>
                  <a:lnTo>
                    <a:pt x="85559" y="9017"/>
                  </a:lnTo>
                  <a:lnTo>
                    <a:pt x="85534" y="8255"/>
                  </a:lnTo>
                  <a:lnTo>
                    <a:pt x="85483" y="6731"/>
                  </a:lnTo>
                  <a:lnTo>
                    <a:pt x="84607" y="6096"/>
                  </a:lnTo>
                  <a:lnTo>
                    <a:pt x="84734" y="5080"/>
                  </a:lnTo>
                  <a:lnTo>
                    <a:pt x="84963" y="3302"/>
                  </a:lnTo>
                  <a:lnTo>
                    <a:pt x="84924" y="2159"/>
                  </a:lnTo>
                  <a:lnTo>
                    <a:pt x="84429" y="0"/>
                  </a:lnTo>
                  <a:lnTo>
                    <a:pt x="84493" y="4064"/>
                  </a:lnTo>
                  <a:lnTo>
                    <a:pt x="84239" y="5080"/>
                  </a:lnTo>
                  <a:lnTo>
                    <a:pt x="83718" y="3683"/>
                  </a:lnTo>
                  <a:lnTo>
                    <a:pt x="84277" y="6946"/>
                  </a:lnTo>
                  <a:lnTo>
                    <a:pt x="84391" y="8763"/>
                  </a:lnTo>
                  <a:lnTo>
                    <a:pt x="83426" y="13462"/>
                  </a:lnTo>
                  <a:lnTo>
                    <a:pt x="83388" y="10033"/>
                  </a:lnTo>
                  <a:lnTo>
                    <a:pt x="83337" y="5207"/>
                  </a:lnTo>
                  <a:lnTo>
                    <a:pt x="83286" y="0"/>
                  </a:lnTo>
                  <a:lnTo>
                    <a:pt x="82207" y="5207"/>
                  </a:lnTo>
                  <a:lnTo>
                    <a:pt x="82334" y="3937"/>
                  </a:lnTo>
                  <a:lnTo>
                    <a:pt x="82511" y="2159"/>
                  </a:lnTo>
                  <a:lnTo>
                    <a:pt x="81940" y="3937"/>
                  </a:lnTo>
                  <a:lnTo>
                    <a:pt x="80213" y="2159"/>
                  </a:lnTo>
                  <a:lnTo>
                    <a:pt x="79844" y="10033"/>
                  </a:lnTo>
                  <a:lnTo>
                    <a:pt x="79730" y="9017"/>
                  </a:lnTo>
                  <a:lnTo>
                    <a:pt x="79603" y="7620"/>
                  </a:lnTo>
                  <a:lnTo>
                    <a:pt x="79692" y="5588"/>
                  </a:lnTo>
                  <a:lnTo>
                    <a:pt x="79730" y="5461"/>
                  </a:lnTo>
                  <a:lnTo>
                    <a:pt x="78219" y="4318"/>
                  </a:lnTo>
                  <a:lnTo>
                    <a:pt x="76733" y="13970"/>
                  </a:lnTo>
                  <a:lnTo>
                    <a:pt x="76022" y="11303"/>
                  </a:lnTo>
                  <a:lnTo>
                    <a:pt x="75514" y="9398"/>
                  </a:lnTo>
                  <a:lnTo>
                    <a:pt x="75476" y="6731"/>
                  </a:lnTo>
                  <a:lnTo>
                    <a:pt x="75260" y="7366"/>
                  </a:lnTo>
                  <a:lnTo>
                    <a:pt x="75171" y="11303"/>
                  </a:lnTo>
                  <a:lnTo>
                    <a:pt x="75031" y="10541"/>
                  </a:lnTo>
                  <a:lnTo>
                    <a:pt x="74803" y="9271"/>
                  </a:lnTo>
                  <a:lnTo>
                    <a:pt x="74752" y="6477"/>
                  </a:lnTo>
                  <a:lnTo>
                    <a:pt x="74625" y="6350"/>
                  </a:lnTo>
                  <a:lnTo>
                    <a:pt x="74053" y="10541"/>
                  </a:lnTo>
                  <a:lnTo>
                    <a:pt x="73685" y="9398"/>
                  </a:lnTo>
                  <a:lnTo>
                    <a:pt x="73799" y="7112"/>
                  </a:lnTo>
                  <a:lnTo>
                    <a:pt x="73723" y="6223"/>
                  </a:lnTo>
                  <a:lnTo>
                    <a:pt x="72288" y="3429"/>
                  </a:lnTo>
                  <a:lnTo>
                    <a:pt x="71958" y="12192"/>
                  </a:lnTo>
                  <a:lnTo>
                    <a:pt x="71831" y="13335"/>
                  </a:lnTo>
                  <a:lnTo>
                    <a:pt x="70815" y="14859"/>
                  </a:lnTo>
                  <a:lnTo>
                    <a:pt x="70700" y="12319"/>
                  </a:lnTo>
                  <a:lnTo>
                    <a:pt x="70510" y="7747"/>
                  </a:lnTo>
                  <a:lnTo>
                    <a:pt x="68732" y="4572"/>
                  </a:lnTo>
                  <a:lnTo>
                    <a:pt x="68630" y="3429"/>
                  </a:lnTo>
                  <a:lnTo>
                    <a:pt x="66903" y="2667"/>
                  </a:lnTo>
                  <a:lnTo>
                    <a:pt x="66128" y="8890"/>
                  </a:lnTo>
                  <a:lnTo>
                    <a:pt x="66014" y="9525"/>
                  </a:lnTo>
                  <a:lnTo>
                    <a:pt x="64706" y="12319"/>
                  </a:lnTo>
                  <a:lnTo>
                    <a:pt x="64528" y="11303"/>
                  </a:lnTo>
                  <a:lnTo>
                    <a:pt x="64160" y="9271"/>
                  </a:lnTo>
                  <a:lnTo>
                    <a:pt x="63334" y="4699"/>
                  </a:lnTo>
                  <a:lnTo>
                    <a:pt x="61290" y="9271"/>
                  </a:lnTo>
                  <a:lnTo>
                    <a:pt x="59486" y="5080"/>
                  </a:lnTo>
                  <a:lnTo>
                    <a:pt x="59588" y="5461"/>
                  </a:lnTo>
                  <a:lnTo>
                    <a:pt x="59677" y="10922"/>
                  </a:lnTo>
                  <a:lnTo>
                    <a:pt x="59563" y="11303"/>
                  </a:lnTo>
                  <a:lnTo>
                    <a:pt x="59118" y="9906"/>
                  </a:lnTo>
                  <a:lnTo>
                    <a:pt x="58902" y="16256"/>
                  </a:lnTo>
                  <a:lnTo>
                    <a:pt x="58750" y="13589"/>
                  </a:lnTo>
                  <a:lnTo>
                    <a:pt x="58623" y="11303"/>
                  </a:lnTo>
                  <a:lnTo>
                    <a:pt x="58648" y="9893"/>
                  </a:lnTo>
                  <a:lnTo>
                    <a:pt x="58178" y="5207"/>
                  </a:lnTo>
                  <a:lnTo>
                    <a:pt x="58000" y="3556"/>
                  </a:lnTo>
                  <a:lnTo>
                    <a:pt x="57353" y="5207"/>
                  </a:lnTo>
                  <a:lnTo>
                    <a:pt x="56769" y="5080"/>
                  </a:lnTo>
                  <a:lnTo>
                    <a:pt x="57226" y="13589"/>
                  </a:lnTo>
                  <a:lnTo>
                    <a:pt x="56578" y="11684"/>
                  </a:lnTo>
                  <a:lnTo>
                    <a:pt x="56438" y="11303"/>
                  </a:lnTo>
                  <a:lnTo>
                    <a:pt x="55651" y="9017"/>
                  </a:lnTo>
                  <a:lnTo>
                    <a:pt x="54343" y="10033"/>
                  </a:lnTo>
                  <a:lnTo>
                    <a:pt x="53174" y="11303"/>
                  </a:lnTo>
                  <a:lnTo>
                    <a:pt x="52006" y="7493"/>
                  </a:lnTo>
                  <a:lnTo>
                    <a:pt x="51803" y="9652"/>
                  </a:lnTo>
                  <a:lnTo>
                    <a:pt x="51346" y="9652"/>
                  </a:lnTo>
                  <a:lnTo>
                    <a:pt x="51142" y="11684"/>
                  </a:lnTo>
                  <a:lnTo>
                    <a:pt x="50825" y="7239"/>
                  </a:lnTo>
                  <a:lnTo>
                    <a:pt x="50317" y="6731"/>
                  </a:lnTo>
                  <a:lnTo>
                    <a:pt x="49174" y="5588"/>
                  </a:lnTo>
                  <a:lnTo>
                    <a:pt x="47993" y="6731"/>
                  </a:lnTo>
                  <a:lnTo>
                    <a:pt x="47980" y="3556"/>
                  </a:lnTo>
                  <a:lnTo>
                    <a:pt x="47256" y="3302"/>
                  </a:lnTo>
                  <a:lnTo>
                    <a:pt x="48158" y="16637"/>
                  </a:lnTo>
                  <a:lnTo>
                    <a:pt x="47548" y="17018"/>
                  </a:lnTo>
                  <a:lnTo>
                    <a:pt x="47294" y="14732"/>
                  </a:lnTo>
                  <a:lnTo>
                    <a:pt x="47040" y="12446"/>
                  </a:lnTo>
                  <a:lnTo>
                    <a:pt x="46863" y="10795"/>
                  </a:lnTo>
                  <a:lnTo>
                    <a:pt x="46824" y="10414"/>
                  </a:lnTo>
                  <a:lnTo>
                    <a:pt x="46786" y="10160"/>
                  </a:lnTo>
                  <a:lnTo>
                    <a:pt x="45580" y="10414"/>
                  </a:lnTo>
                  <a:lnTo>
                    <a:pt x="43802" y="4572"/>
                  </a:lnTo>
                  <a:lnTo>
                    <a:pt x="43141" y="10795"/>
                  </a:lnTo>
                  <a:lnTo>
                    <a:pt x="43014" y="9144"/>
                  </a:lnTo>
                  <a:lnTo>
                    <a:pt x="43103" y="7620"/>
                  </a:lnTo>
                  <a:lnTo>
                    <a:pt x="42506" y="7493"/>
                  </a:lnTo>
                  <a:lnTo>
                    <a:pt x="42024" y="6477"/>
                  </a:lnTo>
                  <a:lnTo>
                    <a:pt x="40436" y="3175"/>
                  </a:lnTo>
                  <a:lnTo>
                    <a:pt x="40868" y="6946"/>
                  </a:lnTo>
                  <a:lnTo>
                    <a:pt x="40944" y="6477"/>
                  </a:lnTo>
                  <a:lnTo>
                    <a:pt x="40932" y="7493"/>
                  </a:lnTo>
                  <a:lnTo>
                    <a:pt x="40868" y="6946"/>
                  </a:lnTo>
                  <a:lnTo>
                    <a:pt x="39801" y="14732"/>
                  </a:lnTo>
                  <a:lnTo>
                    <a:pt x="39458" y="10287"/>
                  </a:lnTo>
                  <a:lnTo>
                    <a:pt x="39497" y="17780"/>
                  </a:lnTo>
                  <a:lnTo>
                    <a:pt x="38976" y="19304"/>
                  </a:lnTo>
                  <a:lnTo>
                    <a:pt x="38785" y="18796"/>
                  </a:lnTo>
                  <a:lnTo>
                    <a:pt x="38658" y="17830"/>
                  </a:lnTo>
                  <a:lnTo>
                    <a:pt x="38531" y="16510"/>
                  </a:lnTo>
                  <a:lnTo>
                    <a:pt x="38430" y="15709"/>
                  </a:lnTo>
                  <a:lnTo>
                    <a:pt x="37973" y="14478"/>
                  </a:lnTo>
                  <a:lnTo>
                    <a:pt x="38760" y="21082"/>
                  </a:lnTo>
                  <a:lnTo>
                    <a:pt x="37896" y="19050"/>
                  </a:lnTo>
                  <a:lnTo>
                    <a:pt x="37782" y="15875"/>
                  </a:lnTo>
                  <a:lnTo>
                    <a:pt x="37122" y="15621"/>
                  </a:lnTo>
                  <a:lnTo>
                    <a:pt x="37236" y="21209"/>
                  </a:lnTo>
                  <a:lnTo>
                    <a:pt x="37109" y="22352"/>
                  </a:lnTo>
                  <a:lnTo>
                    <a:pt x="36677" y="21209"/>
                  </a:lnTo>
                  <a:lnTo>
                    <a:pt x="36106" y="19685"/>
                  </a:lnTo>
                  <a:lnTo>
                    <a:pt x="36004" y="19304"/>
                  </a:lnTo>
                  <a:lnTo>
                    <a:pt x="35941" y="18821"/>
                  </a:lnTo>
                  <a:lnTo>
                    <a:pt x="35941" y="41148"/>
                  </a:lnTo>
                  <a:lnTo>
                    <a:pt x="35852" y="41021"/>
                  </a:lnTo>
                  <a:lnTo>
                    <a:pt x="35763" y="40894"/>
                  </a:lnTo>
                  <a:lnTo>
                    <a:pt x="35560" y="40894"/>
                  </a:lnTo>
                  <a:lnTo>
                    <a:pt x="35331" y="41021"/>
                  </a:lnTo>
                  <a:lnTo>
                    <a:pt x="35229" y="40259"/>
                  </a:lnTo>
                  <a:lnTo>
                    <a:pt x="35128" y="39497"/>
                  </a:lnTo>
                  <a:lnTo>
                    <a:pt x="35013" y="37973"/>
                  </a:lnTo>
                  <a:lnTo>
                    <a:pt x="35001" y="37846"/>
                  </a:lnTo>
                  <a:lnTo>
                    <a:pt x="35153" y="37973"/>
                  </a:lnTo>
                  <a:lnTo>
                    <a:pt x="35255" y="39116"/>
                  </a:lnTo>
                  <a:lnTo>
                    <a:pt x="35610" y="39751"/>
                  </a:lnTo>
                  <a:lnTo>
                    <a:pt x="35941" y="41148"/>
                  </a:lnTo>
                  <a:lnTo>
                    <a:pt x="35941" y="18821"/>
                  </a:lnTo>
                  <a:lnTo>
                    <a:pt x="35509" y="15494"/>
                  </a:lnTo>
                  <a:lnTo>
                    <a:pt x="35547" y="16129"/>
                  </a:lnTo>
                  <a:lnTo>
                    <a:pt x="35674" y="21209"/>
                  </a:lnTo>
                  <a:lnTo>
                    <a:pt x="35229" y="20193"/>
                  </a:lnTo>
                  <a:lnTo>
                    <a:pt x="35115" y="19558"/>
                  </a:lnTo>
                  <a:lnTo>
                    <a:pt x="35001" y="18669"/>
                  </a:lnTo>
                  <a:lnTo>
                    <a:pt x="34912" y="16891"/>
                  </a:lnTo>
                  <a:lnTo>
                    <a:pt x="34607" y="16243"/>
                  </a:lnTo>
                  <a:lnTo>
                    <a:pt x="34607" y="41275"/>
                  </a:lnTo>
                  <a:lnTo>
                    <a:pt x="34531" y="41478"/>
                  </a:lnTo>
                  <a:lnTo>
                    <a:pt x="34315" y="41656"/>
                  </a:lnTo>
                  <a:lnTo>
                    <a:pt x="34607" y="41275"/>
                  </a:lnTo>
                  <a:lnTo>
                    <a:pt x="34607" y="16243"/>
                  </a:lnTo>
                  <a:lnTo>
                    <a:pt x="34023" y="15011"/>
                  </a:lnTo>
                  <a:lnTo>
                    <a:pt x="34023" y="22479"/>
                  </a:lnTo>
                  <a:lnTo>
                    <a:pt x="33350" y="20066"/>
                  </a:lnTo>
                  <a:lnTo>
                    <a:pt x="32918" y="18542"/>
                  </a:lnTo>
                  <a:lnTo>
                    <a:pt x="32791" y="17830"/>
                  </a:lnTo>
                  <a:lnTo>
                    <a:pt x="32664" y="16764"/>
                  </a:lnTo>
                  <a:lnTo>
                    <a:pt x="32537" y="16002"/>
                  </a:lnTo>
                  <a:lnTo>
                    <a:pt x="32473" y="15748"/>
                  </a:lnTo>
                  <a:lnTo>
                    <a:pt x="32435" y="15621"/>
                  </a:lnTo>
                  <a:lnTo>
                    <a:pt x="33274" y="15621"/>
                  </a:lnTo>
                  <a:lnTo>
                    <a:pt x="33731" y="15709"/>
                  </a:lnTo>
                  <a:lnTo>
                    <a:pt x="34023" y="22479"/>
                  </a:lnTo>
                  <a:lnTo>
                    <a:pt x="34023" y="15011"/>
                  </a:lnTo>
                  <a:lnTo>
                    <a:pt x="33769" y="14465"/>
                  </a:lnTo>
                  <a:lnTo>
                    <a:pt x="33782" y="14605"/>
                  </a:lnTo>
                  <a:lnTo>
                    <a:pt x="33731" y="14478"/>
                  </a:lnTo>
                  <a:lnTo>
                    <a:pt x="33743" y="14224"/>
                  </a:lnTo>
                  <a:lnTo>
                    <a:pt x="33515" y="11938"/>
                  </a:lnTo>
                  <a:lnTo>
                    <a:pt x="32753" y="11303"/>
                  </a:lnTo>
                  <a:lnTo>
                    <a:pt x="32689" y="5588"/>
                  </a:lnTo>
                  <a:lnTo>
                    <a:pt x="32524" y="8001"/>
                  </a:lnTo>
                  <a:lnTo>
                    <a:pt x="32397" y="11303"/>
                  </a:lnTo>
                  <a:lnTo>
                    <a:pt x="32270" y="15621"/>
                  </a:lnTo>
                  <a:lnTo>
                    <a:pt x="31572" y="14097"/>
                  </a:lnTo>
                  <a:lnTo>
                    <a:pt x="31457" y="13843"/>
                  </a:lnTo>
                  <a:lnTo>
                    <a:pt x="31330" y="13335"/>
                  </a:lnTo>
                  <a:lnTo>
                    <a:pt x="31203" y="12573"/>
                  </a:lnTo>
                  <a:lnTo>
                    <a:pt x="31102" y="11684"/>
                  </a:lnTo>
                  <a:lnTo>
                    <a:pt x="30975" y="11430"/>
                  </a:lnTo>
                  <a:lnTo>
                    <a:pt x="30949" y="11557"/>
                  </a:lnTo>
                  <a:lnTo>
                    <a:pt x="30835" y="12573"/>
                  </a:lnTo>
                  <a:lnTo>
                    <a:pt x="30492" y="11811"/>
                  </a:lnTo>
                  <a:lnTo>
                    <a:pt x="30353" y="11430"/>
                  </a:lnTo>
                  <a:lnTo>
                    <a:pt x="30137" y="11430"/>
                  </a:lnTo>
                  <a:lnTo>
                    <a:pt x="30060" y="10845"/>
                  </a:lnTo>
                  <a:lnTo>
                    <a:pt x="30060" y="11430"/>
                  </a:lnTo>
                  <a:lnTo>
                    <a:pt x="29845" y="11684"/>
                  </a:lnTo>
                  <a:lnTo>
                    <a:pt x="29768" y="12573"/>
                  </a:lnTo>
                  <a:lnTo>
                    <a:pt x="29641" y="10922"/>
                  </a:lnTo>
                  <a:lnTo>
                    <a:pt x="29756" y="9652"/>
                  </a:lnTo>
                  <a:lnTo>
                    <a:pt x="29933" y="10629"/>
                  </a:lnTo>
                  <a:lnTo>
                    <a:pt x="30060" y="11430"/>
                  </a:lnTo>
                  <a:lnTo>
                    <a:pt x="30060" y="10845"/>
                  </a:lnTo>
                  <a:lnTo>
                    <a:pt x="29692" y="8001"/>
                  </a:lnTo>
                  <a:lnTo>
                    <a:pt x="29159" y="9652"/>
                  </a:lnTo>
                  <a:lnTo>
                    <a:pt x="28803" y="9525"/>
                  </a:lnTo>
                  <a:lnTo>
                    <a:pt x="29337" y="14097"/>
                  </a:lnTo>
                  <a:lnTo>
                    <a:pt x="28816" y="13335"/>
                  </a:lnTo>
                  <a:lnTo>
                    <a:pt x="29654" y="17018"/>
                  </a:lnTo>
                  <a:lnTo>
                    <a:pt x="29756" y="16383"/>
                  </a:lnTo>
                  <a:lnTo>
                    <a:pt x="29845" y="16256"/>
                  </a:lnTo>
                  <a:lnTo>
                    <a:pt x="29946" y="15748"/>
                  </a:lnTo>
                  <a:lnTo>
                    <a:pt x="29946" y="16129"/>
                  </a:lnTo>
                  <a:lnTo>
                    <a:pt x="29845" y="16256"/>
                  </a:lnTo>
                  <a:lnTo>
                    <a:pt x="29845" y="16484"/>
                  </a:lnTo>
                  <a:lnTo>
                    <a:pt x="29984" y="17259"/>
                  </a:lnTo>
                  <a:lnTo>
                    <a:pt x="30048" y="17526"/>
                  </a:lnTo>
                  <a:lnTo>
                    <a:pt x="29972" y="16129"/>
                  </a:lnTo>
                  <a:lnTo>
                    <a:pt x="30175" y="16002"/>
                  </a:lnTo>
                  <a:lnTo>
                    <a:pt x="30772" y="15748"/>
                  </a:lnTo>
                  <a:lnTo>
                    <a:pt x="30695" y="20066"/>
                  </a:lnTo>
                  <a:lnTo>
                    <a:pt x="30048" y="17526"/>
                  </a:lnTo>
                  <a:lnTo>
                    <a:pt x="30403" y="24892"/>
                  </a:lnTo>
                  <a:lnTo>
                    <a:pt x="30213" y="23876"/>
                  </a:lnTo>
                  <a:lnTo>
                    <a:pt x="30099" y="23241"/>
                  </a:lnTo>
                  <a:lnTo>
                    <a:pt x="30073" y="23114"/>
                  </a:lnTo>
                  <a:lnTo>
                    <a:pt x="29248" y="18669"/>
                  </a:lnTo>
                  <a:lnTo>
                    <a:pt x="28016" y="15494"/>
                  </a:lnTo>
                  <a:lnTo>
                    <a:pt x="27889" y="14859"/>
                  </a:lnTo>
                  <a:lnTo>
                    <a:pt x="27787" y="14224"/>
                  </a:lnTo>
                  <a:lnTo>
                    <a:pt x="27393" y="11557"/>
                  </a:lnTo>
                  <a:lnTo>
                    <a:pt x="26644" y="14224"/>
                  </a:lnTo>
                  <a:lnTo>
                    <a:pt x="25146" y="13462"/>
                  </a:lnTo>
                  <a:lnTo>
                    <a:pt x="25349" y="18034"/>
                  </a:lnTo>
                  <a:lnTo>
                    <a:pt x="25476" y="22352"/>
                  </a:lnTo>
                  <a:lnTo>
                    <a:pt x="25374" y="23114"/>
                  </a:lnTo>
                  <a:lnTo>
                    <a:pt x="24917" y="19685"/>
                  </a:lnTo>
                  <a:lnTo>
                    <a:pt x="24676" y="18542"/>
                  </a:lnTo>
                  <a:lnTo>
                    <a:pt x="24688" y="17551"/>
                  </a:lnTo>
                  <a:lnTo>
                    <a:pt x="24536" y="18542"/>
                  </a:lnTo>
                  <a:lnTo>
                    <a:pt x="23672" y="17780"/>
                  </a:lnTo>
                  <a:lnTo>
                    <a:pt x="23228" y="17399"/>
                  </a:lnTo>
                  <a:lnTo>
                    <a:pt x="23304" y="18110"/>
                  </a:lnTo>
                  <a:lnTo>
                    <a:pt x="23444" y="17919"/>
                  </a:lnTo>
                  <a:lnTo>
                    <a:pt x="23355" y="18542"/>
                  </a:lnTo>
                  <a:lnTo>
                    <a:pt x="23456" y="18135"/>
                  </a:lnTo>
                  <a:lnTo>
                    <a:pt x="23368" y="18669"/>
                  </a:lnTo>
                  <a:lnTo>
                    <a:pt x="23825" y="23241"/>
                  </a:lnTo>
                  <a:lnTo>
                    <a:pt x="22809" y="20828"/>
                  </a:lnTo>
                  <a:lnTo>
                    <a:pt x="22936" y="20066"/>
                  </a:lnTo>
                  <a:lnTo>
                    <a:pt x="23241" y="18923"/>
                  </a:lnTo>
                  <a:lnTo>
                    <a:pt x="23304" y="18110"/>
                  </a:lnTo>
                  <a:lnTo>
                    <a:pt x="22682" y="18923"/>
                  </a:lnTo>
                  <a:lnTo>
                    <a:pt x="22580" y="17018"/>
                  </a:lnTo>
                  <a:lnTo>
                    <a:pt x="20980" y="15494"/>
                  </a:lnTo>
                  <a:lnTo>
                    <a:pt x="20320" y="19685"/>
                  </a:lnTo>
                  <a:lnTo>
                    <a:pt x="19481" y="23876"/>
                  </a:lnTo>
                  <a:lnTo>
                    <a:pt x="18796" y="22733"/>
                  </a:lnTo>
                  <a:lnTo>
                    <a:pt x="17564" y="20701"/>
                  </a:lnTo>
                  <a:lnTo>
                    <a:pt x="17932" y="21844"/>
                  </a:lnTo>
                  <a:lnTo>
                    <a:pt x="18097" y="22733"/>
                  </a:lnTo>
                  <a:lnTo>
                    <a:pt x="14871" y="17780"/>
                  </a:lnTo>
                  <a:lnTo>
                    <a:pt x="13690" y="28448"/>
                  </a:lnTo>
                  <a:lnTo>
                    <a:pt x="13525" y="28067"/>
                  </a:lnTo>
                  <a:lnTo>
                    <a:pt x="12776" y="26416"/>
                  </a:lnTo>
                  <a:lnTo>
                    <a:pt x="12319" y="25400"/>
                  </a:lnTo>
                  <a:lnTo>
                    <a:pt x="10033" y="20320"/>
                  </a:lnTo>
                  <a:lnTo>
                    <a:pt x="9080" y="18796"/>
                  </a:lnTo>
                  <a:lnTo>
                    <a:pt x="9436" y="21590"/>
                  </a:lnTo>
                  <a:lnTo>
                    <a:pt x="9563" y="25400"/>
                  </a:lnTo>
                  <a:lnTo>
                    <a:pt x="8686" y="20701"/>
                  </a:lnTo>
                  <a:lnTo>
                    <a:pt x="8801" y="26289"/>
                  </a:lnTo>
                  <a:lnTo>
                    <a:pt x="8077" y="26416"/>
                  </a:lnTo>
                  <a:lnTo>
                    <a:pt x="7886" y="25908"/>
                  </a:lnTo>
                  <a:lnTo>
                    <a:pt x="6781" y="22987"/>
                  </a:lnTo>
                  <a:lnTo>
                    <a:pt x="5664" y="20574"/>
                  </a:lnTo>
                  <a:lnTo>
                    <a:pt x="5194" y="22352"/>
                  </a:lnTo>
                  <a:lnTo>
                    <a:pt x="5118" y="22860"/>
                  </a:lnTo>
                  <a:lnTo>
                    <a:pt x="5753" y="25895"/>
                  </a:lnTo>
                  <a:lnTo>
                    <a:pt x="5207" y="25400"/>
                  </a:lnTo>
                  <a:lnTo>
                    <a:pt x="4584" y="28067"/>
                  </a:lnTo>
                  <a:lnTo>
                    <a:pt x="4470" y="27686"/>
                  </a:lnTo>
                  <a:lnTo>
                    <a:pt x="4076" y="24257"/>
                  </a:lnTo>
                  <a:lnTo>
                    <a:pt x="4127" y="24892"/>
                  </a:lnTo>
                  <a:lnTo>
                    <a:pt x="4432" y="27584"/>
                  </a:lnTo>
                  <a:lnTo>
                    <a:pt x="4114" y="26416"/>
                  </a:lnTo>
                  <a:lnTo>
                    <a:pt x="3987" y="25895"/>
                  </a:lnTo>
                  <a:lnTo>
                    <a:pt x="3594" y="23495"/>
                  </a:lnTo>
                  <a:lnTo>
                    <a:pt x="3136" y="28067"/>
                  </a:lnTo>
                  <a:lnTo>
                    <a:pt x="2057" y="26454"/>
                  </a:lnTo>
                  <a:lnTo>
                    <a:pt x="1943" y="25781"/>
                  </a:lnTo>
                  <a:lnTo>
                    <a:pt x="1676" y="18034"/>
                  </a:lnTo>
                  <a:lnTo>
                    <a:pt x="279" y="17780"/>
                  </a:lnTo>
                  <a:lnTo>
                    <a:pt x="114" y="18275"/>
                  </a:lnTo>
                  <a:lnTo>
                    <a:pt x="0" y="21590"/>
                  </a:lnTo>
                  <a:lnTo>
                    <a:pt x="127" y="25400"/>
                  </a:lnTo>
                  <a:lnTo>
                    <a:pt x="558" y="26924"/>
                  </a:lnTo>
                  <a:lnTo>
                    <a:pt x="774" y="27051"/>
                  </a:lnTo>
                  <a:lnTo>
                    <a:pt x="1244" y="28282"/>
                  </a:lnTo>
                  <a:lnTo>
                    <a:pt x="1346" y="28702"/>
                  </a:lnTo>
                  <a:lnTo>
                    <a:pt x="1549" y="29845"/>
                  </a:lnTo>
                  <a:lnTo>
                    <a:pt x="1612" y="32893"/>
                  </a:lnTo>
                  <a:lnTo>
                    <a:pt x="2692" y="39878"/>
                  </a:lnTo>
                  <a:lnTo>
                    <a:pt x="3556" y="46990"/>
                  </a:lnTo>
                  <a:lnTo>
                    <a:pt x="3683" y="47498"/>
                  </a:lnTo>
                  <a:lnTo>
                    <a:pt x="5473" y="52324"/>
                  </a:lnTo>
                  <a:lnTo>
                    <a:pt x="5461" y="47625"/>
                  </a:lnTo>
                  <a:lnTo>
                    <a:pt x="6273" y="51181"/>
                  </a:lnTo>
                  <a:lnTo>
                    <a:pt x="5702" y="51562"/>
                  </a:lnTo>
                  <a:lnTo>
                    <a:pt x="6604" y="54864"/>
                  </a:lnTo>
                  <a:lnTo>
                    <a:pt x="6362" y="52197"/>
                  </a:lnTo>
                  <a:lnTo>
                    <a:pt x="6248" y="49784"/>
                  </a:lnTo>
                  <a:lnTo>
                    <a:pt x="6616" y="51689"/>
                  </a:lnTo>
                  <a:lnTo>
                    <a:pt x="6934" y="52959"/>
                  </a:lnTo>
                  <a:lnTo>
                    <a:pt x="7175" y="53594"/>
                  </a:lnTo>
                  <a:lnTo>
                    <a:pt x="6946" y="49784"/>
                  </a:lnTo>
                  <a:lnTo>
                    <a:pt x="6819" y="47625"/>
                  </a:lnTo>
                  <a:lnTo>
                    <a:pt x="6807" y="47421"/>
                  </a:lnTo>
                  <a:lnTo>
                    <a:pt x="6921" y="47879"/>
                  </a:lnTo>
                  <a:lnTo>
                    <a:pt x="7099" y="48348"/>
                  </a:lnTo>
                  <a:lnTo>
                    <a:pt x="6807" y="46786"/>
                  </a:lnTo>
                  <a:lnTo>
                    <a:pt x="6807" y="46482"/>
                  </a:lnTo>
                  <a:lnTo>
                    <a:pt x="6934" y="45085"/>
                  </a:lnTo>
                  <a:lnTo>
                    <a:pt x="7785" y="48260"/>
                  </a:lnTo>
                  <a:lnTo>
                    <a:pt x="8153" y="51181"/>
                  </a:lnTo>
                  <a:lnTo>
                    <a:pt x="8115" y="48260"/>
                  </a:lnTo>
                  <a:lnTo>
                    <a:pt x="8420" y="49911"/>
                  </a:lnTo>
                  <a:lnTo>
                    <a:pt x="8547" y="50965"/>
                  </a:lnTo>
                  <a:lnTo>
                    <a:pt x="8547" y="49911"/>
                  </a:lnTo>
                  <a:lnTo>
                    <a:pt x="9347" y="51054"/>
                  </a:lnTo>
                  <a:lnTo>
                    <a:pt x="9220" y="49911"/>
                  </a:lnTo>
                  <a:lnTo>
                    <a:pt x="9042" y="48260"/>
                  </a:lnTo>
                  <a:lnTo>
                    <a:pt x="8915" y="47117"/>
                  </a:lnTo>
                  <a:lnTo>
                    <a:pt x="9918" y="51181"/>
                  </a:lnTo>
                  <a:lnTo>
                    <a:pt x="9956" y="47117"/>
                  </a:lnTo>
                  <a:lnTo>
                    <a:pt x="9969" y="45847"/>
                  </a:lnTo>
                  <a:lnTo>
                    <a:pt x="11023" y="52832"/>
                  </a:lnTo>
                  <a:lnTo>
                    <a:pt x="10896" y="51562"/>
                  </a:lnTo>
                  <a:lnTo>
                    <a:pt x="10807" y="47244"/>
                  </a:lnTo>
                  <a:lnTo>
                    <a:pt x="11099" y="46990"/>
                  </a:lnTo>
                  <a:lnTo>
                    <a:pt x="11582" y="50546"/>
                  </a:lnTo>
                  <a:lnTo>
                    <a:pt x="11709" y="50800"/>
                  </a:lnTo>
                  <a:lnTo>
                    <a:pt x="12801" y="52197"/>
                  </a:lnTo>
                  <a:lnTo>
                    <a:pt x="13614" y="56261"/>
                  </a:lnTo>
                  <a:lnTo>
                    <a:pt x="12915" y="48641"/>
                  </a:lnTo>
                  <a:lnTo>
                    <a:pt x="14719" y="52705"/>
                  </a:lnTo>
                  <a:lnTo>
                    <a:pt x="14884" y="48641"/>
                  </a:lnTo>
                  <a:lnTo>
                    <a:pt x="14897" y="48387"/>
                  </a:lnTo>
                  <a:lnTo>
                    <a:pt x="14986" y="49657"/>
                  </a:lnTo>
                  <a:lnTo>
                    <a:pt x="15113" y="50038"/>
                  </a:lnTo>
                  <a:lnTo>
                    <a:pt x="15430" y="50419"/>
                  </a:lnTo>
                  <a:lnTo>
                    <a:pt x="15925" y="52654"/>
                  </a:lnTo>
                  <a:lnTo>
                    <a:pt x="16395" y="53975"/>
                  </a:lnTo>
                  <a:lnTo>
                    <a:pt x="15633" y="48387"/>
                  </a:lnTo>
                  <a:lnTo>
                    <a:pt x="15748" y="47117"/>
                  </a:lnTo>
                  <a:lnTo>
                    <a:pt x="15798" y="46990"/>
                  </a:lnTo>
                  <a:lnTo>
                    <a:pt x="15913" y="46609"/>
                  </a:lnTo>
                  <a:lnTo>
                    <a:pt x="16027" y="45847"/>
                  </a:lnTo>
                  <a:lnTo>
                    <a:pt x="15989" y="45085"/>
                  </a:lnTo>
                  <a:lnTo>
                    <a:pt x="15862" y="42291"/>
                  </a:lnTo>
                  <a:lnTo>
                    <a:pt x="17119" y="47599"/>
                  </a:lnTo>
                  <a:lnTo>
                    <a:pt x="17233" y="48348"/>
                  </a:lnTo>
                  <a:lnTo>
                    <a:pt x="16764" y="49276"/>
                  </a:lnTo>
                  <a:lnTo>
                    <a:pt x="16687" y="50292"/>
                  </a:lnTo>
                  <a:lnTo>
                    <a:pt x="17576" y="55499"/>
                  </a:lnTo>
                  <a:lnTo>
                    <a:pt x="16827" y="50419"/>
                  </a:lnTo>
                  <a:lnTo>
                    <a:pt x="17805" y="50292"/>
                  </a:lnTo>
                  <a:lnTo>
                    <a:pt x="17018" y="46101"/>
                  </a:lnTo>
                  <a:lnTo>
                    <a:pt x="17970" y="49784"/>
                  </a:lnTo>
                  <a:lnTo>
                    <a:pt x="17640" y="47879"/>
                  </a:lnTo>
                  <a:lnTo>
                    <a:pt x="18592" y="52959"/>
                  </a:lnTo>
                  <a:lnTo>
                    <a:pt x="17919" y="47879"/>
                  </a:lnTo>
                  <a:lnTo>
                    <a:pt x="17691" y="46101"/>
                  </a:lnTo>
                  <a:lnTo>
                    <a:pt x="17564" y="45212"/>
                  </a:lnTo>
                  <a:lnTo>
                    <a:pt x="18796" y="51689"/>
                  </a:lnTo>
                  <a:lnTo>
                    <a:pt x="18478" y="46736"/>
                  </a:lnTo>
                  <a:lnTo>
                    <a:pt x="19532" y="50292"/>
                  </a:lnTo>
                  <a:lnTo>
                    <a:pt x="19646" y="54102"/>
                  </a:lnTo>
                  <a:lnTo>
                    <a:pt x="19977" y="51562"/>
                  </a:lnTo>
                  <a:lnTo>
                    <a:pt x="20269" y="52654"/>
                  </a:lnTo>
                  <a:lnTo>
                    <a:pt x="20053" y="51562"/>
                  </a:lnTo>
                  <a:lnTo>
                    <a:pt x="19939" y="50965"/>
                  </a:lnTo>
                  <a:lnTo>
                    <a:pt x="19685" y="48348"/>
                  </a:lnTo>
                  <a:lnTo>
                    <a:pt x="19786" y="47117"/>
                  </a:lnTo>
                  <a:lnTo>
                    <a:pt x="19913" y="46736"/>
                  </a:lnTo>
                  <a:lnTo>
                    <a:pt x="20205" y="45847"/>
                  </a:lnTo>
                  <a:lnTo>
                    <a:pt x="20523" y="50965"/>
                  </a:lnTo>
                  <a:lnTo>
                    <a:pt x="20637" y="52197"/>
                  </a:lnTo>
                  <a:lnTo>
                    <a:pt x="21272" y="54864"/>
                  </a:lnTo>
                  <a:lnTo>
                    <a:pt x="21488" y="53594"/>
                  </a:lnTo>
                  <a:lnTo>
                    <a:pt x="21374" y="50165"/>
                  </a:lnTo>
                  <a:lnTo>
                    <a:pt x="21221" y="47752"/>
                  </a:lnTo>
                  <a:lnTo>
                    <a:pt x="21628" y="48006"/>
                  </a:lnTo>
                  <a:lnTo>
                    <a:pt x="21742" y="48641"/>
                  </a:lnTo>
                  <a:lnTo>
                    <a:pt x="21869" y="49149"/>
                  </a:lnTo>
                  <a:lnTo>
                    <a:pt x="21983" y="50546"/>
                  </a:lnTo>
                  <a:lnTo>
                    <a:pt x="21932" y="47752"/>
                  </a:lnTo>
                  <a:lnTo>
                    <a:pt x="21894" y="45847"/>
                  </a:lnTo>
                  <a:lnTo>
                    <a:pt x="21894" y="45720"/>
                  </a:lnTo>
                  <a:lnTo>
                    <a:pt x="23533" y="50038"/>
                  </a:lnTo>
                  <a:lnTo>
                    <a:pt x="23431" y="45720"/>
                  </a:lnTo>
                  <a:lnTo>
                    <a:pt x="23431" y="45212"/>
                  </a:lnTo>
                  <a:lnTo>
                    <a:pt x="23444" y="44335"/>
                  </a:lnTo>
                  <a:lnTo>
                    <a:pt x="23672" y="45593"/>
                  </a:lnTo>
                  <a:lnTo>
                    <a:pt x="23456" y="44069"/>
                  </a:lnTo>
                  <a:lnTo>
                    <a:pt x="23202" y="42291"/>
                  </a:lnTo>
                  <a:lnTo>
                    <a:pt x="22517" y="37465"/>
                  </a:lnTo>
                  <a:lnTo>
                    <a:pt x="22809" y="37338"/>
                  </a:lnTo>
                  <a:lnTo>
                    <a:pt x="22618" y="33655"/>
                  </a:lnTo>
                  <a:lnTo>
                    <a:pt x="23228" y="37465"/>
                  </a:lnTo>
                  <a:lnTo>
                    <a:pt x="23152" y="38481"/>
                  </a:lnTo>
                  <a:lnTo>
                    <a:pt x="23279" y="40132"/>
                  </a:lnTo>
                  <a:lnTo>
                    <a:pt x="23380" y="38481"/>
                  </a:lnTo>
                  <a:lnTo>
                    <a:pt x="24117" y="42494"/>
                  </a:lnTo>
                  <a:lnTo>
                    <a:pt x="24142" y="41643"/>
                  </a:lnTo>
                  <a:lnTo>
                    <a:pt x="24142" y="41414"/>
                  </a:lnTo>
                  <a:lnTo>
                    <a:pt x="24257" y="38481"/>
                  </a:lnTo>
                  <a:lnTo>
                    <a:pt x="24269" y="37973"/>
                  </a:lnTo>
                  <a:lnTo>
                    <a:pt x="24955" y="39497"/>
                  </a:lnTo>
                  <a:lnTo>
                    <a:pt x="25730" y="44831"/>
                  </a:lnTo>
                  <a:lnTo>
                    <a:pt x="24142" y="41643"/>
                  </a:lnTo>
                  <a:lnTo>
                    <a:pt x="24180" y="41910"/>
                  </a:lnTo>
                  <a:lnTo>
                    <a:pt x="25311" y="46228"/>
                  </a:lnTo>
                  <a:lnTo>
                    <a:pt x="24295" y="44196"/>
                  </a:lnTo>
                  <a:lnTo>
                    <a:pt x="24790" y="46990"/>
                  </a:lnTo>
                  <a:lnTo>
                    <a:pt x="24904" y="49403"/>
                  </a:lnTo>
                  <a:lnTo>
                    <a:pt x="25438" y="52578"/>
                  </a:lnTo>
                  <a:lnTo>
                    <a:pt x="25565" y="52832"/>
                  </a:lnTo>
                  <a:lnTo>
                    <a:pt x="26619" y="54229"/>
                  </a:lnTo>
                  <a:lnTo>
                    <a:pt x="26200" y="49784"/>
                  </a:lnTo>
                  <a:lnTo>
                    <a:pt x="27355" y="51308"/>
                  </a:lnTo>
                  <a:lnTo>
                    <a:pt x="27279" y="49784"/>
                  </a:lnTo>
                  <a:lnTo>
                    <a:pt x="27152" y="48133"/>
                  </a:lnTo>
                  <a:lnTo>
                    <a:pt x="26733" y="46875"/>
                  </a:lnTo>
                  <a:lnTo>
                    <a:pt x="26695" y="46228"/>
                  </a:lnTo>
                  <a:lnTo>
                    <a:pt x="26619" y="44831"/>
                  </a:lnTo>
                  <a:lnTo>
                    <a:pt x="26670" y="43764"/>
                  </a:lnTo>
                  <a:lnTo>
                    <a:pt x="27317" y="43434"/>
                  </a:lnTo>
                  <a:lnTo>
                    <a:pt x="29057" y="51308"/>
                  </a:lnTo>
                  <a:lnTo>
                    <a:pt x="29387" y="50165"/>
                  </a:lnTo>
                  <a:lnTo>
                    <a:pt x="29273" y="46228"/>
                  </a:lnTo>
                  <a:lnTo>
                    <a:pt x="28981" y="43434"/>
                  </a:lnTo>
                  <a:lnTo>
                    <a:pt x="28575" y="39497"/>
                  </a:lnTo>
                  <a:lnTo>
                    <a:pt x="29730" y="43053"/>
                  </a:lnTo>
                  <a:lnTo>
                    <a:pt x="30213" y="49149"/>
                  </a:lnTo>
                  <a:lnTo>
                    <a:pt x="31216" y="49657"/>
                  </a:lnTo>
                  <a:lnTo>
                    <a:pt x="30683" y="46355"/>
                  </a:lnTo>
                  <a:lnTo>
                    <a:pt x="29718" y="40259"/>
                  </a:lnTo>
                  <a:lnTo>
                    <a:pt x="30988" y="43764"/>
                  </a:lnTo>
                  <a:lnTo>
                    <a:pt x="30962" y="43561"/>
                  </a:lnTo>
                  <a:lnTo>
                    <a:pt x="31457" y="43561"/>
                  </a:lnTo>
                  <a:lnTo>
                    <a:pt x="32181" y="48895"/>
                  </a:lnTo>
                  <a:lnTo>
                    <a:pt x="33083" y="48006"/>
                  </a:lnTo>
                  <a:lnTo>
                    <a:pt x="33743" y="43942"/>
                  </a:lnTo>
                  <a:lnTo>
                    <a:pt x="34086" y="43561"/>
                  </a:lnTo>
                  <a:lnTo>
                    <a:pt x="34759" y="42799"/>
                  </a:lnTo>
                  <a:lnTo>
                    <a:pt x="34861" y="44323"/>
                  </a:lnTo>
                  <a:lnTo>
                    <a:pt x="34988" y="46609"/>
                  </a:lnTo>
                  <a:lnTo>
                    <a:pt x="35318" y="47752"/>
                  </a:lnTo>
                  <a:lnTo>
                    <a:pt x="36423" y="44958"/>
                  </a:lnTo>
                  <a:lnTo>
                    <a:pt x="40055" y="51181"/>
                  </a:lnTo>
                  <a:lnTo>
                    <a:pt x="40093" y="46482"/>
                  </a:lnTo>
                  <a:lnTo>
                    <a:pt x="40220" y="46482"/>
                  </a:lnTo>
                  <a:lnTo>
                    <a:pt x="40284" y="44958"/>
                  </a:lnTo>
                  <a:lnTo>
                    <a:pt x="40386" y="44577"/>
                  </a:lnTo>
                  <a:lnTo>
                    <a:pt x="40563" y="44323"/>
                  </a:lnTo>
                  <a:lnTo>
                    <a:pt x="40792" y="46101"/>
                  </a:lnTo>
                  <a:lnTo>
                    <a:pt x="40906" y="48768"/>
                  </a:lnTo>
                  <a:lnTo>
                    <a:pt x="41376" y="45161"/>
                  </a:lnTo>
                  <a:lnTo>
                    <a:pt x="41465" y="44577"/>
                  </a:lnTo>
                  <a:lnTo>
                    <a:pt x="41529" y="44323"/>
                  </a:lnTo>
                  <a:lnTo>
                    <a:pt x="41948" y="42799"/>
                  </a:lnTo>
                  <a:lnTo>
                    <a:pt x="42252" y="41656"/>
                  </a:lnTo>
                  <a:lnTo>
                    <a:pt x="42354" y="41275"/>
                  </a:lnTo>
                  <a:lnTo>
                    <a:pt x="42392" y="41148"/>
                  </a:lnTo>
                  <a:lnTo>
                    <a:pt x="42735" y="39878"/>
                  </a:lnTo>
                  <a:lnTo>
                    <a:pt x="44094" y="44450"/>
                  </a:lnTo>
                  <a:lnTo>
                    <a:pt x="44208" y="46355"/>
                  </a:lnTo>
                  <a:lnTo>
                    <a:pt x="45072" y="48133"/>
                  </a:lnTo>
                  <a:lnTo>
                    <a:pt x="44386" y="39878"/>
                  </a:lnTo>
                  <a:lnTo>
                    <a:pt x="44221" y="37846"/>
                  </a:lnTo>
                  <a:lnTo>
                    <a:pt x="44107" y="36576"/>
                  </a:lnTo>
                  <a:lnTo>
                    <a:pt x="45161" y="40640"/>
                  </a:lnTo>
                  <a:lnTo>
                    <a:pt x="45288" y="41783"/>
                  </a:lnTo>
                  <a:lnTo>
                    <a:pt x="47028" y="43561"/>
                  </a:lnTo>
                  <a:lnTo>
                    <a:pt x="48514" y="39116"/>
                  </a:lnTo>
                  <a:lnTo>
                    <a:pt x="50368" y="46101"/>
                  </a:lnTo>
                  <a:lnTo>
                    <a:pt x="50520" y="43561"/>
                  </a:lnTo>
                  <a:lnTo>
                    <a:pt x="51117" y="43815"/>
                  </a:lnTo>
                  <a:lnTo>
                    <a:pt x="51650" y="43561"/>
                  </a:lnTo>
                  <a:lnTo>
                    <a:pt x="51612" y="39497"/>
                  </a:lnTo>
                  <a:lnTo>
                    <a:pt x="52755" y="43561"/>
                  </a:lnTo>
                  <a:lnTo>
                    <a:pt x="52857" y="45974"/>
                  </a:lnTo>
                  <a:lnTo>
                    <a:pt x="54368" y="48895"/>
                  </a:lnTo>
                  <a:lnTo>
                    <a:pt x="54749" y="49276"/>
                  </a:lnTo>
                  <a:lnTo>
                    <a:pt x="54495" y="44069"/>
                  </a:lnTo>
                  <a:lnTo>
                    <a:pt x="54610" y="42494"/>
                  </a:lnTo>
                  <a:lnTo>
                    <a:pt x="54825" y="41910"/>
                  </a:lnTo>
                  <a:lnTo>
                    <a:pt x="55194" y="46863"/>
                  </a:lnTo>
                  <a:lnTo>
                    <a:pt x="55410" y="41910"/>
                  </a:lnTo>
                  <a:lnTo>
                    <a:pt x="55422" y="41656"/>
                  </a:lnTo>
                  <a:lnTo>
                    <a:pt x="56159" y="47625"/>
                  </a:lnTo>
                  <a:lnTo>
                    <a:pt x="56400" y="46609"/>
                  </a:lnTo>
                  <a:lnTo>
                    <a:pt x="56045" y="44450"/>
                  </a:lnTo>
                  <a:lnTo>
                    <a:pt x="55918" y="42926"/>
                  </a:lnTo>
                  <a:lnTo>
                    <a:pt x="56007" y="42164"/>
                  </a:lnTo>
                  <a:lnTo>
                    <a:pt x="56121" y="41656"/>
                  </a:lnTo>
                  <a:lnTo>
                    <a:pt x="56388" y="40386"/>
                  </a:lnTo>
                  <a:lnTo>
                    <a:pt x="57658" y="45720"/>
                  </a:lnTo>
                  <a:lnTo>
                    <a:pt x="57785" y="46799"/>
                  </a:lnTo>
                  <a:lnTo>
                    <a:pt x="57912" y="48514"/>
                  </a:lnTo>
                  <a:lnTo>
                    <a:pt x="59156" y="44196"/>
                  </a:lnTo>
                  <a:lnTo>
                    <a:pt x="59207" y="45161"/>
                  </a:lnTo>
                  <a:lnTo>
                    <a:pt x="59296" y="44196"/>
                  </a:lnTo>
                  <a:lnTo>
                    <a:pt x="59397" y="43053"/>
                  </a:lnTo>
                  <a:lnTo>
                    <a:pt x="59423" y="53340"/>
                  </a:lnTo>
                  <a:lnTo>
                    <a:pt x="59766" y="49657"/>
                  </a:lnTo>
                  <a:lnTo>
                    <a:pt x="59677" y="44704"/>
                  </a:lnTo>
                  <a:lnTo>
                    <a:pt x="60236" y="47752"/>
                  </a:lnTo>
                  <a:lnTo>
                    <a:pt x="61087" y="47752"/>
                  </a:lnTo>
                  <a:lnTo>
                    <a:pt x="61633" y="46355"/>
                  </a:lnTo>
                  <a:lnTo>
                    <a:pt x="61722" y="49784"/>
                  </a:lnTo>
                  <a:lnTo>
                    <a:pt x="62903" y="50673"/>
                  </a:lnTo>
                  <a:lnTo>
                    <a:pt x="63995" y="48006"/>
                  </a:lnTo>
                  <a:lnTo>
                    <a:pt x="65278" y="48006"/>
                  </a:lnTo>
                  <a:lnTo>
                    <a:pt x="64808" y="46697"/>
                  </a:lnTo>
                  <a:lnTo>
                    <a:pt x="64719" y="46355"/>
                  </a:lnTo>
                  <a:lnTo>
                    <a:pt x="64655" y="44704"/>
                  </a:lnTo>
                  <a:lnTo>
                    <a:pt x="64592" y="43053"/>
                  </a:lnTo>
                  <a:lnTo>
                    <a:pt x="64579" y="40386"/>
                  </a:lnTo>
                  <a:lnTo>
                    <a:pt x="64846" y="40005"/>
                  </a:lnTo>
                  <a:lnTo>
                    <a:pt x="64935" y="41059"/>
                  </a:lnTo>
                  <a:lnTo>
                    <a:pt x="65011" y="40005"/>
                  </a:lnTo>
                  <a:lnTo>
                    <a:pt x="65049" y="39497"/>
                  </a:lnTo>
                  <a:lnTo>
                    <a:pt x="65062" y="39243"/>
                  </a:lnTo>
                  <a:lnTo>
                    <a:pt x="65582" y="39878"/>
                  </a:lnTo>
                  <a:lnTo>
                    <a:pt x="65659" y="45720"/>
                  </a:lnTo>
                  <a:lnTo>
                    <a:pt x="65532" y="46863"/>
                  </a:lnTo>
                  <a:lnTo>
                    <a:pt x="66014" y="45085"/>
                  </a:lnTo>
                  <a:lnTo>
                    <a:pt x="66116" y="49403"/>
                  </a:lnTo>
                  <a:lnTo>
                    <a:pt x="66179" y="46228"/>
                  </a:lnTo>
                  <a:lnTo>
                    <a:pt x="67373" y="54610"/>
                  </a:lnTo>
                  <a:lnTo>
                    <a:pt x="67424" y="48895"/>
                  </a:lnTo>
                  <a:lnTo>
                    <a:pt x="67538" y="50546"/>
                  </a:lnTo>
                  <a:lnTo>
                    <a:pt x="68795" y="50546"/>
                  </a:lnTo>
                  <a:lnTo>
                    <a:pt x="69215" y="48895"/>
                  </a:lnTo>
                  <a:lnTo>
                    <a:pt x="69278" y="48641"/>
                  </a:lnTo>
                  <a:lnTo>
                    <a:pt x="70294" y="48387"/>
                  </a:lnTo>
                  <a:lnTo>
                    <a:pt x="70205" y="46228"/>
                  </a:lnTo>
                  <a:lnTo>
                    <a:pt x="70167" y="45085"/>
                  </a:lnTo>
                  <a:lnTo>
                    <a:pt x="70116" y="43815"/>
                  </a:lnTo>
                  <a:lnTo>
                    <a:pt x="70561" y="44831"/>
                  </a:lnTo>
                  <a:lnTo>
                    <a:pt x="70599" y="43815"/>
                  </a:lnTo>
                  <a:lnTo>
                    <a:pt x="70700" y="41148"/>
                  </a:lnTo>
                  <a:lnTo>
                    <a:pt x="71462" y="42418"/>
                  </a:lnTo>
                  <a:lnTo>
                    <a:pt x="71564" y="42672"/>
                  </a:lnTo>
                  <a:lnTo>
                    <a:pt x="72542" y="46101"/>
                  </a:lnTo>
                  <a:lnTo>
                    <a:pt x="73367" y="45631"/>
                  </a:lnTo>
                  <a:lnTo>
                    <a:pt x="73469" y="45466"/>
                  </a:lnTo>
                  <a:lnTo>
                    <a:pt x="73964" y="43561"/>
                  </a:lnTo>
                  <a:lnTo>
                    <a:pt x="73748" y="42672"/>
                  </a:lnTo>
                  <a:lnTo>
                    <a:pt x="73507" y="41910"/>
                  </a:lnTo>
                  <a:lnTo>
                    <a:pt x="73520" y="41148"/>
                  </a:lnTo>
                  <a:lnTo>
                    <a:pt x="73647" y="39243"/>
                  </a:lnTo>
                  <a:lnTo>
                    <a:pt x="73660" y="39116"/>
                  </a:lnTo>
                  <a:lnTo>
                    <a:pt x="73787" y="41529"/>
                  </a:lnTo>
                  <a:lnTo>
                    <a:pt x="73914" y="43167"/>
                  </a:lnTo>
                  <a:lnTo>
                    <a:pt x="74764" y="42799"/>
                  </a:lnTo>
                  <a:lnTo>
                    <a:pt x="74409" y="45847"/>
                  </a:lnTo>
                  <a:lnTo>
                    <a:pt x="75488" y="45085"/>
                  </a:lnTo>
                  <a:lnTo>
                    <a:pt x="75780" y="44958"/>
                  </a:lnTo>
                  <a:lnTo>
                    <a:pt x="76593" y="42799"/>
                  </a:lnTo>
                  <a:lnTo>
                    <a:pt x="77038" y="41605"/>
                  </a:lnTo>
                  <a:lnTo>
                    <a:pt x="76923" y="40386"/>
                  </a:lnTo>
                  <a:lnTo>
                    <a:pt x="76822" y="39751"/>
                  </a:lnTo>
                  <a:lnTo>
                    <a:pt x="76657" y="39116"/>
                  </a:lnTo>
                  <a:lnTo>
                    <a:pt x="76746" y="37592"/>
                  </a:lnTo>
                  <a:lnTo>
                    <a:pt x="76936" y="37084"/>
                  </a:lnTo>
                  <a:lnTo>
                    <a:pt x="77216" y="38608"/>
                  </a:lnTo>
                  <a:lnTo>
                    <a:pt x="77330" y="41783"/>
                  </a:lnTo>
                  <a:lnTo>
                    <a:pt x="78549" y="40894"/>
                  </a:lnTo>
                  <a:lnTo>
                    <a:pt x="81292" y="47371"/>
                  </a:lnTo>
                  <a:lnTo>
                    <a:pt x="82296" y="45085"/>
                  </a:lnTo>
                  <a:lnTo>
                    <a:pt x="82232" y="45466"/>
                  </a:lnTo>
                  <a:lnTo>
                    <a:pt x="82334" y="45085"/>
                  </a:lnTo>
                  <a:lnTo>
                    <a:pt x="83413" y="41021"/>
                  </a:lnTo>
                  <a:lnTo>
                    <a:pt x="83858" y="41478"/>
                  </a:lnTo>
                  <a:lnTo>
                    <a:pt x="83947" y="41910"/>
                  </a:lnTo>
                  <a:lnTo>
                    <a:pt x="83375" y="43434"/>
                  </a:lnTo>
                  <a:lnTo>
                    <a:pt x="83261" y="44704"/>
                  </a:lnTo>
                  <a:lnTo>
                    <a:pt x="83642" y="46609"/>
                  </a:lnTo>
                  <a:lnTo>
                    <a:pt x="84645" y="41021"/>
                  </a:lnTo>
                  <a:lnTo>
                    <a:pt x="84670" y="40894"/>
                  </a:lnTo>
                  <a:lnTo>
                    <a:pt x="84874" y="39751"/>
                  </a:lnTo>
                  <a:lnTo>
                    <a:pt x="85864" y="47625"/>
                  </a:lnTo>
                  <a:lnTo>
                    <a:pt x="86918" y="43053"/>
                  </a:lnTo>
                  <a:lnTo>
                    <a:pt x="87884" y="48133"/>
                  </a:lnTo>
                  <a:lnTo>
                    <a:pt x="89052" y="48006"/>
                  </a:lnTo>
                  <a:lnTo>
                    <a:pt x="90271" y="47244"/>
                  </a:lnTo>
                  <a:lnTo>
                    <a:pt x="91351" y="49784"/>
                  </a:lnTo>
                  <a:lnTo>
                    <a:pt x="91274" y="47244"/>
                  </a:lnTo>
                  <a:lnTo>
                    <a:pt x="91389" y="45669"/>
                  </a:lnTo>
                  <a:lnTo>
                    <a:pt x="91541" y="44196"/>
                  </a:lnTo>
                  <a:lnTo>
                    <a:pt x="91592" y="46126"/>
                  </a:lnTo>
                  <a:lnTo>
                    <a:pt x="91706" y="45085"/>
                  </a:lnTo>
                  <a:lnTo>
                    <a:pt x="92379" y="44196"/>
                  </a:lnTo>
                  <a:lnTo>
                    <a:pt x="93243" y="43053"/>
                  </a:lnTo>
                  <a:lnTo>
                    <a:pt x="94310" y="41656"/>
                  </a:lnTo>
                  <a:lnTo>
                    <a:pt x="97142" y="49276"/>
                  </a:lnTo>
                  <a:lnTo>
                    <a:pt x="99771" y="51943"/>
                  </a:lnTo>
                  <a:lnTo>
                    <a:pt x="100736" y="52705"/>
                  </a:lnTo>
                  <a:lnTo>
                    <a:pt x="100520" y="41656"/>
                  </a:lnTo>
                  <a:lnTo>
                    <a:pt x="100482" y="39751"/>
                  </a:lnTo>
                  <a:lnTo>
                    <a:pt x="100418" y="37084"/>
                  </a:lnTo>
                  <a:lnTo>
                    <a:pt x="101485" y="43167"/>
                  </a:lnTo>
                  <a:lnTo>
                    <a:pt x="101587" y="44323"/>
                  </a:lnTo>
                  <a:lnTo>
                    <a:pt x="101231" y="49276"/>
                  </a:lnTo>
                  <a:lnTo>
                    <a:pt x="103276" y="42799"/>
                  </a:lnTo>
                  <a:lnTo>
                    <a:pt x="105257" y="49530"/>
                  </a:lnTo>
                  <a:lnTo>
                    <a:pt x="107276" y="44069"/>
                  </a:lnTo>
                  <a:lnTo>
                    <a:pt x="107238" y="44450"/>
                  </a:lnTo>
                  <a:lnTo>
                    <a:pt x="107111" y="46990"/>
                  </a:lnTo>
                  <a:lnTo>
                    <a:pt x="106921" y="46863"/>
                  </a:lnTo>
                  <a:lnTo>
                    <a:pt x="107264" y="50800"/>
                  </a:lnTo>
                  <a:lnTo>
                    <a:pt x="108356" y="47371"/>
                  </a:lnTo>
                  <a:lnTo>
                    <a:pt x="108432" y="46990"/>
                  </a:lnTo>
                  <a:lnTo>
                    <a:pt x="108508" y="44069"/>
                  </a:lnTo>
                  <a:lnTo>
                    <a:pt x="108508" y="43942"/>
                  </a:lnTo>
                  <a:lnTo>
                    <a:pt x="108597" y="44069"/>
                  </a:lnTo>
                  <a:lnTo>
                    <a:pt x="108673" y="45466"/>
                  </a:lnTo>
                  <a:lnTo>
                    <a:pt x="108546" y="47117"/>
                  </a:lnTo>
                  <a:lnTo>
                    <a:pt x="108673" y="48348"/>
                  </a:lnTo>
                  <a:lnTo>
                    <a:pt x="109029" y="50673"/>
                  </a:lnTo>
                  <a:lnTo>
                    <a:pt x="109778" y="43942"/>
                  </a:lnTo>
                  <a:lnTo>
                    <a:pt x="109816" y="43561"/>
                  </a:lnTo>
                  <a:lnTo>
                    <a:pt x="109943" y="47612"/>
                  </a:lnTo>
                  <a:lnTo>
                    <a:pt x="110032" y="47117"/>
                  </a:lnTo>
                  <a:lnTo>
                    <a:pt x="110959" y="49403"/>
                  </a:lnTo>
                  <a:lnTo>
                    <a:pt x="110871" y="47117"/>
                  </a:lnTo>
                  <a:lnTo>
                    <a:pt x="110794" y="44958"/>
                  </a:lnTo>
                  <a:lnTo>
                    <a:pt x="111480" y="47117"/>
                  </a:lnTo>
                  <a:lnTo>
                    <a:pt x="111887" y="44958"/>
                  </a:lnTo>
                  <a:lnTo>
                    <a:pt x="112153" y="43561"/>
                  </a:lnTo>
                  <a:lnTo>
                    <a:pt x="112255" y="43053"/>
                  </a:lnTo>
                  <a:lnTo>
                    <a:pt x="112750" y="45694"/>
                  </a:lnTo>
                  <a:lnTo>
                    <a:pt x="112649" y="46774"/>
                  </a:lnTo>
                  <a:lnTo>
                    <a:pt x="113080" y="48742"/>
                  </a:lnTo>
                  <a:lnTo>
                    <a:pt x="112991" y="47155"/>
                  </a:lnTo>
                  <a:lnTo>
                    <a:pt x="112890" y="46228"/>
                  </a:lnTo>
                  <a:lnTo>
                    <a:pt x="112763" y="45656"/>
                  </a:lnTo>
                  <a:lnTo>
                    <a:pt x="113055" y="43053"/>
                  </a:lnTo>
                  <a:lnTo>
                    <a:pt x="113080" y="42799"/>
                  </a:lnTo>
                  <a:lnTo>
                    <a:pt x="113296" y="40767"/>
                  </a:lnTo>
                  <a:lnTo>
                    <a:pt x="113944" y="48133"/>
                  </a:lnTo>
                  <a:lnTo>
                    <a:pt x="114274" y="41021"/>
                  </a:lnTo>
                  <a:lnTo>
                    <a:pt x="114007" y="48387"/>
                  </a:lnTo>
                  <a:lnTo>
                    <a:pt x="115366" y="46990"/>
                  </a:lnTo>
                  <a:lnTo>
                    <a:pt x="115951" y="43561"/>
                  </a:lnTo>
                  <a:lnTo>
                    <a:pt x="115722" y="45720"/>
                  </a:lnTo>
                  <a:lnTo>
                    <a:pt x="116281" y="45847"/>
                  </a:lnTo>
                  <a:lnTo>
                    <a:pt x="115989" y="48831"/>
                  </a:lnTo>
                  <a:lnTo>
                    <a:pt x="116522" y="48768"/>
                  </a:lnTo>
                  <a:lnTo>
                    <a:pt x="116941" y="47752"/>
                  </a:lnTo>
                  <a:lnTo>
                    <a:pt x="117055" y="45593"/>
                  </a:lnTo>
                  <a:lnTo>
                    <a:pt x="117081" y="43688"/>
                  </a:lnTo>
                  <a:lnTo>
                    <a:pt x="117703" y="46482"/>
                  </a:lnTo>
                  <a:lnTo>
                    <a:pt x="119100" y="43815"/>
                  </a:lnTo>
                  <a:lnTo>
                    <a:pt x="119430" y="48006"/>
                  </a:lnTo>
                  <a:lnTo>
                    <a:pt x="121132" y="44196"/>
                  </a:lnTo>
                  <a:lnTo>
                    <a:pt x="121361" y="43815"/>
                  </a:lnTo>
                  <a:lnTo>
                    <a:pt x="121437" y="43688"/>
                  </a:lnTo>
                  <a:lnTo>
                    <a:pt x="121513" y="43561"/>
                  </a:lnTo>
                  <a:lnTo>
                    <a:pt x="122491" y="41910"/>
                  </a:lnTo>
                  <a:lnTo>
                    <a:pt x="122593" y="41021"/>
                  </a:lnTo>
                  <a:lnTo>
                    <a:pt x="122567" y="41770"/>
                  </a:lnTo>
                  <a:lnTo>
                    <a:pt x="122326" y="48133"/>
                  </a:lnTo>
                  <a:lnTo>
                    <a:pt x="123469" y="45847"/>
                  </a:lnTo>
                  <a:lnTo>
                    <a:pt x="123355" y="44577"/>
                  </a:lnTo>
                  <a:lnTo>
                    <a:pt x="122770" y="41478"/>
                  </a:lnTo>
                  <a:lnTo>
                    <a:pt x="122669" y="41605"/>
                  </a:lnTo>
                  <a:lnTo>
                    <a:pt x="122605" y="40767"/>
                  </a:lnTo>
                  <a:lnTo>
                    <a:pt x="122605" y="40640"/>
                  </a:lnTo>
                  <a:lnTo>
                    <a:pt x="122770" y="41478"/>
                  </a:lnTo>
                  <a:lnTo>
                    <a:pt x="123520" y="40640"/>
                  </a:lnTo>
                  <a:lnTo>
                    <a:pt x="124218" y="39878"/>
                  </a:lnTo>
                  <a:lnTo>
                    <a:pt x="123990" y="44069"/>
                  </a:lnTo>
                  <a:lnTo>
                    <a:pt x="124739" y="39878"/>
                  </a:lnTo>
                  <a:lnTo>
                    <a:pt x="124879" y="39116"/>
                  </a:lnTo>
                  <a:lnTo>
                    <a:pt x="126123" y="40894"/>
                  </a:lnTo>
                  <a:lnTo>
                    <a:pt x="126225" y="41275"/>
                  </a:lnTo>
                  <a:lnTo>
                    <a:pt x="126339" y="42164"/>
                  </a:lnTo>
                  <a:lnTo>
                    <a:pt x="125806" y="43942"/>
                  </a:lnTo>
                  <a:lnTo>
                    <a:pt x="125590" y="45212"/>
                  </a:lnTo>
                  <a:lnTo>
                    <a:pt x="127088" y="42291"/>
                  </a:lnTo>
                  <a:lnTo>
                    <a:pt x="128130" y="46101"/>
                  </a:lnTo>
                  <a:lnTo>
                    <a:pt x="129489" y="42291"/>
                  </a:lnTo>
                  <a:lnTo>
                    <a:pt x="129451" y="39116"/>
                  </a:lnTo>
                  <a:lnTo>
                    <a:pt x="129552" y="37592"/>
                  </a:lnTo>
                  <a:lnTo>
                    <a:pt x="129717" y="37084"/>
                  </a:lnTo>
                  <a:lnTo>
                    <a:pt x="129870" y="36576"/>
                  </a:lnTo>
                  <a:lnTo>
                    <a:pt x="130810" y="33655"/>
                  </a:lnTo>
                  <a:lnTo>
                    <a:pt x="131051" y="32893"/>
                  </a:lnTo>
                  <a:lnTo>
                    <a:pt x="131254" y="30353"/>
                  </a:lnTo>
                  <a:lnTo>
                    <a:pt x="131114" y="35687"/>
                  </a:lnTo>
                  <a:lnTo>
                    <a:pt x="131216" y="36322"/>
                  </a:lnTo>
                  <a:lnTo>
                    <a:pt x="131330" y="40132"/>
                  </a:lnTo>
                  <a:lnTo>
                    <a:pt x="130962" y="44704"/>
                  </a:lnTo>
                  <a:lnTo>
                    <a:pt x="131191" y="43815"/>
                  </a:lnTo>
                  <a:lnTo>
                    <a:pt x="131318" y="43167"/>
                  </a:lnTo>
                  <a:lnTo>
                    <a:pt x="131445" y="42291"/>
                  </a:lnTo>
                  <a:lnTo>
                    <a:pt x="131521" y="40386"/>
                  </a:lnTo>
                  <a:lnTo>
                    <a:pt x="131559" y="40513"/>
                  </a:lnTo>
                  <a:lnTo>
                    <a:pt x="131648" y="42672"/>
                  </a:lnTo>
                  <a:lnTo>
                    <a:pt x="131330" y="44831"/>
                  </a:lnTo>
                  <a:lnTo>
                    <a:pt x="132207" y="43180"/>
                  </a:lnTo>
                  <a:lnTo>
                    <a:pt x="132219" y="40386"/>
                  </a:lnTo>
                  <a:lnTo>
                    <a:pt x="132194" y="39497"/>
                  </a:lnTo>
                  <a:lnTo>
                    <a:pt x="132956" y="39624"/>
                  </a:lnTo>
                  <a:lnTo>
                    <a:pt x="132816" y="41402"/>
                  </a:lnTo>
                  <a:lnTo>
                    <a:pt x="132702" y="41757"/>
                  </a:lnTo>
                  <a:lnTo>
                    <a:pt x="132588" y="42557"/>
                  </a:lnTo>
                  <a:lnTo>
                    <a:pt x="132461" y="43688"/>
                  </a:lnTo>
                  <a:lnTo>
                    <a:pt x="133273" y="39497"/>
                  </a:lnTo>
                  <a:lnTo>
                    <a:pt x="133642" y="37592"/>
                  </a:lnTo>
                  <a:lnTo>
                    <a:pt x="133997" y="38481"/>
                  </a:lnTo>
                  <a:lnTo>
                    <a:pt x="134086" y="41059"/>
                  </a:lnTo>
                  <a:lnTo>
                    <a:pt x="135026" y="40640"/>
                  </a:lnTo>
                  <a:lnTo>
                    <a:pt x="135559" y="37592"/>
                  </a:lnTo>
                  <a:lnTo>
                    <a:pt x="136347" y="33020"/>
                  </a:lnTo>
                  <a:lnTo>
                    <a:pt x="137160" y="35433"/>
                  </a:lnTo>
                  <a:lnTo>
                    <a:pt x="137287" y="36830"/>
                  </a:lnTo>
                  <a:lnTo>
                    <a:pt x="136525" y="42926"/>
                  </a:lnTo>
                  <a:lnTo>
                    <a:pt x="137642" y="38354"/>
                  </a:lnTo>
                  <a:lnTo>
                    <a:pt x="137274" y="44323"/>
                  </a:lnTo>
                  <a:lnTo>
                    <a:pt x="137998" y="42672"/>
                  </a:lnTo>
                  <a:lnTo>
                    <a:pt x="137998" y="39624"/>
                  </a:lnTo>
                  <a:lnTo>
                    <a:pt x="138569" y="39751"/>
                  </a:lnTo>
                  <a:lnTo>
                    <a:pt x="138595" y="39624"/>
                  </a:lnTo>
                  <a:lnTo>
                    <a:pt x="138836" y="38354"/>
                  </a:lnTo>
                  <a:lnTo>
                    <a:pt x="139395" y="35433"/>
                  </a:lnTo>
                  <a:lnTo>
                    <a:pt x="139598" y="36576"/>
                  </a:lnTo>
                  <a:lnTo>
                    <a:pt x="139725" y="37592"/>
                  </a:lnTo>
                  <a:lnTo>
                    <a:pt x="139128" y="39878"/>
                  </a:lnTo>
                  <a:lnTo>
                    <a:pt x="140296" y="38862"/>
                  </a:lnTo>
                  <a:lnTo>
                    <a:pt x="139954" y="37084"/>
                  </a:lnTo>
                  <a:lnTo>
                    <a:pt x="140055" y="35814"/>
                  </a:lnTo>
                  <a:lnTo>
                    <a:pt x="140157" y="35433"/>
                  </a:lnTo>
                  <a:lnTo>
                    <a:pt x="140639" y="33655"/>
                  </a:lnTo>
                  <a:lnTo>
                    <a:pt x="140639" y="33020"/>
                  </a:lnTo>
                  <a:lnTo>
                    <a:pt x="140462" y="30353"/>
                  </a:lnTo>
                  <a:lnTo>
                    <a:pt x="140360" y="28956"/>
                  </a:lnTo>
                  <a:lnTo>
                    <a:pt x="140868" y="30353"/>
                  </a:lnTo>
                  <a:lnTo>
                    <a:pt x="140957" y="30861"/>
                  </a:lnTo>
                  <a:lnTo>
                    <a:pt x="140804" y="31242"/>
                  </a:lnTo>
                  <a:lnTo>
                    <a:pt x="141592" y="30861"/>
                  </a:lnTo>
                  <a:lnTo>
                    <a:pt x="141605" y="34353"/>
                  </a:lnTo>
                  <a:lnTo>
                    <a:pt x="142417" y="30861"/>
                  </a:lnTo>
                  <a:lnTo>
                    <a:pt x="142506" y="30480"/>
                  </a:lnTo>
                  <a:lnTo>
                    <a:pt x="142633" y="31115"/>
                  </a:lnTo>
                  <a:lnTo>
                    <a:pt x="142748" y="32893"/>
                  </a:lnTo>
                  <a:lnTo>
                    <a:pt x="142176" y="40005"/>
                  </a:lnTo>
                  <a:lnTo>
                    <a:pt x="142849" y="34925"/>
                  </a:lnTo>
                  <a:lnTo>
                    <a:pt x="143637" y="38608"/>
                  </a:lnTo>
                  <a:lnTo>
                    <a:pt x="144081" y="35687"/>
                  </a:lnTo>
                  <a:lnTo>
                    <a:pt x="144183" y="34925"/>
                  </a:lnTo>
                  <a:lnTo>
                    <a:pt x="144170" y="35102"/>
                  </a:lnTo>
                  <a:lnTo>
                    <a:pt x="144043" y="36449"/>
                  </a:lnTo>
                  <a:lnTo>
                    <a:pt x="143929" y="38354"/>
                  </a:lnTo>
                  <a:lnTo>
                    <a:pt x="144500" y="34290"/>
                  </a:lnTo>
                  <a:lnTo>
                    <a:pt x="144640" y="36449"/>
                  </a:lnTo>
                  <a:lnTo>
                    <a:pt x="144526" y="38989"/>
                  </a:lnTo>
                  <a:lnTo>
                    <a:pt x="145148" y="39624"/>
                  </a:lnTo>
                  <a:lnTo>
                    <a:pt x="144907" y="34290"/>
                  </a:lnTo>
                  <a:lnTo>
                    <a:pt x="144868" y="33401"/>
                  </a:lnTo>
                  <a:lnTo>
                    <a:pt x="144780" y="31242"/>
                  </a:lnTo>
                  <a:lnTo>
                    <a:pt x="145249" y="33528"/>
                  </a:lnTo>
                  <a:lnTo>
                    <a:pt x="145351" y="34925"/>
                  </a:lnTo>
                  <a:lnTo>
                    <a:pt x="145249" y="36322"/>
                  </a:lnTo>
                  <a:lnTo>
                    <a:pt x="145948" y="37846"/>
                  </a:lnTo>
                  <a:lnTo>
                    <a:pt x="147218" y="33655"/>
                  </a:lnTo>
                  <a:lnTo>
                    <a:pt x="147802" y="35306"/>
                  </a:lnTo>
                  <a:lnTo>
                    <a:pt x="147904" y="36322"/>
                  </a:lnTo>
                  <a:lnTo>
                    <a:pt x="147650" y="41656"/>
                  </a:lnTo>
                  <a:lnTo>
                    <a:pt x="148234" y="41275"/>
                  </a:lnTo>
                  <a:lnTo>
                    <a:pt x="150152" y="35179"/>
                  </a:lnTo>
                  <a:lnTo>
                    <a:pt x="151244" y="36830"/>
                  </a:lnTo>
                  <a:lnTo>
                    <a:pt x="151142" y="36322"/>
                  </a:lnTo>
                  <a:lnTo>
                    <a:pt x="151180" y="35179"/>
                  </a:lnTo>
                  <a:lnTo>
                    <a:pt x="151358" y="33655"/>
                  </a:lnTo>
                  <a:lnTo>
                    <a:pt x="151638" y="31242"/>
                  </a:lnTo>
                  <a:lnTo>
                    <a:pt x="151726" y="30480"/>
                  </a:lnTo>
                  <a:lnTo>
                    <a:pt x="151904" y="28956"/>
                  </a:lnTo>
                  <a:lnTo>
                    <a:pt x="151968" y="28448"/>
                  </a:lnTo>
                  <a:lnTo>
                    <a:pt x="152057" y="27686"/>
                  </a:lnTo>
                  <a:lnTo>
                    <a:pt x="151599" y="40386"/>
                  </a:lnTo>
                  <a:lnTo>
                    <a:pt x="152298" y="37680"/>
                  </a:lnTo>
                  <a:lnTo>
                    <a:pt x="152387" y="37084"/>
                  </a:lnTo>
                  <a:lnTo>
                    <a:pt x="152349" y="37477"/>
                  </a:lnTo>
                  <a:lnTo>
                    <a:pt x="152438" y="37096"/>
                  </a:lnTo>
                  <a:lnTo>
                    <a:pt x="152323" y="37719"/>
                  </a:lnTo>
                  <a:lnTo>
                    <a:pt x="151955" y="41148"/>
                  </a:lnTo>
                  <a:lnTo>
                    <a:pt x="152082" y="40132"/>
                  </a:lnTo>
                  <a:lnTo>
                    <a:pt x="152793" y="41656"/>
                  </a:lnTo>
                  <a:lnTo>
                    <a:pt x="153327" y="40132"/>
                  </a:lnTo>
                  <a:lnTo>
                    <a:pt x="153949" y="38354"/>
                  </a:lnTo>
                  <a:lnTo>
                    <a:pt x="155079" y="36449"/>
                  </a:lnTo>
                  <a:lnTo>
                    <a:pt x="155536" y="35687"/>
                  </a:lnTo>
                  <a:lnTo>
                    <a:pt x="155308" y="37084"/>
                  </a:lnTo>
                  <a:lnTo>
                    <a:pt x="155232" y="38354"/>
                  </a:lnTo>
                  <a:lnTo>
                    <a:pt x="155473" y="39878"/>
                  </a:lnTo>
                  <a:lnTo>
                    <a:pt x="156349" y="39116"/>
                  </a:lnTo>
                  <a:lnTo>
                    <a:pt x="156794" y="40259"/>
                  </a:lnTo>
                  <a:lnTo>
                    <a:pt x="156997" y="39116"/>
                  </a:lnTo>
                  <a:lnTo>
                    <a:pt x="157175" y="38100"/>
                  </a:lnTo>
                  <a:lnTo>
                    <a:pt x="157441" y="38481"/>
                  </a:lnTo>
                  <a:lnTo>
                    <a:pt x="157454" y="38100"/>
                  </a:lnTo>
                  <a:lnTo>
                    <a:pt x="157581" y="35687"/>
                  </a:lnTo>
                  <a:lnTo>
                    <a:pt x="157594" y="35306"/>
                  </a:lnTo>
                  <a:lnTo>
                    <a:pt x="158330" y="39751"/>
                  </a:lnTo>
                  <a:lnTo>
                    <a:pt x="159689" y="38100"/>
                  </a:lnTo>
                  <a:lnTo>
                    <a:pt x="161048" y="36068"/>
                  </a:lnTo>
                  <a:lnTo>
                    <a:pt x="161798" y="39370"/>
                  </a:lnTo>
                  <a:lnTo>
                    <a:pt x="161620" y="39370"/>
                  </a:lnTo>
                  <a:lnTo>
                    <a:pt x="161175" y="41275"/>
                  </a:lnTo>
                  <a:lnTo>
                    <a:pt x="161315" y="41275"/>
                  </a:lnTo>
                  <a:lnTo>
                    <a:pt x="162674" y="39624"/>
                  </a:lnTo>
                  <a:lnTo>
                    <a:pt x="162788" y="39370"/>
                  </a:lnTo>
                  <a:lnTo>
                    <a:pt x="162915" y="37973"/>
                  </a:lnTo>
                  <a:lnTo>
                    <a:pt x="162877" y="37211"/>
                  </a:lnTo>
                  <a:lnTo>
                    <a:pt x="162902" y="36068"/>
                  </a:lnTo>
                  <a:lnTo>
                    <a:pt x="163893" y="30480"/>
                  </a:lnTo>
                  <a:lnTo>
                    <a:pt x="164211" y="30480"/>
                  </a:lnTo>
                  <a:lnTo>
                    <a:pt x="163360" y="32893"/>
                  </a:lnTo>
                  <a:lnTo>
                    <a:pt x="163423" y="34036"/>
                  </a:lnTo>
                  <a:lnTo>
                    <a:pt x="163525" y="38468"/>
                  </a:lnTo>
                  <a:lnTo>
                    <a:pt x="163969" y="35052"/>
                  </a:lnTo>
                  <a:lnTo>
                    <a:pt x="163855" y="41656"/>
                  </a:lnTo>
                  <a:lnTo>
                    <a:pt x="164363" y="35052"/>
                  </a:lnTo>
                  <a:lnTo>
                    <a:pt x="164719" y="30480"/>
                  </a:lnTo>
                  <a:lnTo>
                    <a:pt x="164947" y="27559"/>
                  </a:lnTo>
                  <a:lnTo>
                    <a:pt x="165087" y="29337"/>
                  </a:lnTo>
                  <a:lnTo>
                    <a:pt x="165214" y="32893"/>
                  </a:lnTo>
                  <a:lnTo>
                    <a:pt x="165049" y="34036"/>
                  </a:lnTo>
                  <a:lnTo>
                    <a:pt x="165430" y="33274"/>
                  </a:lnTo>
                  <a:lnTo>
                    <a:pt x="165557" y="32893"/>
                  </a:lnTo>
                  <a:lnTo>
                    <a:pt x="166116" y="30607"/>
                  </a:lnTo>
                  <a:lnTo>
                    <a:pt x="166268" y="30861"/>
                  </a:lnTo>
                  <a:lnTo>
                    <a:pt x="166357" y="31750"/>
                  </a:lnTo>
                  <a:lnTo>
                    <a:pt x="166052" y="35433"/>
                  </a:lnTo>
                  <a:lnTo>
                    <a:pt x="166992" y="30607"/>
                  </a:lnTo>
                  <a:lnTo>
                    <a:pt x="167347" y="28702"/>
                  </a:lnTo>
                  <a:lnTo>
                    <a:pt x="167220" y="33274"/>
                  </a:lnTo>
                  <a:lnTo>
                    <a:pt x="166928" y="34163"/>
                  </a:lnTo>
                  <a:lnTo>
                    <a:pt x="166624" y="34163"/>
                  </a:lnTo>
                  <a:lnTo>
                    <a:pt x="166268" y="35306"/>
                  </a:lnTo>
                  <a:lnTo>
                    <a:pt x="166154" y="40386"/>
                  </a:lnTo>
                  <a:lnTo>
                    <a:pt x="166370" y="39116"/>
                  </a:lnTo>
                  <a:lnTo>
                    <a:pt x="166636" y="39878"/>
                  </a:lnTo>
                  <a:lnTo>
                    <a:pt x="166903" y="41490"/>
                  </a:lnTo>
                  <a:lnTo>
                    <a:pt x="166827" y="40627"/>
                  </a:lnTo>
                  <a:lnTo>
                    <a:pt x="167195" y="42164"/>
                  </a:lnTo>
                  <a:lnTo>
                    <a:pt x="167309" y="40005"/>
                  </a:lnTo>
                  <a:lnTo>
                    <a:pt x="167373" y="39751"/>
                  </a:lnTo>
                  <a:lnTo>
                    <a:pt x="167500" y="39116"/>
                  </a:lnTo>
                  <a:lnTo>
                    <a:pt x="168262" y="35687"/>
                  </a:lnTo>
                  <a:lnTo>
                    <a:pt x="168884" y="34798"/>
                  </a:lnTo>
                  <a:lnTo>
                    <a:pt x="169468" y="34671"/>
                  </a:lnTo>
                  <a:lnTo>
                    <a:pt x="170459" y="31750"/>
                  </a:lnTo>
                  <a:lnTo>
                    <a:pt x="168744" y="38481"/>
                  </a:lnTo>
                  <a:lnTo>
                    <a:pt x="169811" y="35687"/>
                  </a:lnTo>
                  <a:lnTo>
                    <a:pt x="169278" y="39497"/>
                  </a:lnTo>
                  <a:lnTo>
                    <a:pt x="169164" y="41275"/>
                  </a:lnTo>
                  <a:lnTo>
                    <a:pt x="169291" y="43561"/>
                  </a:lnTo>
                  <a:lnTo>
                    <a:pt x="169049" y="44831"/>
                  </a:lnTo>
                  <a:lnTo>
                    <a:pt x="169938" y="40894"/>
                  </a:lnTo>
                  <a:lnTo>
                    <a:pt x="169316" y="47879"/>
                  </a:lnTo>
                  <a:lnTo>
                    <a:pt x="170611" y="42291"/>
                  </a:lnTo>
                  <a:lnTo>
                    <a:pt x="170446" y="43815"/>
                  </a:lnTo>
                  <a:lnTo>
                    <a:pt x="170738" y="43167"/>
                  </a:lnTo>
                  <a:lnTo>
                    <a:pt x="170878" y="42291"/>
                  </a:lnTo>
                  <a:lnTo>
                    <a:pt x="170992" y="41656"/>
                  </a:lnTo>
                  <a:lnTo>
                    <a:pt x="171208" y="40894"/>
                  </a:lnTo>
                  <a:lnTo>
                    <a:pt x="172453" y="36449"/>
                  </a:lnTo>
                  <a:lnTo>
                    <a:pt x="171970" y="48387"/>
                  </a:lnTo>
                  <a:lnTo>
                    <a:pt x="174091" y="41275"/>
                  </a:lnTo>
                  <a:lnTo>
                    <a:pt x="175425" y="38608"/>
                  </a:lnTo>
                  <a:lnTo>
                    <a:pt x="175539" y="38227"/>
                  </a:lnTo>
                  <a:lnTo>
                    <a:pt x="175844" y="36449"/>
                  </a:lnTo>
                  <a:lnTo>
                    <a:pt x="175983" y="35687"/>
                  </a:lnTo>
                  <a:lnTo>
                    <a:pt x="176110" y="34925"/>
                  </a:lnTo>
                  <a:lnTo>
                    <a:pt x="176403" y="33274"/>
                  </a:lnTo>
                  <a:lnTo>
                    <a:pt x="177698" y="30734"/>
                  </a:lnTo>
                  <a:lnTo>
                    <a:pt x="177673" y="33274"/>
                  </a:lnTo>
                  <a:lnTo>
                    <a:pt x="176822" y="35814"/>
                  </a:lnTo>
                  <a:lnTo>
                    <a:pt x="176720" y="37211"/>
                  </a:lnTo>
                  <a:lnTo>
                    <a:pt x="176834" y="38735"/>
                  </a:lnTo>
                  <a:lnTo>
                    <a:pt x="177279" y="38354"/>
                  </a:lnTo>
                  <a:lnTo>
                    <a:pt x="178003" y="36703"/>
                  </a:lnTo>
                  <a:lnTo>
                    <a:pt x="177787" y="37680"/>
                  </a:lnTo>
                  <a:lnTo>
                    <a:pt x="177673" y="38735"/>
                  </a:lnTo>
                  <a:lnTo>
                    <a:pt x="177558" y="40894"/>
                  </a:lnTo>
                  <a:lnTo>
                    <a:pt x="177977" y="40640"/>
                  </a:lnTo>
                  <a:lnTo>
                    <a:pt x="178346" y="37592"/>
                  </a:lnTo>
                  <a:lnTo>
                    <a:pt x="178257" y="36703"/>
                  </a:lnTo>
                  <a:lnTo>
                    <a:pt x="178422" y="35814"/>
                  </a:lnTo>
                  <a:lnTo>
                    <a:pt x="179412" y="30480"/>
                  </a:lnTo>
                  <a:close/>
                </a:path>
                <a:path w="183515" h="57150">
                  <a:moveTo>
                    <a:pt x="179438" y="45339"/>
                  </a:moveTo>
                  <a:lnTo>
                    <a:pt x="179222" y="45847"/>
                  </a:lnTo>
                  <a:lnTo>
                    <a:pt x="179324" y="46062"/>
                  </a:lnTo>
                  <a:lnTo>
                    <a:pt x="179362" y="45770"/>
                  </a:lnTo>
                  <a:lnTo>
                    <a:pt x="179400" y="45529"/>
                  </a:lnTo>
                  <a:lnTo>
                    <a:pt x="179438" y="45339"/>
                  </a:lnTo>
                  <a:close/>
                </a:path>
                <a:path w="183515" h="57150">
                  <a:moveTo>
                    <a:pt x="179489" y="40386"/>
                  </a:moveTo>
                  <a:lnTo>
                    <a:pt x="179374" y="41148"/>
                  </a:lnTo>
                  <a:lnTo>
                    <a:pt x="178803" y="42494"/>
                  </a:lnTo>
                  <a:lnTo>
                    <a:pt x="178396" y="44069"/>
                  </a:lnTo>
                  <a:lnTo>
                    <a:pt x="179095" y="42926"/>
                  </a:lnTo>
                  <a:lnTo>
                    <a:pt x="179222" y="42799"/>
                  </a:lnTo>
                  <a:lnTo>
                    <a:pt x="179336" y="41910"/>
                  </a:lnTo>
                  <a:lnTo>
                    <a:pt x="179489" y="40386"/>
                  </a:lnTo>
                  <a:close/>
                </a:path>
                <a:path w="183515" h="57150">
                  <a:moveTo>
                    <a:pt x="179527" y="42494"/>
                  </a:moveTo>
                  <a:lnTo>
                    <a:pt x="179247" y="42760"/>
                  </a:lnTo>
                  <a:lnTo>
                    <a:pt x="179146" y="43815"/>
                  </a:lnTo>
                  <a:lnTo>
                    <a:pt x="179527" y="42494"/>
                  </a:lnTo>
                  <a:close/>
                </a:path>
                <a:path w="183515" h="57150">
                  <a:moveTo>
                    <a:pt x="179641" y="44831"/>
                  </a:moveTo>
                  <a:lnTo>
                    <a:pt x="179438" y="45339"/>
                  </a:lnTo>
                  <a:lnTo>
                    <a:pt x="179641" y="44831"/>
                  </a:lnTo>
                  <a:close/>
                </a:path>
                <a:path w="183515" h="57150">
                  <a:moveTo>
                    <a:pt x="180086" y="43751"/>
                  </a:moveTo>
                  <a:lnTo>
                    <a:pt x="179641" y="44831"/>
                  </a:lnTo>
                  <a:lnTo>
                    <a:pt x="179832" y="45008"/>
                  </a:lnTo>
                  <a:lnTo>
                    <a:pt x="180086" y="43751"/>
                  </a:lnTo>
                  <a:close/>
                </a:path>
                <a:path w="183515" h="57150">
                  <a:moveTo>
                    <a:pt x="180835" y="36804"/>
                  </a:moveTo>
                  <a:lnTo>
                    <a:pt x="180403" y="39370"/>
                  </a:lnTo>
                  <a:lnTo>
                    <a:pt x="180301" y="39878"/>
                  </a:lnTo>
                  <a:lnTo>
                    <a:pt x="179527" y="42494"/>
                  </a:lnTo>
                  <a:lnTo>
                    <a:pt x="180098" y="41910"/>
                  </a:lnTo>
                  <a:lnTo>
                    <a:pt x="180797" y="38100"/>
                  </a:lnTo>
                  <a:lnTo>
                    <a:pt x="180835" y="36804"/>
                  </a:lnTo>
                  <a:close/>
                </a:path>
                <a:path w="183515" h="57150">
                  <a:moveTo>
                    <a:pt x="181000" y="35814"/>
                  </a:moveTo>
                  <a:lnTo>
                    <a:pt x="180771" y="36068"/>
                  </a:lnTo>
                  <a:lnTo>
                    <a:pt x="180835" y="36804"/>
                  </a:lnTo>
                  <a:lnTo>
                    <a:pt x="181000" y="35814"/>
                  </a:lnTo>
                  <a:close/>
                </a:path>
                <a:path w="183515" h="57150">
                  <a:moveTo>
                    <a:pt x="181305" y="27305"/>
                  </a:moveTo>
                  <a:lnTo>
                    <a:pt x="178790" y="37680"/>
                  </a:lnTo>
                  <a:lnTo>
                    <a:pt x="177939" y="42164"/>
                  </a:lnTo>
                  <a:lnTo>
                    <a:pt x="177507" y="43802"/>
                  </a:lnTo>
                  <a:lnTo>
                    <a:pt x="178155" y="42418"/>
                  </a:lnTo>
                  <a:lnTo>
                    <a:pt x="179031" y="39624"/>
                  </a:lnTo>
                  <a:lnTo>
                    <a:pt x="179628" y="38481"/>
                  </a:lnTo>
                  <a:lnTo>
                    <a:pt x="179489" y="40386"/>
                  </a:lnTo>
                  <a:lnTo>
                    <a:pt x="179717" y="38354"/>
                  </a:lnTo>
                  <a:lnTo>
                    <a:pt x="179844" y="37465"/>
                  </a:lnTo>
                  <a:lnTo>
                    <a:pt x="179920" y="37211"/>
                  </a:lnTo>
                  <a:lnTo>
                    <a:pt x="180263" y="36576"/>
                  </a:lnTo>
                  <a:lnTo>
                    <a:pt x="180378" y="36068"/>
                  </a:lnTo>
                  <a:lnTo>
                    <a:pt x="181305" y="27305"/>
                  </a:lnTo>
                  <a:close/>
                </a:path>
                <a:path w="183515" h="57150">
                  <a:moveTo>
                    <a:pt x="183273" y="33362"/>
                  </a:moveTo>
                  <a:lnTo>
                    <a:pt x="182854" y="33147"/>
                  </a:lnTo>
                  <a:lnTo>
                    <a:pt x="181914" y="36436"/>
                  </a:lnTo>
                  <a:lnTo>
                    <a:pt x="181978" y="35267"/>
                  </a:lnTo>
                  <a:lnTo>
                    <a:pt x="182283" y="33909"/>
                  </a:lnTo>
                  <a:lnTo>
                    <a:pt x="182448" y="32943"/>
                  </a:lnTo>
                  <a:lnTo>
                    <a:pt x="181749" y="35445"/>
                  </a:lnTo>
                  <a:lnTo>
                    <a:pt x="180733" y="39878"/>
                  </a:lnTo>
                  <a:lnTo>
                    <a:pt x="180238" y="44742"/>
                  </a:lnTo>
                  <a:lnTo>
                    <a:pt x="181368" y="39738"/>
                  </a:lnTo>
                  <a:lnTo>
                    <a:pt x="182257" y="35864"/>
                  </a:lnTo>
                  <a:lnTo>
                    <a:pt x="182613" y="35306"/>
                  </a:lnTo>
                  <a:lnTo>
                    <a:pt x="182460" y="37617"/>
                  </a:lnTo>
                  <a:lnTo>
                    <a:pt x="182130" y="39560"/>
                  </a:lnTo>
                  <a:lnTo>
                    <a:pt x="182422" y="38214"/>
                  </a:lnTo>
                  <a:lnTo>
                    <a:pt x="182359" y="40754"/>
                  </a:lnTo>
                  <a:lnTo>
                    <a:pt x="182994" y="37477"/>
                  </a:lnTo>
                  <a:lnTo>
                    <a:pt x="183273" y="33362"/>
                  </a:lnTo>
                  <a:close/>
                </a:path>
                <a:path w="183515" h="57150">
                  <a:moveTo>
                    <a:pt x="183451" y="38468"/>
                  </a:moveTo>
                  <a:lnTo>
                    <a:pt x="183108" y="39039"/>
                  </a:lnTo>
                  <a:lnTo>
                    <a:pt x="182118" y="44284"/>
                  </a:lnTo>
                  <a:lnTo>
                    <a:pt x="182740" y="42926"/>
                  </a:lnTo>
                  <a:lnTo>
                    <a:pt x="183045" y="41579"/>
                  </a:lnTo>
                  <a:lnTo>
                    <a:pt x="183451" y="38468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034243" y="3521170"/>
              <a:ext cx="5046963" cy="6240645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482010" y="4031761"/>
              <a:ext cx="4135995" cy="5329676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4533888" y="4083645"/>
              <a:ext cx="3901440" cy="5095875"/>
            </a:xfrm>
            <a:custGeom>
              <a:avLst/>
              <a:gdLst/>
              <a:ahLst/>
              <a:cxnLst/>
              <a:rect l="l" t="t" r="r" b="b"/>
              <a:pathLst>
                <a:path w="3901440" h="5095875">
                  <a:moveTo>
                    <a:pt x="3248204" y="0"/>
                  </a:moveTo>
                  <a:lnTo>
                    <a:pt x="0" y="457462"/>
                  </a:lnTo>
                  <a:lnTo>
                    <a:pt x="653236" y="5095656"/>
                  </a:lnTo>
                  <a:lnTo>
                    <a:pt x="3901441" y="4638193"/>
                  </a:lnTo>
                  <a:lnTo>
                    <a:pt x="3796513" y="3893169"/>
                  </a:lnTo>
                  <a:lnTo>
                    <a:pt x="662597" y="3893169"/>
                  </a:lnTo>
                  <a:lnTo>
                    <a:pt x="254494" y="995446"/>
                  </a:lnTo>
                  <a:lnTo>
                    <a:pt x="3152207" y="587353"/>
                  </a:lnTo>
                  <a:lnTo>
                    <a:pt x="3330926" y="587353"/>
                  </a:lnTo>
                  <a:lnTo>
                    <a:pt x="3248204" y="0"/>
                  </a:lnTo>
                  <a:close/>
                </a:path>
                <a:path w="3901440" h="5095875">
                  <a:moveTo>
                    <a:pt x="3330926" y="587353"/>
                  </a:moveTo>
                  <a:lnTo>
                    <a:pt x="3152207" y="587353"/>
                  </a:lnTo>
                  <a:lnTo>
                    <a:pt x="3560310" y="3485056"/>
                  </a:lnTo>
                  <a:lnTo>
                    <a:pt x="662597" y="3893169"/>
                  </a:lnTo>
                  <a:lnTo>
                    <a:pt x="3796513" y="3893169"/>
                  </a:lnTo>
                  <a:lnTo>
                    <a:pt x="3330926" y="5873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 txBox="1"/>
          <p:nvPr/>
        </p:nvSpPr>
        <p:spPr>
          <a:xfrm rot="21120000">
            <a:off x="5210748" y="4625058"/>
            <a:ext cx="814489" cy="137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5"/>
              </a:lnSpc>
            </a:pPr>
            <a:r>
              <a:rPr sz="105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1050">
              <a:latin typeface="Montserrat"/>
              <a:cs typeface="Montserrat"/>
            </a:endParaRPr>
          </a:p>
        </p:txBody>
      </p:sp>
      <p:sp>
        <p:nvSpPr>
          <p:cNvPr id="56" name="object 56"/>
          <p:cNvSpPr txBox="1"/>
          <p:nvPr/>
        </p:nvSpPr>
        <p:spPr>
          <a:xfrm rot="21120000">
            <a:off x="5558836" y="8397037"/>
            <a:ext cx="469427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1867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7" name="object 57"/>
          <p:cNvSpPr txBox="1"/>
          <p:nvPr/>
        </p:nvSpPr>
        <p:spPr>
          <a:xfrm rot="21120000">
            <a:off x="5426140" y="8607446"/>
            <a:ext cx="947052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Миссия</a:t>
            </a:r>
            <a:r>
              <a:rPr sz="850" spc="-4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20" dirty="0">
                <a:solidFill>
                  <a:srgbClr val="3B3B3A"/>
                </a:solidFill>
                <a:latin typeface="Trebuchet MS"/>
                <a:cs typeface="Trebuchet MS"/>
              </a:rPr>
              <a:t>наставника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8" name="object 58"/>
          <p:cNvSpPr txBox="1"/>
          <p:nvPr/>
        </p:nvSpPr>
        <p:spPr>
          <a:xfrm rot="21120000">
            <a:off x="6561564" y="8480573"/>
            <a:ext cx="572980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20" dirty="0">
                <a:solidFill>
                  <a:srgbClr val="36A9C2"/>
                </a:solidFill>
                <a:latin typeface="Trebuchet MS"/>
                <a:cs typeface="Trebuchet MS"/>
              </a:rPr>
              <a:t>#Наставник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 rot="21120000">
            <a:off x="7254101" y="8374354"/>
            <a:ext cx="601032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10" dirty="0">
                <a:solidFill>
                  <a:srgbClr val="36A9C2"/>
                </a:solidFill>
                <a:latin typeface="Trebuchet MS"/>
                <a:cs typeface="Trebuchet MS"/>
              </a:rPr>
              <a:t>#community</a:t>
            </a:r>
            <a:endParaRPr sz="850">
              <a:latin typeface="Trebuchet MS"/>
              <a:cs typeface="Trebuchet MS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15674286" y="592707"/>
            <a:ext cx="2942590" cy="4066540"/>
            <a:chOff x="15674286" y="592707"/>
            <a:chExt cx="2942590" cy="4066540"/>
          </a:xfrm>
        </p:grpSpPr>
        <p:pic>
          <p:nvPicPr>
            <p:cNvPr id="61" name="object 6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74286" y="711391"/>
              <a:ext cx="2942299" cy="3947503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15842446" y="776370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6868491" y="592707"/>
              <a:ext cx="557742" cy="491490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6962782" y="838770"/>
              <a:ext cx="77128" cy="225322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7013450" y="861607"/>
              <a:ext cx="228464" cy="83461"/>
            </a:xfrm>
            <a:prstGeom prst="rect">
              <a:avLst/>
            </a:prstGeom>
          </p:spPr>
        </p:pic>
      </p:grpSp>
      <p:grpSp>
        <p:nvGrpSpPr>
          <p:cNvPr id="66" name="object 66"/>
          <p:cNvGrpSpPr/>
          <p:nvPr/>
        </p:nvGrpSpPr>
        <p:grpSpPr>
          <a:xfrm>
            <a:off x="1224446" y="2124942"/>
            <a:ext cx="6844665" cy="6421755"/>
            <a:chOff x="1224446" y="2124942"/>
            <a:chExt cx="6844665" cy="6421755"/>
          </a:xfrm>
        </p:grpSpPr>
        <p:sp>
          <p:nvSpPr>
            <p:cNvPr id="67" name="object 67"/>
            <p:cNvSpPr/>
            <p:nvPr/>
          </p:nvSpPr>
          <p:spPr>
            <a:xfrm>
              <a:off x="7473086" y="4386293"/>
              <a:ext cx="124460" cy="45720"/>
            </a:xfrm>
            <a:custGeom>
              <a:avLst/>
              <a:gdLst/>
              <a:ahLst/>
              <a:cxnLst/>
              <a:rect l="l" t="t" r="r" b="b"/>
              <a:pathLst>
                <a:path w="124459" h="45720">
                  <a:moveTo>
                    <a:pt x="32588" y="35458"/>
                  </a:moveTo>
                  <a:lnTo>
                    <a:pt x="31407" y="27101"/>
                  </a:lnTo>
                  <a:lnTo>
                    <a:pt x="30238" y="18757"/>
                  </a:lnTo>
                  <a:lnTo>
                    <a:pt x="22517" y="12941"/>
                  </a:lnTo>
                  <a:lnTo>
                    <a:pt x="5816" y="15290"/>
                  </a:lnTo>
                  <a:lnTo>
                    <a:pt x="0" y="22999"/>
                  </a:lnTo>
                  <a:lnTo>
                    <a:pt x="2362" y="39700"/>
                  </a:lnTo>
                  <a:lnTo>
                    <a:pt x="10071" y="45529"/>
                  </a:lnTo>
                  <a:lnTo>
                    <a:pt x="26771" y="43167"/>
                  </a:lnTo>
                  <a:lnTo>
                    <a:pt x="32588" y="35458"/>
                  </a:lnTo>
                  <a:close/>
                </a:path>
                <a:path w="124459" h="45720">
                  <a:moveTo>
                    <a:pt x="78473" y="28994"/>
                  </a:moveTo>
                  <a:lnTo>
                    <a:pt x="77304" y="20637"/>
                  </a:lnTo>
                  <a:lnTo>
                    <a:pt x="76123" y="12293"/>
                  </a:lnTo>
                  <a:lnTo>
                    <a:pt x="68402" y="6464"/>
                  </a:lnTo>
                  <a:lnTo>
                    <a:pt x="51714" y="8826"/>
                  </a:lnTo>
                  <a:lnTo>
                    <a:pt x="45885" y="16535"/>
                  </a:lnTo>
                  <a:lnTo>
                    <a:pt x="48247" y="33248"/>
                  </a:lnTo>
                  <a:lnTo>
                    <a:pt x="55956" y="39065"/>
                  </a:lnTo>
                  <a:lnTo>
                    <a:pt x="72656" y="36703"/>
                  </a:lnTo>
                  <a:lnTo>
                    <a:pt x="78473" y="28994"/>
                  </a:lnTo>
                  <a:close/>
                </a:path>
                <a:path w="124459" h="45720">
                  <a:moveTo>
                    <a:pt x="124358" y="22529"/>
                  </a:moveTo>
                  <a:lnTo>
                    <a:pt x="123190" y="14173"/>
                  </a:lnTo>
                  <a:lnTo>
                    <a:pt x="122008" y="5829"/>
                  </a:lnTo>
                  <a:lnTo>
                    <a:pt x="114287" y="0"/>
                  </a:lnTo>
                  <a:lnTo>
                    <a:pt x="97599" y="2362"/>
                  </a:lnTo>
                  <a:lnTo>
                    <a:pt x="91770" y="10083"/>
                  </a:lnTo>
                  <a:lnTo>
                    <a:pt x="94132" y="26784"/>
                  </a:lnTo>
                  <a:lnTo>
                    <a:pt x="101841" y="32600"/>
                  </a:lnTo>
                  <a:lnTo>
                    <a:pt x="118554" y="30251"/>
                  </a:lnTo>
                  <a:lnTo>
                    <a:pt x="124358" y="22529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298461" y="8089795"/>
              <a:ext cx="232225" cy="205813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5393111" y="8433208"/>
              <a:ext cx="129418" cy="113374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693761" y="8028695"/>
              <a:ext cx="214786" cy="209134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7886147" y="7722071"/>
              <a:ext cx="182758" cy="200957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6815190" y="4425002"/>
              <a:ext cx="428122" cy="123033"/>
            </a:xfrm>
            <a:prstGeom prst="rect">
              <a:avLst/>
            </a:prstGeom>
          </p:spPr>
        </p:pic>
        <p:sp>
          <p:nvSpPr>
            <p:cNvPr id="73" name="object 73"/>
            <p:cNvSpPr/>
            <p:nvPr/>
          </p:nvSpPr>
          <p:spPr>
            <a:xfrm>
              <a:off x="6653301" y="4347333"/>
              <a:ext cx="760730" cy="278765"/>
            </a:xfrm>
            <a:custGeom>
              <a:avLst/>
              <a:gdLst/>
              <a:ahLst/>
              <a:cxnLst/>
              <a:rect l="l" t="t" r="r" b="b"/>
              <a:pathLst>
                <a:path w="760729" h="278764">
                  <a:moveTo>
                    <a:pt x="725559" y="184800"/>
                  </a:moveTo>
                  <a:lnTo>
                    <a:pt x="61191" y="278378"/>
                  </a:lnTo>
                  <a:lnTo>
                    <a:pt x="44805" y="277399"/>
                  </a:lnTo>
                  <a:lnTo>
                    <a:pt x="30557" y="270455"/>
                  </a:lnTo>
                  <a:lnTo>
                    <a:pt x="19952" y="258677"/>
                  </a:lnTo>
                  <a:lnTo>
                    <a:pt x="14491" y="243196"/>
                  </a:lnTo>
                  <a:lnTo>
                    <a:pt x="0" y="140267"/>
                  </a:lnTo>
                  <a:lnTo>
                    <a:pt x="967" y="123881"/>
                  </a:lnTo>
                  <a:lnTo>
                    <a:pt x="7905" y="109634"/>
                  </a:lnTo>
                  <a:lnTo>
                    <a:pt x="19681" y="99028"/>
                  </a:lnTo>
                  <a:lnTo>
                    <a:pt x="35161" y="93567"/>
                  </a:lnTo>
                  <a:lnTo>
                    <a:pt x="699538" y="0"/>
                  </a:lnTo>
                  <a:lnTo>
                    <a:pt x="715925" y="973"/>
                  </a:lnTo>
                  <a:lnTo>
                    <a:pt x="730172" y="7914"/>
                  </a:lnTo>
                  <a:lnTo>
                    <a:pt x="740778" y="19691"/>
                  </a:lnTo>
                  <a:lnTo>
                    <a:pt x="746239" y="35171"/>
                  </a:lnTo>
                  <a:lnTo>
                    <a:pt x="760730" y="138100"/>
                  </a:lnTo>
                  <a:lnTo>
                    <a:pt x="759763" y="154486"/>
                  </a:lnTo>
                  <a:lnTo>
                    <a:pt x="752823" y="168734"/>
                  </a:lnTo>
                  <a:lnTo>
                    <a:pt x="741045" y="179339"/>
                  </a:lnTo>
                  <a:lnTo>
                    <a:pt x="725559" y="184800"/>
                  </a:lnTo>
                  <a:close/>
                </a:path>
              </a:pathLst>
            </a:custGeom>
            <a:ln w="12743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058808" y="7979635"/>
              <a:ext cx="222250" cy="209550"/>
            </a:xfrm>
            <a:custGeom>
              <a:avLst/>
              <a:gdLst/>
              <a:ahLst/>
              <a:cxnLst/>
              <a:rect l="l" t="t" r="r" b="b"/>
              <a:pathLst>
                <a:path w="222250" h="209550">
                  <a:moveTo>
                    <a:pt x="0" y="31276"/>
                  </a:moveTo>
                  <a:lnTo>
                    <a:pt x="222087" y="0"/>
                  </a:lnTo>
                  <a:lnTo>
                    <a:pt x="106886" y="209470"/>
                  </a:lnTo>
                  <a:lnTo>
                    <a:pt x="89683" y="88520"/>
                  </a:lnTo>
                  <a:lnTo>
                    <a:pt x="0" y="31276"/>
                  </a:lnTo>
                  <a:close/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148495" y="7979633"/>
              <a:ext cx="132715" cy="88900"/>
            </a:xfrm>
            <a:custGeom>
              <a:avLst/>
              <a:gdLst/>
              <a:ahLst/>
              <a:cxnLst/>
              <a:rect l="l" t="t" r="r" b="b"/>
              <a:pathLst>
                <a:path w="132714" h="88900">
                  <a:moveTo>
                    <a:pt x="0" y="88520"/>
                  </a:moveTo>
                  <a:lnTo>
                    <a:pt x="132404" y="0"/>
                  </a:lnTo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842040" y="4651490"/>
              <a:ext cx="257810" cy="257810"/>
            </a:xfrm>
            <a:custGeom>
              <a:avLst/>
              <a:gdLst/>
              <a:ahLst/>
              <a:cxnLst/>
              <a:rect l="l" t="t" r="r" b="b"/>
              <a:pathLst>
                <a:path w="257810" h="257810">
                  <a:moveTo>
                    <a:pt x="110635" y="0"/>
                  </a:moveTo>
                  <a:lnTo>
                    <a:pt x="61936" y="17180"/>
                  </a:lnTo>
                  <a:lnTo>
                    <a:pt x="24890" y="50541"/>
                  </a:lnTo>
                  <a:lnTo>
                    <a:pt x="3058" y="95358"/>
                  </a:lnTo>
                  <a:lnTo>
                    <a:pt x="0" y="146906"/>
                  </a:lnTo>
                  <a:lnTo>
                    <a:pt x="17180" y="195605"/>
                  </a:lnTo>
                  <a:lnTo>
                    <a:pt x="50542" y="232651"/>
                  </a:lnTo>
                  <a:lnTo>
                    <a:pt x="95362" y="254483"/>
                  </a:lnTo>
                  <a:lnTo>
                    <a:pt x="146916" y="257541"/>
                  </a:lnTo>
                  <a:lnTo>
                    <a:pt x="195615" y="240365"/>
                  </a:lnTo>
                  <a:lnTo>
                    <a:pt x="232661" y="207004"/>
                  </a:lnTo>
                  <a:lnTo>
                    <a:pt x="254494" y="162184"/>
                  </a:lnTo>
                  <a:lnTo>
                    <a:pt x="257552" y="110635"/>
                  </a:lnTo>
                  <a:lnTo>
                    <a:pt x="240371" y="61936"/>
                  </a:lnTo>
                  <a:lnTo>
                    <a:pt x="207009" y="24890"/>
                  </a:lnTo>
                  <a:lnTo>
                    <a:pt x="162189" y="3058"/>
                  </a:lnTo>
                  <a:lnTo>
                    <a:pt x="110635" y="0"/>
                  </a:lnTo>
                  <a:close/>
                </a:path>
              </a:pathLst>
            </a:custGeom>
            <a:solidFill>
              <a:srgbClr val="FFE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892388" y="4697314"/>
              <a:ext cx="156410" cy="161638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224446" y="2124942"/>
              <a:ext cx="2984200" cy="4020818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413566" y="2231823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" name="object 80"/>
          <p:cNvSpPr txBox="1"/>
          <p:nvPr/>
        </p:nvSpPr>
        <p:spPr>
          <a:xfrm>
            <a:off x="16107943" y="3075777"/>
            <a:ext cx="138938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Зонт-трость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REFLECT</a:t>
            </a:r>
            <a:endParaRPr sz="2300">
              <a:latin typeface="Montserrat"/>
              <a:cs typeface="Montserrat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16140481" y="3642797"/>
            <a:ext cx="2207895" cy="508000"/>
          </a:xfrm>
          <a:custGeom>
            <a:avLst/>
            <a:gdLst/>
            <a:ahLst/>
            <a:cxnLst/>
            <a:rect l="l" t="t" r="r" b="b"/>
            <a:pathLst>
              <a:path w="2207894" h="508000">
                <a:moveTo>
                  <a:pt x="44729" y="1244"/>
                </a:moveTo>
                <a:lnTo>
                  <a:pt x="0" y="1244"/>
                </a:lnTo>
                <a:lnTo>
                  <a:pt x="0" y="52247"/>
                </a:lnTo>
                <a:lnTo>
                  <a:pt x="11899" y="52247"/>
                </a:lnTo>
                <a:lnTo>
                  <a:pt x="11899" y="10756"/>
                </a:lnTo>
                <a:lnTo>
                  <a:pt x="32854" y="10756"/>
                </a:lnTo>
                <a:lnTo>
                  <a:pt x="32854" y="52247"/>
                </a:lnTo>
                <a:lnTo>
                  <a:pt x="44729" y="52247"/>
                </a:lnTo>
                <a:lnTo>
                  <a:pt x="44729" y="1244"/>
                </a:lnTo>
                <a:close/>
              </a:path>
              <a:path w="2207894" h="508000">
                <a:moveTo>
                  <a:pt x="105651" y="1257"/>
                </a:moveTo>
                <a:lnTo>
                  <a:pt x="69608" y="1257"/>
                </a:lnTo>
                <a:lnTo>
                  <a:pt x="67830" y="17094"/>
                </a:lnTo>
                <a:lnTo>
                  <a:pt x="65151" y="39344"/>
                </a:lnTo>
                <a:lnTo>
                  <a:pt x="63004" y="41998"/>
                </a:lnTo>
                <a:lnTo>
                  <a:pt x="58928" y="41998"/>
                </a:lnTo>
                <a:lnTo>
                  <a:pt x="57467" y="41592"/>
                </a:lnTo>
                <a:lnTo>
                  <a:pt x="55372" y="52514"/>
                </a:lnTo>
                <a:lnTo>
                  <a:pt x="57035" y="53162"/>
                </a:lnTo>
                <a:lnTo>
                  <a:pt x="58648" y="53505"/>
                </a:lnTo>
                <a:lnTo>
                  <a:pt x="69329" y="53505"/>
                </a:lnTo>
                <a:lnTo>
                  <a:pt x="74409" y="47510"/>
                </a:lnTo>
                <a:lnTo>
                  <a:pt x="75971" y="36144"/>
                </a:lnTo>
                <a:lnTo>
                  <a:pt x="79032" y="10756"/>
                </a:lnTo>
                <a:lnTo>
                  <a:pt x="93776" y="10756"/>
                </a:lnTo>
                <a:lnTo>
                  <a:pt x="93776" y="52260"/>
                </a:lnTo>
                <a:lnTo>
                  <a:pt x="105651" y="52260"/>
                </a:lnTo>
                <a:lnTo>
                  <a:pt x="105651" y="1257"/>
                </a:lnTo>
                <a:close/>
              </a:path>
              <a:path w="2207894" h="508000">
                <a:moveTo>
                  <a:pt x="168821" y="27165"/>
                </a:moveTo>
                <a:lnTo>
                  <a:pt x="147129" y="0"/>
                </a:lnTo>
                <a:lnTo>
                  <a:pt x="138417" y="0"/>
                </a:lnTo>
                <a:lnTo>
                  <a:pt x="130149" y="3416"/>
                </a:lnTo>
                <a:lnTo>
                  <a:pt x="124028" y="7124"/>
                </a:lnTo>
                <a:lnTo>
                  <a:pt x="128447" y="15074"/>
                </a:lnTo>
                <a:lnTo>
                  <a:pt x="133629" y="12166"/>
                </a:lnTo>
                <a:lnTo>
                  <a:pt x="139255" y="9652"/>
                </a:lnTo>
                <a:lnTo>
                  <a:pt x="153149" y="9652"/>
                </a:lnTo>
                <a:lnTo>
                  <a:pt x="156514" y="13957"/>
                </a:lnTo>
                <a:lnTo>
                  <a:pt x="156933" y="19659"/>
                </a:lnTo>
                <a:lnTo>
                  <a:pt x="156933" y="27165"/>
                </a:lnTo>
                <a:lnTo>
                  <a:pt x="156933" y="37884"/>
                </a:lnTo>
                <a:lnTo>
                  <a:pt x="152273" y="41668"/>
                </a:lnTo>
                <a:lnTo>
                  <a:pt x="147599" y="44069"/>
                </a:lnTo>
                <a:lnTo>
                  <a:pt x="137515" y="44069"/>
                </a:lnTo>
                <a:lnTo>
                  <a:pt x="133578" y="42113"/>
                </a:lnTo>
                <a:lnTo>
                  <a:pt x="133578" y="37642"/>
                </a:lnTo>
                <a:lnTo>
                  <a:pt x="134683" y="33845"/>
                </a:lnTo>
                <a:lnTo>
                  <a:pt x="138468" y="30784"/>
                </a:lnTo>
                <a:lnTo>
                  <a:pt x="145643" y="28536"/>
                </a:lnTo>
                <a:lnTo>
                  <a:pt x="156933" y="27165"/>
                </a:lnTo>
                <a:lnTo>
                  <a:pt x="156933" y="19659"/>
                </a:lnTo>
                <a:lnTo>
                  <a:pt x="140970" y="21755"/>
                </a:lnTo>
                <a:lnTo>
                  <a:pt x="130149" y="25488"/>
                </a:lnTo>
                <a:lnTo>
                  <a:pt x="124015" y="31026"/>
                </a:lnTo>
                <a:lnTo>
                  <a:pt x="122072" y="38557"/>
                </a:lnTo>
                <a:lnTo>
                  <a:pt x="122072" y="47409"/>
                </a:lnTo>
                <a:lnTo>
                  <a:pt x="129133" y="53505"/>
                </a:lnTo>
                <a:lnTo>
                  <a:pt x="145732" y="53505"/>
                </a:lnTo>
                <a:lnTo>
                  <a:pt x="152501" y="50063"/>
                </a:lnTo>
                <a:lnTo>
                  <a:pt x="157797" y="45935"/>
                </a:lnTo>
                <a:lnTo>
                  <a:pt x="158140" y="45935"/>
                </a:lnTo>
                <a:lnTo>
                  <a:pt x="159054" y="52247"/>
                </a:lnTo>
                <a:lnTo>
                  <a:pt x="168821" y="52247"/>
                </a:lnTo>
                <a:lnTo>
                  <a:pt x="168821" y="45935"/>
                </a:lnTo>
                <a:lnTo>
                  <a:pt x="168821" y="44069"/>
                </a:lnTo>
                <a:lnTo>
                  <a:pt x="168821" y="27165"/>
                </a:lnTo>
                <a:close/>
              </a:path>
              <a:path w="2207894" h="508000">
                <a:moveTo>
                  <a:pt x="232244" y="45770"/>
                </a:moveTo>
                <a:lnTo>
                  <a:pt x="227291" y="38087"/>
                </a:lnTo>
                <a:lnTo>
                  <a:pt x="223405" y="41122"/>
                </a:lnTo>
                <a:lnTo>
                  <a:pt x="218643" y="43700"/>
                </a:lnTo>
                <a:lnTo>
                  <a:pt x="203022" y="43700"/>
                </a:lnTo>
                <a:lnTo>
                  <a:pt x="196164" y="37007"/>
                </a:lnTo>
                <a:lnTo>
                  <a:pt x="196164" y="16560"/>
                </a:lnTo>
                <a:lnTo>
                  <a:pt x="203136" y="9804"/>
                </a:lnTo>
                <a:lnTo>
                  <a:pt x="217766" y="9804"/>
                </a:lnTo>
                <a:lnTo>
                  <a:pt x="221716" y="11531"/>
                </a:lnTo>
                <a:lnTo>
                  <a:pt x="225691" y="14706"/>
                </a:lnTo>
                <a:lnTo>
                  <a:pt x="231317" y="7175"/>
                </a:lnTo>
                <a:lnTo>
                  <a:pt x="227114" y="3098"/>
                </a:lnTo>
                <a:lnTo>
                  <a:pt x="220751" y="0"/>
                </a:lnTo>
                <a:lnTo>
                  <a:pt x="212674" y="0"/>
                </a:lnTo>
                <a:lnTo>
                  <a:pt x="201701" y="1790"/>
                </a:lnTo>
                <a:lnTo>
                  <a:pt x="192570" y="7023"/>
                </a:lnTo>
                <a:lnTo>
                  <a:pt x="186321" y="15430"/>
                </a:lnTo>
                <a:lnTo>
                  <a:pt x="183997" y="26809"/>
                </a:lnTo>
                <a:lnTo>
                  <a:pt x="186131" y="38112"/>
                </a:lnTo>
                <a:lnTo>
                  <a:pt x="191985" y="46494"/>
                </a:lnTo>
                <a:lnTo>
                  <a:pt x="200812" y="51714"/>
                </a:lnTo>
                <a:lnTo>
                  <a:pt x="211848" y="53505"/>
                </a:lnTo>
                <a:lnTo>
                  <a:pt x="219036" y="53505"/>
                </a:lnTo>
                <a:lnTo>
                  <a:pt x="226402" y="50863"/>
                </a:lnTo>
                <a:lnTo>
                  <a:pt x="232244" y="45770"/>
                </a:lnTo>
                <a:close/>
              </a:path>
              <a:path w="2207894" h="508000">
                <a:moveTo>
                  <a:pt x="293789" y="1257"/>
                </a:moveTo>
                <a:lnTo>
                  <a:pt x="244055" y="1257"/>
                </a:lnTo>
                <a:lnTo>
                  <a:pt x="244055" y="10756"/>
                </a:lnTo>
                <a:lnTo>
                  <a:pt x="262953" y="10756"/>
                </a:lnTo>
                <a:lnTo>
                  <a:pt x="262953" y="52260"/>
                </a:lnTo>
                <a:lnTo>
                  <a:pt x="274904" y="52260"/>
                </a:lnTo>
                <a:lnTo>
                  <a:pt x="274904" y="10756"/>
                </a:lnTo>
                <a:lnTo>
                  <a:pt x="293789" y="10756"/>
                </a:lnTo>
                <a:lnTo>
                  <a:pt x="293789" y="1257"/>
                </a:lnTo>
                <a:close/>
              </a:path>
              <a:path w="2207894" h="508000">
                <a:moveTo>
                  <a:pt x="352501" y="1244"/>
                </a:moveTo>
                <a:lnTo>
                  <a:pt x="341680" y="1244"/>
                </a:lnTo>
                <a:lnTo>
                  <a:pt x="325640" y="26466"/>
                </a:lnTo>
                <a:lnTo>
                  <a:pt x="323951" y="29540"/>
                </a:lnTo>
                <a:lnTo>
                  <a:pt x="321144" y="34163"/>
                </a:lnTo>
                <a:lnTo>
                  <a:pt x="319405" y="37274"/>
                </a:lnTo>
                <a:lnTo>
                  <a:pt x="319036" y="37274"/>
                </a:lnTo>
                <a:lnTo>
                  <a:pt x="319455" y="30911"/>
                </a:lnTo>
                <a:lnTo>
                  <a:pt x="320090" y="24130"/>
                </a:lnTo>
                <a:lnTo>
                  <a:pt x="320090" y="1244"/>
                </a:lnTo>
                <a:lnTo>
                  <a:pt x="308622" y="1244"/>
                </a:lnTo>
                <a:lnTo>
                  <a:pt x="308622" y="52247"/>
                </a:lnTo>
                <a:lnTo>
                  <a:pt x="319443" y="52247"/>
                </a:lnTo>
                <a:lnTo>
                  <a:pt x="335521" y="26962"/>
                </a:lnTo>
                <a:lnTo>
                  <a:pt x="341718" y="16167"/>
                </a:lnTo>
                <a:lnTo>
                  <a:pt x="342125" y="16167"/>
                </a:lnTo>
                <a:lnTo>
                  <a:pt x="341668" y="22631"/>
                </a:lnTo>
                <a:lnTo>
                  <a:pt x="341045" y="29387"/>
                </a:lnTo>
                <a:lnTo>
                  <a:pt x="341045" y="52247"/>
                </a:lnTo>
                <a:lnTo>
                  <a:pt x="352501" y="52247"/>
                </a:lnTo>
                <a:lnTo>
                  <a:pt x="352501" y="1244"/>
                </a:lnTo>
                <a:close/>
              </a:path>
              <a:path w="2207894" h="508000">
                <a:moveTo>
                  <a:pt x="420039" y="52247"/>
                </a:moveTo>
                <a:lnTo>
                  <a:pt x="405599" y="30619"/>
                </a:lnTo>
                <a:lnTo>
                  <a:pt x="403745" y="27838"/>
                </a:lnTo>
                <a:lnTo>
                  <a:pt x="402221" y="25552"/>
                </a:lnTo>
                <a:lnTo>
                  <a:pt x="404533" y="21107"/>
                </a:lnTo>
                <a:lnTo>
                  <a:pt x="406412" y="17526"/>
                </a:lnTo>
                <a:lnTo>
                  <a:pt x="408990" y="12458"/>
                </a:lnTo>
                <a:lnTo>
                  <a:pt x="410679" y="11442"/>
                </a:lnTo>
                <a:lnTo>
                  <a:pt x="414147" y="11442"/>
                </a:lnTo>
                <a:lnTo>
                  <a:pt x="415645" y="11925"/>
                </a:lnTo>
                <a:lnTo>
                  <a:pt x="415721" y="11442"/>
                </a:lnTo>
                <a:lnTo>
                  <a:pt x="417537" y="774"/>
                </a:lnTo>
                <a:lnTo>
                  <a:pt x="416382" y="241"/>
                </a:lnTo>
                <a:lnTo>
                  <a:pt x="414947" y="0"/>
                </a:lnTo>
                <a:lnTo>
                  <a:pt x="406958" y="0"/>
                </a:lnTo>
                <a:lnTo>
                  <a:pt x="403072" y="2146"/>
                </a:lnTo>
                <a:lnTo>
                  <a:pt x="398691" y="10795"/>
                </a:lnTo>
                <a:lnTo>
                  <a:pt x="393357" y="21107"/>
                </a:lnTo>
                <a:lnTo>
                  <a:pt x="382765" y="21107"/>
                </a:lnTo>
                <a:lnTo>
                  <a:pt x="382765" y="1244"/>
                </a:lnTo>
                <a:lnTo>
                  <a:pt x="370878" y="1244"/>
                </a:lnTo>
                <a:lnTo>
                  <a:pt x="370878" y="52247"/>
                </a:lnTo>
                <a:lnTo>
                  <a:pt x="382765" y="52247"/>
                </a:lnTo>
                <a:lnTo>
                  <a:pt x="382765" y="30619"/>
                </a:lnTo>
                <a:lnTo>
                  <a:pt x="393357" y="30619"/>
                </a:lnTo>
                <a:lnTo>
                  <a:pt x="406971" y="52247"/>
                </a:lnTo>
                <a:lnTo>
                  <a:pt x="420039" y="52247"/>
                </a:lnTo>
                <a:close/>
              </a:path>
              <a:path w="2207894" h="508000">
                <a:moveTo>
                  <a:pt x="465429" y="38874"/>
                </a:moveTo>
                <a:lnTo>
                  <a:pt x="461657" y="32994"/>
                </a:lnTo>
                <a:lnTo>
                  <a:pt x="448983" y="32994"/>
                </a:lnTo>
                <a:lnTo>
                  <a:pt x="444500" y="36525"/>
                </a:lnTo>
                <a:lnTo>
                  <a:pt x="444500" y="48336"/>
                </a:lnTo>
                <a:lnTo>
                  <a:pt x="448957" y="51536"/>
                </a:lnTo>
                <a:lnTo>
                  <a:pt x="455574" y="51536"/>
                </a:lnTo>
                <a:lnTo>
                  <a:pt x="455714" y="58394"/>
                </a:lnTo>
                <a:lnTo>
                  <a:pt x="451370" y="63804"/>
                </a:lnTo>
                <a:lnTo>
                  <a:pt x="442442" y="67411"/>
                </a:lnTo>
                <a:lnTo>
                  <a:pt x="445554" y="74574"/>
                </a:lnTo>
                <a:lnTo>
                  <a:pt x="465429" y="39801"/>
                </a:lnTo>
                <a:lnTo>
                  <a:pt x="465429" y="38874"/>
                </a:lnTo>
                <a:close/>
              </a:path>
              <a:path w="2207894" h="508000">
                <a:moveTo>
                  <a:pt x="600405" y="26809"/>
                </a:moveTo>
                <a:lnTo>
                  <a:pt x="572617" y="0"/>
                </a:lnTo>
                <a:lnTo>
                  <a:pt x="564146" y="0"/>
                </a:lnTo>
                <a:lnTo>
                  <a:pt x="557314" y="2959"/>
                </a:lnTo>
                <a:lnTo>
                  <a:pt x="553021" y="6819"/>
                </a:lnTo>
                <a:lnTo>
                  <a:pt x="558279" y="13855"/>
                </a:lnTo>
                <a:lnTo>
                  <a:pt x="561898" y="10985"/>
                </a:lnTo>
                <a:lnTo>
                  <a:pt x="566204" y="9220"/>
                </a:lnTo>
                <a:lnTo>
                  <a:pt x="582409" y="9220"/>
                </a:lnTo>
                <a:lnTo>
                  <a:pt x="589229" y="14592"/>
                </a:lnTo>
                <a:lnTo>
                  <a:pt x="589229" y="21780"/>
                </a:lnTo>
                <a:lnTo>
                  <a:pt x="565531" y="21780"/>
                </a:lnTo>
                <a:lnTo>
                  <a:pt x="565531" y="30264"/>
                </a:lnTo>
                <a:lnTo>
                  <a:pt x="589229" y="30264"/>
                </a:lnTo>
                <a:lnTo>
                  <a:pt x="589229" y="38912"/>
                </a:lnTo>
                <a:lnTo>
                  <a:pt x="582193" y="44208"/>
                </a:lnTo>
                <a:lnTo>
                  <a:pt x="565619" y="44208"/>
                </a:lnTo>
                <a:lnTo>
                  <a:pt x="560273" y="42316"/>
                </a:lnTo>
                <a:lnTo>
                  <a:pt x="556780" y="39243"/>
                </a:lnTo>
                <a:lnTo>
                  <a:pt x="552145" y="46405"/>
                </a:lnTo>
                <a:lnTo>
                  <a:pt x="557403" y="51257"/>
                </a:lnTo>
                <a:lnTo>
                  <a:pt x="564984" y="53505"/>
                </a:lnTo>
                <a:lnTo>
                  <a:pt x="572452" y="53505"/>
                </a:lnTo>
                <a:lnTo>
                  <a:pt x="583577" y="51841"/>
                </a:lnTo>
                <a:lnTo>
                  <a:pt x="592442" y="46837"/>
                </a:lnTo>
                <a:lnTo>
                  <a:pt x="594283" y="44208"/>
                </a:lnTo>
                <a:lnTo>
                  <a:pt x="598297" y="38493"/>
                </a:lnTo>
                <a:lnTo>
                  <a:pt x="599782" y="30264"/>
                </a:lnTo>
                <a:lnTo>
                  <a:pt x="600405" y="26809"/>
                </a:lnTo>
                <a:close/>
              </a:path>
              <a:path w="2207894" h="508000">
                <a:moveTo>
                  <a:pt x="661123" y="1244"/>
                </a:moveTo>
                <a:lnTo>
                  <a:pt x="616394" y="1244"/>
                </a:lnTo>
                <a:lnTo>
                  <a:pt x="616394" y="52247"/>
                </a:lnTo>
                <a:lnTo>
                  <a:pt x="628294" y="52247"/>
                </a:lnTo>
                <a:lnTo>
                  <a:pt x="628294" y="10756"/>
                </a:lnTo>
                <a:lnTo>
                  <a:pt x="649249" y="10756"/>
                </a:lnTo>
                <a:lnTo>
                  <a:pt x="649249" y="52247"/>
                </a:lnTo>
                <a:lnTo>
                  <a:pt x="661123" y="52247"/>
                </a:lnTo>
                <a:lnTo>
                  <a:pt x="661123" y="1244"/>
                </a:lnTo>
                <a:close/>
              </a:path>
              <a:path w="2207894" h="508000">
                <a:moveTo>
                  <a:pt x="725741" y="26809"/>
                </a:moveTo>
                <a:lnTo>
                  <a:pt x="723646" y="15430"/>
                </a:lnTo>
                <a:lnTo>
                  <a:pt x="719899" y="9804"/>
                </a:lnTo>
                <a:lnTo>
                  <a:pt x="718058" y="7023"/>
                </a:lnTo>
                <a:lnTo>
                  <a:pt x="713562" y="4127"/>
                </a:lnTo>
                <a:lnTo>
                  <a:pt x="713562" y="16560"/>
                </a:lnTo>
                <a:lnTo>
                  <a:pt x="713562" y="37007"/>
                </a:lnTo>
                <a:lnTo>
                  <a:pt x="708621" y="43700"/>
                </a:lnTo>
                <a:lnTo>
                  <a:pt x="692162" y="43700"/>
                </a:lnTo>
                <a:lnTo>
                  <a:pt x="687222" y="37007"/>
                </a:lnTo>
                <a:lnTo>
                  <a:pt x="687222" y="16560"/>
                </a:lnTo>
                <a:lnTo>
                  <a:pt x="692162" y="9804"/>
                </a:lnTo>
                <a:lnTo>
                  <a:pt x="708621" y="9804"/>
                </a:lnTo>
                <a:lnTo>
                  <a:pt x="713562" y="16560"/>
                </a:lnTo>
                <a:lnTo>
                  <a:pt x="713562" y="4127"/>
                </a:lnTo>
                <a:lnTo>
                  <a:pt x="709968" y="1790"/>
                </a:lnTo>
                <a:lnTo>
                  <a:pt x="700392" y="0"/>
                </a:lnTo>
                <a:lnTo>
                  <a:pt x="690829" y="1790"/>
                </a:lnTo>
                <a:lnTo>
                  <a:pt x="682739" y="7023"/>
                </a:lnTo>
                <a:lnTo>
                  <a:pt x="677151" y="15430"/>
                </a:lnTo>
                <a:lnTo>
                  <a:pt x="675055" y="26809"/>
                </a:lnTo>
                <a:lnTo>
                  <a:pt x="677151" y="38112"/>
                </a:lnTo>
                <a:lnTo>
                  <a:pt x="682739" y="46494"/>
                </a:lnTo>
                <a:lnTo>
                  <a:pt x="690829" y="51714"/>
                </a:lnTo>
                <a:lnTo>
                  <a:pt x="700392" y="53505"/>
                </a:lnTo>
                <a:lnTo>
                  <a:pt x="709968" y="51714"/>
                </a:lnTo>
                <a:lnTo>
                  <a:pt x="718058" y="46494"/>
                </a:lnTo>
                <a:lnTo>
                  <a:pt x="719924" y="43700"/>
                </a:lnTo>
                <a:lnTo>
                  <a:pt x="723646" y="38112"/>
                </a:lnTo>
                <a:lnTo>
                  <a:pt x="725741" y="26809"/>
                </a:lnTo>
                <a:close/>
              </a:path>
              <a:path w="2207894" h="508000">
                <a:moveTo>
                  <a:pt x="784390" y="1244"/>
                </a:moveTo>
                <a:lnTo>
                  <a:pt x="772515" y="1244"/>
                </a:lnTo>
                <a:lnTo>
                  <a:pt x="772515" y="20751"/>
                </a:lnTo>
                <a:lnTo>
                  <a:pt x="751573" y="20751"/>
                </a:lnTo>
                <a:lnTo>
                  <a:pt x="751573" y="1244"/>
                </a:lnTo>
                <a:lnTo>
                  <a:pt x="739673" y="1244"/>
                </a:lnTo>
                <a:lnTo>
                  <a:pt x="739673" y="52247"/>
                </a:lnTo>
                <a:lnTo>
                  <a:pt x="751573" y="52247"/>
                </a:lnTo>
                <a:lnTo>
                  <a:pt x="751573" y="31267"/>
                </a:lnTo>
                <a:lnTo>
                  <a:pt x="772515" y="31267"/>
                </a:lnTo>
                <a:lnTo>
                  <a:pt x="772515" y="52247"/>
                </a:lnTo>
                <a:lnTo>
                  <a:pt x="784390" y="52247"/>
                </a:lnTo>
                <a:lnTo>
                  <a:pt x="784390" y="1244"/>
                </a:lnTo>
                <a:close/>
              </a:path>
              <a:path w="2207894" h="508000">
                <a:moveTo>
                  <a:pt x="854100" y="52247"/>
                </a:moveTo>
                <a:lnTo>
                  <a:pt x="844080" y="30251"/>
                </a:lnTo>
                <a:lnTo>
                  <a:pt x="842683" y="27190"/>
                </a:lnTo>
                <a:lnTo>
                  <a:pt x="841565" y="24752"/>
                </a:lnTo>
                <a:lnTo>
                  <a:pt x="842619" y="21767"/>
                </a:lnTo>
                <a:lnTo>
                  <a:pt x="845947" y="12344"/>
                </a:lnTo>
                <a:lnTo>
                  <a:pt x="847839" y="11442"/>
                </a:lnTo>
                <a:lnTo>
                  <a:pt x="850696" y="11442"/>
                </a:lnTo>
                <a:lnTo>
                  <a:pt x="851268" y="11506"/>
                </a:lnTo>
                <a:lnTo>
                  <a:pt x="851877" y="11722"/>
                </a:lnTo>
                <a:lnTo>
                  <a:pt x="851916" y="11442"/>
                </a:lnTo>
                <a:lnTo>
                  <a:pt x="853414" y="571"/>
                </a:lnTo>
                <a:lnTo>
                  <a:pt x="852512" y="177"/>
                </a:lnTo>
                <a:lnTo>
                  <a:pt x="851344" y="0"/>
                </a:lnTo>
                <a:lnTo>
                  <a:pt x="844270" y="0"/>
                </a:lnTo>
                <a:lnTo>
                  <a:pt x="839927" y="2260"/>
                </a:lnTo>
                <a:lnTo>
                  <a:pt x="832954" y="21767"/>
                </a:lnTo>
                <a:lnTo>
                  <a:pt x="828624" y="21767"/>
                </a:lnTo>
                <a:lnTo>
                  <a:pt x="828624" y="1244"/>
                </a:lnTo>
                <a:lnTo>
                  <a:pt x="818730" y="1244"/>
                </a:lnTo>
                <a:lnTo>
                  <a:pt x="818730" y="21767"/>
                </a:lnTo>
                <a:lnTo>
                  <a:pt x="814400" y="21767"/>
                </a:lnTo>
                <a:lnTo>
                  <a:pt x="810729" y="11442"/>
                </a:lnTo>
                <a:lnTo>
                  <a:pt x="807427" y="2260"/>
                </a:lnTo>
                <a:lnTo>
                  <a:pt x="803084" y="0"/>
                </a:lnTo>
                <a:lnTo>
                  <a:pt x="796010" y="0"/>
                </a:lnTo>
                <a:lnTo>
                  <a:pt x="794854" y="114"/>
                </a:lnTo>
                <a:lnTo>
                  <a:pt x="793940" y="571"/>
                </a:lnTo>
                <a:lnTo>
                  <a:pt x="795477" y="11722"/>
                </a:lnTo>
                <a:lnTo>
                  <a:pt x="796086" y="11506"/>
                </a:lnTo>
                <a:lnTo>
                  <a:pt x="796645" y="11442"/>
                </a:lnTo>
                <a:lnTo>
                  <a:pt x="799503" y="11442"/>
                </a:lnTo>
                <a:lnTo>
                  <a:pt x="801420" y="12344"/>
                </a:lnTo>
                <a:lnTo>
                  <a:pt x="805789" y="24752"/>
                </a:lnTo>
                <a:lnTo>
                  <a:pt x="793242" y="52247"/>
                </a:lnTo>
                <a:lnTo>
                  <a:pt x="804646" y="52247"/>
                </a:lnTo>
                <a:lnTo>
                  <a:pt x="813358" y="30251"/>
                </a:lnTo>
                <a:lnTo>
                  <a:pt x="818730" y="30251"/>
                </a:lnTo>
                <a:lnTo>
                  <a:pt x="818730" y="52247"/>
                </a:lnTo>
                <a:lnTo>
                  <a:pt x="828624" y="52247"/>
                </a:lnTo>
                <a:lnTo>
                  <a:pt x="828624" y="30251"/>
                </a:lnTo>
                <a:lnTo>
                  <a:pt x="833983" y="30251"/>
                </a:lnTo>
                <a:lnTo>
                  <a:pt x="842695" y="52247"/>
                </a:lnTo>
                <a:lnTo>
                  <a:pt x="854100" y="52247"/>
                </a:lnTo>
                <a:close/>
              </a:path>
              <a:path w="2207894" h="508000">
                <a:moveTo>
                  <a:pt x="2207755" y="380339"/>
                </a:moveTo>
                <a:lnTo>
                  <a:pt x="2197747" y="330758"/>
                </a:lnTo>
                <a:lnTo>
                  <a:pt x="2170455" y="290271"/>
                </a:lnTo>
                <a:lnTo>
                  <a:pt x="2129967" y="262978"/>
                </a:lnTo>
                <a:lnTo>
                  <a:pt x="2080387" y="252971"/>
                </a:lnTo>
                <a:lnTo>
                  <a:pt x="1316189" y="252971"/>
                </a:lnTo>
                <a:lnTo>
                  <a:pt x="1266621" y="262978"/>
                </a:lnTo>
                <a:lnTo>
                  <a:pt x="1226134" y="290271"/>
                </a:lnTo>
                <a:lnTo>
                  <a:pt x="1198841" y="330758"/>
                </a:lnTo>
                <a:lnTo>
                  <a:pt x="1188834" y="380339"/>
                </a:lnTo>
                <a:lnTo>
                  <a:pt x="1198841" y="429920"/>
                </a:lnTo>
                <a:lnTo>
                  <a:pt x="1226134" y="470408"/>
                </a:lnTo>
                <a:lnTo>
                  <a:pt x="1266621" y="497700"/>
                </a:lnTo>
                <a:lnTo>
                  <a:pt x="1316189" y="507707"/>
                </a:lnTo>
                <a:lnTo>
                  <a:pt x="2080387" y="507707"/>
                </a:lnTo>
                <a:lnTo>
                  <a:pt x="2129967" y="497700"/>
                </a:lnTo>
                <a:lnTo>
                  <a:pt x="2170455" y="470408"/>
                </a:lnTo>
                <a:lnTo>
                  <a:pt x="2197747" y="429920"/>
                </a:lnTo>
                <a:lnTo>
                  <a:pt x="2207755" y="380339"/>
                </a:lnTo>
                <a:close/>
              </a:path>
            </a:pathLst>
          </a:custGeom>
          <a:solidFill>
            <a:srgbClr val="522E4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 txBox="1"/>
          <p:nvPr/>
        </p:nvSpPr>
        <p:spPr>
          <a:xfrm>
            <a:off x="17429371" y="3923064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37"/>
              </a:rPr>
              <a:t>16817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16470073" y="5555906"/>
            <a:ext cx="2942590" cy="4066540"/>
            <a:chOff x="16470073" y="5555906"/>
            <a:chExt cx="2942590" cy="4066540"/>
          </a:xfrm>
        </p:grpSpPr>
        <p:pic>
          <p:nvPicPr>
            <p:cNvPr id="84" name="object 8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470073" y="5674572"/>
              <a:ext cx="2942299" cy="3947522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16638233" y="5739569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7664278" y="5555906"/>
              <a:ext cx="557742" cy="491489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7758579" y="5801980"/>
              <a:ext cx="77118" cy="225302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7809227" y="5824806"/>
              <a:ext cx="228474" cy="83455"/>
            </a:xfrm>
            <a:prstGeom prst="rect">
              <a:avLst/>
            </a:prstGeom>
          </p:spPr>
        </p:pic>
      </p:grpSp>
      <p:sp>
        <p:nvSpPr>
          <p:cNvPr id="89" name="object 89"/>
          <p:cNvSpPr txBox="1"/>
          <p:nvPr/>
        </p:nvSpPr>
        <p:spPr>
          <a:xfrm>
            <a:off x="16903731" y="8038977"/>
            <a:ext cx="201295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Ручка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GLOSSY</a:t>
            </a:r>
            <a:r>
              <a:rPr sz="2300" b="1" spc="-6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GUN</a:t>
            </a:r>
            <a:endParaRPr sz="2300">
              <a:latin typeface="Montserrat"/>
              <a:cs typeface="Montserrat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16936276" y="8584507"/>
            <a:ext cx="2207895" cy="529590"/>
          </a:xfrm>
          <a:custGeom>
            <a:avLst/>
            <a:gdLst/>
            <a:ahLst/>
            <a:cxnLst/>
            <a:rect l="l" t="t" r="r" b="b"/>
            <a:pathLst>
              <a:path w="2207894" h="529590">
                <a:moveTo>
                  <a:pt x="44716" y="22733"/>
                </a:moveTo>
                <a:lnTo>
                  <a:pt x="0" y="22733"/>
                </a:lnTo>
                <a:lnTo>
                  <a:pt x="0" y="73736"/>
                </a:lnTo>
                <a:lnTo>
                  <a:pt x="11887" y="73736"/>
                </a:lnTo>
                <a:lnTo>
                  <a:pt x="11887" y="32232"/>
                </a:lnTo>
                <a:lnTo>
                  <a:pt x="32842" y="32232"/>
                </a:lnTo>
                <a:lnTo>
                  <a:pt x="32842" y="73736"/>
                </a:lnTo>
                <a:lnTo>
                  <a:pt x="44716" y="73736"/>
                </a:lnTo>
                <a:lnTo>
                  <a:pt x="44716" y="22733"/>
                </a:lnTo>
                <a:close/>
              </a:path>
              <a:path w="2207894" h="529590">
                <a:moveTo>
                  <a:pt x="105651" y="22733"/>
                </a:moveTo>
                <a:lnTo>
                  <a:pt x="69596" y="22733"/>
                </a:lnTo>
                <a:lnTo>
                  <a:pt x="67830" y="38569"/>
                </a:lnTo>
                <a:lnTo>
                  <a:pt x="65138" y="60833"/>
                </a:lnTo>
                <a:lnTo>
                  <a:pt x="62992" y="63474"/>
                </a:lnTo>
                <a:lnTo>
                  <a:pt x="58915" y="63474"/>
                </a:lnTo>
                <a:lnTo>
                  <a:pt x="57467" y="63068"/>
                </a:lnTo>
                <a:lnTo>
                  <a:pt x="55372" y="74002"/>
                </a:lnTo>
                <a:lnTo>
                  <a:pt x="57035" y="74637"/>
                </a:lnTo>
                <a:lnTo>
                  <a:pt x="58635" y="74980"/>
                </a:lnTo>
                <a:lnTo>
                  <a:pt x="69316" y="74980"/>
                </a:lnTo>
                <a:lnTo>
                  <a:pt x="74409" y="68986"/>
                </a:lnTo>
                <a:lnTo>
                  <a:pt x="75958" y="57619"/>
                </a:lnTo>
                <a:lnTo>
                  <a:pt x="79019" y="32245"/>
                </a:lnTo>
                <a:lnTo>
                  <a:pt x="93764" y="32245"/>
                </a:lnTo>
                <a:lnTo>
                  <a:pt x="93764" y="73736"/>
                </a:lnTo>
                <a:lnTo>
                  <a:pt x="105651" y="73736"/>
                </a:lnTo>
                <a:lnTo>
                  <a:pt x="105651" y="22733"/>
                </a:lnTo>
                <a:close/>
              </a:path>
              <a:path w="2207894" h="529590">
                <a:moveTo>
                  <a:pt x="168808" y="48641"/>
                </a:moveTo>
                <a:lnTo>
                  <a:pt x="147116" y="21488"/>
                </a:lnTo>
                <a:lnTo>
                  <a:pt x="138417" y="21488"/>
                </a:lnTo>
                <a:lnTo>
                  <a:pt x="130136" y="24892"/>
                </a:lnTo>
                <a:lnTo>
                  <a:pt x="124015" y="28600"/>
                </a:lnTo>
                <a:lnTo>
                  <a:pt x="128435" y="36550"/>
                </a:lnTo>
                <a:lnTo>
                  <a:pt x="133616" y="33642"/>
                </a:lnTo>
                <a:lnTo>
                  <a:pt x="139242" y="31140"/>
                </a:lnTo>
                <a:lnTo>
                  <a:pt x="153149" y="31140"/>
                </a:lnTo>
                <a:lnTo>
                  <a:pt x="156514" y="35433"/>
                </a:lnTo>
                <a:lnTo>
                  <a:pt x="156933" y="41135"/>
                </a:lnTo>
                <a:lnTo>
                  <a:pt x="156933" y="48641"/>
                </a:lnTo>
                <a:lnTo>
                  <a:pt x="156933" y="59372"/>
                </a:lnTo>
                <a:lnTo>
                  <a:pt x="152273" y="63144"/>
                </a:lnTo>
                <a:lnTo>
                  <a:pt x="147586" y="65544"/>
                </a:lnTo>
                <a:lnTo>
                  <a:pt x="137502" y="65544"/>
                </a:lnTo>
                <a:lnTo>
                  <a:pt x="133578" y="63601"/>
                </a:lnTo>
                <a:lnTo>
                  <a:pt x="133578" y="59118"/>
                </a:lnTo>
                <a:lnTo>
                  <a:pt x="134670" y="55321"/>
                </a:lnTo>
                <a:lnTo>
                  <a:pt x="138455" y="52260"/>
                </a:lnTo>
                <a:lnTo>
                  <a:pt x="145630" y="50012"/>
                </a:lnTo>
                <a:lnTo>
                  <a:pt x="156933" y="48641"/>
                </a:lnTo>
                <a:lnTo>
                  <a:pt x="156933" y="41135"/>
                </a:lnTo>
                <a:lnTo>
                  <a:pt x="140970" y="43230"/>
                </a:lnTo>
                <a:lnTo>
                  <a:pt x="130149" y="46964"/>
                </a:lnTo>
                <a:lnTo>
                  <a:pt x="124002" y="52514"/>
                </a:lnTo>
                <a:lnTo>
                  <a:pt x="122059" y="60032"/>
                </a:lnTo>
                <a:lnTo>
                  <a:pt x="122059" y="68884"/>
                </a:lnTo>
                <a:lnTo>
                  <a:pt x="129133" y="74980"/>
                </a:lnTo>
                <a:lnTo>
                  <a:pt x="145719" y="74980"/>
                </a:lnTo>
                <a:lnTo>
                  <a:pt x="152501" y="71539"/>
                </a:lnTo>
                <a:lnTo>
                  <a:pt x="157784" y="67424"/>
                </a:lnTo>
                <a:lnTo>
                  <a:pt x="158127" y="67424"/>
                </a:lnTo>
                <a:lnTo>
                  <a:pt x="159042" y="73736"/>
                </a:lnTo>
                <a:lnTo>
                  <a:pt x="168808" y="73736"/>
                </a:lnTo>
                <a:lnTo>
                  <a:pt x="168808" y="67424"/>
                </a:lnTo>
                <a:lnTo>
                  <a:pt x="168808" y="65544"/>
                </a:lnTo>
                <a:lnTo>
                  <a:pt x="168808" y="48641"/>
                </a:lnTo>
                <a:close/>
              </a:path>
              <a:path w="2207894" h="529590">
                <a:moveTo>
                  <a:pt x="232244" y="67246"/>
                </a:moveTo>
                <a:lnTo>
                  <a:pt x="227279" y="59575"/>
                </a:lnTo>
                <a:lnTo>
                  <a:pt x="223393" y="62611"/>
                </a:lnTo>
                <a:lnTo>
                  <a:pt x="218643" y="65189"/>
                </a:lnTo>
                <a:lnTo>
                  <a:pt x="203022" y="65189"/>
                </a:lnTo>
                <a:lnTo>
                  <a:pt x="196164" y="58496"/>
                </a:lnTo>
                <a:lnTo>
                  <a:pt x="196164" y="38036"/>
                </a:lnTo>
                <a:lnTo>
                  <a:pt x="203123" y="31280"/>
                </a:lnTo>
                <a:lnTo>
                  <a:pt x="217766" y="31280"/>
                </a:lnTo>
                <a:lnTo>
                  <a:pt x="221703" y="33007"/>
                </a:lnTo>
                <a:lnTo>
                  <a:pt x="225691" y="36195"/>
                </a:lnTo>
                <a:lnTo>
                  <a:pt x="231317" y="28663"/>
                </a:lnTo>
                <a:lnTo>
                  <a:pt x="227114" y="24574"/>
                </a:lnTo>
                <a:lnTo>
                  <a:pt x="220751" y="21475"/>
                </a:lnTo>
                <a:lnTo>
                  <a:pt x="212661" y="21475"/>
                </a:lnTo>
                <a:lnTo>
                  <a:pt x="201688" y="23266"/>
                </a:lnTo>
                <a:lnTo>
                  <a:pt x="192557" y="28498"/>
                </a:lnTo>
                <a:lnTo>
                  <a:pt x="186309" y="36918"/>
                </a:lnTo>
                <a:lnTo>
                  <a:pt x="183997" y="48298"/>
                </a:lnTo>
                <a:lnTo>
                  <a:pt x="186118" y="59601"/>
                </a:lnTo>
                <a:lnTo>
                  <a:pt x="191973" y="67983"/>
                </a:lnTo>
                <a:lnTo>
                  <a:pt x="200812" y="73190"/>
                </a:lnTo>
                <a:lnTo>
                  <a:pt x="211848" y="74980"/>
                </a:lnTo>
                <a:lnTo>
                  <a:pt x="219024" y="74980"/>
                </a:lnTo>
                <a:lnTo>
                  <a:pt x="226402" y="72339"/>
                </a:lnTo>
                <a:lnTo>
                  <a:pt x="232244" y="67246"/>
                </a:lnTo>
                <a:close/>
              </a:path>
              <a:path w="2207894" h="529590">
                <a:moveTo>
                  <a:pt x="293776" y="22733"/>
                </a:moveTo>
                <a:lnTo>
                  <a:pt x="244043" y="22733"/>
                </a:lnTo>
                <a:lnTo>
                  <a:pt x="244043" y="32245"/>
                </a:lnTo>
                <a:lnTo>
                  <a:pt x="262940" y="32245"/>
                </a:lnTo>
                <a:lnTo>
                  <a:pt x="262940" y="73736"/>
                </a:lnTo>
                <a:lnTo>
                  <a:pt x="274891" y="73736"/>
                </a:lnTo>
                <a:lnTo>
                  <a:pt x="274891" y="32245"/>
                </a:lnTo>
                <a:lnTo>
                  <a:pt x="293776" y="32245"/>
                </a:lnTo>
                <a:lnTo>
                  <a:pt x="293776" y="22733"/>
                </a:lnTo>
                <a:close/>
              </a:path>
              <a:path w="2207894" h="529590">
                <a:moveTo>
                  <a:pt x="352501" y="22733"/>
                </a:moveTo>
                <a:lnTo>
                  <a:pt x="341668" y="22733"/>
                </a:lnTo>
                <a:lnTo>
                  <a:pt x="325640" y="47942"/>
                </a:lnTo>
                <a:lnTo>
                  <a:pt x="323938" y="51015"/>
                </a:lnTo>
                <a:lnTo>
                  <a:pt x="321132" y="55638"/>
                </a:lnTo>
                <a:lnTo>
                  <a:pt x="319392" y="58750"/>
                </a:lnTo>
                <a:lnTo>
                  <a:pt x="319036" y="58750"/>
                </a:lnTo>
                <a:lnTo>
                  <a:pt x="319443" y="52387"/>
                </a:lnTo>
                <a:lnTo>
                  <a:pt x="320078" y="45605"/>
                </a:lnTo>
                <a:lnTo>
                  <a:pt x="320078" y="22733"/>
                </a:lnTo>
                <a:lnTo>
                  <a:pt x="308610" y="22733"/>
                </a:lnTo>
                <a:lnTo>
                  <a:pt x="308610" y="73736"/>
                </a:lnTo>
                <a:lnTo>
                  <a:pt x="319443" y="73736"/>
                </a:lnTo>
                <a:lnTo>
                  <a:pt x="335508" y="48450"/>
                </a:lnTo>
                <a:lnTo>
                  <a:pt x="341706" y="37655"/>
                </a:lnTo>
                <a:lnTo>
                  <a:pt x="342112" y="37655"/>
                </a:lnTo>
                <a:lnTo>
                  <a:pt x="341655" y="44107"/>
                </a:lnTo>
                <a:lnTo>
                  <a:pt x="341045" y="50863"/>
                </a:lnTo>
                <a:lnTo>
                  <a:pt x="341045" y="73736"/>
                </a:lnTo>
                <a:lnTo>
                  <a:pt x="352501" y="73736"/>
                </a:lnTo>
                <a:lnTo>
                  <a:pt x="352501" y="22733"/>
                </a:lnTo>
                <a:close/>
              </a:path>
              <a:path w="2207894" h="529590">
                <a:moveTo>
                  <a:pt x="420039" y="73736"/>
                </a:moveTo>
                <a:lnTo>
                  <a:pt x="405599" y="52095"/>
                </a:lnTo>
                <a:lnTo>
                  <a:pt x="403733" y="49314"/>
                </a:lnTo>
                <a:lnTo>
                  <a:pt x="402209" y="47028"/>
                </a:lnTo>
                <a:lnTo>
                  <a:pt x="404533" y="42595"/>
                </a:lnTo>
                <a:lnTo>
                  <a:pt x="406400" y="39001"/>
                </a:lnTo>
                <a:lnTo>
                  <a:pt x="408990" y="33934"/>
                </a:lnTo>
                <a:lnTo>
                  <a:pt x="410679" y="32918"/>
                </a:lnTo>
                <a:lnTo>
                  <a:pt x="414134" y="32918"/>
                </a:lnTo>
                <a:lnTo>
                  <a:pt x="415632" y="33413"/>
                </a:lnTo>
                <a:lnTo>
                  <a:pt x="415721" y="32918"/>
                </a:lnTo>
                <a:lnTo>
                  <a:pt x="417537" y="22263"/>
                </a:lnTo>
                <a:lnTo>
                  <a:pt x="416369" y="21729"/>
                </a:lnTo>
                <a:lnTo>
                  <a:pt x="414947" y="21488"/>
                </a:lnTo>
                <a:lnTo>
                  <a:pt x="406958" y="21488"/>
                </a:lnTo>
                <a:lnTo>
                  <a:pt x="403059" y="23634"/>
                </a:lnTo>
                <a:lnTo>
                  <a:pt x="398678" y="32283"/>
                </a:lnTo>
                <a:lnTo>
                  <a:pt x="393344" y="42595"/>
                </a:lnTo>
                <a:lnTo>
                  <a:pt x="382752" y="42595"/>
                </a:lnTo>
                <a:lnTo>
                  <a:pt x="382752" y="22733"/>
                </a:lnTo>
                <a:lnTo>
                  <a:pt x="370878" y="22733"/>
                </a:lnTo>
                <a:lnTo>
                  <a:pt x="370878" y="73736"/>
                </a:lnTo>
                <a:lnTo>
                  <a:pt x="382752" y="73736"/>
                </a:lnTo>
                <a:lnTo>
                  <a:pt x="382752" y="52095"/>
                </a:lnTo>
                <a:lnTo>
                  <a:pt x="393344" y="52095"/>
                </a:lnTo>
                <a:lnTo>
                  <a:pt x="406971" y="73736"/>
                </a:lnTo>
                <a:lnTo>
                  <a:pt x="420039" y="73736"/>
                </a:lnTo>
                <a:close/>
              </a:path>
              <a:path w="2207894" h="529590">
                <a:moveTo>
                  <a:pt x="475818" y="0"/>
                </a:moveTo>
                <a:lnTo>
                  <a:pt x="465632" y="0"/>
                </a:lnTo>
                <a:lnTo>
                  <a:pt x="431863" y="90347"/>
                </a:lnTo>
                <a:lnTo>
                  <a:pt x="442036" y="90347"/>
                </a:lnTo>
                <a:lnTo>
                  <a:pt x="475818" y="0"/>
                </a:lnTo>
                <a:close/>
              </a:path>
              <a:path w="2207894" h="529590">
                <a:moveTo>
                  <a:pt x="541147" y="22733"/>
                </a:moveTo>
                <a:lnTo>
                  <a:pt x="527291" y="22733"/>
                </a:lnTo>
                <a:lnTo>
                  <a:pt x="519899" y="43357"/>
                </a:lnTo>
                <a:lnTo>
                  <a:pt x="518629" y="47510"/>
                </a:lnTo>
                <a:lnTo>
                  <a:pt x="517169" y="51308"/>
                </a:lnTo>
                <a:lnTo>
                  <a:pt x="515823" y="55232"/>
                </a:lnTo>
                <a:lnTo>
                  <a:pt x="515404" y="55232"/>
                </a:lnTo>
                <a:lnTo>
                  <a:pt x="514184" y="51308"/>
                </a:lnTo>
                <a:lnTo>
                  <a:pt x="511403" y="43357"/>
                </a:lnTo>
                <a:lnTo>
                  <a:pt x="503694" y="22733"/>
                </a:lnTo>
                <a:lnTo>
                  <a:pt x="489800" y="22733"/>
                </a:lnTo>
                <a:lnTo>
                  <a:pt x="489800" y="73736"/>
                </a:lnTo>
                <a:lnTo>
                  <a:pt x="500519" y="73736"/>
                </a:lnTo>
                <a:lnTo>
                  <a:pt x="500519" y="50901"/>
                </a:lnTo>
                <a:lnTo>
                  <a:pt x="499186" y="36017"/>
                </a:lnTo>
                <a:lnTo>
                  <a:pt x="499605" y="36017"/>
                </a:lnTo>
                <a:lnTo>
                  <a:pt x="502716" y="45237"/>
                </a:lnTo>
                <a:lnTo>
                  <a:pt x="511860" y="69113"/>
                </a:lnTo>
                <a:lnTo>
                  <a:pt x="519214" y="69113"/>
                </a:lnTo>
                <a:lnTo>
                  <a:pt x="529831" y="40271"/>
                </a:lnTo>
                <a:lnTo>
                  <a:pt x="531266" y="36017"/>
                </a:lnTo>
                <a:lnTo>
                  <a:pt x="531685" y="36017"/>
                </a:lnTo>
                <a:lnTo>
                  <a:pt x="530352" y="50901"/>
                </a:lnTo>
                <a:lnTo>
                  <a:pt x="530352" y="73736"/>
                </a:lnTo>
                <a:lnTo>
                  <a:pt x="541147" y="73736"/>
                </a:lnTo>
                <a:lnTo>
                  <a:pt x="541147" y="22733"/>
                </a:lnTo>
                <a:close/>
              </a:path>
              <a:path w="2207894" h="529590">
                <a:moveTo>
                  <a:pt x="602018" y="45694"/>
                </a:moveTo>
                <a:lnTo>
                  <a:pt x="601624" y="43243"/>
                </a:lnTo>
                <a:lnTo>
                  <a:pt x="600481" y="35966"/>
                </a:lnTo>
                <a:lnTo>
                  <a:pt x="597382" y="30708"/>
                </a:lnTo>
                <a:lnTo>
                  <a:pt x="595960" y="28295"/>
                </a:lnTo>
                <a:lnTo>
                  <a:pt x="591553" y="25285"/>
                </a:lnTo>
                <a:lnTo>
                  <a:pt x="591553" y="35826"/>
                </a:lnTo>
                <a:lnTo>
                  <a:pt x="591553" y="43243"/>
                </a:lnTo>
                <a:lnTo>
                  <a:pt x="564184" y="43243"/>
                </a:lnTo>
                <a:lnTo>
                  <a:pt x="564184" y="36779"/>
                </a:lnTo>
                <a:lnTo>
                  <a:pt x="570623" y="30708"/>
                </a:lnTo>
                <a:lnTo>
                  <a:pt x="586854" y="30708"/>
                </a:lnTo>
                <a:lnTo>
                  <a:pt x="591553" y="35826"/>
                </a:lnTo>
                <a:lnTo>
                  <a:pt x="591553" y="25285"/>
                </a:lnTo>
                <a:lnTo>
                  <a:pt x="588619" y="23279"/>
                </a:lnTo>
                <a:lnTo>
                  <a:pt x="578599" y="21475"/>
                </a:lnTo>
                <a:lnTo>
                  <a:pt x="568845" y="23304"/>
                </a:lnTo>
                <a:lnTo>
                  <a:pt x="560539" y="28587"/>
                </a:lnTo>
                <a:lnTo>
                  <a:pt x="554761" y="36982"/>
                </a:lnTo>
                <a:lnTo>
                  <a:pt x="552602" y="48171"/>
                </a:lnTo>
                <a:lnTo>
                  <a:pt x="554736" y="59524"/>
                </a:lnTo>
                <a:lnTo>
                  <a:pt x="560603" y="67945"/>
                </a:lnTo>
                <a:lnTo>
                  <a:pt x="569366" y="73177"/>
                </a:lnTo>
                <a:lnTo>
                  <a:pt x="580199" y="74980"/>
                </a:lnTo>
                <a:lnTo>
                  <a:pt x="587603" y="74980"/>
                </a:lnTo>
                <a:lnTo>
                  <a:pt x="594575" y="72504"/>
                </a:lnTo>
                <a:lnTo>
                  <a:pt x="599960" y="68961"/>
                </a:lnTo>
                <a:lnTo>
                  <a:pt x="598182" y="65684"/>
                </a:lnTo>
                <a:lnTo>
                  <a:pt x="595896" y="61506"/>
                </a:lnTo>
                <a:lnTo>
                  <a:pt x="591375" y="64122"/>
                </a:lnTo>
                <a:lnTo>
                  <a:pt x="587032" y="65684"/>
                </a:lnTo>
                <a:lnTo>
                  <a:pt x="571258" y="65684"/>
                </a:lnTo>
                <a:lnTo>
                  <a:pt x="564184" y="60032"/>
                </a:lnTo>
                <a:lnTo>
                  <a:pt x="564184" y="51727"/>
                </a:lnTo>
                <a:lnTo>
                  <a:pt x="601484" y="51727"/>
                </a:lnTo>
                <a:lnTo>
                  <a:pt x="602005" y="48171"/>
                </a:lnTo>
                <a:lnTo>
                  <a:pt x="602018" y="45897"/>
                </a:lnTo>
                <a:lnTo>
                  <a:pt x="602018" y="45694"/>
                </a:lnTo>
                <a:close/>
              </a:path>
              <a:path w="2207894" h="529590">
                <a:moveTo>
                  <a:pt x="663613" y="22733"/>
                </a:moveTo>
                <a:lnTo>
                  <a:pt x="613879" y="22733"/>
                </a:lnTo>
                <a:lnTo>
                  <a:pt x="613879" y="32245"/>
                </a:lnTo>
                <a:lnTo>
                  <a:pt x="632777" y="32245"/>
                </a:lnTo>
                <a:lnTo>
                  <a:pt x="632777" y="73736"/>
                </a:lnTo>
                <a:lnTo>
                  <a:pt x="644728" y="73736"/>
                </a:lnTo>
                <a:lnTo>
                  <a:pt x="644728" y="32245"/>
                </a:lnTo>
                <a:lnTo>
                  <a:pt x="663613" y="32245"/>
                </a:lnTo>
                <a:lnTo>
                  <a:pt x="663613" y="22733"/>
                </a:lnTo>
                <a:close/>
              </a:path>
              <a:path w="2207894" h="529590">
                <a:moveTo>
                  <a:pt x="723569" y="48641"/>
                </a:moveTo>
                <a:lnTo>
                  <a:pt x="701865" y="21488"/>
                </a:lnTo>
                <a:lnTo>
                  <a:pt x="693166" y="21488"/>
                </a:lnTo>
                <a:lnTo>
                  <a:pt x="684898" y="24892"/>
                </a:lnTo>
                <a:lnTo>
                  <a:pt x="678764" y="28600"/>
                </a:lnTo>
                <a:lnTo>
                  <a:pt x="683183" y="36550"/>
                </a:lnTo>
                <a:lnTo>
                  <a:pt x="688365" y="33642"/>
                </a:lnTo>
                <a:lnTo>
                  <a:pt x="693991" y="31140"/>
                </a:lnTo>
                <a:lnTo>
                  <a:pt x="707898" y="31140"/>
                </a:lnTo>
                <a:lnTo>
                  <a:pt x="711263" y="35433"/>
                </a:lnTo>
                <a:lnTo>
                  <a:pt x="711682" y="41135"/>
                </a:lnTo>
                <a:lnTo>
                  <a:pt x="711682" y="48641"/>
                </a:lnTo>
                <a:lnTo>
                  <a:pt x="711682" y="59372"/>
                </a:lnTo>
                <a:lnTo>
                  <a:pt x="707021" y="63144"/>
                </a:lnTo>
                <a:lnTo>
                  <a:pt x="702335" y="65544"/>
                </a:lnTo>
                <a:lnTo>
                  <a:pt x="692251" y="65544"/>
                </a:lnTo>
                <a:lnTo>
                  <a:pt x="688327" y="63601"/>
                </a:lnTo>
                <a:lnTo>
                  <a:pt x="688327" y="59118"/>
                </a:lnTo>
                <a:lnTo>
                  <a:pt x="689432" y="55321"/>
                </a:lnTo>
                <a:lnTo>
                  <a:pt x="693204" y="52260"/>
                </a:lnTo>
                <a:lnTo>
                  <a:pt x="700379" y="50012"/>
                </a:lnTo>
                <a:lnTo>
                  <a:pt x="711682" y="48641"/>
                </a:lnTo>
                <a:lnTo>
                  <a:pt x="711682" y="41135"/>
                </a:lnTo>
                <a:lnTo>
                  <a:pt x="695718" y="43230"/>
                </a:lnTo>
                <a:lnTo>
                  <a:pt x="684898" y="46964"/>
                </a:lnTo>
                <a:lnTo>
                  <a:pt x="678751" y="52514"/>
                </a:lnTo>
                <a:lnTo>
                  <a:pt x="676808" y="60032"/>
                </a:lnTo>
                <a:lnTo>
                  <a:pt x="676808" y="68884"/>
                </a:lnTo>
                <a:lnTo>
                  <a:pt x="683882" y="74980"/>
                </a:lnTo>
                <a:lnTo>
                  <a:pt x="700481" y="74980"/>
                </a:lnTo>
                <a:lnTo>
                  <a:pt x="707250" y="71539"/>
                </a:lnTo>
                <a:lnTo>
                  <a:pt x="712533" y="67424"/>
                </a:lnTo>
                <a:lnTo>
                  <a:pt x="712889" y="67424"/>
                </a:lnTo>
                <a:lnTo>
                  <a:pt x="713790" y="73736"/>
                </a:lnTo>
                <a:lnTo>
                  <a:pt x="723569" y="73736"/>
                </a:lnTo>
                <a:lnTo>
                  <a:pt x="723569" y="67424"/>
                </a:lnTo>
                <a:lnTo>
                  <a:pt x="723569" y="65544"/>
                </a:lnTo>
                <a:lnTo>
                  <a:pt x="723569" y="48641"/>
                </a:lnTo>
                <a:close/>
              </a:path>
              <a:path w="2207894" h="529590">
                <a:moveTo>
                  <a:pt x="783678" y="22733"/>
                </a:moveTo>
                <a:lnTo>
                  <a:pt x="747623" y="22733"/>
                </a:lnTo>
                <a:lnTo>
                  <a:pt x="745858" y="38569"/>
                </a:lnTo>
                <a:lnTo>
                  <a:pt x="743165" y="60833"/>
                </a:lnTo>
                <a:lnTo>
                  <a:pt x="741019" y="63474"/>
                </a:lnTo>
                <a:lnTo>
                  <a:pt x="736942" y="63474"/>
                </a:lnTo>
                <a:lnTo>
                  <a:pt x="735495" y="63068"/>
                </a:lnTo>
                <a:lnTo>
                  <a:pt x="733399" y="74002"/>
                </a:lnTo>
                <a:lnTo>
                  <a:pt x="735063" y="74637"/>
                </a:lnTo>
                <a:lnTo>
                  <a:pt x="736663" y="74980"/>
                </a:lnTo>
                <a:lnTo>
                  <a:pt x="747344" y="74980"/>
                </a:lnTo>
                <a:lnTo>
                  <a:pt x="752436" y="68986"/>
                </a:lnTo>
                <a:lnTo>
                  <a:pt x="753999" y="57619"/>
                </a:lnTo>
                <a:lnTo>
                  <a:pt x="757047" y="32245"/>
                </a:lnTo>
                <a:lnTo>
                  <a:pt x="771791" y="32245"/>
                </a:lnTo>
                <a:lnTo>
                  <a:pt x="771791" y="73736"/>
                </a:lnTo>
                <a:lnTo>
                  <a:pt x="783678" y="73736"/>
                </a:lnTo>
                <a:lnTo>
                  <a:pt x="783678" y="22733"/>
                </a:lnTo>
                <a:close/>
              </a:path>
              <a:path w="2207894" h="529590">
                <a:moveTo>
                  <a:pt x="845324" y="22733"/>
                </a:moveTo>
                <a:lnTo>
                  <a:pt x="809269" y="22733"/>
                </a:lnTo>
                <a:lnTo>
                  <a:pt x="807491" y="38569"/>
                </a:lnTo>
                <a:lnTo>
                  <a:pt x="804811" y="60833"/>
                </a:lnTo>
                <a:lnTo>
                  <a:pt x="802665" y="63474"/>
                </a:lnTo>
                <a:lnTo>
                  <a:pt x="798588" y="63474"/>
                </a:lnTo>
                <a:lnTo>
                  <a:pt x="797128" y="63068"/>
                </a:lnTo>
                <a:lnTo>
                  <a:pt x="795032" y="74002"/>
                </a:lnTo>
                <a:lnTo>
                  <a:pt x="796709" y="74637"/>
                </a:lnTo>
                <a:lnTo>
                  <a:pt x="798309" y="74980"/>
                </a:lnTo>
                <a:lnTo>
                  <a:pt x="808990" y="74980"/>
                </a:lnTo>
                <a:lnTo>
                  <a:pt x="814070" y="68986"/>
                </a:lnTo>
                <a:lnTo>
                  <a:pt x="815632" y="57619"/>
                </a:lnTo>
                <a:lnTo>
                  <a:pt x="818692" y="32245"/>
                </a:lnTo>
                <a:lnTo>
                  <a:pt x="833437" y="32245"/>
                </a:lnTo>
                <a:lnTo>
                  <a:pt x="833437" y="73736"/>
                </a:lnTo>
                <a:lnTo>
                  <a:pt x="845324" y="73736"/>
                </a:lnTo>
                <a:lnTo>
                  <a:pt x="845324" y="22733"/>
                </a:lnTo>
                <a:close/>
              </a:path>
              <a:path w="2207894" h="529590">
                <a:moveTo>
                  <a:pt x="2207755" y="401828"/>
                </a:moveTo>
                <a:lnTo>
                  <a:pt x="2197747" y="352247"/>
                </a:lnTo>
                <a:lnTo>
                  <a:pt x="2170442" y="311772"/>
                </a:lnTo>
                <a:lnTo>
                  <a:pt x="2129967" y="284467"/>
                </a:lnTo>
                <a:lnTo>
                  <a:pt x="2080387" y="274459"/>
                </a:lnTo>
                <a:lnTo>
                  <a:pt x="1316189" y="274459"/>
                </a:lnTo>
                <a:lnTo>
                  <a:pt x="1266609" y="284467"/>
                </a:lnTo>
                <a:lnTo>
                  <a:pt x="1226121" y="311772"/>
                </a:lnTo>
                <a:lnTo>
                  <a:pt x="1198829" y="352247"/>
                </a:lnTo>
                <a:lnTo>
                  <a:pt x="1188821" y="401828"/>
                </a:lnTo>
                <a:lnTo>
                  <a:pt x="1198829" y="451408"/>
                </a:lnTo>
                <a:lnTo>
                  <a:pt x="1226121" y="491896"/>
                </a:lnTo>
                <a:lnTo>
                  <a:pt x="1266609" y="519188"/>
                </a:lnTo>
                <a:lnTo>
                  <a:pt x="1316189" y="529196"/>
                </a:lnTo>
                <a:lnTo>
                  <a:pt x="2080387" y="529196"/>
                </a:lnTo>
                <a:lnTo>
                  <a:pt x="2129967" y="519188"/>
                </a:lnTo>
                <a:lnTo>
                  <a:pt x="2170442" y="491896"/>
                </a:lnTo>
                <a:lnTo>
                  <a:pt x="2197747" y="451408"/>
                </a:lnTo>
                <a:lnTo>
                  <a:pt x="2207755" y="401828"/>
                </a:lnTo>
                <a:close/>
              </a:path>
            </a:pathLst>
          </a:custGeom>
          <a:solidFill>
            <a:srgbClr val="522E4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 txBox="1"/>
          <p:nvPr/>
        </p:nvSpPr>
        <p:spPr>
          <a:xfrm>
            <a:off x="18225158" y="8886264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1"/>
              </a:rPr>
              <a:t>38028</a:t>
            </a:r>
            <a:endParaRPr sz="1050" dirty="0">
              <a:latin typeface="Courier New"/>
              <a:cs typeface="Courier New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679064" y="4531230"/>
            <a:ext cx="1724025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Ежедневник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CAMPBELL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93" name="object 93"/>
          <p:cNvGrpSpPr/>
          <p:nvPr/>
        </p:nvGrpSpPr>
        <p:grpSpPr>
          <a:xfrm>
            <a:off x="1712200" y="5077157"/>
            <a:ext cx="2207260" cy="528955"/>
            <a:chOff x="1712200" y="5077157"/>
            <a:chExt cx="2207260" cy="528955"/>
          </a:xfrm>
        </p:grpSpPr>
        <p:pic>
          <p:nvPicPr>
            <p:cNvPr id="94" name="object 94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712200" y="5082588"/>
              <a:ext cx="106908" cy="69150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890955" y="5077157"/>
              <a:ext cx="361638" cy="74584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2816668" y="5351217"/>
              <a:ext cx="1102995" cy="255270"/>
            </a:xfrm>
            <a:custGeom>
              <a:avLst/>
              <a:gdLst/>
              <a:ahLst/>
              <a:cxnLst/>
              <a:rect l="l" t="t" r="r" b="b"/>
              <a:pathLst>
                <a:path w="1102995" h="255270">
                  <a:moveTo>
                    <a:pt x="975331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975331" y="254735"/>
                  </a:lnTo>
                  <a:lnTo>
                    <a:pt x="1024908" y="244726"/>
                  </a:lnTo>
                  <a:lnTo>
                    <a:pt x="1065394" y="217430"/>
                  </a:lnTo>
                  <a:lnTo>
                    <a:pt x="1092690" y="176945"/>
                  </a:lnTo>
                  <a:lnTo>
                    <a:pt x="1102699" y="127367"/>
                  </a:lnTo>
                  <a:lnTo>
                    <a:pt x="1092690" y="77790"/>
                  </a:lnTo>
                  <a:lnTo>
                    <a:pt x="1065394" y="37305"/>
                  </a:lnTo>
                  <a:lnTo>
                    <a:pt x="1024908" y="10009"/>
                  </a:lnTo>
                  <a:lnTo>
                    <a:pt x="975331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7" name="object 97"/>
          <p:cNvSpPr txBox="1"/>
          <p:nvPr/>
        </p:nvSpPr>
        <p:spPr>
          <a:xfrm>
            <a:off x="2958608" y="5378517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4"/>
              </a:rPr>
              <a:t>24605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98" name="object 98"/>
          <p:cNvGrpSpPr/>
          <p:nvPr/>
        </p:nvGrpSpPr>
        <p:grpSpPr>
          <a:xfrm>
            <a:off x="17868337" y="1042503"/>
            <a:ext cx="387985" cy="340995"/>
            <a:chOff x="17868337" y="1042503"/>
            <a:chExt cx="387985" cy="340995"/>
          </a:xfrm>
        </p:grpSpPr>
        <p:sp>
          <p:nvSpPr>
            <p:cNvPr id="99" name="object 99"/>
            <p:cNvSpPr/>
            <p:nvPr/>
          </p:nvSpPr>
          <p:spPr>
            <a:xfrm>
              <a:off x="17950918" y="1315548"/>
              <a:ext cx="305435" cy="67945"/>
            </a:xfrm>
            <a:custGeom>
              <a:avLst/>
              <a:gdLst/>
              <a:ahLst/>
              <a:cxnLst/>
              <a:rect l="l" t="t" r="r" b="b"/>
              <a:pathLst>
                <a:path w="305434" h="67944">
                  <a:moveTo>
                    <a:pt x="42278" y="33807"/>
                  </a:moveTo>
                  <a:lnTo>
                    <a:pt x="42265" y="29108"/>
                  </a:lnTo>
                  <a:lnTo>
                    <a:pt x="40627" y="25184"/>
                  </a:lnTo>
                  <a:lnTo>
                    <a:pt x="34010" y="18592"/>
                  </a:lnTo>
                  <a:lnTo>
                    <a:pt x="30022" y="16903"/>
                  </a:lnTo>
                  <a:lnTo>
                    <a:pt x="25361" y="16903"/>
                  </a:lnTo>
                  <a:lnTo>
                    <a:pt x="25361" y="35306"/>
                  </a:lnTo>
                  <a:lnTo>
                    <a:pt x="25361" y="36537"/>
                  </a:lnTo>
                  <a:lnTo>
                    <a:pt x="25171" y="37033"/>
                  </a:lnTo>
                  <a:lnTo>
                    <a:pt x="24333" y="37858"/>
                  </a:lnTo>
                  <a:lnTo>
                    <a:pt x="23837" y="38061"/>
                  </a:lnTo>
                  <a:lnTo>
                    <a:pt x="18440" y="38061"/>
                  </a:lnTo>
                  <a:lnTo>
                    <a:pt x="17932" y="37858"/>
                  </a:lnTo>
                  <a:lnTo>
                    <a:pt x="17513" y="37452"/>
                  </a:lnTo>
                  <a:lnTo>
                    <a:pt x="17119" y="37033"/>
                  </a:lnTo>
                  <a:lnTo>
                    <a:pt x="16903" y="36537"/>
                  </a:lnTo>
                  <a:lnTo>
                    <a:pt x="16916" y="35306"/>
                  </a:lnTo>
                  <a:lnTo>
                    <a:pt x="17119" y="34836"/>
                  </a:lnTo>
                  <a:lnTo>
                    <a:pt x="17513" y="34417"/>
                  </a:lnTo>
                  <a:lnTo>
                    <a:pt x="17932" y="34023"/>
                  </a:lnTo>
                  <a:lnTo>
                    <a:pt x="18440" y="33807"/>
                  </a:lnTo>
                  <a:lnTo>
                    <a:pt x="23837" y="33807"/>
                  </a:lnTo>
                  <a:lnTo>
                    <a:pt x="24333" y="34023"/>
                  </a:lnTo>
                  <a:lnTo>
                    <a:pt x="25171" y="34836"/>
                  </a:lnTo>
                  <a:lnTo>
                    <a:pt x="25361" y="35306"/>
                  </a:lnTo>
                  <a:lnTo>
                    <a:pt x="25361" y="16903"/>
                  </a:lnTo>
                  <a:lnTo>
                    <a:pt x="12230" y="16903"/>
                  </a:lnTo>
                  <a:lnTo>
                    <a:pt x="8267" y="18592"/>
                  </a:lnTo>
                  <a:lnTo>
                    <a:pt x="1676" y="25146"/>
                  </a:lnTo>
                  <a:lnTo>
                    <a:pt x="0" y="29108"/>
                  </a:lnTo>
                  <a:lnTo>
                    <a:pt x="0" y="55397"/>
                  </a:lnTo>
                  <a:lnTo>
                    <a:pt x="1676" y="59359"/>
                  </a:lnTo>
                  <a:lnTo>
                    <a:pt x="8229" y="65963"/>
                  </a:lnTo>
                  <a:lnTo>
                    <a:pt x="12204" y="67627"/>
                  </a:lnTo>
                  <a:lnTo>
                    <a:pt x="34975" y="67627"/>
                  </a:lnTo>
                  <a:lnTo>
                    <a:pt x="35966" y="67221"/>
                  </a:lnTo>
                  <a:lnTo>
                    <a:pt x="37604" y="65595"/>
                  </a:lnTo>
                  <a:lnTo>
                    <a:pt x="38011" y="64592"/>
                  </a:lnTo>
                  <a:lnTo>
                    <a:pt x="38011" y="53797"/>
                  </a:lnTo>
                  <a:lnTo>
                    <a:pt x="37604" y="52806"/>
                  </a:lnTo>
                  <a:lnTo>
                    <a:pt x="35966" y="51168"/>
                  </a:lnTo>
                  <a:lnTo>
                    <a:pt x="34975" y="50749"/>
                  </a:lnTo>
                  <a:lnTo>
                    <a:pt x="18415" y="50749"/>
                  </a:lnTo>
                  <a:lnTo>
                    <a:pt x="17907" y="50546"/>
                  </a:lnTo>
                  <a:lnTo>
                    <a:pt x="17106" y="49720"/>
                  </a:lnTo>
                  <a:lnTo>
                    <a:pt x="16878" y="49212"/>
                  </a:lnTo>
                  <a:lnTo>
                    <a:pt x="16878" y="48056"/>
                  </a:lnTo>
                  <a:lnTo>
                    <a:pt x="17106" y="47536"/>
                  </a:lnTo>
                  <a:lnTo>
                    <a:pt x="17907" y="46697"/>
                  </a:lnTo>
                  <a:lnTo>
                    <a:pt x="18415" y="46494"/>
                  </a:lnTo>
                  <a:lnTo>
                    <a:pt x="36131" y="46494"/>
                  </a:lnTo>
                  <a:lnTo>
                    <a:pt x="38125" y="45669"/>
                  </a:lnTo>
                  <a:lnTo>
                    <a:pt x="39763" y="44005"/>
                  </a:lnTo>
                  <a:lnTo>
                    <a:pt x="41440" y="42379"/>
                  </a:lnTo>
                  <a:lnTo>
                    <a:pt x="42278" y="40398"/>
                  </a:lnTo>
                  <a:lnTo>
                    <a:pt x="42278" y="38061"/>
                  </a:lnTo>
                  <a:lnTo>
                    <a:pt x="42278" y="33807"/>
                  </a:lnTo>
                  <a:close/>
                </a:path>
                <a:path w="305434" h="67944">
                  <a:moveTo>
                    <a:pt x="79971" y="19977"/>
                  </a:moveTo>
                  <a:lnTo>
                    <a:pt x="79552" y="18973"/>
                  </a:lnTo>
                  <a:lnTo>
                    <a:pt x="77901" y="17335"/>
                  </a:lnTo>
                  <a:lnTo>
                    <a:pt x="76898" y="16916"/>
                  </a:lnTo>
                  <a:lnTo>
                    <a:pt x="58356" y="16916"/>
                  </a:lnTo>
                  <a:lnTo>
                    <a:pt x="54394" y="18567"/>
                  </a:lnTo>
                  <a:lnTo>
                    <a:pt x="47815" y="25184"/>
                  </a:lnTo>
                  <a:lnTo>
                    <a:pt x="46164" y="29159"/>
                  </a:lnTo>
                  <a:lnTo>
                    <a:pt x="46164" y="64566"/>
                  </a:lnTo>
                  <a:lnTo>
                    <a:pt x="46570" y="65570"/>
                  </a:lnTo>
                  <a:lnTo>
                    <a:pt x="48196" y="67208"/>
                  </a:lnTo>
                  <a:lnTo>
                    <a:pt x="49199" y="67627"/>
                  </a:lnTo>
                  <a:lnTo>
                    <a:pt x="50380" y="67602"/>
                  </a:lnTo>
                  <a:lnTo>
                    <a:pt x="59994" y="67602"/>
                  </a:lnTo>
                  <a:lnTo>
                    <a:pt x="60985" y="67183"/>
                  </a:lnTo>
                  <a:lnTo>
                    <a:pt x="62636" y="65570"/>
                  </a:lnTo>
                  <a:lnTo>
                    <a:pt x="63042" y="64592"/>
                  </a:lnTo>
                  <a:lnTo>
                    <a:pt x="63042" y="36868"/>
                  </a:lnTo>
                  <a:lnTo>
                    <a:pt x="63461" y="35864"/>
                  </a:lnTo>
                  <a:lnTo>
                    <a:pt x="65112" y="34213"/>
                  </a:lnTo>
                  <a:lnTo>
                    <a:pt x="66128" y="33807"/>
                  </a:lnTo>
                  <a:lnTo>
                    <a:pt x="76898" y="33807"/>
                  </a:lnTo>
                  <a:lnTo>
                    <a:pt x="77914" y="33401"/>
                  </a:lnTo>
                  <a:lnTo>
                    <a:pt x="79552" y="31724"/>
                  </a:lnTo>
                  <a:lnTo>
                    <a:pt x="79971" y="30746"/>
                  </a:lnTo>
                  <a:lnTo>
                    <a:pt x="79971" y="19977"/>
                  </a:lnTo>
                  <a:close/>
                </a:path>
                <a:path w="305434" h="67944">
                  <a:moveTo>
                    <a:pt x="117652" y="19964"/>
                  </a:moveTo>
                  <a:lnTo>
                    <a:pt x="117259" y="18973"/>
                  </a:lnTo>
                  <a:lnTo>
                    <a:pt x="115608" y="17322"/>
                  </a:lnTo>
                  <a:lnTo>
                    <a:pt x="114604" y="16903"/>
                  </a:lnTo>
                  <a:lnTo>
                    <a:pt x="96050" y="16903"/>
                  </a:lnTo>
                  <a:lnTo>
                    <a:pt x="92100" y="18580"/>
                  </a:lnTo>
                  <a:lnTo>
                    <a:pt x="85509" y="25184"/>
                  </a:lnTo>
                  <a:lnTo>
                    <a:pt x="83858" y="29146"/>
                  </a:lnTo>
                  <a:lnTo>
                    <a:pt x="83858" y="55422"/>
                  </a:lnTo>
                  <a:lnTo>
                    <a:pt x="85509" y="59385"/>
                  </a:lnTo>
                  <a:lnTo>
                    <a:pt x="92113" y="65989"/>
                  </a:lnTo>
                  <a:lnTo>
                    <a:pt x="96088" y="67627"/>
                  </a:lnTo>
                  <a:lnTo>
                    <a:pt x="100749" y="67614"/>
                  </a:lnTo>
                  <a:lnTo>
                    <a:pt x="114604" y="67614"/>
                  </a:lnTo>
                  <a:lnTo>
                    <a:pt x="115608" y="67195"/>
                  </a:lnTo>
                  <a:lnTo>
                    <a:pt x="117259" y="65570"/>
                  </a:lnTo>
                  <a:lnTo>
                    <a:pt x="117652" y="64541"/>
                  </a:lnTo>
                  <a:lnTo>
                    <a:pt x="117652" y="53759"/>
                  </a:lnTo>
                  <a:lnTo>
                    <a:pt x="117259" y="52768"/>
                  </a:lnTo>
                  <a:lnTo>
                    <a:pt x="115608" y="51130"/>
                  </a:lnTo>
                  <a:lnTo>
                    <a:pt x="114604" y="50723"/>
                  </a:lnTo>
                  <a:lnTo>
                    <a:pt x="103797" y="50723"/>
                  </a:lnTo>
                  <a:lnTo>
                    <a:pt x="102793" y="50304"/>
                  </a:lnTo>
                  <a:lnTo>
                    <a:pt x="101168" y="48666"/>
                  </a:lnTo>
                  <a:lnTo>
                    <a:pt x="100749" y="47650"/>
                  </a:lnTo>
                  <a:lnTo>
                    <a:pt x="100749" y="36868"/>
                  </a:lnTo>
                  <a:lnTo>
                    <a:pt x="101168" y="35852"/>
                  </a:lnTo>
                  <a:lnTo>
                    <a:pt x="102819" y="34201"/>
                  </a:lnTo>
                  <a:lnTo>
                    <a:pt x="103809" y="33794"/>
                  </a:lnTo>
                  <a:lnTo>
                    <a:pt x="114604" y="33794"/>
                  </a:lnTo>
                  <a:lnTo>
                    <a:pt x="115608" y="33388"/>
                  </a:lnTo>
                  <a:lnTo>
                    <a:pt x="117259" y="31711"/>
                  </a:lnTo>
                  <a:lnTo>
                    <a:pt x="117652" y="30759"/>
                  </a:lnTo>
                  <a:lnTo>
                    <a:pt x="117652" y="19964"/>
                  </a:lnTo>
                  <a:close/>
                </a:path>
                <a:path w="305434" h="67944">
                  <a:moveTo>
                    <a:pt x="165684" y="29159"/>
                  </a:moveTo>
                  <a:lnTo>
                    <a:pt x="164033" y="25171"/>
                  </a:lnTo>
                  <a:lnTo>
                    <a:pt x="157429" y="18567"/>
                  </a:lnTo>
                  <a:lnTo>
                    <a:pt x="153428" y="16891"/>
                  </a:lnTo>
                  <a:lnTo>
                    <a:pt x="140309" y="16891"/>
                  </a:lnTo>
                  <a:lnTo>
                    <a:pt x="140309" y="3048"/>
                  </a:lnTo>
                  <a:lnTo>
                    <a:pt x="139890" y="2032"/>
                  </a:lnTo>
                  <a:lnTo>
                    <a:pt x="138252" y="406"/>
                  </a:lnTo>
                  <a:lnTo>
                    <a:pt x="137261" y="0"/>
                  </a:lnTo>
                  <a:lnTo>
                    <a:pt x="126466" y="0"/>
                  </a:lnTo>
                  <a:lnTo>
                    <a:pt x="125450" y="406"/>
                  </a:lnTo>
                  <a:lnTo>
                    <a:pt x="123837" y="2057"/>
                  </a:lnTo>
                  <a:lnTo>
                    <a:pt x="123418" y="3048"/>
                  </a:lnTo>
                  <a:lnTo>
                    <a:pt x="123418" y="64554"/>
                  </a:lnTo>
                  <a:lnTo>
                    <a:pt x="123837" y="65557"/>
                  </a:lnTo>
                  <a:lnTo>
                    <a:pt x="125450" y="67183"/>
                  </a:lnTo>
                  <a:lnTo>
                    <a:pt x="126466" y="67602"/>
                  </a:lnTo>
                  <a:lnTo>
                    <a:pt x="127647" y="67602"/>
                  </a:lnTo>
                  <a:lnTo>
                    <a:pt x="137261" y="67602"/>
                  </a:lnTo>
                  <a:lnTo>
                    <a:pt x="138252" y="67183"/>
                  </a:lnTo>
                  <a:lnTo>
                    <a:pt x="139903" y="65570"/>
                  </a:lnTo>
                  <a:lnTo>
                    <a:pt x="140309" y="64566"/>
                  </a:lnTo>
                  <a:lnTo>
                    <a:pt x="140309" y="36868"/>
                  </a:lnTo>
                  <a:lnTo>
                    <a:pt x="140716" y="35864"/>
                  </a:lnTo>
                  <a:lnTo>
                    <a:pt x="142379" y="34213"/>
                  </a:lnTo>
                  <a:lnTo>
                    <a:pt x="143408" y="33794"/>
                  </a:lnTo>
                  <a:lnTo>
                    <a:pt x="145732" y="33794"/>
                  </a:lnTo>
                  <a:lnTo>
                    <a:pt x="146697" y="34201"/>
                  </a:lnTo>
                  <a:lnTo>
                    <a:pt x="148361" y="35864"/>
                  </a:lnTo>
                  <a:lnTo>
                    <a:pt x="148780" y="36868"/>
                  </a:lnTo>
                  <a:lnTo>
                    <a:pt x="148780" y="64554"/>
                  </a:lnTo>
                  <a:lnTo>
                    <a:pt x="149186" y="65557"/>
                  </a:lnTo>
                  <a:lnTo>
                    <a:pt x="150825" y="67183"/>
                  </a:lnTo>
                  <a:lnTo>
                    <a:pt x="151815" y="67602"/>
                  </a:lnTo>
                  <a:lnTo>
                    <a:pt x="162598" y="67602"/>
                  </a:lnTo>
                  <a:lnTo>
                    <a:pt x="163601" y="67183"/>
                  </a:lnTo>
                  <a:lnTo>
                    <a:pt x="165277" y="65570"/>
                  </a:lnTo>
                  <a:lnTo>
                    <a:pt x="165684" y="64566"/>
                  </a:lnTo>
                  <a:lnTo>
                    <a:pt x="165684" y="29159"/>
                  </a:lnTo>
                  <a:close/>
                </a:path>
                <a:path w="305434" h="67944">
                  <a:moveTo>
                    <a:pt x="258711" y="33807"/>
                  </a:moveTo>
                  <a:lnTo>
                    <a:pt x="258699" y="29108"/>
                  </a:lnTo>
                  <a:lnTo>
                    <a:pt x="257035" y="25184"/>
                  </a:lnTo>
                  <a:lnTo>
                    <a:pt x="250431" y="18592"/>
                  </a:lnTo>
                  <a:lnTo>
                    <a:pt x="246443" y="16903"/>
                  </a:lnTo>
                  <a:lnTo>
                    <a:pt x="241795" y="16903"/>
                  </a:lnTo>
                  <a:lnTo>
                    <a:pt x="241795" y="35306"/>
                  </a:lnTo>
                  <a:lnTo>
                    <a:pt x="241795" y="36537"/>
                  </a:lnTo>
                  <a:lnTo>
                    <a:pt x="241566" y="37033"/>
                  </a:lnTo>
                  <a:lnTo>
                    <a:pt x="240766" y="37858"/>
                  </a:lnTo>
                  <a:lnTo>
                    <a:pt x="240258" y="38061"/>
                  </a:lnTo>
                  <a:lnTo>
                    <a:pt x="234848" y="38061"/>
                  </a:lnTo>
                  <a:lnTo>
                    <a:pt x="234353" y="37858"/>
                  </a:lnTo>
                  <a:lnTo>
                    <a:pt x="233527" y="37033"/>
                  </a:lnTo>
                  <a:lnTo>
                    <a:pt x="233337" y="36537"/>
                  </a:lnTo>
                  <a:lnTo>
                    <a:pt x="233349" y="35306"/>
                  </a:lnTo>
                  <a:lnTo>
                    <a:pt x="233527" y="34836"/>
                  </a:lnTo>
                  <a:lnTo>
                    <a:pt x="234353" y="34023"/>
                  </a:lnTo>
                  <a:lnTo>
                    <a:pt x="234848" y="33807"/>
                  </a:lnTo>
                  <a:lnTo>
                    <a:pt x="240258" y="33807"/>
                  </a:lnTo>
                  <a:lnTo>
                    <a:pt x="240766" y="34023"/>
                  </a:lnTo>
                  <a:lnTo>
                    <a:pt x="241566" y="34836"/>
                  </a:lnTo>
                  <a:lnTo>
                    <a:pt x="241795" y="35306"/>
                  </a:lnTo>
                  <a:lnTo>
                    <a:pt x="241795" y="16903"/>
                  </a:lnTo>
                  <a:lnTo>
                    <a:pt x="228663" y="16903"/>
                  </a:lnTo>
                  <a:lnTo>
                    <a:pt x="224688" y="18592"/>
                  </a:lnTo>
                  <a:lnTo>
                    <a:pt x="218084" y="25146"/>
                  </a:lnTo>
                  <a:lnTo>
                    <a:pt x="216433" y="29108"/>
                  </a:lnTo>
                  <a:lnTo>
                    <a:pt x="216433" y="55397"/>
                  </a:lnTo>
                  <a:lnTo>
                    <a:pt x="218084" y="59359"/>
                  </a:lnTo>
                  <a:lnTo>
                    <a:pt x="224663" y="65963"/>
                  </a:lnTo>
                  <a:lnTo>
                    <a:pt x="228625" y="67627"/>
                  </a:lnTo>
                  <a:lnTo>
                    <a:pt x="251396" y="67627"/>
                  </a:lnTo>
                  <a:lnTo>
                    <a:pt x="252399" y="67221"/>
                  </a:lnTo>
                  <a:lnTo>
                    <a:pt x="253199" y="66382"/>
                  </a:lnTo>
                  <a:lnTo>
                    <a:pt x="254025" y="65595"/>
                  </a:lnTo>
                  <a:lnTo>
                    <a:pt x="254444" y="64592"/>
                  </a:lnTo>
                  <a:lnTo>
                    <a:pt x="254444" y="53797"/>
                  </a:lnTo>
                  <a:lnTo>
                    <a:pt x="254025" y="52806"/>
                  </a:lnTo>
                  <a:lnTo>
                    <a:pt x="252374" y="51168"/>
                  </a:lnTo>
                  <a:lnTo>
                    <a:pt x="251396" y="50749"/>
                  </a:lnTo>
                  <a:lnTo>
                    <a:pt x="234848" y="50749"/>
                  </a:lnTo>
                  <a:lnTo>
                    <a:pt x="234340" y="50546"/>
                  </a:lnTo>
                  <a:lnTo>
                    <a:pt x="233514" y="49720"/>
                  </a:lnTo>
                  <a:lnTo>
                    <a:pt x="233311" y="49212"/>
                  </a:lnTo>
                  <a:lnTo>
                    <a:pt x="233311" y="48056"/>
                  </a:lnTo>
                  <a:lnTo>
                    <a:pt x="233514" y="47536"/>
                  </a:lnTo>
                  <a:lnTo>
                    <a:pt x="234340" y="46697"/>
                  </a:lnTo>
                  <a:lnTo>
                    <a:pt x="234848" y="46494"/>
                  </a:lnTo>
                  <a:lnTo>
                    <a:pt x="252539" y="46494"/>
                  </a:lnTo>
                  <a:lnTo>
                    <a:pt x="254533" y="45669"/>
                  </a:lnTo>
                  <a:lnTo>
                    <a:pt x="256184" y="44005"/>
                  </a:lnTo>
                  <a:lnTo>
                    <a:pt x="257860" y="42379"/>
                  </a:lnTo>
                  <a:lnTo>
                    <a:pt x="258711" y="40398"/>
                  </a:lnTo>
                  <a:lnTo>
                    <a:pt x="258711" y="38061"/>
                  </a:lnTo>
                  <a:lnTo>
                    <a:pt x="258711" y="33807"/>
                  </a:lnTo>
                  <a:close/>
                </a:path>
                <a:path w="305434" h="67944">
                  <a:moveTo>
                    <a:pt x="304838" y="19964"/>
                  </a:moveTo>
                  <a:lnTo>
                    <a:pt x="304419" y="18973"/>
                  </a:lnTo>
                  <a:lnTo>
                    <a:pt x="302755" y="17322"/>
                  </a:lnTo>
                  <a:lnTo>
                    <a:pt x="301752" y="16903"/>
                  </a:lnTo>
                  <a:lnTo>
                    <a:pt x="290969" y="16903"/>
                  </a:lnTo>
                  <a:lnTo>
                    <a:pt x="289979" y="17322"/>
                  </a:lnTo>
                  <a:lnTo>
                    <a:pt x="288353" y="18973"/>
                  </a:lnTo>
                  <a:lnTo>
                    <a:pt x="287934" y="19964"/>
                  </a:lnTo>
                  <a:lnTo>
                    <a:pt x="287934" y="34975"/>
                  </a:lnTo>
                  <a:lnTo>
                    <a:pt x="287502" y="35991"/>
                  </a:lnTo>
                  <a:lnTo>
                    <a:pt x="285864" y="37642"/>
                  </a:lnTo>
                  <a:lnTo>
                    <a:pt x="284911" y="38061"/>
                  </a:lnTo>
                  <a:lnTo>
                    <a:pt x="282511" y="38061"/>
                  </a:lnTo>
                  <a:lnTo>
                    <a:pt x="281520" y="37642"/>
                  </a:lnTo>
                  <a:lnTo>
                    <a:pt x="279869" y="35979"/>
                  </a:lnTo>
                  <a:lnTo>
                    <a:pt x="279450" y="34975"/>
                  </a:lnTo>
                  <a:lnTo>
                    <a:pt x="279450" y="19964"/>
                  </a:lnTo>
                  <a:lnTo>
                    <a:pt x="279044" y="18973"/>
                  </a:lnTo>
                  <a:lnTo>
                    <a:pt x="277406" y="17322"/>
                  </a:lnTo>
                  <a:lnTo>
                    <a:pt x="276402" y="16903"/>
                  </a:lnTo>
                  <a:lnTo>
                    <a:pt x="265645" y="16903"/>
                  </a:lnTo>
                  <a:lnTo>
                    <a:pt x="264629" y="17322"/>
                  </a:lnTo>
                  <a:lnTo>
                    <a:pt x="263791" y="18148"/>
                  </a:lnTo>
                  <a:lnTo>
                    <a:pt x="262978" y="18973"/>
                  </a:lnTo>
                  <a:lnTo>
                    <a:pt x="262585" y="19964"/>
                  </a:lnTo>
                  <a:lnTo>
                    <a:pt x="262585" y="36131"/>
                  </a:lnTo>
                  <a:lnTo>
                    <a:pt x="263385" y="38138"/>
                  </a:lnTo>
                  <a:lnTo>
                    <a:pt x="265010" y="39801"/>
                  </a:lnTo>
                  <a:lnTo>
                    <a:pt x="266687" y="41440"/>
                  </a:lnTo>
                  <a:lnTo>
                    <a:pt x="268681" y="42265"/>
                  </a:lnTo>
                  <a:lnTo>
                    <a:pt x="266687" y="43091"/>
                  </a:lnTo>
                  <a:lnTo>
                    <a:pt x="265010" y="44742"/>
                  </a:lnTo>
                  <a:lnTo>
                    <a:pt x="263385" y="46393"/>
                  </a:lnTo>
                  <a:lnTo>
                    <a:pt x="262585" y="48387"/>
                  </a:lnTo>
                  <a:lnTo>
                    <a:pt x="262585" y="64579"/>
                  </a:lnTo>
                  <a:lnTo>
                    <a:pt x="262978" y="65582"/>
                  </a:lnTo>
                  <a:lnTo>
                    <a:pt x="263791" y="66421"/>
                  </a:lnTo>
                  <a:lnTo>
                    <a:pt x="264629" y="67233"/>
                  </a:lnTo>
                  <a:lnTo>
                    <a:pt x="265645" y="67627"/>
                  </a:lnTo>
                  <a:lnTo>
                    <a:pt x="276402" y="67627"/>
                  </a:lnTo>
                  <a:lnTo>
                    <a:pt x="277406" y="67233"/>
                  </a:lnTo>
                  <a:lnTo>
                    <a:pt x="278231" y="66421"/>
                  </a:lnTo>
                  <a:lnTo>
                    <a:pt x="279044" y="65582"/>
                  </a:lnTo>
                  <a:lnTo>
                    <a:pt x="279450" y="64579"/>
                  </a:lnTo>
                  <a:lnTo>
                    <a:pt x="279450" y="49555"/>
                  </a:lnTo>
                  <a:lnTo>
                    <a:pt x="279869" y="48564"/>
                  </a:lnTo>
                  <a:lnTo>
                    <a:pt x="281520" y="46901"/>
                  </a:lnTo>
                  <a:lnTo>
                    <a:pt x="282536" y="46469"/>
                  </a:lnTo>
                  <a:lnTo>
                    <a:pt x="284873" y="46469"/>
                  </a:lnTo>
                  <a:lnTo>
                    <a:pt x="285864" y="46901"/>
                  </a:lnTo>
                  <a:lnTo>
                    <a:pt x="287502" y="48564"/>
                  </a:lnTo>
                  <a:lnTo>
                    <a:pt x="287934" y="49555"/>
                  </a:lnTo>
                  <a:lnTo>
                    <a:pt x="287934" y="64579"/>
                  </a:lnTo>
                  <a:lnTo>
                    <a:pt x="288353" y="65582"/>
                  </a:lnTo>
                  <a:lnTo>
                    <a:pt x="289153" y="66421"/>
                  </a:lnTo>
                  <a:lnTo>
                    <a:pt x="289979" y="67233"/>
                  </a:lnTo>
                  <a:lnTo>
                    <a:pt x="290969" y="67627"/>
                  </a:lnTo>
                  <a:lnTo>
                    <a:pt x="301752" y="67627"/>
                  </a:lnTo>
                  <a:lnTo>
                    <a:pt x="302755" y="67233"/>
                  </a:lnTo>
                  <a:lnTo>
                    <a:pt x="304419" y="65582"/>
                  </a:lnTo>
                  <a:lnTo>
                    <a:pt x="304838" y="64579"/>
                  </a:lnTo>
                  <a:lnTo>
                    <a:pt x="304838" y="48387"/>
                  </a:lnTo>
                  <a:lnTo>
                    <a:pt x="304038" y="46469"/>
                  </a:lnTo>
                  <a:lnTo>
                    <a:pt x="300685" y="43091"/>
                  </a:lnTo>
                  <a:lnTo>
                    <a:pt x="298678" y="42265"/>
                  </a:lnTo>
                  <a:lnTo>
                    <a:pt x="300685" y="41440"/>
                  </a:lnTo>
                  <a:lnTo>
                    <a:pt x="304012" y="38138"/>
                  </a:lnTo>
                  <a:lnTo>
                    <a:pt x="304838" y="36131"/>
                  </a:lnTo>
                  <a:lnTo>
                    <a:pt x="304838" y="19964"/>
                  </a:lnTo>
                  <a:close/>
                </a:path>
              </a:pathLst>
            </a:custGeom>
            <a:solidFill>
              <a:srgbClr val="12151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" name="object 100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8136592" y="1042503"/>
              <a:ext cx="119169" cy="238348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17868329" y="1102175"/>
              <a:ext cx="238760" cy="179070"/>
            </a:xfrm>
            <a:custGeom>
              <a:avLst/>
              <a:gdLst/>
              <a:ahLst/>
              <a:cxnLst/>
              <a:rect l="l" t="t" r="r" b="b"/>
              <a:pathLst>
                <a:path w="238759" h="179069">
                  <a:moveTo>
                    <a:pt x="59524" y="10769"/>
                  </a:moveTo>
                  <a:lnTo>
                    <a:pt x="58077" y="7277"/>
                  </a:lnTo>
                  <a:lnTo>
                    <a:pt x="55156" y="4368"/>
                  </a:lnTo>
                  <a:lnTo>
                    <a:pt x="52362" y="1473"/>
                  </a:lnTo>
                  <a:lnTo>
                    <a:pt x="48844" y="0"/>
                  </a:lnTo>
                  <a:lnTo>
                    <a:pt x="10769" y="0"/>
                  </a:lnTo>
                  <a:lnTo>
                    <a:pt x="7264" y="1473"/>
                  </a:lnTo>
                  <a:lnTo>
                    <a:pt x="1473" y="7188"/>
                  </a:lnTo>
                  <a:lnTo>
                    <a:pt x="0" y="10680"/>
                  </a:lnTo>
                  <a:lnTo>
                    <a:pt x="0" y="167932"/>
                  </a:lnTo>
                  <a:lnTo>
                    <a:pt x="1473" y="171424"/>
                  </a:lnTo>
                  <a:lnTo>
                    <a:pt x="7200" y="177241"/>
                  </a:lnTo>
                  <a:lnTo>
                    <a:pt x="10680" y="178701"/>
                  </a:lnTo>
                  <a:lnTo>
                    <a:pt x="48768" y="178701"/>
                  </a:lnTo>
                  <a:lnTo>
                    <a:pt x="52273" y="177241"/>
                  </a:lnTo>
                  <a:lnTo>
                    <a:pt x="57899" y="171678"/>
                  </a:lnTo>
                  <a:lnTo>
                    <a:pt x="59334" y="168427"/>
                  </a:lnTo>
                  <a:lnTo>
                    <a:pt x="59499" y="164579"/>
                  </a:lnTo>
                  <a:lnTo>
                    <a:pt x="59524" y="10769"/>
                  </a:lnTo>
                  <a:close/>
                </a:path>
                <a:path w="238759" h="179069">
                  <a:moveTo>
                    <a:pt x="148945" y="10769"/>
                  </a:moveTo>
                  <a:lnTo>
                    <a:pt x="147485" y="7277"/>
                  </a:lnTo>
                  <a:lnTo>
                    <a:pt x="144576" y="4368"/>
                  </a:lnTo>
                  <a:lnTo>
                    <a:pt x="141770" y="1473"/>
                  </a:lnTo>
                  <a:lnTo>
                    <a:pt x="138277" y="0"/>
                  </a:lnTo>
                  <a:lnTo>
                    <a:pt x="100203" y="0"/>
                  </a:lnTo>
                  <a:lnTo>
                    <a:pt x="96697" y="1473"/>
                  </a:lnTo>
                  <a:lnTo>
                    <a:pt x="90881" y="7188"/>
                  </a:lnTo>
                  <a:lnTo>
                    <a:pt x="89408" y="10680"/>
                  </a:lnTo>
                  <a:lnTo>
                    <a:pt x="89408" y="167932"/>
                  </a:lnTo>
                  <a:lnTo>
                    <a:pt x="90881" y="171424"/>
                  </a:lnTo>
                  <a:lnTo>
                    <a:pt x="96608" y="177241"/>
                  </a:lnTo>
                  <a:lnTo>
                    <a:pt x="100088" y="178701"/>
                  </a:lnTo>
                  <a:lnTo>
                    <a:pt x="138176" y="178701"/>
                  </a:lnTo>
                  <a:lnTo>
                    <a:pt x="141668" y="177241"/>
                  </a:lnTo>
                  <a:lnTo>
                    <a:pt x="147307" y="171678"/>
                  </a:lnTo>
                  <a:lnTo>
                    <a:pt x="148742" y="168427"/>
                  </a:lnTo>
                  <a:lnTo>
                    <a:pt x="148907" y="164579"/>
                  </a:lnTo>
                  <a:lnTo>
                    <a:pt x="148945" y="10769"/>
                  </a:lnTo>
                  <a:close/>
                </a:path>
                <a:path w="238759" h="179069">
                  <a:moveTo>
                    <a:pt x="238353" y="10769"/>
                  </a:moveTo>
                  <a:lnTo>
                    <a:pt x="236905" y="7277"/>
                  </a:lnTo>
                  <a:lnTo>
                    <a:pt x="233984" y="4368"/>
                  </a:lnTo>
                  <a:lnTo>
                    <a:pt x="231165" y="1473"/>
                  </a:lnTo>
                  <a:lnTo>
                    <a:pt x="227685" y="0"/>
                  </a:lnTo>
                  <a:lnTo>
                    <a:pt x="189598" y="0"/>
                  </a:lnTo>
                  <a:lnTo>
                    <a:pt x="186093" y="1473"/>
                  </a:lnTo>
                  <a:lnTo>
                    <a:pt x="180301" y="7188"/>
                  </a:lnTo>
                  <a:lnTo>
                    <a:pt x="178841" y="10680"/>
                  </a:lnTo>
                  <a:lnTo>
                    <a:pt x="178841" y="167932"/>
                  </a:lnTo>
                  <a:lnTo>
                    <a:pt x="180301" y="171424"/>
                  </a:lnTo>
                  <a:lnTo>
                    <a:pt x="186016" y="177241"/>
                  </a:lnTo>
                  <a:lnTo>
                    <a:pt x="189484" y="178701"/>
                  </a:lnTo>
                  <a:lnTo>
                    <a:pt x="227584" y="178701"/>
                  </a:lnTo>
                  <a:lnTo>
                    <a:pt x="231076" y="177241"/>
                  </a:lnTo>
                  <a:lnTo>
                    <a:pt x="236728" y="171678"/>
                  </a:lnTo>
                  <a:lnTo>
                    <a:pt x="238150" y="168427"/>
                  </a:lnTo>
                  <a:lnTo>
                    <a:pt x="238328" y="164579"/>
                  </a:lnTo>
                  <a:lnTo>
                    <a:pt x="238353" y="10769"/>
                  </a:lnTo>
                  <a:close/>
                </a:path>
              </a:pathLst>
            </a:custGeom>
            <a:solidFill>
              <a:srgbClr val="CE1F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7868344" y="1315956"/>
              <a:ext cx="76200" cy="67310"/>
            </a:xfrm>
            <a:custGeom>
              <a:avLst/>
              <a:gdLst/>
              <a:ahLst/>
              <a:cxnLst/>
              <a:rect l="l" t="t" r="r" b="b"/>
              <a:pathLst>
                <a:path w="76200" h="67309">
                  <a:moveTo>
                    <a:pt x="61642" y="0"/>
                  </a:moveTo>
                  <a:lnTo>
                    <a:pt x="56061" y="0"/>
                  </a:lnTo>
                  <a:lnTo>
                    <a:pt x="54186" y="188"/>
                  </a:lnTo>
                  <a:lnTo>
                    <a:pt x="38187" y="34040"/>
                  </a:lnTo>
                  <a:lnTo>
                    <a:pt x="37642" y="34040"/>
                  </a:lnTo>
                  <a:lnTo>
                    <a:pt x="19067" y="0"/>
                  </a:lnTo>
                  <a:lnTo>
                    <a:pt x="11685" y="0"/>
                  </a:lnTo>
                  <a:lnTo>
                    <a:pt x="0" y="58322"/>
                  </a:lnTo>
                  <a:lnTo>
                    <a:pt x="0" y="62825"/>
                  </a:lnTo>
                  <a:lnTo>
                    <a:pt x="900" y="64689"/>
                  </a:lnTo>
                  <a:lnTo>
                    <a:pt x="4533" y="66699"/>
                  </a:lnTo>
                  <a:lnTo>
                    <a:pt x="7005" y="67212"/>
                  </a:lnTo>
                  <a:lnTo>
                    <a:pt x="10125" y="67212"/>
                  </a:lnTo>
                  <a:lnTo>
                    <a:pt x="19591" y="26794"/>
                  </a:lnTo>
                  <a:lnTo>
                    <a:pt x="19800" y="22491"/>
                  </a:lnTo>
                  <a:lnTo>
                    <a:pt x="20344" y="22491"/>
                  </a:lnTo>
                  <a:lnTo>
                    <a:pt x="21067" y="25475"/>
                  </a:lnTo>
                  <a:lnTo>
                    <a:pt x="28899" y="49988"/>
                  </a:lnTo>
                  <a:lnTo>
                    <a:pt x="30009" y="51118"/>
                  </a:lnTo>
                  <a:lnTo>
                    <a:pt x="33423" y="52417"/>
                  </a:lnTo>
                  <a:lnTo>
                    <a:pt x="35580" y="52741"/>
                  </a:lnTo>
                  <a:lnTo>
                    <a:pt x="40145" y="52741"/>
                  </a:lnTo>
                  <a:lnTo>
                    <a:pt x="55160" y="23056"/>
                  </a:lnTo>
                  <a:lnTo>
                    <a:pt x="55705" y="23056"/>
                  </a:lnTo>
                  <a:lnTo>
                    <a:pt x="57160" y="63024"/>
                  </a:lnTo>
                  <a:lnTo>
                    <a:pt x="64333" y="67212"/>
                  </a:lnTo>
                  <a:lnTo>
                    <a:pt x="69118" y="67212"/>
                  </a:lnTo>
                  <a:lnTo>
                    <a:pt x="70846" y="67045"/>
                  </a:lnTo>
                  <a:lnTo>
                    <a:pt x="73537" y="66395"/>
                  </a:lnTo>
                  <a:lnTo>
                    <a:pt x="74814" y="65882"/>
                  </a:lnTo>
                  <a:lnTo>
                    <a:pt x="76050" y="65160"/>
                  </a:lnTo>
                  <a:lnTo>
                    <a:pt x="71976" y="15695"/>
                  </a:lnTo>
                  <a:lnTo>
                    <a:pt x="71003" y="7528"/>
                  </a:lnTo>
                  <a:lnTo>
                    <a:pt x="70353" y="4125"/>
                  </a:lnTo>
                  <a:lnTo>
                    <a:pt x="69045" y="2628"/>
                  </a:lnTo>
                  <a:lnTo>
                    <a:pt x="64553" y="513"/>
                  </a:lnTo>
                  <a:lnTo>
                    <a:pt x="61642" y="0"/>
                  </a:lnTo>
                  <a:close/>
                </a:path>
              </a:pathLst>
            </a:custGeom>
            <a:solidFill>
              <a:srgbClr val="1114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8114421" y="1315708"/>
              <a:ext cx="57150" cy="67945"/>
            </a:xfrm>
            <a:custGeom>
              <a:avLst/>
              <a:gdLst/>
              <a:ahLst/>
              <a:cxnLst/>
              <a:rect l="l" t="t" r="r" b="b"/>
              <a:pathLst>
                <a:path w="57150" h="67944">
                  <a:moveTo>
                    <a:pt x="54940" y="0"/>
                  </a:moveTo>
                  <a:lnTo>
                    <a:pt x="4649" y="0"/>
                  </a:lnTo>
                  <a:lnTo>
                    <a:pt x="3026" y="617"/>
                  </a:lnTo>
                  <a:lnTo>
                    <a:pt x="607" y="3099"/>
                  </a:lnTo>
                  <a:lnTo>
                    <a:pt x="0" y="5120"/>
                  </a:lnTo>
                  <a:lnTo>
                    <a:pt x="0" y="9455"/>
                  </a:lnTo>
                  <a:lnTo>
                    <a:pt x="209" y="10868"/>
                  </a:lnTo>
                  <a:lnTo>
                    <a:pt x="1005" y="13496"/>
                  </a:lnTo>
                  <a:lnTo>
                    <a:pt x="1476" y="14575"/>
                  </a:lnTo>
                  <a:lnTo>
                    <a:pt x="1978" y="15371"/>
                  </a:lnTo>
                  <a:lnTo>
                    <a:pt x="18564" y="15371"/>
                  </a:lnTo>
                  <a:lnTo>
                    <a:pt x="18564" y="61704"/>
                  </a:lnTo>
                  <a:lnTo>
                    <a:pt x="19339" y="64060"/>
                  </a:lnTo>
                  <a:lnTo>
                    <a:pt x="22418" y="66762"/>
                  </a:lnTo>
                  <a:lnTo>
                    <a:pt x="25088" y="67463"/>
                  </a:lnTo>
                  <a:lnTo>
                    <a:pt x="30648" y="67463"/>
                  </a:lnTo>
                  <a:lnTo>
                    <a:pt x="35747" y="66908"/>
                  </a:lnTo>
                  <a:lnTo>
                    <a:pt x="37789" y="66458"/>
                  </a:lnTo>
                  <a:lnTo>
                    <a:pt x="37789" y="15371"/>
                  </a:lnTo>
                  <a:lnTo>
                    <a:pt x="52260" y="15371"/>
                  </a:lnTo>
                  <a:lnTo>
                    <a:pt x="53893" y="14743"/>
                  </a:lnTo>
                  <a:lnTo>
                    <a:pt x="56312" y="12177"/>
                  </a:lnTo>
                  <a:lnTo>
                    <a:pt x="56919" y="10188"/>
                  </a:lnTo>
                  <a:lnTo>
                    <a:pt x="56919" y="5926"/>
                  </a:lnTo>
                  <a:lnTo>
                    <a:pt x="56720" y="4502"/>
                  </a:lnTo>
                  <a:lnTo>
                    <a:pt x="56312" y="3193"/>
                  </a:lnTo>
                  <a:lnTo>
                    <a:pt x="55443" y="795"/>
                  </a:lnTo>
                  <a:lnTo>
                    <a:pt x="549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2123390" y="1916219"/>
            <a:ext cx="2016125" cy="7396480"/>
            <a:chOff x="2123390" y="1916219"/>
            <a:chExt cx="2016125" cy="7396480"/>
          </a:xfrm>
        </p:grpSpPr>
        <p:pic>
          <p:nvPicPr>
            <p:cNvPr id="105" name="object 10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2457254" y="1916219"/>
              <a:ext cx="549826" cy="688340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587175" y="2305741"/>
              <a:ext cx="115286" cy="264169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2611941" y="2259051"/>
              <a:ext cx="254180" cy="145953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3277374" y="7332186"/>
              <a:ext cx="517525" cy="242570"/>
            </a:xfrm>
            <a:custGeom>
              <a:avLst/>
              <a:gdLst/>
              <a:ahLst/>
              <a:cxnLst/>
              <a:rect l="l" t="t" r="r" b="b"/>
              <a:pathLst>
                <a:path w="517525" h="242570">
                  <a:moveTo>
                    <a:pt x="428752" y="98945"/>
                  </a:moveTo>
                  <a:lnTo>
                    <a:pt x="282498" y="98945"/>
                  </a:lnTo>
                  <a:lnTo>
                    <a:pt x="282498" y="143395"/>
                  </a:lnTo>
                  <a:lnTo>
                    <a:pt x="282498" y="209435"/>
                  </a:lnTo>
                  <a:lnTo>
                    <a:pt x="344512" y="209435"/>
                  </a:lnTo>
                  <a:lnTo>
                    <a:pt x="344512" y="143395"/>
                  </a:lnTo>
                  <a:lnTo>
                    <a:pt x="428752" y="143395"/>
                  </a:lnTo>
                  <a:lnTo>
                    <a:pt x="428752" y="98945"/>
                  </a:lnTo>
                  <a:close/>
                </a:path>
                <a:path w="517525" h="242570">
                  <a:moveTo>
                    <a:pt x="477748" y="32562"/>
                  </a:moveTo>
                  <a:lnTo>
                    <a:pt x="282498" y="32562"/>
                  </a:lnTo>
                  <a:lnTo>
                    <a:pt x="282498" y="79260"/>
                  </a:lnTo>
                  <a:lnTo>
                    <a:pt x="477748" y="79260"/>
                  </a:lnTo>
                  <a:lnTo>
                    <a:pt x="477748" y="32562"/>
                  </a:lnTo>
                  <a:close/>
                </a:path>
                <a:path w="517525" h="242570">
                  <a:moveTo>
                    <a:pt x="516902" y="0"/>
                  </a:moveTo>
                  <a:lnTo>
                    <a:pt x="504139" y="0"/>
                  </a:lnTo>
                  <a:lnTo>
                    <a:pt x="504139" y="12700"/>
                  </a:lnTo>
                  <a:lnTo>
                    <a:pt x="504139" y="229870"/>
                  </a:lnTo>
                  <a:lnTo>
                    <a:pt x="256463" y="229870"/>
                  </a:lnTo>
                  <a:lnTo>
                    <a:pt x="256463" y="201942"/>
                  </a:lnTo>
                  <a:lnTo>
                    <a:pt x="256463" y="25400"/>
                  </a:lnTo>
                  <a:lnTo>
                    <a:pt x="256463" y="25069"/>
                  </a:lnTo>
                  <a:lnTo>
                    <a:pt x="256463" y="12700"/>
                  </a:lnTo>
                  <a:lnTo>
                    <a:pt x="504139" y="12700"/>
                  </a:lnTo>
                  <a:lnTo>
                    <a:pt x="504139" y="0"/>
                  </a:lnTo>
                  <a:lnTo>
                    <a:pt x="236435" y="0"/>
                  </a:lnTo>
                  <a:lnTo>
                    <a:pt x="236435" y="25400"/>
                  </a:lnTo>
                  <a:lnTo>
                    <a:pt x="236435" y="201930"/>
                  </a:lnTo>
                  <a:lnTo>
                    <a:pt x="174421" y="201930"/>
                  </a:lnTo>
                  <a:lnTo>
                    <a:pt x="174421" y="132080"/>
                  </a:lnTo>
                  <a:lnTo>
                    <a:pt x="105498" y="132080"/>
                  </a:lnTo>
                  <a:lnTo>
                    <a:pt x="105498" y="81280"/>
                  </a:lnTo>
                  <a:lnTo>
                    <a:pt x="174421" y="81280"/>
                  </a:lnTo>
                  <a:lnTo>
                    <a:pt x="174421" y="25400"/>
                  </a:lnTo>
                  <a:lnTo>
                    <a:pt x="236435" y="25400"/>
                  </a:lnTo>
                  <a:lnTo>
                    <a:pt x="236435" y="0"/>
                  </a:lnTo>
                  <a:lnTo>
                    <a:pt x="86347" y="0"/>
                  </a:lnTo>
                  <a:lnTo>
                    <a:pt x="86347" y="25400"/>
                  </a:lnTo>
                  <a:lnTo>
                    <a:pt x="86347" y="81280"/>
                  </a:lnTo>
                  <a:lnTo>
                    <a:pt x="86347" y="132080"/>
                  </a:lnTo>
                  <a:lnTo>
                    <a:pt x="86347" y="201930"/>
                  </a:lnTo>
                  <a:lnTo>
                    <a:pt x="24333" y="201930"/>
                  </a:lnTo>
                  <a:lnTo>
                    <a:pt x="24333" y="25400"/>
                  </a:lnTo>
                  <a:lnTo>
                    <a:pt x="86347" y="25400"/>
                  </a:lnTo>
                  <a:lnTo>
                    <a:pt x="86347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25400"/>
                  </a:lnTo>
                  <a:lnTo>
                    <a:pt x="0" y="201930"/>
                  </a:lnTo>
                  <a:lnTo>
                    <a:pt x="0" y="229870"/>
                  </a:lnTo>
                  <a:lnTo>
                    <a:pt x="0" y="242570"/>
                  </a:lnTo>
                  <a:lnTo>
                    <a:pt x="516902" y="242570"/>
                  </a:lnTo>
                  <a:lnTo>
                    <a:pt x="516902" y="229958"/>
                  </a:lnTo>
                  <a:lnTo>
                    <a:pt x="516902" y="12700"/>
                  </a:lnTo>
                  <a:lnTo>
                    <a:pt x="516902" y="12255"/>
                  </a:lnTo>
                  <a:lnTo>
                    <a:pt x="51690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2159923" y="2703729"/>
              <a:ext cx="1132227" cy="1799180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2123390" y="7471814"/>
              <a:ext cx="1097244" cy="1840467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369480" y="2539014"/>
              <a:ext cx="452531" cy="394054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4034086" y="3715504"/>
              <a:ext cx="104852" cy="83570"/>
            </a:xfrm>
            <a:prstGeom prst="rect">
              <a:avLst/>
            </a:prstGeom>
          </p:spPr>
        </p:pic>
      </p:grpSp>
      <p:sp>
        <p:nvSpPr>
          <p:cNvPr id="113" name="object 113"/>
          <p:cNvSpPr txBox="1">
            <a:spLocks noGrp="1"/>
          </p:cNvSpPr>
          <p:nvPr>
            <p:ph type="title"/>
          </p:nvPr>
        </p:nvSpPr>
        <p:spPr>
          <a:xfrm>
            <a:off x="605695" y="361909"/>
            <a:ext cx="5551805" cy="1026794"/>
          </a:xfrm>
          <a:prstGeom prst="rect">
            <a:avLst/>
          </a:prstGeom>
        </p:spPr>
        <p:txBody>
          <a:bodyPr vert="horz" wrap="square" lIns="0" tIns="1314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35"/>
              </a:spcBef>
            </a:pPr>
            <a:r>
              <a:rPr sz="2950" dirty="0"/>
              <a:t>АКАДЕМИЯ</a:t>
            </a:r>
            <a:r>
              <a:rPr sz="2950" spc="90" dirty="0"/>
              <a:t> </a:t>
            </a:r>
            <a:r>
              <a:rPr sz="2950" spc="-10" dirty="0"/>
              <a:t>УПРАВЛЕНИЯ</a:t>
            </a:r>
            <a:endParaRPr sz="2950"/>
          </a:p>
          <a:p>
            <a:pPr marL="1685925">
              <a:lnSpc>
                <a:spcPct val="100000"/>
              </a:lnSpc>
              <a:spcBef>
                <a:spcPts val="705"/>
              </a:spcBef>
            </a:pPr>
            <a:r>
              <a:rPr sz="2250" dirty="0"/>
              <a:t>Наставника</a:t>
            </a:r>
            <a:r>
              <a:rPr sz="2250" spc="-15" dirty="0"/>
              <a:t> </a:t>
            </a:r>
            <a:r>
              <a:rPr sz="2250" dirty="0"/>
              <a:t>видно</a:t>
            </a:r>
            <a:r>
              <a:rPr sz="2250" spc="-15" dirty="0"/>
              <a:t> </a:t>
            </a:r>
            <a:r>
              <a:rPr sz="2250" spc="-10" dirty="0"/>
              <a:t>сразу</a:t>
            </a:r>
            <a:endParaRPr sz="2250"/>
          </a:p>
        </p:txBody>
      </p:sp>
      <p:pic>
        <p:nvPicPr>
          <p:cNvPr id="144" name="Рисунок 143"/>
          <p:cNvPicPr>
            <a:picLocks noChangeAspect="1"/>
          </p:cNvPicPr>
          <p:nvPr/>
        </p:nvPicPr>
        <p:blipFill>
          <a:blip r:embed="rId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8" y="0"/>
            <a:ext cx="20101604" cy="11309350"/>
          </a:xfrm>
          <a:prstGeom prst="rect">
            <a:avLst/>
          </a:prstGeom>
        </p:spPr>
      </p:pic>
      <p:grpSp>
        <p:nvGrpSpPr>
          <p:cNvPr id="114" name="object 114"/>
          <p:cNvGrpSpPr/>
          <p:nvPr/>
        </p:nvGrpSpPr>
        <p:grpSpPr>
          <a:xfrm>
            <a:off x="4148403" y="0"/>
            <a:ext cx="14862810" cy="11308715"/>
            <a:chOff x="4148403" y="0"/>
            <a:chExt cx="14862810" cy="11308715"/>
          </a:xfrm>
        </p:grpSpPr>
        <p:pic>
          <p:nvPicPr>
            <p:cNvPr id="115" name="object 115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6962834" y="6156880"/>
              <a:ext cx="1853346" cy="1853346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16316592" y="6891127"/>
              <a:ext cx="660400" cy="318770"/>
            </a:xfrm>
            <a:custGeom>
              <a:avLst/>
              <a:gdLst/>
              <a:ahLst/>
              <a:cxnLst/>
              <a:rect l="l" t="t" r="r" b="b"/>
              <a:pathLst>
                <a:path w="660400" h="318770">
                  <a:moveTo>
                    <a:pt x="1600" y="125615"/>
                  </a:moveTo>
                  <a:lnTo>
                    <a:pt x="241" y="126987"/>
                  </a:lnTo>
                  <a:lnTo>
                    <a:pt x="0" y="128219"/>
                  </a:lnTo>
                  <a:lnTo>
                    <a:pt x="431" y="130924"/>
                  </a:lnTo>
                  <a:lnTo>
                    <a:pt x="1320" y="130302"/>
                  </a:lnTo>
                  <a:lnTo>
                    <a:pt x="1600" y="125615"/>
                  </a:lnTo>
                  <a:close/>
                </a:path>
                <a:path w="660400" h="318770">
                  <a:moveTo>
                    <a:pt x="9232" y="128562"/>
                  </a:moveTo>
                  <a:lnTo>
                    <a:pt x="8140" y="124396"/>
                  </a:lnTo>
                  <a:lnTo>
                    <a:pt x="7416" y="128930"/>
                  </a:lnTo>
                  <a:lnTo>
                    <a:pt x="6985" y="127101"/>
                  </a:lnTo>
                  <a:lnTo>
                    <a:pt x="6261" y="132499"/>
                  </a:lnTo>
                  <a:lnTo>
                    <a:pt x="5359" y="133108"/>
                  </a:lnTo>
                  <a:lnTo>
                    <a:pt x="4470" y="131165"/>
                  </a:lnTo>
                  <a:lnTo>
                    <a:pt x="4483" y="129451"/>
                  </a:lnTo>
                  <a:lnTo>
                    <a:pt x="4254" y="130657"/>
                  </a:lnTo>
                  <a:lnTo>
                    <a:pt x="2921" y="128562"/>
                  </a:lnTo>
                  <a:lnTo>
                    <a:pt x="2667" y="131508"/>
                  </a:lnTo>
                  <a:lnTo>
                    <a:pt x="4203" y="134962"/>
                  </a:lnTo>
                  <a:lnTo>
                    <a:pt x="5791" y="134962"/>
                  </a:lnTo>
                  <a:lnTo>
                    <a:pt x="7162" y="131876"/>
                  </a:lnTo>
                  <a:lnTo>
                    <a:pt x="7607" y="132867"/>
                  </a:lnTo>
                  <a:lnTo>
                    <a:pt x="7378" y="134086"/>
                  </a:lnTo>
                  <a:lnTo>
                    <a:pt x="7366" y="134950"/>
                  </a:lnTo>
                  <a:lnTo>
                    <a:pt x="8280" y="132613"/>
                  </a:lnTo>
                  <a:lnTo>
                    <a:pt x="9232" y="128562"/>
                  </a:lnTo>
                  <a:close/>
                </a:path>
                <a:path w="660400" h="318770">
                  <a:moveTo>
                    <a:pt x="19189" y="122656"/>
                  </a:moveTo>
                  <a:lnTo>
                    <a:pt x="18884" y="122910"/>
                  </a:lnTo>
                  <a:lnTo>
                    <a:pt x="18656" y="123367"/>
                  </a:lnTo>
                  <a:lnTo>
                    <a:pt x="18465" y="123939"/>
                  </a:lnTo>
                  <a:lnTo>
                    <a:pt x="18707" y="123723"/>
                  </a:lnTo>
                  <a:lnTo>
                    <a:pt x="18948" y="123532"/>
                  </a:lnTo>
                  <a:lnTo>
                    <a:pt x="19189" y="123380"/>
                  </a:lnTo>
                  <a:lnTo>
                    <a:pt x="19189" y="123139"/>
                  </a:lnTo>
                  <a:lnTo>
                    <a:pt x="19189" y="122910"/>
                  </a:lnTo>
                  <a:lnTo>
                    <a:pt x="19189" y="122656"/>
                  </a:lnTo>
                  <a:close/>
                </a:path>
                <a:path w="660400" h="318770">
                  <a:moveTo>
                    <a:pt x="101142" y="132740"/>
                  </a:moveTo>
                  <a:lnTo>
                    <a:pt x="100482" y="132257"/>
                  </a:lnTo>
                  <a:lnTo>
                    <a:pt x="100672" y="132537"/>
                  </a:lnTo>
                  <a:lnTo>
                    <a:pt x="100901" y="132689"/>
                  </a:lnTo>
                  <a:lnTo>
                    <a:pt x="101142" y="132740"/>
                  </a:lnTo>
                  <a:close/>
                </a:path>
                <a:path w="660400" h="318770">
                  <a:moveTo>
                    <a:pt x="159194" y="128587"/>
                  </a:moveTo>
                  <a:lnTo>
                    <a:pt x="159042" y="128193"/>
                  </a:lnTo>
                  <a:lnTo>
                    <a:pt x="158623" y="128358"/>
                  </a:lnTo>
                  <a:lnTo>
                    <a:pt x="158496" y="128841"/>
                  </a:lnTo>
                  <a:lnTo>
                    <a:pt x="158521" y="129260"/>
                  </a:lnTo>
                  <a:lnTo>
                    <a:pt x="158889" y="128905"/>
                  </a:lnTo>
                  <a:lnTo>
                    <a:pt x="159194" y="128587"/>
                  </a:lnTo>
                  <a:close/>
                </a:path>
                <a:path w="660400" h="318770">
                  <a:moveTo>
                    <a:pt x="169545" y="131965"/>
                  </a:moveTo>
                  <a:lnTo>
                    <a:pt x="169316" y="131851"/>
                  </a:lnTo>
                  <a:lnTo>
                    <a:pt x="169125" y="131813"/>
                  </a:lnTo>
                  <a:lnTo>
                    <a:pt x="168922" y="131737"/>
                  </a:lnTo>
                  <a:lnTo>
                    <a:pt x="169202" y="132130"/>
                  </a:lnTo>
                  <a:lnTo>
                    <a:pt x="169456" y="132321"/>
                  </a:lnTo>
                  <a:lnTo>
                    <a:pt x="169545" y="131965"/>
                  </a:lnTo>
                  <a:close/>
                </a:path>
                <a:path w="660400" h="318770">
                  <a:moveTo>
                    <a:pt x="188239" y="134442"/>
                  </a:moveTo>
                  <a:lnTo>
                    <a:pt x="187731" y="134899"/>
                  </a:lnTo>
                  <a:lnTo>
                    <a:pt x="187998" y="134772"/>
                  </a:lnTo>
                  <a:lnTo>
                    <a:pt x="188239" y="134442"/>
                  </a:lnTo>
                  <a:close/>
                </a:path>
                <a:path w="660400" h="318770">
                  <a:moveTo>
                    <a:pt x="198539" y="125501"/>
                  </a:moveTo>
                  <a:lnTo>
                    <a:pt x="198183" y="125196"/>
                  </a:lnTo>
                  <a:lnTo>
                    <a:pt x="197916" y="125095"/>
                  </a:lnTo>
                  <a:lnTo>
                    <a:pt x="197700" y="125082"/>
                  </a:lnTo>
                  <a:lnTo>
                    <a:pt x="198539" y="125501"/>
                  </a:lnTo>
                  <a:close/>
                </a:path>
                <a:path w="660400" h="318770">
                  <a:moveTo>
                    <a:pt x="229349" y="126047"/>
                  </a:moveTo>
                  <a:lnTo>
                    <a:pt x="229171" y="125387"/>
                  </a:lnTo>
                  <a:lnTo>
                    <a:pt x="228917" y="124891"/>
                  </a:lnTo>
                  <a:lnTo>
                    <a:pt x="228676" y="124421"/>
                  </a:lnTo>
                  <a:lnTo>
                    <a:pt x="228752" y="124815"/>
                  </a:lnTo>
                  <a:lnTo>
                    <a:pt x="228917" y="125285"/>
                  </a:lnTo>
                  <a:lnTo>
                    <a:pt x="229349" y="126047"/>
                  </a:lnTo>
                  <a:close/>
                </a:path>
                <a:path w="660400" h="318770">
                  <a:moveTo>
                    <a:pt x="234975" y="315150"/>
                  </a:moveTo>
                  <a:lnTo>
                    <a:pt x="233133" y="310870"/>
                  </a:lnTo>
                  <a:lnTo>
                    <a:pt x="232752" y="312521"/>
                  </a:lnTo>
                  <a:lnTo>
                    <a:pt x="233108" y="313702"/>
                  </a:lnTo>
                  <a:lnTo>
                    <a:pt x="234607" y="316001"/>
                  </a:lnTo>
                  <a:lnTo>
                    <a:pt x="234975" y="315150"/>
                  </a:lnTo>
                  <a:close/>
                </a:path>
                <a:path w="660400" h="318770">
                  <a:moveTo>
                    <a:pt x="238645" y="306730"/>
                  </a:moveTo>
                  <a:lnTo>
                    <a:pt x="238404" y="306870"/>
                  </a:lnTo>
                  <a:lnTo>
                    <a:pt x="238036" y="306933"/>
                  </a:lnTo>
                  <a:lnTo>
                    <a:pt x="238455" y="308000"/>
                  </a:lnTo>
                  <a:lnTo>
                    <a:pt x="238645" y="306730"/>
                  </a:lnTo>
                  <a:close/>
                </a:path>
                <a:path w="660400" h="318770">
                  <a:moveTo>
                    <a:pt x="238848" y="305549"/>
                  </a:moveTo>
                  <a:lnTo>
                    <a:pt x="238455" y="305562"/>
                  </a:lnTo>
                  <a:lnTo>
                    <a:pt x="238607" y="305790"/>
                  </a:lnTo>
                  <a:lnTo>
                    <a:pt x="238696" y="305981"/>
                  </a:lnTo>
                  <a:lnTo>
                    <a:pt x="238747" y="306146"/>
                  </a:lnTo>
                  <a:lnTo>
                    <a:pt x="238848" y="305549"/>
                  </a:lnTo>
                  <a:close/>
                </a:path>
                <a:path w="660400" h="318770">
                  <a:moveTo>
                    <a:pt x="238925" y="306552"/>
                  </a:moveTo>
                  <a:lnTo>
                    <a:pt x="238747" y="306146"/>
                  </a:lnTo>
                  <a:lnTo>
                    <a:pt x="238645" y="306730"/>
                  </a:lnTo>
                  <a:lnTo>
                    <a:pt x="238798" y="306654"/>
                  </a:lnTo>
                  <a:lnTo>
                    <a:pt x="238925" y="306552"/>
                  </a:lnTo>
                  <a:close/>
                </a:path>
                <a:path w="660400" h="318770">
                  <a:moveTo>
                    <a:pt x="241122" y="307936"/>
                  </a:moveTo>
                  <a:lnTo>
                    <a:pt x="240728" y="307340"/>
                  </a:lnTo>
                  <a:lnTo>
                    <a:pt x="240868" y="308368"/>
                  </a:lnTo>
                  <a:lnTo>
                    <a:pt x="241122" y="307936"/>
                  </a:lnTo>
                  <a:close/>
                </a:path>
                <a:path w="660400" h="318770">
                  <a:moveTo>
                    <a:pt x="241388" y="317411"/>
                  </a:moveTo>
                  <a:lnTo>
                    <a:pt x="241033" y="315010"/>
                  </a:lnTo>
                  <a:lnTo>
                    <a:pt x="239941" y="311086"/>
                  </a:lnTo>
                  <a:lnTo>
                    <a:pt x="237324" y="307695"/>
                  </a:lnTo>
                  <a:lnTo>
                    <a:pt x="238785" y="311988"/>
                  </a:lnTo>
                  <a:lnTo>
                    <a:pt x="237693" y="310489"/>
                  </a:lnTo>
                  <a:lnTo>
                    <a:pt x="239509" y="315544"/>
                  </a:lnTo>
                  <a:lnTo>
                    <a:pt x="239128" y="316395"/>
                  </a:lnTo>
                  <a:lnTo>
                    <a:pt x="237629" y="314921"/>
                  </a:lnTo>
                  <a:lnTo>
                    <a:pt x="236893" y="313372"/>
                  </a:lnTo>
                  <a:lnTo>
                    <a:pt x="237261" y="314553"/>
                  </a:lnTo>
                  <a:lnTo>
                    <a:pt x="235381" y="313093"/>
                  </a:lnTo>
                  <a:lnTo>
                    <a:pt x="236486" y="315810"/>
                  </a:lnTo>
                  <a:lnTo>
                    <a:pt x="239115" y="318439"/>
                  </a:lnTo>
                  <a:lnTo>
                    <a:pt x="240258" y="317919"/>
                  </a:lnTo>
                  <a:lnTo>
                    <a:pt x="239903" y="314706"/>
                  </a:lnTo>
                  <a:lnTo>
                    <a:pt x="240652" y="315455"/>
                  </a:lnTo>
                  <a:lnTo>
                    <a:pt x="241020" y="316636"/>
                  </a:lnTo>
                  <a:lnTo>
                    <a:pt x="241388" y="317411"/>
                  </a:lnTo>
                  <a:close/>
                </a:path>
                <a:path w="660400" h="318770">
                  <a:moveTo>
                    <a:pt x="242570" y="313690"/>
                  </a:moveTo>
                  <a:lnTo>
                    <a:pt x="241084" y="311150"/>
                  </a:lnTo>
                  <a:lnTo>
                    <a:pt x="241084" y="309880"/>
                  </a:lnTo>
                  <a:lnTo>
                    <a:pt x="240868" y="308368"/>
                  </a:lnTo>
                  <a:lnTo>
                    <a:pt x="239966" y="309892"/>
                  </a:lnTo>
                  <a:lnTo>
                    <a:pt x="241439" y="313690"/>
                  </a:lnTo>
                  <a:lnTo>
                    <a:pt x="242570" y="313690"/>
                  </a:lnTo>
                  <a:close/>
                </a:path>
                <a:path w="660400" h="318770">
                  <a:moveTo>
                    <a:pt x="243078" y="87566"/>
                  </a:moveTo>
                  <a:lnTo>
                    <a:pt x="242303" y="87287"/>
                  </a:lnTo>
                  <a:lnTo>
                    <a:pt x="241300" y="87236"/>
                  </a:lnTo>
                  <a:lnTo>
                    <a:pt x="240372" y="87388"/>
                  </a:lnTo>
                  <a:lnTo>
                    <a:pt x="243078" y="87566"/>
                  </a:lnTo>
                  <a:close/>
                </a:path>
                <a:path w="660400" h="318770">
                  <a:moveTo>
                    <a:pt x="243725" y="311150"/>
                  </a:moveTo>
                  <a:lnTo>
                    <a:pt x="242227" y="308610"/>
                  </a:lnTo>
                  <a:lnTo>
                    <a:pt x="242620" y="307340"/>
                  </a:lnTo>
                  <a:lnTo>
                    <a:pt x="242239" y="306070"/>
                  </a:lnTo>
                  <a:lnTo>
                    <a:pt x="241122" y="307936"/>
                  </a:lnTo>
                  <a:lnTo>
                    <a:pt x="243357" y="311150"/>
                  </a:lnTo>
                  <a:lnTo>
                    <a:pt x="243725" y="311150"/>
                  </a:lnTo>
                  <a:close/>
                </a:path>
                <a:path w="660400" h="318770">
                  <a:moveTo>
                    <a:pt x="244868" y="303288"/>
                  </a:moveTo>
                  <a:lnTo>
                    <a:pt x="244538" y="302641"/>
                  </a:lnTo>
                  <a:lnTo>
                    <a:pt x="244424" y="302958"/>
                  </a:lnTo>
                  <a:lnTo>
                    <a:pt x="244462" y="303441"/>
                  </a:lnTo>
                  <a:lnTo>
                    <a:pt x="244576" y="304012"/>
                  </a:lnTo>
                  <a:lnTo>
                    <a:pt x="244652" y="303745"/>
                  </a:lnTo>
                  <a:lnTo>
                    <a:pt x="244754" y="303504"/>
                  </a:lnTo>
                  <a:lnTo>
                    <a:pt x="244868" y="303288"/>
                  </a:lnTo>
                  <a:close/>
                </a:path>
                <a:path w="660400" h="318770">
                  <a:moveTo>
                    <a:pt x="245084" y="118694"/>
                  </a:moveTo>
                  <a:lnTo>
                    <a:pt x="244970" y="118364"/>
                  </a:lnTo>
                  <a:lnTo>
                    <a:pt x="244513" y="118135"/>
                  </a:lnTo>
                  <a:lnTo>
                    <a:pt x="245084" y="118694"/>
                  </a:lnTo>
                  <a:close/>
                </a:path>
                <a:path w="660400" h="318770">
                  <a:moveTo>
                    <a:pt x="245592" y="118402"/>
                  </a:moveTo>
                  <a:lnTo>
                    <a:pt x="245529" y="117957"/>
                  </a:lnTo>
                  <a:lnTo>
                    <a:pt x="245440" y="117830"/>
                  </a:lnTo>
                  <a:lnTo>
                    <a:pt x="245325" y="118402"/>
                  </a:lnTo>
                  <a:lnTo>
                    <a:pt x="245198" y="118884"/>
                  </a:lnTo>
                  <a:lnTo>
                    <a:pt x="245592" y="118402"/>
                  </a:lnTo>
                  <a:close/>
                </a:path>
                <a:path w="660400" h="318770">
                  <a:moveTo>
                    <a:pt x="245656" y="304546"/>
                  </a:moveTo>
                  <a:lnTo>
                    <a:pt x="245211" y="303644"/>
                  </a:lnTo>
                  <a:lnTo>
                    <a:pt x="245071" y="303161"/>
                  </a:lnTo>
                  <a:lnTo>
                    <a:pt x="245135" y="302895"/>
                  </a:lnTo>
                  <a:lnTo>
                    <a:pt x="244944" y="303136"/>
                  </a:lnTo>
                  <a:lnTo>
                    <a:pt x="244868" y="303288"/>
                  </a:lnTo>
                  <a:lnTo>
                    <a:pt x="245135" y="303809"/>
                  </a:lnTo>
                  <a:lnTo>
                    <a:pt x="245402" y="304292"/>
                  </a:lnTo>
                  <a:lnTo>
                    <a:pt x="245656" y="304546"/>
                  </a:lnTo>
                  <a:close/>
                </a:path>
                <a:path w="660400" h="318770">
                  <a:moveTo>
                    <a:pt x="245656" y="302526"/>
                  </a:moveTo>
                  <a:lnTo>
                    <a:pt x="245351" y="302564"/>
                  </a:lnTo>
                  <a:lnTo>
                    <a:pt x="245186" y="302679"/>
                  </a:lnTo>
                  <a:lnTo>
                    <a:pt x="245135" y="302882"/>
                  </a:lnTo>
                  <a:lnTo>
                    <a:pt x="245287" y="302742"/>
                  </a:lnTo>
                  <a:lnTo>
                    <a:pt x="245465" y="302602"/>
                  </a:lnTo>
                  <a:lnTo>
                    <a:pt x="245656" y="302526"/>
                  </a:lnTo>
                  <a:close/>
                </a:path>
                <a:path w="660400" h="318770">
                  <a:moveTo>
                    <a:pt x="247015" y="299351"/>
                  </a:moveTo>
                  <a:lnTo>
                    <a:pt x="246621" y="298996"/>
                  </a:lnTo>
                  <a:lnTo>
                    <a:pt x="246888" y="299783"/>
                  </a:lnTo>
                  <a:lnTo>
                    <a:pt x="247015" y="299351"/>
                  </a:lnTo>
                  <a:close/>
                </a:path>
                <a:path w="660400" h="318770">
                  <a:moveTo>
                    <a:pt x="247307" y="301053"/>
                  </a:moveTo>
                  <a:lnTo>
                    <a:pt x="246888" y="299783"/>
                  </a:lnTo>
                  <a:lnTo>
                    <a:pt x="246811" y="300024"/>
                  </a:lnTo>
                  <a:lnTo>
                    <a:pt x="247307" y="301053"/>
                  </a:lnTo>
                  <a:close/>
                </a:path>
                <a:path w="660400" h="318770">
                  <a:moveTo>
                    <a:pt x="247942" y="302336"/>
                  </a:moveTo>
                  <a:lnTo>
                    <a:pt x="247307" y="301053"/>
                  </a:lnTo>
                  <a:lnTo>
                    <a:pt x="247408" y="301332"/>
                  </a:lnTo>
                  <a:lnTo>
                    <a:pt x="247611" y="301739"/>
                  </a:lnTo>
                  <a:lnTo>
                    <a:pt x="247942" y="302336"/>
                  </a:lnTo>
                  <a:close/>
                </a:path>
                <a:path w="660400" h="318770">
                  <a:moveTo>
                    <a:pt x="248589" y="318770"/>
                  </a:moveTo>
                  <a:lnTo>
                    <a:pt x="246392" y="309880"/>
                  </a:lnTo>
                  <a:lnTo>
                    <a:pt x="245745" y="308368"/>
                  </a:lnTo>
                  <a:lnTo>
                    <a:pt x="244894" y="306070"/>
                  </a:lnTo>
                  <a:lnTo>
                    <a:pt x="244576" y="304800"/>
                  </a:lnTo>
                  <a:lnTo>
                    <a:pt x="244259" y="305625"/>
                  </a:lnTo>
                  <a:lnTo>
                    <a:pt x="244182" y="307340"/>
                  </a:lnTo>
                  <a:lnTo>
                    <a:pt x="244271" y="308610"/>
                  </a:lnTo>
                  <a:lnTo>
                    <a:pt x="243725" y="311150"/>
                  </a:lnTo>
                  <a:lnTo>
                    <a:pt x="244106" y="311150"/>
                  </a:lnTo>
                  <a:lnTo>
                    <a:pt x="243713" y="312420"/>
                  </a:lnTo>
                  <a:lnTo>
                    <a:pt x="248589" y="318770"/>
                  </a:lnTo>
                  <a:close/>
                </a:path>
                <a:path w="660400" h="318770">
                  <a:moveTo>
                    <a:pt x="248666" y="311150"/>
                  </a:moveTo>
                  <a:lnTo>
                    <a:pt x="247777" y="309880"/>
                  </a:lnTo>
                  <a:lnTo>
                    <a:pt x="246392" y="309880"/>
                  </a:lnTo>
                  <a:lnTo>
                    <a:pt x="248666" y="311150"/>
                  </a:lnTo>
                  <a:close/>
                </a:path>
                <a:path w="660400" h="318770">
                  <a:moveTo>
                    <a:pt x="250863" y="302920"/>
                  </a:moveTo>
                  <a:lnTo>
                    <a:pt x="250240" y="300596"/>
                  </a:lnTo>
                  <a:lnTo>
                    <a:pt x="249453" y="300596"/>
                  </a:lnTo>
                  <a:lnTo>
                    <a:pt x="247192" y="298767"/>
                  </a:lnTo>
                  <a:lnTo>
                    <a:pt x="247015" y="299351"/>
                  </a:lnTo>
                  <a:lnTo>
                    <a:pt x="250863" y="302920"/>
                  </a:lnTo>
                  <a:close/>
                </a:path>
                <a:path w="660400" h="318770">
                  <a:moveTo>
                    <a:pt x="252806" y="87109"/>
                  </a:moveTo>
                  <a:lnTo>
                    <a:pt x="250761" y="85725"/>
                  </a:lnTo>
                  <a:lnTo>
                    <a:pt x="251447" y="87007"/>
                  </a:lnTo>
                  <a:lnTo>
                    <a:pt x="252069" y="87718"/>
                  </a:lnTo>
                  <a:lnTo>
                    <a:pt x="252666" y="88150"/>
                  </a:lnTo>
                  <a:lnTo>
                    <a:pt x="252717" y="87833"/>
                  </a:lnTo>
                  <a:lnTo>
                    <a:pt x="252806" y="87566"/>
                  </a:lnTo>
                  <a:lnTo>
                    <a:pt x="252806" y="87109"/>
                  </a:lnTo>
                  <a:close/>
                </a:path>
                <a:path w="660400" h="318770">
                  <a:moveTo>
                    <a:pt x="260565" y="294284"/>
                  </a:moveTo>
                  <a:lnTo>
                    <a:pt x="259689" y="292100"/>
                  </a:lnTo>
                  <a:lnTo>
                    <a:pt x="258940" y="293370"/>
                  </a:lnTo>
                  <a:lnTo>
                    <a:pt x="260565" y="294284"/>
                  </a:lnTo>
                  <a:close/>
                </a:path>
                <a:path w="660400" h="318770">
                  <a:moveTo>
                    <a:pt x="261124" y="115430"/>
                  </a:moveTo>
                  <a:lnTo>
                    <a:pt x="260972" y="115176"/>
                  </a:lnTo>
                  <a:lnTo>
                    <a:pt x="260845" y="114947"/>
                  </a:lnTo>
                  <a:lnTo>
                    <a:pt x="260692" y="114706"/>
                  </a:lnTo>
                  <a:lnTo>
                    <a:pt x="260210" y="114998"/>
                  </a:lnTo>
                  <a:lnTo>
                    <a:pt x="261124" y="115430"/>
                  </a:lnTo>
                  <a:close/>
                </a:path>
                <a:path w="660400" h="318770">
                  <a:moveTo>
                    <a:pt x="261366" y="294906"/>
                  </a:moveTo>
                  <a:lnTo>
                    <a:pt x="261200" y="294640"/>
                  </a:lnTo>
                  <a:lnTo>
                    <a:pt x="260565" y="294284"/>
                  </a:lnTo>
                  <a:lnTo>
                    <a:pt x="261213" y="295910"/>
                  </a:lnTo>
                  <a:lnTo>
                    <a:pt x="261366" y="294906"/>
                  </a:lnTo>
                  <a:close/>
                </a:path>
                <a:path w="660400" h="318770">
                  <a:moveTo>
                    <a:pt x="265785" y="311150"/>
                  </a:moveTo>
                  <a:lnTo>
                    <a:pt x="265404" y="307340"/>
                  </a:lnTo>
                  <a:lnTo>
                    <a:pt x="264642" y="308610"/>
                  </a:lnTo>
                  <a:lnTo>
                    <a:pt x="265010" y="308610"/>
                  </a:lnTo>
                  <a:lnTo>
                    <a:pt x="265785" y="311150"/>
                  </a:lnTo>
                  <a:close/>
                </a:path>
                <a:path w="660400" h="318770">
                  <a:moveTo>
                    <a:pt x="267246" y="292874"/>
                  </a:moveTo>
                  <a:lnTo>
                    <a:pt x="267004" y="292430"/>
                  </a:lnTo>
                  <a:lnTo>
                    <a:pt x="267208" y="292862"/>
                  </a:lnTo>
                  <a:close/>
                </a:path>
                <a:path w="660400" h="318770">
                  <a:moveTo>
                    <a:pt x="269011" y="305752"/>
                  </a:moveTo>
                  <a:lnTo>
                    <a:pt x="268338" y="304634"/>
                  </a:lnTo>
                  <a:lnTo>
                    <a:pt x="268071" y="307340"/>
                  </a:lnTo>
                  <a:lnTo>
                    <a:pt x="269011" y="305752"/>
                  </a:lnTo>
                  <a:close/>
                </a:path>
                <a:path w="660400" h="318770">
                  <a:moveTo>
                    <a:pt x="269595" y="312432"/>
                  </a:moveTo>
                  <a:lnTo>
                    <a:pt x="267462" y="310375"/>
                  </a:lnTo>
                  <a:lnTo>
                    <a:pt x="266534" y="310705"/>
                  </a:lnTo>
                  <a:lnTo>
                    <a:pt x="269392" y="312661"/>
                  </a:lnTo>
                  <a:lnTo>
                    <a:pt x="269595" y="312432"/>
                  </a:lnTo>
                  <a:close/>
                </a:path>
                <a:path w="660400" h="318770">
                  <a:moveTo>
                    <a:pt x="269595" y="309600"/>
                  </a:moveTo>
                  <a:lnTo>
                    <a:pt x="266928" y="309854"/>
                  </a:lnTo>
                  <a:lnTo>
                    <a:pt x="267462" y="310375"/>
                  </a:lnTo>
                  <a:lnTo>
                    <a:pt x="269595" y="309600"/>
                  </a:lnTo>
                  <a:close/>
                </a:path>
                <a:path w="660400" h="318770">
                  <a:moveTo>
                    <a:pt x="273608" y="289306"/>
                  </a:moveTo>
                  <a:lnTo>
                    <a:pt x="271754" y="288785"/>
                  </a:lnTo>
                  <a:lnTo>
                    <a:pt x="272656" y="289179"/>
                  </a:lnTo>
                  <a:lnTo>
                    <a:pt x="273202" y="289293"/>
                  </a:lnTo>
                  <a:lnTo>
                    <a:pt x="273608" y="289306"/>
                  </a:lnTo>
                  <a:close/>
                </a:path>
                <a:path w="660400" h="318770">
                  <a:moveTo>
                    <a:pt x="273786" y="315645"/>
                  </a:moveTo>
                  <a:lnTo>
                    <a:pt x="269392" y="312661"/>
                  </a:lnTo>
                  <a:lnTo>
                    <a:pt x="268820" y="313296"/>
                  </a:lnTo>
                  <a:lnTo>
                    <a:pt x="273786" y="315645"/>
                  </a:lnTo>
                  <a:close/>
                </a:path>
                <a:path w="660400" h="318770">
                  <a:moveTo>
                    <a:pt x="278434" y="292239"/>
                  </a:moveTo>
                  <a:lnTo>
                    <a:pt x="278384" y="292100"/>
                  </a:lnTo>
                  <a:lnTo>
                    <a:pt x="278434" y="292239"/>
                  </a:lnTo>
                  <a:close/>
                </a:path>
                <a:path w="660400" h="318770">
                  <a:moveTo>
                    <a:pt x="280581" y="292100"/>
                  </a:moveTo>
                  <a:lnTo>
                    <a:pt x="279044" y="289560"/>
                  </a:lnTo>
                  <a:lnTo>
                    <a:pt x="277914" y="290830"/>
                  </a:lnTo>
                  <a:lnTo>
                    <a:pt x="278384" y="292100"/>
                  </a:lnTo>
                  <a:lnTo>
                    <a:pt x="280581" y="292100"/>
                  </a:lnTo>
                  <a:close/>
                </a:path>
                <a:path w="660400" h="318770">
                  <a:moveTo>
                    <a:pt x="280619" y="308025"/>
                  </a:moveTo>
                  <a:lnTo>
                    <a:pt x="278701" y="304609"/>
                  </a:lnTo>
                  <a:lnTo>
                    <a:pt x="277926" y="303047"/>
                  </a:lnTo>
                  <a:lnTo>
                    <a:pt x="278587" y="304546"/>
                  </a:lnTo>
                  <a:lnTo>
                    <a:pt x="278765" y="305346"/>
                  </a:lnTo>
                  <a:lnTo>
                    <a:pt x="278663" y="305765"/>
                  </a:lnTo>
                  <a:lnTo>
                    <a:pt x="279031" y="306412"/>
                  </a:lnTo>
                  <a:lnTo>
                    <a:pt x="279539" y="307149"/>
                  </a:lnTo>
                  <a:lnTo>
                    <a:pt x="280225" y="308063"/>
                  </a:lnTo>
                  <a:lnTo>
                    <a:pt x="280619" y="308025"/>
                  </a:lnTo>
                  <a:close/>
                </a:path>
                <a:path w="660400" h="318770">
                  <a:moveTo>
                    <a:pt x="282041" y="285242"/>
                  </a:moveTo>
                  <a:lnTo>
                    <a:pt x="281813" y="284975"/>
                  </a:lnTo>
                  <a:lnTo>
                    <a:pt x="281559" y="284708"/>
                  </a:lnTo>
                  <a:lnTo>
                    <a:pt x="281266" y="284530"/>
                  </a:lnTo>
                  <a:lnTo>
                    <a:pt x="281406" y="284746"/>
                  </a:lnTo>
                  <a:lnTo>
                    <a:pt x="281698" y="284988"/>
                  </a:lnTo>
                  <a:lnTo>
                    <a:pt x="282041" y="285242"/>
                  </a:lnTo>
                  <a:close/>
                </a:path>
                <a:path w="660400" h="318770">
                  <a:moveTo>
                    <a:pt x="288963" y="302260"/>
                  </a:moveTo>
                  <a:lnTo>
                    <a:pt x="288569" y="300990"/>
                  </a:lnTo>
                  <a:lnTo>
                    <a:pt x="288378" y="300990"/>
                  </a:lnTo>
                  <a:lnTo>
                    <a:pt x="288963" y="302260"/>
                  </a:lnTo>
                  <a:close/>
                </a:path>
                <a:path w="660400" h="318770">
                  <a:moveTo>
                    <a:pt x="293547" y="301396"/>
                  </a:moveTo>
                  <a:lnTo>
                    <a:pt x="293141" y="299427"/>
                  </a:lnTo>
                  <a:lnTo>
                    <a:pt x="292823" y="299643"/>
                  </a:lnTo>
                  <a:lnTo>
                    <a:pt x="293027" y="300126"/>
                  </a:lnTo>
                  <a:lnTo>
                    <a:pt x="293281" y="300723"/>
                  </a:lnTo>
                  <a:lnTo>
                    <a:pt x="293547" y="301396"/>
                  </a:lnTo>
                  <a:close/>
                </a:path>
                <a:path w="660400" h="318770">
                  <a:moveTo>
                    <a:pt x="295567" y="289560"/>
                  </a:moveTo>
                  <a:lnTo>
                    <a:pt x="295541" y="289394"/>
                  </a:lnTo>
                  <a:lnTo>
                    <a:pt x="295516" y="289560"/>
                  </a:lnTo>
                  <a:close/>
                </a:path>
                <a:path w="660400" h="318770">
                  <a:moveTo>
                    <a:pt x="295668" y="288290"/>
                  </a:moveTo>
                  <a:lnTo>
                    <a:pt x="295338" y="288290"/>
                  </a:lnTo>
                  <a:lnTo>
                    <a:pt x="295541" y="289394"/>
                  </a:lnTo>
                  <a:lnTo>
                    <a:pt x="295668" y="288290"/>
                  </a:lnTo>
                  <a:close/>
                </a:path>
                <a:path w="660400" h="318770">
                  <a:moveTo>
                    <a:pt x="296532" y="290029"/>
                  </a:moveTo>
                  <a:lnTo>
                    <a:pt x="296430" y="289560"/>
                  </a:lnTo>
                  <a:lnTo>
                    <a:pt x="296049" y="289560"/>
                  </a:lnTo>
                  <a:lnTo>
                    <a:pt x="296532" y="290029"/>
                  </a:lnTo>
                  <a:close/>
                </a:path>
                <a:path w="660400" h="318770">
                  <a:moveTo>
                    <a:pt x="303923" y="295465"/>
                  </a:moveTo>
                  <a:lnTo>
                    <a:pt x="303657" y="295046"/>
                  </a:lnTo>
                  <a:lnTo>
                    <a:pt x="303364" y="294690"/>
                  </a:lnTo>
                  <a:lnTo>
                    <a:pt x="303060" y="294347"/>
                  </a:lnTo>
                  <a:lnTo>
                    <a:pt x="303377" y="294830"/>
                  </a:lnTo>
                  <a:lnTo>
                    <a:pt x="303707" y="295236"/>
                  </a:lnTo>
                  <a:lnTo>
                    <a:pt x="303923" y="295465"/>
                  </a:lnTo>
                  <a:close/>
                </a:path>
                <a:path w="660400" h="318770">
                  <a:moveTo>
                    <a:pt x="307657" y="285394"/>
                  </a:moveTo>
                  <a:lnTo>
                    <a:pt x="307390" y="285216"/>
                  </a:lnTo>
                  <a:lnTo>
                    <a:pt x="307543" y="285356"/>
                  </a:lnTo>
                  <a:close/>
                </a:path>
                <a:path w="660400" h="318770">
                  <a:moveTo>
                    <a:pt x="308356" y="285610"/>
                  </a:moveTo>
                  <a:lnTo>
                    <a:pt x="307657" y="285394"/>
                  </a:lnTo>
                  <a:lnTo>
                    <a:pt x="307924" y="285584"/>
                  </a:lnTo>
                  <a:lnTo>
                    <a:pt x="308152" y="285635"/>
                  </a:lnTo>
                  <a:lnTo>
                    <a:pt x="308356" y="285610"/>
                  </a:lnTo>
                  <a:close/>
                </a:path>
                <a:path w="660400" h="318770">
                  <a:moveTo>
                    <a:pt x="310159" y="286207"/>
                  </a:moveTo>
                  <a:lnTo>
                    <a:pt x="309435" y="284873"/>
                  </a:lnTo>
                  <a:lnTo>
                    <a:pt x="309029" y="285572"/>
                  </a:lnTo>
                  <a:lnTo>
                    <a:pt x="308356" y="285610"/>
                  </a:lnTo>
                  <a:lnTo>
                    <a:pt x="310159" y="286207"/>
                  </a:lnTo>
                  <a:close/>
                </a:path>
                <a:path w="660400" h="318770">
                  <a:moveTo>
                    <a:pt x="317741" y="259143"/>
                  </a:moveTo>
                  <a:lnTo>
                    <a:pt x="317550" y="259080"/>
                  </a:lnTo>
                  <a:lnTo>
                    <a:pt x="317665" y="259219"/>
                  </a:lnTo>
                  <a:close/>
                </a:path>
                <a:path w="660400" h="318770">
                  <a:moveTo>
                    <a:pt x="322173" y="260350"/>
                  </a:moveTo>
                  <a:lnTo>
                    <a:pt x="319062" y="257810"/>
                  </a:lnTo>
                  <a:lnTo>
                    <a:pt x="317741" y="259143"/>
                  </a:lnTo>
                  <a:lnTo>
                    <a:pt x="322173" y="260350"/>
                  </a:lnTo>
                  <a:close/>
                </a:path>
                <a:path w="660400" h="318770">
                  <a:moveTo>
                    <a:pt x="322427" y="257797"/>
                  </a:moveTo>
                  <a:lnTo>
                    <a:pt x="320421" y="256438"/>
                  </a:lnTo>
                  <a:lnTo>
                    <a:pt x="321792" y="259448"/>
                  </a:lnTo>
                  <a:lnTo>
                    <a:pt x="322427" y="257797"/>
                  </a:lnTo>
                  <a:close/>
                </a:path>
                <a:path w="660400" h="318770">
                  <a:moveTo>
                    <a:pt x="324751" y="280911"/>
                  </a:moveTo>
                  <a:lnTo>
                    <a:pt x="323634" y="278993"/>
                  </a:lnTo>
                  <a:lnTo>
                    <a:pt x="324713" y="280911"/>
                  </a:lnTo>
                  <a:close/>
                </a:path>
                <a:path w="660400" h="318770">
                  <a:moveTo>
                    <a:pt x="326021" y="281114"/>
                  </a:moveTo>
                  <a:lnTo>
                    <a:pt x="324751" y="280911"/>
                  </a:lnTo>
                  <a:lnTo>
                    <a:pt x="325437" y="282092"/>
                  </a:lnTo>
                  <a:lnTo>
                    <a:pt x="326021" y="281114"/>
                  </a:lnTo>
                  <a:close/>
                </a:path>
                <a:path w="660400" h="318770">
                  <a:moveTo>
                    <a:pt x="336753" y="252818"/>
                  </a:moveTo>
                  <a:lnTo>
                    <a:pt x="336575" y="251256"/>
                  </a:lnTo>
                  <a:lnTo>
                    <a:pt x="336651" y="250672"/>
                  </a:lnTo>
                  <a:lnTo>
                    <a:pt x="335978" y="250736"/>
                  </a:lnTo>
                  <a:lnTo>
                    <a:pt x="335546" y="250926"/>
                  </a:lnTo>
                  <a:lnTo>
                    <a:pt x="336753" y="252818"/>
                  </a:lnTo>
                  <a:close/>
                </a:path>
                <a:path w="660400" h="318770">
                  <a:moveTo>
                    <a:pt x="338010" y="249872"/>
                  </a:moveTo>
                  <a:lnTo>
                    <a:pt x="337083" y="249542"/>
                  </a:lnTo>
                  <a:lnTo>
                    <a:pt x="336740" y="249961"/>
                  </a:lnTo>
                  <a:lnTo>
                    <a:pt x="336651" y="250659"/>
                  </a:lnTo>
                  <a:lnTo>
                    <a:pt x="337210" y="250609"/>
                  </a:lnTo>
                  <a:lnTo>
                    <a:pt x="337921" y="250634"/>
                  </a:lnTo>
                  <a:lnTo>
                    <a:pt x="338010" y="249872"/>
                  </a:lnTo>
                  <a:close/>
                </a:path>
                <a:path w="660400" h="318770">
                  <a:moveTo>
                    <a:pt x="339140" y="248920"/>
                  </a:moveTo>
                  <a:lnTo>
                    <a:pt x="338988" y="246380"/>
                  </a:lnTo>
                  <a:lnTo>
                    <a:pt x="336918" y="248920"/>
                  </a:lnTo>
                  <a:lnTo>
                    <a:pt x="339140" y="248920"/>
                  </a:lnTo>
                  <a:close/>
                </a:path>
                <a:path w="660400" h="318770">
                  <a:moveTo>
                    <a:pt x="340321" y="272237"/>
                  </a:moveTo>
                  <a:lnTo>
                    <a:pt x="339229" y="271856"/>
                  </a:lnTo>
                  <a:lnTo>
                    <a:pt x="339636" y="273050"/>
                  </a:lnTo>
                  <a:lnTo>
                    <a:pt x="340321" y="272237"/>
                  </a:lnTo>
                  <a:close/>
                </a:path>
                <a:path w="660400" h="318770">
                  <a:moveTo>
                    <a:pt x="341998" y="274561"/>
                  </a:moveTo>
                  <a:lnTo>
                    <a:pt x="341388" y="275894"/>
                  </a:lnTo>
                  <a:lnTo>
                    <a:pt x="341287" y="276567"/>
                  </a:lnTo>
                  <a:lnTo>
                    <a:pt x="341998" y="274561"/>
                  </a:lnTo>
                  <a:close/>
                </a:path>
                <a:path w="660400" h="318770">
                  <a:moveTo>
                    <a:pt x="342658" y="273050"/>
                  </a:moveTo>
                  <a:lnTo>
                    <a:pt x="341744" y="270510"/>
                  </a:lnTo>
                  <a:lnTo>
                    <a:pt x="340321" y="272237"/>
                  </a:lnTo>
                  <a:lnTo>
                    <a:pt x="342658" y="273050"/>
                  </a:lnTo>
                  <a:close/>
                </a:path>
                <a:path w="660400" h="318770">
                  <a:moveTo>
                    <a:pt x="348627" y="263398"/>
                  </a:moveTo>
                  <a:lnTo>
                    <a:pt x="348348" y="263105"/>
                  </a:lnTo>
                  <a:lnTo>
                    <a:pt x="348119" y="263398"/>
                  </a:lnTo>
                  <a:lnTo>
                    <a:pt x="348246" y="263867"/>
                  </a:lnTo>
                  <a:lnTo>
                    <a:pt x="348449" y="264210"/>
                  </a:lnTo>
                  <a:lnTo>
                    <a:pt x="348564" y="263779"/>
                  </a:lnTo>
                  <a:lnTo>
                    <a:pt x="348627" y="263398"/>
                  </a:lnTo>
                  <a:close/>
                </a:path>
                <a:path w="660400" h="318770">
                  <a:moveTo>
                    <a:pt x="350278" y="101269"/>
                  </a:moveTo>
                  <a:lnTo>
                    <a:pt x="349961" y="101409"/>
                  </a:lnTo>
                  <a:lnTo>
                    <a:pt x="350139" y="101625"/>
                  </a:lnTo>
                  <a:lnTo>
                    <a:pt x="350278" y="101269"/>
                  </a:lnTo>
                  <a:close/>
                </a:path>
                <a:path w="660400" h="318770">
                  <a:moveTo>
                    <a:pt x="351129" y="96189"/>
                  </a:moveTo>
                  <a:lnTo>
                    <a:pt x="351002" y="96075"/>
                  </a:lnTo>
                  <a:lnTo>
                    <a:pt x="351129" y="96189"/>
                  </a:lnTo>
                  <a:close/>
                </a:path>
                <a:path w="660400" h="318770">
                  <a:moveTo>
                    <a:pt x="352463" y="104508"/>
                  </a:moveTo>
                  <a:lnTo>
                    <a:pt x="350139" y="101625"/>
                  </a:lnTo>
                  <a:lnTo>
                    <a:pt x="349732" y="102692"/>
                  </a:lnTo>
                  <a:lnTo>
                    <a:pt x="352463" y="104508"/>
                  </a:lnTo>
                  <a:close/>
                </a:path>
                <a:path w="660400" h="318770">
                  <a:moveTo>
                    <a:pt x="354634" y="99491"/>
                  </a:moveTo>
                  <a:lnTo>
                    <a:pt x="351129" y="96189"/>
                  </a:lnTo>
                  <a:lnTo>
                    <a:pt x="351675" y="97650"/>
                  </a:lnTo>
                  <a:lnTo>
                    <a:pt x="350278" y="101269"/>
                  </a:lnTo>
                  <a:lnTo>
                    <a:pt x="354634" y="99491"/>
                  </a:lnTo>
                  <a:close/>
                </a:path>
                <a:path w="660400" h="318770">
                  <a:moveTo>
                    <a:pt x="357809" y="263448"/>
                  </a:moveTo>
                  <a:lnTo>
                    <a:pt x="357708" y="263093"/>
                  </a:lnTo>
                  <a:lnTo>
                    <a:pt x="357492" y="263067"/>
                  </a:lnTo>
                  <a:lnTo>
                    <a:pt x="357327" y="263093"/>
                  </a:lnTo>
                  <a:lnTo>
                    <a:pt x="357149" y="263093"/>
                  </a:lnTo>
                  <a:lnTo>
                    <a:pt x="357530" y="263347"/>
                  </a:lnTo>
                  <a:lnTo>
                    <a:pt x="357809" y="263448"/>
                  </a:lnTo>
                  <a:close/>
                </a:path>
                <a:path w="660400" h="318770">
                  <a:moveTo>
                    <a:pt x="360159" y="225171"/>
                  </a:moveTo>
                  <a:lnTo>
                    <a:pt x="359956" y="225666"/>
                  </a:lnTo>
                  <a:lnTo>
                    <a:pt x="359918" y="226466"/>
                  </a:lnTo>
                  <a:lnTo>
                    <a:pt x="360032" y="226301"/>
                  </a:lnTo>
                  <a:lnTo>
                    <a:pt x="360045" y="226174"/>
                  </a:lnTo>
                  <a:lnTo>
                    <a:pt x="360159" y="225171"/>
                  </a:lnTo>
                  <a:close/>
                </a:path>
                <a:path w="660400" h="318770">
                  <a:moveTo>
                    <a:pt x="372287" y="216471"/>
                  </a:moveTo>
                  <a:lnTo>
                    <a:pt x="370776" y="215900"/>
                  </a:lnTo>
                  <a:lnTo>
                    <a:pt x="372110" y="217881"/>
                  </a:lnTo>
                  <a:lnTo>
                    <a:pt x="371970" y="217170"/>
                  </a:lnTo>
                  <a:lnTo>
                    <a:pt x="372287" y="216471"/>
                  </a:lnTo>
                  <a:close/>
                </a:path>
                <a:path w="660400" h="318770">
                  <a:moveTo>
                    <a:pt x="372440" y="259308"/>
                  </a:moveTo>
                  <a:lnTo>
                    <a:pt x="372287" y="259867"/>
                  </a:lnTo>
                  <a:lnTo>
                    <a:pt x="372427" y="259676"/>
                  </a:lnTo>
                  <a:lnTo>
                    <a:pt x="372440" y="259308"/>
                  </a:lnTo>
                  <a:close/>
                </a:path>
                <a:path w="660400" h="318770">
                  <a:moveTo>
                    <a:pt x="375234" y="246380"/>
                  </a:moveTo>
                  <a:lnTo>
                    <a:pt x="374408" y="245503"/>
                  </a:lnTo>
                  <a:lnTo>
                    <a:pt x="374713" y="246380"/>
                  </a:lnTo>
                  <a:lnTo>
                    <a:pt x="375234" y="246380"/>
                  </a:lnTo>
                  <a:close/>
                </a:path>
                <a:path w="660400" h="318770">
                  <a:moveTo>
                    <a:pt x="375831" y="248107"/>
                  </a:moveTo>
                  <a:lnTo>
                    <a:pt x="375424" y="247942"/>
                  </a:lnTo>
                  <a:lnTo>
                    <a:pt x="375196" y="247954"/>
                  </a:lnTo>
                  <a:lnTo>
                    <a:pt x="375031" y="248018"/>
                  </a:lnTo>
                  <a:lnTo>
                    <a:pt x="375831" y="248107"/>
                  </a:lnTo>
                  <a:close/>
                </a:path>
                <a:path w="660400" h="318770">
                  <a:moveTo>
                    <a:pt x="381012" y="242570"/>
                  </a:moveTo>
                  <a:lnTo>
                    <a:pt x="380733" y="241642"/>
                  </a:lnTo>
                  <a:lnTo>
                    <a:pt x="380911" y="242443"/>
                  </a:lnTo>
                  <a:lnTo>
                    <a:pt x="381012" y="242570"/>
                  </a:lnTo>
                  <a:close/>
                </a:path>
                <a:path w="660400" h="318770">
                  <a:moveTo>
                    <a:pt x="387946" y="247650"/>
                  </a:moveTo>
                  <a:lnTo>
                    <a:pt x="385749" y="245351"/>
                  </a:lnTo>
                  <a:lnTo>
                    <a:pt x="385711" y="245110"/>
                  </a:lnTo>
                  <a:lnTo>
                    <a:pt x="385368" y="242570"/>
                  </a:lnTo>
                  <a:lnTo>
                    <a:pt x="383641" y="246380"/>
                  </a:lnTo>
                  <a:lnTo>
                    <a:pt x="387578" y="251460"/>
                  </a:lnTo>
                  <a:lnTo>
                    <a:pt x="387946" y="247650"/>
                  </a:lnTo>
                  <a:close/>
                </a:path>
                <a:path w="660400" h="318770">
                  <a:moveTo>
                    <a:pt x="388556" y="201180"/>
                  </a:moveTo>
                  <a:lnTo>
                    <a:pt x="388327" y="201244"/>
                  </a:lnTo>
                  <a:lnTo>
                    <a:pt x="388556" y="201180"/>
                  </a:lnTo>
                  <a:close/>
                </a:path>
                <a:path w="660400" h="318770">
                  <a:moveTo>
                    <a:pt x="390601" y="200469"/>
                  </a:moveTo>
                  <a:lnTo>
                    <a:pt x="389915" y="200494"/>
                  </a:lnTo>
                  <a:lnTo>
                    <a:pt x="389166" y="200761"/>
                  </a:lnTo>
                  <a:lnTo>
                    <a:pt x="388556" y="201180"/>
                  </a:lnTo>
                  <a:lnTo>
                    <a:pt x="390601" y="200469"/>
                  </a:lnTo>
                  <a:close/>
                </a:path>
                <a:path w="660400" h="318770">
                  <a:moveTo>
                    <a:pt x="397827" y="197954"/>
                  </a:moveTo>
                  <a:lnTo>
                    <a:pt x="397725" y="197650"/>
                  </a:lnTo>
                  <a:lnTo>
                    <a:pt x="397662" y="197383"/>
                  </a:lnTo>
                  <a:lnTo>
                    <a:pt x="397446" y="196989"/>
                  </a:lnTo>
                  <a:lnTo>
                    <a:pt x="395312" y="196405"/>
                  </a:lnTo>
                  <a:lnTo>
                    <a:pt x="396405" y="197332"/>
                  </a:lnTo>
                  <a:lnTo>
                    <a:pt x="397192" y="197764"/>
                  </a:lnTo>
                  <a:lnTo>
                    <a:pt x="397827" y="197954"/>
                  </a:lnTo>
                  <a:close/>
                </a:path>
                <a:path w="660400" h="318770">
                  <a:moveTo>
                    <a:pt x="398526" y="238734"/>
                  </a:moveTo>
                  <a:lnTo>
                    <a:pt x="398094" y="238201"/>
                  </a:lnTo>
                  <a:lnTo>
                    <a:pt x="397268" y="237502"/>
                  </a:lnTo>
                  <a:lnTo>
                    <a:pt x="397510" y="237832"/>
                  </a:lnTo>
                  <a:lnTo>
                    <a:pt x="397865" y="238201"/>
                  </a:lnTo>
                  <a:lnTo>
                    <a:pt x="398526" y="238734"/>
                  </a:lnTo>
                  <a:close/>
                </a:path>
                <a:path w="660400" h="318770">
                  <a:moveTo>
                    <a:pt x="403225" y="191922"/>
                  </a:moveTo>
                  <a:lnTo>
                    <a:pt x="403186" y="191770"/>
                  </a:lnTo>
                  <a:lnTo>
                    <a:pt x="403225" y="191922"/>
                  </a:lnTo>
                  <a:close/>
                </a:path>
                <a:path w="660400" h="318770">
                  <a:moveTo>
                    <a:pt x="406819" y="226669"/>
                  </a:moveTo>
                  <a:lnTo>
                    <a:pt x="406425" y="226339"/>
                  </a:lnTo>
                  <a:lnTo>
                    <a:pt x="406539" y="226669"/>
                  </a:lnTo>
                  <a:lnTo>
                    <a:pt x="406590" y="227203"/>
                  </a:lnTo>
                  <a:lnTo>
                    <a:pt x="406742" y="227342"/>
                  </a:lnTo>
                  <a:lnTo>
                    <a:pt x="406819" y="226669"/>
                  </a:lnTo>
                  <a:close/>
                </a:path>
                <a:path w="660400" h="318770">
                  <a:moveTo>
                    <a:pt x="411162" y="224790"/>
                  </a:moveTo>
                  <a:lnTo>
                    <a:pt x="410514" y="219710"/>
                  </a:lnTo>
                  <a:lnTo>
                    <a:pt x="410362" y="218440"/>
                  </a:lnTo>
                  <a:lnTo>
                    <a:pt x="377583" y="218440"/>
                  </a:lnTo>
                  <a:lnTo>
                    <a:pt x="376745" y="218440"/>
                  </a:lnTo>
                  <a:lnTo>
                    <a:pt x="374218" y="220980"/>
                  </a:lnTo>
                  <a:lnTo>
                    <a:pt x="372110" y="217881"/>
                  </a:lnTo>
                  <a:lnTo>
                    <a:pt x="373189" y="223520"/>
                  </a:lnTo>
                  <a:lnTo>
                    <a:pt x="369443" y="223520"/>
                  </a:lnTo>
                  <a:lnTo>
                    <a:pt x="369443" y="254000"/>
                  </a:lnTo>
                  <a:lnTo>
                    <a:pt x="367068" y="254000"/>
                  </a:lnTo>
                  <a:lnTo>
                    <a:pt x="366737" y="250190"/>
                  </a:lnTo>
                  <a:lnTo>
                    <a:pt x="369443" y="254000"/>
                  </a:lnTo>
                  <a:lnTo>
                    <a:pt x="369443" y="223520"/>
                  </a:lnTo>
                  <a:lnTo>
                    <a:pt x="367842" y="223520"/>
                  </a:lnTo>
                  <a:lnTo>
                    <a:pt x="368084" y="220980"/>
                  </a:lnTo>
                  <a:lnTo>
                    <a:pt x="367741" y="220980"/>
                  </a:lnTo>
                  <a:lnTo>
                    <a:pt x="366014" y="224790"/>
                  </a:lnTo>
                  <a:lnTo>
                    <a:pt x="361200" y="223520"/>
                  </a:lnTo>
                  <a:lnTo>
                    <a:pt x="360260" y="228600"/>
                  </a:lnTo>
                  <a:lnTo>
                    <a:pt x="359930" y="228600"/>
                  </a:lnTo>
                  <a:lnTo>
                    <a:pt x="359892" y="227330"/>
                  </a:lnTo>
                  <a:lnTo>
                    <a:pt x="358089" y="227330"/>
                  </a:lnTo>
                  <a:lnTo>
                    <a:pt x="359740" y="229870"/>
                  </a:lnTo>
                  <a:lnTo>
                    <a:pt x="359867" y="228600"/>
                  </a:lnTo>
                  <a:lnTo>
                    <a:pt x="363093" y="231140"/>
                  </a:lnTo>
                  <a:lnTo>
                    <a:pt x="362483" y="237490"/>
                  </a:lnTo>
                  <a:lnTo>
                    <a:pt x="363588" y="238760"/>
                  </a:lnTo>
                  <a:lnTo>
                    <a:pt x="361365" y="236220"/>
                  </a:lnTo>
                  <a:lnTo>
                    <a:pt x="359702" y="234950"/>
                  </a:lnTo>
                  <a:lnTo>
                    <a:pt x="357911" y="233680"/>
                  </a:lnTo>
                  <a:lnTo>
                    <a:pt x="355333" y="229870"/>
                  </a:lnTo>
                  <a:lnTo>
                    <a:pt x="355561" y="232410"/>
                  </a:lnTo>
                  <a:lnTo>
                    <a:pt x="356704" y="233680"/>
                  </a:lnTo>
                  <a:lnTo>
                    <a:pt x="355841" y="233680"/>
                  </a:lnTo>
                  <a:lnTo>
                    <a:pt x="355041" y="232410"/>
                  </a:lnTo>
                  <a:lnTo>
                    <a:pt x="354393" y="229870"/>
                  </a:lnTo>
                  <a:lnTo>
                    <a:pt x="353237" y="232410"/>
                  </a:lnTo>
                  <a:lnTo>
                    <a:pt x="355650" y="234950"/>
                  </a:lnTo>
                  <a:lnTo>
                    <a:pt x="353771" y="236220"/>
                  </a:lnTo>
                  <a:lnTo>
                    <a:pt x="352996" y="234950"/>
                  </a:lnTo>
                  <a:lnTo>
                    <a:pt x="353085" y="233680"/>
                  </a:lnTo>
                  <a:lnTo>
                    <a:pt x="352361" y="232410"/>
                  </a:lnTo>
                  <a:lnTo>
                    <a:pt x="353504" y="238760"/>
                  </a:lnTo>
                  <a:lnTo>
                    <a:pt x="351294" y="238760"/>
                  </a:lnTo>
                  <a:lnTo>
                    <a:pt x="350926" y="237490"/>
                  </a:lnTo>
                  <a:lnTo>
                    <a:pt x="350139" y="237490"/>
                  </a:lnTo>
                  <a:lnTo>
                    <a:pt x="350608" y="236220"/>
                  </a:lnTo>
                  <a:lnTo>
                    <a:pt x="348183" y="238760"/>
                  </a:lnTo>
                  <a:lnTo>
                    <a:pt x="350050" y="246380"/>
                  </a:lnTo>
                  <a:lnTo>
                    <a:pt x="345668" y="245110"/>
                  </a:lnTo>
                  <a:lnTo>
                    <a:pt x="343217" y="240030"/>
                  </a:lnTo>
                  <a:lnTo>
                    <a:pt x="343573" y="245110"/>
                  </a:lnTo>
                  <a:lnTo>
                    <a:pt x="340550" y="240030"/>
                  </a:lnTo>
                  <a:lnTo>
                    <a:pt x="339826" y="242570"/>
                  </a:lnTo>
                  <a:lnTo>
                    <a:pt x="341858" y="243840"/>
                  </a:lnTo>
                  <a:lnTo>
                    <a:pt x="340410" y="245110"/>
                  </a:lnTo>
                  <a:lnTo>
                    <a:pt x="341274" y="248920"/>
                  </a:lnTo>
                  <a:lnTo>
                    <a:pt x="339483" y="248920"/>
                  </a:lnTo>
                  <a:lnTo>
                    <a:pt x="339547" y="252730"/>
                  </a:lnTo>
                  <a:lnTo>
                    <a:pt x="343255" y="255270"/>
                  </a:lnTo>
                  <a:lnTo>
                    <a:pt x="340588" y="255270"/>
                  </a:lnTo>
                  <a:lnTo>
                    <a:pt x="340690" y="254000"/>
                  </a:lnTo>
                  <a:lnTo>
                    <a:pt x="339153" y="255270"/>
                  </a:lnTo>
                  <a:lnTo>
                    <a:pt x="336753" y="254000"/>
                  </a:lnTo>
                  <a:lnTo>
                    <a:pt x="337210" y="257810"/>
                  </a:lnTo>
                  <a:lnTo>
                    <a:pt x="335470" y="256540"/>
                  </a:lnTo>
                  <a:lnTo>
                    <a:pt x="334289" y="255270"/>
                  </a:lnTo>
                  <a:lnTo>
                    <a:pt x="332536" y="251460"/>
                  </a:lnTo>
                  <a:lnTo>
                    <a:pt x="331762" y="251460"/>
                  </a:lnTo>
                  <a:lnTo>
                    <a:pt x="333451" y="255270"/>
                  </a:lnTo>
                  <a:lnTo>
                    <a:pt x="331470" y="254685"/>
                  </a:lnTo>
                  <a:lnTo>
                    <a:pt x="331470" y="260350"/>
                  </a:lnTo>
                  <a:lnTo>
                    <a:pt x="327609" y="259080"/>
                  </a:lnTo>
                  <a:lnTo>
                    <a:pt x="327266" y="259080"/>
                  </a:lnTo>
                  <a:lnTo>
                    <a:pt x="327342" y="257937"/>
                  </a:lnTo>
                  <a:lnTo>
                    <a:pt x="331470" y="260350"/>
                  </a:lnTo>
                  <a:lnTo>
                    <a:pt x="331470" y="254685"/>
                  </a:lnTo>
                  <a:lnTo>
                    <a:pt x="329145" y="254000"/>
                  </a:lnTo>
                  <a:lnTo>
                    <a:pt x="330250" y="257365"/>
                  </a:lnTo>
                  <a:lnTo>
                    <a:pt x="329031" y="255270"/>
                  </a:lnTo>
                  <a:lnTo>
                    <a:pt x="328637" y="255270"/>
                  </a:lnTo>
                  <a:lnTo>
                    <a:pt x="329984" y="257810"/>
                  </a:lnTo>
                  <a:lnTo>
                    <a:pt x="328333" y="257810"/>
                  </a:lnTo>
                  <a:lnTo>
                    <a:pt x="327253" y="255270"/>
                  </a:lnTo>
                  <a:lnTo>
                    <a:pt x="324967" y="256540"/>
                  </a:lnTo>
                  <a:lnTo>
                    <a:pt x="327126" y="257810"/>
                  </a:lnTo>
                  <a:lnTo>
                    <a:pt x="324231" y="257810"/>
                  </a:lnTo>
                  <a:lnTo>
                    <a:pt x="324078" y="262890"/>
                  </a:lnTo>
                  <a:lnTo>
                    <a:pt x="321017" y="262890"/>
                  </a:lnTo>
                  <a:lnTo>
                    <a:pt x="317665" y="259219"/>
                  </a:lnTo>
                  <a:lnTo>
                    <a:pt x="316534" y="260350"/>
                  </a:lnTo>
                  <a:lnTo>
                    <a:pt x="316090" y="266700"/>
                  </a:lnTo>
                  <a:lnTo>
                    <a:pt x="312420" y="267970"/>
                  </a:lnTo>
                  <a:lnTo>
                    <a:pt x="313283" y="267970"/>
                  </a:lnTo>
                  <a:lnTo>
                    <a:pt x="316839" y="274320"/>
                  </a:lnTo>
                  <a:lnTo>
                    <a:pt x="312420" y="269240"/>
                  </a:lnTo>
                  <a:lnTo>
                    <a:pt x="309092" y="265430"/>
                  </a:lnTo>
                  <a:lnTo>
                    <a:pt x="309435" y="269049"/>
                  </a:lnTo>
                  <a:lnTo>
                    <a:pt x="307733" y="265430"/>
                  </a:lnTo>
                  <a:lnTo>
                    <a:pt x="308076" y="266700"/>
                  </a:lnTo>
                  <a:lnTo>
                    <a:pt x="305396" y="266700"/>
                  </a:lnTo>
                  <a:lnTo>
                    <a:pt x="304863" y="270510"/>
                  </a:lnTo>
                  <a:lnTo>
                    <a:pt x="302971" y="274320"/>
                  </a:lnTo>
                  <a:lnTo>
                    <a:pt x="302348" y="273050"/>
                  </a:lnTo>
                  <a:lnTo>
                    <a:pt x="300240" y="271780"/>
                  </a:lnTo>
                  <a:lnTo>
                    <a:pt x="298640" y="274320"/>
                  </a:lnTo>
                  <a:lnTo>
                    <a:pt x="296875" y="274320"/>
                  </a:lnTo>
                  <a:lnTo>
                    <a:pt x="297497" y="275590"/>
                  </a:lnTo>
                  <a:lnTo>
                    <a:pt x="296583" y="276860"/>
                  </a:lnTo>
                  <a:lnTo>
                    <a:pt x="298500" y="278130"/>
                  </a:lnTo>
                  <a:lnTo>
                    <a:pt x="293535" y="276860"/>
                  </a:lnTo>
                  <a:lnTo>
                    <a:pt x="291490" y="280670"/>
                  </a:lnTo>
                  <a:lnTo>
                    <a:pt x="289699" y="283210"/>
                  </a:lnTo>
                  <a:lnTo>
                    <a:pt x="285508" y="283210"/>
                  </a:lnTo>
                  <a:lnTo>
                    <a:pt x="285927" y="281940"/>
                  </a:lnTo>
                  <a:lnTo>
                    <a:pt x="285661" y="280670"/>
                  </a:lnTo>
                  <a:lnTo>
                    <a:pt x="285318" y="280670"/>
                  </a:lnTo>
                  <a:lnTo>
                    <a:pt x="283146" y="284480"/>
                  </a:lnTo>
                  <a:lnTo>
                    <a:pt x="285089" y="287020"/>
                  </a:lnTo>
                  <a:lnTo>
                    <a:pt x="284581" y="285750"/>
                  </a:lnTo>
                  <a:lnTo>
                    <a:pt x="286537" y="287020"/>
                  </a:lnTo>
                  <a:lnTo>
                    <a:pt x="287108" y="289394"/>
                  </a:lnTo>
                  <a:lnTo>
                    <a:pt x="287045" y="290830"/>
                  </a:lnTo>
                  <a:lnTo>
                    <a:pt x="286296" y="292100"/>
                  </a:lnTo>
                  <a:lnTo>
                    <a:pt x="286562" y="288290"/>
                  </a:lnTo>
                  <a:lnTo>
                    <a:pt x="283565" y="287020"/>
                  </a:lnTo>
                  <a:lnTo>
                    <a:pt x="282028" y="285750"/>
                  </a:lnTo>
                  <a:lnTo>
                    <a:pt x="282651" y="287020"/>
                  </a:lnTo>
                  <a:lnTo>
                    <a:pt x="282829" y="287667"/>
                  </a:lnTo>
                  <a:lnTo>
                    <a:pt x="278980" y="284480"/>
                  </a:lnTo>
                  <a:lnTo>
                    <a:pt x="286702" y="294640"/>
                  </a:lnTo>
                  <a:lnTo>
                    <a:pt x="282486" y="292100"/>
                  </a:lnTo>
                  <a:lnTo>
                    <a:pt x="281724" y="290830"/>
                  </a:lnTo>
                  <a:lnTo>
                    <a:pt x="281355" y="292100"/>
                  </a:lnTo>
                  <a:lnTo>
                    <a:pt x="281762" y="294640"/>
                  </a:lnTo>
                  <a:lnTo>
                    <a:pt x="280619" y="294640"/>
                  </a:lnTo>
                  <a:lnTo>
                    <a:pt x="278434" y="292239"/>
                  </a:lnTo>
                  <a:lnTo>
                    <a:pt x="280263" y="297180"/>
                  </a:lnTo>
                  <a:lnTo>
                    <a:pt x="277202" y="294640"/>
                  </a:lnTo>
                  <a:lnTo>
                    <a:pt x="277190" y="293370"/>
                  </a:lnTo>
                  <a:lnTo>
                    <a:pt x="277952" y="293370"/>
                  </a:lnTo>
                  <a:lnTo>
                    <a:pt x="277939" y="292100"/>
                  </a:lnTo>
                  <a:lnTo>
                    <a:pt x="274434" y="289560"/>
                  </a:lnTo>
                  <a:lnTo>
                    <a:pt x="270611" y="289560"/>
                  </a:lnTo>
                  <a:lnTo>
                    <a:pt x="271767" y="290830"/>
                  </a:lnTo>
                  <a:lnTo>
                    <a:pt x="275234" y="299720"/>
                  </a:lnTo>
                  <a:lnTo>
                    <a:pt x="269519" y="293370"/>
                  </a:lnTo>
                  <a:lnTo>
                    <a:pt x="270687" y="300990"/>
                  </a:lnTo>
                  <a:lnTo>
                    <a:pt x="270052" y="297180"/>
                  </a:lnTo>
                  <a:lnTo>
                    <a:pt x="269633" y="294640"/>
                  </a:lnTo>
                  <a:lnTo>
                    <a:pt x="269240" y="297180"/>
                  </a:lnTo>
                  <a:lnTo>
                    <a:pt x="267893" y="294640"/>
                  </a:lnTo>
                  <a:lnTo>
                    <a:pt x="267208" y="293370"/>
                  </a:lnTo>
                  <a:lnTo>
                    <a:pt x="266077" y="293370"/>
                  </a:lnTo>
                  <a:lnTo>
                    <a:pt x="264591" y="292100"/>
                  </a:lnTo>
                  <a:lnTo>
                    <a:pt x="264210" y="290830"/>
                  </a:lnTo>
                  <a:lnTo>
                    <a:pt x="264972" y="294640"/>
                  </a:lnTo>
                  <a:lnTo>
                    <a:pt x="261175" y="289560"/>
                  </a:lnTo>
                  <a:lnTo>
                    <a:pt x="262343" y="294640"/>
                  </a:lnTo>
                  <a:lnTo>
                    <a:pt x="261581" y="293370"/>
                  </a:lnTo>
                  <a:lnTo>
                    <a:pt x="261366" y="294906"/>
                  </a:lnTo>
                  <a:lnTo>
                    <a:pt x="261962" y="295910"/>
                  </a:lnTo>
                  <a:lnTo>
                    <a:pt x="262382" y="300990"/>
                  </a:lnTo>
                  <a:lnTo>
                    <a:pt x="254393" y="293370"/>
                  </a:lnTo>
                  <a:lnTo>
                    <a:pt x="254774" y="300990"/>
                  </a:lnTo>
                  <a:lnTo>
                    <a:pt x="253682" y="304634"/>
                  </a:lnTo>
                  <a:lnTo>
                    <a:pt x="253746" y="305041"/>
                  </a:lnTo>
                  <a:lnTo>
                    <a:pt x="255498" y="308610"/>
                  </a:lnTo>
                  <a:lnTo>
                    <a:pt x="254330" y="312420"/>
                  </a:lnTo>
                  <a:lnTo>
                    <a:pt x="252463" y="311150"/>
                  </a:lnTo>
                  <a:lnTo>
                    <a:pt x="252476" y="307340"/>
                  </a:lnTo>
                  <a:lnTo>
                    <a:pt x="250190" y="306070"/>
                  </a:lnTo>
                  <a:lnTo>
                    <a:pt x="249440" y="307340"/>
                  </a:lnTo>
                  <a:lnTo>
                    <a:pt x="249034" y="309880"/>
                  </a:lnTo>
                  <a:lnTo>
                    <a:pt x="248678" y="308610"/>
                  </a:lnTo>
                  <a:lnTo>
                    <a:pt x="246786" y="306070"/>
                  </a:lnTo>
                  <a:lnTo>
                    <a:pt x="246024" y="307340"/>
                  </a:lnTo>
                  <a:lnTo>
                    <a:pt x="247777" y="309880"/>
                  </a:lnTo>
                  <a:lnTo>
                    <a:pt x="248285" y="309880"/>
                  </a:lnTo>
                  <a:lnTo>
                    <a:pt x="250520" y="314960"/>
                  </a:lnTo>
                  <a:lnTo>
                    <a:pt x="249796" y="309892"/>
                  </a:lnTo>
                  <a:lnTo>
                    <a:pt x="250926" y="311150"/>
                  </a:lnTo>
                  <a:lnTo>
                    <a:pt x="252818" y="313690"/>
                  </a:lnTo>
                  <a:lnTo>
                    <a:pt x="252425" y="314960"/>
                  </a:lnTo>
                  <a:lnTo>
                    <a:pt x="255079" y="316230"/>
                  </a:lnTo>
                  <a:lnTo>
                    <a:pt x="252450" y="312420"/>
                  </a:lnTo>
                  <a:lnTo>
                    <a:pt x="255092" y="314960"/>
                  </a:lnTo>
                  <a:lnTo>
                    <a:pt x="255511" y="314960"/>
                  </a:lnTo>
                  <a:lnTo>
                    <a:pt x="255854" y="313690"/>
                  </a:lnTo>
                  <a:lnTo>
                    <a:pt x="256235" y="313690"/>
                  </a:lnTo>
                  <a:lnTo>
                    <a:pt x="258127" y="316230"/>
                  </a:lnTo>
                  <a:lnTo>
                    <a:pt x="256984" y="316230"/>
                  </a:lnTo>
                  <a:lnTo>
                    <a:pt x="260781" y="317500"/>
                  </a:lnTo>
                  <a:lnTo>
                    <a:pt x="259473" y="313690"/>
                  </a:lnTo>
                  <a:lnTo>
                    <a:pt x="258152" y="309880"/>
                  </a:lnTo>
                  <a:lnTo>
                    <a:pt x="261188" y="313690"/>
                  </a:lnTo>
                  <a:lnTo>
                    <a:pt x="263105" y="311150"/>
                  </a:lnTo>
                  <a:lnTo>
                    <a:pt x="259308" y="309880"/>
                  </a:lnTo>
                  <a:lnTo>
                    <a:pt x="258927" y="304800"/>
                  </a:lnTo>
                  <a:lnTo>
                    <a:pt x="265772" y="312420"/>
                  </a:lnTo>
                  <a:lnTo>
                    <a:pt x="263880" y="308610"/>
                  </a:lnTo>
                  <a:lnTo>
                    <a:pt x="264642" y="308610"/>
                  </a:lnTo>
                  <a:lnTo>
                    <a:pt x="263880" y="306070"/>
                  </a:lnTo>
                  <a:lnTo>
                    <a:pt x="267322" y="308610"/>
                  </a:lnTo>
                  <a:lnTo>
                    <a:pt x="267157" y="306070"/>
                  </a:lnTo>
                  <a:lnTo>
                    <a:pt x="267068" y="304800"/>
                  </a:lnTo>
                  <a:lnTo>
                    <a:pt x="266915" y="302260"/>
                  </a:lnTo>
                  <a:lnTo>
                    <a:pt x="268338" y="304634"/>
                  </a:lnTo>
                  <a:lnTo>
                    <a:pt x="268439" y="303530"/>
                  </a:lnTo>
                  <a:lnTo>
                    <a:pt x="269430" y="305041"/>
                  </a:lnTo>
                  <a:lnTo>
                    <a:pt x="269011" y="305752"/>
                  </a:lnTo>
                  <a:lnTo>
                    <a:pt x="270725" y="308610"/>
                  </a:lnTo>
                  <a:lnTo>
                    <a:pt x="269824" y="305625"/>
                  </a:lnTo>
                  <a:lnTo>
                    <a:pt x="272630" y="309880"/>
                  </a:lnTo>
                  <a:lnTo>
                    <a:pt x="270586" y="304800"/>
                  </a:lnTo>
                  <a:lnTo>
                    <a:pt x="270078" y="303530"/>
                  </a:lnTo>
                  <a:lnTo>
                    <a:pt x="269570" y="302260"/>
                  </a:lnTo>
                  <a:lnTo>
                    <a:pt x="272592" y="303530"/>
                  </a:lnTo>
                  <a:lnTo>
                    <a:pt x="274129" y="307340"/>
                  </a:lnTo>
                  <a:lnTo>
                    <a:pt x="271868" y="306070"/>
                  </a:lnTo>
                  <a:lnTo>
                    <a:pt x="274904" y="308610"/>
                  </a:lnTo>
                  <a:lnTo>
                    <a:pt x="274408" y="307340"/>
                  </a:lnTo>
                  <a:lnTo>
                    <a:pt x="272415" y="302260"/>
                  </a:lnTo>
                  <a:lnTo>
                    <a:pt x="277304" y="307657"/>
                  </a:lnTo>
                  <a:lnTo>
                    <a:pt x="277177" y="307594"/>
                  </a:lnTo>
                  <a:lnTo>
                    <a:pt x="276428" y="308876"/>
                  </a:lnTo>
                  <a:lnTo>
                    <a:pt x="278333" y="309473"/>
                  </a:lnTo>
                  <a:lnTo>
                    <a:pt x="278714" y="310248"/>
                  </a:lnTo>
                  <a:lnTo>
                    <a:pt x="278714" y="308635"/>
                  </a:lnTo>
                  <a:lnTo>
                    <a:pt x="278701" y="308229"/>
                  </a:lnTo>
                  <a:lnTo>
                    <a:pt x="278282" y="308063"/>
                  </a:lnTo>
                  <a:lnTo>
                    <a:pt x="278663" y="306070"/>
                  </a:lnTo>
                  <a:lnTo>
                    <a:pt x="276098" y="302260"/>
                  </a:lnTo>
                  <a:lnTo>
                    <a:pt x="279984" y="303530"/>
                  </a:lnTo>
                  <a:lnTo>
                    <a:pt x="280466" y="302260"/>
                  </a:lnTo>
                  <a:lnTo>
                    <a:pt x="280949" y="300990"/>
                  </a:lnTo>
                  <a:lnTo>
                    <a:pt x="281711" y="302260"/>
                  </a:lnTo>
                  <a:lnTo>
                    <a:pt x="285889" y="300990"/>
                  </a:lnTo>
                  <a:lnTo>
                    <a:pt x="288378" y="300990"/>
                  </a:lnTo>
                  <a:lnTo>
                    <a:pt x="287794" y="299720"/>
                  </a:lnTo>
                  <a:lnTo>
                    <a:pt x="286626" y="297180"/>
                  </a:lnTo>
                  <a:lnTo>
                    <a:pt x="288912" y="297180"/>
                  </a:lnTo>
                  <a:lnTo>
                    <a:pt x="289648" y="295910"/>
                  </a:lnTo>
                  <a:lnTo>
                    <a:pt x="291198" y="298450"/>
                  </a:lnTo>
                  <a:lnTo>
                    <a:pt x="291617" y="299720"/>
                  </a:lnTo>
                  <a:lnTo>
                    <a:pt x="291617" y="300990"/>
                  </a:lnTo>
                  <a:lnTo>
                    <a:pt x="292823" y="299720"/>
                  </a:lnTo>
                  <a:lnTo>
                    <a:pt x="292265" y="298450"/>
                  </a:lnTo>
                  <a:lnTo>
                    <a:pt x="292188" y="297180"/>
                  </a:lnTo>
                  <a:lnTo>
                    <a:pt x="292671" y="297180"/>
                  </a:lnTo>
                  <a:lnTo>
                    <a:pt x="294360" y="299720"/>
                  </a:lnTo>
                  <a:lnTo>
                    <a:pt x="295884" y="298450"/>
                  </a:lnTo>
                  <a:lnTo>
                    <a:pt x="295681" y="297180"/>
                  </a:lnTo>
                  <a:lnTo>
                    <a:pt x="295490" y="295910"/>
                  </a:lnTo>
                  <a:lnTo>
                    <a:pt x="295287" y="294640"/>
                  </a:lnTo>
                  <a:lnTo>
                    <a:pt x="298704" y="295910"/>
                  </a:lnTo>
                  <a:lnTo>
                    <a:pt x="296926" y="292100"/>
                  </a:lnTo>
                  <a:lnTo>
                    <a:pt x="291833" y="288290"/>
                  </a:lnTo>
                  <a:lnTo>
                    <a:pt x="292442" y="285750"/>
                  </a:lnTo>
                  <a:lnTo>
                    <a:pt x="292747" y="284480"/>
                  </a:lnTo>
                  <a:lnTo>
                    <a:pt x="293852" y="285750"/>
                  </a:lnTo>
                  <a:lnTo>
                    <a:pt x="295668" y="288290"/>
                  </a:lnTo>
                  <a:lnTo>
                    <a:pt x="296151" y="288290"/>
                  </a:lnTo>
                  <a:lnTo>
                    <a:pt x="296430" y="289560"/>
                  </a:lnTo>
                  <a:lnTo>
                    <a:pt x="296964" y="289560"/>
                  </a:lnTo>
                  <a:lnTo>
                    <a:pt x="298399" y="290830"/>
                  </a:lnTo>
                  <a:lnTo>
                    <a:pt x="298551" y="290830"/>
                  </a:lnTo>
                  <a:lnTo>
                    <a:pt x="299605" y="292100"/>
                  </a:lnTo>
                  <a:lnTo>
                    <a:pt x="298678" y="292100"/>
                  </a:lnTo>
                  <a:lnTo>
                    <a:pt x="296532" y="290029"/>
                  </a:lnTo>
                  <a:lnTo>
                    <a:pt x="296976" y="292100"/>
                  </a:lnTo>
                  <a:lnTo>
                    <a:pt x="298348" y="292100"/>
                  </a:lnTo>
                  <a:lnTo>
                    <a:pt x="298615" y="293370"/>
                  </a:lnTo>
                  <a:lnTo>
                    <a:pt x="299732" y="292100"/>
                  </a:lnTo>
                  <a:lnTo>
                    <a:pt x="301625" y="293370"/>
                  </a:lnTo>
                  <a:lnTo>
                    <a:pt x="303060" y="294640"/>
                  </a:lnTo>
                  <a:lnTo>
                    <a:pt x="302158" y="293370"/>
                  </a:lnTo>
                  <a:lnTo>
                    <a:pt x="301104" y="292100"/>
                  </a:lnTo>
                  <a:lnTo>
                    <a:pt x="301536" y="290830"/>
                  </a:lnTo>
                  <a:lnTo>
                    <a:pt x="303034" y="289560"/>
                  </a:lnTo>
                  <a:lnTo>
                    <a:pt x="303847" y="293370"/>
                  </a:lnTo>
                  <a:lnTo>
                    <a:pt x="305523" y="294640"/>
                  </a:lnTo>
                  <a:lnTo>
                    <a:pt x="304901" y="292100"/>
                  </a:lnTo>
                  <a:lnTo>
                    <a:pt x="306971" y="293370"/>
                  </a:lnTo>
                  <a:lnTo>
                    <a:pt x="306260" y="292100"/>
                  </a:lnTo>
                  <a:lnTo>
                    <a:pt x="304825" y="289560"/>
                  </a:lnTo>
                  <a:lnTo>
                    <a:pt x="305308" y="289560"/>
                  </a:lnTo>
                  <a:lnTo>
                    <a:pt x="306412" y="290830"/>
                  </a:lnTo>
                  <a:lnTo>
                    <a:pt x="307187" y="292100"/>
                  </a:lnTo>
                  <a:lnTo>
                    <a:pt x="307060" y="289560"/>
                  </a:lnTo>
                  <a:lnTo>
                    <a:pt x="310807" y="289560"/>
                  </a:lnTo>
                  <a:lnTo>
                    <a:pt x="307543" y="285750"/>
                  </a:lnTo>
                  <a:lnTo>
                    <a:pt x="307200" y="285750"/>
                  </a:lnTo>
                  <a:lnTo>
                    <a:pt x="307263" y="285089"/>
                  </a:lnTo>
                  <a:lnTo>
                    <a:pt x="307340" y="284480"/>
                  </a:lnTo>
                  <a:lnTo>
                    <a:pt x="307479" y="283210"/>
                  </a:lnTo>
                  <a:lnTo>
                    <a:pt x="307771" y="280670"/>
                  </a:lnTo>
                  <a:lnTo>
                    <a:pt x="314109" y="284480"/>
                  </a:lnTo>
                  <a:lnTo>
                    <a:pt x="315887" y="280670"/>
                  </a:lnTo>
                  <a:lnTo>
                    <a:pt x="316611" y="281940"/>
                  </a:lnTo>
                  <a:lnTo>
                    <a:pt x="317004" y="280670"/>
                  </a:lnTo>
                  <a:lnTo>
                    <a:pt x="317385" y="279400"/>
                  </a:lnTo>
                  <a:lnTo>
                    <a:pt x="319709" y="279400"/>
                  </a:lnTo>
                  <a:lnTo>
                    <a:pt x="319570" y="278130"/>
                  </a:lnTo>
                  <a:lnTo>
                    <a:pt x="319278" y="275590"/>
                  </a:lnTo>
                  <a:lnTo>
                    <a:pt x="319760" y="275590"/>
                  </a:lnTo>
                  <a:lnTo>
                    <a:pt x="321754" y="276860"/>
                  </a:lnTo>
                  <a:lnTo>
                    <a:pt x="322427" y="278130"/>
                  </a:lnTo>
                  <a:lnTo>
                    <a:pt x="323113" y="276860"/>
                  </a:lnTo>
                  <a:lnTo>
                    <a:pt x="322414" y="275590"/>
                  </a:lnTo>
                  <a:lnTo>
                    <a:pt x="325412" y="276860"/>
                  </a:lnTo>
                  <a:lnTo>
                    <a:pt x="325462" y="279158"/>
                  </a:lnTo>
                  <a:lnTo>
                    <a:pt x="325094" y="279400"/>
                  </a:lnTo>
                  <a:lnTo>
                    <a:pt x="325475" y="279400"/>
                  </a:lnTo>
                  <a:lnTo>
                    <a:pt x="327342" y="279400"/>
                  </a:lnTo>
                  <a:lnTo>
                    <a:pt x="328879" y="280670"/>
                  </a:lnTo>
                  <a:lnTo>
                    <a:pt x="328714" y="278130"/>
                  </a:lnTo>
                  <a:lnTo>
                    <a:pt x="328561" y="275590"/>
                  </a:lnTo>
                  <a:lnTo>
                    <a:pt x="329882" y="279400"/>
                  </a:lnTo>
                  <a:lnTo>
                    <a:pt x="332155" y="279400"/>
                  </a:lnTo>
                  <a:lnTo>
                    <a:pt x="332346" y="278130"/>
                  </a:lnTo>
                  <a:lnTo>
                    <a:pt x="329857" y="276860"/>
                  </a:lnTo>
                  <a:lnTo>
                    <a:pt x="330441" y="275590"/>
                  </a:lnTo>
                  <a:lnTo>
                    <a:pt x="331343" y="275590"/>
                  </a:lnTo>
                  <a:lnTo>
                    <a:pt x="332270" y="274320"/>
                  </a:lnTo>
                  <a:lnTo>
                    <a:pt x="334378" y="279400"/>
                  </a:lnTo>
                  <a:lnTo>
                    <a:pt x="337273" y="278130"/>
                  </a:lnTo>
                  <a:lnTo>
                    <a:pt x="338035" y="274320"/>
                  </a:lnTo>
                  <a:lnTo>
                    <a:pt x="339039" y="271780"/>
                  </a:lnTo>
                  <a:lnTo>
                    <a:pt x="339229" y="271856"/>
                  </a:lnTo>
                  <a:lnTo>
                    <a:pt x="338340" y="269240"/>
                  </a:lnTo>
                  <a:lnTo>
                    <a:pt x="340182" y="267970"/>
                  </a:lnTo>
                  <a:lnTo>
                    <a:pt x="345376" y="273050"/>
                  </a:lnTo>
                  <a:lnTo>
                    <a:pt x="345859" y="273050"/>
                  </a:lnTo>
                  <a:lnTo>
                    <a:pt x="349313" y="274320"/>
                  </a:lnTo>
                  <a:lnTo>
                    <a:pt x="344068" y="265430"/>
                  </a:lnTo>
                  <a:lnTo>
                    <a:pt x="345998" y="265430"/>
                  </a:lnTo>
                  <a:lnTo>
                    <a:pt x="344208" y="262890"/>
                  </a:lnTo>
                  <a:lnTo>
                    <a:pt x="343319" y="261620"/>
                  </a:lnTo>
                  <a:lnTo>
                    <a:pt x="343687" y="260350"/>
                  </a:lnTo>
                  <a:lnTo>
                    <a:pt x="344055" y="259080"/>
                  </a:lnTo>
                  <a:lnTo>
                    <a:pt x="345897" y="259080"/>
                  </a:lnTo>
                  <a:lnTo>
                    <a:pt x="349719" y="264160"/>
                  </a:lnTo>
                  <a:lnTo>
                    <a:pt x="349491" y="265430"/>
                  </a:lnTo>
                  <a:lnTo>
                    <a:pt x="348310" y="265430"/>
                  </a:lnTo>
                  <a:lnTo>
                    <a:pt x="348056" y="266700"/>
                  </a:lnTo>
                  <a:lnTo>
                    <a:pt x="349643" y="267970"/>
                  </a:lnTo>
                  <a:lnTo>
                    <a:pt x="348919" y="266700"/>
                  </a:lnTo>
                  <a:lnTo>
                    <a:pt x="350596" y="266700"/>
                  </a:lnTo>
                  <a:lnTo>
                    <a:pt x="352069" y="265760"/>
                  </a:lnTo>
                  <a:lnTo>
                    <a:pt x="352806" y="266039"/>
                  </a:lnTo>
                  <a:lnTo>
                    <a:pt x="353568" y="267970"/>
                  </a:lnTo>
                  <a:lnTo>
                    <a:pt x="353834" y="266700"/>
                  </a:lnTo>
                  <a:lnTo>
                    <a:pt x="353415" y="266280"/>
                  </a:lnTo>
                  <a:lnTo>
                    <a:pt x="354495" y="266700"/>
                  </a:lnTo>
                  <a:lnTo>
                    <a:pt x="354304" y="264160"/>
                  </a:lnTo>
                  <a:lnTo>
                    <a:pt x="357149" y="264160"/>
                  </a:lnTo>
                  <a:lnTo>
                    <a:pt x="356336" y="262890"/>
                  </a:lnTo>
                  <a:lnTo>
                    <a:pt x="354965" y="261620"/>
                  </a:lnTo>
                  <a:lnTo>
                    <a:pt x="359308" y="261620"/>
                  </a:lnTo>
                  <a:lnTo>
                    <a:pt x="354838" y="257810"/>
                  </a:lnTo>
                  <a:lnTo>
                    <a:pt x="356374" y="256540"/>
                  </a:lnTo>
                  <a:lnTo>
                    <a:pt x="358876" y="257810"/>
                  </a:lnTo>
                  <a:lnTo>
                    <a:pt x="359308" y="261620"/>
                  </a:lnTo>
                  <a:lnTo>
                    <a:pt x="360095" y="257810"/>
                  </a:lnTo>
                  <a:lnTo>
                    <a:pt x="362242" y="259080"/>
                  </a:lnTo>
                  <a:lnTo>
                    <a:pt x="363054" y="262890"/>
                  </a:lnTo>
                  <a:lnTo>
                    <a:pt x="363080" y="259080"/>
                  </a:lnTo>
                  <a:lnTo>
                    <a:pt x="367563" y="262890"/>
                  </a:lnTo>
                  <a:lnTo>
                    <a:pt x="368846" y="262890"/>
                  </a:lnTo>
                  <a:lnTo>
                    <a:pt x="368706" y="264160"/>
                  </a:lnTo>
                  <a:lnTo>
                    <a:pt x="368922" y="262890"/>
                  </a:lnTo>
                  <a:lnTo>
                    <a:pt x="369785" y="262890"/>
                  </a:lnTo>
                  <a:lnTo>
                    <a:pt x="367411" y="260350"/>
                  </a:lnTo>
                  <a:lnTo>
                    <a:pt x="368757" y="260350"/>
                  </a:lnTo>
                  <a:lnTo>
                    <a:pt x="369519" y="261620"/>
                  </a:lnTo>
                  <a:lnTo>
                    <a:pt x="369201" y="260350"/>
                  </a:lnTo>
                  <a:lnTo>
                    <a:pt x="368884" y="259080"/>
                  </a:lnTo>
                  <a:lnTo>
                    <a:pt x="367449" y="257810"/>
                  </a:lnTo>
                  <a:lnTo>
                    <a:pt x="366014" y="256540"/>
                  </a:lnTo>
                  <a:lnTo>
                    <a:pt x="365760" y="255270"/>
                  </a:lnTo>
                  <a:lnTo>
                    <a:pt x="365506" y="254000"/>
                  </a:lnTo>
                  <a:lnTo>
                    <a:pt x="367169" y="255270"/>
                  </a:lnTo>
                  <a:lnTo>
                    <a:pt x="367106" y="254533"/>
                  </a:lnTo>
                  <a:lnTo>
                    <a:pt x="372148" y="257810"/>
                  </a:lnTo>
                  <a:lnTo>
                    <a:pt x="370598" y="259080"/>
                  </a:lnTo>
                  <a:lnTo>
                    <a:pt x="372452" y="259080"/>
                  </a:lnTo>
                  <a:lnTo>
                    <a:pt x="372452" y="260350"/>
                  </a:lnTo>
                  <a:lnTo>
                    <a:pt x="376859" y="261620"/>
                  </a:lnTo>
                  <a:lnTo>
                    <a:pt x="370700" y="255270"/>
                  </a:lnTo>
                  <a:lnTo>
                    <a:pt x="373049" y="254000"/>
                  </a:lnTo>
                  <a:lnTo>
                    <a:pt x="374142" y="256540"/>
                  </a:lnTo>
                  <a:lnTo>
                    <a:pt x="376212" y="257810"/>
                  </a:lnTo>
                  <a:lnTo>
                    <a:pt x="376301" y="256540"/>
                  </a:lnTo>
                  <a:lnTo>
                    <a:pt x="375335" y="256540"/>
                  </a:lnTo>
                  <a:lnTo>
                    <a:pt x="373545" y="254000"/>
                  </a:lnTo>
                  <a:lnTo>
                    <a:pt x="373341" y="251460"/>
                  </a:lnTo>
                  <a:lnTo>
                    <a:pt x="375881" y="251460"/>
                  </a:lnTo>
                  <a:lnTo>
                    <a:pt x="375005" y="250190"/>
                  </a:lnTo>
                  <a:lnTo>
                    <a:pt x="374129" y="248920"/>
                  </a:lnTo>
                  <a:lnTo>
                    <a:pt x="373646" y="248920"/>
                  </a:lnTo>
                  <a:lnTo>
                    <a:pt x="372554" y="246380"/>
                  </a:lnTo>
                  <a:lnTo>
                    <a:pt x="373468" y="246380"/>
                  </a:lnTo>
                  <a:lnTo>
                    <a:pt x="374053" y="245110"/>
                  </a:lnTo>
                  <a:lnTo>
                    <a:pt x="374408" y="245503"/>
                  </a:lnTo>
                  <a:lnTo>
                    <a:pt x="374281" y="245110"/>
                  </a:lnTo>
                  <a:lnTo>
                    <a:pt x="373405" y="242570"/>
                  </a:lnTo>
                  <a:lnTo>
                    <a:pt x="379818" y="248920"/>
                  </a:lnTo>
                  <a:lnTo>
                    <a:pt x="379768" y="245110"/>
                  </a:lnTo>
                  <a:lnTo>
                    <a:pt x="381457" y="246380"/>
                  </a:lnTo>
                  <a:lnTo>
                    <a:pt x="382460" y="248920"/>
                  </a:lnTo>
                  <a:lnTo>
                    <a:pt x="383743" y="250190"/>
                  </a:lnTo>
                  <a:lnTo>
                    <a:pt x="383641" y="246380"/>
                  </a:lnTo>
                  <a:lnTo>
                    <a:pt x="383451" y="245110"/>
                  </a:lnTo>
                  <a:lnTo>
                    <a:pt x="383247" y="243840"/>
                  </a:lnTo>
                  <a:lnTo>
                    <a:pt x="382866" y="241300"/>
                  </a:lnTo>
                  <a:lnTo>
                    <a:pt x="382117" y="241300"/>
                  </a:lnTo>
                  <a:lnTo>
                    <a:pt x="382117" y="243840"/>
                  </a:lnTo>
                  <a:lnTo>
                    <a:pt x="381241" y="243840"/>
                  </a:lnTo>
                  <a:lnTo>
                    <a:pt x="380936" y="242570"/>
                  </a:lnTo>
                  <a:lnTo>
                    <a:pt x="380911" y="242443"/>
                  </a:lnTo>
                  <a:lnTo>
                    <a:pt x="379006" y="240030"/>
                  </a:lnTo>
                  <a:lnTo>
                    <a:pt x="380707" y="241617"/>
                  </a:lnTo>
                  <a:lnTo>
                    <a:pt x="380631" y="241300"/>
                  </a:lnTo>
                  <a:lnTo>
                    <a:pt x="380733" y="241642"/>
                  </a:lnTo>
                  <a:lnTo>
                    <a:pt x="382041" y="242862"/>
                  </a:lnTo>
                  <a:lnTo>
                    <a:pt x="382117" y="243840"/>
                  </a:lnTo>
                  <a:lnTo>
                    <a:pt x="382117" y="241300"/>
                  </a:lnTo>
                  <a:lnTo>
                    <a:pt x="381469" y="240030"/>
                  </a:lnTo>
                  <a:lnTo>
                    <a:pt x="380936" y="238760"/>
                  </a:lnTo>
                  <a:lnTo>
                    <a:pt x="379857" y="236220"/>
                  </a:lnTo>
                  <a:lnTo>
                    <a:pt x="383222" y="237490"/>
                  </a:lnTo>
                  <a:lnTo>
                    <a:pt x="387832" y="245110"/>
                  </a:lnTo>
                  <a:lnTo>
                    <a:pt x="392099" y="246380"/>
                  </a:lnTo>
                  <a:lnTo>
                    <a:pt x="389331" y="238760"/>
                  </a:lnTo>
                  <a:lnTo>
                    <a:pt x="393344" y="237490"/>
                  </a:lnTo>
                  <a:lnTo>
                    <a:pt x="391617" y="237477"/>
                  </a:lnTo>
                  <a:lnTo>
                    <a:pt x="390880" y="236220"/>
                  </a:lnTo>
                  <a:lnTo>
                    <a:pt x="390144" y="234950"/>
                  </a:lnTo>
                  <a:lnTo>
                    <a:pt x="393115" y="236220"/>
                  </a:lnTo>
                  <a:lnTo>
                    <a:pt x="393204" y="234950"/>
                  </a:lnTo>
                  <a:lnTo>
                    <a:pt x="393280" y="233680"/>
                  </a:lnTo>
                  <a:lnTo>
                    <a:pt x="394754" y="236220"/>
                  </a:lnTo>
                  <a:lnTo>
                    <a:pt x="395897" y="237490"/>
                  </a:lnTo>
                  <a:lnTo>
                    <a:pt x="397268" y="238760"/>
                  </a:lnTo>
                  <a:lnTo>
                    <a:pt x="396074" y="236220"/>
                  </a:lnTo>
                  <a:lnTo>
                    <a:pt x="399465" y="236220"/>
                  </a:lnTo>
                  <a:lnTo>
                    <a:pt x="397548" y="233680"/>
                  </a:lnTo>
                  <a:lnTo>
                    <a:pt x="396582" y="232410"/>
                  </a:lnTo>
                  <a:lnTo>
                    <a:pt x="399923" y="233680"/>
                  </a:lnTo>
                  <a:lnTo>
                    <a:pt x="403072" y="233680"/>
                  </a:lnTo>
                  <a:lnTo>
                    <a:pt x="402234" y="232410"/>
                  </a:lnTo>
                  <a:lnTo>
                    <a:pt x="398056" y="226060"/>
                  </a:lnTo>
                  <a:lnTo>
                    <a:pt x="400786" y="224790"/>
                  </a:lnTo>
                  <a:lnTo>
                    <a:pt x="401840" y="228600"/>
                  </a:lnTo>
                  <a:lnTo>
                    <a:pt x="403961" y="228600"/>
                  </a:lnTo>
                  <a:lnTo>
                    <a:pt x="403707" y="232410"/>
                  </a:lnTo>
                  <a:lnTo>
                    <a:pt x="404469" y="231140"/>
                  </a:lnTo>
                  <a:lnTo>
                    <a:pt x="405422" y="231140"/>
                  </a:lnTo>
                  <a:lnTo>
                    <a:pt x="404342" y="229870"/>
                  </a:lnTo>
                  <a:lnTo>
                    <a:pt x="405752" y="231140"/>
                  </a:lnTo>
                  <a:lnTo>
                    <a:pt x="405447" y="229870"/>
                  </a:lnTo>
                  <a:lnTo>
                    <a:pt x="404241" y="224790"/>
                  </a:lnTo>
                  <a:lnTo>
                    <a:pt x="406082" y="226949"/>
                  </a:lnTo>
                  <a:lnTo>
                    <a:pt x="405892" y="226910"/>
                  </a:lnTo>
                  <a:lnTo>
                    <a:pt x="406158" y="227037"/>
                  </a:lnTo>
                  <a:lnTo>
                    <a:pt x="406425" y="227330"/>
                  </a:lnTo>
                  <a:lnTo>
                    <a:pt x="406349" y="227114"/>
                  </a:lnTo>
                  <a:lnTo>
                    <a:pt x="406565" y="227203"/>
                  </a:lnTo>
                  <a:lnTo>
                    <a:pt x="406336" y="226974"/>
                  </a:lnTo>
                  <a:lnTo>
                    <a:pt x="406031" y="226060"/>
                  </a:lnTo>
                  <a:lnTo>
                    <a:pt x="404482" y="223520"/>
                  </a:lnTo>
                  <a:lnTo>
                    <a:pt x="405434" y="223520"/>
                  </a:lnTo>
                  <a:lnTo>
                    <a:pt x="406438" y="222250"/>
                  </a:lnTo>
                  <a:lnTo>
                    <a:pt x="405206" y="220980"/>
                  </a:lnTo>
                  <a:lnTo>
                    <a:pt x="403974" y="219710"/>
                  </a:lnTo>
                  <a:lnTo>
                    <a:pt x="411162" y="224790"/>
                  </a:lnTo>
                  <a:close/>
                </a:path>
                <a:path w="660400" h="318770">
                  <a:moveTo>
                    <a:pt x="416814" y="223418"/>
                  </a:moveTo>
                  <a:lnTo>
                    <a:pt x="414020" y="220002"/>
                  </a:lnTo>
                  <a:lnTo>
                    <a:pt x="413931" y="221043"/>
                  </a:lnTo>
                  <a:lnTo>
                    <a:pt x="416674" y="225158"/>
                  </a:lnTo>
                  <a:lnTo>
                    <a:pt x="416814" y="223418"/>
                  </a:lnTo>
                  <a:close/>
                </a:path>
                <a:path w="660400" h="318770">
                  <a:moveTo>
                    <a:pt x="420649" y="215900"/>
                  </a:moveTo>
                  <a:lnTo>
                    <a:pt x="420255" y="214642"/>
                  </a:lnTo>
                  <a:lnTo>
                    <a:pt x="420649" y="215900"/>
                  </a:lnTo>
                  <a:close/>
                </a:path>
                <a:path w="660400" h="318770">
                  <a:moveTo>
                    <a:pt x="433717" y="199567"/>
                  </a:moveTo>
                  <a:lnTo>
                    <a:pt x="433425" y="199390"/>
                  </a:lnTo>
                  <a:lnTo>
                    <a:pt x="400532" y="199390"/>
                  </a:lnTo>
                  <a:lnTo>
                    <a:pt x="398233" y="199390"/>
                  </a:lnTo>
                  <a:lnTo>
                    <a:pt x="399427" y="203200"/>
                  </a:lnTo>
                  <a:lnTo>
                    <a:pt x="393674" y="199390"/>
                  </a:lnTo>
                  <a:lnTo>
                    <a:pt x="396913" y="204470"/>
                  </a:lnTo>
                  <a:lnTo>
                    <a:pt x="393382" y="199390"/>
                  </a:lnTo>
                  <a:lnTo>
                    <a:pt x="390956" y="201930"/>
                  </a:lnTo>
                  <a:lnTo>
                    <a:pt x="391541" y="205740"/>
                  </a:lnTo>
                  <a:lnTo>
                    <a:pt x="391185" y="204470"/>
                  </a:lnTo>
                  <a:lnTo>
                    <a:pt x="390817" y="203200"/>
                  </a:lnTo>
                  <a:lnTo>
                    <a:pt x="389445" y="204470"/>
                  </a:lnTo>
                  <a:lnTo>
                    <a:pt x="388366" y="201930"/>
                  </a:lnTo>
                  <a:lnTo>
                    <a:pt x="387159" y="203200"/>
                  </a:lnTo>
                  <a:lnTo>
                    <a:pt x="386676" y="204470"/>
                  </a:lnTo>
                  <a:lnTo>
                    <a:pt x="388759" y="207010"/>
                  </a:lnTo>
                  <a:lnTo>
                    <a:pt x="385660" y="207010"/>
                  </a:lnTo>
                  <a:lnTo>
                    <a:pt x="384810" y="208280"/>
                  </a:lnTo>
                  <a:lnTo>
                    <a:pt x="383933" y="210820"/>
                  </a:lnTo>
                  <a:lnTo>
                    <a:pt x="380720" y="208280"/>
                  </a:lnTo>
                  <a:lnTo>
                    <a:pt x="378917" y="213360"/>
                  </a:lnTo>
                  <a:lnTo>
                    <a:pt x="377050" y="217741"/>
                  </a:lnTo>
                  <a:lnTo>
                    <a:pt x="373697" y="213360"/>
                  </a:lnTo>
                  <a:lnTo>
                    <a:pt x="372287" y="216471"/>
                  </a:lnTo>
                  <a:lnTo>
                    <a:pt x="376859" y="218173"/>
                  </a:lnTo>
                  <a:lnTo>
                    <a:pt x="377367" y="218173"/>
                  </a:lnTo>
                  <a:lnTo>
                    <a:pt x="410324" y="218173"/>
                  </a:lnTo>
                  <a:lnTo>
                    <a:pt x="409867" y="214630"/>
                  </a:lnTo>
                  <a:lnTo>
                    <a:pt x="416077" y="219710"/>
                  </a:lnTo>
                  <a:lnTo>
                    <a:pt x="416306" y="219163"/>
                  </a:lnTo>
                  <a:lnTo>
                    <a:pt x="416737" y="219202"/>
                  </a:lnTo>
                  <a:lnTo>
                    <a:pt x="416496" y="219011"/>
                  </a:lnTo>
                  <a:lnTo>
                    <a:pt x="417131" y="217170"/>
                  </a:lnTo>
                  <a:lnTo>
                    <a:pt x="418541" y="215900"/>
                  </a:lnTo>
                  <a:lnTo>
                    <a:pt x="419862" y="214630"/>
                  </a:lnTo>
                  <a:lnTo>
                    <a:pt x="420217" y="214630"/>
                  </a:lnTo>
                  <a:lnTo>
                    <a:pt x="423697" y="215900"/>
                  </a:lnTo>
                  <a:lnTo>
                    <a:pt x="422554" y="214630"/>
                  </a:lnTo>
                  <a:lnTo>
                    <a:pt x="419125" y="210820"/>
                  </a:lnTo>
                  <a:lnTo>
                    <a:pt x="416839" y="208280"/>
                  </a:lnTo>
                  <a:lnTo>
                    <a:pt x="420763" y="208280"/>
                  </a:lnTo>
                  <a:lnTo>
                    <a:pt x="424510" y="212090"/>
                  </a:lnTo>
                  <a:lnTo>
                    <a:pt x="422668" y="212090"/>
                  </a:lnTo>
                  <a:lnTo>
                    <a:pt x="428269" y="219710"/>
                  </a:lnTo>
                  <a:lnTo>
                    <a:pt x="424675" y="209550"/>
                  </a:lnTo>
                  <a:lnTo>
                    <a:pt x="429298" y="212090"/>
                  </a:lnTo>
                  <a:lnTo>
                    <a:pt x="429234" y="213360"/>
                  </a:lnTo>
                  <a:lnTo>
                    <a:pt x="432206" y="214630"/>
                  </a:lnTo>
                  <a:lnTo>
                    <a:pt x="430491" y="209550"/>
                  </a:lnTo>
                  <a:lnTo>
                    <a:pt x="430072" y="208280"/>
                  </a:lnTo>
                  <a:lnTo>
                    <a:pt x="433146" y="208280"/>
                  </a:lnTo>
                  <a:lnTo>
                    <a:pt x="432206" y="205740"/>
                  </a:lnTo>
                  <a:lnTo>
                    <a:pt x="431749" y="204470"/>
                  </a:lnTo>
                  <a:lnTo>
                    <a:pt x="432257" y="203200"/>
                  </a:lnTo>
                  <a:lnTo>
                    <a:pt x="433717" y="199567"/>
                  </a:lnTo>
                  <a:close/>
                </a:path>
                <a:path w="660400" h="318770">
                  <a:moveTo>
                    <a:pt x="435279" y="200533"/>
                  </a:moveTo>
                  <a:lnTo>
                    <a:pt x="434314" y="198120"/>
                  </a:lnTo>
                  <a:lnTo>
                    <a:pt x="433717" y="199567"/>
                  </a:lnTo>
                  <a:lnTo>
                    <a:pt x="435279" y="200533"/>
                  </a:lnTo>
                  <a:close/>
                </a:path>
                <a:path w="660400" h="318770">
                  <a:moveTo>
                    <a:pt x="437591" y="201930"/>
                  </a:moveTo>
                  <a:lnTo>
                    <a:pt x="435279" y="200533"/>
                  </a:lnTo>
                  <a:lnTo>
                    <a:pt x="435838" y="201930"/>
                  </a:lnTo>
                  <a:lnTo>
                    <a:pt x="437070" y="203200"/>
                  </a:lnTo>
                  <a:lnTo>
                    <a:pt x="437591" y="201930"/>
                  </a:lnTo>
                  <a:close/>
                </a:path>
                <a:path w="660400" h="318770">
                  <a:moveTo>
                    <a:pt x="446747" y="161290"/>
                  </a:moveTo>
                  <a:lnTo>
                    <a:pt x="445922" y="160020"/>
                  </a:lnTo>
                  <a:lnTo>
                    <a:pt x="445046" y="160020"/>
                  </a:lnTo>
                  <a:lnTo>
                    <a:pt x="446290" y="161290"/>
                  </a:lnTo>
                  <a:lnTo>
                    <a:pt x="446747" y="161290"/>
                  </a:lnTo>
                  <a:close/>
                </a:path>
                <a:path w="660400" h="318770">
                  <a:moveTo>
                    <a:pt x="447522" y="162496"/>
                  </a:moveTo>
                  <a:lnTo>
                    <a:pt x="447167" y="161290"/>
                  </a:lnTo>
                  <a:lnTo>
                    <a:pt x="446747" y="161290"/>
                  </a:lnTo>
                  <a:lnTo>
                    <a:pt x="447522" y="162496"/>
                  </a:lnTo>
                  <a:close/>
                </a:path>
                <a:path w="660400" h="318770">
                  <a:moveTo>
                    <a:pt x="449719" y="198602"/>
                  </a:moveTo>
                  <a:lnTo>
                    <a:pt x="448983" y="196456"/>
                  </a:lnTo>
                  <a:lnTo>
                    <a:pt x="448081" y="196735"/>
                  </a:lnTo>
                  <a:lnTo>
                    <a:pt x="446354" y="195884"/>
                  </a:lnTo>
                  <a:lnTo>
                    <a:pt x="446328" y="196608"/>
                  </a:lnTo>
                  <a:lnTo>
                    <a:pt x="447979" y="198132"/>
                  </a:lnTo>
                  <a:lnTo>
                    <a:pt x="449719" y="198602"/>
                  </a:lnTo>
                  <a:close/>
                </a:path>
                <a:path w="660400" h="318770">
                  <a:moveTo>
                    <a:pt x="452069" y="190500"/>
                  </a:moveTo>
                  <a:lnTo>
                    <a:pt x="451345" y="188683"/>
                  </a:lnTo>
                  <a:lnTo>
                    <a:pt x="451307" y="189230"/>
                  </a:lnTo>
                  <a:lnTo>
                    <a:pt x="451980" y="190995"/>
                  </a:lnTo>
                  <a:lnTo>
                    <a:pt x="452069" y="190500"/>
                  </a:lnTo>
                  <a:close/>
                </a:path>
                <a:path w="660400" h="318770">
                  <a:moveTo>
                    <a:pt x="454494" y="194310"/>
                  </a:moveTo>
                  <a:lnTo>
                    <a:pt x="453923" y="193040"/>
                  </a:lnTo>
                  <a:lnTo>
                    <a:pt x="453339" y="191770"/>
                  </a:lnTo>
                  <a:lnTo>
                    <a:pt x="453644" y="193040"/>
                  </a:lnTo>
                  <a:lnTo>
                    <a:pt x="452780" y="193040"/>
                  </a:lnTo>
                  <a:lnTo>
                    <a:pt x="451980" y="190995"/>
                  </a:lnTo>
                  <a:lnTo>
                    <a:pt x="451408" y="194310"/>
                  </a:lnTo>
                  <a:lnTo>
                    <a:pt x="451675" y="196850"/>
                  </a:lnTo>
                  <a:lnTo>
                    <a:pt x="452602" y="195580"/>
                  </a:lnTo>
                  <a:lnTo>
                    <a:pt x="454494" y="194310"/>
                  </a:lnTo>
                  <a:close/>
                </a:path>
                <a:path w="660400" h="318770">
                  <a:moveTo>
                    <a:pt x="457111" y="49491"/>
                  </a:moveTo>
                  <a:lnTo>
                    <a:pt x="456857" y="49453"/>
                  </a:lnTo>
                  <a:lnTo>
                    <a:pt x="456666" y="49618"/>
                  </a:lnTo>
                  <a:lnTo>
                    <a:pt x="456615" y="50088"/>
                  </a:lnTo>
                  <a:lnTo>
                    <a:pt x="457111" y="49491"/>
                  </a:lnTo>
                  <a:close/>
                </a:path>
                <a:path w="660400" h="318770">
                  <a:moveTo>
                    <a:pt x="475170" y="178562"/>
                  </a:moveTo>
                  <a:lnTo>
                    <a:pt x="475107" y="178206"/>
                  </a:lnTo>
                  <a:lnTo>
                    <a:pt x="474929" y="178422"/>
                  </a:lnTo>
                  <a:lnTo>
                    <a:pt x="475170" y="178562"/>
                  </a:lnTo>
                  <a:close/>
                </a:path>
                <a:path w="660400" h="318770">
                  <a:moveTo>
                    <a:pt x="478243" y="180314"/>
                  </a:moveTo>
                  <a:lnTo>
                    <a:pt x="475170" y="178562"/>
                  </a:lnTo>
                  <a:lnTo>
                    <a:pt x="475386" y="179628"/>
                  </a:lnTo>
                  <a:lnTo>
                    <a:pt x="478243" y="180314"/>
                  </a:lnTo>
                  <a:close/>
                </a:path>
                <a:path w="660400" h="318770">
                  <a:moveTo>
                    <a:pt x="483412" y="142240"/>
                  </a:moveTo>
                  <a:lnTo>
                    <a:pt x="482447" y="140970"/>
                  </a:lnTo>
                  <a:lnTo>
                    <a:pt x="482371" y="139700"/>
                  </a:lnTo>
                  <a:lnTo>
                    <a:pt x="480771" y="142240"/>
                  </a:lnTo>
                  <a:lnTo>
                    <a:pt x="483412" y="142240"/>
                  </a:lnTo>
                  <a:close/>
                </a:path>
                <a:path w="660400" h="318770">
                  <a:moveTo>
                    <a:pt x="505917" y="116598"/>
                  </a:moveTo>
                  <a:lnTo>
                    <a:pt x="505802" y="115570"/>
                  </a:lnTo>
                  <a:lnTo>
                    <a:pt x="504786" y="114300"/>
                  </a:lnTo>
                  <a:lnTo>
                    <a:pt x="505917" y="116598"/>
                  </a:lnTo>
                  <a:close/>
                </a:path>
                <a:path w="660400" h="318770">
                  <a:moveTo>
                    <a:pt x="510070" y="118110"/>
                  </a:moveTo>
                  <a:lnTo>
                    <a:pt x="508469" y="116840"/>
                  </a:lnTo>
                  <a:lnTo>
                    <a:pt x="509701" y="119380"/>
                  </a:lnTo>
                  <a:lnTo>
                    <a:pt x="510070" y="118110"/>
                  </a:lnTo>
                  <a:close/>
                </a:path>
                <a:path w="660400" h="318770">
                  <a:moveTo>
                    <a:pt x="510984" y="118833"/>
                  </a:moveTo>
                  <a:lnTo>
                    <a:pt x="510438" y="116840"/>
                  </a:lnTo>
                  <a:lnTo>
                    <a:pt x="510070" y="118110"/>
                  </a:lnTo>
                  <a:lnTo>
                    <a:pt x="510984" y="118833"/>
                  </a:lnTo>
                  <a:close/>
                </a:path>
                <a:path w="660400" h="318770">
                  <a:moveTo>
                    <a:pt x="521563" y="105410"/>
                  </a:moveTo>
                  <a:lnTo>
                    <a:pt x="518566" y="99060"/>
                  </a:lnTo>
                  <a:lnTo>
                    <a:pt x="519455" y="104140"/>
                  </a:lnTo>
                  <a:lnTo>
                    <a:pt x="520306" y="104140"/>
                  </a:lnTo>
                  <a:lnTo>
                    <a:pt x="520966" y="105410"/>
                  </a:lnTo>
                  <a:lnTo>
                    <a:pt x="521563" y="105410"/>
                  </a:lnTo>
                  <a:close/>
                </a:path>
                <a:path w="660400" h="318770">
                  <a:moveTo>
                    <a:pt x="522198" y="105016"/>
                  </a:moveTo>
                  <a:lnTo>
                    <a:pt x="522020" y="104140"/>
                  </a:lnTo>
                  <a:lnTo>
                    <a:pt x="521843" y="104140"/>
                  </a:lnTo>
                  <a:lnTo>
                    <a:pt x="522198" y="105016"/>
                  </a:lnTo>
                  <a:close/>
                </a:path>
                <a:path w="660400" h="318770">
                  <a:moveTo>
                    <a:pt x="523100" y="152400"/>
                  </a:moveTo>
                  <a:lnTo>
                    <a:pt x="522528" y="148590"/>
                  </a:lnTo>
                  <a:lnTo>
                    <a:pt x="521944" y="144780"/>
                  </a:lnTo>
                  <a:lnTo>
                    <a:pt x="522541" y="143510"/>
                  </a:lnTo>
                  <a:lnTo>
                    <a:pt x="485444" y="143510"/>
                  </a:lnTo>
                  <a:lnTo>
                    <a:pt x="479983" y="143510"/>
                  </a:lnTo>
                  <a:lnTo>
                    <a:pt x="470674" y="143510"/>
                  </a:lnTo>
                  <a:lnTo>
                    <a:pt x="469417" y="146050"/>
                  </a:lnTo>
                  <a:lnTo>
                    <a:pt x="468731" y="151130"/>
                  </a:lnTo>
                  <a:lnTo>
                    <a:pt x="466979" y="152400"/>
                  </a:lnTo>
                  <a:lnTo>
                    <a:pt x="467906" y="148590"/>
                  </a:lnTo>
                  <a:lnTo>
                    <a:pt x="465543" y="147320"/>
                  </a:lnTo>
                  <a:lnTo>
                    <a:pt x="465950" y="154940"/>
                  </a:lnTo>
                  <a:lnTo>
                    <a:pt x="459917" y="151130"/>
                  </a:lnTo>
                  <a:lnTo>
                    <a:pt x="459676" y="156210"/>
                  </a:lnTo>
                  <a:lnTo>
                    <a:pt x="454939" y="153670"/>
                  </a:lnTo>
                  <a:lnTo>
                    <a:pt x="452234" y="156210"/>
                  </a:lnTo>
                  <a:lnTo>
                    <a:pt x="449834" y="158750"/>
                  </a:lnTo>
                  <a:lnTo>
                    <a:pt x="445998" y="158750"/>
                  </a:lnTo>
                  <a:lnTo>
                    <a:pt x="447636" y="161290"/>
                  </a:lnTo>
                  <a:lnTo>
                    <a:pt x="448386" y="163830"/>
                  </a:lnTo>
                  <a:lnTo>
                    <a:pt x="447548" y="162560"/>
                  </a:lnTo>
                  <a:lnTo>
                    <a:pt x="443255" y="170180"/>
                  </a:lnTo>
                  <a:lnTo>
                    <a:pt x="432701" y="168910"/>
                  </a:lnTo>
                  <a:lnTo>
                    <a:pt x="425107" y="171450"/>
                  </a:lnTo>
                  <a:lnTo>
                    <a:pt x="422414" y="172720"/>
                  </a:lnTo>
                  <a:lnTo>
                    <a:pt x="431393" y="182880"/>
                  </a:lnTo>
                  <a:lnTo>
                    <a:pt x="424992" y="180340"/>
                  </a:lnTo>
                  <a:lnTo>
                    <a:pt x="423087" y="176530"/>
                  </a:lnTo>
                  <a:lnTo>
                    <a:pt x="421728" y="184150"/>
                  </a:lnTo>
                  <a:lnTo>
                    <a:pt x="413461" y="182880"/>
                  </a:lnTo>
                  <a:lnTo>
                    <a:pt x="411594" y="190500"/>
                  </a:lnTo>
                  <a:lnTo>
                    <a:pt x="411251" y="189230"/>
                  </a:lnTo>
                  <a:lnTo>
                    <a:pt x="410451" y="187960"/>
                  </a:lnTo>
                  <a:lnTo>
                    <a:pt x="410908" y="187960"/>
                  </a:lnTo>
                  <a:lnTo>
                    <a:pt x="407974" y="185420"/>
                  </a:lnTo>
                  <a:lnTo>
                    <a:pt x="407225" y="190500"/>
                  </a:lnTo>
                  <a:lnTo>
                    <a:pt x="408787" y="193040"/>
                  </a:lnTo>
                  <a:lnTo>
                    <a:pt x="407898" y="193040"/>
                  </a:lnTo>
                  <a:lnTo>
                    <a:pt x="407187" y="190500"/>
                  </a:lnTo>
                  <a:lnTo>
                    <a:pt x="405942" y="189230"/>
                  </a:lnTo>
                  <a:lnTo>
                    <a:pt x="403809" y="189230"/>
                  </a:lnTo>
                  <a:lnTo>
                    <a:pt x="405968" y="195580"/>
                  </a:lnTo>
                  <a:lnTo>
                    <a:pt x="403225" y="191922"/>
                  </a:lnTo>
                  <a:lnTo>
                    <a:pt x="403504" y="193040"/>
                  </a:lnTo>
                  <a:lnTo>
                    <a:pt x="399999" y="193040"/>
                  </a:lnTo>
                  <a:lnTo>
                    <a:pt x="402844" y="195580"/>
                  </a:lnTo>
                  <a:lnTo>
                    <a:pt x="400050" y="195580"/>
                  </a:lnTo>
                  <a:lnTo>
                    <a:pt x="400367" y="198120"/>
                  </a:lnTo>
                  <a:lnTo>
                    <a:pt x="433933" y="198120"/>
                  </a:lnTo>
                  <a:lnTo>
                    <a:pt x="434441" y="196850"/>
                  </a:lnTo>
                  <a:lnTo>
                    <a:pt x="436118" y="198120"/>
                  </a:lnTo>
                  <a:lnTo>
                    <a:pt x="438289" y="198120"/>
                  </a:lnTo>
                  <a:lnTo>
                    <a:pt x="440715" y="201930"/>
                  </a:lnTo>
                  <a:lnTo>
                    <a:pt x="439318" y="203200"/>
                  </a:lnTo>
                  <a:lnTo>
                    <a:pt x="443026" y="207010"/>
                  </a:lnTo>
                  <a:lnTo>
                    <a:pt x="441185" y="201930"/>
                  </a:lnTo>
                  <a:lnTo>
                    <a:pt x="442506" y="201930"/>
                  </a:lnTo>
                  <a:lnTo>
                    <a:pt x="443674" y="203200"/>
                  </a:lnTo>
                  <a:lnTo>
                    <a:pt x="444652" y="201930"/>
                  </a:lnTo>
                  <a:lnTo>
                    <a:pt x="445617" y="200660"/>
                  </a:lnTo>
                  <a:lnTo>
                    <a:pt x="442404" y="196850"/>
                  </a:lnTo>
                  <a:lnTo>
                    <a:pt x="445147" y="195580"/>
                  </a:lnTo>
                  <a:lnTo>
                    <a:pt x="443915" y="194310"/>
                  </a:lnTo>
                  <a:lnTo>
                    <a:pt x="443534" y="193040"/>
                  </a:lnTo>
                  <a:lnTo>
                    <a:pt x="442798" y="190500"/>
                  </a:lnTo>
                  <a:lnTo>
                    <a:pt x="442061" y="187960"/>
                  </a:lnTo>
                  <a:lnTo>
                    <a:pt x="446874" y="195580"/>
                  </a:lnTo>
                  <a:lnTo>
                    <a:pt x="445846" y="191770"/>
                  </a:lnTo>
                  <a:lnTo>
                    <a:pt x="449541" y="195580"/>
                  </a:lnTo>
                  <a:lnTo>
                    <a:pt x="449618" y="191770"/>
                  </a:lnTo>
                  <a:lnTo>
                    <a:pt x="449554" y="189230"/>
                  </a:lnTo>
                  <a:lnTo>
                    <a:pt x="450049" y="187960"/>
                  </a:lnTo>
                  <a:lnTo>
                    <a:pt x="450545" y="186690"/>
                  </a:lnTo>
                  <a:lnTo>
                    <a:pt x="451345" y="188683"/>
                  </a:lnTo>
                  <a:lnTo>
                    <a:pt x="451485" y="186690"/>
                  </a:lnTo>
                  <a:lnTo>
                    <a:pt x="453326" y="185420"/>
                  </a:lnTo>
                  <a:lnTo>
                    <a:pt x="456971" y="187960"/>
                  </a:lnTo>
                  <a:lnTo>
                    <a:pt x="462114" y="187960"/>
                  </a:lnTo>
                  <a:lnTo>
                    <a:pt x="465874" y="189230"/>
                  </a:lnTo>
                  <a:lnTo>
                    <a:pt x="466432" y="185420"/>
                  </a:lnTo>
                  <a:lnTo>
                    <a:pt x="466623" y="184150"/>
                  </a:lnTo>
                  <a:lnTo>
                    <a:pt x="473113" y="185420"/>
                  </a:lnTo>
                  <a:lnTo>
                    <a:pt x="476402" y="182880"/>
                  </a:lnTo>
                  <a:lnTo>
                    <a:pt x="473786" y="180340"/>
                  </a:lnTo>
                  <a:lnTo>
                    <a:pt x="473811" y="179070"/>
                  </a:lnTo>
                  <a:lnTo>
                    <a:pt x="474014" y="177800"/>
                  </a:lnTo>
                  <a:lnTo>
                    <a:pt x="471932" y="175260"/>
                  </a:lnTo>
                  <a:lnTo>
                    <a:pt x="472452" y="173990"/>
                  </a:lnTo>
                  <a:lnTo>
                    <a:pt x="473265" y="173990"/>
                  </a:lnTo>
                  <a:lnTo>
                    <a:pt x="474205" y="174421"/>
                  </a:lnTo>
                  <a:lnTo>
                    <a:pt x="474395" y="174599"/>
                  </a:lnTo>
                  <a:lnTo>
                    <a:pt x="475107" y="178206"/>
                  </a:lnTo>
                  <a:lnTo>
                    <a:pt x="477088" y="175704"/>
                  </a:lnTo>
                  <a:lnTo>
                    <a:pt x="478942" y="176530"/>
                  </a:lnTo>
                  <a:lnTo>
                    <a:pt x="481076" y="177800"/>
                  </a:lnTo>
                  <a:lnTo>
                    <a:pt x="479285" y="177800"/>
                  </a:lnTo>
                  <a:lnTo>
                    <a:pt x="480529" y="180340"/>
                  </a:lnTo>
                  <a:lnTo>
                    <a:pt x="482790" y="179070"/>
                  </a:lnTo>
                  <a:lnTo>
                    <a:pt x="483501" y="181610"/>
                  </a:lnTo>
                  <a:lnTo>
                    <a:pt x="486117" y="182880"/>
                  </a:lnTo>
                  <a:lnTo>
                    <a:pt x="484009" y="180340"/>
                  </a:lnTo>
                  <a:lnTo>
                    <a:pt x="484111" y="179070"/>
                  </a:lnTo>
                  <a:lnTo>
                    <a:pt x="485889" y="179070"/>
                  </a:lnTo>
                  <a:lnTo>
                    <a:pt x="481990" y="176530"/>
                  </a:lnTo>
                  <a:lnTo>
                    <a:pt x="481914" y="173990"/>
                  </a:lnTo>
                  <a:lnTo>
                    <a:pt x="481838" y="171450"/>
                  </a:lnTo>
                  <a:lnTo>
                    <a:pt x="488607" y="181610"/>
                  </a:lnTo>
                  <a:lnTo>
                    <a:pt x="488505" y="175260"/>
                  </a:lnTo>
                  <a:lnTo>
                    <a:pt x="489318" y="177800"/>
                  </a:lnTo>
                  <a:lnTo>
                    <a:pt x="489699" y="176530"/>
                  </a:lnTo>
                  <a:lnTo>
                    <a:pt x="492023" y="175260"/>
                  </a:lnTo>
                  <a:lnTo>
                    <a:pt x="494334" y="173990"/>
                  </a:lnTo>
                  <a:lnTo>
                    <a:pt x="493179" y="171450"/>
                  </a:lnTo>
                  <a:lnTo>
                    <a:pt x="492594" y="170180"/>
                  </a:lnTo>
                  <a:lnTo>
                    <a:pt x="491439" y="167640"/>
                  </a:lnTo>
                  <a:lnTo>
                    <a:pt x="492277" y="168910"/>
                  </a:lnTo>
                  <a:lnTo>
                    <a:pt x="494030" y="170180"/>
                  </a:lnTo>
                  <a:lnTo>
                    <a:pt x="493814" y="171450"/>
                  </a:lnTo>
                  <a:lnTo>
                    <a:pt x="497649" y="168910"/>
                  </a:lnTo>
                  <a:lnTo>
                    <a:pt x="497471" y="167640"/>
                  </a:lnTo>
                  <a:lnTo>
                    <a:pt x="496951" y="163830"/>
                  </a:lnTo>
                  <a:lnTo>
                    <a:pt x="496430" y="160020"/>
                  </a:lnTo>
                  <a:lnTo>
                    <a:pt x="501497" y="161290"/>
                  </a:lnTo>
                  <a:lnTo>
                    <a:pt x="502551" y="162560"/>
                  </a:lnTo>
                  <a:lnTo>
                    <a:pt x="502780" y="162560"/>
                  </a:lnTo>
                  <a:lnTo>
                    <a:pt x="501700" y="160020"/>
                  </a:lnTo>
                  <a:lnTo>
                    <a:pt x="501167" y="158750"/>
                  </a:lnTo>
                  <a:lnTo>
                    <a:pt x="503212" y="160020"/>
                  </a:lnTo>
                  <a:lnTo>
                    <a:pt x="503694" y="161290"/>
                  </a:lnTo>
                  <a:lnTo>
                    <a:pt x="504253" y="162560"/>
                  </a:lnTo>
                  <a:lnTo>
                    <a:pt x="504609" y="162560"/>
                  </a:lnTo>
                  <a:lnTo>
                    <a:pt x="503936" y="157480"/>
                  </a:lnTo>
                  <a:lnTo>
                    <a:pt x="505472" y="158750"/>
                  </a:lnTo>
                  <a:lnTo>
                    <a:pt x="506260" y="160020"/>
                  </a:lnTo>
                  <a:lnTo>
                    <a:pt x="511060" y="160020"/>
                  </a:lnTo>
                  <a:lnTo>
                    <a:pt x="509866" y="157480"/>
                  </a:lnTo>
                  <a:lnTo>
                    <a:pt x="509270" y="156210"/>
                  </a:lnTo>
                  <a:lnTo>
                    <a:pt x="508673" y="154940"/>
                  </a:lnTo>
                  <a:lnTo>
                    <a:pt x="507479" y="152400"/>
                  </a:lnTo>
                  <a:lnTo>
                    <a:pt x="509181" y="148590"/>
                  </a:lnTo>
                  <a:lnTo>
                    <a:pt x="513003" y="153670"/>
                  </a:lnTo>
                  <a:lnTo>
                    <a:pt x="519036" y="153670"/>
                  </a:lnTo>
                  <a:lnTo>
                    <a:pt x="523100" y="152400"/>
                  </a:lnTo>
                  <a:close/>
                </a:path>
                <a:path w="660400" h="318770">
                  <a:moveTo>
                    <a:pt x="528091" y="99021"/>
                  </a:moveTo>
                  <a:lnTo>
                    <a:pt x="527888" y="99060"/>
                  </a:lnTo>
                  <a:lnTo>
                    <a:pt x="527837" y="99263"/>
                  </a:lnTo>
                  <a:lnTo>
                    <a:pt x="528027" y="99682"/>
                  </a:lnTo>
                  <a:lnTo>
                    <a:pt x="528091" y="99021"/>
                  </a:lnTo>
                  <a:close/>
                </a:path>
                <a:path w="660400" h="318770">
                  <a:moveTo>
                    <a:pt x="530758" y="96164"/>
                  </a:moveTo>
                  <a:lnTo>
                    <a:pt x="530466" y="95288"/>
                  </a:lnTo>
                  <a:lnTo>
                    <a:pt x="530123" y="95415"/>
                  </a:lnTo>
                  <a:lnTo>
                    <a:pt x="530758" y="96164"/>
                  </a:lnTo>
                  <a:close/>
                </a:path>
                <a:path w="660400" h="318770">
                  <a:moveTo>
                    <a:pt x="545312" y="129095"/>
                  </a:moveTo>
                  <a:lnTo>
                    <a:pt x="544614" y="129336"/>
                  </a:lnTo>
                  <a:lnTo>
                    <a:pt x="544931" y="131000"/>
                  </a:lnTo>
                  <a:lnTo>
                    <a:pt x="545312" y="129095"/>
                  </a:lnTo>
                  <a:close/>
                </a:path>
                <a:path w="660400" h="318770">
                  <a:moveTo>
                    <a:pt x="564692" y="69850"/>
                  </a:moveTo>
                  <a:lnTo>
                    <a:pt x="563283" y="68580"/>
                  </a:lnTo>
                  <a:lnTo>
                    <a:pt x="563054" y="68580"/>
                  </a:lnTo>
                  <a:lnTo>
                    <a:pt x="560857" y="67310"/>
                  </a:lnTo>
                  <a:lnTo>
                    <a:pt x="564692" y="69850"/>
                  </a:lnTo>
                  <a:close/>
                </a:path>
                <a:path w="660400" h="318770">
                  <a:moveTo>
                    <a:pt x="575767" y="20370"/>
                  </a:moveTo>
                  <a:lnTo>
                    <a:pt x="572960" y="21386"/>
                  </a:lnTo>
                  <a:lnTo>
                    <a:pt x="573595" y="22377"/>
                  </a:lnTo>
                  <a:lnTo>
                    <a:pt x="574116" y="23482"/>
                  </a:lnTo>
                  <a:lnTo>
                    <a:pt x="574586" y="24612"/>
                  </a:lnTo>
                  <a:lnTo>
                    <a:pt x="573633" y="21971"/>
                  </a:lnTo>
                  <a:lnTo>
                    <a:pt x="575767" y="20370"/>
                  </a:lnTo>
                  <a:close/>
                </a:path>
                <a:path w="660400" h="318770">
                  <a:moveTo>
                    <a:pt x="586282" y="55880"/>
                  </a:moveTo>
                  <a:lnTo>
                    <a:pt x="585076" y="54711"/>
                  </a:lnTo>
                  <a:lnTo>
                    <a:pt x="585533" y="55880"/>
                  </a:lnTo>
                  <a:lnTo>
                    <a:pt x="586282" y="55880"/>
                  </a:lnTo>
                  <a:close/>
                </a:path>
                <a:path w="660400" h="318770">
                  <a:moveTo>
                    <a:pt x="597750" y="76415"/>
                  </a:moveTo>
                  <a:lnTo>
                    <a:pt x="597674" y="76276"/>
                  </a:lnTo>
                  <a:lnTo>
                    <a:pt x="597408" y="75996"/>
                  </a:lnTo>
                  <a:lnTo>
                    <a:pt x="597115" y="75882"/>
                  </a:lnTo>
                  <a:lnTo>
                    <a:pt x="596861" y="75755"/>
                  </a:lnTo>
                  <a:lnTo>
                    <a:pt x="597522" y="76822"/>
                  </a:lnTo>
                  <a:lnTo>
                    <a:pt x="597738" y="76555"/>
                  </a:lnTo>
                  <a:lnTo>
                    <a:pt x="597750" y="76415"/>
                  </a:lnTo>
                  <a:close/>
                </a:path>
                <a:path w="660400" h="318770">
                  <a:moveTo>
                    <a:pt x="598093" y="76200"/>
                  </a:moveTo>
                  <a:lnTo>
                    <a:pt x="597916" y="76200"/>
                  </a:lnTo>
                  <a:lnTo>
                    <a:pt x="598081" y="76276"/>
                  </a:lnTo>
                  <a:close/>
                </a:path>
                <a:path w="660400" h="318770">
                  <a:moveTo>
                    <a:pt x="599821" y="82550"/>
                  </a:moveTo>
                  <a:lnTo>
                    <a:pt x="599160" y="81762"/>
                  </a:lnTo>
                  <a:lnTo>
                    <a:pt x="599528" y="82550"/>
                  </a:lnTo>
                  <a:lnTo>
                    <a:pt x="599821" y="82550"/>
                  </a:lnTo>
                  <a:close/>
                </a:path>
                <a:path w="660400" h="318770">
                  <a:moveTo>
                    <a:pt x="601738" y="39865"/>
                  </a:moveTo>
                  <a:lnTo>
                    <a:pt x="599719" y="37922"/>
                  </a:lnTo>
                  <a:lnTo>
                    <a:pt x="600468" y="35890"/>
                  </a:lnTo>
                  <a:lnTo>
                    <a:pt x="598919" y="37655"/>
                  </a:lnTo>
                  <a:lnTo>
                    <a:pt x="599871" y="38290"/>
                  </a:lnTo>
                  <a:lnTo>
                    <a:pt x="600824" y="39077"/>
                  </a:lnTo>
                  <a:lnTo>
                    <a:pt x="601738" y="39865"/>
                  </a:lnTo>
                  <a:close/>
                </a:path>
                <a:path w="660400" h="318770">
                  <a:moveTo>
                    <a:pt x="601776" y="43561"/>
                  </a:moveTo>
                  <a:lnTo>
                    <a:pt x="600684" y="43180"/>
                  </a:lnTo>
                  <a:lnTo>
                    <a:pt x="601738" y="43878"/>
                  </a:lnTo>
                  <a:lnTo>
                    <a:pt x="601776" y="43561"/>
                  </a:lnTo>
                  <a:close/>
                </a:path>
                <a:path w="660400" h="318770">
                  <a:moveTo>
                    <a:pt x="602386" y="44310"/>
                  </a:moveTo>
                  <a:lnTo>
                    <a:pt x="601738" y="43878"/>
                  </a:lnTo>
                  <a:lnTo>
                    <a:pt x="601687" y="44310"/>
                  </a:lnTo>
                  <a:lnTo>
                    <a:pt x="602386" y="44310"/>
                  </a:lnTo>
                  <a:close/>
                </a:path>
                <a:path w="660400" h="318770">
                  <a:moveTo>
                    <a:pt x="604380" y="44450"/>
                  </a:moveTo>
                  <a:lnTo>
                    <a:pt x="601954" y="41910"/>
                  </a:lnTo>
                  <a:lnTo>
                    <a:pt x="601776" y="43561"/>
                  </a:lnTo>
                  <a:lnTo>
                    <a:pt x="604380" y="44450"/>
                  </a:lnTo>
                  <a:close/>
                </a:path>
                <a:path w="660400" h="318770">
                  <a:moveTo>
                    <a:pt x="605904" y="27012"/>
                  </a:moveTo>
                  <a:lnTo>
                    <a:pt x="605637" y="24130"/>
                  </a:lnTo>
                  <a:lnTo>
                    <a:pt x="604088" y="25400"/>
                  </a:lnTo>
                  <a:lnTo>
                    <a:pt x="605904" y="27012"/>
                  </a:lnTo>
                  <a:close/>
                </a:path>
                <a:path w="660400" h="318770">
                  <a:moveTo>
                    <a:pt x="606945" y="27940"/>
                  </a:moveTo>
                  <a:lnTo>
                    <a:pt x="605904" y="27012"/>
                  </a:lnTo>
                  <a:lnTo>
                    <a:pt x="605993" y="27940"/>
                  </a:lnTo>
                  <a:lnTo>
                    <a:pt x="606945" y="27940"/>
                  </a:lnTo>
                  <a:close/>
                </a:path>
                <a:path w="660400" h="318770">
                  <a:moveTo>
                    <a:pt x="608393" y="68580"/>
                  </a:moveTo>
                  <a:lnTo>
                    <a:pt x="608380" y="67310"/>
                  </a:lnTo>
                  <a:lnTo>
                    <a:pt x="607885" y="67310"/>
                  </a:lnTo>
                  <a:lnTo>
                    <a:pt x="608393" y="68580"/>
                  </a:lnTo>
                  <a:close/>
                </a:path>
                <a:path w="660400" h="318770">
                  <a:moveTo>
                    <a:pt x="621665" y="6654"/>
                  </a:moveTo>
                  <a:lnTo>
                    <a:pt x="621614" y="6375"/>
                  </a:lnTo>
                  <a:lnTo>
                    <a:pt x="621474" y="6400"/>
                  </a:lnTo>
                  <a:lnTo>
                    <a:pt x="621538" y="6667"/>
                  </a:lnTo>
                  <a:lnTo>
                    <a:pt x="621601" y="6845"/>
                  </a:lnTo>
                  <a:lnTo>
                    <a:pt x="621665" y="7073"/>
                  </a:lnTo>
                  <a:lnTo>
                    <a:pt x="621665" y="6654"/>
                  </a:lnTo>
                  <a:close/>
                </a:path>
                <a:path w="660400" h="318770">
                  <a:moveTo>
                    <a:pt x="627443" y="9740"/>
                  </a:moveTo>
                  <a:lnTo>
                    <a:pt x="627240" y="9385"/>
                  </a:lnTo>
                  <a:lnTo>
                    <a:pt x="627075" y="9156"/>
                  </a:lnTo>
                  <a:lnTo>
                    <a:pt x="627164" y="9436"/>
                  </a:lnTo>
                  <a:lnTo>
                    <a:pt x="627278" y="9563"/>
                  </a:lnTo>
                  <a:lnTo>
                    <a:pt x="627443" y="9740"/>
                  </a:lnTo>
                  <a:close/>
                </a:path>
                <a:path w="660400" h="318770">
                  <a:moveTo>
                    <a:pt x="633336" y="7620"/>
                  </a:moveTo>
                  <a:lnTo>
                    <a:pt x="633031" y="6350"/>
                  </a:lnTo>
                  <a:lnTo>
                    <a:pt x="633196" y="7620"/>
                  </a:lnTo>
                  <a:lnTo>
                    <a:pt x="633336" y="7620"/>
                  </a:lnTo>
                  <a:close/>
                </a:path>
                <a:path w="660400" h="318770">
                  <a:moveTo>
                    <a:pt x="637108" y="7200"/>
                  </a:moveTo>
                  <a:lnTo>
                    <a:pt x="636473" y="6350"/>
                  </a:lnTo>
                  <a:lnTo>
                    <a:pt x="635609" y="3810"/>
                  </a:lnTo>
                  <a:lnTo>
                    <a:pt x="633628" y="3810"/>
                  </a:lnTo>
                  <a:lnTo>
                    <a:pt x="634898" y="6350"/>
                  </a:lnTo>
                  <a:lnTo>
                    <a:pt x="637108" y="7200"/>
                  </a:lnTo>
                  <a:close/>
                </a:path>
                <a:path w="660400" h="318770">
                  <a:moveTo>
                    <a:pt x="638289" y="8623"/>
                  </a:moveTo>
                  <a:lnTo>
                    <a:pt x="637781" y="7442"/>
                  </a:lnTo>
                  <a:lnTo>
                    <a:pt x="637108" y="7200"/>
                  </a:lnTo>
                  <a:lnTo>
                    <a:pt x="638289" y="8750"/>
                  </a:lnTo>
                  <a:lnTo>
                    <a:pt x="638289" y="8623"/>
                  </a:lnTo>
                  <a:close/>
                </a:path>
                <a:path w="660400" h="318770">
                  <a:moveTo>
                    <a:pt x="638403" y="8890"/>
                  </a:moveTo>
                  <a:lnTo>
                    <a:pt x="638289" y="8750"/>
                  </a:lnTo>
                  <a:lnTo>
                    <a:pt x="638302" y="8890"/>
                  </a:lnTo>
                  <a:close/>
                </a:path>
                <a:path w="660400" h="318770">
                  <a:moveTo>
                    <a:pt x="649998" y="24130"/>
                  </a:moveTo>
                  <a:lnTo>
                    <a:pt x="649135" y="23088"/>
                  </a:lnTo>
                  <a:lnTo>
                    <a:pt x="649732" y="24130"/>
                  </a:lnTo>
                  <a:lnTo>
                    <a:pt x="649998" y="24130"/>
                  </a:lnTo>
                  <a:close/>
                </a:path>
                <a:path w="660400" h="318770">
                  <a:moveTo>
                    <a:pt x="654799" y="13119"/>
                  </a:moveTo>
                  <a:lnTo>
                    <a:pt x="653351" y="11150"/>
                  </a:lnTo>
                  <a:lnTo>
                    <a:pt x="653313" y="11480"/>
                  </a:lnTo>
                  <a:lnTo>
                    <a:pt x="654799" y="13119"/>
                  </a:lnTo>
                  <a:close/>
                </a:path>
                <a:path w="660400" h="318770">
                  <a:moveTo>
                    <a:pt x="660146" y="21590"/>
                  </a:moveTo>
                  <a:lnTo>
                    <a:pt x="659130" y="19050"/>
                  </a:lnTo>
                  <a:lnTo>
                    <a:pt x="658126" y="16510"/>
                  </a:lnTo>
                  <a:lnTo>
                    <a:pt x="656729" y="15240"/>
                  </a:lnTo>
                  <a:lnTo>
                    <a:pt x="654748" y="15240"/>
                  </a:lnTo>
                  <a:lnTo>
                    <a:pt x="653199" y="13970"/>
                  </a:lnTo>
                  <a:lnTo>
                    <a:pt x="653313" y="12700"/>
                  </a:lnTo>
                  <a:lnTo>
                    <a:pt x="652221" y="11430"/>
                  </a:lnTo>
                  <a:lnTo>
                    <a:pt x="651141" y="10160"/>
                  </a:lnTo>
                  <a:lnTo>
                    <a:pt x="648982" y="7620"/>
                  </a:lnTo>
                  <a:lnTo>
                    <a:pt x="647420" y="5080"/>
                  </a:lnTo>
                  <a:lnTo>
                    <a:pt x="645071" y="1270"/>
                  </a:lnTo>
                  <a:lnTo>
                    <a:pt x="639711" y="0"/>
                  </a:lnTo>
                  <a:lnTo>
                    <a:pt x="640905" y="5080"/>
                  </a:lnTo>
                  <a:lnTo>
                    <a:pt x="639572" y="3810"/>
                  </a:lnTo>
                  <a:lnTo>
                    <a:pt x="638238" y="2540"/>
                  </a:lnTo>
                  <a:lnTo>
                    <a:pt x="639406" y="1270"/>
                  </a:lnTo>
                  <a:lnTo>
                    <a:pt x="636612" y="0"/>
                  </a:lnTo>
                  <a:lnTo>
                    <a:pt x="637971" y="2540"/>
                  </a:lnTo>
                  <a:lnTo>
                    <a:pt x="638695" y="3810"/>
                  </a:lnTo>
                  <a:lnTo>
                    <a:pt x="637400" y="3810"/>
                  </a:lnTo>
                  <a:lnTo>
                    <a:pt x="636371" y="2540"/>
                  </a:lnTo>
                  <a:lnTo>
                    <a:pt x="635647" y="2540"/>
                  </a:lnTo>
                  <a:lnTo>
                    <a:pt x="637781" y="7442"/>
                  </a:lnTo>
                  <a:lnTo>
                    <a:pt x="638238" y="7620"/>
                  </a:lnTo>
                  <a:lnTo>
                    <a:pt x="638289" y="8623"/>
                  </a:lnTo>
                  <a:lnTo>
                    <a:pt x="638403" y="8890"/>
                  </a:lnTo>
                  <a:lnTo>
                    <a:pt x="638365" y="10160"/>
                  </a:lnTo>
                  <a:lnTo>
                    <a:pt x="635596" y="8890"/>
                  </a:lnTo>
                  <a:lnTo>
                    <a:pt x="634149" y="6350"/>
                  </a:lnTo>
                  <a:lnTo>
                    <a:pt x="635012" y="8890"/>
                  </a:lnTo>
                  <a:lnTo>
                    <a:pt x="633742" y="7620"/>
                  </a:lnTo>
                  <a:lnTo>
                    <a:pt x="633336" y="7620"/>
                  </a:lnTo>
                  <a:lnTo>
                    <a:pt x="633641" y="8890"/>
                  </a:lnTo>
                  <a:lnTo>
                    <a:pt x="631571" y="8890"/>
                  </a:lnTo>
                  <a:lnTo>
                    <a:pt x="633552" y="11430"/>
                  </a:lnTo>
                  <a:lnTo>
                    <a:pt x="630275" y="10160"/>
                  </a:lnTo>
                  <a:lnTo>
                    <a:pt x="631596" y="15240"/>
                  </a:lnTo>
                  <a:lnTo>
                    <a:pt x="627443" y="10160"/>
                  </a:lnTo>
                  <a:lnTo>
                    <a:pt x="628218" y="11430"/>
                  </a:lnTo>
                  <a:lnTo>
                    <a:pt x="629399" y="15240"/>
                  </a:lnTo>
                  <a:lnTo>
                    <a:pt x="628865" y="16510"/>
                  </a:lnTo>
                  <a:lnTo>
                    <a:pt x="625119" y="8890"/>
                  </a:lnTo>
                  <a:lnTo>
                    <a:pt x="625919" y="17780"/>
                  </a:lnTo>
                  <a:lnTo>
                    <a:pt x="620852" y="12700"/>
                  </a:lnTo>
                  <a:lnTo>
                    <a:pt x="624433" y="17780"/>
                  </a:lnTo>
                  <a:lnTo>
                    <a:pt x="619417" y="17780"/>
                  </a:lnTo>
                  <a:lnTo>
                    <a:pt x="620217" y="21590"/>
                  </a:lnTo>
                  <a:lnTo>
                    <a:pt x="619429" y="20320"/>
                  </a:lnTo>
                  <a:lnTo>
                    <a:pt x="616839" y="20320"/>
                  </a:lnTo>
                  <a:lnTo>
                    <a:pt x="615365" y="19050"/>
                  </a:lnTo>
                  <a:lnTo>
                    <a:pt x="618959" y="24130"/>
                  </a:lnTo>
                  <a:lnTo>
                    <a:pt x="618299" y="25400"/>
                  </a:lnTo>
                  <a:lnTo>
                    <a:pt x="619785" y="29210"/>
                  </a:lnTo>
                  <a:lnTo>
                    <a:pt x="617397" y="27940"/>
                  </a:lnTo>
                  <a:lnTo>
                    <a:pt x="615010" y="26670"/>
                  </a:lnTo>
                  <a:lnTo>
                    <a:pt x="616140" y="24130"/>
                  </a:lnTo>
                  <a:lnTo>
                    <a:pt x="612317" y="20320"/>
                  </a:lnTo>
                  <a:lnTo>
                    <a:pt x="615391" y="24130"/>
                  </a:lnTo>
                  <a:lnTo>
                    <a:pt x="613270" y="25400"/>
                  </a:lnTo>
                  <a:lnTo>
                    <a:pt x="616178" y="27940"/>
                  </a:lnTo>
                  <a:lnTo>
                    <a:pt x="613181" y="26733"/>
                  </a:lnTo>
                  <a:lnTo>
                    <a:pt x="610768" y="24130"/>
                  </a:lnTo>
                  <a:lnTo>
                    <a:pt x="613016" y="26670"/>
                  </a:lnTo>
                  <a:lnTo>
                    <a:pt x="615251" y="29210"/>
                  </a:lnTo>
                  <a:lnTo>
                    <a:pt x="610717" y="25400"/>
                  </a:lnTo>
                  <a:lnTo>
                    <a:pt x="612800" y="29210"/>
                  </a:lnTo>
                  <a:lnTo>
                    <a:pt x="611466" y="28740"/>
                  </a:lnTo>
                  <a:lnTo>
                    <a:pt x="611466" y="60960"/>
                  </a:lnTo>
                  <a:lnTo>
                    <a:pt x="610857" y="63957"/>
                  </a:lnTo>
                  <a:lnTo>
                    <a:pt x="608380" y="60960"/>
                  </a:lnTo>
                  <a:lnTo>
                    <a:pt x="611466" y="60960"/>
                  </a:lnTo>
                  <a:lnTo>
                    <a:pt x="611466" y="28740"/>
                  </a:lnTo>
                  <a:lnTo>
                    <a:pt x="609219" y="27940"/>
                  </a:lnTo>
                  <a:lnTo>
                    <a:pt x="608139" y="25400"/>
                  </a:lnTo>
                  <a:lnTo>
                    <a:pt x="608101" y="27940"/>
                  </a:lnTo>
                  <a:lnTo>
                    <a:pt x="606945" y="27940"/>
                  </a:lnTo>
                  <a:lnTo>
                    <a:pt x="608368" y="29210"/>
                  </a:lnTo>
                  <a:lnTo>
                    <a:pt x="610057" y="31750"/>
                  </a:lnTo>
                  <a:lnTo>
                    <a:pt x="609282" y="34290"/>
                  </a:lnTo>
                  <a:lnTo>
                    <a:pt x="606666" y="29210"/>
                  </a:lnTo>
                  <a:lnTo>
                    <a:pt x="604291" y="27940"/>
                  </a:lnTo>
                  <a:lnTo>
                    <a:pt x="604126" y="29210"/>
                  </a:lnTo>
                  <a:lnTo>
                    <a:pt x="606475" y="34290"/>
                  </a:lnTo>
                  <a:lnTo>
                    <a:pt x="604532" y="34290"/>
                  </a:lnTo>
                  <a:lnTo>
                    <a:pt x="605599" y="36830"/>
                  </a:lnTo>
                  <a:lnTo>
                    <a:pt x="600697" y="36830"/>
                  </a:lnTo>
                  <a:lnTo>
                    <a:pt x="602272" y="40640"/>
                  </a:lnTo>
                  <a:lnTo>
                    <a:pt x="601776" y="40640"/>
                  </a:lnTo>
                  <a:lnTo>
                    <a:pt x="602462" y="41084"/>
                  </a:lnTo>
                  <a:lnTo>
                    <a:pt x="602805" y="41910"/>
                  </a:lnTo>
                  <a:lnTo>
                    <a:pt x="602564" y="41160"/>
                  </a:lnTo>
                  <a:lnTo>
                    <a:pt x="603732" y="41910"/>
                  </a:lnTo>
                  <a:lnTo>
                    <a:pt x="605523" y="44450"/>
                  </a:lnTo>
                  <a:lnTo>
                    <a:pt x="606742" y="45720"/>
                  </a:lnTo>
                  <a:lnTo>
                    <a:pt x="606132" y="45720"/>
                  </a:lnTo>
                  <a:lnTo>
                    <a:pt x="607707" y="49530"/>
                  </a:lnTo>
                  <a:lnTo>
                    <a:pt x="606450" y="48260"/>
                  </a:lnTo>
                  <a:lnTo>
                    <a:pt x="605180" y="46990"/>
                  </a:lnTo>
                  <a:lnTo>
                    <a:pt x="605663" y="46990"/>
                  </a:lnTo>
                  <a:lnTo>
                    <a:pt x="604774" y="45720"/>
                  </a:lnTo>
                  <a:lnTo>
                    <a:pt x="604266" y="44450"/>
                  </a:lnTo>
                  <a:lnTo>
                    <a:pt x="604558" y="45720"/>
                  </a:lnTo>
                  <a:lnTo>
                    <a:pt x="602615" y="44450"/>
                  </a:lnTo>
                  <a:lnTo>
                    <a:pt x="602183" y="44450"/>
                  </a:lnTo>
                  <a:lnTo>
                    <a:pt x="601675" y="44450"/>
                  </a:lnTo>
                  <a:lnTo>
                    <a:pt x="602780" y="48260"/>
                  </a:lnTo>
                  <a:lnTo>
                    <a:pt x="600837" y="48260"/>
                  </a:lnTo>
                  <a:lnTo>
                    <a:pt x="597446" y="44450"/>
                  </a:lnTo>
                  <a:lnTo>
                    <a:pt x="601675" y="44450"/>
                  </a:lnTo>
                  <a:lnTo>
                    <a:pt x="601687" y="44310"/>
                  </a:lnTo>
                  <a:lnTo>
                    <a:pt x="597979" y="43180"/>
                  </a:lnTo>
                  <a:lnTo>
                    <a:pt x="600684" y="43180"/>
                  </a:lnTo>
                  <a:lnTo>
                    <a:pt x="594550" y="38100"/>
                  </a:lnTo>
                  <a:lnTo>
                    <a:pt x="602119" y="41910"/>
                  </a:lnTo>
                  <a:lnTo>
                    <a:pt x="597242" y="38100"/>
                  </a:lnTo>
                  <a:lnTo>
                    <a:pt x="595617" y="36830"/>
                  </a:lnTo>
                  <a:lnTo>
                    <a:pt x="592594" y="38100"/>
                  </a:lnTo>
                  <a:lnTo>
                    <a:pt x="594906" y="41910"/>
                  </a:lnTo>
                  <a:lnTo>
                    <a:pt x="591858" y="41910"/>
                  </a:lnTo>
                  <a:lnTo>
                    <a:pt x="593140" y="44450"/>
                  </a:lnTo>
                  <a:lnTo>
                    <a:pt x="594626" y="44450"/>
                  </a:lnTo>
                  <a:lnTo>
                    <a:pt x="595922" y="46990"/>
                  </a:lnTo>
                  <a:lnTo>
                    <a:pt x="594385" y="49530"/>
                  </a:lnTo>
                  <a:lnTo>
                    <a:pt x="591045" y="46990"/>
                  </a:lnTo>
                  <a:lnTo>
                    <a:pt x="588048" y="45720"/>
                  </a:lnTo>
                  <a:lnTo>
                    <a:pt x="587565" y="46990"/>
                  </a:lnTo>
                  <a:lnTo>
                    <a:pt x="589114" y="49530"/>
                  </a:lnTo>
                  <a:lnTo>
                    <a:pt x="592874" y="54610"/>
                  </a:lnTo>
                  <a:lnTo>
                    <a:pt x="592455" y="54470"/>
                  </a:lnTo>
                  <a:lnTo>
                    <a:pt x="592455" y="82550"/>
                  </a:lnTo>
                  <a:lnTo>
                    <a:pt x="590651" y="83820"/>
                  </a:lnTo>
                  <a:lnTo>
                    <a:pt x="589927" y="84416"/>
                  </a:lnTo>
                  <a:lnTo>
                    <a:pt x="589584" y="83820"/>
                  </a:lnTo>
                  <a:lnTo>
                    <a:pt x="587375" y="80010"/>
                  </a:lnTo>
                  <a:lnTo>
                    <a:pt x="586638" y="78740"/>
                  </a:lnTo>
                  <a:lnTo>
                    <a:pt x="590677" y="81280"/>
                  </a:lnTo>
                  <a:lnTo>
                    <a:pt x="591566" y="81280"/>
                  </a:lnTo>
                  <a:lnTo>
                    <a:pt x="592086" y="82550"/>
                  </a:lnTo>
                  <a:lnTo>
                    <a:pt x="592455" y="82550"/>
                  </a:lnTo>
                  <a:lnTo>
                    <a:pt x="592455" y="54470"/>
                  </a:lnTo>
                  <a:lnTo>
                    <a:pt x="589178" y="53340"/>
                  </a:lnTo>
                  <a:lnTo>
                    <a:pt x="588175" y="52070"/>
                  </a:lnTo>
                  <a:lnTo>
                    <a:pt x="586143" y="49530"/>
                  </a:lnTo>
                  <a:lnTo>
                    <a:pt x="583742" y="50800"/>
                  </a:lnTo>
                  <a:lnTo>
                    <a:pt x="585317" y="52070"/>
                  </a:lnTo>
                  <a:lnTo>
                    <a:pt x="581037" y="50800"/>
                  </a:lnTo>
                  <a:lnTo>
                    <a:pt x="585076" y="54711"/>
                  </a:lnTo>
                  <a:lnTo>
                    <a:pt x="584530" y="53340"/>
                  </a:lnTo>
                  <a:lnTo>
                    <a:pt x="585673" y="52349"/>
                  </a:lnTo>
                  <a:lnTo>
                    <a:pt x="590105" y="55880"/>
                  </a:lnTo>
                  <a:lnTo>
                    <a:pt x="586282" y="55880"/>
                  </a:lnTo>
                  <a:lnTo>
                    <a:pt x="585203" y="57150"/>
                  </a:lnTo>
                  <a:lnTo>
                    <a:pt x="581825" y="53340"/>
                  </a:lnTo>
                  <a:lnTo>
                    <a:pt x="580123" y="55880"/>
                  </a:lnTo>
                  <a:lnTo>
                    <a:pt x="579983" y="60960"/>
                  </a:lnTo>
                  <a:lnTo>
                    <a:pt x="579513" y="61607"/>
                  </a:lnTo>
                  <a:lnTo>
                    <a:pt x="579513" y="63500"/>
                  </a:lnTo>
                  <a:lnTo>
                    <a:pt x="579272" y="64084"/>
                  </a:lnTo>
                  <a:lnTo>
                    <a:pt x="579272" y="67310"/>
                  </a:lnTo>
                  <a:lnTo>
                    <a:pt x="578916" y="68580"/>
                  </a:lnTo>
                  <a:lnTo>
                    <a:pt x="578497" y="67310"/>
                  </a:lnTo>
                  <a:lnTo>
                    <a:pt x="579272" y="67310"/>
                  </a:lnTo>
                  <a:lnTo>
                    <a:pt x="579272" y="64084"/>
                  </a:lnTo>
                  <a:lnTo>
                    <a:pt x="578980" y="64770"/>
                  </a:lnTo>
                  <a:lnTo>
                    <a:pt x="579513" y="63500"/>
                  </a:lnTo>
                  <a:lnTo>
                    <a:pt x="579513" y="61607"/>
                  </a:lnTo>
                  <a:lnTo>
                    <a:pt x="578459" y="63042"/>
                  </a:lnTo>
                  <a:lnTo>
                    <a:pt x="578459" y="67310"/>
                  </a:lnTo>
                  <a:lnTo>
                    <a:pt x="576084" y="67310"/>
                  </a:lnTo>
                  <a:lnTo>
                    <a:pt x="576541" y="66040"/>
                  </a:lnTo>
                  <a:lnTo>
                    <a:pt x="577469" y="66040"/>
                  </a:lnTo>
                  <a:lnTo>
                    <a:pt x="578459" y="67310"/>
                  </a:lnTo>
                  <a:lnTo>
                    <a:pt x="578459" y="63042"/>
                  </a:lnTo>
                  <a:lnTo>
                    <a:pt x="578116" y="63500"/>
                  </a:lnTo>
                  <a:lnTo>
                    <a:pt x="577316" y="62230"/>
                  </a:lnTo>
                  <a:lnTo>
                    <a:pt x="576757" y="60960"/>
                  </a:lnTo>
                  <a:lnTo>
                    <a:pt x="575221" y="59690"/>
                  </a:lnTo>
                  <a:lnTo>
                    <a:pt x="573735" y="64770"/>
                  </a:lnTo>
                  <a:lnTo>
                    <a:pt x="568299" y="64770"/>
                  </a:lnTo>
                  <a:lnTo>
                    <a:pt x="563448" y="66040"/>
                  </a:lnTo>
                  <a:lnTo>
                    <a:pt x="564984" y="69850"/>
                  </a:lnTo>
                  <a:lnTo>
                    <a:pt x="564692" y="69850"/>
                  </a:lnTo>
                  <a:lnTo>
                    <a:pt x="565188" y="71120"/>
                  </a:lnTo>
                  <a:lnTo>
                    <a:pt x="564718" y="72390"/>
                  </a:lnTo>
                  <a:lnTo>
                    <a:pt x="562762" y="71120"/>
                  </a:lnTo>
                  <a:lnTo>
                    <a:pt x="562381" y="69850"/>
                  </a:lnTo>
                  <a:lnTo>
                    <a:pt x="562597" y="73660"/>
                  </a:lnTo>
                  <a:lnTo>
                    <a:pt x="561390" y="80010"/>
                  </a:lnTo>
                  <a:lnTo>
                    <a:pt x="556361" y="78740"/>
                  </a:lnTo>
                  <a:lnTo>
                    <a:pt x="556006" y="77470"/>
                  </a:lnTo>
                  <a:lnTo>
                    <a:pt x="553224" y="77470"/>
                  </a:lnTo>
                  <a:lnTo>
                    <a:pt x="559549" y="85090"/>
                  </a:lnTo>
                  <a:lnTo>
                    <a:pt x="555498" y="83820"/>
                  </a:lnTo>
                  <a:lnTo>
                    <a:pt x="555332" y="82550"/>
                  </a:lnTo>
                  <a:lnTo>
                    <a:pt x="550506" y="85090"/>
                  </a:lnTo>
                  <a:lnTo>
                    <a:pt x="548868" y="91440"/>
                  </a:lnTo>
                  <a:lnTo>
                    <a:pt x="542023" y="88900"/>
                  </a:lnTo>
                  <a:lnTo>
                    <a:pt x="545287" y="93980"/>
                  </a:lnTo>
                  <a:lnTo>
                    <a:pt x="536651" y="90170"/>
                  </a:lnTo>
                  <a:lnTo>
                    <a:pt x="541705" y="96520"/>
                  </a:lnTo>
                  <a:lnTo>
                    <a:pt x="536956" y="95250"/>
                  </a:lnTo>
                  <a:lnTo>
                    <a:pt x="536625" y="92710"/>
                  </a:lnTo>
                  <a:lnTo>
                    <a:pt x="531876" y="93980"/>
                  </a:lnTo>
                  <a:lnTo>
                    <a:pt x="530834" y="93980"/>
                  </a:lnTo>
                  <a:lnTo>
                    <a:pt x="533996" y="99060"/>
                  </a:lnTo>
                  <a:lnTo>
                    <a:pt x="533552" y="100330"/>
                  </a:lnTo>
                  <a:lnTo>
                    <a:pt x="530771" y="96520"/>
                  </a:lnTo>
                  <a:lnTo>
                    <a:pt x="532320" y="101600"/>
                  </a:lnTo>
                  <a:lnTo>
                    <a:pt x="528320" y="97790"/>
                  </a:lnTo>
                  <a:lnTo>
                    <a:pt x="528091" y="99021"/>
                  </a:lnTo>
                  <a:lnTo>
                    <a:pt x="528624" y="99060"/>
                  </a:lnTo>
                  <a:lnTo>
                    <a:pt x="530110" y="100330"/>
                  </a:lnTo>
                  <a:lnTo>
                    <a:pt x="530847" y="101600"/>
                  </a:lnTo>
                  <a:lnTo>
                    <a:pt x="530644" y="104140"/>
                  </a:lnTo>
                  <a:lnTo>
                    <a:pt x="525411" y="101600"/>
                  </a:lnTo>
                  <a:lnTo>
                    <a:pt x="523963" y="100330"/>
                  </a:lnTo>
                  <a:lnTo>
                    <a:pt x="522859" y="106680"/>
                  </a:lnTo>
                  <a:lnTo>
                    <a:pt x="522198" y="105016"/>
                  </a:lnTo>
                  <a:lnTo>
                    <a:pt x="522757" y="107950"/>
                  </a:lnTo>
                  <a:lnTo>
                    <a:pt x="522160" y="106680"/>
                  </a:lnTo>
                  <a:lnTo>
                    <a:pt x="521487" y="106680"/>
                  </a:lnTo>
                  <a:lnTo>
                    <a:pt x="517055" y="106680"/>
                  </a:lnTo>
                  <a:lnTo>
                    <a:pt x="516331" y="109220"/>
                  </a:lnTo>
                  <a:lnTo>
                    <a:pt x="514731" y="106680"/>
                  </a:lnTo>
                  <a:lnTo>
                    <a:pt x="511683" y="107950"/>
                  </a:lnTo>
                  <a:lnTo>
                    <a:pt x="510209" y="111760"/>
                  </a:lnTo>
                  <a:lnTo>
                    <a:pt x="507301" y="114300"/>
                  </a:lnTo>
                  <a:lnTo>
                    <a:pt x="509206" y="114300"/>
                  </a:lnTo>
                  <a:lnTo>
                    <a:pt x="512216" y="118110"/>
                  </a:lnTo>
                  <a:lnTo>
                    <a:pt x="511683" y="119380"/>
                  </a:lnTo>
                  <a:lnTo>
                    <a:pt x="510984" y="118833"/>
                  </a:lnTo>
                  <a:lnTo>
                    <a:pt x="511479" y="120650"/>
                  </a:lnTo>
                  <a:lnTo>
                    <a:pt x="510070" y="120650"/>
                  </a:lnTo>
                  <a:lnTo>
                    <a:pt x="508368" y="118110"/>
                  </a:lnTo>
                  <a:lnTo>
                    <a:pt x="507504" y="116840"/>
                  </a:lnTo>
                  <a:lnTo>
                    <a:pt x="507187" y="115570"/>
                  </a:lnTo>
                  <a:lnTo>
                    <a:pt x="506882" y="118110"/>
                  </a:lnTo>
                  <a:lnTo>
                    <a:pt x="505942" y="116840"/>
                  </a:lnTo>
                  <a:lnTo>
                    <a:pt x="499668" y="113030"/>
                  </a:lnTo>
                  <a:lnTo>
                    <a:pt x="501967" y="116840"/>
                  </a:lnTo>
                  <a:lnTo>
                    <a:pt x="501053" y="115570"/>
                  </a:lnTo>
                  <a:lnTo>
                    <a:pt x="498170" y="118110"/>
                  </a:lnTo>
                  <a:lnTo>
                    <a:pt x="497840" y="120650"/>
                  </a:lnTo>
                  <a:lnTo>
                    <a:pt x="495630" y="123190"/>
                  </a:lnTo>
                  <a:lnTo>
                    <a:pt x="498030" y="125730"/>
                  </a:lnTo>
                  <a:lnTo>
                    <a:pt x="496582" y="125730"/>
                  </a:lnTo>
                  <a:lnTo>
                    <a:pt x="497852" y="129540"/>
                  </a:lnTo>
                  <a:lnTo>
                    <a:pt x="495338" y="129540"/>
                  </a:lnTo>
                  <a:lnTo>
                    <a:pt x="491464" y="128270"/>
                  </a:lnTo>
                  <a:lnTo>
                    <a:pt x="489572" y="130810"/>
                  </a:lnTo>
                  <a:lnTo>
                    <a:pt x="489318" y="133350"/>
                  </a:lnTo>
                  <a:lnTo>
                    <a:pt x="489673" y="133350"/>
                  </a:lnTo>
                  <a:lnTo>
                    <a:pt x="491210" y="133350"/>
                  </a:lnTo>
                  <a:lnTo>
                    <a:pt x="491998" y="135890"/>
                  </a:lnTo>
                  <a:lnTo>
                    <a:pt x="489673" y="133350"/>
                  </a:lnTo>
                  <a:lnTo>
                    <a:pt x="487768" y="134620"/>
                  </a:lnTo>
                  <a:lnTo>
                    <a:pt x="487273" y="132080"/>
                  </a:lnTo>
                  <a:lnTo>
                    <a:pt x="485101" y="134620"/>
                  </a:lnTo>
                  <a:lnTo>
                    <a:pt x="484479" y="134620"/>
                  </a:lnTo>
                  <a:lnTo>
                    <a:pt x="483082" y="139700"/>
                  </a:lnTo>
                  <a:lnTo>
                    <a:pt x="484339" y="140970"/>
                  </a:lnTo>
                  <a:lnTo>
                    <a:pt x="485127" y="140970"/>
                  </a:lnTo>
                  <a:lnTo>
                    <a:pt x="485673" y="142240"/>
                  </a:lnTo>
                  <a:lnTo>
                    <a:pt x="523138" y="142240"/>
                  </a:lnTo>
                  <a:lnTo>
                    <a:pt x="523735" y="140970"/>
                  </a:lnTo>
                  <a:lnTo>
                    <a:pt x="529996" y="144780"/>
                  </a:lnTo>
                  <a:lnTo>
                    <a:pt x="532472" y="137160"/>
                  </a:lnTo>
                  <a:lnTo>
                    <a:pt x="536930" y="137160"/>
                  </a:lnTo>
                  <a:lnTo>
                    <a:pt x="536359" y="135890"/>
                  </a:lnTo>
                  <a:lnTo>
                    <a:pt x="535203" y="133350"/>
                  </a:lnTo>
                  <a:lnTo>
                    <a:pt x="536968" y="133350"/>
                  </a:lnTo>
                  <a:lnTo>
                    <a:pt x="535368" y="129540"/>
                  </a:lnTo>
                  <a:lnTo>
                    <a:pt x="534835" y="128270"/>
                  </a:lnTo>
                  <a:lnTo>
                    <a:pt x="538289" y="132080"/>
                  </a:lnTo>
                  <a:lnTo>
                    <a:pt x="537933" y="132080"/>
                  </a:lnTo>
                  <a:lnTo>
                    <a:pt x="542036" y="135890"/>
                  </a:lnTo>
                  <a:lnTo>
                    <a:pt x="542709" y="133350"/>
                  </a:lnTo>
                  <a:lnTo>
                    <a:pt x="544029" y="133350"/>
                  </a:lnTo>
                  <a:lnTo>
                    <a:pt x="540448" y="128270"/>
                  </a:lnTo>
                  <a:lnTo>
                    <a:pt x="539546" y="127000"/>
                  </a:lnTo>
                  <a:lnTo>
                    <a:pt x="544842" y="128270"/>
                  </a:lnTo>
                  <a:lnTo>
                    <a:pt x="545642" y="127000"/>
                  </a:lnTo>
                  <a:lnTo>
                    <a:pt x="547255" y="124460"/>
                  </a:lnTo>
                  <a:lnTo>
                    <a:pt x="549275" y="121920"/>
                  </a:lnTo>
                  <a:lnTo>
                    <a:pt x="553351" y="123190"/>
                  </a:lnTo>
                  <a:lnTo>
                    <a:pt x="553148" y="121920"/>
                  </a:lnTo>
                  <a:lnTo>
                    <a:pt x="552958" y="120650"/>
                  </a:lnTo>
                  <a:lnTo>
                    <a:pt x="553923" y="119380"/>
                  </a:lnTo>
                  <a:lnTo>
                    <a:pt x="553516" y="118110"/>
                  </a:lnTo>
                  <a:lnTo>
                    <a:pt x="556006" y="120650"/>
                  </a:lnTo>
                  <a:lnTo>
                    <a:pt x="560209" y="119380"/>
                  </a:lnTo>
                  <a:lnTo>
                    <a:pt x="561238" y="118110"/>
                  </a:lnTo>
                  <a:lnTo>
                    <a:pt x="562267" y="116840"/>
                  </a:lnTo>
                  <a:lnTo>
                    <a:pt x="563537" y="119380"/>
                  </a:lnTo>
                  <a:lnTo>
                    <a:pt x="565213" y="118110"/>
                  </a:lnTo>
                  <a:lnTo>
                    <a:pt x="564197" y="116840"/>
                  </a:lnTo>
                  <a:lnTo>
                    <a:pt x="558101" y="109220"/>
                  </a:lnTo>
                  <a:lnTo>
                    <a:pt x="559320" y="107950"/>
                  </a:lnTo>
                  <a:lnTo>
                    <a:pt x="563549" y="111760"/>
                  </a:lnTo>
                  <a:lnTo>
                    <a:pt x="566115" y="109220"/>
                  </a:lnTo>
                  <a:lnTo>
                    <a:pt x="572071" y="111760"/>
                  </a:lnTo>
                  <a:lnTo>
                    <a:pt x="571715" y="109220"/>
                  </a:lnTo>
                  <a:lnTo>
                    <a:pt x="571347" y="106680"/>
                  </a:lnTo>
                  <a:lnTo>
                    <a:pt x="571157" y="105410"/>
                  </a:lnTo>
                  <a:lnTo>
                    <a:pt x="572719" y="106680"/>
                  </a:lnTo>
                  <a:lnTo>
                    <a:pt x="572452" y="107950"/>
                  </a:lnTo>
                  <a:lnTo>
                    <a:pt x="573773" y="106680"/>
                  </a:lnTo>
                  <a:lnTo>
                    <a:pt x="579767" y="106680"/>
                  </a:lnTo>
                  <a:lnTo>
                    <a:pt x="578624" y="105410"/>
                  </a:lnTo>
                  <a:lnTo>
                    <a:pt x="577481" y="104140"/>
                  </a:lnTo>
                  <a:lnTo>
                    <a:pt x="575195" y="101600"/>
                  </a:lnTo>
                  <a:lnTo>
                    <a:pt x="577507" y="104140"/>
                  </a:lnTo>
                  <a:lnTo>
                    <a:pt x="577049" y="99060"/>
                  </a:lnTo>
                  <a:lnTo>
                    <a:pt x="576973" y="96520"/>
                  </a:lnTo>
                  <a:lnTo>
                    <a:pt x="576935" y="95250"/>
                  </a:lnTo>
                  <a:lnTo>
                    <a:pt x="579247" y="99060"/>
                  </a:lnTo>
                  <a:lnTo>
                    <a:pt x="577697" y="95250"/>
                  </a:lnTo>
                  <a:lnTo>
                    <a:pt x="577189" y="93980"/>
                  </a:lnTo>
                  <a:lnTo>
                    <a:pt x="576326" y="92710"/>
                  </a:lnTo>
                  <a:lnTo>
                    <a:pt x="576694" y="91440"/>
                  </a:lnTo>
                  <a:lnTo>
                    <a:pt x="577062" y="90170"/>
                  </a:lnTo>
                  <a:lnTo>
                    <a:pt x="577786" y="90170"/>
                  </a:lnTo>
                  <a:lnTo>
                    <a:pt x="579450" y="92710"/>
                  </a:lnTo>
                  <a:lnTo>
                    <a:pt x="580910" y="92710"/>
                  </a:lnTo>
                  <a:lnTo>
                    <a:pt x="578218" y="90170"/>
                  </a:lnTo>
                  <a:lnTo>
                    <a:pt x="576884" y="88900"/>
                  </a:lnTo>
                  <a:lnTo>
                    <a:pt x="579805" y="88900"/>
                  </a:lnTo>
                  <a:lnTo>
                    <a:pt x="580847" y="91440"/>
                  </a:lnTo>
                  <a:lnTo>
                    <a:pt x="582371" y="90170"/>
                  </a:lnTo>
                  <a:lnTo>
                    <a:pt x="581393" y="88900"/>
                  </a:lnTo>
                  <a:lnTo>
                    <a:pt x="580224" y="86360"/>
                  </a:lnTo>
                  <a:lnTo>
                    <a:pt x="580047" y="85090"/>
                  </a:lnTo>
                  <a:lnTo>
                    <a:pt x="583399" y="85090"/>
                  </a:lnTo>
                  <a:lnTo>
                    <a:pt x="585901" y="87630"/>
                  </a:lnTo>
                  <a:lnTo>
                    <a:pt x="584682" y="86360"/>
                  </a:lnTo>
                  <a:lnTo>
                    <a:pt x="583526" y="83820"/>
                  </a:lnTo>
                  <a:lnTo>
                    <a:pt x="585952" y="83820"/>
                  </a:lnTo>
                  <a:lnTo>
                    <a:pt x="586333" y="85090"/>
                  </a:lnTo>
                  <a:lnTo>
                    <a:pt x="589051" y="85090"/>
                  </a:lnTo>
                  <a:lnTo>
                    <a:pt x="591400" y="87630"/>
                  </a:lnTo>
                  <a:lnTo>
                    <a:pt x="593242" y="86360"/>
                  </a:lnTo>
                  <a:lnTo>
                    <a:pt x="595376" y="91440"/>
                  </a:lnTo>
                  <a:lnTo>
                    <a:pt x="594728" y="87630"/>
                  </a:lnTo>
                  <a:lnTo>
                    <a:pt x="594245" y="86360"/>
                  </a:lnTo>
                  <a:lnTo>
                    <a:pt x="592810" y="82550"/>
                  </a:lnTo>
                  <a:lnTo>
                    <a:pt x="596290" y="82550"/>
                  </a:lnTo>
                  <a:lnTo>
                    <a:pt x="596417" y="83820"/>
                  </a:lnTo>
                  <a:lnTo>
                    <a:pt x="596976" y="83820"/>
                  </a:lnTo>
                  <a:lnTo>
                    <a:pt x="597039" y="82550"/>
                  </a:lnTo>
                  <a:lnTo>
                    <a:pt x="598309" y="82550"/>
                  </a:lnTo>
                  <a:lnTo>
                    <a:pt x="598766" y="81280"/>
                  </a:lnTo>
                  <a:lnTo>
                    <a:pt x="599160" y="81762"/>
                  </a:lnTo>
                  <a:lnTo>
                    <a:pt x="598944" y="81280"/>
                  </a:lnTo>
                  <a:lnTo>
                    <a:pt x="599287" y="81280"/>
                  </a:lnTo>
                  <a:lnTo>
                    <a:pt x="599401" y="80340"/>
                  </a:lnTo>
                  <a:lnTo>
                    <a:pt x="600049" y="81280"/>
                  </a:lnTo>
                  <a:lnTo>
                    <a:pt x="600303" y="81280"/>
                  </a:lnTo>
                  <a:lnTo>
                    <a:pt x="600202" y="82550"/>
                  </a:lnTo>
                  <a:lnTo>
                    <a:pt x="599821" y="82550"/>
                  </a:lnTo>
                  <a:lnTo>
                    <a:pt x="600887" y="83820"/>
                  </a:lnTo>
                  <a:lnTo>
                    <a:pt x="601446" y="81280"/>
                  </a:lnTo>
                  <a:lnTo>
                    <a:pt x="602246" y="81280"/>
                  </a:lnTo>
                  <a:lnTo>
                    <a:pt x="600925" y="80010"/>
                  </a:lnTo>
                  <a:lnTo>
                    <a:pt x="599592" y="78740"/>
                  </a:lnTo>
                  <a:lnTo>
                    <a:pt x="600925" y="77470"/>
                  </a:lnTo>
                  <a:lnTo>
                    <a:pt x="598081" y="76276"/>
                  </a:lnTo>
                  <a:lnTo>
                    <a:pt x="597738" y="77470"/>
                  </a:lnTo>
                  <a:lnTo>
                    <a:pt x="597141" y="77470"/>
                  </a:lnTo>
                  <a:lnTo>
                    <a:pt x="596595" y="78740"/>
                  </a:lnTo>
                  <a:lnTo>
                    <a:pt x="595947" y="78740"/>
                  </a:lnTo>
                  <a:lnTo>
                    <a:pt x="595185" y="77470"/>
                  </a:lnTo>
                  <a:lnTo>
                    <a:pt x="594652" y="74930"/>
                  </a:lnTo>
                  <a:lnTo>
                    <a:pt x="596874" y="76200"/>
                  </a:lnTo>
                  <a:lnTo>
                    <a:pt x="596061" y="74930"/>
                  </a:lnTo>
                  <a:lnTo>
                    <a:pt x="594461" y="72390"/>
                  </a:lnTo>
                  <a:lnTo>
                    <a:pt x="593648" y="71120"/>
                  </a:lnTo>
                  <a:lnTo>
                    <a:pt x="598246" y="73660"/>
                  </a:lnTo>
                  <a:lnTo>
                    <a:pt x="602068" y="74930"/>
                  </a:lnTo>
                  <a:lnTo>
                    <a:pt x="604570" y="77470"/>
                  </a:lnTo>
                  <a:lnTo>
                    <a:pt x="605269" y="73660"/>
                  </a:lnTo>
                  <a:lnTo>
                    <a:pt x="608685" y="71120"/>
                  </a:lnTo>
                  <a:lnTo>
                    <a:pt x="607263" y="68580"/>
                  </a:lnTo>
                  <a:lnTo>
                    <a:pt x="605828" y="66040"/>
                  </a:lnTo>
                  <a:lnTo>
                    <a:pt x="605116" y="64770"/>
                  </a:lnTo>
                  <a:lnTo>
                    <a:pt x="605104" y="63500"/>
                  </a:lnTo>
                  <a:lnTo>
                    <a:pt x="607237" y="66040"/>
                  </a:lnTo>
                  <a:lnTo>
                    <a:pt x="608241" y="66040"/>
                  </a:lnTo>
                  <a:lnTo>
                    <a:pt x="608380" y="67310"/>
                  </a:lnTo>
                  <a:lnTo>
                    <a:pt x="608355" y="66040"/>
                  </a:lnTo>
                  <a:lnTo>
                    <a:pt x="611530" y="64770"/>
                  </a:lnTo>
                  <a:lnTo>
                    <a:pt x="611047" y="64185"/>
                  </a:lnTo>
                  <a:lnTo>
                    <a:pt x="612228" y="62230"/>
                  </a:lnTo>
                  <a:lnTo>
                    <a:pt x="613003" y="63500"/>
                  </a:lnTo>
                  <a:lnTo>
                    <a:pt x="616915" y="62230"/>
                  </a:lnTo>
                  <a:lnTo>
                    <a:pt x="616940" y="60960"/>
                  </a:lnTo>
                  <a:lnTo>
                    <a:pt x="617004" y="57150"/>
                  </a:lnTo>
                  <a:lnTo>
                    <a:pt x="617232" y="54610"/>
                  </a:lnTo>
                  <a:lnTo>
                    <a:pt x="617461" y="52070"/>
                  </a:lnTo>
                  <a:lnTo>
                    <a:pt x="622503" y="52070"/>
                  </a:lnTo>
                  <a:lnTo>
                    <a:pt x="621398" y="50800"/>
                  </a:lnTo>
                  <a:lnTo>
                    <a:pt x="620737" y="50800"/>
                  </a:lnTo>
                  <a:lnTo>
                    <a:pt x="629081" y="49530"/>
                  </a:lnTo>
                  <a:lnTo>
                    <a:pt x="628624" y="40640"/>
                  </a:lnTo>
                  <a:lnTo>
                    <a:pt x="628497" y="38100"/>
                  </a:lnTo>
                  <a:lnTo>
                    <a:pt x="641019" y="38100"/>
                  </a:lnTo>
                  <a:lnTo>
                    <a:pt x="638937" y="35560"/>
                  </a:lnTo>
                  <a:lnTo>
                    <a:pt x="638098" y="33020"/>
                  </a:lnTo>
                  <a:lnTo>
                    <a:pt x="641299" y="35560"/>
                  </a:lnTo>
                  <a:lnTo>
                    <a:pt x="640384" y="33020"/>
                  </a:lnTo>
                  <a:lnTo>
                    <a:pt x="639470" y="30480"/>
                  </a:lnTo>
                  <a:lnTo>
                    <a:pt x="639356" y="29210"/>
                  </a:lnTo>
                  <a:lnTo>
                    <a:pt x="639140" y="26670"/>
                  </a:lnTo>
                  <a:lnTo>
                    <a:pt x="650240" y="34290"/>
                  </a:lnTo>
                  <a:lnTo>
                    <a:pt x="648296" y="27940"/>
                  </a:lnTo>
                  <a:lnTo>
                    <a:pt x="647153" y="26670"/>
                  </a:lnTo>
                  <a:lnTo>
                    <a:pt x="646010" y="25400"/>
                  </a:lnTo>
                  <a:lnTo>
                    <a:pt x="647344" y="25400"/>
                  </a:lnTo>
                  <a:lnTo>
                    <a:pt x="647903" y="21590"/>
                  </a:lnTo>
                  <a:lnTo>
                    <a:pt x="649135" y="23088"/>
                  </a:lnTo>
                  <a:lnTo>
                    <a:pt x="648284" y="21590"/>
                  </a:lnTo>
                  <a:lnTo>
                    <a:pt x="649668" y="22860"/>
                  </a:lnTo>
                  <a:lnTo>
                    <a:pt x="651217" y="24130"/>
                  </a:lnTo>
                  <a:lnTo>
                    <a:pt x="650989" y="19050"/>
                  </a:lnTo>
                  <a:lnTo>
                    <a:pt x="653923" y="19050"/>
                  </a:lnTo>
                  <a:lnTo>
                    <a:pt x="656742" y="25400"/>
                  </a:lnTo>
                  <a:lnTo>
                    <a:pt x="659726" y="22860"/>
                  </a:lnTo>
                  <a:lnTo>
                    <a:pt x="660146" y="2159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6325850" y="6892791"/>
              <a:ext cx="641985" cy="144780"/>
            </a:xfrm>
            <a:custGeom>
              <a:avLst/>
              <a:gdLst/>
              <a:ahLst/>
              <a:cxnLst/>
              <a:rect l="l" t="t" r="r" b="b"/>
              <a:pathLst>
                <a:path w="641984" h="144779">
                  <a:moveTo>
                    <a:pt x="939" y="122377"/>
                  </a:moveTo>
                  <a:lnTo>
                    <a:pt x="584" y="122402"/>
                  </a:lnTo>
                  <a:lnTo>
                    <a:pt x="139" y="122326"/>
                  </a:lnTo>
                  <a:lnTo>
                    <a:pt x="0" y="123469"/>
                  </a:lnTo>
                  <a:lnTo>
                    <a:pt x="939" y="122377"/>
                  </a:lnTo>
                  <a:close/>
                </a:path>
                <a:path w="641984" h="144779">
                  <a:moveTo>
                    <a:pt x="1371" y="121881"/>
                  </a:moveTo>
                  <a:lnTo>
                    <a:pt x="939" y="122377"/>
                  </a:lnTo>
                  <a:lnTo>
                    <a:pt x="1155" y="122364"/>
                  </a:lnTo>
                  <a:lnTo>
                    <a:pt x="1346" y="122313"/>
                  </a:lnTo>
                  <a:lnTo>
                    <a:pt x="1371" y="121881"/>
                  </a:lnTo>
                  <a:close/>
                </a:path>
                <a:path w="641984" h="144779">
                  <a:moveTo>
                    <a:pt x="1828" y="121373"/>
                  </a:moveTo>
                  <a:lnTo>
                    <a:pt x="1371" y="121246"/>
                  </a:lnTo>
                  <a:lnTo>
                    <a:pt x="1409" y="121500"/>
                  </a:lnTo>
                  <a:lnTo>
                    <a:pt x="1397" y="121716"/>
                  </a:lnTo>
                  <a:lnTo>
                    <a:pt x="1384" y="121881"/>
                  </a:lnTo>
                  <a:lnTo>
                    <a:pt x="1828" y="121373"/>
                  </a:lnTo>
                  <a:close/>
                </a:path>
                <a:path w="641984" h="144779">
                  <a:moveTo>
                    <a:pt x="2197" y="130810"/>
                  </a:moveTo>
                  <a:lnTo>
                    <a:pt x="1524" y="130175"/>
                  </a:lnTo>
                  <a:lnTo>
                    <a:pt x="1511" y="130810"/>
                  </a:lnTo>
                  <a:lnTo>
                    <a:pt x="2197" y="130810"/>
                  </a:lnTo>
                  <a:close/>
                </a:path>
                <a:path w="641984" h="144779">
                  <a:moveTo>
                    <a:pt x="2717" y="125031"/>
                  </a:moveTo>
                  <a:lnTo>
                    <a:pt x="1117" y="125730"/>
                  </a:lnTo>
                  <a:lnTo>
                    <a:pt x="850" y="129540"/>
                  </a:lnTo>
                  <a:lnTo>
                    <a:pt x="1524" y="130175"/>
                  </a:lnTo>
                  <a:lnTo>
                    <a:pt x="1549" y="127000"/>
                  </a:lnTo>
                  <a:lnTo>
                    <a:pt x="2006" y="127000"/>
                  </a:lnTo>
                  <a:lnTo>
                    <a:pt x="2717" y="125031"/>
                  </a:lnTo>
                  <a:close/>
                </a:path>
                <a:path w="641984" h="144779">
                  <a:moveTo>
                    <a:pt x="3683" y="124612"/>
                  </a:moveTo>
                  <a:lnTo>
                    <a:pt x="3378" y="123190"/>
                  </a:lnTo>
                  <a:lnTo>
                    <a:pt x="2717" y="125031"/>
                  </a:lnTo>
                  <a:lnTo>
                    <a:pt x="3683" y="124612"/>
                  </a:lnTo>
                  <a:close/>
                </a:path>
                <a:path w="641984" h="144779">
                  <a:moveTo>
                    <a:pt x="9207" y="123190"/>
                  </a:moveTo>
                  <a:lnTo>
                    <a:pt x="7683" y="124460"/>
                  </a:lnTo>
                  <a:lnTo>
                    <a:pt x="6286" y="127000"/>
                  </a:lnTo>
                  <a:lnTo>
                    <a:pt x="4699" y="128270"/>
                  </a:lnTo>
                  <a:lnTo>
                    <a:pt x="4038" y="125730"/>
                  </a:lnTo>
                  <a:lnTo>
                    <a:pt x="5397" y="124460"/>
                  </a:lnTo>
                  <a:lnTo>
                    <a:pt x="5854" y="123190"/>
                  </a:lnTo>
                  <a:lnTo>
                    <a:pt x="4051" y="124460"/>
                  </a:lnTo>
                  <a:lnTo>
                    <a:pt x="3746" y="124587"/>
                  </a:lnTo>
                  <a:lnTo>
                    <a:pt x="3771" y="125031"/>
                  </a:lnTo>
                  <a:lnTo>
                    <a:pt x="4483" y="128270"/>
                  </a:lnTo>
                  <a:lnTo>
                    <a:pt x="4699" y="129540"/>
                  </a:lnTo>
                  <a:lnTo>
                    <a:pt x="3568" y="130810"/>
                  </a:lnTo>
                  <a:lnTo>
                    <a:pt x="5511" y="138430"/>
                  </a:lnTo>
                  <a:lnTo>
                    <a:pt x="8305" y="128270"/>
                  </a:lnTo>
                  <a:lnTo>
                    <a:pt x="8483" y="127000"/>
                  </a:lnTo>
                  <a:lnTo>
                    <a:pt x="8661" y="124460"/>
                  </a:lnTo>
                  <a:lnTo>
                    <a:pt x="9207" y="123190"/>
                  </a:lnTo>
                  <a:close/>
                </a:path>
                <a:path w="641984" h="144779">
                  <a:moveTo>
                    <a:pt x="10325" y="130810"/>
                  </a:moveTo>
                  <a:lnTo>
                    <a:pt x="9893" y="128270"/>
                  </a:lnTo>
                  <a:lnTo>
                    <a:pt x="8305" y="128270"/>
                  </a:lnTo>
                  <a:lnTo>
                    <a:pt x="10325" y="130810"/>
                  </a:lnTo>
                  <a:close/>
                </a:path>
                <a:path w="641984" h="144779">
                  <a:moveTo>
                    <a:pt x="10477" y="121462"/>
                  </a:moveTo>
                  <a:lnTo>
                    <a:pt x="10299" y="121526"/>
                  </a:lnTo>
                  <a:lnTo>
                    <a:pt x="10109" y="121627"/>
                  </a:lnTo>
                  <a:lnTo>
                    <a:pt x="9931" y="121716"/>
                  </a:lnTo>
                  <a:lnTo>
                    <a:pt x="9944" y="122313"/>
                  </a:lnTo>
                  <a:lnTo>
                    <a:pt x="9994" y="122859"/>
                  </a:lnTo>
                  <a:lnTo>
                    <a:pt x="10134" y="123202"/>
                  </a:lnTo>
                  <a:lnTo>
                    <a:pt x="10134" y="122199"/>
                  </a:lnTo>
                  <a:lnTo>
                    <a:pt x="10236" y="121691"/>
                  </a:lnTo>
                  <a:lnTo>
                    <a:pt x="10477" y="121462"/>
                  </a:lnTo>
                  <a:close/>
                </a:path>
                <a:path w="641984" h="144779">
                  <a:moveTo>
                    <a:pt x="11277" y="121348"/>
                  </a:moveTo>
                  <a:lnTo>
                    <a:pt x="10896" y="121246"/>
                  </a:lnTo>
                  <a:lnTo>
                    <a:pt x="10655" y="121297"/>
                  </a:lnTo>
                  <a:lnTo>
                    <a:pt x="10477" y="121462"/>
                  </a:lnTo>
                  <a:lnTo>
                    <a:pt x="10731" y="121386"/>
                  </a:lnTo>
                  <a:lnTo>
                    <a:pt x="10998" y="121335"/>
                  </a:lnTo>
                  <a:lnTo>
                    <a:pt x="11277" y="121348"/>
                  </a:lnTo>
                  <a:close/>
                </a:path>
                <a:path w="641984" h="144779">
                  <a:moveTo>
                    <a:pt x="13982" y="120650"/>
                  </a:moveTo>
                  <a:lnTo>
                    <a:pt x="13931" y="120954"/>
                  </a:lnTo>
                  <a:lnTo>
                    <a:pt x="13931" y="121424"/>
                  </a:lnTo>
                  <a:lnTo>
                    <a:pt x="13970" y="122085"/>
                  </a:lnTo>
                  <a:lnTo>
                    <a:pt x="13982" y="120650"/>
                  </a:lnTo>
                  <a:close/>
                </a:path>
                <a:path w="641984" h="144779">
                  <a:moveTo>
                    <a:pt x="14211" y="119303"/>
                  </a:moveTo>
                  <a:lnTo>
                    <a:pt x="13982" y="119507"/>
                  </a:lnTo>
                  <a:lnTo>
                    <a:pt x="13982" y="120650"/>
                  </a:lnTo>
                  <a:lnTo>
                    <a:pt x="14211" y="119303"/>
                  </a:lnTo>
                  <a:close/>
                </a:path>
                <a:path w="641984" h="144779">
                  <a:moveTo>
                    <a:pt x="14592" y="118973"/>
                  </a:moveTo>
                  <a:lnTo>
                    <a:pt x="14351" y="118491"/>
                  </a:lnTo>
                  <a:lnTo>
                    <a:pt x="14211" y="119303"/>
                  </a:lnTo>
                  <a:lnTo>
                    <a:pt x="14592" y="118973"/>
                  </a:lnTo>
                  <a:close/>
                </a:path>
                <a:path w="641984" h="144779">
                  <a:moveTo>
                    <a:pt x="15748" y="136461"/>
                  </a:moveTo>
                  <a:lnTo>
                    <a:pt x="15443" y="136817"/>
                  </a:lnTo>
                  <a:lnTo>
                    <a:pt x="15595" y="136690"/>
                  </a:lnTo>
                  <a:lnTo>
                    <a:pt x="15748" y="136461"/>
                  </a:lnTo>
                  <a:close/>
                </a:path>
                <a:path w="641984" h="144779">
                  <a:moveTo>
                    <a:pt x="15925" y="137160"/>
                  </a:moveTo>
                  <a:lnTo>
                    <a:pt x="15887" y="136918"/>
                  </a:lnTo>
                  <a:lnTo>
                    <a:pt x="15748" y="137160"/>
                  </a:lnTo>
                  <a:lnTo>
                    <a:pt x="15925" y="137160"/>
                  </a:lnTo>
                  <a:close/>
                </a:path>
                <a:path w="641984" h="144779">
                  <a:moveTo>
                    <a:pt x="17576" y="121335"/>
                  </a:moveTo>
                  <a:lnTo>
                    <a:pt x="16687" y="121094"/>
                  </a:lnTo>
                  <a:lnTo>
                    <a:pt x="15113" y="118516"/>
                  </a:lnTo>
                  <a:lnTo>
                    <a:pt x="14592" y="118973"/>
                  </a:lnTo>
                  <a:lnTo>
                    <a:pt x="16967" y="123812"/>
                  </a:lnTo>
                  <a:lnTo>
                    <a:pt x="17576" y="121335"/>
                  </a:lnTo>
                  <a:close/>
                </a:path>
                <a:path w="641984" h="144779">
                  <a:moveTo>
                    <a:pt x="17957" y="139700"/>
                  </a:moveTo>
                  <a:lnTo>
                    <a:pt x="17843" y="139192"/>
                  </a:lnTo>
                  <a:lnTo>
                    <a:pt x="16827" y="138430"/>
                  </a:lnTo>
                  <a:lnTo>
                    <a:pt x="17957" y="139700"/>
                  </a:lnTo>
                  <a:close/>
                </a:path>
                <a:path w="641984" h="144779">
                  <a:moveTo>
                    <a:pt x="22948" y="138430"/>
                  </a:moveTo>
                  <a:lnTo>
                    <a:pt x="22910" y="138303"/>
                  </a:lnTo>
                  <a:lnTo>
                    <a:pt x="22720" y="138430"/>
                  </a:lnTo>
                  <a:lnTo>
                    <a:pt x="22948" y="138430"/>
                  </a:lnTo>
                  <a:close/>
                </a:path>
                <a:path w="641984" h="144779">
                  <a:moveTo>
                    <a:pt x="31153" y="133794"/>
                  </a:moveTo>
                  <a:lnTo>
                    <a:pt x="31115" y="133489"/>
                  </a:lnTo>
                  <a:lnTo>
                    <a:pt x="29514" y="134620"/>
                  </a:lnTo>
                  <a:lnTo>
                    <a:pt x="29959" y="134620"/>
                  </a:lnTo>
                  <a:lnTo>
                    <a:pt x="29959" y="137160"/>
                  </a:lnTo>
                  <a:lnTo>
                    <a:pt x="31153" y="133794"/>
                  </a:lnTo>
                  <a:close/>
                </a:path>
                <a:path w="641984" h="144779">
                  <a:moveTo>
                    <a:pt x="32905" y="140081"/>
                  </a:moveTo>
                  <a:lnTo>
                    <a:pt x="31635" y="137337"/>
                  </a:lnTo>
                  <a:lnTo>
                    <a:pt x="30403" y="137274"/>
                  </a:lnTo>
                  <a:lnTo>
                    <a:pt x="32550" y="140208"/>
                  </a:lnTo>
                  <a:lnTo>
                    <a:pt x="32905" y="140081"/>
                  </a:lnTo>
                  <a:close/>
                </a:path>
                <a:path w="641984" h="144779">
                  <a:moveTo>
                    <a:pt x="33350" y="118110"/>
                  </a:moveTo>
                  <a:lnTo>
                    <a:pt x="31546" y="119380"/>
                  </a:lnTo>
                  <a:lnTo>
                    <a:pt x="33350" y="119380"/>
                  </a:lnTo>
                  <a:lnTo>
                    <a:pt x="33350" y="118110"/>
                  </a:lnTo>
                  <a:close/>
                </a:path>
                <a:path w="641984" h="144779">
                  <a:moveTo>
                    <a:pt x="34023" y="119380"/>
                  </a:moveTo>
                  <a:lnTo>
                    <a:pt x="33350" y="119380"/>
                  </a:lnTo>
                  <a:lnTo>
                    <a:pt x="33350" y="120650"/>
                  </a:lnTo>
                  <a:lnTo>
                    <a:pt x="33972" y="120065"/>
                  </a:lnTo>
                  <a:lnTo>
                    <a:pt x="34023" y="119380"/>
                  </a:lnTo>
                  <a:close/>
                </a:path>
                <a:path w="641984" h="144779">
                  <a:moveTo>
                    <a:pt x="34493" y="137490"/>
                  </a:moveTo>
                  <a:lnTo>
                    <a:pt x="31318" y="136652"/>
                  </a:lnTo>
                  <a:lnTo>
                    <a:pt x="31635" y="137337"/>
                  </a:lnTo>
                  <a:lnTo>
                    <a:pt x="34493" y="137490"/>
                  </a:lnTo>
                  <a:close/>
                </a:path>
                <a:path w="641984" h="144779">
                  <a:moveTo>
                    <a:pt x="35839" y="144716"/>
                  </a:moveTo>
                  <a:lnTo>
                    <a:pt x="32550" y="140208"/>
                  </a:lnTo>
                  <a:lnTo>
                    <a:pt x="31534" y="140576"/>
                  </a:lnTo>
                  <a:lnTo>
                    <a:pt x="35839" y="144716"/>
                  </a:lnTo>
                  <a:close/>
                </a:path>
                <a:path w="641984" h="144779">
                  <a:moveTo>
                    <a:pt x="36474" y="133794"/>
                  </a:moveTo>
                  <a:lnTo>
                    <a:pt x="36296" y="132638"/>
                  </a:lnTo>
                  <a:lnTo>
                    <a:pt x="34721" y="134620"/>
                  </a:lnTo>
                  <a:lnTo>
                    <a:pt x="36474" y="133794"/>
                  </a:lnTo>
                  <a:close/>
                </a:path>
                <a:path w="641984" h="144779">
                  <a:moveTo>
                    <a:pt x="41236" y="121170"/>
                  </a:moveTo>
                  <a:lnTo>
                    <a:pt x="41224" y="119456"/>
                  </a:lnTo>
                  <a:lnTo>
                    <a:pt x="41173" y="120142"/>
                  </a:lnTo>
                  <a:lnTo>
                    <a:pt x="41198" y="120675"/>
                  </a:lnTo>
                  <a:lnTo>
                    <a:pt x="41211" y="121145"/>
                  </a:lnTo>
                  <a:close/>
                </a:path>
                <a:path w="641984" h="144779">
                  <a:moveTo>
                    <a:pt x="45580" y="139890"/>
                  </a:moveTo>
                  <a:lnTo>
                    <a:pt x="44221" y="138696"/>
                  </a:lnTo>
                  <a:lnTo>
                    <a:pt x="42633" y="139573"/>
                  </a:lnTo>
                  <a:lnTo>
                    <a:pt x="44450" y="140893"/>
                  </a:lnTo>
                  <a:lnTo>
                    <a:pt x="44450" y="141757"/>
                  </a:lnTo>
                  <a:lnTo>
                    <a:pt x="45364" y="140271"/>
                  </a:lnTo>
                  <a:lnTo>
                    <a:pt x="45580" y="139890"/>
                  </a:lnTo>
                  <a:close/>
                </a:path>
                <a:path w="641984" h="144779">
                  <a:moveTo>
                    <a:pt x="47853" y="140487"/>
                  </a:moveTo>
                  <a:lnTo>
                    <a:pt x="47612" y="136563"/>
                  </a:lnTo>
                  <a:lnTo>
                    <a:pt x="47612" y="134835"/>
                  </a:lnTo>
                  <a:lnTo>
                    <a:pt x="47523" y="136474"/>
                  </a:lnTo>
                  <a:lnTo>
                    <a:pt x="47269" y="137261"/>
                  </a:lnTo>
                  <a:lnTo>
                    <a:pt x="46913" y="137617"/>
                  </a:lnTo>
                  <a:lnTo>
                    <a:pt x="46990" y="138353"/>
                  </a:lnTo>
                  <a:lnTo>
                    <a:pt x="47129" y="139242"/>
                  </a:lnTo>
                  <a:lnTo>
                    <a:pt x="47396" y="140360"/>
                  </a:lnTo>
                  <a:lnTo>
                    <a:pt x="47853" y="140487"/>
                  </a:lnTo>
                  <a:close/>
                </a:path>
                <a:path w="641984" h="144779">
                  <a:moveTo>
                    <a:pt x="50469" y="120459"/>
                  </a:moveTo>
                  <a:lnTo>
                    <a:pt x="48666" y="119227"/>
                  </a:lnTo>
                  <a:lnTo>
                    <a:pt x="49453" y="119951"/>
                  </a:lnTo>
                  <a:lnTo>
                    <a:pt x="50025" y="120269"/>
                  </a:lnTo>
                  <a:lnTo>
                    <a:pt x="50469" y="120459"/>
                  </a:lnTo>
                  <a:close/>
                </a:path>
                <a:path w="641984" h="144779">
                  <a:moveTo>
                    <a:pt x="62331" y="120116"/>
                  </a:moveTo>
                  <a:lnTo>
                    <a:pt x="62242" y="119786"/>
                  </a:lnTo>
                  <a:lnTo>
                    <a:pt x="62103" y="119443"/>
                  </a:lnTo>
                  <a:lnTo>
                    <a:pt x="61874" y="119151"/>
                  </a:lnTo>
                  <a:lnTo>
                    <a:pt x="61899" y="119418"/>
                  </a:lnTo>
                  <a:lnTo>
                    <a:pt x="62103" y="119748"/>
                  </a:lnTo>
                  <a:lnTo>
                    <a:pt x="62331" y="120116"/>
                  </a:lnTo>
                  <a:close/>
                </a:path>
                <a:path w="641984" h="144779">
                  <a:moveTo>
                    <a:pt x="76123" y="129540"/>
                  </a:moveTo>
                  <a:lnTo>
                    <a:pt x="76009" y="128638"/>
                  </a:lnTo>
                  <a:lnTo>
                    <a:pt x="75603" y="129540"/>
                  </a:lnTo>
                  <a:lnTo>
                    <a:pt x="76123" y="129540"/>
                  </a:lnTo>
                  <a:close/>
                </a:path>
                <a:path w="641984" h="144779">
                  <a:moveTo>
                    <a:pt x="76504" y="129540"/>
                  </a:moveTo>
                  <a:lnTo>
                    <a:pt x="76314" y="129540"/>
                  </a:lnTo>
                  <a:lnTo>
                    <a:pt x="76428" y="129895"/>
                  </a:lnTo>
                  <a:lnTo>
                    <a:pt x="76504" y="129540"/>
                  </a:lnTo>
                  <a:close/>
                </a:path>
                <a:path w="641984" h="144779">
                  <a:moveTo>
                    <a:pt x="77228" y="132638"/>
                  </a:moveTo>
                  <a:lnTo>
                    <a:pt x="76428" y="129895"/>
                  </a:lnTo>
                  <a:lnTo>
                    <a:pt x="75882" y="132080"/>
                  </a:lnTo>
                  <a:lnTo>
                    <a:pt x="77216" y="133172"/>
                  </a:lnTo>
                  <a:lnTo>
                    <a:pt x="77228" y="132638"/>
                  </a:lnTo>
                  <a:close/>
                </a:path>
                <a:path w="641984" h="144779">
                  <a:moveTo>
                    <a:pt x="81267" y="138341"/>
                  </a:moveTo>
                  <a:lnTo>
                    <a:pt x="81203" y="137845"/>
                  </a:lnTo>
                  <a:lnTo>
                    <a:pt x="81089" y="137388"/>
                  </a:lnTo>
                  <a:lnTo>
                    <a:pt x="80937" y="136956"/>
                  </a:lnTo>
                  <a:lnTo>
                    <a:pt x="81026" y="137553"/>
                  </a:lnTo>
                  <a:lnTo>
                    <a:pt x="81153" y="138049"/>
                  </a:lnTo>
                  <a:lnTo>
                    <a:pt x="81267" y="138341"/>
                  </a:lnTo>
                  <a:close/>
                </a:path>
                <a:path w="641984" h="144779">
                  <a:moveTo>
                    <a:pt x="91884" y="131076"/>
                  </a:moveTo>
                  <a:lnTo>
                    <a:pt x="91224" y="130594"/>
                  </a:lnTo>
                  <a:lnTo>
                    <a:pt x="91414" y="130873"/>
                  </a:lnTo>
                  <a:lnTo>
                    <a:pt x="91643" y="131025"/>
                  </a:lnTo>
                  <a:lnTo>
                    <a:pt x="91884" y="131076"/>
                  </a:lnTo>
                  <a:close/>
                </a:path>
                <a:path w="641984" h="144779">
                  <a:moveTo>
                    <a:pt x="93586" y="132334"/>
                  </a:moveTo>
                  <a:lnTo>
                    <a:pt x="93522" y="130835"/>
                  </a:lnTo>
                  <a:lnTo>
                    <a:pt x="92659" y="131318"/>
                  </a:lnTo>
                  <a:lnTo>
                    <a:pt x="91884" y="131076"/>
                  </a:lnTo>
                  <a:lnTo>
                    <a:pt x="93586" y="132334"/>
                  </a:lnTo>
                  <a:close/>
                </a:path>
                <a:path w="641984" h="144779">
                  <a:moveTo>
                    <a:pt x="114363" y="134073"/>
                  </a:moveTo>
                  <a:lnTo>
                    <a:pt x="113042" y="133388"/>
                  </a:lnTo>
                  <a:lnTo>
                    <a:pt x="113144" y="134734"/>
                  </a:lnTo>
                  <a:lnTo>
                    <a:pt x="114363" y="134073"/>
                  </a:lnTo>
                  <a:close/>
                </a:path>
                <a:path w="641984" h="144779">
                  <a:moveTo>
                    <a:pt x="123698" y="111175"/>
                  </a:moveTo>
                  <a:lnTo>
                    <a:pt x="122199" y="109118"/>
                  </a:lnTo>
                  <a:lnTo>
                    <a:pt x="122021" y="112445"/>
                  </a:lnTo>
                  <a:lnTo>
                    <a:pt x="123698" y="111175"/>
                  </a:lnTo>
                  <a:close/>
                </a:path>
                <a:path w="641984" h="144779">
                  <a:moveTo>
                    <a:pt x="135750" y="131775"/>
                  </a:moveTo>
                  <a:lnTo>
                    <a:pt x="134988" y="131165"/>
                  </a:lnTo>
                  <a:lnTo>
                    <a:pt x="134823" y="132080"/>
                  </a:lnTo>
                  <a:lnTo>
                    <a:pt x="135750" y="131775"/>
                  </a:lnTo>
                  <a:close/>
                </a:path>
                <a:path w="641984" h="144779">
                  <a:moveTo>
                    <a:pt x="136067" y="134493"/>
                  </a:moveTo>
                  <a:lnTo>
                    <a:pt x="134607" y="135483"/>
                  </a:lnTo>
                  <a:lnTo>
                    <a:pt x="134112" y="136067"/>
                  </a:lnTo>
                  <a:lnTo>
                    <a:pt x="136067" y="134493"/>
                  </a:lnTo>
                  <a:close/>
                </a:path>
                <a:path w="641984" h="144779">
                  <a:moveTo>
                    <a:pt x="138645" y="130810"/>
                  </a:moveTo>
                  <a:lnTo>
                    <a:pt x="135750" y="131775"/>
                  </a:lnTo>
                  <a:lnTo>
                    <a:pt x="137756" y="133350"/>
                  </a:lnTo>
                  <a:lnTo>
                    <a:pt x="138645" y="130810"/>
                  </a:lnTo>
                  <a:close/>
                </a:path>
                <a:path w="641984" h="144779">
                  <a:moveTo>
                    <a:pt x="145834" y="110172"/>
                  </a:moveTo>
                  <a:lnTo>
                    <a:pt x="144957" y="109499"/>
                  </a:lnTo>
                  <a:lnTo>
                    <a:pt x="144360" y="109740"/>
                  </a:lnTo>
                  <a:lnTo>
                    <a:pt x="143827" y="110363"/>
                  </a:lnTo>
                  <a:lnTo>
                    <a:pt x="143040" y="110147"/>
                  </a:lnTo>
                  <a:lnTo>
                    <a:pt x="142430" y="110147"/>
                  </a:lnTo>
                  <a:lnTo>
                    <a:pt x="142709" y="112369"/>
                  </a:lnTo>
                  <a:lnTo>
                    <a:pt x="143065" y="111607"/>
                  </a:lnTo>
                  <a:lnTo>
                    <a:pt x="143421" y="110845"/>
                  </a:lnTo>
                  <a:lnTo>
                    <a:pt x="143827" y="110375"/>
                  </a:lnTo>
                  <a:lnTo>
                    <a:pt x="144487" y="110540"/>
                  </a:lnTo>
                  <a:lnTo>
                    <a:pt x="145275" y="110845"/>
                  </a:lnTo>
                  <a:lnTo>
                    <a:pt x="145834" y="110172"/>
                  </a:lnTo>
                  <a:close/>
                </a:path>
                <a:path w="641984" h="144779">
                  <a:moveTo>
                    <a:pt x="154482" y="132080"/>
                  </a:moveTo>
                  <a:lnTo>
                    <a:pt x="153365" y="130810"/>
                  </a:lnTo>
                  <a:lnTo>
                    <a:pt x="152996" y="133350"/>
                  </a:lnTo>
                  <a:lnTo>
                    <a:pt x="154482" y="132080"/>
                  </a:lnTo>
                  <a:close/>
                </a:path>
                <a:path w="641984" h="144779">
                  <a:moveTo>
                    <a:pt x="167995" y="102870"/>
                  </a:moveTo>
                  <a:lnTo>
                    <a:pt x="167284" y="102870"/>
                  </a:lnTo>
                  <a:lnTo>
                    <a:pt x="167347" y="103073"/>
                  </a:lnTo>
                  <a:lnTo>
                    <a:pt x="167995" y="102870"/>
                  </a:lnTo>
                  <a:close/>
                </a:path>
                <a:path w="641984" h="144779">
                  <a:moveTo>
                    <a:pt x="183705" y="100037"/>
                  </a:moveTo>
                  <a:lnTo>
                    <a:pt x="183362" y="99377"/>
                  </a:lnTo>
                  <a:lnTo>
                    <a:pt x="183413" y="100330"/>
                  </a:lnTo>
                  <a:lnTo>
                    <a:pt x="183705" y="100037"/>
                  </a:lnTo>
                  <a:close/>
                </a:path>
                <a:path w="641984" h="144779">
                  <a:moveTo>
                    <a:pt x="184099" y="97790"/>
                  </a:moveTo>
                  <a:lnTo>
                    <a:pt x="181965" y="97790"/>
                  </a:lnTo>
                  <a:lnTo>
                    <a:pt x="182473" y="100330"/>
                  </a:lnTo>
                  <a:lnTo>
                    <a:pt x="183197" y="99060"/>
                  </a:lnTo>
                  <a:lnTo>
                    <a:pt x="183362" y="99377"/>
                  </a:lnTo>
                  <a:lnTo>
                    <a:pt x="183337" y="99060"/>
                  </a:lnTo>
                  <a:lnTo>
                    <a:pt x="183718" y="99060"/>
                  </a:lnTo>
                  <a:lnTo>
                    <a:pt x="184099" y="97790"/>
                  </a:lnTo>
                  <a:close/>
                </a:path>
                <a:path w="641984" h="144779">
                  <a:moveTo>
                    <a:pt x="184772" y="132080"/>
                  </a:moveTo>
                  <a:lnTo>
                    <a:pt x="183883" y="131356"/>
                  </a:lnTo>
                  <a:lnTo>
                    <a:pt x="183857" y="132080"/>
                  </a:lnTo>
                  <a:lnTo>
                    <a:pt x="184772" y="132080"/>
                  </a:lnTo>
                  <a:close/>
                </a:path>
                <a:path w="641984" h="144779">
                  <a:moveTo>
                    <a:pt x="185127" y="96367"/>
                  </a:moveTo>
                  <a:lnTo>
                    <a:pt x="184607" y="96748"/>
                  </a:lnTo>
                  <a:lnTo>
                    <a:pt x="184099" y="97459"/>
                  </a:lnTo>
                  <a:lnTo>
                    <a:pt x="184327" y="97358"/>
                  </a:lnTo>
                  <a:lnTo>
                    <a:pt x="185127" y="96367"/>
                  </a:lnTo>
                  <a:close/>
                </a:path>
                <a:path w="641984" h="144779">
                  <a:moveTo>
                    <a:pt x="190080" y="121920"/>
                  </a:moveTo>
                  <a:lnTo>
                    <a:pt x="189738" y="119799"/>
                  </a:lnTo>
                  <a:lnTo>
                    <a:pt x="189128" y="121920"/>
                  </a:lnTo>
                  <a:lnTo>
                    <a:pt x="190080" y="121920"/>
                  </a:lnTo>
                  <a:close/>
                </a:path>
                <a:path w="641984" h="144779">
                  <a:moveTo>
                    <a:pt x="198996" y="120650"/>
                  </a:moveTo>
                  <a:lnTo>
                    <a:pt x="198945" y="119583"/>
                  </a:lnTo>
                  <a:lnTo>
                    <a:pt x="198755" y="120065"/>
                  </a:lnTo>
                  <a:lnTo>
                    <a:pt x="198996" y="120650"/>
                  </a:lnTo>
                  <a:close/>
                </a:path>
                <a:path w="641984" h="144779">
                  <a:moveTo>
                    <a:pt x="199923" y="125349"/>
                  </a:moveTo>
                  <a:lnTo>
                    <a:pt x="199796" y="124587"/>
                  </a:lnTo>
                  <a:lnTo>
                    <a:pt x="199288" y="125730"/>
                  </a:lnTo>
                  <a:lnTo>
                    <a:pt x="199923" y="125349"/>
                  </a:lnTo>
                  <a:close/>
                </a:path>
                <a:path w="641984" h="144779">
                  <a:moveTo>
                    <a:pt x="203593" y="123190"/>
                  </a:moveTo>
                  <a:lnTo>
                    <a:pt x="199923" y="125349"/>
                  </a:lnTo>
                  <a:lnTo>
                    <a:pt x="200964" y="132080"/>
                  </a:lnTo>
                  <a:lnTo>
                    <a:pt x="203403" y="128270"/>
                  </a:lnTo>
                  <a:lnTo>
                    <a:pt x="202082" y="125730"/>
                  </a:lnTo>
                  <a:lnTo>
                    <a:pt x="203593" y="123190"/>
                  </a:lnTo>
                  <a:close/>
                </a:path>
                <a:path w="641984" h="144779">
                  <a:moveTo>
                    <a:pt x="203758" y="93586"/>
                  </a:moveTo>
                  <a:lnTo>
                    <a:pt x="202653" y="92710"/>
                  </a:lnTo>
                  <a:lnTo>
                    <a:pt x="202946" y="95123"/>
                  </a:lnTo>
                  <a:lnTo>
                    <a:pt x="203314" y="93980"/>
                  </a:lnTo>
                  <a:lnTo>
                    <a:pt x="203758" y="93586"/>
                  </a:lnTo>
                  <a:close/>
                </a:path>
                <a:path w="641984" h="144779">
                  <a:moveTo>
                    <a:pt x="231114" y="85725"/>
                  </a:moveTo>
                  <a:lnTo>
                    <a:pt x="230822" y="85699"/>
                  </a:lnTo>
                  <a:lnTo>
                    <a:pt x="231114" y="85725"/>
                  </a:lnTo>
                  <a:close/>
                </a:path>
                <a:path w="641984" h="144779">
                  <a:moveTo>
                    <a:pt x="237680" y="113030"/>
                  </a:moveTo>
                  <a:lnTo>
                    <a:pt x="237451" y="113030"/>
                  </a:lnTo>
                  <a:lnTo>
                    <a:pt x="237667" y="114300"/>
                  </a:lnTo>
                  <a:lnTo>
                    <a:pt x="237680" y="113030"/>
                  </a:lnTo>
                  <a:close/>
                </a:path>
                <a:path w="641984" h="144779">
                  <a:moveTo>
                    <a:pt x="249466" y="117690"/>
                  </a:moveTo>
                  <a:lnTo>
                    <a:pt x="248386" y="113398"/>
                  </a:lnTo>
                  <a:lnTo>
                    <a:pt x="247662" y="114312"/>
                  </a:lnTo>
                  <a:lnTo>
                    <a:pt x="248259" y="119227"/>
                  </a:lnTo>
                  <a:lnTo>
                    <a:pt x="249466" y="117690"/>
                  </a:lnTo>
                  <a:close/>
                </a:path>
                <a:path w="641984" h="144779">
                  <a:moveTo>
                    <a:pt x="253784" y="82550"/>
                  </a:moveTo>
                  <a:lnTo>
                    <a:pt x="253542" y="82550"/>
                  </a:lnTo>
                  <a:lnTo>
                    <a:pt x="253098" y="83769"/>
                  </a:lnTo>
                  <a:lnTo>
                    <a:pt x="253784" y="82550"/>
                  </a:lnTo>
                  <a:close/>
                </a:path>
                <a:path w="641984" h="144779">
                  <a:moveTo>
                    <a:pt x="283972" y="101600"/>
                  </a:moveTo>
                  <a:lnTo>
                    <a:pt x="283197" y="102362"/>
                  </a:lnTo>
                  <a:lnTo>
                    <a:pt x="283832" y="103644"/>
                  </a:lnTo>
                  <a:lnTo>
                    <a:pt x="283972" y="101600"/>
                  </a:lnTo>
                  <a:close/>
                </a:path>
                <a:path w="641984" h="144779">
                  <a:moveTo>
                    <a:pt x="285343" y="106680"/>
                  </a:moveTo>
                  <a:lnTo>
                    <a:pt x="284708" y="105410"/>
                  </a:lnTo>
                  <a:lnTo>
                    <a:pt x="283832" y="103644"/>
                  </a:lnTo>
                  <a:lnTo>
                    <a:pt x="283705" y="105410"/>
                  </a:lnTo>
                  <a:lnTo>
                    <a:pt x="283019" y="104140"/>
                  </a:lnTo>
                  <a:lnTo>
                    <a:pt x="284162" y="107950"/>
                  </a:lnTo>
                  <a:lnTo>
                    <a:pt x="285343" y="106680"/>
                  </a:lnTo>
                  <a:close/>
                </a:path>
                <a:path w="641984" h="144779">
                  <a:moveTo>
                    <a:pt x="301193" y="105854"/>
                  </a:moveTo>
                  <a:lnTo>
                    <a:pt x="300037" y="105752"/>
                  </a:lnTo>
                  <a:lnTo>
                    <a:pt x="298627" y="104267"/>
                  </a:lnTo>
                  <a:lnTo>
                    <a:pt x="298157" y="104914"/>
                  </a:lnTo>
                  <a:lnTo>
                    <a:pt x="299072" y="106984"/>
                  </a:lnTo>
                  <a:lnTo>
                    <a:pt x="300723" y="108153"/>
                  </a:lnTo>
                  <a:lnTo>
                    <a:pt x="301193" y="105854"/>
                  </a:lnTo>
                  <a:close/>
                </a:path>
                <a:path w="641984" h="144779">
                  <a:moveTo>
                    <a:pt x="308648" y="100431"/>
                  </a:moveTo>
                  <a:lnTo>
                    <a:pt x="308330" y="101701"/>
                  </a:lnTo>
                  <a:lnTo>
                    <a:pt x="308648" y="100431"/>
                  </a:lnTo>
                  <a:close/>
                </a:path>
                <a:path w="641984" h="144779">
                  <a:moveTo>
                    <a:pt x="309372" y="102870"/>
                  </a:moveTo>
                  <a:lnTo>
                    <a:pt x="308432" y="105410"/>
                  </a:lnTo>
                  <a:lnTo>
                    <a:pt x="307721" y="104140"/>
                  </a:lnTo>
                  <a:lnTo>
                    <a:pt x="308330" y="101701"/>
                  </a:lnTo>
                  <a:lnTo>
                    <a:pt x="305854" y="104140"/>
                  </a:lnTo>
                  <a:lnTo>
                    <a:pt x="304457" y="106680"/>
                  </a:lnTo>
                  <a:lnTo>
                    <a:pt x="305854" y="106680"/>
                  </a:lnTo>
                  <a:lnTo>
                    <a:pt x="309130" y="105410"/>
                  </a:lnTo>
                  <a:lnTo>
                    <a:pt x="309372" y="102870"/>
                  </a:lnTo>
                  <a:close/>
                </a:path>
                <a:path w="641984" h="144779">
                  <a:moveTo>
                    <a:pt x="320306" y="72390"/>
                  </a:moveTo>
                  <a:lnTo>
                    <a:pt x="320001" y="71120"/>
                  </a:lnTo>
                  <a:lnTo>
                    <a:pt x="319049" y="71120"/>
                  </a:lnTo>
                  <a:lnTo>
                    <a:pt x="319519" y="72390"/>
                  </a:lnTo>
                  <a:lnTo>
                    <a:pt x="320306" y="72390"/>
                  </a:lnTo>
                  <a:close/>
                </a:path>
                <a:path w="641984" h="144779">
                  <a:moveTo>
                    <a:pt x="320687" y="72390"/>
                  </a:moveTo>
                  <a:lnTo>
                    <a:pt x="320306" y="72390"/>
                  </a:lnTo>
                  <a:lnTo>
                    <a:pt x="320459" y="73025"/>
                  </a:lnTo>
                  <a:lnTo>
                    <a:pt x="320687" y="72390"/>
                  </a:lnTo>
                  <a:close/>
                </a:path>
                <a:path w="641984" h="144779">
                  <a:moveTo>
                    <a:pt x="372605" y="67310"/>
                  </a:moveTo>
                  <a:lnTo>
                    <a:pt x="372440" y="67310"/>
                  </a:lnTo>
                  <a:lnTo>
                    <a:pt x="372605" y="67310"/>
                  </a:lnTo>
                  <a:close/>
                </a:path>
                <a:path w="641984" h="144779">
                  <a:moveTo>
                    <a:pt x="416763" y="57785"/>
                  </a:moveTo>
                  <a:lnTo>
                    <a:pt x="416026" y="55880"/>
                  </a:lnTo>
                  <a:lnTo>
                    <a:pt x="415734" y="58420"/>
                  </a:lnTo>
                  <a:lnTo>
                    <a:pt x="416763" y="57785"/>
                  </a:lnTo>
                  <a:close/>
                </a:path>
                <a:path w="641984" h="144779">
                  <a:moveTo>
                    <a:pt x="417791" y="57150"/>
                  </a:moveTo>
                  <a:lnTo>
                    <a:pt x="416763" y="57785"/>
                  </a:lnTo>
                  <a:lnTo>
                    <a:pt x="417258" y="59042"/>
                  </a:lnTo>
                  <a:lnTo>
                    <a:pt x="417791" y="57150"/>
                  </a:lnTo>
                  <a:close/>
                </a:path>
                <a:path w="641984" h="144779">
                  <a:moveTo>
                    <a:pt x="438645" y="49555"/>
                  </a:moveTo>
                  <a:lnTo>
                    <a:pt x="438086" y="50444"/>
                  </a:lnTo>
                  <a:lnTo>
                    <a:pt x="437959" y="51282"/>
                  </a:lnTo>
                  <a:lnTo>
                    <a:pt x="438645" y="49555"/>
                  </a:lnTo>
                  <a:close/>
                </a:path>
                <a:path w="641984" h="144779">
                  <a:moveTo>
                    <a:pt x="448017" y="82778"/>
                  </a:moveTo>
                  <a:lnTo>
                    <a:pt x="447103" y="82727"/>
                  </a:lnTo>
                  <a:lnTo>
                    <a:pt x="446443" y="84391"/>
                  </a:lnTo>
                  <a:lnTo>
                    <a:pt x="448017" y="82778"/>
                  </a:lnTo>
                  <a:close/>
                </a:path>
                <a:path w="641984" h="144779">
                  <a:moveTo>
                    <a:pt x="452780" y="45326"/>
                  </a:moveTo>
                  <a:lnTo>
                    <a:pt x="452335" y="45313"/>
                  </a:lnTo>
                  <a:lnTo>
                    <a:pt x="452551" y="46278"/>
                  </a:lnTo>
                  <a:lnTo>
                    <a:pt x="452780" y="45326"/>
                  </a:lnTo>
                  <a:close/>
                </a:path>
                <a:path w="641984" h="144779">
                  <a:moveTo>
                    <a:pt x="506425" y="35560"/>
                  </a:moveTo>
                  <a:lnTo>
                    <a:pt x="505625" y="34290"/>
                  </a:lnTo>
                  <a:lnTo>
                    <a:pt x="505917" y="33020"/>
                  </a:lnTo>
                  <a:lnTo>
                    <a:pt x="503643" y="31750"/>
                  </a:lnTo>
                  <a:lnTo>
                    <a:pt x="506425" y="35560"/>
                  </a:lnTo>
                  <a:close/>
                </a:path>
                <a:path w="641984" h="144779">
                  <a:moveTo>
                    <a:pt x="508152" y="63500"/>
                  </a:moveTo>
                  <a:lnTo>
                    <a:pt x="507987" y="62674"/>
                  </a:lnTo>
                  <a:lnTo>
                    <a:pt x="507085" y="62230"/>
                  </a:lnTo>
                  <a:lnTo>
                    <a:pt x="508152" y="63500"/>
                  </a:lnTo>
                  <a:close/>
                </a:path>
                <a:path w="641984" h="144779">
                  <a:moveTo>
                    <a:pt x="528662" y="60960"/>
                  </a:moveTo>
                  <a:lnTo>
                    <a:pt x="524408" y="60960"/>
                  </a:lnTo>
                  <a:lnTo>
                    <a:pt x="524141" y="60960"/>
                  </a:lnTo>
                  <a:lnTo>
                    <a:pt x="524573" y="62230"/>
                  </a:lnTo>
                  <a:lnTo>
                    <a:pt x="527050" y="63500"/>
                  </a:lnTo>
                  <a:lnTo>
                    <a:pt x="526389" y="68580"/>
                  </a:lnTo>
                  <a:lnTo>
                    <a:pt x="527596" y="64770"/>
                  </a:lnTo>
                  <a:lnTo>
                    <a:pt x="528662" y="60960"/>
                  </a:lnTo>
                  <a:close/>
                </a:path>
                <a:path w="641984" h="144779">
                  <a:moveTo>
                    <a:pt x="538632" y="30670"/>
                  </a:moveTo>
                  <a:lnTo>
                    <a:pt x="538365" y="29819"/>
                  </a:lnTo>
                  <a:lnTo>
                    <a:pt x="538302" y="30480"/>
                  </a:lnTo>
                  <a:lnTo>
                    <a:pt x="538632" y="30670"/>
                  </a:lnTo>
                  <a:close/>
                </a:path>
                <a:path w="641984" h="144779">
                  <a:moveTo>
                    <a:pt x="555612" y="50800"/>
                  </a:moveTo>
                  <a:lnTo>
                    <a:pt x="554888" y="50800"/>
                  </a:lnTo>
                  <a:lnTo>
                    <a:pt x="554837" y="52070"/>
                  </a:lnTo>
                  <a:lnTo>
                    <a:pt x="555612" y="50800"/>
                  </a:lnTo>
                  <a:close/>
                </a:path>
                <a:path w="641984" h="144779">
                  <a:moveTo>
                    <a:pt x="555993" y="50800"/>
                  </a:moveTo>
                  <a:lnTo>
                    <a:pt x="555815" y="50444"/>
                  </a:lnTo>
                  <a:lnTo>
                    <a:pt x="555612" y="50800"/>
                  </a:lnTo>
                  <a:lnTo>
                    <a:pt x="555993" y="50800"/>
                  </a:lnTo>
                  <a:close/>
                </a:path>
                <a:path w="641984" h="144779">
                  <a:moveTo>
                    <a:pt x="563448" y="26162"/>
                  </a:moveTo>
                  <a:lnTo>
                    <a:pt x="562432" y="25400"/>
                  </a:lnTo>
                  <a:lnTo>
                    <a:pt x="563041" y="26784"/>
                  </a:lnTo>
                  <a:lnTo>
                    <a:pt x="563448" y="26162"/>
                  </a:lnTo>
                  <a:close/>
                </a:path>
                <a:path w="641984" h="144779">
                  <a:moveTo>
                    <a:pt x="579856" y="10160"/>
                  </a:moveTo>
                  <a:lnTo>
                    <a:pt x="577392" y="10160"/>
                  </a:lnTo>
                  <a:lnTo>
                    <a:pt x="578535" y="12382"/>
                  </a:lnTo>
                  <a:lnTo>
                    <a:pt x="579856" y="10160"/>
                  </a:lnTo>
                  <a:close/>
                </a:path>
                <a:path w="641984" h="144779">
                  <a:moveTo>
                    <a:pt x="579945" y="15100"/>
                  </a:moveTo>
                  <a:lnTo>
                    <a:pt x="578535" y="12382"/>
                  </a:lnTo>
                  <a:lnTo>
                    <a:pt x="578358" y="12700"/>
                  </a:lnTo>
                  <a:lnTo>
                    <a:pt x="579945" y="15100"/>
                  </a:lnTo>
                  <a:close/>
                </a:path>
                <a:path w="641984" h="144779">
                  <a:moveTo>
                    <a:pt x="580694" y="41910"/>
                  </a:moveTo>
                  <a:lnTo>
                    <a:pt x="579615" y="41668"/>
                  </a:lnTo>
                  <a:lnTo>
                    <a:pt x="579678" y="41910"/>
                  </a:lnTo>
                  <a:lnTo>
                    <a:pt x="580694" y="41910"/>
                  </a:lnTo>
                  <a:close/>
                </a:path>
                <a:path w="641984" h="144779">
                  <a:moveTo>
                    <a:pt x="620991" y="5080"/>
                  </a:moveTo>
                  <a:lnTo>
                    <a:pt x="620610" y="5080"/>
                  </a:lnTo>
                  <a:lnTo>
                    <a:pt x="620598" y="5740"/>
                  </a:lnTo>
                  <a:lnTo>
                    <a:pt x="620991" y="5080"/>
                  </a:lnTo>
                  <a:close/>
                </a:path>
                <a:path w="641984" h="144779">
                  <a:moveTo>
                    <a:pt x="625221" y="3810"/>
                  </a:moveTo>
                  <a:lnTo>
                    <a:pt x="623125" y="2540"/>
                  </a:lnTo>
                  <a:lnTo>
                    <a:pt x="622706" y="6350"/>
                  </a:lnTo>
                  <a:lnTo>
                    <a:pt x="624776" y="7188"/>
                  </a:lnTo>
                  <a:lnTo>
                    <a:pt x="624433" y="6350"/>
                  </a:lnTo>
                  <a:lnTo>
                    <a:pt x="625221" y="3810"/>
                  </a:lnTo>
                  <a:close/>
                </a:path>
                <a:path w="641984" h="144779">
                  <a:moveTo>
                    <a:pt x="625627" y="7543"/>
                  </a:moveTo>
                  <a:lnTo>
                    <a:pt x="624776" y="7188"/>
                  </a:lnTo>
                  <a:lnTo>
                    <a:pt x="625297" y="8509"/>
                  </a:lnTo>
                  <a:lnTo>
                    <a:pt x="625551" y="8064"/>
                  </a:lnTo>
                  <a:lnTo>
                    <a:pt x="625627" y="7543"/>
                  </a:lnTo>
                  <a:close/>
                </a:path>
                <a:path w="641984" h="144779">
                  <a:moveTo>
                    <a:pt x="641604" y="24130"/>
                  </a:moveTo>
                  <a:lnTo>
                    <a:pt x="640575" y="22860"/>
                  </a:lnTo>
                  <a:lnTo>
                    <a:pt x="639876" y="22860"/>
                  </a:lnTo>
                  <a:lnTo>
                    <a:pt x="638479" y="21590"/>
                  </a:lnTo>
                  <a:lnTo>
                    <a:pt x="637832" y="20320"/>
                  </a:lnTo>
                  <a:lnTo>
                    <a:pt x="639038" y="17780"/>
                  </a:lnTo>
                  <a:lnTo>
                    <a:pt x="638136" y="13970"/>
                  </a:lnTo>
                  <a:lnTo>
                    <a:pt x="637832" y="12700"/>
                  </a:lnTo>
                  <a:lnTo>
                    <a:pt x="637540" y="11430"/>
                  </a:lnTo>
                  <a:lnTo>
                    <a:pt x="637400" y="10160"/>
                  </a:lnTo>
                  <a:lnTo>
                    <a:pt x="637273" y="8890"/>
                  </a:lnTo>
                  <a:lnTo>
                    <a:pt x="637019" y="6350"/>
                  </a:lnTo>
                  <a:lnTo>
                    <a:pt x="636892" y="5080"/>
                  </a:lnTo>
                  <a:lnTo>
                    <a:pt x="631926" y="2540"/>
                  </a:lnTo>
                  <a:lnTo>
                    <a:pt x="630402" y="6350"/>
                  </a:lnTo>
                  <a:lnTo>
                    <a:pt x="629564" y="5080"/>
                  </a:lnTo>
                  <a:lnTo>
                    <a:pt x="628713" y="3810"/>
                  </a:lnTo>
                  <a:lnTo>
                    <a:pt x="630847" y="2540"/>
                  </a:lnTo>
                  <a:lnTo>
                    <a:pt x="628789" y="0"/>
                  </a:lnTo>
                  <a:lnTo>
                    <a:pt x="628726" y="2540"/>
                  </a:lnTo>
                  <a:lnTo>
                    <a:pt x="628345" y="5080"/>
                  </a:lnTo>
                  <a:lnTo>
                    <a:pt x="626986" y="2540"/>
                  </a:lnTo>
                  <a:lnTo>
                    <a:pt x="626313" y="2540"/>
                  </a:lnTo>
                  <a:lnTo>
                    <a:pt x="625627" y="7543"/>
                  </a:lnTo>
                  <a:lnTo>
                    <a:pt x="625805" y="7620"/>
                  </a:lnTo>
                  <a:lnTo>
                    <a:pt x="625551" y="8064"/>
                  </a:lnTo>
                  <a:lnTo>
                    <a:pt x="625436" y="8890"/>
                  </a:lnTo>
                  <a:lnTo>
                    <a:pt x="625297" y="8509"/>
                  </a:lnTo>
                  <a:lnTo>
                    <a:pt x="624357" y="10160"/>
                  </a:lnTo>
                  <a:lnTo>
                    <a:pt x="622312" y="7620"/>
                  </a:lnTo>
                  <a:lnTo>
                    <a:pt x="622033" y="5080"/>
                  </a:lnTo>
                  <a:lnTo>
                    <a:pt x="621245" y="7620"/>
                  </a:lnTo>
                  <a:lnTo>
                    <a:pt x="620585" y="6350"/>
                  </a:lnTo>
                  <a:lnTo>
                    <a:pt x="620598" y="5740"/>
                  </a:lnTo>
                  <a:lnTo>
                    <a:pt x="620242" y="6350"/>
                  </a:lnTo>
                  <a:lnTo>
                    <a:pt x="617791" y="6350"/>
                  </a:lnTo>
                  <a:lnTo>
                    <a:pt x="618045" y="10160"/>
                  </a:lnTo>
                  <a:lnTo>
                    <a:pt x="615772" y="6350"/>
                  </a:lnTo>
                  <a:lnTo>
                    <a:pt x="613918" y="11430"/>
                  </a:lnTo>
                  <a:lnTo>
                    <a:pt x="612394" y="6350"/>
                  </a:lnTo>
                  <a:lnTo>
                    <a:pt x="612267" y="8064"/>
                  </a:lnTo>
                  <a:lnTo>
                    <a:pt x="611403" y="11430"/>
                  </a:lnTo>
                  <a:lnTo>
                    <a:pt x="610273" y="11430"/>
                  </a:lnTo>
                  <a:lnTo>
                    <a:pt x="610489" y="3810"/>
                  </a:lnTo>
                  <a:lnTo>
                    <a:pt x="605688" y="12700"/>
                  </a:lnTo>
                  <a:lnTo>
                    <a:pt x="605447" y="11430"/>
                  </a:lnTo>
                  <a:lnTo>
                    <a:pt x="604177" y="5080"/>
                  </a:lnTo>
                  <a:lnTo>
                    <a:pt x="604316" y="11430"/>
                  </a:lnTo>
                  <a:lnTo>
                    <a:pt x="599135" y="8890"/>
                  </a:lnTo>
                  <a:lnTo>
                    <a:pt x="597255" y="13970"/>
                  </a:lnTo>
                  <a:lnTo>
                    <a:pt x="597319" y="12700"/>
                  </a:lnTo>
                  <a:lnTo>
                    <a:pt x="595909" y="12700"/>
                  </a:lnTo>
                  <a:lnTo>
                    <a:pt x="594918" y="10160"/>
                  </a:lnTo>
                  <a:lnTo>
                    <a:pt x="593547" y="8890"/>
                  </a:lnTo>
                  <a:lnTo>
                    <a:pt x="594779" y="15240"/>
                  </a:lnTo>
                  <a:lnTo>
                    <a:pt x="592594" y="16510"/>
                  </a:lnTo>
                  <a:lnTo>
                    <a:pt x="592112" y="20320"/>
                  </a:lnTo>
                  <a:lnTo>
                    <a:pt x="591273" y="19050"/>
                  </a:lnTo>
                  <a:lnTo>
                    <a:pt x="590435" y="17780"/>
                  </a:lnTo>
                  <a:lnTo>
                    <a:pt x="588759" y="15240"/>
                  </a:lnTo>
                  <a:lnTo>
                    <a:pt x="591642" y="13970"/>
                  </a:lnTo>
                  <a:lnTo>
                    <a:pt x="589699" y="8890"/>
                  </a:lnTo>
                  <a:lnTo>
                    <a:pt x="590956" y="13970"/>
                  </a:lnTo>
                  <a:lnTo>
                    <a:pt x="587425" y="13970"/>
                  </a:lnTo>
                  <a:lnTo>
                    <a:pt x="589051" y="17780"/>
                  </a:lnTo>
                  <a:lnTo>
                    <a:pt x="587870" y="16510"/>
                  </a:lnTo>
                  <a:lnTo>
                    <a:pt x="586689" y="15240"/>
                  </a:lnTo>
                  <a:lnTo>
                    <a:pt x="585393" y="12700"/>
                  </a:lnTo>
                  <a:lnTo>
                    <a:pt x="586905" y="19050"/>
                  </a:lnTo>
                  <a:lnTo>
                    <a:pt x="586244" y="17780"/>
                  </a:lnTo>
                  <a:lnTo>
                    <a:pt x="584276" y="13970"/>
                  </a:lnTo>
                  <a:lnTo>
                    <a:pt x="584111" y="17780"/>
                  </a:lnTo>
                  <a:lnTo>
                    <a:pt x="581050" y="15240"/>
                  </a:lnTo>
                  <a:lnTo>
                    <a:pt x="581888" y="12700"/>
                  </a:lnTo>
                  <a:lnTo>
                    <a:pt x="580034" y="15240"/>
                  </a:lnTo>
                  <a:lnTo>
                    <a:pt x="580263" y="17780"/>
                  </a:lnTo>
                  <a:lnTo>
                    <a:pt x="577710" y="20320"/>
                  </a:lnTo>
                  <a:lnTo>
                    <a:pt x="577773" y="19050"/>
                  </a:lnTo>
                  <a:lnTo>
                    <a:pt x="577875" y="16510"/>
                  </a:lnTo>
                  <a:lnTo>
                    <a:pt x="577837" y="15100"/>
                  </a:lnTo>
                  <a:lnTo>
                    <a:pt x="576262" y="12700"/>
                  </a:lnTo>
                  <a:lnTo>
                    <a:pt x="574789" y="13970"/>
                  </a:lnTo>
                  <a:lnTo>
                    <a:pt x="574611" y="19050"/>
                  </a:lnTo>
                  <a:lnTo>
                    <a:pt x="572528" y="19050"/>
                  </a:lnTo>
                  <a:lnTo>
                    <a:pt x="572579" y="17780"/>
                  </a:lnTo>
                  <a:lnTo>
                    <a:pt x="571690" y="21590"/>
                  </a:lnTo>
                  <a:lnTo>
                    <a:pt x="566915" y="19050"/>
                  </a:lnTo>
                  <a:lnTo>
                    <a:pt x="565962" y="25400"/>
                  </a:lnTo>
                  <a:lnTo>
                    <a:pt x="565683" y="24130"/>
                  </a:lnTo>
                  <a:lnTo>
                    <a:pt x="565353" y="24130"/>
                  </a:lnTo>
                  <a:lnTo>
                    <a:pt x="565861" y="25400"/>
                  </a:lnTo>
                  <a:lnTo>
                    <a:pt x="566369" y="26670"/>
                  </a:lnTo>
                  <a:lnTo>
                    <a:pt x="567004" y="27787"/>
                  </a:lnTo>
                  <a:lnTo>
                    <a:pt x="567093" y="27990"/>
                  </a:lnTo>
                  <a:lnTo>
                    <a:pt x="567486" y="30480"/>
                  </a:lnTo>
                  <a:lnTo>
                    <a:pt x="566407" y="30480"/>
                  </a:lnTo>
                  <a:lnTo>
                    <a:pt x="566254" y="34290"/>
                  </a:lnTo>
                  <a:lnTo>
                    <a:pt x="565835" y="33020"/>
                  </a:lnTo>
                  <a:lnTo>
                    <a:pt x="565429" y="31750"/>
                  </a:lnTo>
                  <a:lnTo>
                    <a:pt x="565010" y="30480"/>
                  </a:lnTo>
                  <a:lnTo>
                    <a:pt x="565708" y="30480"/>
                  </a:lnTo>
                  <a:lnTo>
                    <a:pt x="565416" y="29210"/>
                  </a:lnTo>
                  <a:lnTo>
                    <a:pt x="565467" y="27940"/>
                  </a:lnTo>
                  <a:lnTo>
                    <a:pt x="564680" y="30480"/>
                  </a:lnTo>
                  <a:lnTo>
                    <a:pt x="563549" y="27940"/>
                  </a:lnTo>
                  <a:lnTo>
                    <a:pt x="563041" y="26784"/>
                  </a:lnTo>
                  <a:lnTo>
                    <a:pt x="562889" y="27279"/>
                  </a:lnTo>
                  <a:lnTo>
                    <a:pt x="562889" y="46990"/>
                  </a:lnTo>
                  <a:lnTo>
                    <a:pt x="560489" y="48818"/>
                  </a:lnTo>
                  <a:lnTo>
                    <a:pt x="559993" y="45720"/>
                  </a:lnTo>
                  <a:lnTo>
                    <a:pt x="559790" y="44450"/>
                  </a:lnTo>
                  <a:lnTo>
                    <a:pt x="562889" y="46990"/>
                  </a:lnTo>
                  <a:lnTo>
                    <a:pt x="562889" y="27279"/>
                  </a:lnTo>
                  <a:lnTo>
                    <a:pt x="562775" y="27647"/>
                  </a:lnTo>
                  <a:lnTo>
                    <a:pt x="562724" y="27787"/>
                  </a:lnTo>
                  <a:lnTo>
                    <a:pt x="561479" y="31750"/>
                  </a:lnTo>
                  <a:lnTo>
                    <a:pt x="559409" y="30480"/>
                  </a:lnTo>
                  <a:lnTo>
                    <a:pt x="558634" y="27940"/>
                  </a:lnTo>
                  <a:lnTo>
                    <a:pt x="557860" y="25400"/>
                  </a:lnTo>
                  <a:lnTo>
                    <a:pt x="562724" y="27787"/>
                  </a:lnTo>
                  <a:lnTo>
                    <a:pt x="562724" y="27597"/>
                  </a:lnTo>
                  <a:lnTo>
                    <a:pt x="560793" y="25400"/>
                  </a:lnTo>
                  <a:lnTo>
                    <a:pt x="559676" y="24130"/>
                  </a:lnTo>
                  <a:lnTo>
                    <a:pt x="562787" y="25400"/>
                  </a:lnTo>
                  <a:lnTo>
                    <a:pt x="562000" y="24130"/>
                  </a:lnTo>
                  <a:lnTo>
                    <a:pt x="558876" y="19050"/>
                  </a:lnTo>
                  <a:lnTo>
                    <a:pt x="564235" y="25069"/>
                  </a:lnTo>
                  <a:lnTo>
                    <a:pt x="563448" y="26162"/>
                  </a:lnTo>
                  <a:lnTo>
                    <a:pt x="565835" y="27940"/>
                  </a:lnTo>
                  <a:lnTo>
                    <a:pt x="565226" y="25400"/>
                  </a:lnTo>
                  <a:lnTo>
                    <a:pt x="564921" y="24130"/>
                  </a:lnTo>
                  <a:lnTo>
                    <a:pt x="564311" y="24968"/>
                  </a:lnTo>
                  <a:lnTo>
                    <a:pt x="561301" y="19050"/>
                  </a:lnTo>
                  <a:lnTo>
                    <a:pt x="560654" y="17780"/>
                  </a:lnTo>
                  <a:lnTo>
                    <a:pt x="556818" y="17780"/>
                  </a:lnTo>
                  <a:lnTo>
                    <a:pt x="557364" y="21590"/>
                  </a:lnTo>
                  <a:lnTo>
                    <a:pt x="553529" y="21590"/>
                  </a:lnTo>
                  <a:lnTo>
                    <a:pt x="553389" y="24130"/>
                  </a:lnTo>
                  <a:lnTo>
                    <a:pt x="554748" y="25400"/>
                  </a:lnTo>
                  <a:lnTo>
                    <a:pt x="554621" y="27940"/>
                  </a:lnTo>
                  <a:lnTo>
                    <a:pt x="551916" y="27940"/>
                  </a:lnTo>
                  <a:lnTo>
                    <a:pt x="549503" y="25400"/>
                  </a:lnTo>
                  <a:lnTo>
                    <a:pt x="547408" y="22860"/>
                  </a:lnTo>
                  <a:lnTo>
                    <a:pt x="545668" y="24130"/>
                  </a:lnTo>
                  <a:lnTo>
                    <a:pt x="545503" y="27990"/>
                  </a:lnTo>
                  <a:lnTo>
                    <a:pt x="546608" y="33020"/>
                  </a:lnTo>
                  <a:lnTo>
                    <a:pt x="543229" y="30480"/>
                  </a:lnTo>
                  <a:lnTo>
                    <a:pt x="543013" y="27940"/>
                  </a:lnTo>
                  <a:lnTo>
                    <a:pt x="542798" y="25400"/>
                  </a:lnTo>
                  <a:lnTo>
                    <a:pt x="539267" y="25400"/>
                  </a:lnTo>
                  <a:lnTo>
                    <a:pt x="540423" y="27940"/>
                  </a:lnTo>
                  <a:lnTo>
                    <a:pt x="539864" y="27940"/>
                  </a:lnTo>
                  <a:lnTo>
                    <a:pt x="536524" y="24130"/>
                  </a:lnTo>
                  <a:lnTo>
                    <a:pt x="538365" y="29819"/>
                  </a:lnTo>
                  <a:lnTo>
                    <a:pt x="538416" y="29210"/>
                  </a:lnTo>
                  <a:lnTo>
                    <a:pt x="540448" y="27990"/>
                  </a:lnTo>
                  <a:lnTo>
                    <a:pt x="542747" y="33020"/>
                  </a:lnTo>
                  <a:lnTo>
                    <a:pt x="540524" y="31750"/>
                  </a:lnTo>
                  <a:lnTo>
                    <a:pt x="538632" y="30670"/>
                  </a:lnTo>
                  <a:lnTo>
                    <a:pt x="538988" y="31750"/>
                  </a:lnTo>
                  <a:lnTo>
                    <a:pt x="537210" y="31750"/>
                  </a:lnTo>
                  <a:lnTo>
                    <a:pt x="535686" y="26670"/>
                  </a:lnTo>
                  <a:lnTo>
                    <a:pt x="532257" y="29210"/>
                  </a:lnTo>
                  <a:lnTo>
                    <a:pt x="529107" y="33020"/>
                  </a:lnTo>
                  <a:lnTo>
                    <a:pt x="528815" y="33223"/>
                  </a:lnTo>
                  <a:lnTo>
                    <a:pt x="528815" y="58420"/>
                  </a:lnTo>
                  <a:lnTo>
                    <a:pt x="525932" y="59690"/>
                  </a:lnTo>
                  <a:lnTo>
                    <a:pt x="524421" y="59690"/>
                  </a:lnTo>
                  <a:lnTo>
                    <a:pt x="524433" y="55880"/>
                  </a:lnTo>
                  <a:lnTo>
                    <a:pt x="524446" y="53340"/>
                  </a:lnTo>
                  <a:lnTo>
                    <a:pt x="527837" y="57150"/>
                  </a:lnTo>
                  <a:lnTo>
                    <a:pt x="528205" y="57150"/>
                  </a:lnTo>
                  <a:lnTo>
                    <a:pt x="528523" y="58420"/>
                  </a:lnTo>
                  <a:lnTo>
                    <a:pt x="528815" y="58420"/>
                  </a:lnTo>
                  <a:lnTo>
                    <a:pt x="528815" y="33223"/>
                  </a:lnTo>
                  <a:lnTo>
                    <a:pt x="526719" y="34620"/>
                  </a:lnTo>
                  <a:lnTo>
                    <a:pt x="526719" y="35560"/>
                  </a:lnTo>
                  <a:lnTo>
                    <a:pt x="525614" y="36830"/>
                  </a:lnTo>
                  <a:lnTo>
                    <a:pt x="526719" y="35560"/>
                  </a:lnTo>
                  <a:lnTo>
                    <a:pt x="526719" y="34620"/>
                  </a:lnTo>
                  <a:lnTo>
                    <a:pt x="525310" y="35560"/>
                  </a:lnTo>
                  <a:lnTo>
                    <a:pt x="525246" y="34290"/>
                  </a:lnTo>
                  <a:lnTo>
                    <a:pt x="525183" y="33020"/>
                  </a:lnTo>
                  <a:lnTo>
                    <a:pt x="525513" y="31750"/>
                  </a:lnTo>
                  <a:lnTo>
                    <a:pt x="524230" y="30480"/>
                  </a:lnTo>
                  <a:lnTo>
                    <a:pt x="523582" y="31038"/>
                  </a:lnTo>
                  <a:lnTo>
                    <a:pt x="523582" y="39370"/>
                  </a:lnTo>
                  <a:lnTo>
                    <a:pt x="523125" y="39370"/>
                  </a:lnTo>
                  <a:lnTo>
                    <a:pt x="521804" y="38100"/>
                  </a:lnTo>
                  <a:lnTo>
                    <a:pt x="521436" y="38100"/>
                  </a:lnTo>
                  <a:lnTo>
                    <a:pt x="522173" y="36830"/>
                  </a:lnTo>
                  <a:lnTo>
                    <a:pt x="522947" y="36830"/>
                  </a:lnTo>
                  <a:lnTo>
                    <a:pt x="523430" y="38100"/>
                  </a:lnTo>
                  <a:lnTo>
                    <a:pt x="523582" y="39370"/>
                  </a:lnTo>
                  <a:lnTo>
                    <a:pt x="523582" y="31038"/>
                  </a:lnTo>
                  <a:lnTo>
                    <a:pt x="519760" y="34290"/>
                  </a:lnTo>
                  <a:lnTo>
                    <a:pt x="513308" y="33020"/>
                  </a:lnTo>
                  <a:lnTo>
                    <a:pt x="507771" y="31750"/>
                  </a:lnTo>
                  <a:lnTo>
                    <a:pt x="506869" y="35560"/>
                  </a:lnTo>
                  <a:lnTo>
                    <a:pt x="506425" y="35560"/>
                  </a:lnTo>
                  <a:lnTo>
                    <a:pt x="505891" y="38100"/>
                  </a:lnTo>
                  <a:lnTo>
                    <a:pt x="504875" y="38100"/>
                  </a:lnTo>
                  <a:lnTo>
                    <a:pt x="503910" y="35560"/>
                  </a:lnTo>
                  <a:lnTo>
                    <a:pt x="504304" y="34290"/>
                  </a:lnTo>
                  <a:lnTo>
                    <a:pt x="501764" y="38100"/>
                  </a:lnTo>
                  <a:lnTo>
                    <a:pt x="496481" y="44450"/>
                  </a:lnTo>
                  <a:lnTo>
                    <a:pt x="491921" y="40640"/>
                  </a:lnTo>
                  <a:lnTo>
                    <a:pt x="492328" y="39370"/>
                  </a:lnTo>
                  <a:lnTo>
                    <a:pt x="489178" y="38100"/>
                  </a:lnTo>
                  <a:lnTo>
                    <a:pt x="491147" y="48260"/>
                  </a:lnTo>
                  <a:lnTo>
                    <a:pt x="487718" y="44450"/>
                  </a:lnTo>
                  <a:lnTo>
                    <a:pt x="488048" y="44450"/>
                  </a:lnTo>
                  <a:lnTo>
                    <a:pt x="481660" y="43180"/>
                  </a:lnTo>
                  <a:lnTo>
                    <a:pt x="475881" y="49530"/>
                  </a:lnTo>
                  <a:lnTo>
                    <a:pt x="469912" y="44450"/>
                  </a:lnTo>
                  <a:lnTo>
                    <a:pt x="470369" y="49530"/>
                  </a:lnTo>
                  <a:lnTo>
                    <a:pt x="463384" y="43180"/>
                  </a:lnTo>
                  <a:lnTo>
                    <a:pt x="464845" y="50800"/>
                  </a:lnTo>
                  <a:lnTo>
                    <a:pt x="460502" y="48260"/>
                  </a:lnTo>
                  <a:lnTo>
                    <a:pt x="461149" y="45720"/>
                  </a:lnTo>
                  <a:lnTo>
                    <a:pt x="455726" y="44450"/>
                  </a:lnTo>
                  <a:lnTo>
                    <a:pt x="454355" y="44450"/>
                  </a:lnTo>
                  <a:lnTo>
                    <a:pt x="454799" y="48260"/>
                  </a:lnTo>
                  <a:lnTo>
                    <a:pt x="454901" y="49555"/>
                  </a:lnTo>
                  <a:lnTo>
                    <a:pt x="453542" y="50800"/>
                  </a:lnTo>
                  <a:lnTo>
                    <a:pt x="452551" y="46990"/>
                  </a:lnTo>
                  <a:lnTo>
                    <a:pt x="451383" y="52070"/>
                  </a:lnTo>
                  <a:lnTo>
                    <a:pt x="449097" y="46990"/>
                  </a:lnTo>
                  <a:lnTo>
                    <a:pt x="447852" y="48260"/>
                  </a:lnTo>
                  <a:lnTo>
                    <a:pt x="448500" y="48260"/>
                  </a:lnTo>
                  <a:lnTo>
                    <a:pt x="449541" y="49530"/>
                  </a:lnTo>
                  <a:lnTo>
                    <a:pt x="449719" y="50800"/>
                  </a:lnTo>
                  <a:lnTo>
                    <a:pt x="447814" y="53340"/>
                  </a:lnTo>
                  <a:lnTo>
                    <a:pt x="446328" y="52070"/>
                  </a:lnTo>
                  <a:lnTo>
                    <a:pt x="443407" y="49555"/>
                  </a:lnTo>
                  <a:lnTo>
                    <a:pt x="443293" y="49149"/>
                  </a:lnTo>
                  <a:lnTo>
                    <a:pt x="442836" y="46990"/>
                  </a:lnTo>
                  <a:lnTo>
                    <a:pt x="438111" y="52070"/>
                  </a:lnTo>
                  <a:lnTo>
                    <a:pt x="437959" y="51282"/>
                  </a:lnTo>
                  <a:lnTo>
                    <a:pt x="437159" y="53340"/>
                  </a:lnTo>
                  <a:lnTo>
                    <a:pt x="437222" y="52070"/>
                  </a:lnTo>
                  <a:lnTo>
                    <a:pt x="437642" y="44450"/>
                  </a:lnTo>
                  <a:lnTo>
                    <a:pt x="435800" y="48260"/>
                  </a:lnTo>
                  <a:lnTo>
                    <a:pt x="436384" y="49530"/>
                  </a:lnTo>
                  <a:lnTo>
                    <a:pt x="436219" y="50444"/>
                  </a:lnTo>
                  <a:lnTo>
                    <a:pt x="436206" y="51282"/>
                  </a:lnTo>
                  <a:lnTo>
                    <a:pt x="436295" y="52070"/>
                  </a:lnTo>
                  <a:lnTo>
                    <a:pt x="434390" y="49530"/>
                  </a:lnTo>
                  <a:lnTo>
                    <a:pt x="431317" y="50800"/>
                  </a:lnTo>
                  <a:lnTo>
                    <a:pt x="429272" y="52070"/>
                  </a:lnTo>
                  <a:lnTo>
                    <a:pt x="429069" y="49530"/>
                  </a:lnTo>
                  <a:lnTo>
                    <a:pt x="424815" y="49530"/>
                  </a:lnTo>
                  <a:lnTo>
                    <a:pt x="420738" y="52070"/>
                  </a:lnTo>
                  <a:lnTo>
                    <a:pt x="416115" y="53340"/>
                  </a:lnTo>
                  <a:lnTo>
                    <a:pt x="418058" y="54610"/>
                  </a:lnTo>
                  <a:lnTo>
                    <a:pt x="418757" y="59690"/>
                  </a:lnTo>
                  <a:lnTo>
                    <a:pt x="417512" y="59690"/>
                  </a:lnTo>
                  <a:lnTo>
                    <a:pt x="417258" y="59042"/>
                  </a:lnTo>
                  <a:lnTo>
                    <a:pt x="416725" y="60960"/>
                  </a:lnTo>
                  <a:lnTo>
                    <a:pt x="414883" y="60960"/>
                  </a:lnTo>
                  <a:lnTo>
                    <a:pt x="414578" y="57150"/>
                  </a:lnTo>
                  <a:lnTo>
                    <a:pt x="414489" y="55880"/>
                  </a:lnTo>
                  <a:lnTo>
                    <a:pt x="415163" y="54610"/>
                  </a:lnTo>
                  <a:lnTo>
                    <a:pt x="413397" y="57150"/>
                  </a:lnTo>
                  <a:lnTo>
                    <a:pt x="413194" y="55880"/>
                  </a:lnTo>
                  <a:lnTo>
                    <a:pt x="413004" y="54610"/>
                  </a:lnTo>
                  <a:lnTo>
                    <a:pt x="413334" y="54610"/>
                  </a:lnTo>
                  <a:lnTo>
                    <a:pt x="413105" y="52070"/>
                  </a:lnTo>
                  <a:lnTo>
                    <a:pt x="412826" y="55880"/>
                  </a:lnTo>
                  <a:lnTo>
                    <a:pt x="411975" y="54610"/>
                  </a:lnTo>
                  <a:lnTo>
                    <a:pt x="408546" y="49530"/>
                  </a:lnTo>
                  <a:lnTo>
                    <a:pt x="408330" y="54610"/>
                  </a:lnTo>
                  <a:lnTo>
                    <a:pt x="407936" y="53340"/>
                  </a:lnTo>
                  <a:lnTo>
                    <a:pt x="403326" y="53340"/>
                  </a:lnTo>
                  <a:lnTo>
                    <a:pt x="401548" y="55880"/>
                  </a:lnTo>
                  <a:lnTo>
                    <a:pt x="397852" y="57150"/>
                  </a:lnTo>
                  <a:lnTo>
                    <a:pt x="398589" y="60960"/>
                  </a:lnTo>
                  <a:lnTo>
                    <a:pt x="396951" y="59690"/>
                  </a:lnTo>
                  <a:lnTo>
                    <a:pt x="396468" y="63500"/>
                  </a:lnTo>
                  <a:lnTo>
                    <a:pt x="393446" y="62230"/>
                  </a:lnTo>
                  <a:lnTo>
                    <a:pt x="389763" y="59690"/>
                  </a:lnTo>
                  <a:lnTo>
                    <a:pt x="386499" y="60960"/>
                  </a:lnTo>
                  <a:lnTo>
                    <a:pt x="386473" y="64770"/>
                  </a:lnTo>
                  <a:lnTo>
                    <a:pt x="385902" y="67310"/>
                  </a:lnTo>
                  <a:lnTo>
                    <a:pt x="385305" y="64770"/>
                  </a:lnTo>
                  <a:lnTo>
                    <a:pt x="385089" y="63855"/>
                  </a:lnTo>
                  <a:lnTo>
                    <a:pt x="386473" y="64770"/>
                  </a:lnTo>
                  <a:lnTo>
                    <a:pt x="386473" y="60998"/>
                  </a:lnTo>
                  <a:lnTo>
                    <a:pt x="384543" y="63500"/>
                  </a:lnTo>
                  <a:lnTo>
                    <a:pt x="384721" y="63614"/>
                  </a:lnTo>
                  <a:lnTo>
                    <a:pt x="381749" y="64770"/>
                  </a:lnTo>
                  <a:lnTo>
                    <a:pt x="382955" y="62230"/>
                  </a:lnTo>
                  <a:lnTo>
                    <a:pt x="379082" y="63500"/>
                  </a:lnTo>
                  <a:lnTo>
                    <a:pt x="378002" y="63500"/>
                  </a:lnTo>
                  <a:lnTo>
                    <a:pt x="373519" y="67310"/>
                  </a:lnTo>
                  <a:lnTo>
                    <a:pt x="374357" y="68580"/>
                  </a:lnTo>
                  <a:lnTo>
                    <a:pt x="375094" y="69850"/>
                  </a:lnTo>
                  <a:lnTo>
                    <a:pt x="375018" y="71120"/>
                  </a:lnTo>
                  <a:lnTo>
                    <a:pt x="374218" y="71120"/>
                  </a:lnTo>
                  <a:lnTo>
                    <a:pt x="372630" y="69850"/>
                  </a:lnTo>
                  <a:lnTo>
                    <a:pt x="372529" y="68580"/>
                  </a:lnTo>
                  <a:lnTo>
                    <a:pt x="372440" y="67360"/>
                  </a:lnTo>
                  <a:lnTo>
                    <a:pt x="368223" y="68580"/>
                  </a:lnTo>
                  <a:lnTo>
                    <a:pt x="362915" y="67310"/>
                  </a:lnTo>
                  <a:lnTo>
                    <a:pt x="357886" y="64770"/>
                  </a:lnTo>
                  <a:lnTo>
                    <a:pt x="354406" y="68580"/>
                  </a:lnTo>
                  <a:lnTo>
                    <a:pt x="354596" y="67310"/>
                  </a:lnTo>
                  <a:lnTo>
                    <a:pt x="350634" y="72390"/>
                  </a:lnTo>
                  <a:lnTo>
                    <a:pt x="348361" y="72390"/>
                  </a:lnTo>
                  <a:lnTo>
                    <a:pt x="351421" y="69850"/>
                  </a:lnTo>
                  <a:lnTo>
                    <a:pt x="349402" y="67310"/>
                  </a:lnTo>
                  <a:lnTo>
                    <a:pt x="345465" y="74930"/>
                  </a:lnTo>
                  <a:lnTo>
                    <a:pt x="343776" y="72390"/>
                  </a:lnTo>
                  <a:lnTo>
                    <a:pt x="341236" y="68580"/>
                  </a:lnTo>
                  <a:lnTo>
                    <a:pt x="337820" y="72390"/>
                  </a:lnTo>
                  <a:lnTo>
                    <a:pt x="336473" y="71120"/>
                  </a:lnTo>
                  <a:lnTo>
                    <a:pt x="333768" y="68580"/>
                  </a:lnTo>
                  <a:lnTo>
                    <a:pt x="325183" y="71120"/>
                  </a:lnTo>
                  <a:lnTo>
                    <a:pt x="320903" y="69850"/>
                  </a:lnTo>
                  <a:lnTo>
                    <a:pt x="321614" y="72390"/>
                  </a:lnTo>
                  <a:lnTo>
                    <a:pt x="320929" y="74930"/>
                  </a:lnTo>
                  <a:lnTo>
                    <a:pt x="320459" y="73025"/>
                  </a:lnTo>
                  <a:lnTo>
                    <a:pt x="320243" y="73660"/>
                  </a:lnTo>
                  <a:lnTo>
                    <a:pt x="313093" y="76200"/>
                  </a:lnTo>
                  <a:lnTo>
                    <a:pt x="305396" y="76200"/>
                  </a:lnTo>
                  <a:lnTo>
                    <a:pt x="289699" y="73660"/>
                  </a:lnTo>
                  <a:lnTo>
                    <a:pt x="286004" y="73660"/>
                  </a:lnTo>
                  <a:lnTo>
                    <a:pt x="289877" y="86360"/>
                  </a:lnTo>
                  <a:lnTo>
                    <a:pt x="288493" y="85090"/>
                  </a:lnTo>
                  <a:lnTo>
                    <a:pt x="284340" y="81280"/>
                  </a:lnTo>
                  <a:lnTo>
                    <a:pt x="284835" y="77470"/>
                  </a:lnTo>
                  <a:lnTo>
                    <a:pt x="279768" y="80010"/>
                  </a:lnTo>
                  <a:lnTo>
                    <a:pt x="268782" y="82550"/>
                  </a:lnTo>
                  <a:lnTo>
                    <a:pt x="263702" y="85090"/>
                  </a:lnTo>
                  <a:lnTo>
                    <a:pt x="263956" y="83820"/>
                  </a:lnTo>
                  <a:lnTo>
                    <a:pt x="263740" y="82550"/>
                  </a:lnTo>
                  <a:lnTo>
                    <a:pt x="264426" y="82550"/>
                  </a:lnTo>
                  <a:lnTo>
                    <a:pt x="262369" y="80010"/>
                  </a:lnTo>
                  <a:lnTo>
                    <a:pt x="258864" y="83820"/>
                  </a:lnTo>
                  <a:lnTo>
                    <a:pt x="259283" y="86360"/>
                  </a:lnTo>
                  <a:lnTo>
                    <a:pt x="258140" y="86360"/>
                  </a:lnTo>
                  <a:lnTo>
                    <a:pt x="258622" y="83820"/>
                  </a:lnTo>
                  <a:lnTo>
                    <a:pt x="255892" y="80010"/>
                  </a:lnTo>
                  <a:lnTo>
                    <a:pt x="254647" y="87630"/>
                  </a:lnTo>
                  <a:lnTo>
                    <a:pt x="254203" y="86360"/>
                  </a:lnTo>
                  <a:lnTo>
                    <a:pt x="253301" y="83820"/>
                  </a:lnTo>
                  <a:lnTo>
                    <a:pt x="253060" y="83820"/>
                  </a:lnTo>
                  <a:lnTo>
                    <a:pt x="249161" y="82550"/>
                  </a:lnTo>
                  <a:lnTo>
                    <a:pt x="250723" y="86360"/>
                  </a:lnTo>
                  <a:lnTo>
                    <a:pt x="247751" y="85090"/>
                  </a:lnTo>
                  <a:lnTo>
                    <a:pt x="245897" y="88900"/>
                  </a:lnTo>
                  <a:lnTo>
                    <a:pt x="243395" y="87630"/>
                  </a:lnTo>
                  <a:lnTo>
                    <a:pt x="242697" y="91440"/>
                  </a:lnTo>
                  <a:lnTo>
                    <a:pt x="238518" y="86360"/>
                  </a:lnTo>
                  <a:lnTo>
                    <a:pt x="239039" y="91440"/>
                  </a:lnTo>
                  <a:lnTo>
                    <a:pt x="238239" y="85090"/>
                  </a:lnTo>
                  <a:lnTo>
                    <a:pt x="233578" y="87630"/>
                  </a:lnTo>
                  <a:lnTo>
                    <a:pt x="232346" y="91440"/>
                  </a:lnTo>
                  <a:lnTo>
                    <a:pt x="232613" y="88900"/>
                  </a:lnTo>
                  <a:lnTo>
                    <a:pt x="230568" y="88900"/>
                  </a:lnTo>
                  <a:lnTo>
                    <a:pt x="230822" y="86360"/>
                  </a:lnTo>
                  <a:lnTo>
                    <a:pt x="228917" y="86360"/>
                  </a:lnTo>
                  <a:lnTo>
                    <a:pt x="227330" y="87630"/>
                  </a:lnTo>
                  <a:lnTo>
                    <a:pt x="228168" y="91440"/>
                  </a:lnTo>
                  <a:lnTo>
                    <a:pt x="225158" y="88900"/>
                  </a:lnTo>
                  <a:lnTo>
                    <a:pt x="222872" y="91440"/>
                  </a:lnTo>
                  <a:lnTo>
                    <a:pt x="220802" y="92710"/>
                  </a:lnTo>
                  <a:lnTo>
                    <a:pt x="218490" y="88900"/>
                  </a:lnTo>
                  <a:lnTo>
                    <a:pt x="213283" y="93980"/>
                  </a:lnTo>
                  <a:lnTo>
                    <a:pt x="208775" y="96304"/>
                  </a:lnTo>
                  <a:lnTo>
                    <a:pt x="207797" y="90170"/>
                  </a:lnTo>
                  <a:lnTo>
                    <a:pt x="203758" y="93586"/>
                  </a:lnTo>
                  <a:lnTo>
                    <a:pt x="207784" y="96812"/>
                  </a:lnTo>
                  <a:lnTo>
                    <a:pt x="203403" y="99060"/>
                  </a:lnTo>
                  <a:lnTo>
                    <a:pt x="202946" y="95123"/>
                  </a:lnTo>
                  <a:lnTo>
                    <a:pt x="201282" y="100330"/>
                  </a:lnTo>
                  <a:lnTo>
                    <a:pt x="199961" y="99999"/>
                  </a:lnTo>
                  <a:lnTo>
                    <a:pt x="199961" y="121043"/>
                  </a:lnTo>
                  <a:lnTo>
                    <a:pt x="198920" y="123190"/>
                  </a:lnTo>
                  <a:lnTo>
                    <a:pt x="198005" y="121920"/>
                  </a:lnTo>
                  <a:lnTo>
                    <a:pt x="198755" y="120065"/>
                  </a:lnTo>
                  <a:lnTo>
                    <a:pt x="197929" y="118110"/>
                  </a:lnTo>
                  <a:lnTo>
                    <a:pt x="198945" y="119583"/>
                  </a:lnTo>
                  <a:lnTo>
                    <a:pt x="199021" y="119380"/>
                  </a:lnTo>
                  <a:lnTo>
                    <a:pt x="199097" y="119799"/>
                  </a:lnTo>
                  <a:lnTo>
                    <a:pt x="199961" y="121043"/>
                  </a:lnTo>
                  <a:lnTo>
                    <a:pt x="199961" y="99999"/>
                  </a:lnTo>
                  <a:lnTo>
                    <a:pt x="196215" y="99060"/>
                  </a:lnTo>
                  <a:lnTo>
                    <a:pt x="194843" y="97790"/>
                  </a:lnTo>
                  <a:lnTo>
                    <a:pt x="196519" y="96520"/>
                  </a:lnTo>
                  <a:lnTo>
                    <a:pt x="196799" y="95250"/>
                  </a:lnTo>
                  <a:lnTo>
                    <a:pt x="192290" y="99060"/>
                  </a:lnTo>
                  <a:lnTo>
                    <a:pt x="187261" y="96520"/>
                  </a:lnTo>
                  <a:lnTo>
                    <a:pt x="183705" y="100037"/>
                  </a:lnTo>
                  <a:lnTo>
                    <a:pt x="185153" y="102870"/>
                  </a:lnTo>
                  <a:lnTo>
                    <a:pt x="181013" y="107950"/>
                  </a:lnTo>
                  <a:lnTo>
                    <a:pt x="181165" y="110490"/>
                  </a:lnTo>
                  <a:lnTo>
                    <a:pt x="180594" y="106680"/>
                  </a:lnTo>
                  <a:lnTo>
                    <a:pt x="179095" y="105410"/>
                  </a:lnTo>
                  <a:lnTo>
                    <a:pt x="178917" y="105257"/>
                  </a:lnTo>
                  <a:lnTo>
                    <a:pt x="178917" y="127000"/>
                  </a:lnTo>
                  <a:lnTo>
                    <a:pt x="176517" y="126174"/>
                  </a:lnTo>
                  <a:lnTo>
                    <a:pt x="177317" y="124460"/>
                  </a:lnTo>
                  <a:lnTo>
                    <a:pt x="177914" y="123190"/>
                  </a:lnTo>
                  <a:lnTo>
                    <a:pt x="178917" y="127000"/>
                  </a:lnTo>
                  <a:lnTo>
                    <a:pt x="178917" y="105257"/>
                  </a:lnTo>
                  <a:lnTo>
                    <a:pt x="177698" y="104140"/>
                  </a:lnTo>
                  <a:lnTo>
                    <a:pt x="177634" y="102870"/>
                  </a:lnTo>
                  <a:lnTo>
                    <a:pt x="177444" y="99060"/>
                  </a:lnTo>
                  <a:lnTo>
                    <a:pt x="176949" y="99060"/>
                  </a:lnTo>
                  <a:lnTo>
                    <a:pt x="176542" y="100037"/>
                  </a:lnTo>
                  <a:lnTo>
                    <a:pt x="176441" y="100431"/>
                  </a:lnTo>
                  <a:lnTo>
                    <a:pt x="176822" y="102870"/>
                  </a:lnTo>
                  <a:lnTo>
                    <a:pt x="175920" y="101600"/>
                  </a:lnTo>
                  <a:lnTo>
                    <a:pt x="175488" y="101600"/>
                  </a:lnTo>
                  <a:lnTo>
                    <a:pt x="176034" y="99060"/>
                  </a:lnTo>
                  <a:lnTo>
                    <a:pt x="173189" y="100330"/>
                  </a:lnTo>
                  <a:lnTo>
                    <a:pt x="174688" y="104140"/>
                  </a:lnTo>
                  <a:lnTo>
                    <a:pt x="171907" y="104140"/>
                  </a:lnTo>
                  <a:lnTo>
                    <a:pt x="171729" y="102870"/>
                  </a:lnTo>
                  <a:lnTo>
                    <a:pt x="172173" y="101701"/>
                  </a:lnTo>
                  <a:lnTo>
                    <a:pt x="172275" y="100330"/>
                  </a:lnTo>
                  <a:lnTo>
                    <a:pt x="170192" y="106680"/>
                  </a:lnTo>
                  <a:lnTo>
                    <a:pt x="167678" y="105410"/>
                  </a:lnTo>
                  <a:lnTo>
                    <a:pt x="167703" y="104140"/>
                  </a:lnTo>
                  <a:lnTo>
                    <a:pt x="167347" y="103073"/>
                  </a:lnTo>
                  <a:lnTo>
                    <a:pt x="164007" y="104140"/>
                  </a:lnTo>
                  <a:lnTo>
                    <a:pt x="162077" y="111760"/>
                  </a:lnTo>
                  <a:lnTo>
                    <a:pt x="159677" y="110490"/>
                  </a:lnTo>
                  <a:lnTo>
                    <a:pt x="157276" y="109220"/>
                  </a:lnTo>
                  <a:lnTo>
                    <a:pt x="157378" y="107950"/>
                  </a:lnTo>
                  <a:lnTo>
                    <a:pt x="157797" y="102870"/>
                  </a:lnTo>
                  <a:lnTo>
                    <a:pt x="155511" y="107950"/>
                  </a:lnTo>
                  <a:lnTo>
                    <a:pt x="154571" y="102870"/>
                  </a:lnTo>
                  <a:lnTo>
                    <a:pt x="152400" y="104140"/>
                  </a:lnTo>
                  <a:lnTo>
                    <a:pt x="153695" y="106680"/>
                  </a:lnTo>
                  <a:lnTo>
                    <a:pt x="151587" y="106680"/>
                  </a:lnTo>
                  <a:lnTo>
                    <a:pt x="150241" y="110490"/>
                  </a:lnTo>
                  <a:lnTo>
                    <a:pt x="148221" y="109220"/>
                  </a:lnTo>
                  <a:lnTo>
                    <a:pt x="149504" y="106680"/>
                  </a:lnTo>
                  <a:lnTo>
                    <a:pt x="145707" y="109220"/>
                  </a:lnTo>
                  <a:lnTo>
                    <a:pt x="148183" y="110490"/>
                  </a:lnTo>
                  <a:lnTo>
                    <a:pt x="146418" y="113030"/>
                  </a:lnTo>
                  <a:lnTo>
                    <a:pt x="149263" y="116840"/>
                  </a:lnTo>
                  <a:lnTo>
                    <a:pt x="146291" y="115570"/>
                  </a:lnTo>
                  <a:lnTo>
                    <a:pt x="144195" y="115570"/>
                  </a:lnTo>
                  <a:lnTo>
                    <a:pt x="142697" y="113030"/>
                  </a:lnTo>
                  <a:lnTo>
                    <a:pt x="141033" y="116840"/>
                  </a:lnTo>
                  <a:lnTo>
                    <a:pt x="139319" y="115570"/>
                  </a:lnTo>
                  <a:lnTo>
                    <a:pt x="138709" y="114300"/>
                  </a:lnTo>
                  <a:lnTo>
                    <a:pt x="138747" y="113030"/>
                  </a:lnTo>
                  <a:lnTo>
                    <a:pt x="138899" y="109220"/>
                  </a:lnTo>
                  <a:lnTo>
                    <a:pt x="138506" y="109220"/>
                  </a:lnTo>
                  <a:lnTo>
                    <a:pt x="138049" y="113030"/>
                  </a:lnTo>
                  <a:lnTo>
                    <a:pt x="133756" y="110490"/>
                  </a:lnTo>
                  <a:lnTo>
                    <a:pt x="133400" y="113030"/>
                  </a:lnTo>
                  <a:lnTo>
                    <a:pt x="133337" y="114300"/>
                  </a:lnTo>
                  <a:lnTo>
                    <a:pt x="133286" y="113868"/>
                  </a:lnTo>
                  <a:lnTo>
                    <a:pt x="133223" y="114300"/>
                  </a:lnTo>
                  <a:lnTo>
                    <a:pt x="133184" y="113030"/>
                  </a:lnTo>
                  <a:lnTo>
                    <a:pt x="133019" y="111760"/>
                  </a:lnTo>
                  <a:lnTo>
                    <a:pt x="132803" y="110490"/>
                  </a:lnTo>
                  <a:lnTo>
                    <a:pt x="132397" y="114300"/>
                  </a:lnTo>
                  <a:lnTo>
                    <a:pt x="131292" y="113030"/>
                  </a:lnTo>
                  <a:lnTo>
                    <a:pt x="131064" y="113030"/>
                  </a:lnTo>
                  <a:lnTo>
                    <a:pt x="130949" y="110490"/>
                  </a:lnTo>
                  <a:lnTo>
                    <a:pt x="127965" y="110490"/>
                  </a:lnTo>
                  <a:lnTo>
                    <a:pt x="132715" y="116840"/>
                  </a:lnTo>
                  <a:lnTo>
                    <a:pt x="128892" y="114300"/>
                  </a:lnTo>
                  <a:lnTo>
                    <a:pt x="129438" y="113030"/>
                  </a:lnTo>
                  <a:lnTo>
                    <a:pt x="125768" y="113030"/>
                  </a:lnTo>
                  <a:lnTo>
                    <a:pt x="122999" y="116840"/>
                  </a:lnTo>
                  <a:lnTo>
                    <a:pt x="119583" y="115570"/>
                  </a:lnTo>
                  <a:lnTo>
                    <a:pt x="117995" y="110490"/>
                  </a:lnTo>
                  <a:lnTo>
                    <a:pt x="122212" y="113030"/>
                  </a:lnTo>
                  <a:lnTo>
                    <a:pt x="121132" y="110490"/>
                  </a:lnTo>
                  <a:lnTo>
                    <a:pt x="120586" y="109220"/>
                  </a:lnTo>
                  <a:lnTo>
                    <a:pt x="116116" y="110490"/>
                  </a:lnTo>
                  <a:lnTo>
                    <a:pt x="111823" y="116840"/>
                  </a:lnTo>
                  <a:lnTo>
                    <a:pt x="107200" y="115570"/>
                  </a:lnTo>
                  <a:lnTo>
                    <a:pt x="108102" y="116840"/>
                  </a:lnTo>
                  <a:lnTo>
                    <a:pt x="108369" y="124460"/>
                  </a:lnTo>
                  <a:lnTo>
                    <a:pt x="107924" y="123190"/>
                  </a:lnTo>
                  <a:lnTo>
                    <a:pt x="107022" y="120650"/>
                  </a:lnTo>
                  <a:lnTo>
                    <a:pt x="106578" y="119380"/>
                  </a:lnTo>
                  <a:lnTo>
                    <a:pt x="105689" y="116840"/>
                  </a:lnTo>
                  <a:lnTo>
                    <a:pt x="104343" y="113030"/>
                  </a:lnTo>
                  <a:lnTo>
                    <a:pt x="102933" y="115951"/>
                  </a:lnTo>
                  <a:lnTo>
                    <a:pt x="102831" y="114300"/>
                  </a:lnTo>
                  <a:lnTo>
                    <a:pt x="102743" y="113030"/>
                  </a:lnTo>
                  <a:lnTo>
                    <a:pt x="102692" y="114300"/>
                  </a:lnTo>
                  <a:lnTo>
                    <a:pt x="99504" y="113030"/>
                  </a:lnTo>
                  <a:lnTo>
                    <a:pt x="96659" y="116840"/>
                  </a:lnTo>
                  <a:lnTo>
                    <a:pt x="92290" y="119380"/>
                  </a:lnTo>
                  <a:lnTo>
                    <a:pt x="92646" y="116840"/>
                  </a:lnTo>
                  <a:lnTo>
                    <a:pt x="90652" y="115570"/>
                  </a:lnTo>
                  <a:lnTo>
                    <a:pt x="87795" y="116840"/>
                  </a:lnTo>
                  <a:lnTo>
                    <a:pt x="85750" y="115570"/>
                  </a:lnTo>
                  <a:lnTo>
                    <a:pt x="85382" y="118110"/>
                  </a:lnTo>
                  <a:lnTo>
                    <a:pt x="84239" y="118110"/>
                  </a:lnTo>
                  <a:lnTo>
                    <a:pt x="85217" y="120650"/>
                  </a:lnTo>
                  <a:lnTo>
                    <a:pt x="80391" y="116840"/>
                  </a:lnTo>
                  <a:lnTo>
                    <a:pt x="76327" y="119380"/>
                  </a:lnTo>
                  <a:lnTo>
                    <a:pt x="72415" y="121920"/>
                  </a:lnTo>
                  <a:lnTo>
                    <a:pt x="68084" y="119380"/>
                  </a:lnTo>
                  <a:lnTo>
                    <a:pt x="68732" y="119380"/>
                  </a:lnTo>
                  <a:lnTo>
                    <a:pt x="69430" y="116840"/>
                  </a:lnTo>
                  <a:lnTo>
                    <a:pt x="68922" y="116840"/>
                  </a:lnTo>
                  <a:lnTo>
                    <a:pt x="64566" y="119380"/>
                  </a:lnTo>
                  <a:lnTo>
                    <a:pt x="65265" y="123190"/>
                  </a:lnTo>
                  <a:lnTo>
                    <a:pt x="65379" y="121920"/>
                  </a:lnTo>
                  <a:lnTo>
                    <a:pt x="66598" y="124460"/>
                  </a:lnTo>
                  <a:lnTo>
                    <a:pt x="66217" y="125730"/>
                  </a:lnTo>
                  <a:lnTo>
                    <a:pt x="65100" y="127000"/>
                  </a:lnTo>
                  <a:lnTo>
                    <a:pt x="63969" y="127000"/>
                  </a:lnTo>
                  <a:lnTo>
                    <a:pt x="65786" y="125730"/>
                  </a:lnTo>
                  <a:lnTo>
                    <a:pt x="64985" y="124460"/>
                  </a:lnTo>
                  <a:lnTo>
                    <a:pt x="63398" y="121920"/>
                  </a:lnTo>
                  <a:lnTo>
                    <a:pt x="62331" y="120650"/>
                  </a:lnTo>
                  <a:lnTo>
                    <a:pt x="62585" y="121920"/>
                  </a:lnTo>
                  <a:lnTo>
                    <a:pt x="62407" y="123190"/>
                  </a:lnTo>
                  <a:lnTo>
                    <a:pt x="62585" y="124460"/>
                  </a:lnTo>
                  <a:lnTo>
                    <a:pt x="59601" y="118110"/>
                  </a:lnTo>
                  <a:lnTo>
                    <a:pt x="62865" y="130810"/>
                  </a:lnTo>
                  <a:lnTo>
                    <a:pt x="60426" y="128270"/>
                  </a:lnTo>
                  <a:lnTo>
                    <a:pt x="59207" y="127000"/>
                  </a:lnTo>
                  <a:lnTo>
                    <a:pt x="59207" y="125730"/>
                  </a:lnTo>
                  <a:lnTo>
                    <a:pt x="58089" y="125730"/>
                  </a:lnTo>
                  <a:lnTo>
                    <a:pt x="57200" y="128270"/>
                  </a:lnTo>
                  <a:lnTo>
                    <a:pt x="55841" y="128270"/>
                  </a:lnTo>
                  <a:lnTo>
                    <a:pt x="54902" y="124460"/>
                  </a:lnTo>
                  <a:lnTo>
                    <a:pt x="56946" y="125730"/>
                  </a:lnTo>
                  <a:lnTo>
                    <a:pt x="56832" y="124460"/>
                  </a:lnTo>
                  <a:lnTo>
                    <a:pt x="56718" y="123190"/>
                  </a:lnTo>
                  <a:lnTo>
                    <a:pt x="54902" y="123190"/>
                  </a:lnTo>
                  <a:lnTo>
                    <a:pt x="53809" y="130810"/>
                  </a:lnTo>
                  <a:lnTo>
                    <a:pt x="51777" y="127000"/>
                  </a:lnTo>
                  <a:lnTo>
                    <a:pt x="52438" y="125730"/>
                  </a:lnTo>
                  <a:lnTo>
                    <a:pt x="53568" y="125730"/>
                  </a:lnTo>
                  <a:lnTo>
                    <a:pt x="54229" y="124460"/>
                  </a:lnTo>
                  <a:lnTo>
                    <a:pt x="52730" y="121920"/>
                  </a:lnTo>
                  <a:lnTo>
                    <a:pt x="51968" y="120650"/>
                  </a:lnTo>
                  <a:lnTo>
                    <a:pt x="51879" y="121920"/>
                  </a:lnTo>
                  <a:lnTo>
                    <a:pt x="50469" y="120650"/>
                  </a:lnTo>
                  <a:lnTo>
                    <a:pt x="50609" y="120650"/>
                  </a:lnTo>
                  <a:lnTo>
                    <a:pt x="47307" y="119380"/>
                  </a:lnTo>
                  <a:lnTo>
                    <a:pt x="48209" y="120650"/>
                  </a:lnTo>
                  <a:lnTo>
                    <a:pt x="46901" y="130810"/>
                  </a:lnTo>
                  <a:lnTo>
                    <a:pt x="43713" y="123190"/>
                  </a:lnTo>
                  <a:lnTo>
                    <a:pt x="41732" y="128270"/>
                  </a:lnTo>
                  <a:lnTo>
                    <a:pt x="42214" y="127000"/>
                  </a:lnTo>
                  <a:lnTo>
                    <a:pt x="42697" y="125730"/>
                  </a:lnTo>
                  <a:lnTo>
                    <a:pt x="43675" y="123190"/>
                  </a:lnTo>
                  <a:lnTo>
                    <a:pt x="41402" y="125730"/>
                  </a:lnTo>
                  <a:lnTo>
                    <a:pt x="41211" y="121920"/>
                  </a:lnTo>
                  <a:lnTo>
                    <a:pt x="40309" y="120650"/>
                  </a:lnTo>
                  <a:lnTo>
                    <a:pt x="38963" y="119380"/>
                  </a:lnTo>
                  <a:lnTo>
                    <a:pt x="39192" y="118110"/>
                  </a:lnTo>
                  <a:lnTo>
                    <a:pt x="38061" y="121920"/>
                  </a:lnTo>
                  <a:lnTo>
                    <a:pt x="37757" y="120650"/>
                  </a:lnTo>
                  <a:lnTo>
                    <a:pt x="36499" y="115570"/>
                  </a:lnTo>
                  <a:lnTo>
                    <a:pt x="34925" y="120650"/>
                  </a:lnTo>
                  <a:lnTo>
                    <a:pt x="34696" y="119380"/>
                  </a:lnTo>
                  <a:lnTo>
                    <a:pt x="34023" y="120002"/>
                  </a:lnTo>
                  <a:lnTo>
                    <a:pt x="34023" y="121920"/>
                  </a:lnTo>
                  <a:lnTo>
                    <a:pt x="31546" y="127000"/>
                  </a:lnTo>
                  <a:lnTo>
                    <a:pt x="26606" y="116840"/>
                  </a:lnTo>
                  <a:lnTo>
                    <a:pt x="22987" y="123190"/>
                  </a:lnTo>
                  <a:lnTo>
                    <a:pt x="19596" y="127000"/>
                  </a:lnTo>
                  <a:lnTo>
                    <a:pt x="19342" y="130810"/>
                  </a:lnTo>
                  <a:lnTo>
                    <a:pt x="16167" y="133350"/>
                  </a:lnTo>
                  <a:lnTo>
                    <a:pt x="14833" y="132080"/>
                  </a:lnTo>
                  <a:lnTo>
                    <a:pt x="16649" y="128270"/>
                  </a:lnTo>
                  <a:lnTo>
                    <a:pt x="14617" y="127000"/>
                  </a:lnTo>
                  <a:lnTo>
                    <a:pt x="13271" y="127000"/>
                  </a:lnTo>
                  <a:lnTo>
                    <a:pt x="11684" y="129540"/>
                  </a:lnTo>
                  <a:lnTo>
                    <a:pt x="11925" y="128270"/>
                  </a:lnTo>
                  <a:lnTo>
                    <a:pt x="10795" y="125730"/>
                  </a:lnTo>
                  <a:lnTo>
                    <a:pt x="9448" y="125730"/>
                  </a:lnTo>
                  <a:lnTo>
                    <a:pt x="9893" y="128270"/>
                  </a:lnTo>
                  <a:lnTo>
                    <a:pt x="10782" y="128270"/>
                  </a:lnTo>
                  <a:lnTo>
                    <a:pt x="10299" y="134620"/>
                  </a:lnTo>
                  <a:lnTo>
                    <a:pt x="12357" y="129540"/>
                  </a:lnTo>
                  <a:lnTo>
                    <a:pt x="13017" y="130810"/>
                  </a:lnTo>
                  <a:lnTo>
                    <a:pt x="13677" y="134620"/>
                  </a:lnTo>
                  <a:lnTo>
                    <a:pt x="12560" y="134620"/>
                  </a:lnTo>
                  <a:lnTo>
                    <a:pt x="14566" y="138430"/>
                  </a:lnTo>
                  <a:lnTo>
                    <a:pt x="13919" y="133350"/>
                  </a:lnTo>
                  <a:lnTo>
                    <a:pt x="15709" y="135890"/>
                  </a:lnTo>
                  <a:lnTo>
                    <a:pt x="15887" y="136918"/>
                  </a:lnTo>
                  <a:lnTo>
                    <a:pt x="17297" y="134620"/>
                  </a:lnTo>
                  <a:lnTo>
                    <a:pt x="17068" y="135890"/>
                  </a:lnTo>
                  <a:lnTo>
                    <a:pt x="17843" y="139192"/>
                  </a:lnTo>
                  <a:lnTo>
                    <a:pt x="20218" y="140970"/>
                  </a:lnTo>
                  <a:lnTo>
                    <a:pt x="21183" y="134620"/>
                  </a:lnTo>
                  <a:lnTo>
                    <a:pt x="21374" y="133350"/>
                  </a:lnTo>
                  <a:lnTo>
                    <a:pt x="22910" y="138303"/>
                  </a:lnTo>
                  <a:lnTo>
                    <a:pt x="26784" y="135890"/>
                  </a:lnTo>
                  <a:lnTo>
                    <a:pt x="22733" y="134620"/>
                  </a:lnTo>
                  <a:lnTo>
                    <a:pt x="25450" y="128270"/>
                  </a:lnTo>
                  <a:lnTo>
                    <a:pt x="28600" y="139700"/>
                  </a:lnTo>
                  <a:lnTo>
                    <a:pt x="28613" y="134620"/>
                  </a:lnTo>
                  <a:lnTo>
                    <a:pt x="29514" y="134620"/>
                  </a:lnTo>
                  <a:lnTo>
                    <a:pt x="30187" y="132080"/>
                  </a:lnTo>
                  <a:lnTo>
                    <a:pt x="31115" y="133489"/>
                  </a:lnTo>
                  <a:lnTo>
                    <a:pt x="31318" y="133350"/>
                  </a:lnTo>
                  <a:lnTo>
                    <a:pt x="31318" y="133794"/>
                  </a:lnTo>
                  <a:lnTo>
                    <a:pt x="32689" y="135890"/>
                  </a:lnTo>
                  <a:lnTo>
                    <a:pt x="33947" y="133350"/>
                  </a:lnTo>
                  <a:lnTo>
                    <a:pt x="34582" y="132080"/>
                  </a:lnTo>
                  <a:lnTo>
                    <a:pt x="35839" y="129540"/>
                  </a:lnTo>
                  <a:lnTo>
                    <a:pt x="36296" y="132638"/>
                  </a:lnTo>
                  <a:lnTo>
                    <a:pt x="36753" y="132080"/>
                  </a:lnTo>
                  <a:lnTo>
                    <a:pt x="37058" y="133515"/>
                  </a:lnTo>
                  <a:lnTo>
                    <a:pt x="37109" y="133769"/>
                  </a:lnTo>
                  <a:lnTo>
                    <a:pt x="37058" y="133515"/>
                  </a:lnTo>
                  <a:lnTo>
                    <a:pt x="36474" y="133794"/>
                  </a:lnTo>
                  <a:lnTo>
                    <a:pt x="36982" y="137160"/>
                  </a:lnTo>
                  <a:lnTo>
                    <a:pt x="37274" y="134556"/>
                  </a:lnTo>
                  <a:lnTo>
                    <a:pt x="37414" y="133350"/>
                  </a:lnTo>
                  <a:lnTo>
                    <a:pt x="37287" y="134620"/>
                  </a:lnTo>
                  <a:lnTo>
                    <a:pt x="38112" y="138430"/>
                  </a:lnTo>
                  <a:lnTo>
                    <a:pt x="38862" y="133350"/>
                  </a:lnTo>
                  <a:lnTo>
                    <a:pt x="39039" y="132080"/>
                  </a:lnTo>
                  <a:lnTo>
                    <a:pt x="39230" y="130810"/>
                  </a:lnTo>
                  <a:lnTo>
                    <a:pt x="41490" y="133350"/>
                  </a:lnTo>
                  <a:lnTo>
                    <a:pt x="41275" y="137160"/>
                  </a:lnTo>
                  <a:lnTo>
                    <a:pt x="39243" y="135890"/>
                  </a:lnTo>
                  <a:lnTo>
                    <a:pt x="41516" y="138430"/>
                  </a:lnTo>
                  <a:lnTo>
                    <a:pt x="41617" y="137160"/>
                  </a:lnTo>
                  <a:lnTo>
                    <a:pt x="42037" y="132080"/>
                  </a:lnTo>
                  <a:lnTo>
                    <a:pt x="45402" y="139700"/>
                  </a:lnTo>
                  <a:lnTo>
                    <a:pt x="46913" y="138430"/>
                  </a:lnTo>
                  <a:lnTo>
                    <a:pt x="46469" y="133350"/>
                  </a:lnTo>
                  <a:lnTo>
                    <a:pt x="50241" y="135890"/>
                  </a:lnTo>
                  <a:lnTo>
                    <a:pt x="52793" y="133350"/>
                  </a:lnTo>
                  <a:lnTo>
                    <a:pt x="52793" y="135890"/>
                  </a:lnTo>
                  <a:lnTo>
                    <a:pt x="58229" y="135890"/>
                  </a:lnTo>
                  <a:lnTo>
                    <a:pt x="60972" y="137160"/>
                  </a:lnTo>
                  <a:lnTo>
                    <a:pt x="60934" y="133350"/>
                  </a:lnTo>
                  <a:lnTo>
                    <a:pt x="63652" y="134620"/>
                  </a:lnTo>
                  <a:lnTo>
                    <a:pt x="65455" y="133350"/>
                  </a:lnTo>
                  <a:lnTo>
                    <a:pt x="65709" y="135890"/>
                  </a:lnTo>
                  <a:lnTo>
                    <a:pt x="65493" y="137160"/>
                  </a:lnTo>
                  <a:lnTo>
                    <a:pt x="64604" y="138430"/>
                  </a:lnTo>
                  <a:lnTo>
                    <a:pt x="66306" y="138430"/>
                  </a:lnTo>
                  <a:lnTo>
                    <a:pt x="66205" y="139598"/>
                  </a:lnTo>
                  <a:lnTo>
                    <a:pt x="66865" y="137642"/>
                  </a:lnTo>
                  <a:lnTo>
                    <a:pt x="66535" y="137693"/>
                  </a:lnTo>
                  <a:lnTo>
                    <a:pt x="66636" y="137160"/>
                  </a:lnTo>
                  <a:lnTo>
                    <a:pt x="67119" y="135890"/>
                  </a:lnTo>
                  <a:lnTo>
                    <a:pt x="68211" y="134620"/>
                  </a:lnTo>
                  <a:lnTo>
                    <a:pt x="68173" y="138430"/>
                  </a:lnTo>
                  <a:lnTo>
                    <a:pt x="70548" y="138430"/>
                  </a:lnTo>
                  <a:lnTo>
                    <a:pt x="72021" y="134620"/>
                  </a:lnTo>
                  <a:lnTo>
                    <a:pt x="72504" y="133350"/>
                  </a:lnTo>
                  <a:lnTo>
                    <a:pt x="75857" y="135890"/>
                  </a:lnTo>
                  <a:lnTo>
                    <a:pt x="75704" y="133350"/>
                  </a:lnTo>
                  <a:lnTo>
                    <a:pt x="75628" y="132080"/>
                  </a:lnTo>
                  <a:lnTo>
                    <a:pt x="72326" y="127000"/>
                  </a:lnTo>
                  <a:lnTo>
                    <a:pt x="75311" y="123190"/>
                  </a:lnTo>
                  <a:lnTo>
                    <a:pt x="76009" y="128638"/>
                  </a:lnTo>
                  <a:lnTo>
                    <a:pt x="76174" y="128270"/>
                  </a:lnTo>
                  <a:lnTo>
                    <a:pt x="76822" y="128270"/>
                  </a:lnTo>
                  <a:lnTo>
                    <a:pt x="76504" y="129540"/>
                  </a:lnTo>
                  <a:lnTo>
                    <a:pt x="77470" y="129540"/>
                  </a:lnTo>
                  <a:lnTo>
                    <a:pt x="77749" y="132080"/>
                  </a:lnTo>
                  <a:lnTo>
                    <a:pt x="78511" y="132080"/>
                  </a:lnTo>
                  <a:lnTo>
                    <a:pt x="78587" y="133350"/>
                  </a:lnTo>
                  <a:lnTo>
                    <a:pt x="78333" y="133350"/>
                  </a:lnTo>
                  <a:lnTo>
                    <a:pt x="77495" y="132080"/>
                  </a:lnTo>
                  <a:lnTo>
                    <a:pt x="77381" y="133172"/>
                  </a:lnTo>
                  <a:lnTo>
                    <a:pt x="77431" y="133350"/>
                  </a:lnTo>
                  <a:lnTo>
                    <a:pt x="77292" y="132867"/>
                  </a:lnTo>
                  <a:lnTo>
                    <a:pt x="77216" y="133172"/>
                  </a:lnTo>
                  <a:lnTo>
                    <a:pt x="77177" y="133350"/>
                  </a:lnTo>
                  <a:lnTo>
                    <a:pt x="78498" y="134620"/>
                  </a:lnTo>
                  <a:lnTo>
                    <a:pt x="80200" y="135890"/>
                  </a:lnTo>
                  <a:lnTo>
                    <a:pt x="80937" y="137160"/>
                  </a:lnTo>
                  <a:lnTo>
                    <a:pt x="80657" y="135890"/>
                  </a:lnTo>
                  <a:lnTo>
                    <a:pt x="80530" y="133350"/>
                  </a:lnTo>
                  <a:lnTo>
                    <a:pt x="83769" y="133350"/>
                  </a:lnTo>
                  <a:lnTo>
                    <a:pt x="82588" y="137160"/>
                  </a:lnTo>
                  <a:lnTo>
                    <a:pt x="84150" y="138430"/>
                  </a:lnTo>
                  <a:lnTo>
                    <a:pt x="84518" y="135890"/>
                  </a:lnTo>
                  <a:lnTo>
                    <a:pt x="86258" y="137160"/>
                  </a:lnTo>
                  <a:lnTo>
                    <a:pt x="86118" y="135890"/>
                  </a:lnTo>
                  <a:lnTo>
                    <a:pt x="85839" y="133350"/>
                  </a:lnTo>
                  <a:lnTo>
                    <a:pt x="86537" y="133350"/>
                  </a:lnTo>
                  <a:lnTo>
                    <a:pt x="86880" y="135890"/>
                  </a:lnTo>
                  <a:lnTo>
                    <a:pt x="87274" y="137160"/>
                  </a:lnTo>
                  <a:lnTo>
                    <a:pt x="88303" y="134620"/>
                  </a:lnTo>
                  <a:lnTo>
                    <a:pt x="93002" y="135890"/>
                  </a:lnTo>
                  <a:lnTo>
                    <a:pt x="92519" y="134620"/>
                  </a:lnTo>
                  <a:lnTo>
                    <a:pt x="91097" y="130810"/>
                  </a:lnTo>
                  <a:lnTo>
                    <a:pt x="90919" y="130810"/>
                  </a:lnTo>
                  <a:lnTo>
                    <a:pt x="91109" y="130543"/>
                  </a:lnTo>
                  <a:lnTo>
                    <a:pt x="92710" y="128270"/>
                  </a:lnTo>
                  <a:lnTo>
                    <a:pt x="94500" y="125730"/>
                  </a:lnTo>
                  <a:lnTo>
                    <a:pt x="99606" y="132080"/>
                  </a:lnTo>
                  <a:lnTo>
                    <a:pt x="103416" y="129540"/>
                  </a:lnTo>
                  <a:lnTo>
                    <a:pt x="103568" y="130810"/>
                  </a:lnTo>
                  <a:lnTo>
                    <a:pt x="105778" y="129540"/>
                  </a:lnTo>
                  <a:lnTo>
                    <a:pt x="108800" y="129540"/>
                  </a:lnTo>
                  <a:lnTo>
                    <a:pt x="110159" y="127000"/>
                  </a:lnTo>
                  <a:lnTo>
                    <a:pt x="110871" y="127000"/>
                  </a:lnTo>
                  <a:lnTo>
                    <a:pt x="112141" y="128270"/>
                  </a:lnTo>
                  <a:lnTo>
                    <a:pt x="112026" y="130810"/>
                  </a:lnTo>
                  <a:lnTo>
                    <a:pt x="113741" y="129540"/>
                  </a:lnTo>
                  <a:lnTo>
                    <a:pt x="113753" y="128270"/>
                  </a:lnTo>
                  <a:lnTo>
                    <a:pt x="116674" y="129540"/>
                  </a:lnTo>
                  <a:lnTo>
                    <a:pt x="115125" y="132080"/>
                  </a:lnTo>
                  <a:lnTo>
                    <a:pt x="117525" y="132080"/>
                  </a:lnTo>
                  <a:lnTo>
                    <a:pt x="118325" y="134620"/>
                  </a:lnTo>
                  <a:lnTo>
                    <a:pt x="120434" y="130810"/>
                  </a:lnTo>
                  <a:lnTo>
                    <a:pt x="119989" y="134620"/>
                  </a:lnTo>
                  <a:lnTo>
                    <a:pt x="122770" y="134620"/>
                  </a:lnTo>
                  <a:lnTo>
                    <a:pt x="123774" y="133350"/>
                  </a:lnTo>
                  <a:lnTo>
                    <a:pt x="121793" y="130810"/>
                  </a:lnTo>
                  <a:lnTo>
                    <a:pt x="125310" y="130810"/>
                  </a:lnTo>
                  <a:lnTo>
                    <a:pt x="125285" y="135890"/>
                  </a:lnTo>
                  <a:lnTo>
                    <a:pt x="128892" y="135890"/>
                  </a:lnTo>
                  <a:lnTo>
                    <a:pt x="131775" y="133350"/>
                  </a:lnTo>
                  <a:lnTo>
                    <a:pt x="134531" y="130810"/>
                  </a:lnTo>
                  <a:lnTo>
                    <a:pt x="134988" y="131165"/>
                  </a:lnTo>
                  <a:lnTo>
                    <a:pt x="135051" y="130810"/>
                  </a:lnTo>
                  <a:lnTo>
                    <a:pt x="135496" y="128270"/>
                  </a:lnTo>
                  <a:lnTo>
                    <a:pt x="137807" y="128270"/>
                  </a:lnTo>
                  <a:lnTo>
                    <a:pt x="141008" y="134620"/>
                  </a:lnTo>
                  <a:lnTo>
                    <a:pt x="141706" y="134620"/>
                  </a:lnTo>
                  <a:lnTo>
                    <a:pt x="145110" y="137160"/>
                  </a:lnTo>
                  <a:lnTo>
                    <a:pt x="143878" y="128270"/>
                  </a:lnTo>
                  <a:lnTo>
                    <a:pt x="143700" y="127000"/>
                  </a:lnTo>
                  <a:lnTo>
                    <a:pt x="147142" y="128270"/>
                  </a:lnTo>
                  <a:lnTo>
                    <a:pt x="146519" y="127000"/>
                  </a:lnTo>
                  <a:lnTo>
                    <a:pt x="146202" y="125730"/>
                  </a:lnTo>
                  <a:lnTo>
                    <a:pt x="145884" y="124460"/>
                  </a:lnTo>
                  <a:lnTo>
                    <a:pt x="145567" y="123190"/>
                  </a:lnTo>
                  <a:lnTo>
                    <a:pt x="147751" y="120650"/>
                  </a:lnTo>
                  <a:lnTo>
                    <a:pt x="150063" y="121920"/>
                  </a:lnTo>
                  <a:lnTo>
                    <a:pt x="151409" y="127000"/>
                  </a:lnTo>
                  <a:lnTo>
                    <a:pt x="150164" y="129540"/>
                  </a:lnTo>
                  <a:lnTo>
                    <a:pt x="149644" y="129540"/>
                  </a:lnTo>
                  <a:lnTo>
                    <a:pt x="149326" y="128270"/>
                  </a:lnTo>
                  <a:lnTo>
                    <a:pt x="148628" y="129540"/>
                  </a:lnTo>
                  <a:lnTo>
                    <a:pt x="147777" y="129540"/>
                  </a:lnTo>
                  <a:lnTo>
                    <a:pt x="148882" y="130810"/>
                  </a:lnTo>
                  <a:lnTo>
                    <a:pt x="148958" y="129540"/>
                  </a:lnTo>
                  <a:lnTo>
                    <a:pt x="150291" y="130810"/>
                  </a:lnTo>
                  <a:lnTo>
                    <a:pt x="153365" y="130810"/>
                  </a:lnTo>
                  <a:lnTo>
                    <a:pt x="151993" y="129540"/>
                  </a:lnTo>
                  <a:lnTo>
                    <a:pt x="155181" y="132080"/>
                  </a:lnTo>
                  <a:lnTo>
                    <a:pt x="156502" y="129540"/>
                  </a:lnTo>
                  <a:lnTo>
                    <a:pt x="159664" y="130810"/>
                  </a:lnTo>
                  <a:lnTo>
                    <a:pt x="159042" y="129463"/>
                  </a:lnTo>
                  <a:lnTo>
                    <a:pt x="158394" y="128270"/>
                  </a:lnTo>
                  <a:lnTo>
                    <a:pt x="158864" y="128270"/>
                  </a:lnTo>
                  <a:lnTo>
                    <a:pt x="163398" y="129514"/>
                  </a:lnTo>
                  <a:lnTo>
                    <a:pt x="162687" y="128270"/>
                  </a:lnTo>
                  <a:lnTo>
                    <a:pt x="160350" y="124460"/>
                  </a:lnTo>
                  <a:lnTo>
                    <a:pt x="163182" y="123190"/>
                  </a:lnTo>
                  <a:lnTo>
                    <a:pt x="165188" y="125730"/>
                  </a:lnTo>
                  <a:lnTo>
                    <a:pt x="163423" y="129463"/>
                  </a:lnTo>
                  <a:lnTo>
                    <a:pt x="166065" y="127000"/>
                  </a:lnTo>
                  <a:lnTo>
                    <a:pt x="168109" y="128270"/>
                  </a:lnTo>
                  <a:lnTo>
                    <a:pt x="166509" y="133350"/>
                  </a:lnTo>
                  <a:lnTo>
                    <a:pt x="168770" y="129540"/>
                  </a:lnTo>
                  <a:lnTo>
                    <a:pt x="171831" y="134620"/>
                  </a:lnTo>
                  <a:lnTo>
                    <a:pt x="172961" y="134620"/>
                  </a:lnTo>
                  <a:lnTo>
                    <a:pt x="172224" y="135890"/>
                  </a:lnTo>
                  <a:lnTo>
                    <a:pt x="173469" y="134620"/>
                  </a:lnTo>
                  <a:lnTo>
                    <a:pt x="174383" y="134620"/>
                  </a:lnTo>
                  <a:lnTo>
                    <a:pt x="173101" y="132080"/>
                  </a:lnTo>
                  <a:lnTo>
                    <a:pt x="174739" y="132080"/>
                  </a:lnTo>
                  <a:lnTo>
                    <a:pt x="174904" y="133350"/>
                  </a:lnTo>
                  <a:lnTo>
                    <a:pt x="175183" y="132080"/>
                  </a:lnTo>
                  <a:lnTo>
                    <a:pt x="175463" y="130810"/>
                  </a:lnTo>
                  <a:lnTo>
                    <a:pt x="174472" y="129540"/>
                  </a:lnTo>
                  <a:lnTo>
                    <a:pt x="173482" y="128270"/>
                  </a:lnTo>
                  <a:lnTo>
                    <a:pt x="173926" y="127000"/>
                  </a:lnTo>
                  <a:lnTo>
                    <a:pt x="174790" y="124460"/>
                  </a:lnTo>
                  <a:lnTo>
                    <a:pt x="175514" y="125831"/>
                  </a:lnTo>
                  <a:lnTo>
                    <a:pt x="175209" y="125730"/>
                  </a:lnTo>
                  <a:lnTo>
                    <a:pt x="175793" y="126365"/>
                  </a:lnTo>
                  <a:lnTo>
                    <a:pt x="176123" y="127000"/>
                  </a:lnTo>
                  <a:lnTo>
                    <a:pt x="176212" y="126809"/>
                  </a:lnTo>
                  <a:lnTo>
                    <a:pt x="179908" y="130810"/>
                  </a:lnTo>
                  <a:lnTo>
                    <a:pt x="177050" y="132080"/>
                  </a:lnTo>
                  <a:lnTo>
                    <a:pt x="179362" y="132080"/>
                  </a:lnTo>
                  <a:lnTo>
                    <a:pt x="179171" y="133350"/>
                  </a:lnTo>
                  <a:lnTo>
                    <a:pt x="178968" y="133350"/>
                  </a:lnTo>
                  <a:lnTo>
                    <a:pt x="182880" y="137160"/>
                  </a:lnTo>
                  <a:lnTo>
                    <a:pt x="179832" y="128270"/>
                  </a:lnTo>
                  <a:lnTo>
                    <a:pt x="183311" y="128270"/>
                  </a:lnTo>
                  <a:lnTo>
                    <a:pt x="183210" y="130810"/>
                  </a:lnTo>
                  <a:lnTo>
                    <a:pt x="183883" y="131356"/>
                  </a:lnTo>
                  <a:lnTo>
                    <a:pt x="184010" y="128270"/>
                  </a:lnTo>
                  <a:lnTo>
                    <a:pt x="184518" y="127000"/>
                  </a:lnTo>
                  <a:lnTo>
                    <a:pt x="185026" y="125730"/>
                  </a:lnTo>
                  <a:lnTo>
                    <a:pt x="187515" y="127000"/>
                  </a:lnTo>
                  <a:lnTo>
                    <a:pt x="187388" y="125730"/>
                  </a:lnTo>
                  <a:lnTo>
                    <a:pt x="187248" y="124460"/>
                  </a:lnTo>
                  <a:lnTo>
                    <a:pt x="188442" y="124460"/>
                  </a:lnTo>
                  <a:lnTo>
                    <a:pt x="186982" y="123190"/>
                  </a:lnTo>
                  <a:lnTo>
                    <a:pt x="187083" y="120650"/>
                  </a:lnTo>
                  <a:lnTo>
                    <a:pt x="188239" y="120650"/>
                  </a:lnTo>
                  <a:lnTo>
                    <a:pt x="189674" y="119380"/>
                  </a:lnTo>
                  <a:lnTo>
                    <a:pt x="189738" y="119799"/>
                  </a:lnTo>
                  <a:lnTo>
                    <a:pt x="189865" y="119380"/>
                  </a:lnTo>
                  <a:lnTo>
                    <a:pt x="190233" y="118110"/>
                  </a:lnTo>
                  <a:lnTo>
                    <a:pt x="193649" y="125730"/>
                  </a:lnTo>
                  <a:lnTo>
                    <a:pt x="195630" y="123190"/>
                  </a:lnTo>
                  <a:lnTo>
                    <a:pt x="196989" y="124460"/>
                  </a:lnTo>
                  <a:lnTo>
                    <a:pt x="196418" y="127000"/>
                  </a:lnTo>
                  <a:lnTo>
                    <a:pt x="197548" y="128270"/>
                  </a:lnTo>
                  <a:lnTo>
                    <a:pt x="199783" y="124460"/>
                  </a:lnTo>
                  <a:lnTo>
                    <a:pt x="199796" y="124587"/>
                  </a:lnTo>
                  <a:lnTo>
                    <a:pt x="199859" y="124460"/>
                  </a:lnTo>
                  <a:lnTo>
                    <a:pt x="201002" y="121920"/>
                  </a:lnTo>
                  <a:lnTo>
                    <a:pt x="201574" y="120650"/>
                  </a:lnTo>
                  <a:lnTo>
                    <a:pt x="200685" y="120650"/>
                  </a:lnTo>
                  <a:lnTo>
                    <a:pt x="200799" y="119380"/>
                  </a:lnTo>
                  <a:lnTo>
                    <a:pt x="200926" y="118110"/>
                  </a:lnTo>
                  <a:lnTo>
                    <a:pt x="201041" y="116840"/>
                  </a:lnTo>
                  <a:lnTo>
                    <a:pt x="201282" y="114300"/>
                  </a:lnTo>
                  <a:lnTo>
                    <a:pt x="204000" y="116840"/>
                  </a:lnTo>
                  <a:lnTo>
                    <a:pt x="205143" y="125730"/>
                  </a:lnTo>
                  <a:lnTo>
                    <a:pt x="209003" y="128270"/>
                  </a:lnTo>
                  <a:lnTo>
                    <a:pt x="210426" y="120650"/>
                  </a:lnTo>
                  <a:lnTo>
                    <a:pt x="215061" y="121920"/>
                  </a:lnTo>
                  <a:lnTo>
                    <a:pt x="213448" y="120650"/>
                  </a:lnTo>
                  <a:lnTo>
                    <a:pt x="213537" y="116840"/>
                  </a:lnTo>
                  <a:lnTo>
                    <a:pt x="216052" y="119380"/>
                  </a:lnTo>
                  <a:lnTo>
                    <a:pt x="217258" y="118110"/>
                  </a:lnTo>
                  <a:lnTo>
                    <a:pt x="217538" y="120650"/>
                  </a:lnTo>
                  <a:lnTo>
                    <a:pt x="218554" y="121920"/>
                  </a:lnTo>
                  <a:lnTo>
                    <a:pt x="219417" y="123190"/>
                  </a:lnTo>
                  <a:lnTo>
                    <a:pt x="219036" y="121920"/>
                  </a:lnTo>
                  <a:lnTo>
                    <a:pt x="222605" y="123190"/>
                  </a:lnTo>
                  <a:lnTo>
                    <a:pt x="222491" y="121920"/>
                  </a:lnTo>
                  <a:lnTo>
                    <a:pt x="222161" y="118110"/>
                  </a:lnTo>
                  <a:lnTo>
                    <a:pt x="224650" y="120650"/>
                  </a:lnTo>
                  <a:lnTo>
                    <a:pt x="228371" y="121920"/>
                  </a:lnTo>
                  <a:lnTo>
                    <a:pt x="227965" y="118110"/>
                  </a:lnTo>
                  <a:lnTo>
                    <a:pt x="227825" y="116840"/>
                  </a:lnTo>
                  <a:lnTo>
                    <a:pt x="227558" y="114300"/>
                  </a:lnTo>
                  <a:lnTo>
                    <a:pt x="227418" y="113030"/>
                  </a:lnTo>
                  <a:lnTo>
                    <a:pt x="230924" y="113030"/>
                  </a:lnTo>
                  <a:lnTo>
                    <a:pt x="230378" y="115570"/>
                  </a:lnTo>
                  <a:lnTo>
                    <a:pt x="232194" y="118110"/>
                  </a:lnTo>
                  <a:lnTo>
                    <a:pt x="230276" y="120650"/>
                  </a:lnTo>
                  <a:lnTo>
                    <a:pt x="232486" y="120650"/>
                  </a:lnTo>
                  <a:lnTo>
                    <a:pt x="232206" y="118110"/>
                  </a:lnTo>
                  <a:lnTo>
                    <a:pt x="233133" y="120650"/>
                  </a:lnTo>
                  <a:lnTo>
                    <a:pt x="233768" y="118110"/>
                  </a:lnTo>
                  <a:lnTo>
                    <a:pt x="234746" y="114300"/>
                  </a:lnTo>
                  <a:lnTo>
                    <a:pt x="236181" y="116840"/>
                  </a:lnTo>
                  <a:lnTo>
                    <a:pt x="236461" y="115570"/>
                  </a:lnTo>
                  <a:lnTo>
                    <a:pt x="236308" y="114300"/>
                  </a:lnTo>
                  <a:lnTo>
                    <a:pt x="236169" y="113030"/>
                  </a:lnTo>
                  <a:lnTo>
                    <a:pt x="237451" y="113030"/>
                  </a:lnTo>
                  <a:lnTo>
                    <a:pt x="239344" y="111760"/>
                  </a:lnTo>
                  <a:lnTo>
                    <a:pt x="238556" y="110490"/>
                  </a:lnTo>
                  <a:lnTo>
                    <a:pt x="237769" y="109220"/>
                  </a:lnTo>
                  <a:lnTo>
                    <a:pt x="241338" y="111760"/>
                  </a:lnTo>
                  <a:lnTo>
                    <a:pt x="248208" y="111760"/>
                  </a:lnTo>
                  <a:lnTo>
                    <a:pt x="251434" y="114300"/>
                  </a:lnTo>
                  <a:lnTo>
                    <a:pt x="253720" y="111760"/>
                  </a:lnTo>
                  <a:lnTo>
                    <a:pt x="256527" y="110490"/>
                  </a:lnTo>
                  <a:lnTo>
                    <a:pt x="258699" y="110490"/>
                  </a:lnTo>
                  <a:lnTo>
                    <a:pt x="258686" y="111760"/>
                  </a:lnTo>
                  <a:lnTo>
                    <a:pt x="258445" y="111760"/>
                  </a:lnTo>
                  <a:lnTo>
                    <a:pt x="261924" y="113030"/>
                  </a:lnTo>
                  <a:lnTo>
                    <a:pt x="261200" y="110490"/>
                  </a:lnTo>
                  <a:lnTo>
                    <a:pt x="260845" y="109220"/>
                  </a:lnTo>
                  <a:lnTo>
                    <a:pt x="259029" y="102870"/>
                  </a:lnTo>
                  <a:lnTo>
                    <a:pt x="262966" y="105410"/>
                  </a:lnTo>
                  <a:lnTo>
                    <a:pt x="265468" y="109220"/>
                  </a:lnTo>
                  <a:lnTo>
                    <a:pt x="261531" y="107950"/>
                  </a:lnTo>
                  <a:lnTo>
                    <a:pt x="262902" y="110490"/>
                  </a:lnTo>
                  <a:lnTo>
                    <a:pt x="264414" y="113030"/>
                  </a:lnTo>
                  <a:lnTo>
                    <a:pt x="266039" y="113030"/>
                  </a:lnTo>
                  <a:lnTo>
                    <a:pt x="267906" y="111760"/>
                  </a:lnTo>
                  <a:lnTo>
                    <a:pt x="270116" y="113030"/>
                  </a:lnTo>
                  <a:lnTo>
                    <a:pt x="269633" y="113030"/>
                  </a:lnTo>
                  <a:lnTo>
                    <a:pt x="271919" y="115570"/>
                  </a:lnTo>
                  <a:lnTo>
                    <a:pt x="272821" y="111760"/>
                  </a:lnTo>
                  <a:lnTo>
                    <a:pt x="273418" y="109220"/>
                  </a:lnTo>
                  <a:lnTo>
                    <a:pt x="276453" y="109220"/>
                  </a:lnTo>
                  <a:lnTo>
                    <a:pt x="276453" y="110490"/>
                  </a:lnTo>
                  <a:lnTo>
                    <a:pt x="276669" y="110490"/>
                  </a:lnTo>
                  <a:lnTo>
                    <a:pt x="277888" y="105410"/>
                  </a:lnTo>
                  <a:lnTo>
                    <a:pt x="281406" y="104140"/>
                  </a:lnTo>
                  <a:lnTo>
                    <a:pt x="282689" y="102870"/>
                  </a:lnTo>
                  <a:lnTo>
                    <a:pt x="283197" y="102362"/>
                  </a:lnTo>
                  <a:lnTo>
                    <a:pt x="282816" y="101600"/>
                  </a:lnTo>
                  <a:lnTo>
                    <a:pt x="285153" y="100330"/>
                  </a:lnTo>
                  <a:lnTo>
                    <a:pt x="286296" y="102870"/>
                  </a:lnTo>
                  <a:lnTo>
                    <a:pt x="288391" y="104140"/>
                  </a:lnTo>
                  <a:lnTo>
                    <a:pt x="289280" y="107950"/>
                  </a:lnTo>
                  <a:lnTo>
                    <a:pt x="286956" y="107950"/>
                  </a:lnTo>
                  <a:lnTo>
                    <a:pt x="289026" y="113030"/>
                  </a:lnTo>
                  <a:lnTo>
                    <a:pt x="289991" y="106680"/>
                  </a:lnTo>
                  <a:lnTo>
                    <a:pt x="291388" y="107950"/>
                  </a:lnTo>
                  <a:lnTo>
                    <a:pt x="291604" y="110490"/>
                  </a:lnTo>
                  <a:lnTo>
                    <a:pt x="295109" y="109220"/>
                  </a:lnTo>
                  <a:lnTo>
                    <a:pt x="294741" y="106680"/>
                  </a:lnTo>
                  <a:lnTo>
                    <a:pt x="294208" y="102870"/>
                  </a:lnTo>
                  <a:lnTo>
                    <a:pt x="298170" y="102870"/>
                  </a:lnTo>
                  <a:lnTo>
                    <a:pt x="297484" y="101600"/>
                  </a:lnTo>
                  <a:lnTo>
                    <a:pt x="297954" y="99060"/>
                  </a:lnTo>
                  <a:lnTo>
                    <a:pt x="298196" y="97790"/>
                  </a:lnTo>
                  <a:lnTo>
                    <a:pt x="298665" y="95250"/>
                  </a:lnTo>
                  <a:lnTo>
                    <a:pt x="299796" y="104140"/>
                  </a:lnTo>
                  <a:lnTo>
                    <a:pt x="301218" y="100330"/>
                  </a:lnTo>
                  <a:lnTo>
                    <a:pt x="302818" y="105410"/>
                  </a:lnTo>
                  <a:lnTo>
                    <a:pt x="303999" y="104140"/>
                  </a:lnTo>
                  <a:lnTo>
                    <a:pt x="306095" y="100330"/>
                  </a:lnTo>
                  <a:lnTo>
                    <a:pt x="306806" y="99060"/>
                  </a:lnTo>
                  <a:lnTo>
                    <a:pt x="309143" y="97790"/>
                  </a:lnTo>
                  <a:lnTo>
                    <a:pt x="308648" y="100431"/>
                  </a:lnTo>
                  <a:lnTo>
                    <a:pt x="310540" y="97790"/>
                  </a:lnTo>
                  <a:lnTo>
                    <a:pt x="313321" y="96520"/>
                  </a:lnTo>
                  <a:lnTo>
                    <a:pt x="315175" y="101600"/>
                  </a:lnTo>
                  <a:lnTo>
                    <a:pt x="318147" y="102870"/>
                  </a:lnTo>
                  <a:lnTo>
                    <a:pt x="321513" y="102870"/>
                  </a:lnTo>
                  <a:lnTo>
                    <a:pt x="324535" y="106680"/>
                  </a:lnTo>
                  <a:lnTo>
                    <a:pt x="328726" y="101600"/>
                  </a:lnTo>
                  <a:lnTo>
                    <a:pt x="334581" y="105410"/>
                  </a:lnTo>
                  <a:lnTo>
                    <a:pt x="340182" y="104140"/>
                  </a:lnTo>
                  <a:lnTo>
                    <a:pt x="339331" y="101600"/>
                  </a:lnTo>
                  <a:lnTo>
                    <a:pt x="338899" y="100330"/>
                  </a:lnTo>
                  <a:lnTo>
                    <a:pt x="339420" y="100330"/>
                  </a:lnTo>
                  <a:lnTo>
                    <a:pt x="340245" y="99060"/>
                  </a:lnTo>
                  <a:lnTo>
                    <a:pt x="340004" y="96520"/>
                  </a:lnTo>
                  <a:lnTo>
                    <a:pt x="339877" y="95250"/>
                  </a:lnTo>
                  <a:lnTo>
                    <a:pt x="341109" y="93980"/>
                  </a:lnTo>
                  <a:lnTo>
                    <a:pt x="341642" y="93980"/>
                  </a:lnTo>
                  <a:lnTo>
                    <a:pt x="341858" y="95250"/>
                  </a:lnTo>
                  <a:lnTo>
                    <a:pt x="346849" y="99060"/>
                  </a:lnTo>
                  <a:lnTo>
                    <a:pt x="348259" y="101600"/>
                  </a:lnTo>
                  <a:lnTo>
                    <a:pt x="345922" y="101600"/>
                  </a:lnTo>
                  <a:lnTo>
                    <a:pt x="346405" y="102870"/>
                  </a:lnTo>
                  <a:lnTo>
                    <a:pt x="349453" y="102870"/>
                  </a:lnTo>
                  <a:lnTo>
                    <a:pt x="348310" y="106680"/>
                  </a:lnTo>
                  <a:lnTo>
                    <a:pt x="350659" y="107950"/>
                  </a:lnTo>
                  <a:lnTo>
                    <a:pt x="349707" y="105410"/>
                  </a:lnTo>
                  <a:lnTo>
                    <a:pt x="350862" y="104140"/>
                  </a:lnTo>
                  <a:lnTo>
                    <a:pt x="352755" y="105410"/>
                  </a:lnTo>
                  <a:lnTo>
                    <a:pt x="351713" y="104140"/>
                  </a:lnTo>
                  <a:lnTo>
                    <a:pt x="349656" y="101600"/>
                  </a:lnTo>
                  <a:lnTo>
                    <a:pt x="352869" y="96520"/>
                  </a:lnTo>
                  <a:lnTo>
                    <a:pt x="354533" y="107950"/>
                  </a:lnTo>
                  <a:lnTo>
                    <a:pt x="357797" y="102870"/>
                  </a:lnTo>
                  <a:lnTo>
                    <a:pt x="356997" y="105410"/>
                  </a:lnTo>
                  <a:lnTo>
                    <a:pt x="358813" y="104140"/>
                  </a:lnTo>
                  <a:lnTo>
                    <a:pt x="364807" y="104140"/>
                  </a:lnTo>
                  <a:lnTo>
                    <a:pt x="364934" y="102870"/>
                  </a:lnTo>
                  <a:lnTo>
                    <a:pt x="365531" y="96520"/>
                  </a:lnTo>
                  <a:lnTo>
                    <a:pt x="366102" y="97790"/>
                  </a:lnTo>
                  <a:lnTo>
                    <a:pt x="367042" y="100330"/>
                  </a:lnTo>
                  <a:lnTo>
                    <a:pt x="371475" y="100330"/>
                  </a:lnTo>
                  <a:lnTo>
                    <a:pt x="373405" y="96520"/>
                  </a:lnTo>
                  <a:lnTo>
                    <a:pt x="374700" y="93980"/>
                  </a:lnTo>
                  <a:lnTo>
                    <a:pt x="375348" y="92710"/>
                  </a:lnTo>
                  <a:lnTo>
                    <a:pt x="375996" y="91440"/>
                  </a:lnTo>
                  <a:lnTo>
                    <a:pt x="380733" y="95250"/>
                  </a:lnTo>
                  <a:lnTo>
                    <a:pt x="380758" y="96520"/>
                  </a:lnTo>
                  <a:lnTo>
                    <a:pt x="381584" y="96520"/>
                  </a:lnTo>
                  <a:lnTo>
                    <a:pt x="381622" y="92710"/>
                  </a:lnTo>
                  <a:lnTo>
                    <a:pt x="383209" y="93980"/>
                  </a:lnTo>
                  <a:lnTo>
                    <a:pt x="383235" y="96520"/>
                  </a:lnTo>
                  <a:lnTo>
                    <a:pt x="383705" y="96520"/>
                  </a:lnTo>
                  <a:lnTo>
                    <a:pt x="385470" y="92710"/>
                  </a:lnTo>
                  <a:lnTo>
                    <a:pt x="386943" y="93980"/>
                  </a:lnTo>
                  <a:lnTo>
                    <a:pt x="386359" y="96520"/>
                  </a:lnTo>
                  <a:lnTo>
                    <a:pt x="391807" y="97790"/>
                  </a:lnTo>
                  <a:lnTo>
                    <a:pt x="392341" y="92710"/>
                  </a:lnTo>
                  <a:lnTo>
                    <a:pt x="392734" y="88900"/>
                  </a:lnTo>
                  <a:lnTo>
                    <a:pt x="394639" y="87630"/>
                  </a:lnTo>
                  <a:lnTo>
                    <a:pt x="396544" y="86360"/>
                  </a:lnTo>
                  <a:lnTo>
                    <a:pt x="397776" y="92710"/>
                  </a:lnTo>
                  <a:lnTo>
                    <a:pt x="402043" y="93980"/>
                  </a:lnTo>
                  <a:lnTo>
                    <a:pt x="404177" y="93980"/>
                  </a:lnTo>
                  <a:lnTo>
                    <a:pt x="404279" y="95250"/>
                  </a:lnTo>
                  <a:lnTo>
                    <a:pt x="410133" y="95250"/>
                  </a:lnTo>
                  <a:lnTo>
                    <a:pt x="412915" y="88900"/>
                  </a:lnTo>
                  <a:lnTo>
                    <a:pt x="417677" y="85090"/>
                  </a:lnTo>
                  <a:lnTo>
                    <a:pt x="422338" y="90170"/>
                  </a:lnTo>
                  <a:lnTo>
                    <a:pt x="429348" y="85090"/>
                  </a:lnTo>
                  <a:lnTo>
                    <a:pt x="435394" y="87630"/>
                  </a:lnTo>
                  <a:lnTo>
                    <a:pt x="434365" y="86360"/>
                  </a:lnTo>
                  <a:lnTo>
                    <a:pt x="434416" y="85090"/>
                  </a:lnTo>
                  <a:lnTo>
                    <a:pt x="434517" y="82550"/>
                  </a:lnTo>
                  <a:lnTo>
                    <a:pt x="436816" y="82550"/>
                  </a:lnTo>
                  <a:lnTo>
                    <a:pt x="437819" y="77470"/>
                  </a:lnTo>
                  <a:lnTo>
                    <a:pt x="438823" y="82550"/>
                  </a:lnTo>
                  <a:lnTo>
                    <a:pt x="438353" y="82550"/>
                  </a:lnTo>
                  <a:lnTo>
                    <a:pt x="440474" y="87630"/>
                  </a:lnTo>
                  <a:lnTo>
                    <a:pt x="442709" y="86360"/>
                  </a:lnTo>
                  <a:lnTo>
                    <a:pt x="444703" y="86360"/>
                  </a:lnTo>
                  <a:lnTo>
                    <a:pt x="443445" y="78740"/>
                  </a:lnTo>
                  <a:lnTo>
                    <a:pt x="448665" y="81280"/>
                  </a:lnTo>
                  <a:lnTo>
                    <a:pt x="453199" y="80010"/>
                  </a:lnTo>
                  <a:lnTo>
                    <a:pt x="455231" y="78740"/>
                  </a:lnTo>
                  <a:lnTo>
                    <a:pt x="457263" y="77470"/>
                  </a:lnTo>
                  <a:lnTo>
                    <a:pt x="461035" y="80010"/>
                  </a:lnTo>
                  <a:lnTo>
                    <a:pt x="461873" y="78740"/>
                  </a:lnTo>
                  <a:lnTo>
                    <a:pt x="463423" y="77470"/>
                  </a:lnTo>
                  <a:lnTo>
                    <a:pt x="464248" y="76200"/>
                  </a:lnTo>
                  <a:lnTo>
                    <a:pt x="465061" y="80010"/>
                  </a:lnTo>
                  <a:lnTo>
                    <a:pt x="470585" y="80010"/>
                  </a:lnTo>
                  <a:lnTo>
                    <a:pt x="474637" y="78740"/>
                  </a:lnTo>
                  <a:lnTo>
                    <a:pt x="474408" y="81280"/>
                  </a:lnTo>
                  <a:lnTo>
                    <a:pt x="476885" y="81280"/>
                  </a:lnTo>
                  <a:lnTo>
                    <a:pt x="476440" y="78740"/>
                  </a:lnTo>
                  <a:lnTo>
                    <a:pt x="475780" y="74930"/>
                  </a:lnTo>
                  <a:lnTo>
                    <a:pt x="475335" y="72390"/>
                  </a:lnTo>
                  <a:lnTo>
                    <a:pt x="475107" y="71120"/>
                  </a:lnTo>
                  <a:lnTo>
                    <a:pt x="474891" y="69850"/>
                  </a:lnTo>
                  <a:lnTo>
                    <a:pt x="477062" y="68580"/>
                  </a:lnTo>
                  <a:lnTo>
                    <a:pt x="479056" y="73660"/>
                  </a:lnTo>
                  <a:lnTo>
                    <a:pt x="483235" y="73660"/>
                  </a:lnTo>
                  <a:lnTo>
                    <a:pt x="488657" y="77470"/>
                  </a:lnTo>
                  <a:lnTo>
                    <a:pt x="491566" y="71120"/>
                  </a:lnTo>
                  <a:lnTo>
                    <a:pt x="491985" y="73660"/>
                  </a:lnTo>
                  <a:lnTo>
                    <a:pt x="493356" y="73660"/>
                  </a:lnTo>
                  <a:lnTo>
                    <a:pt x="499910" y="76200"/>
                  </a:lnTo>
                  <a:lnTo>
                    <a:pt x="498856" y="73113"/>
                  </a:lnTo>
                  <a:lnTo>
                    <a:pt x="501129" y="68580"/>
                  </a:lnTo>
                  <a:lnTo>
                    <a:pt x="501764" y="67310"/>
                  </a:lnTo>
                  <a:lnTo>
                    <a:pt x="503491" y="64770"/>
                  </a:lnTo>
                  <a:lnTo>
                    <a:pt x="504037" y="68580"/>
                  </a:lnTo>
                  <a:lnTo>
                    <a:pt x="504609" y="64770"/>
                  </a:lnTo>
                  <a:lnTo>
                    <a:pt x="504799" y="63500"/>
                  </a:lnTo>
                  <a:lnTo>
                    <a:pt x="504532" y="62230"/>
                  </a:lnTo>
                  <a:lnTo>
                    <a:pt x="505701" y="60960"/>
                  </a:lnTo>
                  <a:lnTo>
                    <a:pt x="506869" y="59690"/>
                  </a:lnTo>
                  <a:lnTo>
                    <a:pt x="507619" y="60960"/>
                  </a:lnTo>
                  <a:lnTo>
                    <a:pt x="507987" y="62674"/>
                  </a:lnTo>
                  <a:lnTo>
                    <a:pt x="509663" y="63500"/>
                  </a:lnTo>
                  <a:lnTo>
                    <a:pt x="507860" y="58420"/>
                  </a:lnTo>
                  <a:lnTo>
                    <a:pt x="510895" y="59690"/>
                  </a:lnTo>
                  <a:lnTo>
                    <a:pt x="510540" y="62230"/>
                  </a:lnTo>
                  <a:lnTo>
                    <a:pt x="512762" y="62230"/>
                  </a:lnTo>
                  <a:lnTo>
                    <a:pt x="512279" y="60960"/>
                  </a:lnTo>
                  <a:lnTo>
                    <a:pt x="512787" y="58420"/>
                  </a:lnTo>
                  <a:lnTo>
                    <a:pt x="513778" y="55880"/>
                  </a:lnTo>
                  <a:lnTo>
                    <a:pt x="517118" y="57150"/>
                  </a:lnTo>
                  <a:lnTo>
                    <a:pt x="518274" y="60960"/>
                  </a:lnTo>
                  <a:lnTo>
                    <a:pt x="518058" y="58420"/>
                  </a:lnTo>
                  <a:lnTo>
                    <a:pt x="518566" y="55880"/>
                  </a:lnTo>
                  <a:lnTo>
                    <a:pt x="520077" y="57150"/>
                  </a:lnTo>
                  <a:lnTo>
                    <a:pt x="520560" y="58420"/>
                  </a:lnTo>
                  <a:lnTo>
                    <a:pt x="520153" y="59690"/>
                  </a:lnTo>
                  <a:lnTo>
                    <a:pt x="524116" y="60871"/>
                  </a:lnTo>
                  <a:lnTo>
                    <a:pt x="524408" y="60871"/>
                  </a:lnTo>
                  <a:lnTo>
                    <a:pt x="528688" y="60871"/>
                  </a:lnTo>
                  <a:lnTo>
                    <a:pt x="529374" y="58420"/>
                  </a:lnTo>
                  <a:lnTo>
                    <a:pt x="532028" y="59690"/>
                  </a:lnTo>
                  <a:lnTo>
                    <a:pt x="532422" y="59690"/>
                  </a:lnTo>
                  <a:lnTo>
                    <a:pt x="532625" y="60960"/>
                  </a:lnTo>
                  <a:lnTo>
                    <a:pt x="533488" y="60960"/>
                  </a:lnTo>
                  <a:lnTo>
                    <a:pt x="533781" y="59690"/>
                  </a:lnTo>
                  <a:lnTo>
                    <a:pt x="534644" y="60960"/>
                  </a:lnTo>
                  <a:lnTo>
                    <a:pt x="535914" y="60960"/>
                  </a:lnTo>
                  <a:lnTo>
                    <a:pt x="536905" y="63500"/>
                  </a:lnTo>
                  <a:lnTo>
                    <a:pt x="538962" y="62230"/>
                  </a:lnTo>
                  <a:lnTo>
                    <a:pt x="540156" y="62230"/>
                  </a:lnTo>
                  <a:lnTo>
                    <a:pt x="539115" y="58420"/>
                  </a:lnTo>
                  <a:lnTo>
                    <a:pt x="540778" y="58420"/>
                  </a:lnTo>
                  <a:lnTo>
                    <a:pt x="538568" y="55880"/>
                  </a:lnTo>
                  <a:lnTo>
                    <a:pt x="537629" y="55880"/>
                  </a:lnTo>
                  <a:lnTo>
                    <a:pt x="537629" y="60960"/>
                  </a:lnTo>
                  <a:lnTo>
                    <a:pt x="536968" y="62230"/>
                  </a:lnTo>
                  <a:lnTo>
                    <a:pt x="536524" y="60960"/>
                  </a:lnTo>
                  <a:lnTo>
                    <a:pt x="536968" y="60960"/>
                  </a:lnTo>
                  <a:lnTo>
                    <a:pt x="537451" y="59690"/>
                  </a:lnTo>
                  <a:lnTo>
                    <a:pt x="537629" y="60960"/>
                  </a:lnTo>
                  <a:lnTo>
                    <a:pt x="537629" y="55880"/>
                  </a:lnTo>
                  <a:lnTo>
                    <a:pt x="537400" y="55880"/>
                  </a:lnTo>
                  <a:lnTo>
                    <a:pt x="537337" y="57150"/>
                  </a:lnTo>
                  <a:lnTo>
                    <a:pt x="537337" y="55880"/>
                  </a:lnTo>
                  <a:lnTo>
                    <a:pt x="536613" y="57150"/>
                  </a:lnTo>
                  <a:lnTo>
                    <a:pt x="534530" y="57150"/>
                  </a:lnTo>
                  <a:lnTo>
                    <a:pt x="534962" y="54610"/>
                  </a:lnTo>
                  <a:lnTo>
                    <a:pt x="535508" y="53340"/>
                  </a:lnTo>
                  <a:lnTo>
                    <a:pt x="537311" y="54610"/>
                  </a:lnTo>
                  <a:lnTo>
                    <a:pt x="537337" y="55651"/>
                  </a:lnTo>
                  <a:lnTo>
                    <a:pt x="537730" y="55486"/>
                  </a:lnTo>
                  <a:lnTo>
                    <a:pt x="537845" y="55206"/>
                  </a:lnTo>
                  <a:lnTo>
                    <a:pt x="537984" y="55118"/>
                  </a:lnTo>
                  <a:lnTo>
                    <a:pt x="537743" y="54838"/>
                  </a:lnTo>
                  <a:lnTo>
                    <a:pt x="537514" y="54571"/>
                  </a:lnTo>
                  <a:lnTo>
                    <a:pt x="537311" y="54394"/>
                  </a:lnTo>
                  <a:lnTo>
                    <a:pt x="537337" y="52070"/>
                  </a:lnTo>
                  <a:lnTo>
                    <a:pt x="537349" y="50800"/>
                  </a:lnTo>
                  <a:lnTo>
                    <a:pt x="537362" y="49530"/>
                  </a:lnTo>
                  <a:lnTo>
                    <a:pt x="537387" y="48260"/>
                  </a:lnTo>
                  <a:lnTo>
                    <a:pt x="540296" y="53340"/>
                  </a:lnTo>
                  <a:lnTo>
                    <a:pt x="544068" y="55880"/>
                  </a:lnTo>
                  <a:lnTo>
                    <a:pt x="545312" y="58420"/>
                  </a:lnTo>
                  <a:lnTo>
                    <a:pt x="548297" y="55880"/>
                  </a:lnTo>
                  <a:lnTo>
                    <a:pt x="553275" y="54610"/>
                  </a:lnTo>
                  <a:lnTo>
                    <a:pt x="553669" y="46990"/>
                  </a:lnTo>
                  <a:lnTo>
                    <a:pt x="554431" y="45720"/>
                  </a:lnTo>
                  <a:lnTo>
                    <a:pt x="555358" y="49555"/>
                  </a:lnTo>
                  <a:lnTo>
                    <a:pt x="555815" y="50444"/>
                  </a:lnTo>
                  <a:lnTo>
                    <a:pt x="556374" y="49530"/>
                  </a:lnTo>
                  <a:lnTo>
                    <a:pt x="559562" y="49530"/>
                  </a:lnTo>
                  <a:lnTo>
                    <a:pt x="560590" y="49530"/>
                  </a:lnTo>
                  <a:lnTo>
                    <a:pt x="560539" y="49149"/>
                  </a:lnTo>
                  <a:lnTo>
                    <a:pt x="562813" y="48260"/>
                  </a:lnTo>
                  <a:lnTo>
                    <a:pt x="562737" y="49530"/>
                  </a:lnTo>
                  <a:lnTo>
                    <a:pt x="567855" y="49530"/>
                  </a:lnTo>
                  <a:lnTo>
                    <a:pt x="568972" y="48260"/>
                  </a:lnTo>
                  <a:lnTo>
                    <a:pt x="571220" y="45720"/>
                  </a:lnTo>
                  <a:lnTo>
                    <a:pt x="574827" y="40640"/>
                  </a:lnTo>
                  <a:lnTo>
                    <a:pt x="579615" y="41668"/>
                  </a:lnTo>
                  <a:lnTo>
                    <a:pt x="579335" y="40640"/>
                  </a:lnTo>
                  <a:lnTo>
                    <a:pt x="586232" y="40640"/>
                  </a:lnTo>
                  <a:lnTo>
                    <a:pt x="589419" y="39370"/>
                  </a:lnTo>
                  <a:lnTo>
                    <a:pt x="599097" y="35560"/>
                  </a:lnTo>
                  <a:lnTo>
                    <a:pt x="606310" y="36830"/>
                  </a:lnTo>
                  <a:lnTo>
                    <a:pt x="609117" y="38100"/>
                  </a:lnTo>
                  <a:lnTo>
                    <a:pt x="608507" y="34290"/>
                  </a:lnTo>
                  <a:lnTo>
                    <a:pt x="609320" y="31750"/>
                  </a:lnTo>
                  <a:lnTo>
                    <a:pt x="610946" y="35560"/>
                  </a:lnTo>
                  <a:lnTo>
                    <a:pt x="611873" y="31750"/>
                  </a:lnTo>
                  <a:lnTo>
                    <a:pt x="612178" y="30480"/>
                  </a:lnTo>
                  <a:lnTo>
                    <a:pt x="614705" y="29210"/>
                  </a:lnTo>
                  <a:lnTo>
                    <a:pt x="617943" y="31750"/>
                  </a:lnTo>
                  <a:lnTo>
                    <a:pt x="621195" y="33020"/>
                  </a:lnTo>
                  <a:lnTo>
                    <a:pt x="623785" y="30480"/>
                  </a:lnTo>
                  <a:lnTo>
                    <a:pt x="623125" y="29210"/>
                  </a:lnTo>
                  <a:lnTo>
                    <a:pt x="622452" y="27940"/>
                  </a:lnTo>
                  <a:lnTo>
                    <a:pt x="624217" y="27940"/>
                  </a:lnTo>
                  <a:lnTo>
                    <a:pt x="627113" y="25400"/>
                  </a:lnTo>
                  <a:lnTo>
                    <a:pt x="627722" y="27940"/>
                  </a:lnTo>
                  <a:lnTo>
                    <a:pt x="627468" y="25400"/>
                  </a:lnTo>
                  <a:lnTo>
                    <a:pt x="628497" y="26670"/>
                  </a:lnTo>
                  <a:lnTo>
                    <a:pt x="629132" y="29210"/>
                  </a:lnTo>
                  <a:lnTo>
                    <a:pt x="632091" y="24130"/>
                  </a:lnTo>
                  <a:lnTo>
                    <a:pt x="635596" y="24130"/>
                  </a:lnTo>
                  <a:lnTo>
                    <a:pt x="633971" y="33020"/>
                  </a:lnTo>
                  <a:lnTo>
                    <a:pt x="638606" y="31750"/>
                  </a:lnTo>
                  <a:lnTo>
                    <a:pt x="640041" y="30480"/>
                  </a:lnTo>
                  <a:lnTo>
                    <a:pt x="641604" y="2413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8387174" y="6005074"/>
              <a:ext cx="624205" cy="183515"/>
            </a:xfrm>
            <a:custGeom>
              <a:avLst/>
              <a:gdLst/>
              <a:ahLst/>
              <a:cxnLst/>
              <a:rect l="l" t="t" r="r" b="b"/>
              <a:pathLst>
                <a:path w="624205" h="183514">
                  <a:moveTo>
                    <a:pt x="155841" y="4292"/>
                  </a:moveTo>
                  <a:lnTo>
                    <a:pt x="155752" y="2324"/>
                  </a:lnTo>
                  <a:lnTo>
                    <a:pt x="153441" y="0"/>
                  </a:lnTo>
                  <a:lnTo>
                    <a:pt x="151574" y="279"/>
                  </a:lnTo>
                  <a:lnTo>
                    <a:pt x="134175" y="37985"/>
                  </a:lnTo>
                  <a:lnTo>
                    <a:pt x="120713" y="78130"/>
                  </a:lnTo>
                  <a:lnTo>
                    <a:pt x="113525" y="98005"/>
                  </a:lnTo>
                  <a:lnTo>
                    <a:pt x="106921" y="112966"/>
                  </a:lnTo>
                  <a:lnTo>
                    <a:pt x="101333" y="120205"/>
                  </a:lnTo>
                  <a:lnTo>
                    <a:pt x="100660" y="120523"/>
                  </a:lnTo>
                  <a:lnTo>
                    <a:pt x="99949" y="120053"/>
                  </a:lnTo>
                  <a:lnTo>
                    <a:pt x="67271" y="53987"/>
                  </a:lnTo>
                  <a:lnTo>
                    <a:pt x="61836" y="43649"/>
                  </a:lnTo>
                  <a:lnTo>
                    <a:pt x="42405" y="22694"/>
                  </a:lnTo>
                  <a:lnTo>
                    <a:pt x="37693" y="24574"/>
                  </a:lnTo>
                  <a:lnTo>
                    <a:pt x="15824" y="70142"/>
                  </a:lnTo>
                  <a:lnTo>
                    <a:pt x="5334" y="107327"/>
                  </a:lnTo>
                  <a:lnTo>
                    <a:pt x="0" y="151447"/>
                  </a:lnTo>
                  <a:lnTo>
                    <a:pt x="1155" y="163106"/>
                  </a:lnTo>
                  <a:lnTo>
                    <a:pt x="1778" y="166458"/>
                  </a:lnTo>
                  <a:lnTo>
                    <a:pt x="3060" y="167805"/>
                  </a:lnTo>
                  <a:lnTo>
                    <a:pt x="4914" y="167462"/>
                  </a:lnTo>
                  <a:lnTo>
                    <a:pt x="8915" y="162001"/>
                  </a:lnTo>
                  <a:lnTo>
                    <a:pt x="13665" y="148704"/>
                  </a:lnTo>
                  <a:lnTo>
                    <a:pt x="18910" y="130124"/>
                  </a:lnTo>
                  <a:lnTo>
                    <a:pt x="29857" y="87858"/>
                  </a:lnTo>
                  <a:lnTo>
                    <a:pt x="34861" y="69456"/>
                  </a:lnTo>
                  <a:lnTo>
                    <a:pt x="38989" y="56324"/>
                  </a:lnTo>
                  <a:lnTo>
                    <a:pt x="41783" y="51142"/>
                  </a:lnTo>
                  <a:lnTo>
                    <a:pt x="45212" y="52451"/>
                  </a:lnTo>
                  <a:lnTo>
                    <a:pt x="48641" y="56870"/>
                  </a:lnTo>
                  <a:lnTo>
                    <a:pt x="52184" y="63588"/>
                  </a:lnTo>
                  <a:lnTo>
                    <a:pt x="58089" y="76606"/>
                  </a:lnTo>
                  <a:lnTo>
                    <a:pt x="72948" y="115011"/>
                  </a:lnTo>
                  <a:lnTo>
                    <a:pt x="81661" y="136144"/>
                  </a:lnTo>
                  <a:lnTo>
                    <a:pt x="89522" y="152552"/>
                  </a:lnTo>
                  <a:lnTo>
                    <a:pt x="95199" y="159461"/>
                  </a:lnTo>
                  <a:lnTo>
                    <a:pt x="99085" y="160007"/>
                  </a:lnTo>
                  <a:lnTo>
                    <a:pt x="102895" y="158153"/>
                  </a:lnTo>
                  <a:lnTo>
                    <a:pt x="123710" y="124650"/>
                  </a:lnTo>
                  <a:lnTo>
                    <a:pt x="138684" y="80187"/>
                  </a:lnTo>
                  <a:lnTo>
                    <a:pt x="149796" y="36195"/>
                  </a:lnTo>
                  <a:lnTo>
                    <a:pt x="155409" y="7302"/>
                  </a:lnTo>
                  <a:lnTo>
                    <a:pt x="155841" y="4292"/>
                  </a:lnTo>
                  <a:close/>
                </a:path>
                <a:path w="624205" h="183514">
                  <a:moveTo>
                    <a:pt x="240195" y="149999"/>
                  </a:moveTo>
                  <a:lnTo>
                    <a:pt x="224307" y="151028"/>
                  </a:lnTo>
                  <a:lnTo>
                    <a:pt x="201510" y="152781"/>
                  </a:lnTo>
                  <a:lnTo>
                    <a:pt x="184213" y="153174"/>
                  </a:lnTo>
                  <a:lnTo>
                    <a:pt x="148513" y="137896"/>
                  </a:lnTo>
                  <a:lnTo>
                    <a:pt x="149999" y="138315"/>
                  </a:lnTo>
                  <a:lnTo>
                    <a:pt x="154635" y="138595"/>
                  </a:lnTo>
                  <a:lnTo>
                    <a:pt x="167436" y="138087"/>
                  </a:lnTo>
                  <a:lnTo>
                    <a:pt x="169570" y="137896"/>
                  </a:lnTo>
                  <a:lnTo>
                    <a:pt x="176072" y="137325"/>
                  </a:lnTo>
                  <a:lnTo>
                    <a:pt x="184797" y="135648"/>
                  </a:lnTo>
                  <a:lnTo>
                    <a:pt x="190334" y="134200"/>
                  </a:lnTo>
                  <a:lnTo>
                    <a:pt x="199517" y="131813"/>
                  </a:lnTo>
                  <a:lnTo>
                    <a:pt x="212356" y="125768"/>
                  </a:lnTo>
                  <a:lnTo>
                    <a:pt x="221259" y="117043"/>
                  </a:lnTo>
                  <a:lnTo>
                    <a:pt x="224167" y="105232"/>
                  </a:lnTo>
                  <a:lnTo>
                    <a:pt x="223951" y="101511"/>
                  </a:lnTo>
                  <a:lnTo>
                    <a:pt x="222910" y="98221"/>
                  </a:lnTo>
                  <a:lnTo>
                    <a:pt x="220954" y="95059"/>
                  </a:lnTo>
                  <a:lnTo>
                    <a:pt x="218325" y="90779"/>
                  </a:lnTo>
                  <a:lnTo>
                    <a:pt x="213664" y="87439"/>
                  </a:lnTo>
                  <a:lnTo>
                    <a:pt x="204685" y="84239"/>
                  </a:lnTo>
                  <a:lnTo>
                    <a:pt x="204685" y="107734"/>
                  </a:lnTo>
                  <a:lnTo>
                    <a:pt x="202933" y="111099"/>
                  </a:lnTo>
                  <a:lnTo>
                    <a:pt x="164388" y="128371"/>
                  </a:lnTo>
                  <a:lnTo>
                    <a:pt x="149517" y="129565"/>
                  </a:lnTo>
                  <a:lnTo>
                    <a:pt x="147751" y="134200"/>
                  </a:lnTo>
                  <a:lnTo>
                    <a:pt x="172250" y="100228"/>
                  </a:lnTo>
                  <a:lnTo>
                    <a:pt x="193027" y="95059"/>
                  </a:lnTo>
                  <a:lnTo>
                    <a:pt x="197231" y="95859"/>
                  </a:lnTo>
                  <a:lnTo>
                    <a:pt x="201955" y="99517"/>
                  </a:lnTo>
                  <a:lnTo>
                    <a:pt x="203288" y="101561"/>
                  </a:lnTo>
                  <a:lnTo>
                    <a:pt x="204685" y="107734"/>
                  </a:lnTo>
                  <a:lnTo>
                    <a:pt x="204685" y="84239"/>
                  </a:lnTo>
                  <a:lnTo>
                    <a:pt x="202298" y="83375"/>
                  </a:lnTo>
                  <a:lnTo>
                    <a:pt x="195618" y="82588"/>
                  </a:lnTo>
                  <a:lnTo>
                    <a:pt x="188569" y="82981"/>
                  </a:lnTo>
                  <a:lnTo>
                    <a:pt x="152438" y="95364"/>
                  </a:lnTo>
                  <a:lnTo>
                    <a:pt x="131330" y="126453"/>
                  </a:lnTo>
                  <a:lnTo>
                    <a:pt x="131394" y="128371"/>
                  </a:lnTo>
                  <a:lnTo>
                    <a:pt x="156387" y="158013"/>
                  </a:lnTo>
                  <a:lnTo>
                    <a:pt x="175907" y="161518"/>
                  </a:lnTo>
                  <a:lnTo>
                    <a:pt x="190258" y="161455"/>
                  </a:lnTo>
                  <a:lnTo>
                    <a:pt x="204393" y="159931"/>
                  </a:lnTo>
                  <a:lnTo>
                    <a:pt x="217309" y="157403"/>
                  </a:lnTo>
                  <a:lnTo>
                    <a:pt x="228092" y="154254"/>
                  </a:lnTo>
                  <a:lnTo>
                    <a:pt x="231152" y="153174"/>
                  </a:lnTo>
                  <a:lnTo>
                    <a:pt x="240195" y="149999"/>
                  </a:lnTo>
                  <a:close/>
                </a:path>
                <a:path w="624205" h="183514">
                  <a:moveTo>
                    <a:pt x="496709" y="45186"/>
                  </a:moveTo>
                  <a:lnTo>
                    <a:pt x="476034" y="18161"/>
                  </a:lnTo>
                  <a:lnTo>
                    <a:pt x="476034" y="42824"/>
                  </a:lnTo>
                  <a:lnTo>
                    <a:pt x="475754" y="52349"/>
                  </a:lnTo>
                  <a:lnTo>
                    <a:pt x="436968" y="76669"/>
                  </a:lnTo>
                  <a:lnTo>
                    <a:pt x="413461" y="80162"/>
                  </a:lnTo>
                  <a:lnTo>
                    <a:pt x="384759" y="79959"/>
                  </a:lnTo>
                  <a:lnTo>
                    <a:pt x="385305" y="77292"/>
                  </a:lnTo>
                  <a:lnTo>
                    <a:pt x="387553" y="66497"/>
                  </a:lnTo>
                  <a:lnTo>
                    <a:pt x="390398" y="52349"/>
                  </a:lnTo>
                  <a:lnTo>
                    <a:pt x="393242" y="37896"/>
                  </a:lnTo>
                  <a:lnTo>
                    <a:pt x="395185" y="27774"/>
                  </a:lnTo>
                  <a:lnTo>
                    <a:pt x="421081" y="25107"/>
                  </a:lnTo>
                  <a:lnTo>
                    <a:pt x="468541" y="34518"/>
                  </a:lnTo>
                  <a:lnTo>
                    <a:pt x="476034" y="42824"/>
                  </a:lnTo>
                  <a:lnTo>
                    <a:pt x="476034" y="18161"/>
                  </a:lnTo>
                  <a:lnTo>
                    <a:pt x="433438" y="9398"/>
                  </a:lnTo>
                  <a:lnTo>
                    <a:pt x="419036" y="9702"/>
                  </a:lnTo>
                  <a:lnTo>
                    <a:pt x="405003" y="11430"/>
                  </a:lnTo>
                  <a:lnTo>
                    <a:pt x="401396" y="12090"/>
                  </a:lnTo>
                  <a:lnTo>
                    <a:pt x="397865" y="12915"/>
                  </a:lnTo>
                  <a:lnTo>
                    <a:pt x="394576" y="13868"/>
                  </a:lnTo>
                  <a:lnTo>
                    <a:pt x="393903" y="12192"/>
                  </a:lnTo>
                  <a:lnTo>
                    <a:pt x="393026" y="10833"/>
                  </a:lnTo>
                  <a:lnTo>
                    <a:pt x="391096" y="9004"/>
                  </a:lnTo>
                  <a:lnTo>
                    <a:pt x="390042" y="8458"/>
                  </a:lnTo>
                  <a:lnTo>
                    <a:pt x="387756" y="8204"/>
                  </a:lnTo>
                  <a:lnTo>
                    <a:pt x="386575" y="8509"/>
                  </a:lnTo>
                  <a:lnTo>
                    <a:pt x="384251" y="10236"/>
                  </a:lnTo>
                  <a:lnTo>
                    <a:pt x="383108" y="11823"/>
                  </a:lnTo>
                  <a:lnTo>
                    <a:pt x="380098" y="19570"/>
                  </a:lnTo>
                  <a:lnTo>
                    <a:pt x="379095" y="20091"/>
                  </a:lnTo>
                  <a:lnTo>
                    <a:pt x="378117" y="20650"/>
                  </a:lnTo>
                  <a:lnTo>
                    <a:pt x="376059" y="21882"/>
                  </a:lnTo>
                  <a:lnTo>
                    <a:pt x="374992" y="22593"/>
                  </a:lnTo>
                  <a:lnTo>
                    <a:pt x="370408" y="25882"/>
                  </a:lnTo>
                  <a:lnTo>
                    <a:pt x="374751" y="26555"/>
                  </a:lnTo>
                  <a:lnTo>
                    <a:pt x="377418" y="26873"/>
                  </a:lnTo>
                  <a:lnTo>
                    <a:pt x="375335" y="32854"/>
                  </a:lnTo>
                  <a:lnTo>
                    <a:pt x="364147" y="70815"/>
                  </a:lnTo>
                  <a:lnTo>
                    <a:pt x="362572" y="77292"/>
                  </a:lnTo>
                  <a:lnTo>
                    <a:pt x="357263" y="76428"/>
                  </a:lnTo>
                  <a:lnTo>
                    <a:pt x="361188" y="80340"/>
                  </a:lnTo>
                  <a:lnTo>
                    <a:pt x="361365" y="80543"/>
                  </a:lnTo>
                  <a:lnTo>
                    <a:pt x="361734" y="80899"/>
                  </a:lnTo>
                  <a:lnTo>
                    <a:pt x="354418" y="126542"/>
                  </a:lnTo>
                  <a:lnTo>
                    <a:pt x="353910" y="136017"/>
                  </a:lnTo>
                  <a:lnTo>
                    <a:pt x="353949" y="144818"/>
                  </a:lnTo>
                  <a:lnTo>
                    <a:pt x="359168" y="165214"/>
                  </a:lnTo>
                  <a:lnTo>
                    <a:pt x="360959" y="164566"/>
                  </a:lnTo>
                  <a:lnTo>
                    <a:pt x="374040" y="127127"/>
                  </a:lnTo>
                  <a:lnTo>
                    <a:pt x="382435" y="90805"/>
                  </a:lnTo>
                  <a:lnTo>
                    <a:pt x="394843" y="92786"/>
                  </a:lnTo>
                  <a:lnTo>
                    <a:pt x="408647" y="93497"/>
                  </a:lnTo>
                  <a:lnTo>
                    <a:pt x="423240" y="92887"/>
                  </a:lnTo>
                  <a:lnTo>
                    <a:pt x="437997" y="90932"/>
                  </a:lnTo>
                  <a:lnTo>
                    <a:pt x="438569" y="90805"/>
                  </a:lnTo>
                  <a:lnTo>
                    <a:pt x="447992" y="88747"/>
                  </a:lnTo>
                  <a:lnTo>
                    <a:pt x="457593" y="85890"/>
                  </a:lnTo>
                  <a:lnTo>
                    <a:pt x="466559" y="82334"/>
                  </a:lnTo>
                  <a:lnTo>
                    <a:pt x="470700" y="80162"/>
                  </a:lnTo>
                  <a:lnTo>
                    <a:pt x="474713" y="78066"/>
                  </a:lnTo>
                  <a:lnTo>
                    <a:pt x="496595" y="48374"/>
                  </a:lnTo>
                  <a:lnTo>
                    <a:pt x="496709" y="45186"/>
                  </a:lnTo>
                  <a:close/>
                </a:path>
                <a:path w="624205" h="183514">
                  <a:moveTo>
                    <a:pt x="623747" y="177050"/>
                  </a:moveTo>
                  <a:lnTo>
                    <a:pt x="327685" y="170218"/>
                  </a:lnTo>
                  <a:lnTo>
                    <a:pt x="334962" y="162471"/>
                  </a:lnTo>
                  <a:lnTo>
                    <a:pt x="340487" y="153327"/>
                  </a:lnTo>
                  <a:lnTo>
                    <a:pt x="344004" y="143040"/>
                  </a:lnTo>
                  <a:lnTo>
                    <a:pt x="344982" y="134200"/>
                  </a:lnTo>
                  <a:lnTo>
                    <a:pt x="345236" y="131902"/>
                  </a:lnTo>
                  <a:lnTo>
                    <a:pt x="341261" y="112191"/>
                  </a:lnTo>
                  <a:lnTo>
                    <a:pt x="333159" y="100190"/>
                  </a:lnTo>
                  <a:lnTo>
                    <a:pt x="330415" y="96100"/>
                  </a:lnTo>
                  <a:lnTo>
                    <a:pt x="314325" y="85255"/>
                  </a:lnTo>
                  <a:lnTo>
                    <a:pt x="301713" y="82715"/>
                  </a:lnTo>
                  <a:lnTo>
                    <a:pt x="301713" y="107810"/>
                  </a:lnTo>
                  <a:lnTo>
                    <a:pt x="301713" y="126580"/>
                  </a:lnTo>
                  <a:lnTo>
                    <a:pt x="294093" y="134200"/>
                  </a:lnTo>
                  <a:lnTo>
                    <a:pt x="275310" y="134200"/>
                  </a:lnTo>
                  <a:lnTo>
                    <a:pt x="267677" y="126580"/>
                  </a:lnTo>
                  <a:lnTo>
                    <a:pt x="267677" y="107810"/>
                  </a:lnTo>
                  <a:lnTo>
                    <a:pt x="275310" y="100190"/>
                  </a:lnTo>
                  <a:lnTo>
                    <a:pt x="294093" y="100190"/>
                  </a:lnTo>
                  <a:lnTo>
                    <a:pt x="301713" y="107810"/>
                  </a:lnTo>
                  <a:lnTo>
                    <a:pt x="301713" y="82715"/>
                  </a:lnTo>
                  <a:lnTo>
                    <a:pt x="258813" y="96100"/>
                  </a:lnTo>
                  <a:lnTo>
                    <a:pt x="243992" y="131902"/>
                  </a:lnTo>
                  <a:lnTo>
                    <a:pt x="247383" y="150164"/>
                  </a:lnTo>
                  <a:lnTo>
                    <a:pt x="288150" y="182092"/>
                  </a:lnTo>
                  <a:lnTo>
                    <a:pt x="297637" y="182867"/>
                  </a:lnTo>
                  <a:lnTo>
                    <a:pt x="302133" y="182689"/>
                  </a:lnTo>
                  <a:lnTo>
                    <a:pt x="595744" y="183108"/>
                  </a:lnTo>
                  <a:lnTo>
                    <a:pt x="599020" y="182689"/>
                  </a:lnTo>
                  <a:lnTo>
                    <a:pt x="601916" y="182308"/>
                  </a:lnTo>
                  <a:lnTo>
                    <a:pt x="610298" y="180924"/>
                  </a:lnTo>
                  <a:lnTo>
                    <a:pt x="618388" y="179095"/>
                  </a:lnTo>
                  <a:lnTo>
                    <a:pt x="623747" y="177050"/>
                  </a:lnTo>
                  <a:close/>
                </a:path>
                <a:path w="624205" h="183514">
                  <a:moveTo>
                    <a:pt x="623976" y="69913"/>
                  </a:moveTo>
                  <a:lnTo>
                    <a:pt x="623862" y="68580"/>
                  </a:lnTo>
                  <a:lnTo>
                    <a:pt x="621982" y="66687"/>
                  </a:lnTo>
                  <a:lnTo>
                    <a:pt x="620560" y="66878"/>
                  </a:lnTo>
                  <a:lnTo>
                    <a:pt x="602259" y="112344"/>
                  </a:lnTo>
                  <a:lnTo>
                    <a:pt x="598233" y="123494"/>
                  </a:lnTo>
                  <a:lnTo>
                    <a:pt x="594550" y="131991"/>
                  </a:lnTo>
                  <a:lnTo>
                    <a:pt x="591515" y="136042"/>
                  </a:lnTo>
                  <a:lnTo>
                    <a:pt x="591400" y="135648"/>
                  </a:lnTo>
                  <a:lnTo>
                    <a:pt x="574103" y="100660"/>
                  </a:lnTo>
                  <a:lnTo>
                    <a:pt x="557872" y="79857"/>
                  </a:lnTo>
                  <a:lnTo>
                    <a:pt x="554824" y="81076"/>
                  </a:lnTo>
                  <a:lnTo>
                    <a:pt x="538594" y="118491"/>
                  </a:lnTo>
                  <a:lnTo>
                    <a:pt x="532841" y="150469"/>
                  </a:lnTo>
                  <a:lnTo>
                    <a:pt x="524383" y="151028"/>
                  </a:lnTo>
                  <a:lnTo>
                    <a:pt x="501586" y="152793"/>
                  </a:lnTo>
                  <a:lnTo>
                    <a:pt x="484276" y="153187"/>
                  </a:lnTo>
                  <a:lnTo>
                    <a:pt x="468223" y="151650"/>
                  </a:lnTo>
                  <a:lnTo>
                    <a:pt x="455752" y="147104"/>
                  </a:lnTo>
                  <a:lnTo>
                    <a:pt x="452158" y="144754"/>
                  </a:lnTo>
                  <a:lnTo>
                    <a:pt x="449757" y="141579"/>
                  </a:lnTo>
                  <a:lnTo>
                    <a:pt x="448589" y="137909"/>
                  </a:lnTo>
                  <a:lnTo>
                    <a:pt x="450075" y="138328"/>
                  </a:lnTo>
                  <a:lnTo>
                    <a:pt x="454710" y="138582"/>
                  </a:lnTo>
                  <a:lnTo>
                    <a:pt x="467512" y="138087"/>
                  </a:lnTo>
                  <a:lnTo>
                    <a:pt x="469519" y="137909"/>
                  </a:lnTo>
                  <a:lnTo>
                    <a:pt x="476148" y="137325"/>
                  </a:lnTo>
                  <a:lnTo>
                    <a:pt x="521322" y="117055"/>
                  </a:lnTo>
                  <a:lnTo>
                    <a:pt x="524230" y="105232"/>
                  </a:lnTo>
                  <a:lnTo>
                    <a:pt x="524027" y="101498"/>
                  </a:lnTo>
                  <a:lnTo>
                    <a:pt x="504761" y="84251"/>
                  </a:lnTo>
                  <a:lnTo>
                    <a:pt x="504761" y="107746"/>
                  </a:lnTo>
                  <a:lnTo>
                    <a:pt x="503008" y="111086"/>
                  </a:lnTo>
                  <a:lnTo>
                    <a:pt x="464464" y="128358"/>
                  </a:lnTo>
                  <a:lnTo>
                    <a:pt x="449592" y="129578"/>
                  </a:lnTo>
                  <a:lnTo>
                    <a:pt x="447827" y="134200"/>
                  </a:lnTo>
                  <a:lnTo>
                    <a:pt x="447598" y="131813"/>
                  </a:lnTo>
                  <a:lnTo>
                    <a:pt x="447484" y="130390"/>
                  </a:lnTo>
                  <a:lnTo>
                    <a:pt x="448170" y="126453"/>
                  </a:lnTo>
                  <a:lnTo>
                    <a:pt x="477710" y="97510"/>
                  </a:lnTo>
                  <a:lnTo>
                    <a:pt x="493090" y="95046"/>
                  </a:lnTo>
                  <a:lnTo>
                    <a:pt x="497306" y="95859"/>
                  </a:lnTo>
                  <a:lnTo>
                    <a:pt x="502031" y="99517"/>
                  </a:lnTo>
                  <a:lnTo>
                    <a:pt x="503351" y="101549"/>
                  </a:lnTo>
                  <a:lnTo>
                    <a:pt x="504761" y="107746"/>
                  </a:lnTo>
                  <a:lnTo>
                    <a:pt x="504761" y="84251"/>
                  </a:lnTo>
                  <a:lnTo>
                    <a:pt x="502361" y="83388"/>
                  </a:lnTo>
                  <a:lnTo>
                    <a:pt x="495681" y="82588"/>
                  </a:lnTo>
                  <a:lnTo>
                    <a:pt x="488632" y="82981"/>
                  </a:lnTo>
                  <a:lnTo>
                    <a:pt x="452513" y="95364"/>
                  </a:lnTo>
                  <a:lnTo>
                    <a:pt x="431393" y="127304"/>
                  </a:lnTo>
                  <a:lnTo>
                    <a:pt x="431876" y="134531"/>
                  </a:lnTo>
                  <a:lnTo>
                    <a:pt x="465810" y="160375"/>
                  </a:lnTo>
                  <a:lnTo>
                    <a:pt x="475970" y="161518"/>
                  </a:lnTo>
                  <a:lnTo>
                    <a:pt x="490321" y="161455"/>
                  </a:lnTo>
                  <a:lnTo>
                    <a:pt x="528116" y="154266"/>
                  </a:lnTo>
                  <a:lnTo>
                    <a:pt x="532790" y="152615"/>
                  </a:lnTo>
                  <a:lnTo>
                    <a:pt x="532866" y="157403"/>
                  </a:lnTo>
                  <a:lnTo>
                    <a:pt x="532980" y="158902"/>
                  </a:lnTo>
                  <a:lnTo>
                    <a:pt x="533933" y="163995"/>
                  </a:lnTo>
                  <a:lnTo>
                    <a:pt x="534974" y="164947"/>
                  </a:lnTo>
                  <a:lnTo>
                    <a:pt x="536524" y="164655"/>
                  </a:lnTo>
                  <a:lnTo>
                    <a:pt x="539115" y="161429"/>
                  </a:lnTo>
                  <a:lnTo>
                    <a:pt x="542010" y="153644"/>
                  </a:lnTo>
                  <a:lnTo>
                    <a:pt x="542302" y="152615"/>
                  </a:lnTo>
                  <a:lnTo>
                    <a:pt x="545122" y="142798"/>
                  </a:lnTo>
                  <a:lnTo>
                    <a:pt x="556387" y="100660"/>
                  </a:lnTo>
                  <a:lnTo>
                    <a:pt x="559777" y="97447"/>
                  </a:lnTo>
                  <a:lnTo>
                    <a:pt x="566280" y="111963"/>
                  </a:lnTo>
                  <a:lnTo>
                    <a:pt x="574890" y="134200"/>
                  </a:lnTo>
                  <a:lnTo>
                    <a:pt x="579983" y="146443"/>
                  </a:lnTo>
                  <a:lnTo>
                    <a:pt x="584682" y="156006"/>
                  </a:lnTo>
                  <a:lnTo>
                    <a:pt x="588213" y="160058"/>
                  </a:lnTo>
                  <a:lnTo>
                    <a:pt x="590702" y="160401"/>
                  </a:lnTo>
                  <a:lnTo>
                    <a:pt x="593115" y="159270"/>
                  </a:lnTo>
                  <a:lnTo>
                    <a:pt x="595401" y="156972"/>
                  </a:lnTo>
                  <a:lnTo>
                    <a:pt x="600494" y="149910"/>
                  </a:lnTo>
                  <a:lnTo>
                    <a:pt x="605370" y="139661"/>
                  </a:lnTo>
                  <a:lnTo>
                    <a:pt x="606691" y="136080"/>
                  </a:lnTo>
                  <a:lnTo>
                    <a:pt x="609930" y="127304"/>
                  </a:lnTo>
                  <a:lnTo>
                    <a:pt x="620458" y="88569"/>
                  </a:lnTo>
                  <a:lnTo>
                    <a:pt x="623697" y="71894"/>
                  </a:lnTo>
                  <a:lnTo>
                    <a:pt x="623976" y="699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6411854" y="6962437"/>
              <a:ext cx="478790" cy="156845"/>
            </a:xfrm>
            <a:custGeom>
              <a:avLst/>
              <a:gdLst/>
              <a:ahLst/>
              <a:cxnLst/>
              <a:rect l="l" t="t" r="r" b="b"/>
              <a:pathLst>
                <a:path w="478790" h="156845">
                  <a:moveTo>
                    <a:pt x="7442" y="151206"/>
                  </a:moveTo>
                  <a:lnTo>
                    <a:pt x="7277" y="150469"/>
                  </a:lnTo>
                  <a:lnTo>
                    <a:pt x="6515" y="149771"/>
                  </a:lnTo>
                  <a:lnTo>
                    <a:pt x="4902" y="149098"/>
                  </a:lnTo>
                  <a:lnTo>
                    <a:pt x="1066" y="150164"/>
                  </a:lnTo>
                  <a:lnTo>
                    <a:pt x="927" y="154330"/>
                  </a:lnTo>
                  <a:lnTo>
                    <a:pt x="0" y="156438"/>
                  </a:lnTo>
                  <a:lnTo>
                    <a:pt x="1638" y="154203"/>
                  </a:lnTo>
                  <a:lnTo>
                    <a:pt x="4216" y="152565"/>
                  </a:lnTo>
                  <a:lnTo>
                    <a:pt x="7442" y="151206"/>
                  </a:lnTo>
                  <a:close/>
                </a:path>
                <a:path w="478790" h="156845">
                  <a:moveTo>
                    <a:pt x="309651" y="69354"/>
                  </a:moveTo>
                  <a:lnTo>
                    <a:pt x="302856" y="71793"/>
                  </a:lnTo>
                  <a:lnTo>
                    <a:pt x="306006" y="70827"/>
                  </a:lnTo>
                  <a:lnTo>
                    <a:pt x="308089" y="70065"/>
                  </a:lnTo>
                  <a:lnTo>
                    <a:pt x="309651" y="69354"/>
                  </a:lnTo>
                  <a:close/>
                </a:path>
                <a:path w="478790" h="156845">
                  <a:moveTo>
                    <a:pt x="314528" y="66751"/>
                  </a:moveTo>
                  <a:lnTo>
                    <a:pt x="314426" y="66205"/>
                  </a:lnTo>
                  <a:lnTo>
                    <a:pt x="313309" y="66255"/>
                  </a:lnTo>
                  <a:lnTo>
                    <a:pt x="312826" y="67513"/>
                  </a:lnTo>
                  <a:lnTo>
                    <a:pt x="311785" y="68389"/>
                  </a:lnTo>
                  <a:lnTo>
                    <a:pt x="309651" y="69367"/>
                  </a:lnTo>
                  <a:lnTo>
                    <a:pt x="312839" y="68135"/>
                  </a:lnTo>
                  <a:lnTo>
                    <a:pt x="314312" y="67462"/>
                  </a:lnTo>
                  <a:lnTo>
                    <a:pt x="314528" y="66751"/>
                  </a:lnTo>
                  <a:close/>
                </a:path>
                <a:path w="478790" h="156845">
                  <a:moveTo>
                    <a:pt x="320789" y="64477"/>
                  </a:moveTo>
                  <a:lnTo>
                    <a:pt x="318604" y="65468"/>
                  </a:lnTo>
                  <a:lnTo>
                    <a:pt x="316496" y="66459"/>
                  </a:lnTo>
                  <a:lnTo>
                    <a:pt x="314312" y="67462"/>
                  </a:lnTo>
                  <a:lnTo>
                    <a:pt x="314248" y="67983"/>
                  </a:lnTo>
                  <a:lnTo>
                    <a:pt x="314134" y="68300"/>
                  </a:lnTo>
                  <a:lnTo>
                    <a:pt x="316788" y="67056"/>
                  </a:lnTo>
                  <a:lnTo>
                    <a:pt x="318909" y="65798"/>
                  </a:lnTo>
                  <a:lnTo>
                    <a:pt x="320789" y="64477"/>
                  </a:lnTo>
                  <a:close/>
                </a:path>
                <a:path w="478790" h="156845">
                  <a:moveTo>
                    <a:pt x="457022" y="6223"/>
                  </a:moveTo>
                  <a:lnTo>
                    <a:pt x="447941" y="7493"/>
                  </a:lnTo>
                  <a:lnTo>
                    <a:pt x="438480" y="10236"/>
                  </a:lnTo>
                  <a:lnTo>
                    <a:pt x="428815" y="14363"/>
                  </a:lnTo>
                  <a:lnTo>
                    <a:pt x="419163" y="19773"/>
                  </a:lnTo>
                  <a:lnTo>
                    <a:pt x="415823" y="19951"/>
                  </a:lnTo>
                  <a:lnTo>
                    <a:pt x="418274" y="17741"/>
                  </a:lnTo>
                  <a:lnTo>
                    <a:pt x="418642" y="16675"/>
                  </a:lnTo>
                  <a:lnTo>
                    <a:pt x="412280" y="21209"/>
                  </a:lnTo>
                  <a:lnTo>
                    <a:pt x="407289" y="25768"/>
                  </a:lnTo>
                  <a:lnTo>
                    <a:pt x="405345" y="29565"/>
                  </a:lnTo>
                  <a:lnTo>
                    <a:pt x="408139" y="31826"/>
                  </a:lnTo>
                  <a:lnTo>
                    <a:pt x="413232" y="27368"/>
                  </a:lnTo>
                  <a:lnTo>
                    <a:pt x="417449" y="24422"/>
                  </a:lnTo>
                  <a:lnTo>
                    <a:pt x="421728" y="21285"/>
                  </a:lnTo>
                  <a:lnTo>
                    <a:pt x="427037" y="16230"/>
                  </a:lnTo>
                  <a:lnTo>
                    <a:pt x="434886" y="12661"/>
                  </a:lnTo>
                  <a:lnTo>
                    <a:pt x="441617" y="12280"/>
                  </a:lnTo>
                  <a:lnTo>
                    <a:pt x="440880" y="14376"/>
                  </a:lnTo>
                  <a:lnTo>
                    <a:pt x="443293" y="12192"/>
                  </a:lnTo>
                  <a:lnTo>
                    <a:pt x="453758" y="10579"/>
                  </a:lnTo>
                  <a:lnTo>
                    <a:pt x="457022" y="6223"/>
                  </a:lnTo>
                  <a:close/>
                </a:path>
                <a:path w="478790" h="156845">
                  <a:moveTo>
                    <a:pt x="478307" y="1854"/>
                  </a:moveTo>
                  <a:lnTo>
                    <a:pt x="475691" y="0"/>
                  </a:lnTo>
                  <a:lnTo>
                    <a:pt x="467842" y="3543"/>
                  </a:lnTo>
                  <a:lnTo>
                    <a:pt x="463829" y="10020"/>
                  </a:lnTo>
                  <a:lnTo>
                    <a:pt x="475856" y="4127"/>
                  </a:lnTo>
                  <a:lnTo>
                    <a:pt x="478307" y="1854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5403337" y="2598469"/>
              <a:ext cx="846481" cy="258458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6343110" y="2562964"/>
              <a:ext cx="93641" cy="103124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6543979" y="2457743"/>
              <a:ext cx="1091735" cy="173911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7729661" y="2517422"/>
              <a:ext cx="426583" cy="215247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5324175" y="10124589"/>
              <a:ext cx="753382" cy="358668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6172196" y="9709343"/>
              <a:ext cx="616401" cy="460857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2473608" y="7045637"/>
              <a:ext cx="1600624" cy="302776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549569" y="0"/>
              <a:ext cx="8596596" cy="11308556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11157229" y="6757650"/>
              <a:ext cx="2638425" cy="720725"/>
            </a:xfrm>
            <a:custGeom>
              <a:avLst/>
              <a:gdLst/>
              <a:ahLst/>
              <a:cxnLst/>
              <a:rect l="l" t="t" r="r" b="b"/>
              <a:pathLst>
                <a:path w="2638425" h="720725">
                  <a:moveTo>
                    <a:pt x="4191" y="0"/>
                  </a:moveTo>
                  <a:lnTo>
                    <a:pt x="0" y="431"/>
                  </a:lnTo>
                  <a:lnTo>
                    <a:pt x="2578" y="1612"/>
                  </a:lnTo>
                  <a:lnTo>
                    <a:pt x="3213" y="1117"/>
                  </a:lnTo>
                  <a:lnTo>
                    <a:pt x="3835" y="635"/>
                  </a:lnTo>
                  <a:lnTo>
                    <a:pt x="4191" y="0"/>
                  </a:lnTo>
                  <a:close/>
                </a:path>
                <a:path w="2638425" h="720725">
                  <a:moveTo>
                    <a:pt x="169672" y="115874"/>
                  </a:moveTo>
                  <a:lnTo>
                    <a:pt x="168592" y="115735"/>
                  </a:lnTo>
                  <a:lnTo>
                    <a:pt x="168186" y="115836"/>
                  </a:lnTo>
                  <a:lnTo>
                    <a:pt x="169354" y="116497"/>
                  </a:lnTo>
                  <a:lnTo>
                    <a:pt x="169608" y="116319"/>
                  </a:lnTo>
                  <a:lnTo>
                    <a:pt x="169519" y="116078"/>
                  </a:lnTo>
                  <a:lnTo>
                    <a:pt x="169672" y="115874"/>
                  </a:lnTo>
                  <a:close/>
                </a:path>
                <a:path w="2638425" h="720725">
                  <a:moveTo>
                    <a:pt x="582549" y="318173"/>
                  </a:moveTo>
                  <a:lnTo>
                    <a:pt x="579970" y="315798"/>
                  </a:lnTo>
                  <a:lnTo>
                    <a:pt x="578586" y="313842"/>
                  </a:lnTo>
                  <a:lnTo>
                    <a:pt x="577621" y="312089"/>
                  </a:lnTo>
                  <a:lnTo>
                    <a:pt x="575335" y="313004"/>
                  </a:lnTo>
                  <a:lnTo>
                    <a:pt x="571207" y="312407"/>
                  </a:lnTo>
                  <a:lnTo>
                    <a:pt x="571512" y="313182"/>
                  </a:lnTo>
                  <a:lnTo>
                    <a:pt x="582549" y="318173"/>
                  </a:lnTo>
                  <a:close/>
                </a:path>
                <a:path w="2638425" h="720725">
                  <a:moveTo>
                    <a:pt x="1616252" y="643661"/>
                  </a:moveTo>
                  <a:lnTo>
                    <a:pt x="1610715" y="643166"/>
                  </a:lnTo>
                  <a:lnTo>
                    <a:pt x="1612798" y="643610"/>
                  </a:lnTo>
                  <a:lnTo>
                    <a:pt x="1614754" y="643839"/>
                  </a:lnTo>
                  <a:lnTo>
                    <a:pt x="1616252" y="643661"/>
                  </a:lnTo>
                  <a:close/>
                </a:path>
                <a:path w="2638425" h="720725">
                  <a:moveTo>
                    <a:pt x="2630347" y="720242"/>
                  </a:moveTo>
                  <a:lnTo>
                    <a:pt x="2627731" y="719747"/>
                  </a:lnTo>
                  <a:lnTo>
                    <a:pt x="2630347" y="720242"/>
                  </a:lnTo>
                  <a:close/>
                </a:path>
                <a:path w="2638425" h="720725">
                  <a:moveTo>
                    <a:pt x="2638247" y="713765"/>
                  </a:moveTo>
                  <a:lnTo>
                    <a:pt x="2630106" y="711415"/>
                  </a:lnTo>
                  <a:lnTo>
                    <a:pt x="2633243" y="713778"/>
                  </a:lnTo>
                  <a:lnTo>
                    <a:pt x="2625725" y="715327"/>
                  </a:lnTo>
                  <a:lnTo>
                    <a:pt x="2619794" y="716991"/>
                  </a:lnTo>
                  <a:lnTo>
                    <a:pt x="2627731" y="719747"/>
                  </a:lnTo>
                  <a:lnTo>
                    <a:pt x="2630081" y="718185"/>
                  </a:lnTo>
                  <a:lnTo>
                    <a:pt x="2635910" y="716114"/>
                  </a:lnTo>
                  <a:lnTo>
                    <a:pt x="2638247" y="713765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9" name="object 129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4201481" y="7195232"/>
              <a:ext cx="516104" cy="155401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4835702" y="7189045"/>
              <a:ext cx="99922" cy="109347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15003868" y="7056786"/>
              <a:ext cx="680882" cy="228740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11152111" y="6754424"/>
              <a:ext cx="5654040" cy="756920"/>
            </a:xfrm>
            <a:custGeom>
              <a:avLst/>
              <a:gdLst/>
              <a:ahLst/>
              <a:cxnLst/>
              <a:rect l="l" t="t" r="r" b="b"/>
              <a:pathLst>
                <a:path w="5654040" h="756920">
                  <a:moveTo>
                    <a:pt x="305612" y="185559"/>
                  </a:moveTo>
                  <a:lnTo>
                    <a:pt x="303364" y="184150"/>
                  </a:lnTo>
                  <a:lnTo>
                    <a:pt x="305295" y="185420"/>
                  </a:lnTo>
                  <a:lnTo>
                    <a:pt x="305612" y="185559"/>
                  </a:lnTo>
                  <a:close/>
                </a:path>
                <a:path w="5654040" h="756920">
                  <a:moveTo>
                    <a:pt x="582701" y="316230"/>
                  </a:moveTo>
                  <a:lnTo>
                    <a:pt x="582498" y="314960"/>
                  </a:lnTo>
                  <a:lnTo>
                    <a:pt x="582028" y="314960"/>
                  </a:lnTo>
                  <a:lnTo>
                    <a:pt x="582701" y="316230"/>
                  </a:lnTo>
                  <a:close/>
                </a:path>
                <a:path w="5654040" h="756920">
                  <a:moveTo>
                    <a:pt x="902589" y="415201"/>
                  </a:moveTo>
                  <a:lnTo>
                    <a:pt x="901674" y="414020"/>
                  </a:lnTo>
                  <a:lnTo>
                    <a:pt x="898563" y="413448"/>
                  </a:lnTo>
                  <a:lnTo>
                    <a:pt x="902589" y="415201"/>
                  </a:lnTo>
                  <a:close/>
                </a:path>
                <a:path w="5654040" h="756920">
                  <a:moveTo>
                    <a:pt x="1144790" y="505460"/>
                  </a:moveTo>
                  <a:lnTo>
                    <a:pt x="1137716" y="501650"/>
                  </a:lnTo>
                  <a:lnTo>
                    <a:pt x="1137170" y="502640"/>
                  </a:lnTo>
                  <a:lnTo>
                    <a:pt x="1144790" y="505460"/>
                  </a:lnTo>
                  <a:close/>
                </a:path>
                <a:path w="5654040" h="756920">
                  <a:moveTo>
                    <a:pt x="1615833" y="646430"/>
                  </a:moveTo>
                  <a:lnTo>
                    <a:pt x="1609559" y="645858"/>
                  </a:lnTo>
                  <a:lnTo>
                    <a:pt x="1610436" y="646430"/>
                  </a:lnTo>
                  <a:lnTo>
                    <a:pt x="1615833" y="646430"/>
                  </a:lnTo>
                  <a:close/>
                </a:path>
                <a:path w="5654040" h="756920">
                  <a:moveTo>
                    <a:pt x="2474734" y="741680"/>
                  </a:moveTo>
                  <a:lnTo>
                    <a:pt x="2473680" y="741641"/>
                  </a:lnTo>
                  <a:lnTo>
                    <a:pt x="2472385" y="741680"/>
                  </a:lnTo>
                  <a:lnTo>
                    <a:pt x="2474734" y="741680"/>
                  </a:lnTo>
                  <a:close/>
                </a:path>
                <a:path w="5654040" h="756920">
                  <a:moveTo>
                    <a:pt x="2785516" y="754380"/>
                  </a:moveTo>
                  <a:lnTo>
                    <a:pt x="2785237" y="753872"/>
                  </a:lnTo>
                  <a:lnTo>
                    <a:pt x="2782633" y="754380"/>
                  </a:lnTo>
                  <a:lnTo>
                    <a:pt x="2785516" y="754380"/>
                  </a:lnTo>
                  <a:close/>
                </a:path>
                <a:path w="5654040" h="756920">
                  <a:moveTo>
                    <a:pt x="2793860" y="756920"/>
                  </a:moveTo>
                  <a:lnTo>
                    <a:pt x="2792806" y="754380"/>
                  </a:lnTo>
                  <a:lnTo>
                    <a:pt x="2785516" y="754380"/>
                  </a:lnTo>
                  <a:lnTo>
                    <a:pt x="2786215" y="755650"/>
                  </a:lnTo>
                  <a:lnTo>
                    <a:pt x="2793860" y="756920"/>
                  </a:lnTo>
                  <a:close/>
                </a:path>
                <a:path w="5654040" h="756920">
                  <a:moveTo>
                    <a:pt x="2943517" y="725170"/>
                  </a:moveTo>
                  <a:lnTo>
                    <a:pt x="2940748" y="725170"/>
                  </a:lnTo>
                  <a:lnTo>
                    <a:pt x="2931998" y="726440"/>
                  </a:lnTo>
                  <a:lnTo>
                    <a:pt x="2937103" y="726440"/>
                  </a:lnTo>
                  <a:lnTo>
                    <a:pt x="2943517" y="725170"/>
                  </a:lnTo>
                  <a:close/>
                </a:path>
                <a:path w="5654040" h="756920">
                  <a:moveTo>
                    <a:pt x="3393973" y="711200"/>
                  </a:moveTo>
                  <a:lnTo>
                    <a:pt x="3391408" y="711200"/>
                  </a:lnTo>
                  <a:lnTo>
                    <a:pt x="3391179" y="711441"/>
                  </a:lnTo>
                  <a:lnTo>
                    <a:pt x="3393973" y="711200"/>
                  </a:lnTo>
                  <a:close/>
                </a:path>
                <a:path w="5654040" h="756920">
                  <a:moveTo>
                    <a:pt x="3463467" y="704532"/>
                  </a:moveTo>
                  <a:lnTo>
                    <a:pt x="3455886" y="704570"/>
                  </a:lnTo>
                  <a:lnTo>
                    <a:pt x="3456711" y="704799"/>
                  </a:lnTo>
                  <a:lnTo>
                    <a:pt x="3457778" y="704951"/>
                  </a:lnTo>
                  <a:lnTo>
                    <a:pt x="3458718" y="705142"/>
                  </a:lnTo>
                  <a:lnTo>
                    <a:pt x="3463467" y="704532"/>
                  </a:lnTo>
                  <a:close/>
                </a:path>
                <a:path w="5654040" h="756920">
                  <a:moveTo>
                    <a:pt x="3601567" y="691946"/>
                  </a:moveTo>
                  <a:lnTo>
                    <a:pt x="3600983" y="691756"/>
                  </a:lnTo>
                  <a:lnTo>
                    <a:pt x="3595928" y="692696"/>
                  </a:lnTo>
                  <a:lnTo>
                    <a:pt x="3596424" y="692848"/>
                  </a:lnTo>
                  <a:lnTo>
                    <a:pt x="3596906" y="692950"/>
                  </a:lnTo>
                  <a:lnTo>
                    <a:pt x="3597529" y="693039"/>
                  </a:lnTo>
                  <a:lnTo>
                    <a:pt x="3599319" y="692353"/>
                  </a:lnTo>
                  <a:lnTo>
                    <a:pt x="3601567" y="691946"/>
                  </a:lnTo>
                  <a:close/>
                </a:path>
                <a:path w="5654040" h="756920">
                  <a:moveTo>
                    <a:pt x="3602825" y="723569"/>
                  </a:moveTo>
                  <a:lnTo>
                    <a:pt x="3578809" y="724966"/>
                  </a:lnTo>
                  <a:lnTo>
                    <a:pt x="3585540" y="724789"/>
                  </a:lnTo>
                  <a:lnTo>
                    <a:pt x="3594265" y="724268"/>
                  </a:lnTo>
                  <a:lnTo>
                    <a:pt x="3602825" y="723569"/>
                  </a:lnTo>
                  <a:close/>
                </a:path>
                <a:path w="5654040" h="756920">
                  <a:moveTo>
                    <a:pt x="3606076" y="692175"/>
                  </a:moveTo>
                  <a:lnTo>
                    <a:pt x="3601758" y="691908"/>
                  </a:lnTo>
                  <a:lnTo>
                    <a:pt x="3601567" y="691946"/>
                  </a:lnTo>
                  <a:lnTo>
                    <a:pt x="3602304" y="692175"/>
                  </a:lnTo>
                  <a:lnTo>
                    <a:pt x="3606076" y="692175"/>
                  </a:lnTo>
                  <a:close/>
                </a:path>
                <a:path w="5654040" h="756920">
                  <a:moveTo>
                    <a:pt x="3682606" y="712470"/>
                  </a:moveTo>
                  <a:lnTo>
                    <a:pt x="3390176" y="712470"/>
                  </a:lnTo>
                  <a:lnTo>
                    <a:pt x="3379152" y="712470"/>
                  </a:lnTo>
                  <a:lnTo>
                    <a:pt x="3371316" y="715010"/>
                  </a:lnTo>
                  <a:lnTo>
                    <a:pt x="3362756" y="718820"/>
                  </a:lnTo>
                  <a:lnTo>
                    <a:pt x="3345777" y="718820"/>
                  </a:lnTo>
                  <a:lnTo>
                    <a:pt x="3341306" y="717550"/>
                  </a:lnTo>
                  <a:lnTo>
                    <a:pt x="3346666" y="716280"/>
                  </a:lnTo>
                  <a:lnTo>
                    <a:pt x="3353193" y="715010"/>
                  </a:lnTo>
                  <a:lnTo>
                    <a:pt x="3352228" y="715010"/>
                  </a:lnTo>
                  <a:lnTo>
                    <a:pt x="3343897" y="711200"/>
                  </a:lnTo>
                  <a:lnTo>
                    <a:pt x="3328746" y="712470"/>
                  </a:lnTo>
                  <a:lnTo>
                    <a:pt x="3310483" y="715010"/>
                  </a:lnTo>
                  <a:lnTo>
                    <a:pt x="3292830" y="713740"/>
                  </a:lnTo>
                  <a:lnTo>
                    <a:pt x="3297923" y="712470"/>
                  </a:lnTo>
                  <a:lnTo>
                    <a:pt x="3284474" y="712470"/>
                  </a:lnTo>
                  <a:lnTo>
                    <a:pt x="3268827" y="715010"/>
                  </a:lnTo>
                  <a:lnTo>
                    <a:pt x="3251276" y="717550"/>
                  </a:lnTo>
                  <a:lnTo>
                    <a:pt x="3233280" y="718743"/>
                  </a:lnTo>
                  <a:lnTo>
                    <a:pt x="3232200" y="717550"/>
                  </a:lnTo>
                  <a:lnTo>
                    <a:pt x="3224784" y="720090"/>
                  </a:lnTo>
                  <a:lnTo>
                    <a:pt x="3216122" y="721360"/>
                  </a:lnTo>
                  <a:lnTo>
                    <a:pt x="3206521" y="723900"/>
                  </a:lnTo>
                  <a:lnTo>
                    <a:pt x="3185655" y="726440"/>
                  </a:lnTo>
                  <a:lnTo>
                    <a:pt x="3174974" y="726440"/>
                  </a:lnTo>
                  <a:lnTo>
                    <a:pt x="3164548" y="727710"/>
                  </a:lnTo>
                  <a:lnTo>
                    <a:pt x="3154629" y="727710"/>
                  </a:lnTo>
                  <a:lnTo>
                    <a:pt x="3162452" y="725170"/>
                  </a:lnTo>
                  <a:lnTo>
                    <a:pt x="3166148" y="726440"/>
                  </a:lnTo>
                  <a:lnTo>
                    <a:pt x="3164497" y="725170"/>
                  </a:lnTo>
                  <a:lnTo>
                    <a:pt x="3161182" y="722630"/>
                  </a:lnTo>
                  <a:lnTo>
                    <a:pt x="3156572" y="723900"/>
                  </a:lnTo>
                  <a:lnTo>
                    <a:pt x="3155835" y="726440"/>
                  </a:lnTo>
                  <a:lnTo>
                    <a:pt x="3152952" y="727710"/>
                  </a:lnTo>
                  <a:lnTo>
                    <a:pt x="3141942" y="730250"/>
                  </a:lnTo>
                  <a:lnTo>
                    <a:pt x="3135007" y="728980"/>
                  </a:lnTo>
                  <a:lnTo>
                    <a:pt x="3126867" y="727710"/>
                  </a:lnTo>
                  <a:lnTo>
                    <a:pt x="3119691" y="725170"/>
                  </a:lnTo>
                  <a:lnTo>
                    <a:pt x="3115678" y="722630"/>
                  </a:lnTo>
                  <a:lnTo>
                    <a:pt x="3137166" y="722630"/>
                  </a:lnTo>
                  <a:lnTo>
                    <a:pt x="3127933" y="720090"/>
                  </a:lnTo>
                  <a:lnTo>
                    <a:pt x="3107334" y="722630"/>
                  </a:lnTo>
                  <a:lnTo>
                    <a:pt x="3097987" y="722630"/>
                  </a:lnTo>
                  <a:lnTo>
                    <a:pt x="3099384" y="720090"/>
                  </a:lnTo>
                  <a:lnTo>
                    <a:pt x="3079737" y="722630"/>
                  </a:lnTo>
                  <a:lnTo>
                    <a:pt x="3065970" y="725170"/>
                  </a:lnTo>
                  <a:lnTo>
                    <a:pt x="3051733" y="726440"/>
                  </a:lnTo>
                  <a:lnTo>
                    <a:pt x="3030664" y="727710"/>
                  </a:lnTo>
                  <a:lnTo>
                    <a:pt x="3034373" y="728980"/>
                  </a:lnTo>
                  <a:lnTo>
                    <a:pt x="3023387" y="731520"/>
                  </a:lnTo>
                  <a:lnTo>
                    <a:pt x="3016593" y="731520"/>
                  </a:lnTo>
                  <a:lnTo>
                    <a:pt x="3009785" y="730250"/>
                  </a:lnTo>
                  <a:lnTo>
                    <a:pt x="2998813" y="731520"/>
                  </a:lnTo>
                  <a:lnTo>
                    <a:pt x="2992907" y="726440"/>
                  </a:lnTo>
                  <a:lnTo>
                    <a:pt x="2980194" y="727710"/>
                  </a:lnTo>
                  <a:lnTo>
                    <a:pt x="2962910" y="728980"/>
                  </a:lnTo>
                  <a:lnTo>
                    <a:pt x="2943720" y="731520"/>
                  </a:lnTo>
                  <a:lnTo>
                    <a:pt x="2925267" y="732790"/>
                  </a:lnTo>
                  <a:lnTo>
                    <a:pt x="2931249" y="731520"/>
                  </a:lnTo>
                  <a:lnTo>
                    <a:pt x="2937218" y="730250"/>
                  </a:lnTo>
                  <a:lnTo>
                    <a:pt x="2952102" y="727710"/>
                  </a:lnTo>
                  <a:lnTo>
                    <a:pt x="2967647" y="726440"/>
                  </a:lnTo>
                  <a:lnTo>
                    <a:pt x="2981604" y="723900"/>
                  </a:lnTo>
                  <a:lnTo>
                    <a:pt x="2969437" y="723900"/>
                  </a:lnTo>
                  <a:lnTo>
                    <a:pt x="2954528" y="725170"/>
                  </a:lnTo>
                  <a:lnTo>
                    <a:pt x="2943517" y="725170"/>
                  </a:lnTo>
                  <a:lnTo>
                    <a:pt x="2948571" y="726440"/>
                  </a:lnTo>
                  <a:lnTo>
                    <a:pt x="2936011" y="728980"/>
                  </a:lnTo>
                  <a:lnTo>
                    <a:pt x="2905379" y="731520"/>
                  </a:lnTo>
                  <a:lnTo>
                    <a:pt x="2887345" y="731520"/>
                  </a:lnTo>
                  <a:lnTo>
                    <a:pt x="2878683" y="726440"/>
                  </a:lnTo>
                  <a:lnTo>
                    <a:pt x="2853867" y="725170"/>
                  </a:lnTo>
                  <a:lnTo>
                    <a:pt x="2824784" y="723900"/>
                  </a:lnTo>
                  <a:lnTo>
                    <a:pt x="2810497" y="721360"/>
                  </a:lnTo>
                  <a:lnTo>
                    <a:pt x="2803360" y="720090"/>
                  </a:lnTo>
                  <a:lnTo>
                    <a:pt x="2769870" y="721360"/>
                  </a:lnTo>
                  <a:lnTo>
                    <a:pt x="2735884" y="720090"/>
                  </a:lnTo>
                  <a:lnTo>
                    <a:pt x="2700540" y="717550"/>
                  </a:lnTo>
                  <a:lnTo>
                    <a:pt x="2662986" y="716280"/>
                  </a:lnTo>
                  <a:lnTo>
                    <a:pt x="2668320" y="720090"/>
                  </a:lnTo>
                  <a:lnTo>
                    <a:pt x="2662567" y="720090"/>
                  </a:lnTo>
                  <a:lnTo>
                    <a:pt x="2653957" y="721360"/>
                  </a:lnTo>
                  <a:lnTo>
                    <a:pt x="2650706" y="723900"/>
                  </a:lnTo>
                  <a:lnTo>
                    <a:pt x="2638577" y="725170"/>
                  </a:lnTo>
                  <a:lnTo>
                    <a:pt x="2633954" y="723900"/>
                  </a:lnTo>
                  <a:lnTo>
                    <a:pt x="2632900" y="723900"/>
                  </a:lnTo>
                  <a:lnTo>
                    <a:pt x="2625610" y="722630"/>
                  </a:lnTo>
                  <a:lnTo>
                    <a:pt x="2596426" y="717550"/>
                  </a:lnTo>
                  <a:lnTo>
                    <a:pt x="2594597" y="716280"/>
                  </a:lnTo>
                  <a:lnTo>
                    <a:pt x="2598864" y="715010"/>
                  </a:lnTo>
                  <a:lnTo>
                    <a:pt x="2604554" y="715010"/>
                  </a:lnTo>
                  <a:lnTo>
                    <a:pt x="2606979" y="713740"/>
                  </a:lnTo>
                  <a:lnTo>
                    <a:pt x="2593822" y="712470"/>
                  </a:lnTo>
                  <a:lnTo>
                    <a:pt x="2589403" y="711200"/>
                  </a:lnTo>
                  <a:lnTo>
                    <a:pt x="2588031" y="709930"/>
                  </a:lnTo>
                  <a:lnTo>
                    <a:pt x="2586659" y="708660"/>
                  </a:lnTo>
                  <a:lnTo>
                    <a:pt x="2578608" y="707390"/>
                  </a:lnTo>
                  <a:lnTo>
                    <a:pt x="2578354" y="708660"/>
                  </a:lnTo>
                  <a:lnTo>
                    <a:pt x="2573312" y="709930"/>
                  </a:lnTo>
                  <a:lnTo>
                    <a:pt x="2564815" y="709930"/>
                  </a:lnTo>
                  <a:lnTo>
                    <a:pt x="2554173" y="708660"/>
                  </a:lnTo>
                  <a:lnTo>
                    <a:pt x="2575242" y="713740"/>
                  </a:lnTo>
                  <a:lnTo>
                    <a:pt x="2553995" y="713740"/>
                  </a:lnTo>
                  <a:lnTo>
                    <a:pt x="2527477" y="708660"/>
                  </a:lnTo>
                  <a:lnTo>
                    <a:pt x="2506078" y="708660"/>
                  </a:lnTo>
                  <a:lnTo>
                    <a:pt x="2512047" y="707390"/>
                  </a:lnTo>
                  <a:lnTo>
                    <a:pt x="2518029" y="706120"/>
                  </a:lnTo>
                  <a:lnTo>
                    <a:pt x="2498585" y="706120"/>
                  </a:lnTo>
                  <a:lnTo>
                    <a:pt x="2473134" y="704850"/>
                  </a:lnTo>
                  <a:lnTo>
                    <a:pt x="2447683" y="704850"/>
                  </a:lnTo>
                  <a:lnTo>
                    <a:pt x="2428265" y="707390"/>
                  </a:lnTo>
                  <a:lnTo>
                    <a:pt x="2424938" y="706120"/>
                  </a:lnTo>
                  <a:lnTo>
                    <a:pt x="2420620" y="703580"/>
                  </a:lnTo>
                  <a:lnTo>
                    <a:pt x="2429065" y="703580"/>
                  </a:lnTo>
                  <a:lnTo>
                    <a:pt x="2411488" y="702310"/>
                  </a:lnTo>
                  <a:lnTo>
                    <a:pt x="2338527" y="702310"/>
                  </a:lnTo>
                  <a:lnTo>
                    <a:pt x="2305735" y="699770"/>
                  </a:lnTo>
                  <a:lnTo>
                    <a:pt x="2291588" y="697230"/>
                  </a:lnTo>
                  <a:lnTo>
                    <a:pt x="2295207" y="695960"/>
                  </a:lnTo>
                  <a:lnTo>
                    <a:pt x="2289060" y="695960"/>
                  </a:lnTo>
                  <a:lnTo>
                    <a:pt x="2283117" y="697230"/>
                  </a:lnTo>
                  <a:lnTo>
                    <a:pt x="2276805" y="697230"/>
                  </a:lnTo>
                  <a:lnTo>
                    <a:pt x="2269579" y="695960"/>
                  </a:lnTo>
                  <a:lnTo>
                    <a:pt x="2270188" y="694690"/>
                  </a:lnTo>
                  <a:lnTo>
                    <a:pt x="2273160" y="694690"/>
                  </a:lnTo>
                  <a:lnTo>
                    <a:pt x="2269223" y="693420"/>
                  </a:lnTo>
                  <a:lnTo>
                    <a:pt x="2263533" y="694690"/>
                  </a:lnTo>
                  <a:lnTo>
                    <a:pt x="2244509" y="694690"/>
                  </a:lnTo>
                  <a:lnTo>
                    <a:pt x="2235098" y="693420"/>
                  </a:lnTo>
                  <a:lnTo>
                    <a:pt x="2244941" y="692150"/>
                  </a:lnTo>
                  <a:lnTo>
                    <a:pt x="2229916" y="690880"/>
                  </a:lnTo>
                  <a:lnTo>
                    <a:pt x="2214892" y="689610"/>
                  </a:lnTo>
                  <a:lnTo>
                    <a:pt x="2189226" y="689610"/>
                  </a:lnTo>
                  <a:lnTo>
                    <a:pt x="2164854" y="690880"/>
                  </a:lnTo>
                  <a:lnTo>
                    <a:pt x="2138692" y="689610"/>
                  </a:lnTo>
                  <a:lnTo>
                    <a:pt x="2135136" y="687070"/>
                  </a:lnTo>
                  <a:lnTo>
                    <a:pt x="2133358" y="685800"/>
                  </a:lnTo>
                  <a:lnTo>
                    <a:pt x="2119693" y="681990"/>
                  </a:lnTo>
                  <a:lnTo>
                    <a:pt x="2102650" y="678180"/>
                  </a:lnTo>
                  <a:lnTo>
                    <a:pt x="2087194" y="675640"/>
                  </a:lnTo>
                  <a:lnTo>
                    <a:pt x="2087880" y="675640"/>
                  </a:lnTo>
                  <a:lnTo>
                    <a:pt x="2051519" y="671830"/>
                  </a:lnTo>
                  <a:lnTo>
                    <a:pt x="1951431" y="668020"/>
                  </a:lnTo>
                  <a:lnTo>
                    <a:pt x="1942973" y="665480"/>
                  </a:lnTo>
                  <a:lnTo>
                    <a:pt x="1938743" y="664210"/>
                  </a:lnTo>
                  <a:lnTo>
                    <a:pt x="1930793" y="662940"/>
                  </a:lnTo>
                  <a:lnTo>
                    <a:pt x="1922856" y="661670"/>
                  </a:lnTo>
                  <a:lnTo>
                    <a:pt x="1904555" y="657860"/>
                  </a:lnTo>
                  <a:lnTo>
                    <a:pt x="1863902" y="652780"/>
                  </a:lnTo>
                  <a:lnTo>
                    <a:pt x="1829701" y="646430"/>
                  </a:lnTo>
                  <a:lnTo>
                    <a:pt x="1823008" y="645160"/>
                  </a:lnTo>
                  <a:lnTo>
                    <a:pt x="1804403" y="641350"/>
                  </a:lnTo>
                  <a:lnTo>
                    <a:pt x="1811502" y="643890"/>
                  </a:lnTo>
                  <a:lnTo>
                    <a:pt x="1802523" y="646430"/>
                  </a:lnTo>
                  <a:lnTo>
                    <a:pt x="1793989" y="646430"/>
                  </a:lnTo>
                  <a:lnTo>
                    <a:pt x="1774469" y="643890"/>
                  </a:lnTo>
                  <a:lnTo>
                    <a:pt x="1767001" y="642620"/>
                  </a:lnTo>
                  <a:lnTo>
                    <a:pt x="1765134" y="640080"/>
                  </a:lnTo>
                  <a:lnTo>
                    <a:pt x="1769097" y="641350"/>
                  </a:lnTo>
                  <a:lnTo>
                    <a:pt x="1767027" y="640080"/>
                  </a:lnTo>
                  <a:lnTo>
                    <a:pt x="1760842" y="636270"/>
                  </a:lnTo>
                  <a:lnTo>
                    <a:pt x="1748688" y="633730"/>
                  </a:lnTo>
                  <a:lnTo>
                    <a:pt x="1720646" y="628650"/>
                  </a:lnTo>
                  <a:lnTo>
                    <a:pt x="1716519" y="636270"/>
                  </a:lnTo>
                  <a:lnTo>
                    <a:pt x="1678101" y="624840"/>
                  </a:lnTo>
                  <a:lnTo>
                    <a:pt x="1635391" y="618490"/>
                  </a:lnTo>
                  <a:lnTo>
                    <a:pt x="1596682" y="612140"/>
                  </a:lnTo>
                  <a:lnTo>
                    <a:pt x="1570228" y="603250"/>
                  </a:lnTo>
                  <a:lnTo>
                    <a:pt x="1561236" y="603250"/>
                  </a:lnTo>
                  <a:lnTo>
                    <a:pt x="1533474" y="599440"/>
                  </a:lnTo>
                  <a:lnTo>
                    <a:pt x="1534858" y="595630"/>
                  </a:lnTo>
                  <a:lnTo>
                    <a:pt x="1514119" y="590550"/>
                  </a:lnTo>
                  <a:lnTo>
                    <a:pt x="1495552" y="586740"/>
                  </a:lnTo>
                  <a:lnTo>
                    <a:pt x="1475524" y="582930"/>
                  </a:lnTo>
                  <a:lnTo>
                    <a:pt x="1450454" y="577850"/>
                  </a:lnTo>
                  <a:lnTo>
                    <a:pt x="1458861" y="576580"/>
                  </a:lnTo>
                  <a:lnTo>
                    <a:pt x="1444853" y="575310"/>
                  </a:lnTo>
                  <a:lnTo>
                    <a:pt x="1422463" y="577850"/>
                  </a:lnTo>
                  <a:lnTo>
                    <a:pt x="1409382" y="576580"/>
                  </a:lnTo>
                  <a:lnTo>
                    <a:pt x="1404797" y="570230"/>
                  </a:lnTo>
                  <a:lnTo>
                    <a:pt x="1376921" y="562610"/>
                  </a:lnTo>
                  <a:lnTo>
                    <a:pt x="1349133" y="553720"/>
                  </a:lnTo>
                  <a:lnTo>
                    <a:pt x="1321181" y="547370"/>
                  </a:lnTo>
                  <a:lnTo>
                    <a:pt x="1292821" y="542290"/>
                  </a:lnTo>
                  <a:lnTo>
                    <a:pt x="1293647" y="542290"/>
                  </a:lnTo>
                  <a:lnTo>
                    <a:pt x="1295184" y="539750"/>
                  </a:lnTo>
                  <a:lnTo>
                    <a:pt x="1301280" y="541020"/>
                  </a:lnTo>
                  <a:lnTo>
                    <a:pt x="1296860" y="539750"/>
                  </a:lnTo>
                  <a:lnTo>
                    <a:pt x="1262138" y="529590"/>
                  </a:lnTo>
                  <a:lnTo>
                    <a:pt x="1256334" y="528320"/>
                  </a:lnTo>
                  <a:lnTo>
                    <a:pt x="1244714" y="525780"/>
                  </a:lnTo>
                  <a:lnTo>
                    <a:pt x="1239189" y="528320"/>
                  </a:lnTo>
                  <a:lnTo>
                    <a:pt x="1233347" y="524510"/>
                  </a:lnTo>
                  <a:lnTo>
                    <a:pt x="1223111" y="521970"/>
                  </a:lnTo>
                  <a:lnTo>
                    <a:pt x="1218006" y="520700"/>
                  </a:lnTo>
                  <a:lnTo>
                    <a:pt x="1198587" y="516890"/>
                  </a:lnTo>
                  <a:lnTo>
                    <a:pt x="1192593" y="515620"/>
                  </a:lnTo>
                  <a:lnTo>
                    <a:pt x="1180592" y="513080"/>
                  </a:lnTo>
                  <a:lnTo>
                    <a:pt x="1184795" y="510540"/>
                  </a:lnTo>
                  <a:lnTo>
                    <a:pt x="1165352" y="510540"/>
                  </a:lnTo>
                  <a:lnTo>
                    <a:pt x="1155928" y="509270"/>
                  </a:lnTo>
                  <a:lnTo>
                    <a:pt x="1141653" y="506730"/>
                  </a:lnTo>
                  <a:lnTo>
                    <a:pt x="1136294" y="504190"/>
                  </a:lnTo>
                  <a:lnTo>
                    <a:pt x="1137170" y="502640"/>
                  </a:lnTo>
                  <a:lnTo>
                    <a:pt x="1134529" y="501650"/>
                  </a:lnTo>
                  <a:lnTo>
                    <a:pt x="1127683" y="500380"/>
                  </a:lnTo>
                  <a:lnTo>
                    <a:pt x="1120114" y="499110"/>
                  </a:lnTo>
                  <a:lnTo>
                    <a:pt x="1107668" y="495300"/>
                  </a:lnTo>
                  <a:lnTo>
                    <a:pt x="1116723" y="495300"/>
                  </a:lnTo>
                  <a:lnTo>
                    <a:pt x="1105839" y="491490"/>
                  </a:lnTo>
                  <a:lnTo>
                    <a:pt x="1099400" y="490220"/>
                  </a:lnTo>
                  <a:lnTo>
                    <a:pt x="1087704" y="490220"/>
                  </a:lnTo>
                  <a:lnTo>
                    <a:pt x="1076883" y="486410"/>
                  </a:lnTo>
                  <a:lnTo>
                    <a:pt x="1065047" y="481330"/>
                  </a:lnTo>
                  <a:lnTo>
                    <a:pt x="1055204" y="476250"/>
                  </a:lnTo>
                  <a:lnTo>
                    <a:pt x="1052017" y="473710"/>
                  </a:lnTo>
                  <a:lnTo>
                    <a:pt x="1050417" y="472440"/>
                  </a:lnTo>
                  <a:lnTo>
                    <a:pt x="1046632" y="473710"/>
                  </a:lnTo>
                  <a:lnTo>
                    <a:pt x="1040612" y="472440"/>
                  </a:lnTo>
                  <a:lnTo>
                    <a:pt x="1033170" y="471170"/>
                  </a:lnTo>
                  <a:lnTo>
                    <a:pt x="1025093" y="468630"/>
                  </a:lnTo>
                  <a:lnTo>
                    <a:pt x="1024013" y="467360"/>
                  </a:lnTo>
                  <a:lnTo>
                    <a:pt x="1030516" y="467360"/>
                  </a:lnTo>
                  <a:lnTo>
                    <a:pt x="1019543" y="463550"/>
                  </a:lnTo>
                  <a:lnTo>
                    <a:pt x="1009624" y="461010"/>
                  </a:lnTo>
                  <a:lnTo>
                    <a:pt x="1000556" y="458470"/>
                  </a:lnTo>
                  <a:lnTo>
                    <a:pt x="996365" y="457200"/>
                  </a:lnTo>
                  <a:lnTo>
                    <a:pt x="992162" y="455930"/>
                  </a:lnTo>
                  <a:lnTo>
                    <a:pt x="984338" y="453390"/>
                  </a:lnTo>
                  <a:lnTo>
                    <a:pt x="976795" y="452120"/>
                  </a:lnTo>
                  <a:lnTo>
                    <a:pt x="974547" y="450977"/>
                  </a:lnTo>
                  <a:lnTo>
                    <a:pt x="974547" y="471170"/>
                  </a:lnTo>
                  <a:lnTo>
                    <a:pt x="969467" y="468630"/>
                  </a:lnTo>
                  <a:lnTo>
                    <a:pt x="963079" y="466090"/>
                  </a:lnTo>
                  <a:lnTo>
                    <a:pt x="956310" y="463550"/>
                  </a:lnTo>
                  <a:lnTo>
                    <a:pt x="955281" y="462280"/>
                  </a:lnTo>
                  <a:lnTo>
                    <a:pt x="957338" y="461010"/>
                  </a:lnTo>
                  <a:lnTo>
                    <a:pt x="961555" y="463550"/>
                  </a:lnTo>
                  <a:lnTo>
                    <a:pt x="958964" y="463550"/>
                  </a:lnTo>
                  <a:lnTo>
                    <a:pt x="968629" y="467360"/>
                  </a:lnTo>
                  <a:lnTo>
                    <a:pt x="974547" y="471170"/>
                  </a:lnTo>
                  <a:lnTo>
                    <a:pt x="974547" y="450977"/>
                  </a:lnTo>
                  <a:lnTo>
                    <a:pt x="961885" y="444500"/>
                  </a:lnTo>
                  <a:lnTo>
                    <a:pt x="961872" y="443230"/>
                  </a:lnTo>
                  <a:lnTo>
                    <a:pt x="960691" y="441960"/>
                  </a:lnTo>
                  <a:lnTo>
                    <a:pt x="959040" y="440690"/>
                  </a:lnTo>
                  <a:lnTo>
                    <a:pt x="976426" y="448310"/>
                  </a:lnTo>
                  <a:lnTo>
                    <a:pt x="999451" y="455930"/>
                  </a:lnTo>
                  <a:lnTo>
                    <a:pt x="1001852" y="457200"/>
                  </a:lnTo>
                  <a:lnTo>
                    <a:pt x="999667" y="454660"/>
                  </a:lnTo>
                  <a:lnTo>
                    <a:pt x="995083" y="450850"/>
                  </a:lnTo>
                  <a:lnTo>
                    <a:pt x="993597" y="448310"/>
                  </a:lnTo>
                  <a:lnTo>
                    <a:pt x="1000709" y="447040"/>
                  </a:lnTo>
                  <a:lnTo>
                    <a:pt x="985989" y="444500"/>
                  </a:lnTo>
                  <a:lnTo>
                    <a:pt x="968743" y="440690"/>
                  </a:lnTo>
                  <a:lnTo>
                    <a:pt x="951141" y="436880"/>
                  </a:lnTo>
                  <a:lnTo>
                    <a:pt x="935304" y="430530"/>
                  </a:lnTo>
                  <a:lnTo>
                    <a:pt x="933678" y="429260"/>
                  </a:lnTo>
                  <a:lnTo>
                    <a:pt x="935304" y="429260"/>
                  </a:lnTo>
                  <a:lnTo>
                    <a:pt x="930935" y="426720"/>
                  </a:lnTo>
                  <a:lnTo>
                    <a:pt x="926782" y="425450"/>
                  </a:lnTo>
                  <a:lnTo>
                    <a:pt x="922782" y="425450"/>
                  </a:lnTo>
                  <a:lnTo>
                    <a:pt x="918756" y="422910"/>
                  </a:lnTo>
                  <a:lnTo>
                    <a:pt x="916749" y="421640"/>
                  </a:lnTo>
                  <a:lnTo>
                    <a:pt x="912939" y="420370"/>
                  </a:lnTo>
                  <a:lnTo>
                    <a:pt x="906983" y="417830"/>
                  </a:lnTo>
                  <a:lnTo>
                    <a:pt x="904887" y="416560"/>
                  </a:lnTo>
                  <a:lnTo>
                    <a:pt x="902792" y="415290"/>
                  </a:lnTo>
                  <a:lnTo>
                    <a:pt x="902589" y="415201"/>
                  </a:lnTo>
                  <a:lnTo>
                    <a:pt x="903427" y="416293"/>
                  </a:lnTo>
                  <a:lnTo>
                    <a:pt x="892479" y="412750"/>
                  </a:lnTo>
                  <a:lnTo>
                    <a:pt x="894854" y="412750"/>
                  </a:lnTo>
                  <a:lnTo>
                    <a:pt x="898563" y="413448"/>
                  </a:lnTo>
                  <a:lnTo>
                    <a:pt x="896975" y="412750"/>
                  </a:lnTo>
                  <a:lnTo>
                    <a:pt x="894067" y="411480"/>
                  </a:lnTo>
                  <a:lnTo>
                    <a:pt x="874661" y="403860"/>
                  </a:lnTo>
                  <a:lnTo>
                    <a:pt x="872502" y="406400"/>
                  </a:lnTo>
                  <a:lnTo>
                    <a:pt x="867943" y="406400"/>
                  </a:lnTo>
                  <a:lnTo>
                    <a:pt x="872337" y="410210"/>
                  </a:lnTo>
                  <a:lnTo>
                    <a:pt x="874395" y="410210"/>
                  </a:lnTo>
                  <a:lnTo>
                    <a:pt x="881100" y="412750"/>
                  </a:lnTo>
                  <a:lnTo>
                    <a:pt x="882637" y="414020"/>
                  </a:lnTo>
                  <a:lnTo>
                    <a:pt x="884694" y="414020"/>
                  </a:lnTo>
                  <a:lnTo>
                    <a:pt x="909624" y="422910"/>
                  </a:lnTo>
                  <a:lnTo>
                    <a:pt x="896404" y="420370"/>
                  </a:lnTo>
                  <a:lnTo>
                    <a:pt x="889368" y="417830"/>
                  </a:lnTo>
                  <a:lnTo>
                    <a:pt x="881913" y="414020"/>
                  </a:lnTo>
                  <a:lnTo>
                    <a:pt x="875893" y="415290"/>
                  </a:lnTo>
                  <a:lnTo>
                    <a:pt x="865695" y="415290"/>
                  </a:lnTo>
                  <a:lnTo>
                    <a:pt x="864044" y="414020"/>
                  </a:lnTo>
                  <a:lnTo>
                    <a:pt x="860729" y="411480"/>
                  </a:lnTo>
                  <a:lnTo>
                    <a:pt x="854925" y="407670"/>
                  </a:lnTo>
                  <a:lnTo>
                    <a:pt x="842479" y="400050"/>
                  </a:lnTo>
                  <a:lnTo>
                    <a:pt x="834491" y="394970"/>
                  </a:lnTo>
                  <a:lnTo>
                    <a:pt x="827671" y="389890"/>
                  </a:lnTo>
                  <a:lnTo>
                    <a:pt x="826477" y="387350"/>
                  </a:lnTo>
                  <a:lnTo>
                    <a:pt x="801954" y="378460"/>
                  </a:lnTo>
                  <a:lnTo>
                    <a:pt x="776478" y="369570"/>
                  </a:lnTo>
                  <a:lnTo>
                    <a:pt x="752716" y="363220"/>
                  </a:lnTo>
                  <a:lnTo>
                    <a:pt x="733310" y="359410"/>
                  </a:lnTo>
                  <a:lnTo>
                    <a:pt x="724382" y="356870"/>
                  </a:lnTo>
                  <a:lnTo>
                    <a:pt x="724281" y="353060"/>
                  </a:lnTo>
                  <a:lnTo>
                    <a:pt x="721537" y="350520"/>
                  </a:lnTo>
                  <a:lnTo>
                    <a:pt x="726757" y="351790"/>
                  </a:lnTo>
                  <a:lnTo>
                    <a:pt x="732599" y="354330"/>
                  </a:lnTo>
                  <a:lnTo>
                    <a:pt x="735672" y="354330"/>
                  </a:lnTo>
                  <a:lnTo>
                    <a:pt x="723988" y="350520"/>
                  </a:lnTo>
                  <a:lnTo>
                    <a:pt x="720090" y="349250"/>
                  </a:lnTo>
                  <a:lnTo>
                    <a:pt x="702716" y="342900"/>
                  </a:lnTo>
                  <a:lnTo>
                    <a:pt x="687565" y="339090"/>
                  </a:lnTo>
                  <a:lnTo>
                    <a:pt x="678649" y="337820"/>
                  </a:lnTo>
                  <a:lnTo>
                    <a:pt x="671753" y="332740"/>
                  </a:lnTo>
                  <a:lnTo>
                    <a:pt x="674230" y="332740"/>
                  </a:lnTo>
                  <a:lnTo>
                    <a:pt x="674979" y="331470"/>
                  </a:lnTo>
                  <a:lnTo>
                    <a:pt x="662914" y="326390"/>
                  </a:lnTo>
                  <a:lnTo>
                    <a:pt x="667486" y="326390"/>
                  </a:lnTo>
                  <a:lnTo>
                    <a:pt x="657034" y="321310"/>
                  </a:lnTo>
                  <a:lnTo>
                    <a:pt x="649198" y="317500"/>
                  </a:lnTo>
                  <a:lnTo>
                    <a:pt x="630910" y="308610"/>
                  </a:lnTo>
                  <a:lnTo>
                    <a:pt x="628294" y="307340"/>
                  </a:lnTo>
                  <a:lnTo>
                    <a:pt x="590296" y="294640"/>
                  </a:lnTo>
                  <a:lnTo>
                    <a:pt x="551370" y="280670"/>
                  </a:lnTo>
                  <a:lnTo>
                    <a:pt x="521042" y="264160"/>
                  </a:lnTo>
                  <a:lnTo>
                    <a:pt x="509384" y="257810"/>
                  </a:lnTo>
                  <a:lnTo>
                    <a:pt x="515518" y="262890"/>
                  </a:lnTo>
                  <a:lnTo>
                    <a:pt x="516039" y="264160"/>
                  </a:lnTo>
                  <a:lnTo>
                    <a:pt x="502754" y="256540"/>
                  </a:lnTo>
                  <a:lnTo>
                    <a:pt x="489470" y="248920"/>
                  </a:lnTo>
                  <a:lnTo>
                    <a:pt x="462203" y="236220"/>
                  </a:lnTo>
                  <a:lnTo>
                    <a:pt x="457174" y="233680"/>
                  </a:lnTo>
                  <a:lnTo>
                    <a:pt x="447103" y="228600"/>
                  </a:lnTo>
                  <a:lnTo>
                    <a:pt x="434517" y="222250"/>
                  </a:lnTo>
                  <a:lnTo>
                    <a:pt x="431723" y="220980"/>
                  </a:lnTo>
                  <a:lnTo>
                    <a:pt x="420585" y="215900"/>
                  </a:lnTo>
                  <a:lnTo>
                    <a:pt x="365125" y="190500"/>
                  </a:lnTo>
                  <a:lnTo>
                    <a:pt x="358355" y="186690"/>
                  </a:lnTo>
                  <a:lnTo>
                    <a:pt x="351586" y="182880"/>
                  </a:lnTo>
                  <a:lnTo>
                    <a:pt x="312369" y="161290"/>
                  </a:lnTo>
                  <a:lnTo>
                    <a:pt x="287947" y="146050"/>
                  </a:lnTo>
                  <a:lnTo>
                    <a:pt x="279565" y="143510"/>
                  </a:lnTo>
                  <a:lnTo>
                    <a:pt x="272275" y="140970"/>
                  </a:lnTo>
                  <a:lnTo>
                    <a:pt x="263740" y="139700"/>
                  </a:lnTo>
                  <a:lnTo>
                    <a:pt x="261391" y="133350"/>
                  </a:lnTo>
                  <a:lnTo>
                    <a:pt x="238442" y="127000"/>
                  </a:lnTo>
                  <a:lnTo>
                    <a:pt x="217538" y="115570"/>
                  </a:lnTo>
                  <a:lnTo>
                    <a:pt x="178460" y="88900"/>
                  </a:lnTo>
                  <a:lnTo>
                    <a:pt x="167005" y="83820"/>
                  </a:lnTo>
                  <a:lnTo>
                    <a:pt x="164134" y="82550"/>
                  </a:lnTo>
                  <a:lnTo>
                    <a:pt x="152679" y="77470"/>
                  </a:lnTo>
                  <a:lnTo>
                    <a:pt x="156057" y="82550"/>
                  </a:lnTo>
                  <a:lnTo>
                    <a:pt x="144030" y="74930"/>
                  </a:lnTo>
                  <a:lnTo>
                    <a:pt x="130441" y="68580"/>
                  </a:lnTo>
                  <a:lnTo>
                    <a:pt x="126263" y="66040"/>
                  </a:lnTo>
                  <a:lnTo>
                    <a:pt x="119976" y="62230"/>
                  </a:lnTo>
                  <a:lnTo>
                    <a:pt x="117335" y="58420"/>
                  </a:lnTo>
                  <a:lnTo>
                    <a:pt x="111594" y="58420"/>
                  </a:lnTo>
                  <a:lnTo>
                    <a:pt x="107162" y="54610"/>
                  </a:lnTo>
                  <a:lnTo>
                    <a:pt x="107823" y="52070"/>
                  </a:lnTo>
                  <a:lnTo>
                    <a:pt x="92303" y="45720"/>
                  </a:lnTo>
                  <a:lnTo>
                    <a:pt x="73672" y="38100"/>
                  </a:lnTo>
                  <a:lnTo>
                    <a:pt x="64135" y="30480"/>
                  </a:lnTo>
                  <a:lnTo>
                    <a:pt x="64122" y="26670"/>
                  </a:lnTo>
                  <a:lnTo>
                    <a:pt x="61836" y="22860"/>
                  </a:lnTo>
                  <a:lnTo>
                    <a:pt x="45542" y="11430"/>
                  </a:lnTo>
                  <a:lnTo>
                    <a:pt x="33159" y="6350"/>
                  </a:lnTo>
                  <a:lnTo>
                    <a:pt x="19913" y="2540"/>
                  </a:lnTo>
                  <a:lnTo>
                    <a:pt x="10096" y="0"/>
                  </a:lnTo>
                  <a:lnTo>
                    <a:pt x="8051" y="0"/>
                  </a:lnTo>
                  <a:lnTo>
                    <a:pt x="13487" y="3810"/>
                  </a:lnTo>
                  <a:lnTo>
                    <a:pt x="21386" y="8890"/>
                  </a:lnTo>
                  <a:lnTo>
                    <a:pt x="20713" y="11430"/>
                  </a:lnTo>
                  <a:lnTo>
                    <a:pt x="7696" y="5080"/>
                  </a:lnTo>
                  <a:lnTo>
                    <a:pt x="2959" y="8890"/>
                  </a:lnTo>
                  <a:lnTo>
                    <a:pt x="0" y="12700"/>
                  </a:lnTo>
                  <a:lnTo>
                    <a:pt x="3390" y="19050"/>
                  </a:lnTo>
                  <a:lnTo>
                    <a:pt x="17678" y="31750"/>
                  </a:lnTo>
                  <a:lnTo>
                    <a:pt x="40944" y="39370"/>
                  </a:lnTo>
                  <a:lnTo>
                    <a:pt x="46266" y="45720"/>
                  </a:lnTo>
                  <a:lnTo>
                    <a:pt x="28232" y="36830"/>
                  </a:lnTo>
                  <a:lnTo>
                    <a:pt x="34607" y="41910"/>
                  </a:lnTo>
                  <a:lnTo>
                    <a:pt x="46774" y="46990"/>
                  </a:lnTo>
                  <a:lnTo>
                    <a:pt x="52806" y="48260"/>
                  </a:lnTo>
                  <a:lnTo>
                    <a:pt x="53695" y="50800"/>
                  </a:lnTo>
                  <a:lnTo>
                    <a:pt x="56108" y="53340"/>
                  </a:lnTo>
                  <a:lnTo>
                    <a:pt x="60032" y="55880"/>
                  </a:lnTo>
                  <a:lnTo>
                    <a:pt x="83997" y="62230"/>
                  </a:lnTo>
                  <a:lnTo>
                    <a:pt x="82905" y="63500"/>
                  </a:lnTo>
                  <a:lnTo>
                    <a:pt x="80238" y="64770"/>
                  </a:lnTo>
                  <a:lnTo>
                    <a:pt x="79832" y="66040"/>
                  </a:lnTo>
                  <a:lnTo>
                    <a:pt x="85521" y="71120"/>
                  </a:lnTo>
                  <a:lnTo>
                    <a:pt x="89484" y="69850"/>
                  </a:lnTo>
                  <a:lnTo>
                    <a:pt x="88544" y="67310"/>
                  </a:lnTo>
                  <a:lnTo>
                    <a:pt x="88734" y="66040"/>
                  </a:lnTo>
                  <a:lnTo>
                    <a:pt x="96037" y="67310"/>
                  </a:lnTo>
                  <a:lnTo>
                    <a:pt x="100660" y="72390"/>
                  </a:lnTo>
                  <a:lnTo>
                    <a:pt x="103289" y="76200"/>
                  </a:lnTo>
                  <a:lnTo>
                    <a:pt x="106730" y="78740"/>
                  </a:lnTo>
                  <a:lnTo>
                    <a:pt x="113842" y="81280"/>
                  </a:lnTo>
                  <a:lnTo>
                    <a:pt x="114731" y="83820"/>
                  </a:lnTo>
                  <a:lnTo>
                    <a:pt x="111683" y="82550"/>
                  </a:lnTo>
                  <a:lnTo>
                    <a:pt x="106565" y="81280"/>
                  </a:lnTo>
                  <a:lnTo>
                    <a:pt x="116065" y="85090"/>
                  </a:lnTo>
                  <a:lnTo>
                    <a:pt x="126136" y="90170"/>
                  </a:lnTo>
                  <a:lnTo>
                    <a:pt x="135369" y="93980"/>
                  </a:lnTo>
                  <a:lnTo>
                    <a:pt x="142341" y="95250"/>
                  </a:lnTo>
                  <a:lnTo>
                    <a:pt x="151714" y="102870"/>
                  </a:lnTo>
                  <a:lnTo>
                    <a:pt x="163385" y="109220"/>
                  </a:lnTo>
                  <a:lnTo>
                    <a:pt x="172643" y="115570"/>
                  </a:lnTo>
                  <a:lnTo>
                    <a:pt x="174790" y="119380"/>
                  </a:lnTo>
                  <a:lnTo>
                    <a:pt x="179997" y="120650"/>
                  </a:lnTo>
                  <a:lnTo>
                    <a:pt x="188239" y="123190"/>
                  </a:lnTo>
                  <a:lnTo>
                    <a:pt x="197586" y="127000"/>
                  </a:lnTo>
                  <a:lnTo>
                    <a:pt x="206146" y="130810"/>
                  </a:lnTo>
                  <a:lnTo>
                    <a:pt x="202679" y="132080"/>
                  </a:lnTo>
                  <a:lnTo>
                    <a:pt x="215468" y="139700"/>
                  </a:lnTo>
                  <a:lnTo>
                    <a:pt x="230720" y="148590"/>
                  </a:lnTo>
                  <a:lnTo>
                    <a:pt x="234632" y="154940"/>
                  </a:lnTo>
                  <a:lnTo>
                    <a:pt x="249783" y="158750"/>
                  </a:lnTo>
                  <a:lnTo>
                    <a:pt x="268935" y="167640"/>
                  </a:lnTo>
                  <a:lnTo>
                    <a:pt x="289775" y="177800"/>
                  </a:lnTo>
                  <a:lnTo>
                    <a:pt x="309968" y="186690"/>
                  </a:lnTo>
                  <a:lnTo>
                    <a:pt x="308394" y="186690"/>
                  </a:lnTo>
                  <a:lnTo>
                    <a:pt x="305612" y="185559"/>
                  </a:lnTo>
                  <a:lnTo>
                    <a:pt x="311543" y="189230"/>
                  </a:lnTo>
                  <a:lnTo>
                    <a:pt x="317347" y="193040"/>
                  </a:lnTo>
                  <a:lnTo>
                    <a:pt x="322186" y="196850"/>
                  </a:lnTo>
                  <a:lnTo>
                    <a:pt x="327507" y="200660"/>
                  </a:lnTo>
                  <a:lnTo>
                    <a:pt x="333476" y="200660"/>
                  </a:lnTo>
                  <a:lnTo>
                    <a:pt x="343484" y="203200"/>
                  </a:lnTo>
                  <a:lnTo>
                    <a:pt x="355142" y="207010"/>
                  </a:lnTo>
                  <a:lnTo>
                    <a:pt x="366064" y="209550"/>
                  </a:lnTo>
                  <a:lnTo>
                    <a:pt x="370103" y="214630"/>
                  </a:lnTo>
                  <a:lnTo>
                    <a:pt x="365290" y="215900"/>
                  </a:lnTo>
                  <a:lnTo>
                    <a:pt x="358355" y="214630"/>
                  </a:lnTo>
                  <a:lnTo>
                    <a:pt x="356031" y="217170"/>
                  </a:lnTo>
                  <a:lnTo>
                    <a:pt x="361276" y="217170"/>
                  </a:lnTo>
                  <a:lnTo>
                    <a:pt x="371411" y="219710"/>
                  </a:lnTo>
                  <a:lnTo>
                    <a:pt x="380580" y="222250"/>
                  </a:lnTo>
                  <a:lnTo>
                    <a:pt x="382917" y="220980"/>
                  </a:lnTo>
                  <a:lnTo>
                    <a:pt x="393954" y="229679"/>
                  </a:lnTo>
                  <a:lnTo>
                    <a:pt x="394093" y="229870"/>
                  </a:lnTo>
                  <a:lnTo>
                    <a:pt x="397738" y="234950"/>
                  </a:lnTo>
                  <a:lnTo>
                    <a:pt x="402082" y="233680"/>
                  </a:lnTo>
                  <a:lnTo>
                    <a:pt x="407441" y="236220"/>
                  </a:lnTo>
                  <a:lnTo>
                    <a:pt x="414147" y="238760"/>
                  </a:lnTo>
                  <a:lnTo>
                    <a:pt x="422503" y="241300"/>
                  </a:lnTo>
                  <a:lnTo>
                    <a:pt x="430288" y="247650"/>
                  </a:lnTo>
                  <a:lnTo>
                    <a:pt x="432485" y="250190"/>
                  </a:lnTo>
                  <a:lnTo>
                    <a:pt x="435457" y="252730"/>
                  </a:lnTo>
                  <a:lnTo>
                    <a:pt x="445604" y="257810"/>
                  </a:lnTo>
                  <a:lnTo>
                    <a:pt x="447675" y="260350"/>
                  </a:lnTo>
                  <a:lnTo>
                    <a:pt x="443699" y="260350"/>
                  </a:lnTo>
                  <a:lnTo>
                    <a:pt x="438111" y="257810"/>
                  </a:lnTo>
                  <a:lnTo>
                    <a:pt x="435267" y="257810"/>
                  </a:lnTo>
                  <a:lnTo>
                    <a:pt x="445897" y="261620"/>
                  </a:lnTo>
                  <a:lnTo>
                    <a:pt x="449630" y="261620"/>
                  </a:lnTo>
                  <a:lnTo>
                    <a:pt x="450100" y="260350"/>
                  </a:lnTo>
                  <a:lnTo>
                    <a:pt x="450570" y="259080"/>
                  </a:lnTo>
                  <a:lnTo>
                    <a:pt x="452805" y="256540"/>
                  </a:lnTo>
                  <a:lnTo>
                    <a:pt x="465074" y="262890"/>
                  </a:lnTo>
                  <a:lnTo>
                    <a:pt x="468033" y="266700"/>
                  </a:lnTo>
                  <a:lnTo>
                    <a:pt x="467626" y="269240"/>
                  </a:lnTo>
                  <a:lnTo>
                    <a:pt x="469785" y="271780"/>
                  </a:lnTo>
                  <a:lnTo>
                    <a:pt x="481355" y="275590"/>
                  </a:lnTo>
                  <a:lnTo>
                    <a:pt x="492074" y="279400"/>
                  </a:lnTo>
                  <a:lnTo>
                    <a:pt x="501942" y="281940"/>
                  </a:lnTo>
                  <a:lnTo>
                    <a:pt x="510921" y="285750"/>
                  </a:lnTo>
                  <a:lnTo>
                    <a:pt x="511403" y="287020"/>
                  </a:lnTo>
                  <a:lnTo>
                    <a:pt x="513499" y="288290"/>
                  </a:lnTo>
                  <a:lnTo>
                    <a:pt x="510438" y="288290"/>
                  </a:lnTo>
                  <a:lnTo>
                    <a:pt x="526059" y="293370"/>
                  </a:lnTo>
                  <a:lnTo>
                    <a:pt x="544385" y="300990"/>
                  </a:lnTo>
                  <a:lnTo>
                    <a:pt x="563308" y="308610"/>
                  </a:lnTo>
                  <a:lnTo>
                    <a:pt x="580720" y="313690"/>
                  </a:lnTo>
                  <a:lnTo>
                    <a:pt x="581964" y="314960"/>
                  </a:lnTo>
                  <a:lnTo>
                    <a:pt x="580656" y="312420"/>
                  </a:lnTo>
                  <a:lnTo>
                    <a:pt x="581266" y="309880"/>
                  </a:lnTo>
                  <a:lnTo>
                    <a:pt x="582676" y="308610"/>
                  </a:lnTo>
                  <a:lnTo>
                    <a:pt x="592061" y="312420"/>
                  </a:lnTo>
                  <a:lnTo>
                    <a:pt x="601370" y="312420"/>
                  </a:lnTo>
                  <a:lnTo>
                    <a:pt x="603516" y="317500"/>
                  </a:lnTo>
                  <a:lnTo>
                    <a:pt x="597827" y="314960"/>
                  </a:lnTo>
                  <a:lnTo>
                    <a:pt x="596798" y="316230"/>
                  </a:lnTo>
                  <a:lnTo>
                    <a:pt x="593661" y="316230"/>
                  </a:lnTo>
                  <a:lnTo>
                    <a:pt x="604075" y="318770"/>
                  </a:lnTo>
                  <a:lnTo>
                    <a:pt x="604748" y="321310"/>
                  </a:lnTo>
                  <a:lnTo>
                    <a:pt x="599427" y="320040"/>
                  </a:lnTo>
                  <a:lnTo>
                    <a:pt x="592543" y="317500"/>
                  </a:lnTo>
                  <a:lnTo>
                    <a:pt x="588530" y="317500"/>
                  </a:lnTo>
                  <a:lnTo>
                    <a:pt x="619582" y="327660"/>
                  </a:lnTo>
                  <a:lnTo>
                    <a:pt x="634149" y="332740"/>
                  </a:lnTo>
                  <a:lnTo>
                    <a:pt x="646353" y="339090"/>
                  </a:lnTo>
                  <a:lnTo>
                    <a:pt x="641667" y="339090"/>
                  </a:lnTo>
                  <a:lnTo>
                    <a:pt x="638302" y="337820"/>
                  </a:lnTo>
                  <a:lnTo>
                    <a:pt x="631558" y="335280"/>
                  </a:lnTo>
                  <a:lnTo>
                    <a:pt x="624586" y="332740"/>
                  </a:lnTo>
                  <a:lnTo>
                    <a:pt x="629297" y="337820"/>
                  </a:lnTo>
                  <a:lnTo>
                    <a:pt x="618312" y="331470"/>
                  </a:lnTo>
                  <a:lnTo>
                    <a:pt x="607314" y="325120"/>
                  </a:lnTo>
                  <a:lnTo>
                    <a:pt x="611428" y="331470"/>
                  </a:lnTo>
                  <a:lnTo>
                    <a:pt x="607479" y="330200"/>
                  </a:lnTo>
                  <a:lnTo>
                    <a:pt x="603224" y="327660"/>
                  </a:lnTo>
                  <a:lnTo>
                    <a:pt x="606425" y="334010"/>
                  </a:lnTo>
                  <a:lnTo>
                    <a:pt x="670140" y="360680"/>
                  </a:lnTo>
                  <a:lnTo>
                    <a:pt x="677887" y="361950"/>
                  </a:lnTo>
                  <a:lnTo>
                    <a:pt x="669455" y="356870"/>
                  </a:lnTo>
                  <a:lnTo>
                    <a:pt x="677202" y="356870"/>
                  </a:lnTo>
                  <a:lnTo>
                    <a:pt x="701205" y="367030"/>
                  </a:lnTo>
                  <a:lnTo>
                    <a:pt x="712876" y="374650"/>
                  </a:lnTo>
                  <a:lnTo>
                    <a:pt x="722528" y="382270"/>
                  </a:lnTo>
                  <a:lnTo>
                    <a:pt x="740486" y="388620"/>
                  </a:lnTo>
                  <a:lnTo>
                    <a:pt x="754087" y="388620"/>
                  </a:lnTo>
                  <a:lnTo>
                    <a:pt x="763308" y="391160"/>
                  </a:lnTo>
                  <a:lnTo>
                    <a:pt x="776617" y="397510"/>
                  </a:lnTo>
                  <a:lnTo>
                    <a:pt x="766927" y="398780"/>
                  </a:lnTo>
                  <a:lnTo>
                    <a:pt x="782764" y="403860"/>
                  </a:lnTo>
                  <a:lnTo>
                    <a:pt x="799998" y="406400"/>
                  </a:lnTo>
                  <a:lnTo>
                    <a:pt x="815962" y="414020"/>
                  </a:lnTo>
                  <a:lnTo>
                    <a:pt x="809688" y="412750"/>
                  </a:lnTo>
                  <a:lnTo>
                    <a:pt x="802284" y="410210"/>
                  </a:lnTo>
                  <a:lnTo>
                    <a:pt x="796848" y="408940"/>
                  </a:lnTo>
                  <a:lnTo>
                    <a:pt x="796442" y="408940"/>
                  </a:lnTo>
                  <a:lnTo>
                    <a:pt x="806805" y="415290"/>
                  </a:lnTo>
                  <a:lnTo>
                    <a:pt x="818311" y="415290"/>
                  </a:lnTo>
                  <a:lnTo>
                    <a:pt x="826960" y="417830"/>
                  </a:lnTo>
                  <a:lnTo>
                    <a:pt x="828408" y="424180"/>
                  </a:lnTo>
                  <a:lnTo>
                    <a:pt x="853046" y="431800"/>
                  </a:lnTo>
                  <a:lnTo>
                    <a:pt x="878827" y="439420"/>
                  </a:lnTo>
                  <a:lnTo>
                    <a:pt x="931837" y="457200"/>
                  </a:lnTo>
                  <a:lnTo>
                    <a:pt x="929398" y="457200"/>
                  </a:lnTo>
                  <a:lnTo>
                    <a:pt x="922883" y="455930"/>
                  </a:lnTo>
                  <a:lnTo>
                    <a:pt x="930605" y="461010"/>
                  </a:lnTo>
                  <a:lnTo>
                    <a:pt x="947699" y="466090"/>
                  </a:lnTo>
                  <a:lnTo>
                    <a:pt x="1017600" y="491490"/>
                  </a:lnTo>
                  <a:lnTo>
                    <a:pt x="1034834" y="499110"/>
                  </a:lnTo>
                  <a:lnTo>
                    <a:pt x="1051636" y="505460"/>
                  </a:lnTo>
                  <a:lnTo>
                    <a:pt x="1067866" y="511810"/>
                  </a:lnTo>
                  <a:lnTo>
                    <a:pt x="1085672" y="513080"/>
                  </a:lnTo>
                  <a:lnTo>
                    <a:pt x="1089494" y="514350"/>
                  </a:lnTo>
                  <a:lnTo>
                    <a:pt x="1092238" y="516890"/>
                  </a:lnTo>
                  <a:lnTo>
                    <a:pt x="1087831" y="516890"/>
                  </a:lnTo>
                  <a:lnTo>
                    <a:pt x="1095146" y="519430"/>
                  </a:lnTo>
                  <a:lnTo>
                    <a:pt x="1095883" y="518160"/>
                  </a:lnTo>
                  <a:lnTo>
                    <a:pt x="1095171" y="515620"/>
                  </a:lnTo>
                  <a:lnTo>
                    <a:pt x="1098092" y="515620"/>
                  </a:lnTo>
                  <a:lnTo>
                    <a:pt x="1107757" y="518160"/>
                  </a:lnTo>
                  <a:lnTo>
                    <a:pt x="1110043" y="521970"/>
                  </a:lnTo>
                  <a:lnTo>
                    <a:pt x="1103604" y="520700"/>
                  </a:lnTo>
                  <a:lnTo>
                    <a:pt x="1162646" y="534670"/>
                  </a:lnTo>
                  <a:lnTo>
                    <a:pt x="1194600" y="543560"/>
                  </a:lnTo>
                  <a:lnTo>
                    <a:pt x="1221562" y="552450"/>
                  </a:lnTo>
                  <a:lnTo>
                    <a:pt x="1215034" y="552450"/>
                  </a:lnTo>
                  <a:lnTo>
                    <a:pt x="1230325" y="556260"/>
                  </a:lnTo>
                  <a:lnTo>
                    <a:pt x="1241920" y="556260"/>
                  </a:lnTo>
                  <a:lnTo>
                    <a:pt x="1253083" y="557530"/>
                  </a:lnTo>
                  <a:lnTo>
                    <a:pt x="1267002" y="562610"/>
                  </a:lnTo>
                  <a:lnTo>
                    <a:pt x="1262418" y="561340"/>
                  </a:lnTo>
                  <a:lnTo>
                    <a:pt x="1282611" y="567690"/>
                  </a:lnTo>
                  <a:lnTo>
                    <a:pt x="1364170" y="588010"/>
                  </a:lnTo>
                  <a:lnTo>
                    <a:pt x="1382941" y="593090"/>
                  </a:lnTo>
                  <a:lnTo>
                    <a:pt x="1400416" y="599440"/>
                  </a:lnTo>
                  <a:lnTo>
                    <a:pt x="1416278" y="604520"/>
                  </a:lnTo>
                  <a:lnTo>
                    <a:pt x="1428508" y="605790"/>
                  </a:lnTo>
                  <a:lnTo>
                    <a:pt x="1464729" y="613410"/>
                  </a:lnTo>
                  <a:lnTo>
                    <a:pt x="1474838" y="612140"/>
                  </a:lnTo>
                  <a:lnTo>
                    <a:pt x="1491551" y="618490"/>
                  </a:lnTo>
                  <a:lnTo>
                    <a:pt x="1502105" y="622300"/>
                  </a:lnTo>
                  <a:lnTo>
                    <a:pt x="1515110" y="627380"/>
                  </a:lnTo>
                  <a:lnTo>
                    <a:pt x="1539189" y="633730"/>
                  </a:lnTo>
                  <a:lnTo>
                    <a:pt x="1547215" y="635000"/>
                  </a:lnTo>
                  <a:lnTo>
                    <a:pt x="1572298" y="635000"/>
                  </a:lnTo>
                  <a:lnTo>
                    <a:pt x="1571828" y="638810"/>
                  </a:lnTo>
                  <a:lnTo>
                    <a:pt x="1592402" y="638810"/>
                  </a:lnTo>
                  <a:lnTo>
                    <a:pt x="1601965" y="645160"/>
                  </a:lnTo>
                  <a:lnTo>
                    <a:pt x="1609559" y="645858"/>
                  </a:lnTo>
                  <a:lnTo>
                    <a:pt x="1604619" y="642620"/>
                  </a:lnTo>
                  <a:lnTo>
                    <a:pt x="1605673" y="642620"/>
                  </a:lnTo>
                  <a:lnTo>
                    <a:pt x="1622869" y="645160"/>
                  </a:lnTo>
                  <a:lnTo>
                    <a:pt x="1639570" y="648970"/>
                  </a:lnTo>
                  <a:lnTo>
                    <a:pt x="1652219" y="654050"/>
                  </a:lnTo>
                  <a:lnTo>
                    <a:pt x="1657311" y="656590"/>
                  </a:lnTo>
                  <a:lnTo>
                    <a:pt x="1708442" y="661670"/>
                  </a:lnTo>
                  <a:lnTo>
                    <a:pt x="1707032" y="662940"/>
                  </a:lnTo>
                  <a:lnTo>
                    <a:pt x="1698485" y="661670"/>
                  </a:lnTo>
                  <a:lnTo>
                    <a:pt x="1691614" y="661670"/>
                  </a:lnTo>
                  <a:lnTo>
                    <a:pt x="1704340" y="662940"/>
                  </a:lnTo>
                  <a:lnTo>
                    <a:pt x="1707248" y="665480"/>
                  </a:lnTo>
                  <a:lnTo>
                    <a:pt x="1709724" y="666750"/>
                  </a:lnTo>
                  <a:lnTo>
                    <a:pt x="1721154" y="668020"/>
                  </a:lnTo>
                  <a:lnTo>
                    <a:pt x="1717992" y="666750"/>
                  </a:lnTo>
                  <a:lnTo>
                    <a:pt x="1723351" y="665480"/>
                  </a:lnTo>
                  <a:lnTo>
                    <a:pt x="1724037" y="665480"/>
                  </a:lnTo>
                  <a:lnTo>
                    <a:pt x="1735658" y="668020"/>
                  </a:lnTo>
                  <a:lnTo>
                    <a:pt x="1751177" y="671830"/>
                  </a:lnTo>
                  <a:lnTo>
                    <a:pt x="1768411" y="673100"/>
                  </a:lnTo>
                  <a:lnTo>
                    <a:pt x="1785150" y="675640"/>
                  </a:lnTo>
                  <a:lnTo>
                    <a:pt x="1780705" y="678180"/>
                  </a:lnTo>
                  <a:lnTo>
                    <a:pt x="1902599" y="693420"/>
                  </a:lnTo>
                  <a:lnTo>
                    <a:pt x="1894763" y="690880"/>
                  </a:lnTo>
                  <a:lnTo>
                    <a:pt x="1893087" y="688340"/>
                  </a:lnTo>
                  <a:lnTo>
                    <a:pt x="1896579" y="687070"/>
                  </a:lnTo>
                  <a:lnTo>
                    <a:pt x="1904199" y="687070"/>
                  </a:lnTo>
                  <a:lnTo>
                    <a:pt x="1908594" y="692150"/>
                  </a:lnTo>
                  <a:lnTo>
                    <a:pt x="1910397" y="690880"/>
                  </a:lnTo>
                  <a:lnTo>
                    <a:pt x="1907476" y="689610"/>
                  </a:lnTo>
                  <a:lnTo>
                    <a:pt x="1906143" y="688340"/>
                  </a:lnTo>
                  <a:lnTo>
                    <a:pt x="1912734" y="687070"/>
                  </a:lnTo>
                  <a:lnTo>
                    <a:pt x="1920798" y="689610"/>
                  </a:lnTo>
                  <a:lnTo>
                    <a:pt x="1922487" y="690880"/>
                  </a:lnTo>
                  <a:lnTo>
                    <a:pt x="1919478" y="693420"/>
                  </a:lnTo>
                  <a:lnTo>
                    <a:pt x="1913458" y="693420"/>
                  </a:lnTo>
                  <a:lnTo>
                    <a:pt x="1932889" y="694690"/>
                  </a:lnTo>
                  <a:lnTo>
                    <a:pt x="1933867" y="695960"/>
                  </a:lnTo>
                  <a:lnTo>
                    <a:pt x="1929257" y="695960"/>
                  </a:lnTo>
                  <a:lnTo>
                    <a:pt x="1927872" y="697230"/>
                  </a:lnTo>
                  <a:lnTo>
                    <a:pt x="1936648" y="698500"/>
                  </a:lnTo>
                  <a:lnTo>
                    <a:pt x="1948802" y="701040"/>
                  </a:lnTo>
                  <a:lnTo>
                    <a:pt x="1961667" y="703580"/>
                  </a:lnTo>
                  <a:lnTo>
                    <a:pt x="1972551" y="702310"/>
                  </a:lnTo>
                  <a:lnTo>
                    <a:pt x="1973478" y="703580"/>
                  </a:lnTo>
                  <a:lnTo>
                    <a:pt x="2001545" y="707390"/>
                  </a:lnTo>
                  <a:lnTo>
                    <a:pt x="2024570" y="709930"/>
                  </a:lnTo>
                  <a:lnTo>
                    <a:pt x="2069846" y="712470"/>
                  </a:lnTo>
                  <a:lnTo>
                    <a:pt x="2072728" y="711200"/>
                  </a:lnTo>
                  <a:lnTo>
                    <a:pt x="2078824" y="709930"/>
                  </a:lnTo>
                  <a:lnTo>
                    <a:pt x="2086711" y="709930"/>
                  </a:lnTo>
                  <a:lnTo>
                    <a:pt x="2094953" y="708660"/>
                  </a:lnTo>
                  <a:lnTo>
                    <a:pt x="2114397" y="712470"/>
                  </a:lnTo>
                  <a:lnTo>
                    <a:pt x="2134857" y="715010"/>
                  </a:lnTo>
                  <a:lnTo>
                    <a:pt x="2156307" y="718820"/>
                  </a:lnTo>
                  <a:lnTo>
                    <a:pt x="2178786" y="721360"/>
                  </a:lnTo>
                  <a:lnTo>
                    <a:pt x="2189111" y="720090"/>
                  </a:lnTo>
                  <a:lnTo>
                    <a:pt x="2191435" y="718820"/>
                  </a:lnTo>
                  <a:lnTo>
                    <a:pt x="2191537" y="717550"/>
                  </a:lnTo>
                  <a:lnTo>
                    <a:pt x="2195207" y="716280"/>
                  </a:lnTo>
                  <a:lnTo>
                    <a:pt x="2200491" y="718820"/>
                  </a:lnTo>
                  <a:lnTo>
                    <a:pt x="2209647" y="721360"/>
                  </a:lnTo>
                  <a:lnTo>
                    <a:pt x="2215540" y="722630"/>
                  </a:lnTo>
                  <a:lnTo>
                    <a:pt x="2211057" y="723900"/>
                  </a:lnTo>
                  <a:lnTo>
                    <a:pt x="2234666" y="725170"/>
                  </a:lnTo>
                  <a:lnTo>
                    <a:pt x="2254224" y="726440"/>
                  </a:lnTo>
                  <a:lnTo>
                    <a:pt x="2275636" y="726440"/>
                  </a:lnTo>
                  <a:lnTo>
                    <a:pt x="2304821" y="727710"/>
                  </a:lnTo>
                  <a:lnTo>
                    <a:pt x="2299881" y="725170"/>
                  </a:lnTo>
                  <a:lnTo>
                    <a:pt x="2294242" y="723900"/>
                  </a:lnTo>
                  <a:lnTo>
                    <a:pt x="2297277" y="722630"/>
                  </a:lnTo>
                  <a:lnTo>
                    <a:pt x="2305748" y="722630"/>
                  </a:lnTo>
                  <a:lnTo>
                    <a:pt x="2316353" y="726440"/>
                  </a:lnTo>
                  <a:lnTo>
                    <a:pt x="2315032" y="727710"/>
                  </a:lnTo>
                  <a:lnTo>
                    <a:pt x="2312771" y="727710"/>
                  </a:lnTo>
                  <a:lnTo>
                    <a:pt x="2354326" y="730250"/>
                  </a:lnTo>
                  <a:lnTo>
                    <a:pt x="2439073" y="740410"/>
                  </a:lnTo>
                  <a:lnTo>
                    <a:pt x="2473680" y="741641"/>
                  </a:lnTo>
                  <a:lnTo>
                    <a:pt x="2515730" y="740410"/>
                  </a:lnTo>
                  <a:lnTo>
                    <a:pt x="2522436" y="741680"/>
                  </a:lnTo>
                  <a:lnTo>
                    <a:pt x="2514511" y="742950"/>
                  </a:lnTo>
                  <a:lnTo>
                    <a:pt x="2518270" y="745490"/>
                  </a:lnTo>
                  <a:lnTo>
                    <a:pt x="2550160" y="744220"/>
                  </a:lnTo>
                  <a:lnTo>
                    <a:pt x="2603271" y="746760"/>
                  </a:lnTo>
                  <a:lnTo>
                    <a:pt x="2630474" y="746760"/>
                  </a:lnTo>
                  <a:lnTo>
                    <a:pt x="2643505" y="749300"/>
                  </a:lnTo>
                  <a:lnTo>
                    <a:pt x="2659964" y="751840"/>
                  </a:lnTo>
                  <a:lnTo>
                    <a:pt x="2678874" y="753110"/>
                  </a:lnTo>
                  <a:lnTo>
                    <a:pt x="2720111" y="753110"/>
                  </a:lnTo>
                  <a:lnTo>
                    <a:pt x="2740482" y="754380"/>
                  </a:lnTo>
                  <a:lnTo>
                    <a:pt x="2759430" y="754380"/>
                  </a:lnTo>
                  <a:lnTo>
                    <a:pt x="2775966" y="756920"/>
                  </a:lnTo>
                  <a:lnTo>
                    <a:pt x="2773692" y="754380"/>
                  </a:lnTo>
                  <a:lnTo>
                    <a:pt x="2784106" y="751840"/>
                  </a:lnTo>
                  <a:lnTo>
                    <a:pt x="2785237" y="753872"/>
                  </a:lnTo>
                  <a:lnTo>
                    <a:pt x="2789110" y="753110"/>
                  </a:lnTo>
                  <a:lnTo>
                    <a:pt x="2842450" y="751840"/>
                  </a:lnTo>
                  <a:lnTo>
                    <a:pt x="2896730" y="753110"/>
                  </a:lnTo>
                  <a:lnTo>
                    <a:pt x="2951480" y="755650"/>
                  </a:lnTo>
                  <a:lnTo>
                    <a:pt x="3006306" y="756920"/>
                  </a:lnTo>
                  <a:lnTo>
                    <a:pt x="3060776" y="756920"/>
                  </a:lnTo>
                  <a:lnTo>
                    <a:pt x="3078226" y="755650"/>
                  </a:lnTo>
                  <a:lnTo>
                    <a:pt x="3087560" y="751840"/>
                  </a:lnTo>
                  <a:lnTo>
                    <a:pt x="3098520" y="748030"/>
                  </a:lnTo>
                  <a:lnTo>
                    <a:pt x="3120860" y="749300"/>
                  </a:lnTo>
                  <a:lnTo>
                    <a:pt x="3109201" y="754380"/>
                  </a:lnTo>
                  <a:lnTo>
                    <a:pt x="3134220" y="751840"/>
                  </a:lnTo>
                  <a:lnTo>
                    <a:pt x="3210064" y="748030"/>
                  </a:lnTo>
                  <a:lnTo>
                    <a:pt x="3285490" y="744220"/>
                  </a:lnTo>
                  <a:lnTo>
                    <a:pt x="3309988" y="741680"/>
                  </a:lnTo>
                  <a:lnTo>
                    <a:pt x="3306165" y="742950"/>
                  </a:lnTo>
                  <a:lnTo>
                    <a:pt x="3306140" y="744220"/>
                  </a:lnTo>
                  <a:lnTo>
                    <a:pt x="3299777" y="744220"/>
                  </a:lnTo>
                  <a:lnTo>
                    <a:pt x="3313595" y="745490"/>
                  </a:lnTo>
                  <a:lnTo>
                    <a:pt x="3330422" y="744220"/>
                  </a:lnTo>
                  <a:lnTo>
                    <a:pt x="3344646" y="741680"/>
                  </a:lnTo>
                  <a:lnTo>
                    <a:pt x="3347656" y="740410"/>
                  </a:lnTo>
                  <a:lnTo>
                    <a:pt x="3350666" y="739140"/>
                  </a:lnTo>
                  <a:lnTo>
                    <a:pt x="3360801" y="739140"/>
                  </a:lnTo>
                  <a:lnTo>
                    <a:pt x="3353155" y="741680"/>
                  </a:lnTo>
                  <a:lnTo>
                    <a:pt x="3359480" y="742950"/>
                  </a:lnTo>
                  <a:lnTo>
                    <a:pt x="3393567" y="739140"/>
                  </a:lnTo>
                  <a:lnTo>
                    <a:pt x="3402622" y="739140"/>
                  </a:lnTo>
                  <a:lnTo>
                    <a:pt x="3395027" y="740410"/>
                  </a:lnTo>
                  <a:lnTo>
                    <a:pt x="3399459" y="740410"/>
                  </a:lnTo>
                  <a:lnTo>
                    <a:pt x="3409924" y="739140"/>
                  </a:lnTo>
                  <a:lnTo>
                    <a:pt x="3418179" y="739140"/>
                  </a:lnTo>
                  <a:lnTo>
                    <a:pt x="3426409" y="737870"/>
                  </a:lnTo>
                  <a:lnTo>
                    <a:pt x="3432441" y="736600"/>
                  </a:lnTo>
                  <a:lnTo>
                    <a:pt x="3428009" y="735330"/>
                  </a:lnTo>
                  <a:lnTo>
                    <a:pt x="3462871" y="732790"/>
                  </a:lnTo>
                  <a:lnTo>
                    <a:pt x="3470897" y="731520"/>
                  </a:lnTo>
                  <a:lnTo>
                    <a:pt x="3478923" y="730250"/>
                  </a:lnTo>
                  <a:lnTo>
                    <a:pt x="3492931" y="730250"/>
                  </a:lnTo>
                  <a:lnTo>
                    <a:pt x="3491992" y="730542"/>
                  </a:lnTo>
                  <a:lnTo>
                    <a:pt x="3491357" y="731050"/>
                  </a:lnTo>
                  <a:lnTo>
                    <a:pt x="3507765" y="731405"/>
                  </a:lnTo>
                  <a:lnTo>
                    <a:pt x="3503384" y="730377"/>
                  </a:lnTo>
                  <a:lnTo>
                    <a:pt x="3498786" y="729945"/>
                  </a:lnTo>
                  <a:lnTo>
                    <a:pt x="3495852" y="729869"/>
                  </a:lnTo>
                  <a:lnTo>
                    <a:pt x="3505860" y="727710"/>
                  </a:lnTo>
                  <a:lnTo>
                    <a:pt x="3520059" y="726440"/>
                  </a:lnTo>
                  <a:lnTo>
                    <a:pt x="3532606" y="726440"/>
                  </a:lnTo>
                  <a:lnTo>
                    <a:pt x="3539452" y="722630"/>
                  </a:lnTo>
                  <a:lnTo>
                    <a:pt x="3545916" y="725170"/>
                  </a:lnTo>
                  <a:lnTo>
                    <a:pt x="3562451" y="725170"/>
                  </a:lnTo>
                  <a:lnTo>
                    <a:pt x="3582060" y="722630"/>
                  </a:lnTo>
                  <a:lnTo>
                    <a:pt x="3597706" y="720090"/>
                  </a:lnTo>
                  <a:lnTo>
                    <a:pt x="3597643" y="721360"/>
                  </a:lnTo>
                  <a:lnTo>
                    <a:pt x="3601910" y="721360"/>
                  </a:lnTo>
                  <a:lnTo>
                    <a:pt x="3606012" y="722630"/>
                  </a:lnTo>
                  <a:lnTo>
                    <a:pt x="3605492" y="723900"/>
                  </a:lnTo>
                  <a:lnTo>
                    <a:pt x="3618103" y="722630"/>
                  </a:lnTo>
                  <a:lnTo>
                    <a:pt x="3628440" y="721360"/>
                  </a:lnTo>
                  <a:lnTo>
                    <a:pt x="3631654" y="720090"/>
                  </a:lnTo>
                  <a:lnTo>
                    <a:pt x="3634867" y="718820"/>
                  </a:lnTo>
                  <a:lnTo>
                    <a:pt x="3635679" y="717550"/>
                  </a:lnTo>
                  <a:lnTo>
                    <a:pt x="3659962" y="716280"/>
                  </a:lnTo>
                  <a:lnTo>
                    <a:pt x="3682606" y="712470"/>
                  </a:lnTo>
                  <a:close/>
                </a:path>
                <a:path w="5654040" h="756920">
                  <a:moveTo>
                    <a:pt x="3753408" y="672795"/>
                  </a:moveTo>
                  <a:lnTo>
                    <a:pt x="3753243" y="672401"/>
                  </a:lnTo>
                  <a:lnTo>
                    <a:pt x="3752329" y="672007"/>
                  </a:lnTo>
                  <a:lnTo>
                    <a:pt x="3749433" y="671499"/>
                  </a:lnTo>
                  <a:lnTo>
                    <a:pt x="3750272" y="672096"/>
                  </a:lnTo>
                  <a:lnTo>
                    <a:pt x="3751808" y="672465"/>
                  </a:lnTo>
                  <a:lnTo>
                    <a:pt x="3753408" y="672795"/>
                  </a:lnTo>
                  <a:close/>
                </a:path>
                <a:path w="5654040" h="756920">
                  <a:moveTo>
                    <a:pt x="3764623" y="703580"/>
                  </a:moveTo>
                  <a:lnTo>
                    <a:pt x="3573399" y="703580"/>
                  </a:lnTo>
                  <a:lnTo>
                    <a:pt x="3514483" y="703580"/>
                  </a:lnTo>
                  <a:lnTo>
                    <a:pt x="3483826" y="706120"/>
                  </a:lnTo>
                  <a:lnTo>
                    <a:pt x="3458718" y="706120"/>
                  </a:lnTo>
                  <a:lnTo>
                    <a:pt x="3441560" y="707390"/>
                  </a:lnTo>
                  <a:lnTo>
                    <a:pt x="3423729" y="709930"/>
                  </a:lnTo>
                  <a:lnTo>
                    <a:pt x="3403765" y="711441"/>
                  </a:lnTo>
                  <a:lnTo>
                    <a:pt x="3690747" y="711441"/>
                  </a:lnTo>
                  <a:lnTo>
                    <a:pt x="3702647" y="709930"/>
                  </a:lnTo>
                  <a:lnTo>
                    <a:pt x="3719144" y="711200"/>
                  </a:lnTo>
                  <a:lnTo>
                    <a:pt x="3726764" y="709930"/>
                  </a:lnTo>
                  <a:lnTo>
                    <a:pt x="3764623" y="703580"/>
                  </a:lnTo>
                  <a:close/>
                </a:path>
                <a:path w="5654040" h="756920">
                  <a:moveTo>
                    <a:pt x="3794163" y="698500"/>
                  </a:moveTo>
                  <a:lnTo>
                    <a:pt x="3592245" y="698500"/>
                  </a:lnTo>
                  <a:lnTo>
                    <a:pt x="3579596" y="698500"/>
                  </a:lnTo>
                  <a:lnTo>
                    <a:pt x="3578250" y="698500"/>
                  </a:lnTo>
                  <a:lnTo>
                    <a:pt x="3573310" y="699770"/>
                  </a:lnTo>
                  <a:lnTo>
                    <a:pt x="3570262" y="701040"/>
                  </a:lnTo>
                  <a:lnTo>
                    <a:pt x="3571824" y="702310"/>
                  </a:lnTo>
                  <a:lnTo>
                    <a:pt x="3772014" y="702310"/>
                  </a:lnTo>
                  <a:lnTo>
                    <a:pt x="3794163" y="698500"/>
                  </a:lnTo>
                  <a:close/>
                </a:path>
                <a:path w="5654040" h="756920">
                  <a:moveTo>
                    <a:pt x="3930802" y="658126"/>
                  </a:moveTo>
                  <a:lnTo>
                    <a:pt x="3929519" y="657860"/>
                  </a:lnTo>
                  <a:lnTo>
                    <a:pt x="3928338" y="659130"/>
                  </a:lnTo>
                  <a:lnTo>
                    <a:pt x="3930802" y="658126"/>
                  </a:lnTo>
                  <a:close/>
                </a:path>
                <a:path w="5654040" h="756920">
                  <a:moveTo>
                    <a:pt x="4014635" y="645985"/>
                  </a:moveTo>
                  <a:lnTo>
                    <a:pt x="4009745" y="646430"/>
                  </a:lnTo>
                  <a:lnTo>
                    <a:pt x="4010291" y="646899"/>
                  </a:lnTo>
                  <a:lnTo>
                    <a:pt x="4014635" y="645985"/>
                  </a:lnTo>
                  <a:close/>
                </a:path>
                <a:path w="5654040" h="756920">
                  <a:moveTo>
                    <a:pt x="4023626" y="645160"/>
                  </a:moveTo>
                  <a:lnTo>
                    <a:pt x="4018559" y="645160"/>
                  </a:lnTo>
                  <a:lnTo>
                    <a:pt x="4014635" y="645985"/>
                  </a:lnTo>
                  <a:lnTo>
                    <a:pt x="4023626" y="645160"/>
                  </a:lnTo>
                  <a:close/>
                </a:path>
                <a:path w="5654040" h="756920">
                  <a:moveTo>
                    <a:pt x="4026611" y="641604"/>
                  </a:moveTo>
                  <a:lnTo>
                    <a:pt x="4019702" y="642023"/>
                  </a:lnTo>
                  <a:lnTo>
                    <a:pt x="4022471" y="641997"/>
                  </a:lnTo>
                  <a:lnTo>
                    <a:pt x="4024680" y="641819"/>
                  </a:lnTo>
                  <a:lnTo>
                    <a:pt x="4026611" y="641604"/>
                  </a:lnTo>
                  <a:close/>
                </a:path>
                <a:path w="5654040" h="756920">
                  <a:moveTo>
                    <a:pt x="4044188" y="664210"/>
                  </a:moveTo>
                  <a:lnTo>
                    <a:pt x="4041711" y="664743"/>
                  </a:lnTo>
                  <a:lnTo>
                    <a:pt x="4044175" y="665226"/>
                  </a:lnTo>
                  <a:lnTo>
                    <a:pt x="4044188" y="664210"/>
                  </a:lnTo>
                  <a:close/>
                </a:path>
                <a:path w="5654040" h="756920">
                  <a:moveTo>
                    <a:pt x="4054106" y="665226"/>
                  </a:moveTo>
                  <a:lnTo>
                    <a:pt x="4052938" y="662940"/>
                  </a:lnTo>
                  <a:lnTo>
                    <a:pt x="4046232" y="665226"/>
                  </a:lnTo>
                  <a:lnTo>
                    <a:pt x="4054106" y="665226"/>
                  </a:lnTo>
                  <a:close/>
                </a:path>
                <a:path w="5654040" h="756920">
                  <a:moveTo>
                    <a:pt x="4054246" y="665480"/>
                  </a:moveTo>
                  <a:lnTo>
                    <a:pt x="4045496" y="665480"/>
                  </a:lnTo>
                  <a:lnTo>
                    <a:pt x="4044162" y="665480"/>
                  </a:lnTo>
                  <a:lnTo>
                    <a:pt x="4040009" y="666750"/>
                  </a:lnTo>
                  <a:lnTo>
                    <a:pt x="4036072" y="668020"/>
                  </a:lnTo>
                  <a:lnTo>
                    <a:pt x="4043794" y="666750"/>
                  </a:lnTo>
                  <a:lnTo>
                    <a:pt x="4054246" y="665480"/>
                  </a:lnTo>
                  <a:close/>
                </a:path>
                <a:path w="5654040" h="756920">
                  <a:moveTo>
                    <a:pt x="4119664" y="619760"/>
                  </a:moveTo>
                  <a:lnTo>
                    <a:pt x="4117670" y="619760"/>
                  </a:lnTo>
                  <a:lnTo>
                    <a:pt x="4117352" y="619950"/>
                  </a:lnTo>
                  <a:lnTo>
                    <a:pt x="4119664" y="619760"/>
                  </a:lnTo>
                  <a:close/>
                </a:path>
                <a:path w="5654040" h="756920">
                  <a:moveTo>
                    <a:pt x="4124528" y="617804"/>
                  </a:moveTo>
                  <a:lnTo>
                    <a:pt x="4122166" y="618274"/>
                  </a:lnTo>
                  <a:lnTo>
                    <a:pt x="4119664" y="618972"/>
                  </a:lnTo>
                  <a:lnTo>
                    <a:pt x="4120096" y="618947"/>
                  </a:lnTo>
                  <a:lnTo>
                    <a:pt x="4120388" y="618934"/>
                  </a:lnTo>
                  <a:lnTo>
                    <a:pt x="4124528" y="617804"/>
                  </a:lnTo>
                  <a:close/>
                </a:path>
                <a:path w="5654040" h="756920">
                  <a:moveTo>
                    <a:pt x="4190771" y="640080"/>
                  </a:moveTo>
                  <a:lnTo>
                    <a:pt x="4190352" y="639889"/>
                  </a:lnTo>
                  <a:lnTo>
                    <a:pt x="4184459" y="641350"/>
                  </a:lnTo>
                  <a:lnTo>
                    <a:pt x="4190771" y="640080"/>
                  </a:lnTo>
                  <a:close/>
                </a:path>
                <a:path w="5654040" h="756920">
                  <a:moveTo>
                    <a:pt x="4285793" y="596379"/>
                  </a:moveTo>
                  <a:lnTo>
                    <a:pt x="4283761" y="596341"/>
                  </a:lnTo>
                  <a:lnTo>
                    <a:pt x="4281741" y="596480"/>
                  </a:lnTo>
                  <a:lnTo>
                    <a:pt x="4280598" y="597052"/>
                  </a:lnTo>
                  <a:lnTo>
                    <a:pt x="4285793" y="596379"/>
                  </a:lnTo>
                  <a:close/>
                </a:path>
                <a:path w="5654040" h="756920">
                  <a:moveTo>
                    <a:pt x="4323410" y="617220"/>
                  </a:moveTo>
                  <a:lnTo>
                    <a:pt x="4314393" y="615950"/>
                  </a:lnTo>
                  <a:lnTo>
                    <a:pt x="4155452" y="615950"/>
                  </a:lnTo>
                  <a:lnTo>
                    <a:pt x="4153116" y="615950"/>
                  </a:lnTo>
                  <a:lnTo>
                    <a:pt x="4154170" y="618490"/>
                  </a:lnTo>
                  <a:lnTo>
                    <a:pt x="4153839" y="621030"/>
                  </a:lnTo>
                  <a:lnTo>
                    <a:pt x="4147413" y="623570"/>
                  </a:lnTo>
                  <a:lnTo>
                    <a:pt x="4138384" y="624840"/>
                  </a:lnTo>
                  <a:lnTo>
                    <a:pt x="4128135" y="627380"/>
                  </a:lnTo>
                  <a:lnTo>
                    <a:pt x="4119016" y="628650"/>
                  </a:lnTo>
                  <a:lnTo>
                    <a:pt x="4113403" y="627380"/>
                  </a:lnTo>
                  <a:lnTo>
                    <a:pt x="4126407" y="624840"/>
                  </a:lnTo>
                  <a:lnTo>
                    <a:pt x="4126382" y="623570"/>
                  </a:lnTo>
                  <a:lnTo>
                    <a:pt x="4125391" y="621030"/>
                  </a:lnTo>
                  <a:lnTo>
                    <a:pt x="4124299" y="621030"/>
                  </a:lnTo>
                  <a:lnTo>
                    <a:pt x="4115574" y="621030"/>
                  </a:lnTo>
                  <a:lnTo>
                    <a:pt x="4104335" y="621030"/>
                  </a:lnTo>
                  <a:lnTo>
                    <a:pt x="4097947" y="623570"/>
                  </a:lnTo>
                  <a:lnTo>
                    <a:pt x="4091457" y="627380"/>
                  </a:lnTo>
                  <a:lnTo>
                    <a:pt x="4075849" y="631190"/>
                  </a:lnTo>
                  <a:lnTo>
                    <a:pt x="4079392" y="628650"/>
                  </a:lnTo>
                  <a:lnTo>
                    <a:pt x="4067975" y="628650"/>
                  </a:lnTo>
                  <a:lnTo>
                    <a:pt x="4063022" y="629920"/>
                  </a:lnTo>
                  <a:lnTo>
                    <a:pt x="4069118" y="629920"/>
                  </a:lnTo>
                  <a:lnTo>
                    <a:pt x="4069575" y="631190"/>
                  </a:lnTo>
                  <a:lnTo>
                    <a:pt x="4065625" y="633730"/>
                  </a:lnTo>
                  <a:lnTo>
                    <a:pt x="4058462" y="636270"/>
                  </a:lnTo>
                  <a:lnTo>
                    <a:pt x="4046448" y="637540"/>
                  </a:lnTo>
                  <a:lnTo>
                    <a:pt x="4038904" y="638810"/>
                  </a:lnTo>
                  <a:lnTo>
                    <a:pt x="4033164" y="641350"/>
                  </a:lnTo>
                  <a:lnTo>
                    <a:pt x="4026624" y="642620"/>
                  </a:lnTo>
                  <a:lnTo>
                    <a:pt x="4038638" y="641350"/>
                  </a:lnTo>
                  <a:lnTo>
                    <a:pt x="4034752" y="643890"/>
                  </a:lnTo>
                  <a:lnTo>
                    <a:pt x="4028719" y="645160"/>
                  </a:lnTo>
                  <a:lnTo>
                    <a:pt x="4020794" y="646430"/>
                  </a:lnTo>
                  <a:lnTo>
                    <a:pt x="4011231" y="647700"/>
                  </a:lnTo>
                  <a:lnTo>
                    <a:pt x="4010291" y="646899"/>
                  </a:lnTo>
                  <a:lnTo>
                    <a:pt x="4006456" y="647700"/>
                  </a:lnTo>
                  <a:lnTo>
                    <a:pt x="3992664" y="647700"/>
                  </a:lnTo>
                  <a:lnTo>
                    <a:pt x="3977690" y="648970"/>
                  </a:lnTo>
                  <a:lnTo>
                    <a:pt x="3962069" y="651510"/>
                  </a:lnTo>
                  <a:lnTo>
                    <a:pt x="3957383" y="650240"/>
                  </a:lnTo>
                  <a:lnTo>
                    <a:pt x="3956329" y="648970"/>
                  </a:lnTo>
                  <a:lnTo>
                    <a:pt x="3955529" y="647700"/>
                  </a:lnTo>
                  <a:lnTo>
                    <a:pt x="3951579" y="646430"/>
                  </a:lnTo>
                  <a:lnTo>
                    <a:pt x="3937076" y="650240"/>
                  </a:lnTo>
                  <a:lnTo>
                    <a:pt x="3915384" y="650240"/>
                  </a:lnTo>
                  <a:lnTo>
                    <a:pt x="3900157" y="652780"/>
                  </a:lnTo>
                  <a:lnTo>
                    <a:pt x="3904526" y="654050"/>
                  </a:lnTo>
                  <a:lnTo>
                    <a:pt x="3905326" y="655320"/>
                  </a:lnTo>
                  <a:lnTo>
                    <a:pt x="3901414" y="656590"/>
                  </a:lnTo>
                  <a:lnTo>
                    <a:pt x="3891673" y="660400"/>
                  </a:lnTo>
                  <a:lnTo>
                    <a:pt x="3932923" y="651510"/>
                  </a:lnTo>
                  <a:lnTo>
                    <a:pt x="3906888" y="660400"/>
                  </a:lnTo>
                  <a:lnTo>
                    <a:pt x="3916400" y="659130"/>
                  </a:lnTo>
                  <a:lnTo>
                    <a:pt x="3925646" y="656590"/>
                  </a:lnTo>
                  <a:lnTo>
                    <a:pt x="3933964" y="655320"/>
                  </a:lnTo>
                  <a:lnTo>
                    <a:pt x="3940683" y="654050"/>
                  </a:lnTo>
                  <a:lnTo>
                    <a:pt x="3930802" y="658126"/>
                  </a:lnTo>
                  <a:lnTo>
                    <a:pt x="3935907" y="659130"/>
                  </a:lnTo>
                  <a:lnTo>
                    <a:pt x="3922801" y="660400"/>
                  </a:lnTo>
                  <a:lnTo>
                    <a:pt x="3896423" y="665480"/>
                  </a:lnTo>
                  <a:lnTo>
                    <a:pt x="3881920" y="666750"/>
                  </a:lnTo>
                  <a:lnTo>
                    <a:pt x="3881475" y="657860"/>
                  </a:lnTo>
                  <a:lnTo>
                    <a:pt x="3859898" y="660400"/>
                  </a:lnTo>
                  <a:lnTo>
                    <a:pt x="3849509" y="662940"/>
                  </a:lnTo>
                  <a:lnTo>
                    <a:pt x="3839006" y="664210"/>
                  </a:lnTo>
                  <a:lnTo>
                    <a:pt x="3828046" y="666750"/>
                  </a:lnTo>
                  <a:lnTo>
                    <a:pt x="3816400" y="669290"/>
                  </a:lnTo>
                  <a:lnTo>
                    <a:pt x="3789832" y="671830"/>
                  </a:lnTo>
                  <a:lnTo>
                    <a:pt x="3802494" y="671830"/>
                  </a:lnTo>
                  <a:lnTo>
                    <a:pt x="3796512" y="674370"/>
                  </a:lnTo>
                  <a:lnTo>
                    <a:pt x="3787152" y="675640"/>
                  </a:lnTo>
                  <a:lnTo>
                    <a:pt x="3776357" y="675640"/>
                  </a:lnTo>
                  <a:lnTo>
                    <a:pt x="3766108" y="678180"/>
                  </a:lnTo>
                  <a:lnTo>
                    <a:pt x="3766959" y="674370"/>
                  </a:lnTo>
                  <a:lnTo>
                    <a:pt x="3758984" y="674370"/>
                  </a:lnTo>
                  <a:lnTo>
                    <a:pt x="3753408" y="673100"/>
                  </a:lnTo>
                  <a:lnTo>
                    <a:pt x="3749294" y="674370"/>
                  </a:lnTo>
                  <a:lnTo>
                    <a:pt x="3739146" y="676910"/>
                  </a:lnTo>
                  <a:lnTo>
                    <a:pt x="3728288" y="678180"/>
                  </a:lnTo>
                  <a:lnTo>
                    <a:pt x="3722027" y="681990"/>
                  </a:lnTo>
                  <a:lnTo>
                    <a:pt x="3704285" y="680720"/>
                  </a:lnTo>
                  <a:lnTo>
                    <a:pt x="3685032" y="683260"/>
                  </a:lnTo>
                  <a:lnTo>
                    <a:pt x="3671163" y="687070"/>
                  </a:lnTo>
                  <a:lnTo>
                    <a:pt x="3657511" y="692150"/>
                  </a:lnTo>
                  <a:lnTo>
                    <a:pt x="3638969" y="694690"/>
                  </a:lnTo>
                  <a:lnTo>
                    <a:pt x="3642195" y="692150"/>
                  </a:lnTo>
                  <a:lnTo>
                    <a:pt x="3642220" y="690880"/>
                  </a:lnTo>
                  <a:lnTo>
                    <a:pt x="3644341" y="688340"/>
                  </a:lnTo>
                  <a:lnTo>
                    <a:pt x="3653866" y="685800"/>
                  </a:lnTo>
                  <a:lnTo>
                    <a:pt x="3643795" y="687070"/>
                  </a:lnTo>
                  <a:lnTo>
                    <a:pt x="3634689" y="687070"/>
                  </a:lnTo>
                  <a:lnTo>
                    <a:pt x="3634714" y="689610"/>
                  </a:lnTo>
                  <a:lnTo>
                    <a:pt x="3627691" y="689610"/>
                  </a:lnTo>
                  <a:lnTo>
                    <a:pt x="3617417" y="692150"/>
                  </a:lnTo>
                  <a:lnTo>
                    <a:pt x="3606508" y="693420"/>
                  </a:lnTo>
                  <a:lnTo>
                    <a:pt x="3597516" y="693420"/>
                  </a:lnTo>
                  <a:lnTo>
                    <a:pt x="3593376" y="694690"/>
                  </a:lnTo>
                  <a:lnTo>
                    <a:pt x="3592614" y="697230"/>
                  </a:lnTo>
                  <a:lnTo>
                    <a:pt x="3803154" y="697230"/>
                  </a:lnTo>
                  <a:lnTo>
                    <a:pt x="3821125" y="694690"/>
                  </a:lnTo>
                  <a:lnTo>
                    <a:pt x="3830104" y="693420"/>
                  </a:lnTo>
                  <a:lnTo>
                    <a:pt x="3865295" y="687070"/>
                  </a:lnTo>
                  <a:lnTo>
                    <a:pt x="3856913" y="692150"/>
                  </a:lnTo>
                  <a:lnTo>
                    <a:pt x="3822827" y="697230"/>
                  </a:lnTo>
                  <a:lnTo>
                    <a:pt x="3816489" y="701040"/>
                  </a:lnTo>
                  <a:lnTo>
                    <a:pt x="3832225" y="698500"/>
                  </a:lnTo>
                  <a:lnTo>
                    <a:pt x="3846588" y="694690"/>
                  </a:lnTo>
                  <a:lnTo>
                    <a:pt x="3860038" y="692150"/>
                  </a:lnTo>
                  <a:lnTo>
                    <a:pt x="3899446" y="683260"/>
                  </a:lnTo>
                  <a:lnTo>
                    <a:pt x="3929494" y="679450"/>
                  </a:lnTo>
                  <a:lnTo>
                    <a:pt x="3933329" y="679450"/>
                  </a:lnTo>
                  <a:lnTo>
                    <a:pt x="3930294" y="680720"/>
                  </a:lnTo>
                  <a:lnTo>
                    <a:pt x="3924414" y="683260"/>
                  </a:lnTo>
                  <a:lnTo>
                    <a:pt x="3919715" y="684530"/>
                  </a:lnTo>
                  <a:lnTo>
                    <a:pt x="3952214" y="679450"/>
                  </a:lnTo>
                  <a:lnTo>
                    <a:pt x="3960114" y="678180"/>
                  </a:lnTo>
                  <a:lnTo>
                    <a:pt x="3983837" y="674370"/>
                  </a:lnTo>
                  <a:lnTo>
                    <a:pt x="4014520" y="670560"/>
                  </a:lnTo>
                  <a:lnTo>
                    <a:pt x="4032326" y="666750"/>
                  </a:lnTo>
                  <a:lnTo>
                    <a:pt x="4041711" y="664743"/>
                  </a:lnTo>
                  <a:lnTo>
                    <a:pt x="4038993" y="664210"/>
                  </a:lnTo>
                  <a:lnTo>
                    <a:pt x="4046372" y="660400"/>
                  </a:lnTo>
                  <a:lnTo>
                    <a:pt x="4055503" y="657860"/>
                  </a:lnTo>
                  <a:lnTo>
                    <a:pt x="4064609" y="654050"/>
                  </a:lnTo>
                  <a:lnTo>
                    <a:pt x="4075430" y="650240"/>
                  </a:lnTo>
                  <a:lnTo>
                    <a:pt x="4075950" y="648970"/>
                  </a:lnTo>
                  <a:lnTo>
                    <a:pt x="4076738" y="652780"/>
                  </a:lnTo>
                  <a:lnTo>
                    <a:pt x="4099090" y="652780"/>
                  </a:lnTo>
                  <a:lnTo>
                    <a:pt x="4095737" y="659130"/>
                  </a:lnTo>
                  <a:lnTo>
                    <a:pt x="4100728" y="657860"/>
                  </a:lnTo>
                  <a:lnTo>
                    <a:pt x="4106900" y="655320"/>
                  </a:lnTo>
                  <a:lnTo>
                    <a:pt x="4105440" y="652780"/>
                  </a:lnTo>
                  <a:lnTo>
                    <a:pt x="4115638" y="652780"/>
                  </a:lnTo>
                  <a:lnTo>
                    <a:pt x="4108323" y="656590"/>
                  </a:lnTo>
                  <a:lnTo>
                    <a:pt x="4122966" y="652780"/>
                  </a:lnTo>
                  <a:lnTo>
                    <a:pt x="4130306" y="650240"/>
                  </a:lnTo>
                  <a:lnTo>
                    <a:pt x="4133748" y="648970"/>
                  </a:lnTo>
                  <a:lnTo>
                    <a:pt x="4137202" y="647700"/>
                  </a:lnTo>
                  <a:lnTo>
                    <a:pt x="4150512" y="645160"/>
                  </a:lnTo>
                  <a:lnTo>
                    <a:pt x="4150639" y="646430"/>
                  </a:lnTo>
                  <a:lnTo>
                    <a:pt x="4145673" y="647700"/>
                  </a:lnTo>
                  <a:lnTo>
                    <a:pt x="4143337" y="650240"/>
                  </a:lnTo>
                  <a:lnTo>
                    <a:pt x="4152684" y="646430"/>
                  </a:lnTo>
                  <a:lnTo>
                    <a:pt x="4156087" y="645160"/>
                  </a:lnTo>
                  <a:lnTo>
                    <a:pt x="4162895" y="642620"/>
                  </a:lnTo>
                  <a:lnTo>
                    <a:pt x="4168838" y="641350"/>
                  </a:lnTo>
                  <a:lnTo>
                    <a:pt x="4174794" y="640080"/>
                  </a:lnTo>
                  <a:lnTo>
                    <a:pt x="4189260" y="637540"/>
                  </a:lnTo>
                  <a:lnTo>
                    <a:pt x="4188129" y="638810"/>
                  </a:lnTo>
                  <a:lnTo>
                    <a:pt x="4190352" y="639889"/>
                  </a:lnTo>
                  <a:lnTo>
                    <a:pt x="4199712" y="637540"/>
                  </a:lnTo>
                  <a:lnTo>
                    <a:pt x="4209885" y="635000"/>
                  </a:lnTo>
                  <a:lnTo>
                    <a:pt x="4224058" y="631190"/>
                  </a:lnTo>
                  <a:lnTo>
                    <a:pt x="4233494" y="628650"/>
                  </a:lnTo>
                  <a:lnTo>
                    <a:pt x="4257827" y="623570"/>
                  </a:lnTo>
                  <a:lnTo>
                    <a:pt x="4285437" y="618490"/>
                  </a:lnTo>
                  <a:lnTo>
                    <a:pt x="4283164" y="622300"/>
                  </a:lnTo>
                  <a:lnTo>
                    <a:pt x="4288752" y="622300"/>
                  </a:lnTo>
                  <a:lnTo>
                    <a:pt x="4296918" y="621030"/>
                  </a:lnTo>
                  <a:lnTo>
                    <a:pt x="4302341" y="623570"/>
                  </a:lnTo>
                  <a:lnTo>
                    <a:pt x="4310773" y="621030"/>
                  </a:lnTo>
                  <a:lnTo>
                    <a:pt x="4319206" y="618490"/>
                  </a:lnTo>
                  <a:lnTo>
                    <a:pt x="4323410" y="617220"/>
                  </a:lnTo>
                  <a:close/>
                </a:path>
                <a:path w="5654040" h="756920">
                  <a:moveTo>
                    <a:pt x="4374248" y="583361"/>
                  </a:moveTo>
                  <a:lnTo>
                    <a:pt x="4370692" y="584339"/>
                  </a:lnTo>
                  <a:lnTo>
                    <a:pt x="4367784" y="585190"/>
                  </a:lnTo>
                  <a:lnTo>
                    <a:pt x="4368724" y="585431"/>
                  </a:lnTo>
                  <a:lnTo>
                    <a:pt x="4372597" y="584568"/>
                  </a:lnTo>
                  <a:lnTo>
                    <a:pt x="4374134" y="583819"/>
                  </a:lnTo>
                  <a:lnTo>
                    <a:pt x="4374248" y="583361"/>
                  </a:lnTo>
                  <a:close/>
                </a:path>
                <a:path w="5654040" h="756920">
                  <a:moveTo>
                    <a:pt x="4551489" y="565150"/>
                  </a:moveTo>
                  <a:lnTo>
                    <a:pt x="4465205" y="565150"/>
                  </a:lnTo>
                  <a:lnTo>
                    <a:pt x="4446282" y="565150"/>
                  </a:lnTo>
                  <a:lnTo>
                    <a:pt x="4430395" y="567690"/>
                  </a:lnTo>
                  <a:lnTo>
                    <a:pt x="4420273" y="571500"/>
                  </a:lnTo>
                  <a:lnTo>
                    <a:pt x="4409935" y="576580"/>
                  </a:lnTo>
                  <a:lnTo>
                    <a:pt x="4393412" y="580390"/>
                  </a:lnTo>
                  <a:lnTo>
                    <a:pt x="4396041" y="581660"/>
                  </a:lnTo>
                  <a:lnTo>
                    <a:pt x="4396397" y="582930"/>
                  </a:lnTo>
                  <a:lnTo>
                    <a:pt x="4392079" y="586740"/>
                  </a:lnTo>
                  <a:lnTo>
                    <a:pt x="4380662" y="590550"/>
                  </a:lnTo>
                  <a:lnTo>
                    <a:pt x="4368381" y="591820"/>
                  </a:lnTo>
                  <a:lnTo>
                    <a:pt x="4361815" y="589280"/>
                  </a:lnTo>
                  <a:lnTo>
                    <a:pt x="4361307" y="586740"/>
                  </a:lnTo>
                  <a:lnTo>
                    <a:pt x="4367200" y="584200"/>
                  </a:lnTo>
                  <a:lnTo>
                    <a:pt x="4371949" y="582930"/>
                  </a:lnTo>
                  <a:lnTo>
                    <a:pt x="4374350" y="582930"/>
                  </a:lnTo>
                  <a:lnTo>
                    <a:pt x="4374248" y="584200"/>
                  </a:lnTo>
                  <a:lnTo>
                    <a:pt x="4377410" y="582930"/>
                  </a:lnTo>
                  <a:lnTo>
                    <a:pt x="4380573" y="581660"/>
                  </a:lnTo>
                  <a:lnTo>
                    <a:pt x="4388853" y="580390"/>
                  </a:lnTo>
                  <a:lnTo>
                    <a:pt x="4380636" y="579120"/>
                  </a:lnTo>
                  <a:lnTo>
                    <a:pt x="4378376" y="581660"/>
                  </a:lnTo>
                  <a:lnTo>
                    <a:pt x="4368317" y="582930"/>
                  </a:lnTo>
                  <a:lnTo>
                    <a:pt x="4356544" y="584200"/>
                  </a:lnTo>
                  <a:lnTo>
                    <a:pt x="4347807" y="585470"/>
                  </a:lnTo>
                  <a:lnTo>
                    <a:pt x="4346803" y="582930"/>
                  </a:lnTo>
                  <a:lnTo>
                    <a:pt x="4339844" y="585470"/>
                  </a:lnTo>
                  <a:lnTo>
                    <a:pt x="4339729" y="586740"/>
                  </a:lnTo>
                  <a:lnTo>
                    <a:pt x="4343374" y="586740"/>
                  </a:lnTo>
                  <a:lnTo>
                    <a:pt x="4334586" y="588010"/>
                  </a:lnTo>
                  <a:lnTo>
                    <a:pt x="4319206" y="591820"/>
                  </a:lnTo>
                  <a:lnTo>
                    <a:pt x="4303712" y="594360"/>
                  </a:lnTo>
                  <a:lnTo>
                    <a:pt x="4285793" y="596900"/>
                  </a:lnTo>
                  <a:lnTo>
                    <a:pt x="4290123" y="596900"/>
                  </a:lnTo>
                  <a:lnTo>
                    <a:pt x="4294327" y="598170"/>
                  </a:lnTo>
                  <a:lnTo>
                    <a:pt x="4290174" y="599440"/>
                  </a:lnTo>
                  <a:lnTo>
                    <a:pt x="4270807" y="601980"/>
                  </a:lnTo>
                  <a:lnTo>
                    <a:pt x="4264164" y="604520"/>
                  </a:lnTo>
                  <a:lnTo>
                    <a:pt x="4259923" y="607060"/>
                  </a:lnTo>
                  <a:lnTo>
                    <a:pt x="4247756" y="610870"/>
                  </a:lnTo>
                  <a:lnTo>
                    <a:pt x="4241546" y="609600"/>
                  </a:lnTo>
                  <a:lnTo>
                    <a:pt x="4240898" y="608330"/>
                  </a:lnTo>
                  <a:lnTo>
                    <a:pt x="4238244" y="608330"/>
                  </a:lnTo>
                  <a:lnTo>
                    <a:pt x="4226026" y="610870"/>
                  </a:lnTo>
                  <a:lnTo>
                    <a:pt x="4218559" y="609600"/>
                  </a:lnTo>
                  <a:lnTo>
                    <a:pt x="4218571" y="608330"/>
                  </a:lnTo>
                  <a:lnTo>
                    <a:pt x="4222813" y="605790"/>
                  </a:lnTo>
                  <a:lnTo>
                    <a:pt x="4228033" y="604520"/>
                  </a:lnTo>
                  <a:lnTo>
                    <a:pt x="4210850" y="608330"/>
                  </a:lnTo>
                  <a:lnTo>
                    <a:pt x="4194899" y="609600"/>
                  </a:lnTo>
                  <a:lnTo>
                    <a:pt x="4180751" y="610870"/>
                  </a:lnTo>
                  <a:lnTo>
                    <a:pt x="4169016" y="610870"/>
                  </a:lnTo>
                  <a:lnTo>
                    <a:pt x="4181437" y="608330"/>
                  </a:lnTo>
                  <a:lnTo>
                    <a:pt x="4173994" y="609600"/>
                  </a:lnTo>
                  <a:lnTo>
                    <a:pt x="4161510" y="612140"/>
                  </a:lnTo>
                  <a:lnTo>
                    <a:pt x="4169270" y="613410"/>
                  </a:lnTo>
                  <a:lnTo>
                    <a:pt x="4161752" y="614680"/>
                  </a:lnTo>
                  <a:lnTo>
                    <a:pt x="4321162" y="614680"/>
                  </a:lnTo>
                  <a:lnTo>
                    <a:pt x="4327944" y="613410"/>
                  </a:lnTo>
                  <a:lnTo>
                    <a:pt x="4336466" y="610870"/>
                  </a:lnTo>
                  <a:lnTo>
                    <a:pt x="4340733" y="609600"/>
                  </a:lnTo>
                  <a:lnTo>
                    <a:pt x="4365333" y="604520"/>
                  </a:lnTo>
                  <a:lnTo>
                    <a:pt x="4351833" y="609600"/>
                  </a:lnTo>
                  <a:lnTo>
                    <a:pt x="4375074" y="604520"/>
                  </a:lnTo>
                  <a:lnTo>
                    <a:pt x="4380890" y="603250"/>
                  </a:lnTo>
                  <a:lnTo>
                    <a:pt x="4386707" y="601980"/>
                  </a:lnTo>
                  <a:lnTo>
                    <a:pt x="4366488" y="603250"/>
                  </a:lnTo>
                  <a:lnTo>
                    <a:pt x="4374146" y="600710"/>
                  </a:lnTo>
                  <a:lnTo>
                    <a:pt x="4374896" y="598170"/>
                  </a:lnTo>
                  <a:lnTo>
                    <a:pt x="4376928" y="596900"/>
                  </a:lnTo>
                  <a:lnTo>
                    <a:pt x="4388370" y="594360"/>
                  </a:lnTo>
                  <a:lnTo>
                    <a:pt x="4389361" y="594360"/>
                  </a:lnTo>
                  <a:lnTo>
                    <a:pt x="4397159" y="593090"/>
                  </a:lnTo>
                  <a:lnTo>
                    <a:pt x="4407814" y="591820"/>
                  </a:lnTo>
                  <a:lnTo>
                    <a:pt x="4417352" y="591820"/>
                  </a:lnTo>
                  <a:lnTo>
                    <a:pt x="4424172" y="589280"/>
                  </a:lnTo>
                  <a:lnTo>
                    <a:pt x="4431500" y="586740"/>
                  </a:lnTo>
                  <a:lnTo>
                    <a:pt x="4439805" y="585470"/>
                  </a:lnTo>
                  <a:lnTo>
                    <a:pt x="4449521" y="584200"/>
                  </a:lnTo>
                  <a:lnTo>
                    <a:pt x="4453445" y="584200"/>
                  </a:lnTo>
                  <a:lnTo>
                    <a:pt x="4447781" y="589280"/>
                  </a:lnTo>
                  <a:lnTo>
                    <a:pt x="4450346" y="590550"/>
                  </a:lnTo>
                  <a:lnTo>
                    <a:pt x="4460799" y="586740"/>
                  </a:lnTo>
                  <a:lnTo>
                    <a:pt x="4471251" y="584200"/>
                  </a:lnTo>
                  <a:lnTo>
                    <a:pt x="4476483" y="582930"/>
                  </a:lnTo>
                  <a:lnTo>
                    <a:pt x="4492587" y="577850"/>
                  </a:lnTo>
                  <a:lnTo>
                    <a:pt x="4504296" y="572770"/>
                  </a:lnTo>
                  <a:lnTo>
                    <a:pt x="4500702" y="575310"/>
                  </a:lnTo>
                  <a:lnTo>
                    <a:pt x="4501058" y="577850"/>
                  </a:lnTo>
                  <a:lnTo>
                    <a:pt x="4502429" y="577850"/>
                  </a:lnTo>
                  <a:lnTo>
                    <a:pt x="4509313" y="572770"/>
                  </a:lnTo>
                  <a:lnTo>
                    <a:pt x="4519549" y="572770"/>
                  </a:lnTo>
                  <a:lnTo>
                    <a:pt x="4518596" y="575310"/>
                  </a:lnTo>
                  <a:lnTo>
                    <a:pt x="4525251" y="572770"/>
                  </a:lnTo>
                  <a:lnTo>
                    <a:pt x="4528578" y="571500"/>
                  </a:lnTo>
                  <a:lnTo>
                    <a:pt x="4527486" y="570230"/>
                  </a:lnTo>
                  <a:lnTo>
                    <a:pt x="4527385" y="568960"/>
                  </a:lnTo>
                  <a:lnTo>
                    <a:pt x="4540339" y="566420"/>
                  </a:lnTo>
                  <a:lnTo>
                    <a:pt x="4537989" y="567690"/>
                  </a:lnTo>
                  <a:lnTo>
                    <a:pt x="4539246" y="567690"/>
                  </a:lnTo>
                  <a:lnTo>
                    <a:pt x="4534344" y="568960"/>
                  </a:lnTo>
                  <a:lnTo>
                    <a:pt x="4545774" y="566420"/>
                  </a:lnTo>
                  <a:lnTo>
                    <a:pt x="4551489" y="565150"/>
                  </a:lnTo>
                  <a:close/>
                </a:path>
                <a:path w="5654040" h="756920">
                  <a:moveTo>
                    <a:pt x="4876622" y="473735"/>
                  </a:moveTo>
                  <a:lnTo>
                    <a:pt x="4862842" y="475957"/>
                  </a:lnTo>
                  <a:lnTo>
                    <a:pt x="4862284" y="477672"/>
                  </a:lnTo>
                  <a:lnTo>
                    <a:pt x="4869993" y="475183"/>
                  </a:lnTo>
                  <a:lnTo>
                    <a:pt x="4876622" y="473735"/>
                  </a:lnTo>
                  <a:close/>
                </a:path>
                <a:path w="5654040" h="756920">
                  <a:moveTo>
                    <a:pt x="4881981" y="472859"/>
                  </a:moveTo>
                  <a:lnTo>
                    <a:pt x="4880483" y="472948"/>
                  </a:lnTo>
                  <a:lnTo>
                    <a:pt x="4878641" y="473278"/>
                  </a:lnTo>
                  <a:lnTo>
                    <a:pt x="4876622" y="473735"/>
                  </a:lnTo>
                  <a:lnTo>
                    <a:pt x="4881981" y="472859"/>
                  </a:lnTo>
                  <a:close/>
                </a:path>
                <a:path w="5654040" h="756920">
                  <a:moveTo>
                    <a:pt x="4975187" y="442366"/>
                  </a:moveTo>
                  <a:lnTo>
                    <a:pt x="4974742" y="441883"/>
                  </a:lnTo>
                  <a:lnTo>
                    <a:pt x="4974006" y="441540"/>
                  </a:lnTo>
                  <a:lnTo>
                    <a:pt x="4973269" y="441413"/>
                  </a:lnTo>
                  <a:lnTo>
                    <a:pt x="4973409" y="441896"/>
                  </a:lnTo>
                  <a:lnTo>
                    <a:pt x="4974133" y="442188"/>
                  </a:lnTo>
                  <a:lnTo>
                    <a:pt x="4975187" y="442366"/>
                  </a:lnTo>
                  <a:close/>
                </a:path>
                <a:path w="5654040" h="756920">
                  <a:moveTo>
                    <a:pt x="5012855" y="442518"/>
                  </a:moveTo>
                  <a:lnTo>
                    <a:pt x="5010823" y="443230"/>
                  </a:lnTo>
                  <a:lnTo>
                    <a:pt x="5011128" y="443636"/>
                  </a:lnTo>
                  <a:lnTo>
                    <a:pt x="5012855" y="442518"/>
                  </a:lnTo>
                  <a:close/>
                </a:path>
                <a:path w="5654040" h="756920">
                  <a:moveTo>
                    <a:pt x="5018011" y="440690"/>
                  </a:moveTo>
                  <a:lnTo>
                    <a:pt x="5015662" y="440690"/>
                  </a:lnTo>
                  <a:lnTo>
                    <a:pt x="5012855" y="442518"/>
                  </a:lnTo>
                  <a:lnTo>
                    <a:pt x="5018011" y="440690"/>
                  </a:lnTo>
                  <a:close/>
                </a:path>
                <a:path w="5654040" h="756920">
                  <a:moveTo>
                    <a:pt x="5103444" y="404901"/>
                  </a:moveTo>
                  <a:lnTo>
                    <a:pt x="5096561" y="408914"/>
                  </a:lnTo>
                  <a:lnTo>
                    <a:pt x="5100599" y="407708"/>
                  </a:lnTo>
                  <a:lnTo>
                    <a:pt x="5101653" y="406857"/>
                  </a:lnTo>
                  <a:lnTo>
                    <a:pt x="5102593" y="405904"/>
                  </a:lnTo>
                  <a:lnTo>
                    <a:pt x="5103444" y="404901"/>
                  </a:lnTo>
                  <a:close/>
                </a:path>
                <a:path w="5654040" h="756920">
                  <a:moveTo>
                    <a:pt x="5187696" y="397979"/>
                  </a:moveTo>
                  <a:lnTo>
                    <a:pt x="5174234" y="400050"/>
                  </a:lnTo>
                  <a:lnTo>
                    <a:pt x="5174399" y="402590"/>
                  </a:lnTo>
                  <a:lnTo>
                    <a:pt x="5185956" y="398780"/>
                  </a:lnTo>
                  <a:lnTo>
                    <a:pt x="5187696" y="397979"/>
                  </a:lnTo>
                  <a:close/>
                </a:path>
                <a:path w="5654040" h="756920">
                  <a:moveTo>
                    <a:pt x="5190744" y="397510"/>
                  </a:moveTo>
                  <a:lnTo>
                    <a:pt x="5189702" y="397065"/>
                  </a:lnTo>
                  <a:lnTo>
                    <a:pt x="5187696" y="397979"/>
                  </a:lnTo>
                  <a:lnTo>
                    <a:pt x="5190744" y="397510"/>
                  </a:lnTo>
                  <a:close/>
                </a:path>
                <a:path w="5654040" h="756920">
                  <a:moveTo>
                    <a:pt x="5373916" y="344170"/>
                  </a:moveTo>
                  <a:lnTo>
                    <a:pt x="5369915" y="346240"/>
                  </a:lnTo>
                  <a:lnTo>
                    <a:pt x="5370855" y="346710"/>
                  </a:lnTo>
                  <a:lnTo>
                    <a:pt x="5373243" y="346125"/>
                  </a:lnTo>
                  <a:lnTo>
                    <a:pt x="5373916" y="344170"/>
                  </a:lnTo>
                  <a:close/>
                </a:path>
                <a:path w="5654040" h="756920">
                  <a:moveTo>
                    <a:pt x="5378221" y="345440"/>
                  </a:moveTo>
                  <a:lnTo>
                    <a:pt x="5375973" y="345440"/>
                  </a:lnTo>
                  <a:lnTo>
                    <a:pt x="5373243" y="346125"/>
                  </a:lnTo>
                  <a:lnTo>
                    <a:pt x="5372151" y="349250"/>
                  </a:lnTo>
                  <a:lnTo>
                    <a:pt x="5378221" y="345440"/>
                  </a:lnTo>
                  <a:close/>
                </a:path>
                <a:path w="5654040" h="756920">
                  <a:moveTo>
                    <a:pt x="5522646" y="276860"/>
                  </a:moveTo>
                  <a:lnTo>
                    <a:pt x="5513438" y="279400"/>
                  </a:lnTo>
                  <a:lnTo>
                    <a:pt x="5513641" y="279400"/>
                  </a:lnTo>
                  <a:lnTo>
                    <a:pt x="5522646" y="276860"/>
                  </a:lnTo>
                  <a:close/>
                </a:path>
                <a:path w="5654040" h="756920">
                  <a:moveTo>
                    <a:pt x="5531002" y="275590"/>
                  </a:moveTo>
                  <a:lnTo>
                    <a:pt x="5529961" y="275590"/>
                  </a:lnTo>
                  <a:lnTo>
                    <a:pt x="5529669" y="276288"/>
                  </a:lnTo>
                  <a:lnTo>
                    <a:pt x="5530761" y="275793"/>
                  </a:lnTo>
                  <a:lnTo>
                    <a:pt x="5531002" y="275590"/>
                  </a:lnTo>
                  <a:close/>
                </a:path>
                <a:path w="5654040" h="756920">
                  <a:moveTo>
                    <a:pt x="5625414" y="252730"/>
                  </a:moveTo>
                  <a:lnTo>
                    <a:pt x="5622404" y="252730"/>
                  </a:lnTo>
                  <a:lnTo>
                    <a:pt x="5624690" y="253111"/>
                  </a:lnTo>
                  <a:lnTo>
                    <a:pt x="5625414" y="252730"/>
                  </a:lnTo>
                  <a:close/>
                </a:path>
                <a:path w="5654040" h="756920">
                  <a:moveTo>
                    <a:pt x="5628157" y="253695"/>
                  </a:moveTo>
                  <a:lnTo>
                    <a:pt x="5624690" y="253111"/>
                  </a:lnTo>
                  <a:lnTo>
                    <a:pt x="5613362" y="259080"/>
                  </a:lnTo>
                  <a:lnTo>
                    <a:pt x="5608828" y="262890"/>
                  </a:lnTo>
                  <a:lnTo>
                    <a:pt x="5621960" y="256540"/>
                  </a:lnTo>
                  <a:lnTo>
                    <a:pt x="5628157" y="253695"/>
                  </a:lnTo>
                  <a:close/>
                </a:path>
                <a:path w="5654040" h="756920">
                  <a:moveTo>
                    <a:pt x="5631065" y="246380"/>
                  </a:moveTo>
                  <a:lnTo>
                    <a:pt x="5618772" y="247650"/>
                  </a:lnTo>
                  <a:lnTo>
                    <a:pt x="5603151" y="255270"/>
                  </a:lnTo>
                  <a:lnTo>
                    <a:pt x="5586146" y="262890"/>
                  </a:lnTo>
                  <a:lnTo>
                    <a:pt x="5569648" y="270510"/>
                  </a:lnTo>
                  <a:lnTo>
                    <a:pt x="5576240" y="261620"/>
                  </a:lnTo>
                  <a:lnTo>
                    <a:pt x="5569788" y="266700"/>
                  </a:lnTo>
                  <a:lnTo>
                    <a:pt x="5556656" y="274320"/>
                  </a:lnTo>
                  <a:lnTo>
                    <a:pt x="5551602" y="274320"/>
                  </a:lnTo>
                  <a:lnTo>
                    <a:pt x="5547398" y="273050"/>
                  </a:lnTo>
                  <a:lnTo>
                    <a:pt x="5557355" y="267970"/>
                  </a:lnTo>
                  <a:lnTo>
                    <a:pt x="5548503" y="270510"/>
                  </a:lnTo>
                  <a:lnTo>
                    <a:pt x="5538749" y="274320"/>
                  </a:lnTo>
                  <a:lnTo>
                    <a:pt x="5531002" y="275590"/>
                  </a:lnTo>
                  <a:lnTo>
                    <a:pt x="5531193" y="275590"/>
                  </a:lnTo>
                  <a:lnTo>
                    <a:pt x="5530761" y="275793"/>
                  </a:lnTo>
                  <a:lnTo>
                    <a:pt x="5529427" y="276860"/>
                  </a:lnTo>
                  <a:lnTo>
                    <a:pt x="5529669" y="276288"/>
                  </a:lnTo>
                  <a:lnTo>
                    <a:pt x="5517235" y="281940"/>
                  </a:lnTo>
                  <a:lnTo>
                    <a:pt x="5519674" y="279400"/>
                  </a:lnTo>
                  <a:lnTo>
                    <a:pt x="5513641" y="279400"/>
                  </a:lnTo>
                  <a:lnTo>
                    <a:pt x="5504637" y="281940"/>
                  </a:lnTo>
                  <a:lnTo>
                    <a:pt x="5479770" y="293370"/>
                  </a:lnTo>
                  <a:lnTo>
                    <a:pt x="5470728" y="294640"/>
                  </a:lnTo>
                  <a:lnTo>
                    <a:pt x="5472785" y="293370"/>
                  </a:lnTo>
                  <a:lnTo>
                    <a:pt x="5457063" y="300990"/>
                  </a:lnTo>
                  <a:lnTo>
                    <a:pt x="5455209" y="303530"/>
                  </a:lnTo>
                  <a:lnTo>
                    <a:pt x="5455247" y="306070"/>
                  </a:lnTo>
                  <a:lnTo>
                    <a:pt x="5445150" y="313690"/>
                  </a:lnTo>
                  <a:lnTo>
                    <a:pt x="5423446" y="309880"/>
                  </a:lnTo>
                  <a:lnTo>
                    <a:pt x="5421261" y="314960"/>
                  </a:lnTo>
                  <a:lnTo>
                    <a:pt x="5409984" y="318770"/>
                  </a:lnTo>
                  <a:lnTo>
                    <a:pt x="5410809" y="316230"/>
                  </a:lnTo>
                  <a:lnTo>
                    <a:pt x="5405691" y="320040"/>
                  </a:lnTo>
                  <a:lnTo>
                    <a:pt x="5408447" y="320040"/>
                  </a:lnTo>
                  <a:lnTo>
                    <a:pt x="5406593" y="322580"/>
                  </a:lnTo>
                  <a:lnTo>
                    <a:pt x="5390642" y="326390"/>
                  </a:lnTo>
                  <a:lnTo>
                    <a:pt x="5373878" y="331470"/>
                  </a:lnTo>
                  <a:lnTo>
                    <a:pt x="5359565" y="336550"/>
                  </a:lnTo>
                  <a:lnTo>
                    <a:pt x="5350967" y="335280"/>
                  </a:lnTo>
                  <a:lnTo>
                    <a:pt x="5351196" y="337820"/>
                  </a:lnTo>
                  <a:lnTo>
                    <a:pt x="5355641" y="336550"/>
                  </a:lnTo>
                  <a:lnTo>
                    <a:pt x="5357622" y="336550"/>
                  </a:lnTo>
                  <a:lnTo>
                    <a:pt x="5350446" y="340360"/>
                  </a:lnTo>
                  <a:lnTo>
                    <a:pt x="5343436" y="340360"/>
                  </a:lnTo>
                  <a:lnTo>
                    <a:pt x="5334317" y="342900"/>
                  </a:lnTo>
                  <a:lnTo>
                    <a:pt x="5323357" y="347980"/>
                  </a:lnTo>
                  <a:lnTo>
                    <a:pt x="5310835" y="351790"/>
                  </a:lnTo>
                  <a:lnTo>
                    <a:pt x="5315369" y="347980"/>
                  </a:lnTo>
                  <a:lnTo>
                    <a:pt x="5320220" y="345440"/>
                  </a:lnTo>
                  <a:lnTo>
                    <a:pt x="5321020" y="344170"/>
                  </a:lnTo>
                  <a:lnTo>
                    <a:pt x="5313451" y="345440"/>
                  </a:lnTo>
                  <a:lnTo>
                    <a:pt x="5304739" y="350520"/>
                  </a:lnTo>
                  <a:lnTo>
                    <a:pt x="5292395" y="354330"/>
                  </a:lnTo>
                  <a:lnTo>
                    <a:pt x="5279021" y="356870"/>
                  </a:lnTo>
                  <a:lnTo>
                    <a:pt x="5267185" y="359410"/>
                  </a:lnTo>
                  <a:lnTo>
                    <a:pt x="5262550" y="364490"/>
                  </a:lnTo>
                  <a:lnTo>
                    <a:pt x="5249773" y="368300"/>
                  </a:lnTo>
                  <a:lnTo>
                    <a:pt x="5232539" y="374650"/>
                  </a:lnTo>
                  <a:lnTo>
                    <a:pt x="5214455" y="381000"/>
                  </a:lnTo>
                  <a:lnTo>
                    <a:pt x="5207444" y="381000"/>
                  </a:lnTo>
                  <a:lnTo>
                    <a:pt x="5189372" y="386080"/>
                  </a:lnTo>
                  <a:lnTo>
                    <a:pt x="5166893" y="391160"/>
                  </a:lnTo>
                  <a:lnTo>
                    <a:pt x="5146675" y="396240"/>
                  </a:lnTo>
                  <a:lnTo>
                    <a:pt x="5147094" y="394970"/>
                  </a:lnTo>
                  <a:lnTo>
                    <a:pt x="5141633" y="400050"/>
                  </a:lnTo>
                  <a:lnTo>
                    <a:pt x="5131155" y="403860"/>
                  </a:lnTo>
                  <a:lnTo>
                    <a:pt x="5105146" y="412750"/>
                  </a:lnTo>
                  <a:lnTo>
                    <a:pt x="5104930" y="410210"/>
                  </a:lnTo>
                  <a:lnTo>
                    <a:pt x="5107559" y="407670"/>
                  </a:lnTo>
                  <a:lnTo>
                    <a:pt x="5116106" y="403860"/>
                  </a:lnTo>
                  <a:lnTo>
                    <a:pt x="5100612" y="408940"/>
                  </a:lnTo>
                  <a:lnTo>
                    <a:pt x="5097399" y="411480"/>
                  </a:lnTo>
                  <a:lnTo>
                    <a:pt x="5092801" y="412750"/>
                  </a:lnTo>
                  <a:lnTo>
                    <a:pt x="5082908" y="416560"/>
                  </a:lnTo>
                  <a:lnTo>
                    <a:pt x="5085753" y="411480"/>
                  </a:lnTo>
                  <a:lnTo>
                    <a:pt x="5070335" y="417830"/>
                  </a:lnTo>
                  <a:lnTo>
                    <a:pt x="5054460" y="422910"/>
                  </a:lnTo>
                  <a:lnTo>
                    <a:pt x="5037302" y="429260"/>
                  </a:lnTo>
                  <a:lnTo>
                    <a:pt x="5018011" y="433070"/>
                  </a:lnTo>
                  <a:lnTo>
                    <a:pt x="5021097" y="435610"/>
                  </a:lnTo>
                  <a:lnTo>
                    <a:pt x="5026342" y="438150"/>
                  </a:lnTo>
                  <a:lnTo>
                    <a:pt x="5026507" y="441960"/>
                  </a:lnTo>
                  <a:lnTo>
                    <a:pt x="5014328" y="447040"/>
                  </a:lnTo>
                  <a:lnTo>
                    <a:pt x="5012753" y="445770"/>
                  </a:lnTo>
                  <a:lnTo>
                    <a:pt x="5011788" y="444500"/>
                  </a:lnTo>
                  <a:lnTo>
                    <a:pt x="5011128" y="443636"/>
                  </a:lnTo>
                  <a:lnTo>
                    <a:pt x="5009794" y="444500"/>
                  </a:lnTo>
                  <a:lnTo>
                    <a:pt x="5004689" y="444500"/>
                  </a:lnTo>
                  <a:lnTo>
                    <a:pt x="5015115" y="438150"/>
                  </a:lnTo>
                  <a:lnTo>
                    <a:pt x="5008778" y="439420"/>
                  </a:lnTo>
                  <a:lnTo>
                    <a:pt x="5006352" y="441960"/>
                  </a:lnTo>
                  <a:lnTo>
                    <a:pt x="5004435" y="443230"/>
                  </a:lnTo>
                  <a:lnTo>
                    <a:pt x="4999647" y="444500"/>
                  </a:lnTo>
                  <a:lnTo>
                    <a:pt x="4999101" y="441960"/>
                  </a:lnTo>
                  <a:lnTo>
                    <a:pt x="4991900" y="444500"/>
                  </a:lnTo>
                  <a:lnTo>
                    <a:pt x="4992713" y="441960"/>
                  </a:lnTo>
                  <a:lnTo>
                    <a:pt x="4999101" y="441960"/>
                  </a:lnTo>
                  <a:lnTo>
                    <a:pt x="5001526" y="441960"/>
                  </a:lnTo>
                  <a:lnTo>
                    <a:pt x="5004968" y="439420"/>
                  </a:lnTo>
                  <a:lnTo>
                    <a:pt x="4987760" y="441960"/>
                  </a:lnTo>
                  <a:lnTo>
                    <a:pt x="4980356" y="443230"/>
                  </a:lnTo>
                  <a:lnTo>
                    <a:pt x="4975187" y="443230"/>
                  </a:lnTo>
                  <a:lnTo>
                    <a:pt x="4976558" y="444500"/>
                  </a:lnTo>
                  <a:lnTo>
                    <a:pt x="4976177" y="447040"/>
                  </a:lnTo>
                  <a:lnTo>
                    <a:pt x="4968227" y="449580"/>
                  </a:lnTo>
                  <a:lnTo>
                    <a:pt x="4958029" y="450850"/>
                  </a:lnTo>
                  <a:lnTo>
                    <a:pt x="4954892" y="450850"/>
                  </a:lnTo>
                  <a:lnTo>
                    <a:pt x="4953292" y="449580"/>
                  </a:lnTo>
                  <a:lnTo>
                    <a:pt x="4947729" y="449580"/>
                  </a:lnTo>
                  <a:lnTo>
                    <a:pt x="4943208" y="453390"/>
                  </a:lnTo>
                  <a:lnTo>
                    <a:pt x="4929429" y="454660"/>
                  </a:lnTo>
                  <a:lnTo>
                    <a:pt x="4930152" y="458470"/>
                  </a:lnTo>
                  <a:lnTo>
                    <a:pt x="4924056" y="459740"/>
                  </a:lnTo>
                  <a:lnTo>
                    <a:pt x="4922431" y="458470"/>
                  </a:lnTo>
                  <a:lnTo>
                    <a:pt x="4919802" y="458470"/>
                  </a:lnTo>
                  <a:lnTo>
                    <a:pt x="4907839" y="462280"/>
                  </a:lnTo>
                  <a:lnTo>
                    <a:pt x="4892535" y="467360"/>
                  </a:lnTo>
                  <a:lnTo>
                    <a:pt x="4881651" y="471170"/>
                  </a:lnTo>
                  <a:lnTo>
                    <a:pt x="4882921" y="473710"/>
                  </a:lnTo>
                  <a:lnTo>
                    <a:pt x="4885753" y="472440"/>
                  </a:lnTo>
                  <a:lnTo>
                    <a:pt x="4884039" y="473710"/>
                  </a:lnTo>
                  <a:lnTo>
                    <a:pt x="4857496" y="482600"/>
                  </a:lnTo>
                  <a:lnTo>
                    <a:pt x="4829797" y="487680"/>
                  </a:lnTo>
                  <a:lnTo>
                    <a:pt x="4775124" y="500380"/>
                  </a:lnTo>
                  <a:lnTo>
                    <a:pt x="4774844" y="499110"/>
                  </a:lnTo>
                  <a:lnTo>
                    <a:pt x="4758626" y="504190"/>
                  </a:lnTo>
                  <a:lnTo>
                    <a:pt x="4742027" y="508000"/>
                  </a:lnTo>
                  <a:lnTo>
                    <a:pt x="4726597" y="513080"/>
                  </a:lnTo>
                  <a:lnTo>
                    <a:pt x="4713935" y="518160"/>
                  </a:lnTo>
                  <a:lnTo>
                    <a:pt x="4707712" y="519430"/>
                  </a:lnTo>
                  <a:lnTo>
                    <a:pt x="4698670" y="519430"/>
                  </a:lnTo>
                  <a:lnTo>
                    <a:pt x="4700956" y="516890"/>
                  </a:lnTo>
                  <a:lnTo>
                    <a:pt x="4691202" y="519430"/>
                  </a:lnTo>
                  <a:lnTo>
                    <a:pt x="4683404" y="521970"/>
                  </a:lnTo>
                  <a:lnTo>
                    <a:pt x="4674133" y="524510"/>
                  </a:lnTo>
                  <a:lnTo>
                    <a:pt x="4659935" y="527050"/>
                  </a:lnTo>
                  <a:lnTo>
                    <a:pt x="4665929" y="524510"/>
                  </a:lnTo>
                  <a:lnTo>
                    <a:pt x="4665535" y="523240"/>
                  </a:lnTo>
                  <a:lnTo>
                    <a:pt x="4666399" y="523240"/>
                  </a:lnTo>
                  <a:lnTo>
                    <a:pt x="4676102" y="520700"/>
                  </a:lnTo>
                  <a:lnTo>
                    <a:pt x="4662716" y="523240"/>
                  </a:lnTo>
                  <a:lnTo>
                    <a:pt x="4641672" y="528320"/>
                  </a:lnTo>
                  <a:lnTo>
                    <a:pt x="4627969" y="532130"/>
                  </a:lnTo>
                  <a:lnTo>
                    <a:pt x="4628108" y="530860"/>
                  </a:lnTo>
                  <a:lnTo>
                    <a:pt x="4620946" y="530860"/>
                  </a:lnTo>
                  <a:lnTo>
                    <a:pt x="4610671" y="532130"/>
                  </a:lnTo>
                  <a:lnTo>
                    <a:pt x="4601438" y="534670"/>
                  </a:lnTo>
                  <a:lnTo>
                    <a:pt x="4616704" y="534670"/>
                  </a:lnTo>
                  <a:lnTo>
                    <a:pt x="4600791" y="537210"/>
                  </a:lnTo>
                  <a:lnTo>
                    <a:pt x="4593196" y="539750"/>
                  </a:lnTo>
                  <a:lnTo>
                    <a:pt x="4585678" y="541020"/>
                  </a:lnTo>
                  <a:lnTo>
                    <a:pt x="4590059" y="534670"/>
                  </a:lnTo>
                  <a:lnTo>
                    <a:pt x="4559109" y="541020"/>
                  </a:lnTo>
                  <a:lnTo>
                    <a:pt x="4531449" y="549910"/>
                  </a:lnTo>
                  <a:lnTo>
                    <a:pt x="4505566" y="556260"/>
                  </a:lnTo>
                  <a:lnTo>
                    <a:pt x="4479950" y="558800"/>
                  </a:lnTo>
                  <a:lnTo>
                    <a:pt x="4479010" y="561340"/>
                  </a:lnTo>
                  <a:lnTo>
                    <a:pt x="4486656" y="560070"/>
                  </a:lnTo>
                  <a:lnTo>
                    <a:pt x="4494568" y="560070"/>
                  </a:lnTo>
                  <a:lnTo>
                    <a:pt x="4494365" y="562610"/>
                  </a:lnTo>
                  <a:lnTo>
                    <a:pt x="4479785" y="563880"/>
                  </a:lnTo>
                  <a:lnTo>
                    <a:pt x="4557204" y="563880"/>
                  </a:lnTo>
                  <a:lnTo>
                    <a:pt x="4573740" y="560070"/>
                  </a:lnTo>
                  <a:lnTo>
                    <a:pt x="4600816" y="553720"/>
                  </a:lnTo>
                  <a:lnTo>
                    <a:pt x="4622304" y="549910"/>
                  </a:lnTo>
                  <a:lnTo>
                    <a:pt x="4622660" y="552450"/>
                  </a:lnTo>
                  <a:lnTo>
                    <a:pt x="4614938" y="553720"/>
                  </a:lnTo>
                  <a:lnTo>
                    <a:pt x="4607407" y="556260"/>
                  </a:lnTo>
                  <a:lnTo>
                    <a:pt x="4608334" y="558800"/>
                  </a:lnTo>
                  <a:lnTo>
                    <a:pt x="4623701" y="554990"/>
                  </a:lnTo>
                  <a:lnTo>
                    <a:pt x="4639195" y="549910"/>
                  </a:lnTo>
                  <a:lnTo>
                    <a:pt x="4654740" y="546100"/>
                  </a:lnTo>
                  <a:lnTo>
                    <a:pt x="4670260" y="541020"/>
                  </a:lnTo>
                  <a:lnTo>
                    <a:pt x="4685703" y="535940"/>
                  </a:lnTo>
                  <a:lnTo>
                    <a:pt x="4701032" y="532130"/>
                  </a:lnTo>
                  <a:lnTo>
                    <a:pt x="4721225" y="527050"/>
                  </a:lnTo>
                  <a:lnTo>
                    <a:pt x="4726229" y="525780"/>
                  </a:lnTo>
                  <a:lnTo>
                    <a:pt x="4731220" y="524510"/>
                  </a:lnTo>
                  <a:lnTo>
                    <a:pt x="4723752" y="525780"/>
                  </a:lnTo>
                  <a:lnTo>
                    <a:pt x="4730343" y="521970"/>
                  </a:lnTo>
                  <a:lnTo>
                    <a:pt x="4742624" y="519430"/>
                  </a:lnTo>
                  <a:lnTo>
                    <a:pt x="4757801" y="518160"/>
                  </a:lnTo>
                  <a:lnTo>
                    <a:pt x="4773041" y="514350"/>
                  </a:lnTo>
                  <a:lnTo>
                    <a:pt x="4768291" y="515620"/>
                  </a:lnTo>
                  <a:lnTo>
                    <a:pt x="4767618" y="519430"/>
                  </a:lnTo>
                  <a:lnTo>
                    <a:pt x="4768748" y="518160"/>
                  </a:lnTo>
                  <a:lnTo>
                    <a:pt x="4784255" y="514350"/>
                  </a:lnTo>
                  <a:lnTo>
                    <a:pt x="4789424" y="513080"/>
                  </a:lnTo>
                  <a:lnTo>
                    <a:pt x="4811382" y="506730"/>
                  </a:lnTo>
                  <a:lnTo>
                    <a:pt x="4831689" y="500380"/>
                  </a:lnTo>
                  <a:lnTo>
                    <a:pt x="4863706" y="490220"/>
                  </a:lnTo>
                  <a:lnTo>
                    <a:pt x="4859147" y="494030"/>
                  </a:lnTo>
                  <a:lnTo>
                    <a:pt x="4872799" y="491490"/>
                  </a:lnTo>
                  <a:lnTo>
                    <a:pt x="4877968" y="490220"/>
                  </a:lnTo>
                  <a:lnTo>
                    <a:pt x="4904041" y="483870"/>
                  </a:lnTo>
                  <a:lnTo>
                    <a:pt x="4918291" y="480060"/>
                  </a:lnTo>
                  <a:lnTo>
                    <a:pt x="4922863" y="476250"/>
                  </a:lnTo>
                  <a:lnTo>
                    <a:pt x="4932692" y="474980"/>
                  </a:lnTo>
                  <a:lnTo>
                    <a:pt x="4926063" y="473710"/>
                  </a:lnTo>
                  <a:lnTo>
                    <a:pt x="4936185" y="472440"/>
                  </a:lnTo>
                  <a:lnTo>
                    <a:pt x="4946307" y="471170"/>
                  </a:lnTo>
                  <a:lnTo>
                    <a:pt x="4965649" y="466090"/>
                  </a:lnTo>
                  <a:lnTo>
                    <a:pt x="4984280" y="461010"/>
                  </a:lnTo>
                  <a:lnTo>
                    <a:pt x="4987899" y="459740"/>
                  </a:lnTo>
                  <a:lnTo>
                    <a:pt x="5002390" y="454660"/>
                  </a:lnTo>
                  <a:lnTo>
                    <a:pt x="5015750" y="450850"/>
                  </a:lnTo>
                  <a:lnTo>
                    <a:pt x="5020208" y="449580"/>
                  </a:lnTo>
                  <a:lnTo>
                    <a:pt x="5027282" y="447040"/>
                  </a:lnTo>
                  <a:lnTo>
                    <a:pt x="5037899" y="443230"/>
                  </a:lnTo>
                  <a:lnTo>
                    <a:pt x="5073726" y="435610"/>
                  </a:lnTo>
                  <a:lnTo>
                    <a:pt x="5068201" y="438150"/>
                  </a:lnTo>
                  <a:lnTo>
                    <a:pt x="5060975" y="441960"/>
                  </a:lnTo>
                  <a:lnTo>
                    <a:pt x="5065395" y="440690"/>
                  </a:lnTo>
                  <a:lnTo>
                    <a:pt x="5079581" y="435610"/>
                  </a:lnTo>
                  <a:lnTo>
                    <a:pt x="5104396" y="426720"/>
                  </a:lnTo>
                  <a:lnTo>
                    <a:pt x="5100371" y="424180"/>
                  </a:lnTo>
                  <a:lnTo>
                    <a:pt x="5098669" y="426720"/>
                  </a:lnTo>
                  <a:lnTo>
                    <a:pt x="5089677" y="426720"/>
                  </a:lnTo>
                  <a:lnTo>
                    <a:pt x="5094084" y="424180"/>
                  </a:lnTo>
                  <a:lnTo>
                    <a:pt x="5100155" y="420370"/>
                  </a:lnTo>
                  <a:lnTo>
                    <a:pt x="5107229" y="417830"/>
                  </a:lnTo>
                  <a:lnTo>
                    <a:pt x="5110937" y="416560"/>
                  </a:lnTo>
                  <a:lnTo>
                    <a:pt x="5114633" y="415290"/>
                  </a:lnTo>
                  <a:lnTo>
                    <a:pt x="5107787" y="419100"/>
                  </a:lnTo>
                  <a:lnTo>
                    <a:pt x="5110035" y="420370"/>
                  </a:lnTo>
                  <a:lnTo>
                    <a:pt x="5124424" y="420370"/>
                  </a:lnTo>
                  <a:lnTo>
                    <a:pt x="5122862" y="419100"/>
                  </a:lnTo>
                  <a:lnTo>
                    <a:pt x="5125186" y="417830"/>
                  </a:lnTo>
                  <a:lnTo>
                    <a:pt x="5124247" y="416560"/>
                  </a:lnTo>
                  <a:lnTo>
                    <a:pt x="5134343" y="415290"/>
                  </a:lnTo>
                  <a:lnTo>
                    <a:pt x="5137035" y="412750"/>
                  </a:lnTo>
                  <a:lnTo>
                    <a:pt x="5141074" y="408940"/>
                  </a:lnTo>
                  <a:lnTo>
                    <a:pt x="5155095" y="405130"/>
                  </a:lnTo>
                  <a:lnTo>
                    <a:pt x="5154104" y="406400"/>
                  </a:lnTo>
                  <a:lnTo>
                    <a:pt x="5157876" y="405130"/>
                  </a:lnTo>
                  <a:lnTo>
                    <a:pt x="5161648" y="403860"/>
                  </a:lnTo>
                  <a:lnTo>
                    <a:pt x="5169065" y="400050"/>
                  </a:lnTo>
                  <a:lnTo>
                    <a:pt x="5176723" y="397510"/>
                  </a:lnTo>
                  <a:lnTo>
                    <a:pt x="5180825" y="396240"/>
                  </a:lnTo>
                  <a:lnTo>
                    <a:pt x="5184940" y="394970"/>
                  </a:lnTo>
                  <a:lnTo>
                    <a:pt x="5189702" y="397065"/>
                  </a:lnTo>
                  <a:lnTo>
                    <a:pt x="5194249" y="394970"/>
                  </a:lnTo>
                  <a:lnTo>
                    <a:pt x="5208016" y="388620"/>
                  </a:lnTo>
                  <a:lnTo>
                    <a:pt x="5219344" y="386080"/>
                  </a:lnTo>
                  <a:lnTo>
                    <a:pt x="5212880" y="389890"/>
                  </a:lnTo>
                  <a:lnTo>
                    <a:pt x="5203139" y="392430"/>
                  </a:lnTo>
                  <a:lnTo>
                    <a:pt x="5196662" y="394970"/>
                  </a:lnTo>
                  <a:lnTo>
                    <a:pt x="5206911" y="394970"/>
                  </a:lnTo>
                  <a:lnTo>
                    <a:pt x="5213794" y="393700"/>
                  </a:lnTo>
                  <a:lnTo>
                    <a:pt x="5219700" y="392430"/>
                  </a:lnTo>
                  <a:lnTo>
                    <a:pt x="5227066" y="389890"/>
                  </a:lnTo>
                  <a:lnTo>
                    <a:pt x="5225897" y="391160"/>
                  </a:lnTo>
                  <a:lnTo>
                    <a:pt x="5230457" y="389890"/>
                  </a:lnTo>
                  <a:lnTo>
                    <a:pt x="5244173" y="386080"/>
                  </a:lnTo>
                  <a:lnTo>
                    <a:pt x="5248745" y="384810"/>
                  </a:lnTo>
                  <a:lnTo>
                    <a:pt x="5253317" y="383540"/>
                  </a:lnTo>
                  <a:lnTo>
                    <a:pt x="5246128" y="384810"/>
                  </a:lnTo>
                  <a:lnTo>
                    <a:pt x="5259870" y="375920"/>
                  </a:lnTo>
                  <a:lnTo>
                    <a:pt x="5275478" y="369570"/>
                  </a:lnTo>
                  <a:lnTo>
                    <a:pt x="5292547" y="364490"/>
                  </a:lnTo>
                  <a:lnTo>
                    <a:pt x="5310708" y="355600"/>
                  </a:lnTo>
                  <a:lnTo>
                    <a:pt x="5300027" y="361950"/>
                  </a:lnTo>
                  <a:lnTo>
                    <a:pt x="5299976" y="363220"/>
                  </a:lnTo>
                  <a:lnTo>
                    <a:pt x="5304320" y="363220"/>
                  </a:lnTo>
                  <a:lnTo>
                    <a:pt x="5306796" y="364490"/>
                  </a:lnTo>
                  <a:lnTo>
                    <a:pt x="5313997" y="363220"/>
                  </a:lnTo>
                  <a:lnTo>
                    <a:pt x="5324767" y="361950"/>
                  </a:lnTo>
                  <a:lnTo>
                    <a:pt x="5322176" y="363220"/>
                  </a:lnTo>
                  <a:lnTo>
                    <a:pt x="5325034" y="361950"/>
                  </a:lnTo>
                  <a:lnTo>
                    <a:pt x="5330736" y="359410"/>
                  </a:lnTo>
                  <a:lnTo>
                    <a:pt x="5339512" y="358140"/>
                  </a:lnTo>
                  <a:lnTo>
                    <a:pt x="5345950" y="355600"/>
                  </a:lnTo>
                  <a:lnTo>
                    <a:pt x="5349164" y="354330"/>
                  </a:lnTo>
                  <a:lnTo>
                    <a:pt x="5354764" y="351790"/>
                  </a:lnTo>
                  <a:lnTo>
                    <a:pt x="5360365" y="349250"/>
                  </a:lnTo>
                  <a:lnTo>
                    <a:pt x="5361597" y="350520"/>
                  </a:lnTo>
                  <a:lnTo>
                    <a:pt x="5364061" y="349250"/>
                  </a:lnTo>
                  <a:lnTo>
                    <a:pt x="5369915" y="346240"/>
                  </a:lnTo>
                  <a:lnTo>
                    <a:pt x="5368353" y="345440"/>
                  </a:lnTo>
                  <a:lnTo>
                    <a:pt x="5388534" y="337820"/>
                  </a:lnTo>
                  <a:lnTo>
                    <a:pt x="5412130" y="331470"/>
                  </a:lnTo>
                  <a:lnTo>
                    <a:pt x="5437632" y="323850"/>
                  </a:lnTo>
                  <a:lnTo>
                    <a:pt x="5449113" y="318770"/>
                  </a:lnTo>
                  <a:lnTo>
                    <a:pt x="5460606" y="313690"/>
                  </a:lnTo>
                  <a:lnTo>
                    <a:pt x="5463476" y="312420"/>
                  </a:lnTo>
                  <a:lnTo>
                    <a:pt x="5482069" y="303530"/>
                  </a:lnTo>
                  <a:lnTo>
                    <a:pt x="5497576" y="294640"/>
                  </a:lnTo>
                  <a:lnTo>
                    <a:pt x="5508663" y="288290"/>
                  </a:lnTo>
                  <a:lnTo>
                    <a:pt x="5523141" y="281940"/>
                  </a:lnTo>
                  <a:lnTo>
                    <a:pt x="5526024" y="280670"/>
                  </a:lnTo>
                  <a:lnTo>
                    <a:pt x="5529465" y="280670"/>
                  </a:lnTo>
                  <a:lnTo>
                    <a:pt x="5526798" y="283210"/>
                  </a:lnTo>
                  <a:lnTo>
                    <a:pt x="5522188" y="287020"/>
                  </a:lnTo>
                  <a:lnTo>
                    <a:pt x="5519725" y="288290"/>
                  </a:lnTo>
                  <a:lnTo>
                    <a:pt x="5531256" y="284480"/>
                  </a:lnTo>
                  <a:lnTo>
                    <a:pt x="5541708" y="281940"/>
                  </a:lnTo>
                  <a:lnTo>
                    <a:pt x="5545061" y="280670"/>
                  </a:lnTo>
                  <a:lnTo>
                    <a:pt x="5551767" y="278130"/>
                  </a:lnTo>
                  <a:lnTo>
                    <a:pt x="5554345" y="276860"/>
                  </a:lnTo>
                  <a:lnTo>
                    <a:pt x="5559514" y="274320"/>
                  </a:lnTo>
                  <a:lnTo>
                    <a:pt x="5562104" y="273050"/>
                  </a:lnTo>
                  <a:lnTo>
                    <a:pt x="5559501" y="275590"/>
                  </a:lnTo>
                  <a:lnTo>
                    <a:pt x="5567985" y="275590"/>
                  </a:lnTo>
                  <a:lnTo>
                    <a:pt x="5572099" y="273050"/>
                  </a:lnTo>
                  <a:lnTo>
                    <a:pt x="5574157" y="271780"/>
                  </a:lnTo>
                  <a:lnTo>
                    <a:pt x="5575833" y="270510"/>
                  </a:lnTo>
                  <a:lnTo>
                    <a:pt x="5577510" y="269240"/>
                  </a:lnTo>
                  <a:lnTo>
                    <a:pt x="5581713" y="266700"/>
                  </a:lnTo>
                  <a:lnTo>
                    <a:pt x="5590413" y="262890"/>
                  </a:lnTo>
                  <a:lnTo>
                    <a:pt x="5588266" y="265430"/>
                  </a:lnTo>
                  <a:lnTo>
                    <a:pt x="5585688" y="269240"/>
                  </a:lnTo>
                  <a:lnTo>
                    <a:pt x="5580545" y="273050"/>
                  </a:lnTo>
                  <a:lnTo>
                    <a:pt x="5600509" y="262890"/>
                  </a:lnTo>
                  <a:lnTo>
                    <a:pt x="5610491" y="257810"/>
                  </a:lnTo>
                  <a:lnTo>
                    <a:pt x="5620753" y="252730"/>
                  </a:lnTo>
                  <a:lnTo>
                    <a:pt x="5622404" y="252730"/>
                  </a:lnTo>
                  <a:lnTo>
                    <a:pt x="5621134" y="251460"/>
                  </a:lnTo>
                  <a:lnTo>
                    <a:pt x="5631065" y="246380"/>
                  </a:lnTo>
                  <a:close/>
                </a:path>
                <a:path w="5654040" h="756920">
                  <a:moveTo>
                    <a:pt x="5644070" y="245605"/>
                  </a:moveTo>
                  <a:lnTo>
                    <a:pt x="5635764" y="250190"/>
                  </a:lnTo>
                  <a:lnTo>
                    <a:pt x="5628157" y="253695"/>
                  </a:lnTo>
                  <a:lnTo>
                    <a:pt x="5630024" y="254000"/>
                  </a:lnTo>
                  <a:lnTo>
                    <a:pt x="5642826" y="246380"/>
                  </a:lnTo>
                  <a:lnTo>
                    <a:pt x="5644070" y="245605"/>
                  </a:lnTo>
                  <a:close/>
                </a:path>
                <a:path w="5654040" h="756920">
                  <a:moveTo>
                    <a:pt x="5653583" y="238760"/>
                  </a:moveTo>
                  <a:lnTo>
                    <a:pt x="5642749" y="241300"/>
                  </a:lnTo>
                  <a:lnTo>
                    <a:pt x="5648566" y="240030"/>
                  </a:lnTo>
                  <a:lnTo>
                    <a:pt x="5646928" y="243840"/>
                  </a:lnTo>
                  <a:lnTo>
                    <a:pt x="5644070" y="245605"/>
                  </a:lnTo>
                  <a:lnTo>
                    <a:pt x="5647271" y="243840"/>
                  </a:lnTo>
                  <a:lnTo>
                    <a:pt x="5652008" y="240030"/>
                  </a:lnTo>
                  <a:lnTo>
                    <a:pt x="5653583" y="23876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33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6094029" y="1205687"/>
              <a:ext cx="2043498" cy="1761059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12030367" y="3931735"/>
              <a:ext cx="4780915" cy="4436745"/>
            </a:xfrm>
            <a:custGeom>
              <a:avLst/>
              <a:gdLst/>
              <a:ahLst/>
              <a:cxnLst/>
              <a:rect l="l" t="t" r="r" b="b"/>
              <a:pathLst>
                <a:path w="4780915" h="4436745">
                  <a:moveTo>
                    <a:pt x="6438" y="3236341"/>
                  </a:moveTo>
                  <a:lnTo>
                    <a:pt x="3975" y="3235464"/>
                  </a:lnTo>
                  <a:lnTo>
                    <a:pt x="2844" y="3235083"/>
                  </a:lnTo>
                  <a:lnTo>
                    <a:pt x="1841" y="3234804"/>
                  </a:lnTo>
                  <a:lnTo>
                    <a:pt x="1257" y="3234766"/>
                  </a:lnTo>
                  <a:lnTo>
                    <a:pt x="0" y="3234347"/>
                  </a:lnTo>
                  <a:lnTo>
                    <a:pt x="1244" y="3235160"/>
                  </a:lnTo>
                  <a:lnTo>
                    <a:pt x="2425" y="3235922"/>
                  </a:lnTo>
                  <a:lnTo>
                    <a:pt x="3657" y="3236620"/>
                  </a:lnTo>
                  <a:lnTo>
                    <a:pt x="6438" y="3236341"/>
                  </a:lnTo>
                  <a:close/>
                </a:path>
                <a:path w="4780915" h="4436745">
                  <a:moveTo>
                    <a:pt x="126403" y="3420326"/>
                  </a:moveTo>
                  <a:lnTo>
                    <a:pt x="125399" y="3407626"/>
                  </a:lnTo>
                  <a:lnTo>
                    <a:pt x="125514" y="3420326"/>
                  </a:lnTo>
                  <a:lnTo>
                    <a:pt x="126403" y="3420326"/>
                  </a:lnTo>
                  <a:close/>
                </a:path>
                <a:path w="4780915" h="4436745">
                  <a:moveTo>
                    <a:pt x="131292" y="3458426"/>
                  </a:moveTo>
                  <a:lnTo>
                    <a:pt x="128143" y="3445726"/>
                  </a:lnTo>
                  <a:lnTo>
                    <a:pt x="129908" y="3458426"/>
                  </a:lnTo>
                  <a:lnTo>
                    <a:pt x="131292" y="3458426"/>
                  </a:lnTo>
                  <a:close/>
                </a:path>
                <a:path w="4780915" h="4436745">
                  <a:moveTo>
                    <a:pt x="151269" y="3064726"/>
                  </a:moveTo>
                  <a:lnTo>
                    <a:pt x="126707" y="3064726"/>
                  </a:lnTo>
                  <a:lnTo>
                    <a:pt x="125069" y="3064726"/>
                  </a:lnTo>
                  <a:lnTo>
                    <a:pt x="126555" y="3077426"/>
                  </a:lnTo>
                  <a:lnTo>
                    <a:pt x="128219" y="3090126"/>
                  </a:lnTo>
                  <a:lnTo>
                    <a:pt x="128130" y="3102826"/>
                  </a:lnTo>
                  <a:lnTo>
                    <a:pt x="123113" y="3115526"/>
                  </a:lnTo>
                  <a:lnTo>
                    <a:pt x="119862" y="3140926"/>
                  </a:lnTo>
                  <a:lnTo>
                    <a:pt x="116903" y="3179026"/>
                  </a:lnTo>
                  <a:lnTo>
                    <a:pt x="115265" y="3204426"/>
                  </a:lnTo>
                  <a:lnTo>
                    <a:pt x="115747" y="3229826"/>
                  </a:lnTo>
                  <a:lnTo>
                    <a:pt x="136702" y="3229826"/>
                  </a:lnTo>
                  <a:lnTo>
                    <a:pt x="137020" y="3217126"/>
                  </a:lnTo>
                  <a:lnTo>
                    <a:pt x="139128" y="3179026"/>
                  </a:lnTo>
                  <a:lnTo>
                    <a:pt x="142773" y="3128226"/>
                  </a:lnTo>
                  <a:lnTo>
                    <a:pt x="148653" y="3090126"/>
                  </a:lnTo>
                  <a:lnTo>
                    <a:pt x="148577" y="3077426"/>
                  </a:lnTo>
                  <a:lnTo>
                    <a:pt x="151269" y="3064726"/>
                  </a:lnTo>
                  <a:close/>
                </a:path>
                <a:path w="4780915" h="4436745">
                  <a:moveTo>
                    <a:pt x="158305" y="3610089"/>
                  </a:moveTo>
                  <a:lnTo>
                    <a:pt x="156248" y="3598126"/>
                  </a:lnTo>
                  <a:lnTo>
                    <a:pt x="152285" y="3585426"/>
                  </a:lnTo>
                  <a:lnTo>
                    <a:pt x="151307" y="3575037"/>
                  </a:lnTo>
                  <a:lnTo>
                    <a:pt x="150647" y="3585426"/>
                  </a:lnTo>
                  <a:lnTo>
                    <a:pt x="145948" y="3585426"/>
                  </a:lnTo>
                  <a:lnTo>
                    <a:pt x="151701" y="3598126"/>
                  </a:lnTo>
                  <a:lnTo>
                    <a:pt x="158305" y="3610089"/>
                  </a:lnTo>
                  <a:close/>
                </a:path>
                <a:path w="4780915" h="4436745">
                  <a:moveTo>
                    <a:pt x="158711" y="3610826"/>
                  </a:moveTo>
                  <a:lnTo>
                    <a:pt x="158305" y="3610089"/>
                  </a:lnTo>
                  <a:lnTo>
                    <a:pt x="158432" y="3610826"/>
                  </a:lnTo>
                  <a:lnTo>
                    <a:pt x="158711" y="3610826"/>
                  </a:lnTo>
                  <a:close/>
                </a:path>
                <a:path w="4780915" h="4436745">
                  <a:moveTo>
                    <a:pt x="171246" y="3658336"/>
                  </a:moveTo>
                  <a:lnTo>
                    <a:pt x="170154" y="3648926"/>
                  </a:lnTo>
                  <a:lnTo>
                    <a:pt x="171208" y="3661626"/>
                  </a:lnTo>
                  <a:lnTo>
                    <a:pt x="171246" y="3658336"/>
                  </a:lnTo>
                  <a:close/>
                </a:path>
                <a:path w="4780915" h="4436745">
                  <a:moveTo>
                    <a:pt x="184086" y="2874226"/>
                  </a:moveTo>
                  <a:lnTo>
                    <a:pt x="181787" y="2886926"/>
                  </a:lnTo>
                  <a:lnTo>
                    <a:pt x="182651" y="2886926"/>
                  </a:lnTo>
                  <a:lnTo>
                    <a:pt x="184086" y="2874226"/>
                  </a:lnTo>
                  <a:close/>
                </a:path>
                <a:path w="4780915" h="4436745">
                  <a:moveTo>
                    <a:pt x="184962" y="2865259"/>
                  </a:moveTo>
                  <a:lnTo>
                    <a:pt x="184073" y="2871216"/>
                  </a:lnTo>
                  <a:lnTo>
                    <a:pt x="184619" y="2868968"/>
                  </a:lnTo>
                  <a:lnTo>
                    <a:pt x="184962" y="2866860"/>
                  </a:lnTo>
                  <a:lnTo>
                    <a:pt x="184962" y="2865259"/>
                  </a:lnTo>
                  <a:close/>
                </a:path>
                <a:path w="4780915" h="4436745">
                  <a:moveTo>
                    <a:pt x="207251" y="2785326"/>
                  </a:moveTo>
                  <a:lnTo>
                    <a:pt x="205740" y="2785326"/>
                  </a:lnTo>
                  <a:lnTo>
                    <a:pt x="204724" y="2798026"/>
                  </a:lnTo>
                  <a:lnTo>
                    <a:pt x="207251" y="2785326"/>
                  </a:lnTo>
                  <a:close/>
                </a:path>
                <a:path w="4780915" h="4436745">
                  <a:moveTo>
                    <a:pt x="213131" y="2759926"/>
                  </a:moveTo>
                  <a:lnTo>
                    <a:pt x="211620" y="2768181"/>
                  </a:lnTo>
                  <a:lnTo>
                    <a:pt x="211531" y="2772626"/>
                  </a:lnTo>
                  <a:lnTo>
                    <a:pt x="213131" y="2759926"/>
                  </a:lnTo>
                  <a:close/>
                </a:path>
                <a:path w="4780915" h="4436745">
                  <a:moveTo>
                    <a:pt x="224142" y="2721826"/>
                  </a:moveTo>
                  <a:lnTo>
                    <a:pt x="200850" y="2721826"/>
                  </a:lnTo>
                  <a:lnTo>
                    <a:pt x="197307" y="2721826"/>
                  </a:lnTo>
                  <a:lnTo>
                    <a:pt x="192443" y="2734526"/>
                  </a:lnTo>
                  <a:lnTo>
                    <a:pt x="187871" y="2747226"/>
                  </a:lnTo>
                  <a:lnTo>
                    <a:pt x="183857" y="2759926"/>
                  </a:lnTo>
                  <a:lnTo>
                    <a:pt x="188379" y="2772626"/>
                  </a:lnTo>
                  <a:lnTo>
                    <a:pt x="184632" y="2772626"/>
                  </a:lnTo>
                  <a:lnTo>
                    <a:pt x="174599" y="2810726"/>
                  </a:lnTo>
                  <a:lnTo>
                    <a:pt x="166281" y="2848826"/>
                  </a:lnTo>
                  <a:lnTo>
                    <a:pt x="160070" y="2874226"/>
                  </a:lnTo>
                  <a:lnTo>
                    <a:pt x="156006" y="2899626"/>
                  </a:lnTo>
                  <a:lnTo>
                    <a:pt x="151815" y="2912326"/>
                  </a:lnTo>
                  <a:lnTo>
                    <a:pt x="147358" y="2925026"/>
                  </a:lnTo>
                  <a:lnTo>
                    <a:pt x="146545" y="2937726"/>
                  </a:lnTo>
                  <a:lnTo>
                    <a:pt x="144221" y="2963126"/>
                  </a:lnTo>
                  <a:lnTo>
                    <a:pt x="143408" y="2975826"/>
                  </a:lnTo>
                  <a:lnTo>
                    <a:pt x="140589" y="2963126"/>
                  </a:lnTo>
                  <a:lnTo>
                    <a:pt x="132537" y="3013926"/>
                  </a:lnTo>
                  <a:lnTo>
                    <a:pt x="129781" y="3039326"/>
                  </a:lnTo>
                  <a:lnTo>
                    <a:pt x="128308" y="3052026"/>
                  </a:lnTo>
                  <a:lnTo>
                    <a:pt x="152400" y="3052026"/>
                  </a:lnTo>
                  <a:lnTo>
                    <a:pt x="153530" y="3039326"/>
                  </a:lnTo>
                  <a:lnTo>
                    <a:pt x="152171" y="3026626"/>
                  </a:lnTo>
                  <a:lnTo>
                    <a:pt x="154546" y="3026626"/>
                  </a:lnTo>
                  <a:lnTo>
                    <a:pt x="156603" y="3013926"/>
                  </a:lnTo>
                  <a:lnTo>
                    <a:pt x="160070" y="3001226"/>
                  </a:lnTo>
                  <a:lnTo>
                    <a:pt x="161798" y="3001226"/>
                  </a:lnTo>
                  <a:lnTo>
                    <a:pt x="163804" y="2988526"/>
                  </a:lnTo>
                  <a:lnTo>
                    <a:pt x="166331" y="2975826"/>
                  </a:lnTo>
                  <a:lnTo>
                    <a:pt x="169621" y="2963126"/>
                  </a:lnTo>
                  <a:lnTo>
                    <a:pt x="170573" y="2950426"/>
                  </a:lnTo>
                  <a:lnTo>
                    <a:pt x="170281" y="2937726"/>
                  </a:lnTo>
                  <a:lnTo>
                    <a:pt x="171208" y="2925026"/>
                  </a:lnTo>
                  <a:lnTo>
                    <a:pt x="174472" y="2925026"/>
                  </a:lnTo>
                  <a:lnTo>
                    <a:pt x="174637" y="2921279"/>
                  </a:lnTo>
                  <a:lnTo>
                    <a:pt x="175209" y="2918853"/>
                  </a:lnTo>
                  <a:lnTo>
                    <a:pt x="174752" y="2918815"/>
                  </a:lnTo>
                  <a:lnTo>
                    <a:pt x="175628" y="2899626"/>
                  </a:lnTo>
                  <a:lnTo>
                    <a:pt x="181787" y="2886926"/>
                  </a:lnTo>
                  <a:lnTo>
                    <a:pt x="179311" y="2886926"/>
                  </a:lnTo>
                  <a:lnTo>
                    <a:pt x="182943" y="2874226"/>
                  </a:lnTo>
                  <a:lnTo>
                    <a:pt x="187858" y="2848826"/>
                  </a:lnTo>
                  <a:lnTo>
                    <a:pt x="192570" y="2836126"/>
                  </a:lnTo>
                  <a:lnTo>
                    <a:pt x="195554" y="2836126"/>
                  </a:lnTo>
                  <a:lnTo>
                    <a:pt x="206654" y="2772626"/>
                  </a:lnTo>
                  <a:lnTo>
                    <a:pt x="207606" y="2785326"/>
                  </a:lnTo>
                  <a:lnTo>
                    <a:pt x="209054" y="2785326"/>
                  </a:lnTo>
                  <a:lnTo>
                    <a:pt x="210807" y="2772626"/>
                  </a:lnTo>
                  <a:lnTo>
                    <a:pt x="211620" y="2768181"/>
                  </a:lnTo>
                  <a:lnTo>
                    <a:pt x="211772" y="2759926"/>
                  </a:lnTo>
                  <a:lnTo>
                    <a:pt x="211289" y="2759926"/>
                  </a:lnTo>
                  <a:lnTo>
                    <a:pt x="216039" y="2747226"/>
                  </a:lnTo>
                  <a:lnTo>
                    <a:pt x="221437" y="2734526"/>
                  </a:lnTo>
                  <a:lnTo>
                    <a:pt x="224142" y="2721826"/>
                  </a:lnTo>
                  <a:close/>
                </a:path>
                <a:path w="4780915" h="4436745">
                  <a:moveTo>
                    <a:pt x="247853" y="3786022"/>
                  </a:moveTo>
                  <a:lnTo>
                    <a:pt x="245427" y="3775926"/>
                  </a:lnTo>
                  <a:lnTo>
                    <a:pt x="243954" y="3775926"/>
                  </a:lnTo>
                  <a:lnTo>
                    <a:pt x="247853" y="3786022"/>
                  </a:lnTo>
                  <a:close/>
                </a:path>
                <a:path w="4780915" h="4436745">
                  <a:moveTo>
                    <a:pt x="278295" y="3877526"/>
                  </a:moveTo>
                  <a:lnTo>
                    <a:pt x="274967" y="3864826"/>
                  </a:lnTo>
                  <a:lnTo>
                    <a:pt x="272580" y="3864826"/>
                  </a:lnTo>
                  <a:lnTo>
                    <a:pt x="277355" y="3877526"/>
                  </a:lnTo>
                  <a:lnTo>
                    <a:pt x="278295" y="3877526"/>
                  </a:lnTo>
                  <a:close/>
                </a:path>
                <a:path w="4780915" h="4436745">
                  <a:moveTo>
                    <a:pt x="380238" y="3990327"/>
                  </a:moveTo>
                  <a:lnTo>
                    <a:pt x="379196" y="3985450"/>
                  </a:lnTo>
                  <a:lnTo>
                    <a:pt x="376453" y="3979126"/>
                  </a:lnTo>
                  <a:lnTo>
                    <a:pt x="373087" y="3979126"/>
                  </a:lnTo>
                  <a:lnTo>
                    <a:pt x="380238" y="3990327"/>
                  </a:lnTo>
                  <a:close/>
                </a:path>
                <a:path w="4780915" h="4436745">
                  <a:moveTo>
                    <a:pt x="385508" y="3991826"/>
                  </a:moveTo>
                  <a:lnTo>
                    <a:pt x="379425" y="3979126"/>
                  </a:lnTo>
                  <a:lnTo>
                    <a:pt x="377850" y="3979126"/>
                  </a:lnTo>
                  <a:lnTo>
                    <a:pt x="379196" y="3985450"/>
                  </a:lnTo>
                  <a:lnTo>
                    <a:pt x="381965" y="3991826"/>
                  </a:lnTo>
                  <a:lnTo>
                    <a:pt x="385508" y="3991826"/>
                  </a:lnTo>
                  <a:close/>
                </a:path>
                <a:path w="4780915" h="4436745">
                  <a:moveTo>
                    <a:pt x="395947" y="3989057"/>
                  </a:moveTo>
                  <a:lnTo>
                    <a:pt x="395846" y="3988295"/>
                  </a:lnTo>
                  <a:lnTo>
                    <a:pt x="387273" y="3978364"/>
                  </a:lnTo>
                  <a:lnTo>
                    <a:pt x="389001" y="3981627"/>
                  </a:lnTo>
                  <a:lnTo>
                    <a:pt x="389788" y="3983913"/>
                  </a:lnTo>
                  <a:lnTo>
                    <a:pt x="390258" y="3985831"/>
                  </a:lnTo>
                  <a:lnTo>
                    <a:pt x="392455" y="3986352"/>
                  </a:lnTo>
                  <a:lnTo>
                    <a:pt x="395947" y="3989057"/>
                  </a:lnTo>
                  <a:close/>
                </a:path>
                <a:path w="4780915" h="4436745">
                  <a:moveTo>
                    <a:pt x="433565" y="2239226"/>
                  </a:moveTo>
                  <a:lnTo>
                    <a:pt x="409397" y="2239226"/>
                  </a:lnTo>
                  <a:lnTo>
                    <a:pt x="403974" y="2239226"/>
                  </a:lnTo>
                  <a:lnTo>
                    <a:pt x="396100" y="2251926"/>
                  </a:lnTo>
                  <a:lnTo>
                    <a:pt x="389470" y="2264626"/>
                  </a:lnTo>
                  <a:lnTo>
                    <a:pt x="383806" y="2277326"/>
                  </a:lnTo>
                  <a:lnTo>
                    <a:pt x="372973" y="2302726"/>
                  </a:lnTo>
                  <a:lnTo>
                    <a:pt x="367157" y="2315426"/>
                  </a:lnTo>
                  <a:lnTo>
                    <a:pt x="360578" y="2328126"/>
                  </a:lnTo>
                  <a:lnTo>
                    <a:pt x="354965" y="2340826"/>
                  </a:lnTo>
                  <a:lnTo>
                    <a:pt x="346278" y="2353526"/>
                  </a:lnTo>
                  <a:lnTo>
                    <a:pt x="336689" y="2366226"/>
                  </a:lnTo>
                  <a:lnTo>
                    <a:pt x="328396" y="2378926"/>
                  </a:lnTo>
                  <a:lnTo>
                    <a:pt x="328104" y="2378926"/>
                  </a:lnTo>
                  <a:lnTo>
                    <a:pt x="323380" y="2391626"/>
                  </a:lnTo>
                  <a:lnTo>
                    <a:pt x="318897" y="2404326"/>
                  </a:lnTo>
                  <a:lnTo>
                    <a:pt x="314642" y="2404326"/>
                  </a:lnTo>
                  <a:lnTo>
                    <a:pt x="310591" y="2417026"/>
                  </a:lnTo>
                  <a:lnTo>
                    <a:pt x="307009" y="2429726"/>
                  </a:lnTo>
                  <a:lnTo>
                    <a:pt x="303593" y="2429726"/>
                  </a:lnTo>
                  <a:lnTo>
                    <a:pt x="300304" y="2442426"/>
                  </a:lnTo>
                  <a:lnTo>
                    <a:pt x="297078" y="2455126"/>
                  </a:lnTo>
                  <a:lnTo>
                    <a:pt x="282206" y="2493226"/>
                  </a:lnTo>
                  <a:lnTo>
                    <a:pt x="277761" y="2505926"/>
                  </a:lnTo>
                  <a:lnTo>
                    <a:pt x="271386" y="2518626"/>
                  </a:lnTo>
                  <a:lnTo>
                    <a:pt x="264706" y="2531326"/>
                  </a:lnTo>
                  <a:lnTo>
                    <a:pt x="257251" y="2544026"/>
                  </a:lnTo>
                  <a:lnTo>
                    <a:pt x="249288" y="2569426"/>
                  </a:lnTo>
                  <a:lnTo>
                    <a:pt x="241109" y="2594826"/>
                  </a:lnTo>
                  <a:lnTo>
                    <a:pt x="233387" y="2607526"/>
                  </a:lnTo>
                  <a:lnTo>
                    <a:pt x="225513" y="2632926"/>
                  </a:lnTo>
                  <a:lnTo>
                    <a:pt x="217766" y="2658326"/>
                  </a:lnTo>
                  <a:lnTo>
                    <a:pt x="210388" y="2671026"/>
                  </a:lnTo>
                  <a:lnTo>
                    <a:pt x="212801" y="2671026"/>
                  </a:lnTo>
                  <a:lnTo>
                    <a:pt x="212445" y="2683726"/>
                  </a:lnTo>
                  <a:lnTo>
                    <a:pt x="211162" y="2683726"/>
                  </a:lnTo>
                  <a:lnTo>
                    <a:pt x="208153" y="2696426"/>
                  </a:lnTo>
                  <a:lnTo>
                    <a:pt x="205638" y="2709126"/>
                  </a:lnTo>
                  <a:lnTo>
                    <a:pt x="226860" y="2709126"/>
                  </a:lnTo>
                  <a:lnTo>
                    <a:pt x="231686" y="2696426"/>
                  </a:lnTo>
                  <a:lnTo>
                    <a:pt x="234873" y="2696426"/>
                  </a:lnTo>
                  <a:lnTo>
                    <a:pt x="239458" y="2683726"/>
                  </a:lnTo>
                  <a:lnTo>
                    <a:pt x="241922" y="2671026"/>
                  </a:lnTo>
                  <a:lnTo>
                    <a:pt x="257683" y="2620226"/>
                  </a:lnTo>
                  <a:lnTo>
                    <a:pt x="262991" y="2607526"/>
                  </a:lnTo>
                  <a:lnTo>
                    <a:pt x="268592" y="2594826"/>
                  </a:lnTo>
                  <a:lnTo>
                    <a:pt x="271741" y="2582126"/>
                  </a:lnTo>
                  <a:lnTo>
                    <a:pt x="274878" y="2569426"/>
                  </a:lnTo>
                  <a:lnTo>
                    <a:pt x="270510" y="2582126"/>
                  </a:lnTo>
                  <a:lnTo>
                    <a:pt x="268008" y="2582126"/>
                  </a:lnTo>
                  <a:lnTo>
                    <a:pt x="270230" y="2569426"/>
                  </a:lnTo>
                  <a:lnTo>
                    <a:pt x="273215" y="2569426"/>
                  </a:lnTo>
                  <a:lnTo>
                    <a:pt x="277241" y="2556726"/>
                  </a:lnTo>
                  <a:lnTo>
                    <a:pt x="279704" y="2556726"/>
                  </a:lnTo>
                  <a:lnTo>
                    <a:pt x="278485" y="2569426"/>
                  </a:lnTo>
                  <a:lnTo>
                    <a:pt x="281800" y="2556726"/>
                  </a:lnTo>
                  <a:lnTo>
                    <a:pt x="285102" y="2544026"/>
                  </a:lnTo>
                  <a:lnTo>
                    <a:pt x="289052" y="2544026"/>
                  </a:lnTo>
                  <a:lnTo>
                    <a:pt x="294741" y="2531326"/>
                  </a:lnTo>
                  <a:lnTo>
                    <a:pt x="300507" y="2518626"/>
                  </a:lnTo>
                  <a:lnTo>
                    <a:pt x="303847" y="2505926"/>
                  </a:lnTo>
                  <a:lnTo>
                    <a:pt x="305257" y="2505926"/>
                  </a:lnTo>
                  <a:lnTo>
                    <a:pt x="311797" y="2493226"/>
                  </a:lnTo>
                  <a:lnTo>
                    <a:pt x="317500" y="2480526"/>
                  </a:lnTo>
                  <a:lnTo>
                    <a:pt x="322592" y="2467826"/>
                  </a:lnTo>
                  <a:lnTo>
                    <a:pt x="336384" y="2429726"/>
                  </a:lnTo>
                  <a:lnTo>
                    <a:pt x="347548" y="2404326"/>
                  </a:lnTo>
                  <a:lnTo>
                    <a:pt x="349427" y="2404326"/>
                  </a:lnTo>
                  <a:lnTo>
                    <a:pt x="352475" y="2391626"/>
                  </a:lnTo>
                  <a:lnTo>
                    <a:pt x="355193" y="2378926"/>
                  </a:lnTo>
                  <a:lnTo>
                    <a:pt x="365442" y="2366226"/>
                  </a:lnTo>
                  <a:lnTo>
                    <a:pt x="370878" y="2353526"/>
                  </a:lnTo>
                  <a:lnTo>
                    <a:pt x="376656" y="2340826"/>
                  </a:lnTo>
                  <a:lnTo>
                    <a:pt x="382663" y="2328126"/>
                  </a:lnTo>
                  <a:lnTo>
                    <a:pt x="388696" y="2328126"/>
                  </a:lnTo>
                  <a:lnTo>
                    <a:pt x="394716" y="2315426"/>
                  </a:lnTo>
                  <a:lnTo>
                    <a:pt x="400685" y="2302726"/>
                  </a:lnTo>
                  <a:lnTo>
                    <a:pt x="405117" y="2290026"/>
                  </a:lnTo>
                  <a:lnTo>
                    <a:pt x="406958" y="2290026"/>
                  </a:lnTo>
                  <a:lnTo>
                    <a:pt x="411594" y="2277326"/>
                  </a:lnTo>
                  <a:lnTo>
                    <a:pt x="415251" y="2277326"/>
                  </a:lnTo>
                  <a:lnTo>
                    <a:pt x="419011" y="2264626"/>
                  </a:lnTo>
                  <a:lnTo>
                    <a:pt x="417804" y="2264626"/>
                  </a:lnTo>
                  <a:lnTo>
                    <a:pt x="433565" y="2239226"/>
                  </a:lnTo>
                  <a:close/>
                </a:path>
                <a:path w="4780915" h="4436745">
                  <a:moveTo>
                    <a:pt x="468757" y="2175726"/>
                  </a:moveTo>
                  <a:lnTo>
                    <a:pt x="464045" y="2188426"/>
                  </a:lnTo>
                  <a:lnTo>
                    <a:pt x="464794" y="2188426"/>
                  </a:lnTo>
                  <a:lnTo>
                    <a:pt x="468757" y="2175726"/>
                  </a:lnTo>
                  <a:close/>
                </a:path>
                <a:path w="4780915" h="4436745">
                  <a:moveTo>
                    <a:pt x="584200" y="1972525"/>
                  </a:moveTo>
                  <a:lnTo>
                    <a:pt x="577672" y="1985225"/>
                  </a:lnTo>
                  <a:lnTo>
                    <a:pt x="577850" y="1985060"/>
                  </a:lnTo>
                  <a:lnTo>
                    <a:pt x="584200" y="1972525"/>
                  </a:lnTo>
                  <a:close/>
                </a:path>
                <a:path w="4780915" h="4436745">
                  <a:moveTo>
                    <a:pt x="650481" y="1909025"/>
                  </a:moveTo>
                  <a:lnTo>
                    <a:pt x="645629" y="1909025"/>
                  </a:lnTo>
                  <a:lnTo>
                    <a:pt x="643890" y="1917382"/>
                  </a:lnTo>
                  <a:lnTo>
                    <a:pt x="650481" y="1909025"/>
                  </a:lnTo>
                  <a:close/>
                </a:path>
                <a:path w="4780915" h="4436745">
                  <a:moveTo>
                    <a:pt x="676109" y="1881390"/>
                  </a:moveTo>
                  <a:lnTo>
                    <a:pt x="675068" y="1882267"/>
                  </a:lnTo>
                  <a:lnTo>
                    <a:pt x="676109" y="1881390"/>
                  </a:lnTo>
                  <a:close/>
                </a:path>
                <a:path w="4780915" h="4436745">
                  <a:moveTo>
                    <a:pt x="679348" y="1870773"/>
                  </a:moveTo>
                  <a:lnTo>
                    <a:pt x="671995" y="1876348"/>
                  </a:lnTo>
                  <a:lnTo>
                    <a:pt x="675665" y="1874888"/>
                  </a:lnTo>
                  <a:lnTo>
                    <a:pt x="671029" y="1881809"/>
                  </a:lnTo>
                  <a:lnTo>
                    <a:pt x="667639" y="1887486"/>
                  </a:lnTo>
                  <a:lnTo>
                    <a:pt x="675055" y="1882267"/>
                  </a:lnTo>
                  <a:lnTo>
                    <a:pt x="675881" y="1879600"/>
                  </a:lnTo>
                  <a:lnTo>
                    <a:pt x="678980" y="1873808"/>
                  </a:lnTo>
                  <a:lnTo>
                    <a:pt x="679348" y="1870773"/>
                  </a:lnTo>
                  <a:close/>
                </a:path>
                <a:path w="4780915" h="4436745">
                  <a:moveTo>
                    <a:pt x="693572" y="3461486"/>
                  </a:moveTo>
                  <a:lnTo>
                    <a:pt x="689546" y="3461537"/>
                  </a:lnTo>
                  <a:lnTo>
                    <a:pt x="693445" y="3462477"/>
                  </a:lnTo>
                  <a:lnTo>
                    <a:pt x="693572" y="3461486"/>
                  </a:lnTo>
                  <a:close/>
                </a:path>
                <a:path w="4780915" h="4436745">
                  <a:moveTo>
                    <a:pt x="769924" y="4299966"/>
                  </a:moveTo>
                  <a:lnTo>
                    <a:pt x="768705" y="4299128"/>
                  </a:lnTo>
                  <a:lnTo>
                    <a:pt x="768464" y="4299204"/>
                  </a:lnTo>
                  <a:lnTo>
                    <a:pt x="768565" y="4299445"/>
                  </a:lnTo>
                  <a:lnTo>
                    <a:pt x="768426" y="4299572"/>
                  </a:lnTo>
                  <a:lnTo>
                    <a:pt x="769518" y="4299953"/>
                  </a:lnTo>
                  <a:lnTo>
                    <a:pt x="769924" y="4299966"/>
                  </a:lnTo>
                  <a:close/>
                </a:path>
                <a:path w="4780915" h="4436745">
                  <a:moveTo>
                    <a:pt x="826160" y="3448761"/>
                  </a:moveTo>
                  <a:lnTo>
                    <a:pt x="809256" y="3447034"/>
                  </a:lnTo>
                  <a:lnTo>
                    <a:pt x="817054" y="3448659"/>
                  </a:lnTo>
                  <a:lnTo>
                    <a:pt x="826160" y="3448761"/>
                  </a:lnTo>
                  <a:close/>
                </a:path>
                <a:path w="4780915" h="4436745">
                  <a:moveTo>
                    <a:pt x="839279" y="4359770"/>
                  </a:moveTo>
                  <a:lnTo>
                    <a:pt x="834174" y="4347426"/>
                  </a:lnTo>
                  <a:lnTo>
                    <a:pt x="832154" y="4347426"/>
                  </a:lnTo>
                  <a:lnTo>
                    <a:pt x="839279" y="4359770"/>
                  </a:lnTo>
                  <a:close/>
                </a:path>
                <a:path w="4780915" h="4436745">
                  <a:moveTo>
                    <a:pt x="952690" y="4436326"/>
                  </a:moveTo>
                  <a:lnTo>
                    <a:pt x="948575" y="4423626"/>
                  </a:lnTo>
                  <a:lnTo>
                    <a:pt x="933018" y="4410926"/>
                  </a:lnTo>
                  <a:lnTo>
                    <a:pt x="917524" y="4402760"/>
                  </a:lnTo>
                  <a:lnTo>
                    <a:pt x="915060" y="4398226"/>
                  </a:lnTo>
                  <a:lnTo>
                    <a:pt x="908888" y="4398226"/>
                  </a:lnTo>
                  <a:lnTo>
                    <a:pt x="902906" y="4398226"/>
                  </a:lnTo>
                  <a:lnTo>
                    <a:pt x="896175" y="4398226"/>
                  </a:lnTo>
                  <a:lnTo>
                    <a:pt x="895045" y="4385526"/>
                  </a:lnTo>
                  <a:lnTo>
                    <a:pt x="888174" y="4385526"/>
                  </a:lnTo>
                  <a:lnTo>
                    <a:pt x="863638" y="4372826"/>
                  </a:lnTo>
                  <a:lnTo>
                    <a:pt x="861364" y="4372826"/>
                  </a:lnTo>
                  <a:lnTo>
                    <a:pt x="857415" y="4360126"/>
                  </a:lnTo>
                  <a:lnTo>
                    <a:pt x="858608" y="4372826"/>
                  </a:lnTo>
                  <a:lnTo>
                    <a:pt x="851077" y="4372826"/>
                  </a:lnTo>
                  <a:lnTo>
                    <a:pt x="846010" y="4360126"/>
                  </a:lnTo>
                  <a:lnTo>
                    <a:pt x="839495" y="4360126"/>
                  </a:lnTo>
                  <a:lnTo>
                    <a:pt x="839279" y="4359770"/>
                  </a:lnTo>
                  <a:lnTo>
                    <a:pt x="839431" y="4360126"/>
                  </a:lnTo>
                  <a:lnTo>
                    <a:pt x="829614" y="4347426"/>
                  </a:lnTo>
                  <a:lnTo>
                    <a:pt x="819150" y="4347426"/>
                  </a:lnTo>
                  <a:lnTo>
                    <a:pt x="809574" y="4334726"/>
                  </a:lnTo>
                  <a:lnTo>
                    <a:pt x="802449" y="4334726"/>
                  </a:lnTo>
                  <a:lnTo>
                    <a:pt x="792556" y="4322026"/>
                  </a:lnTo>
                  <a:lnTo>
                    <a:pt x="780453" y="4322026"/>
                  </a:lnTo>
                  <a:lnTo>
                    <a:pt x="770851" y="4309326"/>
                  </a:lnTo>
                  <a:lnTo>
                    <a:pt x="763193" y="4309326"/>
                  </a:lnTo>
                  <a:lnTo>
                    <a:pt x="754888" y="4296626"/>
                  </a:lnTo>
                  <a:lnTo>
                    <a:pt x="745439" y="4296626"/>
                  </a:lnTo>
                  <a:lnTo>
                    <a:pt x="736803" y="4283926"/>
                  </a:lnTo>
                  <a:lnTo>
                    <a:pt x="740143" y="4283926"/>
                  </a:lnTo>
                  <a:lnTo>
                    <a:pt x="711873" y="4271226"/>
                  </a:lnTo>
                  <a:lnTo>
                    <a:pt x="707809" y="4258526"/>
                  </a:lnTo>
                  <a:lnTo>
                    <a:pt x="692696" y="4258526"/>
                  </a:lnTo>
                  <a:lnTo>
                    <a:pt x="673709" y="4245826"/>
                  </a:lnTo>
                  <a:lnTo>
                    <a:pt x="653135" y="4220426"/>
                  </a:lnTo>
                  <a:lnTo>
                    <a:pt x="633247" y="4207726"/>
                  </a:lnTo>
                  <a:lnTo>
                    <a:pt x="635266" y="4213364"/>
                  </a:lnTo>
                  <a:lnTo>
                    <a:pt x="631748" y="4207726"/>
                  </a:lnTo>
                  <a:lnTo>
                    <a:pt x="626135" y="4207726"/>
                  </a:lnTo>
                  <a:lnTo>
                    <a:pt x="621449" y="4195026"/>
                  </a:lnTo>
                  <a:lnTo>
                    <a:pt x="610463" y="4195026"/>
                  </a:lnTo>
                  <a:lnTo>
                    <a:pt x="600671" y="4182326"/>
                  </a:lnTo>
                  <a:lnTo>
                    <a:pt x="579018" y="4169626"/>
                  </a:lnTo>
                  <a:lnTo>
                    <a:pt x="583958" y="4169626"/>
                  </a:lnTo>
                  <a:lnTo>
                    <a:pt x="565772" y="4156926"/>
                  </a:lnTo>
                  <a:lnTo>
                    <a:pt x="557555" y="4156926"/>
                  </a:lnTo>
                  <a:lnTo>
                    <a:pt x="554342" y="4144226"/>
                  </a:lnTo>
                  <a:lnTo>
                    <a:pt x="545744" y="4144226"/>
                  </a:lnTo>
                  <a:lnTo>
                    <a:pt x="540778" y="4131526"/>
                  </a:lnTo>
                  <a:lnTo>
                    <a:pt x="526961" y="4131526"/>
                  </a:lnTo>
                  <a:lnTo>
                    <a:pt x="520153" y="4118826"/>
                  </a:lnTo>
                  <a:lnTo>
                    <a:pt x="518350" y="4118826"/>
                  </a:lnTo>
                  <a:lnTo>
                    <a:pt x="515747" y="4106126"/>
                  </a:lnTo>
                  <a:lnTo>
                    <a:pt x="499605" y="4106126"/>
                  </a:lnTo>
                  <a:lnTo>
                    <a:pt x="488721" y="4093426"/>
                  </a:lnTo>
                  <a:lnTo>
                    <a:pt x="486346" y="4093426"/>
                  </a:lnTo>
                  <a:lnTo>
                    <a:pt x="487070" y="4080726"/>
                  </a:lnTo>
                  <a:lnTo>
                    <a:pt x="485495" y="4080726"/>
                  </a:lnTo>
                  <a:lnTo>
                    <a:pt x="475221" y="4068026"/>
                  </a:lnTo>
                  <a:lnTo>
                    <a:pt x="465582" y="4068026"/>
                  </a:lnTo>
                  <a:lnTo>
                    <a:pt x="456730" y="4055326"/>
                  </a:lnTo>
                  <a:lnTo>
                    <a:pt x="449643" y="4055326"/>
                  </a:lnTo>
                  <a:lnTo>
                    <a:pt x="436448" y="4042626"/>
                  </a:lnTo>
                  <a:lnTo>
                    <a:pt x="421233" y="4029926"/>
                  </a:lnTo>
                  <a:lnTo>
                    <a:pt x="405688" y="4004526"/>
                  </a:lnTo>
                  <a:lnTo>
                    <a:pt x="391502" y="3991826"/>
                  </a:lnTo>
                  <a:lnTo>
                    <a:pt x="390131" y="3991826"/>
                  </a:lnTo>
                  <a:lnTo>
                    <a:pt x="388581" y="4004526"/>
                  </a:lnTo>
                  <a:lnTo>
                    <a:pt x="381190" y="3991826"/>
                  </a:lnTo>
                  <a:lnTo>
                    <a:pt x="380238" y="3990327"/>
                  </a:lnTo>
                  <a:lnTo>
                    <a:pt x="380555" y="3991826"/>
                  </a:lnTo>
                  <a:lnTo>
                    <a:pt x="372033" y="3979126"/>
                  </a:lnTo>
                  <a:lnTo>
                    <a:pt x="373087" y="3979126"/>
                  </a:lnTo>
                  <a:lnTo>
                    <a:pt x="366737" y="3966426"/>
                  </a:lnTo>
                  <a:lnTo>
                    <a:pt x="373430" y="3966426"/>
                  </a:lnTo>
                  <a:lnTo>
                    <a:pt x="366077" y="3953726"/>
                  </a:lnTo>
                  <a:lnTo>
                    <a:pt x="362673" y="3953726"/>
                  </a:lnTo>
                  <a:lnTo>
                    <a:pt x="362673" y="3966426"/>
                  </a:lnTo>
                  <a:lnTo>
                    <a:pt x="360654" y="3966426"/>
                  </a:lnTo>
                  <a:lnTo>
                    <a:pt x="354952" y="3953726"/>
                  </a:lnTo>
                  <a:lnTo>
                    <a:pt x="358825" y="3953726"/>
                  </a:lnTo>
                  <a:lnTo>
                    <a:pt x="362673" y="3966426"/>
                  </a:lnTo>
                  <a:lnTo>
                    <a:pt x="362673" y="3953726"/>
                  </a:lnTo>
                  <a:lnTo>
                    <a:pt x="360019" y="3953726"/>
                  </a:lnTo>
                  <a:lnTo>
                    <a:pt x="354787" y="3941026"/>
                  </a:lnTo>
                  <a:lnTo>
                    <a:pt x="352488" y="3941026"/>
                  </a:lnTo>
                  <a:lnTo>
                    <a:pt x="352488" y="3953726"/>
                  </a:lnTo>
                  <a:lnTo>
                    <a:pt x="349631" y="3953726"/>
                  </a:lnTo>
                  <a:lnTo>
                    <a:pt x="344843" y="3941026"/>
                  </a:lnTo>
                  <a:lnTo>
                    <a:pt x="352488" y="3953726"/>
                  </a:lnTo>
                  <a:lnTo>
                    <a:pt x="352488" y="3941026"/>
                  </a:lnTo>
                  <a:lnTo>
                    <a:pt x="349897" y="3941026"/>
                  </a:lnTo>
                  <a:lnTo>
                    <a:pt x="339712" y="3928326"/>
                  </a:lnTo>
                  <a:lnTo>
                    <a:pt x="333756" y="3915626"/>
                  </a:lnTo>
                  <a:lnTo>
                    <a:pt x="327012" y="3902926"/>
                  </a:lnTo>
                  <a:lnTo>
                    <a:pt x="320001" y="3902926"/>
                  </a:lnTo>
                  <a:lnTo>
                    <a:pt x="303923" y="3877526"/>
                  </a:lnTo>
                  <a:lnTo>
                    <a:pt x="297561" y="3864826"/>
                  </a:lnTo>
                  <a:lnTo>
                    <a:pt x="292823" y="3852126"/>
                  </a:lnTo>
                  <a:lnTo>
                    <a:pt x="281622" y="3839426"/>
                  </a:lnTo>
                  <a:lnTo>
                    <a:pt x="276542" y="3839426"/>
                  </a:lnTo>
                  <a:lnTo>
                    <a:pt x="271157" y="3826726"/>
                  </a:lnTo>
                  <a:lnTo>
                    <a:pt x="265036" y="3826726"/>
                  </a:lnTo>
                  <a:lnTo>
                    <a:pt x="261404" y="3814026"/>
                  </a:lnTo>
                  <a:lnTo>
                    <a:pt x="265468" y="3814026"/>
                  </a:lnTo>
                  <a:lnTo>
                    <a:pt x="258610" y="3804297"/>
                  </a:lnTo>
                  <a:lnTo>
                    <a:pt x="257759" y="3801326"/>
                  </a:lnTo>
                  <a:lnTo>
                    <a:pt x="258267" y="3803802"/>
                  </a:lnTo>
                  <a:lnTo>
                    <a:pt x="256527" y="3801326"/>
                  </a:lnTo>
                  <a:lnTo>
                    <a:pt x="250850" y="3788626"/>
                  </a:lnTo>
                  <a:lnTo>
                    <a:pt x="248856" y="3788626"/>
                  </a:lnTo>
                  <a:lnTo>
                    <a:pt x="247853" y="3786022"/>
                  </a:lnTo>
                  <a:lnTo>
                    <a:pt x="248475" y="3788626"/>
                  </a:lnTo>
                  <a:lnTo>
                    <a:pt x="245440" y="3788626"/>
                  </a:lnTo>
                  <a:lnTo>
                    <a:pt x="241363" y="3775926"/>
                  </a:lnTo>
                  <a:lnTo>
                    <a:pt x="243954" y="3775926"/>
                  </a:lnTo>
                  <a:lnTo>
                    <a:pt x="240093" y="3763226"/>
                  </a:lnTo>
                  <a:lnTo>
                    <a:pt x="237274" y="3763226"/>
                  </a:lnTo>
                  <a:lnTo>
                    <a:pt x="236232" y="3763226"/>
                  </a:lnTo>
                  <a:lnTo>
                    <a:pt x="231330" y="3750526"/>
                  </a:lnTo>
                  <a:lnTo>
                    <a:pt x="233057" y="3750526"/>
                  </a:lnTo>
                  <a:lnTo>
                    <a:pt x="221056" y="3725126"/>
                  </a:lnTo>
                  <a:lnTo>
                    <a:pt x="209194" y="3699726"/>
                  </a:lnTo>
                  <a:lnTo>
                    <a:pt x="197853" y="3674326"/>
                  </a:lnTo>
                  <a:lnTo>
                    <a:pt x="188493" y="3640251"/>
                  </a:lnTo>
                  <a:lnTo>
                    <a:pt x="188493" y="3699726"/>
                  </a:lnTo>
                  <a:lnTo>
                    <a:pt x="187452" y="3699726"/>
                  </a:lnTo>
                  <a:lnTo>
                    <a:pt x="187083" y="3698062"/>
                  </a:lnTo>
                  <a:lnTo>
                    <a:pt x="187083" y="3699726"/>
                  </a:lnTo>
                  <a:lnTo>
                    <a:pt x="185254" y="3699726"/>
                  </a:lnTo>
                  <a:lnTo>
                    <a:pt x="182346" y="3688435"/>
                  </a:lnTo>
                  <a:lnTo>
                    <a:pt x="187083" y="3699726"/>
                  </a:lnTo>
                  <a:lnTo>
                    <a:pt x="187083" y="3698062"/>
                  </a:lnTo>
                  <a:lnTo>
                    <a:pt x="184645" y="3687026"/>
                  </a:lnTo>
                  <a:lnTo>
                    <a:pt x="185166" y="3687026"/>
                  </a:lnTo>
                  <a:lnTo>
                    <a:pt x="188493" y="3699726"/>
                  </a:lnTo>
                  <a:lnTo>
                    <a:pt x="188493" y="3640251"/>
                  </a:lnTo>
                  <a:lnTo>
                    <a:pt x="188061" y="3638677"/>
                  </a:lnTo>
                  <a:lnTo>
                    <a:pt x="188061" y="3641356"/>
                  </a:lnTo>
                  <a:lnTo>
                    <a:pt x="186436" y="3636226"/>
                  </a:lnTo>
                  <a:lnTo>
                    <a:pt x="188036" y="3641191"/>
                  </a:lnTo>
                  <a:lnTo>
                    <a:pt x="188061" y="3641356"/>
                  </a:lnTo>
                  <a:lnTo>
                    <a:pt x="188061" y="3638677"/>
                  </a:lnTo>
                  <a:lnTo>
                    <a:pt x="187388" y="3636226"/>
                  </a:lnTo>
                  <a:lnTo>
                    <a:pt x="190881" y="3648926"/>
                  </a:lnTo>
                  <a:lnTo>
                    <a:pt x="192316" y="3648926"/>
                  </a:lnTo>
                  <a:lnTo>
                    <a:pt x="190423" y="3636226"/>
                  </a:lnTo>
                  <a:lnTo>
                    <a:pt x="186524" y="3623526"/>
                  </a:lnTo>
                  <a:lnTo>
                    <a:pt x="182626" y="3610826"/>
                  </a:lnTo>
                  <a:lnTo>
                    <a:pt x="178727" y="3598126"/>
                  </a:lnTo>
                  <a:lnTo>
                    <a:pt x="175361" y="3584397"/>
                  </a:lnTo>
                  <a:lnTo>
                    <a:pt x="175361" y="3605403"/>
                  </a:lnTo>
                  <a:lnTo>
                    <a:pt x="173761" y="3598126"/>
                  </a:lnTo>
                  <a:lnTo>
                    <a:pt x="174218" y="3598126"/>
                  </a:lnTo>
                  <a:lnTo>
                    <a:pt x="175361" y="3605403"/>
                  </a:lnTo>
                  <a:lnTo>
                    <a:pt x="175361" y="3584397"/>
                  </a:lnTo>
                  <a:lnTo>
                    <a:pt x="169392" y="3560026"/>
                  </a:lnTo>
                  <a:lnTo>
                    <a:pt x="162280" y="3521926"/>
                  </a:lnTo>
                  <a:lnTo>
                    <a:pt x="157276" y="3483826"/>
                  </a:lnTo>
                  <a:lnTo>
                    <a:pt x="155105" y="3483826"/>
                  </a:lnTo>
                  <a:lnTo>
                    <a:pt x="153403" y="3471126"/>
                  </a:lnTo>
                  <a:lnTo>
                    <a:pt x="151511" y="3471126"/>
                  </a:lnTo>
                  <a:lnTo>
                    <a:pt x="150964" y="3458426"/>
                  </a:lnTo>
                  <a:lnTo>
                    <a:pt x="148526" y="3458426"/>
                  </a:lnTo>
                  <a:lnTo>
                    <a:pt x="146862" y="3445726"/>
                  </a:lnTo>
                  <a:lnTo>
                    <a:pt x="148818" y="3445726"/>
                  </a:lnTo>
                  <a:lnTo>
                    <a:pt x="147548" y="3433026"/>
                  </a:lnTo>
                  <a:lnTo>
                    <a:pt x="145008" y="3420326"/>
                  </a:lnTo>
                  <a:lnTo>
                    <a:pt x="143700" y="3407626"/>
                  </a:lnTo>
                  <a:lnTo>
                    <a:pt x="142468" y="3394926"/>
                  </a:lnTo>
                  <a:lnTo>
                    <a:pt x="141389" y="3394926"/>
                  </a:lnTo>
                  <a:lnTo>
                    <a:pt x="140500" y="3382226"/>
                  </a:lnTo>
                  <a:lnTo>
                    <a:pt x="138887" y="3369526"/>
                  </a:lnTo>
                  <a:lnTo>
                    <a:pt x="137985" y="3344126"/>
                  </a:lnTo>
                  <a:lnTo>
                    <a:pt x="137756" y="3331426"/>
                  </a:lnTo>
                  <a:lnTo>
                    <a:pt x="138150" y="3318726"/>
                  </a:lnTo>
                  <a:lnTo>
                    <a:pt x="139331" y="3318726"/>
                  </a:lnTo>
                  <a:lnTo>
                    <a:pt x="138544" y="3306026"/>
                  </a:lnTo>
                  <a:lnTo>
                    <a:pt x="136436" y="3293326"/>
                  </a:lnTo>
                  <a:lnTo>
                    <a:pt x="134759" y="3280626"/>
                  </a:lnTo>
                  <a:lnTo>
                    <a:pt x="135255" y="3267926"/>
                  </a:lnTo>
                  <a:lnTo>
                    <a:pt x="135724" y="3267926"/>
                  </a:lnTo>
                  <a:lnTo>
                    <a:pt x="136372" y="3242526"/>
                  </a:lnTo>
                  <a:lnTo>
                    <a:pt x="115989" y="3242526"/>
                  </a:lnTo>
                  <a:lnTo>
                    <a:pt x="114096" y="3242526"/>
                  </a:lnTo>
                  <a:lnTo>
                    <a:pt x="113741" y="3242526"/>
                  </a:lnTo>
                  <a:lnTo>
                    <a:pt x="113271" y="3255226"/>
                  </a:lnTo>
                  <a:lnTo>
                    <a:pt x="112839" y="3267926"/>
                  </a:lnTo>
                  <a:lnTo>
                    <a:pt x="112712" y="3280626"/>
                  </a:lnTo>
                  <a:lnTo>
                    <a:pt x="113017" y="3293326"/>
                  </a:lnTo>
                  <a:lnTo>
                    <a:pt x="113728" y="3293326"/>
                  </a:lnTo>
                  <a:lnTo>
                    <a:pt x="114960" y="3306026"/>
                  </a:lnTo>
                  <a:lnTo>
                    <a:pt x="115252" y="3306026"/>
                  </a:lnTo>
                  <a:lnTo>
                    <a:pt x="116039" y="3331426"/>
                  </a:lnTo>
                  <a:lnTo>
                    <a:pt x="118262" y="3356826"/>
                  </a:lnTo>
                  <a:lnTo>
                    <a:pt x="120942" y="3369526"/>
                  </a:lnTo>
                  <a:lnTo>
                    <a:pt x="117779" y="3369526"/>
                  </a:lnTo>
                  <a:lnTo>
                    <a:pt x="120954" y="3382226"/>
                  </a:lnTo>
                  <a:lnTo>
                    <a:pt x="123075" y="3382226"/>
                  </a:lnTo>
                  <a:lnTo>
                    <a:pt x="124917" y="3394926"/>
                  </a:lnTo>
                  <a:lnTo>
                    <a:pt x="127279" y="3407626"/>
                  </a:lnTo>
                  <a:lnTo>
                    <a:pt x="127533" y="3420326"/>
                  </a:lnTo>
                  <a:lnTo>
                    <a:pt x="126403" y="3420326"/>
                  </a:lnTo>
                  <a:lnTo>
                    <a:pt x="129692" y="3433026"/>
                  </a:lnTo>
                  <a:lnTo>
                    <a:pt x="131292" y="3458426"/>
                  </a:lnTo>
                  <a:lnTo>
                    <a:pt x="133057" y="3471126"/>
                  </a:lnTo>
                  <a:lnTo>
                    <a:pt x="135407" y="3471126"/>
                  </a:lnTo>
                  <a:lnTo>
                    <a:pt x="137579" y="3483826"/>
                  </a:lnTo>
                  <a:lnTo>
                    <a:pt x="139319" y="3496526"/>
                  </a:lnTo>
                  <a:lnTo>
                    <a:pt x="140106" y="3509226"/>
                  </a:lnTo>
                  <a:lnTo>
                    <a:pt x="139407" y="3521926"/>
                  </a:lnTo>
                  <a:lnTo>
                    <a:pt x="141274" y="3521926"/>
                  </a:lnTo>
                  <a:lnTo>
                    <a:pt x="143662" y="3534626"/>
                  </a:lnTo>
                  <a:lnTo>
                    <a:pt x="146050" y="3534626"/>
                  </a:lnTo>
                  <a:lnTo>
                    <a:pt x="147904" y="3547326"/>
                  </a:lnTo>
                  <a:lnTo>
                    <a:pt x="146329" y="3547326"/>
                  </a:lnTo>
                  <a:lnTo>
                    <a:pt x="147929" y="3560026"/>
                  </a:lnTo>
                  <a:lnTo>
                    <a:pt x="149618" y="3572726"/>
                  </a:lnTo>
                  <a:lnTo>
                    <a:pt x="151091" y="3572726"/>
                  </a:lnTo>
                  <a:lnTo>
                    <a:pt x="151307" y="3575037"/>
                  </a:lnTo>
                  <a:lnTo>
                    <a:pt x="151447" y="3572726"/>
                  </a:lnTo>
                  <a:lnTo>
                    <a:pt x="155359" y="3585426"/>
                  </a:lnTo>
                  <a:lnTo>
                    <a:pt x="158013" y="3598126"/>
                  </a:lnTo>
                  <a:lnTo>
                    <a:pt x="160426" y="3598126"/>
                  </a:lnTo>
                  <a:lnTo>
                    <a:pt x="162598" y="3610826"/>
                  </a:lnTo>
                  <a:lnTo>
                    <a:pt x="164503" y="3623526"/>
                  </a:lnTo>
                  <a:lnTo>
                    <a:pt x="164033" y="3623526"/>
                  </a:lnTo>
                  <a:lnTo>
                    <a:pt x="161023" y="3610826"/>
                  </a:lnTo>
                  <a:lnTo>
                    <a:pt x="158711" y="3610826"/>
                  </a:lnTo>
                  <a:lnTo>
                    <a:pt x="165620" y="3636226"/>
                  </a:lnTo>
                  <a:lnTo>
                    <a:pt x="171107" y="3648926"/>
                  </a:lnTo>
                  <a:lnTo>
                    <a:pt x="171323" y="3648926"/>
                  </a:lnTo>
                  <a:lnTo>
                    <a:pt x="171246" y="3658336"/>
                  </a:lnTo>
                  <a:lnTo>
                    <a:pt x="171615" y="3661626"/>
                  </a:lnTo>
                  <a:lnTo>
                    <a:pt x="175272" y="3661626"/>
                  </a:lnTo>
                  <a:lnTo>
                    <a:pt x="177228" y="3674326"/>
                  </a:lnTo>
                  <a:lnTo>
                    <a:pt x="178435" y="3674326"/>
                  </a:lnTo>
                  <a:lnTo>
                    <a:pt x="180682" y="3687026"/>
                  </a:lnTo>
                  <a:lnTo>
                    <a:pt x="181546" y="3687026"/>
                  </a:lnTo>
                  <a:lnTo>
                    <a:pt x="185064" y="3699726"/>
                  </a:lnTo>
                  <a:lnTo>
                    <a:pt x="189611" y="3712426"/>
                  </a:lnTo>
                  <a:lnTo>
                    <a:pt x="193573" y="3725126"/>
                  </a:lnTo>
                  <a:lnTo>
                    <a:pt x="196964" y="3725126"/>
                  </a:lnTo>
                  <a:lnTo>
                    <a:pt x="193992" y="3712426"/>
                  </a:lnTo>
                  <a:lnTo>
                    <a:pt x="192417" y="3712426"/>
                  </a:lnTo>
                  <a:lnTo>
                    <a:pt x="190106" y="3699726"/>
                  </a:lnTo>
                  <a:lnTo>
                    <a:pt x="191630" y="3699726"/>
                  </a:lnTo>
                  <a:lnTo>
                    <a:pt x="194284" y="3712426"/>
                  </a:lnTo>
                  <a:lnTo>
                    <a:pt x="198259" y="3712426"/>
                  </a:lnTo>
                  <a:lnTo>
                    <a:pt x="202463" y="3725126"/>
                  </a:lnTo>
                  <a:lnTo>
                    <a:pt x="204660" y="3725126"/>
                  </a:lnTo>
                  <a:lnTo>
                    <a:pt x="207873" y="3737826"/>
                  </a:lnTo>
                  <a:lnTo>
                    <a:pt x="212229" y="3750526"/>
                  </a:lnTo>
                  <a:lnTo>
                    <a:pt x="216115" y="3763226"/>
                  </a:lnTo>
                  <a:lnTo>
                    <a:pt x="217906" y="3775926"/>
                  </a:lnTo>
                  <a:lnTo>
                    <a:pt x="224840" y="3788626"/>
                  </a:lnTo>
                  <a:lnTo>
                    <a:pt x="231990" y="3801326"/>
                  </a:lnTo>
                  <a:lnTo>
                    <a:pt x="239306" y="3814026"/>
                  </a:lnTo>
                  <a:lnTo>
                    <a:pt x="246786" y="3826726"/>
                  </a:lnTo>
                  <a:lnTo>
                    <a:pt x="254736" y="3839426"/>
                  </a:lnTo>
                  <a:lnTo>
                    <a:pt x="262369" y="3852126"/>
                  </a:lnTo>
                  <a:lnTo>
                    <a:pt x="269506" y="3852126"/>
                  </a:lnTo>
                  <a:lnTo>
                    <a:pt x="276009" y="3864826"/>
                  </a:lnTo>
                  <a:lnTo>
                    <a:pt x="281800" y="3877526"/>
                  </a:lnTo>
                  <a:lnTo>
                    <a:pt x="282994" y="3877526"/>
                  </a:lnTo>
                  <a:lnTo>
                    <a:pt x="295059" y="3902926"/>
                  </a:lnTo>
                  <a:lnTo>
                    <a:pt x="300748" y="3902926"/>
                  </a:lnTo>
                  <a:lnTo>
                    <a:pt x="305816" y="3915626"/>
                  </a:lnTo>
                  <a:lnTo>
                    <a:pt x="312877" y="3915626"/>
                  </a:lnTo>
                  <a:lnTo>
                    <a:pt x="317157" y="3928326"/>
                  </a:lnTo>
                  <a:lnTo>
                    <a:pt x="314096" y="3928326"/>
                  </a:lnTo>
                  <a:lnTo>
                    <a:pt x="323049" y="3941026"/>
                  </a:lnTo>
                  <a:lnTo>
                    <a:pt x="319163" y="3928326"/>
                  </a:lnTo>
                  <a:lnTo>
                    <a:pt x="326301" y="3941026"/>
                  </a:lnTo>
                  <a:lnTo>
                    <a:pt x="333489" y="3953726"/>
                  </a:lnTo>
                  <a:lnTo>
                    <a:pt x="347980" y="3979126"/>
                  </a:lnTo>
                  <a:lnTo>
                    <a:pt x="355536" y="3979126"/>
                  </a:lnTo>
                  <a:lnTo>
                    <a:pt x="363270" y="3991826"/>
                  </a:lnTo>
                  <a:lnTo>
                    <a:pt x="394614" y="4017226"/>
                  </a:lnTo>
                  <a:lnTo>
                    <a:pt x="400088" y="4029926"/>
                  </a:lnTo>
                  <a:lnTo>
                    <a:pt x="405701" y="4029926"/>
                  </a:lnTo>
                  <a:lnTo>
                    <a:pt x="411327" y="4042626"/>
                  </a:lnTo>
                  <a:lnTo>
                    <a:pt x="419862" y="4042626"/>
                  </a:lnTo>
                  <a:lnTo>
                    <a:pt x="428421" y="4055326"/>
                  </a:lnTo>
                  <a:lnTo>
                    <a:pt x="437210" y="4068026"/>
                  </a:lnTo>
                  <a:lnTo>
                    <a:pt x="446455" y="4080726"/>
                  </a:lnTo>
                  <a:lnTo>
                    <a:pt x="441388" y="4068584"/>
                  </a:lnTo>
                  <a:lnTo>
                    <a:pt x="478612" y="4106126"/>
                  </a:lnTo>
                  <a:lnTo>
                    <a:pt x="519036" y="4144226"/>
                  </a:lnTo>
                  <a:lnTo>
                    <a:pt x="560819" y="4182326"/>
                  </a:lnTo>
                  <a:lnTo>
                    <a:pt x="602691" y="4207726"/>
                  </a:lnTo>
                  <a:lnTo>
                    <a:pt x="643382" y="4245826"/>
                  </a:lnTo>
                  <a:lnTo>
                    <a:pt x="655231" y="4258526"/>
                  </a:lnTo>
                  <a:lnTo>
                    <a:pt x="670877" y="4258526"/>
                  </a:lnTo>
                  <a:lnTo>
                    <a:pt x="679361" y="4271226"/>
                  </a:lnTo>
                  <a:lnTo>
                    <a:pt x="681850" y="4271226"/>
                  </a:lnTo>
                  <a:lnTo>
                    <a:pt x="704964" y="4283926"/>
                  </a:lnTo>
                  <a:lnTo>
                    <a:pt x="726160" y="4296626"/>
                  </a:lnTo>
                  <a:lnTo>
                    <a:pt x="745490" y="4309326"/>
                  </a:lnTo>
                  <a:lnTo>
                    <a:pt x="766699" y="4334726"/>
                  </a:lnTo>
                  <a:lnTo>
                    <a:pt x="793483" y="4347426"/>
                  </a:lnTo>
                  <a:lnTo>
                    <a:pt x="802335" y="4347426"/>
                  </a:lnTo>
                  <a:lnTo>
                    <a:pt x="816571" y="4360126"/>
                  </a:lnTo>
                  <a:lnTo>
                    <a:pt x="827595" y="4372826"/>
                  </a:lnTo>
                  <a:lnTo>
                    <a:pt x="840587" y="4372826"/>
                  </a:lnTo>
                  <a:lnTo>
                    <a:pt x="876287" y="4398226"/>
                  </a:lnTo>
                  <a:lnTo>
                    <a:pt x="886587" y="4410926"/>
                  </a:lnTo>
                  <a:lnTo>
                    <a:pt x="889673" y="4410926"/>
                  </a:lnTo>
                  <a:lnTo>
                    <a:pt x="907135" y="4423626"/>
                  </a:lnTo>
                  <a:lnTo>
                    <a:pt x="920115" y="4436326"/>
                  </a:lnTo>
                  <a:lnTo>
                    <a:pt x="952690" y="4436326"/>
                  </a:lnTo>
                  <a:close/>
                </a:path>
                <a:path w="4780915" h="4436745">
                  <a:moveTo>
                    <a:pt x="1097191" y="1528025"/>
                  </a:moveTo>
                  <a:lnTo>
                    <a:pt x="1087932" y="1528025"/>
                  </a:lnTo>
                  <a:lnTo>
                    <a:pt x="1079500" y="1539519"/>
                  </a:lnTo>
                  <a:lnTo>
                    <a:pt x="1097191" y="1528025"/>
                  </a:lnTo>
                  <a:close/>
                </a:path>
                <a:path w="4780915" h="4436745">
                  <a:moveTo>
                    <a:pt x="1407274" y="1340256"/>
                  </a:moveTo>
                  <a:lnTo>
                    <a:pt x="1399743" y="1343812"/>
                  </a:lnTo>
                  <a:lnTo>
                    <a:pt x="1402715" y="1342885"/>
                  </a:lnTo>
                  <a:lnTo>
                    <a:pt x="1407274" y="1340256"/>
                  </a:lnTo>
                  <a:close/>
                </a:path>
                <a:path w="4780915" h="4436745">
                  <a:moveTo>
                    <a:pt x="1437055" y="1324914"/>
                  </a:moveTo>
                  <a:lnTo>
                    <a:pt x="1436979" y="1320812"/>
                  </a:lnTo>
                  <a:lnTo>
                    <a:pt x="1424813" y="1328013"/>
                  </a:lnTo>
                  <a:lnTo>
                    <a:pt x="1429715" y="1329258"/>
                  </a:lnTo>
                  <a:lnTo>
                    <a:pt x="1437055" y="1324914"/>
                  </a:lnTo>
                  <a:close/>
                </a:path>
                <a:path w="4780915" h="4436745">
                  <a:moveTo>
                    <a:pt x="1543875" y="1272082"/>
                  </a:moveTo>
                  <a:lnTo>
                    <a:pt x="1543253" y="1272184"/>
                  </a:lnTo>
                  <a:lnTo>
                    <a:pt x="1538312" y="1274927"/>
                  </a:lnTo>
                  <a:lnTo>
                    <a:pt x="1538846" y="1274851"/>
                  </a:lnTo>
                  <a:lnTo>
                    <a:pt x="1540027" y="1274533"/>
                  </a:lnTo>
                  <a:lnTo>
                    <a:pt x="1541691" y="1273302"/>
                  </a:lnTo>
                  <a:lnTo>
                    <a:pt x="1543875" y="1272082"/>
                  </a:lnTo>
                  <a:close/>
                </a:path>
                <a:path w="4780915" h="4436745">
                  <a:moveTo>
                    <a:pt x="1548536" y="1270393"/>
                  </a:moveTo>
                  <a:lnTo>
                    <a:pt x="1544078" y="1271968"/>
                  </a:lnTo>
                  <a:lnTo>
                    <a:pt x="1543875" y="1272082"/>
                  </a:lnTo>
                  <a:lnTo>
                    <a:pt x="1544688" y="1271943"/>
                  </a:lnTo>
                  <a:lnTo>
                    <a:pt x="1548536" y="1270393"/>
                  </a:lnTo>
                  <a:close/>
                </a:path>
                <a:path w="4780915" h="4436745">
                  <a:moveTo>
                    <a:pt x="1696466" y="1200467"/>
                  </a:moveTo>
                  <a:lnTo>
                    <a:pt x="1696224" y="1200238"/>
                  </a:lnTo>
                  <a:lnTo>
                    <a:pt x="1695208" y="1200302"/>
                  </a:lnTo>
                  <a:lnTo>
                    <a:pt x="1692109" y="1200975"/>
                  </a:lnTo>
                  <a:lnTo>
                    <a:pt x="1693087" y="1201115"/>
                  </a:lnTo>
                  <a:lnTo>
                    <a:pt x="1694751" y="1200810"/>
                  </a:lnTo>
                  <a:lnTo>
                    <a:pt x="1696466" y="1200467"/>
                  </a:lnTo>
                  <a:close/>
                </a:path>
                <a:path w="4780915" h="4436745">
                  <a:moveTo>
                    <a:pt x="1747240" y="1185125"/>
                  </a:moveTo>
                  <a:lnTo>
                    <a:pt x="1734058" y="1197825"/>
                  </a:lnTo>
                  <a:lnTo>
                    <a:pt x="1743405" y="1193457"/>
                  </a:lnTo>
                  <a:lnTo>
                    <a:pt x="1747240" y="1185125"/>
                  </a:lnTo>
                  <a:close/>
                </a:path>
                <a:path w="4780915" h="4436745">
                  <a:moveTo>
                    <a:pt x="1806905" y="1185125"/>
                  </a:moveTo>
                  <a:lnTo>
                    <a:pt x="1804416" y="1185125"/>
                  </a:lnTo>
                  <a:lnTo>
                    <a:pt x="1785493" y="1197825"/>
                  </a:lnTo>
                  <a:lnTo>
                    <a:pt x="1789328" y="1197825"/>
                  </a:lnTo>
                  <a:lnTo>
                    <a:pt x="1806905" y="1185125"/>
                  </a:lnTo>
                  <a:close/>
                </a:path>
                <a:path w="4780915" h="4436745">
                  <a:moveTo>
                    <a:pt x="1873935" y="1134325"/>
                  </a:moveTo>
                  <a:lnTo>
                    <a:pt x="1862251" y="1134325"/>
                  </a:lnTo>
                  <a:lnTo>
                    <a:pt x="1851266" y="1143228"/>
                  </a:lnTo>
                  <a:lnTo>
                    <a:pt x="1871929" y="1137018"/>
                  </a:lnTo>
                  <a:lnTo>
                    <a:pt x="1873935" y="1134325"/>
                  </a:lnTo>
                  <a:close/>
                </a:path>
                <a:path w="4780915" h="4436745">
                  <a:moveTo>
                    <a:pt x="1880908" y="1134325"/>
                  </a:moveTo>
                  <a:lnTo>
                    <a:pt x="1871929" y="1137018"/>
                  </a:lnTo>
                  <a:lnTo>
                    <a:pt x="1869998" y="1139609"/>
                  </a:lnTo>
                  <a:lnTo>
                    <a:pt x="1880908" y="1134325"/>
                  </a:lnTo>
                  <a:close/>
                </a:path>
                <a:path w="4780915" h="4436745">
                  <a:moveTo>
                    <a:pt x="1883143" y="1155280"/>
                  </a:moveTo>
                  <a:lnTo>
                    <a:pt x="1871522" y="1159725"/>
                  </a:lnTo>
                  <a:lnTo>
                    <a:pt x="1882101" y="1159725"/>
                  </a:lnTo>
                  <a:lnTo>
                    <a:pt x="1883143" y="1155280"/>
                  </a:lnTo>
                  <a:close/>
                </a:path>
                <a:path w="4780915" h="4436745">
                  <a:moveTo>
                    <a:pt x="1978406" y="1090409"/>
                  </a:moveTo>
                  <a:lnTo>
                    <a:pt x="1971179" y="1092746"/>
                  </a:lnTo>
                  <a:lnTo>
                    <a:pt x="1974075" y="1091933"/>
                  </a:lnTo>
                  <a:lnTo>
                    <a:pt x="1976386" y="1091133"/>
                  </a:lnTo>
                  <a:lnTo>
                    <a:pt x="1978406" y="1090409"/>
                  </a:lnTo>
                  <a:close/>
                </a:path>
                <a:path w="4780915" h="4436745">
                  <a:moveTo>
                    <a:pt x="2079828" y="1046099"/>
                  </a:moveTo>
                  <a:lnTo>
                    <a:pt x="2077364" y="1047076"/>
                  </a:lnTo>
                  <a:lnTo>
                    <a:pt x="2074773" y="1048245"/>
                  </a:lnTo>
                  <a:lnTo>
                    <a:pt x="2075103" y="1048156"/>
                  </a:lnTo>
                  <a:lnTo>
                    <a:pt x="2075535" y="1048029"/>
                  </a:lnTo>
                  <a:lnTo>
                    <a:pt x="2079828" y="1046099"/>
                  </a:lnTo>
                  <a:close/>
                </a:path>
                <a:path w="4780915" h="4436745">
                  <a:moveTo>
                    <a:pt x="2156396" y="3547402"/>
                  </a:moveTo>
                  <a:lnTo>
                    <a:pt x="2151456" y="3546068"/>
                  </a:lnTo>
                  <a:lnTo>
                    <a:pt x="2144801" y="3545319"/>
                  </a:lnTo>
                  <a:lnTo>
                    <a:pt x="2137626" y="3545421"/>
                  </a:lnTo>
                  <a:lnTo>
                    <a:pt x="2131098" y="3546576"/>
                  </a:lnTo>
                  <a:lnTo>
                    <a:pt x="2141182" y="3546627"/>
                  </a:lnTo>
                  <a:lnTo>
                    <a:pt x="2151265" y="3548100"/>
                  </a:lnTo>
                  <a:lnTo>
                    <a:pt x="2156396" y="3547402"/>
                  </a:lnTo>
                  <a:close/>
                </a:path>
                <a:path w="4780915" h="4436745">
                  <a:moveTo>
                    <a:pt x="2249741" y="989901"/>
                  </a:moveTo>
                  <a:lnTo>
                    <a:pt x="2247582" y="990320"/>
                  </a:lnTo>
                  <a:lnTo>
                    <a:pt x="2245436" y="990904"/>
                  </a:lnTo>
                  <a:lnTo>
                    <a:pt x="2244255" y="991590"/>
                  </a:lnTo>
                  <a:lnTo>
                    <a:pt x="2246249" y="990968"/>
                  </a:lnTo>
                  <a:lnTo>
                    <a:pt x="2249741" y="989901"/>
                  </a:lnTo>
                  <a:close/>
                </a:path>
                <a:path w="4780915" h="4436745">
                  <a:moveTo>
                    <a:pt x="2343264" y="959929"/>
                  </a:moveTo>
                  <a:lnTo>
                    <a:pt x="2339530" y="961504"/>
                  </a:lnTo>
                  <a:lnTo>
                    <a:pt x="2336469" y="962812"/>
                  </a:lnTo>
                  <a:lnTo>
                    <a:pt x="2337485" y="962761"/>
                  </a:lnTo>
                  <a:lnTo>
                    <a:pt x="2341562" y="961237"/>
                  </a:lnTo>
                  <a:lnTo>
                    <a:pt x="2343162" y="960310"/>
                  </a:lnTo>
                  <a:lnTo>
                    <a:pt x="2343264" y="959929"/>
                  </a:lnTo>
                  <a:close/>
                </a:path>
                <a:path w="4780915" h="4436745">
                  <a:moveTo>
                    <a:pt x="2352319" y="956525"/>
                  </a:moveTo>
                  <a:lnTo>
                    <a:pt x="2349843" y="956525"/>
                  </a:lnTo>
                  <a:lnTo>
                    <a:pt x="2347531" y="969225"/>
                  </a:lnTo>
                  <a:lnTo>
                    <a:pt x="2348306" y="969225"/>
                  </a:lnTo>
                  <a:lnTo>
                    <a:pt x="2352319" y="956525"/>
                  </a:lnTo>
                  <a:close/>
                </a:path>
                <a:path w="4780915" h="4436745">
                  <a:moveTo>
                    <a:pt x="2357386" y="981925"/>
                  </a:moveTo>
                  <a:lnTo>
                    <a:pt x="2344648" y="981925"/>
                  </a:lnTo>
                  <a:lnTo>
                    <a:pt x="2346718" y="969225"/>
                  </a:lnTo>
                  <a:lnTo>
                    <a:pt x="2319883" y="969225"/>
                  </a:lnTo>
                  <a:lnTo>
                    <a:pt x="2308707" y="976845"/>
                  </a:lnTo>
                  <a:lnTo>
                    <a:pt x="2311755" y="969225"/>
                  </a:lnTo>
                  <a:lnTo>
                    <a:pt x="2306751" y="969225"/>
                  </a:lnTo>
                  <a:lnTo>
                    <a:pt x="2306701" y="978217"/>
                  </a:lnTo>
                  <a:lnTo>
                    <a:pt x="2301278" y="981925"/>
                  </a:lnTo>
                  <a:lnTo>
                    <a:pt x="2285047" y="981925"/>
                  </a:lnTo>
                  <a:lnTo>
                    <a:pt x="2268702" y="994625"/>
                  </a:lnTo>
                  <a:lnTo>
                    <a:pt x="2254542" y="994625"/>
                  </a:lnTo>
                  <a:lnTo>
                    <a:pt x="2234082" y="1007325"/>
                  </a:lnTo>
                  <a:lnTo>
                    <a:pt x="2222779" y="1007325"/>
                  </a:lnTo>
                  <a:lnTo>
                    <a:pt x="2210079" y="1020025"/>
                  </a:lnTo>
                  <a:lnTo>
                    <a:pt x="2170747" y="1020025"/>
                  </a:lnTo>
                  <a:lnTo>
                    <a:pt x="2153920" y="1032725"/>
                  </a:lnTo>
                  <a:lnTo>
                    <a:pt x="2127008" y="1032725"/>
                  </a:lnTo>
                  <a:lnTo>
                    <a:pt x="2119058" y="1045425"/>
                  </a:lnTo>
                  <a:lnTo>
                    <a:pt x="2104618" y="1045425"/>
                  </a:lnTo>
                  <a:lnTo>
                    <a:pt x="2095131" y="1058125"/>
                  </a:lnTo>
                  <a:lnTo>
                    <a:pt x="2081009" y="1058125"/>
                  </a:lnTo>
                  <a:lnTo>
                    <a:pt x="2091474" y="1045425"/>
                  </a:lnTo>
                  <a:lnTo>
                    <a:pt x="2086292" y="1045425"/>
                  </a:lnTo>
                  <a:lnTo>
                    <a:pt x="2079790" y="1058125"/>
                  </a:lnTo>
                  <a:lnTo>
                    <a:pt x="2052116" y="1058125"/>
                  </a:lnTo>
                  <a:lnTo>
                    <a:pt x="2045576" y="1070825"/>
                  </a:lnTo>
                  <a:lnTo>
                    <a:pt x="2022627" y="1070825"/>
                  </a:lnTo>
                  <a:lnTo>
                    <a:pt x="2018677" y="1083525"/>
                  </a:lnTo>
                  <a:lnTo>
                    <a:pt x="1998789" y="1083525"/>
                  </a:lnTo>
                  <a:lnTo>
                    <a:pt x="1991004" y="1096225"/>
                  </a:lnTo>
                  <a:lnTo>
                    <a:pt x="1980920" y="1096225"/>
                  </a:lnTo>
                  <a:lnTo>
                    <a:pt x="1962886" y="1108925"/>
                  </a:lnTo>
                  <a:lnTo>
                    <a:pt x="1961134" y="1108925"/>
                  </a:lnTo>
                  <a:lnTo>
                    <a:pt x="1975586" y="1096225"/>
                  </a:lnTo>
                  <a:lnTo>
                    <a:pt x="1970227" y="1096225"/>
                  </a:lnTo>
                  <a:lnTo>
                    <a:pt x="1957819" y="1108925"/>
                  </a:lnTo>
                  <a:lnTo>
                    <a:pt x="1943354" y="1108925"/>
                  </a:lnTo>
                  <a:lnTo>
                    <a:pt x="1927618" y="1121625"/>
                  </a:lnTo>
                  <a:lnTo>
                    <a:pt x="1899818" y="1121625"/>
                  </a:lnTo>
                  <a:lnTo>
                    <a:pt x="1884959" y="1134325"/>
                  </a:lnTo>
                  <a:lnTo>
                    <a:pt x="1871332" y="1147025"/>
                  </a:lnTo>
                  <a:lnTo>
                    <a:pt x="1864487" y="1147025"/>
                  </a:lnTo>
                  <a:lnTo>
                    <a:pt x="1869998" y="1139609"/>
                  </a:lnTo>
                  <a:lnTo>
                    <a:pt x="1854720" y="1147025"/>
                  </a:lnTo>
                  <a:lnTo>
                    <a:pt x="1846592" y="1147025"/>
                  </a:lnTo>
                  <a:lnTo>
                    <a:pt x="1851266" y="1143228"/>
                  </a:lnTo>
                  <a:lnTo>
                    <a:pt x="1838655" y="1147025"/>
                  </a:lnTo>
                  <a:lnTo>
                    <a:pt x="1844421" y="1147025"/>
                  </a:lnTo>
                  <a:lnTo>
                    <a:pt x="1829384" y="1159725"/>
                  </a:lnTo>
                  <a:lnTo>
                    <a:pt x="1827682" y="1147025"/>
                  </a:lnTo>
                  <a:lnTo>
                    <a:pt x="1805266" y="1159725"/>
                  </a:lnTo>
                  <a:lnTo>
                    <a:pt x="1784032" y="1172425"/>
                  </a:lnTo>
                  <a:lnTo>
                    <a:pt x="1761210" y="1185125"/>
                  </a:lnTo>
                  <a:lnTo>
                    <a:pt x="1743405" y="1193457"/>
                  </a:lnTo>
                  <a:lnTo>
                    <a:pt x="1741385" y="1197825"/>
                  </a:lnTo>
                  <a:lnTo>
                    <a:pt x="1734058" y="1197825"/>
                  </a:lnTo>
                  <a:lnTo>
                    <a:pt x="1720786" y="1197825"/>
                  </a:lnTo>
                  <a:lnTo>
                    <a:pt x="1710385" y="1210525"/>
                  </a:lnTo>
                  <a:lnTo>
                    <a:pt x="1710791" y="1197825"/>
                  </a:lnTo>
                  <a:lnTo>
                    <a:pt x="1702409" y="1210525"/>
                  </a:lnTo>
                  <a:lnTo>
                    <a:pt x="1682254" y="1210525"/>
                  </a:lnTo>
                  <a:lnTo>
                    <a:pt x="1671447" y="1223225"/>
                  </a:lnTo>
                  <a:lnTo>
                    <a:pt x="1665643" y="1223225"/>
                  </a:lnTo>
                  <a:lnTo>
                    <a:pt x="1646974" y="1235925"/>
                  </a:lnTo>
                  <a:lnTo>
                    <a:pt x="1627593" y="1235925"/>
                  </a:lnTo>
                  <a:lnTo>
                    <a:pt x="1614068" y="1248625"/>
                  </a:lnTo>
                  <a:lnTo>
                    <a:pt x="1600885" y="1261325"/>
                  </a:lnTo>
                  <a:lnTo>
                    <a:pt x="1586687" y="1261325"/>
                  </a:lnTo>
                  <a:lnTo>
                    <a:pt x="1595907" y="1248625"/>
                  </a:lnTo>
                  <a:lnTo>
                    <a:pt x="1585785" y="1261325"/>
                  </a:lnTo>
                  <a:lnTo>
                    <a:pt x="1569910" y="1261325"/>
                  </a:lnTo>
                  <a:lnTo>
                    <a:pt x="1559877" y="1274025"/>
                  </a:lnTo>
                  <a:lnTo>
                    <a:pt x="1549158" y="1274025"/>
                  </a:lnTo>
                  <a:lnTo>
                    <a:pt x="1540840" y="1285582"/>
                  </a:lnTo>
                  <a:lnTo>
                    <a:pt x="1540840" y="1299425"/>
                  </a:lnTo>
                  <a:lnTo>
                    <a:pt x="1539074" y="1300226"/>
                  </a:lnTo>
                  <a:lnTo>
                    <a:pt x="1539608" y="1299425"/>
                  </a:lnTo>
                  <a:lnTo>
                    <a:pt x="1540840" y="1299425"/>
                  </a:lnTo>
                  <a:lnTo>
                    <a:pt x="1540840" y="1285582"/>
                  </a:lnTo>
                  <a:lnTo>
                    <a:pt x="1540014" y="1286725"/>
                  </a:lnTo>
                  <a:lnTo>
                    <a:pt x="1521536" y="1286725"/>
                  </a:lnTo>
                  <a:lnTo>
                    <a:pt x="1516824" y="1299425"/>
                  </a:lnTo>
                  <a:lnTo>
                    <a:pt x="1517637" y="1299425"/>
                  </a:lnTo>
                  <a:lnTo>
                    <a:pt x="1489532" y="1312125"/>
                  </a:lnTo>
                  <a:lnTo>
                    <a:pt x="1458442" y="1324825"/>
                  </a:lnTo>
                  <a:lnTo>
                    <a:pt x="1428216" y="1337525"/>
                  </a:lnTo>
                  <a:lnTo>
                    <a:pt x="1402715" y="1350225"/>
                  </a:lnTo>
                  <a:lnTo>
                    <a:pt x="1386179" y="1362925"/>
                  </a:lnTo>
                  <a:lnTo>
                    <a:pt x="1368996" y="1362925"/>
                  </a:lnTo>
                  <a:lnTo>
                    <a:pt x="1352130" y="1375625"/>
                  </a:lnTo>
                  <a:lnTo>
                    <a:pt x="1336586" y="1388325"/>
                  </a:lnTo>
                  <a:lnTo>
                    <a:pt x="1325587" y="1388325"/>
                  </a:lnTo>
                  <a:lnTo>
                    <a:pt x="1311287" y="1401025"/>
                  </a:lnTo>
                  <a:lnTo>
                    <a:pt x="1295069" y="1413725"/>
                  </a:lnTo>
                  <a:lnTo>
                    <a:pt x="1301102" y="1401025"/>
                  </a:lnTo>
                  <a:lnTo>
                    <a:pt x="1299946" y="1401025"/>
                  </a:lnTo>
                  <a:lnTo>
                    <a:pt x="1290828" y="1413725"/>
                  </a:lnTo>
                  <a:lnTo>
                    <a:pt x="1276426" y="1413725"/>
                  </a:lnTo>
                  <a:lnTo>
                    <a:pt x="1259268" y="1426425"/>
                  </a:lnTo>
                  <a:lnTo>
                    <a:pt x="1241882" y="1439125"/>
                  </a:lnTo>
                  <a:lnTo>
                    <a:pt x="1226375" y="1439125"/>
                  </a:lnTo>
                  <a:lnTo>
                    <a:pt x="1218958" y="1451825"/>
                  </a:lnTo>
                  <a:lnTo>
                    <a:pt x="1211249" y="1451825"/>
                  </a:lnTo>
                  <a:lnTo>
                    <a:pt x="1203096" y="1464525"/>
                  </a:lnTo>
                  <a:lnTo>
                    <a:pt x="1194473" y="1464525"/>
                  </a:lnTo>
                  <a:lnTo>
                    <a:pt x="1185354" y="1477225"/>
                  </a:lnTo>
                  <a:lnTo>
                    <a:pt x="1170940" y="1477225"/>
                  </a:lnTo>
                  <a:lnTo>
                    <a:pt x="1162354" y="1489925"/>
                  </a:lnTo>
                  <a:lnTo>
                    <a:pt x="1153096" y="1489925"/>
                  </a:lnTo>
                  <a:lnTo>
                    <a:pt x="1133754" y="1515325"/>
                  </a:lnTo>
                  <a:lnTo>
                    <a:pt x="1115593" y="1528025"/>
                  </a:lnTo>
                  <a:lnTo>
                    <a:pt x="1121359" y="1515325"/>
                  </a:lnTo>
                  <a:lnTo>
                    <a:pt x="1115822" y="1515325"/>
                  </a:lnTo>
                  <a:lnTo>
                    <a:pt x="1114031" y="1528025"/>
                  </a:lnTo>
                  <a:lnTo>
                    <a:pt x="1104544" y="1528025"/>
                  </a:lnTo>
                  <a:lnTo>
                    <a:pt x="1097661" y="1540725"/>
                  </a:lnTo>
                  <a:lnTo>
                    <a:pt x="1078611" y="1540725"/>
                  </a:lnTo>
                  <a:lnTo>
                    <a:pt x="1079500" y="1539519"/>
                  </a:lnTo>
                  <a:lnTo>
                    <a:pt x="1077633" y="1540725"/>
                  </a:lnTo>
                  <a:lnTo>
                    <a:pt x="1069555" y="1540725"/>
                  </a:lnTo>
                  <a:lnTo>
                    <a:pt x="1061097" y="1553425"/>
                  </a:lnTo>
                  <a:lnTo>
                    <a:pt x="1051661" y="1553425"/>
                  </a:lnTo>
                  <a:lnTo>
                    <a:pt x="1044079" y="1566125"/>
                  </a:lnTo>
                  <a:lnTo>
                    <a:pt x="1037996" y="1566125"/>
                  </a:lnTo>
                  <a:lnTo>
                    <a:pt x="1032637" y="1578825"/>
                  </a:lnTo>
                  <a:lnTo>
                    <a:pt x="1020749" y="1578825"/>
                  </a:lnTo>
                  <a:lnTo>
                    <a:pt x="1012736" y="1591525"/>
                  </a:lnTo>
                  <a:lnTo>
                    <a:pt x="1002334" y="1604225"/>
                  </a:lnTo>
                  <a:lnTo>
                    <a:pt x="1006322" y="1591525"/>
                  </a:lnTo>
                  <a:lnTo>
                    <a:pt x="997394" y="1604225"/>
                  </a:lnTo>
                  <a:lnTo>
                    <a:pt x="990981" y="1604225"/>
                  </a:lnTo>
                  <a:lnTo>
                    <a:pt x="984465" y="1616925"/>
                  </a:lnTo>
                  <a:lnTo>
                    <a:pt x="967536" y="1616925"/>
                  </a:lnTo>
                  <a:lnTo>
                    <a:pt x="956945" y="1629625"/>
                  </a:lnTo>
                  <a:lnTo>
                    <a:pt x="954798" y="1631569"/>
                  </a:lnTo>
                  <a:lnTo>
                    <a:pt x="956513" y="1629625"/>
                  </a:lnTo>
                  <a:lnTo>
                    <a:pt x="946073" y="1629625"/>
                  </a:lnTo>
                  <a:lnTo>
                    <a:pt x="933437" y="1642325"/>
                  </a:lnTo>
                  <a:lnTo>
                    <a:pt x="922032" y="1655025"/>
                  </a:lnTo>
                  <a:lnTo>
                    <a:pt x="921029" y="1655025"/>
                  </a:lnTo>
                  <a:lnTo>
                    <a:pt x="919403" y="1655025"/>
                  </a:lnTo>
                  <a:lnTo>
                    <a:pt x="918006" y="1659293"/>
                  </a:lnTo>
                  <a:lnTo>
                    <a:pt x="912050" y="1667725"/>
                  </a:lnTo>
                  <a:lnTo>
                    <a:pt x="916457" y="1664055"/>
                  </a:lnTo>
                  <a:lnTo>
                    <a:pt x="915263" y="1667725"/>
                  </a:lnTo>
                  <a:lnTo>
                    <a:pt x="917816" y="1662925"/>
                  </a:lnTo>
                  <a:lnTo>
                    <a:pt x="927315" y="1655025"/>
                  </a:lnTo>
                  <a:lnTo>
                    <a:pt x="929030" y="1655025"/>
                  </a:lnTo>
                  <a:lnTo>
                    <a:pt x="919556" y="1667725"/>
                  </a:lnTo>
                  <a:lnTo>
                    <a:pt x="915263" y="1667725"/>
                  </a:lnTo>
                  <a:lnTo>
                    <a:pt x="912050" y="1667725"/>
                  </a:lnTo>
                  <a:lnTo>
                    <a:pt x="908138" y="1667725"/>
                  </a:lnTo>
                  <a:lnTo>
                    <a:pt x="894765" y="1680425"/>
                  </a:lnTo>
                  <a:lnTo>
                    <a:pt x="879462" y="1693125"/>
                  </a:lnTo>
                  <a:lnTo>
                    <a:pt x="869797" y="1705825"/>
                  </a:lnTo>
                  <a:lnTo>
                    <a:pt x="848601" y="1718525"/>
                  </a:lnTo>
                  <a:lnTo>
                    <a:pt x="824077" y="1743925"/>
                  </a:lnTo>
                  <a:lnTo>
                    <a:pt x="804405" y="1756625"/>
                  </a:lnTo>
                  <a:lnTo>
                    <a:pt x="797775" y="1756625"/>
                  </a:lnTo>
                  <a:lnTo>
                    <a:pt x="791210" y="1769325"/>
                  </a:lnTo>
                  <a:lnTo>
                    <a:pt x="778078" y="1782025"/>
                  </a:lnTo>
                  <a:lnTo>
                    <a:pt x="771372" y="1782025"/>
                  </a:lnTo>
                  <a:lnTo>
                    <a:pt x="764578" y="1794725"/>
                  </a:lnTo>
                  <a:lnTo>
                    <a:pt x="757694" y="1794725"/>
                  </a:lnTo>
                  <a:lnTo>
                    <a:pt x="750722" y="1807425"/>
                  </a:lnTo>
                  <a:lnTo>
                    <a:pt x="736473" y="1820125"/>
                  </a:lnTo>
                  <a:lnTo>
                    <a:pt x="692912" y="1858225"/>
                  </a:lnTo>
                  <a:lnTo>
                    <a:pt x="695045" y="1858225"/>
                  </a:lnTo>
                  <a:lnTo>
                    <a:pt x="688924" y="1870925"/>
                  </a:lnTo>
                  <a:lnTo>
                    <a:pt x="688644" y="1870925"/>
                  </a:lnTo>
                  <a:lnTo>
                    <a:pt x="679805" y="1883625"/>
                  </a:lnTo>
                  <a:lnTo>
                    <a:pt x="675119" y="1883625"/>
                  </a:lnTo>
                  <a:lnTo>
                    <a:pt x="667473" y="1896325"/>
                  </a:lnTo>
                  <a:lnTo>
                    <a:pt x="659879" y="1896325"/>
                  </a:lnTo>
                  <a:lnTo>
                    <a:pt x="652411" y="1909025"/>
                  </a:lnTo>
                  <a:lnTo>
                    <a:pt x="645109" y="1921725"/>
                  </a:lnTo>
                  <a:lnTo>
                    <a:pt x="642988" y="1921725"/>
                  </a:lnTo>
                  <a:lnTo>
                    <a:pt x="643890" y="1917382"/>
                  </a:lnTo>
                  <a:lnTo>
                    <a:pt x="640461" y="1921725"/>
                  </a:lnTo>
                  <a:lnTo>
                    <a:pt x="627456" y="1921725"/>
                  </a:lnTo>
                  <a:lnTo>
                    <a:pt x="624547" y="1934425"/>
                  </a:lnTo>
                  <a:lnTo>
                    <a:pt x="618667" y="1934425"/>
                  </a:lnTo>
                  <a:lnTo>
                    <a:pt x="610704" y="1947125"/>
                  </a:lnTo>
                  <a:lnTo>
                    <a:pt x="628307" y="1934425"/>
                  </a:lnTo>
                  <a:lnTo>
                    <a:pt x="613524" y="1947125"/>
                  </a:lnTo>
                  <a:lnTo>
                    <a:pt x="602589" y="1959825"/>
                  </a:lnTo>
                  <a:lnTo>
                    <a:pt x="591858" y="1972525"/>
                  </a:lnTo>
                  <a:lnTo>
                    <a:pt x="577850" y="1985060"/>
                  </a:lnTo>
                  <a:lnTo>
                    <a:pt x="571347" y="1997925"/>
                  </a:lnTo>
                  <a:lnTo>
                    <a:pt x="554228" y="2023325"/>
                  </a:lnTo>
                  <a:lnTo>
                    <a:pt x="537997" y="2036025"/>
                  </a:lnTo>
                  <a:lnTo>
                    <a:pt x="527786" y="2061425"/>
                  </a:lnTo>
                  <a:lnTo>
                    <a:pt x="520090" y="2061425"/>
                  </a:lnTo>
                  <a:lnTo>
                    <a:pt x="508685" y="2086825"/>
                  </a:lnTo>
                  <a:lnTo>
                    <a:pt x="502983" y="2086825"/>
                  </a:lnTo>
                  <a:lnTo>
                    <a:pt x="497281" y="2099525"/>
                  </a:lnTo>
                  <a:lnTo>
                    <a:pt x="491667" y="2112226"/>
                  </a:lnTo>
                  <a:lnTo>
                    <a:pt x="486219" y="2112226"/>
                  </a:lnTo>
                  <a:lnTo>
                    <a:pt x="481012" y="2124926"/>
                  </a:lnTo>
                  <a:lnTo>
                    <a:pt x="470738" y="2137626"/>
                  </a:lnTo>
                  <a:lnTo>
                    <a:pt x="460730" y="2163026"/>
                  </a:lnTo>
                  <a:lnTo>
                    <a:pt x="451027" y="2175726"/>
                  </a:lnTo>
                  <a:lnTo>
                    <a:pt x="441706" y="2188426"/>
                  </a:lnTo>
                  <a:lnTo>
                    <a:pt x="442493" y="2175726"/>
                  </a:lnTo>
                  <a:lnTo>
                    <a:pt x="439381" y="2188426"/>
                  </a:lnTo>
                  <a:lnTo>
                    <a:pt x="436702" y="2188426"/>
                  </a:lnTo>
                  <a:lnTo>
                    <a:pt x="433514" y="2201126"/>
                  </a:lnTo>
                  <a:lnTo>
                    <a:pt x="427202" y="2201126"/>
                  </a:lnTo>
                  <a:lnTo>
                    <a:pt x="424535" y="2213826"/>
                  </a:lnTo>
                  <a:lnTo>
                    <a:pt x="420204" y="2213826"/>
                  </a:lnTo>
                  <a:lnTo>
                    <a:pt x="414921" y="2226526"/>
                  </a:lnTo>
                  <a:lnTo>
                    <a:pt x="441439" y="2226526"/>
                  </a:lnTo>
                  <a:lnTo>
                    <a:pt x="452831" y="2213826"/>
                  </a:lnTo>
                  <a:lnTo>
                    <a:pt x="456133" y="2201126"/>
                  </a:lnTo>
                  <a:lnTo>
                    <a:pt x="459854" y="2201126"/>
                  </a:lnTo>
                  <a:lnTo>
                    <a:pt x="464045" y="2188426"/>
                  </a:lnTo>
                  <a:lnTo>
                    <a:pt x="461962" y="2188426"/>
                  </a:lnTo>
                  <a:lnTo>
                    <a:pt x="466674" y="2175726"/>
                  </a:lnTo>
                  <a:lnTo>
                    <a:pt x="468757" y="2175726"/>
                  </a:lnTo>
                  <a:lnTo>
                    <a:pt x="473722" y="2175726"/>
                  </a:lnTo>
                  <a:lnTo>
                    <a:pt x="485228" y="2150326"/>
                  </a:lnTo>
                  <a:lnTo>
                    <a:pt x="498246" y="2137626"/>
                  </a:lnTo>
                  <a:lnTo>
                    <a:pt x="512419" y="2112226"/>
                  </a:lnTo>
                  <a:lnTo>
                    <a:pt x="527405" y="2099525"/>
                  </a:lnTo>
                  <a:lnTo>
                    <a:pt x="541959" y="2086825"/>
                  </a:lnTo>
                  <a:lnTo>
                    <a:pt x="555561" y="2061425"/>
                  </a:lnTo>
                  <a:lnTo>
                    <a:pt x="567728" y="2048725"/>
                  </a:lnTo>
                  <a:lnTo>
                    <a:pt x="578015" y="2036025"/>
                  </a:lnTo>
                  <a:lnTo>
                    <a:pt x="576656" y="2036025"/>
                  </a:lnTo>
                  <a:lnTo>
                    <a:pt x="603542" y="1997925"/>
                  </a:lnTo>
                  <a:lnTo>
                    <a:pt x="608520" y="1985225"/>
                  </a:lnTo>
                  <a:lnTo>
                    <a:pt x="604748" y="1997925"/>
                  </a:lnTo>
                  <a:lnTo>
                    <a:pt x="608279" y="1997925"/>
                  </a:lnTo>
                  <a:lnTo>
                    <a:pt x="638975" y="1959825"/>
                  </a:lnTo>
                  <a:lnTo>
                    <a:pt x="667169" y="1921725"/>
                  </a:lnTo>
                  <a:lnTo>
                    <a:pt x="676592" y="1909025"/>
                  </a:lnTo>
                  <a:lnTo>
                    <a:pt x="686422" y="1896325"/>
                  </a:lnTo>
                  <a:lnTo>
                    <a:pt x="697890" y="1896325"/>
                  </a:lnTo>
                  <a:lnTo>
                    <a:pt x="710920" y="1883625"/>
                  </a:lnTo>
                  <a:lnTo>
                    <a:pt x="725208" y="1870925"/>
                  </a:lnTo>
                  <a:lnTo>
                    <a:pt x="740460" y="1845525"/>
                  </a:lnTo>
                  <a:lnTo>
                    <a:pt x="756475" y="1832825"/>
                  </a:lnTo>
                  <a:lnTo>
                    <a:pt x="772274" y="1820125"/>
                  </a:lnTo>
                  <a:lnTo>
                    <a:pt x="787361" y="1807425"/>
                  </a:lnTo>
                  <a:lnTo>
                    <a:pt x="801192" y="1794725"/>
                  </a:lnTo>
                  <a:lnTo>
                    <a:pt x="798106" y="1794725"/>
                  </a:lnTo>
                  <a:lnTo>
                    <a:pt x="805040" y="1782025"/>
                  </a:lnTo>
                  <a:lnTo>
                    <a:pt x="809332" y="1782025"/>
                  </a:lnTo>
                  <a:lnTo>
                    <a:pt x="822629" y="1769325"/>
                  </a:lnTo>
                  <a:lnTo>
                    <a:pt x="836129" y="1756625"/>
                  </a:lnTo>
                  <a:lnTo>
                    <a:pt x="849807" y="1743925"/>
                  </a:lnTo>
                  <a:lnTo>
                    <a:pt x="877595" y="1718525"/>
                  </a:lnTo>
                  <a:lnTo>
                    <a:pt x="884643" y="1718525"/>
                  </a:lnTo>
                  <a:lnTo>
                    <a:pt x="891819" y="1705825"/>
                  </a:lnTo>
                  <a:lnTo>
                    <a:pt x="936167" y="1667725"/>
                  </a:lnTo>
                  <a:lnTo>
                    <a:pt x="950976" y="1667725"/>
                  </a:lnTo>
                  <a:lnTo>
                    <a:pt x="965873" y="1655025"/>
                  </a:lnTo>
                  <a:lnTo>
                    <a:pt x="1041704" y="1591525"/>
                  </a:lnTo>
                  <a:lnTo>
                    <a:pt x="1056347" y="1591525"/>
                  </a:lnTo>
                  <a:lnTo>
                    <a:pt x="1063142" y="1578825"/>
                  </a:lnTo>
                  <a:lnTo>
                    <a:pt x="1071968" y="1566125"/>
                  </a:lnTo>
                  <a:lnTo>
                    <a:pt x="1092682" y="1553425"/>
                  </a:lnTo>
                  <a:lnTo>
                    <a:pt x="1083983" y="1566125"/>
                  </a:lnTo>
                  <a:lnTo>
                    <a:pt x="1105941" y="1553425"/>
                  </a:lnTo>
                  <a:lnTo>
                    <a:pt x="1128420" y="1528025"/>
                  </a:lnTo>
                  <a:lnTo>
                    <a:pt x="1151432" y="1515325"/>
                  </a:lnTo>
                  <a:lnTo>
                    <a:pt x="1267523" y="1451825"/>
                  </a:lnTo>
                  <a:lnTo>
                    <a:pt x="1272184" y="1451825"/>
                  </a:lnTo>
                  <a:lnTo>
                    <a:pt x="1287957" y="1439125"/>
                  </a:lnTo>
                  <a:lnTo>
                    <a:pt x="1300924" y="1426425"/>
                  </a:lnTo>
                  <a:lnTo>
                    <a:pt x="1315529" y="1426425"/>
                  </a:lnTo>
                  <a:lnTo>
                    <a:pt x="1326337" y="1413725"/>
                  </a:lnTo>
                  <a:lnTo>
                    <a:pt x="1337462" y="1413725"/>
                  </a:lnTo>
                  <a:lnTo>
                    <a:pt x="1347584" y="1401025"/>
                  </a:lnTo>
                  <a:lnTo>
                    <a:pt x="1359230" y="1401025"/>
                  </a:lnTo>
                  <a:lnTo>
                    <a:pt x="1371688" y="1388325"/>
                  </a:lnTo>
                  <a:lnTo>
                    <a:pt x="1380439" y="1388325"/>
                  </a:lnTo>
                  <a:lnTo>
                    <a:pt x="1397850" y="1375625"/>
                  </a:lnTo>
                  <a:lnTo>
                    <a:pt x="1414145" y="1362925"/>
                  </a:lnTo>
                  <a:lnTo>
                    <a:pt x="1429664" y="1362925"/>
                  </a:lnTo>
                  <a:lnTo>
                    <a:pt x="1444739" y="1350225"/>
                  </a:lnTo>
                  <a:lnTo>
                    <a:pt x="1455877" y="1350225"/>
                  </a:lnTo>
                  <a:lnTo>
                    <a:pt x="1469847" y="1337525"/>
                  </a:lnTo>
                  <a:lnTo>
                    <a:pt x="1482128" y="1324825"/>
                  </a:lnTo>
                  <a:lnTo>
                    <a:pt x="1502867" y="1324825"/>
                  </a:lnTo>
                  <a:lnTo>
                    <a:pt x="1511846" y="1312125"/>
                  </a:lnTo>
                  <a:lnTo>
                    <a:pt x="1531099" y="1312125"/>
                  </a:lnTo>
                  <a:lnTo>
                    <a:pt x="1538960" y="1300403"/>
                  </a:lnTo>
                  <a:lnTo>
                    <a:pt x="1539735" y="1300048"/>
                  </a:lnTo>
                  <a:lnTo>
                    <a:pt x="1541094" y="1299425"/>
                  </a:lnTo>
                  <a:lnTo>
                    <a:pt x="1567421" y="1299425"/>
                  </a:lnTo>
                  <a:lnTo>
                    <a:pt x="1577505" y="1286725"/>
                  </a:lnTo>
                  <a:lnTo>
                    <a:pt x="1583931" y="1286725"/>
                  </a:lnTo>
                  <a:lnTo>
                    <a:pt x="1608607" y="1274025"/>
                  </a:lnTo>
                  <a:lnTo>
                    <a:pt x="1631035" y="1261325"/>
                  </a:lnTo>
                  <a:lnTo>
                    <a:pt x="1651000" y="1248625"/>
                  </a:lnTo>
                  <a:lnTo>
                    <a:pt x="1668272" y="1248625"/>
                  </a:lnTo>
                  <a:lnTo>
                    <a:pt x="1706143" y="1223225"/>
                  </a:lnTo>
                  <a:lnTo>
                    <a:pt x="1724748" y="1223225"/>
                  </a:lnTo>
                  <a:lnTo>
                    <a:pt x="1761401" y="1197825"/>
                  </a:lnTo>
                  <a:lnTo>
                    <a:pt x="1772488" y="1197825"/>
                  </a:lnTo>
                  <a:lnTo>
                    <a:pt x="1766582" y="1210525"/>
                  </a:lnTo>
                  <a:lnTo>
                    <a:pt x="1785493" y="1197825"/>
                  </a:lnTo>
                  <a:lnTo>
                    <a:pt x="1779409" y="1197825"/>
                  </a:lnTo>
                  <a:lnTo>
                    <a:pt x="1797265" y="1185125"/>
                  </a:lnTo>
                  <a:lnTo>
                    <a:pt x="1804416" y="1185125"/>
                  </a:lnTo>
                  <a:lnTo>
                    <a:pt x="1823339" y="1172425"/>
                  </a:lnTo>
                  <a:lnTo>
                    <a:pt x="1850199" y="1159725"/>
                  </a:lnTo>
                  <a:lnTo>
                    <a:pt x="1881035" y="1147025"/>
                  </a:lnTo>
                  <a:lnTo>
                    <a:pt x="1885073" y="1147025"/>
                  </a:lnTo>
                  <a:lnTo>
                    <a:pt x="1883143" y="1155280"/>
                  </a:lnTo>
                  <a:lnTo>
                    <a:pt x="1937270" y="1134325"/>
                  </a:lnTo>
                  <a:lnTo>
                    <a:pt x="1968919" y="1121625"/>
                  </a:lnTo>
                  <a:lnTo>
                    <a:pt x="1999335" y="1108925"/>
                  </a:lnTo>
                  <a:lnTo>
                    <a:pt x="1999513" y="1108925"/>
                  </a:lnTo>
                  <a:lnTo>
                    <a:pt x="2010435" y="1096225"/>
                  </a:lnTo>
                  <a:lnTo>
                    <a:pt x="2024138" y="1096225"/>
                  </a:lnTo>
                  <a:lnTo>
                    <a:pt x="2031238" y="1083525"/>
                  </a:lnTo>
                  <a:lnTo>
                    <a:pt x="2032469" y="1096225"/>
                  </a:lnTo>
                  <a:lnTo>
                    <a:pt x="2044979" y="1083525"/>
                  </a:lnTo>
                  <a:lnTo>
                    <a:pt x="2056066" y="1083525"/>
                  </a:lnTo>
                  <a:lnTo>
                    <a:pt x="2053094" y="1096225"/>
                  </a:lnTo>
                  <a:lnTo>
                    <a:pt x="2058238" y="1083525"/>
                  </a:lnTo>
                  <a:lnTo>
                    <a:pt x="2081301" y="1083525"/>
                  </a:lnTo>
                  <a:lnTo>
                    <a:pt x="2088794" y="1070825"/>
                  </a:lnTo>
                  <a:lnTo>
                    <a:pt x="2112099" y="1070825"/>
                  </a:lnTo>
                  <a:lnTo>
                    <a:pt x="2122627" y="1058125"/>
                  </a:lnTo>
                  <a:lnTo>
                    <a:pt x="2135009" y="1058125"/>
                  </a:lnTo>
                  <a:lnTo>
                    <a:pt x="2150135" y="1045425"/>
                  </a:lnTo>
                  <a:lnTo>
                    <a:pt x="2149779" y="1049426"/>
                  </a:lnTo>
                  <a:lnTo>
                    <a:pt x="2145258" y="1058125"/>
                  </a:lnTo>
                  <a:lnTo>
                    <a:pt x="2149183" y="1056246"/>
                  </a:lnTo>
                  <a:lnTo>
                    <a:pt x="2149017" y="1058125"/>
                  </a:lnTo>
                  <a:lnTo>
                    <a:pt x="2149475" y="1056106"/>
                  </a:lnTo>
                  <a:lnTo>
                    <a:pt x="2171738" y="1045425"/>
                  </a:lnTo>
                  <a:lnTo>
                    <a:pt x="2196249" y="1032725"/>
                  </a:lnTo>
                  <a:lnTo>
                    <a:pt x="2221611" y="1020025"/>
                  </a:lnTo>
                  <a:lnTo>
                    <a:pt x="2250668" y="1007325"/>
                  </a:lnTo>
                  <a:lnTo>
                    <a:pt x="2248446" y="1020025"/>
                  </a:lnTo>
                  <a:lnTo>
                    <a:pt x="2254402" y="1020025"/>
                  </a:lnTo>
                  <a:lnTo>
                    <a:pt x="2263038" y="1007325"/>
                  </a:lnTo>
                  <a:lnTo>
                    <a:pt x="2281326" y="1007325"/>
                  </a:lnTo>
                  <a:lnTo>
                    <a:pt x="2295563" y="994625"/>
                  </a:lnTo>
                  <a:lnTo>
                    <a:pt x="2320747" y="994625"/>
                  </a:lnTo>
                  <a:lnTo>
                    <a:pt x="2321928" y="994625"/>
                  </a:lnTo>
                  <a:lnTo>
                    <a:pt x="2322576" y="993990"/>
                  </a:lnTo>
                  <a:lnTo>
                    <a:pt x="2357386" y="981925"/>
                  </a:lnTo>
                  <a:close/>
                </a:path>
                <a:path w="4780915" h="4436745">
                  <a:moveTo>
                    <a:pt x="2490178" y="901192"/>
                  </a:moveTo>
                  <a:lnTo>
                    <a:pt x="2470937" y="909459"/>
                  </a:lnTo>
                  <a:lnTo>
                    <a:pt x="2485186" y="903490"/>
                  </a:lnTo>
                  <a:lnTo>
                    <a:pt x="2490178" y="901192"/>
                  </a:lnTo>
                  <a:close/>
                </a:path>
                <a:path w="4780915" h="4436745">
                  <a:moveTo>
                    <a:pt x="2597594" y="867625"/>
                  </a:moveTo>
                  <a:lnTo>
                    <a:pt x="2591155" y="867625"/>
                  </a:lnTo>
                  <a:lnTo>
                    <a:pt x="2581567" y="880325"/>
                  </a:lnTo>
                  <a:lnTo>
                    <a:pt x="2597594" y="867625"/>
                  </a:lnTo>
                  <a:close/>
                </a:path>
                <a:path w="4780915" h="4436745">
                  <a:moveTo>
                    <a:pt x="2599067" y="889457"/>
                  </a:moveTo>
                  <a:lnTo>
                    <a:pt x="2590076" y="893025"/>
                  </a:lnTo>
                  <a:lnTo>
                    <a:pt x="2596819" y="893025"/>
                  </a:lnTo>
                  <a:lnTo>
                    <a:pt x="2599067" y="889457"/>
                  </a:lnTo>
                  <a:close/>
                </a:path>
                <a:path w="4780915" h="4436745">
                  <a:moveTo>
                    <a:pt x="2616733" y="3519208"/>
                  </a:moveTo>
                  <a:lnTo>
                    <a:pt x="2604084" y="3521595"/>
                  </a:lnTo>
                  <a:lnTo>
                    <a:pt x="2607868" y="3525710"/>
                  </a:lnTo>
                  <a:lnTo>
                    <a:pt x="2615514" y="3524288"/>
                  </a:lnTo>
                  <a:lnTo>
                    <a:pt x="2616733" y="3519208"/>
                  </a:lnTo>
                  <a:close/>
                </a:path>
                <a:path w="4780915" h="4436745">
                  <a:moveTo>
                    <a:pt x="2678620" y="827633"/>
                  </a:moveTo>
                  <a:lnTo>
                    <a:pt x="2673883" y="830110"/>
                  </a:lnTo>
                  <a:lnTo>
                    <a:pt x="2674442" y="830427"/>
                  </a:lnTo>
                  <a:lnTo>
                    <a:pt x="2676982" y="830135"/>
                  </a:lnTo>
                  <a:lnTo>
                    <a:pt x="2678201" y="830745"/>
                  </a:lnTo>
                  <a:lnTo>
                    <a:pt x="2678620" y="827633"/>
                  </a:lnTo>
                  <a:close/>
                </a:path>
                <a:path w="4780915" h="4436745">
                  <a:moveTo>
                    <a:pt x="2717063" y="829525"/>
                  </a:moveTo>
                  <a:lnTo>
                    <a:pt x="2715615" y="830110"/>
                  </a:lnTo>
                  <a:lnTo>
                    <a:pt x="2709367" y="842225"/>
                  </a:lnTo>
                  <a:lnTo>
                    <a:pt x="2717063" y="829525"/>
                  </a:lnTo>
                  <a:close/>
                </a:path>
                <a:path w="4780915" h="4436745">
                  <a:moveTo>
                    <a:pt x="2727236" y="3546030"/>
                  </a:moveTo>
                  <a:lnTo>
                    <a:pt x="2724569" y="3546271"/>
                  </a:lnTo>
                  <a:lnTo>
                    <a:pt x="2727198" y="3546106"/>
                  </a:lnTo>
                  <a:close/>
                </a:path>
                <a:path w="4780915" h="4436745">
                  <a:moveTo>
                    <a:pt x="2862529" y="741705"/>
                  </a:moveTo>
                  <a:lnTo>
                    <a:pt x="2848711" y="748169"/>
                  </a:lnTo>
                  <a:lnTo>
                    <a:pt x="2848330" y="749693"/>
                  </a:lnTo>
                  <a:lnTo>
                    <a:pt x="2855925" y="745109"/>
                  </a:lnTo>
                  <a:lnTo>
                    <a:pt x="2862529" y="741705"/>
                  </a:lnTo>
                  <a:close/>
                </a:path>
                <a:path w="4780915" h="4436745">
                  <a:moveTo>
                    <a:pt x="2867888" y="739178"/>
                  </a:moveTo>
                  <a:lnTo>
                    <a:pt x="2866377" y="739749"/>
                  </a:lnTo>
                  <a:lnTo>
                    <a:pt x="2864548" y="740638"/>
                  </a:lnTo>
                  <a:lnTo>
                    <a:pt x="2862529" y="741705"/>
                  </a:lnTo>
                  <a:lnTo>
                    <a:pt x="2867888" y="739178"/>
                  </a:lnTo>
                  <a:close/>
                </a:path>
                <a:path w="4780915" h="4436745">
                  <a:moveTo>
                    <a:pt x="2869285" y="738632"/>
                  </a:moveTo>
                  <a:lnTo>
                    <a:pt x="2868828" y="738720"/>
                  </a:lnTo>
                  <a:lnTo>
                    <a:pt x="2867901" y="739178"/>
                  </a:lnTo>
                  <a:lnTo>
                    <a:pt x="2869285" y="738632"/>
                  </a:lnTo>
                  <a:close/>
                </a:path>
                <a:path w="4780915" h="4436745">
                  <a:moveTo>
                    <a:pt x="2869996" y="738479"/>
                  </a:moveTo>
                  <a:lnTo>
                    <a:pt x="2869450" y="738568"/>
                  </a:lnTo>
                  <a:lnTo>
                    <a:pt x="2869323" y="738695"/>
                  </a:lnTo>
                  <a:lnTo>
                    <a:pt x="2869996" y="738479"/>
                  </a:lnTo>
                  <a:close/>
                </a:path>
                <a:path w="4780915" h="4436745">
                  <a:moveTo>
                    <a:pt x="2957766" y="680720"/>
                  </a:moveTo>
                  <a:lnTo>
                    <a:pt x="2957271" y="680516"/>
                  </a:lnTo>
                  <a:lnTo>
                    <a:pt x="2956471" y="680567"/>
                  </a:lnTo>
                  <a:lnTo>
                    <a:pt x="2955721" y="680783"/>
                  </a:lnTo>
                  <a:lnTo>
                    <a:pt x="2955925" y="681088"/>
                  </a:lnTo>
                  <a:lnTo>
                    <a:pt x="2956687" y="680999"/>
                  </a:lnTo>
                  <a:lnTo>
                    <a:pt x="2957766" y="680720"/>
                  </a:lnTo>
                  <a:close/>
                </a:path>
                <a:path w="4780915" h="4436745">
                  <a:moveTo>
                    <a:pt x="2996387" y="664425"/>
                  </a:moveTo>
                  <a:lnTo>
                    <a:pt x="2990456" y="664425"/>
                  </a:lnTo>
                  <a:lnTo>
                    <a:pt x="2988691" y="675081"/>
                  </a:lnTo>
                  <a:lnTo>
                    <a:pt x="2996387" y="664425"/>
                  </a:lnTo>
                  <a:close/>
                </a:path>
                <a:path w="4780915" h="4436745">
                  <a:moveTo>
                    <a:pt x="3070669" y="613625"/>
                  </a:moveTo>
                  <a:lnTo>
                    <a:pt x="3060268" y="613625"/>
                  </a:lnTo>
                  <a:lnTo>
                    <a:pt x="3046387" y="626325"/>
                  </a:lnTo>
                  <a:lnTo>
                    <a:pt x="3032175" y="639025"/>
                  </a:lnTo>
                  <a:lnTo>
                    <a:pt x="3016542" y="651725"/>
                  </a:lnTo>
                  <a:lnTo>
                    <a:pt x="3008084" y="657669"/>
                  </a:lnTo>
                  <a:lnTo>
                    <a:pt x="3008084" y="664425"/>
                  </a:lnTo>
                  <a:lnTo>
                    <a:pt x="2997123" y="677125"/>
                  </a:lnTo>
                  <a:lnTo>
                    <a:pt x="2992958" y="677125"/>
                  </a:lnTo>
                  <a:lnTo>
                    <a:pt x="2999524" y="664425"/>
                  </a:lnTo>
                  <a:lnTo>
                    <a:pt x="3008084" y="664425"/>
                  </a:lnTo>
                  <a:lnTo>
                    <a:pt x="3008084" y="657669"/>
                  </a:lnTo>
                  <a:lnTo>
                    <a:pt x="2998432" y="664425"/>
                  </a:lnTo>
                  <a:lnTo>
                    <a:pt x="2997365" y="664425"/>
                  </a:lnTo>
                  <a:lnTo>
                    <a:pt x="2992132" y="677125"/>
                  </a:lnTo>
                  <a:lnTo>
                    <a:pt x="2988360" y="677125"/>
                  </a:lnTo>
                  <a:lnTo>
                    <a:pt x="2988691" y="675081"/>
                  </a:lnTo>
                  <a:lnTo>
                    <a:pt x="2987217" y="677125"/>
                  </a:lnTo>
                  <a:lnTo>
                    <a:pt x="2970187" y="677125"/>
                  </a:lnTo>
                  <a:lnTo>
                    <a:pt x="2962910" y="689825"/>
                  </a:lnTo>
                  <a:lnTo>
                    <a:pt x="2951746" y="689825"/>
                  </a:lnTo>
                  <a:lnTo>
                    <a:pt x="2941942" y="702525"/>
                  </a:lnTo>
                  <a:lnTo>
                    <a:pt x="2927337" y="702525"/>
                  </a:lnTo>
                  <a:lnTo>
                    <a:pt x="2913672" y="715225"/>
                  </a:lnTo>
                  <a:lnTo>
                    <a:pt x="2904464" y="715225"/>
                  </a:lnTo>
                  <a:lnTo>
                    <a:pt x="2892945" y="727925"/>
                  </a:lnTo>
                  <a:lnTo>
                    <a:pt x="2877947" y="740625"/>
                  </a:lnTo>
                  <a:lnTo>
                    <a:pt x="2870085" y="740625"/>
                  </a:lnTo>
                  <a:lnTo>
                    <a:pt x="2863646" y="753325"/>
                  </a:lnTo>
                  <a:lnTo>
                    <a:pt x="2850565" y="753325"/>
                  </a:lnTo>
                  <a:lnTo>
                    <a:pt x="2843847" y="766025"/>
                  </a:lnTo>
                  <a:lnTo>
                    <a:pt x="2823045" y="766025"/>
                  </a:lnTo>
                  <a:lnTo>
                    <a:pt x="2816047" y="778725"/>
                  </a:lnTo>
                  <a:lnTo>
                    <a:pt x="2802039" y="778725"/>
                  </a:lnTo>
                  <a:lnTo>
                    <a:pt x="2788043" y="791425"/>
                  </a:lnTo>
                  <a:lnTo>
                    <a:pt x="2774251" y="791425"/>
                  </a:lnTo>
                  <a:lnTo>
                    <a:pt x="2760865" y="804125"/>
                  </a:lnTo>
                  <a:lnTo>
                    <a:pt x="2744063" y="804125"/>
                  </a:lnTo>
                  <a:lnTo>
                    <a:pt x="2727147" y="816825"/>
                  </a:lnTo>
                  <a:lnTo>
                    <a:pt x="2711412" y="829525"/>
                  </a:lnTo>
                  <a:lnTo>
                    <a:pt x="2692133" y="829525"/>
                  </a:lnTo>
                  <a:lnTo>
                    <a:pt x="2682621" y="842225"/>
                  </a:lnTo>
                  <a:lnTo>
                    <a:pt x="2684869" y="829525"/>
                  </a:lnTo>
                  <a:lnTo>
                    <a:pt x="2666860" y="842225"/>
                  </a:lnTo>
                  <a:lnTo>
                    <a:pt x="2657271" y="854925"/>
                  </a:lnTo>
                  <a:lnTo>
                    <a:pt x="2649067" y="854925"/>
                  </a:lnTo>
                  <a:lnTo>
                    <a:pt x="2659113" y="842225"/>
                  </a:lnTo>
                  <a:lnTo>
                    <a:pt x="2645194" y="854925"/>
                  </a:lnTo>
                  <a:lnTo>
                    <a:pt x="2623388" y="854925"/>
                  </a:lnTo>
                  <a:lnTo>
                    <a:pt x="2609342" y="867625"/>
                  </a:lnTo>
                  <a:lnTo>
                    <a:pt x="2597594" y="867625"/>
                  </a:lnTo>
                  <a:lnTo>
                    <a:pt x="2589149" y="880325"/>
                  </a:lnTo>
                  <a:lnTo>
                    <a:pt x="2581567" y="880325"/>
                  </a:lnTo>
                  <a:lnTo>
                    <a:pt x="2569616" y="880325"/>
                  </a:lnTo>
                  <a:lnTo>
                    <a:pt x="2537282" y="893025"/>
                  </a:lnTo>
                  <a:lnTo>
                    <a:pt x="2508453" y="905725"/>
                  </a:lnTo>
                  <a:lnTo>
                    <a:pt x="2481364" y="918425"/>
                  </a:lnTo>
                  <a:lnTo>
                    <a:pt x="2469705" y="918425"/>
                  </a:lnTo>
                  <a:lnTo>
                    <a:pt x="2453843" y="931125"/>
                  </a:lnTo>
                  <a:lnTo>
                    <a:pt x="2418778" y="931125"/>
                  </a:lnTo>
                  <a:lnTo>
                    <a:pt x="2402090" y="943825"/>
                  </a:lnTo>
                  <a:lnTo>
                    <a:pt x="2391549" y="943825"/>
                  </a:lnTo>
                  <a:lnTo>
                    <a:pt x="2380792" y="956525"/>
                  </a:lnTo>
                  <a:lnTo>
                    <a:pt x="2366759" y="956525"/>
                  </a:lnTo>
                  <a:lnTo>
                    <a:pt x="2363266" y="966508"/>
                  </a:lnTo>
                  <a:lnTo>
                    <a:pt x="2358313" y="968679"/>
                  </a:lnTo>
                  <a:lnTo>
                    <a:pt x="2362936" y="967422"/>
                  </a:lnTo>
                  <a:lnTo>
                    <a:pt x="2362314" y="969225"/>
                  </a:lnTo>
                  <a:lnTo>
                    <a:pt x="2379294" y="969225"/>
                  </a:lnTo>
                  <a:lnTo>
                    <a:pt x="2387968" y="958392"/>
                  </a:lnTo>
                  <a:lnTo>
                    <a:pt x="2389771" y="957757"/>
                  </a:lnTo>
                  <a:lnTo>
                    <a:pt x="2389505" y="956525"/>
                  </a:lnTo>
                  <a:lnTo>
                    <a:pt x="2412885" y="956525"/>
                  </a:lnTo>
                  <a:lnTo>
                    <a:pt x="2423096" y="943825"/>
                  </a:lnTo>
                  <a:lnTo>
                    <a:pt x="2427300" y="943825"/>
                  </a:lnTo>
                  <a:lnTo>
                    <a:pt x="2421547" y="956525"/>
                  </a:lnTo>
                  <a:lnTo>
                    <a:pt x="2424290" y="956525"/>
                  </a:lnTo>
                  <a:lnTo>
                    <a:pt x="2435161" y="943825"/>
                  </a:lnTo>
                  <a:lnTo>
                    <a:pt x="2451633" y="943825"/>
                  </a:lnTo>
                  <a:lnTo>
                    <a:pt x="2468562" y="931125"/>
                  </a:lnTo>
                  <a:lnTo>
                    <a:pt x="2486088" y="931125"/>
                  </a:lnTo>
                  <a:lnTo>
                    <a:pt x="2495435" y="918425"/>
                  </a:lnTo>
                  <a:lnTo>
                    <a:pt x="2496909" y="918425"/>
                  </a:lnTo>
                  <a:lnTo>
                    <a:pt x="2496020" y="931125"/>
                  </a:lnTo>
                  <a:lnTo>
                    <a:pt x="2506484" y="918425"/>
                  </a:lnTo>
                  <a:lnTo>
                    <a:pt x="2512441" y="918425"/>
                  </a:lnTo>
                  <a:lnTo>
                    <a:pt x="2536418" y="905725"/>
                  </a:lnTo>
                  <a:lnTo>
                    <a:pt x="2559431" y="905725"/>
                  </a:lnTo>
                  <a:lnTo>
                    <a:pt x="2604325" y="880325"/>
                  </a:lnTo>
                  <a:lnTo>
                    <a:pt x="2604833" y="880325"/>
                  </a:lnTo>
                  <a:lnTo>
                    <a:pt x="2599067" y="889457"/>
                  </a:lnTo>
                  <a:lnTo>
                    <a:pt x="2654185" y="867625"/>
                  </a:lnTo>
                  <a:lnTo>
                    <a:pt x="2685973" y="842225"/>
                  </a:lnTo>
                  <a:lnTo>
                    <a:pt x="2715615" y="830110"/>
                  </a:lnTo>
                  <a:lnTo>
                    <a:pt x="2715920" y="829525"/>
                  </a:lnTo>
                  <a:lnTo>
                    <a:pt x="2717063" y="829525"/>
                  </a:lnTo>
                  <a:lnTo>
                    <a:pt x="2728620" y="829525"/>
                  </a:lnTo>
                  <a:lnTo>
                    <a:pt x="2744305" y="816825"/>
                  </a:lnTo>
                  <a:lnTo>
                    <a:pt x="2766187" y="816825"/>
                  </a:lnTo>
                  <a:lnTo>
                    <a:pt x="2776766" y="804125"/>
                  </a:lnTo>
                  <a:lnTo>
                    <a:pt x="2787637" y="804125"/>
                  </a:lnTo>
                  <a:lnTo>
                    <a:pt x="2798953" y="791425"/>
                  </a:lnTo>
                  <a:lnTo>
                    <a:pt x="2851099" y="766025"/>
                  </a:lnTo>
                  <a:lnTo>
                    <a:pt x="2860433" y="766025"/>
                  </a:lnTo>
                  <a:lnTo>
                    <a:pt x="2891561" y="740625"/>
                  </a:lnTo>
                  <a:lnTo>
                    <a:pt x="2905633" y="740625"/>
                  </a:lnTo>
                  <a:lnTo>
                    <a:pt x="2909874" y="727925"/>
                  </a:lnTo>
                  <a:lnTo>
                    <a:pt x="2912668" y="727925"/>
                  </a:lnTo>
                  <a:lnTo>
                    <a:pt x="2932861" y="715225"/>
                  </a:lnTo>
                  <a:lnTo>
                    <a:pt x="2951683" y="715225"/>
                  </a:lnTo>
                  <a:lnTo>
                    <a:pt x="2969501" y="702525"/>
                  </a:lnTo>
                  <a:lnTo>
                    <a:pt x="2986671" y="689825"/>
                  </a:lnTo>
                  <a:lnTo>
                    <a:pt x="3036227" y="651725"/>
                  </a:lnTo>
                  <a:lnTo>
                    <a:pt x="3045168" y="645045"/>
                  </a:lnTo>
                  <a:lnTo>
                    <a:pt x="3041853" y="651725"/>
                  </a:lnTo>
                  <a:lnTo>
                    <a:pt x="3045904" y="651725"/>
                  </a:lnTo>
                  <a:lnTo>
                    <a:pt x="3054756" y="639025"/>
                  </a:lnTo>
                  <a:lnTo>
                    <a:pt x="3063671" y="626325"/>
                  </a:lnTo>
                  <a:lnTo>
                    <a:pt x="3066948" y="626325"/>
                  </a:lnTo>
                  <a:lnTo>
                    <a:pt x="3070669" y="613625"/>
                  </a:lnTo>
                  <a:close/>
                </a:path>
                <a:path w="4780915" h="4436745">
                  <a:moveTo>
                    <a:pt x="3075724" y="594944"/>
                  </a:moveTo>
                  <a:lnTo>
                    <a:pt x="3070060" y="601383"/>
                  </a:lnTo>
                  <a:lnTo>
                    <a:pt x="3073628" y="598462"/>
                  </a:lnTo>
                  <a:lnTo>
                    <a:pt x="3074441" y="597293"/>
                  </a:lnTo>
                  <a:lnTo>
                    <a:pt x="3075127" y="596125"/>
                  </a:lnTo>
                  <a:lnTo>
                    <a:pt x="3075724" y="594944"/>
                  </a:lnTo>
                  <a:close/>
                </a:path>
                <a:path w="4780915" h="4436745">
                  <a:moveTo>
                    <a:pt x="3088462" y="600925"/>
                  </a:moveTo>
                  <a:lnTo>
                    <a:pt x="3080080" y="600925"/>
                  </a:lnTo>
                  <a:lnTo>
                    <a:pt x="3087306" y="588225"/>
                  </a:lnTo>
                  <a:lnTo>
                    <a:pt x="3073641" y="600925"/>
                  </a:lnTo>
                  <a:lnTo>
                    <a:pt x="3071101" y="613625"/>
                  </a:lnTo>
                  <a:lnTo>
                    <a:pt x="3075673" y="613625"/>
                  </a:lnTo>
                  <a:lnTo>
                    <a:pt x="3066948" y="626325"/>
                  </a:lnTo>
                  <a:lnTo>
                    <a:pt x="3072498" y="626325"/>
                  </a:lnTo>
                  <a:lnTo>
                    <a:pt x="3081096" y="613625"/>
                  </a:lnTo>
                  <a:lnTo>
                    <a:pt x="3081959" y="613625"/>
                  </a:lnTo>
                  <a:lnTo>
                    <a:pt x="3088462" y="600925"/>
                  </a:lnTo>
                  <a:close/>
                </a:path>
                <a:path w="4780915" h="4436745">
                  <a:moveTo>
                    <a:pt x="3144621" y="558977"/>
                  </a:moveTo>
                  <a:lnTo>
                    <a:pt x="3142488" y="562825"/>
                  </a:lnTo>
                  <a:lnTo>
                    <a:pt x="3143364" y="562825"/>
                  </a:lnTo>
                  <a:lnTo>
                    <a:pt x="3144621" y="558977"/>
                  </a:lnTo>
                  <a:close/>
                </a:path>
                <a:path w="4780915" h="4436745">
                  <a:moveTo>
                    <a:pt x="3157817" y="3489553"/>
                  </a:moveTo>
                  <a:lnTo>
                    <a:pt x="3155645" y="3489922"/>
                  </a:lnTo>
                  <a:lnTo>
                    <a:pt x="3154705" y="3490163"/>
                  </a:lnTo>
                  <a:lnTo>
                    <a:pt x="3147441" y="3491928"/>
                  </a:lnTo>
                  <a:lnTo>
                    <a:pt x="3152406" y="3490938"/>
                  </a:lnTo>
                  <a:lnTo>
                    <a:pt x="3157817" y="3489553"/>
                  </a:lnTo>
                  <a:close/>
                </a:path>
                <a:path w="4780915" h="4436745">
                  <a:moveTo>
                    <a:pt x="3208159" y="499325"/>
                  </a:moveTo>
                  <a:lnTo>
                    <a:pt x="3205391" y="502450"/>
                  </a:lnTo>
                  <a:lnTo>
                    <a:pt x="3202076" y="512025"/>
                  </a:lnTo>
                  <a:lnTo>
                    <a:pt x="3208159" y="499325"/>
                  </a:lnTo>
                  <a:close/>
                </a:path>
                <a:path w="4780915" h="4436745">
                  <a:moveTo>
                    <a:pt x="3213481" y="470776"/>
                  </a:moveTo>
                  <a:lnTo>
                    <a:pt x="3213112" y="470344"/>
                  </a:lnTo>
                  <a:lnTo>
                    <a:pt x="3212236" y="470306"/>
                  </a:lnTo>
                  <a:lnTo>
                    <a:pt x="3210598" y="470776"/>
                  </a:lnTo>
                  <a:lnTo>
                    <a:pt x="3207524" y="473837"/>
                  </a:lnTo>
                  <a:lnTo>
                    <a:pt x="3208642" y="476948"/>
                  </a:lnTo>
                  <a:lnTo>
                    <a:pt x="3208426" y="479044"/>
                  </a:lnTo>
                  <a:lnTo>
                    <a:pt x="3209226" y="476415"/>
                  </a:lnTo>
                  <a:lnTo>
                    <a:pt x="3211017" y="473684"/>
                  </a:lnTo>
                  <a:lnTo>
                    <a:pt x="3213481" y="470776"/>
                  </a:lnTo>
                  <a:close/>
                </a:path>
                <a:path w="4780915" h="4436745">
                  <a:moveTo>
                    <a:pt x="3235363" y="444525"/>
                  </a:moveTo>
                  <a:lnTo>
                    <a:pt x="3234423" y="444677"/>
                  </a:lnTo>
                  <a:lnTo>
                    <a:pt x="3231591" y="446989"/>
                  </a:lnTo>
                  <a:lnTo>
                    <a:pt x="3229991" y="447992"/>
                  </a:lnTo>
                  <a:lnTo>
                    <a:pt x="3222625" y="458495"/>
                  </a:lnTo>
                  <a:lnTo>
                    <a:pt x="3231273" y="450011"/>
                  </a:lnTo>
                  <a:lnTo>
                    <a:pt x="3235363" y="444525"/>
                  </a:lnTo>
                  <a:close/>
                </a:path>
                <a:path w="4780915" h="4436745">
                  <a:moveTo>
                    <a:pt x="3309543" y="354177"/>
                  </a:moveTo>
                  <a:lnTo>
                    <a:pt x="3306546" y="356870"/>
                  </a:lnTo>
                  <a:lnTo>
                    <a:pt x="3304413" y="358355"/>
                  </a:lnTo>
                  <a:lnTo>
                    <a:pt x="3304451" y="357035"/>
                  </a:lnTo>
                  <a:lnTo>
                    <a:pt x="3307994" y="351269"/>
                  </a:lnTo>
                  <a:lnTo>
                    <a:pt x="3298266" y="363258"/>
                  </a:lnTo>
                  <a:lnTo>
                    <a:pt x="3299168" y="363689"/>
                  </a:lnTo>
                  <a:lnTo>
                    <a:pt x="3300336" y="364693"/>
                  </a:lnTo>
                  <a:lnTo>
                    <a:pt x="3291446" y="378358"/>
                  </a:lnTo>
                  <a:lnTo>
                    <a:pt x="3309543" y="354177"/>
                  </a:lnTo>
                  <a:close/>
                </a:path>
                <a:path w="4780915" h="4436745">
                  <a:moveTo>
                    <a:pt x="3385058" y="236461"/>
                  </a:moveTo>
                  <a:lnTo>
                    <a:pt x="3380765" y="245325"/>
                  </a:lnTo>
                  <a:lnTo>
                    <a:pt x="3377996" y="245325"/>
                  </a:lnTo>
                  <a:lnTo>
                    <a:pt x="3381845" y="232625"/>
                  </a:lnTo>
                  <a:lnTo>
                    <a:pt x="3376815" y="245325"/>
                  </a:lnTo>
                  <a:lnTo>
                    <a:pt x="3375025" y="245325"/>
                  </a:lnTo>
                  <a:lnTo>
                    <a:pt x="3372370" y="258025"/>
                  </a:lnTo>
                  <a:lnTo>
                    <a:pt x="3369500" y="258025"/>
                  </a:lnTo>
                  <a:lnTo>
                    <a:pt x="3360978" y="283425"/>
                  </a:lnTo>
                  <a:lnTo>
                    <a:pt x="3357880" y="283425"/>
                  </a:lnTo>
                  <a:lnTo>
                    <a:pt x="3353689" y="296125"/>
                  </a:lnTo>
                  <a:lnTo>
                    <a:pt x="3354692" y="283425"/>
                  </a:lnTo>
                  <a:lnTo>
                    <a:pt x="3345319" y="308825"/>
                  </a:lnTo>
                  <a:lnTo>
                    <a:pt x="3349193" y="308825"/>
                  </a:lnTo>
                  <a:lnTo>
                    <a:pt x="3342360" y="321525"/>
                  </a:lnTo>
                  <a:lnTo>
                    <a:pt x="3324402" y="334225"/>
                  </a:lnTo>
                  <a:lnTo>
                    <a:pt x="3324872" y="346925"/>
                  </a:lnTo>
                  <a:lnTo>
                    <a:pt x="3317265" y="346925"/>
                  </a:lnTo>
                  <a:lnTo>
                    <a:pt x="3314471" y="359625"/>
                  </a:lnTo>
                  <a:lnTo>
                    <a:pt x="3310763" y="359625"/>
                  </a:lnTo>
                  <a:lnTo>
                    <a:pt x="3299434" y="385025"/>
                  </a:lnTo>
                  <a:lnTo>
                    <a:pt x="3293973" y="385025"/>
                  </a:lnTo>
                  <a:lnTo>
                    <a:pt x="3286696" y="397725"/>
                  </a:lnTo>
                  <a:lnTo>
                    <a:pt x="3279914" y="410425"/>
                  </a:lnTo>
                  <a:lnTo>
                    <a:pt x="3277908" y="410425"/>
                  </a:lnTo>
                  <a:lnTo>
                    <a:pt x="3282556" y="397725"/>
                  </a:lnTo>
                  <a:lnTo>
                    <a:pt x="3280867" y="397725"/>
                  </a:lnTo>
                  <a:lnTo>
                    <a:pt x="3277349" y="410425"/>
                  </a:lnTo>
                  <a:lnTo>
                    <a:pt x="3271824" y="410425"/>
                  </a:lnTo>
                  <a:lnTo>
                    <a:pt x="3265551" y="423125"/>
                  </a:lnTo>
                  <a:lnTo>
                    <a:pt x="3258083" y="435825"/>
                  </a:lnTo>
                  <a:lnTo>
                    <a:pt x="3248431" y="448525"/>
                  </a:lnTo>
                  <a:lnTo>
                    <a:pt x="3251187" y="435825"/>
                  </a:lnTo>
                  <a:lnTo>
                    <a:pt x="3248634" y="435825"/>
                  </a:lnTo>
                  <a:lnTo>
                    <a:pt x="3242919" y="448525"/>
                  </a:lnTo>
                  <a:lnTo>
                    <a:pt x="3233483" y="461225"/>
                  </a:lnTo>
                  <a:lnTo>
                    <a:pt x="3222841" y="461225"/>
                  </a:lnTo>
                  <a:lnTo>
                    <a:pt x="3213481" y="473925"/>
                  </a:lnTo>
                  <a:lnTo>
                    <a:pt x="3214611" y="473925"/>
                  </a:lnTo>
                  <a:lnTo>
                    <a:pt x="3208896" y="486625"/>
                  </a:lnTo>
                  <a:lnTo>
                    <a:pt x="3200692" y="499325"/>
                  </a:lnTo>
                  <a:lnTo>
                    <a:pt x="3187052" y="512025"/>
                  </a:lnTo>
                  <a:lnTo>
                    <a:pt x="3182150" y="512025"/>
                  </a:lnTo>
                  <a:lnTo>
                    <a:pt x="3176955" y="524725"/>
                  </a:lnTo>
                  <a:lnTo>
                    <a:pt x="3174047" y="524725"/>
                  </a:lnTo>
                  <a:lnTo>
                    <a:pt x="3166262" y="524725"/>
                  </a:lnTo>
                  <a:lnTo>
                    <a:pt x="3159493" y="537425"/>
                  </a:lnTo>
                  <a:lnTo>
                    <a:pt x="3151136" y="537425"/>
                  </a:lnTo>
                  <a:lnTo>
                    <a:pt x="3141688" y="550125"/>
                  </a:lnTo>
                  <a:lnTo>
                    <a:pt x="3131858" y="562825"/>
                  </a:lnTo>
                  <a:lnTo>
                    <a:pt x="3122460" y="562825"/>
                  </a:lnTo>
                  <a:lnTo>
                    <a:pt x="3114281" y="575525"/>
                  </a:lnTo>
                  <a:lnTo>
                    <a:pt x="3110496" y="575525"/>
                  </a:lnTo>
                  <a:lnTo>
                    <a:pt x="3101632" y="588225"/>
                  </a:lnTo>
                  <a:lnTo>
                    <a:pt x="3090278" y="600925"/>
                  </a:lnTo>
                  <a:lnTo>
                    <a:pt x="3088462" y="600925"/>
                  </a:lnTo>
                  <a:lnTo>
                    <a:pt x="3082760" y="613625"/>
                  </a:lnTo>
                  <a:lnTo>
                    <a:pt x="3085185" y="613625"/>
                  </a:lnTo>
                  <a:lnTo>
                    <a:pt x="3091802" y="600925"/>
                  </a:lnTo>
                  <a:lnTo>
                    <a:pt x="3097873" y="600925"/>
                  </a:lnTo>
                  <a:lnTo>
                    <a:pt x="3107156" y="588225"/>
                  </a:lnTo>
                  <a:lnTo>
                    <a:pt x="3112033" y="588225"/>
                  </a:lnTo>
                  <a:lnTo>
                    <a:pt x="3124174" y="575525"/>
                  </a:lnTo>
                  <a:lnTo>
                    <a:pt x="3129991" y="575525"/>
                  </a:lnTo>
                  <a:lnTo>
                    <a:pt x="3136112" y="562825"/>
                  </a:lnTo>
                  <a:lnTo>
                    <a:pt x="3141713" y="562825"/>
                  </a:lnTo>
                  <a:lnTo>
                    <a:pt x="3144621" y="558952"/>
                  </a:lnTo>
                  <a:lnTo>
                    <a:pt x="3149511" y="550125"/>
                  </a:lnTo>
                  <a:lnTo>
                    <a:pt x="3144621" y="558977"/>
                  </a:lnTo>
                  <a:lnTo>
                    <a:pt x="3151314" y="550125"/>
                  </a:lnTo>
                  <a:lnTo>
                    <a:pt x="3159963" y="537425"/>
                  </a:lnTo>
                  <a:lnTo>
                    <a:pt x="3164421" y="537425"/>
                  </a:lnTo>
                  <a:lnTo>
                    <a:pt x="3160166" y="550125"/>
                  </a:lnTo>
                  <a:lnTo>
                    <a:pt x="3169285" y="537425"/>
                  </a:lnTo>
                  <a:lnTo>
                    <a:pt x="3175241" y="537425"/>
                  </a:lnTo>
                  <a:lnTo>
                    <a:pt x="3180207" y="524725"/>
                  </a:lnTo>
                  <a:lnTo>
                    <a:pt x="3191230" y="524725"/>
                  </a:lnTo>
                  <a:lnTo>
                    <a:pt x="3196920" y="512025"/>
                  </a:lnTo>
                  <a:lnTo>
                    <a:pt x="3205391" y="502450"/>
                  </a:lnTo>
                  <a:lnTo>
                    <a:pt x="3206470" y="499325"/>
                  </a:lnTo>
                  <a:lnTo>
                    <a:pt x="3208159" y="499325"/>
                  </a:lnTo>
                  <a:lnTo>
                    <a:pt x="3211652" y="499325"/>
                  </a:lnTo>
                  <a:lnTo>
                    <a:pt x="3217481" y="486625"/>
                  </a:lnTo>
                  <a:lnTo>
                    <a:pt x="3223806" y="473925"/>
                  </a:lnTo>
                  <a:lnTo>
                    <a:pt x="3230308" y="473925"/>
                  </a:lnTo>
                  <a:lnTo>
                    <a:pt x="3236836" y="461225"/>
                  </a:lnTo>
                  <a:lnTo>
                    <a:pt x="3242653" y="461225"/>
                  </a:lnTo>
                  <a:lnTo>
                    <a:pt x="3243313" y="461225"/>
                  </a:lnTo>
                  <a:lnTo>
                    <a:pt x="3249307" y="461225"/>
                  </a:lnTo>
                  <a:lnTo>
                    <a:pt x="3255137" y="448525"/>
                  </a:lnTo>
                  <a:lnTo>
                    <a:pt x="3263773" y="435825"/>
                  </a:lnTo>
                  <a:lnTo>
                    <a:pt x="3262211" y="448525"/>
                  </a:lnTo>
                  <a:lnTo>
                    <a:pt x="3268218" y="435825"/>
                  </a:lnTo>
                  <a:lnTo>
                    <a:pt x="3274745" y="423125"/>
                  </a:lnTo>
                  <a:lnTo>
                    <a:pt x="3281692" y="423125"/>
                  </a:lnTo>
                  <a:lnTo>
                    <a:pt x="3289008" y="410425"/>
                  </a:lnTo>
                  <a:lnTo>
                    <a:pt x="3290379" y="410425"/>
                  </a:lnTo>
                  <a:lnTo>
                    <a:pt x="3298748" y="397725"/>
                  </a:lnTo>
                  <a:lnTo>
                    <a:pt x="3300730" y="397725"/>
                  </a:lnTo>
                  <a:lnTo>
                    <a:pt x="3307842" y="385025"/>
                  </a:lnTo>
                  <a:lnTo>
                    <a:pt x="3315728" y="372325"/>
                  </a:lnTo>
                  <a:lnTo>
                    <a:pt x="3332810" y="346925"/>
                  </a:lnTo>
                  <a:lnTo>
                    <a:pt x="3341052" y="334225"/>
                  </a:lnTo>
                  <a:lnTo>
                    <a:pt x="3348875" y="321525"/>
                  </a:lnTo>
                  <a:lnTo>
                    <a:pt x="3356178" y="308825"/>
                  </a:lnTo>
                  <a:lnTo>
                    <a:pt x="3361588" y="296125"/>
                  </a:lnTo>
                  <a:lnTo>
                    <a:pt x="3365779" y="283425"/>
                  </a:lnTo>
                  <a:lnTo>
                    <a:pt x="3369183" y="283425"/>
                  </a:lnTo>
                  <a:lnTo>
                    <a:pt x="3372180" y="270725"/>
                  </a:lnTo>
                  <a:lnTo>
                    <a:pt x="3378339" y="258025"/>
                  </a:lnTo>
                  <a:lnTo>
                    <a:pt x="3380371" y="258025"/>
                  </a:lnTo>
                  <a:lnTo>
                    <a:pt x="3382797" y="245325"/>
                  </a:lnTo>
                  <a:lnTo>
                    <a:pt x="3385058" y="236461"/>
                  </a:lnTo>
                  <a:close/>
                </a:path>
                <a:path w="4780915" h="4436745">
                  <a:moveTo>
                    <a:pt x="3386912" y="232625"/>
                  </a:moveTo>
                  <a:lnTo>
                    <a:pt x="3386036" y="232625"/>
                  </a:lnTo>
                  <a:lnTo>
                    <a:pt x="3385058" y="236461"/>
                  </a:lnTo>
                  <a:lnTo>
                    <a:pt x="3386912" y="232625"/>
                  </a:lnTo>
                  <a:close/>
                </a:path>
                <a:path w="4780915" h="4436745">
                  <a:moveTo>
                    <a:pt x="3388334" y="239344"/>
                  </a:moveTo>
                  <a:lnTo>
                    <a:pt x="3385350" y="245325"/>
                  </a:lnTo>
                  <a:lnTo>
                    <a:pt x="3388080" y="245325"/>
                  </a:lnTo>
                  <a:lnTo>
                    <a:pt x="3388334" y="239344"/>
                  </a:lnTo>
                  <a:close/>
                </a:path>
                <a:path w="4780915" h="4436745">
                  <a:moveTo>
                    <a:pt x="3399117" y="225132"/>
                  </a:moveTo>
                  <a:lnTo>
                    <a:pt x="3399028" y="224548"/>
                  </a:lnTo>
                  <a:lnTo>
                    <a:pt x="3398621" y="224205"/>
                  </a:lnTo>
                  <a:lnTo>
                    <a:pt x="3398990" y="225894"/>
                  </a:lnTo>
                  <a:lnTo>
                    <a:pt x="3399117" y="225132"/>
                  </a:lnTo>
                  <a:close/>
                </a:path>
                <a:path w="4780915" h="4436745">
                  <a:moveTo>
                    <a:pt x="3399269" y="227291"/>
                  </a:moveTo>
                  <a:lnTo>
                    <a:pt x="3398990" y="225894"/>
                  </a:lnTo>
                  <a:lnTo>
                    <a:pt x="3396335" y="232117"/>
                  </a:lnTo>
                  <a:lnTo>
                    <a:pt x="3386251" y="249707"/>
                  </a:lnTo>
                  <a:lnTo>
                    <a:pt x="3382949" y="257200"/>
                  </a:lnTo>
                  <a:lnTo>
                    <a:pt x="3390938" y="243624"/>
                  </a:lnTo>
                  <a:lnTo>
                    <a:pt x="3395319" y="235648"/>
                  </a:lnTo>
                  <a:lnTo>
                    <a:pt x="3399269" y="227291"/>
                  </a:lnTo>
                  <a:close/>
                </a:path>
                <a:path w="4780915" h="4436745">
                  <a:moveTo>
                    <a:pt x="3413823" y="181825"/>
                  </a:moveTo>
                  <a:lnTo>
                    <a:pt x="3413188" y="181825"/>
                  </a:lnTo>
                  <a:lnTo>
                    <a:pt x="3409759" y="194525"/>
                  </a:lnTo>
                  <a:lnTo>
                    <a:pt x="3409531" y="181825"/>
                  </a:lnTo>
                  <a:lnTo>
                    <a:pt x="3403523" y="207225"/>
                  </a:lnTo>
                  <a:lnTo>
                    <a:pt x="3400806" y="207225"/>
                  </a:lnTo>
                  <a:lnTo>
                    <a:pt x="3400374" y="207225"/>
                  </a:lnTo>
                  <a:lnTo>
                    <a:pt x="3396183" y="207225"/>
                  </a:lnTo>
                  <a:lnTo>
                    <a:pt x="3393948" y="219925"/>
                  </a:lnTo>
                  <a:lnTo>
                    <a:pt x="3391763" y="219925"/>
                  </a:lnTo>
                  <a:lnTo>
                    <a:pt x="3387318" y="232625"/>
                  </a:lnTo>
                  <a:lnTo>
                    <a:pt x="3388614" y="232625"/>
                  </a:lnTo>
                  <a:lnTo>
                    <a:pt x="3388334" y="239344"/>
                  </a:lnTo>
                  <a:lnTo>
                    <a:pt x="3391687" y="232625"/>
                  </a:lnTo>
                  <a:lnTo>
                    <a:pt x="3397186" y="219925"/>
                  </a:lnTo>
                  <a:lnTo>
                    <a:pt x="3401999" y="219925"/>
                  </a:lnTo>
                  <a:lnTo>
                    <a:pt x="3406279" y="207225"/>
                  </a:lnTo>
                  <a:lnTo>
                    <a:pt x="3407829" y="207225"/>
                  </a:lnTo>
                  <a:lnTo>
                    <a:pt x="3410877" y="194525"/>
                  </a:lnTo>
                  <a:lnTo>
                    <a:pt x="3412731" y="194525"/>
                  </a:lnTo>
                  <a:lnTo>
                    <a:pt x="3410242" y="200698"/>
                  </a:lnTo>
                  <a:lnTo>
                    <a:pt x="3411702" y="197358"/>
                  </a:lnTo>
                  <a:lnTo>
                    <a:pt x="3412617" y="195084"/>
                  </a:lnTo>
                  <a:lnTo>
                    <a:pt x="3412807" y="194525"/>
                  </a:lnTo>
                  <a:lnTo>
                    <a:pt x="3413125" y="194525"/>
                  </a:lnTo>
                  <a:lnTo>
                    <a:pt x="3413175" y="193446"/>
                  </a:lnTo>
                  <a:lnTo>
                    <a:pt x="3413823" y="181825"/>
                  </a:lnTo>
                  <a:close/>
                </a:path>
                <a:path w="4780915" h="4436745">
                  <a:moveTo>
                    <a:pt x="3415182" y="188061"/>
                  </a:moveTo>
                  <a:lnTo>
                    <a:pt x="3414966" y="187439"/>
                  </a:lnTo>
                  <a:lnTo>
                    <a:pt x="3414623" y="187185"/>
                  </a:lnTo>
                  <a:lnTo>
                    <a:pt x="3413937" y="188188"/>
                  </a:lnTo>
                  <a:lnTo>
                    <a:pt x="3414255" y="189382"/>
                  </a:lnTo>
                  <a:lnTo>
                    <a:pt x="3414052" y="190842"/>
                  </a:lnTo>
                  <a:lnTo>
                    <a:pt x="3413239" y="193268"/>
                  </a:lnTo>
                  <a:lnTo>
                    <a:pt x="3415182" y="188061"/>
                  </a:lnTo>
                  <a:close/>
                </a:path>
                <a:path w="4780915" h="4436745">
                  <a:moveTo>
                    <a:pt x="3417811" y="180644"/>
                  </a:moveTo>
                  <a:lnTo>
                    <a:pt x="3415182" y="188061"/>
                  </a:lnTo>
                  <a:lnTo>
                    <a:pt x="3415411" y="188442"/>
                  </a:lnTo>
                  <a:lnTo>
                    <a:pt x="3415500" y="188734"/>
                  </a:lnTo>
                  <a:lnTo>
                    <a:pt x="3416566" y="185674"/>
                  </a:lnTo>
                  <a:lnTo>
                    <a:pt x="3417278" y="183070"/>
                  </a:lnTo>
                  <a:lnTo>
                    <a:pt x="3417811" y="180644"/>
                  </a:lnTo>
                  <a:close/>
                </a:path>
                <a:path w="4780915" h="4436745">
                  <a:moveTo>
                    <a:pt x="3419233" y="169125"/>
                  </a:moveTo>
                  <a:lnTo>
                    <a:pt x="3415131" y="181825"/>
                  </a:lnTo>
                  <a:lnTo>
                    <a:pt x="3416528" y="181825"/>
                  </a:lnTo>
                  <a:lnTo>
                    <a:pt x="3419208" y="170992"/>
                  </a:lnTo>
                  <a:lnTo>
                    <a:pt x="3419233" y="169125"/>
                  </a:lnTo>
                  <a:close/>
                </a:path>
                <a:path w="4780915" h="4436745">
                  <a:moveTo>
                    <a:pt x="3434296" y="131025"/>
                  </a:moveTo>
                  <a:lnTo>
                    <a:pt x="3430905" y="131025"/>
                  </a:lnTo>
                  <a:lnTo>
                    <a:pt x="3427869" y="143725"/>
                  </a:lnTo>
                  <a:lnTo>
                    <a:pt x="3425101" y="143725"/>
                  </a:lnTo>
                  <a:lnTo>
                    <a:pt x="3422510" y="156425"/>
                  </a:lnTo>
                  <a:lnTo>
                    <a:pt x="3419678" y="169125"/>
                  </a:lnTo>
                  <a:lnTo>
                    <a:pt x="3419208" y="170992"/>
                  </a:lnTo>
                  <a:lnTo>
                    <a:pt x="3419106" y="181825"/>
                  </a:lnTo>
                  <a:lnTo>
                    <a:pt x="3420478" y="181825"/>
                  </a:lnTo>
                  <a:lnTo>
                    <a:pt x="3425317" y="169125"/>
                  </a:lnTo>
                  <a:lnTo>
                    <a:pt x="3429203" y="143725"/>
                  </a:lnTo>
                  <a:lnTo>
                    <a:pt x="3430765" y="143725"/>
                  </a:lnTo>
                  <a:lnTo>
                    <a:pt x="3432860" y="136715"/>
                  </a:lnTo>
                  <a:lnTo>
                    <a:pt x="3434296" y="131025"/>
                  </a:lnTo>
                  <a:close/>
                </a:path>
                <a:path w="4780915" h="4436745">
                  <a:moveTo>
                    <a:pt x="3434397" y="143725"/>
                  </a:moveTo>
                  <a:lnTo>
                    <a:pt x="3432352" y="143725"/>
                  </a:lnTo>
                  <a:lnTo>
                    <a:pt x="3431451" y="143725"/>
                  </a:lnTo>
                  <a:lnTo>
                    <a:pt x="3431108" y="143725"/>
                  </a:lnTo>
                  <a:lnTo>
                    <a:pt x="3430765" y="143725"/>
                  </a:lnTo>
                  <a:lnTo>
                    <a:pt x="3429952" y="156425"/>
                  </a:lnTo>
                  <a:lnTo>
                    <a:pt x="3434397" y="143725"/>
                  </a:lnTo>
                  <a:close/>
                </a:path>
                <a:path w="4780915" h="4436745">
                  <a:moveTo>
                    <a:pt x="3434562" y="131025"/>
                  </a:moveTo>
                  <a:lnTo>
                    <a:pt x="3432860" y="136715"/>
                  </a:lnTo>
                  <a:lnTo>
                    <a:pt x="3433165" y="136715"/>
                  </a:lnTo>
                  <a:lnTo>
                    <a:pt x="3434562" y="131025"/>
                  </a:lnTo>
                  <a:close/>
                </a:path>
                <a:path w="4780915" h="4436745">
                  <a:moveTo>
                    <a:pt x="3435896" y="135293"/>
                  </a:moveTo>
                  <a:lnTo>
                    <a:pt x="3435286" y="136715"/>
                  </a:lnTo>
                  <a:lnTo>
                    <a:pt x="3435642" y="136715"/>
                  </a:lnTo>
                  <a:lnTo>
                    <a:pt x="3435896" y="135293"/>
                  </a:lnTo>
                  <a:close/>
                </a:path>
                <a:path w="4780915" h="4436745">
                  <a:moveTo>
                    <a:pt x="3442563" y="105625"/>
                  </a:moveTo>
                  <a:lnTo>
                    <a:pt x="3442119" y="105625"/>
                  </a:lnTo>
                  <a:lnTo>
                    <a:pt x="3441712" y="107213"/>
                  </a:lnTo>
                  <a:lnTo>
                    <a:pt x="3441852" y="105625"/>
                  </a:lnTo>
                  <a:lnTo>
                    <a:pt x="3440112" y="105625"/>
                  </a:lnTo>
                  <a:lnTo>
                    <a:pt x="3438436" y="118325"/>
                  </a:lnTo>
                  <a:lnTo>
                    <a:pt x="3440607" y="111607"/>
                  </a:lnTo>
                  <a:lnTo>
                    <a:pt x="3438918" y="118325"/>
                  </a:lnTo>
                  <a:lnTo>
                    <a:pt x="3435896" y="135293"/>
                  </a:lnTo>
                  <a:lnTo>
                    <a:pt x="3437686" y="131025"/>
                  </a:lnTo>
                  <a:lnTo>
                    <a:pt x="3440760" y="118325"/>
                  </a:lnTo>
                  <a:lnTo>
                    <a:pt x="3441598" y="108572"/>
                  </a:lnTo>
                  <a:lnTo>
                    <a:pt x="3442563" y="105625"/>
                  </a:lnTo>
                  <a:close/>
                </a:path>
                <a:path w="4780915" h="4436745">
                  <a:moveTo>
                    <a:pt x="3444951" y="108470"/>
                  </a:moveTo>
                  <a:lnTo>
                    <a:pt x="3444735" y="108483"/>
                  </a:lnTo>
                  <a:lnTo>
                    <a:pt x="3444659" y="108204"/>
                  </a:lnTo>
                  <a:lnTo>
                    <a:pt x="3444646" y="107848"/>
                  </a:lnTo>
                  <a:lnTo>
                    <a:pt x="3443440" y="112598"/>
                  </a:lnTo>
                  <a:lnTo>
                    <a:pt x="3444951" y="108470"/>
                  </a:lnTo>
                  <a:close/>
                </a:path>
                <a:path w="4780915" h="4436745">
                  <a:moveTo>
                    <a:pt x="3445560" y="103035"/>
                  </a:moveTo>
                  <a:lnTo>
                    <a:pt x="3444989" y="105206"/>
                  </a:lnTo>
                  <a:lnTo>
                    <a:pt x="3444519" y="107086"/>
                  </a:lnTo>
                  <a:lnTo>
                    <a:pt x="3444646" y="107848"/>
                  </a:lnTo>
                  <a:lnTo>
                    <a:pt x="3445560" y="103035"/>
                  </a:lnTo>
                  <a:close/>
                </a:path>
                <a:path w="4780915" h="4436745">
                  <a:moveTo>
                    <a:pt x="3447656" y="95402"/>
                  </a:moveTo>
                  <a:lnTo>
                    <a:pt x="3447440" y="92925"/>
                  </a:lnTo>
                  <a:lnTo>
                    <a:pt x="3445548" y="103035"/>
                  </a:lnTo>
                  <a:lnTo>
                    <a:pt x="3446462" y="99618"/>
                  </a:lnTo>
                  <a:lnTo>
                    <a:pt x="3447656" y="95402"/>
                  </a:lnTo>
                  <a:close/>
                </a:path>
                <a:path w="4780915" h="4436745">
                  <a:moveTo>
                    <a:pt x="3460165" y="28194"/>
                  </a:moveTo>
                  <a:lnTo>
                    <a:pt x="3451237" y="54038"/>
                  </a:lnTo>
                  <a:lnTo>
                    <a:pt x="3449891" y="61912"/>
                  </a:lnTo>
                  <a:lnTo>
                    <a:pt x="3449421" y="65989"/>
                  </a:lnTo>
                  <a:lnTo>
                    <a:pt x="3447808" y="69189"/>
                  </a:lnTo>
                  <a:lnTo>
                    <a:pt x="3447783" y="65697"/>
                  </a:lnTo>
                  <a:lnTo>
                    <a:pt x="3447364" y="64770"/>
                  </a:lnTo>
                  <a:lnTo>
                    <a:pt x="3446703" y="73164"/>
                  </a:lnTo>
                  <a:lnTo>
                    <a:pt x="3446742" y="80340"/>
                  </a:lnTo>
                  <a:lnTo>
                    <a:pt x="3447935" y="84264"/>
                  </a:lnTo>
                  <a:lnTo>
                    <a:pt x="3450691" y="82931"/>
                  </a:lnTo>
                  <a:lnTo>
                    <a:pt x="3450755" y="75704"/>
                  </a:lnTo>
                  <a:lnTo>
                    <a:pt x="3451631" y="64414"/>
                  </a:lnTo>
                  <a:lnTo>
                    <a:pt x="3451453" y="56705"/>
                  </a:lnTo>
                  <a:lnTo>
                    <a:pt x="3453053" y="47383"/>
                  </a:lnTo>
                  <a:lnTo>
                    <a:pt x="3455670" y="40716"/>
                  </a:lnTo>
                  <a:lnTo>
                    <a:pt x="3456686" y="42557"/>
                  </a:lnTo>
                  <a:lnTo>
                    <a:pt x="3456432" y="39090"/>
                  </a:lnTo>
                  <a:lnTo>
                    <a:pt x="3460165" y="28194"/>
                  </a:lnTo>
                  <a:close/>
                </a:path>
                <a:path w="4780915" h="4436745">
                  <a:moveTo>
                    <a:pt x="3466211" y="3517"/>
                  </a:moveTo>
                  <a:lnTo>
                    <a:pt x="3465817" y="0"/>
                  </a:lnTo>
                  <a:lnTo>
                    <a:pt x="3463633" y="1600"/>
                  </a:lnTo>
                  <a:lnTo>
                    <a:pt x="3462223" y="10972"/>
                  </a:lnTo>
                  <a:lnTo>
                    <a:pt x="3464382" y="18186"/>
                  </a:lnTo>
                  <a:lnTo>
                    <a:pt x="3466211" y="3517"/>
                  </a:lnTo>
                  <a:close/>
                </a:path>
                <a:path w="4780915" h="4436745">
                  <a:moveTo>
                    <a:pt x="3527183" y="3418217"/>
                  </a:moveTo>
                  <a:lnTo>
                    <a:pt x="3521570" y="3419017"/>
                  </a:lnTo>
                  <a:lnTo>
                    <a:pt x="3514941" y="3419868"/>
                  </a:lnTo>
                  <a:lnTo>
                    <a:pt x="3509441" y="3421532"/>
                  </a:lnTo>
                  <a:lnTo>
                    <a:pt x="3516376" y="3420999"/>
                  </a:lnTo>
                  <a:lnTo>
                    <a:pt x="3522027" y="3419754"/>
                  </a:lnTo>
                  <a:lnTo>
                    <a:pt x="3527183" y="3418217"/>
                  </a:lnTo>
                  <a:close/>
                </a:path>
                <a:path w="4780915" h="4436745">
                  <a:moveTo>
                    <a:pt x="3539337" y="3416274"/>
                  </a:moveTo>
                  <a:lnTo>
                    <a:pt x="3539096" y="3414052"/>
                  </a:lnTo>
                  <a:lnTo>
                    <a:pt x="3535197" y="3415525"/>
                  </a:lnTo>
                  <a:lnTo>
                    <a:pt x="3531324" y="3416960"/>
                  </a:lnTo>
                  <a:lnTo>
                    <a:pt x="3527196" y="3418205"/>
                  </a:lnTo>
                  <a:lnTo>
                    <a:pt x="3534041" y="3417214"/>
                  </a:lnTo>
                  <a:lnTo>
                    <a:pt x="3539337" y="3416274"/>
                  </a:lnTo>
                  <a:close/>
                </a:path>
                <a:path w="4780915" h="4436745">
                  <a:moveTo>
                    <a:pt x="3635959" y="3371304"/>
                  </a:moveTo>
                  <a:lnTo>
                    <a:pt x="3617595" y="3376612"/>
                  </a:lnTo>
                  <a:lnTo>
                    <a:pt x="3631184" y="3372866"/>
                  </a:lnTo>
                  <a:lnTo>
                    <a:pt x="3635959" y="3371304"/>
                  </a:lnTo>
                  <a:close/>
                </a:path>
                <a:path w="4780915" h="4436745">
                  <a:moveTo>
                    <a:pt x="3720757" y="3378403"/>
                  </a:moveTo>
                  <a:lnTo>
                    <a:pt x="3704894" y="3382937"/>
                  </a:lnTo>
                  <a:lnTo>
                    <a:pt x="3716274" y="3382734"/>
                  </a:lnTo>
                  <a:lnTo>
                    <a:pt x="3720757" y="3378403"/>
                  </a:lnTo>
                  <a:close/>
                </a:path>
                <a:path w="4780915" h="4436745">
                  <a:moveTo>
                    <a:pt x="3816959" y="3335020"/>
                  </a:moveTo>
                  <a:lnTo>
                    <a:pt x="3805961" y="3338220"/>
                  </a:lnTo>
                  <a:lnTo>
                    <a:pt x="3816718" y="3336467"/>
                  </a:lnTo>
                  <a:lnTo>
                    <a:pt x="3816959" y="3335020"/>
                  </a:lnTo>
                  <a:close/>
                </a:path>
                <a:path w="4780915" h="4436745">
                  <a:moveTo>
                    <a:pt x="3817175" y="3336391"/>
                  </a:moveTo>
                  <a:lnTo>
                    <a:pt x="3816718" y="3336467"/>
                  </a:lnTo>
                  <a:lnTo>
                    <a:pt x="3816324" y="3338842"/>
                  </a:lnTo>
                  <a:lnTo>
                    <a:pt x="3817175" y="3336391"/>
                  </a:lnTo>
                  <a:close/>
                </a:path>
                <a:path w="4780915" h="4436745">
                  <a:moveTo>
                    <a:pt x="4005110" y="3295459"/>
                  </a:moveTo>
                  <a:lnTo>
                    <a:pt x="4004665" y="3295396"/>
                  </a:lnTo>
                  <a:lnTo>
                    <a:pt x="4003725" y="3295561"/>
                  </a:lnTo>
                  <a:lnTo>
                    <a:pt x="4005110" y="3295459"/>
                  </a:lnTo>
                  <a:close/>
                </a:path>
                <a:path w="4780915" h="4436745">
                  <a:moveTo>
                    <a:pt x="4005783" y="3295573"/>
                  </a:moveTo>
                  <a:lnTo>
                    <a:pt x="4005262" y="3295446"/>
                  </a:lnTo>
                  <a:lnTo>
                    <a:pt x="4005110" y="3295459"/>
                  </a:lnTo>
                  <a:lnTo>
                    <a:pt x="4005783" y="3295573"/>
                  </a:lnTo>
                  <a:close/>
                </a:path>
                <a:path w="4780915" h="4436745">
                  <a:moveTo>
                    <a:pt x="4249572" y="3242043"/>
                  </a:moveTo>
                  <a:lnTo>
                    <a:pt x="4249356" y="3241840"/>
                  </a:lnTo>
                  <a:lnTo>
                    <a:pt x="4247921" y="3241891"/>
                  </a:lnTo>
                  <a:lnTo>
                    <a:pt x="4246181" y="3242005"/>
                  </a:lnTo>
                  <a:lnTo>
                    <a:pt x="4246727" y="3242195"/>
                  </a:lnTo>
                  <a:lnTo>
                    <a:pt x="4247718" y="3242272"/>
                  </a:lnTo>
                  <a:lnTo>
                    <a:pt x="4249572" y="3242043"/>
                  </a:lnTo>
                  <a:close/>
                </a:path>
                <a:path w="4780915" h="4436745">
                  <a:moveTo>
                    <a:pt x="4363605" y="3209137"/>
                  </a:moveTo>
                  <a:lnTo>
                    <a:pt x="4357141" y="3210382"/>
                  </a:lnTo>
                  <a:lnTo>
                    <a:pt x="4352506" y="3211474"/>
                  </a:lnTo>
                  <a:lnTo>
                    <a:pt x="4348810" y="3212439"/>
                  </a:lnTo>
                  <a:lnTo>
                    <a:pt x="4363605" y="3209137"/>
                  </a:lnTo>
                  <a:close/>
                </a:path>
                <a:path w="4780915" h="4436745">
                  <a:moveTo>
                    <a:pt x="4418254" y="3170885"/>
                  </a:moveTo>
                  <a:lnTo>
                    <a:pt x="4417352" y="3170313"/>
                  </a:lnTo>
                  <a:lnTo>
                    <a:pt x="4413948" y="3170517"/>
                  </a:lnTo>
                  <a:lnTo>
                    <a:pt x="4412145" y="3170326"/>
                  </a:lnTo>
                  <a:lnTo>
                    <a:pt x="4401566" y="3175571"/>
                  </a:lnTo>
                  <a:lnTo>
                    <a:pt x="4412500" y="3173425"/>
                  </a:lnTo>
                  <a:lnTo>
                    <a:pt x="4418254" y="3170885"/>
                  </a:lnTo>
                  <a:close/>
                </a:path>
                <a:path w="4780915" h="4436745">
                  <a:moveTo>
                    <a:pt x="4428553" y="3186925"/>
                  </a:moveTo>
                  <a:lnTo>
                    <a:pt x="4428388" y="3186938"/>
                  </a:lnTo>
                  <a:lnTo>
                    <a:pt x="4427537" y="3189020"/>
                  </a:lnTo>
                  <a:lnTo>
                    <a:pt x="4428312" y="3188043"/>
                  </a:lnTo>
                  <a:lnTo>
                    <a:pt x="4428553" y="3186925"/>
                  </a:lnTo>
                  <a:close/>
                </a:path>
                <a:path w="4780915" h="4436745">
                  <a:moveTo>
                    <a:pt x="4521352" y="3137497"/>
                  </a:moveTo>
                  <a:lnTo>
                    <a:pt x="4507496" y="3140608"/>
                  </a:lnTo>
                  <a:lnTo>
                    <a:pt x="4508055" y="3141827"/>
                  </a:lnTo>
                  <a:lnTo>
                    <a:pt x="4508601" y="3143796"/>
                  </a:lnTo>
                  <a:lnTo>
                    <a:pt x="4494682" y="3149168"/>
                  </a:lnTo>
                  <a:lnTo>
                    <a:pt x="4521301" y="3141662"/>
                  </a:lnTo>
                  <a:lnTo>
                    <a:pt x="4516259" y="3141802"/>
                  </a:lnTo>
                  <a:lnTo>
                    <a:pt x="4509579" y="3141878"/>
                  </a:lnTo>
                  <a:lnTo>
                    <a:pt x="4521352" y="3137497"/>
                  </a:lnTo>
                  <a:close/>
                </a:path>
                <a:path w="4780915" h="4436745">
                  <a:moveTo>
                    <a:pt x="4660951" y="3111195"/>
                  </a:moveTo>
                  <a:lnTo>
                    <a:pt x="4655324" y="3113582"/>
                  </a:lnTo>
                  <a:lnTo>
                    <a:pt x="4646561" y="3115576"/>
                  </a:lnTo>
                  <a:lnTo>
                    <a:pt x="4637392" y="3117786"/>
                  </a:lnTo>
                  <a:lnTo>
                    <a:pt x="4630598" y="3120771"/>
                  </a:lnTo>
                  <a:lnTo>
                    <a:pt x="4637024" y="3119145"/>
                  </a:lnTo>
                  <a:lnTo>
                    <a:pt x="4644529" y="3117494"/>
                  </a:lnTo>
                  <a:lnTo>
                    <a:pt x="4652530" y="3115437"/>
                  </a:lnTo>
                  <a:lnTo>
                    <a:pt x="4660366" y="3112592"/>
                  </a:lnTo>
                  <a:lnTo>
                    <a:pt x="4660951" y="3111195"/>
                  </a:lnTo>
                  <a:close/>
                </a:path>
                <a:path w="4780915" h="4436745">
                  <a:moveTo>
                    <a:pt x="4661751" y="3110103"/>
                  </a:moveTo>
                  <a:lnTo>
                    <a:pt x="4661649" y="3109430"/>
                  </a:lnTo>
                  <a:lnTo>
                    <a:pt x="4660951" y="3111195"/>
                  </a:lnTo>
                  <a:lnTo>
                    <a:pt x="4661484" y="3110674"/>
                  </a:lnTo>
                  <a:lnTo>
                    <a:pt x="4661751" y="3110103"/>
                  </a:lnTo>
                  <a:close/>
                </a:path>
                <a:path w="4780915" h="4436745">
                  <a:moveTo>
                    <a:pt x="4768227" y="3071330"/>
                  </a:moveTo>
                  <a:lnTo>
                    <a:pt x="4764252" y="3073336"/>
                  </a:lnTo>
                  <a:lnTo>
                    <a:pt x="4768012" y="3072092"/>
                  </a:lnTo>
                  <a:lnTo>
                    <a:pt x="4767859" y="3071863"/>
                  </a:lnTo>
                  <a:lnTo>
                    <a:pt x="4767999" y="3071584"/>
                  </a:lnTo>
                  <a:lnTo>
                    <a:pt x="4768227" y="3071330"/>
                  </a:lnTo>
                  <a:close/>
                </a:path>
                <a:path w="4780915" h="4436745">
                  <a:moveTo>
                    <a:pt x="4772177" y="3069336"/>
                  </a:moveTo>
                  <a:lnTo>
                    <a:pt x="4770272" y="3070047"/>
                  </a:lnTo>
                  <a:lnTo>
                    <a:pt x="4768659" y="3070707"/>
                  </a:lnTo>
                  <a:lnTo>
                    <a:pt x="4768227" y="3071330"/>
                  </a:lnTo>
                  <a:lnTo>
                    <a:pt x="4772177" y="3069336"/>
                  </a:lnTo>
                  <a:close/>
                </a:path>
                <a:path w="4780915" h="4436745">
                  <a:moveTo>
                    <a:pt x="4780470" y="3065119"/>
                  </a:moveTo>
                  <a:lnTo>
                    <a:pt x="4772177" y="3069336"/>
                  </a:lnTo>
                  <a:lnTo>
                    <a:pt x="4775162" y="3068205"/>
                  </a:lnTo>
                  <a:lnTo>
                    <a:pt x="4778908" y="3066923"/>
                  </a:lnTo>
                  <a:lnTo>
                    <a:pt x="4780470" y="3065119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2206237" y="5252548"/>
              <a:ext cx="1261745" cy="1473835"/>
            </a:xfrm>
            <a:custGeom>
              <a:avLst/>
              <a:gdLst/>
              <a:ahLst/>
              <a:cxnLst/>
              <a:rect l="l" t="t" r="r" b="b"/>
              <a:pathLst>
                <a:path w="1261744" h="1473834">
                  <a:moveTo>
                    <a:pt x="3746" y="1454861"/>
                  </a:moveTo>
                  <a:lnTo>
                    <a:pt x="0" y="1473314"/>
                  </a:lnTo>
                  <a:lnTo>
                    <a:pt x="2362" y="1464805"/>
                  </a:lnTo>
                  <a:lnTo>
                    <a:pt x="3746" y="1454861"/>
                  </a:lnTo>
                  <a:close/>
                </a:path>
                <a:path w="1261744" h="1473834">
                  <a:moveTo>
                    <a:pt x="828941" y="266992"/>
                  </a:moveTo>
                  <a:lnTo>
                    <a:pt x="823925" y="269316"/>
                  </a:lnTo>
                  <a:lnTo>
                    <a:pt x="817626" y="273113"/>
                  </a:lnTo>
                  <a:lnTo>
                    <a:pt x="811199" y="277736"/>
                  </a:lnTo>
                  <a:lnTo>
                    <a:pt x="805827" y="282600"/>
                  </a:lnTo>
                  <a:lnTo>
                    <a:pt x="812673" y="277990"/>
                  </a:lnTo>
                  <a:lnTo>
                    <a:pt x="819175" y="273786"/>
                  </a:lnTo>
                  <a:lnTo>
                    <a:pt x="824788" y="270090"/>
                  </a:lnTo>
                  <a:lnTo>
                    <a:pt x="828941" y="266992"/>
                  </a:lnTo>
                  <a:close/>
                </a:path>
                <a:path w="1261744" h="1473834">
                  <a:moveTo>
                    <a:pt x="1261186" y="4102"/>
                  </a:moveTo>
                  <a:lnTo>
                    <a:pt x="1261110" y="0"/>
                  </a:lnTo>
                  <a:lnTo>
                    <a:pt x="1248943" y="7200"/>
                  </a:lnTo>
                  <a:lnTo>
                    <a:pt x="1253845" y="8445"/>
                  </a:lnTo>
                  <a:lnTo>
                    <a:pt x="1261186" y="4102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2579325" y="4709293"/>
              <a:ext cx="2621280" cy="1805305"/>
            </a:xfrm>
            <a:custGeom>
              <a:avLst/>
              <a:gdLst/>
              <a:ahLst/>
              <a:cxnLst/>
              <a:rect l="l" t="t" r="r" b="b"/>
              <a:pathLst>
                <a:path w="2621280" h="1805304">
                  <a:moveTo>
                    <a:pt x="40297" y="1625739"/>
                  </a:moveTo>
                  <a:lnTo>
                    <a:pt x="40119" y="1625650"/>
                  </a:lnTo>
                  <a:lnTo>
                    <a:pt x="40208" y="1625777"/>
                  </a:lnTo>
                  <a:close/>
                </a:path>
                <a:path w="2621280" h="1805304">
                  <a:moveTo>
                    <a:pt x="107111" y="1608721"/>
                  </a:moveTo>
                  <a:lnTo>
                    <a:pt x="106781" y="1608467"/>
                  </a:lnTo>
                  <a:lnTo>
                    <a:pt x="105397" y="1606308"/>
                  </a:lnTo>
                  <a:lnTo>
                    <a:pt x="105041" y="1605927"/>
                  </a:lnTo>
                  <a:lnTo>
                    <a:pt x="104660" y="1605419"/>
                  </a:lnTo>
                  <a:lnTo>
                    <a:pt x="104990" y="1605292"/>
                  </a:lnTo>
                  <a:lnTo>
                    <a:pt x="105384" y="1604784"/>
                  </a:lnTo>
                  <a:lnTo>
                    <a:pt x="105537" y="1604530"/>
                  </a:lnTo>
                  <a:lnTo>
                    <a:pt x="105752" y="1604149"/>
                  </a:lnTo>
                  <a:lnTo>
                    <a:pt x="105727" y="1603768"/>
                  </a:lnTo>
                  <a:lnTo>
                    <a:pt x="105130" y="1602371"/>
                  </a:lnTo>
                  <a:lnTo>
                    <a:pt x="104203" y="1601101"/>
                  </a:lnTo>
                  <a:lnTo>
                    <a:pt x="104013" y="1600847"/>
                  </a:lnTo>
                  <a:lnTo>
                    <a:pt x="103530" y="1600454"/>
                  </a:lnTo>
                  <a:lnTo>
                    <a:pt x="103530" y="1604149"/>
                  </a:lnTo>
                  <a:lnTo>
                    <a:pt x="103047" y="1604530"/>
                  </a:lnTo>
                  <a:lnTo>
                    <a:pt x="102844" y="1603768"/>
                  </a:lnTo>
                  <a:lnTo>
                    <a:pt x="103251" y="1603768"/>
                  </a:lnTo>
                  <a:lnTo>
                    <a:pt x="103466" y="1603895"/>
                  </a:lnTo>
                  <a:lnTo>
                    <a:pt x="103530" y="1604149"/>
                  </a:lnTo>
                  <a:lnTo>
                    <a:pt x="103530" y="1600454"/>
                  </a:lnTo>
                  <a:lnTo>
                    <a:pt x="102489" y="1599577"/>
                  </a:lnTo>
                  <a:lnTo>
                    <a:pt x="101765" y="1599831"/>
                  </a:lnTo>
                  <a:lnTo>
                    <a:pt x="101498" y="1600212"/>
                  </a:lnTo>
                  <a:lnTo>
                    <a:pt x="101333" y="1601101"/>
                  </a:lnTo>
                  <a:lnTo>
                    <a:pt x="100380" y="1600974"/>
                  </a:lnTo>
                  <a:lnTo>
                    <a:pt x="99733" y="1600466"/>
                  </a:lnTo>
                  <a:lnTo>
                    <a:pt x="98856" y="1598434"/>
                  </a:lnTo>
                  <a:lnTo>
                    <a:pt x="98755" y="1598053"/>
                  </a:lnTo>
                  <a:lnTo>
                    <a:pt x="98729" y="1597926"/>
                  </a:lnTo>
                  <a:lnTo>
                    <a:pt x="98336" y="1597672"/>
                  </a:lnTo>
                  <a:lnTo>
                    <a:pt x="97701" y="1597799"/>
                  </a:lnTo>
                  <a:lnTo>
                    <a:pt x="95034" y="1598053"/>
                  </a:lnTo>
                  <a:lnTo>
                    <a:pt x="95059" y="1597799"/>
                  </a:lnTo>
                  <a:lnTo>
                    <a:pt x="95072" y="1597545"/>
                  </a:lnTo>
                  <a:lnTo>
                    <a:pt x="95084" y="1597291"/>
                  </a:lnTo>
                  <a:lnTo>
                    <a:pt x="95046" y="1595894"/>
                  </a:lnTo>
                  <a:lnTo>
                    <a:pt x="94361" y="1595513"/>
                  </a:lnTo>
                  <a:lnTo>
                    <a:pt x="93535" y="1595386"/>
                  </a:lnTo>
                  <a:lnTo>
                    <a:pt x="93649" y="1597291"/>
                  </a:lnTo>
                  <a:lnTo>
                    <a:pt x="90614" y="1596148"/>
                  </a:lnTo>
                  <a:lnTo>
                    <a:pt x="89814" y="1597545"/>
                  </a:lnTo>
                  <a:lnTo>
                    <a:pt x="88887" y="1597037"/>
                  </a:lnTo>
                  <a:lnTo>
                    <a:pt x="87820" y="1596656"/>
                  </a:lnTo>
                  <a:lnTo>
                    <a:pt x="85369" y="1597799"/>
                  </a:lnTo>
                  <a:lnTo>
                    <a:pt x="84912" y="1597545"/>
                  </a:lnTo>
                  <a:lnTo>
                    <a:pt x="84302" y="1597418"/>
                  </a:lnTo>
                  <a:lnTo>
                    <a:pt x="82499" y="1598688"/>
                  </a:lnTo>
                  <a:lnTo>
                    <a:pt x="82423" y="1599196"/>
                  </a:lnTo>
                  <a:lnTo>
                    <a:pt x="82638" y="1599450"/>
                  </a:lnTo>
                  <a:lnTo>
                    <a:pt x="82892" y="1599958"/>
                  </a:lnTo>
                  <a:lnTo>
                    <a:pt x="83375" y="1601228"/>
                  </a:lnTo>
                  <a:lnTo>
                    <a:pt x="82702" y="1602371"/>
                  </a:lnTo>
                  <a:lnTo>
                    <a:pt x="81381" y="1602498"/>
                  </a:lnTo>
                  <a:lnTo>
                    <a:pt x="79540" y="1602498"/>
                  </a:lnTo>
                  <a:lnTo>
                    <a:pt x="78854" y="1602879"/>
                  </a:lnTo>
                  <a:lnTo>
                    <a:pt x="78092" y="1603387"/>
                  </a:lnTo>
                  <a:lnTo>
                    <a:pt x="78422" y="1606054"/>
                  </a:lnTo>
                  <a:lnTo>
                    <a:pt x="75768" y="1606435"/>
                  </a:lnTo>
                  <a:lnTo>
                    <a:pt x="75895" y="1608340"/>
                  </a:lnTo>
                  <a:lnTo>
                    <a:pt x="75158" y="1608467"/>
                  </a:lnTo>
                  <a:lnTo>
                    <a:pt x="74637" y="1608721"/>
                  </a:lnTo>
                  <a:lnTo>
                    <a:pt x="74307" y="1608975"/>
                  </a:lnTo>
                  <a:lnTo>
                    <a:pt x="74269" y="1611515"/>
                  </a:lnTo>
                  <a:lnTo>
                    <a:pt x="73964" y="1612785"/>
                  </a:lnTo>
                  <a:lnTo>
                    <a:pt x="71310" y="1613039"/>
                  </a:lnTo>
                  <a:lnTo>
                    <a:pt x="70751" y="1614436"/>
                  </a:lnTo>
                  <a:lnTo>
                    <a:pt x="69430" y="1619135"/>
                  </a:lnTo>
                  <a:lnTo>
                    <a:pt x="69316" y="1620024"/>
                  </a:lnTo>
                  <a:lnTo>
                    <a:pt x="70231" y="1621421"/>
                  </a:lnTo>
                  <a:lnTo>
                    <a:pt x="69735" y="1621675"/>
                  </a:lnTo>
                  <a:lnTo>
                    <a:pt x="69329" y="1622437"/>
                  </a:lnTo>
                  <a:lnTo>
                    <a:pt x="67094" y="1621167"/>
                  </a:lnTo>
                  <a:lnTo>
                    <a:pt x="66497" y="1621167"/>
                  </a:lnTo>
                  <a:lnTo>
                    <a:pt x="65913" y="1621421"/>
                  </a:lnTo>
                  <a:lnTo>
                    <a:pt x="65532" y="1621929"/>
                  </a:lnTo>
                  <a:lnTo>
                    <a:pt x="65290" y="1621929"/>
                  </a:lnTo>
                  <a:lnTo>
                    <a:pt x="66090" y="1622691"/>
                  </a:lnTo>
                  <a:lnTo>
                    <a:pt x="66636" y="1623326"/>
                  </a:lnTo>
                  <a:lnTo>
                    <a:pt x="65849" y="1624723"/>
                  </a:lnTo>
                  <a:lnTo>
                    <a:pt x="64681" y="1624088"/>
                  </a:lnTo>
                  <a:lnTo>
                    <a:pt x="64287" y="1624723"/>
                  </a:lnTo>
                  <a:lnTo>
                    <a:pt x="64198" y="1625739"/>
                  </a:lnTo>
                  <a:lnTo>
                    <a:pt x="64782" y="1626628"/>
                  </a:lnTo>
                  <a:lnTo>
                    <a:pt x="65316" y="1627771"/>
                  </a:lnTo>
                  <a:lnTo>
                    <a:pt x="64071" y="1627136"/>
                  </a:lnTo>
                  <a:lnTo>
                    <a:pt x="63271" y="1626501"/>
                  </a:lnTo>
                  <a:lnTo>
                    <a:pt x="62890" y="1626120"/>
                  </a:lnTo>
                  <a:lnTo>
                    <a:pt x="58445" y="1630946"/>
                  </a:lnTo>
                  <a:lnTo>
                    <a:pt x="54851" y="1634756"/>
                  </a:lnTo>
                  <a:lnTo>
                    <a:pt x="52971" y="1634248"/>
                  </a:lnTo>
                  <a:lnTo>
                    <a:pt x="51181" y="1634121"/>
                  </a:lnTo>
                  <a:lnTo>
                    <a:pt x="50177" y="1634883"/>
                  </a:lnTo>
                  <a:lnTo>
                    <a:pt x="49314" y="1635264"/>
                  </a:lnTo>
                  <a:lnTo>
                    <a:pt x="49072" y="1634883"/>
                  </a:lnTo>
                  <a:lnTo>
                    <a:pt x="49034" y="1634502"/>
                  </a:lnTo>
                  <a:lnTo>
                    <a:pt x="49047" y="1634121"/>
                  </a:lnTo>
                  <a:lnTo>
                    <a:pt x="49339" y="1633613"/>
                  </a:lnTo>
                  <a:lnTo>
                    <a:pt x="50012" y="1632470"/>
                  </a:lnTo>
                  <a:lnTo>
                    <a:pt x="49898" y="1632089"/>
                  </a:lnTo>
                  <a:lnTo>
                    <a:pt x="49047" y="1630946"/>
                  </a:lnTo>
                  <a:lnTo>
                    <a:pt x="47485" y="1629676"/>
                  </a:lnTo>
                  <a:lnTo>
                    <a:pt x="46901" y="1629397"/>
                  </a:lnTo>
                  <a:lnTo>
                    <a:pt x="46901" y="1633613"/>
                  </a:lnTo>
                  <a:lnTo>
                    <a:pt x="46507" y="1632089"/>
                  </a:lnTo>
                  <a:lnTo>
                    <a:pt x="46888" y="1632470"/>
                  </a:lnTo>
                  <a:lnTo>
                    <a:pt x="46901" y="1633613"/>
                  </a:lnTo>
                  <a:lnTo>
                    <a:pt x="46901" y="1629397"/>
                  </a:lnTo>
                  <a:lnTo>
                    <a:pt x="45389" y="1628660"/>
                  </a:lnTo>
                  <a:lnTo>
                    <a:pt x="40830" y="1626120"/>
                  </a:lnTo>
                  <a:lnTo>
                    <a:pt x="40601" y="1625993"/>
                  </a:lnTo>
                  <a:lnTo>
                    <a:pt x="40208" y="1625777"/>
                  </a:lnTo>
                  <a:lnTo>
                    <a:pt x="39573" y="1625993"/>
                  </a:lnTo>
                  <a:lnTo>
                    <a:pt x="38963" y="1625866"/>
                  </a:lnTo>
                  <a:lnTo>
                    <a:pt x="38481" y="1626120"/>
                  </a:lnTo>
                  <a:lnTo>
                    <a:pt x="38100" y="1625866"/>
                  </a:lnTo>
                  <a:lnTo>
                    <a:pt x="37820" y="1625231"/>
                  </a:lnTo>
                  <a:lnTo>
                    <a:pt x="38392" y="1624977"/>
                  </a:lnTo>
                  <a:lnTo>
                    <a:pt x="38836" y="1624977"/>
                  </a:lnTo>
                  <a:lnTo>
                    <a:pt x="40119" y="1625650"/>
                  </a:lnTo>
                  <a:lnTo>
                    <a:pt x="40106" y="1624977"/>
                  </a:lnTo>
                  <a:lnTo>
                    <a:pt x="40144" y="1624469"/>
                  </a:lnTo>
                  <a:lnTo>
                    <a:pt x="37630" y="1622310"/>
                  </a:lnTo>
                  <a:lnTo>
                    <a:pt x="38646" y="1621167"/>
                  </a:lnTo>
                  <a:lnTo>
                    <a:pt x="38900" y="1620913"/>
                  </a:lnTo>
                  <a:lnTo>
                    <a:pt x="39281" y="1620532"/>
                  </a:lnTo>
                  <a:lnTo>
                    <a:pt x="39433" y="1620659"/>
                  </a:lnTo>
                  <a:lnTo>
                    <a:pt x="39839" y="1620659"/>
                  </a:lnTo>
                  <a:lnTo>
                    <a:pt x="41630" y="1620532"/>
                  </a:lnTo>
                  <a:lnTo>
                    <a:pt x="42037" y="1620659"/>
                  </a:lnTo>
                  <a:lnTo>
                    <a:pt x="41910" y="1620532"/>
                  </a:lnTo>
                  <a:lnTo>
                    <a:pt x="41262" y="1619897"/>
                  </a:lnTo>
                  <a:lnTo>
                    <a:pt x="40220" y="1618881"/>
                  </a:lnTo>
                  <a:lnTo>
                    <a:pt x="39331" y="1618246"/>
                  </a:lnTo>
                  <a:lnTo>
                    <a:pt x="38265" y="1617484"/>
                  </a:lnTo>
                  <a:lnTo>
                    <a:pt x="38354" y="1616214"/>
                  </a:lnTo>
                  <a:lnTo>
                    <a:pt x="38531" y="1614944"/>
                  </a:lnTo>
                  <a:lnTo>
                    <a:pt x="37541" y="1613992"/>
                  </a:lnTo>
                  <a:lnTo>
                    <a:pt x="37541" y="1615579"/>
                  </a:lnTo>
                  <a:lnTo>
                    <a:pt x="36791" y="1616214"/>
                  </a:lnTo>
                  <a:lnTo>
                    <a:pt x="35394" y="1616087"/>
                  </a:lnTo>
                  <a:lnTo>
                    <a:pt x="33362" y="1615325"/>
                  </a:lnTo>
                  <a:lnTo>
                    <a:pt x="33337" y="1615198"/>
                  </a:lnTo>
                  <a:lnTo>
                    <a:pt x="33070" y="1614182"/>
                  </a:lnTo>
                  <a:lnTo>
                    <a:pt x="34010" y="1613547"/>
                  </a:lnTo>
                  <a:lnTo>
                    <a:pt x="34569" y="1613166"/>
                  </a:lnTo>
                  <a:lnTo>
                    <a:pt x="35433" y="1614944"/>
                  </a:lnTo>
                  <a:lnTo>
                    <a:pt x="37541" y="1615579"/>
                  </a:lnTo>
                  <a:lnTo>
                    <a:pt x="37541" y="1613992"/>
                  </a:lnTo>
                  <a:lnTo>
                    <a:pt x="36957" y="1613420"/>
                  </a:lnTo>
                  <a:lnTo>
                    <a:pt x="36639" y="1613166"/>
                  </a:lnTo>
                  <a:lnTo>
                    <a:pt x="35229" y="1612023"/>
                  </a:lnTo>
                  <a:lnTo>
                    <a:pt x="35458" y="1611261"/>
                  </a:lnTo>
                  <a:lnTo>
                    <a:pt x="35585" y="1610753"/>
                  </a:lnTo>
                  <a:lnTo>
                    <a:pt x="35699" y="1610118"/>
                  </a:lnTo>
                  <a:lnTo>
                    <a:pt x="35229" y="1609737"/>
                  </a:lnTo>
                  <a:lnTo>
                    <a:pt x="33185" y="1608086"/>
                  </a:lnTo>
                  <a:lnTo>
                    <a:pt x="31038" y="1605927"/>
                  </a:lnTo>
                  <a:lnTo>
                    <a:pt x="32270" y="1605419"/>
                  </a:lnTo>
                  <a:lnTo>
                    <a:pt x="33591" y="1605292"/>
                  </a:lnTo>
                  <a:lnTo>
                    <a:pt x="33134" y="1605038"/>
                  </a:lnTo>
                  <a:lnTo>
                    <a:pt x="32791" y="1604657"/>
                  </a:lnTo>
                  <a:lnTo>
                    <a:pt x="31915" y="1603387"/>
                  </a:lnTo>
                  <a:lnTo>
                    <a:pt x="31648" y="1602371"/>
                  </a:lnTo>
                  <a:lnTo>
                    <a:pt x="31165" y="1601863"/>
                  </a:lnTo>
                  <a:lnTo>
                    <a:pt x="30454" y="1601609"/>
                  </a:lnTo>
                  <a:lnTo>
                    <a:pt x="30022" y="1600974"/>
                  </a:lnTo>
                  <a:lnTo>
                    <a:pt x="29591" y="1600339"/>
                  </a:lnTo>
                  <a:lnTo>
                    <a:pt x="28905" y="1599323"/>
                  </a:lnTo>
                  <a:lnTo>
                    <a:pt x="28473" y="1598688"/>
                  </a:lnTo>
                  <a:lnTo>
                    <a:pt x="29540" y="1596783"/>
                  </a:lnTo>
                  <a:lnTo>
                    <a:pt x="29235" y="1596656"/>
                  </a:lnTo>
                  <a:lnTo>
                    <a:pt x="29019" y="1596275"/>
                  </a:lnTo>
                  <a:lnTo>
                    <a:pt x="28841" y="1595640"/>
                  </a:lnTo>
                  <a:lnTo>
                    <a:pt x="28333" y="1593735"/>
                  </a:lnTo>
                  <a:lnTo>
                    <a:pt x="27838" y="1593100"/>
                  </a:lnTo>
                  <a:lnTo>
                    <a:pt x="27139" y="1592973"/>
                  </a:lnTo>
                  <a:lnTo>
                    <a:pt x="26911" y="1592592"/>
                  </a:lnTo>
                  <a:lnTo>
                    <a:pt x="26644" y="1591830"/>
                  </a:lnTo>
                  <a:lnTo>
                    <a:pt x="26606" y="1591703"/>
                  </a:lnTo>
                  <a:lnTo>
                    <a:pt x="19494" y="1591703"/>
                  </a:lnTo>
                  <a:lnTo>
                    <a:pt x="19494" y="1637804"/>
                  </a:lnTo>
                  <a:lnTo>
                    <a:pt x="19024" y="1637550"/>
                  </a:lnTo>
                  <a:lnTo>
                    <a:pt x="18427" y="1637550"/>
                  </a:lnTo>
                  <a:lnTo>
                    <a:pt x="19227" y="1636153"/>
                  </a:lnTo>
                  <a:lnTo>
                    <a:pt x="19291" y="1637042"/>
                  </a:lnTo>
                  <a:lnTo>
                    <a:pt x="19494" y="1637804"/>
                  </a:lnTo>
                  <a:lnTo>
                    <a:pt x="19494" y="1591703"/>
                  </a:lnTo>
                  <a:lnTo>
                    <a:pt x="15684" y="1591703"/>
                  </a:lnTo>
                  <a:lnTo>
                    <a:pt x="15684" y="1625231"/>
                  </a:lnTo>
                  <a:lnTo>
                    <a:pt x="15163" y="1625231"/>
                  </a:lnTo>
                  <a:lnTo>
                    <a:pt x="14846" y="1624977"/>
                  </a:lnTo>
                  <a:lnTo>
                    <a:pt x="15379" y="1624977"/>
                  </a:lnTo>
                  <a:lnTo>
                    <a:pt x="15684" y="1625231"/>
                  </a:lnTo>
                  <a:lnTo>
                    <a:pt x="15684" y="1591703"/>
                  </a:lnTo>
                  <a:lnTo>
                    <a:pt x="14376" y="1591703"/>
                  </a:lnTo>
                  <a:lnTo>
                    <a:pt x="14376" y="1621040"/>
                  </a:lnTo>
                  <a:lnTo>
                    <a:pt x="14008" y="1621167"/>
                  </a:lnTo>
                  <a:lnTo>
                    <a:pt x="14084" y="1620913"/>
                  </a:lnTo>
                  <a:lnTo>
                    <a:pt x="14211" y="1620913"/>
                  </a:lnTo>
                  <a:lnTo>
                    <a:pt x="14376" y="1621040"/>
                  </a:lnTo>
                  <a:lnTo>
                    <a:pt x="14376" y="1591703"/>
                  </a:lnTo>
                  <a:lnTo>
                    <a:pt x="12522" y="1591703"/>
                  </a:lnTo>
                  <a:lnTo>
                    <a:pt x="12522" y="1619897"/>
                  </a:lnTo>
                  <a:lnTo>
                    <a:pt x="11125" y="1619135"/>
                  </a:lnTo>
                  <a:lnTo>
                    <a:pt x="10972" y="1619008"/>
                  </a:lnTo>
                  <a:lnTo>
                    <a:pt x="10795" y="1618627"/>
                  </a:lnTo>
                  <a:lnTo>
                    <a:pt x="10693" y="1618246"/>
                  </a:lnTo>
                  <a:lnTo>
                    <a:pt x="11061" y="1618246"/>
                  </a:lnTo>
                  <a:lnTo>
                    <a:pt x="11290" y="1618373"/>
                  </a:lnTo>
                  <a:lnTo>
                    <a:pt x="11861" y="1619008"/>
                  </a:lnTo>
                  <a:lnTo>
                    <a:pt x="11874" y="1619262"/>
                  </a:lnTo>
                  <a:lnTo>
                    <a:pt x="12496" y="1619643"/>
                  </a:lnTo>
                  <a:lnTo>
                    <a:pt x="12522" y="1619897"/>
                  </a:lnTo>
                  <a:lnTo>
                    <a:pt x="12522" y="1591703"/>
                  </a:lnTo>
                  <a:lnTo>
                    <a:pt x="10147" y="1591703"/>
                  </a:lnTo>
                  <a:lnTo>
                    <a:pt x="10147" y="1599958"/>
                  </a:lnTo>
                  <a:lnTo>
                    <a:pt x="9956" y="1600339"/>
                  </a:lnTo>
                  <a:lnTo>
                    <a:pt x="9702" y="1599958"/>
                  </a:lnTo>
                  <a:lnTo>
                    <a:pt x="9296" y="1599323"/>
                  </a:lnTo>
                  <a:lnTo>
                    <a:pt x="9994" y="1599450"/>
                  </a:lnTo>
                  <a:lnTo>
                    <a:pt x="10071" y="1599577"/>
                  </a:lnTo>
                  <a:lnTo>
                    <a:pt x="10147" y="1599958"/>
                  </a:lnTo>
                  <a:lnTo>
                    <a:pt x="10147" y="1591703"/>
                  </a:lnTo>
                  <a:lnTo>
                    <a:pt x="7988" y="1591703"/>
                  </a:lnTo>
                  <a:lnTo>
                    <a:pt x="7988" y="1600974"/>
                  </a:lnTo>
                  <a:lnTo>
                    <a:pt x="7670" y="1600593"/>
                  </a:lnTo>
                  <a:lnTo>
                    <a:pt x="7200" y="1600212"/>
                  </a:lnTo>
                  <a:lnTo>
                    <a:pt x="7289" y="1600085"/>
                  </a:lnTo>
                  <a:lnTo>
                    <a:pt x="7454" y="1599958"/>
                  </a:lnTo>
                  <a:lnTo>
                    <a:pt x="7696" y="1599958"/>
                  </a:lnTo>
                  <a:lnTo>
                    <a:pt x="7988" y="1600974"/>
                  </a:lnTo>
                  <a:lnTo>
                    <a:pt x="7988" y="1591703"/>
                  </a:lnTo>
                  <a:lnTo>
                    <a:pt x="6261" y="1591703"/>
                  </a:lnTo>
                  <a:lnTo>
                    <a:pt x="6007" y="1591703"/>
                  </a:lnTo>
                  <a:lnTo>
                    <a:pt x="5905" y="1591830"/>
                  </a:lnTo>
                  <a:lnTo>
                    <a:pt x="5791" y="1591449"/>
                  </a:lnTo>
                  <a:lnTo>
                    <a:pt x="6172" y="1591322"/>
                  </a:lnTo>
                  <a:lnTo>
                    <a:pt x="6223" y="1591576"/>
                  </a:lnTo>
                  <a:lnTo>
                    <a:pt x="26581" y="1591576"/>
                  </a:lnTo>
                  <a:lnTo>
                    <a:pt x="26504" y="1591322"/>
                  </a:lnTo>
                  <a:lnTo>
                    <a:pt x="26301" y="1590560"/>
                  </a:lnTo>
                  <a:lnTo>
                    <a:pt x="26809" y="1590306"/>
                  </a:lnTo>
                  <a:lnTo>
                    <a:pt x="27432" y="1589671"/>
                  </a:lnTo>
                  <a:lnTo>
                    <a:pt x="26377" y="1588655"/>
                  </a:lnTo>
                  <a:lnTo>
                    <a:pt x="25666" y="1588020"/>
                  </a:lnTo>
                  <a:lnTo>
                    <a:pt x="25285" y="1587512"/>
                  </a:lnTo>
                  <a:lnTo>
                    <a:pt x="25425" y="1585099"/>
                  </a:lnTo>
                  <a:lnTo>
                    <a:pt x="25412" y="1584337"/>
                  </a:lnTo>
                  <a:lnTo>
                    <a:pt x="25412" y="1584083"/>
                  </a:lnTo>
                  <a:lnTo>
                    <a:pt x="25146" y="1583321"/>
                  </a:lnTo>
                  <a:lnTo>
                    <a:pt x="24612" y="1582813"/>
                  </a:lnTo>
                  <a:lnTo>
                    <a:pt x="25146" y="1580908"/>
                  </a:lnTo>
                  <a:lnTo>
                    <a:pt x="25438" y="1579892"/>
                  </a:lnTo>
                  <a:lnTo>
                    <a:pt x="25438" y="1579511"/>
                  </a:lnTo>
                  <a:lnTo>
                    <a:pt x="24752" y="1578241"/>
                  </a:lnTo>
                  <a:lnTo>
                    <a:pt x="24091" y="1577352"/>
                  </a:lnTo>
                  <a:lnTo>
                    <a:pt x="25095" y="1576590"/>
                  </a:lnTo>
                  <a:lnTo>
                    <a:pt x="25336" y="1576590"/>
                  </a:lnTo>
                  <a:lnTo>
                    <a:pt x="25590" y="1576336"/>
                  </a:lnTo>
                  <a:lnTo>
                    <a:pt x="25793" y="1575955"/>
                  </a:lnTo>
                  <a:lnTo>
                    <a:pt x="25781" y="1575574"/>
                  </a:lnTo>
                  <a:lnTo>
                    <a:pt x="25400" y="1574177"/>
                  </a:lnTo>
                  <a:lnTo>
                    <a:pt x="24853" y="1571129"/>
                  </a:lnTo>
                  <a:lnTo>
                    <a:pt x="24841" y="1569478"/>
                  </a:lnTo>
                  <a:lnTo>
                    <a:pt x="25209" y="1568335"/>
                  </a:lnTo>
                  <a:lnTo>
                    <a:pt x="26009" y="1567827"/>
                  </a:lnTo>
                  <a:lnTo>
                    <a:pt x="26212" y="1567700"/>
                  </a:lnTo>
                  <a:lnTo>
                    <a:pt x="26377" y="1566557"/>
                  </a:lnTo>
                  <a:lnTo>
                    <a:pt x="26504" y="1566049"/>
                  </a:lnTo>
                  <a:lnTo>
                    <a:pt x="26758" y="1565287"/>
                  </a:lnTo>
                  <a:lnTo>
                    <a:pt x="26835" y="1564271"/>
                  </a:lnTo>
                  <a:lnTo>
                    <a:pt x="26784" y="1563382"/>
                  </a:lnTo>
                  <a:lnTo>
                    <a:pt x="26428" y="1561985"/>
                  </a:lnTo>
                  <a:lnTo>
                    <a:pt x="26504" y="1561858"/>
                  </a:lnTo>
                  <a:lnTo>
                    <a:pt x="26822" y="1561350"/>
                  </a:lnTo>
                  <a:lnTo>
                    <a:pt x="27317" y="1560969"/>
                  </a:lnTo>
                  <a:lnTo>
                    <a:pt x="27254" y="1560715"/>
                  </a:lnTo>
                  <a:lnTo>
                    <a:pt x="27482" y="1559699"/>
                  </a:lnTo>
                  <a:lnTo>
                    <a:pt x="27990" y="1557667"/>
                  </a:lnTo>
                  <a:lnTo>
                    <a:pt x="28295" y="1556143"/>
                  </a:lnTo>
                  <a:lnTo>
                    <a:pt x="28498" y="1555127"/>
                  </a:lnTo>
                  <a:lnTo>
                    <a:pt x="28740" y="1554746"/>
                  </a:lnTo>
                  <a:lnTo>
                    <a:pt x="28905" y="1554492"/>
                  </a:lnTo>
                  <a:lnTo>
                    <a:pt x="28930" y="1553857"/>
                  </a:lnTo>
                  <a:lnTo>
                    <a:pt x="28816" y="1552968"/>
                  </a:lnTo>
                  <a:lnTo>
                    <a:pt x="28994" y="1552714"/>
                  </a:lnTo>
                  <a:lnTo>
                    <a:pt x="29489" y="1552587"/>
                  </a:lnTo>
                  <a:lnTo>
                    <a:pt x="29705" y="1552206"/>
                  </a:lnTo>
                  <a:lnTo>
                    <a:pt x="34264" y="1539887"/>
                  </a:lnTo>
                  <a:lnTo>
                    <a:pt x="34734" y="1538998"/>
                  </a:lnTo>
                  <a:lnTo>
                    <a:pt x="36614" y="1535696"/>
                  </a:lnTo>
                  <a:lnTo>
                    <a:pt x="36512" y="1534172"/>
                  </a:lnTo>
                  <a:lnTo>
                    <a:pt x="36449" y="1533918"/>
                  </a:lnTo>
                  <a:lnTo>
                    <a:pt x="34010" y="1534172"/>
                  </a:lnTo>
                  <a:lnTo>
                    <a:pt x="31064" y="1534299"/>
                  </a:lnTo>
                  <a:lnTo>
                    <a:pt x="30187" y="1534426"/>
                  </a:lnTo>
                  <a:lnTo>
                    <a:pt x="29946" y="1534426"/>
                  </a:lnTo>
                  <a:lnTo>
                    <a:pt x="26009" y="1536331"/>
                  </a:lnTo>
                  <a:lnTo>
                    <a:pt x="25768" y="1536331"/>
                  </a:lnTo>
                  <a:lnTo>
                    <a:pt x="23799" y="1539849"/>
                  </a:lnTo>
                  <a:lnTo>
                    <a:pt x="23799" y="1576209"/>
                  </a:lnTo>
                  <a:lnTo>
                    <a:pt x="23304" y="1576590"/>
                  </a:lnTo>
                  <a:lnTo>
                    <a:pt x="23241" y="1575574"/>
                  </a:lnTo>
                  <a:lnTo>
                    <a:pt x="23622" y="1575828"/>
                  </a:lnTo>
                  <a:lnTo>
                    <a:pt x="23736" y="1575955"/>
                  </a:lnTo>
                  <a:lnTo>
                    <a:pt x="23799" y="1576209"/>
                  </a:lnTo>
                  <a:lnTo>
                    <a:pt x="23799" y="1539849"/>
                  </a:lnTo>
                  <a:lnTo>
                    <a:pt x="21767" y="1538617"/>
                  </a:lnTo>
                  <a:lnTo>
                    <a:pt x="19875" y="1538998"/>
                  </a:lnTo>
                  <a:lnTo>
                    <a:pt x="18097" y="1540522"/>
                  </a:lnTo>
                  <a:lnTo>
                    <a:pt x="16471" y="1539633"/>
                  </a:lnTo>
                  <a:lnTo>
                    <a:pt x="16040" y="1540903"/>
                  </a:lnTo>
                  <a:lnTo>
                    <a:pt x="15481" y="1542427"/>
                  </a:lnTo>
                  <a:lnTo>
                    <a:pt x="14922" y="1542300"/>
                  </a:lnTo>
                  <a:lnTo>
                    <a:pt x="13919" y="1542554"/>
                  </a:lnTo>
                  <a:lnTo>
                    <a:pt x="12128" y="1544586"/>
                  </a:lnTo>
                  <a:lnTo>
                    <a:pt x="12065" y="1555889"/>
                  </a:lnTo>
                  <a:lnTo>
                    <a:pt x="10934" y="1556143"/>
                  </a:lnTo>
                  <a:lnTo>
                    <a:pt x="10248" y="1555635"/>
                  </a:lnTo>
                  <a:lnTo>
                    <a:pt x="9969" y="1554746"/>
                  </a:lnTo>
                  <a:lnTo>
                    <a:pt x="12065" y="1555889"/>
                  </a:lnTo>
                  <a:lnTo>
                    <a:pt x="12065" y="1544662"/>
                  </a:lnTo>
                  <a:lnTo>
                    <a:pt x="10198" y="1546872"/>
                  </a:lnTo>
                  <a:lnTo>
                    <a:pt x="10223" y="1548396"/>
                  </a:lnTo>
                  <a:lnTo>
                    <a:pt x="9423" y="1549793"/>
                  </a:lnTo>
                  <a:lnTo>
                    <a:pt x="9626" y="1550555"/>
                  </a:lnTo>
                  <a:lnTo>
                    <a:pt x="10185" y="1551190"/>
                  </a:lnTo>
                  <a:lnTo>
                    <a:pt x="10579" y="1551571"/>
                  </a:lnTo>
                  <a:lnTo>
                    <a:pt x="10655" y="1552079"/>
                  </a:lnTo>
                  <a:lnTo>
                    <a:pt x="9982" y="1552587"/>
                  </a:lnTo>
                  <a:lnTo>
                    <a:pt x="9652" y="1552384"/>
                  </a:lnTo>
                  <a:lnTo>
                    <a:pt x="9652" y="1566557"/>
                  </a:lnTo>
                  <a:lnTo>
                    <a:pt x="8585" y="1566176"/>
                  </a:lnTo>
                  <a:lnTo>
                    <a:pt x="7162" y="1566049"/>
                  </a:lnTo>
                  <a:lnTo>
                    <a:pt x="7569" y="1565541"/>
                  </a:lnTo>
                  <a:lnTo>
                    <a:pt x="8648" y="1564779"/>
                  </a:lnTo>
                  <a:lnTo>
                    <a:pt x="9423" y="1564271"/>
                  </a:lnTo>
                  <a:lnTo>
                    <a:pt x="9525" y="1565541"/>
                  </a:lnTo>
                  <a:lnTo>
                    <a:pt x="9652" y="1566557"/>
                  </a:lnTo>
                  <a:lnTo>
                    <a:pt x="9652" y="1552384"/>
                  </a:lnTo>
                  <a:lnTo>
                    <a:pt x="8128" y="1551444"/>
                  </a:lnTo>
                  <a:lnTo>
                    <a:pt x="7924" y="1552968"/>
                  </a:lnTo>
                  <a:lnTo>
                    <a:pt x="7797" y="1554492"/>
                  </a:lnTo>
                  <a:lnTo>
                    <a:pt x="8229" y="1555254"/>
                  </a:lnTo>
                  <a:lnTo>
                    <a:pt x="9486" y="1557159"/>
                  </a:lnTo>
                  <a:lnTo>
                    <a:pt x="9372" y="1557667"/>
                  </a:lnTo>
                  <a:lnTo>
                    <a:pt x="9258" y="1560715"/>
                  </a:lnTo>
                  <a:lnTo>
                    <a:pt x="6946" y="1560042"/>
                  </a:lnTo>
                  <a:lnTo>
                    <a:pt x="6946" y="1561604"/>
                  </a:lnTo>
                  <a:lnTo>
                    <a:pt x="6807" y="1561858"/>
                  </a:lnTo>
                  <a:lnTo>
                    <a:pt x="6350" y="1561604"/>
                  </a:lnTo>
                  <a:lnTo>
                    <a:pt x="6438" y="1561350"/>
                  </a:lnTo>
                  <a:lnTo>
                    <a:pt x="6642" y="1561350"/>
                  </a:lnTo>
                  <a:lnTo>
                    <a:pt x="6946" y="1561604"/>
                  </a:lnTo>
                  <a:lnTo>
                    <a:pt x="6946" y="1560042"/>
                  </a:lnTo>
                  <a:lnTo>
                    <a:pt x="6210" y="1559826"/>
                  </a:lnTo>
                  <a:lnTo>
                    <a:pt x="5257" y="1559699"/>
                  </a:lnTo>
                  <a:lnTo>
                    <a:pt x="5054" y="1560969"/>
                  </a:lnTo>
                  <a:lnTo>
                    <a:pt x="4940" y="1561350"/>
                  </a:lnTo>
                  <a:lnTo>
                    <a:pt x="4292" y="1562493"/>
                  </a:lnTo>
                  <a:lnTo>
                    <a:pt x="3136" y="1563382"/>
                  </a:lnTo>
                  <a:lnTo>
                    <a:pt x="3327" y="1564144"/>
                  </a:lnTo>
                  <a:lnTo>
                    <a:pt x="3886" y="1564779"/>
                  </a:lnTo>
                  <a:lnTo>
                    <a:pt x="4813" y="1565287"/>
                  </a:lnTo>
                  <a:lnTo>
                    <a:pt x="6858" y="1567065"/>
                  </a:lnTo>
                  <a:lnTo>
                    <a:pt x="6997" y="1567573"/>
                  </a:lnTo>
                  <a:lnTo>
                    <a:pt x="6667" y="1567827"/>
                  </a:lnTo>
                  <a:lnTo>
                    <a:pt x="5270" y="1567700"/>
                  </a:lnTo>
                  <a:lnTo>
                    <a:pt x="4762" y="1568081"/>
                  </a:lnTo>
                  <a:lnTo>
                    <a:pt x="4584" y="1568335"/>
                  </a:lnTo>
                  <a:lnTo>
                    <a:pt x="4572" y="1568716"/>
                  </a:lnTo>
                  <a:lnTo>
                    <a:pt x="4762" y="1569478"/>
                  </a:lnTo>
                  <a:lnTo>
                    <a:pt x="5181" y="1569859"/>
                  </a:lnTo>
                  <a:lnTo>
                    <a:pt x="5956" y="1570240"/>
                  </a:lnTo>
                  <a:lnTo>
                    <a:pt x="5232" y="1570494"/>
                  </a:lnTo>
                  <a:lnTo>
                    <a:pt x="4648" y="1570748"/>
                  </a:lnTo>
                  <a:lnTo>
                    <a:pt x="4229" y="1571129"/>
                  </a:lnTo>
                  <a:lnTo>
                    <a:pt x="4635" y="1572653"/>
                  </a:lnTo>
                  <a:lnTo>
                    <a:pt x="5245" y="1574177"/>
                  </a:lnTo>
                  <a:lnTo>
                    <a:pt x="4610" y="1574177"/>
                  </a:lnTo>
                  <a:lnTo>
                    <a:pt x="4152" y="1573923"/>
                  </a:lnTo>
                  <a:lnTo>
                    <a:pt x="3860" y="1573415"/>
                  </a:lnTo>
                  <a:lnTo>
                    <a:pt x="3670" y="1572653"/>
                  </a:lnTo>
                  <a:lnTo>
                    <a:pt x="3695" y="1572272"/>
                  </a:lnTo>
                  <a:lnTo>
                    <a:pt x="3454" y="1572145"/>
                  </a:lnTo>
                  <a:lnTo>
                    <a:pt x="2971" y="1572272"/>
                  </a:lnTo>
                  <a:lnTo>
                    <a:pt x="3162" y="1573415"/>
                  </a:lnTo>
                  <a:lnTo>
                    <a:pt x="3225" y="1574685"/>
                  </a:lnTo>
                  <a:lnTo>
                    <a:pt x="3035" y="1575320"/>
                  </a:lnTo>
                  <a:lnTo>
                    <a:pt x="2159" y="1575828"/>
                  </a:lnTo>
                  <a:lnTo>
                    <a:pt x="1435" y="1575955"/>
                  </a:lnTo>
                  <a:lnTo>
                    <a:pt x="1397" y="1576844"/>
                  </a:lnTo>
                  <a:lnTo>
                    <a:pt x="2565" y="1577987"/>
                  </a:lnTo>
                  <a:lnTo>
                    <a:pt x="4940" y="1579511"/>
                  </a:lnTo>
                  <a:lnTo>
                    <a:pt x="2324" y="1579130"/>
                  </a:lnTo>
                  <a:lnTo>
                    <a:pt x="825" y="1579003"/>
                  </a:lnTo>
                  <a:lnTo>
                    <a:pt x="406" y="1579384"/>
                  </a:lnTo>
                  <a:lnTo>
                    <a:pt x="533" y="1579892"/>
                  </a:lnTo>
                  <a:lnTo>
                    <a:pt x="825" y="1580273"/>
                  </a:lnTo>
                  <a:lnTo>
                    <a:pt x="1295" y="1580527"/>
                  </a:lnTo>
                  <a:lnTo>
                    <a:pt x="1841" y="1580654"/>
                  </a:lnTo>
                  <a:lnTo>
                    <a:pt x="2146" y="1581035"/>
                  </a:lnTo>
                  <a:lnTo>
                    <a:pt x="2184" y="1581670"/>
                  </a:lnTo>
                  <a:lnTo>
                    <a:pt x="3378" y="1581797"/>
                  </a:lnTo>
                  <a:lnTo>
                    <a:pt x="4343" y="1581670"/>
                  </a:lnTo>
                  <a:lnTo>
                    <a:pt x="4889" y="1581797"/>
                  </a:lnTo>
                  <a:lnTo>
                    <a:pt x="5219" y="1581670"/>
                  </a:lnTo>
                  <a:lnTo>
                    <a:pt x="5537" y="1581543"/>
                  </a:lnTo>
                  <a:lnTo>
                    <a:pt x="6299" y="1580908"/>
                  </a:lnTo>
                  <a:lnTo>
                    <a:pt x="7213" y="1581416"/>
                  </a:lnTo>
                  <a:lnTo>
                    <a:pt x="7721" y="1581924"/>
                  </a:lnTo>
                  <a:lnTo>
                    <a:pt x="7785" y="1582051"/>
                  </a:lnTo>
                  <a:lnTo>
                    <a:pt x="7302" y="1582051"/>
                  </a:lnTo>
                  <a:lnTo>
                    <a:pt x="6819" y="1582178"/>
                  </a:lnTo>
                  <a:lnTo>
                    <a:pt x="6794" y="1582813"/>
                  </a:lnTo>
                  <a:lnTo>
                    <a:pt x="7175" y="1584210"/>
                  </a:lnTo>
                  <a:lnTo>
                    <a:pt x="6578" y="1584210"/>
                  </a:lnTo>
                  <a:lnTo>
                    <a:pt x="6210" y="1584337"/>
                  </a:lnTo>
                  <a:lnTo>
                    <a:pt x="4267" y="1582813"/>
                  </a:lnTo>
                  <a:lnTo>
                    <a:pt x="2184" y="1581670"/>
                  </a:lnTo>
                  <a:lnTo>
                    <a:pt x="2286" y="1582559"/>
                  </a:lnTo>
                  <a:lnTo>
                    <a:pt x="2108" y="1582813"/>
                  </a:lnTo>
                  <a:lnTo>
                    <a:pt x="1498" y="1582559"/>
                  </a:lnTo>
                  <a:lnTo>
                    <a:pt x="787" y="1582305"/>
                  </a:lnTo>
                  <a:lnTo>
                    <a:pt x="0" y="1582178"/>
                  </a:lnTo>
                  <a:lnTo>
                    <a:pt x="1117" y="1583575"/>
                  </a:lnTo>
                  <a:lnTo>
                    <a:pt x="1104" y="1585099"/>
                  </a:lnTo>
                  <a:lnTo>
                    <a:pt x="1206" y="1585988"/>
                  </a:lnTo>
                  <a:lnTo>
                    <a:pt x="1841" y="1585607"/>
                  </a:lnTo>
                  <a:lnTo>
                    <a:pt x="2692" y="1585226"/>
                  </a:lnTo>
                  <a:lnTo>
                    <a:pt x="3302" y="1585099"/>
                  </a:lnTo>
                  <a:lnTo>
                    <a:pt x="3759" y="1585353"/>
                  </a:lnTo>
                  <a:lnTo>
                    <a:pt x="4330" y="1585988"/>
                  </a:lnTo>
                  <a:lnTo>
                    <a:pt x="3124" y="1588020"/>
                  </a:lnTo>
                  <a:lnTo>
                    <a:pt x="5181" y="1589798"/>
                  </a:lnTo>
                  <a:lnTo>
                    <a:pt x="4775" y="1590560"/>
                  </a:lnTo>
                  <a:lnTo>
                    <a:pt x="4610" y="1591322"/>
                  </a:lnTo>
                  <a:lnTo>
                    <a:pt x="2679" y="1591449"/>
                  </a:lnTo>
                  <a:lnTo>
                    <a:pt x="1892" y="1591449"/>
                  </a:lnTo>
                  <a:lnTo>
                    <a:pt x="1511" y="1591703"/>
                  </a:lnTo>
                  <a:lnTo>
                    <a:pt x="1549" y="1592338"/>
                  </a:lnTo>
                  <a:lnTo>
                    <a:pt x="2120" y="1592973"/>
                  </a:lnTo>
                  <a:lnTo>
                    <a:pt x="3035" y="1593608"/>
                  </a:lnTo>
                  <a:lnTo>
                    <a:pt x="3759" y="1593735"/>
                  </a:lnTo>
                  <a:lnTo>
                    <a:pt x="4165" y="1594116"/>
                  </a:lnTo>
                  <a:lnTo>
                    <a:pt x="4292" y="1594624"/>
                  </a:lnTo>
                  <a:lnTo>
                    <a:pt x="3860" y="1595386"/>
                  </a:lnTo>
                  <a:lnTo>
                    <a:pt x="3276" y="1595640"/>
                  </a:lnTo>
                  <a:lnTo>
                    <a:pt x="2565" y="1595386"/>
                  </a:lnTo>
                  <a:lnTo>
                    <a:pt x="1752" y="1595259"/>
                  </a:lnTo>
                  <a:lnTo>
                    <a:pt x="787" y="1595386"/>
                  </a:lnTo>
                  <a:lnTo>
                    <a:pt x="863" y="1598688"/>
                  </a:lnTo>
                  <a:lnTo>
                    <a:pt x="977" y="1599450"/>
                  </a:lnTo>
                  <a:lnTo>
                    <a:pt x="1790" y="1602752"/>
                  </a:lnTo>
                  <a:lnTo>
                    <a:pt x="4470" y="1606054"/>
                  </a:lnTo>
                  <a:lnTo>
                    <a:pt x="7086" y="1606308"/>
                  </a:lnTo>
                  <a:lnTo>
                    <a:pt x="7340" y="1607324"/>
                  </a:lnTo>
                  <a:lnTo>
                    <a:pt x="7607" y="1607578"/>
                  </a:lnTo>
                  <a:lnTo>
                    <a:pt x="8674" y="1607832"/>
                  </a:lnTo>
                  <a:lnTo>
                    <a:pt x="9956" y="1608340"/>
                  </a:lnTo>
                  <a:lnTo>
                    <a:pt x="10363" y="1609737"/>
                  </a:lnTo>
                  <a:lnTo>
                    <a:pt x="10134" y="1609725"/>
                  </a:lnTo>
                  <a:lnTo>
                    <a:pt x="10134" y="1613420"/>
                  </a:lnTo>
                  <a:lnTo>
                    <a:pt x="9423" y="1613547"/>
                  </a:lnTo>
                  <a:lnTo>
                    <a:pt x="9601" y="1613293"/>
                  </a:lnTo>
                  <a:lnTo>
                    <a:pt x="9842" y="1613166"/>
                  </a:lnTo>
                  <a:lnTo>
                    <a:pt x="10134" y="1613420"/>
                  </a:lnTo>
                  <a:lnTo>
                    <a:pt x="10134" y="1609725"/>
                  </a:lnTo>
                  <a:lnTo>
                    <a:pt x="8940" y="1609610"/>
                  </a:lnTo>
                  <a:lnTo>
                    <a:pt x="7150" y="1609483"/>
                  </a:lnTo>
                  <a:lnTo>
                    <a:pt x="8267" y="1610753"/>
                  </a:lnTo>
                  <a:lnTo>
                    <a:pt x="6908" y="1611515"/>
                  </a:lnTo>
                  <a:lnTo>
                    <a:pt x="6718" y="1612023"/>
                  </a:lnTo>
                  <a:lnTo>
                    <a:pt x="6604" y="1614055"/>
                  </a:lnTo>
                  <a:lnTo>
                    <a:pt x="7035" y="1615579"/>
                  </a:lnTo>
                  <a:lnTo>
                    <a:pt x="7150" y="1615325"/>
                  </a:lnTo>
                  <a:lnTo>
                    <a:pt x="7518" y="1615198"/>
                  </a:lnTo>
                  <a:lnTo>
                    <a:pt x="8318" y="1615960"/>
                  </a:lnTo>
                  <a:lnTo>
                    <a:pt x="9207" y="1617103"/>
                  </a:lnTo>
                  <a:lnTo>
                    <a:pt x="7645" y="1617103"/>
                  </a:lnTo>
                  <a:lnTo>
                    <a:pt x="6324" y="1617357"/>
                  </a:lnTo>
                  <a:lnTo>
                    <a:pt x="6337" y="1618373"/>
                  </a:lnTo>
                  <a:lnTo>
                    <a:pt x="6718" y="1618754"/>
                  </a:lnTo>
                  <a:lnTo>
                    <a:pt x="7416" y="1619135"/>
                  </a:lnTo>
                  <a:lnTo>
                    <a:pt x="7962" y="1620024"/>
                  </a:lnTo>
                  <a:lnTo>
                    <a:pt x="8610" y="1620532"/>
                  </a:lnTo>
                  <a:lnTo>
                    <a:pt x="9702" y="1621167"/>
                  </a:lnTo>
                  <a:lnTo>
                    <a:pt x="11874" y="1622691"/>
                  </a:lnTo>
                  <a:lnTo>
                    <a:pt x="12103" y="1622818"/>
                  </a:lnTo>
                  <a:lnTo>
                    <a:pt x="12446" y="1623326"/>
                  </a:lnTo>
                  <a:lnTo>
                    <a:pt x="10337" y="1624977"/>
                  </a:lnTo>
                  <a:lnTo>
                    <a:pt x="10287" y="1625485"/>
                  </a:lnTo>
                  <a:lnTo>
                    <a:pt x="10502" y="1626247"/>
                  </a:lnTo>
                  <a:lnTo>
                    <a:pt x="11328" y="1627390"/>
                  </a:lnTo>
                  <a:lnTo>
                    <a:pt x="12623" y="1628279"/>
                  </a:lnTo>
                  <a:lnTo>
                    <a:pt x="14211" y="1629803"/>
                  </a:lnTo>
                  <a:lnTo>
                    <a:pt x="15201" y="1631327"/>
                  </a:lnTo>
                  <a:lnTo>
                    <a:pt x="14401" y="1632724"/>
                  </a:lnTo>
                  <a:lnTo>
                    <a:pt x="16078" y="1634121"/>
                  </a:lnTo>
                  <a:lnTo>
                    <a:pt x="17348" y="1636153"/>
                  </a:lnTo>
                  <a:lnTo>
                    <a:pt x="17475" y="1636407"/>
                  </a:lnTo>
                  <a:lnTo>
                    <a:pt x="18453" y="1639074"/>
                  </a:lnTo>
                  <a:lnTo>
                    <a:pt x="20015" y="1639074"/>
                  </a:lnTo>
                  <a:lnTo>
                    <a:pt x="21666" y="1639328"/>
                  </a:lnTo>
                  <a:lnTo>
                    <a:pt x="20739" y="1640979"/>
                  </a:lnTo>
                  <a:lnTo>
                    <a:pt x="19481" y="1642122"/>
                  </a:lnTo>
                  <a:lnTo>
                    <a:pt x="20510" y="1643011"/>
                  </a:lnTo>
                  <a:lnTo>
                    <a:pt x="21297" y="1643773"/>
                  </a:lnTo>
                  <a:lnTo>
                    <a:pt x="22745" y="1645551"/>
                  </a:lnTo>
                  <a:lnTo>
                    <a:pt x="24269" y="1646186"/>
                  </a:lnTo>
                  <a:lnTo>
                    <a:pt x="25425" y="1646821"/>
                  </a:lnTo>
                  <a:lnTo>
                    <a:pt x="25476" y="1648091"/>
                  </a:lnTo>
                  <a:lnTo>
                    <a:pt x="26263" y="1648980"/>
                  </a:lnTo>
                  <a:lnTo>
                    <a:pt x="27368" y="1649869"/>
                  </a:lnTo>
                  <a:lnTo>
                    <a:pt x="28663" y="1650758"/>
                  </a:lnTo>
                  <a:lnTo>
                    <a:pt x="28663" y="1648472"/>
                  </a:lnTo>
                  <a:lnTo>
                    <a:pt x="28816" y="1648218"/>
                  </a:lnTo>
                  <a:lnTo>
                    <a:pt x="29298" y="1648091"/>
                  </a:lnTo>
                  <a:lnTo>
                    <a:pt x="29959" y="1649107"/>
                  </a:lnTo>
                  <a:lnTo>
                    <a:pt x="29197" y="1649869"/>
                  </a:lnTo>
                  <a:lnTo>
                    <a:pt x="28663" y="1650758"/>
                  </a:lnTo>
                  <a:lnTo>
                    <a:pt x="28460" y="1651520"/>
                  </a:lnTo>
                  <a:lnTo>
                    <a:pt x="28994" y="1652028"/>
                  </a:lnTo>
                  <a:lnTo>
                    <a:pt x="30238" y="1652282"/>
                  </a:lnTo>
                  <a:lnTo>
                    <a:pt x="31737" y="1651393"/>
                  </a:lnTo>
                  <a:lnTo>
                    <a:pt x="32169" y="1652917"/>
                  </a:lnTo>
                  <a:lnTo>
                    <a:pt x="32435" y="1653171"/>
                  </a:lnTo>
                  <a:lnTo>
                    <a:pt x="32829" y="1653171"/>
                  </a:lnTo>
                  <a:lnTo>
                    <a:pt x="33553" y="1652028"/>
                  </a:lnTo>
                  <a:lnTo>
                    <a:pt x="33934" y="1651520"/>
                  </a:lnTo>
                  <a:lnTo>
                    <a:pt x="34099" y="1651393"/>
                  </a:lnTo>
                  <a:lnTo>
                    <a:pt x="34264" y="1651266"/>
                  </a:lnTo>
                  <a:lnTo>
                    <a:pt x="35191" y="1651774"/>
                  </a:lnTo>
                  <a:lnTo>
                    <a:pt x="35026" y="1653171"/>
                  </a:lnTo>
                  <a:lnTo>
                    <a:pt x="34912" y="1654441"/>
                  </a:lnTo>
                  <a:lnTo>
                    <a:pt x="36766" y="1655457"/>
                  </a:lnTo>
                  <a:lnTo>
                    <a:pt x="37757" y="1654822"/>
                  </a:lnTo>
                  <a:lnTo>
                    <a:pt x="38633" y="1654441"/>
                  </a:lnTo>
                  <a:lnTo>
                    <a:pt x="41668" y="1655457"/>
                  </a:lnTo>
                  <a:lnTo>
                    <a:pt x="44945" y="1656727"/>
                  </a:lnTo>
                  <a:lnTo>
                    <a:pt x="47637" y="1655838"/>
                  </a:lnTo>
                  <a:lnTo>
                    <a:pt x="50190" y="1655203"/>
                  </a:lnTo>
                  <a:lnTo>
                    <a:pt x="51054" y="1655457"/>
                  </a:lnTo>
                  <a:lnTo>
                    <a:pt x="51892" y="1655457"/>
                  </a:lnTo>
                  <a:lnTo>
                    <a:pt x="52438" y="1655203"/>
                  </a:lnTo>
                  <a:lnTo>
                    <a:pt x="52705" y="1655076"/>
                  </a:lnTo>
                  <a:lnTo>
                    <a:pt x="54165" y="1654695"/>
                  </a:lnTo>
                  <a:lnTo>
                    <a:pt x="55359" y="1654822"/>
                  </a:lnTo>
                  <a:lnTo>
                    <a:pt x="55422" y="1654695"/>
                  </a:lnTo>
                  <a:lnTo>
                    <a:pt x="55575" y="1654441"/>
                  </a:lnTo>
                  <a:lnTo>
                    <a:pt x="56159" y="1653425"/>
                  </a:lnTo>
                  <a:lnTo>
                    <a:pt x="57213" y="1653679"/>
                  </a:lnTo>
                  <a:lnTo>
                    <a:pt x="57683" y="1653933"/>
                  </a:lnTo>
                  <a:lnTo>
                    <a:pt x="58775" y="1653679"/>
                  </a:lnTo>
                  <a:lnTo>
                    <a:pt x="59055" y="1653425"/>
                  </a:lnTo>
                  <a:lnTo>
                    <a:pt x="59194" y="1653298"/>
                  </a:lnTo>
                  <a:lnTo>
                    <a:pt x="59563" y="1653171"/>
                  </a:lnTo>
                  <a:lnTo>
                    <a:pt x="59867" y="1653298"/>
                  </a:lnTo>
                  <a:lnTo>
                    <a:pt x="59905" y="1653171"/>
                  </a:lnTo>
                  <a:lnTo>
                    <a:pt x="60375" y="1651774"/>
                  </a:lnTo>
                  <a:lnTo>
                    <a:pt x="60528" y="1651266"/>
                  </a:lnTo>
                  <a:lnTo>
                    <a:pt x="60604" y="1651012"/>
                  </a:lnTo>
                  <a:lnTo>
                    <a:pt x="62026" y="1651393"/>
                  </a:lnTo>
                  <a:lnTo>
                    <a:pt x="63169" y="1651520"/>
                  </a:lnTo>
                  <a:lnTo>
                    <a:pt x="64046" y="1651393"/>
                  </a:lnTo>
                  <a:lnTo>
                    <a:pt x="65608" y="1651393"/>
                  </a:lnTo>
                  <a:lnTo>
                    <a:pt x="67068" y="1651012"/>
                  </a:lnTo>
                  <a:lnTo>
                    <a:pt x="67551" y="1649488"/>
                  </a:lnTo>
                  <a:lnTo>
                    <a:pt x="68059" y="1648472"/>
                  </a:lnTo>
                  <a:lnTo>
                    <a:pt x="68364" y="1648091"/>
                  </a:lnTo>
                  <a:lnTo>
                    <a:pt x="68567" y="1647837"/>
                  </a:lnTo>
                  <a:lnTo>
                    <a:pt x="69888" y="1648472"/>
                  </a:lnTo>
                  <a:lnTo>
                    <a:pt x="71285" y="1648472"/>
                  </a:lnTo>
                  <a:lnTo>
                    <a:pt x="72745" y="1648091"/>
                  </a:lnTo>
                  <a:lnTo>
                    <a:pt x="72898" y="1647837"/>
                  </a:lnTo>
                  <a:lnTo>
                    <a:pt x="73799" y="1646313"/>
                  </a:lnTo>
                  <a:lnTo>
                    <a:pt x="73215" y="1644027"/>
                  </a:lnTo>
                  <a:lnTo>
                    <a:pt x="73761" y="1644154"/>
                  </a:lnTo>
                  <a:lnTo>
                    <a:pt x="74345" y="1644408"/>
                  </a:lnTo>
                  <a:lnTo>
                    <a:pt x="74968" y="1644789"/>
                  </a:lnTo>
                  <a:lnTo>
                    <a:pt x="75399" y="1644027"/>
                  </a:lnTo>
                  <a:lnTo>
                    <a:pt x="76428" y="1642249"/>
                  </a:lnTo>
                  <a:lnTo>
                    <a:pt x="76885" y="1642503"/>
                  </a:lnTo>
                  <a:lnTo>
                    <a:pt x="77647" y="1642630"/>
                  </a:lnTo>
                  <a:lnTo>
                    <a:pt x="78676" y="1642630"/>
                  </a:lnTo>
                  <a:lnTo>
                    <a:pt x="79324" y="1642249"/>
                  </a:lnTo>
                  <a:lnTo>
                    <a:pt x="79540" y="1642122"/>
                  </a:lnTo>
                  <a:lnTo>
                    <a:pt x="80645" y="1641868"/>
                  </a:lnTo>
                  <a:lnTo>
                    <a:pt x="82969" y="1637804"/>
                  </a:lnTo>
                  <a:lnTo>
                    <a:pt x="83032" y="1637677"/>
                  </a:lnTo>
                  <a:lnTo>
                    <a:pt x="83997" y="1637677"/>
                  </a:lnTo>
                  <a:lnTo>
                    <a:pt x="84239" y="1637550"/>
                  </a:lnTo>
                  <a:lnTo>
                    <a:pt x="84442" y="1637550"/>
                  </a:lnTo>
                  <a:lnTo>
                    <a:pt x="84594" y="1637677"/>
                  </a:lnTo>
                  <a:lnTo>
                    <a:pt x="84696" y="1637550"/>
                  </a:lnTo>
                  <a:lnTo>
                    <a:pt x="90551" y="1632216"/>
                  </a:lnTo>
                  <a:lnTo>
                    <a:pt x="90170" y="1631708"/>
                  </a:lnTo>
                  <a:lnTo>
                    <a:pt x="89916" y="1631327"/>
                  </a:lnTo>
                  <a:lnTo>
                    <a:pt x="89776" y="1630819"/>
                  </a:lnTo>
                  <a:lnTo>
                    <a:pt x="90131" y="1630184"/>
                  </a:lnTo>
                  <a:lnTo>
                    <a:pt x="90436" y="1629803"/>
                  </a:lnTo>
                  <a:lnTo>
                    <a:pt x="90678" y="1629803"/>
                  </a:lnTo>
                  <a:lnTo>
                    <a:pt x="90551" y="1627898"/>
                  </a:lnTo>
                  <a:lnTo>
                    <a:pt x="91986" y="1628025"/>
                  </a:lnTo>
                  <a:lnTo>
                    <a:pt x="93040" y="1628406"/>
                  </a:lnTo>
                  <a:lnTo>
                    <a:pt x="93484" y="1627898"/>
                  </a:lnTo>
                  <a:lnTo>
                    <a:pt x="93599" y="1627771"/>
                  </a:lnTo>
                  <a:lnTo>
                    <a:pt x="94703" y="1626501"/>
                  </a:lnTo>
                  <a:lnTo>
                    <a:pt x="95631" y="1624977"/>
                  </a:lnTo>
                  <a:lnTo>
                    <a:pt x="96062" y="1624723"/>
                  </a:lnTo>
                  <a:lnTo>
                    <a:pt x="96494" y="1624469"/>
                  </a:lnTo>
                  <a:lnTo>
                    <a:pt x="97231" y="1624342"/>
                  </a:lnTo>
                  <a:lnTo>
                    <a:pt x="96723" y="1622437"/>
                  </a:lnTo>
                  <a:lnTo>
                    <a:pt x="96608" y="1621929"/>
                  </a:lnTo>
                  <a:lnTo>
                    <a:pt x="96278" y="1620024"/>
                  </a:lnTo>
                  <a:lnTo>
                    <a:pt x="96850" y="1619770"/>
                  </a:lnTo>
                  <a:lnTo>
                    <a:pt x="97497" y="1619516"/>
                  </a:lnTo>
                  <a:lnTo>
                    <a:pt x="98234" y="1619389"/>
                  </a:lnTo>
                  <a:lnTo>
                    <a:pt x="98107" y="1618881"/>
                  </a:lnTo>
                  <a:lnTo>
                    <a:pt x="98107" y="1617357"/>
                  </a:lnTo>
                  <a:lnTo>
                    <a:pt x="99275" y="1617865"/>
                  </a:lnTo>
                  <a:lnTo>
                    <a:pt x="100596" y="1617738"/>
                  </a:lnTo>
                  <a:lnTo>
                    <a:pt x="101346" y="1617357"/>
                  </a:lnTo>
                  <a:lnTo>
                    <a:pt x="102082" y="1616976"/>
                  </a:lnTo>
                  <a:lnTo>
                    <a:pt x="101650" y="1616087"/>
                  </a:lnTo>
                  <a:lnTo>
                    <a:pt x="101079" y="1615198"/>
                  </a:lnTo>
                  <a:lnTo>
                    <a:pt x="100965" y="1614944"/>
                  </a:lnTo>
                  <a:lnTo>
                    <a:pt x="101028" y="1614436"/>
                  </a:lnTo>
                  <a:lnTo>
                    <a:pt x="101295" y="1614055"/>
                  </a:lnTo>
                  <a:lnTo>
                    <a:pt x="103441" y="1614055"/>
                  </a:lnTo>
                  <a:lnTo>
                    <a:pt x="105448" y="1612658"/>
                  </a:lnTo>
                  <a:lnTo>
                    <a:pt x="105803" y="1612531"/>
                  </a:lnTo>
                  <a:lnTo>
                    <a:pt x="105676" y="1611515"/>
                  </a:lnTo>
                  <a:lnTo>
                    <a:pt x="105702" y="1610245"/>
                  </a:lnTo>
                  <a:lnTo>
                    <a:pt x="107111" y="1608721"/>
                  </a:lnTo>
                  <a:close/>
                </a:path>
                <a:path w="2621280" h="1805304">
                  <a:moveTo>
                    <a:pt x="110604" y="1523136"/>
                  </a:moveTo>
                  <a:lnTo>
                    <a:pt x="110312" y="1521866"/>
                  </a:lnTo>
                  <a:lnTo>
                    <a:pt x="108953" y="1524406"/>
                  </a:lnTo>
                  <a:lnTo>
                    <a:pt x="110134" y="1524406"/>
                  </a:lnTo>
                  <a:lnTo>
                    <a:pt x="110604" y="1523136"/>
                  </a:lnTo>
                  <a:close/>
                </a:path>
                <a:path w="2621280" h="1805304">
                  <a:moveTo>
                    <a:pt x="156667" y="1566316"/>
                  </a:moveTo>
                  <a:lnTo>
                    <a:pt x="156489" y="1565046"/>
                  </a:lnTo>
                  <a:lnTo>
                    <a:pt x="155371" y="1565046"/>
                  </a:lnTo>
                  <a:lnTo>
                    <a:pt x="156095" y="1567586"/>
                  </a:lnTo>
                  <a:lnTo>
                    <a:pt x="156540" y="1566316"/>
                  </a:lnTo>
                  <a:lnTo>
                    <a:pt x="156667" y="1566316"/>
                  </a:lnTo>
                  <a:close/>
                </a:path>
                <a:path w="2621280" h="1805304">
                  <a:moveTo>
                    <a:pt x="157683" y="1533296"/>
                  </a:moveTo>
                  <a:lnTo>
                    <a:pt x="155956" y="1528216"/>
                  </a:lnTo>
                  <a:lnTo>
                    <a:pt x="155092" y="1526946"/>
                  </a:lnTo>
                  <a:lnTo>
                    <a:pt x="156489" y="1526946"/>
                  </a:lnTo>
                  <a:lnTo>
                    <a:pt x="156756" y="1525676"/>
                  </a:lnTo>
                  <a:lnTo>
                    <a:pt x="156819" y="1524406"/>
                  </a:lnTo>
                  <a:lnTo>
                    <a:pt x="154559" y="1524406"/>
                  </a:lnTo>
                  <a:lnTo>
                    <a:pt x="153276" y="1523136"/>
                  </a:lnTo>
                  <a:lnTo>
                    <a:pt x="154178" y="1521866"/>
                  </a:lnTo>
                  <a:lnTo>
                    <a:pt x="156184" y="1521866"/>
                  </a:lnTo>
                  <a:lnTo>
                    <a:pt x="156044" y="1520596"/>
                  </a:lnTo>
                  <a:lnTo>
                    <a:pt x="156057" y="1519326"/>
                  </a:lnTo>
                  <a:lnTo>
                    <a:pt x="155956" y="1520596"/>
                  </a:lnTo>
                  <a:lnTo>
                    <a:pt x="154419" y="1520596"/>
                  </a:lnTo>
                  <a:lnTo>
                    <a:pt x="154330" y="1519326"/>
                  </a:lnTo>
                  <a:lnTo>
                    <a:pt x="153771" y="1519326"/>
                  </a:lnTo>
                  <a:lnTo>
                    <a:pt x="154533" y="1516786"/>
                  </a:lnTo>
                  <a:lnTo>
                    <a:pt x="154914" y="1515516"/>
                  </a:lnTo>
                  <a:lnTo>
                    <a:pt x="153593" y="1515516"/>
                  </a:lnTo>
                  <a:lnTo>
                    <a:pt x="152755" y="1514246"/>
                  </a:lnTo>
                  <a:lnTo>
                    <a:pt x="152425" y="1514246"/>
                  </a:lnTo>
                  <a:lnTo>
                    <a:pt x="152806" y="1512976"/>
                  </a:lnTo>
                  <a:lnTo>
                    <a:pt x="153403" y="1511706"/>
                  </a:lnTo>
                  <a:lnTo>
                    <a:pt x="152819" y="1511706"/>
                  </a:lnTo>
                  <a:lnTo>
                    <a:pt x="152501" y="1510436"/>
                  </a:lnTo>
                  <a:lnTo>
                    <a:pt x="152476" y="1509166"/>
                  </a:lnTo>
                  <a:lnTo>
                    <a:pt x="152641" y="1507896"/>
                  </a:lnTo>
                  <a:lnTo>
                    <a:pt x="151828" y="1507896"/>
                  </a:lnTo>
                  <a:lnTo>
                    <a:pt x="151828" y="1516786"/>
                  </a:lnTo>
                  <a:lnTo>
                    <a:pt x="151079" y="1516786"/>
                  </a:lnTo>
                  <a:lnTo>
                    <a:pt x="150545" y="1515516"/>
                  </a:lnTo>
                  <a:lnTo>
                    <a:pt x="151828" y="1516786"/>
                  </a:lnTo>
                  <a:lnTo>
                    <a:pt x="151828" y="1507896"/>
                  </a:lnTo>
                  <a:lnTo>
                    <a:pt x="150418" y="1507896"/>
                  </a:lnTo>
                  <a:lnTo>
                    <a:pt x="149618" y="1506626"/>
                  </a:lnTo>
                  <a:lnTo>
                    <a:pt x="151841" y="1506626"/>
                  </a:lnTo>
                  <a:lnTo>
                    <a:pt x="148094" y="1504086"/>
                  </a:lnTo>
                  <a:lnTo>
                    <a:pt x="147815" y="1502816"/>
                  </a:lnTo>
                  <a:lnTo>
                    <a:pt x="146164" y="1504086"/>
                  </a:lnTo>
                  <a:lnTo>
                    <a:pt x="145770" y="1502816"/>
                  </a:lnTo>
                  <a:lnTo>
                    <a:pt x="145961" y="1501546"/>
                  </a:lnTo>
                  <a:lnTo>
                    <a:pt x="146189" y="1501546"/>
                  </a:lnTo>
                  <a:lnTo>
                    <a:pt x="146215" y="1500276"/>
                  </a:lnTo>
                  <a:lnTo>
                    <a:pt x="144881" y="1499006"/>
                  </a:lnTo>
                  <a:lnTo>
                    <a:pt x="142582" y="1499006"/>
                  </a:lnTo>
                  <a:lnTo>
                    <a:pt x="141122" y="1497736"/>
                  </a:lnTo>
                  <a:lnTo>
                    <a:pt x="140881" y="1498015"/>
                  </a:lnTo>
                  <a:lnTo>
                    <a:pt x="140881" y="1501546"/>
                  </a:lnTo>
                  <a:lnTo>
                    <a:pt x="140487" y="1502816"/>
                  </a:lnTo>
                  <a:lnTo>
                    <a:pt x="140335" y="1501546"/>
                  </a:lnTo>
                  <a:lnTo>
                    <a:pt x="140881" y="1501546"/>
                  </a:lnTo>
                  <a:lnTo>
                    <a:pt x="140881" y="1498015"/>
                  </a:lnTo>
                  <a:lnTo>
                    <a:pt x="140004" y="1499006"/>
                  </a:lnTo>
                  <a:lnTo>
                    <a:pt x="139242" y="1500276"/>
                  </a:lnTo>
                  <a:lnTo>
                    <a:pt x="138696" y="1500276"/>
                  </a:lnTo>
                  <a:lnTo>
                    <a:pt x="137693" y="1499006"/>
                  </a:lnTo>
                  <a:lnTo>
                    <a:pt x="137604" y="1535836"/>
                  </a:lnTo>
                  <a:lnTo>
                    <a:pt x="135915" y="1537106"/>
                  </a:lnTo>
                  <a:lnTo>
                    <a:pt x="135458" y="1539646"/>
                  </a:lnTo>
                  <a:lnTo>
                    <a:pt x="135813" y="1539646"/>
                  </a:lnTo>
                  <a:lnTo>
                    <a:pt x="136385" y="1540916"/>
                  </a:lnTo>
                  <a:lnTo>
                    <a:pt x="135648" y="1542186"/>
                  </a:lnTo>
                  <a:lnTo>
                    <a:pt x="135115" y="1543456"/>
                  </a:lnTo>
                  <a:lnTo>
                    <a:pt x="135483" y="1545996"/>
                  </a:lnTo>
                  <a:lnTo>
                    <a:pt x="135166" y="1547266"/>
                  </a:lnTo>
                  <a:lnTo>
                    <a:pt x="134162" y="1548536"/>
                  </a:lnTo>
                  <a:lnTo>
                    <a:pt x="134200" y="1551076"/>
                  </a:lnTo>
                  <a:lnTo>
                    <a:pt x="133235" y="1551076"/>
                  </a:lnTo>
                  <a:lnTo>
                    <a:pt x="132918" y="1552346"/>
                  </a:lnTo>
                  <a:lnTo>
                    <a:pt x="132702" y="1552346"/>
                  </a:lnTo>
                  <a:lnTo>
                    <a:pt x="133070" y="1553616"/>
                  </a:lnTo>
                  <a:lnTo>
                    <a:pt x="133502" y="1554886"/>
                  </a:lnTo>
                  <a:lnTo>
                    <a:pt x="132842" y="1556156"/>
                  </a:lnTo>
                  <a:lnTo>
                    <a:pt x="132067" y="1558696"/>
                  </a:lnTo>
                  <a:lnTo>
                    <a:pt x="131203" y="1559966"/>
                  </a:lnTo>
                  <a:lnTo>
                    <a:pt x="131419" y="1561236"/>
                  </a:lnTo>
                  <a:lnTo>
                    <a:pt x="131254" y="1562506"/>
                  </a:lnTo>
                  <a:lnTo>
                    <a:pt x="130416" y="1565046"/>
                  </a:lnTo>
                  <a:lnTo>
                    <a:pt x="129794" y="1567586"/>
                  </a:lnTo>
                  <a:lnTo>
                    <a:pt x="128574" y="1570126"/>
                  </a:lnTo>
                  <a:lnTo>
                    <a:pt x="127660" y="1571396"/>
                  </a:lnTo>
                  <a:lnTo>
                    <a:pt x="126987" y="1572666"/>
                  </a:lnTo>
                  <a:lnTo>
                    <a:pt x="126111" y="1571396"/>
                  </a:lnTo>
                  <a:lnTo>
                    <a:pt x="124777" y="1570126"/>
                  </a:lnTo>
                  <a:lnTo>
                    <a:pt x="122948" y="1570126"/>
                  </a:lnTo>
                  <a:lnTo>
                    <a:pt x="122770" y="1568856"/>
                  </a:lnTo>
                  <a:lnTo>
                    <a:pt x="123380" y="1568856"/>
                  </a:lnTo>
                  <a:lnTo>
                    <a:pt x="123723" y="1567586"/>
                  </a:lnTo>
                  <a:lnTo>
                    <a:pt x="123926" y="1567586"/>
                  </a:lnTo>
                  <a:lnTo>
                    <a:pt x="121450" y="1565046"/>
                  </a:lnTo>
                  <a:lnTo>
                    <a:pt x="120713" y="1563776"/>
                  </a:lnTo>
                  <a:lnTo>
                    <a:pt x="120142" y="1562506"/>
                  </a:lnTo>
                  <a:lnTo>
                    <a:pt x="119913" y="1561236"/>
                  </a:lnTo>
                  <a:lnTo>
                    <a:pt x="119202" y="1559966"/>
                  </a:lnTo>
                  <a:lnTo>
                    <a:pt x="118033" y="1558696"/>
                  </a:lnTo>
                  <a:lnTo>
                    <a:pt x="116332" y="1558696"/>
                  </a:lnTo>
                  <a:lnTo>
                    <a:pt x="115252" y="1557426"/>
                  </a:lnTo>
                  <a:lnTo>
                    <a:pt x="113233" y="1557426"/>
                  </a:lnTo>
                  <a:lnTo>
                    <a:pt x="113842" y="1556156"/>
                  </a:lnTo>
                  <a:lnTo>
                    <a:pt x="112458" y="1553616"/>
                  </a:lnTo>
                  <a:lnTo>
                    <a:pt x="110705" y="1551076"/>
                  </a:lnTo>
                  <a:lnTo>
                    <a:pt x="110871" y="1551076"/>
                  </a:lnTo>
                  <a:lnTo>
                    <a:pt x="111099" y="1549806"/>
                  </a:lnTo>
                  <a:lnTo>
                    <a:pt x="110223" y="1548536"/>
                  </a:lnTo>
                  <a:lnTo>
                    <a:pt x="109410" y="1548536"/>
                  </a:lnTo>
                  <a:lnTo>
                    <a:pt x="108750" y="1547266"/>
                  </a:lnTo>
                  <a:lnTo>
                    <a:pt x="108000" y="1545805"/>
                  </a:lnTo>
                  <a:lnTo>
                    <a:pt x="108000" y="1547266"/>
                  </a:lnTo>
                  <a:lnTo>
                    <a:pt x="107937" y="1548536"/>
                  </a:lnTo>
                  <a:lnTo>
                    <a:pt x="106794" y="1548536"/>
                  </a:lnTo>
                  <a:lnTo>
                    <a:pt x="106387" y="1547266"/>
                  </a:lnTo>
                  <a:lnTo>
                    <a:pt x="108000" y="1547266"/>
                  </a:lnTo>
                  <a:lnTo>
                    <a:pt x="108000" y="1545805"/>
                  </a:lnTo>
                  <a:lnTo>
                    <a:pt x="107454" y="1544726"/>
                  </a:lnTo>
                  <a:lnTo>
                    <a:pt x="105537" y="1544726"/>
                  </a:lnTo>
                  <a:lnTo>
                    <a:pt x="103771" y="1543456"/>
                  </a:lnTo>
                  <a:lnTo>
                    <a:pt x="102603" y="1542186"/>
                  </a:lnTo>
                  <a:lnTo>
                    <a:pt x="102031" y="1539646"/>
                  </a:lnTo>
                  <a:lnTo>
                    <a:pt x="99072" y="1538376"/>
                  </a:lnTo>
                  <a:lnTo>
                    <a:pt x="100279" y="1537106"/>
                  </a:lnTo>
                  <a:lnTo>
                    <a:pt x="102273" y="1538376"/>
                  </a:lnTo>
                  <a:lnTo>
                    <a:pt x="102793" y="1538376"/>
                  </a:lnTo>
                  <a:lnTo>
                    <a:pt x="103085" y="1537106"/>
                  </a:lnTo>
                  <a:lnTo>
                    <a:pt x="103733" y="1535836"/>
                  </a:lnTo>
                  <a:lnTo>
                    <a:pt x="104749" y="1535836"/>
                  </a:lnTo>
                  <a:lnTo>
                    <a:pt x="104660" y="1533296"/>
                  </a:lnTo>
                  <a:lnTo>
                    <a:pt x="104216" y="1532026"/>
                  </a:lnTo>
                  <a:lnTo>
                    <a:pt x="103390" y="1530756"/>
                  </a:lnTo>
                  <a:lnTo>
                    <a:pt x="105956" y="1526946"/>
                  </a:lnTo>
                  <a:lnTo>
                    <a:pt x="105714" y="1526946"/>
                  </a:lnTo>
                  <a:lnTo>
                    <a:pt x="105384" y="1525676"/>
                  </a:lnTo>
                  <a:lnTo>
                    <a:pt x="106362" y="1525676"/>
                  </a:lnTo>
                  <a:lnTo>
                    <a:pt x="106794" y="1524406"/>
                  </a:lnTo>
                  <a:lnTo>
                    <a:pt x="108750" y="1521866"/>
                  </a:lnTo>
                  <a:lnTo>
                    <a:pt x="108242" y="1520596"/>
                  </a:lnTo>
                  <a:lnTo>
                    <a:pt x="109093" y="1519326"/>
                  </a:lnTo>
                  <a:lnTo>
                    <a:pt x="109613" y="1518056"/>
                  </a:lnTo>
                  <a:lnTo>
                    <a:pt x="110794" y="1518056"/>
                  </a:lnTo>
                  <a:lnTo>
                    <a:pt x="112915" y="1515516"/>
                  </a:lnTo>
                  <a:lnTo>
                    <a:pt x="116941" y="1512976"/>
                  </a:lnTo>
                  <a:lnTo>
                    <a:pt x="121335" y="1510436"/>
                  </a:lnTo>
                  <a:lnTo>
                    <a:pt x="121932" y="1510436"/>
                  </a:lnTo>
                  <a:lnTo>
                    <a:pt x="124320" y="1509166"/>
                  </a:lnTo>
                  <a:lnTo>
                    <a:pt x="127000" y="1507896"/>
                  </a:lnTo>
                  <a:lnTo>
                    <a:pt x="133197" y="1507896"/>
                  </a:lnTo>
                  <a:lnTo>
                    <a:pt x="133832" y="1509166"/>
                  </a:lnTo>
                  <a:lnTo>
                    <a:pt x="134010" y="1510436"/>
                  </a:lnTo>
                  <a:lnTo>
                    <a:pt x="135305" y="1512976"/>
                  </a:lnTo>
                  <a:lnTo>
                    <a:pt x="136156" y="1516786"/>
                  </a:lnTo>
                  <a:lnTo>
                    <a:pt x="136563" y="1520596"/>
                  </a:lnTo>
                  <a:lnTo>
                    <a:pt x="136753" y="1520596"/>
                  </a:lnTo>
                  <a:lnTo>
                    <a:pt x="136702" y="1521866"/>
                  </a:lnTo>
                  <a:lnTo>
                    <a:pt x="137261" y="1521866"/>
                  </a:lnTo>
                  <a:lnTo>
                    <a:pt x="137350" y="1523136"/>
                  </a:lnTo>
                  <a:lnTo>
                    <a:pt x="136969" y="1523136"/>
                  </a:lnTo>
                  <a:lnTo>
                    <a:pt x="136918" y="1526946"/>
                  </a:lnTo>
                  <a:lnTo>
                    <a:pt x="136613" y="1528216"/>
                  </a:lnTo>
                  <a:lnTo>
                    <a:pt x="137477" y="1530756"/>
                  </a:lnTo>
                  <a:lnTo>
                    <a:pt x="136436" y="1530756"/>
                  </a:lnTo>
                  <a:lnTo>
                    <a:pt x="136131" y="1532026"/>
                  </a:lnTo>
                  <a:lnTo>
                    <a:pt x="136220" y="1533296"/>
                  </a:lnTo>
                  <a:lnTo>
                    <a:pt x="136702" y="1533296"/>
                  </a:lnTo>
                  <a:lnTo>
                    <a:pt x="137502" y="1534566"/>
                  </a:lnTo>
                  <a:lnTo>
                    <a:pt x="137604" y="1535836"/>
                  </a:lnTo>
                  <a:lnTo>
                    <a:pt x="137604" y="1498930"/>
                  </a:lnTo>
                  <a:lnTo>
                    <a:pt x="136232" y="1497736"/>
                  </a:lnTo>
                  <a:lnTo>
                    <a:pt x="135928" y="1499006"/>
                  </a:lnTo>
                  <a:lnTo>
                    <a:pt x="136613" y="1499006"/>
                  </a:lnTo>
                  <a:lnTo>
                    <a:pt x="136550" y="1500276"/>
                  </a:lnTo>
                  <a:lnTo>
                    <a:pt x="136194" y="1500276"/>
                  </a:lnTo>
                  <a:lnTo>
                    <a:pt x="135178" y="1499006"/>
                  </a:lnTo>
                  <a:lnTo>
                    <a:pt x="133527" y="1499006"/>
                  </a:lnTo>
                  <a:lnTo>
                    <a:pt x="131279" y="1497736"/>
                  </a:lnTo>
                  <a:lnTo>
                    <a:pt x="129400" y="1496466"/>
                  </a:lnTo>
                  <a:lnTo>
                    <a:pt x="127609" y="1495196"/>
                  </a:lnTo>
                  <a:lnTo>
                    <a:pt x="125882" y="1495196"/>
                  </a:lnTo>
                  <a:lnTo>
                    <a:pt x="125437" y="1496466"/>
                  </a:lnTo>
                  <a:lnTo>
                    <a:pt x="126415" y="1497736"/>
                  </a:lnTo>
                  <a:lnTo>
                    <a:pt x="127368" y="1497736"/>
                  </a:lnTo>
                  <a:lnTo>
                    <a:pt x="128282" y="1499006"/>
                  </a:lnTo>
                  <a:lnTo>
                    <a:pt x="126288" y="1499006"/>
                  </a:lnTo>
                  <a:lnTo>
                    <a:pt x="125425" y="1496466"/>
                  </a:lnTo>
                  <a:lnTo>
                    <a:pt x="121132" y="1496466"/>
                  </a:lnTo>
                  <a:lnTo>
                    <a:pt x="120307" y="1497736"/>
                  </a:lnTo>
                  <a:lnTo>
                    <a:pt x="119710" y="1497736"/>
                  </a:lnTo>
                  <a:lnTo>
                    <a:pt x="120002" y="1499006"/>
                  </a:lnTo>
                  <a:lnTo>
                    <a:pt x="120357" y="1500276"/>
                  </a:lnTo>
                  <a:lnTo>
                    <a:pt x="119837" y="1500276"/>
                  </a:lnTo>
                  <a:lnTo>
                    <a:pt x="118440" y="1499006"/>
                  </a:lnTo>
                  <a:lnTo>
                    <a:pt x="117271" y="1497736"/>
                  </a:lnTo>
                  <a:lnTo>
                    <a:pt x="116027" y="1499006"/>
                  </a:lnTo>
                  <a:lnTo>
                    <a:pt x="114134" y="1499006"/>
                  </a:lnTo>
                  <a:lnTo>
                    <a:pt x="112217" y="1497736"/>
                  </a:lnTo>
                  <a:lnTo>
                    <a:pt x="111340" y="1496466"/>
                  </a:lnTo>
                  <a:lnTo>
                    <a:pt x="111493" y="1496466"/>
                  </a:lnTo>
                  <a:lnTo>
                    <a:pt x="113144" y="1495196"/>
                  </a:lnTo>
                  <a:lnTo>
                    <a:pt x="112268" y="1493926"/>
                  </a:lnTo>
                  <a:lnTo>
                    <a:pt x="111874" y="1492656"/>
                  </a:lnTo>
                  <a:lnTo>
                    <a:pt x="111937" y="1490116"/>
                  </a:lnTo>
                  <a:lnTo>
                    <a:pt x="110782" y="1488846"/>
                  </a:lnTo>
                  <a:lnTo>
                    <a:pt x="108280" y="1487576"/>
                  </a:lnTo>
                  <a:lnTo>
                    <a:pt x="108800" y="1487576"/>
                  </a:lnTo>
                  <a:lnTo>
                    <a:pt x="109245" y="1486306"/>
                  </a:lnTo>
                  <a:lnTo>
                    <a:pt x="111429" y="1486306"/>
                  </a:lnTo>
                  <a:lnTo>
                    <a:pt x="111328" y="1485036"/>
                  </a:lnTo>
                  <a:lnTo>
                    <a:pt x="109499" y="1483766"/>
                  </a:lnTo>
                  <a:lnTo>
                    <a:pt x="107302" y="1482496"/>
                  </a:lnTo>
                  <a:lnTo>
                    <a:pt x="109245" y="1479956"/>
                  </a:lnTo>
                  <a:lnTo>
                    <a:pt x="105956" y="1477416"/>
                  </a:lnTo>
                  <a:lnTo>
                    <a:pt x="104165" y="1477416"/>
                  </a:lnTo>
                  <a:lnTo>
                    <a:pt x="102323" y="1476146"/>
                  </a:lnTo>
                  <a:lnTo>
                    <a:pt x="103682" y="1473606"/>
                  </a:lnTo>
                  <a:lnTo>
                    <a:pt x="102298" y="1472399"/>
                  </a:lnTo>
                  <a:lnTo>
                    <a:pt x="102298" y="1473606"/>
                  </a:lnTo>
                  <a:lnTo>
                    <a:pt x="100787" y="1473606"/>
                  </a:lnTo>
                  <a:lnTo>
                    <a:pt x="100812" y="1472336"/>
                  </a:lnTo>
                  <a:lnTo>
                    <a:pt x="100965" y="1472336"/>
                  </a:lnTo>
                  <a:lnTo>
                    <a:pt x="102298" y="1473606"/>
                  </a:lnTo>
                  <a:lnTo>
                    <a:pt x="102298" y="1472399"/>
                  </a:lnTo>
                  <a:lnTo>
                    <a:pt x="102095" y="1471066"/>
                  </a:lnTo>
                  <a:lnTo>
                    <a:pt x="101803" y="1471066"/>
                  </a:lnTo>
                  <a:lnTo>
                    <a:pt x="101663" y="1469796"/>
                  </a:lnTo>
                  <a:lnTo>
                    <a:pt x="101371" y="1468526"/>
                  </a:lnTo>
                  <a:lnTo>
                    <a:pt x="94208" y="1468526"/>
                  </a:lnTo>
                  <a:lnTo>
                    <a:pt x="94208" y="1492656"/>
                  </a:lnTo>
                  <a:lnTo>
                    <a:pt x="92659" y="1493926"/>
                  </a:lnTo>
                  <a:lnTo>
                    <a:pt x="91884" y="1496466"/>
                  </a:lnTo>
                  <a:lnTo>
                    <a:pt x="91897" y="1500276"/>
                  </a:lnTo>
                  <a:lnTo>
                    <a:pt x="92202" y="1499006"/>
                  </a:lnTo>
                  <a:lnTo>
                    <a:pt x="92913" y="1499006"/>
                  </a:lnTo>
                  <a:lnTo>
                    <a:pt x="92976" y="1500276"/>
                  </a:lnTo>
                  <a:lnTo>
                    <a:pt x="92773" y="1501546"/>
                  </a:lnTo>
                  <a:lnTo>
                    <a:pt x="92392" y="1502816"/>
                  </a:lnTo>
                  <a:lnTo>
                    <a:pt x="92163" y="1502816"/>
                  </a:lnTo>
                  <a:lnTo>
                    <a:pt x="93243" y="1505356"/>
                  </a:lnTo>
                  <a:lnTo>
                    <a:pt x="92036" y="1507896"/>
                  </a:lnTo>
                  <a:lnTo>
                    <a:pt x="92913" y="1507896"/>
                  </a:lnTo>
                  <a:lnTo>
                    <a:pt x="93649" y="1509166"/>
                  </a:lnTo>
                  <a:lnTo>
                    <a:pt x="91643" y="1509166"/>
                  </a:lnTo>
                  <a:lnTo>
                    <a:pt x="89700" y="1510436"/>
                  </a:lnTo>
                  <a:lnTo>
                    <a:pt x="89992" y="1510436"/>
                  </a:lnTo>
                  <a:lnTo>
                    <a:pt x="90500" y="1511706"/>
                  </a:lnTo>
                  <a:lnTo>
                    <a:pt x="90385" y="1512976"/>
                  </a:lnTo>
                  <a:lnTo>
                    <a:pt x="89877" y="1514246"/>
                  </a:lnTo>
                  <a:lnTo>
                    <a:pt x="89128" y="1515516"/>
                  </a:lnTo>
                  <a:lnTo>
                    <a:pt x="88811" y="1516786"/>
                  </a:lnTo>
                  <a:lnTo>
                    <a:pt x="87541" y="1516786"/>
                  </a:lnTo>
                  <a:lnTo>
                    <a:pt x="87757" y="1518056"/>
                  </a:lnTo>
                  <a:lnTo>
                    <a:pt x="87299" y="1519326"/>
                  </a:lnTo>
                  <a:lnTo>
                    <a:pt x="87668" y="1520596"/>
                  </a:lnTo>
                  <a:lnTo>
                    <a:pt x="87871" y="1520596"/>
                  </a:lnTo>
                  <a:lnTo>
                    <a:pt x="87134" y="1521866"/>
                  </a:lnTo>
                  <a:lnTo>
                    <a:pt x="86448" y="1521866"/>
                  </a:lnTo>
                  <a:lnTo>
                    <a:pt x="84480" y="1520596"/>
                  </a:lnTo>
                  <a:lnTo>
                    <a:pt x="83743" y="1520596"/>
                  </a:lnTo>
                  <a:lnTo>
                    <a:pt x="83172" y="1519326"/>
                  </a:lnTo>
                  <a:lnTo>
                    <a:pt x="82791" y="1518056"/>
                  </a:lnTo>
                  <a:lnTo>
                    <a:pt x="82359" y="1518056"/>
                  </a:lnTo>
                  <a:lnTo>
                    <a:pt x="80073" y="1516786"/>
                  </a:lnTo>
                  <a:lnTo>
                    <a:pt x="79616" y="1514246"/>
                  </a:lnTo>
                  <a:lnTo>
                    <a:pt x="77952" y="1511706"/>
                  </a:lnTo>
                  <a:lnTo>
                    <a:pt x="75107" y="1510436"/>
                  </a:lnTo>
                  <a:lnTo>
                    <a:pt x="74396" y="1509166"/>
                  </a:lnTo>
                  <a:lnTo>
                    <a:pt x="72885" y="1506626"/>
                  </a:lnTo>
                  <a:lnTo>
                    <a:pt x="71488" y="1505356"/>
                  </a:lnTo>
                  <a:lnTo>
                    <a:pt x="70218" y="1504086"/>
                  </a:lnTo>
                  <a:lnTo>
                    <a:pt x="69329" y="1502816"/>
                  </a:lnTo>
                  <a:lnTo>
                    <a:pt x="67818" y="1502816"/>
                  </a:lnTo>
                  <a:lnTo>
                    <a:pt x="67843" y="1501546"/>
                  </a:lnTo>
                  <a:lnTo>
                    <a:pt x="65900" y="1500276"/>
                  </a:lnTo>
                  <a:lnTo>
                    <a:pt x="64554" y="1499006"/>
                  </a:lnTo>
                  <a:lnTo>
                    <a:pt x="63919" y="1497736"/>
                  </a:lnTo>
                  <a:lnTo>
                    <a:pt x="63906" y="1496466"/>
                  </a:lnTo>
                  <a:lnTo>
                    <a:pt x="63119" y="1496466"/>
                  </a:lnTo>
                  <a:lnTo>
                    <a:pt x="62458" y="1495196"/>
                  </a:lnTo>
                  <a:lnTo>
                    <a:pt x="62280" y="1493926"/>
                  </a:lnTo>
                  <a:lnTo>
                    <a:pt x="62407" y="1493926"/>
                  </a:lnTo>
                  <a:lnTo>
                    <a:pt x="60858" y="1492656"/>
                  </a:lnTo>
                  <a:lnTo>
                    <a:pt x="59245" y="1491386"/>
                  </a:lnTo>
                  <a:lnTo>
                    <a:pt x="59182" y="1490116"/>
                  </a:lnTo>
                  <a:lnTo>
                    <a:pt x="58915" y="1488846"/>
                  </a:lnTo>
                  <a:lnTo>
                    <a:pt x="59512" y="1487576"/>
                  </a:lnTo>
                  <a:lnTo>
                    <a:pt x="60198" y="1487576"/>
                  </a:lnTo>
                  <a:lnTo>
                    <a:pt x="60934" y="1486306"/>
                  </a:lnTo>
                  <a:lnTo>
                    <a:pt x="62661" y="1483766"/>
                  </a:lnTo>
                  <a:lnTo>
                    <a:pt x="63068" y="1483766"/>
                  </a:lnTo>
                  <a:lnTo>
                    <a:pt x="63715" y="1482496"/>
                  </a:lnTo>
                  <a:lnTo>
                    <a:pt x="64604" y="1482496"/>
                  </a:lnTo>
                  <a:lnTo>
                    <a:pt x="65671" y="1481226"/>
                  </a:lnTo>
                  <a:lnTo>
                    <a:pt x="67005" y="1481226"/>
                  </a:lnTo>
                  <a:lnTo>
                    <a:pt x="66865" y="1479956"/>
                  </a:lnTo>
                  <a:lnTo>
                    <a:pt x="66725" y="1478686"/>
                  </a:lnTo>
                  <a:lnTo>
                    <a:pt x="68211" y="1478686"/>
                  </a:lnTo>
                  <a:lnTo>
                    <a:pt x="75387" y="1473606"/>
                  </a:lnTo>
                  <a:lnTo>
                    <a:pt x="83985" y="1473606"/>
                  </a:lnTo>
                  <a:lnTo>
                    <a:pt x="86626" y="1474876"/>
                  </a:lnTo>
                  <a:lnTo>
                    <a:pt x="88188" y="1477416"/>
                  </a:lnTo>
                  <a:lnTo>
                    <a:pt x="88798" y="1479956"/>
                  </a:lnTo>
                  <a:lnTo>
                    <a:pt x="89242" y="1481226"/>
                  </a:lnTo>
                  <a:lnTo>
                    <a:pt x="90614" y="1483766"/>
                  </a:lnTo>
                  <a:lnTo>
                    <a:pt x="91338" y="1483766"/>
                  </a:lnTo>
                  <a:lnTo>
                    <a:pt x="92290" y="1485036"/>
                  </a:lnTo>
                  <a:lnTo>
                    <a:pt x="92202" y="1486306"/>
                  </a:lnTo>
                  <a:lnTo>
                    <a:pt x="91960" y="1488846"/>
                  </a:lnTo>
                  <a:lnTo>
                    <a:pt x="92583" y="1492656"/>
                  </a:lnTo>
                  <a:lnTo>
                    <a:pt x="94208" y="1492656"/>
                  </a:lnTo>
                  <a:lnTo>
                    <a:pt x="94208" y="1468526"/>
                  </a:lnTo>
                  <a:lnTo>
                    <a:pt x="94043" y="1468526"/>
                  </a:lnTo>
                  <a:lnTo>
                    <a:pt x="93713" y="1467256"/>
                  </a:lnTo>
                  <a:lnTo>
                    <a:pt x="92900" y="1467256"/>
                  </a:lnTo>
                  <a:lnTo>
                    <a:pt x="91630" y="1465986"/>
                  </a:lnTo>
                  <a:lnTo>
                    <a:pt x="89141" y="1465986"/>
                  </a:lnTo>
                  <a:lnTo>
                    <a:pt x="89052" y="1464716"/>
                  </a:lnTo>
                  <a:lnTo>
                    <a:pt x="86677" y="1465986"/>
                  </a:lnTo>
                  <a:lnTo>
                    <a:pt x="82448" y="1465986"/>
                  </a:lnTo>
                  <a:lnTo>
                    <a:pt x="80098" y="1463446"/>
                  </a:lnTo>
                  <a:lnTo>
                    <a:pt x="79362" y="1463446"/>
                  </a:lnTo>
                  <a:lnTo>
                    <a:pt x="78689" y="1464716"/>
                  </a:lnTo>
                  <a:lnTo>
                    <a:pt x="76911" y="1463446"/>
                  </a:lnTo>
                  <a:lnTo>
                    <a:pt x="75349" y="1463446"/>
                  </a:lnTo>
                  <a:lnTo>
                    <a:pt x="74853" y="1464716"/>
                  </a:lnTo>
                  <a:lnTo>
                    <a:pt x="72453" y="1464716"/>
                  </a:lnTo>
                  <a:lnTo>
                    <a:pt x="72301" y="1465986"/>
                  </a:lnTo>
                  <a:lnTo>
                    <a:pt x="72059" y="1467256"/>
                  </a:lnTo>
                  <a:lnTo>
                    <a:pt x="70599" y="1467256"/>
                  </a:lnTo>
                  <a:lnTo>
                    <a:pt x="70065" y="1465986"/>
                  </a:lnTo>
                  <a:lnTo>
                    <a:pt x="67386" y="1465986"/>
                  </a:lnTo>
                  <a:lnTo>
                    <a:pt x="66141" y="1467256"/>
                  </a:lnTo>
                  <a:lnTo>
                    <a:pt x="62903" y="1467256"/>
                  </a:lnTo>
                  <a:lnTo>
                    <a:pt x="62699" y="1468526"/>
                  </a:lnTo>
                  <a:lnTo>
                    <a:pt x="58102" y="1468526"/>
                  </a:lnTo>
                  <a:lnTo>
                    <a:pt x="57899" y="1469796"/>
                  </a:lnTo>
                  <a:lnTo>
                    <a:pt x="57480" y="1469796"/>
                  </a:lnTo>
                  <a:lnTo>
                    <a:pt x="57442" y="1471066"/>
                  </a:lnTo>
                  <a:lnTo>
                    <a:pt x="57226" y="1471066"/>
                  </a:lnTo>
                  <a:lnTo>
                    <a:pt x="57010" y="1472336"/>
                  </a:lnTo>
                  <a:lnTo>
                    <a:pt x="56515" y="1472336"/>
                  </a:lnTo>
                  <a:lnTo>
                    <a:pt x="55854" y="1471066"/>
                  </a:lnTo>
                  <a:lnTo>
                    <a:pt x="54292" y="1471066"/>
                  </a:lnTo>
                  <a:lnTo>
                    <a:pt x="53848" y="1472336"/>
                  </a:lnTo>
                  <a:lnTo>
                    <a:pt x="54419" y="1473606"/>
                  </a:lnTo>
                  <a:lnTo>
                    <a:pt x="55232" y="1474876"/>
                  </a:lnTo>
                  <a:lnTo>
                    <a:pt x="51955" y="1474876"/>
                  </a:lnTo>
                  <a:lnTo>
                    <a:pt x="50977" y="1473606"/>
                  </a:lnTo>
                  <a:lnTo>
                    <a:pt x="50190" y="1473606"/>
                  </a:lnTo>
                  <a:lnTo>
                    <a:pt x="50419" y="1474876"/>
                  </a:lnTo>
                  <a:lnTo>
                    <a:pt x="50622" y="1474876"/>
                  </a:lnTo>
                  <a:lnTo>
                    <a:pt x="50761" y="1476146"/>
                  </a:lnTo>
                  <a:lnTo>
                    <a:pt x="50546" y="1477416"/>
                  </a:lnTo>
                  <a:lnTo>
                    <a:pt x="50063" y="1478686"/>
                  </a:lnTo>
                  <a:lnTo>
                    <a:pt x="49314" y="1479956"/>
                  </a:lnTo>
                  <a:lnTo>
                    <a:pt x="48577" y="1478686"/>
                  </a:lnTo>
                  <a:lnTo>
                    <a:pt x="46431" y="1478686"/>
                  </a:lnTo>
                  <a:lnTo>
                    <a:pt x="46418" y="1479956"/>
                  </a:lnTo>
                  <a:lnTo>
                    <a:pt x="46202" y="1481226"/>
                  </a:lnTo>
                  <a:lnTo>
                    <a:pt x="45796" y="1482496"/>
                  </a:lnTo>
                  <a:lnTo>
                    <a:pt x="43865" y="1482496"/>
                  </a:lnTo>
                  <a:lnTo>
                    <a:pt x="40563" y="1486306"/>
                  </a:lnTo>
                  <a:lnTo>
                    <a:pt x="40271" y="1486306"/>
                  </a:lnTo>
                  <a:lnTo>
                    <a:pt x="40640" y="1487576"/>
                  </a:lnTo>
                  <a:lnTo>
                    <a:pt x="41706" y="1490116"/>
                  </a:lnTo>
                  <a:lnTo>
                    <a:pt x="39903" y="1492656"/>
                  </a:lnTo>
                  <a:lnTo>
                    <a:pt x="40259" y="1493926"/>
                  </a:lnTo>
                  <a:lnTo>
                    <a:pt x="40690" y="1495196"/>
                  </a:lnTo>
                  <a:lnTo>
                    <a:pt x="39763" y="1497736"/>
                  </a:lnTo>
                  <a:lnTo>
                    <a:pt x="40805" y="1500276"/>
                  </a:lnTo>
                  <a:lnTo>
                    <a:pt x="43789" y="1501546"/>
                  </a:lnTo>
                  <a:lnTo>
                    <a:pt x="45859" y="1501546"/>
                  </a:lnTo>
                  <a:lnTo>
                    <a:pt x="47713" y="1502816"/>
                  </a:lnTo>
                  <a:lnTo>
                    <a:pt x="48971" y="1502816"/>
                  </a:lnTo>
                  <a:lnTo>
                    <a:pt x="49872" y="1501546"/>
                  </a:lnTo>
                  <a:lnTo>
                    <a:pt x="50647" y="1501546"/>
                  </a:lnTo>
                  <a:lnTo>
                    <a:pt x="51308" y="1502816"/>
                  </a:lnTo>
                  <a:lnTo>
                    <a:pt x="51854" y="1502816"/>
                  </a:lnTo>
                  <a:lnTo>
                    <a:pt x="52158" y="1501546"/>
                  </a:lnTo>
                  <a:lnTo>
                    <a:pt x="52857" y="1502816"/>
                  </a:lnTo>
                  <a:lnTo>
                    <a:pt x="53581" y="1502816"/>
                  </a:lnTo>
                  <a:lnTo>
                    <a:pt x="54368" y="1504086"/>
                  </a:lnTo>
                  <a:lnTo>
                    <a:pt x="55168" y="1504086"/>
                  </a:lnTo>
                  <a:lnTo>
                    <a:pt x="56121" y="1505356"/>
                  </a:lnTo>
                  <a:lnTo>
                    <a:pt x="56159" y="1506626"/>
                  </a:lnTo>
                  <a:lnTo>
                    <a:pt x="56908" y="1507896"/>
                  </a:lnTo>
                  <a:lnTo>
                    <a:pt x="58381" y="1507896"/>
                  </a:lnTo>
                  <a:lnTo>
                    <a:pt x="59410" y="1510436"/>
                  </a:lnTo>
                  <a:lnTo>
                    <a:pt x="59690" y="1510436"/>
                  </a:lnTo>
                  <a:lnTo>
                    <a:pt x="60058" y="1511706"/>
                  </a:lnTo>
                  <a:lnTo>
                    <a:pt x="61010" y="1511706"/>
                  </a:lnTo>
                  <a:lnTo>
                    <a:pt x="61582" y="1512976"/>
                  </a:lnTo>
                  <a:lnTo>
                    <a:pt x="63246" y="1515516"/>
                  </a:lnTo>
                  <a:lnTo>
                    <a:pt x="66636" y="1518056"/>
                  </a:lnTo>
                  <a:lnTo>
                    <a:pt x="67411" y="1520596"/>
                  </a:lnTo>
                  <a:lnTo>
                    <a:pt x="69164" y="1523136"/>
                  </a:lnTo>
                  <a:lnTo>
                    <a:pt x="71907" y="1524406"/>
                  </a:lnTo>
                  <a:lnTo>
                    <a:pt x="73075" y="1525676"/>
                  </a:lnTo>
                  <a:lnTo>
                    <a:pt x="74015" y="1528216"/>
                  </a:lnTo>
                  <a:lnTo>
                    <a:pt x="75996" y="1529486"/>
                  </a:lnTo>
                  <a:lnTo>
                    <a:pt x="76644" y="1530756"/>
                  </a:lnTo>
                  <a:lnTo>
                    <a:pt x="77139" y="1532026"/>
                  </a:lnTo>
                  <a:lnTo>
                    <a:pt x="79641" y="1533296"/>
                  </a:lnTo>
                  <a:lnTo>
                    <a:pt x="79933" y="1534566"/>
                  </a:lnTo>
                  <a:lnTo>
                    <a:pt x="78803" y="1535836"/>
                  </a:lnTo>
                  <a:lnTo>
                    <a:pt x="75171" y="1540916"/>
                  </a:lnTo>
                  <a:lnTo>
                    <a:pt x="75006" y="1542186"/>
                  </a:lnTo>
                  <a:lnTo>
                    <a:pt x="75819" y="1543456"/>
                  </a:lnTo>
                  <a:lnTo>
                    <a:pt x="76987" y="1545996"/>
                  </a:lnTo>
                  <a:lnTo>
                    <a:pt x="77774" y="1548536"/>
                  </a:lnTo>
                  <a:lnTo>
                    <a:pt x="80124" y="1549806"/>
                  </a:lnTo>
                  <a:lnTo>
                    <a:pt x="84912" y="1549806"/>
                  </a:lnTo>
                  <a:lnTo>
                    <a:pt x="86029" y="1551076"/>
                  </a:lnTo>
                  <a:lnTo>
                    <a:pt x="87020" y="1549806"/>
                  </a:lnTo>
                  <a:lnTo>
                    <a:pt x="90360" y="1549806"/>
                  </a:lnTo>
                  <a:lnTo>
                    <a:pt x="91922" y="1551076"/>
                  </a:lnTo>
                  <a:lnTo>
                    <a:pt x="93383" y="1552346"/>
                  </a:lnTo>
                  <a:lnTo>
                    <a:pt x="94742" y="1554886"/>
                  </a:lnTo>
                  <a:lnTo>
                    <a:pt x="95999" y="1556156"/>
                  </a:lnTo>
                  <a:lnTo>
                    <a:pt x="96710" y="1557426"/>
                  </a:lnTo>
                  <a:lnTo>
                    <a:pt x="96862" y="1557426"/>
                  </a:lnTo>
                  <a:lnTo>
                    <a:pt x="97878" y="1558696"/>
                  </a:lnTo>
                  <a:lnTo>
                    <a:pt x="99123" y="1559966"/>
                  </a:lnTo>
                  <a:lnTo>
                    <a:pt x="102184" y="1565046"/>
                  </a:lnTo>
                  <a:lnTo>
                    <a:pt x="103593" y="1566316"/>
                  </a:lnTo>
                  <a:lnTo>
                    <a:pt x="104698" y="1567586"/>
                  </a:lnTo>
                  <a:lnTo>
                    <a:pt x="105473" y="1568856"/>
                  </a:lnTo>
                  <a:lnTo>
                    <a:pt x="105752" y="1570126"/>
                  </a:lnTo>
                  <a:lnTo>
                    <a:pt x="106324" y="1571396"/>
                  </a:lnTo>
                  <a:lnTo>
                    <a:pt x="107200" y="1572666"/>
                  </a:lnTo>
                  <a:lnTo>
                    <a:pt x="107873" y="1573936"/>
                  </a:lnTo>
                  <a:lnTo>
                    <a:pt x="109029" y="1575206"/>
                  </a:lnTo>
                  <a:lnTo>
                    <a:pt x="110909" y="1577746"/>
                  </a:lnTo>
                  <a:lnTo>
                    <a:pt x="112509" y="1580286"/>
                  </a:lnTo>
                  <a:lnTo>
                    <a:pt x="114338" y="1582826"/>
                  </a:lnTo>
                  <a:lnTo>
                    <a:pt x="115138" y="1584096"/>
                  </a:lnTo>
                  <a:lnTo>
                    <a:pt x="116090" y="1585366"/>
                  </a:lnTo>
                  <a:lnTo>
                    <a:pt x="117170" y="1587906"/>
                  </a:lnTo>
                  <a:lnTo>
                    <a:pt x="117817" y="1589176"/>
                  </a:lnTo>
                  <a:lnTo>
                    <a:pt x="118414" y="1590446"/>
                  </a:lnTo>
                  <a:lnTo>
                    <a:pt x="119138" y="1591716"/>
                  </a:lnTo>
                  <a:lnTo>
                    <a:pt x="119888" y="1591716"/>
                  </a:lnTo>
                  <a:lnTo>
                    <a:pt x="121970" y="1592986"/>
                  </a:lnTo>
                  <a:lnTo>
                    <a:pt x="123024" y="1594256"/>
                  </a:lnTo>
                  <a:lnTo>
                    <a:pt x="123177" y="1594256"/>
                  </a:lnTo>
                  <a:lnTo>
                    <a:pt x="123609" y="1595526"/>
                  </a:lnTo>
                  <a:lnTo>
                    <a:pt x="123964" y="1596796"/>
                  </a:lnTo>
                  <a:lnTo>
                    <a:pt x="125463" y="1596796"/>
                  </a:lnTo>
                  <a:lnTo>
                    <a:pt x="126339" y="1595526"/>
                  </a:lnTo>
                  <a:lnTo>
                    <a:pt x="126631" y="1596796"/>
                  </a:lnTo>
                  <a:lnTo>
                    <a:pt x="130860" y="1596796"/>
                  </a:lnTo>
                  <a:lnTo>
                    <a:pt x="134581" y="1595526"/>
                  </a:lnTo>
                  <a:lnTo>
                    <a:pt x="137096" y="1595526"/>
                  </a:lnTo>
                  <a:lnTo>
                    <a:pt x="138188" y="1594256"/>
                  </a:lnTo>
                  <a:lnTo>
                    <a:pt x="138836" y="1594256"/>
                  </a:lnTo>
                  <a:lnTo>
                    <a:pt x="139052" y="1592986"/>
                  </a:lnTo>
                  <a:lnTo>
                    <a:pt x="138480" y="1590446"/>
                  </a:lnTo>
                  <a:lnTo>
                    <a:pt x="138785" y="1589176"/>
                  </a:lnTo>
                  <a:lnTo>
                    <a:pt x="139090" y="1589176"/>
                  </a:lnTo>
                  <a:lnTo>
                    <a:pt x="140246" y="1587906"/>
                  </a:lnTo>
                  <a:lnTo>
                    <a:pt x="142011" y="1587906"/>
                  </a:lnTo>
                  <a:lnTo>
                    <a:pt x="142519" y="1586636"/>
                  </a:lnTo>
                  <a:lnTo>
                    <a:pt x="142760" y="1585366"/>
                  </a:lnTo>
                  <a:lnTo>
                    <a:pt x="144183" y="1585366"/>
                  </a:lnTo>
                  <a:lnTo>
                    <a:pt x="146189" y="1584096"/>
                  </a:lnTo>
                  <a:lnTo>
                    <a:pt x="146723" y="1582826"/>
                  </a:lnTo>
                  <a:lnTo>
                    <a:pt x="147116" y="1581556"/>
                  </a:lnTo>
                  <a:lnTo>
                    <a:pt x="146697" y="1579016"/>
                  </a:lnTo>
                  <a:lnTo>
                    <a:pt x="147193" y="1579016"/>
                  </a:lnTo>
                  <a:lnTo>
                    <a:pt x="147662" y="1577746"/>
                  </a:lnTo>
                  <a:lnTo>
                    <a:pt x="149021" y="1577746"/>
                  </a:lnTo>
                  <a:lnTo>
                    <a:pt x="149021" y="1576476"/>
                  </a:lnTo>
                  <a:lnTo>
                    <a:pt x="149593" y="1576476"/>
                  </a:lnTo>
                  <a:lnTo>
                    <a:pt x="150075" y="1575206"/>
                  </a:lnTo>
                  <a:lnTo>
                    <a:pt x="150520" y="1575206"/>
                  </a:lnTo>
                  <a:lnTo>
                    <a:pt x="150647" y="1573936"/>
                  </a:lnTo>
                  <a:lnTo>
                    <a:pt x="150825" y="1573936"/>
                  </a:lnTo>
                  <a:lnTo>
                    <a:pt x="149961" y="1572666"/>
                  </a:lnTo>
                  <a:lnTo>
                    <a:pt x="152006" y="1570126"/>
                  </a:lnTo>
                  <a:lnTo>
                    <a:pt x="152895" y="1568856"/>
                  </a:lnTo>
                  <a:lnTo>
                    <a:pt x="152615" y="1567586"/>
                  </a:lnTo>
                  <a:lnTo>
                    <a:pt x="153441" y="1566316"/>
                  </a:lnTo>
                  <a:lnTo>
                    <a:pt x="154330" y="1566316"/>
                  </a:lnTo>
                  <a:lnTo>
                    <a:pt x="153670" y="1565046"/>
                  </a:lnTo>
                  <a:lnTo>
                    <a:pt x="153073" y="1565046"/>
                  </a:lnTo>
                  <a:lnTo>
                    <a:pt x="153403" y="1562506"/>
                  </a:lnTo>
                  <a:lnTo>
                    <a:pt x="153492" y="1561236"/>
                  </a:lnTo>
                  <a:lnTo>
                    <a:pt x="153797" y="1561236"/>
                  </a:lnTo>
                  <a:lnTo>
                    <a:pt x="153263" y="1559966"/>
                  </a:lnTo>
                  <a:lnTo>
                    <a:pt x="152869" y="1558696"/>
                  </a:lnTo>
                  <a:lnTo>
                    <a:pt x="152590" y="1556156"/>
                  </a:lnTo>
                  <a:lnTo>
                    <a:pt x="153784" y="1556156"/>
                  </a:lnTo>
                  <a:lnTo>
                    <a:pt x="154800" y="1553616"/>
                  </a:lnTo>
                  <a:lnTo>
                    <a:pt x="155422" y="1552346"/>
                  </a:lnTo>
                  <a:lnTo>
                    <a:pt x="155943" y="1551076"/>
                  </a:lnTo>
                  <a:lnTo>
                    <a:pt x="155829" y="1549806"/>
                  </a:lnTo>
                  <a:lnTo>
                    <a:pt x="154609" y="1548536"/>
                  </a:lnTo>
                  <a:lnTo>
                    <a:pt x="155422" y="1548536"/>
                  </a:lnTo>
                  <a:lnTo>
                    <a:pt x="155638" y="1547266"/>
                  </a:lnTo>
                  <a:lnTo>
                    <a:pt x="156146" y="1545996"/>
                  </a:lnTo>
                  <a:lnTo>
                    <a:pt x="156959" y="1544726"/>
                  </a:lnTo>
                  <a:lnTo>
                    <a:pt x="156718" y="1543456"/>
                  </a:lnTo>
                  <a:lnTo>
                    <a:pt x="155981" y="1540916"/>
                  </a:lnTo>
                  <a:lnTo>
                    <a:pt x="154724" y="1538376"/>
                  </a:lnTo>
                  <a:lnTo>
                    <a:pt x="155994" y="1538376"/>
                  </a:lnTo>
                  <a:lnTo>
                    <a:pt x="157403" y="1537106"/>
                  </a:lnTo>
                  <a:lnTo>
                    <a:pt x="155498" y="1535836"/>
                  </a:lnTo>
                  <a:lnTo>
                    <a:pt x="155346" y="1535836"/>
                  </a:lnTo>
                  <a:lnTo>
                    <a:pt x="154990" y="1534566"/>
                  </a:lnTo>
                  <a:lnTo>
                    <a:pt x="156413" y="1534566"/>
                  </a:lnTo>
                  <a:lnTo>
                    <a:pt x="156857" y="1533296"/>
                  </a:lnTo>
                  <a:lnTo>
                    <a:pt x="157683" y="1533296"/>
                  </a:lnTo>
                  <a:close/>
                </a:path>
                <a:path w="2621280" h="1805304">
                  <a:moveTo>
                    <a:pt x="160032" y="1546567"/>
                  </a:moveTo>
                  <a:lnTo>
                    <a:pt x="159816" y="1545475"/>
                  </a:lnTo>
                  <a:lnTo>
                    <a:pt x="158940" y="1544866"/>
                  </a:lnTo>
                  <a:lnTo>
                    <a:pt x="159042" y="1548498"/>
                  </a:lnTo>
                  <a:lnTo>
                    <a:pt x="159588" y="1548015"/>
                  </a:lnTo>
                  <a:lnTo>
                    <a:pt x="159943" y="1547495"/>
                  </a:lnTo>
                  <a:lnTo>
                    <a:pt x="160032" y="1546567"/>
                  </a:lnTo>
                  <a:close/>
                </a:path>
                <a:path w="2621280" h="1805304">
                  <a:moveTo>
                    <a:pt x="166382" y="1361694"/>
                  </a:moveTo>
                  <a:lnTo>
                    <a:pt x="163601" y="1355725"/>
                  </a:lnTo>
                  <a:lnTo>
                    <a:pt x="162610" y="1355725"/>
                  </a:lnTo>
                  <a:lnTo>
                    <a:pt x="161683" y="1356106"/>
                  </a:lnTo>
                  <a:lnTo>
                    <a:pt x="160566" y="1356233"/>
                  </a:lnTo>
                  <a:lnTo>
                    <a:pt x="157353" y="1356360"/>
                  </a:lnTo>
                  <a:lnTo>
                    <a:pt x="155854" y="1356614"/>
                  </a:lnTo>
                  <a:lnTo>
                    <a:pt x="154838" y="1356614"/>
                  </a:lnTo>
                  <a:lnTo>
                    <a:pt x="154305" y="1356360"/>
                  </a:lnTo>
                  <a:lnTo>
                    <a:pt x="153631" y="1356106"/>
                  </a:lnTo>
                  <a:lnTo>
                    <a:pt x="152806" y="1356487"/>
                  </a:lnTo>
                  <a:lnTo>
                    <a:pt x="151815" y="1357757"/>
                  </a:lnTo>
                  <a:lnTo>
                    <a:pt x="150406" y="1360424"/>
                  </a:lnTo>
                  <a:lnTo>
                    <a:pt x="149707" y="1359916"/>
                  </a:lnTo>
                  <a:lnTo>
                    <a:pt x="149352" y="1359535"/>
                  </a:lnTo>
                  <a:lnTo>
                    <a:pt x="149326" y="1359281"/>
                  </a:lnTo>
                  <a:lnTo>
                    <a:pt x="149275" y="1361059"/>
                  </a:lnTo>
                  <a:lnTo>
                    <a:pt x="148450" y="1361694"/>
                  </a:lnTo>
                  <a:lnTo>
                    <a:pt x="166382" y="1361694"/>
                  </a:lnTo>
                  <a:close/>
                </a:path>
                <a:path w="2621280" h="1805304">
                  <a:moveTo>
                    <a:pt x="188226" y="1412113"/>
                  </a:moveTo>
                  <a:lnTo>
                    <a:pt x="188023" y="1411986"/>
                  </a:lnTo>
                  <a:lnTo>
                    <a:pt x="187693" y="1412367"/>
                  </a:lnTo>
                  <a:lnTo>
                    <a:pt x="187896" y="1412494"/>
                  </a:lnTo>
                  <a:lnTo>
                    <a:pt x="188226" y="1412113"/>
                  </a:lnTo>
                  <a:close/>
                </a:path>
                <a:path w="2621280" h="1805304">
                  <a:moveTo>
                    <a:pt x="199529" y="1396492"/>
                  </a:moveTo>
                  <a:lnTo>
                    <a:pt x="199212" y="1396111"/>
                  </a:lnTo>
                  <a:lnTo>
                    <a:pt x="199313" y="1393444"/>
                  </a:lnTo>
                  <a:lnTo>
                    <a:pt x="199415" y="1392936"/>
                  </a:lnTo>
                  <a:lnTo>
                    <a:pt x="199504" y="1391412"/>
                  </a:lnTo>
                  <a:lnTo>
                    <a:pt x="196100" y="1390015"/>
                  </a:lnTo>
                  <a:lnTo>
                    <a:pt x="192557" y="1388999"/>
                  </a:lnTo>
                  <a:lnTo>
                    <a:pt x="191719" y="1389507"/>
                  </a:lnTo>
                  <a:lnTo>
                    <a:pt x="190728" y="1389634"/>
                  </a:lnTo>
                  <a:lnTo>
                    <a:pt x="189598" y="1389634"/>
                  </a:lnTo>
                  <a:lnTo>
                    <a:pt x="188099" y="1389888"/>
                  </a:lnTo>
                  <a:lnTo>
                    <a:pt x="186436" y="1390269"/>
                  </a:lnTo>
                  <a:lnTo>
                    <a:pt x="180594" y="1392428"/>
                  </a:lnTo>
                  <a:lnTo>
                    <a:pt x="180746" y="1392555"/>
                  </a:lnTo>
                  <a:lnTo>
                    <a:pt x="180936" y="1393063"/>
                  </a:lnTo>
                  <a:lnTo>
                    <a:pt x="181381" y="1394841"/>
                  </a:lnTo>
                  <a:lnTo>
                    <a:pt x="181749" y="1395730"/>
                  </a:lnTo>
                  <a:lnTo>
                    <a:pt x="179755" y="1394536"/>
                  </a:lnTo>
                  <a:lnTo>
                    <a:pt x="179755" y="1396492"/>
                  </a:lnTo>
                  <a:lnTo>
                    <a:pt x="178917" y="1397000"/>
                  </a:lnTo>
                  <a:lnTo>
                    <a:pt x="178562" y="1396746"/>
                  </a:lnTo>
                  <a:lnTo>
                    <a:pt x="178701" y="1395730"/>
                  </a:lnTo>
                  <a:lnTo>
                    <a:pt x="179755" y="1396492"/>
                  </a:lnTo>
                  <a:lnTo>
                    <a:pt x="179755" y="1394536"/>
                  </a:lnTo>
                  <a:lnTo>
                    <a:pt x="179019" y="1394079"/>
                  </a:lnTo>
                  <a:lnTo>
                    <a:pt x="177292" y="1394460"/>
                  </a:lnTo>
                  <a:lnTo>
                    <a:pt x="176593" y="1397127"/>
                  </a:lnTo>
                  <a:lnTo>
                    <a:pt x="176237" y="1397254"/>
                  </a:lnTo>
                  <a:lnTo>
                    <a:pt x="175907" y="1397889"/>
                  </a:lnTo>
                  <a:lnTo>
                    <a:pt x="175755" y="1398397"/>
                  </a:lnTo>
                  <a:lnTo>
                    <a:pt x="175641" y="1400429"/>
                  </a:lnTo>
                  <a:lnTo>
                    <a:pt x="174498" y="1400898"/>
                  </a:lnTo>
                  <a:lnTo>
                    <a:pt x="174498" y="1410081"/>
                  </a:lnTo>
                  <a:lnTo>
                    <a:pt x="172618" y="1410335"/>
                  </a:lnTo>
                  <a:lnTo>
                    <a:pt x="172859" y="1409192"/>
                  </a:lnTo>
                  <a:lnTo>
                    <a:pt x="173151" y="1408303"/>
                  </a:lnTo>
                  <a:lnTo>
                    <a:pt x="172516" y="1407922"/>
                  </a:lnTo>
                  <a:lnTo>
                    <a:pt x="171043" y="1405636"/>
                  </a:lnTo>
                  <a:lnTo>
                    <a:pt x="171805" y="1405509"/>
                  </a:lnTo>
                  <a:lnTo>
                    <a:pt x="172123" y="1405509"/>
                  </a:lnTo>
                  <a:lnTo>
                    <a:pt x="172402" y="1405763"/>
                  </a:lnTo>
                  <a:lnTo>
                    <a:pt x="172643" y="1406144"/>
                  </a:lnTo>
                  <a:lnTo>
                    <a:pt x="172974" y="1406906"/>
                  </a:lnTo>
                  <a:lnTo>
                    <a:pt x="173151" y="1408303"/>
                  </a:lnTo>
                  <a:lnTo>
                    <a:pt x="174498" y="1410081"/>
                  </a:lnTo>
                  <a:lnTo>
                    <a:pt x="174498" y="1400898"/>
                  </a:lnTo>
                  <a:lnTo>
                    <a:pt x="174066" y="1401064"/>
                  </a:lnTo>
                  <a:lnTo>
                    <a:pt x="173304" y="1401572"/>
                  </a:lnTo>
                  <a:lnTo>
                    <a:pt x="173367" y="1402080"/>
                  </a:lnTo>
                  <a:lnTo>
                    <a:pt x="173570" y="1402207"/>
                  </a:lnTo>
                  <a:lnTo>
                    <a:pt x="173824" y="1402715"/>
                  </a:lnTo>
                  <a:lnTo>
                    <a:pt x="174002" y="1404239"/>
                  </a:lnTo>
                  <a:lnTo>
                    <a:pt x="172237" y="1403350"/>
                  </a:lnTo>
                  <a:lnTo>
                    <a:pt x="171132" y="1403096"/>
                  </a:lnTo>
                  <a:lnTo>
                    <a:pt x="170662" y="1403350"/>
                  </a:lnTo>
                  <a:lnTo>
                    <a:pt x="169684" y="1403731"/>
                  </a:lnTo>
                  <a:lnTo>
                    <a:pt x="169494" y="1404747"/>
                  </a:lnTo>
                  <a:lnTo>
                    <a:pt x="170091" y="1406652"/>
                  </a:lnTo>
                  <a:lnTo>
                    <a:pt x="168643" y="1406144"/>
                  </a:lnTo>
                  <a:lnTo>
                    <a:pt x="167652" y="1406271"/>
                  </a:lnTo>
                  <a:lnTo>
                    <a:pt x="166649" y="1407541"/>
                  </a:lnTo>
                  <a:lnTo>
                    <a:pt x="166408" y="1408303"/>
                  </a:lnTo>
                  <a:lnTo>
                    <a:pt x="166306" y="1410335"/>
                  </a:lnTo>
                  <a:lnTo>
                    <a:pt x="166192" y="1410716"/>
                  </a:lnTo>
                  <a:lnTo>
                    <a:pt x="165430" y="1411732"/>
                  </a:lnTo>
                  <a:lnTo>
                    <a:pt x="164668" y="1411605"/>
                  </a:lnTo>
                  <a:lnTo>
                    <a:pt x="163576" y="1410970"/>
                  </a:lnTo>
                  <a:lnTo>
                    <a:pt x="163690" y="1411986"/>
                  </a:lnTo>
                  <a:lnTo>
                    <a:pt x="163550" y="1412113"/>
                  </a:lnTo>
                  <a:lnTo>
                    <a:pt x="186080" y="1412113"/>
                  </a:lnTo>
                  <a:lnTo>
                    <a:pt x="185966" y="1411732"/>
                  </a:lnTo>
                  <a:lnTo>
                    <a:pt x="186220" y="1411224"/>
                  </a:lnTo>
                  <a:lnTo>
                    <a:pt x="186969" y="1411097"/>
                  </a:lnTo>
                  <a:lnTo>
                    <a:pt x="187883" y="1410843"/>
                  </a:lnTo>
                  <a:lnTo>
                    <a:pt x="188849" y="1410970"/>
                  </a:lnTo>
                  <a:lnTo>
                    <a:pt x="189103" y="1410843"/>
                  </a:lnTo>
                  <a:lnTo>
                    <a:pt x="189306" y="1410970"/>
                  </a:lnTo>
                  <a:lnTo>
                    <a:pt x="190715" y="1411097"/>
                  </a:lnTo>
                  <a:lnTo>
                    <a:pt x="191389" y="1410970"/>
                  </a:lnTo>
                  <a:lnTo>
                    <a:pt x="191427" y="1410843"/>
                  </a:lnTo>
                  <a:lnTo>
                    <a:pt x="191477" y="1410589"/>
                  </a:lnTo>
                  <a:lnTo>
                    <a:pt x="191147" y="1410335"/>
                  </a:lnTo>
                  <a:lnTo>
                    <a:pt x="190639" y="1409954"/>
                  </a:lnTo>
                  <a:lnTo>
                    <a:pt x="190233" y="1409192"/>
                  </a:lnTo>
                  <a:lnTo>
                    <a:pt x="190119" y="1408684"/>
                  </a:lnTo>
                  <a:lnTo>
                    <a:pt x="190042" y="1408049"/>
                  </a:lnTo>
                  <a:lnTo>
                    <a:pt x="191922" y="1407922"/>
                  </a:lnTo>
                  <a:lnTo>
                    <a:pt x="193522" y="1405509"/>
                  </a:lnTo>
                  <a:lnTo>
                    <a:pt x="194373" y="1404239"/>
                  </a:lnTo>
                  <a:lnTo>
                    <a:pt x="199186" y="1397000"/>
                  </a:lnTo>
                  <a:lnTo>
                    <a:pt x="199529" y="1396492"/>
                  </a:lnTo>
                  <a:close/>
                </a:path>
                <a:path w="2621280" h="1805304">
                  <a:moveTo>
                    <a:pt x="231051" y="1264373"/>
                  </a:moveTo>
                  <a:lnTo>
                    <a:pt x="230314" y="1263103"/>
                  </a:lnTo>
                  <a:lnTo>
                    <a:pt x="228930" y="1263103"/>
                  </a:lnTo>
                  <a:lnTo>
                    <a:pt x="228777" y="1264373"/>
                  </a:lnTo>
                  <a:lnTo>
                    <a:pt x="231051" y="1264373"/>
                  </a:lnTo>
                  <a:close/>
                </a:path>
                <a:path w="2621280" h="1805304">
                  <a:moveTo>
                    <a:pt x="245364" y="1439164"/>
                  </a:moveTo>
                  <a:lnTo>
                    <a:pt x="245300" y="1438656"/>
                  </a:lnTo>
                  <a:lnTo>
                    <a:pt x="244754" y="1437767"/>
                  </a:lnTo>
                  <a:lnTo>
                    <a:pt x="244640" y="1437386"/>
                  </a:lnTo>
                  <a:lnTo>
                    <a:pt x="244246" y="1436751"/>
                  </a:lnTo>
                  <a:lnTo>
                    <a:pt x="242443" y="1434465"/>
                  </a:lnTo>
                  <a:lnTo>
                    <a:pt x="241719" y="1433576"/>
                  </a:lnTo>
                  <a:lnTo>
                    <a:pt x="239001" y="1433068"/>
                  </a:lnTo>
                  <a:lnTo>
                    <a:pt x="236816" y="1431798"/>
                  </a:lnTo>
                  <a:lnTo>
                    <a:pt x="235394" y="1430020"/>
                  </a:lnTo>
                  <a:lnTo>
                    <a:pt x="235191" y="1429766"/>
                  </a:lnTo>
                  <a:lnTo>
                    <a:pt x="233514" y="1429981"/>
                  </a:lnTo>
                  <a:lnTo>
                    <a:pt x="233514" y="1451356"/>
                  </a:lnTo>
                  <a:lnTo>
                    <a:pt x="233400" y="1451864"/>
                  </a:lnTo>
                  <a:lnTo>
                    <a:pt x="232727" y="1450975"/>
                  </a:lnTo>
                  <a:lnTo>
                    <a:pt x="231851" y="1449959"/>
                  </a:lnTo>
                  <a:lnTo>
                    <a:pt x="233045" y="1450467"/>
                  </a:lnTo>
                  <a:lnTo>
                    <a:pt x="233464" y="1450975"/>
                  </a:lnTo>
                  <a:lnTo>
                    <a:pt x="233514" y="1451356"/>
                  </a:lnTo>
                  <a:lnTo>
                    <a:pt x="233514" y="1429981"/>
                  </a:lnTo>
                  <a:lnTo>
                    <a:pt x="233184" y="1430020"/>
                  </a:lnTo>
                  <a:lnTo>
                    <a:pt x="232079" y="1429766"/>
                  </a:lnTo>
                  <a:lnTo>
                    <a:pt x="231851" y="1428877"/>
                  </a:lnTo>
                  <a:lnTo>
                    <a:pt x="230441" y="1429766"/>
                  </a:lnTo>
                  <a:lnTo>
                    <a:pt x="229577" y="1430655"/>
                  </a:lnTo>
                  <a:lnTo>
                    <a:pt x="229273" y="1431290"/>
                  </a:lnTo>
                  <a:lnTo>
                    <a:pt x="230238" y="1431290"/>
                  </a:lnTo>
                  <a:lnTo>
                    <a:pt x="231025" y="1431671"/>
                  </a:lnTo>
                  <a:lnTo>
                    <a:pt x="229387" y="1435481"/>
                  </a:lnTo>
                  <a:lnTo>
                    <a:pt x="228117" y="1436497"/>
                  </a:lnTo>
                  <a:lnTo>
                    <a:pt x="227736" y="1436725"/>
                  </a:lnTo>
                  <a:lnTo>
                    <a:pt x="227736" y="1443609"/>
                  </a:lnTo>
                  <a:lnTo>
                    <a:pt x="227609" y="1443609"/>
                  </a:lnTo>
                  <a:lnTo>
                    <a:pt x="227647" y="1443228"/>
                  </a:lnTo>
                  <a:lnTo>
                    <a:pt x="227736" y="1443609"/>
                  </a:lnTo>
                  <a:lnTo>
                    <a:pt x="227736" y="1436725"/>
                  </a:lnTo>
                  <a:lnTo>
                    <a:pt x="227050" y="1437132"/>
                  </a:lnTo>
                  <a:lnTo>
                    <a:pt x="224510" y="1437767"/>
                  </a:lnTo>
                  <a:lnTo>
                    <a:pt x="222897" y="1438529"/>
                  </a:lnTo>
                  <a:lnTo>
                    <a:pt x="225018" y="1439291"/>
                  </a:lnTo>
                  <a:lnTo>
                    <a:pt x="226301" y="1440434"/>
                  </a:lnTo>
                  <a:lnTo>
                    <a:pt x="226758" y="1442212"/>
                  </a:lnTo>
                  <a:lnTo>
                    <a:pt x="226402" y="1442173"/>
                  </a:lnTo>
                  <a:lnTo>
                    <a:pt x="226402" y="1447419"/>
                  </a:lnTo>
                  <a:lnTo>
                    <a:pt x="225336" y="1447927"/>
                  </a:lnTo>
                  <a:lnTo>
                    <a:pt x="224866" y="1447165"/>
                  </a:lnTo>
                  <a:lnTo>
                    <a:pt x="225450" y="1447292"/>
                  </a:lnTo>
                  <a:lnTo>
                    <a:pt x="225818" y="1447292"/>
                  </a:lnTo>
                  <a:lnTo>
                    <a:pt x="226402" y="1447419"/>
                  </a:lnTo>
                  <a:lnTo>
                    <a:pt x="226402" y="1442173"/>
                  </a:lnTo>
                  <a:lnTo>
                    <a:pt x="225793" y="1442085"/>
                  </a:lnTo>
                  <a:lnTo>
                    <a:pt x="225005" y="1441831"/>
                  </a:lnTo>
                  <a:lnTo>
                    <a:pt x="224332" y="1441577"/>
                  </a:lnTo>
                  <a:lnTo>
                    <a:pt x="223710" y="1441577"/>
                  </a:lnTo>
                  <a:lnTo>
                    <a:pt x="223126" y="1442085"/>
                  </a:lnTo>
                  <a:lnTo>
                    <a:pt x="222465" y="1442847"/>
                  </a:lnTo>
                  <a:lnTo>
                    <a:pt x="221691" y="1442720"/>
                  </a:lnTo>
                  <a:lnTo>
                    <a:pt x="220980" y="1442720"/>
                  </a:lnTo>
                  <a:lnTo>
                    <a:pt x="220383" y="1442974"/>
                  </a:lnTo>
                  <a:lnTo>
                    <a:pt x="219303" y="1443482"/>
                  </a:lnTo>
                  <a:lnTo>
                    <a:pt x="218376" y="1443736"/>
                  </a:lnTo>
                  <a:lnTo>
                    <a:pt x="219062" y="1446403"/>
                  </a:lnTo>
                  <a:lnTo>
                    <a:pt x="218706" y="1446530"/>
                  </a:lnTo>
                  <a:lnTo>
                    <a:pt x="217995" y="1446403"/>
                  </a:lnTo>
                  <a:lnTo>
                    <a:pt x="216928" y="1446022"/>
                  </a:lnTo>
                  <a:lnTo>
                    <a:pt x="215976" y="1445514"/>
                  </a:lnTo>
                  <a:lnTo>
                    <a:pt x="215277" y="1445387"/>
                  </a:lnTo>
                  <a:lnTo>
                    <a:pt x="214807" y="1445641"/>
                  </a:lnTo>
                  <a:lnTo>
                    <a:pt x="214947" y="1447292"/>
                  </a:lnTo>
                  <a:lnTo>
                    <a:pt x="214617" y="1448435"/>
                  </a:lnTo>
                  <a:lnTo>
                    <a:pt x="214490" y="1449705"/>
                  </a:lnTo>
                  <a:lnTo>
                    <a:pt x="214795" y="1450467"/>
                  </a:lnTo>
                  <a:lnTo>
                    <a:pt x="215633" y="1451102"/>
                  </a:lnTo>
                  <a:lnTo>
                    <a:pt x="215265" y="1451356"/>
                  </a:lnTo>
                  <a:lnTo>
                    <a:pt x="214782" y="1451483"/>
                  </a:lnTo>
                  <a:lnTo>
                    <a:pt x="214172" y="1451610"/>
                  </a:lnTo>
                  <a:lnTo>
                    <a:pt x="213639" y="1451991"/>
                  </a:lnTo>
                  <a:lnTo>
                    <a:pt x="212864" y="1450340"/>
                  </a:lnTo>
                  <a:lnTo>
                    <a:pt x="212128" y="1450340"/>
                  </a:lnTo>
                  <a:lnTo>
                    <a:pt x="211328" y="1450086"/>
                  </a:lnTo>
                  <a:lnTo>
                    <a:pt x="210934" y="1450086"/>
                  </a:lnTo>
                  <a:lnTo>
                    <a:pt x="210324" y="1450213"/>
                  </a:lnTo>
                  <a:lnTo>
                    <a:pt x="209499" y="1450721"/>
                  </a:lnTo>
                  <a:lnTo>
                    <a:pt x="210832" y="1451356"/>
                  </a:lnTo>
                  <a:lnTo>
                    <a:pt x="211518" y="1452245"/>
                  </a:lnTo>
                  <a:lnTo>
                    <a:pt x="211556" y="1453642"/>
                  </a:lnTo>
                  <a:lnTo>
                    <a:pt x="214185" y="1453388"/>
                  </a:lnTo>
                  <a:lnTo>
                    <a:pt x="213893" y="1454150"/>
                  </a:lnTo>
                  <a:lnTo>
                    <a:pt x="213817" y="1455166"/>
                  </a:lnTo>
                  <a:lnTo>
                    <a:pt x="211391" y="1455039"/>
                  </a:lnTo>
                  <a:lnTo>
                    <a:pt x="209740" y="1454404"/>
                  </a:lnTo>
                  <a:lnTo>
                    <a:pt x="208838" y="1453261"/>
                  </a:lnTo>
                  <a:lnTo>
                    <a:pt x="208368" y="1452372"/>
                  </a:lnTo>
                  <a:lnTo>
                    <a:pt x="207632" y="1452245"/>
                  </a:lnTo>
                  <a:lnTo>
                    <a:pt x="206667" y="1452499"/>
                  </a:lnTo>
                  <a:lnTo>
                    <a:pt x="205676" y="1452626"/>
                  </a:lnTo>
                  <a:lnTo>
                    <a:pt x="204978" y="1453261"/>
                  </a:lnTo>
                  <a:lnTo>
                    <a:pt x="204635" y="1454150"/>
                  </a:lnTo>
                  <a:lnTo>
                    <a:pt x="204673" y="1454404"/>
                  </a:lnTo>
                  <a:lnTo>
                    <a:pt x="205663" y="1455801"/>
                  </a:lnTo>
                  <a:lnTo>
                    <a:pt x="205613" y="1457071"/>
                  </a:lnTo>
                  <a:lnTo>
                    <a:pt x="204457" y="1457960"/>
                  </a:lnTo>
                  <a:lnTo>
                    <a:pt x="202692" y="1457579"/>
                  </a:lnTo>
                  <a:lnTo>
                    <a:pt x="202387" y="1457325"/>
                  </a:lnTo>
                  <a:lnTo>
                    <a:pt x="201650" y="1456690"/>
                  </a:lnTo>
                  <a:lnTo>
                    <a:pt x="200444" y="1456690"/>
                  </a:lnTo>
                  <a:lnTo>
                    <a:pt x="198437" y="1456944"/>
                  </a:lnTo>
                  <a:lnTo>
                    <a:pt x="197713" y="1457325"/>
                  </a:lnTo>
                  <a:lnTo>
                    <a:pt x="197129" y="1457198"/>
                  </a:lnTo>
                  <a:lnTo>
                    <a:pt x="196596" y="1456436"/>
                  </a:lnTo>
                  <a:lnTo>
                    <a:pt x="196367" y="1456055"/>
                  </a:lnTo>
                  <a:lnTo>
                    <a:pt x="196278" y="1455928"/>
                  </a:lnTo>
                  <a:lnTo>
                    <a:pt x="196202" y="1455166"/>
                  </a:lnTo>
                  <a:lnTo>
                    <a:pt x="196672" y="1454912"/>
                  </a:lnTo>
                  <a:lnTo>
                    <a:pt x="195326" y="1453134"/>
                  </a:lnTo>
                  <a:lnTo>
                    <a:pt x="195148" y="1453007"/>
                  </a:lnTo>
                  <a:lnTo>
                    <a:pt x="194627" y="1452626"/>
                  </a:lnTo>
                  <a:lnTo>
                    <a:pt x="193979" y="1452499"/>
                  </a:lnTo>
                  <a:lnTo>
                    <a:pt x="193408" y="1453007"/>
                  </a:lnTo>
                  <a:lnTo>
                    <a:pt x="193294" y="1451991"/>
                  </a:lnTo>
                  <a:lnTo>
                    <a:pt x="193167" y="1451102"/>
                  </a:lnTo>
                  <a:lnTo>
                    <a:pt x="192811" y="1449959"/>
                  </a:lnTo>
                  <a:lnTo>
                    <a:pt x="192214" y="1449324"/>
                  </a:lnTo>
                  <a:lnTo>
                    <a:pt x="191325" y="1448181"/>
                  </a:lnTo>
                  <a:lnTo>
                    <a:pt x="190817" y="1447927"/>
                  </a:lnTo>
                  <a:lnTo>
                    <a:pt x="190322" y="1447673"/>
                  </a:lnTo>
                  <a:lnTo>
                    <a:pt x="189204" y="1447927"/>
                  </a:lnTo>
                  <a:lnTo>
                    <a:pt x="189115" y="1447165"/>
                  </a:lnTo>
                  <a:lnTo>
                    <a:pt x="189001" y="1446784"/>
                  </a:lnTo>
                  <a:lnTo>
                    <a:pt x="188823" y="1446657"/>
                  </a:lnTo>
                  <a:lnTo>
                    <a:pt x="188645" y="1446530"/>
                  </a:lnTo>
                  <a:lnTo>
                    <a:pt x="187629" y="1446530"/>
                  </a:lnTo>
                  <a:lnTo>
                    <a:pt x="187477" y="1446022"/>
                  </a:lnTo>
                  <a:lnTo>
                    <a:pt x="187426" y="1444117"/>
                  </a:lnTo>
                  <a:lnTo>
                    <a:pt x="185280" y="1443736"/>
                  </a:lnTo>
                  <a:lnTo>
                    <a:pt x="184810" y="1443482"/>
                  </a:lnTo>
                  <a:lnTo>
                    <a:pt x="184251" y="1442974"/>
                  </a:lnTo>
                  <a:lnTo>
                    <a:pt x="183718" y="1442847"/>
                  </a:lnTo>
                  <a:lnTo>
                    <a:pt x="183642" y="1442720"/>
                  </a:lnTo>
                  <a:lnTo>
                    <a:pt x="183603" y="1441958"/>
                  </a:lnTo>
                  <a:lnTo>
                    <a:pt x="183654" y="1441704"/>
                  </a:lnTo>
                  <a:lnTo>
                    <a:pt x="184734" y="1440688"/>
                  </a:lnTo>
                  <a:lnTo>
                    <a:pt x="184467" y="1440434"/>
                  </a:lnTo>
                  <a:lnTo>
                    <a:pt x="184188" y="1440307"/>
                  </a:lnTo>
                  <a:lnTo>
                    <a:pt x="183400" y="1440688"/>
                  </a:lnTo>
                  <a:lnTo>
                    <a:pt x="182905" y="1440688"/>
                  </a:lnTo>
                  <a:lnTo>
                    <a:pt x="182562" y="1440561"/>
                  </a:lnTo>
                  <a:lnTo>
                    <a:pt x="182397" y="1440180"/>
                  </a:lnTo>
                  <a:lnTo>
                    <a:pt x="178777" y="1440561"/>
                  </a:lnTo>
                  <a:lnTo>
                    <a:pt x="178600" y="1440535"/>
                  </a:lnTo>
                  <a:lnTo>
                    <a:pt x="178600" y="1446657"/>
                  </a:lnTo>
                  <a:lnTo>
                    <a:pt x="178562" y="1462659"/>
                  </a:lnTo>
                  <a:lnTo>
                    <a:pt x="178193" y="1462786"/>
                  </a:lnTo>
                  <a:lnTo>
                    <a:pt x="178435" y="1462532"/>
                  </a:lnTo>
                  <a:lnTo>
                    <a:pt x="178562" y="1462659"/>
                  </a:lnTo>
                  <a:lnTo>
                    <a:pt x="178562" y="1446618"/>
                  </a:lnTo>
                  <a:lnTo>
                    <a:pt x="178142" y="1446149"/>
                  </a:lnTo>
                  <a:lnTo>
                    <a:pt x="177863" y="1445641"/>
                  </a:lnTo>
                  <a:lnTo>
                    <a:pt x="177647" y="1444752"/>
                  </a:lnTo>
                  <a:lnTo>
                    <a:pt x="177825" y="1444371"/>
                  </a:lnTo>
                  <a:lnTo>
                    <a:pt x="178282" y="1444117"/>
                  </a:lnTo>
                  <a:lnTo>
                    <a:pt x="178600" y="1446657"/>
                  </a:lnTo>
                  <a:lnTo>
                    <a:pt x="178600" y="1440535"/>
                  </a:lnTo>
                  <a:lnTo>
                    <a:pt x="178117" y="1440434"/>
                  </a:lnTo>
                  <a:lnTo>
                    <a:pt x="177800" y="1439926"/>
                  </a:lnTo>
                  <a:lnTo>
                    <a:pt x="178511" y="1439545"/>
                  </a:lnTo>
                  <a:lnTo>
                    <a:pt x="179273" y="1439418"/>
                  </a:lnTo>
                  <a:lnTo>
                    <a:pt x="179984" y="1439037"/>
                  </a:lnTo>
                  <a:lnTo>
                    <a:pt x="180378" y="1438656"/>
                  </a:lnTo>
                  <a:lnTo>
                    <a:pt x="180467" y="1438275"/>
                  </a:lnTo>
                  <a:lnTo>
                    <a:pt x="179539" y="1438021"/>
                  </a:lnTo>
                  <a:lnTo>
                    <a:pt x="179298" y="1437767"/>
                  </a:lnTo>
                  <a:lnTo>
                    <a:pt x="179311" y="1436624"/>
                  </a:lnTo>
                  <a:lnTo>
                    <a:pt x="179285" y="1436370"/>
                  </a:lnTo>
                  <a:lnTo>
                    <a:pt x="179527" y="1435735"/>
                  </a:lnTo>
                  <a:lnTo>
                    <a:pt x="179476" y="1435481"/>
                  </a:lnTo>
                  <a:lnTo>
                    <a:pt x="179209" y="1435100"/>
                  </a:lnTo>
                  <a:lnTo>
                    <a:pt x="179120" y="1434973"/>
                  </a:lnTo>
                  <a:lnTo>
                    <a:pt x="178562" y="1434592"/>
                  </a:lnTo>
                  <a:lnTo>
                    <a:pt x="177901" y="1434211"/>
                  </a:lnTo>
                  <a:lnTo>
                    <a:pt x="176720" y="1433957"/>
                  </a:lnTo>
                  <a:lnTo>
                    <a:pt x="176225" y="1433576"/>
                  </a:lnTo>
                  <a:lnTo>
                    <a:pt x="175882" y="1433322"/>
                  </a:lnTo>
                  <a:lnTo>
                    <a:pt x="175806" y="1432560"/>
                  </a:lnTo>
                  <a:lnTo>
                    <a:pt x="175793" y="1431417"/>
                  </a:lnTo>
                  <a:lnTo>
                    <a:pt x="175679" y="1431036"/>
                  </a:lnTo>
                  <a:lnTo>
                    <a:pt x="175463" y="1430782"/>
                  </a:lnTo>
                  <a:lnTo>
                    <a:pt x="175209" y="1430782"/>
                  </a:lnTo>
                  <a:lnTo>
                    <a:pt x="174701" y="1431417"/>
                  </a:lnTo>
                  <a:lnTo>
                    <a:pt x="174371" y="1431417"/>
                  </a:lnTo>
                  <a:lnTo>
                    <a:pt x="174371" y="1436624"/>
                  </a:lnTo>
                  <a:lnTo>
                    <a:pt x="174269" y="1437005"/>
                  </a:lnTo>
                  <a:lnTo>
                    <a:pt x="174167" y="1438148"/>
                  </a:lnTo>
                  <a:lnTo>
                    <a:pt x="172872" y="1437132"/>
                  </a:lnTo>
                  <a:lnTo>
                    <a:pt x="172707" y="1437005"/>
                  </a:lnTo>
                  <a:lnTo>
                    <a:pt x="173443" y="1436878"/>
                  </a:lnTo>
                  <a:lnTo>
                    <a:pt x="174002" y="1436751"/>
                  </a:lnTo>
                  <a:lnTo>
                    <a:pt x="174371" y="1436624"/>
                  </a:lnTo>
                  <a:lnTo>
                    <a:pt x="174371" y="1431417"/>
                  </a:lnTo>
                  <a:lnTo>
                    <a:pt x="173888" y="1431417"/>
                  </a:lnTo>
                  <a:lnTo>
                    <a:pt x="173748" y="1431290"/>
                  </a:lnTo>
                  <a:lnTo>
                    <a:pt x="173545" y="1429512"/>
                  </a:lnTo>
                  <a:lnTo>
                    <a:pt x="174244" y="1427988"/>
                  </a:lnTo>
                  <a:lnTo>
                    <a:pt x="175844" y="1426464"/>
                  </a:lnTo>
                  <a:lnTo>
                    <a:pt x="177990" y="1427480"/>
                  </a:lnTo>
                  <a:lnTo>
                    <a:pt x="178269" y="1427734"/>
                  </a:lnTo>
                  <a:lnTo>
                    <a:pt x="178739" y="1427480"/>
                  </a:lnTo>
                  <a:lnTo>
                    <a:pt x="179057" y="1426845"/>
                  </a:lnTo>
                  <a:lnTo>
                    <a:pt x="179146" y="1426464"/>
                  </a:lnTo>
                  <a:lnTo>
                    <a:pt x="179222" y="1426083"/>
                  </a:lnTo>
                  <a:lnTo>
                    <a:pt x="179298" y="1425194"/>
                  </a:lnTo>
                  <a:lnTo>
                    <a:pt x="179578" y="1424305"/>
                  </a:lnTo>
                  <a:lnTo>
                    <a:pt x="180340" y="1424305"/>
                  </a:lnTo>
                  <a:lnTo>
                    <a:pt x="180873" y="1423416"/>
                  </a:lnTo>
                  <a:lnTo>
                    <a:pt x="181203" y="1421892"/>
                  </a:lnTo>
                  <a:lnTo>
                    <a:pt x="181051" y="1421638"/>
                  </a:lnTo>
                  <a:lnTo>
                    <a:pt x="180733" y="1421130"/>
                  </a:lnTo>
                  <a:lnTo>
                    <a:pt x="179832" y="1420495"/>
                  </a:lnTo>
                  <a:lnTo>
                    <a:pt x="179755" y="1419352"/>
                  </a:lnTo>
                  <a:lnTo>
                    <a:pt x="181267" y="1419225"/>
                  </a:lnTo>
                  <a:lnTo>
                    <a:pt x="181813" y="1418971"/>
                  </a:lnTo>
                  <a:lnTo>
                    <a:pt x="182270" y="1419606"/>
                  </a:lnTo>
                  <a:lnTo>
                    <a:pt x="182321" y="1419987"/>
                  </a:lnTo>
                  <a:lnTo>
                    <a:pt x="182511" y="1420622"/>
                  </a:lnTo>
                  <a:lnTo>
                    <a:pt x="182854" y="1420876"/>
                  </a:lnTo>
                  <a:lnTo>
                    <a:pt x="183362" y="1420876"/>
                  </a:lnTo>
                  <a:lnTo>
                    <a:pt x="183464" y="1419606"/>
                  </a:lnTo>
                  <a:lnTo>
                    <a:pt x="183642" y="1418971"/>
                  </a:lnTo>
                  <a:lnTo>
                    <a:pt x="183718" y="1418717"/>
                  </a:lnTo>
                  <a:lnTo>
                    <a:pt x="183781" y="1418463"/>
                  </a:lnTo>
                  <a:lnTo>
                    <a:pt x="184073" y="1417955"/>
                  </a:lnTo>
                  <a:lnTo>
                    <a:pt x="184289" y="1417574"/>
                  </a:lnTo>
                  <a:lnTo>
                    <a:pt x="185102" y="1416558"/>
                  </a:lnTo>
                  <a:lnTo>
                    <a:pt x="185305" y="1416304"/>
                  </a:lnTo>
                  <a:lnTo>
                    <a:pt x="185585" y="1415796"/>
                  </a:lnTo>
                  <a:lnTo>
                    <a:pt x="186080" y="1414907"/>
                  </a:lnTo>
                  <a:lnTo>
                    <a:pt x="187629" y="1415161"/>
                  </a:lnTo>
                  <a:lnTo>
                    <a:pt x="188582" y="1415161"/>
                  </a:lnTo>
                  <a:lnTo>
                    <a:pt x="188556" y="1414907"/>
                  </a:lnTo>
                  <a:lnTo>
                    <a:pt x="188531" y="1414653"/>
                  </a:lnTo>
                  <a:lnTo>
                    <a:pt x="188226" y="1414145"/>
                  </a:lnTo>
                  <a:lnTo>
                    <a:pt x="186194" y="1412494"/>
                  </a:lnTo>
                  <a:lnTo>
                    <a:pt x="186156" y="1412367"/>
                  </a:lnTo>
                  <a:lnTo>
                    <a:pt x="164236" y="1412367"/>
                  </a:lnTo>
                  <a:lnTo>
                    <a:pt x="164236" y="1444244"/>
                  </a:lnTo>
                  <a:lnTo>
                    <a:pt x="163474" y="1444244"/>
                  </a:lnTo>
                  <a:lnTo>
                    <a:pt x="162877" y="1444498"/>
                  </a:lnTo>
                  <a:lnTo>
                    <a:pt x="162394" y="1444752"/>
                  </a:lnTo>
                  <a:lnTo>
                    <a:pt x="162674" y="1443863"/>
                  </a:lnTo>
                  <a:lnTo>
                    <a:pt x="163283" y="1443736"/>
                  </a:lnTo>
                  <a:lnTo>
                    <a:pt x="164236" y="1444244"/>
                  </a:lnTo>
                  <a:lnTo>
                    <a:pt x="164236" y="1412367"/>
                  </a:lnTo>
                  <a:lnTo>
                    <a:pt x="163296" y="1412367"/>
                  </a:lnTo>
                  <a:lnTo>
                    <a:pt x="162229" y="1412367"/>
                  </a:lnTo>
                  <a:lnTo>
                    <a:pt x="161950" y="1412875"/>
                  </a:lnTo>
                  <a:lnTo>
                    <a:pt x="161086" y="1414145"/>
                  </a:lnTo>
                  <a:lnTo>
                    <a:pt x="159766" y="1415796"/>
                  </a:lnTo>
                  <a:lnTo>
                    <a:pt x="159588" y="1415669"/>
                  </a:lnTo>
                  <a:lnTo>
                    <a:pt x="159270" y="1415453"/>
                  </a:lnTo>
                  <a:lnTo>
                    <a:pt x="159270" y="1442466"/>
                  </a:lnTo>
                  <a:lnTo>
                    <a:pt x="159118" y="1442720"/>
                  </a:lnTo>
                  <a:lnTo>
                    <a:pt x="158762" y="1442974"/>
                  </a:lnTo>
                  <a:lnTo>
                    <a:pt x="158483" y="1442720"/>
                  </a:lnTo>
                  <a:lnTo>
                    <a:pt x="158330" y="1442466"/>
                  </a:lnTo>
                  <a:lnTo>
                    <a:pt x="158292" y="1442212"/>
                  </a:lnTo>
                  <a:lnTo>
                    <a:pt x="158800" y="1442212"/>
                  </a:lnTo>
                  <a:lnTo>
                    <a:pt x="159105" y="1442085"/>
                  </a:lnTo>
                  <a:lnTo>
                    <a:pt x="159219" y="1441958"/>
                  </a:lnTo>
                  <a:lnTo>
                    <a:pt x="159270" y="1442466"/>
                  </a:lnTo>
                  <a:lnTo>
                    <a:pt x="159270" y="1415453"/>
                  </a:lnTo>
                  <a:lnTo>
                    <a:pt x="158521" y="1414907"/>
                  </a:lnTo>
                  <a:lnTo>
                    <a:pt x="158127" y="1414907"/>
                  </a:lnTo>
                  <a:lnTo>
                    <a:pt x="158521" y="1414399"/>
                  </a:lnTo>
                  <a:lnTo>
                    <a:pt x="159029" y="1413764"/>
                  </a:lnTo>
                  <a:lnTo>
                    <a:pt x="158902" y="1411732"/>
                  </a:lnTo>
                  <a:lnTo>
                    <a:pt x="158838" y="1411224"/>
                  </a:lnTo>
                  <a:lnTo>
                    <a:pt x="158737" y="1410843"/>
                  </a:lnTo>
                  <a:lnTo>
                    <a:pt x="158623" y="1410589"/>
                  </a:lnTo>
                  <a:lnTo>
                    <a:pt x="158483" y="1409827"/>
                  </a:lnTo>
                  <a:lnTo>
                    <a:pt x="158470" y="1409700"/>
                  </a:lnTo>
                  <a:lnTo>
                    <a:pt x="157962" y="1408684"/>
                  </a:lnTo>
                  <a:lnTo>
                    <a:pt x="157187" y="1408239"/>
                  </a:lnTo>
                  <a:lnTo>
                    <a:pt x="157187" y="1410081"/>
                  </a:lnTo>
                  <a:lnTo>
                    <a:pt x="156514" y="1410843"/>
                  </a:lnTo>
                  <a:lnTo>
                    <a:pt x="156591" y="1410335"/>
                  </a:lnTo>
                  <a:lnTo>
                    <a:pt x="156972" y="1409827"/>
                  </a:lnTo>
                  <a:lnTo>
                    <a:pt x="157187" y="1410081"/>
                  </a:lnTo>
                  <a:lnTo>
                    <a:pt x="157187" y="1408239"/>
                  </a:lnTo>
                  <a:lnTo>
                    <a:pt x="156870" y="1408049"/>
                  </a:lnTo>
                  <a:lnTo>
                    <a:pt x="155206" y="1407795"/>
                  </a:lnTo>
                  <a:lnTo>
                    <a:pt x="154952" y="1409700"/>
                  </a:lnTo>
                  <a:lnTo>
                    <a:pt x="154825" y="1409954"/>
                  </a:lnTo>
                  <a:lnTo>
                    <a:pt x="154101" y="1410843"/>
                  </a:lnTo>
                  <a:lnTo>
                    <a:pt x="153593" y="1410754"/>
                  </a:lnTo>
                  <a:lnTo>
                    <a:pt x="153593" y="1437894"/>
                  </a:lnTo>
                  <a:lnTo>
                    <a:pt x="153327" y="1438148"/>
                  </a:lnTo>
                  <a:lnTo>
                    <a:pt x="152679" y="1438148"/>
                  </a:lnTo>
                  <a:lnTo>
                    <a:pt x="153504" y="1437132"/>
                  </a:lnTo>
                  <a:lnTo>
                    <a:pt x="153593" y="1437894"/>
                  </a:lnTo>
                  <a:lnTo>
                    <a:pt x="153593" y="1410754"/>
                  </a:lnTo>
                  <a:lnTo>
                    <a:pt x="153543" y="1435735"/>
                  </a:lnTo>
                  <a:lnTo>
                    <a:pt x="152006" y="1435608"/>
                  </a:lnTo>
                  <a:lnTo>
                    <a:pt x="152323" y="1435100"/>
                  </a:lnTo>
                  <a:lnTo>
                    <a:pt x="152844" y="1435227"/>
                  </a:lnTo>
                  <a:lnTo>
                    <a:pt x="153543" y="1435735"/>
                  </a:lnTo>
                  <a:lnTo>
                    <a:pt x="153543" y="1410754"/>
                  </a:lnTo>
                  <a:lnTo>
                    <a:pt x="152679" y="1410589"/>
                  </a:lnTo>
                  <a:lnTo>
                    <a:pt x="153327" y="1407795"/>
                  </a:lnTo>
                  <a:lnTo>
                    <a:pt x="153403" y="1407287"/>
                  </a:lnTo>
                  <a:lnTo>
                    <a:pt x="153543" y="1406398"/>
                  </a:lnTo>
                  <a:lnTo>
                    <a:pt x="153276" y="1404366"/>
                  </a:lnTo>
                  <a:lnTo>
                    <a:pt x="152082" y="1403350"/>
                  </a:lnTo>
                  <a:lnTo>
                    <a:pt x="149796" y="1402207"/>
                  </a:lnTo>
                  <a:lnTo>
                    <a:pt x="149517" y="1400683"/>
                  </a:lnTo>
                  <a:lnTo>
                    <a:pt x="149453" y="1400302"/>
                  </a:lnTo>
                  <a:lnTo>
                    <a:pt x="148920" y="1399540"/>
                  </a:lnTo>
                  <a:lnTo>
                    <a:pt x="147650" y="1400175"/>
                  </a:lnTo>
                  <a:lnTo>
                    <a:pt x="147104" y="1400175"/>
                  </a:lnTo>
                  <a:lnTo>
                    <a:pt x="147104" y="1432687"/>
                  </a:lnTo>
                  <a:lnTo>
                    <a:pt x="146939" y="1432941"/>
                  </a:lnTo>
                  <a:lnTo>
                    <a:pt x="146812" y="1433576"/>
                  </a:lnTo>
                  <a:lnTo>
                    <a:pt x="146723" y="1432941"/>
                  </a:lnTo>
                  <a:lnTo>
                    <a:pt x="146646" y="1432687"/>
                  </a:lnTo>
                  <a:lnTo>
                    <a:pt x="146519" y="1432560"/>
                  </a:lnTo>
                  <a:lnTo>
                    <a:pt x="146964" y="1432560"/>
                  </a:lnTo>
                  <a:lnTo>
                    <a:pt x="147104" y="1432687"/>
                  </a:lnTo>
                  <a:lnTo>
                    <a:pt x="147104" y="1400175"/>
                  </a:lnTo>
                  <a:lnTo>
                    <a:pt x="146900" y="1400175"/>
                  </a:lnTo>
                  <a:lnTo>
                    <a:pt x="146405" y="1400441"/>
                  </a:lnTo>
                  <a:lnTo>
                    <a:pt x="146405" y="1407287"/>
                  </a:lnTo>
                  <a:lnTo>
                    <a:pt x="145732" y="1406779"/>
                  </a:lnTo>
                  <a:lnTo>
                    <a:pt x="145884" y="1406652"/>
                  </a:lnTo>
                  <a:lnTo>
                    <a:pt x="146113" y="1406398"/>
                  </a:lnTo>
                  <a:lnTo>
                    <a:pt x="146215" y="1406906"/>
                  </a:lnTo>
                  <a:lnTo>
                    <a:pt x="146405" y="1407287"/>
                  </a:lnTo>
                  <a:lnTo>
                    <a:pt x="146405" y="1400441"/>
                  </a:lnTo>
                  <a:lnTo>
                    <a:pt x="146177" y="1400556"/>
                  </a:lnTo>
                  <a:lnTo>
                    <a:pt x="145630" y="1400683"/>
                  </a:lnTo>
                  <a:lnTo>
                    <a:pt x="145237" y="1400556"/>
                  </a:lnTo>
                  <a:lnTo>
                    <a:pt x="147231" y="1399286"/>
                  </a:lnTo>
                  <a:lnTo>
                    <a:pt x="147383" y="1397889"/>
                  </a:lnTo>
                  <a:lnTo>
                    <a:pt x="145707" y="1396492"/>
                  </a:lnTo>
                  <a:lnTo>
                    <a:pt x="145084" y="1396161"/>
                  </a:lnTo>
                  <a:lnTo>
                    <a:pt x="145084" y="1416304"/>
                  </a:lnTo>
                  <a:lnTo>
                    <a:pt x="144983" y="1416481"/>
                  </a:lnTo>
                  <a:lnTo>
                    <a:pt x="144983" y="1421130"/>
                  </a:lnTo>
                  <a:lnTo>
                    <a:pt x="143484" y="1421384"/>
                  </a:lnTo>
                  <a:lnTo>
                    <a:pt x="142951" y="1421638"/>
                  </a:lnTo>
                  <a:lnTo>
                    <a:pt x="142849" y="1420876"/>
                  </a:lnTo>
                  <a:lnTo>
                    <a:pt x="142544" y="1420368"/>
                  </a:lnTo>
                  <a:lnTo>
                    <a:pt x="141224" y="1419860"/>
                  </a:lnTo>
                  <a:lnTo>
                    <a:pt x="140258" y="1419860"/>
                  </a:lnTo>
                  <a:lnTo>
                    <a:pt x="140360" y="1419352"/>
                  </a:lnTo>
                  <a:lnTo>
                    <a:pt x="140944" y="1418844"/>
                  </a:lnTo>
                  <a:lnTo>
                    <a:pt x="141338" y="1418717"/>
                  </a:lnTo>
                  <a:lnTo>
                    <a:pt x="141833" y="1418717"/>
                  </a:lnTo>
                  <a:lnTo>
                    <a:pt x="144983" y="1421130"/>
                  </a:lnTo>
                  <a:lnTo>
                    <a:pt x="144983" y="1416481"/>
                  </a:lnTo>
                  <a:lnTo>
                    <a:pt x="144767" y="1416558"/>
                  </a:lnTo>
                  <a:lnTo>
                    <a:pt x="144614" y="1416431"/>
                  </a:lnTo>
                  <a:lnTo>
                    <a:pt x="144373" y="1416558"/>
                  </a:lnTo>
                  <a:lnTo>
                    <a:pt x="144233" y="1416431"/>
                  </a:lnTo>
                  <a:lnTo>
                    <a:pt x="144284" y="1416050"/>
                  </a:lnTo>
                  <a:lnTo>
                    <a:pt x="144538" y="1415669"/>
                  </a:lnTo>
                  <a:lnTo>
                    <a:pt x="144907" y="1415669"/>
                  </a:lnTo>
                  <a:lnTo>
                    <a:pt x="145034" y="1416050"/>
                  </a:lnTo>
                  <a:lnTo>
                    <a:pt x="145084" y="1416304"/>
                  </a:lnTo>
                  <a:lnTo>
                    <a:pt x="145084" y="1396161"/>
                  </a:lnTo>
                  <a:lnTo>
                    <a:pt x="144754" y="1395984"/>
                  </a:lnTo>
                  <a:lnTo>
                    <a:pt x="144246" y="1395349"/>
                  </a:lnTo>
                  <a:lnTo>
                    <a:pt x="144005" y="1393444"/>
                  </a:lnTo>
                  <a:lnTo>
                    <a:pt x="144843" y="1391920"/>
                  </a:lnTo>
                  <a:lnTo>
                    <a:pt x="145884" y="1390904"/>
                  </a:lnTo>
                  <a:lnTo>
                    <a:pt x="146786" y="1390015"/>
                  </a:lnTo>
                  <a:lnTo>
                    <a:pt x="152628" y="1382649"/>
                  </a:lnTo>
                  <a:lnTo>
                    <a:pt x="153797" y="1381125"/>
                  </a:lnTo>
                  <a:lnTo>
                    <a:pt x="154089" y="1380871"/>
                  </a:lnTo>
                  <a:lnTo>
                    <a:pt x="154343" y="1380871"/>
                  </a:lnTo>
                  <a:lnTo>
                    <a:pt x="155422" y="1380363"/>
                  </a:lnTo>
                  <a:lnTo>
                    <a:pt x="158991" y="1373759"/>
                  </a:lnTo>
                  <a:lnTo>
                    <a:pt x="160947" y="1372997"/>
                  </a:lnTo>
                  <a:lnTo>
                    <a:pt x="162115" y="1372235"/>
                  </a:lnTo>
                  <a:lnTo>
                    <a:pt x="162242" y="1371981"/>
                  </a:lnTo>
                  <a:lnTo>
                    <a:pt x="163156" y="1370203"/>
                  </a:lnTo>
                  <a:lnTo>
                    <a:pt x="163512" y="1369695"/>
                  </a:lnTo>
                  <a:lnTo>
                    <a:pt x="163588" y="1369568"/>
                  </a:lnTo>
                  <a:lnTo>
                    <a:pt x="164528" y="1368806"/>
                  </a:lnTo>
                  <a:lnTo>
                    <a:pt x="165354" y="1367790"/>
                  </a:lnTo>
                  <a:lnTo>
                    <a:pt x="165379" y="1367663"/>
                  </a:lnTo>
                  <a:lnTo>
                    <a:pt x="165658" y="1366520"/>
                  </a:lnTo>
                  <a:lnTo>
                    <a:pt x="165760" y="1366139"/>
                  </a:lnTo>
                  <a:lnTo>
                    <a:pt x="166458" y="1363218"/>
                  </a:lnTo>
                  <a:lnTo>
                    <a:pt x="166395" y="1361821"/>
                  </a:lnTo>
                  <a:lnTo>
                    <a:pt x="155778" y="1361821"/>
                  </a:lnTo>
                  <a:lnTo>
                    <a:pt x="155778" y="1376934"/>
                  </a:lnTo>
                  <a:lnTo>
                    <a:pt x="155575" y="1377442"/>
                  </a:lnTo>
                  <a:lnTo>
                    <a:pt x="154406" y="1378204"/>
                  </a:lnTo>
                  <a:lnTo>
                    <a:pt x="153492" y="1378585"/>
                  </a:lnTo>
                  <a:lnTo>
                    <a:pt x="153403" y="1378458"/>
                  </a:lnTo>
                  <a:lnTo>
                    <a:pt x="153123" y="1378077"/>
                  </a:lnTo>
                  <a:lnTo>
                    <a:pt x="153098" y="1377442"/>
                  </a:lnTo>
                  <a:lnTo>
                    <a:pt x="153682" y="1376934"/>
                  </a:lnTo>
                  <a:lnTo>
                    <a:pt x="154762" y="1376426"/>
                  </a:lnTo>
                  <a:lnTo>
                    <a:pt x="155676" y="1376172"/>
                  </a:lnTo>
                  <a:lnTo>
                    <a:pt x="155778" y="1376934"/>
                  </a:lnTo>
                  <a:lnTo>
                    <a:pt x="155778" y="1361821"/>
                  </a:lnTo>
                  <a:lnTo>
                    <a:pt x="148297" y="1361821"/>
                  </a:lnTo>
                  <a:lnTo>
                    <a:pt x="146354" y="1361821"/>
                  </a:lnTo>
                  <a:lnTo>
                    <a:pt x="146164" y="1363091"/>
                  </a:lnTo>
                  <a:lnTo>
                    <a:pt x="145719" y="1364234"/>
                  </a:lnTo>
                  <a:lnTo>
                    <a:pt x="144424" y="1365846"/>
                  </a:lnTo>
                  <a:lnTo>
                    <a:pt x="144424" y="1390396"/>
                  </a:lnTo>
                  <a:lnTo>
                    <a:pt x="143586" y="1390904"/>
                  </a:lnTo>
                  <a:lnTo>
                    <a:pt x="143256" y="1390777"/>
                  </a:lnTo>
                  <a:lnTo>
                    <a:pt x="143421" y="1390015"/>
                  </a:lnTo>
                  <a:lnTo>
                    <a:pt x="143840" y="1390269"/>
                  </a:lnTo>
                  <a:lnTo>
                    <a:pt x="144170" y="1390396"/>
                  </a:lnTo>
                  <a:lnTo>
                    <a:pt x="144424" y="1390396"/>
                  </a:lnTo>
                  <a:lnTo>
                    <a:pt x="144424" y="1365846"/>
                  </a:lnTo>
                  <a:lnTo>
                    <a:pt x="144284" y="1366012"/>
                  </a:lnTo>
                  <a:lnTo>
                    <a:pt x="142773" y="1366139"/>
                  </a:lnTo>
                  <a:lnTo>
                    <a:pt x="142748" y="1369695"/>
                  </a:lnTo>
                  <a:lnTo>
                    <a:pt x="141224" y="1369695"/>
                  </a:lnTo>
                  <a:lnTo>
                    <a:pt x="140398" y="1369060"/>
                  </a:lnTo>
                  <a:lnTo>
                    <a:pt x="140271" y="1368044"/>
                  </a:lnTo>
                  <a:lnTo>
                    <a:pt x="141109" y="1367663"/>
                  </a:lnTo>
                  <a:lnTo>
                    <a:pt x="141630" y="1367663"/>
                  </a:lnTo>
                  <a:lnTo>
                    <a:pt x="141820" y="1368298"/>
                  </a:lnTo>
                  <a:lnTo>
                    <a:pt x="142748" y="1369695"/>
                  </a:lnTo>
                  <a:lnTo>
                    <a:pt x="142748" y="1366139"/>
                  </a:lnTo>
                  <a:lnTo>
                    <a:pt x="140500" y="1365250"/>
                  </a:lnTo>
                  <a:lnTo>
                    <a:pt x="140474" y="1366520"/>
                  </a:lnTo>
                  <a:lnTo>
                    <a:pt x="139954" y="1366393"/>
                  </a:lnTo>
                  <a:lnTo>
                    <a:pt x="139547" y="1366774"/>
                  </a:lnTo>
                  <a:lnTo>
                    <a:pt x="139280" y="1367663"/>
                  </a:lnTo>
                  <a:lnTo>
                    <a:pt x="139331" y="1368806"/>
                  </a:lnTo>
                  <a:lnTo>
                    <a:pt x="139420" y="1369060"/>
                  </a:lnTo>
                  <a:lnTo>
                    <a:pt x="139649" y="1369568"/>
                  </a:lnTo>
                  <a:lnTo>
                    <a:pt x="139598" y="1369822"/>
                  </a:lnTo>
                  <a:lnTo>
                    <a:pt x="139153" y="1370203"/>
                  </a:lnTo>
                  <a:lnTo>
                    <a:pt x="137020" y="1371600"/>
                  </a:lnTo>
                  <a:lnTo>
                    <a:pt x="136563" y="1371981"/>
                  </a:lnTo>
                  <a:lnTo>
                    <a:pt x="136563" y="1411986"/>
                  </a:lnTo>
                  <a:lnTo>
                    <a:pt x="134683" y="1414399"/>
                  </a:lnTo>
                  <a:lnTo>
                    <a:pt x="133845" y="1413764"/>
                  </a:lnTo>
                  <a:lnTo>
                    <a:pt x="135826" y="1411224"/>
                  </a:lnTo>
                  <a:lnTo>
                    <a:pt x="136499" y="1411478"/>
                  </a:lnTo>
                  <a:lnTo>
                    <a:pt x="136563" y="1411986"/>
                  </a:lnTo>
                  <a:lnTo>
                    <a:pt x="136563" y="1371981"/>
                  </a:lnTo>
                  <a:lnTo>
                    <a:pt x="135851" y="1371473"/>
                  </a:lnTo>
                  <a:lnTo>
                    <a:pt x="135102" y="1371473"/>
                  </a:lnTo>
                  <a:lnTo>
                    <a:pt x="134302" y="1372235"/>
                  </a:lnTo>
                  <a:lnTo>
                    <a:pt x="132448" y="1375918"/>
                  </a:lnTo>
                  <a:lnTo>
                    <a:pt x="132473" y="1376172"/>
                  </a:lnTo>
                  <a:lnTo>
                    <a:pt x="132689" y="1376426"/>
                  </a:lnTo>
                  <a:lnTo>
                    <a:pt x="133946" y="1377442"/>
                  </a:lnTo>
                  <a:lnTo>
                    <a:pt x="134835" y="1378458"/>
                  </a:lnTo>
                  <a:lnTo>
                    <a:pt x="133083" y="1378077"/>
                  </a:lnTo>
                  <a:lnTo>
                    <a:pt x="131699" y="1377696"/>
                  </a:lnTo>
                  <a:lnTo>
                    <a:pt x="129946" y="1379855"/>
                  </a:lnTo>
                  <a:lnTo>
                    <a:pt x="128866" y="1382141"/>
                  </a:lnTo>
                  <a:lnTo>
                    <a:pt x="128485" y="1384300"/>
                  </a:lnTo>
                  <a:lnTo>
                    <a:pt x="125590" y="1383792"/>
                  </a:lnTo>
                  <a:lnTo>
                    <a:pt x="124942" y="1383792"/>
                  </a:lnTo>
                  <a:lnTo>
                    <a:pt x="124650" y="1384046"/>
                  </a:lnTo>
                  <a:lnTo>
                    <a:pt x="124320" y="1384427"/>
                  </a:lnTo>
                  <a:lnTo>
                    <a:pt x="123736" y="1385951"/>
                  </a:lnTo>
                  <a:lnTo>
                    <a:pt x="123215" y="1386332"/>
                  </a:lnTo>
                  <a:lnTo>
                    <a:pt x="122491" y="1386713"/>
                  </a:lnTo>
                  <a:lnTo>
                    <a:pt x="118973" y="1384808"/>
                  </a:lnTo>
                  <a:lnTo>
                    <a:pt x="117055" y="1385697"/>
                  </a:lnTo>
                  <a:lnTo>
                    <a:pt x="116700" y="1389253"/>
                  </a:lnTo>
                  <a:lnTo>
                    <a:pt x="114719" y="1390142"/>
                  </a:lnTo>
                  <a:lnTo>
                    <a:pt x="112877" y="1390650"/>
                  </a:lnTo>
                  <a:lnTo>
                    <a:pt x="112788" y="1391920"/>
                  </a:lnTo>
                  <a:lnTo>
                    <a:pt x="112547" y="1393063"/>
                  </a:lnTo>
                  <a:lnTo>
                    <a:pt x="112039" y="1394841"/>
                  </a:lnTo>
                  <a:lnTo>
                    <a:pt x="111340" y="1396492"/>
                  </a:lnTo>
                  <a:lnTo>
                    <a:pt x="111264" y="1396746"/>
                  </a:lnTo>
                  <a:lnTo>
                    <a:pt x="111036" y="1397889"/>
                  </a:lnTo>
                  <a:lnTo>
                    <a:pt x="111036" y="1398778"/>
                  </a:lnTo>
                  <a:lnTo>
                    <a:pt x="113118" y="1406271"/>
                  </a:lnTo>
                  <a:lnTo>
                    <a:pt x="118186" y="1410589"/>
                  </a:lnTo>
                  <a:lnTo>
                    <a:pt x="126149" y="1411351"/>
                  </a:lnTo>
                  <a:lnTo>
                    <a:pt x="126123" y="1412875"/>
                  </a:lnTo>
                  <a:lnTo>
                    <a:pt x="126250" y="1413891"/>
                  </a:lnTo>
                  <a:lnTo>
                    <a:pt x="127762" y="1415415"/>
                  </a:lnTo>
                  <a:lnTo>
                    <a:pt x="129438" y="1416685"/>
                  </a:lnTo>
                  <a:lnTo>
                    <a:pt x="130162" y="1417574"/>
                  </a:lnTo>
                  <a:lnTo>
                    <a:pt x="131330" y="1418336"/>
                  </a:lnTo>
                  <a:lnTo>
                    <a:pt x="132956" y="1419225"/>
                  </a:lnTo>
                  <a:lnTo>
                    <a:pt x="133540" y="1418336"/>
                  </a:lnTo>
                  <a:lnTo>
                    <a:pt x="133578" y="1417955"/>
                  </a:lnTo>
                  <a:lnTo>
                    <a:pt x="134162" y="1418082"/>
                  </a:lnTo>
                  <a:lnTo>
                    <a:pt x="134950" y="1418336"/>
                  </a:lnTo>
                  <a:lnTo>
                    <a:pt x="135597" y="1418463"/>
                  </a:lnTo>
                  <a:lnTo>
                    <a:pt x="135940" y="1418717"/>
                  </a:lnTo>
                  <a:lnTo>
                    <a:pt x="135902" y="1419352"/>
                  </a:lnTo>
                  <a:lnTo>
                    <a:pt x="134340" y="1421257"/>
                  </a:lnTo>
                  <a:lnTo>
                    <a:pt x="136347" y="1422146"/>
                  </a:lnTo>
                  <a:lnTo>
                    <a:pt x="137109" y="1423797"/>
                  </a:lnTo>
                  <a:lnTo>
                    <a:pt x="138531" y="1424559"/>
                  </a:lnTo>
                  <a:lnTo>
                    <a:pt x="139661" y="1425448"/>
                  </a:lnTo>
                  <a:lnTo>
                    <a:pt x="140220" y="1426464"/>
                  </a:lnTo>
                  <a:lnTo>
                    <a:pt x="140322" y="1426845"/>
                  </a:lnTo>
                  <a:lnTo>
                    <a:pt x="140436" y="1427734"/>
                  </a:lnTo>
                  <a:lnTo>
                    <a:pt x="144386" y="1429131"/>
                  </a:lnTo>
                  <a:lnTo>
                    <a:pt x="146138" y="1431036"/>
                  </a:lnTo>
                  <a:lnTo>
                    <a:pt x="145694" y="1433703"/>
                  </a:lnTo>
                  <a:lnTo>
                    <a:pt x="146646" y="1433703"/>
                  </a:lnTo>
                  <a:lnTo>
                    <a:pt x="149834" y="1436624"/>
                  </a:lnTo>
                  <a:lnTo>
                    <a:pt x="151726" y="1437640"/>
                  </a:lnTo>
                  <a:lnTo>
                    <a:pt x="152450" y="1438529"/>
                  </a:lnTo>
                  <a:lnTo>
                    <a:pt x="152501" y="1438783"/>
                  </a:lnTo>
                  <a:lnTo>
                    <a:pt x="152260" y="1439545"/>
                  </a:lnTo>
                  <a:lnTo>
                    <a:pt x="152793" y="1439672"/>
                  </a:lnTo>
                  <a:lnTo>
                    <a:pt x="153301" y="1439672"/>
                  </a:lnTo>
                  <a:lnTo>
                    <a:pt x="153771" y="1439418"/>
                  </a:lnTo>
                  <a:lnTo>
                    <a:pt x="154432" y="1438529"/>
                  </a:lnTo>
                  <a:lnTo>
                    <a:pt x="155359" y="1438275"/>
                  </a:lnTo>
                  <a:lnTo>
                    <a:pt x="156095" y="1438148"/>
                  </a:lnTo>
                  <a:lnTo>
                    <a:pt x="156730" y="1438148"/>
                  </a:lnTo>
                  <a:lnTo>
                    <a:pt x="157759" y="1438275"/>
                  </a:lnTo>
                  <a:lnTo>
                    <a:pt x="158369" y="1438529"/>
                  </a:lnTo>
                  <a:lnTo>
                    <a:pt x="158381" y="1439672"/>
                  </a:lnTo>
                  <a:lnTo>
                    <a:pt x="157988" y="1440180"/>
                  </a:lnTo>
                  <a:lnTo>
                    <a:pt x="157149" y="1440688"/>
                  </a:lnTo>
                  <a:lnTo>
                    <a:pt x="155587" y="1442212"/>
                  </a:lnTo>
                  <a:lnTo>
                    <a:pt x="155498" y="1443228"/>
                  </a:lnTo>
                  <a:lnTo>
                    <a:pt x="155600" y="1443482"/>
                  </a:lnTo>
                  <a:lnTo>
                    <a:pt x="156641" y="1444371"/>
                  </a:lnTo>
                  <a:lnTo>
                    <a:pt x="157441" y="1444625"/>
                  </a:lnTo>
                  <a:lnTo>
                    <a:pt x="157797" y="1445641"/>
                  </a:lnTo>
                  <a:lnTo>
                    <a:pt x="158546" y="1446530"/>
                  </a:lnTo>
                  <a:lnTo>
                    <a:pt x="160921" y="1448435"/>
                  </a:lnTo>
                  <a:lnTo>
                    <a:pt x="161848" y="1449832"/>
                  </a:lnTo>
                  <a:lnTo>
                    <a:pt x="162877" y="1449959"/>
                  </a:lnTo>
                  <a:lnTo>
                    <a:pt x="163690" y="1450340"/>
                  </a:lnTo>
                  <a:lnTo>
                    <a:pt x="164274" y="1451102"/>
                  </a:lnTo>
                  <a:lnTo>
                    <a:pt x="164490" y="1450721"/>
                  </a:lnTo>
                  <a:lnTo>
                    <a:pt x="164846" y="1450594"/>
                  </a:lnTo>
                  <a:lnTo>
                    <a:pt x="167233" y="1450340"/>
                  </a:lnTo>
                  <a:lnTo>
                    <a:pt x="168071" y="1449959"/>
                  </a:lnTo>
                  <a:lnTo>
                    <a:pt x="169024" y="1449324"/>
                  </a:lnTo>
                  <a:lnTo>
                    <a:pt x="168287" y="1450975"/>
                  </a:lnTo>
                  <a:lnTo>
                    <a:pt x="168211" y="1451864"/>
                  </a:lnTo>
                  <a:lnTo>
                    <a:pt x="168440" y="1453134"/>
                  </a:lnTo>
                  <a:lnTo>
                    <a:pt x="170014" y="1454531"/>
                  </a:lnTo>
                  <a:lnTo>
                    <a:pt x="170040" y="1456944"/>
                  </a:lnTo>
                  <a:lnTo>
                    <a:pt x="170180" y="1457071"/>
                  </a:lnTo>
                  <a:lnTo>
                    <a:pt x="170205" y="1457325"/>
                  </a:lnTo>
                  <a:lnTo>
                    <a:pt x="170180" y="1458214"/>
                  </a:lnTo>
                  <a:lnTo>
                    <a:pt x="170281" y="1458468"/>
                  </a:lnTo>
                  <a:lnTo>
                    <a:pt x="171538" y="1459484"/>
                  </a:lnTo>
                  <a:lnTo>
                    <a:pt x="172123" y="1459611"/>
                  </a:lnTo>
                  <a:lnTo>
                    <a:pt x="172669" y="1459357"/>
                  </a:lnTo>
                  <a:lnTo>
                    <a:pt x="173278" y="1459230"/>
                  </a:lnTo>
                  <a:lnTo>
                    <a:pt x="173736" y="1459230"/>
                  </a:lnTo>
                  <a:lnTo>
                    <a:pt x="174002" y="1459357"/>
                  </a:lnTo>
                  <a:lnTo>
                    <a:pt x="174383" y="1459357"/>
                  </a:lnTo>
                  <a:lnTo>
                    <a:pt x="174650" y="1459230"/>
                  </a:lnTo>
                  <a:lnTo>
                    <a:pt x="174929" y="1459103"/>
                  </a:lnTo>
                  <a:lnTo>
                    <a:pt x="174180" y="1458341"/>
                  </a:lnTo>
                  <a:lnTo>
                    <a:pt x="174269" y="1457325"/>
                  </a:lnTo>
                  <a:lnTo>
                    <a:pt x="174307" y="1457198"/>
                  </a:lnTo>
                  <a:lnTo>
                    <a:pt x="175691" y="1456055"/>
                  </a:lnTo>
                  <a:lnTo>
                    <a:pt x="176530" y="1456690"/>
                  </a:lnTo>
                  <a:lnTo>
                    <a:pt x="177419" y="1457706"/>
                  </a:lnTo>
                  <a:lnTo>
                    <a:pt x="176720" y="1458341"/>
                  </a:lnTo>
                  <a:lnTo>
                    <a:pt x="176390" y="1459230"/>
                  </a:lnTo>
                  <a:lnTo>
                    <a:pt x="176263" y="1460881"/>
                  </a:lnTo>
                  <a:lnTo>
                    <a:pt x="176390" y="1462024"/>
                  </a:lnTo>
                  <a:lnTo>
                    <a:pt x="176491" y="1464437"/>
                  </a:lnTo>
                  <a:lnTo>
                    <a:pt x="180174" y="1465580"/>
                  </a:lnTo>
                  <a:lnTo>
                    <a:pt x="182651" y="1466088"/>
                  </a:lnTo>
                  <a:lnTo>
                    <a:pt x="183934" y="1466215"/>
                  </a:lnTo>
                  <a:lnTo>
                    <a:pt x="183680" y="1467866"/>
                  </a:lnTo>
                  <a:lnTo>
                    <a:pt x="183603" y="1469390"/>
                  </a:lnTo>
                  <a:lnTo>
                    <a:pt x="184238" y="1471041"/>
                  </a:lnTo>
                  <a:lnTo>
                    <a:pt x="186143" y="1472057"/>
                  </a:lnTo>
                  <a:lnTo>
                    <a:pt x="188023" y="1470787"/>
                  </a:lnTo>
                  <a:lnTo>
                    <a:pt x="189077" y="1471168"/>
                  </a:lnTo>
                  <a:lnTo>
                    <a:pt x="189318" y="1473200"/>
                  </a:lnTo>
                  <a:lnTo>
                    <a:pt x="188823" y="1473327"/>
                  </a:lnTo>
                  <a:lnTo>
                    <a:pt x="188429" y="1473200"/>
                  </a:lnTo>
                  <a:lnTo>
                    <a:pt x="188150" y="1472946"/>
                  </a:lnTo>
                  <a:lnTo>
                    <a:pt x="187909" y="1473454"/>
                  </a:lnTo>
                  <a:lnTo>
                    <a:pt x="187794" y="1473962"/>
                  </a:lnTo>
                  <a:lnTo>
                    <a:pt x="187985" y="1474343"/>
                  </a:lnTo>
                  <a:lnTo>
                    <a:pt x="189826" y="1474851"/>
                  </a:lnTo>
                  <a:lnTo>
                    <a:pt x="190525" y="1474851"/>
                  </a:lnTo>
                  <a:lnTo>
                    <a:pt x="190995" y="1474597"/>
                  </a:lnTo>
                  <a:lnTo>
                    <a:pt x="191579" y="1475232"/>
                  </a:lnTo>
                  <a:lnTo>
                    <a:pt x="192887" y="1476121"/>
                  </a:lnTo>
                  <a:lnTo>
                    <a:pt x="194932" y="1477264"/>
                  </a:lnTo>
                  <a:lnTo>
                    <a:pt x="194894" y="1477391"/>
                  </a:lnTo>
                  <a:lnTo>
                    <a:pt x="194805" y="1478026"/>
                  </a:lnTo>
                  <a:lnTo>
                    <a:pt x="194919" y="1478280"/>
                  </a:lnTo>
                  <a:lnTo>
                    <a:pt x="195478" y="1478788"/>
                  </a:lnTo>
                  <a:lnTo>
                    <a:pt x="196062" y="1478915"/>
                  </a:lnTo>
                  <a:lnTo>
                    <a:pt x="197027" y="1478915"/>
                  </a:lnTo>
                  <a:lnTo>
                    <a:pt x="199783" y="1478026"/>
                  </a:lnTo>
                  <a:lnTo>
                    <a:pt x="200279" y="1477391"/>
                  </a:lnTo>
                  <a:lnTo>
                    <a:pt x="200723" y="1476502"/>
                  </a:lnTo>
                  <a:lnTo>
                    <a:pt x="201549" y="1475994"/>
                  </a:lnTo>
                  <a:lnTo>
                    <a:pt x="202234" y="1475867"/>
                  </a:lnTo>
                  <a:lnTo>
                    <a:pt x="202768" y="1475994"/>
                  </a:lnTo>
                  <a:lnTo>
                    <a:pt x="202907" y="1477137"/>
                  </a:lnTo>
                  <a:lnTo>
                    <a:pt x="203733" y="1477772"/>
                  </a:lnTo>
                  <a:lnTo>
                    <a:pt x="210477" y="1475359"/>
                  </a:lnTo>
                  <a:lnTo>
                    <a:pt x="210807" y="1474851"/>
                  </a:lnTo>
                  <a:lnTo>
                    <a:pt x="210781" y="1474597"/>
                  </a:lnTo>
                  <a:lnTo>
                    <a:pt x="210769" y="1474470"/>
                  </a:lnTo>
                  <a:lnTo>
                    <a:pt x="210350" y="1474216"/>
                  </a:lnTo>
                  <a:lnTo>
                    <a:pt x="210388" y="1473962"/>
                  </a:lnTo>
                  <a:lnTo>
                    <a:pt x="210896" y="1473962"/>
                  </a:lnTo>
                  <a:lnTo>
                    <a:pt x="211582" y="1474470"/>
                  </a:lnTo>
                  <a:lnTo>
                    <a:pt x="212217" y="1474597"/>
                  </a:lnTo>
                  <a:lnTo>
                    <a:pt x="213029" y="1473962"/>
                  </a:lnTo>
                  <a:lnTo>
                    <a:pt x="213677" y="1473454"/>
                  </a:lnTo>
                  <a:lnTo>
                    <a:pt x="213982" y="1473327"/>
                  </a:lnTo>
                  <a:lnTo>
                    <a:pt x="214591" y="1473073"/>
                  </a:lnTo>
                  <a:lnTo>
                    <a:pt x="214896" y="1472438"/>
                  </a:lnTo>
                  <a:lnTo>
                    <a:pt x="214833" y="1471803"/>
                  </a:lnTo>
                  <a:lnTo>
                    <a:pt x="214096" y="1470787"/>
                  </a:lnTo>
                  <a:lnTo>
                    <a:pt x="213918" y="1470533"/>
                  </a:lnTo>
                  <a:lnTo>
                    <a:pt x="213283" y="1470025"/>
                  </a:lnTo>
                  <a:lnTo>
                    <a:pt x="213956" y="1470279"/>
                  </a:lnTo>
                  <a:lnTo>
                    <a:pt x="214820" y="1470152"/>
                  </a:lnTo>
                  <a:lnTo>
                    <a:pt x="214998" y="1470025"/>
                  </a:lnTo>
                  <a:lnTo>
                    <a:pt x="215861" y="1469390"/>
                  </a:lnTo>
                  <a:lnTo>
                    <a:pt x="216903" y="1468501"/>
                  </a:lnTo>
                  <a:lnTo>
                    <a:pt x="217995" y="1467993"/>
                  </a:lnTo>
                  <a:lnTo>
                    <a:pt x="218846" y="1468882"/>
                  </a:lnTo>
                  <a:lnTo>
                    <a:pt x="219608" y="1469263"/>
                  </a:lnTo>
                  <a:lnTo>
                    <a:pt x="220853" y="1469136"/>
                  </a:lnTo>
                  <a:lnTo>
                    <a:pt x="221373" y="1468755"/>
                  </a:lnTo>
                  <a:lnTo>
                    <a:pt x="221716" y="1467993"/>
                  </a:lnTo>
                  <a:lnTo>
                    <a:pt x="221780" y="1467866"/>
                  </a:lnTo>
                  <a:lnTo>
                    <a:pt x="221018" y="1466215"/>
                  </a:lnTo>
                  <a:lnTo>
                    <a:pt x="220091" y="1464818"/>
                  </a:lnTo>
                  <a:lnTo>
                    <a:pt x="220814" y="1464564"/>
                  </a:lnTo>
                  <a:lnTo>
                    <a:pt x="221513" y="1464564"/>
                  </a:lnTo>
                  <a:lnTo>
                    <a:pt x="222173" y="1464818"/>
                  </a:lnTo>
                  <a:lnTo>
                    <a:pt x="222808" y="1465326"/>
                  </a:lnTo>
                  <a:lnTo>
                    <a:pt x="223812" y="1465707"/>
                  </a:lnTo>
                  <a:lnTo>
                    <a:pt x="224002" y="1465199"/>
                  </a:lnTo>
                  <a:lnTo>
                    <a:pt x="224320" y="1464691"/>
                  </a:lnTo>
                  <a:lnTo>
                    <a:pt x="224434" y="1464564"/>
                  </a:lnTo>
                  <a:lnTo>
                    <a:pt x="224764" y="1464183"/>
                  </a:lnTo>
                  <a:lnTo>
                    <a:pt x="225628" y="1463421"/>
                  </a:lnTo>
                  <a:lnTo>
                    <a:pt x="226110" y="1463167"/>
                  </a:lnTo>
                  <a:lnTo>
                    <a:pt x="226237" y="1462786"/>
                  </a:lnTo>
                  <a:lnTo>
                    <a:pt x="226326" y="1462532"/>
                  </a:lnTo>
                  <a:lnTo>
                    <a:pt x="226491" y="1462024"/>
                  </a:lnTo>
                  <a:lnTo>
                    <a:pt x="226783" y="1460246"/>
                  </a:lnTo>
                  <a:lnTo>
                    <a:pt x="227672" y="1460246"/>
                  </a:lnTo>
                  <a:lnTo>
                    <a:pt x="228346" y="1459992"/>
                  </a:lnTo>
                  <a:lnTo>
                    <a:pt x="228790" y="1459484"/>
                  </a:lnTo>
                  <a:lnTo>
                    <a:pt x="229463" y="1457960"/>
                  </a:lnTo>
                  <a:lnTo>
                    <a:pt x="229692" y="1457452"/>
                  </a:lnTo>
                  <a:lnTo>
                    <a:pt x="230809" y="1457325"/>
                  </a:lnTo>
                  <a:lnTo>
                    <a:pt x="231978" y="1457579"/>
                  </a:lnTo>
                  <a:lnTo>
                    <a:pt x="232613" y="1457579"/>
                  </a:lnTo>
                  <a:lnTo>
                    <a:pt x="233349" y="1457452"/>
                  </a:lnTo>
                  <a:lnTo>
                    <a:pt x="233565" y="1457325"/>
                  </a:lnTo>
                  <a:lnTo>
                    <a:pt x="234188" y="1456944"/>
                  </a:lnTo>
                  <a:lnTo>
                    <a:pt x="233934" y="1456436"/>
                  </a:lnTo>
                  <a:lnTo>
                    <a:pt x="234035" y="1455166"/>
                  </a:lnTo>
                  <a:lnTo>
                    <a:pt x="234518" y="1454785"/>
                  </a:lnTo>
                  <a:lnTo>
                    <a:pt x="234035" y="1453642"/>
                  </a:lnTo>
                  <a:lnTo>
                    <a:pt x="234061" y="1453388"/>
                  </a:lnTo>
                  <a:lnTo>
                    <a:pt x="234518" y="1452626"/>
                  </a:lnTo>
                  <a:lnTo>
                    <a:pt x="236131" y="1452372"/>
                  </a:lnTo>
                  <a:lnTo>
                    <a:pt x="236105" y="1451991"/>
                  </a:lnTo>
                  <a:lnTo>
                    <a:pt x="236105" y="1451864"/>
                  </a:lnTo>
                  <a:lnTo>
                    <a:pt x="236156" y="1450594"/>
                  </a:lnTo>
                  <a:lnTo>
                    <a:pt x="236689" y="1449959"/>
                  </a:lnTo>
                  <a:lnTo>
                    <a:pt x="236905" y="1449705"/>
                  </a:lnTo>
                  <a:lnTo>
                    <a:pt x="238645" y="1449578"/>
                  </a:lnTo>
                  <a:lnTo>
                    <a:pt x="239052" y="1448689"/>
                  </a:lnTo>
                  <a:lnTo>
                    <a:pt x="239864" y="1448054"/>
                  </a:lnTo>
                  <a:lnTo>
                    <a:pt x="240106" y="1447927"/>
                  </a:lnTo>
                  <a:lnTo>
                    <a:pt x="241058" y="1447419"/>
                  </a:lnTo>
                  <a:lnTo>
                    <a:pt x="241414" y="1447165"/>
                  </a:lnTo>
                  <a:lnTo>
                    <a:pt x="242290" y="1446530"/>
                  </a:lnTo>
                  <a:lnTo>
                    <a:pt x="242633" y="1446276"/>
                  </a:lnTo>
                  <a:lnTo>
                    <a:pt x="243293" y="1445387"/>
                  </a:lnTo>
                  <a:lnTo>
                    <a:pt x="243281" y="1443609"/>
                  </a:lnTo>
                  <a:lnTo>
                    <a:pt x="243192" y="1443228"/>
                  </a:lnTo>
                  <a:lnTo>
                    <a:pt x="243090" y="1442847"/>
                  </a:lnTo>
                  <a:lnTo>
                    <a:pt x="242938" y="1442212"/>
                  </a:lnTo>
                  <a:lnTo>
                    <a:pt x="242900" y="1442085"/>
                  </a:lnTo>
                  <a:lnTo>
                    <a:pt x="244868" y="1440434"/>
                  </a:lnTo>
                  <a:lnTo>
                    <a:pt x="245364" y="1439164"/>
                  </a:lnTo>
                  <a:close/>
                </a:path>
                <a:path w="2621280" h="1805304">
                  <a:moveTo>
                    <a:pt x="260565" y="1264373"/>
                  </a:moveTo>
                  <a:lnTo>
                    <a:pt x="260553" y="1263103"/>
                  </a:lnTo>
                  <a:lnTo>
                    <a:pt x="260553" y="1261833"/>
                  </a:lnTo>
                  <a:lnTo>
                    <a:pt x="258749" y="1259293"/>
                  </a:lnTo>
                  <a:lnTo>
                    <a:pt x="257556" y="1256753"/>
                  </a:lnTo>
                  <a:lnTo>
                    <a:pt x="256971" y="1255483"/>
                  </a:lnTo>
                  <a:lnTo>
                    <a:pt x="254635" y="1254213"/>
                  </a:lnTo>
                  <a:lnTo>
                    <a:pt x="251777" y="1251673"/>
                  </a:lnTo>
                  <a:lnTo>
                    <a:pt x="251561" y="1251673"/>
                  </a:lnTo>
                  <a:lnTo>
                    <a:pt x="250723" y="1252943"/>
                  </a:lnTo>
                  <a:lnTo>
                    <a:pt x="250507" y="1252943"/>
                  </a:lnTo>
                  <a:lnTo>
                    <a:pt x="248285" y="1254213"/>
                  </a:lnTo>
                  <a:lnTo>
                    <a:pt x="247180" y="1254213"/>
                  </a:lnTo>
                  <a:lnTo>
                    <a:pt x="247230" y="1255483"/>
                  </a:lnTo>
                  <a:lnTo>
                    <a:pt x="246583" y="1255483"/>
                  </a:lnTo>
                  <a:lnTo>
                    <a:pt x="246583" y="1258023"/>
                  </a:lnTo>
                  <a:lnTo>
                    <a:pt x="245884" y="1258023"/>
                  </a:lnTo>
                  <a:lnTo>
                    <a:pt x="245960" y="1256753"/>
                  </a:lnTo>
                  <a:lnTo>
                    <a:pt x="246113" y="1256753"/>
                  </a:lnTo>
                  <a:lnTo>
                    <a:pt x="246583" y="1258023"/>
                  </a:lnTo>
                  <a:lnTo>
                    <a:pt x="246583" y="1255483"/>
                  </a:lnTo>
                  <a:lnTo>
                    <a:pt x="245948" y="1255483"/>
                  </a:lnTo>
                  <a:lnTo>
                    <a:pt x="243522" y="1256753"/>
                  </a:lnTo>
                  <a:lnTo>
                    <a:pt x="243192" y="1258023"/>
                  </a:lnTo>
                  <a:lnTo>
                    <a:pt x="239801" y="1258023"/>
                  </a:lnTo>
                  <a:lnTo>
                    <a:pt x="239598" y="1259293"/>
                  </a:lnTo>
                  <a:lnTo>
                    <a:pt x="238925" y="1259293"/>
                  </a:lnTo>
                  <a:lnTo>
                    <a:pt x="238201" y="1260563"/>
                  </a:lnTo>
                  <a:lnTo>
                    <a:pt x="236029" y="1260563"/>
                  </a:lnTo>
                  <a:lnTo>
                    <a:pt x="235889" y="1261833"/>
                  </a:lnTo>
                  <a:lnTo>
                    <a:pt x="236842" y="1263103"/>
                  </a:lnTo>
                  <a:lnTo>
                    <a:pt x="234708" y="1261833"/>
                  </a:lnTo>
                  <a:lnTo>
                    <a:pt x="232397" y="1260563"/>
                  </a:lnTo>
                  <a:lnTo>
                    <a:pt x="232422" y="1261833"/>
                  </a:lnTo>
                  <a:lnTo>
                    <a:pt x="232625" y="1261833"/>
                  </a:lnTo>
                  <a:lnTo>
                    <a:pt x="233032" y="1263103"/>
                  </a:lnTo>
                  <a:lnTo>
                    <a:pt x="234048" y="1264373"/>
                  </a:lnTo>
                  <a:lnTo>
                    <a:pt x="260565" y="1264373"/>
                  </a:lnTo>
                  <a:close/>
                </a:path>
                <a:path w="2621280" h="1805304">
                  <a:moveTo>
                    <a:pt x="271500" y="1712595"/>
                  </a:moveTo>
                  <a:lnTo>
                    <a:pt x="271043" y="1711325"/>
                  </a:lnTo>
                  <a:lnTo>
                    <a:pt x="269836" y="1711325"/>
                  </a:lnTo>
                  <a:lnTo>
                    <a:pt x="268986" y="1712595"/>
                  </a:lnTo>
                  <a:lnTo>
                    <a:pt x="270052" y="1712595"/>
                  </a:lnTo>
                  <a:lnTo>
                    <a:pt x="271500" y="1712595"/>
                  </a:lnTo>
                  <a:close/>
                </a:path>
                <a:path w="2621280" h="1805304">
                  <a:moveTo>
                    <a:pt x="272719" y="1287233"/>
                  </a:moveTo>
                  <a:lnTo>
                    <a:pt x="272122" y="1285963"/>
                  </a:lnTo>
                  <a:lnTo>
                    <a:pt x="272262" y="1287233"/>
                  </a:lnTo>
                  <a:lnTo>
                    <a:pt x="272719" y="1287233"/>
                  </a:lnTo>
                  <a:close/>
                </a:path>
                <a:path w="2621280" h="1805304">
                  <a:moveTo>
                    <a:pt x="295884" y="1712595"/>
                  </a:moveTo>
                  <a:lnTo>
                    <a:pt x="293306" y="1711325"/>
                  </a:lnTo>
                  <a:lnTo>
                    <a:pt x="292709" y="1710055"/>
                  </a:lnTo>
                  <a:lnTo>
                    <a:pt x="292112" y="1708785"/>
                  </a:lnTo>
                  <a:lnTo>
                    <a:pt x="292315" y="1707515"/>
                  </a:lnTo>
                  <a:lnTo>
                    <a:pt x="290614" y="1707515"/>
                  </a:lnTo>
                  <a:lnTo>
                    <a:pt x="289801" y="1708785"/>
                  </a:lnTo>
                  <a:lnTo>
                    <a:pt x="289191" y="1710055"/>
                  </a:lnTo>
                  <a:lnTo>
                    <a:pt x="286639" y="1710055"/>
                  </a:lnTo>
                  <a:lnTo>
                    <a:pt x="285864" y="1708785"/>
                  </a:lnTo>
                  <a:lnTo>
                    <a:pt x="284975" y="1707515"/>
                  </a:lnTo>
                  <a:lnTo>
                    <a:pt x="284454" y="1707515"/>
                  </a:lnTo>
                  <a:lnTo>
                    <a:pt x="283806" y="1706245"/>
                  </a:lnTo>
                  <a:lnTo>
                    <a:pt x="283032" y="1706245"/>
                  </a:lnTo>
                  <a:lnTo>
                    <a:pt x="281584" y="1707515"/>
                  </a:lnTo>
                  <a:lnTo>
                    <a:pt x="280504" y="1708785"/>
                  </a:lnTo>
                  <a:lnTo>
                    <a:pt x="279806" y="1707515"/>
                  </a:lnTo>
                  <a:lnTo>
                    <a:pt x="276923" y="1707515"/>
                  </a:lnTo>
                  <a:lnTo>
                    <a:pt x="275996" y="1710055"/>
                  </a:lnTo>
                  <a:lnTo>
                    <a:pt x="275196" y="1711325"/>
                  </a:lnTo>
                  <a:lnTo>
                    <a:pt x="272859" y="1711325"/>
                  </a:lnTo>
                  <a:lnTo>
                    <a:pt x="272097" y="1712595"/>
                  </a:lnTo>
                  <a:lnTo>
                    <a:pt x="295884" y="1712595"/>
                  </a:lnTo>
                  <a:close/>
                </a:path>
                <a:path w="2621280" h="1805304">
                  <a:moveTo>
                    <a:pt x="296024" y="1374863"/>
                  </a:moveTo>
                  <a:lnTo>
                    <a:pt x="295630" y="1374863"/>
                  </a:lnTo>
                  <a:lnTo>
                    <a:pt x="295402" y="1373593"/>
                  </a:lnTo>
                  <a:lnTo>
                    <a:pt x="295135" y="1372323"/>
                  </a:lnTo>
                  <a:lnTo>
                    <a:pt x="295033" y="1371053"/>
                  </a:lnTo>
                  <a:lnTo>
                    <a:pt x="292989" y="1371053"/>
                  </a:lnTo>
                  <a:lnTo>
                    <a:pt x="292887" y="1369783"/>
                  </a:lnTo>
                  <a:lnTo>
                    <a:pt x="292176" y="1367243"/>
                  </a:lnTo>
                  <a:lnTo>
                    <a:pt x="290842" y="1365973"/>
                  </a:lnTo>
                  <a:lnTo>
                    <a:pt x="289420" y="1364703"/>
                  </a:lnTo>
                  <a:lnTo>
                    <a:pt x="288505" y="1362163"/>
                  </a:lnTo>
                  <a:lnTo>
                    <a:pt x="285343" y="1362163"/>
                  </a:lnTo>
                  <a:lnTo>
                    <a:pt x="284340" y="1360893"/>
                  </a:lnTo>
                  <a:lnTo>
                    <a:pt x="284848" y="1359623"/>
                  </a:lnTo>
                  <a:lnTo>
                    <a:pt x="285356" y="1358353"/>
                  </a:lnTo>
                  <a:lnTo>
                    <a:pt x="284035" y="1359623"/>
                  </a:lnTo>
                  <a:lnTo>
                    <a:pt x="282905" y="1359623"/>
                  </a:lnTo>
                  <a:lnTo>
                    <a:pt x="282803" y="1358353"/>
                  </a:lnTo>
                  <a:lnTo>
                    <a:pt x="282663" y="1358353"/>
                  </a:lnTo>
                  <a:lnTo>
                    <a:pt x="281343" y="1357083"/>
                  </a:lnTo>
                  <a:lnTo>
                    <a:pt x="281241" y="1355813"/>
                  </a:lnTo>
                  <a:lnTo>
                    <a:pt x="281571" y="1355813"/>
                  </a:lnTo>
                  <a:lnTo>
                    <a:pt x="281165" y="1354543"/>
                  </a:lnTo>
                  <a:lnTo>
                    <a:pt x="279514" y="1354543"/>
                  </a:lnTo>
                  <a:lnTo>
                    <a:pt x="279031" y="1353273"/>
                  </a:lnTo>
                  <a:lnTo>
                    <a:pt x="278536" y="1352003"/>
                  </a:lnTo>
                  <a:lnTo>
                    <a:pt x="277215" y="1353273"/>
                  </a:lnTo>
                  <a:lnTo>
                    <a:pt x="275831" y="1353273"/>
                  </a:lnTo>
                  <a:lnTo>
                    <a:pt x="274408" y="1352003"/>
                  </a:lnTo>
                  <a:lnTo>
                    <a:pt x="273672" y="1353273"/>
                  </a:lnTo>
                  <a:lnTo>
                    <a:pt x="272186" y="1353273"/>
                  </a:lnTo>
                  <a:lnTo>
                    <a:pt x="272148" y="1352003"/>
                  </a:lnTo>
                  <a:lnTo>
                    <a:pt x="272542" y="1352003"/>
                  </a:lnTo>
                  <a:lnTo>
                    <a:pt x="273392" y="1350733"/>
                  </a:lnTo>
                  <a:lnTo>
                    <a:pt x="272745" y="1350733"/>
                  </a:lnTo>
                  <a:lnTo>
                    <a:pt x="272402" y="1349463"/>
                  </a:lnTo>
                  <a:lnTo>
                    <a:pt x="272300" y="1348193"/>
                  </a:lnTo>
                  <a:lnTo>
                    <a:pt x="272059" y="1346923"/>
                  </a:lnTo>
                  <a:lnTo>
                    <a:pt x="274294" y="1346923"/>
                  </a:lnTo>
                  <a:lnTo>
                    <a:pt x="274243" y="1345653"/>
                  </a:lnTo>
                  <a:lnTo>
                    <a:pt x="273507" y="1344383"/>
                  </a:lnTo>
                  <a:lnTo>
                    <a:pt x="271741" y="1344383"/>
                  </a:lnTo>
                  <a:lnTo>
                    <a:pt x="271043" y="1343113"/>
                  </a:lnTo>
                  <a:lnTo>
                    <a:pt x="270814" y="1341843"/>
                  </a:lnTo>
                  <a:lnTo>
                    <a:pt x="270662" y="1341843"/>
                  </a:lnTo>
                  <a:lnTo>
                    <a:pt x="269074" y="1340573"/>
                  </a:lnTo>
                  <a:lnTo>
                    <a:pt x="268427" y="1340573"/>
                  </a:lnTo>
                  <a:lnTo>
                    <a:pt x="268097" y="1339303"/>
                  </a:lnTo>
                  <a:lnTo>
                    <a:pt x="268287" y="1339303"/>
                  </a:lnTo>
                  <a:lnTo>
                    <a:pt x="268782" y="1338033"/>
                  </a:lnTo>
                  <a:lnTo>
                    <a:pt x="268389" y="1336763"/>
                  </a:lnTo>
                  <a:lnTo>
                    <a:pt x="265531" y="1336763"/>
                  </a:lnTo>
                  <a:lnTo>
                    <a:pt x="265226" y="1335493"/>
                  </a:lnTo>
                  <a:lnTo>
                    <a:pt x="264629" y="1336763"/>
                  </a:lnTo>
                  <a:lnTo>
                    <a:pt x="260794" y="1336763"/>
                  </a:lnTo>
                  <a:lnTo>
                    <a:pt x="261264" y="1335493"/>
                  </a:lnTo>
                  <a:lnTo>
                    <a:pt x="262039" y="1335493"/>
                  </a:lnTo>
                  <a:lnTo>
                    <a:pt x="263283" y="1334223"/>
                  </a:lnTo>
                  <a:lnTo>
                    <a:pt x="262750" y="1334223"/>
                  </a:lnTo>
                  <a:lnTo>
                    <a:pt x="262648" y="1332953"/>
                  </a:lnTo>
                  <a:lnTo>
                    <a:pt x="263220" y="1332953"/>
                  </a:lnTo>
                  <a:lnTo>
                    <a:pt x="263448" y="1331683"/>
                  </a:lnTo>
                  <a:lnTo>
                    <a:pt x="263652" y="1331683"/>
                  </a:lnTo>
                  <a:lnTo>
                    <a:pt x="263613" y="1330413"/>
                  </a:lnTo>
                  <a:lnTo>
                    <a:pt x="263372" y="1329143"/>
                  </a:lnTo>
                  <a:lnTo>
                    <a:pt x="262940" y="1327873"/>
                  </a:lnTo>
                  <a:lnTo>
                    <a:pt x="263194" y="1327873"/>
                  </a:lnTo>
                  <a:lnTo>
                    <a:pt x="263779" y="1329143"/>
                  </a:lnTo>
                  <a:lnTo>
                    <a:pt x="264718" y="1329143"/>
                  </a:lnTo>
                  <a:lnTo>
                    <a:pt x="264909" y="1327873"/>
                  </a:lnTo>
                  <a:lnTo>
                    <a:pt x="263499" y="1326603"/>
                  </a:lnTo>
                  <a:lnTo>
                    <a:pt x="261429" y="1324864"/>
                  </a:lnTo>
                  <a:lnTo>
                    <a:pt x="261429" y="1331683"/>
                  </a:lnTo>
                  <a:lnTo>
                    <a:pt x="261340" y="1332953"/>
                  </a:lnTo>
                  <a:lnTo>
                    <a:pt x="260781" y="1334223"/>
                  </a:lnTo>
                  <a:lnTo>
                    <a:pt x="260273" y="1334223"/>
                  </a:lnTo>
                  <a:lnTo>
                    <a:pt x="259867" y="1332953"/>
                  </a:lnTo>
                  <a:lnTo>
                    <a:pt x="259562" y="1332953"/>
                  </a:lnTo>
                  <a:lnTo>
                    <a:pt x="259689" y="1331683"/>
                  </a:lnTo>
                  <a:lnTo>
                    <a:pt x="259245" y="1330413"/>
                  </a:lnTo>
                  <a:lnTo>
                    <a:pt x="260972" y="1330413"/>
                  </a:lnTo>
                  <a:lnTo>
                    <a:pt x="261023" y="1331683"/>
                  </a:lnTo>
                  <a:lnTo>
                    <a:pt x="261429" y="1331683"/>
                  </a:lnTo>
                  <a:lnTo>
                    <a:pt x="261429" y="1324864"/>
                  </a:lnTo>
                  <a:lnTo>
                    <a:pt x="260489" y="1324063"/>
                  </a:lnTo>
                  <a:lnTo>
                    <a:pt x="258343" y="1322793"/>
                  </a:lnTo>
                  <a:lnTo>
                    <a:pt x="257594" y="1322793"/>
                  </a:lnTo>
                  <a:lnTo>
                    <a:pt x="257594" y="1329143"/>
                  </a:lnTo>
                  <a:lnTo>
                    <a:pt x="257416" y="1330413"/>
                  </a:lnTo>
                  <a:lnTo>
                    <a:pt x="255663" y="1330413"/>
                  </a:lnTo>
                  <a:lnTo>
                    <a:pt x="256006" y="1329143"/>
                  </a:lnTo>
                  <a:lnTo>
                    <a:pt x="257594" y="1329143"/>
                  </a:lnTo>
                  <a:lnTo>
                    <a:pt x="257594" y="1322793"/>
                  </a:lnTo>
                  <a:lnTo>
                    <a:pt x="256565" y="1322793"/>
                  </a:lnTo>
                  <a:lnTo>
                    <a:pt x="255257" y="1321523"/>
                  </a:lnTo>
                  <a:lnTo>
                    <a:pt x="254469" y="1320253"/>
                  </a:lnTo>
                  <a:lnTo>
                    <a:pt x="254190" y="1320253"/>
                  </a:lnTo>
                  <a:lnTo>
                    <a:pt x="251510" y="1317498"/>
                  </a:lnTo>
                  <a:lnTo>
                    <a:pt x="251510" y="1322793"/>
                  </a:lnTo>
                  <a:lnTo>
                    <a:pt x="251167" y="1324063"/>
                  </a:lnTo>
                  <a:lnTo>
                    <a:pt x="250037" y="1324063"/>
                  </a:lnTo>
                  <a:lnTo>
                    <a:pt x="250240" y="1322793"/>
                  </a:lnTo>
                  <a:lnTo>
                    <a:pt x="251510" y="1322793"/>
                  </a:lnTo>
                  <a:lnTo>
                    <a:pt x="251510" y="1317498"/>
                  </a:lnTo>
                  <a:lnTo>
                    <a:pt x="246811" y="1312633"/>
                  </a:lnTo>
                  <a:lnTo>
                    <a:pt x="243484" y="1308823"/>
                  </a:lnTo>
                  <a:lnTo>
                    <a:pt x="239204" y="1305013"/>
                  </a:lnTo>
                  <a:lnTo>
                    <a:pt x="237807" y="1302473"/>
                  </a:lnTo>
                  <a:lnTo>
                    <a:pt x="236194" y="1301203"/>
                  </a:lnTo>
                  <a:lnTo>
                    <a:pt x="233794" y="1298663"/>
                  </a:lnTo>
                  <a:lnTo>
                    <a:pt x="232765" y="1298663"/>
                  </a:lnTo>
                  <a:lnTo>
                    <a:pt x="232740" y="1296123"/>
                  </a:lnTo>
                  <a:lnTo>
                    <a:pt x="233260" y="1296123"/>
                  </a:lnTo>
                  <a:lnTo>
                    <a:pt x="233222" y="1294853"/>
                  </a:lnTo>
                  <a:lnTo>
                    <a:pt x="231025" y="1296123"/>
                  </a:lnTo>
                  <a:lnTo>
                    <a:pt x="230365" y="1296123"/>
                  </a:lnTo>
                  <a:lnTo>
                    <a:pt x="231228" y="1293583"/>
                  </a:lnTo>
                  <a:lnTo>
                    <a:pt x="231686" y="1292313"/>
                  </a:lnTo>
                  <a:lnTo>
                    <a:pt x="231698" y="1291043"/>
                  </a:lnTo>
                  <a:lnTo>
                    <a:pt x="231292" y="1291043"/>
                  </a:lnTo>
                  <a:lnTo>
                    <a:pt x="231267" y="1289773"/>
                  </a:lnTo>
                  <a:lnTo>
                    <a:pt x="230924" y="1289773"/>
                  </a:lnTo>
                  <a:lnTo>
                    <a:pt x="229069" y="1288503"/>
                  </a:lnTo>
                  <a:lnTo>
                    <a:pt x="228701" y="1287233"/>
                  </a:lnTo>
                  <a:lnTo>
                    <a:pt x="230759" y="1287233"/>
                  </a:lnTo>
                  <a:lnTo>
                    <a:pt x="232130" y="1288503"/>
                  </a:lnTo>
                  <a:lnTo>
                    <a:pt x="233489" y="1288503"/>
                  </a:lnTo>
                  <a:lnTo>
                    <a:pt x="233527" y="1287233"/>
                  </a:lnTo>
                  <a:lnTo>
                    <a:pt x="234556" y="1287233"/>
                  </a:lnTo>
                  <a:lnTo>
                    <a:pt x="235788" y="1285963"/>
                  </a:lnTo>
                  <a:lnTo>
                    <a:pt x="236512" y="1285963"/>
                  </a:lnTo>
                  <a:lnTo>
                    <a:pt x="236296" y="1284693"/>
                  </a:lnTo>
                  <a:lnTo>
                    <a:pt x="238658" y="1284693"/>
                  </a:lnTo>
                  <a:lnTo>
                    <a:pt x="238353" y="1283423"/>
                  </a:lnTo>
                  <a:lnTo>
                    <a:pt x="238048" y="1282153"/>
                  </a:lnTo>
                  <a:lnTo>
                    <a:pt x="238239" y="1282153"/>
                  </a:lnTo>
                  <a:lnTo>
                    <a:pt x="237921" y="1280883"/>
                  </a:lnTo>
                  <a:lnTo>
                    <a:pt x="238467" y="1280883"/>
                  </a:lnTo>
                  <a:lnTo>
                    <a:pt x="239903" y="1282153"/>
                  </a:lnTo>
                  <a:lnTo>
                    <a:pt x="240868" y="1282153"/>
                  </a:lnTo>
                  <a:lnTo>
                    <a:pt x="241655" y="1283423"/>
                  </a:lnTo>
                  <a:lnTo>
                    <a:pt x="243166" y="1282153"/>
                  </a:lnTo>
                  <a:lnTo>
                    <a:pt x="243459" y="1280883"/>
                  </a:lnTo>
                  <a:lnTo>
                    <a:pt x="245694" y="1280883"/>
                  </a:lnTo>
                  <a:lnTo>
                    <a:pt x="245681" y="1279613"/>
                  </a:lnTo>
                  <a:lnTo>
                    <a:pt x="242062" y="1279613"/>
                  </a:lnTo>
                  <a:lnTo>
                    <a:pt x="240030" y="1277073"/>
                  </a:lnTo>
                  <a:lnTo>
                    <a:pt x="239344" y="1275803"/>
                  </a:lnTo>
                  <a:lnTo>
                    <a:pt x="239128" y="1274533"/>
                  </a:lnTo>
                  <a:lnTo>
                    <a:pt x="239344" y="1274533"/>
                  </a:lnTo>
                  <a:lnTo>
                    <a:pt x="240728" y="1275803"/>
                  </a:lnTo>
                  <a:lnTo>
                    <a:pt x="242290" y="1277073"/>
                  </a:lnTo>
                  <a:lnTo>
                    <a:pt x="243992" y="1278343"/>
                  </a:lnTo>
                  <a:lnTo>
                    <a:pt x="246176" y="1278343"/>
                  </a:lnTo>
                  <a:lnTo>
                    <a:pt x="244475" y="1275803"/>
                  </a:lnTo>
                  <a:lnTo>
                    <a:pt x="246049" y="1275803"/>
                  </a:lnTo>
                  <a:lnTo>
                    <a:pt x="247802" y="1277073"/>
                  </a:lnTo>
                  <a:lnTo>
                    <a:pt x="248843" y="1278343"/>
                  </a:lnTo>
                  <a:lnTo>
                    <a:pt x="249529" y="1278343"/>
                  </a:lnTo>
                  <a:lnTo>
                    <a:pt x="249872" y="1277073"/>
                  </a:lnTo>
                  <a:lnTo>
                    <a:pt x="249643" y="1275803"/>
                  </a:lnTo>
                  <a:lnTo>
                    <a:pt x="249021" y="1275803"/>
                  </a:lnTo>
                  <a:lnTo>
                    <a:pt x="248983" y="1274533"/>
                  </a:lnTo>
                  <a:lnTo>
                    <a:pt x="249377" y="1274533"/>
                  </a:lnTo>
                  <a:lnTo>
                    <a:pt x="251333" y="1275803"/>
                  </a:lnTo>
                  <a:lnTo>
                    <a:pt x="251891" y="1275803"/>
                  </a:lnTo>
                  <a:lnTo>
                    <a:pt x="251841" y="1274533"/>
                  </a:lnTo>
                  <a:lnTo>
                    <a:pt x="250913" y="1274533"/>
                  </a:lnTo>
                  <a:lnTo>
                    <a:pt x="249135" y="1273263"/>
                  </a:lnTo>
                  <a:lnTo>
                    <a:pt x="248843" y="1273263"/>
                  </a:lnTo>
                  <a:lnTo>
                    <a:pt x="248564" y="1271993"/>
                  </a:lnTo>
                  <a:lnTo>
                    <a:pt x="246913" y="1270723"/>
                  </a:lnTo>
                  <a:lnTo>
                    <a:pt x="245872" y="1270723"/>
                  </a:lnTo>
                  <a:lnTo>
                    <a:pt x="245503" y="1269453"/>
                  </a:lnTo>
                  <a:lnTo>
                    <a:pt x="245833" y="1268183"/>
                  </a:lnTo>
                  <a:lnTo>
                    <a:pt x="248678" y="1270723"/>
                  </a:lnTo>
                  <a:lnTo>
                    <a:pt x="250050" y="1273263"/>
                  </a:lnTo>
                  <a:lnTo>
                    <a:pt x="250405" y="1273263"/>
                  </a:lnTo>
                  <a:lnTo>
                    <a:pt x="250952" y="1271993"/>
                  </a:lnTo>
                  <a:lnTo>
                    <a:pt x="251993" y="1273263"/>
                  </a:lnTo>
                  <a:lnTo>
                    <a:pt x="253238" y="1273263"/>
                  </a:lnTo>
                  <a:lnTo>
                    <a:pt x="254558" y="1271993"/>
                  </a:lnTo>
                  <a:lnTo>
                    <a:pt x="257149" y="1271993"/>
                  </a:lnTo>
                  <a:lnTo>
                    <a:pt x="258419" y="1270723"/>
                  </a:lnTo>
                  <a:lnTo>
                    <a:pt x="259397" y="1269453"/>
                  </a:lnTo>
                  <a:lnTo>
                    <a:pt x="259537" y="1268183"/>
                  </a:lnTo>
                  <a:lnTo>
                    <a:pt x="258813" y="1266913"/>
                  </a:lnTo>
                  <a:lnTo>
                    <a:pt x="259689" y="1265643"/>
                  </a:lnTo>
                  <a:lnTo>
                    <a:pt x="235737" y="1265643"/>
                  </a:lnTo>
                  <a:lnTo>
                    <a:pt x="235737" y="1283423"/>
                  </a:lnTo>
                  <a:lnTo>
                    <a:pt x="234238" y="1283423"/>
                  </a:lnTo>
                  <a:lnTo>
                    <a:pt x="234061" y="1282153"/>
                  </a:lnTo>
                  <a:lnTo>
                    <a:pt x="235204" y="1282153"/>
                  </a:lnTo>
                  <a:lnTo>
                    <a:pt x="235737" y="1283423"/>
                  </a:lnTo>
                  <a:lnTo>
                    <a:pt x="235737" y="1265643"/>
                  </a:lnTo>
                  <a:lnTo>
                    <a:pt x="233362" y="1265643"/>
                  </a:lnTo>
                  <a:lnTo>
                    <a:pt x="228434" y="1265643"/>
                  </a:lnTo>
                  <a:lnTo>
                    <a:pt x="227939" y="1265643"/>
                  </a:lnTo>
                  <a:lnTo>
                    <a:pt x="226034" y="1265643"/>
                  </a:lnTo>
                  <a:lnTo>
                    <a:pt x="225171" y="1268183"/>
                  </a:lnTo>
                  <a:lnTo>
                    <a:pt x="225767" y="1268183"/>
                  </a:lnTo>
                  <a:lnTo>
                    <a:pt x="225818" y="1269453"/>
                  </a:lnTo>
                  <a:lnTo>
                    <a:pt x="225171" y="1269453"/>
                  </a:lnTo>
                  <a:lnTo>
                    <a:pt x="224853" y="1270723"/>
                  </a:lnTo>
                  <a:lnTo>
                    <a:pt x="224345" y="1270723"/>
                  </a:lnTo>
                  <a:lnTo>
                    <a:pt x="223951" y="1269453"/>
                  </a:lnTo>
                  <a:lnTo>
                    <a:pt x="222313" y="1269453"/>
                  </a:lnTo>
                  <a:lnTo>
                    <a:pt x="222046" y="1270723"/>
                  </a:lnTo>
                  <a:lnTo>
                    <a:pt x="222732" y="1271993"/>
                  </a:lnTo>
                  <a:lnTo>
                    <a:pt x="222250" y="1271993"/>
                  </a:lnTo>
                  <a:lnTo>
                    <a:pt x="221653" y="1273263"/>
                  </a:lnTo>
                  <a:lnTo>
                    <a:pt x="218300" y="1273263"/>
                  </a:lnTo>
                  <a:lnTo>
                    <a:pt x="218440" y="1274533"/>
                  </a:lnTo>
                  <a:lnTo>
                    <a:pt x="218567" y="1275803"/>
                  </a:lnTo>
                  <a:lnTo>
                    <a:pt x="215150" y="1275803"/>
                  </a:lnTo>
                  <a:lnTo>
                    <a:pt x="215061" y="1277073"/>
                  </a:lnTo>
                  <a:lnTo>
                    <a:pt x="213956" y="1277073"/>
                  </a:lnTo>
                  <a:lnTo>
                    <a:pt x="214007" y="1278343"/>
                  </a:lnTo>
                  <a:lnTo>
                    <a:pt x="213855" y="1279613"/>
                  </a:lnTo>
                  <a:lnTo>
                    <a:pt x="212509" y="1278343"/>
                  </a:lnTo>
                  <a:lnTo>
                    <a:pt x="212394" y="1279613"/>
                  </a:lnTo>
                  <a:lnTo>
                    <a:pt x="212229" y="1279613"/>
                  </a:lnTo>
                  <a:lnTo>
                    <a:pt x="211696" y="1280883"/>
                  </a:lnTo>
                  <a:lnTo>
                    <a:pt x="211366" y="1282153"/>
                  </a:lnTo>
                  <a:lnTo>
                    <a:pt x="210693" y="1282153"/>
                  </a:lnTo>
                  <a:lnTo>
                    <a:pt x="209689" y="1283423"/>
                  </a:lnTo>
                  <a:lnTo>
                    <a:pt x="209003" y="1284693"/>
                  </a:lnTo>
                  <a:lnTo>
                    <a:pt x="208292" y="1284693"/>
                  </a:lnTo>
                  <a:lnTo>
                    <a:pt x="207568" y="1285963"/>
                  </a:lnTo>
                  <a:lnTo>
                    <a:pt x="206298" y="1285963"/>
                  </a:lnTo>
                  <a:lnTo>
                    <a:pt x="204825" y="1287233"/>
                  </a:lnTo>
                  <a:lnTo>
                    <a:pt x="204533" y="1288503"/>
                  </a:lnTo>
                  <a:lnTo>
                    <a:pt x="203568" y="1289773"/>
                  </a:lnTo>
                  <a:lnTo>
                    <a:pt x="201917" y="1289773"/>
                  </a:lnTo>
                  <a:lnTo>
                    <a:pt x="202476" y="1291043"/>
                  </a:lnTo>
                  <a:lnTo>
                    <a:pt x="201853" y="1292313"/>
                  </a:lnTo>
                  <a:lnTo>
                    <a:pt x="199783" y="1292313"/>
                  </a:lnTo>
                  <a:lnTo>
                    <a:pt x="199339" y="1293583"/>
                  </a:lnTo>
                  <a:lnTo>
                    <a:pt x="198513" y="1294853"/>
                  </a:lnTo>
                  <a:lnTo>
                    <a:pt x="197294" y="1294853"/>
                  </a:lnTo>
                  <a:lnTo>
                    <a:pt x="193992" y="1297393"/>
                  </a:lnTo>
                  <a:lnTo>
                    <a:pt x="193103" y="1299933"/>
                  </a:lnTo>
                  <a:lnTo>
                    <a:pt x="192633" y="1299933"/>
                  </a:lnTo>
                  <a:lnTo>
                    <a:pt x="191884" y="1301203"/>
                  </a:lnTo>
                  <a:lnTo>
                    <a:pt x="191325" y="1299933"/>
                  </a:lnTo>
                  <a:lnTo>
                    <a:pt x="190817" y="1299933"/>
                  </a:lnTo>
                  <a:lnTo>
                    <a:pt x="190792" y="1302473"/>
                  </a:lnTo>
                  <a:lnTo>
                    <a:pt x="190906" y="1303743"/>
                  </a:lnTo>
                  <a:lnTo>
                    <a:pt x="189077" y="1303743"/>
                  </a:lnTo>
                  <a:lnTo>
                    <a:pt x="188417" y="1302473"/>
                  </a:lnTo>
                  <a:lnTo>
                    <a:pt x="187706" y="1303743"/>
                  </a:lnTo>
                  <a:lnTo>
                    <a:pt x="187413" y="1304836"/>
                  </a:lnTo>
                  <a:lnTo>
                    <a:pt x="187413" y="1324063"/>
                  </a:lnTo>
                  <a:lnTo>
                    <a:pt x="186296" y="1324063"/>
                  </a:lnTo>
                  <a:lnTo>
                    <a:pt x="186245" y="1322793"/>
                  </a:lnTo>
                  <a:lnTo>
                    <a:pt x="187147" y="1322793"/>
                  </a:lnTo>
                  <a:lnTo>
                    <a:pt x="187413" y="1324063"/>
                  </a:lnTo>
                  <a:lnTo>
                    <a:pt x="187413" y="1304836"/>
                  </a:lnTo>
                  <a:lnTo>
                    <a:pt x="187363" y="1305013"/>
                  </a:lnTo>
                  <a:lnTo>
                    <a:pt x="185674" y="1305013"/>
                  </a:lnTo>
                  <a:lnTo>
                    <a:pt x="185864" y="1306283"/>
                  </a:lnTo>
                  <a:lnTo>
                    <a:pt x="185356" y="1306283"/>
                  </a:lnTo>
                  <a:lnTo>
                    <a:pt x="184150" y="1307553"/>
                  </a:lnTo>
                  <a:lnTo>
                    <a:pt x="182702" y="1308823"/>
                  </a:lnTo>
                  <a:lnTo>
                    <a:pt x="182333" y="1310093"/>
                  </a:lnTo>
                  <a:lnTo>
                    <a:pt x="182054" y="1310093"/>
                  </a:lnTo>
                  <a:lnTo>
                    <a:pt x="181838" y="1311363"/>
                  </a:lnTo>
                  <a:lnTo>
                    <a:pt x="179590" y="1311363"/>
                  </a:lnTo>
                  <a:lnTo>
                    <a:pt x="179654" y="1312633"/>
                  </a:lnTo>
                  <a:lnTo>
                    <a:pt x="179362" y="1313903"/>
                  </a:lnTo>
                  <a:lnTo>
                    <a:pt x="179438" y="1315173"/>
                  </a:lnTo>
                  <a:lnTo>
                    <a:pt x="177203" y="1315173"/>
                  </a:lnTo>
                  <a:lnTo>
                    <a:pt x="176784" y="1316443"/>
                  </a:lnTo>
                  <a:lnTo>
                    <a:pt x="177088" y="1317713"/>
                  </a:lnTo>
                  <a:lnTo>
                    <a:pt x="177888" y="1318983"/>
                  </a:lnTo>
                  <a:lnTo>
                    <a:pt x="178523" y="1320253"/>
                  </a:lnTo>
                  <a:lnTo>
                    <a:pt x="178816" y="1320253"/>
                  </a:lnTo>
                  <a:lnTo>
                    <a:pt x="178955" y="1321523"/>
                  </a:lnTo>
                  <a:lnTo>
                    <a:pt x="182029" y="1324063"/>
                  </a:lnTo>
                  <a:lnTo>
                    <a:pt x="182816" y="1324063"/>
                  </a:lnTo>
                  <a:lnTo>
                    <a:pt x="183324" y="1325333"/>
                  </a:lnTo>
                  <a:lnTo>
                    <a:pt x="185534" y="1326603"/>
                  </a:lnTo>
                  <a:lnTo>
                    <a:pt x="187058" y="1326603"/>
                  </a:lnTo>
                  <a:lnTo>
                    <a:pt x="187883" y="1325333"/>
                  </a:lnTo>
                  <a:lnTo>
                    <a:pt x="188252" y="1325333"/>
                  </a:lnTo>
                  <a:lnTo>
                    <a:pt x="188353" y="1322793"/>
                  </a:lnTo>
                  <a:lnTo>
                    <a:pt x="189255" y="1324063"/>
                  </a:lnTo>
                  <a:lnTo>
                    <a:pt x="190588" y="1324063"/>
                  </a:lnTo>
                  <a:lnTo>
                    <a:pt x="192316" y="1322793"/>
                  </a:lnTo>
                  <a:lnTo>
                    <a:pt x="196799" y="1322793"/>
                  </a:lnTo>
                  <a:lnTo>
                    <a:pt x="197167" y="1321523"/>
                  </a:lnTo>
                  <a:lnTo>
                    <a:pt x="197307" y="1321523"/>
                  </a:lnTo>
                  <a:lnTo>
                    <a:pt x="197510" y="1320253"/>
                  </a:lnTo>
                  <a:lnTo>
                    <a:pt x="200888" y="1320253"/>
                  </a:lnTo>
                  <a:lnTo>
                    <a:pt x="199923" y="1318983"/>
                  </a:lnTo>
                  <a:lnTo>
                    <a:pt x="199936" y="1317713"/>
                  </a:lnTo>
                  <a:lnTo>
                    <a:pt x="200901" y="1317713"/>
                  </a:lnTo>
                  <a:lnTo>
                    <a:pt x="202526" y="1316443"/>
                  </a:lnTo>
                  <a:lnTo>
                    <a:pt x="203022" y="1315173"/>
                  </a:lnTo>
                  <a:lnTo>
                    <a:pt x="205511" y="1315173"/>
                  </a:lnTo>
                  <a:lnTo>
                    <a:pt x="205409" y="1312633"/>
                  </a:lnTo>
                  <a:lnTo>
                    <a:pt x="204965" y="1312633"/>
                  </a:lnTo>
                  <a:lnTo>
                    <a:pt x="204876" y="1311363"/>
                  </a:lnTo>
                  <a:lnTo>
                    <a:pt x="206997" y="1311363"/>
                  </a:lnTo>
                  <a:lnTo>
                    <a:pt x="206540" y="1308823"/>
                  </a:lnTo>
                  <a:lnTo>
                    <a:pt x="207695" y="1310093"/>
                  </a:lnTo>
                  <a:lnTo>
                    <a:pt x="209600" y="1310093"/>
                  </a:lnTo>
                  <a:lnTo>
                    <a:pt x="208775" y="1308823"/>
                  </a:lnTo>
                  <a:lnTo>
                    <a:pt x="208584" y="1307553"/>
                  </a:lnTo>
                  <a:lnTo>
                    <a:pt x="209042" y="1306283"/>
                  </a:lnTo>
                  <a:lnTo>
                    <a:pt x="210997" y="1306283"/>
                  </a:lnTo>
                  <a:lnTo>
                    <a:pt x="211543" y="1307553"/>
                  </a:lnTo>
                  <a:lnTo>
                    <a:pt x="212661" y="1305013"/>
                  </a:lnTo>
                  <a:lnTo>
                    <a:pt x="213741" y="1303743"/>
                  </a:lnTo>
                  <a:lnTo>
                    <a:pt x="214795" y="1303743"/>
                  </a:lnTo>
                  <a:lnTo>
                    <a:pt x="215392" y="1305013"/>
                  </a:lnTo>
                  <a:lnTo>
                    <a:pt x="217043" y="1307553"/>
                  </a:lnTo>
                  <a:lnTo>
                    <a:pt x="217830" y="1308823"/>
                  </a:lnTo>
                  <a:lnTo>
                    <a:pt x="218249" y="1308823"/>
                  </a:lnTo>
                  <a:lnTo>
                    <a:pt x="218363" y="1310093"/>
                  </a:lnTo>
                  <a:lnTo>
                    <a:pt x="218909" y="1311363"/>
                  </a:lnTo>
                  <a:lnTo>
                    <a:pt x="220218" y="1311363"/>
                  </a:lnTo>
                  <a:lnTo>
                    <a:pt x="221246" y="1312633"/>
                  </a:lnTo>
                  <a:lnTo>
                    <a:pt x="220802" y="1313903"/>
                  </a:lnTo>
                  <a:lnTo>
                    <a:pt x="221107" y="1313903"/>
                  </a:lnTo>
                  <a:lnTo>
                    <a:pt x="222135" y="1315173"/>
                  </a:lnTo>
                  <a:lnTo>
                    <a:pt x="223532" y="1316443"/>
                  </a:lnTo>
                  <a:lnTo>
                    <a:pt x="223393" y="1317713"/>
                  </a:lnTo>
                  <a:lnTo>
                    <a:pt x="224561" y="1317713"/>
                  </a:lnTo>
                  <a:lnTo>
                    <a:pt x="225412" y="1320253"/>
                  </a:lnTo>
                  <a:lnTo>
                    <a:pt x="226060" y="1321523"/>
                  </a:lnTo>
                  <a:lnTo>
                    <a:pt x="226796" y="1322793"/>
                  </a:lnTo>
                  <a:lnTo>
                    <a:pt x="227977" y="1324063"/>
                  </a:lnTo>
                  <a:lnTo>
                    <a:pt x="229590" y="1322793"/>
                  </a:lnTo>
                  <a:lnTo>
                    <a:pt x="229146" y="1324063"/>
                  </a:lnTo>
                  <a:lnTo>
                    <a:pt x="229577" y="1325333"/>
                  </a:lnTo>
                  <a:lnTo>
                    <a:pt x="230873" y="1326603"/>
                  </a:lnTo>
                  <a:lnTo>
                    <a:pt x="231863" y="1326603"/>
                  </a:lnTo>
                  <a:lnTo>
                    <a:pt x="232283" y="1327873"/>
                  </a:lnTo>
                  <a:lnTo>
                    <a:pt x="232498" y="1327873"/>
                  </a:lnTo>
                  <a:lnTo>
                    <a:pt x="232524" y="1329143"/>
                  </a:lnTo>
                  <a:lnTo>
                    <a:pt x="232943" y="1329143"/>
                  </a:lnTo>
                  <a:lnTo>
                    <a:pt x="233705" y="1330413"/>
                  </a:lnTo>
                  <a:lnTo>
                    <a:pt x="234784" y="1332953"/>
                  </a:lnTo>
                  <a:lnTo>
                    <a:pt x="237401" y="1335493"/>
                  </a:lnTo>
                  <a:lnTo>
                    <a:pt x="239407" y="1338033"/>
                  </a:lnTo>
                  <a:lnTo>
                    <a:pt x="241046" y="1339303"/>
                  </a:lnTo>
                  <a:lnTo>
                    <a:pt x="242303" y="1341843"/>
                  </a:lnTo>
                  <a:lnTo>
                    <a:pt x="243484" y="1343113"/>
                  </a:lnTo>
                  <a:lnTo>
                    <a:pt x="245452" y="1344383"/>
                  </a:lnTo>
                  <a:lnTo>
                    <a:pt x="246011" y="1345653"/>
                  </a:lnTo>
                  <a:lnTo>
                    <a:pt x="246316" y="1346923"/>
                  </a:lnTo>
                  <a:lnTo>
                    <a:pt x="248373" y="1346923"/>
                  </a:lnTo>
                  <a:lnTo>
                    <a:pt x="248462" y="1348193"/>
                  </a:lnTo>
                  <a:lnTo>
                    <a:pt x="248119" y="1348193"/>
                  </a:lnTo>
                  <a:lnTo>
                    <a:pt x="251752" y="1353273"/>
                  </a:lnTo>
                  <a:lnTo>
                    <a:pt x="254939" y="1357083"/>
                  </a:lnTo>
                  <a:lnTo>
                    <a:pt x="257695" y="1362163"/>
                  </a:lnTo>
                  <a:lnTo>
                    <a:pt x="259118" y="1362163"/>
                  </a:lnTo>
                  <a:lnTo>
                    <a:pt x="260654" y="1364703"/>
                  </a:lnTo>
                  <a:lnTo>
                    <a:pt x="264134" y="1369783"/>
                  </a:lnTo>
                  <a:lnTo>
                    <a:pt x="266357" y="1372323"/>
                  </a:lnTo>
                  <a:lnTo>
                    <a:pt x="267766" y="1372323"/>
                  </a:lnTo>
                  <a:lnTo>
                    <a:pt x="269303" y="1373593"/>
                  </a:lnTo>
                  <a:lnTo>
                    <a:pt x="272783" y="1378673"/>
                  </a:lnTo>
                  <a:lnTo>
                    <a:pt x="273850" y="1379943"/>
                  </a:lnTo>
                  <a:lnTo>
                    <a:pt x="274701" y="1381213"/>
                  </a:lnTo>
                  <a:lnTo>
                    <a:pt x="275348" y="1381213"/>
                  </a:lnTo>
                  <a:lnTo>
                    <a:pt x="275399" y="1382483"/>
                  </a:lnTo>
                  <a:lnTo>
                    <a:pt x="276085" y="1383753"/>
                  </a:lnTo>
                  <a:lnTo>
                    <a:pt x="279196" y="1386293"/>
                  </a:lnTo>
                  <a:lnTo>
                    <a:pt x="279539" y="1386293"/>
                  </a:lnTo>
                  <a:lnTo>
                    <a:pt x="279831" y="1387563"/>
                  </a:lnTo>
                  <a:lnTo>
                    <a:pt x="285115" y="1387563"/>
                  </a:lnTo>
                  <a:lnTo>
                    <a:pt x="286981" y="1386293"/>
                  </a:lnTo>
                  <a:lnTo>
                    <a:pt x="287680" y="1385023"/>
                  </a:lnTo>
                  <a:lnTo>
                    <a:pt x="289293" y="1383753"/>
                  </a:lnTo>
                  <a:lnTo>
                    <a:pt x="290779" y="1383753"/>
                  </a:lnTo>
                  <a:lnTo>
                    <a:pt x="290766" y="1382483"/>
                  </a:lnTo>
                  <a:lnTo>
                    <a:pt x="290931" y="1382483"/>
                  </a:lnTo>
                  <a:lnTo>
                    <a:pt x="291871" y="1381213"/>
                  </a:lnTo>
                  <a:lnTo>
                    <a:pt x="293408" y="1378673"/>
                  </a:lnTo>
                  <a:lnTo>
                    <a:pt x="294462" y="1377403"/>
                  </a:lnTo>
                  <a:lnTo>
                    <a:pt x="294259" y="1376133"/>
                  </a:lnTo>
                  <a:lnTo>
                    <a:pt x="294792" y="1376133"/>
                  </a:lnTo>
                  <a:lnTo>
                    <a:pt x="296024" y="1374863"/>
                  </a:lnTo>
                  <a:close/>
                </a:path>
                <a:path w="2621280" h="1805304">
                  <a:moveTo>
                    <a:pt x="300101" y="1717675"/>
                  </a:moveTo>
                  <a:lnTo>
                    <a:pt x="300088" y="1716405"/>
                  </a:lnTo>
                  <a:lnTo>
                    <a:pt x="299758" y="1715135"/>
                  </a:lnTo>
                  <a:lnTo>
                    <a:pt x="265341" y="1715135"/>
                  </a:lnTo>
                  <a:lnTo>
                    <a:pt x="263004" y="1715135"/>
                  </a:lnTo>
                  <a:lnTo>
                    <a:pt x="262585" y="1716405"/>
                  </a:lnTo>
                  <a:lnTo>
                    <a:pt x="259727" y="1716405"/>
                  </a:lnTo>
                  <a:lnTo>
                    <a:pt x="259918" y="1717675"/>
                  </a:lnTo>
                  <a:lnTo>
                    <a:pt x="260756" y="1717675"/>
                  </a:lnTo>
                  <a:lnTo>
                    <a:pt x="260667" y="1718945"/>
                  </a:lnTo>
                  <a:lnTo>
                    <a:pt x="259499" y="1718945"/>
                  </a:lnTo>
                  <a:lnTo>
                    <a:pt x="258419" y="1717675"/>
                  </a:lnTo>
                  <a:lnTo>
                    <a:pt x="256171" y="1717675"/>
                  </a:lnTo>
                  <a:lnTo>
                    <a:pt x="255422" y="1718945"/>
                  </a:lnTo>
                  <a:lnTo>
                    <a:pt x="254914" y="1720215"/>
                  </a:lnTo>
                  <a:lnTo>
                    <a:pt x="253288" y="1720215"/>
                  </a:lnTo>
                  <a:lnTo>
                    <a:pt x="251510" y="1718945"/>
                  </a:lnTo>
                  <a:lnTo>
                    <a:pt x="251955" y="1721485"/>
                  </a:lnTo>
                  <a:lnTo>
                    <a:pt x="251942" y="1722755"/>
                  </a:lnTo>
                  <a:lnTo>
                    <a:pt x="251460" y="1724025"/>
                  </a:lnTo>
                  <a:lnTo>
                    <a:pt x="247091" y="1721485"/>
                  </a:lnTo>
                  <a:lnTo>
                    <a:pt x="245656" y="1722755"/>
                  </a:lnTo>
                  <a:lnTo>
                    <a:pt x="242544" y="1722755"/>
                  </a:lnTo>
                  <a:lnTo>
                    <a:pt x="242544" y="1724025"/>
                  </a:lnTo>
                  <a:lnTo>
                    <a:pt x="242404" y="1725295"/>
                  </a:lnTo>
                  <a:lnTo>
                    <a:pt x="241947" y="1724025"/>
                  </a:lnTo>
                  <a:lnTo>
                    <a:pt x="242544" y="1724025"/>
                  </a:lnTo>
                  <a:lnTo>
                    <a:pt x="242544" y="1722755"/>
                  </a:lnTo>
                  <a:lnTo>
                    <a:pt x="240144" y="1722755"/>
                  </a:lnTo>
                  <a:lnTo>
                    <a:pt x="239064" y="1724025"/>
                  </a:lnTo>
                  <a:lnTo>
                    <a:pt x="238201" y="1723212"/>
                  </a:lnTo>
                  <a:lnTo>
                    <a:pt x="238201" y="1726565"/>
                  </a:lnTo>
                  <a:lnTo>
                    <a:pt x="238023" y="1727835"/>
                  </a:lnTo>
                  <a:lnTo>
                    <a:pt x="236956" y="1726565"/>
                  </a:lnTo>
                  <a:lnTo>
                    <a:pt x="235813" y="1726565"/>
                  </a:lnTo>
                  <a:lnTo>
                    <a:pt x="235775" y="1725295"/>
                  </a:lnTo>
                  <a:lnTo>
                    <a:pt x="236207" y="1724025"/>
                  </a:lnTo>
                  <a:lnTo>
                    <a:pt x="237909" y="1725295"/>
                  </a:lnTo>
                  <a:lnTo>
                    <a:pt x="238201" y="1726565"/>
                  </a:lnTo>
                  <a:lnTo>
                    <a:pt x="238201" y="1723212"/>
                  </a:lnTo>
                  <a:lnTo>
                    <a:pt x="237718" y="1722755"/>
                  </a:lnTo>
                  <a:lnTo>
                    <a:pt x="234607" y="1722755"/>
                  </a:lnTo>
                  <a:lnTo>
                    <a:pt x="235102" y="1724025"/>
                  </a:lnTo>
                  <a:lnTo>
                    <a:pt x="235229" y="1725295"/>
                  </a:lnTo>
                  <a:lnTo>
                    <a:pt x="234988" y="1726565"/>
                  </a:lnTo>
                  <a:lnTo>
                    <a:pt x="231775" y="1725295"/>
                  </a:lnTo>
                  <a:lnTo>
                    <a:pt x="229768" y="1725295"/>
                  </a:lnTo>
                  <a:lnTo>
                    <a:pt x="229666" y="1729105"/>
                  </a:lnTo>
                  <a:lnTo>
                    <a:pt x="229349" y="1727835"/>
                  </a:lnTo>
                  <a:lnTo>
                    <a:pt x="228714" y="1726565"/>
                  </a:lnTo>
                  <a:lnTo>
                    <a:pt x="226415" y="1726565"/>
                  </a:lnTo>
                  <a:lnTo>
                    <a:pt x="226034" y="1727835"/>
                  </a:lnTo>
                  <a:lnTo>
                    <a:pt x="224129" y="1727835"/>
                  </a:lnTo>
                  <a:lnTo>
                    <a:pt x="223431" y="1729105"/>
                  </a:lnTo>
                  <a:lnTo>
                    <a:pt x="222161" y="1730375"/>
                  </a:lnTo>
                  <a:lnTo>
                    <a:pt x="220776" y="1730375"/>
                  </a:lnTo>
                  <a:lnTo>
                    <a:pt x="220421" y="1729105"/>
                  </a:lnTo>
                  <a:lnTo>
                    <a:pt x="218579" y="1730375"/>
                  </a:lnTo>
                  <a:lnTo>
                    <a:pt x="218274" y="1730375"/>
                  </a:lnTo>
                  <a:lnTo>
                    <a:pt x="218071" y="1729105"/>
                  </a:lnTo>
                  <a:lnTo>
                    <a:pt x="217982" y="1727835"/>
                  </a:lnTo>
                  <a:lnTo>
                    <a:pt x="220662" y="1727835"/>
                  </a:lnTo>
                  <a:lnTo>
                    <a:pt x="220802" y="1725295"/>
                  </a:lnTo>
                  <a:lnTo>
                    <a:pt x="220814" y="1724025"/>
                  </a:lnTo>
                  <a:lnTo>
                    <a:pt x="220662" y="1722755"/>
                  </a:lnTo>
                  <a:lnTo>
                    <a:pt x="220649" y="1721485"/>
                  </a:lnTo>
                  <a:lnTo>
                    <a:pt x="220776" y="1720215"/>
                  </a:lnTo>
                  <a:lnTo>
                    <a:pt x="221056" y="1720215"/>
                  </a:lnTo>
                  <a:lnTo>
                    <a:pt x="220535" y="1718945"/>
                  </a:lnTo>
                  <a:lnTo>
                    <a:pt x="220751" y="1717675"/>
                  </a:lnTo>
                  <a:lnTo>
                    <a:pt x="221322" y="1716405"/>
                  </a:lnTo>
                  <a:lnTo>
                    <a:pt x="220954" y="1713865"/>
                  </a:lnTo>
                  <a:lnTo>
                    <a:pt x="220014" y="1712595"/>
                  </a:lnTo>
                  <a:lnTo>
                    <a:pt x="219938" y="1711325"/>
                  </a:lnTo>
                  <a:lnTo>
                    <a:pt x="220687" y="1711325"/>
                  </a:lnTo>
                  <a:lnTo>
                    <a:pt x="221234" y="1710055"/>
                  </a:lnTo>
                  <a:lnTo>
                    <a:pt x="221043" y="1708785"/>
                  </a:lnTo>
                  <a:lnTo>
                    <a:pt x="220916" y="1708785"/>
                  </a:lnTo>
                  <a:lnTo>
                    <a:pt x="220929" y="1707515"/>
                  </a:lnTo>
                  <a:lnTo>
                    <a:pt x="220738" y="1706245"/>
                  </a:lnTo>
                  <a:lnTo>
                    <a:pt x="221043" y="1706245"/>
                  </a:lnTo>
                  <a:lnTo>
                    <a:pt x="221348" y="1704975"/>
                  </a:lnTo>
                  <a:lnTo>
                    <a:pt x="221068" y="1703705"/>
                  </a:lnTo>
                  <a:lnTo>
                    <a:pt x="220192" y="1702435"/>
                  </a:lnTo>
                  <a:lnTo>
                    <a:pt x="220484" y="1699895"/>
                  </a:lnTo>
                  <a:lnTo>
                    <a:pt x="220903" y="1697355"/>
                  </a:lnTo>
                  <a:lnTo>
                    <a:pt x="221081" y="1694815"/>
                  </a:lnTo>
                  <a:lnTo>
                    <a:pt x="220675" y="1692275"/>
                  </a:lnTo>
                  <a:lnTo>
                    <a:pt x="219710" y="1691005"/>
                  </a:lnTo>
                  <a:lnTo>
                    <a:pt x="220218" y="1689735"/>
                  </a:lnTo>
                  <a:lnTo>
                    <a:pt x="221132" y="1689735"/>
                  </a:lnTo>
                  <a:lnTo>
                    <a:pt x="221322" y="1688465"/>
                  </a:lnTo>
                  <a:lnTo>
                    <a:pt x="222478" y="1688465"/>
                  </a:lnTo>
                  <a:lnTo>
                    <a:pt x="222872" y="1687195"/>
                  </a:lnTo>
                  <a:lnTo>
                    <a:pt x="223139" y="1685925"/>
                  </a:lnTo>
                  <a:lnTo>
                    <a:pt x="223291" y="1684655"/>
                  </a:lnTo>
                  <a:lnTo>
                    <a:pt x="223342" y="1683385"/>
                  </a:lnTo>
                  <a:lnTo>
                    <a:pt x="223685" y="1680845"/>
                  </a:lnTo>
                  <a:lnTo>
                    <a:pt x="222732" y="1679575"/>
                  </a:lnTo>
                  <a:lnTo>
                    <a:pt x="222897" y="1678305"/>
                  </a:lnTo>
                  <a:lnTo>
                    <a:pt x="224205" y="1678305"/>
                  </a:lnTo>
                  <a:lnTo>
                    <a:pt x="224929" y="1675765"/>
                  </a:lnTo>
                  <a:lnTo>
                    <a:pt x="226098" y="1673225"/>
                  </a:lnTo>
                  <a:lnTo>
                    <a:pt x="226390" y="1671955"/>
                  </a:lnTo>
                  <a:lnTo>
                    <a:pt x="226275" y="1670685"/>
                  </a:lnTo>
                  <a:lnTo>
                    <a:pt x="226402" y="1670685"/>
                  </a:lnTo>
                  <a:lnTo>
                    <a:pt x="226733" y="1669415"/>
                  </a:lnTo>
                  <a:lnTo>
                    <a:pt x="226809" y="1668145"/>
                  </a:lnTo>
                  <a:lnTo>
                    <a:pt x="227025" y="1666875"/>
                  </a:lnTo>
                  <a:lnTo>
                    <a:pt x="227164" y="1664335"/>
                  </a:lnTo>
                  <a:lnTo>
                    <a:pt x="224002" y="1664335"/>
                  </a:lnTo>
                  <a:lnTo>
                    <a:pt x="224155" y="1663065"/>
                  </a:lnTo>
                  <a:lnTo>
                    <a:pt x="224523" y="1663065"/>
                  </a:lnTo>
                  <a:lnTo>
                    <a:pt x="225094" y="1661795"/>
                  </a:lnTo>
                  <a:lnTo>
                    <a:pt x="223989" y="1660525"/>
                  </a:lnTo>
                  <a:lnTo>
                    <a:pt x="222618" y="1659255"/>
                  </a:lnTo>
                  <a:lnTo>
                    <a:pt x="220853" y="1659255"/>
                  </a:lnTo>
                  <a:lnTo>
                    <a:pt x="220649" y="1660525"/>
                  </a:lnTo>
                  <a:lnTo>
                    <a:pt x="220370" y="1660525"/>
                  </a:lnTo>
                  <a:lnTo>
                    <a:pt x="221018" y="1661795"/>
                  </a:lnTo>
                  <a:lnTo>
                    <a:pt x="221208" y="1661795"/>
                  </a:lnTo>
                  <a:lnTo>
                    <a:pt x="220662" y="1663065"/>
                  </a:lnTo>
                  <a:lnTo>
                    <a:pt x="218427" y="1663065"/>
                  </a:lnTo>
                  <a:lnTo>
                    <a:pt x="216446" y="1661795"/>
                  </a:lnTo>
                  <a:lnTo>
                    <a:pt x="213677" y="1661795"/>
                  </a:lnTo>
                  <a:lnTo>
                    <a:pt x="213194" y="1663065"/>
                  </a:lnTo>
                  <a:lnTo>
                    <a:pt x="213448" y="1664335"/>
                  </a:lnTo>
                  <a:lnTo>
                    <a:pt x="211518" y="1664335"/>
                  </a:lnTo>
                  <a:lnTo>
                    <a:pt x="210464" y="1663065"/>
                  </a:lnTo>
                  <a:lnTo>
                    <a:pt x="207949" y="1663065"/>
                  </a:lnTo>
                  <a:lnTo>
                    <a:pt x="206616" y="1664335"/>
                  </a:lnTo>
                  <a:lnTo>
                    <a:pt x="205562" y="1664335"/>
                  </a:lnTo>
                  <a:lnTo>
                    <a:pt x="205625" y="1665605"/>
                  </a:lnTo>
                  <a:lnTo>
                    <a:pt x="203352" y="1665605"/>
                  </a:lnTo>
                  <a:lnTo>
                    <a:pt x="203022" y="1666875"/>
                  </a:lnTo>
                  <a:lnTo>
                    <a:pt x="203403" y="1668145"/>
                  </a:lnTo>
                  <a:lnTo>
                    <a:pt x="203669" y="1668145"/>
                  </a:lnTo>
                  <a:lnTo>
                    <a:pt x="204000" y="1669415"/>
                  </a:lnTo>
                  <a:lnTo>
                    <a:pt x="203784" y="1669415"/>
                  </a:lnTo>
                  <a:lnTo>
                    <a:pt x="203187" y="1670685"/>
                  </a:lnTo>
                  <a:lnTo>
                    <a:pt x="202425" y="1670685"/>
                  </a:lnTo>
                  <a:lnTo>
                    <a:pt x="202120" y="1671955"/>
                  </a:lnTo>
                  <a:lnTo>
                    <a:pt x="202425" y="1673225"/>
                  </a:lnTo>
                  <a:lnTo>
                    <a:pt x="203314" y="1673225"/>
                  </a:lnTo>
                  <a:lnTo>
                    <a:pt x="202323" y="1674495"/>
                  </a:lnTo>
                  <a:lnTo>
                    <a:pt x="201688" y="1674495"/>
                  </a:lnTo>
                  <a:lnTo>
                    <a:pt x="201752" y="1677035"/>
                  </a:lnTo>
                  <a:lnTo>
                    <a:pt x="201345" y="1678305"/>
                  </a:lnTo>
                  <a:lnTo>
                    <a:pt x="200672" y="1679575"/>
                  </a:lnTo>
                  <a:lnTo>
                    <a:pt x="200228" y="1680845"/>
                  </a:lnTo>
                  <a:lnTo>
                    <a:pt x="199275" y="1683385"/>
                  </a:lnTo>
                  <a:lnTo>
                    <a:pt x="199174" y="1684655"/>
                  </a:lnTo>
                  <a:lnTo>
                    <a:pt x="199923" y="1687195"/>
                  </a:lnTo>
                  <a:lnTo>
                    <a:pt x="198793" y="1687195"/>
                  </a:lnTo>
                  <a:lnTo>
                    <a:pt x="198247" y="1688465"/>
                  </a:lnTo>
                  <a:lnTo>
                    <a:pt x="198297" y="1692275"/>
                  </a:lnTo>
                  <a:lnTo>
                    <a:pt x="198399" y="1694815"/>
                  </a:lnTo>
                  <a:lnTo>
                    <a:pt x="198602" y="1697355"/>
                  </a:lnTo>
                  <a:lnTo>
                    <a:pt x="198564" y="1699895"/>
                  </a:lnTo>
                  <a:lnTo>
                    <a:pt x="198640" y="1701165"/>
                  </a:lnTo>
                  <a:lnTo>
                    <a:pt x="199402" y="1703705"/>
                  </a:lnTo>
                  <a:lnTo>
                    <a:pt x="199720" y="1704975"/>
                  </a:lnTo>
                  <a:lnTo>
                    <a:pt x="199186" y="1704975"/>
                  </a:lnTo>
                  <a:lnTo>
                    <a:pt x="198831" y="1706245"/>
                  </a:lnTo>
                  <a:lnTo>
                    <a:pt x="198932" y="1707515"/>
                  </a:lnTo>
                  <a:lnTo>
                    <a:pt x="198767" y="1708785"/>
                  </a:lnTo>
                  <a:lnTo>
                    <a:pt x="199580" y="1710055"/>
                  </a:lnTo>
                  <a:lnTo>
                    <a:pt x="199707" y="1711325"/>
                  </a:lnTo>
                  <a:lnTo>
                    <a:pt x="199174" y="1712595"/>
                  </a:lnTo>
                  <a:lnTo>
                    <a:pt x="199542" y="1712595"/>
                  </a:lnTo>
                  <a:lnTo>
                    <a:pt x="199656" y="1713865"/>
                  </a:lnTo>
                  <a:lnTo>
                    <a:pt x="199504" y="1713865"/>
                  </a:lnTo>
                  <a:lnTo>
                    <a:pt x="198894" y="1716405"/>
                  </a:lnTo>
                  <a:lnTo>
                    <a:pt x="199072" y="1717675"/>
                  </a:lnTo>
                  <a:lnTo>
                    <a:pt x="199224" y="1717675"/>
                  </a:lnTo>
                  <a:lnTo>
                    <a:pt x="199326" y="1718945"/>
                  </a:lnTo>
                  <a:lnTo>
                    <a:pt x="199466" y="1720215"/>
                  </a:lnTo>
                  <a:lnTo>
                    <a:pt x="199491" y="1721485"/>
                  </a:lnTo>
                  <a:lnTo>
                    <a:pt x="199212" y="1721485"/>
                  </a:lnTo>
                  <a:lnTo>
                    <a:pt x="199009" y="1722755"/>
                  </a:lnTo>
                  <a:lnTo>
                    <a:pt x="198767" y="1724025"/>
                  </a:lnTo>
                  <a:lnTo>
                    <a:pt x="199123" y="1725295"/>
                  </a:lnTo>
                  <a:lnTo>
                    <a:pt x="199923" y="1726565"/>
                  </a:lnTo>
                  <a:lnTo>
                    <a:pt x="200418" y="1727835"/>
                  </a:lnTo>
                  <a:lnTo>
                    <a:pt x="200799" y="1729105"/>
                  </a:lnTo>
                  <a:lnTo>
                    <a:pt x="200393" y="1730375"/>
                  </a:lnTo>
                  <a:lnTo>
                    <a:pt x="199199" y="1730375"/>
                  </a:lnTo>
                  <a:lnTo>
                    <a:pt x="199047" y="1731645"/>
                  </a:lnTo>
                  <a:lnTo>
                    <a:pt x="199186" y="1731645"/>
                  </a:lnTo>
                  <a:lnTo>
                    <a:pt x="199656" y="1732915"/>
                  </a:lnTo>
                  <a:lnTo>
                    <a:pt x="199923" y="1734185"/>
                  </a:lnTo>
                  <a:lnTo>
                    <a:pt x="199999" y="1735455"/>
                  </a:lnTo>
                  <a:lnTo>
                    <a:pt x="199491" y="1736725"/>
                  </a:lnTo>
                  <a:lnTo>
                    <a:pt x="198640" y="1736725"/>
                  </a:lnTo>
                  <a:lnTo>
                    <a:pt x="195961" y="1735455"/>
                  </a:lnTo>
                  <a:lnTo>
                    <a:pt x="192849" y="1735455"/>
                  </a:lnTo>
                  <a:lnTo>
                    <a:pt x="192862" y="1732915"/>
                  </a:lnTo>
                  <a:lnTo>
                    <a:pt x="192443" y="1732915"/>
                  </a:lnTo>
                  <a:lnTo>
                    <a:pt x="192163" y="1731645"/>
                  </a:lnTo>
                  <a:lnTo>
                    <a:pt x="190665" y="1730375"/>
                  </a:lnTo>
                  <a:lnTo>
                    <a:pt x="189585" y="1730375"/>
                  </a:lnTo>
                  <a:lnTo>
                    <a:pt x="188937" y="1729105"/>
                  </a:lnTo>
                  <a:lnTo>
                    <a:pt x="188760" y="1730375"/>
                  </a:lnTo>
                  <a:lnTo>
                    <a:pt x="188607" y="1731645"/>
                  </a:lnTo>
                  <a:lnTo>
                    <a:pt x="187807" y="1731645"/>
                  </a:lnTo>
                  <a:lnTo>
                    <a:pt x="187909" y="1729105"/>
                  </a:lnTo>
                  <a:lnTo>
                    <a:pt x="187375" y="1727835"/>
                  </a:lnTo>
                  <a:lnTo>
                    <a:pt x="186207" y="1726565"/>
                  </a:lnTo>
                  <a:lnTo>
                    <a:pt x="183743" y="1726565"/>
                  </a:lnTo>
                  <a:lnTo>
                    <a:pt x="183070" y="1725295"/>
                  </a:lnTo>
                  <a:lnTo>
                    <a:pt x="182664" y="1725295"/>
                  </a:lnTo>
                  <a:lnTo>
                    <a:pt x="182702" y="1724025"/>
                  </a:lnTo>
                  <a:lnTo>
                    <a:pt x="182372" y="1724025"/>
                  </a:lnTo>
                  <a:lnTo>
                    <a:pt x="182245" y="1722755"/>
                  </a:lnTo>
                  <a:lnTo>
                    <a:pt x="181356" y="1722755"/>
                  </a:lnTo>
                  <a:lnTo>
                    <a:pt x="178028" y="1724025"/>
                  </a:lnTo>
                  <a:lnTo>
                    <a:pt x="177838" y="1724025"/>
                  </a:lnTo>
                  <a:lnTo>
                    <a:pt x="178473" y="1722755"/>
                  </a:lnTo>
                  <a:lnTo>
                    <a:pt x="178879" y="1722755"/>
                  </a:lnTo>
                  <a:lnTo>
                    <a:pt x="177482" y="1720215"/>
                  </a:lnTo>
                  <a:lnTo>
                    <a:pt x="175983" y="1718945"/>
                  </a:lnTo>
                  <a:lnTo>
                    <a:pt x="174358" y="1717675"/>
                  </a:lnTo>
                  <a:lnTo>
                    <a:pt x="172999" y="1717675"/>
                  </a:lnTo>
                  <a:lnTo>
                    <a:pt x="171843" y="1716405"/>
                  </a:lnTo>
                  <a:lnTo>
                    <a:pt x="170903" y="1716405"/>
                  </a:lnTo>
                  <a:lnTo>
                    <a:pt x="170688" y="1713865"/>
                  </a:lnTo>
                  <a:lnTo>
                    <a:pt x="170091" y="1712595"/>
                  </a:lnTo>
                  <a:lnTo>
                    <a:pt x="169125" y="1712595"/>
                  </a:lnTo>
                  <a:lnTo>
                    <a:pt x="167271" y="1711325"/>
                  </a:lnTo>
                  <a:lnTo>
                    <a:pt x="164414" y="1708785"/>
                  </a:lnTo>
                  <a:lnTo>
                    <a:pt x="161201" y="1708785"/>
                  </a:lnTo>
                  <a:lnTo>
                    <a:pt x="159092" y="1710055"/>
                  </a:lnTo>
                  <a:lnTo>
                    <a:pt x="157099" y="1711325"/>
                  </a:lnTo>
                  <a:lnTo>
                    <a:pt x="155397" y="1711325"/>
                  </a:lnTo>
                  <a:lnTo>
                    <a:pt x="154546" y="1712595"/>
                  </a:lnTo>
                  <a:lnTo>
                    <a:pt x="154635" y="1717675"/>
                  </a:lnTo>
                  <a:lnTo>
                    <a:pt x="155079" y="1720215"/>
                  </a:lnTo>
                  <a:lnTo>
                    <a:pt x="155460" y="1721485"/>
                  </a:lnTo>
                  <a:lnTo>
                    <a:pt x="155968" y="1722755"/>
                  </a:lnTo>
                  <a:lnTo>
                    <a:pt x="156591" y="1724025"/>
                  </a:lnTo>
                  <a:lnTo>
                    <a:pt x="157924" y="1725295"/>
                  </a:lnTo>
                  <a:lnTo>
                    <a:pt x="159131" y="1727835"/>
                  </a:lnTo>
                  <a:lnTo>
                    <a:pt x="159867" y="1727835"/>
                  </a:lnTo>
                  <a:lnTo>
                    <a:pt x="162140" y="1730375"/>
                  </a:lnTo>
                  <a:lnTo>
                    <a:pt x="162801" y="1731645"/>
                  </a:lnTo>
                  <a:lnTo>
                    <a:pt x="163347" y="1731645"/>
                  </a:lnTo>
                  <a:lnTo>
                    <a:pt x="164045" y="1732915"/>
                  </a:lnTo>
                  <a:lnTo>
                    <a:pt x="164934" y="1734185"/>
                  </a:lnTo>
                  <a:lnTo>
                    <a:pt x="165125" y="1734185"/>
                  </a:lnTo>
                  <a:lnTo>
                    <a:pt x="165722" y="1735455"/>
                  </a:lnTo>
                  <a:lnTo>
                    <a:pt x="167347" y="1735455"/>
                  </a:lnTo>
                  <a:lnTo>
                    <a:pt x="167690" y="1736725"/>
                  </a:lnTo>
                  <a:lnTo>
                    <a:pt x="168402" y="1737995"/>
                  </a:lnTo>
                  <a:lnTo>
                    <a:pt x="170878" y="1737995"/>
                  </a:lnTo>
                  <a:lnTo>
                    <a:pt x="170929" y="1739265"/>
                  </a:lnTo>
                  <a:lnTo>
                    <a:pt x="170751" y="1739265"/>
                  </a:lnTo>
                  <a:lnTo>
                    <a:pt x="171373" y="1740535"/>
                  </a:lnTo>
                  <a:lnTo>
                    <a:pt x="172999" y="1740535"/>
                  </a:lnTo>
                  <a:lnTo>
                    <a:pt x="175641" y="1741805"/>
                  </a:lnTo>
                  <a:lnTo>
                    <a:pt x="175374" y="1743075"/>
                  </a:lnTo>
                  <a:lnTo>
                    <a:pt x="176123" y="1744345"/>
                  </a:lnTo>
                  <a:lnTo>
                    <a:pt x="177888" y="1745615"/>
                  </a:lnTo>
                  <a:lnTo>
                    <a:pt x="180314" y="1746885"/>
                  </a:lnTo>
                  <a:lnTo>
                    <a:pt x="181698" y="1748155"/>
                  </a:lnTo>
                  <a:lnTo>
                    <a:pt x="182753" y="1748155"/>
                  </a:lnTo>
                  <a:lnTo>
                    <a:pt x="183045" y="1749425"/>
                  </a:lnTo>
                  <a:lnTo>
                    <a:pt x="184150" y="1750695"/>
                  </a:lnTo>
                  <a:lnTo>
                    <a:pt x="186042" y="1750695"/>
                  </a:lnTo>
                  <a:lnTo>
                    <a:pt x="187718" y="1754505"/>
                  </a:lnTo>
                  <a:lnTo>
                    <a:pt x="188810" y="1754505"/>
                  </a:lnTo>
                  <a:lnTo>
                    <a:pt x="189738" y="1755775"/>
                  </a:lnTo>
                  <a:lnTo>
                    <a:pt x="190487" y="1755775"/>
                  </a:lnTo>
                  <a:lnTo>
                    <a:pt x="191376" y="1757045"/>
                  </a:lnTo>
                  <a:lnTo>
                    <a:pt x="192341" y="1758315"/>
                  </a:lnTo>
                  <a:lnTo>
                    <a:pt x="193459" y="1759585"/>
                  </a:lnTo>
                  <a:lnTo>
                    <a:pt x="193675" y="1760855"/>
                  </a:lnTo>
                  <a:lnTo>
                    <a:pt x="193878" y="1760855"/>
                  </a:lnTo>
                  <a:lnTo>
                    <a:pt x="194056" y="1762125"/>
                  </a:lnTo>
                  <a:lnTo>
                    <a:pt x="196037" y="1762125"/>
                  </a:lnTo>
                  <a:lnTo>
                    <a:pt x="197789" y="1763395"/>
                  </a:lnTo>
                  <a:lnTo>
                    <a:pt x="197713" y="1764665"/>
                  </a:lnTo>
                  <a:lnTo>
                    <a:pt x="198056" y="1765935"/>
                  </a:lnTo>
                  <a:lnTo>
                    <a:pt x="198831" y="1765935"/>
                  </a:lnTo>
                  <a:lnTo>
                    <a:pt x="198958" y="1769745"/>
                  </a:lnTo>
                  <a:lnTo>
                    <a:pt x="200482" y="1772285"/>
                  </a:lnTo>
                  <a:lnTo>
                    <a:pt x="203403" y="1774825"/>
                  </a:lnTo>
                  <a:lnTo>
                    <a:pt x="205092" y="1774825"/>
                  </a:lnTo>
                  <a:lnTo>
                    <a:pt x="206006" y="1773555"/>
                  </a:lnTo>
                  <a:lnTo>
                    <a:pt x="206171" y="1772285"/>
                  </a:lnTo>
                  <a:lnTo>
                    <a:pt x="207175" y="1771015"/>
                  </a:lnTo>
                  <a:lnTo>
                    <a:pt x="208051" y="1772285"/>
                  </a:lnTo>
                  <a:lnTo>
                    <a:pt x="208800" y="1773555"/>
                  </a:lnTo>
                  <a:lnTo>
                    <a:pt x="209956" y="1774825"/>
                  </a:lnTo>
                  <a:lnTo>
                    <a:pt x="211480" y="1774825"/>
                  </a:lnTo>
                  <a:lnTo>
                    <a:pt x="212725" y="1776095"/>
                  </a:lnTo>
                  <a:lnTo>
                    <a:pt x="213614" y="1776095"/>
                  </a:lnTo>
                  <a:lnTo>
                    <a:pt x="214096" y="1777365"/>
                  </a:lnTo>
                  <a:lnTo>
                    <a:pt x="214426" y="1777365"/>
                  </a:lnTo>
                  <a:lnTo>
                    <a:pt x="214985" y="1778635"/>
                  </a:lnTo>
                  <a:lnTo>
                    <a:pt x="215506" y="1778635"/>
                  </a:lnTo>
                  <a:lnTo>
                    <a:pt x="216281" y="1779905"/>
                  </a:lnTo>
                  <a:lnTo>
                    <a:pt x="217487" y="1779905"/>
                  </a:lnTo>
                  <a:lnTo>
                    <a:pt x="217538" y="1781175"/>
                  </a:lnTo>
                  <a:lnTo>
                    <a:pt x="218567" y="1781175"/>
                  </a:lnTo>
                  <a:lnTo>
                    <a:pt x="219151" y="1782445"/>
                  </a:lnTo>
                  <a:lnTo>
                    <a:pt x="222300" y="1783715"/>
                  </a:lnTo>
                  <a:lnTo>
                    <a:pt x="224193" y="1783715"/>
                  </a:lnTo>
                  <a:lnTo>
                    <a:pt x="223570" y="1784985"/>
                  </a:lnTo>
                  <a:lnTo>
                    <a:pt x="223672" y="1786255"/>
                  </a:lnTo>
                  <a:lnTo>
                    <a:pt x="225742" y="1787525"/>
                  </a:lnTo>
                  <a:lnTo>
                    <a:pt x="226758" y="1788795"/>
                  </a:lnTo>
                  <a:lnTo>
                    <a:pt x="227825" y="1788795"/>
                  </a:lnTo>
                  <a:lnTo>
                    <a:pt x="228841" y="1790065"/>
                  </a:lnTo>
                  <a:lnTo>
                    <a:pt x="229806" y="1790065"/>
                  </a:lnTo>
                  <a:lnTo>
                    <a:pt x="230682" y="1791335"/>
                  </a:lnTo>
                  <a:lnTo>
                    <a:pt x="232651" y="1791335"/>
                  </a:lnTo>
                  <a:lnTo>
                    <a:pt x="234200" y="1793875"/>
                  </a:lnTo>
                  <a:lnTo>
                    <a:pt x="236105" y="1795145"/>
                  </a:lnTo>
                  <a:lnTo>
                    <a:pt x="237667" y="1797685"/>
                  </a:lnTo>
                  <a:lnTo>
                    <a:pt x="240969" y="1797685"/>
                  </a:lnTo>
                  <a:lnTo>
                    <a:pt x="241122" y="1798955"/>
                  </a:lnTo>
                  <a:lnTo>
                    <a:pt x="241744" y="1800225"/>
                  </a:lnTo>
                  <a:lnTo>
                    <a:pt x="242887" y="1801495"/>
                  </a:lnTo>
                  <a:lnTo>
                    <a:pt x="246024" y="1804035"/>
                  </a:lnTo>
                  <a:lnTo>
                    <a:pt x="246621" y="1805305"/>
                  </a:lnTo>
                  <a:lnTo>
                    <a:pt x="248107" y="1805305"/>
                  </a:lnTo>
                  <a:lnTo>
                    <a:pt x="248183" y="1804035"/>
                  </a:lnTo>
                  <a:lnTo>
                    <a:pt x="250151" y="1804035"/>
                  </a:lnTo>
                  <a:lnTo>
                    <a:pt x="249974" y="1805305"/>
                  </a:lnTo>
                  <a:lnTo>
                    <a:pt x="251167" y="1805305"/>
                  </a:lnTo>
                  <a:lnTo>
                    <a:pt x="251879" y="1804035"/>
                  </a:lnTo>
                  <a:lnTo>
                    <a:pt x="253288" y="1801495"/>
                  </a:lnTo>
                  <a:lnTo>
                    <a:pt x="252958" y="1801495"/>
                  </a:lnTo>
                  <a:lnTo>
                    <a:pt x="252742" y="1800225"/>
                  </a:lnTo>
                  <a:lnTo>
                    <a:pt x="254012" y="1800225"/>
                  </a:lnTo>
                  <a:lnTo>
                    <a:pt x="254749" y="1801495"/>
                  </a:lnTo>
                  <a:lnTo>
                    <a:pt x="255803" y="1802765"/>
                  </a:lnTo>
                  <a:lnTo>
                    <a:pt x="260692" y="1802765"/>
                  </a:lnTo>
                  <a:lnTo>
                    <a:pt x="261493" y="1801495"/>
                  </a:lnTo>
                  <a:lnTo>
                    <a:pt x="261670" y="1801495"/>
                  </a:lnTo>
                  <a:lnTo>
                    <a:pt x="261442" y="1800225"/>
                  </a:lnTo>
                  <a:lnTo>
                    <a:pt x="262534" y="1800225"/>
                  </a:lnTo>
                  <a:lnTo>
                    <a:pt x="262839" y="1798955"/>
                  </a:lnTo>
                  <a:lnTo>
                    <a:pt x="264325" y="1796415"/>
                  </a:lnTo>
                  <a:lnTo>
                    <a:pt x="265493" y="1795145"/>
                  </a:lnTo>
                  <a:lnTo>
                    <a:pt x="266458" y="1793875"/>
                  </a:lnTo>
                  <a:lnTo>
                    <a:pt x="267131" y="1792605"/>
                  </a:lnTo>
                  <a:lnTo>
                    <a:pt x="267525" y="1791335"/>
                  </a:lnTo>
                  <a:lnTo>
                    <a:pt x="264718" y="1791335"/>
                  </a:lnTo>
                  <a:lnTo>
                    <a:pt x="264718" y="1792605"/>
                  </a:lnTo>
                  <a:lnTo>
                    <a:pt x="264248" y="1793875"/>
                  </a:lnTo>
                  <a:lnTo>
                    <a:pt x="263512" y="1793875"/>
                  </a:lnTo>
                  <a:lnTo>
                    <a:pt x="263664" y="1792605"/>
                  </a:lnTo>
                  <a:lnTo>
                    <a:pt x="264718" y="1792605"/>
                  </a:lnTo>
                  <a:lnTo>
                    <a:pt x="264718" y="1791335"/>
                  </a:lnTo>
                  <a:lnTo>
                    <a:pt x="263588" y="1791335"/>
                  </a:lnTo>
                  <a:lnTo>
                    <a:pt x="262305" y="1790065"/>
                  </a:lnTo>
                  <a:lnTo>
                    <a:pt x="259334" y="1790065"/>
                  </a:lnTo>
                  <a:lnTo>
                    <a:pt x="259562" y="1788795"/>
                  </a:lnTo>
                  <a:lnTo>
                    <a:pt x="260388" y="1787525"/>
                  </a:lnTo>
                  <a:lnTo>
                    <a:pt x="261696" y="1784985"/>
                  </a:lnTo>
                  <a:lnTo>
                    <a:pt x="261010" y="1784985"/>
                  </a:lnTo>
                  <a:lnTo>
                    <a:pt x="260692" y="1783715"/>
                  </a:lnTo>
                  <a:lnTo>
                    <a:pt x="260667" y="1782445"/>
                  </a:lnTo>
                  <a:lnTo>
                    <a:pt x="260908" y="1781175"/>
                  </a:lnTo>
                  <a:lnTo>
                    <a:pt x="258368" y="1781175"/>
                  </a:lnTo>
                  <a:lnTo>
                    <a:pt x="258368" y="1782445"/>
                  </a:lnTo>
                  <a:lnTo>
                    <a:pt x="257822" y="1783715"/>
                  </a:lnTo>
                  <a:lnTo>
                    <a:pt x="257644" y="1783715"/>
                  </a:lnTo>
                  <a:lnTo>
                    <a:pt x="258368" y="1782445"/>
                  </a:lnTo>
                  <a:lnTo>
                    <a:pt x="258368" y="1781175"/>
                  </a:lnTo>
                  <a:lnTo>
                    <a:pt x="257949" y="1781175"/>
                  </a:lnTo>
                  <a:lnTo>
                    <a:pt x="258203" y="1779905"/>
                  </a:lnTo>
                  <a:lnTo>
                    <a:pt x="257606" y="1779905"/>
                  </a:lnTo>
                  <a:lnTo>
                    <a:pt x="256070" y="1781175"/>
                  </a:lnTo>
                  <a:lnTo>
                    <a:pt x="255066" y="1778635"/>
                  </a:lnTo>
                  <a:lnTo>
                    <a:pt x="251256" y="1778635"/>
                  </a:lnTo>
                  <a:lnTo>
                    <a:pt x="251383" y="1777365"/>
                  </a:lnTo>
                  <a:lnTo>
                    <a:pt x="252768" y="1777365"/>
                  </a:lnTo>
                  <a:lnTo>
                    <a:pt x="253415" y="1776095"/>
                  </a:lnTo>
                  <a:lnTo>
                    <a:pt x="253555" y="1776095"/>
                  </a:lnTo>
                  <a:lnTo>
                    <a:pt x="253276" y="1774825"/>
                  </a:lnTo>
                  <a:lnTo>
                    <a:pt x="251752" y="1774825"/>
                  </a:lnTo>
                  <a:lnTo>
                    <a:pt x="251320" y="1773555"/>
                  </a:lnTo>
                  <a:lnTo>
                    <a:pt x="250571" y="1772285"/>
                  </a:lnTo>
                  <a:lnTo>
                    <a:pt x="248272" y="1771015"/>
                  </a:lnTo>
                  <a:lnTo>
                    <a:pt x="247510" y="1772285"/>
                  </a:lnTo>
                  <a:lnTo>
                    <a:pt x="245795" y="1772285"/>
                  </a:lnTo>
                  <a:lnTo>
                    <a:pt x="246253" y="1771015"/>
                  </a:lnTo>
                  <a:lnTo>
                    <a:pt x="245960" y="1771015"/>
                  </a:lnTo>
                  <a:lnTo>
                    <a:pt x="245516" y="1769745"/>
                  </a:lnTo>
                  <a:lnTo>
                    <a:pt x="241846" y="1769745"/>
                  </a:lnTo>
                  <a:lnTo>
                    <a:pt x="241731" y="1768475"/>
                  </a:lnTo>
                  <a:lnTo>
                    <a:pt x="240220" y="1768475"/>
                  </a:lnTo>
                  <a:lnTo>
                    <a:pt x="239661" y="1767205"/>
                  </a:lnTo>
                  <a:lnTo>
                    <a:pt x="238899" y="1767205"/>
                  </a:lnTo>
                  <a:lnTo>
                    <a:pt x="238379" y="1765935"/>
                  </a:lnTo>
                  <a:lnTo>
                    <a:pt x="238137" y="1764665"/>
                  </a:lnTo>
                  <a:lnTo>
                    <a:pt x="237617" y="1764665"/>
                  </a:lnTo>
                  <a:lnTo>
                    <a:pt x="236956" y="1763395"/>
                  </a:lnTo>
                  <a:lnTo>
                    <a:pt x="235381" y="1763395"/>
                  </a:lnTo>
                  <a:lnTo>
                    <a:pt x="235305" y="1762125"/>
                  </a:lnTo>
                  <a:lnTo>
                    <a:pt x="234518" y="1762125"/>
                  </a:lnTo>
                  <a:lnTo>
                    <a:pt x="234022" y="1760855"/>
                  </a:lnTo>
                  <a:lnTo>
                    <a:pt x="230162" y="1760855"/>
                  </a:lnTo>
                  <a:lnTo>
                    <a:pt x="229997" y="1759585"/>
                  </a:lnTo>
                  <a:lnTo>
                    <a:pt x="226745" y="1759585"/>
                  </a:lnTo>
                  <a:lnTo>
                    <a:pt x="226060" y="1758315"/>
                  </a:lnTo>
                  <a:lnTo>
                    <a:pt x="227736" y="1758315"/>
                  </a:lnTo>
                  <a:lnTo>
                    <a:pt x="227990" y="1757045"/>
                  </a:lnTo>
                  <a:lnTo>
                    <a:pt x="225869" y="1757045"/>
                  </a:lnTo>
                  <a:lnTo>
                    <a:pt x="224459" y="1755444"/>
                  </a:lnTo>
                  <a:lnTo>
                    <a:pt x="224459" y="1781175"/>
                  </a:lnTo>
                  <a:lnTo>
                    <a:pt x="224282" y="1782445"/>
                  </a:lnTo>
                  <a:lnTo>
                    <a:pt x="223723" y="1782445"/>
                  </a:lnTo>
                  <a:lnTo>
                    <a:pt x="224002" y="1781175"/>
                  </a:lnTo>
                  <a:lnTo>
                    <a:pt x="224459" y="1781175"/>
                  </a:lnTo>
                  <a:lnTo>
                    <a:pt x="224459" y="1755444"/>
                  </a:lnTo>
                  <a:lnTo>
                    <a:pt x="223647" y="1754505"/>
                  </a:lnTo>
                  <a:lnTo>
                    <a:pt x="221894" y="1754505"/>
                  </a:lnTo>
                  <a:lnTo>
                    <a:pt x="221335" y="1753235"/>
                  </a:lnTo>
                  <a:lnTo>
                    <a:pt x="220903" y="1751965"/>
                  </a:lnTo>
                  <a:lnTo>
                    <a:pt x="222732" y="1751965"/>
                  </a:lnTo>
                  <a:lnTo>
                    <a:pt x="224091" y="1750695"/>
                  </a:lnTo>
                  <a:lnTo>
                    <a:pt x="226326" y="1750695"/>
                  </a:lnTo>
                  <a:lnTo>
                    <a:pt x="226847" y="1749425"/>
                  </a:lnTo>
                  <a:lnTo>
                    <a:pt x="227838" y="1749425"/>
                  </a:lnTo>
                  <a:lnTo>
                    <a:pt x="228473" y="1748155"/>
                  </a:lnTo>
                  <a:lnTo>
                    <a:pt x="230098" y="1749425"/>
                  </a:lnTo>
                  <a:lnTo>
                    <a:pt x="231051" y="1749425"/>
                  </a:lnTo>
                  <a:lnTo>
                    <a:pt x="231736" y="1748155"/>
                  </a:lnTo>
                  <a:lnTo>
                    <a:pt x="233426" y="1748155"/>
                  </a:lnTo>
                  <a:lnTo>
                    <a:pt x="233934" y="1746885"/>
                  </a:lnTo>
                  <a:lnTo>
                    <a:pt x="236893" y="1746885"/>
                  </a:lnTo>
                  <a:lnTo>
                    <a:pt x="238201" y="1744345"/>
                  </a:lnTo>
                  <a:lnTo>
                    <a:pt x="239064" y="1745615"/>
                  </a:lnTo>
                  <a:lnTo>
                    <a:pt x="240347" y="1746885"/>
                  </a:lnTo>
                  <a:lnTo>
                    <a:pt x="242062" y="1745615"/>
                  </a:lnTo>
                  <a:lnTo>
                    <a:pt x="242849" y="1744345"/>
                  </a:lnTo>
                  <a:lnTo>
                    <a:pt x="244652" y="1744345"/>
                  </a:lnTo>
                  <a:lnTo>
                    <a:pt x="246278" y="1741805"/>
                  </a:lnTo>
                  <a:lnTo>
                    <a:pt x="248564" y="1741805"/>
                  </a:lnTo>
                  <a:lnTo>
                    <a:pt x="249072" y="1744345"/>
                  </a:lnTo>
                  <a:lnTo>
                    <a:pt x="249605" y="1745615"/>
                  </a:lnTo>
                  <a:lnTo>
                    <a:pt x="250964" y="1745615"/>
                  </a:lnTo>
                  <a:lnTo>
                    <a:pt x="251040" y="1744345"/>
                  </a:lnTo>
                  <a:lnTo>
                    <a:pt x="250698" y="1744345"/>
                  </a:lnTo>
                  <a:lnTo>
                    <a:pt x="250050" y="1743075"/>
                  </a:lnTo>
                  <a:lnTo>
                    <a:pt x="249999" y="1741805"/>
                  </a:lnTo>
                  <a:lnTo>
                    <a:pt x="251142" y="1743075"/>
                  </a:lnTo>
                  <a:lnTo>
                    <a:pt x="252958" y="1743075"/>
                  </a:lnTo>
                  <a:lnTo>
                    <a:pt x="255498" y="1741805"/>
                  </a:lnTo>
                  <a:lnTo>
                    <a:pt x="254977" y="1740535"/>
                  </a:lnTo>
                  <a:lnTo>
                    <a:pt x="255155" y="1739265"/>
                  </a:lnTo>
                  <a:lnTo>
                    <a:pt x="257073" y="1739265"/>
                  </a:lnTo>
                  <a:lnTo>
                    <a:pt x="257403" y="1740535"/>
                  </a:lnTo>
                  <a:lnTo>
                    <a:pt x="261366" y="1740535"/>
                  </a:lnTo>
                  <a:lnTo>
                    <a:pt x="261467" y="1737995"/>
                  </a:lnTo>
                  <a:lnTo>
                    <a:pt x="261874" y="1737995"/>
                  </a:lnTo>
                  <a:lnTo>
                    <a:pt x="262915" y="1739265"/>
                  </a:lnTo>
                  <a:lnTo>
                    <a:pt x="264731" y="1739265"/>
                  </a:lnTo>
                  <a:lnTo>
                    <a:pt x="267309" y="1736725"/>
                  </a:lnTo>
                  <a:lnTo>
                    <a:pt x="269278" y="1736725"/>
                  </a:lnTo>
                  <a:lnTo>
                    <a:pt x="270179" y="1735455"/>
                  </a:lnTo>
                  <a:lnTo>
                    <a:pt x="270687" y="1735455"/>
                  </a:lnTo>
                  <a:lnTo>
                    <a:pt x="271411" y="1734185"/>
                  </a:lnTo>
                  <a:lnTo>
                    <a:pt x="272453" y="1734185"/>
                  </a:lnTo>
                  <a:lnTo>
                    <a:pt x="273939" y="1735455"/>
                  </a:lnTo>
                  <a:lnTo>
                    <a:pt x="274053" y="1734185"/>
                  </a:lnTo>
                  <a:lnTo>
                    <a:pt x="275793" y="1734185"/>
                  </a:lnTo>
                  <a:lnTo>
                    <a:pt x="276440" y="1732915"/>
                  </a:lnTo>
                  <a:lnTo>
                    <a:pt x="279717" y="1732915"/>
                  </a:lnTo>
                  <a:lnTo>
                    <a:pt x="280212" y="1731645"/>
                  </a:lnTo>
                  <a:lnTo>
                    <a:pt x="280682" y="1732915"/>
                  </a:lnTo>
                  <a:lnTo>
                    <a:pt x="283032" y="1732915"/>
                  </a:lnTo>
                  <a:lnTo>
                    <a:pt x="283133" y="1730375"/>
                  </a:lnTo>
                  <a:lnTo>
                    <a:pt x="283806" y="1729105"/>
                  </a:lnTo>
                  <a:lnTo>
                    <a:pt x="285686" y="1729105"/>
                  </a:lnTo>
                  <a:lnTo>
                    <a:pt x="288975" y="1727835"/>
                  </a:lnTo>
                  <a:lnTo>
                    <a:pt x="291414" y="1727835"/>
                  </a:lnTo>
                  <a:lnTo>
                    <a:pt x="291668" y="1726565"/>
                  </a:lnTo>
                  <a:lnTo>
                    <a:pt x="292379" y="1725295"/>
                  </a:lnTo>
                  <a:lnTo>
                    <a:pt x="293547" y="1726565"/>
                  </a:lnTo>
                  <a:lnTo>
                    <a:pt x="296265" y="1726565"/>
                  </a:lnTo>
                  <a:lnTo>
                    <a:pt x="297611" y="1724025"/>
                  </a:lnTo>
                  <a:lnTo>
                    <a:pt x="298056" y="1722755"/>
                  </a:lnTo>
                  <a:lnTo>
                    <a:pt x="298284" y="1722755"/>
                  </a:lnTo>
                  <a:lnTo>
                    <a:pt x="298780" y="1721485"/>
                  </a:lnTo>
                  <a:lnTo>
                    <a:pt x="299542" y="1720215"/>
                  </a:lnTo>
                  <a:lnTo>
                    <a:pt x="298653" y="1720215"/>
                  </a:lnTo>
                  <a:lnTo>
                    <a:pt x="298234" y="1718945"/>
                  </a:lnTo>
                  <a:lnTo>
                    <a:pt x="298107" y="1717675"/>
                  </a:lnTo>
                  <a:lnTo>
                    <a:pt x="300101" y="1717675"/>
                  </a:lnTo>
                  <a:close/>
                </a:path>
                <a:path w="2621280" h="1805304">
                  <a:moveTo>
                    <a:pt x="306273" y="1262430"/>
                  </a:moveTo>
                  <a:lnTo>
                    <a:pt x="305015" y="1262684"/>
                  </a:lnTo>
                  <a:lnTo>
                    <a:pt x="304380" y="1262938"/>
                  </a:lnTo>
                  <a:lnTo>
                    <a:pt x="304380" y="1263154"/>
                  </a:lnTo>
                  <a:lnTo>
                    <a:pt x="304761" y="1263192"/>
                  </a:lnTo>
                  <a:lnTo>
                    <a:pt x="305638" y="1263446"/>
                  </a:lnTo>
                  <a:lnTo>
                    <a:pt x="306260" y="1263192"/>
                  </a:lnTo>
                  <a:lnTo>
                    <a:pt x="306273" y="1262430"/>
                  </a:lnTo>
                  <a:close/>
                </a:path>
                <a:path w="2621280" h="1805304">
                  <a:moveTo>
                    <a:pt x="332168" y="1291005"/>
                  </a:moveTo>
                  <a:lnTo>
                    <a:pt x="332054" y="1289989"/>
                  </a:lnTo>
                  <a:lnTo>
                    <a:pt x="331203" y="1291564"/>
                  </a:lnTo>
                  <a:lnTo>
                    <a:pt x="331546" y="1291742"/>
                  </a:lnTo>
                  <a:lnTo>
                    <a:pt x="331914" y="1291513"/>
                  </a:lnTo>
                  <a:lnTo>
                    <a:pt x="332168" y="1291005"/>
                  </a:lnTo>
                  <a:close/>
                </a:path>
                <a:path w="2621280" h="1805304">
                  <a:moveTo>
                    <a:pt x="346735" y="1200073"/>
                  </a:moveTo>
                  <a:lnTo>
                    <a:pt x="346621" y="1199819"/>
                  </a:lnTo>
                  <a:lnTo>
                    <a:pt x="346367" y="1199819"/>
                  </a:lnTo>
                  <a:lnTo>
                    <a:pt x="346227" y="1199946"/>
                  </a:lnTo>
                  <a:lnTo>
                    <a:pt x="346227" y="1200200"/>
                  </a:lnTo>
                  <a:lnTo>
                    <a:pt x="346608" y="1200200"/>
                  </a:lnTo>
                  <a:lnTo>
                    <a:pt x="346735" y="1200073"/>
                  </a:lnTo>
                  <a:close/>
                </a:path>
                <a:path w="2621280" h="1805304">
                  <a:moveTo>
                    <a:pt x="357416" y="1691386"/>
                  </a:moveTo>
                  <a:lnTo>
                    <a:pt x="354393" y="1691386"/>
                  </a:lnTo>
                  <a:lnTo>
                    <a:pt x="354863" y="1690116"/>
                  </a:lnTo>
                  <a:lnTo>
                    <a:pt x="355790" y="1688846"/>
                  </a:lnTo>
                  <a:lnTo>
                    <a:pt x="356946" y="1687576"/>
                  </a:lnTo>
                  <a:lnTo>
                    <a:pt x="357251" y="1686306"/>
                  </a:lnTo>
                  <a:lnTo>
                    <a:pt x="357009" y="1685036"/>
                  </a:lnTo>
                  <a:lnTo>
                    <a:pt x="356387" y="1683766"/>
                  </a:lnTo>
                  <a:lnTo>
                    <a:pt x="355815" y="1682496"/>
                  </a:lnTo>
                  <a:lnTo>
                    <a:pt x="356438" y="1681226"/>
                  </a:lnTo>
                  <a:lnTo>
                    <a:pt x="356603" y="1681226"/>
                  </a:lnTo>
                  <a:lnTo>
                    <a:pt x="356336" y="1679956"/>
                  </a:lnTo>
                  <a:lnTo>
                    <a:pt x="356057" y="1678686"/>
                  </a:lnTo>
                  <a:lnTo>
                    <a:pt x="355396" y="1678686"/>
                  </a:lnTo>
                  <a:lnTo>
                    <a:pt x="354355" y="1679956"/>
                  </a:lnTo>
                  <a:lnTo>
                    <a:pt x="354406" y="1678686"/>
                  </a:lnTo>
                  <a:lnTo>
                    <a:pt x="354203" y="1678686"/>
                  </a:lnTo>
                  <a:lnTo>
                    <a:pt x="353745" y="1677416"/>
                  </a:lnTo>
                  <a:lnTo>
                    <a:pt x="352234" y="1674876"/>
                  </a:lnTo>
                  <a:lnTo>
                    <a:pt x="351015" y="1673606"/>
                  </a:lnTo>
                  <a:lnTo>
                    <a:pt x="350672" y="1671066"/>
                  </a:lnTo>
                  <a:lnTo>
                    <a:pt x="351256" y="1671066"/>
                  </a:lnTo>
                  <a:lnTo>
                    <a:pt x="350532" y="1669796"/>
                  </a:lnTo>
                  <a:lnTo>
                    <a:pt x="350100" y="1669796"/>
                  </a:lnTo>
                  <a:lnTo>
                    <a:pt x="349783" y="1667256"/>
                  </a:lnTo>
                  <a:lnTo>
                    <a:pt x="349808" y="1665986"/>
                  </a:lnTo>
                  <a:lnTo>
                    <a:pt x="349948" y="1664716"/>
                  </a:lnTo>
                  <a:lnTo>
                    <a:pt x="349402" y="1664716"/>
                  </a:lnTo>
                  <a:lnTo>
                    <a:pt x="348183" y="1663446"/>
                  </a:lnTo>
                  <a:lnTo>
                    <a:pt x="348335" y="1662176"/>
                  </a:lnTo>
                  <a:lnTo>
                    <a:pt x="347675" y="1660906"/>
                  </a:lnTo>
                  <a:lnTo>
                    <a:pt x="346176" y="1660906"/>
                  </a:lnTo>
                  <a:lnTo>
                    <a:pt x="343928" y="1657096"/>
                  </a:lnTo>
                  <a:lnTo>
                    <a:pt x="344093" y="1655826"/>
                  </a:lnTo>
                  <a:lnTo>
                    <a:pt x="343636" y="1654556"/>
                  </a:lnTo>
                  <a:lnTo>
                    <a:pt x="341045" y="1645666"/>
                  </a:lnTo>
                  <a:lnTo>
                    <a:pt x="340499" y="1645666"/>
                  </a:lnTo>
                  <a:lnTo>
                    <a:pt x="339979" y="1644396"/>
                  </a:lnTo>
                  <a:lnTo>
                    <a:pt x="339458" y="1644396"/>
                  </a:lnTo>
                  <a:lnTo>
                    <a:pt x="339102" y="1643126"/>
                  </a:lnTo>
                  <a:lnTo>
                    <a:pt x="338759" y="1641856"/>
                  </a:lnTo>
                  <a:lnTo>
                    <a:pt x="337515" y="1643126"/>
                  </a:lnTo>
                  <a:lnTo>
                    <a:pt x="337197" y="1641856"/>
                  </a:lnTo>
                  <a:lnTo>
                    <a:pt x="338442" y="1640586"/>
                  </a:lnTo>
                  <a:lnTo>
                    <a:pt x="338404" y="1639316"/>
                  </a:lnTo>
                  <a:lnTo>
                    <a:pt x="337286" y="1638046"/>
                  </a:lnTo>
                  <a:lnTo>
                    <a:pt x="336054" y="1638046"/>
                  </a:lnTo>
                  <a:lnTo>
                    <a:pt x="333463" y="1633143"/>
                  </a:lnTo>
                  <a:lnTo>
                    <a:pt x="333463" y="1641856"/>
                  </a:lnTo>
                  <a:lnTo>
                    <a:pt x="332917" y="1643126"/>
                  </a:lnTo>
                  <a:lnTo>
                    <a:pt x="332244" y="1641856"/>
                  </a:lnTo>
                  <a:lnTo>
                    <a:pt x="333463" y="1641856"/>
                  </a:lnTo>
                  <a:lnTo>
                    <a:pt x="333463" y="1633143"/>
                  </a:lnTo>
                  <a:lnTo>
                    <a:pt x="333375" y="1632966"/>
                  </a:lnTo>
                  <a:lnTo>
                    <a:pt x="332422" y="1631696"/>
                  </a:lnTo>
                  <a:lnTo>
                    <a:pt x="331279" y="1631696"/>
                  </a:lnTo>
                  <a:lnTo>
                    <a:pt x="331508" y="1630426"/>
                  </a:lnTo>
                  <a:lnTo>
                    <a:pt x="331127" y="1629156"/>
                  </a:lnTo>
                  <a:lnTo>
                    <a:pt x="330161" y="1629156"/>
                  </a:lnTo>
                  <a:lnTo>
                    <a:pt x="330796" y="1627886"/>
                  </a:lnTo>
                  <a:lnTo>
                    <a:pt x="330733" y="1626616"/>
                  </a:lnTo>
                  <a:lnTo>
                    <a:pt x="329971" y="1625346"/>
                  </a:lnTo>
                  <a:lnTo>
                    <a:pt x="328853" y="1624076"/>
                  </a:lnTo>
                  <a:lnTo>
                    <a:pt x="328206" y="1622806"/>
                  </a:lnTo>
                  <a:lnTo>
                    <a:pt x="327990" y="1621536"/>
                  </a:lnTo>
                  <a:lnTo>
                    <a:pt x="327774" y="1620266"/>
                  </a:lnTo>
                  <a:lnTo>
                    <a:pt x="327431" y="1620266"/>
                  </a:lnTo>
                  <a:lnTo>
                    <a:pt x="327596" y="1618996"/>
                  </a:lnTo>
                  <a:lnTo>
                    <a:pt x="327355" y="1618996"/>
                  </a:lnTo>
                  <a:lnTo>
                    <a:pt x="326085" y="1615186"/>
                  </a:lnTo>
                  <a:lnTo>
                    <a:pt x="325818" y="1613916"/>
                  </a:lnTo>
                  <a:lnTo>
                    <a:pt x="323773" y="1611376"/>
                  </a:lnTo>
                  <a:lnTo>
                    <a:pt x="323215" y="1610106"/>
                  </a:lnTo>
                  <a:lnTo>
                    <a:pt x="322097" y="1607566"/>
                  </a:lnTo>
                  <a:lnTo>
                    <a:pt x="320789" y="1602486"/>
                  </a:lnTo>
                  <a:lnTo>
                    <a:pt x="318960" y="1596136"/>
                  </a:lnTo>
                  <a:lnTo>
                    <a:pt x="316915" y="1589786"/>
                  </a:lnTo>
                  <a:lnTo>
                    <a:pt x="315963" y="1588516"/>
                  </a:lnTo>
                  <a:lnTo>
                    <a:pt x="315290" y="1587246"/>
                  </a:lnTo>
                  <a:lnTo>
                    <a:pt x="314909" y="1584706"/>
                  </a:lnTo>
                  <a:lnTo>
                    <a:pt x="313258" y="1583436"/>
                  </a:lnTo>
                  <a:lnTo>
                    <a:pt x="312026" y="1582166"/>
                  </a:lnTo>
                  <a:lnTo>
                    <a:pt x="311200" y="1579626"/>
                  </a:lnTo>
                  <a:lnTo>
                    <a:pt x="310921" y="1578356"/>
                  </a:lnTo>
                  <a:lnTo>
                    <a:pt x="310438" y="1578356"/>
                  </a:lnTo>
                  <a:lnTo>
                    <a:pt x="309765" y="1577086"/>
                  </a:lnTo>
                  <a:lnTo>
                    <a:pt x="308635" y="1575816"/>
                  </a:lnTo>
                  <a:lnTo>
                    <a:pt x="307670" y="1573276"/>
                  </a:lnTo>
                  <a:lnTo>
                    <a:pt x="306832" y="1572006"/>
                  </a:lnTo>
                  <a:lnTo>
                    <a:pt x="306146" y="1572006"/>
                  </a:lnTo>
                  <a:lnTo>
                    <a:pt x="306362" y="1570736"/>
                  </a:lnTo>
                  <a:lnTo>
                    <a:pt x="306197" y="1569466"/>
                  </a:lnTo>
                  <a:lnTo>
                    <a:pt x="305473" y="1569466"/>
                  </a:lnTo>
                  <a:lnTo>
                    <a:pt x="305130" y="1568196"/>
                  </a:lnTo>
                  <a:lnTo>
                    <a:pt x="304685" y="1568196"/>
                  </a:lnTo>
                  <a:lnTo>
                    <a:pt x="304431" y="1566926"/>
                  </a:lnTo>
                  <a:lnTo>
                    <a:pt x="304317" y="1565656"/>
                  </a:lnTo>
                  <a:lnTo>
                    <a:pt x="303390" y="1564386"/>
                  </a:lnTo>
                  <a:lnTo>
                    <a:pt x="302679" y="1564386"/>
                  </a:lnTo>
                  <a:lnTo>
                    <a:pt x="301637" y="1561846"/>
                  </a:lnTo>
                  <a:lnTo>
                    <a:pt x="301269" y="1561846"/>
                  </a:lnTo>
                  <a:lnTo>
                    <a:pt x="301053" y="1560576"/>
                  </a:lnTo>
                  <a:lnTo>
                    <a:pt x="300926" y="1558036"/>
                  </a:lnTo>
                  <a:lnTo>
                    <a:pt x="300697" y="1558036"/>
                  </a:lnTo>
                  <a:lnTo>
                    <a:pt x="300329" y="1556766"/>
                  </a:lnTo>
                  <a:lnTo>
                    <a:pt x="298437" y="1556766"/>
                  </a:lnTo>
                  <a:lnTo>
                    <a:pt x="297332" y="1555496"/>
                  </a:lnTo>
                  <a:lnTo>
                    <a:pt x="295732" y="1554226"/>
                  </a:lnTo>
                  <a:lnTo>
                    <a:pt x="294208" y="1552956"/>
                  </a:lnTo>
                  <a:lnTo>
                    <a:pt x="292112" y="1552956"/>
                  </a:lnTo>
                  <a:lnTo>
                    <a:pt x="290893" y="1551686"/>
                  </a:lnTo>
                  <a:lnTo>
                    <a:pt x="289801" y="1551686"/>
                  </a:lnTo>
                  <a:lnTo>
                    <a:pt x="289737" y="1570736"/>
                  </a:lnTo>
                  <a:lnTo>
                    <a:pt x="288937" y="1570736"/>
                  </a:lnTo>
                  <a:lnTo>
                    <a:pt x="289153" y="1569466"/>
                  </a:lnTo>
                  <a:lnTo>
                    <a:pt x="289598" y="1569466"/>
                  </a:lnTo>
                  <a:lnTo>
                    <a:pt x="289737" y="1570736"/>
                  </a:lnTo>
                  <a:lnTo>
                    <a:pt x="289737" y="1551622"/>
                  </a:lnTo>
                  <a:lnTo>
                    <a:pt x="288556" y="1550416"/>
                  </a:lnTo>
                  <a:lnTo>
                    <a:pt x="281228" y="1550416"/>
                  </a:lnTo>
                  <a:lnTo>
                    <a:pt x="279273" y="1551686"/>
                  </a:lnTo>
                  <a:lnTo>
                    <a:pt x="279171" y="1552956"/>
                  </a:lnTo>
                  <a:lnTo>
                    <a:pt x="280962" y="1554226"/>
                  </a:lnTo>
                  <a:lnTo>
                    <a:pt x="283730" y="1561846"/>
                  </a:lnTo>
                  <a:lnTo>
                    <a:pt x="283921" y="1561846"/>
                  </a:lnTo>
                  <a:lnTo>
                    <a:pt x="284276" y="1564386"/>
                  </a:lnTo>
                  <a:lnTo>
                    <a:pt x="284378" y="1565656"/>
                  </a:lnTo>
                  <a:lnTo>
                    <a:pt x="284518" y="1566926"/>
                  </a:lnTo>
                  <a:lnTo>
                    <a:pt x="284861" y="1568196"/>
                  </a:lnTo>
                  <a:lnTo>
                    <a:pt x="285381" y="1569466"/>
                  </a:lnTo>
                  <a:lnTo>
                    <a:pt x="286016" y="1569466"/>
                  </a:lnTo>
                  <a:lnTo>
                    <a:pt x="286397" y="1570736"/>
                  </a:lnTo>
                  <a:lnTo>
                    <a:pt x="286651" y="1574546"/>
                  </a:lnTo>
                  <a:lnTo>
                    <a:pt x="287134" y="1575816"/>
                  </a:lnTo>
                  <a:lnTo>
                    <a:pt x="287858" y="1577086"/>
                  </a:lnTo>
                  <a:lnTo>
                    <a:pt x="288353" y="1577086"/>
                  </a:lnTo>
                  <a:lnTo>
                    <a:pt x="288632" y="1578356"/>
                  </a:lnTo>
                  <a:lnTo>
                    <a:pt x="288810" y="1579626"/>
                  </a:lnTo>
                  <a:lnTo>
                    <a:pt x="289229" y="1580896"/>
                  </a:lnTo>
                  <a:lnTo>
                    <a:pt x="290283" y="1580896"/>
                  </a:lnTo>
                  <a:lnTo>
                    <a:pt x="290753" y="1582166"/>
                  </a:lnTo>
                  <a:lnTo>
                    <a:pt x="291160" y="1583436"/>
                  </a:lnTo>
                  <a:lnTo>
                    <a:pt x="292100" y="1583436"/>
                  </a:lnTo>
                  <a:lnTo>
                    <a:pt x="291223" y="1585976"/>
                  </a:lnTo>
                  <a:lnTo>
                    <a:pt x="291274" y="1587246"/>
                  </a:lnTo>
                  <a:lnTo>
                    <a:pt x="293776" y="1589786"/>
                  </a:lnTo>
                  <a:lnTo>
                    <a:pt x="295719" y="1592326"/>
                  </a:lnTo>
                  <a:lnTo>
                    <a:pt x="296811" y="1594866"/>
                  </a:lnTo>
                  <a:lnTo>
                    <a:pt x="297103" y="1596136"/>
                  </a:lnTo>
                  <a:lnTo>
                    <a:pt x="296621" y="1597406"/>
                  </a:lnTo>
                  <a:lnTo>
                    <a:pt x="298132" y="1599946"/>
                  </a:lnTo>
                  <a:lnTo>
                    <a:pt x="298716" y="1601216"/>
                  </a:lnTo>
                  <a:lnTo>
                    <a:pt x="298348" y="1602486"/>
                  </a:lnTo>
                  <a:lnTo>
                    <a:pt x="300113" y="1605026"/>
                  </a:lnTo>
                  <a:lnTo>
                    <a:pt x="300926" y="1606296"/>
                  </a:lnTo>
                  <a:lnTo>
                    <a:pt x="300761" y="1608836"/>
                  </a:lnTo>
                  <a:lnTo>
                    <a:pt x="298310" y="1608836"/>
                  </a:lnTo>
                  <a:lnTo>
                    <a:pt x="297751" y="1610106"/>
                  </a:lnTo>
                  <a:lnTo>
                    <a:pt x="296087" y="1608836"/>
                  </a:lnTo>
                  <a:lnTo>
                    <a:pt x="293154" y="1607566"/>
                  </a:lnTo>
                  <a:lnTo>
                    <a:pt x="291973" y="1607566"/>
                  </a:lnTo>
                  <a:lnTo>
                    <a:pt x="290893" y="1606296"/>
                  </a:lnTo>
                  <a:lnTo>
                    <a:pt x="288366" y="1606296"/>
                  </a:lnTo>
                  <a:lnTo>
                    <a:pt x="287515" y="1605026"/>
                  </a:lnTo>
                  <a:lnTo>
                    <a:pt x="283502" y="1605026"/>
                  </a:lnTo>
                  <a:lnTo>
                    <a:pt x="283400" y="1606296"/>
                  </a:lnTo>
                  <a:lnTo>
                    <a:pt x="285369" y="1606296"/>
                  </a:lnTo>
                  <a:lnTo>
                    <a:pt x="285762" y="1607566"/>
                  </a:lnTo>
                  <a:lnTo>
                    <a:pt x="285889" y="1607566"/>
                  </a:lnTo>
                  <a:lnTo>
                    <a:pt x="285038" y="1608836"/>
                  </a:lnTo>
                  <a:lnTo>
                    <a:pt x="284403" y="1608836"/>
                  </a:lnTo>
                  <a:lnTo>
                    <a:pt x="283959" y="1607566"/>
                  </a:lnTo>
                  <a:lnTo>
                    <a:pt x="283464" y="1607566"/>
                  </a:lnTo>
                  <a:lnTo>
                    <a:pt x="282803" y="1606296"/>
                  </a:lnTo>
                  <a:lnTo>
                    <a:pt x="280466" y="1606296"/>
                  </a:lnTo>
                  <a:lnTo>
                    <a:pt x="278053" y="1607566"/>
                  </a:lnTo>
                  <a:lnTo>
                    <a:pt x="277901" y="1606296"/>
                  </a:lnTo>
                  <a:lnTo>
                    <a:pt x="277761" y="1605026"/>
                  </a:lnTo>
                  <a:lnTo>
                    <a:pt x="276771" y="1605026"/>
                  </a:lnTo>
                  <a:lnTo>
                    <a:pt x="276771" y="1607566"/>
                  </a:lnTo>
                  <a:lnTo>
                    <a:pt x="276364" y="1608836"/>
                  </a:lnTo>
                  <a:lnTo>
                    <a:pt x="275577" y="1608836"/>
                  </a:lnTo>
                  <a:lnTo>
                    <a:pt x="275856" y="1607566"/>
                  </a:lnTo>
                  <a:lnTo>
                    <a:pt x="276771" y="1607566"/>
                  </a:lnTo>
                  <a:lnTo>
                    <a:pt x="276771" y="1605026"/>
                  </a:lnTo>
                  <a:lnTo>
                    <a:pt x="270497" y="1605026"/>
                  </a:lnTo>
                  <a:lnTo>
                    <a:pt x="269900" y="1603756"/>
                  </a:lnTo>
                  <a:lnTo>
                    <a:pt x="270802" y="1602486"/>
                  </a:lnTo>
                  <a:lnTo>
                    <a:pt x="270205" y="1601216"/>
                  </a:lnTo>
                  <a:lnTo>
                    <a:pt x="268732" y="1601216"/>
                  </a:lnTo>
                  <a:lnTo>
                    <a:pt x="268732" y="1606296"/>
                  </a:lnTo>
                  <a:lnTo>
                    <a:pt x="268071" y="1605026"/>
                  </a:lnTo>
                  <a:lnTo>
                    <a:pt x="267944" y="1605026"/>
                  </a:lnTo>
                  <a:lnTo>
                    <a:pt x="268351" y="1603756"/>
                  </a:lnTo>
                  <a:lnTo>
                    <a:pt x="268732" y="1606296"/>
                  </a:lnTo>
                  <a:lnTo>
                    <a:pt x="268732" y="1601216"/>
                  </a:lnTo>
                  <a:lnTo>
                    <a:pt x="266839" y="1601216"/>
                  </a:lnTo>
                  <a:lnTo>
                    <a:pt x="265899" y="1602486"/>
                  </a:lnTo>
                  <a:lnTo>
                    <a:pt x="263004" y="1602486"/>
                  </a:lnTo>
                  <a:lnTo>
                    <a:pt x="261810" y="1599946"/>
                  </a:lnTo>
                  <a:lnTo>
                    <a:pt x="259105" y="1599946"/>
                  </a:lnTo>
                  <a:lnTo>
                    <a:pt x="257619" y="1601216"/>
                  </a:lnTo>
                  <a:lnTo>
                    <a:pt x="256476" y="1601216"/>
                  </a:lnTo>
                  <a:lnTo>
                    <a:pt x="255701" y="1602486"/>
                  </a:lnTo>
                  <a:lnTo>
                    <a:pt x="254368" y="1602486"/>
                  </a:lnTo>
                  <a:lnTo>
                    <a:pt x="253022" y="1601216"/>
                  </a:lnTo>
                  <a:lnTo>
                    <a:pt x="251104" y="1601216"/>
                  </a:lnTo>
                  <a:lnTo>
                    <a:pt x="249643" y="1599946"/>
                  </a:lnTo>
                  <a:lnTo>
                    <a:pt x="246214" y="1599946"/>
                  </a:lnTo>
                  <a:lnTo>
                    <a:pt x="247535" y="1601216"/>
                  </a:lnTo>
                  <a:lnTo>
                    <a:pt x="248069" y="1602486"/>
                  </a:lnTo>
                  <a:lnTo>
                    <a:pt x="247853" y="1602486"/>
                  </a:lnTo>
                  <a:lnTo>
                    <a:pt x="244919" y="1601216"/>
                  </a:lnTo>
                  <a:lnTo>
                    <a:pt x="242201" y="1601216"/>
                  </a:lnTo>
                  <a:lnTo>
                    <a:pt x="242671" y="1602486"/>
                  </a:lnTo>
                  <a:lnTo>
                    <a:pt x="241681" y="1603756"/>
                  </a:lnTo>
                  <a:lnTo>
                    <a:pt x="241808" y="1605026"/>
                  </a:lnTo>
                  <a:lnTo>
                    <a:pt x="243103" y="1605026"/>
                  </a:lnTo>
                  <a:lnTo>
                    <a:pt x="243179" y="1606296"/>
                  </a:lnTo>
                  <a:lnTo>
                    <a:pt x="241515" y="1606296"/>
                  </a:lnTo>
                  <a:lnTo>
                    <a:pt x="240017" y="1605026"/>
                  </a:lnTo>
                  <a:lnTo>
                    <a:pt x="238328" y="1605026"/>
                  </a:lnTo>
                  <a:lnTo>
                    <a:pt x="236715" y="1603756"/>
                  </a:lnTo>
                  <a:lnTo>
                    <a:pt x="235546" y="1605026"/>
                  </a:lnTo>
                  <a:lnTo>
                    <a:pt x="235267" y="1606296"/>
                  </a:lnTo>
                  <a:lnTo>
                    <a:pt x="235889" y="1607566"/>
                  </a:lnTo>
                  <a:lnTo>
                    <a:pt x="234403" y="1607566"/>
                  </a:lnTo>
                  <a:lnTo>
                    <a:pt x="233680" y="1608836"/>
                  </a:lnTo>
                  <a:lnTo>
                    <a:pt x="233908" y="1608836"/>
                  </a:lnTo>
                  <a:lnTo>
                    <a:pt x="234784" y="1610106"/>
                  </a:lnTo>
                  <a:lnTo>
                    <a:pt x="233299" y="1610106"/>
                  </a:lnTo>
                  <a:lnTo>
                    <a:pt x="232359" y="1608836"/>
                  </a:lnTo>
                  <a:lnTo>
                    <a:pt x="231190" y="1607566"/>
                  </a:lnTo>
                  <a:lnTo>
                    <a:pt x="230327" y="1607566"/>
                  </a:lnTo>
                  <a:lnTo>
                    <a:pt x="229781" y="1608836"/>
                  </a:lnTo>
                  <a:lnTo>
                    <a:pt x="230098" y="1608836"/>
                  </a:lnTo>
                  <a:lnTo>
                    <a:pt x="230136" y="1610106"/>
                  </a:lnTo>
                  <a:lnTo>
                    <a:pt x="229920" y="1611376"/>
                  </a:lnTo>
                  <a:lnTo>
                    <a:pt x="232333" y="1611376"/>
                  </a:lnTo>
                  <a:lnTo>
                    <a:pt x="232410" y="1612646"/>
                  </a:lnTo>
                  <a:lnTo>
                    <a:pt x="231762" y="1613916"/>
                  </a:lnTo>
                  <a:lnTo>
                    <a:pt x="231279" y="1616456"/>
                  </a:lnTo>
                  <a:lnTo>
                    <a:pt x="232791" y="1615186"/>
                  </a:lnTo>
                  <a:lnTo>
                    <a:pt x="233375" y="1615186"/>
                  </a:lnTo>
                  <a:lnTo>
                    <a:pt x="233045" y="1616456"/>
                  </a:lnTo>
                  <a:lnTo>
                    <a:pt x="232867" y="1617726"/>
                  </a:lnTo>
                  <a:lnTo>
                    <a:pt x="232905" y="1618996"/>
                  </a:lnTo>
                  <a:lnTo>
                    <a:pt x="233108" y="1620266"/>
                  </a:lnTo>
                  <a:lnTo>
                    <a:pt x="233832" y="1620266"/>
                  </a:lnTo>
                  <a:lnTo>
                    <a:pt x="235064" y="1621536"/>
                  </a:lnTo>
                  <a:lnTo>
                    <a:pt x="234873" y="1622806"/>
                  </a:lnTo>
                  <a:lnTo>
                    <a:pt x="238823" y="1622806"/>
                  </a:lnTo>
                  <a:lnTo>
                    <a:pt x="239344" y="1621536"/>
                  </a:lnTo>
                  <a:lnTo>
                    <a:pt x="241592" y="1622806"/>
                  </a:lnTo>
                  <a:lnTo>
                    <a:pt x="242531" y="1624076"/>
                  </a:lnTo>
                  <a:lnTo>
                    <a:pt x="242189" y="1625346"/>
                  </a:lnTo>
                  <a:lnTo>
                    <a:pt x="243268" y="1626616"/>
                  </a:lnTo>
                  <a:lnTo>
                    <a:pt x="265798" y="1626616"/>
                  </a:lnTo>
                  <a:lnTo>
                    <a:pt x="267042" y="1625346"/>
                  </a:lnTo>
                  <a:lnTo>
                    <a:pt x="268516" y="1626616"/>
                  </a:lnTo>
                  <a:lnTo>
                    <a:pt x="270344" y="1626616"/>
                  </a:lnTo>
                  <a:lnTo>
                    <a:pt x="272592" y="1625346"/>
                  </a:lnTo>
                  <a:lnTo>
                    <a:pt x="274701" y="1626616"/>
                  </a:lnTo>
                  <a:lnTo>
                    <a:pt x="283781" y="1626616"/>
                  </a:lnTo>
                  <a:lnTo>
                    <a:pt x="284734" y="1625346"/>
                  </a:lnTo>
                  <a:lnTo>
                    <a:pt x="286092" y="1626616"/>
                  </a:lnTo>
                  <a:lnTo>
                    <a:pt x="287566" y="1627886"/>
                  </a:lnTo>
                  <a:lnTo>
                    <a:pt x="289153" y="1626616"/>
                  </a:lnTo>
                  <a:lnTo>
                    <a:pt x="296214" y="1626616"/>
                  </a:lnTo>
                  <a:lnTo>
                    <a:pt x="297141" y="1627886"/>
                  </a:lnTo>
                  <a:lnTo>
                    <a:pt x="299339" y="1627886"/>
                  </a:lnTo>
                  <a:lnTo>
                    <a:pt x="301345" y="1629156"/>
                  </a:lnTo>
                  <a:lnTo>
                    <a:pt x="307619" y="1629156"/>
                  </a:lnTo>
                  <a:lnTo>
                    <a:pt x="309168" y="1630426"/>
                  </a:lnTo>
                  <a:lnTo>
                    <a:pt x="310070" y="1631696"/>
                  </a:lnTo>
                  <a:lnTo>
                    <a:pt x="311111" y="1634236"/>
                  </a:lnTo>
                  <a:lnTo>
                    <a:pt x="312216" y="1636776"/>
                  </a:lnTo>
                  <a:lnTo>
                    <a:pt x="312889" y="1639316"/>
                  </a:lnTo>
                  <a:lnTo>
                    <a:pt x="314096" y="1641856"/>
                  </a:lnTo>
                  <a:lnTo>
                    <a:pt x="315061" y="1644396"/>
                  </a:lnTo>
                  <a:lnTo>
                    <a:pt x="315722" y="1645666"/>
                  </a:lnTo>
                  <a:lnTo>
                    <a:pt x="316039" y="1645666"/>
                  </a:lnTo>
                  <a:lnTo>
                    <a:pt x="316191" y="1646936"/>
                  </a:lnTo>
                  <a:lnTo>
                    <a:pt x="316433" y="1646936"/>
                  </a:lnTo>
                  <a:lnTo>
                    <a:pt x="316357" y="1648206"/>
                  </a:lnTo>
                  <a:lnTo>
                    <a:pt x="316661" y="1649476"/>
                  </a:lnTo>
                  <a:lnTo>
                    <a:pt x="317334" y="1652016"/>
                  </a:lnTo>
                  <a:lnTo>
                    <a:pt x="317627" y="1653286"/>
                  </a:lnTo>
                  <a:lnTo>
                    <a:pt x="317106" y="1653286"/>
                  </a:lnTo>
                  <a:lnTo>
                    <a:pt x="317677" y="1654556"/>
                  </a:lnTo>
                  <a:lnTo>
                    <a:pt x="318719" y="1657096"/>
                  </a:lnTo>
                  <a:lnTo>
                    <a:pt x="319151" y="1657096"/>
                  </a:lnTo>
                  <a:lnTo>
                    <a:pt x="321322" y="1663446"/>
                  </a:lnTo>
                  <a:lnTo>
                    <a:pt x="323799" y="1668526"/>
                  </a:lnTo>
                  <a:lnTo>
                    <a:pt x="326555" y="1673606"/>
                  </a:lnTo>
                  <a:lnTo>
                    <a:pt x="328002" y="1677416"/>
                  </a:lnTo>
                  <a:lnTo>
                    <a:pt x="329679" y="1682496"/>
                  </a:lnTo>
                  <a:lnTo>
                    <a:pt x="330974" y="1685036"/>
                  </a:lnTo>
                  <a:lnTo>
                    <a:pt x="332371" y="1687576"/>
                  </a:lnTo>
                  <a:lnTo>
                    <a:pt x="333908" y="1690116"/>
                  </a:lnTo>
                  <a:lnTo>
                    <a:pt x="335229" y="1692656"/>
                  </a:lnTo>
                  <a:lnTo>
                    <a:pt x="336384" y="1696466"/>
                  </a:lnTo>
                  <a:lnTo>
                    <a:pt x="337794" y="1699006"/>
                  </a:lnTo>
                  <a:lnTo>
                    <a:pt x="339026" y="1701546"/>
                  </a:lnTo>
                  <a:lnTo>
                    <a:pt x="340080" y="1702816"/>
                  </a:lnTo>
                  <a:lnTo>
                    <a:pt x="340779" y="1701546"/>
                  </a:lnTo>
                  <a:lnTo>
                    <a:pt x="341795" y="1701546"/>
                  </a:lnTo>
                  <a:lnTo>
                    <a:pt x="343128" y="1702816"/>
                  </a:lnTo>
                  <a:lnTo>
                    <a:pt x="345986" y="1702816"/>
                  </a:lnTo>
                  <a:lnTo>
                    <a:pt x="347649" y="1701546"/>
                  </a:lnTo>
                  <a:lnTo>
                    <a:pt x="350354" y="1701546"/>
                  </a:lnTo>
                  <a:lnTo>
                    <a:pt x="351040" y="1700276"/>
                  </a:lnTo>
                  <a:lnTo>
                    <a:pt x="350621" y="1699006"/>
                  </a:lnTo>
                  <a:lnTo>
                    <a:pt x="351091" y="1697736"/>
                  </a:lnTo>
                  <a:lnTo>
                    <a:pt x="356463" y="1697736"/>
                  </a:lnTo>
                  <a:lnTo>
                    <a:pt x="355434" y="1695196"/>
                  </a:lnTo>
                  <a:lnTo>
                    <a:pt x="355752" y="1693926"/>
                  </a:lnTo>
                  <a:lnTo>
                    <a:pt x="357416" y="1691386"/>
                  </a:lnTo>
                  <a:close/>
                </a:path>
                <a:path w="2621280" h="1805304">
                  <a:moveTo>
                    <a:pt x="361022" y="1212900"/>
                  </a:moveTo>
                  <a:lnTo>
                    <a:pt x="360654" y="1212265"/>
                  </a:lnTo>
                  <a:lnTo>
                    <a:pt x="360654" y="1212011"/>
                  </a:lnTo>
                  <a:lnTo>
                    <a:pt x="360413" y="1211630"/>
                  </a:lnTo>
                  <a:lnTo>
                    <a:pt x="359905" y="1211122"/>
                  </a:lnTo>
                  <a:lnTo>
                    <a:pt x="359283" y="1210741"/>
                  </a:lnTo>
                  <a:lnTo>
                    <a:pt x="359168" y="1209725"/>
                  </a:lnTo>
                  <a:lnTo>
                    <a:pt x="359359" y="1208963"/>
                  </a:lnTo>
                  <a:lnTo>
                    <a:pt x="357847" y="1209725"/>
                  </a:lnTo>
                  <a:lnTo>
                    <a:pt x="357492" y="1209471"/>
                  </a:lnTo>
                  <a:lnTo>
                    <a:pt x="356971" y="1209090"/>
                  </a:lnTo>
                  <a:lnTo>
                    <a:pt x="356158" y="1208328"/>
                  </a:lnTo>
                  <a:lnTo>
                    <a:pt x="355879" y="1207947"/>
                  </a:lnTo>
                  <a:lnTo>
                    <a:pt x="355409" y="1207312"/>
                  </a:lnTo>
                  <a:lnTo>
                    <a:pt x="354863" y="1205915"/>
                  </a:lnTo>
                  <a:lnTo>
                    <a:pt x="354431" y="1205026"/>
                  </a:lnTo>
                  <a:lnTo>
                    <a:pt x="354126" y="1204391"/>
                  </a:lnTo>
                  <a:lnTo>
                    <a:pt x="354888" y="1203629"/>
                  </a:lnTo>
                  <a:lnTo>
                    <a:pt x="355142" y="1203248"/>
                  </a:lnTo>
                  <a:lnTo>
                    <a:pt x="355282" y="1202867"/>
                  </a:lnTo>
                  <a:lnTo>
                    <a:pt x="354139" y="1203248"/>
                  </a:lnTo>
                  <a:lnTo>
                    <a:pt x="353390" y="1202994"/>
                  </a:lnTo>
                  <a:lnTo>
                    <a:pt x="353021" y="1202105"/>
                  </a:lnTo>
                  <a:lnTo>
                    <a:pt x="351358" y="1203756"/>
                  </a:lnTo>
                  <a:lnTo>
                    <a:pt x="350951" y="1204531"/>
                  </a:lnTo>
                  <a:lnTo>
                    <a:pt x="351726" y="1204772"/>
                  </a:lnTo>
                  <a:lnTo>
                    <a:pt x="352234" y="1204772"/>
                  </a:lnTo>
                  <a:lnTo>
                    <a:pt x="351967" y="1205026"/>
                  </a:lnTo>
                  <a:lnTo>
                    <a:pt x="351536" y="1204899"/>
                  </a:lnTo>
                  <a:lnTo>
                    <a:pt x="350926" y="1204531"/>
                  </a:lnTo>
                  <a:lnTo>
                    <a:pt x="350799" y="1204772"/>
                  </a:lnTo>
                  <a:lnTo>
                    <a:pt x="350799" y="1205026"/>
                  </a:lnTo>
                  <a:lnTo>
                    <a:pt x="351091" y="1205534"/>
                  </a:lnTo>
                  <a:lnTo>
                    <a:pt x="350583" y="1206042"/>
                  </a:lnTo>
                  <a:lnTo>
                    <a:pt x="350126" y="1206804"/>
                  </a:lnTo>
                  <a:lnTo>
                    <a:pt x="349745" y="1207947"/>
                  </a:lnTo>
                  <a:lnTo>
                    <a:pt x="349415" y="1206423"/>
                  </a:lnTo>
                  <a:lnTo>
                    <a:pt x="349326" y="1206169"/>
                  </a:lnTo>
                  <a:lnTo>
                    <a:pt x="348767" y="1204899"/>
                  </a:lnTo>
                  <a:lnTo>
                    <a:pt x="347903" y="1203756"/>
                  </a:lnTo>
                  <a:lnTo>
                    <a:pt x="347776" y="1203629"/>
                  </a:lnTo>
                  <a:lnTo>
                    <a:pt x="347649" y="1203375"/>
                  </a:lnTo>
                  <a:lnTo>
                    <a:pt x="347649" y="1203248"/>
                  </a:lnTo>
                  <a:lnTo>
                    <a:pt x="347903" y="1202994"/>
                  </a:lnTo>
                  <a:lnTo>
                    <a:pt x="348792" y="1202359"/>
                  </a:lnTo>
                  <a:lnTo>
                    <a:pt x="349237" y="1201851"/>
                  </a:lnTo>
                  <a:lnTo>
                    <a:pt x="349237" y="1201343"/>
                  </a:lnTo>
                  <a:lnTo>
                    <a:pt x="349250" y="1201216"/>
                  </a:lnTo>
                  <a:lnTo>
                    <a:pt x="348869" y="1200835"/>
                  </a:lnTo>
                  <a:lnTo>
                    <a:pt x="348132" y="1200581"/>
                  </a:lnTo>
                  <a:lnTo>
                    <a:pt x="347357" y="1200962"/>
                  </a:lnTo>
                  <a:lnTo>
                    <a:pt x="346976" y="1201343"/>
                  </a:lnTo>
                  <a:lnTo>
                    <a:pt x="345655" y="1200200"/>
                  </a:lnTo>
                  <a:lnTo>
                    <a:pt x="344919" y="1199565"/>
                  </a:lnTo>
                  <a:lnTo>
                    <a:pt x="344716" y="1199438"/>
                  </a:lnTo>
                  <a:lnTo>
                    <a:pt x="343268" y="1198549"/>
                  </a:lnTo>
                  <a:lnTo>
                    <a:pt x="342861" y="1198295"/>
                  </a:lnTo>
                  <a:lnTo>
                    <a:pt x="341096" y="1197533"/>
                  </a:lnTo>
                  <a:lnTo>
                    <a:pt x="339598" y="1197533"/>
                  </a:lnTo>
                  <a:lnTo>
                    <a:pt x="338315" y="1198549"/>
                  </a:lnTo>
                  <a:lnTo>
                    <a:pt x="337337" y="1197025"/>
                  </a:lnTo>
                  <a:lnTo>
                    <a:pt x="337096" y="1196898"/>
                  </a:lnTo>
                  <a:lnTo>
                    <a:pt x="336384" y="1196517"/>
                  </a:lnTo>
                  <a:lnTo>
                    <a:pt x="335495" y="1196898"/>
                  </a:lnTo>
                  <a:lnTo>
                    <a:pt x="334886" y="1196263"/>
                  </a:lnTo>
                  <a:lnTo>
                    <a:pt x="334441" y="1195882"/>
                  </a:lnTo>
                  <a:lnTo>
                    <a:pt x="334187" y="1195882"/>
                  </a:lnTo>
                  <a:lnTo>
                    <a:pt x="333438" y="1195628"/>
                  </a:lnTo>
                  <a:lnTo>
                    <a:pt x="333273" y="1195882"/>
                  </a:lnTo>
                  <a:lnTo>
                    <a:pt x="333311" y="1196517"/>
                  </a:lnTo>
                  <a:lnTo>
                    <a:pt x="333425" y="1197025"/>
                  </a:lnTo>
                  <a:lnTo>
                    <a:pt x="334175" y="1197406"/>
                  </a:lnTo>
                  <a:lnTo>
                    <a:pt x="334733" y="1197914"/>
                  </a:lnTo>
                  <a:lnTo>
                    <a:pt x="335368" y="1198295"/>
                  </a:lnTo>
                  <a:lnTo>
                    <a:pt x="335483" y="1198803"/>
                  </a:lnTo>
                  <a:lnTo>
                    <a:pt x="335089" y="1199438"/>
                  </a:lnTo>
                  <a:lnTo>
                    <a:pt x="333832" y="1199438"/>
                  </a:lnTo>
                  <a:lnTo>
                    <a:pt x="333032" y="1198676"/>
                  </a:lnTo>
                  <a:lnTo>
                    <a:pt x="332714" y="1197279"/>
                  </a:lnTo>
                  <a:lnTo>
                    <a:pt x="332663" y="1197025"/>
                  </a:lnTo>
                  <a:lnTo>
                    <a:pt x="332168" y="1197279"/>
                  </a:lnTo>
                  <a:lnTo>
                    <a:pt x="331660" y="1197279"/>
                  </a:lnTo>
                  <a:lnTo>
                    <a:pt x="331152" y="1197025"/>
                  </a:lnTo>
                  <a:lnTo>
                    <a:pt x="330593" y="1196390"/>
                  </a:lnTo>
                  <a:lnTo>
                    <a:pt x="330238" y="1195628"/>
                  </a:lnTo>
                  <a:lnTo>
                    <a:pt x="327774" y="1195501"/>
                  </a:lnTo>
                  <a:lnTo>
                    <a:pt x="325704" y="1195247"/>
                  </a:lnTo>
                  <a:lnTo>
                    <a:pt x="321856" y="1195247"/>
                  </a:lnTo>
                  <a:lnTo>
                    <a:pt x="320979" y="1195374"/>
                  </a:lnTo>
                  <a:lnTo>
                    <a:pt x="319951" y="1196898"/>
                  </a:lnTo>
                  <a:lnTo>
                    <a:pt x="318998" y="1197279"/>
                  </a:lnTo>
                  <a:lnTo>
                    <a:pt x="318135" y="1196644"/>
                  </a:lnTo>
                  <a:lnTo>
                    <a:pt x="317233" y="1197025"/>
                  </a:lnTo>
                  <a:lnTo>
                    <a:pt x="316293" y="1197279"/>
                  </a:lnTo>
                  <a:lnTo>
                    <a:pt x="312635" y="1196771"/>
                  </a:lnTo>
                  <a:lnTo>
                    <a:pt x="311632" y="1197279"/>
                  </a:lnTo>
                  <a:lnTo>
                    <a:pt x="310997" y="1197660"/>
                  </a:lnTo>
                  <a:lnTo>
                    <a:pt x="310743" y="1197914"/>
                  </a:lnTo>
                  <a:lnTo>
                    <a:pt x="310172" y="1198803"/>
                  </a:lnTo>
                  <a:lnTo>
                    <a:pt x="309600" y="1199438"/>
                  </a:lnTo>
                  <a:lnTo>
                    <a:pt x="309219" y="1200073"/>
                  </a:lnTo>
                  <a:lnTo>
                    <a:pt x="308737" y="1200200"/>
                  </a:lnTo>
                  <a:lnTo>
                    <a:pt x="307606" y="1199819"/>
                  </a:lnTo>
                  <a:lnTo>
                    <a:pt x="306895" y="1199438"/>
                  </a:lnTo>
                  <a:lnTo>
                    <a:pt x="306539" y="1199184"/>
                  </a:lnTo>
                  <a:lnTo>
                    <a:pt x="306539" y="1202740"/>
                  </a:lnTo>
                  <a:lnTo>
                    <a:pt x="306336" y="1203375"/>
                  </a:lnTo>
                  <a:lnTo>
                    <a:pt x="305600" y="1203375"/>
                  </a:lnTo>
                  <a:lnTo>
                    <a:pt x="305485" y="1202994"/>
                  </a:lnTo>
                  <a:lnTo>
                    <a:pt x="305409" y="1202359"/>
                  </a:lnTo>
                  <a:lnTo>
                    <a:pt x="306158" y="1202359"/>
                  </a:lnTo>
                  <a:lnTo>
                    <a:pt x="306539" y="1202740"/>
                  </a:lnTo>
                  <a:lnTo>
                    <a:pt x="306539" y="1199184"/>
                  </a:lnTo>
                  <a:lnTo>
                    <a:pt x="306019" y="1198803"/>
                  </a:lnTo>
                  <a:lnTo>
                    <a:pt x="305612" y="1200708"/>
                  </a:lnTo>
                  <a:lnTo>
                    <a:pt x="301078" y="1200962"/>
                  </a:lnTo>
                  <a:lnTo>
                    <a:pt x="299681" y="1202359"/>
                  </a:lnTo>
                  <a:lnTo>
                    <a:pt x="299351" y="1203756"/>
                  </a:lnTo>
                  <a:lnTo>
                    <a:pt x="300101" y="1205026"/>
                  </a:lnTo>
                  <a:lnTo>
                    <a:pt x="298069" y="1206169"/>
                  </a:lnTo>
                  <a:lnTo>
                    <a:pt x="296545" y="1206423"/>
                  </a:lnTo>
                  <a:lnTo>
                    <a:pt x="295554" y="1205661"/>
                  </a:lnTo>
                  <a:lnTo>
                    <a:pt x="295465" y="1206042"/>
                  </a:lnTo>
                  <a:lnTo>
                    <a:pt x="295287" y="1206296"/>
                  </a:lnTo>
                  <a:lnTo>
                    <a:pt x="294208" y="1207312"/>
                  </a:lnTo>
                  <a:lnTo>
                    <a:pt x="293992" y="1207947"/>
                  </a:lnTo>
                  <a:lnTo>
                    <a:pt x="293966" y="1208328"/>
                  </a:lnTo>
                  <a:lnTo>
                    <a:pt x="294081" y="1208963"/>
                  </a:lnTo>
                  <a:lnTo>
                    <a:pt x="294386" y="1209471"/>
                  </a:lnTo>
                  <a:lnTo>
                    <a:pt x="292874" y="1208963"/>
                  </a:lnTo>
                  <a:lnTo>
                    <a:pt x="291934" y="1208709"/>
                  </a:lnTo>
                  <a:lnTo>
                    <a:pt x="291553" y="1208836"/>
                  </a:lnTo>
                  <a:lnTo>
                    <a:pt x="291287" y="1209090"/>
                  </a:lnTo>
                  <a:lnTo>
                    <a:pt x="290918" y="1209979"/>
                  </a:lnTo>
                  <a:lnTo>
                    <a:pt x="290385" y="1211503"/>
                  </a:lnTo>
                  <a:lnTo>
                    <a:pt x="288671" y="1213154"/>
                  </a:lnTo>
                  <a:lnTo>
                    <a:pt x="287782" y="1213789"/>
                  </a:lnTo>
                  <a:lnTo>
                    <a:pt x="287578" y="1214297"/>
                  </a:lnTo>
                  <a:lnTo>
                    <a:pt x="287591" y="1214551"/>
                  </a:lnTo>
                  <a:lnTo>
                    <a:pt x="287820" y="1214932"/>
                  </a:lnTo>
                  <a:lnTo>
                    <a:pt x="360895" y="1214932"/>
                  </a:lnTo>
                  <a:lnTo>
                    <a:pt x="361010" y="1214297"/>
                  </a:lnTo>
                  <a:lnTo>
                    <a:pt x="361022" y="1212900"/>
                  </a:lnTo>
                  <a:close/>
                </a:path>
                <a:path w="2621280" h="1805304">
                  <a:moveTo>
                    <a:pt x="364744" y="1218361"/>
                  </a:moveTo>
                  <a:lnTo>
                    <a:pt x="364490" y="1218107"/>
                  </a:lnTo>
                  <a:lnTo>
                    <a:pt x="364261" y="1217599"/>
                  </a:lnTo>
                  <a:lnTo>
                    <a:pt x="364185" y="1217345"/>
                  </a:lnTo>
                  <a:lnTo>
                    <a:pt x="364248" y="1218361"/>
                  </a:lnTo>
                  <a:lnTo>
                    <a:pt x="364363" y="1218742"/>
                  </a:lnTo>
                  <a:lnTo>
                    <a:pt x="364744" y="1218361"/>
                  </a:lnTo>
                  <a:close/>
                </a:path>
                <a:path w="2621280" h="1805304">
                  <a:moveTo>
                    <a:pt x="371309" y="1222679"/>
                  </a:moveTo>
                  <a:lnTo>
                    <a:pt x="371132" y="1221790"/>
                  </a:lnTo>
                  <a:lnTo>
                    <a:pt x="370941" y="1221155"/>
                  </a:lnTo>
                  <a:lnTo>
                    <a:pt x="370179" y="1221536"/>
                  </a:lnTo>
                  <a:lnTo>
                    <a:pt x="369239" y="1222171"/>
                  </a:lnTo>
                  <a:lnTo>
                    <a:pt x="369366" y="1222298"/>
                  </a:lnTo>
                  <a:lnTo>
                    <a:pt x="369646" y="1222425"/>
                  </a:lnTo>
                  <a:lnTo>
                    <a:pt x="371309" y="1222679"/>
                  </a:lnTo>
                  <a:close/>
                </a:path>
                <a:path w="2621280" h="1805304">
                  <a:moveTo>
                    <a:pt x="374370" y="1236522"/>
                  </a:moveTo>
                  <a:lnTo>
                    <a:pt x="374243" y="1236649"/>
                  </a:lnTo>
                  <a:lnTo>
                    <a:pt x="374243" y="1236776"/>
                  </a:lnTo>
                  <a:lnTo>
                    <a:pt x="374370" y="1236903"/>
                  </a:lnTo>
                  <a:lnTo>
                    <a:pt x="374370" y="1236649"/>
                  </a:lnTo>
                  <a:lnTo>
                    <a:pt x="374370" y="1236522"/>
                  </a:lnTo>
                  <a:close/>
                </a:path>
                <a:path w="2621280" h="1805304">
                  <a:moveTo>
                    <a:pt x="374992" y="1234490"/>
                  </a:moveTo>
                  <a:lnTo>
                    <a:pt x="373824" y="1234490"/>
                  </a:lnTo>
                  <a:lnTo>
                    <a:pt x="374319" y="1234998"/>
                  </a:lnTo>
                  <a:lnTo>
                    <a:pt x="374764" y="1234871"/>
                  </a:lnTo>
                  <a:lnTo>
                    <a:pt x="374992" y="1234490"/>
                  </a:lnTo>
                  <a:close/>
                </a:path>
                <a:path w="2621280" h="1805304">
                  <a:moveTo>
                    <a:pt x="375158" y="1234236"/>
                  </a:moveTo>
                  <a:lnTo>
                    <a:pt x="374992" y="1234490"/>
                  </a:lnTo>
                  <a:lnTo>
                    <a:pt x="375158" y="1234236"/>
                  </a:lnTo>
                  <a:close/>
                </a:path>
                <a:path w="2621280" h="1805304">
                  <a:moveTo>
                    <a:pt x="376161" y="1473365"/>
                  </a:moveTo>
                  <a:lnTo>
                    <a:pt x="375729" y="1472095"/>
                  </a:lnTo>
                  <a:lnTo>
                    <a:pt x="374218" y="1472095"/>
                  </a:lnTo>
                  <a:lnTo>
                    <a:pt x="373862" y="1473365"/>
                  </a:lnTo>
                  <a:lnTo>
                    <a:pt x="376161" y="1473365"/>
                  </a:lnTo>
                  <a:close/>
                </a:path>
                <a:path w="2621280" h="1805304">
                  <a:moveTo>
                    <a:pt x="377456" y="1265732"/>
                  </a:moveTo>
                  <a:lnTo>
                    <a:pt x="376593" y="1264081"/>
                  </a:lnTo>
                  <a:lnTo>
                    <a:pt x="375462" y="1263319"/>
                  </a:lnTo>
                  <a:lnTo>
                    <a:pt x="374091" y="1263319"/>
                  </a:lnTo>
                  <a:lnTo>
                    <a:pt x="374777" y="1262684"/>
                  </a:lnTo>
                  <a:lnTo>
                    <a:pt x="375615" y="1261922"/>
                  </a:lnTo>
                  <a:lnTo>
                    <a:pt x="374865" y="1261668"/>
                  </a:lnTo>
                  <a:lnTo>
                    <a:pt x="374230" y="1261414"/>
                  </a:lnTo>
                  <a:lnTo>
                    <a:pt x="373722" y="1261160"/>
                  </a:lnTo>
                  <a:lnTo>
                    <a:pt x="373722" y="1262430"/>
                  </a:lnTo>
                  <a:lnTo>
                    <a:pt x="373456" y="1262684"/>
                  </a:lnTo>
                  <a:lnTo>
                    <a:pt x="372960" y="1262176"/>
                  </a:lnTo>
                  <a:lnTo>
                    <a:pt x="372338" y="1261795"/>
                  </a:lnTo>
                  <a:lnTo>
                    <a:pt x="371906" y="1261160"/>
                  </a:lnTo>
                  <a:lnTo>
                    <a:pt x="371665" y="1260144"/>
                  </a:lnTo>
                  <a:lnTo>
                    <a:pt x="372541" y="1259763"/>
                  </a:lnTo>
                  <a:lnTo>
                    <a:pt x="373303" y="1259636"/>
                  </a:lnTo>
                  <a:lnTo>
                    <a:pt x="373926" y="1259763"/>
                  </a:lnTo>
                  <a:lnTo>
                    <a:pt x="375056" y="1260144"/>
                  </a:lnTo>
                  <a:lnTo>
                    <a:pt x="376377" y="1260398"/>
                  </a:lnTo>
                  <a:lnTo>
                    <a:pt x="376262" y="1259763"/>
                  </a:lnTo>
                  <a:lnTo>
                    <a:pt x="376135" y="1259636"/>
                  </a:lnTo>
                  <a:lnTo>
                    <a:pt x="375881" y="1259382"/>
                  </a:lnTo>
                  <a:lnTo>
                    <a:pt x="375259" y="1259255"/>
                  </a:lnTo>
                  <a:lnTo>
                    <a:pt x="374510" y="1258874"/>
                  </a:lnTo>
                  <a:lnTo>
                    <a:pt x="374142" y="1258493"/>
                  </a:lnTo>
                  <a:lnTo>
                    <a:pt x="374015" y="1258112"/>
                  </a:lnTo>
                  <a:lnTo>
                    <a:pt x="373773" y="1257731"/>
                  </a:lnTo>
                  <a:lnTo>
                    <a:pt x="372338" y="1256207"/>
                  </a:lnTo>
                  <a:lnTo>
                    <a:pt x="371906" y="1255318"/>
                  </a:lnTo>
                  <a:lnTo>
                    <a:pt x="371538" y="1253921"/>
                  </a:lnTo>
                  <a:lnTo>
                    <a:pt x="373049" y="1254175"/>
                  </a:lnTo>
                  <a:lnTo>
                    <a:pt x="373862" y="1254810"/>
                  </a:lnTo>
                  <a:lnTo>
                    <a:pt x="373976" y="1255572"/>
                  </a:lnTo>
                  <a:lnTo>
                    <a:pt x="375043" y="1255572"/>
                  </a:lnTo>
                  <a:lnTo>
                    <a:pt x="375678" y="1255445"/>
                  </a:lnTo>
                  <a:lnTo>
                    <a:pt x="376440" y="1255064"/>
                  </a:lnTo>
                  <a:lnTo>
                    <a:pt x="376262" y="1254175"/>
                  </a:lnTo>
                  <a:lnTo>
                    <a:pt x="376186" y="1253921"/>
                  </a:lnTo>
                  <a:lnTo>
                    <a:pt x="376072" y="1253540"/>
                  </a:lnTo>
                  <a:lnTo>
                    <a:pt x="375704" y="1252905"/>
                  </a:lnTo>
                  <a:lnTo>
                    <a:pt x="375577" y="1252651"/>
                  </a:lnTo>
                  <a:lnTo>
                    <a:pt x="375513" y="1252270"/>
                  </a:lnTo>
                  <a:lnTo>
                    <a:pt x="373456" y="1250873"/>
                  </a:lnTo>
                  <a:lnTo>
                    <a:pt x="373849" y="1250873"/>
                  </a:lnTo>
                  <a:lnTo>
                    <a:pt x="374408" y="1250746"/>
                  </a:lnTo>
                  <a:lnTo>
                    <a:pt x="374916" y="1250746"/>
                  </a:lnTo>
                  <a:lnTo>
                    <a:pt x="374980" y="1250111"/>
                  </a:lnTo>
                  <a:lnTo>
                    <a:pt x="372059" y="1247190"/>
                  </a:lnTo>
                  <a:lnTo>
                    <a:pt x="371487" y="1246428"/>
                  </a:lnTo>
                  <a:lnTo>
                    <a:pt x="371246" y="1245920"/>
                  </a:lnTo>
                  <a:lnTo>
                    <a:pt x="371373" y="1245539"/>
                  </a:lnTo>
                  <a:lnTo>
                    <a:pt x="371640" y="1245539"/>
                  </a:lnTo>
                  <a:lnTo>
                    <a:pt x="372770" y="1245285"/>
                  </a:lnTo>
                  <a:lnTo>
                    <a:pt x="373773" y="1245285"/>
                  </a:lnTo>
                  <a:lnTo>
                    <a:pt x="373888" y="1244777"/>
                  </a:lnTo>
                  <a:lnTo>
                    <a:pt x="373786" y="1243888"/>
                  </a:lnTo>
                  <a:lnTo>
                    <a:pt x="373367" y="1242745"/>
                  </a:lnTo>
                  <a:lnTo>
                    <a:pt x="372605" y="1241729"/>
                  </a:lnTo>
                  <a:lnTo>
                    <a:pt x="372427" y="1241094"/>
                  </a:lnTo>
                  <a:lnTo>
                    <a:pt x="372808" y="1240713"/>
                  </a:lnTo>
                  <a:lnTo>
                    <a:pt x="373380" y="1240459"/>
                  </a:lnTo>
                  <a:lnTo>
                    <a:pt x="373380" y="1240205"/>
                  </a:lnTo>
                  <a:lnTo>
                    <a:pt x="373202" y="1239951"/>
                  </a:lnTo>
                  <a:lnTo>
                    <a:pt x="372833" y="1239570"/>
                  </a:lnTo>
                  <a:lnTo>
                    <a:pt x="372694" y="1240205"/>
                  </a:lnTo>
                  <a:lnTo>
                    <a:pt x="372313" y="1240586"/>
                  </a:lnTo>
                  <a:lnTo>
                    <a:pt x="371690" y="1240713"/>
                  </a:lnTo>
                  <a:lnTo>
                    <a:pt x="371170" y="1240713"/>
                  </a:lnTo>
                  <a:lnTo>
                    <a:pt x="370865" y="1240586"/>
                  </a:lnTo>
                  <a:lnTo>
                    <a:pt x="370751" y="1239189"/>
                  </a:lnTo>
                  <a:lnTo>
                    <a:pt x="371068" y="1238935"/>
                  </a:lnTo>
                  <a:lnTo>
                    <a:pt x="371703" y="1238808"/>
                  </a:lnTo>
                  <a:lnTo>
                    <a:pt x="372325" y="1239443"/>
                  </a:lnTo>
                  <a:lnTo>
                    <a:pt x="373075" y="1239570"/>
                  </a:lnTo>
                  <a:lnTo>
                    <a:pt x="373964" y="1239189"/>
                  </a:lnTo>
                  <a:lnTo>
                    <a:pt x="374040" y="1238808"/>
                  </a:lnTo>
                  <a:lnTo>
                    <a:pt x="374205" y="1238046"/>
                  </a:lnTo>
                  <a:lnTo>
                    <a:pt x="374116" y="1236649"/>
                  </a:lnTo>
                  <a:lnTo>
                    <a:pt x="374142" y="1236522"/>
                  </a:lnTo>
                  <a:lnTo>
                    <a:pt x="374065" y="1235887"/>
                  </a:lnTo>
                  <a:lnTo>
                    <a:pt x="373494" y="1235252"/>
                  </a:lnTo>
                  <a:lnTo>
                    <a:pt x="372491" y="1234998"/>
                  </a:lnTo>
                  <a:lnTo>
                    <a:pt x="371475" y="1233474"/>
                  </a:lnTo>
                  <a:lnTo>
                    <a:pt x="371360" y="1233093"/>
                  </a:lnTo>
                  <a:lnTo>
                    <a:pt x="371221" y="1231823"/>
                  </a:lnTo>
                  <a:lnTo>
                    <a:pt x="371602" y="1231061"/>
                  </a:lnTo>
                  <a:lnTo>
                    <a:pt x="371983" y="1230299"/>
                  </a:lnTo>
                  <a:lnTo>
                    <a:pt x="371106" y="1229918"/>
                  </a:lnTo>
                  <a:lnTo>
                    <a:pt x="369722" y="1230172"/>
                  </a:lnTo>
                  <a:lnTo>
                    <a:pt x="367817" y="1231061"/>
                  </a:lnTo>
                  <a:lnTo>
                    <a:pt x="367703" y="1229918"/>
                  </a:lnTo>
                  <a:lnTo>
                    <a:pt x="367334" y="1229537"/>
                  </a:lnTo>
                  <a:lnTo>
                    <a:pt x="366331" y="1229537"/>
                  </a:lnTo>
                  <a:lnTo>
                    <a:pt x="366471" y="1227632"/>
                  </a:lnTo>
                  <a:lnTo>
                    <a:pt x="367169" y="1226616"/>
                  </a:lnTo>
                  <a:lnTo>
                    <a:pt x="368427" y="1226616"/>
                  </a:lnTo>
                  <a:lnTo>
                    <a:pt x="369074" y="1225600"/>
                  </a:lnTo>
                  <a:lnTo>
                    <a:pt x="368973" y="1224330"/>
                  </a:lnTo>
                  <a:lnTo>
                    <a:pt x="368655" y="1223822"/>
                  </a:lnTo>
                  <a:lnTo>
                    <a:pt x="366610" y="1221028"/>
                  </a:lnTo>
                  <a:lnTo>
                    <a:pt x="366102" y="1220520"/>
                  </a:lnTo>
                  <a:lnTo>
                    <a:pt x="365975" y="1220393"/>
                  </a:lnTo>
                  <a:lnTo>
                    <a:pt x="365099" y="1220266"/>
                  </a:lnTo>
                  <a:lnTo>
                    <a:pt x="363956" y="1220520"/>
                  </a:lnTo>
                  <a:lnTo>
                    <a:pt x="363969" y="1220266"/>
                  </a:lnTo>
                  <a:lnTo>
                    <a:pt x="363550" y="1219885"/>
                  </a:lnTo>
                  <a:lnTo>
                    <a:pt x="363283" y="1219631"/>
                  </a:lnTo>
                  <a:lnTo>
                    <a:pt x="362216" y="1218742"/>
                  </a:lnTo>
                  <a:lnTo>
                    <a:pt x="361911" y="1218488"/>
                  </a:lnTo>
                  <a:lnTo>
                    <a:pt x="362026" y="1217218"/>
                  </a:lnTo>
                  <a:lnTo>
                    <a:pt x="362305" y="1216583"/>
                  </a:lnTo>
                  <a:lnTo>
                    <a:pt x="362877" y="1215694"/>
                  </a:lnTo>
                  <a:lnTo>
                    <a:pt x="363461" y="1215059"/>
                  </a:lnTo>
                  <a:lnTo>
                    <a:pt x="362966" y="1214551"/>
                  </a:lnTo>
                  <a:lnTo>
                    <a:pt x="362572" y="1214297"/>
                  </a:lnTo>
                  <a:lnTo>
                    <a:pt x="362089" y="1214297"/>
                  </a:lnTo>
                  <a:lnTo>
                    <a:pt x="361569" y="1214678"/>
                  </a:lnTo>
                  <a:lnTo>
                    <a:pt x="360807" y="1215440"/>
                  </a:lnTo>
                  <a:lnTo>
                    <a:pt x="360870" y="1215059"/>
                  </a:lnTo>
                  <a:lnTo>
                    <a:pt x="359257" y="1215059"/>
                  </a:lnTo>
                  <a:lnTo>
                    <a:pt x="359257" y="1219631"/>
                  </a:lnTo>
                  <a:lnTo>
                    <a:pt x="358749" y="1219885"/>
                  </a:lnTo>
                  <a:lnTo>
                    <a:pt x="358305" y="1219631"/>
                  </a:lnTo>
                  <a:lnTo>
                    <a:pt x="357936" y="1218996"/>
                  </a:lnTo>
                  <a:lnTo>
                    <a:pt x="358444" y="1218742"/>
                  </a:lnTo>
                  <a:lnTo>
                    <a:pt x="358876" y="1218996"/>
                  </a:lnTo>
                  <a:lnTo>
                    <a:pt x="359257" y="1219631"/>
                  </a:lnTo>
                  <a:lnTo>
                    <a:pt x="359257" y="1215059"/>
                  </a:lnTo>
                  <a:lnTo>
                    <a:pt x="356920" y="1215059"/>
                  </a:lnTo>
                  <a:lnTo>
                    <a:pt x="356920" y="1268145"/>
                  </a:lnTo>
                  <a:lnTo>
                    <a:pt x="356641" y="1270050"/>
                  </a:lnTo>
                  <a:lnTo>
                    <a:pt x="355981" y="1271320"/>
                  </a:lnTo>
                  <a:lnTo>
                    <a:pt x="355282" y="1273225"/>
                  </a:lnTo>
                  <a:lnTo>
                    <a:pt x="354876" y="1275130"/>
                  </a:lnTo>
                  <a:lnTo>
                    <a:pt x="354685" y="1277035"/>
                  </a:lnTo>
                  <a:lnTo>
                    <a:pt x="354596" y="1277289"/>
                  </a:lnTo>
                  <a:lnTo>
                    <a:pt x="353504" y="1279067"/>
                  </a:lnTo>
                  <a:lnTo>
                    <a:pt x="352082" y="1282496"/>
                  </a:lnTo>
                  <a:lnTo>
                    <a:pt x="351320" y="1283766"/>
                  </a:lnTo>
                  <a:lnTo>
                    <a:pt x="350050" y="1285036"/>
                  </a:lnTo>
                  <a:lnTo>
                    <a:pt x="349796" y="1285417"/>
                  </a:lnTo>
                  <a:lnTo>
                    <a:pt x="349084" y="1287068"/>
                  </a:lnTo>
                  <a:lnTo>
                    <a:pt x="348462" y="1286687"/>
                  </a:lnTo>
                  <a:lnTo>
                    <a:pt x="347370" y="1287576"/>
                  </a:lnTo>
                  <a:lnTo>
                    <a:pt x="345846" y="1289481"/>
                  </a:lnTo>
                  <a:lnTo>
                    <a:pt x="344843" y="1289227"/>
                  </a:lnTo>
                  <a:lnTo>
                    <a:pt x="344081" y="1289608"/>
                  </a:lnTo>
                  <a:lnTo>
                    <a:pt x="343560" y="1290624"/>
                  </a:lnTo>
                  <a:lnTo>
                    <a:pt x="342049" y="1290624"/>
                  </a:lnTo>
                  <a:lnTo>
                    <a:pt x="340347" y="1291386"/>
                  </a:lnTo>
                  <a:lnTo>
                    <a:pt x="338442" y="1293037"/>
                  </a:lnTo>
                  <a:lnTo>
                    <a:pt x="335673" y="1292021"/>
                  </a:lnTo>
                  <a:lnTo>
                    <a:pt x="333603" y="1292021"/>
                  </a:lnTo>
                  <a:lnTo>
                    <a:pt x="332206" y="1293164"/>
                  </a:lnTo>
                  <a:lnTo>
                    <a:pt x="331762" y="1292148"/>
                  </a:lnTo>
                  <a:lnTo>
                    <a:pt x="331597" y="1291767"/>
                  </a:lnTo>
                  <a:lnTo>
                    <a:pt x="330898" y="1292148"/>
                  </a:lnTo>
                  <a:lnTo>
                    <a:pt x="331165" y="1291640"/>
                  </a:lnTo>
                  <a:lnTo>
                    <a:pt x="331089" y="1291513"/>
                  </a:lnTo>
                  <a:lnTo>
                    <a:pt x="330593" y="1291259"/>
                  </a:lnTo>
                  <a:lnTo>
                    <a:pt x="329196" y="1291640"/>
                  </a:lnTo>
                  <a:lnTo>
                    <a:pt x="328828" y="1291259"/>
                  </a:lnTo>
                  <a:lnTo>
                    <a:pt x="328510" y="1290624"/>
                  </a:lnTo>
                  <a:lnTo>
                    <a:pt x="328434" y="1290370"/>
                  </a:lnTo>
                  <a:lnTo>
                    <a:pt x="328129" y="1289481"/>
                  </a:lnTo>
                  <a:lnTo>
                    <a:pt x="328091" y="1288719"/>
                  </a:lnTo>
                  <a:lnTo>
                    <a:pt x="328104" y="1287576"/>
                  </a:lnTo>
                  <a:lnTo>
                    <a:pt x="326986" y="1286560"/>
                  </a:lnTo>
                  <a:lnTo>
                    <a:pt x="324739" y="1285544"/>
                  </a:lnTo>
                  <a:lnTo>
                    <a:pt x="324294" y="1286814"/>
                  </a:lnTo>
                  <a:lnTo>
                    <a:pt x="323494" y="1288465"/>
                  </a:lnTo>
                  <a:lnTo>
                    <a:pt x="323253" y="1288719"/>
                  </a:lnTo>
                  <a:lnTo>
                    <a:pt x="322745" y="1288719"/>
                  </a:lnTo>
                  <a:lnTo>
                    <a:pt x="322554" y="1288465"/>
                  </a:lnTo>
                  <a:lnTo>
                    <a:pt x="322541" y="1287576"/>
                  </a:lnTo>
                  <a:lnTo>
                    <a:pt x="322427" y="1287195"/>
                  </a:lnTo>
                  <a:lnTo>
                    <a:pt x="322211" y="1286814"/>
                  </a:lnTo>
                  <a:lnTo>
                    <a:pt x="322135" y="1286687"/>
                  </a:lnTo>
                  <a:lnTo>
                    <a:pt x="321640" y="1286179"/>
                  </a:lnTo>
                  <a:lnTo>
                    <a:pt x="321144" y="1285671"/>
                  </a:lnTo>
                  <a:lnTo>
                    <a:pt x="321894" y="1285290"/>
                  </a:lnTo>
                  <a:lnTo>
                    <a:pt x="322656" y="1285290"/>
                  </a:lnTo>
                  <a:lnTo>
                    <a:pt x="322541" y="1284655"/>
                  </a:lnTo>
                  <a:lnTo>
                    <a:pt x="322414" y="1284528"/>
                  </a:lnTo>
                  <a:lnTo>
                    <a:pt x="321525" y="1284528"/>
                  </a:lnTo>
                  <a:lnTo>
                    <a:pt x="321119" y="1284439"/>
                  </a:lnTo>
                  <a:lnTo>
                    <a:pt x="321119" y="1287576"/>
                  </a:lnTo>
                  <a:lnTo>
                    <a:pt x="320548" y="1288465"/>
                  </a:lnTo>
                  <a:lnTo>
                    <a:pt x="320344" y="1289481"/>
                  </a:lnTo>
                  <a:lnTo>
                    <a:pt x="319722" y="1289100"/>
                  </a:lnTo>
                  <a:lnTo>
                    <a:pt x="318770" y="1289100"/>
                  </a:lnTo>
                  <a:lnTo>
                    <a:pt x="317512" y="1289608"/>
                  </a:lnTo>
                  <a:lnTo>
                    <a:pt x="316179" y="1290116"/>
                  </a:lnTo>
                  <a:lnTo>
                    <a:pt x="314858" y="1290370"/>
                  </a:lnTo>
                  <a:lnTo>
                    <a:pt x="314490" y="1289227"/>
                  </a:lnTo>
                  <a:lnTo>
                    <a:pt x="315315" y="1288592"/>
                  </a:lnTo>
                  <a:lnTo>
                    <a:pt x="317334" y="1288592"/>
                  </a:lnTo>
                  <a:lnTo>
                    <a:pt x="317347" y="1286814"/>
                  </a:lnTo>
                  <a:lnTo>
                    <a:pt x="317588" y="1286814"/>
                  </a:lnTo>
                  <a:lnTo>
                    <a:pt x="317969" y="1287322"/>
                  </a:lnTo>
                  <a:lnTo>
                    <a:pt x="318465" y="1288338"/>
                  </a:lnTo>
                  <a:lnTo>
                    <a:pt x="318592" y="1288211"/>
                  </a:lnTo>
                  <a:lnTo>
                    <a:pt x="318973" y="1288084"/>
                  </a:lnTo>
                  <a:lnTo>
                    <a:pt x="320230" y="1287830"/>
                  </a:lnTo>
                  <a:lnTo>
                    <a:pt x="321119" y="1287576"/>
                  </a:lnTo>
                  <a:lnTo>
                    <a:pt x="321119" y="1284439"/>
                  </a:lnTo>
                  <a:lnTo>
                    <a:pt x="320967" y="1284401"/>
                  </a:lnTo>
                  <a:lnTo>
                    <a:pt x="320878" y="1283258"/>
                  </a:lnTo>
                  <a:lnTo>
                    <a:pt x="320484" y="1282750"/>
                  </a:lnTo>
                  <a:lnTo>
                    <a:pt x="317969" y="1281988"/>
                  </a:lnTo>
                  <a:lnTo>
                    <a:pt x="317550" y="1281950"/>
                  </a:lnTo>
                  <a:lnTo>
                    <a:pt x="317550" y="1285417"/>
                  </a:lnTo>
                  <a:lnTo>
                    <a:pt x="317042" y="1285925"/>
                  </a:lnTo>
                  <a:lnTo>
                    <a:pt x="316661" y="1286179"/>
                  </a:lnTo>
                  <a:lnTo>
                    <a:pt x="315658" y="1286179"/>
                  </a:lnTo>
                  <a:lnTo>
                    <a:pt x="315404" y="1285925"/>
                  </a:lnTo>
                  <a:lnTo>
                    <a:pt x="315480" y="1285036"/>
                  </a:lnTo>
                  <a:lnTo>
                    <a:pt x="315798" y="1284782"/>
                  </a:lnTo>
                  <a:lnTo>
                    <a:pt x="316433" y="1284655"/>
                  </a:lnTo>
                  <a:lnTo>
                    <a:pt x="316801" y="1285036"/>
                  </a:lnTo>
                  <a:lnTo>
                    <a:pt x="317550" y="1285417"/>
                  </a:lnTo>
                  <a:lnTo>
                    <a:pt x="317550" y="1281950"/>
                  </a:lnTo>
                  <a:lnTo>
                    <a:pt x="316649" y="1281861"/>
                  </a:lnTo>
                  <a:lnTo>
                    <a:pt x="316699" y="1281988"/>
                  </a:lnTo>
                  <a:lnTo>
                    <a:pt x="316814" y="1283131"/>
                  </a:lnTo>
                  <a:lnTo>
                    <a:pt x="315315" y="1283131"/>
                  </a:lnTo>
                  <a:lnTo>
                    <a:pt x="314363" y="1283258"/>
                  </a:lnTo>
                  <a:lnTo>
                    <a:pt x="313156" y="1284528"/>
                  </a:lnTo>
                  <a:lnTo>
                    <a:pt x="312775" y="1284655"/>
                  </a:lnTo>
                  <a:lnTo>
                    <a:pt x="312280" y="1284655"/>
                  </a:lnTo>
                  <a:lnTo>
                    <a:pt x="311848" y="1283131"/>
                  </a:lnTo>
                  <a:lnTo>
                    <a:pt x="311937" y="1282496"/>
                  </a:lnTo>
                  <a:lnTo>
                    <a:pt x="312305" y="1281607"/>
                  </a:lnTo>
                  <a:lnTo>
                    <a:pt x="313829" y="1280845"/>
                  </a:lnTo>
                  <a:lnTo>
                    <a:pt x="314553" y="1282369"/>
                  </a:lnTo>
                  <a:lnTo>
                    <a:pt x="315328" y="1281099"/>
                  </a:lnTo>
                  <a:lnTo>
                    <a:pt x="315302" y="1280845"/>
                  </a:lnTo>
                  <a:lnTo>
                    <a:pt x="315226" y="1280083"/>
                  </a:lnTo>
                  <a:lnTo>
                    <a:pt x="315163" y="1279575"/>
                  </a:lnTo>
                  <a:lnTo>
                    <a:pt x="314947" y="1279194"/>
                  </a:lnTo>
                  <a:lnTo>
                    <a:pt x="314642" y="1278686"/>
                  </a:lnTo>
                  <a:lnTo>
                    <a:pt x="314045" y="1277670"/>
                  </a:lnTo>
                  <a:lnTo>
                    <a:pt x="313423" y="1277035"/>
                  </a:lnTo>
                  <a:lnTo>
                    <a:pt x="312928" y="1276654"/>
                  </a:lnTo>
                  <a:lnTo>
                    <a:pt x="312547" y="1276527"/>
                  </a:lnTo>
                  <a:lnTo>
                    <a:pt x="312521" y="1278432"/>
                  </a:lnTo>
                  <a:lnTo>
                    <a:pt x="310438" y="1278636"/>
                  </a:lnTo>
                  <a:lnTo>
                    <a:pt x="310438" y="1280083"/>
                  </a:lnTo>
                  <a:lnTo>
                    <a:pt x="307035" y="1280083"/>
                  </a:lnTo>
                  <a:lnTo>
                    <a:pt x="307924" y="1279194"/>
                  </a:lnTo>
                  <a:lnTo>
                    <a:pt x="309067" y="1279194"/>
                  </a:lnTo>
                  <a:lnTo>
                    <a:pt x="310438" y="1280083"/>
                  </a:lnTo>
                  <a:lnTo>
                    <a:pt x="310438" y="1278636"/>
                  </a:lnTo>
                  <a:lnTo>
                    <a:pt x="309880" y="1278686"/>
                  </a:lnTo>
                  <a:lnTo>
                    <a:pt x="309638" y="1278432"/>
                  </a:lnTo>
                  <a:lnTo>
                    <a:pt x="309638" y="1278178"/>
                  </a:lnTo>
                  <a:lnTo>
                    <a:pt x="309892" y="1278051"/>
                  </a:lnTo>
                  <a:lnTo>
                    <a:pt x="310007" y="1277289"/>
                  </a:lnTo>
                  <a:lnTo>
                    <a:pt x="310083" y="1277035"/>
                  </a:lnTo>
                  <a:lnTo>
                    <a:pt x="311340" y="1277289"/>
                  </a:lnTo>
                  <a:lnTo>
                    <a:pt x="312166" y="1277797"/>
                  </a:lnTo>
                  <a:lnTo>
                    <a:pt x="312521" y="1278432"/>
                  </a:lnTo>
                  <a:lnTo>
                    <a:pt x="312521" y="1276515"/>
                  </a:lnTo>
                  <a:lnTo>
                    <a:pt x="311797" y="1276019"/>
                  </a:lnTo>
                  <a:lnTo>
                    <a:pt x="311454" y="1275892"/>
                  </a:lnTo>
                  <a:lnTo>
                    <a:pt x="311111" y="1275765"/>
                  </a:lnTo>
                  <a:lnTo>
                    <a:pt x="310476" y="1275892"/>
                  </a:lnTo>
                  <a:lnTo>
                    <a:pt x="312000" y="1274368"/>
                  </a:lnTo>
                  <a:lnTo>
                    <a:pt x="310248" y="1274114"/>
                  </a:lnTo>
                  <a:lnTo>
                    <a:pt x="309499" y="1273733"/>
                  </a:lnTo>
                  <a:lnTo>
                    <a:pt x="309753" y="1273225"/>
                  </a:lnTo>
                  <a:lnTo>
                    <a:pt x="309702" y="1272717"/>
                  </a:lnTo>
                  <a:lnTo>
                    <a:pt x="309613" y="1272463"/>
                  </a:lnTo>
                  <a:lnTo>
                    <a:pt x="309575" y="1272082"/>
                  </a:lnTo>
                  <a:lnTo>
                    <a:pt x="309257" y="1271701"/>
                  </a:lnTo>
                  <a:lnTo>
                    <a:pt x="308648" y="1271320"/>
                  </a:lnTo>
                  <a:lnTo>
                    <a:pt x="308114" y="1270939"/>
                  </a:lnTo>
                  <a:lnTo>
                    <a:pt x="306895" y="1270050"/>
                  </a:lnTo>
                  <a:lnTo>
                    <a:pt x="306412" y="1269161"/>
                  </a:lnTo>
                  <a:lnTo>
                    <a:pt x="306425" y="1268907"/>
                  </a:lnTo>
                  <a:lnTo>
                    <a:pt x="306971" y="1268145"/>
                  </a:lnTo>
                  <a:lnTo>
                    <a:pt x="306412" y="1267510"/>
                  </a:lnTo>
                  <a:lnTo>
                    <a:pt x="305663" y="1267510"/>
                  </a:lnTo>
                  <a:lnTo>
                    <a:pt x="305612" y="1270939"/>
                  </a:lnTo>
                  <a:lnTo>
                    <a:pt x="304736" y="1270812"/>
                  </a:lnTo>
                  <a:lnTo>
                    <a:pt x="303364" y="1270431"/>
                  </a:lnTo>
                  <a:lnTo>
                    <a:pt x="301472" y="1269796"/>
                  </a:lnTo>
                  <a:lnTo>
                    <a:pt x="301358" y="1269415"/>
                  </a:lnTo>
                  <a:lnTo>
                    <a:pt x="301548" y="1269161"/>
                  </a:lnTo>
                  <a:lnTo>
                    <a:pt x="302044" y="1269161"/>
                  </a:lnTo>
                  <a:lnTo>
                    <a:pt x="302437" y="1268907"/>
                  </a:lnTo>
                  <a:lnTo>
                    <a:pt x="302437" y="1268145"/>
                  </a:lnTo>
                  <a:lnTo>
                    <a:pt x="302818" y="1267764"/>
                  </a:lnTo>
                  <a:lnTo>
                    <a:pt x="303961" y="1267383"/>
                  </a:lnTo>
                  <a:lnTo>
                    <a:pt x="304076" y="1268272"/>
                  </a:lnTo>
                  <a:lnTo>
                    <a:pt x="304317" y="1268526"/>
                  </a:lnTo>
                  <a:lnTo>
                    <a:pt x="304888" y="1269415"/>
                  </a:lnTo>
                  <a:lnTo>
                    <a:pt x="305371" y="1269923"/>
                  </a:lnTo>
                  <a:lnTo>
                    <a:pt x="305562" y="1270304"/>
                  </a:lnTo>
                  <a:lnTo>
                    <a:pt x="305612" y="1270939"/>
                  </a:lnTo>
                  <a:lnTo>
                    <a:pt x="305612" y="1267485"/>
                  </a:lnTo>
                  <a:lnTo>
                    <a:pt x="305409" y="1267383"/>
                  </a:lnTo>
                  <a:lnTo>
                    <a:pt x="305155" y="1267256"/>
                  </a:lnTo>
                  <a:lnTo>
                    <a:pt x="304901" y="1266875"/>
                  </a:lnTo>
                  <a:lnTo>
                    <a:pt x="304914" y="1266367"/>
                  </a:lnTo>
                  <a:lnTo>
                    <a:pt x="305536" y="1266240"/>
                  </a:lnTo>
                  <a:lnTo>
                    <a:pt x="305739" y="1265859"/>
                  </a:lnTo>
                  <a:lnTo>
                    <a:pt x="305485" y="1265097"/>
                  </a:lnTo>
                  <a:lnTo>
                    <a:pt x="305015" y="1264335"/>
                  </a:lnTo>
                  <a:lnTo>
                    <a:pt x="304914" y="1264081"/>
                  </a:lnTo>
                  <a:lnTo>
                    <a:pt x="304774" y="1263269"/>
                  </a:lnTo>
                  <a:lnTo>
                    <a:pt x="304380" y="1263192"/>
                  </a:lnTo>
                  <a:lnTo>
                    <a:pt x="303377" y="1263065"/>
                  </a:lnTo>
                  <a:lnTo>
                    <a:pt x="302374" y="1262811"/>
                  </a:lnTo>
                  <a:lnTo>
                    <a:pt x="301739" y="1262430"/>
                  </a:lnTo>
                  <a:lnTo>
                    <a:pt x="303085" y="1261160"/>
                  </a:lnTo>
                  <a:lnTo>
                    <a:pt x="303453" y="1260525"/>
                  </a:lnTo>
                  <a:lnTo>
                    <a:pt x="303580" y="1260144"/>
                  </a:lnTo>
                  <a:lnTo>
                    <a:pt x="303669" y="1259382"/>
                  </a:lnTo>
                  <a:lnTo>
                    <a:pt x="302336" y="1259255"/>
                  </a:lnTo>
                  <a:lnTo>
                    <a:pt x="301409" y="1258620"/>
                  </a:lnTo>
                  <a:lnTo>
                    <a:pt x="300647" y="1258239"/>
                  </a:lnTo>
                  <a:lnTo>
                    <a:pt x="300405" y="1258112"/>
                  </a:lnTo>
                  <a:lnTo>
                    <a:pt x="299656" y="1257985"/>
                  </a:lnTo>
                  <a:lnTo>
                    <a:pt x="299148" y="1258239"/>
                  </a:lnTo>
                  <a:lnTo>
                    <a:pt x="298894" y="1258239"/>
                  </a:lnTo>
                  <a:lnTo>
                    <a:pt x="298729" y="1257985"/>
                  </a:lnTo>
                  <a:lnTo>
                    <a:pt x="298602" y="1257731"/>
                  </a:lnTo>
                  <a:lnTo>
                    <a:pt x="298488" y="1257350"/>
                  </a:lnTo>
                  <a:lnTo>
                    <a:pt x="298399" y="1256588"/>
                  </a:lnTo>
                  <a:lnTo>
                    <a:pt x="298602" y="1256334"/>
                  </a:lnTo>
                  <a:lnTo>
                    <a:pt x="298983" y="1256207"/>
                  </a:lnTo>
                  <a:lnTo>
                    <a:pt x="301028" y="1258239"/>
                  </a:lnTo>
                  <a:lnTo>
                    <a:pt x="301155" y="1258112"/>
                  </a:lnTo>
                  <a:lnTo>
                    <a:pt x="301104" y="1257096"/>
                  </a:lnTo>
                  <a:lnTo>
                    <a:pt x="300863" y="1256588"/>
                  </a:lnTo>
                  <a:lnTo>
                    <a:pt x="300494" y="1256207"/>
                  </a:lnTo>
                  <a:lnTo>
                    <a:pt x="300240" y="1255953"/>
                  </a:lnTo>
                  <a:lnTo>
                    <a:pt x="300367" y="1255445"/>
                  </a:lnTo>
                  <a:lnTo>
                    <a:pt x="301244" y="1255064"/>
                  </a:lnTo>
                  <a:lnTo>
                    <a:pt x="300888" y="1253921"/>
                  </a:lnTo>
                  <a:lnTo>
                    <a:pt x="300202" y="1252651"/>
                  </a:lnTo>
                  <a:lnTo>
                    <a:pt x="299745" y="1251839"/>
                  </a:lnTo>
                  <a:lnTo>
                    <a:pt x="299745" y="1255445"/>
                  </a:lnTo>
                  <a:lnTo>
                    <a:pt x="299237" y="1255191"/>
                  </a:lnTo>
                  <a:lnTo>
                    <a:pt x="298615" y="1254683"/>
                  </a:lnTo>
                  <a:lnTo>
                    <a:pt x="297865" y="1253921"/>
                  </a:lnTo>
                  <a:lnTo>
                    <a:pt x="297878" y="1252905"/>
                  </a:lnTo>
                  <a:lnTo>
                    <a:pt x="298145" y="1252651"/>
                  </a:lnTo>
                  <a:lnTo>
                    <a:pt x="299135" y="1253667"/>
                  </a:lnTo>
                  <a:lnTo>
                    <a:pt x="299504" y="1254429"/>
                  </a:lnTo>
                  <a:lnTo>
                    <a:pt x="299745" y="1255445"/>
                  </a:lnTo>
                  <a:lnTo>
                    <a:pt x="299745" y="1251839"/>
                  </a:lnTo>
                  <a:lnTo>
                    <a:pt x="299669" y="1250746"/>
                  </a:lnTo>
                  <a:lnTo>
                    <a:pt x="299796" y="1250492"/>
                  </a:lnTo>
                  <a:lnTo>
                    <a:pt x="298919" y="1249603"/>
                  </a:lnTo>
                  <a:lnTo>
                    <a:pt x="298564" y="1248714"/>
                  </a:lnTo>
                  <a:lnTo>
                    <a:pt x="298678" y="1247825"/>
                  </a:lnTo>
                  <a:lnTo>
                    <a:pt x="296926" y="1247317"/>
                  </a:lnTo>
                  <a:lnTo>
                    <a:pt x="296430" y="1246555"/>
                  </a:lnTo>
                  <a:lnTo>
                    <a:pt x="297192" y="1245539"/>
                  </a:lnTo>
                  <a:lnTo>
                    <a:pt x="297014" y="1245412"/>
                  </a:lnTo>
                  <a:lnTo>
                    <a:pt x="296443" y="1245158"/>
                  </a:lnTo>
                  <a:lnTo>
                    <a:pt x="296329" y="1245031"/>
                  </a:lnTo>
                  <a:lnTo>
                    <a:pt x="296265" y="1244269"/>
                  </a:lnTo>
                  <a:lnTo>
                    <a:pt x="296532" y="1244015"/>
                  </a:lnTo>
                  <a:lnTo>
                    <a:pt x="296773" y="1244015"/>
                  </a:lnTo>
                  <a:lnTo>
                    <a:pt x="297218" y="1244396"/>
                  </a:lnTo>
                  <a:lnTo>
                    <a:pt x="297776" y="1244650"/>
                  </a:lnTo>
                  <a:lnTo>
                    <a:pt x="298805" y="1244142"/>
                  </a:lnTo>
                  <a:lnTo>
                    <a:pt x="299415" y="1244142"/>
                  </a:lnTo>
                  <a:lnTo>
                    <a:pt x="299669" y="1244650"/>
                  </a:lnTo>
                  <a:lnTo>
                    <a:pt x="300850" y="1245793"/>
                  </a:lnTo>
                  <a:lnTo>
                    <a:pt x="301231" y="1245920"/>
                  </a:lnTo>
                  <a:lnTo>
                    <a:pt x="301726" y="1245920"/>
                  </a:lnTo>
                  <a:lnTo>
                    <a:pt x="302247" y="1245031"/>
                  </a:lnTo>
                  <a:lnTo>
                    <a:pt x="301688" y="1244269"/>
                  </a:lnTo>
                  <a:lnTo>
                    <a:pt x="301142" y="1244142"/>
                  </a:lnTo>
                  <a:lnTo>
                    <a:pt x="300596" y="1244015"/>
                  </a:lnTo>
                  <a:lnTo>
                    <a:pt x="300050" y="1243888"/>
                  </a:lnTo>
                  <a:lnTo>
                    <a:pt x="300570" y="1242618"/>
                  </a:lnTo>
                  <a:lnTo>
                    <a:pt x="300647" y="1241729"/>
                  </a:lnTo>
                  <a:lnTo>
                    <a:pt x="300278" y="1241094"/>
                  </a:lnTo>
                  <a:lnTo>
                    <a:pt x="299707" y="1240459"/>
                  </a:lnTo>
                  <a:lnTo>
                    <a:pt x="299161" y="1239570"/>
                  </a:lnTo>
                  <a:lnTo>
                    <a:pt x="299034" y="1239316"/>
                  </a:lnTo>
                  <a:lnTo>
                    <a:pt x="298665" y="1238554"/>
                  </a:lnTo>
                  <a:lnTo>
                    <a:pt x="299872" y="1237030"/>
                  </a:lnTo>
                  <a:lnTo>
                    <a:pt x="302793" y="1235252"/>
                  </a:lnTo>
                  <a:lnTo>
                    <a:pt x="302425" y="1234490"/>
                  </a:lnTo>
                  <a:lnTo>
                    <a:pt x="302374" y="1233601"/>
                  </a:lnTo>
                  <a:lnTo>
                    <a:pt x="302996" y="1233474"/>
                  </a:lnTo>
                  <a:lnTo>
                    <a:pt x="304279" y="1232331"/>
                  </a:lnTo>
                  <a:lnTo>
                    <a:pt x="304647" y="1231823"/>
                  </a:lnTo>
                  <a:lnTo>
                    <a:pt x="304914" y="1231315"/>
                  </a:lnTo>
                  <a:lnTo>
                    <a:pt x="305130" y="1229537"/>
                  </a:lnTo>
                  <a:lnTo>
                    <a:pt x="305511" y="1228013"/>
                  </a:lnTo>
                  <a:lnTo>
                    <a:pt x="306781" y="1227632"/>
                  </a:lnTo>
                  <a:lnTo>
                    <a:pt x="307352" y="1226235"/>
                  </a:lnTo>
                  <a:lnTo>
                    <a:pt x="307263" y="1224076"/>
                  </a:lnTo>
                  <a:lnTo>
                    <a:pt x="309905" y="1223822"/>
                  </a:lnTo>
                  <a:lnTo>
                    <a:pt x="309905" y="1223314"/>
                  </a:lnTo>
                  <a:lnTo>
                    <a:pt x="310222" y="1222933"/>
                  </a:lnTo>
                  <a:lnTo>
                    <a:pt x="310845" y="1222806"/>
                  </a:lnTo>
                  <a:lnTo>
                    <a:pt x="311619" y="1222806"/>
                  </a:lnTo>
                  <a:lnTo>
                    <a:pt x="312559" y="1222679"/>
                  </a:lnTo>
                  <a:lnTo>
                    <a:pt x="312585" y="1222552"/>
                  </a:lnTo>
                  <a:lnTo>
                    <a:pt x="312813" y="1221409"/>
                  </a:lnTo>
                  <a:lnTo>
                    <a:pt x="313055" y="1221282"/>
                  </a:lnTo>
                  <a:lnTo>
                    <a:pt x="313524" y="1221028"/>
                  </a:lnTo>
                  <a:lnTo>
                    <a:pt x="314655" y="1221409"/>
                  </a:lnTo>
                  <a:lnTo>
                    <a:pt x="314718" y="1221028"/>
                  </a:lnTo>
                  <a:lnTo>
                    <a:pt x="314921" y="1219885"/>
                  </a:lnTo>
                  <a:lnTo>
                    <a:pt x="316255" y="1218996"/>
                  </a:lnTo>
                  <a:lnTo>
                    <a:pt x="318655" y="1218615"/>
                  </a:lnTo>
                  <a:lnTo>
                    <a:pt x="319024" y="1219504"/>
                  </a:lnTo>
                  <a:lnTo>
                    <a:pt x="319633" y="1219758"/>
                  </a:lnTo>
                  <a:lnTo>
                    <a:pt x="320522" y="1219377"/>
                  </a:lnTo>
                  <a:lnTo>
                    <a:pt x="320484" y="1218615"/>
                  </a:lnTo>
                  <a:lnTo>
                    <a:pt x="320370" y="1216583"/>
                  </a:lnTo>
                  <a:lnTo>
                    <a:pt x="320751" y="1215440"/>
                  </a:lnTo>
                  <a:lnTo>
                    <a:pt x="321830" y="1215821"/>
                  </a:lnTo>
                  <a:lnTo>
                    <a:pt x="323557" y="1217853"/>
                  </a:lnTo>
                  <a:lnTo>
                    <a:pt x="323824" y="1217345"/>
                  </a:lnTo>
                  <a:lnTo>
                    <a:pt x="324332" y="1217091"/>
                  </a:lnTo>
                  <a:lnTo>
                    <a:pt x="326974" y="1217091"/>
                  </a:lnTo>
                  <a:lnTo>
                    <a:pt x="328104" y="1216837"/>
                  </a:lnTo>
                  <a:lnTo>
                    <a:pt x="329057" y="1216583"/>
                  </a:lnTo>
                  <a:lnTo>
                    <a:pt x="331558" y="1217599"/>
                  </a:lnTo>
                  <a:lnTo>
                    <a:pt x="334022" y="1217853"/>
                  </a:lnTo>
                  <a:lnTo>
                    <a:pt x="353517" y="1237157"/>
                  </a:lnTo>
                  <a:lnTo>
                    <a:pt x="353136" y="1237919"/>
                  </a:lnTo>
                  <a:lnTo>
                    <a:pt x="353161" y="1238554"/>
                  </a:lnTo>
                  <a:lnTo>
                    <a:pt x="353364" y="1239697"/>
                  </a:lnTo>
                  <a:lnTo>
                    <a:pt x="354469" y="1241856"/>
                  </a:lnTo>
                  <a:lnTo>
                    <a:pt x="354126" y="1243888"/>
                  </a:lnTo>
                  <a:lnTo>
                    <a:pt x="354037" y="1245666"/>
                  </a:lnTo>
                  <a:lnTo>
                    <a:pt x="354584" y="1249476"/>
                  </a:lnTo>
                  <a:lnTo>
                    <a:pt x="356476" y="1255064"/>
                  </a:lnTo>
                  <a:lnTo>
                    <a:pt x="356552" y="1259255"/>
                  </a:lnTo>
                  <a:lnTo>
                    <a:pt x="356425" y="1259636"/>
                  </a:lnTo>
                  <a:lnTo>
                    <a:pt x="355981" y="1260525"/>
                  </a:lnTo>
                  <a:lnTo>
                    <a:pt x="355409" y="1261414"/>
                  </a:lnTo>
                  <a:lnTo>
                    <a:pt x="355142" y="1262176"/>
                  </a:lnTo>
                  <a:lnTo>
                    <a:pt x="355092" y="1262684"/>
                  </a:lnTo>
                  <a:lnTo>
                    <a:pt x="356489" y="1264843"/>
                  </a:lnTo>
                  <a:lnTo>
                    <a:pt x="356819" y="1266367"/>
                  </a:lnTo>
                  <a:lnTo>
                    <a:pt x="356920" y="1268145"/>
                  </a:lnTo>
                  <a:lnTo>
                    <a:pt x="356920" y="1215059"/>
                  </a:lnTo>
                  <a:lnTo>
                    <a:pt x="300850" y="1215059"/>
                  </a:lnTo>
                  <a:lnTo>
                    <a:pt x="300850" y="1222552"/>
                  </a:lnTo>
                  <a:lnTo>
                    <a:pt x="299923" y="1221536"/>
                  </a:lnTo>
                  <a:lnTo>
                    <a:pt x="300164" y="1221536"/>
                  </a:lnTo>
                  <a:lnTo>
                    <a:pt x="300672" y="1221282"/>
                  </a:lnTo>
                  <a:lnTo>
                    <a:pt x="300761" y="1221536"/>
                  </a:lnTo>
                  <a:lnTo>
                    <a:pt x="300850" y="1222552"/>
                  </a:lnTo>
                  <a:lnTo>
                    <a:pt x="300850" y="1215059"/>
                  </a:lnTo>
                  <a:lnTo>
                    <a:pt x="287896" y="1215059"/>
                  </a:lnTo>
                  <a:lnTo>
                    <a:pt x="286753" y="1215059"/>
                  </a:lnTo>
                  <a:lnTo>
                    <a:pt x="286385" y="1215440"/>
                  </a:lnTo>
                  <a:lnTo>
                    <a:pt x="285419" y="1216710"/>
                  </a:lnTo>
                  <a:lnTo>
                    <a:pt x="285343" y="1241094"/>
                  </a:lnTo>
                  <a:lnTo>
                    <a:pt x="284607" y="1240840"/>
                  </a:lnTo>
                  <a:lnTo>
                    <a:pt x="284226" y="1240586"/>
                  </a:lnTo>
                  <a:lnTo>
                    <a:pt x="284111" y="1239697"/>
                  </a:lnTo>
                  <a:lnTo>
                    <a:pt x="284048" y="1239316"/>
                  </a:lnTo>
                  <a:lnTo>
                    <a:pt x="284797" y="1239697"/>
                  </a:lnTo>
                  <a:lnTo>
                    <a:pt x="285242" y="1240205"/>
                  </a:lnTo>
                  <a:lnTo>
                    <a:pt x="285343" y="1241094"/>
                  </a:lnTo>
                  <a:lnTo>
                    <a:pt x="285343" y="1216761"/>
                  </a:lnTo>
                  <a:lnTo>
                    <a:pt x="284467" y="1217218"/>
                  </a:lnTo>
                  <a:lnTo>
                    <a:pt x="283527" y="1218234"/>
                  </a:lnTo>
                  <a:lnTo>
                    <a:pt x="283400" y="1220266"/>
                  </a:lnTo>
                  <a:lnTo>
                    <a:pt x="282917" y="1221536"/>
                  </a:lnTo>
                  <a:lnTo>
                    <a:pt x="281762" y="1222933"/>
                  </a:lnTo>
                  <a:lnTo>
                    <a:pt x="282016" y="1223441"/>
                  </a:lnTo>
                  <a:lnTo>
                    <a:pt x="282130" y="1224457"/>
                  </a:lnTo>
                  <a:lnTo>
                    <a:pt x="279590" y="1232077"/>
                  </a:lnTo>
                  <a:lnTo>
                    <a:pt x="279069" y="1233093"/>
                  </a:lnTo>
                  <a:lnTo>
                    <a:pt x="278688" y="1233728"/>
                  </a:lnTo>
                  <a:lnTo>
                    <a:pt x="277482" y="1234998"/>
                  </a:lnTo>
                  <a:lnTo>
                    <a:pt x="276466" y="1235506"/>
                  </a:lnTo>
                  <a:lnTo>
                    <a:pt x="275894" y="1236776"/>
                  </a:lnTo>
                  <a:lnTo>
                    <a:pt x="275793" y="1239189"/>
                  </a:lnTo>
                  <a:lnTo>
                    <a:pt x="276644" y="1242872"/>
                  </a:lnTo>
                  <a:lnTo>
                    <a:pt x="277355" y="1247063"/>
                  </a:lnTo>
                  <a:lnTo>
                    <a:pt x="278168" y="1247063"/>
                  </a:lnTo>
                  <a:lnTo>
                    <a:pt x="278282" y="1248206"/>
                  </a:lnTo>
                  <a:lnTo>
                    <a:pt x="278714" y="1249095"/>
                  </a:lnTo>
                  <a:lnTo>
                    <a:pt x="279425" y="1249603"/>
                  </a:lnTo>
                  <a:lnTo>
                    <a:pt x="279488" y="1250111"/>
                  </a:lnTo>
                  <a:lnTo>
                    <a:pt x="279387" y="1251000"/>
                  </a:lnTo>
                  <a:lnTo>
                    <a:pt x="279628" y="1251889"/>
                  </a:lnTo>
                  <a:lnTo>
                    <a:pt x="280416" y="1253159"/>
                  </a:lnTo>
                  <a:lnTo>
                    <a:pt x="280479" y="1255191"/>
                  </a:lnTo>
                  <a:lnTo>
                    <a:pt x="281584" y="1258620"/>
                  </a:lnTo>
                  <a:lnTo>
                    <a:pt x="281686" y="1259255"/>
                  </a:lnTo>
                  <a:lnTo>
                    <a:pt x="281368" y="1259890"/>
                  </a:lnTo>
                  <a:lnTo>
                    <a:pt x="281279" y="1260398"/>
                  </a:lnTo>
                  <a:lnTo>
                    <a:pt x="281393" y="1261160"/>
                  </a:lnTo>
                  <a:lnTo>
                    <a:pt x="281508" y="1261414"/>
                  </a:lnTo>
                  <a:lnTo>
                    <a:pt x="282282" y="1262430"/>
                  </a:lnTo>
                  <a:lnTo>
                    <a:pt x="280784" y="1262430"/>
                  </a:lnTo>
                  <a:lnTo>
                    <a:pt x="281266" y="1262684"/>
                  </a:lnTo>
                  <a:lnTo>
                    <a:pt x="281787" y="1263269"/>
                  </a:lnTo>
                  <a:lnTo>
                    <a:pt x="282460" y="1264462"/>
                  </a:lnTo>
                  <a:lnTo>
                    <a:pt x="283946" y="1266748"/>
                  </a:lnTo>
                  <a:lnTo>
                    <a:pt x="284035" y="1267764"/>
                  </a:lnTo>
                  <a:lnTo>
                    <a:pt x="284480" y="1269161"/>
                  </a:lnTo>
                  <a:lnTo>
                    <a:pt x="285089" y="1270304"/>
                  </a:lnTo>
                  <a:lnTo>
                    <a:pt x="285140" y="1271320"/>
                  </a:lnTo>
                  <a:lnTo>
                    <a:pt x="284835" y="1271828"/>
                  </a:lnTo>
                  <a:lnTo>
                    <a:pt x="285076" y="1272082"/>
                  </a:lnTo>
                  <a:lnTo>
                    <a:pt x="285508" y="1272844"/>
                  </a:lnTo>
                  <a:lnTo>
                    <a:pt x="286143" y="1274114"/>
                  </a:lnTo>
                  <a:lnTo>
                    <a:pt x="286499" y="1274749"/>
                  </a:lnTo>
                  <a:lnTo>
                    <a:pt x="286677" y="1275638"/>
                  </a:lnTo>
                  <a:lnTo>
                    <a:pt x="289826" y="1281988"/>
                  </a:lnTo>
                  <a:lnTo>
                    <a:pt x="289941" y="1282877"/>
                  </a:lnTo>
                  <a:lnTo>
                    <a:pt x="290690" y="1284020"/>
                  </a:lnTo>
                  <a:lnTo>
                    <a:pt x="295046" y="1288465"/>
                  </a:lnTo>
                  <a:lnTo>
                    <a:pt x="295135" y="1289227"/>
                  </a:lnTo>
                  <a:lnTo>
                    <a:pt x="295262" y="1289481"/>
                  </a:lnTo>
                  <a:lnTo>
                    <a:pt x="295897" y="1290243"/>
                  </a:lnTo>
                  <a:lnTo>
                    <a:pt x="297281" y="1291132"/>
                  </a:lnTo>
                  <a:lnTo>
                    <a:pt x="299643" y="1293545"/>
                  </a:lnTo>
                  <a:lnTo>
                    <a:pt x="300278" y="1294053"/>
                  </a:lnTo>
                  <a:lnTo>
                    <a:pt x="300647" y="1294180"/>
                  </a:lnTo>
                  <a:lnTo>
                    <a:pt x="301015" y="1294942"/>
                  </a:lnTo>
                  <a:lnTo>
                    <a:pt x="301574" y="1295831"/>
                  </a:lnTo>
                  <a:lnTo>
                    <a:pt x="301955" y="1296212"/>
                  </a:lnTo>
                  <a:lnTo>
                    <a:pt x="302323" y="1296974"/>
                  </a:lnTo>
                  <a:lnTo>
                    <a:pt x="302679" y="1297863"/>
                  </a:lnTo>
                  <a:lnTo>
                    <a:pt x="303060" y="1298244"/>
                  </a:lnTo>
                  <a:lnTo>
                    <a:pt x="303441" y="1298117"/>
                  </a:lnTo>
                  <a:lnTo>
                    <a:pt x="303822" y="1297736"/>
                  </a:lnTo>
                  <a:lnTo>
                    <a:pt x="304393" y="1297609"/>
                  </a:lnTo>
                  <a:lnTo>
                    <a:pt x="315379" y="1305864"/>
                  </a:lnTo>
                  <a:lnTo>
                    <a:pt x="316382" y="1306372"/>
                  </a:lnTo>
                  <a:lnTo>
                    <a:pt x="317703" y="1307388"/>
                  </a:lnTo>
                  <a:lnTo>
                    <a:pt x="321081" y="1308531"/>
                  </a:lnTo>
                  <a:lnTo>
                    <a:pt x="322592" y="1309293"/>
                  </a:lnTo>
                  <a:lnTo>
                    <a:pt x="323977" y="1309928"/>
                  </a:lnTo>
                  <a:lnTo>
                    <a:pt x="325170" y="1310309"/>
                  </a:lnTo>
                  <a:lnTo>
                    <a:pt x="326986" y="1310309"/>
                  </a:lnTo>
                  <a:lnTo>
                    <a:pt x="327672" y="1311071"/>
                  </a:lnTo>
                  <a:lnTo>
                    <a:pt x="329171" y="1311071"/>
                  </a:lnTo>
                  <a:lnTo>
                    <a:pt x="330682" y="1311579"/>
                  </a:lnTo>
                  <a:lnTo>
                    <a:pt x="332193" y="1312595"/>
                  </a:lnTo>
                  <a:lnTo>
                    <a:pt x="332943" y="1312087"/>
                  </a:lnTo>
                  <a:lnTo>
                    <a:pt x="333514" y="1311960"/>
                  </a:lnTo>
                  <a:lnTo>
                    <a:pt x="333895" y="1312087"/>
                  </a:lnTo>
                  <a:lnTo>
                    <a:pt x="335216" y="1312214"/>
                  </a:lnTo>
                  <a:lnTo>
                    <a:pt x="336588" y="1312595"/>
                  </a:lnTo>
                  <a:lnTo>
                    <a:pt x="337604" y="1312595"/>
                  </a:lnTo>
                  <a:lnTo>
                    <a:pt x="338239" y="1311960"/>
                  </a:lnTo>
                  <a:lnTo>
                    <a:pt x="339242" y="1311452"/>
                  </a:lnTo>
                  <a:lnTo>
                    <a:pt x="340448" y="1311325"/>
                  </a:lnTo>
                  <a:lnTo>
                    <a:pt x="341820" y="1311706"/>
                  </a:lnTo>
                  <a:lnTo>
                    <a:pt x="343535" y="1311960"/>
                  </a:lnTo>
                  <a:lnTo>
                    <a:pt x="345033" y="1312341"/>
                  </a:lnTo>
                  <a:lnTo>
                    <a:pt x="345427" y="1311452"/>
                  </a:lnTo>
                  <a:lnTo>
                    <a:pt x="345744" y="1311325"/>
                  </a:lnTo>
                  <a:lnTo>
                    <a:pt x="346049" y="1311198"/>
                  </a:lnTo>
                  <a:lnTo>
                    <a:pt x="346938" y="1311579"/>
                  </a:lnTo>
                  <a:lnTo>
                    <a:pt x="347179" y="1311325"/>
                  </a:lnTo>
                  <a:lnTo>
                    <a:pt x="347700" y="1311198"/>
                  </a:lnTo>
                  <a:lnTo>
                    <a:pt x="348449" y="1310944"/>
                  </a:lnTo>
                  <a:lnTo>
                    <a:pt x="349961" y="1310944"/>
                  </a:lnTo>
                  <a:lnTo>
                    <a:pt x="352044" y="1311071"/>
                  </a:lnTo>
                  <a:lnTo>
                    <a:pt x="352158" y="1310944"/>
                  </a:lnTo>
                  <a:lnTo>
                    <a:pt x="352247" y="1309039"/>
                  </a:lnTo>
                  <a:lnTo>
                    <a:pt x="354761" y="1308785"/>
                  </a:lnTo>
                  <a:lnTo>
                    <a:pt x="355663" y="1307769"/>
                  </a:lnTo>
                  <a:lnTo>
                    <a:pt x="354926" y="1305737"/>
                  </a:lnTo>
                  <a:lnTo>
                    <a:pt x="356438" y="1305737"/>
                  </a:lnTo>
                  <a:lnTo>
                    <a:pt x="357505" y="1305229"/>
                  </a:lnTo>
                  <a:lnTo>
                    <a:pt x="358152" y="1304340"/>
                  </a:lnTo>
                  <a:lnTo>
                    <a:pt x="358736" y="1303070"/>
                  </a:lnTo>
                  <a:lnTo>
                    <a:pt x="359511" y="1301165"/>
                  </a:lnTo>
                  <a:lnTo>
                    <a:pt x="361022" y="1301165"/>
                  </a:lnTo>
                  <a:lnTo>
                    <a:pt x="362038" y="1300403"/>
                  </a:lnTo>
                  <a:lnTo>
                    <a:pt x="362559" y="1299006"/>
                  </a:lnTo>
                  <a:lnTo>
                    <a:pt x="363499" y="1298752"/>
                  </a:lnTo>
                  <a:lnTo>
                    <a:pt x="363753" y="1298752"/>
                  </a:lnTo>
                  <a:lnTo>
                    <a:pt x="364007" y="1298625"/>
                  </a:lnTo>
                  <a:lnTo>
                    <a:pt x="364261" y="1298371"/>
                  </a:lnTo>
                  <a:lnTo>
                    <a:pt x="363512" y="1297990"/>
                  </a:lnTo>
                  <a:lnTo>
                    <a:pt x="362940" y="1297863"/>
                  </a:lnTo>
                  <a:lnTo>
                    <a:pt x="362445" y="1297863"/>
                  </a:lnTo>
                  <a:lnTo>
                    <a:pt x="362318" y="1297609"/>
                  </a:lnTo>
                  <a:lnTo>
                    <a:pt x="362394" y="1296847"/>
                  </a:lnTo>
                  <a:lnTo>
                    <a:pt x="363524" y="1296847"/>
                  </a:lnTo>
                  <a:lnTo>
                    <a:pt x="364845" y="1296720"/>
                  </a:lnTo>
                  <a:lnTo>
                    <a:pt x="364477" y="1295577"/>
                  </a:lnTo>
                  <a:lnTo>
                    <a:pt x="363931" y="1294688"/>
                  </a:lnTo>
                  <a:lnTo>
                    <a:pt x="365810" y="1294307"/>
                  </a:lnTo>
                  <a:lnTo>
                    <a:pt x="367525" y="1294053"/>
                  </a:lnTo>
                  <a:lnTo>
                    <a:pt x="367080" y="1293164"/>
                  </a:lnTo>
                  <a:lnTo>
                    <a:pt x="367030" y="1293037"/>
                  </a:lnTo>
                  <a:lnTo>
                    <a:pt x="366776" y="1292529"/>
                  </a:lnTo>
                  <a:lnTo>
                    <a:pt x="366534" y="1291742"/>
                  </a:lnTo>
                  <a:lnTo>
                    <a:pt x="366420" y="1291005"/>
                  </a:lnTo>
                  <a:lnTo>
                    <a:pt x="367169" y="1290624"/>
                  </a:lnTo>
                  <a:lnTo>
                    <a:pt x="368693" y="1290370"/>
                  </a:lnTo>
                  <a:lnTo>
                    <a:pt x="368693" y="1289481"/>
                  </a:lnTo>
                  <a:lnTo>
                    <a:pt x="368706" y="1289100"/>
                  </a:lnTo>
                  <a:lnTo>
                    <a:pt x="368960" y="1288338"/>
                  </a:lnTo>
                  <a:lnTo>
                    <a:pt x="369481" y="1288084"/>
                  </a:lnTo>
                  <a:lnTo>
                    <a:pt x="370420" y="1287576"/>
                  </a:lnTo>
                  <a:lnTo>
                    <a:pt x="370801" y="1287195"/>
                  </a:lnTo>
                  <a:lnTo>
                    <a:pt x="370827" y="1287068"/>
                  </a:lnTo>
                  <a:lnTo>
                    <a:pt x="370814" y="1286560"/>
                  </a:lnTo>
                  <a:lnTo>
                    <a:pt x="370624" y="1286179"/>
                  </a:lnTo>
                  <a:lnTo>
                    <a:pt x="370713" y="1285036"/>
                  </a:lnTo>
                  <a:lnTo>
                    <a:pt x="370827" y="1284528"/>
                  </a:lnTo>
                  <a:lnTo>
                    <a:pt x="370878" y="1284401"/>
                  </a:lnTo>
                  <a:lnTo>
                    <a:pt x="370776" y="1283131"/>
                  </a:lnTo>
                  <a:lnTo>
                    <a:pt x="370865" y="1282242"/>
                  </a:lnTo>
                  <a:lnTo>
                    <a:pt x="371246" y="1281480"/>
                  </a:lnTo>
                  <a:lnTo>
                    <a:pt x="372122" y="1281607"/>
                  </a:lnTo>
                  <a:lnTo>
                    <a:pt x="372567" y="1281480"/>
                  </a:lnTo>
                  <a:lnTo>
                    <a:pt x="372579" y="1280718"/>
                  </a:lnTo>
                  <a:lnTo>
                    <a:pt x="372706" y="1280464"/>
                  </a:lnTo>
                  <a:lnTo>
                    <a:pt x="373075" y="1280083"/>
                  </a:lnTo>
                  <a:lnTo>
                    <a:pt x="373532" y="1279956"/>
                  </a:lnTo>
                  <a:lnTo>
                    <a:pt x="374281" y="1279956"/>
                  </a:lnTo>
                  <a:lnTo>
                    <a:pt x="373659" y="1278051"/>
                  </a:lnTo>
                  <a:lnTo>
                    <a:pt x="373570" y="1276273"/>
                  </a:lnTo>
                  <a:lnTo>
                    <a:pt x="372630" y="1275257"/>
                  </a:lnTo>
                  <a:lnTo>
                    <a:pt x="372643" y="1274114"/>
                  </a:lnTo>
                  <a:lnTo>
                    <a:pt x="373278" y="1273987"/>
                  </a:lnTo>
                  <a:lnTo>
                    <a:pt x="376986" y="1273987"/>
                  </a:lnTo>
                  <a:lnTo>
                    <a:pt x="375881" y="1272082"/>
                  </a:lnTo>
                  <a:lnTo>
                    <a:pt x="375767" y="1270685"/>
                  </a:lnTo>
                  <a:lnTo>
                    <a:pt x="376656" y="1269796"/>
                  </a:lnTo>
                  <a:lnTo>
                    <a:pt x="375348" y="1268526"/>
                  </a:lnTo>
                  <a:lnTo>
                    <a:pt x="372846" y="1266621"/>
                  </a:lnTo>
                  <a:lnTo>
                    <a:pt x="372364" y="1265732"/>
                  </a:lnTo>
                  <a:lnTo>
                    <a:pt x="372249" y="1265097"/>
                  </a:lnTo>
                  <a:lnTo>
                    <a:pt x="372173" y="1264462"/>
                  </a:lnTo>
                  <a:lnTo>
                    <a:pt x="372808" y="1264081"/>
                  </a:lnTo>
                  <a:lnTo>
                    <a:pt x="373507" y="1264081"/>
                  </a:lnTo>
                  <a:lnTo>
                    <a:pt x="374269" y="1264335"/>
                  </a:lnTo>
                  <a:lnTo>
                    <a:pt x="375399" y="1265097"/>
                  </a:lnTo>
                  <a:lnTo>
                    <a:pt x="376008" y="1265478"/>
                  </a:lnTo>
                  <a:lnTo>
                    <a:pt x="376707" y="1265732"/>
                  </a:lnTo>
                  <a:lnTo>
                    <a:pt x="377456" y="1265732"/>
                  </a:lnTo>
                  <a:close/>
                </a:path>
                <a:path w="2621280" h="1805304">
                  <a:moveTo>
                    <a:pt x="377583" y="1236395"/>
                  </a:moveTo>
                  <a:lnTo>
                    <a:pt x="377202" y="1236014"/>
                  </a:lnTo>
                  <a:lnTo>
                    <a:pt x="376466" y="1235633"/>
                  </a:lnTo>
                  <a:lnTo>
                    <a:pt x="376834" y="1236522"/>
                  </a:lnTo>
                  <a:lnTo>
                    <a:pt x="377190" y="1236776"/>
                  </a:lnTo>
                  <a:lnTo>
                    <a:pt x="377583" y="1236395"/>
                  </a:lnTo>
                  <a:close/>
                </a:path>
                <a:path w="2621280" h="1805304">
                  <a:moveTo>
                    <a:pt x="396824" y="1177836"/>
                  </a:moveTo>
                  <a:lnTo>
                    <a:pt x="395554" y="1177963"/>
                  </a:lnTo>
                  <a:lnTo>
                    <a:pt x="394893" y="1178217"/>
                  </a:lnTo>
                  <a:lnTo>
                    <a:pt x="394893" y="1178394"/>
                  </a:lnTo>
                  <a:lnTo>
                    <a:pt x="395262" y="1178471"/>
                  </a:lnTo>
                  <a:lnTo>
                    <a:pt x="396125" y="1178725"/>
                  </a:lnTo>
                  <a:lnTo>
                    <a:pt x="396773" y="1178598"/>
                  </a:lnTo>
                  <a:lnTo>
                    <a:pt x="396824" y="1177836"/>
                  </a:lnTo>
                  <a:close/>
                </a:path>
                <a:path w="2621280" h="1805304">
                  <a:moveTo>
                    <a:pt x="409930" y="1198918"/>
                  </a:moveTo>
                  <a:lnTo>
                    <a:pt x="409841" y="1198791"/>
                  </a:lnTo>
                  <a:lnTo>
                    <a:pt x="407365" y="1198029"/>
                  </a:lnTo>
                  <a:lnTo>
                    <a:pt x="406057" y="1197775"/>
                  </a:lnTo>
                  <a:lnTo>
                    <a:pt x="406158" y="1198918"/>
                  </a:lnTo>
                  <a:lnTo>
                    <a:pt x="409930" y="1198918"/>
                  </a:lnTo>
                  <a:close/>
                </a:path>
                <a:path w="2621280" h="1805304">
                  <a:moveTo>
                    <a:pt x="421170" y="1207427"/>
                  </a:moveTo>
                  <a:lnTo>
                    <a:pt x="420979" y="1206665"/>
                  </a:lnTo>
                  <a:lnTo>
                    <a:pt x="420039" y="1208239"/>
                  </a:lnTo>
                  <a:lnTo>
                    <a:pt x="420370" y="1208417"/>
                  </a:lnTo>
                  <a:lnTo>
                    <a:pt x="420751" y="1208189"/>
                  </a:lnTo>
                  <a:lnTo>
                    <a:pt x="421170" y="1207427"/>
                  </a:lnTo>
                  <a:close/>
                </a:path>
                <a:path w="2621280" h="1805304">
                  <a:moveTo>
                    <a:pt x="440791" y="1117765"/>
                  </a:moveTo>
                  <a:lnTo>
                    <a:pt x="440702" y="1117511"/>
                  </a:lnTo>
                  <a:lnTo>
                    <a:pt x="440448" y="1117511"/>
                  </a:lnTo>
                  <a:lnTo>
                    <a:pt x="440296" y="1117638"/>
                  </a:lnTo>
                  <a:lnTo>
                    <a:pt x="440296" y="1117892"/>
                  </a:lnTo>
                  <a:lnTo>
                    <a:pt x="440664" y="1117892"/>
                  </a:lnTo>
                  <a:lnTo>
                    <a:pt x="440791" y="1117765"/>
                  </a:lnTo>
                  <a:close/>
                </a:path>
                <a:path w="2621280" h="1805304">
                  <a:moveTo>
                    <a:pt x="449376" y="1527975"/>
                  </a:moveTo>
                  <a:lnTo>
                    <a:pt x="449033" y="1527975"/>
                  </a:lnTo>
                  <a:lnTo>
                    <a:pt x="448513" y="1526705"/>
                  </a:lnTo>
                  <a:lnTo>
                    <a:pt x="446570" y="1526705"/>
                  </a:lnTo>
                  <a:lnTo>
                    <a:pt x="446773" y="1524165"/>
                  </a:lnTo>
                  <a:lnTo>
                    <a:pt x="447014" y="1522895"/>
                  </a:lnTo>
                  <a:lnTo>
                    <a:pt x="443725" y="1522895"/>
                  </a:lnTo>
                  <a:lnTo>
                    <a:pt x="443141" y="1521625"/>
                  </a:lnTo>
                  <a:lnTo>
                    <a:pt x="442950" y="1520355"/>
                  </a:lnTo>
                  <a:lnTo>
                    <a:pt x="443153" y="1520355"/>
                  </a:lnTo>
                  <a:lnTo>
                    <a:pt x="443420" y="1519085"/>
                  </a:lnTo>
                  <a:lnTo>
                    <a:pt x="443293" y="1517815"/>
                  </a:lnTo>
                  <a:lnTo>
                    <a:pt x="440118" y="1517815"/>
                  </a:lnTo>
                  <a:lnTo>
                    <a:pt x="439801" y="1519085"/>
                  </a:lnTo>
                  <a:lnTo>
                    <a:pt x="438048" y="1519085"/>
                  </a:lnTo>
                  <a:lnTo>
                    <a:pt x="437845" y="1517815"/>
                  </a:lnTo>
                  <a:lnTo>
                    <a:pt x="438150" y="1517815"/>
                  </a:lnTo>
                  <a:lnTo>
                    <a:pt x="438848" y="1516545"/>
                  </a:lnTo>
                  <a:lnTo>
                    <a:pt x="438353" y="1515275"/>
                  </a:lnTo>
                  <a:lnTo>
                    <a:pt x="437489" y="1514005"/>
                  </a:lnTo>
                  <a:lnTo>
                    <a:pt x="436257" y="1512735"/>
                  </a:lnTo>
                  <a:lnTo>
                    <a:pt x="436054" y="1511465"/>
                  </a:lnTo>
                  <a:lnTo>
                    <a:pt x="435508" y="1511465"/>
                  </a:lnTo>
                  <a:lnTo>
                    <a:pt x="436232" y="1510195"/>
                  </a:lnTo>
                  <a:lnTo>
                    <a:pt x="435673" y="1508925"/>
                  </a:lnTo>
                  <a:lnTo>
                    <a:pt x="435203" y="1507655"/>
                  </a:lnTo>
                  <a:lnTo>
                    <a:pt x="434428" y="1508925"/>
                  </a:lnTo>
                  <a:lnTo>
                    <a:pt x="430364" y="1508925"/>
                  </a:lnTo>
                  <a:lnTo>
                    <a:pt x="429933" y="1507655"/>
                  </a:lnTo>
                  <a:lnTo>
                    <a:pt x="430657" y="1507655"/>
                  </a:lnTo>
                  <a:lnTo>
                    <a:pt x="432574" y="1506385"/>
                  </a:lnTo>
                  <a:lnTo>
                    <a:pt x="432422" y="1503845"/>
                  </a:lnTo>
                  <a:lnTo>
                    <a:pt x="431444" y="1502575"/>
                  </a:lnTo>
                  <a:lnTo>
                    <a:pt x="429983" y="1502575"/>
                  </a:lnTo>
                  <a:lnTo>
                    <a:pt x="430491" y="1501305"/>
                  </a:lnTo>
                  <a:lnTo>
                    <a:pt x="431126" y="1501305"/>
                  </a:lnTo>
                  <a:lnTo>
                    <a:pt x="431317" y="1500035"/>
                  </a:lnTo>
                  <a:lnTo>
                    <a:pt x="429641" y="1500035"/>
                  </a:lnTo>
                  <a:lnTo>
                    <a:pt x="429463" y="1501305"/>
                  </a:lnTo>
                  <a:lnTo>
                    <a:pt x="427431" y="1498765"/>
                  </a:lnTo>
                  <a:lnTo>
                    <a:pt x="425945" y="1498765"/>
                  </a:lnTo>
                  <a:lnTo>
                    <a:pt x="425754" y="1497495"/>
                  </a:lnTo>
                  <a:lnTo>
                    <a:pt x="424853" y="1496225"/>
                  </a:lnTo>
                  <a:lnTo>
                    <a:pt x="424662" y="1494955"/>
                  </a:lnTo>
                  <a:lnTo>
                    <a:pt x="422300" y="1494955"/>
                  </a:lnTo>
                  <a:lnTo>
                    <a:pt x="421449" y="1493685"/>
                  </a:lnTo>
                  <a:lnTo>
                    <a:pt x="421259" y="1493685"/>
                  </a:lnTo>
                  <a:lnTo>
                    <a:pt x="420928" y="1492415"/>
                  </a:lnTo>
                  <a:lnTo>
                    <a:pt x="420420" y="1492415"/>
                  </a:lnTo>
                  <a:lnTo>
                    <a:pt x="418795" y="1493685"/>
                  </a:lnTo>
                  <a:lnTo>
                    <a:pt x="417474" y="1492415"/>
                  </a:lnTo>
                  <a:lnTo>
                    <a:pt x="416445" y="1491145"/>
                  </a:lnTo>
                  <a:lnTo>
                    <a:pt x="419836" y="1491145"/>
                  </a:lnTo>
                  <a:lnTo>
                    <a:pt x="420014" y="1489875"/>
                  </a:lnTo>
                  <a:lnTo>
                    <a:pt x="420509" y="1489875"/>
                  </a:lnTo>
                  <a:lnTo>
                    <a:pt x="420789" y="1491145"/>
                  </a:lnTo>
                  <a:lnTo>
                    <a:pt x="421284" y="1492415"/>
                  </a:lnTo>
                  <a:lnTo>
                    <a:pt x="422643" y="1492415"/>
                  </a:lnTo>
                  <a:lnTo>
                    <a:pt x="421805" y="1489875"/>
                  </a:lnTo>
                  <a:lnTo>
                    <a:pt x="420243" y="1488605"/>
                  </a:lnTo>
                  <a:lnTo>
                    <a:pt x="417525" y="1488605"/>
                  </a:lnTo>
                  <a:lnTo>
                    <a:pt x="417106" y="1487335"/>
                  </a:lnTo>
                  <a:lnTo>
                    <a:pt x="416661" y="1487335"/>
                  </a:lnTo>
                  <a:lnTo>
                    <a:pt x="416369" y="1486065"/>
                  </a:lnTo>
                  <a:lnTo>
                    <a:pt x="416153" y="1486065"/>
                  </a:lnTo>
                  <a:lnTo>
                    <a:pt x="415709" y="1484795"/>
                  </a:lnTo>
                  <a:lnTo>
                    <a:pt x="415302" y="1484795"/>
                  </a:lnTo>
                  <a:lnTo>
                    <a:pt x="414820" y="1483525"/>
                  </a:lnTo>
                  <a:lnTo>
                    <a:pt x="415023" y="1482255"/>
                  </a:lnTo>
                  <a:lnTo>
                    <a:pt x="414477" y="1482255"/>
                  </a:lnTo>
                  <a:lnTo>
                    <a:pt x="413588" y="1479715"/>
                  </a:lnTo>
                  <a:lnTo>
                    <a:pt x="409905" y="1479715"/>
                  </a:lnTo>
                  <a:lnTo>
                    <a:pt x="410718" y="1478445"/>
                  </a:lnTo>
                  <a:lnTo>
                    <a:pt x="411060" y="1478445"/>
                  </a:lnTo>
                  <a:lnTo>
                    <a:pt x="410895" y="1477175"/>
                  </a:lnTo>
                  <a:lnTo>
                    <a:pt x="407276" y="1477175"/>
                  </a:lnTo>
                  <a:lnTo>
                    <a:pt x="407454" y="1475905"/>
                  </a:lnTo>
                  <a:lnTo>
                    <a:pt x="408889" y="1474635"/>
                  </a:lnTo>
                  <a:lnTo>
                    <a:pt x="409359" y="1473365"/>
                  </a:lnTo>
                  <a:lnTo>
                    <a:pt x="408787" y="1473365"/>
                  </a:lnTo>
                  <a:lnTo>
                    <a:pt x="409295" y="1472095"/>
                  </a:lnTo>
                  <a:lnTo>
                    <a:pt x="407555" y="1472095"/>
                  </a:lnTo>
                  <a:lnTo>
                    <a:pt x="405523" y="1473276"/>
                  </a:lnTo>
                  <a:lnTo>
                    <a:pt x="404990" y="1472095"/>
                  </a:lnTo>
                  <a:lnTo>
                    <a:pt x="407454" y="1470825"/>
                  </a:lnTo>
                  <a:lnTo>
                    <a:pt x="405168" y="1470825"/>
                  </a:lnTo>
                  <a:lnTo>
                    <a:pt x="403796" y="1472095"/>
                  </a:lnTo>
                  <a:lnTo>
                    <a:pt x="402805" y="1472095"/>
                  </a:lnTo>
                  <a:lnTo>
                    <a:pt x="401980" y="1470825"/>
                  </a:lnTo>
                  <a:lnTo>
                    <a:pt x="401231" y="1470825"/>
                  </a:lnTo>
                  <a:lnTo>
                    <a:pt x="401294" y="1469555"/>
                  </a:lnTo>
                  <a:lnTo>
                    <a:pt x="402602" y="1469555"/>
                  </a:lnTo>
                  <a:lnTo>
                    <a:pt x="404164" y="1470825"/>
                  </a:lnTo>
                  <a:lnTo>
                    <a:pt x="404723" y="1469555"/>
                  </a:lnTo>
                  <a:lnTo>
                    <a:pt x="405536" y="1469555"/>
                  </a:lnTo>
                  <a:lnTo>
                    <a:pt x="404990" y="1468285"/>
                  </a:lnTo>
                  <a:lnTo>
                    <a:pt x="403656" y="1468285"/>
                  </a:lnTo>
                  <a:lnTo>
                    <a:pt x="403250" y="1467015"/>
                  </a:lnTo>
                  <a:lnTo>
                    <a:pt x="404215" y="1467015"/>
                  </a:lnTo>
                  <a:lnTo>
                    <a:pt x="404114" y="1465745"/>
                  </a:lnTo>
                  <a:lnTo>
                    <a:pt x="400519" y="1465745"/>
                  </a:lnTo>
                  <a:lnTo>
                    <a:pt x="399707" y="1464475"/>
                  </a:lnTo>
                  <a:lnTo>
                    <a:pt x="398056" y="1464475"/>
                  </a:lnTo>
                  <a:lnTo>
                    <a:pt x="397560" y="1463205"/>
                  </a:lnTo>
                  <a:lnTo>
                    <a:pt x="397243" y="1463205"/>
                  </a:lnTo>
                  <a:lnTo>
                    <a:pt x="398589" y="1461935"/>
                  </a:lnTo>
                  <a:lnTo>
                    <a:pt x="399605" y="1461935"/>
                  </a:lnTo>
                  <a:lnTo>
                    <a:pt x="400291" y="1460665"/>
                  </a:lnTo>
                  <a:lnTo>
                    <a:pt x="400100" y="1460665"/>
                  </a:lnTo>
                  <a:lnTo>
                    <a:pt x="399503" y="1459395"/>
                  </a:lnTo>
                  <a:lnTo>
                    <a:pt x="397294" y="1459395"/>
                  </a:lnTo>
                  <a:lnTo>
                    <a:pt x="396290" y="1458125"/>
                  </a:lnTo>
                  <a:lnTo>
                    <a:pt x="395947" y="1456855"/>
                  </a:lnTo>
                  <a:lnTo>
                    <a:pt x="395566" y="1455585"/>
                  </a:lnTo>
                  <a:lnTo>
                    <a:pt x="394931" y="1455585"/>
                  </a:lnTo>
                  <a:lnTo>
                    <a:pt x="395287" y="1454569"/>
                  </a:lnTo>
                  <a:lnTo>
                    <a:pt x="395617" y="1455585"/>
                  </a:lnTo>
                  <a:lnTo>
                    <a:pt x="395693" y="1454315"/>
                  </a:lnTo>
                  <a:lnTo>
                    <a:pt x="395376" y="1454315"/>
                  </a:lnTo>
                  <a:lnTo>
                    <a:pt x="395820" y="1453045"/>
                  </a:lnTo>
                  <a:lnTo>
                    <a:pt x="391756" y="1454315"/>
                  </a:lnTo>
                  <a:lnTo>
                    <a:pt x="391566" y="1454315"/>
                  </a:lnTo>
                  <a:lnTo>
                    <a:pt x="391629" y="1453045"/>
                  </a:lnTo>
                  <a:lnTo>
                    <a:pt x="391922" y="1451775"/>
                  </a:lnTo>
                  <a:lnTo>
                    <a:pt x="393649" y="1450505"/>
                  </a:lnTo>
                  <a:lnTo>
                    <a:pt x="391934" y="1450505"/>
                  </a:lnTo>
                  <a:lnTo>
                    <a:pt x="391109" y="1449235"/>
                  </a:lnTo>
                  <a:lnTo>
                    <a:pt x="390055" y="1447965"/>
                  </a:lnTo>
                  <a:lnTo>
                    <a:pt x="388683" y="1447965"/>
                  </a:lnTo>
                  <a:lnTo>
                    <a:pt x="388759" y="1446695"/>
                  </a:lnTo>
                  <a:lnTo>
                    <a:pt x="388493" y="1446695"/>
                  </a:lnTo>
                  <a:lnTo>
                    <a:pt x="387896" y="1445425"/>
                  </a:lnTo>
                  <a:lnTo>
                    <a:pt x="387223" y="1444155"/>
                  </a:lnTo>
                  <a:lnTo>
                    <a:pt x="386918" y="1442885"/>
                  </a:lnTo>
                  <a:lnTo>
                    <a:pt x="386054" y="1441615"/>
                  </a:lnTo>
                  <a:lnTo>
                    <a:pt x="385406" y="1440345"/>
                  </a:lnTo>
                  <a:lnTo>
                    <a:pt x="385140" y="1440345"/>
                  </a:lnTo>
                  <a:lnTo>
                    <a:pt x="384695" y="1439075"/>
                  </a:lnTo>
                  <a:lnTo>
                    <a:pt x="384632" y="1437805"/>
                  </a:lnTo>
                  <a:lnTo>
                    <a:pt x="382854" y="1439075"/>
                  </a:lnTo>
                  <a:lnTo>
                    <a:pt x="380072" y="1440345"/>
                  </a:lnTo>
                  <a:lnTo>
                    <a:pt x="379349" y="1440345"/>
                  </a:lnTo>
                  <a:lnTo>
                    <a:pt x="378764" y="1441615"/>
                  </a:lnTo>
                  <a:lnTo>
                    <a:pt x="378536" y="1441615"/>
                  </a:lnTo>
                  <a:lnTo>
                    <a:pt x="377405" y="1442885"/>
                  </a:lnTo>
                  <a:lnTo>
                    <a:pt x="376237" y="1441615"/>
                  </a:lnTo>
                  <a:lnTo>
                    <a:pt x="375742" y="1441615"/>
                  </a:lnTo>
                  <a:lnTo>
                    <a:pt x="375069" y="1442885"/>
                  </a:lnTo>
                  <a:lnTo>
                    <a:pt x="374192" y="1444155"/>
                  </a:lnTo>
                  <a:lnTo>
                    <a:pt x="374116" y="1445425"/>
                  </a:lnTo>
                  <a:lnTo>
                    <a:pt x="374662" y="1445425"/>
                  </a:lnTo>
                  <a:lnTo>
                    <a:pt x="374700" y="1446695"/>
                  </a:lnTo>
                  <a:lnTo>
                    <a:pt x="374345" y="1446695"/>
                  </a:lnTo>
                  <a:lnTo>
                    <a:pt x="372986" y="1445425"/>
                  </a:lnTo>
                  <a:lnTo>
                    <a:pt x="372440" y="1446695"/>
                  </a:lnTo>
                  <a:lnTo>
                    <a:pt x="371995" y="1447965"/>
                  </a:lnTo>
                  <a:lnTo>
                    <a:pt x="370179" y="1447965"/>
                  </a:lnTo>
                  <a:lnTo>
                    <a:pt x="369316" y="1449235"/>
                  </a:lnTo>
                  <a:lnTo>
                    <a:pt x="368528" y="1449235"/>
                  </a:lnTo>
                  <a:lnTo>
                    <a:pt x="368300" y="1450505"/>
                  </a:lnTo>
                  <a:lnTo>
                    <a:pt x="368084" y="1450505"/>
                  </a:lnTo>
                  <a:lnTo>
                    <a:pt x="367601" y="1451775"/>
                  </a:lnTo>
                  <a:lnTo>
                    <a:pt x="365658" y="1451775"/>
                  </a:lnTo>
                  <a:lnTo>
                    <a:pt x="365252" y="1453045"/>
                  </a:lnTo>
                  <a:lnTo>
                    <a:pt x="362940" y="1454315"/>
                  </a:lnTo>
                  <a:lnTo>
                    <a:pt x="361569" y="1454315"/>
                  </a:lnTo>
                  <a:lnTo>
                    <a:pt x="358990" y="1458125"/>
                  </a:lnTo>
                  <a:lnTo>
                    <a:pt x="356908" y="1458125"/>
                  </a:lnTo>
                  <a:lnTo>
                    <a:pt x="356425" y="1459395"/>
                  </a:lnTo>
                  <a:lnTo>
                    <a:pt x="356235" y="1460665"/>
                  </a:lnTo>
                  <a:lnTo>
                    <a:pt x="355282" y="1459395"/>
                  </a:lnTo>
                  <a:lnTo>
                    <a:pt x="354584" y="1459395"/>
                  </a:lnTo>
                  <a:lnTo>
                    <a:pt x="352742" y="1461935"/>
                  </a:lnTo>
                  <a:lnTo>
                    <a:pt x="350761" y="1461935"/>
                  </a:lnTo>
                  <a:lnTo>
                    <a:pt x="351078" y="1463205"/>
                  </a:lnTo>
                  <a:lnTo>
                    <a:pt x="350875" y="1463205"/>
                  </a:lnTo>
                  <a:lnTo>
                    <a:pt x="350139" y="1464475"/>
                  </a:lnTo>
                  <a:lnTo>
                    <a:pt x="349084" y="1464475"/>
                  </a:lnTo>
                  <a:lnTo>
                    <a:pt x="348564" y="1465745"/>
                  </a:lnTo>
                  <a:lnTo>
                    <a:pt x="347306" y="1465745"/>
                  </a:lnTo>
                  <a:lnTo>
                    <a:pt x="347332" y="1467015"/>
                  </a:lnTo>
                  <a:lnTo>
                    <a:pt x="346062" y="1467015"/>
                  </a:lnTo>
                  <a:lnTo>
                    <a:pt x="344601" y="1468285"/>
                  </a:lnTo>
                  <a:lnTo>
                    <a:pt x="342061" y="1469555"/>
                  </a:lnTo>
                  <a:lnTo>
                    <a:pt x="339737" y="1470825"/>
                  </a:lnTo>
                  <a:lnTo>
                    <a:pt x="338340" y="1473365"/>
                  </a:lnTo>
                  <a:lnTo>
                    <a:pt x="336410" y="1473365"/>
                  </a:lnTo>
                  <a:lnTo>
                    <a:pt x="335495" y="1474635"/>
                  </a:lnTo>
                  <a:lnTo>
                    <a:pt x="334416" y="1474635"/>
                  </a:lnTo>
                  <a:lnTo>
                    <a:pt x="334098" y="1475905"/>
                  </a:lnTo>
                  <a:lnTo>
                    <a:pt x="332092" y="1475905"/>
                  </a:lnTo>
                  <a:lnTo>
                    <a:pt x="331114" y="1477175"/>
                  </a:lnTo>
                  <a:lnTo>
                    <a:pt x="330542" y="1477175"/>
                  </a:lnTo>
                  <a:lnTo>
                    <a:pt x="330390" y="1478445"/>
                  </a:lnTo>
                  <a:lnTo>
                    <a:pt x="328815" y="1478445"/>
                  </a:lnTo>
                  <a:lnTo>
                    <a:pt x="328371" y="1479715"/>
                  </a:lnTo>
                  <a:lnTo>
                    <a:pt x="329387" y="1479715"/>
                  </a:lnTo>
                  <a:lnTo>
                    <a:pt x="328536" y="1480985"/>
                  </a:lnTo>
                  <a:lnTo>
                    <a:pt x="327444" y="1482255"/>
                  </a:lnTo>
                  <a:lnTo>
                    <a:pt x="326809" y="1482255"/>
                  </a:lnTo>
                  <a:lnTo>
                    <a:pt x="326656" y="1483525"/>
                  </a:lnTo>
                  <a:lnTo>
                    <a:pt x="325958" y="1484795"/>
                  </a:lnTo>
                  <a:lnTo>
                    <a:pt x="325069" y="1484795"/>
                  </a:lnTo>
                  <a:lnTo>
                    <a:pt x="324497" y="1486065"/>
                  </a:lnTo>
                  <a:lnTo>
                    <a:pt x="322719" y="1486065"/>
                  </a:lnTo>
                  <a:lnTo>
                    <a:pt x="321449" y="1487335"/>
                  </a:lnTo>
                  <a:lnTo>
                    <a:pt x="319455" y="1487335"/>
                  </a:lnTo>
                  <a:lnTo>
                    <a:pt x="319506" y="1488605"/>
                  </a:lnTo>
                  <a:lnTo>
                    <a:pt x="318020" y="1488605"/>
                  </a:lnTo>
                  <a:lnTo>
                    <a:pt x="317995" y="1489875"/>
                  </a:lnTo>
                  <a:lnTo>
                    <a:pt x="317068" y="1491145"/>
                  </a:lnTo>
                  <a:lnTo>
                    <a:pt x="315252" y="1491145"/>
                  </a:lnTo>
                  <a:lnTo>
                    <a:pt x="312674" y="1494955"/>
                  </a:lnTo>
                  <a:lnTo>
                    <a:pt x="311746" y="1494955"/>
                  </a:lnTo>
                  <a:lnTo>
                    <a:pt x="310629" y="1496225"/>
                  </a:lnTo>
                  <a:lnTo>
                    <a:pt x="309359" y="1496225"/>
                  </a:lnTo>
                  <a:lnTo>
                    <a:pt x="307022" y="1498765"/>
                  </a:lnTo>
                  <a:lnTo>
                    <a:pt x="306628" y="1498765"/>
                  </a:lnTo>
                  <a:lnTo>
                    <a:pt x="306679" y="1500035"/>
                  </a:lnTo>
                  <a:lnTo>
                    <a:pt x="305727" y="1500035"/>
                  </a:lnTo>
                  <a:lnTo>
                    <a:pt x="305117" y="1501305"/>
                  </a:lnTo>
                  <a:lnTo>
                    <a:pt x="302298" y="1501305"/>
                  </a:lnTo>
                  <a:lnTo>
                    <a:pt x="301967" y="1502575"/>
                  </a:lnTo>
                  <a:lnTo>
                    <a:pt x="301485" y="1502575"/>
                  </a:lnTo>
                  <a:lnTo>
                    <a:pt x="301028" y="1505115"/>
                  </a:lnTo>
                  <a:lnTo>
                    <a:pt x="298983" y="1506385"/>
                  </a:lnTo>
                  <a:lnTo>
                    <a:pt x="299046" y="1507655"/>
                  </a:lnTo>
                  <a:lnTo>
                    <a:pt x="299885" y="1508925"/>
                  </a:lnTo>
                  <a:lnTo>
                    <a:pt x="300037" y="1510195"/>
                  </a:lnTo>
                  <a:lnTo>
                    <a:pt x="299389" y="1511465"/>
                  </a:lnTo>
                  <a:lnTo>
                    <a:pt x="299745" y="1512735"/>
                  </a:lnTo>
                  <a:lnTo>
                    <a:pt x="301078" y="1514005"/>
                  </a:lnTo>
                  <a:lnTo>
                    <a:pt x="301701" y="1514005"/>
                  </a:lnTo>
                  <a:lnTo>
                    <a:pt x="301942" y="1515275"/>
                  </a:lnTo>
                  <a:lnTo>
                    <a:pt x="302285" y="1515275"/>
                  </a:lnTo>
                  <a:lnTo>
                    <a:pt x="302183" y="1516545"/>
                  </a:lnTo>
                  <a:lnTo>
                    <a:pt x="302526" y="1516545"/>
                  </a:lnTo>
                  <a:lnTo>
                    <a:pt x="302869" y="1517815"/>
                  </a:lnTo>
                  <a:lnTo>
                    <a:pt x="304723" y="1517815"/>
                  </a:lnTo>
                  <a:lnTo>
                    <a:pt x="305244" y="1519085"/>
                  </a:lnTo>
                  <a:lnTo>
                    <a:pt x="305447" y="1520355"/>
                  </a:lnTo>
                  <a:lnTo>
                    <a:pt x="306514" y="1520355"/>
                  </a:lnTo>
                  <a:lnTo>
                    <a:pt x="307746" y="1522895"/>
                  </a:lnTo>
                  <a:lnTo>
                    <a:pt x="309105" y="1525435"/>
                  </a:lnTo>
                  <a:lnTo>
                    <a:pt x="310349" y="1527975"/>
                  </a:lnTo>
                  <a:lnTo>
                    <a:pt x="312521" y="1530515"/>
                  </a:lnTo>
                  <a:lnTo>
                    <a:pt x="315582" y="1534325"/>
                  </a:lnTo>
                  <a:lnTo>
                    <a:pt x="319176" y="1538135"/>
                  </a:lnTo>
                  <a:lnTo>
                    <a:pt x="322922" y="1541945"/>
                  </a:lnTo>
                  <a:lnTo>
                    <a:pt x="323024" y="1543215"/>
                  </a:lnTo>
                  <a:lnTo>
                    <a:pt x="323684" y="1543215"/>
                  </a:lnTo>
                  <a:lnTo>
                    <a:pt x="326339" y="1545755"/>
                  </a:lnTo>
                  <a:lnTo>
                    <a:pt x="327393" y="1547025"/>
                  </a:lnTo>
                  <a:lnTo>
                    <a:pt x="327494" y="1548295"/>
                  </a:lnTo>
                  <a:lnTo>
                    <a:pt x="328155" y="1549565"/>
                  </a:lnTo>
                  <a:lnTo>
                    <a:pt x="330822" y="1550835"/>
                  </a:lnTo>
                  <a:lnTo>
                    <a:pt x="332079" y="1553375"/>
                  </a:lnTo>
                  <a:lnTo>
                    <a:pt x="335775" y="1553375"/>
                  </a:lnTo>
                  <a:lnTo>
                    <a:pt x="334441" y="1554645"/>
                  </a:lnTo>
                  <a:lnTo>
                    <a:pt x="334543" y="1555915"/>
                  </a:lnTo>
                  <a:lnTo>
                    <a:pt x="336067" y="1557185"/>
                  </a:lnTo>
                  <a:lnTo>
                    <a:pt x="337299" y="1558455"/>
                  </a:lnTo>
                  <a:lnTo>
                    <a:pt x="338391" y="1559725"/>
                  </a:lnTo>
                  <a:lnTo>
                    <a:pt x="339369" y="1560995"/>
                  </a:lnTo>
                  <a:lnTo>
                    <a:pt x="339852" y="1562265"/>
                  </a:lnTo>
                  <a:lnTo>
                    <a:pt x="339852" y="1563535"/>
                  </a:lnTo>
                  <a:lnTo>
                    <a:pt x="341807" y="1563535"/>
                  </a:lnTo>
                  <a:lnTo>
                    <a:pt x="344208" y="1566075"/>
                  </a:lnTo>
                  <a:lnTo>
                    <a:pt x="344843" y="1566075"/>
                  </a:lnTo>
                  <a:lnTo>
                    <a:pt x="345071" y="1567345"/>
                  </a:lnTo>
                  <a:lnTo>
                    <a:pt x="346075" y="1568615"/>
                  </a:lnTo>
                  <a:lnTo>
                    <a:pt x="347840" y="1569885"/>
                  </a:lnTo>
                  <a:lnTo>
                    <a:pt x="347662" y="1571155"/>
                  </a:lnTo>
                  <a:lnTo>
                    <a:pt x="348094" y="1571155"/>
                  </a:lnTo>
                  <a:lnTo>
                    <a:pt x="349148" y="1572425"/>
                  </a:lnTo>
                  <a:lnTo>
                    <a:pt x="350989" y="1573695"/>
                  </a:lnTo>
                  <a:lnTo>
                    <a:pt x="353352" y="1572425"/>
                  </a:lnTo>
                  <a:lnTo>
                    <a:pt x="353796" y="1577505"/>
                  </a:lnTo>
                  <a:lnTo>
                    <a:pt x="357212" y="1581315"/>
                  </a:lnTo>
                  <a:lnTo>
                    <a:pt x="358609" y="1582585"/>
                  </a:lnTo>
                  <a:lnTo>
                    <a:pt x="360083" y="1583855"/>
                  </a:lnTo>
                  <a:lnTo>
                    <a:pt x="361619" y="1582585"/>
                  </a:lnTo>
                  <a:lnTo>
                    <a:pt x="361861" y="1583855"/>
                  </a:lnTo>
                  <a:lnTo>
                    <a:pt x="361467" y="1585125"/>
                  </a:lnTo>
                  <a:lnTo>
                    <a:pt x="363956" y="1588935"/>
                  </a:lnTo>
                  <a:lnTo>
                    <a:pt x="366242" y="1590205"/>
                  </a:lnTo>
                  <a:lnTo>
                    <a:pt x="368338" y="1591475"/>
                  </a:lnTo>
                  <a:lnTo>
                    <a:pt x="367652" y="1592745"/>
                  </a:lnTo>
                  <a:lnTo>
                    <a:pt x="367817" y="1592745"/>
                  </a:lnTo>
                  <a:lnTo>
                    <a:pt x="368808" y="1594015"/>
                  </a:lnTo>
                  <a:lnTo>
                    <a:pt x="370928" y="1596555"/>
                  </a:lnTo>
                  <a:lnTo>
                    <a:pt x="372262" y="1596555"/>
                  </a:lnTo>
                  <a:lnTo>
                    <a:pt x="372503" y="1599095"/>
                  </a:lnTo>
                  <a:lnTo>
                    <a:pt x="373202" y="1600365"/>
                  </a:lnTo>
                  <a:lnTo>
                    <a:pt x="374332" y="1601635"/>
                  </a:lnTo>
                  <a:lnTo>
                    <a:pt x="375602" y="1602905"/>
                  </a:lnTo>
                  <a:lnTo>
                    <a:pt x="377037" y="1604175"/>
                  </a:lnTo>
                  <a:lnTo>
                    <a:pt x="378167" y="1605445"/>
                  </a:lnTo>
                  <a:lnTo>
                    <a:pt x="378828" y="1606715"/>
                  </a:lnTo>
                  <a:lnTo>
                    <a:pt x="381685" y="1606715"/>
                  </a:lnTo>
                  <a:lnTo>
                    <a:pt x="380682" y="1607985"/>
                  </a:lnTo>
                  <a:lnTo>
                    <a:pt x="381088" y="1609255"/>
                  </a:lnTo>
                  <a:lnTo>
                    <a:pt x="382917" y="1610525"/>
                  </a:lnTo>
                  <a:lnTo>
                    <a:pt x="384136" y="1613065"/>
                  </a:lnTo>
                  <a:lnTo>
                    <a:pt x="389623" y="1613065"/>
                  </a:lnTo>
                  <a:lnTo>
                    <a:pt x="394373" y="1610525"/>
                  </a:lnTo>
                  <a:lnTo>
                    <a:pt x="395224" y="1610525"/>
                  </a:lnTo>
                  <a:lnTo>
                    <a:pt x="396290" y="1609255"/>
                  </a:lnTo>
                  <a:lnTo>
                    <a:pt x="399326" y="1609255"/>
                  </a:lnTo>
                  <a:lnTo>
                    <a:pt x="400519" y="1607985"/>
                  </a:lnTo>
                  <a:lnTo>
                    <a:pt x="401624" y="1607985"/>
                  </a:lnTo>
                  <a:lnTo>
                    <a:pt x="405853" y="1602905"/>
                  </a:lnTo>
                  <a:lnTo>
                    <a:pt x="406069" y="1601635"/>
                  </a:lnTo>
                  <a:lnTo>
                    <a:pt x="405409" y="1600365"/>
                  </a:lnTo>
                  <a:lnTo>
                    <a:pt x="404368" y="1600365"/>
                  </a:lnTo>
                  <a:lnTo>
                    <a:pt x="403783" y="1599095"/>
                  </a:lnTo>
                  <a:lnTo>
                    <a:pt x="403529" y="1597825"/>
                  </a:lnTo>
                  <a:lnTo>
                    <a:pt x="401955" y="1596555"/>
                  </a:lnTo>
                  <a:lnTo>
                    <a:pt x="399872" y="1595285"/>
                  </a:lnTo>
                  <a:lnTo>
                    <a:pt x="398018" y="1595285"/>
                  </a:lnTo>
                  <a:lnTo>
                    <a:pt x="398195" y="1594015"/>
                  </a:lnTo>
                  <a:lnTo>
                    <a:pt x="397192" y="1594015"/>
                  </a:lnTo>
                  <a:lnTo>
                    <a:pt x="396887" y="1592745"/>
                  </a:lnTo>
                  <a:lnTo>
                    <a:pt x="396963" y="1591475"/>
                  </a:lnTo>
                  <a:lnTo>
                    <a:pt x="396760" y="1590205"/>
                  </a:lnTo>
                  <a:lnTo>
                    <a:pt x="395287" y="1590205"/>
                  </a:lnTo>
                  <a:lnTo>
                    <a:pt x="395084" y="1591475"/>
                  </a:lnTo>
                  <a:lnTo>
                    <a:pt x="394081" y="1591475"/>
                  </a:lnTo>
                  <a:lnTo>
                    <a:pt x="392938" y="1590205"/>
                  </a:lnTo>
                  <a:lnTo>
                    <a:pt x="391337" y="1590205"/>
                  </a:lnTo>
                  <a:lnTo>
                    <a:pt x="391287" y="1588935"/>
                  </a:lnTo>
                  <a:lnTo>
                    <a:pt x="391464" y="1588935"/>
                  </a:lnTo>
                  <a:lnTo>
                    <a:pt x="391756" y="1587665"/>
                  </a:lnTo>
                  <a:lnTo>
                    <a:pt x="393763" y="1587665"/>
                  </a:lnTo>
                  <a:lnTo>
                    <a:pt x="392696" y="1585125"/>
                  </a:lnTo>
                  <a:lnTo>
                    <a:pt x="391274" y="1583855"/>
                  </a:lnTo>
                  <a:lnTo>
                    <a:pt x="390093" y="1583855"/>
                  </a:lnTo>
                  <a:lnTo>
                    <a:pt x="390080" y="1582585"/>
                  </a:lnTo>
                  <a:lnTo>
                    <a:pt x="389483" y="1582585"/>
                  </a:lnTo>
                  <a:lnTo>
                    <a:pt x="387096" y="1580045"/>
                  </a:lnTo>
                  <a:lnTo>
                    <a:pt x="386854" y="1578775"/>
                  </a:lnTo>
                  <a:lnTo>
                    <a:pt x="385572" y="1578775"/>
                  </a:lnTo>
                  <a:lnTo>
                    <a:pt x="384594" y="1580045"/>
                  </a:lnTo>
                  <a:lnTo>
                    <a:pt x="384492" y="1578775"/>
                  </a:lnTo>
                  <a:lnTo>
                    <a:pt x="384136" y="1578775"/>
                  </a:lnTo>
                  <a:lnTo>
                    <a:pt x="383819" y="1577505"/>
                  </a:lnTo>
                  <a:lnTo>
                    <a:pt x="383476" y="1576235"/>
                  </a:lnTo>
                  <a:lnTo>
                    <a:pt x="383400" y="1574965"/>
                  </a:lnTo>
                  <a:lnTo>
                    <a:pt x="381457" y="1574965"/>
                  </a:lnTo>
                  <a:lnTo>
                    <a:pt x="381533" y="1573695"/>
                  </a:lnTo>
                  <a:lnTo>
                    <a:pt x="379653" y="1573695"/>
                  </a:lnTo>
                  <a:lnTo>
                    <a:pt x="378447" y="1574965"/>
                  </a:lnTo>
                  <a:lnTo>
                    <a:pt x="377952" y="1574965"/>
                  </a:lnTo>
                  <a:lnTo>
                    <a:pt x="377431" y="1573695"/>
                  </a:lnTo>
                  <a:lnTo>
                    <a:pt x="377913" y="1573695"/>
                  </a:lnTo>
                  <a:lnTo>
                    <a:pt x="378599" y="1572425"/>
                  </a:lnTo>
                  <a:lnTo>
                    <a:pt x="378802" y="1572425"/>
                  </a:lnTo>
                  <a:lnTo>
                    <a:pt x="379018" y="1571155"/>
                  </a:lnTo>
                  <a:lnTo>
                    <a:pt x="379564" y="1571155"/>
                  </a:lnTo>
                  <a:lnTo>
                    <a:pt x="378866" y="1569885"/>
                  </a:lnTo>
                  <a:lnTo>
                    <a:pt x="377164" y="1568615"/>
                  </a:lnTo>
                  <a:lnTo>
                    <a:pt x="376910" y="1567345"/>
                  </a:lnTo>
                  <a:lnTo>
                    <a:pt x="376250" y="1567345"/>
                  </a:lnTo>
                  <a:lnTo>
                    <a:pt x="375183" y="1566075"/>
                  </a:lnTo>
                  <a:lnTo>
                    <a:pt x="373786" y="1564805"/>
                  </a:lnTo>
                  <a:lnTo>
                    <a:pt x="372833" y="1564805"/>
                  </a:lnTo>
                  <a:lnTo>
                    <a:pt x="372516" y="1563535"/>
                  </a:lnTo>
                  <a:lnTo>
                    <a:pt x="372427" y="1562265"/>
                  </a:lnTo>
                  <a:lnTo>
                    <a:pt x="371487" y="1562265"/>
                  </a:lnTo>
                  <a:lnTo>
                    <a:pt x="369849" y="1560995"/>
                  </a:lnTo>
                  <a:lnTo>
                    <a:pt x="367499" y="1560995"/>
                  </a:lnTo>
                  <a:lnTo>
                    <a:pt x="366649" y="1559725"/>
                  </a:lnTo>
                  <a:lnTo>
                    <a:pt x="366344" y="1559725"/>
                  </a:lnTo>
                  <a:lnTo>
                    <a:pt x="366572" y="1558455"/>
                  </a:lnTo>
                  <a:lnTo>
                    <a:pt x="368782" y="1559725"/>
                  </a:lnTo>
                  <a:lnTo>
                    <a:pt x="369328" y="1559725"/>
                  </a:lnTo>
                  <a:lnTo>
                    <a:pt x="368223" y="1558455"/>
                  </a:lnTo>
                  <a:lnTo>
                    <a:pt x="367538" y="1557185"/>
                  </a:lnTo>
                  <a:lnTo>
                    <a:pt x="366750" y="1557185"/>
                  </a:lnTo>
                  <a:lnTo>
                    <a:pt x="365112" y="1555915"/>
                  </a:lnTo>
                  <a:lnTo>
                    <a:pt x="365594" y="1554645"/>
                  </a:lnTo>
                  <a:lnTo>
                    <a:pt x="365201" y="1554645"/>
                  </a:lnTo>
                  <a:lnTo>
                    <a:pt x="365048" y="1553375"/>
                  </a:lnTo>
                  <a:lnTo>
                    <a:pt x="365417" y="1552105"/>
                  </a:lnTo>
                  <a:lnTo>
                    <a:pt x="362686" y="1552105"/>
                  </a:lnTo>
                  <a:lnTo>
                    <a:pt x="361632" y="1550835"/>
                  </a:lnTo>
                  <a:lnTo>
                    <a:pt x="360387" y="1550835"/>
                  </a:lnTo>
                  <a:lnTo>
                    <a:pt x="360070" y="1549565"/>
                  </a:lnTo>
                  <a:lnTo>
                    <a:pt x="359473" y="1549565"/>
                  </a:lnTo>
                  <a:lnTo>
                    <a:pt x="357289" y="1550835"/>
                  </a:lnTo>
                  <a:lnTo>
                    <a:pt x="356374" y="1550835"/>
                  </a:lnTo>
                  <a:lnTo>
                    <a:pt x="356095" y="1549565"/>
                  </a:lnTo>
                  <a:lnTo>
                    <a:pt x="355650" y="1549565"/>
                  </a:lnTo>
                  <a:lnTo>
                    <a:pt x="355993" y="1548295"/>
                  </a:lnTo>
                  <a:lnTo>
                    <a:pt x="355663" y="1548295"/>
                  </a:lnTo>
                  <a:lnTo>
                    <a:pt x="355434" y="1547025"/>
                  </a:lnTo>
                  <a:lnTo>
                    <a:pt x="355600" y="1547025"/>
                  </a:lnTo>
                  <a:lnTo>
                    <a:pt x="355447" y="1545755"/>
                  </a:lnTo>
                  <a:lnTo>
                    <a:pt x="354939" y="1545755"/>
                  </a:lnTo>
                  <a:lnTo>
                    <a:pt x="354520" y="1544485"/>
                  </a:lnTo>
                  <a:lnTo>
                    <a:pt x="352590" y="1544485"/>
                  </a:lnTo>
                  <a:lnTo>
                    <a:pt x="352132" y="1543215"/>
                  </a:lnTo>
                  <a:lnTo>
                    <a:pt x="351586" y="1544485"/>
                  </a:lnTo>
                  <a:lnTo>
                    <a:pt x="351548" y="1543215"/>
                  </a:lnTo>
                  <a:lnTo>
                    <a:pt x="352031" y="1543215"/>
                  </a:lnTo>
                  <a:lnTo>
                    <a:pt x="352679" y="1541945"/>
                  </a:lnTo>
                  <a:lnTo>
                    <a:pt x="353009" y="1540675"/>
                  </a:lnTo>
                  <a:lnTo>
                    <a:pt x="352386" y="1540675"/>
                  </a:lnTo>
                  <a:lnTo>
                    <a:pt x="350837" y="1539405"/>
                  </a:lnTo>
                  <a:lnTo>
                    <a:pt x="350164" y="1538135"/>
                  </a:lnTo>
                  <a:lnTo>
                    <a:pt x="349313" y="1538135"/>
                  </a:lnTo>
                  <a:lnTo>
                    <a:pt x="348615" y="1536865"/>
                  </a:lnTo>
                  <a:lnTo>
                    <a:pt x="348119" y="1536865"/>
                  </a:lnTo>
                  <a:lnTo>
                    <a:pt x="347802" y="1535595"/>
                  </a:lnTo>
                  <a:lnTo>
                    <a:pt x="346227" y="1535595"/>
                  </a:lnTo>
                  <a:lnTo>
                    <a:pt x="345300" y="1533055"/>
                  </a:lnTo>
                  <a:lnTo>
                    <a:pt x="344093" y="1531785"/>
                  </a:lnTo>
                  <a:lnTo>
                    <a:pt x="342607" y="1533055"/>
                  </a:lnTo>
                  <a:lnTo>
                    <a:pt x="343306" y="1530515"/>
                  </a:lnTo>
                  <a:lnTo>
                    <a:pt x="342912" y="1529245"/>
                  </a:lnTo>
                  <a:lnTo>
                    <a:pt x="341464" y="1527975"/>
                  </a:lnTo>
                  <a:lnTo>
                    <a:pt x="339483" y="1526705"/>
                  </a:lnTo>
                  <a:lnTo>
                    <a:pt x="339166" y="1525435"/>
                  </a:lnTo>
                  <a:lnTo>
                    <a:pt x="338582" y="1525435"/>
                  </a:lnTo>
                  <a:lnTo>
                    <a:pt x="338099" y="1524165"/>
                  </a:lnTo>
                  <a:lnTo>
                    <a:pt x="337667" y="1524165"/>
                  </a:lnTo>
                  <a:lnTo>
                    <a:pt x="336613" y="1522895"/>
                  </a:lnTo>
                  <a:lnTo>
                    <a:pt x="335762" y="1521625"/>
                  </a:lnTo>
                  <a:lnTo>
                    <a:pt x="334187" y="1521625"/>
                  </a:lnTo>
                  <a:lnTo>
                    <a:pt x="334454" y="1520355"/>
                  </a:lnTo>
                  <a:lnTo>
                    <a:pt x="334060" y="1519085"/>
                  </a:lnTo>
                  <a:lnTo>
                    <a:pt x="332994" y="1517815"/>
                  </a:lnTo>
                  <a:lnTo>
                    <a:pt x="331990" y="1517815"/>
                  </a:lnTo>
                  <a:lnTo>
                    <a:pt x="330428" y="1516545"/>
                  </a:lnTo>
                  <a:lnTo>
                    <a:pt x="330631" y="1515275"/>
                  </a:lnTo>
                  <a:lnTo>
                    <a:pt x="330314" y="1514005"/>
                  </a:lnTo>
                  <a:lnTo>
                    <a:pt x="329539" y="1514005"/>
                  </a:lnTo>
                  <a:lnTo>
                    <a:pt x="326529" y="1511465"/>
                  </a:lnTo>
                  <a:lnTo>
                    <a:pt x="326072" y="1511465"/>
                  </a:lnTo>
                  <a:lnTo>
                    <a:pt x="326364" y="1510195"/>
                  </a:lnTo>
                  <a:lnTo>
                    <a:pt x="326580" y="1508925"/>
                  </a:lnTo>
                  <a:lnTo>
                    <a:pt x="328942" y="1508925"/>
                  </a:lnTo>
                  <a:lnTo>
                    <a:pt x="328815" y="1507655"/>
                  </a:lnTo>
                  <a:lnTo>
                    <a:pt x="329107" y="1506385"/>
                  </a:lnTo>
                  <a:lnTo>
                    <a:pt x="329819" y="1507655"/>
                  </a:lnTo>
                  <a:lnTo>
                    <a:pt x="330847" y="1507655"/>
                  </a:lnTo>
                  <a:lnTo>
                    <a:pt x="331330" y="1506385"/>
                  </a:lnTo>
                  <a:lnTo>
                    <a:pt x="331812" y="1505115"/>
                  </a:lnTo>
                  <a:lnTo>
                    <a:pt x="332676" y="1505115"/>
                  </a:lnTo>
                  <a:lnTo>
                    <a:pt x="333794" y="1503845"/>
                  </a:lnTo>
                  <a:lnTo>
                    <a:pt x="336537" y="1501305"/>
                  </a:lnTo>
                  <a:lnTo>
                    <a:pt x="337705" y="1501305"/>
                  </a:lnTo>
                  <a:lnTo>
                    <a:pt x="337769" y="1500035"/>
                  </a:lnTo>
                  <a:lnTo>
                    <a:pt x="338899" y="1500035"/>
                  </a:lnTo>
                  <a:lnTo>
                    <a:pt x="338658" y="1498765"/>
                  </a:lnTo>
                  <a:lnTo>
                    <a:pt x="338772" y="1497495"/>
                  </a:lnTo>
                  <a:lnTo>
                    <a:pt x="339115" y="1498765"/>
                  </a:lnTo>
                  <a:lnTo>
                    <a:pt x="342430" y="1498765"/>
                  </a:lnTo>
                  <a:lnTo>
                    <a:pt x="342531" y="1497495"/>
                  </a:lnTo>
                  <a:lnTo>
                    <a:pt x="343522" y="1496225"/>
                  </a:lnTo>
                  <a:lnTo>
                    <a:pt x="344144" y="1494955"/>
                  </a:lnTo>
                  <a:lnTo>
                    <a:pt x="345147" y="1494955"/>
                  </a:lnTo>
                  <a:lnTo>
                    <a:pt x="345871" y="1493685"/>
                  </a:lnTo>
                  <a:lnTo>
                    <a:pt x="346303" y="1493685"/>
                  </a:lnTo>
                  <a:lnTo>
                    <a:pt x="346608" y="1492415"/>
                  </a:lnTo>
                  <a:lnTo>
                    <a:pt x="347497" y="1492415"/>
                  </a:lnTo>
                  <a:lnTo>
                    <a:pt x="347433" y="1491145"/>
                  </a:lnTo>
                  <a:lnTo>
                    <a:pt x="348183" y="1491145"/>
                  </a:lnTo>
                  <a:lnTo>
                    <a:pt x="349148" y="1492415"/>
                  </a:lnTo>
                  <a:lnTo>
                    <a:pt x="349961" y="1492415"/>
                  </a:lnTo>
                  <a:lnTo>
                    <a:pt x="349656" y="1489875"/>
                  </a:lnTo>
                  <a:lnTo>
                    <a:pt x="350240" y="1491145"/>
                  </a:lnTo>
                  <a:lnTo>
                    <a:pt x="351231" y="1491145"/>
                  </a:lnTo>
                  <a:lnTo>
                    <a:pt x="351472" y="1489875"/>
                  </a:lnTo>
                  <a:lnTo>
                    <a:pt x="351713" y="1488605"/>
                  </a:lnTo>
                  <a:lnTo>
                    <a:pt x="351955" y="1488605"/>
                  </a:lnTo>
                  <a:lnTo>
                    <a:pt x="353021" y="1489875"/>
                  </a:lnTo>
                  <a:lnTo>
                    <a:pt x="353783" y="1489875"/>
                  </a:lnTo>
                  <a:lnTo>
                    <a:pt x="354241" y="1488605"/>
                  </a:lnTo>
                  <a:lnTo>
                    <a:pt x="354342" y="1487335"/>
                  </a:lnTo>
                  <a:lnTo>
                    <a:pt x="357162" y="1487335"/>
                  </a:lnTo>
                  <a:lnTo>
                    <a:pt x="357263" y="1486065"/>
                  </a:lnTo>
                  <a:lnTo>
                    <a:pt x="357530" y="1484795"/>
                  </a:lnTo>
                  <a:lnTo>
                    <a:pt x="357936" y="1484795"/>
                  </a:lnTo>
                  <a:lnTo>
                    <a:pt x="358876" y="1483525"/>
                  </a:lnTo>
                  <a:lnTo>
                    <a:pt x="360299" y="1484795"/>
                  </a:lnTo>
                  <a:lnTo>
                    <a:pt x="360781" y="1483525"/>
                  </a:lnTo>
                  <a:lnTo>
                    <a:pt x="361708" y="1483525"/>
                  </a:lnTo>
                  <a:lnTo>
                    <a:pt x="362191" y="1482255"/>
                  </a:lnTo>
                  <a:lnTo>
                    <a:pt x="362458" y="1480985"/>
                  </a:lnTo>
                  <a:lnTo>
                    <a:pt x="362978" y="1480985"/>
                  </a:lnTo>
                  <a:lnTo>
                    <a:pt x="363728" y="1479715"/>
                  </a:lnTo>
                  <a:lnTo>
                    <a:pt x="364134" y="1480985"/>
                  </a:lnTo>
                  <a:lnTo>
                    <a:pt x="364731" y="1480985"/>
                  </a:lnTo>
                  <a:lnTo>
                    <a:pt x="365175" y="1479715"/>
                  </a:lnTo>
                  <a:lnTo>
                    <a:pt x="365340" y="1479715"/>
                  </a:lnTo>
                  <a:lnTo>
                    <a:pt x="365201" y="1477175"/>
                  </a:lnTo>
                  <a:lnTo>
                    <a:pt x="365734" y="1478445"/>
                  </a:lnTo>
                  <a:lnTo>
                    <a:pt x="366407" y="1478445"/>
                  </a:lnTo>
                  <a:lnTo>
                    <a:pt x="367258" y="1477175"/>
                  </a:lnTo>
                  <a:lnTo>
                    <a:pt x="368211" y="1478445"/>
                  </a:lnTo>
                  <a:lnTo>
                    <a:pt x="369163" y="1478445"/>
                  </a:lnTo>
                  <a:lnTo>
                    <a:pt x="370090" y="1477175"/>
                  </a:lnTo>
                  <a:lnTo>
                    <a:pt x="370090" y="1474635"/>
                  </a:lnTo>
                  <a:lnTo>
                    <a:pt x="368490" y="1474635"/>
                  </a:lnTo>
                  <a:lnTo>
                    <a:pt x="369189" y="1473365"/>
                  </a:lnTo>
                  <a:lnTo>
                    <a:pt x="373862" y="1473365"/>
                  </a:lnTo>
                  <a:lnTo>
                    <a:pt x="373799" y="1469555"/>
                  </a:lnTo>
                  <a:lnTo>
                    <a:pt x="374688" y="1469555"/>
                  </a:lnTo>
                  <a:lnTo>
                    <a:pt x="376212" y="1472095"/>
                  </a:lnTo>
                  <a:lnTo>
                    <a:pt x="377012" y="1472095"/>
                  </a:lnTo>
                  <a:lnTo>
                    <a:pt x="376821" y="1470825"/>
                  </a:lnTo>
                  <a:lnTo>
                    <a:pt x="377139" y="1470825"/>
                  </a:lnTo>
                  <a:lnTo>
                    <a:pt x="377964" y="1469555"/>
                  </a:lnTo>
                  <a:lnTo>
                    <a:pt x="377367" y="1469555"/>
                  </a:lnTo>
                  <a:lnTo>
                    <a:pt x="378040" y="1468285"/>
                  </a:lnTo>
                  <a:lnTo>
                    <a:pt x="378561" y="1468285"/>
                  </a:lnTo>
                  <a:lnTo>
                    <a:pt x="378879" y="1467015"/>
                  </a:lnTo>
                  <a:lnTo>
                    <a:pt x="379412" y="1467015"/>
                  </a:lnTo>
                  <a:lnTo>
                    <a:pt x="379691" y="1468285"/>
                  </a:lnTo>
                  <a:lnTo>
                    <a:pt x="380923" y="1469555"/>
                  </a:lnTo>
                  <a:lnTo>
                    <a:pt x="381482" y="1468285"/>
                  </a:lnTo>
                  <a:lnTo>
                    <a:pt x="381546" y="1467015"/>
                  </a:lnTo>
                  <a:lnTo>
                    <a:pt x="382143" y="1468285"/>
                  </a:lnTo>
                  <a:lnTo>
                    <a:pt x="381736" y="1469555"/>
                  </a:lnTo>
                  <a:lnTo>
                    <a:pt x="382562" y="1470825"/>
                  </a:lnTo>
                  <a:lnTo>
                    <a:pt x="382993" y="1470825"/>
                  </a:lnTo>
                  <a:lnTo>
                    <a:pt x="383463" y="1472095"/>
                  </a:lnTo>
                  <a:lnTo>
                    <a:pt x="385165" y="1472095"/>
                  </a:lnTo>
                  <a:lnTo>
                    <a:pt x="385610" y="1473365"/>
                  </a:lnTo>
                  <a:lnTo>
                    <a:pt x="385965" y="1474635"/>
                  </a:lnTo>
                  <a:lnTo>
                    <a:pt x="386486" y="1475905"/>
                  </a:lnTo>
                  <a:lnTo>
                    <a:pt x="387337" y="1477175"/>
                  </a:lnTo>
                  <a:lnTo>
                    <a:pt x="388226" y="1478445"/>
                  </a:lnTo>
                  <a:lnTo>
                    <a:pt x="389242" y="1479715"/>
                  </a:lnTo>
                  <a:lnTo>
                    <a:pt x="390118" y="1480985"/>
                  </a:lnTo>
                  <a:lnTo>
                    <a:pt x="390436" y="1480985"/>
                  </a:lnTo>
                  <a:lnTo>
                    <a:pt x="390232" y="1482255"/>
                  </a:lnTo>
                  <a:lnTo>
                    <a:pt x="390867" y="1483525"/>
                  </a:lnTo>
                  <a:lnTo>
                    <a:pt x="392049" y="1484795"/>
                  </a:lnTo>
                  <a:lnTo>
                    <a:pt x="393750" y="1484795"/>
                  </a:lnTo>
                  <a:lnTo>
                    <a:pt x="393433" y="1486065"/>
                  </a:lnTo>
                  <a:lnTo>
                    <a:pt x="393585" y="1487335"/>
                  </a:lnTo>
                  <a:lnTo>
                    <a:pt x="394195" y="1488605"/>
                  </a:lnTo>
                  <a:lnTo>
                    <a:pt x="395566" y="1491145"/>
                  </a:lnTo>
                  <a:lnTo>
                    <a:pt x="396036" y="1491145"/>
                  </a:lnTo>
                  <a:lnTo>
                    <a:pt x="397027" y="1492415"/>
                  </a:lnTo>
                  <a:lnTo>
                    <a:pt x="397954" y="1492415"/>
                  </a:lnTo>
                  <a:lnTo>
                    <a:pt x="398449" y="1493685"/>
                  </a:lnTo>
                  <a:lnTo>
                    <a:pt x="398792" y="1494955"/>
                  </a:lnTo>
                  <a:lnTo>
                    <a:pt x="398729" y="1496225"/>
                  </a:lnTo>
                  <a:lnTo>
                    <a:pt x="399770" y="1496225"/>
                  </a:lnTo>
                  <a:lnTo>
                    <a:pt x="399961" y="1497495"/>
                  </a:lnTo>
                  <a:lnTo>
                    <a:pt x="401955" y="1497495"/>
                  </a:lnTo>
                  <a:lnTo>
                    <a:pt x="402374" y="1498765"/>
                  </a:lnTo>
                  <a:lnTo>
                    <a:pt x="402551" y="1498765"/>
                  </a:lnTo>
                  <a:lnTo>
                    <a:pt x="402640" y="1500035"/>
                  </a:lnTo>
                  <a:lnTo>
                    <a:pt x="402513" y="1500035"/>
                  </a:lnTo>
                  <a:lnTo>
                    <a:pt x="403326" y="1501305"/>
                  </a:lnTo>
                  <a:lnTo>
                    <a:pt x="403783" y="1502575"/>
                  </a:lnTo>
                  <a:lnTo>
                    <a:pt x="404634" y="1502575"/>
                  </a:lnTo>
                  <a:lnTo>
                    <a:pt x="405295" y="1503845"/>
                  </a:lnTo>
                  <a:lnTo>
                    <a:pt x="405625" y="1503845"/>
                  </a:lnTo>
                  <a:lnTo>
                    <a:pt x="405625" y="1505115"/>
                  </a:lnTo>
                  <a:lnTo>
                    <a:pt x="407327" y="1506385"/>
                  </a:lnTo>
                  <a:lnTo>
                    <a:pt x="408038" y="1507655"/>
                  </a:lnTo>
                  <a:lnTo>
                    <a:pt x="407733" y="1507655"/>
                  </a:lnTo>
                  <a:lnTo>
                    <a:pt x="409409" y="1510195"/>
                  </a:lnTo>
                  <a:lnTo>
                    <a:pt x="411975" y="1512735"/>
                  </a:lnTo>
                  <a:lnTo>
                    <a:pt x="413131" y="1514005"/>
                  </a:lnTo>
                  <a:lnTo>
                    <a:pt x="414159" y="1514005"/>
                  </a:lnTo>
                  <a:lnTo>
                    <a:pt x="414807" y="1517815"/>
                  </a:lnTo>
                  <a:lnTo>
                    <a:pt x="415975" y="1519085"/>
                  </a:lnTo>
                  <a:lnTo>
                    <a:pt x="417664" y="1519085"/>
                  </a:lnTo>
                  <a:lnTo>
                    <a:pt x="417195" y="1520355"/>
                  </a:lnTo>
                  <a:lnTo>
                    <a:pt x="418084" y="1521625"/>
                  </a:lnTo>
                  <a:lnTo>
                    <a:pt x="419138" y="1522895"/>
                  </a:lnTo>
                  <a:lnTo>
                    <a:pt x="419976" y="1524165"/>
                  </a:lnTo>
                  <a:lnTo>
                    <a:pt x="420916" y="1524165"/>
                  </a:lnTo>
                  <a:lnTo>
                    <a:pt x="421932" y="1525435"/>
                  </a:lnTo>
                  <a:lnTo>
                    <a:pt x="423024" y="1526705"/>
                  </a:lnTo>
                  <a:lnTo>
                    <a:pt x="423125" y="1527975"/>
                  </a:lnTo>
                  <a:lnTo>
                    <a:pt x="424053" y="1527975"/>
                  </a:lnTo>
                  <a:lnTo>
                    <a:pt x="425907" y="1529245"/>
                  </a:lnTo>
                  <a:lnTo>
                    <a:pt x="425742" y="1529245"/>
                  </a:lnTo>
                  <a:lnTo>
                    <a:pt x="426034" y="1530515"/>
                  </a:lnTo>
                  <a:lnTo>
                    <a:pt x="426275" y="1530515"/>
                  </a:lnTo>
                  <a:lnTo>
                    <a:pt x="426542" y="1531785"/>
                  </a:lnTo>
                  <a:lnTo>
                    <a:pt x="427164" y="1533055"/>
                  </a:lnTo>
                  <a:lnTo>
                    <a:pt x="427863" y="1533055"/>
                  </a:lnTo>
                  <a:lnTo>
                    <a:pt x="429183" y="1531785"/>
                  </a:lnTo>
                  <a:lnTo>
                    <a:pt x="429729" y="1531785"/>
                  </a:lnTo>
                  <a:lnTo>
                    <a:pt x="429958" y="1530515"/>
                  </a:lnTo>
                  <a:lnTo>
                    <a:pt x="430276" y="1530515"/>
                  </a:lnTo>
                  <a:lnTo>
                    <a:pt x="430682" y="1531785"/>
                  </a:lnTo>
                  <a:lnTo>
                    <a:pt x="429933" y="1533055"/>
                  </a:lnTo>
                  <a:lnTo>
                    <a:pt x="430352" y="1534325"/>
                  </a:lnTo>
                  <a:lnTo>
                    <a:pt x="431977" y="1535595"/>
                  </a:lnTo>
                  <a:lnTo>
                    <a:pt x="430352" y="1538135"/>
                  </a:lnTo>
                  <a:lnTo>
                    <a:pt x="431431" y="1539405"/>
                  </a:lnTo>
                  <a:lnTo>
                    <a:pt x="435229" y="1538135"/>
                  </a:lnTo>
                  <a:lnTo>
                    <a:pt x="438708" y="1538135"/>
                  </a:lnTo>
                  <a:lnTo>
                    <a:pt x="440423" y="1539405"/>
                  </a:lnTo>
                  <a:lnTo>
                    <a:pt x="441680" y="1539405"/>
                  </a:lnTo>
                  <a:lnTo>
                    <a:pt x="442518" y="1538135"/>
                  </a:lnTo>
                  <a:lnTo>
                    <a:pt x="443776" y="1538135"/>
                  </a:lnTo>
                  <a:lnTo>
                    <a:pt x="445820" y="1536865"/>
                  </a:lnTo>
                  <a:lnTo>
                    <a:pt x="445376" y="1536865"/>
                  </a:lnTo>
                  <a:lnTo>
                    <a:pt x="444906" y="1535595"/>
                  </a:lnTo>
                  <a:lnTo>
                    <a:pt x="444728" y="1535595"/>
                  </a:lnTo>
                  <a:lnTo>
                    <a:pt x="444309" y="1534325"/>
                  </a:lnTo>
                  <a:lnTo>
                    <a:pt x="443674" y="1534325"/>
                  </a:lnTo>
                  <a:lnTo>
                    <a:pt x="443776" y="1533055"/>
                  </a:lnTo>
                  <a:lnTo>
                    <a:pt x="444258" y="1533055"/>
                  </a:lnTo>
                  <a:lnTo>
                    <a:pt x="444601" y="1531785"/>
                  </a:lnTo>
                  <a:lnTo>
                    <a:pt x="446811" y="1531785"/>
                  </a:lnTo>
                  <a:lnTo>
                    <a:pt x="446722" y="1530515"/>
                  </a:lnTo>
                  <a:lnTo>
                    <a:pt x="446544" y="1530515"/>
                  </a:lnTo>
                  <a:lnTo>
                    <a:pt x="447255" y="1529245"/>
                  </a:lnTo>
                  <a:lnTo>
                    <a:pt x="449211" y="1529245"/>
                  </a:lnTo>
                  <a:lnTo>
                    <a:pt x="449376" y="1527975"/>
                  </a:lnTo>
                  <a:close/>
                </a:path>
                <a:path w="2621280" h="1805304">
                  <a:moveTo>
                    <a:pt x="451078" y="1433182"/>
                  </a:moveTo>
                  <a:lnTo>
                    <a:pt x="451065" y="1432420"/>
                  </a:lnTo>
                  <a:lnTo>
                    <a:pt x="449808" y="1432674"/>
                  </a:lnTo>
                  <a:lnTo>
                    <a:pt x="449186" y="1432928"/>
                  </a:lnTo>
                  <a:lnTo>
                    <a:pt x="449186" y="1433144"/>
                  </a:lnTo>
                  <a:lnTo>
                    <a:pt x="449567" y="1433182"/>
                  </a:lnTo>
                  <a:lnTo>
                    <a:pt x="450443" y="1433436"/>
                  </a:lnTo>
                  <a:lnTo>
                    <a:pt x="451078" y="1433182"/>
                  </a:lnTo>
                  <a:close/>
                </a:path>
                <a:path w="2621280" h="1805304">
                  <a:moveTo>
                    <a:pt x="457720" y="1137069"/>
                  </a:moveTo>
                  <a:lnTo>
                    <a:pt x="457492" y="1136815"/>
                  </a:lnTo>
                  <a:lnTo>
                    <a:pt x="457288" y="1136307"/>
                  </a:lnTo>
                  <a:lnTo>
                    <a:pt x="457225" y="1136053"/>
                  </a:lnTo>
                  <a:lnTo>
                    <a:pt x="457200" y="1136942"/>
                  </a:lnTo>
                  <a:lnTo>
                    <a:pt x="457314" y="1137450"/>
                  </a:lnTo>
                  <a:lnTo>
                    <a:pt x="457720" y="1137069"/>
                  </a:lnTo>
                  <a:close/>
                </a:path>
                <a:path w="2621280" h="1805304">
                  <a:moveTo>
                    <a:pt x="464032" y="1141895"/>
                  </a:moveTo>
                  <a:lnTo>
                    <a:pt x="463905" y="1140879"/>
                  </a:lnTo>
                  <a:lnTo>
                    <a:pt x="463753" y="1140371"/>
                  </a:lnTo>
                  <a:lnTo>
                    <a:pt x="462965" y="1140625"/>
                  </a:lnTo>
                  <a:lnTo>
                    <a:pt x="461987" y="1141133"/>
                  </a:lnTo>
                  <a:lnTo>
                    <a:pt x="462102" y="1141260"/>
                  </a:lnTo>
                  <a:lnTo>
                    <a:pt x="462381" y="1141387"/>
                  </a:lnTo>
                  <a:lnTo>
                    <a:pt x="464032" y="1141895"/>
                  </a:lnTo>
                  <a:close/>
                </a:path>
                <a:path w="2621280" h="1805304">
                  <a:moveTo>
                    <a:pt x="466293" y="1155865"/>
                  </a:moveTo>
                  <a:lnTo>
                    <a:pt x="466153" y="1155992"/>
                  </a:lnTo>
                  <a:lnTo>
                    <a:pt x="466140" y="1156119"/>
                  </a:lnTo>
                  <a:lnTo>
                    <a:pt x="466255" y="1156246"/>
                  </a:lnTo>
                  <a:lnTo>
                    <a:pt x="466280" y="1155992"/>
                  </a:lnTo>
                  <a:lnTo>
                    <a:pt x="466293" y="1155865"/>
                  </a:lnTo>
                  <a:close/>
                </a:path>
                <a:path w="2621280" h="1805304">
                  <a:moveTo>
                    <a:pt x="467029" y="1153833"/>
                  </a:moveTo>
                  <a:lnTo>
                    <a:pt x="466877" y="1153833"/>
                  </a:lnTo>
                  <a:lnTo>
                    <a:pt x="465975" y="1153833"/>
                  </a:lnTo>
                  <a:lnTo>
                    <a:pt x="466331" y="1154214"/>
                  </a:lnTo>
                  <a:lnTo>
                    <a:pt x="466775" y="1154214"/>
                  </a:lnTo>
                  <a:lnTo>
                    <a:pt x="467029" y="1153833"/>
                  </a:lnTo>
                  <a:close/>
                </a:path>
                <a:path w="2621280" h="1805304">
                  <a:moveTo>
                    <a:pt x="467194" y="1153579"/>
                  </a:moveTo>
                  <a:lnTo>
                    <a:pt x="467067" y="1153706"/>
                  </a:lnTo>
                  <a:lnTo>
                    <a:pt x="467194" y="1153579"/>
                  </a:lnTo>
                  <a:close/>
                </a:path>
                <a:path w="2621280" h="1805304">
                  <a:moveTo>
                    <a:pt x="467702" y="1185075"/>
                  </a:moveTo>
                  <a:lnTo>
                    <a:pt x="466940" y="1183424"/>
                  </a:lnTo>
                  <a:lnTo>
                    <a:pt x="466788" y="1183297"/>
                  </a:lnTo>
                  <a:lnTo>
                    <a:pt x="465848" y="1182535"/>
                  </a:lnTo>
                  <a:lnTo>
                    <a:pt x="464464" y="1182535"/>
                  </a:lnTo>
                  <a:lnTo>
                    <a:pt x="465201" y="1181900"/>
                  </a:lnTo>
                  <a:lnTo>
                    <a:pt x="466064" y="1181138"/>
                  </a:lnTo>
                  <a:lnTo>
                    <a:pt x="465340" y="1180884"/>
                  </a:lnTo>
                  <a:lnTo>
                    <a:pt x="464718" y="1180630"/>
                  </a:lnTo>
                  <a:lnTo>
                    <a:pt x="464248" y="1180376"/>
                  </a:lnTo>
                  <a:lnTo>
                    <a:pt x="464185" y="1181138"/>
                  </a:lnTo>
                  <a:lnTo>
                    <a:pt x="464058" y="1181646"/>
                  </a:lnTo>
                  <a:lnTo>
                    <a:pt x="463880" y="1181900"/>
                  </a:lnTo>
                  <a:lnTo>
                    <a:pt x="463410" y="1181392"/>
                  </a:lnTo>
                  <a:lnTo>
                    <a:pt x="462800" y="1181011"/>
                  </a:lnTo>
                  <a:lnTo>
                    <a:pt x="462419" y="1180249"/>
                  </a:lnTo>
                  <a:lnTo>
                    <a:pt x="462241" y="1179233"/>
                  </a:lnTo>
                  <a:lnTo>
                    <a:pt x="463143" y="1178852"/>
                  </a:lnTo>
                  <a:lnTo>
                    <a:pt x="463892" y="1178852"/>
                  </a:lnTo>
                  <a:lnTo>
                    <a:pt x="464515" y="1178979"/>
                  </a:lnTo>
                  <a:lnTo>
                    <a:pt x="465620" y="1179487"/>
                  </a:lnTo>
                  <a:lnTo>
                    <a:pt x="466928" y="1179741"/>
                  </a:lnTo>
                  <a:lnTo>
                    <a:pt x="466839" y="1179106"/>
                  </a:lnTo>
                  <a:lnTo>
                    <a:pt x="466610" y="1178852"/>
                  </a:lnTo>
                  <a:lnTo>
                    <a:pt x="466496" y="1178725"/>
                  </a:lnTo>
                  <a:lnTo>
                    <a:pt x="465886" y="1178471"/>
                  </a:lnTo>
                  <a:lnTo>
                    <a:pt x="465150" y="1178090"/>
                  </a:lnTo>
                  <a:lnTo>
                    <a:pt x="464807" y="1177709"/>
                  </a:lnTo>
                  <a:lnTo>
                    <a:pt x="464693" y="1177328"/>
                  </a:lnTo>
                  <a:lnTo>
                    <a:pt x="464477" y="1176947"/>
                  </a:lnTo>
                  <a:lnTo>
                    <a:pt x="463130" y="1175423"/>
                  </a:lnTo>
                  <a:lnTo>
                    <a:pt x="462838" y="1174661"/>
                  </a:lnTo>
                  <a:lnTo>
                    <a:pt x="462724" y="1174280"/>
                  </a:lnTo>
                  <a:lnTo>
                    <a:pt x="462470" y="1173010"/>
                  </a:lnTo>
                  <a:lnTo>
                    <a:pt x="463956" y="1173391"/>
                  </a:lnTo>
                  <a:lnTo>
                    <a:pt x="464743" y="1174026"/>
                  </a:lnTo>
                  <a:lnTo>
                    <a:pt x="464807" y="1174788"/>
                  </a:lnTo>
                  <a:lnTo>
                    <a:pt x="465302" y="1174915"/>
                  </a:lnTo>
                  <a:lnTo>
                    <a:pt x="465874" y="1174915"/>
                  </a:lnTo>
                  <a:lnTo>
                    <a:pt x="466509" y="1174788"/>
                  </a:lnTo>
                  <a:lnTo>
                    <a:pt x="467296" y="1174407"/>
                  </a:lnTo>
                  <a:lnTo>
                    <a:pt x="467169" y="1173518"/>
                  </a:lnTo>
                  <a:lnTo>
                    <a:pt x="467055" y="1173010"/>
                  </a:lnTo>
                  <a:lnTo>
                    <a:pt x="466953" y="1172756"/>
                  </a:lnTo>
                  <a:lnTo>
                    <a:pt x="466674" y="1172248"/>
                  </a:lnTo>
                  <a:lnTo>
                    <a:pt x="466572" y="1171994"/>
                  </a:lnTo>
                  <a:lnTo>
                    <a:pt x="466547" y="1171613"/>
                  </a:lnTo>
                  <a:lnTo>
                    <a:pt x="465467" y="1170724"/>
                  </a:lnTo>
                  <a:lnTo>
                    <a:pt x="464566" y="1170089"/>
                  </a:lnTo>
                  <a:lnTo>
                    <a:pt x="464934" y="1170089"/>
                  </a:lnTo>
                  <a:lnTo>
                    <a:pt x="465518" y="1169962"/>
                  </a:lnTo>
                  <a:lnTo>
                    <a:pt x="466013" y="1169962"/>
                  </a:lnTo>
                  <a:lnTo>
                    <a:pt x="466217" y="1169835"/>
                  </a:lnTo>
                  <a:lnTo>
                    <a:pt x="466128" y="1169454"/>
                  </a:lnTo>
                  <a:lnTo>
                    <a:pt x="462838" y="1165644"/>
                  </a:lnTo>
                  <a:lnTo>
                    <a:pt x="462635" y="1165009"/>
                  </a:lnTo>
                  <a:lnTo>
                    <a:pt x="462648" y="1164755"/>
                  </a:lnTo>
                  <a:lnTo>
                    <a:pt x="463029" y="1164755"/>
                  </a:lnTo>
                  <a:lnTo>
                    <a:pt x="464197" y="1164374"/>
                  </a:lnTo>
                  <a:lnTo>
                    <a:pt x="465188" y="1164501"/>
                  </a:lnTo>
                  <a:lnTo>
                    <a:pt x="465226" y="1164374"/>
                  </a:lnTo>
                  <a:lnTo>
                    <a:pt x="465442" y="1163612"/>
                  </a:lnTo>
                  <a:lnTo>
                    <a:pt x="464934" y="1161961"/>
                  </a:lnTo>
                  <a:lnTo>
                    <a:pt x="464324" y="1161072"/>
                  </a:lnTo>
                  <a:lnTo>
                    <a:pt x="464210" y="1160818"/>
                  </a:lnTo>
                  <a:lnTo>
                    <a:pt x="464096" y="1160183"/>
                  </a:lnTo>
                  <a:lnTo>
                    <a:pt x="464502" y="1159929"/>
                  </a:lnTo>
                  <a:lnTo>
                    <a:pt x="464781" y="1159802"/>
                  </a:lnTo>
                  <a:lnTo>
                    <a:pt x="465074" y="1159675"/>
                  </a:lnTo>
                  <a:lnTo>
                    <a:pt x="464985" y="1159294"/>
                  </a:lnTo>
                  <a:lnTo>
                    <a:pt x="464934" y="1159167"/>
                  </a:lnTo>
                  <a:lnTo>
                    <a:pt x="464578" y="1158786"/>
                  </a:lnTo>
                  <a:lnTo>
                    <a:pt x="464413" y="1159421"/>
                  </a:lnTo>
                  <a:lnTo>
                    <a:pt x="464007" y="1159675"/>
                  </a:lnTo>
                  <a:lnTo>
                    <a:pt x="463372" y="1159802"/>
                  </a:lnTo>
                  <a:lnTo>
                    <a:pt x="462864" y="1159802"/>
                  </a:lnTo>
                  <a:lnTo>
                    <a:pt x="462546" y="1159675"/>
                  </a:lnTo>
                  <a:lnTo>
                    <a:pt x="462521" y="1158278"/>
                  </a:lnTo>
                  <a:lnTo>
                    <a:pt x="462864" y="1158024"/>
                  </a:lnTo>
                  <a:lnTo>
                    <a:pt x="463499" y="1157897"/>
                  </a:lnTo>
                  <a:lnTo>
                    <a:pt x="464083" y="1158659"/>
                  </a:lnTo>
                  <a:lnTo>
                    <a:pt x="464820" y="1158786"/>
                  </a:lnTo>
                  <a:lnTo>
                    <a:pt x="465734" y="1158405"/>
                  </a:lnTo>
                  <a:lnTo>
                    <a:pt x="465886" y="1157897"/>
                  </a:lnTo>
                  <a:lnTo>
                    <a:pt x="466064" y="1157262"/>
                  </a:lnTo>
                  <a:lnTo>
                    <a:pt x="466026" y="1155992"/>
                  </a:lnTo>
                  <a:lnTo>
                    <a:pt x="466077" y="1155865"/>
                  </a:lnTo>
                  <a:lnTo>
                    <a:pt x="466013" y="1155103"/>
                  </a:lnTo>
                  <a:lnTo>
                    <a:pt x="465493" y="1154468"/>
                  </a:lnTo>
                  <a:lnTo>
                    <a:pt x="464515" y="1154214"/>
                  </a:lnTo>
                  <a:lnTo>
                    <a:pt x="463562" y="1152563"/>
                  </a:lnTo>
                  <a:lnTo>
                    <a:pt x="463461" y="1152055"/>
                  </a:lnTo>
                  <a:lnTo>
                    <a:pt x="463410" y="1150912"/>
                  </a:lnTo>
                  <a:lnTo>
                    <a:pt x="464032" y="1149896"/>
                  </a:lnTo>
                  <a:lnTo>
                    <a:pt x="464273" y="1149515"/>
                  </a:lnTo>
                  <a:lnTo>
                    <a:pt x="463410" y="1149007"/>
                  </a:lnTo>
                  <a:lnTo>
                    <a:pt x="462013" y="1149134"/>
                  </a:lnTo>
                  <a:lnTo>
                    <a:pt x="460070" y="1149896"/>
                  </a:lnTo>
                  <a:lnTo>
                    <a:pt x="460019" y="1148753"/>
                  </a:lnTo>
                  <a:lnTo>
                    <a:pt x="459676" y="1148372"/>
                  </a:lnTo>
                  <a:lnTo>
                    <a:pt x="458660" y="1148245"/>
                  </a:lnTo>
                  <a:lnTo>
                    <a:pt x="458914" y="1146467"/>
                  </a:lnTo>
                  <a:lnTo>
                    <a:pt x="459676" y="1145578"/>
                  </a:lnTo>
                  <a:lnTo>
                    <a:pt x="460933" y="1145578"/>
                  </a:lnTo>
                  <a:lnTo>
                    <a:pt x="461632" y="1144562"/>
                  </a:lnTo>
                  <a:lnTo>
                    <a:pt x="461721" y="1143927"/>
                  </a:lnTo>
                  <a:lnTo>
                    <a:pt x="461683" y="1143419"/>
                  </a:lnTo>
                  <a:lnTo>
                    <a:pt x="460286" y="1141133"/>
                  </a:lnTo>
                  <a:lnTo>
                    <a:pt x="459435" y="1139863"/>
                  </a:lnTo>
                  <a:lnTo>
                    <a:pt x="458851" y="1139228"/>
                  </a:lnTo>
                  <a:lnTo>
                    <a:pt x="457974" y="1138974"/>
                  </a:lnTo>
                  <a:lnTo>
                    <a:pt x="456819" y="1139228"/>
                  </a:lnTo>
                  <a:lnTo>
                    <a:pt x="456730" y="1138974"/>
                  </a:lnTo>
                  <a:lnTo>
                    <a:pt x="456196" y="1138339"/>
                  </a:lnTo>
                  <a:lnTo>
                    <a:pt x="456069" y="1138212"/>
                  </a:lnTo>
                  <a:lnTo>
                    <a:pt x="455015" y="1137196"/>
                  </a:lnTo>
                  <a:lnTo>
                    <a:pt x="454888" y="1137069"/>
                  </a:lnTo>
                  <a:lnTo>
                    <a:pt x="455015" y="1135926"/>
                  </a:lnTo>
                  <a:lnTo>
                    <a:pt x="455383" y="1135164"/>
                  </a:lnTo>
                  <a:lnTo>
                    <a:pt x="455930" y="1134402"/>
                  </a:lnTo>
                  <a:lnTo>
                    <a:pt x="456018" y="1134275"/>
                  </a:lnTo>
                  <a:lnTo>
                    <a:pt x="456323" y="1134021"/>
                  </a:lnTo>
                  <a:lnTo>
                    <a:pt x="456628" y="1133767"/>
                  </a:lnTo>
                  <a:lnTo>
                    <a:pt x="456158" y="1133259"/>
                  </a:lnTo>
                  <a:lnTo>
                    <a:pt x="455803" y="1133005"/>
                  </a:lnTo>
                  <a:lnTo>
                    <a:pt x="455295" y="1133005"/>
                  </a:lnTo>
                  <a:lnTo>
                    <a:pt x="454761" y="1133259"/>
                  </a:lnTo>
                  <a:lnTo>
                    <a:pt x="453961" y="1134021"/>
                  </a:lnTo>
                  <a:lnTo>
                    <a:pt x="454113" y="1133386"/>
                  </a:lnTo>
                  <a:lnTo>
                    <a:pt x="454190" y="1133005"/>
                  </a:lnTo>
                  <a:lnTo>
                    <a:pt x="454317" y="1131608"/>
                  </a:lnTo>
                  <a:lnTo>
                    <a:pt x="454317" y="1131354"/>
                  </a:lnTo>
                  <a:lnTo>
                    <a:pt x="453999" y="1130719"/>
                  </a:lnTo>
                  <a:lnTo>
                    <a:pt x="454012" y="1130465"/>
                  </a:lnTo>
                  <a:lnTo>
                    <a:pt x="453783" y="1130084"/>
                  </a:lnTo>
                  <a:lnTo>
                    <a:pt x="453313" y="1129576"/>
                  </a:lnTo>
                  <a:lnTo>
                    <a:pt x="453110" y="1129449"/>
                  </a:lnTo>
                  <a:lnTo>
                    <a:pt x="452704" y="1129195"/>
                  </a:lnTo>
                  <a:lnTo>
                    <a:pt x="452615" y="1128687"/>
                  </a:lnTo>
                  <a:lnTo>
                    <a:pt x="452640" y="1128179"/>
                  </a:lnTo>
                  <a:lnTo>
                    <a:pt x="452882" y="1127417"/>
                  </a:lnTo>
                  <a:lnTo>
                    <a:pt x="452170" y="1127772"/>
                  </a:lnTo>
                  <a:lnTo>
                    <a:pt x="452170" y="1138085"/>
                  </a:lnTo>
                  <a:lnTo>
                    <a:pt x="451650" y="1138212"/>
                  </a:lnTo>
                  <a:lnTo>
                    <a:pt x="451218" y="1138085"/>
                  </a:lnTo>
                  <a:lnTo>
                    <a:pt x="450888" y="1137323"/>
                  </a:lnTo>
                  <a:lnTo>
                    <a:pt x="451408" y="1137196"/>
                  </a:lnTo>
                  <a:lnTo>
                    <a:pt x="451840" y="1137323"/>
                  </a:lnTo>
                  <a:lnTo>
                    <a:pt x="452170" y="1138085"/>
                  </a:lnTo>
                  <a:lnTo>
                    <a:pt x="452170" y="1127772"/>
                  </a:lnTo>
                  <a:lnTo>
                    <a:pt x="448513" y="1123988"/>
                  </a:lnTo>
                  <a:lnTo>
                    <a:pt x="448144" y="1123099"/>
                  </a:lnTo>
                  <a:lnTo>
                    <a:pt x="447929" y="1122591"/>
                  </a:lnTo>
                  <a:lnTo>
                    <a:pt x="449008" y="1121575"/>
                  </a:lnTo>
                  <a:lnTo>
                    <a:pt x="449059" y="1121448"/>
                  </a:lnTo>
                  <a:lnTo>
                    <a:pt x="449160" y="1121194"/>
                  </a:lnTo>
                  <a:lnTo>
                    <a:pt x="447992" y="1121448"/>
                  </a:lnTo>
                  <a:lnTo>
                    <a:pt x="447268" y="1121194"/>
                  </a:lnTo>
                  <a:lnTo>
                    <a:pt x="446951" y="1120305"/>
                  </a:lnTo>
                  <a:lnTo>
                    <a:pt x="446011" y="1121130"/>
                  </a:lnTo>
                  <a:lnTo>
                    <a:pt x="446011" y="1122845"/>
                  </a:lnTo>
                  <a:lnTo>
                    <a:pt x="445731" y="1123099"/>
                  </a:lnTo>
                  <a:lnTo>
                    <a:pt x="445300" y="1122972"/>
                  </a:lnTo>
                  <a:lnTo>
                    <a:pt x="444703" y="1122591"/>
                  </a:lnTo>
                  <a:lnTo>
                    <a:pt x="445503" y="1122845"/>
                  </a:lnTo>
                  <a:lnTo>
                    <a:pt x="446011" y="1122845"/>
                  </a:lnTo>
                  <a:lnTo>
                    <a:pt x="446011" y="1121130"/>
                  </a:lnTo>
                  <a:lnTo>
                    <a:pt x="445198" y="1121829"/>
                  </a:lnTo>
                  <a:lnTo>
                    <a:pt x="444665" y="1122591"/>
                  </a:lnTo>
                  <a:lnTo>
                    <a:pt x="444563" y="1122972"/>
                  </a:lnTo>
                  <a:lnTo>
                    <a:pt x="444830" y="1123480"/>
                  </a:lnTo>
                  <a:lnTo>
                    <a:pt x="444284" y="1123988"/>
                  </a:lnTo>
                  <a:lnTo>
                    <a:pt x="443801" y="1124750"/>
                  </a:lnTo>
                  <a:lnTo>
                    <a:pt x="443331" y="1125893"/>
                  </a:lnTo>
                  <a:lnTo>
                    <a:pt x="443077" y="1124242"/>
                  </a:lnTo>
                  <a:lnTo>
                    <a:pt x="442544" y="1122845"/>
                  </a:lnTo>
                  <a:lnTo>
                    <a:pt x="441744" y="1121575"/>
                  </a:lnTo>
                  <a:lnTo>
                    <a:pt x="441502" y="1121321"/>
                  </a:lnTo>
                  <a:lnTo>
                    <a:pt x="441528" y="1121067"/>
                  </a:lnTo>
                  <a:lnTo>
                    <a:pt x="441794" y="1120813"/>
                  </a:lnTo>
                  <a:lnTo>
                    <a:pt x="442722" y="1120305"/>
                  </a:lnTo>
                  <a:lnTo>
                    <a:pt x="443191" y="1119797"/>
                  </a:lnTo>
                  <a:lnTo>
                    <a:pt x="443242" y="1119035"/>
                  </a:lnTo>
                  <a:lnTo>
                    <a:pt x="442887" y="1118654"/>
                  </a:lnTo>
                  <a:lnTo>
                    <a:pt x="442137" y="1118400"/>
                  </a:lnTo>
                  <a:lnTo>
                    <a:pt x="441363" y="1118781"/>
                  </a:lnTo>
                  <a:lnTo>
                    <a:pt x="440956" y="1119035"/>
                  </a:lnTo>
                  <a:lnTo>
                    <a:pt x="440677" y="1118781"/>
                  </a:lnTo>
                  <a:lnTo>
                    <a:pt x="439559" y="1117765"/>
                  </a:lnTo>
                  <a:lnTo>
                    <a:pt x="439000" y="1117257"/>
                  </a:lnTo>
                  <a:lnTo>
                    <a:pt x="438175" y="1116622"/>
                  </a:lnTo>
                  <a:lnTo>
                    <a:pt x="437184" y="1115860"/>
                  </a:lnTo>
                  <a:lnTo>
                    <a:pt x="437019" y="1115733"/>
                  </a:lnTo>
                  <a:lnTo>
                    <a:pt x="435317" y="1114971"/>
                  </a:lnTo>
                  <a:lnTo>
                    <a:pt x="433793" y="1114971"/>
                  </a:lnTo>
                  <a:lnTo>
                    <a:pt x="432473" y="1115860"/>
                  </a:lnTo>
                  <a:lnTo>
                    <a:pt x="431584" y="1114336"/>
                  </a:lnTo>
                  <a:lnTo>
                    <a:pt x="431038" y="1113955"/>
                  </a:lnTo>
                  <a:lnTo>
                    <a:pt x="430682" y="1113701"/>
                  </a:lnTo>
                  <a:lnTo>
                    <a:pt x="429768" y="1113955"/>
                  </a:lnTo>
                  <a:lnTo>
                    <a:pt x="429183" y="1113320"/>
                  </a:lnTo>
                  <a:lnTo>
                    <a:pt x="428764" y="1112939"/>
                  </a:lnTo>
                  <a:lnTo>
                    <a:pt x="428510" y="1112939"/>
                  </a:lnTo>
                  <a:lnTo>
                    <a:pt x="427774" y="1112685"/>
                  </a:lnTo>
                  <a:lnTo>
                    <a:pt x="427634" y="1112812"/>
                  </a:lnTo>
                  <a:lnTo>
                    <a:pt x="427570" y="1113320"/>
                  </a:lnTo>
                  <a:lnTo>
                    <a:pt x="427685" y="1113955"/>
                  </a:lnTo>
                  <a:lnTo>
                    <a:pt x="428409" y="1114463"/>
                  </a:lnTo>
                  <a:lnTo>
                    <a:pt x="428929" y="1115098"/>
                  </a:lnTo>
                  <a:lnTo>
                    <a:pt x="429539" y="1115479"/>
                  </a:lnTo>
                  <a:lnTo>
                    <a:pt x="429552" y="1116114"/>
                  </a:lnTo>
                  <a:lnTo>
                    <a:pt x="429209" y="1116622"/>
                  </a:lnTo>
                  <a:lnTo>
                    <a:pt x="426935" y="1113955"/>
                  </a:lnTo>
                  <a:lnTo>
                    <a:pt x="426402" y="1114209"/>
                  </a:lnTo>
                  <a:lnTo>
                    <a:pt x="425907" y="1114209"/>
                  </a:lnTo>
                  <a:lnTo>
                    <a:pt x="425424" y="1113828"/>
                  </a:lnTo>
                  <a:lnTo>
                    <a:pt x="425018" y="1113447"/>
                  </a:lnTo>
                  <a:lnTo>
                    <a:pt x="424891" y="1113320"/>
                  </a:lnTo>
                  <a:lnTo>
                    <a:pt x="424561" y="1112431"/>
                  </a:lnTo>
                  <a:lnTo>
                    <a:pt x="420065" y="1111796"/>
                  </a:lnTo>
                  <a:lnTo>
                    <a:pt x="417804" y="1111669"/>
                  </a:lnTo>
                  <a:lnTo>
                    <a:pt x="416229" y="1111542"/>
                  </a:lnTo>
                  <a:lnTo>
                    <a:pt x="415353" y="1111669"/>
                  </a:lnTo>
                  <a:lnTo>
                    <a:pt x="414235" y="1113066"/>
                  </a:lnTo>
                  <a:lnTo>
                    <a:pt x="413270" y="1113447"/>
                  </a:lnTo>
                  <a:lnTo>
                    <a:pt x="412927" y="1113193"/>
                  </a:lnTo>
                  <a:lnTo>
                    <a:pt x="412432" y="1112812"/>
                  </a:lnTo>
                  <a:lnTo>
                    <a:pt x="411518" y="1113066"/>
                  </a:lnTo>
                  <a:lnTo>
                    <a:pt x="410578" y="1113193"/>
                  </a:lnTo>
                  <a:lnTo>
                    <a:pt x="409562" y="1113193"/>
                  </a:lnTo>
                  <a:lnTo>
                    <a:pt x="406946" y="1112558"/>
                  </a:lnTo>
                  <a:lnTo>
                    <a:pt x="405917" y="1113066"/>
                  </a:lnTo>
                  <a:lnTo>
                    <a:pt x="405257" y="1113320"/>
                  </a:lnTo>
                  <a:lnTo>
                    <a:pt x="404990" y="1113574"/>
                  </a:lnTo>
                  <a:lnTo>
                    <a:pt x="404355" y="1114463"/>
                  </a:lnTo>
                  <a:lnTo>
                    <a:pt x="403758" y="1114971"/>
                  </a:lnTo>
                  <a:lnTo>
                    <a:pt x="403339" y="1115606"/>
                  </a:lnTo>
                  <a:lnTo>
                    <a:pt x="402844" y="1115860"/>
                  </a:lnTo>
                  <a:lnTo>
                    <a:pt x="401751" y="1115352"/>
                  </a:lnTo>
                  <a:lnTo>
                    <a:pt x="401040" y="1114971"/>
                  </a:lnTo>
                  <a:lnTo>
                    <a:pt x="400456" y="1114450"/>
                  </a:lnTo>
                  <a:lnTo>
                    <a:pt x="400456" y="1118400"/>
                  </a:lnTo>
                  <a:lnTo>
                    <a:pt x="400278" y="1118781"/>
                  </a:lnTo>
                  <a:lnTo>
                    <a:pt x="399529" y="1118654"/>
                  </a:lnTo>
                  <a:lnTo>
                    <a:pt x="399415" y="1118273"/>
                  </a:lnTo>
                  <a:lnTo>
                    <a:pt x="399402" y="1117765"/>
                  </a:lnTo>
                  <a:lnTo>
                    <a:pt x="400151" y="1117765"/>
                  </a:lnTo>
                  <a:lnTo>
                    <a:pt x="400418" y="1118146"/>
                  </a:lnTo>
                  <a:lnTo>
                    <a:pt x="400456" y="1118400"/>
                  </a:lnTo>
                  <a:lnTo>
                    <a:pt x="400456" y="1114450"/>
                  </a:lnTo>
                  <a:lnTo>
                    <a:pt x="400202" y="1114209"/>
                  </a:lnTo>
                  <a:lnTo>
                    <a:pt x="399707" y="1116114"/>
                  </a:lnTo>
                  <a:lnTo>
                    <a:pt x="395160" y="1116114"/>
                  </a:lnTo>
                  <a:lnTo>
                    <a:pt x="393687" y="1117384"/>
                  </a:lnTo>
                  <a:lnTo>
                    <a:pt x="393280" y="1118781"/>
                  </a:lnTo>
                  <a:lnTo>
                    <a:pt x="393941" y="1120051"/>
                  </a:lnTo>
                  <a:lnTo>
                    <a:pt x="393700" y="1120190"/>
                  </a:lnTo>
                  <a:lnTo>
                    <a:pt x="393700" y="1137577"/>
                  </a:lnTo>
                  <a:lnTo>
                    <a:pt x="392811" y="1136561"/>
                  </a:lnTo>
                  <a:lnTo>
                    <a:pt x="393065" y="1136688"/>
                  </a:lnTo>
                  <a:lnTo>
                    <a:pt x="393331" y="1136561"/>
                  </a:lnTo>
                  <a:lnTo>
                    <a:pt x="393585" y="1136307"/>
                  </a:lnTo>
                  <a:lnTo>
                    <a:pt x="393700" y="1137577"/>
                  </a:lnTo>
                  <a:lnTo>
                    <a:pt x="393700" y="1120190"/>
                  </a:lnTo>
                  <a:lnTo>
                    <a:pt x="391858" y="1121194"/>
                  </a:lnTo>
                  <a:lnTo>
                    <a:pt x="390321" y="1121321"/>
                  </a:lnTo>
                  <a:lnTo>
                    <a:pt x="389369" y="1120432"/>
                  </a:lnTo>
                  <a:lnTo>
                    <a:pt x="389267" y="1120813"/>
                  </a:lnTo>
                  <a:lnTo>
                    <a:pt x="389077" y="1121067"/>
                  </a:lnTo>
                  <a:lnTo>
                    <a:pt x="387934" y="1122083"/>
                  </a:lnTo>
                  <a:lnTo>
                    <a:pt x="387731" y="1122591"/>
                  </a:lnTo>
                  <a:lnTo>
                    <a:pt x="387705" y="1123607"/>
                  </a:lnTo>
                  <a:lnTo>
                    <a:pt x="387985" y="1124242"/>
                  </a:lnTo>
                  <a:lnTo>
                    <a:pt x="386511" y="1123607"/>
                  </a:lnTo>
                  <a:lnTo>
                    <a:pt x="385584" y="1123353"/>
                  </a:lnTo>
                  <a:lnTo>
                    <a:pt x="385191" y="1123353"/>
                  </a:lnTo>
                  <a:lnTo>
                    <a:pt x="384924" y="1123607"/>
                  </a:lnTo>
                  <a:lnTo>
                    <a:pt x="384492" y="1124496"/>
                  </a:lnTo>
                  <a:lnTo>
                    <a:pt x="383882" y="1126020"/>
                  </a:lnTo>
                  <a:lnTo>
                    <a:pt x="382066" y="1127544"/>
                  </a:lnTo>
                  <a:lnTo>
                    <a:pt x="381152" y="1128179"/>
                  </a:lnTo>
                  <a:lnTo>
                    <a:pt x="380860" y="1128687"/>
                  </a:lnTo>
                  <a:lnTo>
                    <a:pt x="381190" y="1129449"/>
                  </a:lnTo>
                  <a:lnTo>
                    <a:pt x="380568" y="1129195"/>
                  </a:lnTo>
                  <a:lnTo>
                    <a:pt x="380060" y="1129322"/>
                  </a:lnTo>
                  <a:lnTo>
                    <a:pt x="379653" y="1129703"/>
                  </a:lnTo>
                  <a:lnTo>
                    <a:pt x="378625" y="1130973"/>
                  </a:lnTo>
                  <a:lnTo>
                    <a:pt x="377647" y="1131481"/>
                  </a:lnTo>
                  <a:lnTo>
                    <a:pt x="377164" y="1131849"/>
                  </a:lnTo>
                  <a:lnTo>
                    <a:pt x="377164" y="1155230"/>
                  </a:lnTo>
                  <a:lnTo>
                    <a:pt x="376415" y="1154976"/>
                  </a:lnTo>
                  <a:lnTo>
                    <a:pt x="376059" y="1154722"/>
                  </a:lnTo>
                  <a:lnTo>
                    <a:pt x="375945" y="1153452"/>
                  </a:lnTo>
                  <a:lnTo>
                    <a:pt x="376694" y="1153833"/>
                  </a:lnTo>
                  <a:lnTo>
                    <a:pt x="377088" y="1154341"/>
                  </a:lnTo>
                  <a:lnTo>
                    <a:pt x="377164" y="1155230"/>
                  </a:lnTo>
                  <a:lnTo>
                    <a:pt x="377164" y="1131849"/>
                  </a:lnTo>
                  <a:lnTo>
                    <a:pt x="376643" y="1132243"/>
                  </a:lnTo>
                  <a:lnTo>
                    <a:pt x="376516" y="1134021"/>
                  </a:lnTo>
                  <a:lnTo>
                    <a:pt x="375843" y="1135545"/>
                  </a:lnTo>
                  <a:lnTo>
                    <a:pt x="374726" y="1136815"/>
                  </a:lnTo>
                  <a:lnTo>
                    <a:pt x="374675" y="1137069"/>
                  </a:lnTo>
                  <a:lnTo>
                    <a:pt x="374777" y="1137323"/>
                  </a:lnTo>
                  <a:lnTo>
                    <a:pt x="374891" y="1138466"/>
                  </a:lnTo>
                  <a:lnTo>
                    <a:pt x="371919" y="1145959"/>
                  </a:lnTo>
                  <a:lnTo>
                    <a:pt x="371259" y="1147102"/>
                  </a:lnTo>
                  <a:lnTo>
                    <a:pt x="370916" y="1147610"/>
                  </a:lnTo>
                  <a:lnTo>
                    <a:pt x="369658" y="1148626"/>
                  </a:lnTo>
                  <a:lnTo>
                    <a:pt x="368617" y="1149134"/>
                  </a:lnTo>
                  <a:lnTo>
                    <a:pt x="367957" y="1150404"/>
                  </a:lnTo>
                  <a:lnTo>
                    <a:pt x="367690" y="1152563"/>
                  </a:lnTo>
                  <a:lnTo>
                    <a:pt x="368388" y="1156754"/>
                  </a:lnTo>
                  <a:lnTo>
                    <a:pt x="368820" y="1160691"/>
                  </a:lnTo>
                  <a:lnTo>
                    <a:pt x="369328" y="1160818"/>
                  </a:lnTo>
                  <a:lnTo>
                    <a:pt x="369646" y="1160818"/>
                  </a:lnTo>
                  <a:lnTo>
                    <a:pt x="369735" y="1162088"/>
                  </a:lnTo>
                  <a:lnTo>
                    <a:pt x="370078" y="1162850"/>
                  </a:lnTo>
                  <a:lnTo>
                    <a:pt x="370916" y="1163485"/>
                  </a:lnTo>
                  <a:lnTo>
                    <a:pt x="370624" y="1164374"/>
                  </a:lnTo>
                  <a:lnTo>
                    <a:pt x="370687" y="1165009"/>
                  </a:lnTo>
                  <a:lnTo>
                    <a:pt x="370776" y="1165517"/>
                  </a:lnTo>
                  <a:lnTo>
                    <a:pt x="370903" y="1165898"/>
                  </a:lnTo>
                  <a:lnTo>
                    <a:pt x="371614" y="1167168"/>
                  </a:lnTo>
                  <a:lnTo>
                    <a:pt x="371525" y="1167549"/>
                  </a:lnTo>
                  <a:lnTo>
                    <a:pt x="371449" y="1168565"/>
                  </a:lnTo>
                  <a:lnTo>
                    <a:pt x="371576" y="1169454"/>
                  </a:lnTo>
                  <a:lnTo>
                    <a:pt x="372338" y="1172375"/>
                  </a:lnTo>
                  <a:lnTo>
                    <a:pt x="372452" y="1173264"/>
                  </a:lnTo>
                  <a:lnTo>
                    <a:pt x="371957" y="1174026"/>
                  </a:lnTo>
                  <a:lnTo>
                    <a:pt x="372071" y="1175169"/>
                  </a:lnTo>
                  <a:lnTo>
                    <a:pt x="372884" y="1176312"/>
                  </a:lnTo>
                  <a:lnTo>
                    <a:pt x="371373" y="1176185"/>
                  </a:lnTo>
                  <a:lnTo>
                    <a:pt x="371856" y="1176566"/>
                  </a:lnTo>
                  <a:lnTo>
                    <a:pt x="372376" y="1177328"/>
                  </a:lnTo>
                  <a:lnTo>
                    <a:pt x="372973" y="1178547"/>
                  </a:lnTo>
                  <a:lnTo>
                    <a:pt x="374192" y="1180630"/>
                  </a:lnTo>
                  <a:lnTo>
                    <a:pt x="374243" y="1181392"/>
                  </a:lnTo>
                  <a:lnTo>
                    <a:pt x="374370" y="1182154"/>
                  </a:lnTo>
                  <a:lnTo>
                    <a:pt x="374675" y="1183297"/>
                  </a:lnTo>
                  <a:lnTo>
                    <a:pt x="375158" y="1184313"/>
                  </a:lnTo>
                  <a:lnTo>
                    <a:pt x="375208" y="1185456"/>
                  </a:lnTo>
                  <a:lnTo>
                    <a:pt x="375031" y="1185710"/>
                  </a:lnTo>
                  <a:lnTo>
                    <a:pt x="374992" y="1186091"/>
                  </a:lnTo>
                  <a:lnTo>
                    <a:pt x="375107" y="1186218"/>
                  </a:lnTo>
                  <a:lnTo>
                    <a:pt x="375450" y="1186853"/>
                  </a:lnTo>
                  <a:lnTo>
                    <a:pt x="375869" y="1187869"/>
                  </a:lnTo>
                  <a:lnTo>
                    <a:pt x="376377" y="1188885"/>
                  </a:lnTo>
                  <a:lnTo>
                    <a:pt x="376453" y="1189520"/>
                  </a:lnTo>
                  <a:lnTo>
                    <a:pt x="376555" y="1190028"/>
                  </a:lnTo>
                  <a:lnTo>
                    <a:pt x="379272" y="1196251"/>
                  </a:lnTo>
                  <a:lnTo>
                    <a:pt x="379310" y="1196632"/>
                  </a:lnTo>
                  <a:lnTo>
                    <a:pt x="379412" y="1197267"/>
                  </a:lnTo>
                  <a:lnTo>
                    <a:pt x="380022" y="1198410"/>
                  </a:lnTo>
                  <a:lnTo>
                    <a:pt x="384111" y="1203109"/>
                  </a:lnTo>
                  <a:lnTo>
                    <a:pt x="384162" y="1203744"/>
                  </a:lnTo>
                  <a:lnTo>
                    <a:pt x="384289" y="1204125"/>
                  </a:lnTo>
                  <a:lnTo>
                    <a:pt x="384873" y="1204887"/>
                  </a:lnTo>
                  <a:lnTo>
                    <a:pt x="386194" y="1205903"/>
                  </a:lnTo>
                  <a:lnTo>
                    <a:pt x="388429" y="1208443"/>
                  </a:lnTo>
                  <a:lnTo>
                    <a:pt x="389013" y="1208951"/>
                  </a:lnTo>
                  <a:lnTo>
                    <a:pt x="389394" y="1209078"/>
                  </a:lnTo>
                  <a:lnTo>
                    <a:pt x="389763" y="1209967"/>
                  </a:lnTo>
                  <a:lnTo>
                    <a:pt x="390207" y="1210856"/>
                  </a:lnTo>
                  <a:lnTo>
                    <a:pt x="390563" y="1211237"/>
                  </a:lnTo>
                  <a:lnTo>
                    <a:pt x="390893" y="1211999"/>
                  </a:lnTo>
                  <a:lnTo>
                    <a:pt x="391198" y="1212888"/>
                  </a:lnTo>
                  <a:lnTo>
                    <a:pt x="391553" y="1213396"/>
                  </a:lnTo>
                  <a:lnTo>
                    <a:pt x="391947" y="1213269"/>
                  </a:lnTo>
                  <a:lnTo>
                    <a:pt x="392341" y="1212888"/>
                  </a:lnTo>
                  <a:lnTo>
                    <a:pt x="392925" y="1212761"/>
                  </a:lnTo>
                  <a:lnTo>
                    <a:pt x="394512" y="1215428"/>
                  </a:lnTo>
                  <a:lnTo>
                    <a:pt x="397294" y="1217968"/>
                  </a:lnTo>
                  <a:lnTo>
                    <a:pt x="401281" y="1220635"/>
                  </a:lnTo>
                  <a:lnTo>
                    <a:pt x="402386" y="1221143"/>
                  </a:lnTo>
                  <a:lnTo>
                    <a:pt x="403415" y="1221651"/>
                  </a:lnTo>
                  <a:lnTo>
                    <a:pt x="404393" y="1222286"/>
                  </a:lnTo>
                  <a:lnTo>
                    <a:pt x="405638" y="1223302"/>
                  </a:lnTo>
                  <a:lnTo>
                    <a:pt x="408965" y="1224572"/>
                  </a:lnTo>
                  <a:lnTo>
                    <a:pt x="410413" y="1225461"/>
                  </a:lnTo>
                  <a:lnTo>
                    <a:pt x="411759" y="1226223"/>
                  </a:lnTo>
                  <a:lnTo>
                    <a:pt x="412927" y="1226604"/>
                  </a:lnTo>
                  <a:lnTo>
                    <a:pt x="414439" y="1226731"/>
                  </a:lnTo>
                  <a:lnTo>
                    <a:pt x="414756" y="1226731"/>
                  </a:lnTo>
                  <a:lnTo>
                    <a:pt x="415391" y="1227493"/>
                  </a:lnTo>
                  <a:lnTo>
                    <a:pt x="416902" y="1227620"/>
                  </a:lnTo>
                  <a:lnTo>
                    <a:pt x="418376" y="1228255"/>
                  </a:lnTo>
                  <a:lnTo>
                    <a:pt x="419811" y="1229398"/>
                  </a:lnTo>
                  <a:lnTo>
                    <a:pt x="420611" y="1228890"/>
                  </a:lnTo>
                  <a:lnTo>
                    <a:pt x="421182" y="1228763"/>
                  </a:lnTo>
                  <a:lnTo>
                    <a:pt x="421551" y="1228890"/>
                  </a:lnTo>
                  <a:lnTo>
                    <a:pt x="422846" y="1229144"/>
                  </a:lnTo>
                  <a:lnTo>
                    <a:pt x="424205" y="1229652"/>
                  </a:lnTo>
                  <a:lnTo>
                    <a:pt x="425221" y="1229652"/>
                  </a:lnTo>
                  <a:lnTo>
                    <a:pt x="425894" y="1229017"/>
                  </a:lnTo>
                  <a:lnTo>
                    <a:pt x="426415" y="1228763"/>
                  </a:lnTo>
                  <a:lnTo>
                    <a:pt x="426935" y="1228509"/>
                  </a:lnTo>
                  <a:lnTo>
                    <a:pt x="428129" y="1228636"/>
                  </a:lnTo>
                  <a:lnTo>
                    <a:pt x="429488" y="1229017"/>
                  </a:lnTo>
                  <a:lnTo>
                    <a:pt x="431165" y="1229398"/>
                  </a:lnTo>
                  <a:lnTo>
                    <a:pt x="432650" y="1229779"/>
                  </a:lnTo>
                  <a:lnTo>
                    <a:pt x="433082" y="1229017"/>
                  </a:lnTo>
                  <a:lnTo>
                    <a:pt x="433730" y="1228763"/>
                  </a:lnTo>
                  <a:lnTo>
                    <a:pt x="434594" y="1229271"/>
                  </a:lnTo>
                  <a:lnTo>
                    <a:pt x="434860" y="1229017"/>
                  </a:lnTo>
                  <a:lnTo>
                    <a:pt x="435381" y="1228763"/>
                  </a:lnTo>
                  <a:lnTo>
                    <a:pt x="436143" y="1228509"/>
                  </a:lnTo>
                  <a:lnTo>
                    <a:pt x="437654" y="1228636"/>
                  </a:lnTo>
                  <a:lnTo>
                    <a:pt x="439712" y="1229017"/>
                  </a:lnTo>
                  <a:lnTo>
                    <a:pt x="439839" y="1228890"/>
                  </a:lnTo>
                  <a:lnTo>
                    <a:pt x="439915" y="1228509"/>
                  </a:lnTo>
                  <a:lnTo>
                    <a:pt x="440055" y="1226985"/>
                  </a:lnTo>
                  <a:lnTo>
                    <a:pt x="442569" y="1226858"/>
                  </a:lnTo>
                  <a:lnTo>
                    <a:pt x="443534" y="1225842"/>
                  </a:lnTo>
                  <a:lnTo>
                    <a:pt x="442912" y="1223683"/>
                  </a:lnTo>
                  <a:lnTo>
                    <a:pt x="444411" y="1223810"/>
                  </a:lnTo>
                  <a:lnTo>
                    <a:pt x="444779" y="1223683"/>
                  </a:lnTo>
                  <a:lnTo>
                    <a:pt x="445516" y="1223429"/>
                  </a:lnTo>
                  <a:lnTo>
                    <a:pt x="446201" y="1222667"/>
                  </a:lnTo>
                  <a:lnTo>
                    <a:pt x="446989" y="1221143"/>
                  </a:lnTo>
                  <a:lnTo>
                    <a:pt x="447751" y="1219492"/>
                  </a:lnTo>
                  <a:lnTo>
                    <a:pt x="449249" y="1219619"/>
                  </a:lnTo>
                  <a:lnTo>
                    <a:pt x="449465" y="1219492"/>
                  </a:lnTo>
                  <a:lnTo>
                    <a:pt x="450316" y="1218984"/>
                  </a:lnTo>
                  <a:lnTo>
                    <a:pt x="450913" y="1217460"/>
                  </a:lnTo>
                  <a:lnTo>
                    <a:pt x="451866" y="1217333"/>
                  </a:lnTo>
                  <a:lnTo>
                    <a:pt x="452120" y="1217333"/>
                  </a:lnTo>
                  <a:lnTo>
                    <a:pt x="452374" y="1217206"/>
                  </a:lnTo>
                  <a:lnTo>
                    <a:pt x="452640" y="1216952"/>
                  </a:lnTo>
                  <a:lnTo>
                    <a:pt x="451929" y="1216571"/>
                  </a:lnTo>
                  <a:lnTo>
                    <a:pt x="451370" y="1216317"/>
                  </a:lnTo>
                  <a:lnTo>
                    <a:pt x="450862" y="1216317"/>
                  </a:lnTo>
                  <a:lnTo>
                    <a:pt x="450697" y="1215936"/>
                  </a:lnTo>
                  <a:lnTo>
                    <a:pt x="450862" y="1215428"/>
                  </a:lnTo>
                  <a:lnTo>
                    <a:pt x="451993" y="1215428"/>
                  </a:lnTo>
                  <a:lnTo>
                    <a:pt x="453339" y="1215301"/>
                  </a:lnTo>
                  <a:lnTo>
                    <a:pt x="453034" y="1214158"/>
                  </a:lnTo>
                  <a:lnTo>
                    <a:pt x="452526" y="1213269"/>
                  </a:lnTo>
                  <a:lnTo>
                    <a:pt x="454444" y="1213015"/>
                  </a:lnTo>
                  <a:lnTo>
                    <a:pt x="456158" y="1212888"/>
                  </a:lnTo>
                  <a:lnTo>
                    <a:pt x="456095" y="1212761"/>
                  </a:lnTo>
                  <a:lnTo>
                    <a:pt x="455498" y="1211364"/>
                  </a:lnTo>
                  <a:lnTo>
                    <a:pt x="455206" y="1210221"/>
                  </a:lnTo>
                  <a:lnTo>
                    <a:pt x="455206" y="1210094"/>
                  </a:lnTo>
                  <a:lnTo>
                    <a:pt x="455231" y="1209713"/>
                  </a:lnTo>
                  <a:lnTo>
                    <a:pt x="456006" y="1209332"/>
                  </a:lnTo>
                  <a:lnTo>
                    <a:pt x="457530" y="1209205"/>
                  </a:lnTo>
                  <a:lnTo>
                    <a:pt x="457606" y="1208062"/>
                  </a:lnTo>
                  <a:lnTo>
                    <a:pt x="457669" y="1207808"/>
                  </a:lnTo>
                  <a:lnTo>
                    <a:pt x="457936" y="1207173"/>
                  </a:lnTo>
                  <a:lnTo>
                    <a:pt x="458444" y="1207046"/>
                  </a:lnTo>
                  <a:lnTo>
                    <a:pt x="434771" y="1207046"/>
                  </a:lnTo>
                  <a:lnTo>
                    <a:pt x="433006" y="1207046"/>
                  </a:lnTo>
                  <a:lnTo>
                    <a:pt x="432422" y="1208062"/>
                  </a:lnTo>
                  <a:lnTo>
                    <a:pt x="430923" y="1207935"/>
                  </a:lnTo>
                  <a:lnTo>
                    <a:pt x="429171" y="1208697"/>
                  </a:lnTo>
                  <a:lnTo>
                    <a:pt x="427177" y="1210094"/>
                  </a:lnTo>
                  <a:lnTo>
                    <a:pt x="426885" y="1209967"/>
                  </a:lnTo>
                  <a:lnTo>
                    <a:pt x="424484" y="1208951"/>
                  </a:lnTo>
                  <a:lnTo>
                    <a:pt x="422402" y="1208824"/>
                  </a:lnTo>
                  <a:lnTo>
                    <a:pt x="420954" y="1209967"/>
                  </a:lnTo>
                  <a:lnTo>
                    <a:pt x="420547" y="1208824"/>
                  </a:lnTo>
                  <a:lnTo>
                    <a:pt x="420420" y="1208443"/>
                  </a:lnTo>
                  <a:lnTo>
                    <a:pt x="419696" y="1208824"/>
                  </a:lnTo>
                  <a:lnTo>
                    <a:pt x="419925" y="1208443"/>
                  </a:lnTo>
                  <a:lnTo>
                    <a:pt x="419925" y="1208189"/>
                  </a:lnTo>
                  <a:lnTo>
                    <a:pt x="419442" y="1207935"/>
                  </a:lnTo>
                  <a:lnTo>
                    <a:pt x="418033" y="1208189"/>
                  </a:lnTo>
                  <a:lnTo>
                    <a:pt x="417677" y="1207808"/>
                  </a:lnTo>
                  <a:lnTo>
                    <a:pt x="417398" y="1207173"/>
                  </a:lnTo>
                  <a:lnTo>
                    <a:pt x="417118" y="1206157"/>
                  </a:lnTo>
                  <a:lnTo>
                    <a:pt x="417080" y="1205522"/>
                  </a:lnTo>
                  <a:lnTo>
                    <a:pt x="417118" y="1205014"/>
                  </a:lnTo>
                  <a:lnTo>
                    <a:pt x="417055" y="1203998"/>
                  </a:lnTo>
                  <a:lnTo>
                    <a:pt x="416115" y="1202982"/>
                  </a:lnTo>
                  <a:lnTo>
                    <a:pt x="413931" y="1201839"/>
                  </a:lnTo>
                  <a:lnTo>
                    <a:pt x="413334" y="1203236"/>
                  </a:lnTo>
                  <a:lnTo>
                    <a:pt x="412534" y="1204760"/>
                  </a:lnTo>
                  <a:lnTo>
                    <a:pt x="412254" y="1205014"/>
                  </a:lnTo>
                  <a:lnTo>
                    <a:pt x="411759" y="1204887"/>
                  </a:lnTo>
                  <a:lnTo>
                    <a:pt x="411581" y="1204760"/>
                  </a:lnTo>
                  <a:lnTo>
                    <a:pt x="411657" y="1203744"/>
                  </a:lnTo>
                  <a:lnTo>
                    <a:pt x="411264" y="1202855"/>
                  </a:lnTo>
                  <a:lnTo>
                    <a:pt x="411149" y="1202728"/>
                  </a:lnTo>
                  <a:lnTo>
                    <a:pt x="410565" y="1202093"/>
                  </a:lnTo>
                  <a:lnTo>
                    <a:pt x="410337" y="1201839"/>
                  </a:lnTo>
                  <a:lnTo>
                    <a:pt x="411111" y="1201458"/>
                  </a:lnTo>
                  <a:lnTo>
                    <a:pt x="411861" y="1201585"/>
                  </a:lnTo>
                  <a:lnTo>
                    <a:pt x="411873" y="1201458"/>
                  </a:lnTo>
                  <a:lnTo>
                    <a:pt x="411784" y="1200950"/>
                  </a:lnTo>
                  <a:lnTo>
                    <a:pt x="411657" y="1200823"/>
                  </a:lnTo>
                  <a:lnTo>
                    <a:pt x="410781" y="1200696"/>
                  </a:lnTo>
                  <a:lnTo>
                    <a:pt x="410502" y="1200569"/>
                  </a:lnTo>
                  <a:lnTo>
                    <a:pt x="410222" y="1200442"/>
                  </a:lnTo>
                  <a:lnTo>
                    <a:pt x="410235" y="1200315"/>
                  </a:lnTo>
                  <a:lnTo>
                    <a:pt x="410298" y="1199426"/>
                  </a:lnTo>
                  <a:lnTo>
                    <a:pt x="410197" y="1199299"/>
                  </a:lnTo>
                  <a:lnTo>
                    <a:pt x="410197" y="1203744"/>
                  </a:lnTo>
                  <a:lnTo>
                    <a:pt x="409663" y="1204506"/>
                  </a:lnTo>
                  <a:lnTo>
                    <a:pt x="409536" y="1204760"/>
                  </a:lnTo>
                  <a:lnTo>
                    <a:pt x="409321" y="1205522"/>
                  </a:lnTo>
                  <a:lnTo>
                    <a:pt x="408724" y="1205141"/>
                  </a:lnTo>
                  <a:lnTo>
                    <a:pt x="407771" y="1205141"/>
                  </a:lnTo>
                  <a:lnTo>
                    <a:pt x="406476" y="1205522"/>
                  </a:lnTo>
                  <a:lnTo>
                    <a:pt x="405117" y="1206030"/>
                  </a:lnTo>
                  <a:lnTo>
                    <a:pt x="403783" y="1206157"/>
                  </a:lnTo>
                  <a:lnTo>
                    <a:pt x="403479" y="1204887"/>
                  </a:lnTo>
                  <a:lnTo>
                    <a:pt x="404342" y="1204379"/>
                  </a:lnTo>
                  <a:lnTo>
                    <a:pt x="406349" y="1204506"/>
                  </a:lnTo>
                  <a:lnTo>
                    <a:pt x="406361" y="1204379"/>
                  </a:lnTo>
                  <a:lnTo>
                    <a:pt x="406476" y="1202728"/>
                  </a:lnTo>
                  <a:lnTo>
                    <a:pt x="406730" y="1202728"/>
                  </a:lnTo>
                  <a:lnTo>
                    <a:pt x="407073" y="1203236"/>
                  </a:lnTo>
                  <a:lnTo>
                    <a:pt x="407517" y="1204252"/>
                  </a:lnTo>
                  <a:lnTo>
                    <a:pt x="407644" y="1204125"/>
                  </a:lnTo>
                  <a:lnTo>
                    <a:pt x="408025" y="1204125"/>
                  </a:lnTo>
                  <a:lnTo>
                    <a:pt x="409308" y="1203871"/>
                  </a:lnTo>
                  <a:lnTo>
                    <a:pt x="409803" y="1203744"/>
                  </a:lnTo>
                  <a:lnTo>
                    <a:pt x="410197" y="1203744"/>
                  </a:lnTo>
                  <a:lnTo>
                    <a:pt x="410197" y="1199299"/>
                  </a:lnTo>
                  <a:lnTo>
                    <a:pt x="410019" y="1199045"/>
                  </a:lnTo>
                  <a:lnTo>
                    <a:pt x="406768" y="1199045"/>
                  </a:lnTo>
                  <a:lnTo>
                    <a:pt x="406768" y="1201331"/>
                  </a:lnTo>
                  <a:lnTo>
                    <a:pt x="406234" y="1201839"/>
                  </a:lnTo>
                  <a:lnTo>
                    <a:pt x="405828" y="1202093"/>
                  </a:lnTo>
                  <a:lnTo>
                    <a:pt x="404825" y="1201966"/>
                  </a:lnTo>
                  <a:lnTo>
                    <a:pt x="404596" y="1201712"/>
                  </a:lnTo>
                  <a:lnTo>
                    <a:pt x="404545" y="1201585"/>
                  </a:lnTo>
                  <a:lnTo>
                    <a:pt x="404672" y="1201458"/>
                  </a:lnTo>
                  <a:lnTo>
                    <a:pt x="404710" y="1200950"/>
                  </a:lnTo>
                  <a:lnTo>
                    <a:pt x="405041" y="1200569"/>
                  </a:lnTo>
                  <a:lnTo>
                    <a:pt x="405688" y="1200569"/>
                  </a:lnTo>
                  <a:lnTo>
                    <a:pt x="406031" y="1200950"/>
                  </a:lnTo>
                  <a:lnTo>
                    <a:pt x="406768" y="1201331"/>
                  </a:lnTo>
                  <a:lnTo>
                    <a:pt x="406768" y="1199045"/>
                  </a:lnTo>
                  <a:lnTo>
                    <a:pt x="406171" y="1199045"/>
                  </a:lnTo>
                  <a:lnTo>
                    <a:pt x="403694" y="1199045"/>
                  </a:lnTo>
                  <a:lnTo>
                    <a:pt x="402424" y="1200188"/>
                  </a:lnTo>
                  <a:lnTo>
                    <a:pt x="402043" y="1200315"/>
                  </a:lnTo>
                  <a:lnTo>
                    <a:pt x="401535" y="1200315"/>
                  </a:lnTo>
                  <a:lnTo>
                    <a:pt x="401256" y="1198918"/>
                  </a:lnTo>
                  <a:lnTo>
                    <a:pt x="401345" y="1198029"/>
                  </a:lnTo>
                  <a:lnTo>
                    <a:pt x="401739" y="1197267"/>
                  </a:lnTo>
                  <a:lnTo>
                    <a:pt x="403301" y="1196632"/>
                  </a:lnTo>
                  <a:lnTo>
                    <a:pt x="403961" y="1198156"/>
                  </a:lnTo>
                  <a:lnTo>
                    <a:pt x="404698" y="1197140"/>
                  </a:lnTo>
                  <a:lnTo>
                    <a:pt x="404774" y="1196632"/>
                  </a:lnTo>
                  <a:lnTo>
                    <a:pt x="404723" y="1195616"/>
                  </a:lnTo>
                  <a:lnTo>
                    <a:pt x="404647" y="1195235"/>
                  </a:lnTo>
                  <a:lnTo>
                    <a:pt x="404304" y="1194600"/>
                  </a:lnTo>
                  <a:lnTo>
                    <a:pt x="404101" y="1194219"/>
                  </a:lnTo>
                  <a:lnTo>
                    <a:pt x="402285" y="1192187"/>
                  </a:lnTo>
                  <a:lnTo>
                    <a:pt x="402145" y="1192098"/>
                  </a:lnTo>
                  <a:lnTo>
                    <a:pt x="402145" y="1194092"/>
                  </a:lnTo>
                  <a:lnTo>
                    <a:pt x="399961" y="1194206"/>
                  </a:lnTo>
                  <a:lnTo>
                    <a:pt x="399961" y="1195616"/>
                  </a:lnTo>
                  <a:lnTo>
                    <a:pt x="396570" y="1195362"/>
                  </a:lnTo>
                  <a:lnTo>
                    <a:pt x="397510" y="1194600"/>
                  </a:lnTo>
                  <a:lnTo>
                    <a:pt x="398640" y="1194600"/>
                  </a:lnTo>
                  <a:lnTo>
                    <a:pt x="399961" y="1195616"/>
                  </a:lnTo>
                  <a:lnTo>
                    <a:pt x="399961" y="1194206"/>
                  </a:lnTo>
                  <a:lnTo>
                    <a:pt x="399491" y="1194219"/>
                  </a:lnTo>
                  <a:lnTo>
                    <a:pt x="399364" y="1194092"/>
                  </a:lnTo>
                  <a:lnTo>
                    <a:pt x="399262" y="1193711"/>
                  </a:lnTo>
                  <a:lnTo>
                    <a:pt x="399542" y="1193457"/>
                  </a:lnTo>
                  <a:lnTo>
                    <a:pt x="399618" y="1192949"/>
                  </a:lnTo>
                  <a:lnTo>
                    <a:pt x="399783" y="1192568"/>
                  </a:lnTo>
                  <a:lnTo>
                    <a:pt x="401027" y="1192949"/>
                  </a:lnTo>
                  <a:lnTo>
                    <a:pt x="401815" y="1193457"/>
                  </a:lnTo>
                  <a:lnTo>
                    <a:pt x="402145" y="1194092"/>
                  </a:lnTo>
                  <a:lnTo>
                    <a:pt x="402145" y="1192098"/>
                  </a:lnTo>
                  <a:lnTo>
                    <a:pt x="401561" y="1191679"/>
                  </a:lnTo>
                  <a:lnTo>
                    <a:pt x="400875" y="1191425"/>
                  </a:lnTo>
                  <a:lnTo>
                    <a:pt x="400240" y="1191425"/>
                  </a:lnTo>
                  <a:lnTo>
                    <a:pt x="401853" y="1190028"/>
                  </a:lnTo>
                  <a:lnTo>
                    <a:pt x="400113" y="1189647"/>
                  </a:lnTo>
                  <a:lnTo>
                    <a:pt x="399376" y="1189266"/>
                  </a:lnTo>
                  <a:lnTo>
                    <a:pt x="399605" y="1188885"/>
                  </a:lnTo>
                  <a:lnTo>
                    <a:pt x="399554" y="1187615"/>
                  </a:lnTo>
                  <a:lnTo>
                    <a:pt x="399262" y="1187234"/>
                  </a:lnTo>
                  <a:lnTo>
                    <a:pt x="398665" y="1186853"/>
                  </a:lnTo>
                  <a:lnTo>
                    <a:pt x="397903" y="1186218"/>
                  </a:lnTo>
                  <a:lnTo>
                    <a:pt x="396989" y="1185456"/>
                  </a:lnTo>
                  <a:lnTo>
                    <a:pt x="396506" y="1184313"/>
                  </a:lnTo>
                  <a:lnTo>
                    <a:pt x="397078" y="1183678"/>
                  </a:lnTo>
                  <a:lnTo>
                    <a:pt x="396976" y="1183297"/>
                  </a:lnTo>
                  <a:lnTo>
                    <a:pt x="396659" y="1182916"/>
                  </a:lnTo>
                  <a:lnTo>
                    <a:pt x="395909" y="1182789"/>
                  </a:lnTo>
                  <a:lnTo>
                    <a:pt x="395668" y="1182662"/>
                  </a:lnTo>
                  <a:lnTo>
                    <a:pt x="395668" y="1186218"/>
                  </a:lnTo>
                  <a:lnTo>
                    <a:pt x="394804" y="1186091"/>
                  </a:lnTo>
                  <a:lnTo>
                    <a:pt x="393458" y="1185583"/>
                  </a:lnTo>
                  <a:lnTo>
                    <a:pt x="391617" y="1184821"/>
                  </a:lnTo>
                  <a:lnTo>
                    <a:pt x="391502" y="1184440"/>
                  </a:lnTo>
                  <a:lnTo>
                    <a:pt x="391706" y="1184313"/>
                  </a:lnTo>
                  <a:lnTo>
                    <a:pt x="392214" y="1184313"/>
                  </a:lnTo>
                  <a:lnTo>
                    <a:pt x="392620" y="1183932"/>
                  </a:lnTo>
                  <a:lnTo>
                    <a:pt x="392531" y="1183297"/>
                  </a:lnTo>
                  <a:lnTo>
                    <a:pt x="393065" y="1182789"/>
                  </a:lnTo>
                  <a:lnTo>
                    <a:pt x="394233" y="1182535"/>
                  </a:lnTo>
                  <a:lnTo>
                    <a:pt x="394296" y="1183424"/>
                  </a:lnTo>
                  <a:lnTo>
                    <a:pt x="394525" y="1183678"/>
                  </a:lnTo>
                  <a:lnTo>
                    <a:pt x="395020" y="1184694"/>
                  </a:lnTo>
                  <a:lnTo>
                    <a:pt x="395490" y="1185202"/>
                  </a:lnTo>
                  <a:lnTo>
                    <a:pt x="395554" y="1185329"/>
                  </a:lnTo>
                  <a:lnTo>
                    <a:pt x="395668" y="1186218"/>
                  </a:lnTo>
                  <a:lnTo>
                    <a:pt x="395668" y="1182662"/>
                  </a:lnTo>
                  <a:lnTo>
                    <a:pt x="395427" y="1182535"/>
                  </a:lnTo>
                  <a:lnTo>
                    <a:pt x="395198" y="1182154"/>
                  </a:lnTo>
                  <a:lnTo>
                    <a:pt x="395236" y="1181646"/>
                  </a:lnTo>
                  <a:lnTo>
                    <a:pt x="395871" y="1181519"/>
                  </a:lnTo>
                  <a:lnTo>
                    <a:pt x="396011" y="1181265"/>
                  </a:lnTo>
                  <a:lnTo>
                    <a:pt x="395897" y="1180376"/>
                  </a:lnTo>
                  <a:lnTo>
                    <a:pt x="395439" y="1179487"/>
                  </a:lnTo>
                  <a:lnTo>
                    <a:pt x="395325" y="1178979"/>
                  </a:lnTo>
                  <a:lnTo>
                    <a:pt x="395274" y="1178547"/>
                  </a:lnTo>
                  <a:lnTo>
                    <a:pt x="394893" y="1178471"/>
                  </a:lnTo>
                  <a:lnTo>
                    <a:pt x="393877" y="1178217"/>
                  </a:lnTo>
                  <a:lnTo>
                    <a:pt x="392899" y="1177963"/>
                  </a:lnTo>
                  <a:lnTo>
                    <a:pt x="392303" y="1177455"/>
                  </a:lnTo>
                  <a:lnTo>
                    <a:pt x="393700" y="1176312"/>
                  </a:lnTo>
                  <a:lnTo>
                    <a:pt x="394119" y="1175677"/>
                  </a:lnTo>
                  <a:lnTo>
                    <a:pt x="394309" y="1175169"/>
                  </a:lnTo>
                  <a:lnTo>
                    <a:pt x="394385" y="1174661"/>
                  </a:lnTo>
                  <a:lnTo>
                    <a:pt x="393090" y="1174280"/>
                  </a:lnTo>
                  <a:lnTo>
                    <a:pt x="392176" y="1173645"/>
                  </a:lnTo>
                  <a:lnTo>
                    <a:pt x="391198" y="1173137"/>
                  </a:lnTo>
                  <a:lnTo>
                    <a:pt x="390474" y="1172883"/>
                  </a:lnTo>
                  <a:lnTo>
                    <a:pt x="389940" y="1173137"/>
                  </a:lnTo>
                  <a:lnTo>
                    <a:pt x="389699" y="1173137"/>
                  </a:lnTo>
                  <a:lnTo>
                    <a:pt x="389470" y="1172756"/>
                  </a:lnTo>
                  <a:lnTo>
                    <a:pt x="389369" y="1172375"/>
                  </a:lnTo>
                  <a:lnTo>
                    <a:pt x="389293" y="1171486"/>
                  </a:lnTo>
                  <a:lnTo>
                    <a:pt x="389509" y="1171232"/>
                  </a:lnTo>
                  <a:lnTo>
                    <a:pt x="389890" y="1171105"/>
                  </a:lnTo>
                  <a:lnTo>
                    <a:pt x="391833" y="1173264"/>
                  </a:lnTo>
                  <a:lnTo>
                    <a:pt x="391960" y="1173137"/>
                  </a:lnTo>
                  <a:lnTo>
                    <a:pt x="391871" y="1171867"/>
                  </a:lnTo>
                  <a:lnTo>
                    <a:pt x="391756" y="1171613"/>
                  </a:lnTo>
                  <a:lnTo>
                    <a:pt x="391363" y="1171105"/>
                  </a:lnTo>
                  <a:lnTo>
                    <a:pt x="391172" y="1170851"/>
                  </a:lnTo>
                  <a:lnTo>
                    <a:pt x="391325" y="1170470"/>
                  </a:lnTo>
                  <a:lnTo>
                    <a:pt x="391629" y="1170343"/>
                  </a:lnTo>
                  <a:lnTo>
                    <a:pt x="392239" y="1170089"/>
                  </a:lnTo>
                  <a:lnTo>
                    <a:pt x="391934" y="1168946"/>
                  </a:lnTo>
                  <a:lnTo>
                    <a:pt x="391261" y="1167549"/>
                  </a:lnTo>
                  <a:lnTo>
                    <a:pt x="390893" y="1166787"/>
                  </a:lnTo>
                  <a:lnTo>
                    <a:pt x="390817" y="1166279"/>
                  </a:lnTo>
                  <a:lnTo>
                    <a:pt x="390842" y="1165771"/>
                  </a:lnTo>
                  <a:lnTo>
                    <a:pt x="391033" y="1165517"/>
                  </a:lnTo>
                  <a:lnTo>
                    <a:pt x="390702" y="1165110"/>
                  </a:lnTo>
                  <a:lnTo>
                    <a:pt x="390702" y="1170343"/>
                  </a:lnTo>
                  <a:lnTo>
                    <a:pt x="390220" y="1170089"/>
                  </a:lnTo>
                  <a:lnTo>
                    <a:pt x="389623" y="1169581"/>
                  </a:lnTo>
                  <a:lnTo>
                    <a:pt x="388924" y="1168692"/>
                  </a:lnTo>
                  <a:lnTo>
                    <a:pt x="388988" y="1167803"/>
                  </a:lnTo>
                  <a:lnTo>
                    <a:pt x="389255" y="1167549"/>
                  </a:lnTo>
                  <a:lnTo>
                    <a:pt x="390194" y="1168565"/>
                  </a:lnTo>
                  <a:lnTo>
                    <a:pt x="390525" y="1169327"/>
                  </a:lnTo>
                  <a:lnTo>
                    <a:pt x="390702" y="1170343"/>
                  </a:lnTo>
                  <a:lnTo>
                    <a:pt x="390702" y="1165110"/>
                  </a:lnTo>
                  <a:lnTo>
                    <a:pt x="390220" y="1164501"/>
                  </a:lnTo>
                  <a:lnTo>
                    <a:pt x="389890" y="1163612"/>
                  </a:lnTo>
                  <a:lnTo>
                    <a:pt x="390093" y="1162723"/>
                  </a:lnTo>
                  <a:lnTo>
                    <a:pt x="388353" y="1162088"/>
                  </a:lnTo>
                  <a:lnTo>
                    <a:pt x="387908" y="1161326"/>
                  </a:lnTo>
                  <a:lnTo>
                    <a:pt x="388734" y="1160437"/>
                  </a:lnTo>
                  <a:lnTo>
                    <a:pt x="388569" y="1160183"/>
                  </a:lnTo>
                  <a:lnTo>
                    <a:pt x="387997" y="1159929"/>
                  </a:lnTo>
                  <a:lnTo>
                    <a:pt x="387896" y="1159802"/>
                  </a:lnTo>
                  <a:lnTo>
                    <a:pt x="387883" y="1159040"/>
                  </a:lnTo>
                  <a:lnTo>
                    <a:pt x="388150" y="1158786"/>
                  </a:lnTo>
                  <a:lnTo>
                    <a:pt x="388391" y="1158786"/>
                  </a:lnTo>
                  <a:lnTo>
                    <a:pt x="388810" y="1159294"/>
                  </a:lnTo>
                  <a:lnTo>
                    <a:pt x="389356" y="1159548"/>
                  </a:lnTo>
                  <a:lnTo>
                    <a:pt x="390410" y="1159040"/>
                  </a:lnTo>
                  <a:lnTo>
                    <a:pt x="391020" y="1159040"/>
                  </a:lnTo>
                  <a:lnTo>
                    <a:pt x="391248" y="1159675"/>
                  </a:lnTo>
                  <a:lnTo>
                    <a:pt x="392366" y="1160945"/>
                  </a:lnTo>
                  <a:lnTo>
                    <a:pt x="392722" y="1161072"/>
                  </a:lnTo>
                  <a:lnTo>
                    <a:pt x="393230" y="1161072"/>
                  </a:lnTo>
                  <a:lnTo>
                    <a:pt x="393725" y="1160183"/>
                  </a:lnTo>
                  <a:lnTo>
                    <a:pt x="393700" y="1159929"/>
                  </a:lnTo>
                  <a:lnTo>
                    <a:pt x="393280" y="1159421"/>
                  </a:lnTo>
                  <a:lnTo>
                    <a:pt x="392074" y="1159040"/>
                  </a:lnTo>
                  <a:lnTo>
                    <a:pt x="391668" y="1158913"/>
                  </a:lnTo>
                  <a:lnTo>
                    <a:pt x="391731" y="1158786"/>
                  </a:lnTo>
                  <a:lnTo>
                    <a:pt x="392201" y="1157770"/>
                  </a:lnTo>
                  <a:lnTo>
                    <a:pt x="392315" y="1157262"/>
                  </a:lnTo>
                  <a:lnTo>
                    <a:pt x="392391" y="1156754"/>
                  </a:lnTo>
                  <a:lnTo>
                    <a:pt x="392036" y="1156093"/>
                  </a:lnTo>
                  <a:lnTo>
                    <a:pt x="391528" y="1155484"/>
                  </a:lnTo>
                  <a:lnTo>
                    <a:pt x="391401" y="1155230"/>
                  </a:lnTo>
                  <a:lnTo>
                    <a:pt x="390918" y="1154214"/>
                  </a:lnTo>
                  <a:lnTo>
                    <a:pt x="390601" y="1153452"/>
                  </a:lnTo>
                  <a:lnTo>
                    <a:pt x="391883" y="1152055"/>
                  </a:lnTo>
                  <a:lnTo>
                    <a:pt x="394893" y="1150404"/>
                  </a:lnTo>
                  <a:lnTo>
                    <a:pt x="394525" y="1149515"/>
                  </a:lnTo>
                  <a:lnTo>
                    <a:pt x="394576" y="1148753"/>
                  </a:lnTo>
                  <a:lnTo>
                    <a:pt x="395211" y="1148753"/>
                  </a:lnTo>
                  <a:lnTo>
                    <a:pt x="396963" y="1147102"/>
                  </a:lnTo>
                  <a:lnTo>
                    <a:pt x="397243" y="1146594"/>
                  </a:lnTo>
                  <a:lnTo>
                    <a:pt x="397548" y="1144943"/>
                  </a:lnTo>
                  <a:lnTo>
                    <a:pt x="398030" y="1143419"/>
                  </a:lnTo>
                  <a:lnTo>
                    <a:pt x="399313" y="1143038"/>
                  </a:lnTo>
                  <a:lnTo>
                    <a:pt x="399910" y="1141895"/>
                  </a:lnTo>
                  <a:lnTo>
                    <a:pt x="399999" y="1139609"/>
                  </a:lnTo>
                  <a:lnTo>
                    <a:pt x="402653" y="1139355"/>
                  </a:lnTo>
                  <a:lnTo>
                    <a:pt x="402704" y="1138847"/>
                  </a:lnTo>
                  <a:lnTo>
                    <a:pt x="403034" y="1138593"/>
                  </a:lnTo>
                  <a:lnTo>
                    <a:pt x="403669" y="1138466"/>
                  </a:lnTo>
                  <a:lnTo>
                    <a:pt x="404431" y="1138593"/>
                  </a:lnTo>
                  <a:lnTo>
                    <a:pt x="405371" y="1138466"/>
                  </a:lnTo>
                  <a:lnTo>
                    <a:pt x="405612" y="1137577"/>
                  </a:lnTo>
                  <a:lnTo>
                    <a:pt x="405714" y="1137196"/>
                  </a:lnTo>
                  <a:lnTo>
                    <a:pt x="406438" y="1136815"/>
                  </a:lnTo>
                  <a:lnTo>
                    <a:pt x="407543" y="1137196"/>
                  </a:lnTo>
                  <a:lnTo>
                    <a:pt x="407644" y="1136815"/>
                  </a:lnTo>
                  <a:lnTo>
                    <a:pt x="407771" y="1136307"/>
                  </a:lnTo>
                  <a:lnTo>
                    <a:pt x="407898" y="1135799"/>
                  </a:lnTo>
                  <a:lnTo>
                    <a:pt x="409270" y="1134910"/>
                  </a:lnTo>
                  <a:lnTo>
                    <a:pt x="411695" y="1134656"/>
                  </a:lnTo>
                  <a:lnTo>
                    <a:pt x="412013" y="1135545"/>
                  </a:lnTo>
                  <a:lnTo>
                    <a:pt x="412610" y="1135926"/>
                  </a:lnTo>
                  <a:lnTo>
                    <a:pt x="413524" y="1135545"/>
                  </a:lnTo>
                  <a:lnTo>
                    <a:pt x="413524" y="1134656"/>
                  </a:lnTo>
                  <a:lnTo>
                    <a:pt x="413626" y="1132497"/>
                  </a:lnTo>
                  <a:lnTo>
                    <a:pt x="413981" y="1131608"/>
                  </a:lnTo>
                  <a:lnTo>
                    <a:pt x="415010" y="1132116"/>
                  </a:lnTo>
                  <a:lnTo>
                    <a:pt x="416648" y="1134275"/>
                  </a:lnTo>
                  <a:lnTo>
                    <a:pt x="416928" y="1133767"/>
                  </a:lnTo>
                  <a:lnTo>
                    <a:pt x="417449" y="1133513"/>
                  </a:lnTo>
                  <a:lnTo>
                    <a:pt x="420077" y="1133767"/>
                  </a:lnTo>
                  <a:lnTo>
                    <a:pt x="420852" y="1133513"/>
                  </a:lnTo>
                  <a:lnTo>
                    <a:pt x="421246" y="1133386"/>
                  </a:lnTo>
                  <a:lnTo>
                    <a:pt x="422198" y="1133386"/>
                  </a:lnTo>
                  <a:lnTo>
                    <a:pt x="424649" y="1134529"/>
                  </a:lnTo>
                  <a:lnTo>
                    <a:pt x="427075" y="1134910"/>
                  </a:lnTo>
                  <a:lnTo>
                    <a:pt x="445503" y="1155230"/>
                  </a:lnTo>
                  <a:lnTo>
                    <a:pt x="445096" y="1155865"/>
                  </a:lnTo>
                  <a:lnTo>
                    <a:pt x="445020" y="1156754"/>
                  </a:lnTo>
                  <a:lnTo>
                    <a:pt x="445135" y="1157770"/>
                  </a:lnTo>
                  <a:lnTo>
                    <a:pt x="445897" y="1159421"/>
                  </a:lnTo>
                  <a:lnTo>
                    <a:pt x="446024" y="1160437"/>
                  </a:lnTo>
                  <a:lnTo>
                    <a:pt x="445516" y="1162723"/>
                  </a:lnTo>
                  <a:lnTo>
                    <a:pt x="445516" y="1164374"/>
                  </a:lnTo>
                  <a:lnTo>
                    <a:pt x="445770" y="1167168"/>
                  </a:lnTo>
                  <a:lnTo>
                    <a:pt x="445871" y="1167803"/>
                  </a:lnTo>
                  <a:lnTo>
                    <a:pt x="447255" y="1172883"/>
                  </a:lnTo>
                  <a:lnTo>
                    <a:pt x="447370" y="1175042"/>
                  </a:lnTo>
                  <a:lnTo>
                    <a:pt x="447243" y="1177328"/>
                  </a:lnTo>
                  <a:lnTo>
                    <a:pt x="447128" y="1177709"/>
                  </a:lnTo>
                  <a:lnTo>
                    <a:pt x="446557" y="1178725"/>
                  </a:lnTo>
                  <a:lnTo>
                    <a:pt x="445922" y="1179614"/>
                  </a:lnTo>
                  <a:lnTo>
                    <a:pt x="445668" y="1180249"/>
                  </a:lnTo>
                  <a:lnTo>
                    <a:pt x="445554" y="1180884"/>
                  </a:lnTo>
                  <a:lnTo>
                    <a:pt x="446747" y="1182916"/>
                  </a:lnTo>
                  <a:lnTo>
                    <a:pt x="446862" y="1183297"/>
                  </a:lnTo>
                  <a:lnTo>
                    <a:pt x="447078" y="1184694"/>
                  </a:lnTo>
                  <a:lnTo>
                    <a:pt x="447192" y="1185710"/>
                  </a:lnTo>
                  <a:lnTo>
                    <a:pt x="446671" y="1188250"/>
                  </a:lnTo>
                  <a:lnTo>
                    <a:pt x="445693" y="1190028"/>
                  </a:lnTo>
                  <a:lnTo>
                    <a:pt x="445427" y="1190536"/>
                  </a:lnTo>
                  <a:lnTo>
                    <a:pt x="445122" y="1191298"/>
                  </a:lnTo>
                  <a:lnTo>
                    <a:pt x="444627" y="1193203"/>
                  </a:lnTo>
                  <a:lnTo>
                    <a:pt x="444284" y="1195235"/>
                  </a:lnTo>
                  <a:lnTo>
                    <a:pt x="443039" y="1197013"/>
                  </a:lnTo>
                  <a:lnTo>
                    <a:pt x="441413" y="1200442"/>
                  </a:lnTo>
                  <a:lnTo>
                    <a:pt x="440563" y="1201712"/>
                  </a:lnTo>
                  <a:lnTo>
                    <a:pt x="439216" y="1202855"/>
                  </a:lnTo>
                  <a:lnTo>
                    <a:pt x="438950" y="1203236"/>
                  </a:lnTo>
                  <a:lnTo>
                    <a:pt x="438150" y="1204887"/>
                  </a:lnTo>
                  <a:lnTo>
                    <a:pt x="437540" y="1204379"/>
                  </a:lnTo>
                  <a:lnTo>
                    <a:pt x="436410" y="1205141"/>
                  </a:lnTo>
                  <a:lnTo>
                    <a:pt x="434987" y="1206792"/>
                  </a:lnTo>
                  <a:lnTo>
                    <a:pt x="458939" y="1206792"/>
                  </a:lnTo>
                  <a:lnTo>
                    <a:pt x="459435" y="1206538"/>
                  </a:lnTo>
                  <a:lnTo>
                    <a:pt x="459828" y="1206157"/>
                  </a:lnTo>
                  <a:lnTo>
                    <a:pt x="459854" y="1205522"/>
                  </a:lnTo>
                  <a:lnTo>
                    <a:pt x="459701" y="1205141"/>
                  </a:lnTo>
                  <a:lnTo>
                    <a:pt x="459727" y="1204887"/>
                  </a:lnTo>
                  <a:lnTo>
                    <a:pt x="459828" y="1204125"/>
                  </a:lnTo>
                  <a:lnTo>
                    <a:pt x="460006" y="1203490"/>
                  </a:lnTo>
                  <a:lnTo>
                    <a:pt x="460108" y="1203236"/>
                  </a:lnTo>
                  <a:lnTo>
                    <a:pt x="460133" y="1202601"/>
                  </a:lnTo>
                  <a:lnTo>
                    <a:pt x="459994" y="1202093"/>
                  </a:lnTo>
                  <a:lnTo>
                    <a:pt x="460121" y="1201331"/>
                  </a:lnTo>
                  <a:lnTo>
                    <a:pt x="460159" y="1201204"/>
                  </a:lnTo>
                  <a:lnTo>
                    <a:pt x="460590" y="1200569"/>
                  </a:lnTo>
                  <a:lnTo>
                    <a:pt x="461467" y="1200696"/>
                  </a:lnTo>
                  <a:lnTo>
                    <a:pt x="461911" y="1200569"/>
                  </a:lnTo>
                  <a:lnTo>
                    <a:pt x="461962" y="1199807"/>
                  </a:lnTo>
                  <a:lnTo>
                    <a:pt x="462102" y="1199553"/>
                  </a:lnTo>
                  <a:lnTo>
                    <a:pt x="462508" y="1199172"/>
                  </a:lnTo>
                  <a:lnTo>
                    <a:pt x="463715" y="1199172"/>
                  </a:lnTo>
                  <a:lnTo>
                    <a:pt x="463194" y="1197267"/>
                  </a:lnTo>
                  <a:lnTo>
                    <a:pt x="463105" y="1195235"/>
                  </a:lnTo>
                  <a:lnTo>
                    <a:pt x="462330" y="1194346"/>
                  </a:lnTo>
                  <a:lnTo>
                    <a:pt x="462419" y="1193203"/>
                  </a:lnTo>
                  <a:lnTo>
                    <a:pt x="464502" y="1193203"/>
                  </a:lnTo>
                  <a:lnTo>
                    <a:pt x="466763" y="1193330"/>
                  </a:lnTo>
                  <a:lnTo>
                    <a:pt x="466699" y="1193203"/>
                  </a:lnTo>
                  <a:lnTo>
                    <a:pt x="465759" y="1191425"/>
                  </a:lnTo>
                  <a:lnTo>
                    <a:pt x="465721" y="1190028"/>
                  </a:lnTo>
                  <a:lnTo>
                    <a:pt x="466661" y="1189139"/>
                  </a:lnTo>
                  <a:lnTo>
                    <a:pt x="465429" y="1187742"/>
                  </a:lnTo>
                  <a:lnTo>
                    <a:pt x="463054" y="1185710"/>
                  </a:lnTo>
                  <a:lnTo>
                    <a:pt x="462610" y="1184821"/>
                  </a:lnTo>
                  <a:lnTo>
                    <a:pt x="462495" y="1183551"/>
                  </a:lnTo>
                  <a:lnTo>
                    <a:pt x="463156" y="1183297"/>
                  </a:lnTo>
                  <a:lnTo>
                    <a:pt x="463854" y="1183297"/>
                  </a:lnTo>
                  <a:lnTo>
                    <a:pt x="464578" y="1183551"/>
                  </a:lnTo>
                  <a:lnTo>
                    <a:pt x="465670" y="1184440"/>
                  </a:lnTo>
                  <a:lnTo>
                    <a:pt x="466267" y="1184821"/>
                  </a:lnTo>
                  <a:lnTo>
                    <a:pt x="466953" y="1185075"/>
                  </a:lnTo>
                  <a:lnTo>
                    <a:pt x="467702" y="1185075"/>
                  </a:lnTo>
                  <a:close/>
                </a:path>
                <a:path w="2621280" h="1805304">
                  <a:moveTo>
                    <a:pt x="469506" y="1155801"/>
                  </a:moveTo>
                  <a:lnTo>
                    <a:pt x="469163" y="1155395"/>
                  </a:lnTo>
                  <a:lnTo>
                    <a:pt x="468426" y="1154976"/>
                  </a:lnTo>
                  <a:lnTo>
                    <a:pt x="468744" y="1155877"/>
                  </a:lnTo>
                  <a:lnTo>
                    <a:pt x="469112" y="1156157"/>
                  </a:lnTo>
                  <a:lnTo>
                    <a:pt x="469506" y="1155801"/>
                  </a:lnTo>
                  <a:close/>
                </a:path>
                <a:path w="2621280" h="1805304">
                  <a:moveTo>
                    <a:pt x="477748" y="1459979"/>
                  </a:moveTo>
                  <a:lnTo>
                    <a:pt x="477494" y="1459217"/>
                  </a:lnTo>
                  <a:lnTo>
                    <a:pt x="476669" y="1460919"/>
                  </a:lnTo>
                  <a:lnTo>
                    <a:pt x="476961" y="1461058"/>
                  </a:lnTo>
                  <a:lnTo>
                    <a:pt x="477393" y="1460741"/>
                  </a:lnTo>
                  <a:lnTo>
                    <a:pt x="477748" y="1459979"/>
                  </a:lnTo>
                  <a:close/>
                </a:path>
                <a:path w="2621280" h="1805304">
                  <a:moveTo>
                    <a:pt x="489902" y="1368793"/>
                  </a:moveTo>
                  <a:lnTo>
                    <a:pt x="489648" y="1368793"/>
                  </a:lnTo>
                  <a:lnTo>
                    <a:pt x="489521" y="1369174"/>
                  </a:lnTo>
                  <a:lnTo>
                    <a:pt x="489902" y="1369174"/>
                  </a:lnTo>
                  <a:lnTo>
                    <a:pt x="489902" y="1368793"/>
                  </a:lnTo>
                  <a:close/>
                </a:path>
                <a:path w="2621280" h="1805304">
                  <a:moveTo>
                    <a:pt x="507657" y="1048512"/>
                  </a:moveTo>
                  <a:close/>
                </a:path>
                <a:path w="2621280" h="1805304">
                  <a:moveTo>
                    <a:pt x="508469" y="1386827"/>
                  </a:moveTo>
                  <a:lnTo>
                    <a:pt x="508203" y="1386573"/>
                  </a:lnTo>
                  <a:lnTo>
                    <a:pt x="508012" y="1386319"/>
                  </a:lnTo>
                  <a:lnTo>
                    <a:pt x="507873" y="1385938"/>
                  </a:lnTo>
                  <a:lnTo>
                    <a:pt x="507987" y="1386954"/>
                  </a:lnTo>
                  <a:lnTo>
                    <a:pt x="508088" y="1387208"/>
                  </a:lnTo>
                  <a:lnTo>
                    <a:pt x="508469" y="1386827"/>
                  </a:lnTo>
                  <a:close/>
                </a:path>
                <a:path w="2621280" h="1805304">
                  <a:moveTo>
                    <a:pt x="515137" y="1391145"/>
                  </a:moveTo>
                  <a:lnTo>
                    <a:pt x="514921" y="1390129"/>
                  </a:lnTo>
                  <a:lnTo>
                    <a:pt x="514731" y="1389621"/>
                  </a:lnTo>
                  <a:lnTo>
                    <a:pt x="513041" y="1390510"/>
                  </a:lnTo>
                  <a:lnTo>
                    <a:pt x="513181" y="1390637"/>
                  </a:lnTo>
                  <a:lnTo>
                    <a:pt x="513461" y="1390764"/>
                  </a:lnTo>
                  <a:lnTo>
                    <a:pt x="514337" y="1390891"/>
                  </a:lnTo>
                  <a:lnTo>
                    <a:pt x="515137" y="1391145"/>
                  </a:lnTo>
                  <a:close/>
                </a:path>
                <a:path w="2621280" h="1805304">
                  <a:moveTo>
                    <a:pt x="518528" y="1405242"/>
                  </a:moveTo>
                  <a:lnTo>
                    <a:pt x="518515" y="1404988"/>
                  </a:lnTo>
                  <a:lnTo>
                    <a:pt x="518515" y="1404861"/>
                  </a:lnTo>
                  <a:lnTo>
                    <a:pt x="518401" y="1404988"/>
                  </a:lnTo>
                  <a:lnTo>
                    <a:pt x="518528" y="1405242"/>
                  </a:lnTo>
                  <a:close/>
                </a:path>
                <a:path w="2621280" h="1805304">
                  <a:moveTo>
                    <a:pt x="519252" y="1402575"/>
                  </a:moveTo>
                  <a:lnTo>
                    <a:pt x="519125" y="1402702"/>
                  </a:lnTo>
                  <a:lnTo>
                    <a:pt x="518934" y="1402702"/>
                  </a:lnTo>
                  <a:lnTo>
                    <a:pt x="518426" y="1402829"/>
                  </a:lnTo>
                  <a:lnTo>
                    <a:pt x="517931" y="1402829"/>
                  </a:lnTo>
                  <a:lnTo>
                    <a:pt x="518439" y="1403210"/>
                  </a:lnTo>
                  <a:lnTo>
                    <a:pt x="518883" y="1403210"/>
                  </a:lnTo>
                  <a:lnTo>
                    <a:pt x="519176" y="1402702"/>
                  </a:lnTo>
                  <a:lnTo>
                    <a:pt x="519252" y="1402575"/>
                  </a:lnTo>
                  <a:close/>
                </a:path>
                <a:path w="2621280" h="1805304">
                  <a:moveTo>
                    <a:pt x="521728" y="1404607"/>
                  </a:moveTo>
                  <a:lnTo>
                    <a:pt x="521347" y="1404226"/>
                  </a:lnTo>
                  <a:lnTo>
                    <a:pt x="520585" y="1403845"/>
                  </a:lnTo>
                  <a:lnTo>
                    <a:pt x="520979" y="1404734"/>
                  </a:lnTo>
                  <a:lnTo>
                    <a:pt x="521347" y="1404988"/>
                  </a:lnTo>
                  <a:lnTo>
                    <a:pt x="521728" y="1404607"/>
                  </a:lnTo>
                  <a:close/>
                </a:path>
                <a:path w="2621280" h="1805304">
                  <a:moveTo>
                    <a:pt x="522312" y="1433944"/>
                  </a:moveTo>
                  <a:lnTo>
                    <a:pt x="521474" y="1432420"/>
                  </a:lnTo>
                  <a:lnTo>
                    <a:pt x="521411" y="1432293"/>
                  </a:lnTo>
                  <a:lnTo>
                    <a:pt x="520446" y="1431658"/>
                  </a:lnTo>
                  <a:lnTo>
                    <a:pt x="520255" y="1431531"/>
                  </a:lnTo>
                  <a:lnTo>
                    <a:pt x="518871" y="1431658"/>
                  </a:lnTo>
                  <a:lnTo>
                    <a:pt x="519493" y="1431023"/>
                  </a:lnTo>
                  <a:lnTo>
                    <a:pt x="520369" y="1430134"/>
                  </a:lnTo>
                  <a:lnTo>
                    <a:pt x="519607" y="1429880"/>
                  </a:lnTo>
                  <a:lnTo>
                    <a:pt x="518972" y="1429626"/>
                  </a:lnTo>
                  <a:lnTo>
                    <a:pt x="518464" y="1429372"/>
                  </a:lnTo>
                  <a:lnTo>
                    <a:pt x="518490" y="1430642"/>
                  </a:lnTo>
                  <a:lnTo>
                    <a:pt x="518248" y="1431023"/>
                  </a:lnTo>
                  <a:lnTo>
                    <a:pt x="517728" y="1430515"/>
                  </a:lnTo>
                  <a:lnTo>
                    <a:pt x="517093" y="1430134"/>
                  </a:lnTo>
                  <a:lnTo>
                    <a:pt x="516737" y="1429626"/>
                  </a:lnTo>
                  <a:lnTo>
                    <a:pt x="516610" y="1429372"/>
                  </a:lnTo>
                  <a:lnTo>
                    <a:pt x="516382" y="1428483"/>
                  </a:lnTo>
                  <a:lnTo>
                    <a:pt x="517245" y="1428102"/>
                  </a:lnTo>
                  <a:lnTo>
                    <a:pt x="518007" y="1427975"/>
                  </a:lnTo>
                  <a:lnTo>
                    <a:pt x="518642" y="1428102"/>
                  </a:lnTo>
                  <a:lnTo>
                    <a:pt x="519772" y="1428483"/>
                  </a:lnTo>
                  <a:lnTo>
                    <a:pt x="521106" y="1428610"/>
                  </a:lnTo>
                  <a:lnTo>
                    <a:pt x="520966" y="1427975"/>
                  </a:lnTo>
                  <a:lnTo>
                    <a:pt x="520585" y="1427594"/>
                  </a:lnTo>
                  <a:lnTo>
                    <a:pt x="519950" y="1427467"/>
                  </a:lnTo>
                  <a:lnTo>
                    <a:pt x="519188" y="1427086"/>
                  </a:lnTo>
                  <a:lnTo>
                    <a:pt x="518807" y="1426705"/>
                  </a:lnTo>
                  <a:lnTo>
                    <a:pt x="518668" y="1426324"/>
                  </a:lnTo>
                  <a:lnTo>
                    <a:pt x="518426" y="1425943"/>
                  </a:lnTo>
                  <a:lnTo>
                    <a:pt x="516953" y="1424546"/>
                  </a:lnTo>
                  <a:lnTo>
                    <a:pt x="516496" y="1423657"/>
                  </a:lnTo>
                  <a:lnTo>
                    <a:pt x="516102" y="1422260"/>
                  </a:lnTo>
                  <a:lnTo>
                    <a:pt x="517613" y="1422514"/>
                  </a:lnTo>
                  <a:lnTo>
                    <a:pt x="518452" y="1423022"/>
                  </a:lnTo>
                  <a:lnTo>
                    <a:pt x="518579" y="1423911"/>
                  </a:lnTo>
                  <a:lnTo>
                    <a:pt x="519087" y="1423911"/>
                  </a:lnTo>
                  <a:lnTo>
                    <a:pt x="520280" y="1423657"/>
                  </a:lnTo>
                  <a:lnTo>
                    <a:pt x="521030" y="1423276"/>
                  </a:lnTo>
                  <a:lnTo>
                    <a:pt x="520827" y="1422387"/>
                  </a:lnTo>
                  <a:lnTo>
                    <a:pt x="520776" y="1422260"/>
                  </a:lnTo>
                  <a:lnTo>
                    <a:pt x="520636" y="1421879"/>
                  </a:lnTo>
                  <a:lnTo>
                    <a:pt x="520242" y="1421244"/>
                  </a:lnTo>
                  <a:lnTo>
                    <a:pt x="520052" y="1420736"/>
                  </a:lnTo>
                  <a:lnTo>
                    <a:pt x="520039" y="1420482"/>
                  </a:lnTo>
                  <a:lnTo>
                    <a:pt x="518909" y="1419720"/>
                  </a:lnTo>
                  <a:lnTo>
                    <a:pt x="517956" y="1419212"/>
                  </a:lnTo>
                  <a:lnTo>
                    <a:pt x="518325" y="1419212"/>
                  </a:lnTo>
                  <a:lnTo>
                    <a:pt x="518896" y="1418958"/>
                  </a:lnTo>
                  <a:lnTo>
                    <a:pt x="519391" y="1418958"/>
                  </a:lnTo>
                  <a:lnTo>
                    <a:pt x="519455" y="1418450"/>
                  </a:lnTo>
                  <a:lnTo>
                    <a:pt x="516458" y="1415529"/>
                  </a:lnTo>
                  <a:lnTo>
                    <a:pt x="515874" y="1414894"/>
                  </a:lnTo>
                  <a:lnTo>
                    <a:pt x="515683" y="1414513"/>
                  </a:lnTo>
                  <a:lnTo>
                    <a:pt x="515747" y="1414005"/>
                  </a:lnTo>
                  <a:lnTo>
                    <a:pt x="515988" y="1414005"/>
                  </a:lnTo>
                  <a:lnTo>
                    <a:pt x="517118" y="1413497"/>
                  </a:lnTo>
                  <a:lnTo>
                    <a:pt x="518134" y="1413497"/>
                  </a:lnTo>
                  <a:lnTo>
                    <a:pt x="518312" y="1412735"/>
                  </a:lnTo>
                  <a:lnTo>
                    <a:pt x="517652" y="1411084"/>
                  </a:lnTo>
                  <a:lnTo>
                    <a:pt x="516890" y="1410068"/>
                  </a:lnTo>
                  <a:lnTo>
                    <a:pt x="516699" y="1409433"/>
                  </a:lnTo>
                  <a:lnTo>
                    <a:pt x="517055" y="1409052"/>
                  </a:lnTo>
                  <a:lnTo>
                    <a:pt x="517626" y="1408798"/>
                  </a:lnTo>
                  <a:lnTo>
                    <a:pt x="517525" y="1408417"/>
                  </a:lnTo>
                  <a:lnTo>
                    <a:pt x="517423" y="1408290"/>
                  </a:lnTo>
                  <a:lnTo>
                    <a:pt x="517055" y="1407909"/>
                  </a:lnTo>
                  <a:lnTo>
                    <a:pt x="516940" y="1408544"/>
                  </a:lnTo>
                  <a:lnTo>
                    <a:pt x="516559" y="1408925"/>
                  </a:lnTo>
                  <a:lnTo>
                    <a:pt x="515924" y="1409052"/>
                  </a:lnTo>
                  <a:lnTo>
                    <a:pt x="515429" y="1409052"/>
                  </a:lnTo>
                  <a:lnTo>
                    <a:pt x="515112" y="1408925"/>
                  </a:lnTo>
                  <a:lnTo>
                    <a:pt x="514985" y="1408798"/>
                  </a:lnTo>
                  <a:lnTo>
                    <a:pt x="515073" y="1407528"/>
                  </a:lnTo>
                  <a:lnTo>
                    <a:pt x="515277" y="1407274"/>
                  </a:lnTo>
                  <a:lnTo>
                    <a:pt x="515912" y="1407147"/>
                  </a:lnTo>
                  <a:lnTo>
                    <a:pt x="516547" y="1407782"/>
                  </a:lnTo>
                  <a:lnTo>
                    <a:pt x="517296" y="1407909"/>
                  </a:lnTo>
                  <a:lnTo>
                    <a:pt x="518185" y="1407528"/>
                  </a:lnTo>
                  <a:lnTo>
                    <a:pt x="518248" y="1407147"/>
                  </a:lnTo>
                  <a:lnTo>
                    <a:pt x="518426" y="1406131"/>
                  </a:lnTo>
                  <a:lnTo>
                    <a:pt x="518375" y="1405089"/>
                  </a:lnTo>
                  <a:lnTo>
                    <a:pt x="518134" y="1404861"/>
                  </a:lnTo>
                  <a:lnTo>
                    <a:pt x="518274" y="1404988"/>
                  </a:lnTo>
                  <a:lnTo>
                    <a:pt x="518325" y="1404861"/>
                  </a:lnTo>
                  <a:lnTo>
                    <a:pt x="518198" y="1404099"/>
                  </a:lnTo>
                  <a:lnTo>
                    <a:pt x="517626" y="1403591"/>
                  </a:lnTo>
                  <a:lnTo>
                    <a:pt x="516610" y="1403337"/>
                  </a:lnTo>
                  <a:lnTo>
                    <a:pt x="515454" y="1401686"/>
                  </a:lnTo>
                  <a:lnTo>
                    <a:pt x="515251" y="1400162"/>
                  </a:lnTo>
                  <a:lnTo>
                    <a:pt x="515620" y="1399400"/>
                  </a:lnTo>
                  <a:lnTo>
                    <a:pt x="515988" y="1398638"/>
                  </a:lnTo>
                  <a:lnTo>
                    <a:pt x="515086" y="1398257"/>
                  </a:lnTo>
                  <a:lnTo>
                    <a:pt x="513715" y="1398511"/>
                  </a:lnTo>
                  <a:lnTo>
                    <a:pt x="511835" y="1399400"/>
                  </a:lnTo>
                  <a:lnTo>
                    <a:pt x="511822" y="1398511"/>
                  </a:lnTo>
                  <a:lnTo>
                    <a:pt x="511314" y="1398003"/>
                  </a:lnTo>
                  <a:lnTo>
                    <a:pt x="510311" y="1398003"/>
                  </a:lnTo>
                  <a:lnTo>
                    <a:pt x="510413" y="1396098"/>
                  </a:lnTo>
                  <a:lnTo>
                    <a:pt x="511086" y="1395082"/>
                  </a:lnTo>
                  <a:lnTo>
                    <a:pt x="512343" y="1395082"/>
                  </a:lnTo>
                  <a:lnTo>
                    <a:pt x="512902" y="1394066"/>
                  </a:lnTo>
                  <a:lnTo>
                    <a:pt x="508863" y="1388732"/>
                  </a:lnTo>
                  <a:lnTo>
                    <a:pt x="507746" y="1389113"/>
                  </a:lnTo>
                  <a:lnTo>
                    <a:pt x="507733" y="1388859"/>
                  </a:lnTo>
                  <a:lnTo>
                    <a:pt x="507314" y="1388478"/>
                  </a:lnTo>
                  <a:lnTo>
                    <a:pt x="507034" y="1388224"/>
                  </a:lnTo>
                  <a:lnTo>
                    <a:pt x="506095" y="1387462"/>
                  </a:lnTo>
                  <a:lnTo>
                    <a:pt x="505625" y="1387081"/>
                  </a:lnTo>
                  <a:lnTo>
                    <a:pt x="505548" y="1386446"/>
                  </a:lnTo>
                  <a:lnTo>
                    <a:pt x="505663" y="1385938"/>
                  </a:lnTo>
                  <a:lnTo>
                    <a:pt x="505980" y="1385176"/>
                  </a:lnTo>
                  <a:lnTo>
                    <a:pt x="506145" y="1384922"/>
                  </a:lnTo>
                  <a:lnTo>
                    <a:pt x="506539" y="1384287"/>
                  </a:lnTo>
                  <a:lnTo>
                    <a:pt x="506768" y="1384033"/>
                  </a:lnTo>
                  <a:lnTo>
                    <a:pt x="507098" y="1383652"/>
                  </a:lnTo>
                  <a:lnTo>
                    <a:pt x="506590" y="1383144"/>
                  </a:lnTo>
                  <a:lnTo>
                    <a:pt x="506196" y="1382890"/>
                  </a:lnTo>
                  <a:lnTo>
                    <a:pt x="505701" y="1382890"/>
                  </a:lnTo>
                  <a:lnTo>
                    <a:pt x="505193" y="1383271"/>
                  </a:lnTo>
                  <a:lnTo>
                    <a:pt x="504469" y="1384033"/>
                  </a:lnTo>
                  <a:lnTo>
                    <a:pt x="504583" y="1383271"/>
                  </a:lnTo>
                  <a:lnTo>
                    <a:pt x="504609" y="1381493"/>
                  </a:lnTo>
                  <a:lnTo>
                    <a:pt x="504228" y="1380858"/>
                  </a:lnTo>
                  <a:lnTo>
                    <a:pt x="504228" y="1380604"/>
                  </a:lnTo>
                  <a:lnTo>
                    <a:pt x="503974" y="1380223"/>
                  </a:lnTo>
                  <a:lnTo>
                    <a:pt x="503453" y="1379715"/>
                  </a:lnTo>
                  <a:lnTo>
                    <a:pt x="503250" y="1379588"/>
                  </a:lnTo>
                  <a:lnTo>
                    <a:pt x="502996" y="1379448"/>
                  </a:lnTo>
                  <a:lnTo>
                    <a:pt x="502996" y="1388224"/>
                  </a:lnTo>
                  <a:lnTo>
                    <a:pt x="502500" y="1388478"/>
                  </a:lnTo>
                  <a:lnTo>
                    <a:pt x="502056" y="1388351"/>
                  </a:lnTo>
                  <a:lnTo>
                    <a:pt x="501662" y="1387716"/>
                  </a:lnTo>
                  <a:lnTo>
                    <a:pt x="502170" y="1387462"/>
                  </a:lnTo>
                  <a:lnTo>
                    <a:pt x="502615" y="1387589"/>
                  </a:lnTo>
                  <a:lnTo>
                    <a:pt x="502996" y="1388224"/>
                  </a:lnTo>
                  <a:lnTo>
                    <a:pt x="502996" y="1379448"/>
                  </a:lnTo>
                  <a:lnTo>
                    <a:pt x="502818" y="1379334"/>
                  </a:lnTo>
                  <a:lnTo>
                    <a:pt x="502704" y="1378953"/>
                  </a:lnTo>
                  <a:lnTo>
                    <a:pt x="502678" y="1378445"/>
                  </a:lnTo>
                  <a:lnTo>
                    <a:pt x="502856" y="1377683"/>
                  </a:lnTo>
                  <a:lnTo>
                    <a:pt x="501370" y="1378445"/>
                  </a:lnTo>
                  <a:lnTo>
                    <a:pt x="500468" y="1377810"/>
                  </a:lnTo>
                  <a:lnTo>
                    <a:pt x="499643" y="1377048"/>
                  </a:lnTo>
                  <a:lnTo>
                    <a:pt x="499452" y="1376794"/>
                  </a:lnTo>
                  <a:lnTo>
                    <a:pt x="498868" y="1376032"/>
                  </a:lnTo>
                  <a:lnTo>
                    <a:pt x="498284" y="1374762"/>
                  </a:lnTo>
                  <a:lnTo>
                    <a:pt x="497840" y="1373873"/>
                  </a:lnTo>
                  <a:lnTo>
                    <a:pt x="497509" y="1373238"/>
                  </a:lnTo>
                  <a:lnTo>
                    <a:pt x="498259" y="1372476"/>
                  </a:lnTo>
                  <a:lnTo>
                    <a:pt x="498500" y="1372095"/>
                  </a:lnTo>
                  <a:lnTo>
                    <a:pt x="498627" y="1371714"/>
                  </a:lnTo>
                  <a:lnTo>
                    <a:pt x="497497" y="1372095"/>
                  </a:lnTo>
                  <a:lnTo>
                    <a:pt x="496735" y="1371841"/>
                  </a:lnTo>
                  <a:lnTo>
                    <a:pt x="496354" y="1370952"/>
                  </a:lnTo>
                  <a:lnTo>
                    <a:pt x="494741" y="1372603"/>
                  </a:lnTo>
                  <a:lnTo>
                    <a:pt x="494334" y="1373365"/>
                  </a:lnTo>
                  <a:lnTo>
                    <a:pt x="495122" y="1373619"/>
                  </a:lnTo>
                  <a:lnTo>
                    <a:pt x="495630" y="1373619"/>
                  </a:lnTo>
                  <a:lnTo>
                    <a:pt x="495376" y="1373873"/>
                  </a:lnTo>
                  <a:lnTo>
                    <a:pt x="494931" y="1373746"/>
                  </a:lnTo>
                  <a:lnTo>
                    <a:pt x="494322" y="1373365"/>
                  </a:lnTo>
                  <a:lnTo>
                    <a:pt x="494195" y="1373873"/>
                  </a:lnTo>
                  <a:lnTo>
                    <a:pt x="494512" y="1374381"/>
                  </a:lnTo>
                  <a:lnTo>
                    <a:pt x="494017" y="1374889"/>
                  </a:lnTo>
                  <a:lnTo>
                    <a:pt x="493585" y="1375651"/>
                  </a:lnTo>
                  <a:lnTo>
                    <a:pt x="493217" y="1376794"/>
                  </a:lnTo>
                  <a:lnTo>
                    <a:pt x="493153" y="1376540"/>
                  </a:lnTo>
                  <a:lnTo>
                    <a:pt x="492823" y="1375270"/>
                  </a:lnTo>
                  <a:lnTo>
                    <a:pt x="492175" y="1373873"/>
                  </a:lnTo>
                  <a:lnTo>
                    <a:pt x="491667" y="1373238"/>
                  </a:lnTo>
                  <a:lnTo>
                    <a:pt x="491274" y="1372730"/>
                  </a:lnTo>
                  <a:lnTo>
                    <a:pt x="491020" y="1372476"/>
                  </a:lnTo>
                  <a:lnTo>
                    <a:pt x="491020" y="1372349"/>
                  </a:lnTo>
                  <a:lnTo>
                    <a:pt x="491134" y="1372095"/>
                  </a:lnTo>
                  <a:lnTo>
                    <a:pt x="491261" y="1371968"/>
                  </a:lnTo>
                  <a:lnTo>
                    <a:pt x="492137" y="1371333"/>
                  </a:lnTo>
                  <a:lnTo>
                    <a:pt x="492467" y="1370952"/>
                  </a:lnTo>
                  <a:lnTo>
                    <a:pt x="492569" y="1370317"/>
                  </a:lnTo>
                  <a:lnTo>
                    <a:pt x="492556" y="1370063"/>
                  </a:lnTo>
                  <a:lnTo>
                    <a:pt x="492175" y="1369682"/>
                  </a:lnTo>
                  <a:lnTo>
                    <a:pt x="491413" y="1369555"/>
                  </a:lnTo>
                  <a:lnTo>
                    <a:pt x="490677" y="1369936"/>
                  </a:lnTo>
                  <a:lnTo>
                    <a:pt x="490296" y="1370317"/>
                  </a:lnTo>
                  <a:lnTo>
                    <a:pt x="489991" y="1370063"/>
                  </a:lnTo>
                  <a:lnTo>
                    <a:pt x="488492" y="1368793"/>
                  </a:lnTo>
                  <a:lnTo>
                    <a:pt x="488188" y="1368539"/>
                  </a:lnTo>
                  <a:lnTo>
                    <a:pt x="486930" y="1367777"/>
                  </a:lnTo>
                  <a:lnTo>
                    <a:pt x="486092" y="1367269"/>
                  </a:lnTo>
                  <a:lnTo>
                    <a:pt x="484327" y="1366634"/>
                  </a:lnTo>
                  <a:lnTo>
                    <a:pt x="482815" y="1366761"/>
                  </a:lnTo>
                  <a:lnTo>
                    <a:pt x="481571" y="1367777"/>
                  </a:lnTo>
                  <a:lnTo>
                    <a:pt x="480542" y="1366253"/>
                  </a:lnTo>
                  <a:lnTo>
                    <a:pt x="480314" y="1366126"/>
                  </a:lnTo>
                  <a:lnTo>
                    <a:pt x="479590" y="1365745"/>
                  </a:lnTo>
                  <a:lnTo>
                    <a:pt x="478713" y="1366126"/>
                  </a:lnTo>
                  <a:lnTo>
                    <a:pt x="478091" y="1365491"/>
                  </a:lnTo>
                  <a:lnTo>
                    <a:pt x="477634" y="1365110"/>
                  </a:lnTo>
                  <a:lnTo>
                    <a:pt x="477393" y="1365110"/>
                  </a:lnTo>
                  <a:lnTo>
                    <a:pt x="476618" y="1364856"/>
                  </a:lnTo>
                  <a:lnTo>
                    <a:pt x="476542" y="1364983"/>
                  </a:lnTo>
                  <a:lnTo>
                    <a:pt x="476453" y="1365491"/>
                  </a:lnTo>
                  <a:lnTo>
                    <a:pt x="476643" y="1366253"/>
                  </a:lnTo>
                  <a:lnTo>
                    <a:pt x="477405" y="1366634"/>
                  </a:lnTo>
                  <a:lnTo>
                    <a:pt x="477977" y="1367269"/>
                  </a:lnTo>
                  <a:lnTo>
                    <a:pt x="478612" y="1367650"/>
                  </a:lnTo>
                  <a:lnTo>
                    <a:pt x="478751" y="1368158"/>
                  </a:lnTo>
                  <a:lnTo>
                    <a:pt x="478370" y="1368666"/>
                  </a:lnTo>
                  <a:lnTo>
                    <a:pt x="477113" y="1368793"/>
                  </a:lnTo>
                  <a:lnTo>
                    <a:pt x="476288" y="1367904"/>
                  </a:lnTo>
                  <a:lnTo>
                    <a:pt x="476046" y="1366888"/>
                  </a:lnTo>
                  <a:lnTo>
                    <a:pt x="475983" y="1366634"/>
                  </a:lnTo>
                  <a:lnTo>
                    <a:pt x="475894" y="1366253"/>
                  </a:lnTo>
                  <a:lnTo>
                    <a:pt x="475386" y="1366507"/>
                  </a:lnTo>
                  <a:lnTo>
                    <a:pt x="474878" y="1366634"/>
                  </a:lnTo>
                  <a:lnTo>
                    <a:pt x="474383" y="1366380"/>
                  </a:lnTo>
                  <a:lnTo>
                    <a:pt x="473811" y="1365745"/>
                  </a:lnTo>
                  <a:lnTo>
                    <a:pt x="473417" y="1364983"/>
                  </a:lnTo>
                  <a:lnTo>
                    <a:pt x="468871" y="1364729"/>
                  </a:lnTo>
                  <a:lnTo>
                    <a:pt x="466610" y="1364729"/>
                  </a:lnTo>
                  <a:lnTo>
                    <a:pt x="465035" y="1364856"/>
                  </a:lnTo>
                  <a:lnTo>
                    <a:pt x="464146" y="1364983"/>
                  </a:lnTo>
                  <a:lnTo>
                    <a:pt x="463169" y="1366507"/>
                  </a:lnTo>
                  <a:lnTo>
                    <a:pt x="462229" y="1366888"/>
                  </a:lnTo>
                  <a:lnTo>
                    <a:pt x="461340" y="1366253"/>
                  </a:lnTo>
                  <a:lnTo>
                    <a:pt x="460463" y="1366634"/>
                  </a:lnTo>
                  <a:lnTo>
                    <a:pt x="459524" y="1366888"/>
                  </a:lnTo>
                  <a:lnTo>
                    <a:pt x="458520" y="1366888"/>
                  </a:lnTo>
                  <a:lnTo>
                    <a:pt x="455866" y="1366507"/>
                  </a:lnTo>
                  <a:lnTo>
                    <a:pt x="454240" y="1367523"/>
                  </a:lnTo>
                  <a:lnTo>
                    <a:pt x="453999" y="1367777"/>
                  </a:lnTo>
                  <a:lnTo>
                    <a:pt x="453440" y="1368666"/>
                  </a:lnTo>
                  <a:lnTo>
                    <a:pt x="452882" y="1369301"/>
                  </a:lnTo>
                  <a:lnTo>
                    <a:pt x="452513" y="1369936"/>
                  </a:lnTo>
                  <a:lnTo>
                    <a:pt x="452031" y="1370063"/>
                  </a:lnTo>
                  <a:lnTo>
                    <a:pt x="450900" y="1369809"/>
                  </a:lnTo>
                  <a:lnTo>
                    <a:pt x="449897" y="1369110"/>
                  </a:lnTo>
                  <a:lnTo>
                    <a:pt x="449897" y="1372730"/>
                  </a:lnTo>
                  <a:lnTo>
                    <a:pt x="449719" y="1373238"/>
                  </a:lnTo>
                  <a:lnTo>
                    <a:pt x="448970" y="1373238"/>
                  </a:lnTo>
                  <a:lnTo>
                    <a:pt x="448767" y="1372730"/>
                  </a:lnTo>
                  <a:lnTo>
                    <a:pt x="448767" y="1372349"/>
                  </a:lnTo>
                  <a:lnTo>
                    <a:pt x="449529" y="1372349"/>
                  </a:lnTo>
                  <a:lnTo>
                    <a:pt x="449897" y="1372730"/>
                  </a:lnTo>
                  <a:lnTo>
                    <a:pt x="449897" y="1369110"/>
                  </a:lnTo>
                  <a:lnTo>
                    <a:pt x="449287" y="1368666"/>
                  </a:lnTo>
                  <a:lnTo>
                    <a:pt x="448932" y="1370571"/>
                  </a:lnTo>
                  <a:lnTo>
                    <a:pt x="446481" y="1370825"/>
                  </a:lnTo>
                  <a:lnTo>
                    <a:pt x="444398" y="1371079"/>
                  </a:lnTo>
                  <a:lnTo>
                    <a:pt x="443026" y="1372476"/>
                  </a:lnTo>
                  <a:lnTo>
                    <a:pt x="442861" y="1373238"/>
                  </a:lnTo>
                  <a:lnTo>
                    <a:pt x="442810" y="1373873"/>
                  </a:lnTo>
                  <a:lnTo>
                    <a:pt x="443509" y="1375016"/>
                  </a:lnTo>
                  <a:lnTo>
                    <a:pt x="441515" y="1376286"/>
                  </a:lnTo>
                  <a:lnTo>
                    <a:pt x="440004" y="1376540"/>
                  </a:lnTo>
                  <a:lnTo>
                    <a:pt x="438988" y="1375905"/>
                  </a:lnTo>
                  <a:lnTo>
                    <a:pt x="438912" y="1376286"/>
                  </a:lnTo>
                  <a:lnTo>
                    <a:pt x="438734" y="1376540"/>
                  </a:lnTo>
                  <a:lnTo>
                    <a:pt x="437692" y="1377556"/>
                  </a:lnTo>
                  <a:lnTo>
                    <a:pt x="437616" y="1377810"/>
                  </a:lnTo>
                  <a:lnTo>
                    <a:pt x="437527" y="1379080"/>
                  </a:lnTo>
                  <a:lnTo>
                    <a:pt x="437896" y="1379588"/>
                  </a:lnTo>
                  <a:lnTo>
                    <a:pt x="435444" y="1378953"/>
                  </a:lnTo>
                  <a:lnTo>
                    <a:pt x="435063" y="1379080"/>
                  </a:lnTo>
                  <a:lnTo>
                    <a:pt x="434809" y="1379334"/>
                  </a:lnTo>
                  <a:lnTo>
                    <a:pt x="434454" y="1380223"/>
                  </a:lnTo>
                  <a:lnTo>
                    <a:pt x="433959" y="1381747"/>
                  </a:lnTo>
                  <a:lnTo>
                    <a:pt x="432282" y="1383525"/>
                  </a:lnTo>
                  <a:lnTo>
                    <a:pt x="431419" y="1384160"/>
                  </a:lnTo>
                  <a:lnTo>
                    <a:pt x="431368" y="1384287"/>
                  </a:lnTo>
                  <a:lnTo>
                    <a:pt x="431241" y="1384922"/>
                  </a:lnTo>
                  <a:lnTo>
                    <a:pt x="431469" y="1385303"/>
                  </a:lnTo>
                  <a:lnTo>
                    <a:pt x="464299" y="1385303"/>
                  </a:lnTo>
                  <a:lnTo>
                    <a:pt x="464426" y="1384922"/>
                  </a:lnTo>
                  <a:lnTo>
                    <a:pt x="465493" y="1385430"/>
                  </a:lnTo>
                  <a:lnTo>
                    <a:pt x="467283" y="1387335"/>
                  </a:lnTo>
                  <a:lnTo>
                    <a:pt x="467537" y="1386827"/>
                  </a:lnTo>
                  <a:lnTo>
                    <a:pt x="468033" y="1386573"/>
                  </a:lnTo>
                  <a:lnTo>
                    <a:pt x="470674" y="1386573"/>
                  </a:lnTo>
                  <a:lnTo>
                    <a:pt x="471805" y="1386192"/>
                  </a:lnTo>
                  <a:lnTo>
                    <a:pt x="472744" y="1385938"/>
                  </a:lnTo>
                  <a:lnTo>
                    <a:pt x="475284" y="1386954"/>
                  </a:lnTo>
                  <a:lnTo>
                    <a:pt x="477735" y="1387081"/>
                  </a:lnTo>
                  <a:lnTo>
                    <a:pt x="480123" y="1386446"/>
                  </a:lnTo>
                  <a:lnTo>
                    <a:pt x="485851" y="1389113"/>
                  </a:lnTo>
                  <a:lnTo>
                    <a:pt x="490689" y="1393177"/>
                  </a:lnTo>
                  <a:lnTo>
                    <a:pt x="494665" y="1398765"/>
                  </a:lnTo>
                  <a:lnTo>
                    <a:pt x="497535" y="1405369"/>
                  </a:lnTo>
                  <a:lnTo>
                    <a:pt x="497636" y="1406131"/>
                  </a:lnTo>
                  <a:lnTo>
                    <a:pt x="497268" y="1406893"/>
                  </a:lnTo>
                  <a:lnTo>
                    <a:pt x="497573" y="1408290"/>
                  </a:lnTo>
                  <a:lnTo>
                    <a:pt x="498208" y="1409560"/>
                  </a:lnTo>
                  <a:lnTo>
                    <a:pt x="498754" y="1410576"/>
                  </a:lnTo>
                  <a:lnTo>
                    <a:pt x="498462" y="1412735"/>
                  </a:lnTo>
                  <a:lnTo>
                    <a:pt x="498373" y="1414259"/>
                  </a:lnTo>
                  <a:lnTo>
                    <a:pt x="499046" y="1418196"/>
                  </a:lnTo>
                  <a:lnTo>
                    <a:pt x="501167" y="1424038"/>
                  </a:lnTo>
                  <a:lnTo>
                    <a:pt x="501256" y="1427975"/>
                  </a:lnTo>
                  <a:lnTo>
                    <a:pt x="501142" y="1428356"/>
                  </a:lnTo>
                  <a:lnTo>
                    <a:pt x="500494" y="1429626"/>
                  </a:lnTo>
                  <a:lnTo>
                    <a:pt x="500151" y="1430261"/>
                  </a:lnTo>
                  <a:lnTo>
                    <a:pt x="499910" y="1431023"/>
                  </a:lnTo>
                  <a:lnTo>
                    <a:pt x="499884" y="1431531"/>
                  </a:lnTo>
                  <a:lnTo>
                    <a:pt x="501332" y="1433563"/>
                  </a:lnTo>
                  <a:lnTo>
                    <a:pt x="501840" y="1435722"/>
                  </a:lnTo>
                  <a:lnTo>
                    <a:pt x="501827" y="1436865"/>
                  </a:lnTo>
                  <a:lnTo>
                    <a:pt x="501586" y="1438643"/>
                  </a:lnTo>
                  <a:lnTo>
                    <a:pt x="500837" y="1440421"/>
                  </a:lnTo>
                  <a:lnTo>
                    <a:pt x="500545" y="1441183"/>
                  </a:lnTo>
                  <a:lnTo>
                    <a:pt x="500303" y="1441945"/>
                  </a:lnTo>
                  <a:lnTo>
                    <a:pt x="499999" y="1443596"/>
                  </a:lnTo>
                  <a:lnTo>
                    <a:pt x="499922" y="1444231"/>
                  </a:lnTo>
                  <a:lnTo>
                    <a:pt x="499808" y="1445628"/>
                  </a:lnTo>
                  <a:lnTo>
                    <a:pt x="499719" y="1446009"/>
                  </a:lnTo>
                  <a:lnTo>
                    <a:pt x="498678" y="1447787"/>
                  </a:lnTo>
                  <a:lnTo>
                    <a:pt x="497395" y="1451216"/>
                  </a:lnTo>
                  <a:lnTo>
                    <a:pt x="497268" y="1451470"/>
                  </a:lnTo>
                  <a:lnTo>
                    <a:pt x="496608" y="1452613"/>
                  </a:lnTo>
                  <a:lnTo>
                    <a:pt x="495363" y="1453883"/>
                  </a:lnTo>
                  <a:lnTo>
                    <a:pt x="495109" y="1454264"/>
                  </a:lnTo>
                  <a:lnTo>
                    <a:pt x="494944" y="1454772"/>
                  </a:lnTo>
                  <a:lnTo>
                    <a:pt x="494449" y="1455915"/>
                  </a:lnTo>
                  <a:lnTo>
                    <a:pt x="493814" y="1455661"/>
                  </a:lnTo>
                  <a:lnTo>
                    <a:pt x="492747" y="1456423"/>
                  </a:lnTo>
                  <a:lnTo>
                    <a:pt x="491274" y="1458455"/>
                  </a:lnTo>
                  <a:lnTo>
                    <a:pt x="490258" y="1458201"/>
                  </a:lnTo>
                  <a:lnTo>
                    <a:pt x="489508" y="1458582"/>
                  </a:lnTo>
                  <a:lnTo>
                    <a:pt x="489026" y="1459598"/>
                  </a:lnTo>
                  <a:lnTo>
                    <a:pt x="487502" y="1459598"/>
                  </a:lnTo>
                  <a:lnTo>
                    <a:pt x="485813" y="1460487"/>
                  </a:lnTo>
                  <a:lnTo>
                    <a:pt x="483946" y="1462138"/>
                  </a:lnTo>
                  <a:lnTo>
                    <a:pt x="481164" y="1461249"/>
                  </a:lnTo>
                  <a:lnTo>
                    <a:pt x="479094" y="1461249"/>
                  </a:lnTo>
                  <a:lnTo>
                    <a:pt x="477723" y="1462392"/>
                  </a:lnTo>
                  <a:lnTo>
                    <a:pt x="477266" y="1461503"/>
                  </a:lnTo>
                  <a:lnTo>
                    <a:pt x="477075" y="1461122"/>
                  </a:lnTo>
                  <a:lnTo>
                    <a:pt x="476377" y="1461503"/>
                  </a:lnTo>
                  <a:lnTo>
                    <a:pt x="476631" y="1460995"/>
                  </a:lnTo>
                  <a:lnTo>
                    <a:pt x="476059" y="1460614"/>
                  </a:lnTo>
                  <a:lnTo>
                    <a:pt x="474675" y="1460995"/>
                  </a:lnTo>
                  <a:lnTo>
                    <a:pt x="474294" y="1460614"/>
                  </a:lnTo>
                  <a:lnTo>
                    <a:pt x="473976" y="1459979"/>
                  </a:lnTo>
                  <a:lnTo>
                    <a:pt x="473608" y="1458963"/>
                  </a:lnTo>
                  <a:lnTo>
                    <a:pt x="473506" y="1458201"/>
                  </a:lnTo>
                  <a:lnTo>
                    <a:pt x="473494" y="1456931"/>
                  </a:lnTo>
                  <a:lnTo>
                    <a:pt x="472351" y="1455915"/>
                  </a:lnTo>
                  <a:lnTo>
                    <a:pt x="470065" y="1455026"/>
                  </a:lnTo>
                  <a:lnTo>
                    <a:pt x="469696" y="1456169"/>
                  </a:lnTo>
                  <a:lnTo>
                    <a:pt x="468922" y="1457947"/>
                  </a:lnTo>
                  <a:lnTo>
                    <a:pt x="468668" y="1458201"/>
                  </a:lnTo>
                  <a:lnTo>
                    <a:pt x="468147" y="1458201"/>
                  </a:lnTo>
                  <a:lnTo>
                    <a:pt x="467956" y="1458074"/>
                  </a:lnTo>
                  <a:lnTo>
                    <a:pt x="467956" y="1457058"/>
                  </a:lnTo>
                  <a:lnTo>
                    <a:pt x="467626" y="1456423"/>
                  </a:lnTo>
                  <a:lnTo>
                    <a:pt x="467499" y="1456169"/>
                  </a:lnTo>
                  <a:lnTo>
                    <a:pt x="467207" y="1455915"/>
                  </a:lnTo>
                  <a:lnTo>
                    <a:pt x="466509" y="1455318"/>
                  </a:lnTo>
                  <a:lnTo>
                    <a:pt x="466509" y="1457058"/>
                  </a:lnTo>
                  <a:lnTo>
                    <a:pt x="465950" y="1458074"/>
                  </a:lnTo>
                  <a:lnTo>
                    <a:pt x="465772" y="1458963"/>
                  </a:lnTo>
                  <a:lnTo>
                    <a:pt x="465137" y="1458582"/>
                  </a:lnTo>
                  <a:lnTo>
                    <a:pt x="464197" y="1458709"/>
                  </a:lnTo>
                  <a:lnTo>
                    <a:pt x="461632" y="1459852"/>
                  </a:lnTo>
                  <a:lnTo>
                    <a:pt x="460311" y="1459979"/>
                  </a:lnTo>
                  <a:lnTo>
                    <a:pt x="459917" y="1458836"/>
                  </a:lnTo>
                  <a:lnTo>
                    <a:pt x="460730" y="1458328"/>
                  </a:lnTo>
                  <a:lnTo>
                    <a:pt x="462737" y="1458328"/>
                  </a:lnTo>
                  <a:lnTo>
                    <a:pt x="462711" y="1456423"/>
                  </a:lnTo>
                  <a:lnTo>
                    <a:pt x="462965" y="1456423"/>
                  </a:lnTo>
                  <a:lnTo>
                    <a:pt x="463359" y="1456931"/>
                  </a:lnTo>
                  <a:lnTo>
                    <a:pt x="463867" y="1457947"/>
                  </a:lnTo>
                  <a:lnTo>
                    <a:pt x="463994" y="1457820"/>
                  </a:lnTo>
                  <a:lnTo>
                    <a:pt x="464375" y="1457566"/>
                  </a:lnTo>
                  <a:lnTo>
                    <a:pt x="465632" y="1457312"/>
                  </a:lnTo>
                  <a:lnTo>
                    <a:pt x="466128" y="1457185"/>
                  </a:lnTo>
                  <a:lnTo>
                    <a:pt x="466509" y="1457058"/>
                  </a:lnTo>
                  <a:lnTo>
                    <a:pt x="466509" y="1455318"/>
                  </a:lnTo>
                  <a:lnTo>
                    <a:pt x="467233" y="1454772"/>
                  </a:lnTo>
                  <a:lnTo>
                    <a:pt x="467982" y="1454772"/>
                  </a:lnTo>
                  <a:lnTo>
                    <a:pt x="467982" y="1454264"/>
                  </a:lnTo>
                  <a:lnTo>
                    <a:pt x="467855" y="1454137"/>
                  </a:lnTo>
                  <a:lnTo>
                    <a:pt x="467728" y="1454010"/>
                  </a:lnTo>
                  <a:lnTo>
                    <a:pt x="466839" y="1454137"/>
                  </a:lnTo>
                  <a:lnTo>
                    <a:pt x="466280" y="1453883"/>
                  </a:lnTo>
                  <a:lnTo>
                    <a:pt x="466255" y="1452867"/>
                  </a:lnTo>
                  <a:lnTo>
                    <a:pt x="465759" y="1452232"/>
                  </a:lnTo>
                  <a:lnTo>
                    <a:pt x="462889" y="1451673"/>
                  </a:lnTo>
                  <a:lnTo>
                    <a:pt x="462889" y="1455026"/>
                  </a:lnTo>
                  <a:lnTo>
                    <a:pt x="462394" y="1455534"/>
                  </a:lnTo>
                  <a:lnTo>
                    <a:pt x="462013" y="1455788"/>
                  </a:lnTo>
                  <a:lnTo>
                    <a:pt x="461759" y="1455788"/>
                  </a:lnTo>
                  <a:lnTo>
                    <a:pt x="461010" y="1455915"/>
                  </a:lnTo>
                  <a:lnTo>
                    <a:pt x="460756" y="1455661"/>
                  </a:lnTo>
                  <a:lnTo>
                    <a:pt x="460806" y="1454772"/>
                  </a:lnTo>
                  <a:lnTo>
                    <a:pt x="461111" y="1454518"/>
                  </a:lnTo>
                  <a:lnTo>
                    <a:pt x="461429" y="1454391"/>
                  </a:lnTo>
                  <a:lnTo>
                    <a:pt x="461746" y="1454264"/>
                  </a:lnTo>
                  <a:lnTo>
                    <a:pt x="462127" y="1454645"/>
                  </a:lnTo>
                  <a:lnTo>
                    <a:pt x="462889" y="1455026"/>
                  </a:lnTo>
                  <a:lnTo>
                    <a:pt x="462889" y="1451673"/>
                  </a:lnTo>
                  <a:lnTo>
                    <a:pt x="461899" y="1451470"/>
                  </a:lnTo>
                  <a:lnTo>
                    <a:pt x="462051" y="1451978"/>
                  </a:lnTo>
                  <a:lnTo>
                    <a:pt x="462102" y="1452867"/>
                  </a:lnTo>
                  <a:lnTo>
                    <a:pt x="460590" y="1452867"/>
                  </a:lnTo>
                  <a:lnTo>
                    <a:pt x="459651" y="1452994"/>
                  </a:lnTo>
                  <a:lnTo>
                    <a:pt x="458470" y="1454264"/>
                  </a:lnTo>
                  <a:lnTo>
                    <a:pt x="458089" y="1454391"/>
                  </a:lnTo>
                  <a:lnTo>
                    <a:pt x="457593" y="1454391"/>
                  </a:lnTo>
                  <a:lnTo>
                    <a:pt x="457136" y="1452867"/>
                  </a:lnTo>
                  <a:lnTo>
                    <a:pt x="457263" y="1452105"/>
                  </a:lnTo>
                  <a:lnTo>
                    <a:pt x="457555" y="1451343"/>
                  </a:lnTo>
                  <a:lnTo>
                    <a:pt x="459054" y="1450581"/>
                  </a:lnTo>
                  <a:lnTo>
                    <a:pt x="459828" y="1452105"/>
                  </a:lnTo>
                  <a:lnTo>
                    <a:pt x="460565" y="1450835"/>
                  </a:lnTo>
                  <a:lnTo>
                    <a:pt x="460540" y="1450581"/>
                  </a:lnTo>
                  <a:lnTo>
                    <a:pt x="460451" y="1449946"/>
                  </a:lnTo>
                  <a:lnTo>
                    <a:pt x="460362" y="1449311"/>
                  </a:lnTo>
                  <a:lnTo>
                    <a:pt x="460209" y="1449057"/>
                  </a:lnTo>
                  <a:lnTo>
                    <a:pt x="459892" y="1448549"/>
                  </a:lnTo>
                  <a:lnTo>
                    <a:pt x="459193" y="1447406"/>
                  </a:lnTo>
                  <a:lnTo>
                    <a:pt x="458685" y="1446898"/>
                  </a:lnTo>
                  <a:lnTo>
                    <a:pt x="458558" y="1446771"/>
                  </a:lnTo>
                  <a:lnTo>
                    <a:pt x="458050" y="1446390"/>
                  </a:lnTo>
                  <a:lnTo>
                    <a:pt x="457695" y="1446276"/>
                  </a:lnTo>
                  <a:lnTo>
                    <a:pt x="457695" y="1448168"/>
                  </a:lnTo>
                  <a:lnTo>
                    <a:pt x="455637" y="1448473"/>
                  </a:lnTo>
                  <a:lnTo>
                    <a:pt x="455637" y="1449819"/>
                  </a:lnTo>
                  <a:lnTo>
                    <a:pt x="452247" y="1449946"/>
                  </a:lnTo>
                  <a:lnTo>
                    <a:pt x="453110" y="1449057"/>
                  </a:lnTo>
                  <a:lnTo>
                    <a:pt x="454240" y="1449057"/>
                  </a:lnTo>
                  <a:lnTo>
                    <a:pt x="455637" y="1449819"/>
                  </a:lnTo>
                  <a:lnTo>
                    <a:pt x="455637" y="1448473"/>
                  </a:lnTo>
                  <a:lnTo>
                    <a:pt x="455053" y="1448549"/>
                  </a:lnTo>
                  <a:lnTo>
                    <a:pt x="454799" y="1448295"/>
                  </a:lnTo>
                  <a:lnTo>
                    <a:pt x="454787" y="1448041"/>
                  </a:lnTo>
                  <a:lnTo>
                    <a:pt x="455041" y="1447787"/>
                  </a:lnTo>
                  <a:lnTo>
                    <a:pt x="455129" y="1447152"/>
                  </a:lnTo>
                  <a:lnTo>
                    <a:pt x="455218" y="1446898"/>
                  </a:lnTo>
                  <a:lnTo>
                    <a:pt x="456488" y="1447152"/>
                  </a:lnTo>
                  <a:lnTo>
                    <a:pt x="457314" y="1447533"/>
                  </a:lnTo>
                  <a:lnTo>
                    <a:pt x="457695" y="1448168"/>
                  </a:lnTo>
                  <a:lnTo>
                    <a:pt x="457695" y="1446276"/>
                  </a:lnTo>
                  <a:lnTo>
                    <a:pt x="456920" y="1445755"/>
                  </a:lnTo>
                  <a:lnTo>
                    <a:pt x="456209" y="1445628"/>
                  </a:lnTo>
                  <a:lnTo>
                    <a:pt x="455587" y="1445755"/>
                  </a:lnTo>
                  <a:lnTo>
                    <a:pt x="457073" y="1444231"/>
                  </a:lnTo>
                  <a:lnTo>
                    <a:pt x="455320" y="1443977"/>
                  </a:lnTo>
                  <a:lnTo>
                    <a:pt x="454545" y="1443596"/>
                  </a:lnTo>
                  <a:lnTo>
                    <a:pt x="454787" y="1443088"/>
                  </a:lnTo>
                  <a:lnTo>
                    <a:pt x="454596" y="1441945"/>
                  </a:lnTo>
                  <a:lnTo>
                    <a:pt x="454279" y="1441564"/>
                  </a:lnTo>
                  <a:lnTo>
                    <a:pt x="453237" y="1440929"/>
                  </a:lnTo>
                  <a:lnTo>
                    <a:pt x="451853" y="1440040"/>
                  </a:lnTo>
                  <a:lnTo>
                    <a:pt x="451269" y="1438897"/>
                  </a:lnTo>
                  <a:lnTo>
                    <a:pt x="451904" y="1438008"/>
                  </a:lnTo>
                  <a:lnTo>
                    <a:pt x="451319" y="1437500"/>
                  </a:lnTo>
                  <a:lnTo>
                    <a:pt x="450608" y="1437500"/>
                  </a:lnTo>
                  <a:lnTo>
                    <a:pt x="450608" y="1440929"/>
                  </a:lnTo>
                  <a:lnTo>
                    <a:pt x="449732" y="1440802"/>
                  </a:lnTo>
                  <a:lnTo>
                    <a:pt x="448335" y="1440421"/>
                  </a:lnTo>
                  <a:lnTo>
                    <a:pt x="446443" y="1439786"/>
                  </a:lnTo>
                  <a:lnTo>
                    <a:pt x="446303" y="1439405"/>
                  </a:lnTo>
                  <a:lnTo>
                    <a:pt x="446493" y="1439278"/>
                  </a:lnTo>
                  <a:lnTo>
                    <a:pt x="447001" y="1439278"/>
                  </a:lnTo>
                  <a:lnTo>
                    <a:pt x="447370" y="1438897"/>
                  </a:lnTo>
                  <a:lnTo>
                    <a:pt x="447484" y="1438008"/>
                  </a:lnTo>
                  <a:lnTo>
                    <a:pt x="447738" y="1437754"/>
                  </a:lnTo>
                  <a:lnTo>
                    <a:pt x="448868" y="1437373"/>
                  </a:lnTo>
                  <a:lnTo>
                    <a:pt x="448868" y="1437754"/>
                  </a:lnTo>
                  <a:lnTo>
                    <a:pt x="448995" y="1438135"/>
                  </a:lnTo>
                  <a:lnTo>
                    <a:pt x="449262" y="1438389"/>
                  </a:lnTo>
                  <a:lnTo>
                    <a:pt x="449834" y="1439405"/>
                  </a:lnTo>
                  <a:lnTo>
                    <a:pt x="450354" y="1439913"/>
                  </a:lnTo>
                  <a:lnTo>
                    <a:pt x="450545" y="1440294"/>
                  </a:lnTo>
                  <a:lnTo>
                    <a:pt x="450608" y="1440929"/>
                  </a:lnTo>
                  <a:lnTo>
                    <a:pt x="450608" y="1437500"/>
                  </a:lnTo>
                  <a:lnTo>
                    <a:pt x="450316" y="1437373"/>
                  </a:lnTo>
                  <a:lnTo>
                    <a:pt x="450062" y="1437246"/>
                  </a:lnTo>
                  <a:lnTo>
                    <a:pt x="449808" y="1436865"/>
                  </a:lnTo>
                  <a:lnTo>
                    <a:pt x="449795" y="1436357"/>
                  </a:lnTo>
                  <a:lnTo>
                    <a:pt x="450418" y="1436230"/>
                  </a:lnTo>
                  <a:lnTo>
                    <a:pt x="450608" y="1435722"/>
                  </a:lnTo>
                  <a:lnTo>
                    <a:pt x="450354" y="1434960"/>
                  </a:lnTo>
                  <a:lnTo>
                    <a:pt x="449770" y="1434071"/>
                  </a:lnTo>
                  <a:lnTo>
                    <a:pt x="449580" y="1433258"/>
                  </a:lnTo>
                  <a:lnTo>
                    <a:pt x="449186" y="1433182"/>
                  </a:lnTo>
                  <a:lnTo>
                    <a:pt x="448170" y="1433055"/>
                  </a:lnTo>
                  <a:lnTo>
                    <a:pt x="447167" y="1432801"/>
                  </a:lnTo>
                  <a:lnTo>
                    <a:pt x="446532" y="1432420"/>
                  </a:lnTo>
                  <a:lnTo>
                    <a:pt x="447840" y="1431023"/>
                  </a:lnTo>
                  <a:lnTo>
                    <a:pt x="448221" y="1430515"/>
                  </a:lnTo>
                  <a:lnTo>
                    <a:pt x="448322" y="1430134"/>
                  </a:lnTo>
                  <a:lnTo>
                    <a:pt x="448386" y="1429372"/>
                  </a:lnTo>
                  <a:lnTo>
                    <a:pt x="447065" y="1429245"/>
                  </a:lnTo>
                  <a:lnTo>
                    <a:pt x="446100" y="1428610"/>
                  </a:lnTo>
                  <a:lnTo>
                    <a:pt x="445427" y="1428356"/>
                  </a:lnTo>
                  <a:lnTo>
                    <a:pt x="445096" y="1428229"/>
                  </a:lnTo>
                  <a:lnTo>
                    <a:pt x="444334" y="1428102"/>
                  </a:lnTo>
                  <a:lnTo>
                    <a:pt x="443839" y="1428356"/>
                  </a:lnTo>
                  <a:lnTo>
                    <a:pt x="443585" y="1428356"/>
                  </a:lnTo>
                  <a:lnTo>
                    <a:pt x="443318" y="1427975"/>
                  </a:lnTo>
                  <a:lnTo>
                    <a:pt x="443103" y="1427340"/>
                  </a:lnTo>
                  <a:lnTo>
                    <a:pt x="443115" y="1426578"/>
                  </a:lnTo>
                  <a:lnTo>
                    <a:pt x="443242" y="1426324"/>
                  </a:lnTo>
                  <a:lnTo>
                    <a:pt x="443623" y="1426197"/>
                  </a:lnTo>
                  <a:lnTo>
                    <a:pt x="445719" y="1428229"/>
                  </a:lnTo>
                  <a:lnTo>
                    <a:pt x="445846" y="1428102"/>
                  </a:lnTo>
                  <a:lnTo>
                    <a:pt x="445770" y="1427086"/>
                  </a:lnTo>
                  <a:lnTo>
                    <a:pt x="445516" y="1426578"/>
                  </a:lnTo>
                  <a:lnTo>
                    <a:pt x="445135" y="1426197"/>
                  </a:lnTo>
                  <a:lnTo>
                    <a:pt x="444868" y="1425943"/>
                  </a:lnTo>
                  <a:lnTo>
                    <a:pt x="444995" y="1425435"/>
                  </a:lnTo>
                  <a:lnTo>
                    <a:pt x="445871" y="1425054"/>
                  </a:lnTo>
                  <a:lnTo>
                    <a:pt x="445465" y="1423911"/>
                  </a:lnTo>
                  <a:lnTo>
                    <a:pt x="444893" y="1423022"/>
                  </a:lnTo>
                  <a:lnTo>
                    <a:pt x="444754" y="1422768"/>
                  </a:lnTo>
                  <a:lnTo>
                    <a:pt x="444360" y="1422069"/>
                  </a:lnTo>
                  <a:lnTo>
                    <a:pt x="444360" y="1425435"/>
                  </a:lnTo>
                  <a:lnTo>
                    <a:pt x="443865" y="1425181"/>
                  </a:lnTo>
                  <a:lnTo>
                    <a:pt x="442455" y="1424038"/>
                  </a:lnTo>
                  <a:lnTo>
                    <a:pt x="442442" y="1423022"/>
                  </a:lnTo>
                  <a:lnTo>
                    <a:pt x="442696" y="1422768"/>
                  </a:lnTo>
                  <a:lnTo>
                    <a:pt x="443204" y="1423149"/>
                  </a:lnTo>
                  <a:lnTo>
                    <a:pt x="443712" y="1423657"/>
                  </a:lnTo>
                  <a:lnTo>
                    <a:pt x="444093" y="1424419"/>
                  </a:lnTo>
                  <a:lnTo>
                    <a:pt x="444360" y="1425435"/>
                  </a:lnTo>
                  <a:lnTo>
                    <a:pt x="444360" y="1422069"/>
                  </a:lnTo>
                  <a:lnTo>
                    <a:pt x="444258" y="1421879"/>
                  </a:lnTo>
                  <a:lnTo>
                    <a:pt x="444055" y="1421117"/>
                  </a:lnTo>
                  <a:lnTo>
                    <a:pt x="444296" y="1420609"/>
                  </a:lnTo>
                  <a:lnTo>
                    <a:pt x="443407" y="1419720"/>
                  </a:lnTo>
                  <a:lnTo>
                    <a:pt x="443064" y="1418958"/>
                  </a:lnTo>
                  <a:lnTo>
                    <a:pt x="443141" y="1417942"/>
                  </a:lnTo>
                  <a:lnTo>
                    <a:pt x="441350" y="1417434"/>
                  </a:lnTo>
                  <a:lnTo>
                    <a:pt x="440842" y="1416672"/>
                  </a:lnTo>
                  <a:lnTo>
                    <a:pt x="441591" y="1415656"/>
                  </a:lnTo>
                  <a:lnTo>
                    <a:pt x="441401" y="1415529"/>
                  </a:lnTo>
                  <a:lnTo>
                    <a:pt x="440829" y="1415275"/>
                  </a:lnTo>
                  <a:lnTo>
                    <a:pt x="440702" y="1415148"/>
                  </a:lnTo>
                  <a:lnTo>
                    <a:pt x="440753" y="1414259"/>
                  </a:lnTo>
                  <a:lnTo>
                    <a:pt x="440880" y="1414132"/>
                  </a:lnTo>
                  <a:lnTo>
                    <a:pt x="441121" y="1414132"/>
                  </a:lnTo>
                  <a:lnTo>
                    <a:pt x="441579" y="1414513"/>
                  </a:lnTo>
                  <a:lnTo>
                    <a:pt x="442137" y="1414767"/>
                  </a:lnTo>
                  <a:lnTo>
                    <a:pt x="443141" y="1414259"/>
                  </a:lnTo>
                  <a:lnTo>
                    <a:pt x="443776" y="1414259"/>
                  </a:lnTo>
                  <a:lnTo>
                    <a:pt x="444042" y="1414767"/>
                  </a:lnTo>
                  <a:lnTo>
                    <a:pt x="445249" y="1415910"/>
                  </a:lnTo>
                  <a:lnTo>
                    <a:pt x="445617" y="1416037"/>
                  </a:lnTo>
                  <a:lnTo>
                    <a:pt x="446125" y="1416037"/>
                  </a:lnTo>
                  <a:lnTo>
                    <a:pt x="446493" y="1415275"/>
                  </a:lnTo>
                  <a:lnTo>
                    <a:pt x="446430" y="1414767"/>
                  </a:lnTo>
                  <a:lnTo>
                    <a:pt x="446036" y="1414259"/>
                  </a:lnTo>
                  <a:lnTo>
                    <a:pt x="445223" y="1414132"/>
                  </a:lnTo>
                  <a:lnTo>
                    <a:pt x="444398" y="1414005"/>
                  </a:lnTo>
                  <a:lnTo>
                    <a:pt x="444881" y="1412735"/>
                  </a:lnTo>
                  <a:lnTo>
                    <a:pt x="444931" y="1411719"/>
                  </a:lnTo>
                  <a:lnTo>
                    <a:pt x="444779" y="1411465"/>
                  </a:lnTo>
                  <a:lnTo>
                    <a:pt x="444550" y="1411084"/>
                  </a:lnTo>
                  <a:lnTo>
                    <a:pt x="443979" y="1410576"/>
                  </a:lnTo>
                  <a:lnTo>
                    <a:pt x="443534" y="1409814"/>
                  </a:lnTo>
                  <a:lnTo>
                    <a:pt x="442963" y="1408798"/>
                  </a:lnTo>
                  <a:lnTo>
                    <a:pt x="443077" y="1408417"/>
                  </a:lnTo>
                  <a:lnTo>
                    <a:pt x="444055" y="1407147"/>
                  </a:lnTo>
                  <a:lnTo>
                    <a:pt x="446925" y="1405242"/>
                  </a:lnTo>
                  <a:lnTo>
                    <a:pt x="446481" y="1404353"/>
                  </a:lnTo>
                  <a:lnTo>
                    <a:pt x="446481" y="1403591"/>
                  </a:lnTo>
                  <a:lnTo>
                    <a:pt x="447090" y="1403464"/>
                  </a:lnTo>
                  <a:lnTo>
                    <a:pt x="448335" y="1402194"/>
                  </a:lnTo>
                  <a:lnTo>
                    <a:pt x="448703" y="1401686"/>
                  </a:lnTo>
                  <a:lnTo>
                    <a:pt x="448957" y="1401178"/>
                  </a:lnTo>
                  <a:lnTo>
                    <a:pt x="449160" y="1399400"/>
                  </a:lnTo>
                  <a:lnTo>
                    <a:pt x="449478" y="1398003"/>
                  </a:lnTo>
                  <a:lnTo>
                    <a:pt x="450723" y="1397495"/>
                  </a:lnTo>
                  <a:lnTo>
                    <a:pt x="451281" y="1396098"/>
                  </a:lnTo>
                  <a:lnTo>
                    <a:pt x="451129" y="1394066"/>
                  </a:lnTo>
                  <a:lnTo>
                    <a:pt x="453758" y="1393558"/>
                  </a:lnTo>
                  <a:lnTo>
                    <a:pt x="453758" y="1393050"/>
                  </a:lnTo>
                  <a:lnTo>
                    <a:pt x="454075" y="1392796"/>
                  </a:lnTo>
                  <a:lnTo>
                    <a:pt x="454698" y="1392669"/>
                  </a:lnTo>
                  <a:lnTo>
                    <a:pt x="455447" y="1392669"/>
                  </a:lnTo>
                  <a:lnTo>
                    <a:pt x="455917" y="1392542"/>
                  </a:lnTo>
                  <a:lnTo>
                    <a:pt x="456387" y="1392415"/>
                  </a:lnTo>
                  <a:lnTo>
                    <a:pt x="456603" y="1391272"/>
                  </a:lnTo>
                  <a:lnTo>
                    <a:pt x="456628" y="1391145"/>
                  </a:lnTo>
                  <a:lnTo>
                    <a:pt x="457327" y="1390764"/>
                  </a:lnTo>
                  <a:lnTo>
                    <a:pt x="458457" y="1391145"/>
                  </a:lnTo>
                  <a:lnTo>
                    <a:pt x="458508" y="1390764"/>
                  </a:lnTo>
                  <a:lnTo>
                    <a:pt x="458685" y="1389621"/>
                  </a:lnTo>
                  <a:lnTo>
                    <a:pt x="459994" y="1388605"/>
                  </a:lnTo>
                  <a:lnTo>
                    <a:pt x="462394" y="1388224"/>
                  </a:lnTo>
                  <a:lnTo>
                    <a:pt x="462775" y="1389113"/>
                  </a:lnTo>
                  <a:lnTo>
                    <a:pt x="463410" y="1389367"/>
                  </a:lnTo>
                  <a:lnTo>
                    <a:pt x="464286" y="1388986"/>
                  </a:lnTo>
                  <a:lnTo>
                    <a:pt x="464223" y="1388224"/>
                  </a:lnTo>
                  <a:lnTo>
                    <a:pt x="464108" y="1386700"/>
                  </a:lnTo>
                  <a:lnTo>
                    <a:pt x="464134" y="1385811"/>
                  </a:lnTo>
                  <a:lnTo>
                    <a:pt x="464261" y="1385430"/>
                  </a:lnTo>
                  <a:lnTo>
                    <a:pt x="444690" y="1385430"/>
                  </a:lnTo>
                  <a:lnTo>
                    <a:pt x="444690" y="1392542"/>
                  </a:lnTo>
                  <a:lnTo>
                    <a:pt x="443738" y="1391653"/>
                  </a:lnTo>
                  <a:lnTo>
                    <a:pt x="443979" y="1391653"/>
                  </a:lnTo>
                  <a:lnTo>
                    <a:pt x="444233" y="1391526"/>
                  </a:lnTo>
                  <a:lnTo>
                    <a:pt x="444487" y="1391272"/>
                  </a:lnTo>
                  <a:lnTo>
                    <a:pt x="444576" y="1391526"/>
                  </a:lnTo>
                  <a:lnTo>
                    <a:pt x="444690" y="1392542"/>
                  </a:lnTo>
                  <a:lnTo>
                    <a:pt x="444690" y="1385430"/>
                  </a:lnTo>
                  <a:lnTo>
                    <a:pt x="431558" y="1385430"/>
                  </a:lnTo>
                  <a:lnTo>
                    <a:pt x="430428" y="1385430"/>
                  </a:lnTo>
                  <a:lnTo>
                    <a:pt x="430047" y="1385811"/>
                  </a:lnTo>
                  <a:lnTo>
                    <a:pt x="429641" y="1386370"/>
                  </a:lnTo>
                  <a:lnTo>
                    <a:pt x="429641" y="1411465"/>
                  </a:lnTo>
                  <a:lnTo>
                    <a:pt x="428879" y="1411211"/>
                  </a:lnTo>
                  <a:lnTo>
                    <a:pt x="428498" y="1410957"/>
                  </a:lnTo>
                  <a:lnTo>
                    <a:pt x="428459" y="1410576"/>
                  </a:lnTo>
                  <a:lnTo>
                    <a:pt x="428294" y="1409814"/>
                  </a:lnTo>
                  <a:lnTo>
                    <a:pt x="429044" y="1410068"/>
                  </a:lnTo>
                  <a:lnTo>
                    <a:pt x="429488" y="1410576"/>
                  </a:lnTo>
                  <a:lnTo>
                    <a:pt x="429641" y="1411465"/>
                  </a:lnTo>
                  <a:lnTo>
                    <a:pt x="429641" y="1386370"/>
                  </a:lnTo>
                  <a:lnTo>
                    <a:pt x="429120" y="1387081"/>
                  </a:lnTo>
                  <a:lnTo>
                    <a:pt x="428180" y="1387716"/>
                  </a:lnTo>
                  <a:lnTo>
                    <a:pt x="427266" y="1388732"/>
                  </a:lnTo>
                  <a:lnTo>
                    <a:pt x="427228" y="1390510"/>
                  </a:lnTo>
                  <a:lnTo>
                    <a:pt x="426732" y="1392034"/>
                  </a:lnTo>
                  <a:lnTo>
                    <a:pt x="425615" y="1393431"/>
                  </a:lnTo>
                  <a:lnTo>
                    <a:pt x="425881" y="1393939"/>
                  </a:lnTo>
                  <a:lnTo>
                    <a:pt x="425894" y="1395082"/>
                  </a:lnTo>
                  <a:lnTo>
                    <a:pt x="425145" y="1395844"/>
                  </a:lnTo>
                  <a:lnTo>
                    <a:pt x="424535" y="1397114"/>
                  </a:lnTo>
                  <a:lnTo>
                    <a:pt x="424180" y="1398765"/>
                  </a:lnTo>
                  <a:lnTo>
                    <a:pt x="423811" y="1400670"/>
                  </a:lnTo>
                  <a:lnTo>
                    <a:pt x="423697" y="1402194"/>
                  </a:lnTo>
                  <a:lnTo>
                    <a:pt x="423595" y="1402829"/>
                  </a:lnTo>
                  <a:lnTo>
                    <a:pt x="423100" y="1403845"/>
                  </a:lnTo>
                  <a:lnTo>
                    <a:pt x="422795" y="1404353"/>
                  </a:lnTo>
                  <a:lnTo>
                    <a:pt x="421614" y="1405496"/>
                  </a:lnTo>
                  <a:lnTo>
                    <a:pt x="420624" y="1406131"/>
                  </a:lnTo>
                  <a:lnTo>
                    <a:pt x="420128" y="1407274"/>
                  </a:lnTo>
                  <a:lnTo>
                    <a:pt x="420039" y="1409814"/>
                  </a:lnTo>
                  <a:lnTo>
                    <a:pt x="420966" y="1413497"/>
                  </a:lnTo>
                  <a:lnTo>
                    <a:pt x="421792" y="1417688"/>
                  </a:lnTo>
                  <a:lnTo>
                    <a:pt x="422605" y="1417688"/>
                  </a:lnTo>
                  <a:lnTo>
                    <a:pt x="422732" y="1417815"/>
                  </a:lnTo>
                  <a:lnTo>
                    <a:pt x="422808" y="1418958"/>
                  </a:lnTo>
                  <a:lnTo>
                    <a:pt x="423189" y="1419593"/>
                  </a:lnTo>
                  <a:lnTo>
                    <a:pt x="424078" y="1420228"/>
                  </a:lnTo>
                  <a:lnTo>
                    <a:pt x="423837" y="1421244"/>
                  </a:lnTo>
                  <a:lnTo>
                    <a:pt x="424180" y="1422514"/>
                  </a:lnTo>
                  <a:lnTo>
                    <a:pt x="424980" y="1423657"/>
                  </a:lnTo>
                  <a:lnTo>
                    <a:pt x="425056" y="1425435"/>
                  </a:lnTo>
                  <a:lnTo>
                    <a:pt x="425183" y="1425943"/>
                  </a:lnTo>
                  <a:lnTo>
                    <a:pt x="426339" y="1429245"/>
                  </a:lnTo>
                  <a:lnTo>
                    <a:pt x="426351" y="1429880"/>
                  </a:lnTo>
                  <a:lnTo>
                    <a:pt x="426161" y="1430261"/>
                  </a:lnTo>
                  <a:lnTo>
                    <a:pt x="426046" y="1431023"/>
                  </a:lnTo>
                  <a:lnTo>
                    <a:pt x="426186" y="1431785"/>
                  </a:lnTo>
                  <a:lnTo>
                    <a:pt x="427088" y="1432928"/>
                  </a:lnTo>
                  <a:lnTo>
                    <a:pt x="425564" y="1432928"/>
                  </a:lnTo>
                  <a:lnTo>
                    <a:pt x="426085" y="1433182"/>
                  </a:lnTo>
                  <a:lnTo>
                    <a:pt x="426656" y="1433817"/>
                  </a:lnTo>
                  <a:lnTo>
                    <a:pt x="427291" y="1434960"/>
                  </a:lnTo>
                  <a:lnTo>
                    <a:pt x="428828" y="1437246"/>
                  </a:lnTo>
                  <a:lnTo>
                    <a:pt x="428891" y="1438008"/>
                  </a:lnTo>
                  <a:lnTo>
                    <a:pt x="429437" y="1439659"/>
                  </a:lnTo>
                  <a:lnTo>
                    <a:pt x="430085" y="1440802"/>
                  </a:lnTo>
                  <a:lnTo>
                    <a:pt x="430212" y="1441691"/>
                  </a:lnTo>
                  <a:lnTo>
                    <a:pt x="429844" y="1442326"/>
                  </a:lnTo>
                  <a:lnTo>
                    <a:pt x="430110" y="1442580"/>
                  </a:lnTo>
                  <a:lnTo>
                    <a:pt x="431584" y="1445120"/>
                  </a:lnTo>
                  <a:lnTo>
                    <a:pt x="431787" y="1446009"/>
                  </a:lnTo>
                  <a:lnTo>
                    <a:pt x="435013" y="1452105"/>
                  </a:lnTo>
                  <a:lnTo>
                    <a:pt x="435127" y="1452486"/>
                  </a:lnTo>
                  <a:lnTo>
                    <a:pt x="435216" y="1453121"/>
                  </a:lnTo>
                  <a:lnTo>
                    <a:pt x="435991" y="1454264"/>
                  </a:lnTo>
                  <a:lnTo>
                    <a:pt x="440461" y="1458582"/>
                  </a:lnTo>
                  <a:lnTo>
                    <a:pt x="440588" y="1459471"/>
                  </a:lnTo>
                  <a:lnTo>
                    <a:pt x="441350" y="1460360"/>
                  </a:lnTo>
                  <a:lnTo>
                    <a:pt x="442760" y="1461249"/>
                  </a:lnTo>
                  <a:lnTo>
                    <a:pt x="445173" y="1463535"/>
                  </a:lnTo>
                  <a:lnTo>
                    <a:pt x="445820" y="1464043"/>
                  </a:lnTo>
                  <a:lnTo>
                    <a:pt x="446189" y="1464170"/>
                  </a:lnTo>
                  <a:lnTo>
                    <a:pt x="446582" y="1464932"/>
                  </a:lnTo>
                  <a:lnTo>
                    <a:pt x="447154" y="1465821"/>
                  </a:lnTo>
                  <a:lnTo>
                    <a:pt x="447548" y="1466202"/>
                  </a:lnTo>
                  <a:lnTo>
                    <a:pt x="448322" y="1467853"/>
                  </a:lnTo>
                  <a:lnTo>
                    <a:pt x="448703" y="1468234"/>
                  </a:lnTo>
                  <a:lnTo>
                    <a:pt x="449084" y="1468107"/>
                  </a:lnTo>
                  <a:lnTo>
                    <a:pt x="449453" y="1467726"/>
                  </a:lnTo>
                  <a:lnTo>
                    <a:pt x="450011" y="1467472"/>
                  </a:lnTo>
                  <a:lnTo>
                    <a:pt x="451815" y="1470012"/>
                  </a:lnTo>
                  <a:lnTo>
                    <a:pt x="454799" y="1472425"/>
                  </a:lnTo>
                  <a:lnTo>
                    <a:pt x="458990" y="1474711"/>
                  </a:lnTo>
                  <a:lnTo>
                    <a:pt x="460133" y="1475092"/>
                  </a:lnTo>
                  <a:lnTo>
                    <a:pt x="461200" y="1475600"/>
                  </a:lnTo>
                  <a:lnTo>
                    <a:pt x="462216" y="1475981"/>
                  </a:lnTo>
                  <a:lnTo>
                    <a:pt x="463550" y="1476997"/>
                  </a:lnTo>
                  <a:lnTo>
                    <a:pt x="466966" y="1478013"/>
                  </a:lnTo>
                  <a:lnTo>
                    <a:pt x="468503" y="1478775"/>
                  </a:lnTo>
                  <a:lnTo>
                    <a:pt x="469874" y="1479410"/>
                  </a:lnTo>
                  <a:lnTo>
                    <a:pt x="471081" y="1479664"/>
                  </a:lnTo>
                  <a:lnTo>
                    <a:pt x="472605" y="1479664"/>
                  </a:lnTo>
                  <a:lnTo>
                    <a:pt x="472909" y="1479791"/>
                  </a:lnTo>
                  <a:lnTo>
                    <a:pt x="473608" y="1480426"/>
                  </a:lnTo>
                  <a:lnTo>
                    <a:pt x="475119" y="1480426"/>
                  </a:lnTo>
                  <a:lnTo>
                    <a:pt x="476643" y="1480934"/>
                  </a:lnTo>
                  <a:lnTo>
                    <a:pt x="478167" y="1481823"/>
                  </a:lnTo>
                  <a:lnTo>
                    <a:pt x="478917" y="1481315"/>
                  </a:lnTo>
                  <a:lnTo>
                    <a:pt x="479475" y="1481188"/>
                  </a:lnTo>
                  <a:lnTo>
                    <a:pt x="479856" y="1481315"/>
                  </a:lnTo>
                  <a:lnTo>
                    <a:pt x="481177" y="1481442"/>
                  </a:lnTo>
                  <a:lnTo>
                    <a:pt x="482574" y="1481823"/>
                  </a:lnTo>
                  <a:lnTo>
                    <a:pt x="483577" y="1481696"/>
                  </a:lnTo>
                  <a:lnTo>
                    <a:pt x="484073" y="1481188"/>
                  </a:lnTo>
                  <a:lnTo>
                    <a:pt x="484200" y="1481061"/>
                  </a:lnTo>
                  <a:lnTo>
                    <a:pt x="485203" y="1480553"/>
                  </a:lnTo>
                  <a:lnTo>
                    <a:pt x="486397" y="1480426"/>
                  </a:lnTo>
                  <a:lnTo>
                    <a:pt x="487781" y="1480807"/>
                  </a:lnTo>
                  <a:lnTo>
                    <a:pt x="489483" y="1480934"/>
                  </a:lnTo>
                  <a:lnTo>
                    <a:pt x="490994" y="1481315"/>
                  </a:lnTo>
                  <a:lnTo>
                    <a:pt x="491375" y="1480426"/>
                  </a:lnTo>
                  <a:lnTo>
                    <a:pt x="491998" y="1480172"/>
                  </a:lnTo>
                  <a:lnTo>
                    <a:pt x="492887" y="1480553"/>
                  </a:lnTo>
                  <a:lnTo>
                    <a:pt x="493141" y="1480299"/>
                  </a:lnTo>
                  <a:lnTo>
                    <a:pt x="493382" y="1480172"/>
                  </a:lnTo>
                  <a:lnTo>
                    <a:pt x="493623" y="1480045"/>
                  </a:lnTo>
                  <a:lnTo>
                    <a:pt x="494385" y="1479791"/>
                  </a:lnTo>
                  <a:lnTo>
                    <a:pt x="495896" y="1479791"/>
                  </a:lnTo>
                  <a:lnTo>
                    <a:pt x="497967" y="1479918"/>
                  </a:lnTo>
                  <a:lnTo>
                    <a:pt x="498094" y="1479791"/>
                  </a:lnTo>
                  <a:lnTo>
                    <a:pt x="498144" y="1477886"/>
                  </a:lnTo>
                  <a:lnTo>
                    <a:pt x="500646" y="1477505"/>
                  </a:lnTo>
                  <a:lnTo>
                    <a:pt x="501510" y="1476362"/>
                  </a:lnTo>
                  <a:lnTo>
                    <a:pt x="500735" y="1474457"/>
                  </a:lnTo>
                  <a:lnTo>
                    <a:pt x="502246" y="1474330"/>
                  </a:lnTo>
                  <a:lnTo>
                    <a:pt x="503313" y="1473949"/>
                  </a:lnTo>
                  <a:lnTo>
                    <a:pt x="503936" y="1473060"/>
                  </a:lnTo>
                  <a:lnTo>
                    <a:pt x="504469" y="1471663"/>
                  </a:lnTo>
                  <a:lnTo>
                    <a:pt x="505206" y="1469885"/>
                  </a:lnTo>
                  <a:lnTo>
                    <a:pt x="506717" y="1469758"/>
                  </a:lnTo>
                  <a:lnTo>
                    <a:pt x="507720" y="1468996"/>
                  </a:lnTo>
                  <a:lnTo>
                    <a:pt x="508203" y="1467472"/>
                  </a:lnTo>
                  <a:lnTo>
                    <a:pt x="509143" y="1467345"/>
                  </a:lnTo>
                  <a:lnTo>
                    <a:pt x="509397" y="1467345"/>
                  </a:lnTo>
                  <a:lnTo>
                    <a:pt x="509651" y="1467218"/>
                  </a:lnTo>
                  <a:lnTo>
                    <a:pt x="509905" y="1466964"/>
                  </a:lnTo>
                  <a:lnTo>
                    <a:pt x="509130" y="1466583"/>
                  </a:lnTo>
                  <a:lnTo>
                    <a:pt x="508571" y="1466329"/>
                  </a:lnTo>
                  <a:lnTo>
                    <a:pt x="508050" y="1466329"/>
                  </a:lnTo>
                  <a:lnTo>
                    <a:pt x="507961" y="1466202"/>
                  </a:lnTo>
                  <a:lnTo>
                    <a:pt x="507987" y="1465440"/>
                  </a:lnTo>
                  <a:lnTo>
                    <a:pt x="509117" y="1465440"/>
                  </a:lnTo>
                  <a:lnTo>
                    <a:pt x="510438" y="1465186"/>
                  </a:lnTo>
                  <a:lnTo>
                    <a:pt x="510044" y="1464043"/>
                  </a:lnTo>
                  <a:lnTo>
                    <a:pt x="509473" y="1463154"/>
                  </a:lnTo>
                  <a:lnTo>
                    <a:pt x="511340" y="1462773"/>
                  </a:lnTo>
                  <a:lnTo>
                    <a:pt x="513041" y="1462519"/>
                  </a:lnTo>
                  <a:lnTo>
                    <a:pt x="512978" y="1462392"/>
                  </a:lnTo>
                  <a:lnTo>
                    <a:pt x="512851" y="1462138"/>
                  </a:lnTo>
                  <a:lnTo>
                    <a:pt x="512305" y="1461058"/>
                  </a:lnTo>
                  <a:lnTo>
                    <a:pt x="511924" y="1459979"/>
                  </a:lnTo>
                  <a:lnTo>
                    <a:pt x="511873" y="1459344"/>
                  </a:lnTo>
                  <a:lnTo>
                    <a:pt x="512622" y="1458963"/>
                  </a:lnTo>
                  <a:lnTo>
                    <a:pt x="514134" y="1458709"/>
                  </a:lnTo>
                  <a:lnTo>
                    <a:pt x="514121" y="1458455"/>
                  </a:lnTo>
                  <a:lnTo>
                    <a:pt x="514235" y="1457058"/>
                  </a:lnTo>
                  <a:lnTo>
                    <a:pt x="514362" y="1456677"/>
                  </a:lnTo>
                  <a:lnTo>
                    <a:pt x="515797" y="1455915"/>
                  </a:lnTo>
                  <a:lnTo>
                    <a:pt x="516166" y="1455534"/>
                  </a:lnTo>
                  <a:lnTo>
                    <a:pt x="516229" y="1455026"/>
                  </a:lnTo>
                  <a:lnTo>
                    <a:pt x="516026" y="1454645"/>
                  </a:lnTo>
                  <a:lnTo>
                    <a:pt x="515950" y="1453756"/>
                  </a:lnTo>
                  <a:lnTo>
                    <a:pt x="516128" y="1452867"/>
                  </a:lnTo>
                  <a:lnTo>
                    <a:pt x="516178" y="1451978"/>
                  </a:lnTo>
                  <a:lnTo>
                    <a:pt x="516001" y="1451470"/>
                  </a:lnTo>
                  <a:lnTo>
                    <a:pt x="516102" y="1450581"/>
                  </a:lnTo>
                  <a:lnTo>
                    <a:pt x="516470" y="1449819"/>
                  </a:lnTo>
                  <a:lnTo>
                    <a:pt x="517359" y="1449946"/>
                  </a:lnTo>
                  <a:lnTo>
                    <a:pt x="517791" y="1449819"/>
                  </a:lnTo>
                  <a:lnTo>
                    <a:pt x="517893" y="1448803"/>
                  </a:lnTo>
                  <a:lnTo>
                    <a:pt x="518274" y="1448422"/>
                  </a:lnTo>
                  <a:lnTo>
                    <a:pt x="518718" y="1448295"/>
                  </a:lnTo>
                  <a:lnTo>
                    <a:pt x="519468" y="1448295"/>
                  </a:lnTo>
                  <a:lnTo>
                    <a:pt x="518795" y="1446390"/>
                  </a:lnTo>
                  <a:lnTo>
                    <a:pt x="518668" y="1445120"/>
                  </a:lnTo>
                  <a:lnTo>
                    <a:pt x="518668" y="1444485"/>
                  </a:lnTo>
                  <a:lnTo>
                    <a:pt x="517715" y="1443596"/>
                  </a:lnTo>
                  <a:lnTo>
                    <a:pt x="517690" y="1442453"/>
                  </a:lnTo>
                  <a:lnTo>
                    <a:pt x="518325" y="1442326"/>
                  </a:lnTo>
                  <a:lnTo>
                    <a:pt x="519772" y="1442199"/>
                  </a:lnTo>
                  <a:lnTo>
                    <a:pt x="522033" y="1442199"/>
                  </a:lnTo>
                  <a:lnTo>
                    <a:pt x="520954" y="1440421"/>
                  </a:lnTo>
                  <a:lnTo>
                    <a:pt x="520827" y="1439786"/>
                  </a:lnTo>
                  <a:lnTo>
                    <a:pt x="520738" y="1438897"/>
                  </a:lnTo>
                  <a:lnTo>
                    <a:pt x="521601" y="1438008"/>
                  </a:lnTo>
                  <a:lnTo>
                    <a:pt x="520268" y="1436738"/>
                  </a:lnTo>
                  <a:lnTo>
                    <a:pt x="517715" y="1434960"/>
                  </a:lnTo>
                  <a:lnTo>
                    <a:pt x="517220" y="1434071"/>
                  </a:lnTo>
                  <a:lnTo>
                    <a:pt x="517093" y="1433563"/>
                  </a:lnTo>
                  <a:lnTo>
                    <a:pt x="517004" y="1432801"/>
                  </a:lnTo>
                  <a:lnTo>
                    <a:pt x="517626" y="1432420"/>
                  </a:lnTo>
                  <a:lnTo>
                    <a:pt x="518312" y="1432420"/>
                  </a:lnTo>
                  <a:lnTo>
                    <a:pt x="519087" y="1432674"/>
                  </a:lnTo>
                  <a:lnTo>
                    <a:pt x="520852" y="1433690"/>
                  </a:lnTo>
                  <a:lnTo>
                    <a:pt x="521538" y="1433944"/>
                  </a:lnTo>
                  <a:lnTo>
                    <a:pt x="522312" y="1433944"/>
                  </a:lnTo>
                  <a:close/>
                </a:path>
                <a:path w="2621280" h="1805304">
                  <a:moveTo>
                    <a:pt x="547979" y="1047242"/>
                  </a:moveTo>
                  <a:lnTo>
                    <a:pt x="547484" y="1045972"/>
                  </a:lnTo>
                  <a:lnTo>
                    <a:pt x="547560" y="1047242"/>
                  </a:lnTo>
                  <a:lnTo>
                    <a:pt x="547979" y="1047242"/>
                  </a:lnTo>
                  <a:close/>
                </a:path>
                <a:path w="2621280" h="1805304">
                  <a:moveTo>
                    <a:pt x="555904" y="1133602"/>
                  </a:moveTo>
                  <a:lnTo>
                    <a:pt x="555231" y="1132332"/>
                  </a:lnTo>
                  <a:lnTo>
                    <a:pt x="553783" y="1133602"/>
                  </a:lnTo>
                  <a:lnTo>
                    <a:pt x="553986" y="1131062"/>
                  </a:lnTo>
                  <a:lnTo>
                    <a:pt x="553554" y="1129792"/>
                  </a:lnTo>
                  <a:lnTo>
                    <a:pt x="552488" y="1128522"/>
                  </a:lnTo>
                  <a:lnTo>
                    <a:pt x="551408" y="1125982"/>
                  </a:lnTo>
                  <a:lnTo>
                    <a:pt x="551027" y="1124712"/>
                  </a:lnTo>
                  <a:lnTo>
                    <a:pt x="550799" y="1124712"/>
                  </a:lnTo>
                  <a:lnTo>
                    <a:pt x="550722" y="1123442"/>
                  </a:lnTo>
                  <a:lnTo>
                    <a:pt x="547712" y="1123442"/>
                  </a:lnTo>
                  <a:lnTo>
                    <a:pt x="546912" y="1122172"/>
                  </a:lnTo>
                  <a:lnTo>
                    <a:pt x="548322" y="1119632"/>
                  </a:lnTo>
                  <a:lnTo>
                    <a:pt x="545871" y="1119632"/>
                  </a:lnTo>
                  <a:lnTo>
                    <a:pt x="545782" y="1118362"/>
                  </a:lnTo>
                  <a:lnTo>
                    <a:pt x="544690" y="1117092"/>
                  </a:lnTo>
                  <a:lnTo>
                    <a:pt x="545172" y="1115822"/>
                  </a:lnTo>
                  <a:lnTo>
                    <a:pt x="544880" y="1115822"/>
                  </a:lnTo>
                  <a:lnTo>
                    <a:pt x="544601" y="1114552"/>
                  </a:lnTo>
                  <a:lnTo>
                    <a:pt x="543267" y="1114552"/>
                  </a:lnTo>
                  <a:lnTo>
                    <a:pt x="542963" y="1113282"/>
                  </a:lnTo>
                  <a:lnTo>
                    <a:pt x="542836" y="1112012"/>
                  </a:lnTo>
                  <a:lnTo>
                    <a:pt x="536321" y="1112012"/>
                  </a:lnTo>
                  <a:lnTo>
                    <a:pt x="536409" y="1110742"/>
                  </a:lnTo>
                  <a:lnTo>
                    <a:pt x="537883" y="1110742"/>
                  </a:lnTo>
                  <a:lnTo>
                    <a:pt x="537298" y="1109472"/>
                  </a:lnTo>
                  <a:lnTo>
                    <a:pt x="537057" y="1109472"/>
                  </a:lnTo>
                  <a:lnTo>
                    <a:pt x="537159" y="1108202"/>
                  </a:lnTo>
                  <a:lnTo>
                    <a:pt x="537184" y="1105662"/>
                  </a:lnTo>
                  <a:lnTo>
                    <a:pt x="539534" y="1105662"/>
                  </a:lnTo>
                  <a:lnTo>
                    <a:pt x="539648" y="1104392"/>
                  </a:lnTo>
                  <a:lnTo>
                    <a:pt x="539038" y="1104392"/>
                  </a:lnTo>
                  <a:lnTo>
                    <a:pt x="537718" y="1103122"/>
                  </a:lnTo>
                  <a:lnTo>
                    <a:pt x="537413" y="1103122"/>
                  </a:lnTo>
                  <a:lnTo>
                    <a:pt x="536930" y="1101852"/>
                  </a:lnTo>
                  <a:lnTo>
                    <a:pt x="536765" y="1101852"/>
                  </a:lnTo>
                  <a:lnTo>
                    <a:pt x="536689" y="1100582"/>
                  </a:lnTo>
                  <a:lnTo>
                    <a:pt x="535355" y="1099312"/>
                  </a:lnTo>
                  <a:lnTo>
                    <a:pt x="534784" y="1099312"/>
                  </a:lnTo>
                  <a:lnTo>
                    <a:pt x="534504" y="1098042"/>
                  </a:lnTo>
                  <a:lnTo>
                    <a:pt x="534885" y="1096772"/>
                  </a:lnTo>
                  <a:lnTo>
                    <a:pt x="535635" y="1096772"/>
                  </a:lnTo>
                  <a:lnTo>
                    <a:pt x="535266" y="1095502"/>
                  </a:lnTo>
                  <a:lnTo>
                    <a:pt x="532714" y="1095502"/>
                  </a:lnTo>
                  <a:lnTo>
                    <a:pt x="532523" y="1094232"/>
                  </a:lnTo>
                  <a:lnTo>
                    <a:pt x="527875" y="1094232"/>
                  </a:lnTo>
                  <a:lnTo>
                    <a:pt x="528434" y="1092962"/>
                  </a:lnTo>
                  <a:lnTo>
                    <a:pt x="530656" y="1092962"/>
                  </a:lnTo>
                  <a:lnTo>
                    <a:pt x="530212" y="1091692"/>
                  </a:lnTo>
                  <a:lnTo>
                    <a:pt x="530707" y="1090422"/>
                  </a:lnTo>
                  <a:lnTo>
                    <a:pt x="530974" y="1090422"/>
                  </a:lnTo>
                  <a:lnTo>
                    <a:pt x="531291" y="1089152"/>
                  </a:lnTo>
                  <a:lnTo>
                    <a:pt x="531634" y="1089152"/>
                  </a:lnTo>
                  <a:lnTo>
                    <a:pt x="531634" y="1086612"/>
                  </a:lnTo>
                  <a:lnTo>
                    <a:pt x="532168" y="1086612"/>
                  </a:lnTo>
                  <a:lnTo>
                    <a:pt x="532942" y="1087882"/>
                  </a:lnTo>
                  <a:lnTo>
                    <a:pt x="533298" y="1086612"/>
                  </a:lnTo>
                  <a:lnTo>
                    <a:pt x="532739" y="1085342"/>
                  </a:lnTo>
                  <a:lnTo>
                    <a:pt x="532180" y="1084072"/>
                  </a:lnTo>
                  <a:lnTo>
                    <a:pt x="529602" y="1081532"/>
                  </a:lnTo>
                  <a:lnTo>
                    <a:pt x="529310" y="1081341"/>
                  </a:lnTo>
                  <a:lnTo>
                    <a:pt x="529310" y="1089152"/>
                  </a:lnTo>
                  <a:lnTo>
                    <a:pt x="529069" y="1090422"/>
                  </a:lnTo>
                  <a:lnTo>
                    <a:pt x="528320" y="1091692"/>
                  </a:lnTo>
                  <a:lnTo>
                    <a:pt x="527812" y="1091692"/>
                  </a:lnTo>
                  <a:lnTo>
                    <a:pt x="527507" y="1090422"/>
                  </a:lnTo>
                  <a:lnTo>
                    <a:pt x="527380" y="1089152"/>
                  </a:lnTo>
                  <a:lnTo>
                    <a:pt x="527710" y="1087882"/>
                  </a:lnTo>
                  <a:lnTo>
                    <a:pt x="527469" y="1086612"/>
                  </a:lnTo>
                  <a:lnTo>
                    <a:pt x="528586" y="1087882"/>
                  </a:lnTo>
                  <a:lnTo>
                    <a:pt x="529094" y="1087882"/>
                  </a:lnTo>
                  <a:lnTo>
                    <a:pt x="529005" y="1089152"/>
                  </a:lnTo>
                  <a:lnTo>
                    <a:pt x="529310" y="1089152"/>
                  </a:lnTo>
                  <a:lnTo>
                    <a:pt x="529310" y="1081341"/>
                  </a:lnTo>
                  <a:lnTo>
                    <a:pt x="527685" y="1080262"/>
                  </a:lnTo>
                  <a:lnTo>
                    <a:pt x="526059" y="1078725"/>
                  </a:lnTo>
                  <a:lnTo>
                    <a:pt x="526059" y="1086612"/>
                  </a:lnTo>
                  <a:lnTo>
                    <a:pt x="523938" y="1086612"/>
                  </a:lnTo>
                  <a:lnTo>
                    <a:pt x="524383" y="1085342"/>
                  </a:lnTo>
                  <a:lnTo>
                    <a:pt x="525081" y="1085342"/>
                  </a:lnTo>
                  <a:lnTo>
                    <a:pt x="526059" y="1086612"/>
                  </a:lnTo>
                  <a:lnTo>
                    <a:pt x="526059" y="1078725"/>
                  </a:lnTo>
                  <a:lnTo>
                    <a:pt x="525018" y="1077722"/>
                  </a:lnTo>
                  <a:lnTo>
                    <a:pt x="524357" y="1076452"/>
                  </a:lnTo>
                  <a:lnTo>
                    <a:pt x="524167" y="1076452"/>
                  </a:lnTo>
                  <a:lnTo>
                    <a:pt x="518134" y="1067562"/>
                  </a:lnTo>
                  <a:lnTo>
                    <a:pt x="511975" y="1058672"/>
                  </a:lnTo>
                  <a:lnTo>
                    <a:pt x="510870" y="1057402"/>
                  </a:lnTo>
                  <a:lnTo>
                    <a:pt x="509574" y="1054862"/>
                  </a:lnTo>
                  <a:lnTo>
                    <a:pt x="508647" y="1053592"/>
                  </a:lnTo>
                  <a:lnTo>
                    <a:pt x="507619" y="1052322"/>
                  </a:lnTo>
                  <a:lnTo>
                    <a:pt x="506514" y="1052322"/>
                  </a:lnTo>
                  <a:lnTo>
                    <a:pt x="506691" y="1051052"/>
                  </a:lnTo>
                  <a:lnTo>
                    <a:pt x="506818" y="1051052"/>
                  </a:lnTo>
                  <a:lnTo>
                    <a:pt x="506945" y="1049782"/>
                  </a:lnTo>
                  <a:lnTo>
                    <a:pt x="507504" y="1049782"/>
                  </a:lnTo>
                  <a:lnTo>
                    <a:pt x="507606" y="1048537"/>
                  </a:lnTo>
                  <a:lnTo>
                    <a:pt x="505294" y="1049782"/>
                  </a:lnTo>
                  <a:lnTo>
                    <a:pt x="504748" y="1048512"/>
                  </a:lnTo>
                  <a:lnTo>
                    <a:pt x="505396" y="1047242"/>
                  </a:lnTo>
                  <a:lnTo>
                    <a:pt x="506044" y="1045972"/>
                  </a:lnTo>
                  <a:lnTo>
                    <a:pt x="506666" y="1044702"/>
                  </a:lnTo>
                  <a:lnTo>
                    <a:pt x="506818" y="1044702"/>
                  </a:lnTo>
                  <a:lnTo>
                    <a:pt x="506526" y="1043432"/>
                  </a:lnTo>
                  <a:lnTo>
                    <a:pt x="506336" y="1042162"/>
                  </a:lnTo>
                  <a:lnTo>
                    <a:pt x="504786" y="1040892"/>
                  </a:lnTo>
                  <a:lnTo>
                    <a:pt x="504571" y="1039622"/>
                  </a:lnTo>
                  <a:lnTo>
                    <a:pt x="505142" y="1039622"/>
                  </a:lnTo>
                  <a:lnTo>
                    <a:pt x="506514" y="1040892"/>
                  </a:lnTo>
                  <a:lnTo>
                    <a:pt x="507707" y="1042162"/>
                  </a:lnTo>
                  <a:lnTo>
                    <a:pt x="509117" y="1042162"/>
                  </a:lnTo>
                  <a:lnTo>
                    <a:pt x="509435" y="1039622"/>
                  </a:lnTo>
                  <a:lnTo>
                    <a:pt x="509905" y="1040892"/>
                  </a:lnTo>
                  <a:lnTo>
                    <a:pt x="510400" y="1040892"/>
                  </a:lnTo>
                  <a:lnTo>
                    <a:pt x="511721" y="1039622"/>
                  </a:lnTo>
                  <a:lnTo>
                    <a:pt x="512394" y="1039622"/>
                  </a:lnTo>
                  <a:lnTo>
                    <a:pt x="512457" y="1038352"/>
                  </a:lnTo>
                  <a:lnTo>
                    <a:pt x="512851" y="1038352"/>
                  </a:lnTo>
                  <a:lnTo>
                    <a:pt x="514273" y="1039622"/>
                  </a:lnTo>
                  <a:lnTo>
                    <a:pt x="514845" y="1038352"/>
                  </a:lnTo>
                  <a:lnTo>
                    <a:pt x="514578" y="1037082"/>
                  </a:lnTo>
                  <a:lnTo>
                    <a:pt x="514743" y="1037082"/>
                  </a:lnTo>
                  <a:lnTo>
                    <a:pt x="514680" y="1035812"/>
                  </a:lnTo>
                  <a:lnTo>
                    <a:pt x="515277" y="1034542"/>
                  </a:lnTo>
                  <a:lnTo>
                    <a:pt x="516547" y="1035812"/>
                  </a:lnTo>
                  <a:lnTo>
                    <a:pt x="517423" y="1037082"/>
                  </a:lnTo>
                  <a:lnTo>
                    <a:pt x="518083" y="1037082"/>
                  </a:lnTo>
                  <a:lnTo>
                    <a:pt x="519582" y="1038352"/>
                  </a:lnTo>
                  <a:lnTo>
                    <a:pt x="520141" y="1035812"/>
                  </a:lnTo>
                  <a:lnTo>
                    <a:pt x="522033" y="1035812"/>
                  </a:lnTo>
                  <a:lnTo>
                    <a:pt x="521068" y="1034542"/>
                  </a:lnTo>
                  <a:lnTo>
                    <a:pt x="519023" y="1034542"/>
                  </a:lnTo>
                  <a:lnTo>
                    <a:pt x="517448" y="1032002"/>
                  </a:lnTo>
                  <a:lnTo>
                    <a:pt x="516953" y="1030732"/>
                  </a:lnTo>
                  <a:lnTo>
                    <a:pt x="516864" y="1029462"/>
                  </a:lnTo>
                  <a:lnTo>
                    <a:pt x="517182" y="1029462"/>
                  </a:lnTo>
                  <a:lnTo>
                    <a:pt x="518325" y="1030732"/>
                  </a:lnTo>
                  <a:lnTo>
                    <a:pt x="519696" y="1032002"/>
                  </a:lnTo>
                  <a:lnTo>
                    <a:pt x="521195" y="1033272"/>
                  </a:lnTo>
                  <a:lnTo>
                    <a:pt x="522376" y="1034542"/>
                  </a:lnTo>
                  <a:lnTo>
                    <a:pt x="523227" y="1034542"/>
                  </a:lnTo>
                  <a:lnTo>
                    <a:pt x="522414" y="1032002"/>
                  </a:lnTo>
                  <a:lnTo>
                    <a:pt x="523506" y="1032002"/>
                  </a:lnTo>
                  <a:lnTo>
                    <a:pt x="525068" y="1033272"/>
                  </a:lnTo>
                  <a:lnTo>
                    <a:pt x="525983" y="1034542"/>
                  </a:lnTo>
                  <a:lnTo>
                    <a:pt x="526681" y="1034542"/>
                  </a:lnTo>
                  <a:lnTo>
                    <a:pt x="527164" y="1033272"/>
                  </a:lnTo>
                  <a:lnTo>
                    <a:pt x="527037" y="1032002"/>
                  </a:lnTo>
                  <a:lnTo>
                    <a:pt x="526618" y="1032002"/>
                  </a:lnTo>
                  <a:lnTo>
                    <a:pt x="526618" y="1030732"/>
                  </a:lnTo>
                  <a:lnTo>
                    <a:pt x="527545" y="1030732"/>
                  </a:lnTo>
                  <a:lnTo>
                    <a:pt x="528840" y="1032002"/>
                  </a:lnTo>
                  <a:lnTo>
                    <a:pt x="529450" y="1032002"/>
                  </a:lnTo>
                  <a:lnTo>
                    <a:pt x="528662" y="1030732"/>
                  </a:lnTo>
                  <a:lnTo>
                    <a:pt x="526973" y="1029462"/>
                  </a:lnTo>
                  <a:lnTo>
                    <a:pt x="526808" y="1029462"/>
                  </a:lnTo>
                  <a:lnTo>
                    <a:pt x="526618" y="1028192"/>
                  </a:lnTo>
                  <a:lnTo>
                    <a:pt x="525246" y="1026922"/>
                  </a:lnTo>
                  <a:lnTo>
                    <a:pt x="524332" y="1025652"/>
                  </a:lnTo>
                  <a:lnTo>
                    <a:pt x="524116" y="1025652"/>
                  </a:lnTo>
                  <a:lnTo>
                    <a:pt x="524598" y="1024382"/>
                  </a:lnTo>
                  <a:lnTo>
                    <a:pt x="525868" y="1025652"/>
                  </a:lnTo>
                  <a:lnTo>
                    <a:pt x="526986" y="1026922"/>
                  </a:lnTo>
                  <a:lnTo>
                    <a:pt x="527977" y="1029462"/>
                  </a:lnTo>
                  <a:lnTo>
                    <a:pt x="535241" y="1029462"/>
                  </a:lnTo>
                  <a:lnTo>
                    <a:pt x="536663" y="1028192"/>
                  </a:lnTo>
                  <a:lnTo>
                    <a:pt x="537756" y="1028192"/>
                  </a:lnTo>
                  <a:lnTo>
                    <a:pt x="538073" y="1026922"/>
                  </a:lnTo>
                  <a:lnTo>
                    <a:pt x="537603" y="1025652"/>
                  </a:lnTo>
                  <a:lnTo>
                    <a:pt x="539788" y="1023112"/>
                  </a:lnTo>
                  <a:lnTo>
                    <a:pt x="540258" y="1020572"/>
                  </a:lnTo>
                  <a:lnTo>
                    <a:pt x="539838" y="1019302"/>
                  </a:lnTo>
                  <a:lnTo>
                    <a:pt x="539000" y="1016762"/>
                  </a:lnTo>
                  <a:lnTo>
                    <a:pt x="535787" y="1010412"/>
                  </a:lnTo>
                  <a:lnTo>
                    <a:pt x="533247" y="1009142"/>
                  </a:lnTo>
                  <a:lnTo>
                    <a:pt x="533298" y="1007872"/>
                  </a:lnTo>
                  <a:lnTo>
                    <a:pt x="533120" y="1007872"/>
                  </a:lnTo>
                  <a:lnTo>
                    <a:pt x="532142" y="1009142"/>
                  </a:lnTo>
                  <a:lnTo>
                    <a:pt x="531825" y="1009142"/>
                  </a:lnTo>
                  <a:lnTo>
                    <a:pt x="529488" y="1010412"/>
                  </a:lnTo>
                  <a:lnTo>
                    <a:pt x="528269" y="1010412"/>
                  </a:lnTo>
                  <a:lnTo>
                    <a:pt x="528180" y="1011682"/>
                  </a:lnTo>
                  <a:lnTo>
                    <a:pt x="527875" y="1011682"/>
                  </a:lnTo>
                  <a:lnTo>
                    <a:pt x="527875" y="1014222"/>
                  </a:lnTo>
                  <a:lnTo>
                    <a:pt x="526872" y="1014222"/>
                  </a:lnTo>
                  <a:lnTo>
                    <a:pt x="526503" y="1012952"/>
                  </a:lnTo>
                  <a:lnTo>
                    <a:pt x="527215" y="1012952"/>
                  </a:lnTo>
                  <a:lnTo>
                    <a:pt x="527875" y="1014222"/>
                  </a:lnTo>
                  <a:lnTo>
                    <a:pt x="527875" y="1011682"/>
                  </a:lnTo>
                  <a:lnTo>
                    <a:pt x="524294" y="1011682"/>
                  </a:lnTo>
                  <a:lnTo>
                    <a:pt x="523811" y="1012952"/>
                  </a:lnTo>
                  <a:lnTo>
                    <a:pt x="520420" y="1012952"/>
                  </a:lnTo>
                  <a:lnTo>
                    <a:pt x="520065" y="1014222"/>
                  </a:lnTo>
                  <a:lnTo>
                    <a:pt x="517563" y="1014222"/>
                  </a:lnTo>
                  <a:lnTo>
                    <a:pt x="516255" y="1015492"/>
                  </a:lnTo>
                  <a:lnTo>
                    <a:pt x="515950" y="1015492"/>
                  </a:lnTo>
                  <a:lnTo>
                    <a:pt x="516674" y="1016762"/>
                  </a:lnTo>
                  <a:lnTo>
                    <a:pt x="514756" y="1015492"/>
                  </a:lnTo>
                  <a:lnTo>
                    <a:pt x="512597" y="1014222"/>
                  </a:lnTo>
                  <a:lnTo>
                    <a:pt x="512546" y="1015492"/>
                  </a:lnTo>
                  <a:lnTo>
                    <a:pt x="513016" y="1015492"/>
                  </a:lnTo>
                  <a:lnTo>
                    <a:pt x="513791" y="1018032"/>
                  </a:lnTo>
                  <a:lnTo>
                    <a:pt x="513537" y="1018032"/>
                  </a:lnTo>
                  <a:lnTo>
                    <a:pt x="512876" y="1019302"/>
                  </a:lnTo>
                  <a:lnTo>
                    <a:pt x="512216" y="1018514"/>
                  </a:lnTo>
                  <a:lnTo>
                    <a:pt x="512216" y="1037082"/>
                  </a:lnTo>
                  <a:lnTo>
                    <a:pt x="510730" y="1037082"/>
                  </a:lnTo>
                  <a:lnTo>
                    <a:pt x="510705" y="1035812"/>
                  </a:lnTo>
                  <a:lnTo>
                    <a:pt x="511784" y="1035812"/>
                  </a:lnTo>
                  <a:lnTo>
                    <a:pt x="512216" y="1037082"/>
                  </a:lnTo>
                  <a:lnTo>
                    <a:pt x="512216" y="1018514"/>
                  </a:lnTo>
                  <a:lnTo>
                    <a:pt x="511822" y="1018032"/>
                  </a:lnTo>
                  <a:lnTo>
                    <a:pt x="510755" y="1018032"/>
                  </a:lnTo>
                  <a:lnTo>
                    <a:pt x="510146" y="1016762"/>
                  </a:lnTo>
                  <a:lnTo>
                    <a:pt x="510006" y="1015492"/>
                  </a:lnTo>
                  <a:lnTo>
                    <a:pt x="509346" y="1015492"/>
                  </a:lnTo>
                  <a:lnTo>
                    <a:pt x="508787" y="1016762"/>
                  </a:lnTo>
                  <a:lnTo>
                    <a:pt x="508482" y="1016762"/>
                  </a:lnTo>
                  <a:lnTo>
                    <a:pt x="508050" y="1018032"/>
                  </a:lnTo>
                  <a:lnTo>
                    <a:pt x="505485" y="1018032"/>
                  </a:lnTo>
                  <a:lnTo>
                    <a:pt x="504380" y="1019302"/>
                  </a:lnTo>
                  <a:lnTo>
                    <a:pt x="504723" y="1020572"/>
                  </a:lnTo>
                  <a:lnTo>
                    <a:pt x="504774" y="1021842"/>
                  </a:lnTo>
                  <a:lnTo>
                    <a:pt x="502627" y="1021842"/>
                  </a:lnTo>
                  <a:lnTo>
                    <a:pt x="502551" y="1020572"/>
                  </a:lnTo>
                  <a:lnTo>
                    <a:pt x="501205" y="1021842"/>
                  </a:lnTo>
                  <a:lnTo>
                    <a:pt x="500799" y="1021842"/>
                  </a:lnTo>
                  <a:lnTo>
                    <a:pt x="501319" y="1023112"/>
                  </a:lnTo>
                  <a:lnTo>
                    <a:pt x="500735" y="1024382"/>
                  </a:lnTo>
                  <a:lnTo>
                    <a:pt x="496671" y="1024382"/>
                  </a:lnTo>
                  <a:lnTo>
                    <a:pt x="496684" y="1025652"/>
                  </a:lnTo>
                  <a:lnTo>
                    <a:pt x="496506" y="1026922"/>
                  </a:lnTo>
                  <a:lnTo>
                    <a:pt x="492086" y="1026922"/>
                  </a:lnTo>
                  <a:lnTo>
                    <a:pt x="491680" y="1028192"/>
                  </a:lnTo>
                  <a:lnTo>
                    <a:pt x="491299" y="1029462"/>
                  </a:lnTo>
                  <a:lnTo>
                    <a:pt x="490016" y="1028192"/>
                  </a:lnTo>
                  <a:lnTo>
                    <a:pt x="489877" y="1029462"/>
                  </a:lnTo>
                  <a:lnTo>
                    <a:pt x="489635" y="1029462"/>
                  </a:lnTo>
                  <a:lnTo>
                    <a:pt x="488797" y="1030732"/>
                  </a:lnTo>
                  <a:lnTo>
                    <a:pt x="488315" y="1032002"/>
                  </a:lnTo>
                  <a:lnTo>
                    <a:pt x="486575" y="1032002"/>
                  </a:lnTo>
                  <a:lnTo>
                    <a:pt x="485686" y="1033272"/>
                  </a:lnTo>
                  <a:lnTo>
                    <a:pt x="484822" y="1034542"/>
                  </a:lnTo>
                  <a:lnTo>
                    <a:pt x="484022" y="1034542"/>
                  </a:lnTo>
                  <a:lnTo>
                    <a:pt x="482600" y="1035812"/>
                  </a:lnTo>
                  <a:lnTo>
                    <a:pt x="480999" y="1035812"/>
                  </a:lnTo>
                  <a:lnTo>
                    <a:pt x="480441" y="1037082"/>
                  </a:lnTo>
                  <a:lnTo>
                    <a:pt x="479348" y="1038352"/>
                  </a:lnTo>
                  <a:lnTo>
                    <a:pt x="478116" y="1038352"/>
                  </a:lnTo>
                  <a:lnTo>
                    <a:pt x="477977" y="1039622"/>
                  </a:lnTo>
                  <a:lnTo>
                    <a:pt x="475221" y="1039622"/>
                  </a:lnTo>
                  <a:lnTo>
                    <a:pt x="474573" y="1040892"/>
                  </a:lnTo>
                  <a:lnTo>
                    <a:pt x="473583" y="1042162"/>
                  </a:lnTo>
                  <a:lnTo>
                    <a:pt x="472236" y="1042162"/>
                  </a:lnTo>
                  <a:lnTo>
                    <a:pt x="468630" y="1043432"/>
                  </a:lnTo>
                  <a:lnTo>
                    <a:pt x="467995" y="1044702"/>
                  </a:lnTo>
                  <a:lnTo>
                    <a:pt x="467385" y="1045972"/>
                  </a:lnTo>
                  <a:lnTo>
                    <a:pt x="466826" y="1045972"/>
                  </a:lnTo>
                  <a:lnTo>
                    <a:pt x="466039" y="1047242"/>
                  </a:lnTo>
                  <a:lnTo>
                    <a:pt x="465493" y="1045972"/>
                  </a:lnTo>
                  <a:lnTo>
                    <a:pt x="464997" y="1045972"/>
                  </a:lnTo>
                  <a:lnTo>
                    <a:pt x="464693" y="1047242"/>
                  </a:lnTo>
                  <a:lnTo>
                    <a:pt x="464604" y="1049782"/>
                  </a:lnTo>
                  <a:lnTo>
                    <a:pt x="463562" y="1049782"/>
                  </a:lnTo>
                  <a:lnTo>
                    <a:pt x="462788" y="1048512"/>
                  </a:lnTo>
                  <a:lnTo>
                    <a:pt x="461391" y="1048512"/>
                  </a:lnTo>
                  <a:lnTo>
                    <a:pt x="460933" y="1049782"/>
                  </a:lnTo>
                  <a:lnTo>
                    <a:pt x="459206" y="1049782"/>
                  </a:lnTo>
                  <a:lnTo>
                    <a:pt x="459206" y="1051052"/>
                  </a:lnTo>
                  <a:lnTo>
                    <a:pt x="458520" y="1052322"/>
                  </a:lnTo>
                  <a:lnTo>
                    <a:pt x="457733" y="1052322"/>
                  </a:lnTo>
                  <a:lnTo>
                    <a:pt x="457733" y="1068832"/>
                  </a:lnTo>
                  <a:lnTo>
                    <a:pt x="456590" y="1068832"/>
                  </a:lnTo>
                  <a:lnTo>
                    <a:pt x="456717" y="1067562"/>
                  </a:lnTo>
                  <a:lnTo>
                    <a:pt x="457542" y="1067562"/>
                  </a:lnTo>
                  <a:lnTo>
                    <a:pt x="457733" y="1068832"/>
                  </a:lnTo>
                  <a:lnTo>
                    <a:pt x="457733" y="1052322"/>
                  </a:lnTo>
                  <a:lnTo>
                    <a:pt x="457149" y="1052322"/>
                  </a:lnTo>
                  <a:lnTo>
                    <a:pt x="455510" y="1053592"/>
                  </a:lnTo>
                  <a:lnTo>
                    <a:pt x="455091" y="1053592"/>
                  </a:lnTo>
                  <a:lnTo>
                    <a:pt x="454723" y="1054862"/>
                  </a:lnTo>
                  <a:lnTo>
                    <a:pt x="452107" y="1054862"/>
                  </a:lnTo>
                  <a:lnTo>
                    <a:pt x="451954" y="1056132"/>
                  </a:lnTo>
                  <a:lnTo>
                    <a:pt x="451396" y="1057402"/>
                  </a:lnTo>
                  <a:lnTo>
                    <a:pt x="451218" y="1059942"/>
                  </a:lnTo>
                  <a:lnTo>
                    <a:pt x="450684" y="1058672"/>
                  </a:lnTo>
                  <a:lnTo>
                    <a:pt x="449110" y="1058672"/>
                  </a:lnTo>
                  <a:lnTo>
                    <a:pt x="448424" y="1059942"/>
                  </a:lnTo>
                  <a:lnTo>
                    <a:pt x="448576" y="1061212"/>
                  </a:lnTo>
                  <a:lnTo>
                    <a:pt x="449199" y="1062482"/>
                  </a:lnTo>
                  <a:lnTo>
                    <a:pt x="449605" y="1063752"/>
                  </a:lnTo>
                  <a:lnTo>
                    <a:pt x="449783" y="1063752"/>
                  </a:lnTo>
                  <a:lnTo>
                    <a:pt x="449846" y="1065022"/>
                  </a:lnTo>
                  <a:lnTo>
                    <a:pt x="452348" y="1067562"/>
                  </a:lnTo>
                  <a:lnTo>
                    <a:pt x="453021" y="1068832"/>
                  </a:lnTo>
                  <a:lnTo>
                    <a:pt x="453491" y="1068832"/>
                  </a:lnTo>
                  <a:lnTo>
                    <a:pt x="455460" y="1071372"/>
                  </a:lnTo>
                  <a:lnTo>
                    <a:pt x="456933" y="1071372"/>
                  </a:lnTo>
                  <a:lnTo>
                    <a:pt x="457911" y="1070102"/>
                  </a:lnTo>
                  <a:lnTo>
                    <a:pt x="458597" y="1070102"/>
                  </a:lnTo>
                  <a:lnTo>
                    <a:pt x="458724" y="1068832"/>
                  </a:lnTo>
                  <a:lnTo>
                    <a:pt x="467639" y="1068832"/>
                  </a:lnTo>
                  <a:lnTo>
                    <a:pt x="467944" y="1067562"/>
                  </a:lnTo>
                  <a:lnTo>
                    <a:pt x="468274" y="1067562"/>
                  </a:lnTo>
                  <a:lnTo>
                    <a:pt x="468820" y="1066292"/>
                  </a:lnTo>
                  <a:lnTo>
                    <a:pt x="469582" y="1066292"/>
                  </a:lnTo>
                  <a:lnTo>
                    <a:pt x="470446" y="1067562"/>
                  </a:lnTo>
                  <a:lnTo>
                    <a:pt x="471525" y="1067562"/>
                  </a:lnTo>
                  <a:lnTo>
                    <a:pt x="470814" y="1066292"/>
                  </a:lnTo>
                  <a:lnTo>
                    <a:pt x="471004" y="1065022"/>
                  </a:lnTo>
                  <a:lnTo>
                    <a:pt x="473938" y="1063752"/>
                  </a:lnTo>
                  <a:lnTo>
                    <a:pt x="474459" y="1063752"/>
                  </a:lnTo>
                  <a:lnTo>
                    <a:pt x="475018" y="1062482"/>
                  </a:lnTo>
                  <a:lnTo>
                    <a:pt x="475564" y="1062482"/>
                  </a:lnTo>
                  <a:lnTo>
                    <a:pt x="476567" y="1063752"/>
                  </a:lnTo>
                  <a:lnTo>
                    <a:pt x="477012" y="1063752"/>
                  </a:lnTo>
                  <a:lnTo>
                    <a:pt x="477126" y="1062482"/>
                  </a:lnTo>
                  <a:lnTo>
                    <a:pt x="477240" y="1061212"/>
                  </a:lnTo>
                  <a:lnTo>
                    <a:pt x="476999" y="1059942"/>
                  </a:lnTo>
                  <a:lnTo>
                    <a:pt x="477443" y="1058672"/>
                  </a:lnTo>
                  <a:lnTo>
                    <a:pt x="478828" y="1058672"/>
                  </a:lnTo>
                  <a:lnTo>
                    <a:pt x="479183" y="1059942"/>
                  </a:lnTo>
                  <a:lnTo>
                    <a:pt x="479082" y="1058672"/>
                  </a:lnTo>
                  <a:lnTo>
                    <a:pt x="478993" y="1057402"/>
                  </a:lnTo>
                  <a:lnTo>
                    <a:pt x="479183" y="1057402"/>
                  </a:lnTo>
                  <a:lnTo>
                    <a:pt x="480060" y="1058672"/>
                  </a:lnTo>
                  <a:lnTo>
                    <a:pt x="481888" y="1058672"/>
                  </a:lnTo>
                  <a:lnTo>
                    <a:pt x="481279" y="1057402"/>
                  </a:lnTo>
                  <a:lnTo>
                    <a:pt x="481291" y="1056132"/>
                  </a:lnTo>
                  <a:lnTo>
                    <a:pt x="481914" y="1056132"/>
                  </a:lnTo>
                  <a:lnTo>
                    <a:pt x="482092" y="1054862"/>
                  </a:lnTo>
                  <a:lnTo>
                    <a:pt x="482422" y="1054862"/>
                  </a:lnTo>
                  <a:lnTo>
                    <a:pt x="483387" y="1056132"/>
                  </a:lnTo>
                  <a:lnTo>
                    <a:pt x="483831" y="1056132"/>
                  </a:lnTo>
                  <a:lnTo>
                    <a:pt x="484251" y="1057402"/>
                  </a:lnTo>
                  <a:lnTo>
                    <a:pt x="485813" y="1054862"/>
                  </a:lnTo>
                  <a:lnTo>
                    <a:pt x="487070" y="1053592"/>
                  </a:lnTo>
                  <a:lnTo>
                    <a:pt x="487972" y="1054862"/>
                  </a:lnTo>
                  <a:lnTo>
                    <a:pt x="488429" y="1054862"/>
                  </a:lnTo>
                  <a:lnTo>
                    <a:pt x="489648" y="1057402"/>
                  </a:lnTo>
                  <a:lnTo>
                    <a:pt x="490308" y="1058672"/>
                  </a:lnTo>
                  <a:lnTo>
                    <a:pt x="491032" y="1058672"/>
                  </a:lnTo>
                  <a:lnTo>
                    <a:pt x="490588" y="1059942"/>
                  </a:lnTo>
                  <a:lnTo>
                    <a:pt x="490931" y="1061212"/>
                  </a:lnTo>
                  <a:lnTo>
                    <a:pt x="491363" y="1062482"/>
                  </a:lnTo>
                  <a:lnTo>
                    <a:pt x="492061" y="1062482"/>
                  </a:lnTo>
                  <a:lnTo>
                    <a:pt x="493001" y="1063752"/>
                  </a:lnTo>
                  <a:lnTo>
                    <a:pt x="492379" y="1063752"/>
                  </a:lnTo>
                  <a:lnTo>
                    <a:pt x="492531" y="1065022"/>
                  </a:lnTo>
                  <a:lnTo>
                    <a:pt x="493445" y="1066292"/>
                  </a:lnTo>
                  <a:lnTo>
                    <a:pt x="494614" y="1067562"/>
                  </a:lnTo>
                  <a:lnTo>
                    <a:pt x="494309" y="1068832"/>
                  </a:lnTo>
                  <a:lnTo>
                    <a:pt x="495363" y="1068832"/>
                  </a:lnTo>
                  <a:lnTo>
                    <a:pt x="495630" y="1070102"/>
                  </a:lnTo>
                  <a:lnTo>
                    <a:pt x="495871" y="1071372"/>
                  </a:lnTo>
                  <a:lnTo>
                    <a:pt x="496277" y="1072642"/>
                  </a:lnTo>
                  <a:lnTo>
                    <a:pt x="496658" y="1075182"/>
                  </a:lnTo>
                  <a:lnTo>
                    <a:pt x="499351" y="1075182"/>
                  </a:lnTo>
                  <a:lnTo>
                    <a:pt x="498703" y="1076452"/>
                  </a:lnTo>
                  <a:lnTo>
                    <a:pt x="498944" y="1077722"/>
                  </a:lnTo>
                  <a:lnTo>
                    <a:pt x="500126" y="1078992"/>
                  </a:lnTo>
                  <a:lnTo>
                    <a:pt x="500951" y="1080262"/>
                  </a:lnTo>
                  <a:lnTo>
                    <a:pt x="501256" y="1080262"/>
                  </a:lnTo>
                  <a:lnTo>
                    <a:pt x="501370" y="1081532"/>
                  </a:lnTo>
                  <a:lnTo>
                    <a:pt x="501573" y="1082802"/>
                  </a:lnTo>
                  <a:lnTo>
                    <a:pt x="502132" y="1084072"/>
                  </a:lnTo>
                  <a:lnTo>
                    <a:pt x="502945" y="1085342"/>
                  </a:lnTo>
                  <a:lnTo>
                    <a:pt x="505015" y="1089152"/>
                  </a:lnTo>
                  <a:lnTo>
                    <a:pt x="506641" y="1091692"/>
                  </a:lnTo>
                  <a:lnTo>
                    <a:pt x="507860" y="1094232"/>
                  </a:lnTo>
                  <a:lnTo>
                    <a:pt x="508673" y="1096772"/>
                  </a:lnTo>
                  <a:lnTo>
                    <a:pt x="509714" y="1096772"/>
                  </a:lnTo>
                  <a:lnTo>
                    <a:pt x="511365" y="1099312"/>
                  </a:lnTo>
                  <a:lnTo>
                    <a:pt x="511771" y="1100582"/>
                  </a:lnTo>
                  <a:lnTo>
                    <a:pt x="511898" y="1101852"/>
                  </a:lnTo>
                  <a:lnTo>
                    <a:pt x="512419" y="1100582"/>
                  </a:lnTo>
                  <a:lnTo>
                    <a:pt x="512914" y="1101852"/>
                  </a:lnTo>
                  <a:lnTo>
                    <a:pt x="513791" y="1101852"/>
                  </a:lnTo>
                  <a:lnTo>
                    <a:pt x="513791" y="1103122"/>
                  </a:lnTo>
                  <a:lnTo>
                    <a:pt x="513346" y="1103122"/>
                  </a:lnTo>
                  <a:lnTo>
                    <a:pt x="516204" y="1108202"/>
                  </a:lnTo>
                  <a:lnTo>
                    <a:pt x="518604" y="1113282"/>
                  </a:lnTo>
                  <a:lnTo>
                    <a:pt x="520547" y="1118362"/>
                  </a:lnTo>
                  <a:lnTo>
                    <a:pt x="521843" y="1119632"/>
                  </a:lnTo>
                  <a:lnTo>
                    <a:pt x="523100" y="1120902"/>
                  </a:lnTo>
                  <a:lnTo>
                    <a:pt x="525665" y="1125982"/>
                  </a:lnTo>
                  <a:lnTo>
                    <a:pt x="527392" y="1129792"/>
                  </a:lnTo>
                  <a:lnTo>
                    <a:pt x="528713" y="1129792"/>
                  </a:lnTo>
                  <a:lnTo>
                    <a:pt x="529958" y="1132332"/>
                  </a:lnTo>
                  <a:lnTo>
                    <a:pt x="532523" y="1137412"/>
                  </a:lnTo>
                  <a:lnTo>
                    <a:pt x="533400" y="1138682"/>
                  </a:lnTo>
                  <a:lnTo>
                    <a:pt x="534136" y="1139952"/>
                  </a:lnTo>
                  <a:lnTo>
                    <a:pt x="534708" y="1139952"/>
                  </a:lnTo>
                  <a:lnTo>
                    <a:pt x="534593" y="1141222"/>
                  </a:lnTo>
                  <a:lnTo>
                    <a:pt x="535089" y="1142492"/>
                  </a:lnTo>
                  <a:lnTo>
                    <a:pt x="537679" y="1146302"/>
                  </a:lnTo>
                  <a:lnTo>
                    <a:pt x="537933" y="1146302"/>
                  </a:lnTo>
                  <a:lnTo>
                    <a:pt x="538086" y="1147572"/>
                  </a:lnTo>
                  <a:lnTo>
                    <a:pt x="545261" y="1147572"/>
                  </a:lnTo>
                  <a:lnTo>
                    <a:pt x="546138" y="1146302"/>
                  </a:lnTo>
                  <a:lnTo>
                    <a:pt x="548030" y="1145032"/>
                  </a:lnTo>
                  <a:lnTo>
                    <a:pt x="549605" y="1145032"/>
                  </a:lnTo>
                  <a:lnTo>
                    <a:pt x="549833" y="1143762"/>
                  </a:lnTo>
                  <a:lnTo>
                    <a:pt x="550989" y="1142492"/>
                  </a:lnTo>
                  <a:lnTo>
                    <a:pt x="551141" y="1142492"/>
                  </a:lnTo>
                  <a:lnTo>
                    <a:pt x="552856" y="1141222"/>
                  </a:lnTo>
                  <a:lnTo>
                    <a:pt x="554139" y="1139952"/>
                  </a:lnTo>
                  <a:lnTo>
                    <a:pt x="554164" y="1138682"/>
                  </a:lnTo>
                  <a:lnTo>
                    <a:pt x="552932" y="1137412"/>
                  </a:lnTo>
                  <a:lnTo>
                    <a:pt x="555802" y="1137412"/>
                  </a:lnTo>
                  <a:lnTo>
                    <a:pt x="555777" y="1136142"/>
                  </a:lnTo>
                  <a:lnTo>
                    <a:pt x="555688" y="1134872"/>
                  </a:lnTo>
                  <a:lnTo>
                    <a:pt x="555904" y="1133602"/>
                  </a:lnTo>
                  <a:close/>
                </a:path>
                <a:path w="2621280" h="1805304">
                  <a:moveTo>
                    <a:pt x="630237" y="1012024"/>
                  </a:moveTo>
                  <a:lnTo>
                    <a:pt x="629335" y="1010754"/>
                  </a:lnTo>
                  <a:lnTo>
                    <a:pt x="628256" y="1010754"/>
                  </a:lnTo>
                  <a:lnTo>
                    <a:pt x="627011" y="1009484"/>
                  </a:lnTo>
                  <a:lnTo>
                    <a:pt x="625906" y="1008214"/>
                  </a:lnTo>
                  <a:lnTo>
                    <a:pt x="625881" y="1005674"/>
                  </a:lnTo>
                  <a:lnTo>
                    <a:pt x="626960" y="1003134"/>
                  </a:lnTo>
                  <a:lnTo>
                    <a:pt x="626719" y="1001864"/>
                  </a:lnTo>
                  <a:lnTo>
                    <a:pt x="626198" y="1001864"/>
                  </a:lnTo>
                  <a:lnTo>
                    <a:pt x="625386" y="1000594"/>
                  </a:lnTo>
                  <a:lnTo>
                    <a:pt x="623417" y="1000594"/>
                  </a:lnTo>
                  <a:lnTo>
                    <a:pt x="623062" y="998054"/>
                  </a:lnTo>
                  <a:lnTo>
                    <a:pt x="622287" y="998054"/>
                  </a:lnTo>
                  <a:lnTo>
                    <a:pt x="620928" y="995514"/>
                  </a:lnTo>
                  <a:lnTo>
                    <a:pt x="620242" y="994244"/>
                  </a:lnTo>
                  <a:lnTo>
                    <a:pt x="620725" y="994244"/>
                  </a:lnTo>
                  <a:lnTo>
                    <a:pt x="621601" y="992974"/>
                  </a:lnTo>
                  <a:lnTo>
                    <a:pt x="622287" y="992974"/>
                  </a:lnTo>
                  <a:lnTo>
                    <a:pt x="622046" y="991704"/>
                  </a:lnTo>
                  <a:lnTo>
                    <a:pt x="620077" y="991704"/>
                  </a:lnTo>
                  <a:lnTo>
                    <a:pt x="619747" y="992974"/>
                  </a:lnTo>
                  <a:lnTo>
                    <a:pt x="617562" y="992974"/>
                  </a:lnTo>
                  <a:lnTo>
                    <a:pt x="618388" y="990434"/>
                  </a:lnTo>
                  <a:lnTo>
                    <a:pt x="619823" y="990434"/>
                  </a:lnTo>
                  <a:lnTo>
                    <a:pt x="620115" y="989164"/>
                  </a:lnTo>
                  <a:lnTo>
                    <a:pt x="620128" y="987894"/>
                  </a:lnTo>
                  <a:lnTo>
                    <a:pt x="619594" y="987894"/>
                  </a:lnTo>
                  <a:lnTo>
                    <a:pt x="618959" y="989164"/>
                  </a:lnTo>
                  <a:lnTo>
                    <a:pt x="616432" y="989164"/>
                  </a:lnTo>
                  <a:lnTo>
                    <a:pt x="615721" y="987894"/>
                  </a:lnTo>
                  <a:lnTo>
                    <a:pt x="616699" y="987894"/>
                  </a:lnTo>
                  <a:lnTo>
                    <a:pt x="616762" y="986624"/>
                  </a:lnTo>
                  <a:lnTo>
                    <a:pt x="615518" y="986624"/>
                  </a:lnTo>
                  <a:lnTo>
                    <a:pt x="614235" y="985354"/>
                  </a:lnTo>
                  <a:lnTo>
                    <a:pt x="613270" y="985354"/>
                  </a:lnTo>
                  <a:lnTo>
                    <a:pt x="612597" y="984084"/>
                  </a:lnTo>
                  <a:lnTo>
                    <a:pt x="611428" y="984084"/>
                  </a:lnTo>
                  <a:lnTo>
                    <a:pt x="611428" y="1013294"/>
                  </a:lnTo>
                  <a:lnTo>
                    <a:pt x="611022" y="1014564"/>
                  </a:lnTo>
                  <a:lnTo>
                    <a:pt x="610692" y="1015834"/>
                  </a:lnTo>
                  <a:lnTo>
                    <a:pt x="610146" y="1015834"/>
                  </a:lnTo>
                  <a:lnTo>
                    <a:pt x="605523" y="1019644"/>
                  </a:lnTo>
                  <a:lnTo>
                    <a:pt x="605053" y="1020914"/>
                  </a:lnTo>
                  <a:lnTo>
                    <a:pt x="604202" y="1020914"/>
                  </a:lnTo>
                  <a:lnTo>
                    <a:pt x="604075" y="1022184"/>
                  </a:lnTo>
                  <a:lnTo>
                    <a:pt x="602246" y="1022184"/>
                  </a:lnTo>
                  <a:lnTo>
                    <a:pt x="601319" y="1023454"/>
                  </a:lnTo>
                  <a:lnTo>
                    <a:pt x="600519" y="1023454"/>
                  </a:lnTo>
                  <a:lnTo>
                    <a:pt x="599376" y="1024724"/>
                  </a:lnTo>
                  <a:lnTo>
                    <a:pt x="597928" y="1025994"/>
                  </a:lnTo>
                  <a:lnTo>
                    <a:pt x="596912" y="1025994"/>
                  </a:lnTo>
                  <a:lnTo>
                    <a:pt x="596353" y="1027264"/>
                  </a:lnTo>
                  <a:lnTo>
                    <a:pt x="596226" y="1028534"/>
                  </a:lnTo>
                  <a:lnTo>
                    <a:pt x="593267" y="1028534"/>
                  </a:lnTo>
                  <a:lnTo>
                    <a:pt x="592899" y="1029804"/>
                  </a:lnTo>
                  <a:lnTo>
                    <a:pt x="592099" y="1029804"/>
                  </a:lnTo>
                  <a:lnTo>
                    <a:pt x="591502" y="1031074"/>
                  </a:lnTo>
                  <a:lnTo>
                    <a:pt x="590067" y="1032344"/>
                  </a:lnTo>
                  <a:lnTo>
                    <a:pt x="587768" y="1033614"/>
                  </a:lnTo>
                  <a:lnTo>
                    <a:pt x="587222" y="1034884"/>
                  </a:lnTo>
                  <a:lnTo>
                    <a:pt x="585939" y="1036154"/>
                  </a:lnTo>
                  <a:lnTo>
                    <a:pt x="584250" y="1036154"/>
                  </a:lnTo>
                  <a:lnTo>
                    <a:pt x="584492" y="1034884"/>
                  </a:lnTo>
                  <a:lnTo>
                    <a:pt x="582676" y="1034884"/>
                  </a:lnTo>
                  <a:lnTo>
                    <a:pt x="582904" y="1033614"/>
                  </a:lnTo>
                  <a:lnTo>
                    <a:pt x="583666" y="1032344"/>
                  </a:lnTo>
                  <a:lnTo>
                    <a:pt x="584212" y="1031074"/>
                  </a:lnTo>
                  <a:lnTo>
                    <a:pt x="582434" y="1031074"/>
                  </a:lnTo>
                  <a:lnTo>
                    <a:pt x="581215" y="1032344"/>
                  </a:lnTo>
                  <a:lnTo>
                    <a:pt x="580644" y="1032344"/>
                  </a:lnTo>
                  <a:lnTo>
                    <a:pt x="580466" y="1031074"/>
                  </a:lnTo>
                  <a:lnTo>
                    <a:pt x="580656" y="1029804"/>
                  </a:lnTo>
                  <a:lnTo>
                    <a:pt x="580999" y="1029804"/>
                  </a:lnTo>
                  <a:lnTo>
                    <a:pt x="581431" y="1028534"/>
                  </a:lnTo>
                  <a:lnTo>
                    <a:pt x="581634" y="1027264"/>
                  </a:lnTo>
                  <a:lnTo>
                    <a:pt x="580186" y="1027264"/>
                  </a:lnTo>
                  <a:lnTo>
                    <a:pt x="579272" y="1025994"/>
                  </a:lnTo>
                  <a:lnTo>
                    <a:pt x="579069" y="1025994"/>
                  </a:lnTo>
                  <a:lnTo>
                    <a:pt x="578510" y="1024724"/>
                  </a:lnTo>
                  <a:lnTo>
                    <a:pt x="576948" y="1024724"/>
                  </a:lnTo>
                  <a:lnTo>
                    <a:pt x="576770" y="1023454"/>
                  </a:lnTo>
                  <a:lnTo>
                    <a:pt x="576084" y="1023454"/>
                  </a:lnTo>
                  <a:lnTo>
                    <a:pt x="574852" y="1022184"/>
                  </a:lnTo>
                  <a:lnTo>
                    <a:pt x="573417" y="1020914"/>
                  </a:lnTo>
                  <a:lnTo>
                    <a:pt x="572262" y="1019644"/>
                  </a:lnTo>
                  <a:lnTo>
                    <a:pt x="572439" y="1019644"/>
                  </a:lnTo>
                  <a:lnTo>
                    <a:pt x="572350" y="1017104"/>
                  </a:lnTo>
                  <a:lnTo>
                    <a:pt x="571906" y="1014564"/>
                  </a:lnTo>
                  <a:lnTo>
                    <a:pt x="571652" y="1014564"/>
                  </a:lnTo>
                  <a:lnTo>
                    <a:pt x="571334" y="1013294"/>
                  </a:lnTo>
                  <a:lnTo>
                    <a:pt x="571373" y="1010754"/>
                  </a:lnTo>
                  <a:lnTo>
                    <a:pt x="571080" y="1009484"/>
                  </a:lnTo>
                  <a:lnTo>
                    <a:pt x="571627" y="1008214"/>
                  </a:lnTo>
                  <a:lnTo>
                    <a:pt x="570598" y="1006944"/>
                  </a:lnTo>
                  <a:lnTo>
                    <a:pt x="569341" y="1004404"/>
                  </a:lnTo>
                  <a:lnTo>
                    <a:pt x="568642" y="1003134"/>
                  </a:lnTo>
                  <a:lnTo>
                    <a:pt x="567715" y="1001864"/>
                  </a:lnTo>
                  <a:lnTo>
                    <a:pt x="566547" y="1001864"/>
                  </a:lnTo>
                  <a:lnTo>
                    <a:pt x="567334" y="999324"/>
                  </a:lnTo>
                  <a:lnTo>
                    <a:pt x="570776" y="998054"/>
                  </a:lnTo>
                  <a:lnTo>
                    <a:pt x="574586" y="996784"/>
                  </a:lnTo>
                  <a:lnTo>
                    <a:pt x="578434" y="996784"/>
                  </a:lnTo>
                  <a:lnTo>
                    <a:pt x="580263" y="995514"/>
                  </a:lnTo>
                  <a:lnTo>
                    <a:pt x="584327" y="995514"/>
                  </a:lnTo>
                  <a:lnTo>
                    <a:pt x="586346" y="996784"/>
                  </a:lnTo>
                  <a:lnTo>
                    <a:pt x="589521" y="996784"/>
                  </a:lnTo>
                  <a:lnTo>
                    <a:pt x="590334" y="998054"/>
                  </a:lnTo>
                  <a:lnTo>
                    <a:pt x="591350" y="996784"/>
                  </a:lnTo>
                  <a:lnTo>
                    <a:pt x="592150" y="996784"/>
                  </a:lnTo>
                  <a:lnTo>
                    <a:pt x="601052" y="999324"/>
                  </a:lnTo>
                  <a:lnTo>
                    <a:pt x="604456" y="999324"/>
                  </a:lnTo>
                  <a:lnTo>
                    <a:pt x="607301" y="1001864"/>
                  </a:lnTo>
                  <a:lnTo>
                    <a:pt x="609574" y="1004404"/>
                  </a:lnTo>
                  <a:lnTo>
                    <a:pt x="609396" y="1004404"/>
                  </a:lnTo>
                  <a:lnTo>
                    <a:pt x="609422" y="1005674"/>
                  </a:lnTo>
                  <a:lnTo>
                    <a:pt x="609650" y="1005674"/>
                  </a:lnTo>
                  <a:lnTo>
                    <a:pt x="610120" y="1006944"/>
                  </a:lnTo>
                  <a:lnTo>
                    <a:pt x="610539" y="1008214"/>
                  </a:lnTo>
                  <a:lnTo>
                    <a:pt x="610222" y="1009484"/>
                  </a:lnTo>
                  <a:lnTo>
                    <a:pt x="610146" y="1010754"/>
                  </a:lnTo>
                  <a:lnTo>
                    <a:pt x="610082" y="1013294"/>
                  </a:lnTo>
                  <a:lnTo>
                    <a:pt x="611428" y="1013294"/>
                  </a:lnTo>
                  <a:lnTo>
                    <a:pt x="611428" y="984084"/>
                  </a:lnTo>
                  <a:lnTo>
                    <a:pt x="607733" y="984084"/>
                  </a:lnTo>
                  <a:lnTo>
                    <a:pt x="607148" y="982814"/>
                  </a:lnTo>
                  <a:lnTo>
                    <a:pt x="606018" y="982814"/>
                  </a:lnTo>
                  <a:lnTo>
                    <a:pt x="604354" y="981544"/>
                  </a:lnTo>
                  <a:lnTo>
                    <a:pt x="604088" y="980274"/>
                  </a:lnTo>
                  <a:lnTo>
                    <a:pt x="602551" y="980274"/>
                  </a:lnTo>
                  <a:lnTo>
                    <a:pt x="601687" y="981544"/>
                  </a:lnTo>
                  <a:lnTo>
                    <a:pt x="599668" y="981544"/>
                  </a:lnTo>
                  <a:lnTo>
                    <a:pt x="599465" y="980274"/>
                  </a:lnTo>
                  <a:lnTo>
                    <a:pt x="598462" y="980274"/>
                  </a:lnTo>
                  <a:lnTo>
                    <a:pt x="597776" y="979004"/>
                  </a:lnTo>
                  <a:lnTo>
                    <a:pt x="597090" y="977734"/>
                  </a:lnTo>
                  <a:lnTo>
                    <a:pt x="595541" y="977734"/>
                  </a:lnTo>
                  <a:lnTo>
                    <a:pt x="594677" y="976464"/>
                  </a:lnTo>
                  <a:lnTo>
                    <a:pt x="594537" y="977734"/>
                  </a:lnTo>
                  <a:lnTo>
                    <a:pt x="593610" y="977734"/>
                  </a:lnTo>
                  <a:lnTo>
                    <a:pt x="593382" y="979004"/>
                  </a:lnTo>
                  <a:lnTo>
                    <a:pt x="592505" y="979004"/>
                  </a:lnTo>
                  <a:lnTo>
                    <a:pt x="591769" y="977734"/>
                  </a:lnTo>
                  <a:lnTo>
                    <a:pt x="588987" y="977734"/>
                  </a:lnTo>
                  <a:lnTo>
                    <a:pt x="588264" y="976464"/>
                  </a:lnTo>
                  <a:lnTo>
                    <a:pt x="587667" y="976464"/>
                  </a:lnTo>
                  <a:lnTo>
                    <a:pt x="586917" y="975194"/>
                  </a:lnTo>
                  <a:lnTo>
                    <a:pt x="586270" y="976464"/>
                  </a:lnTo>
                  <a:lnTo>
                    <a:pt x="585292" y="977734"/>
                  </a:lnTo>
                  <a:lnTo>
                    <a:pt x="580529" y="977734"/>
                  </a:lnTo>
                  <a:lnTo>
                    <a:pt x="578345" y="976464"/>
                  </a:lnTo>
                  <a:lnTo>
                    <a:pt x="576529" y="975194"/>
                  </a:lnTo>
                  <a:lnTo>
                    <a:pt x="574052" y="975194"/>
                  </a:lnTo>
                  <a:lnTo>
                    <a:pt x="573112" y="973924"/>
                  </a:lnTo>
                  <a:lnTo>
                    <a:pt x="572439" y="972654"/>
                  </a:lnTo>
                  <a:lnTo>
                    <a:pt x="571512" y="972654"/>
                  </a:lnTo>
                  <a:lnTo>
                    <a:pt x="570280" y="973924"/>
                  </a:lnTo>
                  <a:lnTo>
                    <a:pt x="570306" y="975194"/>
                  </a:lnTo>
                  <a:lnTo>
                    <a:pt x="567753" y="976464"/>
                  </a:lnTo>
                  <a:lnTo>
                    <a:pt x="560133" y="976464"/>
                  </a:lnTo>
                  <a:lnTo>
                    <a:pt x="559460" y="979004"/>
                  </a:lnTo>
                  <a:lnTo>
                    <a:pt x="557733" y="979004"/>
                  </a:lnTo>
                  <a:lnTo>
                    <a:pt x="556602" y="977734"/>
                  </a:lnTo>
                  <a:lnTo>
                    <a:pt x="553986" y="977734"/>
                  </a:lnTo>
                  <a:lnTo>
                    <a:pt x="551522" y="979004"/>
                  </a:lnTo>
                  <a:lnTo>
                    <a:pt x="545490" y="982814"/>
                  </a:lnTo>
                  <a:lnTo>
                    <a:pt x="542810" y="987894"/>
                  </a:lnTo>
                  <a:lnTo>
                    <a:pt x="541197" y="992974"/>
                  </a:lnTo>
                  <a:lnTo>
                    <a:pt x="541769" y="994244"/>
                  </a:lnTo>
                  <a:lnTo>
                    <a:pt x="542480" y="996784"/>
                  </a:lnTo>
                  <a:lnTo>
                    <a:pt x="543318" y="998054"/>
                  </a:lnTo>
                  <a:lnTo>
                    <a:pt x="543534" y="996784"/>
                  </a:lnTo>
                  <a:lnTo>
                    <a:pt x="545096" y="996784"/>
                  </a:lnTo>
                  <a:lnTo>
                    <a:pt x="544906" y="998054"/>
                  </a:lnTo>
                  <a:lnTo>
                    <a:pt x="544449" y="1000594"/>
                  </a:lnTo>
                  <a:lnTo>
                    <a:pt x="544055" y="1001864"/>
                  </a:lnTo>
                  <a:lnTo>
                    <a:pt x="544868" y="1004404"/>
                  </a:lnTo>
                  <a:lnTo>
                    <a:pt x="545503" y="1008214"/>
                  </a:lnTo>
                  <a:lnTo>
                    <a:pt x="547217" y="1008214"/>
                  </a:lnTo>
                  <a:lnTo>
                    <a:pt x="548830" y="1006944"/>
                  </a:lnTo>
                  <a:lnTo>
                    <a:pt x="550633" y="1006944"/>
                  </a:lnTo>
                  <a:lnTo>
                    <a:pt x="551764" y="1008214"/>
                  </a:lnTo>
                  <a:lnTo>
                    <a:pt x="555167" y="1015834"/>
                  </a:lnTo>
                  <a:lnTo>
                    <a:pt x="558749" y="1023454"/>
                  </a:lnTo>
                  <a:lnTo>
                    <a:pt x="561365" y="1029804"/>
                  </a:lnTo>
                  <a:lnTo>
                    <a:pt x="563905" y="1033614"/>
                  </a:lnTo>
                  <a:lnTo>
                    <a:pt x="566381" y="1037424"/>
                  </a:lnTo>
                  <a:lnTo>
                    <a:pt x="567931" y="1041234"/>
                  </a:lnTo>
                  <a:lnTo>
                    <a:pt x="569912" y="1046314"/>
                  </a:lnTo>
                  <a:lnTo>
                    <a:pt x="572350" y="1050124"/>
                  </a:lnTo>
                  <a:lnTo>
                    <a:pt x="573506" y="1052664"/>
                  </a:lnTo>
                  <a:lnTo>
                    <a:pt x="574967" y="1056474"/>
                  </a:lnTo>
                  <a:lnTo>
                    <a:pt x="576694" y="1060284"/>
                  </a:lnTo>
                  <a:lnTo>
                    <a:pt x="581609" y="1069174"/>
                  </a:lnTo>
                  <a:lnTo>
                    <a:pt x="583565" y="1074254"/>
                  </a:lnTo>
                  <a:lnTo>
                    <a:pt x="584403" y="1076794"/>
                  </a:lnTo>
                  <a:lnTo>
                    <a:pt x="585190" y="1078064"/>
                  </a:lnTo>
                  <a:lnTo>
                    <a:pt x="585965" y="1078064"/>
                  </a:lnTo>
                  <a:lnTo>
                    <a:pt x="588124" y="1084414"/>
                  </a:lnTo>
                  <a:lnTo>
                    <a:pt x="590727" y="1089494"/>
                  </a:lnTo>
                  <a:lnTo>
                    <a:pt x="592759" y="1093304"/>
                  </a:lnTo>
                  <a:lnTo>
                    <a:pt x="594296" y="1097114"/>
                  </a:lnTo>
                  <a:lnTo>
                    <a:pt x="595312" y="1100924"/>
                  </a:lnTo>
                  <a:lnTo>
                    <a:pt x="596353" y="1102194"/>
                  </a:lnTo>
                  <a:lnTo>
                    <a:pt x="596963" y="1104734"/>
                  </a:lnTo>
                  <a:lnTo>
                    <a:pt x="597687" y="1106004"/>
                  </a:lnTo>
                  <a:lnTo>
                    <a:pt x="599046" y="1108544"/>
                  </a:lnTo>
                  <a:lnTo>
                    <a:pt x="599097" y="1109814"/>
                  </a:lnTo>
                  <a:lnTo>
                    <a:pt x="599732" y="1111084"/>
                  </a:lnTo>
                  <a:lnTo>
                    <a:pt x="600976" y="1112354"/>
                  </a:lnTo>
                  <a:lnTo>
                    <a:pt x="600786" y="1112354"/>
                  </a:lnTo>
                  <a:lnTo>
                    <a:pt x="600925" y="1113624"/>
                  </a:lnTo>
                  <a:lnTo>
                    <a:pt x="601167" y="1113624"/>
                  </a:lnTo>
                  <a:lnTo>
                    <a:pt x="601522" y="1114894"/>
                  </a:lnTo>
                  <a:lnTo>
                    <a:pt x="602589" y="1113624"/>
                  </a:lnTo>
                  <a:lnTo>
                    <a:pt x="604342" y="1113624"/>
                  </a:lnTo>
                  <a:lnTo>
                    <a:pt x="604913" y="1114894"/>
                  </a:lnTo>
                  <a:lnTo>
                    <a:pt x="609473" y="1114894"/>
                  </a:lnTo>
                  <a:lnTo>
                    <a:pt x="609384" y="1113624"/>
                  </a:lnTo>
                  <a:lnTo>
                    <a:pt x="609765" y="1113624"/>
                  </a:lnTo>
                  <a:lnTo>
                    <a:pt x="610628" y="1112354"/>
                  </a:lnTo>
                  <a:lnTo>
                    <a:pt x="611873" y="1112354"/>
                  </a:lnTo>
                  <a:lnTo>
                    <a:pt x="612013" y="1111084"/>
                  </a:lnTo>
                  <a:lnTo>
                    <a:pt x="612254" y="1111084"/>
                  </a:lnTo>
                  <a:lnTo>
                    <a:pt x="610387" y="1109814"/>
                  </a:lnTo>
                  <a:lnTo>
                    <a:pt x="609473" y="1108544"/>
                  </a:lnTo>
                  <a:lnTo>
                    <a:pt x="609523" y="1107274"/>
                  </a:lnTo>
                  <a:lnTo>
                    <a:pt x="611543" y="1108544"/>
                  </a:lnTo>
                  <a:lnTo>
                    <a:pt x="613003" y="1108544"/>
                  </a:lnTo>
                  <a:lnTo>
                    <a:pt x="613918" y="1107274"/>
                  </a:lnTo>
                  <a:lnTo>
                    <a:pt x="614387" y="1108544"/>
                  </a:lnTo>
                  <a:lnTo>
                    <a:pt x="616267" y="1107274"/>
                  </a:lnTo>
                  <a:lnTo>
                    <a:pt x="616877" y="1107274"/>
                  </a:lnTo>
                  <a:lnTo>
                    <a:pt x="616280" y="1106004"/>
                  </a:lnTo>
                  <a:lnTo>
                    <a:pt x="617613" y="1104734"/>
                  </a:lnTo>
                  <a:lnTo>
                    <a:pt x="617956" y="1104734"/>
                  </a:lnTo>
                  <a:lnTo>
                    <a:pt x="616800" y="1103464"/>
                  </a:lnTo>
                  <a:lnTo>
                    <a:pt x="616038" y="1102194"/>
                  </a:lnTo>
                  <a:lnTo>
                    <a:pt x="612978" y="1102194"/>
                  </a:lnTo>
                  <a:lnTo>
                    <a:pt x="613511" y="1100924"/>
                  </a:lnTo>
                  <a:lnTo>
                    <a:pt x="613854" y="1100924"/>
                  </a:lnTo>
                  <a:lnTo>
                    <a:pt x="614324" y="1099654"/>
                  </a:lnTo>
                  <a:lnTo>
                    <a:pt x="615581" y="1099654"/>
                  </a:lnTo>
                  <a:lnTo>
                    <a:pt x="615657" y="1098384"/>
                  </a:lnTo>
                  <a:lnTo>
                    <a:pt x="615797" y="1098384"/>
                  </a:lnTo>
                  <a:lnTo>
                    <a:pt x="616204" y="1097114"/>
                  </a:lnTo>
                  <a:lnTo>
                    <a:pt x="616369" y="1097114"/>
                  </a:lnTo>
                  <a:lnTo>
                    <a:pt x="616648" y="1095844"/>
                  </a:lnTo>
                  <a:lnTo>
                    <a:pt x="610552" y="1095844"/>
                  </a:lnTo>
                  <a:lnTo>
                    <a:pt x="609765" y="1093304"/>
                  </a:lnTo>
                  <a:lnTo>
                    <a:pt x="611276" y="1092034"/>
                  </a:lnTo>
                  <a:lnTo>
                    <a:pt x="612787" y="1090764"/>
                  </a:lnTo>
                  <a:lnTo>
                    <a:pt x="614286" y="1089494"/>
                  </a:lnTo>
                  <a:lnTo>
                    <a:pt x="614095" y="1088224"/>
                  </a:lnTo>
                  <a:lnTo>
                    <a:pt x="611657" y="1088224"/>
                  </a:lnTo>
                  <a:lnTo>
                    <a:pt x="611403" y="1089494"/>
                  </a:lnTo>
                  <a:lnTo>
                    <a:pt x="610552" y="1089494"/>
                  </a:lnTo>
                  <a:lnTo>
                    <a:pt x="610412" y="1089101"/>
                  </a:lnTo>
                  <a:lnTo>
                    <a:pt x="610412" y="1090764"/>
                  </a:lnTo>
                  <a:lnTo>
                    <a:pt x="610235" y="1092034"/>
                  </a:lnTo>
                  <a:lnTo>
                    <a:pt x="608533" y="1092034"/>
                  </a:lnTo>
                  <a:lnTo>
                    <a:pt x="609396" y="1090764"/>
                  </a:lnTo>
                  <a:lnTo>
                    <a:pt x="610412" y="1090764"/>
                  </a:lnTo>
                  <a:lnTo>
                    <a:pt x="610412" y="1089101"/>
                  </a:lnTo>
                  <a:lnTo>
                    <a:pt x="610108" y="1088224"/>
                  </a:lnTo>
                  <a:lnTo>
                    <a:pt x="611822" y="1086954"/>
                  </a:lnTo>
                  <a:lnTo>
                    <a:pt x="612800" y="1085684"/>
                  </a:lnTo>
                  <a:lnTo>
                    <a:pt x="613029" y="1084414"/>
                  </a:lnTo>
                  <a:lnTo>
                    <a:pt x="611568" y="1081874"/>
                  </a:lnTo>
                  <a:lnTo>
                    <a:pt x="610146" y="1080604"/>
                  </a:lnTo>
                  <a:lnTo>
                    <a:pt x="610006" y="1080604"/>
                  </a:lnTo>
                  <a:lnTo>
                    <a:pt x="610006" y="1081874"/>
                  </a:lnTo>
                  <a:lnTo>
                    <a:pt x="609752" y="1083144"/>
                  </a:lnTo>
                  <a:lnTo>
                    <a:pt x="609600" y="1084414"/>
                  </a:lnTo>
                  <a:lnTo>
                    <a:pt x="608850" y="1084414"/>
                  </a:lnTo>
                  <a:lnTo>
                    <a:pt x="608368" y="1085684"/>
                  </a:lnTo>
                  <a:lnTo>
                    <a:pt x="607263" y="1084414"/>
                  </a:lnTo>
                  <a:lnTo>
                    <a:pt x="607898" y="1083144"/>
                  </a:lnTo>
                  <a:lnTo>
                    <a:pt x="608977" y="1083144"/>
                  </a:lnTo>
                  <a:lnTo>
                    <a:pt x="609511" y="1081874"/>
                  </a:lnTo>
                  <a:lnTo>
                    <a:pt x="610006" y="1081874"/>
                  </a:lnTo>
                  <a:lnTo>
                    <a:pt x="610006" y="1080604"/>
                  </a:lnTo>
                  <a:lnTo>
                    <a:pt x="608749" y="1080604"/>
                  </a:lnTo>
                  <a:lnTo>
                    <a:pt x="608444" y="1079334"/>
                  </a:lnTo>
                  <a:lnTo>
                    <a:pt x="608025" y="1078064"/>
                  </a:lnTo>
                  <a:lnTo>
                    <a:pt x="607453" y="1078064"/>
                  </a:lnTo>
                  <a:lnTo>
                    <a:pt x="606958" y="1075524"/>
                  </a:lnTo>
                  <a:lnTo>
                    <a:pt x="605840" y="1074254"/>
                  </a:lnTo>
                  <a:lnTo>
                    <a:pt x="604545" y="1074254"/>
                  </a:lnTo>
                  <a:lnTo>
                    <a:pt x="604545" y="1086954"/>
                  </a:lnTo>
                  <a:lnTo>
                    <a:pt x="603440" y="1086954"/>
                  </a:lnTo>
                  <a:lnTo>
                    <a:pt x="603910" y="1085684"/>
                  </a:lnTo>
                  <a:lnTo>
                    <a:pt x="604545" y="1086954"/>
                  </a:lnTo>
                  <a:lnTo>
                    <a:pt x="604545" y="1074254"/>
                  </a:lnTo>
                  <a:lnTo>
                    <a:pt x="600951" y="1074254"/>
                  </a:lnTo>
                  <a:lnTo>
                    <a:pt x="601459" y="1072984"/>
                  </a:lnTo>
                  <a:lnTo>
                    <a:pt x="603745" y="1072984"/>
                  </a:lnTo>
                  <a:lnTo>
                    <a:pt x="604456" y="1071714"/>
                  </a:lnTo>
                  <a:lnTo>
                    <a:pt x="605002" y="1070444"/>
                  </a:lnTo>
                  <a:lnTo>
                    <a:pt x="605472" y="1070444"/>
                  </a:lnTo>
                  <a:lnTo>
                    <a:pt x="605510" y="1069174"/>
                  </a:lnTo>
                  <a:lnTo>
                    <a:pt x="600862" y="1069174"/>
                  </a:lnTo>
                  <a:lnTo>
                    <a:pt x="600811" y="1067904"/>
                  </a:lnTo>
                  <a:lnTo>
                    <a:pt x="600837" y="1066634"/>
                  </a:lnTo>
                  <a:lnTo>
                    <a:pt x="600925" y="1064094"/>
                  </a:lnTo>
                  <a:lnTo>
                    <a:pt x="600506" y="1064094"/>
                  </a:lnTo>
                  <a:lnTo>
                    <a:pt x="600786" y="1062824"/>
                  </a:lnTo>
                  <a:lnTo>
                    <a:pt x="601560" y="1062824"/>
                  </a:lnTo>
                  <a:lnTo>
                    <a:pt x="601395" y="1061554"/>
                  </a:lnTo>
                  <a:lnTo>
                    <a:pt x="598830" y="1062824"/>
                  </a:lnTo>
                  <a:lnTo>
                    <a:pt x="598068" y="1062824"/>
                  </a:lnTo>
                  <a:lnTo>
                    <a:pt x="598563" y="1061554"/>
                  </a:lnTo>
                  <a:lnTo>
                    <a:pt x="598182" y="1060284"/>
                  </a:lnTo>
                  <a:lnTo>
                    <a:pt x="597712" y="1060284"/>
                  </a:lnTo>
                  <a:lnTo>
                    <a:pt x="597801" y="1059014"/>
                  </a:lnTo>
                  <a:lnTo>
                    <a:pt x="597382" y="1059014"/>
                  </a:lnTo>
                  <a:lnTo>
                    <a:pt x="597382" y="1062824"/>
                  </a:lnTo>
                  <a:lnTo>
                    <a:pt x="596442" y="1064094"/>
                  </a:lnTo>
                  <a:lnTo>
                    <a:pt x="594817" y="1064094"/>
                  </a:lnTo>
                  <a:lnTo>
                    <a:pt x="594537" y="1062824"/>
                  </a:lnTo>
                  <a:lnTo>
                    <a:pt x="594118" y="1062824"/>
                  </a:lnTo>
                  <a:lnTo>
                    <a:pt x="594398" y="1061554"/>
                  </a:lnTo>
                  <a:lnTo>
                    <a:pt x="597027" y="1061554"/>
                  </a:lnTo>
                  <a:lnTo>
                    <a:pt x="597382" y="1062824"/>
                  </a:lnTo>
                  <a:lnTo>
                    <a:pt x="597382" y="1059014"/>
                  </a:lnTo>
                  <a:lnTo>
                    <a:pt x="595960" y="1059014"/>
                  </a:lnTo>
                  <a:lnTo>
                    <a:pt x="594906" y="1057744"/>
                  </a:lnTo>
                  <a:lnTo>
                    <a:pt x="594677" y="1057744"/>
                  </a:lnTo>
                  <a:lnTo>
                    <a:pt x="594004" y="1056474"/>
                  </a:lnTo>
                  <a:lnTo>
                    <a:pt x="594144" y="1055204"/>
                  </a:lnTo>
                  <a:lnTo>
                    <a:pt x="597014" y="1055204"/>
                  </a:lnTo>
                  <a:lnTo>
                    <a:pt x="600113" y="1052664"/>
                  </a:lnTo>
                  <a:lnTo>
                    <a:pt x="600608" y="1051394"/>
                  </a:lnTo>
                  <a:lnTo>
                    <a:pt x="600443" y="1050124"/>
                  </a:lnTo>
                  <a:lnTo>
                    <a:pt x="601484" y="1050124"/>
                  </a:lnTo>
                  <a:lnTo>
                    <a:pt x="602259" y="1048854"/>
                  </a:lnTo>
                  <a:lnTo>
                    <a:pt x="604481" y="1048854"/>
                  </a:lnTo>
                  <a:lnTo>
                    <a:pt x="605028" y="1047584"/>
                  </a:lnTo>
                  <a:lnTo>
                    <a:pt x="605637" y="1046314"/>
                  </a:lnTo>
                  <a:lnTo>
                    <a:pt x="606463" y="1045044"/>
                  </a:lnTo>
                  <a:lnTo>
                    <a:pt x="609917" y="1045044"/>
                  </a:lnTo>
                  <a:lnTo>
                    <a:pt x="610692" y="1043774"/>
                  </a:lnTo>
                  <a:lnTo>
                    <a:pt x="612000" y="1042504"/>
                  </a:lnTo>
                  <a:lnTo>
                    <a:pt x="612368" y="1041234"/>
                  </a:lnTo>
                  <a:lnTo>
                    <a:pt x="612432" y="1039964"/>
                  </a:lnTo>
                  <a:lnTo>
                    <a:pt x="612216" y="1038694"/>
                  </a:lnTo>
                  <a:lnTo>
                    <a:pt x="613600" y="1038694"/>
                  </a:lnTo>
                  <a:lnTo>
                    <a:pt x="614819" y="1039964"/>
                  </a:lnTo>
                  <a:lnTo>
                    <a:pt x="616038" y="1039964"/>
                  </a:lnTo>
                  <a:lnTo>
                    <a:pt x="615632" y="1038694"/>
                  </a:lnTo>
                  <a:lnTo>
                    <a:pt x="615124" y="1037424"/>
                  </a:lnTo>
                  <a:lnTo>
                    <a:pt x="615061" y="1036154"/>
                  </a:lnTo>
                  <a:lnTo>
                    <a:pt x="615213" y="1036154"/>
                  </a:lnTo>
                  <a:lnTo>
                    <a:pt x="615581" y="1034884"/>
                  </a:lnTo>
                  <a:lnTo>
                    <a:pt x="616318" y="1034884"/>
                  </a:lnTo>
                  <a:lnTo>
                    <a:pt x="616851" y="1036154"/>
                  </a:lnTo>
                  <a:lnTo>
                    <a:pt x="618058" y="1036154"/>
                  </a:lnTo>
                  <a:lnTo>
                    <a:pt x="618756" y="1034884"/>
                  </a:lnTo>
                  <a:lnTo>
                    <a:pt x="619239" y="1033614"/>
                  </a:lnTo>
                  <a:lnTo>
                    <a:pt x="620941" y="1033614"/>
                  </a:lnTo>
                  <a:lnTo>
                    <a:pt x="621398" y="1032344"/>
                  </a:lnTo>
                  <a:lnTo>
                    <a:pt x="621499" y="1031074"/>
                  </a:lnTo>
                  <a:lnTo>
                    <a:pt x="621550" y="1028534"/>
                  </a:lnTo>
                  <a:lnTo>
                    <a:pt x="623912" y="1029804"/>
                  </a:lnTo>
                  <a:lnTo>
                    <a:pt x="624903" y="1029804"/>
                  </a:lnTo>
                  <a:lnTo>
                    <a:pt x="624522" y="1027264"/>
                  </a:lnTo>
                  <a:lnTo>
                    <a:pt x="625208" y="1027264"/>
                  </a:lnTo>
                  <a:lnTo>
                    <a:pt x="625652" y="1025994"/>
                  </a:lnTo>
                  <a:lnTo>
                    <a:pt x="625868" y="1025994"/>
                  </a:lnTo>
                  <a:lnTo>
                    <a:pt x="625843" y="1024724"/>
                  </a:lnTo>
                  <a:lnTo>
                    <a:pt x="626008" y="1023454"/>
                  </a:lnTo>
                  <a:lnTo>
                    <a:pt x="627519" y="1023454"/>
                  </a:lnTo>
                  <a:lnTo>
                    <a:pt x="627888" y="1020914"/>
                  </a:lnTo>
                  <a:lnTo>
                    <a:pt x="627151" y="1018374"/>
                  </a:lnTo>
                  <a:lnTo>
                    <a:pt x="627824" y="1017104"/>
                  </a:lnTo>
                  <a:lnTo>
                    <a:pt x="627799" y="1014564"/>
                  </a:lnTo>
                  <a:lnTo>
                    <a:pt x="627100" y="1012024"/>
                  </a:lnTo>
                  <a:lnTo>
                    <a:pt x="630237" y="1012024"/>
                  </a:lnTo>
                  <a:close/>
                </a:path>
                <a:path w="2621280" h="1805304">
                  <a:moveTo>
                    <a:pt x="634161" y="1203642"/>
                  </a:moveTo>
                  <a:lnTo>
                    <a:pt x="634060" y="1202880"/>
                  </a:lnTo>
                  <a:lnTo>
                    <a:pt x="633971" y="1202499"/>
                  </a:lnTo>
                  <a:lnTo>
                    <a:pt x="633310" y="1203261"/>
                  </a:lnTo>
                  <a:lnTo>
                    <a:pt x="634022" y="1203769"/>
                  </a:lnTo>
                  <a:lnTo>
                    <a:pt x="634161" y="1203642"/>
                  </a:lnTo>
                  <a:close/>
                </a:path>
                <a:path w="2621280" h="1805304">
                  <a:moveTo>
                    <a:pt x="648030" y="1238821"/>
                  </a:moveTo>
                  <a:lnTo>
                    <a:pt x="647966" y="1238313"/>
                  </a:lnTo>
                  <a:lnTo>
                    <a:pt x="647725" y="1238059"/>
                  </a:lnTo>
                  <a:lnTo>
                    <a:pt x="647484" y="1238567"/>
                  </a:lnTo>
                  <a:lnTo>
                    <a:pt x="648030" y="1238821"/>
                  </a:lnTo>
                  <a:close/>
                </a:path>
                <a:path w="2621280" h="1805304">
                  <a:moveTo>
                    <a:pt x="648957" y="1345120"/>
                  </a:moveTo>
                  <a:lnTo>
                    <a:pt x="648716" y="1343850"/>
                  </a:lnTo>
                  <a:lnTo>
                    <a:pt x="648373" y="1343850"/>
                  </a:lnTo>
                  <a:lnTo>
                    <a:pt x="647915" y="1342580"/>
                  </a:lnTo>
                  <a:lnTo>
                    <a:pt x="647268" y="1341310"/>
                  </a:lnTo>
                  <a:lnTo>
                    <a:pt x="648398" y="1341310"/>
                  </a:lnTo>
                  <a:lnTo>
                    <a:pt x="648093" y="1338770"/>
                  </a:lnTo>
                  <a:lnTo>
                    <a:pt x="647458" y="1337500"/>
                  </a:lnTo>
                  <a:lnTo>
                    <a:pt x="646480" y="1337500"/>
                  </a:lnTo>
                  <a:lnTo>
                    <a:pt x="643432" y="1334960"/>
                  </a:lnTo>
                  <a:lnTo>
                    <a:pt x="640143" y="1333690"/>
                  </a:lnTo>
                  <a:lnTo>
                    <a:pt x="636282" y="1333690"/>
                  </a:lnTo>
                  <a:lnTo>
                    <a:pt x="635558" y="1332420"/>
                  </a:lnTo>
                  <a:lnTo>
                    <a:pt x="632015" y="1332420"/>
                  </a:lnTo>
                  <a:lnTo>
                    <a:pt x="631786" y="1331150"/>
                  </a:lnTo>
                  <a:lnTo>
                    <a:pt x="630555" y="1329880"/>
                  </a:lnTo>
                  <a:lnTo>
                    <a:pt x="628357" y="1329880"/>
                  </a:lnTo>
                  <a:lnTo>
                    <a:pt x="626376" y="1328610"/>
                  </a:lnTo>
                  <a:lnTo>
                    <a:pt x="623874" y="1328610"/>
                  </a:lnTo>
                  <a:lnTo>
                    <a:pt x="622922" y="1327340"/>
                  </a:lnTo>
                  <a:lnTo>
                    <a:pt x="621766" y="1326070"/>
                  </a:lnTo>
                  <a:lnTo>
                    <a:pt x="618350" y="1324800"/>
                  </a:lnTo>
                  <a:lnTo>
                    <a:pt x="616686" y="1324800"/>
                  </a:lnTo>
                  <a:lnTo>
                    <a:pt x="616102" y="1323530"/>
                  </a:lnTo>
                  <a:lnTo>
                    <a:pt x="615302" y="1323530"/>
                  </a:lnTo>
                  <a:lnTo>
                    <a:pt x="611657" y="1322260"/>
                  </a:lnTo>
                  <a:lnTo>
                    <a:pt x="610171" y="1320990"/>
                  </a:lnTo>
                  <a:lnTo>
                    <a:pt x="609676" y="1320571"/>
                  </a:lnTo>
                  <a:lnTo>
                    <a:pt x="609676" y="1346390"/>
                  </a:lnTo>
                  <a:lnTo>
                    <a:pt x="609142" y="1346390"/>
                  </a:lnTo>
                  <a:lnTo>
                    <a:pt x="609180" y="1345120"/>
                  </a:lnTo>
                  <a:lnTo>
                    <a:pt x="609676" y="1346390"/>
                  </a:lnTo>
                  <a:lnTo>
                    <a:pt x="609676" y="1320571"/>
                  </a:lnTo>
                  <a:lnTo>
                    <a:pt x="608672" y="1319720"/>
                  </a:lnTo>
                  <a:lnTo>
                    <a:pt x="605802" y="1318450"/>
                  </a:lnTo>
                  <a:lnTo>
                    <a:pt x="603008" y="1318450"/>
                  </a:lnTo>
                  <a:lnTo>
                    <a:pt x="601929" y="1317180"/>
                  </a:lnTo>
                  <a:lnTo>
                    <a:pt x="601002" y="1317180"/>
                  </a:lnTo>
                  <a:lnTo>
                    <a:pt x="600151" y="1315910"/>
                  </a:lnTo>
                  <a:lnTo>
                    <a:pt x="599744" y="1314640"/>
                  </a:lnTo>
                  <a:lnTo>
                    <a:pt x="597446" y="1313370"/>
                  </a:lnTo>
                  <a:lnTo>
                    <a:pt x="595782" y="1312100"/>
                  </a:lnTo>
                  <a:lnTo>
                    <a:pt x="594779" y="1312100"/>
                  </a:lnTo>
                  <a:lnTo>
                    <a:pt x="592975" y="1310830"/>
                  </a:lnTo>
                  <a:lnTo>
                    <a:pt x="590486" y="1310830"/>
                  </a:lnTo>
                  <a:lnTo>
                    <a:pt x="588937" y="1309560"/>
                  </a:lnTo>
                  <a:lnTo>
                    <a:pt x="587603" y="1308290"/>
                  </a:lnTo>
                  <a:lnTo>
                    <a:pt x="584428" y="1308290"/>
                  </a:lnTo>
                  <a:lnTo>
                    <a:pt x="583869" y="1307020"/>
                  </a:lnTo>
                  <a:lnTo>
                    <a:pt x="583514" y="1307020"/>
                  </a:lnTo>
                  <a:lnTo>
                    <a:pt x="579793" y="1305750"/>
                  </a:lnTo>
                  <a:lnTo>
                    <a:pt x="578802" y="1305750"/>
                  </a:lnTo>
                  <a:lnTo>
                    <a:pt x="577583" y="1304480"/>
                  </a:lnTo>
                  <a:lnTo>
                    <a:pt x="576122" y="1303210"/>
                  </a:lnTo>
                  <a:lnTo>
                    <a:pt x="571868" y="1303210"/>
                  </a:lnTo>
                  <a:lnTo>
                    <a:pt x="570903" y="1301940"/>
                  </a:lnTo>
                  <a:lnTo>
                    <a:pt x="570331" y="1300670"/>
                  </a:lnTo>
                  <a:lnTo>
                    <a:pt x="569493" y="1300670"/>
                  </a:lnTo>
                  <a:lnTo>
                    <a:pt x="566674" y="1299400"/>
                  </a:lnTo>
                  <a:lnTo>
                    <a:pt x="565150" y="1299400"/>
                  </a:lnTo>
                  <a:lnTo>
                    <a:pt x="565035" y="1298130"/>
                  </a:lnTo>
                  <a:lnTo>
                    <a:pt x="564337" y="1296860"/>
                  </a:lnTo>
                  <a:lnTo>
                    <a:pt x="560946" y="1296860"/>
                  </a:lnTo>
                  <a:lnTo>
                    <a:pt x="559142" y="1295590"/>
                  </a:lnTo>
                  <a:lnTo>
                    <a:pt x="557606" y="1294320"/>
                  </a:lnTo>
                  <a:lnTo>
                    <a:pt x="556336" y="1295590"/>
                  </a:lnTo>
                  <a:lnTo>
                    <a:pt x="555802" y="1294320"/>
                  </a:lnTo>
                  <a:lnTo>
                    <a:pt x="555269" y="1293050"/>
                  </a:lnTo>
                  <a:lnTo>
                    <a:pt x="553516" y="1293050"/>
                  </a:lnTo>
                  <a:lnTo>
                    <a:pt x="551091" y="1294320"/>
                  </a:lnTo>
                  <a:lnTo>
                    <a:pt x="550773" y="1293050"/>
                  </a:lnTo>
                  <a:lnTo>
                    <a:pt x="550138" y="1291780"/>
                  </a:lnTo>
                  <a:lnTo>
                    <a:pt x="548652" y="1290510"/>
                  </a:lnTo>
                  <a:lnTo>
                    <a:pt x="546506" y="1290510"/>
                  </a:lnTo>
                  <a:lnTo>
                    <a:pt x="544474" y="1291780"/>
                  </a:lnTo>
                  <a:lnTo>
                    <a:pt x="543483" y="1290510"/>
                  </a:lnTo>
                  <a:lnTo>
                    <a:pt x="543572" y="1289240"/>
                  </a:lnTo>
                  <a:lnTo>
                    <a:pt x="541845" y="1287970"/>
                  </a:lnTo>
                  <a:lnTo>
                    <a:pt x="540651" y="1287970"/>
                  </a:lnTo>
                  <a:lnTo>
                    <a:pt x="539991" y="1289240"/>
                  </a:lnTo>
                  <a:lnTo>
                    <a:pt x="539000" y="1289240"/>
                  </a:lnTo>
                  <a:lnTo>
                    <a:pt x="538353" y="1290510"/>
                  </a:lnTo>
                  <a:lnTo>
                    <a:pt x="536968" y="1290510"/>
                  </a:lnTo>
                  <a:lnTo>
                    <a:pt x="534873" y="1289240"/>
                  </a:lnTo>
                  <a:lnTo>
                    <a:pt x="534454" y="1289240"/>
                  </a:lnTo>
                  <a:lnTo>
                    <a:pt x="534441" y="1290510"/>
                  </a:lnTo>
                  <a:lnTo>
                    <a:pt x="534377" y="1291780"/>
                  </a:lnTo>
                  <a:lnTo>
                    <a:pt x="528701" y="1291780"/>
                  </a:lnTo>
                  <a:lnTo>
                    <a:pt x="528535" y="1293050"/>
                  </a:lnTo>
                  <a:lnTo>
                    <a:pt x="528434" y="1296860"/>
                  </a:lnTo>
                  <a:lnTo>
                    <a:pt x="529475" y="1299400"/>
                  </a:lnTo>
                  <a:lnTo>
                    <a:pt x="529805" y="1299400"/>
                  </a:lnTo>
                  <a:lnTo>
                    <a:pt x="529894" y="1300670"/>
                  </a:lnTo>
                  <a:lnTo>
                    <a:pt x="529742" y="1300670"/>
                  </a:lnTo>
                  <a:lnTo>
                    <a:pt x="528281" y="1299400"/>
                  </a:lnTo>
                  <a:lnTo>
                    <a:pt x="527215" y="1299400"/>
                  </a:lnTo>
                  <a:lnTo>
                    <a:pt x="525627" y="1300670"/>
                  </a:lnTo>
                  <a:lnTo>
                    <a:pt x="525500" y="1303210"/>
                  </a:lnTo>
                  <a:lnTo>
                    <a:pt x="526148" y="1304480"/>
                  </a:lnTo>
                  <a:lnTo>
                    <a:pt x="525322" y="1305750"/>
                  </a:lnTo>
                  <a:lnTo>
                    <a:pt x="525322" y="1307020"/>
                  </a:lnTo>
                  <a:lnTo>
                    <a:pt x="526161" y="1308290"/>
                  </a:lnTo>
                  <a:lnTo>
                    <a:pt x="525983" y="1309560"/>
                  </a:lnTo>
                  <a:lnTo>
                    <a:pt x="525919" y="1312100"/>
                  </a:lnTo>
                  <a:lnTo>
                    <a:pt x="530542" y="1312100"/>
                  </a:lnTo>
                  <a:lnTo>
                    <a:pt x="530402" y="1313370"/>
                  </a:lnTo>
                  <a:lnTo>
                    <a:pt x="527037" y="1313370"/>
                  </a:lnTo>
                  <a:lnTo>
                    <a:pt x="526821" y="1314640"/>
                  </a:lnTo>
                  <a:lnTo>
                    <a:pt x="527481" y="1317180"/>
                  </a:lnTo>
                  <a:lnTo>
                    <a:pt x="528993" y="1319720"/>
                  </a:lnTo>
                  <a:lnTo>
                    <a:pt x="530555" y="1322260"/>
                  </a:lnTo>
                  <a:lnTo>
                    <a:pt x="531012" y="1323530"/>
                  </a:lnTo>
                  <a:lnTo>
                    <a:pt x="531342" y="1323530"/>
                  </a:lnTo>
                  <a:lnTo>
                    <a:pt x="531533" y="1324800"/>
                  </a:lnTo>
                  <a:lnTo>
                    <a:pt x="532015" y="1326070"/>
                  </a:lnTo>
                  <a:lnTo>
                    <a:pt x="532320" y="1326070"/>
                  </a:lnTo>
                  <a:lnTo>
                    <a:pt x="533158" y="1327340"/>
                  </a:lnTo>
                  <a:lnTo>
                    <a:pt x="532472" y="1327340"/>
                  </a:lnTo>
                  <a:lnTo>
                    <a:pt x="530352" y="1326070"/>
                  </a:lnTo>
                  <a:lnTo>
                    <a:pt x="531368" y="1328610"/>
                  </a:lnTo>
                  <a:lnTo>
                    <a:pt x="532015" y="1331150"/>
                  </a:lnTo>
                  <a:lnTo>
                    <a:pt x="532663" y="1332420"/>
                  </a:lnTo>
                  <a:lnTo>
                    <a:pt x="533552" y="1333690"/>
                  </a:lnTo>
                  <a:lnTo>
                    <a:pt x="534670" y="1334960"/>
                  </a:lnTo>
                  <a:lnTo>
                    <a:pt x="534593" y="1336230"/>
                  </a:lnTo>
                  <a:lnTo>
                    <a:pt x="534987" y="1336230"/>
                  </a:lnTo>
                  <a:lnTo>
                    <a:pt x="535838" y="1337500"/>
                  </a:lnTo>
                  <a:lnTo>
                    <a:pt x="534352" y="1337500"/>
                  </a:lnTo>
                  <a:lnTo>
                    <a:pt x="534454" y="1338770"/>
                  </a:lnTo>
                  <a:lnTo>
                    <a:pt x="534771" y="1340040"/>
                  </a:lnTo>
                  <a:lnTo>
                    <a:pt x="535292" y="1341310"/>
                  </a:lnTo>
                  <a:lnTo>
                    <a:pt x="534466" y="1341310"/>
                  </a:lnTo>
                  <a:lnTo>
                    <a:pt x="534708" y="1343850"/>
                  </a:lnTo>
                  <a:lnTo>
                    <a:pt x="536016" y="1345120"/>
                  </a:lnTo>
                  <a:lnTo>
                    <a:pt x="537794" y="1347660"/>
                  </a:lnTo>
                  <a:lnTo>
                    <a:pt x="539584" y="1348930"/>
                  </a:lnTo>
                  <a:lnTo>
                    <a:pt x="538048" y="1350200"/>
                  </a:lnTo>
                  <a:lnTo>
                    <a:pt x="537502" y="1350200"/>
                  </a:lnTo>
                  <a:lnTo>
                    <a:pt x="537933" y="1351470"/>
                  </a:lnTo>
                  <a:lnTo>
                    <a:pt x="537921" y="1352740"/>
                  </a:lnTo>
                  <a:lnTo>
                    <a:pt x="538060" y="1352740"/>
                  </a:lnTo>
                  <a:lnTo>
                    <a:pt x="538645" y="1354010"/>
                  </a:lnTo>
                  <a:lnTo>
                    <a:pt x="538975" y="1354010"/>
                  </a:lnTo>
                  <a:lnTo>
                    <a:pt x="539673" y="1355280"/>
                  </a:lnTo>
                  <a:lnTo>
                    <a:pt x="540207" y="1355280"/>
                  </a:lnTo>
                  <a:lnTo>
                    <a:pt x="539737" y="1357820"/>
                  </a:lnTo>
                  <a:lnTo>
                    <a:pt x="540537" y="1359090"/>
                  </a:lnTo>
                  <a:lnTo>
                    <a:pt x="542632" y="1360360"/>
                  </a:lnTo>
                  <a:lnTo>
                    <a:pt x="541705" y="1361630"/>
                  </a:lnTo>
                  <a:lnTo>
                    <a:pt x="541439" y="1362900"/>
                  </a:lnTo>
                  <a:lnTo>
                    <a:pt x="542302" y="1365440"/>
                  </a:lnTo>
                  <a:lnTo>
                    <a:pt x="542988" y="1366710"/>
                  </a:lnTo>
                  <a:lnTo>
                    <a:pt x="543953" y="1367980"/>
                  </a:lnTo>
                  <a:lnTo>
                    <a:pt x="543674" y="1367980"/>
                  </a:lnTo>
                  <a:lnTo>
                    <a:pt x="543699" y="1369250"/>
                  </a:lnTo>
                  <a:lnTo>
                    <a:pt x="544563" y="1370520"/>
                  </a:lnTo>
                  <a:lnTo>
                    <a:pt x="544893" y="1371790"/>
                  </a:lnTo>
                  <a:lnTo>
                    <a:pt x="545211" y="1374330"/>
                  </a:lnTo>
                  <a:lnTo>
                    <a:pt x="545426" y="1375600"/>
                  </a:lnTo>
                  <a:lnTo>
                    <a:pt x="545909" y="1375600"/>
                  </a:lnTo>
                  <a:lnTo>
                    <a:pt x="546265" y="1376870"/>
                  </a:lnTo>
                  <a:lnTo>
                    <a:pt x="546493" y="1376870"/>
                  </a:lnTo>
                  <a:lnTo>
                    <a:pt x="546620" y="1378140"/>
                  </a:lnTo>
                  <a:lnTo>
                    <a:pt x="548665" y="1385760"/>
                  </a:lnTo>
                  <a:lnTo>
                    <a:pt x="548767" y="1388300"/>
                  </a:lnTo>
                  <a:lnTo>
                    <a:pt x="549135" y="1388300"/>
                  </a:lnTo>
                  <a:lnTo>
                    <a:pt x="549300" y="1389570"/>
                  </a:lnTo>
                  <a:lnTo>
                    <a:pt x="549059" y="1389570"/>
                  </a:lnTo>
                  <a:lnTo>
                    <a:pt x="549516" y="1390840"/>
                  </a:lnTo>
                  <a:lnTo>
                    <a:pt x="549897" y="1392110"/>
                  </a:lnTo>
                  <a:lnTo>
                    <a:pt x="550202" y="1393380"/>
                  </a:lnTo>
                  <a:lnTo>
                    <a:pt x="550443" y="1395920"/>
                  </a:lnTo>
                  <a:lnTo>
                    <a:pt x="550735" y="1398460"/>
                  </a:lnTo>
                  <a:lnTo>
                    <a:pt x="553021" y="1398460"/>
                  </a:lnTo>
                  <a:lnTo>
                    <a:pt x="553059" y="1401000"/>
                  </a:lnTo>
                  <a:lnTo>
                    <a:pt x="551916" y="1401000"/>
                  </a:lnTo>
                  <a:lnTo>
                    <a:pt x="551230" y="1402270"/>
                  </a:lnTo>
                  <a:lnTo>
                    <a:pt x="551027" y="1403540"/>
                  </a:lnTo>
                  <a:lnTo>
                    <a:pt x="550697" y="1404810"/>
                  </a:lnTo>
                  <a:lnTo>
                    <a:pt x="550875" y="1406080"/>
                  </a:lnTo>
                  <a:lnTo>
                    <a:pt x="551586" y="1407350"/>
                  </a:lnTo>
                  <a:lnTo>
                    <a:pt x="550989" y="1407350"/>
                  </a:lnTo>
                  <a:lnTo>
                    <a:pt x="550379" y="1408620"/>
                  </a:lnTo>
                  <a:lnTo>
                    <a:pt x="549960" y="1409890"/>
                  </a:lnTo>
                  <a:lnTo>
                    <a:pt x="549567" y="1409890"/>
                  </a:lnTo>
                  <a:lnTo>
                    <a:pt x="549427" y="1412430"/>
                  </a:lnTo>
                  <a:lnTo>
                    <a:pt x="553542" y="1417510"/>
                  </a:lnTo>
                  <a:lnTo>
                    <a:pt x="556602" y="1417510"/>
                  </a:lnTo>
                  <a:lnTo>
                    <a:pt x="560108" y="1418780"/>
                  </a:lnTo>
                  <a:lnTo>
                    <a:pt x="570674" y="1418780"/>
                  </a:lnTo>
                  <a:lnTo>
                    <a:pt x="573049" y="1416240"/>
                  </a:lnTo>
                  <a:lnTo>
                    <a:pt x="573481" y="1416240"/>
                  </a:lnTo>
                  <a:lnTo>
                    <a:pt x="573570" y="1413700"/>
                  </a:lnTo>
                  <a:lnTo>
                    <a:pt x="572338" y="1411160"/>
                  </a:lnTo>
                  <a:lnTo>
                    <a:pt x="570750" y="1407350"/>
                  </a:lnTo>
                  <a:lnTo>
                    <a:pt x="568794" y="1403540"/>
                  </a:lnTo>
                  <a:lnTo>
                    <a:pt x="569112" y="1402270"/>
                  </a:lnTo>
                  <a:lnTo>
                    <a:pt x="569074" y="1401000"/>
                  </a:lnTo>
                  <a:lnTo>
                    <a:pt x="568667" y="1398460"/>
                  </a:lnTo>
                  <a:lnTo>
                    <a:pt x="568401" y="1395920"/>
                  </a:lnTo>
                  <a:lnTo>
                    <a:pt x="568515" y="1394650"/>
                  </a:lnTo>
                  <a:lnTo>
                    <a:pt x="567486" y="1392110"/>
                  </a:lnTo>
                  <a:lnTo>
                    <a:pt x="567626" y="1392110"/>
                  </a:lnTo>
                  <a:lnTo>
                    <a:pt x="567715" y="1390840"/>
                  </a:lnTo>
                  <a:lnTo>
                    <a:pt x="567677" y="1388300"/>
                  </a:lnTo>
                  <a:lnTo>
                    <a:pt x="567918" y="1387030"/>
                  </a:lnTo>
                  <a:lnTo>
                    <a:pt x="566508" y="1385760"/>
                  </a:lnTo>
                  <a:lnTo>
                    <a:pt x="566102" y="1383220"/>
                  </a:lnTo>
                  <a:lnTo>
                    <a:pt x="566712" y="1381950"/>
                  </a:lnTo>
                  <a:lnTo>
                    <a:pt x="564502" y="1373060"/>
                  </a:lnTo>
                  <a:lnTo>
                    <a:pt x="563791" y="1371790"/>
                  </a:lnTo>
                  <a:lnTo>
                    <a:pt x="563181" y="1364170"/>
                  </a:lnTo>
                  <a:lnTo>
                    <a:pt x="561936" y="1357820"/>
                  </a:lnTo>
                  <a:lnTo>
                    <a:pt x="560044" y="1352740"/>
                  </a:lnTo>
                  <a:lnTo>
                    <a:pt x="560108" y="1351470"/>
                  </a:lnTo>
                  <a:lnTo>
                    <a:pt x="559777" y="1350200"/>
                  </a:lnTo>
                  <a:lnTo>
                    <a:pt x="559320" y="1348930"/>
                  </a:lnTo>
                  <a:lnTo>
                    <a:pt x="558736" y="1348930"/>
                  </a:lnTo>
                  <a:lnTo>
                    <a:pt x="559269" y="1347660"/>
                  </a:lnTo>
                  <a:lnTo>
                    <a:pt x="559117" y="1346390"/>
                  </a:lnTo>
                  <a:lnTo>
                    <a:pt x="557352" y="1338770"/>
                  </a:lnTo>
                  <a:lnTo>
                    <a:pt x="556641" y="1336230"/>
                  </a:lnTo>
                  <a:lnTo>
                    <a:pt x="556171" y="1334960"/>
                  </a:lnTo>
                  <a:lnTo>
                    <a:pt x="556653" y="1333690"/>
                  </a:lnTo>
                  <a:lnTo>
                    <a:pt x="556234" y="1331150"/>
                  </a:lnTo>
                  <a:lnTo>
                    <a:pt x="554875" y="1327340"/>
                  </a:lnTo>
                  <a:lnTo>
                    <a:pt x="553974" y="1324800"/>
                  </a:lnTo>
                  <a:lnTo>
                    <a:pt x="553707" y="1323530"/>
                  </a:lnTo>
                  <a:lnTo>
                    <a:pt x="554062" y="1320990"/>
                  </a:lnTo>
                  <a:lnTo>
                    <a:pt x="556793" y="1322260"/>
                  </a:lnTo>
                  <a:lnTo>
                    <a:pt x="559384" y="1322260"/>
                  </a:lnTo>
                  <a:lnTo>
                    <a:pt x="561835" y="1324800"/>
                  </a:lnTo>
                  <a:lnTo>
                    <a:pt x="562737" y="1323530"/>
                  </a:lnTo>
                  <a:lnTo>
                    <a:pt x="563511" y="1323530"/>
                  </a:lnTo>
                  <a:lnTo>
                    <a:pt x="564718" y="1324800"/>
                  </a:lnTo>
                  <a:lnTo>
                    <a:pt x="565251" y="1326070"/>
                  </a:lnTo>
                  <a:lnTo>
                    <a:pt x="565708" y="1326070"/>
                  </a:lnTo>
                  <a:lnTo>
                    <a:pt x="567397" y="1327340"/>
                  </a:lnTo>
                  <a:lnTo>
                    <a:pt x="568934" y="1328610"/>
                  </a:lnTo>
                  <a:lnTo>
                    <a:pt x="571665" y="1328610"/>
                  </a:lnTo>
                  <a:lnTo>
                    <a:pt x="572452" y="1327340"/>
                  </a:lnTo>
                  <a:lnTo>
                    <a:pt x="573366" y="1327340"/>
                  </a:lnTo>
                  <a:lnTo>
                    <a:pt x="574306" y="1328610"/>
                  </a:lnTo>
                  <a:lnTo>
                    <a:pt x="575284" y="1331150"/>
                  </a:lnTo>
                  <a:lnTo>
                    <a:pt x="577113" y="1332420"/>
                  </a:lnTo>
                  <a:lnTo>
                    <a:pt x="578269" y="1332420"/>
                  </a:lnTo>
                  <a:lnTo>
                    <a:pt x="578751" y="1329880"/>
                  </a:lnTo>
                  <a:lnTo>
                    <a:pt x="581710" y="1329880"/>
                  </a:lnTo>
                  <a:lnTo>
                    <a:pt x="582422" y="1331150"/>
                  </a:lnTo>
                  <a:lnTo>
                    <a:pt x="582269" y="1331150"/>
                  </a:lnTo>
                  <a:lnTo>
                    <a:pt x="582244" y="1332420"/>
                  </a:lnTo>
                  <a:lnTo>
                    <a:pt x="581698" y="1332420"/>
                  </a:lnTo>
                  <a:lnTo>
                    <a:pt x="582193" y="1333690"/>
                  </a:lnTo>
                  <a:lnTo>
                    <a:pt x="583311" y="1333690"/>
                  </a:lnTo>
                  <a:lnTo>
                    <a:pt x="583641" y="1334960"/>
                  </a:lnTo>
                  <a:lnTo>
                    <a:pt x="586181" y="1334960"/>
                  </a:lnTo>
                  <a:lnTo>
                    <a:pt x="586651" y="1336230"/>
                  </a:lnTo>
                  <a:lnTo>
                    <a:pt x="586689" y="1337500"/>
                  </a:lnTo>
                  <a:lnTo>
                    <a:pt x="586854" y="1338770"/>
                  </a:lnTo>
                  <a:lnTo>
                    <a:pt x="588619" y="1338770"/>
                  </a:lnTo>
                  <a:lnTo>
                    <a:pt x="588975" y="1337500"/>
                  </a:lnTo>
                  <a:lnTo>
                    <a:pt x="587578" y="1334960"/>
                  </a:lnTo>
                  <a:lnTo>
                    <a:pt x="587743" y="1334960"/>
                  </a:lnTo>
                  <a:lnTo>
                    <a:pt x="587946" y="1333690"/>
                  </a:lnTo>
                  <a:lnTo>
                    <a:pt x="588949" y="1334960"/>
                  </a:lnTo>
                  <a:lnTo>
                    <a:pt x="589876" y="1334960"/>
                  </a:lnTo>
                  <a:lnTo>
                    <a:pt x="590359" y="1336230"/>
                  </a:lnTo>
                  <a:lnTo>
                    <a:pt x="591235" y="1337500"/>
                  </a:lnTo>
                  <a:lnTo>
                    <a:pt x="591947" y="1338770"/>
                  </a:lnTo>
                  <a:lnTo>
                    <a:pt x="594182" y="1338770"/>
                  </a:lnTo>
                  <a:lnTo>
                    <a:pt x="594169" y="1340040"/>
                  </a:lnTo>
                  <a:lnTo>
                    <a:pt x="594347" y="1340040"/>
                  </a:lnTo>
                  <a:lnTo>
                    <a:pt x="597027" y="1342580"/>
                  </a:lnTo>
                  <a:lnTo>
                    <a:pt x="598551" y="1342580"/>
                  </a:lnTo>
                  <a:lnTo>
                    <a:pt x="597484" y="1341310"/>
                  </a:lnTo>
                  <a:lnTo>
                    <a:pt x="598462" y="1340040"/>
                  </a:lnTo>
                  <a:lnTo>
                    <a:pt x="599338" y="1341310"/>
                  </a:lnTo>
                  <a:lnTo>
                    <a:pt x="599871" y="1341310"/>
                  </a:lnTo>
                  <a:lnTo>
                    <a:pt x="600075" y="1342580"/>
                  </a:lnTo>
                  <a:lnTo>
                    <a:pt x="600608" y="1343850"/>
                  </a:lnTo>
                  <a:lnTo>
                    <a:pt x="600938" y="1343850"/>
                  </a:lnTo>
                  <a:lnTo>
                    <a:pt x="601535" y="1345120"/>
                  </a:lnTo>
                  <a:lnTo>
                    <a:pt x="602272" y="1343850"/>
                  </a:lnTo>
                  <a:lnTo>
                    <a:pt x="603123" y="1342580"/>
                  </a:lnTo>
                  <a:lnTo>
                    <a:pt x="604697" y="1345120"/>
                  </a:lnTo>
                  <a:lnTo>
                    <a:pt x="605688" y="1347660"/>
                  </a:lnTo>
                  <a:lnTo>
                    <a:pt x="606856" y="1348930"/>
                  </a:lnTo>
                  <a:lnTo>
                    <a:pt x="608253" y="1350200"/>
                  </a:lnTo>
                  <a:lnTo>
                    <a:pt x="609346" y="1350200"/>
                  </a:lnTo>
                  <a:lnTo>
                    <a:pt x="608660" y="1348930"/>
                  </a:lnTo>
                  <a:lnTo>
                    <a:pt x="608317" y="1347660"/>
                  </a:lnTo>
                  <a:lnTo>
                    <a:pt x="608926" y="1346390"/>
                  </a:lnTo>
                  <a:lnTo>
                    <a:pt x="609854" y="1348930"/>
                  </a:lnTo>
                  <a:lnTo>
                    <a:pt x="610743" y="1348930"/>
                  </a:lnTo>
                  <a:lnTo>
                    <a:pt x="611276" y="1347660"/>
                  </a:lnTo>
                  <a:lnTo>
                    <a:pt x="613029" y="1347660"/>
                  </a:lnTo>
                  <a:lnTo>
                    <a:pt x="613384" y="1348930"/>
                  </a:lnTo>
                  <a:lnTo>
                    <a:pt x="613968" y="1348930"/>
                  </a:lnTo>
                  <a:lnTo>
                    <a:pt x="614413" y="1350200"/>
                  </a:lnTo>
                  <a:lnTo>
                    <a:pt x="615226" y="1352740"/>
                  </a:lnTo>
                  <a:lnTo>
                    <a:pt x="615467" y="1352740"/>
                  </a:lnTo>
                  <a:lnTo>
                    <a:pt x="616204" y="1354010"/>
                  </a:lnTo>
                  <a:lnTo>
                    <a:pt x="617423" y="1355280"/>
                  </a:lnTo>
                  <a:lnTo>
                    <a:pt x="620001" y="1356550"/>
                  </a:lnTo>
                  <a:lnTo>
                    <a:pt x="619772" y="1352740"/>
                  </a:lnTo>
                  <a:lnTo>
                    <a:pt x="620064" y="1351470"/>
                  </a:lnTo>
                  <a:lnTo>
                    <a:pt x="621512" y="1350200"/>
                  </a:lnTo>
                  <a:lnTo>
                    <a:pt x="622185" y="1350200"/>
                  </a:lnTo>
                  <a:lnTo>
                    <a:pt x="623531" y="1354010"/>
                  </a:lnTo>
                  <a:lnTo>
                    <a:pt x="623938" y="1355280"/>
                  </a:lnTo>
                  <a:lnTo>
                    <a:pt x="624078" y="1357820"/>
                  </a:lnTo>
                  <a:lnTo>
                    <a:pt x="625259" y="1356550"/>
                  </a:lnTo>
                  <a:lnTo>
                    <a:pt x="625729" y="1355280"/>
                  </a:lnTo>
                  <a:lnTo>
                    <a:pt x="625487" y="1352740"/>
                  </a:lnTo>
                  <a:lnTo>
                    <a:pt x="626325" y="1352740"/>
                  </a:lnTo>
                  <a:lnTo>
                    <a:pt x="626668" y="1354010"/>
                  </a:lnTo>
                  <a:lnTo>
                    <a:pt x="626478" y="1355280"/>
                  </a:lnTo>
                  <a:lnTo>
                    <a:pt x="626237" y="1356550"/>
                  </a:lnTo>
                  <a:lnTo>
                    <a:pt x="626579" y="1356550"/>
                  </a:lnTo>
                  <a:lnTo>
                    <a:pt x="628662" y="1355280"/>
                  </a:lnTo>
                  <a:lnTo>
                    <a:pt x="629208" y="1356550"/>
                  </a:lnTo>
                  <a:lnTo>
                    <a:pt x="628218" y="1357820"/>
                  </a:lnTo>
                  <a:lnTo>
                    <a:pt x="628929" y="1359090"/>
                  </a:lnTo>
                  <a:lnTo>
                    <a:pt x="628332" y="1359090"/>
                  </a:lnTo>
                  <a:lnTo>
                    <a:pt x="628827" y="1360360"/>
                  </a:lnTo>
                  <a:lnTo>
                    <a:pt x="630186" y="1360360"/>
                  </a:lnTo>
                  <a:lnTo>
                    <a:pt x="629132" y="1359090"/>
                  </a:lnTo>
                  <a:lnTo>
                    <a:pt x="628802" y="1357820"/>
                  </a:lnTo>
                  <a:lnTo>
                    <a:pt x="633768" y="1357820"/>
                  </a:lnTo>
                  <a:lnTo>
                    <a:pt x="634619" y="1359090"/>
                  </a:lnTo>
                  <a:lnTo>
                    <a:pt x="634517" y="1357820"/>
                  </a:lnTo>
                  <a:lnTo>
                    <a:pt x="634161" y="1356550"/>
                  </a:lnTo>
                  <a:lnTo>
                    <a:pt x="635635" y="1357820"/>
                  </a:lnTo>
                  <a:lnTo>
                    <a:pt x="636168" y="1356550"/>
                  </a:lnTo>
                  <a:lnTo>
                    <a:pt x="637298" y="1357820"/>
                  </a:lnTo>
                  <a:lnTo>
                    <a:pt x="637400" y="1356550"/>
                  </a:lnTo>
                  <a:lnTo>
                    <a:pt x="637705" y="1355280"/>
                  </a:lnTo>
                  <a:lnTo>
                    <a:pt x="638225" y="1354010"/>
                  </a:lnTo>
                  <a:lnTo>
                    <a:pt x="640410" y="1354010"/>
                  </a:lnTo>
                  <a:lnTo>
                    <a:pt x="641832" y="1352740"/>
                  </a:lnTo>
                  <a:lnTo>
                    <a:pt x="643559" y="1351470"/>
                  </a:lnTo>
                  <a:lnTo>
                    <a:pt x="644271" y="1350200"/>
                  </a:lnTo>
                  <a:lnTo>
                    <a:pt x="644652" y="1347660"/>
                  </a:lnTo>
                  <a:lnTo>
                    <a:pt x="646849" y="1347660"/>
                  </a:lnTo>
                  <a:lnTo>
                    <a:pt x="647128" y="1346390"/>
                  </a:lnTo>
                  <a:lnTo>
                    <a:pt x="647014" y="1345120"/>
                  </a:lnTo>
                  <a:lnTo>
                    <a:pt x="646671" y="1345120"/>
                  </a:lnTo>
                  <a:lnTo>
                    <a:pt x="646722" y="1343850"/>
                  </a:lnTo>
                  <a:lnTo>
                    <a:pt x="648957" y="1345120"/>
                  </a:lnTo>
                  <a:close/>
                </a:path>
                <a:path w="2621280" h="1805304">
                  <a:moveTo>
                    <a:pt x="655840" y="1289621"/>
                  </a:moveTo>
                  <a:lnTo>
                    <a:pt x="655383" y="1289113"/>
                  </a:lnTo>
                  <a:lnTo>
                    <a:pt x="655129" y="1289113"/>
                  </a:lnTo>
                  <a:lnTo>
                    <a:pt x="654761" y="1289113"/>
                  </a:lnTo>
                  <a:lnTo>
                    <a:pt x="654342" y="1289494"/>
                  </a:lnTo>
                  <a:lnTo>
                    <a:pt x="655840" y="1289621"/>
                  </a:lnTo>
                  <a:close/>
                </a:path>
                <a:path w="2621280" h="1805304">
                  <a:moveTo>
                    <a:pt x="659434" y="1200594"/>
                  </a:moveTo>
                  <a:lnTo>
                    <a:pt x="659282" y="1200086"/>
                  </a:lnTo>
                  <a:lnTo>
                    <a:pt x="658939" y="1199705"/>
                  </a:lnTo>
                  <a:lnTo>
                    <a:pt x="656297" y="1198435"/>
                  </a:lnTo>
                  <a:lnTo>
                    <a:pt x="655408" y="1198054"/>
                  </a:lnTo>
                  <a:lnTo>
                    <a:pt x="651865" y="1196530"/>
                  </a:lnTo>
                  <a:lnTo>
                    <a:pt x="651764" y="1196403"/>
                  </a:lnTo>
                  <a:lnTo>
                    <a:pt x="651332" y="1196276"/>
                  </a:lnTo>
                  <a:lnTo>
                    <a:pt x="650582" y="1196149"/>
                  </a:lnTo>
                  <a:lnTo>
                    <a:pt x="650240" y="1195768"/>
                  </a:lnTo>
                  <a:lnTo>
                    <a:pt x="649046" y="1194625"/>
                  </a:lnTo>
                  <a:lnTo>
                    <a:pt x="648512" y="1194117"/>
                  </a:lnTo>
                  <a:lnTo>
                    <a:pt x="647725" y="1194371"/>
                  </a:lnTo>
                  <a:lnTo>
                    <a:pt x="647446" y="1194625"/>
                  </a:lnTo>
                  <a:lnTo>
                    <a:pt x="647255" y="1194625"/>
                  </a:lnTo>
                  <a:lnTo>
                    <a:pt x="647141" y="1194498"/>
                  </a:lnTo>
                  <a:lnTo>
                    <a:pt x="644880" y="1194244"/>
                  </a:lnTo>
                  <a:lnTo>
                    <a:pt x="644855" y="1194625"/>
                  </a:lnTo>
                  <a:lnTo>
                    <a:pt x="644550" y="1195133"/>
                  </a:lnTo>
                  <a:lnTo>
                    <a:pt x="644144" y="1195514"/>
                  </a:lnTo>
                  <a:lnTo>
                    <a:pt x="643610" y="1195641"/>
                  </a:lnTo>
                  <a:lnTo>
                    <a:pt x="642658" y="1195768"/>
                  </a:lnTo>
                  <a:lnTo>
                    <a:pt x="640943" y="1197419"/>
                  </a:lnTo>
                  <a:lnTo>
                    <a:pt x="640384" y="1197927"/>
                  </a:lnTo>
                  <a:lnTo>
                    <a:pt x="639876" y="1198054"/>
                  </a:lnTo>
                  <a:lnTo>
                    <a:pt x="639406" y="1197673"/>
                  </a:lnTo>
                  <a:lnTo>
                    <a:pt x="638860" y="1197419"/>
                  </a:lnTo>
                  <a:lnTo>
                    <a:pt x="636905" y="1198054"/>
                  </a:lnTo>
                  <a:lnTo>
                    <a:pt x="635165" y="1200086"/>
                  </a:lnTo>
                  <a:lnTo>
                    <a:pt x="635139" y="1200594"/>
                  </a:lnTo>
                  <a:lnTo>
                    <a:pt x="659434" y="1200594"/>
                  </a:lnTo>
                  <a:close/>
                </a:path>
                <a:path w="2621280" h="1805304">
                  <a:moveTo>
                    <a:pt x="660755" y="918210"/>
                  </a:moveTo>
                  <a:lnTo>
                    <a:pt x="660641" y="916978"/>
                  </a:lnTo>
                  <a:lnTo>
                    <a:pt x="659930" y="917829"/>
                  </a:lnTo>
                  <a:lnTo>
                    <a:pt x="660603" y="918337"/>
                  </a:lnTo>
                  <a:lnTo>
                    <a:pt x="660755" y="918210"/>
                  </a:lnTo>
                  <a:close/>
                </a:path>
                <a:path w="2621280" h="1805304">
                  <a:moveTo>
                    <a:pt x="667842" y="1204785"/>
                  </a:moveTo>
                  <a:lnTo>
                    <a:pt x="667232" y="1203642"/>
                  </a:lnTo>
                  <a:lnTo>
                    <a:pt x="667105" y="1203388"/>
                  </a:lnTo>
                  <a:lnTo>
                    <a:pt x="665886" y="1203642"/>
                  </a:lnTo>
                  <a:lnTo>
                    <a:pt x="665441" y="1203515"/>
                  </a:lnTo>
                  <a:lnTo>
                    <a:pt x="664425" y="1202245"/>
                  </a:lnTo>
                  <a:lnTo>
                    <a:pt x="664019" y="1201737"/>
                  </a:lnTo>
                  <a:lnTo>
                    <a:pt x="663714" y="1201356"/>
                  </a:lnTo>
                  <a:lnTo>
                    <a:pt x="663295" y="1201737"/>
                  </a:lnTo>
                  <a:lnTo>
                    <a:pt x="662851" y="1201737"/>
                  </a:lnTo>
                  <a:lnTo>
                    <a:pt x="662381" y="1201356"/>
                  </a:lnTo>
                  <a:lnTo>
                    <a:pt x="661339" y="1202245"/>
                  </a:lnTo>
                  <a:lnTo>
                    <a:pt x="660590" y="1202118"/>
                  </a:lnTo>
                  <a:lnTo>
                    <a:pt x="660044" y="1201991"/>
                  </a:lnTo>
                  <a:lnTo>
                    <a:pt x="659714" y="1201483"/>
                  </a:lnTo>
                  <a:lnTo>
                    <a:pt x="659472" y="1200721"/>
                  </a:lnTo>
                  <a:lnTo>
                    <a:pt x="635038" y="1200721"/>
                  </a:lnTo>
                  <a:lnTo>
                    <a:pt x="634339" y="1200721"/>
                  </a:lnTo>
                  <a:lnTo>
                    <a:pt x="633260" y="1201991"/>
                  </a:lnTo>
                  <a:lnTo>
                    <a:pt x="633514" y="1201991"/>
                  </a:lnTo>
                  <a:lnTo>
                    <a:pt x="633806" y="1202245"/>
                  </a:lnTo>
                  <a:lnTo>
                    <a:pt x="634301" y="1202880"/>
                  </a:lnTo>
                  <a:lnTo>
                    <a:pt x="634492" y="1203261"/>
                  </a:lnTo>
                  <a:lnTo>
                    <a:pt x="634492" y="1204023"/>
                  </a:lnTo>
                  <a:lnTo>
                    <a:pt x="633653" y="1204785"/>
                  </a:lnTo>
                  <a:lnTo>
                    <a:pt x="667842" y="1204785"/>
                  </a:lnTo>
                  <a:close/>
                </a:path>
                <a:path w="2621280" h="1805304">
                  <a:moveTo>
                    <a:pt x="671499" y="954532"/>
                  </a:moveTo>
                  <a:lnTo>
                    <a:pt x="671398" y="953897"/>
                  </a:lnTo>
                  <a:lnTo>
                    <a:pt x="671271" y="953643"/>
                  </a:lnTo>
                  <a:lnTo>
                    <a:pt x="670979" y="954151"/>
                  </a:lnTo>
                  <a:lnTo>
                    <a:pt x="671499" y="954532"/>
                  </a:lnTo>
                  <a:close/>
                </a:path>
                <a:path w="2621280" h="1805304">
                  <a:moveTo>
                    <a:pt x="672553" y="1271206"/>
                  </a:moveTo>
                  <a:lnTo>
                    <a:pt x="672414" y="1270952"/>
                  </a:lnTo>
                  <a:lnTo>
                    <a:pt x="672452" y="1271460"/>
                  </a:lnTo>
                  <a:lnTo>
                    <a:pt x="672541" y="1271587"/>
                  </a:lnTo>
                  <a:lnTo>
                    <a:pt x="672553" y="1271206"/>
                  </a:lnTo>
                  <a:close/>
                </a:path>
                <a:path w="2621280" h="1805304">
                  <a:moveTo>
                    <a:pt x="674852" y="1005713"/>
                  </a:moveTo>
                  <a:lnTo>
                    <a:pt x="674446" y="1005205"/>
                  </a:lnTo>
                  <a:lnTo>
                    <a:pt x="674331" y="1005078"/>
                  </a:lnTo>
                  <a:lnTo>
                    <a:pt x="674179" y="1005205"/>
                  </a:lnTo>
                  <a:lnTo>
                    <a:pt x="674077" y="1005078"/>
                  </a:lnTo>
                  <a:lnTo>
                    <a:pt x="673366" y="1005459"/>
                  </a:lnTo>
                  <a:lnTo>
                    <a:pt x="674852" y="1005713"/>
                  </a:lnTo>
                  <a:close/>
                </a:path>
                <a:path w="2621280" h="1805304">
                  <a:moveTo>
                    <a:pt x="683679" y="915162"/>
                  </a:moveTo>
                  <a:lnTo>
                    <a:pt x="681012" y="913638"/>
                  </a:lnTo>
                  <a:lnTo>
                    <a:pt x="680008" y="913130"/>
                  </a:lnTo>
                  <a:lnTo>
                    <a:pt x="679018" y="912622"/>
                  </a:lnTo>
                  <a:lnTo>
                    <a:pt x="678929" y="912495"/>
                  </a:lnTo>
                  <a:lnTo>
                    <a:pt x="678497" y="912368"/>
                  </a:lnTo>
                  <a:lnTo>
                    <a:pt x="677760" y="912241"/>
                  </a:lnTo>
                  <a:lnTo>
                    <a:pt x="677456" y="911733"/>
                  </a:lnTo>
                  <a:lnTo>
                    <a:pt x="676224" y="910336"/>
                  </a:lnTo>
                  <a:lnTo>
                    <a:pt x="675881" y="909955"/>
                  </a:lnTo>
                  <a:lnTo>
                    <a:pt x="675081" y="910209"/>
                  </a:lnTo>
                  <a:lnTo>
                    <a:pt x="674776" y="910336"/>
                  </a:lnTo>
                  <a:lnTo>
                    <a:pt x="674585" y="910336"/>
                  </a:lnTo>
                  <a:lnTo>
                    <a:pt x="674484" y="910209"/>
                  </a:lnTo>
                  <a:lnTo>
                    <a:pt x="672261" y="909828"/>
                  </a:lnTo>
                  <a:lnTo>
                    <a:pt x="672185" y="910209"/>
                  </a:lnTo>
                  <a:lnTo>
                    <a:pt x="671842" y="910590"/>
                  </a:lnTo>
                  <a:lnTo>
                    <a:pt x="671410" y="910971"/>
                  </a:lnTo>
                  <a:lnTo>
                    <a:pt x="670864" y="911098"/>
                  </a:lnTo>
                  <a:lnTo>
                    <a:pt x="669899" y="911098"/>
                  </a:lnTo>
                  <a:lnTo>
                    <a:pt x="668058" y="912622"/>
                  </a:lnTo>
                  <a:lnTo>
                    <a:pt x="667473" y="913003"/>
                  </a:lnTo>
                  <a:lnTo>
                    <a:pt x="666940" y="913130"/>
                  </a:lnTo>
                  <a:lnTo>
                    <a:pt x="666496" y="912749"/>
                  </a:lnTo>
                  <a:lnTo>
                    <a:pt x="665975" y="912495"/>
                  </a:lnTo>
                  <a:lnTo>
                    <a:pt x="663981" y="912876"/>
                  </a:lnTo>
                  <a:lnTo>
                    <a:pt x="662063" y="914781"/>
                  </a:lnTo>
                  <a:lnTo>
                    <a:pt x="662114" y="915162"/>
                  </a:lnTo>
                  <a:lnTo>
                    <a:pt x="683679" y="915162"/>
                  </a:lnTo>
                  <a:close/>
                </a:path>
                <a:path w="2621280" h="1805304">
                  <a:moveTo>
                    <a:pt x="693191" y="989203"/>
                  </a:moveTo>
                  <a:lnTo>
                    <a:pt x="693178" y="988949"/>
                  </a:lnTo>
                  <a:lnTo>
                    <a:pt x="692975" y="988695"/>
                  </a:lnTo>
                  <a:lnTo>
                    <a:pt x="692899" y="989076"/>
                  </a:lnTo>
                  <a:lnTo>
                    <a:pt x="693051" y="989203"/>
                  </a:lnTo>
                  <a:lnTo>
                    <a:pt x="693191" y="989203"/>
                  </a:lnTo>
                  <a:close/>
                </a:path>
                <a:path w="2621280" h="1805304">
                  <a:moveTo>
                    <a:pt x="719670" y="1294955"/>
                  </a:moveTo>
                  <a:lnTo>
                    <a:pt x="717410" y="1290891"/>
                  </a:lnTo>
                  <a:lnTo>
                    <a:pt x="717283" y="1290510"/>
                  </a:lnTo>
                  <a:lnTo>
                    <a:pt x="717257" y="1290256"/>
                  </a:lnTo>
                  <a:lnTo>
                    <a:pt x="717346" y="1288097"/>
                  </a:lnTo>
                  <a:lnTo>
                    <a:pt x="717397" y="1287589"/>
                  </a:lnTo>
                  <a:lnTo>
                    <a:pt x="717410" y="1287462"/>
                  </a:lnTo>
                  <a:lnTo>
                    <a:pt x="715810" y="1287589"/>
                  </a:lnTo>
                  <a:lnTo>
                    <a:pt x="715378" y="1287589"/>
                  </a:lnTo>
                  <a:lnTo>
                    <a:pt x="715149" y="1287208"/>
                  </a:lnTo>
                  <a:lnTo>
                    <a:pt x="711377" y="1283398"/>
                  </a:lnTo>
                  <a:lnTo>
                    <a:pt x="708545" y="1278445"/>
                  </a:lnTo>
                  <a:lnTo>
                    <a:pt x="706856" y="1272730"/>
                  </a:lnTo>
                  <a:lnTo>
                    <a:pt x="706666" y="1272095"/>
                  </a:lnTo>
                  <a:lnTo>
                    <a:pt x="706132" y="1271841"/>
                  </a:lnTo>
                  <a:lnTo>
                    <a:pt x="705231" y="1272603"/>
                  </a:lnTo>
                  <a:lnTo>
                    <a:pt x="704964" y="1272730"/>
                  </a:lnTo>
                  <a:lnTo>
                    <a:pt x="704215" y="1272603"/>
                  </a:lnTo>
                  <a:lnTo>
                    <a:pt x="703910" y="1272476"/>
                  </a:lnTo>
                  <a:lnTo>
                    <a:pt x="702665" y="1270952"/>
                  </a:lnTo>
                  <a:lnTo>
                    <a:pt x="702271" y="1269936"/>
                  </a:lnTo>
                  <a:lnTo>
                    <a:pt x="702310" y="1268412"/>
                  </a:lnTo>
                  <a:lnTo>
                    <a:pt x="701217" y="1267904"/>
                  </a:lnTo>
                  <a:lnTo>
                    <a:pt x="700735" y="1267650"/>
                  </a:lnTo>
                  <a:lnTo>
                    <a:pt x="700405" y="1267269"/>
                  </a:lnTo>
                  <a:lnTo>
                    <a:pt x="700252" y="1266761"/>
                  </a:lnTo>
                  <a:lnTo>
                    <a:pt x="700214" y="1266634"/>
                  </a:lnTo>
                  <a:lnTo>
                    <a:pt x="700151" y="1263713"/>
                  </a:lnTo>
                  <a:lnTo>
                    <a:pt x="698322" y="1261046"/>
                  </a:lnTo>
                  <a:lnTo>
                    <a:pt x="696163" y="1260538"/>
                  </a:lnTo>
                  <a:lnTo>
                    <a:pt x="695871" y="1260284"/>
                  </a:lnTo>
                  <a:lnTo>
                    <a:pt x="695820" y="1259649"/>
                  </a:lnTo>
                  <a:lnTo>
                    <a:pt x="695223" y="1257998"/>
                  </a:lnTo>
                  <a:lnTo>
                    <a:pt x="692962" y="1257744"/>
                  </a:lnTo>
                  <a:lnTo>
                    <a:pt x="692645" y="1257236"/>
                  </a:lnTo>
                  <a:lnTo>
                    <a:pt x="692848" y="1255204"/>
                  </a:lnTo>
                  <a:lnTo>
                    <a:pt x="693458" y="1254315"/>
                  </a:lnTo>
                  <a:lnTo>
                    <a:pt x="694563" y="1253426"/>
                  </a:lnTo>
                  <a:lnTo>
                    <a:pt x="689902" y="1248854"/>
                  </a:lnTo>
                  <a:lnTo>
                    <a:pt x="689559" y="1248473"/>
                  </a:lnTo>
                  <a:lnTo>
                    <a:pt x="689686" y="1247330"/>
                  </a:lnTo>
                  <a:lnTo>
                    <a:pt x="689965" y="1247203"/>
                  </a:lnTo>
                  <a:lnTo>
                    <a:pt x="689952" y="1246695"/>
                  </a:lnTo>
                  <a:lnTo>
                    <a:pt x="689635" y="1246060"/>
                  </a:lnTo>
                  <a:lnTo>
                    <a:pt x="689305" y="1245679"/>
                  </a:lnTo>
                  <a:lnTo>
                    <a:pt x="689165" y="1245044"/>
                  </a:lnTo>
                  <a:lnTo>
                    <a:pt x="686904" y="1243139"/>
                  </a:lnTo>
                  <a:lnTo>
                    <a:pt x="686676" y="1242758"/>
                  </a:lnTo>
                  <a:lnTo>
                    <a:pt x="686676" y="1241488"/>
                  </a:lnTo>
                  <a:lnTo>
                    <a:pt x="686511" y="1241361"/>
                  </a:lnTo>
                  <a:lnTo>
                    <a:pt x="685787" y="1240980"/>
                  </a:lnTo>
                  <a:lnTo>
                    <a:pt x="685647" y="1240599"/>
                  </a:lnTo>
                  <a:lnTo>
                    <a:pt x="686079" y="1239964"/>
                  </a:lnTo>
                  <a:lnTo>
                    <a:pt x="685546" y="1239710"/>
                  </a:lnTo>
                  <a:lnTo>
                    <a:pt x="685101" y="1239202"/>
                  </a:lnTo>
                  <a:lnTo>
                    <a:pt x="684885" y="1238821"/>
                  </a:lnTo>
                  <a:lnTo>
                    <a:pt x="684771" y="1237932"/>
                  </a:lnTo>
                  <a:lnTo>
                    <a:pt x="683945" y="1238567"/>
                  </a:lnTo>
                  <a:lnTo>
                    <a:pt x="682371" y="1239202"/>
                  </a:lnTo>
                  <a:lnTo>
                    <a:pt x="681863" y="1239202"/>
                  </a:lnTo>
                  <a:lnTo>
                    <a:pt x="681139" y="1238821"/>
                  </a:lnTo>
                  <a:lnTo>
                    <a:pt x="680377" y="1238313"/>
                  </a:lnTo>
                  <a:lnTo>
                    <a:pt x="680186" y="1238186"/>
                  </a:lnTo>
                  <a:lnTo>
                    <a:pt x="679805" y="1238313"/>
                  </a:lnTo>
                  <a:lnTo>
                    <a:pt x="679704" y="1238059"/>
                  </a:lnTo>
                  <a:lnTo>
                    <a:pt x="679805" y="1236408"/>
                  </a:lnTo>
                  <a:lnTo>
                    <a:pt x="680224" y="1236154"/>
                  </a:lnTo>
                  <a:lnTo>
                    <a:pt x="681012" y="1235773"/>
                  </a:lnTo>
                  <a:lnTo>
                    <a:pt x="680631" y="1235773"/>
                  </a:lnTo>
                  <a:lnTo>
                    <a:pt x="680046" y="1234249"/>
                  </a:lnTo>
                  <a:lnTo>
                    <a:pt x="680237" y="1233614"/>
                  </a:lnTo>
                  <a:lnTo>
                    <a:pt x="680707" y="1233360"/>
                  </a:lnTo>
                  <a:lnTo>
                    <a:pt x="683158" y="1233360"/>
                  </a:lnTo>
                  <a:lnTo>
                    <a:pt x="682828" y="1232979"/>
                  </a:lnTo>
                  <a:lnTo>
                    <a:pt x="682447" y="1232979"/>
                  </a:lnTo>
                  <a:lnTo>
                    <a:pt x="682117" y="1232471"/>
                  </a:lnTo>
                  <a:lnTo>
                    <a:pt x="681570" y="1232344"/>
                  </a:lnTo>
                  <a:lnTo>
                    <a:pt x="679526" y="1228534"/>
                  </a:lnTo>
                  <a:lnTo>
                    <a:pt x="679538" y="1228026"/>
                  </a:lnTo>
                  <a:lnTo>
                    <a:pt x="679119" y="1228407"/>
                  </a:lnTo>
                  <a:lnTo>
                    <a:pt x="678484" y="1228534"/>
                  </a:lnTo>
                  <a:lnTo>
                    <a:pt x="677989" y="1228280"/>
                  </a:lnTo>
                  <a:lnTo>
                    <a:pt x="676427" y="1226375"/>
                  </a:lnTo>
                  <a:lnTo>
                    <a:pt x="676427" y="1225105"/>
                  </a:lnTo>
                  <a:lnTo>
                    <a:pt x="675881" y="1224851"/>
                  </a:lnTo>
                  <a:lnTo>
                    <a:pt x="675398" y="1224597"/>
                  </a:lnTo>
                  <a:lnTo>
                    <a:pt x="675297" y="1224216"/>
                  </a:lnTo>
                  <a:lnTo>
                    <a:pt x="675398" y="1222692"/>
                  </a:lnTo>
                  <a:lnTo>
                    <a:pt x="675576" y="1222311"/>
                  </a:lnTo>
                  <a:lnTo>
                    <a:pt x="675995" y="1222057"/>
                  </a:lnTo>
                  <a:lnTo>
                    <a:pt x="676783" y="1221676"/>
                  </a:lnTo>
                  <a:lnTo>
                    <a:pt x="677367" y="1221549"/>
                  </a:lnTo>
                  <a:lnTo>
                    <a:pt x="676325" y="1219898"/>
                  </a:lnTo>
                  <a:lnTo>
                    <a:pt x="675360" y="1218374"/>
                  </a:lnTo>
                  <a:lnTo>
                    <a:pt x="672807" y="1214310"/>
                  </a:lnTo>
                  <a:lnTo>
                    <a:pt x="672592" y="1214056"/>
                  </a:lnTo>
                  <a:lnTo>
                    <a:pt x="672515" y="1213548"/>
                  </a:lnTo>
                  <a:lnTo>
                    <a:pt x="672376" y="1212913"/>
                  </a:lnTo>
                  <a:lnTo>
                    <a:pt x="672058" y="1212532"/>
                  </a:lnTo>
                  <a:lnTo>
                    <a:pt x="671664" y="1212405"/>
                  </a:lnTo>
                  <a:lnTo>
                    <a:pt x="670966" y="1212024"/>
                  </a:lnTo>
                  <a:lnTo>
                    <a:pt x="670280" y="1211135"/>
                  </a:lnTo>
                  <a:lnTo>
                    <a:pt x="669671" y="1210932"/>
                  </a:lnTo>
                  <a:lnTo>
                    <a:pt x="669671" y="1249870"/>
                  </a:lnTo>
                  <a:lnTo>
                    <a:pt x="668324" y="1253426"/>
                  </a:lnTo>
                  <a:lnTo>
                    <a:pt x="668172" y="1253934"/>
                  </a:lnTo>
                  <a:lnTo>
                    <a:pt x="667829" y="1254188"/>
                  </a:lnTo>
                  <a:lnTo>
                    <a:pt x="667321" y="1254188"/>
                  </a:lnTo>
                  <a:lnTo>
                    <a:pt x="664451" y="1254442"/>
                  </a:lnTo>
                  <a:lnTo>
                    <a:pt x="659625" y="1256982"/>
                  </a:lnTo>
                  <a:lnTo>
                    <a:pt x="659180" y="1257617"/>
                  </a:lnTo>
                  <a:lnTo>
                    <a:pt x="659066" y="1257998"/>
                  </a:lnTo>
                  <a:lnTo>
                    <a:pt x="659003" y="1258125"/>
                  </a:lnTo>
                  <a:lnTo>
                    <a:pt x="658723" y="1258379"/>
                  </a:lnTo>
                  <a:lnTo>
                    <a:pt x="655307" y="1260157"/>
                  </a:lnTo>
                  <a:lnTo>
                    <a:pt x="655408" y="1261173"/>
                  </a:lnTo>
                  <a:lnTo>
                    <a:pt x="655916" y="1263459"/>
                  </a:lnTo>
                  <a:lnTo>
                    <a:pt x="656145" y="1263713"/>
                  </a:lnTo>
                  <a:lnTo>
                    <a:pt x="656183" y="1264602"/>
                  </a:lnTo>
                  <a:lnTo>
                    <a:pt x="656399" y="1264856"/>
                  </a:lnTo>
                  <a:lnTo>
                    <a:pt x="656399" y="1265364"/>
                  </a:lnTo>
                  <a:lnTo>
                    <a:pt x="655650" y="1265999"/>
                  </a:lnTo>
                  <a:lnTo>
                    <a:pt x="654570" y="1266634"/>
                  </a:lnTo>
                  <a:lnTo>
                    <a:pt x="653630" y="1266507"/>
                  </a:lnTo>
                  <a:lnTo>
                    <a:pt x="652856" y="1265618"/>
                  </a:lnTo>
                  <a:lnTo>
                    <a:pt x="652881" y="1265237"/>
                  </a:lnTo>
                  <a:lnTo>
                    <a:pt x="651129" y="1264983"/>
                  </a:lnTo>
                  <a:lnTo>
                    <a:pt x="650887" y="1264856"/>
                  </a:lnTo>
                  <a:lnTo>
                    <a:pt x="650671" y="1264602"/>
                  </a:lnTo>
                  <a:lnTo>
                    <a:pt x="649109" y="1263078"/>
                  </a:lnTo>
                  <a:lnTo>
                    <a:pt x="648563" y="1262443"/>
                  </a:lnTo>
                  <a:lnTo>
                    <a:pt x="648614" y="1261808"/>
                  </a:lnTo>
                  <a:lnTo>
                    <a:pt x="649935" y="1260665"/>
                  </a:lnTo>
                  <a:lnTo>
                    <a:pt x="648296" y="1258252"/>
                  </a:lnTo>
                  <a:lnTo>
                    <a:pt x="647839" y="1257744"/>
                  </a:lnTo>
                  <a:lnTo>
                    <a:pt x="647725" y="1256982"/>
                  </a:lnTo>
                  <a:lnTo>
                    <a:pt x="649236" y="1255712"/>
                  </a:lnTo>
                  <a:lnTo>
                    <a:pt x="650151" y="1255585"/>
                  </a:lnTo>
                  <a:lnTo>
                    <a:pt x="650989" y="1256093"/>
                  </a:lnTo>
                  <a:lnTo>
                    <a:pt x="650900" y="1255585"/>
                  </a:lnTo>
                  <a:lnTo>
                    <a:pt x="650760" y="1254696"/>
                  </a:lnTo>
                  <a:lnTo>
                    <a:pt x="650087" y="1252537"/>
                  </a:lnTo>
                  <a:lnTo>
                    <a:pt x="648970" y="1249743"/>
                  </a:lnTo>
                  <a:lnTo>
                    <a:pt x="648754" y="1249489"/>
                  </a:lnTo>
                  <a:lnTo>
                    <a:pt x="648779" y="1248473"/>
                  </a:lnTo>
                  <a:lnTo>
                    <a:pt x="649160" y="1247584"/>
                  </a:lnTo>
                  <a:lnTo>
                    <a:pt x="649147" y="1247203"/>
                  </a:lnTo>
                  <a:lnTo>
                    <a:pt x="648017" y="1242631"/>
                  </a:lnTo>
                  <a:lnTo>
                    <a:pt x="647001" y="1241361"/>
                  </a:lnTo>
                  <a:lnTo>
                    <a:pt x="646747" y="1240218"/>
                  </a:lnTo>
                  <a:lnTo>
                    <a:pt x="646633" y="1240091"/>
                  </a:lnTo>
                  <a:lnTo>
                    <a:pt x="646455" y="1239964"/>
                  </a:lnTo>
                  <a:lnTo>
                    <a:pt x="646201" y="1239964"/>
                  </a:lnTo>
                  <a:lnTo>
                    <a:pt x="645731" y="1239710"/>
                  </a:lnTo>
                  <a:lnTo>
                    <a:pt x="645629" y="1239456"/>
                  </a:lnTo>
                  <a:lnTo>
                    <a:pt x="645680" y="1238313"/>
                  </a:lnTo>
                  <a:lnTo>
                    <a:pt x="646061" y="1237678"/>
                  </a:lnTo>
                  <a:lnTo>
                    <a:pt x="646087" y="1237424"/>
                  </a:lnTo>
                  <a:lnTo>
                    <a:pt x="646226" y="1237297"/>
                  </a:lnTo>
                  <a:lnTo>
                    <a:pt x="646722" y="1237424"/>
                  </a:lnTo>
                  <a:lnTo>
                    <a:pt x="646925" y="1237297"/>
                  </a:lnTo>
                  <a:lnTo>
                    <a:pt x="647433" y="1237297"/>
                  </a:lnTo>
                  <a:lnTo>
                    <a:pt x="647573" y="1237170"/>
                  </a:lnTo>
                  <a:lnTo>
                    <a:pt x="647750" y="1237297"/>
                  </a:lnTo>
                  <a:lnTo>
                    <a:pt x="647979" y="1237551"/>
                  </a:lnTo>
                  <a:lnTo>
                    <a:pt x="648131" y="1237170"/>
                  </a:lnTo>
                  <a:lnTo>
                    <a:pt x="648220" y="1236916"/>
                  </a:lnTo>
                  <a:lnTo>
                    <a:pt x="648258" y="1236535"/>
                  </a:lnTo>
                  <a:lnTo>
                    <a:pt x="649224" y="1235773"/>
                  </a:lnTo>
                  <a:lnTo>
                    <a:pt x="649058" y="1234503"/>
                  </a:lnTo>
                  <a:lnTo>
                    <a:pt x="647738" y="1232598"/>
                  </a:lnTo>
                  <a:lnTo>
                    <a:pt x="647611" y="1232344"/>
                  </a:lnTo>
                  <a:lnTo>
                    <a:pt x="647687" y="1231455"/>
                  </a:lnTo>
                  <a:lnTo>
                    <a:pt x="647928" y="1230693"/>
                  </a:lnTo>
                  <a:lnTo>
                    <a:pt x="647560" y="1230693"/>
                  </a:lnTo>
                  <a:lnTo>
                    <a:pt x="647001" y="1230439"/>
                  </a:lnTo>
                  <a:lnTo>
                    <a:pt x="646607" y="1229931"/>
                  </a:lnTo>
                  <a:lnTo>
                    <a:pt x="646696" y="1228534"/>
                  </a:lnTo>
                  <a:lnTo>
                    <a:pt x="647458" y="1228026"/>
                  </a:lnTo>
                  <a:lnTo>
                    <a:pt x="647700" y="1227391"/>
                  </a:lnTo>
                  <a:lnTo>
                    <a:pt x="648119" y="1227137"/>
                  </a:lnTo>
                  <a:lnTo>
                    <a:pt x="648639" y="1226883"/>
                  </a:lnTo>
                  <a:lnTo>
                    <a:pt x="649020" y="1226883"/>
                  </a:lnTo>
                  <a:lnTo>
                    <a:pt x="649236" y="1227264"/>
                  </a:lnTo>
                  <a:lnTo>
                    <a:pt x="649452" y="1226883"/>
                  </a:lnTo>
                  <a:lnTo>
                    <a:pt x="649935" y="1225994"/>
                  </a:lnTo>
                  <a:lnTo>
                    <a:pt x="649312" y="1224724"/>
                  </a:lnTo>
                  <a:lnTo>
                    <a:pt x="648855" y="1224216"/>
                  </a:lnTo>
                  <a:lnTo>
                    <a:pt x="648843" y="1223708"/>
                  </a:lnTo>
                  <a:lnTo>
                    <a:pt x="649262" y="1223454"/>
                  </a:lnTo>
                  <a:lnTo>
                    <a:pt x="649922" y="1222565"/>
                  </a:lnTo>
                  <a:lnTo>
                    <a:pt x="651357" y="1220660"/>
                  </a:lnTo>
                  <a:lnTo>
                    <a:pt x="651484" y="1220406"/>
                  </a:lnTo>
                  <a:lnTo>
                    <a:pt x="651764" y="1220152"/>
                  </a:lnTo>
                  <a:lnTo>
                    <a:pt x="652284" y="1219898"/>
                  </a:lnTo>
                  <a:lnTo>
                    <a:pt x="653364" y="1220406"/>
                  </a:lnTo>
                  <a:lnTo>
                    <a:pt x="656234" y="1223962"/>
                  </a:lnTo>
                  <a:lnTo>
                    <a:pt x="658139" y="1227518"/>
                  </a:lnTo>
                  <a:lnTo>
                    <a:pt x="659028" y="1228661"/>
                  </a:lnTo>
                  <a:lnTo>
                    <a:pt x="659815" y="1229931"/>
                  </a:lnTo>
                  <a:lnTo>
                    <a:pt x="659930" y="1230312"/>
                  </a:lnTo>
                  <a:lnTo>
                    <a:pt x="660019" y="1230820"/>
                  </a:lnTo>
                  <a:lnTo>
                    <a:pt x="661263" y="1233360"/>
                  </a:lnTo>
                  <a:lnTo>
                    <a:pt x="662101" y="1235011"/>
                  </a:lnTo>
                  <a:lnTo>
                    <a:pt x="663752" y="1237678"/>
                  </a:lnTo>
                  <a:lnTo>
                    <a:pt x="664679" y="1239456"/>
                  </a:lnTo>
                  <a:lnTo>
                    <a:pt x="665988" y="1241488"/>
                  </a:lnTo>
                  <a:lnTo>
                    <a:pt x="667169" y="1243520"/>
                  </a:lnTo>
                  <a:lnTo>
                    <a:pt x="668121" y="1244790"/>
                  </a:lnTo>
                  <a:lnTo>
                    <a:pt x="668807" y="1245425"/>
                  </a:lnTo>
                  <a:lnTo>
                    <a:pt x="669036" y="1245679"/>
                  </a:lnTo>
                  <a:lnTo>
                    <a:pt x="668972" y="1246060"/>
                  </a:lnTo>
                  <a:lnTo>
                    <a:pt x="669594" y="1248473"/>
                  </a:lnTo>
                  <a:lnTo>
                    <a:pt x="669671" y="1249870"/>
                  </a:lnTo>
                  <a:lnTo>
                    <a:pt x="669671" y="1210932"/>
                  </a:lnTo>
                  <a:lnTo>
                    <a:pt x="669556" y="1210246"/>
                  </a:lnTo>
                  <a:lnTo>
                    <a:pt x="670267" y="1209484"/>
                  </a:lnTo>
                  <a:lnTo>
                    <a:pt x="670737" y="1208722"/>
                  </a:lnTo>
                  <a:lnTo>
                    <a:pt x="670306" y="1207325"/>
                  </a:lnTo>
                  <a:lnTo>
                    <a:pt x="668870" y="1206436"/>
                  </a:lnTo>
                  <a:lnTo>
                    <a:pt x="668375" y="1205801"/>
                  </a:lnTo>
                  <a:lnTo>
                    <a:pt x="667905" y="1204912"/>
                  </a:lnTo>
                  <a:lnTo>
                    <a:pt x="633526" y="1204912"/>
                  </a:lnTo>
                  <a:lnTo>
                    <a:pt x="633018" y="1204912"/>
                  </a:lnTo>
                  <a:lnTo>
                    <a:pt x="632269" y="1204912"/>
                  </a:lnTo>
                  <a:lnTo>
                    <a:pt x="632155" y="1205293"/>
                  </a:lnTo>
                  <a:lnTo>
                    <a:pt x="630872" y="1206690"/>
                  </a:lnTo>
                  <a:lnTo>
                    <a:pt x="631672" y="1208087"/>
                  </a:lnTo>
                  <a:lnTo>
                    <a:pt x="631558" y="1209103"/>
                  </a:lnTo>
                  <a:lnTo>
                    <a:pt x="631418" y="1209357"/>
                  </a:lnTo>
                  <a:lnTo>
                    <a:pt x="629475" y="1210881"/>
                  </a:lnTo>
                  <a:lnTo>
                    <a:pt x="629361" y="1212024"/>
                  </a:lnTo>
                  <a:lnTo>
                    <a:pt x="629297" y="1214437"/>
                  </a:lnTo>
                  <a:lnTo>
                    <a:pt x="629602" y="1215199"/>
                  </a:lnTo>
                  <a:lnTo>
                    <a:pt x="629577" y="1216088"/>
                  </a:lnTo>
                  <a:lnTo>
                    <a:pt x="629196" y="1217358"/>
                  </a:lnTo>
                  <a:lnTo>
                    <a:pt x="629081" y="1218501"/>
                  </a:lnTo>
                  <a:lnTo>
                    <a:pt x="629462" y="1218374"/>
                  </a:lnTo>
                  <a:lnTo>
                    <a:pt x="630415" y="1218374"/>
                  </a:lnTo>
                  <a:lnTo>
                    <a:pt x="630961" y="1218628"/>
                  </a:lnTo>
                  <a:lnTo>
                    <a:pt x="631291" y="1219009"/>
                  </a:lnTo>
                  <a:lnTo>
                    <a:pt x="631545" y="1219136"/>
                  </a:lnTo>
                  <a:lnTo>
                    <a:pt x="631761" y="1219390"/>
                  </a:lnTo>
                  <a:lnTo>
                    <a:pt x="631964" y="1219898"/>
                  </a:lnTo>
                  <a:lnTo>
                    <a:pt x="631939" y="1220152"/>
                  </a:lnTo>
                  <a:lnTo>
                    <a:pt x="631812" y="1220660"/>
                  </a:lnTo>
                  <a:lnTo>
                    <a:pt x="631672" y="1220787"/>
                  </a:lnTo>
                  <a:lnTo>
                    <a:pt x="630605" y="1222057"/>
                  </a:lnTo>
                  <a:lnTo>
                    <a:pt x="630186" y="1222438"/>
                  </a:lnTo>
                  <a:lnTo>
                    <a:pt x="629729" y="1222565"/>
                  </a:lnTo>
                  <a:lnTo>
                    <a:pt x="629234" y="1222438"/>
                  </a:lnTo>
                  <a:lnTo>
                    <a:pt x="628611" y="1222311"/>
                  </a:lnTo>
                  <a:lnTo>
                    <a:pt x="628434" y="1222057"/>
                  </a:lnTo>
                  <a:lnTo>
                    <a:pt x="628396" y="1221422"/>
                  </a:lnTo>
                  <a:lnTo>
                    <a:pt x="628281" y="1221168"/>
                  </a:lnTo>
                  <a:lnTo>
                    <a:pt x="627964" y="1221422"/>
                  </a:lnTo>
                  <a:lnTo>
                    <a:pt x="627875" y="1221676"/>
                  </a:lnTo>
                  <a:lnTo>
                    <a:pt x="628307" y="1222438"/>
                  </a:lnTo>
                  <a:lnTo>
                    <a:pt x="628357" y="1223454"/>
                  </a:lnTo>
                  <a:lnTo>
                    <a:pt x="627557" y="1226883"/>
                  </a:lnTo>
                  <a:lnTo>
                    <a:pt x="627456" y="1228026"/>
                  </a:lnTo>
                  <a:lnTo>
                    <a:pt x="628103" y="1229550"/>
                  </a:lnTo>
                  <a:lnTo>
                    <a:pt x="628230" y="1229804"/>
                  </a:lnTo>
                  <a:lnTo>
                    <a:pt x="628294" y="1230820"/>
                  </a:lnTo>
                  <a:lnTo>
                    <a:pt x="627735" y="1231201"/>
                  </a:lnTo>
                  <a:lnTo>
                    <a:pt x="627913" y="1231455"/>
                  </a:lnTo>
                  <a:lnTo>
                    <a:pt x="628408" y="1231455"/>
                  </a:lnTo>
                  <a:lnTo>
                    <a:pt x="628472" y="1231963"/>
                  </a:lnTo>
                  <a:lnTo>
                    <a:pt x="628421" y="1232090"/>
                  </a:lnTo>
                  <a:lnTo>
                    <a:pt x="628319" y="1232979"/>
                  </a:lnTo>
                  <a:lnTo>
                    <a:pt x="628218" y="1233360"/>
                  </a:lnTo>
                  <a:lnTo>
                    <a:pt x="627138" y="1235138"/>
                  </a:lnTo>
                  <a:lnTo>
                    <a:pt x="628027" y="1236916"/>
                  </a:lnTo>
                  <a:lnTo>
                    <a:pt x="627976" y="1237551"/>
                  </a:lnTo>
                  <a:lnTo>
                    <a:pt x="626745" y="1238567"/>
                  </a:lnTo>
                  <a:lnTo>
                    <a:pt x="626694" y="1239456"/>
                  </a:lnTo>
                  <a:lnTo>
                    <a:pt x="626808" y="1240218"/>
                  </a:lnTo>
                  <a:lnTo>
                    <a:pt x="627862" y="1241107"/>
                  </a:lnTo>
                  <a:lnTo>
                    <a:pt x="628027" y="1241361"/>
                  </a:lnTo>
                  <a:lnTo>
                    <a:pt x="628091" y="1242377"/>
                  </a:lnTo>
                  <a:lnTo>
                    <a:pt x="628002" y="1242758"/>
                  </a:lnTo>
                  <a:lnTo>
                    <a:pt x="626783" y="1244028"/>
                  </a:lnTo>
                  <a:lnTo>
                    <a:pt x="626694" y="1248473"/>
                  </a:lnTo>
                  <a:lnTo>
                    <a:pt x="627024" y="1252156"/>
                  </a:lnTo>
                  <a:lnTo>
                    <a:pt x="627011" y="1253934"/>
                  </a:lnTo>
                  <a:lnTo>
                    <a:pt x="626884" y="1254696"/>
                  </a:lnTo>
                  <a:lnTo>
                    <a:pt x="626770" y="1255585"/>
                  </a:lnTo>
                  <a:lnTo>
                    <a:pt x="627024" y="1256982"/>
                  </a:lnTo>
                  <a:lnTo>
                    <a:pt x="627634" y="1261046"/>
                  </a:lnTo>
                  <a:lnTo>
                    <a:pt x="627748" y="1262443"/>
                  </a:lnTo>
                  <a:lnTo>
                    <a:pt x="627837" y="1265999"/>
                  </a:lnTo>
                  <a:lnTo>
                    <a:pt x="627722" y="1266507"/>
                  </a:lnTo>
                  <a:lnTo>
                    <a:pt x="627710" y="1266888"/>
                  </a:lnTo>
                  <a:lnTo>
                    <a:pt x="628802" y="1269555"/>
                  </a:lnTo>
                  <a:lnTo>
                    <a:pt x="628891" y="1278064"/>
                  </a:lnTo>
                  <a:lnTo>
                    <a:pt x="629107" y="1280223"/>
                  </a:lnTo>
                  <a:lnTo>
                    <a:pt x="629983" y="1282763"/>
                  </a:lnTo>
                  <a:lnTo>
                    <a:pt x="629881" y="1283652"/>
                  </a:lnTo>
                  <a:lnTo>
                    <a:pt x="629526" y="1285557"/>
                  </a:lnTo>
                  <a:lnTo>
                    <a:pt x="629373" y="1286700"/>
                  </a:lnTo>
                  <a:lnTo>
                    <a:pt x="628624" y="1289748"/>
                  </a:lnTo>
                  <a:lnTo>
                    <a:pt x="628472" y="1289748"/>
                  </a:lnTo>
                  <a:lnTo>
                    <a:pt x="629234" y="1289875"/>
                  </a:lnTo>
                  <a:lnTo>
                    <a:pt x="630072" y="1290891"/>
                  </a:lnTo>
                  <a:lnTo>
                    <a:pt x="629869" y="1291018"/>
                  </a:lnTo>
                  <a:lnTo>
                    <a:pt x="630275" y="1293558"/>
                  </a:lnTo>
                  <a:lnTo>
                    <a:pt x="631164" y="1298638"/>
                  </a:lnTo>
                  <a:lnTo>
                    <a:pt x="631278" y="1298765"/>
                  </a:lnTo>
                  <a:lnTo>
                    <a:pt x="631405" y="1299400"/>
                  </a:lnTo>
                  <a:lnTo>
                    <a:pt x="631507" y="1299654"/>
                  </a:lnTo>
                  <a:lnTo>
                    <a:pt x="631685" y="1300416"/>
                  </a:lnTo>
                  <a:lnTo>
                    <a:pt x="631736" y="1300797"/>
                  </a:lnTo>
                  <a:lnTo>
                    <a:pt x="631837" y="1301940"/>
                  </a:lnTo>
                  <a:lnTo>
                    <a:pt x="631952" y="1302067"/>
                  </a:lnTo>
                  <a:lnTo>
                    <a:pt x="632142" y="1302702"/>
                  </a:lnTo>
                  <a:lnTo>
                    <a:pt x="632206" y="1303337"/>
                  </a:lnTo>
                  <a:lnTo>
                    <a:pt x="632002" y="1305242"/>
                  </a:lnTo>
                  <a:lnTo>
                    <a:pt x="632040" y="1305877"/>
                  </a:lnTo>
                  <a:lnTo>
                    <a:pt x="632155" y="1307274"/>
                  </a:lnTo>
                  <a:lnTo>
                    <a:pt x="632625" y="1310195"/>
                  </a:lnTo>
                  <a:lnTo>
                    <a:pt x="633882" y="1316418"/>
                  </a:lnTo>
                  <a:lnTo>
                    <a:pt x="634111" y="1316672"/>
                  </a:lnTo>
                  <a:lnTo>
                    <a:pt x="634174" y="1317180"/>
                  </a:lnTo>
                  <a:lnTo>
                    <a:pt x="635254" y="1317688"/>
                  </a:lnTo>
                  <a:lnTo>
                    <a:pt x="636346" y="1317561"/>
                  </a:lnTo>
                  <a:lnTo>
                    <a:pt x="637425" y="1316926"/>
                  </a:lnTo>
                  <a:lnTo>
                    <a:pt x="637705" y="1316672"/>
                  </a:lnTo>
                  <a:lnTo>
                    <a:pt x="638225" y="1316672"/>
                  </a:lnTo>
                  <a:lnTo>
                    <a:pt x="639724" y="1316799"/>
                  </a:lnTo>
                  <a:lnTo>
                    <a:pt x="641477" y="1318069"/>
                  </a:lnTo>
                  <a:lnTo>
                    <a:pt x="645274" y="1318069"/>
                  </a:lnTo>
                  <a:lnTo>
                    <a:pt x="645934" y="1317307"/>
                  </a:lnTo>
                  <a:lnTo>
                    <a:pt x="646214" y="1317053"/>
                  </a:lnTo>
                  <a:lnTo>
                    <a:pt x="646595" y="1316926"/>
                  </a:lnTo>
                  <a:lnTo>
                    <a:pt x="648614" y="1317180"/>
                  </a:lnTo>
                  <a:lnTo>
                    <a:pt x="650646" y="1317180"/>
                  </a:lnTo>
                  <a:lnTo>
                    <a:pt x="652005" y="1317434"/>
                  </a:lnTo>
                  <a:lnTo>
                    <a:pt x="652703" y="1317942"/>
                  </a:lnTo>
                  <a:lnTo>
                    <a:pt x="653453" y="1318069"/>
                  </a:lnTo>
                  <a:lnTo>
                    <a:pt x="654621" y="1317815"/>
                  </a:lnTo>
                  <a:lnTo>
                    <a:pt x="655002" y="1317815"/>
                  </a:lnTo>
                  <a:lnTo>
                    <a:pt x="655421" y="1316926"/>
                  </a:lnTo>
                  <a:lnTo>
                    <a:pt x="655497" y="1316672"/>
                  </a:lnTo>
                  <a:lnTo>
                    <a:pt x="655535" y="1316291"/>
                  </a:lnTo>
                  <a:lnTo>
                    <a:pt x="655891" y="1315910"/>
                  </a:lnTo>
                  <a:lnTo>
                    <a:pt x="657491" y="1315783"/>
                  </a:lnTo>
                  <a:lnTo>
                    <a:pt x="657225" y="1314640"/>
                  </a:lnTo>
                  <a:lnTo>
                    <a:pt x="655840" y="1313370"/>
                  </a:lnTo>
                  <a:lnTo>
                    <a:pt x="655510" y="1312989"/>
                  </a:lnTo>
                  <a:lnTo>
                    <a:pt x="655421" y="1311973"/>
                  </a:lnTo>
                  <a:lnTo>
                    <a:pt x="655764" y="1310576"/>
                  </a:lnTo>
                  <a:lnTo>
                    <a:pt x="656386" y="1308036"/>
                  </a:lnTo>
                  <a:lnTo>
                    <a:pt x="656526" y="1308036"/>
                  </a:lnTo>
                  <a:lnTo>
                    <a:pt x="656310" y="1307147"/>
                  </a:lnTo>
                  <a:lnTo>
                    <a:pt x="656183" y="1307096"/>
                  </a:lnTo>
                  <a:lnTo>
                    <a:pt x="656183" y="1308290"/>
                  </a:lnTo>
                  <a:lnTo>
                    <a:pt x="656132" y="1308798"/>
                  </a:lnTo>
                  <a:lnTo>
                    <a:pt x="655688" y="1309306"/>
                  </a:lnTo>
                  <a:lnTo>
                    <a:pt x="654227" y="1310576"/>
                  </a:lnTo>
                  <a:lnTo>
                    <a:pt x="653326" y="1310195"/>
                  </a:lnTo>
                  <a:lnTo>
                    <a:pt x="652310" y="1309052"/>
                  </a:lnTo>
                  <a:lnTo>
                    <a:pt x="652056" y="1308925"/>
                  </a:lnTo>
                  <a:lnTo>
                    <a:pt x="652157" y="1307655"/>
                  </a:lnTo>
                  <a:lnTo>
                    <a:pt x="652487" y="1307274"/>
                  </a:lnTo>
                  <a:lnTo>
                    <a:pt x="652894" y="1307020"/>
                  </a:lnTo>
                  <a:lnTo>
                    <a:pt x="653262" y="1307147"/>
                  </a:lnTo>
                  <a:lnTo>
                    <a:pt x="654799" y="1307020"/>
                  </a:lnTo>
                  <a:lnTo>
                    <a:pt x="655345" y="1307274"/>
                  </a:lnTo>
                  <a:lnTo>
                    <a:pt x="656183" y="1308290"/>
                  </a:lnTo>
                  <a:lnTo>
                    <a:pt x="656183" y="1307096"/>
                  </a:lnTo>
                  <a:lnTo>
                    <a:pt x="656031" y="1307020"/>
                  </a:lnTo>
                  <a:lnTo>
                    <a:pt x="655218" y="1306639"/>
                  </a:lnTo>
                  <a:lnTo>
                    <a:pt x="654964" y="1306639"/>
                  </a:lnTo>
                  <a:lnTo>
                    <a:pt x="654723" y="1306512"/>
                  </a:lnTo>
                  <a:lnTo>
                    <a:pt x="654494" y="1306131"/>
                  </a:lnTo>
                  <a:lnTo>
                    <a:pt x="654646" y="1306131"/>
                  </a:lnTo>
                  <a:lnTo>
                    <a:pt x="654596" y="1305877"/>
                  </a:lnTo>
                  <a:lnTo>
                    <a:pt x="654367" y="1305623"/>
                  </a:lnTo>
                  <a:lnTo>
                    <a:pt x="654405" y="1305242"/>
                  </a:lnTo>
                  <a:lnTo>
                    <a:pt x="654989" y="1303337"/>
                  </a:lnTo>
                  <a:lnTo>
                    <a:pt x="653719" y="1300924"/>
                  </a:lnTo>
                  <a:lnTo>
                    <a:pt x="653275" y="1300416"/>
                  </a:lnTo>
                  <a:lnTo>
                    <a:pt x="653389" y="1299908"/>
                  </a:lnTo>
                  <a:lnTo>
                    <a:pt x="654634" y="1298892"/>
                  </a:lnTo>
                  <a:lnTo>
                    <a:pt x="654939" y="1298384"/>
                  </a:lnTo>
                  <a:lnTo>
                    <a:pt x="654989" y="1297876"/>
                  </a:lnTo>
                  <a:lnTo>
                    <a:pt x="653986" y="1296606"/>
                  </a:lnTo>
                  <a:lnTo>
                    <a:pt x="653884" y="1295717"/>
                  </a:lnTo>
                  <a:lnTo>
                    <a:pt x="654354" y="1293050"/>
                  </a:lnTo>
                  <a:lnTo>
                    <a:pt x="654431" y="1292796"/>
                  </a:lnTo>
                  <a:lnTo>
                    <a:pt x="654583" y="1292669"/>
                  </a:lnTo>
                  <a:lnTo>
                    <a:pt x="655574" y="1291653"/>
                  </a:lnTo>
                  <a:lnTo>
                    <a:pt x="656069" y="1291145"/>
                  </a:lnTo>
                  <a:lnTo>
                    <a:pt x="655662" y="1291526"/>
                  </a:lnTo>
                  <a:lnTo>
                    <a:pt x="655307" y="1291653"/>
                  </a:lnTo>
                  <a:lnTo>
                    <a:pt x="654062" y="1291526"/>
                  </a:lnTo>
                  <a:lnTo>
                    <a:pt x="653897" y="1291272"/>
                  </a:lnTo>
                  <a:lnTo>
                    <a:pt x="653694" y="1290383"/>
                  </a:lnTo>
                  <a:lnTo>
                    <a:pt x="653605" y="1290256"/>
                  </a:lnTo>
                  <a:lnTo>
                    <a:pt x="653478" y="1289748"/>
                  </a:lnTo>
                  <a:lnTo>
                    <a:pt x="653567" y="1289113"/>
                  </a:lnTo>
                  <a:lnTo>
                    <a:pt x="654253" y="1288478"/>
                  </a:lnTo>
                  <a:lnTo>
                    <a:pt x="655002" y="1288605"/>
                  </a:lnTo>
                  <a:lnTo>
                    <a:pt x="655586" y="1288478"/>
                  </a:lnTo>
                  <a:lnTo>
                    <a:pt x="655840" y="1288478"/>
                  </a:lnTo>
                  <a:lnTo>
                    <a:pt x="656196" y="1288732"/>
                  </a:lnTo>
                  <a:lnTo>
                    <a:pt x="656463" y="1289113"/>
                  </a:lnTo>
                  <a:lnTo>
                    <a:pt x="656526" y="1290510"/>
                  </a:lnTo>
                  <a:lnTo>
                    <a:pt x="656310" y="1290637"/>
                  </a:lnTo>
                  <a:lnTo>
                    <a:pt x="656069" y="1291145"/>
                  </a:lnTo>
                  <a:lnTo>
                    <a:pt x="657555" y="1289621"/>
                  </a:lnTo>
                  <a:lnTo>
                    <a:pt x="657669" y="1288478"/>
                  </a:lnTo>
                  <a:lnTo>
                    <a:pt x="657707" y="1288097"/>
                  </a:lnTo>
                  <a:lnTo>
                    <a:pt x="657961" y="1287589"/>
                  </a:lnTo>
                  <a:lnTo>
                    <a:pt x="658583" y="1287081"/>
                  </a:lnTo>
                  <a:lnTo>
                    <a:pt x="659371" y="1286700"/>
                  </a:lnTo>
                  <a:lnTo>
                    <a:pt x="658495" y="1286065"/>
                  </a:lnTo>
                  <a:lnTo>
                    <a:pt x="658279" y="1285811"/>
                  </a:lnTo>
                  <a:lnTo>
                    <a:pt x="658342" y="1284541"/>
                  </a:lnTo>
                  <a:lnTo>
                    <a:pt x="659447" y="1283652"/>
                  </a:lnTo>
                  <a:lnTo>
                    <a:pt x="660019" y="1283652"/>
                  </a:lnTo>
                  <a:lnTo>
                    <a:pt x="661492" y="1284668"/>
                  </a:lnTo>
                  <a:lnTo>
                    <a:pt x="662152" y="1283652"/>
                  </a:lnTo>
                  <a:lnTo>
                    <a:pt x="662317" y="1283398"/>
                  </a:lnTo>
                  <a:lnTo>
                    <a:pt x="662419" y="1283017"/>
                  </a:lnTo>
                  <a:lnTo>
                    <a:pt x="662508" y="1282890"/>
                  </a:lnTo>
                  <a:lnTo>
                    <a:pt x="662635" y="1282763"/>
                  </a:lnTo>
                  <a:lnTo>
                    <a:pt x="663333" y="1279715"/>
                  </a:lnTo>
                  <a:lnTo>
                    <a:pt x="663524" y="1279207"/>
                  </a:lnTo>
                  <a:lnTo>
                    <a:pt x="663867" y="1278826"/>
                  </a:lnTo>
                  <a:lnTo>
                    <a:pt x="664362" y="1278953"/>
                  </a:lnTo>
                  <a:lnTo>
                    <a:pt x="665327" y="1278826"/>
                  </a:lnTo>
                  <a:lnTo>
                    <a:pt x="664603" y="1276667"/>
                  </a:lnTo>
                  <a:lnTo>
                    <a:pt x="664718" y="1275524"/>
                  </a:lnTo>
                  <a:lnTo>
                    <a:pt x="665137" y="1275143"/>
                  </a:lnTo>
                  <a:lnTo>
                    <a:pt x="667131" y="1274254"/>
                  </a:lnTo>
                  <a:lnTo>
                    <a:pt x="667410" y="1274000"/>
                  </a:lnTo>
                  <a:lnTo>
                    <a:pt x="667931" y="1274000"/>
                  </a:lnTo>
                  <a:lnTo>
                    <a:pt x="667334" y="1272730"/>
                  </a:lnTo>
                  <a:lnTo>
                    <a:pt x="667397" y="1271714"/>
                  </a:lnTo>
                  <a:lnTo>
                    <a:pt x="668362" y="1270825"/>
                  </a:lnTo>
                  <a:lnTo>
                    <a:pt x="668934" y="1270952"/>
                  </a:lnTo>
                  <a:lnTo>
                    <a:pt x="670509" y="1272857"/>
                  </a:lnTo>
                  <a:lnTo>
                    <a:pt x="670483" y="1272476"/>
                  </a:lnTo>
                  <a:lnTo>
                    <a:pt x="670153" y="1272095"/>
                  </a:lnTo>
                  <a:lnTo>
                    <a:pt x="670166" y="1271206"/>
                  </a:lnTo>
                  <a:lnTo>
                    <a:pt x="670369" y="1270825"/>
                  </a:lnTo>
                  <a:lnTo>
                    <a:pt x="670572" y="1270444"/>
                  </a:lnTo>
                  <a:lnTo>
                    <a:pt x="670585" y="1270190"/>
                  </a:lnTo>
                  <a:lnTo>
                    <a:pt x="670864" y="1269936"/>
                  </a:lnTo>
                  <a:lnTo>
                    <a:pt x="671398" y="1269809"/>
                  </a:lnTo>
                  <a:lnTo>
                    <a:pt x="671664" y="1269555"/>
                  </a:lnTo>
                  <a:lnTo>
                    <a:pt x="671982" y="1269682"/>
                  </a:lnTo>
                  <a:lnTo>
                    <a:pt x="672312" y="1270063"/>
                  </a:lnTo>
                  <a:lnTo>
                    <a:pt x="672693" y="1270063"/>
                  </a:lnTo>
                  <a:lnTo>
                    <a:pt x="673112" y="1269809"/>
                  </a:lnTo>
                  <a:lnTo>
                    <a:pt x="674268" y="1269555"/>
                  </a:lnTo>
                  <a:lnTo>
                    <a:pt x="674509" y="1268920"/>
                  </a:lnTo>
                  <a:lnTo>
                    <a:pt x="675144" y="1268412"/>
                  </a:lnTo>
                  <a:lnTo>
                    <a:pt x="678891" y="1267142"/>
                  </a:lnTo>
                  <a:lnTo>
                    <a:pt x="679297" y="1266761"/>
                  </a:lnTo>
                  <a:lnTo>
                    <a:pt x="679742" y="1266888"/>
                  </a:lnTo>
                  <a:lnTo>
                    <a:pt x="680173" y="1267396"/>
                  </a:lnTo>
                  <a:lnTo>
                    <a:pt x="680669" y="1267650"/>
                  </a:lnTo>
                  <a:lnTo>
                    <a:pt x="682078" y="1269428"/>
                  </a:lnTo>
                  <a:lnTo>
                    <a:pt x="683221" y="1271206"/>
                  </a:lnTo>
                  <a:lnTo>
                    <a:pt x="684225" y="1272476"/>
                  </a:lnTo>
                  <a:lnTo>
                    <a:pt x="684860" y="1273619"/>
                  </a:lnTo>
                  <a:lnTo>
                    <a:pt x="685393" y="1274635"/>
                  </a:lnTo>
                  <a:lnTo>
                    <a:pt x="685965" y="1275270"/>
                  </a:lnTo>
                  <a:lnTo>
                    <a:pt x="686536" y="1275778"/>
                  </a:lnTo>
                  <a:lnTo>
                    <a:pt x="686879" y="1276159"/>
                  </a:lnTo>
                  <a:lnTo>
                    <a:pt x="687171" y="1276921"/>
                  </a:lnTo>
                  <a:lnTo>
                    <a:pt x="687870" y="1277556"/>
                  </a:lnTo>
                  <a:lnTo>
                    <a:pt x="688200" y="1278064"/>
                  </a:lnTo>
                  <a:lnTo>
                    <a:pt x="688149" y="1278572"/>
                  </a:lnTo>
                  <a:lnTo>
                    <a:pt x="690054" y="1280858"/>
                  </a:lnTo>
                  <a:lnTo>
                    <a:pt x="691095" y="1283017"/>
                  </a:lnTo>
                  <a:lnTo>
                    <a:pt x="691603" y="1283652"/>
                  </a:lnTo>
                  <a:lnTo>
                    <a:pt x="691730" y="1284287"/>
                  </a:lnTo>
                  <a:lnTo>
                    <a:pt x="692048" y="1284922"/>
                  </a:lnTo>
                  <a:lnTo>
                    <a:pt x="692861" y="1286065"/>
                  </a:lnTo>
                  <a:lnTo>
                    <a:pt x="693889" y="1287335"/>
                  </a:lnTo>
                  <a:lnTo>
                    <a:pt x="694728" y="1288859"/>
                  </a:lnTo>
                  <a:lnTo>
                    <a:pt x="696074" y="1290510"/>
                  </a:lnTo>
                  <a:lnTo>
                    <a:pt x="697915" y="1292288"/>
                  </a:lnTo>
                  <a:lnTo>
                    <a:pt x="698931" y="1293558"/>
                  </a:lnTo>
                  <a:lnTo>
                    <a:pt x="700455" y="1295971"/>
                  </a:lnTo>
                  <a:lnTo>
                    <a:pt x="701878" y="1297495"/>
                  </a:lnTo>
                  <a:lnTo>
                    <a:pt x="703211" y="1298003"/>
                  </a:lnTo>
                  <a:lnTo>
                    <a:pt x="704634" y="1298892"/>
                  </a:lnTo>
                  <a:lnTo>
                    <a:pt x="709980" y="1298638"/>
                  </a:lnTo>
                  <a:lnTo>
                    <a:pt x="714984" y="1297368"/>
                  </a:lnTo>
                  <a:lnTo>
                    <a:pt x="719670" y="1294955"/>
                  </a:lnTo>
                  <a:close/>
                </a:path>
                <a:path w="2621280" h="1805304">
                  <a:moveTo>
                    <a:pt x="737971" y="1016635"/>
                  </a:moveTo>
                  <a:lnTo>
                    <a:pt x="735939" y="1012190"/>
                  </a:lnTo>
                  <a:lnTo>
                    <a:pt x="735863" y="1011555"/>
                  </a:lnTo>
                  <a:lnTo>
                    <a:pt x="736371" y="1009015"/>
                  </a:lnTo>
                  <a:lnTo>
                    <a:pt x="734758" y="1009015"/>
                  </a:lnTo>
                  <a:lnTo>
                    <a:pt x="734339" y="1008888"/>
                  </a:lnTo>
                  <a:lnTo>
                    <a:pt x="734136" y="1008507"/>
                  </a:lnTo>
                  <a:lnTo>
                    <a:pt x="730707" y="1004443"/>
                  </a:lnTo>
                  <a:lnTo>
                    <a:pt x="728319" y="999109"/>
                  </a:lnTo>
                  <a:lnTo>
                    <a:pt x="727087" y="993140"/>
                  </a:lnTo>
                  <a:lnTo>
                    <a:pt x="727011" y="992759"/>
                  </a:lnTo>
                  <a:lnTo>
                    <a:pt x="726478" y="992505"/>
                  </a:lnTo>
                  <a:lnTo>
                    <a:pt x="725512" y="993140"/>
                  </a:lnTo>
                  <a:lnTo>
                    <a:pt x="725246" y="993140"/>
                  </a:lnTo>
                  <a:lnTo>
                    <a:pt x="724496" y="993013"/>
                  </a:lnTo>
                  <a:lnTo>
                    <a:pt x="724204" y="992886"/>
                  </a:lnTo>
                  <a:lnTo>
                    <a:pt x="723125" y="991235"/>
                  </a:lnTo>
                  <a:lnTo>
                    <a:pt x="722807" y="990219"/>
                  </a:lnTo>
                  <a:lnTo>
                    <a:pt x="722922" y="988949"/>
                  </a:lnTo>
                  <a:lnTo>
                    <a:pt x="722972" y="988695"/>
                  </a:lnTo>
                  <a:lnTo>
                    <a:pt x="721931" y="988060"/>
                  </a:lnTo>
                  <a:lnTo>
                    <a:pt x="721487" y="987806"/>
                  </a:lnTo>
                  <a:lnTo>
                    <a:pt x="721271" y="987425"/>
                  </a:lnTo>
                  <a:lnTo>
                    <a:pt x="721156" y="987171"/>
                  </a:lnTo>
                  <a:lnTo>
                    <a:pt x="721156" y="985012"/>
                  </a:lnTo>
                  <a:lnTo>
                    <a:pt x="721233" y="983742"/>
                  </a:lnTo>
                  <a:lnTo>
                    <a:pt x="720661" y="982726"/>
                  </a:lnTo>
                  <a:lnTo>
                    <a:pt x="719670" y="980948"/>
                  </a:lnTo>
                  <a:lnTo>
                    <a:pt x="718032" y="980440"/>
                  </a:lnTo>
                  <a:lnTo>
                    <a:pt x="717537" y="980313"/>
                  </a:lnTo>
                  <a:lnTo>
                    <a:pt x="717283" y="979932"/>
                  </a:lnTo>
                  <a:lnTo>
                    <a:pt x="717283" y="979297"/>
                  </a:lnTo>
                  <a:lnTo>
                    <a:pt x="716826" y="977646"/>
                  </a:lnTo>
                  <a:lnTo>
                    <a:pt x="714603" y="977265"/>
                  </a:lnTo>
                  <a:lnTo>
                    <a:pt x="714336" y="976757"/>
                  </a:lnTo>
                  <a:lnTo>
                    <a:pt x="714717" y="974725"/>
                  </a:lnTo>
                  <a:lnTo>
                    <a:pt x="715403" y="973836"/>
                  </a:lnTo>
                  <a:lnTo>
                    <a:pt x="716584" y="973074"/>
                  </a:lnTo>
                  <a:lnTo>
                    <a:pt x="715276" y="971550"/>
                  </a:lnTo>
                  <a:lnTo>
                    <a:pt x="712330" y="968121"/>
                  </a:lnTo>
                  <a:lnTo>
                    <a:pt x="712127" y="967867"/>
                  </a:lnTo>
                  <a:lnTo>
                    <a:pt x="712012" y="967232"/>
                  </a:lnTo>
                  <a:lnTo>
                    <a:pt x="712241" y="966597"/>
                  </a:lnTo>
                  <a:lnTo>
                    <a:pt x="712533" y="966343"/>
                  </a:lnTo>
                  <a:lnTo>
                    <a:pt x="712520" y="965835"/>
                  </a:lnTo>
                  <a:lnTo>
                    <a:pt x="712368" y="965454"/>
                  </a:lnTo>
                  <a:lnTo>
                    <a:pt x="712241" y="965200"/>
                  </a:lnTo>
                  <a:lnTo>
                    <a:pt x="712012" y="964819"/>
                  </a:lnTo>
                  <a:lnTo>
                    <a:pt x="711936" y="964184"/>
                  </a:lnTo>
                  <a:lnTo>
                    <a:pt x="709841" y="962152"/>
                  </a:lnTo>
                  <a:lnTo>
                    <a:pt x="709650" y="961771"/>
                  </a:lnTo>
                  <a:lnTo>
                    <a:pt x="709764" y="960501"/>
                  </a:lnTo>
                  <a:lnTo>
                    <a:pt x="709612" y="960374"/>
                  </a:lnTo>
                  <a:lnTo>
                    <a:pt x="708926" y="959993"/>
                  </a:lnTo>
                  <a:lnTo>
                    <a:pt x="708812" y="959485"/>
                  </a:lnTo>
                  <a:lnTo>
                    <a:pt x="709307" y="958977"/>
                  </a:lnTo>
                  <a:lnTo>
                    <a:pt x="708787" y="958596"/>
                  </a:lnTo>
                  <a:lnTo>
                    <a:pt x="708393" y="958088"/>
                  </a:lnTo>
                  <a:lnTo>
                    <a:pt x="708304" y="957834"/>
                  </a:lnTo>
                  <a:lnTo>
                    <a:pt x="708190" y="956818"/>
                  </a:lnTo>
                  <a:lnTo>
                    <a:pt x="707301" y="957326"/>
                  </a:lnTo>
                  <a:lnTo>
                    <a:pt x="705675" y="957834"/>
                  </a:lnTo>
                  <a:lnTo>
                    <a:pt x="705167" y="957707"/>
                  </a:lnTo>
                  <a:lnTo>
                    <a:pt x="704481" y="957326"/>
                  </a:lnTo>
                  <a:lnTo>
                    <a:pt x="703592" y="956691"/>
                  </a:lnTo>
                  <a:lnTo>
                    <a:pt x="703199" y="956691"/>
                  </a:lnTo>
                  <a:lnTo>
                    <a:pt x="703300" y="955167"/>
                  </a:lnTo>
                  <a:lnTo>
                    <a:pt x="703351" y="954913"/>
                  </a:lnTo>
                  <a:lnTo>
                    <a:pt x="703795" y="954532"/>
                  </a:lnTo>
                  <a:lnTo>
                    <a:pt x="704608" y="954405"/>
                  </a:lnTo>
                  <a:lnTo>
                    <a:pt x="704240" y="954278"/>
                  </a:lnTo>
                  <a:lnTo>
                    <a:pt x="703821" y="952754"/>
                  </a:lnTo>
                  <a:lnTo>
                    <a:pt x="703846" y="952500"/>
                  </a:lnTo>
                  <a:lnTo>
                    <a:pt x="704037" y="952119"/>
                  </a:lnTo>
                  <a:lnTo>
                    <a:pt x="704519" y="951865"/>
                  </a:lnTo>
                  <a:lnTo>
                    <a:pt x="705269" y="951992"/>
                  </a:lnTo>
                  <a:lnTo>
                    <a:pt x="706970" y="952119"/>
                  </a:lnTo>
                  <a:lnTo>
                    <a:pt x="706767" y="951865"/>
                  </a:lnTo>
                  <a:lnTo>
                    <a:pt x="706666" y="951738"/>
                  </a:lnTo>
                  <a:lnTo>
                    <a:pt x="706310" y="951611"/>
                  </a:lnTo>
                  <a:lnTo>
                    <a:pt x="706005" y="951103"/>
                  </a:lnTo>
                  <a:lnTo>
                    <a:pt x="705472" y="950849"/>
                  </a:lnTo>
                  <a:lnTo>
                    <a:pt x="705231" y="950849"/>
                  </a:lnTo>
                  <a:lnTo>
                    <a:pt x="704913" y="950468"/>
                  </a:lnTo>
                  <a:lnTo>
                    <a:pt x="703846" y="948944"/>
                  </a:lnTo>
                  <a:lnTo>
                    <a:pt x="703770" y="946785"/>
                  </a:lnTo>
                  <a:lnTo>
                    <a:pt x="703821" y="946531"/>
                  </a:lnTo>
                  <a:lnTo>
                    <a:pt x="703376" y="946785"/>
                  </a:lnTo>
                  <a:lnTo>
                    <a:pt x="702741" y="946785"/>
                  </a:lnTo>
                  <a:lnTo>
                    <a:pt x="702271" y="946531"/>
                  </a:lnTo>
                  <a:lnTo>
                    <a:pt x="700874" y="944499"/>
                  </a:lnTo>
                  <a:lnTo>
                    <a:pt x="700989" y="943229"/>
                  </a:lnTo>
                  <a:lnTo>
                    <a:pt x="700455" y="942975"/>
                  </a:lnTo>
                  <a:lnTo>
                    <a:pt x="700024" y="942594"/>
                  </a:lnTo>
                  <a:lnTo>
                    <a:pt x="699960" y="941578"/>
                  </a:lnTo>
                  <a:lnTo>
                    <a:pt x="700100" y="940816"/>
                  </a:lnTo>
                  <a:lnTo>
                    <a:pt x="700379" y="940435"/>
                  </a:lnTo>
                  <a:lnTo>
                    <a:pt x="700811" y="940181"/>
                  </a:lnTo>
                  <a:lnTo>
                    <a:pt x="701636" y="939927"/>
                  </a:lnTo>
                  <a:lnTo>
                    <a:pt x="702221" y="939800"/>
                  </a:lnTo>
                  <a:lnTo>
                    <a:pt x="700278" y="935990"/>
                  </a:lnTo>
                  <a:lnTo>
                    <a:pt x="698449" y="932434"/>
                  </a:lnTo>
                  <a:lnTo>
                    <a:pt x="698322" y="932180"/>
                  </a:lnTo>
                  <a:lnTo>
                    <a:pt x="698131" y="931926"/>
                  </a:lnTo>
                  <a:lnTo>
                    <a:pt x="698017" y="930783"/>
                  </a:lnTo>
                  <a:lnTo>
                    <a:pt x="697725" y="930275"/>
                  </a:lnTo>
                  <a:lnTo>
                    <a:pt x="697357" y="930275"/>
                  </a:lnTo>
                  <a:lnTo>
                    <a:pt x="696683" y="929767"/>
                  </a:lnTo>
                  <a:lnTo>
                    <a:pt x="696087" y="928878"/>
                  </a:lnTo>
                  <a:lnTo>
                    <a:pt x="695388" y="928497"/>
                  </a:lnTo>
                  <a:lnTo>
                    <a:pt x="695439" y="927862"/>
                  </a:lnTo>
                  <a:lnTo>
                    <a:pt x="696226" y="927100"/>
                  </a:lnTo>
                  <a:lnTo>
                    <a:pt x="696747" y="926465"/>
                  </a:lnTo>
                  <a:lnTo>
                    <a:pt x="696429" y="925068"/>
                  </a:lnTo>
                  <a:lnTo>
                    <a:pt x="695096" y="924052"/>
                  </a:lnTo>
                  <a:lnTo>
                    <a:pt x="694639" y="923417"/>
                  </a:lnTo>
                  <a:lnTo>
                    <a:pt x="693648" y="921004"/>
                  </a:lnTo>
                  <a:lnTo>
                    <a:pt x="693597" y="920877"/>
                  </a:lnTo>
                  <a:lnTo>
                    <a:pt x="693000" y="921004"/>
                  </a:lnTo>
                  <a:lnTo>
                    <a:pt x="692353" y="921004"/>
                  </a:lnTo>
                  <a:lnTo>
                    <a:pt x="692124" y="920877"/>
                  </a:lnTo>
                  <a:lnTo>
                    <a:pt x="692124" y="967232"/>
                  </a:lnTo>
                  <a:lnTo>
                    <a:pt x="692099" y="967359"/>
                  </a:lnTo>
                  <a:lnTo>
                    <a:pt x="690486" y="970661"/>
                  </a:lnTo>
                  <a:lnTo>
                    <a:pt x="690245" y="971296"/>
                  </a:lnTo>
                  <a:lnTo>
                    <a:pt x="689876" y="971550"/>
                  </a:lnTo>
                  <a:lnTo>
                    <a:pt x="689381" y="971423"/>
                  </a:lnTo>
                  <a:lnTo>
                    <a:pt x="686498" y="971423"/>
                  </a:lnTo>
                  <a:lnTo>
                    <a:pt x="681469" y="973582"/>
                  </a:lnTo>
                  <a:lnTo>
                    <a:pt x="680948" y="974217"/>
                  </a:lnTo>
                  <a:lnTo>
                    <a:pt x="680897" y="974471"/>
                  </a:lnTo>
                  <a:lnTo>
                    <a:pt x="680732" y="974725"/>
                  </a:lnTo>
                  <a:lnTo>
                    <a:pt x="676897" y="976376"/>
                  </a:lnTo>
                  <a:lnTo>
                    <a:pt x="676960" y="977773"/>
                  </a:lnTo>
                  <a:lnTo>
                    <a:pt x="677202" y="979678"/>
                  </a:lnTo>
                  <a:lnTo>
                    <a:pt x="677405" y="979932"/>
                  </a:lnTo>
                  <a:lnTo>
                    <a:pt x="677430" y="980948"/>
                  </a:lnTo>
                  <a:lnTo>
                    <a:pt x="677583" y="981202"/>
                  </a:lnTo>
                  <a:lnTo>
                    <a:pt x="677608" y="981456"/>
                  </a:lnTo>
                  <a:lnTo>
                    <a:pt x="677519" y="981710"/>
                  </a:lnTo>
                  <a:lnTo>
                    <a:pt x="676706" y="982218"/>
                  </a:lnTo>
                  <a:lnTo>
                    <a:pt x="675576" y="982726"/>
                  </a:lnTo>
                  <a:lnTo>
                    <a:pt x="675538" y="1006094"/>
                  </a:lnTo>
                  <a:lnTo>
                    <a:pt x="675449" y="1006602"/>
                  </a:lnTo>
                  <a:lnTo>
                    <a:pt x="675220" y="1006729"/>
                  </a:lnTo>
                  <a:lnTo>
                    <a:pt x="674928" y="1007237"/>
                  </a:lnTo>
                  <a:lnTo>
                    <a:pt x="674497" y="1007618"/>
                  </a:lnTo>
                  <a:lnTo>
                    <a:pt x="674141" y="1007745"/>
                  </a:lnTo>
                  <a:lnTo>
                    <a:pt x="672909" y="1007491"/>
                  </a:lnTo>
                  <a:lnTo>
                    <a:pt x="672757" y="1007237"/>
                  </a:lnTo>
                  <a:lnTo>
                    <a:pt x="672630" y="1006221"/>
                  </a:lnTo>
                  <a:lnTo>
                    <a:pt x="672477" y="1006094"/>
                  </a:lnTo>
                  <a:lnTo>
                    <a:pt x="672579" y="1005078"/>
                  </a:lnTo>
                  <a:lnTo>
                    <a:pt x="672617" y="1004951"/>
                  </a:lnTo>
                  <a:lnTo>
                    <a:pt x="673366" y="1004443"/>
                  </a:lnTo>
                  <a:lnTo>
                    <a:pt x="674090" y="1004570"/>
                  </a:lnTo>
                  <a:lnTo>
                    <a:pt x="674941" y="1004570"/>
                  </a:lnTo>
                  <a:lnTo>
                    <a:pt x="675462" y="1005205"/>
                  </a:lnTo>
                  <a:lnTo>
                    <a:pt x="675538" y="1006094"/>
                  </a:lnTo>
                  <a:lnTo>
                    <a:pt x="675538" y="982726"/>
                  </a:lnTo>
                  <a:lnTo>
                    <a:pt x="674662" y="982599"/>
                  </a:lnTo>
                  <a:lnTo>
                    <a:pt x="673963" y="981456"/>
                  </a:lnTo>
                  <a:lnTo>
                    <a:pt x="674027" y="981202"/>
                  </a:lnTo>
                  <a:lnTo>
                    <a:pt x="672299" y="980821"/>
                  </a:lnTo>
                  <a:lnTo>
                    <a:pt x="672071" y="980694"/>
                  </a:lnTo>
                  <a:lnTo>
                    <a:pt x="671880" y="980313"/>
                  </a:lnTo>
                  <a:lnTo>
                    <a:pt x="670458" y="978662"/>
                  </a:lnTo>
                  <a:lnTo>
                    <a:pt x="669963" y="978027"/>
                  </a:lnTo>
                  <a:lnTo>
                    <a:pt x="670077" y="977392"/>
                  </a:lnTo>
                  <a:lnTo>
                    <a:pt x="671474" y="976376"/>
                  </a:lnTo>
                  <a:lnTo>
                    <a:pt x="670052" y="973836"/>
                  </a:lnTo>
                  <a:lnTo>
                    <a:pt x="669556" y="973074"/>
                  </a:lnTo>
                  <a:lnTo>
                    <a:pt x="669607" y="972566"/>
                  </a:lnTo>
                  <a:lnTo>
                    <a:pt x="671233" y="971423"/>
                  </a:lnTo>
                  <a:lnTo>
                    <a:pt x="672134" y="971296"/>
                  </a:lnTo>
                  <a:lnTo>
                    <a:pt x="672934" y="971931"/>
                  </a:lnTo>
                  <a:lnTo>
                    <a:pt x="672884" y="971296"/>
                  </a:lnTo>
                  <a:lnTo>
                    <a:pt x="672833" y="970407"/>
                  </a:lnTo>
                  <a:lnTo>
                    <a:pt x="672274" y="968121"/>
                  </a:lnTo>
                  <a:lnTo>
                    <a:pt x="671487" y="965454"/>
                  </a:lnTo>
                  <a:lnTo>
                    <a:pt x="671283" y="965200"/>
                  </a:lnTo>
                  <a:lnTo>
                    <a:pt x="671398" y="964184"/>
                  </a:lnTo>
                  <a:lnTo>
                    <a:pt x="671855" y="963295"/>
                  </a:lnTo>
                  <a:lnTo>
                    <a:pt x="671766" y="962152"/>
                  </a:lnTo>
                  <a:lnTo>
                    <a:pt x="671156" y="958215"/>
                  </a:lnTo>
                  <a:lnTo>
                    <a:pt x="670255" y="956945"/>
                  </a:lnTo>
                  <a:lnTo>
                    <a:pt x="670090" y="955802"/>
                  </a:lnTo>
                  <a:lnTo>
                    <a:pt x="670001" y="955548"/>
                  </a:lnTo>
                  <a:lnTo>
                    <a:pt x="669823" y="955548"/>
                  </a:lnTo>
                  <a:lnTo>
                    <a:pt x="669124" y="955167"/>
                  </a:lnTo>
                  <a:lnTo>
                    <a:pt x="669061" y="954913"/>
                  </a:lnTo>
                  <a:lnTo>
                    <a:pt x="669124" y="953897"/>
                  </a:lnTo>
                  <a:lnTo>
                    <a:pt x="669632" y="953135"/>
                  </a:lnTo>
                  <a:lnTo>
                    <a:pt x="669683" y="952881"/>
                  </a:lnTo>
                  <a:lnTo>
                    <a:pt x="670521" y="952881"/>
                  </a:lnTo>
                  <a:lnTo>
                    <a:pt x="670674" y="952754"/>
                  </a:lnTo>
                  <a:lnTo>
                    <a:pt x="671042" y="952881"/>
                  </a:lnTo>
                  <a:lnTo>
                    <a:pt x="671182" y="952754"/>
                  </a:lnTo>
                  <a:lnTo>
                    <a:pt x="671360" y="952881"/>
                  </a:lnTo>
                  <a:lnTo>
                    <a:pt x="671563" y="953135"/>
                  </a:lnTo>
                  <a:lnTo>
                    <a:pt x="671779" y="952754"/>
                  </a:lnTo>
                  <a:lnTo>
                    <a:pt x="671880" y="952500"/>
                  </a:lnTo>
                  <a:lnTo>
                    <a:pt x="671931" y="952246"/>
                  </a:lnTo>
                  <a:lnTo>
                    <a:pt x="672960" y="951611"/>
                  </a:lnTo>
                  <a:lnTo>
                    <a:pt x="672896" y="950214"/>
                  </a:lnTo>
                  <a:lnTo>
                    <a:pt x="671652" y="948055"/>
                  </a:lnTo>
                  <a:lnTo>
                    <a:pt x="671753" y="947166"/>
                  </a:lnTo>
                  <a:lnTo>
                    <a:pt x="672109" y="946277"/>
                  </a:lnTo>
                  <a:lnTo>
                    <a:pt x="671741" y="946277"/>
                  </a:lnTo>
                  <a:lnTo>
                    <a:pt x="671233" y="946023"/>
                  </a:lnTo>
                  <a:lnTo>
                    <a:pt x="670852" y="945388"/>
                  </a:lnTo>
                  <a:lnTo>
                    <a:pt x="670966" y="944372"/>
                  </a:lnTo>
                  <a:lnTo>
                    <a:pt x="671055" y="944118"/>
                  </a:lnTo>
                  <a:lnTo>
                    <a:pt x="671880" y="943610"/>
                  </a:lnTo>
                  <a:lnTo>
                    <a:pt x="672172" y="943102"/>
                  </a:lnTo>
                  <a:lnTo>
                    <a:pt x="672604" y="942721"/>
                  </a:lnTo>
                  <a:lnTo>
                    <a:pt x="673150" y="942594"/>
                  </a:lnTo>
                  <a:lnTo>
                    <a:pt x="673519" y="942721"/>
                  </a:lnTo>
                  <a:lnTo>
                    <a:pt x="673722" y="942975"/>
                  </a:lnTo>
                  <a:lnTo>
                    <a:pt x="673989" y="942594"/>
                  </a:lnTo>
                  <a:lnTo>
                    <a:pt x="674522" y="941832"/>
                  </a:lnTo>
                  <a:lnTo>
                    <a:pt x="674001" y="940562"/>
                  </a:lnTo>
                  <a:lnTo>
                    <a:pt x="673608" y="939927"/>
                  </a:lnTo>
                  <a:lnTo>
                    <a:pt x="673620" y="939546"/>
                  </a:lnTo>
                  <a:lnTo>
                    <a:pt x="674077" y="939165"/>
                  </a:lnTo>
                  <a:lnTo>
                    <a:pt x="676490" y="936625"/>
                  </a:lnTo>
                  <a:lnTo>
                    <a:pt x="676541" y="936371"/>
                  </a:lnTo>
                  <a:lnTo>
                    <a:pt x="676833" y="936117"/>
                  </a:lnTo>
                  <a:lnTo>
                    <a:pt x="677379" y="935990"/>
                  </a:lnTo>
                  <a:lnTo>
                    <a:pt x="678434" y="936625"/>
                  </a:lnTo>
                  <a:lnTo>
                    <a:pt x="680961" y="940308"/>
                  </a:lnTo>
                  <a:lnTo>
                    <a:pt x="682548" y="944118"/>
                  </a:lnTo>
                  <a:lnTo>
                    <a:pt x="683336" y="945261"/>
                  </a:lnTo>
                  <a:lnTo>
                    <a:pt x="683552" y="945642"/>
                  </a:lnTo>
                  <a:lnTo>
                    <a:pt x="683945" y="946531"/>
                  </a:lnTo>
                  <a:lnTo>
                    <a:pt x="684047" y="947293"/>
                  </a:lnTo>
                  <a:lnTo>
                    <a:pt x="684415" y="948309"/>
                  </a:lnTo>
                  <a:lnTo>
                    <a:pt x="686054" y="952246"/>
                  </a:lnTo>
                  <a:lnTo>
                    <a:pt x="686981" y="954024"/>
                  </a:lnTo>
                  <a:lnTo>
                    <a:pt x="688225" y="956945"/>
                  </a:lnTo>
                  <a:lnTo>
                    <a:pt x="689279" y="958977"/>
                  </a:lnTo>
                  <a:lnTo>
                    <a:pt x="690156" y="960755"/>
                  </a:lnTo>
                  <a:lnTo>
                    <a:pt x="690968" y="962152"/>
                  </a:lnTo>
                  <a:lnTo>
                    <a:pt x="691629" y="962787"/>
                  </a:lnTo>
                  <a:lnTo>
                    <a:pt x="691819" y="963041"/>
                  </a:lnTo>
                  <a:lnTo>
                    <a:pt x="691845" y="963295"/>
                  </a:lnTo>
                  <a:lnTo>
                    <a:pt x="691705" y="963422"/>
                  </a:lnTo>
                  <a:lnTo>
                    <a:pt x="692010" y="965200"/>
                  </a:lnTo>
                  <a:lnTo>
                    <a:pt x="692124" y="967232"/>
                  </a:lnTo>
                  <a:lnTo>
                    <a:pt x="692124" y="920877"/>
                  </a:lnTo>
                  <a:lnTo>
                    <a:pt x="691934" y="920750"/>
                  </a:lnTo>
                  <a:lnTo>
                    <a:pt x="690994" y="919353"/>
                  </a:lnTo>
                  <a:lnTo>
                    <a:pt x="690905" y="919226"/>
                  </a:lnTo>
                  <a:lnTo>
                    <a:pt x="690651" y="918845"/>
                  </a:lnTo>
                  <a:lnTo>
                    <a:pt x="690384" y="918464"/>
                  </a:lnTo>
                  <a:lnTo>
                    <a:pt x="689952" y="918845"/>
                  </a:lnTo>
                  <a:lnTo>
                    <a:pt x="689495" y="918845"/>
                  </a:lnTo>
                  <a:lnTo>
                    <a:pt x="689063" y="918464"/>
                  </a:lnTo>
                  <a:lnTo>
                    <a:pt x="687946" y="919226"/>
                  </a:lnTo>
                  <a:lnTo>
                    <a:pt x="687209" y="919099"/>
                  </a:lnTo>
                  <a:lnTo>
                    <a:pt x="686689" y="918718"/>
                  </a:lnTo>
                  <a:lnTo>
                    <a:pt x="686384" y="918337"/>
                  </a:lnTo>
                  <a:lnTo>
                    <a:pt x="686079" y="916940"/>
                  </a:lnTo>
                  <a:lnTo>
                    <a:pt x="685787" y="916432"/>
                  </a:lnTo>
                  <a:lnTo>
                    <a:pt x="683895" y="915289"/>
                  </a:lnTo>
                  <a:lnTo>
                    <a:pt x="661898" y="915289"/>
                  </a:lnTo>
                  <a:lnTo>
                    <a:pt x="661289" y="915289"/>
                  </a:lnTo>
                  <a:lnTo>
                    <a:pt x="661187" y="915416"/>
                  </a:lnTo>
                  <a:lnTo>
                    <a:pt x="660006" y="916432"/>
                  </a:lnTo>
                  <a:lnTo>
                    <a:pt x="660247" y="916559"/>
                  </a:lnTo>
                  <a:lnTo>
                    <a:pt x="660527" y="916813"/>
                  </a:lnTo>
                  <a:lnTo>
                    <a:pt x="660641" y="916978"/>
                  </a:lnTo>
                  <a:lnTo>
                    <a:pt x="660971" y="917448"/>
                  </a:lnTo>
                  <a:lnTo>
                    <a:pt x="661123" y="917829"/>
                  </a:lnTo>
                  <a:lnTo>
                    <a:pt x="661149" y="918337"/>
                  </a:lnTo>
                  <a:lnTo>
                    <a:pt x="661047" y="918718"/>
                  </a:lnTo>
                  <a:lnTo>
                    <a:pt x="660019" y="919353"/>
                  </a:lnTo>
                  <a:lnTo>
                    <a:pt x="659498" y="919353"/>
                  </a:lnTo>
                  <a:lnTo>
                    <a:pt x="658901" y="919099"/>
                  </a:lnTo>
                  <a:lnTo>
                    <a:pt x="658761" y="919226"/>
                  </a:lnTo>
                  <a:lnTo>
                    <a:pt x="658609" y="919607"/>
                  </a:lnTo>
                  <a:lnTo>
                    <a:pt x="657352" y="920750"/>
                  </a:lnTo>
                  <a:lnTo>
                    <a:pt x="657275" y="921004"/>
                  </a:lnTo>
                  <a:lnTo>
                    <a:pt x="657885" y="922401"/>
                  </a:lnTo>
                  <a:lnTo>
                    <a:pt x="657694" y="923417"/>
                  </a:lnTo>
                  <a:lnTo>
                    <a:pt x="657517" y="923671"/>
                  </a:lnTo>
                  <a:lnTo>
                    <a:pt x="657237" y="923798"/>
                  </a:lnTo>
                  <a:lnTo>
                    <a:pt x="655459" y="925068"/>
                  </a:lnTo>
                  <a:lnTo>
                    <a:pt x="655167" y="926465"/>
                  </a:lnTo>
                  <a:lnTo>
                    <a:pt x="655091" y="930275"/>
                  </a:lnTo>
                  <a:lnTo>
                    <a:pt x="654608" y="931418"/>
                  </a:lnTo>
                  <a:lnTo>
                    <a:pt x="654405" y="932561"/>
                  </a:lnTo>
                  <a:lnTo>
                    <a:pt x="654786" y="932434"/>
                  </a:lnTo>
                  <a:lnTo>
                    <a:pt x="655243" y="932434"/>
                  </a:lnTo>
                  <a:lnTo>
                    <a:pt x="655726" y="932561"/>
                  </a:lnTo>
                  <a:lnTo>
                    <a:pt x="656247" y="932815"/>
                  </a:lnTo>
                  <a:lnTo>
                    <a:pt x="656551" y="933323"/>
                  </a:lnTo>
                  <a:lnTo>
                    <a:pt x="656793" y="933323"/>
                  </a:lnTo>
                  <a:lnTo>
                    <a:pt x="656996" y="933704"/>
                  </a:lnTo>
                  <a:lnTo>
                    <a:pt x="657047" y="934720"/>
                  </a:lnTo>
                  <a:lnTo>
                    <a:pt x="656920" y="934974"/>
                  </a:lnTo>
                  <a:lnTo>
                    <a:pt x="655599" y="936244"/>
                  </a:lnTo>
                  <a:lnTo>
                    <a:pt x="655154" y="936498"/>
                  </a:lnTo>
                  <a:lnTo>
                    <a:pt x="654697" y="936625"/>
                  </a:lnTo>
                  <a:lnTo>
                    <a:pt x="654202" y="936498"/>
                  </a:lnTo>
                  <a:lnTo>
                    <a:pt x="653592" y="936244"/>
                  </a:lnTo>
                  <a:lnTo>
                    <a:pt x="653427" y="935990"/>
                  </a:lnTo>
                  <a:lnTo>
                    <a:pt x="653376" y="935101"/>
                  </a:lnTo>
                  <a:lnTo>
                    <a:pt x="653516" y="934974"/>
                  </a:lnTo>
                  <a:lnTo>
                    <a:pt x="652856" y="935482"/>
                  </a:lnTo>
                  <a:lnTo>
                    <a:pt x="653389" y="936752"/>
                  </a:lnTo>
                  <a:lnTo>
                    <a:pt x="653237" y="937514"/>
                  </a:lnTo>
                  <a:lnTo>
                    <a:pt x="651852" y="941578"/>
                  </a:lnTo>
                  <a:lnTo>
                    <a:pt x="652513" y="943610"/>
                  </a:lnTo>
                  <a:lnTo>
                    <a:pt x="652716" y="944118"/>
                  </a:lnTo>
                  <a:lnTo>
                    <a:pt x="652538" y="944753"/>
                  </a:lnTo>
                  <a:lnTo>
                    <a:pt x="651954" y="945134"/>
                  </a:lnTo>
                  <a:lnTo>
                    <a:pt x="652094" y="945388"/>
                  </a:lnTo>
                  <a:lnTo>
                    <a:pt x="652602" y="945388"/>
                  </a:lnTo>
                  <a:lnTo>
                    <a:pt x="652741" y="945642"/>
                  </a:lnTo>
                  <a:lnTo>
                    <a:pt x="652551" y="946023"/>
                  </a:lnTo>
                  <a:lnTo>
                    <a:pt x="652360" y="947039"/>
                  </a:lnTo>
                  <a:lnTo>
                    <a:pt x="652246" y="947293"/>
                  </a:lnTo>
                  <a:lnTo>
                    <a:pt x="651002" y="948944"/>
                  </a:lnTo>
                  <a:lnTo>
                    <a:pt x="651535" y="950214"/>
                  </a:lnTo>
                  <a:lnTo>
                    <a:pt x="651624" y="950468"/>
                  </a:lnTo>
                  <a:lnTo>
                    <a:pt x="651751" y="951103"/>
                  </a:lnTo>
                  <a:lnTo>
                    <a:pt x="651611" y="951484"/>
                  </a:lnTo>
                  <a:lnTo>
                    <a:pt x="650151" y="952500"/>
                  </a:lnTo>
                  <a:lnTo>
                    <a:pt x="650227" y="954024"/>
                  </a:lnTo>
                  <a:lnTo>
                    <a:pt x="651192" y="955040"/>
                  </a:lnTo>
                  <a:lnTo>
                    <a:pt x="651357" y="955167"/>
                  </a:lnTo>
                  <a:lnTo>
                    <a:pt x="651332" y="956310"/>
                  </a:lnTo>
                  <a:lnTo>
                    <a:pt x="651205" y="956564"/>
                  </a:lnTo>
                  <a:lnTo>
                    <a:pt x="649871" y="957834"/>
                  </a:lnTo>
                  <a:lnTo>
                    <a:pt x="649541" y="959485"/>
                  </a:lnTo>
                  <a:lnTo>
                    <a:pt x="649465" y="960374"/>
                  </a:lnTo>
                  <a:lnTo>
                    <a:pt x="649363" y="966343"/>
                  </a:lnTo>
                  <a:lnTo>
                    <a:pt x="649274" y="967359"/>
                  </a:lnTo>
                  <a:lnTo>
                    <a:pt x="649147" y="968121"/>
                  </a:lnTo>
                  <a:lnTo>
                    <a:pt x="648843" y="969137"/>
                  </a:lnTo>
                  <a:lnTo>
                    <a:pt x="648893" y="969518"/>
                  </a:lnTo>
                  <a:lnTo>
                    <a:pt x="649020" y="971423"/>
                  </a:lnTo>
                  <a:lnTo>
                    <a:pt x="649135" y="978662"/>
                  </a:lnTo>
                  <a:lnTo>
                    <a:pt x="649046" y="979678"/>
                  </a:lnTo>
                  <a:lnTo>
                    <a:pt x="648957" y="979932"/>
                  </a:lnTo>
                  <a:lnTo>
                    <a:pt x="648843" y="980694"/>
                  </a:lnTo>
                  <a:lnTo>
                    <a:pt x="649820" y="983996"/>
                  </a:lnTo>
                  <a:lnTo>
                    <a:pt x="649605" y="985012"/>
                  </a:lnTo>
                  <a:lnTo>
                    <a:pt x="649566" y="986409"/>
                  </a:lnTo>
                  <a:lnTo>
                    <a:pt x="649135" y="989457"/>
                  </a:lnTo>
                  <a:lnTo>
                    <a:pt x="649020" y="994029"/>
                  </a:lnTo>
                  <a:lnTo>
                    <a:pt x="649478" y="995807"/>
                  </a:lnTo>
                  <a:lnTo>
                    <a:pt x="649579" y="997077"/>
                  </a:lnTo>
                  <a:lnTo>
                    <a:pt x="649478" y="997585"/>
                  </a:lnTo>
                  <a:lnTo>
                    <a:pt x="648830" y="999998"/>
                  </a:lnTo>
                  <a:lnTo>
                    <a:pt x="648741" y="1000506"/>
                  </a:lnTo>
                  <a:lnTo>
                    <a:pt x="648106" y="1002411"/>
                  </a:lnTo>
                  <a:lnTo>
                    <a:pt x="647712" y="1003427"/>
                  </a:lnTo>
                  <a:lnTo>
                    <a:pt x="647573" y="1003554"/>
                  </a:lnTo>
                  <a:lnTo>
                    <a:pt x="648322" y="1003681"/>
                  </a:lnTo>
                  <a:lnTo>
                    <a:pt x="649058" y="1004824"/>
                  </a:lnTo>
                  <a:lnTo>
                    <a:pt x="648843" y="1004951"/>
                  </a:lnTo>
                  <a:lnTo>
                    <a:pt x="649478" y="1012571"/>
                  </a:lnTo>
                  <a:lnTo>
                    <a:pt x="649566" y="1012698"/>
                  </a:lnTo>
                  <a:lnTo>
                    <a:pt x="649655" y="1013333"/>
                  </a:lnTo>
                  <a:lnTo>
                    <a:pt x="649693" y="1013460"/>
                  </a:lnTo>
                  <a:lnTo>
                    <a:pt x="649820" y="1015746"/>
                  </a:lnTo>
                  <a:lnTo>
                    <a:pt x="649935" y="1016127"/>
                  </a:lnTo>
                  <a:lnTo>
                    <a:pt x="650049" y="1017524"/>
                  </a:lnTo>
                  <a:lnTo>
                    <a:pt x="649833" y="1018667"/>
                  </a:lnTo>
                  <a:lnTo>
                    <a:pt x="649719" y="1021588"/>
                  </a:lnTo>
                  <a:lnTo>
                    <a:pt x="649947" y="1024382"/>
                  </a:lnTo>
                  <a:lnTo>
                    <a:pt x="650621" y="1030478"/>
                  </a:lnTo>
                  <a:lnTo>
                    <a:pt x="650824" y="1030732"/>
                  </a:lnTo>
                  <a:lnTo>
                    <a:pt x="650849" y="1031240"/>
                  </a:lnTo>
                  <a:lnTo>
                    <a:pt x="651891" y="1031875"/>
                  </a:lnTo>
                  <a:lnTo>
                    <a:pt x="652970" y="1031875"/>
                  </a:lnTo>
                  <a:lnTo>
                    <a:pt x="654100" y="1031367"/>
                  </a:lnTo>
                  <a:lnTo>
                    <a:pt x="654405" y="1031113"/>
                  </a:lnTo>
                  <a:lnTo>
                    <a:pt x="654926" y="1031113"/>
                  </a:lnTo>
                  <a:lnTo>
                    <a:pt x="656412" y="1031367"/>
                  </a:lnTo>
                  <a:lnTo>
                    <a:pt x="658037" y="1032891"/>
                  </a:lnTo>
                  <a:lnTo>
                    <a:pt x="661835" y="1033272"/>
                  </a:lnTo>
                  <a:lnTo>
                    <a:pt x="662571" y="1032383"/>
                  </a:lnTo>
                  <a:lnTo>
                    <a:pt x="662863" y="1032256"/>
                  </a:lnTo>
                  <a:lnTo>
                    <a:pt x="663244" y="1032129"/>
                  </a:lnTo>
                  <a:lnTo>
                    <a:pt x="665226" y="1032510"/>
                  </a:lnTo>
                  <a:lnTo>
                    <a:pt x="667258" y="1032637"/>
                  </a:lnTo>
                  <a:lnTo>
                    <a:pt x="668604" y="1033018"/>
                  </a:lnTo>
                  <a:lnTo>
                    <a:pt x="669239" y="1033653"/>
                  </a:lnTo>
                  <a:lnTo>
                    <a:pt x="669975" y="1033780"/>
                  </a:lnTo>
                  <a:lnTo>
                    <a:pt x="670623" y="1033780"/>
                  </a:lnTo>
                  <a:lnTo>
                    <a:pt x="671169" y="1033653"/>
                  </a:lnTo>
                  <a:lnTo>
                    <a:pt x="671537" y="1033780"/>
                  </a:lnTo>
                  <a:lnTo>
                    <a:pt x="671614" y="1033653"/>
                  </a:lnTo>
                  <a:lnTo>
                    <a:pt x="672045" y="1032891"/>
                  </a:lnTo>
                  <a:lnTo>
                    <a:pt x="672172" y="1032510"/>
                  </a:lnTo>
                  <a:lnTo>
                    <a:pt x="672223" y="1032256"/>
                  </a:lnTo>
                  <a:lnTo>
                    <a:pt x="672401" y="1032129"/>
                  </a:lnTo>
                  <a:lnTo>
                    <a:pt x="672592" y="1032002"/>
                  </a:lnTo>
                  <a:lnTo>
                    <a:pt x="674192" y="1032002"/>
                  </a:lnTo>
                  <a:lnTo>
                    <a:pt x="674090" y="1031113"/>
                  </a:lnTo>
                  <a:lnTo>
                    <a:pt x="674039" y="1030732"/>
                  </a:lnTo>
                  <a:lnTo>
                    <a:pt x="672769" y="1029335"/>
                  </a:lnTo>
                  <a:lnTo>
                    <a:pt x="672477" y="1028954"/>
                  </a:lnTo>
                  <a:lnTo>
                    <a:pt x="672465" y="1027938"/>
                  </a:lnTo>
                  <a:lnTo>
                    <a:pt x="672985" y="1026414"/>
                  </a:lnTo>
                  <a:lnTo>
                    <a:pt x="673773" y="1024128"/>
                  </a:lnTo>
                  <a:lnTo>
                    <a:pt x="673912" y="1024128"/>
                  </a:lnTo>
                  <a:lnTo>
                    <a:pt x="673773" y="1023239"/>
                  </a:lnTo>
                  <a:lnTo>
                    <a:pt x="673455" y="1023048"/>
                  </a:lnTo>
                  <a:lnTo>
                    <a:pt x="673455" y="1024890"/>
                  </a:lnTo>
                  <a:lnTo>
                    <a:pt x="672960" y="1025398"/>
                  </a:lnTo>
                  <a:lnTo>
                    <a:pt x="671410" y="1026414"/>
                  </a:lnTo>
                  <a:lnTo>
                    <a:pt x="670521" y="1026033"/>
                  </a:lnTo>
                  <a:lnTo>
                    <a:pt x="669632" y="1024763"/>
                  </a:lnTo>
                  <a:lnTo>
                    <a:pt x="669378" y="1024636"/>
                  </a:lnTo>
                  <a:lnTo>
                    <a:pt x="669480" y="1023493"/>
                  </a:lnTo>
                  <a:lnTo>
                    <a:pt x="669963" y="1022985"/>
                  </a:lnTo>
                  <a:lnTo>
                    <a:pt x="670382" y="1022858"/>
                  </a:lnTo>
                  <a:lnTo>
                    <a:pt x="670737" y="1022985"/>
                  </a:lnTo>
                  <a:lnTo>
                    <a:pt x="672287" y="1022985"/>
                  </a:lnTo>
                  <a:lnTo>
                    <a:pt x="672807" y="1023239"/>
                  </a:lnTo>
                  <a:lnTo>
                    <a:pt x="673392" y="1024128"/>
                  </a:lnTo>
                  <a:lnTo>
                    <a:pt x="673455" y="1024890"/>
                  </a:lnTo>
                  <a:lnTo>
                    <a:pt x="673455" y="1023048"/>
                  </a:lnTo>
                  <a:lnTo>
                    <a:pt x="673150" y="1022858"/>
                  </a:lnTo>
                  <a:lnTo>
                    <a:pt x="672731" y="1022604"/>
                  </a:lnTo>
                  <a:lnTo>
                    <a:pt x="672477" y="1022604"/>
                  </a:lnTo>
                  <a:lnTo>
                    <a:pt x="672261" y="1022477"/>
                  </a:lnTo>
                  <a:lnTo>
                    <a:pt x="672058" y="1022096"/>
                  </a:lnTo>
                  <a:lnTo>
                    <a:pt x="672185" y="1021842"/>
                  </a:lnTo>
                  <a:lnTo>
                    <a:pt x="671982" y="1021588"/>
                  </a:lnTo>
                  <a:lnTo>
                    <a:pt x="672058" y="1021207"/>
                  </a:lnTo>
                  <a:lnTo>
                    <a:pt x="672782" y="1019429"/>
                  </a:lnTo>
                  <a:lnTo>
                    <a:pt x="671728" y="1016889"/>
                  </a:lnTo>
                  <a:lnTo>
                    <a:pt x="671334" y="1016254"/>
                  </a:lnTo>
                  <a:lnTo>
                    <a:pt x="671499" y="1015746"/>
                  </a:lnTo>
                  <a:lnTo>
                    <a:pt x="672833" y="1014857"/>
                  </a:lnTo>
                  <a:lnTo>
                    <a:pt x="673176" y="1014349"/>
                  </a:lnTo>
                  <a:lnTo>
                    <a:pt x="673265" y="1013841"/>
                  </a:lnTo>
                  <a:lnTo>
                    <a:pt x="672363" y="1012571"/>
                  </a:lnTo>
                  <a:lnTo>
                    <a:pt x="672363" y="1011555"/>
                  </a:lnTo>
                  <a:lnTo>
                    <a:pt x="673011" y="1009269"/>
                  </a:lnTo>
                  <a:lnTo>
                    <a:pt x="673112" y="1008888"/>
                  </a:lnTo>
                  <a:lnTo>
                    <a:pt x="673163" y="1008761"/>
                  </a:lnTo>
                  <a:lnTo>
                    <a:pt x="673315" y="1008761"/>
                  </a:lnTo>
                  <a:lnTo>
                    <a:pt x="674433" y="1007745"/>
                  </a:lnTo>
                  <a:lnTo>
                    <a:pt x="676554" y="1005840"/>
                  </a:lnTo>
                  <a:lnTo>
                    <a:pt x="676833" y="1004443"/>
                  </a:lnTo>
                  <a:lnTo>
                    <a:pt x="677138" y="1003808"/>
                  </a:lnTo>
                  <a:lnTo>
                    <a:pt x="677786" y="1003427"/>
                  </a:lnTo>
                  <a:lnTo>
                    <a:pt x="678611" y="1003173"/>
                  </a:lnTo>
                  <a:lnTo>
                    <a:pt x="677786" y="1002411"/>
                  </a:lnTo>
                  <a:lnTo>
                    <a:pt x="677595" y="1002157"/>
                  </a:lnTo>
                  <a:lnTo>
                    <a:pt x="677659" y="1001141"/>
                  </a:lnTo>
                  <a:lnTo>
                    <a:pt x="677786" y="1000887"/>
                  </a:lnTo>
                  <a:lnTo>
                    <a:pt x="678954" y="999998"/>
                  </a:lnTo>
                  <a:lnTo>
                    <a:pt x="679526" y="1000125"/>
                  </a:lnTo>
                  <a:lnTo>
                    <a:pt x="680897" y="1001268"/>
                  </a:lnTo>
                  <a:lnTo>
                    <a:pt x="681926" y="999998"/>
                  </a:lnTo>
                  <a:lnTo>
                    <a:pt x="681964" y="999744"/>
                  </a:lnTo>
                  <a:lnTo>
                    <a:pt x="682078" y="999617"/>
                  </a:lnTo>
                  <a:lnTo>
                    <a:pt x="682218" y="999490"/>
                  </a:lnTo>
                  <a:lnTo>
                    <a:pt x="683209" y="996442"/>
                  </a:lnTo>
                  <a:lnTo>
                    <a:pt x="683399" y="995934"/>
                  </a:lnTo>
                  <a:lnTo>
                    <a:pt x="683768" y="995680"/>
                  </a:lnTo>
                  <a:lnTo>
                    <a:pt x="684276" y="995807"/>
                  </a:lnTo>
                  <a:lnTo>
                    <a:pt x="685241" y="995807"/>
                  </a:lnTo>
                  <a:lnTo>
                    <a:pt x="685203" y="995680"/>
                  </a:lnTo>
                  <a:lnTo>
                    <a:pt x="684796" y="994029"/>
                  </a:lnTo>
                  <a:lnTo>
                    <a:pt x="684923" y="992505"/>
                  </a:lnTo>
                  <a:lnTo>
                    <a:pt x="685368" y="992124"/>
                  </a:lnTo>
                  <a:lnTo>
                    <a:pt x="687425" y="991489"/>
                  </a:lnTo>
                  <a:lnTo>
                    <a:pt x="687730" y="991235"/>
                  </a:lnTo>
                  <a:lnTo>
                    <a:pt x="687997" y="991108"/>
                  </a:lnTo>
                  <a:lnTo>
                    <a:pt x="688238" y="991235"/>
                  </a:lnTo>
                  <a:lnTo>
                    <a:pt x="688200" y="991108"/>
                  </a:lnTo>
                  <a:lnTo>
                    <a:pt x="687870" y="990219"/>
                  </a:lnTo>
                  <a:lnTo>
                    <a:pt x="687908" y="988949"/>
                  </a:lnTo>
                  <a:lnTo>
                    <a:pt x="688073" y="988695"/>
                  </a:lnTo>
                  <a:lnTo>
                    <a:pt x="688962" y="988187"/>
                  </a:lnTo>
                  <a:lnTo>
                    <a:pt x="689508" y="988314"/>
                  </a:lnTo>
                  <a:lnTo>
                    <a:pt x="690905" y="990346"/>
                  </a:lnTo>
                  <a:lnTo>
                    <a:pt x="691121" y="990219"/>
                  </a:lnTo>
                  <a:lnTo>
                    <a:pt x="690626" y="989457"/>
                  </a:lnTo>
                  <a:lnTo>
                    <a:pt x="690651" y="988695"/>
                  </a:lnTo>
                  <a:lnTo>
                    <a:pt x="691007" y="988187"/>
                  </a:lnTo>
                  <a:lnTo>
                    <a:pt x="691095" y="988060"/>
                  </a:lnTo>
                  <a:lnTo>
                    <a:pt x="691210" y="987806"/>
                  </a:lnTo>
                  <a:lnTo>
                    <a:pt x="691235" y="987679"/>
                  </a:lnTo>
                  <a:lnTo>
                    <a:pt x="691527" y="987425"/>
                  </a:lnTo>
                  <a:lnTo>
                    <a:pt x="692073" y="987298"/>
                  </a:lnTo>
                  <a:lnTo>
                    <a:pt x="692365" y="987171"/>
                  </a:lnTo>
                  <a:lnTo>
                    <a:pt x="692658" y="987298"/>
                  </a:lnTo>
                  <a:lnTo>
                    <a:pt x="692962" y="987679"/>
                  </a:lnTo>
                  <a:lnTo>
                    <a:pt x="693331" y="987806"/>
                  </a:lnTo>
                  <a:lnTo>
                    <a:pt x="693775" y="987425"/>
                  </a:lnTo>
                  <a:lnTo>
                    <a:pt x="694969" y="987298"/>
                  </a:lnTo>
                  <a:lnTo>
                    <a:pt x="695032" y="987171"/>
                  </a:lnTo>
                  <a:lnTo>
                    <a:pt x="695261" y="986790"/>
                  </a:lnTo>
                  <a:lnTo>
                    <a:pt x="695921" y="986409"/>
                  </a:lnTo>
                  <a:lnTo>
                    <a:pt x="699770" y="985393"/>
                  </a:lnTo>
                  <a:lnTo>
                    <a:pt x="700214" y="985012"/>
                  </a:lnTo>
                  <a:lnTo>
                    <a:pt x="700633" y="985266"/>
                  </a:lnTo>
                  <a:lnTo>
                    <a:pt x="701027" y="985774"/>
                  </a:lnTo>
                  <a:lnTo>
                    <a:pt x="701497" y="986028"/>
                  </a:lnTo>
                  <a:lnTo>
                    <a:pt x="702741" y="987806"/>
                  </a:lnTo>
                  <a:lnTo>
                    <a:pt x="703719" y="989838"/>
                  </a:lnTo>
                  <a:lnTo>
                    <a:pt x="704621" y="991108"/>
                  </a:lnTo>
                  <a:lnTo>
                    <a:pt x="705586" y="993394"/>
                  </a:lnTo>
                  <a:lnTo>
                    <a:pt x="706094" y="994029"/>
                  </a:lnTo>
                  <a:lnTo>
                    <a:pt x="706640" y="994537"/>
                  </a:lnTo>
                  <a:lnTo>
                    <a:pt x="706945" y="995045"/>
                  </a:lnTo>
                  <a:lnTo>
                    <a:pt x="707161" y="995807"/>
                  </a:lnTo>
                  <a:lnTo>
                    <a:pt x="707809" y="996442"/>
                  </a:lnTo>
                  <a:lnTo>
                    <a:pt x="707872" y="996569"/>
                  </a:lnTo>
                  <a:lnTo>
                    <a:pt x="707986" y="997585"/>
                  </a:lnTo>
                  <a:lnTo>
                    <a:pt x="709688" y="999998"/>
                  </a:lnTo>
                  <a:lnTo>
                    <a:pt x="710539" y="1002284"/>
                  </a:lnTo>
                  <a:lnTo>
                    <a:pt x="710984" y="1002919"/>
                  </a:lnTo>
                  <a:lnTo>
                    <a:pt x="711047" y="1003427"/>
                  </a:lnTo>
                  <a:lnTo>
                    <a:pt x="711174" y="1003808"/>
                  </a:lnTo>
                  <a:lnTo>
                    <a:pt x="711314" y="1004189"/>
                  </a:lnTo>
                  <a:lnTo>
                    <a:pt x="711936" y="1005332"/>
                  </a:lnTo>
                  <a:lnTo>
                    <a:pt x="712927" y="1006729"/>
                  </a:lnTo>
                  <a:lnTo>
                    <a:pt x="713638" y="1008380"/>
                  </a:lnTo>
                  <a:lnTo>
                    <a:pt x="714832" y="1010158"/>
                  </a:lnTo>
                  <a:lnTo>
                    <a:pt x="716521" y="1012063"/>
                  </a:lnTo>
                  <a:lnTo>
                    <a:pt x="717423" y="1013460"/>
                  </a:lnTo>
                  <a:lnTo>
                    <a:pt x="718718" y="1016000"/>
                  </a:lnTo>
                  <a:lnTo>
                    <a:pt x="720026" y="1017524"/>
                  </a:lnTo>
                  <a:lnTo>
                    <a:pt x="721309" y="1018159"/>
                  </a:lnTo>
                  <a:lnTo>
                    <a:pt x="722655" y="1019175"/>
                  </a:lnTo>
                  <a:lnTo>
                    <a:pt x="727976" y="1019429"/>
                  </a:lnTo>
                  <a:lnTo>
                    <a:pt x="733094" y="1018667"/>
                  </a:lnTo>
                  <a:lnTo>
                    <a:pt x="737971" y="1016635"/>
                  </a:lnTo>
                  <a:close/>
                </a:path>
                <a:path w="2621280" h="1805304">
                  <a:moveTo>
                    <a:pt x="913409" y="899591"/>
                  </a:moveTo>
                  <a:lnTo>
                    <a:pt x="911517" y="899591"/>
                  </a:lnTo>
                  <a:lnTo>
                    <a:pt x="909688" y="898321"/>
                  </a:lnTo>
                  <a:lnTo>
                    <a:pt x="908354" y="897051"/>
                  </a:lnTo>
                  <a:lnTo>
                    <a:pt x="907097" y="894511"/>
                  </a:lnTo>
                  <a:lnTo>
                    <a:pt x="905954" y="893241"/>
                  </a:lnTo>
                  <a:lnTo>
                    <a:pt x="904519" y="893241"/>
                  </a:lnTo>
                  <a:lnTo>
                    <a:pt x="901928" y="890701"/>
                  </a:lnTo>
                  <a:lnTo>
                    <a:pt x="900823" y="890701"/>
                  </a:lnTo>
                  <a:lnTo>
                    <a:pt x="900176" y="889431"/>
                  </a:lnTo>
                  <a:lnTo>
                    <a:pt x="899388" y="889431"/>
                  </a:lnTo>
                  <a:lnTo>
                    <a:pt x="899756" y="886891"/>
                  </a:lnTo>
                  <a:lnTo>
                    <a:pt x="897369" y="888161"/>
                  </a:lnTo>
                  <a:lnTo>
                    <a:pt x="891870" y="888161"/>
                  </a:lnTo>
                  <a:lnTo>
                    <a:pt x="890549" y="886891"/>
                  </a:lnTo>
                  <a:lnTo>
                    <a:pt x="890130" y="886891"/>
                  </a:lnTo>
                  <a:lnTo>
                    <a:pt x="890612" y="885621"/>
                  </a:lnTo>
                  <a:lnTo>
                    <a:pt x="886091" y="885621"/>
                  </a:lnTo>
                  <a:lnTo>
                    <a:pt x="885761" y="886891"/>
                  </a:lnTo>
                  <a:lnTo>
                    <a:pt x="884745" y="885621"/>
                  </a:lnTo>
                  <a:lnTo>
                    <a:pt x="883589" y="885621"/>
                  </a:lnTo>
                  <a:lnTo>
                    <a:pt x="882675" y="884351"/>
                  </a:lnTo>
                  <a:lnTo>
                    <a:pt x="882091" y="884351"/>
                  </a:lnTo>
                  <a:lnTo>
                    <a:pt x="881875" y="883081"/>
                  </a:lnTo>
                  <a:lnTo>
                    <a:pt x="878535" y="883081"/>
                  </a:lnTo>
                  <a:lnTo>
                    <a:pt x="877265" y="884351"/>
                  </a:lnTo>
                  <a:lnTo>
                    <a:pt x="873061" y="884351"/>
                  </a:lnTo>
                  <a:lnTo>
                    <a:pt x="872604" y="883081"/>
                  </a:lnTo>
                  <a:lnTo>
                    <a:pt x="872896" y="881811"/>
                  </a:lnTo>
                  <a:lnTo>
                    <a:pt x="871728" y="883081"/>
                  </a:lnTo>
                  <a:lnTo>
                    <a:pt x="870737" y="881811"/>
                  </a:lnTo>
                  <a:lnTo>
                    <a:pt x="869899" y="880541"/>
                  </a:lnTo>
                  <a:lnTo>
                    <a:pt x="870953" y="880541"/>
                  </a:lnTo>
                  <a:lnTo>
                    <a:pt x="871588" y="879271"/>
                  </a:lnTo>
                  <a:lnTo>
                    <a:pt x="872121" y="879271"/>
                  </a:lnTo>
                  <a:lnTo>
                    <a:pt x="872705" y="876731"/>
                  </a:lnTo>
                  <a:lnTo>
                    <a:pt x="872248" y="876731"/>
                  </a:lnTo>
                  <a:lnTo>
                    <a:pt x="871804" y="875461"/>
                  </a:lnTo>
                  <a:lnTo>
                    <a:pt x="870585" y="875461"/>
                  </a:lnTo>
                  <a:lnTo>
                    <a:pt x="870216" y="876731"/>
                  </a:lnTo>
                  <a:lnTo>
                    <a:pt x="869213" y="875461"/>
                  </a:lnTo>
                  <a:lnTo>
                    <a:pt x="868451" y="875461"/>
                  </a:lnTo>
                  <a:lnTo>
                    <a:pt x="867981" y="876731"/>
                  </a:lnTo>
                  <a:lnTo>
                    <a:pt x="864946" y="876731"/>
                  </a:lnTo>
                  <a:lnTo>
                    <a:pt x="864984" y="875461"/>
                  </a:lnTo>
                  <a:lnTo>
                    <a:pt x="865390" y="874191"/>
                  </a:lnTo>
                  <a:lnTo>
                    <a:pt x="865276" y="872921"/>
                  </a:lnTo>
                  <a:lnTo>
                    <a:pt x="862114" y="872921"/>
                  </a:lnTo>
                  <a:lnTo>
                    <a:pt x="861593" y="871651"/>
                  </a:lnTo>
                  <a:lnTo>
                    <a:pt x="860933" y="872921"/>
                  </a:lnTo>
                  <a:lnTo>
                    <a:pt x="860158" y="874191"/>
                  </a:lnTo>
                  <a:lnTo>
                    <a:pt x="860031" y="871651"/>
                  </a:lnTo>
                  <a:lnTo>
                    <a:pt x="859967" y="870381"/>
                  </a:lnTo>
                  <a:lnTo>
                    <a:pt x="858278" y="870381"/>
                  </a:lnTo>
                  <a:lnTo>
                    <a:pt x="855052" y="871651"/>
                  </a:lnTo>
                  <a:lnTo>
                    <a:pt x="854341" y="870381"/>
                  </a:lnTo>
                  <a:lnTo>
                    <a:pt x="853198" y="869111"/>
                  </a:lnTo>
                  <a:lnTo>
                    <a:pt x="851611" y="866571"/>
                  </a:lnTo>
                  <a:lnTo>
                    <a:pt x="849693" y="866571"/>
                  </a:lnTo>
                  <a:lnTo>
                    <a:pt x="849807" y="865301"/>
                  </a:lnTo>
                  <a:lnTo>
                    <a:pt x="850544" y="865301"/>
                  </a:lnTo>
                  <a:lnTo>
                    <a:pt x="849617" y="864031"/>
                  </a:lnTo>
                  <a:lnTo>
                    <a:pt x="848448" y="862761"/>
                  </a:lnTo>
                  <a:lnTo>
                    <a:pt x="847051" y="864031"/>
                  </a:lnTo>
                  <a:lnTo>
                    <a:pt x="846505" y="864031"/>
                  </a:lnTo>
                  <a:lnTo>
                    <a:pt x="846543" y="865301"/>
                  </a:lnTo>
                  <a:lnTo>
                    <a:pt x="845413" y="865301"/>
                  </a:lnTo>
                  <a:lnTo>
                    <a:pt x="844956" y="864031"/>
                  </a:lnTo>
                  <a:lnTo>
                    <a:pt x="844753" y="864031"/>
                  </a:lnTo>
                  <a:lnTo>
                    <a:pt x="844981" y="862761"/>
                  </a:lnTo>
                  <a:lnTo>
                    <a:pt x="843953" y="862761"/>
                  </a:lnTo>
                  <a:lnTo>
                    <a:pt x="841260" y="861491"/>
                  </a:lnTo>
                  <a:lnTo>
                    <a:pt x="842987" y="861491"/>
                  </a:lnTo>
                  <a:lnTo>
                    <a:pt x="844346" y="860221"/>
                  </a:lnTo>
                  <a:lnTo>
                    <a:pt x="845413" y="858951"/>
                  </a:lnTo>
                  <a:lnTo>
                    <a:pt x="845947" y="858951"/>
                  </a:lnTo>
                  <a:lnTo>
                    <a:pt x="845934" y="857681"/>
                  </a:lnTo>
                  <a:lnTo>
                    <a:pt x="845223" y="856411"/>
                  </a:lnTo>
                  <a:lnTo>
                    <a:pt x="844562" y="856411"/>
                  </a:lnTo>
                  <a:lnTo>
                    <a:pt x="844677" y="855141"/>
                  </a:lnTo>
                  <a:lnTo>
                    <a:pt x="846836" y="855141"/>
                  </a:lnTo>
                  <a:lnTo>
                    <a:pt x="846848" y="852601"/>
                  </a:lnTo>
                  <a:lnTo>
                    <a:pt x="848677" y="852601"/>
                  </a:lnTo>
                  <a:lnTo>
                    <a:pt x="849045" y="851331"/>
                  </a:lnTo>
                  <a:lnTo>
                    <a:pt x="849706" y="851331"/>
                  </a:lnTo>
                  <a:lnTo>
                    <a:pt x="849477" y="850061"/>
                  </a:lnTo>
                  <a:lnTo>
                    <a:pt x="849312" y="848791"/>
                  </a:lnTo>
                  <a:lnTo>
                    <a:pt x="850176" y="847521"/>
                  </a:lnTo>
                  <a:lnTo>
                    <a:pt x="850861" y="846251"/>
                  </a:lnTo>
                  <a:lnTo>
                    <a:pt x="851890" y="846251"/>
                  </a:lnTo>
                  <a:lnTo>
                    <a:pt x="851966" y="844981"/>
                  </a:lnTo>
                  <a:lnTo>
                    <a:pt x="851115" y="843711"/>
                  </a:lnTo>
                  <a:lnTo>
                    <a:pt x="851725" y="843711"/>
                  </a:lnTo>
                  <a:lnTo>
                    <a:pt x="853274" y="842441"/>
                  </a:lnTo>
                  <a:lnTo>
                    <a:pt x="853935" y="841171"/>
                  </a:lnTo>
                  <a:lnTo>
                    <a:pt x="854519" y="839901"/>
                  </a:lnTo>
                  <a:lnTo>
                    <a:pt x="856259" y="838631"/>
                  </a:lnTo>
                  <a:lnTo>
                    <a:pt x="857262" y="837361"/>
                  </a:lnTo>
                  <a:lnTo>
                    <a:pt x="857872" y="834821"/>
                  </a:lnTo>
                  <a:lnTo>
                    <a:pt x="858443" y="834821"/>
                  </a:lnTo>
                  <a:lnTo>
                    <a:pt x="861085" y="832281"/>
                  </a:lnTo>
                  <a:lnTo>
                    <a:pt x="861923" y="831011"/>
                  </a:lnTo>
                  <a:lnTo>
                    <a:pt x="862241" y="829741"/>
                  </a:lnTo>
                  <a:lnTo>
                    <a:pt x="862533" y="828471"/>
                  </a:lnTo>
                  <a:lnTo>
                    <a:pt x="863066" y="827201"/>
                  </a:lnTo>
                  <a:lnTo>
                    <a:pt x="863854" y="825931"/>
                  </a:lnTo>
                  <a:lnTo>
                    <a:pt x="866038" y="823391"/>
                  </a:lnTo>
                  <a:lnTo>
                    <a:pt x="867384" y="820851"/>
                  </a:lnTo>
                  <a:lnTo>
                    <a:pt x="868502" y="819581"/>
                  </a:lnTo>
                  <a:lnTo>
                    <a:pt x="869200" y="818311"/>
                  </a:lnTo>
                  <a:lnTo>
                    <a:pt x="869569" y="815771"/>
                  </a:lnTo>
                  <a:lnTo>
                    <a:pt x="869645" y="814501"/>
                  </a:lnTo>
                  <a:lnTo>
                    <a:pt x="868527" y="813231"/>
                  </a:lnTo>
                  <a:lnTo>
                    <a:pt x="866978" y="810691"/>
                  </a:lnTo>
                  <a:lnTo>
                    <a:pt x="864971" y="810691"/>
                  </a:lnTo>
                  <a:lnTo>
                    <a:pt x="861034" y="809421"/>
                  </a:lnTo>
                  <a:lnTo>
                    <a:pt x="857808" y="808151"/>
                  </a:lnTo>
                  <a:lnTo>
                    <a:pt x="856119" y="808151"/>
                  </a:lnTo>
                  <a:lnTo>
                    <a:pt x="854087" y="809421"/>
                  </a:lnTo>
                  <a:lnTo>
                    <a:pt x="851700" y="810691"/>
                  </a:lnTo>
                  <a:lnTo>
                    <a:pt x="851573" y="810691"/>
                  </a:lnTo>
                  <a:lnTo>
                    <a:pt x="851166" y="811961"/>
                  </a:lnTo>
                  <a:lnTo>
                    <a:pt x="848741" y="811961"/>
                  </a:lnTo>
                  <a:lnTo>
                    <a:pt x="848436" y="813231"/>
                  </a:lnTo>
                  <a:lnTo>
                    <a:pt x="848080" y="813231"/>
                  </a:lnTo>
                  <a:lnTo>
                    <a:pt x="847674" y="815771"/>
                  </a:lnTo>
                  <a:lnTo>
                    <a:pt x="848156" y="817041"/>
                  </a:lnTo>
                  <a:lnTo>
                    <a:pt x="847369" y="817041"/>
                  </a:lnTo>
                  <a:lnTo>
                    <a:pt x="845261" y="818311"/>
                  </a:lnTo>
                  <a:lnTo>
                    <a:pt x="844867" y="819581"/>
                  </a:lnTo>
                  <a:lnTo>
                    <a:pt x="843953" y="819581"/>
                  </a:lnTo>
                  <a:lnTo>
                    <a:pt x="843495" y="820851"/>
                  </a:lnTo>
                  <a:lnTo>
                    <a:pt x="842962" y="820851"/>
                  </a:lnTo>
                  <a:lnTo>
                    <a:pt x="842187" y="823391"/>
                  </a:lnTo>
                  <a:lnTo>
                    <a:pt x="841171" y="825931"/>
                  </a:lnTo>
                  <a:lnTo>
                    <a:pt x="839901" y="827201"/>
                  </a:lnTo>
                  <a:lnTo>
                    <a:pt x="839406" y="828471"/>
                  </a:lnTo>
                  <a:lnTo>
                    <a:pt x="839431" y="829741"/>
                  </a:lnTo>
                  <a:lnTo>
                    <a:pt x="836930" y="829741"/>
                  </a:lnTo>
                  <a:lnTo>
                    <a:pt x="836231" y="831011"/>
                  </a:lnTo>
                  <a:lnTo>
                    <a:pt x="834618" y="834821"/>
                  </a:lnTo>
                  <a:lnTo>
                    <a:pt x="832993" y="836091"/>
                  </a:lnTo>
                  <a:lnTo>
                    <a:pt x="832281" y="837361"/>
                  </a:lnTo>
                  <a:lnTo>
                    <a:pt x="832497" y="838631"/>
                  </a:lnTo>
                  <a:lnTo>
                    <a:pt x="832231" y="839901"/>
                  </a:lnTo>
                  <a:lnTo>
                    <a:pt x="831964" y="839901"/>
                  </a:lnTo>
                  <a:lnTo>
                    <a:pt x="831202" y="841171"/>
                  </a:lnTo>
                  <a:lnTo>
                    <a:pt x="829919" y="841171"/>
                  </a:lnTo>
                  <a:lnTo>
                    <a:pt x="829652" y="842441"/>
                  </a:lnTo>
                  <a:lnTo>
                    <a:pt x="829449" y="844981"/>
                  </a:lnTo>
                  <a:lnTo>
                    <a:pt x="827938" y="844981"/>
                  </a:lnTo>
                  <a:lnTo>
                    <a:pt x="827684" y="846251"/>
                  </a:lnTo>
                  <a:lnTo>
                    <a:pt x="827633" y="847521"/>
                  </a:lnTo>
                  <a:lnTo>
                    <a:pt x="827405" y="847521"/>
                  </a:lnTo>
                  <a:lnTo>
                    <a:pt x="826947" y="848791"/>
                  </a:lnTo>
                  <a:lnTo>
                    <a:pt x="826274" y="847521"/>
                  </a:lnTo>
                  <a:lnTo>
                    <a:pt x="825817" y="848791"/>
                  </a:lnTo>
                  <a:lnTo>
                    <a:pt x="825334" y="851331"/>
                  </a:lnTo>
                  <a:lnTo>
                    <a:pt x="823658" y="853871"/>
                  </a:lnTo>
                  <a:lnTo>
                    <a:pt x="820801" y="855141"/>
                  </a:lnTo>
                  <a:lnTo>
                    <a:pt x="820458" y="853871"/>
                  </a:lnTo>
                  <a:lnTo>
                    <a:pt x="819670" y="853871"/>
                  </a:lnTo>
                  <a:lnTo>
                    <a:pt x="818438" y="852601"/>
                  </a:lnTo>
                  <a:lnTo>
                    <a:pt x="818578" y="847521"/>
                  </a:lnTo>
                  <a:lnTo>
                    <a:pt x="816965" y="847521"/>
                  </a:lnTo>
                  <a:lnTo>
                    <a:pt x="817791" y="846251"/>
                  </a:lnTo>
                  <a:lnTo>
                    <a:pt x="817905" y="844981"/>
                  </a:lnTo>
                  <a:lnTo>
                    <a:pt x="816711" y="843711"/>
                  </a:lnTo>
                  <a:lnTo>
                    <a:pt x="816533" y="841171"/>
                  </a:lnTo>
                  <a:lnTo>
                    <a:pt x="816267" y="839901"/>
                  </a:lnTo>
                  <a:lnTo>
                    <a:pt x="815403" y="839901"/>
                  </a:lnTo>
                  <a:lnTo>
                    <a:pt x="815098" y="837361"/>
                  </a:lnTo>
                  <a:lnTo>
                    <a:pt x="815759" y="837361"/>
                  </a:lnTo>
                  <a:lnTo>
                    <a:pt x="815073" y="836091"/>
                  </a:lnTo>
                  <a:lnTo>
                    <a:pt x="814730" y="834821"/>
                  </a:lnTo>
                  <a:lnTo>
                    <a:pt x="812634" y="829741"/>
                  </a:lnTo>
                  <a:lnTo>
                    <a:pt x="811872" y="828471"/>
                  </a:lnTo>
                  <a:lnTo>
                    <a:pt x="810031" y="827201"/>
                  </a:lnTo>
                  <a:lnTo>
                    <a:pt x="808926" y="825931"/>
                  </a:lnTo>
                  <a:lnTo>
                    <a:pt x="806564" y="823391"/>
                  </a:lnTo>
                  <a:lnTo>
                    <a:pt x="806704" y="823391"/>
                  </a:lnTo>
                  <a:lnTo>
                    <a:pt x="807643" y="822121"/>
                  </a:lnTo>
                  <a:lnTo>
                    <a:pt x="808342" y="820851"/>
                  </a:lnTo>
                  <a:lnTo>
                    <a:pt x="808164" y="820851"/>
                  </a:lnTo>
                  <a:lnTo>
                    <a:pt x="807110" y="819581"/>
                  </a:lnTo>
                  <a:lnTo>
                    <a:pt x="804532" y="817041"/>
                  </a:lnTo>
                  <a:lnTo>
                    <a:pt x="801560" y="817041"/>
                  </a:lnTo>
                  <a:lnTo>
                    <a:pt x="798944" y="818311"/>
                  </a:lnTo>
                  <a:lnTo>
                    <a:pt x="795883" y="818311"/>
                  </a:lnTo>
                  <a:lnTo>
                    <a:pt x="792962" y="819581"/>
                  </a:lnTo>
                  <a:lnTo>
                    <a:pt x="792962" y="820851"/>
                  </a:lnTo>
                  <a:lnTo>
                    <a:pt x="793330" y="820851"/>
                  </a:lnTo>
                  <a:lnTo>
                    <a:pt x="793724" y="822121"/>
                  </a:lnTo>
                  <a:lnTo>
                    <a:pt x="791438" y="823391"/>
                  </a:lnTo>
                  <a:lnTo>
                    <a:pt x="792822" y="833551"/>
                  </a:lnTo>
                  <a:lnTo>
                    <a:pt x="793661" y="838631"/>
                  </a:lnTo>
                  <a:lnTo>
                    <a:pt x="793953" y="841171"/>
                  </a:lnTo>
                  <a:lnTo>
                    <a:pt x="793242" y="842441"/>
                  </a:lnTo>
                  <a:lnTo>
                    <a:pt x="793381" y="843711"/>
                  </a:lnTo>
                  <a:lnTo>
                    <a:pt x="794397" y="843711"/>
                  </a:lnTo>
                  <a:lnTo>
                    <a:pt x="798588" y="860221"/>
                  </a:lnTo>
                  <a:lnTo>
                    <a:pt x="799414" y="864031"/>
                  </a:lnTo>
                  <a:lnTo>
                    <a:pt x="800366" y="867841"/>
                  </a:lnTo>
                  <a:lnTo>
                    <a:pt x="801446" y="871651"/>
                  </a:lnTo>
                  <a:lnTo>
                    <a:pt x="800379" y="870381"/>
                  </a:lnTo>
                  <a:lnTo>
                    <a:pt x="796010" y="870381"/>
                  </a:lnTo>
                  <a:lnTo>
                    <a:pt x="794766" y="867841"/>
                  </a:lnTo>
                  <a:lnTo>
                    <a:pt x="793102" y="866571"/>
                  </a:lnTo>
                  <a:lnTo>
                    <a:pt x="792276" y="866571"/>
                  </a:lnTo>
                  <a:lnTo>
                    <a:pt x="791540" y="865301"/>
                  </a:lnTo>
                  <a:lnTo>
                    <a:pt x="788644" y="865301"/>
                  </a:lnTo>
                  <a:lnTo>
                    <a:pt x="787577" y="864031"/>
                  </a:lnTo>
                  <a:lnTo>
                    <a:pt x="786612" y="864031"/>
                  </a:lnTo>
                  <a:lnTo>
                    <a:pt x="784415" y="862761"/>
                  </a:lnTo>
                  <a:lnTo>
                    <a:pt x="782967" y="862761"/>
                  </a:lnTo>
                  <a:lnTo>
                    <a:pt x="782751" y="861491"/>
                  </a:lnTo>
                  <a:lnTo>
                    <a:pt x="780859" y="861491"/>
                  </a:lnTo>
                  <a:lnTo>
                    <a:pt x="780211" y="860221"/>
                  </a:lnTo>
                  <a:lnTo>
                    <a:pt x="778967" y="860221"/>
                  </a:lnTo>
                  <a:lnTo>
                    <a:pt x="778103" y="858951"/>
                  </a:lnTo>
                  <a:lnTo>
                    <a:pt x="775944" y="858951"/>
                  </a:lnTo>
                  <a:lnTo>
                    <a:pt x="773582" y="857681"/>
                  </a:lnTo>
                  <a:lnTo>
                    <a:pt x="770966" y="855141"/>
                  </a:lnTo>
                  <a:lnTo>
                    <a:pt x="769670" y="855141"/>
                  </a:lnTo>
                  <a:lnTo>
                    <a:pt x="767638" y="853871"/>
                  </a:lnTo>
                  <a:lnTo>
                    <a:pt x="765657" y="852601"/>
                  </a:lnTo>
                  <a:lnTo>
                    <a:pt x="764146" y="851331"/>
                  </a:lnTo>
                  <a:lnTo>
                    <a:pt x="762546" y="851331"/>
                  </a:lnTo>
                  <a:lnTo>
                    <a:pt x="761276" y="850061"/>
                  </a:lnTo>
                  <a:lnTo>
                    <a:pt x="760234" y="850061"/>
                  </a:lnTo>
                  <a:lnTo>
                    <a:pt x="759421" y="851331"/>
                  </a:lnTo>
                  <a:lnTo>
                    <a:pt x="757948" y="850061"/>
                  </a:lnTo>
                  <a:lnTo>
                    <a:pt x="755992" y="848791"/>
                  </a:lnTo>
                  <a:lnTo>
                    <a:pt x="748855" y="848791"/>
                  </a:lnTo>
                  <a:lnTo>
                    <a:pt x="747839" y="847521"/>
                  </a:lnTo>
                  <a:lnTo>
                    <a:pt x="748258" y="848791"/>
                  </a:lnTo>
                  <a:lnTo>
                    <a:pt x="747115" y="848791"/>
                  </a:lnTo>
                  <a:lnTo>
                    <a:pt x="746772" y="847521"/>
                  </a:lnTo>
                  <a:lnTo>
                    <a:pt x="742315" y="847521"/>
                  </a:lnTo>
                  <a:lnTo>
                    <a:pt x="741921" y="846251"/>
                  </a:lnTo>
                  <a:lnTo>
                    <a:pt x="739609" y="846251"/>
                  </a:lnTo>
                  <a:lnTo>
                    <a:pt x="739317" y="847521"/>
                  </a:lnTo>
                  <a:lnTo>
                    <a:pt x="736790" y="847521"/>
                  </a:lnTo>
                  <a:lnTo>
                    <a:pt x="736079" y="848791"/>
                  </a:lnTo>
                  <a:lnTo>
                    <a:pt x="735584" y="850061"/>
                  </a:lnTo>
                  <a:lnTo>
                    <a:pt x="734809" y="851331"/>
                  </a:lnTo>
                  <a:lnTo>
                    <a:pt x="734923" y="852601"/>
                  </a:lnTo>
                  <a:lnTo>
                    <a:pt x="734745" y="852601"/>
                  </a:lnTo>
                  <a:lnTo>
                    <a:pt x="734352" y="853871"/>
                  </a:lnTo>
                  <a:lnTo>
                    <a:pt x="730986" y="853871"/>
                  </a:lnTo>
                  <a:lnTo>
                    <a:pt x="730885" y="855141"/>
                  </a:lnTo>
                  <a:lnTo>
                    <a:pt x="730859" y="857681"/>
                  </a:lnTo>
                  <a:lnTo>
                    <a:pt x="730504" y="858951"/>
                  </a:lnTo>
                  <a:lnTo>
                    <a:pt x="730046" y="860221"/>
                  </a:lnTo>
                  <a:lnTo>
                    <a:pt x="728484" y="860221"/>
                  </a:lnTo>
                  <a:lnTo>
                    <a:pt x="727925" y="858951"/>
                  </a:lnTo>
                  <a:lnTo>
                    <a:pt x="727113" y="858951"/>
                  </a:lnTo>
                  <a:lnTo>
                    <a:pt x="726109" y="860221"/>
                  </a:lnTo>
                  <a:lnTo>
                    <a:pt x="725957" y="861491"/>
                  </a:lnTo>
                  <a:lnTo>
                    <a:pt x="726643" y="862761"/>
                  </a:lnTo>
                  <a:lnTo>
                    <a:pt x="728345" y="864031"/>
                  </a:lnTo>
                  <a:lnTo>
                    <a:pt x="729678" y="864031"/>
                  </a:lnTo>
                  <a:lnTo>
                    <a:pt x="728472" y="865301"/>
                  </a:lnTo>
                  <a:lnTo>
                    <a:pt x="728700" y="866571"/>
                  </a:lnTo>
                  <a:lnTo>
                    <a:pt x="730351" y="867841"/>
                  </a:lnTo>
                  <a:lnTo>
                    <a:pt x="732840" y="867841"/>
                  </a:lnTo>
                  <a:lnTo>
                    <a:pt x="735037" y="869111"/>
                  </a:lnTo>
                  <a:lnTo>
                    <a:pt x="740270" y="869111"/>
                  </a:lnTo>
                  <a:lnTo>
                    <a:pt x="742200" y="870381"/>
                  </a:lnTo>
                  <a:lnTo>
                    <a:pt x="742708" y="869111"/>
                  </a:lnTo>
                  <a:lnTo>
                    <a:pt x="743991" y="869111"/>
                  </a:lnTo>
                  <a:lnTo>
                    <a:pt x="744321" y="870381"/>
                  </a:lnTo>
                  <a:lnTo>
                    <a:pt x="744537" y="870381"/>
                  </a:lnTo>
                  <a:lnTo>
                    <a:pt x="747623" y="871651"/>
                  </a:lnTo>
                  <a:lnTo>
                    <a:pt x="749122" y="871651"/>
                  </a:lnTo>
                  <a:lnTo>
                    <a:pt x="750189" y="872921"/>
                  </a:lnTo>
                  <a:lnTo>
                    <a:pt x="750836" y="872921"/>
                  </a:lnTo>
                  <a:lnTo>
                    <a:pt x="752475" y="871651"/>
                  </a:lnTo>
                  <a:lnTo>
                    <a:pt x="753745" y="871651"/>
                  </a:lnTo>
                  <a:lnTo>
                    <a:pt x="754176" y="872921"/>
                  </a:lnTo>
                  <a:lnTo>
                    <a:pt x="754113" y="871651"/>
                  </a:lnTo>
                  <a:lnTo>
                    <a:pt x="755027" y="871651"/>
                  </a:lnTo>
                  <a:lnTo>
                    <a:pt x="755802" y="870381"/>
                  </a:lnTo>
                  <a:lnTo>
                    <a:pt x="756158" y="870381"/>
                  </a:lnTo>
                  <a:lnTo>
                    <a:pt x="756145" y="871651"/>
                  </a:lnTo>
                  <a:lnTo>
                    <a:pt x="756729" y="872921"/>
                  </a:lnTo>
                  <a:lnTo>
                    <a:pt x="758190" y="874191"/>
                  </a:lnTo>
                  <a:lnTo>
                    <a:pt x="760526" y="875461"/>
                  </a:lnTo>
                  <a:lnTo>
                    <a:pt x="763244" y="875461"/>
                  </a:lnTo>
                  <a:lnTo>
                    <a:pt x="765810" y="876731"/>
                  </a:lnTo>
                  <a:lnTo>
                    <a:pt x="766838" y="878001"/>
                  </a:lnTo>
                  <a:lnTo>
                    <a:pt x="767702" y="879271"/>
                  </a:lnTo>
                  <a:lnTo>
                    <a:pt x="769505" y="879271"/>
                  </a:lnTo>
                  <a:lnTo>
                    <a:pt x="770788" y="880541"/>
                  </a:lnTo>
                  <a:lnTo>
                    <a:pt x="774204" y="880541"/>
                  </a:lnTo>
                  <a:lnTo>
                    <a:pt x="775055" y="881811"/>
                  </a:lnTo>
                  <a:lnTo>
                    <a:pt x="776046" y="883081"/>
                  </a:lnTo>
                  <a:lnTo>
                    <a:pt x="778891" y="883081"/>
                  </a:lnTo>
                  <a:lnTo>
                    <a:pt x="779868" y="884351"/>
                  </a:lnTo>
                  <a:lnTo>
                    <a:pt x="780592" y="884351"/>
                  </a:lnTo>
                  <a:lnTo>
                    <a:pt x="781062" y="885621"/>
                  </a:lnTo>
                  <a:lnTo>
                    <a:pt x="781748" y="884351"/>
                  </a:lnTo>
                  <a:lnTo>
                    <a:pt x="782535" y="885621"/>
                  </a:lnTo>
                  <a:lnTo>
                    <a:pt x="783412" y="885621"/>
                  </a:lnTo>
                  <a:lnTo>
                    <a:pt x="784415" y="886891"/>
                  </a:lnTo>
                  <a:lnTo>
                    <a:pt x="786536" y="886891"/>
                  </a:lnTo>
                  <a:lnTo>
                    <a:pt x="787044" y="888161"/>
                  </a:lnTo>
                  <a:lnTo>
                    <a:pt x="788695" y="888161"/>
                  </a:lnTo>
                  <a:lnTo>
                    <a:pt x="789317" y="886891"/>
                  </a:lnTo>
                  <a:lnTo>
                    <a:pt x="790003" y="885621"/>
                  </a:lnTo>
                  <a:lnTo>
                    <a:pt x="790867" y="886891"/>
                  </a:lnTo>
                  <a:lnTo>
                    <a:pt x="791375" y="886891"/>
                  </a:lnTo>
                  <a:lnTo>
                    <a:pt x="791121" y="888161"/>
                  </a:lnTo>
                  <a:lnTo>
                    <a:pt x="790092" y="888161"/>
                  </a:lnTo>
                  <a:lnTo>
                    <a:pt x="790295" y="889431"/>
                  </a:lnTo>
                  <a:lnTo>
                    <a:pt x="791057" y="889431"/>
                  </a:lnTo>
                  <a:lnTo>
                    <a:pt x="790651" y="890701"/>
                  </a:lnTo>
                  <a:lnTo>
                    <a:pt x="788543" y="890701"/>
                  </a:lnTo>
                  <a:lnTo>
                    <a:pt x="787298" y="891971"/>
                  </a:lnTo>
                  <a:lnTo>
                    <a:pt x="786511" y="891971"/>
                  </a:lnTo>
                  <a:lnTo>
                    <a:pt x="786168" y="893241"/>
                  </a:lnTo>
                  <a:lnTo>
                    <a:pt x="784555" y="893241"/>
                  </a:lnTo>
                  <a:lnTo>
                    <a:pt x="784733" y="894511"/>
                  </a:lnTo>
                  <a:lnTo>
                    <a:pt x="784491" y="894511"/>
                  </a:lnTo>
                  <a:lnTo>
                    <a:pt x="784796" y="895781"/>
                  </a:lnTo>
                  <a:lnTo>
                    <a:pt x="785660" y="897051"/>
                  </a:lnTo>
                  <a:lnTo>
                    <a:pt x="784567" y="897051"/>
                  </a:lnTo>
                  <a:lnTo>
                    <a:pt x="783691" y="895781"/>
                  </a:lnTo>
                  <a:lnTo>
                    <a:pt x="782129" y="895781"/>
                  </a:lnTo>
                  <a:lnTo>
                    <a:pt x="781469" y="897051"/>
                  </a:lnTo>
                  <a:lnTo>
                    <a:pt x="780707" y="900861"/>
                  </a:lnTo>
                  <a:lnTo>
                    <a:pt x="779818" y="900861"/>
                  </a:lnTo>
                  <a:lnTo>
                    <a:pt x="779056" y="899591"/>
                  </a:lnTo>
                  <a:lnTo>
                    <a:pt x="778408" y="898321"/>
                  </a:lnTo>
                  <a:lnTo>
                    <a:pt x="777455" y="899591"/>
                  </a:lnTo>
                  <a:lnTo>
                    <a:pt x="776960" y="900861"/>
                  </a:lnTo>
                  <a:lnTo>
                    <a:pt x="776427" y="902131"/>
                  </a:lnTo>
                  <a:lnTo>
                    <a:pt x="775296" y="904671"/>
                  </a:lnTo>
                  <a:lnTo>
                    <a:pt x="774407" y="904671"/>
                  </a:lnTo>
                  <a:lnTo>
                    <a:pt x="772642" y="908481"/>
                  </a:lnTo>
                  <a:lnTo>
                    <a:pt x="770890" y="908481"/>
                  </a:lnTo>
                  <a:lnTo>
                    <a:pt x="771232" y="913561"/>
                  </a:lnTo>
                  <a:lnTo>
                    <a:pt x="768565" y="913561"/>
                  </a:lnTo>
                  <a:lnTo>
                    <a:pt x="767359" y="912291"/>
                  </a:lnTo>
                  <a:lnTo>
                    <a:pt x="766737" y="916101"/>
                  </a:lnTo>
                  <a:lnTo>
                    <a:pt x="763816" y="916101"/>
                  </a:lnTo>
                  <a:lnTo>
                    <a:pt x="763295" y="917371"/>
                  </a:lnTo>
                  <a:lnTo>
                    <a:pt x="763206" y="918641"/>
                  </a:lnTo>
                  <a:lnTo>
                    <a:pt x="763028" y="919911"/>
                  </a:lnTo>
                  <a:lnTo>
                    <a:pt x="761746" y="919911"/>
                  </a:lnTo>
                  <a:lnTo>
                    <a:pt x="761695" y="918641"/>
                  </a:lnTo>
                  <a:lnTo>
                    <a:pt x="761047" y="918641"/>
                  </a:lnTo>
                  <a:lnTo>
                    <a:pt x="761238" y="919911"/>
                  </a:lnTo>
                  <a:lnTo>
                    <a:pt x="760869" y="919911"/>
                  </a:lnTo>
                  <a:lnTo>
                    <a:pt x="759917" y="921181"/>
                  </a:lnTo>
                  <a:lnTo>
                    <a:pt x="758177" y="921181"/>
                  </a:lnTo>
                  <a:lnTo>
                    <a:pt x="757047" y="919911"/>
                  </a:lnTo>
                  <a:lnTo>
                    <a:pt x="757212" y="922451"/>
                  </a:lnTo>
                  <a:lnTo>
                    <a:pt x="756348" y="923721"/>
                  </a:lnTo>
                  <a:lnTo>
                    <a:pt x="754468" y="923721"/>
                  </a:lnTo>
                  <a:lnTo>
                    <a:pt x="753935" y="926261"/>
                  </a:lnTo>
                  <a:lnTo>
                    <a:pt x="753427" y="926261"/>
                  </a:lnTo>
                  <a:lnTo>
                    <a:pt x="753465" y="924991"/>
                  </a:lnTo>
                  <a:lnTo>
                    <a:pt x="752614" y="924991"/>
                  </a:lnTo>
                  <a:lnTo>
                    <a:pt x="752132" y="926261"/>
                  </a:lnTo>
                  <a:lnTo>
                    <a:pt x="752284" y="926261"/>
                  </a:lnTo>
                  <a:lnTo>
                    <a:pt x="752030" y="927531"/>
                  </a:lnTo>
                  <a:lnTo>
                    <a:pt x="751332" y="927531"/>
                  </a:lnTo>
                  <a:lnTo>
                    <a:pt x="750785" y="928801"/>
                  </a:lnTo>
                  <a:lnTo>
                    <a:pt x="750112" y="928801"/>
                  </a:lnTo>
                  <a:lnTo>
                    <a:pt x="749858" y="930071"/>
                  </a:lnTo>
                  <a:lnTo>
                    <a:pt x="746379" y="930071"/>
                  </a:lnTo>
                  <a:lnTo>
                    <a:pt x="745464" y="931341"/>
                  </a:lnTo>
                  <a:lnTo>
                    <a:pt x="745197" y="931341"/>
                  </a:lnTo>
                  <a:lnTo>
                    <a:pt x="744931" y="932611"/>
                  </a:lnTo>
                  <a:lnTo>
                    <a:pt x="745058" y="933881"/>
                  </a:lnTo>
                  <a:lnTo>
                    <a:pt x="744042" y="933881"/>
                  </a:lnTo>
                  <a:lnTo>
                    <a:pt x="741883" y="935151"/>
                  </a:lnTo>
                  <a:lnTo>
                    <a:pt x="741972" y="936421"/>
                  </a:lnTo>
                  <a:lnTo>
                    <a:pt x="742315" y="937691"/>
                  </a:lnTo>
                  <a:lnTo>
                    <a:pt x="743026" y="938961"/>
                  </a:lnTo>
                  <a:lnTo>
                    <a:pt x="743343" y="940231"/>
                  </a:lnTo>
                  <a:lnTo>
                    <a:pt x="743826" y="941501"/>
                  </a:lnTo>
                  <a:lnTo>
                    <a:pt x="742950" y="942771"/>
                  </a:lnTo>
                  <a:lnTo>
                    <a:pt x="739698" y="942771"/>
                  </a:lnTo>
                  <a:lnTo>
                    <a:pt x="739038" y="944041"/>
                  </a:lnTo>
                  <a:lnTo>
                    <a:pt x="740791" y="944041"/>
                  </a:lnTo>
                  <a:lnTo>
                    <a:pt x="741832" y="946581"/>
                  </a:lnTo>
                  <a:lnTo>
                    <a:pt x="742162" y="949121"/>
                  </a:lnTo>
                  <a:lnTo>
                    <a:pt x="741591" y="950391"/>
                  </a:lnTo>
                  <a:lnTo>
                    <a:pt x="741235" y="952931"/>
                  </a:lnTo>
                  <a:lnTo>
                    <a:pt x="742556" y="954201"/>
                  </a:lnTo>
                  <a:lnTo>
                    <a:pt x="743813" y="955471"/>
                  </a:lnTo>
                  <a:lnTo>
                    <a:pt x="744969" y="955471"/>
                  </a:lnTo>
                  <a:lnTo>
                    <a:pt x="745655" y="954201"/>
                  </a:lnTo>
                  <a:lnTo>
                    <a:pt x="746658" y="954201"/>
                  </a:lnTo>
                  <a:lnTo>
                    <a:pt x="747445" y="955471"/>
                  </a:lnTo>
                  <a:lnTo>
                    <a:pt x="747915" y="956741"/>
                  </a:lnTo>
                  <a:lnTo>
                    <a:pt x="749160" y="955471"/>
                  </a:lnTo>
                  <a:lnTo>
                    <a:pt x="754443" y="955471"/>
                  </a:lnTo>
                  <a:lnTo>
                    <a:pt x="754862" y="954201"/>
                  </a:lnTo>
                  <a:lnTo>
                    <a:pt x="755269" y="954201"/>
                  </a:lnTo>
                  <a:lnTo>
                    <a:pt x="755738" y="951661"/>
                  </a:lnTo>
                  <a:lnTo>
                    <a:pt x="757859" y="951661"/>
                  </a:lnTo>
                  <a:lnTo>
                    <a:pt x="758482" y="950391"/>
                  </a:lnTo>
                  <a:lnTo>
                    <a:pt x="759345" y="950391"/>
                  </a:lnTo>
                  <a:lnTo>
                    <a:pt x="759828" y="949121"/>
                  </a:lnTo>
                  <a:lnTo>
                    <a:pt x="760374" y="947851"/>
                  </a:lnTo>
                  <a:lnTo>
                    <a:pt x="761530" y="947851"/>
                  </a:lnTo>
                  <a:lnTo>
                    <a:pt x="761923" y="946581"/>
                  </a:lnTo>
                  <a:lnTo>
                    <a:pt x="762127" y="946581"/>
                  </a:lnTo>
                  <a:lnTo>
                    <a:pt x="762546" y="945311"/>
                  </a:lnTo>
                  <a:lnTo>
                    <a:pt x="763155" y="945311"/>
                  </a:lnTo>
                  <a:lnTo>
                    <a:pt x="764908" y="946581"/>
                  </a:lnTo>
                  <a:lnTo>
                    <a:pt x="767054" y="946581"/>
                  </a:lnTo>
                  <a:lnTo>
                    <a:pt x="766584" y="945311"/>
                  </a:lnTo>
                  <a:lnTo>
                    <a:pt x="766457" y="944041"/>
                  </a:lnTo>
                  <a:lnTo>
                    <a:pt x="769099" y="940231"/>
                  </a:lnTo>
                  <a:lnTo>
                    <a:pt x="770343" y="940231"/>
                  </a:lnTo>
                  <a:lnTo>
                    <a:pt x="770699" y="938961"/>
                  </a:lnTo>
                  <a:lnTo>
                    <a:pt x="771613" y="938961"/>
                  </a:lnTo>
                  <a:lnTo>
                    <a:pt x="771867" y="937691"/>
                  </a:lnTo>
                  <a:lnTo>
                    <a:pt x="772591" y="936421"/>
                  </a:lnTo>
                  <a:lnTo>
                    <a:pt x="774585" y="936421"/>
                  </a:lnTo>
                  <a:lnTo>
                    <a:pt x="775157" y="935151"/>
                  </a:lnTo>
                  <a:lnTo>
                    <a:pt x="776693" y="933881"/>
                  </a:lnTo>
                  <a:lnTo>
                    <a:pt x="779030" y="932611"/>
                  </a:lnTo>
                  <a:lnTo>
                    <a:pt x="780097" y="931341"/>
                  </a:lnTo>
                  <a:lnTo>
                    <a:pt x="779907" y="930071"/>
                  </a:lnTo>
                  <a:lnTo>
                    <a:pt x="782751" y="930071"/>
                  </a:lnTo>
                  <a:lnTo>
                    <a:pt x="783856" y="927531"/>
                  </a:lnTo>
                  <a:lnTo>
                    <a:pt x="784085" y="926261"/>
                  </a:lnTo>
                  <a:lnTo>
                    <a:pt x="783780" y="926261"/>
                  </a:lnTo>
                  <a:lnTo>
                    <a:pt x="783958" y="924991"/>
                  </a:lnTo>
                  <a:lnTo>
                    <a:pt x="785355" y="924991"/>
                  </a:lnTo>
                  <a:lnTo>
                    <a:pt x="786638" y="926261"/>
                  </a:lnTo>
                  <a:lnTo>
                    <a:pt x="787476" y="924991"/>
                  </a:lnTo>
                  <a:lnTo>
                    <a:pt x="788301" y="923721"/>
                  </a:lnTo>
                  <a:lnTo>
                    <a:pt x="789025" y="922451"/>
                  </a:lnTo>
                  <a:lnTo>
                    <a:pt x="788847" y="921181"/>
                  </a:lnTo>
                  <a:lnTo>
                    <a:pt x="789711" y="921181"/>
                  </a:lnTo>
                  <a:lnTo>
                    <a:pt x="790409" y="922451"/>
                  </a:lnTo>
                  <a:lnTo>
                    <a:pt x="792251" y="922451"/>
                  </a:lnTo>
                  <a:lnTo>
                    <a:pt x="791756" y="921181"/>
                  </a:lnTo>
                  <a:lnTo>
                    <a:pt x="791235" y="921181"/>
                  </a:lnTo>
                  <a:lnTo>
                    <a:pt x="790702" y="919911"/>
                  </a:lnTo>
                  <a:lnTo>
                    <a:pt x="789851" y="919911"/>
                  </a:lnTo>
                  <a:lnTo>
                    <a:pt x="789762" y="918641"/>
                  </a:lnTo>
                  <a:lnTo>
                    <a:pt x="790460" y="917371"/>
                  </a:lnTo>
                  <a:lnTo>
                    <a:pt x="793559" y="917371"/>
                  </a:lnTo>
                  <a:lnTo>
                    <a:pt x="793648" y="916101"/>
                  </a:lnTo>
                  <a:lnTo>
                    <a:pt x="795934" y="916101"/>
                  </a:lnTo>
                  <a:lnTo>
                    <a:pt x="797229" y="913561"/>
                  </a:lnTo>
                  <a:lnTo>
                    <a:pt x="797356" y="912291"/>
                  </a:lnTo>
                  <a:lnTo>
                    <a:pt x="796302" y="911021"/>
                  </a:lnTo>
                  <a:lnTo>
                    <a:pt x="799109" y="911021"/>
                  </a:lnTo>
                  <a:lnTo>
                    <a:pt x="799414" y="909751"/>
                  </a:lnTo>
                  <a:lnTo>
                    <a:pt x="799833" y="909751"/>
                  </a:lnTo>
                  <a:lnTo>
                    <a:pt x="800404" y="908481"/>
                  </a:lnTo>
                  <a:lnTo>
                    <a:pt x="801319" y="908481"/>
                  </a:lnTo>
                  <a:lnTo>
                    <a:pt x="802398" y="907211"/>
                  </a:lnTo>
                  <a:lnTo>
                    <a:pt x="804011" y="907211"/>
                  </a:lnTo>
                  <a:lnTo>
                    <a:pt x="804303" y="905941"/>
                  </a:lnTo>
                  <a:lnTo>
                    <a:pt x="804062" y="904671"/>
                  </a:lnTo>
                  <a:lnTo>
                    <a:pt x="804748" y="903401"/>
                  </a:lnTo>
                  <a:lnTo>
                    <a:pt x="806932" y="903401"/>
                  </a:lnTo>
                  <a:lnTo>
                    <a:pt x="807491" y="902131"/>
                  </a:lnTo>
                  <a:lnTo>
                    <a:pt x="807707" y="902131"/>
                  </a:lnTo>
                  <a:lnTo>
                    <a:pt x="808291" y="900861"/>
                  </a:lnTo>
                  <a:lnTo>
                    <a:pt x="809358" y="900861"/>
                  </a:lnTo>
                  <a:lnTo>
                    <a:pt x="810221" y="900163"/>
                  </a:lnTo>
                  <a:lnTo>
                    <a:pt x="810450" y="900861"/>
                  </a:lnTo>
                  <a:lnTo>
                    <a:pt x="810374" y="902131"/>
                  </a:lnTo>
                  <a:lnTo>
                    <a:pt x="810615" y="903401"/>
                  </a:lnTo>
                  <a:lnTo>
                    <a:pt x="810983" y="904671"/>
                  </a:lnTo>
                  <a:lnTo>
                    <a:pt x="811022" y="905941"/>
                  </a:lnTo>
                  <a:lnTo>
                    <a:pt x="810691" y="907211"/>
                  </a:lnTo>
                  <a:lnTo>
                    <a:pt x="811606" y="907211"/>
                  </a:lnTo>
                  <a:lnTo>
                    <a:pt x="812520" y="905941"/>
                  </a:lnTo>
                  <a:lnTo>
                    <a:pt x="812711" y="907211"/>
                  </a:lnTo>
                  <a:lnTo>
                    <a:pt x="812393" y="907211"/>
                  </a:lnTo>
                  <a:lnTo>
                    <a:pt x="812355" y="908481"/>
                  </a:lnTo>
                  <a:lnTo>
                    <a:pt x="811453" y="909751"/>
                  </a:lnTo>
                  <a:lnTo>
                    <a:pt x="811898" y="909751"/>
                  </a:lnTo>
                  <a:lnTo>
                    <a:pt x="813155" y="911021"/>
                  </a:lnTo>
                  <a:lnTo>
                    <a:pt x="811898" y="912291"/>
                  </a:lnTo>
                  <a:lnTo>
                    <a:pt x="811542" y="914831"/>
                  </a:lnTo>
                  <a:lnTo>
                    <a:pt x="812380" y="916101"/>
                  </a:lnTo>
                  <a:lnTo>
                    <a:pt x="812711" y="917371"/>
                  </a:lnTo>
                  <a:lnTo>
                    <a:pt x="812076" y="917371"/>
                  </a:lnTo>
                  <a:lnTo>
                    <a:pt x="812774" y="918641"/>
                  </a:lnTo>
                  <a:lnTo>
                    <a:pt x="813714" y="919911"/>
                  </a:lnTo>
                  <a:lnTo>
                    <a:pt x="814146" y="919911"/>
                  </a:lnTo>
                  <a:lnTo>
                    <a:pt x="814476" y="921181"/>
                  </a:lnTo>
                  <a:lnTo>
                    <a:pt x="814743" y="922451"/>
                  </a:lnTo>
                  <a:lnTo>
                    <a:pt x="814057" y="922451"/>
                  </a:lnTo>
                  <a:lnTo>
                    <a:pt x="814666" y="923721"/>
                  </a:lnTo>
                  <a:lnTo>
                    <a:pt x="813841" y="923721"/>
                  </a:lnTo>
                  <a:lnTo>
                    <a:pt x="814451" y="924991"/>
                  </a:lnTo>
                  <a:lnTo>
                    <a:pt x="814654" y="926261"/>
                  </a:lnTo>
                  <a:lnTo>
                    <a:pt x="814425" y="926261"/>
                  </a:lnTo>
                  <a:lnTo>
                    <a:pt x="813917" y="927531"/>
                  </a:lnTo>
                  <a:lnTo>
                    <a:pt x="813803" y="928801"/>
                  </a:lnTo>
                  <a:lnTo>
                    <a:pt x="815555" y="928801"/>
                  </a:lnTo>
                  <a:lnTo>
                    <a:pt x="815035" y="930071"/>
                  </a:lnTo>
                  <a:lnTo>
                    <a:pt x="814628" y="930071"/>
                  </a:lnTo>
                  <a:lnTo>
                    <a:pt x="814108" y="931341"/>
                  </a:lnTo>
                  <a:lnTo>
                    <a:pt x="813498" y="931341"/>
                  </a:lnTo>
                  <a:lnTo>
                    <a:pt x="813612" y="933881"/>
                  </a:lnTo>
                  <a:lnTo>
                    <a:pt x="814679" y="935151"/>
                  </a:lnTo>
                  <a:lnTo>
                    <a:pt x="814971" y="935151"/>
                  </a:lnTo>
                  <a:lnTo>
                    <a:pt x="815047" y="936421"/>
                  </a:lnTo>
                  <a:lnTo>
                    <a:pt x="814743" y="937691"/>
                  </a:lnTo>
                  <a:lnTo>
                    <a:pt x="819111" y="937691"/>
                  </a:lnTo>
                  <a:lnTo>
                    <a:pt x="817765" y="940231"/>
                  </a:lnTo>
                  <a:lnTo>
                    <a:pt x="817638" y="940231"/>
                  </a:lnTo>
                  <a:lnTo>
                    <a:pt x="818273" y="941501"/>
                  </a:lnTo>
                  <a:lnTo>
                    <a:pt x="819670" y="942771"/>
                  </a:lnTo>
                  <a:lnTo>
                    <a:pt x="817562" y="944041"/>
                  </a:lnTo>
                  <a:lnTo>
                    <a:pt x="817981" y="944041"/>
                  </a:lnTo>
                  <a:lnTo>
                    <a:pt x="818400" y="945311"/>
                  </a:lnTo>
                  <a:lnTo>
                    <a:pt x="817308" y="946581"/>
                  </a:lnTo>
                  <a:lnTo>
                    <a:pt x="818019" y="947851"/>
                  </a:lnTo>
                  <a:lnTo>
                    <a:pt x="819886" y="947851"/>
                  </a:lnTo>
                  <a:lnTo>
                    <a:pt x="820166" y="949121"/>
                  </a:lnTo>
                  <a:lnTo>
                    <a:pt x="824268" y="949121"/>
                  </a:lnTo>
                  <a:lnTo>
                    <a:pt x="824725" y="950391"/>
                  </a:lnTo>
                  <a:lnTo>
                    <a:pt x="824839" y="951661"/>
                  </a:lnTo>
                  <a:lnTo>
                    <a:pt x="824674" y="954201"/>
                  </a:lnTo>
                  <a:lnTo>
                    <a:pt x="824179" y="955471"/>
                  </a:lnTo>
                  <a:lnTo>
                    <a:pt x="823772" y="956741"/>
                  </a:lnTo>
                  <a:lnTo>
                    <a:pt x="832942" y="956741"/>
                  </a:lnTo>
                  <a:lnTo>
                    <a:pt x="833158" y="955471"/>
                  </a:lnTo>
                  <a:lnTo>
                    <a:pt x="833920" y="955471"/>
                  </a:lnTo>
                  <a:lnTo>
                    <a:pt x="835240" y="956741"/>
                  </a:lnTo>
                  <a:lnTo>
                    <a:pt x="836498" y="954201"/>
                  </a:lnTo>
                  <a:lnTo>
                    <a:pt x="837501" y="954201"/>
                  </a:lnTo>
                  <a:lnTo>
                    <a:pt x="837819" y="952931"/>
                  </a:lnTo>
                  <a:lnTo>
                    <a:pt x="840625" y="952931"/>
                  </a:lnTo>
                  <a:lnTo>
                    <a:pt x="840460" y="951661"/>
                  </a:lnTo>
                  <a:lnTo>
                    <a:pt x="839622" y="950391"/>
                  </a:lnTo>
                  <a:lnTo>
                    <a:pt x="839152" y="949121"/>
                  </a:lnTo>
                  <a:lnTo>
                    <a:pt x="843203" y="949121"/>
                  </a:lnTo>
                  <a:lnTo>
                    <a:pt x="843915" y="947851"/>
                  </a:lnTo>
                  <a:lnTo>
                    <a:pt x="843216" y="947851"/>
                  </a:lnTo>
                  <a:lnTo>
                    <a:pt x="842340" y="946581"/>
                  </a:lnTo>
                  <a:lnTo>
                    <a:pt x="843534" y="946581"/>
                  </a:lnTo>
                  <a:lnTo>
                    <a:pt x="843661" y="945311"/>
                  </a:lnTo>
                  <a:lnTo>
                    <a:pt x="844575" y="946581"/>
                  </a:lnTo>
                  <a:lnTo>
                    <a:pt x="845019" y="945311"/>
                  </a:lnTo>
                  <a:lnTo>
                    <a:pt x="845019" y="944041"/>
                  </a:lnTo>
                  <a:lnTo>
                    <a:pt x="844550" y="944041"/>
                  </a:lnTo>
                  <a:lnTo>
                    <a:pt x="843661" y="941501"/>
                  </a:lnTo>
                  <a:lnTo>
                    <a:pt x="843318" y="940231"/>
                  </a:lnTo>
                  <a:lnTo>
                    <a:pt x="844397" y="940231"/>
                  </a:lnTo>
                  <a:lnTo>
                    <a:pt x="844270" y="938961"/>
                  </a:lnTo>
                  <a:lnTo>
                    <a:pt x="842975" y="937691"/>
                  </a:lnTo>
                  <a:lnTo>
                    <a:pt x="841768" y="936421"/>
                  </a:lnTo>
                  <a:lnTo>
                    <a:pt x="840994" y="935151"/>
                  </a:lnTo>
                  <a:lnTo>
                    <a:pt x="841197" y="933881"/>
                  </a:lnTo>
                  <a:lnTo>
                    <a:pt x="841768" y="935151"/>
                  </a:lnTo>
                  <a:lnTo>
                    <a:pt x="846061" y="935151"/>
                  </a:lnTo>
                  <a:lnTo>
                    <a:pt x="845223" y="933881"/>
                  </a:lnTo>
                  <a:lnTo>
                    <a:pt x="844156" y="932611"/>
                  </a:lnTo>
                  <a:lnTo>
                    <a:pt x="841324" y="932611"/>
                  </a:lnTo>
                  <a:lnTo>
                    <a:pt x="840854" y="931341"/>
                  </a:lnTo>
                  <a:lnTo>
                    <a:pt x="841641" y="930071"/>
                  </a:lnTo>
                  <a:lnTo>
                    <a:pt x="842352" y="928801"/>
                  </a:lnTo>
                  <a:lnTo>
                    <a:pt x="839978" y="924991"/>
                  </a:lnTo>
                  <a:lnTo>
                    <a:pt x="839609" y="924991"/>
                  </a:lnTo>
                  <a:lnTo>
                    <a:pt x="839063" y="926261"/>
                  </a:lnTo>
                  <a:lnTo>
                    <a:pt x="838542" y="926261"/>
                  </a:lnTo>
                  <a:lnTo>
                    <a:pt x="838403" y="923721"/>
                  </a:lnTo>
                  <a:lnTo>
                    <a:pt x="838708" y="923721"/>
                  </a:lnTo>
                  <a:lnTo>
                    <a:pt x="838835" y="922451"/>
                  </a:lnTo>
                  <a:lnTo>
                    <a:pt x="838098" y="922451"/>
                  </a:lnTo>
                  <a:lnTo>
                    <a:pt x="838504" y="921181"/>
                  </a:lnTo>
                  <a:lnTo>
                    <a:pt x="838619" y="919911"/>
                  </a:lnTo>
                  <a:lnTo>
                    <a:pt x="838669" y="918641"/>
                  </a:lnTo>
                  <a:lnTo>
                    <a:pt x="838073" y="918641"/>
                  </a:lnTo>
                  <a:lnTo>
                    <a:pt x="837882" y="917371"/>
                  </a:lnTo>
                  <a:lnTo>
                    <a:pt x="837272" y="916101"/>
                  </a:lnTo>
                  <a:lnTo>
                    <a:pt x="837107" y="916101"/>
                  </a:lnTo>
                  <a:lnTo>
                    <a:pt x="836510" y="914831"/>
                  </a:lnTo>
                  <a:lnTo>
                    <a:pt x="835685" y="914831"/>
                  </a:lnTo>
                  <a:lnTo>
                    <a:pt x="835863" y="913561"/>
                  </a:lnTo>
                  <a:lnTo>
                    <a:pt x="836218" y="913561"/>
                  </a:lnTo>
                  <a:lnTo>
                    <a:pt x="836104" y="909751"/>
                  </a:lnTo>
                  <a:lnTo>
                    <a:pt x="835850" y="908481"/>
                  </a:lnTo>
                  <a:lnTo>
                    <a:pt x="834936" y="907211"/>
                  </a:lnTo>
                  <a:lnTo>
                    <a:pt x="834428" y="907211"/>
                  </a:lnTo>
                  <a:lnTo>
                    <a:pt x="834605" y="905941"/>
                  </a:lnTo>
                  <a:lnTo>
                    <a:pt x="834313" y="904671"/>
                  </a:lnTo>
                  <a:lnTo>
                    <a:pt x="835215" y="903401"/>
                  </a:lnTo>
                  <a:lnTo>
                    <a:pt x="834377" y="902131"/>
                  </a:lnTo>
                  <a:lnTo>
                    <a:pt x="834250" y="900861"/>
                  </a:lnTo>
                  <a:lnTo>
                    <a:pt x="834542" y="900861"/>
                  </a:lnTo>
                  <a:lnTo>
                    <a:pt x="834644" y="899591"/>
                  </a:lnTo>
                  <a:lnTo>
                    <a:pt x="834656" y="897051"/>
                  </a:lnTo>
                  <a:lnTo>
                    <a:pt x="833323" y="895781"/>
                  </a:lnTo>
                  <a:lnTo>
                    <a:pt x="833120" y="894511"/>
                  </a:lnTo>
                  <a:lnTo>
                    <a:pt x="836434" y="894511"/>
                  </a:lnTo>
                  <a:lnTo>
                    <a:pt x="837120" y="893241"/>
                  </a:lnTo>
                  <a:lnTo>
                    <a:pt x="836904" y="889431"/>
                  </a:lnTo>
                  <a:lnTo>
                    <a:pt x="834961" y="886891"/>
                  </a:lnTo>
                  <a:lnTo>
                    <a:pt x="831265" y="884351"/>
                  </a:lnTo>
                  <a:lnTo>
                    <a:pt x="831037" y="884351"/>
                  </a:lnTo>
                  <a:lnTo>
                    <a:pt x="830605" y="883081"/>
                  </a:lnTo>
                  <a:lnTo>
                    <a:pt x="829932" y="883081"/>
                  </a:lnTo>
                  <a:lnTo>
                    <a:pt x="830643" y="881811"/>
                  </a:lnTo>
                  <a:lnTo>
                    <a:pt x="832358" y="879271"/>
                  </a:lnTo>
                  <a:lnTo>
                    <a:pt x="833666" y="878001"/>
                  </a:lnTo>
                  <a:lnTo>
                    <a:pt x="833894" y="878001"/>
                  </a:lnTo>
                  <a:lnTo>
                    <a:pt x="834390" y="876731"/>
                  </a:lnTo>
                  <a:lnTo>
                    <a:pt x="835177" y="876731"/>
                  </a:lnTo>
                  <a:lnTo>
                    <a:pt x="836155" y="878001"/>
                  </a:lnTo>
                  <a:lnTo>
                    <a:pt x="837692" y="878001"/>
                  </a:lnTo>
                  <a:lnTo>
                    <a:pt x="839787" y="879271"/>
                  </a:lnTo>
                  <a:lnTo>
                    <a:pt x="842200" y="880541"/>
                  </a:lnTo>
                  <a:lnTo>
                    <a:pt x="843508" y="880541"/>
                  </a:lnTo>
                  <a:lnTo>
                    <a:pt x="843699" y="881811"/>
                  </a:lnTo>
                  <a:lnTo>
                    <a:pt x="847090" y="881811"/>
                  </a:lnTo>
                  <a:lnTo>
                    <a:pt x="848982" y="884351"/>
                  </a:lnTo>
                  <a:lnTo>
                    <a:pt x="850658" y="885621"/>
                  </a:lnTo>
                  <a:lnTo>
                    <a:pt x="852131" y="885621"/>
                  </a:lnTo>
                  <a:lnTo>
                    <a:pt x="853363" y="886891"/>
                  </a:lnTo>
                  <a:lnTo>
                    <a:pt x="855306" y="886891"/>
                  </a:lnTo>
                  <a:lnTo>
                    <a:pt x="856119" y="888161"/>
                  </a:lnTo>
                  <a:lnTo>
                    <a:pt x="858570" y="888161"/>
                  </a:lnTo>
                  <a:lnTo>
                    <a:pt x="859104" y="889431"/>
                  </a:lnTo>
                  <a:lnTo>
                    <a:pt x="860323" y="890701"/>
                  </a:lnTo>
                  <a:lnTo>
                    <a:pt x="862228" y="891971"/>
                  </a:lnTo>
                  <a:lnTo>
                    <a:pt x="863714" y="891971"/>
                  </a:lnTo>
                  <a:lnTo>
                    <a:pt x="865403" y="893241"/>
                  </a:lnTo>
                  <a:lnTo>
                    <a:pt x="867270" y="893241"/>
                  </a:lnTo>
                  <a:lnTo>
                    <a:pt x="868616" y="894511"/>
                  </a:lnTo>
                  <a:lnTo>
                    <a:pt x="869530" y="894511"/>
                  </a:lnTo>
                  <a:lnTo>
                    <a:pt x="871067" y="897051"/>
                  </a:lnTo>
                  <a:lnTo>
                    <a:pt x="871537" y="897051"/>
                  </a:lnTo>
                  <a:lnTo>
                    <a:pt x="872223" y="898321"/>
                  </a:lnTo>
                  <a:lnTo>
                    <a:pt x="873975" y="898321"/>
                  </a:lnTo>
                  <a:lnTo>
                    <a:pt x="876223" y="899591"/>
                  </a:lnTo>
                  <a:lnTo>
                    <a:pt x="878065" y="900861"/>
                  </a:lnTo>
                  <a:lnTo>
                    <a:pt x="879271" y="900861"/>
                  </a:lnTo>
                  <a:lnTo>
                    <a:pt x="879843" y="899591"/>
                  </a:lnTo>
                  <a:lnTo>
                    <a:pt x="881557" y="902131"/>
                  </a:lnTo>
                  <a:lnTo>
                    <a:pt x="885177" y="904671"/>
                  </a:lnTo>
                  <a:lnTo>
                    <a:pt x="886752" y="904671"/>
                  </a:lnTo>
                  <a:lnTo>
                    <a:pt x="888453" y="903401"/>
                  </a:lnTo>
                  <a:lnTo>
                    <a:pt x="888834" y="904671"/>
                  </a:lnTo>
                  <a:lnTo>
                    <a:pt x="891425" y="904671"/>
                  </a:lnTo>
                  <a:lnTo>
                    <a:pt x="892073" y="905941"/>
                  </a:lnTo>
                  <a:lnTo>
                    <a:pt x="892416" y="907211"/>
                  </a:lnTo>
                  <a:lnTo>
                    <a:pt x="894867" y="907211"/>
                  </a:lnTo>
                  <a:lnTo>
                    <a:pt x="897178" y="908481"/>
                  </a:lnTo>
                  <a:lnTo>
                    <a:pt x="899337" y="909751"/>
                  </a:lnTo>
                  <a:lnTo>
                    <a:pt x="901890" y="909751"/>
                  </a:lnTo>
                  <a:lnTo>
                    <a:pt x="903033" y="911021"/>
                  </a:lnTo>
                  <a:lnTo>
                    <a:pt x="905764" y="911021"/>
                  </a:lnTo>
                  <a:lnTo>
                    <a:pt x="905954" y="912291"/>
                  </a:lnTo>
                  <a:lnTo>
                    <a:pt x="907453" y="912291"/>
                  </a:lnTo>
                  <a:lnTo>
                    <a:pt x="908011" y="911021"/>
                  </a:lnTo>
                  <a:lnTo>
                    <a:pt x="910158" y="911021"/>
                  </a:lnTo>
                  <a:lnTo>
                    <a:pt x="911555" y="908481"/>
                  </a:lnTo>
                  <a:lnTo>
                    <a:pt x="912990" y="908481"/>
                  </a:lnTo>
                  <a:lnTo>
                    <a:pt x="912774" y="907211"/>
                  </a:lnTo>
                  <a:lnTo>
                    <a:pt x="912583" y="907211"/>
                  </a:lnTo>
                  <a:lnTo>
                    <a:pt x="912164" y="905941"/>
                  </a:lnTo>
                  <a:lnTo>
                    <a:pt x="912876" y="905941"/>
                  </a:lnTo>
                  <a:lnTo>
                    <a:pt x="913231" y="904671"/>
                  </a:lnTo>
                  <a:lnTo>
                    <a:pt x="913206" y="903401"/>
                  </a:lnTo>
                  <a:lnTo>
                    <a:pt x="913218" y="900861"/>
                  </a:lnTo>
                  <a:lnTo>
                    <a:pt x="913409" y="899591"/>
                  </a:lnTo>
                  <a:close/>
                </a:path>
                <a:path w="2621280" h="1805304">
                  <a:moveTo>
                    <a:pt x="927696" y="754214"/>
                  </a:moveTo>
                  <a:lnTo>
                    <a:pt x="926896" y="754976"/>
                  </a:lnTo>
                  <a:lnTo>
                    <a:pt x="927519" y="755611"/>
                  </a:lnTo>
                  <a:lnTo>
                    <a:pt x="927684" y="755484"/>
                  </a:lnTo>
                  <a:lnTo>
                    <a:pt x="927696" y="754214"/>
                  </a:lnTo>
                  <a:close/>
                </a:path>
                <a:path w="2621280" h="1805304">
                  <a:moveTo>
                    <a:pt x="934681" y="843876"/>
                  </a:moveTo>
                  <a:lnTo>
                    <a:pt x="934326" y="843241"/>
                  </a:lnTo>
                  <a:lnTo>
                    <a:pt x="934212" y="843114"/>
                  </a:lnTo>
                  <a:lnTo>
                    <a:pt x="934059" y="843241"/>
                  </a:lnTo>
                  <a:lnTo>
                    <a:pt x="933970" y="843114"/>
                  </a:lnTo>
                  <a:lnTo>
                    <a:pt x="933691" y="843114"/>
                  </a:lnTo>
                  <a:lnTo>
                    <a:pt x="933234" y="843368"/>
                  </a:lnTo>
                  <a:lnTo>
                    <a:pt x="934681" y="843876"/>
                  </a:lnTo>
                  <a:close/>
                </a:path>
                <a:path w="2621280" h="1805304">
                  <a:moveTo>
                    <a:pt x="935482" y="791933"/>
                  </a:moveTo>
                  <a:lnTo>
                    <a:pt x="935316" y="791679"/>
                  </a:lnTo>
                  <a:lnTo>
                    <a:pt x="934961" y="792187"/>
                  </a:lnTo>
                  <a:lnTo>
                    <a:pt x="935469" y="792441"/>
                  </a:lnTo>
                  <a:lnTo>
                    <a:pt x="935482" y="791933"/>
                  </a:lnTo>
                  <a:close/>
                </a:path>
                <a:path w="2621280" h="1805304">
                  <a:moveTo>
                    <a:pt x="948232" y="752563"/>
                  </a:moveTo>
                  <a:lnTo>
                    <a:pt x="946327" y="751420"/>
                  </a:lnTo>
                  <a:lnTo>
                    <a:pt x="946238" y="751293"/>
                  </a:lnTo>
                  <a:lnTo>
                    <a:pt x="945832" y="751039"/>
                  </a:lnTo>
                  <a:lnTo>
                    <a:pt x="945108" y="750785"/>
                  </a:lnTo>
                  <a:lnTo>
                    <a:pt x="943698" y="748753"/>
                  </a:lnTo>
                  <a:lnTo>
                    <a:pt x="943432" y="748372"/>
                  </a:lnTo>
                  <a:lnTo>
                    <a:pt x="942606" y="748626"/>
                  </a:lnTo>
                  <a:lnTo>
                    <a:pt x="942301" y="748753"/>
                  </a:lnTo>
                  <a:lnTo>
                    <a:pt x="942098" y="748753"/>
                  </a:lnTo>
                  <a:lnTo>
                    <a:pt x="942009" y="748626"/>
                  </a:lnTo>
                  <a:lnTo>
                    <a:pt x="939825" y="747991"/>
                  </a:lnTo>
                  <a:lnTo>
                    <a:pt x="939723" y="748372"/>
                  </a:lnTo>
                  <a:lnTo>
                    <a:pt x="939342" y="748753"/>
                  </a:lnTo>
                  <a:lnTo>
                    <a:pt x="938885" y="749007"/>
                  </a:lnTo>
                  <a:lnTo>
                    <a:pt x="938326" y="749134"/>
                  </a:lnTo>
                  <a:lnTo>
                    <a:pt x="937361" y="749134"/>
                  </a:lnTo>
                  <a:lnTo>
                    <a:pt x="935405" y="750531"/>
                  </a:lnTo>
                  <a:lnTo>
                    <a:pt x="934783" y="750785"/>
                  </a:lnTo>
                  <a:lnTo>
                    <a:pt x="934262" y="750785"/>
                  </a:lnTo>
                  <a:lnTo>
                    <a:pt x="933843" y="750404"/>
                  </a:lnTo>
                  <a:lnTo>
                    <a:pt x="933361" y="750150"/>
                  </a:lnTo>
                  <a:lnTo>
                    <a:pt x="931329" y="750277"/>
                  </a:lnTo>
                  <a:lnTo>
                    <a:pt x="929271" y="752182"/>
                  </a:lnTo>
                  <a:lnTo>
                    <a:pt x="929284" y="752563"/>
                  </a:lnTo>
                  <a:lnTo>
                    <a:pt x="948232" y="752563"/>
                  </a:lnTo>
                  <a:close/>
                </a:path>
                <a:path w="2621280" h="1805304">
                  <a:moveTo>
                    <a:pt x="954303" y="828763"/>
                  </a:moveTo>
                  <a:lnTo>
                    <a:pt x="954290" y="828636"/>
                  </a:lnTo>
                  <a:lnTo>
                    <a:pt x="954112" y="828255"/>
                  </a:lnTo>
                  <a:lnTo>
                    <a:pt x="954087" y="828763"/>
                  </a:lnTo>
                  <a:lnTo>
                    <a:pt x="954151" y="828890"/>
                  </a:lnTo>
                  <a:lnTo>
                    <a:pt x="954303" y="828763"/>
                  </a:lnTo>
                  <a:close/>
                </a:path>
                <a:path w="2621280" h="1805304">
                  <a:moveTo>
                    <a:pt x="996708" y="859751"/>
                  </a:moveTo>
                  <a:lnTo>
                    <a:pt x="995108" y="855306"/>
                  </a:lnTo>
                  <a:lnTo>
                    <a:pt x="995032" y="854544"/>
                  </a:lnTo>
                  <a:lnTo>
                    <a:pt x="995743" y="852004"/>
                  </a:lnTo>
                  <a:lnTo>
                    <a:pt x="994143" y="851877"/>
                  </a:lnTo>
                  <a:lnTo>
                    <a:pt x="993724" y="851750"/>
                  </a:lnTo>
                  <a:lnTo>
                    <a:pt x="993546" y="851369"/>
                  </a:lnTo>
                  <a:lnTo>
                    <a:pt x="990460" y="847051"/>
                  </a:lnTo>
                  <a:lnTo>
                    <a:pt x="988517" y="841590"/>
                  </a:lnTo>
                  <a:lnTo>
                    <a:pt x="987755" y="835367"/>
                  </a:lnTo>
                  <a:lnTo>
                    <a:pt x="987717" y="835113"/>
                  </a:lnTo>
                  <a:lnTo>
                    <a:pt x="987221" y="834732"/>
                  </a:lnTo>
                  <a:lnTo>
                    <a:pt x="986205" y="835367"/>
                  </a:lnTo>
                  <a:lnTo>
                    <a:pt x="985926" y="835367"/>
                  </a:lnTo>
                  <a:lnTo>
                    <a:pt x="985202" y="835113"/>
                  </a:lnTo>
                  <a:lnTo>
                    <a:pt x="984910" y="834986"/>
                  </a:lnTo>
                  <a:lnTo>
                    <a:pt x="983957" y="833335"/>
                  </a:lnTo>
                  <a:lnTo>
                    <a:pt x="983818" y="832573"/>
                  </a:lnTo>
                  <a:lnTo>
                    <a:pt x="983894" y="831176"/>
                  </a:lnTo>
                  <a:lnTo>
                    <a:pt x="984034" y="830668"/>
                  </a:lnTo>
                  <a:lnTo>
                    <a:pt x="983043" y="830033"/>
                  </a:lnTo>
                  <a:lnTo>
                    <a:pt x="982624" y="829652"/>
                  </a:lnTo>
                  <a:lnTo>
                    <a:pt x="982357" y="829144"/>
                  </a:lnTo>
                  <a:lnTo>
                    <a:pt x="982484" y="827112"/>
                  </a:lnTo>
                  <a:lnTo>
                    <a:pt x="982586" y="826350"/>
                  </a:lnTo>
                  <a:lnTo>
                    <a:pt x="982522" y="825207"/>
                  </a:lnTo>
                  <a:lnTo>
                    <a:pt x="981354" y="822667"/>
                  </a:lnTo>
                  <a:lnTo>
                    <a:pt x="979766" y="822032"/>
                  </a:lnTo>
                  <a:lnTo>
                    <a:pt x="979284" y="821905"/>
                  </a:lnTo>
                  <a:lnTo>
                    <a:pt x="979055" y="821524"/>
                  </a:lnTo>
                  <a:lnTo>
                    <a:pt x="979106" y="821016"/>
                  </a:lnTo>
                  <a:lnTo>
                    <a:pt x="979093" y="820762"/>
                  </a:lnTo>
                  <a:lnTo>
                    <a:pt x="978789" y="819238"/>
                  </a:lnTo>
                  <a:lnTo>
                    <a:pt x="976604" y="818603"/>
                  </a:lnTo>
                  <a:lnTo>
                    <a:pt x="976490" y="818349"/>
                  </a:lnTo>
                  <a:lnTo>
                    <a:pt x="976414" y="817968"/>
                  </a:lnTo>
                  <a:lnTo>
                    <a:pt x="976909" y="816063"/>
                  </a:lnTo>
                  <a:lnTo>
                    <a:pt x="977684" y="815301"/>
                  </a:lnTo>
                  <a:lnTo>
                    <a:pt x="978916" y="814539"/>
                  </a:lnTo>
                  <a:lnTo>
                    <a:pt x="976223" y="810983"/>
                  </a:lnTo>
                  <a:lnTo>
                    <a:pt x="975067" y="809459"/>
                  </a:lnTo>
                  <a:lnTo>
                    <a:pt x="974813" y="808951"/>
                  </a:lnTo>
                  <a:lnTo>
                    <a:pt x="974813" y="808443"/>
                  </a:lnTo>
                  <a:lnTo>
                    <a:pt x="975118" y="807808"/>
                  </a:lnTo>
                  <a:lnTo>
                    <a:pt x="975410" y="807681"/>
                  </a:lnTo>
                  <a:lnTo>
                    <a:pt x="975398" y="806919"/>
                  </a:lnTo>
                  <a:lnTo>
                    <a:pt x="975283" y="806538"/>
                  </a:lnTo>
                  <a:lnTo>
                    <a:pt x="975080" y="806157"/>
                  </a:lnTo>
                  <a:lnTo>
                    <a:pt x="974991" y="805522"/>
                  </a:lnTo>
                  <a:lnTo>
                    <a:pt x="972997" y="802982"/>
                  </a:lnTo>
                  <a:lnTo>
                    <a:pt x="973124" y="801585"/>
                  </a:lnTo>
                  <a:lnTo>
                    <a:pt x="972985" y="801331"/>
                  </a:lnTo>
                  <a:lnTo>
                    <a:pt x="972324" y="800950"/>
                  </a:lnTo>
                  <a:lnTo>
                    <a:pt x="972261" y="800442"/>
                  </a:lnTo>
                  <a:lnTo>
                    <a:pt x="972794" y="799934"/>
                  </a:lnTo>
                  <a:lnTo>
                    <a:pt x="972312" y="799553"/>
                  </a:lnTo>
                  <a:lnTo>
                    <a:pt x="971956" y="799045"/>
                  </a:lnTo>
                  <a:lnTo>
                    <a:pt x="971816" y="798537"/>
                  </a:lnTo>
                  <a:lnTo>
                    <a:pt x="971854" y="797648"/>
                  </a:lnTo>
                  <a:lnTo>
                    <a:pt x="970927" y="798283"/>
                  </a:lnTo>
                  <a:lnTo>
                    <a:pt x="969264" y="798537"/>
                  </a:lnTo>
                  <a:lnTo>
                    <a:pt x="968781" y="798410"/>
                  </a:lnTo>
                  <a:lnTo>
                    <a:pt x="968121" y="798029"/>
                  </a:lnTo>
                  <a:lnTo>
                    <a:pt x="967282" y="797267"/>
                  </a:lnTo>
                  <a:lnTo>
                    <a:pt x="966889" y="797267"/>
                  </a:lnTo>
                  <a:lnTo>
                    <a:pt x="966787" y="796886"/>
                  </a:lnTo>
                  <a:lnTo>
                    <a:pt x="967193" y="795489"/>
                  </a:lnTo>
                  <a:lnTo>
                    <a:pt x="967663" y="795108"/>
                  </a:lnTo>
                  <a:lnTo>
                    <a:pt x="968489" y="794981"/>
                  </a:lnTo>
                  <a:lnTo>
                    <a:pt x="968121" y="794854"/>
                  </a:lnTo>
                  <a:lnTo>
                    <a:pt x="967803" y="793203"/>
                  </a:lnTo>
                  <a:lnTo>
                    <a:pt x="968095" y="792695"/>
                  </a:lnTo>
                  <a:lnTo>
                    <a:pt x="968603" y="792441"/>
                  </a:lnTo>
                  <a:lnTo>
                    <a:pt x="969327" y="792695"/>
                  </a:lnTo>
                  <a:lnTo>
                    <a:pt x="971016" y="792949"/>
                  </a:lnTo>
                  <a:lnTo>
                    <a:pt x="970762" y="792568"/>
                  </a:lnTo>
                  <a:lnTo>
                    <a:pt x="970394" y="792441"/>
                  </a:lnTo>
                  <a:lnTo>
                    <a:pt x="970127" y="791933"/>
                  </a:lnTo>
                  <a:lnTo>
                    <a:pt x="969632" y="791552"/>
                  </a:lnTo>
                  <a:lnTo>
                    <a:pt x="969391" y="791552"/>
                  </a:lnTo>
                  <a:lnTo>
                    <a:pt x="969086" y="791171"/>
                  </a:lnTo>
                  <a:lnTo>
                    <a:pt x="968082" y="789393"/>
                  </a:lnTo>
                  <a:lnTo>
                    <a:pt x="968197" y="787742"/>
                  </a:lnTo>
                  <a:lnTo>
                    <a:pt x="968273" y="787361"/>
                  </a:lnTo>
                  <a:lnTo>
                    <a:pt x="968324" y="787107"/>
                  </a:lnTo>
                  <a:lnTo>
                    <a:pt x="967867" y="787361"/>
                  </a:lnTo>
                  <a:lnTo>
                    <a:pt x="967232" y="787361"/>
                  </a:lnTo>
                  <a:lnTo>
                    <a:pt x="966774" y="787107"/>
                  </a:lnTo>
                  <a:lnTo>
                    <a:pt x="965555" y="784948"/>
                  </a:lnTo>
                  <a:lnTo>
                    <a:pt x="965606" y="784313"/>
                  </a:lnTo>
                  <a:lnTo>
                    <a:pt x="965771" y="783678"/>
                  </a:lnTo>
                  <a:lnTo>
                    <a:pt x="965276" y="783297"/>
                  </a:lnTo>
                  <a:lnTo>
                    <a:pt x="964857" y="782916"/>
                  </a:lnTo>
                  <a:lnTo>
                    <a:pt x="964946" y="781646"/>
                  </a:lnTo>
                  <a:lnTo>
                    <a:pt x="965085" y="781138"/>
                  </a:lnTo>
                  <a:lnTo>
                    <a:pt x="965390" y="780757"/>
                  </a:lnTo>
                  <a:lnTo>
                    <a:pt x="965860" y="780503"/>
                  </a:lnTo>
                  <a:lnTo>
                    <a:pt x="966685" y="780376"/>
                  </a:lnTo>
                  <a:lnTo>
                    <a:pt x="967282" y="780376"/>
                  </a:lnTo>
                  <a:lnTo>
                    <a:pt x="964882" y="774534"/>
                  </a:lnTo>
                  <a:lnTo>
                    <a:pt x="964361" y="773264"/>
                  </a:lnTo>
                  <a:lnTo>
                    <a:pt x="964006" y="772375"/>
                  </a:lnTo>
                  <a:lnTo>
                    <a:pt x="963841" y="772121"/>
                  </a:lnTo>
                  <a:lnTo>
                    <a:pt x="963815" y="770978"/>
                  </a:lnTo>
                  <a:lnTo>
                    <a:pt x="963549" y="770470"/>
                  </a:lnTo>
                  <a:lnTo>
                    <a:pt x="963193" y="770343"/>
                  </a:lnTo>
                  <a:lnTo>
                    <a:pt x="962571" y="769835"/>
                  </a:lnTo>
                  <a:lnTo>
                    <a:pt x="962037" y="768946"/>
                  </a:lnTo>
                  <a:lnTo>
                    <a:pt x="961377" y="768438"/>
                  </a:lnTo>
                  <a:lnTo>
                    <a:pt x="961466" y="767930"/>
                  </a:lnTo>
                  <a:lnTo>
                    <a:pt x="962317" y="767168"/>
                  </a:lnTo>
                  <a:lnTo>
                    <a:pt x="962888" y="766533"/>
                  </a:lnTo>
                  <a:lnTo>
                    <a:pt x="962698" y="765136"/>
                  </a:lnTo>
                  <a:lnTo>
                    <a:pt x="961440" y="763993"/>
                  </a:lnTo>
                  <a:lnTo>
                    <a:pt x="961047" y="763358"/>
                  </a:lnTo>
                  <a:lnTo>
                    <a:pt x="960247" y="760818"/>
                  </a:lnTo>
                  <a:lnTo>
                    <a:pt x="960196" y="760691"/>
                  </a:lnTo>
                  <a:lnTo>
                    <a:pt x="959599" y="760818"/>
                  </a:lnTo>
                  <a:lnTo>
                    <a:pt x="958951" y="760691"/>
                  </a:lnTo>
                  <a:lnTo>
                    <a:pt x="958557" y="760564"/>
                  </a:lnTo>
                  <a:lnTo>
                    <a:pt x="957478" y="758659"/>
                  </a:lnTo>
                  <a:lnTo>
                    <a:pt x="957338" y="758405"/>
                  </a:lnTo>
                  <a:lnTo>
                    <a:pt x="957199" y="758151"/>
                  </a:lnTo>
                  <a:lnTo>
                    <a:pt x="956741" y="758405"/>
                  </a:lnTo>
                  <a:lnTo>
                    <a:pt x="956284" y="758405"/>
                  </a:lnTo>
                  <a:lnTo>
                    <a:pt x="955878" y="758024"/>
                  </a:lnTo>
                  <a:lnTo>
                    <a:pt x="955065" y="758469"/>
                  </a:lnTo>
                  <a:lnTo>
                    <a:pt x="955065" y="806538"/>
                  </a:lnTo>
                  <a:lnTo>
                    <a:pt x="954963" y="806919"/>
                  </a:lnTo>
                  <a:lnTo>
                    <a:pt x="953096" y="810094"/>
                  </a:lnTo>
                  <a:lnTo>
                    <a:pt x="952804" y="810729"/>
                  </a:lnTo>
                  <a:lnTo>
                    <a:pt x="952411" y="810983"/>
                  </a:lnTo>
                  <a:lnTo>
                    <a:pt x="951928" y="810729"/>
                  </a:lnTo>
                  <a:lnTo>
                    <a:pt x="949045" y="810602"/>
                  </a:lnTo>
                  <a:lnTo>
                    <a:pt x="943876" y="812253"/>
                  </a:lnTo>
                  <a:lnTo>
                    <a:pt x="943305" y="812888"/>
                  </a:lnTo>
                  <a:lnTo>
                    <a:pt x="943241" y="813142"/>
                  </a:lnTo>
                  <a:lnTo>
                    <a:pt x="943051" y="813396"/>
                  </a:lnTo>
                  <a:lnTo>
                    <a:pt x="942733" y="813523"/>
                  </a:lnTo>
                  <a:lnTo>
                    <a:pt x="939088" y="814666"/>
                  </a:lnTo>
                  <a:lnTo>
                    <a:pt x="939139" y="817968"/>
                  </a:lnTo>
                  <a:lnTo>
                    <a:pt x="939203" y="819238"/>
                  </a:lnTo>
                  <a:lnTo>
                    <a:pt x="939457" y="819619"/>
                  </a:lnTo>
                  <a:lnTo>
                    <a:pt x="939279" y="820127"/>
                  </a:lnTo>
                  <a:lnTo>
                    <a:pt x="937247" y="821016"/>
                  </a:lnTo>
                  <a:lnTo>
                    <a:pt x="936358" y="820762"/>
                  </a:lnTo>
                  <a:lnTo>
                    <a:pt x="935748" y="819619"/>
                  </a:lnTo>
                  <a:lnTo>
                    <a:pt x="935850" y="819238"/>
                  </a:lnTo>
                  <a:lnTo>
                    <a:pt x="934148" y="818730"/>
                  </a:lnTo>
                  <a:lnTo>
                    <a:pt x="933945" y="818603"/>
                  </a:lnTo>
                  <a:lnTo>
                    <a:pt x="933767" y="818222"/>
                  </a:lnTo>
                  <a:lnTo>
                    <a:pt x="932484" y="816571"/>
                  </a:lnTo>
                  <a:lnTo>
                    <a:pt x="932040" y="815809"/>
                  </a:lnTo>
                  <a:lnTo>
                    <a:pt x="932218" y="815174"/>
                  </a:lnTo>
                  <a:lnTo>
                    <a:pt x="933691" y="814285"/>
                  </a:lnTo>
                  <a:lnTo>
                    <a:pt x="932472" y="811618"/>
                  </a:lnTo>
                  <a:lnTo>
                    <a:pt x="932116" y="810983"/>
                  </a:lnTo>
                  <a:lnTo>
                    <a:pt x="932129" y="810348"/>
                  </a:lnTo>
                  <a:lnTo>
                    <a:pt x="933831" y="809332"/>
                  </a:lnTo>
                  <a:lnTo>
                    <a:pt x="934745" y="809332"/>
                  </a:lnTo>
                  <a:lnTo>
                    <a:pt x="935507" y="809967"/>
                  </a:lnTo>
                  <a:lnTo>
                    <a:pt x="935507" y="809332"/>
                  </a:lnTo>
                  <a:lnTo>
                    <a:pt x="935405" y="807681"/>
                  </a:lnTo>
                  <a:lnTo>
                    <a:pt x="935177" y="806157"/>
                  </a:lnTo>
                  <a:lnTo>
                    <a:pt x="934580" y="803363"/>
                  </a:lnTo>
                  <a:lnTo>
                    <a:pt x="934402" y="803109"/>
                  </a:lnTo>
                  <a:lnTo>
                    <a:pt x="934516" y="802220"/>
                  </a:lnTo>
                  <a:lnTo>
                    <a:pt x="935101" y="801331"/>
                  </a:lnTo>
                  <a:lnTo>
                    <a:pt x="934986" y="798410"/>
                  </a:lnTo>
                  <a:lnTo>
                    <a:pt x="934821" y="796251"/>
                  </a:lnTo>
                  <a:lnTo>
                    <a:pt x="934110" y="794981"/>
                  </a:lnTo>
                  <a:lnTo>
                    <a:pt x="933996" y="794092"/>
                  </a:lnTo>
                  <a:lnTo>
                    <a:pt x="933881" y="793457"/>
                  </a:lnTo>
                  <a:lnTo>
                    <a:pt x="933716" y="793330"/>
                  </a:lnTo>
                  <a:lnTo>
                    <a:pt x="933475" y="793330"/>
                  </a:lnTo>
                  <a:lnTo>
                    <a:pt x="933056" y="792949"/>
                  </a:lnTo>
                  <a:lnTo>
                    <a:pt x="933157" y="791679"/>
                  </a:lnTo>
                  <a:lnTo>
                    <a:pt x="933716" y="791044"/>
                  </a:lnTo>
                  <a:lnTo>
                    <a:pt x="933780" y="790790"/>
                  </a:lnTo>
                  <a:lnTo>
                    <a:pt x="933945" y="790663"/>
                  </a:lnTo>
                  <a:lnTo>
                    <a:pt x="934427" y="790790"/>
                  </a:lnTo>
                  <a:lnTo>
                    <a:pt x="934618" y="790790"/>
                  </a:lnTo>
                  <a:lnTo>
                    <a:pt x="934783" y="790663"/>
                  </a:lnTo>
                  <a:lnTo>
                    <a:pt x="935151" y="790790"/>
                  </a:lnTo>
                  <a:lnTo>
                    <a:pt x="935304" y="790663"/>
                  </a:lnTo>
                  <a:lnTo>
                    <a:pt x="935469" y="790790"/>
                  </a:lnTo>
                  <a:lnTo>
                    <a:pt x="935634" y="791171"/>
                  </a:lnTo>
                  <a:lnTo>
                    <a:pt x="935977" y="790663"/>
                  </a:lnTo>
                  <a:lnTo>
                    <a:pt x="936078" y="790282"/>
                  </a:lnTo>
                  <a:lnTo>
                    <a:pt x="937158" y="789647"/>
                  </a:lnTo>
                  <a:lnTo>
                    <a:pt x="937209" y="788377"/>
                  </a:lnTo>
                  <a:lnTo>
                    <a:pt x="936269" y="786345"/>
                  </a:lnTo>
                  <a:lnTo>
                    <a:pt x="936294" y="785202"/>
                  </a:lnTo>
                  <a:lnTo>
                    <a:pt x="936739" y="784440"/>
                  </a:lnTo>
                  <a:lnTo>
                    <a:pt x="936371" y="784313"/>
                  </a:lnTo>
                  <a:lnTo>
                    <a:pt x="935875" y="783932"/>
                  </a:lnTo>
                  <a:lnTo>
                    <a:pt x="935647" y="783551"/>
                  </a:lnTo>
                  <a:lnTo>
                    <a:pt x="935748" y="782281"/>
                  </a:lnTo>
                  <a:lnTo>
                    <a:pt x="935863" y="782154"/>
                  </a:lnTo>
                  <a:lnTo>
                    <a:pt x="936713" y="781646"/>
                  </a:lnTo>
                  <a:lnTo>
                    <a:pt x="937056" y="781138"/>
                  </a:lnTo>
                  <a:lnTo>
                    <a:pt x="937526" y="780884"/>
                  </a:lnTo>
                  <a:lnTo>
                    <a:pt x="938072" y="780757"/>
                  </a:lnTo>
                  <a:lnTo>
                    <a:pt x="938441" y="780884"/>
                  </a:lnTo>
                  <a:lnTo>
                    <a:pt x="938606" y="781138"/>
                  </a:lnTo>
                  <a:lnTo>
                    <a:pt x="938949" y="780757"/>
                  </a:lnTo>
                  <a:lnTo>
                    <a:pt x="939507" y="780122"/>
                  </a:lnTo>
                  <a:lnTo>
                    <a:pt x="939088" y="778725"/>
                  </a:lnTo>
                  <a:lnTo>
                    <a:pt x="938733" y="778217"/>
                  </a:lnTo>
                  <a:lnTo>
                    <a:pt x="938796" y="777709"/>
                  </a:lnTo>
                  <a:lnTo>
                    <a:pt x="939266" y="777455"/>
                  </a:lnTo>
                  <a:lnTo>
                    <a:pt x="941895" y="775042"/>
                  </a:lnTo>
                  <a:lnTo>
                    <a:pt x="941959" y="774788"/>
                  </a:lnTo>
                  <a:lnTo>
                    <a:pt x="942276" y="774661"/>
                  </a:lnTo>
                  <a:lnTo>
                    <a:pt x="942822" y="774534"/>
                  </a:lnTo>
                  <a:lnTo>
                    <a:pt x="943813" y="775169"/>
                  </a:lnTo>
                  <a:lnTo>
                    <a:pt x="946048" y="779106"/>
                  </a:lnTo>
                  <a:lnTo>
                    <a:pt x="947318" y="783043"/>
                  </a:lnTo>
                  <a:lnTo>
                    <a:pt x="948080" y="784440"/>
                  </a:lnTo>
                  <a:lnTo>
                    <a:pt x="948563" y="785710"/>
                  </a:lnTo>
                  <a:lnTo>
                    <a:pt x="948626" y="786599"/>
                  </a:lnTo>
                  <a:lnTo>
                    <a:pt x="949998" y="791044"/>
                  </a:lnTo>
                  <a:lnTo>
                    <a:pt x="950937" y="793203"/>
                  </a:lnTo>
                  <a:lnTo>
                    <a:pt x="951788" y="795870"/>
                  </a:lnTo>
                  <a:lnTo>
                    <a:pt x="952741" y="798029"/>
                  </a:lnTo>
                  <a:lnTo>
                    <a:pt x="953554" y="800315"/>
                  </a:lnTo>
                  <a:lnTo>
                    <a:pt x="954265" y="801712"/>
                  </a:lnTo>
                  <a:lnTo>
                    <a:pt x="954862" y="802347"/>
                  </a:lnTo>
                  <a:lnTo>
                    <a:pt x="954989" y="803998"/>
                  </a:lnTo>
                  <a:lnTo>
                    <a:pt x="955065" y="806538"/>
                  </a:lnTo>
                  <a:lnTo>
                    <a:pt x="955065" y="758469"/>
                  </a:lnTo>
                  <a:lnTo>
                    <a:pt x="954709" y="758659"/>
                  </a:lnTo>
                  <a:lnTo>
                    <a:pt x="953985" y="758405"/>
                  </a:lnTo>
                  <a:lnTo>
                    <a:pt x="953490" y="758024"/>
                  </a:lnTo>
                  <a:lnTo>
                    <a:pt x="953223" y="757643"/>
                  </a:lnTo>
                  <a:lnTo>
                    <a:pt x="953071" y="756500"/>
                  </a:lnTo>
                  <a:lnTo>
                    <a:pt x="953046" y="756246"/>
                  </a:lnTo>
                  <a:lnTo>
                    <a:pt x="952766" y="755738"/>
                  </a:lnTo>
                  <a:lnTo>
                    <a:pt x="950709" y="754214"/>
                  </a:lnTo>
                  <a:lnTo>
                    <a:pt x="950366" y="753960"/>
                  </a:lnTo>
                  <a:lnTo>
                    <a:pt x="948423" y="752690"/>
                  </a:lnTo>
                  <a:lnTo>
                    <a:pt x="929055" y="752690"/>
                  </a:lnTo>
                  <a:lnTo>
                    <a:pt x="928344" y="752690"/>
                  </a:lnTo>
                  <a:lnTo>
                    <a:pt x="927074" y="753706"/>
                  </a:lnTo>
                  <a:lnTo>
                    <a:pt x="927315" y="753706"/>
                  </a:lnTo>
                  <a:lnTo>
                    <a:pt x="927569" y="753960"/>
                  </a:lnTo>
                  <a:lnTo>
                    <a:pt x="927696" y="754214"/>
                  </a:lnTo>
                  <a:lnTo>
                    <a:pt x="927963" y="754722"/>
                  </a:lnTo>
                  <a:lnTo>
                    <a:pt x="928065" y="755611"/>
                  </a:lnTo>
                  <a:lnTo>
                    <a:pt x="927938" y="755992"/>
                  </a:lnTo>
                  <a:lnTo>
                    <a:pt x="926858" y="756500"/>
                  </a:lnTo>
                  <a:lnTo>
                    <a:pt x="926338" y="756500"/>
                  </a:lnTo>
                  <a:lnTo>
                    <a:pt x="925766" y="756246"/>
                  </a:lnTo>
                  <a:lnTo>
                    <a:pt x="925601" y="756373"/>
                  </a:lnTo>
                  <a:lnTo>
                    <a:pt x="925499" y="756500"/>
                  </a:lnTo>
                  <a:lnTo>
                    <a:pt x="925423" y="756754"/>
                  </a:lnTo>
                  <a:lnTo>
                    <a:pt x="923925" y="757897"/>
                  </a:lnTo>
                  <a:lnTo>
                    <a:pt x="924483" y="759421"/>
                  </a:lnTo>
                  <a:lnTo>
                    <a:pt x="924217" y="760437"/>
                  </a:lnTo>
                  <a:lnTo>
                    <a:pt x="924026" y="760564"/>
                  </a:lnTo>
                  <a:lnTo>
                    <a:pt x="921854" y="761834"/>
                  </a:lnTo>
                  <a:lnTo>
                    <a:pt x="921423" y="763358"/>
                  </a:lnTo>
                  <a:lnTo>
                    <a:pt x="921321" y="763993"/>
                  </a:lnTo>
                  <a:lnTo>
                    <a:pt x="921156" y="766533"/>
                  </a:lnTo>
                  <a:lnTo>
                    <a:pt x="921067" y="766914"/>
                  </a:lnTo>
                  <a:lnTo>
                    <a:pt x="920496" y="768057"/>
                  </a:lnTo>
                  <a:lnTo>
                    <a:pt x="920191" y="769200"/>
                  </a:lnTo>
                  <a:lnTo>
                    <a:pt x="921029" y="769200"/>
                  </a:lnTo>
                  <a:lnTo>
                    <a:pt x="921512" y="769327"/>
                  </a:lnTo>
                  <a:lnTo>
                    <a:pt x="922020" y="769708"/>
                  </a:lnTo>
                  <a:lnTo>
                    <a:pt x="922274" y="770216"/>
                  </a:lnTo>
                  <a:lnTo>
                    <a:pt x="922515" y="770216"/>
                  </a:lnTo>
                  <a:lnTo>
                    <a:pt x="922680" y="770597"/>
                  </a:lnTo>
                  <a:lnTo>
                    <a:pt x="922794" y="771105"/>
                  </a:lnTo>
                  <a:lnTo>
                    <a:pt x="922667" y="771613"/>
                  </a:lnTo>
                  <a:lnTo>
                    <a:pt x="922515" y="771867"/>
                  </a:lnTo>
                  <a:lnTo>
                    <a:pt x="921092" y="773010"/>
                  </a:lnTo>
                  <a:lnTo>
                    <a:pt x="920635" y="773264"/>
                  </a:lnTo>
                  <a:lnTo>
                    <a:pt x="920153" y="773264"/>
                  </a:lnTo>
                  <a:lnTo>
                    <a:pt x="919670" y="773137"/>
                  </a:lnTo>
                  <a:lnTo>
                    <a:pt x="919099" y="772883"/>
                  </a:lnTo>
                  <a:lnTo>
                    <a:pt x="918870" y="772502"/>
                  </a:lnTo>
                  <a:lnTo>
                    <a:pt x="918984" y="772121"/>
                  </a:lnTo>
                  <a:lnTo>
                    <a:pt x="918959" y="771740"/>
                  </a:lnTo>
                  <a:lnTo>
                    <a:pt x="919111" y="771613"/>
                  </a:lnTo>
                  <a:lnTo>
                    <a:pt x="918413" y="771994"/>
                  </a:lnTo>
                  <a:lnTo>
                    <a:pt x="918845" y="773264"/>
                  </a:lnTo>
                  <a:lnTo>
                    <a:pt x="918641" y="774026"/>
                  </a:lnTo>
                  <a:lnTo>
                    <a:pt x="916927" y="778090"/>
                  </a:lnTo>
                  <a:lnTo>
                    <a:pt x="917371" y="779995"/>
                  </a:lnTo>
                  <a:lnTo>
                    <a:pt x="917486" y="780884"/>
                  </a:lnTo>
                  <a:lnTo>
                    <a:pt x="917359" y="781265"/>
                  </a:lnTo>
                  <a:lnTo>
                    <a:pt x="916736" y="781519"/>
                  </a:lnTo>
                  <a:lnTo>
                    <a:pt x="916876" y="781773"/>
                  </a:lnTo>
                  <a:lnTo>
                    <a:pt x="917359" y="781900"/>
                  </a:lnTo>
                  <a:lnTo>
                    <a:pt x="917422" y="782281"/>
                  </a:lnTo>
                  <a:lnTo>
                    <a:pt x="917270" y="782535"/>
                  </a:lnTo>
                  <a:lnTo>
                    <a:pt x="916965" y="783551"/>
                  </a:lnTo>
                  <a:lnTo>
                    <a:pt x="915492" y="785329"/>
                  </a:lnTo>
                  <a:lnTo>
                    <a:pt x="915924" y="786599"/>
                  </a:lnTo>
                  <a:lnTo>
                    <a:pt x="916114" y="787361"/>
                  </a:lnTo>
                  <a:lnTo>
                    <a:pt x="915898" y="787869"/>
                  </a:lnTo>
                  <a:lnTo>
                    <a:pt x="914349" y="788758"/>
                  </a:lnTo>
                  <a:lnTo>
                    <a:pt x="914311" y="790282"/>
                  </a:lnTo>
                  <a:lnTo>
                    <a:pt x="915200" y="791298"/>
                  </a:lnTo>
                  <a:lnTo>
                    <a:pt x="915327" y="792314"/>
                  </a:lnTo>
                  <a:lnTo>
                    <a:pt x="915225" y="792695"/>
                  </a:lnTo>
                  <a:lnTo>
                    <a:pt x="915073" y="792949"/>
                  </a:lnTo>
                  <a:lnTo>
                    <a:pt x="913663" y="794092"/>
                  </a:lnTo>
                  <a:lnTo>
                    <a:pt x="913180" y="795743"/>
                  </a:lnTo>
                  <a:lnTo>
                    <a:pt x="912876" y="797521"/>
                  </a:lnTo>
                  <a:lnTo>
                    <a:pt x="912533" y="801966"/>
                  </a:lnTo>
                  <a:lnTo>
                    <a:pt x="912202" y="803998"/>
                  </a:lnTo>
                  <a:lnTo>
                    <a:pt x="911707" y="805268"/>
                  </a:lnTo>
                  <a:lnTo>
                    <a:pt x="911656" y="809967"/>
                  </a:lnTo>
                  <a:lnTo>
                    <a:pt x="911529" y="812253"/>
                  </a:lnTo>
                  <a:lnTo>
                    <a:pt x="910717" y="816571"/>
                  </a:lnTo>
                  <a:lnTo>
                    <a:pt x="911491" y="820127"/>
                  </a:lnTo>
                  <a:lnTo>
                    <a:pt x="911085" y="821524"/>
                  </a:lnTo>
                  <a:lnTo>
                    <a:pt x="911009" y="822667"/>
                  </a:lnTo>
                  <a:lnTo>
                    <a:pt x="910145" y="826604"/>
                  </a:lnTo>
                  <a:lnTo>
                    <a:pt x="910069" y="827620"/>
                  </a:lnTo>
                  <a:lnTo>
                    <a:pt x="909942" y="830541"/>
                  </a:lnTo>
                  <a:lnTo>
                    <a:pt x="910132" y="831684"/>
                  </a:lnTo>
                  <a:lnTo>
                    <a:pt x="910259" y="832954"/>
                  </a:lnTo>
                  <a:lnTo>
                    <a:pt x="910056" y="833716"/>
                  </a:lnTo>
                  <a:lnTo>
                    <a:pt x="909205" y="836002"/>
                  </a:lnTo>
                  <a:lnTo>
                    <a:pt x="909078" y="836510"/>
                  </a:lnTo>
                  <a:lnTo>
                    <a:pt x="908164" y="838669"/>
                  </a:lnTo>
                  <a:lnTo>
                    <a:pt x="907821" y="839304"/>
                  </a:lnTo>
                  <a:lnTo>
                    <a:pt x="907669" y="839431"/>
                  </a:lnTo>
                  <a:lnTo>
                    <a:pt x="908392" y="839685"/>
                  </a:lnTo>
                  <a:lnTo>
                    <a:pt x="909053" y="840828"/>
                  </a:lnTo>
                  <a:lnTo>
                    <a:pt x="908824" y="840955"/>
                  </a:lnTo>
                  <a:lnTo>
                    <a:pt x="908837" y="848575"/>
                  </a:lnTo>
                  <a:lnTo>
                    <a:pt x="908964" y="849337"/>
                  </a:lnTo>
                  <a:lnTo>
                    <a:pt x="909053" y="853528"/>
                  </a:lnTo>
                  <a:lnTo>
                    <a:pt x="908545" y="855306"/>
                  </a:lnTo>
                  <a:lnTo>
                    <a:pt x="908367" y="857211"/>
                  </a:lnTo>
                  <a:lnTo>
                    <a:pt x="910780" y="868133"/>
                  </a:lnTo>
                  <a:lnTo>
                    <a:pt x="912266" y="867498"/>
                  </a:lnTo>
                  <a:lnTo>
                    <a:pt x="912774" y="867498"/>
                  </a:lnTo>
                  <a:lnTo>
                    <a:pt x="914234" y="867879"/>
                  </a:lnTo>
                  <a:lnTo>
                    <a:pt x="915758" y="869530"/>
                  </a:lnTo>
                  <a:lnTo>
                    <a:pt x="919492" y="870165"/>
                  </a:lnTo>
                  <a:lnTo>
                    <a:pt x="920292" y="869403"/>
                  </a:lnTo>
                  <a:lnTo>
                    <a:pt x="920597" y="869276"/>
                  </a:lnTo>
                  <a:lnTo>
                    <a:pt x="921004" y="869276"/>
                  </a:lnTo>
                  <a:lnTo>
                    <a:pt x="922947" y="869784"/>
                  </a:lnTo>
                  <a:lnTo>
                    <a:pt x="924941" y="870038"/>
                  </a:lnTo>
                  <a:lnTo>
                    <a:pt x="926249" y="870546"/>
                  </a:lnTo>
                  <a:lnTo>
                    <a:pt x="926846" y="871308"/>
                  </a:lnTo>
                  <a:lnTo>
                    <a:pt x="927569" y="871435"/>
                  </a:lnTo>
                  <a:lnTo>
                    <a:pt x="929119" y="871435"/>
                  </a:lnTo>
                  <a:lnTo>
                    <a:pt x="929792" y="870546"/>
                  </a:lnTo>
                  <a:lnTo>
                    <a:pt x="929932" y="870038"/>
                  </a:lnTo>
                  <a:lnTo>
                    <a:pt x="930313" y="869784"/>
                  </a:lnTo>
                  <a:lnTo>
                    <a:pt x="931926" y="869911"/>
                  </a:lnTo>
                  <a:lnTo>
                    <a:pt x="931913" y="869784"/>
                  </a:lnTo>
                  <a:lnTo>
                    <a:pt x="931887" y="869276"/>
                  </a:lnTo>
                  <a:lnTo>
                    <a:pt x="931862" y="868768"/>
                  </a:lnTo>
                  <a:lnTo>
                    <a:pt x="930897" y="867498"/>
                  </a:lnTo>
                  <a:lnTo>
                    <a:pt x="930706" y="867244"/>
                  </a:lnTo>
                  <a:lnTo>
                    <a:pt x="930503" y="866863"/>
                  </a:lnTo>
                  <a:lnTo>
                    <a:pt x="930427" y="866609"/>
                  </a:lnTo>
                  <a:lnTo>
                    <a:pt x="930376" y="866355"/>
                  </a:lnTo>
                  <a:lnTo>
                    <a:pt x="930516" y="865847"/>
                  </a:lnTo>
                  <a:lnTo>
                    <a:pt x="931240" y="864196"/>
                  </a:lnTo>
                  <a:lnTo>
                    <a:pt x="932129" y="862164"/>
                  </a:lnTo>
                  <a:lnTo>
                    <a:pt x="932281" y="862037"/>
                  </a:lnTo>
                  <a:lnTo>
                    <a:pt x="932205" y="861148"/>
                  </a:lnTo>
                  <a:lnTo>
                    <a:pt x="931900" y="860958"/>
                  </a:lnTo>
                  <a:lnTo>
                    <a:pt x="931900" y="862291"/>
                  </a:lnTo>
                  <a:lnTo>
                    <a:pt x="931760" y="862799"/>
                  </a:lnTo>
                  <a:lnTo>
                    <a:pt x="931227" y="863307"/>
                  </a:lnTo>
                  <a:lnTo>
                    <a:pt x="929601" y="864196"/>
                  </a:lnTo>
                  <a:lnTo>
                    <a:pt x="928738" y="863688"/>
                  </a:lnTo>
                  <a:lnTo>
                    <a:pt x="927950" y="862291"/>
                  </a:lnTo>
                  <a:lnTo>
                    <a:pt x="927709" y="862291"/>
                  </a:lnTo>
                  <a:lnTo>
                    <a:pt x="927823" y="861402"/>
                  </a:lnTo>
                  <a:lnTo>
                    <a:pt x="927887" y="861148"/>
                  </a:lnTo>
                  <a:lnTo>
                    <a:pt x="928420" y="860640"/>
                  </a:lnTo>
                  <a:lnTo>
                    <a:pt x="928852" y="860513"/>
                  </a:lnTo>
                  <a:lnTo>
                    <a:pt x="929182" y="860767"/>
                  </a:lnTo>
                  <a:lnTo>
                    <a:pt x="930744" y="860767"/>
                  </a:lnTo>
                  <a:lnTo>
                    <a:pt x="931240" y="861148"/>
                  </a:lnTo>
                  <a:lnTo>
                    <a:pt x="931900" y="862291"/>
                  </a:lnTo>
                  <a:lnTo>
                    <a:pt x="931900" y="860958"/>
                  </a:lnTo>
                  <a:lnTo>
                    <a:pt x="931214" y="860513"/>
                  </a:lnTo>
                  <a:lnTo>
                    <a:pt x="930973" y="860513"/>
                  </a:lnTo>
                  <a:lnTo>
                    <a:pt x="930757" y="860259"/>
                  </a:lnTo>
                  <a:lnTo>
                    <a:pt x="930592" y="859878"/>
                  </a:lnTo>
                  <a:lnTo>
                    <a:pt x="930732" y="859878"/>
                  </a:lnTo>
                  <a:lnTo>
                    <a:pt x="930732" y="859624"/>
                  </a:lnTo>
                  <a:lnTo>
                    <a:pt x="930554" y="859370"/>
                  </a:lnTo>
                  <a:lnTo>
                    <a:pt x="930656" y="858989"/>
                  </a:lnTo>
                  <a:lnTo>
                    <a:pt x="931519" y="857211"/>
                  </a:lnTo>
                  <a:lnTo>
                    <a:pt x="930668" y="854671"/>
                  </a:lnTo>
                  <a:lnTo>
                    <a:pt x="930325" y="854036"/>
                  </a:lnTo>
                  <a:lnTo>
                    <a:pt x="930541" y="853528"/>
                  </a:lnTo>
                  <a:lnTo>
                    <a:pt x="931926" y="852766"/>
                  </a:lnTo>
                  <a:lnTo>
                    <a:pt x="932319" y="852258"/>
                  </a:lnTo>
                  <a:lnTo>
                    <a:pt x="932408" y="852004"/>
                  </a:lnTo>
                  <a:lnTo>
                    <a:pt x="932383" y="851750"/>
                  </a:lnTo>
                  <a:lnTo>
                    <a:pt x="931672" y="850480"/>
                  </a:lnTo>
                  <a:lnTo>
                    <a:pt x="931773" y="849337"/>
                  </a:lnTo>
                  <a:lnTo>
                    <a:pt x="932586" y="847178"/>
                  </a:lnTo>
                  <a:lnTo>
                    <a:pt x="932637" y="846924"/>
                  </a:lnTo>
                  <a:lnTo>
                    <a:pt x="932764" y="846797"/>
                  </a:lnTo>
                  <a:lnTo>
                    <a:pt x="934135" y="845781"/>
                  </a:lnTo>
                  <a:lnTo>
                    <a:pt x="934643" y="845400"/>
                  </a:lnTo>
                  <a:lnTo>
                    <a:pt x="934173" y="845654"/>
                  </a:lnTo>
                  <a:lnTo>
                    <a:pt x="933831" y="845781"/>
                  </a:lnTo>
                  <a:lnTo>
                    <a:pt x="932611" y="845400"/>
                  </a:lnTo>
                  <a:lnTo>
                    <a:pt x="932548" y="845273"/>
                  </a:lnTo>
                  <a:lnTo>
                    <a:pt x="932421" y="844130"/>
                  </a:lnTo>
                  <a:lnTo>
                    <a:pt x="932522" y="842860"/>
                  </a:lnTo>
                  <a:lnTo>
                    <a:pt x="933297" y="842479"/>
                  </a:lnTo>
                  <a:lnTo>
                    <a:pt x="934021" y="842606"/>
                  </a:lnTo>
                  <a:lnTo>
                    <a:pt x="934618" y="842606"/>
                  </a:lnTo>
                  <a:lnTo>
                    <a:pt x="934859" y="842733"/>
                  </a:lnTo>
                  <a:lnTo>
                    <a:pt x="935164" y="842987"/>
                  </a:lnTo>
                  <a:lnTo>
                    <a:pt x="935367" y="843368"/>
                  </a:lnTo>
                  <a:lnTo>
                    <a:pt x="935443" y="843876"/>
                  </a:lnTo>
                  <a:lnTo>
                    <a:pt x="935202" y="844765"/>
                  </a:lnTo>
                  <a:lnTo>
                    <a:pt x="934974" y="844892"/>
                  </a:lnTo>
                  <a:lnTo>
                    <a:pt x="934643" y="845400"/>
                  </a:lnTo>
                  <a:lnTo>
                    <a:pt x="936371" y="844130"/>
                  </a:lnTo>
                  <a:lnTo>
                    <a:pt x="936777" y="842606"/>
                  </a:lnTo>
                  <a:lnTo>
                    <a:pt x="936866" y="842479"/>
                  </a:lnTo>
                  <a:lnTo>
                    <a:pt x="937120" y="842098"/>
                  </a:lnTo>
                  <a:lnTo>
                    <a:pt x="937806" y="841717"/>
                  </a:lnTo>
                  <a:lnTo>
                    <a:pt x="938644" y="841590"/>
                  </a:lnTo>
                  <a:lnTo>
                    <a:pt x="937882" y="840828"/>
                  </a:lnTo>
                  <a:lnTo>
                    <a:pt x="937717" y="840447"/>
                  </a:lnTo>
                  <a:lnTo>
                    <a:pt x="937793" y="839685"/>
                  </a:lnTo>
                  <a:lnTo>
                    <a:pt x="937856" y="839431"/>
                  </a:lnTo>
                  <a:lnTo>
                    <a:pt x="938009" y="839177"/>
                  </a:lnTo>
                  <a:lnTo>
                    <a:pt x="939241" y="838542"/>
                  </a:lnTo>
                  <a:lnTo>
                    <a:pt x="939800" y="838542"/>
                  </a:lnTo>
                  <a:lnTo>
                    <a:pt x="940625" y="839431"/>
                  </a:lnTo>
                  <a:lnTo>
                    <a:pt x="941057" y="839939"/>
                  </a:lnTo>
                  <a:lnTo>
                    <a:pt x="942200" y="838669"/>
                  </a:lnTo>
                  <a:lnTo>
                    <a:pt x="942238" y="838542"/>
                  </a:lnTo>
                  <a:lnTo>
                    <a:pt x="942263" y="838415"/>
                  </a:lnTo>
                  <a:lnTo>
                    <a:pt x="942378" y="838288"/>
                  </a:lnTo>
                  <a:lnTo>
                    <a:pt x="942543" y="838161"/>
                  </a:lnTo>
                  <a:lnTo>
                    <a:pt x="944003" y="834732"/>
                  </a:lnTo>
                  <a:lnTo>
                    <a:pt x="944384" y="834605"/>
                  </a:lnTo>
                  <a:lnTo>
                    <a:pt x="944867" y="834732"/>
                  </a:lnTo>
                  <a:lnTo>
                    <a:pt x="945832" y="834732"/>
                  </a:lnTo>
                  <a:lnTo>
                    <a:pt x="945819" y="834605"/>
                  </a:lnTo>
                  <a:lnTo>
                    <a:pt x="945603" y="833335"/>
                  </a:lnTo>
                  <a:lnTo>
                    <a:pt x="945654" y="831684"/>
                  </a:lnTo>
                  <a:lnTo>
                    <a:pt x="945781" y="831430"/>
                  </a:lnTo>
                  <a:lnTo>
                    <a:pt x="946251" y="831176"/>
                  </a:lnTo>
                  <a:lnTo>
                    <a:pt x="948385" y="830541"/>
                  </a:lnTo>
                  <a:lnTo>
                    <a:pt x="948690" y="830414"/>
                  </a:lnTo>
                  <a:lnTo>
                    <a:pt x="949210" y="830414"/>
                  </a:lnTo>
                  <a:lnTo>
                    <a:pt x="948829" y="829144"/>
                  </a:lnTo>
                  <a:lnTo>
                    <a:pt x="948918" y="828636"/>
                  </a:lnTo>
                  <a:lnTo>
                    <a:pt x="949045" y="828128"/>
                  </a:lnTo>
                  <a:lnTo>
                    <a:pt x="950175" y="827366"/>
                  </a:lnTo>
                  <a:lnTo>
                    <a:pt x="950696" y="827620"/>
                  </a:lnTo>
                  <a:lnTo>
                    <a:pt x="951928" y="829779"/>
                  </a:lnTo>
                  <a:lnTo>
                    <a:pt x="952157" y="829652"/>
                  </a:lnTo>
                  <a:lnTo>
                    <a:pt x="951725" y="828890"/>
                  </a:lnTo>
                  <a:lnTo>
                    <a:pt x="951801" y="828128"/>
                  </a:lnTo>
                  <a:lnTo>
                    <a:pt x="952398" y="827366"/>
                  </a:lnTo>
                  <a:lnTo>
                    <a:pt x="952461" y="827112"/>
                  </a:lnTo>
                  <a:lnTo>
                    <a:pt x="952779" y="826985"/>
                  </a:lnTo>
                  <a:lnTo>
                    <a:pt x="953338" y="826858"/>
                  </a:lnTo>
                  <a:lnTo>
                    <a:pt x="953643" y="826731"/>
                  </a:lnTo>
                  <a:lnTo>
                    <a:pt x="953935" y="826858"/>
                  </a:lnTo>
                  <a:lnTo>
                    <a:pt x="954189" y="827366"/>
                  </a:lnTo>
                  <a:lnTo>
                    <a:pt x="954557" y="827366"/>
                  </a:lnTo>
                  <a:lnTo>
                    <a:pt x="955014" y="827112"/>
                  </a:lnTo>
                  <a:lnTo>
                    <a:pt x="956208" y="827112"/>
                  </a:lnTo>
                  <a:lnTo>
                    <a:pt x="956462" y="826731"/>
                  </a:lnTo>
                  <a:lnTo>
                    <a:pt x="956551" y="826604"/>
                  </a:lnTo>
                  <a:lnTo>
                    <a:pt x="957249" y="826223"/>
                  </a:lnTo>
                  <a:lnTo>
                    <a:pt x="961161" y="825461"/>
                  </a:lnTo>
                  <a:lnTo>
                    <a:pt x="961631" y="825207"/>
                  </a:lnTo>
                  <a:lnTo>
                    <a:pt x="962037" y="825461"/>
                  </a:lnTo>
                  <a:lnTo>
                    <a:pt x="962380" y="826096"/>
                  </a:lnTo>
                  <a:lnTo>
                    <a:pt x="962634" y="826096"/>
                  </a:lnTo>
                  <a:lnTo>
                    <a:pt x="962837" y="826350"/>
                  </a:lnTo>
                  <a:lnTo>
                    <a:pt x="963930" y="828255"/>
                  </a:lnTo>
                  <a:lnTo>
                    <a:pt x="964692" y="830160"/>
                  </a:lnTo>
                  <a:lnTo>
                    <a:pt x="965530" y="831684"/>
                  </a:lnTo>
                  <a:lnTo>
                    <a:pt x="965949" y="832954"/>
                  </a:lnTo>
                  <a:lnTo>
                    <a:pt x="966330" y="833970"/>
                  </a:lnTo>
                  <a:lnTo>
                    <a:pt x="966762" y="834732"/>
                  </a:lnTo>
                  <a:lnTo>
                    <a:pt x="967270" y="835240"/>
                  </a:lnTo>
                  <a:lnTo>
                    <a:pt x="967536" y="835748"/>
                  </a:lnTo>
                  <a:lnTo>
                    <a:pt x="967689" y="836510"/>
                  </a:lnTo>
                  <a:lnTo>
                    <a:pt x="968286" y="837272"/>
                  </a:lnTo>
                  <a:lnTo>
                    <a:pt x="968514" y="837780"/>
                  </a:lnTo>
                  <a:lnTo>
                    <a:pt x="968451" y="838415"/>
                  </a:lnTo>
                  <a:lnTo>
                    <a:pt x="969860" y="840955"/>
                  </a:lnTo>
                  <a:lnTo>
                    <a:pt x="970495" y="843114"/>
                  </a:lnTo>
                  <a:lnTo>
                    <a:pt x="970622" y="843368"/>
                  </a:lnTo>
                  <a:lnTo>
                    <a:pt x="970940" y="843876"/>
                  </a:lnTo>
                  <a:lnTo>
                    <a:pt x="971016" y="844765"/>
                  </a:lnTo>
                  <a:lnTo>
                    <a:pt x="971118" y="845146"/>
                  </a:lnTo>
                  <a:lnTo>
                    <a:pt x="971689" y="846416"/>
                  </a:lnTo>
                  <a:lnTo>
                    <a:pt x="972566" y="847940"/>
                  </a:lnTo>
                  <a:lnTo>
                    <a:pt x="973124" y="849591"/>
                  </a:lnTo>
                  <a:lnTo>
                    <a:pt x="974178" y="851496"/>
                  </a:lnTo>
                  <a:lnTo>
                    <a:pt x="975715" y="853528"/>
                  </a:lnTo>
                  <a:lnTo>
                    <a:pt x="976503" y="854925"/>
                  </a:lnTo>
                  <a:lnTo>
                    <a:pt x="977595" y="857592"/>
                  </a:lnTo>
                  <a:lnTo>
                    <a:pt x="978750" y="859243"/>
                  </a:lnTo>
                  <a:lnTo>
                    <a:pt x="979982" y="860005"/>
                  </a:lnTo>
                  <a:lnTo>
                    <a:pt x="981240" y="861148"/>
                  </a:lnTo>
                  <a:lnTo>
                    <a:pt x="986536" y="861783"/>
                  </a:lnTo>
                  <a:lnTo>
                    <a:pt x="991692" y="861402"/>
                  </a:lnTo>
                  <a:lnTo>
                    <a:pt x="996708" y="859751"/>
                  </a:lnTo>
                  <a:close/>
                </a:path>
                <a:path w="2621280" h="1805304">
                  <a:moveTo>
                    <a:pt x="1121930" y="776071"/>
                  </a:moveTo>
                  <a:lnTo>
                    <a:pt x="1121410" y="776071"/>
                  </a:lnTo>
                  <a:lnTo>
                    <a:pt x="1121651" y="777341"/>
                  </a:lnTo>
                  <a:lnTo>
                    <a:pt x="1121930" y="776071"/>
                  </a:lnTo>
                  <a:close/>
                </a:path>
                <a:path w="2621280" h="1805304">
                  <a:moveTo>
                    <a:pt x="1149553" y="718921"/>
                  </a:moveTo>
                  <a:lnTo>
                    <a:pt x="1149184" y="718921"/>
                  </a:lnTo>
                  <a:lnTo>
                    <a:pt x="1148295" y="717651"/>
                  </a:lnTo>
                  <a:lnTo>
                    <a:pt x="1147838" y="716686"/>
                  </a:lnTo>
                  <a:lnTo>
                    <a:pt x="1147838" y="720191"/>
                  </a:lnTo>
                  <a:lnTo>
                    <a:pt x="1147330" y="720191"/>
                  </a:lnTo>
                  <a:lnTo>
                    <a:pt x="1147241" y="718921"/>
                  </a:lnTo>
                  <a:lnTo>
                    <a:pt x="1147838" y="720191"/>
                  </a:lnTo>
                  <a:lnTo>
                    <a:pt x="1147838" y="716686"/>
                  </a:lnTo>
                  <a:lnTo>
                    <a:pt x="1147699" y="716381"/>
                  </a:lnTo>
                  <a:lnTo>
                    <a:pt x="1147978" y="715111"/>
                  </a:lnTo>
                  <a:lnTo>
                    <a:pt x="1149159" y="713841"/>
                  </a:lnTo>
                  <a:lnTo>
                    <a:pt x="1148422" y="712571"/>
                  </a:lnTo>
                  <a:lnTo>
                    <a:pt x="1145260" y="712571"/>
                  </a:lnTo>
                  <a:lnTo>
                    <a:pt x="1144981" y="711542"/>
                  </a:lnTo>
                  <a:lnTo>
                    <a:pt x="1144981" y="718921"/>
                  </a:lnTo>
                  <a:lnTo>
                    <a:pt x="1144866" y="720191"/>
                  </a:lnTo>
                  <a:lnTo>
                    <a:pt x="1144612" y="718921"/>
                  </a:lnTo>
                  <a:lnTo>
                    <a:pt x="1144981" y="718921"/>
                  </a:lnTo>
                  <a:lnTo>
                    <a:pt x="1144981" y="711542"/>
                  </a:lnTo>
                  <a:lnTo>
                    <a:pt x="1144917" y="711301"/>
                  </a:lnTo>
                  <a:lnTo>
                    <a:pt x="1143965" y="711301"/>
                  </a:lnTo>
                  <a:lnTo>
                    <a:pt x="1144638" y="708761"/>
                  </a:lnTo>
                  <a:lnTo>
                    <a:pt x="1146784" y="708761"/>
                  </a:lnTo>
                  <a:lnTo>
                    <a:pt x="1147724" y="707491"/>
                  </a:lnTo>
                  <a:lnTo>
                    <a:pt x="1148067" y="707491"/>
                  </a:lnTo>
                  <a:lnTo>
                    <a:pt x="1147813" y="706221"/>
                  </a:lnTo>
                  <a:lnTo>
                    <a:pt x="1147305" y="704951"/>
                  </a:lnTo>
                  <a:lnTo>
                    <a:pt x="1146975" y="703681"/>
                  </a:lnTo>
                  <a:lnTo>
                    <a:pt x="1146657" y="702411"/>
                  </a:lnTo>
                  <a:lnTo>
                    <a:pt x="1146098" y="702411"/>
                  </a:lnTo>
                  <a:lnTo>
                    <a:pt x="1146098" y="703681"/>
                  </a:lnTo>
                  <a:lnTo>
                    <a:pt x="1145997" y="704951"/>
                  </a:lnTo>
                  <a:lnTo>
                    <a:pt x="1144181" y="703681"/>
                  </a:lnTo>
                  <a:lnTo>
                    <a:pt x="1146098" y="703681"/>
                  </a:lnTo>
                  <a:lnTo>
                    <a:pt x="1146098" y="702411"/>
                  </a:lnTo>
                  <a:lnTo>
                    <a:pt x="1144257" y="702411"/>
                  </a:lnTo>
                  <a:lnTo>
                    <a:pt x="1144320" y="701141"/>
                  </a:lnTo>
                  <a:lnTo>
                    <a:pt x="1143863" y="701141"/>
                  </a:lnTo>
                  <a:lnTo>
                    <a:pt x="1142885" y="699871"/>
                  </a:lnTo>
                  <a:lnTo>
                    <a:pt x="1142873" y="698601"/>
                  </a:lnTo>
                  <a:lnTo>
                    <a:pt x="1143190" y="698601"/>
                  </a:lnTo>
                  <a:lnTo>
                    <a:pt x="1143800" y="697331"/>
                  </a:lnTo>
                  <a:lnTo>
                    <a:pt x="1144625" y="697331"/>
                  </a:lnTo>
                  <a:lnTo>
                    <a:pt x="1145336" y="696061"/>
                  </a:lnTo>
                  <a:lnTo>
                    <a:pt x="1144714" y="696061"/>
                  </a:lnTo>
                  <a:lnTo>
                    <a:pt x="1144231" y="694791"/>
                  </a:lnTo>
                  <a:lnTo>
                    <a:pt x="1143647" y="696061"/>
                  </a:lnTo>
                  <a:lnTo>
                    <a:pt x="1142707" y="696061"/>
                  </a:lnTo>
                  <a:lnTo>
                    <a:pt x="1143381" y="694791"/>
                  </a:lnTo>
                  <a:lnTo>
                    <a:pt x="1143647" y="693521"/>
                  </a:lnTo>
                  <a:lnTo>
                    <a:pt x="1143482" y="693521"/>
                  </a:lnTo>
                  <a:lnTo>
                    <a:pt x="1143419" y="692251"/>
                  </a:lnTo>
                  <a:lnTo>
                    <a:pt x="1143088" y="690981"/>
                  </a:lnTo>
                  <a:lnTo>
                    <a:pt x="1142593" y="690981"/>
                  </a:lnTo>
                  <a:lnTo>
                    <a:pt x="1142619" y="689711"/>
                  </a:lnTo>
                  <a:lnTo>
                    <a:pt x="1141501" y="689711"/>
                  </a:lnTo>
                  <a:lnTo>
                    <a:pt x="1140968" y="688695"/>
                  </a:lnTo>
                  <a:lnTo>
                    <a:pt x="1140968" y="698601"/>
                  </a:lnTo>
                  <a:lnTo>
                    <a:pt x="1140498" y="699871"/>
                  </a:lnTo>
                  <a:lnTo>
                    <a:pt x="1140485" y="698601"/>
                  </a:lnTo>
                  <a:lnTo>
                    <a:pt x="1140968" y="698601"/>
                  </a:lnTo>
                  <a:lnTo>
                    <a:pt x="1140968" y="688695"/>
                  </a:lnTo>
                  <a:lnTo>
                    <a:pt x="1140841" y="688441"/>
                  </a:lnTo>
                  <a:lnTo>
                    <a:pt x="1140294" y="688441"/>
                  </a:lnTo>
                  <a:lnTo>
                    <a:pt x="1139875" y="687171"/>
                  </a:lnTo>
                  <a:lnTo>
                    <a:pt x="1139799" y="685901"/>
                  </a:lnTo>
                  <a:lnTo>
                    <a:pt x="1139736" y="684631"/>
                  </a:lnTo>
                  <a:lnTo>
                    <a:pt x="1139456" y="683361"/>
                  </a:lnTo>
                  <a:lnTo>
                    <a:pt x="1140752" y="683361"/>
                  </a:lnTo>
                  <a:lnTo>
                    <a:pt x="1140980" y="682091"/>
                  </a:lnTo>
                  <a:lnTo>
                    <a:pt x="1139139" y="682091"/>
                  </a:lnTo>
                  <a:lnTo>
                    <a:pt x="1139050" y="680821"/>
                  </a:lnTo>
                  <a:lnTo>
                    <a:pt x="1136992" y="682091"/>
                  </a:lnTo>
                  <a:lnTo>
                    <a:pt x="1136053" y="683361"/>
                  </a:lnTo>
                  <a:lnTo>
                    <a:pt x="1136230" y="683361"/>
                  </a:lnTo>
                  <a:lnTo>
                    <a:pt x="1135608" y="684631"/>
                  </a:lnTo>
                  <a:lnTo>
                    <a:pt x="1135176" y="684631"/>
                  </a:lnTo>
                  <a:lnTo>
                    <a:pt x="1135176" y="698601"/>
                  </a:lnTo>
                  <a:lnTo>
                    <a:pt x="1134427" y="698601"/>
                  </a:lnTo>
                  <a:lnTo>
                    <a:pt x="1134249" y="697331"/>
                  </a:lnTo>
                  <a:lnTo>
                    <a:pt x="1134808" y="697331"/>
                  </a:lnTo>
                  <a:lnTo>
                    <a:pt x="1135176" y="698601"/>
                  </a:lnTo>
                  <a:lnTo>
                    <a:pt x="1135176" y="684631"/>
                  </a:lnTo>
                  <a:lnTo>
                    <a:pt x="1134948" y="684631"/>
                  </a:lnTo>
                  <a:lnTo>
                    <a:pt x="1134237" y="685901"/>
                  </a:lnTo>
                  <a:lnTo>
                    <a:pt x="1134173" y="682091"/>
                  </a:lnTo>
                  <a:lnTo>
                    <a:pt x="1133678" y="680821"/>
                  </a:lnTo>
                  <a:lnTo>
                    <a:pt x="1133894" y="680821"/>
                  </a:lnTo>
                  <a:lnTo>
                    <a:pt x="1134922" y="679551"/>
                  </a:lnTo>
                  <a:lnTo>
                    <a:pt x="1135722" y="679551"/>
                  </a:lnTo>
                  <a:lnTo>
                    <a:pt x="1135456" y="678281"/>
                  </a:lnTo>
                  <a:lnTo>
                    <a:pt x="1133500" y="678281"/>
                  </a:lnTo>
                  <a:lnTo>
                    <a:pt x="1132865" y="677214"/>
                  </a:lnTo>
                  <a:lnTo>
                    <a:pt x="1132865" y="682091"/>
                  </a:lnTo>
                  <a:lnTo>
                    <a:pt x="1132789" y="683361"/>
                  </a:lnTo>
                  <a:lnTo>
                    <a:pt x="1132611" y="683361"/>
                  </a:lnTo>
                  <a:lnTo>
                    <a:pt x="1132039" y="682091"/>
                  </a:lnTo>
                  <a:lnTo>
                    <a:pt x="1132865" y="682091"/>
                  </a:lnTo>
                  <a:lnTo>
                    <a:pt x="1132865" y="677214"/>
                  </a:lnTo>
                  <a:lnTo>
                    <a:pt x="1132751" y="677011"/>
                  </a:lnTo>
                  <a:lnTo>
                    <a:pt x="1132014" y="675741"/>
                  </a:lnTo>
                  <a:lnTo>
                    <a:pt x="1130427" y="674471"/>
                  </a:lnTo>
                  <a:lnTo>
                    <a:pt x="1129588" y="673747"/>
                  </a:lnTo>
                  <a:lnTo>
                    <a:pt x="1129588" y="715111"/>
                  </a:lnTo>
                  <a:lnTo>
                    <a:pt x="1128801" y="715111"/>
                  </a:lnTo>
                  <a:lnTo>
                    <a:pt x="1128636" y="717651"/>
                  </a:lnTo>
                  <a:lnTo>
                    <a:pt x="1129080" y="718921"/>
                  </a:lnTo>
                  <a:lnTo>
                    <a:pt x="1127620" y="722731"/>
                  </a:lnTo>
                  <a:lnTo>
                    <a:pt x="1127201" y="725271"/>
                  </a:lnTo>
                  <a:lnTo>
                    <a:pt x="1127086" y="729081"/>
                  </a:lnTo>
                  <a:lnTo>
                    <a:pt x="1127201" y="732891"/>
                  </a:lnTo>
                  <a:lnTo>
                    <a:pt x="1126426" y="735431"/>
                  </a:lnTo>
                  <a:lnTo>
                    <a:pt x="1126363" y="736701"/>
                  </a:lnTo>
                  <a:lnTo>
                    <a:pt x="1125943" y="736701"/>
                  </a:lnTo>
                  <a:lnTo>
                    <a:pt x="1125169" y="737971"/>
                  </a:lnTo>
                  <a:lnTo>
                    <a:pt x="1124343" y="737971"/>
                  </a:lnTo>
                  <a:lnTo>
                    <a:pt x="1123645" y="739241"/>
                  </a:lnTo>
                  <a:lnTo>
                    <a:pt x="1124407" y="741781"/>
                  </a:lnTo>
                  <a:lnTo>
                    <a:pt x="1124216" y="744321"/>
                  </a:lnTo>
                  <a:lnTo>
                    <a:pt x="1123086" y="746861"/>
                  </a:lnTo>
                  <a:lnTo>
                    <a:pt x="1122070" y="748131"/>
                  </a:lnTo>
                  <a:lnTo>
                    <a:pt x="1121321" y="749401"/>
                  </a:lnTo>
                  <a:lnTo>
                    <a:pt x="1120863" y="749401"/>
                  </a:lnTo>
                  <a:lnTo>
                    <a:pt x="1119936" y="751941"/>
                  </a:lnTo>
                  <a:lnTo>
                    <a:pt x="1119149" y="753211"/>
                  </a:lnTo>
                  <a:lnTo>
                    <a:pt x="1117498" y="754481"/>
                  </a:lnTo>
                  <a:lnTo>
                    <a:pt x="1115136" y="758291"/>
                  </a:lnTo>
                  <a:lnTo>
                    <a:pt x="1114031" y="758291"/>
                  </a:lnTo>
                  <a:lnTo>
                    <a:pt x="1112469" y="759561"/>
                  </a:lnTo>
                  <a:lnTo>
                    <a:pt x="1112113" y="759561"/>
                  </a:lnTo>
                  <a:lnTo>
                    <a:pt x="1111872" y="760831"/>
                  </a:lnTo>
                  <a:lnTo>
                    <a:pt x="1109192" y="760831"/>
                  </a:lnTo>
                  <a:lnTo>
                    <a:pt x="1107147" y="762101"/>
                  </a:lnTo>
                  <a:lnTo>
                    <a:pt x="1105433" y="762101"/>
                  </a:lnTo>
                  <a:lnTo>
                    <a:pt x="1104658" y="763371"/>
                  </a:lnTo>
                  <a:lnTo>
                    <a:pt x="1103210" y="762101"/>
                  </a:lnTo>
                  <a:lnTo>
                    <a:pt x="1101344" y="763371"/>
                  </a:lnTo>
                  <a:lnTo>
                    <a:pt x="1099045" y="763371"/>
                  </a:lnTo>
                  <a:lnTo>
                    <a:pt x="1096708" y="762101"/>
                  </a:lnTo>
                  <a:lnTo>
                    <a:pt x="1093038" y="762101"/>
                  </a:lnTo>
                  <a:lnTo>
                    <a:pt x="1092847" y="760831"/>
                  </a:lnTo>
                  <a:lnTo>
                    <a:pt x="1092034" y="759561"/>
                  </a:lnTo>
                  <a:lnTo>
                    <a:pt x="1090345" y="759561"/>
                  </a:lnTo>
                  <a:lnTo>
                    <a:pt x="1090218" y="758291"/>
                  </a:lnTo>
                  <a:lnTo>
                    <a:pt x="1090193" y="757021"/>
                  </a:lnTo>
                  <a:lnTo>
                    <a:pt x="1090714" y="755751"/>
                  </a:lnTo>
                  <a:lnTo>
                    <a:pt x="1089926" y="754481"/>
                  </a:lnTo>
                  <a:lnTo>
                    <a:pt x="1089228" y="754011"/>
                  </a:lnTo>
                  <a:lnTo>
                    <a:pt x="1089228" y="759561"/>
                  </a:lnTo>
                  <a:lnTo>
                    <a:pt x="1087386" y="759561"/>
                  </a:lnTo>
                  <a:lnTo>
                    <a:pt x="1089139" y="758291"/>
                  </a:lnTo>
                  <a:lnTo>
                    <a:pt x="1089228" y="759561"/>
                  </a:lnTo>
                  <a:lnTo>
                    <a:pt x="1089228" y="754011"/>
                  </a:lnTo>
                  <a:lnTo>
                    <a:pt x="1088072" y="753211"/>
                  </a:lnTo>
                  <a:lnTo>
                    <a:pt x="1087374" y="753211"/>
                  </a:lnTo>
                  <a:lnTo>
                    <a:pt x="1086434" y="754481"/>
                  </a:lnTo>
                  <a:lnTo>
                    <a:pt x="1086040" y="755751"/>
                  </a:lnTo>
                  <a:lnTo>
                    <a:pt x="1085253" y="755751"/>
                  </a:lnTo>
                  <a:lnTo>
                    <a:pt x="1085113" y="754481"/>
                  </a:lnTo>
                  <a:lnTo>
                    <a:pt x="1085430" y="754481"/>
                  </a:lnTo>
                  <a:lnTo>
                    <a:pt x="1085253" y="753211"/>
                  </a:lnTo>
                  <a:lnTo>
                    <a:pt x="1084592" y="751941"/>
                  </a:lnTo>
                  <a:lnTo>
                    <a:pt x="1086281" y="751941"/>
                  </a:lnTo>
                  <a:lnTo>
                    <a:pt x="1086129" y="750671"/>
                  </a:lnTo>
                  <a:lnTo>
                    <a:pt x="1084795" y="750671"/>
                  </a:lnTo>
                  <a:lnTo>
                    <a:pt x="1085088" y="749401"/>
                  </a:lnTo>
                  <a:lnTo>
                    <a:pt x="1084795" y="749401"/>
                  </a:lnTo>
                  <a:lnTo>
                    <a:pt x="1084021" y="748957"/>
                  </a:lnTo>
                  <a:lnTo>
                    <a:pt x="1084021" y="753211"/>
                  </a:lnTo>
                  <a:lnTo>
                    <a:pt x="1083195" y="754481"/>
                  </a:lnTo>
                  <a:lnTo>
                    <a:pt x="1082738" y="755751"/>
                  </a:lnTo>
                  <a:lnTo>
                    <a:pt x="1082255" y="754481"/>
                  </a:lnTo>
                  <a:lnTo>
                    <a:pt x="1077226" y="754481"/>
                  </a:lnTo>
                  <a:lnTo>
                    <a:pt x="1077214" y="753211"/>
                  </a:lnTo>
                  <a:lnTo>
                    <a:pt x="1080071" y="753211"/>
                  </a:lnTo>
                  <a:lnTo>
                    <a:pt x="1080643" y="751941"/>
                  </a:lnTo>
                  <a:lnTo>
                    <a:pt x="1080884" y="751941"/>
                  </a:lnTo>
                  <a:lnTo>
                    <a:pt x="1081087" y="753211"/>
                  </a:lnTo>
                  <a:lnTo>
                    <a:pt x="1084021" y="753211"/>
                  </a:lnTo>
                  <a:lnTo>
                    <a:pt x="1084021" y="748957"/>
                  </a:lnTo>
                  <a:lnTo>
                    <a:pt x="1082586" y="748131"/>
                  </a:lnTo>
                  <a:lnTo>
                    <a:pt x="1081379" y="746861"/>
                  </a:lnTo>
                  <a:lnTo>
                    <a:pt x="1081392" y="748131"/>
                  </a:lnTo>
                  <a:lnTo>
                    <a:pt x="1080604" y="748131"/>
                  </a:lnTo>
                  <a:lnTo>
                    <a:pt x="1080604" y="750671"/>
                  </a:lnTo>
                  <a:lnTo>
                    <a:pt x="1079182" y="750671"/>
                  </a:lnTo>
                  <a:lnTo>
                    <a:pt x="1079322" y="749401"/>
                  </a:lnTo>
                  <a:lnTo>
                    <a:pt x="1080350" y="749401"/>
                  </a:lnTo>
                  <a:lnTo>
                    <a:pt x="1080604" y="750671"/>
                  </a:lnTo>
                  <a:lnTo>
                    <a:pt x="1080604" y="748131"/>
                  </a:lnTo>
                  <a:lnTo>
                    <a:pt x="1076375" y="748131"/>
                  </a:lnTo>
                  <a:lnTo>
                    <a:pt x="1076426" y="746861"/>
                  </a:lnTo>
                  <a:lnTo>
                    <a:pt x="1077277" y="745591"/>
                  </a:lnTo>
                  <a:lnTo>
                    <a:pt x="1078953" y="745591"/>
                  </a:lnTo>
                  <a:lnTo>
                    <a:pt x="1079220" y="746861"/>
                  </a:lnTo>
                  <a:lnTo>
                    <a:pt x="1080312" y="745591"/>
                  </a:lnTo>
                  <a:lnTo>
                    <a:pt x="1080604" y="744321"/>
                  </a:lnTo>
                  <a:lnTo>
                    <a:pt x="1080071" y="741781"/>
                  </a:lnTo>
                  <a:lnTo>
                    <a:pt x="1079665" y="741781"/>
                  </a:lnTo>
                  <a:lnTo>
                    <a:pt x="1079296" y="740511"/>
                  </a:lnTo>
                  <a:lnTo>
                    <a:pt x="1078484" y="740511"/>
                  </a:lnTo>
                  <a:lnTo>
                    <a:pt x="1078407" y="740359"/>
                  </a:lnTo>
                  <a:lnTo>
                    <a:pt x="1078407" y="743051"/>
                  </a:lnTo>
                  <a:lnTo>
                    <a:pt x="1075778" y="741781"/>
                  </a:lnTo>
                  <a:lnTo>
                    <a:pt x="1077214" y="741781"/>
                  </a:lnTo>
                  <a:lnTo>
                    <a:pt x="1076464" y="740511"/>
                  </a:lnTo>
                  <a:lnTo>
                    <a:pt x="1077582" y="740511"/>
                  </a:lnTo>
                  <a:lnTo>
                    <a:pt x="1078242" y="741781"/>
                  </a:lnTo>
                  <a:lnTo>
                    <a:pt x="1078407" y="743051"/>
                  </a:lnTo>
                  <a:lnTo>
                    <a:pt x="1078407" y="740359"/>
                  </a:lnTo>
                  <a:lnTo>
                    <a:pt x="1077874" y="739241"/>
                  </a:lnTo>
                  <a:lnTo>
                    <a:pt x="1077150" y="739241"/>
                  </a:lnTo>
                  <a:lnTo>
                    <a:pt x="1079055" y="737971"/>
                  </a:lnTo>
                  <a:lnTo>
                    <a:pt x="1077442" y="737971"/>
                  </a:lnTo>
                  <a:lnTo>
                    <a:pt x="1076833" y="736701"/>
                  </a:lnTo>
                  <a:lnTo>
                    <a:pt x="1077328" y="736701"/>
                  </a:lnTo>
                  <a:lnTo>
                    <a:pt x="1077328" y="735431"/>
                  </a:lnTo>
                  <a:lnTo>
                    <a:pt x="1077188" y="735431"/>
                  </a:lnTo>
                  <a:lnTo>
                    <a:pt x="1076706" y="734161"/>
                  </a:lnTo>
                  <a:lnTo>
                    <a:pt x="1075385" y="732891"/>
                  </a:lnTo>
                  <a:lnTo>
                    <a:pt x="1075182" y="731697"/>
                  </a:lnTo>
                  <a:lnTo>
                    <a:pt x="1075182" y="743051"/>
                  </a:lnTo>
                  <a:lnTo>
                    <a:pt x="1074712" y="743051"/>
                  </a:lnTo>
                  <a:lnTo>
                    <a:pt x="1074699" y="741781"/>
                  </a:lnTo>
                  <a:lnTo>
                    <a:pt x="1075182" y="743051"/>
                  </a:lnTo>
                  <a:lnTo>
                    <a:pt x="1075182" y="731697"/>
                  </a:lnTo>
                  <a:lnTo>
                    <a:pt x="1076020" y="731621"/>
                  </a:lnTo>
                  <a:lnTo>
                    <a:pt x="1075664" y="730351"/>
                  </a:lnTo>
                  <a:lnTo>
                    <a:pt x="1074521" y="730351"/>
                  </a:lnTo>
                  <a:lnTo>
                    <a:pt x="1074394" y="729081"/>
                  </a:lnTo>
                  <a:lnTo>
                    <a:pt x="1075486" y="729081"/>
                  </a:lnTo>
                  <a:lnTo>
                    <a:pt x="1075486" y="727811"/>
                  </a:lnTo>
                  <a:lnTo>
                    <a:pt x="1075220" y="726541"/>
                  </a:lnTo>
                  <a:lnTo>
                    <a:pt x="1075321" y="725271"/>
                  </a:lnTo>
                  <a:lnTo>
                    <a:pt x="1073988" y="725271"/>
                  </a:lnTo>
                  <a:lnTo>
                    <a:pt x="1073988" y="732891"/>
                  </a:lnTo>
                  <a:lnTo>
                    <a:pt x="1072362" y="732891"/>
                  </a:lnTo>
                  <a:lnTo>
                    <a:pt x="1071384" y="731621"/>
                  </a:lnTo>
                  <a:lnTo>
                    <a:pt x="1071003" y="730351"/>
                  </a:lnTo>
                  <a:lnTo>
                    <a:pt x="1071549" y="730351"/>
                  </a:lnTo>
                  <a:lnTo>
                    <a:pt x="1072172" y="729081"/>
                  </a:lnTo>
                  <a:lnTo>
                    <a:pt x="1073365" y="729081"/>
                  </a:lnTo>
                  <a:lnTo>
                    <a:pt x="1073213" y="730351"/>
                  </a:lnTo>
                  <a:lnTo>
                    <a:pt x="1073391" y="730351"/>
                  </a:lnTo>
                  <a:lnTo>
                    <a:pt x="1073658" y="731621"/>
                  </a:lnTo>
                  <a:lnTo>
                    <a:pt x="1073988" y="732891"/>
                  </a:lnTo>
                  <a:lnTo>
                    <a:pt x="1073988" y="725271"/>
                  </a:lnTo>
                  <a:lnTo>
                    <a:pt x="1073150" y="725271"/>
                  </a:lnTo>
                  <a:lnTo>
                    <a:pt x="1072654" y="724001"/>
                  </a:lnTo>
                  <a:lnTo>
                    <a:pt x="1074318" y="722731"/>
                  </a:lnTo>
                  <a:lnTo>
                    <a:pt x="1075207" y="722731"/>
                  </a:lnTo>
                  <a:lnTo>
                    <a:pt x="1075359" y="721461"/>
                  </a:lnTo>
                  <a:lnTo>
                    <a:pt x="1074153" y="721461"/>
                  </a:lnTo>
                  <a:lnTo>
                    <a:pt x="1073416" y="720191"/>
                  </a:lnTo>
                  <a:lnTo>
                    <a:pt x="1073505" y="717651"/>
                  </a:lnTo>
                  <a:lnTo>
                    <a:pt x="1073162" y="717651"/>
                  </a:lnTo>
                  <a:lnTo>
                    <a:pt x="1073162" y="720191"/>
                  </a:lnTo>
                  <a:lnTo>
                    <a:pt x="1072603" y="720191"/>
                  </a:lnTo>
                  <a:lnTo>
                    <a:pt x="1072311" y="719658"/>
                  </a:lnTo>
                  <a:lnTo>
                    <a:pt x="1072311" y="724001"/>
                  </a:lnTo>
                  <a:lnTo>
                    <a:pt x="1072083" y="725271"/>
                  </a:lnTo>
                  <a:lnTo>
                    <a:pt x="1070279" y="725271"/>
                  </a:lnTo>
                  <a:lnTo>
                    <a:pt x="1070356" y="724001"/>
                  </a:lnTo>
                  <a:lnTo>
                    <a:pt x="1072311" y="724001"/>
                  </a:lnTo>
                  <a:lnTo>
                    <a:pt x="1072311" y="719658"/>
                  </a:lnTo>
                  <a:lnTo>
                    <a:pt x="1071918" y="718921"/>
                  </a:lnTo>
                  <a:lnTo>
                    <a:pt x="1071003" y="718921"/>
                  </a:lnTo>
                  <a:lnTo>
                    <a:pt x="1070978" y="717651"/>
                  </a:lnTo>
                  <a:lnTo>
                    <a:pt x="1071803" y="717651"/>
                  </a:lnTo>
                  <a:lnTo>
                    <a:pt x="1073162" y="720191"/>
                  </a:lnTo>
                  <a:lnTo>
                    <a:pt x="1073162" y="717651"/>
                  </a:lnTo>
                  <a:lnTo>
                    <a:pt x="1073340" y="716381"/>
                  </a:lnTo>
                  <a:lnTo>
                    <a:pt x="1074305" y="716381"/>
                  </a:lnTo>
                  <a:lnTo>
                    <a:pt x="1074280" y="715111"/>
                  </a:lnTo>
                  <a:lnTo>
                    <a:pt x="1074013" y="715111"/>
                  </a:lnTo>
                  <a:lnTo>
                    <a:pt x="1073746" y="713841"/>
                  </a:lnTo>
                  <a:lnTo>
                    <a:pt x="1073810" y="712571"/>
                  </a:lnTo>
                  <a:lnTo>
                    <a:pt x="1074204" y="712571"/>
                  </a:lnTo>
                  <a:lnTo>
                    <a:pt x="1073632" y="711301"/>
                  </a:lnTo>
                  <a:lnTo>
                    <a:pt x="1073518" y="710031"/>
                  </a:lnTo>
                  <a:lnTo>
                    <a:pt x="1073912" y="708761"/>
                  </a:lnTo>
                  <a:lnTo>
                    <a:pt x="1072807" y="708761"/>
                  </a:lnTo>
                  <a:lnTo>
                    <a:pt x="1072807" y="716381"/>
                  </a:lnTo>
                  <a:lnTo>
                    <a:pt x="1071892" y="716381"/>
                  </a:lnTo>
                  <a:lnTo>
                    <a:pt x="1071397" y="715111"/>
                  </a:lnTo>
                  <a:lnTo>
                    <a:pt x="1071689" y="713841"/>
                  </a:lnTo>
                  <a:lnTo>
                    <a:pt x="1072337" y="713841"/>
                  </a:lnTo>
                  <a:lnTo>
                    <a:pt x="1072667" y="715111"/>
                  </a:lnTo>
                  <a:lnTo>
                    <a:pt x="1072807" y="716381"/>
                  </a:lnTo>
                  <a:lnTo>
                    <a:pt x="1072807" y="708761"/>
                  </a:lnTo>
                  <a:lnTo>
                    <a:pt x="1072375" y="708761"/>
                  </a:lnTo>
                  <a:lnTo>
                    <a:pt x="1072121" y="707491"/>
                  </a:lnTo>
                  <a:lnTo>
                    <a:pt x="1073137" y="706221"/>
                  </a:lnTo>
                  <a:lnTo>
                    <a:pt x="1072476" y="706221"/>
                  </a:lnTo>
                  <a:lnTo>
                    <a:pt x="1072629" y="704951"/>
                  </a:lnTo>
                  <a:lnTo>
                    <a:pt x="1073467" y="704951"/>
                  </a:lnTo>
                  <a:lnTo>
                    <a:pt x="1073950" y="706221"/>
                  </a:lnTo>
                  <a:lnTo>
                    <a:pt x="1075766" y="706221"/>
                  </a:lnTo>
                  <a:lnTo>
                    <a:pt x="1076553" y="707491"/>
                  </a:lnTo>
                  <a:lnTo>
                    <a:pt x="1076871" y="708761"/>
                  </a:lnTo>
                  <a:lnTo>
                    <a:pt x="1077353" y="708761"/>
                  </a:lnTo>
                  <a:lnTo>
                    <a:pt x="1078128" y="707491"/>
                  </a:lnTo>
                  <a:lnTo>
                    <a:pt x="1077798" y="706221"/>
                  </a:lnTo>
                  <a:lnTo>
                    <a:pt x="1076337" y="706221"/>
                  </a:lnTo>
                  <a:lnTo>
                    <a:pt x="1077201" y="704951"/>
                  </a:lnTo>
                  <a:lnTo>
                    <a:pt x="1077544" y="703681"/>
                  </a:lnTo>
                  <a:lnTo>
                    <a:pt x="1077366" y="703681"/>
                  </a:lnTo>
                  <a:lnTo>
                    <a:pt x="1076998" y="702411"/>
                  </a:lnTo>
                  <a:lnTo>
                    <a:pt x="1076731" y="701141"/>
                  </a:lnTo>
                  <a:lnTo>
                    <a:pt x="1076553" y="699871"/>
                  </a:lnTo>
                  <a:lnTo>
                    <a:pt x="1078115" y="699871"/>
                  </a:lnTo>
                  <a:lnTo>
                    <a:pt x="1081443" y="698601"/>
                  </a:lnTo>
                  <a:lnTo>
                    <a:pt x="1081265" y="697331"/>
                  </a:lnTo>
                  <a:lnTo>
                    <a:pt x="1082128" y="697331"/>
                  </a:lnTo>
                  <a:lnTo>
                    <a:pt x="1083716" y="696061"/>
                  </a:lnTo>
                  <a:lnTo>
                    <a:pt x="1084224" y="696061"/>
                  </a:lnTo>
                  <a:lnTo>
                    <a:pt x="1084605" y="694791"/>
                  </a:lnTo>
                  <a:lnTo>
                    <a:pt x="1085291" y="693521"/>
                  </a:lnTo>
                  <a:lnTo>
                    <a:pt x="1086104" y="692251"/>
                  </a:lnTo>
                  <a:lnTo>
                    <a:pt x="1087462" y="692251"/>
                  </a:lnTo>
                  <a:lnTo>
                    <a:pt x="1088377" y="690981"/>
                  </a:lnTo>
                  <a:lnTo>
                    <a:pt x="1088898" y="688441"/>
                  </a:lnTo>
                  <a:lnTo>
                    <a:pt x="1091539" y="689711"/>
                  </a:lnTo>
                  <a:lnTo>
                    <a:pt x="1091692" y="688441"/>
                  </a:lnTo>
                  <a:lnTo>
                    <a:pt x="1093444" y="688441"/>
                  </a:lnTo>
                  <a:lnTo>
                    <a:pt x="1094397" y="689711"/>
                  </a:lnTo>
                  <a:lnTo>
                    <a:pt x="1095019" y="688441"/>
                  </a:lnTo>
                  <a:lnTo>
                    <a:pt x="1095806" y="687171"/>
                  </a:lnTo>
                  <a:lnTo>
                    <a:pt x="1096784" y="688441"/>
                  </a:lnTo>
                  <a:lnTo>
                    <a:pt x="1097470" y="687171"/>
                  </a:lnTo>
                  <a:lnTo>
                    <a:pt x="1101407" y="687171"/>
                  </a:lnTo>
                  <a:lnTo>
                    <a:pt x="1101509" y="688441"/>
                  </a:lnTo>
                  <a:lnTo>
                    <a:pt x="1102982" y="688441"/>
                  </a:lnTo>
                  <a:lnTo>
                    <a:pt x="1103274" y="687171"/>
                  </a:lnTo>
                  <a:lnTo>
                    <a:pt x="1103566" y="685901"/>
                  </a:lnTo>
                  <a:lnTo>
                    <a:pt x="1104099" y="684631"/>
                  </a:lnTo>
                  <a:lnTo>
                    <a:pt x="1104430" y="684631"/>
                  </a:lnTo>
                  <a:lnTo>
                    <a:pt x="1105255" y="685901"/>
                  </a:lnTo>
                  <a:lnTo>
                    <a:pt x="1105738" y="687171"/>
                  </a:lnTo>
                  <a:lnTo>
                    <a:pt x="1107274" y="687171"/>
                  </a:lnTo>
                  <a:lnTo>
                    <a:pt x="1109789" y="688441"/>
                  </a:lnTo>
                  <a:lnTo>
                    <a:pt x="1111935" y="688441"/>
                  </a:lnTo>
                  <a:lnTo>
                    <a:pt x="1114056" y="689711"/>
                  </a:lnTo>
                  <a:lnTo>
                    <a:pt x="1116342" y="690981"/>
                  </a:lnTo>
                  <a:lnTo>
                    <a:pt x="1118819" y="690981"/>
                  </a:lnTo>
                  <a:lnTo>
                    <a:pt x="1123442" y="694791"/>
                  </a:lnTo>
                  <a:lnTo>
                    <a:pt x="1126782" y="699871"/>
                  </a:lnTo>
                  <a:lnTo>
                    <a:pt x="1128826" y="707491"/>
                  </a:lnTo>
                  <a:lnTo>
                    <a:pt x="1129588" y="715111"/>
                  </a:lnTo>
                  <a:lnTo>
                    <a:pt x="1129588" y="673747"/>
                  </a:lnTo>
                  <a:lnTo>
                    <a:pt x="1128991" y="673227"/>
                  </a:lnTo>
                  <a:lnTo>
                    <a:pt x="1128991" y="675741"/>
                  </a:lnTo>
                  <a:lnTo>
                    <a:pt x="1128941" y="677011"/>
                  </a:lnTo>
                  <a:lnTo>
                    <a:pt x="1128801" y="677011"/>
                  </a:lnTo>
                  <a:lnTo>
                    <a:pt x="1128433" y="675741"/>
                  </a:lnTo>
                  <a:lnTo>
                    <a:pt x="1128991" y="675741"/>
                  </a:lnTo>
                  <a:lnTo>
                    <a:pt x="1128991" y="673227"/>
                  </a:lnTo>
                  <a:lnTo>
                    <a:pt x="1125982" y="673201"/>
                  </a:lnTo>
                  <a:lnTo>
                    <a:pt x="1125474" y="671931"/>
                  </a:lnTo>
                  <a:lnTo>
                    <a:pt x="1124737" y="670661"/>
                  </a:lnTo>
                  <a:lnTo>
                    <a:pt x="1123378" y="670661"/>
                  </a:lnTo>
                  <a:lnTo>
                    <a:pt x="1123035" y="669391"/>
                  </a:lnTo>
                  <a:lnTo>
                    <a:pt x="1121803" y="669391"/>
                  </a:lnTo>
                  <a:lnTo>
                    <a:pt x="1121740" y="670661"/>
                  </a:lnTo>
                  <a:lnTo>
                    <a:pt x="1122362" y="670661"/>
                  </a:lnTo>
                  <a:lnTo>
                    <a:pt x="1122730" y="671931"/>
                  </a:lnTo>
                  <a:lnTo>
                    <a:pt x="1123213" y="671931"/>
                  </a:lnTo>
                  <a:lnTo>
                    <a:pt x="1123188" y="673201"/>
                  </a:lnTo>
                  <a:lnTo>
                    <a:pt x="1121435" y="673201"/>
                  </a:lnTo>
                  <a:lnTo>
                    <a:pt x="1120889" y="671931"/>
                  </a:lnTo>
                  <a:lnTo>
                    <a:pt x="1121016" y="670661"/>
                  </a:lnTo>
                  <a:lnTo>
                    <a:pt x="1119987" y="670661"/>
                  </a:lnTo>
                  <a:lnTo>
                    <a:pt x="1119568" y="669391"/>
                  </a:lnTo>
                  <a:lnTo>
                    <a:pt x="1119212" y="669391"/>
                  </a:lnTo>
                  <a:lnTo>
                    <a:pt x="1119073" y="668121"/>
                  </a:lnTo>
                  <a:lnTo>
                    <a:pt x="1116774" y="666851"/>
                  </a:lnTo>
                  <a:lnTo>
                    <a:pt x="1114856" y="666851"/>
                  </a:lnTo>
                  <a:lnTo>
                    <a:pt x="1112685" y="665581"/>
                  </a:lnTo>
                  <a:lnTo>
                    <a:pt x="1110284" y="665581"/>
                  </a:lnTo>
                  <a:lnTo>
                    <a:pt x="1108875" y="666851"/>
                  </a:lnTo>
                  <a:lnTo>
                    <a:pt x="1107833" y="666851"/>
                  </a:lnTo>
                  <a:lnTo>
                    <a:pt x="1107186" y="665581"/>
                  </a:lnTo>
                  <a:lnTo>
                    <a:pt x="1104303" y="665581"/>
                  </a:lnTo>
                  <a:lnTo>
                    <a:pt x="1101902" y="664311"/>
                  </a:lnTo>
                  <a:lnTo>
                    <a:pt x="1099756" y="664311"/>
                  </a:lnTo>
                  <a:lnTo>
                    <a:pt x="1098931" y="665581"/>
                  </a:lnTo>
                  <a:lnTo>
                    <a:pt x="1098219" y="665581"/>
                  </a:lnTo>
                  <a:lnTo>
                    <a:pt x="1097673" y="666851"/>
                  </a:lnTo>
                  <a:lnTo>
                    <a:pt x="1097165" y="666851"/>
                  </a:lnTo>
                  <a:lnTo>
                    <a:pt x="1096187" y="665581"/>
                  </a:lnTo>
                  <a:lnTo>
                    <a:pt x="1095629" y="665581"/>
                  </a:lnTo>
                  <a:lnTo>
                    <a:pt x="1094968" y="664311"/>
                  </a:lnTo>
                  <a:lnTo>
                    <a:pt x="1094041" y="665581"/>
                  </a:lnTo>
                  <a:lnTo>
                    <a:pt x="1089660" y="665581"/>
                  </a:lnTo>
                  <a:lnTo>
                    <a:pt x="1089660" y="668121"/>
                  </a:lnTo>
                  <a:lnTo>
                    <a:pt x="1088580" y="668121"/>
                  </a:lnTo>
                  <a:lnTo>
                    <a:pt x="1088567" y="666851"/>
                  </a:lnTo>
                  <a:lnTo>
                    <a:pt x="1089406" y="666851"/>
                  </a:lnTo>
                  <a:lnTo>
                    <a:pt x="1089660" y="668121"/>
                  </a:lnTo>
                  <a:lnTo>
                    <a:pt x="1089660" y="665581"/>
                  </a:lnTo>
                  <a:lnTo>
                    <a:pt x="1087882" y="665581"/>
                  </a:lnTo>
                  <a:lnTo>
                    <a:pt x="1087170" y="666851"/>
                  </a:lnTo>
                  <a:lnTo>
                    <a:pt x="1087526" y="668121"/>
                  </a:lnTo>
                  <a:lnTo>
                    <a:pt x="1085227" y="669391"/>
                  </a:lnTo>
                  <a:lnTo>
                    <a:pt x="1083716" y="669391"/>
                  </a:lnTo>
                  <a:lnTo>
                    <a:pt x="1082979" y="668121"/>
                  </a:lnTo>
                  <a:lnTo>
                    <a:pt x="1082548" y="668121"/>
                  </a:lnTo>
                  <a:lnTo>
                    <a:pt x="1081201" y="669391"/>
                  </a:lnTo>
                  <a:lnTo>
                    <a:pt x="1080731" y="669391"/>
                  </a:lnTo>
                  <a:lnTo>
                    <a:pt x="1080604" y="670661"/>
                  </a:lnTo>
                  <a:lnTo>
                    <a:pt x="1079474" y="670661"/>
                  </a:lnTo>
                  <a:lnTo>
                    <a:pt x="1078763" y="669594"/>
                  </a:lnTo>
                  <a:lnTo>
                    <a:pt x="1078763" y="684631"/>
                  </a:lnTo>
                  <a:lnTo>
                    <a:pt x="1078534" y="684631"/>
                  </a:lnTo>
                  <a:lnTo>
                    <a:pt x="1077925" y="683361"/>
                  </a:lnTo>
                  <a:lnTo>
                    <a:pt x="1078750" y="683361"/>
                  </a:lnTo>
                  <a:lnTo>
                    <a:pt x="1078763" y="684631"/>
                  </a:lnTo>
                  <a:lnTo>
                    <a:pt x="1078763" y="669594"/>
                  </a:lnTo>
                  <a:lnTo>
                    <a:pt x="1078636" y="669391"/>
                  </a:lnTo>
                  <a:lnTo>
                    <a:pt x="1078230" y="669391"/>
                  </a:lnTo>
                  <a:lnTo>
                    <a:pt x="1077925" y="670661"/>
                  </a:lnTo>
                  <a:lnTo>
                    <a:pt x="1077290" y="670661"/>
                  </a:lnTo>
                  <a:lnTo>
                    <a:pt x="1076375" y="671931"/>
                  </a:lnTo>
                  <a:lnTo>
                    <a:pt x="1074229" y="673201"/>
                  </a:lnTo>
                  <a:lnTo>
                    <a:pt x="1073213" y="673201"/>
                  </a:lnTo>
                  <a:lnTo>
                    <a:pt x="1072781" y="674471"/>
                  </a:lnTo>
                  <a:lnTo>
                    <a:pt x="1071410" y="674471"/>
                  </a:lnTo>
                  <a:lnTo>
                    <a:pt x="1070114" y="675741"/>
                  </a:lnTo>
                  <a:lnTo>
                    <a:pt x="1069035" y="675741"/>
                  </a:lnTo>
                  <a:lnTo>
                    <a:pt x="1067854" y="677011"/>
                  </a:lnTo>
                  <a:lnTo>
                    <a:pt x="1067485" y="678281"/>
                  </a:lnTo>
                  <a:lnTo>
                    <a:pt x="1066482" y="679551"/>
                  </a:lnTo>
                  <a:lnTo>
                    <a:pt x="1064831" y="680821"/>
                  </a:lnTo>
                  <a:lnTo>
                    <a:pt x="1064895" y="682091"/>
                  </a:lnTo>
                  <a:lnTo>
                    <a:pt x="1063637" y="682091"/>
                  </a:lnTo>
                  <a:lnTo>
                    <a:pt x="1062659" y="683361"/>
                  </a:lnTo>
                  <a:lnTo>
                    <a:pt x="1061821" y="684631"/>
                  </a:lnTo>
                  <a:lnTo>
                    <a:pt x="1060894" y="687171"/>
                  </a:lnTo>
                  <a:lnTo>
                    <a:pt x="1059319" y="689711"/>
                  </a:lnTo>
                  <a:lnTo>
                    <a:pt x="1058773" y="689711"/>
                  </a:lnTo>
                  <a:lnTo>
                    <a:pt x="1058532" y="689927"/>
                  </a:lnTo>
                  <a:lnTo>
                    <a:pt x="1058532" y="697331"/>
                  </a:lnTo>
                  <a:lnTo>
                    <a:pt x="1058379" y="698601"/>
                  </a:lnTo>
                  <a:lnTo>
                    <a:pt x="1057732" y="697331"/>
                  </a:lnTo>
                  <a:lnTo>
                    <a:pt x="1057529" y="697331"/>
                  </a:lnTo>
                  <a:lnTo>
                    <a:pt x="1057630" y="696061"/>
                  </a:lnTo>
                  <a:lnTo>
                    <a:pt x="1058265" y="696061"/>
                  </a:lnTo>
                  <a:lnTo>
                    <a:pt x="1058532" y="697331"/>
                  </a:lnTo>
                  <a:lnTo>
                    <a:pt x="1058532" y="689927"/>
                  </a:lnTo>
                  <a:lnTo>
                    <a:pt x="1057287" y="690981"/>
                  </a:lnTo>
                  <a:lnTo>
                    <a:pt x="1056157" y="690981"/>
                  </a:lnTo>
                  <a:lnTo>
                    <a:pt x="1055230" y="692251"/>
                  </a:lnTo>
                  <a:lnTo>
                    <a:pt x="1054481" y="693521"/>
                  </a:lnTo>
                  <a:lnTo>
                    <a:pt x="1054201" y="698601"/>
                  </a:lnTo>
                  <a:lnTo>
                    <a:pt x="1053693" y="702411"/>
                  </a:lnTo>
                  <a:lnTo>
                    <a:pt x="1054544" y="702411"/>
                  </a:lnTo>
                  <a:lnTo>
                    <a:pt x="1054239" y="703681"/>
                  </a:lnTo>
                  <a:lnTo>
                    <a:pt x="1054417" y="704951"/>
                  </a:lnTo>
                  <a:lnTo>
                    <a:pt x="1055077" y="706221"/>
                  </a:lnTo>
                  <a:lnTo>
                    <a:pt x="1054531" y="706221"/>
                  </a:lnTo>
                  <a:lnTo>
                    <a:pt x="1054481" y="707491"/>
                  </a:lnTo>
                  <a:lnTo>
                    <a:pt x="1054900" y="708761"/>
                  </a:lnTo>
                  <a:lnTo>
                    <a:pt x="1054531" y="710031"/>
                  </a:lnTo>
                  <a:lnTo>
                    <a:pt x="1054430" y="715111"/>
                  </a:lnTo>
                  <a:lnTo>
                    <a:pt x="1053642" y="716381"/>
                  </a:lnTo>
                  <a:lnTo>
                    <a:pt x="1053515" y="717651"/>
                  </a:lnTo>
                  <a:lnTo>
                    <a:pt x="1054023" y="718921"/>
                  </a:lnTo>
                  <a:lnTo>
                    <a:pt x="1052576" y="717651"/>
                  </a:lnTo>
                  <a:lnTo>
                    <a:pt x="1052995" y="718921"/>
                  </a:lnTo>
                  <a:lnTo>
                    <a:pt x="1053325" y="718921"/>
                  </a:lnTo>
                  <a:lnTo>
                    <a:pt x="1053592" y="720191"/>
                  </a:lnTo>
                  <a:lnTo>
                    <a:pt x="1054366" y="722731"/>
                  </a:lnTo>
                  <a:lnTo>
                    <a:pt x="1054201" y="724001"/>
                  </a:lnTo>
                  <a:lnTo>
                    <a:pt x="1054176" y="725271"/>
                  </a:lnTo>
                  <a:lnTo>
                    <a:pt x="1054430" y="726541"/>
                  </a:lnTo>
                  <a:lnTo>
                    <a:pt x="1054303" y="727811"/>
                  </a:lnTo>
                  <a:lnTo>
                    <a:pt x="1053744" y="727811"/>
                  </a:lnTo>
                  <a:lnTo>
                    <a:pt x="1053909" y="729081"/>
                  </a:lnTo>
                  <a:lnTo>
                    <a:pt x="1054087" y="729081"/>
                  </a:lnTo>
                  <a:lnTo>
                    <a:pt x="1054265" y="730351"/>
                  </a:lnTo>
                  <a:lnTo>
                    <a:pt x="1054531" y="731621"/>
                  </a:lnTo>
                  <a:lnTo>
                    <a:pt x="1054430" y="732891"/>
                  </a:lnTo>
                  <a:lnTo>
                    <a:pt x="1054773" y="734161"/>
                  </a:lnTo>
                  <a:lnTo>
                    <a:pt x="1054836" y="735431"/>
                  </a:lnTo>
                  <a:lnTo>
                    <a:pt x="1054950" y="736701"/>
                  </a:lnTo>
                  <a:lnTo>
                    <a:pt x="1053719" y="736701"/>
                  </a:lnTo>
                  <a:lnTo>
                    <a:pt x="1053223" y="737971"/>
                  </a:lnTo>
                  <a:lnTo>
                    <a:pt x="1052779" y="739241"/>
                  </a:lnTo>
                  <a:lnTo>
                    <a:pt x="1052207" y="740511"/>
                  </a:lnTo>
                  <a:lnTo>
                    <a:pt x="1051712" y="740511"/>
                  </a:lnTo>
                  <a:lnTo>
                    <a:pt x="1050632" y="739241"/>
                  </a:lnTo>
                  <a:lnTo>
                    <a:pt x="1049693" y="740511"/>
                  </a:lnTo>
                  <a:lnTo>
                    <a:pt x="1046835" y="740511"/>
                  </a:lnTo>
                  <a:lnTo>
                    <a:pt x="1046365" y="741781"/>
                  </a:lnTo>
                  <a:lnTo>
                    <a:pt x="1043952" y="741781"/>
                  </a:lnTo>
                  <a:lnTo>
                    <a:pt x="1043800" y="743051"/>
                  </a:lnTo>
                  <a:lnTo>
                    <a:pt x="1042339" y="743051"/>
                  </a:lnTo>
                  <a:lnTo>
                    <a:pt x="1041996" y="744321"/>
                  </a:lnTo>
                  <a:lnTo>
                    <a:pt x="1039393" y="744321"/>
                  </a:lnTo>
                  <a:lnTo>
                    <a:pt x="1038440" y="745591"/>
                  </a:lnTo>
                  <a:lnTo>
                    <a:pt x="1037742" y="745591"/>
                  </a:lnTo>
                  <a:lnTo>
                    <a:pt x="1036205" y="746861"/>
                  </a:lnTo>
                  <a:lnTo>
                    <a:pt x="1034783" y="746861"/>
                  </a:lnTo>
                  <a:lnTo>
                    <a:pt x="1033195" y="748131"/>
                  </a:lnTo>
                  <a:lnTo>
                    <a:pt x="1031925" y="748131"/>
                  </a:lnTo>
                  <a:lnTo>
                    <a:pt x="1032065" y="746861"/>
                  </a:lnTo>
                  <a:lnTo>
                    <a:pt x="1032852" y="746861"/>
                  </a:lnTo>
                  <a:lnTo>
                    <a:pt x="1034618" y="745591"/>
                  </a:lnTo>
                  <a:lnTo>
                    <a:pt x="1034237" y="744321"/>
                  </a:lnTo>
                  <a:lnTo>
                    <a:pt x="1032789" y="743051"/>
                  </a:lnTo>
                  <a:lnTo>
                    <a:pt x="1032649" y="741781"/>
                  </a:lnTo>
                  <a:lnTo>
                    <a:pt x="1032256" y="740511"/>
                  </a:lnTo>
                  <a:lnTo>
                    <a:pt x="1031836" y="740511"/>
                  </a:lnTo>
                  <a:lnTo>
                    <a:pt x="1031621" y="739241"/>
                  </a:lnTo>
                  <a:lnTo>
                    <a:pt x="1031621" y="737971"/>
                  </a:lnTo>
                  <a:lnTo>
                    <a:pt x="1030389" y="736701"/>
                  </a:lnTo>
                  <a:lnTo>
                    <a:pt x="1030262" y="735431"/>
                  </a:lnTo>
                  <a:lnTo>
                    <a:pt x="1029436" y="734161"/>
                  </a:lnTo>
                  <a:lnTo>
                    <a:pt x="1027938" y="734161"/>
                  </a:lnTo>
                  <a:lnTo>
                    <a:pt x="1029411" y="731621"/>
                  </a:lnTo>
                  <a:lnTo>
                    <a:pt x="1029614" y="730351"/>
                  </a:lnTo>
                  <a:lnTo>
                    <a:pt x="1028547" y="729081"/>
                  </a:lnTo>
                  <a:lnTo>
                    <a:pt x="1027353" y="726541"/>
                  </a:lnTo>
                  <a:lnTo>
                    <a:pt x="1027518" y="725271"/>
                  </a:lnTo>
                  <a:lnTo>
                    <a:pt x="1027112" y="725271"/>
                  </a:lnTo>
                  <a:lnTo>
                    <a:pt x="1026820" y="724001"/>
                  </a:lnTo>
                  <a:lnTo>
                    <a:pt x="1026642" y="724001"/>
                  </a:lnTo>
                  <a:lnTo>
                    <a:pt x="1026147" y="722731"/>
                  </a:lnTo>
                  <a:lnTo>
                    <a:pt x="1025728" y="721461"/>
                  </a:lnTo>
                  <a:lnTo>
                    <a:pt x="1025182" y="720191"/>
                  </a:lnTo>
                  <a:lnTo>
                    <a:pt x="1024534" y="720191"/>
                  </a:lnTo>
                  <a:lnTo>
                    <a:pt x="1025232" y="718921"/>
                  </a:lnTo>
                  <a:lnTo>
                    <a:pt x="1025207" y="717651"/>
                  </a:lnTo>
                  <a:lnTo>
                    <a:pt x="1024470" y="716381"/>
                  </a:lnTo>
                  <a:lnTo>
                    <a:pt x="1023747" y="716381"/>
                  </a:lnTo>
                  <a:lnTo>
                    <a:pt x="1022794" y="713841"/>
                  </a:lnTo>
                  <a:lnTo>
                    <a:pt x="1023442" y="712571"/>
                  </a:lnTo>
                  <a:lnTo>
                    <a:pt x="1023289" y="711301"/>
                  </a:lnTo>
                  <a:lnTo>
                    <a:pt x="1023048" y="711301"/>
                  </a:lnTo>
                  <a:lnTo>
                    <a:pt x="1020991" y="708761"/>
                  </a:lnTo>
                  <a:lnTo>
                    <a:pt x="1020889" y="707491"/>
                  </a:lnTo>
                  <a:lnTo>
                    <a:pt x="1021511" y="706221"/>
                  </a:lnTo>
                  <a:lnTo>
                    <a:pt x="1019937" y="706221"/>
                  </a:lnTo>
                  <a:lnTo>
                    <a:pt x="1020419" y="704951"/>
                  </a:lnTo>
                  <a:lnTo>
                    <a:pt x="1020559" y="704951"/>
                  </a:lnTo>
                  <a:lnTo>
                    <a:pt x="1020470" y="703681"/>
                  </a:lnTo>
                  <a:lnTo>
                    <a:pt x="1019390" y="702411"/>
                  </a:lnTo>
                  <a:lnTo>
                    <a:pt x="1018654" y="701141"/>
                  </a:lnTo>
                  <a:lnTo>
                    <a:pt x="1018514" y="699871"/>
                  </a:lnTo>
                  <a:lnTo>
                    <a:pt x="1018984" y="699871"/>
                  </a:lnTo>
                  <a:lnTo>
                    <a:pt x="1019352" y="698601"/>
                  </a:lnTo>
                  <a:lnTo>
                    <a:pt x="1018806" y="697331"/>
                  </a:lnTo>
                  <a:lnTo>
                    <a:pt x="1017371" y="696061"/>
                  </a:lnTo>
                  <a:lnTo>
                    <a:pt x="1017701" y="693521"/>
                  </a:lnTo>
                  <a:lnTo>
                    <a:pt x="1016939" y="690981"/>
                  </a:lnTo>
                  <a:lnTo>
                    <a:pt x="1015047" y="688441"/>
                  </a:lnTo>
                  <a:lnTo>
                    <a:pt x="1014120" y="688441"/>
                  </a:lnTo>
                  <a:lnTo>
                    <a:pt x="1012888" y="689711"/>
                  </a:lnTo>
                  <a:lnTo>
                    <a:pt x="1008634" y="689711"/>
                  </a:lnTo>
                  <a:lnTo>
                    <a:pt x="1005928" y="690981"/>
                  </a:lnTo>
                  <a:lnTo>
                    <a:pt x="1003554" y="692251"/>
                  </a:lnTo>
                  <a:lnTo>
                    <a:pt x="998359" y="694791"/>
                  </a:lnTo>
                  <a:lnTo>
                    <a:pt x="996848" y="696061"/>
                  </a:lnTo>
                  <a:lnTo>
                    <a:pt x="996988" y="699871"/>
                  </a:lnTo>
                  <a:lnTo>
                    <a:pt x="997153" y="701141"/>
                  </a:lnTo>
                  <a:lnTo>
                    <a:pt x="997686" y="703681"/>
                  </a:lnTo>
                  <a:lnTo>
                    <a:pt x="998347" y="704951"/>
                  </a:lnTo>
                  <a:lnTo>
                    <a:pt x="998575" y="706221"/>
                  </a:lnTo>
                  <a:lnTo>
                    <a:pt x="998359" y="707491"/>
                  </a:lnTo>
                  <a:lnTo>
                    <a:pt x="999109" y="708761"/>
                  </a:lnTo>
                  <a:lnTo>
                    <a:pt x="999617" y="711301"/>
                  </a:lnTo>
                  <a:lnTo>
                    <a:pt x="999909" y="713841"/>
                  </a:lnTo>
                  <a:lnTo>
                    <a:pt x="1000061" y="716381"/>
                  </a:lnTo>
                  <a:lnTo>
                    <a:pt x="1000925" y="720191"/>
                  </a:lnTo>
                  <a:lnTo>
                    <a:pt x="1002525" y="724001"/>
                  </a:lnTo>
                  <a:lnTo>
                    <a:pt x="1004316" y="729081"/>
                  </a:lnTo>
                  <a:lnTo>
                    <a:pt x="1006322" y="734161"/>
                  </a:lnTo>
                  <a:lnTo>
                    <a:pt x="1006017" y="735431"/>
                  </a:lnTo>
                  <a:lnTo>
                    <a:pt x="1006246" y="736701"/>
                  </a:lnTo>
                  <a:lnTo>
                    <a:pt x="1007859" y="739241"/>
                  </a:lnTo>
                  <a:lnTo>
                    <a:pt x="1008367" y="741781"/>
                  </a:lnTo>
                  <a:lnTo>
                    <a:pt x="1008075" y="741781"/>
                  </a:lnTo>
                  <a:lnTo>
                    <a:pt x="1008291" y="743051"/>
                  </a:lnTo>
                  <a:lnTo>
                    <a:pt x="1009916" y="746861"/>
                  </a:lnTo>
                  <a:lnTo>
                    <a:pt x="1010539" y="748131"/>
                  </a:lnTo>
                  <a:lnTo>
                    <a:pt x="1010945" y="748131"/>
                  </a:lnTo>
                  <a:lnTo>
                    <a:pt x="1011961" y="749401"/>
                  </a:lnTo>
                  <a:lnTo>
                    <a:pt x="1013574" y="750671"/>
                  </a:lnTo>
                  <a:lnTo>
                    <a:pt x="1012228" y="750671"/>
                  </a:lnTo>
                  <a:lnTo>
                    <a:pt x="1011885" y="751941"/>
                  </a:lnTo>
                  <a:lnTo>
                    <a:pt x="1012571" y="754481"/>
                  </a:lnTo>
                  <a:lnTo>
                    <a:pt x="1013320" y="755751"/>
                  </a:lnTo>
                  <a:lnTo>
                    <a:pt x="1013714" y="757021"/>
                  </a:lnTo>
                  <a:lnTo>
                    <a:pt x="1014056" y="758291"/>
                  </a:lnTo>
                  <a:lnTo>
                    <a:pt x="1014044" y="759561"/>
                  </a:lnTo>
                  <a:lnTo>
                    <a:pt x="1013675" y="760831"/>
                  </a:lnTo>
                  <a:lnTo>
                    <a:pt x="1014577" y="762101"/>
                  </a:lnTo>
                  <a:lnTo>
                    <a:pt x="1015263" y="762101"/>
                  </a:lnTo>
                  <a:lnTo>
                    <a:pt x="1016711" y="764641"/>
                  </a:lnTo>
                  <a:lnTo>
                    <a:pt x="1017003" y="765911"/>
                  </a:lnTo>
                  <a:lnTo>
                    <a:pt x="1017231" y="765911"/>
                  </a:lnTo>
                  <a:lnTo>
                    <a:pt x="1017016" y="767181"/>
                  </a:lnTo>
                  <a:lnTo>
                    <a:pt x="1017447" y="768451"/>
                  </a:lnTo>
                  <a:lnTo>
                    <a:pt x="1018527" y="770991"/>
                  </a:lnTo>
                  <a:lnTo>
                    <a:pt x="1018070" y="770991"/>
                  </a:lnTo>
                  <a:lnTo>
                    <a:pt x="1018235" y="772261"/>
                  </a:lnTo>
                  <a:lnTo>
                    <a:pt x="1019048" y="772261"/>
                  </a:lnTo>
                  <a:lnTo>
                    <a:pt x="1020178" y="774801"/>
                  </a:lnTo>
                  <a:lnTo>
                    <a:pt x="1022794" y="774801"/>
                  </a:lnTo>
                  <a:lnTo>
                    <a:pt x="1021334" y="778611"/>
                  </a:lnTo>
                  <a:lnTo>
                    <a:pt x="1022883" y="784961"/>
                  </a:lnTo>
                  <a:lnTo>
                    <a:pt x="1023556" y="786231"/>
                  </a:lnTo>
                  <a:lnTo>
                    <a:pt x="1024839" y="787501"/>
                  </a:lnTo>
                  <a:lnTo>
                    <a:pt x="1026744" y="786231"/>
                  </a:lnTo>
                  <a:lnTo>
                    <a:pt x="1026617" y="787501"/>
                  </a:lnTo>
                  <a:lnTo>
                    <a:pt x="1026223" y="788771"/>
                  </a:lnTo>
                  <a:lnTo>
                    <a:pt x="1025601" y="788771"/>
                  </a:lnTo>
                  <a:lnTo>
                    <a:pt x="1026325" y="793851"/>
                  </a:lnTo>
                  <a:lnTo>
                    <a:pt x="1027582" y="796391"/>
                  </a:lnTo>
                  <a:lnTo>
                    <a:pt x="1029373" y="797661"/>
                  </a:lnTo>
                  <a:lnTo>
                    <a:pt x="1028268" y="798931"/>
                  </a:lnTo>
                  <a:lnTo>
                    <a:pt x="1028001" y="798931"/>
                  </a:lnTo>
                  <a:lnTo>
                    <a:pt x="1028585" y="801471"/>
                  </a:lnTo>
                  <a:lnTo>
                    <a:pt x="1029881" y="804011"/>
                  </a:lnTo>
                  <a:lnTo>
                    <a:pt x="1030820" y="805281"/>
                  </a:lnTo>
                  <a:lnTo>
                    <a:pt x="1030300" y="806551"/>
                  </a:lnTo>
                  <a:lnTo>
                    <a:pt x="1030401" y="807821"/>
                  </a:lnTo>
                  <a:lnTo>
                    <a:pt x="1031151" y="809091"/>
                  </a:lnTo>
                  <a:lnTo>
                    <a:pt x="1031798" y="811631"/>
                  </a:lnTo>
                  <a:lnTo>
                    <a:pt x="1032662" y="812901"/>
                  </a:lnTo>
                  <a:lnTo>
                    <a:pt x="1033170" y="814171"/>
                  </a:lnTo>
                  <a:lnTo>
                    <a:pt x="1033399" y="815441"/>
                  </a:lnTo>
                  <a:lnTo>
                    <a:pt x="1033335" y="816711"/>
                  </a:lnTo>
                  <a:lnTo>
                    <a:pt x="1035812" y="816711"/>
                  </a:lnTo>
                  <a:lnTo>
                    <a:pt x="1035748" y="817981"/>
                  </a:lnTo>
                  <a:lnTo>
                    <a:pt x="1034249" y="817981"/>
                  </a:lnTo>
                  <a:lnTo>
                    <a:pt x="1034237" y="819251"/>
                  </a:lnTo>
                  <a:lnTo>
                    <a:pt x="1035697" y="820521"/>
                  </a:lnTo>
                  <a:lnTo>
                    <a:pt x="1035913" y="823061"/>
                  </a:lnTo>
                  <a:lnTo>
                    <a:pt x="1037056" y="825601"/>
                  </a:lnTo>
                  <a:lnTo>
                    <a:pt x="1045959" y="825601"/>
                  </a:lnTo>
                  <a:lnTo>
                    <a:pt x="1045705" y="824331"/>
                  </a:lnTo>
                  <a:lnTo>
                    <a:pt x="1047140" y="825601"/>
                  </a:lnTo>
                  <a:lnTo>
                    <a:pt x="1048448" y="825601"/>
                  </a:lnTo>
                  <a:lnTo>
                    <a:pt x="1049553" y="824331"/>
                  </a:lnTo>
                  <a:lnTo>
                    <a:pt x="1050480" y="825601"/>
                  </a:lnTo>
                  <a:lnTo>
                    <a:pt x="1054074" y="825601"/>
                  </a:lnTo>
                  <a:lnTo>
                    <a:pt x="1056017" y="824331"/>
                  </a:lnTo>
                  <a:lnTo>
                    <a:pt x="1059903" y="821791"/>
                  </a:lnTo>
                  <a:lnTo>
                    <a:pt x="1060323" y="821791"/>
                  </a:lnTo>
                  <a:lnTo>
                    <a:pt x="1060069" y="820521"/>
                  </a:lnTo>
                  <a:lnTo>
                    <a:pt x="1059446" y="819251"/>
                  </a:lnTo>
                  <a:lnTo>
                    <a:pt x="1059256" y="817981"/>
                  </a:lnTo>
                  <a:lnTo>
                    <a:pt x="1059522" y="817981"/>
                  </a:lnTo>
                  <a:lnTo>
                    <a:pt x="1058595" y="815441"/>
                  </a:lnTo>
                  <a:lnTo>
                    <a:pt x="1056932" y="814171"/>
                  </a:lnTo>
                  <a:lnTo>
                    <a:pt x="1054531" y="812901"/>
                  </a:lnTo>
                  <a:lnTo>
                    <a:pt x="1055370" y="812901"/>
                  </a:lnTo>
                  <a:lnTo>
                    <a:pt x="1056055" y="811631"/>
                  </a:lnTo>
                  <a:lnTo>
                    <a:pt x="1055090" y="811631"/>
                  </a:lnTo>
                  <a:lnTo>
                    <a:pt x="1055306" y="810361"/>
                  </a:lnTo>
                  <a:lnTo>
                    <a:pt x="1055878" y="809091"/>
                  </a:lnTo>
                  <a:lnTo>
                    <a:pt x="1056030" y="807821"/>
                  </a:lnTo>
                  <a:lnTo>
                    <a:pt x="1055725" y="806551"/>
                  </a:lnTo>
                  <a:lnTo>
                    <a:pt x="1055001" y="806551"/>
                  </a:lnTo>
                  <a:lnTo>
                    <a:pt x="1054074" y="807821"/>
                  </a:lnTo>
                  <a:lnTo>
                    <a:pt x="1053350" y="807821"/>
                  </a:lnTo>
                  <a:lnTo>
                    <a:pt x="1052372" y="806551"/>
                  </a:lnTo>
                  <a:lnTo>
                    <a:pt x="1051560" y="805281"/>
                  </a:lnTo>
                  <a:lnTo>
                    <a:pt x="1051382" y="805281"/>
                  </a:lnTo>
                  <a:lnTo>
                    <a:pt x="1051839" y="804011"/>
                  </a:lnTo>
                  <a:lnTo>
                    <a:pt x="1054468" y="804011"/>
                  </a:lnTo>
                  <a:lnTo>
                    <a:pt x="1054252" y="801471"/>
                  </a:lnTo>
                  <a:lnTo>
                    <a:pt x="1053299" y="800201"/>
                  </a:lnTo>
                  <a:lnTo>
                    <a:pt x="1051623" y="798931"/>
                  </a:lnTo>
                  <a:lnTo>
                    <a:pt x="1052576" y="798931"/>
                  </a:lnTo>
                  <a:lnTo>
                    <a:pt x="1052868" y="797661"/>
                  </a:lnTo>
                  <a:lnTo>
                    <a:pt x="1052537" y="797661"/>
                  </a:lnTo>
                  <a:lnTo>
                    <a:pt x="1050823" y="795121"/>
                  </a:lnTo>
                  <a:lnTo>
                    <a:pt x="1051039" y="793851"/>
                  </a:lnTo>
                  <a:lnTo>
                    <a:pt x="1050899" y="793851"/>
                  </a:lnTo>
                  <a:lnTo>
                    <a:pt x="1050340" y="792581"/>
                  </a:lnTo>
                  <a:lnTo>
                    <a:pt x="1049832" y="792581"/>
                  </a:lnTo>
                  <a:lnTo>
                    <a:pt x="1048639" y="793851"/>
                  </a:lnTo>
                  <a:lnTo>
                    <a:pt x="1048905" y="792581"/>
                  </a:lnTo>
                  <a:lnTo>
                    <a:pt x="1048829" y="791311"/>
                  </a:lnTo>
                  <a:lnTo>
                    <a:pt x="1049159" y="790041"/>
                  </a:lnTo>
                  <a:lnTo>
                    <a:pt x="1049451" y="788771"/>
                  </a:lnTo>
                  <a:lnTo>
                    <a:pt x="1048994" y="787501"/>
                  </a:lnTo>
                  <a:lnTo>
                    <a:pt x="1047953" y="787501"/>
                  </a:lnTo>
                  <a:lnTo>
                    <a:pt x="1047737" y="786231"/>
                  </a:lnTo>
                  <a:lnTo>
                    <a:pt x="1044702" y="786231"/>
                  </a:lnTo>
                  <a:lnTo>
                    <a:pt x="1044282" y="784961"/>
                  </a:lnTo>
                  <a:lnTo>
                    <a:pt x="1045121" y="784961"/>
                  </a:lnTo>
                  <a:lnTo>
                    <a:pt x="1046060" y="783691"/>
                  </a:lnTo>
                  <a:lnTo>
                    <a:pt x="1047115" y="783691"/>
                  </a:lnTo>
                  <a:lnTo>
                    <a:pt x="1047661" y="782421"/>
                  </a:lnTo>
                  <a:lnTo>
                    <a:pt x="1047280" y="782421"/>
                  </a:lnTo>
                  <a:lnTo>
                    <a:pt x="1045984" y="781151"/>
                  </a:lnTo>
                  <a:lnTo>
                    <a:pt x="1046429" y="779881"/>
                  </a:lnTo>
                  <a:lnTo>
                    <a:pt x="1046200" y="778611"/>
                  </a:lnTo>
                  <a:lnTo>
                    <a:pt x="1045311" y="777341"/>
                  </a:lnTo>
                  <a:lnTo>
                    <a:pt x="1044333" y="776071"/>
                  </a:lnTo>
                  <a:lnTo>
                    <a:pt x="1043927" y="776071"/>
                  </a:lnTo>
                  <a:lnTo>
                    <a:pt x="1043711" y="774801"/>
                  </a:lnTo>
                  <a:lnTo>
                    <a:pt x="1043686" y="773531"/>
                  </a:lnTo>
                  <a:lnTo>
                    <a:pt x="1044041" y="773531"/>
                  </a:lnTo>
                  <a:lnTo>
                    <a:pt x="1043381" y="772261"/>
                  </a:lnTo>
                  <a:lnTo>
                    <a:pt x="1042111" y="770991"/>
                  </a:lnTo>
                  <a:lnTo>
                    <a:pt x="1040244" y="769721"/>
                  </a:lnTo>
                  <a:lnTo>
                    <a:pt x="1039825" y="768451"/>
                  </a:lnTo>
                  <a:lnTo>
                    <a:pt x="1039774" y="767181"/>
                  </a:lnTo>
                  <a:lnTo>
                    <a:pt x="1040091" y="767181"/>
                  </a:lnTo>
                  <a:lnTo>
                    <a:pt x="1041717" y="768451"/>
                  </a:lnTo>
                  <a:lnTo>
                    <a:pt x="1042314" y="768451"/>
                  </a:lnTo>
                  <a:lnTo>
                    <a:pt x="1041882" y="767181"/>
                  </a:lnTo>
                  <a:lnTo>
                    <a:pt x="1041463" y="765911"/>
                  </a:lnTo>
                  <a:lnTo>
                    <a:pt x="1041209" y="765911"/>
                  </a:lnTo>
                  <a:lnTo>
                    <a:pt x="1041120" y="764641"/>
                  </a:lnTo>
                  <a:lnTo>
                    <a:pt x="1040130" y="763371"/>
                  </a:lnTo>
                  <a:lnTo>
                    <a:pt x="1040942" y="762101"/>
                  </a:lnTo>
                  <a:lnTo>
                    <a:pt x="1041895" y="762101"/>
                  </a:lnTo>
                  <a:lnTo>
                    <a:pt x="1041869" y="760831"/>
                  </a:lnTo>
                  <a:lnTo>
                    <a:pt x="1041781" y="758291"/>
                  </a:lnTo>
                  <a:lnTo>
                    <a:pt x="1042136" y="758291"/>
                  </a:lnTo>
                  <a:lnTo>
                    <a:pt x="1042746" y="757021"/>
                  </a:lnTo>
                  <a:lnTo>
                    <a:pt x="1043330" y="758291"/>
                  </a:lnTo>
                  <a:lnTo>
                    <a:pt x="1043927" y="758291"/>
                  </a:lnTo>
                  <a:lnTo>
                    <a:pt x="1043749" y="757021"/>
                  </a:lnTo>
                  <a:lnTo>
                    <a:pt x="1045591" y="755751"/>
                  </a:lnTo>
                  <a:lnTo>
                    <a:pt x="1045705" y="757021"/>
                  </a:lnTo>
                  <a:lnTo>
                    <a:pt x="1046276" y="758291"/>
                  </a:lnTo>
                  <a:lnTo>
                    <a:pt x="1048854" y="757021"/>
                  </a:lnTo>
                  <a:lnTo>
                    <a:pt x="1050620" y="757021"/>
                  </a:lnTo>
                  <a:lnTo>
                    <a:pt x="1049845" y="755751"/>
                  </a:lnTo>
                  <a:lnTo>
                    <a:pt x="1049947" y="754481"/>
                  </a:lnTo>
                  <a:lnTo>
                    <a:pt x="1050353" y="754481"/>
                  </a:lnTo>
                  <a:lnTo>
                    <a:pt x="1051394" y="755751"/>
                  </a:lnTo>
                  <a:lnTo>
                    <a:pt x="1054950" y="755751"/>
                  </a:lnTo>
                  <a:lnTo>
                    <a:pt x="1055560" y="754481"/>
                  </a:lnTo>
                  <a:lnTo>
                    <a:pt x="1055458" y="753211"/>
                  </a:lnTo>
                  <a:lnTo>
                    <a:pt x="1058646" y="753211"/>
                  </a:lnTo>
                  <a:lnTo>
                    <a:pt x="1058532" y="751941"/>
                  </a:lnTo>
                  <a:lnTo>
                    <a:pt x="1060310" y="751941"/>
                  </a:lnTo>
                  <a:lnTo>
                    <a:pt x="1060551" y="750671"/>
                  </a:lnTo>
                  <a:lnTo>
                    <a:pt x="1061745" y="753211"/>
                  </a:lnTo>
                  <a:lnTo>
                    <a:pt x="1062202" y="754481"/>
                  </a:lnTo>
                  <a:lnTo>
                    <a:pt x="1062659" y="754481"/>
                  </a:lnTo>
                  <a:lnTo>
                    <a:pt x="1063167" y="757021"/>
                  </a:lnTo>
                  <a:lnTo>
                    <a:pt x="1063307" y="757021"/>
                  </a:lnTo>
                  <a:lnTo>
                    <a:pt x="1063409" y="758291"/>
                  </a:lnTo>
                  <a:lnTo>
                    <a:pt x="1065123" y="758291"/>
                  </a:lnTo>
                  <a:lnTo>
                    <a:pt x="1066063" y="762101"/>
                  </a:lnTo>
                  <a:lnTo>
                    <a:pt x="1068158" y="764641"/>
                  </a:lnTo>
                  <a:lnTo>
                    <a:pt x="1071422" y="768451"/>
                  </a:lnTo>
                  <a:lnTo>
                    <a:pt x="1072388" y="768451"/>
                  </a:lnTo>
                  <a:lnTo>
                    <a:pt x="1073277" y="769721"/>
                  </a:lnTo>
                  <a:lnTo>
                    <a:pt x="1074089" y="770991"/>
                  </a:lnTo>
                  <a:lnTo>
                    <a:pt x="1075067" y="772261"/>
                  </a:lnTo>
                  <a:lnTo>
                    <a:pt x="1077988" y="773531"/>
                  </a:lnTo>
                  <a:lnTo>
                    <a:pt x="1079195" y="774801"/>
                  </a:lnTo>
                  <a:lnTo>
                    <a:pt x="1080338" y="776071"/>
                  </a:lnTo>
                  <a:lnTo>
                    <a:pt x="1081392" y="776071"/>
                  </a:lnTo>
                  <a:lnTo>
                    <a:pt x="1082827" y="777341"/>
                  </a:lnTo>
                  <a:lnTo>
                    <a:pt x="1083119" y="777341"/>
                  </a:lnTo>
                  <a:lnTo>
                    <a:pt x="1083564" y="778611"/>
                  </a:lnTo>
                  <a:lnTo>
                    <a:pt x="1085011" y="778611"/>
                  </a:lnTo>
                  <a:lnTo>
                    <a:pt x="1086307" y="779881"/>
                  </a:lnTo>
                  <a:lnTo>
                    <a:pt x="1087450" y="781151"/>
                  </a:lnTo>
                  <a:lnTo>
                    <a:pt x="1090460" y="781151"/>
                  </a:lnTo>
                  <a:lnTo>
                    <a:pt x="1091653" y="782421"/>
                  </a:lnTo>
                  <a:lnTo>
                    <a:pt x="1096924" y="782421"/>
                  </a:lnTo>
                  <a:lnTo>
                    <a:pt x="1098499" y="783691"/>
                  </a:lnTo>
                  <a:lnTo>
                    <a:pt x="1099820" y="784961"/>
                  </a:lnTo>
                  <a:lnTo>
                    <a:pt x="1100455" y="783691"/>
                  </a:lnTo>
                  <a:lnTo>
                    <a:pt x="1103515" y="783691"/>
                  </a:lnTo>
                  <a:lnTo>
                    <a:pt x="1104963" y="784961"/>
                  </a:lnTo>
                  <a:lnTo>
                    <a:pt x="1107313" y="784961"/>
                  </a:lnTo>
                  <a:lnTo>
                    <a:pt x="1107694" y="783691"/>
                  </a:lnTo>
                  <a:lnTo>
                    <a:pt x="1110170" y="783691"/>
                  </a:lnTo>
                  <a:lnTo>
                    <a:pt x="1111351" y="782421"/>
                  </a:lnTo>
                  <a:lnTo>
                    <a:pt x="1111224" y="781151"/>
                  </a:lnTo>
                  <a:lnTo>
                    <a:pt x="1113828" y="781151"/>
                  </a:lnTo>
                  <a:lnTo>
                    <a:pt x="1114679" y="779881"/>
                  </a:lnTo>
                  <a:lnTo>
                    <a:pt x="1115618" y="779881"/>
                  </a:lnTo>
                  <a:lnTo>
                    <a:pt x="1116901" y="777341"/>
                  </a:lnTo>
                  <a:lnTo>
                    <a:pt x="1118349" y="778611"/>
                  </a:lnTo>
                  <a:lnTo>
                    <a:pt x="1119530" y="777341"/>
                  </a:lnTo>
                  <a:lnTo>
                    <a:pt x="1120457" y="776071"/>
                  </a:lnTo>
                  <a:lnTo>
                    <a:pt x="1121156" y="776071"/>
                  </a:lnTo>
                  <a:lnTo>
                    <a:pt x="1120673" y="774801"/>
                  </a:lnTo>
                  <a:lnTo>
                    <a:pt x="1123289" y="774801"/>
                  </a:lnTo>
                  <a:lnTo>
                    <a:pt x="1123264" y="773531"/>
                  </a:lnTo>
                  <a:lnTo>
                    <a:pt x="1123010" y="772261"/>
                  </a:lnTo>
                  <a:lnTo>
                    <a:pt x="1124927" y="773531"/>
                  </a:lnTo>
                  <a:lnTo>
                    <a:pt x="1126604" y="773531"/>
                  </a:lnTo>
                  <a:lnTo>
                    <a:pt x="1126324" y="772261"/>
                  </a:lnTo>
                  <a:lnTo>
                    <a:pt x="1126312" y="770991"/>
                  </a:lnTo>
                  <a:lnTo>
                    <a:pt x="1126464" y="769721"/>
                  </a:lnTo>
                  <a:lnTo>
                    <a:pt x="1128814" y="769721"/>
                  </a:lnTo>
                  <a:lnTo>
                    <a:pt x="1129169" y="768451"/>
                  </a:lnTo>
                  <a:lnTo>
                    <a:pt x="1131265" y="768451"/>
                  </a:lnTo>
                  <a:lnTo>
                    <a:pt x="1131747" y="767181"/>
                  </a:lnTo>
                  <a:lnTo>
                    <a:pt x="1132065" y="765911"/>
                  </a:lnTo>
                  <a:lnTo>
                    <a:pt x="1132522" y="764641"/>
                  </a:lnTo>
                  <a:lnTo>
                    <a:pt x="1132865" y="764641"/>
                  </a:lnTo>
                  <a:lnTo>
                    <a:pt x="1132852" y="763371"/>
                  </a:lnTo>
                  <a:lnTo>
                    <a:pt x="1133208" y="763371"/>
                  </a:lnTo>
                  <a:lnTo>
                    <a:pt x="1133779" y="762101"/>
                  </a:lnTo>
                  <a:lnTo>
                    <a:pt x="1135481" y="762101"/>
                  </a:lnTo>
                  <a:lnTo>
                    <a:pt x="1135964" y="760831"/>
                  </a:lnTo>
                  <a:lnTo>
                    <a:pt x="1136396" y="762101"/>
                  </a:lnTo>
                  <a:lnTo>
                    <a:pt x="1137119" y="762101"/>
                  </a:lnTo>
                  <a:lnTo>
                    <a:pt x="1137069" y="759561"/>
                  </a:lnTo>
                  <a:lnTo>
                    <a:pt x="1137526" y="758291"/>
                  </a:lnTo>
                  <a:lnTo>
                    <a:pt x="1136904" y="757021"/>
                  </a:lnTo>
                  <a:lnTo>
                    <a:pt x="1136929" y="755751"/>
                  </a:lnTo>
                  <a:lnTo>
                    <a:pt x="1139278" y="755751"/>
                  </a:lnTo>
                  <a:lnTo>
                    <a:pt x="1141437" y="757021"/>
                  </a:lnTo>
                  <a:lnTo>
                    <a:pt x="1141171" y="755751"/>
                  </a:lnTo>
                  <a:lnTo>
                    <a:pt x="1140917" y="754481"/>
                  </a:lnTo>
                  <a:lnTo>
                    <a:pt x="1141209" y="753211"/>
                  </a:lnTo>
                  <a:lnTo>
                    <a:pt x="1142314" y="753211"/>
                  </a:lnTo>
                  <a:lnTo>
                    <a:pt x="1141437" y="750671"/>
                  </a:lnTo>
                  <a:lnTo>
                    <a:pt x="1139609" y="748131"/>
                  </a:lnTo>
                  <a:lnTo>
                    <a:pt x="1139342" y="746861"/>
                  </a:lnTo>
                  <a:lnTo>
                    <a:pt x="1139545" y="746861"/>
                  </a:lnTo>
                  <a:lnTo>
                    <a:pt x="1140269" y="745591"/>
                  </a:lnTo>
                  <a:lnTo>
                    <a:pt x="1140942" y="746861"/>
                  </a:lnTo>
                  <a:lnTo>
                    <a:pt x="1141590" y="746861"/>
                  </a:lnTo>
                  <a:lnTo>
                    <a:pt x="1142453" y="748131"/>
                  </a:lnTo>
                  <a:lnTo>
                    <a:pt x="1143546" y="748131"/>
                  </a:lnTo>
                  <a:lnTo>
                    <a:pt x="1144270" y="749401"/>
                  </a:lnTo>
                  <a:lnTo>
                    <a:pt x="1143914" y="746861"/>
                  </a:lnTo>
                  <a:lnTo>
                    <a:pt x="1143063" y="745591"/>
                  </a:lnTo>
                  <a:lnTo>
                    <a:pt x="1141691" y="745591"/>
                  </a:lnTo>
                  <a:lnTo>
                    <a:pt x="1143584" y="744321"/>
                  </a:lnTo>
                  <a:lnTo>
                    <a:pt x="1142415" y="744321"/>
                  </a:lnTo>
                  <a:lnTo>
                    <a:pt x="1141996" y="743051"/>
                  </a:lnTo>
                  <a:lnTo>
                    <a:pt x="1141628" y="744321"/>
                  </a:lnTo>
                  <a:lnTo>
                    <a:pt x="1141285" y="745591"/>
                  </a:lnTo>
                  <a:lnTo>
                    <a:pt x="1140942" y="744321"/>
                  </a:lnTo>
                  <a:lnTo>
                    <a:pt x="1140460" y="744321"/>
                  </a:lnTo>
                  <a:lnTo>
                    <a:pt x="1140244" y="743051"/>
                  </a:lnTo>
                  <a:lnTo>
                    <a:pt x="1140294" y="741781"/>
                  </a:lnTo>
                  <a:lnTo>
                    <a:pt x="1142580" y="741781"/>
                  </a:lnTo>
                  <a:lnTo>
                    <a:pt x="1143546" y="743051"/>
                  </a:lnTo>
                  <a:lnTo>
                    <a:pt x="1144562" y="743051"/>
                  </a:lnTo>
                  <a:lnTo>
                    <a:pt x="1144003" y="741781"/>
                  </a:lnTo>
                  <a:lnTo>
                    <a:pt x="1143393" y="741781"/>
                  </a:lnTo>
                  <a:lnTo>
                    <a:pt x="1143139" y="740511"/>
                  </a:lnTo>
                  <a:lnTo>
                    <a:pt x="1143012" y="740511"/>
                  </a:lnTo>
                  <a:lnTo>
                    <a:pt x="1142060" y="737971"/>
                  </a:lnTo>
                  <a:lnTo>
                    <a:pt x="1141920" y="737971"/>
                  </a:lnTo>
                  <a:lnTo>
                    <a:pt x="1141971" y="735431"/>
                  </a:lnTo>
                  <a:lnTo>
                    <a:pt x="1143330" y="736701"/>
                  </a:lnTo>
                  <a:lnTo>
                    <a:pt x="1143952" y="737971"/>
                  </a:lnTo>
                  <a:lnTo>
                    <a:pt x="1144854" y="737971"/>
                  </a:lnTo>
                  <a:lnTo>
                    <a:pt x="1145489" y="739241"/>
                  </a:lnTo>
                  <a:lnTo>
                    <a:pt x="1146327" y="737971"/>
                  </a:lnTo>
                  <a:lnTo>
                    <a:pt x="1146416" y="736701"/>
                  </a:lnTo>
                  <a:lnTo>
                    <a:pt x="1146238" y="736701"/>
                  </a:lnTo>
                  <a:lnTo>
                    <a:pt x="1146175" y="735431"/>
                  </a:lnTo>
                  <a:lnTo>
                    <a:pt x="1145400" y="734161"/>
                  </a:lnTo>
                  <a:lnTo>
                    <a:pt x="1146352" y="734161"/>
                  </a:lnTo>
                  <a:lnTo>
                    <a:pt x="1146340" y="732891"/>
                  </a:lnTo>
                  <a:lnTo>
                    <a:pt x="1144384" y="729081"/>
                  </a:lnTo>
                  <a:lnTo>
                    <a:pt x="1144054" y="729081"/>
                  </a:lnTo>
                  <a:lnTo>
                    <a:pt x="1143965" y="727811"/>
                  </a:lnTo>
                  <a:lnTo>
                    <a:pt x="1147013" y="727811"/>
                  </a:lnTo>
                  <a:lnTo>
                    <a:pt x="1146898" y="725271"/>
                  </a:lnTo>
                  <a:lnTo>
                    <a:pt x="1146467" y="724001"/>
                  </a:lnTo>
                  <a:lnTo>
                    <a:pt x="1145895" y="722731"/>
                  </a:lnTo>
                  <a:lnTo>
                    <a:pt x="1145044" y="722731"/>
                  </a:lnTo>
                  <a:lnTo>
                    <a:pt x="1145413" y="721461"/>
                  </a:lnTo>
                  <a:lnTo>
                    <a:pt x="1146454" y="721461"/>
                  </a:lnTo>
                  <a:lnTo>
                    <a:pt x="1146860" y="722731"/>
                  </a:lnTo>
                  <a:lnTo>
                    <a:pt x="1147013" y="722731"/>
                  </a:lnTo>
                  <a:lnTo>
                    <a:pt x="1146530" y="724001"/>
                  </a:lnTo>
                  <a:lnTo>
                    <a:pt x="1147648" y="724001"/>
                  </a:lnTo>
                  <a:lnTo>
                    <a:pt x="1147559" y="722731"/>
                  </a:lnTo>
                  <a:lnTo>
                    <a:pt x="1148499" y="722731"/>
                  </a:lnTo>
                  <a:lnTo>
                    <a:pt x="1149121" y="721461"/>
                  </a:lnTo>
                  <a:lnTo>
                    <a:pt x="1149413" y="720191"/>
                  </a:lnTo>
                  <a:lnTo>
                    <a:pt x="1149553" y="718921"/>
                  </a:lnTo>
                  <a:close/>
                </a:path>
                <a:path w="2621280" h="1805304">
                  <a:moveTo>
                    <a:pt x="1319885" y="672503"/>
                  </a:moveTo>
                  <a:lnTo>
                    <a:pt x="1319263" y="671626"/>
                  </a:lnTo>
                  <a:lnTo>
                    <a:pt x="1315034" y="671499"/>
                  </a:lnTo>
                  <a:lnTo>
                    <a:pt x="1310017" y="671588"/>
                  </a:lnTo>
                  <a:lnTo>
                    <a:pt x="1302156" y="668896"/>
                  </a:lnTo>
                  <a:lnTo>
                    <a:pt x="1298727" y="669391"/>
                  </a:lnTo>
                  <a:lnTo>
                    <a:pt x="1294803" y="671499"/>
                  </a:lnTo>
                  <a:lnTo>
                    <a:pt x="1291818" y="672477"/>
                  </a:lnTo>
                  <a:lnTo>
                    <a:pt x="1289583" y="672376"/>
                  </a:lnTo>
                  <a:lnTo>
                    <a:pt x="1288542" y="673087"/>
                  </a:lnTo>
                  <a:lnTo>
                    <a:pt x="1286459" y="673900"/>
                  </a:lnTo>
                  <a:lnTo>
                    <a:pt x="1284909" y="673773"/>
                  </a:lnTo>
                  <a:lnTo>
                    <a:pt x="1275575" y="676554"/>
                  </a:lnTo>
                  <a:lnTo>
                    <a:pt x="1275118" y="674395"/>
                  </a:lnTo>
                  <a:lnTo>
                    <a:pt x="1274737" y="671220"/>
                  </a:lnTo>
                  <a:lnTo>
                    <a:pt x="1273619" y="667715"/>
                  </a:lnTo>
                  <a:lnTo>
                    <a:pt x="1271727" y="663867"/>
                  </a:lnTo>
                  <a:lnTo>
                    <a:pt x="1269860" y="658825"/>
                  </a:lnTo>
                  <a:lnTo>
                    <a:pt x="1267510" y="654037"/>
                  </a:lnTo>
                  <a:lnTo>
                    <a:pt x="1267752" y="652919"/>
                  </a:lnTo>
                  <a:lnTo>
                    <a:pt x="1267421" y="651802"/>
                  </a:lnTo>
                  <a:lnTo>
                    <a:pt x="1266469" y="650684"/>
                  </a:lnTo>
                  <a:lnTo>
                    <a:pt x="1268133" y="649859"/>
                  </a:lnTo>
                  <a:lnTo>
                    <a:pt x="1267434" y="648423"/>
                  </a:lnTo>
                  <a:lnTo>
                    <a:pt x="1267841" y="647230"/>
                  </a:lnTo>
                  <a:lnTo>
                    <a:pt x="1267536" y="645985"/>
                  </a:lnTo>
                  <a:lnTo>
                    <a:pt x="1265453" y="643140"/>
                  </a:lnTo>
                  <a:lnTo>
                    <a:pt x="1264856" y="641350"/>
                  </a:lnTo>
                  <a:lnTo>
                    <a:pt x="1264475" y="640943"/>
                  </a:lnTo>
                  <a:lnTo>
                    <a:pt x="1261541" y="639419"/>
                  </a:lnTo>
                  <a:lnTo>
                    <a:pt x="1262418" y="639178"/>
                  </a:lnTo>
                  <a:lnTo>
                    <a:pt x="1262913" y="638784"/>
                  </a:lnTo>
                  <a:lnTo>
                    <a:pt x="1263167" y="637679"/>
                  </a:lnTo>
                  <a:lnTo>
                    <a:pt x="1262989" y="636917"/>
                  </a:lnTo>
                  <a:lnTo>
                    <a:pt x="1261579" y="634631"/>
                  </a:lnTo>
                  <a:lnTo>
                    <a:pt x="1260678" y="631393"/>
                  </a:lnTo>
                  <a:lnTo>
                    <a:pt x="1260614" y="630047"/>
                  </a:lnTo>
                  <a:lnTo>
                    <a:pt x="1260792" y="628764"/>
                  </a:lnTo>
                  <a:lnTo>
                    <a:pt x="1260144" y="628688"/>
                  </a:lnTo>
                  <a:lnTo>
                    <a:pt x="1259433" y="628053"/>
                  </a:lnTo>
                  <a:lnTo>
                    <a:pt x="1258062" y="625640"/>
                  </a:lnTo>
                  <a:lnTo>
                    <a:pt x="1256995" y="624674"/>
                  </a:lnTo>
                  <a:lnTo>
                    <a:pt x="1256931" y="623328"/>
                  </a:lnTo>
                  <a:lnTo>
                    <a:pt x="1256385" y="621817"/>
                  </a:lnTo>
                  <a:lnTo>
                    <a:pt x="1255369" y="620128"/>
                  </a:lnTo>
                  <a:lnTo>
                    <a:pt x="1255534" y="619252"/>
                  </a:lnTo>
                  <a:lnTo>
                    <a:pt x="1255369" y="618528"/>
                  </a:lnTo>
                  <a:lnTo>
                    <a:pt x="1253604" y="615924"/>
                  </a:lnTo>
                  <a:lnTo>
                    <a:pt x="1250734" y="616153"/>
                  </a:lnTo>
                  <a:lnTo>
                    <a:pt x="1251966" y="611378"/>
                  </a:lnTo>
                  <a:lnTo>
                    <a:pt x="1250099" y="606336"/>
                  </a:lnTo>
                  <a:lnTo>
                    <a:pt x="1249159" y="604418"/>
                  </a:lnTo>
                  <a:lnTo>
                    <a:pt x="1247851" y="603770"/>
                  </a:lnTo>
                  <a:lnTo>
                    <a:pt x="1246174" y="604405"/>
                  </a:lnTo>
                  <a:lnTo>
                    <a:pt x="1246174" y="603211"/>
                  </a:lnTo>
                  <a:lnTo>
                    <a:pt x="1246466" y="602373"/>
                  </a:lnTo>
                  <a:lnTo>
                    <a:pt x="1247025" y="601903"/>
                  </a:lnTo>
                  <a:lnTo>
                    <a:pt x="1246035" y="597446"/>
                  </a:lnTo>
                  <a:lnTo>
                    <a:pt x="1244625" y="594550"/>
                  </a:lnTo>
                  <a:lnTo>
                    <a:pt x="1242796" y="593267"/>
                  </a:lnTo>
                  <a:lnTo>
                    <a:pt x="1243838" y="592556"/>
                  </a:lnTo>
                  <a:lnTo>
                    <a:pt x="1244003" y="591477"/>
                  </a:lnTo>
                  <a:lnTo>
                    <a:pt x="1243304" y="590042"/>
                  </a:lnTo>
                  <a:lnTo>
                    <a:pt x="1242237" y="588479"/>
                  </a:lnTo>
                  <a:lnTo>
                    <a:pt x="1241691" y="587159"/>
                  </a:lnTo>
                  <a:lnTo>
                    <a:pt x="1241767" y="586930"/>
                  </a:lnTo>
                  <a:lnTo>
                    <a:pt x="1240942" y="586435"/>
                  </a:lnTo>
                  <a:lnTo>
                    <a:pt x="1241183" y="585724"/>
                  </a:lnTo>
                  <a:lnTo>
                    <a:pt x="1240955" y="584250"/>
                  </a:lnTo>
                  <a:lnTo>
                    <a:pt x="1240269" y="582002"/>
                  </a:lnTo>
                  <a:lnTo>
                    <a:pt x="1241945" y="581190"/>
                  </a:lnTo>
                  <a:lnTo>
                    <a:pt x="1240574" y="578396"/>
                  </a:lnTo>
                  <a:lnTo>
                    <a:pt x="1240066" y="576160"/>
                  </a:lnTo>
                  <a:lnTo>
                    <a:pt x="1239354" y="575906"/>
                  </a:lnTo>
                  <a:lnTo>
                    <a:pt x="1237957" y="575906"/>
                  </a:lnTo>
                  <a:lnTo>
                    <a:pt x="1237602" y="575576"/>
                  </a:lnTo>
                  <a:lnTo>
                    <a:pt x="1237691" y="574941"/>
                  </a:lnTo>
                  <a:lnTo>
                    <a:pt x="1239202" y="574001"/>
                  </a:lnTo>
                  <a:lnTo>
                    <a:pt x="1239177" y="572922"/>
                  </a:lnTo>
                  <a:lnTo>
                    <a:pt x="1237589" y="571728"/>
                  </a:lnTo>
                  <a:lnTo>
                    <a:pt x="1237145" y="569163"/>
                  </a:lnTo>
                  <a:lnTo>
                    <a:pt x="1235875" y="567601"/>
                  </a:lnTo>
                  <a:lnTo>
                    <a:pt x="1233817" y="567016"/>
                  </a:lnTo>
                  <a:lnTo>
                    <a:pt x="1231430" y="566813"/>
                  </a:lnTo>
                  <a:lnTo>
                    <a:pt x="1226756" y="567207"/>
                  </a:lnTo>
                  <a:lnTo>
                    <a:pt x="1227226" y="568159"/>
                  </a:lnTo>
                  <a:lnTo>
                    <a:pt x="1226248" y="567766"/>
                  </a:lnTo>
                  <a:lnTo>
                    <a:pt x="1224356" y="568388"/>
                  </a:lnTo>
                  <a:lnTo>
                    <a:pt x="1223251" y="568528"/>
                  </a:lnTo>
                  <a:lnTo>
                    <a:pt x="1222375" y="568172"/>
                  </a:lnTo>
                  <a:lnTo>
                    <a:pt x="1221740" y="567283"/>
                  </a:lnTo>
                  <a:lnTo>
                    <a:pt x="1220152" y="567677"/>
                  </a:lnTo>
                  <a:lnTo>
                    <a:pt x="1218742" y="568274"/>
                  </a:lnTo>
                  <a:lnTo>
                    <a:pt x="1213307" y="571728"/>
                  </a:lnTo>
                  <a:lnTo>
                    <a:pt x="1212862" y="572236"/>
                  </a:lnTo>
                  <a:lnTo>
                    <a:pt x="1213091" y="573303"/>
                  </a:lnTo>
                  <a:lnTo>
                    <a:pt x="1213916" y="574395"/>
                  </a:lnTo>
                  <a:lnTo>
                    <a:pt x="1214069" y="575500"/>
                  </a:lnTo>
                  <a:lnTo>
                    <a:pt x="1213904" y="576783"/>
                  </a:lnTo>
                  <a:lnTo>
                    <a:pt x="1214755" y="578942"/>
                  </a:lnTo>
                  <a:lnTo>
                    <a:pt x="1216494" y="580263"/>
                  </a:lnTo>
                  <a:lnTo>
                    <a:pt x="1219123" y="580758"/>
                  </a:lnTo>
                  <a:lnTo>
                    <a:pt x="1218730" y="580758"/>
                  </a:lnTo>
                  <a:lnTo>
                    <a:pt x="1218285" y="581075"/>
                  </a:lnTo>
                  <a:lnTo>
                    <a:pt x="1217637" y="582193"/>
                  </a:lnTo>
                  <a:lnTo>
                    <a:pt x="1217968" y="582422"/>
                  </a:lnTo>
                  <a:lnTo>
                    <a:pt x="1218755" y="582434"/>
                  </a:lnTo>
                  <a:lnTo>
                    <a:pt x="1218082" y="585927"/>
                  </a:lnTo>
                  <a:lnTo>
                    <a:pt x="1218361" y="586689"/>
                  </a:lnTo>
                  <a:lnTo>
                    <a:pt x="1219073" y="587336"/>
                  </a:lnTo>
                  <a:lnTo>
                    <a:pt x="1219936" y="585431"/>
                  </a:lnTo>
                  <a:lnTo>
                    <a:pt x="1220635" y="586270"/>
                  </a:lnTo>
                  <a:lnTo>
                    <a:pt x="1221828" y="586879"/>
                  </a:lnTo>
                  <a:lnTo>
                    <a:pt x="1222616" y="587679"/>
                  </a:lnTo>
                  <a:lnTo>
                    <a:pt x="1222921" y="588327"/>
                  </a:lnTo>
                  <a:lnTo>
                    <a:pt x="1222603" y="589267"/>
                  </a:lnTo>
                  <a:lnTo>
                    <a:pt x="1221803" y="589864"/>
                  </a:lnTo>
                  <a:lnTo>
                    <a:pt x="1219758" y="589978"/>
                  </a:lnTo>
                  <a:lnTo>
                    <a:pt x="1219987" y="592048"/>
                  </a:lnTo>
                  <a:lnTo>
                    <a:pt x="1221054" y="593407"/>
                  </a:lnTo>
                  <a:lnTo>
                    <a:pt x="1222971" y="594055"/>
                  </a:lnTo>
                  <a:lnTo>
                    <a:pt x="1222006" y="594525"/>
                  </a:lnTo>
                  <a:lnTo>
                    <a:pt x="1221790" y="595325"/>
                  </a:lnTo>
                  <a:lnTo>
                    <a:pt x="1222336" y="596442"/>
                  </a:lnTo>
                  <a:lnTo>
                    <a:pt x="1224114" y="598246"/>
                  </a:lnTo>
                  <a:lnTo>
                    <a:pt x="1224102" y="600036"/>
                  </a:lnTo>
                  <a:lnTo>
                    <a:pt x="1225067" y="600176"/>
                  </a:lnTo>
                  <a:lnTo>
                    <a:pt x="1226261" y="599579"/>
                  </a:lnTo>
                  <a:lnTo>
                    <a:pt x="1227213" y="599706"/>
                  </a:lnTo>
                  <a:lnTo>
                    <a:pt x="1226210" y="600303"/>
                  </a:lnTo>
                  <a:lnTo>
                    <a:pt x="1226223" y="603758"/>
                  </a:lnTo>
                  <a:lnTo>
                    <a:pt x="1225892" y="604723"/>
                  </a:lnTo>
                  <a:lnTo>
                    <a:pt x="1226286" y="605320"/>
                  </a:lnTo>
                  <a:lnTo>
                    <a:pt x="1227404" y="605561"/>
                  </a:lnTo>
                  <a:lnTo>
                    <a:pt x="1227569" y="606272"/>
                  </a:lnTo>
                  <a:lnTo>
                    <a:pt x="1228229" y="607237"/>
                  </a:lnTo>
                  <a:lnTo>
                    <a:pt x="1229664" y="607136"/>
                  </a:lnTo>
                  <a:lnTo>
                    <a:pt x="1231023" y="607263"/>
                  </a:lnTo>
                  <a:lnTo>
                    <a:pt x="1231328" y="607517"/>
                  </a:lnTo>
                  <a:lnTo>
                    <a:pt x="1230490" y="608215"/>
                  </a:lnTo>
                  <a:lnTo>
                    <a:pt x="1229537" y="608685"/>
                  </a:lnTo>
                  <a:lnTo>
                    <a:pt x="1229448" y="608914"/>
                  </a:lnTo>
                  <a:lnTo>
                    <a:pt x="1228928" y="609282"/>
                  </a:lnTo>
                  <a:lnTo>
                    <a:pt x="1227924" y="610463"/>
                  </a:lnTo>
                  <a:lnTo>
                    <a:pt x="1228344" y="611339"/>
                  </a:lnTo>
                  <a:lnTo>
                    <a:pt x="1229855" y="612381"/>
                  </a:lnTo>
                  <a:lnTo>
                    <a:pt x="1229690" y="613664"/>
                  </a:lnTo>
                  <a:lnTo>
                    <a:pt x="1229956" y="614819"/>
                  </a:lnTo>
                  <a:lnTo>
                    <a:pt x="1230668" y="615873"/>
                  </a:lnTo>
                  <a:lnTo>
                    <a:pt x="1232242" y="617474"/>
                  </a:lnTo>
                  <a:lnTo>
                    <a:pt x="1232446" y="618070"/>
                  </a:lnTo>
                  <a:lnTo>
                    <a:pt x="1232306" y="619810"/>
                  </a:lnTo>
                  <a:lnTo>
                    <a:pt x="1236218" y="623557"/>
                  </a:lnTo>
                  <a:lnTo>
                    <a:pt x="1236764" y="624674"/>
                  </a:lnTo>
                  <a:lnTo>
                    <a:pt x="1236878" y="625309"/>
                  </a:lnTo>
                  <a:lnTo>
                    <a:pt x="1236560" y="625475"/>
                  </a:lnTo>
                  <a:lnTo>
                    <a:pt x="1234821" y="623938"/>
                  </a:lnTo>
                  <a:lnTo>
                    <a:pt x="1234262" y="624027"/>
                  </a:lnTo>
                  <a:lnTo>
                    <a:pt x="1234897" y="625690"/>
                  </a:lnTo>
                  <a:lnTo>
                    <a:pt x="1236764" y="629539"/>
                  </a:lnTo>
                  <a:lnTo>
                    <a:pt x="1236167" y="630135"/>
                  </a:lnTo>
                  <a:lnTo>
                    <a:pt x="1236484" y="630377"/>
                  </a:lnTo>
                  <a:lnTo>
                    <a:pt x="1236484" y="630758"/>
                  </a:lnTo>
                  <a:lnTo>
                    <a:pt x="1235595" y="632193"/>
                  </a:lnTo>
                  <a:lnTo>
                    <a:pt x="1235544" y="632701"/>
                  </a:lnTo>
                  <a:lnTo>
                    <a:pt x="1237932" y="633717"/>
                  </a:lnTo>
                  <a:lnTo>
                    <a:pt x="1239862" y="635457"/>
                  </a:lnTo>
                  <a:lnTo>
                    <a:pt x="1239901" y="636130"/>
                  </a:lnTo>
                  <a:lnTo>
                    <a:pt x="1239570" y="637082"/>
                  </a:lnTo>
                  <a:lnTo>
                    <a:pt x="1240294" y="636727"/>
                  </a:lnTo>
                  <a:lnTo>
                    <a:pt x="1242809" y="636384"/>
                  </a:lnTo>
                  <a:lnTo>
                    <a:pt x="1243279" y="636562"/>
                  </a:lnTo>
                  <a:lnTo>
                    <a:pt x="1243558" y="636917"/>
                  </a:lnTo>
                  <a:lnTo>
                    <a:pt x="1243863" y="637946"/>
                  </a:lnTo>
                  <a:lnTo>
                    <a:pt x="1243736" y="638302"/>
                  </a:lnTo>
                  <a:lnTo>
                    <a:pt x="1242656" y="639140"/>
                  </a:lnTo>
                  <a:lnTo>
                    <a:pt x="1243215" y="639457"/>
                  </a:lnTo>
                  <a:lnTo>
                    <a:pt x="1243380" y="639978"/>
                  </a:lnTo>
                  <a:lnTo>
                    <a:pt x="1243126" y="640689"/>
                  </a:lnTo>
                  <a:lnTo>
                    <a:pt x="1243241" y="642124"/>
                  </a:lnTo>
                  <a:lnTo>
                    <a:pt x="1243711" y="642480"/>
                  </a:lnTo>
                  <a:lnTo>
                    <a:pt x="1243355" y="642962"/>
                  </a:lnTo>
                  <a:lnTo>
                    <a:pt x="1245108" y="643102"/>
                  </a:lnTo>
                  <a:lnTo>
                    <a:pt x="1245527" y="643585"/>
                  </a:lnTo>
                  <a:lnTo>
                    <a:pt x="1245603" y="644537"/>
                  </a:lnTo>
                  <a:lnTo>
                    <a:pt x="1246085" y="644296"/>
                  </a:lnTo>
                  <a:lnTo>
                    <a:pt x="1245997" y="644931"/>
                  </a:lnTo>
                  <a:lnTo>
                    <a:pt x="1245717" y="645375"/>
                  </a:lnTo>
                  <a:lnTo>
                    <a:pt x="1243596" y="646899"/>
                  </a:lnTo>
                  <a:lnTo>
                    <a:pt x="1244028" y="647598"/>
                  </a:lnTo>
                  <a:lnTo>
                    <a:pt x="1245450" y="648487"/>
                  </a:lnTo>
                  <a:lnTo>
                    <a:pt x="1245565" y="649909"/>
                  </a:lnTo>
                  <a:lnTo>
                    <a:pt x="1246708" y="652233"/>
                  </a:lnTo>
                  <a:lnTo>
                    <a:pt x="1247076" y="653630"/>
                  </a:lnTo>
                  <a:lnTo>
                    <a:pt x="1248156" y="654596"/>
                  </a:lnTo>
                  <a:lnTo>
                    <a:pt x="1248206" y="656742"/>
                  </a:lnTo>
                  <a:lnTo>
                    <a:pt x="1249159" y="657872"/>
                  </a:lnTo>
                  <a:lnTo>
                    <a:pt x="1250988" y="657961"/>
                  </a:lnTo>
                  <a:lnTo>
                    <a:pt x="1249857" y="659701"/>
                  </a:lnTo>
                  <a:lnTo>
                    <a:pt x="1249730" y="661250"/>
                  </a:lnTo>
                  <a:lnTo>
                    <a:pt x="1251966" y="664819"/>
                  </a:lnTo>
                  <a:lnTo>
                    <a:pt x="1252004" y="665505"/>
                  </a:lnTo>
                  <a:lnTo>
                    <a:pt x="1251762" y="666216"/>
                  </a:lnTo>
                  <a:lnTo>
                    <a:pt x="1252397" y="666699"/>
                  </a:lnTo>
                  <a:lnTo>
                    <a:pt x="1252740" y="667219"/>
                  </a:lnTo>
                  <a:lnTo>
                    <a:pt x="1252829" y="667778"/>
                  </a:lnTo>
                  <a:lnTo>
                    <a:pt x="1253528" y="669213"/>
                  </a:lnTo>
                  <a:lnTo>
                    <a:pt x="1253832" y="670648"/>
                  </a:lnTo>
                  <a:lnTo>
                    <a:pt x="1254417" y="671449"/>
                  </a:lnTo>
                  <a:lnTo>
                    <a:pt x="1255306" y="671614"/>
                  </a:lnTo>
                  <a:lnTo>
                    <a:pt x="1254493" y="672807"/>
                  </a:lnTo>
                  <a:lnTo>
                    <a:pt x="1254607" y="673849"/>
                  </a:lnTo>
                  <a:lnTo>
                    <a:pt x="1256220" y="675322"/>
                  </a:lnTo>
                  <a:lnTo>
                    <a:pt x="1256804" y="676529"/>
                  </a:lnTo>
                  <a:lnTo>
                    <a:pt x="1257274" y="677087"/>
                  </a:lnTo>
                  <a:lnTo>
                    <a:pt x="1257274" y="677684"/>
                  </a:lnTo>
                  <a:lnTo>
                    <a:pt x="1256804" y="678319"/>
                  </a:lnTo>
                  <a:lnTo>
                    <a:pt x="1256804" y="679119"/>
                  </a:lnTo>
                  <a:lnTo>
                    <a:pt x="1256982" y="679704"/>
                  </a:lnTo>
                  <a:lnTo>
                    <a:pt x="1259420" y="683285"/>
                  </a:lnTo>
                  <a:lnTo>
                    <a:pt x="1259586" y="684199"/>
                  </a:lnTo>
                  <a:lnTo>
                    <a:pt x="1259014" y="684669"/>
                  </a:lnTo>
                  <a:lnTo>
                    <a:pt x="1258697" y="685228"/>
                  </a:lnTo>
                  <a:lnTo>
                    <a:pt x="1258290" y="685419"/>
                  </a:lnTo>
                  <a:lnTo>
                    <a:pt x="1255915" y="684403"/>
                  </a:lnTo>
                  <a:lnTo>
                    <a:pt x="1256144" y="685673"/>
                  </a:lnTo>
                  <a:lnTo>
                    <a:pt x="1255966" y="686562"/>
                  </a:lnTo>
                  <a:lnTo>
                    <a:pt x="1255420" y="687031"/>
                  </a:lnTo>
                  <a:lnTo>
                    <a:pt x="1255102" y="685990"/>
                  </a:lnTo>
                  <a:lnTo>
                    <a:pt x="1254620" y="685634"/>
                  </a:lnTo>
                  <a:lnTo>
                    <a:pt x="1253998" y="685939"/>
                  </a:lnTo>
                  <a:lnTo>
                    <a:pt x="1252423" y="687603"/>
                  </a:lnTo>
                  <a:lnTo>
                    <a:pt x="1251305" y="687362"/>
                  </a:lnTo>
                  <a:lnTo>
                    <a:pt x="1249946" y="687819"/>
                  </a:lnTo>
                  <a:lnTo>
                    <a:pt x="1246390" y="690270"/>
                  </a:lnTo>
                  <a:lnTo>
                    <a:pt x="1245831" y="690143"/>
                  </a:lnTo>
                  <a:lnTo>
                    <a:pt x="1245362" y="689584"/>
                  </a:lnTo>
                  <a:lnTo>
                    <a:pt x="1245285" y="689813"/>
                  </a:lnTo>
                  <a:lnTo>
                    <a:pt x="1243914" y="690283"/>
                  </a:lnTo>
                  <a:lnTo>
                    <a:pt x="1243799" y="690626"/>
                  </a:lnTo>
                  <a:lnTo>
                    <a:pt x="1244028" y="691108"/>
                  </a:lnTo>
                  <a:lnTo>
                    <a:pt x="1243545" y="691946"/>
                  </a:lnTo>
                  <a:lnTo>
                    <a:pt x="1243482" y="690981"/>
                  </a:lnTo>
                  <a:lnTo>
                    <a:pt x="1242809" y="690435"/>
                  </a:lnTo>
                  <a:lnTo>
                    <a:pt x="1241526" y="690270"/>
                  </a:lnTo>
                  <a:lnTo>
                    <a:pt x="1240256" y="690689"/>
                  </a:lnTo>
                  <a:lnTo>
                    <a:pt x="1237195" y="693559"/>
                  </a:lnTo>
                  <a:lnTo>
                    <a:pt x="1235290" y="693915"/>
                  </a:lnTo>
                  <a:lnTo>
                    <a:pt x="1230376" y="681443"/>
                  </a:lnTo>
                  <a:lnTo>
                    <a:pt x="1228394" y="674979"/>
                  </a:lnTo>
                  <a:lnTo>
                    <a:pt x="1230071" y="674166"/>
                  </a:lnTo>
                  <a:lnTo>
                    <a:pt x="1228737" y="671436"/>
                  </a:lnTo>
                  <a:lnTo>
                    <a:pt x="1228585" y="670331"/>
                  </a:lnTo>
                  <a:lnTo>
                    <a:pt x="1228915" y="669378"/>
                  </a:lnTo>
                  <a:lnTo>
                    <a:pt x="1228521" y="668972"/>
                  </a:lnTo>
                  <a:lnTo>
                    <a:pt x="1227150" y="666369"/>
                  </a:lnTo>
                  <a:lnTo>
                    <a:pt x="1225994" y="662165"/>
                  </a:lnTo>
                  <a:lnTo>
                    <a:pt x="1225219" y="658596"/>
                  </a:lnTo>
                  <a:lnTo>
                    <a:pt x="1224051" y="656386"/>
                  </a:lnTo>
                  <a:lnTo>
                    <a:pt x="1222463" y="655574"/>
                  </a:lnTo>
                  <a:lnTo>
                    <a:pt x="1222552" y="653351"/>
                  </a:lnTo>
                  <a:lnTo>
                    <a:pt x="1221828" y="650646"/>
                  </a:lnTo>
                  <a:lnTo>
                    <a:pt x="1220254" y="647433"/>
                  </a:lnTo>
                  <a:lnTo>
                    <a:pt x="1218501" y="643242"/>
                  </a:lnTo>
                  <a:lnTo>
                    <a:pt x="1216228" y="634149"/>
                  </a:lnTo>
                  <a:lnTo>
                    <a:pt x="1216266" y="633031"/>
                  </a:lnTo>
                  <a:lnTo>
                    <a:pt x="1216672" y="632231"/>
                  </a:lnTo>
                  <a:lnTo>
                    <a:pt x="1211338" y="622554"/>
                  </a:lnTo>
                  <a:lnTo>
                    <a:pt x="1209154" y="616889"/>
                  </a:lnTo>
                  <a:lnTo>
                    <a:pt x="1208303" y="615124"/>
                  </a:lnTo>
                  <a:lnTo>
                    <a:pt x="1204175" y="603059"/>
                  </a:lnTo>
                  <a:lnTo>
                    <a:pt x="1202283" y="599630"/>
                  </a:lnTo>
                  <a:lnTo>
                    <a:pt x="1201699" y="597623"/>
                  </a:lnTo>
                  <a:lnTo>
                    <a:pt x="1201559" y="595325"/>
                  </a:lnTo>
                  <a:lnTo>
                    <a:pt x="1199743" y="594423"/>
                  </a:lnTo>
                  <a:lnTo>
                    <a:pt x="1190218" y="609790"/>
                  </a:lnTo>
                  <a:lnTo>
                    <a:pt x="1189761" y="611911"/>
                  </a:lnTo>
                  <a:lnTo>
                    <a:pt x="1189367" y="612305"/>
                  </a:lnTo>
                  <a:lnTo>
                    <a:pt x="1189101" y="614603"/>
                  </a:lnTo>
                  <a:lnTo>
                    <a:pt x="1189812" y="621309"/>
                  </a:lnTo>
                  <a:lnTo>
                    <a:pt x="1189824" y="623176"/>
                  </a:lnTo>
                  <a:lnTo>
                    <a:pt x="1189507" y="624128"/>
                  </a:lnTo>
                  <a:lnTo>
                    <a:pt x="1193469" y="635266"/>
                  </a:lnTo>
                  <a:lnTo>
                    <a:pt x="1194752" y="639102"/>
                  </a:lnTo>
                  <a:lnTo>
                    <a:pt x="1194155" y="639699"/>
                  </a:lnTo>
                  <a:lnTo>
                    <a:pt x="1193787" y="640765"/>
                  </a:lnTo>
                  <a:lnTo>
                    <a:pt x="1195527" y="642302"/>
                  </a:lnTo>
                  <a:lnTo>
                    <a:pt x="1198054" y="645223"/>
                  </a:lnTo>
                  <a:lnTo>
                    <a:pt x="1198359" y="645871"/>
                  </a:lnTo>
                  <a:lnTo>
                    <a:pt x="1198994" y="648335"/>
                  </a:lnTo>
                  <a:lnTo>
                    <a:pt x="1199045" y="650494"/>
                  </a:lnTo>
                  <a:lnTo>
                    <a:pt x="1199553" y="651929"/>
                  </a:lnTo>
                  <a:lnTo>
                    <a:pt x="1200505" y="652653"/>
                  </a:lnTo>
                  <a:lnTo>
                    <a:pt x="1200340" y="653135"/>
                  </a:lnTo>
                  <a:lnTo>
                    <a:pt x="1200772" y="653999"/>
                  </a:lnTo>
                  <a:lnTo>
                    <a:pt x="1203096" y="656742"/>
                  </a:lnTo>
                  <a:lnTo>
                    <a:pt x="1203680" y="658533"/>
                  </a:lnTo>
                  <a:lnTo>
                    <a:pt x="1204506" y="659015"/>
                  </a:lnTo>
                  <a:lnTo>
                    <a:pt x="1206004" y="660666"/>
                  </a:lnTo>
                  <a:lnTo>
                    <a:pt x="1206131" y="661301"/>
                  </a:lnTo>
                  <a:lnTo>
                    <a:pt x="1204366" y="663155"/>
                  </a:lnTo>
                  <a:lnTo>
                    <a:pt x="1204353" y="664743"/>
                  </a:lnTo>
                  <a:lnTo>
                    <a:pt x="1205534" y="665162"/>
                  </a:lnTo>
                  <a:lnTo>
                    <a:pt x="1206334" y="666165"/>
                  </a:lnTo>
                  <a:lnTo>
                    <a:pt x="1207046" y="669671"/>
                  </a:lnTo>
                  <a:lnTo>
                    <a:pt x="1207757" y="671715"/>
                  </a:lnTo>
                  <a:lnTo>
                    <a:pt x="1209395" y="675068"/>
                  </a:lnTo>
                  <a:lnTo>
                    <a:pt x="1211211" y="681799"/>
                  </a:lnTo>
                  <a:lnTo>
                    <a:pt x="1212240" y="684085"/>
                  </a:lnTo>
                  <a:lnTo>
                    <a:pt x="1213485" y="685850"/>
                  </a:lnTo>
                  <a:lnTo>
                    <a:pt x="1213561" y="687209"/>
                  </a:lnTo>
                  <a:lnTo>
                    <a:pt x="1214183" y="689495"/>
                  </a:lnTo>
                  <a:lnTo>
                    <a:pt x="1216748" y="696150"/>
                  </a:lnTo>
                  <a:lnTo>
                    <a:pt x="1217790" y="699516"/>
                  </a:lnTo>
                  <a:lnTo>
                    <a:pt x="1218501" y="700951"/>
                  </a:lnTo>
                  <a:lnTo>
                    <a:pt x="1217853" y="701662"/>
                  </a:lnTo>
                  <a:lnTo>
                    <a:pt x="1217307" y="701929"/>
                  </a:lnTo>
                  <a:lnTo>
                    <a:pt x="1216825" y="701776"/>
                  </a:lnTo>
                  <a:lnTo>
                    <a:pt x="1215872" y="701040"/>
                  </a:lnTo>
                  <a:lnTo>
                    <a:pt x="1215072" y="701421"/>
                  </a:lnTo>
                  <a:lnTo>
                    <a:pt x="1214628" y="702348"/>
                  </a:lnTo>
                  <a:lnTo>
                    <a:pt x="1214539" y="703783"/>
                  </a:lnTo>
                  <a:lnTo>
                    <a:pt x="1214145" y="703389"/>
                  </a:lnTo>
                  <a:lnTo>
                    <a:pt x="1213383" y="703249"/>
                  </a:lnTo>
                  <a:lnTo>
                    <a:pt x="1212278" y="703402"/>
                  </a:lnTo>
                  <a:lnTo>
                    <a:pt x="1211808" y="702437"/>
                  </a:lnTo>
                  <a:lnTo>
                    <a:pt x="1210970" y="702157"/>
                  </a:lnTo>
                  <a:lnTo>
                    <a:pt x="1209776" y="702551"/>
                  </a:lnTo>
                  <a:lnTo>
                    <a:pt x="1209027" y="704697"/>
                  </a:lnTo>
                  <a:lnTo>
                    <a:pt x="1209192" y="705408"/>
                  </a:lnTo>
                  <a:lnTo>
                    <a:pt x="1209586" y="705802"/>
                  </a:lnTo>
                  <a:lnTo>
                    <a:pt x="1210221" y="705904"/>
                  </a:lnTo>
                  <a:lnTo>
                    <a:pt x="1209370" y="706615"/>
                  </a:lnTo>
                  <a:lnTo>
                    <a:pt x="1207833" y="705878"/>
                  </a:lnTo>
                  <a:lnTo>
                    <a:pt x="1206881" y="705154"/>
                  </a:lnTo>
                  <a:lnTo>
                    <a:pt x="1205687" y="705142"/>
                  </a:lnTo>
                  <a:lnTo>
                    <a:pt x="1203540" y="704405"/>
                  </a:lnTo>
                  <a:lnTo>
                    <a:pt x="1202994" y="704481"/>
                  </a:lnTo>
                  <a:lnTo>
                    <a:pt x="1202575" y="704888"/>
                  </a:lnTo>
                  <a:lnTo>
                    <a:pt x="1202664" y="705434"/>
                  </a:lnTo>
                  <a:lnTo>
                    <a:pt x="1202931" y="705789"/>
                  </a:lnTo>
                  <a:lnTo>
                    <a:pt x="1203642" y="706043"/>
                  </a:lnTo>
                  <a:lnTo>
                    <a:pt x="1204722" y="705612"/>
                  </a:lnTo>
                  <a:lnTo>
                    <a:pt x="1204239" y="706437"/>
                  </a:lnTo>
                  <a:lnTo>
                    <a:pt x="1203998" y="707758"/>
                  </a:lnTo>
                  <a:lnTo>
                    <a:pt x="1204061" y="708317"/>
                  </a:lnTo>
                  <a:lnTo>
                    <a:pt x="1203629" y="708634"/>
                  </a:lnTo>
                  <a:lnTo>
                    <a:pt x="1202677" y="708698"/>
                  </a:lnTo>
                  <a:lnTo>
                    <a:pt x="1202601" y="707351"/>
                  </a:lnTo>
                  <a:lnTo>
                    <a:pt x="1202169" y="706259"/>
                  </a:lnTo>
                  <a:lnTo>
                    <a:pt x="1201381" y="705459"/>
                  </a:lnTo>
                  <a:lnTo>
                    <a:pt x="1201445" y="706424"/>
                  </a:lnTo>
                  <a:lnTo>
                    <a:pt x="1200937" y="706970"/>
                  </a:lnTo>
                  <a:lnTo>
                    <a:pt x="1199819" y="707123"/>
                  </a:lnTo>
                  <a:lnTo>
                    <a:pt x="1200175" y="707847"/>
                  </a:lnTo>
                  <a:lnTo>
                    <a:pt x="1199210" y="708317"/>
                  </a:lnTo>
                  <a:lnTo>
                    <a:pt x="1199807" y="708914"/>
                  </a:lnTo>
                  <a:lnTo>
                    <a:pt x="1199718" y="709168"/>
                  </a:lnTo>
                  <a:lnTo>
                    <a:pt x="1198613" y="708901"/>
                  </a:lnTo>
                  <a:lnTo>
                    <a:pt x="1198283" y="709472"/>
                  </a:lnTo>
                  <a:lnTo>
                    <a:pt x="1197889" y="709663"/>
                  </a:lnTo>
                  <a:lnTo>
                    <a:pt x="1197406" y="709498"/>
                  </a:lnTo>
                  <a:lnTo>
                    <a:pt x="1197787" y="707821"/>
                  </a:lnTo>
                  <a:lnTo>
                    <a:pt x="1196187" y="707212"/>
                  </a:lnTo>
                  <a:lnTo>
                    <a:pt x="1195743" y="708520"/>
                  </a:lnTo>
                  <a:lnTo>
                    <a:pt x="1195400" y="707809"/>
                  </a:lnTo>
                  <a:lnTo>
                    <a:pt x="1196124" y="706259"/>
                  </a:lnTo>
                  <a:lnTo>
                    <a:pt x="1195654" y="705307"/>
                  </a:lnTo>
                  <a:lnTo>
                    <a:pt x="1195527" y="704456"/>
                  </a:lnTo>
                  <a:lnTo>
                    <a:pt x="1194676" y="702906"/>
                  </a:lnTo>
                  <a:lnTo>
                    <a:pt x="1193965" y="702259"/>
                  </a:lnTo>
                  <a:lnTo>
                    <a:pt x="1193774" y="701459"/>
                  </a:lnTo>
                  <a:lnTo>
                    <a:pt x="1193673" y="698830"/>
                  </a:lnTo>
                  <a:lnTo>
                    <a:pt x="1192733" y="695718"/>
                  </a:lnTo>
                  <a:lnTo>
                    <a:pt x="1191539" y="693242"/>
                  </a:lnTo>
                  <a:lnTo>
                    <a:pt x="1191488" y="692353"/>
                  </a:lnTo>
                  <a:lnTo>
                    <a:pt x="1192060" y="691883"/>
                  </a:lnTo>
                  <a:lnTo>
                    <a:pt x="1191755" y="690054"/>
                  </a:lnTo>
                  <a:lnTo>
                    <a:pt x="1190967" y="688657"/>
                  </a:lnTo>
                  <a:lnTo>
                    <a:pt x="1189697" y="687692"/>
                  </a:lnTo>
                  <a:lnTo>
                    <a:pt x="1190256" y="687222"/>
                  </a:lnTo>
                  <a:lnTo>
                    <a:pt x="1190472" y="686219"/>
                  </a:lnTo>
                  <a:lnTo>
                    <a:pt x="1190320" y="684707"/>
                  </a:lnTo>
                  <a:lnTo>
                    <a:pt x="1189977" y="683399"/>
                  </a:lnTo>
                  <a:lnTo>
                    <a:pt x="1189863" y="681951"/>
                  </a:lnTo>
                  <a:lnTo>
                    <a:pt x="1190104" y="681837"/>
                  </a:lnTo>
                  <a:lnTo>
                    <a:pt x="1189634" y="680885"/>
                  </a:lnTo>
                  <a:lnTo>
                    <a:pt x="1188135" y="679234"/>
                  </a:lnTo>
                  <a:lnTo>
                    <a:pt x="1187831" y="678599"/>
                  </a:lnTo>
                  <a:lnTo>
                    <a:pt x="1188491" y="675487"/>
                  </a:lnTo>
                  <a:lnTo>
                    <a:pt x="1188085" y="675093"/>
                  </a:lnTo>
                  <a:lnTo>
                    <a:pt x="1187780" y="674052"/>
                  </a:lnTo>
                  <a:lnTo>
                    <a:pt x="1186472" y="673201"/>
                  </a:lnTo>
                  <a:lnTo>
                    <a:pt x="1186078" y="673201"/>
                  </a:lnTo>
                  <a:lnTo>
                    <a:pt x="1185837" y="672731"/>
                  </a:lnTo>
                  <a:lnTo>
                    <a:pt x="1185773" y="671766"/>
                  </a:lnTo>
                  <a:lnTo>
                    <a:pt x="1186256" y="670344"/>
                  </a:lnTo>
                  <a:lnTo>
                    <a:pt x="1185786" y="669378"/>
                  </a:lnTo>
                  <a:lnTo>
                    <a:pt x="1185684" y="668540"/>
                  </a:lnTo>
                  <a:lnTo>
                    <a:pt x="1186154" y="668312"/>
                  </a:lnTo>
                  <a:lnTo>
                    <a:pt x="1185252" y="666877"/>
                  </a:lnTo>
                  <a:lnTo>
                    <a:pt x="1185176" y="665911"/>
                  </a:lnTo>
                  <a:lnTo>
                    <a:pt x="1185583" y="664730"/>
                  </a:lnTo>
                  <a:lnTo>
                    <a:pt x="1184402" y="663511"/>
                  </a:lnTo>
                  <a:lnTo>
                    <a:pt x="1184021" y="662520"/>
                  </a:lnTo>
                  <a:lnTo>
                    <a:pt x="1184414" y="661720"/>
                  </a:lnTo>
                  <a:lnTo>
                    <a:pt x="1183360" y="659549"/>
                  </a:lnTo>
                  <a:lnTo>
                    <a:pt x="1182890" y="657402"/>
                  </a:lnTo>
                  <a:lnTo>
                    <a:pt x="1182281" y="655726"/>
                  </a:lnTo>
                  <a:lnTo>
                    <a:pt x="1181404" y="654570"/>
                  </a:lnTo>
                  <a:lnTo>
                    <a:pt x="1180299" y="653923"/>
                  </a:lnTo>
                  <a:lnTo>
                    <a:pt x="1180795" y="650900"/>
                  </a:lnTo>
                  <a:lnTo>
                    <a:pt x="1180299" y="648868"/>
                  </a:lnTo>
                  <a:lnTo>
                    <a:pt x="1178801" y="647814"/>
                  </a:lnTo>
                  <a:lnTo>
                    <a:pt x="1179525" y="646861"/>
                  </a:lnTo>
                  <a:lnTo>
                    <a:pt x="1178585" y="643750"/>
                  </a:lnTo>
                  <a:lnTo>
                    <a:pt x="1178052" y="642632"/>
                  </a:lnTo>
                  <a:lnTo>
                    <a:pt x="1177340" y="641794"/>
                  </a:lnTo>
                  <a:lnTo>
                    <a:pt x="1176464" y="641223"/>
                  </a:lnTo>
                  <a:lnTo>
                    <a:pt x="1175880" y="639432"/>
                  </a:lnTo>
                  <a:lnTo>
                    <a:pt x="1176286" y="638238"/>
                  </a:lnTo>
                  <a:lnTo>
                    <a:pt x="1175575" y="637400"/>
                  </a:lnTo>
                  <a:lnTo>
                    <a:pt x="1174000" y="636193"/>
                  </a:lnTo>
                  <a:lnTo>
                    <a:pt x="1174407" y="635203"/>
                  </a:lnTo>
                  <a:lnTo>
                    <a:pt x="1174242" y="634873"/>
                  </a:lnTo>
                  <a:lnTo>
                    <a:pt x="1174369" y="633323"/>
                  </a:lnTo>
                  <a:lnTo>
                    <a:pt x="1173988" y="632129"/>
                  </a:lnTo>
                  <a:lnTo>
                    <a:pt x="1173353" y="631634"/>
                  </a:lnTo>
                  <a:lnTo>
                    <a:pt x="1172921" y="631761"/>
                  </a:lnTo>
                  <a:lnTo>
                    <a:pt x="1172349" y="632231"/>
                  </a:lnTo>
                  <a:lnTo>
                    <a:pt x="1172705" y="632942"/>
                  </a:lnTo>
                  <a:lnTo>
                    <a:pt x="1171905" y="633349"/>
                  </a:lnTo>
                  <a:lnTo>
                    <a:pt x="1171625" y="633183"/>
                  </a:lnTo>
                  <a:lnTo>
                    <a:pt x="1171397" y="632701"/>
                  </a:lnTo>
                  <a:lnTo>
                    <a:pt x="1172756" y="631837"/>
                  </a:lnTo>
                  <a:lnTo>
                    <a:pt x="1172768" y="630440"/>
                  </a:lnTo>
                  <a:lnTo>
                    <a:pt x="1171435" y="628523"/>
                  </a:lnTo>
                  <a:lnTo>
                    <a:pt x="1173683" y="625843"/>
                  </a:lnTo>
                  <a:lnTo>
                    <a:pt x="1172857" y="624751"/>
                  </a:lnTo>
                  <a:lnTo>
                    <a:pt x="1168946" y="625271"/>
                  </a:lnTo>
                  <a:lnTo>
                    <a:pt x="1168793" y="624954"/>
                  </a:lnTo>
                  <a:lnTo>
                    <a:pt x="1167993" y="624560"/>
                  </a:lnTo>
                  <a:lnTo>
                    <a:pt x="1166799" y="624547"/>
                  </a:lnTo>
                  <a:lnTo>
                    <a:pt x="1165847" y="624217"/>
                  </a:lnTo>
                  <a:lnTo>
                    <a:pt x="1165580" y="623862"/>
                  </a:lnTo>
                  <a:lnTo>
                    <a:pt x="1165974" y="623455"/>
                  </a:lnTo>
                  <a:lnTo>
                    <a:pt x="1164628" y="622338"/>
                  </a:lnTo>
                  <a:lnTo>
                    <a:pt x="1163434" y="621931"/>
                  </a:lnTo>
                  <a:lnTo>
                    <a:pt x="1162392" y="622236"/>
                  </a:lnTo>
                  <a:lnTo>
                    <a:pt x="1160970" y="622350"/>
                  </a:lnTo>
                  <a:lnTo>
                    <a:pt x="1158811" y="622198"/>
                  </a:lnTo>
                  <a:lnTo>
                    <a:pt x="1159167" y="622922"/>
                  </a:lnTo>
                  <a:lnTo>
                    <a:pt x="1159154" y="624522"/>
                  </a:lnTo>
                  <a:lnTo>
                    <a:pt x="1160094" y="625449"/>
                  </a:lnTo>
                  <a:lnTo>
                    <a:pt x="1158900" y="627214"/>
                  </a:lnTo>
                  <a:lnTo>
                    <a:pt x="1158417" y="627456"/>
                  </a:lnTo>
                  <a:lnTo>
                    <a:pt x="1157897" y="627418"/>
                  </a:lnTo>
                  <a:lnTo>
                    <a:pt x="1157338" y="627087"/>
                  </a:lnTo>
                  <a:lnTo>
                    <a:pt x="1156220" y="627456"/>
                  </a:lnTo>
                  <a:lnTo>
                    <a:pt x="1155890" y="629196"/>
                  </a:lnTo>
                  <a:lnTo>
                    <a:pt x="1155052" y="629500"/>
                  </a:lnTo>
                  <a:lnTo>
                    <a:pt x="1153388" y="629335"/>
                  </a:lnTo>
                  <a:lnTo>
                    <a:pt x="1152728" y="629500"/>
                  </a:lnTo>
                  <a:lnTo>
                    <a:pt x="1152474" y="630224"/>
                  </a:lnTo>
                  <a:lnTo>
                    <a:pt x="1152613" y="630605"/>
                  </a:lnTo>
                  <a:lnTo>
                    <a:pt x="1154785" y="632206"/>
                  </a:lnTo>
                  <a:lnTo>
                    <a:pt x="1153833" y="633869"/>
                  </a:lnTo>
                  <a:lnTo>
                    <a:pt x="1153337" y="635304"/>
                  </a:lnTo>
                  <a:lnTo>
                    <a:pt x="1153807" y="636270"/>
                  </a:lnTo>
                  <a:lnTo>
                    <a:pt x="1154747" y="636803"/>
                  </a:lnTo>
                  <a:lnTo>
                    <a:pt x="1156182" y="636879"/>
                  </a:lnTo>
                  <a:lnTo>
                    <a:pt x="1156335" y="638009"/>
                  </a:lnTo>
                  <a:lnTo>
                    <a:pt x="1156246" y="638835"/>
                  </a:lnTo>
                  <a:lnTo>
                    <a:pt x="1155204" y="640334"/>
                  </a:lnTo>
                  <a:lnTo>
                    <a:pt x="1154950" y="641654"/>
                  </a:lnTo>
                  <a:lnTo>
                    <a:pt x="1157605" y="642429"/>
                  </a:lnTo>
                  <a:lnTo>
                    <a:pt x="1158214" y="642239"/>
                  </a:lnTo>
                  <a:lnTo>
                    <a:pt x="1158544" y="641667"/>
                  </a:lnTo>
                  <a:lnTo>
                    <a:pt x="1160513" y="642480"/>
                  </a:lnTo>
                  <a:lnTo>
                    <a:pt x="1160640" y="643331"/>
                  </a:lnTo>
                  <a:lnTo>
                    <a:pt x="1158875" y="644194"/>
                  </a:lnTo>
                  <a:lnTo>
                    <a:pt x="1159027" y="645706"/>
                  </a:lnTo>
                  <a:lnTo>
                    <a:pt x="1159497" y="647065"/>
                  </a:lnTo>
                  <a:lnTo>
                    <a:pt x="1160272" y="648258"/>
                  </a:lnTo>
                  <a:lnTo>
                    <a:pt x="1159865" y="649046"/>
                  </a:lnTo>
                  <a:lnTo>
                    <a:pt x="1159827" y="649770"/>
                  </a:lnTo>
                  <a:lnTo>
                    <a:pt x="1160145" y="650417"/>
                  </a:lnTo>
                  <a:lnTo>
                    <a:pt x="1159738" y="650417"/>
                  </a:lnTo>
                  <a:lnTo>
                    <a:pt x="1159497" y="650722"/>
                  </a:lnTo>
                  <a:lnTo>
                    <a:pt x="1159395" y="653757"/>
                  </a:lnTo>
                  <a:lnTo>
                    <a:pt x="1160830" y="652653"/>
                  </a:lnTo>
                  <a:lnTo>
                    <a:pt x="1161872" y="652526"/>
                  </a:lnTo>
                  <a:lnTo>
                    <a:pt x="1162507" y="653415"/>
                  </a:lnTo>
                  <a:lnTo>
                    <a:pt x="1163688" y="653834"/>
                  </a:lnTo>
                  <a:lnTo>
                    <a:pt x="1164450" y="654354"/>
                  </a:lnTo>
                  <a:lnTo>
                    <a:pt x="1164755" y="654989"/>
                  </a:lnTo>
                  <a:lnTo>
                    <a:pt x="1164196" y="655472"/>
                  </a:lnTo>
                  <a:lnTo>
                    <a:pt x="1162367" y="656158"/>
                  </a:lnTo>
                  <a:lnTo>
                    <a:pt x="1161288" y="656399"/>
                  </a:lnTo>
                  <a:lnTo>
                    <a:pt x="1160957" y="658152"/>
                  </a:lnTo>
                  <a:lnTo>
                    <a:pt x="1161618" y="659307"/>
                  </a:lnTo>
                  <a:lnTo>
                    <a:pt x="1163281" y="659879"/>
                  </a:lnTo>
                  <a:lnTo>
                    <a:pt x="1162685" y="660463"/>
                  </a:lnTo>
                  <a:lnTo>
                    <a:pt x="1161643" y="660971"/>
                  </a:lnTo>
                  <a:lnTo>
                    <a:pt x="1160754" y="662000"/>
                  </a:lnTo>
                  <a:lnTo>
                    <a:pt x="1161999" y="662292"/>
                  </a:lnTo>
                  <a:lnTo>
                    <a:pt x="1162545" y="662025"/>
                  </a:lnTo>
                  <a:lnTo>
                    <a:pt x="1163497" y="663346"/>
                  </a:lnTo>
                  <a:lnTo>
                    <a:pt x="1165034" y="664870"/>
                  </a:lnTo>
                  <a:lnTo>
                    <a:pt x="1165517" y="665035"/>
                  </a:lnTo>
                  <a:lnTo>
                    <a:pt x="1165275" y="665353"/>
                  </a:lnTo>
                  <a:lnTo>
                    <a:pt x="1165491" y="667423"/>
                  </a:lnTo>
                  <a:lnTo>
                    <a:pt x="1165440" y="669124"/>
                  </a:lnTo>
                  <a:lnTo>
                    <a:pt x="1165110" y="669683"/>
                  </a:lnTo>
                  <a:lnTo>
                    <a:pt x="1166393" y="669061"/>
                  </a:lnTo>
                  <a:lnTo>
                    <a:pt x="1167231" y="669150"/>
                  </a:lnTo>
                  <a:lnTo>
                    <a:pt x="1167625" y="669950"/>
                  </a:lnTo>
                  <a:lnTo>
                    <a:pt x="1168044" y="671817"/>
                  </a:lnTo>
                  <a:lnTo>
                    <a:pt x="1168323" y="672185"/>
                  </a:lnTo>
                  <a:lnTo>
                    <a:pt x="1170305" y="672604"/>
                  </a:lnTo>
                  <a:lnTo>
                    <a:pt x="1171333" y="673684"/>
                  </a:lnTo>
                  <a:lnTo>
                    <a:pt x="1171879" y="675601"/>
                  </a:lnTo>
                  <a:lnTo>
                    <a:pt x="1170927" y="675474"/>
                  </a:lnTo>
                  <a:lnTo>
                    <a:pt x="1169149" y="673862"/>
                  </a:lnTo>
                  <a:lnTo>
                    <a:pt x="1168628" y="674014"/>
                  </a:lnTo>
                  <a:lnTo>
                    <a:pt x="1168298" y="674966"/>
                  </a:lnTo>
                  <a:lnTo>
                    <a:pt x="1167815" y="674814"/>
                  </a:lnTo>
                  <a:lnTo>
                    <a:pt x="1167676" y="674484"/>
                  </a:lnTo>
                  <a:lnTo>
                    <a:pt x="1168031" y="672426"/>
                  </a:lnTo>
                  <a:lnTo>
                    <a:pt x="1167536" y="672172"/>
                  </a:lnTo>
                  <a:lnTo>
                    <a:pt x="1166418" y="672325"/>
                  </a:lnTo>
                  <a:lnTo>
                    <a:pt x="1166545" y="675043"/>
                  </a:lnTo>
                  <a:lnTo>
                    <a:pt x="1167650" y="676668"/>
                  </a:lnTo>
                  <a:lnTo>
                    <a:pt x="1169720" y="677252"/>
                  </a:lnTo>
                  <a:lnTo>
                    <a:pt x="1168996" y="677608"/>
                  </a:lnTo>
                  <a:lnTo>
                    <a:pt x="1169225" y="678091"/>
                  </a:lnTo>
                  <a:lnTo>
                    <a:pt x="1169111" y="678446"/>
                  </a:lnTo>
                  <a:lnTo>
                    <a:pt x="1169504" y="679640"/>
                  </a:lnTo>
                  <a:lnTo>
                    <a:pt x="1169454" y="680364"/>
                  </a:lnTo>
                  <a:lnTo>
                    <a:pt x="1169797" y="681672"/>
                  </a:lnTo>
                  <a:lnTo>
                    <a:pt x="1169784" y="682866"/>
                  </a:lnTo>
                  <a:lnTo>
                    <a:pt x="1169631" y="683348"/>
                  </a:lnTo>
                  <a:lnTo>
                    <a:pt x="1170000" y="686333"/>
                  </a:lnTo>
                  <a:lnTo>
                    <a:pt x="1170838" y="686816"/>
                  </a:lnTo>
                  <a:lnTo>
                    <a:pt x="1172629" y="687425"/>
                  </a:lnTo>
                  <a:lnTo>
                    <a:pt x="1173099" y="687793"/>
                  </a:lnTo>
                  <a:lnTo>
                    <a:pt x="1173327" y="688276"/>
                  </a:lnTo>
                  <a:lnTo>
                    <a:pt x="1171892" y="688975"/>
                  </a:lnTo>
                  <a:lnTo>
                    <a:pt x="1171613" y="689610"/>
                  </a:lnTo>
                  <a:lnTo>
                    <a:pt x="1172476" y="690168"/>
                  </a:lnTo>
                  <a:lnTo>
                    <a:pt x="1175105" y="690676"/>
                  </a:lnTo>
                  <a:lnTo>
                    <a:pt x="1175016" y="691324"/>
                  </a:lnTo>
                  <a:lnTo>
                    <a:pt x="1174572" y="692023"/>
                  </a:lnTo>
                  <a:lnTo>
                    <a:pt x="1173772" y="692810"/>
                  </a:lnTo>
                  <a:lnTo>
                    <a:pt x="1172565" y="693407"/>
                  </a:lnTo>
                  <a:lnTo>
                    <a:pt x="1171854" y="694359"/>
                  </a:lnTo>
                  <a:lnTo>
                    <a:pt x="1172324" y="694715"/>
                  </a:lnTo>
                  <a:lnTo>
                    <a:pt x="1171613" y="695071"/>
                  </a:lnTo>
                  <a:lnTo>
                    <a:pt x="1171994" y="695464"/>
                  </a:lnTo>
                  <a:lnTo>
                    <a:pt x="1173264" y="696036"/>
                  </a:lnTo>
                  <a:lnTo>
                    <a:pt x="1174343" y="695807"/>
                  </a:lnTo>
                  <a:lnTo>
                    <a:pt x="1175537" y="695820"/>
                  </a:lnTo>
                  <a:lnTo>
                    <a:pt x="1175613" y="696772"/>
                  </a:lnTo>
                  <a:lnTo>
                    <a:pt x="1175410" y="697179"/>
                  </a:lnTo>
                  <a:lnTo>
                    <a:pt x="1174940" y="697014"/>
                  </a:lnTo>
                  <a:lnTo>
                    <a:pt x="1173861" y="697242"/>
                  </a:lnTo>
                  <a:lnTo>
                    <a:pt x="1172895" y="697103"/>
                  </a:lnTo>
                  <a:lnTo>
                    <a:pt x="1174000" y="698157"/>
                  </a:lnTo>
                  <a:lnTo>
                    <a:pt x="1175359" y="698080"/>
                  </a:lnTo>
                  <a:lnTo>
                    <a:pt x="1176959" y="696899"/>
                  </a:lnTo>
                  <a:lnTo>
                    <a:pt x="1178382" y="698588"/>
                  </a:lnTo>
                  <a:lnTo>
                    <a:pt x="1178941" y="698919"/>
                  </a:lnTo>
                  <a:lnTo>
                    <a:pt x="1178966" y="699401"/>
                  </a:lnTo>
                  <a:lnTo>
                    <a:pt x="1178483" y="700024"/>
                  </a:lnTo>
                  <a:lnTo>
                    <a:pt x="1177175" y="699770"/>
                  </a:lnTo>
                  <a:lnTo>
                    <a:pt x="1176578" y="699173"/>
                  </a:lnTo>
                  <a:lnTo>
                    <a:pt x="1175753" y="698677"/>
                  </a:lnTo>
                  <a:lnTo>
                    <a:pt x="1174115" y="698792"/>
                  </a:lnTo>
                  <a:lnTo>
                    <a:pt x="1173238" y="699033"/>
                  </a:lnTo>
                  <a:lnTo>
                    <a:pt x="1174191" y="699350"/>
                  </a:lnTo>
                  <a:lnTo>
                    <a:pt x="1174623" y="699833"/>
                  </a:lnTo>
                  <a:lnTo>
                    <a:pt x="1174546" y="700468"/>
                  </a:lnTo>
                  <a:lnTo>
                    <a:pt x="1175816" y="701027"/>
                  </a:lnTo>
                  <a:lnTo>
                    <a:pt x="1176045" y="701509"/>
                  </a:lnTo>
                  <a:lnTo>
                    <a:pt x="1174534" y="702259"/>
                  </a:lnTo>
                  <a:lnTo>
                    <a:pt x="1174280" y="703567"/>
                  </a:lnTo>
                  <a:lnTo>
                    <a:pt x="1177734" y="704557"/>
                  </a:lnTo>
                  <a:lnTo>
                    <a:pt x="1179626" y="706793"/>
                  </a:lnTo>
                  <a:lnTo>
                    <a:pt x="1180096" y="708164"/>
                  </a:lnTo>
                  <a:lnTo>
                    <a:pt x="1178661" y="708063"/>
                  </a:lnTo>
                  <a:lnTo>
                    <a:pt x="1177518" y="708342"/>
                  </a:lnTo>
                  <a:lnTo>
                    <a:pt x="1176616" y="708964"/>
                  </a:lnTo>
                  <a:lnTo>
                    <a:pt x="1176540" y="709599"/>
                  </a:lnTo>
                  <a:lnTo>
                    <a:pt x="1176896" y="710323"/>
                  </a:lnTo>
                  <a:lnTo>
                    <a:pt x="1177683" y="711123"/>
                  </a:lnTo>
                  <a:lnTo>
                    <a:pt x="1178877" y="711733"/>
                  </a:lnTo>
                  <a:lnTo>
                    <a:pt x="1179474" y="712330"/>
                  </a:lnTo>
                  <a:lnTo>
                    <a:pt x="1179347" y="713295"/>
                  </a:lnTo>
                  <a:lnTo>
                    <a:pt x="1179449" y="714133"/>
                  </a:lnTo>
                  <a:lnTo>
                    <a:pt x="1179296" y="714603"/>
                  </a:lnTo>
                  <a:lnTo>
                    <a:pt x="1179487" y="714997"/>
                  </a:lnTo>
                  <a:lnTo>
                    <a:pt x="1180033" y="715327"/>
                  </a:lnTo>
                  <a:lnTo>
                    <a:pt x="1179309" y="716280"/>
                  </a:lnTo>
                  <a:lnTo>
                    <a:pt x="1179080" y="715797"/>
                  </a:lnTo>
                  <a:lnTo>
                    <a:pt x="1178915" y="715873"/>
                  </a:lnTo>
                  <a:lnTo>
                    <a:pt x="1178953" y="716749"/>
                  </a:lnTo>
                  <a:lnTo>
                    <a:pt x="1178471" y="717588"/>
                  </a:lnTo>
                  <a:lnTo>
                    <a:pt x="1182408" y="717727"/>
                  </a:lnTo>
                  <a:lnTo>
                    <a:pt x="1182560" y="718451"/>
                  </a:lnTo>
                  <a:lnTo>
                    <a:pt x="1182319" y="719175"/>
                  </a:lnTo>
                  <a:lnTo>
                    <a:pt x="1181684" y="719874"/>
                  </a:lnTo>
                  <a:lnTo>
                    <a:pt x="1179385" y="721296"/>
                  </a:lnTo>
                  <a:lnTo>
                    <a:pt x="1180020" y="721385"/>
                  </a:lnTo>
                  <a:lnTo>
                    <a:pt x="1180782" y="721893"/>
                  </a:lnTo>
                  <a:lnTo>
                    <a:pt x="1181646" y="722858"/>
                  </a:lnTo>
                  <a:lnTo>
                    <a:pt x="1182116" y="724420"/>
                  </a:lnTo>
                  <a:lnTo>
                    <a:pt x="1183309" y="725030"/>
                  </a:lnTo>
                  <a:lnTo>
                    <a:pt x="1182979" y="725982"/>
                  </a:lnTo>
                  <a:lnTo>
                    <a:pt x="1182928" y="726897"/>
                  </a:lnTo>
                  <a:lnTo>
                    <a:pt x="1183513" y="729094"/>
                  </a:lnTo>
                  <a:lnTo>
                    <a:pt x="1183259" y="730415"/>
                  </a:lnTo>
                  <a:lnTo>
                    <a:pt x="1183843" y="731608"/>
                  </a:lnTo>
                  <a:lnTo>
                    <a:pt x="1184427" y="734593"/>
                  </a:lnTo>
                  <a:lnTo>
                    <a:pt x="1184173" y="735304"/>
                  </a:lnTo>
                  <a:lnTo>
                    <a:pt x="1184262" y="735469"/>
                  </a:lnTo>
                  <a:lnTo>
                    <a:pt x="1186218" y="734606"/>
                  </a:lnTo>
                  <a:lnTo>
                    <a:pt x="1188135" y="734263"/>
                  </a:lnTo>
                  <a:lnTo>
                    <a:pt x="1189164" y="733564"/>
                  </a:lnTo>
                  <a:lnTo>
                    <a:pt x="1189329" y="733082"/>
                  </a:lnTo>
                  <a:lnTo>
                    <a:pt x="1192187" y="734060"/>
                  </a:lnTo>
                  <a:lnTo>
                    <a:pt x="1193622" y="733958"/>
                  </a:lnTo>
                  <a:lnTo>
                    <a:pt x="1193152" y="732993"/>
                  </a:lnTo>
                  <a:lnTo>
                    <a:pt x="1194473" y="731850"/>
                  </a:lnTo>
                  <a:lnTo>
                    <a:pt x="1194396" y="731494"/>
                  </a:lnTo>
                  <a:lnTo>
                    <a:pt x="1194003" y="731088"/>
                  </a:lnTo>
                  <a:lnTo>
                    <a:pt x="1194168" y="730618"/>
                  </a:lnTo>
                  <a:lnTo>
                    <a:pt x="1194650" y="730592"/>
                  </a:lnTo>
                  <a:lnTo>
                    <a:pt x="1195920" y="731342"/>
                  </a:lnTo>
                  <a:lnTo>
                    <a:pt x="1196390" y="731100"/>
                  </a:lnTo>
                  <a:lnTo>
                    <a:pt x="1198206" y="729335"/>
                  </a:lnTo>
                  <a:lnTo>
                    <a:pt x="1198435" y="729818"/>
                  </a:lnTo>
                  <a:lnTo>
                    <a:pt x="1198676" y="729894"/>
                  </a:lnTo>
                  <a:lnTo>
                    <a:pt x="1200480" y="729107"/>
                  </a:lnTo>
                  <a:lnTo>
                    <a:pt x="1201318" y="729208"/>
                  </a:lnTo>
                  <a:lnTo>
                    <a:pt x="1201915" y="728408"/>
                  </a:lnTo>
                  <a:lnTo>
                    <a:pt x="1202753" y="727697"/>
                  </a:lnTo>
                  <a:lnTo>
                    <a:pt x="1203706" y="728433"/>
                  </a:lnTo>
                  <a:lnTo>
                    <a:pt x="1204544" y="728319"/>
                  </a:lnTo>
                  <a:lnTo>
                    <a:pt x="1205268" y="727367"/>
                  </a:lnTo>
                  <a:lnTo>
                    <a:pt x="1208062" y="726986"/>
                  </a:lnTo>
                  <a:lnTo>
                    <a:pt x="1209662" y="726605"/>
                  </a:lnTo>
                  <a:lnTo>
                    <a:pt x="1210056" y="726211"/>
                  </a:lnTo>
                  <a:lnTo>
                    <a:pt x="1212215" y="725144"/>
                  </a:lnTo>
                  <a:lnTo>
                    <a:pt x="1212862" y="724446"/>
                  </a:lnTo>
                  <a:lnTo>
                    <a:pt x="1213459" y="724446"/>
                  </a:lnTo>
                  <a:lnTo>
                    <a:pt x="1214018" y="725170"/>
                  </a:lnTo>
                  <a:lnTo>
                    <a:pt x="1216291" y="723150"/>
                  </a:lnTo>
                  <a:lnTo>
                    <a:pt x="1216837" y="724268"/>
                  </a:lnTo>
                  <a:lnTo>
                    <a:pt x="1217434" y="724674"/>
                  </a:lnTo>
                  <a:lnTo>
                    <a:pt x="1219873" y="723188"/>
                  </a:lnTo>
                  <a:lnTo>
                    <a:pt x="1221066" y="723201"/>
                  </a:lnTo>
                  <a:lnTo>
                    <a:pt x="1221879" y="722998"/>
                  </a:lnTo>
                  <a:lnTo>
                    <a:pt x="1222273" y="722604"/>
                  </a:lnTo>
                  <a:lnTo>
                    <a:pt x="1222197" y="721652"/>
                  </a:lnTo>
                  <a:lnTo>
                    <a:pt x="1222489" y="721207"/>
                  </a:lnTo>
                  <a:lnTo>
                    <a:pt x="1224305" y="721296"/>
                  </a:lnTo>
                  <a:lnTo>
                    <a:pt x="1225029" y="721537"/>
                  </a:lnTo>
                  <a:lnTo>
                    <a:pt x="1225753" y="721194"/>
                  </a:lnTo>
                  <a:lnTo>
                    <a:pt x="1226350" y="720598"/>
                  </a:lnTo>
                  <a:lnTo>
                    <a:pt x="1227823" y="720382"/>
                  </a:lnTo>
                  <a:lnTo>
                    <a:pt x="1227912" y="720140"/>
                  </a:lnTo>
                  <a:lnTo>
                    <a:pt x="1229233" y="719785"/>
                  </a:lnTo>
                  <a:lnTo>
                    <a:pt x="1230782" y="719912"/>
                  </a:lnTo>
                  <a:lnTo>
                    <a:pt x="1232890" y="719378"/>
                  </a:lnTo>
                  <a:lnTo>
                    <a:pt x="1233525" y="719467"/>
                  </a:lnTo>
                  <a:lnTo>
                    <a:pt x="1236091" y="718604"/>
                  </a:lnTo>
                  <a:lnTo>
                    <a:pt x="1237919" y="717715"/>
                  </a:lnTo>
                  <a:lnTo>
                    <a:pt x="1239050" y="716749"/>
                  </a:lnTo>
                  <a:lnTo>
                    <a:pt x="1240472" y="716648"/>
                  </a:lnTo>
                  <a:lnTo>
                    <a:pt x="1241437" y="716775"/>
                  </a:lnTo>
                  <a:lnTo>
                    <a:pt x="1242542" y="716635"/>
                  </a:lnTo>
                  <a:lnTo>
                    <a:pt x="1243076" y="716089"/>
                  </a:lnTo>
                  <a:lnTo>
                    <a:pt x="1242999" y="715124"/>
                  </a:lnTo>
                  <a:lnTo>
                    <a:pt x="1243482" y="715683"/>
                  </a:lnTo>
                  <a:lnTo>
                    <a:pt x="1244269" y="715886"/>
                  </a:lnTo>
                  <a:lnTo>
                    <a:pt x="1246505" y="715594"/>
                  </a:lnTo>
                  <a:lnTo>
                    <a:pt x="1247254" y="715111"/>
                  </a:lnTo>
                  <a:lnTo>
                    <a:pt x="1247673" y="714324"/>
                  </a:lnTo>
                  <a:lnTo>
                    <a:pt x="1248537" y="714489"/>
                  </a:lnTo>
                  <a:lnTo>
                    <a:pt x="1249299" y="714425"/>
                  </a:lnTo>
                  <a:lnTo>
                    <a:pt x="1251127" y="713524"/>
                  </a:lnTo>
                  <a:lnTo>
                    <a:pt x="1252207" y="712698"/>
                  </a:lnTo>
                  <a:lnTo>
                    <a:pt x="1253578" y="712622"/>
                  </a:lnTo>
                  <a:lnTo>
                    <a:pt x="1254417" y="712101"/>
                  </a:lnTo>
                  <a:lnTo>
                    <a:pt x="1254747" y="711149"/>
                  </a:lnTo>
                  <a:lnTo>
                    <a:pt x="1254277" y="710196"/>
                  </a:lnTo>
                  <a:lnTo>
                    <a:pt x="1256030" y="709333"/>
                  </a:lnTo>
                  <a:lnTo>
                    <a:pt x="1256855" y="709231"/>
                  </a:lnTo>
                  <a:lnTo>
                    <a:pt x="1257744" y="709383"/>
                  </a:lnTo>
                  <a:lnTo>
                    <a:pt x="1259967" y="709295"/>
                  </a:lnTo>
                  <a:lnTo>
                    <a:pt x="1261338" y="708825"/>
                  </a:lnTo>
                  <a:lnTo>
                    <a:pt x="1261491" y="708342"/>
                  </a:lnTo>
                  <a:lnTo>
                    <a:pt x="1261808" y="708190"/>
                  </a:lnTo>
                  <a:lnTo>
                    <a:pt x="1263002" y="708596"/>
                  </a:lnTo>
                  <a:lnTo>
                    <a:pt x="1263726" y="707250"/>
                  </a:lnTo>
                  <a:lnTo>
                    <a:pt x="1264970" y="706551"/>
                  </a:lnTo>
                  <a:lnTo>
                    <a:pt x="1266723" y="706475"/>
                  </a:lnTo>
                  <a:lnTo>
                    <a:pt x="1268768" y="705180"/>
                  </a:lnTo>
                  <a:lnTo>
                    <a:pt x="1269949" y="706374"/>
                  </a:lnTo>
                  <a:lnTo>
                    <a:pt x="1273784" y="705700"/>
                  </a:lnTo>
                  <a:lnTo>
                    <a:pt x="1277937" y="704456"/>
                  </a:lnTo>
                  <a:lnTo>
                    <a:pt x="1281252" y="703135"/>
                  </a:lnTo>
                  <a:lnTo>
                    <a:pt x="1283728" y="701725"/>
                  </a:lnTo>
                  <a:lnTo>
                    <a:pt x="1286002" y="701484"/>
                  </a:lnTo>
                  <a:lnTo>
                    <a:pt x="1289837" y="700811"/>
                  </a:lnTo>
                  <a:lnTo>
                    <a:pt x="1291183" y="701141"/>
                  </a:lnTo>
                  <a:lnTo>
                    <a:pt x="1292212" y="702017"/>
                  </a:lnTo>
                  <a:lnTo>
                    <a:pt x="1299870" y="700049"/>
                  </a:lnTo>
                  <a:lnTo>
                    <a:pt x="1302346" y="699033"/>
                  </a:lnTo>
                  <a:lnTo>
                    <a:pt x="1304391" y="697547"/>
                  </a:lnTo>
                  <a:lnTo>
                    <a:pt x="1306004" y="695566"/>
                  </a:lnTo>
                  <a:lnTo>
                    <a:pt x="1306791" y="695172"/>
                  </a:lnTo>
                  <a:lnTo>
                    <a:pt x="1307477" y="694537"/>
                  </a:lnTo>
                  <a:lnTo>
                    <a:pt x="1308366" y="693115"/>
                  </a:lnTo>
                  <a:lnTo>
                    <a:pt x="1308912" y="690562"/>
                  </a:lnTo>
                  <a:lnTo>
                    <a:pt x="1309954" y="689864"/>
                  </a:lnTo>
                  <a:lnTo>
                    <a:pt x="1310754" y="688682"/>
                  </a:lnTo>
                  <a:lnTo>
                    <a:pt x="1311325" y="686993"/>
                  </a:lnTo>
                  <a:lnTo>
                    <a:pt x="1313510" y="683552"/>
                  </a:lnTo>
                  <a:lnTo>
                    <a:pt x="1313434" y="682612"/>
                  </a:lnTo>
                  <a:lnTo>
                    <a:pt x="1313675" y="681888"/>
                  </a:lnTo>
                  <a:lnTo>
                    <a:pt x="1314970" y="680466"/>
                  </a:lnTo>
                  <a:lnTo>
                    <a:pt x="1317917" y="678815"/>
                  </a:lnTo>
                  <a:lnTo>
                    <a:pt x="1318729" y="677240"/>
                  </a:lnTo>
                  <a:lnTo>
                    <a:pt x="1318348" y="675233"/>
                  </a:lnTo>
                  <a:lnTo>
                    <a:pt x="1316926" y="674941"/>
                  </a:lnTo>
                  <a:lnTo>
                    <a:pt x="1316761" y="674636"/>
                  </a:lnTo>
                  <a:lnTo>
                    <a:pt x="1316939" y="674154"/>
                  </a:lnTo>
                  <a:lnTo>
                    <a:pt x="1319885" y="672503"/>
                  </a:lnTo>
                  <a:close/>
                </a:path>
                <a:path w="2621280" h="1805304">
                  <a:moveTo>
                    <a:pt x="1335455" y="639038"/>
                  </a:moveTo>
                  <a:lnTo>
                    <a:pt x="1334897" y="639381"/>
                  </a:lnTo>
                  <a:lnTo>
                    <a:pt x="1335392" y="639127"/>
                  </a:lnTo>
                  <a:close/>
                </a:path>
                <a:path w="2621280" h="1805304">
                  <a:moveTo>
                    <a:pt x="1335468" y="547687"/>
                  </a:moveTo>
                  <a:lnTo>
                    <a:pt x="1334604" y="548322"/>
                  </a:lnTo>
                  <a:lnTo>
                    <a:pt x="1335176" y="548957"/>
                  </a:lnTo>
                  <a:lnTo>
                    <a:pt x="1335354" y="548957"/>
                  </a:lnTo>
                  <a:lnTo>
                    <a:pt x="1335468" y="547687"/>
                  </a:lnTo>
                  <a:close/>
                </a:path>
                <a:path w="2621280" h="1805304">
                  <a:moveTo>
                    <a:pt x="1335557" y="637603"/>
                  </a:moveTo>
                  <a:lnTo>
                    <a:pt x="1335252" y="636968"/>
                  </a:lnTo>
                  <a:lnTo>
                    <a:pt x="1335138" y="636841"/>
                  </a:lnTo>
                  <a:lnTo>
                    <a:pt x="1334973" y="636968"/>
                  </a:lnTo>
                  <a:lnTo>
                    <a:pt x="1334897" y="636841"/>
                  </a:lnTo>
                  <a:lnTo>
                    <a:pt x="1334617" y="636841"/>
                  </a:lnTo>
                  <a:lnTo>
                    <a:pt x="1334135" y="637095"/>
                  </a:lnTo>
                  <a:lnTo>
                    <a:pt x="1335557" y="637603"/>
                  </a:lnTo>
                  <a:close/>
                </a:path>
                <a:path w="2621280" h="1805304">
                  <a:moveTo>
                    <a:pt x="1340332" y="585914"/>
                  </a:moveTo>
                  <a:lnTo>
                    <a:pt x="1340192" y="585533"/>
                  </a:lnTo>
                  <a:lnTo>
                    <a:pt x="1339811" y="586041"/>
                  </a:lnTo>
                  <a:lnTo>
                    <a:pt x="1340281" y="586422"/>
                  </a:lnTo>
                  <a:lnTo>
                    <a:pt x="1340332" y="585914"/>
                  </a:lnTo>
                  <a:close/>
                </a:path>
                <a:path w="2621280" h="1805304">
                  <a:moveTo>
                    <a:pt x="1353985" y="546036"/>
                  </a:moveTo>
                  <a:lnTo>
                    <a:pt x="1353794" y="545909"/>
                  </a:lnTo>
                  <a:lnTo>
                    <a:pt x="1353083" y="545655"/>
                  </a:lnTo>
                  <a:lnTo>
                    <a:pt x="1352854" y="545147"/>
                  </a:lnTo>
                  <a:lnTo>
                    <a:pt x="1352702" y="544893"/>
                  </a:lnTo>
                  <a:lnTo>
                    <a:pt x="1351838" y="543496"/>
                  </a:lnTo>
                  <a:lnTo>
                    <a:pt x="1351762" y="543369"/>
                  </a:lnTo>
                  <a:lnTo>
                    <a:pt x="1351597" y="543115"/>
                  </a:lnTo>
                  <a:lnTo>
                    <a:pt x="1350759" y="543242"/>
                  </a:lnTo>
                  <a:lnTo>
                    <a:pt x="1350441" y="543369"/>
                  </a:lnTo>
                  <a:lnTo>
                    <a:pt x="1350238" y="543369"/>
                  </a:lnTo>
                  <a:lnTo>
                    <a:pt x="1350162" y="543242"/>
                  </a:lnTo>
                  <a:lnTo>
                    <a:pt x="1348028" y="542353"/>
                  </a:lnTo>
                  <a:lnTo>
                    <a:pt x="1347901" y="542734"/>
                  </a:lnTo>
                  <a:lnTo>
                    <a:pt x="1347495" y="543115"/>
                  </a:lnTo>
                  <a:lnTo>
                    <a:pt x="1347012" y="543369"/>
                  </a:lnTo>
                  <a:lnTo>
                    <a:pt x="1346454" y="543496"/>
                  </a:lnTo>
                  <a:lnTo>
                    <a:pt x="1345501" y="543242"/>
                  </a:lnTo>
                  <a:lnTo>
                    <a:pt x="1342783" y="544893"/>
                  </a:lnTo>
                  <a:lnTo>
                    <a:pt x="1342275" y="544766"/>
                  </a:lnTo>
                  <a:lnTo>
                    <a:pt x="1341882" y="544385"/>
                  </a:lnTo>
                  <a:lnTo>
                    <a:pt x="1341412" y="544004"/>
                  </a:lnTo>
                  <a:lnTo>
                    <a:pt x="1339380" y="544131"/>
                  </a:lnTo>
                  <a:lnTo>
                    <a:pt x="1337183" y="545655"/>
                  </a:lnTo>
                  <a:lnTo>
                    <a:pt x="1337170" y="546036"/>
                  </a:lnTo>
                  <a:lnTo>
                    <a:pt x="1353985" y="546036"/>
                  </a:lnTo>
                  <a:close/>
                </a:path>
                <a:path w="2621280" h="1805304">
                  <a:moveTo>
                    <a:pt x="1356271" y="624014"/>
                  </a:moveTo>
                  <a:lnTo>
                    <a:pt x="1356233" y="623760"/>
                  </a:lnTo>
                  <a:lnTo>
                    <a:pt x="1356118" y="623506"/>
                  </a:lnTo>
                  <a:lnTo>
                    <a:pt x="1356118" y="624141"/>
                  </a:lnTo>
                  <a:lnTo>
                    <a:pt x="1356271" y="624014"/>
                  </a:lnTo>
                  <a:close/>
                </a:path>
                <a:path w="2621280" h="1805304">
                  <a:moveTo>
                    <a:pt x="1396199" y="658177"/>
                  </a:moveTo>
                  <a:lnTo>
                    <a:pt x="1394917" y="653605"/>
                  </a:lnTo>
                  <a:lnTo>
                    <a:pt x="1394942" y="652716"/>
                  </a:lnTo>
                  <a:lnTo>
                    <a:pt x="1395806" y="650430"/>
                  </a:lnTo>
                  <a:lnTo>
                    <a:pt x="1394218" y="650176"/>
                  </a:lnTo>
                  <a:lnTo>
                    <a:pt x="1389100" y="633031"/>
                  </a:lnTo>
                  <a:lnTo>
                    <a:pt x="1389100" y="632904"/>
                  </a:lnTo>
                  <a:lnTo>
                    <a:pt x="1388630" y="632523"/>
                  </a:lnTo>
                  <a:lnTo>
                    <a:pt x="1387576" y="633031"/>
                  </a:lnTo>
                  <a:lnTo>
                    <a:pt x="1387309" y="633031"/>
                  </a:lnTo>
                  <a:lnTo>
                    <a:pt x="1386598" y="632777"/>
                  </a:lnTo>
                  <a:lnTo>
                    <a:pt x="1386319" y="632650"/>
                  </a:lnTo>
                  <a:lnTo>
                    <a:pt x="1385493" y="630872"/>
                  </a:lnTo>
                  <a:lnTo>
                    <a:pt x="1385404" y="630110"/>
                  </a:lnTo>
                  <a:lnTo>
                    <a:pt x="1385455" y="629094"/>
                  </a:lnTo>
                  <a:lnTo>
                    <a:pt x="1385773" y="628205"/>
                  </a:lnTo>
                  <a:lnTo>
                    <a:pt x="1384820" y="627570"/>
                  </a:lnTo>
                  <a:lnTo>
                    <a:pt x="1384439" y="627062"/>
                  </a:lnTo>
                  <a:lnTo>
                    <a:pt x="1384211" y="626681"/>
                  </a:lnTo>
                  <a:lnTo>
                    <a:pt x="1384325" y="625284"/>
                  </a:lnTo>
                  <a:lnTo>
                    <a:pt x="1384795" y="623252"/>
                  </a:lnTo>
                  <a:lnTo>
                    <a:pt x="1384681" y="622744"/>
                  </a:lnTo>
                  <a:lnTo>
                    <a:pt x="1384084" y="621093"/>
                  </a:lnTo>
                  <a:lnTo>
                    <a:pt x="1383715" y="620077"/>
                  </a:lnTo>
                  <a:lnTo>
                    <a:pt x="1382179" y="619315"/>
                  </a:lnTo>
                  <a:lnTo>
                    <a:pt x="1381709" y="619188"/>
                  </a:lnTo>
                  <a:lnTo>
                    <a:pt x="1381518" y="618807"/>
                  </a:lnTo>
                  <a:lnTo>
                    <a:pt x="1381607" y="618172"/>
                  </a:lnTo>
                  <a:lnTo>
                    <a:pt x="1381417" y="616394"/>
                  </a:lnTo>
                  <a:lnTo>
                    <a:pt x="1379283" y="615632"/>
                  </a:lnTo>
                  <a:lnTo>
                    <a:pt x="1379105" y="615124"/>
                  </a:lnTo>
                  <a:lnTo>
                    <a:pt x="1379156" y="614997"/>
                  </a:lnTo>
                  <a:lnTo>
                    <a:pt x="1379791" y="613219"/>
                  </a:lnTo>
                  <a:lnTo>
                    <a:pt x="1380604" y="612457"/>
                  </a:lnTo>
                  <a:lnTo>
                    <a:pt x="1381899" y="611822"/>
                  </a:lnTo>
                  <a:lnTo>
                    <a:pt x="1378458" y="606361"/>
                  </a:lnTo>
                  <a:lnTo>
                    <a:pt x="1378343" y="606107"/>
                  </a:lnTo>
                  <a:lnTo>
                    <a:pt x="1378292" y="605345"/>
                  </a:lnTo>
                  <a:lnTo>
                    <a:pt x="1378623" y="604710"/>
                  </a:lnTo>
                  <a:lnTo>
                    <a:pt x="1378953" y="604583"/>
                  </a:lnTo>
                  <a:lnTo>
                    <a:pt x="1378902" y="603440"/>
                  </a:lnTo>
                  <a:lnTo>
                    <a:pt x="1378788" y="603186"/>
                  </a:lnTo>
                  <a:lnTo>
                    <a:pt x="1378686" y="602424"/>
                  </a:lnTo>
                  <a:lnTo>
                    <a:pt x="1376959" y="599884"/>
                  </a:lnTo>
                  <a:lnTo>
                    <a:pt x="1376819" y="599630"/>
                  </a:lnTo>
                  <a:lnTo>
                    <a:pt x="1376819" y="599249"/>
                  </a:lnTo>
                  <a:lnTo>
                    <a:pt x="1377035" y="598614"/>
                  </a:lnTo>
                  <a:lnTo>
                    <a:pt x="1377010" y="598106"/>
                  </a:lnTo>
                  <a:lnTo>
                    <a:pt x="1376387" y="597725"/>
                  </a:lnTo>
                  <a:lnTo>
                    <a:pt x="1376349" y="597217"/>
                  </a:lnTo>
                  <a:lnTo>
                    <a:pt x="1376934" y="596709"/>
                  </a:lnTo>
                  <a:lnTo>
                    <a:pt x="1376464" y="596328"/>
                  </a:lnTo>
                  <a:lnTo>
                    <a:pt x="1376172" y="595693"/>
                  </a:lnTo>
                  <a:lnTo>
                    <a:pt x="1376133" y="595058"/>
                  </a:lnTo>
                  <a:lnTo>
                    <a:pt x="1376159" y="594423"/>
                  </a:lnTo>
                  <a:lnTo>
                    <a:pt x="1375181" y="594931"/>
                  </a:lnTo>
                  <a:lnTo>
                    <a:pt x="1373505" y="595058"/>
                  </a:lnTo>
                  <a:lnTo>
                    <a:pt x="1373035" y="594931"/>
                  </a:lnTo>
                  <a:lnTo>
                    <a:pt x="1372412" y="594423"/>
                  </a:lnTo>
                  <a:lnTo>
                    <a:pt x="1371638" y="593534"/>
                  </a:lnTo>
                  <a:lnTo>
                    <a:pt x="1371231" y="593534"/>
                  </a:lnTo>
                  <a:lnTo>
                    <a:pt x="1371155" y="593280"/>
                  </a:lnTo>
                  <a:lnTo>
                    <a:pt x="1371688" y="591756"/>
                  </a:lnTo>
                  <a:lnTo>
                    <a:pt x="1372171" y="591629"/>
                  </a:lnTo>
                  <a:lnTo>
                    <a:pt x="1373009" y="591502"/>
                  </a:lnTo>
                  <a:lnTo>
                    <a:pt x="1372654" y="591375"/>
                  </a:lnTo>
                  <a:lnTo>
                    <a:pt x="1372501" y="590105"/>
                  </a:lnTo>
                  <a:lnTo>
                    <a:pt x="1372527" y="589597"/>
                  </a:lnTo>
                  <a:lnTo>
                    <a:pt x="1372793" y="589089"/>
                  </a:lnTo>
                  <a:lnTo>
                    <a:pt x="1373314" y="588962"/>
                  </a:lnTo>
                  <a:lnTo>
                    <a:pt x="1374013" y="589216"/>
                  </a:lnTo>
                  <a:lnTo>
                    <a:pt x="1375689" y="589597"/>
                  </a:lnTo>
                  <a:lnTo>
                    <a:pt x="1375460" y="589089"/>
                  </a:lnTo>
                  <a:lnTo>
                    <a:pt x="1375092" y="588962"/>
                  </a:lnTo>
                  <a:lnTo>
                    <a:pt x="1374876" y="588581"/>
                  </a:lnTo>
                  <a:lnTo>
                    <a:pt x="1374406" y="588200"/>
                  </a:lnTo>
                  <a:lnTo>
                    <a:pt x="1374178" y="588073"/>
                  </a:lnTo>
                  <a:lnTo>
                    <a:pt x="1373898" y="587692"/>
                  </a:lnTo>
                  <a:lnTo>
                    <a:pt x="1373162" y="586168"/>
                  </a:lnTo>
                  <a:lnTo>
                    <a:pt x="1373276" y="584263"/>
                  </a:lnTo>
                  <a:lnTo>
                    <a:pt x="1373378" y="583882"/>
                  </a:lnTo>
                  <a:lnTo>
                    <a:pt x="1373454" y="583628"/>
                  </a:lnTo>
                  <a:lnTo>
                    <a:pt x="1372971" y="583882"/>
                  </a:lnTo>
                  <a:lnTo>
                    <a:pt x="1372336" y="583755"/>
                  </a:lnTo>
                  <a:lnTo>
                    <a:pt x="1371904" y="583374"/>
                  </a:lnTo>
                  <a:lnTo>
                    <a:pt x="1370850" y="581215"/>
                  </a:lnTo>
                  <a:lnTo>
                    <a:pt x="1370901" y="580707"/>
                  </a:lnTo>
                  <a:lnTo>
                    <a:pt x="1371155" y="579945"/>
                  </a:lnTo>
                  <a:lnTo>
                    <a:pt x="1370698" y="579564"/>
                  </a:lnTo>
                  <a:lnTo>
                    <a:pt x="1370304" y="579183"/>
                  </a:lnTo>
                  <a:lnTo>
                    <a:pt x="1370342" y="578294"/>
                  </a:lnTo>
                  <a:lnTo>
                    <a:pt x="1370672" y="577405"/>
                  </a:lnTo>
                  <a:lnTo>
                    <a:pt x="1371003" y="577024"/>
                  </a:lnTo>
                  <a:lnTo>
                    <a:pt x="1371485" y="576897"/>
                  </a:lnTo>
                  <a:lnTo>
                    <a:pt x="1372323" y="576770"/>
                  </a:lnTo>
                  <a:lnTo>
                    <a:pt x="1372920" y="576770"/>
                  </a:lnTo>
                  <a:lnTo>
                    <a:pt x="1370444" y="569023"/>
                  </a:lnTo>
                  <a:lnTo>
                    <a:pt x="1370279" y="568515"/>
                  </a:lnTo>
                  <a:lnTo>
                    <a:pt x="1370126" y="568261"/>
                  </a:lnTo>
                  <a:lnTo>
                    <a:pt x="1370203" y="567118"/>
                  </a:lnTo>
                  <a:lnTo>
                    <a:pt x="1369961" y="566610"/>
                  </a:lnTo>
                  <a:lnTo>
                    <a:pt x="1369606" y="566483"/>
                  </a:lnTo>
                  <a:lnTo>
                    <a:pt x="1369263" y="566102"/>
                  </a:lnTo>
                  <a:lnTo>
                    <a:pt x="1369034" y="565848"/>
                  </a:lnTo>
                  <a:lnTo>
                    <a:pt x="1368577" y="564959"/>
                  </a:lnTo>
                  <a:lnTo>
                    <a:pt x="1367955" y="564451"/>
                  </a:lnTo>
                  <a:lnTo>
                    <a:pt x="1368094" y="563943"/>
                  </a:lnTo>
                  <a:lnTo>
                    <a:pt x="1368983" y="563308"/>
                  </a:lnTo>
                  <a:lnTo>
                    <a:pt x="1369606" y="562673"/>
                  </a:lnTo>
                  <a:lnTo>
                    <a:pt x="1369517" y="561276"/>
                  </a:lnTo>
                  <a:lnTo>
                    <a:pt x="1368348" y="560006"/>
                  </a:lnTo>
                  <a:lnTo>
                    <a:pt x="1368018" y="559371"/>
                  </a:lnTo>
                  <a:lnTo>
                    <a:pt x="1367370" y="556704"/>
                  </a:lnTo>
                  <a:lnTo>
                    <a:pt x="1366774" y="556704"/>
                  </a:lnTo>
                  <a:lnTo>
                    <a:pt x="1366139" y="556577"/>
                  </a:lnTo>
                  <a:lnTo>
                    <a:pt x="1365745" y="556323"/>
                  </a:lnTo>
                  <a:lnTo>
                    <a:pt x="1364754" y="554164"/>
                  </a:lnTo>
                  <a:lnTo>
                    <a:pt x="1364691" y="554037"/>
                  </a:lnTo>
                  <a:lnTo>
                    <a:pt x="1364576" y="553783"/>
                  </a:lnTo>
                  <a:lnTo>
                    <a:pt x="1364094" y="554037"/>
                  </a:lnTo>
                  <a:lnTo>
                    <a:pt x="1363649" y="554037"/>
                  </a:lnTo>
                  <a:lnTo>
                    <a:pt x="1363268" y="553529"/>
                  </a:lnTo>
                  <a:lnTo>
                    <a:pt x="1362062" y="554164"/>
                  </a:lnTo>
                  <a:lnTo>
                    <a:pt x="1361351" y="553910"/>
                  </a:lnTo>
                  <a:lnTo>
                    <a:pt x="1360881" y="553529"/>
                  </a:lnTo>
                  <a:lnTo>
                    <a:pt x="1360652" y="553021"/>
                  </a:lnTo>
                  <a:lnTo>
                    <a:pt x="1360576" y="551624"/>
                  </a:lnTo>
                  <a:lnTo>
                    <a:pt x="1360347" y="551116"/>
                  </a:lnTo>
                  <a:lnTo>
                    <a:pt x="1359001" y="549986"/>
                  </a:lnTo>
                  <a:lnTo>
                    <a:pt x="1359001" y="598106"/>
                  </a:lnTo>
                  <a:lnTo>
                    <a:pt x="1358861" y="601662"/>
                  </a:lnTo>
                  <a:lnTo>
                    <a:pt x="1358620" y="602297"/>
                  </a:lnTo>
                  <a:lnTo>
                    <a:pt x="1356499" y="605345"/>
                  </a:lnTo>
                  <a:lnTo>
                    <a:pt x="1356169" y="605980"/>
                  </a:lnTo>
                  <a:lnTo>
                    <a:pt x="1355763" y="606107"/>
                  </a:lnTo>
                  <a:lnTo>
                    <a:pt x="1355280" y="605980"/>
                  </a:lnTo>
                  <a:lnTo>
                    <a:pt x="1352423" y="605472"/>
                  </a:lnTo>
                  <a:lnTo>
                    <a:pt x="1347139" y="606742"/>
                  </a:lnTo>
                  <a:lnTo>
                    <a:pt x="1346517" y="607377"/>
                  </a:lnTo>
                  <a:lnTo>
                    <a:pt x="1346441" y="607631"/>
                  </a:lnTo>
                  <a:lnTo>
                    <a:pt x="1346238" y="607758"/>
                  </a:lnTo>
                  <a:lnTo>
                    <a:pt x="1345920" y="608012"/>
                  </a:lnTo>
                  <a:lnTo>
                    <a:pt x="1342186" y="608774"/>
                  </a:lnTo>
                  <a:lnTo>
                    <a:pt x="1342097" y="609028"/>
                  </a:lnTo>
                  <a:lnTo>
                    <a:pt x="1342059" y="613600"/>
                  </a:lnTo>
                  <a:lnTo>
                    <a:pt x="1342161" y="613854"/>
                  </a:lnTo>
                  <a:lnTo>
                    <a:pt x="1341958" y="614235"/>
                  </a:lnTo>
                  <a:lnTo>
                    <a:pt x="1341069" y="614616"/>
                  </a:lnTo>
                  <a:lnTo>
                    <a:pt x="1339862" y="614997"/>
                  </a:lnTo>
                  <a:lnTo>
                    <a:pt x="1338999" y="614616"/>
                  </a:lnTo>
                  <a:lnTo>
                    <a:pt x="1338529" y="613600"/>
                  </a:lnTo>
                  <a:lnTo>
                    <a:pt x="1338605" y="613092"/>
                  </a:lnTo>
                  <a:lnTo>
                    <a:pt x="1336941" y="612584"/>
                  </a:lnTo>
                  <a:lnTo>
                    <a:pt x="1336751" y="612330"/>
                  </a:lnTo>
                  <a:lnTo>
                    <a:pt x="1336611" y="611949"/>
                  </a:lnTo>
                  <a:lnTo>
                    <a:pt x="1335455" y="610171"/>
                  </a:lnTo>
                  <a:lnTo>
                    <a:pt x="1335138" y="609536"/>
                  </a:lnTo>
                  <a:lnTo>
                    <a:pt x="1335201" y="609028"/>
                  </a:lnTo>
                  <a:lnTo>
                    <a:pt x="1335290" y="608774"/>
                  </a:lnTo>
                  <a:lnTo>
                    <a:pt x="1336827" y="608012"/>
                  </a:lnTo>
                  <a:lnTo>
                    <a:pt x="1335836" y="605345"/>
                  </a:lnTo>
                  <a:lnTo>
                    <a:pt x="1335557" y="604710"/>
                  </a:lnTo>
                  <a:lnTo>
                    <a:pt x="1335582" y="603948"/>
                  </a:lnTo>
                  <a:lnTo>
                    <a:pt x="1337348" y="603059"/>
                  </a:lnTo>
                  <a:lnTo>
                    <a:pt x="1338275" y="603186"/>
                  </a:lnTo>
                  <a:lnTo>
                    <a:pt x="1338973" y="603821"/>
                  </a:lnTo>
                  <a:lnTo>
                    <a:pt x="1339037" y="603059"/>
                  </a:lnTo>
                  <a:lnTo>
                    <a:pt x="1338948" y="600265"/>
                  </a:lnTo>
                  <a:lnTo>
                    <a:pt x="1338554" y="597217"/>
                  </a:lnTo>
                  <a:lnTo>
                    <a:pt x="1338478" y="597090"/>
                  </a:lnTo>
                  <a:lnTo>
                    <a:pt x="1338580" y="596074"/>
                  </a:lnTo>
                  <a:lnTo>
                    <a:pt x="1339329" y="595058"/>
                  </a:lnTo>
                  <a:lnTo>
                    <a:pt x="1339342" y="590105"/>
                  </a:lnTo>
                  <a:lnTo>
                    <a:pt x="1338656" y="588581"/>
                  </a:lnTo>
                  <a:lnTo>
                    <a:pt x="1338630" y="587311"/>
                  </a:lnTo>
                  <a:lnTo>
                    <a:pt x="1338465" y="587184"/>
                  </a:lnTo>
                  <a:lnTo>
                    <a:pt x="1338224" y="587057"/>
                  </a:lnTo>
                  <a:lnTo>
                    <a:pt x="1337843" y="586676"/>
                  </a:lnTo>
                  <a:lnTo>
                    <a:pt x="1337830" y="585914"/>
                  </a:lnTo>
                  <a:lnTo>
                    <a:pt x="1338033" y="585406"/>
                  </a:lnTo>
                  <a:lnTo>
                    <a:pt x="1338643" y="584771"/>
                  </a:lnTo>
                  <a:lnTo>
                    <a:pt x="1338732" y="584644"/>
                  </a:lnTo>
                  <a:lnTo>
                    <a:pt x="1338884" y="584517"/>
                  </a:lnTo>
                  <a:lnTo>
                    <a:pt x="1339354" y="584644"/>
                  </a:lnTo>
                  <a:lnTo>
                    <a:pt x="1339723" y="584644"/>
                  </a:lnTo>
                  <a:lnTo>
                    <a:pt x="1340078" y="584771"/>
                  </a:lnTo>
                  <a:lnTo>
                    <a:pt x="1340243" y="584644"/>
                  </a:lnTo>
                  <a:lnTo>
                    <a:pt x="1340408" y="584771"/>
                  </a:lnTo>
                  <a:lnTo>
                    <a:pt x="1340548" y="585152"/>
                  </a:lnTo>
                  <a:lnTo>
                    <a:pt x="1340916" y="584644"/>
                  </a:lnTo>
                  <a:lnTo>
                    <a:pt x="1340967" y="584517"/>
                  </a:lnTo>
                  <a:lnTo>
                    <a:pt x="1341056" y="584263"/>
                  </a:lnTo>
                  <a:lnTo>
                    <a:pt x="1342174" y="583755"/>
                  </a:lnTo>
                  <a:lnTo>
                    <a:pt x="1342339" y="582358"/>
                  </a:lnTo>
                  <a:lnTo>
                    <a:pt x="1341539" y="580326"/>
                  </a:lnTo>
                  <a:lnTo>
                    <a:pt x="1341666" y="579310"/>
                  </a:lnTo>
                  <a:lnTo>
                    <a:pt x="1342161" y="578421"/>
                  </a:lnTo>
                  <a:lnTo>
                    <a:pt x="1341805" y="578294"/>
                  </a:lnTo>
                  <a:lnTo>
                    <a:pt x="1341335" y="577913"/>
                  </a:lnTo>
                  <a:lnTo>
                    <a:pt x="1341069" y="577405"/>
                  </a:lnTo>
                  <a:lnTo>
                    <a:pt x="1341170" y="576770"/>
                  </a:lnTo>
                  <a:lnTo>
                    <a:pt x="1341335" y="576262"/>
                  </a:lnTo>
                  <a:lnTo>
                    <a:pt x="1341475" y="576135"/>
                  </a:lnTo>
                  <a:lnTo>
                    <a:pt x="1342351" y="575754"/>
                  </a:lnTo>
                  <a:lnTo>
                    <a:pt x="1342732" y="575246"/>
                  </a:lnTo>
                  <a:lnTo>
                    <a:pt x="1343215" y="574992"/>
                  </a:lnTo>
                  <a:lnTo>
                    <a:pt x="1343774" y="574992"/>
                  </a:lnTo>
                  <a:lnTo>
                    <a:pt x="1344129" y="575119"/>
                  </a:lnTo>
                  <a:lnTo>
                    <a:pt x="1344282" y="575373"/>
                  </a:lnTo>
                  <a:lnTo>
                    <a:pt x="1344650" y="574992"/>
                  </a:lnTo>
                  <a:lnTo>
                    <a:pt x="1345133" y="574484"/>
                  </a:lnTo>
                  <a:lnTo>
                    <a:pt x="1345133" y="573849"/>
                  </a:lnTo>
                  <a:lnTo>
                    <a:pt x="1344942" y="573087"/>
                  </a:lnTo>
                  <a:lnTo>
                    <a:pt x="1344637" y="572452"/>
                  </a:lnTo>
                  <a:lnTo>
                    <a:pt x="1344726" y="571944"/>
                  </a:lnTo>
                  <a:lnTo>
                    <a:pt x="1345209" y="571690"/>
                  </a:lnTo>
                  <a:lnTo>
                    <a:pt x="1348016" y="569531"/>
                  </a:lnTo>
                  <a:lnTo>
                    <a:pt x="1348105" y="569277"/>
                  </a:lnTo>
                  <a:lnTo>
                    <a:pt x="1348422" y="569150"/>
                  </a:lnTo>
                  <a:lnTo>
                    <a:pt x="1348981" y="569023"/>
                  </a:lnTo>
                  <a:lnTo>
                    <a:pt x="1349921" y="569785"/>
                  </a:lnTo>
                  <a:lnTo>
                    <a:pt x="1351838" y="573976"/>
                  </a:lnTo>
                  <a:lnTo>
                    <a:pt x="1352816" y="577913"/>
                  </a:lnTo>
                  <a:lnTo>
                    <a:pt x="1353464" y="579310"/>
                  </a:lnTo>
                  <a:lnTo>
                    <a:pt x="1353693" y="580072"/>
                  </a:lnTo>
                  <a:lnTo>
                    <a:pt x="1353794" y="581215"/>
                  </a:lnTo>
                  <a:lnTo>
                    <a:pt x="1354010" y="582358"/>
                  </a:lnTo>
                  <a:lnTo>
                    <a:pt x="1354912" y="586168"/>
                  </a:lnTo>
                  <a:lnTo>
                    <a:pt x="1355598" y="588200"/>
                  </a:lnTo>
                  <a:lnTo>
                    <a:pt x="1356296" y="590994"/>
                  </a:lnTo>
                  <a:lnTo>
                    <a:pt x="1357134" y="593534"/>
                  </a:lnTo>
                  <a:lnTo>
                    <a:pt x="1357769" y="595693"/>
                  </a:lnTo>
                  <a:lnTo>
                    <a:pt x="1358315" y="597090"/>
                  </a:lnTo>
                  <a:lnTo>
                    <a:pt x="1358861" y="597725"/>
                  </a:lnTo>
                  <a:lnTo>
                    <a:pt x="1359001" y="598106"/>
                  </a:lnTo>
                  <a:lnTo>
                    <a:pt x="1359001" y="549986"/>
                  </a:lnTo>
                  <a:lnTo>
                    <a:pt x="1356220" y="547687"/>
                  </a:lnTo>
                  <a:lnTo>
                    <a:pt x="1356067" y="547560"/>
                  </a:lnTo>
                  <a:lnTo>
                    <a:pt x="1354264" y="546290"/>
                  </a:lnTo>
                  <a:lnTo>
                    <a:pt x="1354188" y="546163"/>
                  </a:lnTo>
                  <a:lnTo>
                    <a:pt x="1337170" y="546163"/>
                  </a:lnTo>
                  <a:lnTo>
                    <a:pt x="1336929" y="546163"/>
                  </a:lnTo>
                  <a:lnTo>
                    <a:pt x="1336217" y="546163"/>
                  </a:lnTo>
                  <a:lnTo>
                    <a:pt x="1334884" y="547052"/>
                  </a:lnTo>
                  <a:lnTo>
                    <a:pt x="1335760" y="548957"/>
                  </a:lnTo>
                  <a:lnTo>
                    <a:pt x="1335570" y="549338"/>
                  </a:lnTo>
                  <a:lnTo>
                    <a:pt x="1334452" y="549973"/>
                  </a:lnTo>
                  <a:lnTo>
                    <a:pt x="1333931" y="549846"/>
                  </a:lnTo>
                  <a:lnTo>
                    <a:pt x="1333385" y="549592"/>
                  </a:lnTo>
                  <a:lnTo>
                    <a:pt x="1333207" y="549592"/>
                  </a:lnTo>
                  <a:lnTo>
                    <a:pt x="1333093" y="549719"/>
                  </a:lnTo>
                  <a:lnTo>
                    <a:pt x="1333004" y="549973"/>
                  </a:lnTo>
                  <a:lnTo>
                    <a:pt x="1331429" y="550989"/>
                  </a:lnTo>
                  <a:lnTo>
                    <a:pt x="1331861" y="552640"/>
                  </a:lnTo>
                  <a:lnTo>
                    <a:pt x="1331518" y="553529"/>
                  </a:lnTo>
                  <a:lnTo>
                    <a:pt x="1331302" y="553783"/>
                  </a:lnTo>
                  <a:lnTo>
                    <a:pt x="1329055" y="554799"/>
                  </a:lnTo>
                  <a:lnTo>
                    <a:pt x="1328496" y="556323"/>
                  </a:lnTo>
                  <a:lnTo>
                    <a:pt x="1328369" y="556831"/>
                  </a:lnTo>
                  <a:lnTo>
                    <a:pt x="1328267" y="557466"/>
                  </a:lnTo>
                  <a:lnTo>
                    <a:pt x="1328013" y="558228"/>
                  </a:lnTo>
                  <a:lnTo>
                    <a:pt x="1328039" y="559371"/>
                  </a:lnTo>
                  <a:lnTo>
                    <a:pt x="1327886" y="559879"/>
                  </a:lnTo>
                  <a:lnTo>
                    <a:pt x="1327213" y="561022"/>
                  </a:lnTo>
                  <a:lnTo>
                    <a:pt x="1326832" y="562038"/>
                  </a:lnTo>
                  <a:lnTo>
                    <a:pt x="1327226" y="562038"/>
                  </a:lnTo>
                  <a:lnTo>
                    <a:pt x="1328140" y="562292"/>
                  </a:lnTo>
                  <a:lnTo>
                    <a:pt x="1328610" y="562673"/>
                  </a:lnTo>
                  <a:lnTo>
                    <a:pt x="1328839" y="563181"/>
                  </a:lnTo>
                  <a:lnTo>
                    <a:pt x="1329067" y="563308"/>
                  </a:lnTo>
                  <a:lnTo>
                    <a:pt x="1329220" y="563562"/>
                  </a:lnTo>
                  <a:lnTo>
                    <a:pt x="1329220" y="564324"/>
                  </a:lnTo>
                  <a:lnTo>
                    <a:pt x="1326959" y="566102"/>
                  </a:lnTo>
                  <a:lnTo>
                    <a:pt x="1326476" y="566102"/>
                  </a:lnTo>
                  <a:lnTo>
                    <a:pt x="1326007" y="565975"/>
                  </a:lnTo>
                  <a:lnTo>
                    <a:pt x="1325460" y="565594"/>
                  </a:lnTo>
                  <a:lnTo>
                    <a:pt x="1325397" y="564451"/>
                  </a:lnTo>
                  <a:lnTo>
                    <a:pt x="1325575" y="564324"/>
                  </a:lnTo>
                  <a:lnTo>
                    <a:pt x="1325092" y="564578"/>
                  </a:lnTo>
                  <a:lnTo>
                    <a:pt x="1324965" y="565213"/>
                  </a:lnTo>
                  <a:lnTo>
                    <a:pt x="1325156" y="566102"/>
                  </a:lnTo>
                  <a:lnTo>
                    <a:pt x="1324914" y="566737"/>
                  </a:lnTo>
                  <a:lnTo>
                    <a:pt x="1322895" y="570674"/>
                  </a:lnTo>
                  <a:lnTo>
                    <a:pt x="1323340" y="573341"/>
                  </a:lnTo>
                  <a:lnTo>
                    <a:pt x="1323086" y="573849"/>
                  </a:lnTo>
                  <a:lnTo>
                    <a:pt x="1322438" y="574103"/>
                  </a:lnTo>
                  <a:lnTo>
                    <a:pt x="1322552" y="574357"/>
                  </a:lnTo>
                  <a:lnTo>
                    <a:pt x="1323022" y="574484"/>
                  </a:lnTo>
                  <a:lnTo>
                    <a:pt x="1323136" y="574738"/>
                  </a:lnTo>
                  <a:lnTo>
                    <a:pt x="1322895" y="575119"/>
                  </a:lnTo>
                  <a:lnTo>
                    <a:pt x="1322514" y="576135"/>
                  </a:lnTo>
                  <a:lnTo>
                    <a:pt x="1320914" y="577786"/>
                  </a:lnTo>
                  <a:lnTo>
                    <a:pt x="1321231" y="579056"/>
                  </a:lnTo>
                  <a:lnTo>
                    <a:pt x="1321244" y="580072"/>
                  </a:lnTo>
                  <a:lnTo>
                    <a:pt x="1321117" y="580326"/>
                  </a:lnTo>
                  <a:lnTo>
                    <a:pt x="1319504" y="581088"/>
                  </a:lnTo>
                  <a:lnTo>
                    <a:pt x="1319352" y="582612"/>
                  </a:lnTo>
                  <a:lnTo>
                    <a:pt x="1320063" y="583628"/>
                  </a:lnTo>
                  <a:lnTo>
                    <a:pt x="1320165" y="584771"/>
                  </a:lnTo>
                  <a:lnTo>
                    <a:pt x="1320076" y="585025"/>
                  </a:lnTo>
                  <a:lnTo>
                    <a:pt x="1319911" y="585279"/>
                  </a:lnTo>
                  <a:lnTo>
                    <a:pt x="1319745" y="585406"/>
                  </a:lnTo>
                  <a:lnTo>
                    <a:pt x="1318412" y="586295"/>
                  </a:lnTo>
                  <a:lnTo>
                    <a:pt x="1317815" y="587946"/>
                  </a:lnTo>
                  <a:lnTo>
                    <a:pt x="1317396" y="589597"/>
                  </a:lnTo>
                  <a:lnTo>
                    <a:pt x="1316685" y="594169"/>
                  </a:lnTo>
                  <a:lnTo>
                    <a:pt x="1316202" y="596074"/>
                  </a:lnTo>
                  <a:lnTo>
                    <a:pt x="1315656" y="597217"/>
                  </a:lnTo>
                  <a:lnTo>
                    <a:pt x="1315580" y="597725"/>
                  </a:lnTo>
                  <a:lnTo>
                    <a:pt x="1315466" y="599249"/>
                  </a:lnTo>
                  <a:lnTo>
                    <a:pt x="1315097" y="603059"/>
                  </a:lnTo>
                  <a:lnTo>
                    <a:pt x="1314640" y="605853"/>
                  </a:lnTo>
                  <a:lnTo>
                    <a:pt x="1314170" y="607758"/>
                  </a:lnTo>
                  <a:lnTo>
                    <a:pt x="1313751" y="608520"/>
                  </a:lnTo>
                  <a:lnTo>
                    <a:pt x="1314221" y="611822"/>
                  </a:lnTo>
                  <a:lnTo>
                    <a:pt x="1314170" y="612330"/>
                  </a:lnTo>
                  <a:lnTo>
                    <a:pt x="1313776" y="613473"/>
                  </a:lnTo>
                  <a:lnTo>
                    <a:pt x="1313675" y="614235"/>
                  </a:lnTo>
                  <a:lnTo>
                    <a:pt x="1312405" y="618426"/>
                  </a:lnTo>
                  <a:lnTo>
                    <a:pt x="1312011" y="621093"/>
                  </a:lnTo>
                  <a:lnTo>
                    <a:pt x="1311910" y="622363"/>
                  </a:lnTo>
                  <a:lnTo>
                    <a:pt x="1312024" y="624903"/>
                  </a:lnTo>
                  <a:lnTo>
                    <a:pt x="1310589" y="628332"/>
                  </a:lnTo>
                  <a:lnTo>
                    <a:pt x="1309662" y="630110"/>
                  </a:lnTo>
                  <a:lnTo>
                    <a:pt x="1309116" y="630999"/>
                  </a:lnTo>
                  <a:lnTo>
                    <a:pt x="1308963" y="631126"/>
                  </a:lnTo>
                  <a:lnTo>
                    <a:pt x="1309662" y="631380"/>
                  </a:lnTo>
                  <a:lnTo>
                    <a:pt x="1310246" y="632523"/>
                  </a:lnTo>
                  <a:lnTo>
                    <a:pt x="1310005" y="632650"/>
                  </a:lnTo>
                  <a:lnTo>
                    <a:pt x="1309560" y="638492"/>
                  </a:lnTo>
                  <a:lnTo>
                    <a:pt x="1309446" y="642556"/>
                  </a:lnTo>
                  <a:lnTo>
                    <a:pt x="1309319" y="644969"/>
                  </a:lnTo>
                  <a:lnTo>
                    <a:pt x="1309204" y="645350"/>
                  </a:lnTo>
                  <a:lnTo>
                    <a:pt x="1308658" y="646874"/>
                  </a:lnTo>
                  <a:lnTo>
                    <a:pt x="1308544" y="647382"/>
                  </a:lnTo>
                  <a:lnTo>
                    <a:pt x="1308277" y="649033"/>
                  </a:lnTo>
                  <a:lnTo>
                    <a:pt x="1308036" y="651827"/>
                  </a:lnTo>
                  <a:lnTo>
                    <a:pt x="1307985" y="653097"/>
                  </a:lnTo>
                  <a:lnTo>
                    <a:pt x="1307858" y="659066"/>
                  </a:lnTo>
                  <a:lnTo>
                    <a:pt x="1308785" y="659828"/>
                  </a:lnTo>
                  <a:lnTo>
                    <a:pt x="1309865" y="659955"/>
                  </a:lnTo>
                  <a:lnTo>
                    <a:pt x="1311071" y="659574"/>
                  </a:lnTo>
                  <a:lnTo>
                    <a:pt x="1311389" y="659447"/>
                  </a:lnTo>
                  <a:lnTo>
                    <a:pt x="1311910" y="659447"/>
                  </a:lnTo>
                  <a:lnTo>
                    <a:pt x="1313332" y="660082"/>
                  </a:lnTo>
                  <a:lnTo>
                    <a:pt x="1314716" y="661733"/>
                  </a:lnTo>
                  <a:lnTo>
                    <a:pt x="1318387" y="662622"/>
                  </a:lnTo>
                  <a:lnTo>
                    <a:pt x="1319250" y="661987"/>
                  </a:lnTo>
                  <a:lnTo>
                    <a:pt x="1319568" y="661860"/>
                  </a:lnTo>
                  <a:lnTo>
                    <a:pt x="1319974" y="661860"/>
                  </a:lnTo>
                  <a:lnTo>
                    <a:pt x="1321866" y="662495"/>
                  </a:lnTo>
                  <a:lnTo>
                    <a:pt x="1323848" y="663003"/>
                  </a:lnTo>
                  <a:lnTo>
                    <a:pt x="1325105" y="663511"/>
                  </a:lnTo>
                  <a:lnTo>
                    <a:pt x="1325638" y="664273"/>
                  </a:lnTo>
                  <a:lnTo>
                    <a:pt x="1326349" y="664527"/>
                  </a:lnTo>
                  <a:lnTo>
                    <a:pt x="1326984" y="664654"/>
                  </a:lnTo>
                  <a:lnTo>
                    <a:pt x="1327543" y="664527"/>
                  </a:lnTo>
                  <a:lnTo>
                    <a:pt x="1327899" y="664654"/>
                  </a:lnTo>
                  <a:lnTo>
                    <a:pt x="1328000" y="664527"/>
                  </a:lnTo>
                  <a:lnTo>
                    <a:pt x="1328635" y="663765"/>
                  </a:lnTo>
                  <a:lnTo>
                    <a:pt x="1328813" y="663257"/>
                  </a:lnTo>
                  <a:lnTo>
                    <a:pt x="1329220" y="663130"/>
                  </a:lnTo>
                  <a:lnTo>
                    <a:pt x="1330807" y="663384"/>
                  </a:lnTo>
                  <a:lnTo>
                    <a:pt x="1330807" y="663130"/>
                  </a:lnTo>
                  <a:lnTo>
                    <a:pt x="1330744" y="661987"/>
                  </a:lnTo>
                  <a:lnTo>
                    <a:pt x="1330655" y="661860"/>
                  </a:lnTo>
                  <a:lnTo>
                    <a:pt x="1329804" y="660590"/>
                  </a:lnTo>
                  <a:lnTo>
                    <a:pt x="1329575" y="660082"/>
                  </a:lnTo>
                  <a:lnTo>
                    <a:pt x="1329601" y="659447"/>
                  </a:lnTo>
                  <a:lnTo>
                    <a:pt x="1330667" y="657415"/>
                  </a:lnTo>
                  <a:lnTo>
                    <a:pt x="1331607" y="655637"/>
                  </a:lnTo>
                  <a:lnTo>
                    <a:pt x="1331772" y="655510"/>
                  </a:lnTo>
                  <a:lnTo>
                    <a:pt x="1331747" y="654621"/>
                  </a:lnTo>
                  <a:lnTo>
                    <a:pt x="1331366" y="654316"/>
                  </a:lnTo>
                  <a:lnTo>
                    <a:pt x="1331366" y="655764"/>
                  </a:lnTo>
                  <a:lnTo>
                    <a:pt x="1331188" y="656145"/>
                  </a:lnTo>
                  <a:lnTo>
                    <a:pt x="1330617" y="656653"/>
                  </a:lnTo>
                  <a:lnTo>
                    <a:pt x="1328928" y="657415"/>
                  </a:lnTo>
                  <a:lnTo>
                    <a:pt x="1328102" y="656907"/>
                  </a:lnTo>
                  <a:lnTo>
                    <a:pt x="1327429" y="655510"/>
                  </a:lnTo>
                  <a:lnTo>
                    <a:pt x="1327188" y="655383"/>
                  </a:lnTo>
                  <a:lnTo>
                    <a:pt x="1327111" y="655256"/>
                  </a:lnTo>
                  <a:lnTo>
                    <a:pt x="1327467" y="654367"/>
                  </a:lnTo>
                  <a:lnTo>
                    <a:pt x="1328026" y="653859"/>
                  </a:lnTo>
                  <a:lnTo>
                    <a:pt x="1328470" y="653732"/>
                  </a:lnTo>
                  <a:lnTo>
                    <a:pt x="1328788" y="653986"/>
                  </a:lnTo>
                  <a:lnTo>
                    <a:pt x="1330337" y="654113"/>
                  </a:lnTo>
                  <a:lnTo>
                    <a:pt x="1330807" y="654494"/>
                  </a:lnTo>
                  <a:lnTo>
                    <a:pt x="1331366" y="655764"/>
                  </a:lnTo>
                  <a:lnTo>
                    <a:pt x="1331366" y="654316"/>
                  </a:lnTo>
                  <a:lnTo>
                    <a:pt x="1330820" y="653859"/>
                  </a:lnTo>
                  <a:lnTo>
                    <a:pt x="1330591" y="653859"/>
                  </a:lnTo>
                  <a:lnTo>
                    <a:pt x="1330490" y="653732"/>
                  </a:lnTo>
                  <a:lnTo>
                    <a:pt x="1330236" y="653351"/>
                  </a:lnTo>
                  <a:lnTo>
                    <a:pt x="1330388" y="653224"/>
                  </a:lnTo>
                  <a:lnTo>
                    <a:pt x="1330325" y="652843"/>
                  </a:lnTo>
                  <a:lnTo>
                    <a:pt x="1330375" y="652335"/>
                  </a:lnTo>
                  <a:lnTo>
                    <a:pt x="1331379" y="650684"/>
                  </a:lnTo>
                  <a:lnTo>
                    <a:pt x="1330731" y="648017"/>
                  </a:lnTo>
                  <a:lnTo>
                    <a:pt x="1330426" y="647382"/>
                  </a:lnTo>
                  <a:lnTo>
                    <a:pt x="1330680" y="646874"/>
                  </a:lnTo>
                  <a:lnTo>
                    <a:pt x="1332141" y="646239"/>
                  </a:lnTo>
                  <a:lnTo>
                    <a:pt x="1332547" y="645858"/>
                  </a:lnTo>
                  <a:lnTo>
                    <a:pt x="1332534" y="644969"/>
                  </a:lnTo>
                  <a:lnTo>
                    <a:pt x="1332039" y="643953"/>
                  </a:lnTo>
                  <a:lnTo>
                    <a:pt x="1332064" y="643318"/>
                  </a:lnTo>
                  <a:lnTo>
                    <a:pt x="1332191" y="642937"/>
                  </a:lnTo>
                  <a:lnTo>
                    <a:pt x="1333207" y="640778"/>
                  </a:lnTo>
                  <a:lnTo>
                    <a:pt x="1333284" y="640524"/>
                  </a:lnTo>
                  <a:lnTo>
                    <a:pt x="1333411" y="640270"/>
                  </a:lnTo>
                  <a:lnTo>
                    <a:pt x="1334897" y="639381"/>
                  </a:lnTo>
                  <a:lnTo>
                    <a:pt x="1334541" y="639381"/>
                  </a:lnTo>
                  <a:lnTo>
                    <a:pt x="1333373" y="639000"/>
                  </a:lnTo>
                  <a:lnTo>
                    <a:pt x="1333271" y="637730"/>
                  </a:lnTo>
                  <a:lnTo>
                    <a:pt x="1333271" y="636841"/>
                  </a:lnTo>
                  <a:lnTo>
                    <a:pt x="1333474" y="636460"/>
                  </a:lnTo>
                  <a:lnTo>
                    <a:pt x="1334287" y="636079"/>
                  </a:lnTo>
                  <a:lnTo>
                    <a:pt x="1334998" y="636333"/>
                  </a:lnTo>
                  <a:lnTo>
                    <a:pt x="1335595" y="636333"/>
                  </a:lnTo>
                  <a:lnTo>
                    <a:pt x="1335836" y="636460"/>
                  </a:lnTo>
                  <a:lnTo>
                    <a:pt x="1336090" y="636841"/>
                  </a:lnTo>
                  <a:lnTo>
                    <a:pt x="1336217" y="637095"/>
                  </a:lnTo>
                  <a:lnTo>
                    <a:pt x="1336306" y="637730"/>
                  </a:lnTo>
                  <a:lnTo>
                    <a:pt x="1336014" y="638492"/>
                  </a:lnTo>
                  <a:lnTo>
                    <a:pt x="1335773" y="638619"/>
                  </a:lnTo>
                  <a:lnTo>
                    <a:pt x="1335455" y="639038"/>
                  </a:lnTo>
                  <a:lnTo>
                    <a:pt x="1337221" y="637984"/>
                  </a:lnTo>
                  <a:lnTo>
                    <a:pt x="1337741" y="636587"/>
                  </a:lnTo>
                  <a:lnTo>
                    <a:pt x="1338110" y="636079"/>
                  </a:lnTo>
                  <a:lnTo>
                    <a:pt x="1338834" y="635698"/>
                  </a:lnTo>
                  <a:lnTo>
                    <a:pt x="1339672" y="635698"/>
                  </a:lnTo>
                  <a:lnTo>
                    <a:pt x="1338986" y="634809"/>
                  </a:lnTo>
                  <a:lnTo>
                    <a:pt x="1338821" y="634428"/>
                  </a:lnTo>
                  <a:lnTo>
                    <a:pt x="1338795" y="634174"/>
                  </a:lnTo>
                  <a:lnTo>
                    <a:pt x="1339062" y="633412"/>
                  </a:lnTo>
                  <a:lnTo>
                    <a:pt x="1339227" y="633158"/>
                  </a:lnTo>
                  <a:lnTo>
                    <a:pt x="1340510" y="632650"/>
                  </a:lnTo>
                  <a:lnTo>
                    <a:pt x="1341069" y="632777"/>
                  </a:lnTo>
                  <a:lnTo>
                    <a:pt x="1342224" y="634174"/>
                  </a:lnTo>
                  <a:lnTo>
                    <a:pt x="1343456" y="633031"/>
                  </a:lnTo>
                  <a:lnTo>
                    <a:pt x="1343533" y="632777"/>
                  </a:lnTo>
                  <a:lnTo>
                    <a:pt x="1343672" y="632650"/>
                  </a:lnTo>
                  <a:lnTo>
                    <a:pt x="1343825" y="632523"/>
                  </a:lnTo>
                  <a:lnTo>
                    <a:pt x="1345539" y="629221"/>
                  </a:lnTo>
                  <a:lnTo>
                    <a:pt x="1345933" y="629094"/>
                  </a:lnTo>
                  <a:lnTo>
                    <a:pt x="1346415" y="629221"/>
                  </a:lnTo>
                  <a:lnTo>
                    <a:pt x="1347368" y="629348"/>
                  </a:lnTo>
                  <a:lnTo>
                    <a:pt x="1347355" y="629094"/>
                  </a:lnTo>
                  <a:lnTo>
                    <a:pt x="1347228" y="627570"/>
                  </a:lnTo>
                  <a:lnTo>
                    <a:pt x="1347292" y="626427"/>
                  </a:lnTo>
                  <a:lnTo>
                    <a:pt x="1347584" y="626046"/>
                  </a:lnTo>
                  <a:lnTo>
                    <a:pt x="1348066" y="625792"/>
                  </a:lnTo>
                  <a:lnTo>
                    <a:pt x="1350225" y="625411"/>
                  </a:lnTo>
                  <a:lnTo>
                    <a:pt x="1350822" y="625157"/>
                  </a:lnTo>
                  <a:lnTo>
                    <a:pt x="1351064" y="625284"/>
                  </a:lnTo>
                  <a:lnTo>
                    <a:pt x="1351038" y="625157"/>
                  </a:lnTo>
                  <a:lnTo>
                    <a:pt x="1350822" y="624141"/>
                  </a:lnTo>
                  <a:lnTo>
                    <a:pt x="1350911" y="623506"/>
                  </a:lnTo>
                  <a:lnTo>
                    <a:pt x="1351089" y="622998"/>
                  </a:lnTo>
                  <a:lnTo>
                    <a:pt x="1351292" y="622871"/>
                  </a:lnTo>
                  <a:lnTo>
                    <a:pt x="1352245" y="622363"/>
                  </a:lnTo>
                  <a:lnTo>
                    <a:pt x="1352778" y="622617"/>
                  </a:lnTo>
                  <a:lnTo>
                    <a:pt x="1353820" y="624903"/>
                  </a:lnTo>
                  <a:lnTo>
                    <a:pt x="1354061" y="624776"/>
                  </a:lnTo>
                  <a:lnTo>
                    <a:pt x="1353820" y="624268"/>
                  </a:lnTo>
                  <a:lnTo>
                    <a:pt x="1353934" y="623125"/>
                  </a:lnTo>
                  <a:lnTo>
                    <a:pt x="1354480" y="622490"/>
                  </a:lnTo>
                  <a:lnTo>
                    <a:pt x="1354531" y="622363"/>
                  </a:lnTo>
                  <a:lnTo>
                    <a:pt x="1354569" y="622236"/>
                  </a:lnTo>
                  <a:lnTo>
                    <a:pt x="1354899" y="622109"/>
                  </a:lnTo>
                  <a:lnTo>
                    <a:pt x="1355458" y="622109"/>
                  </a:lnTo>
                  <a:lnTo>
                    <a:pt x="1355775" y="621982"/>
                  </a:lnTo>
                  <a:lnTo>
                    <a:pt x="1356055" y="622109"/>
                  </a:lnTo>
                  <a:lnTo>
                    <a:pt x="1356283" y="622617"/>
                  </a:lnTo>
                  <a:lnTo>
                    <a:pt x="1356626" y="622744"/>
                  </a:lnTo>
                  <a:lnTo>
                    <a:pt x="1357122" y="622490"/>
                  </a:lnTo>
                  <a:lnTo>
                    <a:pt x="1358315" y="622490"/>
                  </a:lnTo>
                  <a:lnTo>
                    <a:pt x="1358684" y="621982"/>
                  </a:lnTo>
                  <a:lnTo>
                    <a:pt x="1359408" y="621728"/>
                  </a:lnTo>
                  <a:lnTo>
                    <a:pt x="1363357" y="621347"/>
                  </a:lnTo>
                  <a:lnTo>
                    <a:pt x="1363840" y="621093"/>
                  </a:lnTo>
                  <a:lnTo>
                    <a:pt x="1364234" y="621347"/>
                  </a:lnTo>
                  <a:lnTo>
                    <a:pt x="1364538" y="621982"/>
                  </a:lnTo>
                  <a:lnTo>
                    <a:pt x="1364970" y="622236"/>
                  </a:lnTo>
                  <a:lnTo>
                    <a:pt x="1365910" y="624268"/>
                  </a:lnTo>
                  <a:lnTo>
                    <a:pt x="1366570" y="626300"/>
                  </a:lnTo>
                  <a:lnTo>
                    <a:pt x="1367243" y="627824"/>
                  </a:lnTo>
                  <a:lnTo>
                    <a:pt x="1367866" y="630110"/>
                  </a:lnTo>
                  <a:lnTo>
                    <a:pt x="1368234" y="630999"/>
                  </a:lnTo>
                  <a:lnTo>
                    <a:pt x="1368704" y="631507"/>
                  </a:lnTo>
                  <a:lnTo>
                    <a:pt x="1368933" y="632015"/>
                  </a:lnTo>
                  <a:lnTo>
                    <a:pt x="1368996" y="632523"/>
                  </a:lnTo>
                  <a:lnTo>
                    <a:pt x="1369110" y="632904"/>
                  </a:lnTo>
                  <a:lnTo>
                    <a:pt x="1369568" y="633539"/>
                  </a:lnTo>
                  <a:lnTo>
                    <a:pt x="1369644" y="634809"/>
                  </a:lnTo>
                  <a:lnTo>
                    <a:pt x="1370850" y="637349"/>
                  </a:lnTo>
                  <a:lnTo>
                    <a:pt x="1371117" y="638492"/>
                  </a:lnTo>
                  <a:lnTo>
                    <a:pt x="1371346" y="639762"/>
                  </a:lnTo>
                  <a:lnTo>
                    <a:pt x="1371625" y="640270"/>
                  </a:lnTo>
                  <a:lnTo>
                    <a:pt x="1371752" y="641413"/>
                  </a:lnTo>
                  <a:lnTo>
                    <a:pt x="1371815" y="641794"/>
                  </a:lnTo>
                  <a:lnTo>
                    <a:pt x="1372260" y="642937"/>
                  </a:lnTo>
                  <a:lnTo>
                    <a:pt x="1373009" y="644588"/>
                  </a:lnTo>
                  <a:lnTo>
                    <a:pt x="1373441" y="646239"/>
                  </a:lnTo>
                  <a:lnTo>
                    <a:pt x="1374343" y="648271"/>
                  </a:lnTo>
                  <a:lnTo>
                    <a:pt x="1375727" y="650303"/>
                  </a:lnTo>
                  <a:lnTo>
                    <a:pt x="1376400" y="651827"/>
                  </a:lnTo>
                  <a:lnTo>
                    <a:pt x="1377238" y="654367"/>
                  </a:lnTo>
                  <a:lnTo>
                    <a:pt x="1377365" y="654621"/>
                  </a:lnTo>
                  <a:lnTo>
                    <a:pt x="1378318" y="656272"/>
                  </a:lnTo>
                  <a:lnTo>
                    <a:pt x="1379486" y="657161"/>
                  </a:lnTo>
                  <a:lnTo>
                    <a:pt x="1380642" y="658431"/>
                  </a:lnTo>
                  <a:lnTo>
                    <a:pt x="1385887" y="659447"/>
                  </a:lnTo>
                  <a:lnTo>
                    <a:pt x="1391056" y="659447"/>
                  </a:lnTo>
                  <a:lnTo>
                    <a:pt x="1396199" y="658177"/>
                  </a:lnTo>
                  <a:close/>
                </a:path>
                <a:path w="2621280" h="1805304">
                  <a:moveTo>
                    <a:pt x="1455127" y="535609"/>
                  </a:moveTo>
                  <a:close/>
                </a:path>
                <a:path w="2621280" h="1805304">
                  <a:moveTo>
                    <a:pt x="1508950" y="600379"/>
                  </a:moveTo>
                  <a:lnTo>
                    <a:pt x="1507921" y="599109"/>
                  </a:lnTo>
                  <a:lnTo>
                    <a:pt x="1505623" y="599109"/>
                  </a:lnTo>
                  <a:lnTo>
                    <a:pt x="1504937" y="597839"/>
                  </a:lnTo>
                  <a:lnTo>
                    <a:pt x="1506842" y="597839"/>
                  </a:lnTo>
                  <a:lnTo>
                    <a:pt x="1507032" y="596569"/>
                  </a:lnTo>
                  <a:lnTo>
                    <a:pt x="1507388" y="595299"/>
                  </a:lnTo>
                  <a:lnTo>
                    <a:pt x="1505051" y="595299"/>
                  </a:lnTo>
                  <a:lnTo>
                    <a:pt x="1506004" y="594029"/>
                  </a:lnTo>
                  <a:lnTo>
                    <a:pt x="1505775" y="591489"/>
                  </a:lnTo>
                  <a:lnTo>
                    <a:pt x="1504403" y="590219"/>
                  </a:lnTo>
                  <a:lnTo>
                    <a:pt x="1504848" y="588949"/>
                  </a:lnTo>
                  <a:lnTo>
                    <a:pt x="1504784" y="586409"/>
                  </a:lnTo>
                  <a:lnTo>
                    <a:pt x="1504645" y="583869"/>
                  </a:lnTo>
                  <a:lnTo>
                    <a:pt x="1503794" y="582599"/>
                  </a:lnTo>
                  <a:lnTo>
                    <a:pt x="1502130" y="581329"/>
                  </a:lnTo>
                  <a:lnTo>
                    <a:pt x="1502740" y="580059"/>
                  </a:lnTo>
                  <a:lnTo>
                    <a:pt x="1502562" y="577519"/>
                  </a:lnTo>
                  <a:lnTo>
                    <a:pt x="1501571" y="574979"/>
                  </a:lnTo>
                  <a:lnTo>
                    <a:pt x="1500987" y="571169"/>
                  </a:lnTo>
                  <a:lnTo>
                    <a:pt x="1500771" y="571169"/>
                  </a:lnTo>
                  <a:lnTo>
                    <a:pt x="1500784" y="569899"/>
                  </a:lnTo>
                  <a:lnTo>
                    <a:pt x="1501000" y="568629"/>
                  </a:lnTo>
                  <a:lnTo>
                    <a:pt x="1500162" y="567359"/>
                  </a:lnTo>
                  <a:lnTo>
                    <a:pt x="1499730" y="566089"/>
                  </a:lnTo>
                  <a:lnTo>
                    <a:pt x="1499717" y="563549"/>
                  </a:lnTo>
                  <a:lnTo>
                    <a:pt x="1499222" y="562279"/>
                  </a:lnTo>
                  <a:lnTo>
                    <a:pt x="1498473" y="559739"/>
                  </a:lnTo>
                  <a:lnTo>
                    <a:pt x="1498257" y="558469"/>
                  </a:lnTo>
                  <a:lnTo>
                    <a:pt x="1498079" y="558469"/>
                  </a:lnTo>
                  <a:lnTo>
                    <a:pt x="1497965" y="557199"/>
                  </a:lnTo>
                  <a:lnTo>
                    <a:pt x="1497444" y="554659"/>
                  </a:lnTo>
                  <a:lnTo>
                    <a:pt x="1497507" y="553389"/>
                  </a:lnTo>
                  <a:lnTo>
                    <a:pt x="1497253" y="552119"/>
                  </a:lnTo>
                  <a:lnTo>
                    <a:pt x="1496656" y="550849"/>
                  </a:lnTo>
                  <a:lnTo>
                    <a:pt x="1495234" y="550849"/>
                  </a:lnTo>
                  <a:lnTo>
                    <a:pt x="1494624" y="549579"/>
                  </a:lnTo>
                  <a:lnTo>
                    <a:pt x="1494828" y="548309"/>
                  </a:lnTo>
                  <a:lnTo>
                    <a:pt x="1495374" y="547039"/>
                  </a:lnTo>
                  <a:lnTo>
                    <a:pt x="1496263" y="545769"/>
                  </a:lnTo>
                  <a:lnTo>
                    <a:pt x="1494675" y="540689"/>
                  </a:lnTo>
                  <a:lnTo>
                    <a:pt x="1494282" y="539419"/>
                  </a:lnTo>
                  <a:lnTo>
                    <a:pt x="1493291" y="536879"/>
                  </a:lnTo>
                  <a:lnTo>
                    <a:pt x="1492351" y="534530"/>
                  </a:lnTo>
                  <a:lnTo>
                    <a:pt x="1492351" y="535609"/>
                  </a:lnTo>
                  <a:lnTo>
                    <a:pt x="1491627" y="536879"/>
                  </a:lnTo>
                  <a:lnTo>
                    <a:pt x="1491437" y="535609"/>
                  </a:lnTo>
                  <a:lnTo>
                    <a:pt x="1492351" y="535609"/>
                  </a:lnTo>
                  <a:lnTo>
                    <a:pt x="1492351" y="534530"/>
                  </a:lnTo>
                  <a:lnTo>
                    <a:pt x="1491767" y="533069"/>
                  </a:lnTo>
                  <a:lnTo>
                    <a:pt x="1490941" y="529259"/>
                  </a:lnTo>
                  <a:lnTo>
                    <a:pt x="1489697" y="524179"/>
                  </a:lnTo>
                  <a:lnTo>
                    <a:pt x="1488020" y="519099"/>
                  </a:lnTo>
                  <a:lnTo>
                    <a:pt x="1483334" y="503859"/>
                  </a:lnTo>
                  <a:lnTo>
                    <a:pt x="1482902" y="502589"/>
                  </a:lnTo>
                  <a:lnTo>
                    <a:pt x="1482471" y="501319"/>
                  </a:lnTo>
                  <a:lnTo>
                    <a:pt x="1481150" y="498779"/>
                  </a:lnTo>
                  <a:lnTo>
                    <a:pt x="1480578" y="497509"/>
                  </a:lnTo>
                  <a:lnTo>
                    <a:pt x="1479702" y="494969"/>
                  </a:lnTo>
                  <a:lnTo>
                    <a:pt x="1478495" y="493699"/>
                  </a:lnTo>
                  <a:lnTo>
                    <a:pt x="1478051" y="492429"/>
                  </a:lnTo>
                  <a:lnTo>
                    <a:pt x="1477797" y="492429"/>
                  </a:lnTo>
                  <a:lnTo>
                    <a:pt x="1477746" y="491159"/>
                  </a:lnTo>
                  <a:lnTo>
                    <a:pt x="1477137" y="488619"/>
                  </a:lnTo>
                  <a:lnTo>
                    <a:pt x="1469313" y="479298"/>
                  </a:lnTo>
                  <a:lnTo>
                    <a:pt x="1469313" y="535609"/>
                  </a:lnTo>
                  <a:lnTo>
                    <a:pt x="1467485" y="535609"/>
                  </a:lnTo>
                  <a:lnTo>
                    <a:pt x="1467777" y="538149"/>
                  </a:lnTo>
                  <a:lnTo>
                    <a:pt x="1467091" y="539419"/>
                  </a:lnTo>
                  <a:lnTo>
                    <a:pt x="1465402" y="540689"/>
                  </a:lnTo>
                  <a:lnTo>
                    <a:pt x="1464449" y="540689"/>
                  </a:lnTo>
                  <a:lnTo>
                    <a:pt x="1462773" y="539419"/>
                  </a:lnTo>
                  <a:lnTo>
                    <a:pt x="1460157" y="538149"/>
                  </a:lnTo>
                  <a:lnTo>
                    <a:pt x="1457566" y="536892"/>
                  </a:lnTo>
                  <a:lnTo>
                    <a:pt x="1457566" y="539419"/>
                  </a:lnTo>
                  <a:lnTo>
                    <a:pt x="1456728" y="539419"/>
                  </a:lnTo>
                  <a:lnTo>
                    <a:pt x="1456270" y="538149"/>
                  </a:lnTo>
                  <a:lnTo>
                    <a:pt x="1457337" y="538149"/>
                  </a:lnTo>
                  <a:lnTo>
                    <a:pt x="1457566" y="539419"/>
                  </a:lnTo>
                  <a:lnTo>
                    <a:pt x="1457566" y="536892"/>
                  </a:lnTo>
                  <a:lnTo>
                    <a:pt x="1455127" y="535635"/>
                  </a:lnTo>
                  <a:lnTo>
                    <a:pt x="1454607" y="536879"/>
                  </a:lnTo>
                  <a:lnTo>
                    <a:pt x="1453819" y="536879"/>
                  </a:lnTo>
                  <a:lnTo>
                    <a:pt x="1453769" y="538149"/>
                  </a:lnTo>
                  <a:lnTo>
                    <a:pt x="1453629" y="539419"/>
                  </a:lnTo>
                  <a:lnTo>
                    <a:pt x="1451597" y="539419"/>
                  </a:lnTo>
                  <a:lnTo>
                    <a:pt x="1450467" y="540689"/>
                  </a:lnTo>
                  <a:lnTo>
                    <a:pt x="1445945" y="540689"/>
                  </a:lnTo>
                  <a:lnTo>
                    <a:pt x="1446110" y="538149"/>
                  </a:lnTo>
                  <a:lnTo>
                    <a:pt x="1445310" y="540689"/>
                  </a:lnTo>
                  <a:lnTo>
                    <a:pt x="1443951" y="541959"/>
                  </a:lnTo>
                  <a:lnTo>
                    <a:pt x="1441640" y="541959"/>
                  </a:lnTo>
                  <a:lnTo>
                    <a:pt x="1440218" y="540689"/>
                  </a:lnTo>
                  <a:lnTo>
                    <a:pt x="1435620" y="540689"/>
                  </a:lnTo>
                  <a:lnTo>
                    <a:pt x="1433372" y="539419"/>
                  </a:lnTo>
                  <a:lnTo>
                    <a:pt x="1431480" y="539419"/>
                  </a:lnTo>
                  <a:lnTo>
                    <a:pt x="1430261" y="538149"/>
                  </a:lnTo>
                  <a:lnTo>
                    <a:pt x="1429727" y="535635"/>
                  </a:lnTo>
                  <a:lnTo>
                    <a:pt x="1429727" y="531799"/>
                  </a:lnTo>
                  <a:lnTo>
                    <a:pt x="1429473" y="530529"/>
                  </a:lnTo>
                  <a:lnTo>
                    <a:pt x="1429258" y="530529"/>
                  </a:lnTo>
                  <a:lnTo>
                    <a:pt x="1429118" y="529259"/>
                  </a:lnTo>
                  <a:lnTo>
                    <a:pt x="1428356" y="530529"/>
                  </a:lnTo>
                  <a:lnTo>
                    <a:pt x="1428229" y="530529"/>
                  </a:lnTo>
                  <a:lnTo>
                    <a:pt x="1427721" y="531799"/>
                  </a:lnTo>
                  <a:lnTo>
                    <a:pt x="1427683" y="529259"/>
                  </a:lnTo>
                  <a:lnTo>
                    <a:pt x="1429969" y="522909"/>
                  </a:lnTo>
                  <a:lnTo>
                    <a:pt x="1434592" y="515289"/>
                  </a:lnTo>
                  <a:lnTo>
                    <a:pt x="1437182" y="512749"/>
                  </a:lnTo>
                  <a:lnTo>
                    <a:pt x="1438186" y="512749"/>
                  </a:lnTo>
                  <a:lnTo>
                    <a:pt x="1438922" y="511479"/>
                  </a:lnTo>
                  <a:lnTo>
                    <a:pt x="1439684" y="511479"/>
                  </a:lnTo>
                  <a:lnTo>
                    <a:pt x="1441246" y="510209"/>
                  </a:lnTo>
                  <a:lnTo>
                    <a:pt x="1441907" y="508939"/>
                  </a:lnTo>
                  <a:lnTo>
                    <a:pt x="1442986" y="507669"/>
                  </a:lnTo>
                  <a:lnTo>
                    <a:pt x="1443990" y="507669"/>
                  </a:lnTo>
                  <a:lnTo>
                    <a:pt x="1449006" y="503859"/>
                  </a:lnTo>
                  <a:lnTo>
                    <a:pt x="1452753" y="501319"/>
                  </a:lnTo>
                  <a:lnTo>
                    <a:pt x="1457401" y="501319"/>
                  </a:lnTo>
                  <a:lnTo>
                    <a:pt x="1458239" y="502589"/>
                  </a:lnTo>
                  <a:lnTo>
                    <a:pt x="1457794" y="506399"/>
                  </a:lnTo>
                  <a:lnTo>
                    <a:pt x="1458277" y="506399"/>
                  </a:lnTo>
                  <a:lnTo>
                    <a:pt x="1459141" y="505129"/>
                  </a:lnTo>
                  <a:lnTo>
                    <a:pt x="1460627" y="503859"/>
                  </a:lnTo>
                  <a:lnTo>
                    <a:pt x="1462252" y="503859"/>
                  </a:lnTo>
                  <a:lnTo>
                    <a:pt x="1462125" y="505129"/>
                  </a:lnTo>
                  <a:lnTo>
                    <a:pt x="1461262" y="506399"/>
                  </a:lnTo>
                  <a:lnTo>
                    <a:pt x="1459750" y="506399"/>
                  </a:lnTo>
                  <a:lnTo>
                    <a:pt x="1459534" y="507669"/>
                  </a:lnTo>
                  <a:lnTo>
                    <a:pt x="1461084" y="507669"/>
                  </a:lnTo>
                  <a:lnTo>
                    <a:pt x="1460512" y="510209"/>
                  </a:lnTo>
                  <a:lnTo>
                    <a:pt x="1460627" y="511479"/>
                  </a:lnTo>
                  <a:lnTo>
                    <a:pt x="1460322" y="512749"/>
                  </a:lnTo>
                  <a:lnTo>
                    <a:pt x="1461147" y="515289"/>
                  </a:lnTo>
                  <a:lnTo>
                    <a:pt x="1461731" y="516559"/>
                  </a:lnTo>
                  <a:lnTo>
                    <a:pt x="1461808" y="517829"/>
                  </a:lnTo>
                  <a:lnTo>
                    <a:pt x="1461363" y="519099"/>
                  </a:lnTo>
                  <a:lnTo>
                    <a:pt x="1462265" y="520369"/>
                  </a:lnTo>
                  <a:lnTo>
                    <a:pt x="1462773" y="521639"/>
                  </a:lnTo>
                  <a:lnTo>
                    <a:pt x="1463890" y="529259"/>
                  </a:lnTo>
                  <a:lnTo>
                    <a:pt x="1464894" y="530529"/>
                  </a:lnTo>
                  <a:lnTo>
                    <a:pt x="1466456" y="531799"/>
                  </a:lnTo>
                  <a:lnTo>
                    <a:pt x="1465516" y="533069"/>
                  </a:lnTo>
                  <a:lnTo>
                    <a:pt x="1465630" y="534339"/>
                  </a:lnTo>
                  <a:lnTo>
                    <a:pt x="1468615" y="534339"/>
                  </a:lnTo>
                  <a:lnTo>
                    <a:pt x="1469313" y="535609"/>
                  </a:lnTo>
                  <a:lnTo>
                    <a:pt x="1469313" y="479298"/>
                  </a:lnTo>
                  <a:lnTo>
                    <a:pt x="1468005" y="478459"/>
                  </a:lnTo>
                  <a:lnTo>
                    <a:pt x="1462824" y="479729"/>
                  </a:lnTo>
                  <a:lnTo>
                    <a:pt x="1459636" y="479729"/>
                  </a:lnTo>
                  <a:lnTo>
                    <a:pt x="1459636" y="501319"/>
                  </a:lnTo>
                  <a:lnTo>
                    <a:pt x="1458887" y="502589"/>
                  </a:lnTo>
                  <a:lnTo>
                    <a:pt x="1458544" y="502589"/>
                  </a:lnTo>
                  <a:lnTo>
                    <a:pt x="1459636" y="501319"/>
                  </a:lnTo>
                  <a:lnTo>
                    <a:pt x="1459636" y="479729"/>
                  </a:lnTo>
                  <a:lnTo>
                    <a:pt x="1458823" y="479729"/>
                  </a:lnTo>
                  <a:lnTo>
                    <a:pt x="1454061" y="480999"/>
                  </a:lnTo>
                  <a:lnTo>
                    <a:pt x="1445780" y="484809"/>
                  </a:lnTo>
                  <a:lnTo>
                    <a:pt x="1443558" y="486079"/>
                  </a:lnTo>
                  <a:lnTo>
                    <a:pt x="1438783" y="488619"/>
                  </a:lnTo>
                  <a:lnTo>
                    <a:pt x="1436217" y="489889"/>
                  </a:lnTo>
                  <a:lnTo>
                    <a:pt x="1435836" y="491159"/>
                  </a:lnTo>
                  <a:lnTo>
                    <a:pt x="1433868" y="492429"/>
                  </a:lnTo>
                  <a:lnTo>
                    <a:pt x="1430274" y="494969"/>
                  </a:lnTo>
                  <a:lnTo>
                    <a:pt x="1426349" y="497509"/>
                  </a:lnTo>
                  <a:lnTo>
                    <a:pt x="1424889" y="497509"/>
                  </a:lnTo>
                  <a:lnTo>
                    <a:pt x="1423962" y="498779"/>
                  </a:lnTo>
                  <a:lnTo>
                    <a:pt x="1423606" y="500049"/>
                  </a:lnTo>
                  <a:lnTo>
                    <a:pt x="1421142" y="500049"/>
                  </a:lnTo>
                  <a:lnTo>
                    <a:pt x="1420304" y="501319"/>
                  </a:lnTo>
                  <a:lnTo>
                    <a:pt x="1419136" y="502589"/>
                  </a:lnTo>
                  <a:lnTo>
                    <a:pt x="1418971" y="503859"/>
                  </a:lnTo>
                  <a:lnTo>
                    <a:pt x="1419809" y="505129"/>
                  </a:lnTo>
                  <a:lnTo>
                    <a:pt x="1419694" y="506399"/>
                  </a:lnTo>
                  <a:lnTo>
                    <a:pt x="1417129" y="506399"/>
                  </a:lnTo>
                  <a:lnTo>
                    <a:pt x="1416621" y="507669"/>
                  </a:lnTo>
                  <a:lnTo>
                    <a:pt x="1416215" y="508939"/>
                  </a:lnTo>
                  <a:lnTo>
                    <a:pt x="1415935" y="508939"/>
                  </a:lnTo>
                  <a:lnTo>
                    <a:pt x="1416392" y="510209"/>
                  </a:lnTo>
                  <a:lnTo>
                    <a:pt x="1414983" y="511479"/>
                  </a:lnTo>
                  <a:lnTo>
                    <a:pt x="1414208" y="512749"/>
                  </a:lnTo>
                  <a:lnTo>
                    <a:pt x="1414056" y="514019"/>
                  </a:lnTo>
                  <a:lnTo>
                    <a:pt x="1412786" y="514019"/>
                  </a:lnTo>
                  <a:lnTo>
                    <a:pt x="1412100" y="515289"/>
                  </a:lnTo>
                  <a:lnTo>
                    <a:pt x="1411973" y="515289"/>
                  </a:lnTo>
                  <a:lnTo>
                    <a:pt x="1411262" y="517829"/>
                  </a:lnTo>
                  <a:lnTo>
                    <a:pt x="1410817" y="517829"/>
                  </a:lnTo>
                  <a:lnTo>
                    <a:pt x="1409712" y="519099"/>
                  </a:lnTo>
                  <a:lnTo>
                    <a:pt x="1409077" y="520369"/>
                  </a:lnTo>
                  <a:lnTo>
                    <a:pt x="1410589" y="520369"/>
                  </a:lnTo>
                  <a:lnTo>
                    <a:pt x="1410487" y="521639"/>
                  </a:lnTo>
                  <a:lnTo>
                    <a:pt x="1409941" y="521639"/>
                  </a:lnTo>
                  <a:lnTo>
                    <a:pt x="1408950" y="522909"/>
                  </a:lnTo>
                  <a:lnTo>
                    <a:pt x="1407591" y="524179"/>
                  </a:lnTo>
                  <a:lnTo>
                    <a:pt x="1406359" y="524179"/>
                  </a:lnTo>
                  <a:lnTo>
                    <a:pt x="1406588" y="525449"/>
                  </a:lnTo>
                  <a:lnTo>
                    <a:pt x="1406398" y="526719"/>
                  </a:lnTo>
                  <a:lnTo>
                    <a:pt x="1406080" y="529259"/>
                  </a:lnTo>
                  <a:lnTo>
                    <a:pt x="1406182" y="530529"/>
                  </a:lnTo>
                  <a:lnTo>
                    <a:pt x="1407058" y="530529"/>
                  </a:lnTo>
                  <a:lnTo>
                    <a:pt x="1408722" y="531799"/>
                  </a:lnTo>
                  <a:lnTo>
                    <a:pt x="1408836" y="533069"/>
                  </a:lnTo>
                  <a:lnTo>
                    <a:pt x="1408531" y="533069"/>
                  </a:lnTo>
                  <a:lnTo>
                    <a:pt x="1407896" y="534339"/>
                  </a:lnTo>
                  <a:lnTo>
                    <a:pt x="1407528" y="534339"/>
                  </a:lnTo>
                  <a:lnTo>
                    <a:pt x="1406791" y="535609"/>
                  </a:lnTo>
                  <a:lnTo>
                    <a:pt x="1407325" y="536879"/>
                  </a:lnTo>
                  <a:lnTo>
                    <a:pt x="1408595" y="536879"/>
                  </a:lnTo>
                  <a:lnTo>
                    <a:pt x="1409014" y="539419"/>
                  </a:lnTo>
                  <a:lnTo>
                    <a:pt x="1406893" y="538149"/>
                  </a:lnTo>
                  <a:lnTo>
                    <a:pt x="1407287" y="540689"/>
                  </a:lnTo>
                  <a:lnTo>
                    <a:pt x="1407718" y="541959"/>
                  </a:lnTo>
                  <a:lnTo>
                    <a:pt x="1407452" y="541959"/>
                  </a:lnTo>
                  <a:lnTo>
                    <a:pt x="1406906" y="543229"/>
                  </a:lnTo>
                  <a:lnTo>
                    <a:pt x="1406613" y="543229"/>
                  </a:lnTo>
                  <a:lnTo>
                    <a:pt x="1406994" y="544499"/>
                  </a:lnTo>
                  <a:lnTo>
                    <a:pt x="1407922" y="545769"/>
                  </a:lnTo>
                  <a:lnTo>
                    <a:pt x="1408303" y="545769"/>
                  </a:lnTo>
                  <a:lnTo>
                    <a:pt x="1409014" y="547039"/>
                  </a:lnTo>
                  <a:lnTo>
                    <a:pt x="1410081" y="548309"/>
                  </a:lnTo>
                  <a:lnTo>
                    <a:pt x="1411224" y="549579"/>
                  </a:lnTo>
                  <a:lnTo>
                    <a:pt x="1412138" y="550849"/>
                  </a:lnTo>
                  <a:lnTo>
                    <a:pt x="1411947" y="549579"/>
                  </a:lnTo>
                  <a:lnTo>
                    <a:pt x="1413141" y="549579"/>
                  </a:lnTo>
                  <a:lnTo>
                    <a:pt x="1412138" y="550849"/>
                  </a:lnTo>
                  <a:lnTo>
                    <a:pt x="1411884" y="553389"/>
                  </a:lnTo>
                  <a:lnTo>
                    <a:pt x="1412240" y="554659"/>
                  </a:lnTo>
                  <a:lnTo>
                    <a:pt x="1417955" y="554659"/>
                  </a:lnTo>
                  <a:lnTo>
                    <a:pt x="1418564" y="555929"/>
                  </a:lnTo>
                  <a:lnTo>
                    <a:pt x="1418983" y="555929"/>
                  </a:lnTo>
                  <a:lnTo>
                    <a:pt x="1419491" y="558469"/>
                  </a:lnTo>
                  <a:lnTo>
                    <a:pt x="1420279" y="559739"/>
                  </a:lnTo>
                  <a:lnTo>
                    <a:pt x="1420926" y="559739"/>
                  </a:lnTo>
                  <a:lnTo>
                    <a:pt x="1421066" y="558469"/>
                  </a:lnTo>
                  <a:lnTo>
                    <a:pt x="1420266" y="557199"/>
                  </a:lnTo>
                  <a:lnTo>
                    <a:pt x="1419948" y="555929"/>
                  </a:lnTo>
                  <a:lnTo>
                    <a:pt x="1422336" y="555929"/>
                  </a:lnTo>
                  <a:lnTo>
                    <a:pt x="1422120" y="554659"/>
                  </a:lnTo>
                  <a:lnTo>
                    <a:pt x="1423911" y="554659"/>
                  </a:lnTo>
                  <a:lnTo>
                    <a:pt x="1425054" y="557199"/>
                  </a:lnTo>
                  <a:lnTo>
                    <a:pt x="1425473" y="558469"/>
                  </a:lnTo>
                  <a:lnTo>
                    <a:pt x="1427073" y="558469"/>
                  </a:lnTo>
                  <a:lnTo>
                    <a:pt x="1428648" y="557199"/>
                  </a:lnTo>
                  <a:lnTo>
                    <a:pt x="1431683" y="558469"/>
                  </a:lnTo>
                  <a:lnTo>
                    <a:pt x="1432077" y="561009"/>
                  </a:lnTo>
                  <a:lnTo>
                    <a:pt x="1429842" y="562279"/>
                  </a:lnTo>
                  <a:lnTo>
                    <a:pt x="1428470" y="563549"/>
                  </a:lnTo>
                  <a:lnTo>
                    <a:pt x="1423073" y="578789"/>
                  </a:lnTo>
                  <a:lnTo>
                    <a:pt x="1421993" y="580059"/>
                  </a:lnTo>
                  <a:lnTo>
                    <a:pt x="1421231" y="581329"/>
                  </a:lnTo>
                  <a:lnTo>
                    <a:pt x="1420787" y="582599"/>
                  </a:lnTo>
                  <a:lnTo>
                    <a:pt x="1419707" y="583869"/>
                  </a:lnTo>
                  <a:lnTo>
                    <a:pt x="1419250" y="585139"/>
                  </a:lnTo>
                  <a:lnTo>
                    <a:pt x="1420075" y="585139"/>
                  </a:lnTo>
                  <a:lnTo>
                    <a:pt x="1421257" y="585139"/>
                  </a:lnTo>
                  <a:lnTo>
                    <a:pt x="1421079" y="586409"/>
                  </a:lnTo>
                  <a:lnTo>
                    <a:pt x="1420774" y="586409"/>
                  </a:lnTo>
                  <a:lnTo>
                    <a:pt x="1420075" y="585139"/>
                  </a:lnTo>
                  <a:lnTo>
                    <a:pt x="1419758" y="586409"/>
                  </a:lnTo>
                  <a:lnTo>
                    <a:pt x="1419542" y="586409"/>
                  </a:lnTo>
                  <a:lnTo>
                    <a:pt x="1419288" y="587679"/>
                  </a:lnTo>
                  <a:lnTo>
                    <a:pt x="1418297" y="587679"/>
                  </a:lnTo>
                  <a:lnTo>
                    <a:pt x="1418209" y="588949"/>
                  </a:lnTo>
                  <a:lnTo>
                    <a:pt x="1418717" y="590219"/>
                  </a:lnTo>
                  <a:lnTo>
                    <a:pt x="1419237" y="591489"/>
                  </a:lnTo>
                  <a:lnTo>
                    <a:pt x="1417777" y="592759"/>
                  </a:lnTo>
                  <a:lnTo>
                    <a:pt x="1417193" y="592759"/>
                  </a:lnTo>
                  <a:lnTo>
                    <a:pt x="1417129" y="594029"/>
                  </a:lnTo>
                  <a:lnTo>
                    <a:pt x="1417256" y="594029"/>
                  </a:lnTo>
                  <a:lnTo>
                    <a:pt x="1416735" y="595299"/>
                  </a:lnTo>
                  <a:lnTo>
                    <a:pt x="1415338" y="595299"/>
                  </a:lnTo>
                  <a:lnTo>
                    <a:pt x="1414881" y="596569"/>
                  </a:lnTo>
                  <a:lnTo>
                    <a:pt x="1414627" y="596569"/>
                  </a:lnTo>
                  <a:lnTo>
                    <a:pt x="1413713" y="597839"/>
                  </a:lnTo>
                  <a:lnTo>
                    <a:pt x="1412951" y="597839"/>
                  </a:lnTo>
                  <a:lnTo>
                    <a:pt x="1412354" y="599109"/>
                  </a:lnTo>
                  <a:lnTo>
                    <a:pt x="1410754" y="601649"/>
                  </a:lnTo>
                  <a:lnTo>
                    <a:pt x="1410754" y="604189"/>
                  </a:lnTo>
                  <a:lnTo>
                    <a:pt x="1412367" y="605459"/>
                  </a:lnTo>
                  <a:lnTo>
                    <a:pt x="1412481" y="606729"/>
                  </a:lnTo>
                  <a:lnTo>
                    <a:pt x="1412252" y="606729"/>
                  </a:lnTo>
                  <a:lnTo>
                    <a:pt x="1411681" y="607999"/>
                  </a:lnTo>
                  <a:lnTo>
                    <a:pt x="1410335" y="607999"/>
                  </a:lnTo>
                  <a:lnTo>
                    <a:pt x="1409204" y="609269"/>
                  </a:lnTo>
                  <a:lnTo>
                    <a:pt x="1409433" y="609269"/>
                  </a:lnTo>
                  <a:lnTo>
                    <a:pt x="1409903" y="610539"/>
                  </a:lnTo>
                  <a:lnTo>
                    <a:pt x="1411224" y="609269"/>
                  </a:lnTo>
                  <a:lnTo>
                    <a:pt x="1411071" y="610539"/>
                  </a:lnTo>
                  <a:lnTo>
                    <a:pt x="1410614" y="611809"/>
                  </a:lnTo>
                  <a:lnTo>
                    <a:pt x="1410995" y="611809"/>
                  </a:lnTo>
                  <a:lnTo>
                    <a:pt x="1411579" y="613079"/>
                  </a:lnTo>
                  <a:lnTo>
                    <a:pt x="1414221" y="613079"/>
                  </a:lnTo>
                  <a:lnTo>
                    <a:pt x="1414475" y="611809"/>
                  </a:lnTo>
                  <a:lnTo>
                    <a:pt x="1414894" y="613079"/>
                  </a:lnTo>
                  <a:lnTo>
                    <a:pt x="1416126" y="614349"/>
                  </a:lnTo>
                  <a:lnTo>
                    <a:pt x="1418183" y="615619"/>
                  </a:lnTo>
                  <a:lnTo>
                    <a:pt x="1418361" y="614349"/>
                  </a:lnTo>
                  <a:lnTo>
                    <a:pt x="1418653" y="613079"/>
                  </a:lnTo>
                  <a:lnTo>
                    <a:pt x="1419136" y="611809"/>
                  </a:lnTo>
                  <a:lnTo>
                    <a:pt x="1419491" y="611809"/>
                  </a:lnTo>
                  <a:lnTo>
                    <a:pt x="1419936" y="613079"/>
                  </a:lnTo>
                  <a:lnTo>
                    <a:pt x="1420025" y="614349"/>
                  </a:lnTo>
                  <a:lnTo>
                    <a:pt x="1420507" y="614349"/>
                  </a:lnTo>
                  <a:lnTo>
                    <a:pt x="1421714" y="613079"/>
                  </a:lnTo>
                  <a:lnTo>
                    <a:pt x="1422857" y="614349"/>
                  </a:lnTo>
                  <a:lnTo>
                    <a:pt x="1423936" y="615619"/>
                  </a:lnTo>
                  <a:lnTo>
                    <a:pt x="1425422" y="616889"/>
                  </a:lnTo>
                  <a:lnTo>
                    <a:pt x="1428635" y="616889"/>
                  </a:lnTo>
                  <a:lnTo>
                    <a:pt x="1430959" y="615619"/>
                  </a:lnTo>
                  <a:lnTo>
                    <a:pt x="1432661" y="614349"/>
                  </a:lnTo>
                  <a:lnTo>
                    <a:pt x="1433207" y="613079"/>
                  </a:lnTo>
                  <a:lnTo>
                    <a:pt x="1432560" y="611809"/>
                  </a:lnTo>
                  <a:lnTo>
                    <a:pt x="1434630" y="611809"/>
                  </a:lnTo>
                  <a:lnTo>
                    <a:pt x="1435696" y="610539"/>
                  </a:lnTo>
                  <a:lnTo>
                    <a:pt x="1437170" y="609269"/>
                  </a:lnTo>
                  <a:lnTo>
                    <a:pt x="1438059" y="607999"/>
                  </a:lnTo>
                  <a:lnTo>
                    <a:pt x="1438338" y="607999"/>
                  </a:lnTo>
                  <a:lnTo>
                    <a:pt x="1439011" y="605459"/>
                  </a:lnTo>
                  <a:lnTo>
                    <a:pt x="1438262" y="602919"/>
                  </a:lnTo>
                  <a:lnTo>
                    <a:pt x="1439329" y="600379"/>
                  </a:lnTo>
                  <a:lnTo>
                    <a:pt x="1440154" y="597839"/>
                  </a:lnTo>
                  <a:lnTo>
                    <a:pt x="1441234" y="595299"/>
                  </a:lnTo>
                  <a:lnTo>
                    <a:pt x="1443024" y="590219"/>
                  </a:lnTo>
                  <a:lnTo>
                    <a:pt x="1444091" y="587679"/>
                  </a:lnTo>
                  <a:lnTo>
                    <a:pt x="1444409" y="586409"/>
                  </a:lnTo>
                  <a:lnTo>
                    <a:pt x="1444663" y="586409"/>
                  </a:lnTo>
                  <a:lnTo>
                    <a:pt x="1445641" y="585139"/>
                  </a:lnTo>
                  <a:lnTo>
                    <a:pt x="1447368" y="581329"/>
                  </a:lnTo>
                  <a:lnTo>
                    <a:pt x="1448752" y="577519"/>
                  </a:lnTo>
                  <a:lnTo>
                    <a:pt x="1451140" y="573709"/>
                  </a:lnTo>
                  <a:lnTo>
                    <a:pt x="1452587" y="569899"/>
                  </a:lnTo>
                  <a:lnTo>
                    <a:pt x="1453108" y="566089"/>
                  </a:lnTo>
                  <a:lnTo>
                    <a:pt x="1454061" y="567359"/>
                  </a:lnTo>
                  <a:lnTo>
                    <a:pt x="1454975" y="567359"/>
                  </a:lnTo>
                  <a:lnTo>
                    <a:pt x="1455877" y="566089"/>
                  </a:lnTo>
                  <a:lnTo>
                    <a:pt x="1456207" y="566089"/>
                  </a:lnTo>
                  <a:lnTo>
                    <a:pt x="1456499" y="564819"/>
                  </a:lnTo>
                  <a:lnTo>
                    <a:pt x="1456702" y="563549"/>
                  </a:lnTo>
                  <a:lnTo>
                    <a:pt x="1458671" y="562279"/>
                  </a:lnTo>
                  <a:lnTo>
                    <a:pt x="1460398" y="561009"/>
                  </a:lnTo>
                  <a:lnTo>
                    <a:pt x="1461376" y="559739"/>
                  </a:lnTo>
                  <a:lnTo>
                    <a:pt x="1462836" y="561009"/>
                  </a:lnTo>
                  <a:lnTo>
                    <a:pt x="1470736" y="561009"/>
                  </a:lnTo>
                  <a:lnTo>
                    <a:pt x="1472133" y="559739"/>
                  </a:lnTo>
                  <a:lnTo>
                    <a:pt x="1473111" y="559739"/>
                  </a:lnTo>
                  <a:lnTo>
                    <a:pt x="1472920" y="561009"/>
                  </a:lnTo>
                  <a:lnTo>
                    <a:pt x="1473314" y="562279"/>
                  </a:lnTo>
                  <a:lnTo>
                    <a:pt x="1474292" y="563549"/>
                  </a:lnTo>
                  <a:lnTo>
                    <a:pt x="1473327" y="563549"/>
                  </a:lnTo>
                  <a:lnTo>
                    <a:pt x="1473085" y="564819"/>
                  </a:lnTo>
                  <a:lnTo>
                    <a:pt x="1473568" y="566089"/>
                  </a:lnTo>
                  <a:lnTo>
                    <a:pt x="1473809" y="568629"/>
                  </a:lnTo>
                  <a:lnTo>
                    <a:pt x="1474000" y="569899"/>
                  </a:lnTo>
                  <a:lnTo>
                    <a:pt x="1474279" y="571169"/>
                  </a:lnTo>
                  <a:lnTo>
                    <a:pt x="1475828" y="571169"/>
                  </a:lnTo>
                  <a:lnTo>
                    <a:pt x="1475689" y="573709"/>
                  </a:lnTo>
                  <a:lnTo>
                    <a:pt x="1476108" y="574979"/>
                  </a:lnTo>
                  <a:lnTo>
                    <a:pt x="1476235" y="574979"/>
                  </a:lnTo>
                  <a:lnTo>
                    <a:pt x="1476654" y="576249"/>
                  </a:lnTo>
                  <a:lnTo>
                    <a:pt x="1477352" y="576249"/>
                  </a:lnTo>
                  <a:lnTo>
                    <a:pt x="1476044" y="577519"/>
                  </a:lnTo>
                  <a:lnTo>
                    <a:pt x="1476286" y="578789"/>
                  </a:lnTo>
                  <a:lnTo>
                    <a:pt x="1478102" y="581329"/>
                  </a:lnTo>
                  <a:lnTo>
                    <a:pt x="1477518" y="582599"/>
                  </a:lnTo>
                  <a:lnTo>
                    <a:pt x="1477391" y="583869"/>
                  </a:lnTo>
                  <a:lnTo>
                    <a:pt x="1477733" y="585139"/>
                  </a:lnTo>
                  <a:lnTo>
                    <a:pt x="1477797" y="587679"/>
                  </a:lnTo>
                  <a:lnTo>
                    <a:pt x="1477695" y="588949"/>
                  </a:lnTo>
                  <a:lnTo>
                    <a:pt x="1479257" y="590219"/>
                  </a:lnTo>
                  <a:lnTo>
                    <a:pt x="1480096" y="590219"/>
                  </a:lnTo>
                  <a:lnTo>
                    <a:pt x="1480223" y="594029"/>
                  </a:lnTo>
                  <a:lnTo>
                    <a:pt x="1479651" y="596569"/>
                  </a:lnTo>
                  <a:lnTo>
                    <a:pt x="1480731" y="597839"/>
                  </a:lnTo>
                  <a:lnTo>
                    <a:pt x="1481264" y="599109"/>
                  </a:lnTo>
                  <a:lnTo>
                    <a:pt x="1481289" y="600379"/>
                  </a:lnTo>
                  <a:lnTo>
                    <a:pt x="1482077" y="601649"/>
                  </a:lnTo>
                  <a:lnTo>
                    <a:pt x="1482445" y="601649"/>
                  </a:lnTo>
                  <a:lnTo>
                    <a:pt x="1482394" y="602919"/>
                  </a:lnTo>
                  <a:lnTo>
                    <a:pt x="1482585" y="604189"/>
                  </a:lnTo>
                  <a:lnTo>
                    <a:pt x="1482407" y="605459"/>
                  </a:lnTo>
                  <a:lnTo>
                    <a:pt x="1483398" y="606729"/>
                  </a:lnTo>
                  <a:lnTo>
                    <a:pt x="1492605" y="606729"/>
                  </a:lnTo>
                  <a:lnTo>
                    <a:pt x="1493215" y="607999"/>
                  </a:lnTo>
                  <a:lnTo>
                    <a:pt x="1493177" y="606729"/>
                  </a:lnTo>
                  <a:lnTo>
                    <a:pt x="1493837" y="606729"/>
                  </a:lnTo>
                  <a:lnTo>
                    <a:pt x="1493215" y="607999"/>
                  </a:lnTo>
                  <a:lnTo>
                    <a:pt x="1495882" y="607999"/>
                  </a:lnTo>
                  <a:lnTo>
                    <a:pt x="1496237" y="606729"/>
                  </a:lnTo>
                  <a:lnTo>
                    <a:pt x="1501114" y="606729"/>
                  </a:lnTo>
                  <a:lnTo>
                    <a:pt x="1501711" y="605459"/>
                  </a:lnTo>
                  <a:lnTo>
                    <a:pt x="1501838" y="604189"/>
                  </a:lnTo>
                  <a:lnTo>
                    <a:pt x="1503387" y="605459"/>
                  </a:lnTo>
                  <a:lnTo>
                    <a:pt x="1506156" y="605459"/>
                  </a:lnTo>
                  <a:lnTo>
                    <a:pt x="1506715" y="604189"/>
                  </a:lnTo>
                  <a:lnTo>
                    <a:pt x="1506778" y="602919"/>
                  </a:lnTo>
                  <a:lnTo>
                    <a:pt x="1508582" y="601649"/>
                  </a:lnTo>
                  <a:lnTo>
                    <a:pt x="1508950" y="600379"/>
                  </a:lnTo>
                  <a:close/>
                </a:path>
                <a:path w="2621280" h="1805304">
                  <a:moveTo>
                    <a:pt x="1640878" y="463448"/>
                  </a:moveTo>
                  <a:lnTo>
                    <a:pt x="1639608" y="463194"/>
                  </a:lnTo>
                  <a:lnTo>
                    <a:pt x="1638922" y="463194"/>
                  </a:lnTo>
                  <a:lnTo>
                    <a:pt x="1638935" y="463448"/>
                  </a:lnTo>
                  <a:lnTo>
                    <a:pt x="1639189" y="463575"/>
                  </a:lnTo>
                  <a:lnTo>
                    <a:pt x="1639201" y="463702"/>
                  </a:lnTo>
                  <a:lnTo>
                    <a:pt x="1639912" y="464210"/>
                  </a:lnTo>
                  <a:lnTo>
                    <a:pt x="1640586" y="464210"/>
                  </a:lnTo>
                  <a:lnTo>
                    <a:pt x="1640878" y="463448"/>
                  </a:lnTo>
                  <a:close/>
                </a:path>
                <a:path w="2621280" h="1805304">
                  <a:moveTo>
                    <a:pt x="1654975" y="498373"/>
                  </a:moveTo>
                  <a:lnTo>
                    <a:pt x="1653578" y="499592"/>
                  </a:lnTo>
                  <a:lnTo>
                    <a:pt x="1653857" y="499872"/>
                  </a:lnTo>
                  <a:lnTo>
                    <a:pt x="1654302" y="499770"/>
                  </a:lnTo>
                  <a:lnTo>
                    <a:pt x="1654924" y="499135"/>
                  </a:lnTo>
                  <a:lnTo>
                    <a:pt x="1654975" y="498373"/>
                  </a:lnTo>
                  <a:close/>
                </a:path>
                <a:path w="2621280" h="1805304">
                  <a:moveTo>
                    <a:pt x="1701139" y="419887"/>
                  </a:moveTo>
                  <a:lnTo>
                    <a:pt x="1701126" y="419633"/>
                  </a:lnTo>
                  <a:lnTo>
                    <a:pt x="1700885" y="419506"/>
                  </a:lnTo>
                  <a:lnTo>
                    <a:pt x="1700720" y="419633"/>
                  </a:lnTo>
                  <a:lnTo>
                    <a:pt x="1700631" y="419760"/>
                  </a:lnTo>
                  <a:lnTo>
                    <a:pt x="1700987" y="419887"/>
                  </a:lnTo>
                  <a:lnTo>
                    <a:pt x="1701139" y="419887"/>
                  </a:lnTo>
                  <a:close/>
                </a:path>
                <a:path w="2621280" h="1805304">
                  <a:moveTo>
                    <a:pt x="1711337" y="443382"/>
                  </a:moveTo>
                  <a:lnTo>
                    <a:pt x="1711261" y="443255"/>
                  </a:lnTo>
                  <a:lnTo>
                    <a:pt x="1711147" y="442874"/>
                  </a:lnTo>
                  <a:lnTo>
                    <a:pt x="1711159" y="442366"/>
                  </a:lnTo>
                  <a:lnTo>
                    <a:pt x="1710944" y="442874"/>
                  </a:lnTo>
                  <a:lnTo>
                    <a:pt x="1710855" y="443636"/>
                  </a:lnTo>
                  <a:lnTo>
                    <a:pt x="1711337" y="443382"/>
                  </a:lnTo>
                  <a:close/>
                </a:path>
                <a:path w="2621280" h="1805304">
                  <a:moveTo>
                    <a:pt x="1713712" y="463956"/>
                  </a:moveTo>
                  <a:lnTo>
                    <a:pt x="1713484" y="463956"/>
                  </a:lnTo>
                  <a:lnTo>
                    <a:pt x="1713585" y="464210"/>
                  </a:lnTo>
                  <a:lnTo>
                    <a:pt x="1713712" y="463956"/>
                  </a:lnTo>
                  <a:close/>
                </a:path>
                <a:path w="2621280" h="1805304">
                  <a:moveTo>
                    <a:pt x="1713763" y="457225"/>
                  </a:moveTo>
                  <a:lnTo>
                    <a:pt x="1713077" y="456463"/>
                  </a:lnTo>
                  <a:lnTo>
                    <a:pt x="1712391" y="456336"/>
                  </a:lnTo>
                  <a:lnTo>
                    <a:pt x="1711693" y="456209"/>
                  </a:lnTo>
                  <a:lnTo>
                    <a:pt x="1709610" y="456336"/>
                  </a:lnTo>
                  <a:lnTo>
                    <a:pt x="1709940" y="455574"/>
                  </a:lnTo>
                  <a:lnTo>
                    <a:pt x="1709877" y="455193"/>
                  </a:lnTo>
                  <a:lnTo>
                    <a:pt x="1709712" y="454812"/>
                  </a:lnTo>
                  <a:lnTo>
                    <a:pt x="1708772" y="454431"/>
                  </a:lnTo>
                  <a:lnTo>
                    <a:pt x="1709597" y="452653"/>
                  </a:lnTo>
                  <a:lnTo>
                    <a:pt x="1710588" y="452018"/>
                  </a:lnTo>
                  <a:lnTo>
                    <a:pt x="1711756" y="452526"/>
                  </a:lnTo>
                  <a:lnTo>
                    <a:pt x="1712429" y="452018"/>
                  </a:lnTo>
                  <a:lnTo>
                    <a:pt x="1712760" y="451764"/>
                  </a:lnTo>
                  <a:lnTo>
                    <a:pt x="1713052" y="451129"/>
                  </a:lnTo>
                  <a:lnTo>
                    <a:pt x="1712988" y="449986"/>
                  </a:lnTo>
                  <a:lnTo>
                    <a:pt x="1712112" y="446557"/>
                  </a:lnTo>
                  <a:lnTo>
                    <a:pt x="1711756" y="445795"/>
                  </a:lnTo>
                  <a:lnTo>
                    <a:pt x="1710982" y="445287"/>
                  </a:lnTo>
                  <a:lnTo>
                    <a:pt x="1709788" y="445287"/>
                  </a:lnTo>
                  <a:lnTo>
                    <a:pt x="1709775" y="444779"/>
                  </a:lnTo>
                  <a:lnTo>
                    <a:pt x="1708708" y="442620"/>
                  </a:lnTo>
                  <a:lnTo>
                    <a:pt x="1708746" y="441985"/>
                  </a:lnTo>
                  <a:lnTo>
                    <a:pt x="1709000" y="441604"/>
                  </a:lnTo>
                  <a:lnTo>
                    <a:pt x="1709686" y="440969"/>
                  </a:lnTo>
                  <a:lnTo>
                    <a:pt x="1710563" y="440207"/>
                  </a:lnTo>
                  <a:lnTo>
                    <a:pt x="1711299" y="439953"/>
                  </a:lnTo>
                  <a:lnTo>
                    <a:pt x="1711020" y="439318"/>
                  </a:lnTo>
                  <a:lnTo>
                    <a:pt x="1710753" y="438937"/>
                  </a:lnTo>
                  <a:lnTo>
                    <a:pt x="1710296" y="438683"/>
                  </a:lnTo>
                  <a:lnTo>
                    <a:pt x="1708708" y="439318"/>
                  </a:lnTo>
                  <a:lnTo>
                    <a:pt x="1709496" y="438048"/>
                  </a:lnTo>
                  <a:lnTo>
                    <a:pt x="1709839" y="437032"/>
                  </a:lnTo>
                  <a:lnTo>
                    <a:pt x="1709724" y="435635"/>
                  </a:lnTo>
                  <a:lnTo>
                    <a:pt x="1709432" y="434873"/>
                  </a:lnTo>
                  <a:lnTo>
                    <a:pt x="1709102" y="434492"/>
                  </a:lnTo>
                  <a:lnTo>
                    <a:pt x="1709077" y="433603"/>
                  </a:lnTo>
                  <a:lnTo>
                    <a:pt x="1709585" y="432968"/>
                  </a:lnTo>
                  <a:lnTo>
                    <a:pt x="1709686" y="432841"/>
                  </a:lnTo>
                  <a:lnTo>
                    <a:pt x="1707997" y="432968"/>
                  </a:lnTo>
                  <a:lnTo>
                    <a:pt x="1707413" y="431952"/>
                  </a:lnTo>
                  <a:lnTo>
                    <a:pt x="1707019" y="431063"/>
                  </a:lnTo>
                  <a:lnTo>
                    <a:pt x="1706702" y="430047"/>
                  </a:lnTo>
                  <a:lnTo>
                    <a:pt x="1706600" y="428396"/>
                  </a:lnTo>
                  <a:lnTo>
                    <a:pt x="1706460" y="426618"/>
                  </a:lnTo>
                  <a:lnTo>
                    <a:pt x="1707108" y="426364"/>
                  </a:lnTo>
                  <a:lnTo>
                    <a:pt x="1707438" y="426237"/>
                  </a:lnTo>
                  <a:lnTo>
                    <a:pt x="1707807" y="425983"/>
                  </a:lnTo>
                  <a:lnTo>
                    <a:pt x="1708061" y="425602"/>
                  </a:lnTo>
                  <a:lnTo>
                    <a:pt x="1706880" y="425602"/>
                  </a:lnTo>
                  <a:lnTo>
                    <a:pt x="1706270" y="425094"/>
                  </a:lnTo>
                  <a:lnTo>
                    <a:pt x="1706257" y="424078"/>
                  </a:lnTo>
                  <a:lnTo>
                    <a:pt x="1705762" y="424294"/>
                  </a:lnTo>
                  <a:lnTo>
                    <a:pt x="1705762" y="442620"/>
                  </a:lnTo>
                  <a:lnTo>
                    <a:pt x="1705190" y="442620"/>
                  </a:lnTo>
                  <a:lnTo>
                    <a:pt x="1704860" y="442366"/>
                  </a:lnTo>
                  <a:lnTo>
                    <a:pt x="1704746" y="441604"/>
                  </a:lnTo>
                  <a:lnTo>
                    <a:pt x="1705305" y="441604"/>
                  </a:lnTo>
                  <a:lnTo>
                    <a:pt x="1705648" y="441858"/>
                  </a:lnTo>
                  <a:lnTo>
                    <a:pt x="1705762" y="442620"/>
                  </a:lnTo>
                  <a:lnTo>
                    <a:pt x="1705762" y="424294"/>
                  </a:lnTo>
                  <a:lnTo>
                    <a:pt x="1704111" y="424967"/>
                  </a:lnTo>
                  <a:lnTo>
                    <a:pt x="1703400" y="425602"/>
                  </a:lnTo>
                  <a:lnTo>
                    <a:pt x="1703705" y="425856"/>
                  </a:lnTo>
                  <a:lnTo>
                    <a:pt x="1704098" y="426110"/>
                  </a:lnTo>
                  <a:lnTo>
                    <a:pt x="1704555" y="426237"/>
                  </a:lnTo>
                  <a:lnTo>
                    <a:pt x="1704238" y="426364"/>
                  </a:lnTo>
                  <a:lnTo>
                    <a:pt x="1703844" y="426237"/>
                  </a:lnTo>
                  <a:lnTo>
                    <a:pt x="1703400" y="425615"/>
                  </a:lnTo>
                  <a:lnTo>
                    <a:pt x="1703260" y="425729"/>
                  </a:lnTo>
                  <a:lnTo>
                    <a:pt x="1703235" y="426491"/>
                  </a:lnTo>
                  <a:lnTo>
                    <a:pt x="1702574" y="426872"/>
                  </a:lnTo>
                  <a:lnTo>
                    <a:pt x="1701863" y="427380"/>
                  </a:lnTo>
                  <a:lnTo>
                    <a:pt x="1701088" y="428396"/>
                  </a:lnTo>
                  <a:lnTo>
                    <a:pt x="1701190" y="427761"/>
                  </a:lnTo>
                  <a:lnTo>
                    <a:pt x="1701304" y="426999"/>
                  </a:lnTo>
                  <a:lnTo>
                    <a:pt x="1701203" y="424840"/>
                  </a:lnTo>
                  <a:lnTo>
                    <a:pt x="1701038" y="424332"/>
                  </a:lnTo>
                  <a:lnTo>
                    <a:pt x="1700784" y="423570"/>
                  </a:lnTo>
                  <a:lnTo>
                    <a:pt x="1700834" y="423189"/>
                  </a:lnTo>
                  <a:lnTo>
                    <a:pt x="1701165" y="423062"/>
                  </a:lnTo>
                  <a:lnTo>
                    <a:pt x="1701685" y="422935"/>
                  </a:lnTo>
                  <a:lnTo>
                    <a:pt x="1702206" y="422808"/>
                  </a:lnTo>
                  <a:lnTo>
                    <a:pt x="1702803" y="422554"/>
                  </a:lnTo>
                  <a:lnTo>
                    <a:pt x="1703095" y="421792"/>
                  </a:lnTo>
                  <a:lnTo>
                    <a:pt x="1702854" y="421411"/>
                  </a:lnTo>
                  <a:lnTo>
                    <a:pt x="1702549" y="421157"/>
                  </a:lnTo>
                  <a:lnTo>
                    <a:pt x="1702244" y="420903"/>
                  </a:lnTo>
                  <a:lnTo>
                    <a:pt x="1701406" y="420903"/>
                  </a:lnTo>
                  <a:lnTo>
                    <a:pt x="1700911" y="421157"/>
                  </a:lnTo>
                  <a:lnTo>
                    <a:pt x="1699615" y="418744"/>
                  </a:lnTo>
                  <a:lnTo>
                    <a:pt x="1698180" y="416839"/>
                  </a:lnTo>
                  <a:lnTo>
                    <a:pt x="1696821" y="415442"/>
                  </a:lnTo>
                  <a:lnTo>
                    <a:pt x="1695373" y="414934"/>
                  </a:lnTo>
                  <a:lnTo>
                    <a:pt x="1694154" y="415340"/>
                  </a:lnTo>
                  <a:lnTo>
                    <a:pt x="1694154" y="456844"/>
                  </a:lnTo>
                  <a:lnTo>
                    <a:pt x="1693316" y="457606"/>
                  </a:lnTo>
                  <a:lnTo>
                    <a:pt x="1693176" y="458368"/>
                  </a:lnTo>
                  <a:lnTo>
                    <a:pt x="1693087" y="459892"/>
                  </a:lnTo>
                  <a:lnTo>
                    <a:pt x="1693189" y="461797"/>
                  </a:lnTo>
                  <a:lnTo>
                    <a:pt x="1691665" y="464337"/>
                  </a:lnTo>
                  <a:lnTo>
                    <a:pt x="1691563" y="464591"/>
                  </a:lnTo>
                  <a:lnTo>
                    <a:pt x="1690674" y="468528"/>
                  </a:lnTo>
                  <a:lnTo>
                    <a:pt x="1690560" y="470052"/>
                  </a:lnTo>
                  <a:lnTo>
                    <a:pt x="1690331" y="475132"/>
                  </a:lnTo>
                  <a:lnTo>
                    <a:pt x="1689341" y="477545"/>
                  </a:lnTo>
                  <a:lnTo>
                    <a:pt x="1689227" y="478180"/>
                  </a:lnTo>
                  <a:lnTo>
                    <a:pt x="1688757" y="478815"/>
                  </a:lnTo>
                  <a:lnTo>
                    <a:pt x="1687042" y="480339"/>
                  </a:lnTo>
                  <a:lnTo>
                    <a:pt x="1686267" y="481228"/>
                  </a:lnTo>
                  <a:lnTo>
                    <a:pt x="1686725" y="483387"/>
                  </a:lnTo>
                  <a:lnTo>
                    <a:pt x="1686788" y="484149"/>
                  </a:lnTo>
                  <a:lnTo>
                    <a:pt x="1686445" y="486308"/>
                  </a:lnTo>
                  <a:lnTo>
                    <a:pt x="1685112" y="488721"/>
                  </a:lnTo>
                  <a:lnTo>
                    <a:pt x="1683194" y="490499"/>
                  </a:lnTo>
                  <a:lnTo>
                    <a:pt x="1682686" y="491134"/>
                  </a:lnTo>
                  <a:lnTo>
                    <a:pt x="1681632" y="492785"/>
                  </a:lnTo>
                  <a:lnTo>
                    <a:pt x="1680679" y="494690"/>
                  </a:lnTo>
                  <a:lnTo>
                    <a:pt x="1678940" y="495960"/>
                  </a:lnTo>
                  <a:lnTo>
                    <a:pt x="1676336" y="498754"/>
                  </a:lnTo>
                  <a:lnTo>
                    <a:pt x="1675168" y="499643"/>
                  </a:lnTo>
                  <a:lnTo>
                    <a:pt x="1673529" y="500278"/>
                  </a:lnTo>
                  <a:lnTo>
                    <a:pt x="1673148" y="500532"/>
                  </a:lnTo>
                  <a:lnTo>
                    <a:pt x="1672907" y="500913"/>
                  </a:lnTo>
                  <a:lnTo>
                    <a:pt x="1671891" y="501929"/>
                  </a:lnTo>
                  <a:lnTo>
                    <a:pt x="1671434" y="501294"/>
                  </a:lnTo>
                  <a:lnTo>
                    <a:pt x="1670138" y="501675"/>
                  </a:lnTo>
                  <a:lnTo>
                    <a:pt x="1667992" y="502945"/>
                  </a:lnTo>
                  <a:lnTo>
                    <a:pt x="1667154" y="502437"/>
                  </a:lnTo>
                  <a:lnTo>
                    <a:pt x="1666303" y="502437"/>
                  </a:lnTo>
                  <a:lnTo>
                    <a:pt x="1665465" y="503199"/>
                  </a:lnTo>
                  <a:lnTo>
                    <a:pt x="1664068" y="502691"/>
                  </a:lnTo>
                  <a:lnTo>
                    <a:pt x="1662176" y="502818"/>
                  </a:lnTo>
                  <a:lnTo>
                    <a:pt x="1659826" y="503580"/>
                  </a:lnTo>
                  <a:lnTo>
                    <a:pt x="1657616" y="501675"/>
                  </a:lnTo>
                  <a:lnTo>
                    <a:pt x="1656969" y="501421"/>
                  </a:lnTo>
                  <a:lnTo>
                    <a:pt x="1655673" y="500913"/>
                  </a:lnTo>
                  <a:lnTo>
                    <a:pt x="1653959" y="501421"/>
                  </a:lnTo>
                  <a:lnTo>
                    <a:pt x="1653895" y="500024"/>
                  </a:lnTo>
                  <a:lnTo>
                    <a:pt x="1653857" y="499872"/>
                  </a:lnTo>
                  <a:lnTo>
                    <a:pt x="1653082" y="500024"/>
                  </a:lnTo>
                  <a:lnTo>
                    <a:pt x="1653578" y="499592"/>
                  </a:lnTo>
                  <a:lnTo>
                    <a:pt x="1653133" y="499135"/>
                  </a:lnTo>
                  <a:lnTo>
                    <a:pt x="1651723" y="498881"/>
                  </a:lnTo>
                  <a:lnTo>
                    <a:pt x="1651558" y="498500"/>
                  </a:lnTo>
                  <a:lnTo>
                    <a:pt x="1651495" y="498246"/>
                  </a:lnTo>
                  <a:lnTo>
                    <a:pt x="1651571" y="496214"/>
                  </a:lnTo>
                  <a:lnTo>
                    <a:pt x="1651889" y="495452"/>
                  </a:lnTo>
                  <a:lnTo>
                    <a:pt x="1652003" y="495198"/>
                  </a:lnTo>
                  <a:lnTo>
                    <a:pt x="1652092" y="494690"/>
                  </a:lnTo>
                  <a:lnTo>
                    <a:pt x="1651787" y="494055"/>
                  </a:lnTo>
                  <a:lnTo>
                    <a:pt x="1651482" y="493420"/>
                  </a:lnTo>
                  <a:lnTo>
                    <a:pt x="1649755" y="491642"/>
                  </a:lnTo>
                  <a:lnTo>
                    <a:pt x="1648599" y="492912"/>
                  </a:lnTo>
                  <a:lnTo>
                    <a:pt x="1647964" y="493547"/>
                  </a:lnTo>
                  <a:lnTo>
                    <a:pt x="1647545" y="493928"/>
                  </a:lnTo>
                  <a:lnTo>
                    <a:pt x="1647202" y="494055"/>
                  </a:lnTo>
                  <a:lnTo>
                    <a:pt x="1646745" y="493928"/>
                  </a:lnTo>
                  <a:lnTo>
                    <a:pt x="1646643" y="493674"/>
                  </a:lnTo>
                  <a:lnTo>
                    <a:pt x="1646732" y="493166"/>
                  </a:lnTo>
                  <a:lnTo>
                    <a:pt x="1646936" y="492785"/>
                  </a:lnTo>
                  <a:lnTo>
                    <a:pt x="1646859" y="491642"/>
                  </a:lnTo>
                  <a:lnTo>
                    <a:pt x="1646351" y="490499"/>
                  </a:lnTo>
                  <a:lnTo>
                    <a:pt x="1647190" y="490372"/>
                  </a:lnTo>
                  <a:lnTo>
                    <a:pt x="1647888" y="490626"/>
                  </a:lnTo>
                  <a:lnTo>
                    <a:pt x="1648015" y="490372"/>
                  </a:lnTo>
                  <a:lnTo>
                    <a:pt x="1648028" y="490118"/>
                  </a:lnTo>
                  <a:lnTo>
                    <a:pt x="1647939" y="489864"/>
                  </a:lnTo>
                  <a:lnTo>
                    <a:pt x="1647126" y="489610"/>
                  </a:lnTo>
                  <a:lnTo>
                    <a:pt x="1646897" y="489356"/>
                  </a:lnTo>
                  <a:lnTo>
                    <a:pt x="1646783" y="489229"/>
                  </a:lnTo>
                  <a:lnTo>
                    <a:pt x="1646872" y="488594"/>
                  </a:lnTo>
                  <a:lnTo>
                    <a:pt x="1646974" y="488340"/>
                  </a:lnTo>
                  <a:lnTo>
                    <a:pt x="1646872" y="487705"/>
                  </a:lnTo>
                  <a:lnTo>
                    <a:pt x="1646796" y="487451"/>
                  </a:lnTo>
                  <a:lnTo>
                    <a:pt x="1645653" y="486625"/>
                  </a:lnTo>
                  <a:lnTo>
                    <a:pt x="1645653" y="492150"/>
                  </a:lnTo>
                  <a:lnTo>
                    <a:pt x="1644764" y="492912"/>
                  </a:lnTo>
                  <a:lnTo>
                    <a:pt x="1644243" y="493674"/>
                  </a:lnTo>
                  <a:lnTo>
                    <a:pt x="1643799" y="493166"/>
                  </a:lnTo>
                  <a:lnTo>
                    <a:pt x="1642897" y="492785"/>
                  </a:lnTo>
                  <a:lnTo>
                    <a:pt x="1640103" y="492785"/>
                  </a:lnTo>
                  <a:lnTo>
                    <a:pt x="1638808" y="492531"/>
                  </a:lnTo>
                  <a:lnTo>
                    <a:pt x="1638884" y="491388"/>
                  </a:lnTo>
                  <a:lnTo>
                    <a:pt x="1639849" y="491134"/>
                  </a:lnTo>
                  <a:lnTo>
                    <a:pt x="1641716" y="491896"/>
                  </a:lnTo>
                  <a:lnTo>
                    <a:pt x="1642021" y="491134"/>
                  </a:lnTo>
                  <a:lnTo>
                    <a:pt x="1642414" y="490118"/>
                  </a:lnTo>
                  <a:lnTo>
                    <a:pt x="1642656" y="490245"/>
                  </a:lnTo>
                  <a:lnTo>
                    <a:pt x="1642821" y="490880"/>
                  </a:lnTo>
                  <a:lnTo>
                    <a:pt x="1642910" y="491896"/>
                  </a:lnTo>
                  <a:lnTo>
                    <a:pt x="1643468" y="491896"/>
                  </a:lnTo>
                  <a:lnTo>
                    <a:pt x="1644738" y="492150"/>
                  </a:lnTo>
                  <a:lnTo>
                    <a:pt x="1645653" y="492150"/>
                  </a:lnTo>
                  <a:lnTo>
                    <a:pt x="1645653" y="486625"/>
                  </a:lnTo>
                  <a:lnTo>
                    <a:pt x="1644700" y="485927"/>
                  </a:lnTo>
                  <a:lnTo>
                    <a:pt x="1643545" y="485292"/>
                  </a:lnTo>
                  <a:lnTo>
                    <a:pt x="1643443" y="486054"/>
                  </a:lnTo>
                  <a:lnTo>
                    <a:pt x="1643227" y="486562"/>
                  </a:lnTo>
                  <a:lnTo>
                    <a:pt x="1643087" y="486511"/>
                  </a:lnTo>
                  <a:lnTo>
                    <a:pt x="1643087" y="488975"/>
                  </a:lnTo>
                  <a:lnTo>
                    <a:pt x="1642427" y="489229"/>
                  </a:lnTo>
                  <a:lnTo>
                    <a:pt x="1641983" y="489356"/>
                  </a:lnTo>
                  <a:lnTo>
                    <a:pt x="1641055" y="488975"/>
                  </a:lnTo>
                  <a:lnTo>
                    <a:pt x="1640954" y="488721"/>
                  </a:lnTo>
                  <a:lnTo>
                    <a:pt x="1640916" y="488467"/>
                  </a:lnTo>
                  <a:lnTo>
                    <a:pt x="1641081" y="488340"/>
                  </a:lnTo>
                  <a:lnTo>
                    <a:pt x="1641271" y="487832"/>
                  </a:lnTo>
                  <a:lnTo>
                    <a:pt x="1641678" y="487705"/>
                  </a:lnTo>
                  <a:lnTo>
                    <a:pt x="1642313" y="487832"/>
                  </a:lnTo>
                  <a:lnTo>
                    <a:pt x="1642529" y="488340"/>
                  </a:lnTo>
                  <a:lnTo>
                    <a:pt x="1643087" y="488975"/>
                  </a:lnTo>
                  <a:lnTo>
                    <a:pt x="1643087" y="486511"/>
                  </a:lnTo>
                  <a:lnTo>
                    <a:pt x="1641830" y="486054"/>
                  </a:lnTo>
                  <a:lnTo>
                    <a:pt x="1640878" y="485800"/>
                  </a:lnTo>
                  <a:lnTo>
                    <a:pt x="1639328" y="486562"/>
                  </a:lnTo>
                  <a:lnTo>
                    <a:pt x="1638452" y="486308"/>
                  </a:lnTo>
                  <a:lnTo>
                    <a:pt x="1638642" y="484403"/>
                  </a:lnTo>
                  <a:lnTo>
                    <a:pt x="1639570" y="483514"/>
                  </a:lnTo>
                  <a:lnTo>
                    <a:pt x="1641259" y="483387"/>
                  </a:lnTo>
                  <a:lnTo>
                    <a:pt x="1641398" y="485038"/>
                  </a:lnTo>
                  <a:lnTo>
                    <a:pt x="1642567" y="484149"/>
                  </a:lnTo>
                  <a:lnTo>
                    <a:pt x="1642770" y="483387"/>
                  </a:lnTo>
                  <a:lnTo>
                    <a:pt x="1642770" y="481355"/>
                  </a:lnTo>
                  <a:lnTo>
                    <a:pt x="1641652" y="478815"/>
                  </a:lnTo>
                  <a:lnTo>
                    <a:pt x="1641386" y="478434"/>
                  </a:lnTo>
                  <a:lnTo>
                    <a:pt x="1641119" y="478053"/>
                  </a:lnTo>
                  <a:lnTo>
                    <a:pt x="1640941" y="477939"/>
                  </a:lnTo>
                  <a:lnTo>
                    <a:pt x="1640941" y="480593"/>
                  </a:lnTo>
                  <a:lnTo>
                    <a:pt x="1638376" y="479971"/>
                  </a:lnTo>
                  <a:lnTo>
                    <a:pt x="1638376" y="481355"/>
                  </a:lnTo>
                  <a:lnTo>
                    <a:pt x="1635226" y="480085"/>
                  </a:lnTo>
                  <a:lnTo>
                    <a:pt x="1636369" y="479577"/>
                  </a:lnTo>
                  <a:lnTo>
                    <a:pt x="1637423" y="480085"/>
                  </a:lnTo>
                  <a:lnTo>
                    <a:pt x="1638376" y="481355"/>
                  </a:lnTo>
                  <a:lnTo>
                    <a:pt x="1638376" y="479971"/>
                  </a:lnTo>
                  <a:lnTo>
                    <a:pt x="1638211" y="479577"/>
                  </a:lnTo>
                  <a:lnTo>
                    <a:pt x="1638300" y="479323"/>
                  </a:lnTo>
                  <a:lnTo>
                    <a:pt x="1638630" y="479196"/>
                  </a:lnTo>
                  <a:lnTo>
                    <a:pt x="1638769" y="478942"/>
                  </a:lnTo>
                  <a:lnTo>
                    <a:pt x="1639150" y="478434"/>
                  </a:lnTo>
                  <a:lnTo>
                    <a:pt x="1640217" y="479069"/>
                  </a:lnTo>
                  <a:lnTo>
                    <a:pt x="1640827" y="479831"/>
                  </a:lnTo>
                  <a:lnTo>
                    <a:pt x="1640941" y="480593"/>
                  </a:lnTo>
                  <a:lnTo>
                    <a:pt x="1640941" y="477939"/>
                  </a:lnTo>
                  <a:lnTo>
                    <a:pt x="1640560" y="477672"/>
                  </a:lnTo>
                  <a:lnTo>
                    <a:pt x="1639925" y="477545"/>
                  </a:lnTo>
                  <a:lnTo>
                    <a:pt x="1641894" y="476656"/>
                  </a:lnTo>
                  <a:lnTo>
                    <a:pt x="1640344" y="475767"/>
                  </a:lnTo>
                  <a:lnTo>
                    <a:pt x="1639785" y="475132"/>
                  </a:lnTo>
                  <a:lnTo>
                    <a:pt x="1640217" y="474751"/>
                  </a:lnTo>
                  <a:lnTo>
                    <a:pt x="1640344" y="474370"/>
                  </a:lnTo>
                  <a:lnTo>
                    <a:pt x="1640471" y="473608"/>
                  </a:lnTo>
                  <a:lnTo>
                    <a:pt x="1640293" y="473227"/>
                  </a:lnTo>
                  <a:lnTo>
                    <a:pt x="1638935" y="471195"/>
                  </a:lnTo>
                  <a:lnTo>
                    <a:pt x="1638681" y="470814"/>
                  </a:lnTo>
                  <a:lnTo>
                    <a:pt x="1638554" y="469544"/>
                  </a:lnTo>
                  <a:lnTo>
                    <a:pt x="1639468" y="469036"/>
                  </a:lnTo>
                  <a:lnTo>
                    <a:pt x="1639150" y="468274"/>
                  </a:lnTo>
                  <a:lnTo>
                    <a:pt x="1638452" y="468020"/>
                  </a:lnTo>
                  <a:lnTo>
                    <a:pt x="1638173" y="467639"/>
                  </a:lnTo>
                  <a:lnTo>
                    <a:pt x="1638046" y="467385"/>
                  </a:lnTo>
                  <a:lnTo>
                    <a:pt x="1637982" y="467131"/>
                  </a:lnTo>
                  <a:lnTo>
                    <a:pt x="1638173" y="466623"/>
                  </a:lnTo>
                  <a:lnTo>
                    <a:pt x="1638795" y="466750"/>
                  </a:lnTo>
                  <a:lnTo>
                    <a:pt x="1638909" y="466623"/>
                  </a:lnTo>
                  <a:lnTo>
                    <a:pt x="1639138" y="466369"/>
                  </a:lnTo>
                  <a:lnTo>
                    <a:pt x="1639163" y="463689"/>
                  </a:lnTo>
                  <a:lnTo>
                    <a:pt x="1638846" y="463448"/>
                  </a:lnTo>
                  <a:lnTo>
                    <a:pt x="1637957" y="462940"/>
                  </a:lnTo>
                  <a:lnTo>
                    <a:pt x="1637322" y="462470"/>
                  </a:lnTo>
                  <a:lnTo>
                    <a:pt x="1637322" y="470814"/>
                  </a:lnTo>
                  <a:lnTo>
                    <a:pt x="1637182" y="471195"/>
                  </a:lnTo>
                  <a:lnTo>
                    <a:pt x="1636420" y="470687"/>
                  </a:lnTo>
                  <a:lnTo>
                    <a:pt x="1635264" y="469798"/>
                  </a:lnTo>
                  <a:lnTo>
                    <a:pt x="1633753" y="468528"/>
                  </a:lnTo>
                  <a:lnTo>
                    <a:pt x="1633778" y="468147"/>
                  </a:lnTo>
                  <a:lnTo>
                    <a:pt x="1634020" y="468020"/>
                  </a:lnTo>
                  <a:lnTo>
                    <a:pt x="1634490" y="468274"/>
                  </a:lnTo>
                  <a:lnTo>
                    <a:pt x="1634972" y="468020"/>
                  </a:lnTo>
                  <a:lnTo>
                    <a:pt x="1635086" y="467385"/>
                  </a:lnTo>
                  <a:lnTo>
                    <a:pt x="1635747" y="467131"/>
                  </a:lnTo>
                  <a:lnTo>
                    <a:pt x="1636941" y="467131"/>
                  </a:lnTo>
                  <a:lnTo>
                    <a:pt x="1636890" y="467258"/>
                  </a:lnTo>
                  <a:lnTo>
                    <a:pt x="1636776" y="468147"/>
                  </a:lnTo>
                  <a:lnTo>
                    <a:pt x="1636877" y="468401"/>
                  </a:lnTo>
                  <a:lnTo>
                    <a:pt x="1636979" y="469036"/>
                  </a:lnTo>
                  <a:lnTo>
                    <a:pt x="1637106" y="469544"/>
                  </a:lnTo>
                  <a:lnTo>
                    <a:pt x="1637220" y="469798"/>
                  </a:lnTo>
                  <a:lnTo>
                    <a:pt x="1637322" y="470814"/>
                  </a:lnTo>
                  <a:lnTo>
                    <a:pt x="1637322" y="462470"/>
                  </a:lnTo>
                  <a:lnTo>
                    <a:pt x="1637106" y="462305"/>
                  </a:lnTo>
                  <a:lnTo>
                    <a:pt x="1636661" y="461797"/>
                  </a:lnTo>
                  <a:lnTo>
                    <a:pt x="1638376" y="461035"/>
                  </a:lnTo>
                  <a:lnTo>
                    <a:pt x="1638973" y="460654"/>
                  </a:lnTo>
                  <a:lnTo>
                    <a:pt x="1639341" y="460146"/>
                  </a:lnTo>
                  <a:lnTo>
                    <a:pt x="1639544" y="459638"/>
                  </a:lnTo>
                  <a:lnTo>
                    <a:pt x="1638376" y="459003"/>
                  </a:lnTo>
                  <a:lnTo>
                    <a:pt x="1637715" y="458114"/>
                  </a:lnTo>
                  <a:lnTo>
                    <a:pt x="1636953" y="457225"/>
                  </a:lnTo>
                  <a:lnTo>
                    <a:pt x="1636522" y="456971"/>
                  </a:lnTo>
                  <a:lnTo>
                    <a:pt x="1636306" y="456844"/>
                  </a:lnTo>
                  <a:lnTo>
                    <a:pt x="1635747" y="456971"/>
                  </a:lnTo>
                  <a:lnTo>
                    <a:pt x="1635506" y="456844"/>
                  </a:lnTo>
                  <a:lnTo>
                    <a:pt x="1635531" y="455447"/>
                  </a:lnTo>
                  <a:lnTo>
                    <a:pt x="1635645" y="455193"/>
                  </a:lnTo>
                  <a:lnTo>
                    <a:pt x="1635937" y="454939"/>
                  </a:lnTo>
                  <a:lnTo>
                    <a:pt x="1636344" y="454939"/>
                  </a:lnTo>
                  <a:lnTo>
                    <a:pt x="1637499" y="457606"/>
                  </a:lnTo>
                  <a:lnTo>
                    <a:pt x="1637652" y="457606"/>
                  </a:lnTo>
                  <a:lnTo>
                    <a:pt x="1637830" y="457352"/>
                  </a:lnTo>
                  <a:lnTo>
                    <a:pt x="1637982" y="456971"/>
                  </a:lnTo>
                  <a:lnTo>
                    <a:pt x="1637957" y="455955"/>
                  </a:lnTo>
                  <a:lnTo>
                    <a:pt x="1637601" y="455193"/>
                  </a:lnTo>
                  <a:lnTo>
                    <a:pt x="1637753" y="454939"/>
                  </a:lnTo>
                  <a:lnTo>
                    <a:pt x="1637906" y="454685"/>
                  </a:lnTo>
                  <a:lnTo>
                    <a:pt x="1638871" y="454685"/>
                  </a:lnTo>
                  <a:lnTo>
                    <a:pt x="1638884" y="454558"/>
                  </a:lnTo>
                  <a:lnTo>
                    <a:pt x="1638757" y="452272"/>
                  </a:lnTo>
                  <a:lnTo>
                    <a:pt x="1638630" y="451383"/>
                  </a:lnTo>
                  <a:lnTo>
                    <a:pt x="1638731" y="450367"/>
                  </a:lnTo>
                  <a:lnTo>
                    <a:pt x="1639150" y="449986"/>
                  </a:lnTo>
                  <a:lnTo>
                    <a:pt x="1638668" y="448843"/>
                  </a:lnTo>
                  <a:lnTo>
                    <a:pt x="1638630" y="447827"/>
                  </a:lnTo>
                  <a:lnTo>
                    <a:pt x="1639087" y="447065"/>
                  </a:lnTo>
                  <a:lnTo>
                    <a:pt x="1637626" y="445922"/>
                  </a:lnTo>
                  <a:lnTo>
                    <a:pt x="1637449" y="445096"/>
                  </a:lnTo>
                  <a:lnTo>
                    <a:pt x="1637449" y="453542"/>
                  </a:lnTo>
                  <a:lnTo>
                    <a:pt x="1637334" y="454558"/>
                  </a:lnTo>
                  <a:lnTo>
                    <a:pt x="1636941" y="454050"/>
                  </a:lnTo>
                  <a:lnTo>
                    <a:pt x="1636560" y="453415"/>
                  </a:lnTo>
                  <a:lnTo>
                    <a:pt x="1636242" y="452653"/>
                  </a:lnTo>
                  <a:lnTo>
                    <a:pt x="1636293" y="452018"/>
                  </a:lnTo>
                  <a:lnTo>
                    <a:pt x="1636509" y="451510"/>
                  </a:lnTo>
                  <a:lnTo>
                    <a:pt x="1636839" y="451383"/>
                  </a:lnTo>
                  <a:lnTo>
                    <a:pt x="1637334" y="452526"/>
                  </a:lnTo>
                  <a:lnTo>
                    <a:pt x="1637449" y="453542"/>
                  </a:lnTo>
                  <a:lnTo>
                    <a:pt x="1637449" y="445096"/>
                  </a:lnTo>
                  <a:lnTo>
                    <a:pt x="1638515" y="444398"/>
                  </a:lnTo>
                  <a:lnTo>
                    <a:pt x="1638414" y="444144"/>
                  </a:lnTo>
                  <a:lnTo>
                    <a:pt x="1637957" y="443763"/>
                  </a:lnTo>
                  <a:lnTo>
                    <a:pt x="1638071" y="443001"/>
                  </a:lnTo>
                  <a:lnTo>
                    <a:pt x="1638134" y="442874"/>
                  </a:lnTo>
                  <a:lnTo>
                    <a:pt x="1638465" y="442747"/>
                  </a:lnTo>
                  <a:lnTo>
                    <a:pt x="1638693" y="442747"/>
                  </a:lnTo>
                  <a:lnTo>
                    <a:pt x="1638935" y="443382"/>
                  </a:lnTo>
                  <a:lnTo>
                    <a:pt x="1639392" y="443763"/>
                  </a:lnTo>
                  <a:lnTo>
                    <a:pt x="1640522" y="443636"/>
                  </a:lnTo>
                  <a:lnTo>
                    <a:pt x="1641094" y="443890"/>
                  </a:lnTo>
                  <a:lnTo>
                    <a:pt x="1641144" y="444398"/>
                  </a:lnTo>
                  <a:lnTo>
                    <a:pt x="1641817" y="446049"/>
                  </a:lnTo>
                  <a:lnTo>
                    <a:pt x="1642122" y="446303"/>
                  </a:lnTo>
                  <a:lnTo>
                    <a:pt x="1642592" y="446430"/>
                  </a:lnTo>
                  <a:lnTo>
                    <a:pt x="1643430" y="445668"/>
                  </a:lnTo>
                  <a:lnTo>
                    <a:pt x="1643151" y="444779"/>
                  </a:lnTo>
                  <a:lnTo>
                    <a:pt x="1641767" y="443890"/>
                  </a:lnTo>
                  <a:lnTo>
                    <a:pt x="1642008" y="443636"/>
                  </a:lnTo>
                  <a:lnTo>
                    <a:pt x="1642719" y="442874"/>
                  </a:lnTo>
                  <a:lnTo>
                    <a:pt x="1642770" y="442747"/>
                  </a:lnTo>
                  <a:lnTo>
                    <a:pt x="1643062" y="442112"/>
                  </a:lnTo>
                  <a:lnTo>
                    <a:pt x="1643011" y="441350"/>
                  </a:lnTo>
                  <a:lnTo>
                    <a:pt x="1642694" y="440588"/>
                  </a:lnTo>
                  <a:lnTo>
                    <a:pt x="1642465" y="438937"/>
                  </a:lnTo>
                  <a:lnTo>
                    <a:pt x="1642427" y="438429"/>
                  </a:lnTo>
                  <a:lnTo>
                    <a:pt x="1644065" y="437540"/>
                  </a:lnTo>
                  <a:lnTo>
                    <a:pt x="1647456" y="436778"/>
                  </a:lnTo>
                  <a:lnTo>
                    <a:pt x="1647380" y="435889"/>
                  </a:lnTo>
                  <a:lnTo>
                    <a:pt x="1647431" y="435508"/>
                  </a:lnTo>
                  <a:lnTo>
                    <a:pt x="1647634" y="435127"/>
                  </a:lnTo>
                  <a:lnTo>
                    <a:pt x="1648269" y="435254"/>
                  </a:lnTo>
                  <a:lnTo>
                    <a:pt x="1648587" y="435127"/>
                  </a:lnTo>
                  <a:lnTo>
                    <a:pt x="1649895" y="434619"/>
                  </a:lnTo>
                  <a:lnTo>
                    <a:pt x="1650441" y="434238"/>
                  </a:lnTo>
                  <a:lnTo>
                    <a:pt x="1650860" y="433857"/>
                  </a:lnTo>
                  <a:lnTo>
                    <a:pt x="1651673" y="432333"/>
                  </a:lnTo>
                  <a:lnTo>
                    <a:pt x="1652574" y="431063"/>
                  </a:lnTo>
                  <a:lnTo>
                    <a:pt x="1653946" y="431063"/>
                  </a:lnTo>
                  <a:lnTo>
                    <a:pt x="1654962" y="430047"/>
                  </a:lnTo>
                  <a:lnTo>
                    <a:pt x="1655635" y="428015"/>
                  </a:lnTo>
                  <a:lnTo>
                    <a:pt x="1658239" y="428650"/>
                  </a:lnTo>
                  <a:lnTo>
                    <a:pt x="1658416" y="428269"/>
                  </a:lnTo>
                  <a:lnTo>
                    <a:pt x="1658823" y="428015"/>
                  </a:lnTo>
                  <a:lnTo>
                    <a:pt x="1659458" y="428142"/>
                  </a:lnTo>
                  <a:lnTo>
                    <a:pt x="1660156" y="428396"/>
                  </a:lnTo>
                  <a:lnTo>
                    <a:pt x="1661096" y="428650"/>
                  </a:lnTo>
                  <a:lnTo>
                    <a:pt x="1661490" y="428015"/>
                  </a:lnTo>
                  <a:lnTo>
                    <a:pt x="1661807" y="427507"/>
                  </a:lnTo>
                  <a:lnTo>
                    <a:pt x="1662607" y="427380"/>
                  </a:lnTo>
                  <a:lnTo>
                    <a:pt x="1663534" y="428142"/>
                  </a:lnTo>
                  <a:lnTo>
                    <a:pt x="1664004" y="427380"/>
                  </a:lnTo>
                  <a:lnTo>
                    <a:pt x="1664322" y="426872"/>
                  </a:lnTo>
                  <a:lnTo>
                    <a:pt x="1665897" y="426491"/>
                  </a:lnTo>
                  <a:lnTo>
                    <a:pt x="1668259" y="426999"/>
                  </a:lnTo>
                  <a:lnTo>
                    <a:pt x="1668284" y="428015"/>
                  </a:lnTo>
                  <a:lnTo>
                    <a:pt x="1668780" y="428396"/>
                  </a:lnTo>
                  <a:lnTo>
                    <a:pt x="1669732" y="428396"/>
                  </a:lnTo>
                  <a:lnTo>
                    <a:pt x="1670354" y="426491"/>
                  </a:lnTo>
                  <a:lnTo>
                    <a:pt x="1670608" y="425729"/>
                  </a:lnTo>
                  <a:lnTo>
                    <a:pt x="1671383" y="424840"/>
                  </a:lnTo>
                  <a:lnTo>
                    <a:pt x="1672209" y="425602"/>
                  </a:lnTo>
                  <a:lnTo>
                    <a:pt x="1673098" y="428142"/>
                  </a:lnTo>
                  <a:lnTo>
                    <a:pt x="1673517" y="427761"/>
                  </a:lnTo>
                  <a:lnTo>
                    <a:pt x="1674088" y="427761"/>
                  </a:lnTo>
                  <a:lnTo>
                    <a:pt x="1676539" y="428650"/>
                  </a:lnTo>
                  <a:lnTo>
                    <a:pt x="1677733" y="428777"/>
                  </a:lnTo>
                  <a:lnTo>
                    <a:pt x="1678673" y="428904"/>
                  </a:lnTo>
                  <a:lnTo>
                    <a:pt x="1680641" y="430809"/>
                  </a:lnTo>
                  <a:lnTo>
                    <a:pt x="1682851" y="431952"/>
                  </a:lnTo>
                  <a:lnTo>
                    <a:pt x="1694154" y="456844"/>
                  </a:lnTo>
                  <a:lnTo>
                    <a:pt x="1694154" y="415340"/>
                  </a:lnTo>
                  <a:lnTo>
                    <a:pt x="1693837" y="415442"/>
                  </a:lnTo>
                  <a:lnTo>
                    <a:pt x="1693773" y="415188"/>
                  </a:lnTo>
                  <a:lnTo>
                    <a:pt x="1693443" y="413664"/>
                  </a:lnTo>
                  <a:lnTo>
                    <a:pt x="1692783" y="412775"/>
                  </a:lnTo>
                  <a:lnTo>
                    <a:pt x="1691817" y="412775"/>
                  </a:lnTo>
                  <a:lnTo>
                    <a:pt x="1691411" y="411886"/>
                  </a:lnTo>
                  <a:lnTo>
                    <a:pt x="1691182" y="411505"/>
                  </a:lnTo>
                  <a:lnTo>
                    <a:pt x="1690954" y="411505"/>
                  </a:lnTo>
                  <a:lnTo>
                    <a:pt x="1690344" y="410997"/>
                  </a:lnTo>
                  <a:lnTo>
                    <a:pt x="1689976" y="411251"/>
                  </a:lnTo>
                  <a:lnTo>
                    <a:pt x="1689938" y="412394"/>
                  </a:lnTo>
                  <a:lnTo>
                    <a:pt x="1690395" y="412902"/>
                  </a:lnTo>
                  <a:lnTo>
                    <a:pt x="1690700" y="413664"/>
                  </a:lnTo>
                  <a:lnTo>
                    <a:pt x="1691144" y="414172"/>
                  </a:lnTo>
                  <a:lnTo>
                    <a:pt x="1691081" y="414680"/>
                  </a:lnTo>
                  <a:lnTo>
                    <a:pt x="1690497" y="415188"/>
                  </a:lnTo>
                  <a:lnTo>
                    <a:pt x="1689315" y="414680"/>
                  </a:lnTo>
                  <a:lnTo>
                    <a:pt x="1688985" y="413918"/>
                  </a:lnTo>
                  <a:lnTo>
                    <a:pt x="1689023" y="412648"/>
                  </a:lnTo>
                  <a:lnTo>
                    <a:pt x="1689125" y="412013"/>
                  </a:lnTo>
                  <a:lnTo>
                    <a:pt x="1688566" y="412013"/>
                  </a:lnTo>
                  <a:lnTo>
                    <a:pt x="1688096" y="411886"/>
                  </a:lnTo>
                  <a:lnTo>
                    <a:pt x="1687728" y="411378"/>
                  </a:lnTo>
                  <a:lnTo>
                    <a:pt x="1687410" y="410616"/>
                  </a:lnTo>
                  <a:lnTo>
                    <a:pt x="1687334" y="409854"/>
                  </a:lnTo>
                  <a:lnTo>
                    <a:pt x="1687093" y="409727"/>
                  </a:lnTo>
                  <a:lnTo>
                    <a:pt x="1685137" y="408711"/>
                  </a:lnTo>
                  <a:lnTo>
                    <a:pt x="1684337" y="408330"/>
                  </a:lnTo>
                  <a:lnTo>
                    <a:pt x="1683270" y="407822"/>
                  </a:lnTo>
                  <a:lnTo>
                    <a:pt x="1682064" y="407314"/>
                  </a:lnTo>
                  <a:lnTo>
                    <a:pt x="1681162" y="406933"/>
                  </a:lnTo>
                  <a:lnTo>
                    <a:pt x="1679676" y="406425"/>
                  </a:lnTo>
                  <a:lnTo>
                    <a:pt x="1678813" y="406171"/>
                  </a:lnTo>
                  <a:lnTo>
                    <a:pt x="1677314" y="407187"/>
                  </a:lnTo>
                  <a:lnTo>
                    <a:pt x="1676273" y="407314"/>
                  </a:lnTo>
                  <a:lnTo>
                    <a:pt x="1676107" y="407060"/>
                  </a:lnTo>
                  <a:lnTo>
                    <a:pt x="1675688" y="406425"/>
                  </a:lnTo>
                  <a:lnTo>
                    <a:pt x="1674736" y="406425"/>
                  </a:lnTo>
                  <a:lnTo>
                    <a:pt x="1674266" y="406298"/>
                  </a:lnTo>
                  <a:lnTo>
                    <a:pt x="1672856" y="405917"/>
                  </a:lnTo>
                  <a:lnTo>
                    <a:pt x="1670532" y="404520"/>
                  </a:lnTo>
                  <a:lnTo>
                    <a:pt x="1669415" y="404647"/>
                  </a:lnTo>
                  <a:lnTo>
                    <a:pt x="1668678" y="404774"/>
                  </a:lnTo>
                  <a:lnTo>
                    <a:pt x="1668360" y="404901"/>
                  </a:lnTo>
                  <a:lnTo>
                    <a:pt x="1667484" y="405536"/>
                  </a:lnTo>
                  <a:lnTo>
                    <a:pt x="1666748" y="405917"/>
                  </a:lnTo>
                  <a:lnTo>
                    <a:pt x="1666163" y="406298"/>
                  </a:lnTo>
                  <a:lnTo>
                    <a:pt x="1665643" y="406298"/>
                  </a:lnTo>
                  <a:lnTo>
                    <a:pt x="1664881" y="405663"/>
                  </a:lnTo>
                  <a:lnTo>
                    <a:pt x="1664728" y="405536"/>
                  </a:lnTo>
                  <a:lnTo>
                    <a:pt x="1664208" y="404901"/>
                  </a:lnTo>
                  <a:lnTo>
                    <a:pt x="1663623" y="404012"/>
                  </a:lnTo>
                  <a:lnTo>
                    <a:pt x="1662582" y="405663"/>
                  </a:lnTo>
                  <a:lnTo>
                    <a:pt x="1662544" y="408076"/>
                  </a:lnTo>
                  <a:lnTo>
                    <a:pt x="1662290" y="408330"/>
                  </a:lnTo>
                  <a:lnTo>
                    <a:pt x="1661591" y="408076"/>
                  </a:lnTo>
                  <a:lnTo>
                    <a:pt x="1661680" y="407314"/>
                  </a:lnTo>
                  <a:lnTo>
                    <a:pt x="1661769" y="407060"/>
                  </a:lnTo>
                  <a:lnTo>
                    <a:pt x="1662468" y="407441"/>
                  </a:lnTo>
                  <a:lnTo>
                    <a:pt x="1662544" y="408076"/>
                  </a:lnTo>
                  <a:lnTo>
                    <a:pt x="1662544" y="405663"/>
                  </a:lnTo>
                  <a:lnTo>
                    <a:pt x="1658226" y="404266"/>
                  </a:lnTo>
                  <a:lnTo>
                    <a:pt x="1656422" y="405028"/>
                  </a:lnTo>
                  <a:lnTo>
                    <a:pt x="1655635" y="406171"/>
                  </a:lnTo>
                  <a:lnTo>
                    <a:pt x="1655876" y="407568"/>
                  </a:lnTo>
                  <a:lnTo>
                    <a:pt x="1653527" y="408076"/>
                  </a:lnTo>
                  <a:lnTo>
                    <a:pt x="1652028" y="407695"/>
                  </a:lnTo>
                  <a:lnTo>
                    <a:pt x="1651381" y="406679"/>
                  </a:lnTo>
                  <a:lnTo>
                    <a:pt x="1651292" y="406806"/>
                  </a:lnTo>
                  <a:lnTo>
                    <a:pt x="1650911" y="407060"/>
                  </a:lnTo>
                  <a:lnTo>
                    <a:pt x="1650542" y="407238"/>
                  </a:lnTo>
                  <a:lnTo>
                    <a:pt x="1650542" y="422935"/>
                  </a:lnTo>
                  <a:lnTo>
                    <a:pt x="1650415" y="423824"/>
                  </a:lnTo>
                  <a:lnTo>
                    <a:pt x="1650238" y="424332"/>
                  </a:lnTo>
                  <a:lnTo>
                    <a:pt x="1649704" y="423062"/>
                  </a:lnTo>
                  <a:lnTo>
                    <a:pt x="1649945" y="423189"/>
                  </a:lnTo>
                  <a:lnTo>
                    <a:pt x="1650238" y="423062"/>
                  </a:lnTo>
                  <a:lnTo>
                    <a:pt x="1650542" y="422935"/>
                  </a:lnTo>
                  <a:lnTo>
                    <a:pt x="1650542" y="407238"/>
                  </a:lnTo>
                  <a:lnTo>
                    <a:pt x="1649526" y="407695"/>
                  </a:lnTo>
                  <a:lnTo>
                    <a:pt x="1649006" y="408330"/>
                  </a:lnTo>
                  <a:lnTo>
                    <a:pt x="1648929" y="409727"/>
                  </a:lnTo>
                  <a:lnTo>
                    <a:pt x="1647710" y="408711"/>
                  </a:lnTo>
                  <a:lnTo>
                    <a:pt x="1646897" y="408203"/>
                  </a:lnTo>
                  <a:lnTo>
                    <a:pt x="1646516" y="408076"/>
                  </a:lnTo>
                  <a:lnTo>
                    <a:pt x="1646186" y="408330"/>
                  </a:lnTo>
                  <a:lnTo>
                    <a:pt x="1645500" y="408965"/>
                  </a:lnTo>
                  <a:lnTo>
                    <a:pt x="1644472" y="410108"/>
                  </a:lnTo>
                  <a:lnTo>
                    <a:pt x="1642262" y="411124"/>
                  </a:lnTo>
                  <a:lnTo>
                    <a:pt x="1641221" y="411378"/>
                  </a:lnTo>
                  <a:lnTo>
                    <a:pt x="1640751" y="411886"/>
                  </a:lnTo>
                  <a:lnTo>
                    <a:pt x="1640865" y="412648"/>
                  </a:lnTo>
                  <a:lnTo>
                    <a:pt x="1640319" y="412267"/>
                  </a:lnTo>
                  <a:lnTo>
                    <a:pt x="1639798" y="412140"/>
                  </a:lnTo>
                  <a:lnTo>
                    <a:pt x="1639328" y="412394"/>
                  </a:lnTo>
                  <a:lnTo>
                    <a:pt x="1637957" y="413283"/>
                  </a:lnTo>
                  <a:lnTo>
                    <a:pt x="1636864" y="413410"/>
                  </a:lnTo>
                  <a:lnTo>
                    <a:pt x="1635633" y="413918"/>
                  </a:lnTo>
                  <a:lnTo>
                    <a:pt x="1634972" y="415569"/>
                  </a:lnTo>
                  <a:lnTo>
                    <a:pt x="1633867" y="416839"/>
                  </a:lnTo>
                  <a:lnTo>
                    <a:pt x="1632305" y="417728"/>
                  </a:lnTo>
                  <a:lnTo>
                    <a:pt x="1632292" y="418744"/>
                  </a:lnTo>
                  <a:lnTo>
                    <a:pt x="1632102" y="419252"/>
                  </a:lnTo>
                  <a:lnTo>
                    <a:pt x="1630946" y="419760"/>
                  </a:lnTo>
                  <a:lnTo>
                    <a:pt x="1629905" y="420649"/>
                  </a:lnTo>
                  <a:lnTo>
                    <a:pt x="1629181" y="421703"/>
                  </a:lnTo>
                  <a:lnTo>
                    <a:pt x="1629181" y="435508"/>
                  </a:lnTo>
                  <a:lnTo>
                    <a:pt x="1629079" y="435889"/>
                  </a:lnTo>
                  <a:lnTo>
                    <a:pt x="1628470" y="435508"/>
                  </a:lnTo>
                  <a:lnTo>
                    <a:pt x="1628305" y="435254"/>
                  </a:lnTo>
                  <a:lnTo>
                    <a:pt x="1628419" y="434238"/>
                  </a:lnTo>
                  <a:lnTo>
                    <a:pt x="1628482" y="433857"/>
                  </a:lnTo>
                  <a:lnTo>
                    <a:pt x="1629092" y="434365"/>
                  </a:lnTo>
                  <a:lnTo>
                    <a:pt x="1629181" y="435508"/>
                  </a:lnTo>
                  <a:lnTo>
                    <a:pt x="1629181" y="421703"/>
                  </a:lnTo>
                  <a:lnTo>
                    <a:pt x="1628940" y="422046"/>
                  </a:lnTo>
                  <a:lnTo>
                    <a:pt x="1627886" y="423697"/>
                  </a:lnTo>
                  <a:lnTo>
                    <a:pt x="1626933" y="425602"/>
                  </a:lnTo>
                  <a:lnTo>
                    <a:pt x="1626095" y="426237"/>
                  </a:lnTo>
                  <a:lnTo>
                    <a:pt x="1625511" y="426745"/>
                  </a:lnTo>
                  <a:lnTo>
                    <a:pt x="1623961" y="427380"/>
                  </a:lnTo>
                  <a:lnTo>
                    <a:pt x="1622831" y="427507"/>
                  </a:lnTo>
                  <a:lnTo>
                    <a:pt x="1621815" y="428523"/>
                  </a:lnTo>
                  <a:lnTo>
                    <a:pt x="1620901" y="430428"/>
                  </a:lnTo>
                  <a:lnTo>
                    <a:pt x="1620291" y="434619"/>
                  </a:lnTo>
                  <a:lnTo>
                    <a:pt x="1619465" y="438683"/>
                  </a:lnTo>
                  <a:lnTo>
                    <a:pt x="1619935" y="438810"/>
                  </a:lnTo>
                  <a:lnTo>
                    <a:pt x="1620202" y="438937"/>
                  </a:lnTo>
                  <a:lnTo>
                    <a:pt x="1620177" y="439445"/>
                  </a:lnTo>
                  <a:lnTo>
                    <a:pt x="1619961" y="439953"/>
                  </a:lnTo>
                  <a:lnTo>
                    <a:pt x="1619999" y="440969"/>
                  </a:lnTo>
                  <a:lnTo>
                    <a:pt x="1620367" y="441604"/>
                  </a:lnTo>
                  <a:lnTo>
                    <a:pt x="1620494" y="442112"/>
                  </a:lnTo>
                  <a:lnTo>
                    <a:pt x="1619986" y="442747"/>
                  </a:lnTo>
                  <a:lnTo>
                    <a:pt x="1619859" y="444144"/>
                  </a:lnTo>
                  <a:lnTo>
                    <a:pt x="1619986" y="444779"/>
                  </a:lnTo>
                  <a:lnTo>
                    <a:pt x="1620075" y="445668"/>
                  </a:lnTo>
                  <a:lnTo>
                    <a:pt x="1619758" y="446303"/>
                  </a:lnTo>
                  <a:lnTo>
                    <a:pt x="1619656" y="446557"/>
                  </a:lnTo>
                  <a:lnTo>
                    <a:pt x="1619516" y="447065"/>
                  </a:lnTo>
                  <a:lnTo>
                    <a:pt x="1619415" y="447827"/>
                  </a:lnTo>
                  <a:lnTo>
                    <a:pt x="1619199" y="451510"/>
                  </a:lnTo>
                  <a:lnTo>
                    <a:pt x="1618348" y="452272"/>
                  </a:lnTo>
                  <a:lnTo>
                    <a:pt x="1618272" y="452653"/>
                  </a:lnTo>
                  <a:lnTo>
                    <a:pt x="1618170" y="453542"/>
                  </a:lnTo>
                  <a:lnTo>
                    <a:pt x="1618526" y="454685"/>
                  </a:lnTo>
                  <a:lnTo>
                    <a:pt x="1617129" y="454177"/>
                  </a:lnTo>
                  <a:lnTo>
                    <a:pt x="1617497" y="454558"/>
                  </a:lnTo>
                  <a:lnTo>
                    <a:pt x="1617764" y="455447"/>
                  </a:lnTo>
                  <a:lnTo>
                    <a:pt x="1617929" y="456717"/>
                  </a:lnTo>
                  <a:lnTo>
                    <a:pt x="1618284" y="458368"/>
                  </a:lnTo>
                  <a:lnTo>
                    <a:pt x="1618399" y="459638"/>
                  </a:lnTo>
                  <a:lnTo>
                    <a:pt x="1618234" y="460146"/>
                  </a:lnTo>
                  <a:lnTo>
                    <a:pt x="1618170" y="463575"/>
                  </a:lnTo>
                  <a:lnTo>
                    <a:pt x="1618056" y="464083"/>
                  </a:lnTo>
                  <a:lnTo>
                    <a:pt x="1617484" y="464464"/>
                  </a:lnTo>
                  <a:lnTo>
                    <a:pt x="1617611" y="464845"/>
                  </a:lnTo>
                  <a:lnTo>
                    <a:pt x="1617726" y="465480"/>
                  </a:lnTo>
                  <a:lnTo>
                    <a:pt x="1617789" y="466242"/>
                  </a:lnTo>
                  <a:lnTo>
                    <a:pt x="1617916" y="469544"/>
                  </a:lnTo>
                  <a:lnTo>
                    <a:pt x="1618259" y="473227"/>
                  </a:lnTo>
                  <a:lnTo>
                    <a:pt x="1618386" y="477037"/>
                  </a:lnTo>
                  <a:lnTo>
                    <a:pt x="1618564" y="477926"/>
                  </a:lnTo>
                  <a:lnTo>
                    <a:pt x="1620913" y="483387"/>
                  </a:lnTo>
                  <a:lnTo>
                    <a:pt x="1620939" y="484784"/>
                  </a:lnTo>
                  <a:lnTo>
                    <a:pt x="1621193" y="485546"/>
                  </a:lnTo>
                  <a:lnTo>
                    <a:pt x="1622145" y="486943"/>
                  </a:lnTo>
                  <a:lnTo>
                    <a:pt x="1623872" y="490753"/>
                  </a:lnTo>
                  <a:lnTo>
                    <a:pt x="1624177" y="491007"/>
                  </a:lnTo>
                  <a:lnTo>
                    <a:pt x="1624317" y="492150"/>
                  </a:lnTo>
                  <a:lnTo>
                    <a:pt x="1624406" y="492785"/>
                  </a:lnTo>
                  <a:lnTo>
                    <a:pt x="1624584" y="493293"/>
                  </a:lnTo>
                  <a:lnTo>
                    <a:pt x="1624711" y="494182"/>
                  </a:lnTo>
                  <a:lnTo>
                    <a:pt x="1624825" y="495452"/>
                  </a:lnTo>
                  <a:lnTo>
                    <a:pt x="1624939" y="495706"/>
                  </a:lnTo>
                  <a:lnTo>
                    <a:pt x="1625346" y="495706"/>
                  </a:lnTo>
                  <a:lnTo>
                    <a:pt x="1625828" y="495452"/>
                  </a:lnTo>
                  <a:lnTo>
                    <a:pt x="1626425" y="495579"/>
                  </a:lnTo>
                  <a:lnTo>
                    <a:pt x="1627124" y="498500"/>
                  </a:lnTo>
                  <a:lnTo>
                    <a:pt x="1628965" y="501929"/>
                  </a:lnTo>
                  <a:lnTo>
                    <a:pt x="1631924" y="505612"/>
                  </a:lnTo>
                  <a:lnTo>
                    <a:pt x="1632839" y="506374"/>
                  </a:lnTo>
                  <a:lnTo>
                    <a:pt x="1633664" y="507263"/>
                  </a:lnTo>
                  <a:lnTo>
                    <a:pt x="1634426" y="508025"/>
                  </a:lnTo>
                  <a:lnTo>
                    <a:pt x="1635302" y="509422"/>
                  </a:lnTo>
                  <a:lnTo>
                    <a:pt x="1638033" y="511708"/>
                  </a:lnTo>
                  <a:lnTo>
                    <a:pt x="1639150" y="512978"/>
                  </a:lnTo>
                  <a:lnTo>
                    <a:pt x="1640217" y="514121"/>
                  </a:lnTo>
                  <a:lnTo>
                    <a:pt x="1641208" y="514883"/>
                  </a:lnTo>
                  <a:lnTo>
                    <a:pt x="1642605" y="515391"/>
                  </a:lnTo>
                  <a:lnTo>
                    <a:pt x="1642884" y="515645"/>
                  </a:lnTo>
                  <a:lnTo>
                    <a:pt x="1643265" y="516534"/>
                  </a:lnTo>
                  <a:lnTo>
                    <a:pt x="1644662" y="517042"/>
                  </a:lnTo>
                  <a:lnTo>
                    <a:pt x="1645881" y="518058"/>
                  </a:lnTo>
                  <a:lnTo>
                    <a:pt x="1646910" y="519582"/>
                  </a:lnTo>
                  <a:lnTo>
                    <a:pt x="1647799" y="519455"/>
                  </a:lnTo>
                  <a:lnTo>
                    <a:pt x="1648396" y="519455"/>
                  </a:lnTo>
                  <a:lnTo>
                    <a:pt x="1648701" y="519709"/>
                  </a:lnTo>
                  <a:lnTo>
                    <a:pt x="1649857" y="520344"/>
                  </a:lnTo>
                  <a:lnTo>
                    <a:pt x="1651012" y="521233"/>
                  </a:lnTo>
                  <a:lnTo>
                    <a:pt x="1651990" y="521487"/>
                  </a:lnTo>
                  <a:lnTo>
                    <a:pt x="1652803" y="521106"/>
                  </a:lnTo>
                  <a:lnTo>
                    <a:pt x="1653933" y="520979"/>
                  </a:lnTo>
                  <a:lnTo>
                    <a:pt x="1655064" y="521360"/>
                  </a:lnTo>
                  <a:lnTo>
                    <a:pt x="1656207" y="522249"/>
                  </a:lnTo>
                  <a:lnTo>
                    <a:pt x="1657718" y="523138"/>
                  </a:lnTo>
                  <a:lnTo>
                    <a:pt x="1658975" y="524027"/>
                  </a:lnTo>
                  <a:lnTo>
                    <a:pt x="1659661" y="523265"/>
                  </a:lnTo>
                  <a:lnTo>
                    <a:pt x="1660334" y="523265"/>
                  </a:lnTo>
                  <a:lnTo>
                    <a:pt x="1661020" y="524027"/>
                  </a:lnTo>
                  <a:lnTo>
                    <a:pt x="1661337" y="523900"/>
                  </a:lnTo>
                  <a:lnTo>
                    <a:pt x="1661896" y="523773"/>
                  </a:lnTo>
                  <a:lnTo>
                    <a:pt x="1662696" y="523900"/>
                  </a:lnTo>
                  <a:lnTo>
                    <a:pt x="1664093" y="524408"/>
                  </a:lnTo>
                  <a:lnTo>
                    <a:pt x="1665960" y="525297"/>
                  </a:lnTo>
                  <a:lnTo>
                    <a:pt x="1666125" y="525297"/>
                  </a:lnTo>
                  <a:lnTo>
                    <a:pt x="1666798" y="523773"/>
                  </a:lnTo>
                  <a:lnTo>
                    <a:pt x="1666900" y="523519"/>
                  </a:lnTo>
                  <a:lnTo>
                    <a:pt x="1669338" y="524154"/>
                  </a:lnTo>
                  <a:lnTo>
                    <a:pt x="1670583" y="523519"/>
                  </a:lnTo>
                  <a:lnTo>
                    <a:pt x="1670583" y="523265"/>
                  </a:lnTo>
                  <a:lnTo>
                    <a:pt x="1670621" y="521360"/>
                  </a:lnTo>
                  <a:lnTo>
                    <a:pt x="1672031" y="521868"/>
                  </a:lnTo>
                  <a:lnTo>
                    <a:pt x="1673186" y="521868"/>
                  </a:lnTo>
                  <a:lnTo>
                    <a:pt x="1674101" y="521360"/>
                  </a:lnTo>
                  <a:lnTo>
                    <a:pt x="1674431" y="520979"/>
                  </a:lnTo>
                  <a:lnTo>
                    <a:pt x="1675117" y="520217"/>
                  </a:lnTo>
                  <a:lnTo>
                    <a:pt x="1675879" y="519455"/>
                  </a:lnTo>
                  <a:lnTo>
                    <a:pt x="1676514" y="518820"/>
                  </a:lnTo>
                  <a:lnTo>
                    <a:pt x="1677924" y="519328"/>
                  </a:lnTo>
                  <a:lnTo>
                    <a:pt x="1679130" y="519074"/>
                  </a:lnTo>
                  <a:lnTo>
                    <a:pt x="1679333" y="518820"/>
                  </a:lnTo>
                  <a:lnTo>
                    <a:pt x="1680159" y="517804"/>
                  </a:lnTo>
                  <a:lnTo>
                    <a:pt x="1681111" y="517931"/>
                  </a:lnTo>
                  <a:lnTo>
                    <a:pt x="1681340" y="518058"/>
                  </a:lnTo>
                  <a:lnTo>
                    <a:pt x="1681619" y="518058"/>
                  </a:lnTo>
                  <a:lnTo>
                    <a:pt x="1681949" y="517931"/>
                  </a:lnTo>
                  <a:lnTo>
                    <a:pt x="1681835" y="517804"/>
                  </a:lnTo>
                  <a:lnTo>
                    <a:pt x="1681391" y="517296"/>
                  </a:lnTo>
                  <a:lnTo>
                    <a:pt x="1680933" y="516915"/>
                  </a:lnTo>
                  <a:lnTo>
                    <a:pt x="1680464" y="516661"/>
                  </a:lnTo>
                  <a:lnTo>
                    <a:pt x="1680476" y="516280"/>
                  </a:lnTo>
                  <a:lnTo>
                    <a:pt x="1680768" y="515772"/>
                  </a:lnTo>
                  <a:lnTo>
                    <a:pt x="1681810" y="516280"/>
                  </a:lnTo>
                  <a:lnTo>
                    <a:pt x="1683118" y="516534"/>
                  </a:lnTo>
                  <a:lnTo>
                    <a:pt x="1683156" y="515772"/>
                  </a:lnTo>
                  <a:lnTo>
                    <a:pt x="1683067" y="514629"/>
                  </a:lnTo>
                  <a:lnTo>
                    <a:pt x="1683004" y="514248"/>
                  </a:lnTo>
                  <a:lnTo>
                    <a:pt x="1684909" y="514629"/>
                  </a:lnTo>
                  <a:lnTo>
                    <a:pt x="1686547" y="515137"/>
                  </a:lnTo>
                  <a:lnTo>
                    <a:pt x="1686483" y="514248"/>
                  </a:lnTo>
                  <a:lnTo>
                    <a:pt x="1686572" y="511962"/>
                  </a:lnTo>
                  <a:lnTo>
                    <a:pt x="1686661" y="511708"/>
                  </a:lnTo>
                  <a:lnTo>
                    <a:pt x="1687512" y="511708"/>
                  </a:lnTo>
                  <a:lnTo>
                    <a:pt x="1689011" y="511962"/>
                  </a:lnTo>
                  <a:lnTo>
                    <a:pt x="1689112" y="511708"/>
                  </a:lnTo>
                  <a:lnTo>
                    <a:pt x="1689468" y="510819"/>
                  </a:lnTo>
                  <a:lnTo>
                    <a:pt x="1689976" y="510184"/>
                  </a:lnTo>
                  <a:lnTo>
                    <a:pt x="1690547" y="510184"/>
                  </a:lnTo>
                  <a:lnTo>
                    <a:pt x="1691640" y="510057"/>
                  </a:lnTo>
                  <a:lnTo>
                    <a:pt x="1692122" y="509803"/>
                  </a:lnTo>
                  <a:lnTo>
                    <a:pt x="1692351" y="509422"/>
                  </a:lnTo>
                  <a:lnTo>
                    <a:pt x="1692300" y="508787"/>
                  </a:lnTo>
                  <a:lnTo>
                    <a:pt x="1692579" y="508152"/>
                  </a:lnTo>
                  <a:lnTo>
                    <a:pt x="1693367" y="507009"/>
                  </a:lnTo>
                  <a:lnTo>
                    <a:pt x="1693506" y="506501"/>
                  </a:lnTo>
                  <a:lnTo>
                    <a:pt x="1693557" y="505739"/>
                  </a:lnTo>
                  <a:lnTo>
                    <a:pt x="1693951" y="505231"/>
                  </a:lnTo>
                  <a:lnTo>
                    <a:pt x="1694573" y="504723"/>
                  </a:lnTo>
                  <a:lnTo>
                    <a:pt x="1695348" y="505104"/>
                  </a:lnTo>
                  <a:lnTo>
                    <a:pt x="1695831" y="505104"/>
                  </a:lnTo>
                  <a:lnTo>
                    <a:pt x="1695970" y="504723"/>
                  </a:lnTo>
                  <a:lnTo>
                    <a:pt x="1696110" y="504342"/>
                  </a:lnTo>
                  <a:lnTo>
                    <a:pt x="1696808" y="503961"/>
                  </a:lnTo>
                  <a:lnTo>
                    <a:pt x="1697253" y="504088"/>
                  </a:lnTo>
                  <a:lnTo>
                    <a:pt x="1697951" y="504342"/>
                  </a:lnTo>
                  <a:lnTo>
                    <a:pt x="1697977" y="503961"/>
                  </a:lnTo>
                  <a:lnTo>
                    <a:pt x="1697990" y="503580"/>
                  </a:lnTo>
                  <a:lnTo>
                    <a:pt x="1698015" y="503199"/>
                  </a:lnTo>
                  <a:lnTo>
                    <a:pt x="1698028" y="502945"/>
                  </a:lnTo>
                  <a:lnTo>
                    <a:pt x="1698142" y="501929"/>
                  </a:lnTo>
                  <a:lnTo>
                    <a:pt x="1698650" y="500532"/>
                  </a:lnTo>
                  <a:lnTo>
                    <a:pt x="1698205" y="499592"/>
                  </a:lnTo>
                  <a:lnTo>
                    <a:pt x="1698256" y="498754"/>
                  </a:lnTo>
                  <a:lnTo>
                    <a:pt x="1698548" y="498246"/>
                  </a:lnTo>
                  <a:lnTo>
                    <a:pt x="1699171" y="498373"/>
                  </a:lnTo>
                  <a:lnTo>
                    <a:pt x="1700542" y="498881"/>
                  </a:lnTo>
                  <a:lnTo>
                    <a:pt x="1702638" y="499770"/>
                  </a:lnTo>
                  <a:lnTo>
                    <a:pt x="1702396" y="498246"/>
                  </a:lnTo>
                  <a:lnTo>
                    <a:pt x="1702295" y="497611"/>
                  </a:lnTo>
                  <a:lnTo>
                    <a:pt x="1702689" y="496214"/>
                  </a:lnTo>
                  <a:lnTo>
                    <a:pt x="1703832" y="495706"/>
                  </a:lnTo>
                  <a:lnTo>
                    <a:pt x="1703095" y="494055"/>
                  </a:lnTo>
                  <a:lnTo>
                    <a:pt x="1701546" y="491515"/>
                  </a:lnTo>
                  <a:lnTo>
                    <a:pt x="1701431" y="491134"/>
                  </a:lnTo>
                  <a:lnTo>
                    <a:pt x="1701304" y="490372"/>
                  </a:lnTo>
                  <a:lnTo>
                    <a:pt x="1701419" y="489737"/>
                  </a:lnTo>
                  <a:lnTo>
                    <a:pt x="1701596" y="489102"/>
                  </a:lnTo>
                  <a:lnTo>
                    <a:pt x="1702320" y="489102"/>
                  </a:lnTo>
                  <a:lnTo>
                    <a:pt x="1702981" y="489229"/>
                  </a:lnTo>
                  <a:lnTo>
                    <a:pt x="1703590" y="489737"/>
                  </a:lnTo>
                  <a:lnTo>
                    <a:pt x="1704809" y="491515"/>
                  </a:lnTo>
                  <a:lnTo>
                    <a:pt x="1705381" y="491896"/>
                  </a:lnTo>
                  <a:lnTo>
                    <a:pt x="1706079" y="492150"/>
                  </a:lnTo>
                  <a:lnTo>
                    <a:pt x="1705864" y="490372"/>
                  </a:lnTo>
                  <a:lnTo>
                    <a:pt x="1705102" y="489229"/>
                  </a:lnTo>
                  <a:lnTo>
                    <a:pt x="1704657" y="489102"/>
                  </a:lnTo>
                  <a:lnTo>
                    <a:pt x="1703755" y="488848"/>
                  </a:lnTo>
                  <a:lnTo>
                    <a:pt x="1705724" y="487959"/>
                  </a:lnTo>
                  <a:lnTo>
                    <a:pt x="1705127" y="487451"/>
                  </a:lnTo>
                  <a:lnTo>
                    <a:pt x="1704251" y="486562"/>
                  </a:lnTo>
                  <a:lnTo>
                    <a:pt x="1703793" y="487705"/>
                  </a:lnTo>
                  <a:lnTo>
                    <a:pt x="1703412" y="487959"/>
                  </a:lnTo>
                  <a:lnTo>
                    <a:pt x="1703133" y="487324"/>
                  </a:lnTo>
                  <a:lnTo>
                    <a:pt x="1702689" y="486816"/>
                  </a:lnTo>
                  <a:lnTo>
                    <a:pt x="1702574" y="486181"/>
                  </a:lnTo>
                  <a:lnTo>
                    <a:pt x="1702676" y="484911"/>
                  </a:lnTo>
                  <a:lnTo>
                    <a:pt x="1703641" y="484911"/>
                  </a:lnTo>
                  <a:lnTo>
                    <a:pt x="1704378" y="485038"/>
                  </a:lnTo>
                  <a:lnTo>
                    <a:pt x="1704924" y="485419"/>
                  </a:lnTo>
                  <a:lnTo>
                    <a:pt x="1705838" y="486181"/>
                  </a:lnTo>
                  <a:lnTo>
                    <a:pt x="1706994" y="486816"/>
                  </a:lnTo>
                  <a:lnTo>
                    <a:pt x="1706905" y="485673"/>
                  </a:lnTo>
                  <a:lnTo>
                    <a:pt x="1706359" y="485419"/>
                  </a:lnTo>
                  <a:lnTo>
                    <a:pt x="1705914" y="484911"/>
                  </a:lnTo>
                  <a:lnTo>
                    <a:pt x="1705800" y="484784"/>
                  </a:lnTo>
                  <a:lnTo>
                    <a:pt x="1705648" y="484403"/>
                  </a:lnTo>
                  <a:lnTo>
                    <a:pt x="1705521" y="483387"/>
                  </a:lnTo>
                  <a:lnTo>
                    <a:pt x="1704822" y="481736"/>
                  </a:lnTo>
                  <a:lnTo>
                    <a:pt x="1704695" y="481228"/>
                  </a:lnTo>
                  <a:lnTo>
                    <a:pt x="1704822" y="479069"/>
                  </a:lnTo>
                  <a:lnTo>
                    <a:pt x="1706130" y="479831"/>
                  </a:lnTo>
                  <a:lnTo>
                    <a:pt x="1706448" y="480339"/>
                  </a:lnTo>
                  <a:lnTo>
                    <a:pt x="1706562" y="481228"/>
                  </a:lnTo>
                  <a:lnTo>
                    <a:pt x="1706473" y="481609"/>
                  </a:lnTo>
                  <a:lnTo>
                    <a:pt x="1706930" y="481736"/>
                  </a:lnTo>
                  <a:lnTo>
                    <a:pt x="1708111" y="481990"/>
                  </a:lnTo>
                  <a:lnTo>
                    <a:pt x="1708950" y="481990"/>
                  </a:lnTo>
                  <a:lnTo>
                    <a:pt x="1709064" y="481355"/>
                  </a:lnTo>
                  <a:lnTo>
                    <a:pt x="1709089" y="479069"/>
                  </a:lnTo>
                  <a:lnTo>
                    <a:pt x="1709051" y="478815"/>
                  </a:lnTo>
                  <a:lnTo>
                    <a:pt x="1707692" y="476910"/>
                  </a:lnTo>
                  <a:lnTo>
                    <a:pt x="1708048" y="477037"/>
                  </a:lnTo>
                  <a:lnTo>
                    <a:pt x="1708645" y="477164"/>
                  </a:lnTo>
                  <a:lnTo>
                    <a:pt x="1709115" y="477291"/>
                  </a:lnTo>
                  <a:lnTo>
                    <a:pt x="1709356" y="477164"/>
                  </a:lnTo>
                  <a:lnTo>
                    <a:pt x="1709369" y="476910"/>
                  </a:lnTo>
                  <a:lnTo>
                    <a:pt x="1709267" y="476529"/>
                  </a:lnTo>
                  <a:lnTo>
                    <a:pt x="1707730" y="472973"/>
                  </a:lnTo>
                  <a:lnTo>
                    <a:pt x="1707451" y="472084"/>
                  </a:lnTo>
                  <a:lnTo>
                    <a:pt x="1707502" y="471322"/>
                  </a:lnTo>
                  <a:lnTo>
                    <a:pt x="1707667" y="471195"/>
                  </a:lnTo>
                  <a:lnTo>
                    <a:pt x="1707896" y="471322"/>
                  </a:lnTo>
                  <a:lnTo>
                    <a:pt x="1709102" y="471449"/>
                  </a:lnTo>
                  <a:lnTo>
                    <a:pt x="1710016" y="471830"/>
                  </a:lnTo>
                  <a:lnTo>
                    <a:pt x="1710423" y="471195"/>
                  </a:lnTo>
                  <a:lnTo>
                    <a:pt x="1710283" y="467385"/>
                  </a:lnTo>
                  <a:lnTo>
                    <a:pt x="1710778" y="467258"/>
                  </a:lnTo>
                  <a:lnTo>
                    <a:pt x="1711375" y="467258"/>
                  </a:lnTo>
                  <a:lnTo>
                    <a:pt x="1711452" y="466877"/>
                  </a:lnTo>
                  <a:lnTo>
                    <a:pt x="1711401" y="466623"/>
                  </a:lnTo>
                  <a:lnTo>
                    <a:pt x="1711198" y="466115"/>
                  </a:lnTo>
                  <a:lnTo>
                    <a:pt x="1710855" y="466623"/>
                  </a:lnTo>
                  <a:lnTo>
                    <a:pt x="1710359" y="466877"/>
                  </a:lnTo>
                  <a:lnTo>
                    <a:pt x="1709724" y="466750"/>
                  </a:lnTo>
                  <a:lnTo>
                    <a:pt x="1709254" y="466623"/>
                  </a:lnTo>
                  <a:lnTo>
                    <a:pt x="1708988" y="466369"/>
                  </a:lnTo>
                  <a:lnTo>
                    <a:pt x="1709077" y="465861"/>
                  </a:lnTo>
                  <a:lnTo>
                    <a:pt x="1709381" y="465099"/>
                  </a:lnTo>
                  <a:lnTo>
                    <a:pt x="1709788" y="464972"/>
                  </a:lnTo>
                  <a:lnTo>
                    <a:pt x="1710436" y="464972"/>
                  </a:lnTo>
                  <a:lnTo>
                    <a:pt x="1710778" y="465861"/>
                  </a:lnTo>
                  <a:lnTo>
                    <a:pt x="1711198" y="466115"/>
                  </a:lnTo>
                  <a:lnTo>
                    <a:pt x="1711439" y="466242"/>
                  </a:lnTo>
                  <a:lnTo>
                    <a:pt x="1712391" y="466242"/>
                  </a:lnTo>
                  <a:lnTo>
                    <a:pt x="1713090" y="465099"/>
                  </a:lnTo>
                  <a:lnTo>
                    <a:pt x="1713153" y="464972"/>
                  </a:lnTo>
                  <a:lnTo>
                    <a:pt x="1713458" y="464337"/>
                  </a:lnTo>
                  <a:lnTo>
                    <a:pt x="1713445" y="463956"/>
                  </a:lnTo>
                  <a:lnTo>
                    <a:pt x="1713547" y="463702"/>
                  </a:lnTo>
                  <a:lnTo>
                    <a:pt x="1713623" y="463410"/>
                  </a:lnTo>
                  <a:lnTo>
                    <a:pt x="1713585" y="462940"/>
                  </a:lnTo>
                  <a:lnTo>
                    <a:pt x="1713369" y="462432"/>
                  </a:lnTo>
                  <a:lnTo>
                    <a:pt x="1712531" y="461797"/>
                  </a:lnTo>
                  <a:lnTo>
                    <a:pt x="1712150" y="460146"/>
                  </a:lnTo>
                  <a:lnTo>
                    <a:pt x="1712252" y="459257"/>
                  </a:lnTo>
                  <a:lnTo>
                    <a:pt x="1712493" y="458368"/>
                  </a:lnTo>
                  <a:lnTo>
                    <a:pt x="1713763" y="457225"/>
                  </a:lnTo>
                  <a:close/>
                </a:path>
                <a:path w="2621280" h="1805304">
                  <a:moveTo>
                    <a:pt x="1715274" y="462013"/>
                  </a:moveTo>
                  <a:lnTo>
                    <a:pt x="1715096" y="462089"/>
                  </a:lnTo>
                  <a:lnTo>
                    <a:pt x="1714906" y="462076"/>
                  </a:lnTo>
                  <a:lnTo>
                    <a:pt x="1713966" y="461708"/>
                  </a:lnTo>
                  <a:lnTo>
                    <a:pt x="1714258" y="462356"/>
                  </a:lnTo>
                  <a:lnTo>
                    <a:pt x="1714677" y="462457"/>
                  </a:lnTo>
                  <a:lnTo>
                    <a:pt x="1715173" y="462089"/>
                  </a:lnTo>
                  <a:close/>
                </a:path>
                <a:path w="2621280" h="1805304">
                  <a:moveTo>
                    <a:pt x="1716074" y="448297"/>
                  </a:moveTo>
                  <a:lnTo>
                    <a:pt x="1715236" y="448373"/>
                  </a:lnTo>
                  <a:lnTo>
                    <a:pt x="1714144" y="448538"/>
                  </a:lnTo>
                  <a:lnTo>
                    <a:pt x="1714207" y="448716"/>
                  </a:lnTo>
                  <a:lnTo>
                    <a:pt x="1714436" y="448906"/>
                  </a:lnTo>
                  <a:lnTo>
                    <a:pt x="1715211" y="449351"/>
                  </a:lnTo>
                  <a:lnTo>
                    <a:pt x="1715566" y="449592"/>
                  </a:lnTo>
                  <a:lnTo>
                    <a:pt x="1715871" y="449834"/>
                  </a:lnTo>
                  <a:lnTo>
                    <a:pt x="1715947" y="449351"/>
                  </a:lnTo>
                  <a:lnTo>
                    <a:pt x="1716074" y="448297"/>
                  </a:lnTo>
                  <a:close/>
                </a:path>
                <a:path w="2621280" h="1805304">
                  <a:moveTo>
                    <a:pt x="1716773" y="464858"/>
                  </a:moveTo>
                  <a:lnTo>
                    <a:pt x="1716570" y="464362"/>
                  </a:lnTo>
                  <a:lnTo>
                    <a:pt x="1715998" y="463740"/>
                  </a:lnTo>
                  <a:lnTo>
                    <a:pt x="1716011" y="464362"/>
                  </a:lnTo>
                  <a:lnTo>
                    <a:pt x="1716125" y="464858"/>
                  </a:lnTo>
                  <a:lnTo>
                    <a:pt x="1716278" y="465074"/>
                  </a:lnTo>
                  <a:lnTo>
                    <a:pt x="1716773" y="464858"/>
                  </a:lnTo>
                  <a:close/>
                </a:path>
                <a:path w="2621280" h="1805304">
                  <a:moveTo>
                    <a:pt x="1847824" y="438213"/>
                  </a:moveTo>
                  <a:lnTo>
                    <a:pt x="1846707" y="436943"/>
                  </a:lnTo>
                  <a:lnTo>
                    <a:pt x="1845449" y="435673"/>
                  </a:lnTo>
                  <a:lnTo>
                    <a:pt x="1844535" y="433133"/>
                  </a:lnTo>
                  <a:lnTo>
                    <a:pt x="1844611" y="431863"/>
                  </a:lnTo>
                  <a:lnTo>
                    <a:pt x="1844687" y="430593"/>
                  </a:lnTo>
                  <a:lnTo>
                    <a:pt x="1845881" y="429323"/>
                  </a:lnTo>
                  <a:lnTo>
                    <a:pt x="1842592" y="429323"/>
                  </a:lnTo>
                  <a:lnTo>
                    <a:pt x="1841728" y="430593"/>
                  </a:lnTo>
                  <a:lnTo>
                    <a:pt x="1840560" y="429323"/>
                  </a:lnTo>
                  <a:lnTo>
                    <a:pt x="1840179" y="429323"/>
                  </a:lnTo>
                  <a:lnTo>
                    <a:pt x="1839823" y="426783"/>
                  </a:lnTo>
                  <a:lnTo>
                    <a:pt x="1839798" y="425513"/>
                  </a:lnTo>
                  <a:lnTo>
                    <a:pt x="1839683" y="424243"/>
                  </a:lnTo>
                  <a:lnTo>
                    <a:pt x="1839455" y="424243"/>
                  </a:lnTo>
                  <a:lnTo>
                    <a:pt x="1839112" y="422973"/>
                  </a:lnTo>
                  <a:lnTo>
                    <a:pt x="1835429" y="422973"/>
                  </a:lnTo>
                  <a:lnTo>
                    <a:pt x="1834984" y="421703"/>
                  </a:lnTo>
                  <a:lnTo>
                    <a:pt x="1831124" y="421703"/>
                  </a:lnTo>
                  <a:lnTo>
                    <a:pt x="1829904" y="422973"/>
                  </a:lnTo>
                  <a:lnTo>
                    <a:pt x="1829371" y="421703"/>
                  </a:lnTo>
                  <a:lnTo>
                    <a:pt x="1826552" y="421703"/>
                  </a:lnTo>
                  <a:lnTo>
                    <a:pt x="1826323" y="420433"/>
                  </a:lnTo>
                  <a:lnTo>
                    <a:pt x="1826158" y="420433"/>
                  </a:lnTo>
                  <a:lnTo>
                    <a:pt x="1826018" y="419163"/>
                  </a:lnTo>
                  <a:lnTo>
                    <a:pt x="1824253" y="419163"/>
                  </a:lnTo>
                  <a:lnTo>
                    <a:pt x="1824723" y="420433"/>
                  </a:lnTo>
                  <a:lnTo>
                    <a:pt x="1824291" y="420433"/>
                  </a:lnTo>
                  <a:lnTo>
                    <a:pt x="1822970" y="419163"/>
                  </a:lnTo>
                  <a:lnTo>
                    <a:pt x="1821154" y="420433"/>
                  </a:lnTo>
                  <a:lnTo>
                    <a:pt x="1819833" y="419163"/>
                  </a:lnTo>
                  <a:lnTo>
                    <a:pt x="1819008" y="417893"/>
                  </a:lnTo>
                  <a:lnTo>
                    <a:pt x="1817674" y="417893"/>
                  </a:lnTo>
                  <a:lnTo>
                    <a:pt x="1816798" y="419163"/>
                  </a:lnTo>
                  <a:lnTo>
                    <a:pt x="1815452" y="419163"/>
                  </a:lnTo>
                  <a:lnTo>
                    <a:pt x="1814766" y="417893"/>
                  </a:lnTo>
                  <a:lnTo>
                    <a:pt x="1814068" y="417893"/>
                  </a:lnTo>
                  <a:lnTo>
                    <a:pt x="1814271" y="419163"/>
                  </a:lnTo>
                  <a:lnTo>
                    <a:pt x="1812759" y="419163"/>
                  </a:lnTo>
                  <a:lnTo>
                    <a:pt x="1812277" y="417893"/>
                  </a:lnTo>
                  <a:lnTo>
                    <a:pt x="1811616" y="416623"/>
                  </a:lnTo>
                  <a:lnTo>
                    <a:pt x="1809140" y="416623"/>
                  </a:lnTo>
                  <a:lnTo>
                    <a:pt x="1808238" y="417893"/>
                  </a:lnTo>
                  <a:lnTo>
                    <a:pt x="1807603" y="417893"/>
                  </a:lnTo>
                  <a:lnTo>
                    <a:pt x="1806943" y="416623"/>
                  </a:lnTo>
                  <a:lnTo>
                    <a:pt x="1806016" y="415353"/>
                  </a:lnTo>
                  <a:lnTo>
                    <a:pt x="1805355" y="416623"/>
                  </a:lnTo>
                  <a:lnTo>
                    <a:pt x="1804479" y="417893"/>
                  </a:lnTo>
                  <a:lnTo>
                    <a:pt x="1803400" y="417893"/>
                  </a:lnTo>
                  <a:lnTo>
                    <a:pt x="1801431" y="414083"/>
                  </a:lnTo>
                  <a:lnTo>
                    <a:pt x="1799145" y="414083"/>
                  </a:lnTo>
                  <a:lnTo>
                    <a:pt x="1798447" y="412813"/>
                  </a:lnTo>
                  <a:lnTo>
                    <a:pt x="1797545" y="412813"/>
                  </a:lnTo>
                  <a:lnTo>
                    <a:pt x="1796567" y="411543"/>
                  </a:lnTo>
                  <a:lnTo>
                    <a:pt x="1795818" y="411543"/>
                  </a:lnTo>
                  <a:lnTo>
                    <a:pt x="1795818" y="412813"/>
                  </a:lnTo>
                  <a:lnTo>
                    <a:pt x="1795678" y="414083"/>
                  </a:lnTo>
                  <a:lnTo>
                    <a:pt x="1795437" y="414083"/>
                  </a:lnTo>
                  <a:lnTo>
                    <a:pt x="1795221" y="412813"/>
                  </a:lnTo>
                  <a:lnTo>
                    <a:pt x="1795818" y="412813"/>
                  </a:lnTo>
                  <a:lnTo>
                    <a:pt x="1795818" y="411543"/>
                  </a:lnTo>
                  <a:lnTo>
                    <a:pt x="1794484" y="411543"/>
                  </a:lnTo>
                  <a:lnTo>
                    <a:pt x="1793557" y="410273"/>
                  </a:lnTo>
                  <a:lnTo>
                    <a:pt x="1792566" y="410273"/>
                  </a:lnTo>
                  <a:lnTo>
                    <a:pt x="1791563" y="409003"/>
                  </a:lnTo>
                  <a:lnTo>
                    <a:pt x="1791550" y="411543"/>
                  </a:lnTo>
                  <a:lnTo>
                    <a:pt x="1791258" y="412813"/>
                  </a:lnTo>
                  <a:lnTo>
                    <a:pt x="1789823" y="412813"/>
                  </a:lnTo>
                  <a:lnTo>
                    <a:pt x="1789430" y="411543"/>
                  </a:lnTo>
                  <a:lnTo>
                    <a:pt x="1789125" y="411543"/>
                  </a:lnTo>
                  <a:lnTo>
                    <a:pt x="1790103" y="410273"/>
                  </a:lnTo>
                  <a:lnTo>
                    <a:pt x="1790788" y="410273"/>
                  </a:lnTo>
                  <a:lnTo>
                    <a:pt x="1791550" y="411543"/>
                  </a:lnTo>
                  <a:lnTo>
                    <a:pt x="1791550" y="409003"/>
                  </a:lnTo>
                  <a:lnTo>
                    <a:pt x="1791258" y="409003"/>
                  </a:lnTo>
                  <a:lnTo>
                    <a:pt x="1790763" y="407733"/>
                  </a:lnTo>
                  <a:lnTo>
                    <a:pt x="1790065" y="407733"/>
                  </a:lnTo>
                  <a:lnTo>
                    <a:pt x="1789925" y="409003"/>
                  </a:lnTo>
                  <a:lnTo>
                    <a:pt x="1789417" y="410273"/>
                  </a:lnTo>
                  <a:lnTo>
                    <a:pt x="1788579" y="410273"/>
                  </a:lnTo>
                  <a:lnTo>
                    <a:pt x="1787537" y="409003"/>
                  </a:lnTo>
                  <a:lnTo>
                    <a:pt x="1786509" y="407733"/>
                  </a:lnTo>
                  <a:lnTo>
                    <a:pt x="1785239" y="406463"/>
                  </a:lnTo>
                  <a:lnTo>
                    <a:pt x="1784743" y="406463"/>
                  </a:lnTo>
                  <a:lnTo>
                    <a:pt x="1783969" y="407733"/>
                  </a:lnTo>
                  <a:lnTo>
                    <a:pt x="1783435" y="409003"/>
                  </a:lnTo>
                  <a:lnTo>
                    <a:pt x="1783130" y="409003"/>
                  </a:lnTo>
                  <a:lnTo>
                    <a:pt x="1783029" y="407733"/>
                  </a:lnTo>
                  <a:lnTo>
                    <a:pt x="1782356" y="406463"/>
                  </a:lnTo>
                  <a:lnTo>
                    <a:pt x="1779625" y="406463"/>
                  </a:lnTo>
                  <a:lnTo>
                    <a:pt x="1778673" y="405193"/>
                  </a:lnTo>
                  <a:lnTo>
                    <a:pt x="1777619" y="406463"/>
                  </a:lnTo>
                  <a:lnTo>
                    <a:pt x="1774634" y="406463"/>
                  </a:lnTo>
                  <a:lnTo>
                    <a:pt x="1774393" y="405193"/>
                  </a:lnTo>
                  <a:lnTo>
                    <a:pt x="1775015" y="405193"/>
                  </a:lnTo>
                  <a:lnTo>
                    <a:pt x="1774977" y="403923"/>
                  </a:lnTo>
                  <a:lnTo>
                    <a:pt x="1773085" y="403923"/>
                  </a:lnTo>
                  <a:lnTo>
                    <a:pt x="1773237" y="402653"/>
                  </a:lnTo>
                  <a:lnTo>
                    <a:pt x="1776387" y="402653"/>
                  </a:lnTo>
                  <a:lnTo>
                    <a:pt x="1778317" y="400113"/>
                  </a:lnTo>
                  <a:lnTo>
                    <a:pt x="1778850" y="400113"/>
                  </a:lnTo>
                  <a:lnTo>
                    <a:pt x="1779524" y="398843"/>
                  </a:lnTo>
                  <a:lnTo>
                    <a:pt x="1780133" y="397573"/>
                  </a:lnTo>
                  <a:lnTo>
                    <a:pt x="1781187" y="397573"/>
                  </a:lnTo>
                  <a:lnTo>
                    <a:pt x="1781073" y="396303"/>
                  </a:lnTo>
                  <a:lnTo>
                    <a:pt x="1781530" y="396303"/>
                  </a:lnTo>
                  <a:lnTo>
                    <a:pt x="1782533" y="395033"/>
                  </a:lnTo>
                  <a:lnTo>
                    <a:pt x="1783905" y="393763"/>
                  </a:lnTo>
                  <a:lnTo>
                    <a:pt x="1784477" y="392493"/>
                  </a:lnTo>
                  <a:lnTo>
                    <a:pt x="1784680" y="391223"/>
                  </a:lnTo>
                  <a:lnTo>
                    <a:pt x="1785251" y="389953"/>
                  </a:lnTo>
                  <a:lnTo>
                    <a:pt x="1787207" y="389953"/>
                  </a:lnTo>
                  <a:lnTo>
                    <a:pt x="1787486" y="388683"/>
                  </a:lnTo>
                  <a:lnTo>
                    <a:pt x="1787918" y="388683"/>
                  </a:lnTo>
                  <a:lnTo>
                    <a:pt x="1788096" y="387413"/>
                  </a:lnTo>
                  <a:lnTo>
                    <a:pt x="1788541" y="387413"/>
                  </a:lnTo>
                  <a:lnTo>
                    <a:pt x="1788833" y="386143"/>
                  </a:lnTo>
                  <a:lnTo>
                    <a:pt x="1789709" y="386143"/>
                  </a:lnTo>
                  <a:lnTo>
                    <a:pt x="1790458" y="384873"/>
                  </a:lnTo>
                  <a:lnTo>
                    <a:pt x="1790890" y="383603"/>
                  </a:lnTo>
                  <a:lnTo>
                    <a:pt x="1790992" y="382333"/>
                  </a:lnTo>
                  <a:lnTo>
                    <a:pt x="1792795" y="381063"/>
                  </a:lnTo>
                  <a:lnTo>
                    <a:pt x="1794840" y="378523"/>
                  </a:lnTo>
                  <a:lnTo>
                    <a:pt x="1796389" y="377253"/>
                  </a:lnTo>
                  <a:lnTo>
                    <a:pt x="1797138" y="374713"/>
                  </a:lnTo>
                  <a:lnTo>
                    <a:pt x="1797202" y="373443"/>
                  </a:lnTo>
                  <a:lnTo>
                    <a:pt x="1797456" y="372173"/>
                  </a:lnTo>
                  <a:lnTo>
                    <a:pt x="1798421" y="372173"/>
                  </a:lnTo>
                  <a:lnTo>
                    <a:pt x="1798878" y="373443"/>
                  </a:lnTo>
                  <a:lnTo>
                    <a:pt x="1799437" y="373443"/>
                  </a:lnTo>
                  <a:lnTo>
                    <a:pt x="1799907" y="372173"/>
                  </a:lnTo>
                  <a:lnTo>
                    <a:pt x="1802206" y="372173"/>
                  </a:lnTo>
                  <a:lnTo>
                    <a:pt x="1803311" y="370903"/>
                  </a:lnTo>
                  <a:lnTo>
                    <a:pt x="1804123" y="369633"/>
                  </a:lnTo>
                  <a:lnTo>
                    <a:pt x="1804644" y="369633"/>
                  </a:lnTo>
                  <a:lnTo>
                    <a:pt x="1806829" y="367093"/>
                  </a:lnTo>
                  <a:lnTo>
                    <a:pt x="1806765" y="365823"/>
                  </a:lnTo>
                  <a:lnTo>
                    <a:pt x="1807413" y="364553"/>
                  </a:lnTo>
                  <a:lnTo>
                    <a:pt x="1808734" y="365823"/>
                  </a:lnTo>
                  <a:lnTo>
                    <a:pt x="1810359" y="364553"/>
                  </a:lnTo>
                  <a:lnTo>
                    <a:pt x="1811731" y="363283"/>
                  </a:lnTo>
                  <a:lnTo>
                    <a:pt x="1813229" y="363283"/>
                  </a:lnTo>
                  <a:lnTo>
                    <a:pt x="1814169" y="362013"/>
                  </a:lnTo>
                  <a:lnTo>
                    <a:pt x="1814525" y="362013"/>
                  </a:lnTo>
                  <a:lnTo>
                    <a:pt x="1814601" y="360743"/>
                  </a:lnTo>
                  <a:lnTo>
                    <a:pt x="1815172" y="360743"/>
                  </a:lnTo>
                  <a:lnTo>
                    <a:pt x="1816176" y="359473"/>
                  </a:lnTo>
                  <a:lnTo>
                    <a:pt x="1816963" y="359473"/>
                  </a:lnTo>
                  <a:lnTo>
                    <a:pt x="1817979" y="358203"/>
                  </a:lnTo>
                  <a:lnTo>
                    <a:pt x="1819275" y="356933"/>
                  </a:lnTo>
                  <a:lnTo>
                    <a:pt x="1818944" y="355663"/>
                  </a:lnTo>
                  <a:lnTo>
                    <a:pt x="1817014" y="354393"/>
                  </a:lnTo>
                  <a:lnTo>
                    <a:pt x="1817484" y="354393"/>
                  </a:lnTo>
                  <a:lnTo>
                    <a:pt x="1818144" y="353123"/>
                  </a:lnTo>
                  <a:lnTo>
                    <a:pt x="1819516" y="353123"/>
                  </a:lnTo>
                  <a:lnTo>
                    <a:pt x="1819389" y="350583"/>
                  </a:lnTo>
                  <a:lnTo>
                    <a:pt x="1818576" y="349313"/>
                  </a:lnTo>
                  <a:lnTo>
                    <a:pt x="1816277" y="349313"/>
                  </a:lnTo>
                  <a:lnTo>
                    <a:pt x="1816188" y="350583"/>
                  </a:lnTo>
                  <a:lnTo>
                    <a:pt x="1815909" y="350583"/>
                  </a:lnTo>
                  <a:lnTo>
                    <a:pt x="1814931" y="351853"/>
                  </a:lnTo>
                  <a:lnTo>
                    <a:pt x="1814233" y="350583"/>
                  </a:lnTo>
                  <a:lnTo>
                    <a:pt x="1813356" y="349313"/>
                  </a:lnTo>
                  <a:lnTo>
                    <a:pt x="1812290" y="348043"/>
                  </a:lnTo>
                  <a:lnTo>
                    <a:pt x="1811426" y="346773"/>
                  </a:lnTo>
                  <a:lnTo>
                    <a:pt x="1809089" y="346773"/>
                  </a:lnTo>
                  <a:lnTo>
                    <a:pt x="1808708" y="348043"/>
                  </a:lnTo>
                  <a:lnTo>
                    <a:pt x="1808314" y="348043"/>
                  </a:lnTo>
                  <a:lnTo>
                    <a:pt x="1807781" y="346773"/>
                  </a:lnTo>
                  <a:lnTo>
                    <a:pt x="1807108" y="346773"/>
                  </a:lnTo>
                  <a:lnTo>
                    <a:pt x="1806435" y="345503"/>
                  </a:lnTo>
                  <a:lnTo>
                    <a:pt x="1805635" y="345503"/>
                  </a:lnTo>
                  <a:lnTo>
                    <a:pt x="1804377" y="344233"/>
                  </a:lnTo>
                  <a:lnTo>
                    <a:pt x="1803234" y="342963"/>
                  </a:lnTo>
                  <a:lnTo>
                    <a:pt x="1802536" y="342963"/>
                  </a:lnTo>
                  <a:lnTo>
                    <a:pt x="1801825" y="344233"/>
                  </a:lnTo>
                  <a:lnTo>
                    <a:pt x="1801114" y="344233"/>
                  </a:lnTo>
                  <a:lnTo>
                    <a:pt x="1800225" y="342963"/>
                  </a:lnTo>
                  <a:lnTo>
                    <a:pt x="1799285" y="342963"/>
                  </a:lnTo>
                  <a:lnTo>
                    <a:pt x="1798281" y="344233"/>
                  </a:lnTo>
                  <a:lnTo>
                    <a:pt x="1798205" y="345503"/>
                  </a:lnTo>
                  <a:lnTo>
                    <a:pt x="1797723" y="346773"/>
                  </a:lnTo>
                  <a:lnTo>
                    <a:pt x="1794840" y="346773"/>
                  </a:lnTo>
                  <a:lnTo>
                    <a:pt x="1794535" y="348043"/>
                  </a:lnTo>
                  <a:lnTo>
                    <a:pt x="1794713" y="349313"/>
                  </a:lnTo>
                  <a:lnTo>
                    <a:pt x="1792668" y="349313"/>
                  </a:lnTo>
                  <a:lnTo>
                    <a:pt x="1792389" y="350583"/>
                  </a:lnTo>
                  <a:lnTo>
                    <a:pt x="1791652" y="350583"/>
                  </a:lnTo>
                  <a:lnTo>
                    <a:pt x="1790484" y="351853"/>
                  </a:lnTo>
                  <a:lnTo>
                    <a:pt x="1789252" y="351853"/>
                  </a:lnTo>
                  <a:lnTo>
                    <a:pt x="1788121" y="353123"/>
                  </a:lnTo>
                  <a:lnTo>
                    <a:pt x="1785962" y="354393"/>
                  </a:lnTo>
                  <a:lnTo>
                    <a:pt x="1784616" y="355663"/>
                  </a:lnTo>
                  <a:lnTo>
                    <a:pt x="1784096" y="358203"/>
                  </a:lnTo>
                  <a:lnTo>
                    <a:pt x="1783080" y="356933"/>
                  </a:lnTo>
                  <a:lnTo>
                    <a:pt x="1781136" y="359473"/>
                  </a:lnTo>
                  <a:lnTo>
                    <a:pt x="1779968" y="360743"/>
                  </a:lnTo>
                  <a:lnTo>
                    <a:pt x="1779155" y="362013"/>
                  </a:lnTo>
                  <a:lnTo>
                    <a:pt x="1777847" y="363283"/>
                  </a:lnTo>
                  <a:lnTo>
                    <a:pt x="1777301" y="364439"/>
                  </a:lnTo>
                  <a:lnTo>
                    <a:pt x="1777301" y="400113"/>
                  </a:lnTo>
                  <a:lnTo>
                    <a:pt x="1776755" y="400113"/>
                  </a:lnTo>
                  <a:lnTo>
                    <a:pt x="1776399" y="398843"/>
                  </a:lnTo>
                  <a:lnTo>
                    <a:pt x="1777199" y="398843"/>
                  </a:lnTo>
                  <a:lnTo>
                    <a:pt x="1777301" y="400113"/>
                  </a:lnTo>
                  <a:lnTo>
                    <a:pt x="1777301" y="364439"/>
                  </a:lnTo>
                  <a:lnTo>
                    <a:pt x="1776641" y="365823"/>
                  </a:lnTo>
                  <a:lnTo>
                    <a:pt x="1775599" y="367093"/>
                  </a:lnTo>
                  <a:lnTo>
                    <a:pt x="1774799" y="368363"/>
                  </a:lnTo>
                  <a:lnTo>
                    <a:pt x="1773656" y="370903"/>
                  </a:lnTo>
                  <a:lnTo>
                    <a:pt x="1773313" y="372173"/>
                  </a:lnTo>
                  <a:lnTo>
                    <a:pt x="1771675" y="372173"/>
                  </a:lnTo>
                  <a:lnTo>
                    <a:pt x="1771218" y="373443"/>
                  </a:lnTo>
                  <a:lnTo>
                    <a:pt x="1769668" y="374713"/>
                  </a:lnTo>
                  <a:lnTo>
                    <a:pt x="1769668" y="377253"/>
                  </a:lnTo>
                  <a:lnTo>
                    <a:pt x="1769173" y="377253"/>
                  </a:lnTo>
                  <a:lnTo>
                    <a:pt x="1768182" y="378523"/>
                  </a:lnTo>
                  <a:lnTo>
                    <a:pt x="1767903" y="379793"/>
                  </a:lnTo>
                  <a:lnTo>
                    <a:pt x="1767230" y="379793"/>
                  </a:lnTo>
                  <a:lnTo>
                    <a:pt x="1765465" y="381063"/>
                  </a:lnTo>
                  <a:lnTo>
                    <a:pt x="1765185" y="382333"/>
                  </a:lnTo>
                  <a:lnTo>
                    <a:pt x="1764817" y="382333"/>
                  </a:lnTo>
                  <a:lnTo>
                    <a:pt x="1763560" y="384873"/>
                  </a:lnTo>
                  <a:lnTo>
                    <a:pt x="1763077" y="384873"/>
                  </a:lnTo>
                  <a:lnTo>
                    <a:pt x="1762582" y="386143"/>
                  </a:lnTo>
                  <a:lnTo>
                    <a:pt x="1761147" y="386143"/>
                  </a:lnTo>
                  <a:lnTo>
                    <a:pt x="1760194" y="388683"/>
                  </a:lnTo>
                  <a:lnTo>
                    <a:pt x="1760181" y="389953"/>
                  </a:lnTo>
                  <a:lnTo>
                    <a:pt x="1760042" y="391223"/>
                  </a:lnTo>
                  <a:lnTo>
                    <a:pt x="1759458" y="392493"/>
                  </a:lnTo>
                  <a:lnTo>
                    <a:pt x="1757070" y="392493"/>
                  </a:lnTo>
                  <a:lnTo>
                    <a:pt x="1756702" y="393763"/>
                  </a:lnTo>
                  <a:lnTo>
                    <a:pt x="1756511" y="393763"/>
                  </a:lnTo>
                  <a:lnTo>
                    <a:pt x="1756105" y="395033"/>
                  </a:lnTo>
                  <a:lnTo>
                    <a:pt x="1755546" y="396303"/>
                  </a:lnTo>
                  <a:lnTo>
                    <a:pt x="1754835" y="397573"/>
                  </a:lnTo>
                  <a:lnTo>
                    <a:pt x="1754124" y="397573"/>
                  </a:lnTo>
                  <a:lnTo>
                    <a:pt x="1753438" y="396303"/>
                  </a:lnTo>
                  <a:lnTo>
                    <a:pt x="1752777" y="396303"/>
                  </a:lnTo>
                  <a:lnTo>
                    <a:pt x="1751914" y="395033"/>
                  </a:lnTo>
                  <a:lnTo>
                    <a:pt x="1751152" y="393763"/>
                  </a:lnTo>
                  <a:lnTo>
                    <a:pt x="1749590" y="393763"/>
                  </a:lnTo>
                  <a:lnTo>
                    <a:pt x="1749374" y="392493"/>
                  </a:lnTo>
                  <a:lnTo>
                    <a:pt x="1749920" y="392493"/>
                  </a:lnTo>
                  <a:lnTo>
                    <a:pt x="1750352" y="391223"/>
                  </a:lnTo>
                  <a:lnTo>
                    <a:pt x="1750707" y="391223"/>
                  </a:lnTo>
                  <a:lnTo>
                    <a:pt x="1750885" y="389953"/>
                  </a:lnTo>
                  <a:lnTo>
                    <a:pt x="1751317" y="388683"/>
                  </a:lnTo>
                  <a:lnTo>
                    <a:pt x="1750275" y="387413"/>
                  </a:lnTo>
                  <a:lnTo>
                    <a:pt x="1749793" y="386143"/>
                  </a:lnTo>
                  <a:lnTo>
                    <a:pt x="1749856" y="384873"/>
                  </a:lnTo>
                  <a:lnTo>
                    <a:pt x="1749234" y="386143"/>
                  </a:lnTo>
                  <a:lnTo>
                    <a:pt x="1748840" y="386143"/>
                  </a:lnTo>
                  <a:lnTo>
                    <a:pt x="1748421" y="387413"/>
                  </a:lnTo>
                  <a:lnTo>
                    <a:pt x="1747977" y="387413"/>
                  </a:lnTo>
                  <a:lnTo>
                    <a:pt x="1747507" y="386143"/>
                  </a:lnTo>
                  <a:lnTo>
                    <a:pt x="1749145" y="384873"/>
                  </a:lnTo>
                  <a:lnTo>
                    <a:pt x="1749653" y="383603"/>
                  </a:lnTo>
                  <a:lnTo>
                    <a:pt x="1749005" y="382333"/>
                  </a:lnTo>
                  <a:lnTo>
                    <a:pt x="1748447" y="381063"/>
                  </a:lnTo>
                  <a:lnTo>
                    <a:pt x="1748129" y="381063"/>
                  </a:lnTo>
                  <a:lnTo>
                    <a:pt x="1747469" y="379793"/>
                  </a:lnTo>
                  <a:lnTo>
                    <a:pt x="1747443" y="379615"/>
                  </a:lnTo>
                  <a:lnTo>
                    <a:pt x="1747443" y="448373"/>
                  </a:lnTo>
                  <a:lnTo>
                    <a:pt x="1746885" y="448373"/>
                  </a:lnTo>
                  <a:lnTo>
                    <a:pt x="1747215" y="447103"/>
                  </a:lnTo>
                  <a:lnTo>
                    <a:pt x="1747443" y="448373"/>
                  </a:lnTo>
                  <a:lnTo>
                    <a:pt x="1747443" y="379615"/>
                  </a:lnTo>
                  <a:lnTo>
                    <a:pt x="1747291" y="378523"/>
                  </a:lnTo>
                  <a:lnTo>
                    <a:pt x="1747596" y="378523"/>
                  </a:lnTo>
                  <a:lnTo>
                    <a:pt x="1747989" y="377253"/>
                  </a:lnTo>
                  <a:lnTo>
                    <a:pt x="1748205" y="375983"/>
                  </a:lnTo>
                  <a:lnTo>
                    <a:pt x="1747621" y="375983"/>
                  </a:lnTo>
                  <a:lnTo>
                    <a:pt x="1744205" y="374713"/>
                  </a:lnTo>
                  <a:lnTo>
                    <a:pt x="1744497" y="373443"/>
                  </a:lnTo>
                  <a:lnTo>
                    <a:pt x="1745335" y="373443"/>
                  </a:lnTo>
                  <a:lnTo>
                    <a:pt x="1745970" y="374713"/>
                  </a:lnTo>
                  <a:lnTo>
                    <a:pt x="1746224" y="373443"/>
                  </a:lnTo>
                  <a:lnTo>
                    <a:pt x="1746084" y="373443"/>
                  </a:lnTo>
                  <a:lnTo>
                    <a:pt x="1746072" y="370903"/>
                  </a:lnTo>
                  <a:lnTo>
                    <a:pt x="1745627" y="369633"/>
                  </a:lnTo>
                  <a:lnTo>
                    <a:pt x="1744789" y="368363"/>
                  </a:lnTo>
                  <a:lnTo>
                    <a:pt x="1744421" y="365823"/>
                  </a:lnTo>
                  <a:lnTo>
                    <a:pt x="1743900" y="364553"/>
                  </a:lnTo>
                  <a:lnTo>
                    <a:pt x="1743227" y="364553"/>
                  </a:lnTo>
                  <a:lnTo>
                    <a:pt x="1744129" y="362013"/>
                  </a:lnTo>
                  <a:lnTo>
                    <a:pt x="1744408" y="360743"/>
                  </a:lnTo>
                  <a:lnTo>
                    <a:pt x="1744091" y="359473"/>
                  </a:lnTo>
                  <a:lnTo>
                    <a:pt x="1743252" y="358203"/>
                  </a:lnTo>
                  <a:lnTo>
                    <a:pt x="1742287" y="354393"/>
                  </a:lnTo>
                  <a:lnTo>
                    <a:pt x="1741322" y="353123"/>
                  </a:lnTo>
                  <a:lnTo>
                    <a:pt x="1739785" y="353123"/>
                  </a:lnTo>
                  <a:lnTo>
                    <a:pt x="1737550" y="351853"/>
                  </a:lnTo>
                  <a:lnTo>
                    <a:pt x="1732102" y="351853"/>
                  </a:lnTo>
                  <a:lnTo>
                    <a:pt x="1730870" y="353123"/>
                  </a:lnTo>
                  <a:lnTo>
                    <a:pt x="1729422" y="355663"/>
                  </a:lnTo>
                  <a:lnTo>
                    <a:pt x="1727758" y="359473"/>
                  </a:lnTo>
                  <a:lnTo>
                    <a:pt x="1727301" y="360743"/>
                  </a:lnTo>
                  <a:lnTo>
                    <a:pt x="1726958" y="362013"/>
                  </a:lnTo>
                  <a:lnTo>
                    <a:pt x="1727187" y="364553"/>
                  </a:lnTo>
                  <a:lnTo>
                    <a:pt x="1727263" y="367093"/>
                  </a:lnTo>
                  <a:lnTo>
                    <a:pt x="1727492" y="369633"/>
                  </a:lnTo>
                  <a:lnTo>
                    <a:pt x="1727542" y="372173"/>
                  </a:lnTo>
                  <a:lnTo>
                    <a:pt x="1727911" y="373443"/>
                  </a:lnTo>
                  <a:lnTo>
                    <a:pt x="1727936" y="374713"/>
                  </a:lnTo>
                  <a:lnTo>
                    <a:pt x="1727657" y="375983"/>
                  </a:lnTo>
                  <a:lnTo>
                    <a:pt x="1727796" y="375983"/>
                  </a:lnTo>
                  <a:lnTo>
                    <a:pt x="1728381" y="377253"/>
                  </a:lnTo>
                  <a:lnTo>
                    <a:pt x="1728647" y="377253"/>
                  </a:lnTo>
                  <a:lnTo>
                    <a:pt x="1728736" y="378523"/>
                  </a:lnTo>
                  <a:lnTo>
                    <a:pt x="1728571" y="379793"/>
                  </a:lnTo>
                  <a:lnTo>
                    <a:pt x="1728749" y="381063"/>
                  </a:lnTo>
                  <a:lnTo>
                    <a:pt x="1730235" y="381063"/>
                  </a:lnTo>
                  <a:lnTo>
                    <a:pt x="1729714" y="382333"/>
                  </a:lnTo>
                  <a:lnTo>
                    <a:pt x="1729079" y="382333"/>
                  </a:lnTo>
                  <a:lnTo>
                    <a:pt x="1729359" y="383603"/>
                  </a:lnTo>
                  <a:lnTo>
                    <a:pt x="1730209" y="384873"/>
                  </a:lnTo>
                  <a:lnTo>
                    <a:pt x="1731645" y="387413"/>
                  </a:lnTo>
                  <a:lnTo>
                    <a:pt x="1730540" y="388683"/>
                  </a:lnTo>
                  <a:lnTo>
                    <a:pt x="1730324" y="389953"/>
                  </a:lnTo>
                  <a:lnTo>
                    <a:pt x="1730984" y="392493"/>
                  </a:lnTo>
                  <a:lnTo>
                    <a:pt x="1732267" y="395033"/>
                  </a:lnTo>
                  <a:lnTo>
                    <a:pt x="1732889" y="396303"/>
                  </a:lnTo>
                  <a:lnTo>
                    <a:pt x="1733550" y="397573"/>
                  </a:lnTo>
                  <a:lnTo>
                    <a:pt x="1732813" y="398843"/>
                  </a:lnTo>
                  <a:lnTo>
                    <a:pt x="1733130" y="400113"/>
                  </a:lnTo>
                  <a:lnTo>
                    <a:pt x="1734477" y="401383"/>
                  </a:lnTo>
                  <a:lnTo>
                    <a:pt x="1733753" y="405193"/>
                  </a:lnTo>
                  <a:lnTo>
                    <a:pt x="1734489" y="405193"/>
                  </a:lnTo>
                  <a:lnTo>
                    <a:pt x="1734908" y="406463"/>
                  </a:lnTo>
                  <a:lnTo>
                    <a:pt x="1735035" y="412813"/>
                  </a:lnTo>
                  <a:lnTo>
                    <a:pt x="1734858" y="414083"/>
                  </a:lnTo>
                  <a:lnTo>
                    <a:pt x="1734566" y="414083"/>
                  </a:lnTo>
                  <a:lnTo>
                    <a:pt x="1735645" y="416623"/>
                  </a:lnTo>
                  <a:lnTo>
                    <a:pt x="1736610" y="417893"/>
                  </a:lnTo>
                  <a:lnTo>
                    <a:pt x="1735836" y="419163"/>
                  </a:lnTo>
                  <a:lnTo>
                    <a:pt x="1735620" y="419163"/>
                  </a:lnTo>
                  <a:lnTo>
                    <a:pt x="1735963" y="420433"/>
                  </a:lnTo>
                  <a:lnTo>
                    <a:pt x="1733677" y="424243"/>
                  </a:lnTo>
                  <a:lnTo>
                    <a:pt x="1733194" y="426783"/>
                  </a:lnTo>
                  <a:lnTo>
                    <a:pt x="1734515" y="430593"/>
                  </a:lnTo>
                  <a:lnTo>
                    <a:pt x="1739176" y="430593"/>
                  </a:lnTo>
                  <a:lnTo>
                    <a:pt x="1739506" y="431863"/>
                  </a:lnTo>
                  <a:lnTo>
                    <a:pt x="1738985" y="433133"/>
                  </a:lnTo>
                  <a:lnTo>
                    <a:pt x="1739493" y="434403"/>
                  </a:lnTo>
                  <a:lnTo>
                    <a:pt x="1740369" y="435673"/>
                  </a:lnTo>
                  <a:lnTo>
                    <a:pt x="1741182" y="436943"/>
                  </a:lnTo>
                  <a:lnTo>
                    <a:pt x="1741500" y="438213"/>
                  </a:lnTo>
                  <a:lnTo>
                    <a:pt x="1741360" y="439483"/>
                  </a:lnTo>
                  <a:lnTo>
                    <a:pt x="1741385" y="440753"/>
                  </a:lnTo>
                  <a:lnTo>
                    <a:pt x="1741855" y="442023"/>
                  </a:lnTo>
                  <a:lnTo>
                    <a:pt x="1742427" y="443293"/>
                  </a:lnTo>
                  <a:lnTo>
                    <a:pt x="1742147" y="443293"/>
                  </a:lnTo>
                  <a:lnTo>
                    <a:pt x="1741614" y="444563"/>
                  </a:lnTo>
                  <a:lnTo>
                    <a:pt x="1742325" y="444563"/>
                  </a:lnTo>
                  <a:lnTo>
                    <a:pt x="1742338" y="445833"/>
                  </a:lnTo>
                  <a:lnTo>
                    <a:pt x="1743760" y="449643"/>
                  </a:lnTo>
                  <a:lnTo>
                    <a:pt x="1745538" y="449643"/>
                  </a:lnTo>
                  <a:lnTo>
                    <a:pt x="1744383" y="450913"/>
                  </a:lnTo>
                  <a:lnTo>
                    <a:pt x="1743938" y="450913"/>
                  </a:lnTo>
                  <a:lnTo>
                    <a:pt x="1744560" y="453453"/>
                  </a:lnTo>
                  <a:lnTo>
                    <a:pt x="1744840" y="455993"/>
                  </a:lnTo>
                  <a:lnTo>
                    <a:pt x="1745068" y="457263"/>
                  </a:lnTo>
                  <a:lnTo>
                    <a:pt x="1745640" y="457263"/>
                  </a:lnTo>
                  <a:lnTo>
                    <a:pt x="1746580" y="458533"/>
                  </a:lnTo>
                  <a:lnTo>
                    <a:pt x="1746478" y="459803"/>
                  </a:lnTo>
                  <a:lnTo>
                    <a:pt x="1746846" y="461073"/>
                  </a:lnTo>
                  <a:lnTo>
                    <a:pt x="1747685" y="461073"/>
                  </a:lnTo>
                  <a:lnTo>
                    <a:pt x="1747735" y="464883"/>
                  </a:lnTo>
                  <a:lnTo>
                    <a:pt x="1747926" y="467423"/>
                  </a:lnTo>
                  <a:lnTo>
                    <a:pt x="1748269" y="468693"/>
                  </a:lnTo>
                  <a:lnTo>
                    <a:pt x="1749120" y="469963"/>
                  </a:lnTo>
                  <a:lnTo>
                    <a:pt x="1750491" y="471233"/>
                  </a:lnTo>
                  <a:lnTo>
                    <a:pt x="1749691" y="472503"/>
                  </a:lnTo>
                  <a:lnTo>
                    <a:pt x="1749488" y="473773"/>
                  </a:lnTo>
                  <a:lnTo>
                    <a:pt x="1749869" y="475043"/>
                  </a:lnTo>
                  <a:lnTo>
                    <a:pt x="1750555" y="480123"/>
                  </a:lnTo>
                  <a:lnTo>
                    <a:pt x="1750568" y="481393"/>
                  </a:lnTo>
                  <a:lnTo>
                    <a:pt x="1751025" y="481393"/>
                  </a:lnTo>
                  <a:lnTo>
                    <a:pt x="1751939" y="482663"/>
                  </a:lnTo>
                  <a:lnTo>
                    <a:pt x="1752003" y="481393"/>
                  </a:lnTo>
                  <a:lnTo>
                    <a:pt x="1754009" y="481393"/>
                  </a:lnTo>
                  <a:lnTo>
                    <a:pt x="1754085" y="482663"/>
                  </a:lnTo>
                  <a:lnTo>
                    <a:pt x="1753489" y="482663"/>
                  </a:lnTo>
                  <a:lnTo>
                    <a:pt x="1752841" y="483933"/>
                  </a:lnTo>
                  <a:lnTo>
                    <a:pt x="1754212" y="483933"/>
                  </a:lnTo>
                  <a:lnTo>
                    <a:pt x="1758086" y="481393"/>
                  </a:lnTo>
                  <a:lnTo>
                    <a:pt x="1758442" y="480123"/>
                  </a:lnTo>
                  <a:lnTo>
                    <a:pt x="1759191" y="480123"/>
                  </a:lnTo>
                  <a:lnTo>
                    <a:pt x="1759394" y="481393"/>
                  </a:lnTo>
                  <a:lnTo>
                    <a:pt x="1759470" y="482663"/>
                  </a:lnTo>
                  <a:lnTo>
                    <a:pt x="1759699" y="483933"/>
                  </a:lnTo>
                  <a:lnTo>
                    <a:pt x="1759851" y="485203"/>
                  </a:lnTo>
                  <a:lnTo>
                    <a:pt x="1760982" y="485203"/>
                  </a:lnTo>
                  <a:lnTo>
                    <a:pt x="1762620" y="486473"/>
                  </a:lnTo>
                  <a:lnTo>
                    <a:pt x="1764817" y="486473"/>
                  </a:lnTo>
                  <a:lnTo>
                    <a:pt x="1765452" y="485203"/>
                  </a:lnTo>
                  <a:lnTo>
                    <a:pt x="1766087" y="485203"/>
                  </a:lnTo>
                  <a:lnTo>
                    <a:pt x="1766684" y="486473"/>
                  </a:lnTo>
                  <a:lnTo>
                    <a:pt x="1767573" y="485203"/>
                  </a:lnTo>
                  <a:lnTo>
                    <a:pt x="1770265" y="483933"/>
                  </a:lnTo>
                  <a:lnTo>
                    <a:pt x="1772107" y="483933"/>
                  </a:lnTo>
                  <a:lnTo>
                    <a:pt x="1773643" y="482663"/>
                  </a:lnTo>
                  <a:lnTo>
                    <a:pt x="1775790" y="482663"/>
                  </a:lnTo>
                  <a:lnTo>
                    <a:pt x="1775155" y="481393"/>
                  </a:lnTo>
                  <a:lnTo>
                    <a:pt x="1774431" y="481393"/>
                  </a:lnTo>
                  <a:lnTo>
                    <a:pt x="1773618" y="480123"/>
                  </a:lnTo>
                  <a:lnTo>
                    <a:pt x="1772716" y="480123"/>
                  </a:lnTo>
                  <a:lnTo>
                    <a:pt x="1772361" y="479539"/>
                  </a:lnTo>
                  <a:lnTo>
                    <a:pt x="1772361" y="481393"/>
                  </a:lnTo>
                  <a:lnTo>
                    <a:pt x="1771726" y="482663"/>
                  </a:lnTo>
                  <a:lnTo>
                    <a:pt x="1771027" y="481393"/>
                  </a:lnTo>
                  <a:lnTo>
                    <a:pt x="1772361" y="481393"/>
                  </a:lnTo>
                  <a:lnTo>
                    <a:pt x="1772361" y="479539"/>
                  </a:lnTo>
                  <a:lnTo>
                    <a:pt x="1771954" y="478853"/>
                  </a:lnTo>
                  <a:lnTo>
                    <a:pt x="1770532" y="476313"/>
                  </a:lnTo>
                  <a:lnTo>
                    <a:pt x="1770265" y="476313"/>
                  </a:lnTo>
                  <a:lnTo>
                    <a:pt x="1771091" y="475043"/>
                  </a:lnTo>
                  <a:lnTo>
                    <a:pt x="1772577" y="475043"/>
                  </a:lnTo>
                  <a:lnTo>
                    <a:pt x="1774647" y="473773"/>
                  </a:lnTo>
                  <a:lnTo>
                    <a:pt x="1774456" y="472503"/>
                  </a:lnTo>
                  <a:lnTo>
                    <a:pt x="1774761" y="472503"/>
                  </a:lnTo>
                  <a:lnTo>
                    <a:pt x="1775294" y="471233"/>
                  </a:lnTo>
                  <a:lnTo>
                    <a:pt x="1775688" y="471233"/>
                  </a:lnTo>
                  <a:lnTo>
                    <a:pt x="1776272" y="469963"/>
                  </a:lnTo>
                  <a:lnTo>
                    <a:pt x="1775802" y="469963"/>
                  </a:lnTo>
                  <a:lnTo>
                    <a:pt x="1774253" y="468693"/>
                  </a:lnTo>
                  <a:lnTo>
                    <a:pt x="1774431" y="467423"/>
                  </a:lnTo>
                  <a:lnTo>
                    <a:pt x="1772297" y="467423"/>
                  </a:lnTo>
                  <a:lnTo>
                    <a:pt x="1773059" y="466153"/>
                  </a:lnTo>
                  <a:lnTo>
                    <a:pt x="1773199" y="464883"/>
                  </a:lnTo>
                  <a:lnTo>
                    <a:pt x="1772742" y="464883"/>
                  </a:lnTo>
                  <a:lnTo>
                    <a:pt x="1772602" y="463613"/>
                  </a:lnTo>
                  <a:lnTo>
                    <a:pt x="1771802" y="463613"/>
                  </a:lnTo>
                  <a:lnTo>
                    <a:pt x="1770329" y="462343"/>
                  </a:lnTo>
                  <a:lnTo>
                    <a:pt x="1773135" y="462343"/>
                  </a:lnTo>
                  <a:lnTo>
                    <a:pt x="1773821" y="461073"/>
                  </a:lnTo>
                  <a:lnTo>
                    <a:pt x="1773948" y="461073"/>
                  </a:lnTo>
                  <a:lnTo>
                    <a:pt x="1773504" y="459803"/>
                  </a:lnTo>
                  <a:lnTo>
                    <a:pt x="1773072" y="459803"/>
                  </a:lnTo>
                  <a:lnTo>
                    <a:pt x="1773123" y="458533"/>
                  </a:lnTo>
                  <a:lnTo>
                    <a:pt x="1773351" y="457263"/>
                  </a:lnTo>
                  <a:lnTo>
                    <a:pt x="1772310" y="454723"/>
                  </a:lnTo>
                  <a:lnTo>
                    <a:pt x="1770608" y="454723"/>
                  </a:lnTo>
                  <a:lnTo>
                    <a:pt x="1770075" y="453453"/>
                  </a:lnTo>
                  <a:lnTo>
                    <a:pt x="1770849" y="453453"/>
                  </a:lnTo>
                  <a:lnTo>
                    <a:pt x="1770964" y="452183"/>
                  </a:lnTo>
                  <a:lnTo>
                    <a:pt x="1770227" y="452183"/>
                  </a:lnTo>
                  <a:lnTo>
                    <a:pt x="1768411" y="449643"/>
                  </a:lnTo>
                  <a:lnTo>
                    <a:pt x="1768170" y="449643"/>
                  </a:lnTo>
                  <a:lnTo>
                    <a:pt x="1768627" y="448373"/>
                  </a:lnTo>
                  <a:lnTo>
                    <a:pt x="1767725" y="448373"/>
                  </a:lnTo>
                  <a:lnTo>
                    <a:pt x="1767751" y="447103"/>
                  </a:lnTo>
                  <a:lnTo>
                    <a:pt x="1767700" y="445833"/>
                  </a:lnTo>
                  <a:lnTo>
                    <a:pt x="1767344" y="445833"/>
                  </a:lnTo>
                  <a:lnTo>
                    <a:pt x="1767370" y="444563"/>
                  </a:lnTo>
                  <a:lnTo>
                    <a:pt x="1767751" y="443293"/>
                  </a:lnTo>
                  <a:lnTo>
                    <a:pt x="1768068" y="442023"/>
                  </a:lnTo>
                  <a:lnTo>
                    <a:pt x="1768144" y="440753"/>
                  </a:lnTo>
                  <a:lnTo>
                    <a:pt x="1766938" y="440753"/>
                  </a:lnTo>
                  <a:lnTo>
                    <a:pt x="1767039" y="439483"/>
                  </a:lnTo>
                  <a:lnTo>
                    <a:pt x="1766862" y="439483"/>
                  </a:lnTo>
                  <a:lnTo>
                    <a:pt x="1767014" y="438213"/>
                  </a:lnTo>
                  <a:lnTo>
                    <a:pt x="1766049" y="436943"/>
                  </a:lnTo>
                  <a:lnTo>
                    <a:pt x="1763979" y="435673"/>
                  </a:lnTo>
                  <a:lnTo>
                    <a:pt x="1764525" y="434403"/>
                  </a:lnTo>
                  <a:lnTo>
                    <a:pt x="1764601" y="433133"/>
                  </a:lnTo>
                  <a:lnTo>
                    <a:pt x="1763534" y="433133"/>
                  </a:lnTo>
                  <a:lnTo>
                    <a:pt x="1762975" y="431863"/>
                  </a:lnTo>
                  <a:lnTo>
                    <a:pt x="1761883" y="431863"/>
                  </a:lnTo>
                  <a:lnTo>
                    <a:pt x="1761515" y="430593"/>
                  </a:lnTo>
                  <a:lnTo>
                    <a:pt x="1763395" y="431863"/>
                  </a:lnTo>
                  <a:lnTo>
                    <a:pt x="1764233" y="431863"/>
                  </a:lnTo>
                  <a:lnTo>
                    <a:pt x="1764487" y="430593"/>
                  </a:lnTo>
                  <a:lnTo>
                    <a:pt x="1763750" y="430593"/>
                  </a:lnTo>
                  <a:lnTo>
                    <a:pt x="1763217" y="429323"/>
                  </a:lnTo>
                  <a:lnTo>
                    <a:pt x="1762518" y="426783"/>
                  </a:lnTo>
                  <a:lnTo>
                    <a:pt x="1761553" y="424243"/>
                  </a:lnTo>
                  <a:lnTo>
                    <a:pt x="1761667" y="422973"/>
                  </a:lnTo>
                  <a:lnTo>
                    <a:pt x="1763712" y="422973"/>
                  </a:lnTo>
                  <a:lnTo>
                    <a:pt x="1765134" y="424243"/>
                  </a:lnTo>
                  <a:lnTo>
                    <a:pt x="1770075" y="424243"/>
                  </a:lnTo>
                  <a:lnTo>
                    <a:pt x="1770926" y="425513"/>
                  </a:lnTo>
                  <a:lnTo>
                    <a:pt x="1771611" y="426783"/>
                  </a:lnTo>
                  <a:lnTo>
                    <a:pt x="1776818" y="426783"/>
                  </a:lnTo>
                  <a:lnTo>
                    <a:pt x="1777288" y="428053"/>
                  </a:lnTo>
                  <a:lnTo>
                    <a:pt x="1778787" y="428053"/>
                  </a:lnTo>
                  <a:lnTo>
                    <a:pt x="1780197" y="426783"/>
                  </a:lnTo>
                  <a:lnTo>
                    <a:pt x="1780095" y="429323"/>
                  </a:lnTo>
                  <a:lnTo>
                    <a:pt x="1780857" y="429323"/>
                  </a:lnTo>
                  <a:lnTo>
                    <a:pt x="1782483" y="430593"/>
                  </a:lnTo>
                  <a:lnTo>
                    <a:pt x="1785327" y="430593"/>
                  </a:lnTo>
                  <a:lnTo>
                    <a:pt x="1788274" y="429323"/>
                  </a:lnTo>
                  <a:lnTo>
                    <a:pt x="1789417" y="430593"/>
                  </a:lnTo>
                  <a:lnTo>
                    <a:pt x="1789798" y="431863"/>
                  </a:lnTo>
                  <a:lnTo>
                    <a:pt x="1789049" y="433133"/>
                  </a:lnTo>
                  <a:lnTo>
                    <a:pt x="1788985" y="434403"/>
                  </a:lnTo>
                  <a:lnTo>
                    <a:pt x="1789226" y="435673"/>
                  </a:lnTo>
                  <a:lnTo>
                    <a:pt x="1789950" y="435673"/>
                  </a:lnTo>
                  <a:lnTo>
                    <a:pt x="1790420" y="434403"/>
                  </a:lnTo>
                  <a:lnTo>
                    <a:pt x="1790636" y="434403"/>
                  </a:lnTo>
                  <a:lnTo>
                    <a:pt x="1790725" y="433133"/>
                  </a:lnTo>
                  <a:lnTo>
                    <a:pt x="1791246" y="431863"/>
                  </a:lnTo>
                  <a:lnTo>
                    <a:pt x="1791639" y="433133"/>
                  </a:lnTo>
                  <a:lnTo>
                    <a:pt x="1793074" y="434403"/>
                  </a:lnTo>
                  <a:lnTo>
                    <a:pt x="1795576" y="435673"/>
                  </a:lnTo>
                  <a:lnTo>
                    <a:pt x="1796326" y="433133"/>
                  </a:lnTo>
                  <a:lnTo>
                    <a:pt x="1796669" y="433133"/>
                  </a:lnTo>
                  <a:lnTo>
                    <a:pt x="1797596" y="434403"/>
                  </a:lnTo>
                  <a:lnTo>
                    <a:pt x="1798142" y="434403"/>
                  </a:lnTo>
                  <a:lnTo>
                    <a:pt x="1798104" y="435673"/>
                  </a:lnTo>
                  <a:lnTo>
                    <a:pt x="1799196" y="436943"/>
                  </a:lnTo>
                  <a:lnTo>
                    <a:pt x="1800085" y="436943"/>
                  </a:lnTo>
                  <a:lnTo>
                    <a:pt x="1800923" y="438213"/>
                  </a:lnTo>
                  <a:lnTo>
                    <a:pt x="1801088" y="438213"/>
                  </a:lnTo>
                  <a:lnTo>
                    <a:pt x="1801444" y="436943"/>
                  </a:lnTo>
                  <a:lnTo>
                    <a:pt x="1802472" y="435673"/>
                  </a:lnTo>
                  <a:lnTo>
                    <a:pt x="1803069" y="435673"/>
                  </a:lnTo>
                  <a:lnTo>
                    <a:pt x="1803311" y="436943"/>
                  </a:lnTo>
                  <a:lnTo>
                    <a:pt x="1804924" y="438213"/>
                  </a:lnTo>
                  <a:lnTo>
                    <a:pt x="1808886" y="438213"/>
                  </a:lnTo>
                  <a:lnTo>
                    <a:pt x="1809927" y="439483"/>
                  </a:lnTo>
                  <a:lnTo>
                    <a:pt x="1813839" y="439483"/>
                  </a:lnTo>
                  <a:lnTo>
                    <a:pt x="1814626" y="440753"/>
                  </a:lnTo>
                  <a:lnTo>
                    <a:pt x="1819021" y="440753"/>
                  </a:lnTo>
                  <a:lnTo>
                    <a:pt x="1819948" y="442023"/>
                  </a:lnTo>
                  <a:lnTo>
                    <a:pt x="1821218" y="442023"/>
                  </a:lnTo>
                  <a:lnTo>
                    <a:pt x="1821561" y="443293"/>
                  </a:lnTo>
                  <a:lnTo>
                    <a:pt x="1821764" y="443293"/>
                  </a:lnTo>
                  <a:lnTo>
                    <a:pt x="1822043" y="444563"/>
                  </a:lnTo>
                  <a:lnTo>
                    <a:pt x="1823415" y="444563"/>
                  </a:lnTo>
                  <a:lnTo>
                    <a:pt x="1824012" y="443293"/>
                  </a:lnTo>
                  <a:lnTo>
                    <a:pt x="1825078" y="442023"/>
                  </a:lnTo>
                  <a:lnTo>
                    <a:pt x="1826717" y="442023"/>
                  </a:lnTo>
                  <a:lnTo>
                    <a:pt x="1827530" y="443293"/>
                  </a:lnTo>
                  <a:lnTo>
                    <a:pt x="1830679" y="444563"/>
                  </a:lnTo>
                  <a:lnTo>
                    <a:pt x="1831822" y="444563"/>
                  </a:lnTo>
                  <a:lnTo>
                    <a:pt x="1832876" y="445833"/>
                  </a:lnTo>
                  <a:lnTo>
                    <a:pt x="1833981" y="444563"/>
                  </a:lnTo>
                  <a:lnTo>
                    <a:pt x="1834857" y="444563"/>
                  </a:lnTo>
                  <a:lnTo>
                    <a:pt x="1835505" y="445833"/>
                  </a:lnTo>
                  <a:lnTo>
                    <a:pt x="1836064" y="445833"/>
                  </a:lnTo>
                  <a:lnTo>
                    <a:pt x="1836864" y="447103"/>
                  </a:lnTo>
                  <a:lnTo>
                    <a:pt x="1839747" y="447103"/>
                  </a:lnTo>
                  <a:lnTo>
                    <a:pt x="1840865" y="445833"/>
                  </a:lnTo>
                  <a:lnTo>
                    <a:pt x="1841715" y="444563"/>
                  </a:lnTo>
                  <a:lnTo>
                    <a:pt x="1843582" y="444563"/>
                  </a:lnTo>
                  <a:lnTo>
                    <a:pt x="1843557" y="443293"/>
                  </a:lnTo>
                  <a:lnTo>
                    <a:pt x="1843735" y="442023"/>
                  </a:lnTo>
                  <a:lnTo>
                    <a:pt x="1844636" y="442023"/>
                  </a:lnTo>
                  <a:lnTo>
                    <a:pt x="1845868" y="443293"/>
                  </a:lnTo>
                  <a:lnTo>
                    <a:pt x="1846478" y="442023"/>
                  </a:lnTo>
                  <a:lnTo>
                    <a:pt x="1847126" y="440753"/>
                  </a:lnTo>
                  <a:lnTo>
                    <a:pt x="1847824" y="438213"/>
                  </a:lnTo>
                  <a:close/>
                </a:path>
                <a:path w="2621280" h="1805304">
                  <a:moveTo>
                    <a:pt x="1878761" y="399935"/>
                  </a:moveTo>
                  <a:lnTo>
                    <a:pt x="1878495" y="399300"/>
                  </a:lnTo>
                  <a:lnTo>
                    <a:pt x="1878215" y="399300"/>
                  </a:lnTo>
                  <a:lnTo>
                    <a:pt x="1878139" y="399173"/>
                  </a:lnTo>
                  <a:lnTo>
                    <a:pt x="1877860" y="399173"/>
                  </a:lnTo>
                  <a:lnTo>
                    <a:pt x="1877377" y="399427"/>
                  </a:lnTo>
                  <a:lnTo>
                    <a:pt x="1878761" y="399935"/>
                  </a:lnTo>
                  <a:close/>
                </a:path>
                <a:path w="2621280" h="1805304">
                  <a:moveTo>
                    <a:pt x="1882330" y="310146"/>
                  </a:moveTo>
                  <a:lnTo>
                    <a:pt x="1881632" y="310654"/>
                  </a:lnTo>
                  <a:lnTo>
                    <a:pt x="1881568" y="310908"/>
                  </a:lnTo>
                  <a:lnTo>
                    <a:pt x="1882013" y="311416"/>
                  </a:lnTo>
                  <a:lnTo>
                    <a:pt x="1882178" y="311416"/>
                  </a:lnTo>
                  <a:lnTo>
                    <a:pt x="1882305" y="310654"/>
                  </a:lnTo>
                  <a:lnTo>
                    <a:pt x="1882330" y="310146"/>
                  </a:lnTo>
                  <a:close/>
                </a:path>
                <a:path w="2621280" h="1805304">
                  <a:moveTo>
                    <a:pt x="1885645" y="348500"/>
                  </a:moveTo>
                  <a:lnTo>
                    <a:pt x="1885505" y="348246"/>
                  </a:lnTo>
                  <a:lnTo>
                    <a:pt x="1885111" y="348627"/>
                  </a:lnTo>
                  <a:lnTo>
                    <a:pt x="1885569" y="349008"/>
                  </a:lnTo>
                  <a:lnTo>
                    <a:pt x="1885645" y="348500"/>
                  </a:lnTo>
                  <a:close/>
                </a:path>
                <a:path w="2621280" h="1805304">
                  <a:moveTo>
                    <a:pt x="1900008" y="387362"/>
                  </a:moveTo>
                  <a:lnTo>
                    <a:pt x="1899894" y="386727"/>
                  </a:lnTo>
                  <a:lnTo>
                    <a:pt x="1899856" y="387362"/>
                  </a:lnTo>
                  <a:lnTo>
                    <a:pt x="1900008" y="387362"/>
                  </a:lnTo>
                  <a:close/>
                </a:path>
                <a:path w="2621280" h="1805304">
                  <a:moveTo>
                    <a:pt x="1938502" y="423049"/>
                  </a:moveTo>
                  <a:lnTo>
                    <a:pt x="1937423" y="418477"/>
                  </a:lnTo>
                  <a:lnTo>
                    <a:pt x="1937537" y="417461"/>
                  </a:lnTo>
                  <a:lnTo>
                    <a:pt x="1938439" y="415302"/>
                  </a:lnTo>
                  <a:lnTo>
                    <a:pt x="1936851" y="414921"/>
                  </a:lnTo>
                  <a:lnTo>
                    <a:pt x="1936483" y="414794"/>
                  </a:lnTo>
                  <a:lnTo>
                    <a:pt x="1936330" y="414413"/>
                  </a:lnTo>
                  <a:lnTo>
                    <a:pt x="1933778" y="409714"/>
                  </a:lnTo>
                  <a:lnTo>
                    <a:pt x="1932571" y="404380"/>
                  </a:lnTo>
                  <a:lnTo>
                    <a:pt x="1932444" y="397522"/>
                  </a:lnTo>
                  <a:lnTo>
                    <a:pt x="1932000" y="397141"/>
                  </a:lnTo>
                  <a:lnTo>
                    <a:pt x="1930933" y="397522"/>
                  </a:lnTo>
                  <a:lnTo>
                    <a:pt x="1930654" y="397522"/>
                  </a:lnTo>
                  <a:lnTo>
                    <a:pt x="1928876" y="393839"/>
                  </a:lnTo>
                  <a:lnTo>
                    <a:pt x="1929307" y="392696"/>
                  </a:lnTo>
                  <a:lnTo>
                    <a:pt x="1928393" y="391934"/>
                  </a:lnTo>
                  <a:lnTo>
                    <a:pt x="1928025" y="391553"/>
                  </a:lnTo>
                  <a:lnTo>
                    <a:pt x="1927821" y="391045"/>
                  </a:lnTo>
                  <a:lnTo>
                    <a:pt x="1927783" y="390537"/>
                  </a:lnTo>
                  <a:lnTo>
                    <a:pt x="1928456" y="387997"/>
                  </a:lnTo>
                  <a:lnTo>
                    <a:pt x="1928342" y="386727"/>
                  </a:lnTo>
                  <a:lnTo>
                    <a:pt x="1927669" y="384695"/>
                  </a:lnTo>
                  <a:lnTo>
                    <a:pt x="1927593" y="384441"/>
                  </a:lnTo>
                  <a:lnTo>
                    <a:pt x="1926082" y="383679"/>
                  </a:lnTo>
                  <a:lnTo>
                    <a:pt x="1925624" y="383425"/>
                  </a:lnTo>
                  <a:lnTo>
                    <a:pt x="1925447" y="383044"/>
                  </a:lnTo>
                  <a:lnTo>
                    <a:pt x="1925574" y="382409"/>
                  </a:lnTo>
                  <a:lnTo>
                    <a:pt x="1925447" y="380758"/>
                  </a:lnTo>
                  <a:lnTo>
                    <a:pt x="1923351" y="379869"/>
                  </a:lnTo>
                  <a:lnTo>
                    <a:pt x="1923199" y="379234"/>
                  </a:lnTo>
                  <a:lnTo>
                    <a:pt x="1923897" y="377583"/>
                  </a:lnTo>
                  <a:lnTo>
                    <a:pt x="1923961" y="377456"/>
                  </a:lnTo>
                  <a:lnTo>
                    <a:pt x="1924799" y="376694"/>
                  </a:lnTo>
                  <a:lnTo>
                    <a:pt x="1926120" y="376059"/>
                  </a:lnTo>
                  <a:lnTo>
                    <a:pt x="1922907" y="370471"/>
                  </a:lnTo>
                  <a:lnTo>
                    <a:pt x="1922805" y="370217"/>
                  </a:lnTo>
                  <a:lnTo>
                    <a:pt x="1922868" y="369328"/>
                  </a:lnTo>
                  <a:lnTo>
                    <a:pt x="1923135" y="368947"/>
                  </a:lnTo>
                  <a:lnTo>
                    <a:pt x="1923453" y="368820"/>
                  </a:lnTo>
                  <a:lnTo>
                    <a:pt x="1923402" y="367550"/>
                  </a:lnTo>
                  <a:lnTo>
                    <a:pt x="1923249" y="367169"/>
                  </a:lnTo>
                  <a:lnTo>
                    <a:pt x="1923211" y="366407"/>
                  </a:lnTo>
                  <a:lnTo>
                    <a:pt x="1921662" y="364121"/>
                  </a:lnTo>
                  <a:lnTo>
                    <a:pt x="1921560" y="363359"/>
                  </a:lnTo>
                  <a:lnTo>
                    <a:pt x="1921840" y="362724"/>
                  </a:lnTo>
                  <a:lnTo>
                    <a:pt x="1921789" y="362343"/>
                  </a:lnTo>
                  <a:lnTo>
                    <a:pt x="1921179" y="361835"/>
                  </a:lnTo>
                  <a:lnTo>
                    <a:pt x="1921179" y="361327"/>
                  </a:lnTo>
                  <a:lnTo>
                    <a:pt x="1921764" y="360819"/>
                  </a:lnTo>
                  <a:lnTo>
                    <a:pt x="1921319" y="360438"/>
                  </a:lnTo>
                  <a:lnTo>
                    <a:pt x="1921040" y="359803"/>
                  </a:lnTo>
                  <a:lnTo>
                    <a:pt x="1921052" y="359041"/>
                  </a:lnTo>
                  <a:lnTo>
                    <a:pt x="1921090" y="358533"/>
                  </a:lnTo>
                  <a:lnTo>
                    <a:pt x="1920100" y="358914"/>
                  </a:lnTo>
                  <a:lnTo>
                    <a:pt x="1918423" y="359041"/>
                  </a:lnTo>
                  <a:lnTo>
                    <a:pt x="1917941" y="358914"/>
                  </a:lnTo>
                  <a:lnTo>
                    <a:pt x="1917344" y="358406"/>
                  </a:lnTo>
                  <a:lnTo>
                    <a:pt x="1916607" y="357517"/>
                  </a:lnTo>
                  <a:lnTo>
                    <a:pt x="1916214" y="357517"/>
                  </a:lnTo>
                  <a:lnTo>
                    <a:pt x="1916150" y="357136"/>
                  </a:lnTo>
                  <a:lnTo>
                    <a:pt x="1916722" y="355739"/>
                  </a:lnTo>
                  <a:lnTo>
                    <a:pt x="1917230" y="355485"/>
                  </a:lnTo>
                  <a:lnTo>
                    <a:pt x="1918068" y="355485"/>
                  </a:lnTo>
                  <a:lnTo>
                    <a:pt x="1917712" y="355358"/>
                  </a:lnTo>
                  <a:lnTo>
                    <a:pt x="1917585" y="353580"/>
                  </a:lnTo>
                  <a:lnTo>
                    <a:pt x="1917941" y="353072"/>
                  </a:lnTo>
                  <a:lnTo>
                    <a:pt x="1918474" y="352945"/>
                  </a:lnTo>
                  <a:lnTo>
                    <a:pt x="1919173" y="353199"/>
                  </a:lnTo>
                  <a:lnTo>
                    <a:pt x="1920811" y="353707"/>
                  </a:lnTo>
                  <a:lnTo>
                    <a:pt x="1920608" y="353199"/>
                  </a:lnTo>
                  <a:lnTo>
                    <a:pt x="1920265" y="353072"/>
                  </a:lnTo>
                  <a:lnTo>
                    <a:pt x="1920214" y="352945"/>
                  </a:lnTo>
                  <a:lnTo>
                    <a:pt x="1920049" y="352564"/>
                  </a:lnTo>
                  <a:lnTo>
                    <a:pt x="1919605" y="352183"/>
                  </a:lnTo>
                  <a:lnTo>
                    <a:pt x="1919376" y="352056"/>
                  </a:lnTo>
                  <a:lnTo>
                    <a:pt x="1919109" y="351802"/>
                  </a:lnTo>
                  <a:lnTo>
                    <a:pt x="1918373" y="350024"/>
                  </a:lnTo>
                  <a:lnTo>
                    <a:pt x="1918487" y="349008"/>
                  </a:lnTo>
                  <a:lnTo>
                    <a:pt x="1918576" y="348500"/>
                  </a:lnTo>
                  <a:lnTo>
                    <a:pt x="1918741" y="347865"/>
                  </a:lnTo>
                  <a:lnTo>
                    <a:pt x="1918830" y="347611"/>
                  </a:lnTo>
                  <a:lnTo>
                    <a:pt x="1918347" y="347865"/>
                  </a:lnTo>
                  <a:lnTo>
                    <a:pt x="1917712" y="347738"/>
                  </a:lnTo>
                  <a:lnTo>
                    <a:pt x="1917293" y="347357"/>
                  </a:lnTo>
                  <a:lnTo>
                    <a:pt x="1916391" y="345198"/>
                  </a:lnTo>
                  <a:lnTo>
                    <a:pt x="1916315" y="344817"/>
                  </a:lnTo>
                  <a:lnTo>
                    <a:pt x="1916696" y="343928"/>
                  </a:lnTo>
                  <a:lnTo>
                    <a:pt x="1916239" y="343420"/>
                  </a:lnTo>
                  <a:lnTo>
                    <a:pt x="1915858" y="343039"/>
                  </a:lnTo>
                  <a:lnTo>
                    <a:pt x="1915985" y="342150"/>
                  </a:lnTo>
                  <a:lnTo>
                    <a:pt x="1916303" y="341388"/>
                  </a:lnTo>
                  <a:lnTo>
                    <a:pt x="1916645" y="341007"/>
                  </a:lnTo>
                  <a:lnTo>
                    <a:pt x="1917141" y="340753"/>
                  </a:lnTo>
                  <a:lnTo>
                    <a:pt x="1918589" y="340753"/>
                  </a:lnTo>
                  <a:lnTo>
                    <a:pt x="1916277" y="332498"/>
                  </a:lnTo>
                  <a:lnTo>
                    <a:pt x="1916137" y="332117"/>
                  </a:lnTo>
                  <a:lnTo>
                    <a:pt x="1916239" y="330974"/>
                  </a:lnTo>
                  <a:lnTo>
                    <a:pt x="1916036" y="330466"/>
                  </a:lnTo>
                  <a:lnTo>
                    <a:pt x="1915693" y="330339"/>
                  </a:lnTo>
                  <a:lnTo>
                    <a:pt x="1915134" y="329704"/>
                  </a:lnTo>
                  <a:lnTo>
                    <a:pt x="1914728" y="328815"/>
                  </a:lnTo>
                  <a:lnTo>
                    <a:pt x="1914118" y="328307"/>
                  </a:lnTo>
                  <a:lnTo>
                    <a:pt x="1914144" y="328180"/>
                  </a:lnTo>
                  <a:lnTo>
                    <a:pt x="1914271" y="327672"/>
                  </a:lnTo>
                  <a:lnTo>
                    <a:pt x="1915198" y="327164"/>
                  </a:lnTo>
                  <a:lnTo>
                    <a:pt x="1915833" y="326529"/>
                  </a:lnTo>
                  <a:lnTo>
                    <a:pt x="1915807" y="325132"/>
                  </a:lnTo>
                  <a:lnTo>
                    <a:pt x="1914690" y="323862"/>
                  </a:lnTo>
                  <a:lnTo>
                    <a:pt x="1914385" y="323100"/>
                  </a:lnTo>
                  <a:lnTo>
                    <a:pt x="1913851" y="320433"/>
                  </a:lnTo>
                  <a:lnTo>
                    <a:pt x="1913255" y="320433"/>
                  </a:lnTo>
                  <a:lnTo>
                    <a:pt x="1912632" y="320306"/>
                  </a:lnTo>
                  <a:lnTo>
                    <a:pt x="1912239" y="320052"/>
                  </a:lnTo>
                  <a:lnTo>
                    <a:pt x="1911286" y="317766"/>
                  </a:lnTo>
                  <a:lnTo>
                    <a:pt x="1911184" y="317512"/>
                  </a:lnTo>
                  <a:lnTo>
                    <a:pt x="1910676" y="317766"/>
                  </a:lnTo>
                  <a:lnTo>
                    <a:pt x="1910245" y="317639"/>
                  </a:lnTo>
                  <a:lnTo>
                    <a:pt x="1909889" y="317131"/>
                  </a:lnTo>
                  <a:lnTo>
                    <a:pt x="1908644" y="317639"/>
                  </a:lnTo>
                  <a:lnTo>
                    <a:pt x="1907946" y="317385"/>
                  </a:lnTo>
                  <a:lnTo>
                    <a:pt x="1907501" y="317004"/>
                  </a:lnTo>
                  <a:lnTo>
                    <a:pt x="1907286" y="316496"/>
                  </a:lnTo>
                  <a:lnTo>
                    <a:pt x="1907209" y="314972"/>
                  </a:lnTo>
                  <a:lnTo>
                    <a:pt x="1907057" y="314591"/>
                  </a:lnTo>
                  <a:lnTo>
                    <a:pt x="1904733" y="312432"/>
                  </a:lnTo>
                  <a:lnTo>
                    <a:pt x="1903780" y="311645"/>
                  </a:lnTo>
                  <a:lnTo>
                    <a:pt x="1903780" y="361708"/>
                  </a:lnTo>
                  <a:lnTo>
                    <a:pt x="1903628" y="361835"/>
                  </a:lnTo>
                  <a:lnTo>
                    <a:pt x="1903526" y="365010"/>
                  </a:lnTo>
                  <a:lnTo>
                    <a:pt x="1903234" y="365645"/>
                  </a:lnTo>
                  <a:lnTo>
                    <a:pt x="1900643" y="369201"/>
                  </a:lnTo>
                  <a:lnTo>
                    <a:pt x="1900237" y="369328"/>
                  </a:lnTo>
                  <a:lnTo>
                    <a:pt x="1899767" y="369201"/>
                  </a:lnTo>
                  <a:lnTo>
                    <a:pt x="1896935" y="368693"/>
                  </a:lnTo>
                  <a:lnTo>
                    <a:pt x="1891588" y="369709"/>
                  </a:lnTo>
                  <a:lnTo>
                    <a:pt x="1890953" y="370217"/>
                  </a:lnTo>
                  <a:lnTo>
                    <a:pt x="1890864" y="370471"/>
                  </a:lnTo>
                  <a:lnTo>
                    <a:pt x="1890649" y="370725"/>
                  </a:lnTo>
                  <a:lnTo>
                    <a:pt x="1890318" y="370852"/>
                  </a:lnTo>
                  <a:lnTo>
                    <a:pt x="1886559" y="371487"/>
                  </a:lnTo>
                  <a:lnTo>
                    <a:pt x="1886458" y="371741"/>
                  </a:lnTo>
                  <a:lnTo>
                    <a:pt x="1886381" y="372249"/>
                  </a:lnTo>
                  <a:lnTo>
                    <a:pt x="1886280" y="375678"/>
                  </a:lnTo>
                  <a:lnTo>
                    <a:pt x="1886127" y="376059"/>
                  </a:lnTo>
                  <a:lnTo>
                    <a:pt x="1886331" y="376567"/>
                  </a:lnTo>
                  <a:lnTo>
                    <a:pt x="1886115" y="376948"/>
                  </a:lnTo>
                  <a:lnTo>
                    <a:pt x="1885213" y="377329"/>
                  </a:lnTo>
                  <a:lnTo>
                    <a:pt x="1883994" y="377583"/>
                  </a:lnTo>
                  <a:lnTo>
                    <a:pt x="1883143" y="377202"/>
                  </a:lnTo>
                  <a:lnTo>
                    <a:pt x="1882660" y="376059"/>
                  </a:lnTo>
                  <a:lnTo>
                    <a:pt x="1882813" y="375678"/>
                  </a:lnTo>
                  <a:lnTo>
                    <a:pt x="1881174" y="375043"/>
                  </a:lnTo>
                  <a:lnTo>
                    <a:pt x="1880984" y="374789"/>
                  </a:lnTo>
                  <a:lnTo>
                    <a:pt x="1879777" y="372630"/>
                  </a:lnTo>
                  <a:lnTo>
                    <a:pt x="1879549" y="372046"/>
                  </a:lnTo>
                  <a:lnTo>
                    <a:pt x="1879549" y="399808"/>
                  </a:lnTo>
                  <a:lnTo>
                    <a:pt x="1879549" y="400062"/>
                  </a:lnTo>
                  <a:lnTo>
                    <a:pt x="1879168" y="400951"/>
                  </a:lnTo>
                  <a:lnTo>
                    <a:pt x="1878926" y="401078"/>
                  </a:lnTo>
                  <a:lnTo>
                    <a:pt x="1878533" y="401459"/>
                  </a:lnTo>
                  <a:lnTo>
                    <a:pt x="1878037" y="401713"/>
                  </a:lnTo>
                  <a:lnTo>
                    <a:pt x="1877682" y="401713"/>
                  </a:lnTo>
                  <a:lnTo>
                    <a:pt x="1876513" y="401332"/>
                  </a:lnTo>
                  <a:lnTo>
                    <a:pt x="1876425" y="399935"/>
                  </a:lnTo>
                  <a:lnTo>
                    <a:pt x="1876501" y="399173"/>
                  </a:lnTo>
                  <a:lnTo>
                    <a:pt x="1876717" y="398792"/>
                  </a:lnTo>
                  <a:lnTo>
                    <a:pt x="1877555" y="398411"/>
                  </a:lnTo>
                  <a:lnTo>
                    <a:pt x="1878253" y="398792"/>
                  </a:lnTo>
                  <a:lnTo>
                    <a:pt x="1878850" y="398792"/>
                  </a:lnTo>
                  <a:lnTo>
                    <a:pt x="1879079" y="398919"/>
                  </a:lnTo>
                  <a:lnTo>
                    <a:pt x="1879333" y="399300"/>
                  </a:lnTo>
                  <a:lnTo>
                    <a:pt x="1879549" y="399808"/>
                  </a:lnTo>
                  <a:lnTo>
                    <a:pt x="1879549" y="372046"/>
                  </a:lnTo>
                  <a:lnTo>
                    <a:pt x="1879434" y="371741"/>
                  </a:lnTo>
                  <a:lnTo>
                    <a:pt x="1879676" y="371233"/>
                  </a:lnTo>
                  <a:lnTo>
                    <a:pt x="1881238" y="370598"/>
                  </a:lnTo>
                  <a:lnTo>
                    <a:pt x="1880349" y="367804"/>
                  </a:lnTo>
                  <a:lnTo>
                    <a:pt x="1880095" y="367169"/>
                  </a:lnTo>
                  <a:lnTo>
                    <a:pt x="1880171" y="366407"/>
                  </a:lnTo>
                  <a:lnTo>
                    <a:pt x="1881974" y="365645"/>
                  </a:lnTo>
                  <a:lnTo>
                    <a:pt x="1882876" y="365772"/>
                  </a:lnTo>
                  <a:lnTo>
                    <a:pt x="1883549" y="366407"/>
                  </a:lnTo>
                  <a:lnTo>
                    <a:pt x="1883651" y="365645"/>
                  </a:lnTo>
                  <a:lnTo>
                    <a:pt x="1883537" y="361200"/>
                  </a:lnTo>
                  <a:lnTo>
                    <a:pt x="1883397" y="359803"/>
                  </a:lnTo>
                  <a:lnTo>
                    <a:pt x="1883359" y="358914"/>
                  </a:lnTo>
                  <a:lnTo>
                    <a:pt x="1883486" y="358660"/>
                  </a:lnTo>
                  <a:lnTo>
                    <a:pt x="1884260" y="357771"/>
                  </a:lnTo>
                  <a:lnTo>
                    <a:pt x="1884362" y="355358"/>
                  </a:lnTo>
                  <a:lnTo>
                    <a:pt x="1884426" y="352564"/>
                  </a:lnTo>
                  <a:lnTo>
                    <a:pt x="1883968" y="351421"/>
                  </a:lnTo>
                  <a:lnTo>
                    <a:pt x="1883879" y="349897"/>
                  </a:lnTo>
                  <a:lnTo>
                    <a:pt x="1883714" y="349770"/>
                  </a:lnTo>
                  <a:lnTo>
                    <a:pt x="1883498" y="349643"/>
                  </a:lnTo>
                  <a:lnTo>
                    <a:pt x="1883117" y="349262"/>
                  </a:lnTo>
                  <a:lnTo>
                    <a:pt x="1883143" y="348500"/>
                  </a:lnTo>
                  <a:lnTo>
                    <a:pt x="1883371" y="347992"/>
                  </a:lnTo>
                  <a:lnTo>
                    <a:pt x="1883994" y="347357"/>
                  </a:lnTo>
                  <a:lnTo>
                    <a:pt x="1884095" y="347103"/>
                  </a:lnTo>
                  <a:lnTo>
                    <a:pt x="1884260" y="347103"/>
                  </a:lnTo>
                  <a:lnTo>
                    <a:pt x="1884730" y="347230"/>
                  </a:lnTo>
                  <a:lnTo>
                    <a:pt x="1884934" y="347357"/>
                  </a:lnTo>
                  <a:lnTo>
                    <a:pt x="1885086" y="347230"/>
                  </a:lnTo>
                  <a:lnTo>
                    <a:pt x="1885442" y="347357"/>
                  </a:lnTo>
                  <a:lnTo>
                    <a:pt x="1885607" y="347357"/>
                  </a:lnTo>
                  <a:lnTo>
                    <a:pt x="1885759" y="347484"/>
                  </a:lnTo>
                  <a:lnTo>
                    <a:pt x="1885899" y="347738"/>
                  </a:lnTo>
                  <a:lnTo>
                    <a:pt x="1886280" y="347357"/>
                  </a:lnTo>
                  <a:lnTo>
                    <a:pt x="1886331" y="347230"/>
                  </a:lnTo>
                  <a:lnTo>
                    <a:pt x="1886381" y="347103"/>
                  </a:lnTo>
                  <a:lnTo>
                    <a:pt x="1886432" y="346976"/>
                  </a:lnTo>
                  <a:lnTo>
                    <a:pt x="1887575" y="346468"/>
                  </a:lnTo>
                  <a:lnTo>
                    <a:pt x="1887689" y="345833"/>
                  </a:lnTo>
                  <a:lnTo>
                    <a:pt x="1887664" y="344817"/>
                  </a:lnTo>
                  <a:lnTo>
                    <a:pt x="1887080" y="343039"/>
                  </a:lnTo>
                  <a:lnTo>
                    <a:pt x="1887042" y="342404"/>
                  </a:lnTo>
                  <a:lnTo>
                    <a:pt x="1887245" y="342023"/>
                  </a:lnTo>
                  <a:lnTo>
                    <a:pt x="1887778" y="341134"/>
                  </a:lnTo>
                  <a:lnTo>
                    <a:pt x="1887423" y="341007"/>
                  </a:lnTo>
                  <a:lnTo>
                    <a:pt x="1886978" y="340626"/>
                  </a:lnTo>
                  <a:lnTo>
                    <a:pt x="1886673" y="339864"/>
                  </a:lnTo>
                  <a:lnTo>
                    <a:pt x="1887042" y="338975"/>
                  </a:lnTo>
                  <a:lnTo>
                    <a:pt x="1887181" y="338848"/>
                  </a:lnTo>
                  <a:lnTo>
                    <a:pt x="1888083" y="338467"/>
                  </a:lnTo>
                  <a:lnTo>
                    <a:pt x="1888477" y="337959"/>
                  </a:lnTo>
                  <a:lnTo>
                    <a:pt x="1889531" y="337705"/>
                  </a:lnTo>
                  <a:lnTo>
                    <a:pt x="1889874" y="337959"/>
                  </a:lnTo>
                  <a:lnTo>
                    <a:pt x="1890026" y="338213"/>
                  </a:lnTo>
                  <a:lnTo>
                    <a:pt x="1890534" y="337705"/>
                  </a:lnTo>
                  <a:lnTo>
                    <a:pt x="1891042" y="337197"/>
                  </a:lnTo>
                  <a:lnTo>
                    <a:pt x="1890776" y="335927"/>
                  </a:lnTo>
                  <a:lnTo>
                    <a:pt x="1890712" y="335800"/>
                  </a:lnTo>
                  <a:lnTo>
                    <a:pt x="1890610" y="334784"/>
                  </a:lnTo>
                  <a:lnTo>
                    <a:pt x="1891093" y="334530"/>
                  </a:lnTo>
                  <a:lnTo>
                    <a:pt x="1893989" y="332498"/>
                  </a:lnTo>
                  <a:lnTo>
                    <a:pt x="1894078" y="332244"/>
                  </a:lnTo>
                  <a:lnTo>
                    <a:pt x="1894420" y="332117"/>
                  </a:lnTo>
                  <a:lnTo>
                    <a:pt x="1894979" y="332117"/>
                  </a:lnTo>
                  <a:lnTo>
                    <a:pt x="1895881" y="332879"/>
                  </a:lnTo>
                  <a:lnTo>
                    <a:pt x="1897634" y="337070"/>
                  </a:lnTo>
                  <a:lnTo>
                    <a:pt x="1898383" y="340753"/>
                  </a:lnTo>
                  <a:lnTo>
                    <a:pt x="1898484" y="341134"/>
                  </a:lnTo>
                  <a:lnTo>
                    <a:pt x="1899031" y="342531"/>
                  </a:lnTo>
                  <a:lnTo>
                    <a:pt x="1899145" y="342912"/>
                  </a:lnTo>
                  <a:lnTo>
                    <a:pt x="1899259" y="343420"/>
                  </a:lnTo>
                  <a:lnTo>
                    <a:pt x="1899386" y="345071"/>
                  </a:lnTo>
                  <a:lnTo>
                    <a:pt x="1900135" y="349262"/>
                  </a:lnTo>
                  <a:lnTo>
                    <a:pt x="1900834" y="351675"/>
                  </a:lnTo>
                  <a:lnTo>
                    <a:pt x="1901380" y="354342"/>
                  </a:lnTo>
                  <a:lnTo>
                    <a:pt x="1902053" y="356628"/>
                  </a:lnTo>
                  <a:lnTo>
                    <a:pt x="1902612" y="358914"/>
                  </a:lnTo>
                  <a:lnTo>
                    <a:pt x="1903145" y="360438"/>
                  </a:lnTo>
                  <a:lnTo>
                    <a:pt x="1903666" y="361200"/>
                  </a:lnTo>
                  <a:lnTo>
                    <a:pt x="1903780" y="361708"/>
                  </a:lnTo>
                  <a:lnTo>
                    <a:pt x="1903780" y="311645"/>
                  </a:lnTo>
                  <a:lnTo>
                    <a:pt x="1902917" y="310908"/>
                  </a:lnTo>
                  <a:lnTo>
                    <a:pt x="1901177" y="309511"/>
                  </a:lnTo>
                  <a:lnTo>
                    <a:pt x="1901113" y="309384"/>
                  </a:lnTo>
                  <a:lnTo>
                    <a:pt x="1900720" y="309130"/>
                  </a:lnTo>
                  <a:lnTo>
                    <a:pt x="1900034" y="308876"/>
                  </a:lnTo>
                  <a:lnTo>
                    <a:pt x="1899983" y="308749"/>
                  </a:lnTo>
                  <a:lnTo>
                    <a:pt x="1899754" y="308241"/>
                  </a:lnTo>
                  <a:lnTo>
                    <a:pt x="1899412" y="307606"/>
                  </a:lnTo>
                  <a:lnTo>
                    <a:pt x="1898789" y="306463"/>
                  </a:lnTo>
                  <a:lnTo>
                    <a:pt x="1898650" y="306209"/>
                  </a:lnTo>
                  <a:lnTo>
                    <a:pt x="1897811" y="306336"/>
                  </a:lnTo>
                  <a:lnTo>
                    <a:pt x="1897481" y="306463"/>
                  </a:lnTo>
                  <a:lnTo>
                    <a:pt x="1897278" y="306463"/>
                  </a:lnTo>
                  <a:lnTo>
                    <a:pt x="1897240" y="306336"/>
                  </a:lnTo>
                  <a:lnTo>
                    <a:pt x="1897214" y="306209"/>
                  </a:lnTo>
                  <a:lnTo>
                    <a:pt x="1895106" y="305447"/>
                  </a:lnTo>
                  <a:lnTo>
                    <a:pt x="1894979" y="305701"/>
                  </a:lnTo>
                  <a:lnTo>
                    <a:pt x="1894547" y="306082"/>
                  </a:lnTo>
                  <a:lnTo>
                    <a:pt x="1894052" y="306336"/>
                  </a:lnTo>
                  <a:lnTo>
                    <a:pt x="1893493" y="306336"/>
                  </a:lnTo>
                  <a:lnTo>
                    <a:pt x="1892541" y="306209"/>
                  </a:lnTo>
                  <a:lnTo>
                    <a:pt x="1890433" y="307352"/>
                  </a:lnTo>
                  <a:lnTo>
                    <a:pt x="1889772" y="307606"/>
                  </a:lnTo>
                  <a:lnTo>
                    <a:pt x="1889252" y="307606"/>
                  </a:lnTo>
                  <a:lnTo>
                    <a:pt x="1888896" y="307098"/>
                  </a:lnTo>
                  <a:lnTo>
                    <a:pt x="1888439" y="306717"/>
                  </a:lnTo>
                  <a:lnTo>
                    <a:pt x="1886394" y="306717"/>
                  </a:lnTo>
                  <a:lnTo>
                    <a:pt x="1884146" y="308241"/>
                  </a:lnTo>
                  <a:lnTo>
                    <a:pt x="1884121" y="308622"/>
                  </a:lnTo>
                  <a:lnTo>
                    <a:pt x="1883879" y="308749"/>
                  </a:lnTo>
                  <a:lnTo>
                    <a:pt x="1883397" y="308622"/>
                  </a:lnTo>
                  <a:lnTo>
                    <a:pt x="1883168" y="308622"/>
                  </a:lnTo>
                  <a:lnTo>
                    <a:pt x="1881784" y="309511"/>
                  </a:lnTo>
                  <a:lnTo>
                    <a:pt x="1882013" y="309638"/>
                  </a:lnTo>
                  <a:lnTo>
                    <a:pt x="1882228" y="309892"/>
                  </a:lnTo>
                  <a:lnTo>
                    <a:pt x="1882330" y="310146"/>
                  </a:lnTo>
                  <a:lnTo>
                    <a:pt x="1882546" y="310654"/>
                  </a:lnTo>
                  <a:lnTo>
                    <a:pt x="1882648" y="311416"/>
                  </a:lnTo>
                  <a:lnTo>
                    <a:pt x="1882381" y="311924"/>
                  </a:lnTo>
                  <a:lnTo>
                    <a:pt x="1881238" y="312432"/>
                  </a:lnTo>
                  <a:lnTo>
                    <a:pt x="1880717" y="312305"/>
                  </a:lnTo>
                  <a:lnTo>
                    <a:pt x="1880184" y="311924"/>
                  </a:lnTo>
                  <a:lnTo>
                    <a:pt x="1880006" y="312051"/>
                  </a:lnTo>
                  <a:lnTo>
                    <a:pt x="1879879" y="312178"/>
                  </a:lnTo>
                  <a:lnTo>
                    <a:pt x="1879790" y="312432"/>
                  </a:lnTo>
                  <a:lnTo>
                    <a:pt x="1878164" y="313321"/>
                  </a:lnTo>
                  <a:lnTo>
                    <a:pt x="1878457" y="314591"/>
                  </a:lnTo>
                  <a:lnTo>
                    <a:pt x="1878495" y="315099"/>
                  </a:lnTo>
                  <a:lnTo>
                    <a:pt x="1878152" y="315861"/>
                  </a:lnTo>
                  <a:lnTo>
                    <a:pt x="1877949" y="316115"/>
                  </a:lnTo>
                  <a:lnTo>
                    <a:pt x="1875650" y="317004"/>
                  </a:lnTo>
                  <a:lnTo>
                    <a:pt x="1875028" y="318528"/>
                  </a:lnTo>
                  <a:lnTo>
                    <a:pt x="1874875" y="319036"/>
                  </a:lnTo>
                  <a:lnTo>
                    <a:pt x="1874748" y="319671"/>
                  </a:lnTo>
                  <a:lnTo>
                    <a:pt x="1874608" y="320052"/>
                  </a:lnTo>
                  <a:lnTo>
                    <a:pt x="1874570" y="321195"/>
                  </a:lnTo>
                  <a:lnTo>
                    <a:pt x="1874278" y="322084"/>
                  </a:lnTo>
                  <a:lnTo>
                    <a:pt x="1873554" y="323100"/>
                  </a:lnTo>
                  <a:lnTo>
                    <a:pt x="1873135" y="324116"/>
                  </a:lnTo>
                  <a:lnTo>
                    <a:pt x="1873516" y="324243"/>
                  </a:lnTo>
                  <a:lnTo>
                    <a:pt x="1873948" y="324243"/>
                  </a:lnTo>
                  <a:lnTo>
                    <a:pt x="1874418" y="324497"/>
                  </a:lnTo>
                  <a:lnTo>
                    <a:pt x="1874875" y="324878"/>
                  </a:lnTo>
                  <a:lnTo>
                    <a:pt x="1875078" y="325386"/>
                  </a:lnTo>
                  <a:lnTo>
                    <a:pt x="1875307" y="325513"/>
                  </a:lnTo>
                  <a:lnTo>
                    <a:pt x="1873084" y="328180"/>
                  </a:lnTo>
                  <a:lnTo>
                    <a:pt x="1872602" y="328180"/>
                  </a:lnTo>
                  <a:lnTo>
                    <a:pt x="1872145" y="328053"/>
                  </a:lnTo>
                  <a:lnTo>
                    <a:pt x="1871611" y="327672"/>
                  </a:lnTo>
                  <a:lnTo>
                    <a:pt x="1871433" y="327291"/>
                  </a:lnTo>
                  <a:lnTo>
                    <a:pt x="1871535" y="327037"/>
                  </a:lnTo>
                  <a:lnTo>
                    <a:pt x="1871611" y="326529"/>
                  </a:lnTo>
                  <a:lnTo>
                    <a:pt x="1871776" y="326402"/>
                  </a:lnTo>
                  <a:lnTo>
                    <a:pt x="1871040" y="326783"/>
                  </a:lnTo>
                  <a:lnTo>
                    <a:pt x="1871091" y="327037"/>
                  </a:lnTo>
                  <a:lnTo>
                    <a:pt x="1871205" y="328307"/>
                  </a:lnTo>
                  <a:lnTo>
                    <a:pt x="1871014" y="328815"/>
                  </a:lnTo>
                  <a:lnTo>
                    <a:pt x="1868919" y="332498"/>
                  </a:lnTo>
                  <a:lnTo>
                    <a:pt x="1868881" y="332879"/>
                  </a:lnTo>
                  <a:lnTo>
                    <a:pt x="1869071" y="334530"/>
                  </a:lnTo>
                  <a:lnTo>
                    <a:pt x="1869186" y="335292"/>
                  </a:lnTo>
                  <a:lnTo>
                    <a:pt x="1868906" y="335800"/>
                  </a:lnTo>
                  <a:lnTo>
                    <a:pt x="1868246" y="336054"/>
                  </a:lnTo>
                  <a:lnTo>
                    <a:pt x="1868360" y="336308"/>
                  </a:lnTo>
                  <a:lnTo>
                    <a:pt x="1868817" y="336435"/>
                  </a:lnTo>
                  <a:lnTo>
                    <a:pt x="1868919" y="336689"/>
                  </a:lnTo>
                  <a:lnTo>
                    <a:pt x="1868665" y="337070"/>
                  </a:lnTo>
                  <a:lnTo>
                    <a:pt x="1868233" y="338086"/>
                  </a:lnTo>
                  <a:lnTo>
                    <a:pt x="1866569" y="339610"/>
                  </a:lnTo>
                  <a:lnTo>
                    <a:pt x="1866836" y="341007"/>
                  </a:lnTo>
                  <a:lnTo>
                    <a:pt x="1866938" y="341642"/>
                  </a:lnTo>
                  <a:lnTo>
                    <a:pt x="1866671" y="342150"/>
                  </a:lnTo>
                  <a:lnTo>
                    <a:pt x="1865033" y="342912"/>
                  </a:lnTo>
                  <a:lnTo>
                    <a:pt x="1864804" y="344436"/>
                  </a:lnTo>
                  <a:lnTo>
                    <a:pt x="1865566" y="345579"/>
                  </a:lnTo>
                  <a:lnTo>
                    <a:pt x="1865579" y="346468"/>
                  </a:lnTo>
                  <a:lnTo>
                    <a:pt x="1865439" y="346849"/>
                  </a:lnTo>
                  <a:lnTo>
                    <a:pt x="1865261" y="347103"/>
                  </a:lnTo>
                  <a:lnTo>
                    <a:pt x="1865096" y="347230"/>
                  </a:lnTo>
                  <a:lnTo>
                    <a:pt x="1863712" y="347992"/>
                  </a:lnTo>
                  <a:lnTo>
                    <a:pt x="1863051" y="349643"/>
                  </a:lnTo>
                  <a:lnTo>
                    <a:pt x="1862531" y="351421"/>
                  </a:lnTo>
                  <a:lnTo>
                    <a:pt x="1861680" y="355866"/>
                  </a:lnTo>
                  <a:lnTo>
                    <a:pt x="1861108" y="357771"/>
                  </a:lnTo>
                  <a:lnTo>
                    <a:pt x="1860473" y="358914"/>
                  </a:lnTo>
                  <a:lnTo>
                    <a:pt x="1860257" y="360819"/>
                  </a:lnTo>
                  <a:lnTo>
                    <a:pt x="1859724" y="364756"/>
                  </a:lnTo>
                  <a:lnTo>
                    <a:pt x="1859127" y="367550"/>
                  </a:lnTo>
                  <a:lnTo>
                    <a:pt x="1858645" y="369201"/>
                  </a:lnTo>
                  <a:lnTo>
                    <a:pt x="1858530" y="369455"/>
                  </a:lnTo>
                  <a:lnTo>
                    <a:pt x="1858238" y="369963"/>
                  </a:lnTo>
                  <a:lnTo>
                    <a:pt x="1858200" y="370471"/>
                  </a:lnTo>
                  <a:lnTo>
                    <a:pt x="1858518" y="373646"/>
                  </a:lnTo>
                  <a:lnTo>
                    <a:pt x="1857933" y="375043"/>
                  </a:lnTo>
                  <a:lnTo>
                    <a:pt x="1857895" y="375678"/>
                  </a:lnTo>
                  <a:lnTo>
                    <a:pt x="1856409" y="379996"/>
                  </a:lnTo>
                  <a:lnTo>
                    <a:pt x="1855812" y="383044"/>
                  </a:lnTo>
                  <a:lnTo>
                    <a:pt x="1855762" y="386346"/>
                  </a:lnTo>
                  <a:lnTo>
                    <a:pt x="1854200" y="389648"/>
                  </a:lnTo>
                  <a:lnTo>
                    <a:pt x="1853107" y="391553"/>
                  </a:lnTo>
                  <a:lnTo>
                    <a:pt x="1852625" y="392315"/>
                  </a:lnTo>
                  <a:lnTo>
                    <a:pt x="1852447" y="392442"/>
                  </a:lnTo>
                  <a:lnTo>
                    <a:pt x="1853158" y="392696"/>
                  </a:lnTo>
                  <a:lnTo>
                    <a:pt x="1853666" y="393966"/>
                  </a:lnTo>
                  <a:lnTo>
                    <a:pt x="1853412" y="394093"/>
                  </a:lnTo>
                  <a:lnTo>
                    <a:pt x="1852688" y="400443"/>
                  </a:lnTo>
                  <a:lnTo>
                    <a:pt x="1852472" y="403872"/>
                  </a:lnTo>
                  <a:lnTo>
                    <a:pt x="1852345" y="404380"/>
                  </a:lnTo>
                  <a:lnTo>
                    <a:pt x="1852218" y="406412"/>
                  </a:lnTo>
                  <a:lnTo>
                    <a:pt x="1850199" y="420255"/>
                  </a:lnTo>
                  <a:lnTo>
                    <a:pt x="1851113" y="421144"/>
                  </a:lnTo>
                  <a:lnTo>
                    <a:pt x="1852168" y="421271"/>
                  </a:lnTo>
                  <a:lnTo>
                    <a:pt x="1853399" y="421017"/>
                  </a:lnTo>
                  <a:lnTo>
                    <a:pt x="1853717" y="420890"/>
                  </a:lnTo>
                  <a:lnTo>
                    <a:pt x="1854225" y="420890"/>
                  </a:lnTo>
                  <a:lnTo>
                    <a:pt x="1855622" y="421525"/>
                  </a:lnTo>
                  <a:lnTo>
                    <a:pt x="1856943" y="423303"/>
                  </a:lnTo>
                  <a:lnTo>
                    <a:pt x="1860588" y="424319"/>
                  </a:lnTo>
                  <a:lnTo>
                    <a:pt x="1861464" y="423684"/>
                  </a:lnTo>
                  <a:lnTo>
                    <a:pt x="1861794" y="423557"/>
                  </a:lnTo>
                  <a:lnTo>
                    <a:pt x="1862188" y="423557"/>
                  </a:lnTo>
                  <a:lnTo>
                    <a:pt x="1864067" y="424319"/>
                  </a:lnTo>
                  <a:lnTo>
                    <a:pt x="1866023" y="424827"/>
                  </a:lnTo>
                  <a:lnTo>
                    <a:pt x="1867242" y="425589"/>
                  </a:lnTo>
                  <a:lnTo>
                    <a:pt x="1867763" y="426224"/>
                  </a:lnTo>
                  <a:lnTo>
                    <a:pt x="1868449" y="426605"/>
                  </a:lnTo>
                  <a:lnTo>
                    <a:pt x="1869084" y="426732"/>
                  </a:lnTo>
                  <a:lnTo>
                    <a:pt x="1869655" y="426605"/>
                  </a:lnTo>
                  <a:lnTo>
                    <a:pt x="1869998" y="426732"/>
                  </a:lnTo>
                  <a:lnTo>
                    <a:pt x="1870113" y="426605"/>
                  </a:lnTo>
                  <a:lnTo>
                    <a:pt x="1870773" y="425843"/>
                  </a:lnTo>
                  <a:lnTo>
                    <a:pt x="1870976" y="425462"/>
                  </a:lnTo>
                  <a:lnTo>
                    <a:pt x="1871383" y="425208"/>
                  </a:lnTo>
                  <a:lnTo>
                    <a:pt x="1872957" y="425589"/>
                  </a:lnTo>
                  <a:lnTo>
                    <a:pt x="1872983" y="425208"/>
                  </a:lnTo>
                  <a:lnTo>
                    <a:pt x="1873034" y="424319"/>
                  </a:lnTo>
                  <a:lnTo>
                    <a:pt x="1872551" y="423557"/>
                  </a:lnTo>
                  <a:lnTo>
                    <a:pt x="1872068" y="422795"/>
                  </a:lnTo>
                  <a:lnTo>
                    <a:pt x="1871967" y="422541"/>
                  </a:lnTo>
                  <a:lnTo>
                    <a:pt x="1872056" y="421271"/>
                  </a:lnTo>
                  <a:lnTo>
                    <a:pt x="1872284" y="420890"/>
                  </a:lnTo>
                  <a:lnTo>
                    <a:pt x="1873034" y="419620"/>
                  </a:lnTo>
                  <a:lnTo>
                    <a:pt x="1874088" y="417842"/>
                  </a:lnTo>
                  <a:lnTo>
                    <a:pt x="1874240" y="417842"/>
                  </a:lnTo>
                  <a:lnTo>
                    <a:pt x="1874266" y="416953"/>
                  </a:lnTo>
                  <a:lnTo>
                    <a:pt x="1873783" y="416483"/>
                  </a:lnTo>
                  <a:lnTo>
                    <a:pt x="1873783" y="418096"/>
                  </a:lnTo>
                  <a:lnTo>
                    <a:pt x="1873643" y="418477"/>
                  </a:lnTo>
                  <a:lnTo>
                    <a:pt x="1873046" y="418858"/>
                  </a:lnTo>
                  <a:lnTo>
                    <a:pt x="1871332" y="419620"/>
                  </a:lnTo>
                  <a:lnTo>
                    <a:pt x="1870519" y="418985"/>
                  </a:lnTo>
                  <a:lnTo>
                    <a:pt x="1869909" y="417588"/>
                  </a:lnTo>
                  <a:lnTo>
                    <a:pt x="1869681" y="417461"/>
                  </a:lnTo>
                  <a:lnTo>
                    <a:pt x="1869605" y="417334"/>
                  </a:lnTo>
                  <a:lnTo>
                    <a:pt x="1869986" y="416318"/>
                  </a:lnTo>
                  <a:lnTo>
                    <a:pt x="1870583" y="415937"/>
                  </a:lnTo>
                  <a:lnTo>
                    <a:pt x="1871027" y="415810"/>
                  </a:lnTo>
                  <a:lnTo>
                    <a:pt x="1871319" y="416064"/>
                  </a:lnTo>
                  <a:lnTo>
                    <a:pt x="1872856" y="416318"/>
                  </a:lnTo>
                  <a:lnTo>
                    <a:pt x="1873326" y="416699"/>
                  </a:lnTo>
                  <a:lnTo>
                    <a:pt x="1873681" y="417588"/>
                  </a:lnTo>
                  <a:lnTo>
                    <a:pt x="1873783" y="418096"/>
                  </a:lnTo>
                  <a:lnTo>
                    <a:pt x="1873783" y="416483"/>
                  </a:lnTo>
                  <a:lnTo>
                    <a:pt x="1873364" y="416064"/>
                  </a:lnTo>
                  <a:lnTo>
                    <a:pt x="1873123" y="416064"/>
                  </a:lnTo>
                  <a:lnTo>
                    <a:pt x="1872945" y="415810"/>
                  </a:lnTo>
                  <a:lnTo>
                    <a:pt x="1872805" y="415556"/>
                  </a:lnTo>
                  <a:lnTo>
                    <a:pt x="1872957" y="415429"/>
                  </a:lnTo>
                  <a:lnTo>
                    <a:pt x="1873072" y="414413"/>
                  </a:lnTo>
                  <a:lnTo>
                    <a:pt x="1874050" y="412889"/>
                  </a:lnTo>
                  <a:lnTo>
                    <a:pt x="1873504" y="410222"/>
                  </a:lnTo>
                  <a:lnTo>
                    <a:pt x="1873237" y="409587"/>
                  </a:lnTo>
                  <a:lnTo>
                    <a:pt x="1873504" y="409079"/>
                  </a:lnTo>
                  <a:lnTo>
                    <a:pt x="1874989" y="408444"/>
                  </a:lnTo>
                  <a:lnTo>
                    <a:pt x="1875409" y="408063"/>
                  </a:lnTo>
                  <a:lnTo>
                    <a:pt x="1875612" y="407682"/>
                  </a:lnTo>
                  <a:lnTo>
                    <a:pt x="1875091" y="406412"/>
                  </a:lnTo>
                  <a:lnTo>
                    <a:pt x="1875028" y="405523"/>
                  </a:lnTo>
                  <a:lnTo>
                    <a:pt x="1876285" y="402983"/>
                  </a:lnTo>
                  <a:lnTo>
                    <a:pt x="1876374" y="402856"/>
                  </a:lnTo>
                  <a:lnTo>
                    <a:pt x="1876501" y="402602"/>
                  </a:lnTo>
                  <a:lnTo>
                    <a:pt x="1876666" y="402602"/>
                  </a:lnTo>
                  <a:lnTo>
                    <a:pt x="1878215" y="401713"/>
                  </a:lnTo>
                  <a:lnTo>
                    <a:pt x="1880412" y="400443"/>
                  </a:lnTo>
                  <a:lnTo>
                    <a:pt x="1880984" y="399046"/>
                  </a:lnTo>
                  <a:lnTo>
                    <a:pt x="1881378" y="398538"/>
                  </a:lnTo>
                  <a:lnTo>
                    <a:pt x="1881746" y="398411"/>
                  </a:lnTo>
                  <a:lnTo>
                    <a:pt x="1882114" y="398284"/>
                  </a:lnTo>
                  <a:lnTo>
                    <a:pt x="1882952" y="398157"/>
                  </a:lnTo>
                  <a:lnTo>
                    <a:pt x="1882292" y="397268"/>
                  </a:lnTo>
                  <a:lnTo>
                    <a:pt x="1882228" y="397141"/>
                  </a:lnTo>
                  <a:lnTo>
                    <a:pt x="1882178" y="396633"/>
                  </a:lnTo>
                  <a:lnTo>
                    <a:pt x="1882419" y="395998"/>
                  </a:lnTo>
                  <a:lnTo>
                    <a:pt x="1882597" y="395744"/>
                  </a:lnTo>
                  <a:lnTo>
                    <a:pt x="1883918" y="395236"/>
                  </a:lnTo>
                  <a:lnTo>
                    <a:pt x="1884464" y="395363"/>
                  </a:lnTo>
                  <a:lnTo>
                    <a:pt x="1885556" y="396887"/>
                  </a:lnTo>
                  <a:lnTo>
                    <a:pt x="1886839" y="395744"/>
                  </a:lnTo>
                  <a:lnTo>
                    <a:pt x="1886927" y="395490"/>
                  </a:lnTo>
                  <a:lnTo>
                    <a:pt x="1887054" y="395363"/>
                  </a:lnTo>
                  <a:lnTo>
                    <a:pt x="1887220" y="395236"/>
                  </a:lnTo>
                  <a:lnTo>
                    <a:pt x="1888718" y="392569"/>
                  </a:lnTo>
                  <a:lnTo>
                    <a:pt x="1889074" y="392061"/>
                  </a:lnTo>
                  <a:lnTo>
                    <a:pt x="1889493" y="391934"/>
                  </a:lnTo>
                  <a:lnTo>
                    <a:pt x="1890903" y="392315"/>
                  </a:lnTo>
                  <a:lnTo>
                    <a:pt x="1890890" y="391934"/>
                  </a:lnTo>
                  <a:lnTo>
                    <a:pt x="1890928" y="389394"/>
                  </a:lnTo>
                  <a:lnTo>
                    <a:pt x="1891245" y="389013"/>
                  </a:lnTo>
                  <a:lnTo>
                    <a:pt x="1891741" y="388759"/>
                  </a:lnTo>
                  <a:lnTo>
                    <a:pt x="1893912" y="388378"/>
                  </a:lnTo>
                  <a:lnTo>
                    <a:pt x="1894243" y="388251"/>
                  </a:lnTo>
                  <a:lnTo>
                    <a:pt x="1894522" y="388251"/>
                  </a:lnTo>
                  <a:lnTo>
                    <a:pt x="1894751" y="388378"/>
                  </a:lnTo>
                  <a:lnTo>
                    <a:pt x="1894738" y="388251"/>
                  </a:lnTo>
                  <a:lnTo>
                    <a:pt x="1894611" y="387362"/>
                  </a:lnTo>
                  <a:lnTo>
                    <a:pt x="1894586" y="386727"/>
                  </a:lnTo>
                  <a:lnTo>
                    <a:pt x="1894865" y="386092"/>
                  </a:lnTo>
                  <a:lnTo>
                    <a:pt x="1895081" y="385965"/>
                  </a:lnTo>
                  <a:lnTo>
                    <a:pt x="1896059" y="385457"/>
                  </a:lnTo>
                  <a:lnTo>
                    <a:pt x="1896579" y="385711"/>
                  </a:lnTo>
                  <a:lnTo>
                    <a:pt x="1897532" y="388124"/>
                  </a:lnTo>
                  <a:lnTo>
                    <a:pt x="1897786" y="387997"/>
                  </a:lnTo>
                  <a:lnTo>
                    <a:pt x="1897481" y="387235"/>
                  </a:lnTo>
                  <a:lnTo>
                    <a:pt x="1897595" y="386346"/>
                  </a:lnTo>
                  <a:lnTo>
                    <a:pt x="1898294" y="385711"/>
                  </a:lnTo>
                  <a:lnTo>
                    <a:pt x="1898383" y="385457"/>
                  </a:lnTo>
                  <a:lnTo>
                    <a:pt x="1898713" y="385330"/>
                  </a:lnTo>
                  <a:lnTo>
                    <a:pt x="1899272" y="385330"/>
                  </a:lnTo>
                  <a:lnTo>
                    <a:pt x="1899602" y="385203"/>
                  </a:lnTo>
                  <a:lnTo>
                    <a:pt x="1899869" y="385330"/>
                  </a:lnTo>
                  <a:lnTo>
                    <a:pt x="1900072" y="385838"/>
                  </a:lnTo>
                  <a:lnTo>
                    <a:pt x="1900428" y="385965"/>
                  </a:lnTo>
                  <a:lnTo>
                    <a:pt x="1900923" y="385838"/>
                  </a:lnTo>
                  <a:lnTo>
                    <a:pt x="1902117" y="385838"/>
                  </a:lnTo>
                  <a:lnTo>
                    <a:pt x="1902498" y="385457"/>
                  </a:lnTo>
                  <a:lnTo>
                    <a:pt x="1902993" y="385203"/>
                  </a:lnTo>
                  <a:lnTo>
                    <a:pt x="1903234" y="385076"/>
                  </a:lnTo>
                  <a:lnTo>
                    <a:pt x="1907209" y="384949"/>
                  </a:lnTo>
                  <a:lnTo>
                    <a:pt x="1907692" y="384695"/>
                  </a:lnTo>
                  <a:lnTo>
                    <a:pt x="1908086" y="384949"/>
                  </a:lnTo>
                  <a:lnTo>
                    <a:pt x="1908352" y="385584"/>
                  </a:lnTo>
                  <a:lnTo>
                    <a:pt x="1908771" y="385838"/>
                  </a:lnTo>
                  <a:lnTo>
                    <a:pt x="1909635" y="387997"/>
                  </a:lnTo>
                  <a:lnTo>
                    <a:pt x="1910207" y="390029"/>
                  </a:lnTo>
                  <a:lnTo>
                    <a:pt x="1910829" y="391426"/>
                  </a:lnTo>
                  <a:lnTo>
                    <a:pt x="1911096" y="392823"/>
                  </a:lnTo>
                  <a:lnTo>
                    <a:pt x="1911350" y="393839"/>
                  </a:lnTo>
                  <a:lnTo>
                    <a:pt x="1911680" y="394728"/>
                  </a:lnTo>
                  <a:lnTo>
                    <a:pt x="1912124" y="395236"/>
                  </a:lnTo>
                  <a:lnTo>
                    <a:pt x="1912340" y="395744"/>
                  </a:lnTo>
                  <a:lnTo>
                    <a:pt x="1912366" y="396252"/>
                  </a:lnTo>
                  <a:lnTo>
                    <a:pt x="1912480" y="396760"/>
                  </a:lnTo>
                  <a:lnTo>
                    <a:pt x="1912912" y="397395"/>
                  </a:lnTo>
                  <a:lnTo>
                    <a:pt x="1913001" y="398157"/>
                  </a:lnTo>
                  <a:lnTo>
                    <a:pt x="1912924" y="398538"/>
                  </a:lnTo>
                  <a:lnTo>
                    <a:pt x="1913991" y="401078"/>
                  </a:lnTo>
                  <a:lnTo>
                    <a:pt x="1914093" y="401459"/>
                  </a:lnTo>
                  <a:lnTo>
                    <a:pt x="1914194" y="401967"/>
                  </a:lnTo>
                  <a:lnTo>
                    <a:pt x="1914423" y="403491"/>
                  </a:lnTo>
                  <a:lnTo>
                    <a:pt x="1914588" y="403999"/>
                  </a:lnTo>
                  <a:lnTo>
                    <a:pt x="1914740" y="404380"/>
                  </a:lnTo>
                  <a:lnTo>
                    <a:pt x="1914766" y="405269"/>
                  </a:lnTo>
                  <a:lnTo>
                    <a:pt x="1914855" y="405777"/>
                  </a:lnTo>
                  <a:lnTo>
                    <a:pt x="1915210" y="406793"/>
                  </a:lnTo>
                  <a:lnTo>
                    <a:pt x="1915909" y="408444"/>
                  </a:lnTo>
                  <a:lnTo>
                    <a:pt x="1916264" y="410222"/>
                  </a:lnTo>
                  <a:lnTo>
                    <a:pt x="1917090" y="412254"/>
                  </a:lnTo>
                  <a:lnTo>
                    <a:pt x="1918373" y="414413"/>
                  </a:lnTo>
                  <a:lnTo>
                    <a:pt x="1918995" y="415937"/>
                  </a:lnTo>
                  <a:lnTo>
                    <a:pt x="1919757" y="418604"/>
                  </a:lnTo>
                  <a:lnTo>
                    <a:pt x="1920722" y="420509"/>
                  </a:lnTo>
                  <a:lnTo>
                    <a:pt x="1921865" y="421271"/>
                  </a:lnTo>
                  <a:lnTo>
                    <a:pt x="1922970" y="422541"/>
                  </a:lnTo>
                  <a:lnTo>
                    <a:pt x="1928139" y="423938"/>
                  </a:lnTo>
                  <a:lnTo>
                    <a:pt x="1933333" y="424065"/>
                  </a:lnTo>
                  <a:lnTo>
                    <a:pt x="1938502" y="423049"/>
                  </a:lnTo>
                  <a:close/>
                </a:path>
                <a:path w="2621280" h="1805304">
                  <a:moveTo>
                    <a:pt x="2014359" y="380492"/>
                  </a:moveTo>
                  <a:lnTo>
                    <a:pt x="2014232" y="379222"/>
                  </a:lnTo>
                  <a:lnTo>
                    <a:pt x="2014080" y="380492"/>
                  </a:lnTo>
                  <a:lnTo>
                    <a:pt x="2014359" y="380492"/>
                  </a:lnTo>
                  <a:close/>
                </a:path>
                <a:path w="2621280" h="1805304">
                  <a:moveTo>
                    <a:pt x="2100554" y="361442"/>
                  </a:moveTo>
                  <a:lnTo>
                    <a:pt x="2098535" y="360172"/>
                  </a:lnTo>
                  <a:lnTo>
                    <a:pt x="2097366" y="358902"/>
                  </a:lnTo>
                  <a:lnTo>
                    <a:pt x="2096808" y="358902"/>
                  </a:lnTo>
                  <a:lnTo>
                    <a:pt x="2093760" y="351282"/>
                  </a:lnTo>
                  <a:lnTo>
                    <a:pt x="2094064" y="350012"/>
                  </a:lnTo>
                  <a:lnTo>
                    <a:pt x="2089632" y="350012"/>
                  </a:lnTo>
                  <a:lnTo>
                    <a:pt x="2089962" y="347472"/>
                  </a:lnTo>
                  <a:lnTo>
                    <a:pt x="2091182" y="347472"/>
                  </a:lnTo>
                  <a:lnTo>
                    <a:pt x="2092337" y="348742"/>
                  </a:lnTo>
                  <a:lnTo>
                    <a:pt x="2092528" y="347472"/>
                  </a:lnTo>
                  <a:lnTo>
                    <a:pt x="2092680" y="347472"/>
                  </a:lnTo>
                  <a:lnTo>
                    <a:pt x="2092807" y="346202"/>
                  </a:lnTo>
                  <a:lnTo>
                    <a:pt x="2093099" y="346202"/>
                  </a:lnTo>
                  <a:lnTo>
                    <a:pt x="2092477" y="344932"/>
                  </a:lnTo>
                  <a:lnTo>
                    <a:pt x="2092299" y="343662"/>
                  </a:lnTo>
                  <a:lnTo>
                    <a:pt x="2092109" y="342392"/>
                  </a:lnTo>
                  <a:lnTo>
                    <a:pt x="2091690" y="342392"/>
                  </a:lnTo>
                  <a:lnTo>
                    <a:pt x="2091118" y="341122"/>
                  </a:lnTo>
                  <a:lnTo>
                    <a:pt x="2090369" y="339852"/>
                  </a:lnTo>
                  <a:lnTo>
                    <a:pt x="2090750" y="338582"/>
                  </a:lnTo>
                  <a:lnTo>
                    <a:pt x="2090051" y="336042"/>
                  </a:lnTo>
                  <a:lnTo>
                    <a:pt x="2089823" y="336042"/>
                  </a:lnTo>
                  <a:lnTo>
                    <a:pt x="2089823" y="342392"/>
                  </a:lnTo>
                  <a:lnTo>
                    <a:pt x="2089734" y="343662"/>
                  </a:lnTo>
                  <a:lnTo>
                    <a:pt x="2088248" y="343662"/>
                  </a:lnTo>
                  <a:lnTo>
                    <a:pt x="2088286" y="342392"/>
                  </a:lnTo>
                  <a:lnTo>
                    <a:pt x="2089823" y="342392"/>
                  </a:lnTo>
                  <a:lnTo>
                    <a:pt x="2089823" y="336042"/>
                  </a:lnTo>
                  <a:lnTo>
                    <a:pt x="2089492" y="336042"/>
                  </a:lnTo>
                  <a:lnTo>
                    <a:pt x="2088654" y="334772"/>
                  </a:lnTo>
                  <a:lnTo>
                    <a:pt x="2089823" y="333502"/>
                  </a:lnTo>
                  <a:lnTo>
                    <a:pt x="2089467" y="332232"/>
                  </a:lnTo>
                  <a:lnTo>
                    <a:pt x="2087613" y="330962"/>
                  </a:lnTo>
                  <a:lnTo>
                    <a:pt x="2087486" y="329692"/>
                  </a:lnTo>
                  <a:lnTo>
                    <a:pt x="2087372" y="328422"/>
                  </a:lnTo>
                  <a:lnTo>
                    <a:pt x="2086419" y="327152"/>
                  </a:lnTo>
                  <a:lnTo>
                    <a:pt x="2085035" y="326085"/>
                  </a:lnTo>
                  <a:lnTo>
                    <a:pt x="2085035" y="328422"/>
                  </a:lnTo>
                  <a:lnTo>
                    <a:pt x="2084603" y="329692"/>
                  </a:lnTo>
                  <a:lnTo>
                    <a:pt x="2084006" y="329692"/>
                  </a:lnTo>
                  <a:lnTo>
                    <a:pt x="2083244" y="328422"/>
                  </a:lnTo>
                  <a:lnTo>
                    <a:pt x="2085035" y="328422"/>
                  </a:lnTo>
                  <a:lnTo>
                    <a:pt x="2085035" y="326085"/>
                  </a:lnTo>
                  <a:lnTo>
                    <a:pt x="2084781" y="325882"/>
                  </a:lnTo>
                  <a:lnTo>
                    <a:pt x="2085594" y="324612"/>
                  </a:lnTo>
                  <a:lnTo>
                    <a:pt x="2085733" y="324612"/>
                  </a:lnTo>
                  <a:lnTo>
                    <a:pt x="2085213" y="323342"/>
                  </a:lnTo>
                  <a:lnTo>
                    <a:pt x="2084692" y="322072"/>
                  </a:lnTo>
                  <a:lnTo>
                    <a:pt x="2083981" y="320802"/>
                  </a:lnTo>
                  <a:lnTo>
                    <a:pt x="2083066" y="320802"/>
                  </a:lnTo>
                  <a:lnTo>
                    <a:pt x="2083346" y="319532"/>
                  </a:lnTo>
                  <a:lnTo>
                    <a:pt x="2082723" y="319532"/>
                  </a:lnTo>
                  <a:lnTo>
                    <a:pt x="2082698" y="322072"/>
                  </a:lnTo>
                  <a:lnTo>
                    <a:pt x="2082419" y="323342"/>
                  </a:lnTo>
                  <a:lnTo>
                    <a:pt x="2081225" y="323342"/>
                  </a:lnTo>
                  <a:lnTo>
                    <a:pt x="2081276" y="322072"/>
                  </a:lnTo>
                  <a:lnTo>
                    <a:pt x="2082698" y="322072"/>
                  </a:lnTo>
                  <a:lnTo>
                    <a:pt x="2082698" y="319519"/>
                  </a:lnTo>
                  <a:lnTo>
                    <a:pt x="2081187" y="318262"/>
                  </a:lnTo>
                  <a:lnTo>
                    <a:pt x="2081644" y="316992"/>
                  </a:lnTo>
                  <a:lnTo>
                    <a:pt x="2082114" y="315722"/>
                  </a:lnTo>
                  <a:lnTo>
                    <a:pt x="2082355" y="314452"/>
                  </a:lnTo>
                  <a:lnTo>
                    <a:pt x="2081923" y="314452"/>
                  </a:lnTo>
                  <a:lnTo>
                    <a:pt x="2081136" y="315722"/>
                  </a:lnTo>
                  <a:lnTo>
                    <a:pt x="2080602" y="315722"/>
                  </a:lnTo>
                  <a:lnTo>
                    <a:pt x="2080018" y="316992"/>
                  </a:lnTo>
                  <a:lnTo>
                    <a:pt x="2079345" y="316992"/>
                  </a:lnTo>
                  <a:lnTo>
                    <a:pt x="2078570" y="315722"/>
                  </a:lnTo>
                  <a:lnTo>
                    <a:pt x="2079256" y="315722"/>
                  </a:lnTo>
                  <a:lnTo>
                    <a:pt x="2079091" y="314452"/>
                  </a:lnTo>
                  <a:lnTo>
                    <a:pt x="2078088" y="314452"/>
                  </a:lnTo>
                  <a:lnTo>
                    <a:pt x="2078380" y="313182"/>
                  </a:lnTo>
                  <a:lnTo>
                    <a:pt x="2081161" y="313182"/>
                  </a:lnTo>
                  <a:lnTo>
                    <a:pt x="2080958" y="311912"/>
                  </a:lnTo>
                  <a:lnTo>
                    <a:pt x="2079942" y="309372"/>
                  </a:lnTo>
                  <a:lnTo>
                    <a:pt x="2078101" y="309372"/>
                  </a:lnTo>
                  <a:lnTo>
                    <a:pt x="2078736" y="308102"/>
                  </a:lnTo>
                  <a:lnTo>
                    <a:pt x="2079231" y="308102"/>
                  </a:lnTo>
                  <a:lnTo>
                    <a:pt x="2078342" y="305562"/>
                  </a:lnTo>
                  <a:lnTo>
                    <a:pt x="2077948" y="304292"/>
                  </a:lnTo>
                  <a:lnTo>
                    <a:pt x="2077554" y="303022"/>
                  </a:lnTo>
                  <a:lnTo>
                    <a:pt x="2077034" y="301752"/>
                  </a:lnTo>
                  <a:lnTo>
                    <a:pt x="2076513" y="300482"/>
                  </a:lnTo>
                  <a:lnTo>
                    <a:pt x="2075713" y="297942"/>
                  </a:lnTo>
                  <a:lnTo>
                    <a:pt x="2075141" y="297942"/>
                  </a:lnTo>
                  <a:lnTo>
                    <a:pt x="2075434" y="296672"/>
                  </a:lnTo>
                  <a:lnTo>
                    <a:pt x="2074964" y="295173"/>
                  </a:lnTo>
                  <a:lnTo>
                    <a:pt x="2074964" y="304292"/>
                  </a:lnTo>
                  <a:lnTo>
                    <a:pt x="2074545" y="304292"/>
                  </a:lnTo>
                  <a:lnTo>
                    <a:pt x="2074214" y="303022"/>
                  </a:lnTo>
                  <a:lnTo>
                    <a:pt x="2074227" y="301752"/>
                  </a:lnTo>
                  <a:lnTo>
                    <a:pt x="2074646" y="303022"/>
                  </a:lnTo>
                  <a:lnTo>
                    <a:pt x="2074964" y="304292"/>
                  </a:lnTo>
                  <a:lnTo>
                    <a:pt x="2074964" y="295173"/>
                  </a:lnTo>
                  <a:lnTo>
                    <a:pt x="2073452" y="290322"/>
                  </a:lnTo>
                  <a:lnTo>
                    <a:pt x="2072754" y="289052"/>
                  </a:lnTo>
                  <a:lnTo>
                    <a:pt x="2071763" y="287782"/>
                  </a:lnTo>
                  <a:lnTo>
                    <a:pt x="2070481" y="285242"/>
                  </a:lnTo>
                  <a:lnTo>
                    <a:pt x="2069414" y="281432"/>
                  </a:lnTo>
                  <a:lnTo>
                    <a:pt x="2069185" y="280162"/>
                  </a:lnTo>
                  <a:lnTo>
                    <a:pt x="2068703" y="278892"/>
                  </a:lnTo>
                  <a:lnTo>
                    <a:pt x="2067979" y="277622"/>
                  </a:lnTo>
                  <a:lnTo>
                    <a:pt x="2067915" y="276352"/>
                  </a:lnTo>
                  <a:lnTo>
                    <a:pt x="2067801" y="275082"/>
                  </a:lnTo>
                  <a:lnTo>
                    <a:pt x="2067687" y="273812"/>
                  </a:lnTo>
                  <a:lnTo>
                    <a:pt x="2067280" y="271272"/>
                  </a:lnTo>
                  <a:lnTo>
                    <a:pt x="2066201" y="266192"/>
                  </a:lnTo>
                  <a:lnTo>
                    <a:pt x="2066429" y="266192"/>
                  </a:lnTo>
                  <a:lnTo>
                    <a:pt x="2066607" y="264922"/>
                  </a:lnTo>
                  <a:lnTo>
                    <a:pt x="2066772" y="264922"/>
                  </a:lnTo>
                  <a:lnTo>
                    <a:pt x="2065388" y="262966"/>
                  </a:lnTo>
                  <a:lnTo>
                    <a:pt x="2065388" y="277622"/>
                  </a:lnTo>
                  <a:lnTo>
                    <a:pt x="2064575" y="277622"/>
                  </a:lnTo>
                  <a:lnTo>
                    <a:pt x="2064435" y="276352"/>
                  </a:lnTo>
                  <a:lnTo>
                    <a:pt x="2063280" y="276352"/>
                  </a:lnTo>
                  <a:lnTo>
                    <a:pt x="2064524" y="275082"/>
                  </a:lnTo>
                  <a:lnTo>
                    <a:pt x="2065185" y="276352"/>
                  </a:lnTo>
                  <a:lnTo>
                    <a:pt x="2065388" y="277622"/>
                  </a:lnTo>
                  <a:lnTo>
                    <a:pt x="2065388" y="262966"/>
                  </a:lnTo>
                  <a:lnTo>
                    <a:pt x="2064080" y="261112"/>
                  </a:lnTo>
                  <a:lnTo>
                    <a:pt x="2065248" y="259842"/>
                  </a:lnTo>
                  <a:lnTo>
                    <a:pt x="2065413" y="258572"/>
                  </a:lnTo>
                  <a:lnTo>
                    <a:pt x="2064562" y="257302"/>
                  </a:lnTo>
                  <a:lnTo>
                    <a:pt x="2063280" y="253492"/>
                  </a:lnTo>
                  <a:lnTo>
                    <a:pt x="2063648" y="252222"/>
                  </a:lnTo>
                  <a:lnTo>
                    <a:pt x="2063064" y="252222"/>
                  </a:lnTo>
                  <a:lnTo>
                    <a:pt x="2062619" y="250952"/>
                  </a:lnTo>
                  <a:lnTo>
                    <a:pt x="2061933" y="248412"/>
                  </a:lnTo>
                  <a:lnTo>
                    <a:pt x="2061311" y="247142"/>
                  </a:lnTo>
                  <a:lnTo>
                    <a:pt x="2061464" y="245872"/>
                  </a:lnTo>
                  <a:lnTo>
                    <a:pt x="2061324" y="244602"/>
                  </a:lnTo>
                  <a:lnTo>
                    <a:pt x="2060917" y="243332"/>
                  </a:lnTo>
                  <a:lnTo>
                    <a:pt x="2060155" y="242062"/>
                  </a:lnTo>
                  <a:lnTo>
                    <a:pt x="2059533" y="240792"/>
                  </a:lnTo>
                  <a:lnTo>
                    <a:pt x="2056942" y="240792"/>
                  </a:lnTo>
                  <a:lnTo>
                    <a:pt x="2054009" y="239522"/>
                  </a:lnTo>
                  <a:lnTo>
                    <a:pt x="2053640" y="239522"/>
                  </a:lnTo>
                  <a:lnTo>
                    <a:pt x="2053196" y="240792"/>
                  </a:lnTo>
                  <a:lnTo>
                    <a:pt x="2051735" y="240792"/>
                  </a:lnTo>
                  <a:lnTo>
                    <a:pt x="2050910" y="242062"/>
                  </a:lnTo>
                  <a:lnTo>
                    <a:pt x="2049195" y="243332"/>
                  </a:lnTo>
                  <a:lnTo>
                    <a:pt x="2048319" y="243332"/>
                  </a:lnTo>
                  <a:lnTo>
                    <a:pt x="2045766" y="244602"/>
                  </a:lnTo>
                  <a:lnTo>
                    <a:pt x="2044255" y="247142"/>
                  </a:lnTo>
                  <a:lnTo>
                    <a:pt x="2043823" y="248412"/>
                  </a:lnTo>
                  <a:lnTo>
                    <a:pt x="2043455" y="248412"/>
                  </a:lnTo>
                  <a:lnTo>
                    <a:pt x="2042934" y="249682"/>
                  </a:lnTo>
                  <a:lnTo>
                    <a:pt x="2042566" y="249682"/>
                  </a:lnTo>
                  <a:lnTo>
                    <a:pt x="2042756" y="252222"/>
                  </a:lnTo>
                  <a:lnTo>
                    <a:pt x="2043176" y="254762"/>
                  </a:lnTo>
                  <a:lnTo>
                    <a:pt x="2043798" y="256032"/>
                  </a:lnTo>
                  <a:lnTo>
                    <a:pt x="2043557" y="257302"/>
                  </a:lnTo>
                  <a:lnTo>
                    <a:pt x="2043595" y="258572"/>
                  </a:lnTo>
                  <a:lnTo>
                    <a:pt x="2043938" y="261112"/>
                  </a:lnTo>
                  <a:lnTo>
                    <a:pt x="2044242" y="263652"/>
                  </a:lnTo>
                  <a:lnTo>
                    <a:pt x="2044661" y="266192"/>
                  </a:lnTo>
                  <a:lnTo>
                    <a:pt x="2045449" y="268732"/>
                  </a:lnTo>
                  <a:lnTo>
                    <a:pt x="2045982" y="273812"/>
                  </a:lnTo>
                  <a:lnTo>
                    <a:pt x="2046630" y="276352"/>
                  </a:lnTo>
                  <a:lnTo>
                    <a:pt x="2047671" y="276352"/>
                  </a:lnTo>
                  <a:lnTo>
                    <a:pt x="2046960" y="277622"/>
                  </a:lnTo>
                  <a:lnTo>
                    <a:pt x="2047290" y="280162"/>
                  </a:lnTo>
                  <a:lnTo>
                    <a:pt x="2048624" y="283972"/>
                  </a:lnTo>
                  <a:lnTo>
                    <a:pt x="2048852" y="285242"/>
                  </a:lnTo>
                  <a:lnTo>
                    <a:pt x="2049513" y="287782"/>
                  </a:lnTo>
                  <a:lnTo>
                    <a:pt x="2049792" y="287782"/>
                  </a:lnTo>
                  <a:lnTo>
                    <a:pt x="2051545" y="292862"/>
                  </a:lnTo>
                  <a:lnTo>
                    <a:pt x="2052662" y="292862"/>
                  </a:lnTo>
                  <a:lnTo>
                    <a:pt x="2053005" y="294132"/>
                  </a:lnTo>
                  <a:lnTo>
                    <a:pt x="2053247" y="294132"/>
                  </a:lnTo>
                  <a:lnTo>
                    <a:pt x="2054466" y="295402"/>
                  </a:lnTo>
                  <a:lnTo>
                    <a:pt x="2053551" y="295402"/>
                  </a:lnTo>
                  <a:lnTo>
                    <a:pt x="2053145" y="296672"/>
                  </a:lnTo>
                  <a:lnTo>
                    <a:pt x="2053374" y="297942"/>
                  </a:lnTo>
                  <a:lnTo>
                    <a:pt x="2054974" y="297942"/>
                  </a:lnTo>
                  <a:lnTo>
                    <a:pt x="2053971" y="300482"/>
                  </a:lnTo>
                  <a:lnTo>
                    <a:pt x="2051088" y="300482"/>
                  </a:lnTo>
                  <a:lnTo>
                    <a:pt x="2048306" y="301752"/>
                  </a:lnTo>
                  <a:lnTo>
                    <a:pt x="2046859" y="303022"/>
                  </a:lnTo>
                  <a:lnTo>
                    <a:pt x="2045792" y="303022"/>
                  </a:lnTo>
                  <a:lnTo>
                    <a:pt x="2045144" y="301752"/>
                  </a:lnTo>
                  <a:lnTo>
                    <a:pt x="2041144" y="301752"/>
                  </a:lnTo>
                  <a:lnTo>
                    <a:pt x="2040458" y="303022"/>
                  </a:lnTo>
                  <a:lnTo>
                    <a:pt x="2039975" y="304292"/>
                  </a:lnTo>
                  <a:lnTo>
                    <a:pt x="2039404" y="303022"/>
                  </a:lnTo>
                  <a:lnTo>
                    <a:pt x="2037143" y="303022"/>
                  </a:lnTo>
                  <a:lnTo>
                    <a:pt x="2036584" y="304292"/>
                  </a:lnTo>
                  <a:lnTo>
                    <a:pt x="2035708" y="303022"/>
                  </a:lnTo>
                  <a:lnTo>
                    <a:pt x="2034057" y="303022"/>
                  </a:lnTo>
                  <a:lnTo>
                    <a:pt x="2033866" y="304292"/>
                  </a:lnTo>
                  <a:lnTo>
                    <a:pt x="2033803" y="305562"/>
                  </a:lnTo>
                  <a:lnTo>
                    <a:pt x="2032939" y="305562"/>
                  </a:lnTo>
                  <a:lnTo>
                    <a:pt x="2031796" y="304292"/>
                  </a:lnTo>
                  <a:lnTo>
                    <a:pt x="2030577" y="305562"/>
                  </a:lnTo>
                  <a:lnTo>
                    <a:pt x="2030285" y="305562"/>
                  </a:lnTo>
                  <a:lnTo>
                    <a:pt x="2030552" y="306832"/>
                  </a:lnTo>
                  <a:lnTo>
                    <a:pt x="2030691" y="308102"/>
                  </a:lnTo>
                  <a:lnTo>
                    <a:pt x="2028736" y="308102"/>
                  </a:lnTo>
                  <a:lnTo>
                    <a:pt x="2028164" y="306832"/>
                  </a:lnTo>
                  <a:lnTo>
                    <a:pt x="2027364" y="306832"/>
                  </a:lnTo>
                  <a:lnTo>
                    <a:pt x="2026996" y="308102"/>
                  </a:lnTo>
                  <a:lnTo>
                    <a:pt x="2024545" y="308102"/>
                  </a:lnTo>
                  <a:lnTo>
                    <a:pt x="2024595" y="306832"/>
                  </a:lnTo>
                  <a:lnTo>
                    <a:pt x="2018296" y="306832"/>
                  </a:lnTo>
                  <a:lnTo>
                    <a:pt x="2016125" y="308102"/>
                  </a:lnTo>
                  <a:lnTo>
                    <a:pt x="2019249" y="308102"/>
                  </a:lnTo>
                  <a:lnTo>
                    <a:pt x="2019604" y="309372"/>
                  </a:lnTo>
                  <a:lnTo>
                    <a:pt x="2019896" y="310642"/>
                  </a:lnTo>
                  <a:lnTo>
                    <a:pt x="2020138" y="311912"/>
                  </a:lnTo>
                  <a:lnTo>
                    <a:pt x="2019071" y="311912"/>
                  </a:lnTo>
                  <a:lnTo>
                    <a:pt x="2019528" y="313182"/>
                  </a:lnTo>
                  <a:lnTo>
                    <a:pt x="2020087" y="313182"/>
                  </a:lnTo>
                  <a:lnTo>
                    <a:pt x="2020684" y="314452"/>
                  </a:lnTo>
                  <a:lnTo>
                    <a:pt x="2019490" y="314452"/>
                  </a:lnTo>
                  <a:lnTo>
                    <a:pt x="2018893" y="313182"/>
                  </a:lnTo>
                  <a:lnTo>
                    <a:pt x="2019071" y="311912"/>
                  </a:lnTo>
                  <a:lnTo>
                    <a:pt x="2016569" y="311912"/>
                  </a:lnTo>
                  <a:lnTo>
                    <a:pt x="2016277" y="310642"/>
                  </a:lnTo>
                  <a:lnTo>
                    <a:pt x="2015731" y="310642"/>
                  </a:lnTo>
                  <a:lnTo>
                    <a:pt x="2015312" y="309372"/>
                  </a:lnTo>
                  <a:lnTo>
                    <a:pt x="2014423" y="308102"/>
                  </a:lnTo>
                  <a:lnTo>
                    <a:pt x="2013115" y="308102"/>
                  </a:lnTo>
                  <a:lnTo>
                    <a:pt x="2011375" y="309372"/>
                  </a:lnTo>
                  <a:lnTo>
                    <a:pt x="2011946" y="309372"/>
                  </a:lnTo>
                  <a:lnTo>
                    <a:pt x="2012251" y="310642"/>
                  </a:lnTo>
                  <a:lnTo>
                    <a:pt x="2007260" y="310642"/>
                  </a:lnTo>
                  <a:lnTo>
                    <a:pt x="2007146" y="311912"/>
                  </a:lnTo>
                  <a:lnTo>
                    <a:pt x="2005711" y="311912"/>
                  </a:lnTo>
                  <a:lnTo>
                    <a:pt x="2005406" y="311048"/>
                  </a:lnTo>
                  <a:lnTo>
                    <a:pt x="2005406" y="314452"/>
                  </a:lnTo>
                  <a:lnTo>
                    <a:pt x="2005050" y="314452"/>
                  </a:lnTo>
                  <a:lnTo>
                    <a:pt x="2004885" y="315722"/>
                  </a:lnTo>
                  <a:lnTo>
                    <a:pt x="2004517" y="314452"/>
                  </a:lnTo>
                  <a:lnTo>
                    <a:pt x="2004034" y="314452"/>
                  </a:lnTo>
                  <a:lnTo>
                    <a:pt x="2003425" y="313182"/>
                  </a:lnTo>
                  <a:lnTo>
                    <a:pt x="2004618" y="313182"/>
                  </a:lnTo>
                  <a:lnTo>
                    <a:pt x="2005406" y="314452"/>
                  </a:lnTo>
                  <a:lnTo>
                    <a:pt x="2005406" y="311048"/>
                  </a:lnTo>
                  <a:lnTo>
                    <a:pt x="2005266" y="310642"/>
                  </a:lnTo>
                  <a:lnTo>
                    <a:pt x="2004847" y="311912"/>
                  </a:lnTo>
                  <a:lnTo>
                    <a:pt x="2000631" y="311912"/>
                  </a:lnTo>
                  <a:lnTo>
                    <a:pt x="2000097" y="313182"/>
                  </a:lnTo>
                  <a:lnTo>
                    <a:pt x="1999030" y="313182"/>
                  </a:lnTo>
                  <a:lnTo>
                    <a:pt x="1998560" y="314452"/>
                  </a:lnTo>
                  <a:lnTo>
                    <a:pt x="1997278" y="314452"/>
                  </a:lnTo>
                  <a:lnTo>
                    <a:pt x="1996897" y="315722"/>
                  </a:lnTo>
                  <a:lnTo>
                    <a:pt x="1994484" y="315722"/>
                  </a:lnTo>
                  <a:lnTo>
                    <a:pt x="1994484" y="325882"/>
                  </a:lnTo>
                  <a:lnTo>
                    <a:pt x="1993785" y="325882"/>
                  </a:lnTo>
                  <a:lnTo>
                    <a:pt x="1994281" y="324612"/>
                  </a:lnTo>
                  <a:lnTo>
                    <a:pt x="1994484" y="325882"/>
                  </a:lnTo>
                  <a:lnTo>
                    <a:pt x="1994484" y="315722"/>
                  </a:lnTo>
                  <a:lnTo>
                    <a:pt x="1994039" y="315722"/>
                  </a:lnTo>
                  <a:lnTo>
                    <a:pt x="1993468" y="316992"/>
                  </a:lnTo>
                  <a:lnTo>
                    <a:pt x="1993112" y="316992"/>
                  </a:lnTo>
                  <a:lnTo>
                    <a:pt x="1992147" y="315722"/>
                  </a:lnTo>
                  <a:lnTo>
                    <a:pt x="1990559" y="315722"/>
                  </a:lnTo>
                  <a:lnTo>
                    <a:pt x="1989823" y="316992"/>
                  </a:lnTo>
                  <a:lnTo>
                    <a:pt x="1989239" y="316992"/>
                  </a:lnTo>
                  <a:lnTo>
                    <a:pt x="1989353" y="318262"/>
                  </a:lnTo>
                  <a:lnTo>
                    <a:pt x="1983701" y="318262"/>
                  </a:lnTo>
                  <a:lnTo>
                    <a:pt x="1983536" y="316992"/>
                  </a:lnTo>
                  <a:lnTo>
                    <a:pt x="1983333" y="316992"/>
                  </a:lnTo>
                  <a:lnTo>
                    <a:pt x="1981885" y="315722"/>
                  </a:lnTo>
                  <a:lnTo>
                    <a:pt x="1981187" y="313182"/>
                  </a:lnTo>
                  <a:lnTo>
                    <a:pt x="1981250" y="310642"/>
                  </a:lnTo>
                  <a:lnTo>
                    <a:pt x="1980806" y="309372"/>
                  </a:lnTo>
                  <a:lnTo>
                    <a:pt x="1981403" y="308102"/>
                  </a:lnTo>
                  <a:lnTo>
                    <a:pt x="1980501" y="306832"/>
                  </a:lnTo>
                  <a:lnTo>
                    <a:pt x="1980082" y="306832"/>
                  </a:lnTo>
                  <a:lnTo>
                    <a:pt x="1980171" y="305562"/>
                  </a:lnTo>
                  <a:lnTo>
                    <a:pt x="1977847" y="305562"/>
                  </a:lnTo>
                  <a:lnTo>
                    <a:pt x="1978063" y="304292"/>
                  </a:lnTo>
                  <a:lnTo>
                    <a:pt x="1978533" y="303022"/>
                  </a:lnTo>
                  <a:lnTo>
                    <a:pt x="1979345" y="301752"/>
                  </a:lnTo>
                  <a:lnTo>
                    <a:pt x="1978494" y="300482"/>
                  </a:lnTo>
                  <a:lnTo>
                    <a:pt x="1978025" y="300482"/>
                  </a:lnTo>
                  <a:lnTo>
                    <a:pt x="1977961" y="299212"/>
                  </a:lnTo>
                  <a:lnTo>
                    <a:pt x="1977847" y="296672"/>
                  </a:lnTo>
                  <a:lnTo>
                    <a:pt x="1977567" y="296672"/>
                  </a:lnTo>
                  <a:lnTo>
                    <a:pt x="1977301" y="295757"/>
                  </a:lnTo>
                  <a:lnTo>
                    <a:pt x="1977301" y="303022"/>
                  </a:lnTo>
                  <a:lnTo>
                    <a:pt x="1976335" y="303022"/>
                  </a:lnTo>
                  <a:lnTo>
                    <a:pt x="1976589" y="301752"/>
                  </a:lnTo>
                  <a:lnTo>
                    <a:pt x="1977301" y="303022"/>
                  </a:lnTo>
                  <a:lnTo>
                    <a:pt x="1977301" y="295757"/>
                  </a:lnTo>
                  <a:lnTo>
                    <a:pt x="1977199" y="295402"/>
                  </a:lnTo>
                  <a:lnTo>
                    <a:pt x="1976729" y="295402"/>
                  </a:lnTo>
                  <a:lnTo>
                    <a:pt x="1977110" y="294132"/>
                  </a:lnTo>
                  <a:lnTo>
                    <a:pt x="1976755" y="294132"/>
                  </a:lnTo>
                  <a:lnTo>
                    <a:pt x="1976513" y="292862"/>
                  </a:lnTo>
                  <a:lnTo>
                    <a:pt x="1976412" y="299212"/>
                  </a:lnTo>
                  <a:lnTo>
                    <a:pt x="1976399" y="300482"/>
                  </a:lnTo>
                  <a:lnTo>
                    <a:pt x="1975027" y="299212"/>
                  </a:lnTo>
                  <a:lnTo>
                    <a:pt x="1976412" y="299212"/>
                  </a:lnTo>
                  <a:lnTo>
                    <a:pt x="1976412" y="292862"/>
                  </a:lnTo>
                  <a:lnTo>
                    <a:pt x="1975840" y="292862"/>
                  </a:lnTo>
                  <a:lnTo>
                    <a:pt x="1974710" y="294132"/>
                  </a:lnTo>
                  <a:lnTo>
                    <a:pt x="1975078" y="292862"/>
                  </a:lnTo>
                  <a:lnTo>
                    <a:pt x="1975713" y="292862"/>
                  </a:lnTo>
                  <a:lnTo>
                    <a:pt x="1976653" y="291592"/>
                  </a:lnTo>
                  <a:lnTo>
                    <a:pt x="1975192" y="290322"/>
                  </a:lnTo>
                  <a:lnTo>
                    <a:pt x="1974507" y="289052"/>
                  </a:lnTo>
                  <a:lnTo>
                    <a:pt x="1974583" y="287782"/>
                  </a:lnTo>
                  <a:lnTo>
                    <a:pt x="1974799" y="286512"/>
                  </a:lnTo>
                  <a:lnTo>
                    <a:pt x="1975167" y="285242"/>
                  </a:lnTo>
                  <a:lnTo>
                    <a:pt x="1974646" y="283972"/>
                  </a:lnTo>
                  <a:lnTo>
                    <a:pt x="1974380" y="282702"/>
                  </a:lnTo>
                  <a:lnTo>
                    <a:pt x="1973973" y="281609"/>
                  </a:lnTo>
                  <a:lnTo>
                    <a:pt x="1973973" y="294132"/>
                  </a:lnTo>
                  <a:lnTo>
                    <a:pt x="1973821" y="294132"/>
                  </a:lnTo>
                  <a:lnTo>
                    <a:pt x="1973821" y="305562"/>
                  </a:lnTo>
                  <a:lnTo>
                    <a:pt x="1973211" y="305562"/>
                  </a:lnTo>
                  <a:lnTo>
                    <a:pt x="1973364" y="304292"/>
                  </a:lnTo>
                  <a:lnTo>
                    <a:pt x="1973821" y="305562"/>
                  </a:lnTo>
                  <a:lnTo>
                    <a:pt x="1973821" y="294132"/>
                  </a:lnTo>
                  <a:lnTo>
                    <a:pt x="1973072" y="294132"/>
                  </a:lnTo>
                  <a:lnTo>
                    <a:pt x="1973072" y="296672"/>
                  </a:lnTo>
                  <a:lnTo>
                    <a:pt x="1972030" y="296672"/>
                  </a:lnTo>
                  <a:lnTo>
                    <a:pt x="1971954" y="295402"/>
                  </a:lnTo>
                  <a:lnTo>
                    <a:pt x="1972906" y="295402"/>
                  </a:lnTo>
                  <a:lnTo>
                    <a:pt x="1973072" y="296672"/>
                  </a:lnTo>
                  <a:lnTo>
                    <a:pt x="1973072" y="294132"/>
                  </a:lnTo>
                  <a:lnTo>
                    <a:pt x="1972564" y="294132"/>
                  </a:lnTo>
                  <a:lnTo>
                    <a:pt x="1972830" y="292862"/>
                  </a:lnTo>
                  <a:lnTo>
                    <a:pt x="1973668" y="292862"/>
                  </a:lnTo>
                  <a:lnTo>
                    <a:pt x="1973973" y="294132"/>
                  </a:lnTo>
                  <a:lnTo>
                    <a:pt x="1973973" y="281609"/>
                  </a:lnTo>
                  <a:lnTo>
                    <a:pt x="1973910" y="281432"/>
                  </a:lnTo>
                  <a:lnTo>
                    <a:pt x="1973376" y="280162"/>
                  </a:lnTo>
                  <a:lnTo>
                    <a:pt x="1972818" y="280162"/>
                  </a:lnTo>
                  <a:lnTo>
                    <a:pt x="1971840" y="282702"/>
                  </a:lnTo>
                  <a:lnTo>
                    <a:pt x="1971052" y="282702"/>
                  </a:lnTo>
                  <a:lnTo>
                    <a:pt x="1970455" y="281432"/>
                  </a:lnTo>
                  <a:lnTo>
                    <a:pt x="1969973" y="281432"/>
                  </a:lnTo>
                  <a:lnTo>
                    <a:pt x="1970036" y="280162"/>
                  </a:lnTo>
                  <a:lnTo>
                    <a:pt x="1972551" y="280162"/>
                  </a:lnTo>
                  <a:lnTo>
                    <a:pt x="1972271" y="278892"/>
                  </a:lnTo>
                  <a:lnTo>
                    <a:pt x="1971992" y="278892"/>
                  </a:lnTo>
                  <a:lnTo>
                    <a:pt x="1972221" y="277622"/>
                  </a:lnTo>
                  <a:lnTo>
                    <a:pt x="1972233" y="276352"/>
                  </a:lnTo>
                  <a:lnTo>
                    <a:pt x="1971967" y="275082"/>
                  </a:lnTo>
                  <a:lnTo>
                    <a:pt x="1971421" y="275082"/>
                  </a:lnTo>
                  <a:lnTo>
                    <a:pt x="1971497" y="273812"/>
                  </a:lnTo>
                  <a:lnTo>
                    <a:pt x="1971344" y="272542"/>
                  </a:lnTo>
                  <a:lnTo>
                    <a:pt x="1971306" y="275082"/>
                  </a:lnTo>
                  <a:lnTo>
                    <a:pt x="1971192" y="276352"/>
                  </a:lnTo>
                  <a:lnTo>
                    <a:pt x="1970354" y="276352"/>
                  </a:lnTo>
                  <a:lnTo>
                    <a:pt x="1970430" y="275082"/>
                  </a:lnTo>
                  <a:lnTo>
                    <a:pt x="1971306" y="275082"/>
                  </a:lnTo>
                  <a:lnTo>
                    <a:pt x="1971306" y="272427"/>
                  </a:lnTo>
                  <a:lnTo>
                    <a:pt x="1970925" y="271272"/>
                  </a:lnTo>
                  <a:lnTo>
                    <a:pt x="1970760" y="270002"/>
                  </a:lnTo>
                  <a:lnTo>
                    <a:pt x="1971776" y="270002"/>
                  </a:lnTo>
                  <a:lnTo>
                    <a:pt x="1970671" y="268732"/>
                  </a:lnTo>
                  <a:lnTo>
                    <a:pt x="1968639" y="267462"/>
                  </a:lnTo>
                  <a:lnTo>
                    <a:pt x="1969427" y="267462"/>
                  </a:lnTo>
                  <a:lnTo>
                    <a:pt x="1970405" y="266192"/>
                  </a:lnTo>
                  <a:lnTo>
                    <a:pt x="1970138" y="264922"/>
                  </a:lnTo>
                  <a:lnTo>
                    <a:pt x="1970024" y="262382"/>
                  </a:lnTo>
                  <a:lnTo>
                    <a:pt x="1969541" y="262382"/>
                  </a:lnTo>
                  <a:lnTo>
                    <a:pt x="1969020" y="261112"/>
                  </a:lnTo>
                  <a:lnTo>
                    <a:pt x="1967788" y="259842"/>
                  </a:lnTo>
                  <a:lnTo>
                    <a:pt x="1965833" y="259842"/>
                  </a:lnTo>
                  <a:lnTo>
                    <a:pt x="1962340" y="258572"/>
                  </a:lnTo>
                  <a:lnTo>
                    <a:pt x="1962150" y="258572"/>
                  </a:lnTo>
                  <a:lnTo>
                    <a:pt x="1962035" y="259842"/>
                  </a:lnTo>
                  <a:lnTo>
                    <a:pt x="1961730" y="261112"/>
                  </a:lnTo>
                  <a:lnTo>
                    <a:pt x="1957425" y="262382"/>
                  </a:lnTo>
                  <a:lnTo>
                    <a:pt x="1954161" y="262382"/>
                  </a:lnTo>
                  <a:lnTo>
                    <a:pt x="1952015" y="263652"/>
                  </a:lnTo>
                  <a:lnTo>
                    <a:pt x="1952180" y="264922"/>
                  </a:lnTo>
                  <a:lnTo>
                    <a:pt x="1952205" y="267462"/>
                  </a:lnTo>
                  <a:lnTo>
                    <a:pt x="1951926" y="268732"/>
                  </a:lnTo>
                  <a:lnTo>
                    <a:pt x="1951342" y="268732"/>
                  </a:lnTo>
                  <a:lnTo>
                    <a:pt x="1951304" y="271272"/>
                  </a:lnTo>
                  <a:lnTo>
                    <a:pt x="1952447" y="272542"/>
                  </a:lnTo>
                  <a:lnTo>
                    <a:pt x="1954809" y="273812"/>
                  </a:lnTo>
                  <a:lnTo>
                    <a:pt x="1954822" y="275082"/>
                  </a:lnTo>
                  <a:lnTo>
                    <a:pt x="1954123" y="276352"/>
                  </a:lnTo>
                  <a:lnTo>
                    <a:pt x="1952713" y="277622"/>
                  </a:lnTo>
                  <a:lnTo>
                    <a:pt x="1953869" y="281432"/>
                  </a:lnTo>
                  <a:lnTo>
                    <a:pt x="1953590" y="281432"/>
                  </a:lnTo>
                  <a:lnTo>
                    <a:pt x="1953653" y="282702"/>
                  </a:lnTo>
                  <a:lnTo>
                    <a:pt x="1954060" y="283972"/>
                  </a:lnTo>
                  <a:lnTo>
                    <a:pt x="1954441" y="285242"/>
                  </a:lnTo>
                  <a:lnTo>
                    <a:pt x="1954453" y="286512"/>
                  </a:lnTo>
                  <a:lnTo>
                    <a:pt x="1954771" y="287782"/>
                  </a:lnTo>
                  <a:lnTo>
                    <a:pt x="1955330" y="287782"/>
                  </a:lnTo>
                  <a:lnTo>
                    <a:pt x="1955660" y="289052"/>
                  </a:lnTo>
                  <a:lnTo>
                    <a:pt x="1955558" y="290322"/>
                  </a:lnTo>
                  <a:lnTo>
                    <a:pt x="1954466" y="290322"/>
                  </a:lnTo>
                  <a:lnTo>
                    <a:pt x="1954301" y="291592"/>
                  </a:lnTo>
                  <a:lnTo>
                    <a:pt x="1955050" y="292862"/>
                  </a:lnTo>
                  <a:lnTo>
                    <a:pt x="1954580" y="292862"/>
                  </a:lnTo>
                  <a:lnTo>
                    <a:pt x="1955380" y="294132"/>
                  </a:lnTo>
                  <a:lnTo>
                    <a:pt x="1956295" y="295402"/>
                  </a:lnTo>
                  <a:lnTo>
                    <a:pt x="1957044" y="296672"/>
                  </a:lnTo>
                  <a:lnTo>
                    <a:pt x="1955825" y="296672"/>
                  </a:lnTo>
                  <a:lnTo>
                    <a:pt x="1956244" y="297942"/>
                  </a:lnTo>
                  <a:lnTo>
                    <a:pt x="1956473" y="297942"/>
                  </a:lnTo>
                  <a:lnTo>
                    <a:pt x="1956460" y="299212"/>
                  </a:lnTo>
                  <a:lnTo>
                    <a:pt x="1957743" y="300482"/>
                  </a:lnTo>
                  <a:lnTo>
                    <a:pt x="1958416" y="301752"/>
                  </a:lnTo>
                  <a:lnTo>
                    <a:pt x="1958505" y="303022"/>
                  </a:lnTo>
                  <a:lnTo>
                    <a:pt x="1959432" y="303022"/>
                  </a:lnTo>
                  <a:lnTo>
                    <a:pt x="1959902" y="304292"/>
                  </a:lnTo>
                  <a:lnTo>
                    <a:pt x="1959927" y="305562"/>
                  </a:lnTo>
                  <a:lnTo>
                    <a:pt x="1960943" y="305562"/>
                  </a:lnTo>
                  <a:lnTo>
                    <a:pt x="1961045" y="306832"/>
                  </a:lnTo>
                  <a:lnTo>
                    <a:pt x="1960778" y="306832"/>
                  </a:lnTo>
                  <a:lnTo>
                    <a:pt x="1958073" y="308102"/>
                  </a:lnTo>
                  <a:lnTo>
                    <a:pt x="1960765" y="308102"/>
                  </a:lnTo>
                  <a:lnTo>
                    <a:pt x="1960880" y="309372"/>
                  </a:lnTo>
                  <a:lnTo>
                    <a:pt x="1960270" y="309372"/>
                  </a:lnTo>
                  <a:lnTo>
                    <a:pt x="1960549" y="310642"/>
                  </a:lnTo>
                  <a:lnTo>
                    <a:pt x="1960308" y="311912"/>
                  </a:lnTo>
                  <a:lnTo>
                    <a:pt x="1960079" y="311912"/>
                  </a:lnTo>
                  <a:lnTo>
                    <a:pt x="1961400" y="313182"/>
                  </a:lnTo>
                  <a:lnTo>
                    <a:pt x="1961324" y="314452"/>
                  </a:lnTo>
                  <a:lnTo>
                    <a:pt x="1961261" y="316992"/>
                  </a:lnTo>
                  <a:lnTo>
                    <a:pt x="1961134" y="316992"/>
                  </a:lnTo>
                  <a:lnTo>
                    <a:pt x="1960880" y="318262"/>
                  </a:lnTo>
                  <a:lnTo>
                    <a:pt x="1961540" y="318262"/>
                  </a:lnTo>
                  <a:lnTo>
                    <a:pt x="1961946" y="319532"/>
                  </a:lnTo>
                  <a:lnTo>
                    <a:pt x="1962391" y="320802"/>
                  </a:lnTo>
                  <a:lnTo>
                    <a:pt x="1963305" y="320802"/>
                  </a:lnTo>
                  <a:lnTo>
                    <a:pt x="1964270" y="322072"/>
                  </a:lnTo>
                  <a:lnTo>
                    <a:pt x="1964791" y="323342"/>
                  </a:lnTo>
                  <a:lnTo>
                    <a:pt x="1964499" y="324612"/>
                  </a:lnTo>
                  <a:lnTo>
                    <a:pt x="1964563" y="325882"/>
                  </a:lnTo>
                  <a:lnTo>
                    <a:pt x="1964639" y="327152"/>
                  </a:lnTo>
                  <a:lnTo>
                    <a:pt x="1964944" y="327152"/>
                  </a:lnTo>
                  <a:lnTo>
                    <a:pt x="1963661" y="328422"/>
                  </a:lnTo>
                  <a:lnTo>
                    <a:pt x="1962785" y="328422"/>
                  </a:lnTo>
                  <a:lnTo>
                    <a:pt x="1962594" y="329692"/>
                  </a:lnTo>
                  <a:lnTo>
                    <a:pt x="1962823" y="329692"/>
                  </a:lnTo>
                  <a:lnTo>
                    <a:pt x="1963470" y="330962"/>
                  </a:lnTo>
                  <a:lnTo>
                    <a:pt x="1963318" y="332232"/>
                  </a:lnTo>
                  <a:lnTo>
                    <a:pt x="1963737" y="333502"/>
                  </a:lnTo>
                  <a:lnTo>
                    <a:pt x="1964715" y="333502"/>
                  </a:lnTo>
                  <a:lnTo>
                    <a:pt x="1966061" y="334772"/>
                  </a:lnTo>
                  <a:lnTo>
                    <a:pt x="1967318" y="336042"/>
                  </a:lnTo>
                  <a:lnTo>
                    <a:pt x="1967763" y="338582"/>
                  </a:lnTo>
                  <a:lnTo>
                    <a:pt x="1968652" y="341122"/>
                  </a:lnTo>
                  <a:lnTo>
                    <a:pt x="1970024" y="341122"/>
                  </a:lnTo>
                  <a:lnTo>
                    <a:pt x="1970239" y="342392"/>
                  </a:lnTo>
                  <a:lnTo>
                    <a:pt x="1971700" y="342392"/>
                  </a:lnTo>
                  <a:lnTo>
                    <a:pt x="1971408" y="343662"/>
                  </a:lnTo>
                  <a:lnTo>
                    <a:pt x="1969376" y="343662"/>
                  </a:lnTo>
                  <a:lnTo>
                    <a:pt x="1968715" y="346202"/>
                  </a:lnTo>
                  <a:lnTo>
                    <a:pt x="1970468" y="346202"/>
                  </a:lnTo>
                  <a:lnTo>
                    <a:pt x="1970443" y="348742"/>
                  </a:lnTo>
                  <a:lnTo>
                    <a:pt x="1970747" y="348742"/>
                  </a:lnTo>
                  <a:lnTo>
                    <a:pt x="1971497" y="350012"/>
                  </a:lnTo>
                  <a:lnTo>
                    <a:pt x="1972132" y="350012"/>
                  </a:lnTo>
                  <a:lnTo>
                    <a:pt x="1972678" y="351282"/>
                  </a:lnTo>
                  <a:lnTo>
                    <a:pt x="1971357" y="351282"/>
                  </a:lnTo>
                  <a:lnTo>
                    <a:pt x="1970747" y="352552"/>
                  </a:lnTo>
                  <a:lnTo>
                    <a:pt x="1971040" y="353822"/>
                  </a:lnTo>
                  <a:lnTo>
                    <a:pt x="1971408" y="355092"/>
                  </a:lnTo>
                  <a:lnTo>
                    <a:pt x="1972360" y="355092"/>
                  </a:lnTo>
                  <a:lnTo>
                    <a:pt x="1973097" y="356362"/>
                  </a:lnTo>
                  <a:lnTo>
                    <a:pt x="1973605" y="356362"/>
                  </a:lnTo>
                  <a:lnTo>
                    <a:pt x="1973986" y="357632"/>
                  </a:lnTo>
                  <a:lnTo>
                    <a:pt x="1973961" y="358902"/>
                  </a:lnTo>
                  <a:lnTo>
                    <a:pt x="1974240" y="358902"/>
                  </a:lnTo>
                  <a:lnTo>
                    <a:pt x="1974850" y="360172"/>
                  </a:lnTo>
                  <a:lnTo>
                    <a:pt x="1974342" y="361442"/>
                  </a:lnTo>
                  <a:lnTo>
                    <a:pt x="1974659" y="362712"/>
                  </a:lnTo>
                  <a:lnTo>
                    <a:pt x="1975802" y="362712"/>
                  </a:lnTo>
                  <a:lnTo>
                    <a:pt x="1974977" y="365252"/>
                  </a:lnTo>
                  <a:lnTo>
                    <a:pt x="1975218" y="367792"/>
                  </a:lnTo>
                  <a:lnTo>
                    <a:pt x="1976513" y="370332"/>
                  </a:lnTo>
                  <a:lnTo>
                    <a:pt x="1976526" y="374142"/>
                  </a:lnTo>
                  <a:lnTo>
                    <a:pt x="1976818" y="375412"/>
                  </a:lnTo>
                  <a:lnTo>
                    <a:pt x="1977720" y="376682"/>
                  </a:lnTo>
                  <a:lnTo>
                    <a:pt x="1979282" y="375412"/>
                  </a:lnTo>
                  <a:lnTo>
                    <a:pt x="1979091" y="376682"/>
                  </a:lnTo>
                  <a:lnTo>
                    <a:pt x="1979015" y="377952"/>
                  </a:lnTo>
                  <a:lnTo>
                    <a:pt x="1979434" y="379222"/>
                  </a:lnTo>
                  <a:lnTo>
                    <a:pt x="1979561" y="380492"/>
                  </a:lnTo>
                  <a:lnTo>
                    <a:pt x="1979244" y="381762"/>
                  </a:lnTo>
                  <a:lnTo>
                    <a:pt x="1979460" y="383032"/>
                  </a:lnTo>
                  <a:lnTo>
                    <a:pt x="1979993" y="383032"/>
                  </a:lnTo>
                  <a:lnTo>
                    <a:pt x="1980234" y="384302"/>
                  </a:lnTo>
                  <a:lnTo>
                    <a:pt x="1981695" y="384302"/>
                  </a:lnTo>
                  <a:lnTo>
                    <a:pt x="1981123" y="385572"/>
                  </a:lnTo>
                  <a:lnTo>
                    <a:pt x="1981073" y="386842"/>
                  </a:lnTo>
                  <a:lnTo>
                    <a:pt x="1981542" y="386842"/>
                  </a:lnTo>
                  <a:lnTo>
                    <a:pt x="1980831" y="388112"/>
                  </a:lnTo>
                  <a:lnTo>
                    <a:pt x="1982393" y="389382"/>
                  </a:lnTo>
                  <a:lnTo>
                    <a:pt x="1983117" y="389382"/>
                  </a:lnTo>
                  <a:lnTo>
                    <a:pt x="1983816" y="388112"/>
                  </a:lnTo>
                  <a:lnTo>
                    <a:pt x="1988108" y="390652"/>
                  </a:lnTo>
                  <a:lnTo>
                    <a:pt x="1992160" y="391922"/>
                  </a:lnTo>
                  <a:lnTo>
                    <a:pt x="1994382" y="391922"/>
                  </a:lnTo>
                  <a:lnTo>
                    <a:pt x="1995652" y="390652"/>
                  </a:lnTo>
                  <a:lnTo>
                    <a:pt x="1995982" y="389382"/>
                  </a:lnTo>
                  <a:lnTo>
                    <a:pt x="1996363" y="389382"/>
                  </a:lnTo>
                  <a:lnTo>
                    <a:pt x="1996732" y="390652"/>
                  </a:lnTo>
                  <a:lnTo>
                    <a:pt x="1997176" y="390652"/>
                  </a:lnTo>
                  <a:lnTo>
                    <a:pt x="1998319" y="391922"/>
                  </a:lnTo>
                  <a:lnTo>
                    <a:pt x="1999526" y="391922"/>
                  </a:lnTo>
                  <a:lnTo>
                    <a:pt x="2000808" y="390652"/>
                  </a:lnTo>
                  <a:lnTo>
                    <a:pt x="2001583" y="389382"/>
                  </a:lnTo>
                  <a:lnTo>
                    <a:pt x="2001862" y="388112"/>
                  </a:lnTo>
                  <a:lnTo>
                    <a:pt x="2001647" y="386842"/>
                  </a:lnTo>
                  <a:lnTo>
                    <a:pt x="2004187" y="385572"/>
                  </a:lnTo>
                  <a:lnTo>
                    <a:pt x="2004529" y="385572"/>
                  </a:lnTo>
                  <a:lnTo>
                    <a:pt x="2004428" y="384302"/>
                  </a:lnTo>
                  <a:lnTo>
                    <a:pt x="2003488" y="384302"/>
                  </a:lnTo>
                  <a:lnTo>
                    <a:pt x="2003107" y="383032"/>
                  </a:lnTo>
                  <a:lnTo>
                    <a:pt x="2003374" y="383032"/>
                  </a:lnTo>
                  <a:lnTo>
                    <a:pt x="2002675" y="381762"/>
                  </a:lnTo>
                  <a:lnTo>
                    <a:pt x="2001050" y="381762"/>
                  </a:lnTo>
                  <a:lnTo>
                    <a:pt x="2001824" y="380492"/>
                  </a:lnTo>
                  <a:lnTo>
                    <a:pt x="2001354" y="380492"/>
                  </a:lnTo>
                  <a:lnTo>
                    <a:pt x="2000821" y="379222"/>
                  </a:lnTo>
                  <a:lnTo>
                    <a:pt x="2001227" y="377952"/>
                  </a:lnTo>
                  <a:lnTo>
                    <a:pt x="2001100" y="375412"/>
                  </a:lnTo>
                  <a:lnTo>
                    <a:pt x="2000631" y="375412"/>
                  </a:lnTo>
                  <a:lnTo>
                    <a:pt x="2000516" y="372872"/>
                  </a:lnTo>
                  <a:lnTo>
                    <a:pt x="1999284" y="370332"/>
                  </a:lnTo>
                  <a:lnTo>
                    <a:pt x="1999170" y="369062"/>
                  </a:lnTo>
                  <a:lnTo>
                    <a:pt x="1998040" y="369062"/>
                  </a:lnTo>
                  <a:lnTo>
                    <a:pt x="1998040" y="389382"/>
                  </a:lnTo>
                  <a:lnTo>
                    <a:pt x="1997875" y="390652"/>
                  </a:lnTo>
                  <a:lnTo>
                    <a:pt x="1997468" y="390652"/>
                  </a:lnTo>
                  <a:lnTo>
                    <a:pt x="1997646" y="389382"/>
                  </a:lnTo>
                  <a:lnTo>
                    <a:pt x="1997697" y="388112"/>
                  </a:lnTo>
                  <a:lnTo>
                    <a:pt x="1998040" y="389382"/>
                  </a:lnTo>
                  <a:lnTo>
                    <a:pt x="1998040" y="369062"/>
                  </a:lnTo>
                  <a:lnTo>
                    <a:pt x="1997468" y="369062"/>
                  </a:lnTo>
                  <a:lnTo>
                    <a:pt x="1997951" y="367792"/>
                  </a:lnTo>
                  <a:lnTo>
                    <a:pt x="1997875" y="366522"/>
                  </a:lnTo>
                  <a:lnTo>
                    <a:pt x="1996325" y="362712"/>
                  </a:lnTo>
                  <a:lnTo>
                    <a:pt x="1995004" y="360172"/>
                  </a:lnTo>
                  <a:lnTo>
                    <a:pt x="1996401" y="360172"/>
                  </a:lnTo>
                  <a:lnTo>
                    <a:pt x="1996224" y="358902"/>
                  </a:lnTo>
                  <a:lnTo>
                    <a:pt x="1995627" y="358902"/>
                  </a:lnTo>
                  <a:lnTo>
                    <a:pt x="1995208" y="357632"/>
                  </a:lnTo>
                  <a:lnTo>
                    <a:pt x="1994611" y="357632"/>
                  </a:lnTo>
                  <a:lnTo>
                    <a:pt x="1994077" y="356362"/>
                  </a:lnTo>
                  <a:lnTo>
                    <a:pt x="1994166" y="355092"/>
                  </a:lnTo>
                  <a:lnTo>
                    <a:pt x="1994852" y="353822"/>
                  </a:lnTo>
                  <a:lnTo>
                    <a:pt x="1992515" y="353822"/>
                  </a:lnTo>
                  <a:lnTo>
                    <a:pt x="1993988" y="352552"/>
                  </a:lnTo>
                  <a:lnTo>
                    <a:pt x="1993150" y="352552"/>
                  </a:lnTo>
                  <a:lnTo>
                    <a:pt x="1992922" y="351282"/>
                  </a:lnTo>
                  <a:lnTo>
                    <a:pt x="1993303" y="350012"/>
                  </a:lnTo>
                  <a:lnTo>
                    <a:pt x="1992934" y="350012"/>
                  </a:lnTo>
                  <a:lnTo>
                    <a:pt x="1992236" y="348742"/>
                  </a:lnTo>
                  <a:lnTo>
                    <a:pt x="1991220" y="347472"/>
                  </a:lnTo>
                  <a:lnTo>
                    <a:pt x="1991804" y="347472"/>
                  </a:lnTo>
                  <a:lnTo>
                    <a:pt x="1991931" y="346202"/>
                  </a:lnTo>
                  <a:lnTo>
                    <a:pt x="1991448" y="344932"/>
                  </a:lnTo>
                  <a:lnTo>
                    <a:pt x="1990966" y="344932"/>
                  </a:lnTo>
                  <a:lnTo>
                    <a:pt x="1990128" y="343662"/>
                  </a:lnTo>
                  <a:lnTo>
                    <a:pt x="1990115" y="346202"/>
                  </a:lnTo>
                  <a:lnTo>
                    <a:pt x="1988997" y="344932"/>
                  </a:lnTo>
                  <a:lnTo>
                    <a:pt x="1988731" y="343662"/>
                  </a:lnTo>
                  <a:lnTo>
                    <a:pt x="1990204" y="342392"/>
                  </a:lnTo>
                  <a:lnTo>
                    <a:pt x="1990877" y="342392"/>
                  </a:lnTo>
                  <a:lnTo>
                    <a:pt x="1989810" y="339852"/>
                  </a:lnTo>
                  <a:lnTo>
                    <a:pt x="1988489" y="338582"/>
                  </a:lnTo>
                  <a:lnTo>
                    <a:pt x="1990267" y="337312"/>
                  </a:lnTo>
                  <a:lnTo>
                    <a:pt x="1991334" y="336042"/>
                  </a:lnTo>
                  <a:lnTo>
                    <a:pt x="1991690" y="333502"/>
                  </a:lnTo>
                  <a:lnTo>
                    <a:pt x="1992693" y="334772"/>
                  </a:lnTo>
                  <a:lnTo>
                    <a:pt x="1993328" y="336042"/>
                  </a:lnTo>
                  <a:lnTo>
                    <a:pt x="1996973" y="336042"/>
                  </a:lnTo>
                  <a:lnTo>
                    <a:pt x="1997417" y="334772"/>
                  </a:lnTo>
                  <a:lnTo>
                    <a:pt x="1998675" y="336042"/>
                  </a:lnTo>
                  <a:lnTo>
                    <a:pt x="1999348" y="334772"/>
                  </a:lnTo>
                  <a:lnTo>
                    <a:pt x="1999462" y="332232"/>
                  </a:lnTo>
                  <a:lnTo>
                    <a:pt x="1999449" y="330962"/>
                  </a:lnTo>
                  <a:lnTo>
                    <a:pt x="2001761" y="330962"/>
                  </a:lnTo>
                  <a:lnTo>
                    <a:pt x="2002815" y="332232"/>
                  </a:lnTo>
                  <a:lnTo>
                    <a:pt x="2003425" y="332232"/>
                  </a:lnTo>
                  <a:lnTo>
                    <a:pt x="2003577" y="330962"/>
                  </a:lnTo>
                  <a:lnTo>
                    <a:pt x="2003704" y="330962"/>
                  </a:lnTo>
                  <a:lnTo>
                    <a:pt x="2003780" y="329692"/>
                  </a:lnTo>
                  <a:lnTo>
                    <a:pt x="2004936" y="329692"/>
                  </a:lnTo>
                  <a:lnTo>
                    <a:pt x="2005291" y="330962"/>
                  </a:lnTo>
                  <a:lnTo>
                    <a:pt x="2007209" y="330962"/>
                  </a:lnTo>
                  <a:lnTo>
                    <a:pt x="2008555" y="329692"/>
                  </a:lnTo>
                  <a:lnTo>
                    <a:pt x="2009711" y="330962"/>
                  </a:lnTo>
                  <a:lnTo>
                    <a:pt x="2010625" y="329692"/>
                  </a:lnTo>
                  <a:lnTo>
                    <a:pt x="2011260" y="328422"/>
                  </a:lnTo>
                  <a:lnTo>
                    <a:pt x="2012289" y="328422"/>
                  </a:lnTo>
                  <a:lnTo>
                    <a:pt x="2012937" y="327152"/>
                  </a:lnTo>
                  <a:lnTo>
                    <a:pt x="2014105" y="327152"/>
                  </a:lnTo>
                  <a:lnTo>
                    <a:pt x="2015756" y="328422"/>
                  </a:lnTo>
                  <a:lnTo>
                    <a:pt x="2015947" y="327152"/>
                  </a:lnTo>
                  <a:lnTo>
                    <a:pt x="2015909" y="324612"/>
                  </a:lnTo>
                  <a:lnTo>
                    <a:pt x="2017610" y="324612"/>
                  </a:lnTo>
                  <a:lnTo>
                    <a:pt x="2018576" y="327152"/>
                  </a:lnTo>
                  <a:lnTo>
                    <a:pt x="2021306" y="327152"/>
                  </a:lnTo>
                  <a:lnTo>
                    <a:pt x="2022373" y="325882"/>
                  </a:lnTo>
                  <a:lnTo>
                    <a:pt x="2022792" y="325882"/>
                  </a:lnTo>
                  <a:lnTo>
                    <a:pt x="2023033" y="324612"/>
                  </a:lnTo>
                  <a:lnTo>
                    <a:pt x="2025789" y="324612"/>
                  </a:lnTo>
                  <a:lnTo>
                    <a:pt x="2026285" y="322072"/>
                  </a:lnTo>
                  <a:lnTo>
                    <a:pt x="2031479" y="322072"/>
                  </a:lnTo>
                  <a:lnTo>
                    <a:pt x="2031771" y="320802"/>
                  </a:lnTo>
                  <a:lnTo>
                    <a:pt x="2032393" y="322072"/>
                  </a:lnTo>
                  <a:lnTo>
                    <a:pt x="2032927" y="323342"/>
                  </a:lnTo>
                  <a:lnTo>
                    <a:pt x="2033384" y="322072"/>
                  </a:lnTo>
                  <a:lnTo>
                    <a:pt x="2033854" y="322072"/>
                  </a:lnTo>
                  <a:lnTo>
                    <a:pt x="2033803" y="320802"/>
                  </a:lnTo>
                  <a:lnTo>
                    <a:pt x="2034286" y="319532"/>
                  </a:lnTo>
                  <a:lnTo>
                    <a:pt x="2034628" y="319532"/>
                  </a:lnTo>
                  <a:lnTo>
                    <a:pt x="2035987" y="320802"/>
                  </a:lnTo>
                  <a:lnTo>
                    <a:pt x="2036292" y="322072"/>
                  </a:lnTo>
                  <a:lnTo>
                    <a:pt x="2037270" y="320802"/>
                  </a:lnTo>
                  <a:lnTo>
                    <a:pt x="2038959" y="320802"/>
                  </a:lnTo>
                  <a:lnTo>
                    <a:pt x="2039200" y="319532"/>
                  </a:lnTo>
                  <a:lnTo>
                    <a:pt x="2041906" y="319532"/>
                  </a:lnTo>
                  <a:lnTo>
                    <a:pt x="2042160" y="318262"/>
                  </a:lnTo>
                  <a:lnTo>
                    <a:pt x="2042325" y="316992"/>
                  </a:lnTo>
                  <a:lnTo>
                    <a:pt x="2043023" y="318262"/>
                  </a:lnTo>
                  <a:lnTo>
                    <a:pt x="2046046" y="318262"/>
                  </a:lnTo>
                  <a:lnTo>
                    <a:pt x="2046312" y="316992"/>
                  </a:lnTo>
                  <a:lnTo>
                    <a:pt x="2046630" y="316992"/>
                  </a:lnTo>
                  <a:lnTo>
                    <a:pt x="2047709" y="318262"/>
                  </a:lnTo>
                  <a:lnTo>
                    <a:pt x="2048484" y="318262"/>
                  </a:lnTo>
                  <a:lnTo>
                    <a:pt x="2050630" y="316992"/>
                  </a:lnTo>
                  <a:lnTo>
                    <a:pt x="2051443" y="316992"/>
                  </a:lnTo>
                  <a:lnTo>
                    <a:pt x="2051685" y="315722"/>
                  </a:lnTo>
                  <a:lnTo>
                    <a:pt x="2052269" y="315722"/>
                  </a:lnTo>
                  <a:lnTo>
                    <a:pt x="2052802" y="314452"/>
                  </a:lnTo>
                  <a:lnTo>
                    <a:pt x="2053056" y="314452"/>
                  </a:lnTo>
                  <a:lnTo>
                    <a:pt x="2052980" y="313182"/>
                  </a:lnTo>
                  <a:lnTo>
                    <a:pt x="2053285" y="314452"/>
                  </a:lnTo>
                  <a:lnTo>
                    <a:pt x="2054021" y="314452"/>
                  </a:lnTo>
                  <a:lnTo>
                    <a:pt x="2056701" y="315722"/>
                  </a:lnTo>
                  <a:lnTo>
                    <a:pt x="2059406" y="315722"/>
                  </a:lnTo>
                  <a:lnTo>
                    <a:pt x="2060295" y="316992"/>
                  </a:lnTo>
                  <a:lnTo>
                    <a:pt x="2061032" y="318262"/>
                  </a:lnTo>
                  <a:lnTo>
                    <a:pt x="2061400" y="319532"/>
                  </a:lnTo>
                  <a:lnTo>
                    <a:pt x="2061375" y="320802"/>
                  </a:lnTo>
                  <a:lnTo>
                    <a:pt x="2063432" y="327152"/>
                  </a:lnTo>
                  <a:lnTo>
                    <a:pt x="2065705" y="332232"/>
                  </a:lnTo>
                  <a:lnTo>
                    <a:pt x="2067966" y="338582"/>
                  </a:lnTo>
                  <a:lnTo>
                    <a:pt x="2070328" y="346202"/>
                  </a:lnTo>
                  <a:lnTo>
                    <a:pt x="2070315" y="348742"/>
                  </a:lnTo>
                  <a:lnTo>
                    <a:pt x="2071281" y="352552"/>
                  </a:lnTo>
                  <a:lnTo>
                    <a:pt x="2073262" y="356362"/>
                  </a:lnTo>
                  <a:lnTo>
                    <a:pt x="2072881" y="356362"/>
                  </a:lnTo>
                  <a:lnTo>
                    <a:pt x="2072906" y="357632"/>
                  </a:lnTo>
                  <a:lnTo>
                    <a:pt x="2075586" y="363982"/>
                  </a:lnTo>
                  <a:lnTo>
                    <a:pt x="2076386" y="363982"/>
                  </a:lnTo>
                  <a:lnTo>
                    <a:pt x="2076780" y="365252"/>
                  </a:lnTo>
                  <a:lnTo>
                    <a:pt x="2077135" y="367792"/>
                  </a:lnTo>
                  <a:lnTo>
                    <a:pt x="2078786" y="367792"/>
                  </a:lnTo>
                  <a:lnTo>
                    <a:pt x="2079434" y="369062"/>
                  </a:lnTo>
                  <a:lnTo>
                    <a:pt x="2079879" y="370332"/>
                  </a:lnTo>
                  <a:lnTo>
                    <a:pt x="2085733" y="370332"/>
                  </a:lnTo>
                  <a:lnTo>
                    <a:pt x="2086914" y="369062"/>
                  </a:lnTo>
                  <a:lnTo>
                    <a:pt x="2088273" y="369062"/>
                  </a:lnTo>
                  <a:lnTo>
                    <a:pt x="2090051" y="367792"/>
                  </a:lnTo>
                  <a:lnTo>
                    <a:pt x="2092261" y="367792"/>
                  </a:lnTo>
                  <a:lnTo>
                    <a:pt x="2092706" y="366522"/>
                  </a:lnTo>
                  <a:lnTo>
                    <a:pt x="2093899" y="366522"/>
                  </a:lnTo>
                  <a:lnTo>
                    <a:pt x="2095842" y="365252"/>
                  </a:lnTo>
                  <a:lnTo>
                    <a:pt x="2098751" y="365252"/>
                  </a:lnTo>
                  <a:lnTo>
                    <a:pt x="2099017" y="363982"/>
                  </a:lnTo>
                  <a:lnTo>
                    <a:pt x="2098751" y="363982"/>
                  </a:lnTo>
                  <a:lnTo>
                    <a:pt x="2099779" y="362712"/>
                  </a:lnTo>
                  <a:lnTo>
                    <a:pt x="2100554" y="361442"/>
                  </a:lnTo>
                  <a:close/>
                </a:path>
                <a:path w="2621280" h="1805304">
                  <a:moveTo>
                    <a:pt x="2111933" y="204419"/>
                  </a:moveTo>
                  <a:lnTo>
                    <a:pt x="2111489" y="203149"/>
                  </a:lnTo>
                  <a:lnTo>
                    <a:pt x="2111019" y="203149"/>
                  </a:lnTo>
                  <a:lnTo>
                    <a:pt x="2110486" y="204419"/>
                  </a:lnTo>
                  <a:lnTo>
                    <a:pt x="2111933" y="204419"/>
                  </a:lnTo>
                  <a:close/>
                </a:path>
                <a:path w="2621280" h="1805304">
                  <a:moveTo>
                    <a:pt x="2169325" y="208229"/>
                  </a:moveTo>
                  <a:lnTo>
                    <a:pt x="2168969" y="206959"/>
                  </a:lnTo>
                  <a:lnTo>
                    <a:pt x="2168017" y="206959"/>
                  </a:lnTo>
                  <a:lnTo>
                    <a:pt x="2169249" y="208229"/>
                  </a:lnTo>
                  <a:close/>
                </a:path>
                <a:path w="2621280" h="1805304">
                  <a:moveTo>
                    <a:pt x="2177135" y="205689"/>
                  </a:moveTo>
                  <a:lnTo>
                    <a:pt x="2176602" y="204419"/>
                  </a:lnTo>
                  <a:lnTo>
                    <a:pt x="2175154" y="203149"/>
                  </a:lnTo>
                  <a:lnTo>
                    <a:pt x="2175154" y="201879"/>
                  </a:lnTo>
                  <a:lnTo>
                    <a:pt x="2174278" y="200609"/>
                  </a:lnTo>
                  <a:lnTo>
                    <a:pt x="2173630" y="199339"/>
                  </a:lnTo>
                  <a:lnTo>
                    <a:pt x="2128253" y="199339"/>
                  </a:lnTo>
                  <a:lnTo>
                    <a:pt x="2127034" y="199339"/>
                  </a:lnTo>
                  <a:lnTo>
                    <a:pt x="2125649" y="199339"/>
                  </a:lnTo>
                  <a:lnTo>
                    <a:pt x="2125332" y="200609"/>
                  </a:lnTo>
                  <a:lnTo>
                    <a:pt x="2123808" y="200609"/>
                  </a:lnTo>
                  <a:lnTo>
                    <a:pt x="2123148" y="199339"/>
                  </a:lnTo>
                  <a:lnTo>
                    <a:pt x="2122614" y="199339"/>
                  </a:lnTo>
                  <a:lnTo>
                    <a:pt x="2121674" y="200609"/>
                  </a:lnTo>
                  <a:lnTo>
                    <a:pt x="2120468" y="200609"/>
                  </a:lnTo>
                  <a:lnTo>
                    <a:pt x="2119033" y="201879"/>
                  </a:lnTo>
                  <a:lnTo>
                    <a:pt x="2115172" y="201879"/>
                  </a:lnTo>
                  <a:lnTo>
                    <a:pt x="2114232" y="203149"/>
                  </a:lnTo>
                  <a:lnTo>
                    <a:pt x="2112784" y="203149"/>
                  </a:lnTo>
                  <a:lnTo>
                    <a:pt x="2111933" y="204419"/>
                  </a:lnTo>
                  <a:lnTo>
                    <a:pt x="2157958" y="204419"/>
                  </a:lnTo>
                  <a:lnTo>
                    <a:pt x="2158873" y="205689"/>
                  </a:lnTo>
                  <a:lnTo>
                    <a:pt x="2159101" y="206959"/>
                  </a:lnTo>
                  <a:lnTo>
                    <a:pt x="2157984" y="206959"/>
                  </a:lnTo>
                  <a:lnTo>
                    <a:pt x="2157755" y="205689"/>
                  </a:lnTo>
                  <a:lnTo>
                    <a:pt x="2109901" y="205689"/>
                  </a:lnTo>
                  <a:lnTo>
                    <a:pt x="2108187" y="205689"/>
                  </a:lnTo>
                  <a:lnTo>
                    <a:pt x="2106218" y="205689"/>
                  </a:lnTo>
                  <a:lnTo>
                    <a:pt x="2105317" y="205689"/>
                  </a:lnTo>
                  <a:lnTo>
                    <a:pt x="2104263" y="205689"/>
                  </a:lnTo>
                  <a:lnTo>
                    <a:pt x="2103348" y="206959"/>
                  </a:lnTo>
                  <a:lnTo>
                    <a:pt x="2101799" y="206959"/>
                  </a:lnTo>
                  <a:lnTo>
                    <a:pt x="2099970" y="208229"/>
                  </a:lnTo>
                  <a:lnTo>
                    <a:pt x="2098979" y="208229"/>
                  </a:lnTo>
                  <a:lnTo>
                    <a:pt x="2098459" y="209499"/>
                  </a:lnTo>
                  <a:lnTo>
                    <a:pt x="2098167" y="209219"/>
                  </a:lnTo>
                  <a:lnTo>
                    <a:pt x="2098167" y="223469"/>
                  </a:lnTo>
                  <a:lnTo>
                    <a:pt x="2097125" y="223469"/>
                  </a:lnTo>
                  <a:lnTo>
                    <a:pt x="2097087" y="222199"/>
                  </a:lnTo>
                  <a:lnTo>
                    <a:pt x="2098128" y="222199"/>
                  </a:lnTo>
                  <a:lnTo>
                    <a:pt x="2098167" y="223469"/>
                  </a:lnTo>
                  <a:lnTo>
                    <a:pt x="2098167" y="209219"/>
                  </a:lnTo>
                  <a:lnTo>
                    <a:pt x="2097151" y="208229"/>
                  </a:lnTo>
                  <a:lnTo>
                    <a:pt x="2096262" y="208229"/>
                  </a:lnTo>
                  <a:lnTo>
                    <a:pt x="2095792" y="209499"/>
                  </a:lnTo>
                  <a:lnTo>
                    <a:pt x="2094877" y="210769"/>
                  </a:lnTo>
                  <a:lnTo>
                    <a:pt x="2094318" y="212039"/>
                  </a:lnTo>
                  <a:lnTo>
                    <a:pt x="2093861" y="212039"/>
                  </a:lnTo>
                  <a:lnTo>
                    <a:pt x="2092921" y="210769"/>
                  </a:lnTo>
                  <a:lnTo>
                    <a:pt x="2092490" y="210769"/>
                  </a:lnTo>
                  <a:lnTo>
                    <a:pt x="2091448" y="212039"/>
                  </a:lnTo>
                  <a:lnTo>
                    <a:pt x="2091359" y="213309"/>
                  </a:lnTo>
                  <a:lnTo>
                    <a:pt x="2091677" y="214579"/>
                  </a:lnTo>
                  <a:lnTo>
                    <a:pt x="2091715" y="215849"/>
                  </a:lnTo>
                  <a:lnTo>
                    <a:pt x="2091601" y="217119"/>
                  </a:lnTo>
                  <a:lnTo>
                    <a:pt x="2093099" y="220929"/>
                  </a:lnTo>
                  <a:lnTo>
                    <a:pt x="2093569" y="222199"/>
                  </a:lnTo>
                  <a:lnTo>
                    <a:pt x="2093937" y="222199"/>
                  </a:lnTo>
                  <a:lnTo>
                    <a:pt x="2095411" y="224739"/>
                  </a:lnTo>
                  <a:lnTo>
                    <a:pt x="2098357" y="224739"/>
                  </a:lnTo>
                  <a:lnTo>
                    <a:pt x="2098789" y="223469"/>
                  </a:lnTo>
                  <a:lnTo>
                    <a:pt x="2099741" y="223469"/>
                  </a:lnTo>
                  <a:lnTo>
                    <a:pt x="2100961" y="224739"/>
                  </a:lnTo>
                  <a:lnTo>
                    <a:pt x="2106358" y="224739"/>
                  </a:lnTo>
                  <a:lnTo>
                    <a:pt x="2106676" y="226009"/>
                  </a:lnTo>
                  <a:lnTo>
                    <a:pt x="2107273" y="226009"/>
                  </a:lnTo>
                  <a:lnTo>
                    <a:pt x="2107768" y="224739"/>
                  </a:lnTo>
                  <a:lnTo>
                    <a:pt x="2108289" y="224739"/>
                  </a:lnTo>
                  <a:lnTo>
                    <a:pt x="2108797" y="223469"/>
                  </a:lnTo>
                  <a:lnTo>
                    <a:pt x="2110105" y="223469"/>
                  </a:lnTo>
                  <a:lnTo>
                    <a:pt x="2110778" y="224739"/>
                  </a:lnTo>
                  <a:lnTo>
                    <a:pt x="2110917" y="224739"/>
                  </a:lnTo>
                  <a:lnTo>
                    <a:pt x="2111222" y="226009"/>
                  </a:lnTo>
                  <a:lnTo>
                    <a:pt x="2111692" y="226009"/>
                  </a:lnTo>
                  <a:lnTo>
                    <a:pt x="2111387" y="224739"/>
                  </a:lnTo>
                  <a:lnTo>
                    <a:pt x="2111845" y="223469"/>
                  </a:lnTo>
                  <a:lnTo>
                    <a:pt x="2115134" y="222199"/>
                  </a:lnTo>
                  <a:lnTo>
                    <a:pt x="2116950" y="222199"/>
                  </a:lnTo>
                  <a:lnTo>
                    <a:pt x="2117585" y="223469"/>
                  </a:lnTo>
                  <a:lnTo>
                    <a:pt x="2117902" y="223469"/>
                  </a:lnTo>
                  <a:lnTo>
                    <a:pt x="2118169" y="222199"/>
                  </a:lnTo>
                  <a:lnTo>
                    <a:pt x="2118918" y="220929"/>
                  </a:lnTo>
                  <a:lnTo>
                    <a:pt x="2118982" y="219659"/>
                  </a:lnTo>
                  <a:lnTo>
                    <a:pt x="2119185" y="219659"/>
                  </a:lnTo>
                  <a:lnTo>
                    <a:pt x="2119680" y="218389"/>
                  </a:lnTo>
                  <a:lnTo>
                    <a:pt x="2119871" y="218389"/>
                  </a:lnTo>
                  <a:lnTo>
                    <a:pt x="2120595" y="219659"/>
                  </a:lnTo>
                  <a:lnTo>
                    <a:pt x="2121268" y="219659"/>
                  </a:lnTo>
                  <a:lnTo>
                    <a:pt x="2121535" y="218389"/>
                  </a:lnTo>
                  <a:lnTo>
                    <a:pt x="2121839" y="217119"/>
                  </a:lnTo>
                  <a:lnTo>
                    <a:pt x="2122957" y="219659"/>
                  </a:lnTo>
                  <a:lnTo>
                    <a:pt x="2123998" y="219659"/>
                  </a:lnTo>
                  <a:lnTo>
                    <a:pt x="2123770" y="218389"/>
                  </a:lnTo>
                  <a:lnTo>
                    <a:pt x="2124087" y="217119"/>
                  </a:lnTo>
                  <a:lnTo>
                    <a:pt x="2124926" y="217119"/>
                  </a:lnTo>
                  <a:lnTo>
                    <a:pt x="2125180" y="215849"/>
                  </a:lnTo>
                  <a:lnTo>
                    <a:pt x="2125522" y="215849"/>
                  </a:lnTo>
                  <a:lnTo>
                    <a:pt x="2126361" y="217119"/>
                  </a:lnTo>
                  <a:lnTo>
                    <a:pt x="2126665" y="217119"/>
                  </a:lnTo>
                  <a:lnTo>
                    <a:pt x="2126856" y="218389"/>
                  </a:lnTo>
                  <a:lnTo>
                    <a:pt x="2129053" y="215849"/>
                  </a:lnTo>
                  <a:lnTo>
                    <a:pt x="2130488" y="215849"/>
                  </a:lnTo>
                  <a:lnTo>
                    <a:pt x="2131136" y="217119"/>
                  </a:lnTo>
                  <a:lnTo>
                    <a:pt x="2131314" y="218389"/>
                  </a:lnTo>
                  <a:lnTo>
                    <a:pt x="2131580" y="219659"/>
                  </a:lnTo>
                  <a:lnTo>
                    <a:pt x="2131809" y="220929"/>
                  </a:lnTo>
                  <a:lnTo>
                    <a:pt x="2132228" y="222199"/>
                  </a:lnTo>
                  <a:lnTo>
                    <a:pt x="2132012" y="223469"/>
                  </a:lnTo>
                  <a:lnTo>
                    <a:pt x="2132101" y="224739"/>
                  </a:lnTo>
                  <a:lnTo>
                    <a:pt x="2132380" y="224739"/>
                  </a:lnTo>
                  <a:lnTo>
                    <a:pt x="2132888" y="226009"/>
                  </a:lnTo>
                  <a:lnTo>
                    <a:pt x="2133638" y="227279"/>
                  </a:lnTo>
                  <a:lnTo>
                    <a:pt x="2132800" y="227279"/>
                  </a:lnTo>
                  <a:lnTo>
                    <a:pt x="2132698" y="228549"/>
                  </a:lnTo>
                  <a:lnTo>
                    <a:pt x="2133358" y="229819"/>
                  </a:lnTo>
                  <a:lnTo>
                    <a:pt x="2134082" y="231089"/>
                  </a:lnTo>
                  <a:lnTo>
                    <a:pt x="2133549" y="232359"/>
                  </a:lnTo>
                  <a:lnTo>
                    <a:pt x="2134095" y="232359"/>
                  </a:lnTo>
                  <a:lnTo>
                    <a:pt x="2134374" y="233629"/>
                  </a:lnTo>
                  <a:lnTo>
                    <a:pt x="2134247" y="237439"/>
                  </a:lnTo>
                  <a:lnTo>
                    <a:pt x="2134146" y="238709"/>
                  </a:lnTo>
                  <a:lnTo>
                    <a:pt x="2134857" y="239979"/>
                  </a:lnTo>
                  <a:lnTo>
                    <a:pt x="2136521" y="239979"/>
                  </a:lnTo>
                  <a:lnTo>
                    <a:pt x="2135581" y="241249"/>
                  </a:lnTo>
                  <a:lnTo>
                    <a:pt x="2135555" y="242519"/>
                  </a:lnTo>
                  <a:lnTo>
                    <a:pt x="2136444" y="243789"/>
                  </a:lnTo>
                  <a:lnTo>
                    <a:pt x="2136978" y="245059"/>
                  </a:lnTo>
                  <a:lnTo>
                    <a:pt x="2137054" y="246329"/>
                  </a:lnTo>
                  <a:lnTo>
                    <a:pt x="2136864" y="246329"/>
                  </a:lnTo>
                  <a:lnTo>
                    <a:pt x="2136876" y="247599"/>
                  </a:lnTo>
                  <a:lnTo>
                    <a:pt x="2137079" y="248869"/>
                  </a:lnTo>
                  <a:lnTo>
                    <a:pt x="2137448" y="250139"/>
                  </a:lnTo>
                  <a:lnTo>
                    <a:pt x="2138527" y="255219"/>
                  </a:lnTo>
                  <a:lnTo>
                    <a:pt x="2139480" y="257759"/>
                  </a:lnTo>
                  <a:lnTo>
                    <a:pt x="2139988" y="260299"/>
                  </a:lnTo>
                  <a:lnTo>
                    <a:pt x="2140051" y="262839"/>
                  </a:lnTo>
                  <a:lnTo>
                    <a:pt x="2140813" y="264109"/>
                  </a:lnTo>
                  <a:lnTo>
                    <a:pt x="2141867" y="266649"/>
                  </a:lnTo>
                  <a:lnTo>
                    <a:pt x="2142007" y="267919"/>
                  </a:lnTo>
                  <a:lnTo>
                    <a:pt x="2141867" y="269189"/>
                  </a:lnTo>
                  <a:lnTo>
                    <a:pt x="2142845" y="269189"/>
                  </a:lnTo>
                  <a:lnTo>
                    <a:pt x="2143404" y="270459"/>
                  </a:lnTo>
                  <a:lnTo>
                    <a:pt x="2143252" y="270459"/>
                  </a:lnTo>
                  <a:lnTo>
                    <a:pt x="2142667" y="271729"/>
                  </a:lnTo>
                  <a:lnTo>
                    <a:pt x="2144179" y="276809"/>
                  </a:lnTo>
                  <a:lnTo>
                    <a:pt x="2145207" y="281889"/>
                  </a:lnTo>
                  <a:lnTo>
                    <a:pt x="2145766" y="286969"/>
                  </a:lnTo>
                  <a:lnTo>
                    <a:pt x="2146808" y="288239"/>
                  </a:lnTo>
                  <a:lnTo>
                    <a:pt x="2147557" y="290779"/>
                  </a:lnTo>
                  <a:lnTo>
                    <a:pt x="2148548" y="297129"/>
                  </a:lnTo>
                  <a:lnTo>
                    <a:pt x="2149411" y="299669"/>
                  </a:lnTo>
                  <a:lnTo>
                    <a:pt x="2150465" y="300939"/>
                  </a:lnTo>
                  <a:lnTo>
                    <a:pt x="2151215" y="303479"/>
                  </a:lnTo>
                  <a:lnTo>
                    <a:pt x="2152205" y="309829"/>
                  </a:lnTo>
                  <a:lnTo>
                    <a:pt x="2152751" y="311099"/>
                  </a:lnTo>
                  <a:lnTo>
                    <a:pt x="2153259" y="311099"/>
                  </a:lnTo>
                  <a:lnTo>
                    <a:pt x="2153704" y="312369"/>
                  </a:lnTo>
                  <a:lnTo>
                    <a:pt x="2153335" y="313639"/>
                  </a:lnTo>
                  <a:lnTo>
                    <a:pt x="2153488" y="314909"/>
                  </a:lnTo>
                  <a:lnTo>
                    <a:pt x="2155126" y="318719"/>
                  </a:lnTo>
                  <a:lnTo>
                    <a:pt x="2155164" y="319989"/>
                  </a:lnTo>
                  <a:lnTo>
                    <a:pt x="2155583" y="319989"/>
                  </a:lnTo>
                  <a:lnTo>
                    <a:pt x="2156498" y="321259"/>
                  </a:lnTo>
                  <a:lnTo>
                    <a:pt x="2163089" y="321259"/>
                  </a:lnTo>
                  <a:lnTo>
                    <a:pt x="2165299" y="319989"/>
                  </a:lnTo>
                  <a:lnTo>
                    <a:pt x="2167242" y="319989"/>
                  </a:lnTo>
                  <a:lnTo>
                    <a:pt x="2168677" y="318719"/>
                  </a:lnTo>
                  <a:lnTo>
                    <a:pt x="2168855" y="318719"/>
                  </a:lnTo>
                  <a:lnTo>
                    <a:pt x="2170950" y="317449"/>
                  </a:lnTo>
                  <a:lnTo>
                    <a:pt x="2172512" y="317449"/>
                  </a:lnTo>
                  <a:lnTo>
                    <a:pt x="2172868" y="316179"/>
                  </a:lnTo>
                  <a:lnTo>
                    <a:pt x="2172017" y="313639"/>
                  </a:lnTo>
                  <a:lnTo>
                    <a:pt x="2172678" y="314909"/>
                  </a:lnTo>
                  <a:lnTo>
                    <a:pt x="2174849" y="314909"/>
                  </a:lnTo>
                  <a:lnTo>
                    <a:pt x="2174887" y="313639"/>
                  </a:lnTo>
                  <a:lnTo>
                    <a:pt x="2175179" y="313639"/>
                  </a:lnTo>
                  <a:lnTo>
                    <a:pt x="2175345" y="312369"/>
                  </a:lnTo>
                  <a:lnTo>
                    <a:pt x="2176005" y="311099"/>
                  </a:lnTo>
                  <a:lnTo>
                    <a:pt x="2175433" y="309829"/>
                  </a:lnTo>
                  <a:lnTo>
                    <a:pt x="2173909" y="309829"/>
                  </a:lnTo>
                  <a:lnTo>
                    <a:pt x="2174570" y="308559"/>
                  </a:lnTo>
                  <a:lnTo>
                    <a:pt x="2174595" y="307289"/>
                  </a:lnTo>
                  <a:lnTo>
                    <a:pt x="2173986" y="304749"/>
                  </a:lnTo>
                  <a:lnTo>
                    <a:pt x="2173541" y="302209"/>
                  </a:lnTo>
                  <a:lnTo>
                    <a:pt x="2173440" y="300939"/>
                  </a:lnTo>
                  <a:lnTo>
                    <a:pt x="2170646" y="299669"/>
                  </a:lnTo>
                  <a:lnTo>
                    <a:pt x="2170201" y="298399"/>
                  </a:lnTo>
                  <a:lnTo>
                    <a:pt x="2172157" y="295859"/>
                  </a:lnTo>
                  <a:lnTo>
                    <a:pt x="2169845" y="295859"/>
                  </a:lnTo>
                  <a:lnTo>
                    <a:pt x="2169960" y="294589"/>
                  </a:lnTo>
                  <a:lnTo>
                    <a:pt x="2169287" y="293319"/>
                  </a:lnTo>
                  <a:lnTo>
                    <a:pt x="2169477" y="292049"/>
                  </a:lnTo>
                  <a:lnTo>
                    <a:pt x="2170163" y="290779"/>
                  </a:lnTo>
                  <a:lnTo>
                    <a:pt x="2169871" y="290779"/>
                  </a:lnTo>
                  <a:lnTo>
                    <a:pt x="2169287" y="289509"/>
                  </a:lnTo>
                  <a:lnTo>
                    <a:pt x="2168575" y="289509"/>
                  </a:lnTo>
                  <a:lnTo>
                    <a:pt x="2168563" y="288239"/>
                  </a:lnTo>
                  <a:lnTo>
                    <a:pt x="2169020" y="286969"/>
                  </a:lnTo>
                  <a:lnTo>
                    <a:pt x="2165972" y="286969"/>
                  </a:lnTo>
                  <a:lnTo>
                    <a:pt x="2165019" y="285699"/>
                  </a:lnTo>
                  <a:lnTo>
                    <a:pt x="2162632" y="285699"/>
                  </a:lnTo>
                  <a:lnTo>
                    <a:pt x="2162911" y="284429"/>
                  </a:lnTo>
                  <a:lnTo>
                    <a:pt x="2164638" y="284429"/>
                  </a:lnTo>
                  <a:lnTo>
                    <a:pt x="2164194" y="283159"/>
                  </a:lnTo>
                  <a:lnTo>
                    <a:pt x="2164816" y="280619"/>
                  </a:lnTo>
                  <a:lnTo>
                    <a:pt x="2164994" y="279349"/>
                  </a:lnTo>
                  <a:lnTo>
                    <a:pt x="2166086" y="279349"/>
                  </a:lnTo>
                  <a:lnTo>
                    <a:pt x="2166785" y="280619"/>
                  </a:lnTo>
                  <a:lnTo>
                    <a:pt x="2167369" y="280619"/>
                  </a:lnTo>
                  <a:lnTo>
                    <a:pt x="2167763" y="279349"/>
                  </a:lnTo>
                  <a:lnTo>
                    <a:pt x="2167356" y="278079"/>
                  </a:lnTo>
                  <a:lnTo>
                    <a:pt x="2166226" y="276809"/>
                  </a:lnTo>
                  <a:lnTo>
                    <a:pt x="2166086" y="276809"/>
                  </a:lnTo>
                  <a:lnTo>
                    <a:pt x="2165921" y="275539"/>
                  </a:lnTo>
                  <a:lnTo>
                    <a:pt x="2165921" y="274269"/>
                  </a:lnTo>
                  <a:lnTo>
                    <a:pt x="2165083" y="272999"/>
                  </a:lnTo>
                  <a:lnTo>
                    <a:pt x="2164638" y="271729"/>
                  </a:lnTo>
                  <a:lnTo>
                    <a:pt x="2164486" y="271729"/>
                  </a:lnTo>
                  <a:lnTo>
                    <a:pt x="2164765" y="270459"/>
                  </a:lnTo>
                  <a:lnTo>
                    <a:pt x="2166124" y="270459"/>
                  </a:lnTo>
                  <a:lnTo>
                    <a:pt x="2165870" y="269189"/>
                  </a:lnTo>
                  <a:lnTo>
                    <a:pt x="2164245" y="269189"/>
                  </a:lnTo>
                  <a:lnTo>
                    <a:pt x="2163788" y="267919"/>
                  </a:lnTo>
                  <a:lnTo>
                    <a:pt x="2163508" y="267919"/>
                  </a:lnTo>
                  <a:lnTo>
                    <a:pt x="2163661" y="266649"/>
                  </a:lnTo>
                  <a:lnTo>
                    <a:pt x="2159724" y="266649"/>
                  </a:lnTo>
                  <a:lnTo>
                    <a:pt x="2159190" y="265379"/>
                  </a:lnTo>
                  <a:lnTo>
                    <a:pt x="2162327" y="265379"/>
                  </a:lnTo>
                  <a:lnTo>
                    <a:pt x="2162048" y="264109"/>
                  </a:lnTo>
                  <a:lnTo>
                    <a:pt x="2162238" y="264109"/>
                  </a:lnTo>
                  <a:lnTo>
                    <a:pt x="2162924" y="262839"/>
                  </a:lnTo>
                  <a:lnTo>
                    <a:pt x="2163673" y="262839"/>
                  </a:lnTo>
                  <a:lnTo>
                    <a:pt x="2164194" y="261569"/>
                  </a:lnTo>
                  <a:lnTo>
                    <a:pt x="2164473" y="261569"/>
                  </a:lnTo>
                  <a:lnTo>
                    <a:pt x="2164651" y="260299"/>
                  </a:lnTo>
                  <a:lnTo>
                    <a:pt x="2164727" y="259029"/>
                  </a:lnTo>
                  <a:lnTo>
                    <a:pt x="2165324" y="259029"/>
                  </a:lnTo>
                  <a:lnTo>
                    <a:pt x="2165807" y="260299"/>
                  </a:lnTo>
                  <a:lnTo>
                    <a:pt x="2166404" y="260299"/>
                  </a:lnTo>
                  <a:lnTo>
                    <a:pt x="2166112" y="259029"/>
                  </a:lnTo>
                  <a:lnTo>
                    <a:pt x="2165820" y="257759"/>
                  </a:lnTo>
                  <a:lnTo>
                    <a:pt x="2165223" y="256489"/>
                  </a:lnTo>
                  <a:lnTo>
                    <a:pt x="2164029" y="253949"/>
                  </a:lnTo>
                  <a:lnTo>
                    <a:pt x="2162594" y="252679"/>
                  </a:lnTo>
                  <a:lnTo>
                    <a:pt x="2162022" y="251345"/>
                  </a:lnTo>
                  <a:lnTo>
                    <a:pt x="2162022" y="260299"/>
                  </a:lnTo>
                  <a:lnTo>
                    <a:pt x="2161743" y="260299"/>
                  </a:lnTo>
                  <a:lnTo>
                    <a:pt x="2161857" y="261569"/>
                  </a:lnTo>
                  <a:lnTo>
                    <a:pt x="2161400" y="262839"/>
                  </a:lnTo>
                  <a:lnTo>
                    <a:pt x="2159774" y="262839"/>
                  </a:lnTo>
                  <a:lnTo>
                    <a:pt x="2159914" y="261569"/>
                  </a:lnTo>
                  <a:lnTo>
                    <a:pt x="2160587" y="260299"/>
                  </a:lnTo>
                  <a:lnTo>
                    <a:pt x="2160651" y="259029"/>
                  </a:lnTo>
                  <a:lnTo>
                    <a:pt x="2161654" y="259029"/>
                  </a:lnTo>
                  <a:lnTo>
                    <a:pt x="2162022" y="260299"/>
                  </a:lnTo>
                  <a:lnTo>
                    <a:pt x="2162022" y="251345"/>
                  </a:lnTo>
                  <a:lnTo>
                    <a:pt x="2161514" y="250139"/>
                  </a:lnTo>
                  <a:lnTo>
                    <a:pt x="2160714" y="248869"/>
                  </a:lnTo>
                  <a:lnTo>
                    <a:pt x="2160308" y="248869"/>
                  </a:lnTo>
                  <a:lnTo>
                    <a:pt x="2160257" y="247599"/>
                  </a:lnTo>
                  <a:lnTo>
                    <a:pt x="2159533" y="245554"/>
                  </a:lnTo>
                  <a:lnTo>
                    <a:pt x="2159533" y="257759"/>
                  </a:lnTo>
                  <a:lnTo>
                    <a:pt x="2157399" y="257759"/>
                  </a:lnTo>
                  <a:lnTo>
                    <a:pt x="2157984" y="256489"/>
                  </a:lnTo>
                  <a:lnTo>
                    <a:pt x="2158695" y="256489"/>
                  </a:lnTo>
                  <a:lnTo>
                    <a:pt x="2159533" y="257759"/>
                  </a:lnTo>
                  <a:lnTo>
                    <a:pt x="2159533" y="245554"/>
                  </a:lnTo>
                  <a:lnTo>
                    <a:pt x="2156663" y="237439"/>
                  </a:lnTo>
                  <a:lnTo>
                    <a:pt x="2156561" y="237159"/>
                  </a:lnTo>
                  <a:lnTo>
                    <a:pt x="2156561" y="248869"/>
                  </a:lnTo>
                  <a:lnTo>
                    <a:pt x="2155977" y="250139"/>
                  </a:lnTo>
                  <a:lnTo>
                    <a:pt x="2155418" y="250139"/>
                  </a:lnTo>
                  <a:lnTo>
                    <a:pt x="2154898" y="248869"/>
                  </a:lnTo>
                  <a:lnTo>
                    <a:pt x="2156561" y="248869"/>
                  </a:lnTo>
                  <a:lnTo>
                    <a:pt x="2156561" y="237159"/>
                  </a:lnTo>
                  <a:lnTo>
                    <a:pt x="2153107" y="227279"/>
                  </a:lnTo>
                  <a:lnTo>
                    <a:pt x="2152510" y="226009"/>
                  </a:lnTo>
                  <a:lnTo>
                    <a:pt x="2151811" y="223469"/>
                  </a:lnTo>
                  <a:lnTo>
                    <a:pt x="2151367" y="220929"/>
                  </a:lnTo>
                  <a:lnTo>
                    <a:pt x="2150656" y="219659"/>
                  </a:lnTo>
                  <a:lnTo>
                    <a:pt x="2149906" y="219659"/>
                  </a:lnTo>
                  <a:lnTo>
                    <a:pt x="2150173" y="218389"/>
                  </a:lnTo>
                  <a:lnTo>
                    <a:pt x="2150592" y="217119"/>
                  </a:lnTo>
                  <a:lnTo>
                    <a:pt x="2149144" y="217119"/>
                  </a:lnTo>
                  <a:lnTo>
                    <a:pt x="2148840" y="215849"/>
                  </a:lnTo>
                  <a:lnTo>
                    <a:pt x="2150719" y="213309"/>
                  </a:lnTo>
                  <a:lnTo>
                    <a:pt x="2151557" y="213309"/>
                  </a:lnTo>
                  <a:lnTo>
                    <a:pt x="2151913" y="212039"/>
                  </a:lnTo>
                  <a:lnTo>
                    <a:pt x="2151913" y="210769"/>
                  </a:lnTo>
                  <a:lnTo>
                    <a:pt x="2151418" y="209499"/>
                  </a:lnTo>
                  <a:lnTo>
                    <a:pt x="2150935" y="208229"/>
                  </a:lnTo>
                  <a:lnTo>
                    <a:pt x="2150948" y="206959"/>
                  </a:lnTo>
                  <a:lnTo>
                    <a:pt x="2151608" y="206959"/>
                  </a:lnTo>
                  <a:lnTo>
                    <a:pt x="2152573" y="208229"/>
                  </a:lnTo>
                  <a:lnTo>
                    <a:pt x="2153462" y="209499"/>
                  </a:lnTo>
                  <a:lnTo>
                    <a:pt x="2154136" y="210769"/>
                  </a:lnTo>
                  <a:lnTo>
                    <a:pt x="2154834" y="210769"/>
                  </a:lnTo>
                  <a:lnTo>
                    <a:pt x="2155558" y="208229"/>
                  </a:lnTo>
                  <a:lnTo>
                    <a:pt x="2155939" y="209499"/>
                  </a:lnTo>
                  <a:lnTo>
                    <a:pt x="2158644" y="209499"/>
                  </a:lnTo>
                  <a:lnTo>
                    <a:pt x="2158682" y="208229"/>
                  </a:lnTo>
                  <a:lnTo>
                    <a:pt x="2159317" y="208229"/>
                  </a:lnTo>
                  <a:lnTo>
                    <a:pt x="2160435" y="209499"/>
                  </a:lnTo>
                  <a:lnTo>
                    <a:pt x="2161146" y="209499"/>
                  </a:lnTo>
                  <a:lnTo>
                    <a:pt x="2161286" y="208229"/>
                  </a:lnTo>
                  <a:lnTo>
                    <a:pt x="2161425" y="206959"/>
                  </a:lnTo>
                  <a:lnTo>
                    <a:pt x="2161870" y="205689"/>
                  </a:lnTo>
                  <a:lnTo>
                    <a:pt x="2162505" y="205689"/>
                  </a:lnTo>
                  <a:lnTo>
                    <a:pt x="2163457" y="206959"/>
                  </a:lnTo>
                  <a:lnTo>
                    <a:pt x="2164130" y="208229"/>
                  </a:lnTo>
                  <a:lnTo>
                    <a:pt x="2164550" y="208229"/>
                  </a:lnTo>
                  <a:lnTo>
                    <a:pt x="2165947" y="209499"/>
                  </a:lnTo>
                  <a:lnTo>
                    <a:pt x="2166912" y="208229"/>
                  </a:lnTo>
                  <a:lnTo>
                    <a:pt x="2168017" y="206959"/>
                  </a:lnTo>
                  <a:lnTo>
                    <a:pt x="2167077" y="206959"/>
                  </a:lnTo>
                  <a:lnTo>
                    <a:pt x="2166277" y="205689"/>
                  </a:lnTo>
                  <a:lnTo>
                    <a:pt x="2165502" y="203149"/>
                  </a:lnTo>
                  <a:lnTo>
                    <a:pt x="2165464" y="200609"/>
                  </a:lnTo>
                  <a:lnTo>
                    <a:pt x="2165896" y="200609"/>
                  </a:lnTo>
                  <a:lnTo>
                    <a:pt x="2166632" y="201879"/>
                  </a:lnTo>
                  <a:lnTo>
                    <a:pt x="2167598" y="203149"/>
                  </a:lnTo>
                  <a:lnTo>
                    <a:pt x="2168702" y="205689"/>
                  </a:lnTo>
                  <a:lnTo>
                    <a:pt x="2169630" y="206959"/>
                  </a:lnTo>
                  <a:lnTo>
                    <a:pt x="2170404" y="206959"/>
                  </a:lnTo>
                  <a:lnTo>
                    <a:pt x="2169807" y="204419"/>
                  </a:lnTo>
                  <a:lnTo>
                    <a:pt x="2171255" y="204419"/>
                  </a:lnTo>
                  <a:lnTo>
                    <a:pt x="2172474" y="205689"/>
                  </a:lnTo>
                  <a:lnTo>
                    <a:pt x="2173122" y="206959"/>
                  </a:lnTo>
                  <a:lnTo>
                    <a:pt x="2174468" y="206959"/>
                  </a:lnTo>
                  <a:lnTo>
                    <a:pt x="2174519" y="205689"/>
                  </a:lnTo>
                  <a:lnTo>
                    <a:pt x="2174329" y="205689"/>
                  </a:lnTo>
                  <a:lnTo>
                    <a:pt x="2174430" y="204419"/>
                  </a:lnTo>
                  <a:lnTo>
                    <a:pt x="2174621" y="204419"/>
                  </a:lnTo>
                  <a:lnTo>
                    <a:pt x="2175345" y="205689"/>
                  </a:lnTo>
                  <a:lnTo>
                    <a:pt x="2176386" y="205689"/>
                  </a:lnTo>
                  <a:lnTo>
                    <a:pt x="2176691" y="206959"/>
                  </a:lnTo>
                  <a:lnTo>
                    <a:pt x="2177135" y="205689"/>
                  </a:lnTo>
                  <a:close/>
                </a:path>
                <a:path w="2621280" h="1805304">
                  <a:moveTo>
                    <a:pt x="2190559" y="198069"/>
                  </a:moveTo>
                  <a:lnTo>
                    <a:pt x="2190216" y="194259"/>
                  </a:lnTo>
                  <a:lnTo>
                    <a:pt x="2189784" y="190449"/>
                  </a:lnTo>
                  <a:lnTo>
                    <a:pt x="2188603" y="187909"/>
                  </a:lnTo>
                  <a:lnTo>
                    <a:pt x="2186686" y="185369"/>
                  </a:lnTo>
                  <a:lnTo>
                    <a:pt x="2186876" y="184099"/>
                  </a:lnTo>
                  <a:lnTo>
                    <a:pt x="2186724" y="184099"/>
                  </a:lnTo>
                  <a:lnTo>
                    <a:pt x="2185581" y="185369"/>
                  </a:lnTo>
                  <a:lnTo>
                    <a:pt x="2181390" y="185369"/>
                  </a:lnTo>
                  <a:lnTo>
                    <a:pt x="2181110" y="186639"/>
                  </a:lnTo>
                  <a:lnTo>
                    <a:pt x="2180666" y="185369"/>
                  </a:lnTo>
                  <a:lnTo>
                    <a:pt x="2180132" y="185369"/>
                  </a:lnTo>
                  <a:lnTo>
                    <a:pt x="2180132" y="189179"/>
                  </a:lnTo>
                  <a:lnTo>
                    <a:pt x="2179180" y="187909"/>
                  </a:lnTo>
                  <a:lnTo>
                    <a:pt x="2178989" y="187909"/>
                  </a:lnTo>
                  <a:lnTo>
                    <a:pt x="2179510" y="186677"/>
                  </a:lnTo>
                  <a:lnTo>
                    <a:pt x="2179713" y="187909"/>
                  </a:lnTo>
                  <a:lnTo>
                    <a:pt x="2180132" y="189179"/>
                  </a:lnTo>
                  <a:lnTo>
                    <a:pt x="2180132" y="185369"/>
                  </a:lnTo>
                  <a:lnTo>
                    <a:pt x="2177186" y="185369"/>
                  </a:lnTo>
                  <a:lnTo>
                    <a:pt x="2176500" y="186639"/>
                  </a:lnTo>
                  <a:lnTo>
                    <a:pt x="2175497" y="186639"/>
                  </a:lnTo>
                  <a:lnTo>
                    <a:pt x="2173986" y="185369"/>
                  </a:lnTo>
                  <a:lnTo>
                    <a:pt x="2173262" y="185369"/>
                  </a:lnTo>
                  <a:lnTo>
                    <a:pt x="2172741" y="186639"/>
                  </a:lnTo>
                  <a:lnTo>
                    <a:pt x="2168207" y="186639"/>
                  </a:lnTo>
                  <a:lnTo>
                    <a:pt x="2168512" y="189179"/>
                  </a:lnTo>
                  <a:lnTo>
                    <a:pt x="2167077" y="186639"/>
                  </a:lnTo>
                  <a:lnTo>
                    <a:pt x="2165261" y="185369"/>
                  </a:lnTo>
                  <a:lnTo>
                    <a:pt x="2165070" y="185369"/>
                  </a:lnTo>
                  <a:lnTo>
                    <a:pt x="2165083" y="186639"/>
                  </a:lnTo>
                  <a:lnTo>
                    <a:pt x="2165286" y="186639"/>
                  </a:lnTo>
                  <a:lnTo>
                    <a:pt x="2165680" y="187909"/>
                  </a:lnTo>
                  <a:lnTo>
                    <a:pt x="2165134" y="189179"/>
                  </a:lnTo>
                  <a:lnTo>
                    <a:pt x="2164448" y="189179"/>
                  </a:lnTo>
                  <a:lnTo>
                    <a:pt x="2163648" y="187909"/>
                  </a:lnTo>
                  <a:lnTo>
                    <a:pt x="2162733" y="187909"/>
                  </a:lnTo>
                  <a:lnTo>
                    <a:pt x="2162352" y="186639"/>
                  </a:lnTo>
                  <a:lnTo>
                    <a:pt x="2162479" y="185369"/>
                  </a:lnTo>
                  <a:lnTo>
                    <a:pt x="2161159" y="185369"/>
                  </a:lnTo>
                  <a:lnTo>
                    <a:pt x="2160625" y="186639"/>
                  </a:lnTo>
                  <a:lnTo>
                    <a:pt x="2157361" y="186639"/>
                  </a:lnTo>
                  <a:lnTo>
                    <a:pt x="2155990" y="187909"/>
                  </a:lnTo>
                  <a:lnTo>
                    <a:pt x="2156206" y="187909"/>
                  </a:lnTo>
                  <a:lnTo>
                    <a:pt x="2156206" y="189179"/>
                  </a:lnTo>
                  <a:lnTo>
                    <a:pt x="2155926" y="189179"/>
                  </a:lnTo>
                  <a:lnTo>
                    <a:pt x="2155634" y="190449"/>
                  </a:lnTo>
                  <a:lnTo>
                    <a:pt x="2154199" y="190449"/>
                  </a:lnTo>
                  <a:lnTo>
                    <a:pt x="2153996" y="189179"/>
                  </a:lnTo>
                  <a:lnTo>
                    <a:pt x="2151875" y="189179"/>
                  </a:lnTo>
                  <a:lnTo>
                    <a:pt x="2152129" y="190449"/>
                  </a:lnTo>
                  <a:lnTo>
                    <a:pt x="2151380" y="190449"/>
                  </a:lnTo>
                  <a:lnTo>
                    <a:pt x="2150656" y="191719"/>
                  </a:lnTo>
                  <a:lnTo>
                    <a:pt x="2148319" y="190449"/>
                  </a:lnTo>
                  <a:lnTo>
                    <a:pt x="2147201" y="190449"/>
                  </a:lnTo>
                  <a:lnTo>
                    <a:pt x="2147074" y="191719"/>
                  </a:lnTo>
                  <a:lnTo>
                    <a:pt x="2141702" y="191719"/>
                  </a:lnTo>
                  <a:lnTo>
                    <a:pt x="2141321" y="192989"/>
                  </a:lnTo>
                  <a:lnTo>
                    <a:pt x="2140928" y="192989"/>
                  </a:lnTo>
                  <a:lnTo>
                    <a:pt x="2140788" y="194259"/>
                  </a:lnTo>
                  <a:lnTo>
                    <a:pt x="2139785" y="192989"/>
                  </a:lnTo>
                  <a:lnTo>
                    <a:pt x="2139264" y="192989"/>
                  </a:lnTo>
                  <a:lnTo>
                    <a:pt x="2137981" y="194259"/>
                  </a:lnTo>
                  <a:lnTo>
                    <a:pt x="2137295" y="195529"/>
                  </a:lnTo>
                  <a:lnTo>
                    <a:pt x="2134387" y="195529"/>
                  </a:lnTo>
                  <a:lnTo>
                    <a:pt x="2133358" y="196799"/>
                  </a:lnTo>
                  <a:lnTo>
                    <a:pt x="2129205" y="196799"/>
                  </a:lnTo>
                  <a:lnTo>
                    <a:pt x="2128723" y="198069"/>
                  </a:lnTo>
                  <a:lnTo>
                    <a:pt x="2174316" y="198069"/>
                  </a:lnTo>
                  <a:lnTo>
                    <a:pt x="2175268" y="199339"/>
                  </a:lnTo>
                  <a:lnTo>
                    <a:pt x="2175903" y="200609"/>
                  </a:lnTo>
                  <a:lnTo>
                    <a:pt x="2176234" y="203149"/>
                  </a:lnTo>
                  <a:lnTo>
                    <a:pt x="2177326" y="203149"/>
                  </a:lnTo>
                  <a:lnTo>
                    <a:pt x="2178062" y="204419"/>
                  </a:lnTo>
                  <a:lnTo>
                    <a:pt x="2181771" y="204419"/>
                  </a:lnTo>
                  <a:lnTo>
                    <a:pt x="2183320" y="205689"/>
                  </a:lnTo>
                  <a:lnTo>
                    <a:pt x="2184895" y="204419"/>
                  </a:lnTo>
                  <a:lnTo>
                    <a:pt x="2186114" y="204419"/>
                  </a:lnTo>
                  <a:lnTo>
                    <a:pt x="2186686" y="203149"/>
                  </a:lnTo>
                  <a:lnTo>
                    <a:pt x="2186622" y="201879"/>
                  </a:lnTo>
                  <a:lnTo>
                    <a:pt x="2189365" y="200609"/>
                  </a:lnTo>
                  <a:lnTo>
                    <a:pt x="2190559" y="198069"/>
                  </a:lnTo>
                  <a:close/>
                </a:path>
                <a:path w="2621280" h="1805304">
                  <a:moveTo>
                    <a:pt x="2190927" y="225018"/>
                  </a:moveTo>
                  <a:lnTo>
                    <a:pt x="2190610" y="224282"/>
                  </a:lnTo>
                  <a:lnTo>
                    <a:pt x="2190686" y="224917"/>
                  </a:lnTo>
                  <a:lnTo>
                    <a:pt x="2190927" y="225018"/>
                  </a:lnTo>
                  <a:close/>
                </a:path>
                <a:path w="2621280" h="1805304">
                  <a:moveTo>
                    <a:pt x="2227161" y="215595"/>
                  </a:moveTo>
                  <a:lnTo>
                    <a:pt x="2225891" y="215341"/>
                  </a:lnTo>
                  <a:lnTo>
                    <a:pt x="2225217" y="215341"/>
                  </a:lnTo>
                  <a:lnTo>
                    <a:pt x="2225230" y="215595"/>
                  </a:lnTo>
                  <a:lnTo>
                    <a:pt x="2225471" y="215722"/>
                  </a:lnTo>
                  <a:lnTo>
                    <a:pt x="2226208" y="216230"/>
                  </a:lnTo>
                  <a:lnTo>
                    <a:pt x="2226894" y="216230"/>
                  </a:lnTo>
                  <a:lnTo>
                    <a:pt x="2227161" y="215595"/>
                  </a:lnTo>
                  <a:close/>
                </a:path>
                <a:path w="2621280" h="1805304">
                  <a:moveTo>
                    <a:pt x="2241562" y="250393"/>
                  </a:moveTo>
                  <a:lnTo>
                    <a:pt x="2240203" y="251587"/>
                  </a:lnTo>
                  <a:lnTo>
                    <a:pt x="2240445" y="251879"/>
                  </a:lnTo>
                  <a:lnTo>
                    <a:pt x="2240889" y="251790"/>
                  </a:lnTo>
                  <a:lnTo>
                    <a:pt x="2241512" y="251155"/>
                  </a:lnTo>
                  <a:lnTo>
                    <a:pt x="2241562" y="250393"/>
                  </a:lnTo>
                  <a:close/>
                </a:path>
                <a:path w="2621280" h="1805304">
                  <a:moveTo>
                    <a:pt x="2287079" y="171526"/>
                  </a:moveTo>
                  <a:lnTo>
                    <a:pt x="2287041" y="171272"/>
                  </a:lnTo>
                  <a:lnTo>
                    <a:pt x="2286812" y="171145"/>
                  </a:lnTo>
                  <a:lnTo>
                    <a:pt x="2286647" y="171145"/>
                  </a:lnTo>
                  <a:lnTo>
                    <a:pt x="2286558" y="171399"/>
                  </a:lnTo>
                  <a:lnTo>
                    <a:pt x="2286914" y="171526"/>
                  </a:lnTo>
                  <a:lnTo>
                    <a:pt x="2287079" y="171526"/>
                  </a:lnTo>
                  <a:close/>
                </a:path>
                <a:path w="2621280" h="1805304">
                  <a:moveTo>
                    <a:pt x="2297455" y="194894"/>
                  </a:moveTo>
                  <a:lnTo>
                    <a:pt x="2297379" y="194767"/>
                  </a:lnTo>
                  <a:lnTo>
                    <a:pt x="2297290" y="194513"/>
                  </a:lnTo>
                  <a:lnTo>
                    <a:pt x="2297277" y="193878"/>
                  </a:lnTo>
                  <a:lnTo>
                    <a:pt x="2296985" y="194513"/>
                  </a:lnTo>
                  <a:lnTo>
                    <a:pt x="2296972" y="195148"/>
                  </a:lnTo>
                  <a:lnTo>
                    <a:pt x="2297455" y="194894"/>
                  </a:lnTo>
                  <a:close/>
                </a:path>
                <a:path w="2621280" h="1805304">
                  <a:moveTo>
                    <a:pt x="2299995" y="208737"/>
                  </a:moveTo>
                  <a:lnTo>
                    <a:pt x="2299309" y="207975"/>
                  </a:lnTo>
                  <a:lnTo>
                    <a:pt x="2298611" y="207848"/>
                  </a:lnTo>
                  <a:lnTo>
                    <a:pt x="2297925" y="207721"/>
                  </a:lnTo>
                  <a:lnTo>
                    <a:pt x="2295855" y="207848"/>
                  </a:lnTo>
                  <a:lnTo>
                    <a:pt x="2296160" y="207086"/>
                  </a:lnTo>
                  <a:lnTo>
                    <a:pt x="2296096" y="206705"/>
                  </a:lnTo>
                  <a:lnTo>
                    <a:pt x="2295918" y="206324"/>
                  </a:lnTo>
                  <a:lnTo>
                    <a:pt x="2294991" y="205943"/>
                  </a:lnTo>
                  <a:lnTo>
                    <a:pt x="2295791" y="204292"/>
                  </a:lnTo>
                  <a:lnTo>
                    <a:pt x="2296782" y="203657"/>
                  </a:lnTo>
                  <a:lnTo>
                    <a:pt x="2297950" y="204038"/>
                  </a:lnTo>
                  <a:lnTo>
                    <a:pt x="2298446" y="203657"/>
                  </a:lnTo>
                  <a:lnTo>
                    <a:pt x="2298954" y="203276"/>
                  </a:lnTo>
                  <a:lnTo>
                    <a:pt x="2299297" y="202514"/>
                  </a:lnTo>
                  <a:lnTo>
                    <a:pt x="2299297" y="202133"/>
                  </a:lnTo>
                  <a:lnTo>
                    <a:pt x="2298319" y="198323"/>
                  </a:lnTo>
                  <a:lnTo>
                    <a:pt x="2298141" y="197815"/>
                  </a:lnTo>
                  <a:lnTo>
                    <a:pt x="2297900" y="197307"/>
                  </a:lnTo>
                  <a:lnTo>
                    <a:pt x="2297125" y="196799"/>
                  </a:lnTo>
                  <a:lnTo>
                    <a:pt x="2295918" y="196799"/>
                  </a:lnTo>
                  <a:lnTo>
                    <a:pt x="2295906" y="196291"/>
                  </a:lnTo>
                  <a:lnTo>
                    <a:pt x="2295626" y="195656"/>
                  </a:lnTo>
                  <a:lnTo>
                    <a:pt x="2294826" y="194259"/>
                  </a:lnTo>
                  <a:lnTo>
                    <a:pt x="2294775" y="193751"/>
                  </a:lnTo>
                  <a:lnTo>
                    <a:pt x="2295118" y="193116"/>
                  </a:lnTo>
                  <a:lnTo>
                    <a:pt x="2295791" y="192481"/>
                  </a:lnTo>
                  <a:lnTo>
                    <a:pt x="2296655" y="191846"/>
                  </a:lnTo>
                  <a:lnTo>
                    <a:pt x="2297404" y="191465"/>
                  </a:lnTo>
                  <a:lnTo>
                    <a:pt x="2297112" y="190830"/>
                  </a:lnTo>
                  <a:lnTo>
                    <a:pt x="2296845" y="190449"/>
                  </a:lnTo>
                  <a:lnTo>
                    <a:pt x="2296376" y="190322"/>
                  </a:lnTo>
                  <a:lnTo>
                    <a:pt x="2295766" y="190449"/>
                  </a:lnTo>
                  <a:lnTo>
                    <a:pt x="2294788" y="190830"/>
                  </a:lnTo>
                  <a:lnTo>
                    <a:pt x="2295575" y="189560"/>
                  </a:lnTo>
                  <a:lnTo>
                    <a:pt x="2295817" y="188798"/>
                  </a:lnTo>
                  <a:lnTo>
                    <a:pt x="2295715" y="187020"/>
                  </a:lnTo>
                  <a:lnTo>
                    <a:pt x="2295499" y="186512"/>
                  </a:lnTo>
                  <a:lnTo>
                    <a:pt x="2295220" y="186131"/>
                  </a:lnTo>
                  <a:lnTo>
                    <a:pt x="2295118" y="185242"/>
                  </a:lnTo>
                  <a:lnTo>
                    <a:pt x="2295626" y="184480"/>
                  </a:lnTo>
                  <a:lnTo>
                    <a:pt x="2295715" y="184353"/>
                  </a:lnTo>
                  <a:lnTo>
                    <a:pt x="2294039" y="184480"/>
                  </a:lnTo>
                  <a:lnTo>
                    <a:pt x="2293442" y="183591"/>
                  </a:lnTo>
                  <a:lnTo>
                    <a:pt x="2292985" y="182575"/>
                  </a:lnTo>
                  <a:lnTo>
                    <a:pt x="2292629" y="181305"/>
                  </a:lnTo>
                  <a:lnTo>
                    <a:pt x="2292591" y="179908"/>
                  </a:lnTo>
                  <a:lnTo>
                    <a:pt x="2292439" y="178130"/>
                  </a:lnTo>
                  <a:lnTo>
                    <a:pt x="2292769" y="178003"/>
                  </a:lnTo>
                  <a:lnTo>
                    <a:pt x="2293416" y="177749"/>
                  </a:lnTo>
                  <a:lnTo>
                    <a:pt x="2293785" y="177495"/>
                  </a:lnTo>
                  <a:lnTo>
                    <a:pt x="2294051" y="177241"/>
                  </a:lnTo>
                  <a:lnTo>
                    <a:pt x="2292845" y="177114"/>
                  </a:lnTo>
                  <a:lnTo>
                    <a:pt x="2292235" y="176606"/>
                  </a:lnTo>
                  <a:lnTo>
                    <a:pt x="2292210" y="175717"/>
                  </a:lnTo>
                  <a:lnTo>
                    <a:pt x="2291867" y="175869"/>
                  </a:lnTo>
                  <a:lnTo>
                    <a:pt x="2291867" y="194132"/>
                  </a:lnTo>
                  <a:lnTo>
                    <a:pt x="2291321" y="194259"/>
                  </a:lnTo>
                  <a:lnTo>
                    <a:pt x="2290965" y="193878"/>
                  </a:lnTo>
                  <a:lnTo>
                    <a:pt x="2290851" y="193116"/>
                  </a:lnTo>
                  <a:lnTo>
                    <a:pt x="2291410" y="193116"/>
                  </a:lnTo>
                  <a:lnTo>
                    <a:pt x="2291740" y="193497"/>
                  </a:lnTo>
                  <a:lnTo>
                    <a:pt x="2291867" y="194132"/>
                  </a:lnTo>
                  <a:lnTo>
                    <a:pt x="2291867" y="175869"/>
                  </a:lnTo>
                  <a:lnTo>
                    <a:pt x="2290546" y="176415"/>
                  </a:lnTo>
                  <a:lnTo>
                    <a:pt x="2290546" y="177876"/>
                  </a:lnTo>
                  <a:lnTo>
                    <a:pt x="2290203" y="178003"/>
                  </a:lnTo>
                  <a:lnTo>
                    <a:pt x="2289822" y="177749"/>
                  </a:lnTo>
                  <a:lnTo>
                    <a:pt x="2289378" y="177241"/>
                  </a:lnTo>
                  <a:lnTo>
                    <a:pt x="2289683" y="177495"/>
                  </a:lnTo>
                  <a:lnTo>
                    <a:pt x="2290064" y="177622"/>
                  </a:lnTo>
                  <a:lnTo>
                    <a:pt x="2290546" y="177876"/>
                  </a:lnTo>
                  <a:lnTo>
                    <a:pt x="2290546" y="176415"/>
                  </a:lnTo>
                  <a:lnTo>
                    <a:pt x="2290089" y="176606"/>
                  </a:lnTo>
                  <a:lnTo>
                    <a:pt x="2289251" y="177241"/>
                  </a:lnTo>
                  <a:lnTo>
                    <a:pt x="2289213" y="178130"/>
                  </a:lnTo>
                  <a:lnTo>
                    <a:pt x="2288565" y="178384"/>
                  </a:lnTo>
                  <a:lnTo>
                    <a:pt x="2287854" y="179019"/>
                  </a:lnTo>
                  <a:lnTo>
                    <a:pt x="2287079" y="179908"/>
                  </a:lnTo>
                  <a:lnTo>
                    <a:pt x="2287143" y="179527"/>
                  </a:lnTo>
                  <a:lnTo>
                    <a:pt x="2287257" y="178765"/>
                  </a:lnTo>
                  <a:lnTo>
                    <a:pt x="2287206" y="176606"/>
                  </a:lnTo>
                  <a:lnTo>
                    <a:pt x="2287130" y="176352"/>
                  </a:lnTo>
                  <a:lnTo>
                    <a:pt x="2286838" y="175336"/>
                  </a:lnTo>
                  <a:lnTo>
                    <a:pt x="2286762" y="175209"/>
                  </a:lnTo>
                  <a:lnTo>
                    <a:pt x="2286736" y="174955"/>
                  </a:lnTo>
                  <a:lnTo>
                    <a:pt x="2286787" y="174828"/>
                  </a:lnTo>
                  <a:lnTo>
                    <a:pt x="2287117" y="174701"/>
                  </a:lnTo>
                  <a:lnTo>
                    <a:pt x="2288159" y="174447"/>
                  </a:lnTo>
                  <a:lnTo>
                    <a:pt x="2288756" y="174066"/>
                  </a:lnTo>
                  <a:lnTo>
                    <a:pt x="2289035" y="173431"/>
                  </a:lnTo>
                  <a:lnTo>
                    <a:pt x="2288794" y="172923"/>
                  </a:lnTo>
                  <a:lnTo>
                    <a:pt x="2288641" y="172796"/>
                  </a:lnTo>
                  <a:lnTo>
                    <a:pt x="2288184" y="172415"/>
                  </a:lnTo>
                  <a:lnTo>
                    <a:pt x="2287333" y="172542"/>
                  </a:lnTo>
                  <a:lnTo>
                    <a:pt x="2286851" y="172796"/>
                  </a:lnTo>
                  <a:lnTo>
                    <a:pt x="2285530" y="170383"/>
                  </a:lnTo>
                  <a:lnTo>
                    <a:pt x="2284082" y="168478"/>
                  </a:lnTo>
                  <a:lnTo>
                    <a:pt x="2282710" y="167081"/>
                  </a:lnTo>
                  <a:lnTo>
                    <a:pt x="2281263" y="166700"/>
                  </a:lnTo>
                  <a:lnTo>
                    <a:pt x="2280386" y="166928"/>
                  </a:lnTo>
                  <a:lnTo>
                    <a:pt x="2280386" y="208610"/>
                  </a:lnTo>
                  <a:lnTo>
                    <a:pt x="2279548" y="209372"/>
                  </a:lnTo>
                  <a:lnTo>
                    <a:pt x="2279459" y="209880"/>
                  </a:lnTo>
                  <a:lnTo>
                    <a:pt x="2279332" y="211404"/>
                  </a:lnTo>
                  <a:lnTo>
                    <a:pt x="2279548" y="213309"/>
                  </a:lnTo>
                  <a:lnTo>
                    <a:pt x="2277897" y="216230"/>
                  </a:lnTo>
                  <a:lnTo>
                    <a:pt x="2277008" y="220167"/>
                  </a:lnTo>
                  <a:lnTo>
                    <a:pt x="2276894" y="221945"/>
                  </a:lnTo>
                  <a:lnTo>
                    <a:pt x="2276767" y="225374"/>
                  </a:lnTo>
                  <a:lnTo>
                    <a:pt x="2276665" y="226898"/>
                  </a:lnTo>
                  <a:lnTo>
                    <a:pt x="2275751" y="229311"/>
                  </a:lnTo>
                  <a:lnTo>
                    <a:pt x="2275636" y="229946"/>
                  </a:lnTo>
                  <a:lnTo>
                    <a:pt x="2275167" y="230581"/>
                  </a:lnTo>
                  <a:lnTo>
                    <a:pt x="2274328" y="231343"/>
                  </a:lnTo>
                  <a:lnTo>
                    <a:pt x="2273465" y="231978"/>
                  </a:lnTo>
                  <a:lnTo>
                    <a:pt x="2272804" y="232740"/>
                  </a:lnTo>
                  <a:lnTo>
                    <a:pt x="2272754" y="233121"/>
                  </a:lnTo>
                  <a:lnTo>
                    <a:pt x="2273173" y="235026"/>
                  </a:lnTo>
                  <a:lnTo>
                    <a:pt x="2273262" y="235661"/>
                  </a:lnTo>
                  <a:lnTo>
                    <a:pt x="2269718" y="242265"/>
                  </a:lnTo>
                  <a:lnTo>
                    <a:pt x="2269210" y="242900"/>
                  </a:lnTo>
                  <a:lnTo>
                    <a:pt x="2268169" y="244551"/>
                  </a:lnTo>
                  <a:lnTo>
                    <a:pt x="2267242" y="246456"/>
                  </a:lnTo>
                  <a:lnTo>
                    <a:pt x="2265489" y="247726"/>
                  </a:lnTo>
                  <a:lnTo>
                    <a:pt x="2262924" y="250520"/>
                  </a:lnTo>
                  <a:lnTo>
                    <a:pt x="2261755" y="251409"/>
                  </a:lnTo>
                  <a:lnTo>
                    <a:pt x="2260130" y="252171"/>
                  </a:lnTo>
                  <a:lnTo>
                    <a:pt x="2259761" y="252425"/>
                  </a:lnTo>
                  <a:lnTo>
                    <a:pt x="2258504" y="253695"/>
                  </a:lnTo>
                  <a:lnTo>
                    <a:pt x="2258047" y="253187"/>
                  </a:lnTo>
                  <a:lnTo>
                    <a:pt x="2256752" y="253568"/>
                  </a:lnTo>
                  <a:lnTo>
                    <a:pt x="2254618" y="254838"/>
                  </a:lnTo>
                  <a:lnTo>
                    <a:pt x="2253767" y="254330"/>
                  </a:lnTo>
                  <a:lnTo>
                    <a:pt x="2252916" y="254330"/>
                  </a:lnTo>
                  <a:lnTo>
                    <a:pt x="2252078" y="255092"/>
                  </a:lnTo>
                  <a:lnTo>
                    <a:pt x="2250681" y="254584"/>
                  </a:lnTo>
                  <a:lnTo>
                    <a:pt x="2248789" y="254711"/>
                  </a:lnTo>
                  <a:lnTo>
                    <a:pt x="2246452" y="255473"/>
                  </a:lnTo>
                  <a:lnTo>
                    <a:pt x="2244229" y="253568"/>
                  </a:lnTo>
                  <a:lnTo>
                    <a:pt x="2243836" y="253441"/>
                  </a:lnTo>
                  <a:lnTo>
                    <a:pt x="2242274" y="252933"/>
                  </a:lnTo>
                  <a:lnTo>
                    <a:pt x="2240559" y="253441"/>
                  </a:lnTo>
                  <a:lnTo>
                    <a:pt x="2240483" y="252044"/>
                  </a:lnTo>
                  <a:lnTo>
                    <a:pt x="2240445" y="251879"/>
                  </a:lnTo>
                  <a:lnTo>
                    <a:pt x="2239683" y="252044"/>
                  </a:lnTo>
                  <a:lnTo>
                    <a:pt x="2240203" y="251587"/>
                  </a:lnTo>
                  <a:lnTo>
                    <a:pt x="2239721" y="251028"/>
                  </a:lnTo>
                  <a:lnTo>
                    <a:pt x="2238298" y="250901"/>
                  </a:lnTo>
                  <a:lnTo>
                    <a:pt x="2238133" y="250520"/>
                  </a:lnTo>
                  <a:lnTo>
                    <a:pt x="2238019" y="249885"/>
                  </a:lnTo>
                  <a:lnTo>
                    <a:pt x="2238070" y="248361"/>
                  </a:lnTo>
                  <a:lnTo>
                    <a:pt x="2238311" y="247726"/>
                  </a:lnTo>
                  <a:lnTo>
                    <a:pt x="2238705" y="246710"/>
                  </a:lnTo>
                  <a:lnTo>
                    <a:pt x="2238362" y="246075"/>
                  </a:lnTo>
                  <a:lnTo>
                    <a:pt x="2238019" y="245440"/>
                  </a:lnTo>
                  <a:lnTo>
                    <a:pt x="2236279" y="243662"/>
                  </a:lnTo>
                  <a:lnTo>
                    <a:pt x="2235123" y="244932"/>
                  </a:lnTo>
                  <a:lnTo>
                    <a:pt x="2234501" y="245567"/>
                  </a:lnTo>
                  <a:lnTo>
                    <a:pt x="2234095" y="245948"/>
                  </a:lnTo>
                  <a:lnTo>
                    <a:pt x="2233752" y="246075"/>
                  </a:lnTo>
                  <a:lnTo>
                    <a:pt x="2233282" y="245948"/>
                  </a:lnTo>
                  <a:lnTo>
                    <a:pt x="2233231" y="245821"/>
                  </a:lnTo>
                  <a:lnTo>
                    <a:pt x="2233295" y="245186"/>
                  </a:lnTo>
                  <a:lnTo>
                    <a:pt x="2233460" y="244932"/>
                  </a:lnTo>
                  <a:lnTo>
                    <a:pt x="2233460" y="243916"/>
                  </a:lnTo>
                  <a:lnTo>
                    <a:pt x="2233384" y="243662"/>
                  </a:lnTo>
                  <a:lnTo>
                    <a:pt x="2232863" y="242519"/>
                  </a:lnTo>
                  <a:lnTo>
                    <a:pt x="2233701" y="242392"/>
                  </a:lnTo>
                  <a:lnTo>
                    <a:pt x="2234412" y="242773"/>
                  </a:lnTo>
                  <a:lnTo>
                    <a:pt x="2234539" y="242392"/>
                  </a:lnTo>
                  <a:lnTo>
                    <a:pt x="2234590" y="242265"/>
                  </a:lnTo>
                  <a:lnTo>
                    <a:pt x="2234450" y="241884"/>
                  </a:lnTo>
                  <a:lnTo>
                    <a:pt x="2233638" y="241630"/>
                  </a:lnTo>
                  <a:lnTo>
                    <a:pt x="2233472" y="241503"/>
                  </a:lnTo>
                  <a:lnTo>
                    <a:pt x="2233168" y="241249"/>
                  </a:lnTo>
                  <a:lnTo>
                    <a:pt x="2233434" y="240487"/>
                  </a:lnTo>
                  <a:lnTo>
                    <a:pt x="2233409" y="239852"/>
                  </a:lnTo>
                  <a:lnTo>
                    <a:pt x="2233295" y="239471"/>
                  </a:lnTo>
                  <a:lnTo>
                    <a:pt x="2232177" y="238734"/>
                  </a:lnTo>
                  <a:lnTo>
                    <a:pt x="2232177" y="244297"/>
                  </a:lnTo>
                  <a:lnTo>
                    <a:pt x="2231301" y="244932"/>
                  </a:lnTo>
                  <a:lnTo>
                    <a:pt x="2230780" y="245821"/>
                  </a:lnTo>
                  <a:lnTo>
                    <a:pt x="2230336" y="245186"/>
                  </a:lnTo>
                  <a:lnTo>
                    <a:pt x="2229434" y="244932"/>
                  </a:lnTo>
                  <a:lnTo>
                    <a:pt x="2226640" y="244932"/>
                  </a:lnTo>
                  <a:lnTo>
                    <a:pt x="2225344" y="244678"/>
                  </a:lnTo>
                  <a:lnTo>
                    <a:pt x="2225395" y="243535"/>
                  </a:lnTo>
                  <a:lnTo>
                    <a:pt x="2226360" y="243281"/>
                  </a:lnTo>
                  <a:lnTo>
                    <a:pt x="2228253" y="243916"/>
                  </a:lnTo>
                  <a:lnTo>
                    <a:pt x="2228507" y="243281"/>
                  </a:lnTo>
                  <a:lnTo>
                    <a:pt x="2228926" y="242265"/>
                  </a:lnTo>
                  <a:lnTo>
                    <a:pt x="2229154" y="242265"/>
                  </a:lnTo>
                  <a:lnTo>
                    <a:pt x="2229332" y="242900"/>
                  </a:lnTo>
                  <a:lnTo>
                    <a:pt x="2229447" y="244043"/>
                  </a:lnTo>
                  <a:lnTo>
                    <a:pt x="2229599" y="243916"/>
                  </a:lnTo>
                  <a:lnTo>
                    <a:pt x="2229993" y="244043"/>
                  </a:lnTo>
                  <a:lnTo>
                    <a:pt x="2230640" y="244043"/>
                  </a:lnTo>
                  <a:lnTo>
                    <a:pt x="2231783" y="244297"/>
                  </a:lnTo>
                  <a:lnTo>
                    <a:pt x="2232177" y="244297"/>
                  </a:lnTo>
                  <a:lnTo>
                    <a:pt x="2232177" y="238734"/>
                  </a:lnTo>
                  <a:lnTo>
                    <a:pt x="2230005" y="237312"/>
                  </a:lnTo>
                  <a:lnTo>
                    <a:pt x="2229891" y="238201"/>
                  </a:lnTo>
                  <a:lnTo>
                    <a:pt x="2229701" y="238709"/>
                  </a:lnTo>
                  <a:lnTo>
                    <a:pt x="2229586" y="240995"/>
                  </a:lnTo>
                  <a:lnTo>
                    <a:pt x="2228926" y="241376"/>
                  </a:lnTo>
                  <a:lnTo>
                    <a:pt x="2228494" y="241503"/>
                  </a:lnTo>
                  <a:lnTo>
                    <a:pt x="2227554" y="241122"/>
                  </a:lnTo>
                  <a:lnTo>
                    <a:pt x="2227465" y="240868"/>
                  </a:lnTo>
                  <a:lnTo>
                    <a:pt x="2227427" y="240487"/>
                  </a:lnTo>
                  <a:lnTo>
                    <a:pt x="2227592" y="240487"/>
                  </a:lnTo>
                  <a:lnTo>
                    <a:pt x="2227770" y="239979"/>
                  </a:lnTo>
                  <a:lnTo>
                    <a:pt x="2228177" y="239852"/>
                  </a:lnTo>
                  <a:lnTo>
                    <a:pt x="2228799" y="239979"/>
                  </a:lnTo>
                  <a:lnTo>
                    <a:pt x="2229027" y="240487"/>
                  </a:lnTo>
                  <a:lnTo>
                    <a:pt x="2229586" y="240995"/>
                  </a:lnTo>
                  <a:lnTo>
                    <a:pt x="2229586" y="238658"/>
                  </a:lnTo>
                  <a:lnTo>
                    <a:pt x="2229421" y="238582"/>
                  </a:lnTo>
                  <a:lnTo>
                    <a:pt x="2228304" y="238074"/>
                  </a:lnTo>
                  <a:lnTo>
                    <a:pt x="2227364" y="237947"/>
                  </a:lnTo>
                  <a:lnTo>
                    <a:pt x="2225802" y="238582"/>
                  </a:lnTo>
                  <a:lnTo>
                    <a:pt x="2225408" y="238582"/>
                  </a:lnTo>
                  <a:lnTo>
                    <a:pt x="2224938" y="238455"/>
                  </a:lnTo>
                  <a:lnTo>
                    <a:pt x="2225103" y="236550"/>
                  </a:lnTo>
                  <a:lnTo>
                    <a:pt x="2226043" y="235661"/>
                  </a:lnTo>
                  <a:lnTo>
                    <a:pt x="2227719" y="235407"/>
                  </a:lnTo>
                  <a:lnTo>
                    <a:pt x="2227872" y="237185"/>
                  </a:lnTo>
                  <a:lnTo>
                    <a:pt x="2229040" y="236296"/>
                  </a:lnTo>
                  <a:lnTo>
                    <a:pt x="2229243" y="235407"/>
                  </a:lnTo>
                  <a:lnTo>
                    <a:pt x="2229434" y="234645"/>
                  </a:lnTo>
                  <a:lnTo>
                    <a:pt x="2229243" y="233502"/>
                  </a:lnTo>
                  <a:lnTo>
                    <a:pt x="2229104" y="232740"/>
                  </a:lnTo>
                  <a:lnTo>
                    <a:pt x="2229066" y="232486"/>
                  </a:lnTo>
                  <a:lnTo>
                    <a:pt x="2228697" y="231724"/>
                  </a:lnTo>
                  <a:lnTo>
                    <a:pt x="2228367" y="231216"/>
                  </a:lnTo>
                  <a:lnTo>
                    <a:pt x="2228062" y="230962"/>
                  </a:lnTo>
                  <a:lnTo>
                    <a:pt x="2227808" y="230581"/>
                  </a:lnTo>
                  <a:lnTo>
                    <a:pt x="2227542" y="230200"/>
                  </a:lnTo>
                  <a:lnTo>
                    <a:pt x="2227376" y="230098"/>
                  </a:lnTo>
                  <a:lnTo>
                    <a:pt x="2227376" y="232740"/>
                  </a:lnTo>
                  <a:lnTo>
                    <a:pt x="2224824" y="232117"/>
                  </a:lnTo>
                  <a:lnTo>
                    <a:pt x="2224824" y="233502"/>
                  </a:lnTo>
                  <a:lnTo>
                    <a:pt x="2221661" y="232232"/>
                  </a:lnTo>
                  <a:lnTo>
                    <a:pt x="2222792" y="231724"/>
                  </a:lnTo>
                  <a:lnTo>
                    <a:pt x="2223846" y="232232"/>
                  </a:lnTo>
                  <a:lnTo>
                    <a:pt x="2224824" y="233502"/>
                  </a:lnTo>
                  <a:lnTo>
                    <a:pt x="2224824" y="232117"/>
                  </a:lnTo>
                  <a:lnTo>
                    <a:pt x="2224633" y="231724"/>
                  </a:lnTo>
                  <a:lnTo>
                    <a:pt x="2224722" y="231470"/>
                  </a:lnTo>
                  <a:lnTo>
                    <a:pt x="2225040" y="231343"/>
                  </a:lnTo>
                  <a:lnTo>
                    <a:pt x="2225192" y="230962"/>
                  </a:lnTo>
                  <a:lnTo>
                    <a:pt x="2225573" y="230581"/>
                  </a:lnTo>
                  <a:lnTo>
                    <a:pt x="2226653" y="231216"/>
                  </a:lnTo>
                  <a:lnTo>
                    <a:pt x="2227249" y="231978"/>
                  </a:lnTo>
                  <a:lnTo>
                    <a:pt x="2227376" y="232740"/>
                  </a:lnTo>
                  <a:lnTo>
                    <a:pt x="2227376" y="230098"/>
                  </a:lnTo>
                  <a:lnTo>
                    <a:pt x="2226957" y="229819"/>
                  </a:lnTo>
                  <a:lnTo>
                    <a:pt x="2226335" y="229692"/>
                  </a:lnTo>
                  <a:lnTo>
                    <a:pt x="2228291" y="228803"/>
                  </a:lnTo>
                  <a:lnTo>
                    <a:pt x="2226741" y="227914"/>
                  </a:lnTo>
                  <a:lnTo>
                    <a:pt x="2226170" y="227279"/>
                  </a:lnTo>
                  <a:lnTo>
                    <a:pt x="2226589" y="226898"/>
                  </a:lnTo>
                  <a:lnTo>
                    <a:pt x="2226640" y="226771"/>
                  </a:lnTo>
                  <a:lnTo>
                    <a:pt x="2226767" y="226009"/>
                  </a:lnTo>
                  <a:lnTo>
                    <a:pt x="2226843" y="225755"/>
                  </a:lnTo>
                  <a:lnTo>
                    <a:pt x="2226665" y="225374"/>
                  </a:lnTo>
                  <a:lnTo>
                    <a:pt x="2225205" y="223215"/>
                  </a:lnTo>
                  <a:lnTo>
                    <a:pt x="2225116" y="223088"/>
                  </a:lnTo>
                  <a:lnTo>
                    <a:pt x="2224989" y="222580"/>
                  </a:lnTo>
                  <a:lnTo>
                    <a:pt x="2224900" y="221691"/>
                  </a:lnTo>
                  <a:lnTo>
                    <a:pt x="2225814" y="221056"/>
                  </a:lnTo>
                  <a:lnTo>
                    <a:pt x="2225484" y="220421"/>
                  </a:lnTo>
                  <a:lnTo>
                    <a:pt x="2224773" y="220167"/>
                  </a:lnTo>
                  <a:lnTo>
                    <a:pt x="2224494" y="219786"/>
                  </a:lnTo>
                  <a:lnTo>
                    <a:pt x="2224367" y="219532"/>
                  </a:lnTo>
                  <a:lnTo>
                    <a:pt x="2224303" y="219278"/>
                  </a:lnTo>
                  <a:lnTo>
                    <a:pt x="2224494" y="218770"/>
                  </a:lnTo>
                  <a:lnTo>
                    <a:pt x="2225116" y="218897"/>
                  </a:lnTo>
                  <a:lnTo>
                    <a:pt x="2225230" y="218770"/>
                  </a:lnTo>
                  <a:lnTo>
                    <a:pt x="2225459" y="218516"/>
                  </a:lnTo>
                  <a:lnTo>
                    <a:pt x="2225332" y="216738"/>
                  </a:lnTo>
                  <a:lnTo>
                    <a:pt x="2225344" y="215722"/>
                  </a:lnTo>
                  <a:lnTo>
                    <a:pt x="2225129" y="215595"/>
                  </a:lnTo>
                  <a:lnTo>
                    <a:pt x="2224227" y="215087"/>
                  </a:lnTo>
                  <a:lnTo>
                    <a:pt x="2223668" y="214668"/>
                  </a:lnTo>
                  <a:lnTo>
                    <a:pt x="2223668" y="222961"/>
                  </a:lnTo>
                  <a:lnTo>
                    <a:pt x="2223554" y="223215"/>
                  </a:lnTo>
                  <a:lnTo>
                    <a:pt x="2222779" y="222834"/>
                  </a:lnTo>
                  <a:lnTo>
                    <a:pt x="2221611" y="221945"/>
                  </a:lnTo>
                  <a:lnTo>
                    <a:pt x="2220087" y="220675"/>
                  </a:lnTo>
                  <a:lnTo>
                    <a:pt x="2220099" y="220294"/>
                  </a:lnTo>
                  <a:lnTo>
                    <a:pt x="2220353" y="220167"/>
                  </a:lnTo>
                  <a:lnTo>
                    <a:pt x="2220823" y="220421"/>
                  </a:lnTo>
                  <a:lnTo>
                    <a:pt x="2221306" y="220167"/>
                  </a:lnTo>
                  <a:lnTo>
                    <a:pt x="2221420" y="219532"/>
                  </a:lnTo>
                  <a:lnTo>
                    <a:pt x="2222068" y="219278"/>
                  </a:lnTo>
                  <a:lnTo>
                    <a:pt x="2223262" y="219278"/>
                  </a:lnTo>
                  <a:lnTo>
                    <a:pt x="2223160" y="220421"/>
                  </a:lnTo>
                  <a:lnTo>
                    <a:pt x="2223389" y="221564"/>
                  </a:lnTo>
                  <a:lnTo>
                    <a:pt x="2223566" y="221945"/>
                  </a:lnTo>
                  <a:lnTo>
                    <a:pt x="2223668" y="222961"/>
                  </a:lnTo>
                  <a:lnTo>
                    <a:pt x="2223668" y="214668"/>
                  </a:lnTo>
                  <a:lnTo>
                    <a:pt x="2223389" y="214452"/>
                  </a:lnTo>
                  <a:lnTo>
                    <a:pt x="2222944" y="213944"/>
                  </a:lnTo>
                  <a:lnTo>
                    <a:pt x="2224646" y="213182"/>
                  </a:lnTo>
                  <a:lnTo>
                    <a:pt x="2225357" y="212547"/>
                  </a:lnTo>
                  <a:lnTo>
                    <a:pt x="2225611" y="212293"/>
                  </a:lnTo>
                  <a:lnTo>
                    <a:pt x="2225802" y="211785"/>
                  </a:lnTo>
                  <a:lnTo>
                    <a:pt x="2224633" y="211150"/>
                  </a:lnTo>
                  <a:lnTo>
                    <a:pt x="2223960" y="210261"/>
                  </a:lnTo>
                  <a:lnTo>
                    <a:pt x="2223198" y="209372"/>
                  </a:lnTo>
                  <a:lnTo>
                    <a:pt x="2222766" y="209118"/>
                  </a:lnTo>
                  <a:lnTo>
                    <a:pt x="2222550" y="208991"/>
                  </a:lnTo>
                  <a:lnTo>
                    <a:pt x="2221992" y="209118"/>
                  </a:lnTo>
                  <a:lnTo>
                    <a:pt x="2221750" y="208991"/>
                  </a:lnTo>
                  <a:lnTo>
                    <a:pt x="2221700" y="207721"/>
                  </a:lnTo>
                  <a:lnTo>
                    <a:pt x="2221877" y="207340"/>
                  </a:lnTo>
                  <a:lnTo>
                    <a:pt x="2222169" y="207086"/>
                  </a:lnTo>
                  <a:lnTo>
                    <a:pt x="2222563" y="207086"/>
                  </a:lnTo>
                  <a:lnTo>
                    <a:pt x="2223744" y="209753"/>
                  </a:lnTo>
                  <a:lnTo>
                    <a:pt x="2223909" y="209753"/>
                  </a:lnTo>
                  <a:lnTo>
                    <a:pt x="2224214" y="209118"/>
                  </a:lnTo>
                  <a:lnTo>
                    <a:pt x="2224125" y="207975"/>
                  </a:lnTo>
                  <a:lnTo>
                    <a:pt x="2223833" y="207340"/>
                  </a:lnTo>
                  <a:lnTo>
                    <a:pt x="2224125" y="206832"/>
                  </a:lnTo>
                  <a:lnTo>
                    <a:pt x="2225090" y="206832"/>
                  </a:lnTo>
                  <a:lnTo>
                    <a:pt x="2225090" y="206705"/>
                  </a:lnTo>
                  <a:lnTo>
                    <a:pt x="2225002" y="204800"/>
                  </a:lnTo>
                  <a:lnTo>
                    <a:pt x="2224824" y="203530"/>
                  </a:lnTo>
                  <a:lnTo>
                    <a:pt x="2224913" y="202514"/>
                  </a:lnTo>
                  <a:lnTo>
                    <a:pt x="2225332" y="202133"/>
                  </a:lnTo>
                  <a:lnTo>
                    <a:pt x="2224824" y="200990"/>
                  </a:lnTo>
                  <a:lnTo>
                    <a:pt x="2224798" y="199974"/>
                  </a:lnTo>
                  <a:lnTo>
                    <a:pt x="2225230" y="199212"/>
                  </a:lnTo>
                  <a:lnTo>
                    <a:pt x="2223770" y="198069"/>
                  </a:lnTo>
                  <a:lnTo>
                    <a:pt x="2223579" y="197180"/>
                  </a:lnTo>
                  <a:lnTo>
                    <a:pt x="2224646" y="196545"/>
                  </a:lnTo>
                  <a:lnTo>
                    <a:pt x="2224544" y="196291"/>
                  </a:lnTo>
                  <a:lnTo>
                    <a:pt x="2224087" y="195910"/>
                  </a:lnTo>
                  <a:lnTo>
                    <a:pt x="2224189" y="195148"/>
                  </a:lnTo>
                  <a:lnTo>
                    <a:pt x="2224252" y="195021"/>
                  </a:lnTo>
                  <a:lnTo>
                    <a:pt x="2224570" y="194767"/>
                  </a:lnTo>
                  <a:lnTo>
                    <a:pt x="2224811" y="194894"/>
                  </a:lnTo>
                  <a:lnTo>
                    <a:pt x="2225065" y="195529"/>
                  </a:lnTo>
                  <a:lnTo>
                    <a:pt x="2225522" y="195910"/>
                  </a:lnTo>
                  <a:lnTo>
                    <a:pt x="2226653" y="195783"/>
                  </a:lnTo>
                  <a:lnTo>
                    <a:pt x="2227224" y="196037"/>
                  </a:lnTo>
                  <a:lnTo>
                    <a:pt x="2227288" y="196545"/>
                  </a:lnTo>
                  <a:lnTo>
                    <a:pt x="2227961" y="198069"/>
                  </a:lnTo>
                  <a:lnTo>
                    <a:pt x="2228265" y="198323"/>
                  </a:lnTo>
                  <a:lnTo>
                    <a:pt x="2228735" y="198577"/>
                  </a:lnTo>
                  <a:lnTo>
                    <a:pt x="2229574" y="197815"/>
                  </a:lnTo>
                  <a:lnTo>
                    <a:pt x="2229294" y="196926"/>
                  </a:lnTo>
                  <a:lnTo>
                    <a:pt x="2227910" y="196037"/>
                  </a:lnTo>
                  <a:lnTo>
                    <a:pt x="2228138" y="195783"/>
                  </a:lnTo>
                  <a:lnTo>
                    <a:pt x="2228837" y="195021"/>
                  </a:lnTo>
                  <a:lnTo>
                    <a:pt x="2228951" y="194767"/>
                  </a:lnTo>
                  <a:lnTo>
                    <a:pt x="2229180" y="194259"/>
                  </a:lnTo>
                  <a:lnTo>
                    <a:pt x="2229053" y="193243"/>
                  </a:lnTo>
                  <a:lnTo>
                    <a:pt x="2228799" y="192735"/>
                  </a:lnTo>
                  <a:lnTo>
                    <a:pt x="2228608" y="191592"/>
                  </a:lnTo>
                  <a:lnTo>
                    <a:pt x="2228507" y="190449"/>
                  </a:lnTo>
                  <a:lnTo>
                    <a:pt x="2230145" y="189560"/>
                  </a:lnTo>
                  <a:lnTo>
                    <a:pt x="2233523" y="188798"/>
                  </a:lnTo>
                  <a:lnTo>
                    <a:pt x="2233460" y="188163"/>
                  </a:lnTo>
                  <a:lnTo>
                    <a:pt x="2233561" y="187528"/>
                  </a:lnTo>
                  <a:lnTo>
                    <a:pt x="2233688" y="187274"/>
                  </a:lnTo>
                  <a:lnTo>
                    <a:pt x="2234323" y="187401"/>
                  </a:lnTo>
                  <a:lnTo>
                    <a:pt x="2234590" y="187274"/>
                  </a:lnTo>
                  <a:lnTo>
                    <a:pt x="2235949" y="186639"/>
                  </a:lnTo>
                  <a:lnTo>
                    <a:pt x="2236495" y="186258"/>
                  </a:lnTo>
                  <a:lnTo>
                    <a:pt x="2236635" y="186131"/>
                  </a:lnTo>
                  <a:lnTo>
                    <a:pt x="2236914" y="185877"/>
                  </a:lnTo>
                  <a:lnTo>
                    <a:pt x="2237702" y="184353"/>
                  </a:lnTo>
                  <a:lnTo>
                    <a:pt x="2238603" y="183083"/>
                  </a:lnTo>
                  <a:lnTo>
                    <a:pt x="2239949" y="183083"/>
                  </a:lnTo>
                  <a:lnTo>
                    <a:pt x="2240965" y="182067"/>
                  </a:lnTo>
                  <a:lnTo>
                    <a:pt x="2241626" y="180035"/>
                  </a:lnTo>
                  <a:lnTo>
                    <a:pt x="2244229" y="180670"/>
                  </a:lnTo>
                  <a:lnTo>
                    <a:pt x="2244407" y="180162"/>
                  </a:lnTo>
                  <a:lnTo>
                    <a:pt x="2244826" y="180035"/>
                  </a:lnTo>
                  <a:lnTo>
                    <a:pt x="2245449" y="180162"/>
                  </a:lnTo>
                  <a:lnTo>
                    <a:pt x="2246160" y="180416"/>
                  </a:lnTo>
                  <a:lnTo>
                    <a:pt x="2247112" y="180543"/>
                  </a:lnTo>
                  <a:lnTo>
                    <a:pt x="2247455" y="180035"/>
                  </a:lnTo>
                  <a:lnTo>
                    <a:pt x="2247798" y="179527"/>
                  </a:lnTo>
                  <a:lnTo>
                    <a:pt x="2248611" y="179273"/>
                  </a:lnTo>
                  <a:lnTo>
                    <a:pt x="2249513" y="180035"/>
                  </a:lnTo>
                  <a:lnTo>
                    <a:pt x="2249982" y="179273"/>
                  </a:lnTo>
                  <a:lnTo>
                    <a:pt x="2250300" y="178765"/>
                  </a:lnTo>
                  <a:lnTo>
                    <a:pt x="2251875" y="178384"/>
                  </a:lnTo>
                  <a:lnTo>
                    <a:pt x="2254250" y="178892"/>
                  </a:lnTo>
                  <a:lnTo>
                    <a:pt x="2254275" y="179908"/>
                  </a:lnTo>
                  <a:lnTo>
                    <a:pt x="2254770" y="180289"/>
                  </a:lnTo>
                  <a:lnTo>
                    <a:pt x="2255736" y="180289"/>
                  </a:lnTo>
                  <a:lnTo>
                    <a:pt x="2256345" y="178384"/>
                  </a:lnTo>
                  <a:lnTo>
                    <a:pt x="2256586" y="177622"/>
                  </a:lnTo>
                  <a:lnTo>
                    <a:pt x="2257348" y="176606"/>
                  </a:lnTo>
                  <a:lnTo>
                    <a:pt x="2258187" y="177495"/>
                  </a:lnTo>
                  <a:lnTo>
                    <a:pt x="2259101" y="179908"/>
                  </a:lnTo>
                  <a:lnTo>
                    <a:pt x="2259520" y="179654"/>
                  </a:lnTo>
                  <a:lnTo>
                    <a:pt x="2260079" y="179527"/>
                  </a:lnTo>
                  <a:lnTo>
                    <a:pt x="2262530" y="180543"/>
                  </a:lnTo>
                  <a:lnTo>
                    <a:pt x="2263737" y="180543"/>
                  </a:lnTo>
                  <a:lnTo>
                    <a:pt x="2264676" y="180670"/>
                  </a:lnTo>
                  <a:lnTo>
                    <a:pt x="2266658" y="182575"/>
                  </a:lnTo>
                  <a:lnTo>
                    <a:pt x="2268880" y="183591"/>
                  </a:lnTo>
                  <a:lnTo>
                    <a:pt x="2280386" y="208610"/>
                  </a:lnTo>
                  <a:lnTo>
                    <a:pt x="2280386" y="166928"/>
                  </a:lnTo>
                  <a:lnTo>
                    <a:pt x="2279726" y="167081"/>
                  </a:lnTo>
                  <a:lnTo>
                    <a:pt x="2279662" y="166827"/>
                  </a:lnTo>
                  <a:lnTo>
                    <a:pt x="2279332" y="165303"/>
                  </a:lnTo>
                  <a:lnTo>
                    <a:pt x="2278659" y="164541"/>
                  </a:lnTo>
                  <a:lnTo>
                    <a:pt x="2277694" y="164541"/>
                  </a:lnTo>
                  <a:lnTo>
                    <a:pt x="2277338" y="163652"/>
                  </a:lnTo>
                  <a:lnTo>
                    <a:pt x="2277046" y="163271"/>
                  </a:lnTo>
                  <a:lnTo>
                    <a:pt x="2276805" y="163144"/>
                  </a:lnTo>
                  <a:lnTo>
                    <a:pt x="2276195" y="162636"/>
                  </a:lnTo>
                  <a:lnTo>
                    <a:pt x="2275814" y="162890"/>
                  </a:lnTo>
                  <a:lnTo>
                    <a:pt x="2275802" y="164033"/>
                  </a:lnTo>
                  <a:lnTo>
                    <a:pt x="2276259" y="164541"/>
                  </a:lnTo>
                  <a:lnTo>
                    <a:pt x="2276589" y="165303"/>
                  </a:lnTo>
                  <a:lnTo>
                    <a:pt x="2277021" y="165938"/>
                  </a:lnTo>
                  <a:lnTo>
                    <a:pt x="2276957" y="166446"/>
                  </a:lnTo>
                  <a:lnTo>
                    <a:pt x="2276386" y="166827"/>
                  </a:lnTo>
                  <a:lnTo>
                    <a:pt x="2275205" y="166446"/>
                  </a:lnTo>
                  <a:lnTo>
                    <a:pt x="2274836" y="165557"/>
                  </a:lnTo>
                  <a:lnTo>
                    <a:pt x="2274836" y="164668"/>
                  </a:lnTo>
                  <a:lnTo>
                    <a:pt x="2274963" y="163779"/>
                  </a:lnTo>
                  <a:lnTo>
                    <a:pt x="2274976" y="163652"/>
                  </a:lnTo>
                  <a:lnTo>
                    <a:pt x="2273185" y="161493"/>
                  </a:lnTo>
                  <a:lnTo>
                    <a:pt x="2270696" y="160350"/>
                  </a:lnTo>
                  <a:lnTo>
                    <a:pt x="2269096" y="159588"/>
                  </a:lnTo>
                  <a:lnTo>
                    <a:pt x="2266975" y="158699"/>
                  </a:lnTo>
                  <a:lnTo>
                    <a:pt x="2265489" y="158191"/>
                  </a:lnTo>
                  <a:lnTo>
                    <a:pt x="2264626" y="158064"/>
                  </a:lnTo>
                  <a:lnTo>
                    <a:pt x="2263140" y="159080"/>
                  </a:lnTo>
                  <a:lnTo>
                    <a:pt x="2262086" y="159080"/>
                  </a:lnTo>
                  <a:lnTo>
                    <a:pt x="2261501" y="158191"/>
                  </a:lnTo>
                  <a:lnTo>
                    <a:pt x="2260536" y="158191"/>
                  </a:lnTo>
                  <a:lnTo>
                    <a:pt x="2259596" y="158064"/>
                  </a:lnTo>
                  <a:lnTo>
                    <a:pt x="2258657" y="157683"/>
                  </a:lnTo>
                  <a:lnTo>
                    <a:pt x="2256332" y="156413"/>
                  </a:lnTo>
                  <a:lnTo>
                    <a:pt x="2255215" y="156540"/>
                  </a:lnTo>
                  <a:lnTo>
                    <a:pt x="2254491" y="156667"/>
                  </a:lnTo>
                  <a:lnTo>
                    <a:pt x="2254161" y="156794"/>
                  </a:lnTo>
                  <a:lnTo>
                    <a:pt x="2253297" y="157429"/>
                  </a:lnTo>
                  <a:lnTo>
                    <a:pt x="2252548" y="157810"/>
                  </a:lnTo>
                  <a:lnTo>
                    <a:pt x="2251976" y="158191"/>
                  </a:lnTo>
                  <a:lnTo>
                    <a:pt x="2251456" y="158191"/>
                  </a:lnTo>
                  <a:lnTo>
                    <a:pt x="2250681" y="157556"/>
                  </a:lnTo>
                  <a:lnTo>
                    <a:pt x="2250529" y="157429"/>
                  </a:lnTo>
                  <a:lnTo>
                    <a:pt x="2250008" y="156794"/>
                  </a:lnTo>
                  <a:lnTo>
                    <a:pt x="2249424" y="155905"/>
                  </a:lnTo>
                  <a:lnTo>
                    <a:pt x="2248408" y="157518"/>
                  </a:lnTo>
                  <a:lnTo>
                    <a:pt x="2248408" y="159969"/>
                  </a:lnTo>
                  <a:lnTo>
                    <a:pt x="2248128" y="160350"/>
                  </a:lnTo>
                  <a:lnTo>
                    <a:pt x="2247658" y="160096"/>
                  </a:lnTo>
                  <a:lnTo>
                    <a:pt x="2247417" y="159969"/>
                  </a:lnTo>
                  <a:lnTo>
                    <a:pt x="2247544" y="159207"/>
                  </a:lnTo>
                  <a:lnTo>
                    <a:pt x="2247595" y="159080"/>
                  </a:lnTo>
                  <a:lnTo>
                    <a:pt x="2248293" y="159334"/>
                  </a:lnTo>
                  <a:lnTo>
                    <a:pt x="2248408" y="159969"/>
                  </a:lnTo>
                  <a:lnTo>
                    <a:pt x="2248408" y="157518"/>
                  </a:lnTo>
                  <a:lnTo>
                    <a:pt x="2244013" y="156286"/>
                  </a:lnTo>
                  <a:lnTo>
                    <a:pt x="2242223" y="157048"/>
                  </a:lnTo>
                  <a:lnTo>
                    <a:pt x="2241537" y="158064"/>
                  </a:lnTo>
                  <a:lnTo>
                    <a:pt x="2241550" y="158699"/>
                  </a:lnTo>
                  <a:lnTo>
                    <a:pt x="2241702" y="159588"/>
                  </a:lnTo>
                  <a:lnTo>
                    <a:pt x="2239365" y="160096"/>
                  </a:lnTo>
                  <a:lnTo>
                    <a:pt x="2237867" y="159715"/>
                  </a:lnTo>
                  <a:lnTo>
                    <a:pt x="2237206" y="158699"/>
                  </a:lnTo>
                  <a:lnTo>
                    <a:pt x="2237105" y="158953"/>
                  </a:lnTo>
                  <a:lnTo>
                    <a:pt x="2236736" y="159207"/>
                  </a:lnTo>
                  <a:lnTo>
                    <a:pt x="2236495" y="159296"/>
                  </a:lnTo>
                  <a:lnTo>
                    <a:pt x="2236495" y="174955"/>
                  </a:lnTo>
                  <a:lnTo>
                    <a:pt x="2236381" y="175844"/>
                  </a:lnTo>
                  <a:lnTo>
                    <a:pt x="2236203" y="176352"/>
                  </a:lnTo>
                  <a:lnTo>
                    <a:pt x="2235657" y="175082"/>
                  </a:lnTo>
                  <a:lnTo>
                    <a:pt x="2235885" y="175209"/>
                  </a:lnTo>
                  <a:lnTo>
                    <a:pt x="2236165" y="175209"/>
                  </a:lnTo>
                  <a:lnTo>
                    <a:pt x="2236330" y="175082"/>
                  </a:lnTo>
                  <a:lnTo>
                    <a:pt x="2236495" y="174955"/>
                  </a:lnTo>
                  <a:lnTo>
                    <a:pt x="2236495" y="159296"/>
                  </a:lnTo>
                  <a:lnTo>
                    <a:pt x="2235352" y="159715"/>
                  </a:lnTo>
                  <a:lnTo>
                    <a:pt x="2234831" y="160350"/>
                  </a:lnTo>
                  <a:lnTo>
                    <a:pt x="2234768" y="161747"/>
                  </a:lnTo>
                  <a:lnTo>
                    <a:pt x="2233549" y="160731"/>
                  </a:lnTo>
                  <a:lnTo>
                    <a:pt x="2232736" y="160223"/>
                  </a:lnTo>
                  <a:lnTo>
                    <a:pt x="2232342" y="160223"/>
                  </a:lnTo>
                  <a:lnTo>
                    <a:pt x="2232012" y="160350"/>
                  </a:lnTo>
                  <a:lnTo>
                    <a:pt x="2231339" y="160985"/>
                  </a:lnTo>
                  <a:lnTo>
                    <a:pt x="2230323" y="162255"/>
                  </a:lnTo>
                  <a:lnTo>
                    <a:pt x="2228126" y="163271"/>
                  </a:lnTo>
                  <a:lnTo>
                    <a:pt x="2227072" y="163525"/>
                  </a:lnTo>
                  <a:lnTo>
                    <a:pt x="2226843" y="163779"/>
                  </a:lnTo>
                  <a:lnTo>
                    <a:pt x="2226729" y="164668"/>
                  </a:lnTo>
                  <a:lnTo>
                    <a:pt x="2226183" y="164414"/>
                  </a:lnTo>
                  <a:lnTo>
                    <a:pt x="2225675" y="164287"/>
                  </a:lnTo>
                  <a:lnTo>
                    <a:pt x="2225192" y="164541"/>
                  </a:lnTo>
                  <a:lnTo>
                    <a:pt x="2223820" y="165430"/>
                  </a:lnTo>
                  <a:lnTo>
                    <a:pt x="2223554" y="165468"/>
                  </a:lnTo>
                  <a:lnTo>
                    <a:pt x="2223554" y="206705"/>
                  </a:lnTo>
                  <a:lnTo>
                    <a:pt x="2223160" y="206197"/>
                  </a:lnTo>
                  <a:lnTo>
                    <a:pt x="2222766" y="205562"/>
                  </a:lnTo>
                  <a:lnTo>
                    <a:pt x="2222436" y="204800"/>
                  </a:lnTo>
                  <a:lnTo>
                    <a:pt x="2222538" y="204038"/>
                  </a:lnTo>
                  <a:lnTo>
                    <a:pt x="2222703" y="203657"/>
                  </a:lnTo>
                  <a:lnTo>
                    <a:pt x="2223020" y="203530"/>
                  </a:lnTo>
                  <a:lnTo>
                    <a:pt x="2223478" y="204546"/>
                  </a:lnTo>
                  <a:lnTo>
                    <a:pt x="2223554" y="206705"/>
                  </a:lnTo>
                  <a:lnTo>
                    <a:pt x="2223554" y="165468"/>
                  </a:lnTo>
                  <a:lnTo>
                    <a:pt x="2222741" y="165557"/>
                  </a:lnTo>
                  <a:lnTo>
                    <a:pt x="2221522" y="166065"/>
                  </a:lnTo>
                  <a:lnTo>
                    <a:pt x="2220861" y="167716"/>
                  </a:lnTo>
                  <a:lnTo>
                    <a:pt x="2219769" y="168986"/>
                  </a:lnTo>
                  <a:lnTo>
                    <a:pt x="2218220" y="169875"/>
                  </a:lnTo>
                  <a:lnTo>
                    <a:pt x="2218144" y="171145"/>
                  </a:lnTo>
                  <a:lnTo>
                    <a:pt x="2218017" y="171399"/>
                  </a:lnTo>
                  <a:lnTo>
                    <a:pt x="2216874" y="171907"/>
                  </a:lnTo>
                  <a:lnTo>
                    <a:pt x="2215832" y="172923"/>
                  </a:lnTo>
                  <a:lnTo>
                    <a:pt x="2215261" y="173774"/>
                  </a:lnTo>
                  <a:lnTo>
                    <a:pt x="2215261" y="187655"/>
                  </a:lnTo>
                  <a:lnTo>
                    <a:pt x="2215146" y="188163"/>
                  </a:lnTo>
                  <a:lnTo>
                    <a:pt x="2214524" y="187655"/>
                  </a:lnTo>
                  <a:lnTo>
                    <a:pt x="2214359" y="187401"/>
                  </a:lnTo>
                  <a:lnTo>
                    <a:pt x="2214461" y="186512"/>
                  </a:lnTo>
                  <a:lnTo>
                    <a:pt x="2214524" y="186131"/>
                  </a:lnTo>
                  <a:lnTo>
                    <a:pt x="2215134" y="186639"/>
                  </a:lnTo>
                  <a:lnTo>
                    <a:pt x="2215261" y="187655"/>
                  </a:lnTo>
                  <a:lnTo>
                    <a:pt x="2215261" y="173774"/>
                  </a:lnTo>
                  <a:lnTo>
                    <a:pt x="2213851" y="175844"/>
                  </a:lnTo>
                  <a:lnTo>
                    <a:pt x="2212924" y="177749"/>
                  </a:lnTo>
                  <a:lnTo>
                    <a:pt x="2211501" y="179019"/>
                  </a:lnTo>
                  <a:lnTo>
                    <a:pt x="2209952" y="179654"/>
                  </a:lnTo>
                  <a:lnTo>
                    <a:pt x="2208822" y="179781"/>
                  </a:lnTo>
                  <a:lnTo>
                    <a:pt x="2207818" y="180797"/>
                  </a:lnTo>
                  <a:lnTo>
                    <a:pt x="2206917" y="182702"/>
                  </a:lnTo>
                  <a:lnTo>
                    <a:pt x="2206320" y="187020"/>
                  </a:lnTo>
                  <a:lnTo>
                    <a:pt x="2205558" y="190957"/>
                  </a:lnTo>
                  <a:lnTo>
                    <a:pt x="2206015" y="191084"/>
                  </a:lnTo>
                  <a:lnTo>
                    <a:pt x="2206294" y="191338"/>
                  </a:lnTo>
                  <a:lnTo>
                    <a:pt x="2206307" y="191592"/>
                  </a:lnTo>
                  <a:lnTo>
                    <a:pt x="2206206" y="191846"/>
                  </a:lnTo>
                  <a:lnTo>
                    <a:pt x="2206091" y="193116"/>
                  </a:lnTo>
                  <a:lnTo>
                    <a:pt x="2206193" y="193370"/>
                  </a:lnTo>
                  <a:lnTo>
                    <a:pt x="2206701" y="194259"/>
                  </a:lnTo>
                  <a:lnTo>
                    <a:pt x="2206206" y="194894"/>
                  </a:lnTo>
                  <a:lnTo>
                    <a:pt x="2206091" y="196926"/>
                  </a:lnTo>
                  <a:lnTo>
                    <a:pt x="2206206" y="198069"/>
                  </a:lnTo>
                  <a:lnTo>
                    <a:pt x="2205837" y="198704"/>
                  </a:lnTo>
                  <a:lnTo>
                    <a:pt x="2205596" y="199593"/>
                  </a:lnTo>
                  <a:lnTo>
                    <a:pt x="2205380" y="203784"/>
                  </a:lnTo>
                  <a:lnTo>
                    <a:pt x="2204555" y="204546"/>
                  </a:lnTo>
                  <a:lnTo>
                    <a:pt x="2204504" y="204800"/>
                  </a:lnTo>
                  <a:lnTo>
                    <a:pt x="2204402" y="205943"/>
                  </a:lnTo>
                  <a:lnTo>
                    <a:pt x="2204745" y="207086"/>
                  </a:lnTo>
                  <a:lnTo>
                    <a:pt x="2203335" y="206451"/>
                  </a:lnTo>
                  <a:lnTo>
                    <a:pt x="2203716" y="206959"/>
                  </a:lnTo>
                  <a:lnTo>
                    <a:pt x="2203983" y="207721"/>
                  </a:lnTo>
                  <a:lnTo>
                    <a:pt x="2204135" y="208737"/>
                  </a:lnTo>
                  <a:lnTo>
                    <a:pt x="2204580" y="210896"/>
                  </a:lnTo>
                  <a:lnTo>
                    <a:pt x="2204707" y="211785"/>
                  </a:lnTo>
                  <a:lnTo>
                    <a:pt x="2204567" y="212166"/>
                  </a:lnTo>
                  <a:lnTo>
                    <a:pt x="2204478" y="215785"/>
                  </a:lnTo>
                  <a:lnTo>
                    <a:pt x="2204351" y="216357"/>
                  </a:lnTo>
                  <a:lnTo>
                    <a:pt x="2203780" y="216738"/>
                  </a:lnTo>
                  <a:lnTo>
                    <a:pt x="2203920" y="217119"/>
                  </a:lnTo>
                  <a:lnTo>
                    <a:pt x="2204212" y="219278"/>
                  </a:lnTo>
                  <a:lnTo>
                    <a:pt x="2204288" y="220294"/>
                  </a:lnTo>
                  <a:lnTo>
                    <a:pt x="2204174" y="221056"/>
                  </a:lnTo>
                  <a:lnTo>
                    <a:pt x="2204694" y="226009"/>
                  </a:lnTo>
                  <a:lnTo>
                    <a:pt x="2204796" y="229311"/>
                  </a:lnTo>
                  <a:lnTo>
                    <a:pt x="2204974" y="230200"/>
                  </a:lnTo>
                  <a:lnTo>
                    <a:pt x="2207260" y="235407"/>
                  </a:lnTo>
                  <a:lnTo>
                    <a:pt x="2207361" y="236931"/>
                  </a:lnTo>
                  <a:lnTo>
                    <a:pt x="2207666" y="237820"/>
                  </a:lnTo>
                  <a:lnTo>
                    <a:pt x="2208631" y="239217"/>
                  </a:lnTo>
                  <a:lnTo>
                    <a:pt x="2209990" y="242265"/>
                  </a:lnTo>
                  <a:lnTo>
                    <a:pt x="2210397" y="242900"/>
                  </a:lnTo>
                  <a:lnTo>
                    <a:pt x="2210701" y="243154"/>
                  </a:lnTo>
                  <a:lnTo>
                    <a:pt x="2210866" y="244551"/>
                  </a:lnTo>
                  <a:lnTo>
                    <a:pt x="2210968" y="245186"/>
                  </a:lnTo>
                  <a:lnTo>
                    <a:pt x="2211184" y="245694"/>
                  </a:lnTo>
                  <a:lnTo>
                    <a:pt x="2211286" y="247345"/>
                  </a:lnTo>
                  <a:lnTo>
                    <a:pt x="2211387" y="247726"/>
                  </a:lnTo>
                  <a:lnTo>
                    <a:pt x="2211501" y="247980"/>
                  </a:lnTo>
                  <a:lnTo>
                    <a:pt x="2211895" y="247980"/>
                  </a:lnTo>
                  <a:lnTo>
                    <a:pt x="2212390" y="247726"/>
                  </a:lnTo>
                  <a:lnTo>
                    <a:pt x="2212987" y="247726"/>
                  </a:lnTo>
                  <a:lnTo>
                    <a:pt x="2213711" y="250774"/>
                  </a:lnTo>
                  <a:lnTo>
                    <a:pt x="2215578" y="254076"/>
                  </a:lnTo>
                  <a:lnTo>
                    <a:pt x="2218575" y="257886"/>
                  </a:lnTo>
                  <a:lnTo>
                    <a:pt x="2219490" y="258648"/>
                  </a:lnTo>
                  <a:lnTo>
                    <a:pt x="2220328" y="259410"/>
                  </a:lnTo>
                  <a:lnTo>
                    <a:pt x="2221090" y="260299"/>
                  </a:lnTo>
                  <a:lnTo>
                    <a:pt x="2221979" y="261569"/>
                  </a:lnTo>
                  <a:lnTo>
                    <a:pt x="2224735" y="263855"/>
                  </a:lnTo>
                  <a:lnTo>
                    <a:pt x="2225865" y="265125"/>
                  </a:lnTo>
                  <a:lnTo>
                    <a:pt x="2226932" y="266268"/>
                  </a:lnTo>
                  <a:lnTo>
                    <a:pt x="2227923" y="266903"/>
                  </a:lnTo>
                  <a:lnTo>
                    <a:pt x="2229599" y="267665"/>
                  </a:lnTo>
                  <a:lnTo>
                    <a:pt x="2229993" y="268554"/>
                  </a:lnTo>
                  <a:lnTo>
                    <a:pt x="2231402" y="269189"/>
                  </a:lnTo>
                  <a:lnTo>
                    <a:pt x="2232622" y="270205"/>
                  </a:lnTo>
                  <a:lnTo>
                    <a:pt x="2233676" y="271602"/>
                  </a:lnTo>
                  <a:lnTo>
                    <a:pt x="2234565" y="271475"/>
                  </a:lnTo>
                  <a:lnTo>
                    <a:pt x="2235162" y="271475"/>
                  </a:lnTo>
                  <a:lnTo>
                    <a:pt x="2235466" y="271729"/>
                  </a:lnTo>
                  <a:lnTo>
                    <a:pt x="2236622" y="272364"/>
                  </a:lnTo>
                  <a:lnTo>
                    <a:pt x="2237778" y="273253"/>
                  </a:lnTo>
                  <a:lnTo>
                    <a:pt x="2238768" y="273507"/>
                  </a:lnTo>
                  <a:lnTo>
                    <a:pt x="2239581" y="273126"/>
                  </a:lnTo>
                  <a:lnTo>
                    <a:pt x="2240699" y="272999"/>
                  </a:lnTo>
                  <a:lnTo>
                    <a:pt x="2241829" y="273380"/>
                  </a:lnTo>
                  <a:lnTo>
                    <a:pt x="2242997" y="274269"/>
                  </a:lnTo>
                  <a:lnTo>
                    <a:pt x="2244496" y="275031"/>
                  </a:lnTo>
                  <a:lnTo>
                    <a:pt x="2245779" y="275920"/>
                  </a:lnTo>
                  <a:lnTo>
                    <a:pt x="2246452" y="275285"/>
                  </a:lnTo>
                  <a:lnTo>
                    <a:pt x="2247125" y="275285"/>
                  </a:lnTo>
                  <a:lnTo>
                    <a:pt x="2247811" y="275920"/>
                  </a:lnTo>
                  <a:lnTo>
                    <a:pt x="2248128" y="275793"/>
                  </a:lnTo>
                  <a:lnTo>
                    <a:pt x="2249500" y="275793"/>
                  </a:lnTo>
                  <a:lnTo>
                    <a:pt x="2250897" y="276301"/>
                  </a:lnTo>
                  <a:lnTo>
                    <a:pt x="2252764" y="277190"/>
                  </a:lnTo>
                  <a:lnTo>
                    <a:pt x="2252929" y="277190"/>
                  </a:lnTo>
                  <a:lnTo>
                    <a:pt x="2253246" y="276555"/>
                  </a:lnTo>
                  <a:lnTo>
                    <a:pt x="2253538" y="275793"/>
                  </a:lnTo>
                  <a:lnTo>
                    <a:pt x="2253691" y="275412"/>
                  </a:lnTo>
                  <a:lnTo>
                    <a:pt x="2256129" y="276047"/>
                  </a:lnTo>
                  <a:lnTo>
                    <a:pt x="2257158" y="275412"/>
                  </a:lnTo>
                  <a:lnTo>
                    <a:pt x="2257374" y="275285"/>
                  </a:lnTo>
                  <a:lnTo>
                    <a:pt x="2257399" y="273253"/>
                  </a:lnTo>
                  <a:lnTo>
                    <a:pt x="2258809" y="273761"/>
                  </a:lnTo>
                  <a:lnTo>
                    <a:pt x="2259965" y="273761"/>
                  </a:lnTo>
                  <a:lnTo>
                    <a:pt x="2260689" y="273253"/>
                  </a:lnTo>
                  <a:lnTo>
                    <a:pt x="2260866" y="273126"/>
                  </a:lnTo>
                  <a:lnTo>
                    <a:pt x="2260981" y="272999"/>
                  </a:lnTo>
                  <a:lnTo>
                    <a:pt x="2262428" y="271475"/>
                  </a:lnTo>
                  <a:lnTo>
                    <a:pt x="2263267" y="270586"/>
                  </a:lnTo>
                  <a:lnTo>
                    <a:pt x="2264676" y="271221"/>
                  </a:lnTo>
                  <a:lnTo>
                    <a:pt x="2265896" y="270840"/>
                  </a:lnTo>
                  <a:lnTo>
                    <a:pt x="2266099" y="270586"/>
                  </a:lnTo>
                  <a:lnTo>
                    <a:pt x="2266912" y="269570"/>
                  </a:lnTo>
                  <a:lnTo>
                    <a:pt x="2267864" y="269824"/>
                  </a:lnTo>
                  <a:lnTo>
                    <a:pt x="2268372" y="269824"/>
                  </a:lnTo>
                  <a:lnTo>
                    <a:pt x="2268702" y="269697"/>
                  </a:lnTo>
                  <a:lnTo>
                    <a:pt x="2268588" y="269570"/>
                  </a:lnTo>
                  <a:lnTo>
                    <a:pt x="2268131" y="269062"/>
                  </a:lnTo>
                  <a:lnTo>
                    <a:pt x="2267674" y="268681"/>
                  </a:lnTo>
                  <a:lnTo>
                    <a:pt x="2267204" y="268554"/>
                  </a:lnTo>
                  <a:lnTo>
                    <a:pt x="2267204" y="268046"/>
                  </a:lnTo>
                  <a:lnTo>
                    <a:pt x="2267496" y="267538"/>
                  </a:lnTo>
                  <a:lnTo>
                    <a:pt x="2268537" y="268046"/>
                  </a:lnTo>
                  <a:lnTo>
                    <a:pt x="2269845" y="268300"/>
                  </a:lnTo>
                  <a:lnTo>
                    <a:pt x="2269883" y="267538"/>
                  </a:lnTo>
                  <a:lnTo>
                    <a:pt x="2269756" y="266268"/>
                  </a:lnTo>
                  <a:lnTo>
                    <a:pt x="2269718" y="266014"/>
                  </a:lnTo>
                  <a:lnTo>
                    <a:pt x="2271623" y="266395"/>
                  </a:lnTo>
                  <a:lnTo>
                    <a:pt x="2273262" y="266776"/>
                  </a:lnTo>
                  <a:lnTo>
                    <a:pt x="2273198" y="266014"/>
                  </a:lnTo>
                  <a:lnTo>
                    <a:pt x="2273274" y="263728"/>
                  </a:lnTo>
                  <a:lnTo>
                    <a:pt x="2273363" y="263474"/>
                  </a:lnTo>
                  <a:lnTo>
                    <a:pt x="2274201" y="263347"/>
                  </a:lnTo>
                  <a:lnTo>
                    <a:pt x="2275687" y="263728"/>
                  </a:lnTo>
                  <a:lnTo>
                    <a:pt x="2275852" y="263347"/>
                  </a:lnTo>
                  <a:lnTo>
                    <a:pt x="2276157" y="262585"/>
                  </a:lnTo>
                  <a:lnTo>
                    <a:pt x="2276665" y="261950"/>
                  </a:lnTo>
                  <a:lnTo>
                    <a:pt x="2277224" y="261823"/>
                  </a:lnTo>
                  <a:lnTo>
                    <a:pt x="2278316" y="261696"/>
                  </a:lnTo>
                  <a:lnTo>
                    <a:pt x="2278799" y="261442"/>
                  </a:lnTo>
                  <a:lnTo>
                    <a:pt x="2279027" y="261061"/>
                  </a:lnTo>
                  <a:lnTo>
                    <a:pt x="2279065" y="260299"/>
                  </a:lnTo>
                  <a:lnTo>
                    <a:pt x="2279243" y="259791"/>
                  </a:lnTo>
                  <a:lnTo>
                    <a:pt x="2280018" y="258648"/>
                  </a:lnTo>
                  <a:lnTo>
                    <a:pt x="2280158" y="258140"/>
                  </a:lnTo>
                  <a:lnTo>
                    <a:pt x="2280208" y="257378"/>
                  </a:lnTo>
                  <a:lnTo>
                    <a:pt x="2280577" y="256870"/>
                  </a:lnTo>
                  <a:lnTo>
                    <a:pt x="2281212" y="256362"/>
                  </a:lnTo>
                  <a:lnTo>
                    <a:pt x="2281986" y="256743"/>
                  </a:lnTo>
                  <a:lnTo>
                    <a:pt x="2282469" y="256743"/>
                  </a:lnTo>
                  <a:lnTo>
                    <a:pt x="2282634" y="256362"/>
                  </a:lnTo>
                  <a:lnTo>
                    <a:pt x="2282736" y="256108"/>
                  </a:lnTo>
                  <a:lnTo>
                    <a:pt x="2282952" y="255854"/>
                  </a:lnTo>
                  <a:lnTo>
                    <a:pt x="2283447" y="255600"/>
                  </a:lnTo>
                  <a:lnTo>
                    <a:pt x="2283866" y="255727"/>
                  </a:lnTo>
                  <a:lnTo>
                    <a:pt x="2284577" y="255981"/>
                  </a:lnTo>
                  <a:lnTo>
                    <a:pt x="2284590" y="255600"/>
                  </a:lnTo>
                  <a:lnTo>
                    <a:pt x="2284603" y="255473"/>
                  </a:lnTo>
                  <a:lnTo>
                    <a:pt x="2284615" y="255092"/>
                  </a:lnTo>
                  <a:lnTo>
                    <a:pt x="2284628" y="254838"/>
                  </a:lnTo>
                  <a:lnTo>
                    <a:pt x="2284717" y="253695"/>
                  </a:lnTo>
                  <a:lnTo>
                    <a:pt x="2284780" y="253441"/>
                  </a:lnTo>
                  <a:lnTo>
                    <a:pt x="2285149" y="252425"/>
                  </a:lnTo>
                  <a:lnTo>
                    <a:pt x="2285060" y="251790"/>
                  </a:lnTo>
                  <a:lnTo>
                    <a:pt x="2284768" y="251155"/>
                  </a:lnTo>
                  <a:lnTo>
                    <a:pt x="2284844" y="250393"/>
                  </a:lnTo>
                  <a:lnTo>
                    <a:pt x="2285123" y="249885"/>
                  </a:lnTo>
                  <a:lnTo>
                    <a:pt x="2285758" y="250012"/>
                  </a:lnTo>
                  <a:lnTo>
                    <a:pt x="2287130" y="250520"/>
                  </a:lnTo>
                  <a:lnTo>
                    <a:pt x="2289238" y="251409"/>
                  </a:lnTo>
                  <a:lnTo>
                    <a:pt x="2288997" y="249885"/>
                  </a:lnTo>
                  <a:lnTo>
                    <a:pt x="2288870" y="249123"/>
                  </a:lnTo>
                  <a:lnTo>
                    <a:pt x="2289251" y="247853"/>
                  </a:lnTo>
                  <a:lnTo>
                    <a:pt x="2290394" y="247345"/>
                  </a:lnTo>
                  <a:lnTo>
                    <a:pt x="2289645" y="245567"/>
                  </a:lnTo>
                  <a:lnTo>
                    <a:pt x="2288070" y="243027"/>
                  </a:lnTo>
                  <a:lnTo>
                    <a:pt x="2287968" y="242773"/>
                  </a:lnTo>
                  <a:lnTo>
                    <a:pt x="2287879" y="242265"/>
                  </a:lnTo>
                  <a:lnTo>
                    <a:pt x="2287994" y="241122"/>
                  </a:lnTo>
                  <a:lnTo>
                    <a:pt x="2288095" y="240741"/>
                  </a:lnTo>
                  <a:lnTo>
                    <a:pt x="2288819" y="240614"/>
                  </a:lnTo>
                  <a:lnTo>
                    <a:pt x="2289479" y="240868"/>
                  </a:lnTo>
                  <a:lnTo>
                    <a:pt x="2290102" y="241376"/>
                  </a:lnTo>
                  <a:lnTo>
                    <a:pt x="2290876" y="242519"/>
                  </a:lnTo>
                  <a:lnTo>
                    <a:pt x="2291321" y="243027"/>
                  </a:lnTo>
                  <a:lnTo>
                    <a:pt x="2291918" y="243408"/>
                  </a:lnTo>
                  <a:lnTo>
                    <a:pt x="2292604" y="243789"/>
                  </a:lnTo>
                  <a:lnTo>
                    <a:pt x="2292388" y="241884"/>
                  </a:lnTo>
                  <a:lnTo>
                    <a:pt x="2291613" y="240741"/>
                  </a:lnTo>
                  <a:lnTo>
                    <a:pt x="2291156" y="240614"/>
                  </a:lnTo>
                  <a:lnTo>
                    <a:pt x="2290267" y="240360"/>
                  </a:lnTo>
                  <a:lnTo>
                    <a:pt x="2292223" y="239598"/>
                  </a:lnTo>
                  <a:lnTo>
                    <a:pt x="2291613" y="238963"/>
                  </a:lnTo>
                  <a:lnTo>
                    <a:pt x="2291118" y="238582"/>
                  </a:lnTo>
                  <a:lnTo>
                    <a:pt x="2290737" y="238201"/>
                  </a:lnTo>
                  <a:lnTo>
                    <a:pt x="2290280" y="239344"/>
                  </a:lnTo>
                  <a:lnTo>
                    <a:pt x="2289911" y="239598"/>
                  </a:lnTo>
                  <a:lnTo>
                    <a:pt x="2289619" y="238963"/>
                  </a:lnTo>
                  <a:lnTo>
                    <a:pt x="2289264" y="238455"/>
                  </a:lnTo>
                  <a:lnTo>
                    <a:pt x="2289137" y="238201"/>
                  </a:lnTo>
                  <a:lnTo>
                    <a:pt x="2289035" y="237693"/>
                  </a:lnTo>
                  <a:lnTo>
                    <a:pt x="2289149" y="236550"/>
                  </a:lnTo>
                  <a:lnTo>
                    <a:pt x="2290102" y="236423"/>
                  </a:lnTo>
                  <a:lnTo>
                    <a:pt x="2290851" y="236677"/>
                  </a:lnTo>
                  <a:lnTo>
                    <a:pt x="2291397" y="236931"/>
                  </a:lnTo>
                  <a:lnTo>
                    <a:pt x="2292312" y="237693"/>
                  </a:lnTo>
                  <a:lnTo>
                    <a:pt x="2293467" y="238455"/>
                  </a:lnTo>
                  <a:lnTo>
                    <a:pt x="2293366" y="237312"/>
                  </a:lnTo>
                  <a:lnTo>
                    <a:pt x="2292832" y="236931"/>
                  </a:lnTo>
                  <a:lnTo>
                    <a:pt x="2292375" y="236423"/>
                  </a:lnTo>
                  <a:lnTo>
                    <a:pt x="2292273" y="236296"/>
                  </a:lnTo>
                  <a:lnTo>
                    <a:pt x="2292108" y="235915"/>
                  </a:lnTo>
                  <a:lnTo>
                    <a:pt x="2292070" y="235407"/>
                  </a:lnTo>
                  <a:lnTo>
                    <a:pt x="2291981" y="235026"/>
                  </a:lnTo>
                  <a:lnTo>
                    <a:pt x="2291207" y="233248"/>
                  </a:lnTo>
                  <a:lnTo>
                    <a:pt x="2291245" y="230581"/>
                  </a:lnTo>
                  <a:lnTo>
                    <a:pt x="2292553" y="231470"/>
                  </a:lnTo>
                  <a:lnTo>
                    <a:pt x="2292921" y="231978"/>
                  </a:lnTo>
                  <a:lnTo>
                    <a:pt x="2292997" y="232740"/>
                  </a:lnTo>
                  <a:lnTo>
                    <a:pt x="2292908" y="233121"/>
                  </a:lnTo>
                  <a:lnTo>
                    <a:pt x="2293378" y="233248"/>
                  </a:lnTo>
                  <a:lnTo>
                    <a:pt x="2293924" y="233502"/>
                  </a:lnTo>
                  <a:lnTo>
                    <a:pt x="2295398" y="233502"/>
                  </a:lnTo>
                  <a:lnTo>
                    <a:pt x="2295525" y="232740"/>
                  </a:lnTo>
                  <a:lnTo>
                    <a:pt x="2295499" y="230581"/>
                  </a:lnTo>
                  <a:lnTo>
                    <a:pt x="2295550" y="230454"/>
                  </a:lnTo>
                  <a:lnTo>
                    <a:pt x="2294775" y="229311"/>
                  </a:lnTo>
                  <a:lnTo>
                    <a:pt x="2294102" y="228549"/>
                  </a:lnTo>
                  <a:lnTo>
                    <a:pt x="2294445" y="228676"/>
                  </a:lnTo>
                  <a:lnTo>
                    <a:pt x="2295042" y="228676"/>
                  </a:lnTo>
                  <a:lnTo>
                    <a:pt x="2295512" y="228803"/>
                  </a:lnTo>
                  <a:lnTo>
                    <a:pt x="2295753" y="228803"/>
                  </a:lnTo>
                  <a:lnTo>
                    <a:pt x="2295766" y="228549"/>
                  </a:lnTo>
                  <a:lnTo>
                    <a:pt x="2295779" y="228295"/>
                  </a:lnTo>
                  <a:lnTo>
                    <a:pt x="2294102" y="224485"/>
                  </a:lnTo>
                  <a:lnTo>
                    <a:pt x="2293823" y="223723"/>
                  </a:lnTo>
                  <a:lnTo>
                    <a:pt x="2293861" y="222834"/>
                  </a:lnTo>
                  <a:lnTo>
                    <a:pt x="2294255" y="222834"/>
                  </a:lnTo>
                  <a:lnTo>
                    <a:pt x="2295448" y="222961"/>
                  </a:lnTo>
                  <a:lnTo>
                    <a:pt x="2296388" y="223342"/>
                  </a:lnTo>
                  <a:lnTo>
                    <a:pt x="2296706" y="222834"/>
                  </a:lnTo>
                  <a:lnTo>
                    <a:pt x="2296871" y="222580"/>
                  </a:lnTo>
                  <a:lnTo>
                    <a:pt x="2296769" y="220548"/>
                  </a:lnTo>
                  <a:lnTo>
                    <a:pt x="2296566" y="219786"/>
                  </a:lnTo>
                  <a:lnTo>
                    <a:pt x="2296604" y="218897"/>
                  </a:lnTo>
                  <a:lnTo>
                    <a:pt x="2297099" y="218770"/>
                  </a:lnTo>
                  <a:lnTo>
                    <a:pt x="2297696" y="218770"/>
                  </a:lnTo>
                  <a:lnTo>
                    <a:pt x="2297760" y="218389"/>
                  </a:lnTo>
                  <a:lnTo>
                    <a:pt x="2297671" y="218008"/>
                  </a:lnTo>
                  <a:lnTo>
                    <a:pt x="2297519" y="217627"/>
                  </a:lnTo>
                  <a:lnTo>
                    <a:pt x="2297163" y="218262"/>
                  </a:lnTo>
                  <a:lnTo>
                    <a:pt x="2296680" y="218389"/>
                  </a:lnTo>
                  <a:lnTo>
                    <a:pt x="2296045" y="218262"/>
                  </a:lnTo>
                  <a:lnTo>
                    <a:pt x="2295563" y="218135"/>
                  </a:lnTo>
                  <a:lnTo>
                    <a:pt x="2295309" y="218008"/>
                  </a:lnTo>
                  <a:lnTo>
                    <a:pt x="2295385" y="217373"/>
                  </a:lnTo>
                  <a:lnTo>
                    <a:pt x="2295677" y="216611"/>
                  </a:lnTo>
                  <a:lnTo>
                    <a:pt x="2296096" y="216484"/>
                  </a:lnTo>
                  <a:lnTo>
                    <a:pt x="2296731" y="216611"/>
                  </a:lnTo>
                  <a:lnTo>
                    <a:pt x="2297087" y="217373"/>
                  </a:lnTo>
                  <a:lnTo>
                    <a:pt x="2297519" y="217627"/>
                  </a:lnTo>
                  <a:lnTo>
                    <a:pt x="2297747" y="217754"/>
                  </a:lnTo>
                  <a:lnTo>
                    <a:pt x="2298712" y="217754"/>
                  </a:lnTo>
                  <a:lnTo>
                    <a:pt x="2299474" y="216484"/>
                  </a:lnTo>
                  <a:lnTo>
                    <a:pt x="2299754" y="215976"/>
                  </a:lnTo>
                  <a:lnTo>
                    <a:pt x="2299728" y="215468"/>
                  </a:lnTo>
                  <a:lnTo>
                    <a:pt x="2299843" y="215214"/>
                  </a:lnTo>
                  <a:lnTo>
                    <a:pt x="2299881" y="215087"/>
                  </a:lnTo>
                  <a:lnTo>
                    <a:pt x="2299754" y="214198"/>
                  </a:lnTo>
                  <a:lnTo>
                    <a:pt x="2299652" y="213944"/>
                  </a:lnTo>
                  <a:lnTo>
                    <a:pt x="2298801" y="213309"/>
                  </a:lnTo>
                  <a:lnTo>
                    <a:pt x="2298408" y="211658"/>
                  </a:lnTo>
                  <a:lnTo>
                    <a:pt x="2298471" y="210896"/>
                  </a:lnTo>
                  <a:lnTo>
                    <a:pt x="2298738" y="209880"/>
                  </a:lnTo>
                  <a:lnTo>
                    <a:pt x="2299995" y="208737"/>
                  </a:lnTo>
                  <a:close/>
                </a:path>
                <a:path w="2621280" h="1805304">
                  <a:moveTo>
                    <a:pt x="2300020" y="215341"/>
                  </a:moveTo>
                  <a:lnTo>
                    <a:pt x="2299855" y="215468"/>
                  </a:lnTo>
                  <a:lnTo>
                    <a:pt x="2299881" y="215722"/>
                  </a:lnTo>
                  <a:lnTo>
                    <a:pt x="2299970" y="215468"/>
                  </a:lnTo>
                  <a:lnTo>
                    <a:pt x="2300020" y="215341"/>
                  </a:lnTo>
                  <a:close/>
                </a:path>
                <a:path w="2621280" h="1805304">
                  <a:moveTo>
                    <a:pt x="2301544" y="213499"/>
                  </a:moveTo>
                  <a:lnTo>
                    <a:pt x="2301379" y="213575"/>
                  </a:lnTo>
                  <a:lnTo>
                    <a:pt x="2301176" y="213563"/>
                  </a:lnTo>
                  <a:lnTo>
                    <a:pt x="2300236" y="213207"/>
                  </a:lnTo>
                  <a:lnTo>
                    <a:pt x="2300528" y="213868"/>
                  </a:lnTo>
                  <a:lnTo>
                    <a:pt x="2300960" y="213956"/>
                  </a:lnTo>
                  <a:lnTo>
                    <a:pt x="2301443" y="213575"/>
                  </a:lnTo>
                  <a:close/>
                </a:path>
                <a:path w="2621280" h="1805304">
                  <a:moveTo>
                    <a:pt x="2302230" y="199783"/>
                  </a:moveTo>
                  <a:lnTo>
                    <a:pt x="2301392" y="199859"/>
                  </a:lnTo>
                  <a:lnTo>
                    <a:pt x="2300313" y="200037"/>
                  </a:lnTo>
                  <a:lnTo>
                    <a:pt x="2300389" y="200202"/>
                  </a:lnTo>
                  <a:lnTo>
                    <a:pt x="2300617" y="200406"/>
                  </a:lnTo>
                  <a:lnTo>
                    <a:pt x="2301392" y="200850"/>
                  </a:lnTo>
                  <a:lnTo>
                    <a:pt x="2301735" y="201079"/>
                  </a:lnTo>
                  <a:lnTo>
                    <a:pt x="2302040" y="201333"/>
                  </a:lnTo>
                  <a:lnTo>
                    <a:pt x="2302129" y="200850"/>
                  </a:lnTo>
                  <a:lnTo>
                    <a:pt x="2302230" y="199783"/>
                  </a:lnTo>
                  <a:close/>
                </a:path>
                <a:path w="2621280" h="1805304">
                  <a:moveTo>
                    <a:pt x="2303068" y="216331"/>
                  </a:moveTo>
                  <a:lnTo>
                    <a:pt x="2302853" y="215836"/>
                  </a:lnTo>
                  <a:lnTo>
                    <a:pt x="2302294" y="215226"/>
                  </a:lnTo>
                  <a:lnTo>
                    <a:pt x="2302319" y="215836"/>
                  </a:lnTo>
                  <a:lnTo>
                    <a:pt x="2302433" y="216331"/>
                  </a:lnTo>
                  <a:lnTo>
                    <a:pt x="2302599" y="216547"/>
                  </a:lnTo>
                  <a:lnTo>
                    <a:pt x="2303068" y="216331"/>
                  </a:lnTo>
                  <a:close/>
                </a:path>
                <a:path w="2621280" h="1805304">
                  <a:moveTo>
                    <a:pt x="2346388" y="150190"/>
                  </a:moveTo>
                  <a:lnTo>
                    <a:pt x="2346312" y="149923"/>
                  </a:lnTo>
                  <a:lnTo>
                    <a:pt x="2345829" y="151193"/>
                  </a:lnTo>
                  <a:lnTo>
                    <a:pt x="2346388" y="150190"/>
                  </a:lnTo>
                  <a:close/>
                </a:path>
                <a:path w="2621280" h="1805304">
                  <a:moveTo>
                    <a:pt x="2350135" y="179133"/>
                  </a:moveTo>
                  <a:lnTo>
                    <a:pt x="2347938" y="180403"/>
                  </a:lnTo>
                  <a:lnTo>
                    <a:pt x="2348877" y="181673"/>
                  </a:lnTo>
                  <a:lnTo>
                    <a:pt x="2349601" y="180403"/>
                  </a:lnTo>
                  <a:lnTo>
                    <a:pt x="2350135" y="179133"/>
                  </a:lnTo>
                  <a:close/>
                </a:path>
                <a:path w="2621280" h="1805304">
                  <a:moveTo>
                    <a:pt x="2367445" y="240093"/>
                  </a:moveTo>
                  <a:lnTo>
                    <a:pt x="2366378" y="240093"/>
                  </a:lnTo>
                  <a:lnTo>
                    <a:pt x="2366073" y="241363"/>
                  </a:lnTo>
                  <a:lnTo>
                    <a:pt x="2367089" y="241363"/>
                  </a:lnTo>
                  <a:lnTo>
                    <a:pt x="2367445" y="240093"/>
                  </a:lnTo>
                  <a:close/>
                </a:path>
                <a:path w="2621280" h="1805304">
                  <a:moveTo>
                    <a:pt x="2380132" y="226123"/>
                  </a:moveTo>
                  <a:lnTo>
                    <a:pt x="2379688" y="224853"/>
                  </a:lnTo>
                  <a:lnTo>
                    <a:pt x="2378913" y="226123"/>
                  </a:lnTo>
                  <a:lnTo>
                    <a:pt x="2377910" y="227393"/>
                  </a:lnTo>
                  <a:lnTo>
                    <a:pt x="2379599" y="227393"/>
                  </a:lnTo>
                  <a:lnTo>
                    <a:pt x="2380132" y="226123"/>
                  </a:lnTo>
                  <a:close/>
                </a:path>
                <a:path w="2621280" h="1805304">
                  <a:moveTo>
                    <a:pt x="2393670" y="189293"/>
                  </a:moveTo>
                  <a:lnTo>
                    <a:pt x="2393086" y="188023"/>
                  </a:lnTo>
                  <a:lnTo>
                    <a:pt x="2392057" y="188023"/>
                  </a:lnTo>
                  <a:lnTo>
                    <a:pt x="2391473" y="186753"/>
                  </a:lnTo>
                  <a:lnTo>
                    <a:pt x="2393607" y="188023"/>
                  </a:lnTo>
                  <a:lnTo>
                    <a:pt x="2393124" y="186753"/>
                  </a:lnTo>
                  <a:lnTo>
                    <a:pt x="2391714" y="182943"/>
                  </a:lnTo>
                  <a:lnTo>
                    <a:pt x="2392235" y="181673"/>
                  </a:lnTo>
                  <a:lnTo>
                    <a:pt x="2390063" y="182943"/>
                  </a:lnTo>
                  <a:lnTo>
                    <a:pt x="2390102" y="181673"/>
                  </a:lnTo>
                  <a:lnTo>
                    <a:pt x="2390394" y="181673"/>
                  </a:lnTo>
                  <a:lnTo>
                    <a:pt x="2390965" y="180403"/>
                  </a:lnTo>
                  <a:lnTo>
                    <a:pt x="2391587" y="180403"/>
                  </a:lnTo>
                  <a:lnTo>
                    <a:pt x="2392083" y="179133"/>
                  </a:lnTo>
                  <a:lnTo>
                    <a:pt x="2391422" y="177863"/>
                  </a:lnTo>
                  <a:lnTo>
                    <a:pt x="2390241" y="176593"/>
                  </a:lnTo>
                  <a:lnTo>
                    <a:pt x="2389555" y="176593"/>
                  </a:lnTo>
                  <a:lnTo>
                    <a:pt x="2389555" y="196913"/>
                  </a:lnTo>
                  <a:lnTo>
                    <a:pt x="2388501" y="196913"/>
                  </a:lnTo>
                  <a:lnTo>
                    <a:pt x="2387650" y="195643"/>
                  </a:lnTo>
                  <a:lnTo>
                    <a:pt x="2388705" y="195643"/>
                  </a:lnTo>
                  <a:lnTo>
                    <a:pt x="2389555" y="196913"/>
                  </a:lnTo>
                  <a:lnTo>
                    <a:pt x="2389555" y="176593"/>
                  </a:lnTo>
                  <a:lnTo>
                    <a:pt x="2389428" y="176593"/>
                  </a:lnTo>
                  <a:lnTo>
                    <a:pt x="2389022" y="174053"/>
                  </a:lnTo>
                  <a:lnTo>
                    <a:pt x="2387460" y="175323"/>
                  </a:lnTo>
                  <a:lnTo>
                    <a:pt x="2385860" y="175323"/>
                  </a:lnTo>
                  <a:lnTo>
                    <a:pt x="2385288" y="174053"/>
                  </a:lnTo>
                  <a:lnTo>
                    <a:pt x="2384552" y="172783"/>
                  </a:lnTo>
                  <a:lnTo>
                    <a:pt x="2384285" y="172783"/>
                  </a:lnTo>
                  <a:lnTo>
                    <a:pt x="2384183" y="174053"/>
                  </a:lnTo>
                  <a:lnTo>
                    <a:pt x="2383536" y="174053"/>
                  </a:lnTo>
                  <a:lnTo>
                    <a:pt x="2383015" y="172783"/>
                  </a:lnTo>
                  <a:lnTo>
                    <a:pt x="2382075" y="171513"/>
                  </a:lnTo>
                  <a:lnTo>
                    <a:pt x="2380716" y="168973"/>
                  </a:lnTo>
                  <a:lnTo>
                    <a:pt x="2379662" y="167703"/>
                  </a:lnTo>
                  <a:lnTo>
                    <a:pt x="2378468" y="165163"/>
                  </a:lnTo>
                  <a:lnTo>
                    <a:pt x="2375928" y="165163"/>
                  </a:lnTo>
                  <a:lnTo>
                    <a:pt x="2376538" y="166433"/>
                  </a:lnTo>
                  <a:lnTo>
                    <a:pt x="2377021" y="167703"/>
                  </a:lnTo>
                  <a:lnTo>
                    <a:pt x="2377376" y="168973"/>
                  </a:lnTo>
                  <a:lnTo>
                    <a:pt x="2376944" y="168973"/>
                  </a:lnTo>
                  <a:lnTo>
                    <a:pt x="2376944" y="180403"/>
                  </a:lnTo>
                  <a:lnTo>
                    <a:pt x="2376601" y="181673"/>
                  </a:lnTo>
                  <a:lnTo>
                    <a:pt x="2375916" y="185483"/>
                  </a:lnTo>
                  <a:lnTo>
                    <a:pt x="2374849" y="188023"/>
                  </a:lnTo>
                  <a:lnTo>
                    <a:pt x="2373388" y="191833"/>
                  </a:lnTo>
                  <a:lnTo>
                    <a:pt x="2373122" y="191833"/>
                  </a:lnTo>
                  <a:lnTo>
                    <a:pt x="2373172" y="193103"/>
                  </a:lnTo>
                  <a:lnTo>
                    <a:pt x="2372957" y="194373"/>
                  </a:lnTo>
                  <a:lnTo>
                    <a:pt x="2372080" y="194373"/>
                  </a:lnTo>
                  <a:lnTo>
                    <a:pt x="2371344" y="195643"/>
                  </a:lnTo>
                  <a:lnTo>
                    <a:pt x="2370061" y="198183"/>
                  </a:lnTo>
                  <a:lnTo>
                    <a:pt x="2369578" y="198183"/>
                  </a:lnTo>
                  <a:lnTo>
                    <a:pt x="2369020" y="200723"/>
                  </a:lnTo>
                  <a:lnTo>
                    <a:pt x="2367813" y="200723"/>
                  </a:lnTo>
                  <a:lnTo>
                    <a:pt x="2367000" y="201993"/>
                  </a:lnTo>
                  <a:lnTo>
                    <a:pt x="2366657" y="201993"/>
                  </a:lnTo>
                  <a:lnTo>
                    <a:pt x="2366784" y="203263"/>
                  </a:lnTo>
                  <a:lnTo>
                    <a:pt x="2366861" y="204533"/>
                  </a:lnTo>
                  <a:lnTo>
                    <a:pt x="2366480" y="204533"/>
                  </a:lnTo>
                  <a:lnTo>
                    <a:pt x="2366226" y="205803"/>
                  </a:lnTo>
                  <a:lnTo>
                    <a:pt x="2364054" y="205803"/>
                  </a:lnTo>
                  <a:lnTo>
                    <a:pt x="2362822" y="207073"/>
                  </a:lnTo>
                  <a:lnTo>
                    <a:pt x="2362670" y="208343"/>
                  </a:lnTo>
                  <a:lnTo>
                    <a:pt x="2362631" y="209613"/>
                  </a:lnTo>
                  <a:lnTo>
                    <a:pt x="2361412" y="209613"/>
                  </a:lnTo>
                  <a:lnTo>
                    <a:pt x="2360307" y="210883"/>
                  </a:lnTo>
                  <a:lnTo>
                    <a:pt x="2359609" y="212153"/>
                  </a:lnTo>
                  <a:lnTo>
                    <a:pt x="2358453" y="213423"/>
                  </a:lnTo>
                  <a:lnTo>
                    <a:pt x="2356828" y="214693"/>
                  </a:lnTo>
                  <a:lnTo>
                    <a:pt x="2356332" y="214693"/>
                  </a:lnTo>
                  <a:lnTo>
                    <a:pt x="2355685" y="215963"/>
                  </a:lnTo>
                  <a:lnTo>
                    <a:pt x="2354542" y="215963"/>
                  </a:lnTo>
                  <a:lnTo>
                    <a:pt x="2354084" y="217233"/>
                  </a:lnTo>
                  <a:lnTo>
                    <a:pt x="2353614" y="217233"/>
                  </a:lnTo>
                  <a:lnTo>
                    <a:pt x="2353335" y="218503"/>
                  </a:lnTo>
                  <a:lnTo>
                    <a:pt x="2351773" y="219773"/>
                  </a:lnTo>
                  <a:lnTo>
                    <a:pt x="2350058" y="222313"/>
                  </a:lnTo>
                  <a:lnTo>
                    <a:pt x="2348166" y="223583"/>
                  </a:lnTo>
                  <a:lnTo>
                    <a:pt x="2347785" y="223583"/>
                  </a:lnTo>
                  <a:lnTo>
                    <a:pt x="2347379" y="224853"/>
                  </a:lnTo>
                  <a:lnTo>
                    <a:pt x="2345448" y="226123"/>
                  </a:lnTo>
                  <a:lnTo>
                    <a:pt x="2343454" y="228663"/>
                  </a:lnTo>
                  <a:lnTo>
                    <a:pt x="2341003" y="229933"/>
                  </a:lnTo>
                  <a:lnTo>
                    <a:pt x="2339556" y="231203"/>
                  </a:lnTo>
                  <a:lnTo>
                    <a:pt x="2338209" y="231203"/>
                  </a:lnTo>
                  <a:lnTo>
                    <a:pt x="2338438" y="229933"/>
                  </a:lnTo>
                  <a:lnTo>
                    <a:pt x="2337816" y="227393"/>
                  </a:lnTo>
                  <a:lnTo>
                    <a:pt x="2336342" y="227393"/>
                  </a:lnTo>
                  <a:lnTo>
                    <a:pt x="2336685" y="226123"/>
                  </a:lnTo>
                  <a:lnTo>
                    <a:pt x="2338171" y="226123"/>
                  </a:lnTo>
                  <a:lnTo>
                    <a:pt x="2337371" y="221043"/>
                  </a:lnTo>
                  <a:lnTo>
                    <a:pt x="2337422" y="219773"/>
                  </a:lnTo>
                  <a:lnTo>
                    <a:pt x="2337854" y="218503"/>
                  </a:lnTo>
                  <a:lnTo>
                    <a:pt x="2337955" y="217233"/>
                  </a:lnTo>
                  <a:lnTo>
                    <a:pt x="2337689" y="214693"/>
                  </a:lnTo>
                  <a:lnTo>
                    <a:pt x="2337117" y="214693"/>
                  </a:lnTo>
                  <a:lnTo>
                    <a:pt x="2336673" y="213423"/>
                  </a:lnTo>
                  <a:lnTo>
                    <a:pt x="2335898" y="212153"/>
                  </a:lnTo>
                  <a:lnTo>
                    <a:pt x="2334920" y="212153"/>
                  </a:lnTo>
                  <a:lnTo>
                    <a:pt x="2334818" y="210883"/>
                  </a:lnTo>
                  <a:lnTo>
                    <a:pt x="2335568" y="210883"/>
                  </a:lnTo>
                  <a:lnTo>
                    <a:pt x="2335542" y="208343"/>
                  </a:lnTo>
                  <a:lnTo>
                    <a:pt x="2335149" y="204533"/>
                  </a:lnTo>
                  <a:lnTo>
                    <a:pt x="2335911" y="204533"/>
                  </a:lnTo>
                  <a:lnTo>
                    <a:pt x="2336533" y="203263"/>
                  </a:lnTo>
                  <a:lnTo>
                    <a:pt x="2336076" y="201993"/>
                  </a:lnTo>
                  <a:lnTo>
                    <a:pt x="2335504" y="201993"/>
                  </a:lnTo>
                  <a:lnTo>
                    <a:pt x="2335631" y="200723"/>
                  </a:lnTo>
                  <a:lnTo>
                    <a:pt x="2335885" y="198183"/>
                  </a:lnTo>
                  <a:lnTo>
                    <a:pt x="2336012" y="196913"/>
                  </a:lnTo>
                  <a:lnTo>
                    <a:pt x="2335174" y="196913"/>
                  </a:lnTo>
                  <a:lnTo>
                    <a:pt x="2335174" y="199453"/>
                  </a:lnTo>
                  <a:lnTo>
                    <a:pt x="2334590" y="200723"/>
                  </a:lnTo>
                  <a:lnTo>
                    <a:pt x="2333574" y="199453"/>
                  </a:lnTo>
                  <a:lnTo>
                    <a:pt x="2334298" y="198183"/>
                  </a:lnTo>
                  <a:lnTo>
                    <a:pt x="2335085" y="199453"/>
                  </a:lnTo>
                  <a:lnTo>
                    <a:pt x="2335174" y="196913"/>
                  </a:lnTo>
                  <a:lnTo>
                    <a:pt x="2334374" y="195643"/>
                  </a:lnTo>
                  <a:lnTo>
                    <a:pt x="2333485" y="194373"/>
                  </a:lnTo>
                  <a:lnTo>
                    <a:pt x="2333396" y="191833"/>
                  </a:lnTo>
                  <a:lnTo>
                    <a:pt x="2334120" y="189293"/>
                  </a:lnTo>
                  <a:lnTo>
                    <a:pt x="2331783" y="188023"/>
                  </a:lnTo>
                  <a:lnTo>
                    <a:pt x="2333726" y="186753"/>
                  </a:lnTo>
                  <a:lnTo>
                    <a:pt x="2334742" y="189293"/>
                  </a:lnTo>
                  <a:lnTo>
                    <a:pt x="2335809" y="189293"/>
                  </a:lnTo>
                  <a:lnTo>
                    <a:pt x="2337244" y="188023"/>
                  </a:lnTo>
                  <a:lnTo>
                    <a:pt x="2338489" y="188023"/>
                  </a:lnTo>
                  <a:lnTo>
                    <a:pt x="2338984" y="186753"/>
                  </a:lnTo>
                  <a:lnTo>
                    <a:pt x="2339632" y="185483"/>
                  </a:lnTo>
                  <a:lnTo>
                    <a:pt x="2339467" y="184213"/>
                  </a:lnTo>
                  <a:lnTo>
                    <a:pt x="2343594" y="181673"/>
                  </a:lnTo>
                  <a:lnTo>
                    <a:pt x="2344140" y="179133"/>
                  </a:lnTo>
                  <a:lnTo>
                    <a:pt x="2344610" y="180403"/>
                  </a:lnTo>
                  <a:lnTo>
                    <a:pt x="2345690" y="180403"/>
                  </a:lnTo>
                  <a:lnTo>
                    <a:pt x="2347264" y="179133"/>
                  </a:lnTo>
                  <a:lnTo>
                    <a:pt x="2348839" y="177863"/>
                  </a:lnTo>
                  <a:lnTo>
                    <a:pt x="2348420" y="176593"/>
                  </a:lnTo>
                  <a:lnTo>
                    <a:pt x="2350719" y="176593"/>
                  </a:lnTo>
                  <a:lnTo>
                    <a:pt x="2351443" y="175323"/>
                  </a:lnTo>
                  <a:lnTo>
                    <a:pt x="2352370" y="176593"/>
                  </a:lnTo>
                  <a:lnTo>
                    <a:pt x="2355773" y="175323"/>
                  </a:lnTo>
                  <a:lnTo>
                    <a:pt x="2368537" y="175323"/>
                  </a:lnTo>
                  <a:lnTo>
                    <a:pt x="2371382" y="176593"/>
                  </a:lnTo>
                  <a:lnTo>
                    <a:pt x="2373439" y="176593"/>
                  </a:lnTo>
                  <a:lnTo>
                    <a:pt x="2374963" y="177863"/>
                  </a:lnTo>
                  <a:lnTo>
                    <a:pt x="2375966" y="179133"/>
                  </a:lnTo>
                  <a:lnTo>
                    <a:pt x="2376741" y="179133"/>
                  </a:lnTo>
                  <a:lnTo>
                    <a:pt x="2376944" y="180403"/>
                  </a:lnTo>
                  <a:lnTo>
                    <a:pt x="2376944" y="168973"/>
                  </a:lnTo>
                  <a:lnTo>
                    <a:pt x="2376678" y="168973"/>
                  </a:lnTo>
                  <a:lnTo>
                    <a:pt x="2376792" y="167703"/>
                  </a:lnTo>
                  <a:lnTo>
                    <a:pt x="2375865" y="167703"/>
                  </a:lnTo>
                  <a:lnTo>
                    <a:pt x="2375928" y="165163"/>
                  </a:lnTo>
                  <a:lnTo>
                    <a:pt x="2375763" y="165163"/>
                  </a:lnTo>
                  <a:lnTo>
                    <a:pt x="2375255" y="163893"/>
                  </a:lnTo>
                  <a:lnTo>
                    <a:pt x="2372423" y="162623"/>
                  </a:lnTo>
                  <a:lnTo>
                    <a:pt x="2371344" y="163893"/>
                  </a:lnTo>
                  <a:lnTo>
                    <a:pt x="2370353" y="163893"/>
                  </a:lnTo>
                  <a:lnTo>
                    <a:pt x="2370201" y="165163"/>
                  </a:lnTo>
                  <a:lnTo>
                    <a:pt x="2369604" y="165163"/>
                  </a:lnTo>
                  <a:lnTo>
                    <a:pt x="2369058" y="163893"/>
                  </a:lnTo>
                  <a:lnTo>
                    <a:pt x="2368639" y="162623"/>
                  </a:lnTo>
                  <a:lnTo>
                    <a:pt x="2365933" y="162623"/>
                  </a:lnTo>
                  <a:lnTo>
                    <a:pt x="2365057" y="161353"/>
                  </a:lnTo>
                  <a:lnTo>
                    <a:pt x="2364092" y="160083"/>
                  </a:lnTo>
                  <a:lnTo>
                    <a:pt x="2363813" y="158813"/>
                  </a:lnTo>
                  <a:lnTo>
                    <a:pt x="2364232" y="158813"/>
                  </a:lnTo>
                  <a:lnTo>
                    <a:pt x="2366403" y="157543"/>
                  </a:lnTo>
                  <a:lnTo>
                    <a:pt x="2366289" y="156273"/>
                  </a:lnTo>
                  <a:lnTo>
                    <a:pt x="2366695" y="155003"/>
                  </a:lnTo>
                  <a:lnTo>
                    <a:pt x="2367610" y="153733"/>
                  </a:lnTo>
                  <a:lnTo>
                    <a:pt x="2367699" y="151193"/>
                  </a:lnTo>
                  <a:lnTo>
                    <a:pt x="2366099" y="148653"/>
                  </a:lnTo>
                  <a:lnTo>
                    <a:pt x="2369820" y="148653"/>
                  </a:lnTo>
                  <a:lnTo>
                    <a:pt x="2369045" y="146113"/>
                  </a:lnTo>
                  <a:lnTo>
                    <a:pt x="2367940" y="143573"/>
                  </a:lnTo>
                  <a:lnTo>
                    <a:pt x="2370594" y="143573"/>
                  </a:lnTo>
                  <a:lnTo>
                    <a:pt x="2369261" y="138493"/>
                  </a:lnTo>
                  <a:lnTo>
                    <a:pt x="2368029" y="137223"/>
                  </a:lnTo>
                  <a:lnTo>
                    <a:pt x="2366772" y="135953"/>
                  </a:lnTo>
                  <a:lnTo>
                    <a:pt x="2369451" y="134683"/>
                  </a:lnTo>
                  <a:lnTo>
                    <a:pt x="2369045" y="132143"/>
                  </a:lnTo>
                  <a:lnTo>
                    <a:pt x="2369312" y="130873"/>
                  </a:lnTo>
                  <a:lnTo>
                    <a:pt x="2369591" y="129603"/>
                  </a:lnTo>
                  <a:lnTo>
                    <a:pt x="2369782" y="129603"/>
                  </a:lnTo>
                  <a:lnTo>
                    <a:pt x="2368981" y="128333"/>
                  </a:lnTo>
                  <a:lnTo>
                    <a:pt x="2368410" y="127939"/>
                  </a:lnTo>
                  <a:lnTo>
                    <a:pt x="2368410" y="133413"/>
                  </a:lnTo>
                  <a:lnTo>
                    <a:pt x="2366861" y="133413"/>
                  </a:lnTo>
                  <a:lnTo>
                    <a:pt x="2367038" y="132143"/>
                  </a:lnTo>
                  <a:lnTo>
                    <a:pt x="2367737" y="132143"/>
                  </a:lnTo>
                  <a:lnTo>
                    <a:pt x="2368410" y="133413"/>
                  </a:lnTo>
                  <a:lnTo>
                    <a:pt x="2368410" y="127939"/>
                  </a:lnTo>
                  <a:lnTo>
                    <a:pt x="2367191" y="127063"/>
                  </a:lnTo>
                  <a:lnTo>
                    <a:pt x="2366238" y="127063"/>
                  </a:lnTo>
                  <a:lnTo>
                    <a:pt x="2365387" y="125793"/>
                  </a:lnTo>
                  <a:lnTo>
                    <a:pt x="2364613" y="125793"/>
                  </a:lnTo>
                  <a:lnTo>
                    <a:pt x="2363914" y="124523"/>
                  </a:lnTo>
                  <a:lnTo>
                    <a:pt x="2363609" y="123253"/>
                  </a:lnTo>
                  <a:lnTo>
                    <a:pt x="2363190" y="120713"/>
                  </a:lnTo>
                  <a:lnTo>
                    <a:pt x="2360993" y="120713"/>
                  </a:lnTo>
                  <a:lnTo>
                    <a:pt x="2361044" y="119443"/>
                  </a:lnTo>
                  <a:lnTo>
                    <a:pt x="2358860" y="119443"/>
                  </a:lnTo>
                  <a:lnTo>
                    <a:pt x="2357082" y="118173"/>
                  </a:lnTo>
                  <a:lnTo>
                    <a:pt x="2355227" y="116903"/>
                  </a:lnTo>
                  <a:lnTo>
                    <a:pt x="2354402" y="113207"/>
                  </a:lnTo>
                  <a:lnTo>
                    <a:pt x="2354402" y="129603"/>
                  </a:lnTo>
                  <a:lnTo>
                    <a:pt x="2353272" y="132143"/>
                  </a:lnTo>
                  <a:lnTo>
                    <a:pt x="2353170" y="133413"/>
                  </a:lnTo>
                  <a:lnTo>
                    <a:pt x="2353018" y="135953"/>
                  </a:lnTo>
                  <a:lnTo>
                    <a:pt x="2353221" y="137223"/>
                  </a:lnTo>
                  <a:lnTo>
                    <a:pt x="2353526" y="138493"/>
                  </a:lnTo>
                  <a:lnTo>
                    <a:pt x="2352649" y="139763"/>
                  </a:lnTo>
                  <a:lnTo>
                    <a:pt x="2351532" y="141033"/>
                  </a:lnTo>
                  <a:lnTo>
                    <a:pt x="2350338" y="144843"/>
                  </a:lnTo>
                  <a:lnTo>
                    <a:pt x="2351506" y="146113"/>
                  </a:lnTo>
                  <a:lnTo>
                    <a:pt x="2349157" y="146113"/>
                  </a:lnTo>
                  <a:lnTo>
                    <a:pt x="2347264" y="148653"/>
                  </a:lnTo>
                  <a:lnTo>
                    <a:pt x="2346388" y="150190"/>
                  </a:lnTo>
                  <a:lnTo>
                    <a:pt x="2346668" y="151193"/>
                  </a:lnTo>
                  <a:lnTo>
                    <a:pt x="2346426" y="152463"/>
                  </a:lnTo>
                  <a:lnTo>
                    <a:pt x="2345779" y="152463"/>
                  </a:lnTo>
                  <a:lnTo>
                    <a:pt x="2344915" y="153733"/>
                  </a:lnTo>
                  <a:lnTo>
                    <a:pt x="2344293" y="153733"/>
                  </a:lnTo>
                  <a:lnTo>
                    <a:pt x="2343835" y="156273"/>
                  </a:lnTo>
                  <a:lnTo>
                    <a:pt x="2341892" y="157543"/>
                  </a:lnTo>
                  <a:lnTo>
                    <a:pt x="2342350" y="158813"/>
                  </a:lnTo>
                  <a:lnTo>
                    <a:pt x="2342553" y="160083"/>
                  </a:lnTo>
                  <a:lnTo>
                    <a:pt x="2340521" y="158813"/>
                  </a:lnTo>
                  <a:lnTo>
                    <a:pt x="2338387" y="158813"/>
                  </a:lnTo>
                  <a:lnTo>
                    <a:pt x="2338374" y="160083"/>
                  </a:lnTo>
                  <a:lnTo>
                    <a:pt x="2338273" y="161353"/>
                  </a:lnTo>
                  <a:lnTo>
                    <a:pt x="2337612" y="161353"/>
                  </a:lnTo>
                  <a:lnTo>
                    <a:pt x="2336469" y="162623"/>
                  </a:lnTo>
                  <a:lnTo>
                    <a:pt x="2335263" y="162623"/>
                  </a:lnTo>
                  <a:lnTo>
                    <a:pt x="2334260" y="163893"/>
                  </a:lnTo>
                  <a:lnTo>
                    <a:pt x="2332964" y="163893"/>
                  </a:lnTo>
                  <a:lnTo>
                    <a:pt x="2332571" y="165163"/>
                  </a:lnTo>
                  <a:lnTo>
                    <a:pt x="2331847" y="165163"/>
                  </a:lnTo>
                  <a:lnTo>
                    <a:pt x="2331694" y="166433"/>
                  </a:lnTo>
                  <a:lnTo>
                    <a:pt x="2331288" y="167703"/>
                  </a:lnTo>
                  <a:lnTo>
                    <a:pt x="2330589" y="166433"/>
                  </a:lnTo>
                  <a:lnTo>
                    <a:pt x="2329751" y="166433"/>
                  </a:lnTo>
                  <a:lnTo>
                    <a:pt x="2328748" y="165163"/>
                  </a:lnTo>
                  <a:lnTo>
                    <a:pt x="2328367" y="163893"/>
                  </a:lnTo>
                  <a:lnTo>
                    <a:pt x="2328316" y="162623"/>
                  </a:lnTo>
                  <a:lnTo>
                    <a:pt x="2328176" y="161353"/>
                  </a:lnTo>
                  <a:lnTo>
                    <a:pt x="2327021" y="158813"/>
                  </a:lnTo>
                  <a:lnTo>
                    <a:pt x="2327897" y="156273"/>
                  </a:lnTo>
                  <a:lnTo>
                    <a:pt x="2327516" y="153733"/>
                  </a:lnTo>
                  <a:lnTo>
                    <a:pt x="2325852" y="151193"/>
                  </a:lnTo>
                  <a:lnTo>
                    <a:pt x="2326144" y="149923"/>
                  </a:lnTo>
                  <a:lnTo>
                    <a:pt x="2325840" y="147383"/>
                  </a:lnTo>
                  <a:lnTo>
                    <a:pt x="2325459" y="144843"/>
                  </a:lnTo>
                  <a:lnTo>
                    <a:pt x="2325052" y="143573"/>
                  </a:lnTo>
                  <a:lnTo>
                    <a:pt x="2324595" y="142303"/>
                  </a:lnTo>
                  <a:lnTo>
                    <a:pt x="2324303" y="142303"/>
                  </a:lnTo>
                  <a:lnTo>
                    <a:pt x="2323998" y="141033"/>
                  </a:lnTo>
                  <a:lnTo>
                    <a:pt x="2323769" y="141033"/>
                  </a:lnTo>
                  <a:lnTo>
                    <a:pt x="2324074" y="139763"/>
                  </a:lnTo>
                  <a:lnTo>
                    <a:pt x="2324570" y="139763"/>
                  </a:lnTo>
                  <a:lnTo>
                    <a:pt x="2323528" y="137223"/>
                  </a:lnTo>
                  <a:lnTo>
                    <a:pt x="2322906" y="135953"/>
                  </a:lnTo>
                  <a:lnTo>
                    <a:pt x="2322690" y="134683"/>
                  </a:lnTo>
                  <a:lnTo>
                    <a:pt x="2323249" y="133413"/>
                  </a:lnTo>
                  <a:lnTo>
                    <a:pt x="2323134" y="132143"/>
                  </a:lnTo>
                  <a:lnTo>
                    <a:pt x="2322804" y="132143"/>
                  </a:lnTo>
                  <a:lnTo>
                    <a:pt x="2323147" y="130873"/>
                  </a:lnTo>
                  <a:lnTo>
                    <a:pt x="2323439" y="130873"/>
                  </a:lnTo>
                  <a:lnTo>
                    <a:pt x="2322652" y="129603"/>
                  </a:lnTo>
                  <a:lnTo>
                    <a:pt x="2322004" y="127063"/>
                  </a:lnTo>
                  <a:lnTo>
                    <a:pt x="2322639" y="125793"/>
                  </a:lnTo>
                  <a:lnTo>
                    <a:pt x="2323173" y="124523"/>
                  </a:lnTo>
                  <a:lnTo>
                    <a:pt x="2324138" y="124523"/>
                  </a:lnTo>
                  <a:lnTo>
                    <a:pt x="2324976" y="123253"/>
                  </a:lnTo>
                  <a:lnTo>
                    <a:pt x="2326208" y="123253"/>
                  </a:lnTo>
                  <a:lnTo>
                    <a:pt x="2328735" y="121983"/>
                  </a:lnTo>
                  <a:lnTo>
                    <a:pt x="2334260" y="121983"/>
                  </a:lnTo>
                  <a:lnTo>
                    <a:pt x="2334793" y="120713"/>
                  </a:lnTo>
                  <a:lnTo>
                    <a:pt x="2345537" y="120713"/>
                  </a:lnTo>
                  <a:lnTo>
                    <a:pt x="2349906" y="121983"/>
                  </a:lnTo>
                  <a:lnTo>
                    <a:pt x="2351100" y="123253"/>
                  </a:lnTo>
                  <a:lnTo>
                    <a:pt x="2351887" y="123253"/>
                  </a:lnTo>
                  <a:lnTo>
                    <a:pt x="2352332" y="124523"/>
                  </a:lnTo>
                  <a:lnTo>
                    <a:pt x="2354008" y="127063"/>
                  </a:lnTo>
                  <a:lnTo>
                    <a:pt x="2354402" y="129603"/>
                  </a:lnTo>
                  <a:lnTo>
                    <a:pt x="2354402" y="113207"/>
                  </a:lnTo>
                  <a:lnTo>
                    <a:pt x="2352827" y="113093"/>
                  </a:lnTo>
                  <a:lnTo>
                    <a:pt x="2351430" y="111823"/>
                  </a:lnTo>
                  <a:lnTo>
                    <a:pt x="2347950" y="111823"/>
                  </a:lnTo>
                  <a:lnTo>
                    <a:pt x="2347417" y="110553"/>
                  </a:lnTo>
                  <a:lnTo>
                    <a:pt x="2347188" y="110553"/>
                  </a:lnTo>
                  <a:lnTo>
                    <a:pt x="2346426" y="111823"/>
                  </a:lnTo>
                  <a:lnTo>
                    <a:pt x="2344356" y="111823"/>
                  </a:lnTo>
                  <a:lnTo>
                    <a:pt x="2344305" y="110553"/>
                  </a:lnTo>
                  <a:lnTo>
                    <a:pt x="2343632" y="109283"/>
                  </a:lnTo>
                  <a:lnTo>
                    <a:pt x="2338641" y="109283"/>
                  </a:lnTo>
                  <a:lnTo>
                    <a:pt x="2337714" y="108013"/>
                  </a:lnTo>
                  <a:lnTo>
                    <a:pt x="2337092" y="108013"/>
                  </a:lnTo>
                  <a:lnTo>
                    <a:pt x="2336711" y="109283"/>
                  </a:lnTo>
                  <a:lnTo>
                    <a:pt x="2334730" y="108013"/>
                  </a:lnTo>
                  <a:lnTo>
                    <a:pt x="2332596" y="106743"/>
                  </a:lnTo>
                  <a:lnTo>
                    <a:pt x="2332278" y="106743"/>
                  </a:lnTo>
                  <a:lnTo>
                    <a:pt x="2331961" y="108013"/>
                  </a:lnTo>
                  <a:lnTo>
                    <a:pt x="2330640" y="108013"/>
                  </a:lnTo>
                  <a:lnTo>
                    <a:pt x="2330551" y="109283"/>
                  </a:lnTo>
                  <a:lnTo>
                    <a:pt x="2329789" y="109283"/>
                  </a:lnTo>
                  <a:lnTo>
                    <a:pt x="2329459" y="108013"/>
                  </a:lnTo>
                  <a:lnTo>
                    <a:pt x="2328773" y="106743"/>
                  </a:lnTo>
                  <a:lnTo>
                    <a:pt x="2328176" y="106743"/>
                  </a:lnTo>
                  <a:lnTo>
                    <a:pt x="2327452" y="108013"/>
                  </a:lnTo>
                  <a:lnTo>
                    <a:pt x="2327478" y="110553"/>
                  </a:lnTo>
                  <a:lnTo>
                    <a:pt x="2327237" y="110553"/>
                  </a:lnTo>
                  <a:lnTo>
                    <a:pt x="2326640" y="109283"/>
                  </a:lnTo>
                  <a:lnTo>
                    <a:pt x="2324684" y="108013"/>
                  </a:lnTo>
                  <a:lnTo>
                    <a:pt x="2323884" y="108013"/>
                  </a:lnTo>
                  <a:lnTo>
                    <a:pt x="2323274" y="106743"/>
                  </a:lnTo>
                  <a:lnTo>
                    <a:pt x="2323160" y="108013"/>
                  </a:lnTo>
                  <a:lnTo>
                    <a:pt x="2322982" y="108013"/>
                  </a:lnTo>
                  <a:lnTo>
                    <a:pt x="2322728" y="109283"/>
                  </a:lnTo>
                  <a:lnTo>
                    <a:pt x="2322068" y="110553"/>
                  </a:lnTo>
                  <a:lnTo>
                    <a:pt x="2321039" y="110553"/>
                  </a:lnTo>
                  <a:lnTo>
                    <a:pt x="2319655" y="111823"/>
                  </a:lnTo>
                  <a:lnTo>
                    <a:pt x="2319464" y="110553"/>
                  </a:lnTo>
                  <a:lnTo>
                    <a:pt x="2319007" y="109283"/>
                  </a:lnTo>
                  <a:lnTo>
                    <a:pt x="2317712" y="109283"/>
                  </a:lnTo>
                  <a:lnTo>
                    <a:pt x="2317026" y="110553"/>
                  </a:lnTo>
                  <a:lnTo>
                    <a:pt x="2316200" y="111823"/>
                  </a:lnTo>
                  <a:lnTo>
                    <a:pt x="2314283" y="111823"/>
                  </a:lnTo>
                  <a:lnTo>
                    <a:pt x="2313571" y="110553"/>
                  </a:lnTo>
                  <a:lnTo>
                    <a:pt x="2308733" y="113093"/>
                  </a:lnTo>
                  <a:lnTo>
                    <a:pt x="2308250" y="113093"/>
                  </a:lnTo>
                  <a:lnTo>
                    <a:pt x="2307894" y="114363"/>
                  </a:lnTo>
                  <a:lnTo>
                    <a:pt x="2307653" y="116903"/>
                  </a:lnTo>
                  <a:lnTo>
                    <a:pt x="2304732" y="118173"/>
                  </a:lnTo>
                  <a:lnTo>
                    <a:pt x="2304580" y="119443"/>
                  </a:lnTo>
                  <a:lnTo>
                    <a:pt x="2304300" y="120713"/>
                  </a:lnTo>
                  <a:lnTo>
                    <a:pt x="2302167" y="121983"/>
                  </a:lnTo>
                  <a:lnTo>
                    <a:pt x="2301976" y="124523"/>
                  </a:lnTo>
                  <a:lnTo>
                    <a:pt x="2303703" y="127063"/>
                  </a:lnTo>
                  <a:lnTo>
                    <a:pt x="2305088" y="129603"/>
                  </a:lnTo>
                  <a:lnTo>
                    <a:pt x="2306345" y="130873"/>
                  </a:lnTo>
                  <a:lnTo>
                    <a:pt x="2308606" y="130873"/>
                  </a:lnTo>
                  <a:lnTo>
                    <a:pt x="2309228" y="132143"/>
                  </a:lnTo>
                  <a:lnTo>
                    <a:pt x="2310587" y="132143"/>
                  </a:lnTo>
                  <a:lnTo>
                    <a:pt x="2311057" y="133413"/>
                  </a:lnTo>
                  <a:lnTo>
                    <a:pt x="2311425" y="133413"/>
                  </a:lnTo>
                  <a:lnTo>
                    <a:pt x="2311704" y="134683"/>
                  </a:lnTo>
                  <a:lnTo>
                    <a:pt x="2311781" y="135953"/>
                  </a:lnTo>
                  <a:lnTo>
                    <a:pt x="2312098" y="137223"/>
                  </a:lnTo>
                  <a:lnTo>
                    <a:pt x="2311666" y="138493"/>
                  </a:lnTo>
                  <a:lnTo>
                    <a:pt x="2311831" y="139763"/>
                  </a:lnTo>
                  <a:lnTo>
                    <a:pt x="2312568" y="141033"/>
                  </a:lnTo>
                  <a:lnTo>
                    <a:pt x="2312746" y="142303"/>
                  </a:lnTo>
                  <a:lnTo>
                    <a:pt x="2312555" y="143573"/>
                  </a:lnTo>
                  <a:lnTo>
                    <a:pt x="2312581" y="144843"/>
                  </a:lnTo>
                  <a:lnTo>
                    <a:pt x="2312797" y="144843"/>
                  </a:lnTo>
                  <a:lnTo>
                    <a:pt x="2312847" y="147383"/>
                  </a:lnTo>
                  <a:lnTo>
                    <a:pt x="2313254" y="149923"/>
                  </a:lnTo>
                  <a:lnTo>
                    <a:pt x="2313762" y="151193"/>
                  </a:lnTo>
                  <a:lnTo>
                    <a:pt x="2314397" y="153733"/>
                  </a:lnTo>
                  <a:lnTo>
                    <a:pt x="2314016" y="156273"/>
                  </a:lnTo>
                  <a:lnTo>
                    <a:pt x="2314575" y="158813"/>
                  </a:lnTo>
                  <a:lnTo>
                    <a:pt x="2316061" y="161353"/>
                  </a:lnTo>
                  <a:lnTo>
                    <a:pt x="2315984" y="163893"/>
                  </a:lnTo>
                  <a:lnTo>
                    <a:pt x="2315794" y="166433"/>
                  </a:lnTo>
                  <a:lnTo>
                    <a:pt x="2316797" y="167703"/>
                  </a:lnTo>
                  <a:lnTo>
                    <a:pt x="2316619" y="170243"/>
                  </a:lnTo>
                  <a:lnTo>
                    <a:pt x="2316213" y="171513"/>
                  </a:lnTo>
                  <a:lnTo>
                    <a:pt x="2317800" y="174053"/>
                  </a:lnTo>
                  <a:lnTo>
                    <a:pt x="2317280" y="175323"/>
                  </a:lnTo>
                  <a:lnTo>
                    <a:pt x="2315705" y="175323"/>
                  </a:lnTo>
                  <a:lnTo>
                    <a:pt x="2314257" y="176593"/>
                  </a:lnTo>
                  <a:lnTo>
                    <a:pt x="2310269" y="177863"/>
                  </a:lnTo>
                  <a:lnTo>
                    <a:pt x="2309342" y="179133"/>
                  </a:lnTo>
                  <a:lnTo>
                    <a:pt x="2309203" y="180403"/>
                  </a:lnTo>
                  <a:lnTo>
                    <a:pt x="2309126" y="182943"/>
                  </a:lnTo>
                  <a:lnTo>
                    <a:pt x="2308695" y="185483"/>
                  </a:lnTo>
                  <a:lnTo>
                    <a:pt x="2309888" y="188023"/>
                  </a:lnTo>
                  <a:lnTo>
                    <a:pt x="2311108" y="189293"/>
                  </a:lnTo>
                  <a:lnTo>
                    <a:pt x="2312847" y="189293"/>
                  </a:lnTo>
                  <a:lnTo>
                    <a:pt x="2313686" y="190563"/>
                  </a:lnTo>
                  <a:lnTo>
                    <a:pt x="2314575" y="191833"/>
                  </a:lnTo>
                  <a:lnTo>
                    <a:pt x="2317051" y="191833"/>
                  </a:lnTo>
                  <a:lnTo>
                    <a:pt x="2318715" y="193103"/>
                  </a:lnTo>
                  <a:lnTo>
                    <a:pt x="2319286" y="194373"/>
                  </a:lnTo>
                  <a:lnTo>
                    <a:pt x="2319693" y="196913"/>
                  </a:lnTo>
                  <a:lnTo>
                    <a:pt x="2319934" y="199453"/>
                  </a:lnTo>
                  <a:lnTo>
                    <a:pt x="2319972" y="200723"/>
                  </a:lnTo>
                  <a:lnTo>
                    <a:pt x="2320086" y="203263"/>
                  </a:lnTo>
                  <a:lnTo>
                    <a:pt x="2320353" y="204533"/>
                  </a:lnTo>
                  <a:lnTo>
                    <a:pt x="2321191" y="212153"/>
                  </a:lnTo>
                  <a:lnTo>
                    <a:pt x="2321344" y="214693"/>
                  </a:lnTo>
                  <a:lnTo>
                    <a:pt x="2321547" y="215963"/>
                  </a:lnTo>
                  <a:lnTo>
                    <a:pt x="2321852" y="217233"/>
                  </a:lnTo>
                  <a:lnTo>
                    <a:pt x="2321318" y="218503"/>
                  </a:lnTo>
                  <a:lnTo>
                    <a:pt x="2321217" y="221043"/>
                  </a:lnTo>
                  <a:lnTo>
                    <a:pt x="2321433" y="223583"/>
                  </a:lnTo>
                  <a:lnTo>
                    <a:pt x="2321737" y="231203"/>
                  </a:lnTo>
                  <a:lnTo>
                    <a:pt x="2321991" y="233743"/>
                  </a:lnTo>
                  <a:lnTo>
                    <a:pt x="2322068" y="235013"/>
                  </a:lnTo>
                  <a:lnTo>
                    <a:pt x="2322372" y="236283"/>
                  </a:lnTo>
                  <a:lnTo>
                    <a:pt x="2321915" y="240093"/>
                  </a:lnTo>
                  <a:lnTo>
                    <a:pt x="2321750" y="241363"/>
                  </a:lnTo>
                  <a:lnTo>
                    <a:pt x="2321712" y="242633"/>
                  </a:lnTo>
                  <a:lnTo>
                    <a:pt x="2322093" y="242633"/>
                  </a:lnTo>
                  <a:lnTo>
                    <a:pt x="2322436" y="243903"/>
                  </a:lnTo>
                  <a:lnTo>
                    <a:pt x="2323312" y="246443"/>
                  </a:lnTo>
                  <a:lnTo>
                    <a:pt x="2323706" y="247713"/>
                  </a:lnTo>
                  <a:lnTo>
                    <a:pt x="2323503" y="248983"/>
                  </a:lnTo>
                  <a:lnTo>
                    <a:pt x="2323350" y="250253"/>
                  </a:lnTo>
                  <a:lnTo>
                    <a:pt x="2324773" y="251523"/>
                  </a:lnTo>
                  <a:lnTo>
                    <a:pt x="2325700" y="251523"/>
                  </a:lnTo>
                  <a:lnTo>
                    <a:pt x="2325547" y="252793"/>
                  </a:lnTo>
                  <a:lnTo>
                    <a:pt x="2329332" y="254063"/>
                  </a:lnTo>
                  <a:lnTo>
                    <a:pt x="2332875" y="255333"/>
                  </a:lnTo>
                  <a:lnTo>
                    <a:pt x="2338133" y="255333"/>
                  </a:lnTo>
                  <a:lnTo>
                    <a:pt x="2338679" y="252793"/>
                  </a:lnTo>
                  <a:lnTo>
                    <a:pt x="2339175" y="252793"/>
                  </a:lnTo>
                  <a:lnTo>
                    <a:pt x="2339670" y="251523"/>
                  </a:lnTo>
                  <a:lnTo>
                    <a:pt x="2344216" y="251523"/>
                  </a:lnTo>
                  <a:lnTo>
                    <a:pt x="2345347" y="250253"/>
                  </a:lnTo>
                  <a:lnTo>
                    <a:pt x="2345817" y="250253"/>
                  </a:lnTo>
                  <a:lnTo>
                    <a:pt x="2346388" y="251523"/>
                  </a:lnTo>
                  <a:lnTo>
                    <a:pt x="2348915" y="251523"/>
                  </a:lnTo>
                  <a:lnTo>
                    <a:pt x="2350008" y="250253"/>
                  </a:lnTo>
                  <a:lnTo>
                    <a:pt x="2350871" y="248983"/>
                  </a:lnTo>
                  <a:lnTo>
                    <a:pt x="2351252" y="248983"/>
                  </a:lnTo>
                  <a:lnTo>
                    <a:pt x="2352167" y="246443"/>
                  </a:lnTo>
                  <a:lnTo>
                    <a:pt x="2355177" y="246443"/>
                  </a:lnTo>
                  <a:lnTo>
                    <a:pt x="2355545" y="245173"/>
                  </a:lnTo>
                  <a:lnTo>
                    <a:pt x="2356015" y="245173"/>
                  </a:lnTo>
                  <a:lnTo>
                    <a:pt x="2356535" y="246443"/>
                  </a:lnTo>
                  <a:lnTo>
                    <a:pt x="2357094" y="245173"/>
                  </a:lnTo>
                  <a:lnTo>
                    <a:pt x="2358085" y="245173"/>
                  </a:lnTo>
                  <a:lnTo>
                    <a:pt x="2358136" y="242633"/>
                  </a:lnTo>
                  <a:lnTo>
                    <a:pt x="2360955" y="242633"/>
                  </a:lnTo>
                  <a:lnTo>
                    <a:pt x="2362631" y="241363"/>
                  </a:lnTo>
                  <a:lnTo>
                    <a:pt x="2363152" y="240093"/>
                  </a:lnTo>
                  <a:lnTo>
                    <a:pt x="2365184" y="240093"/>
                  </a:lnTo>
                  <a:lnTo>
                    <a:pt x="2364854" y="238823"/>
                  </a:lnTo>
                  <a:lnTo>
                    <a:pt x="2364384" y="238823"/>
                  </a:lnTo>
                  <a:lnTo>
                    <a:pt x="2365883" y="236283"/>
                  </a:lnTo>
                  <a:lnTo>
                    <a:pt x="2366302" y="236283"/>
                  </a:lnTo>
                  <a:lnTo>
                    <a:pt x="2366772" y="235013"/>
                  </a:lnTo>
                  <a:lnTo>
                    <a:pt x="2367254" y="235013"/>
                  </a:lnTo>
                  <a:lnTo>
                    <a:pt x="2367546" y="233743"/>
                  </a:lnTo>
                  <a:lnTo>
                    <a:pt x="2367953" y="232473"/>
                  </a:lnTo>
                  <a:lnTo>
                    <a:pt x="2368473" y="231203"/>
                  </a:lnTo>
                  <a:lnTo>
                    <a:pt x="2369909" y="231203"/>
                  </a:lnTo>
                  <a:lnTo>
                    <a:pt x="2371864" y="229933"/>
                  </a:lnTo>
                  <a:lnTo>
                    <a:pt x="2373134" y="228663"/>
                  </a:lnTo>
                  <a:lnTo>
                    <a:pt x="2374277" y="227393"/>
                  </a:lnTo>
                  <a:lnTo>
                    <a:pt x="2374493" y="227393"/>
                  </a:lnTo>
                  <a:lnTo>
                    <a:pt x="2374163" y="224853"/>
                  </a:lnTo>
                  <a:lnTo>
                    <a:pt x="2375903" y="224853"/>
                  </a:lnTo>
                  <a:lnTo>
                    <a:pt x="2377046" y="223583"/>
                  </a:lnTo>
                  <a:lnTo>
                    <a:pt x="2378684" y="222313"/>
                  </a:lnTo>
                  <a:lnTo>
                    <a:pt x="2379116" y="221043"/>
                  </a:lnTo>
                  <a:lnTo>
                    <a:pt x="2379472" y="219773"/>
                  </a:lnTo>
                  <a:lnTo>
                    <a:pt x="2379713" y="215963"/>
                  </a:lnTo>
                  <a:lnTo>
                    <a:pt x="2381034" y="215963"/>
                  </a:lnTo>
                  <a:lnTo>
                    <a:pt x="2382583" y="217233"/>
                  </a:lnTo>
                  <a:lnTo>
                    <a:pt x="2381618" y="214693"/>
                  </a:lnTo>
                  <a:lnTo>
                    <a:pt x="2381720" y="213423"/>
                  </a:lnTo>
                  <a:lnTo>
                    <a:pt x="2385212" y="213423"/>
                  </a:lnTo>
                  <a:lnTo>
                    <a:pt x="2385784" y="210883"/>
                  </a:lnTo>
                  <a:lnTo>
                    <a:pt x="2385898" y="209613"/>
                  </a:lnTo>
                  <a:lnTo>
                    <a:pt x="2385898" y="207073"/>
                  </a:lnTo>
                  <a:lnTo>
                    <a:pt x="2388019" y="207073"/>
                  </a:lnTo>
                  <a:lnTo>
                    <a:pt x="2388438" y="205803"/>
                  </a:lnTo>
                  <a:lnTo>
                    <a:pt x="2388705" y="204533"/>
                  </a:lnTo>
                  <a:lnTo>
                    <a:pt x="2387765" y="204533"/>
                  </a:lnTo>
                  <a:lnTo>
                    <a:pt x="2387079" y="203263"/>
                  </a:lnTo>
                  <a:lnTo>
                    <a:pt x="2386660" y="201993"/>
                  </a:lnTo>
                  <a:lnTo>
                    <a:pt x="2388311" y="201993"/>
                  </a:lnTo>
                  <a:lnTo>
                    <a:pt x="2389619" y="203263"/>
                  </a:lnTo>
                  <a:lnTo>
                    <a:pt x="2389886" y="201993"/>
                  </a:lnTo>
                  <a:lnTo>
                    <a:pt x="2390394" y="200723"/>
                  </a:lnTo>
                  <a:lnTo>
                    <a:pt x="2388908" y="200723"/>
                  </a:lnTo>
                  <a:lnTo>
                    <a:pt x="2388908" y="199453"/>
                  </a:lnTo>
                  <a:lnTo>
                    <a:pt x="2391486" y="196913"/>
                  </a:lnTo>
                  <a:lnTo>
                    <a:pt x="2390813" y="195643"/>
                  </a:lnTo>
                  <a:lnTo>
                    <a:pt x="2390457" y="194373"/>
                  </a:lnTo>
                  <a:lnTo>
                    <a:pt x="2391257" y="193103"/>
                  </a:lnTo>
                  <a:lnTo>
                    <a:pt x="2392222" y="193103"/>
                  </a:lnTo>
                  <a:lnTo>
                    <a:pt x="2391930" y="191833"/>
                  </a:lnTo>
                  <a:lnTo>
                    <a:pt x="2392413" y="190563"/>
                  </a:lnTo>
                  <a:lnTo>
                    <a:pt x="2392921" y="190563"/>
                  </a:lnTo>
                  <a:lnTo>
                    <a:pt x="2393670" y="189293"/>
                  </a:lnTo>
                  <a:close/>
                </a:path>
                <a:path w="2621280" h="1805304">
                  <a:moveTo>
                    <a:pt x="2528849" y="138163"/>
                  </a:moveTo>
                  <a:lnTo>
                    <a:pt x="2527655" y="136893"/>
                  </a:lnTo>
                  <a:lnTo>
                    <a:pt x="2526347" y="136893"/>
                  </a:lnTo>
                  <a:lnTo>
                    <a:pt x="2525979" y="135623"/>
                  </a:lnTo>
                  <a:lnTo>
                    <a:pt x="2525255" y="133083"/>
                  </a:lnTo>
                  <a:lnTo>
                    <a:pt x="2525268" y="131813"/>
                  </a:lnTo>
                  <a:lnTo>
                    <a:pt x="2526385" y="130543"/>
                  </a:lnTo>
                  <a:lnTo>
                    <a:pt x="2525268" y="129273"/>
                  </a:lnTo>
                  <a:lnTo>
                    <a:pt x="2524556" y="129273"/>
                  </a:lnTo>
                  <a:lnTo>
                    <a:pt x="2523121" y="130543"/>
                  </a:lnTo>
                  <a:lnTo>
                    <a:pt x="2521064" y="130543"/>
                  </a:lnTo>
                  <a:lnTo>
                    <a:pt x="2520658" y="129273"/>
                  </a:lnTo>
                  <a:lnTo>
                    <a:pt x="2520429" y="129273"/>
                  </a:lnTo>
                  <a:lnTo>
                    <a:pt x="2520188" y="128003"/>
                  </a:lnTo>
                  <a:lnTo>
                    <a:pt x="2520086" y="126733"/>
                  </a:lnTo>
                  <a:lnTo>
                    <a:pt x="2519921" y="125463"/>
                  </a:lnTo>
                  <a:lnTo>
                    <a:pt x="2519654" y="124193"/>
                  </a:lnTo>
                  <a:lnTo>
                    <a:pt x="2515552" y="124193"/>
                  </a:lnTo>
                  <a:lnTo>
                    <a:pt x="2515070" y="122923"/>
                  </a:lnTo>
                  <a:lnTo>
                    <a:pt x="2514206" y="122923"/>
                  </a:lnTo>
                  <a:lnTo>
                    <a:pt x="2513609" y="121653"/>
                  </a:lnTo>
                  <a:lnTo>
                    <a:pt x="2513050" y="121653"/>
                  </a:lnTo>
                  <a:lnTo>
                    <a:pt x="2511209" y="122923"/>
                  </a:lnTo>
                  <a:lnTo>
                    <a:pt x="2510015" y="124193"/>
                  </a:lnTo>
                  <a:lnTo>
                    <a:pt x="2509469" y="122923"/>
                  </a:lnTo>
                  <a:lnTo>
                    <a:pt x="2506357" y="122923"/>
                  </a:lnTo>
                  <a:lnTo>
                    <a:pt x="2506129" y="121653"/>
                  </a:lnTo>
                  <a:lnTo>
                    <a:pt x="2504732" y="121653"/>
                  </a:lnTo>
                  <a:lnTo>
                    <a:pt x="2504643" y="122923"/>
                  </a:lnTo>
                  <a:lnTo>
                    <a:pt x="2504338" y="122923"/>
                  </a:lnTo>
                  <a:lnTo>
                    <a:pt x="2503614" y="121653"/>
                  </a:lnTo>
                  <a:lnTo>
                    <a:pt x="2502903" y="120383"/>
                  </a:lnTo>
                  <a:lnTo>
                    <a:pt x="2501150" y="121653"/>
                  </a:lnTo>
                  <a:lnTo>
                    <a:pt x="2499804" y="121653"/>
                  </a:lnTo>
                  <a:lnTo>
                    <a:pt x="2498852" y="119113"/>
                  </a:lnTo>
                  <a:lnTo>
                    <a:pt x="2497569" y="120383"/>
                  </a:lnTo>
                  <a:lnTo>
                    <a:pt x="2496337" y="120383"/>
                  </a:lnTo>
                  <a:lnTo>
                    <a:pt x="2495385" y="121653"/>
                  </a:lnTo>
                  <a:lnTo>
                    <a:pt x="2494673" y="120383"/>
                  </a:lnTo>
                  <a:lnTo>
                    <a:pt x="2494191" y="119113"/>
                  </a:lnTo>
                  <a:lnTo>
                    <a:pt x="2493949" y="120383"/>
                  </a:lnTo>
                  <a:lnTo>
                    <a:pt x="2494191" y="120383"/>
                  </a:lnTo>
                  <a:lnTo>
                    <a:pt x="2494102" y="121653"/>
                  </a:lnTo>
                  <a:lnTo>
                    <a:pt x="2492705" y="121653"/>
                  </a:lnTo>
                  <a:lnTo>
                    <a:pt x="2492159" y="120383"/>
                  </a:lnTo>
                  <a:lnTo>
                    <a:pt x="2491448" y="119113"/>
                  </a:lnTo>
                  <a:lnTo>
                    <a:pt x="2488971" y="119113"/>
                  </a:lnTo>
                  <a:lnTo>
                    <a:pt x="2488095" y="120383"/>
                  </a:lnTo>
                  <a:lnTo>
                    <a:pt x="2487460" y="120383"/>
                  </a:lnTo>
                  <a:lnTo>
                    <a:pt x="2486749" y="119113"/>
                  </a:lnTo>
                  <a:lnTo>
                    <a:pt x="2485720" y="117843"/>
                  </a:lnTo>
                  <a:lnTo>
                    <a:pt x="2485148" y="119113"/>
                  </a:lnTo>
                  <a:lnTo>
                    <a:pt x="2484348" y="120383"/>
                  </a:lnTo>
                  <a:lnTo>
                    <a:pt x="2483320" y="121653"/>
                  </a:lnTo>
                  <a:lnTo>
                    <a:pt x="2481072" y="116573"/>
                  </a:lnTo>
                  <a:lnTo>
                    <a:pt x="2477528" y="116573"/>
                  </a:lnTo>
                  <a:lnTo>
                    <a:pt x="2477135" y="115303"/>
                  </a:lnTo>
                  <a:lnTo>
                    <a:pt x="2476106" y="115303"/>
                  </a:lnTo>
                  <a:lnTo>
                    <a:pt x="2475344" y="114033"/>
                  </a:lnTo>
                  <a:lnTo>
                    <a:pt x="2474861" y="115303"/>
                  </a:lnTo>
                  <a:lnTo>
                    <a:pt x="2473998" y="115303"/>
                  </a:lnTo>
                  <a:lnTo>
                    <a:pt x="2473045" y="114033"/>
                  </a:lnTo>
                  <a:lnTo>
                    <a:pt x="2471089" y="112864"/>
                  </a:lnTo>
                  <a:lnTo>
                    <a:pt x="2471089" y="115303"/>
                  </a:lnTo>
                  <a:lnTo>
                    <a:pt x="2470835" y="115303"/>
                  </a:lnTo>
                  <a:lnTo>
                    <a:pt x="2469959" y="116573"/>
                  </a:lnTo>
                  <a:lnTo>
                    <a:pt x="2469413" y="115303"/>
                  </a:lnTo>
                  <a:lnTo>
                    <a:pt x="2468664" y="115303"/>
                  </a:lnTo>
                  <a:lnTo>
                    <a:pt x="2469540" y="114033"/>
                  </a:lnTo>
                  <a:lnTo>
                    <a:pt x="2470213" y="112763"/>
                  </a:lnTo>
                  <a:lnTo>
                    <a:pt x="2471089" y="115303"/>
                  </a:lnTo>
                  <a:lnTo>
                    <a:pt x="2471089" y="112864"/>
                  </a:lnTo>
                  <a:lnTo>
                    <a:pt x="2470937" y="112763"/>
                  </a:lnTo>
                  <a:lnTo>
                    <a:pt x="2470632" y="111493"/>
                  </a:lnTo>
                  <a:lnTo>
                    <a:pt x="2469400" y="111493"/>
                  </a:lnTo>
                  <a:lnTo>
                    <a:pt x="2469311" y="112763"/>
                  </a:lnTo>
                  <a:lnTo>
                    <a:pt x="2468867" y="114033"/>
                  </a:lnTo>
                  <a:lnTo>
                    <a:pt x="2468067" y="114033"/>
                  </a:lnTo>
                  <a:lnTo>
                    <a:pt x="2465857" y="111493"/>
                  </a:lnTo>
                  <a:lnTo>
                    <a:pt x="2464498" y="110223"/>
                  </a:lnTo>
                  <a:lnTo>
                    <a:pt x="2464016" y="111493"/>
                  </a:lnTo>
                  <a:lnTo>
                    <a:pt x="2463292" y="111493"/>
                  </a:lnTo>
                  <a:lnTo>
                    <a:pt x="2462809" y="112763"/>
                  </a:lnTo>
                  <a:lnTo>
                    <a:pt x="2462098" y="114033"/>
                  </a:lnTo>
                  <a:lnTo>
                    <a:pt x="2462504" y="112763"/>
                  </a:lnTo>
                  <a:lnTo>
                    <a:pt x="2462339" y="111493"/>
                  </a:lnTo>
                  <a:lnTo>
                    <a:pt x="2461628" y="111493"/>
                  </a:lnTo>
                  <a:lnTo>
                    <a:pt x="2461247" y="110223"/>
                  </a:lnTo>
                  <a:lnTo>
                    <a:pt x="2453627" y="110223"/>
                  </a:lnTo>
                  <a:lnTo>
                    <a:pt x="2454186" y="108953"/>
                  </a:lnTo>
                  <a:lnTo>
                    <a:pt x="2452332" y="108953"/>
                  </a:lnTo>
                  <a:lnTo>
                    <a:pt x="2452293" y="107683"/>
                  </a:lnTo>
                  <a:lnTo>
                    <a:pt x="2452700" y="106413"/>
                  </a:lnTo>
                  <a:lnTo>
                    <a:pt x="2453881" y="107683"/>
                  </a:lnTo>
                  <a:lnTo>
                    <a:pt x="2455443" y="107683"/>
                  </a:lnTo>
                  <a:lnTo>
                    <a:pt x="2456345" y="106413"/>
                  </a:lnTo>
                  <a:lnTo>
                    <a:pt x="2457246" y="105143"/>
                  </a:lnTo>
                  <a:lnTo>
                    <a:pt x="2457742" y="103873"/>
                  </a:lnTo>
                  <a:lnTo>
                    <a:pt x="2458339" y="102603"/>
                  </a:lnTo>
                  <a:lnTo>
                    <a:pt x="2458897" y="102603"/>
                  </a:lnTo>
                  <a:lnTo>
                    <a:pt x="2459418" y="101333"/>
                  </a:lnTo>
                  <a:lnTo>
                    <a:pt x="2459901" y="101333"/>
                  </a:lnTo>
                  <a:lnTo>
                    <a:pt x="2459748" y="100063"/>
                  </a:lnTo>
                  <a:lnTo>
                    <a:pt x="2460142" y="100063"/>
                  </a:lnTo>
                  <a:lnTo>
                    <a:pt x="2461107" y="98793"/>
                  </a:lnTo>
                  <a:lnTo>
                    <a:pt x="2462428" y="97523"/>
                  </a:lnTo>
                  <a:lnTo>
                    <a:pt x="2462923" y="96253"/>
                  </a:lnTo>
                  <a:lnTo>
                    <a:pt x="2463000" y="94983"/>
                  </a:lnTo>
                  <a:lnTo>
                    <a:pt x="2463533" y="93713"/>
                  </a:lnTo>
                  <a:lnTo>
                    <a:pt x="2465438" y="93713"/>
                  </a:lnTo>
                  <a:lnTo>
                    <a:pt x="2465692" y="92443"/>
                  </a:lnTo>
                  <a:lnTo>
                    <a:pt x="2466098" y="92443"/>
                  </a:lnTo>
                  <a:lnTo>
                    <a:pt x="2466251" y="91173"/>
                  </a:lnTo>
                  <a:lnTo>
                    <a:pt x="2466657" y="91173"/>
                  </a:lnTo>
                  <a:lnTo>
                    <a:pt x="2466898" y="89903"/>
                  </a:lnTo>
                  <a:lnTo>
                    <a:pt x="2467737" y="89903"/>
                  </a:lnTo>
                  <a:lnTo>
                    <a:pt x="2468461" y="88633"/>
                  </a:lnTo>
                  <a:lnTo>
                    <a:pt x="2468829" y="87363"/>
                  </a:lnTo>
                  <a:lnTo>
                    <a:pt x="2468842" y="86093"/>
                  </a:lnTo>
                  <a:lnTo>
                    <a:pt x="2470518" y="84823"/>
                  </a:lnTo>
                  <a:lnTo>
                    <a:pt x="2472448" y="82283"/>
                  </a:lnTo>
                  <a:lnTo>
                    <a:pt x="2473896" y="79743"/>
                  </a:lnTo>
                  <a:lnTo>
                    <a:pt x="2474544" y="78473"/>
                  </a:lnTo>
                  <a:lnTo>
                    <a:pt x="2474468" y="75933"/>
                  </a:lnTo>
                  <a:lnTo>
                    <a:pt x="2478697" y="75933"/>
                  </a:lnTo>
                  <a:lnTo>
                    <a:pt x="2479421" y="74663"/>
                  </a:lnTo>
                  <a:lnTo>
                    <a:pt x="2480462" y="73393"/>
                  </a:lnTo>
                  <a:lnTo>
                    <a:pt x="2481224" y="73393"/>
                  </a:lnTo>
                  <a:lnTo>
                    <a:pt x="2481707" y="72123"/>
                  </a:lnTo>
                  <a:lnTo>
                    <a:pt x="2483751" y="69583"/>
                  </a:lnTo>
                  <a:lnTo>
                    <a:pt x="2483599" y="68313"/>
                  </a:lnTo>
                  <a:lnTo>
                    <a:pt x="2485555" y="68313"/>
                  </a:lnTo>
                  <a:lnTo>
                    <a:pt x="2487104" y="67043"/>
                  </a:lnTo>
                  <a:lnTo>
                    <a:pt x="2488425" y="65773"/>
                  </a:lnTo>
                  <a:lnTo>
                    <a:pt x="2489873" y="64503"/>
                  </a:lnTo>
                  <a:lnTo>
                    <a:pt x="2490762" y="64503"/>
                  </a:lnTo>
                  <a:lnTo>
                    <a:pt x="2491079" y="63233"/>
                  </a:lnTo>
                  <a:lnTo>
                    <a:pt x="2491689" y="63233"/>
                  </a:lnTo>
                  <a:lnTo>
                    <a:pt x="2492641" y="61963"/>
                  </a:lnTo>
                  <a:lnTo>
                    <a:pt x="2493353" y="60693"/>
                  </a:lnTo>
                  <a:lnTo>
                    <a:pt x="2494318" y="59423"/>
                  </a:lnTo>
                  <a:lnTo>
                    <a:pt x="2495524" y="58153"/>
                  </a:lnTo>
                  <a:lnTo>
                    <a:pt x="2495143" y="56883"/>
                  </a:lnTo>
                  <a:lnTo>
                    <a:pt x="2493149" y="56883"/>
                  </a:lnTo>
                  <a:lnTo>
                    <a:pt x="2493238" y="55613"/>
                  </a:lnTo>
                  <a:lnTo>
                    <a:pt x="2494242" y="55613"/>
                  </a:lnTo>
                  <a:lnTo>
                    <a:pt x="2495562" y="54343"/>
                  </a:lnTo>
                  <a:lnTo>
                    <a:pt x="2495321" y="53073"/>
                  </a:lnTo>
                  <a:lnTo>
                    <a:pt x="2494457" y="51803"/>
                  </a:lnTo>
                  <a:lnTo>
                    <a:pt x="2492946" y="50533"/>
                  </a:lnTo>
                  <a:lnTo>
                    <a:pt x="2492578" y="50533"/>
                  </a:lnTo>
                  <a:lnTo>
                    <a:pt x="2492108" y="51803"/>
                  </a:lnTo>
                  <a:lnTo>
                    <a:pt x="2492108" y="53073"/>
                  </a:lnTo>
                  <a:lnTo>
                    <a:pt x="2490190" y="53073"/>
                  </a:lnTo>
                  <a:lnTo>
                    <a:pt x="2489238" y="51803"/>
                  </a:lnTo>
                  <a:lnTo>
                    <a:pt x="2488044" y="50533"/>
                  </a:lnTo>
                  <a:lnTo>
                    <a:pt x="2487104" y="49263"/>
                  </a:lnTo>
                  <a:lnTo>
                    <a:pt x="2484793" y="49263"/>
                  </a:lnTo>
                  <a:lnTo>
                    <a:pt x="2484463" y="50533"/>
                  </a:lnTo>
                  <a:lnTo>
                    <a:pt x="2483510" y="50533"/>
                  </a:lnTo>
                  <a:lnTo>
                    <a:pt x="2482088" y="47993"/>
                  </a:lnTo>
                  <a:lnTo>
                    <a:pt x="2481249" y="47993"/>
                  </a:lnTo>
                  <a:lnTo>
                    <a:pt x="2479941" y="46723"/>
                  </a:lnTo>
                  <a:lnTo>
                    <a:pt x="2477363" y="46723"/>
                  </a:lnTo>
                  <a:lnTo>
                    <a:pt x="2476716" y="47993"/>
                  </a:lnTo>
                  <a:lnTo>
                    <a:pt x="2475763" y="46723"/>
                  </a:lnTo>
                  <a:lnTo>
                    <a:pt x="2474811" y="46723"/>
                  </a:lnTo>
                  <a:lnTo>
                    <a:pt x="2473845" y="47993"/>
                  </a:lnTo>
                  <a:lnTo>
                    <a:pt x="2473845" y="49263"/>
                  </a:lnTo>
                  <a:lnTo>
                    <a:pt x="2473439" y="49263"/>
                  </a:lnTo>
                  <a:lnTo>
                    <a:pt x="2473045" y="50533"/>
                  </a:lnTo>
                  <a:lnTo>
                    <a:pt x="2470607" y="50533"/>
                  </a:lnTo>
                  <a:lnTo>
                    <a:pt x="2470366" y="51803"/>
                  </a:lnTo>
                  <a:lnTo>
                    <a:pt x="2470594" y="53073"/>
                  </a:lnTo>
                  <a:lnTo>
                    <a:pt x="2468562" y="53073"/>
                  </a:lnTo>
                  <a:lnTo>
                    <a:pt x="2468321" y="54343"/>
                  </a:lnTo>
                  <a:lnTo>
                    <a:pt x="2467648" y="54343"/>
                  </a:lnTo>
                  <a:lnTo>
                    <a:pt x="2466517" y="55613"/>
                  </a:lnTo>
                  <a:lnTo>
                    <a:pt x="2465324" y="55613"/>
                  </a:lnTo>
                  <a:lnTo>
                    <a:pt x="2464244" y="56883"/>
                  </a:lnTo>
                  <a:lnTo>
                    <a:pt x="2462161" y="58153"/>
                  </a:lnTo>
                  <a:lnTo>
                    <a:pt x="2460904" y="60693"/>
                  </a:lnTo>
                  <a:lnTo>
                    <a:pt x="2460498" y="61963"/>
                  </a:lnTo>
                  <a:lnTo>
                    <a:pt x="2458516" y="61963"/>
                  </a:lnTo>
                  <a:lnTo>
                    <a:pt x="2457627" y="63233"/>
                  </a:lnTo>
                  <a:lnTo>
                    <a:pt x="2456548" y="64503"/>
                  </a:lnTo>
                  <a:lnTo>
                    <a:pt x="2456015" y="66382"/>
                  </a:lnTo>
                  <a:lnTo>
                    <a:pt x="2456015" y="103873"/>
                  </a:lnTo>
                  <a:lnTo>
                    <a:pt x="2455265" y="103873"/>
                  </a:lnTo>
                  <a:lnTo>
                    <a:pt x="2455113" y="102603"/>
                  </a:lnTo>
                  <a:lnTo>
                    <a:pt x="2455672" y="102603"/>
                  </a:lnTo>
                  <a:lnTo>
                    <a:pt x="2456015" y="103873"/>
                  </a:lnTo>
                  <a:lnTo>
                    <a:pt x="2456015" y="66382"/>
                  </a:lnTo>
                  <a:lnTo>
                    <a:pt x="2455824" y="67043"/>
                  </a:lnTo>
                  <a:lnTo>
                    <a:pt x="2454605" y="68313"/>
                  </a:lnTo>
                  <a:lnTo>
                    <a:pt x="2453513" y="70853"/>
                  </a:lnTo>
                  <a:lnTo>
                    <a:pt x="2452547" y="72123"/>
                  </a:lnTo>
                  <a:lnTo>
                    <a:pt x="2451836" y="73393"/>
                  </a:lnTo>
                  <a:lnTo>
                    <a:pt x="2450858" y="75933"/>
                  </a:lnTo>
                  <a:lnTo>
                    <a:pt x="2450579" y="77203"/>
                  </a:lnTo>
                  <a:lnTo>
                    <a:pt x="2448979" y="77203"/>
                  </a:lnTo>
                  <a:lnTo>
                    <a:pt x="2448572" y="78473"/>
                  </a:lnTo>
                  <a:lnTo>
                    <a:pt x="2447125" y="79743"/>
                  </a:lnTo>
                  <a:lnTo>
                    <a:pt x="2447201" y="81013"/>
                  </a:lnTo>
                  <a:lnTo>
                    <a:pt x="2446756" y="82283"/>
                  </a:lnTo>
                  <a:lnTo>
                    <a:pt x="2445804" y="83553"/>
                  </a:lnTo>
                  <a:lnTo>
                    <a:pt x="2445588" y="84823"/>
                  </a:lnTo>
                  <a:lnTo>
                    <a:pt x="2444953" y="84823"/>
                  </a:lnTo>
                  <a:lnTo>
                    <a:pt x="2443264" y="86093"/>
                  </a:lnTo>
                  <a:lnTo>
                    <a:pt x="2443022" y="87363"/>
                  </a:lnTo>
                  <a:lnTo>
                    <a:pt x="2442705" y="87363"/>
                  </a:lnTo>
                  <a:lnTo>
                    <a:pt x="2442299" y="88633"/>
                  </a:lnTo>
                  <a:lnTo>
                    <a:pt x="2441575" y="89903"/>
                  </a:lnTo>
                  <a:lnTo>
                    <a:pt x="2441130" y="91173"/>
                  </a:lnTo>
                  <a:lnTo>
                    <a:pt x="2440089" y="91173"/>
                  </a:lnTo>
                  <a:lnTo>
                    <a:pt x="2439289" y="92443"/>
                  </a:lnTo>
                  <a:lnTo>
                    <a:pt x="2438450" y="93713"/>
                  </a:lnTo>
                  <a:lnTo>
                    <a:pt x="2438425" y="96253"/>
                  </a:lnTo>
                  <a:lnTo>
                    <a:pt x="2437942" y="97523"/>
                  </a:lnTo>
                  <a:lnTo>
                    <a:pt x="2437625" y="98793"/>
                  </a:lnTo>
                  <a:lnTo>
                    <a:pt x="2435072" y="98793"/>
                  </a:lnTo>
                  <a:lnTo>
                    <a:pt x="2434729" y="100063"/>
                  </a:lnTo>
                  <a:lnTo>
                    <a:pt x="2434247" y="101333"/>
                  </a:lnTo>
                  <a:lnTo>
                    <a:pt x="2433612" y="102603"/>
                  </a:lnTo>
                  <a:lnTo>
                    <a:pt x="2432177" y="102603"/>
                  </a:lnTo>
                  <a:lnTo>
                    <a:pt x="2431465" y="101333"/>
                  </a:lnTo>
                  <a:lnTo>
                    <a:pt x="2430526" y="100063"/>
                  </a:lnTo>
                  <a:lnTo>
                    <a:pt x="2429687" y="98793"/>
                  </a:lnTo>
                  <a:lnTo>
                    <a:pt x="2429345" y="98793"/>
                  </a:lnTo>
                  <a:lnTo>
                    <a:pt x="2429345" y="154673"/>
                  </a:lnTo>
                  <a:lnTo>
                    <a:pt x="2428506" y="154673"/>
                  </a:lnTo>
                  <a:lnTo>
                    <a:pt x="2428633" y="153403"/>
                  </a:lnTo>
                  <a:lnTo>
                    <a:pt x="2429192" y="153403"/>
                  </a:lnTo>
                  <a:lnTo>
                    <a:pt x="2429345" y="154673"/>
                  </a:lnTo>
                  <a:lnTo>
                    <a:pt x="2429345" y="98793"/>
                  </a:lnTo>
                  <a:lnTo>
                    <a:pt x="2429091" y="98793"/>
                  </a:lnTo>
                  <a:lnTo>
                    <a:pt x="2428621" y="100063"/>
                  </a:lnTo>
                  <a:lnTo>
                    <a:pt x="2428138" y="98793"/>
                  </a:lnTo>
                  <a:lnTo>
                    <a:pt x="2427909" y="98793"/>
                  </a:lnTo>
                  <a:lnTo>
                    <a:pt x="2428392" y="97523"/>
                  </a:lnTo>
                  <a:lnTo>
                    <a:pt x="2428786" y="97523"/>
                  </a:lnTo>
                  <a:lnTo>
                    <a:pt x="2429103" y="96253"/>
                  </a:lnTo>
                  <a:lnTo>
                    <a:pt x="2429230" y="96253"/>
                  </a:lnTo>
                  <a:lnTo>
                    <a:pt x="2429586" y="94983"/>
                  </a:lnTo>
                  <a:lnTo>
                    <a:pt x="2428494" y="93713"/>
                  </a:lnTo>
                  <a:lnTo>
                    <a:pt x="2427935" y="92443"/>
                  </a:lnTo>
                  <a:lnTo>
                    <a:pt x="2427948" y="91173"/>
                  </a:lnTo>
                  <a:lnTo>
                    <a:pt x="2427338" y="92443"/>
                  </a:lnTo>
                  <a:lnTo>
                    <a:pt x="2425662" y="92443"/>
                  </a:lnTo>
                  <a:lnTo>
                    <a:pt x="2427198" y="91173"/>
                  </a:lnTo>
                  <a:lnTo>
                    <a:pt x="2427605" y="88633"/>
                  </a:lnTo>
                  <a:lnTo>
                    <a:pt x="2426893" y="88633"/>
                  </a:lnTo>
                  <a:lnTo>
                    <a:pt x="2426297" y="87363"/>
                  </a:lnTo>
                  <a:lnTo>
                    <a:pt x="2425941" y="87363"/>
                  </a:lnTo>
                  <a:lnTo>
                    <a:pt x="2425230" y="86093"/>
                  </a:lnTo>
                  <a:lnTo>
                    <a:pt x="2424988" y="84823"/>
                  </a:lnTo>
                  <a:lnTo>
                    <a:pt x="2425242" y="83553"/>
                  </a:lnTo>
                  <a:lnTo>
                    <a:pt x="2425598" y="83553"/>
                  </a:lnTo>
                  <a:lnTo>
                    <a:pt x="2425763" y="82283"/>
                  </a:lnTo>
                  <a:lnTo>
                    <a:pt x="2425141" y="82283"/>
                  </a:lnTo>
                  <a:lnTo>
                    <a:pt x="2421674" y="81013"/>
                  </a:lnTo>
                  <a:lnTo>
                    <a:pt x="2421915" y="81013"/>
                  </a:lnTo>
                  <a:lnTo>
                    <a:pt x="2422753" y="79743"/>
                  </a:lnTo>
                  <a:lnTo>
                    <a:pt x="2423401" y="81013"/>
                  </a:lnTo>
                  <a:lnTo>
                    <a:pt x="2423630" y="79743"/>
                  </a:lnTo>
                  <a:lnTo>
                    <a:pt x="2423477" y="79743"/>
                  </a:lnTo>
                  <a:lnTo>
                    <a:pt x="2423325" y="77203"/>
                  </a:lnTo>
                  <a:lnTo>
                    <a:pt x="2422779" y="75933"/>
                  </a:lnTo>
                  <a:lnTo>
                    <a:pt x="2421839" y="74663"/>
                  </a:lnTo>
                  <a:lnTo>
                    <a:pt x="2421369" y="72123"/>
                  </a:lnTo>
                  <a:lnTo>
                    <a:pt x="2420785" y="70853"/>
                  </a:lnTo>
                  <a:lnTo>
                    <a:pt x="2420074" y="70853"/>
                  </a:lnTo>
                  <a:lnTo>
                    <a:pt x="2420874" y="69583"/>
                  </a:lnTo>
                  <a:lnTo>
                    <a:pt x="2421077" y="68313"/>
                  </a:lnTo>
                  <a:lnTo>
                    <a:pt x="2420696" y="67043"/>
                  </a:lnTo>
                  <a:lnTo>
                    <a:pt x="2419743" y="64503"/>
                  </a:lnTo>
                  <a:lnTo>
                    <a:pt x="2418575" y="60693"/>
                  </a:lnTo>
                  <a:lnTo>
                    <a:pt x="2417546" y="60693"/>
                  </a:lnTo>
                  <a:lnTo>
                    <a:pt x="2415959" y="59423"/>
                  </a:lnTo>
                  <a:lnTo>
                    <a:pt x="2411298" y="59423"/>
                  </a:lnTo>
                  <a:lnTo>
                    <a:pt x="2409634" y="58153"/>
                  </a:lnTo>
                  <a:lnTo>
                    <a:pt x="2408224" y="59423"/>
                  </a:lnTo>
                  <a:lnTo>
                    <a:pt x="2407107" y="60693"/>
                  </a:lnTo>
                  <a:lnTo>
                    <a:pt x="2405786" y="63233"/>
                  </a:lnTo>
                  <a:lnTo>
                    <a:pt x="2404821" y="64503"/>
                  </a:lnTo>
                  <a:lnTo>
                    <a:pt x="2404326" y="67043"/>
                  </a:lnTo>
                  <a:lnTo>
                    <a:pt x="2403957" y="68313"/>
                  </a:lnTo>
                  <a:lnTo>
                    <a:pt x="2403703" y="69583"/>
                  </a:lnTo>
                  <a:lnTo>
                    <a:pt x="2404046" y="70853"/>
                  </a:lnTo>
                  <a:lnTo>
                    <a:pt x="2404173" y="73393"/>
                  </a:lnTo>
                  <a:lnTo>
                    <a:pt x="2404313" y="74663"/>
                  </a:lnTo>
                  <a:lnTo>
                    <a:pt x="2404859" y="78473"/>
                  </a:lnTo>
                  <a:lnTo>
                    <a:pt x="2404961" y="79743"/>
                  </a:lnTo>
                  <a:lnTo>
                    <a:pt x="2405303" y="81013"/>
                  </a:lnTo>
                  <a:lnTo>
                    <a:pt x="2405418" y="82283"/>
                  </a:lnTo>
                  <a:lnTo>
                    <a:pt x="2405189" y="82283"/>
                  </a:lnTo>
                  <a:lnTo>
                    <a:pt x="2405367" y="83553"/>
                  </a:lnTo>
                  <a:lnTo>
                    <a:pt x="2406002" y="84823"/>
                  </a:lnTo>
                  <a:lnTo>
                    <a:pt x="2406319" y="84823"/>
                  </a:lnTo>
                  <a:lnTo>
                    <a:pt x="2406434" y="86093"/>
                  </a:lnTo>
                  <a:lnTo>
                    <a:pt x="2406358" y="87363"/>
                  </a:lnTo>
                  <a:lnTo>
                    <a:pt x="2406586" y="87363"/>
                  </a:lnTo>
                  <a:lnTo>
                    <a:pt x="2407170" y="88633"/>
                  </a:lnTo>
                  <a:lnTo>
                    <a:pt x="2408123" y="88633"/>
                  </a:lnTo>
                  <a:lnTo>
                    <a:pt x="2407640" y="89903"/>
                  </a:lnTo>
                  <a:lnTo>
                    <a:pt x="2407043" y="89903"/>
                  </a:lnTo>
                  <a:lnTo>
                    <a:pt x="2407361" y="91173"/>
                  </a:lnTo>
                  <a:lnTo>
                    <a:pt x="2408301" y="92443"/>
                  </a:lnTo>
                  <a:lnTo>
                    <a:pt x="2409888" y="94983"/>
                  </a:lnTo>
                  <a:lnTo>
                    <a:pt x="2408834" y="96253"/>
                  </a:lnTo>
                  <a:lnTo>
                    <a:pt x="2408707" y="97523"/>
                  </a:lnTo>
                  <a:lnTo>
                    <a:pt x="2409494" y="98793"/>
                  </a:lnTo>
                  <a:lnTo>
                    <a:pt x="2412339" y="103873"/>
                  </a:lnTo>
                  <a:lnTo>
                    <a:pt x="2411692" y="105143"/>
                  </a:lnTo>
                  <a:lnTo>
                    <a:pt x="2412073" y="106413"/>
                  </a:lnTo>
                  <a:lnTo>
                    <a:pt x="2413508" y="107683"/>
                  </a:lnTo>
                  <a:lnTo>
                    <a:pt x="2413000" y="111493"/>
                  </a:lnTo>
                  <a:lnTo>
                    <a:pt x="2413800" y="112763"/>
                  </a:lnTo>
                  <a:lnTo>
                    <a:pt x="2414257" y="114033"/>
                  </a:lnTo>
                  <a:lnTo>
                    <a:pt x="2414422" y="115303"/>
                  </a:lnTo>
                  <a:lnTo>
                    <a:pt x="2414511" y="117843"/>
                  </a:lnTo>
                  <a:lnTo>
                    <a:pt x="2414740" y="119113"/>
                  </a:lnTo>
                  <a:lnTo>
                    <a:pt x="2414740" y="120383"/>
                  </a:lnTo>
                  <a:lnTo>
                    <a:pt x="2414371" y="121653"/>
                  </a:lnTo>
                  <a:lnTo>
                    <a:pt x="2415565" y="122923"/>
                  </a:lnTo>
                  <a:lnTo>
                    <a:pt x="2416632" y="124193"/>
                  </a:lnTo>
                  <a:lnTo>
                    <a:pt x="2415908" y="125463"/>
                  </a:lnTo>
                  <a:lnTo>
                    <a:pt x="2415743" y="126733"/>
                  </a:lnTo>
                  <a:lnTo>
                    <a:pt x="2416137" y="128003"/>
                  </a:lnTo>
                  <a:lnTo>
                    <a:pt x="2414041" y="130543"/>
                  </a:lnTo>
                  <a:lnTo>
                    <a:pt x="2413749" y="134353"/>
                  </a:lnTo>
                  <a:lnTo>
                    <a:pt x="2415235" y="136893"/>
                  </a:lnTo>
                  <a:lnTo>
                    <a:pt x="2416657" y="138163"/>
                  </a:lnTo>
                  <a:lnTo>
                    <a:pt x="2417826" y="138163"/>
                  </a:lnTo>
                  <a:lnTo>
                    <a:pt x="2418702" y="136893"/>
                  </a:lnTo>
                  <a:lnTo>
                    <a:pt x="2419908" y="136893"/>
                  </a:lnTo>
                  <a:lnTo>
                    <a:pt x="2420289" y="138163"/>
                  </a:lnTo>
                  <a:lnTo>
                    <a:pt x="2419883" y="139433"/>
                  </a:lnTo>
                  <a:lnTo>
                    <a:pt x="2420467" y="140703"/>
                  </a:lnTo>
                  <a:lnTo>
                    <a:pt x="2421420" y="141973"/>
                  </a:lnTo>
                  <a:lnTo>
                    <a:pt x="2422296" y="143243"/>
                  </a:lnTo>
                  <a:lnTo>
                    <a:pt x="2422677" y="144513"/>
                  </a:lnTo>
                  <a:lnTo>
                    <a:pt x="2422702" y="147053"/>
                  </a:lnTo>
                  <a:lnTo>
                    <a:pt x="2422855" y="147053"/>
                  </a:lnTo>
                  <a:lnTo>
                    <a:pt x="2423249" y="148323"/>
                  </a:lnTo>
                  <a:lnTo>
                    <a:pt x="2423884" y="149593"/>
                  </a:lnTo>
                  <a:lnTo>
                    <a:pt x="2423630" y="149593"/>
                  </a:lnTo>
                  <a:lnTo>
                    <a:pt x="2423160" y="150863"/>
                  </a:lnTo>
                  <a:lnTo>
                    <a:pt x="2423909" y="150863"/>
                  </a:lnTo>
                  <a:lnTo>
                    <a:pt x="2423985" y="152133"/>
                  </a:lnTo>
                  <a:lnTo>
                    <a:pt x="2425585" y="155943"/>
                  </a:lnTo>
                  <a:lnTo>
                    <a:pt x="2427427" y="155943"/>
                  </a:lnTo>
                  <a:lnTo>
                    <a:pt x="2426309" y="157213"/>
                  </a:lnTo>
                  <a:lnTo>
                    <a:pt x="2425890" y="157213"/>
                  </a:lnTo>
                  <a:lnTo>
                    <a:pt x="2426678" y="159753"/>
                  </a:lnTo>
                  <a:lnTo>
                    <a:pt x="2427033" y="161023"/>
                  </a:lnTo>
                  <a:lnTo>
                    <a:pt x="2427338" y="163563"/>
                  </a:lnTo>
                  <a:lnTo>
                    <a:pt x="2427973" y="163563"/>
                  </a:lnTo>
                  <a:lnTo>
                    <a:pt x="2428925" y="164833"/>
                  </a:lnTo>
                  <a:lnTo>
                    <a:pt x="2428925" y="166103"/>
                  </a:lnTo>
                  <a:lnTo>
                    <a:pt x="2429345" y="167373"/>
                  </a:lnTo>
                  <a:lnTo>
                    <a:pt x="2430221" y="167373"/>
                  </a:lnTo>
                  <a:lnTo>
                    <a:pt x="2430322" y="169913"/>
                  </a:lnTo>
                  <a:lnTo>
                    <a:pt x="2431250" y="174993"/>
                  </a:lnTo>
                  <a:lnTo>
                    <a:pt x="2432202" y="176263"/>
                  </a:lnTo>
                  <a:lnTo>
                    <a:pt x="2433624" y="177533"/>
                  </a:lnTo>
                  <a:lnTo>
                    <a:pt x="2432901" y="178803"/>
                  </a:lnTo>
                  <a:lnTo>
                    <a:pt x="2432774" y="180073"/>
                  </a:lnTo>
                  <a:lnTo>
                    <a:pt x="2433231" y="181343"/>
                  </a:lnTo>
                  <a:lnTo>
                    <a:pt x="2434171" y="185153"/>
                  </a:lnTo>
                  <a:lnTo>
                    <a:pt x="2434234" y="186423"/>
                  </a:lnTo>
                  <a:lnTo>
                    <a:pt x="2434755" y="187693"/>
                  </a:lnTo>
                  <a:lnTo>
                    <a:pt x="2435783" y="187693"/>
                  </a:lnTo>
                  <a:lnTo>
                    <a:pt x="2435961" y="186423"/>
                  </a:lnTo>
                  <a:lnTo>
                    <a:pt x="2437752" y="187693"/>
                  </a:lnTo>
                  <a:lnTo>
                    <a:pt x="2437384" y="187693"/>
                  </a:lnTo>
                  <a:lnTo>
                    <a:pt x="2437257" y="188963"/>
                  </a:lnTo>
                  <a:lnTo>
                    <a:pt x="2438057" y="188963"/>
                  </a:lnTo>
                  <a:lnTo>
                    <a:pt x="2441803" y="187693"/>
                  </a:lnTo>
                  <a:lnTo>
                    <a:pt x="2441816" y="186423"/>
                  </a:lnTo>
                  <a:lnTo>
                    <a:pt x="2442095" y="186423"/>
                  </a:lnTo>
                  <a:lnTo>
                    <a:pt x="2442286" y="185153"/>
                  </a:lnTo>
                  <a:lnTo>
                    <a:pt x="2442527" y="186423"/>
                  </a:lnTo>
                  <a:lnTo>
                    <a:pt x="2443073" y="186423"/>
                  </a:lnTo>
                  <a:lnTo>
                    <a:pt x="2443238" y="187693"/>
                  </a:lnTo>
                  <a:lnTo>
                    <a:pt x="2443734" y="190233"/>
                  </a:lnTo>
                  <a:lnTo>
                    <a:pt x="2444889" y="190233"/>
                  </a:lnTo>
                  <a:lnTo>
                    <a:pt x="2446566" y="191503"/>
                  </a:lnTo>
                  <a:lnTo>
                    <a:pt x="2448826" y="191503"/>
                  </a:lnTo>
                  <a:lnTo>
                    <a:pt x="2449385" y="190233"/>
                  </a:lnTo>
                  <a:lnTo>
                    <a:pt x="2451468" y="190233"/>
                  </a:lnTo>
                  <a:lnTo>
                    <a:pt x="2454097" y="188963"/>
                  </a:lnTo>
                  <a:lnTo>
                    <a:pt x="2455900" y="187693"/>
                  </a:lnTo>
                  <a:lnTo>
                    <a:pt x="2457412" y="187693"/>
                  </a:lnTo>
                  <a:lnTo>
                    <a:pt x="2458618" y="186423"/>
                  </a:lnTo>
                  <a:lnTo>
                    <a:pt x="2458097" y="186423"/>
                  </a:lnTo>
                  <a:lnTo>
                    <a:pt x="2457234" y="185153"/>
                  </a:lnTo>
                  <a:lnTo>
                    <a:pt x="2456624" y="184340"/>
                  </a:lnTo>
                  <a:lnTo>
                    <a:pt x="2456624" y="186423"/>
                  </a:lnTo>
                  <a:lnTo>
                    <a:pt x="2454706" y="186423"/>
                  </a:lnTo>
                  <a:lnTo>
                    <a:pt x="2455354" y="185153"/>
                  </a:lnTo>
                  <a:lnTo>
                    <a:pt x="2455989" y="185153"/>
                  </a:lnTo>
                  <a:lnTo>
                    <a:pt x="2456624" y="186423"/>
                  </a:lnTo>
                  <a:lnTo>
                    <a:pt x="2456624" y="184340"/>
                  </a:lnTo>
                  <a:lnTo>
                    <a:pt x="2456281" y="183883"/>
                  </a:lnTo>
                  <a:lnTo>
                    <a:pt x="2455456" y="182613"/>
                  </a:lnTo>
                  <a:lnTo>
                    <a:pt x="2453944" y="181343"/>
                  </a:lnTo>
                  <a:lnTo>
                    <a:pt x="2453602" y="180073"/>
                  </a:lnTo>
                  <a:lnTo>
                    <a:pt x="2454402" y="180073"/>
                  </a:lnTo>
                  <a:lnTo>
                    <a:pt x="2455837" y="178803"/>
                  </a:lnTo>
                  <a:lnTo>
                    <a:pt x="2457869" y="178803"/>
                  </a:lnTo>
                  <a:lnTo>
                    <a:pt x="2457640" y="177533"/>
                  </a:lnTo>
                  <a:lnTo>
                    <a:pt x="2457640" y="176263"/>
                  </a:lnTo>
                  <a:lnTo>
                    <a:pt x="2458364" y="176263"/>
                  </a:lnTo>
                  <a:lnTo>
                    <a:pt x="2458732" y="174993"/>
                  </a:lnTo>
                  <a:lnTo>
                    <a:pt x="2459291" y="174993"/>
                  </a:lnTo>
                  <a:lnTo>
                    <a:pt x="2458770" y="173723"/>
                  </a:lnTo>
                  <a:lnTo>
                    <a:pt x="2457183" y="173723"/>
                  </a:lnTo>
                  <a:lnTo>
                    <a:pt x="2457196" y="172453"/>
                  </a:lnTo>
                  <a:lnTo>
                    <a:pt x="2457793" y="172453"/>
                  </a:lnTo>
                  <a:lnTo>
                    <a:pt x="2457323" y="171183"/>
                  </a:lnTo>
                  <a:lnTo>
                    <a:pt x="2456332" y="171767"/>
                  </a:lnTo>
                  <a:lnTo>
                    <a:pt x="2456332" y="174993"/>
                  </a:lnTo>
                  <a:lnTo>
                    <a:pt x="2455291" y="174993"/>
                  </a:lnTo>
                  <a:lnTo>
                    <a:pt x="2455621" y="173723"/>
                  </a:lnTo>
                  <a:lnTo>
                    <a:pt x="2456332" y="174993"/>
                  </a:lnTo>
                  <a:lnTo>
                    <a:pt x="2456332" y="171767"/>
                  </a:lnTo>
                  <a:lnTo>
                    <a:pt x="2455164" y="172453"/>
                  </a:lnTo>
                  <a:lnTo>
                    <a:pt x="2455811" y="169913"/>
                  </a:lnTo>
                  <a:lnTo>
                    <a:pt x="2455888" y="168643"/>
                  </a:lnTo>
                  <a:lnTo>
                    <a:pt x="2454427" y="168643"/>
                  </a:lnTo>
                  <a:lnTo>
                    <a:pt x="2452916" y="167373"/>
                  </a:lnTo>
                  <a:lnTo>
                    <a:pt x="2453322" y="166103"/>
                  </a:lnTo>
                  <a:lnTo>
                    <a:pt x="2456307" y="166103"/>
                  </a:lnTo>
                  <a:lnTo>
                    <a:pt x="2456396" y="164833"/>
                  </a:lnTo>
                  <a:lnTo>
                    <a:pt x="2455608" y="164833"/>
                  </a:lnTo>
                  <a:lnTo>
                    <a:pt x="2455456" y="163563"/>
                  </a:lnTo>
                  <a:lnTo>
                    <a:pt x="2455595" y="161023"/>
                  </a:lnTo>
                  <a:lnTo>
                    <a:pt x="2454402" y="159753"/>
                  </a:lnTo>
                  <a:lnTo>
                    <a:pt x="2453449" y="159753"/>
                  </a:lnTo>
                  <a:lnTo>
                    <a:pt x="2452687" y="158483"/>
                  </a:lnTo>
                  <a:lnTo>
                    <a:pt x="2452065" y="158483"/>
                  </a:lnTo>
                  <a:lnTo>
                    <a:pt x="2452852" y="157213"/>
                  </a:lnTo>
                  <a:lnTo>
                    <a:pt x="2452713" y="157213"/>
                  </a:lnTo>
                  <a:lnTo>
                    <a:pt x="2452154" y="155943"/>
                  </a:lnTo>
                  <a:lnTo>
                    <a:pt x="2450249" y="154673"/>
                  </a:lnTo>
                  <a:lnTo>
                    <a:pt x="2449982" y="154673"/>
                  </a:lnTo>
                  <a:lnTo>
                    <a:pt x="2450376" y="153403"/>
                  </a:lnTo>
                  <a:lnTo>
                    <a:pt x="2449271" y="153403"/>
                  </a:lnTo>
                  <a:lnTo>
                    <a:pt x="2449322" y="150863"/>
                  </a:lnTo>
                  <a:lnTo>
                    <a:pt x="2448915" y="150863"/>
                  </a:lnTo>
                  <a:lnTo>
                    <a:pt x="2448890" y="149593"/>
                  </a:lnTo>
                  <a:lnTo>
                    <a:pt x="2449207" y="148323"/>
                  </a:lnTo>
                  <a:lnTo>
                    <a:pt x="2449461" y="147053"/>
                  </a:lnTo>
                  <a:lnTo>
                    <a:pt x="2449461" y="145783"/>
                  </a:lnTo>
                  <a:lnTo>
                    <a:pt x="2448598" y="145783"/>
                  </a:lnTo>
                  <a:lnTo>
                    <a:pt x="2448191" y="144513"/>
                  </a:lnTo>
                  <a:lnTo>
                    <a:pt x="2448052" y="144513"/>
                  </a:lnTo>
                  <a:lnTo>
                    <a:pt x="2448141" y="143243"/>
                  </a:lnTo>
                  <a:lnTo>
                    <a:pt x="2447112" y="141973"/>
                  </a:lnTo>
                  <a:lnTo>
                    <a:pt x="2444966" y="140703"/>
                  </a:lnTo>
                  <a:lnTo>
                    <a:pt x="2445448" y="139433"/>
                  </a:lnTo>
                  <a:lnTo>
                    <a:pt x="2445093" y="138163"/>
                  </a:lnTo>
                  <a:lnTo>
                    <a:pt x="2443784" y="138163"/>
                  </a:lnTo>
                  <a:lnTo>
                    <a:pt x="2443149" y="136893"/>
                  </a:lnTo>
                  <a:lnTo>
                    <a:pt x="2445220" y="136893"/>
                  </a:lnTo>
                  <a:lnTo>
                    <a:pt x="2444445" y="135623"/>
                  </a:lnTo>
                  <a:lnTo>
                    <a:pt x="2443848" y="134353"/>
                  </a:lnTo>
                  <a:lnTo>
                    <a:pt x="2443454" y="133083"/>
                  </a:lnTo>
                  <a:lnTo>
                    <a:pt x="2442984" y="131813"/>
                  </a:lnTo>
                  <a:lnTo>
                    <a:pt x="2441930" y="130543"/>
                  </a:lnTo>
                  <a:lnTo>
                    <a:pt x="2441930" y="128003"/>
                  </a:lnTo>
                  <a:lnTo>
                    <a:pt x="2444000" y="128003"/>
                  </a:lnTo>
                  <a:lnTo>
                    <a:pt x="2445435" y="129273"/>
                  </a:lnTo>
                  <a:lnTo>
                    <a:pt x="2450401" y="129273"/>
                  </a:lnTo>
                  <a:lnTo>
                    <a:pt x="2451354" y="130543"/>
                  </a:lnTo>
                  <a:lnTo>
                    <a:pt x="2452078" y="131813"/>
                  </a:lnTo>
                  <a:lnTo>
                    <a:pt x="2453271" y="130543"/>
                  </a:lnTo>
                  <a:lnTo>
                    <a:pt x="2454148" y="130543"/>
                  </a:lnTo>
                  <a:lnTo>
                    <a:pt x="2454656" y="131813"/>
                  </a:lnTo>
                  <a:lnTo>
                    <a:pt x="2457805" y="131813"/>
                  </a:lnTo>
                  <a:lnTo>
                    <a:pt x="2458351" y="133083"/>
                  </a:lnTo>
                  <a:lnTo>
                    <a:pt x="2459304" y="131813"/>
                  </a:lnTo>
                  <a:lnTo>
                    <a:pt x="2460663" y="131813"/>
                  </a:lnTo>
                  <a:lnTo>
                    <a:pt x="2460663" y="133083"/>
                  </a:lnTo>
                  <a:lnTo>
                    <a:pt x="2461501" y="134353"/>
                  </a:lnTo>
                  <a:lnTo>
                    <a:pt x="2466022" y="134353"/>
                  </a:lnTo>
                  <a:lnTo>
                    <a:pt x="2468892" y="133083"/>
                  </a:lnTo>
                  <a:lnTo>
                    <a:pt x="2470086" y="134353"/>
                  </a:lnTo>
                  <a:lnTo>
                    <a:pt x="2470518" y="135623"/>
                  </a:lnTo>
                  <a:lnTo>
                    <a:pt x="2469870" y="136893"/>
                  </a:lnTo>
                  <a:lnTo>
                    <a:pt x="2469858" y="138163"/>
                  </a:lnTo>
                  <a:lnTo>
                    <a:pt x="2470175" y="139433"/>
                  </a:lnTo>
                  <a:lnTo>
                    <a:pt x="2470899" y="139433"/>
                  </a:lnTo>
                  <a:lnTo>
                    <a:pt x="2471343" y="138163"/>
                  </a:lnTo>
                  <a:lnTo>
                    <a:pt x="2471509" y="138163"/>
                  </a:lnTo>
                  <a:lnTo>
                    <a:pt x="2471509" y="136893"/>
                  </a:lnTo>
                  <a:lnTo>
                    <a:pt x="2472004" y="135623"/>
                  </a:lnTo>
                  <a:lnTo>
                    <a:pt x="2472474" y="136893"/>
                  </a:lnTo>
                  <a:lnTo>
                    <a:pt x="2473972" y="138163"/>
                  </a:lnTo>
                  <a:lnTo>
                    <a:pt x="2476512" y="138163"/>
                  </a:lnTo>
                  <a:lnTo>
                    <a:pt x="2477160" y="136893"/>
                  </a:lnTo>
                  <a:lnTo>
                    <a:pt x="2478798" y="136893"/>
                  </a:lnTo>
                  <a:lnTo>
                    <a:pt x="2479027" y="138163"/>
                  </a:lnTo>
                  <a:lnTo>
                    <a:pt x="2480170" y="139433"/>
                  </a:lnTo>
                  <a:lnTo>
                    <a:pt x="2481122" y="140703"/>
                  </a:lnTo>
                  <a:lnTo>
                    <a:pt x="2482481" y="140703"/>
                  </a:lnTo>
                  <a:lnTo>
                    <a:pt x="2483434" y="139433"/>
                  </a:lnTo>
                  <a:lnTo>
                    <a:pt x="2484043" y="139433"/>
                  </a:lnTo>
                  <a:lnTo>
                    <a:pt x="2484348" y="140703"/>
                  </a:lnTo>
                  <a:lnTo>
                    <a:pt x="2490000" y="140703"/>
                  </a:lnTo>
                  <a:lnTo>
                    <a:pt x="2491067" y="141973"/>
                  </a:lnTo>
                  <a:lnTo>
                    <a:pt x="2492705" y="141973"/>
                  </a:lnTo>
                  <a:lnTo>
                    <a:pt x="2493975" y="140703"/>
                  </a:lnTo>
                  <a:lnTo>
                    <a:pt x="2494965" y="141973"/>
                  </a:lnTo>
                  <a:lnTo>
                    <a:pt x="2495842" y="143243"/>
                  </a:lnTo>
                  <a:lnTo>
                    <a:pt x="2496248" y="141973"/>
                  </a:lnTo>
                  <a:lnTo>
                    <a:pt x="2497163" y="141973"/>
                  </a:lnTo>
                  <a:lnTo>
                    <a:pt x="2498001" y="143243"/>
                  </a:lnTo>
                  <a:lnTo>
                    <a:pt x="2501214" y="143243"/>
                  </a:lnTo>
                  <a:lnTo>
                    <a:pt x="2502052" y="144513"/>
                  </a:lnTo>
                  <a:lnTo>
                    <a:pt x="2503119" y="144513"/>
                  </a:lnTo>
                  <a:lnTo>
                    <a:pt x="2503462" y="145783"/>
                  </a:lnTo>
                  <a:lnTo>
                    <a:pt x="2505392" y="145783"/>
                  </a:lnTo>
                  <a:lnTo>
                    <a:pt x="2506357" y="143243"/>
                  </a:lnTo>
                  <a:lnTo>
                    <a:pt x="2507704" y="143243"/>
                  </a:lnTo>
                  <a:lnTo>
                    <a:pt x="2508021" y="144513"/>
                  </a:lnTo>
                  <a:lnTo>
                    <a:pt x="2508859" y="144513"/>
                  </a:lnTo>
                  <a:lnTo>
                    <a:pt x="2512072" y="145783"/>
                  </a:lnTo>
                  <a:lnTo>
                    <a:pt x="2513266" y="145783"/>
                  </a:lnTo>
                  <a:lnTo>
                    <a:pt x="2514346" y="147053"/>
                  </a:lnTo>
                  <a:lnTo>
                    <a:pt x="2515374" y="145783"/>
                  </a:lnTo>
                  <a:lnTo>
                    <a:pt x="2516263" y="145783"/>
                  </a:lnTo>
                  <a:lnTo>
                    <a:pt x="2516975" y="147053"/>
                  </a:lnTo>
                  <a:lnTo>
                    <a:pt x="2518397" y="147053"/>
                  </a:lnTo>
                  <a:lnTo>
                    <a:pt x="2518714" y="148323"/>
                  </a:lnTo>
                  <a:lnTo>
                    <a:pt x="2520061" y="148323"/>
                  </a:lnTo>
                  <a:lnTo>
                    <a:pt x="2521267" y="147053"/>
                  </a:lnTo>
                  <a:lnTo>
                    <a:pt x="2522347" y="147053"/>
                  </a:lnTo>
                  <a:lnTo>
                    <a:pt x="2523134" y="145783"/>
                  </a:lnTo>
                  <a:lnTo>
                    <a:pt x="2524976" y="145783"/>
                  </a:lnTo>
                  <a:lnTo>
                    <a:pt x="2524861" y="143243"/>
                  </a:lnTo>
                  <a:lnTo>
                    <a:pt x="2524988" y="143243"/>
                  </a:lnTo>
                  <a:lnTo>
                    <a:pt x="2525153" y="141973"/>
                  </a:lnTo>
                  <a:lnTo>
                    <a:pt x="2525865" y="141973"/>
                  </a:lnTo>
                  <a:lnTo>
                    <a:pt x="2527135" y="143243"/>
                  </a:lnTo>
                  <a:lnTo>
                    <a:pt x="2527706" y="141973"/>
                  </a:lnTo>
                  <a:lnTo>
                    <a:pt x="2528265" y="140703"/>
                  </a:lnTo>
                  <a:lnTo>
                    <a:pt x="2528557" y="139433"/>
                  </a:lnTo>
                  <a:lnTo>
                    <a:pt x="2528849" y="138163"/>
                  </a:lnTo>
                  <a:close/>
                </a:path>
                <a:path w="2621280" h="1805304">
                  <a:moveTo>
                    <a:pt x="2553017" y="6108"/>
                  </a:moveTo>
                  <a:lnTo>
                    <a:pt x="2552217" y="6858"/>
                  </a:lnTo>
                  <a:lnTo>
                    <a:pt x="2552839" y="7366"/>
                  </a:lnTo>
                  <a:lnTo>
                    <a:pt x="2552979" y="7366"/>
                  </a:lnTo>
                  <a:lnTo>
                    <a:pt x="2553017" y="6108"/>
                  </a:lnTo>
                  <a:close/>
                </a:path>
                <a:path w="2621280" h="1805304">
                  <a:moveTo>
                    <a:pt x="2559012" y="95758"/>
                  </a:moveTo>
                  <a:lnTo>
                    <a:pt x="2558732" y="95250"/>
                  </a:lnTo>
                  <a:lnTo>
                    <a:pt x="2558669" y="95123"/>
                  </a:lnTo>
                  <a:lnTo>
                    <a:pt x="2558389" y="95250"/>
                  </a:lnTo>
                  <a:lnTo>
                    <a:pt x="2558313" y="94996"/>
                  </a:lnTo>
                  <a:lnTo>
                    <a:pt x="2558034" y="95123"/>
                  </a:lnTo>
                  <a:lnTo>
                    <a:pt x="2557564" y="95377"/>
                  </a:lnTo>
                  <a:lnTo>
                    <a:pt x="2559012" y="95758"/>
                  </a:lnTo>
                  <a:close/>
                </a:path>
                <a:path w="2621280" h="1805304">
                  <a:moveTo>
                    <a:pt x="2560358" y="44450"/>
                  </a:moveTo>
                  <a:lnTo>
                    <a:pt x="2560332" y="43815"/>
                  </a:lnTo>
                  <a:lnTo>
                    <a:pt x="2560218" y="43561"/>
                  </a:lnTo>
                  <a:lnTo>
                    <a:pt x="2559888" y="44069"/>
                  </a:lnTo>
                  <a:lnTo>
                    <a:pt x="2560358" y="44450"/>
                  </a:lnTo>
                  <a:close/>
                </a:path>
                <a:path w="2621280" h="1805304">
                  <a:moveTo>
                    <a:pt x="2573185" y="4445"/>
                  </a:moveTo>
                  <a:lnTo>
                    <a:pt x="2571686" y="3429"/>
                  </a:lnTo>
                  <a:lnTo>
                    <a:pt x="2571610" y="3302"/>
                  </a:lnTo>
                  <a:lnTo>
                    <a:pt x="2570467" y="2921"/>
                  </a:lnTo>
                  <a:lnTo>
                    <a:pt x="2570403" y="2794"/>
                  </a:lnTo>
                  <a:lnTo>
                    <a:pt x="2570213" y="2413"/>
                  </a:lnTo>
                  <a:lnTo>
                    <a:pt x="2569286" y="1143"/>
                  </a:lnTo>
                  <a:lnTo>
                    <a:pt x="2569006" y="762"/>
                  </a:lnTo>
                  <a:lnTo>
                    <a:pt x="2568829" y="508"/>
                  </a:lnTo>
                  <a:lnTo>
                    <a:pt x="2567990" y="635"/>
                  </a:lnTo>
                  <a:lnTo>
                    <a:pt x="2567673" y="762"/>
                  </a:lnTo>
                  <a:lnTo>
                    <a:pt x="2567482" y="762"/>
                  </a:lnTo>
                  <a:lnTo>
                    <a:pt x="2567394" y="635"/>
                  </a:lnTo>
                  <a:lnTo>
                    <a:pt x="2565222" y="0"/>
                  </a:lnTo>
                  <a:lnTo>
                    <a:pt x="2565120" y="381"/>
                  </a:lnTo>
                  <a:lnTo>
                    <a:pt x="2564727" y="762"/>
                  </a:lnTo>
                  <a:lnTo>
                    <a:pt x="2564257" y="1016"/>
                  </a:lnTo>
                  <a:lnTo>
                    <a:pt x="2563698" y="1143"/>
                  </a:lnTo>
                  <a:lnTo>
                    <a:pt x="2562745" y="1016"/>
                  </a:lnTo>
                  <a:lnTo>
                    <a:pt x="2560777" y="2413"/>
                  </a:lnTo>
                  <a:lnTo>
                    <a:pt x="2560142" y="2794"/>
                  </a:lnTo>
                  <a:lnTo>
                    <a:pt x="2559621" y="2794"/>
                  </a:lnTo>
                  <a:lnTo>
                    <a:pt x="2559215" y="2413"/>
                  </a:lnTo>
                  <a:lnTo>
                    <a:pt x="2558719" y="2032"/>
                  </a:lnTo>
                  <a:lnTo>
                    <a:pt x="2556700" y="2286"/>
                  </a:lnTo>
                  <a:lnTo>
                    <a:pt x="2554617" y="4064"/>
                  </a:lnTo>
                  <a:lnTo>
                    <a:pt x="2554630" y="4445"/>
                  </a:lnTo>
                  <a:lnTo>
                    <a:pt x="2573185" y="4445"/>
                  </a:lnTo>
                  <a:close/>
                </a:path>
                <a:path w="2621280" h="1805304">
                  <a:moveTo>
                    <a:pt x="2578798" y="80899"/>
                  </a:moveTo>
                  <a:lnTo>
                    <a:pt x="2578620" y="80391"/>
                  </a:lnTo>
                  <a:lnTo>
                    <a:pt x="2578646" y="81026"/>
                  </a:lnTo>
                  <a:lnTo>
                    <a:pt x="2578798" y="80899"/>
                  </a:lnTo>
                  <a:close/>
                </a:path>
                <a:path w="2621280" h="1805304">
                  <a:moveTo>
                    <a:pt x="2620873" y="112395"/>
                  </a:moveTo>
                  <a:lnTo>
                    <a:pt x="2619248" y="107823"/>
                  </a:lnTo>
                  <a:lnTo>
                    <a:pt x="2619311" y="106934"/>
                  </a:lnTo>
                  <a:lnTo>
                    <a:pt x="2619972" y="104648"/>
                  </a:lnTo>
                  <a:lnTo>
                    <a:pt x="2618371" y="104521"/>
                  </a:lnTo>
                  <a:lnTo>
                    <a:pt x="2617965" y="104394"/>
                  </a:lnTo>
                  <a:lnTo>
                    <a:pt x="2617800" y="104013"/>
                  </a:lnTo>
                  <a:lnTo>
                    <a:pt x="2614752" y="99568"/>
                  </a:lnTo>
                  <a:lnTo>
                    <a:pt x="2612860" y="94107"/>
                  </a:lnTo>
                  <a:lnTo>
                    <a:pt x="2612174" y="87884"/>
                  </a:lnTo>
                  <a:lnTo>
                    <a:pt x="2612148" y="87630"/>
                  </a:lnTo>
                  <a:lnTo>
                    <a:pt x="2611640" y="87249"/>
                  </a:lnTo>
                  <a:lnTo>
                    <a:pt x="2610637" y="87884"/>
                  </a:lnTo>
                  <a:lnTo>
                    <a:pt x="2610358" y="87884"/>
                  </a:lnTo>
                  <a:lnTo>
                    <a:pt x="2609634" y="87630"/>
                  </a:lnTo>
                  <a:lnTo>
                    <a:pt x="2609342" y="87503"/>
                  </a:lnTo>
                  <a:lnTo>
                    <a:pt x="2608402" y="85852"/>
                  </a:lnTo>
                  <a:lnTo>
                    <a:pt x="2608148" y="84455"/>
                  </a:lnTo>
                  <a:lnTo>
                    <a:pt x="2608503" y="83185"/>
                  </a:lnTo>
                  <a:lnTo>
                    <a:pt x="2607513" y="82550"/>
                  </a:lnTo>
                  <a:lnTo>
                    <a:pt x="2607106" y="82169"/>
                  </a:lnTo>
                  <a:lnTo>
                    <a:pt x="2606903" y="81788"/>
                  </a:lnTo>
                  <a:lnTo>
                    <a:pt x="2606802" y="81407"/>
                  </a:lnTo>
                  <a:lnTo>
                    <a:pt x="2606891" y="80264"/>
                  </a:lnTo>
                  <a:lnTo>
                    <a:pt x="2607221" y="78105"/>
                  </a:lnTo>
                  <a:lnTo>
                    <a:pt x="2606941" y="77470"/>
                  </a:lnTo>
                  <a:lnTo>
                    <a:pt x="2605913" y="75184"/>
                  </a:lnTo>
                  <a:lnTo>
                    <a:pt x="2604338" y="74549"/>
                  </a:lnTo>
                  <a:lnTo>
                    <a:pt x="2603855" y="74422"/>
                  </a:lnTo>
                  <a:lnTo>
                    <a:pt x="2603639" y="74041"/>
                  </a:lnTo>
                  <a:lnTo>
                    <a:pt x="2603627" y="73025"/>
                  </a:lnTo>
                  <a:lnTo>
                    <a:pt x="2603385" y="71628"/>
                  </a:lnTo>
                  <a:lnTo>
                    <a:pt x="2601214" y="71120"/>
                  </a:lnTo>
                  <a:lnTo>
                    <a:pt x="2601074" y="70739"/>
                  </a:lnTo>
                  <a:lnTo>
                    <a:pt x="2601137" y="69977"/>
                  </a:lnTo>
                  <a:lnTo>
                    <a:pt x="2601557" y="68580"/>
                  </a:lnTo>
                  <a:lnTo>
                    <a:pt x="2602319" y="67691"/>
                  </a:lnTo>
                  <a:lnTo>
                    <a:pt x="2603563" y="67056"/>
                  </a:lnTo>
                  <a:lnTo>
                    <a:pt x="2600706" y="63119"/>
                  </a:lnTo>
                  <a:lnTo>
                    <a:pt x="2599779" y="61849"/>
                  </a:lnTo>
                  <a:lnTo>
                    <a:pt x="2599525" y="61341"/>
                  </a:lnTo>
                  <a:lnTo>
                    <a:pt x="2599550" y="60833"/>
                  </a:lnTo>
                  <a:lnTo>
                    <a:pt x="2599842" y="60198"/>
                  </a:lnTo>
                  <a:lnTo>
                    <a:pt x="2600147" y="60071"/>
                  </a:lnTo>
                  <a:lnTo>
                    <a:pt x="2600210" y="59563"/>
                  </a:lnTo>
                  <a:lnTo>
                    <a:pt x="2600033" y="58928"/>
                  </a:lnTo>
                  <a:lnTo>
                    <a:pt x="2599766" y="58420"/>
                  </a:lnTo>
                  <a:lnTo>
                    <a:pt x="2599740" y="57785"/>
                  </a:lnTo>
                  <a:lnTo>
                    <a:pt x="2597861" y="55499"/>
                  </a:lnTo>
                  <a:lnTo>
                    <a:pt x="2597772" y="55372"/>
                  </a:lnTo>
                  <a:lnTo>
                    <a:pt x="2597747" y="54610"/>
                  </a:lnTo>
                  <a:lnTo>
                    <a:pt x="2597886" y="54102"/>
                  </a:lnTo>
                  <a:lnTo>
                    <a:pt x="2597785" y="53721"/>
                  </a:lnTo>
                  <a:lnTo>
                    <a:pt x="2597137" y="53340"/>
                  </a:lnTo>
                  <a:lnTo>
                    <a:pt x="2597073" y="52832"/>
                  </a:lnTo>
                  <a:lnTo>
                    <a:pt x="2597620" y="52324"/>
                  </a:lnTo>
                  <a:lnTo>
                    <a:pt x="2597124" y="51943"/>
                  </a:lnTo>
                  <a:lnTo>
                    <a:pt x="2596781" y="51308"/>
                  </a:lnTo>
                  <a:lnTo>
                    <a:pt x="2596642" y="50927"/>
                  </a:lnTo>
                  <a:lnTo>
                    <a:pt x="2596692" y="50038"/>
                  </a:lnTo>
                  <a:lnTo>
                    <a:pt x="2595753" y="50546"/>
                  </a:lnTo>
                  <a:lnTo>
                    <a:pt x="2594089" y="50927"/>
                  </a:lnTo>
                  <a:lnTo>
                    <a:pt x="2593606" y="50800"/>
                  </a:lnTo>
                  <a:lnTo>
                    <a:pt x="2592946" y="50292"/>
                  </a:lnTo>
                  <a:lnTo>
                    <a:pt x="2592133" y="49530"/>
                  </a:lnTo>
                  <a:lnTo>
                    <a:pt x="2591739" y="49530"/>
                  </a:lnTo>
                  <a:lnTo>
                    <a:pt x="2591638" y="49149"/>
                  </a:lnTo>
                  <a:lnTo>
                    <a:pt x="2592057" y="47752"/>
                  </a:lnTo>
                  <a:lnTo>
                    <a:pt x="2592527" y="47498"/>
                  </a:lnTo>
                  <a:lnTo>
                    <a:pt x="2593352" y="47371"/>
                  </a:lnTo>
                  <a:lnTo>
                    <a:pt x="2592997" y="47244"/>
                  </a:lnTo>
                  <a:lnTo>
                    <a:pt x="2592705" y="45720"/>
                  </a:lnTo>
                  <a:lnTo>
                    <a:pt x="2592806" y="45339"/>
                  </a:lnTo>
                  <a:lnTo>
                    <a:pt x="2592997" y="44958"/>
                  </a:lnTo>
                  <a:lnTo>
                    <a:pt x="2593492" y="44831"/>
                  </a:lnTo>
                  <a:lnTo>
                    <a:pt x="2594229" y="45085"/>
                  </a:lnTo>
                  <a:lnTo>
                    <a:pt x="2595918" y="45339"/>
                  </a:lnTo>
                  <a:lnTo>
                    <a:pt x="2595651" y="44831"/>
                  </a:lnTo>
                  <a:lnTo>
                    <a:pt x="2595283" y="44704"/>
                  </a:lnTo>
                  <a:lnTo>
                    <a:pt x="2595029" y="44323"/>
                  </a:lnTo>
                  <a:lnTo>
                    <a:pt x="2594546" y="43942"/>
                  </a:lnTo>
                  <a:lnTo>
                    <a:pt x="2594305" y="43815"/>
                  </a:lnTo>
                  <a:lnTo>
                    <a:pt x="2594013" y="43561"/>
                  </a:lnTo>
                  <a:lnTo>
                    <a:pt x="2593022" y="41783"/>
                  </a:lnTo>
                  <a:lnTo>
                    <a:pt x="2593149" y="40259"/>
                  </a:lnTo>
                  <a:lnTo>
                    <a:pt x="2593238" y="39751"/>
                  </a:lnTo>
                  <a:lnTo>
                    <a:pt x="2593289" y="39497"/>
                  </a:lnTo>
                  <a:lnTo>
                    <a:pt x="2592819" y="39751"/>
                  </a:lnTo>
                  <a:lnTo>
                    <a:pt x="2592184" y="39624"/>
                  </a:lnTo>
                  <a:lnTo>
                    <a:pt x="2591739" y="39370"/>
                  </a:lnTo>
                  <a:lnTo>
                    <a:pt x="2590533" y="37211"/>
                  </a:lnTo>
                  <a:lnTo>
                    <a:pt x="2590482" y="36957"/>
                  </a:lnTo>
                  <a:lnTo>
                    <a:pt x="2590762" y="35941"/>
                  </a:lnTo>
                  <a:lnTo>
                    <a:pt x="2590266" y="35560"/>
                  </a:lnTo>
                  <a:lnTo>
                    <a:pt x="2589860" y="35179"/>
                  </a:lnTo>
                  <a:lnTo>
                    <a:pt x="2589949" y="34036"/>
                  </a:lnTo>
                  <a:lnTo>
                    <a:pt x="2590114" y="33528"/>
                  </a:lnTo>
                  <a:lnTo>
                    <a:pt x="2590419" y="33147"/>
                  </a:lnTo>
                  <a:lnTo>
                    <a:pt x="2590876" y="32893"/>
                  </a:lnTo>
                  <a:lnTo>
                    <a:pt x="2591714" y="32639"/>
                  </a:lnTo>
                  <a:lnTo>
                    <a:pt x="2592311" y="32639"/>
                  </a:lnTo>
                  <a:lnTo>
                    <a:pt x="2589885" y="26543"/>
                  </a:lnTo>
                  <a:lnTo>
                    <a:pt x="2589326" y="25146"/>
                  </a:lnTo>
                  <a:lnTo>
                    <a:pt x="2589123" y="24638"/>
                  </a:lnTo>
                  <a:lnTo>
                    <a:pt x="2588958" y="24384"/>
                  </a:lnTo>
                  <a:lnTo>
                    <a:pt x="2588945" y="23241"/>
                  </a:lnTo>
                  <a:lnTo>
                    <a:pt x="2588704" y="22733"/>
                  </a:lnTo>
                  <a:lnTo>
                    <a:pt x="2588336" y="22606"/>
                  </a:lnTo>
                  <a:lnTo>
                    <a:pt x="2587714" y="22098"/>
                  </a:lnTo>
                  <a:lnTo>
                    <a:pt x="2587206" y="21209"/>
                  </a:lnTo>
                  <a:lnTo>
                    <a:pt x="2586545" y="20701"/>
                  </a:lnTo>
                  <a:lnTo>
                    <a:pt x="2586647" y="20193"/>
                  </a:lnTo>
                  <a:lnTo>
                    <a:pt x="2587498" y="19431"/>
                  </a:lnTo>
                  <a:lnTo>
                    <a:pt x="2588069" y="18796"/>
                  </a:lnTo>
                  <a:lnTo>
                    <a:pt x="2587891" y="17399"/>
                  </a:lnTo>
                  <a:lnTo>
                    <a:pt x="2586659" y="16256"/>
                  </a:lnTo>
                  <a:lnTo>
                    <a:pt x="2586266" y="15621"/>
                  </a:lnTo>
                  <a:lnTo>
                    <a:pt x="2585440" y="12954"/>
                  </a:lnTo>
                  <a:lnTo>
                    <a:pt x="2584221" y="12954"/>
                  </a:lnTo>
                  <a:lnTo>
                    <a:pt x="2583802" y="12700"/>
                  </a:lnTo>
                  <a:lnTo>
                    <a:pt x="2582761" y="10795"/>
                  </a:lnTo>
                  <a:lnTo>
                    <a:pt x="2582621" y="10541"/>
                  </a:lnTo>
                  <a:lnTo>
                    <a:pt x="2582481" y="10287"/>
                  </a:lnTo>
                  <a:lnTo>
                    <a:pt x="2582011" y="10541"/>
                  </a:lnTo>
                  <a:lnTo>
                    <a:pt x="2581567" y="10541"/>
                  </a:lnTo>
                  <a:lnTo>
                    <a:pt x="2581148" y="10160"/>
                  </a:lnTo>
                  <a:lnTo>
                    <a:pt x="2579992" y="10795"/>
                  </a:lnTo>
                  <a:lnTo>
                    <a:pt x="2579928" y="58420"/>
                  </a:lnTo>
                  <a:lnTo>
                    <a:pt x="2579700" y="59055"/>
                  </a:lnTo>
                  <a:lnTo>
                    <a:pt x="2577795" y="62230"/>
                  </a:lnTo>
                  <a:lnTo>
                    <a:pt x="2577503" y="62865"/>
                  </a:lnTo>
                  <a:lnTo>
                    <a:pt x="2577122" y="63119"/>
                  </a:lnTo>
                  <a:lnTo>
                    <a:pt x="2576626" y="62865"/>
                  </a:lnTo>
                  <a:lnTo>
                    <a:pt x="2573744" y="62738"/>
                  </a:lnTo>
                  <a:lnTo>
                    <a:pt x="2568549" y="64262"/>
                  </a:lnTo>
                  <a:lnTo>
                    <a:pt x="2567978" y="64897"/>
                  </a:lnTo>
                  <a:lnTo>
                    <a:pt x="2567914" y="65151"/>
                  </a:lnTo>
                  <a:lnTo>
                    <a:pt x="2567711" y="65405"/>
                  </a:lnTo>
                  <a:lnTo>
                    <a:pt x="2567406" y="65532"/>
                  </a:lnTo>
                  <a:lnTo>
                    <a:pt x="2563749" y="66675"/>
                  </a:lnTo>
                  <a:lnTo>
                    <a:pt x="2563761" y="69977"/>
                  </a:lnTo>
                  <a:lnTo>
                    <a:pt x="2563838" y="71120"/>
                  </a:lnTo>
                  <a:lnTo>
                    <a:pt x="2563799" y="71247"/>
                  </a:lnTo>
                  <a:lnTo>
                    <a:pt x="2564053" y="71628"/>
                  </a:lnTo>
                  <a:lnTo>
                    <a:pt x="2563876" y="72136"/>
                  </a:lnTo>
                  <a:lnTo>
                    <a:pt x="2561844" y="73025"/>
                  </a:lnTo>
                  <a:lnTo>
                    <a:pt x="2560955" y="72644"/>
                  </a:lnTo>
                  <a:lnTo>
                    <a:pt x="2560421" y="71755"/>
                  </a:lnTo>
                  <a:lnTo>
                    <a:pt x="2560447" y="71247"/>
                  </a:lnTo>
                  <a:lnTo>
                    <a:pt x="2559774" y="71056"/>
                  </a:lnTo>
                  <a:lnTo>
                    <a:pt x="2559774" y="95885"/>
                  </a:lnTo>
                  <a:lnTo>
                    <a:pt x="2559532" y="96774"/>
                  </a:lnTo>
                  <a:lnTo>
                    <a:pt x="2559291" y="96774"/>
                  </a:lnTo>
                  <a:lnTo>
                    <a:pt x="2558948" y="97282"/>
                  </a:lnTo>
                  <a:lnTo>
                    <a:pt x="2558491" y="97536"/>
                  </a:lnTo>
                  <a:lnTo>
                    <a:pt x="2558135" y="97663"/>
                  </a:lnTo>
                  <a:lnTo>
                    <a:pt x="2557157" y="97409"/>
                  </a:lnTo>
                  <a:lnTo>
                    <a:pt x="2556916" y="97282"/>
                  </a:lnTo>
                  <a:lnTo>
                    <a:pt x="2556789" y="97155"/>
                  </a:lnTo>
                  <a:lnTo>
                    <a:pt x="2556687" y="96012"/>
                  </a:lnTo>
                  <a:lnTo>
                    <a:pt x="2556802" y="94996"/>
                  </a:lnTo>
                  <a:lnTo>
                    <a:pt x="2556853" y="94869"/>
                  </a:lnTo>
                  <a:lnTo>
                    <a:pt x="2557640" y="94361"/>
                  </a:lnTo>
                  <a:lnTo>
                    <a:pt x="2558364" y="94615"/>
                  </a:lnTo>
                  <a:lnTo>
                    <a:pt x="2559215" y="94615"/>
                  </a:lnTo>
                  <a:lnTo>
                    <a:pt x="2559507" y="94996"/>
                  </a:lnTo>
                  <a:lnTo>
                    <a:pt x="2559710" y="95377"/>
                  </a:lnTo>
                  <a:lnTo>
                    <a:pt x="2559774" y="95885"/>
                  </a:lnTo>
                  <a:lnTo>
                    <a:pt x="2559774" y="71056"/>
                  </a:lnTo>
                  <a:lnTo>
                    <a:pt x="2558758" y="70739"/>
                  </a:lnTo>
                  <a:lnTo>
                    <a:pt x="2558465" y="70358"/>
                  </a:lnTo>
                  <a:lnTo>
                    <a:pt x="2557119" y="68453"/>
                  </a:lnTo>
                  <a:lnTo>
                    <a:pt x="2556687" y="67691"/>
                  </a:lnTo>
                  <a:lnTo>
                    <a:pt x="2556853" y="67056"/>
                  </a:lnTo>
                  <a:lnTo>
                    <a:pt x="2558338" y="66294"/>
                  </a:lnTo>
                  <a:lnTo>
                    <a:pt x="2557157" y="63500"/>
                  </a:lnTo>
                  <a:lnTo>
                    <a:pt x="2556814" y="62865"/>
                  </a:lnTo>
                  <a:lnTo>
                    <a:pt x="2556840" y="62230"/>
                  </a:lnTo>
                  <a:lnTo>
                    <a:pt x="2558554" y="61341"/>
                  </a:lnTo>
                  <a:lnTo>
                    <a:pt x="2559469" y="61341"/>
                  </a:lnTo>
                  <a:lnTo>
                    <a:pt x="2560205" y="61849"/>
                  </a:lnTo>
                  <a:lnTo>
                    <a:pt x="2560218" y="61341"/>
                  </a:lnTo>
                  <a:lnTo>
                    <a:pt x="2560116" y="59563"/>
                  </a:lnTo>
                  <a:lnTo>
                    <a:pt x="2559939" y="58293"/>
                  </a:lnTo>
                  <a:lnTo>
                    <a:pt x="2559405" y="55626"/>
                  </a:lnTo>
                  <a:lnTo>
                    <a:pt x="2559189" y="54864"/>
                  </a:lnTo>
                  <a:lnTo>
                    <a:pt x="2559164" y="54610"/>
                  </a:lnTo>
                  <a:lnTo>
                    <a:pt x="2559304" y="54102"/>
                  </a:lnTo>
                  <a:lnTo>
                    <a:pt x="2559888" y="53340"/>
                  </a:lnTo>
                  <a:lnTo>
                    <a:pt x="2559786" y="50038"/>
                  </a:lnTo>
                  <a:lnTo>
                    <a:pt x="2559672" y="48133"/>
                  </a:lnTo>
                  <a:lnTo>
                    <a:pt x="2558910" y="46736"/>
                  </a:lnTo>
                  <a:lnTo>
                    <a:pt x="2558859" y="45593"/>
                  </a:lnTo>
                  <a:lnTo>
                    <a:pt x="2558770" y="45466"/>
                  </a:lnTo>
                  <a:lnTo>
                    <a:pt x="2558605" y="45339"/>
                  </a:lnTo>
                  <a:lnTo>
                    <a:pt x="2558364" y="45212"/>
                  </a:lnTo>
                  <a:lnTo>
                    <a:pt x="2557945" y="44831"/>
                  </a:lnTo>
                  <a:lnTo>
                    <a:pt x="2558059" y="43561"/>
                  </a:lnTo>
                  <a:lnTo>
                    <a:pt x="2558631" y="42926"/>
                  </a:lnTo>
                  <a:lnTo>
                    <a:pt x="2558707" y="42672"/>
                  </a:lnTo>
                  <a:lnTo>
                    <a:pt x="2558859" y="42672"/>
                  </a:lnTo>
                  <a:lnTo>
                    <a:pt x="2559354" y="42799"/>
                  </a:lnTo>
                  <a:lnTo>
                    <a:pt x="2559545" y="42799"/>
                  </a:lnTo>
                  <a:lnTo>
                    <a:pt x="2559697" y="42672"/>
                  </a:lnTo>
                  <a:lnTo>
                    <a:pt x="2560066" y="42799"/>
                  </a:lnTo>
                  <a:lnTo>
                    <a:pt x="2560218" y="42672"/>
                  </a:lnTo>
                  <a:lnTo>
                    <a:pt x="2560383" y="42799"/>
                  </a:lnTo>
                  <a:lnTo>
                    <a:pt x="2560548" y="43053"/>
                  </a:lnTo>
                  <a:lnTo>
                    <a:pt x="2560904" y="42672"/>
                  </a:lnTo>
                  <a:lnTo>
                    <a:pt x="2561005" y="42291"/>
                  </a:lnTo>
                  <a:lnTo>
                    <a:pt x="2562098" y="41656"/>
                  </a:lnTo>
                  <a:lnTo>
                    <a:pt x="2562098" y="40132"/>
                  </a:lnTo>
                  <a:lnTo>
                    <a:pt x="2561196" y="38227"/>
                  </a:lnTo>
                  <a:lnTo>
                    <a:pt x="2561132" y="37719"/>
                  </a:lnTo>
                  <a:lnTo>
                    <a:pt x="2561285" y="37211"/>
                  </a:lnTo>
                  <a:lnTo>
                    <a:pt x="2561729" y="36322"/>
                  </a:lnTo>
                  <a:lnTo>
                    <a:pt x="2561374" y="36322"/>
                  </a:lnTo>
                  <a:lnTo>
                    <a:pt x="2560878" y="35941"/>
                  </a:lnTo>
                  <a:lnTo>
                    <a:pt x="2560485" y="35179"/>
                  </a:lnTo>
                  <a:lnTo>
                    <a:pt x="2560764" y="34290"/>
                  </a:lnTo>
                  <a:lnTo>
                    <a:pt x="2560878" y="34036"/>
                  </a:lnTo>
                  <a:lnTo>
                    <a:pt x="2561729" y="33655"/>
                  </a:lnTo>
                  <a:lnTo>
                    <a:pt x="2562085" y="33147"/>
                  </a:lnTo>
                  <a:lnTo>
                    <a:pt x="2562542" y="32893"/>
                  </a:lnTo>
                  <a:lnTo>
                    <a:pt x="2563101" y="32766"/>
                  </a:lnTo>
                  <a:lnTo>
                    <a:pt x="2563469" y="32893"/>
                  </a:lnTo>
                  <a:lnTo>
                    <a:pt x="2563634" y="33147"/>
                  </a:lnTo>
                  <a:lnTo>
                    <a:pt x="2563977" y="32766"/>
                  </a:lnTo>
                  <a:lnTo>
                    <a:pt x="2564549" y="32131"/>
                  </a:lnTo>
                  <a:lnTo>
                    <a:pt x="2564142" y="30734"/>
                  </a:lnTo>
                  <a:lnTo>
                    <a:pt x="2563799" y="30099"/>
                  </a:lnTo>
                  <a:lnTo>
                    <a:pt x="2563863" y="29718"/>
                  </a:lnTo>
                  <a:lnTo>
                    <a:pt x="2564333" y="29464"/>
                  </a:lnTo>
                  <a:lnTo>
                    <a:pt x="2566987" y="27051"/>
                  </a:lnTo>
                  <a:lnTo>
                    <a:pt x="2567051" y="26797"/>
                  </a:lnTo>
                  <a:lnTo>
                    <a:pt x="2567368" y="26670"/>
                  </a:lnTo>
                  <a:lnTo>
                    <a:pt x="2567927" y="26543"/>
                  </a:lnTo>
                  <a:lnTo>
                    <a:pt x="2568905" y="27178"/>
                  </a:lnTo>
                  <a:lnTo>
                    <a:pt x="2571102" y="31242"/>
                  </a:lnTo>
                  <a:lnTo>
                    <a:pt x="2572321" y="35179"/>
                  </a:lnTo>
                  <a:lnTo>
                    <a:pt x="2573007" y="36322"/>
                  </a:lnTo>
                  <a:lnTo>
                    <a:pt x="2573490" y="37719"/>
                  </a:lnTo>
                  <a:lnTo>
                    <a:pt x="2573528" y="38481"/>
                  </a:lnTo>
                  <a:lnTo>
                    <a:pt x="2574836" y="42926"/>
                  </a:lnTo>
                  <a:lnTo>
                    <a:pt x="2574963" y="43307"/>
                  </a:lnTo>
                  <a:lnTo>
                    <a:pt x="2575826" y="45339"/>
                  </a:lnTo>
                  <a:lnTo>
                    <a:pt x="2576652" y="48006"/>
                  </a:lnTo>
                  <a:lnTo>
                    <a:pt x="2577617" y="50292"/>
                  </a:lnTo>
                  <a:lnTo>
                    <a:pt x="2578379" y="52451"/>
                  </a:lnTo>
                  <a:lnTo>
                    <a:pt x="2579065" y="53848"/>
                  </a:lnTo>
                  <a:lnTo>
                    <a:pt x="2579649" y="54610"/>
                  </a:lnTo>
                  <a:lnTo>
                    <a:pt x="2579814" y="54864"/>
                  </a:lnTo>
                  <a:lnTo>
                    <a:pt x="2579827" y="55118"/>
                  </a:lnTo>
                  <a:lnTo>
                    <a:pt x="2579674" y="55118"/>
                  </a:lnTo>
                  <a:lnTo>
                    <a:pt x="2579928" y="58420"/>
                  </a:lnTo>
                  <a:lnTo>
                    <a:pt x="2579928" y="10782"/>
                  </a:lnTo>
                  <a:lnTo>
                    <a:pt x="2579268" y="10541"/>
                  </a:lnTo>
                  <a:lnTo>
                    <a:pt x="2578760" y="10287"/>
                  </a:lnTo>
                  <a:lnTo>
                    <a:pt x="2578506" y="9779"/>
                  </a:lnTo>
                  <a:lnTo>
                    <a:pt x="2578328" y="8382"/>
                  </a:lnTo>
                  <a:lnTo>
                    <a:pt x="2578074" y="7874"/>
                  </a:lnTo>
                  <a:lnTo>
                    <a:pt x="2575699" y="6096"/>
                  </a:lnTo>
                  <a:lnTo>
                    <a:pt x="2573375" y="4572"/>
                  </a:lnTo>
                  <a:lnTo>
                    <a:pt x="2554401" y="4572"/>
                  </a:lnTo>
                  <a:lnTo>
                    <a:pt x="2553678" y="4572"/>
                  </a:lnTo>
                  <a:lnTo>
                    <a:pt x="2552408" y="5588"/>
                  </a:lnTo>
                  <a:lnTo>
                    <a:pt x="2552649" y="5588"/>
                  </a:lnTo>
                  <a:lnTo>
                    <a:pt x="2552903" y="5842"/>
                  </a:lnTo>
                  <a:lnTo>
                    <a:pt x="2553017" y="6108"/>
                  </a:lnTo>
                  <a:lnTo>
                    <a:pt x="2553271" y="6604"/>
                  </a:lnTo>
                  <a:lnTo>
                    <a:pt x="2553347" y="6858"/>
                  </a:lnTo>
                  <a:lnTo>
                    <a:pt x="2553424" y="7366"/>
                  </a:lnTo>
                  <a:lnTo>
                    <a:pt x="2553246" y="7874"/>
                  </a:lnTo>
                  <a:lnTo>
                    <a:pt x="2552154" y="8382"/>
                  </a:lnTo>
                  <a:lnTo>
                    <a:pt x="2551633" y="8382"/>
                  </a:lnTo>
                  <a:lnTo>
                    <a:pt x="2551061" y="8128"/>
                  </a:lnTo>
                  <a:lnTo>
                    <a:pt x="2550909" y="8128"/>
                  </a:lnTo>
                  <a:lnTo>
                    <a:pt x="2550795" y="8382"/>
                  </a:lnTo>
                  <a:lnTo>
                    <a:pt x="2550718" y="8636"/>
                  </a:lnTo>
                  <a:lnTo>
                    <a:pt x="2549207" y="9652"/>
                  </a:lnTo>
                  <a:lnTo>
                    <a:pt x="2549753" y="11303"/>
                  </a:lnTo>
                  <a:lnTo>
                    <a:pt x="2549474" y="12192"/>
                  </a:lnTo>
                  <a:lnTo>
                    <a:pt x="2549271" y="12446"/>
                  </a:lnTo>
                  <a:lnTo>
                    <a:pt x="2547099" y="13589"/>
                  </a:lnTo>
                  <a:lnTo>
                    <a:pt x="2546642" y="15240"/>
                  </a:lnTo>
                  <a:lnTo>
                    <a:pt x="2546566" y="15621"/>
                  </a:lnTo>
                  <a:lnTo>
                    <a:pt x="2546489" y="16383"/>
                  </a:lnTo>
                  <a:lnTo>
                    <a:pt x="2546286" y="17145"/>
                  </a:lnTo>
                  <a:lnTo>
                    <a:pt x="2546464" y="17780"/>
                  </a:lnTo>
                  <a:lnTo>
                    <a:pt x="2546261" y="18796"/>
                  </a:lnTo>
                  <a:lnTo>
                    <a:pt x="2545664" y="19939"/>
                  </a:lnTo>
                  <a:lnTo>
                    <a:pt x="2545346" y="20955"/>
                  </a:lnTo>
                  <a:lnTo>
                    <a:pt x="2545753" y="20955"/>
                  </a:lnTo>
                  <a:lnTo>
                    <a:pt x="2546667" y="21209"/>
                  </a:lnTo>
                  <a:lnTo>
                    <a:pt x="2547162" y="21463"/>
                  </a:lnTo>
                  <a:lnTo>
                    <a:pt x="2547416" y="21971"/>
                  </a:lnTo>
                  <a:lnTo>
                    <a:pt x="2547658" y="22098"/>
                  </a:lnTo>
                  <a:lnTo>
                    <a:pt x="2547836" y="22352"/>
                  </a:lnTo>
                  <a:lnTo>
                    <a:pt x="2547823" y="23241"/>
                  </a:lnTo>
                  <a:lnTo>
                    <a:pt x="2547645" y="23622"/>
                  </a:lnTo>
                  <a:lnTo>
                    <a:pt x="2546223" y="24765"/>
                  </a:lnTo>
                  <a:lnTo>
                    <a:pt x="2545753" y="25019"/>
                  </a:lnTo>
                  <a:lnTo>
                    <a:pt x="2545270" y="25146"/>
                  </a:lnTo>
                  <a:lnTo>
                    <a:pt x="2544788" y="24892"/>
                  </a:lnTo>
                  <a:lnTo>
                    <a:pt x="2544203" y="24638"/>
                  </a:lnTo>
                  <a:lnTo>
                    <a:pt x="2544064" y="24384"/>
                  </a:lnTo>
                  <a:lnTo>
                    <a:pt x="2544089" y="23495"/>
                  </a:lnTo>
                  <a:lnTo>
                    <a:pt x="2544254" y="23368"/>
                  </a:lnTo>
                  <a:lnTo>
                    <a:pt x="2543784" y="23622"/>
                  </a:lnTo>
                  <a:lnTo>
                    <a:pt x="2543657" y="24130"/>
                  </a:lnTo>
                  <a:lnTo>
                    <a:pt x="2543962" y="25146"/>
                  </a:lnTo>
                  <a:lnTo>
                    <a:pt x="2543746" y="25781"/>
                  </a:lnTo>
                  <a:lnTo>
                    <a:pt x="2542159" y="29464"/>
                  </a:lnTo>
                  <a:lnTo>
                    <a:pt x="2542044" y="30099"/>
                  </a:lnTo>
                  <a:lnTo>
                    <a:pt x="2542514" y="32131"/>
                  </a:lnTo>
                  <a:lnTo>
                    <a:pt x="2542502" y="32766"/>
                  </a:lnTo>
                  <a:lnTo>
                    <a:pt x="2542387" y="33020"/>
                  </a:lnTo>
                  <a:lnTo>
                    <a:pt x="2541765" y="33274"/>
                  </a:lnTo>
                  <a:lnTo>
                    <a:pt x="2541892" y="33528"/>
                  </a:lnTo>
                  <a:lnTo>
                    <a:pt x="2542375" y="33655"/>
                  </a:lnTo>
                  <a:lnTo>
                    <a:pt x="2542425" y="34036"/>
                  </a:lnTo>
                  <a:lnTo>
                    <a:pt x="2542286" y="34290"/>
                  </a:lnTo>
                  <a:lnTo>
                    <a:pt x="2541968" y="35306"/>
                  </a:lnTo>
                  <a:lnTo>
                    <a:pt x="2540571" y="36957"/>
                  </a:lnTo>
                  <a:lnTo>
                    <a:pt x="2540508" y="37211"/>
                  </a:lnTo>
                  <a:lnTo>
                    <a:pt x="2540851" y="38227"/>
                  </a:lnTo>
                  <a:lnTo>
                    <a:pt x="2540965" y="39370"/>
                  </a:lnTo>
                  <a:lnTo>
                    <a:pt x="2540851" y="39624"/>
                  </a:lnTo>
                  <a:lnTo>
                    <a:pt x="2539301" y="40513"/>
                  </a:lnTo>
                  <a:lnTo>
                    <a:pt x="2539238" y="42037"/>
                  </a:lnTo>
                  <a:lnTo>
                    <a:pt x="2540114" y="43053"/>
                  </a:lnTo>
                  <a:lnTo>
                    <a:pt x="2540228" y="44069"/>
                  </a:lnTo>
                  <a:lnTo>
                    <a:pt x="2540127" y="44450"/>
                  </a:lnTo>
                  <a:lnTo>
                    <a:pt x="2539962" y="44704"/>
                  </a:lnTo>
                  <a:lnTo>
                    <a:pt x="2539822" y="44704"/>
                  </a:lnTo>
                  <a:lnTo>
                    <a:pt x="2538539" y="45720"/>
                  </a:lnTo>
                  <a:lnTo>
                    <a:pt x="2538057" y="47498"/>
                  </a:lnTo>
                  <a:lnTo>
                    <a:pt x="2537714" y="49276"/>
                  </a:lnTo>
                  <a:lnTo>
                    <a:pt x="2537409" y="52832"/>
                  </a:lnTo>
                  <a:lnTo>
                    <a:pt x="2537295" y="53975"/>
                  </a:lnTo>
                  <a:lnTo>
                    <a:pt x="2536977" y="55626"/>
                  </a:lnTo>
                  <a:lnTo>
                    <a:pt x="2536469" y="56896"/>
                  </a:lnTo>
                  <a:lnTo>
                    <a:pt x="2536418" y="59563"/>
                  </a:lnTo>
                  <a:lnTo>
                    <a:pt x="2536304" y="63119"/>
                  </a:lnTo>
                  <a:lnTo>
                    <a:pt x="2536037" y="65659"/>
                  </a:lnTo>
                  <a:lnTo>
                    <a:pt x="2535720" y="67437"/>
                  </a:lnTo>
                  <a:lnTo>
                    <a:pt x="2535351" y="68199"/>
                  </a:lnTo>
                  <a:lnTo>
                    <a:pt x="2535872" y="70739"/>
                  </a:lnTo>
                  <a:lnTo>
                    <a:pt x="2535974" y="72136"/>
                  </a:lnTo>
                  <a:lnTo>
                    <a:pt x="2535732" y="73025"/>
                  </a:lnTo>
                  <a:lnTo>
                    <a:pt x="2535631" y="74041"/>
                  </a:lnTo>
                  <a:lnTo>
                    <a:pt x="2534691" y="78105"/>
                  </a:lnTo>
                  <a:lnTo>
                    <a:pt x="2534628" y="78613"/>
                  </a:lnTo>
                  <a:lnTo>
                    <a:pt x="2534513" y="80010"/>
                  </a:lnTo>
                  <a:lnTo>
                    <a:pt x="2534386" y="81915"/>
                  </a:lnTo>
                  <a:lnTo>
                    <a:pt x="2534628" y="83439"/>
                  </a:lnTo>
                  <a:lnTo>
                    <a:pt x="2534742" y="84582"/>
                  </a:lnTo>
                  <a:lnTo>
                    <a:pt x="2534501" y="85344"/>
                  </a:lnTo>
                  <a:lnTo>
                    <a:pt x="2533675" y="87503"/>
                  </a:lnTo>
                  <a:lnTo>
                    <a:pt x="2533497" y="88138"/>
                  </a:lnTo>
                  <a:lnTo>
                    <a:pt x="2532684" y="90043"/>
                  </a:lnTo>
                  <a:lnTo>
                    <a:pt x="2532202" y="90932"/>
                  </a:lnTo>
                  <a:lnTo>
                    <a:pt x="2532049" y="91059"/>
                  </a:lnTo>
                  <a:lnTo>
                    <a:pt x="2532773" y="91313"/>
                  </a:lnTo>
                  <a:lnTo>
                    <a:pt x="2533421" y="92456"/>
                  </a:lnTo>
                  <a:lnTo>
                    <a:pt x="2533180" y="92583"/>
                  </a:lnTo>
                  <a:lnTo>
                    <a:pt x="2533231" y="100965"/>
                  </a:lnTo>
                  <a:lnTo>
                    <a:pt x="2533294" y="102362"/>
                  </a:lnTo>
                  <a:lnTo>
                    <a:pt x="2533180" y="103632"/>
                  </a:lnTo>
                  <a:lnTo>
                    <a:pt x="2533307" y="105029"/>
                  </a:lnTo>
                  <a:lnTo>
                    <a:pt x="2532748" y="106934"/>
                  </a:lnTo>
                  <a:lnTo>
                    <a:pt x="2532621" y="118237"/>
                  </a:lnTo>
                  <a:lnTo>
                    <a:pt x="2532799" y="118491"/>
                  </a:lnTo>
                  <a:lnTo>
                    <a:pt x="2532773" y="118999"/>
                  </a:lnTo>
                  <a:lnTo>
                    <a:pt x="2533751" y="119761"/>
                  </a:lnTo>
                  <a:lnTo>
                    <a:pt x="2534831" y="119888"/>
                  </a:lnTo>
                  <a:lnTo>
                    <a:pt x="2536317" y="119253"/>
                  </a:lnTo>
                  <a:lnTo>
                    <a:pt x="2536850" y="119253"/>
                  </a:lnTo>
                  <a:lnTo>
                    <a:pt x="2538298" y="119634"/>
                  </a:lnTo>
                  <a:lnTo>
                    <a:pt x="2539796" y="121285"/>
                  </a:lnTo>
                  <a:lnTo>
                    <a:pt x="2543530" y="121920"/>
                  </a:lnTo>
                  <a:lnTo>
                    <a:pt x="2544343" y="121158"/>
                  </a:lnTo>
                  <a:lnTo>
                    <a:pt x="2544648" y="121031"/>
                  </a:lnTo>
                  <a:lnTo>
                    <a:pt x="2545042" y="121031"/>
                  </a:lnTo>
                  <a:lnTo>
                    <a:pt x="2546985" y="121539"/>
                  </a:lnTo>
                  <a:lnTo>
                    <a:pt x="2548979" y="121920"/>
                  </a:lnTo>
                  <a:lnTo>
                    <a:pt x="2550287" y="122428"/>
                  </a:lnTo>
                  <a:lnTo>
                    <a:pt x="2550871" y="123063"/>
                  </a:lnTo>
                  <a:lnTo>
                    <a:pt x="2551595" y="123317"/>
                  </a:lnTo>
                  <a:lnTo>
                    <a:pt x="2553144" y="123317"/>
                  </a:lnTo>
                  <a:lnTo>
                    <a:pt x="2553830" y="122428"/>
                  </a:lnTo>
                  <a:lnTo>
                    <a:pt x="2553982" y="121920"/>
                  </a:lnTo>
                  <a:lnTo>
                    <a:pt x="2554363" y="121666"/>
                  </a:lnTo>
                  <a:lnTo>
                    <a:pt x="2555951" y="121793"/>
                  </a:lnTo>
                  <a:lnTo>
                    <a:pt x="2555951" y="121666"/>
                  </a:lnTo>
                  <a:lnTo>
                    <a:pt x="2555925" y="121031"/>
                  </a:lnTo>
                  <a:lnTo>
                    <a:pt x="2555913" y="120650"/>
                  </a:lnTo>
                  <a:lnTo>
                    <a:pt x="2554871" y="119253"/>
                  </a:lnTo>
                  <a:lnTo>
                    <a:pt x="2554592" y="118745"/>
                  </a:lnTo>
                  <a:lnTo>
                    <a:pt x="2554503" y="118491"/>
                  </a:lnTo>
                  <a:lnTo>
                    <a:pt x="2554452" y="118237"/>
                  </a:lnTo>
                  <a:lnTo>
                    <a:pt x="2554605" y="117729"/>
                  </a:lnTo>
                  <a:lnTo>
                    <a:pt x="2555341" y="116078"/>
                  </a:lnTo>
                  <a:lnTo>
                    <a:pt x="2556256" y="114046"/>
                  </a:lnTo>
                  <a:lnTo>
                    <a:pt x="2556408" y="113919"/>
                  </a:lnTo>
                  <a:lnTo>
                    <a:pt x="2556345" y="113157"/>
                  </a:lnTo>
                  <a:lnTo>
                    <a:pt x="2555989" y="112890"/>
                  </a:lnTo>
                  <a:lnTo>
                    <a:pt x="2555989" y="114300"/>
                  </a:lnTo>
                  <a:lnTo>
                    <a:pt x="2555887" y="114681"/>
                  </a:lnTo>
                  <a:lnTo>
                    <a:pt x="2555341" y="115189"/>
                  </a:lnTo>
                  <a:lnTo>
                    <a:pt x="2553703" y="116078"/>
                  </a:lnTo>
                  <a:lnTo>
                    <a:pt x="2552852" y="115570"/>
                  </a:lnTo>
                  <a:lnTo>
                    <a:pt x="2552065" y="114173"/>
                  </a:lnTo>
                  <a:lnTo>
                    <a:pt x="2551836" y="114173"/>
                  </a:lnTo>
                  <a:lnTo>
                    <a:pt x="2551887" y="113538"/>
                  </a:lnTo>
                  <a:lnTo>
                    <a:pt x="2552027" y="113030"/>
                  </a:lnTo>
                  <a:lnTo>
                    <a:pt x="2552573" y="112522"/>
                  </a:lnTo>
                  <a:lnTo>
                    <a:pt x="2553004" y="112395"/>
                  </a:lnTo>
                  <a:lnTo>
                    <a:pt x="2553335" y="112649"/>
                  </a:lnTo>
                  <a:lnTo>
                    <a:pt x="2554884" y="112649"/>
                  </a:lnTo>
                  <a:lnTo>
                    <a:pt x="2555379" y="113030"/>
                  </a:lnTo>
                  <a:lnTo>
                    <a:pt x="2555875" y="113919"/>
                  </a:lnTo>
                  <a:lnTo>
                    <a:pt x="2555989" y="114300"/>
                  </a:lnTo>
                  <a:lnTo>
                    <a:pt x="2555989" y="112890"/>
                  </a:lnTo>
                  <a:lnTo>
                    <a:pt x="2555354" y="112395"/>
                  </a:lnTo>
                  <a:lnTo>
                    <a:pt x="2555113" y="112395"/>
                  </a:lnTo>
                  <a:lnTo>
                    <a:pt x="2554732" y="111887"/>
                  </a:lnTo>
                  <a:lnTo>
                    <a:pt x="2554884" y="111760"/>
                  </a:lnTo>
                  <a:lnTo>
                    <a:pt x="2554884" y="111506"/>
                  </a:lnTo>
                  <a:lnTo>
                    <a:pt x="2554821" y="110871"/>
                  </a:lnTo>
                  <a:lnTo>
                    <a:pt x="2555710" y="109220"/>
                  </a:lnTo>
                  <a:lnTo>
                    <a:pt x="2554884" y="106553"/>
                  </a:lnTo>
                  <a:lnTo>
                    <a:pt x="2554554" y="105918"/>
                  </a:lnTo>
                  <a:lnTo>
                    <a:pt x="2554757" y="105410"/>
                  </a:lnTo>
                  <a:lnTo>
                    <a:pt x="2556167" y="104648"/>
                  </a:lnTo>
                  <a:lnTo>
                    <a:pt x="2556548" y="104267"/>
                  </a:lnTo>
                  <a:lnTo>
                    <a:pt x="2556649" y="103886"/>
                  </a:lnTo>
                  <a:lnTo>
                    <a:pt x="2556624" y="103632"/>
                  </a:lnTo>
                  <a:lnTo>
                    <a:pt x="2555925" y="102362"/>
                  </a:lnTo>
                  <a:lnTo>
                    <a:pt x="2556002" y="101346"/>
                  </a:lnTo>
                  <a:lnTo>
                    <a:pt x="2556865" y="99060"/>
                  </a:lnTo>
                  <a:lnTo>
                    <a:pt x="2556941" y="98806"/>
                  </a:lnTo>
                  <a:lnTo>
                    <a:pt x="2557043" y="98679"/>
                  </a:lnTo>
                  <a:lnTo>
                    <a:pt x="2558440" y="97663"/>
                  </a:lnTo>
                  <a:lnTo>
                    <a:pt x="2560701" y="96012"/>
                  </a:lnTo>
                  <a:lnTo>
                    <a:pt x="2561120" y="94615"/>
                  </a:lnTo>
                  <a:lnTo>
                    <a:pt x="2561285" y="94361"/>
                  </a:lnTo>
                  <a:lnTo>
                    <a:pt x="2561463" y="94107"/>
                  </a:lnTo>
                  <a:lnTo>
                    <a:pt x="2562161" y="93726"/>
                  </a:lnTo>
                  <a:lnTo>
                    <a:pt x="2562987" y="93599"/>
                  </a:lnTo>
                  <a:lnTo>
                    <a:pt x="2562250" y="92837"/>
                  </a:lnTo>
                  <a:lnTo>
                    <a:pt x="2562136" y="92583"/>
                  </a:lnTo>
                  <a:lnTo>
                    <a:pt x="2562098" y="91948"/>
                  </a:lnTo>
                  <a:lnTo>
                    <a:pt x="2562237" y="91440"/>
                  </a:lnTo>
                  <a:lnTo>
                    <a:pt x="2562390" y="91186"/>
                  </a:lnTo>
                  <a:lnTo>
                    <a:pt x="2563634" y="90551"/>
                  </a:lnTo>
                  <a:lnTo>
                    <a:pt x="2564193" y="90551"/>
                  </a:lnTo>
                  <a:lnTo>
                    <a:pt x="2565438" y="91948"/>
                  </a:lnTo>
                  <a:lnTo>
                    <a:pt x="2566581" y="90678"/>
                  </a:lnTo>
                  <a:lnTo>
                    <a:pt x="2566619" y="90551"/>
                  </a:lnTo>
                  <a:lnTo>
                    <a:pt x="2566657" y="90424"/>
                  </a:lnTo>
                  <a:lnTo>
                    <a:pt x="2566771" y="90297"/>
                  </a:lnTo>
                  <a:lnTo>
                    <a:pt x="2566924" y="90170"/>
                  </a:lnTo>
                  <a:lnTo>
                    <a:pt x="2568130" y="87376"/>
                  </a:lnTo>
                  <a:lnTo>
                    <a:pt x="2568422" y="86868"/>
                  </a:lnTo>
                  <a:lnTo>
                    <a:pt x="2568829" y="86614"/>
                  </a:lnTo>
                  <a:lnTo>
                    <a:pt x="2569311" y="86741"/>
                  </a:lnTo>
                  <a:lnTo>
                    <a:pt x="2570264" y="86868"/>
                  </a:lnTo>
                  <a:lnTo>
                    <a:pt x="2570226" y="86614"/>
                  </a:lnTo>
                  <a:lnTo>
                    <a:pt x="2570022" y="85217"/>
                  </a:lnTo>
                  <a:lnTo>
                    <a:pt x="2569984" y="83947"/>
                  </a:lnTo>
                  <a:lnTo>
                    <a:pt x="2570251" y="83439"/>
                  </a:lnTo>
                  <a:lnTo>
                    <a:pt x="2570721" y="83185"/>
                  </a:lnTo>
                  <a:lnTo>
                    <a:pt x="2572855" y="82677"/>
                  </a:lnTo>
                  <a:lnTo>
                    <a:pt x="2573439" y="82423"/>
                  </a:lnTo>
                  <a:lnTo>
                    <a:pt x="2573680" y="82550"/>
                  </a:lnTo>
                  <a:lnTo>
                    <a:pt x="2573655" y="82423"/>
                  </a:lnTo>
                  <a:lnTo>
                    <a:pt x="2573401" y="81407"/>
                  </a:lnTo>
                  <a:lnTo>
                    <a:pt x="2573528" y="80391"/>
                  </a:lnTo>
                  <a:lnTo>
                    <a:pt x="2573553" y="80264"/>
                  </a:lnTo>
                  <a:lnTo>
                    <a:pt x="2573744" y="80010"/>
                  </a:lnTo>
                  <a:lnTo>
                    <a:pt x="2574061" y="79883"/>
                  </a:lnTo>
                  <a:lnTo>
                    <a:pt x="2574683" y="79502"/>
                  </a:lnTo>
                  <a:lnTo>
                    <a:pt x="2575217" y="79756"/>
                  </a:lnTo>
                  <a:lnTo>
                    <a:pt x="2576411" y="81915"/>
                  </a:lnTo>
                  <a:lnTo>
                    <a:pt x="2576652" y="81788"/>
                  </a:lnTo>
                  <a:lnTo>
                    <a:pt x="2576284" y="81153"/>
                  </a:lnTo>
                  <a:lnTo>
                    <a:pt x="2576296" y="80264"/>
                  </a:lnTo>
                  <a:lnTo>
                    <a:pt x="2576906" y="79502"/>
                  </a:lnTo>
                  <a:lnTo>
                    <a:pt x="2576982" y="79248"/>
                  </a:lnTo>
                  <a:lnTo>
                    <a:pt x="2577300" y="79121"/>
                  </a:lnTo>
                  <a:lnTo>
                    <a:pt x="2577846" y="78994"/>
                  </a:lnTo>
                  <a:lnTo>
                    <a:pt x="2578163" y="78867"/>
                  </a:lnTo>
                  <a:lnTo>
                    <a:pt x="2578443" y="78994"/>
                  </a:lnTo>
                  <a:lnTo>
                    <a:pt x="2578697" y="79502"/>
                  </a:lnTo>
                  <a:lnTo>
                    <a:pt x="2579065" y="79629"/>
                  </a:lnTo>
                  <a:lnTo>
                    <a:pt x="2579535" y="79375"/>
                  </a:lnTo>
                  <a:lnTo>
                    <a:pt x="2580729" y="79248"/>
                  </a:lnTo>
                  <a:lnTo>
                    <a:pt x="2580983" y="78867"/>
                  </a:lnTo>
                  <a:lnTo>
                    <a:pt x="2581059" y="78740"/>
                  </a:lnTo>
                  <a:lnTo>
                    <a:pt x="2581770" y="78359"/>
                  </a:lnTo>
                  <a:lnTo>
                    <a:pt x="2585694" y="77724"/>
                  </a:lnTo>
                  <a:lnTo>
                    <a:pt x="2586164" y="77470"/>
                  </a:lnTo>
                  <a:lnTo>
                    <a:pt x="2586558" y="77724"/>
                  </a:lnTo>
                  <a:lnTo>
                    <a:pt x="2586913" y="78359"/>
                  </a:lnTo>
                  <a:lnTo>
                    <a:pt x="2587142" y="78359"/>
                  </a:lnTo>
                  <a:lnTo>
                    <a:pt x="2587358" y="78613"/>
                  </a:lnTo>
                  <a:lnTo>
                    <a:pt x="2588425" y="80518"/>
                  </a:lnTo>
                  <a:lnTo>
                    <a:pt x="2589174" y="82423"/>
                  </a:lnTo>
                  <a:lnTo>
                    <a:pt x="2589288" y="82677"/>
                  </a:lnTo>
                  <a:lnTo>
                    <a:pt x="2590000" y="83947"/>
                  </a:lnTo>
                  <a:lnTo>
                    <a:pt x="2590444" y="85344"/>
                  </a:lnTo>
                  <a:lnTo>
                    <a:pt x="2590762" y="86233"/>
                  </a:lnTo>
                  <a:lnTo>
                    <a:pt x="2591193" y="86995"/>
                  </a:lnTo>
                  <a:lnTo>
                    <a:pt x="2591689" y="87630"/>
                  </a:lnTo>
                  <a:lnTo>
                    <a:pt x="2591866" y="87884"/>
                  </a:lnTo>
                  <a:lnTo>
                    <a:pt x="2591981" y="88138"/>
                  </a:lnTo>
                  <a:lnTo>
                    <a:pt x="2592095" y="88900"/>
                  </a:lnTo>
                  <a:lnTo>
                    <a:pt x="2592692" y="89535"/>
                  </a:lnTo>
                  <a:lnTo>
                    <a:pt x="2592857" y="90043"/>
                  </a:lnTo>
                  <a:lnTo>
                    <a:pt x="2592870" y="90297"/>
                  </a:lnTo>
                  <a:lnTo>
                    <a:pt x="2592768" y="90678"/>
                  </a:lnTo>
                  <a:lnTo>
                    <a:pt x="2594229" y="93345"/>
                  </a:lnTo>
                  <a:lnTo>
                    <a:pt x="2594495" y="94107"/>
                  </a:lnTo>
                  <a:lnTo>
                    <a:pt x="2594876" y="95631"/>
                  </a:lnTo>
                  <a:lnTo>
                    <a:pt x="2595257" y="96266"/>
                  </a:lnTo>
                  <a:lnTo>
                    <a:pt x="2595359" y="97155"/>
                  </a:lnTo>
                  <a:lnTo>
                    <a:pt x="2595524" y="97663"/>
                  </a:lnTo>
                  <a:lnTo>
                    <a:pt x="2596057" y="98806"/>
                  </a:lnTo>
                  <a:lnTo>
                    <a:pt x="2596845" y="100330"/>
                  </a:lnTo>
                  <a:lnTo>
                    <a:pt x="2597391" y="101981"/>
                  </a:lnTo>
                  <a:lnTo>
                    <a:pt x="2598420" y="103886"/>
                  </a:lnTo>
                  <a:lnTo>
                    <a:pt x="2599931" y="105918"/>
                  </a:lnTo>
                  <a:lnTo>
                    <a:pt x="2600706" y="107315"/>
                  </a:lnTo>
                  <a:lnTo>
                    <a:pt x="2601760" y="109982"/>
                  </a:lnTo>
                  <a:lnTo>
                    <a:pt x="2602903" y="111633"/>
                  </a:lnTo>
                  <a:lnTo>
                    <a:pt x="2604135" y="112395"/>
                  </a:lnTo>
                  <a:lnTo>
                    <a:pt x="2605379" y="113538"/>
                  </a:lnTo>
                  <a:lnTo>
                    <a:pt x="2610662" y="114300"/>
                  </a:lnTo>
                  <a:lnTo>
                    <a:pt x="2615831" y="113919"/>
                  </a:lnTo>
                  <a:lnTo>
                    <a:pt x="2620873" y="1123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5380494" y="2809322"/>
              <a:ext cx="4728845" cy="2892425"/>
            </a:xfrm>
            <a:custGeom>
              <a:avLst/>
              <a:gdLst/>
              <a:ahLst/>
              <a:cxnLst/>
              <a:rect l="l" t="t" r="r" b="b"/>
              <a:pathLst>
                <a:path w="4728845" h="2892425">
                  <a:moveTo>
                    <a:pt x="8940" y="260959"/>
                  </a:moveTo>
                  <a:lnTo>
                    <a:pt x="0" y="263512"/>
                  </a:lnTo>
                  <a:lnTo>
                    <a:pt x="2476" y="262928"/>
                  </a:lnTo>
                  <a:lnTo>
                    <a:pt x="5524" y="262013"/>
                  </a:lnTo>
                  <a:lnTo>
                    <a:pt x="8940" y="260959"/>
                  </a:lnTo>
                  <a:close/>
                </a:path>
                <a:path w="4728845" h="2892425">
                  <a:moveTo>
                    <a:pt x="32080" y="255041"/>
                  </a:moveTo>
                  <a:lnTo>
                    <a:pt x="30581" y="254850"/>
                  </a:lnTo>
                  <a:lnTo>
                    <a:pt x="25184" y="256222"/>
                  </a:lnTo>
                  <a:lnTo>
                    <a:pt x="8940" y="260959"/>
                  </a:lnTo>
                  <a:lnTo>
                    <a:pt x="32080" y="255041"/>
                  </a:lnTo>
                  <a:close/>
                </a:path>
                <a:path w="4728845" h="2892425">
                  <a:moveTo>
                    <a:pt x="407962" y="644372"/>
                  </a:moveTo>
                  <a:lnTo>
                    <a:pt x="406285" y="640613"/>
                  </a:lnTo>
                  <a:lnTo>
                    <a:pt x="404177" y="637095"/>
                  </a:lnTo>
                  <a:lnTo>
                    <a:pt x="406044" y="641286"/>
                  </a:lnTo>
                  <a:lnTo>
                    <a:pt x="407301" y="643394"/>
                  </a:lnTo>
                  <a:lnTo>
                    <a:pt x="407962" y="644372"/>
                  </a:lnTo>
                  <a:close/>
                </a:path>
                <a:path w="4728845" h="2892425">
                  <a:moveTo>
                    <a:pt x="410552" y="647674"/>
                  </a:moveTo>
                  <a:lnTo>
                    <a:pt x="408063" y="644525"/>
                  </a:lnTo>
                  <a:lnTo>
                    <a:pt x="408889" y="645756"/>
                  </a:lnTo>
                  <a:lnTo>
                    <a:pt x="410552" y="647674"/>
                  </a:lnTo>
                  <a:close/>
                </a:path>
                <a:path w="4728845" h="2892425">
                  <a:moveTo>
                    <a:pt x="448551" y="713714"/>
                  </a:moveTo>
                  <a:lnTo>
                    <a:pt x="442379" y="708926"/>
                  </a:lnTo>
                  <a:lnTo>
                    <a:pt x="436372" y="703021"/>
                  </a:lnTo>
                  <a:lnTo>
                    <a:pt x="429717" y="697750"/>
                  </a:lnTo>
                  <a:lnTo>
                    <a:pt x="428155" y="696810"/>
                  </a:lnTo>
                  <a:lnTo>
                    <a:pt x="426529" y="695515"/>
                  </a:lnTo>
                  <a:lnTo>
                    <a:pt x="425399" y="694994"/>
                  </a:lnTo>
                  <a:lnTo>
                    <a:pt x="428879" y="698614"/>
                  </a:lnTo>
                  <a:lnTo>
                    <a:pt x="432879" y="701509"/>
                  </a:lnTo>
                  <a:lnTo>
                    <a:pt x="440524" y="707910"/>
                  </a:lnTo>
                  <a:lnTo>
                    <a:pt x="444411" y="711022"/>
                  </a:lnTo>
                  <a:lnTo>
                    <a:pt x="448551" y="713714"/>
                  </a:lnTo>
                  <a:close/>
                </a:path>
                <a:path w="4728845" h="2892425">
                  <a:moveTo>
                    <a:pt x="609320" y="765289"/>
                  </a:moveTo>
                  <a:lnTo>
                    <a:pt x="598779" y="764019"/>
                  </a:lnTo>
                  <a:lnTo>
                    <a:pt x="588264" y="762469"/>
                  </a:lnTo>
                  <a:lnTo>
                    <a:pt x="577773" y="760717"/>
                  </a:lnTo>
                  <a:lnTo>
                    <a:pt x="567321" y="758774"/>
                  </a:lnTo>
                  <a:lnTo>
                    <a:pt x="576681" y="760615"/>
                  </a:lnTo>
                  <a:lnTo>
                    <a:pt x="587032" y="762406"/>
                  </a:lnTo>
                  <a:lnTo>
                    <a:pt x="598030" y="764006"/>
                  </a:lnTo>
                  <a:lnTo>
                    <a:pt x="609320" y="765289"/>
                  </a:lnTo>
                  <a:close/>
                </a:path>
                <a:path w="4728845" h="2892425">
                  <a:moveTo>
                    <a:pt x="614235" y="741984"/>
                  </a:moveTo>
                  <a:lnTo>
                    <a:pt x="613537" y="741832"/>
                  </a:lnTo>
                  <a:lnTo>
                    <a:pt x="613397" y="741832"/>
                  </a:lnTo>
                  <a:lnTo>
                    <a:pt x="604926" y="741235"/>
                  </a:lnTo>
                  <a:lnTo>
                    <a:pt x="605701" y="741502"/>
                  </a:lnTo>
                  <a:lnTo>
                    <a:pt x="607491" y="741946"/>
                  </a:lnTo>
                  <a:lnTo>
                    <a:pt x="610654" y="741832"/>
                  </a:lnTo>
                  <a:lnTo>
                    <a:pt x="614235" y="741984"/>
                  </a:lnTo>
                  <a:close/>
                </a:path>
                <a:path w="4728845" h="2892425">
                  <a:moveTo>
                    <a:pt x="621944" y="743115"/>
                  </a:moveTo>
                  <a:lnTo>
                    <a:pt x="614794" y="742010"/>
                  </a:lnTo>
                  <a:lnTo>
                    <a:pt x="614235" y="741984"/>
                  </a:lnTo>
                  <a:lnTo>
                    <a:pt x="615657" y="742276"/>
                  </a:lnTo>
                  <a:lnTo>
                    <a:pt x="621944" y="743115"/>
                  </a:lnTo>
                  <a:close/>
                </a:path>
                <a:path w="4728845" h="2892425">
                  <a:moveTo>
                    <a:pt x="870635" y="712482"/>
                  </a:moveTo>
                  <a:lnTo>
                    <a:pt x="870343" y="712254"/>
                  </a:lnTo>
                  <a:lnTo>
                    <a:pt x="868832" y="712292"/>
                  </a:lnTo>
                  <a:lnTo>
                    <a:pt x="864057" y="712965"/>
                  </a:lnTo>
                  <a:lnTo>
                    <a:pt x="865441" y="713130"/>
                  </a:lnTo>
                  <a:lnTo>
                    <a:pt x="867994" y="712825"/>
                  </a:lnTo>
                  <a:lnTo>
                    <a:pt x="870635" y="712482"/>
                  </a:lnTo>
                  <a:close/>
                </a:path>
                <a:path w="4728845" h="2892425">
                  <a:moveTo>
                    <a:pt x="886256" y="123748"/>
                  </a:moveTo>
                  <a:lnTo>
                    <a:pt x="884770" y="123342"/>
                  </a:lnTo>
                  <a:lnTo>
                    <a:pt x="878014" y="122923"/>
                  </a:lnTo>
                  <a:lnTo>
                    <a:pt x="875157" y="123063"/>
                  </a:lnTo>
                  <a:lnTo>
                    <a:pt x="874801" y="123355"/>
                  </a:lnTo>
                  <a:lnTo>
                    <a:pt x="881087" y="123583"/>
                  </a:lnTo>
                  <a:lnTo>
                    <a:pt x="886256" y="123748"/>
                  </a:lnTo>
                  <a:close/>
                </a:path>
                <a:path w="4728845" h="2892425">
                  <a:moveTo>
                    <a:pt x="1034224" y="147193"/>
                  </a:moveTo>
                  <a:lnTo>
                    <a:pt x="1025639" y="145084"/>
                  </a:lnTo>
                  <a:lnTo>
                    <a:pt x="1028877" y="146075"/>
                  </a:lnTo>
                  <a:lnTo>
                    <a:pt x="1032141" y="147002"/>
                  </a:lnTo>
                  <a:lnTo>
                    <a:pt x="1034224" y="147193"/>
                  </a:lnTo>
                  <a:close/>
                </a:path>
                <a:path w="4728845" h="2892425">
                  <a:moveTo>
                    <a:pt x="1235303" y="442569"/>
                  </a:moveTo>
                  <a:lnTo>
                    <a:pt x="1233614" y="446024"/>
                  </a:lnTo>
                  <a:lnTo>
                    <a:pt x="1231722" y="449376"/>
                  </a:lnTo>
                  <a:lnTo>
                    <a:pt x="1229690" y="452666"/>
                  </a:lnTo>
                  <a:lnTo>
                    <a:pt x="1232204" y="448805"/>
                  </a:lnTo>
                  <a:lnTo>
                    <a:pt x="1233932" y="445516"/>
                  </a:lnTo>
                  <a:lnTo>
                    <a:pt x="1235303" y="442569"/>
                  </a:lnTo>
                  <a:close/>
                </a:path>
                <a:path w="4728845" h="2892425">
                  <a:moveTo>
                    <a:pt x="1244333" y="292379"/>
                  </a:moveTo>
                  <a:lnTo>
                    <a:pt x="1243965" y="291287"/>
                  </a:lnTo>
                  <a:lnTo>
                    <a:pt x="1241209" y="285153"/>
                  </a:lnTo>
                  <a:lnTo>
                    <a:pt x="1242644" y="288671"/>
                  </a:lnTo>
                  <a:lnTo>
                    <a:pt x="1244333" y="292379"/>
                  </a:lnTo>
                  <a:close/>
                </a:path>
                <a:path w="4728845" h="2892425">
                  <a:moveTo>
                    <a:pt x="1457363" y="190"/>
                  </a:moveTo>
                  <a:lnTo>
                    <a:pt x="1452854" y="0"/>
                  </a:lnTo>
                  <a:lnTo>
                    <a:pt x="1457363" y="215"/>
                  </a:lnTo>
                  <a:close/>
                </a:path>
                <a:path w="4728845" h="2892425">
                  <a:moveTo>
                    <a:pt x="1471142" y="1778"/>
                  </a:moveTo>
                  <a:lnTo>
                    <a:pt x="1457375" y="215"/>
                  </a:lnTo>
                  <a:lnTo>
                    <a:pt x="1453451" y="1524"/>
                  </a:lnTo>
                  <a:lnTo>
                    <a:pt x="1443609" y="3441"/>
                  </a:lnTo>
                  <a:lnTo>
                    <a:pt x="1439773" y="5346"/>
                  </a:lnTo>
                  <a:lnTo>
                    <a:pt x="1453883" y="6591"/>
                  </a:lnTo>
                  <a:lnTo>
                    <a:pt x="1448333" y="5029"/>
                  </a:lnTo>
                  <a:lnTo>
                    <a:pt x="1461109" y="3403"/>
                  </a:lnTo>
                  <a:lnTo>
                    <a:pt x="1471142" y="1778"/>
                  </a:lnTo>
                  <a:close/>
                </a:path>
                <a:path w="4728845" h="2892425">
                  <a:moveTo>
                    <a:pt x="3123615" y="467461"/>
                  </a:moveTo>
                  <a:lnTo>
                    <a:pt x="3120517" y="465531"/>
                  </a:lnTo>
                  <a:lnTo>
                    <a:pt x="3117596" y="463854"/>
                  </a:lnTo>
                  <a:lnTo>
                    <a:pt x="3115297" y="462876"/>
                  </a:lnTo>
                  <a:lnTo>
                    <a:pt x="3123615" y="467461"/>
                  </a:lnTo>
                  <a:close/>
                </a:path>
                <a:path w="4728845" h="2892425">
                  <a:moveTo>
                    <a:pt x="4377245" y="1834311"/>
                  </a:moveTo>
                  <a:lnTo>
                    <a:pt x="4377156" y="1833206"/>
                  </a:lnTo>
                  <a:lnTo>
                    <a:pt x="4367669" y="1814690"/>
                  </a:lnTo>
                  <a:lnTo>
                    <a:pt x="4369536" y="1820138"/>
                  </a:lnTo>
                  <a:lnTo>
                    <a:pt x="4370349" y="1823694"/>
                  </a:lnTo>
                  <a:lnTo>
                    <a:pt x="4370806" y="1826577"/>
                  </a:lnTo>
                  <a:lnTo>
                    <a:pt x="4373321" y="1828571"/>
                  </a:lnTo>
                  <a:lnTo>
                    <a:pt x="4377245" y="1834311"/>
                  </a:lnTo>
                  <a:close/>
                </a:path>
                <a:path w="4728845" h="2892425">
                  <a:moveTo>
                    <a:pt x="4659528" y="2550058"/>
                  </a:moveTo>
                  <a:lnTo>
                    <a:pt x="4658919" y="2547810"/>
                  </a:lnTo>
                  <a:lnTo>
                    <a:pt x="4658652" y="2547620"/>
                  </a:lnTo>
                  <a:lnTo>
                    <a:pt x="4658614" y="2548001"/>
                  </a:lnTo>
                  <a:lnTo>
                    <a:pt x="4658423" y="2547975"/>
                  </a:lnTo>
                  <a:lnTo>
                    <a:pt x="4659185" y="2549588"/>
                  </a:lnTo>
                  <a:lnTo>
                    <a:pt x="4659528" y="2550058"/>
                  </a:lnTo>
                  <a:close/>
                </a:path>
                <a:path w="4728845" h="2892425">
                  <a:moveTo>
                    <a:pt x="4728388" y="2892221"/>
                  </a:moveTo>
                  <a:lnTo>
                    <a:pt x="4727168" y="2887522"/>
                  </a:lnTo>
                  <a:lnTo>
                    <a:pt x="4726508" y="2887129"/>
                  </a:lnTo>
                  <a:lnTo>
                    <a:pt x="4725860" y="2886722"/>
                  </a:lnTo>
                  <a:lnTo>
                    <a:pt x="4725327" y="2886824"/>
                  </a:lnTo>
                  <a:lnTo>
                    <a:pt x="4728388" y="289222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8" name="object 138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4531444" y="2762844"/>
              <a:ext cx="745377" cy="411666"/>
            </a:xfrm>
            <a:prstGeom prst="rect">
              <a:avLst/>
            </a:prstGeom>
          </p:spPr>
        </p:pic>
        <p:sp>
          <p:nvSpPr>
            <p:cNvPr id="139" name="object 139"/>
            <p:cNvSpPr/>
            <p:nvPr/>
          </p:nvSpPr>
          <p:spPr>
            <a:xfrm>
              <a:off x="4164965" y="2793066"/>
              <a:ext cx="5951855" cy="2908300"/>
            </a:xfrm>
            <a:custGeom>
              <a:avLst/>
              <a:gdLst/>
              <a:ahLst/>
              <a:cxnLst/>
              <a:rect l="l" t="t" r="r" b="b"/>
              <a:pathLst>
                <a:path w="5951855" h="2908300">
                  <a:moveTo>
                    <a:pt x="736" y="913853"/>
                  </a:moveTo>
                  <a:lnTo>
                    <a:pt x="0" y="914400"/>
                  </a:lnTo>
                  <a:lnTo>
                    <a:pt x="469" y="914400"/>
                  </a:lnTo>
                  <a:lnTo>
                    <a:pt x="736" y="913853"/>
                  </a:lnTo>
                  <a:close/>
                </a:path>
                <a:path w="5951855" h="2908300">
                  <a:moveTo>
                    <a:pt x="27089" y="889000"/>
                  </a:moveTo>
                  <a:lnTo>
                    <a:pt x="19189" y="889000"/>
                  </a:lnTo>
                  <a:lnTo>
                    <a:pt x="6515" y="901700"/>
                  </a:lnTo>
                  <a:lnTo>
                    <a:pt x="736" y="913853"/>
                  </a:lnTo>
                  <a:lnTo>
                    <a:pt x="16941" y="901700"/>
                  </a:lnTo>
                  <a:lnTo>
                    <a:pt x="27089" y="889000"/>
                  </a:lnTo>
                  <a:close/>
                </a:path>
                <a:path w="5951855" h="2908300">
                  <a:moveTo>
                    <a:pt x="52882" y="876300"/>
                  </a:moveTo>
                  <a:lnTo>
                    <a:pt x="42595" y="876300"/>
                  </a:lnTo>
                  <a:lnTo>
                    <a:pt x="38696" y="876300"/>
                  </a:lnTo>
                  <a:lnTo>
                    <a:pt x="37236" y="876300"/>
                  </a:lnTo>
                  <a:lnTo>
                    <a:pt x="27089" y="889000"/>
                  </a:lnTo>
                  <a:lnTo>
                    <a:pt x="41262" y="889000"/>
                  </a:lnTo>
                  <a:lnTo>
                    <a:pt x="52882" y="876300"/>
                  </a:lnTo>
                  <a:close/>
                </a:path>
                <a:path w="5951855" h="2908300">
                  <a:moveTo>
                    <a:pt x="53949" y="863600"/>
                  </a:moveTo>
                  <a:lnTo>
                    <a:pt x="50038" y="863600"/>
                  </a:lnTo>
                  <a:lnTo>
                    <a:pt x="46304" y="869962"/>
                  </a:lnTo>
                  <a:lnTo>
                    <a:pt x="53949" y="863600"/>
                  </a:lnTo>
                  <a:close/>
                </a:path>
                <a:path w="5951855" h="2908300">
                  <a:moveTo>
                    <a:pt x="64503" y="863600"/>
                  </a:moveTo>
                  <a:lnTo>
                    <a:pt x="56756" y="863600"/>
                  </a:lnTo>
                  <a:lnTo>
                    <a:pt x="45897" y="870661"/>
                  </a:lnTo>
                  <a:lnTo>
                    <a:pt x="46304" y="869962"/>
                  </a:lnTo>
                  <a:lnTo>
                    <a:pt x="43929" y="871956"/>
                  </a:lnTo>
                  <a:lnTo>
                    <a:pt x="45135" y="871956"/>
                  </a:lnTo>
                  <a:lnTo>
                    <a:pt x="56857" y="871956"/>
                  </a:lnTo>
                  <a:lnTo>
                    <a:pt x="64503" y="863600"/>
                  </a:lnTo>
                  <a:close/>
                </a:path>
                <a:path w="5951855" h="2908300">
                  <a:moveTo>
                    <a:pt x="75374" y="858189"/>
                  </a:moveTo>
                  <a:lnTo>
                    <a:pt x="64503" y="863600"/>
                  </a:lnTo>
                  <a:lnTo>
                    <a:pt x="68999" y="863600"/>
                  </a:lnTo>
                  <a:lnTo>
                    <a:pt x="75374" y="858189"/>
                  </a:lnTo>
                  <a:close/>
                </a:path>
                <a:path w="5951855" h="2908300">
                  <a:moveTo>
                    <a:pt x="88633" y="846175"/>
                  </a:moveTo>
                  <a:lnTo>
                    <a:pt x="83807" y="850900"/>
                  </a:lnTo>
                  <a:lnTo>
                    <a:pt x="83972" y="850900"/>
                  </a:lnTo>
                  <a:lnTo>
                    <a:pt x="88290" y="847255"/>
                  </a:lnTo>
                  <a:lnTo>
                    <a:pt x="88633" y="846175"/>
                  </a:lnTo>
                  <a:close/>
                </a:path>
                <a:path w="5951855" h="2908300">
                  <a:moveTo>
                    <a:pt x="96774" y="838200"/>
                  </a:moveTo>
                  <a:lnTo>
                    <a:pt x="91173" y="838200"/>
                  </a:lnTo>
                  <a:lnTo>
                    <a:pt x="88633" y="846175"/>
                  </a:lnTo>
                  <a:lnTo>
                    <a:pt x="96774" y="838200"/>
                  </a:lnTo>
                  <a:close/>
                </a:path>
                <a:path w="5951855" h="2908300">
                  <a:moveTo>
                    <a:pt x="102412" y="838200"/>
                  </a:moveTo>
                  <a:lnTo>
                    <a:pt x="98996" y="838200"/>
                  </a:lnTo>
                  <a:lnTo>
                    <a:pt x="88290" y="847255"/>
                  </a:lnTo>
                  <a:lnTo>
                    <a:pt x="75374" y="858189"/>
                  </a:lnTo>
                  <a:lnTo>
                    <a:pt x="90055" y="850900"/>
                  </a:lnTo>
                  <a:lnTo>
                    <a:pt x="102412" y="838200"/>
                  </a:lnTo>
                  <a:close/>
                </a:path>
                <a:path w="5951855" h="2908300">
                  <a:moveTo>
                    <a:pt x="103657" y="836930"/>
                  </a:moveTo>
                  <a:lnTo>
                    <a:pt x="102412" y="838200"/>
                  </a:lnTo>
                  <a:lnTo>
                    <a:pt x="103136" y="838200"/>
                  </a:lnTo>
                  <a:lnTo>
                    <a:pt x="103657" y="836930"/>
                  </a:lnTo>
                  <a:close/>
                </a:path>
                <a:path w="5951855" h="2908300">
                  <a:moveTo>
                    <a:pt x="109042" y="819048"/>
                  </a:moveTo>
                  <a:lnTo>
                    <a:pt x="105067" y="822096"/>
                  </a:lnTo>
                  <a:lnTo>
                    <a:pt x="101854" y="824801"/>
                  </a:lnTo>
                  <a:lnTo>
                    <a:pt x="98996" y="827354"/>
                  </a:lnTo>
                  <a:lnTo>
                    <a:pt x="108712" y="819950"/>
                  </a:lnTo>
                  <a:lnTo>
                    <a:pt x="108839" y="819416"/>
                  </a:lnTo>
                  <a:lnTo>
                    <a:pt x="109042" y="819048"/>
                  </a:lnTo>
                  <a:close/>
                </a:path>
                <a:path w="5951855" h="2908300">
                  <a:moveTo>
                    <a:pt x="114782" y="825500"/>
                  </a:moveTo>
                  <a:lnTo>
                    <a:pt x="108254" y="825500"/>
                  </a:lnTo>
                  <a:lnTo>
                    <a:pt x="103657" y="836930"/>
                  </a:lnTo>
                  <a:lnTo>
                    <a:pt x="114782" y="825500"/>
                  </a:lnTo>
                  <a:close/>
                </a:path>
                <a:path w="5951855" h="2908300">
                  <a:moveTo>
                    <a:pt x="115646" y="814781"/>
                  </a:moveTo>
                  <a:lnTo>
                    <a:pt x="108712" y="819950"/>
                  </a:lnTo>
                  <a:lnTo>
                    <a:pt x="108356" y="820750"/>
                  </a:lnTo>
                  <a:lnTo>
                    <a:pt x="108458" y="821169"/>
                  </a:lnTo>
                  <a:lnTo>
                    <a:pt x="110109" y="820318"/>
                  </a:lnTo>
                  <a:lnTo>
                    <a:pt x="110909" y="818819"/>
                  </a:lnTo>
                  <a:lnTo>
                    <a:pt x="112496" y="817232"/>
                  </a:lnTo>
                  <a:lnTo>
                    <a:pt x="115646" y="814781"/>
                  </a:lnTo>
                  <a:close/>
                </a:path>
                <a:path w="5951855" h="2908300">
                  <a:moveTo>
                    <a:pt x="125730" y="807529"/>
                  </a:moveTo>
                  <a:lnTo>
                    <a:pt x="121081" y="810742"/>
                  </a:lnTo>
                  <a:lnTo>
                    <a:pt x="117983" y="812977"/>
                  </a:lnTo>
                  <a:lnTo>
                    <a:pt x="115646" y="814781"/>
                  </a:lnTo>
                  <a:lnTo>
                    <a:pt x="125730" y="807529"/>
                  </a:lnTo>
                  <a:close/>
                </a:path>
                <a:path w="5951855" h="2908300">
                  <a:moveTo>
                    <a:pt x="129857" y="812800"/>
                  </a:moveTo>
                  <a:lnTo>
                    <a:pt x="124853" y="812800"/>
                  </a:lnTo>
                  <a:lnTo>
                    <a:pt x="117500" y="825500"/>
                  </a:lnTo>
                  <a:lnTo>
                    <a:pt x="114782" y="825500"/>
                  </a:lnTo>
                  <a:lnTo>
                    <a:pt x="104482" y="838200"/>
                  </a:lnTo>
                  <a:lnTo>
                    <a:pt x="128371" y="817600"/>
                  </a:lnTo>
                  <a:lnTo>
                    <a:pt x="129857" y="812800"/>
                  </a:lnTo>
                  <a:close/>
                </a:path>
                <a:path w="5951855" h="2908300">
                  <a:moveTo>
                    <a:pt x="139979" y="812800"/>
                  </a:moveTo>
                  <a:lnTo>
                    <a:pt x="133934" y="812800"/>
                  </a:lnTo>
                  <a:lnTo>
                    <a:pt x="128371" y="817600"/>
                  </a:lnTo>
                  <a:lnTo>
                    <a:pt x="125920" y="825500"/>
                  </a:lnTo>
                  <a:lnTo>
                    <a:pt x="138658" y="815035"/>
                  </a:lnTo>
                  <a:lnTo>
                    <a:pt x="139979" y="812800"/>
                  </a:lnTo>
                  <a:close/>
                </a:path>
                <a:path w="5951855" h="2908300">
                  <a:moveTo>
                    <a:pt x="189153" y="779043"/>
                  </a:moveTo>
                  <a:lnTo>
                    <a:pt x="179654" y="787400"/>
                  </a:lnTo>
                  <a:lnTo>
                    <a:pt x="178777" y="787400"/>
                  </a:lnTo>
                  <a:lnTo>
                    <a:pt x="183261" y="779360"/>
                  </a:lnTo>
                  <a:lnTo>
                    <a:pt x="172326" y="787400"/>
                  </a:lnTo>
                  <a:lnTo>
                    <a:pt x="156540" y="800100"/>
                  </a:lnTo>
                  <a:lnTo>
                    <a:pt x="141376" y="812800"/>
                  </a:lnTo>
                  <a:lnTo>
                    <a:pt x="138658" y="815035"/>
                  </a:lnTo>
                  <a:lnTo>
                    <a:pt x="132461" y="825500"/>
                  </a:lnTo>
                  <a:lnTo>
                    <a:pt x="145592" y="812800"/>
                  </a:lnTo>
                  <a:lnTo>
                    <a:pt x="153238" y="812800"/>
                  </a:lnTo>
                  <a:lnTo>
                    <a:pt x="160375" y="800100"/>
                  </a:lnTo>
                  <a:lnTo>
                    <a:pt x="171564" y="800100"/>
                  </a:lnTo>
                  <a:lnTo>
                    <a:pt x="182168" y="787400"/>
                  </a:lnTo>
                  <a:lnTo>
                    <a:pt x="189153" y="779043"/>
                  </a:lnTo>
                  <a:close/>
                </a:path>
                <a:path w="5951855" h="2908300">
                  <a:moveTo>
                    <a:pt x="189611" y="774700"/>
                  </a:moveTo>
                  <a:lnTo>
                    <a:pt x="185851" y="774700"/>
                  </a:lnTo>
                  <a:lnTo>
                    <a:pt x="183261" y="779360"/>
                  </a:lnTo>
                  <a:lnTo>
                    <a:pt x="189611" y="774700"/>
                  </a:lnTo>
                  <a:close/>
                </a:path>
                <a:path w="5951855" h="2908300">
                  <a:moveTo>
                    <a:pt x="192341" y="780313"/>
                  </a:moveTo>
                  <a:lnTo>
                    <a:pt x="184315" y="787400"/>
                  </a:lnTo>
                  <a:lnTo>
                    <a:pt x="191795" y="787400"/>
                  </a:lnTo>
                  <a:lnTo>
                    <a:pt x="192341" y="780313"/>
                  </a:lnTo>
                  <a:close/>
                </a:path>
                <a:path w="5951855" h="2908300">
                  <a:moveTo>
                    <a:pt x="192773" y="774700"/>
                  </a:moveTo>
                  <a:lnTo>
                    <a:pt x="189153" y="779043"/>
                  </a:lnTo>
                  <a:lnTo>
                    <a:pt x="192684" y="775931"/>
                  </a:lnTo>
                  <a:lnTo>
                    <a:pt x="192773" y="774700"/>
                  </a:lnTo>
                  <a:close/>
                </a:path>
                <a:path w="5951855" h="2908300">
                  <a:moveTo>
                    <a:pt x="303288" y="698500"/>
                  </a:moveTo>
                  <a:lnTo>
                    <a:pt x="295668" y="698500"/>
                  </a:lnTo>
                  <a:lnTo>
                    <a:pt x="285673" y="711200"/>
                  </a:lnTo>
                  <a:lnTo>
                    <a:pt x="275729" y="711200"/>
                  </a:lnTo>
                  <a:lnTo>
                    <a:pt x="259918" y="723900"/>
                  </a:lnTo>
                  <a:lnTo>
                    <a:pt x="246926" y="736600"/>
                  </a:lnTo>
                  <a:lnTo>
                    <a:pt x="235915" y="749300"/>
                  </a:lnTo>
                  <a:lnTo>
                    <a:pt x="226009" y="749300"/>
                  </a:lnTo>
                  <a:lnTo>
                    <a:pt x="216382" y="762000"/>
                  </a:lnTo>
                  <a:lnTo>
                    <a:pt x="206032" y="762000"/>
                  </a:lnTo>
                  <a:lnTo>
                    <a:pt x="194081" y="774700"/>
                  </a:lnTo>
                  <a:lnTo>
                    <a:pt x="192684" y="775931"/>
                  </a:lnTo>
                  <a:lnTo>
                    <a:pt x="192341" y="780313"/>
                  </a:lnTo>
                  <a:lnTo>
                    <a:pt x="198691" y="774700"/>
                  </a:lnTo>
                  <a:lnTo>
                    <a:pt x="211391" y="774700"/>
                  </a:lnTo>
                  <a:lnTo>
                    <a:pt x="222592" y="762000"/>
                  </a:lnTo>
                  <a:lnTo>
                    <a:pt x="232498" y="762000"/>
                  </a:lnTo>
                  <a:lnTo>
                    <a:pt x="241401" y="749300"/>
                  </a:lnTo>
                  <a:lnTo>
                    <a:pt x="249364" y="749300"/>
                  </a:lnTo>
                  <a:lnTo>
                    <a:pt x="256552" y="736600"/>
                  </a:lnTo>
                  <a:lnTo>
                    <a:pt x="259918" y="736600"/>
                  </a:lnTo>
                  <a:lnTo>
                    <a:pt x="284226" y="723900"/>
                  </a:lnTo>
                  <a:lnTo>
                    <a:pt x="287248" y="723900"/>
                  </a:lnTo>
                  <a:lnTo>
                    <a:pt x="287451" y="711200"/>
                  </a:lnTo>
                  <a:lnTo>
                    <a:pt x="303288" y="698500"/>
                  </a:lnTo>
                  <a:close/>
                </a:path>
                <a:path w="5951855" h="2908300">
                  <a:moveTo>
                    <a:pt x="728052" y="469900"/>
                  </a:moveTo>
                  <a:lnTo>
                    <a:pt x="720204" y="469900"/>
                  </a:lnTo>
                  <a:lnTo>
                    <a:pt x="713752" y="482485"/>
                  </a:lnTo>
                  <a:lnTo>
                    <a:pt x="717283" y="480123"/>
                  </a:lnTo>
                  <a:lnTo>
                    <a:pt x="728052" y="469900"/>
                  </a:lnTo>
                  <a:close/>
                </a:path>
                <a:path w="5951855" h="2908300">
                  <a:moveTo>
                    <a:pt x="840765" y="419100"/>
                  </a:moveTo>
                  <a:lnTo>
                    <a:pt x="826135" y="419100"/>
                  </a:lnTo>
                  <a:lnTo>
                    <a:pt x="814209" y="431800"/>
                  </a:lnTo>
                  <a:lnTo>
                    <a:pt x="797750" y="431800"/>
                  </a:lnTo>
                  <a:lnTo>
                    <a:pt x="793013" y="444500"/>
                  </a:lnTo>
                  <a:lnTo>
                    <a:pt x="786104" y="444500"/>
                  </a:lnTo>
                  <a:lnTo>
                    <a:pt x="763346" y="457200"/>
                  </a:lnTo>
                  <a:lnTo>
                    <a:pt x="752843" y="457200"/>
                  </a:lnTo>
                  <a:lnTo>
                    <a:pt x="740613" y="469900"/>
                  </a:lnTo>
                  <a:lnTo>
                    <a:pt x="732536" y="469900"/>
                  </a:lnTo>
                  <a:lnTo>
                    <a:pt x="717283" y="480123"/>
                  </a:lnTo>
                  <a:lnTo>
                    <a:pt x="714667" y="482600"/>
                  </a:lnTo>
                  <a:lnTo>
                    <a:pt x="713689" y="482600"/>
                  </a:lnTo>
                  <a:lnTo>
                    <a:pt x="696290" y="482600"/>
                  </a:lnTo>
                  <a:lnTo>
                    <a:pt x="695452" y="482600"/>
                  </a:lnTo>
                  <a:lnTo>
                    <a:pt x="659561" y="508000"/>
                  </a:lnTo>
                  <a:lnTo>
                    <a:pt x="668261" y="495300"/>
                  </a:lnTo>
                  <a:lnTo>
                    <a:pt x="659815" y="495300"/>
                  </a:lnTo>
                  <a:lnTo>
                    <a:pt x="648004" y="508000"/>
                  </a:lnTo>
                  <a:lnTo>
                    <a:pt x="649884" y="508000"/>
                  </a:lnTo>
                  <a:lnTo>
                    <a:pt x="605815" y="520700"/>
                  </a:lnTo>
                  <a:lnTo>
                    <a:pt x="617245" y="520700"/>
                  </a:lnTo>
                  <a:lnTo>
                    <a:pt x="594588" y="533400"/>
                  </a:lnTo>
                  <a:lnTo>
                    <a:pt x="584352" y="538594"/>
                  </a:lnTo>
                  <a:lnTo>
                    <a:pt x="584352" y="546100"/>
                  </a:lnTo>
                  <a:lnTo>
                    <a:pt x="582930" y="546925"/>
                  </a:lnTo>
                  <a:lnTo>
                    <a:pt x="583057" y="546100"/>
                  </a:lnTo>
                  <a:lnTo>
                    <a:pt x="584352" y="546100"/>
                  </a:lnTo>
                  <a:lnTo>
                    <a:pt x="584352" y="538594"/>
                  </a:lnTo>
                  <a:lnTo>
                    <a:pt x="569531" y="546100"/>
                  </a:lnTo>
                  <a:lnTo>
                    <a:pt x="542251" y="558800"/>
                  </a:lnTo>
                  <a:lnTo>
                    <a:pt x="527596" y="571500"/>
                  </a:lnTo>
                  <a:lnTo>
                    <a:pt x="511060" y="571500"/>
                  </a:lnTo>
                  <a:lnTo>
                    <a:pt x="502412" y="584200"/>
                  </a:lnTo>
                  <a:lnTo>
                    <a:pt x="496316" y="584200"/>
                  </a:lnTo>
                  <a:lnTo>
                    <a:pt x="482714" y="596900"/>
                  </a:lnTo>
                  <a:lnTo>
                    <a:pt x="468972" y="596900"/>
                  </a:lnTo>
                  <a:lnTo>
                    <a:pt x="453809" y="609600"/>
                  </a:lnTo>
                  <a:lnTo>
                    <a:pt x="435940" y="622300"/>
                  </a:lnTo>
                  <a:lnTo>
                    <a:pt x="423291" y="622300"/>
                  </a:lnTo>
                  <a:lnTo>
                    <a:pt x="415340" y="629018"/>
                  </a:lnTo>
                  <a:lnTo>
                    <a:pt x="419506" y="622300"/>
                  </a:lnTo>
                  <a:lnTo>
                    <a:pt x="417830" y="622300"/>
                  </a:lnTo>
                  <a:lnTo>
                    <a:pt x="408254" y="635000"/>
                  </a:lnTo>
                  <a:lnTo>
                    <a:pt x="391807" y="647700"/>
                  </a:lnTo>
                  <a:lnTo>
                    <a:pt x="374065" y="660400"/>
                  </a:lnTo>
                  <a:lnTo>
                    <a:pt x="355257" y="660400"/>
                  </a:lnTo>
                  <a:lnTo>
                    <a:pt x="345541" y="673100"/>
                  </a:lnTo>
                  <a:lnTo>
                    <a:pt x="335661" y="673100"/>
                  </a:lnTo>
                  <a:lnTo>
                    <a:pt x="325678" y="685800"/>
                  </a:lnTo>
                  <a:lnTo>
                    <a:pt x="315658" y="685800"/>
                  </a:lnTo>
                  <a:lnTo>
                    <a:pt x="305676" y="698500"/>
                  </a:lnTo>
                  <a:lnTo>
                    <a:pt x="335661" y="698500"/>
                  </a:lnTo>
                  <a:lnTo>
                    <a:pt x="339547" y="685800"/>
                  </a:lnTo>
                  <a:lnTo>
                    <a:pt x="357111" y="673100"/>
                  </a:lnTo>
                  <a:lnTo>
                    <a:pt x="362737" y="673100"/>
                  </a:lnTo>
                  <a:lnTo>
                    <a:pt x="374548" y="660400"/>
                  </a:lnTo>
                  <a:lnTo>
                    <a:pt x="387350" y="660400"/>
                  </a:lnTo>
                  <a:lnTo>
                    <a:pt x="400494" y="647700"/>
                  </a:lnTo>
                  <a:lnTo>
                    <a:pt x="413321" y="647700"/>
                  </a:lnTo>
                  <a:lnTo>
                    <a:pt x="425272" y="635000"/>
                  </a:lnTo>
                  <a:lnTo>
                    <a:pt x="435660" y="635000"/>
                  </a:lnTo>
                  <a:lnTo>
                    <a:pt x="443738" y="622300"/>
                  </a:lnTo>
                  <a:lnTo>
                    <a:pt x="460883" y="622300"/>
                  </a:lnTo>
                  <a:lnTo>
                    <a:pt x="475272" y="609600"/>
                  </a:lnTo>
                  <a:lnTo>
                    <a:pt x="492645" y="596900"/>
                  </a:lnTo>
                  <a:lnTo>
                    <a:pt x="512254" y="584200"/>
                  </a:lnTo>
                  <a:lnTo>
                    <a:pt x="504875" y="596900"/>
                  </a:lnTo>
                  <a:lnTo>
                    <a:pt x="507504" y="596900"/>
                  </a:lnTo>
                  <a:lnTo>
                    <a:pt x="521576" y="584200"/>
                  </a:lnTo>
                  <a:lnTo>
                    <a:pt x="541159" y="571500"/>
                  </a:lnTo>
                  <a:lnTo>
                    <a:pt x="562330" y="558800"/>
                  </a:lnTo>
                  <a:lnTo>
                    <a:pt x="581126" y="558800"/>
                  </a:lnTo>
                  <a:lnTo>
                    <a:pt x="582663" y="548652"/>
                  </a:lnTo>
                  <a:lnTo>
                    <a:pt x="584822" y="548373"/>
                  </a:lnTo>
                  <a:lnTo>
                    <a:pt x="589305" y="546100"/>
                  </a:lnTo>
                  <a:lnTo>
                    <a:pt x="597865" y="546100"/>
                  </a:lnTo>
                  <a:lnTo>
                    <a:pt x="609346" y="533400"/>
                  </a:lnTo>
                  <a:lnTo>
                    <a:pt x="622706" y="533400"/>
                  </a:lnTo>
                  <a:lnTo>
                    <a:pt x="637171" y="520700"/>
                  </a:lnTo>
                  <a:lnTo>
                    <a:pt x="652005" y="520700"/>
                  </a:lnTo>
                  <a:lnTo>
                    <a:pt x="666432" y="508000"/>
                  </a:lnTo>
                  <a:lnTo>
                    <a:pt x="677519" y="508000"/>
                  </a:lnTo>
                  <a:lnTo>
                    <a:pt x="690397" y="495300"/>
                  </a:lnTo>
                  <a:lnTo>
                    <a:pt x="706374" y="495300"/>
                  </a:lnTo>
                  <a:lnTo>
                    <a:pt x="724268" y="482600"/>
                  </a:lnTo>
                  <a:lnTo>
                    <a:pt x="742657" y="469900"/>
                  </a:lnTo>
                  <a:lnTo>
                    <a:pt x="760158" y="469900"/>
                  </a:lnTo>
                  <a:lnTo>
                    <a:pt x="775347" y="457200"/>
                  </a:lnTo>
                  <a:lnTo>
                    <a:pt x="783844" y="457200"/>
                  </a:lnTo>
                  <a:lnTo>
                    <a:pt x="801116" y="444500"/>
                  </a:lnTo>
                  <a:lnTo>
                    <a:pt x="822464" y="431800"/>
                  </a:lnTo>
                  <a:lnTo>
                    <a:pt x="829195" y="431800"/>
                  </a:lnTo>
                  <a:lnTo>
                    <a:pt x="840765" y="419100"/>
                  </a:lnTo>
                  <a:close/>
                </a:path>
                <a:path w="5951855" h="2908300">
                  <a:moveTo>
                    <a:pt x="863371" y="406400"/>
                  </a:moveTo>
                  <a:lnTo>
                    <a:pt x="856462" y="406400"/>
                  </a:lnTo>
                  <a:lnTo>
                    <a:pt x="854443" y="414909"/>
                  </a:lnTo>
                  <a:lnTo>
                    <a:pt x="858431" y="412572"/>
                  </a:lnTo>
                  <a:lnTo>
                    <a:pt x="863371" y="406400"/>
                  </a:lnTo>
                  <a:close/>
                </a:path>
                <a:path w="5951855" h="2908300">
                  <a:moveTo>
                    <a:pt x="911936" y="381000"/>
                  </a:moveTo>
                  <a:lnTo>
                    <a:pt x="911059" y="381000"/>
                  </a:lnTo>
                  <a:lnTo>
                    <a:pt x="910717" y="381723"/>
                  </a:lnTo>
                  <a:lnTo>
                    <a:pt x="911936" y="381000"/>
                  </a:lnTo>
                  <a:close/>
                </a:path>
                <a:path w="5951855" h="2908300">
                  <a:moveTo>
                    <a:pt x="1683334" y="173596"/>
                  </a:moveTo>
                  <a:lnTo>
                    <a:pt x="1678012" y="177800"/>
                  </a:lnTo>
                  <a:lnTo>
                    <a:pt x="1681200" y="177800"/>
                  </a:lnTo>
                  <a:lnTo>
                    <a:pt x="1683334" y="173596"/>
                  </a:lnTo>
                  <a:close/>
                </a:path>
                <a:path w="5951855" h="2908300">
                  <a:moveTo>
                    <a:pt x="1688350" y="152400"/>
                  </a:moveTo>
                  <a:lnTo>
                    <a:pt x="1668614" y="152400"/>
                  </a:lnTo>
                  <a:lnTo>
                    <a:pt x="1666163" y="157632"/>
                  </a:lnTo>
                  <a:lnTo>
                    <a:pt x="1688350" y="152400"/>
                  </a:lnTo>
                  <a:close/>
                </a:path>
                <a:path w="5951855" h="2908300">
                  <a:moveTo>
                    <a:pt x="1816912" y="230136"/>
                  </a:moveTo>
                  <a:lnTo>
                    <a:pt x="1811540" y="241300"/>
                  </a:lnTo>
                  <a:lnTo>
                    <a:pt x="1816785" y="241300"/>
                  </a:lnTo>
                  <a:lnTo>
                    <a:pt x="1816912" y="230136"/>
                  </a:lnTo>
                  <a:close/>
                </a:path>
                <a:path w="5951855" h="2908300">
                  <a:moveTo>
                    <a:pt x="1817662" y="228600"/>
                  </a:moveTo>
                  <a:lnTo>
                    <a:pt x="1816925" y="230022"/>
                  </a:lnTo>
                  <a:lnTo>
                    <a:pt x="1817662" y="228600"/>
                  </a:lnTo>
                  <a:close/>
                </a:path>
                <a:path w="5951855" h="2908300">
                  <a:moveTo>
                    <a:pt x="1873415" y="177800"/>
                  </a:moveTo>
                  <a:lnTo>
                    <a:pt x="1862721" y="177800"/>
                  </a:lnTo>
                  <a:lnTo>
                    <a:pt x="1861019" y="182156"/>
                  </a:lnTo>
                  <a:lnTo>
                    <a:pt x="1873415" y="177800"/>
                  </a:lnTo>
                  <a:close/>
                </a:path>
                <a:path w="5951855" h="2908300">
                  <a:moveTo>
                    <a:pt x="1881543" y="139700"/>
                  </a:moveTo>
                  <a:lnTo>
                    <a:pt x="1874697" y="139700"/>
                  </a:lnTo>
                  <a:lnTo>
                    <a:pt x="1874901" y="127000"/>
                  </a:lnTo>
                  <a:lnTo>
                    <a:pt x="1872665" y="127000"/>
                  </a:lnTo>
                  <a:lnTo>
                    <a:pt x="1859495" y="139700"/>
                  </a:lnTo>
                  <a:lnTo>
                    <a:pt x="1776133" y="139700"/>
                  </a:lnTo>
                  <a:lnTo>
                    <a:pt x="1737525" y="152400"/>
                  </a:lnTo>
                  <a:lnTo>
                    <a:pt x="1699831" y="152400"/>
                  </a:lnTo>
                  <a:lnTo>
                    <a:pt x="1662658" y="165100"/>
                  </a:lnTo>
                  <a:lnTo>
                    <a:pt x="1666163" y="157632"/>
                  </a:lnTo>
                  <a:lnTo>
                    <a:pt x="1634502" y="165100"/>
                  </a:lnTo>
                  <a:lnTo>
                    <a:pt x="1474825" y="203200"/>
                  </a:lnTo>
                  <a:lnTo>
                    <a:pt x="1454835" y="203200"/>
                  </a:lnTo>
                  <a:lnTo>
                    <a:pt x="1429283" y="215900"/>
                  </a:lnTo>
                  <a:lnTo>
                    <a:pt x="1393786" y="215900"/>
                  </a:lnTo>
                  <a:lnTo>
                    <a:pt x="1375994" y="228600"/>
                  </a:lnTo>
                  <a:lnTo>
                    <a:pt x="1357604" y="228600"/>
                  </a:lnTo>
                  <a:lnTo>
                    <a:pt x="1338376" y="241300"/>
                  </a:lnTo>
                  <a:lnTo>
                    <a:pt x="1318145" y="241300"/>
                  </a:lnTo>
                  <a:lnTo>
                    <a:pt x="1296695" y="254000"/>
                  </a:lnTo>
                  <a:lnTo>
                    <a:pt x="1273733" y="254000"/>
                  </a:lnTo>
                  <a:lnTo>
                    <a:pt x="1248981" y="266700"/>
                  </a:lnTo>
                  <a:lnTo>
                    <a:pt x="1234033" y="266700"/>
                  </a:lnTo>
                  <a:lnTo>
                    <a:pt x="1207820" y="279400"/>
                  </a:lnTo>
                  <a:lnTo>
                    <a:pt x="1181315" y="279400"/>
                  </a:lnTo>
                  <a:lnTo>
                    <a:pt x="1157351" y="292100"/>
                  </a:lnTo>
                  <a:lnTo>
                    <a:pt x="1150264" y="292100"/>
                  </a:lnTo>
                  <a:lnTo>
                    <a:pt x="1143330" y="304800"/>
                  </a:lnTo>
                  <a:lnTo>
                    <a:pt x="1109840" y="304800"/>
                  </a:lnTo>
                  <a:lnTo>
                    <a:pt x="1093609" y="317500"/>
                  </a:lnTo>
                  <a:lnTo>
                    <a:pt x="1077671" y="317500"/>
                  </a:lnTo>
                  <a:lnTo>
                    <a:pt x="1061961" y="330200"/>
                  </a:lnTo>
                  <a:lnTo>
                    <a:pt x="1046467" y="330200"/>
                  </a:lnTo>
                  <a:lnTo>
                    <a:pt x="1031151" y="342900"/>
                  </a:lnTo>
                  <a:lnTo>
                    <a:pt x="1015987" y="342900"/>
                  </a:lnTo>
                  <a:lnTo>
                    <a:pt x="906780" y="389877"/>
                  </a:lnTo>
                  <a:lnTo>
                    <a:pt x="910717" y="381723"/>
                  </a:lnTo>
                  <a:lnTo>
                    <a:pt x="858431" y="412572"/>
                  </a:lnTo>
                  <a:lnTo>
                    <a:pt x="853567" y="418617"/>
                  </a:lnTo>
                  <a:lnTo>
                    <a:pt x="854443" y="414909"/>
                  </a:lnTo>
                  <a:lnTo>
                    <a:pt x="847356" y="419100"/>
                  </a:lnTo>
                  <a:lnTo>
                    <a:pt x="841413" y="419100"/>
                  </a:lnTo>
                  <a:lnTo>
                    <a:pt x="829195" y="431800"/>
                  </a:lnTo>
                  <a:lnTo>
                    <a:pt x="839279" y="431800"/>
                  </a:lnTo>
                  <a:lnTo>
                    <a:pt x="824992" y="444500"/>
                  </a:lnTo>
                  <a:lnTo>
                    <a:pt x="850506" y="431800"/>
                  </a:lnTo>
                  <a:lnTo>
                    <a:pt x="855040" y="419417"/>
                  </a:lnTo>
                  <a:lnTo>
                    <a:pt x="855611" y="419100"/>
                  </a:lnTo>
                  <a:lnTo>
                    <a:pt x="869378" y="419100"/>
                  </a:lnTo>
                  <a:lnTo>
                    <a:pt x="880135" y="406400"/>
                  </a:lnTo>
                  <a:lnTo>
                    <a:pt x="874839" y="419100"/>
                  </a:lnTo>
                  <a:lnTo>
                    <a:pt x="900303" y="406400"/>
                  </a:lnTo>
                  <a:lnTo>
                    <a:pt x="926820" y="393700"/>
                  </a:lnTo>
                  <a:lnTo>
                    <a:pt x="955433" y="381000"/>
                  </a:lnTo>
                  <a:lnTo>
                    <a:pt x="987209" y="368300"/>
                  </a:lnTo>
                  <a:lnTo>
                    <a:pt x="974890" y="368300"/>
                  </a:lnTo>
                  <a:lnTo>
                    <a:pt x="995438" y="355600"/>
                  </a:lnTo>
                  <a:lnTo>
                    <a:pt x="1000328" y="355600"/>
                  </a:lnTo>
                  <a:lnTo>
                    <a:pt x="988301" y="368300"/>
                  </a:lnTo>
                  <a:lnTo>
                    <a:pt x="992238" y="368300"/>
                  </a:lnTo>
                  <a:lnTo>
                    <a:pt x="1002169" y="355600"/>
                  </a:lnTo>
                  <a:lnTo>
                    <a:pt x="1003109" y="355600"/>
                  </a:lnTo>
                  <a:lnTo>
                    <a:pt x="992657" y="368300"/>
                  </a:lnTo>
                  <a:lnTo>
                    <a:pt x="1010475" y="355600"/>
                  </a:lnTo>
                  <a:lnTo>
                    <a:pt x="1037513" y="355600"/>
                  </a:lnTo>
                  <a:lnTo>
                    <a:pt x="1049655" y="342900"/>
                  </a:lnTo>
                  <a:lnTo>
                    <a:pt x="1070394" y="342900"/>
                  </a:lnTo>
                  <a:lnTo>
                    <a:pt x="1087335" y="330200"/>
                  </a:lnTo>
                  <a:lnTo>
                    <a:pt x="1111834" y="330200"/>
                  </a:lnTo>
                  <a:lnTo>
                    <a:pt x="1121956" y="317500"/>
                  </a:lnTo>
                  <a:lnTo>
                    <a:pt x="1150848" y="317500"/>
                  </a:lnTo>
                  <a:lnTo>
                    <a:pt x="1171194" y="304800"/>
                  </a:lnTo>
                  <a:lnTo>
                    <a:pt x="1197089" y="292100"/>
                  </a:lnTo>
                  <a:lnTo>
                    <a:pt x="1212037" y="292100"/>
                  </a:lnTo>
                  <a:lnTo>
                    <a:pt x="1257490" y="266700"/>
                  </a:lnTo>
                  <a:lnTo>
                    <a:pt x="1396936" y="228600"/>
                  </a:lnTo>
                  <a:lnTo>
                    <a:pt x="1424927" y="228600"/>
                  </a:lnTo>
                  <a:lnTo>
                    <a:pt x="1453438" y="215900"/>
                  </a:lnTo>
                  <a:lnTo>
                    <a:pt x="1480045" y="215900"/>
                  </a:lnTo>
                  <a:lnTo>
                    <a:pt x="1502156" y="203200"/>
                  </a:lnTo>
                  <a:lnTo>
                    <a:pt x="1540510" y="203200"/>
                  </a:lnTo>
                  <a:lnTo>
                    <a:pt x="1554086" y="190500"/>
                  </a:lnTo>
                  <a:lnTo>
                    <a:pt x="1606791" y="190500"/>
                  </a:lnTo>
                  <a:lnTo>
                    <a:pt x="1615516" y="177800"/>
                  </a:lnTo>
                  <a:lnTo>
                    <a:pt x="1668335" y="177800"/>
                  </a:lnTo>
                  <a:lnTo>
                    <a:pt x="1682432" y="165100"/>
                  </a:lnTo>
                  <a:lnTo>
                    <a:pt x="1687639" y="165100"/>
                  </a:lnTo>
                  <a:lnTo>
                    <a:pt x="1683334" y="173596"/>
                  </a:lnTo>
                  <a:lnTo>
                    <a:pt x="1694078" y="165100"/>
                  </a:lnTo>
                  <a:lnTo>
                    <a:pt x="1766582" y="165100"/>
                  </a:lnTo>
                  <a:lnTo>
                    <a:pt x="1815414" y="152400"/>
                  </a:lnTo>
                  <a:lnTo>
                    <a:pt x="1880552" y="152400"/>
                  </a:lnTo>
                  <a:lnTo>
                    <a:pt x="1881543" y="139700"/>
                  </a:lnTo>
                  <a:close/>
                </a:path>
                <a:path w="5951855" h="2908300">
                  <a:moveTo>
                    <a:pt x="2090331" y="139700"/>
                  </a:moveTo>
                  <a:lnTo>
                    <a:pt x="2074913" y="139700"/>
                  </a:lnTo>
                  <a:lnTo>
                    <a:pt x="2072690" y="152400"/>
                  </a:lnTo>
                  <a:lnTo>
                    <a:pt x="2089950" y="152400"/>
                  </a:lnTo>
                  <a:lnTo>
                    <a:pt x="2090331" y="139700"/>
                  </a:lnTo>
                  <a:close/>
                </a:path>
                <a:path w="5951855" h="2908300">
                  <a:moveTo>
                    <a:pt x="2194674" y="721893"/>
                  </a:moveTo>
                  <a:lnTo>
                    <a:pt x="2190775" y="723900"/>
                  </a:lnTo>
                  <a:lnTo>
                    <a:pt x="2193569" y="723900"/>
                  </a:lnTo>
                  <a:lnTo>
                    <a:pt x="2194674" y="721893"/>
                  </a:lnTo>
                  <a:close/>
                </a:path>
                <a:path w="5951855" h="2908300">
                  <a:moveTo>
                    <a:pt x="2215464" y="711200"/>
                  </a:moveTo>
                  <a:lnTo>
                    <a:pt x="2200491" y="711200"/>
                  </a:lnTo>
                  <a:lnTo>
                    <a:pt x="2194674" y="721893"/>
                  </a:lnTo>
                  <a:lnTo>
                    <a:pt x="2215464" y="711200"/>
                  </a:lnTo>
                  <a:close/>
                </a:path>
                <a:path w="5951855" h="2908300">
                  <a:moveTo>
                    <a:pt x="2221077" y="707974"/>
                  </a:moveTo>
                  <a:lnTo>
                    <a:pt x="2215464" y="711200"/>
                  </a:lnTo>
                  <a:lnTo>
                    <a:pt x="2219248" y="711200"/>
                  </a:lnTo>
                  <a:lnTo>
                    <a:pt x="2221077" y="707974"/>
                  </a:lnTo>
                  <a:close/>
                </a:path>
                <a:path w="5951855" h="2908300">
                  <a:moveTo>
                    <a:pt x="2237549" y="698500"/>
                  </a:moveTo>
                  <a:lnTo>
                    <a:pt x="2226437" y="698500"/>
                  </a:lnTo>
                  <a:lnTo>
                    <a:pt x="2221077" y="707974"/>
                  </a:lnTo>
                  <a:lnTo>
                    <a:pt x="2237549" y="698500"/>
                  </a:lnTo>
                  <a:close/>
                </a:path>
                <a:path w="5951855" h="2908300">
                  <a:moveTo>
                    <a:pt x="2245258" y="693661"/>
                  </a:moveTo>
                  <a:lnTo>
                    <a:pt x="2237549" y="698500"/>
                  </a:lnTo>
                  <a:lnTo>
                    <a:pt x="2240559" y="698500"/>
                  </a:lnTo>
                  <a:lnTo>
                    <a:pt x="2245258" y="693661"/>
                  </a:lnTo>
                  <a:close/>
                </a:path>
                <a:path w="5951855" h="2908300">
                  <a:moveTo>
                    <a:pt x="2257768" y="685800"/>
                  </a:moveTo>
                  <a:lnTo>
                    <a:pt x="2252891" y="685800"/>
                  </a:lnTo>
                  <a:lnTo>
                    <a:pt x="2245258" y="693661"/>
                  </a:lnTo>
                  <a:lnTo>
                    <a:pt x="2257768" y="685800"/>
                  </a:lnTo>
                  <a:close/>
                </a:path>
                <a:path w="5951855" h="2908300">
                  <a:moveTo>
                    <a:pt x="2262467" y="682675"/>
                  </a:moveTo>
                  <a:lnTo>
                    <a:pt x="2257768" y="685800"/>
                  </a:lnTo>
                  <a:lnTo>
                    <a:pt x="2261641" y="685800"/>
                  </a:lnTo>
                  <a:lnTo>
                    <a:pt x="2262467" y="682675"/>
                  </a:lnTo>
                  <a:close/>
                </a:path>
                <a:path w="5951855" h="2908300">
                  <a:moveTo>
                    <a:pt x="2323757" y="612000"/>
                  </a:moveTo>
                  <a:lnTo>
                    <a:pt x="2307463" y="622300"/>
                  </a:lnTo>
                  <a:lnTo>
                    <a:pt x="2304377" y="622300"/>
                  </a:lnTo>
                  <a:lnTo>
                    <a:pt x="2297315" y="635000"/>
                  </a:lnTo>
                  <a:lnTo>
                    <a:pt x="2310269" y="622300"/>
                  </a:lnTo>
                  <a:lnTo>
                    <a:pt x="2318308" y="622300"/>
                  </a:lnTo>
                  <a:lnTo>
                    <a:pt x="2323757" y="612000"/>
                  </a:lnTo>
                  <a:close/>
                </a:path>
                <a:path w="5951855" h="2908300">
                  <a:moveTo>
                    <a:pt x="2327567" y="609600"/>
                  </a:moveTo>
                  <a:lnTo>
                    <a:pt x="2327211" y="609600"/>
                  </a:lnTo>
                  <a:lnTo>
                    <a:pt x="2325217" y="609600"/>
                  </a:lnTo>
                  <a:lnTo>
                    <a:pt x="2325039" y="609600"/>
                  </a:lnTo>
                  <a:lnTo>
                    <a:pt x="2323757" y="612000"/>
                  </a:lnTo>
                  <a:lnTo>
                    <a:pt x="2324150" y="611759"/>
                  </a:lnTo>
                  <a:lnTo>
                    <a:pt x="2318931" y="622300"/>
                  </a:lnTo>
                  <a:lnTo>
                    <a:pt x="2326970" y="609981"/>
                  </a:lnTo>
                  <a:lnTo>
                    <a:pt x="2327567" y="609600"/>
                  </a:lnTo>
                  <a:close/>
                </a:path>
                <a:path w="5951855" h="2908300">
                  <a:moveTo>
                    <a:pt x="2335326" y="602894"/>
                  </a:moveTo>
                  <a:lnTo>
                    <a:pt x="2327567" y="609600"/>
                  </a:lnTo>
                  <a:lnTo>
                    <a:pt x="2331783" y="609600"/>
                  </a:lnTo>
                  <a:lnTo>
                    <a:pt x="2335326" y="602894"/>
                  </a:lnTo>
                  <a:close/>
                </a:path>
                <a:path w="5951855" h="2908300">
                  <a:moveTo>
                    <a:pt x="2340533" y="596900"/>
                  </a:moveTo>
                  <a:lnTo>
                    <a:pt x="2338501" y="596900"/>
                  </a:lnTo>
                  <a:lnTo>
                    <a:pt x="2335326" y="602894"/>
                  </a:lnTo>
                  <a:lnTo>
                    <a:pt x="2338133" y="600468"/>
                  </a:lnTo>
                  <a:lnTo>
                    <a:pt x="2340533" y="596900"/>
                  </a:lnTo>
                  <a:close/>
                </a:path>
                <a:path w="5951855" h="2908300">
                  <a:moveTo>
                    <a:pt x="2348192" y="618388"/>
                  </a:moveTo>
                  <a:lnTo>
                    <a:pt x="2344826" y="622300"/>
                  </a:lnTo>
                  <a:lnTo>
                    <a:pt x="2345994" y="622300"/>
                  </a:lnTo>
                  <a:lnTo>
                    <a:pt x="2348192" y="618388"/>
                  </a:lnTo>
                  <a:close/>
                </a:path>
                <a:path w="5951855" h="2908300">
                  <a:moveTo>
                    <a:pt x="2354237" y="584200"/>
                  </a:moveTo>
                  <a:lnTo>
                    <a:pt x="2353907" y="584200"/>
                  </a:lnTo>
                  <a:lnTo>
                    <a:pt x="2352662" y="587375"/>
                  </a:lnTo>
                  <a:lnTo>
                    <a:pt x="2353716" y="586409"/>
                  </a:lnTo>
                  <a:lnTo>
                    <a:pt x="2354237" y="584200"/>
                  </a:lnTo>
                  <a:close/>
                </a:path>
                <a:path w="5951855" h="2908300">
                  <a:moveTo>
                    <a:pt x="2444331" y="482600"/>
                  </a:moveTo>
                  <a:lnTo>
                    <a:pt x="2441041" y="482600"/>
                  </a:lnTo>
                  <a:lnTo>
                    <a:pt x="2440762" y="488657"/>
                  </a:lnTo>
                  <a:lnTo>
                    <a:pt x="2443607" y="484987"/>
                  </a:lnTo>
                  <a:lnTo>
                    <a:pt x="2444331" y="482600"/>
                  </a:lnTo>
                  <a:close/>
                </a:path>
                <a:path w="5951855" h="2908300">
                  <a:moveTo>
                    <a:pt x="2453970" y="301269"/>
                  </a:moveTo>
                  <a:lnTo>
                    <a:pt x="2452306" y="292100"/>
                  </a:lnTo>
                  <a:lnTo>
                    <a:pt x="2450261" y="292100"/>
                  </a:lnTo>
                  <a:lnTo>
                    <a:pt x="2453970" y="301269"/>
                  </a:lnTo>
                  <a:close/>
                </a:path>
                <a:path w="5951855" h="2908300">
                  <a:moveTo>
                    <a:pt x="2454732" y="457200"/>
                  </a:moveTo>
                  <a:lnTo>
                    <a:pt x="2453906" y="457200"/>
                  </a:lnTo>
                  <a:lnTo>
                    <a:pt x="2450833" y="469900"/>
                  </a:lnTo>
                  <a:lnTo>
                    <a:pt x="2454732" y="457200"/>
                  </a:lnTo>
                  <a:close/>
                </a:path>
                <a:path w="5951855" h="2908300">
                  <a:moveTo>
                    <a:pt x="2455405" y="304800"/>
                  </a:moveTo>
                  <a:lnTo>
                    <a:pt x="2453970" y="301269"/>
                  </a:lnTo>
                  <a:lnTo>
                    <a:pt x="2454618" y="304800"/>
                  </a:lnTo>
                  <a:lnTo>
                    <a:pt x="2455405" y="304800"/>
                  </a:lnTo>
                  <a:close/>
                </a:path>
                <a:path w="5951855" h="2908300">
                  <a:moveTo>
                    <a:pt x="2459621" y="444500"/>
                  </a:moveTo>
                  <a:lnTo>
                    <a:pt x="2458478" y="444500"/>
                  </a:lnTo>
                  <a:lnTo>
                    <a:pt x="2456421" y="457200"/>
                  </a:lnTo>
                  <a:lnTo>
                    <a:pt x="2457119" y="457200"/>
                  </a:lnTo>
                  <a:lnTo>
                    <a:pt x="2459621" y="444500"/>
                  </a:lnTo>
                  <a:close/>
                </a:path>
                <a:path w="5951855" h="2908300">
                  <a:moveTo>
                    <a:pt x="2468118" y="393700"/>
                  </a:moveTo>
                  <a:lnTo>
                    <a:pt x="2467572" y="393700"/>
                  </a:lnTo>
                  <a:lnTo>
                    <a:pt x="2466225" y="406400"/>
                  </a:lnTo>
                  <a:lnTo>
                    <a:pt x="2468118" y="393700"/>
                  </a:lnTo>
                  <a:close/>
                </a:path>
                <a:path w="5951855" h="2908300">
                  <a:moveTo>
                    <a:pt x="2469172" y="279400"/>
                  </a:moveTo>
                  <a:lnTo>
                    <a:pt x="2465527" y="266700"/>
                  </a:lnTo>
                  <a:lnTo>
                    <a:pt x="2459050" y="266700"/>
                  </a:lnTo>
                  <a:lnTo>
                    <a:pt x="2461679" y="270827"/>
                  </a:lnTo>
                  <a:lnTo>
                    <a:pt x="2469172" y="279400"/>
                  </a:lnTo>
                  <a:close/>
                </a:path>
                <a:path w="5951855" h="2908300">
                  <a:moveTo>
                    <a:pt x="2476068" y="454266"/>
                  </a:moveTo>
                  <a:lnTo>
                    <a:pt x="2475585" y="457200"/>
                  </a:lnTo>
                  <a:lnTo>
                    <a:pt x="2472842" y="469900"/>
                  </a:lnTo>
                  <a:lnTo>
                    <a:pt x="2476055" y="455841"/>
                  </a:lnTo>
                  <a:lnTo>
                    <a:pt x="2476068" y="454266"/>
                  </a:lnTo>
                  <a:close/>
                </a:path>
                <a:path w="5951855" h="2908300">
                  <a:moveTo>
                    <a:pt x="2478532" y="444931"/>
                  </a:moveTo>
                  <a:lnTo>
                    <a:pt x="2476055" y="455841"/>
                  </a:lnTo>
                  <a:lnTo>
                    <a:pt x="2476030" y="457200"/>
                  </a:lnTo>
                  <a:lnTo>
                    <a:pt x="2478532" y="444931"/>
                  </a:lnTo>
                  <a:close/>
                </a:path>
                <a:path w="5951855" h="2908300">
                  <a:moveTo>
                    <a:pt x="2483751" y="431800"/>
                  </a:moveTo>
                  <a:lnTo>
                    <a:pt x="2482545" y="431800"/>
                  </a:lnTo>
                  <a:lnTo>
                    <a:pt x="2481364" y="444500"/>
                  </a:lnTo>
                  <a:lnTo>
                    <a:pt x="2482913" y="444500"/>
                  </a:lnTo>
                  <a:lnTo>
                    <a:pt x="2483751" y="431800"/>
                  </a:lnTo>
                  <a:close/>
                </a:path>
                <a:path w="5951855" h="2908300">
                  <a:moveTo>
                    <a:pt x="2494610" y="355600"/>
                  </a:moveTo>
                  <a:lnTo>
                    <a:pt x="2491181" y="342900"/>
                  </a:lnTo>
                  <a:lnTo>
                    <a:pt x="2490241" y="342900"/>
                  </a:lnTo>
                  <a:lnTo>
                    <a:pt x="2489504" y="330200"/>
                  </a:lnTo>
                  <a:lnTo>
                    <a:pt x="2492451" y="330200"/>
                  </a:lnTo>
                  <a:lnTo>
                    <a:pt x="2488349" y="317500"/>
                  </a:lnTo>
                  <a:lnTo>
                    <a:pt x="2484564" y="304800"/>
                  </a:lnTo>
                  <a:lnTo>
                    <a:pt x="2481224" y="304800"/>
                  </a:lnTo>
                  <a:lnTo>
                    <a:pt x="2478481" y="292100"/>
                  </a:lnTo>
                  <a:lnTo>
                    <a:pt x="2474734" y="292100"/>
                  </a:lnTo>
                  <a:lnTo>
                    <a:pt x="2469261" y="282994"/>
                  </a:lnTo>
                  <a:lnTo>
                    <a:pt x="2469261" y="317500"/>
                  </a:lnTo>
                  <a:lnTo>
                    <a:pt x="2468029" y="330200"/>
                  </a:lnTo>
                  <a:lnTo>
                    <a:pt x="2466771" y="317500"/>
                  </a:lnTo>
                  <a:lnTo>
                    <a:pt x="2469261" y="317500"/>
                  </a:lnTo>
                  <a:lnTo>
                    <a:pt x="2469261" y="282994"/>
                  </a:lnTo>
                  <a:lnTo>
                    <a:pt x="2467102" y="279400"/>
                  </a:lnTo>
                  <a:lnTo>
                    <a:pt x="2465933" y="277558"/>
                  </a:lnTo>
                  <a:lnTo>
                    <a:pt x="2465933" y="317500"/>
                  </a:lnTo>
                  <a:lnTo>
                    <a:pt x="2464765" y="317500"/>
                  </a:lnTo>
                  <a:lnTo>
                    <a:pt x="2464308" y="312635"/>
                  </a:lnTo>
                  <a:lnTo>
                    <a:pt x="2465933" y="317500"/>
                  </a:lnTo>
                  <a:lnTo>
                    <a:pt x="2465933" y="277558"/>
                  </a:lnTo>
                  <a:lnTo>
                    <a:pt x="2461679" y="270827"/>
                  </a:lnTo>
                  <a:lnTo>
                    <a:pt x="2458059" y="266700"/>
                  </a:lnTo>
                  <a:lnTo>
                    <a:pt x="2454211" y="254000"/>
                  </a:lnTo>
                  <a:lnTo>
                    <a:pt x="2445118" y="254000"/>
                  </a:lnTo>
                  <a:lnTo>
                    <a:pt x="2440521" y="241300"/>
                  </a:lnTo>
                  <a:lnTo>
                    <a:pt x="2434983" y="241300"/>
                  </a:lnTo>
                  <a:lnTo>
                    <a:pt x="2429395" y="228600"/>
                  </a:lnTo>
                  <a:lnTo>
                    <a:pt x="2419959" y="228600"/>
                  </a:lnTo>
                  <a:lnTo>
                    <a:pt x="2414867" y="215900"/>
                  </a:lnTo>
                  <a:lnTo>
                    <a:pt x="2417584" y="215900"/>
                  </a:lnTo>
                  <a:lnTo>
                    <a:pt x="2378786" y="190500"/>
                  </a:lnTo>
                  <a:lnTo>
                    <a:pt x="2359317" y="190500"/>
                  </a:lnTo>
                  <a:lnTo>
                    <a:pt x="2339708" y="177800"/>
                  </a:lnTo>
                  <a:lnTo>
                    <a:pt x="2319540" y="177800"/>
                  </a:lnTo>
                  <a:lnTo>
                    <a:pt x="2298433" y="165100"/>
                  </a:lnTo>
                  <a:lnTo>
                    <a:pt x="2275941" y="165100"/>
                  </a:lnTo>
                  <a:lnTo>
                    <a:pt x="2251557" y="152400"/>
                  </a:lnTo>
                  <a:lnTo>
                    <a:pt x="2238832" y="152400"/>
                  </a:lnTo>
                  <a:lnTo>
                    <a:pt x="2226983" y="139700"/>
                  </a:lnTo>
                  <a:lnTo>
                    <a:pt x="2137537" y="139700"/>
                  </a:lnTo>
                  <a:lnTo>
                    <a:pt x="2122195" y="127000"/>
                  </a:lnTo>
                  <a:lnTo>
                    <a:pt x="2076107" y="127000"/>
                  </a:lnTo>
                  <a:lnTo>
                    <a:pt x="2110740" y="139700"/>
                  </a:lnTo>
                  <a:lnTo>
                    <a:pt x="2113267" y="139700"/>
                  </a:lnTo>
                  <a:lnTo>
                    <a:pt x="2113127" y="152400"/>
                  </a:lnTo>
                  <a:lnTo>
                    <a:pt x="2184285" y="152400"/>
                  </a:lnTo>
                  <a:lnTo>
                    <a:pt x="2210892" y="165100"/>
                  </a:lnTo>
                  <a:lnTo>
                    <a:pt x="2254961" y="165100"/>
                  </a:lnTo>
                  <a:lnTo>
                    <a:pt x="2267521" y="177800"/>
                  </a:lnTo>
                  <a:lnTo>
                    <a:pt x="2307780" y="177800"/>
                  </a:lnTo>
                  <a:lnTo>
                    <a:pt x="2319617" y="190500"/>
                  </a:lnTo>
                  <a:lnTo>
                    <a:pt x="2340470" y="190500"/>
                  </a:lnTo>
                  <a:lnTo>
                    <a:pt x="2351227" y="203200"/>
                  </a:lnTo>
                  <a:lnTo>
                    <a:pt x="2360980" y="203200"/>
                  </a:lnTo>
                  <a:lnTo>
                    <a:pt x="2383523" y="228600"/>
                  </a:lnTo>
                  <a:lnTo>
                    <a:pt x="2401735" y="241300"/>
                  </a:lnTo>
                  <a:lnTo>
                    <a:pt x="2408047" y="247091"/>
                  </a:lnTo>
                  <a:lnTo>
                    <a:pt x="2412695" y="254000"/>
                  </a:lnTo>
                  <a:lnTo>
                    <a:pt x="2415565" y="254000"/>
                  </a:lnTo>
                  <a:lnTo>
                    <a:pt x="2427986" y="254000"/>
                  </a:lnTo>
                  <a:lnTo>
                    <a:pt x="2430424" y="266700"/>
                  </a:lnTo>
                  <a:lnTo>
                    <a:pt x="2437587" y="266700"/>
                  </a:lnTo>
                  <a:lnTo>
                    <a:pt x="2445804" y="279400"/>
                  </a:lnTo>
                  <a:lnTo>
                    <a:pt x="2450871" y="279400"/>
                  </a:lnTo>
                  <a:lnTo>
                    <a:pt x="2453665" y="292100"/>
                  </a:lnTo>
                  <a:lnTo>
                    <a:pt x="2459215" y="292100"/>
                  </a:lnTo>
                  <a:lnTo>
                    <a:pt x="2461679" y="304800"/>
                  </a:lnTo>
                  <a:lnTo>
                    <a:pt x="2456815" y="304800"/>
                  </a:lnTo>
                  <a:lnTo>
                    <a:pt x="2462492" y="317500"/>
                  </a:lnTo>
                  <a:lnTo>
                    <a:pt x="2459863" y="317500"/>
                  </a:lnTo>
                  <a:lnTo>
                    <a:pt x="2463596" y="330200"/>
                  </a:lnTo>
                  <a:lnTo>
                    <a:pt x="2465832" y="342900"/>
                  </a:lnTo>
                  <a:lnTo>
                    <a:pt x="2468867" y="342900"/>
                  </a:lnTo>
                  <a:lnTo>
                    <a:pt x="2470073" y="355600"/>
                  </a:lnTo>
                  <a:lnTo>
                    <a:pt x="2471013" y="355600"/>
                  </a:lnTo>
                  <a:lnTo>
                    <a:pt x="2472144" y="368300"/>
                  </a:lnTo>
                  <a:lnTo>
                    <a:pt x="2472829" y="368300"/>
                  </a:lnTo>
                  <a:lnTo>
                    <a:pt x="2472664" y="381000"/>
                  </a:lnTo>
                  <a:lnTo>
                    <a:pt x="2471077" y="381000"/>
                  </a:lnTo>
                  <a:lnTo>
                    <a:pt x="2469337" y="393700"/>
                  </a:lnTo>
                  <a:lnTo>
                    <a:pt x="2470061" y="393700"/>
                  </a:lnTo>
                  <a:lnTo>
                    <a:pt x="2470073" y="406400"/>
                  </a:lnTo>
                  <a:lnTo>
                    <a:pt x="2469299" y="406400"/>
                  </a:lnTo>
                  <a:lnTo>
                    <a:pt x="2468588" y="419100"/>
                  </a:lnTo>
                  <a:lnTo>
                    <a:pt x="2465311" y="419100"/>
                  </a:lnTo>
                  <a:lnTo>
                    <a:pt x="2462593" y="431800"/>
                  </a:lnTo>
                  <a:lnTo>
                    <a:pt x="2460345" y="444500"/>
                  </a:lnTo>
                  <a:lnTo>
                    <a:pt x="2459621" y="444500"/>
                  </a:lnTo>
                  <a:lnTo>
                    <a:pt x="2457996" y="457200"/>
                  </a:lnTo>
                  <a:lnTo>
                    <a:pt x="2454122" y="469900"/>
                  </a:lnTo>
                  <a:lnTo>
                    <a:pt x="2450833" y="469900"/>
                  </a:lnTo>
                  <a:lnTo>
                    <a:pt x="2448204" y="469900"/>
                  </a:lnTo>
                  <a:lnTo>
                    <a:pt x="2444331" y="482600"/>
                  </a:lnTo>
                  <a:lnTo>
                    <a:pt x="2445448" y="482600"/>
                  </a:lnTo>
                  <a:lnTo>
                    <a:pt x="2443607" y="484987"/>
                  </a:lnTo>
                  <a:lnTo>
                    <a:pt x="2442476" y="488657"/>
                  </a:lnTo>
                  <a:lnTo>
                    <a:pt x="2457780" y="488657"/>
                  </a:lnTo>
                  <a:lnTo>
                    <a:pt x="2476144" y="447357"/>
                  </a:lnTo>
                  <a:lnTo>
                    <a:pt x="2476182" y="444500"/>
                  </a:lnTo>
                  <a:lnTo>
                    <a:pt x="2477414" y="444500"/>
                  </a:lnTo>
                  <a:lnTo>
                    <a:pt x="2476144" y="447357"/>
                  </a:lnTo>
                  <a:lnTo>
                    <a:pt x="2476068" y="454266"/>
                  </a:lnTo>
                  <a:lnTo>
                    <a:pt x="2477668" y="444500"/>
                  </a:lnTo>
                  <a:lnTo>
                    <a:pt x="2478024" y="444500"/>
                  </a:lnTo>
                  <a:lnTo>
                    <a:pt x="2480487" y="431800"/>
                  </a:lnTo>
                  <a:lnTo>
                    <a:pt x="2482342" y="419100"/>
                  </a:lnTo>
                  <a:lnTo>
                    <a:pt x="2483396" y="406400"/>
                  </a:lnTo>
                  <a:lnTo>
                    <a:pt x="2484348" y="406400"/>
                  </a:lnTo>
                  <a:lnTo>
                    <a:pt x="2484780" y="393700"/>
                  </a:lnTo>
                  <a:lnTo>
                    <a:pt x="2487625" y="393700"/>
                  </a:lnTo>
                  <a:lnTo>
                    <a:pt x="2489149" y="381000"/>
                  </a:lnTo>
                  <a:lnTo>
                    <a:pt x="2490139" y="368300"/>
                  </a:lnTo>
                  <a:lnTo>
                    <a:pt x="2490266" y="355600"/>
                  </a:lnTo>
                  <a:lnTo>
                    <a:pt x="2494610" y="355600"/>
                  </a:lnTo>
                  <a:close/>
                </a:path>
                <a:path w="5951855" h="2908300">
                  <a:moveTo>
                    <a:pt x="3889387" y="258419"/>
                  </a:moveTo>
                  <a:lnTo>
                    <a:pt x="3888689" y="254000"/>
                  </a:lnTo>
                  <a:lnTo>
                    <a:pt x="3887101" y="254000"/>
                  </a:lnTo>
                  <a:lnTo>
                    <a:pt x="3889387" y="258419"/>
                  </a:lnTo>
                  <a:close/>
                </a:path>
                <a:path w="5951855" h="2908300">
                  <a:moveTo>
                    <a:pt x="4225696" y="419100"/>
                  </a:moveTo>
                  <a:lnTo>
                    <a:pt x="4206024" y="406400"/>
                  </a:lnTo>
                  <a:lnTo>
                    <a:pt x="4203052" y="406400"/>
                  </a:lnTo>
                  <a:lnTo>
                    <a:pt x="4204779" y="409829"/>
                  </a:lnTo>
                  <a:lnTo>
                    <a:pt x="4219181" y="419100"/>
                  </a:lnTo>
                  <a:lnTo>
                    <a:pt x="4225696" y="419100"/>
                  </a:lnTo>
                  <a:close/>
                </a:path>
                <a:path w="5951855" h="2908300">
                  <a:moveTo>
                    <a:pt x="4352683" y="503542"/>
                  </a:moveTo>
                  <a:lnTo>
                    <a:pt x="4347172" y="495300"/>
                  </a:lnTo>
                  <a:lnTo>
                    <a:pt x="4341076" y="495300"/>
                  </a:lnTo>
                  <a:lnTo>
                    <a:pt x="4344187" y="498373"/>
                  </a:lnTo>
                  <a:lnTo>
                    <a:pt x="4352683" y="503542"/>
                  </a:lnTo>
                  <a:close/>
                </a:path>
                <a:path w="5951855" h="2908300">
                  <a:moveTo>
                    <a:pt x="5029085" y="1079500"/>
                  </a:moveTo>
                  <a:lnTo>
                    <a:pt x="5025872" y="1074674"/>
                  </a:lnTo>
                  <a:lnTo>
                    <a:pt x="5017694" y="1066800"/>
                  </a:lnTo>
                  <a:lnTo>
                    <a:pt x="5029085" y="1079500"/>
                  </a:lnTo>
                  <a:close/>
                </a:path>
                <a:path w="5951855" h="2908300">
                  <a:moveTo>
                    <a:pt x="5038864" y="1066800"/>
                  </a:moveTo>
                  <a:lnTo>
                    <a:pt x="5034762" y="1054100"/>
                  </a:lnTo>
                  <a:lnTo>
                    <a:pt x="5034445" y="1054100"/>
                  </a:lnTo>
                  <a:lnTo>
                    <a:pt x="5037048" y="1063828"/>
                  </a:lnTo>
                  <a:lnTo>
                    <a:pt x="5038864" y="1066800"/>
                  </a:lnTo>
                  <a:close/>
                </a:path>
                <a:path w="5951855" h="2908300">
                  <a:moveTo>
                    <a:pt x="5211280" y="1270000"/>
                  </a:moveTo>
                  <a:lnTo>
                    <a:pt x="5206936" y="1264754"/>
                  </a:lnTo>
                  <a:lnTo>
                    <a:pt x="5210238" y="1270000"/>
                  </a:lnTo>
                  <a:lnTo>
                    <a:pt x="5211280" y="1270000"/>
                  </a:lnTo>
                  <a:close/>
                </a:path>
                <a:path w="5951855" h="2908300">
                  <a:moveTo>
                    <a:pt x="5232641" y="1333500"/>
                  </a:moveTo>
                  <a:lnTo>
                    <a:pt x="5232412" y="1326769"/>
                  </a:lnTo>
                  <a:lnTo>
                    <a:pt x="5230228" y="1320800"/>
                  </a:lnTo>
                  <a:lnTo>
                    <a:pt x="5232641" y="1333500"/>
                  </a:lnTo>
                  <a:close/>
                </a:path>
                <a:path w="5951855" h="2908300">
                  <a:moveTo>
                    <a:pt x="5274195" y="1384300"/>
                  </a:moveTo>
                  <a:lnTo>
                    <a:pt x="5270944" y="1379867"/>
                  </a:lnTo>
                  <a:lnTo>
                    <a:pt x="5273560" y="1384300"/>
                  </a:lnTo>
                  <a:lnTo>
                    <a:pt x="5274195" y="1384300"/>
                  </a:lnTo>
                  <a:close/>
                </a:path>
                <a:path w="5951855" h="2908300">
                  <a:moveTo>
                    <a:pt x="5303494" y="1422400"/>
                  </a:moveTo>
                  <a:lnTo>
                    <a:pt x="5299151" y="1409700"/>
                  </a:lnTo>
                  <a:lnTo>
                    <a:pt x="5300700" y="1422400"/>
                  </a:lnTo>
                  <a:lnTo>
                    <a:pt x="5303494" y="1422400"/>
                  </a:lnTo>
                  <a:close/>
                </a:path>
                <a:path w="5951855" h="2908300">
                  <a:moveTo>
                    <a:pt x="5450573" y="1644713"/>
                  </a:moveTo>
                  <a:lnTo>
                    <a:pt x="5448008" y="1638300"/>
                  </a:lnTo>
                  <a:lnTo>
                    <a:pt x="5442610" y="1625600"/>
                  </a:lnTo>
                  <a:lnTo>
                    <a:pt x="5439422" y="1625600"/>
                  </a:lnTo>
                  <a:lnTo>
                    <a:pt x="5450573" y="1644713"/>
                  </a:lnTo>
                  <a:close/>
                </a:path>
                <a:path w="5951855" h="2908300">
                  <a:moveTo>
                    <a:pt x="5453100" y="1651000"/>
                  </a:moveTo>
                  <a:lnTo>
                    <a:pt x="5452605" y="1648167"/>
                  </a:lnTo>
                  <a:lnTo>
                    <a:pt x="5450573" y="1644713"/>
                  </a:lnTo>
                  <a:lnTo>
                    <a:pt x="5453100" y="1651000"/>
                  </a:lnTo>
                  <a:close/>
                </a:path>
                <a:path w="5951855" h="2908300">
                  <a:moveTo>
                    <a:pt x="5554396" y="1781759"/>
                  </a:moveTo>
                  <a:lnTo>
                    <a:pt x="5546471" y="1765300"/>
                  </a:lnTo>
                  <a:lnTo>
                    <a:pt x="5547182" y="1767992"/>
                  </a:lnTo>
                  <a:lnTo>
                    <a:pt x="5552275" y="1778000"/>
                  </a:lnTo>
                  <a:lnTo>
                    <a:pt x="5554396" y="1781759"/>
                  </a:lnTo>
                  <a:close/>
                </a:path>
                <a:path w="5951855" h="2908300">
                  <a:moveTo>
                    <a:pt x="5566295" y="1816354"/>
                  </a:moveTo>
                  <a:lnTo>
                    <a:pt x="5566207" y="1816100"/>
                  </a:lnTo>
                  <a:lnTo>
                    <a:pt x="5566295" y="1816354"/>
                  </a:lnTo>
                  <a:close/>
                </a:path>
                <a:path w="5951855" h="2908300">
                  <a:moveTo>
                    <a:pt x="5566461" y="1816633"/>
                  </a:moveTo>
                  <a:lnTo>
                    <a:pt x="5566257" y="1816100"/>
                  </a:lnTo>
                  <a:lnTo>
                    <a:pt x="5566295" y="1816354"/>
                  </a:lnTo>
                  <a:lnTo>
                    <a:pt x="5566461" y="1816633"/>
                  </a:lnTo>
                  <a:close/>
                </a:path>
                <a:path w="5951855" h="2908300">
                  <a:moveTo>
                    <a:pt x="5569597" y="1816100"/>
                  </a:moveTo>
                  <a:lnTo>
                    <a:pt x="5567921" y="1803400"/>
                  </a:lnTo>
                  <a:lnTo>
                    <a:pt x="5559450" y="1790700"/>
                  </a:lnTo>
                  <a:lnTo>
                    <a:pt x="5554396" y="1781759"/>
                  </a:lnTo>
                  <a:lnTo>
                    <a:pt x="5564822" y="1803400"/>
                  </a:lnTo>
                  <a:lnTo>
                    <a:pt x="5565787" y="1803400"/>
                  </a:lnTo>
                  <a:lnTo>
                    <a:pt x="5569597" y="1816100"/>
                  </a:lnTo>
                  <a:close/>
                </a:path>
                <a:path w="5951855" h="2908300">
                  <a:moveTo>
                    <a:pt x="5575465" y="1841500"/>
                  </a:moveTo>
                  <a:lnTo>
                    <a:pt x="5573852" y="1834718"/>
                  </a:lnTo>
                  <a:lnTo>
                    <a:pt x="5571020" y="1828800"/>
                  </a:lnTo>
                  <a:lnTo>
                    <a:pt x="5566295" y="1816354"/>
                  </a:lnTo>
                  <a:lnTo>
                    <a:pt x="5566422" y="1817128"/>
                  </a:lnTo>
                  <a:lnTo>
                    <a:pt x="5575465" y="1841500"/>
                  </a:lnTo>
                  <a:close/>
                </a:path>
                <a:path w="5951855" h="2908300">
                  <a:moveTo>
                    <a:pt x="5640146" y="1993900"/>
                  </a:moveTo>
                  <a:lnTo>
                    <a:pt x="5635980" y="1983867"/>
                  </a:lnTo>
                  <a:lnTo>
                    <a:pt x="5637174" y="1993900"/>
                  </a:lnTo>
                  <a:lnTo>
                    <a:pt x="5640146" y="1993900"/>
                  </a:lnTo>
                  <a:close/>
                </a:path>
                <a:path w="5951855" h="2908300">
                  <a:moveTo>
                    <a:pt x="5704891" y="2082800"/>
                  </a:moveTo>
                  <a:lnTo>
                    <a:pt x="5700585" y="2070100"/>
                  </a:lnTo>
                  <a:lnTo>
                    <a:pt x="5698439" y="2070100"/>
                  </a:lnTo>
                  <a:lnTo>
                    <a:pt x="5702058" y="2082800"/>
                  </a:lnTo>
                  <a:lnTo>
                    <a:pt x="5704891" y="2082800"/>
                  </a:lnTo>
                  <a:close/>
                </a:path>
                <a:path w="5951855" h="2908300">
                  <a:moveTo>
                    <a:pt x="5709196" y="2095500"/>
                  </a:moveTo>
                  <a:lnTo>
                    <a:pt x="5706821" y="2082800"/>
                  </a:lnTo>
                  <a:lnTo>
                    <a:pt x="5704891" y="2082800"/>
                  </a:lnTo>
                  <a:lnTo>
                    <a:pt x="5709196" y="2095500"/>
                  </a:lnTo>
                  <a:close/>
                </a:path>
                <a:path w="5951855" h="2908300">
                  <a:moveTo>
                    <a:pt x="5935497" y="2822613"/>
                  </a:moveTo>
                  <a:lnTo>
                    <a:pt x="5934837" y="2819400"/>
                  </a:lnTo>
                  <a:lnTo>
                    <a:pt x="5934875" y="2820098"/>
                  </a:lnTo>
                  <a:lnTo>
                    <a:pt x="5935497" y="2822613"/>
                  </a:lnTo>
                  <a:close/>
                </a:path>
                <a:path w="5951855" h="2908300">
                  <a:moveTo>
                    <a:pt x="5951817" y="2908300"/>
                  </a:moveTo>
                  <a:lnTo>
                    <a:pt x="5949023" y="2882900"/>
                  </a:lnTo>
                  <a:lnTo>
                    <a:pt x="5947613" y="2870200"/>
                  </a:lnTo>
                  <a:lnTo>
                    <a:pt x="5943574" y="2857500"/>
                  </a:lnTo>
                  <a:lnTo>
                    <a:pt x="5942431" y="2853906"/>
                  </a:lnTo>
                  <a:lnTo>
                    <a:pt x="5940641" y="2832100"/>
                  </a:lnTo>
                  <a:lnTo>
                    <a:pt x="5937872" y="2832100"/>
                  </a:lnTo>
                  <a:lnTo>
                    <a:pt x="5935497" y="2822613"/>
                  </a:lnTo>
                  <a:lnTo>
                    <a:pt x="5941149" y="2849867"/>
                  </a:lnTo>
                  <a:lnTo>
                    <a:pt x="5935497" y="2832100"/>
                  </a:lnTo>
                  <a:lnTo>
                    <a:pt x="5934875" y="2820098"/>
                  </a:lnTo>
                  <a:lnTo>
                    <a:pt x="5931357" y="2806700"/>
                  </a:lnTo>
                  <a:lnTo>
                    <a:pt x="5931840" y="2806700"/>
                  </a:lnTo>
                  <a:lnTo>
                    <a:pt x="5931408" y="2794000"/>
                  </a:lnTo>
                  <a:lnTo>
                    <a:pt x="5930023" y="2794000"/>
                  </a:lnTo>
                  <a:lnTo>
                    <a:pt x="5916460" y="2755900"/>
                  </a:lnTo>
                  <a:lnTo>
                    <a:pt x="5920968" y="2755900"/>
                  </a:lnTo>
                  <a:lnTo>
                    <a:pt x="5919152" y="2743200"/>
                  </a:lnTo>
                  <a:lnTo>
                    <a:pt x="5916333" y="2730500"/>
                  </a:lnTo>
                  <a:lnTo>
                    <a:pt x="5915672" y="2743200"/>
                  </a:lnTo>
                  <a:lnTo>
                    <a:pt x="5914631" y="2743200"/>
                  </a:lnTo>
                  <a:lnTo>
                    <a:pt x="5910656" y="2730500"/>
                  </a:lnTo>
                  <a:lnTo>
                    <a:pt x="5909691" y="2717800"/>
                  </a:lnTo>
                  <a:lnTo>
                    <a:pt x="5909373" y="2705100"/>
                  </a:lnTo>
                  <a:lnTo>
                    <a:pt x="5908014" y="2705100"/>
                  </a:lnTo>
                  <a:lnTo>
                    <a:pt x="5903950" y="2692400"/>
                  </a:lnTo>
                  <a:lnTo>
                    <a:pt x="5906427" y="2692400"/>
                  </a:lnTo>
                  <a:lnTo>
                    <a:pt x="5909373" y="2705100"/>
                  </a:lnTo>
                  <a:lnTo>
                    <a:pt x="5906668" y="2692400"/>
                  </a:lnTo>
                  <a:lnTo>
                    <a:pt x="5903938" y="2679700"/>
                  </a:lnTo>
                  <a:lnTo>
                    <a:pt x="5898375" y="2667000"/>
                  </a:lnTo>
                  <a:lnTo>
                    <a:pt x="5893105" y="2654300"/>
                  </a:lnTo>
                  <a:lnTo>
                    <a:pt x="5888558" y="2641600"/>
                  </a:lnTo>
                  <a:lnTo>
                    <a:pt x="5886450" y="2628900"/>
                  </a:lnTo>
                  <a:lnTo>
                    <a:pt x="5884342" y="2616200"/>
                  </a:lnTo>
                  <a:lnTo>
                    <a:pt x="5878284" y="2590800"/>
                  </a:lnTo>
                  <a:lnTo>
                    <a:pt x="5873712" y="2578100"/>
                  </a:lnTo>
                  <a:lnTo>
                    <a:pt x="5873953" y="2565400"/>
                  </a:lnTo>
                  <a:lnTo>
                    <a:pt x="5870587" y="2565400"/>
                  </a:lnTo>
                  <a:lnTo>
                    <a:pt x="5865546" y="2552700"/>
                  </a:lnTo>
                  <a:lnTo>
                    <a:pt x="5860034" y="2527300"/>
                  </a:lnTo>
                  <a:lnTo>
                    <a:pt x="5858662" y="2523655"/>
                  </a:lnTo>
                  <a:lnTo>
                    <a:pt x="5858624" y="2514600"/>
                  </a:lnTo>
                  <a:lnTo>
                    <a:pt x="5856148" y="2514600"/>
                  </a:lnTo>
                  <a:lnTo>
                    <a:pt x="5852287" y="2501900"/>
                  </a:lnTo>
                  <a:lnTo>
                    <a:pt x="5847359" y="2476500"/>
                  </a:lnTo>
                  <a:lnTo>
                    <a:pt x="5843282" y="2463800"/>
                  </a:lnTo>
                  <a:lnTo>
                    <a:pt x="5841238" y="2463800"/>
                  </a:lnTo>
                  <a:lnTo>
                    <a:pt x="5842432" y="2451100"/>
                  </a:lnTo>
                  <a:lnTo>
                    <a:pt x="5831738" y="2425700"/>
                  </a:lnTo>
                  <a:lnTo>
                    <a:pt x="5819533" y="2400300"/>
                  </a:lnTo>
                  <a:lnTo>
                    <a:pt x="5806554" y="2362200"/>
                  </a:lnTo>
                  <a:lnTo>
                    <a:pt x="5797842" y="2336800"/>
                  </a:lnTo>
                  <a:lnTo>
                    <a:pt x="5798070" y="2336800"/>
                  </a:lnTo>
                  <a:lnTo>
                    <a:pt x="5795188" y="2329040"/>
                  </a:lnTo>
                  <a:lnTo>
                    <a:pt x="5793486" y="2324100"/>
                  </a:lnTo>
                  <a:lnTo>
                    <a:pt x="5793930" y="2325674"/>
                  </a:lnTo>
                  <a:lnTo>
                    <a:pt x="5793333" y="2324100"/>
                  </a:lnTo>
                  <a:lnTo>
                    <a:pt x="5787555" y="2298700"/>
                  </a:lnTo>
                  <a:lnTo>
                    <a:pt x="5784215" y="2286000"/>
                  </a:lnTo>
                  <a:lnTo>
                    <a:pt x="5778690" y="2286000"/>
                  </a:lnTo>
                  <a:lnTo>
                    <a:pt x="5770715" y="2260600"/>
                  </a:lnTo>
                  <a:lnTo>
                    <a:pt x="5761761" y="2247900"/>
                  </a:lnTo>
                  <a:lnTo>
                    <a:pt x="5753316" y="2222500"/>
                  </a:lnTo>
                  <a:lnTo>
                    <a:pt x="5756110" y="2222500"/>
                  </a:lnTo>
                  <a:lnTo>
                    <a:pt x="5761888" y="2235200"/>
                  </a:lnTo>
                  <a:lnTo>
                    <a:pt x="5764758" y="2235200"/>
                  </a:lnTo>
                  <a:lnTo>
                    <a:pt x="5760085" y="2222500"/>
                  </a:lnTo>
                  <a:lnTo>
                    <a:pt x="5745404" y="2197100"/>
                  </a:lnTo>
                  <a:lnTo>
                    <a:pt x="5742927" y="2197100"/>
                  </a:lnTo>
                  <a:lnTo>
                    <a:pt x="5739117" y="2184400"/>
                  </a:lnTo>
                  <a:lnTo>
                    <a:pt x="5737034" y="2171700"/>
                  </a:lnTo>
                  <a:lnTo>
                    <a:pt x="5735917" y="2171700"/>
                  </a:lnTo>
                  <a:lnTo>
                    <a:pt x="5735002" y="2159000"/>
                  </a:lnTo>
                  <a:lnTo>
                    <a:pt x="5730773" y="2159000"/>
                  </a:lnTo>
                  <a:lnTo>
                    <a:pt x="5726849" y="2146300"/>
                  </a:lnTo>
                  <a:lnTo>
                    <a:pt x="5722175" y="2133600"/>
                  </a:lnTo>
                  <a:lnTo>
                    <a:pt x="5715724" y="2120900"/>
                  </a:lnTo>
                  <a:lnTo>
                    <a:pt x="5710834" y="2108200"/>
                  </a:lnTo>
                  <a:lnTo>
                    <a:pt x="5709805" y="2108200"/>
                  </a:lnTo>
                  <a:lnTo>
                    <a:pt x="5707685" y="2095500"/>
                  </a:lnTo>
                  <a:lnTo>
                    <a:pt x="5699506" y="2082800"/>
                  </a:lnTo>
                  <a:lnTo>
                    <a:pt x="5698439" y="2070100"/>
                  </a:lnTo>
                  <a:lnTo>
                    <a:pt x="5692648" y="2070100"/>
                  </a:lnTo>
                  <a:lnTo>
                    <a:pt x="5683021" y="2044700"/>
                  </a:lnTo>
                  <a:lnTo>
                    <a:pt x="5682437" y="2044700"/>
                  </a:lnTo>
                  <a:lnTo>
                    <a:pt x="5681548" y="2032000"/>
                  </a:lnTo>
                  <a:lnTo>
                    <a:pt x="5671947" y="2019300"/>
                  </a:lnTo>
                  <a:lnTo>
                    <a:pt x="5662828" y="1993900"/>
                  </a:lnTo>
                  <a:lnTo>
                    <a:pt x="5654497" y="1981200"/>
                  </a:lnTo>
                  <a:lnTo>
                    <a:pt x="5647233" y="1968500"/>
                  </a:lnTo>
                  <a:lnTo>
                    <a:pt x="5648363" y="1968500"/>
                  </a:lnTo>
                  <a:lnTo>
                    <a:pt x="5645366" y="1955800"/>
                  </a:lnTo>
                  <a:lnTo>
                    <a:pt x="5642241" y="1955800"/>
                  </a:lnTo>
                  <a:lnTo>
                    <a:pt x="5638978" y="1943100"/>
                  </a:lnTo>
                  <a:lnTo>
                    <a:pt x="5635599" y="1943100"/>
                  </a:lnTo>
                  <a:lnTo>
                    <a:pt x="5631954" y="1930400"/>
                  </a:lnTo>
                  <a:lnTo>
                    <a:pt x="5628030" y="1930400"/>
                  </a:lnTo>
                  <a:lnTo>
                    <a:pt x="5623979" y="1917700"/>
                  </a:lnTo>
                  <a:lnTo>
                    <a:pt x="5619915" y="1917700"/>
                  </a:lnTo>
                  <a:lnTo>
                    <a:pt x="5611660" y="1892300"/>
                  </a:lnTo>
                  <a:lnTo>
                    <a:pt x="5603430" y="1879600"/>
                  </a:lnTo>
                  <a:lnTo>
                    <a:pt x="5595366" y="1866900"/>
                  </a:lnTo>
                  <a:lnTo>
                    <a:pt x="5587657" y="1854200"/>
                  </a:lnTo>
                  <a:lnTo>
                    <a:pt x="5584177" y="1854200"/>
                  </a:lnTo>
                  <a:lnTo>
                    <a:pt x="5578056" y="1841500"/>
                  </a:lnTo>
                  <a:lnTo>
                    <a:pt x="5581078" y="1841500"/>
                  </a:lnTo>
                  <a:lnTo>
                    <a:pt x="5566461" y="1816633"/>
                  </a:lnTo>
                  <a:lnTo>
                    <a:pt x="5571121" y="1828800"/>
                  </a:lnTo>
                  <a:lnTo>
                    <a:pt x="5572442" y="1828800"/>
                  </a:lnTo>
                  <a:lnTo>
                    <a:pt x="5573852" y="1834718"/>
                  </a:lnTo>
                  <a:lnTo>
                    <a:pt x="5577103" y="1841500"/>
                  </a:lnTo>
                  <a:lnTo>
                    <a:pt x="5575465" y="1841500"/>
                  </a:lnTo>
                  <a:lnTo>
                    <a:pt x="5572468" y="1841500"/>
                  </a:lnTo>
                  <a:lnTo>
                    <a:pt x="5568251" y="1828800"/>
                  </a:lnTo>
                  <a:lnTo>
                    <a:pt x="5566422" y="1817128"/>
                  </a:lnTo>
                  <a:lnTo>
                    <a:pt x="5566130" y="1816354"/>
                  </a:lnTo>
                  <a:lnTo>
                    <a:pt x="5566143" y="1816100"/>
                  </a:lnTo>
                  <a:lnTo>
                    <a:pt x="5528830" y="1752600"/>
                  </a:lnTo>
                  <a:lnTo>
                    <a:pt x="5533910" y="1752600"/>
                  </a:lnTo>
                  <a:lnTo>
                    <a:pt x="5538698" y="1765300"/>
                  </a:lnTo>
                  <a:lnTo>
                    <a:pt x="5543677" y="1765300"/>
                  </a:lnTo>
                  <a:lnTo>
                    <a:pt x="5547563" y="1778000"/>
                  </a:lnTo>
                  <a:lnTo>
                    <a:pt x="5549824" y="1778000"/>
                  </a:lnTo>
                  <a:lnTo>
                    <a:pt x="5547182" y="1767992"/>
                  </a:lnTo>
                  <a:lnTo>
                    <a:pt x="5545810" y="1765300"/>
                  </a:lnTo>
                  <a:lnTo>
                    <a:pt x="5539486" y="1752600"/>
                  </a:lnTo>
                  <a:lnTo>
                    <a:pt x="5533161" y="1739900"/>
                  </a:lnTo>
                  <a:lnTo>
                    <a:pt x="5526354" y="1727200"/>
                  </a:lnTo>
                  <a:lnTo>
                    <a:pt x="5518531" y="1714500"/>
                  </a:lnTo>
                  <a:lnTo>
                    <a:pt x="5509196" y="1701800"/>
                  </a:lnTo>
                  <a:lnTo>
                    <a:pt x="5504307" y="1701800"/>
                  </a:lnTo>
                  <a:lnTo>
                    <a:pt x="5500713" y="1689100"/>
                  </a:lnTo>
                  <a:lnTo>
                    <a:pt x="5487225" y="1676400"/>
                  </a:lnTo>
                  <a:lnTo>
                    <a:pt x="5478246" y="1651000"/>
                  </a:lnTo>
                  <a:lnTo>
                    <a:pt x="5472417" y="1638300"/>
                  </a:lnTo>
                  <a:lnTo>
                    <a:pt x="5468378" y="1638300"/>
                  </a:lnTo>
                  <a:lnTo>
                    <a:pt x="5465991" y="1625600"/>
                  </a:lnTo>
                  <a:lnTo>
                    <a:pt x="5463895" y="1625600"/>
                  </a:lnTo>
                  <a:lnTo>
                    <a:pt x="5460289" y="1612900"/>
                  </a:lnTo>
                  <a:lnTo>
                    <a:pt x="5457317" y="1612900"/>
                  </a:lnTo>
                  <a:lnTo>
                    <a:pt x="5453431" y="1600200"/>
                  </a:lnTo>
                  <a:lnTo>
                    <a:pt x="5448478" y="1600200"/>
                  </a:lnTo>
                  <a:lnTo>
                    <a:pt x="5442305" y="1587500"/>
                  </a:lnTo>
                  <a:lnTo>
                    <a:pt x="5434914" y="1574800"/>
                  </a:lnTo>
                  <a:lnTo>
                    <a:pt x="5427167" y="1574800"/>
                  </a:lnTo>
                  <a:lnTo>
                    <a:pt x="5417439" y="1562100"/>
                  </a:lnTo>
                  <a:lnTo>
                    <a:pt x="5404142" y="1536700"/>
                  </a:lnTo>
                  <a:lnTo>
                    <a:pt x="5415318" y="1549400"/>
                  </a:lnTo>
                  <a:lnTo>
                    <a:pt x="5407164" y="1536700"/>
                  </a:lnTo>
                  <a:lnTo>
                    <a:pt x="5399011" y="1524000"/>
                  </a:lnTo>
                  <a:lnTo>
                    <a:pt x="5389715" y="1511300"/>
                  </a:lnTo>
                  <a:lnTo>
                    <a:pt x="5380533" y="1498600"/>
                  </a:lnTo>
                  <a:lnTo>
                    <a:pt x="5384939" y="1498600"/>
                  </a:lnTo>
                  <a:lnTo>
                    <a:pt x="5374741" y="1485900"/>
                  </a:lnTo>
                  <a:lnTo>
                    <a:pt x="5368302" y="1473200"/>
                  </a:lnTo>
                  <a:lnTo>
                    <a:pt x="5364531" y="1473200"/>
                  </a:lnTo>
                  <a:lnTo>
                    <a:pt x="5362245" y="1473200"/>
                  </a:lnTo>
                  <a:lnTo>
                    <a:pt x="5353202" y="1460500"/>
                  </a:lnTo>
                  <a:lnTo>
                    <a:pt x="5352897" y="1447800"/>
                  </a:lnTo>
                  <a:lnTo>
                    <a:pt x="5326024" y="1422400"/>
                  </a:lnTo>
                  <a:lnTo>
                    <a:pt x="5307279" y="1397000"/>
                  </a:lnTo>
                  <a:lnTo>
                    <a:pt x="5297906" y="1384300"/>
                  </a:lnTo>
                  <a:lnTo>
                    <a:pt x="5288953" y="1372501"/>
                  </a:lnTo>
                  <a:lnTo>
                    <a:pt x="5288953" y="1397000"/>
                  </a:lnTo>
                  <a:lnTo>
                    <a:pt x="5285664" y="1397000"/>
                  </a:lnTo>
                  <a:lnTo>
                    <a:pt x="5258701" y="1358900"/>
                  </a:lnTo>
                  <a:lnTo>
                    <a:pt x="5267693" y="1371600"/>
                  </a:lnTo>
                  <a:lnTo>
                    <a:pt x="5273484" y="1371600"/>
                  </a:lnTo>
                  <a:lnTo>
                    <a:pt x="5281117" y="1384300"/>
                  </a:lnTo>
                  <a:lnTo>
                    <a:pt x="5288953" y="1397000"/>
                  </a:lnTo>
                  <a:lnTo>
                    <a:pt x="5288953" y="1372501"/>
                  </a:lnTo>
                  <a:lnTo>
                    <a:pt x="5269014" y="1346200"/>
                  </a:lnTo>
                  <a:lnTo>
                    <a:pt x="5247564" y="1318196"/>
                  </a:lnTo>
                  <a:lnTo>
                    <a:pt x="5245214" y="1308100"/>
                  </a:lnTo>
                  <a:lnTo>
                    <a:pt x="5244185" y="1308100"/>
                  </a:lnTo>
                  <a:lnTo>
                    <a:pt x="5246992" y="1317459"/>
                  </a:lnTo>
                  <a:lnTo>
                    <a:pt x="5239817" y="1308100"/>
                  </a:lnTo>
                  <a:lnTo>
                    <a:pt x="5242103" y="1308100"/>
                  </a:lnTo>
                  <a:lnTo>
                    <a:pt x="5220868" y="1282700"/>
                  </a:lnTo>
                  <a:lnTo>
                    <a:pt x="5210238" y="1270000"/>
                  </a:lnTo>
                  <a:lnTo>
                    <a:pt x="5204688" y="1270000"/>
                  </a:lnTo>
                  <a:lnTo>
                    <a:pt x="5201323" y="1257973"/>
                  </a:lnTo>
                  <a:lnTo>
                    <a:pt x="5206936" y="1264754"/>
                  </a:lnTo>
                  <a:lnTo>
                    <a:pt x="5202225" y="1257300"/>
                  </a:lnTo>
                  <a:lnTo>
                    <a:pt x="5200764" y="1255001"/>
                  </a:lnTo>
                  <a:lnTo>
                    <a:pt x="5200764" y="1257300"/>
                  </a:lnTo>
                  <a:lnTo>
                    <a:pt x="5195735" y="1257300"/>
                  </a:lnTo>
                  <a:lnTo>
                    <a:pt x="5190248" y="1244600"/>
                  </a:lnTo>
                  <a:lnTo>
                    <a:pt x="5200764" y="1257300"/>
                  </a:lnTo>
                  <a:lnTo>
                    <a:pt x="5200764" y="1255001"/>
                  </a:lnTo>
                  <a:lnTo>
                    <a:pt x="5194198" y="1244600"/>
                  </a:lnTo>
                  <a:lnTo>
                    <a:pt x="5186184" y="1231900"/>
                  </a:lnTo>
                  <a:lnTo>
                    <a:pt x="5185295" y="1230503"/>
                  </a:lnTo>
                  <a:lnTo>
                    <a:pt x="5185295" y="1259446"/>
                  </a:lnTo>
                  <a:lnTo>
                    <a:pt x="5183606" y="1257300"/>
                  </a:lnTo>
                  <a:lnTo>
                    <a:pt x="5181308" y="1255496"/>
                  </a:lnTo>
                  <a:lnTo>
                    <a:pt x="5183860" y="1257300"/>
                  </a:lnTo>
                  <a:lnTo>
                    <a:pt x="5185295" y="1259446"/>
                  </a:lnTo>
                  <a:lnTo>
                    <a:pt x="5185295" y="1230503"/>
                  </a:lnTo>
                  <a:lnTo>
                    <a:pt x="5178158" y="1219200"/>
                  </a:lnTo>
                  <a:lnTo>
                    <a:pt x="5146040" y="1181100"/>
                  </a:lnTo>
                  <a:lnTo>
                    <a:pt x="5114061" y="1143000"/>
                  </a:lnTo>
                  <a:lnTo>
                    <a:pt x="5082438" y="1104900"/>
                  </a:lnTo>
                  <a:lnTo>
                    <a:pt x="5060162" y="1092200"/>
                  </a:lnTo>
                  <a:lnTo>
                    <a:pt x="5055552" y="1079500"/>
                  </a:lnTo>
                  <a:lnTo>
                    <a:pt x="5058029" y="1079500"/>
                  </a:lnTo>
                  <a:lnTo>
                    <a:pt x="5049240" y="1066800"/>
                  </a:lnTo>
                  <a:lnTo>
                    <a:pt x="5048123" y="1066800"/>
                  </a:lnTo>
                  <a:lnTo>
                    <a:pt x="5048682" y="1079500"/>
                  </a:lnTo>
                  <a:lnTo>
                    <a:pt x="5044859" y="1066800"/>
                  </a:lnTo>
                  <a:lnTo>
                    <a:pt x="5038864" y="1066800"/>
                  </a:lnTo>
                  <a:lnTo>
                    <a:pt x="5037836" y="1066800"/>
                  </a:lnTo>
                  <a:lnTo>
                    <a:pt x="5037048" y="1063828"/>
                  </a:lnTo>
                  <a:lnTo>
                    <a:pt x="5023320" y="1041400"/>
                  </a:lnTo>
                  <a:lnTo>
                    <a:pt x="5004968" y="1028700"/>
                  </a:lnTo>
                  <a:lnTo>
                    <a:pt x="4984889" y="1016000"/>
                  </a:lnTo>
                  <a:lnTo>
                    <a:pt x="4943526" y="965200"/>
                  </a:lnTo>
                  <a:lnTo>
                    <a:pt x="4923841" y="952500"/>
                  </a:lnTo>
                  <a:lnTo>
                    <a:pt x="4905718" y="927100"/>
                  </a:lnTo>
                  <a:lnTo>
                    <a:pt x="4889754" y="914400"/>
                  </a:lnTo>
                  <a:lnTo>
                    <a:pt x="4898555" y="927100"/>
                  </a:lnTo>
                  <a:lnTo>
                    <a:pt x="4878260" y="901700"/>
                  </a:lnTo>
                  <a:lnTo>
                    <a:pt x="4862512" y="889000"/>
                  </a:lnTo>
                  <a:lnTo>
                    <a:pt x="4847425" y="876300"/>
                  </a:lnTo>
                  <a:lnTo>
                    <a:pt x="4829099" y="863600"/>
                  </a:lnTo>
                  <a:lnTo>
                    <a:pt x="4835258" y="863600"/>
                  </a:lnTo>
                  <a:lnTo>
                    <a:pt x="4781499" y="812800"/>
                  </a:lnTo>
                  <a:lnTo>
                    <a:pt x="4774692" y="812800"/>
                  </a:lnTo>
                  <a:lnTo>
                    <a:pt x="4767719" y="800100"/>
                  </a:lnTo>
                  <a:lnTo>
                    <a:pt x="4725670" y="774700"/>
                  </a:lnTo>
                  <a:lnTo>
                    <a:pt x="4685690" y="736600"/>
                  </a:lnTo>
                  <a:lnTo>
                    <a:pt x="4673092" y="723900"/>
                  </a:lnTo>
                  <a:lnTo>
                    <a:pt x="4660989" y="723900"/>
                  </a:lnTo>
                  <a:lnTo>
                    <a:pt x="4649330" y="711200"/>
                  </a:lnTo>
                  <a:lnTo>
                    <a:pt x="4638091" y="698500"/>
                  </a:lnTo>
                  <a:lnTo>
                    <a:pt x="4627257" y="685800"/>
                  </a:lnTo>
                  <a:lnTo>
                    <a:pt x="4609592" y="673100"/>
                  </a:lnTo>
                  <a:lnTo>
                    <a:pt x="4583544" y="660400"/>
                  </a:lnTo>
                  <a:lnTo>
                    <a:pt x="4558487" y="635000"/>
                  </a:lnTo>
                  <a:lnTo>
                    <a:pt x="4543768" y="635000"/>
                  </a:lnTo>
                  <a:lnTo>
                    <a:pt x="4520552" y="609600"/>
                  </a:lnTo>
                  <a:lnTo>
                    <a:pt x="4505706" y="596900"/>
                  </a:lnTo>
                  <a:lnTo>
                    <a:pt x="4486973" y="584200"/>
                  </a:lnTo>
                  <a:lnTo>
                    <a:pt x="4452099" y="558800"/>
                  </a:lnTo>
                  <a:lnTo>
                    <a:pt x="4440313" y="558800"/>
                  </a:lnTo>
                  <a:lnTo>
                    <a:pt x="4429277" y="546100"/>
                  </a:lnTo>
                  <a:lnTo>
                    <a:pt x="4417377" y="546100"/>
                  </a:lnTo>
                  <a:lnTo>
                    <a:pt x="4403052" y="533400"/>
                  </a:lnTo>
                  <a:lnTo>
                    <a:pt x="4404284" y="533400"/>
                  </a:lnTo>
                  <a:lnTo>
                    <a:pt x="4396651" y="520700"/>
                  </a:lnTo>
                  <a:lnTo>
                    <a:pt x="4373677" y="520700"/>
                  </a:lnTo>
                  <a:lnTo>
                    <a:pt x="4359999" y="508000"/>
                  </a:lnTo>
                  <a:lnTo>
                    <a:pt x="4352683" y="503542"/>
                  </a:lnTo>
                  <a:lnTo>
                    <a:pt x="4355668" y="508000"/>
                  </a:lnTo>
                  <a:lnTo>
                    <a:pt x="4353941" y="508000"/>
                  </a:lnTo>
                  <a:lnTo>
                    <a:pt x="4344187" y="498373"/>
                  </a:lnTo>
                  <a:lnTo>
                    <a:pt x="4339145" y="495300"/>
                  </a:lnTo>
                  <a:lnTo>
                    <a:pt x="4341076" y="495300"/>
                  </a:lnTo>
                  <a:lnTo>
                    <a:pt x="4328211" y="482600"/>
                  </a:lnTo>
                  <a:lnTo>
                    <a:pt x="4303433" y="469900"/>
                  </a:lnTo>
                  <a:lnTo>
                    <a:pt x="4284777" y="457200"/>
                  </a:lnTo>
                  <a:lnTo>
                    <a:pt x="4277423" y="457200"/>
                  </a:lnTo>
                  <a:lnTo>
                    <a:pt x="4267797" y="444500"/>
                  </a:lnTo>
                  <a:lnTo>
                    <a:pt x="4258208" y="444500"/>
                  </a:lnTo>
                  <a:lnTo>
                    <a:pt x="4248594" y="431800"/>
                  </a:lnTo>
                  <a:lnTo>
                    <a:pt x="4238891" y="431800"/>
                  </a:lnTo>
                  <a:lnTo>
                    <a:pt x="4204779" y="409829"/>
                  </a:lnTo>
                  <a:lnTo>
                    <a:pt x="4199458" y="406400"/>
                  </a:lnTo>
                  <a:lnTo>
                    <a:pt x="4198061" y="406400"/>
                  </a:lnTo>
                  <a:lnTo>
                    <a:pt x="4180421" y="393700"/>
                  </a:lnTo>
                  <a:lnTo>
                    <a:pt x="4167733" y="393700"/>
                  </a:lnTo>
                  <a:lnTo>
                    <a:pt x="4157954" y="381000"/>
                  </a:lnTo>
                  <a:lnTo>
                    <a:pt x="4146677" y="381000"/>
                  </a:lnTo>
                  <a:lnTo>
                    <a:pt x="4134307" y="368300"/>
                  </a:lnTo>
                  <a:lnTo>
                    <a:pt x="4107967" y="355600"/>
                  </a:lnTo>
                  <a:lnTo>
                    <a:pt x="4094645" y="355600"/>
                  </a:lnTo>
                  <a:lnTo>
                    <a:pt x="4081818" y="342900"/>
                  </a:lnTo>
                  <a:lnTo>
                    <a:pt x="4089082" y="342900"/>
                  </a:lnTo>
                  <a:lnTo>
                    <a:pt x="4043794" y="330200"/>
                  </a:lnTo>
                  <a:lnTo>
                    <a:pt x="3996461" y="304800"/>
                  </a:lnTo>
                  <a:lnTo>
                    <a:pt x="3947376" y="279400"/>
                  </a:lnTo>
                  <a:lnTo>
                    <a:pt x="3896893" y="254000"/>
                  </a:lnTo>
                  <a:lnTo>
                    <a:pt x="3909237" y="266700"/>
                  </a:lnTo>
                  <a:lnTo>
                    <a:pt x="3893680" y="266700"/>
                  </a:lnTo>
                  <a:lnTo>
                    <a:pt x="3889387" y="258419"/>
                  </a:lnTo>
                  <a:lnTo>
                    <a:pt x="3890721" y="266700"/>
                  </a:lnTo>
                  <a:lnTo>
                    <a:pt x="3880053" y="254000"/>
                  </a:lnTo>
                  <a:lnTo>
                    <a:pt x="3879507" y="254000"/>
                  </a:lnTo>
                  <a:lnTo>
                    <a:pt x="3848404" y="241300"/>
                  </a:lnTo>
                  <a:lnTo>
                    <a:pt x="3842715" y="241300"/>
                  </a:lnTo>
                  <a:lnTo>
                    <a:pt x="3833482" y="228600"/>
                  </a:lnTo>
                  <a:lnTo>
                    <a:pt x="3812933" y="228600"/>
                  </a:lnTo>
                  <a:lnTo>
                    <a:pt x="3802646" y="215900"/>
                  </a:lnTo>
                  <a:lnTo>
                    <a:pt x="3783457" y="215900"/>
                  </a:lnTo>
                  <a:lnTo>
                    <a:pt x="3737889" y="190500"/>
                  </a:lnTo>
                  <a:lnTo>
                    <a:pt x="3700462" y="177800"/>
                  </a:lnTo>
                  <a:lnTo>
                    <a:pt x="3665194" y="165100"/>
                  </a:lnTo>
                  <a:lnTo>
                    <a:pt x="3626154" y="152400"/>
                  </a:lnTo>
                  <a:lnTo>
                    <a:pt x="3584460" y="152400"/>
                  </a:lnTo>
                  <a:lnTo>
                    <a:pt x="3568687" y="139700"/>
                  </a:lnTo>
                  <a:lnTo>
                    <a:pt x="3552558" y="139700"/>
                  </a:lnTo>
                  <a:lnTo>
                    <a:pt x="3535946" y="127000"/>
                  </a:lnTo>
                  <a:lnTo>
                    <a:pt x="3501085" y="127000"/>
                  </a:lnTo>
                  <a:lnTo>
                    <a:pt x="3483013" y="114300"/>
                  </a:lnTo>
                  <a:lnTo>
                    <a:pt x="3464496" y="114300"/>
                  </a:lnTo>
                  <a:lnTo>
                    <a:pt x="3445535" y="101600"/>
                  </a:lnTo>
                  <a:lnTo>
                    <a:pt x="3401669" y="101600"/>
                  </a:lnTo>
                  <a:lnTo>
                    <a:pt x="3393998" y="88900"/>
                  </a:lnTo>
                  <a:lnTo>
                    <a:pt x="3391738" y="88900"/>
                  </a:lnTo>
                  <a:lnTo>
                    <a:pt x="3318954" y="76200"/>
                  </a:lnTo>
                  <a:lnTo>
                    <a:pt x="3282861" y="63500"/>
                  </a:lnTo>
                  <a:lnTo>
                    <a:pt x="3217837" y="63500"/>
                  </a:lnTo>
                  <a:lnTo>
                    <a:pt x="3216122" y="50800"/>
                  </a:lnTo>
                  <a:lnTo>
                    <a:pt x="3173577" y="50800"/>
                  </a:lnTo>
                  <a:lnTo>
                    <a:pt x="3075368" y="38100"/>
                  </a:lnTo>
                  <a:lnTo>
                    <a:pt x="3027388" y="25400"/>
                  </a:lnTo>
                  <a:lnTo>
                    <a:pt x="2982734" y="12700"/>
                  </a:lnTo>
                  <a:lnTo>
                    <a:pt x="2777896" y="12700"/>
                  </a:lnTo>
                  <a:lnTo>
                    <a:pt x="2722168" y="0"/>
                  </a:lnTo>
                  <a:lnTo>
                    <a:pt x="2556624" y="0"/>
                  </a:lnTo>
                  <a:lnTo>
                    <a:pt x="2485771" y="12700"/>
                  </a:lnTo>
                  <a:lnTo>
                    <a:pt x="2402560" y="12700"/>
                  </a:lnTo>
                  <a:lnTo>
                    <a:pt x="2394064" y="25400"/>
                  </a:lnTo>
                  <a:lnTo>
                    <a:pt x="2345906" y="25400"/>
                  </a:lnTo>
                  <a:lnTo>
                    <a:pt x="2317254" y="38100"/>
                  </a:lnTo>
                  <a:lnTo>
                    <a:pt x="2288654" y="38100"/>
                  </a:lnTo>
                  <a:lnTo>
                    <a:pt x="2231034" y="50800"/>
                  </a:lnTo>
                  <a:lnTo>
                    <a:pt x="2187537" y="50800"/>
                  </a:lnTo>
                  <a:lnTo>
                    <a:pt x="2173084" y="63500"/>
                  </a:lnTo>
                  <a:lnTo>
                    <a:pt x="2144153" y="63500"/>
                  </a:lnTo>
                  <a:lnTo>
                    <a:pt x="2115324" y="76200"/>
                  </a:lnTo>
                  <a:lnTo>
                    <a:pt x="2086635" y="76200"/>
                  </a:lnTo>
                  <a:lnTo>
                    <a:pt x="2029853" y="101600"/>
                  </a:lnTo>
                  <a:lnTo>
                    <a:pt x="2001901" y="101600"/>
                  </a:lnTo>
                  <a:lnTo>
                    <a:pt x="1947278" y="127000"/>
                  </a:lnTo>
                  <a:lnTo>
                    <a:pt x="1903196" y="127000"/>
                  </a:lnTo>
                  <a:lnTo>
                    <a:pt x="1889315" y="139700"/>
                  </a:lnTo>
                  <a:lnTo>
                    <a:pt x="1920392" y="139700"/>
                  </a:lnTo>
                  <a:lnTo>
                    <a:pt x="1913166" y="152400"/>
                  </a:lnTo>
                  <a:lnTo>
                    <a:pt x="1907222" y="152400"/>
                  </a:lnTo>
                  <a:lnTo>
                    <a:pt x="1900593" y="165100"/>
                  </a:lnTo>
                  <a:lnTo>
                    <a:pt x="1891423" y="165100"/>
                  </a:lnTo>
                  <a:lnTo>
                    <a:pt x="1877783" y="177800"/>
                  </a:lnTo>
                  <a:lnTo>
                    <a:pt x="1857730" y="190500"/>
                  </a:lnTo>
                  <a:lnTo>
                    <a:pt x="1861019" y="182156"/>
                  </a:lnTo>
                  <a:lnTo>
                    <a:pt x="1837207" y="190500"/>
                  </a:lnTo>
                  <a:lnTo>
                    <a:pt x="1801876" y="228600"/>
                  </a:lnTo>
                  <a:lnTo>
                    <a:pt x="1767840" y="254000"/>
                  </a:lnTo>
                  <a:lnTo>
                    <a:pt x="1735518" y="279400"/>
                  </a:lnTo>
                  <a:lnTo>
                    <a:pt x="1720088" y="292100"/>
                  </a:lnTo>
                  <a:lnTo>
                    <a:pt x="1705102" y="317500"/>
                  </a:lnTo>
                  <a:lnTo>
                    <a:pt x="1690687" y="330200"/>
                  </a:lnTo>
                  <a:lnTo>
                    <a:pt x="1676920" y="342900"/>
                  </a:lnTo>
                  <a:lnTo>
                    <a:pt x="1663623" y="368300"/>
                  </a:lnTo>
                  <a:lnTo>
                    <a:pt x="1650987" y="381000"/>
                  </a:lnTo>
                  <a:lnTo>
                    <a:pt x="1639163" y="393700"/>
                  </a:lnTo>
                  <a:lnTo>
                    <a:pt x="1628267" y="419100"/>
                  </a:lnTo>
                  <a:lnTo>
                    <a:pt x="1631035" y="406400"/>
                  </a:lnTo>
                  <a:lnTo>
                    <a:pt x="1629956" y="406400"/>
                  </a:lnTo>
                  <a:lnTo>
                    <a:pt x="1622780" y="419100"/>
                  </a:lnTo>
                  <a:lnTo>
                    <a:pt x="1615465" y="431800"/>
                  </a:lnTo>
                  <a:lnTo>
                    <a:pt x="1608709" y="444500"/>
                  </a:lnTo>
                  <a:lnTo>
                    <a:pt x="1603159" y="457200"/>
                  </a:lnTo>
                  <a:lnTo>
                    <a:pt x="1599095" y="469900"/>
                  </a:lnTo>
                  <a:lnTo>
                    <a:pt x="1596720" y="482600"/>
                  </a:lnTo>
                  <a:lnTo>
                    <a:pt x="1596275" y="482600"/>
                  </a:lnTo>
                  <a:lnTo>
                    <a:pt x="1593011" y="495300"/>
                  </a:lnTo>
                  <a:lnTo>
                    <a:pt x="1585810" y="495300"/>
                  </a:lnTo>
                  <a:lnTo>
                    <a:pt x="1584134" y="508000"/>
                  </a:lnTo>
                  <a:lnTo>
                    <a:pt x="1582216" y="520700"/>
                  </a:lnTo>
                  <a:lnTo>
                    <a:pt x="1580565" y="520700"/>
                  </a:lnTo>
                  <a:lnTo>
                    <a:pt x="1578279" y="533400"/>
                  </a:lnTo>
                  <a:lnTo>
                    <a:pt x="1577644" y="546100"/>
                  </a:lnTo>
                  <a:lnTo>
                    <a:pt x="1576743" y="546100"/>
                  </a:lnTo>
                  <a:lnTo>
                    <a:pt x="1576311" y="558800"/>
                  </a:lnTo>
                  <a:lnTo>
                    <a:pt x="1576019" y="558800"/>
                  </a:lnTo>
                  <a:lnTo>
                    <a:pt x="1575536" y="571500"/>
                  </a:lnTo>
                  <a:lnTo>
                    <a:pt x="1574266" y="571500"/>
                  </a:lnTo>
                  <a:lnTo>
                    <a:pt x="1574431" y="558800"/>
                  </a:lnTo>
                  <a:lnTo>
                    <a:pt x="1574152" y="571500"/>
                  </a:lnTo>
                  <a:lnTo>
                    <a:pt x="1574596" y="584200"/>
                  </a:lnTo>
                  <a:lnTo>
                    <a:pt x="1575968" y="596900"/>
                  </a:lnTo>
                  <a:lnTo>
                    <a:pt x="1576717" y="609600"/>
                  </a:lnTo>
                  <a:lnTo>
                    <a:pt x="1578546" y="609600"/>
                  </a:lnTo>
                  <a:lnTo>
                    <a:pt x="1580743" y="622300"/>
                  </a:lnTo>
                  <a:lnTo>
                    <a:pt x="1581188" y="622300"/>
                  </a:lnTo>
                  <a:lnTo>
                    <a:pt x="1585442" y="635000"/>
                  </a:lnTo>
                  <a:lnTo>
                    <a:pt x="1606664" y="673100"/>
                  </a:lnTo>
                  <a:lnTo>
                    <a:pt x="1645246" y="723900"/>
                  </a:lnTo>
                  <a:lnTo>
                    <a:pt x="1653679" y="723900"/>
                  </a:lnTo>
                  <a:lnTo>
                    <a:pt x="1663484" y="736600"/>
                  </a:lnTo>
                  <a:lnTo>
                    <a:pt x="1674177" y="736600"/>
                  </a:lnTo>
                  <a:lnTo>
                    <a:pt x="1685315" y="749300"/>
                  </a:lnTo>
                  <a:lnTo>
                    <a:pt x="1705584" y="749300"/>
                  </a:lnTo>
                  <a:lnTo>
                    <a:pt x="1713166" y="762000"/>
                  </a:lnTo>
                  <a:lnTo>
                    <a:pt x="1733003" y="762000"/>
                  </a:lnTo>
                  <a:lnTo>
                    <a:pt x="1739620" y="774700"/>
                  </a:lnTo>
                  <a:lnTo>
                    <a:pt x="1789176" y="774700"/>
                  </a:lnTo>
                  <a:lnTo>
                    <a:pt x="1804682" y="787400"/>
                  </a:lnTo>
                  <a:lnTo>
                    <a:pt x="1965413" y="787400"/>
                  </a:lnTo>
                  <a:lnTo>
                    <a:pt x="1983600" y="774700"/>
                  </a:lnTo>
                  <a:lnTo>
                    <a:pt x="2028621" y="774700"/>
                  </a:lnTo>
                  <a:lnTo>
                    <a:pt x="2080844" y="762000"/>
                  </a:lnTo>
                  <a:lnTo>
                    <a:pt x="2130463" y="749300"/>
                  </a:lnTo>
                  <a:lnTo>
                    <a:pt x="2177618" y="723900"/>
                  </a:lnTo>
                  <a:lnTo>
                    <a:pt x="2222423" y="698500"/>
                  </a:lnTo>
                  <a:lnTo>
                    <a:pt x="2264994" y="673100"/>
                  </a:lnTo>
                  <a:lnTo>
                    <a:pt x="2262467" y="682675"/>
                  </a:lnTo>
                  <a:lnTo>
                    <a:pt x="2276856" y="673100"/>
                  </a:lnTo>
                  <a:lnTo>
                    <a:pt x="2314575" y="647700"/>
                  </a:lnTo>
                  <a:lnTo>
                    <a:pt x="2324455" y="635000"/>
                  </a:lnTo>
                  <a:lnTo>
                    <a:pt x="2334450" y="622300"/>
                  </a:lnTo>
                  <a:lnTo>
                    <a:pt x="2343670" y="622300"/>
                  </a:lnTo>
                  <a:lnTo>
                    <a:pt x="2348369" y="618083"/>
                  </a:lnTo>
                  <a:lnTo>
                    <a:pt x="2348192" y="618388"/>
                  </a:lnTo>
                  <a:lnTo>
                    <a:pt x="2348788" y="617702"/>
                  </a:lnTo>
                  <a:lnTo>
                    <a:pt x="2371915" y="596900"/>
                  </a:lnTo>
                  <a:lnTo>
                    <a:pt x="2386038" y="584200"/>
                  </a:lnTo>
                  <a:lnTo>
                    <a:pt x="2423731" y="546100"/>
                  </a:lnTo>
                  <a:lnTo>
                    <a:pt x="2454833" y="495300"/>
                  </a:lnTo>
                  <a:lnTo>
                    <a:pt x="2440457" y="495300"/>
                  </a:lnTo>
                  <a:lnTo>
                    <a:pt x="2435631" y="495300"/>
                  </a:lnTo>
                  <a:lnTo>
                    <a:pt x="2421839" y="520700"/>
                  </a:lnTo>
                  <a:lnTo>
                    <a:pt x="2405545" y="533400"/>
                  </a:lnTo>
                  <a:lnTo>
                    <a:pt x="2388209" y="558800"/>
                  </a:lnTo>
                  <a:lnTo>
                    <a:pt x="2373680" y="558800"/>
                  </a:lnTo>
                  <a:lnTo>
                    <a:pt x="2356129" y="584200"/>
                  </a:lnTo>
                  <a:lnTo>
                    <a:pt x="2353716" y="586409"/>
                  </a:lnTo>
                  <a:lnTo>
                    <a:pt x="2353475" y="587451"/>
                  </a:lnTo>
                  <a:lnTo>
                    <a:pt x="2352294" y="588302"/>
                  </a:lnTo>
                  <a:lnTo>
                    <a:pt x="2352662" y="587375"/>
                  </a:lnTo>
                  <a:lnTo>
                    <a:pt x="2349081" y="590651"/>
                  </a:lnTo>
                  <a:lnTo>
                    <a:pt x="2347760" y="591629"/>
                  </a:lnTo>
                  <a:lnTo>
                    <a:pt x="2351494" y="584200"/>
                  </a:lnTo>
                  <a:lnTo>
                    <a:pt x="2346236" y="592734"/>
                  </a:lnTo>
                  <a:lnTo>
                    <a:pt x="2343645" y="594639"/>
                  </a:lnTo>
                  <a:lnTo>
                    <a:pt x="2343645" y="596900"/>
                  </a:lnTo>
                  <a:lnTo>
                    <a:pt x="2343264" y="597522"/>
                  </a:lnTo>
                  <a:lnTo>
                    <a:pt x="2343556" y="596900"/>
                  </a:lnTo>
                  <a:lnTo>
                    <a:pt x="2343645" y="594639"/>
                  </a:lnTo>
                  <a:lnTo>
                    <a:pt x="2340533" y="596900"/>
                  </a:lnTo>
                  <a:lnTo>
                    <a:pt x="2342273" y="596900"/>
                  </a:lnTo>
                  <a:lnTo>
                    <a:pt x="2338133" y="600468"/>
                  </a:lnTo>
                  <a:lnTo>
                    <a:pt x="2323515" y="622300"/>
                  </a:lnTo>
                  <a:lnTo>
                    <a:pt x="2305481" y="635000"/>
                  </a:lnTo>
                  <a:lnTo>
                    <a:pt x="2285022" y="647700"/>
                  </a:lnTo>
                  <a:lnTo>
                    <a:pt x="2282406" y="635000"/>
                  </a:lnTo>
                  <a:lnTo>
                    <a:pt x="2274265" y="647700"/>
                  </a:lnTo>
                  <a:lnTo>
                    <a:pt x="2266442" y="647700"/>
                  </a:lnTo>
                  <a:lnTo>
                    <a:pt x="2220645" y="685800"/>
                  </a:lnTo>
                  <a:lnTo>
                    <a:pt x="2204224" y="685800"/>
                  </a:lnTo>
                  <a:lnTo>
                    <a:pt x="2186508" y="698500"/>
                  </a:lnTo>
                  <a:lnTo>
                    <a:pt x="2166912" y="711200"/>
                  </a:lnTo>
                  <a:lnTo>
                    <a:pt x="2148852" y="711200"/>
                  </a:lnTo>
                  <a:lnTo>
                    <a:pt x="2132393" y="723900"/>
                  </a:lnTo>
                  <a:lnTo>
                    <a:pt x="2115020" y="723900"/>
                  </a:lnTo>
                  <a:lnTo>
                    <a:pt x="2107006" y="736600"/>
                  </a:lnTo>
                  <a:lnTo>
                    <a:pt x="2108225" y="723900"/>
                  </a:lnTo>
                  <a:lnTo>
                    <a:pt x="2095334" y="736600"/>
                  </a:lnTo>
                  <a:lnTo>
                    <a:pt x="2062759" y="736600"/>
                  </a:lnTo>
                  <a:lnTo>
                    <a:pt x="2044776" y="749300"/>
                  </a:lnTo>
                  <a:lnTo>
                    <a:pt x="2004644" y="749300"/>
                  </a:lnTo>
                  <a:lnTo>
                    <a:pt x="1972132" y="762000"/>
                  </a:lnTo>
                  <a:lnTo>
                    <a:pt x="1948319" y="762000"/>
                  </a:lnTo>
                  <a:lnTo>
                    <a:pt x="1924697" y="774700"/>
                  </a:lnTo>
                  <a:lnTo>
                    <a:pt x="1898599" y="774700"/>
                  </a:lnTo>
                  <a:lnTo>
                    <a:pt x="1898929" y="762000"/>
                  </a:lnTo>
                  <a:lnTo>
                    <a:pt x="1759712" y="762000"/>
                  </a:lnTo>
                  <a:lnTo>
                    <a:pt x="1736496" y="749300"/>
                  </a:lnTo>
                  <a:lnTo>
                    <a:pt x="1687982" y="723900"/>
                  </a:lnTo>
                  <a:lnTo>
                    <a:pt x="1676527" y="723900"/>
                  </a:lnTo>
                  <a:lnTo>
                    <a:pt x="1665592" y="711200"/>
                  </a:lnTo>
                  <a:lnTo>
                    <a:pt x="1655445" y="711200"/>
                  </a:lnTo>
                  <a:lnTo>
                    <a:pt x="1646339" y="698500"/>
                  </a:lnTo>
                  <a:lnTo>
                    <a:pt x="1640573" y="685800"/>
                  </a:lnTo>
                  <a:lnTo>
                    <a:pt x="1631403" y="685800"/>
                  </a:lnTo>
                  <a:lnTo>
                    <a:pt x="1627644" y="673100"/>
                  </a:lnTo>
                  <a:lnTo>
                    <a:pt x="1623618" y="673100"/>
                  </a:lnTo>
                  <a:lnTo>
                    <a:pt x="1621574" y="660400"/>
                  </a:lnTo>
                  <a:lnTo>
                    <a:pt x="1602765" y="622300"/>
                  </a:lnTo>
                  <a:lnTo>
                    <a:pt x="1595247" y="584200"/>
                  </a:lnTo>
                  <a:lnTo>
                    <a:pt x="1595145" y="571500"/>
                  </a:lnTo>
                  <a:lnTo>
                    <a:pt x="1595958" y="558800"/>
                  </a:lnTo>
                  <a:lnTo>
                    <a:pt x="1596301" y="558800"/>
                  </a:lnTo>
                  <a:lnTo>
                    <a:pt x="1598231" y="546100"/>
                  </a:lnTo>
                  <a:lnTo>
                    <a:pt x="1599501" y="533400"/>
                  </a:lnTo>
                  <a:lnTo>
                    <a:pt x="1600238" y="533400"/>
                  </a:lnTo>
                  <a:lnTo>
                    <a:pt x="1600542" y="520700"/>
                  </a:lnTo>
                  <a:lnTo>
                    <a:pt x="1601254" y="520700"/>
                  </a:lnTo>
                  <a:lnTo>
                    <a:pt x="1602816" y="508000"/>
                  </a:lnTo>
                  <a:lnTo>
                    <a:pt x="1606296" y="495300"/>
                  </a:lnTo>
                  <a:lnTo>
                    <a:pt x="1612734" y="482600"/>
                  </a:lnTo>
                  <a:lnTo>
                    <a:pt x="1614170" y="482600"/>
                  </a:lnTo>
                  <a:lnTo>
                    <a:pt x="1611934" y="495300"/>
                  </a:lnTo>
                  <a:lnTo>
                    <a:pt x="1614919" y="495300"/>
                  </a:lnTo>
                  <a:lnTo>
                    <a:pt x="1629524" y="457200"/>
                  </a:lnTo>
                  <a:lnTo>
                    <a:pt x="1652066" y="419100"/>
                  </a:lnTo>
                  <a:lnTo>
                    <a:pt x="1657057" y="411759"/>
                  </a:lnTo>
                  <a:lnTo>
                    <a:pt x="1656245" y="419100"/>
                  </a:lnTo>
                  <a:lnTo>
                    <a:pt x="1662696" y="406400"/>
                  </a:lnTo>
                  <a:lnTo>
                    <a:pt x="1669427" y="393700"/>
                  </a:lnTo>
                  <a:lnTo>
                    <a:pt x="1676654" y="381000"/>
                  </a:lnTo>
                  <a:lnTo>
                    <a:pt x="1684591" y="368300"/>
                  </a:lnTo>
                  <a:lnTo>
                    <a:pt x="1702079" y="355600"/>
                  </a:lnTo>
                  <a:lnTo>
                    <a:pt x="1707121" y="342900"/>
                  </a:lnTo>
                  <a:lnTo>
                    <a:pt x="1712328" y="342900"/>
                  </a:lnTo>
                  <a:lnTo>
                    <a:pt x="1717687" y="330200"/>
                  </a:lnTo>
                  <a:lnTo>
                    <a:pt x="1723809" y="330200"/>
                  </a:lnTo>
                  <a:lnTo>
                    <a:pt x="1727352" y="317500"/>
                  </a:lnTo>
                  <a:lnTo>
                    <a:pt x="1731530" y="317500"/>
                  </a:lnTo>
                  <a:lnTo>
                    <a:pt x="1736178" y="304800"/>
                  </a:lnTo>
                  <a:lnTo>
                    <a:pt x="1741157" y="304800"/>
                  </a:lnTo>
                  <a:lnTo>
                    <a:pt x="1746440" y="292100"/>
                  </a:lnTo>
                  <a:lnTo>
                    <a:pt x="1752079" y="292100"/>
                  </a:lnTo>
                  <a:lnTo>
                    <a:pt x="1758073" y="279400"/>
                  </a:lnTo>
                  <a:lnTo>
                    <a:pt x="1770837" y="266700"/>
                  </a:lnTo>
                  <a:lnTo>
                    <a:pt x="1777377" y="266700"/>
                  </a:lnTo>
                  <a:lnTo>
                    <a:pt x="1784083" y="254000"/>
                  </a:lnTo>
                  <a:lnTo>
                    <a:pt x="1804466" y="241300"/>
                  </a:lnTo>
                  <a:lnTo>
                    <a:pt x="1811070" y="241300"/>
                  </a:lnTo>
                  <a:lnTo>
                    <a:pt x="1816862" y="230136"/>
                  </a:lnTo>
                  <a:lnTo>
                    <a:pt x="1816938" y="228600"/>
                  </a:lnTo>
                  <a:lnTo>
                    <a:pt x="1817662" y="228600"/>
                  </a:lnTo>
                  <a:lnTo>
                    <a:pt x="1819998" y="228600"/>
                  </a:lnTo>
                  <a:lnTo>
                    <a:pt x="1834565" y="215900"/>
                  </a:lnTo>
                  <a:lnTo>
                    <a:pt x="1844179" y="215900"/>
                  </a:lnTo>
                  <a:lnTo>
                    <a:pt x="1844878" y="215900"/>
                  </a:lnTo>
                  <a:lnTo>
                    <a:pt x="1858060" y="215900"/>
                  </a:lnTo>
                  <a:lnTo>
                    <a:pt x="1862366" y="208318"/>
                  </a:lnTo>
                  <a:lnTo>
                    <a:pt x="1845335" y="215417"/>
                  </a:lnTo>
                  <a:lnTo>
                    <a:pt x="1857032" y="203200"/>
                  </a:lnTo>
                  <a:lnTo>
                    <a:pt x="1865261" y="203200"/>
                  </a:lnTo>
                  <a:lnTo>
                    <a:pt x="1862366" y="208318"/>
                  </a:lnTo>
                  <a:lnTo>
                    <a:pt x="1874608" y="203200"/>
                  </a:lnTo>
                  <a:lnTo>
                    <a:pt x="1872513" y="203200"/>
                  </a:lnTo>
                  <a:lnTo>
                    <a:pt x="1879930" y="190500"/>
                  </a:lnTo>
                  <a:lnTo>
                    <a:pt x="1894217" y="190500"/>
                  </a:lnTo>
                  <a:lnTo>
                    <a:pt x="1900796" y="177800"/>
                  </a:lnTo>
                  <a:lnTo>
                    <a:pt x="1899488" y="190500"/>
                  </a:lnTo>
                  <a:lnTo>
                    <a:pt x="1907959" y="177800"/>
                  </a:lnTo>
                  <a:lnTo>
                    <a:pt x="1922348" y="177800"/>
                  </a:lnTo>
                  <a:lnTo>
                    <a:pt x="1928368" y="165100"/>
                  </a:lnTo>
                  <a:lnTo>
                    <a:pt x="1942185" y="165100"/>
                  </a:lnTo>
                  <a:lnTo>
                    <a:pt x="1948688" y="152400"/>
                  </a:lnTo>
                  <a:lnTo>
                    <a:pt x="1950745" y="152400"/>
                  </a:lnTo>
                  <a:lnTo>
                    <a:pt x="1961705" y="152400"/>
                  </a:lnTo>
                  <a:lnTo>
                    <a:pt x="2000529" y="152400"/>
                  </a:lnTo>
                  <a:lnTo>
                    <a:pt x="2017928" y="139700"/>
                  </a:lnTo>
                  <a:lnTo>
                    <a:pt x="2055380" y="139700"/>
                  </a:lnTo>
                  <a:lnTo>
                    <a:pt x="2037016" y="127000"/>
                  </a:lnTo>
                  <a:lnTo>
                    <a:pt x="2019719" y="127000"/>
                  </a:lnTo>
                  <a:lnTo>
                    <a:pt x="2024900" y="114300"/>
                  </a:lnTo>
                  <a:lnTo>
                    <a:pt x="2064334" y="114300"/>
                  </a:lnTo>
                  <a:lnTo>
                    <a:pt x="2084692" y="101600"/>
                  </a:lnTo>
                  <a:lnTo>
                    <a:pt x="2083130" y="101600"/>
                  </a:lnTo>
                  <a:lnTo>
                    <a:pt x="2087384" y="100380"/>
                  </a:lnTo>
                  <a:lnTo>
                    <a:pt x="2112695" y="88900"/>
                  </a:lnTo>
                  <a:lnTo>
                    <a:pt x="2127453" y="88900"/>
                  </a:lnTo>
                  <a:lnTo>
                    <a:pt x="2087384" y="100380"/>
                  </a:lnTo>
                  <a:lnTo>
                    <a:pt x="2084692" y="101600"/>
                  </a:lnTo>
                  <a:lnTo>
                    <a:pt x="2105634" y="101600"/>
                  </a:lnTo>
                  <a:lnTo>
                    <a:pt x="2130895" y="88900"/>
                  </a:lnTo>
                  <a:lnTo>
                    <a:pt x="2137016" y="88900"/>
                  </a:lnTo>
                  <a:lnTo>
                    <a:pt x="2144103" y="88900"/>
                  </a:lnTo>
                  <a:lnTo>
                    <a:pt x="2161438" y="81686"/>
                  </a:lnTo>
                  <a:lnTo>
                    <a:pt x="2157679" y="88900"/>
                  </a:lnTo>
                  <a:lnTo>
                    <a:pt x="2158619" y="88900"/>
                  </a:lnTo>
                  <a:lnTo>
                    <a:pt x="2161946" y="81483"/>
                  </a:lnTo>
                  <a:lnTo>
                    <a:pt x="2174633" y="76200"/>
                  </a:lnTo>
                  <a:lnTo>
                    <a:pt x="2181009" y="76200"/>
                  </a:lnTo>
                  <a:lnTo>
                    <a:pt x="2208060" y="63500"/>
                  </a:lnTo>
                  <a:lnTo>
                    <a:pt x="2272690" y="63500"/>
                  </a:lnTo>
                  <a:lnTo>
                    <a:pt x="2295804" y="50800"/>
                  </a:lnTo>
                  <a:lnTo>
                    <a:pt x="2396172" y="50800"/>
                  </a:lnTo>
                  <a:lnTo>
                    <a:pt x="2410333" y="38100"/>
                  </a:lnTo>
                  <a:lnTo>
                    <a:pt x="2557462" y="38100"/>
                  </a:lnTo>
                  <a:lnTo>
                    <a:pt x="2565260" y="25400"/>
                  </a:lnTo>
                  <a:lnTo>
                    <a:pt x="2740444" y="25400"/>
                  </a:lnTo>
                  <a:lnTo>
                    <a:pt x="2748127" y="38100"/>
                  </a:lnTo>
                  <a:lnTo>
                    <a:pt x="2808503" y="38100"/>
                  </a:lnTo>
                  <a:lnTo>
                    <a:pt x="2772181" y="25400"/>
                  </a:lnTo>
                  <a:lnTo>
                    <a:pt x="2820809" y="25400"/>
                  </a:lnTo>
                  <a:lnTo>
                    <a:pt x="2831350" y="38100"/>
                  </a:lnTo>
                  <a:lnTo>
                    <a:pt x="2947085" y="38100"/>
                  </a:lnTo>
                  <a:lnTo>
                    <a:pt x="2969463" y="50800"/>
                  </a:lnTo>
                  <a:lnTo>
                    <a:pt x="3070568" y="50800"/>
                  </a:lnTo>
                  <a:lnTo>
                    <a:pt x="3120694" y="63500"/>
                  </a:lnTo>
                  <a:lnTo>
                    <a:pt x="3169920" y="63500"/>
                  </a:lnTo>
                  <a:lnTo>
                    <a:pt x="3215640" y="76200"/>
                  </a:lnTo>
                  <a:lnTo>
                    <a:pt x="3255264" y="88900"/>
                  </a:lnTo>
                  <a:lnTo>
                    <a:pt x="3286112" y="88900"/>
                  </a:lnTo>
                  <a:lnTo>
                    <a:pt x="3292729" y="101600"/>
                  </a:lnTo>
                  <a:lnTo>
                    <a:pt x="3347008" y="101600"/>
                  </a:lnTo>
                  <a:lnTo>
                    <a:pt x="3359861" y="114300"/>
                  </a:lnTo>
                  <a:lnTo>
                    <a:pt x="3383826" y="114300"/>
                  </a:lnTo>
                  <a:lnTo>
                    <a:pt x="3426612" y="127000"/>
                  </a:lnTo>
                  <a:lnTo>
                    <a:pt x="3467290" y="139700"/>
                  </a:lnTo>
                  <a:lnTo>
                    <a:pt x="3510927" y="139700"/>
                  </a:lnTo>
                  <a:lnTo>
                    <a:pt x="3512985" y="152400"/>
                  </a:lnTo>
                  <a:lnTo>
                    <a:pt x="3541979" y="152400"/>
                  </a:lnTo>
                  <a:lnTo>
                    <a:pt x="3555720" y="165100"/>
                  </a:lnTo>
                  <a:lnTo>
                    <a:pt x="3569830" y="165100"/>
                  </a:lnTo>
                  <a:lnTo>
                    <a:pt x="3583305" y="177800"/>
                  </a:lnTo>
                  <a:lnTo>
                    <a:pt x="3593909" y="177800"/>
                  </a:lnTo>
                  <a:lnTo>
                    <a:pt x="3642207" y="190500"/>
                  </a:lnTo>
                  <a:lnTo>
                    <a:pt x="3686429" y="203200"/>
                  </a:lnTo>
                  <a:lnTo>
                    <a:pt x="3728745" y="215900"/>
                  </a:lnTo>
                  <a:lnTo>
                    <a:pt x="3771328" y="241300"/>
                  </a:lnTo>
                  <a:lnTo>
                    <a:pt x="3816337" y="254000"/>
                  </a:lnTo>
                  <a:lnTo>
                    <a:pt x="3836339" y="266700"/>
                  </a:lnTo>
                  <a:lnTo>
                    <a:pt x="3861473" y="266700"/>
                  </a:lnTo>
                  <a:lnTo>
                    <a:pt x="3890505" y="279400"/>
                  </a:lnTo>
                  <a:lnTo>
                    <a:pt x="3955161" y="317500"/>
                  </a:lnTo>
                  <a:lnTo>
                    <a:pt x="3987635" y="330200"/>
                  </a:lnTo>
                  <a:lnTo>
                    <a:pt x="4003522" y="342900"/>
                  </a:lnTo>
                  <a:lnTo>
                    <a:pt x="4018978" y="342900"/>
                  </a:lnTo>
                  <a:lnTo>
                    <a:pt x="4033837" y="355600"/>
                  </a:lnTo>
                  <a:lnTo>
                    <a:pt x="4054957" y="355600"/>
                  </a:lnTo>
                  <a:lnTo>
                    <a:pt x="4064800" y="368300"/>
                  </a:lnTo>
                  <a:lnTo>
                    <a:pt x="4087723" y="368300"/>
                  </a:lnTo>
                  <a:lnTo>
                    <a:pt x="4095369" y="381000"/>
                  </a:lnTo>
                  <a:lnTo>
                    <a:pt x="4103332" y="381000"/>
                  </a:lnTo>
                  <a:lnTo>
                    <a:pt x="4115600" y="393700"/>
                  </a:lnTo>
                  <a:lnTo>
                    <a:pt x="4134002" y="406400"/>
                  </a:lnTo>
                  <a:lnTo>
                    <a:pt x="4176915" y="431800"/>
                  </a:lnTo>
                  <a:lnTo>
                    <a:pt x="4184078" y="419100"/>
                  </a:lnTo>
                  <a:lnTo>
                    <a:pt x="4190568" y="431800"/>
                  </a:lnTo>
                  <a:lnTo>
                    <a:pt x="4204385" y="431800"/>
                  </a:lnTo>
                  <a:lnTo>
                    <a:pt x="4211650" y="444500"/>
                  </a:lnTo>
                  <a:lnTo>
                    <a:pt x="4226788" y="444500"/>
                  </a:lnTo>
                  <a:lnTo>
                    <a:pt x="4234523" y="457200"/>
                  </a:lnTo>
                  <a:lnTo>
                    <a:pt x="4242270" y="457200"/>
                  </a:lnTo>
                  <a:lnTo>
                    <a:pt x="4258068" y="469900"/>
                  </a:lnTo>
                  <a:lnTo>
                    <a:pt x="4274109" y="482600"/>
                  </a:lnTo>
                  <a:lnTo>
                    <a:pt x="4290174" y="482600"/>
                  </a:lnTo>
                  <a:lnTo>
                    <a:pt x="4321632" y="508000"/>
                  </a:lnTo>
                  <a:lnTo>
                    <a:pt x="4336618" y="520700"/>
                  </a:lnTo>
                  <a:lnTo>
                    <a:pt x="4350842" y="520700"/>
                  </a:lnTo>
                  <a:lnTo>
                    <a:pt x="4364101" y="533400"/>
                  </a:lnTo>
                  <a:lnTo>
                    <a:pt x="4375886" y="533400"/>
                  </a:lnTo>
                  <a:lnTo>
                    <a:pt x="4386275" y="546100"/>
                  </a:lnTo>
                  <a:lnTo>
                    <a:pt x="4395101" y="558800"/>
                  </a:lnTo>
                  <a:lnTo>
                    <a:pt x="4402201" y="558800"/>
                  </a:lnTo>
                  <a:lnTo>
                    <a:pt x="4415460" y="571500"/>
                  </a:lnTo>
                  <a:lnTo>
                    <a:pt x="4443107" y="584200"/>
                  </a:lnTo>
                  <a:lnTo>
                    <a:pt x="4456303" y="596900"/>
                  </a:lnTo>
                  <a:lnTo>
                    <a:pt x="4453763" y="596900"/>
                  </a:lnTo>
                  <a:lnTo>
                    <a:pt x="4483925" y="609600"/>
                  </a:lnTo>
                  <a:lnTo>
                    <a:pt x="4490796" y="622300"/>
                  </a:lnTo>
                  <a:lnTo>
                    <a:pt x="4497489" y="622300"/>
                  </a:lnTo>
                  <a:lnTo>
                    <a:pt x="4504055" y="635000"/>
                  </a:lnTo>
                  <a:lnTo>
                    <a:pt x="4510557" y="635000"/>
                  </a:lnTo>
                  <a:lnTo>
                    <a:pt x="4524095" y="647700"/>
                  </a:lnTo>
                  <a:lnTo>
                    <a:pt x="4538789" y="660400"/>
                  </a:lnTo>
                  <a:lnTo>
                    <a:pt x="4555274" y="673100"/>
                  </a:lnTo>
                  <a:lnTo>
                    <a:pt x="4574197" y="685800"/>
                  </a:lnTo>
                  <a:lnTo>
                    <a:pt x="4561954" y="673100"/>
                  </a:lnTo>
                  <a:lnTo>
                    <a:pt x="4581931" y="685800"/>
                  </a:lnTo>
                  <a:lnTo>
                    <a:pt x="4598555" y="698500"/>
                  </a:lnTo>
                  <a:lnTo>
                    <a:pt x="4614799" y="711200"/>
                  </a:lnTo>
                  <a:lnTo>
                    <a:pt x="4633633" y="711200"/>
                  </a:lnTo>
                  <a:lnTo>
                    <a:pt x="4639030" y="723900"/>
                  </a:lnTo>
                  <a:lnTo>
                    <a:pt x="4658106" y="749300"/>
                  </a:lnTo>
                  <a:lnTo>
                    <a:pt x="4714938" y="787400"/>
                  </a:lnTo>
                  <a:lnTo>
                    <a:pt x="4733963" y="812800"/>
                  </a:lnTo>
                  <a:lnTo>
                    <a:pt x="4743526" y="812800"/>
                  </a:lnTo>
                  <a:lnTo>
                    <a:pt x="4753140" y="825500"/>
                  </a:lnTo>
                  <a:lnTo>
                    <a:pt x="4762576" y="825500"/>
                  </a:lnTo>
                  <a:lnTo>
                    <a:pt x="4781347" y="850900"/>
                  </a:lnTo>
                  <a:lnTo>
                    <a:pt x="4779327" y="850900"/>
                  </a:lnTo>
                  <a:lnTo>
                    <a:pt x="4802530" y="863600"/>
                  </a:lnTo>
                  <a:lnTo>
                    <a:pt x="4830877" y="889000"/>
                  </a:lnTo>
                  <a:lnTo>
                    <a:pt x="4854143" y="914400"/>
                  </a:lnTo>
                  <a:lnTo>
                    <a:pt x="4862068" y="914400"/>
                  </a:lnTo>
                  <a:lnTo>
                    <a:pt x="4863643" y="927100"/>
                  </a:lnTo>
                  <a:lnTo>
                    <a:pt x="4869472" y="927100"/>
                  </a:lnTo>
                  <a:lnTo>
                    <a:pt x="4889449" y="939800"/>
                  </a:lnTo>
                  <a:lnTo>
                    <a:pt x="4901616" y="952500"/>
                  </a:lnTo>
                  <a:lnTo>
                    <a:pt x="4914252" y="965200"/>
                  </a:lnTo>
                  <a:lnTo>
                    <a:pt x="4926444" y="977900"/>
                  </a:lnTo>
                  <a:lnTo>
                    <a:pt x="4937315" y="990600"/>
                  </a:lnTo>
                  <a:lnTo>
                    <a:pt x="4931334" y="990600"/>
                  </a:lnTo>
                  <a:lnTo>
                    <a:pt x="4945837" y="1003300"/>
                  </a:lnTo>
                  <a:lnTo>
                    <a:pt x="4956746" y="1003300"/>
                  </a:lnTo>
                  <a:lnTo>
                    <a:pt x="4968887" y="1016000"/>
                  </a:lnTo>
                  <a:lnTo>
                    <a:pt x="4987087" y="1041400"/>
                  </a:lnTo>
                  <a:lnTo>
                    <a:pt x="4990109" y="1041400"/>
                  </a:lnTo>
                  <a:lnTo>
                    <a:pt x="4991582" y="1041400"/>
                  </a:lnTo>
                  <a:lnTo>
                    <a:pt x="4995786" y="1041400"/>
                  </a:lnTo>
                  <a:lnTo>
                    <a:pt x="5000447" y="1054100"/>
                  </a:lnTo>
                  <a:lnTo>
                    <a:pt x="5009007" y="1054100"/>
                  </a:lnTo>
                  <a:lnTo>
                    <a:pt x="5014099" y="1066800"/>
                  </a:lnTo>
                  <a:lnTo>
                    <a:pt x="5017694" y="1066800"/>
                  </a:lnTo>
                  <a:lnTo>
                    <a:pt x="5020602" y="1066800"/>
                  </a:lnTo>
                  <a:lnTo>
                    <a:pt x="5025872" y="1074674"/>
                  </a:lnTo>
                  <a:lnTo>
                    <a:pt x="5030876" y="1079500"/>
                  </a:lnTo>
                  <a:lnTo>
                    <a:pt x="5038788" y="1092200"/>
                  </a:lnTo>
                  <a:lnTo>
                    <a:pt x="5045126" y="1104900"/>
                  </a:lnTo>
                  <a:lnTo>
                    <a:pt x="5053520" y="1104900"/>
                  </a:lnTo>
                  <a:lnTo>
                    <a:pt x="5066690" y="1117600"/>
                  </a:lnTo>
                  <a:lnTo>
                    <a:pt x="5080863" y="1143000"/>
                  </a:lnTo>
                  <a:lnTo>
                    <a:pt x="5092446" y="1155700"/>
                  </a:lnTo>
                  <a:lnTo>
                    <a:pt x="5097805" y="1155700"/>
                  </a:lnTo>
                  <a:lnTo>
                    <a:pt x="5102669" y="1168400"/>
                  </a:lnTo>
                  <a:lnTo>
                    <a:pt x="5110289" y="1168400"/>
                  </a:lnTo>
                  <a:lnTo>
                    <a:pt x="5119395" y="1181100"/>
                  </a:lnTo>
                  <a:lnTo>
                    <a:pt x="5128742" y="1193800"/>
                  </a:lnTo>
                  <a:lnTo>
                    <a:pt x="5129708" y="1193800"/>
                  </a:lnTo>
                  <a:lnTo>
                    <a:pt x="5122049" y="1181100"/>
                  </a:lnTo>
                  <a:lnTo>
                    <a:pt x="5145748" y="1219200"/>
                  </a:lnTo>
                  <a:lnTo>
                    <a:pt x="5157152" y="1233563"/>
                  </a:lnTo>
                  <a:lnTo>
                    <a:pt x="5159781" y="1240409"/>
                  </a:lnTo>
                  <a:lnTo>
                    <a:pt x="5153914" y="1231900"/>
                  </a:lnTo>
                  <a:lnTo>
                    <a:pt x="5159819" y="1240510"/>
                  </a:lnTo>
                  <a:lnTo>
                    <a:pt x="5161394" y="1244600"/>
                  </a:lnTo>
                  <a:lnTo>
                    <a:pt x="5162626" y="1244600"/>
                  </a:lnTo>
                  <a:lnTo>
                    <a:pt x="5171338" y="1257300"/>
                  </a:lnTo>
                  <a:lnTo>
                    <a:pt x="5191772" y="1282700"/>
                  </a:lnTo>
                  <a:lnTo>
                    <a:pt x="5212435" y="1295400"/>
                  </a:lnTo>
                  <a:lnTo>
                    <a:pt x="5230609" y="1320800"/>
                  </a:lnTo>
                  <a:lnTo>
                    <a:pt x="5232209" y="1320800"/>
                  </a:lnTo>
                  <a:lnTo>
                    <a:pt x="5232412" y="1326769"/>
                  </a:lnTo>
                  <a:lnTo>
                    <a:pt x="5234876" y="1333500"/>
                  </a:lnTo>
                  <a:lnTo>
                    <a:pt x="5239436" y="1333500"/>
                  </a:lnTo>
                  <a:lnTo>
                    <a:pt x="5243893" y="1346200"/>
                  </a:lnTo>
                  <a:lnTo>
                    <a:pt x="5248300" y="1346200"/>
                  </a:lnTo>
                  <a:lnTo>
                    <a:pt x="5252263" y="1358900"/>
                  </a:lnTo>
                  <a:lnTo>
                    <a:pt x="5256250" y="1358900"/>
                  </a:lnTo>
                  <a:lnTo>
                    <a:pt x="5260683" y="1371600"/>
                  </a:lnTo>
                  <a:lnTo>
                    <a:pt x="5263629" y="1371600"/>
                  </a:lnTo>
                  <a:lnTo>
                    <a:pt x="5268188" y="1376121"/>
                  </a:lnTo>
                  <a:lnTo>
                    <a:pt x="5270944" y="1379867"/>
                  </a:lnTo>
                  <a:lnTo>
                    <a:pt x="5269484" y="1377403"/>
                  </a:lnTo>
                  <a:lnTo>
                    <a:pt x="5276443" y="1384300"/>
                  </a:lnTo>
                  <a:lnTo>
                    <a:pt x="5274195" y="1384300"/>
                  </a:lnTo>
                  <a:lnTo>
                    <a:pt x="5295176" y="1422400"/>
                  </a:lnTo>
                  <a:lnTo>
                    <a:pt x="5300700" y="1422400"/>
                  </a:lnTo>
                  <a:lnTo>
                    <a:pt x="5296827" y="1409700"/>
                  </a:lnTo>
                  <a:lnTo>
                    <a:pt x="5299151" y="1409700"/>
                  </a:lnTo>
                  <a:lnTo>
                    <a:pt x="5304142" y="1409700"/>
                  </a:lnTo>
                  <a:lnTo>
                    <a:pt x="5307863" y="1422400"/>
                  </a:lnTo>
                  <a:lnTo>
                    <a:pt x="5312791" y="1422400"/>
                  </a:lnTo>
                  <a:lnTo>
                    <a:pt x="5318684" y="1435100"/>
                  </a:lnTo>
                  <a:lnTo>
                    <a:pt x="5331422" y="1460500"/>
                  </a:lnTo>
                  <a:lnTo>
                    <a:pt x="5337187" y="1473200"/>
                  </a:lnTo>
                  <a:lnTo>
                    <a:pt x="5341836" y="1473200"/>
                  </a:lnTo>
                  <a:lnTo>
                    <a:pt x="5345100" y="1485900"/>
                  </a:lnTo>
                  <a:lnTo>
                    <a:pt x="5346712" y="1485900"/>
                  </a:lnTo>
                  <a:lnTo>
                    <a:pt x="5398109" y="1562100"/>
                  </a:lnTo>
                  <a:lnTo>
                    <a:pt x="5422709" y="1600200"/>
                  </a:lnTo>
                  <a:lnTo>
                    <a:pt x="5443029" y="1625600"/>
                  </a:lnTo>
                  <a:lnTo>
                    <a:pt x="5451627" y="1638300"/>
                  </a:lnTo>
                  <a:lnTo>
                    <a:pt x="5450852" y="1638300"/>
                  </a:lnTo>
                  <a:lnTo>
                    <a:pt x="5452605" y="1648167"/>
                  </a:lnTo>
                  <a:lnTo>
                    <a:pt x="5454256" y="1651000"/>
                  </a:lnTo>
                  <a:lnTo>
                    <a:pt x="5470652" y="1676400"/>
                  </a:lnTo>
                  <a:lnTo>
                    <a:pt x="5485181" y="1701800"/>
                  </a:lnTo>
                  <a:lnTo>
                    <a:pt x="5494363" y="1714500"/>
                  </a:lnTo>
                  <a:lnTo>
                    <a:pt x="5500421" y="1727200"/>
                  </a:lnTo>
                  <a:lnTo>
                    <a:pt x="5498541" y="1718500"/>
                  </a:lnTo>
                  <a:lnTo>
                    <a:pt x="5508180" y="1739900"/>
                  </a:lnTo>
                  <a:lnTo>
                    <a:pt x="5503418" y="1739900"/>
                  </a:lnTo>
                  <a:lnTo>
                    <a:pt x="5521744" y="1765300"/>
                  </a:lnTo>
                  <a:lnTo>
                    <a:pt x="5538978" y="1803400"/>
                  </a:lnTo>
                  <a:lnTo>
                    <a:pt x="5555754" y="1828800"/>
                  </a:lnTo>
                  <a:lnTo>
                    <a:pt x="5572772" y="1854200"/>
                  </a:lnTo>
                  <a:lnTo>
                    <a:pt x="5589956" y="1892300"/>
                  </a:lnTo>
                  <a:lnTo>
                    <a:pt x="5607367" y="1917700"/>
                  </a:lnTo>
                  <a:lnTo>
                    <a:pt x="5624334" y="1955800"/>
                  </a:lnTo>
                  <a:lnTo>
                    <a:pt x="5635980" y="1983867"/>
                  </a:lnTo>
                  <a:lnTo>
                    <a:pt x="5635714" y="1981619"/>
                  </a:lnTo>
                  <a:lnTo>
                    <a:pt x="5655996" y="2032000"/>
                  </a:lnTo>
                  <a:lnTo>
                    <a:pt x="5677293" y="2082800"/>
                  </a:lnTo>
                  <a:lnTo>
                    <a:pt x="5682704" y="2095500"/>
                  </a:lnTo>
                  <a:lnTo>
                    <a:pt x="5688177" y="2095500"/>
                  </a:lnTo>
                  <a:lnTo>
                    <a:pt x="5693626" y="2108200"/>
                  </a:lnTo>
                  <a:lnTo>
                    <a:pt x="5718505" y="2171700"/>
                  </a:lnTo>
                  <a:lnTo>
                    <a:pt x="5737923" y="2222500"/>
                  </a:lnTo>
                  <a:lnTo>
                    <a:pt x="5756973" y="2273300"/>
                  </a:lnTo>
                  <a:lnTo>
                    <a:pt x="5774461" y="2324100"/>
                  </a:lnTo>
                  <a:lnTo>
                    <a:pt x="5789155" y="2374900"/>
                  </a:lnTo>
                  <a:lnTo>
                    <a:pt x="5796254" y="2387600"/>
                  </a:lnTo>
                  <a:lnTo>
                    <a:pt x="5801792" y="2400300"/>
                  </a:lnTo>
                  <a:lnTo>
                    <a:pt x="5806986" y="2413000"/>
                  </a:lnTo>
                  <a:lnTo>
                    <a:pt x="5813031" y="2425700"/>
                  </a:lnTo>
                  <a:lnTo>
                    <a:pt x="5812650" y="2438400"/>
                  </a:lnTo>
                  <a:lnTo>
                    <a:pt x="5828779" y="2476500"/>
                  </a:lnTo>
                  <a:lnTo>
                    <a:pt x="5835713" y="2501900"/>
                  </a:lnTo>
                  <a:lnTo>
                    <a:pt x="5840844" y="2514600"/>
                  </a:lnTo>
                  <a:lnTo>
                    <a:pt x="5845022" y="2540000"/>
                  </a:lnTo>
                  <a:lnTo>
                    <a:pt x="5849112" y="2552700"/>
                  </a:lnTo>
                  <a:lnTo>
                    <a:pt x="5853468" y="2578100"/>
                  </a:lnTo>
                  <a:lnTo>
                    <a:pt x="5858586" y="2590800"/>
                  </a:lnTo>
                  <a:lnTo>
                    <a:pt x="5864923" y="2616200"/>
                  </a:lnTo>
                  <a:lnTo>
                    <a:pt x="5872975" y="2641600"/>
                  </a:lnTo>
                  <a:lnTo>
                    <a:pt x="5872556" y="2628900"/>
                  </a:lnTo>
                  <a:lnTo>
                    <a:pt x="5878855" y="2654300"/>
                  </a:lnTo>
                  <a:lnTo>
                    <a:pt x="5886132" y="2679700"/>
                  </a:lnTo>
                  <a:lnTo>
                    <a:pt x="5891479" y="2705100"/>
                  </a:lnTo>
                  <a:lnTo>
                    <a:pt x="5892965" y="2705100"/>
                  </a:lnTo>
                  <a:lnTo>
                    <a:pt x="5896013" y="2717800"/>
                  </a:lnTo>
                  <a:lnTo>
                    <a:pt x="5897156" y="2730500"/>
                  </a:lnTo>
                  <a:lnTo>
                    <a:pt x="5895721" y="2730500"/>
                  </a:lnTo>
                  <a:lnTo>
                    <a:pt x="5912421" y="2781300"/>
                  </a:lnTo>
                  <a:lnTo>
                    <a:pt x="5915482" y="2806700"/>
                  </a:lnTo>
                  <a:lnTo>
                    <a:pt x="5913933" y="2806700"/>
                  </a:lnTo>
                  <a:lnTo>
                    <a:pt x="5913475" y="2819400"/>
                  </a:lnTo>
                  <a:lnTo>
                    <a:pt x="5919787" y="2857500"/>
                  </a:lnTo>
                  <a:lnTo>
                    <a:pt x="5925845" y="2870200"/>
                  </a:lnTo>
                  <a:lnTo>
                    <a:pt x="5932779" y="2895600"/>
                  </a:lnTo>
                  <a:lnTo>
                    <a:pt x="5938291" y="2908300"/>
                  </a:lnTo>
                  <a:lnTo>
                    <a:pt x="5936881" y="2895600"/>
                  </a:lnTo>
                  <a:lnTo>
                    <a:pt x="5936119" y="2895600"/>
                  </a:lnTo>
                  <a:lnTo>
                    <a:pt x="5936488" y="2882900"/>
                  </a:lnTo>
                  <a:lnTo>
                    <a:pt x="5942698" y="2908300"/>
                  </a:lnTo>
                  <a:lnTo>
                    <a:pt x="5951817" y="29083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0" name="object 140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4354937" y="10332595"/>
              <a:ext cx="638558" cy="176178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5105665" y="10395316"/>
              <a:ext cx="89283" cy="96393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4148391" y="2906921"/>
              <a:ext cx="5309870" cy="1285875"/>
            </a:xfrm>
            <a:custGeom>
              <a:avLst/>
              <a:gdLst/>
              <a:ahLst/>
              <a:cxnLst/>
              <a:rect l="l" t="t" r="r" b="b"/>
              <a:pathLst>
                <a:path w="5309870" h="1285875">
                  <a:moveTo>
                    <a:pt x="12217" y="789051"/>
                  </a:moveTo>
                  <a:lnTo>
                    <a:pt x="7823" y="792378"/>
                  </a:lnTo>
                  <a:lnTo>
                    <a:pt x="2362" y="796404"/>
                  </a:lnTo>
                  <a:lnTo>
                    <a:pt x="0" y="799249"/>
                  </a:lnTo>
                  <a:lnTo>
                    <a:pt x="12217" y="789051"/>
                  </a:lnTo>
                  <a:close/>
                </a:path>
                <a:path w="5309870" h="1285875">
                  <a:moveTo>
                    <a:pt x="18034" y="784212"/>
                  </a:moveTo>
                  <a:lnTo>
                    <a:pt x="12217" y="789051"/>
                  </a:lnTo>
                  <a:lnTo>
                    <a:pt x="14986" y="786955"/>
                  </a:lnTo>
                  <a:lnTo>
                    <a:pt x="17373" y="785126"/>
                  </a:lnTo>
                  <a:lnTo>
                    <a:pt x="18034" y="784212"/>
                  </a:lnTo>
                  <a:close/>
                </a:path>
                <a:path w="5309870" h="1285875">
                  <a:moveTo>
                    <a:pt x="23876" y="779335"/>
                  </a:moveTo>
                  <a:lnTo>
                    <a:pt x="18389" y="783348"/>
                  </a:lnTo>
                  <a:lnTo>
                    <a:pt x="18592" y="783437"/>
                  </a:lnTo>
                  <a:lnTo>
                    <a:pt x="18364" y="783805"/>
                  </a:lnTo>
                  <a:lnTo>
                    <a:pt x="18021" y="784212"/>
                  </a:lnTo>
                  <a:lnTo>
                    <a:pt x="23876" y="779335"/>
                  </a:lnTo>
                  <a:close/>
                </a:path>
                <a:path w="5309870" h="1285875">
                  <a:moveTo>
                    <a:pt x="177457" y="669124"/>
                  </a:moveTo>
                  <a:lnTo>
                    <a:pt x="176618" y="669950"/>
                  </a:lnTo>
                  <a:lnTo>
                    <a:pt x="176187" y="670661"/>
                  </a:lnTo>
                  <a:lnTo>
                    <a:pt x="176276" y="671207"/>
                  </a:lnTo>
                  <a:lnTo>
                    <a:pt x="177457" y="669124"/>
                  </a:lnTo>
                  <a:close/>
                </a:path>
                <a:path w="5309870" h="1285875">
                  <a:moveTo>
                    <a:pt x="223164" y="639140"/>
                  </a:moveTo>
                  <a:lnTo>
                    <a:pt x="213537" y="645109"/>
                  </a:lnTo>
                  <a:lnTo>
                    <a:pt x="202272" y="651878"/>
                  </a:lnTo>
                  <a:lnTo>
                    <a:pt x="190284" y="659345"/>
                  </a:lnTo>
                  <a:lnTo>
                    <a:pt x="178435" y="667423"/>
                  </a:lnTo>
                  <a:lnTo>
                    <a:pt x="177457" y="669112"/>
                  </a:lnTo>
                  <a:lnTo>
                    <a:pt x="185966" y="663003"/>
                  </a:lnTo>
                  <a:lnTo>
                    <a:pt x="212852" y="646607"/>
                  </a:lnTo>
                  <a:lnTo>
                    <a:pt x="223164" y="639140"/>
                  </a:lnTo>
                  <a:close/>
                </a:path>
                <a:path w="5309870" h="1285875">
                  <a:moveTo>
                    <a:pt x="430809" y="524979"/>
                  </a:moveTo>
                  <a:lnTo>
                    <a:pt x="389699" y="548627"/>
                  </a:lnTo>
                  <a:lnTo>
                    <a:pt x="395439" y="546239"/>
                  </a:lnTo>
                  <a:lnTo>
                    <a:pt x="399199" y="545020"/>
                  </a:lnTo>
                  <a:lnTo>
                    <a:pt x="398081" y="546544"/>
                  </a:lnTo>
                  <a:lnTo>
                    <a:pt x="389166" y="552373"/>
                  </a:lnTo>
                  <a:lnTo>
                    <a:pt x="410502" y="540791"/>
                  </a:lnTo>
                  <a:lnTo>
                    <a:pt x="409778" y="540080"/>
                  </a:lnTo>
                  <a:lnTo>
                    <a:pt x="409168" y="538657"/>
                  </a:lnTo>
                  <a:lnTo>
                    <a:pt x="430809" y="524979"/>
                  </a:lnTo>
                  <a:close/>
                </a:path>
                <a:path w="5309870" h="1285875">
                  <a:moveTo>
                    <a:pt x="538594" y="449554"/>
                  </a:moveTo>
                  <a:lnTo>
                    <a:pt x="537260" y="450837"/>
                  </a:lnTo>
                  <a:lnTo>
                    <a:pt x="536752" y="451954"/>
                  </a:lnTo>
                  <a:lnTo>
                    <a:pt x="537006" y="451853"/>
                  </a:lnTo>
                  <a:lnTo>
                    <a:pt x="538594" y="449554"/>
                  </a:lnTo>
                  <a:close/>
                </a:path>
                <a:path w="5309870" h="1285875">
                  <a:moveTo>
                    <a:pt x="571715" y="449795"/>
                  </a:moveTo>
                  <a:lnTo>
                    <a:pt x="569239" y="450545"/>
                  </a:lnTo>
                  <a:lnTo>
                    <a:pt x="559993" y="454723"/>
                  </a:lnTo>
                  <a:lnTo>
                    <a:pt x="550748" y="460159"/>
                  </a:lnTo>
                  <a:lnTo>
                    <a:pt x="552043" y="460159"/>
                  </a:lnTo>
                  <a:lnTo>
                    <a:pt x="557364" y="458063"/>
                  </a:lnTo>
                  <a:lnTo>
                    <a:pt x="560146" y="457225"/>
                  </a:lnTo>
                  <a:lnTo>
                    <a:pt x="568375" y="452145"/>
                  </a:lnTo>
                  <a:lnTo>
                    <a:pt x="571715" y="449795"/>
                  </a:lnTo>
                  <a:close/>
                </a:path>
                <a:path w="5309870" h="1285875">
                  <a:moveTo>
                    <a:pt x="664578" y="385953"/>
                  </a:moveTo>
                  <a:lnTo>
                    <a:pt x="640842" y="396532"/>
                  </a:lnTo>
                  <a:lnTo>
                    <a:pt x="648068" y="393382"/>
                  </a:lnTo>
                  <a:lnTo>
                    <a:pt x="659815" y="388137"/>
                  </a:lnTo>
                  <a:lnTo>
                    <a:pt x="664578" y="385953"/>
                  </a:lnTo>
                  <a:close/>
                </a:path>
                <a:path w="5309870" h="1285875">
                  <a:moveTo>
                    <a:pt x="830783" y="308216"/>
                  </a:moveTo>
                  <a:lnTo>
                    <a:pt x="829932" y="308305"/>
                  </a:lnTo>
                  <a:lnTo>
                    <a:pt x="828370" y="308686"/>
                  </a:lnTo>
                  <a:lnTo>
                    <a:pt x="825347" y="309740"/>
                  </a:lnTo>
                  <a:lnTo>
                    <a:pt x="825652" y="309816"/>
                  </a:lnTo>
                  <a:lnTo>
                    <a:pt x="827976" y="309105"/>
                  </a:lnTo>
                  <a:lnTo>
                    <a:pt x="830783" y="308216"/>
                  </a:lnTo>
                  <a:close/>
                </a:path>
                <a:path w="5309870" h="1285875">
                  <a:moveTo>
                    <a:pt x="1229829" y="166382"/>
                  </a:moveTo>
                  <a:lnTo>
                    <a:pt x="1228750" y="166585"/>
                  </a:lnTo>
                  <a:lnTo>
                    <a:pt x="1229588" y="166522"/>
                  </a:lnTo>
                  <a:lnTo>
                    <a:pt x="1229766" y="166471"/>
                  </a:lnTo>
                  <a:close/>
                </a:path>
                <a:path w="5309870" h="1285875">
                  <a:moveTo>
                    <a:pt x="1232115" y="165912"/>
                  </a:moveTo>
                  <a:lnTo>
                    <a:pt x="1229855" y="166458"/>
                  </a:lnTo>
                  <a:lnTo>
                    <a:pt x="1230553" y="166357"/>
                  </a:lnTo>
                  <a:lnTo>
                    <a:pt x="1232115" y="165912"/>
                  </a:lnTo>
                  <a:close/>
                </a:path>
                <a:path w="5309870" h="1285875">
                  <a:moveTo>
                    <a:pt x="1556905" y="80873"/>
                  </a:moveTo>
                  <a:lnTo>
                    <a:pt x="1556207" y="80505"/>
                  </a:lnTo>
                  <a:lnTo>
                    <a:pt x="1552308" y="80594"/>
                  </a:lnTo>
                  <a:lnTo>
                    <a:pt x="1550746" y="79857"/>
                  </a:lnTo>
                  <a:lnTo>
                    <a:pt x="1548841" y="83032"/>
                  </a:lnTo>
                  <a:lnTo>
                    <a:pt x="1556905" y="80873"/>
                  </a:lnTo>
                  <a:close/>
                </a:path>
                <a:path w="5309870" h="1285875">
                  <a:moveTo>
                    <a:pt x="1676285" y="582650"/>
                  </a:moveTo>
                  <a:lnTo>
                    <a:pt x="1674025" y="579247"/>
                  </a:lnTo>
                  <a:lnTo>
                    <a:pt x="1665478" y="571690"/>
                  </a:lnTo>
                  <a:lnTo>
                    <a:pt x="1667471" y="577862"/>
                  </a:lnTo>
                  <a:lnTo>
                    <a:pt x="1673644" y="582117"/>
                  </a:lnTo>
                  <a:lnTo>
                    <a:pt x="1676285" y="582650"/>
                  </a:lnTo>
                  <a:close/>
                </a:path>
                <a:path w="5309870" h="1285875">
                  <a:moveTo>
                    <a:pt x="1748002" y="28282"/>
                  </a:moveTo>
                  <a:lnTo>
                    <a:pt x="1741576" y="28549"/>
                  </a:lnTo>
                  <a:lnTo>
                    <a:pt x="1735188" y="29171"/>
                  </a:lnTo>
                  <a:lnTo>
                    <a:pt x="1728774" y="29591"/>
                  </a:lnTo>
                  <a:lnTo>
                    <a:pt x="1720126" y="33464"/>
                  </a:lnTo>
                  <a:lnTo>
                    <a:pt x="1741017" y="29514"/>
                  </a:lnTo>
                  <a:lnTo>
                    <a:pt x="1748002" y="28282"/>
                  </a:lnTo>
                  <a:close/>
                </a:path>
                <a:path w="5309870" h="1285875">
                  <a:moveTo>
                    <a:pt x="1846148" y="668108"/>
                  </a:moveTo>
                  <a:lnTo>
                    <a:pt x="1841423" y="667689"/>
                  </a:lnTo>
                  <a:lnTo>
                    <a:pt x="1846072" y="668159"/>
                  </a:lnTo>
                  <a:close/>
                </a:path>
                <a:path w="5309870" h="1285875">
                  <a:moveTo>
                    <a:pt x="1893341" y="30721"/>
                  </a:moveTo>
                  <a:lnTo>
                    <a:pt x="1869401" y="33362"/>
                  </a:lnTo>
                  <a:lnTo>
                    <a:pt x="1860931" y="34467"/>
                  </a:lnTo>
                  <a:lnTo>
                    <a:pt x="1893341" y="30721"/>
                  </a:lnTo>
                  <a:close/>
                </a:path>
                <a:path w="5309870" h="1285875">
                  <a:moveTo>
                    <a:pt x="2054580" y="0"/>
                  </a:moveTo>
                  <a:lnTo>
                    <a:pt x="2042515" y="4178"/>
                  </a:lnTo>
                  <a:lnTo>
                    <a:pt x="2031161" y="7962"/>
                  </a:lnTo>
                  <a:lnTo>
                    <a:pt x="2021357" y="11404"/>
                  </a:lnTo>
                  <a:lnTo>
                    <a:pt x="2013991" y="14566"/>
                  </a:lnTo>
                  <a:lnTo>
                    <a:pt x="2022132" y="12319"/>
                  </a:lnTo>
                  <a:lnTo>
                    <a:pt x="2032927" y="8864"/>
                  </a:lnTo>
                  <a:lnTo>
                    <a:pt x="2044395" y="4622"/>
                  </a:lnTo>
                  <a:lnTo>
                    <a:pt x="2054580" y="0"/>
                  </a:lnTo>
                  <a:close/>
                </a:path>
                <a:path w="5309870" h="1285875">
                  <a:moveTo>
                    <a:pt x="2059038" y="10071"/>
                  </a:moveTo>
                  <a:lnTo>
                    <a:pt x="2047138" y="9296"/>
                  </a:lnTo>
                  <a:lnTo>
                    <a:pt x="2037880" y="9067"/>
                  </a:lnTo>
                  <a:lnTo>
                    <a:pt x="2037511" y="10820"/>
                  </a:lnTo>
                  <a:lnTo>
                    <a:pt x="2044611" y="10198"/>
                  </a:lnTo>
                  <a:lnTo>
                    <a:pt x="2051621" y="10185"/>
                  </a:lnTo>
                  <a:lnTo>
                    <a:pt x="2059038" y="10071"/>
                  </a:lnTo>
                  <a:close/>
                </a:path>
                <a:path w="5309870" h="1285875">
                  <a:moveTo>
                    <a:pt x="2090127" y="11315"/>
                  </a:moveTo>
                  <a:lnTo>
                    <a:pt x="2081568" y="10668"/>
                  </a:lnTo>
                  <a:lnTo>
                    <a:pt x="2073605" y="10274"/>
                  </a:lnTo>
                  <a:lnTo>
                    <a:pt x="2066124" y="10096"/>
                  </a:lnTo>
                  <a:lnTo>
                    <a:pt x="2059038" y="10071"/>
                  </a:lnTo>
                  <a:lnTo>
                    <a:pt x="2074545" y="10922"/>
                  </a:lnTo>
                  <a:lnTo>
                    <a:pt x="2082482" y="11226"/>
                  </a:lnTo>
                  <a:lnTo>
                    <a:pt x="2090127" y="11315"/>
                  </a:lnTo>
                  <a:close/>
                </a:path>
                <a:path w="5309870" h="1285875">
                  <a:moveTo>
                    <a:pt x="2489428" y="344525"/>
                  </a:moveTo>
                  <a:lnTo>
                    <a:pt x="2487117" y="349669"/>
                  </a:lnTo>
                  <a:lnTo>
                    <a:pt x="2484767" y="355307"/>
                  </a:lnTo>
                  <a:lnTo>
                    <a:pt x="2484907" y="355104"/>
                  </a:lnTo>
                  <a:lnTo>
                    <a:pt x="2486736" y="350888"/>
                  </a:lnTo>
                  <a:lnTo>
                    <a:pt x="2489428" y="344525"/>
                  </a:lnTo>
                  <a:close/>
                </a:path>
                <a:path w="5309870" h="1285875">
                  <a:moveTo>
                    <a:pt x="4244518" y="332816"/>
                  </a:moveTo>
                  <a:lnTo>
                    <a:pt x="4232567" y="326148"/>
                  </a:lnTo>
                  <a:lnTo>
                    <a:pt x="4218419" y="319773"/>
                  </a:lnTo>
                  <a:lnTo>
                    <a:pt x="4244518" y="332816"/>
                  </a:lnTo>
                  <a:close/>
                </a:path>
                <a:path w="5309870" h="1285875">
                  <a:moveTo>
                    <a:pt x="4426839" y="413575"/>
                  </a:moveTo>
                  <a:lnTo>
                    <a:pt x="4421175" y="409676"/>
                  </a:lnTo>
                  <a:lnTo>
                    <a:pt x="4420857" y="410362"/>
                  </a:lnTo>
                  <a:lnTo>
                    <a:pt x="4426839" y="413575"/>
                  </a:lnTo>
                  <a:close/>
                </a:path>
                <a:path w="5309870" h="1285875">
                  <a:moveTo>
                    <a:pt x="5309273" y="1285265"/>
                  </a:moveTo>
                  <a:lnTo>
                    <a:pt x="5305514" y="1279017"/>
                  </a:lnTo>
                  <a:lnTo>
                    <a:pt x="5302224" y="1276083"/>
                  </a:lnTo>
                  <a:lnTo>
                    <a:pt x="5306136" y="1281341"/>
                  </a:lnTo>
                  <a:lnTo>
                    <a:pt x="5309273" y="128526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0"/>
            <a:ext cx="20104100" cy="11308715"/>
            <a:chOff x="0" y="0"/>
            <a:chExt cx="20104100" cy="113087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10096718" cy="1130855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8544245" y="0"/>
              <a:ext cx="11560175" cy="11308715"/>
            </a:xfrm>
            <a:custGeom>
              <a:avLst/>
              <a:gdLst/>
              <a:ahLst/>
              <a:cxnLst/>
              <a:rect l="l" t="t" r="r" b="b"/>
              <a:pathLst>
                <a:path w="11560175" h="11308715">
                  <a:moveTo>
                    <a:pt x="11559846" y="0"/>
                  </a:moveTo>
                  <a:lnTo>
                    <a:pt x="0" y="0"/>
                  </a:lnTo>
                  <a:lnTo>
                    <a:pt x="1838184" y="11308556"/>
                  </a:lnTo>
                  <a:lnTo>
                    <a:pt x="11559846" y="11308556"/>
                  </a:lnTo>
                  <a:lnTo>
                    <a:pt x="11559846" y="0"/>
                  </a:lnTo>
                  <a:close/>
                </a:path>
              </a:pathLst>
            </a:custGeom>
            <a:solidFill>
              <a:srgbClr val="F7F5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622621" y="7884576"/>
              <a:ext cx="5790813" cy="342397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314762" y="5556"/>
              <a:ext cx="2214068" cy="1130300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243841" y="6291190"/>
              <a:ext cx="655703" cy="273172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853756" y="2165337"/>
              <a:ext cx="328243" cy="2031603"/>
            </a:xfrm>
            <a:prstGeom prst="rect">
              <a:avLst/>
            </a:prstGeom>
          </p:spPr>
        </p:pic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9788999" y="435554"/>
            <a:ext cx="6170930" cy="1010285"/>
          </a:xfrm>
          <a:prstGeom prst="rect">
            <a:avLst/>
          </a:prstGeom>
        </p:spPr>
        <p:txBody>
          <a:bodyPr vert="horz" wrap="square" lIns="0" tIns="88265" rIns="0" bIns="0" rtlCol="0">
            <a:spAutoFit/>
          </a:bodyPr>
          <a:lstStyle/>
          <a:p>
            <a:pPr marL="12700" marR="5080">
              <a:lnSpc>
                <a:spcPts val="3590"/>
              </a:lnSpc>
              <a:spcBef>
                <a:spcPts val="695"/>
              </a:spcBef>
            </a:pPr>
            <a:r>
              <a:rPr sz="3450" spc="-10" dirty="0"/>
              <a:t>ПОБЕДИТЕЛИ </a:t>
            </a:r>
            <a:r>
              <a:rPr sz="3450" dirty="0"/>
              <a:t>ГРАНТОВЫХ</a:t>
            </a:r>
            <a:r>
              <a:rPr sz="3450" spc="-195" dirty="0"/>
              <a:t> </a:t>
            </a:r>
            <a:r>
              <a:rPr sz="3450" spc="-10" dirty="0"/>
              <a:t>КОНКУРСОВ</a:t>
            </a:r>
            <a:endParaRPr sz="3450"/>
          </a:p>
        </p:txBody>
      </p:sp>
      <p:sp>
        <p:nvSpPr>
          <p:cNvPr id="10" name="object 10"/>
          <p:cNvSpPr txBox="1"/>
          <p:nvPr/>
        </p:nvSpPr>
        <p:spPr>
          <a:xfrm>
            <a:off x="12005769" y="1528689"/>
            <a:ext cx="4224020" cy="488950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3000" b="1" dirty="0">
                <a:solidFill>
                  <a:srgbClr val="522E48"/>
                </a:solidFill>
                <a:latin typeface="Montserrat"/>
                <a:cs typeface="Montserrat"/>
              </a:rPr>
              <a:t>Проектная</a:t>
            </a:r>
            <a:r>
              <a:rPr sz="3000" b="1" spc="16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3000" b="1" spc="-10" dirty="0">
                <a:solidFill>
                  <a:srgbClr val="522E48"/>
                </a:solidFill>
                <a:latin typeface="Montserrat"/>
                <a:cs typeface="Montserrat"/>
              </a:rPr>
              <a:t>команда</a:t>
            </a:r>
            <a:endParaRPr sz="3000">
              <a:latin typeface="Montserrat"/>
              <a:cs typeface="Montserrat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3869" y="84650"/>
            <a:ext cx="19985990" cy="11217275"/>
            <a:chOff x="53869" y="84650"/>
            <a:chExt cx="19985990" cy="11217275"/>
          </a:xfrm>
        </p:grpSpPr>
        <p:sp>
          <p:nvSpPr>
            <p:cNvPr id="12" name="object 12"/>
            <p:cNvSpPr/>
            <p:nvPr/>
          </p:nvSpPr>
          <p:spPr>
            <a:xfrm>
              <a:off x="9800749" y="1438490"/>
              <a:ext cx="6413500" cy="90170"/>
            </a:xfrm>
            <a:custGeom>
              <a:avLst/>
              <a:gdLst/>
              <a:ahLst/>
              <a:cxnLst/>
              <a:rect l="l" t="t" r="r" b="b"/>
              <a:pathLst>
                <a:path w="6413500" h="90169">
                  <a:moveTo>
                    <a:pt x="6413019" y="0"/>
                  </a:moveTo>
                  <a:lnTo>
                    <a:pt x="0" y="0"/>
                  </a:lnTo>
                  <a:lnTo>
                    <a:pt x="0" y="89976"/>
                  </a:lnTo>
                  <a:lnTo>
                    <a:pt x="6413019" y="89976"/>
                  </a:lnTo>
                  <a:lnTo>
                    <a:pt x="6413019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779265" y="7171080"/>
              <a:ext cx="2342996" cy="230099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671329" y="7245547"/>
              <a:ext cx="1494335" cy="149855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3725932" y="9141225"/>
              <a:ext cx="48895" cy="217804"/>
            </a:xfrm>
            <a:custGeom>
              <a:avLst/>
              <a:gdLst/>
              <a:ahLst/>
              <a:cxnLst/>
              <a:rect l="l" t="t" r="r" b="b"/>
              <a:pathLst>
                <a:path w="48894" h="217804">
                  <a:moveTo>
                    <a:pt x="1016" y="209143"/>
                  </a:moveTo>
                  <a:lnTo>
                    <a:pt x="812" y="208978"/>
                  </a:lnTo>
                  <a:lnTo>
                    <a:pt x="431" y="208991"/>
                  </a:lnTo>
                  <a:lnTo>
                    <a:pt x="1016" y="209143"/>
                  </a:lnTo>
                  <a:close/>
                </a:path>
                <a:path w="48894" h="217804">
                  <a:moveTo>
                    <a:pt x="1498" y="213588"/>
                  </a:moveTo>
                  <a:lnTo>
                    <a:pt x="1168" y="213385"/>
                  </a:lnTo>
                  <a:lnTo>
                    <a:pt x="1016" y="213512"/>
                  </a:lnTo>
                  <a:lnTo>
                    <a:pt x="1219" y="213537"/>
                  </a:lnTo>
                  <a:lnTo>
                    <a:pt x="1371" y="213575"/>
                  </a:lnTo>
                  <a:lnTo>
                    <a:pt x="1498" y="213588"/>
                  </a:lnTo>
                  <a:close/>
                </a:path>
                <a:path w="48894" h="217804">
                  <a:moveTo>
                    <a:pt x="1816" y="213652"/>
                  </a:moveTo>
                  <a:lnTo>
                    <a:pt x="1498" y="213588"/>
                  </a:lnTo>
                  <a:lnTo>
                    <a:pt x="1816" y="213804"/>
                  </a:lnTo>
                  <a:lnTo>
                    <a:pt x="1816" y="213652"/>
                  </a:lnTo>
                  <a:close/>
                </a:path>
                <a:path w="48894" h="217804">
                  <a:moveTo>
                    <a:pt x="1981" y="209384"/>
                  </a:moveTo>
                  <a:lnTo>
                    <a:pt x="1016" y="209143"/>
                  </a:lnTo>
                  <a:lnTo>
                    <a:pt x="1143" y="209245"/>
                  </a:lnTo>
                  <a:lnTo>
                    <a:pt x="1981" y="209384"/>
                  </a:lnTo>
                  <a:close/>
                </a:path>
                <a:path w="48894" h="217804">
                  <a:moveTo>
                    <a:pt x="2197" y="210337"/>
                  </a:moveTo>
                  <a:lnTo>
                    <a:pt x="2082" y="210540"/>
                  </a:lnTo>
                  <a:lnTo>
                    <a:pt x="2197" y="210337"/>
                  </a:lnTo>
                  <a:close/>
                </a:path>
                <a:path w="48894" h="217804">
                  <a:moveTo>
                    <a:pt x="2501" y="214236"/>
                  </a:moveTo>
                  <a:lnTo>
                    <a:pt x="1828" y="213791"/>
                  </a:lnTo>
                  <a:lnTo>
                    <a:pt x="1803" y="213918"/>
                  </a:lnTo>
                  <a:lnTo>
                    <a:pt x="1676" y="214045"/>
                  </a:lnTo>
                  <a:lnTo>
                    <a:pt x="2501" y="214236"/>
                  </a:lnTo>
                  <a:close/>
                </a:path>
                <a:path w="48894" h="217804">
                  <a:moveTo>
                    <a:pt x="2667" y="211137"/>
                  </a:moveTo>
                  <a:lnTo>
                    <a:pt x="2514" y="211023"/>
                  </a:lnTo>
                  <a:lnTo>
                    <a:pt x="2324" y="210820"/>
                  </a:lnTo>
                  <a:lnTo>
                    <a:pt x="2133" y="210781"/>
                  </a:lnTo>
                  <a:lnTo>
                    <a:pt x="1778" y="210731"/>
                  </a:lnTo>
                  <a:lnTo>
                    <a:pt x="1943" y="210858"/>
                  </a:lnTo>
                  <a:lnTo>
                    <a:pt x="2247" y="210997"/>
                  </a:lnTo>
                  <a:lnTo>
                    <a:pt x="2667" y="211137"/>
                  </a:lnTo>
                  <a:close/>
                </a:path>
                <a:path w="48894" h="217804">
                  <a:moveTo>
                    <a:pt x="3238" y="203200"/>
                  </a:moveTo>
                  <a:lnTo>
                    <a:pt x="1460" y="203200"/>
                  </a:lnTo>
                  <a:lnTo>
                    <a:pt x="2171" y="204470"/>
                  </a:lnTo>
                  <a:lnTo>
                    <a:pt x="3238" y="203200"/>
                  </a:lnTo>
                  <a:close/>
                </a:path>
                <a:path w="48894" h="217804">
                  <a:moveTo>
                    <a:pt x="3378" y="213842"/>
                  </a:moveTo>
                  <a:lnTo>
                    <a:pt x="3124" y="213360"/>
                  </a:lnTo>
                  <a:lnTo>
                    <a:pt x="2590" y="213360"/>
                  </a:lnTo>
                  <a:lnTo>
                    <a:pt x="3378" y="213842"/>
                  </a:lnTo>
                  <a:close/>
                </a:path>
                <a:path w="48894" h="217804">
                  <a:moveTo>
                    <a:pt x="3429" y="210947"/>
                  </a:moveTo>
                  <a:lnTo>
                    <a:pt x="2705" y="210820"/>
                  </a:lnTo>
                  <a:lnTo>
                    <a:pt x="2336" y="210718"/>
                  </a:lnTo>
                  <a:lnTo>
                    <a:pt x="2197" y="210616"/>
                  </a:lnTo>
                  <a:lnTo>
                    <a:pt x="2324" y="210820"/>
                  </a:lnTo>
                  <a:lnTo>
                    <a:pt x="2768" y="210896"/>
                  </a:lnTo>
                  <a:lnTo>
                    <a:pt x="3175" y="210947"/>
                  </a:lnTo>
                  <a:lnTo>
                    <a:pt x="3429" y="210947"/>
                  </a:lnTo>
                  <a:close/>
                </a:path>
                <a:path w="48894" h="217804">
                  <a:moveTo>
                    <a:pt x="4648" y="208826"/>
                  </a:moveTo>
                  <a:lnTo>
                    <a:pt x="2882" y="208318"/>
                  </a:lnTo>
                  <a:lnTo>
                    <a:pt x="2616" y="208572"/>
                  </a:lnTo>
                  <a:lnTo>
                    <a:pt x="533" y="208749"/>
                  </a:lnTo>
                  <a:lnTo>
                    <a:pt x="812" y="208978"/>
                  </a:lnTo>
                  <a:lnTo>
                    <a:pt x="4648" y="208826"/>
                  </a:lnTo>
                  <a:close/>
                </a:path>
                <a:path w="48894" h="217804">
                  <a:moveTo>
                    <a:pt x="5626" y="135712"/>
                  </a:moveTo>
                  <a:close/>
                </a:path>
                <a:path w="48894" h="217804">
                  <a:moveTo>
                    <a:pt x="5791" y="217792"/>
                  </a:moveTo>
                  <a:lnTo>
                    <a:pt x="5435" y="217424"/>
                  </a:lnTo>
                  <a:lnTo>
                    <a:pt x="2032" y="216750"/>
                  </a:lnTo>
                  <a:lnTo>
                    <a:pt x="2882" y="217360"/>
                  </a:lnTo>
                  <a:lnTo>
                    <a:pt x="3771" y="217589"/>
                  </a:lnTo>
                  <a:lnTo>
                    <a:pt x="5791" y="217792"/>
                  </a:lnTo>
                  <a:close/>
                </a:path>
                <a:path w="48894" h="217804">
                  <a:moveTo>
                    <a:pt x="6032" y="197675"/>
                  </a:moveTo>
                  <a:lnTo>
                    <a:pt x="4927" y="198094"/>
                  </a:lnTo>
                  <a:lnTo>
                    <a:pt x="5549" y="197929"/>
                  </a:lnTo>
                  <a:lnTo>
                    <a:pt x="5842" y="197802"/>
                  </a:lnTo>
                  <a:lnTo>
                    <a:pt x="6032" y="197675"/>
                  </a:lnTo>
                  <a:close/>
                </a:path>
                <a:path w="48894" h="217804">
                  <a:moveTo>
                    <a:pt x="6172" y="134886"/>
                  </a:moveTo>
                  <a:lnTo>
                    <a:pt x="5842" y="135089"/>
                  </a:lnTo>
                  <a:lnTo>
                    <a:pt x="5664" y="135394"/>
                  </a:lnTo>
                  <a:lnTo>
                    <a:pt x="5626" y="135712"/>
                  </a:lnTo>
                  <a:lnTo>
                    <a:pt x="6172" y="134886"/>
                  </a:lnTo>
                  <a:close/>
                </a:path>
                <a:path w="48894" h="217804">
                  <a:moveTo>
                    <a:pt x="6845" y="155016"/>
                  </a:moveTo>
                  <a:lnTo>
                    <a:pt x="6426" y="154940"/>
                  </a:lnTo>
                  <a:lnTo>
                    <a:pt x="6845" y="155016"/>
                  </a:lnTo>
                  <a:close/>
                </a:path>
                <a:path w="48894" h="217804">
                  <a:moveTo>
                    <a:pt x="7200" y="193852"/>
                  </a:moveTo>
                  <a:lnTo>
                    <a:pt x="6934" y="193840"/>
                  </a:lnTo>
                  <a:lnTo>
                    <a:pt x="6667" y="193840"/>
                  </a:lnTo>
                  <a:lnTo>
                    <a:pt x="6438" y="193865"/>
                  </a:lnTo>
                  <a:lnTo>
                    <a:pt x="6629" y="193890"/>
                  </a:lnTo>
                  <a:lnTo>
                    <a:pt x="6896" y="193865"/>
                  </a:lnTo>
                  <a:lnTo>
                    <a:pt x="7200" y="193852"/>
                  </a:lnTo>
                  <a:close/>
                </a:path>
                <a:path w="48894" h="217804">
                  <a:moveTo>
                    <a:pt x="7658" y="129540"/>
                  </a:moveTo>
                  <a:lnTo>
                    <a:pt x="6845" y="128676"/>
                  </a:lnTo>
                  <a:lnTo>
                    <a:pt x="6629" y="128612"/>
                  </a:lnTo>
                  <a:lnTo>
                    <a:pt x="7061" y="129540"/>
                  </a:lnTo>
                  <a:lnTo>
                    <a:pt x="7658" y="129540"/>
                  </a:lnTo>
                  <a:close/>
                </a:path>
                <a:path w="48894" h="217804">
                  <a:moveTo>
                    <a:pt x="7785" y="153670"/>
                  </a:moveTo>
                  <a:lnTo>
                    <a:pt x="6997" y="152400"/>
                  </a:lnTo>
                  <a:lnTo>
                    <a:pt x="7124" y="153670"/>
                  </a:lnTo>
                  <a:lnTo>
                    <a:pt x="7785" y="153670"/>
                  </a:lnTo>
                  <a:close/>
                </a:path>
                <a:path w="48894" h="217804">
                  <a:moveTo>
                    <a:pt x="7937" y="212331"/>
                  </a:moveTo>
                  <a:lnTo>
                    <a:pt x="7124" y="212090"/>
                  </a:lnTo>
                  <a:lnTo>
                    <a:pt x="6667" y="213360"/>
                  </a:lnTo>
                  <a:lnTo>
                    <a:pt x="7937" y="212331"/>
                  </a:lnTo>
                  <a:close/>
                </a:path>
                <a:path w="48894" h="217804">
                  <a:moveTo>
                    <a:pt x="8166" y="131991"/>
                  </a:moveTo>
                  <a:lnTo>
                    <a:pt x="7937" y="131927"/>
                  </a:lnTo>
                  <a:lnTo>
                    <a:pt x="7747" y="131851"/>
                  </a:lnTo>
                  <a:lnTo>
                    <a:pt x="7429" y="131775"/>
                  </a:lnTo>
                  <a:lnTo>
                    <a:pt x="6070" y="132219"/>
                  </a:lnTo>
                  <a:lnTo>
                    <a:pt x="7137" y="132194"/>
                  </a:lnTo>
                  <a:lnTo>
                    <a:pt x="7747" y="132105"/>
                  </a:lnTo>
                  <a:lnTo>
                    <a:pt x="8166" y="131991"/>
                  </a:lnTo>
                  <a:close/>
                </a:path>
                <a:path w="48894" h="217804">
                  <a:moveTo>
                    <a:pt x="8839" y="157480"/>
                  </a:moveTo>
                  <a:lnTo>
                    <a:pt x="6883" y="156210"/>
                  </a:lnTo>
                  <a:lnTo>
                    <a:pt x="8089" y="157480"/>
                  </a:lnTo>
                  <a:lnTo>
                    <a:pt x="8839" y="157480"/>
                  </a:lnTo>
                  <a:close/>
                </a:path>
                <a:path w="48894" h="217804">
                  <a:moveTo>
                    <a:pt x="9194" y="173850"/>
                  </a:moveTo>
                  <a:lnTo>
                    <a:pt x="8483" y="173151"/>
                  </a:lnTo>
                  <a:lnTo>
                    <a:pt x="6794" y="173355"/>
                  </a:lnTo>
                  <a:lnTo>
                    <a:pt x="9194" y="173850"/>
                  </a:lnTo>
                  <a:close/>
                </a:path>
                <a:path w="48894" h="217804">
                  <a:moveTo>
                    <a:pt x="9525" y="216065"/>
                  </a:moveTo>
                  <a:lnTo>
                    <a:pt x="7912" y="215480"/>
                  </a:lnTo>
                  <a:lnTo>
                    <a:pt x="5029" y="214668"/>
                  </a:lnTo>
                  <a:lnTo>
                    <a:pt x="4292" y="214630"/>
                  </a:lnTo>
                  <a:lnTo>
                    <a:pt x="4711" y="214630"/>
                  </a:lnTo>
                  <a:lnTo>
                    <a:pt x="3378" y="213842"/>
                  </a:lnTo>
                  <a:lnTo>
                    <a:pt x="3784" y="214604"/>
                  </a:lnTo>
                  <a:lnTo>
                    <a:pt x="1841" y="214503"/>
                  </a:lnTo>
                  <a:lnTo>
                    <a:pt x="5092" y="215303"/>
                  </a:lnTo>
                  <a:lnTo>
                    <a:pt x="3695" y="215201"/>
                  </a:lnTo>
                  <a:lnTo>
                    <a:pt x="7581" y="216103"/>
                  </a:lnTo>
                  <a:lnTo>
                    <a:pt x="7962" y="216484"/>
                  </a:lnTo>
                  <a:lnTo>
                    <a:pt x="6426" y="216522"/>
                  </a:lnTo>
                  <a:lnTo>
                    <a:pt x="5156" y="216293"/>
                  </a:lnTo>
                  <a:lnTo>
                    <a:pt x="6019" y="216522"/>
                  </a:lnTo>
                  <a:lnTo>
                    <a:pt x="4343" y="216700"/>
                  </a:lnTo>
                  <a:lnTo>
                    <a:pt x="6477" y="217144"/>
                  </a:lnTo>
                  <a:lnTo>
                    <a:pt x="9182" y="217081"/>
                  </a:lnTo>
                  <a:lnTo>
                    <a:pt x="9359" y="216573"/>
                  </a:lnTo>
                  <a:lnTo>
                    <a:pt x="7239" y="215747"/>
                  </a:lnTo>
                  <a:lnTo>
                    <a:pt x="8001" y="215734"/>
                  </a:lnTo>
                  <a:lnTo>
                    <a:pt x="8890" y="215963"/>
                  </a:lnTo>
                  <a:lnTo>
                    <a:pt x="9525" y="216065"/>
                  </a:lnTo>
                  <a:close/>
                </a:path>
                <a:path w="48894" h="217804">
                  <a:moveTo>
                    <a:pt x="9613" y="173990"/>
                  </a:moveTo>
                  <a:lnTo>
                    <a:pt x="6273" y="173990"/>
                  </a:lnTo>
                  <a:lnTo>
                    <a:pt x="6515" y="175260"/>
                  </a:lnTo>
                  <a:lnTo>
                    <a:pt x="9613" y="173990"/>
                  </a:lnTo>
                  <a:close/>
                </a:path>
                <a:path w="48894" h="217804">
                  <a:moveTo>
                    <a:pt x="9829" y="197218"/>
                  </a:moveTo>
                  <a:lnTo>
                    <a:pt x="9029" y="196850"/>
                  </a:lnTo>
                  <a:lnTo>
                    <a:pt x="8382" y="196850"/>
                  </a:lnTo>
                  <a:lnTo>
                    <a:pt x="9829" y="197218"/>
                  </a:lnTo>
                  <a:close/>
                </a:path>
                <a:path w="48894" h="217804">
                  <a:moveTo>
                    <a:pt x="10375" y="147320"/>
                  </a:moveTo>
                  <a:lnTo>
                    <a:pt x="10312" y="147154"/>
                  </a:lnTo>
                  <a:lnTo>
                    <a:pt x="6934" y="146050"/>
                  </a:lnTo>
                  <a:lnTo>
                    <a:pt x="6578" y="145796"/>
                  </a:lnTo>
                  <a:lnTo>
                    <a:pt x="5689" y="146050"/>
                  </a:lnTo>
                  <a:lnTo>
                    <a:pt x="10375" y="147320"/>
                  </a:lnTo>
                  <a:close/>
                </a:path>
                <a:path w="48894" h="217804">
                  <a:moveTo>
                    <a:pt x="11277" y="196850"/>
                  </a:moveTo>
                  <a:lnTo>
                    <a:pt x="10020" y="195580"/>
                  </a:lnTo>
                  <a:lnTo>
                    <a:pt x="10617" y="196850"/>
                  </a:lnTo>
                  <a:lnTo>
                    <a:pt x="11277" y="196850"/>
                  </a:lnTo>
                  <a:close/>
                </a:path>
                <a:path w="48894" h="217804">
                  <a:moveTo>
                    <a:pt x="11391" y="213360"/>
                  </a:moveTo>
                  <a:lnTo>
                    <a:pt x="8128" y="212178"/>
                  </a:lnTo>
                  <a:lnTo>
                    <a:pt x="7937" y="212331"/>
                  </a:lnTo>
                  <a:lnTo>
                    <a:pt x="11391" y="213360"/>
                  </a:lnTo>
                  <a:close/>
                </a:path>
                <a:path w="48894" h="217804">
                  <a:moveTo>
                    <a:pt x="11938" y="197751"/>
                  </a:moveTo>
                  <a:lnTo>
                    <a:pt x="9829" y="197218"/>
                  </a:lnTo>
                  <a:lnTo>
                    <a:pt x="11823" y="198120"/>
                  </a:lnTo>
                  <a:lnTo>
                    <a:pt x="11938" y="197751"/>
                  </a:lnTo>
                  <a:close/>
                </a:path>
                <a:path w="48894" h="217804">
                  <a:moveTo>
                    <a:pt x="11963" y="167309"/>
                  </a:moveTo>
                  <a:lnTo>
                    <a:pt x="11455" y="167093"/>
                  </a:lnTo>
                  <a:lnTo>
                    <a:pt x="10947" y="166878"/>
                  </a:lnTo>
                  <a:lnTo>
                    <a:pt x="10642" y="166674"/>
                  </a:lnTo>
                  <a:lnTo>
                    <a:pt x="10401" y="166890"/>
                  </a:lnTo>
                  <a:lnTo>
                    <a:pt x="10312" y="167093"/>
                  </a:lnTo>
                  <a:lnTo>
                    <a:pt x="11963" y="167309"/>
                  </a:lnTo>
                  <a:close/>
                </a:path>
                <a:path w="48894" h="217804">
                  <a:moveTo>
                    <a:pt x="13398" y="214630"/>
                  </a:moveTo>
                  <a:lnTo>
                    <a:pt x="6667" y="213360"/>
                  </a:lnTo>
                  <a:lnTo>
                    <a:pt x="3771" y="212090"/>
                  </a:lnTo>
                  <a:lnTo>
                    <a:pt x="3517" y="212090"/>
                  </a:lnTo>
                  <a:lnTo>
                    <a:pt x="5334" y="213360"/>
                  </a:lnTo>
                  <a:lnTo>
                    <a:pt x="5791" y="213360"/>
                  </a:lnTo>
                  <a:lnTo>
                    <a:pt x="6819" y="214630"/>
                  </a:lnTo>
                  <a:lnTo>
                    <a:pt x="13398" y="214630"/>
                  </a:lnTo>
                  <a:close/>
                </a:path>
                <a:path w="48894" h="217804">
                  <a:moveTo>
                    <a:pt x="14020" y="210972"/>
                  </a:moveTo>
                  <a:lnTo>
                    <a:pt x="13804" y="210832"/>
                  </a:lnTo>
                  <a:lnTo>
                    <a:pt x="14020" y="210972"/>
                  </a:lnTo>
                  <a:close/>
                </a:path>
                <a:path w="48894" h="217804">
                  <a:moveTo>
                    <a:pt x="15227" y="207010"/>
                  </a:moveTo>
                  <a:lnTo>
                    <a:pt x="13131" y="205740"/>
                  </a:lnTo>
                  <a:lnTo>
                    <a:pt x="13843" y="207010"/>
                  </a:lnTo>
                  <a:lnTo>
                    <a:pt x="15227" y="207010"/>
                  </a:lnTo>
                  <a:close/>
                </a:path>
                <a:path w="48894" h="217804">
                  <a:moveTo>
                    <a:pt x="16624" y="204965"/>
                  </a:moveTo>
                  <a:lnTo>
                    <a:pt x="15646" y="205867"/>
                  </a:lnTo>
                  <a:lnTo>
                    <a:pt x="16192" y="205854"/>
                  </a:lnTo>
                  <a:lnTo>
                    <a:pt x="16624" y="204965"/>
                  </a:lnTo>
                  <a:close/>
                </a:path>
                <a:path w="48894" h="217804">
                  <a:moveTo>
                    <a:pt x="16764" y="66408"/>
                  </a:moveTo>
                  <a:lnTo>
                    <a:pt x="16649" y="66040"/>
                  </a:lnTo>
                  <a:lnTo>
                    <a:pt x="15849" y="66040"/>
                  </a:lnTo>
                  <a:lnTo>
                    <a:pt x="16764" y="66408"/>
                  </a:lnTo>
                  <a:close/>
                </a:path>
                <a:path w="48894" h="217804">
                  <a:moveTo>
                    <a:pt x="17043" y="67310"/>
                  </a:moveTo>
                  <a:lnTo>
                    <a:pt x="16916" y="66916"/>
                  </a:lnTo>
                  <a:lnTo>
                    <a:pt x="12458" y="66040"/>
                  </a:lnTo>
                  <a:lnTo>
                    <a:pt x="15341" y="67310"/>
                  </a:lnTo>
                  <a:lnTo>
                    <a:pt x="17043" y="67310"/>
                  </a:lnTo>
                  <a:close/>
                </a:path>
                <a:path w="48894" h="217804">
                  <a:moveTo>
                    <a:pt x="17894" y="63246"/>
                  </a:moveTo>
                  <a:lnTo>
                    <a:pt x="17576" y="63004"/>
                  </a:lnTo>
                  <a:lnTo>
                    <a:pt x="17576" y="63144"/>
                  </a:lnTo>
                  <a:lnTo>
                    <a:pt x="17894" y="63246"/>
                  </a:lnTo>
                  <a:close/>
                </a:path>
                <a:path w="48894" h="217804">
                  <a:moveTo>
                    <a:pt x="18173" y="67157"/>
                  </a:moveTo>
                  <a:lnTo>
                    <a:pt x="17894" y="66865"/>
                  </a:lnTo>
                  <a:lnTo>
                    <a:pt x="16764" y="66408"/>
                  </a:lnTo>
                  <a:lnTo>
                    <a:pt x="16916" y="66916"/>
                  </a:lnTo>
                  <a:lnTo>
                    <a:pt x="18173" y="67157"/>
                  </a:lnTo>
                  <a:close/>
                </a:path>
                <a:path w="48894" h="217804">
                  <a:moveTo>
                    <a:pt x="18402" y="205930"/>
                  </a:moveTo>
                  <a:lnTo>
                    <a:pt x="18351" y="205803"/>
                  </a:lnTo>
                  <a:lnTo>
                    <a:pt x="16192" y="205854"/>
                  </a:lnTo>
                  <a:lnTo>
                    <a:pt x="16002" y="206248"/>
                  </a:lnTo>
                  <a:lnTo>
                    <a:pt x="18402" y="205930"/>
                  </a:lnTo>
                  <a:close/>
                </a:path>
                <a:path w="48894" h="217804">
                  <a:moveTo>
                    <a:pt x="18897" y="185915"/>
                  </a:moveTo>
                  <a:lnTo>
                    <a:pt x="18465" y="186055"/>
                  </a:lnTo>
                  <a:lnTo>
                    <a:pt x="18694" y="186042"/>
                  </a:lnTo>
                  <a:lnTo>
                    <a:pt x="18834" y="185991"/>
                  </a:lnTo>
                  <a:close/>
                </a:path>
                <a:path w="48894" h="217804">
                  <a:moveTo>
                    <a:pt x="19900" y="74930"/>
                  </a:moveTo>
                  <a:lnTo>
                    <a:pt x="19850" y="74688"/>
                  </a:lnTo>
                  <a:lnTo>
                    <a:pt x="17830" y="73660"/>
                  </a:lnTo>
                  <a:lnTo>
                    <a:pt x="18554" y="74930"/>
                  </a:lnTo>
                  <a:lnTo>
                    <a:pt x="19900" y="74930"/>
                  </a:lnTo>
                  <a:close/>
                </a:path>
                <a:path w="48894" h="217804">
                  <a:moveTo>
                    <a:pt x="20040" y="185547"/>
                  </a:moveTo>
                  <a:lnTo>
                    <a:pt x="18935" y="185356"/>
                  </a:lnTo>
                  <a:lnTo>
                    <a:pt x="19177" y="185686"/>
                  </a:lnTo>
                  <a:lnTo>
                    <a:pt x="18897" y="185915"/>
                  </a:lnTo>
                  <a:lnTo>
                    <a:pt x="20040" y="185547"/>
                  </a:lnTo>
                  <a:close/>
                </a:path>
                <a:path w="48894" h="217804">
                  <a:moveTo>
                    <a:pt x="20942" y="202361"/>
                  </a:moveTo>
                  <a:lnTo>
                    <a:pt x="19723" y="201764"/>
                  </a:lnTo>
                  <a:lnTo>
                    <a:pt x="18669" y="202031"/>
                  </a:lnTo>
                  <a:lnTo>
                    <a:pt x="19126" y="202653"/>
                  </a:lnTo>
                  <a:lnTo>
                    <a:pt x="20307" y="202247"/>
                  </a:lnTo>
                  <a:lnTo>
                    <a:pt x="20942" y="202361"/>
                  </a:lnTo>
                  <a:close/>
                </a:path>
                <a:path w="48894" h="217804">
                  <a:moveTo>
                    <a:pt x="22085" y="205460"/>
                  </a:moveTo>
                  <a:lnTo>
                    <a:pt x="18402" y="205930"/>
                  </a:lnTo>
                  <a:lnTo>
                    <a:pt x="18567" y="206311"/>
                  </a:lnTo>
                  <a:lnTo>
                    <a:pt x="22085" y="205460"/>
                  </a:lnTo>
                  <a:close/>
                </a:path>
                <a:path w="48894" h="217804">
                  <a:moveTo>
                    <a:pt x="22453" y="189230"/>
                  </a:moveTo>
                  <a:lnTo>
                    <a:pt x="21856" y="189230"/>
                  </a:lnTo>
                  <a:lnTo>
                    <a:pt x="21005" y="188404"/>
                  </a:lnTo>
                  <a:lnTo>
                    <a:pt x="21005" y="189230"/>
                  </a:lnTo>
                  <a:lnTo>
                    <a:pt x="19532" y="189230"/>
                  </a:lnTo>
                  <a:lnTo>
                    <a:pt x="19570" y="187960"/>
                  </a:lnTo>
                  <a:lnTo>
                    <a:pt x="21005" y="189230"/>
                  </a:lnTo>
                  <a:lnTo>
                    <a:pt x="21005" y="188404"/>
                  </a:lnTo>
                  <a:lnTo>
                    <a:pt x="20548" y="187960"/>
                  </a:lnTo>
                  <a:lnTo>
                    <a:pt x="21717" y="186690"/>
                  </a:lnTo>
                  <a:lnTo>
                    <a:pt x="18097" y="186690"/>
                  </a:lnTo>
                  <a:lnTo>
                    <a:pt x="15176" y="185420"/>
                  </a:lnTo>
                  <a:lnTo>
                    <a:pt x="20142" y="184150"/>
                  </a:lnTo>
                  <a:lnTo>
                    <a:pt x="18999" y="182880"/>
                  </a:lnTo>
                  <a:lnTo>
                    <a:pt x="20015" y="182880"/>
                  </a:lnTo>
                  <a:lnTo>
                    <a:pt x="18961" y="181610"/>
                  </a:lnTo>
                  <a:lnTo>
                    <a:pt x="9512" y="181610"/>
                  </a:lnTo>
                  <a:lnTo>
                    <a:pt x="6070" y="181610"/>
                  </a:lnTo>
                  <a:lnTo>
                    <a:pt x="8191" y="182880"/>
                  </a:lnTo>
                  <a:lnTo>
                    <a:pt x="9715" y="184150"/>
                  </a:lnTo>
                  <a:lnTo>
                    <a:pt x="6972" y="184150"/>
                  </a:lnTo>
                  <a:lnTo>
                    <a:pt x="7378" y="185420"/>
                  </a:lnTo>
                  <a:lnTo>
                    <a:pt x="6654" y="186690"/>
                  </a:lnTo>
                  <a:lnTo>
                    <a:pt x="9867" y="186690"/>
                  </a:lnTo>
                  <a:lnTo>
                    <a:pt x="6845" y="187960"/>
                  </a:lnTo>
                  <a:lnTo>
                    <a:pt x="7785" y="189230"/>
                  </a:lnTo>
                  <a:lnTo>
                    <a:pt x="8978" y="191770"/>
                  </a:lnTo>
                  <a:lnTo>
                    <a:pt x="6731" y="193040"/>
                  </a:lnTo>
                  <a:lnTo>
                    <a:pt x="6756" y="191770"/>
                  </a:lnTo>
                  <a:lnTo>
                    <a:pt x="5549" y="191770"/>
                  </a:lnTo>
                  <a:lnTo>
                    <a:pt x="6642" y="193040"/>
                  </a:lnTo>
                  <a:lnTo>
                    <a:pt x="9067" y="194310"/>
                  </a:lnTo>
                  <a:lnTo>
                    <a:pt x="8128" y="193040"/>
                  </a:lnTo>
                  <a:lnTo>
                    <a:pt x="10033" y="193040"/>
                  </a:lnTo>
                  <a:lnTo>
                    <a:pt x="11430" y="194310"/>
                  </a:lnTo>
                  <a:lnTo>
                    <a:pt x="9499" y="194310"/>
                  </a:lnTo>
                  <a:lnTo>
                    <a:pt x="5118" y="195580"/>
                  </a:lnTo>
                  <a:lnTo>
                    <a:pt x="10020" y="195580"/>
                  </a:lnTo>
                  <a:lnTo>
                    <a:pt x="14300" y="195580"/>
                  </a:lnTo>
                  <a:lnTo>
                    <a:pt x="11277" y="196850"/>
                  </a:lnTo>
                  <a:lnTo>
                    <a:pt x="12230" y="196850"/>
                  </a:lnTo>
                  <a:lnTo>
                    <a:pt x="11938" y="197751"/>
                  </a:lnTo>
                  <a:lnTo>
                    <a:pt x="13398" y="198120"/>
                  </a:lnTo>
                  <a:lnTo>
                    <a:pt x="11823" y="198120"/>
                  </a:lnTo>
                  <a:lnTo>
                    <a:pt x="6108" y="198120"/>
                  </a:lnTo>
                  <a:lnTo>
                    <a:pt x="4495" y="199390"/>
                  </a:lnTo>
                  <a:lnTo>
                    <a:pt x="5422" y="199390"/>
                  </a:lnTo>
                  <a:lnTo>
                    <a:pt x="12547" y="200660"/>
                  </a:lnTo>
                  <a:lnTo>
                    <a:pt x="6794" y="200660"/>
                  </a:lnTo>
                  <a:lnTo>
                    <a:pt x="6527" y="200660"/>
                  </a:lnTo>
                  <a:lnTo>
                    <a:pt x="6959" y="200787"/>
                  </a:lnTo>
                  <a:lnTo>
                    <a:pt x="8572" y="201930"/>
                  </a:lnTo>
                  <a:lnTo>
                    <a:pt x="520" y="201930"/>
                  </a:lnTo>
                  <a:lnTo>
                    <a:pt x="4140" y="203200"/>
                  </a:lnTo>
                  <a:lnTo>
                    <a:pt x="4495" y="203200"/>
                  </a:lnTo>
                  <a:lnTo>
                    <a:pt x="7823" y="204470"/>
                  </a:lnTo>
                  <a:lnTo>
                    <a:pt x="0" y="205740"/>
                  </a:lnTo>
                  <a:lnTo>
                    <a:pt x="4559" y="207010"/>
                  </a:lnTo>
                  <a:lnTo>
                    <a:pt x="6362" y="208280"/>
                  </a:lnTo>
                  <a:lnTo>
                    <a:pt x="9753" y="209550"/>
                  </a:lnTo>
                  <a:lnTo>
                    <a:pt x="11303" y="210820"/>
                  </a:lnTo>
                  <a:lnTo>
                    <a:pt x="9626" y="210820"/>
                  </a:lnTo>
                  <a:lnTo>
                    <a:pt x="7658" y="209550"/>
                  </a:lnTo>
                  <a:lnTo>
                    <a:pt x="6070" y="210820"/>
                  </a:lnTo>
                  <a:lnTo>
                    <a:pt x="6299" y="210820"/>
                  </a:lnTo>
                  <a:lnTo>
                    <a:pt x="7378" y="212090"/>
                  </a:lnTo>
                  <a:lnTo>
                    <a:pt x="7912" y="212090"/>
                  </a:lnTo>
                  <a:lnTo>
                    <a:pt x="8128" y="212178"/>
                  </a:lnTo>
                  <a:lnTo>
                    <a:pt x="10617" y="212090"/>
                  </a:lnTo>
                  <a:lnTo>
                    <a:pt x="13042" y="210820"/>
                  </a:lnTo>
                  <a:lnTo>
                    <a:pt x="17614" y="210820"/>
                  </a:lnTo>
                  <a:lnTo>
                    <a:pt x="11963" y="209550"/>
                  </a:lnTo>
                  <a:lnTo>
                    <a:pt x="15532" y="209550"/>
                  </a:lnTo>
                  <a:lnTo>
                    <a:pt x="14262" y="208280"/>
                  </a:lnTo>
                  <a:lnTo>
                    <a:pt x="12369" y="208280"/>
                  </a:lnTo>
                  <a:lnTo>
                    <a:pt x="8801" y="207010"/>
                  </a:lnTo>
                  <a:lnTo>
                    <a:pt x="13843" y="207010"/>
                  </a:lnTo>
                  <a:lnTo>
                    <a:pt x="11836" y="205740"/>
                  </a:lnTo>
                  <a:lnTo>
                    <a:pt x="13131" y="205740"/>
                  </a:lnTo>
                  <a:lnTo>
                    <a:pt x="14808" y="205740"/>
                  </a:lnTo>
                  <a:lnTo>
                    <a:pt x="10744" y="204470"/>
                  </a:lnTo>
                  <a:lnTo>
                    <a:pt x="17741" y="204470"/>
                  </a:lnTo>
                  <a:lnTo>
                    <a:pt x="11455" y="203200"/>
                  </a:lnTo>
                  <a:lnTo>
                    <a:pt x="17830" y="203200"/>
                  </a:lnTo>
                  <a:lnTo>
                    <a:pt x="13144" y="201930"/>
                  </a:lnTo>
                  <a:lnTo>
                    <a:pt x="18211" y="201930"/>
                  </a:lnTo>
                  <a:lnTo>
                    <a:pt x="14427" y="200660"/>
                  </a:lnTo>
                  <a:lnTo>
                    <a:pt x="16789" y="200660"/>
                  </a:lnTo>
                  <a:lnTo>
                    <a:pt x="17437" y="200698"/>
                  </a:lnTo>
                  <a:lnTo>
                    <a:pt x="17983" y="200875"/>
                  </a:lnTo>
                  <a:lnTo>
                    <a:pt x="18211" y="201028"/>
                  </a:lnTo>
                  <a:lnTo>
                    <a:pt x="18745" y="201117"/>
                  </a:lnTo>
                  <a:lnTo>
                    <a:pt x="19418" y="201180"/>
                  </a:lnTo>
                  <a:lnTo>
                    <a:pt x="20269" y="201244"/>
                  </a:lnTo>
                  <a:lnTo>
                    <a:pt x="20421" y="201117"/>
                  </a:lnTo>
                  <a:lnTo>
                    <a:pt x="17500" y="200672"/>
                  </a:lnTo>
                  <a:lnTo>
                    <a:pt x="16662" y="200533"/>
                  </a:lnTo>
                  <a:lnTo>
                    <a:pt x="15646" y="199390"/>
                  </a:lnTo>
                  <a:lnTo>
                    <a:pt x="16903" y="199390"/>
                  </a:lnTo>
                  <a:lnTo>
                    <a:pt x="17932" y="198120"/>
                  </a:lnTo>
                  <a:lnTo>
                    <a:pt x="19418" y="196850"/>
                  </a:lnTo>
                  <a:lnTo>
                    <a:pt x="16243" y="196850"/>
                  </a:lnTo>
                  <a:lnTo>
                    <a:pt x="17081" y="195580"/>
                  </a:lnTo>
                  <a:lnTo>
                    <a:pt x="19367" y="195580"/>
                  </a:lnTo>
                  <a:lnTo>
                    <a:pt x="18859" y="194538"/>
                  </a:lnTo>
                  <a:lnTo>
                    <a:pt x="21196" y="195580"/>
                  </a:lnTo>
                  <a:lnTo>
                    <a:pt x="21170" y="195008"/>
                  </a:lnTo>
                  <a:lnTo>
                    <a:pt x="21424" y="195059"/>
                  </a:lnTo>
                  <a:lnTo>
                    <a:pt x="21945" y="195160"/>
                  </a:lnTo>
                  <a:lnTo>
                    <a:pt x="21158" y="194906"/>
                  </a:lnTo>
                  <a:lnTo>
                    <a:pt x="21145" y="194310"/>
                  </a:lnTo>
                  <a:lnTo>
                    <a:pt x="18046" y="193040"/>
                  </a:lnTo>
                  <a:lnTo>
                    <a:pt x="20078" y="191770"/>
                  </a:lnTo>
                  <a:lnTo>
                    <a:pt x="18554" y="191770"/>
                  </a:lnTo>
                  <a:lnTo>
                    <a:pt x="18961" y="190500"/>
                  </a:lnTo>
                  <a:lnTo>
                    <a:pt x="18834" y="190500"/>
                  </a:lnTo>
                  <a:lnTo>
                    <a:pt x="17754" y="191770"/>
                  </a:lnTo>
                  <a:lnTo>
                    <a:pt x="17246" y="191770"/>
                  </a:lnTo>
                  <a:lnTo>
                    <a:pt x="15455" y="190817"/>
                  </a:lnTo>
                  <a:lnTo>
                    <a:pt x="15252" y="191770"/>
                  </a:lnTo>
                  <a:lnTo>
                    <a:pt x="14846" y="191287"/>
                  </a:lnTo>
                  <a:lnTo>
                    <a:pt x="14846" y="191770"/>
                  </a:lnTo>
                  <a:lnTo>
                    <a:pt x="12573" y="191770"/>
                  </a:lnTo>
                  <a:lnTo>
                    <a:pt x="10947" y="190500"/>
                  </a:lnTo>
                  <a:lnTo>
                    <a:pt x="14846" y="191770"/>
                  </a:lnTo>
                  <a:lnTo>
                    <a:pt x="14846" y="191287"/>
                  </a:lnTo>
                  <a:lnTo>
                    <a:pt x="14249" y="190500"/>
                  </a:lnTo>
                  <a:lnTo>
                    <a:pt x="14884" y="190500"/>
                  </a:lnTo>
                  <a:lnTo>
                    <a:pt x="15455" y="190817"/>
                  </a:lnTo>
                  <a:lnTo>
                    <a:pt x="15532" y="190500"/>
                  </a:lnTo>
                  <a:lnTo>
                    <a:pt x="18834" y="190500"/>
                  </a:lnTo>
                  <a:lnTo>
                    <a:pt x="18796" y="189230"/>
                  </a:lnTo>
                  <a:lnTo>
                    <a:pt x="21323" y="190500"/>
                  </a:lnTo>
                  <a:lnTo>
                    <a:pt x="22453" y="189230"/>
                  </a:lnTo>
                  <a:close/>
                </a:path>
                <a:path w="48894" h="217804">
                  <a:moveTo>
                    <a:pt x="22504" y="17780"/>
                  </a:moveTo>
                  <a:lnTo>
                    <a:pt x="19177" y="17780"/>
                  </a:lnTo>
                  <a:lnTo>
                    <a:pt x="20878" y="19050"/>
                  </a:lnTo>
                  <a:lnTo>
                    <a:pt x="22504" y="17780"/>
                  </a:lnTo>
                  <a:close/>
                </a:path>
                <a:path w="48894" h="217804">
                  <a:moveTo>
                    <a:pt x="22885" y="190233"/>
                  </a:moveTo>
                  <a:lnTo>
                    <a:pt x="22504" y="190182"/>
                  </a:lnTo>
                  <a:lnTo>
                    <a:pt x="22148" y="190169"/>
                  </a:lnTo>
                  <a:lnTo>
                    <a:pt x="21818" y="190157"/>
                  </a:lnTo>
                  <a:lnTo>
                    <a:pt x="22250" y="190195"/>
                  </a:lnTo>
                  <a:lnTo>
                    <a:pt x="22644" y="190233"/>
                  </a:lnTo>
                  <a:lnTo>
                    <a:pt x="22885" y="190233"/>
                  </a:lnTo>
                  <a:close/>
                </a:path>
                <a:path w="48894" h="217804">
                  <a:moveTo>
                    <a:pt x="23037" y="32169"/>
                  </a:moveTo>
                  <a:lnTo>
                    <a:pt x="22631" y="33020"/>
                  </a:lnTo>
                  <a:lnTo>
                    <a:pt x="22809" y="33020"/>
                  </a:lnTo>
                  <a:lnTo>
                    <a:pt x="23037" y="32169"/>
                  </a:lnTo>
                  <a:close/>
                </a:path>
                <a:path w="48894" h="217804">
                  <a:moveTo>
                    <a:pt x="23152" y="31750"/>
                  </a:moveTo>
                  <a:lnTo>
                    <a:pt x="21005" y="31750"/>
                  </a:lnTo>
                  <a:lnTo>
                    <a:pt x="22987" y="32156"/>
                  </a:lnTo>
                  <a:lnTo>
                    <a:pt x="23152" y="31750"/>
                  </a:lnTo>
                  <a:close/>
                </a:path>
                <a:path w="48894" h="217804">
                  <a:moveTo>
                    <a:pt x="23977" y="6477"/>
                  </a:moveTo>
                  <a:lnTo>
                    <a:pt x="23685" y="6413"/>
                  </a:lnTo>
                  <a:lnTo>
                    <a:pt x="23482" y="6362"/>
                  </a:lnTo>
                  <a:lnTo>
                    <a:pt x="23672" y="6451"/>
                  </a:lnTo>
                  <a:lnTo>
                    <a:pt x="23799" y="6464"/>
                  </a:lnTo>
                  <a:lnTo>
                    <a:pt x="23977" y="6477"/>
                  </a:lnTo>
                  <a:close/>
                </a:path>
                <a:path w="48894" h="217804">
                  <a:moveTo>
                    <a:pt x="24295" y="179692"/>
                  </a:moveTo>
                  <a:lnTo>
                    <a:pt x="23977" y="179222"/>
                  </a:lnTo>
                  <a:lnTo>
                    <a:pt x="23304" y="179552"/>
                  </a:lnTo>
                  <a:lnTo>
                    <a:pt x="24295" y="179692"/>
                  </a:lnTo>
                  <a:close/>
                </a:path>
                <a:path w="48894" h="217804">
                  <a:moveTo>
                    <a:pt x="24434" y="21069"/>
                  </a:moveTo>
                  <a:lnTo>
                    <a:pt x="22694" y="20320"/>
                  </a:lnTo>
                  <a:lnTo>
                    <a:pt x="23469" y="21590"/>
                  </a:lnTo>
                  <a:lnTo>
                    <a:pt x="24345" y="21590"/>
                  </a:lnTo>
                  <a:lnTo>
                    <a:pt x="24434" y="21069"/>
                  </a:lnTo>
                  <a:close/>
                </a:path>
                <a:path w="48894" h="217804">
                  <a:moveTo>
                    <a:pt x="25095" y="154838"/>
                  </a:moveTo>
                  <a:lnTo>
                    <a:pt x="23774" y="153670"/>
                  </a:lnTo>
                  <a:lnTo>
                    <a:pt x="24091" y="154432"/>
                  </a:lnTo>
                  <a:lnTo>
                    <a:pt x="25095" y="154838"/>
                  </a:lnTo>
                  <a:close/>
                </a:path>
                <a:path w="48894" h="217804">
                  <a:moveTo>
                    <a:pt x="26517" y="172720"/>
                  </a:moveTo>
                  <a:lnTo>
                    <a:pt x="24168" y="171450"/>
                  </a:lnTo>
                  <a:lnTo>
                    <a:pt x="24714" y="172720"/>
                  </a:lnTo>
                  <a:lnTo>
                    <a:pt x="26517" y="172720"/>
                  </a:lnTo>
                  <a:close/>
                </a:path>
                <a:path w="48894" h="217804">
                  <a:moveTo>
                    <a:pt x="26974" y="154305"/>
                  </a:moveTo>
                  <a:lnTo>
                    <a:pt x="26708" y="154368"/>
                  </a:lnTo>
                  <a:lnTo>
                    <a:pt x="26555" y="154508"/>
                  </a:lnTo>
                  <a:lnTo>
                    <a:pt x="26974" y="154305"/>
                  </a:lnTo>
                  <a:close/>
                </a:path>
                <a:path w="48894" h="217804">
                  <a:moveTo>
                    <a:pt x="27546" y="5067"/>
                  </a:moveTo>
                  <a:lnTo>
                    <a:pt x="25768" y="3810"/>
                  </a:lnTo>
                  <a:lnTo>
                    <a:pt x="27533" y="5080"/>
                  </a:lnTo>
                  <a:close/>
                </a:path>
                <a:path w="48894" h="217804">
                  <a:moveTo>
                    <a:pt x="27736" y="164350"/>
                  </a:moveTo>
                  <a:lnTo>
                    <a:pt x="27482" y="164274"/>
                  </a:lnTo>
                  <a:lnTo>
                    <a:pt x="27305" y="164376"/>
                  </a:lnTo>
                  <a:lnTo>
                    <a:pt x="27546" y="164401"/>
                  </a:lnTo>
                  <a:lnTo>
                    <a:pt x="27736" y="164350"/>
                  </a:lnTo>
                  <a:close/>
                </a:path>
                <a:path w="48894" h="217804">
                  <a:moveTo>
                    <a:pt x="28105" y="173278"/>
                  </a:moveTo>
                  <a:lnTo>
                    <a:pt x="27216" y="172440"/>
                  </a:lnTo>
                  <a:lnTo>
                    <a:pt x="27749" y="173037"/>
                  </a:lnTo>
                  <a:lnTo>
                    <a:pt x="28105" y="173278"/>
                  </a:lnTo>
                  <a:close/>
                </a:path>
                <a:path w="48894" h="217804">
                  <a:moveTo>
                    <a:pt x="28219" y="123190"/>
                  </a:moveTo>
                  <a:lnTo>
                    <a:pt x="25615" y="121920"/>
                  </a:lnTo>
                  <a:lnTo>
                    <a:pt x="26454" y="123190"/>
                  </a:lnTo>
                  <a:lnTo>
                    <a:pt x="28219" y="123190"/>
                  </a:lnTo>
                  <a:close/>
                </a:path>
                <a:path w="48894" h="217804">
                  <a:moveTo>
                    <a:pt x="28905" y="146050"/>
                  </a:moveTo>
                  <a:lnTo>
                    <a:pt x="27419" y="147142"/>
                  </a:lnTo>
                  <a:lnTo>
                    <a:pt x="27774" y="147320"/>
                  </a:lnTo>
                  <a:lnTo>
                    <a:pt x="28905" y="146050"/>
                  </a:lnTo>
                  <a:close/>
                </a:path>
                <a:path w="48894" h="217804">
                  <a:moveTo>
                    <a:pt x="29260" y="138836"/>
                  </a:moveTo>
                  <a:lnTo>
                    <a:pt x="28892" y="138595"/>
                  </a:lnTo>
                  <a:lnTo>
                    <a:pt x="28536" y="138595"/>
                  </a:lnTo>
                  <a:lnTo>
                    <a:pt x="28930" y="138722"/>
                  </a:lnTo>
                  <a:lnTo>
                    <a:pt x="29083" y="138836"/>
                  </a:lnTo>
                  <a:lnTo>
                    <a:pt x="28829" y="138836"/>
                  </a:lnTo>
                  <a:lnTo>
                    <a:pt x="28613" y="138938"/>
                  </a:lnTo>
                  <a:lnTo>
                    <a:pt x="29108" y="138836"/>
                  </a:lnTo>
                  <a:lnTo>
                    <a:pt x="29260" y="138836"/>
                  </a:lnTo>
                  <a:close/>
                </a:path>
                <a:path w="48894" h="217804">
                  <a:moveTo>
                    <a:pt x="29324" y="133388"/>
                  </a:moveTo>
                  <a:lnTo>
                    <a:pt x="29108" y="133388"/>
                  </a:lnTo>
                  <a:lnTo>
                    <a:pt x="28714" y="133413"/>
                  </a:lnTo>
                  <a:lnTo>
                    <a:pt x="28816" y="133553"/>
                  </a:lnTo>
                  <a:lnTo>
                    <a:pt x="29324" y="133388"/>
                  </a:lnTo>
                  <a:close/>
                </a:path>
                <a:path w="48894" h="217804">
                  <a:moveTo>
                    <a:pt x="30391" y="130810"/>
                  </a:moveTo>
                  <a:lnTo>
                    <a:pt x="27546" y="130810"/>
                  </a:lnTo>
                  <a:lnTo>
                    <a:pt x="28168" y="132080"/>
                  </a:lnTo>
                  <a:lnTo>
                    <a:pt x="28346" y="132080"/>
                  </a:lnTo>
                  <a:lnTo>
                    <a:pt x="30391" y="130810"/>
                  </a:lnTo>
                  <a:close/>
                </a:path>
                <a:path w="48894" h="217804">
                  <a:moveTo>
                    <a:pt x="30822" y="115328"/>
                  </a:moveTo>
                  <a:lnTo>
                    <a:pt x="29667" y="114300"/>
                  </a:lnTo>
                  <a:lnTo>
                    <a:pt x="28270" y="114300"/>
                  </a:lnTo>
                  <a:lnTo>
                    <a:pt x="30822" y="115328"/>
                  </a:lnTo>
                  <a:close/>
                </a:path>
                <a:path w="48894" h="217804">
                  <a:moveTo>
                    <a:pt x="31000" y="160020"/>
                  </a:moveTo>
                  <a:lnTo>
                    <a:pt x="30861" y="159562"/>
                  </a:lnTo>
                  <a:lnTo>
                    <a:pt x="30683" y="160020"/>
                  </a:lnTo>
                  <a:lnTo>
                    <a:pt x="31000" y="160020"/>
                  </a:lnTo>
                  <a:close/>
                </a:path>
                <a:path w="48894" h="217804">
                  <a:moveTo>
                    <a:pt x="31165" y="158750"/>
                  </a:moveTo>
                  <a:lnTo>
                    <a:pt x="30607" y="158750"/>
                  </a:lnTo>
                  <a:lnTo>
                    <a:pt x="30861" y="159562"/>
                  </a:lnTo>
                  <a:lnTo>
                    <a:pt x="31165" y="158750"/>
                  </a:lnTo>
                  <a:close/>
                </a:path>
                <a:path w="48894" h="217804">
                  <a:moveTo>
                    <a:pt x="31445" y="114757"/>
                  </a:moveTo>
                  <a:lnTo>
                    <a:pt x="31102" y="114300"/>
                  </a:lnTo>
                  <a:lnTo>
                    <a:pt x="30734" y="114300"/>
                  </a:lnTo>
                  <a:lnTo>
                    <a:pt x="31445" y="114757"/>
                  </a:lnTo>
                  <a:close/>
                </a:path>
                <a:path w="48894" h="217804">
                  <a:moveTo>
                    <a:pt x="31470" y="161290"/>
                  </a:moveTo>
                  <a:lnTo>
                    <a:pt x="30454" y="160020"/>
                  </a:lnTo>
                  <a:lnTo>
                    <a:pt x="30441" y="160451"/>
                  </a:lnTo>
                  <a:lnTo>
                    <a:pt x="31470" y="161290"/>
                  </a:lnTo>
                  <a:close/>
                </a:path>
                <a:path w="48894" h="217804">
                  <a:moveTo>
                    <a:pt x="32346" y="115328"/>
                  </a:moveTo>
                  <a:lnTo>
                    <a:pt x="31445" y="114757"/>
                  </a:lnTo>
                  <a:lnTo>
                    <a:pt x="31877" y="115328"/>
                  </a:lnTo>
                  <a:lnTo>
                    <a:pt x="32346" y="115328"/>
                  </a:lnTo>
                  <a:close/>
                </a:path>
                <a:path w="48894" h="217804">
                  <a:moveTo>
                    <a:pt x="32905" y="116840"/>
                  </a:moveTo>
                  <a:lnTo>
                    <a:pt x="32715" y="115570"/>
                  </a:lnTo>
                  <a:lnTo>
                    <a:pt x="32067" y="115570"/>
                  </a:lnTo>
                  <a:lnTo>
                    <a:pt x="31407" y="115570"/>
                  </a:lnTo>
                  <a:lnTo>
                    <a:pt x="31089" y="115570"/>
                  </a:lnTo>
                  <a:lnTo>
                    <a:pt x="32816" y="116840"/>
                  </a:lnTo>
                  <a:close/>
                </a:path>
                <a:path w="48894" h="217804">
                  <a:moveTo>
                    <a:pt x="33362" y="117500"/>
                  </a:moveTo>
                  <a:lnTo>
                    <a:pt x="31788" y="116992"/>
                  </a:lnTo>
                  <a:lnTo>
                    <a:pt x="31521" y="117335"/>
                  </a:lnTo>
                  <a:lnTo>
                    <a:pt x="30200" y="117551"/>
                  </a:lnTo>
                  <a:lnTo>
                    <a:pt x="30594" y="117792"/>
                  </a:lnTo>
                  <a:lnTo>
                    <a:pt x="32258" y="117817"/>
                  </a:lnTo>
                  <a:lnTo>
                    <a:pt x="33362" y="117500"/>
                  </a:lnTo>
                  <a:close/>
                </a:path>
                <a:path w="48894" h="217804">
                  <a:moveTo>
                    <a:pt x="34505" y="103936"/>
                  </a:moveTo>
                  <a:lnTo>
                    <a:pt x="34264" y="103835"/>
                  </a:lnTo>
                  <a:lnTo>
                    <a:pt x="34302" y="103962"/>
                  </a:lnTo>
                  <a:lnTo>
                    <a:pt x="34505" y="103936"/>
                  </a:lnTo>
                  <a:close/>
                </a:path>
                <a:path w="48894" h="217804">
                  <a:moveTo>
                    <a:pt x="35077" y="158750"/>
                  </a:moveTo>
                  <a:lnTo>
                    <a:pt x="31521" y="158750"/>
                  </a:lnTo>
                  <a:lnTo>
                    <a:pt x="32004" y="160020"/>
                  </a:lnTo>
                  <a:lnTo>
                    <a:pt x="35077" y="158750"/>
                  </a:lnTo>
                  <a:close/>
                </a:path>
                <a:path w="48894" h="217804">
                  <a:moveTo>
                    <a:pt x="38227" y="90792"/>
                  </a:moveTo>
                  <a:lnTo>
                    <a:pt x="37909" y="90170"/>
                  </a:lnTo>
                  <a:lnTo>
                    <a:pt x="37553" y="90462"/>
                  </a:lnTo>
                  <a:lnTo>
                    <a:pt x="38227" y="90792"/>
                  </a:lnTo>
                  <a:close/>
                </a:path>
                <a:path w="48894" h="217804">
                  <a:moveTo>
                    <a:pt x="39573" y="91440"/>
                  </a:moveTo>
                  <a:lnTo>
                    <a:pt x="38227" y="90792"/>
                  </a:lnTo>
                  <a:lnTo>
                    <a:pt x="38557" y="91440"/>
                  </a:lnTo>
                  <a:lnTo>
                    <a:pt x="39573" y="91440"/>
                  </a:lnTo>
                  <a:close/>
                </a:path>
                <a:path w="48894" h="217804">
                  <a:moveTo>
                    <a:pt x="40665" y="1155"/>
                  </a:moveTo>
                  <a:lnTo>
                    <a:pt x="38874" y="800"/>
                  </a:lnTo>
                  <a:lnTo>
                    <a:pt x="39027" y="927"/>
                  </a:lnTo>
                  <a:lnTo>
                    <a:pt x="39573" y="1016"/>
                  </a:lnTo>
                  <a:lnTo>
                    <a:pt x="40665" y="1155"/>
                  </a:lnTo>
                  <a:close/>
                </a:path>
                <a:path w="48894" h="217804">
                  <a:moveTo>
                    <a:pt x="42189" y="37553"/>
                  </a:moveTo>
                  <a:lnTo>
                    <a:pt x="42164" y="37401"/>
                  </a:lnTo>
                  <a:lnTo>
                    <a:pt x="41986" y="37312"/>
                  </a:lnTo>
                  <a:lnTo>
                    <a:pt x="41706" y="37287"/>
                  </a:lnTo>
                  <a:lnTo>
                    <a:pt x="41478" y="37312"/>
                  </a:lnTo>
                  <a:lnTo>
                    <a:pt x="41287" y="37338"/>
                  </a:lnTo>
                  <a:lnTo>
                    <a:pt x="41592" y="37401"/>
                  </a:lnTo>
                  <a:lnTo>
                    <a:pt x="41897" y="37477"/>
                  </a:lnTo>
                  <a:lnTo>
                    <a:pt x="42189" y="37553"/>
                  </a:lnTo>
                  <a:close/>
                </a:path>
                <a:path w="48894" h="217804">
                  <a:moveTo>
                    <a:pt x="43421" y="69481"/>
                  </a:moveTo>
                  <a:lnTo>
                    <a:pt x="42583" y="68745"/>
                  </a:lnTo>
                  <a:lnTo>
                    <a:pt x="42367" y="69011"/>
                  </a:lnTo>
                  <a:lnTo>
                    <a:pt x="43421" y="69481"/>
                  </a:lnTo>
                  <a:close/>
                </a:path>
                <a:path w="48894" h="217804">
                  <a:moveTo>
                    <a:pt x="43827" y="50800"/>
                  </a:moveTo>
                  <a:lnTo>
                    <a:pt x="40944" y="49530"/>
                  </a:lnTo>
                  <a:lnTo>
                    <a:pt x="41554" y="49999"/>
                  </a:lnTo>
                  <a:lnTo>
                    <a:pt x="43827" y="50800"/>
                  </a:lnTo>
                  <a:close/>
                </a:path>
                <a:path w="48894" h="217804">
                  <a:moveTo>
                    <a:pt x="44945" y="33020"/>
                  </a:moveTo>
                  <a:lnTo>
                    <a:pt x="39560" y="31750"/>
                  </a:lnTo>
                  <a:lnTo>
                    <a:pt x="41922" y="31750"/>
                  </a:lnTo>
                  <a:lnTo>
                    <a:pt x="42964" y="30480"/>
                  </a:lnTo>
                  <a:lnTo>
                    <a:pt x="42570" y="30353"/>
                  </a:lnTo>
                  <a:lnTo>
                    <a:pt x="42354" y="29781"/>
                  </a:lnTo>
                  <a:lnTo>
                    <a:pt x="42354" y="30289"/>
                  </a:lnTo>
                  <a:lnTo>
                    <a:pt x="39154" y="29210"/>
                  </a:lnTo>
                  <a:lnTo>
                    <a:pt x="40982" y="29210"/>
                  </a:lnTo>
                  <a:lnTo>
                    <a:pt x="42354" y="30289"/>
                  </a:lnTo>
                  <a:lnTo>
                    <a:pt x="42354" y="29781"/>
                  </a:lnTo>
                  <a:lnTo>
                    <a:pt x="42138" y="29210"/>
                  </a:lnTo>
                  <a:lnTo>
                    <a:pt x="43294" y="29210"/>
                  </a:lnTo>
                  <a:lnTo>
                    <a:pt x="44678" y="27940"/>
                  </a:lnTo>
                  <a:lnTo>
                    <a:pt x="42075" y="26670"/>
                  </a:lnTo>
                  <a:lnTo>
                    <a:pt x="39814" y="24130"/>
                  </a:lnTo>
                  <a:lnTo>
                    <a:pt x="42202" y="22860"/>
                  </a:lnTo>
                  <a:lnTo>
                    <a:pt x="40817" y="22860"/>
                  </a:lnTo>
                  <a:lnTo>
                    <a:pt x="44653" y="20320"/>
                  </a:lnTo>
                  <a:lnTo>
                    <a:pt x="38341" y="16510"/>
                  </a:lnTo>
                  <a:lnTo>
                    <a:pt x="41275" y="15240"/>
                  </a:lnTo>
                  <a:lnTo>
                    <a:pt x="30645" y="15240"/>
                  </a:lnTo>
                  <a:lnTo>
                    <a:pt x="30645" y="25400"/>
                  </a:lnTo>
                  <a:lnTo>
                    <a:pt x="29908" y="25400"/>
                  </a:lnTo>
                  <a:lnTo>
                    <a:pt x="29908" y="26670"/>
                  </a:lnTo>
                  <a:lnTo>
                    <a:pt x="25260" y="26670"/>
                  </a:lnTo>
                  <a:lnTo>
                    <a:pt x="27432" y="25590"/>
                  </a:lnTo>
                  <a:lnTo>
                    <a:pt x="29908" y="26670"/>
                  </a:lnTo>
                  <a:lnTo>
                    <a:pt x="29908" y="25400"/>
                  </a:lnTo>
                  <a:lnTo>
                    <a:pt x="28625" y="25400"/>
                  </a:lnTo>
                  <a:lnTo>
                    <a:pt x="27025" y="24638"/>
                  </a:lnTo>
                  <a:lnTo>
                    <a:pt x="27025" y="25400"/>
                  </a:lnTo>
                  <a:lnTo>
                    <a:pt x="20370" y="25400"/>
                  </a:lnTo>
                  <a:lnTo>
                    <a:pt x="26035" y="24231"/>
                  </a:lnTo>
                  <a:lnTo>
                    <a:pt x="27025" y="25400"/>
                  </a:lnTo>
                  <a:lnTo>
                    <a:pt x="27025" y="24638"/>
                  </a:lnTo>
                  <a:lnTo>
                    <a:pt x="26123" y="24206"/>
                  </a:lnTo>
                  <a:lnTo>
                    <a:pt x="26492" y="24130"/>
                  </a:lnTo>
                  <a:lnTo>
                    <a:pt x="30632" y="24130"/>
                  </a:lnTo>
                  <a:lnTo>
                    <a:pt x="30645" y="25400"/>
                  </a:lnTo>
                  <a:lnTo>
                    <a:pt x="30645" y="15240"/>
                  </a:lnTo>
                  <a:lnTo>
                    <a:pt x="26771" y="15240"/>
                  </a:lnTo>
                  <a:lnTo>
                    <a:pt x="24498" y="15240"/>
                  </a:lnTo>
                  <a:lnTo>
                    <a:pt x="24003" y="15240"/>
                  </a:lnTo>
                  <a:lnTo>
                    <a:pt x="23850" y="16510"/>
                  </a:lnTo>
                  <a:lnTo>
                    <a:pt x="22771" y="16510"/>
                  </a:lnTo>
                  <a:lnTo>
                    <a:pt x="25844" y="17780"/>
                  </a:lnTo>
                  <a:lnTo>
                    <a:pt x="22872" y="17780"/>
                  </a:lnTo>
                  <a:lnTo>
                    <a:pt x="25057" y="19050"/>
                  </a:lnTo>
                  <a:lnTo>
                    <a:pt x="26022" y="20320"/>
                  </a:lnTo>
                  <a:lnTo>
                    <a:pt x="22161" y="19050"/>
                  </a:lnTo>
                  <a:lnTo>
                    <a:pt x="20878" y="19050"/>
                  </a:lnTo>
                  <a:lnTo>
                    <a:pt x="20167" y="19050"/>
                  </a:lnTo>
                  <a:lnTo>
                    <a:pt x="21107" y="20320"/>
                  </a:lnTo>
                  <a:lnTo>
                    <a:pt x="22694" y="20320"/>
                  </a:lnTo>
                  <a:lnTo>
                    <a:pt x="24561" y="20320"/>
                  </a:lnTo>
                  <a:lnTo>
                    <a:pt x="24434" y="21069"/>
                  </a:lnTo>
                  <a:lnTo>
                    <a:pt x="25654" y="21590"/>
                  </a:lnTo>
                  <a:lnTo>
                    <a:pt x="22821" y="22758"/>
                  </a:lnTo>
                  <a:lnTo>
                    <a:pt x="22606" y="22428"/>
                  </a:lnTo>
                  <a:lnTo>
                    <a:pt x="22618" y="22847"/>
                  </a:lnTo>
                  <a:lnTo>
                    <a:pt x="22656" y="23444"/>
                  </a:lnTo>
                  <a:lnTo>
                    <a:pt x="23495" y="23431"/>
                  </a:lnTo>
                  <a:lnTo>
                    <a:pt x="24307" y="23456"/>
                  </a:lnTo>
                  <a:lnTo>
                    <a:pt x="23241" y="23342"/>
                  </a:lnTo>
                  <a:lnTo>
                    <a:pt x="22999" y="23012"/>
                  </a:lnTo>
                  <a:lnTo>
                    <a:pt x="24307" y="23456"/>
                  </a:lnTo>
                  <a:lnTo>
                    <a:pt x="26327" y="24130"/>
                  </a:lnTo>
                  <a:lnTo>
                    <a:pt x="25958" y="24130"/>
                  </a:lnTo>
                  <a:lnTo>
                    <a:pt x="20447" y="24130"/>
                  </a:lnTo>
                  <a:lnTo>
                    <a:pt x="19265" y="25400"/>
                  </a:lnTo>
                  <a:lnTo>
                    <a:pt x="22072" y="26670"/>
                  </a:lnTo>
                  <a:lnTo>
                    <a:pt x="20878" y="26670"/>
                  </a:lnTo>
                  <a:lnTo>
                    <a:pt x="22809" y="27940"/>
                  </a:lnTo>
                  <a:lnTo>
                    <a:pt x="25717" y="27940"/>
                  </a:lnTo>
                  <a:lnTo>
                    <a:pt x="29019" y="30480"/>
                  </a:lnTo>
                  <a:lnTo>
                    <a:pt x="16675" y="27940"/>
                  </a:lnTo>
                  <a:lnTo>
                    <a:pt x="21209" y="30480"/>
                  </a:lnTo>
                  <a:lnTo>
                    <a:pt x="23520" y="30480"/>
                  </a:lnTo>
                  <a:lnTo>
                    <a:pt x="27965" y="31750"/>
                  </a:lnTo>
                  <a:lnTo>
                    <a:pt x="23152" y="31750"/>
                  </a:lnTo>
                  <a:lnTo>
                    <a:pt x="23037" y="32169"/>
                  </a:lnTo>
                  <a:lnTo>
                    <a:pt x="27178" y="33020"/>
                  </a:lnTo>
                  <a:lnTo>
                    <a:pt x="44945" y="33020"/>
                  </a:lnTo>
                  <a:close/>
                </a:path>
                <a:path w="48894" h="217804">
                  <a:moveTo>
                    <a:pt x="47345" y="39370"/>
                  </a:moveTo>
                  <a:lnTo>
                    <a:pt x="46443" y="38100"/>
                  </a:lnTo>
                  <a:lnTo>
                    <a:pt x="44475" y="38100"/>
                  </a:lnTo>
                  <a:lnTo>
                    <a:pt x="45542" y="39370"/>
                  </a:lnTo>
                  <a:lnTo>
                    <a:pt x="47345" y="39370"/>
                  </a:lnTo>
                  <a:close/>
                </a:path>
                <a:path w="48894" h="217804">
                  <a:moveTo>
                    <a:pt x="48056" y="52070"/>
                  </a:moveTo>
                  <a:lnTo>
                    <a:pt x="45935" y="52070"/>
                  </a:lnTo>
                  <a:lnTo>
                    <a:pt x="42583" y="50800"/>
                  </a:lnTo>
                  <a:lnTo>
                    <a:pt x="41554" y="49999"/>
                  </a:lnTo>
                  <a:lnTo>
                    <a:pt x="40208" y="49530"/>
                  </a:lnTo>
                  <a:lnTo>
                    <a:pt x="39204" y="49530"/>
                  </a:lnTo>
                  <a:lnTo>
                    <a:pt x="38303" y="48260"/>
                  </a:lnTo>
                  <a:lnTo>
                    <a:pt x="41478" y="48260"/>
                  </a:lnTo>
                  <a:lnTo>
                    <a:pt x="37198" y="46990"/>
                  </a:lnTo>
                  <a:lnTo>
                    <a:pt x="39979" y="46990"/>
                  </a:lnTo>
                  <a:lnTo>
                    <a:pt x="37871" y="45720"/>
                  </a:lnTo>
                  <a:lnTo>
                    <a:pt x="36779" y="45720"/>
                  </a:lnTo>
                  <a:lnTo>
                    <a:pt x="38773" y="44450"/>
                  </a:lnTo>
                  <a:lnTo>
                    <a:pt x="39827" y="44450"/>
                  </a:lnTo>
                  <a:lnTo>
                    <a:pt x="37757" y="43180"/>
                  </a:lnTo>
                  <a:lnTo>
                    <a:pt x="41554" y="43180"/>
                  </a:lnTo>
                  <a:lnTo>
                    <a:pt x="42570" y="43180"/>
                  </a:lnTo>
                  <a:lnTo>
                    <a:pt x="44005" y="43180"/>
                  </a:lnTo>
                  <a:lnTo>
                    <a:pt x="44488" y="42125"/>
                  </a:lnTo>
                  <a:lnTo>
                    <a:pt x="42024" y="40640"/>
                  </a:lnTo>
                  <a:lnTo>
                    <a:pt x="44678" y="40640"/>
                  </a:lnTo>
                  <a:lnTo>
                    <a:pt x="44246" y="39370"/>
                  </a:lnTo>
                  <a:lnTo>
                    <a:pt x="44831" y="39370"/>
                  </a:lnTo>
                  <a:lnTo>
                    <a:pt x="44475" y="38100"/>
                  </a:lnTo>
                  <a:lnTo>
                    <a:pt x="42240" y="38100"/>
                  </a:lnTo>
                  <a:lnTo>
                    <a:pt x="42265" y="39370"/>
                  </a:lnTo>
                  <a:lnTo>
                    <a:pt x="42011" y="39154"/>
                  </a:lnTo>
                  <a:lnTo>
                    <a:pt x="42011" y="40640"/>
                  </a:lnTo>
                  <a:lnTo>
                    <a:pt x="41770" y="42125"/>
                  </a:lnTo>
                  <a:lnTo>
                    <a:pt x="41605" y="42951"/>
                  </a:lnTo>
                  <a:lnTo>
                    <a:pt x="37312" y="41910"/>
                  </a:lnTo>
                  <a:lnTo>
                    <a:pt x="40271" y="40640"/>
                  </a:lnTo>
                  <a:lnTo>
                    <a:pt x="42011" y="40640"/>
                  </a:lnTo>
                  <a:lnTo>
                    <a:pt x="42011" y="39154"/>
                  </a:lnTo>
                  <a:lnTo>
                    <a:pt x="40830" y="38100"/>
                  </a:lnTo>
                  <a:lnTo>
                    <a:pt x="39433" y="38100"/>
                  </a:lnTo>
                  <a:lnTo>
                    <a:pt x="36652" y="36830"/>
                  </a:lnTo>
                  <a:lnTo>
                    <a:pt x="40792" y="36830"/>
                  </a:lnTo>
                  <a:lnTo>
                    <a:pt x="43129" y="35560"/>
                  </a:lnTo>
                  <a:lnTo>
                    <a:pt x="45656" y="36830"/>
                  </a:lnTo>
                  <a:lnTo>
                    <a:pt x="44919" y="35560"/>
                  </a:lnTo>
                  <a:lnTo>
                    <a:pt x="44170" y="34290"/>
                  </a:lnTo>
                  <a:lnTo>
                    <a:pt x="24765" y="34290"/>
                  </a:lnTo>
                  <a:lnTo>
                    <a:pt x="21602" y="34290"/>
                  </a:lnTo>
                  <a:lnTo>
                    <a:pt x="23977" y="36830"/>
                  </a:lnTo>
                  <a:lnTo>
                    <a:pt x="24434" y="38100"/>
                  </a:lnTo>
                  <a:lnTo>
                    <a:pt x="21209" y="38100"/>
                  </a:lnTo>
                  <a:lnTo>
                    <a:pt x="22745" y="39370"/>
                  </a:lnTo>
                  <a:lnTo>
                    <a:pt x="20942" y="41249"/>
                  </a:lnTo>
                  <a:lnTo>
                    <a:pt x="20942" y="43180"/>
                  </a:lnTo>
                  <a:lnTo>
                    <a:pt x="20904" y="44450"/>
                  </a:lnTo>
                  <a:lnTo>
                    <a:pt x="19532" y="43180"/>
                  </a:lnTo>
                  <a:lnTo>
                    <a:pt x="20942" y="43180"/>
                  </a:lnTo>
                  <a:lnTo>
                    <a:pt x="20942" y="41249"/>
                  </a:lnTo>
                  <a:lnTo>
                    <a:pt x="20307" y="41910"/>
                  </a:lnTo>
                  <a:lnTo>
                    <a:pt x="17983" y="43180"/>
                  </a:lnTo>
                  <a:lnTo>
                    <a:pt x="18973" y="43180"/>
                  </a:lnTo>
                  <a:lnTo>
                    <a:pt x="17741" y="44450"/>
                  </a:lnTo>
                  <a:lnTo>
                    <a:pt x="19354" y="44450"/>
                  </a:lnTo>
                  <a:lnTo>
                    <a:pt x="21780" y="45720"/>
                  </a:lnTo>
                  <a:lnTo>
                    <a:pt x="24498" y="48260"/>
                  </a:lnTo>
                  <a:lnTo>
                    <a:pt x="21069" y="49530"/>
                  </a:lnTo>
                  <a:lnTo>
                    <a:pt x="20193" y="48260"/>
                  </a:lnTo>
                  <a:lnTo>
                    <a:pt x="18834" y="49530"/>
                  </a:lnTo>
                  <a:lnTo>
                    <a:pt x="26301" y="50800"/>
                  </a:lnTo>
                  <a:lnTo>
                    <a:pt x="22834" y="50800"/>
                  </a:lnTo>
                  <a:lnTo>
                    <a:pt x="21259" y="52070"/>
                  </a:lnTo>
                  <a:lnTo>
                    <a:pt x="23749" y="55880"/>
                  </a:lnTo>
                  <a:lnTo>
                    <a:pt x="18935" y="55880"/>
                  </a:lnTo>
                  <a:lnTo>
                    <a:pt x="23291" y="57150"/>
                  </a:lnTo>
                  <a:lnTo>
                    <a:pt x="16725" y="58420"/>
                  </a:lnTo>
                  <a:lnTo>
                    <a:pt x="22821" y="58420"/>
                  </a:lnTo>
                  <a:lnTo>
                    <a:pt x="19634" y="59690"/>
                  </a:lnTo>
                  <a:lnTo>
                    <a:pt x="18592" y="59690"/>
                  </a:lnTo>
                  <a:lnTo>
                    <a:pt x="16344" y="60960"/>
                  </a:lnTo>
                  <a:lnTo>
                    <a:pt x="16002" y="60960"/>
                  </a:lnTo>
                  <a:lnTo>
                    <a:pt x="16738" y="61201"/>
                  </a:lnTo>
                  <a:lnTo>
                    <a:pt x="16941" y="61264"/>
                  </a:lnTo>
                  <a:lnTo>
                    <a:pt x="20066" y="62230"/>
                  </a:lnTo>
                  <a:lnTo>
                    <a:pt x="17449" y="62230"/>
                  </a:lnTo>
                  <a:lnTo>
                    <a:pt x="20701" y="63500"/>
                  </a:lnTo>
                  <a:lnTo>
                    <a:pt x="19989" y="63500"/>
                  </a:lnTo>
                  <a:lnTo>
                    <a:pt x="21323" y="64770"/>
                  </a:lnTo>
                  <a:lnTo>
                    <a:pt x="15875" y="64770"/>
                  </a:lnTo>
                  <a:lnTo>
                    <a:pt x="17894" y="66865"/>
                  </a:lnTo>
                  <a:lnTo>
                    <a:pt x="18999" y="67310"/>
                  </a:lnTo>
                  <a:lnTo>
                    <a:pt x="18173" y="67157"/>
                  </a:lnTo>
                  <a:lnTo>
                    <a:pt x="18326" y="67310"/>
                  </a:lnTo>
                  <a:lnTo>
                    <a:pt x="17868" y="67310"/>
                  </a:lnTo>
                  <a:lnTo>
                    <a:pt x="15887" y="68580"/>
                  </a:lnTo>
                  <a:lnTo>
                    <a:pt x="15722" y="68580"/>
                  </a:lnTo>
                  <a:lnTo>
                    <a:pt x="16446" y="69850"/>
                  </a:lnTo>
                  <a:lnTo>
                    <a:pt x="14262" y="69850"/>
                  </a:lnTo>
                  <a:lnTo>
                    <a:pt x="13512" y="71120"/>
                  </a:lnTo>
                  <a:lnTo>
                    <a:pt x="14935" y="72390"/>
                  </a:lnTo>
                  <a:lnTo>
                    <a:pt x="14693" y="73660"/>
                  </a:lnTo>
                  <a:lnTo>
                    <a:pt x="17830" y="73660"/>
                  </a:lnTo>
                  <a:lnTo>
                    <a:pt x="19596" y="73660"/>
                  </a:lnTo>
                  <a:lnTo>
                    <a:pt x="19850" y="74688"/>
                  </a:lnTo>
                  <a:lnTo>
                    <a:pt x="20320" y="74930"/>
                  </a:lnTo>
                  <a:lnTo>
                    <a:pt x="19862" y="76200"/>
                  </a:lnTo>
                  <a:lnTo>
                    <a:pt x="16433" y="74930"/>
                  </a:lnTo>
                  <a:lnTo>
                    <a:pt x="15709" y="74930"/>
                  </a:lnTo>
                  <a:lnTo>
                    <a:pt x="10083" y="76200"/>
                  </a:lnTo>
                  <a:lnTo>
                    <a:pt x="12661" y="76200"/>
                  </a:lnTo>
                  <a:lnTo>
                    <a:pt x="12433" y="77470"/>
                  </a:lnTo>
                  <a:lnTo>
                    <a:pt x="13500" y="78740"/>
                  </a:lnTo>
                  <a:lnTo>
                    <a:pt x="13512" y="80010"/>
                  </a:lnTo>
                  <a:lnTo>
                    <a:pt x="16433" y="80010"/>
                  </a:lnTo>
                  <a:lnTo>
                    <a:pt x="15709" y="81280"/>
                  </a:lnTo>
                  <a:lnTo>
                    <a:pt x="18021" y="81280"/>
                  </a:lnTo>
                  <a:lnTo>
                    <a:pt x="16967" y="82550"/>
                  </a:lnTo>
                  <a:lnTo>
                    <a:pt x="14541" y="83820"/>
                  </a:lnTo>
                  <a:lnTo>
                    <a:pt x="16002" y="85090"/>
                  </a:lnTo>
                  <a:lnTo>
                    <a:pt x="16205" y="86360"/>
                  </a:lnTo>
                  <a:lnTo>
                    <a:pt x="14376" y="85090"/>
                  </a:lnTo>
                  <a:lnTo>
                    <a:pt x="14693" y="87630"/>
                  </a:lnTo>
                  <a:lnTo>
                    <a:pt x="16611" y="88900"/>
                  </a:lnTo>
                  <a:lnTo>
                    <a:pt x="19113" y="88900"/>
                  </a:lnTo>
                  <a:lnTo>
                    <a:pt x="19532" y="90170"/>
                  </a:lnTo>
                  <a:lnTo>
                    <a:pt x="16383" y="90170"/>
                  </a:lnTo>
                  <a:lnTo>
                    <a:pt x="20116" y="91440"/>
                  </a:lnTo>
                  <a:lnTo>
                    <a:pt x="8051" y="92710"/>
                  </a:lnTo>
                  <a:lnTo>
                    <a:pt x="13398" y="95250"/>
                  </a:lnTo>
                  <a:lnTo>
                    <a:pt x="13131" y="95250"/>
                  </a:lnTo>
                  <a:lnTo>
                    <a:pt x="15811" y="96520"/>
                  </a:lnTo>
                  <a:lnTo>
                    <a:pt x="15252" y="97790"/>
                  </a:lnTo>
                  <a:lnTo>
                    <a:pt x="13868" y="96520"/>
                  </a:lnTo>
                  <a:lnTo>
                    <a:pt x="12153" y="96520"/>
                  </a:lnTo>
                  <a:lnTo>
                    <a:pt x="16370" y="99060"/>
                  </a:lnTo>
                  <a:lnTo>
                    <a:pt x="11176" y="99060"/>
                  </a:lnTo>
                  <a:lnTo>
                    <a:pt x="13931" y="101600"/>
                  </a:lnTo>
                  <a:lnTo>
                    <a:pt x="5956" y="101600"/>
                  </a:lnTo>
                  <a:lnTo>
                    <a:pt x="13982" y="105410"/>
                  </a:lnTo>
                  <a:lnTo>
                    <a:pt x="8775" y="105410"/>
                  </a:lnTo>
                  <a:lnTo>
                    <a:pt x="10642" y="106680"/>
                  </a:lnTo>
                  <a:lnTo>
                    <a:pt x="11747" y="106680"/>
                  </a:lnTo>
                  <a:lnTo>
                    <a:pt x="13563" y="110490"/>
                  </a:lnTo>
                  <a:lnTo>
                    <a:pt x="8191" y="113030"/>
                  </a:lnTo>
                  <a:lnTo>
                    <a:pt x="6083" y="115570"/>
                  </a:lnTo>
                  <a:lnTo>
                    <a:pt x="5448" y="116840"/>
                  </a:lnTo>
                  <a:lnTo>
                    <a:pt x="15570" y="118110"/>
                  </a:lnTo>
                  <a:lnTo>
                    <a:pt x="10947" y="119380"/>
                  </a:lnTo>
                  <a:lnTo>
                    <a:pt x="7569" y="118110"/>
                  </a:lnTo>
                  <a:lnTo>
                    <a:pt x="11366" y="120650"/>
                  </a:lnTo>
                  <a:lnTo>
                    <a:pt x="6794" y="123190"/>
                  </a:lnTo>
                  <a:lnTo>
                    <a:pt x="9956" y="125730"/>
                  </a:lnTo>
                  <a:lnTo>
                    <a:pt x="9880" y="127000"/>
                  </a:lnTo>
                  <a:lnTo>
                    <a:pt x="9588" y="128270"/>
                  </a:lnTo>
                  <a:lnTo>
                    <a:pt x="8026" y="127000"/>
                  </a:lnTo>
                  <a:lnTo>
                    <a:pt x="9880" y="127000"/>
                  </a:lnTo>
                  <a:lnTo>
                    <a:pt x="9880" y="125730"/>
                  </a:lnTo>
                  <a:lnTo>
                    <a:pt x="5638" y="125730"/>
                  </a:lnTo>
                  <a:lnTo>
                    <a:pt x="7835" y="127000"/>
                  </a:lnTo>
                  <a:lnTo>
                    <a:pt x="6946" y="127000"/>
                  </a:lnTo>
                  <a:lnTo>
                    <a:pt x="5422" y="128270"/>
                  </a:lnTo>
                  <a:lnTo>
                    <a:pt x="6629" y="128612"/>
                  </a:lnTo>
                  <a:lnTo>
                    <a:pt x="6477" y="128270"/>
                  </a:lnTo>
                  <a:lnTo>
                    <a:pt x="6845" y="128676"/>
                  </a:lnTo>
                  <a:lnTo>
                    <a:pt x="9982" y="129540"/>
                  </a:lnTo>
                  <a:lnTo>
                    <a:pt x="7658" y="129540"/>
                  </a:lnTo>
                  <a:lnTo>
                    <a:pt x="5994" y="130810"/>
                  </a:lnTo>
                  <a:lnTo>
                    <a:pt x="7404" y="130810"/>
                  </a:lnTo>
                  <a:lnTo>
                    <a:pt x="9956" y="132080"/>
                  </a:lnTo>
                  <a:lnTo>
                    <a:pt x="8166" y="132080"/>
                  </a:lnTo>
                  <a:lnTo>
                    <a:pt x="11303" y="133350"/>
                  </a:lnTo>
                  <a:lnTo>
                    <a:pt x="6413" y="133350"/>
                  </a:lnTo>
                  <a:lnTo>
                    <a:pt x="10947" y="134620"/>
                  </a:lnTo>
                  <a:lnTo>
                    <a:pt x="6248" y="134620"/>
                  </a:lnTo>
                  <a:lnTo>
                    <a:pt x="6946" y="135890"/>
                  </a:lnTo>
                  <a:lnTo>
                    <a:pt x="7645" y="136309"/>
                  </a:lnTo>
                  <a:lnTo>
                    <a:pt x="7543" y="137160"/>
                  </a:lnTo>
                  <a:lnTo>
                    <a:pt x="5600" y="135890"/>
                  </a:lnTo>
                  <a:lnTo>
                    <a:pt x="5575" y="137160"/>
                  </a:lnTo>
                  <a:lnTo>
                    <a:pt x="6388" y="138430"/>
                  </a:lnTo>
                  <a:lnTo>
                    <a:pt x="3035" y="138430"/>
                  </a:lnTo>
                  <a:lnTo>
                    <a:pt x="13030" y="140970"/>
                  </a:lnTo>
                  <a:lnTo>
                    <a:pt x="5740" y="140970"/>
                  </a:lnTo>
                  <a:lnTo>
                    <a:pt x="8026" y="143510"/>
                  </a:lnTo>
                  <a:lnTo>
                    <a:pt x="9499" y="144780"/>
                  </a:lnTo>
                  <a:lnTo>
                    <a:pt x="5219" y="144780"/>
                  </a:lnTo>
                  <a:lnTo>
                    <a:pt x="6578" y="145796"/>
                  </a:lnTo>
                  <a:lnTo>
                    <a:pt x="9550" y="144957"/>
                  </a:lnTo>
                  <a:lnTo>
                    <a:pt x="10312" y="147154"/>
                  </a:lnTo>
                  <a:lnTo>
                    <a:pt x="10820" y="147320"/>
                  </a:lnTo>
                  <a:lnTo>
                    <a:pt x="9499" y="148590"/>
                  </a:lnTo>
                  <a:lnTo>
                    <a:pt x="8801" y="149860"/>
                  </a:lnTo>
                  <a:lnTo>
                    <a:pt x="7480" y="148590"/>
                  </a:lnTo>
                  <a:lnTo>
                    <a:pt x="6705" y="148590"/>
                  </a:lnTo>
                  <a:lnTo>
                    <a:pt x="8432" y="149860"/>
                  </a:lnTo>
                  <a:lnTo>
                    <a:pt x="5867" y="151130"/>
                  </a:lnTo>
                  <a:lnTo>
                    <a:pt x="6350" y="151688"/>
                  </a:lnTo>
                  <a:lnTo>
                    <a:pt x="6540" y="151904"/>
                  </a:lnTo>
                  <a:lnTo>
                    <a:pt x="8216" y="153670"/>
                  </a:lnTo>
                  <a:lnTo>
                    <a:pt x="9715" y="153670"/>
                  </a:lnTo>
                  <a:lnTo>
                    <a:pt x="10960" y="153670"/>
                  </a:lnTo>
                  <a:lnTo>
                    <a:pt x="12331" y="154228"/>
                  </a:lnTo>
                  <a:lnTo>
                    <a:pt x="9715" y="153670"/>
                  </a:lnTo>
                  <a:lnTo>
                    <a:pt x="14033" y="156210"/>
                  </a:lnTo>
                  <a:lnTo>
                    <a:pt x="6845" y="155016"/>
                  </a:lnTo>
                  <a:lnTo>
                    <a:pt x="7543" y="155917"/>
                  </a:lnTo>
                  <a:lnTo>
                    <a:pt x="6324" y="154940"/>
                  </a:lnTo>
                  <a:lnTo>
                    <a:pt x="7353" y="156210"/>
                  </a:lnTo>
                  <a:lnTo>
                    <a:pt x="7772" y="156210"/>
                  </a:lnTo>
                  <a:lnTo>
                    <a:pt x="7912" y="156210"/>
                  </a:lnTo>
                  <a:lnTo>
                    <a:pt x="9664" y="156210"/>
                  </a:lnTo>
                  <a:lnTo>
                    <a:pt x="9499" y="157480"/>
                  </a:lnTo>
                  <a:lnTo>
                    <a:pt x="8839" y="157480"/>
                  </a:lnTo>
                  <a:lnTo>
                    <a:pt x="10795" y="158750"/>
                  </a:lnTo>
                  <a:lnTo>
                    <a:pt x="8432" y="158750"/>
                  </a:lnTo>
                  <a:lnTo>
                    <a:pt x="8559" y="160020"/>
                  </a:lnTo>
                  <a:lnTo>
                    <a:pt x="13474" y="161290"/>
                  </a:lnTo>
                  <a:lnTo>
                    <a:pt x="11341" y="162560"/>
                  </a:lnTo>
                  <a:lnTo>
                    <a:pt x="6908" y="161290"/>
                  </a:lnTo>
                  <a:lnTo>
                    <a:pt x="9804" y="162560"/>
                  </a:lnTo>
                  <a:lnTo>
                    <a:pt x="5918" y="162560"/>
                  </a:lnTo>
                  <a:lnTo>
                    <a:pt x="6959" y="163830"/>
                  </a:lnTo>
                  <a:lnTo>
                    <a:pt x="8737" y="163830"/>
                  </a:lnTo>
                  <a:lnTo>
                    <a:pt x="11480" y="165100"/>
                  </a:lnTo>
                  <a:lnTo>
                    <a:pt x="8597" y="165100"/>
                  </a:lnTo>
                  <a:lnTo>
                    <a:pt x="9156" y="166370"/>
                  </a:lnTo>
                  <a:lnTo>
                    <a:pt x="10236" y="166370"/>
                  </a:lnTo>
                  <a:lnTo>
                    <a:pt x="10629" y="166662"/>
                  </a:lnTo>
                  <a:lnTo>
                    <a:pt x="10858" y="166484"/>
                  </a:lnTo>
                  <a:lnTo>
                    <a:pt x="11049" y="166370"/>
                  </a:lnTo>
                  <a:lnTo>
                    <a:pt x="14071" y="166370"/>
                  </a:lnTo>
                  <a:lnTo>
                    <a:pt x="15646" y="166370"/>
                  </a:lnTo>
                  <a:lnTo>
                    <a:pt x="14439" y="167640"/>
                  </a:lnTo>
                  <a:lnTo>
                    <a:pt x="14071" y="166370"/>
                  </a:lnTo>
                  <a:lnTo>
                    <a:pt x="14300" y="167640"/>
                  </a:lnTo>
                  <a:lnTo>
                    <a:pt x="11963" y="167640"/>
                  </a:lnTo>
                  <a:lnTo>
                    <a:pt x="14401" y="168910"/>
                  </a:lnTo>
                  <a:lnTo>
                    <a:pt x="11455" y="168910"/>
                  </a:lnTo>
                  <a:lnTo>
                    <a:pt x="8966" y="170180"/>
                  </a:lnTo>
                  <a:lnTo>
                    <a:pt x="9537" y="170395"/>
                  </a:lnTo>
                  <a:lnTo>
                    <a:pt x="11061" y="171145"/>
                  </a:lnTo>
                  <a:lnTo>
                    <a:pt x="10350" y="170700"/>
                  </a:lnTo>
                  <a:lnTo>
                    <a:pt x="12357" y="171450"/>
                  </a:lnTo>
                  <a:lnTo>
                    <a:pt x="11696" y="171450"/>
                  </a:lnTo>
                  <a:lnTo>
                    <a:pt x="11061" y="171145"/>
                  </a:lnTo>
                  <a:lnTo>
                    <a:pt x="11557" y="171450"/>
                  </a:lnTo>
                  <a:lnTo>
                    <a:pt x="8788" y="171450"/>
                  </a:lnTo>
                  <a:lnTo>
                    <a:pt x="8191" y="172720"/>
                  </a:lnTo>
                  <a:lnTo>
                    <a:pt x="13741" y="171450"/>
                  </a:lnTo>
                  <a:lnTo>
                    <a:pt x="11480" y="172720"/>
                  </a:lnTo>
                  <a:lnTo>
                    <a:pt x="9245" y="172720"/>
                  </a:lnTo>
                  <a:lnTo>
                    <a:pt x="11874" y="175260"/>
                  </a:lnTo>
                  <a:lnTo>
                    <a:pt x="6527" y="175260"/>
                  </a:lnTo>
                  <a:lnTo>
                    <a:pt x="6769" y="176530"/>
                  </a:lnTo>
                  <a:lnTo>
                    <a:pt x="10528" y="177800"/>
                  </a:lnTo>
                  <a:lnTo>
                    <a:pt x="9423" y="179070"/>
                  </a:lnTo>
                  <a:lnTo>
                    <a:pt x="9880" y="179070"/>
                  </a:lnTo>
                  <a:lnTo>
                    <a:pt x="15354" y="180340"/>
                  </a:lnTo>
                  <a:lnTo>
                    <a:pt x="9131" y="180340"/>
                  </a:lnTo>
                  <a:lnTo>
                    <a:pt x="7099" y="180340"/>
                  </a:lnTo>
                  <a:lnTo>
                    <a:pt x="9131" y="180378"/>
                  </a:lnTo>
                  <a:lnTo>
                    <a:pt x="19558" y="180378"/>
                  </a:lnTo>
                  <a:lnTo>
                    <a:pt x="20586" y="180340"/>
                  </a:lnTo>
                  <a:lnTo>
                    <a:pt x="19900" y="179070"/>
                  </a:lnTo>
                  <a:lnTo>
                    <a:pt x="18757" y="179070"/>
                  </a:lnTo>
                  <a:lnTo>
                    <a:pt x="20548" y="177800"/>
                  </a:lnTo>
                  <a:lnTo>
                    <a:pt x="21869" y="178777"/>
                  </a:lnTo>
                  <a:lnTo>
                    <a:pt x="21780" y="179070"/>
                  </a:lnTo>
                  <a:lnTo>
                    <a:pt x="22275" y="179070"/>
                  </a:lnTo>
                  <a:lnTo>
                    <a:pt x="24434" y="179070"/>
                  </a:lnTo>
                  <a:lnTo>
                    <a:pt x="22186" y="178015"/>
                  </a:lnTo>
                  <a:lnTo>
                    <a:pt x="21742" y="177800"/>
                  </a:lnTo>
                  <a:lnTo>
                    <a:pt x="25146" y="177800"/>
                  </a:lnTo>
                  <a:lnTo>
                    <a:pt x="24396" y="176530"/>
                  </a:lnTo>
                  <a:lnTo>
                    <a:pt x="22123" y="176530"/>
                  </a:lnTo>
                  <a:lnTo>
                    <a:pt x="22669" y="175260"/>
                  </a:lnTo>
                  <a:lnTo>
                    <a:pt x="26098" y="176530"/>
                  </a:lnTo>
                  <a:lnTo>
                    <a:pt x="30505" y="175260"/>
                  </a:lnTo>
                  <a:lnTo>
                    <a:pt x="19329" y="172720"/>
                  </a:lnTo>
                  <a:lnTo>
                    <a:pt x="21920" y="172720"/>
                  </a:lnTo>
                  <a:lnTo>
                    <a:pt x="22504" y="171450"/>
                  </a:lnTo>
                  <a:lnTo>
                    <a:pt x="24168" y="171450"/>
                  </a:lnTo>
                  <a:lnTo>
                    <a:pt x="27584" y="171450"/>
                  </a:lnTo>
                  <a:lnTo>
                    <a:pt x="29629" y="170180"/>
                  </a:lnTo>
                  <a:lnTo>
                    <a:pt x="22669" y="170180"/>
                  </a:lnTo>
                  <a:lnTo>
                    <a:pt x="24117" y="168910"/>
                  </a:lnTo>
                  <a:lnTo>
                    <a:pt x="19558" y="168910"/>
                  </a:lnTo>
                  <a:lnTo>
                    <a:pt x="18516" y="167640"/>
                  </a:lnTo>
                  <a:lnTo>
                    <a:pt x="19062" y="166370"/>
                  </a:lnTo>
                  <a:lnTo>
                    <a:pt x="23799" y="167640"/>
                  </a:lnTo>
                  <a:lnTo>
                    <a:pt x="23990" y="167640"/>
                  </a:lnTo>
                  <a:lnTo>
                    <a:pt x="24892" y="168910"/>
                  </a:lnTo>
                  <a:lnTo>
                    <a:pt x="25044" y="168910"/>
                  </a:lnTo>
                  <a:lnTo>
                    <a:pt x="26339" y="167640"/>
                  </a:lnTo>
                  <a:lnTo>
                    <a:pt x="25654" y="167640"/>
                  </a:lnTo>
                  <a:lnTo>
                    <a:pt x="26962" y="166776"/>
                  </a:lnTo>
                  <a:lnTo>
                    <a:pt x="26339" y="167640"/>
                  </a:lnTo>
                  <a:lnTo>
                    <a:pt x="28346" y="167640"/>
                  </a:lnTo>
                  <a:lnTo>
                    <a:pt x="27368" y="166509"/>
                  </a:lnTo>
                  <a:lnTo>
                    <a:pt x="27571" y="166370"/>
                  </a:lnTo>
                  <a:lnTo>
                    <a:pt x="27241" y="166370"/>
                  </a:lnTo>
                  <a:lnTo>
                    <a:pt x="25908" y="166370"/>
                  </a:lnTo>
                  <a:lnTo>
                    <a:pt x="27228" y="165100"/>
                  </a:lnTo>
                  <a:lnTo>
                    <a:pt x="25095" y="165100"/>
                  </a:lnTo>
                  <a:lnTo>
                    <a:pt x="26809" y="163830"/>
                  </a:lnTo>
                  <a:lnTo>
                    <a:pt x="22847" y="163830"/>
                  </a:lnTo>
                  <a:lnTo>
                    <a:pt x="22440" y="162560"/>
                  </a:lnTo>
                  <a:lnTo>
                    <a:pt x="24371" y="162560"/>
                  </a:lnTo>
                  <a:lnTo>
                    <a:pt x="26898" y="163830"/>
                  </a:lnTo>
                  <a:lnTo>
                    <a:pt x="25438" y="162560"/>
                  </a:lnTo>
                  <a:lnTo>
                    <a:pt x="26797" y="162560"/>
                  </a:lnTo>
                  <a:lnTo>
                    <a:pt x="29692" y="163830"/>
                  </a:lnTo>
                  <a:lnTo>
                    <a:pt x="27444" y="162560"/>
                  </a:lnTo>
                  <a:lnTo>
                    <a:pt x="31470" y="161290"/>
                  </a:lnTo>
                  <a:lnTo>
                    <a:pt x="30416" y="161290"/>
                  </a:lnTo>
                  <a:lnTo>
                    <a:pt x="30441" y="160451"/>
                  </a:lnTo>
                  <a:lnTo>
                    <a:pt x="29908" y="160020"/>
                  </a:lnTo>
                  <a:lnTo>
                    <a:pt x="26047" y="160020"/>
                  </a:lnTo>
                  <a:lnTo>
                    <a:pt x="25209" y="160020"/>
                  </a:lnTo>
                  <a:lnTo>
                    <a:pt x="26517" y="158750"/>
                  </a:lnTo>
                  <a:lnTo>
                    <a:pt x="27305" y="158750"/>
                  </a:lnTo>
                  <a:lnTo>
                    <a:pt x="26047" y="160020"/>
                  </a:lnTo>
                  <a:lnTo>
                    <a:pt x="30607" y="158750"/>
                  </a:lnTo>
                  <a:lnTo>
                    <a:pt x="28359" y="158750"/>
                  </a:lnTo>
                  <a:lnTo>
                    <a:pt x="28600" y="157480"/>
                  </a:lnTo>
                  <a:lnTo>
                    <a:pt x="27305" y="156210"/>
                  </a:lnTo>
                  <a:lnTo>
                    <a:pt x="28841" y="156210"/>
                  </a:lnTo>
                  <a:lnTo>
                    <a:pt x="26339" y="154940"/>
                  </a:lnTo>
                  <a:lnTo>
                    <a:pt x="25361" y="154940"/>
                  </a:lnTo>
                  <a:lnTo>
                    <a:pt x="25095" y="154838"/>
                  </a:lnTo>
                  <a:lnTo>
                    <a:pt x="24307" y="154940"/>
                  </a:lnTo>
                  <a:lnTo>
                    <a:pt x="24091" y="154432"/>
                  </a:lnTo>
                  <a:lnTo>
                    <a:pt x="22186" y="153670"/>
                  </a:lnTo>
                  <a:lnTo>
                    <a:pt x="23774" y="153670"/>
                  </a:lnTo>
                  <a:lnTo>
                    <a:pt x="28879" y="153670"/>
                  </a:lnTo>
                  <a:lnTo>
                    <a:pt x="26809" y="152400"/>
                  </a:lnTo>
                  <a:lnTo>
                    <a:pt x="28105" y="152400"/>
                  </a:lnTo>
                  <a:lnTo>
                    <a:pt x="30276" y="153670"/>
                  </a:lnTo>
                  <a:lnTo>
                    <a:pt x="31165" y="152400"/>
                  </a:lnTo>
                  <a:lnTo>
                    <a:pt x="28879" y="151130"/>
                  </a:lnTo>
                  <a:lnTo>
                    <a:pt x="33807" y="152400"/>
                  </a:lnTo>
                  <a:lnTo>
                    <a:pt x="31953" y="151130"/>
                  </a:lnTo>
                  <a:lnTo>
                    <a:pt x="30035" y="151130"/>
                  </a:lnTo>
                  <a:lnTo>
                    <a:pt x="27711" y="149860"/>
                  </a:lnTo>
                  <a:lnTo>
                    <a:pt x="29260" y="152400"/>
                  </a:lnTo>
                  <a:lnTo>
                    <a:pt x="27051" y="151599"/>
                  </a:lnTo>
                  <a:lnTo>
                    <a:pt x="26746" y="152400"/>
                  </a:lnTo>
                  <a:lnTo>
                    <a:pt x="24790" y="151130"/>
                  </a:lnTo>
                  <a:lnTo>
                    <a:pt x="25793" y="151130"/>
                  </a:lnTo>
                  <a:lnTo>
                    <a:pt x="27051" y="151599"/>
                  </a:lnTo>
                  <a:lnTo>
                    <a:pt x="27228" y="151130"/>
                  </a:lnTo>
                  <a:lnTo>
                    <a:pt x="21323" y="149860"/>
                  </a:lnTo>
                  <a:lnTo>
                    <a:pt x="27711" y="149860"/>
                  </a:lnTo>
                  <a:lnTo>
                    <a:pt x="32943" y="149860"/>
                  </a:lnTo>
                  <a:lnTo>
                    <a:pt x="27165" y="147320"/>
                  </a:lnTo>
                  <a:lnTo>
                    <a:pt x="27419" y="147142"/>
                  </a:lnTo>
                  <a:lnTo>
                    <a:pt x="25361" y="146050"/>
                  </a:lnTo>
                  <a:lnTo>
                    <a:pt x="27546" y="146050"/>
                  </a:lnTo>
                  <a:lnTo>
                    <a:pt x="26619" y="144780"/>
                  </a:lnTo>
                  <a:lnTo>
                    <a:pt x="28663" y="146050"/>
                  </a:lnTo>
                  <a:lnTo>
                    <a:pt x="28905" y="146050"/>
                  </a:lnTo>
                  <a:lnTo>
                    <a:pt x="29451" y="146050"/>
                  </a:lnTo>
                  <a:lnTo>
                    <a:pt x="30746" y="144780"/>
                  </a:lnTo>
                  <a:lnTo>
                    <a:pt x="31038" y="144805"/>
                  </a:lnTo>
                  <a:lnTo>
                    <a:pt x="31407" y="144818"/>
                  </a:lnTo>
                  <a:lnTo>
                    <a:pt x="32054" y="144792"/>
                  </a:lnTo>
                  <a:lnTo>
                    <a:pt x="31521" y="144767"/>
                  </a:lnTo>
                  <a:lnTo>
                    <a:pt x="31127" y="144767"/>
                  </a:lnTo>
                  <a:lnTo>
                    <a:pt x="30988" y="144780"/>
                  </a:lnTo>
                  <a:lnTo>
                    <a:pt x="26949" y="143510"/>
                  </a:lnTo>
                  <a:lnTo>
                    <a:pt x="29730" y="143510"/>
                  </a:lnTo>
                  <a:lnTo>
                    <a:pt x="30988" y="142240"/>
                  </a:lnTo>
                  <a:lnTo>
                    <a:pt x="24066" y="140970"/>
                  </a:lnTo>
                  <a:lnTo>
                    <a:pt x="24904" y="139700"/>
                  </a:lnTo>
                  <a:lnTo>
                    <a:pt x="27089" y="140970"/>
                  </a:lnTo>
                  <a:lnTo>
                    <a:pt x="30480" y="140970"/>
                  </a:lnTo>
                  <a:lnTo>
                    <a:pt x="26543" y="139700"/>
                  </a:lnTo>
                  <a:lnTo>
                    <a:pt x="28536" y="139700"/>
                  </a:lnTo>
                  <a:lnTo>
                    <a:pt x="27647" y="138430"/>
                  </a:lnTo>
                  <a:lnTo>
                    <a:pt x="25742" y="138430"/>
                  </a:lnTo>
                  <a:lnTo>
                    <a:pt x="25463" y="137160"/>
                  </a:lnTo>
                  <a:lnTo>
                    <a:pt x="29692" y="137160"/>
                  </a:lnTo>
                  <a:lnTo>
                    <a:pt x="26390" y="135890"/>
                  </a:lnTo>
                  <a:lnTo>
                    <a:pt x="23101" y="134620"/>
                  </a:lnTo>
                  <a:lnTo>
                    <a:pt x="28714" y="134620"/>
                  </a:lnTo>
                  <a:lnTo>
                    <a:pt x="29044" y="134772"/>
                  </a:lnTo>
                  <a:lnTo>
                    <a:pt x="32702" y="135318"/>
                  </a:lnTo>
                  <a:lnTo>
                    <a:pt x="31788" y="134708"/>
                  </a:lnTo>
                  <a:lnTo>
                    <a:pt x="28625" y="134429"/>
                  </a:lnTo>
                  <a:lnTo>
                    <a:pt x="28143" y="133350"/>
                  </a:lnTo>
                  <a:lnTo>
                    <a:pt x="27609" y="132080"/>
                  </a:lnTo>
                  <a:lnTo>
                    <a:pt x="27546" y="130810"/>
                  </a:lnTo>
                  <a:lnTo>
                    <a:pt x="22542" y="130810"/>
                  </a:lnTo>
                  <a:lnTo>
                    <a:pt x="24828" y="129540"/>
                  </a:lnTo>
                  <a:lnTo>
                    <a:pt x="27825" y="129540"/>
                  </a:lnTo>
                  <a:lnTo>
                    <a:pt x="34607" y="130810"/>
                  </a:lnTo>
                  <a:lnTo>
                    <a:pt x="27101" y="128270"/>
                  </a:lnTo>
                  <a:lnTo>
                    <a:pt x="33883" y="128270"/>
                  </a:lnTo>
                  <a:lnTo>
                    <a:pt x="29133" y="127000"/>
                  </a:lnTo>
                  <a:lnTo>
                    <a:pt x="29756" y="125730"/>
                  </a:lnTo>
                  <a:lnTo>
                    <a:pt x="30772" y="125730"/>
                  </a:lnTo>
                  <a:lnTo>
                    <a:pt x="27406" y="124460"/>
                  </a:lnTo>
                  <a:lnTo>
                    <a:pt x="26454" y="123190"/>
                  </a:lnTo>
                  <a:lnTo>
                    <a:pt x="25336" y="123190"/>
                  </a:lnTo>
                  <a:lnTo>
                    <a:pt x="24688" y="121920"/>
                  </a:lnTo>
                  <a:lnTo>
                    <a:pt x="25615" y="121920"/>
                  </a:lnTo>
                  <a:lnTo>
                    <a:pt x="26174" y="121920"/>
                  </a:lnTo>
                  <a:lnTo>
                    <a:pt x="27508" y="120650"/>
                  </a:lnTo>
                  <a:lnTo>
                    <a:pt x="30391" y="121920"/>
                  </a:lnTo>
                  <a:lnTo>
                    <a:pt x="34201" y="121920"/>
                  </a:lnTo>
                  <a:lnTo>
                    <a:pt x="30454" y="120650"/>
                  </a:lnTo>
                  <a:lnTo>
                    <a:pt x="32753" y="120650"/>
                  </a:lnTo>
                  <a:lnTo>
                    <a:pt x="32385" y="119380"/>
                  </a:lnTo>
                  <a:lnTo>
                    <a:pt x="28308" y="119380"/>
                  </a:lnTo>
                  <a:lnTo>
                    <a:pt x="28778" y="118110"/>
                  </a:lnTo>
                  <a:lnTo>
                    <a:pt x="27533" y="118110"/>
                  </a:lnTo>
                  <a:lnTo>
                    <a:pt x="23583" y="116840"/>
                  </a:lnTo>
                  <a:lnTo>
                    <a:pt x="29883" y="118110"/>
                  </a:lnTo>
                  <a:lnTo>
                    <a:pt x="26962" y="116840"/>
                  </a:lnTo>
                  <a:lnTo>
                    <a:pt x="30162" y="116840"/>
                  </a:lnTo>
                  <a:lnTo>
                    <a:pt x="27343" y="114300"/>
                  </a:lnTo>
                  <a:lnTo>
                    <a:pt x="28270" y="114300"/>
                  </a:lnTo>
                  <a:lnTo>
                    <a:pt x="26784" y="113030"/>
                  </a:lnTo>
                  <a:lnTo>
                    <a:pt x="34886" y="113030"/>
                  </a:lnTo>
                  <a:lnTo>
                    <a:pt x="29286" y="110490"/>
                  </a:lnTo>
                  <a:lnTo>
                    <a:pt x="35547" y="110490"/>
                  </a:lnTo>
                  <a:lnTo>
                    <a:pt x="32829" y="107950"/>
                  </a:lnTo>
                  <a:lnTo>
                    <a:pt x="37223" y="107950"/>
                  </a:lnTo>
                  <a:lnTo>
                    <a:pt x="37007" y="105410"/>
                  </a:lnTo>
                  <a:lnTo>
                    <a:pt x="30746" y="105410"/>
                  </a:lnTo>
                  <a:lnTo>
                    <a:pt x="36906" y="104140"/>
                  </a:lnTo>
                  <a:lnTo>
                    <a:pt x="35471" y="104140"/>
                  </a:lnTo>
                  <a:lnTo>
                    <a:pt x="36995" y="103670"/>
                  </a:lnTo>
                  <a:lnTo>
                    <a:pt x="34505" y="103936"/>
                  </a:lnTo>
                  <a:lnTo>
                    <a:pt x="34975" y="104140"/>
                  </a:lnTo>
                  <a:lnTo>
                    <a:pt x="30187" y="104140"/>
                  </a:lnTo>
                  <a:lnTo>
                    <a:pt x="30327" y="102870"/>
                  </a:lnTo>
                  <a:lnTo>
                    <a:pt x="31965" y="102870"/>
                  </a:lnTo>
                  <a:lnTo>
                    <a:pt x="34264" y="103835"/>
                  </a:lnTo>
                  <a:lnTo>
                    <a:pt x="33959" y="102870"/>
                  </a:lnTo>
                  <a:lnTo>
                    <a:pt x="39700" y="102870"/>
                  </a:lnTo>
                  <a:lnTo>
                    <a:pt x="38785" y="101600"/>
                  </a:lnTo>
                  <a:lnTo>
                    <a:pt x="36690" y="101600"/>
                  </a:lnTo>
                  <a:lnTo>
                    <a:pt x="33502" y="100330"/>
                  </a:lnTo>
                  <a:lnTo>
                    <a:pt x="42176" y="101600"/>
                  </a:lnTo>
                  <a:lnTo>
                    <a:pt x="39001" y="100330"/>
                  </a:lnTo>
                  <a:lnTo>
                    <a:pt x="40944" y="100330"/>
                  </a:lnTo>
                  <a:lnTo>
                    <a:pt x="39865" y="99060"/>
                  </a:lnTo>
                  <a:lnTo>
                    <a:pt x="41338" y="97790"/>
                  </a:lnTo>
                  <a:lnTo>
                    <a:pt x="36322" y="96520"/>
                  </a:lnTo>
                  <a:lnTo>
                    <a:pt x="39243" y="96520"/>
                  </a:lnTo>
                  <a:lnTo>
                    <a:pt x="40233" y="95250"/>
                  </a:lnTo>
                  <a:lnTo>
                    <a:pt x="34302" y="92710"/>
                  </a:lnTo>
                  <a:lnTo>
                    <a:pt x="37604" y="91440"/>
                  </a:lnTo>
                  <a:lnTo>
                    <a:pt x="36296" y="91440"/>
                  </a:lnTo>
                  <a:lnTo>
                    <a:pt x="37553" y="90462"/>
                  </a:lnTo>
                  <a:lnTo>
                    <a:pt x="36957" y="90170"/>
                  </a:lnTo>
                  <a:lnTo>
                    <a:pt x="37909" y="88900"/>
                  </a:lnTo>
                  <a:lnTo>
                    <a:pt x="39611" y="90170"/>
                  </a:lnTo>
                  <a:lnTo>
                    <a:pt x="41859" y="88900"/>
                  </a:lnTo>
                  <a:lnTo>
                    <a:pt x="35687" y="86360"/>
                  </a:lnTo>
                  <a:lnTo>
                    <a:pt x="34810" y="85090"/>
                  </a:lnTo>
                  <a:lnTo>
                    <a:pt x="39370" y="86360"/>
                  </a:lnTo>
                  <a:lnTo>
                    <a:pt x="41846" y="83820"/>
                  </a:lnTo>
                  <a:lnTo>
                    <a:pt x="42506" y="85090"/>
                  </a:lnTo>
                  <a:lnTo>
                    <a:pt x="43307" y="82550"/>
                  </a:lnTo>
                  <a:lnTo>
                    <a:pt x="39128" y="81280"/>
                  </a:lnTo>
                  <a:lnTo>
                    <a:pt x="37566" y="78740"/>
                  </a:lnTo>
                  <a:lnTo>
                    <a:pt x="42672" y="78740"/>
                  </a:lnTo>
                  <a:lnTo>
                    <a:pt x="40119" y="74930"/>
                  </a:lnTo>
                  <a:lnTo>
                    <a:pt x="43129" y="73660"/>
                  </a:lnTo>
                  <a:lnTo>
                    <a:pt x="39585" y="73660"/>
                  </a:lnTo>
                  <a:lnTo>
                    <a:pt x="39166" y="72390"/>
                  </a:lnTo>
                  <a:lnTo>
                    <a:pt x="40144" y="72390"/>
                  </a:lnTo>
                  <a:lnTo>
                    <a:pt x="36131" y="71120"/>
                  </a:lnTo>
                  <a:lnTo>
                    <a:pt x="40335" y="72390"/>
                  </a:lnTo>
                  <a:lnTo>
                    <a:pt x="44386" y="72390"/>
                  </a:lnTo>
                  <a:lnTo>
                    <a:pt x="43395" y="71120"/>
                  </a:lnTo>
                  <a:lnTo>
                    <a:pt x="43599" y="71120"/>
                  </a:lnTo>
                  <a:lnTo>
                    <a:pt x="38125" y="69850"/>
                  </a:lnTo>
                  <a:lnTo>
                    <a:pt x="41325" y="68580"/>
                  </a:lnTo>
                  <a:lnTo>
                    <a:pt x="40944" y="67310"/>
                  </a:lnTo>
                  <a:lnTo>
                    <a:pt x="40373" y="66040"/>
                  </a:lnTo>
                  <a:lnTo>
                    <a:pt x="43065" y="64770"/>
                  </a:lnTo>
                  <a:lnTo>
                    <a:pt x="41744" y="64770"/>
                  </a:lnTo>
                  <a:lnTo>
                    <a:pt x="41821" y="63500"/>
                  </a:lnTo>
                  <a:lnTo>
                    <a:pt x="43459" y="63500"/>
                  </a:lnTo>
                  <a:lnTo>
                    <a:pt x="44792" y="62230"/>
                  </a:lnTo>
                  <a:lnTo>
                    <a:pt x="44284" y="60960"/>
                  </a:lnTo>
                  <a:lnTo>
                    <a:pt x="46342" y="60960"/>
                  </a:lnTo>
                  <a:lnTo>
                    <a:pt x="46647" y="59690"/>
                  </a:lnTo>
                  <a:lnTo>
                    <a:pt x="37998" y="58420"/>
                  </a:lnTo>
                  <a:lnTo>
                    <a:pt x="42341" y="58420"/>
                  </a:lnTo>
                  <a:lnTo>
                    <a:pt x="42456" y="57150"/>
                  </a:lnTo>
                  <a:lnTo>
                    <a:pt x="46507" y="55880"/>
                  </a:lnTo>
                  <a:lnTo>
                    <a:pt x="42697" y="54610"/>
                  </a:lnTo>
                  <a:lnTo>
                    <a:pt x="44945" y="54610"/>
                  </a:lnTo>
                  <a:lnTo>
                    <a:pt x="48056" y="52070"/>
                  </a:lnTo>
                  <a:close/>
                </a:path>
                <a:path w="48894" h="217804">
                  <a:moveTo>
                    <a:pt x="48183" y="43180"/>
                  </a:moveTo>
                  <a:lnTo>
                    <a:pt x="44589" y="41910"/>
                  </a:lnTo>
                  <a:lnTo>
                    <a:pt x="44488" y="42125"/>
                  </a:lnTo>
                  <a:lnTo>
                    <a:pt x="46253" y="43180"/>
                  </a:lnTo>
                  <a:lnTo>
                    <a:pt x="48183" y="43180"/>
                  </a:lnTo>
                  <a:close/>
                </a:path>
                <a:path w="48894" h="217804">
                  <a:moveTo>
                    <a:pt x="48818" y="10160"/>
                  </a:moveTo>
                  <a:lnTo>
                    <a:pt x="46405" y="8890"/>
                  </a:lnTo>
                  <a:lnTo>
                    <a:pt x="44005" y="7620"/>
                  </a:lnTo>
                  <a:lnTo>
                    <a:pt x="42354" y="7620"/>
                  </a:lnTo>
                  <a:lnTo>
                    <a:pt x="40868" y="6350"/>
                  </a:lnTo>
                  <a:lnTo>
                    <a:pt x="43878" y="6350"/>
                  </a:lnTo>
                  <a:lnTo>
                    <a:pt x="41249" y="5080"/>
                  </a:lnTo>
                  <a:lnTo>
                    <a:pt x="42557" y="3810"/>
                  </a:lnTo>
                  <a:lnTo>
                    <a:pt x="47739" y="5080"/>
                  </a:lnTo>
                  <a:lnTo>
                    <a:pt x="48247" y="3810"/>
                  </a:lnTo>
                  <a:lnTo>
                    <a:pt x="47688" y="3810"/>
                  </a:lnTo>
                  <a:lnTo>
                    <a:pt x="43688" y="1270"/>
                  </a:lnTo>
                  <a:lnTo>
                    <a:pt x="42557" y="2540"/>
                  </a:lnTo>
                  <a:lnTo>
                    <a:pt x="39814" y="2540"/>
                  </a:lnTo>
                  <a:lnTo>
                    <a:pt x="39027" y="1270"/>
                  </a:lnTo>
                  <a:lnTo>
                    <a:pt x="34213" y="1270"/>
                  </a:lnTo>
                  <a:lnTo>
                    <a:pt x="29311" y="0"/>
                  </a:lnTo>
                  <a:lnTo>
                    <a:pt x="25768" y="0"/>
                  </a:lnTo>
                  <a:lnTo>
                    <a:pt x="28600" y="2540"/>
                  </a:lnTo>
                  <a:lnTo>
                    <a:pt x="26212" y="1270"/>
                  </a:lnTo>
                  <a:lnTo>
                    <a:pt x="25831" y="1270"/>
                  </a:lnTo>
                  <a:lnTo>
                    <a:pt x="27127" y="2540"/>
                  </a:lnTo>
                  <a:lnTo>
                    <a:pt x="25298" y="2540"/>
                  </a:lnTo>
                  <a:lnTo>
                    <a:pt x="24498" y="2540"/>
                  </a:lnTo>
                  <a:lnTo>
                    <a:pt x="25133" y="2730"/>
                  </a:lnTo>
                  <a:lnTo>
                    <a:pt x="24180" y="3810"/>
                  </a:lnTo>
                  <a:lnTo>
                    <a:pt x="25019" y="3810"/>
                  </a:lnTo>
                  <a:lnTo>
                    <a:pt x="25768" y="3810"/>
                  </a:lnTo>
                  <a:lnTo>
                    <a:pt x="27101" y="3810"/>
                  </a:lnTo>
                  <a:lnTo>
                    <a:pt x="25831" y="2921"/>
                  </a:lnTo>
                  <a:lnTo>
                    <a:pt x="29006" y="3810"/>
                  </a:lnTo>
                  <a:lnTo>
                    <a:pt x="29794" y="3810"/>
                  </a:lnTo>
                  <a:lnTo>
                    <a:pt x="27546" y="5067"/>
                  </a:lnTo>
                  <a:lnTo>
                    <a:pt x="26454" y="5080"/>
                  </a:lnTo>
                  <a:lnTo>
                    <a:pt x="25019" y="3810"/>
                  </a:lnTo>
                  <a:lnTo>
                    <a:pt x="25552" y="5080"/>
                  </a:lnTo>
                  <a:lnTo>
                    <a:pt x="28041" y="6350"/>
                  </a:lnTo>
                  <a:lnTo>
                    <a:pt x="25260" y="6350"/>
                  </a:lnTo>
                  <a:lnTo>
                    <a:pt x="28549" y="7620"/>
                  </a:lnTo>
                  <a:lnTo>
                    <a:pt x="25057" y="7620"/>
                  </a:lnTo>
                  <a:lnTo>
                    <a:pt x="27355" y="8839"/>
                  </a:lnTo>
                  <a:lnTo>
                    <a:pt x="22212" y="7620"/>
                  </a:lnTo>
                  <a:lnTo>
                    <a:pt x="27076" y="10160"/>
                  </a:lnTo>
                  <a:lnTo>
                    <a:pt x="21234" y="8890"/>
                  </a:lnTo>
                  <a:lnTo>
                    <a:pt x="26085" y="10160"/>
                  </a:lnTo>
                  <a:lnTo>
                    <a:pt x="23152" y="11430"/>
                  </a:lnTo>
                  <a:lnTo>
                    <a:pt x="25768" y="12700"/>
                  </a:lnTo>
                  <a:lnTo>
                    <a:pt x="21907" y="12700"/>
                  </a:lnTo>
                  <a:lnTo>
                    <a:pt x="25958" y="13970"/>
                  </a:lnTo>
                  <a:lnTo>
                    <a:pt x="42989" y="13970"/>
                  </a:lnTo>
                  <a:lnTo>
                    <a:pt x="41198" y="12700"/>
                  </a:lnTo>
                  <a:lnTo>
                    <a:pt x="44361" y="12700"/>
                  </a:lnTo>
                  <a:lnTo>
                    <a:pt x="40855" y="11430"/>
                  </a:lnTo>
                  <a:lnTo>
                    <a:pt x="38366" y="10160"/>
                  </a:lnTo>
                  <a:lnTo>
                    <a:pt x="48818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666229" y="9490399"/>
              <a:ext cx="69302" cy="217124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3549566" y="9821132"/>
              <a:ext cx="114935" cy="608330"/>
            </a:xfrm>
            <a:custGeom>
              <a:avLst/>
              <a:gdLst/>
              <a:ahLst/>
              <a:cxnLst/>
              <a:rect l="l" t="t" r="r" b="b"/>
              <a:pathLst>
                <a:path w="114934" h="608329">
                  <a:moveTo>
                    <a:pt x="406" y="600697"/>
                  </a:moveTo>
                  <a:lnTo>
                    <a:pt x="279" y="600798"/>
                  </a:lnTo>
                  <a:lnTo>
                    <a:pt x="393" y="600964"/>
                  </a:lnTo>
                  <a:lnTo>
                    <a:pt x="368" y="600786"/>
                  </a:lnTo>
                  <a:close/>
                </a:path>
                <a:path w="114934" h="608329">
                  <a:moveTo>
                    <a:pt x="850" y="601472"/>
                  </a:moveTo>
                  <a:lnTo>
                    <a:pt x="723" y="601370"/>
                  </a:lnTo>
                  <a:lnTo>
                    <a:pt x="533" y="601167"/>
                  </a:lnTo>
                  <a:lnTo>
                    <a:pt x="342" y="601141"/>
                  </a:lnTo>
                  <a:lnTo>
                    <a:pt x="190" y="601116"/>
                  </a:lnTo>
                  <a:lnTo>
                    <a:pt x="0" y="601091"/>
                  </a:lnTo>
                  <a:lnTo>
                    <a:pt x="139" y="601218"/>
                  </a:lnTo>
                  <a:lnTo>
                    <a:pt x="444" y="601332"/>
                  </a:lnTo>
                  <a:lnTo>
                    <a:pt x="850" y="601472"/>
                  </a:lnTo>
                  <a:close/>
                </a:path>
                <a:path w="114934" h="608329">
                  <a:moveTo>
                    <a:pt x="4000" y="608114"/>
                  </a:moveTo>
                  <a:lnTo>
                    <a:pt x="3657" y="607745"/>
                  </a:lnTo>
                  <a:lnTo>
                    <a:pt x="241" y="607085"/>
                  </a:lnTo>
                  <a:lnTo>
                    <a:pt x="1104" y="607682"/>
                  </a:lnTo>
                  <a:lnTo>
                    <a:pt x="1981" y="607910"/>
                  </a:lnTo>
                  <a:lnTo>
                    <a:pt x="4000" y="608114"/>
                  </a:lnTo>
                  <a:close/>
                </a:path>
                <a:path w="114934" h="608329">
                  <a:moveTo>
                    <a:pt x="7734" y="606386"/>
                  </a:moveTo>
                  <a:lnTo>
                    <a:pt x="6121" y="605802"/>
                  </a:lnTo>
                  <a:lnTo>
                    <a:pt x="3251" y="605002"/>
                  </a:lnTo>
                  <a:lnTo>
                    <a:pt x="63" y="604837"/>
                  </a:lnTo>
                  <a:lnTo>
                    <a:pt x="3314" y="605624"/>
                  </a:lnTo>
                  <a:lnTo>
                    <a:pt x="1917" y="605536"/>
                  </a:lnTo>
                  <a:lnTo>
                    <a:pt x="5803" y="606437"/>
                  </a:lnTo>
                  <a:lnTo>
                    <a:pt x="6184" y="606806"/>
                  </a:lnTo>
                  <a:lnTo>
                    <a:pt x="4635" y="606844"/>
                  </a:lnTo>
                  <a:lnTo>
                    <a:pt x="3378" y="606628"/>
                  </a:lnTo>
                  <a:lnTo>
                    <a:pt x="4241" y="606844"/>
                  </a:lnTo>
                  <a:lnTo>
                    <a:pt x="2552" y="607021"/>
                  </a:lnTo>
                  <a:lnTo>
                    <a:pt x="4686" y="607479"/>
                  </a:lnTo>
                  <a:lnTo>
                    <a:pt x="7404" y="607402"/>
                  </a:lnTo>
                  <a:lnTo>
                    <a:pt x="7581" y="606894"/>
                  </a:lnTo>
                  <a:lnTo>
                    <a:pt x="5461" y="606069"/>
                  </a:lnTo>
                  <a:lnTo>
                    <a:pt x="6223" y="606056"/>
                  </a:lnTo>
                  <a:lnTo>
                    <a:pt x="7099" y="606285"/>
                  </a:lnTo>
                  <a:lnTo>
                    <a:pt x="7734" y="606386"/>
                  </a:lnTo>
                  <a:close/>
                </a:path>
                <a:path w="114934" h="608329">
                  <a:moveTo>
                    <a:pt x="17056" y="576326"/>
                  </a:moveTo>
                  <a:lnTo>
                    <a:pt x="16611" y="576478"/>
                  </a:lnTo>
                  <a:lnTo>
                    <a:pt x="16840" y="576440"/>
                  </a:lnTo>
                  <a:lnTo>
                    <a:pt x="16979" y="576389"/>
                  </a:lnTo>
                  <a:close/>
                </a:path>
                <a:path w="114934" h="608329">
                  <a:moveTo>
                    <a:pt x="18199" y="575957"/>
                  </a:moveTo>
                  <a:lnTo>
                    <a:pt x="17068" y="575779"/>
                  </a:lnTo>
                  <a:lnTo>
                    <a:pt x="17322" y="576110"/>
                  </a:lnTo>
                  <a:lnTo>
                    <a:pt x="17056" y="576326"/>
                  </a:lnTo>
                  <a:lnTo>
                    <a:pt x="18199" y="575957"/>
                  </a:lnTo>
                  <a:close/>
                </a:path>
                <a:path w="114934" h="608329">
                  <a:moveTo>
                    <a:pt x="18618" y="591464"/>
                  </a:moveTo>
                  <a:lnTo>
                    <a:pt x="15684" y="591045"/>
                  </a:lnTo>
                  <a:lnTo>
                    <a:pt x="14414" y="590829"/>
                  </a:lnTo>
                  <a:lnTo>
                    <a:pt x="15621" y="591058"/>
                  </a:lnTo>
                  <a:lnTo>
                    <a:pt x="16167" y="591248"/>
                  </a:lnTo>
                  <a:lnTo>
                    <a:pt x="16383" y="591388"/>
                  </a:lnTo>
                  <a:lnTo>
                    <a:pt x="16929" y="591477"/>
                  </a:lnTo>
                  <a:lnTo>
                    <a:pt x="17602" y="591540"/>
                  </a:lnTo>
                  <a:lnTo>
                    <a:pt x="18453" y="591604"/>
                  </a:lnTo>
                  <a:lnTo>
                    <a:pt x="18618" y="591464"/>
                  </a:lnTo>
                  <a:close/>
                </a:path>
                <a:path w="114934" h="608329">
                  <a:moveTo>
                    <a:pt x="20129" y="585546"/>
                  </a:moveTo>
                  <a:lnTo>
                    <a:pt x="18757" y="585089"/>
                  </a:lnTo>
                  <a:lnTo>
                    <a:pt x="18745" y="585241"/>
                  </a:lnTo>
                  <a:lnTo>
                    <a:pt x="19113" y="585343"/>
                  </a:lnTo>
                  <a:lnTo>
                    <a:pt x="19596" y="585444"/>
                  </a:lnTo>
                  <a:lnTo>
                    <a:pt x="20129" y="585546"/>
                  </a:lnTo>
                  <a:close/>
                </a:path>
                <a:path w="114934" h="608329">
                  <a:moveTo>
                    <a:pt x="21031" y="580631"/>
                  </a:moveTo>
                  <a:lnTo>
                    <a:pt x="20662" y="580580"/>
                  </a:lnTo>
                  <a:lnTo>
                    <a:pt x="20307" y="580555"/>
                  </a:lnTo>
                  <a:lnTo>
                    <a:pt x="19977" y="580555"/>
                  </a:lnTo>
                  <a:lnTo>
                    <a:pt x="20408" y="580593"/>
                  </a:lnTo>
                  <a:lnTo>
                    <a:pt x="20789" y="580631"/>
                  </a:lnTo>
                  <a:lnTo>
                    <a:pt x="21031" y="580631"/>
                  </a:lnTo>
                  <a:close/>
                </a:path>
                <a:path w="114934" h="608329">
                  <a:moveTo>
                    <a:pt x="21742" y="397522"/>
                  </a:moveTo>
                  <a:lnTo>
                    <a:pt x="21437" y="397446"/>
                  </a:lnTo>
                  <a:lnTo>
                    <a:pt x="21234" y="397408"/>
                  </a:lnTo>
                  <a:lnTo>
                    <a:pt x="21424" y="397484"/>
                  </a:lnTo>
                  <a:lnTo>
                    <a:pt x="21551" y="397497"/>
                  </a:lnTo>
                  <a:lnTo>
                    <a:pt x="21742" y="397522"/>
                  </a:lnTo>
                  <a:close/>
                </a:path>
                <a:path w="114934" h="608329">
                  <a:moveTo>
                    <a:pt x="22085" y="557822"/>
                  </a:moveTo>
                  <a:lnTo>
                    <a:pt x="21882" y="557669"/>
                  </a:lnTo>
                  <a:lnTo>
                    <a:pt x="21678" y="557517"/>
                  </a:lnTo>
                  <a:lnTo>
                    <a:pt x="21386" y="557517"/>
                  </a:lnTo>
                  <a:lnTo>
                    <a:pt x="21450" y="557682"/>
                  </a:lnTo>
                  <a:lnTo>
                    <a:pt x="21780" y="557784"/>
                  </a:lnTo>
                  <a:lnTo>
                    <a:pt x="22085" y="557822"/>
                  </a:lnTo>
                  <a:close/>
                </a:path>
                <a:path w="114934" h="608329">
                  <a:moveTo>
                    <a:pt x="23114" y="414502"/>
                  </a:moveTo>
                  <a:lnTo>
                    <a:pt x="21031" y="414312"/>
                  </a:lnTo>
                  <a:lnTo>
                    <a:pt x="20383" y="413410"/>
                  </a:lnTo>
                  <a:lnTo>
                    <a:pt x="20459" y="414426"/>
                  </a:lnTo>
                  <a:lnTo>
                    <a:pt x="21297" y="414413"/>
                  </a:lnTo>
                  <a:lnTo>
                    <a:pt x="22212" y="414439"/>
                  </a:lnTo>
                  <a:lnTo>
                    <a:pt x="23114" y="414502"/>
                  </a:lnTo>
                  <a:close/>
                </a:path>
                <a:path w="114934" h="608329">
                  <a:moveTo>
                    <a:pt x="25057" y="544817"/>
                  </a:moveTo>
                  <a:lnTo>
                    <a:pt x="24790" y="544893"/>
                  </a:lnTo>
                  <a:lnTo>
                    <a:pt x="24638" y="545020"/>
                  </a:lnTo>
                  <a:lnTo>
                    <a:pt x="25057" y="544817"/>
                  </a:lnTo>
                  <a:close/>
                </a:path>
                <a:path w="114934" h="608329">
                  <a:moveTo>
                    <a:pt x="25844" y="554824"/>
                  </a:moveTo>
                  <a:lnTo>
                    <a:pt x="25590" y="554761"/>
                  </a:lnTo>
                  <a:lnTo>
                    <a:pt x="25412" y="554863"/>
                  </a:lnTo>
                  <a:lnTo>
                    <a:pt x="25666" y="554875"/>
                  </a:lnTo>
                  <a:lnTo>
                    <a:pt x="25844" y="554824"/>
                  </a:lnTo>
                  <a:close/>
                </a:path>
                <a:path w="114934" h="608329">
                  <a:moveTo>
                    <a:pt x="27152" y="529412"/>
                  </a:moveTo>
                  <a:lnTo>
                    <a:pt x="26885" y="529412"/>
                  </a:lnTo>
                  <a:lnTo>
                    <a:pt x="26670" y="529501"/>
                  </a:lnTo>
                  <a:lnTo>
                    <a:pt x="27152" y="529412"/>
                  </a:lnTo>
                  <a:close/>
                </a:path>
                <a:path w="114934" h="608329">
                  <a:moveTo>
                    <a:pt x="27317" y="529399"/>
                  </a:moveTo>
                  <a:lnTo>
                    <a:pt x="26949" y="529158"/>
                  </a:lnTo>
                  <a:lnTo>
                    <a:pt x="26581" y="529183"/>
                  </a:lnTo>
                  <a:lnTo>
                    <a:pt x="26974" y="529297"/>
                  </a:lnTo>
                  <a:lnTo>
                    <a:pt x="27139" y="529399"/>
                  </a:lnTo>
                  <a:lnTo>
                    <a:pt x="27317" y="529399"/>
                  </a:lnTo>
                  <a:close/>
                </a:path>
                <a:path w="114934" h="608329">
                  <a:moveTo>
                    <a:pt x="27355" y="523976"/>
                  </a:moveTo>
                  <a:lnTo>
                    <a:pt x="27139" y="523976"/>
                  </a:lnTo>
                  <a:lnTo>
                    <a:pt x="26758" y="524002"/>
                  </a:lnTo>
                  <a:lnTo>
                    <a:pt x="26847" y="524141"/>
                  </a:lnTo>
                  <a:lnTo>
                    <a:pt x="27355" y="523976"/>
                  </a:lnTo>
                  <a:close/>
                </a:path>
                <a:path w="114934" h="608329">
                  <a:moveTo>
                    <a:pt x="30099" y="535343"/>
                  </a:moveTo>
                  <a:lnTo>
                    <a:pt x="29591" y="535305"/>
                  </a:lnTo>
                  <a:lnTo>
                    <a:pt x="28816" y="535317"/>
                  </a:lnTo>
                  <a:lnTo>
                    <a:pt x="29108" y="535343"/>
                  </a:lnTo>
                  <a:lnTo>
                    <a:pt x="29476" y="535368"/>
                  </a:lnTo>
                  <a:lnTo>
                    <a:pt x="30099" y="535343"/>
                  </a:lnTo>
                  <a:close/>
                </a:path>
                <a:path w="114934" h="608329">
                  <a:moveTo>
                    <a:pt x="30340" y="549503"/>
                  </a:moveTo>
                  <a:lnTo>
                    <a:pt x="30099" y="549287"/>
                  </a:lnTo>
                  <a:lnTo>
                    <a:pt x="30340" y="549503"/>
                  </a:lnTo>
                  <a:close/>
                </a:path>
                <a:path w="114934" h="608329">
                  <a:moveTo>
                    <a:pt x="32245" y="494525"/>
                  </a:moveTo>
                  <a:lnTo>
                    <a:pt x="31737" y="492912"/>
                  </a:lnTo>
                  <a:lnTo>
                    <a:pt x="28727" y="493483"/>
                  </a:lnTo>
                  <a:lnTo>
                    <a:pt x="29883" y="493534"/>
                  </a:lnTo>
                  <a:lnTo>
                    <a:pt x="32245" y="494525"/>
                  </a:lnTo>
                  <a:close/>
                </a:path>
                <a:path w="114934" h="608329">
                  <a:moveTo>
                    <a:pt x="32473" y="494614"/>
                  </a:moveTo>
                  <a:lnTo>
                    <a:pt x="32245" y="494525"/>
                  </a:lnTo>
                  <a:lnTo>
                    <a:pt x="32473" y="494614"/>
                  </a:lnTo>
                  <a:close/>
                </a:path>
                <a:path w="114934" h="608329">
                  <a:moveTo>
                    <a:pt x="34975" y="494347"/>
                  </a:moveTo>
                  <a:lnTo>
                    <a:pt x="32473" y="494614"/>
                  </a:lnTo>
                  <a:lnTo>
                    <a:pt x="33172" y="494906"/>
                  </a:lnTo>
                  <a:lnTo>
                    <a:pt x="34975" y="494347"/>
                  </a:lnTo>
                  <a:close/>
                </a:path>
                <a:path w="114934" h="608329">
                  <a:moveTo>
                    <a:pt x="38404" y="392201"/>
                  </a:moveTo>
                  <a:lnTo>
                    <a:pt x="36626" y="391845"/>
                  </a:lnTo>
                  <a:lnTo>
                    <a:pt x="36766" y="391972"/>
                  </a:lnTo>
                  <a:lnTo>
                    <a:pt x="37312" y="392049"/>
                  </a:lnTo>
                  <a:lnTo>
                    <a:pt x="38404" y="392201"/>
                  </a:lnTo>
                  <a:close/>
                </a:path>
                <a:path w="114934" h="608329">
                  <a:moveTo>
                    <a:pt x="55905" y="237528"/>
                  </a:moveTo>
                  <a:lnTo>
                    <a:pt x="55714" y="237337"/>
                  </a:lnTo>
                  <a:lnTo>
                    <a:pt x="55346" y="237350"/>
                  </a:lnTo>
                  <a:lnTo>
                    <a:pt x="55905" y="237528"/>
                  </a:lnTo>
                  <a:close/>
                </a:path>
                <a:path w="114934" h="608329">
                  <a:moveTo>
                    <a:pt x="56159" y="242595"/>
                  </a:moveTo>
                  <a:lnTo>
                    <a:pt x="55829" y="242354"/>
                  </a:lnTo>
                  <a:lnTo>
                    <a:pt x="55676" y="242493"/>
                  </a:lnTo>
                  <a:lnTo>
                    <a:pt x="55880" y="242531"/>
                  </a:lnTo>
                  <a:lnTo>
                    <a:pt x="56045" y="242557"/>
                  </a:lnTo>
                  <a:close/>
                </a:path>
                <a:path w="114934" h="608329">
                  <a:moveTo>
                    <a:pt x="56476" y="242747"/>
                  </a:moveTo>
                  <a:lnTo>
                    <a:pt x="56159" y="242595"/>
                  </a:lnTo>
                  <a:lnTo>
                    <a:pt x="56464" y="242824"/>
                  </a:lnTo>
                  <a:close/>
                </a:path>
                <a:path w="114934" h="608329">
                  <a:moveTo>
                    <a:pt x="56857" y="237820"/>
                  </a:moveTo>
                  <a:lnTo>
                    <a:pt x="55905" y="237528"/>
                  </a:lnTo>
                  <a:lnTo>
                    <a:pt x="56032" y="237642"/>
                  </a:lnTo>
                  <a:lnTo>
                    <a:pt x="56857" y="237820"/>
                  </a:lnTo>
                  <a:close/>
                </a:path>
                <a:path w="114934" h="608329">
                  <a:moveTo>
                    <a:pt x="57023" y="238912"/>
                  </a:moveTo>
                  <a:lnTo>
                    <a:pt x="56908" y="239128"/>
                  </a:lnTo>
                  <a:lnTo>
                    <a:pt x="56984" y="239001"/>
                  </a:lnTo>
                  <a:close/>
                </a:path>
                <a:path w="114934" h="608329">
                  <a:moveTo>
                    <a:pt x="57137" y="243332"/>
                  </a:moveTo>
                  <a:lnTo>
                    <a:pt x="56464" y="242836"/>
                  </a:lnTo>
                  <a:lnTo>
                    <a:pt x="56324" y="243116"/>
                  </a:lnTo>
                  <a:lnTo>
                    <a:pt x="57137" y="243332"/>
                  </a:lnTo>
                  <a:close/>
                </a:path>
                <a:path w="114934" h="608329">
                  <a:moveTo>
                    <a:pt x="57442" y="239801"/>
                  </a:moveTo>
                  <a:lnTo>
                    <a:pt x="57302" y="239674"/>
                  </a:lnTo>
                  <a:lnTo>
                    <a:pt x="57124" y="239445"/>
                  </a:lnTo>
                  <a:lnTo>
                    <a:pt x="56946" y="239420"/>
                  </a:lnTo>
                  <a:lnTo>
                    <a:pt x="56591" y="239344"/>
                  </a:lnTo>
                  <a:lnTo>
                    <a:pt x="56756" y="239496"/>
                  </a:lnTo>
                  <a:lnTo>
                    <a:pt x="57048" y="239649"/>
                  </a:lnTo>
                  <a:lnTo>
                    <a:pt x="57442" y="239801"/>
                  </a:lnTo>
                  <a:close/>
                </a:path>
                <a:path w="114934" h="608329">
                  <a:moveTo>
                    <a:pt x="57912" y="238036"/>
                  </a:moveTo>
                  <a:lnTo>
                    <a:pt x="56857" y="237820"/>
                  </a:lnTo>
                  <a:lnTo>
                    <a:pt x="57073" y="237883"/>
                  </a:lnTo>
                  <a:lnTo>
                    <a:pt x="57416" y="237959"/>
                  </a:lnTo>
                  <a:lnTo>
                    <a:pt x="57912" y="238036"/>
                  </a:lnTo>
                  <a:close/>
                </a:path>
                <a:path w="114934" h="608329">
                  <a:moveTo>
                    <a:pt x="58051" y="243027"/>
                  </a:moveTo>
                  <a:lnTo>
                    <a:pt x="57823" y="242570"/>
                  </a:lnTo>
                  <a:lnTo>
                    <a:pt x="57277" y="242570"/>
                  </a:lnTo>
                  <a:lnTo>
                    <a:pt x="58051" y="243027"/>
                  </a:lnTo>
                  <a:close/>
                </a:path>
                <a:path w="114934" h="608329">
                  <a:moveTo>
                    <a:pt x="58216" y="239610"/>
                  </a:moveTo>
                  <a:lnTo>
                    <a:pt x="57505" y="239445"/>
                  </a:lnTo>
                  <a:lnTo>
                    <a:pt x="57150" y="239344"/>
                  </a:lnTo>
                  <a:lnTo>
                    <a:pt x="57023" y="239217"/>
                  </a:lnTo>
                  <a:lnTo>
                    <a:pt x="57086" y="239369"/>
                  </a:lnTo>
                  <a:lnTo>
                    <a:pt x="57556" y="239547"/>
                  </a:lnTo>
                  <a:lnTo>
                    <a:pt x="57975" y="239610"/>
                  </a:lnTo>
                  <a:lnTo>
                    <a:pt x="58216" y="239610"/>
                  </a:lnTo>
                  <a:close/>
                </a:path>
                <a:path w="114934" h="608329">
                  <a:moveTo>
                    <a:pt x="58267" y="242570"/>
                  </a:moveTo>
                  <a:lnTo>
                    <a:pt x="57150" y="241300"/>
                  </a:lnTo>
                  <a:lnTo>
                    <a:pt x="57823" y="242570"/>
                  </a:lnTo>
                  <a:lnTo>
                    <a:pt x="58267" y="242570"/>
                  </a:lnTo>
                  <a:close/>
                </a:path>
                <a:path w="114934" h="608329">
                  <a:moveTo>
                    <a:pt x="59550" y="237223"/>
                  </a:moveTo>
                  <a:lnTo>
                    <a:pt x="57835" y="236613"/>
                  </a:lnTo>
                  <a:lnTo>
                    <a:pt x="57543" y="236905"/>
                  </a:lnTo>
                  <a:lnTo>
                    <a:pt x="55435" y="237070"/>
                  </a:lnTo>
                  <a:lnTo>
                    <a:pt x="55714" y="237337"/>
                  </a:lnTo>
                  <a:lnTo>
                    <a:pt x="59550" y="237223"/>
                  </a:lnTo>
                  <a:close/>
                </a:path>
                <a:path w="114934" h="608329">
                  <a:moveTo>
                    <a:pt x="60236" y="247421"/>
                  </a:moveTo>
                  <a:lnTo>
                    <a:pt x="59893" y="247002"/>
                  </a:lnTo>
                  <a:lnTo>
                    <a:pt x="56515" y="246189"/>
                  </a:lnTo>
                  <a:lnTo>
                    <a:pt x="57340" y="246900"/>
                  </a:lnTo>
                  <a:lnTo>
                    <a:pt x="58204" y="247167"/>
                  </a:lnTo>
                  <a:lnTo>
                    <a:pt x="60236" y="247421"/>
                  </a:lnTo>
                  <a:close/>
                </a:path>
                <a:path w="114934" h="608329">
                  <a:moveTo>
                    <a:pt x="60794" y="228003"/>
                  </a:moveTo>
                  <a:lnTo>
                    <a:pt x="60426" y="227939"/>
                  </a:lnTo>
                  <a:lnTo>
                    <a:pt x="60782" y="228015"/>
                  </a:lnTo>
                  <a:close/>
                </a:path>
                <a:path w="114934" h="608329">
                  <a:moveTo>
                    <a:pt x="61544" y="224561"/>
                  </a:moveTo>
                  <a:lnTo>
                    <a:pt x="60413" y="225018"/>
                  </a:lnTo>
                  <a:lnTo>
                    <a:pt x="61048" y="224840"/>
                  </a:lnTo>
                  <a:lnTo>
                    <a:pt x="61341" y="224701"/>
                  </a:lnTo>
                  <a:lnTo>
                    <a:pt x="61544" y="224561"/>
                  </a:lnTo>
                  <a:close/>
                </a:path>
                <a:path w="114934" h="608329">
                  <a:moveTo>
                    <a:pt x="62915" y="220218"/>
                  </a:moveTo>
                  <a:lnTo>
                    <a:pt x="62661" y="220192"/>
                  </a:lnTo>
                  <a:lnTo>
                    <a:pt x="62382" y="220192"/>
                  </a:lnTo>
                  <a:lnTo>
                    <a:pt x="62153" y="220230"/>
                  </a:lnTo>
                  <a:lnTo>
                    <a:pt x="62344" y="220256"/>
                  </a:lnTo>
                  <a:lnTo>
                    <a:pt x="62915" y="220218"/>
                  </a:lnTo>
                  <a:close/>
                </a:path>
                <a:path w="114934" h="608329">
                  <a:moveTo>
                    <a:pt x="63487" y="199390"/>
                  </a:moveTo>
                  <a:lnTo>
                    <a:pt x="63233" y="199390"/>
                  </a:lnTo>
                  <a:lnTo>
                    <a:pt x="63487" y="199390"/>
                  </a:lnTo>
                  <a:close/>
                </a:path>
                <a:path w="114934" h="608329">
                  <a:moveTo>
                    <a:pt x="64071" y="245516"/>
                  </a:moveTo>
                  <a:lnTo>
                    <a:pt x="62484" y="244817"/>
                  </a:lnTo>
                  <a:lnTo>
                    <a:pt x="59626" y="243865"/>
                  </a:lnTo>
                  <a:lnTo>
                    <a:pt x="59283" y="243840"/>
                  </a:lnTo>
                  <a:lnTo>
                    <a:pt x="58051" y="243027"/>
                  </a:lnTo>
                  <a:lnTo>
                    <a:pt x="58394" y="243776"/>
                  </a:lnTo>
                  <a:lnTo>
                    <a:pt x="56451" y="243624"/>
                  </a:lnTo>
                  <a:lnTo>
                    <a:pt x="59677" y="244576"/>
                  </a:lnTo>
                  <a:lnTo>
                    <a:pt x="58280" y="244449"/>
                  </a:lnTo>
                  <a:lnTo>
                    <a:pt x="62128" y="245529"/>
                  </a:lnTo>
                  <a:lnTo>
                    <a:pt x="62484" y="245960"/>
                  </a:lnTo>
                  <a:lnTo>
                    <a:pt x="60921" y="245986"/>
                  </a:lnTo>
                  <a:lnTo>
                    <a:pt x="59677" y="245719"/>
                  </a:lnTo>
                  <a:lnTo>
                    <a:pt x="60528" y="245999"/>
                  </a:lnTo>
                  <a:lnTo>
                    <a:pt x="58839" y="246164"/>
                  </a:lnTo>
                  <a:lnTo>
                    <a:pt x="60960" y="246697"/>
                  </a:lnTo>
                  <a:lnTo>
                    <a:pt x="63677" y="246659"/>
                  </a:lnTo>
                  <a:lnTo>
                    <a:pt x="63881" y="246087"/>
                  </a:lnTo>
                  <a:lnTo>
                    <a:pt x="61798" y="245110"/>
                  </a:lnTo>
                  <a:lnTo>
                    <a:pt x="62560" y="245097"/>
                  </a:lnTo>
                  <a:lnTo>
                    <a:pt x="63436" y="245376"/>
                  </a:lnTo>
                  <a:lnTo>
                    <a:pt x="64071" y="245516"/>
                  </a:lnTo>
                  <a:close/>
                </a:path>
                <a:path w="114934" h="608329">
                  <a:moveTo>
                    <a:pt x="64427" y="154114"/>
                  </a:moveTo>
                  <a:close/>
                </a:path>
                <a:path w="114934" h="608329">
                  <a:moveTo>
                    <a:pt x="64935" y="172796"/>
                  </a:moveTo>
                  <a:lnTo>
                    <a:pt x="64312" y="172275"/>
                  </a:lnTo>
                  <a:lnTo>
                    <a:pt x="64503" y="172529"/>
                  </a:lnTo>
                  <a:lnTo>
                    <a:pt x="64935" y="172834"/>
                  </a:lnTo>
                  <a:close/>
                </a:path>
                <a:path w="114934" h="608329">
                  <a:moveTo>
                    <a:pt x="65011" y="153174"/>
                  </a:moveTo>
                  <a:lnTo>
                    <a:pt x="64681" y="153416"/>
                  </a:lnTo>
                  <a:lnTo>
                    <a:pt x="64477" y="153746"/>
                  </a:lnTo>
                  <a:lnTo>
                    <a:pt x="64427" y="154101"/>
                  </a:lnTo>
                  <a:lnTo>
                    <a:pt x="65011" y="153174"/>
                  </a:lnTo>
                  <a:close/>
                </a:path>
                <a:path w="114934" h="608329">
                  <a:moveTo>
                    <a:pt x="65214" y="166370"/>
                  </a:moveTo>
                  <a:lnTo>
                    <a:pt x="65036" y="166065"/>
                  </a:lnTo>
                  <a:lnTo>
                    <a:pt x="63969" y="166370"/>
                  </a:lnTo>
                  <a:lnTo>
                    <a:pt x="65214" y="166370"/>
                  </a:lnTo>
                  <a:close/>
                </a:path>
                <a:path w="114934" h="608329">
                  <a:moveTo>
                    <a:pt x="65963" y="197510"/>
                  </a:moveTo>
                  <a:lnTo>
                    <a:pt x="65303" y="196710"/>
                  </a:lnTo>
                  <a:lnTo>
                    <a:pt x="63588" y="196900"/>
                  </a:lnTo>
                  <a:lnTo>
                    <a:pt x="65963" y="197510"/>
                  </a:lnTo>
                  <a:close/>
                </a:path>
                <a:path w="114934" h="608329">
                  <a:moveTo>
                    <a:pt x="66395" y="198120"/>
                  </a:moveTo>
                  <a:lnTo>
                    <a:pt x="63055" y="198120"/>
                  </a:lnTo>
                  <a:lnTo>
                    <a:pt x="63449" y="199301"/>
                  </a:lnTo>
                  <a:lnTo>
                    <a:pt x="66395" y="198120"/>
                  </a:lnTo>
                  <a:close/>
                </a:path>
                <a:path w="114934" h="608329">
                  <a:moveTo>
                    <a:pt x="66509" y="203212"/>
                  </a:moveTo>
                  <a:lnTo>
                    <a:pt x="65925" y="204470"/>
                  </a:lnTo>
                  <a:lnTo>
                    <a:pt x="66509" y="203212"/>
                  </a:lnTo>
                  <a:close/>
                </a:path>
                <a:path w="114934" h="608329">
                  <a:moveTo>
                    <a:pt x="66522" y="179070"/>
                  </a:moveTo>
                  <a:lnTo>
                    <a:pt x="66078" y="178765"/>
                  </a:lnTo>
                  <a:lnTo>
                    <a:pt x="66167" y="179070"/>
                  </a:lnTo>
                  <a:lnTo>
                    <a:pt x="66522" y="179070"/>
                  </a:lnTo>
                  <a:close/>
                </a:path>
                <a:path w="114934" h="608329">
                  <a:moveTo>
                    <a:pt x="66916" y="223520"/>
                  </a:moveTo>
                  <a:lnTo>
                    <a:pt x="65671" y="222250"/>
                  </a:lnTo>
                  <a:lnTo>
                    <a:pt x="66230" y="223520"/>
                  </a:lnTo>
                  <a:lnTo>
                    <a:pt x="66916" y="223520"/>
                  </a:lnTo>
                  <a:close/>
                </a:path>
                <a:path w="114934" h="608329">
                  <a:moveTo>
                    <a:pt x="67170" y="149910"/>
                  </a:moveTo>
                  <a:lnTo>
                    <a:pt x="66954" y="149821"/>
                  </a:lnTo>
                  <a:lnTo>
                    <a:pt x="66763" y="149745"/>
                  </a:lnTo>
                  <a:lnTo>
                    <a:pt x="66446" y="149669"/>
                  </a:lnTo>
                  <a:lnTo>
                    <a:pt x="65074" y="150139"/>
                  </a:lnTo>
                  <a:lnTo>
                    <a:pt x="66116" y="150126"/>
                  </a:lnTo>
                  <a:lnTo>
                    <a:pt x="66751" y="150037"/>
                  </a:lnTo>
                  <a:lnTo>
                    <a:pt x="67170" y="149910"/>
                  </a:lnTo>
                  <a:close/>
                </a:path>
                <a:path w="114934" h="608329">
                  <a:moveTo>
                    <a:pt x="67970" y="187960"/>
                  </a:moveTo>
                  <a:lnTo>
                    <a:pt x="65887" y="187960"/>
                  </a:lnTo>
                  <a:lnTo>
                    <a:pt x="66382" y="189230"/>
                  </a:lnTo>
                  <a:lnTo>
                    <a:pt x="67970" y="187960"/>
                  </a:lnTo>
                  <a:close/>
                </a:path>
                <a:path w="114934" h="608329">
                  <a:moveTo>
                    <a:pt x="68046" y="243840"/>
                  </a:moveTo>
                  <a:lnTo>
                    <a:pt x="61404" y="241300"/>
                  </a:lnTo>
                  <a:lnTo>
                    <a:pt x="66141" y="241300"/>
                  </a:lnTo>
                  <a:lnTo>
                    <a:pt x="62712" y="240030"/>
                  </a:lnTo>
                  <a:lnTo>
                    <a:pt x="64477" y="240030"/>
                  </a:lnTo>
                  <a:lnTo>
                    <a:pt x="62534" y="238760"/>
                  </a:lnTo>
                  <a:lnTo>
                    <a:pt x="60934" y="238760"/>
                  </a:lnTo>
                  <a:lnTo>
                    <a:pt x="61125" y="240030"/>
                  </a:lnTo>
                  <a:lnTo>
                    <a:pt x="59385" y="240030"/>
                  </a:lnTo>
                  <a:lnTo>
                    <a:pt x="59575" y="241300"/>
                  </a:lnTo>
                  <a:lnTo>
                    <a:pt x="58534" y="241300"/>
                  </a:lnTo>
                  <a:lnTo>
                    <a:pt x="57442" y="240030"/>
                  </a:lnTo>
                  <a:lnTo>
                    <a:pt x="58280" y="241300"/>
                  </a:lnTo>
                  <a:lnTo>
                    <a:pt x="60058" y="242570"/>
                  </a:lnTo>
                  <a:lnTo>
                    <a:pt x="61493" y="242570"/>
                  </a:lnTo>
                  <a:lnTo>
                    <a:pt x="62064" y="243840"/>
                  </a:lnTo>
                  <a:lnTo>
                    <a:pt x="68046" y="243840"/>
                  </a:lnTo>
                  <a:close/>
                </a:path>
                <a:path w="114934" h="608329">
                  <a:moveTo>
                    <a:pt x="68389" y="188937"/>
                  </a:moveTo>
                  <a:lnTo>
                    <a:pt x="67983" y="188620"/>
                  </a:lnTo>
                  <a:lnTo>
                    <a:pt x="67360" y="188823"/>
                  </a:lnTo>
                  <a:lnTo>
                    <a:pt x="67437" y="189077"/>
                  </a:lnTo>
                  <a:lnTo>
                    <a:pt x="67805" y="189369"/>
                  </a:lnTo>
                  <a:lnTo>
                    <a:pt x="68046" y="189166"/>
                  </a:lnTo>
                  <a:lnTo>
                    <a:pt x="68389" y="188937"/>
                  </a:lnTo>
                  <a:close/>
                </a:path>
                <a:path w="114934" h="608329">
                  <a:moveTo>
                    <a:pt x="69100" y="241300"/>
                  </a:moveTo>
                  <a:lnTo>
                    <a:pt x="66459" y="240385"/>
                  </a:lnTo>
                  <a:lnTo>
                    <a:pt x="66878" y="241300"/>
                  </a:lnTo>
                  <a:lnTo>
                    <a:pt x="69100" y="241300"/>
                  </a:lnTo>
                  <a:close/>
                </a:path>
                <a:path w="114934" h="608329">
                  <a:moveTo>
                    <a:pt x="69100" y="190106"/>
                  </a:moveTo>
                  <a:lnTo>
                    <a:pt x="68605" y="189852"/>
                  </a:lnTo>
                  <a:lnTo>
                    <a:pt x="68122" y="189598"/>
                  </a:lnTo>
                  <a:lnTo>
                    <a:pt x="67818" y="189369"/>
                  </a:lnTo>
                  <a:lnTo>
                    <a:pt x="67551" y="189623"/>
                  </a:lnTo>
                  <a:lnTo>
                    <a:pt x="67449" y="189839"/>
                  </a:lnTo>
                  <a:lnTo>
                    <a:pt x="69100" y="190106"/>
                  </a:lnTo>
                  <a:close/>
                </a:path>
                <a:path w="114934" h="608329">
                  <a:moveTo>
                    <a:pt x="70307" y="234950"/>
                  </a:moveTo>
                  <a:lnTo>
                    <a:pt x="68249" y="233680"/>
                  </a:lnTo>
                  <a:lnTo>
                    <a:pt x="68910" y="234950"/>
                  </a:lnTo>
                  <a:lnTo>
                    <a:pt x="70307" y="234950"/>
                  </a:lnTo>
                  <a:close/>
                </a:path>
                <a:path w="114934" h="608329">
                  <a:moveTo>
                    <a:pt x="70485" y="237490"/>
                  </a:moveTo>
                  <a:lnTo>
                    <a:pt x="69278" y="236220"/>
                  </a:lnTo>
                  <a:lnTo>
                    <a:pt x="67348" y="237490"/>
                  </a:lnTo>
                  <a:lnTo>
                    <a:pt x="70485" y="237490"/>
                  </a:lnTo>
                  <a:close/>
                </a:path>
                <a:path w="114934" h="608329">
                  <a:moveTo>
                    <a:pt x="70586" y="230441"/>
                  </a:moveTo>
                  <a:lnTo>
                    <a:pt x="69329" y="229870"/>
                  </a:lnTo>
                  <a:lnTo>
                    <a:pt x="69011" y="230022"/>
                  </a:lnTo>
                  <a:lnTo>
                    <a:pt x="70586" y="230441"/>
                  </a:lnTo>
                  <a:close/>
                </a:path>
                <a:path w="114934" h="608329">
                  <a:moveTo>
                    <a:pt x="71780" y="232981"/>
                  </a:moveTo>
                  <a:lnTo>
                    <a:pt x="70751" y="233997"/>
                  </a:lnTo>
                  <a:lnTo>
                    <a:pt x="71297" y="233997"/>
                  </a:lnTo>
                  <a:lnTo>
                    <a:pt x="71780" y="232981"/>
                  </a:lnTo>
                  <a:close/>
                </a:path>
                <a:path w="114934" h="608329">
                  <a:moveTo>
                    <a:pt x="73113" y="231140"/>
                  </a:moveTo>
                  <a:lnTo>
                    <a:pt x="70586" y="230441"/>
                  </a:lnTo>
                  <a:lnTo>
                    <a:pt x="72085" y="231140"/>
                  </a:lnTo>
                  <a:lnTo>
                    <a:pt x="73113" y="231140"/>
                  </a:lnTo>
                  <a:close/>
                </a:path>
                <a:path w="114934" h="608329">
                  <a:moveTo>
                    <a:pt x="73507" y="234111"/>
                  </a:moveTo>
                  <a:lnTo>
                    <a:pt x="73456" y="233959"/>
                  </a:lnTo>
                  <a:lnTo>
                    <a:pt x="71297" y="233997"/>
                  </a:lnTo>
                  <a:lnTo>
                    <a:pt x="71094" y="234416"/>
                  </a:lnTo>
                  <a:lnTo>
                    <a:pt x="73507" y="234111"/>
                  </a:lnTo>
                  <a:close/>
                </a:path>
                <a:path w="114934" h="608329">
                  <a:moveTo>
                    <a:pt x="75069" y="211353"/>
                  </a:moveTo>
                  <a:lnTo>
                    <a:pt x="74625" y="211518"/>
                  </a:lnTo>
                  <a:lnTo>
                    <a:pt x="74853" y="211480"/>
                  </a:lnTo>
                  <a:lnTo>
                    <a:pt x="74993" y="211429"/>
                  </a:lnTo>
                  <a:close/>
                </a:path>
                <a:path w="114934" h="608329">
                  <a:moveTo>
                    <a:pt x="75793" y="228650"/>
                  </a:moveTo>
                  <a:lnTo>
                    <a:pt x="72885" y="228117"/>
                  </a:lnTo>
                  <a:lnTo>
                    <a:pt x="71628" y="227850"/>
                  </a:lnTo>
                  <a:lnTo>
                    <a:pt x="72796" y="228142"/>
                  </a:lnTo>
                  <a:lnTo>
                    <a:pt x="73355" y="228358"/>
                  </a:lnTo>
                  <a:lnTo>
                    <a:pt x="73558" y="228536"/>
                  </a:lnTo>
                  <a:lnTo>
                    <a:pt x="74104" y="228625"/>
                  </a:lnTo>
                  <a:lnTo>
                    <a:pt x="74777" y="228714"/>
                  </a:lnTo>
                  <a:lnTo>
                    <a:pt x="75628" y="228790"/>
                  </a:lnTo>
                  <a:lnTo>
                    <a:pt x="75793" y="228650"/>
                  </a:lnTo>
                  <a:close/>
                </a:path>
                <a:path w="114934" h="608329">
                  <a:moveTo>
                    <a:pt x="76238" y="210934"/>
                  </a:moveTo>
                  <a:lnTo>
                    <a:pt x="75133" y="210718"/>
                  </a:lnTo>
                  <a:lnTo>
                    <a:pt x="75361" y="211112"/>
                  </a:lnTo>
                  <a:lnTo>
                    <a:pt x="75069" y="211353"/>
                  </a:lnTo>
                  <a:lnTo>
                    <a:pt x="76238" y="210934"/>
                  </a:lnTo>
                  <a:close/>
                </a:path>
                <a:path w="114934" h="608329">
                  <a:moveTo>
                    <a:pt x="77228" y="233629"/>
                  </a:moveTo>
                  <a:lnTo>
                    <a:pt x="73507" y="234111"/>
                  </a:lnTo>
                  <a:lnTo>
                    <a:pt x="73647" y="234518"/>
                  </a:lnTo>
                  <a:lnTo>
                    <a:pt x="77228" y="233629"/>
                  </a:lnTo>
                  <a:close/>
                </a:path>
                <a:path w="114934" h="608329">
                  <a:moveTo>
                    <a:pt x="77330" y="215900"/>
                  </a:moveTo>
                  <a:lnTo>
                    <a:pt x="77165" y="215811"/>
                  </a:lnTo>
                  <a:lnTo>
                    <a:pt x="77330" y="215900"/>
                  </a:lnTo>
                  <a:close/>
                </a:path>
                <a:path w="114934" h="608329">
                  <a:moveTo>
                    <a:pt x="78244" y="76200"/>
                  </a:moveTo>
                  <a:lnTo>
                    <a:pt x="75006" y="74930"/>
                  </a:lnTo>
                  <a:lnTo>
                    <a:pt x="77838" y="76200"/>
                  </a:lnTo>
                  <a:lnTo>
                    <a:pt x="78244" y="76200"/>
                  </a:lnTo>
                  <a:close/>
                </a:path>
                <a:path w="114934" h="608329">
                  <a:moveTo>
                    <a:pt x="78816" y="216319"/>
                  </a:moveTo>
                  <a:lnTo>
                    <a:pt x="78447" y="216255"/>
                  </a:lnTo>
                  <a:lnTo>
                    <a:pt x="78092" y="216217"/>
                  </a:lnTo>
                  <a:lnTo>
                    <a:pt x="77774" y="216204"/>
                  </a:lnTo>
                  <a:lnTo>
                    <a:pt x="78206" y="216268"/>
                  </a:lnTo>
                  <a:lnTo>
                    <a:pt x="78587" y="216306"/>
                  </a:lnTo>
                  <a:lnTo>
                    <a:pt x="78816" y="216319"/>
                  </a:lnTo>
                  <a:close/>
                </a:path>
                <a:path w="114934" h="608329">
                  <a:moveTo>
                    <a:pt x="80073" y="76911"/>
                  </a:moveTo>
                  <a:lnTo>
                    <a:pt x="79717" y="76200"/>
                  </a:lnTo>
                  <a:lnTo>
                    <a:pt x="79933" y="76200"/>
                  </a:lnTo>
                  <a:lnTo>
                    <a:pt x="78397" y="74930"/>
                  </a:lnTo>
                  <a:lnTo>
                    <a:pt x="79184" y="76200"/>
                  </a:lnTo>
                  <a:lnTo>
                    <a:pt x="78244" y="76200"/>
                  </a:lnTo>
                  <a:lnTo>
                    <a:pt x="80073" y="76911"/>
                  </a:lnTo>
                  <a:close/>
                </a:path>
                <a:path w="114934" h="608329">
                  <a:moveTo>
                    <a:pt x="80225" y="69672"/>
                  </a:moveTo>
                  <a:lnTo>
                    <a:pt x="79616" y="69418"/>
                  </a:lnTo>
                  <a:lnTo>
                    <a:pt x="79489" y="69557"/>
                  </a:lnTo>
                  <a:lnTo>
                    <a:pt x="80225" y="69672"/>
                  </a:lnTo>
                  <a:close/>
                </a:path>
                <a:path w="114934" h="608329">
                  <a:moveTo>
                    <a:pt x="80810" y="204343"/>
                  </a:moveTo>
                  <a:lnTo>
                    <a:pt x="80518" y="203796"/>
                  </a:lnTo>
                  <a:lnTo>
                    <a:pt x="79794" y="204165"/>
                  </a:lnTo>
                  <a:lnTo>
                    <a:pt x="80810" y="204343"/>
                  </a:lnTo>
                  <a:close/>
                </a:path>
                <a:path w="114934" h="608329">
                  <a:moveTo>
                    <a:pt x="81610" y="196850"/>
                  </a:moveTo>
                  <a:lnTo>
                    <a:pt x="81280" y="195961"/>
                  </a:lnTo>
                  <a:lnTo>
                    <a:pt x="80124" y="196164"/>
                  </a:lnTo>
                  <a:lnTo>
                    <a:pt x="81610" y="196850"/>
                  </a:lnTo>
                  <a:close/>
                </a:path>
                <a:path w="114934" h="608329">
                  <a:moveTo>
                    <a:pt x="82016" y="85090"/>
                  </a:moveTo>
                  <a:lnTo>
                    <a:pt x="81965" y="84848"/>
                  </a:lnTo>
                  <a:lnTo>
                    <a:pt x="79984" y="83820"/>
                  </a:lnTo>
                  <a:lnTo>
                    <a:pt x="80632" y="85090"/>
                  </a:lnTo>
                  <a:lnTo>
                    <a:pt x="82016" y="85090"/>
                  </a:lnTo>
                  <a:close/>
                </a:path>
                <a:path w="114934" h="608329">
                  <a:moveTo>
                    <a:pt x="84848" y="175526"/>
                  </a:moveTo>
                  <a:lnTo>
                    <a:pt x="84569" y="175590"/>
                  </a:lnTo>
                  <a:lnTo>
                    <a:pt x="84404" y="175742"/>
                  </a:lnTo>
                  <a:lnTo>
                    <a:pt x="84848" y="175526"/>
                  </a:lnTo>
                  <a:close/>
                </a:path>
                <a:path w="114934" h="608329">
                  <a:moveTo>
                    <a:pt x="84963" y="197104"/>
                  </a:moveTo>
                  <a:lnTo>
                    <a:pt x="84137" y="196151"/>
                  </a:lnTo>
                  <a:lnTo>
                    <a:pt x="84620" y="196837"/>
                  </a:lnTo>
                  <a:lnTo>
                    <a:pt x="84963" y="197104"/>
                  </a:lnTo>
                  <a:close/>
                </a:path>
                <a:path w="114934" h="608329">
                  <a:moveTo>
                    <a:pt x="85064" y="186956"/>
                  </a:moveTo>
                  <a:lnTo>
                    <a:pt x="84823" y="186855"/>
                  </a:lnTo>
                  <a:lnTo>
                    <a:pt x="84645" y="186982"/>
                  </a:lnTo>
                  <a:lnTo>
                    <a:pt x="84886" y="187007"/>
                  </a:lnTo>
                  <a:lnTo>
                    <a:pt x="85064" y="186956"/>
                  </a:lnTo>
                  <a:close/>
                </a:path>
                <a:path w="114934" h="608329">
                  <a:moveTo>
                    <a:pt x="87363" y="147370"/>
                  </a:moveTo>
                  <a:lnTo>
                    <a:pt x="87045" y="147320"/>
                  </a:lnTo>
                  <a:lnTo>
                    <a:pt x="86271" y="148056"/>
                  </a:lnTo>
                  <a:lnTo>
                    <a:pt x="86410" y="148082"/>
                  </a:lnTo>
                  <a:lnTo>
                    <a:pt x="87363" y="147370"/>
                  </a:lnTo>
                  <a:close/>
                </a:path>
                <a:path w="114934" h="608329">
                  <a:moveTo>
                    <a:pt x="87782" y="139700"/>
                  </a:moveTo>
                  <a:lnTo>
                    <a:pt x="85217" y="138430"/>
                  </a:lnTo>
                  <a:lnTo>
                    <a:pt x="85991" y="139700"/>
                  </a:lnTo>
                  <a:lnTo>
                    <a:pt x="87782" y="139700"/>
                  </a:lnTo>
                  <a:close/>
                </a:path>
                <a:path w="114934" h="608329">
                  <a:moveTo>
                    <a:pt x="87795" y="157962"/>
                  </a:moveTo>
                  <a:lnTo>
                    <a:pt x="87541" y="157949"/>
                  </a:lnTo>
                  <a:lnTo>
                    <a:pt x="87299" y="158064"/>
                  </a:lnTo>
                  <a:lnTo>
                    <a:pt x="87795" y="157962"/>
                  </a:lnTo>
                  <a:close/>
                </a:path>
                <a:path w="114934" h="608329">
                  <a:moveTo>
                    <a:pt x="87947" y="157962"/>
                  </a:moveTo>
                  <a:lnTo>
                    <a:pt x="87604" y="157683"/>
                  </a:lnTo>
                  <a:lnTo>
                    <a:pt x="87236" y="157695"/>
                  </a:lnTo>
                  <a:lnTo>
                    <a:pt x="87630" y="157835"/>
                  </a:lnTo>
                  <a:lnTo>
                    <a:pt x="87795" y="157962"/>
                  </a:lnTo>
                  <a:lnTo>
                    <a:pt x="87947" y="157962"/>
                  </a:lnTo>
                  <a:close/>
                </a:path>
                <a:path w="114934" h="608329">
                  <a:moveTo>
                    <a:pt x="88303" y="151777"/>
                  </a:moveTo>
                  <a:lnTo>
                    <a:pt x="88087" y="151777"/>
                  </a:lnTo>
                  <a:lnTo>
                    <a:pt x="87909" y="151790"/>
                  </a:lnTo>
                  <a:lnTo>
                    <a:pt x="87693" y="151790"/>
                  </a:lnTo>
                  <a:lnTo>
                    <a:pt x="87820" y="152019"/>
                  </a:lnTo>
                  <a:lnTo>
                    <a:pt x="88303" y="151777"/>
                  </a:lnTo>
                  <a:close/>
                </a:path>
                <a:path w="114934" h="608329">
                  <a:moveTo>
                    <a:pt x="89687" y="7416"/>
                  </a:moveTo>
                  <a:lnTo>
                    <a:pt x="89395" y="7340"/>
                  </a:lnTo>
                  <a:lnTo>
                    <a:pt x="89192" y="7289"/>
                  </a:lnTo>
                  <a:lnTo>
                    <a:pt x="89369" y="7378"/>
                  </a:lnTo>
                  <a:lnTo>
                    <a:pt x="89509" y="7391"/>
                  </a:lnTo>
                  <a:lnTo>
                    <a:pt x="89687" y="7416"/>
                  </a:lnTo>
                  <a:close/>
                </a:path>
                <a:path w="114934" h="608329">
                  <a:moveTo>
                    <a:pt x="89877" y="36830"/>
                  </a:moveTo>
                  <a:lnTo>
                    <a:pt x="85979" y="35560"/>
                  </a:lnTo>
                  <a:lnTo>
                    <a:pt x="85356" y="36830"/>
                  </a:lnTo>
                  <a:lnTo>
                    <a:pt x="83718" y="36830"/>
                  </a:lnTo>
                  <a:lnTo>
                    <a:pt x="87261" y="37655"/>
                  </a:lnTo>
                  <a:lnTo>
                    <a:pt x="87515" y="36830"/>
                  </a:lnTo>
                  <a:lnTo>
                    <a:pt x="89877" y="36830"/>
                  </a:lnTo>
                  <a:close/>
                </a:path>
                <a:path w="114934" h="608329">
                  <a:moveTo>
                    <a:pt x="90004" y="182880"/>
                  </a:moveTo>
                  <a:lnTo>
                    <a:pt x="89535" y="182880"/>
                  </a:lnTo>
                  <a:lnTo>
                    <a:pt x="89954" y="183464"/>
                  </a:lnTo>
                  <a:lnTo>
                    <a:pt x="90004" y="182880"/>
                  </a:lnTo>
                  <a:close/>
                </a:path>
                <a:path w="114934" h="608329">
                  <a:moveTo>
                    <a:pt x="90309" y="18554"/>
                  </a:moveTo>
                  <a:lnTo>
                    <a:pt x="87198" y="17780"/>
                  </a:lnTo>
                  <a:lnTo>
                    <a:pt x="89877" y="18770"/>
                  </a:lnTo>
                  <a:lnTo>
                    <a:pt x="90309" y="18554"/>
                  </a:lnTo>
                  <a:close/>
                </a:path>
                <a:path w="114934" h="608329">
                  <a:moveTo>
                    <a:pt x="90436" y="184150"/>
                  </a:moveTo>
                  <a:lnTo>
                    <a:pt x="89954" y="183464"/>
                  </a:lnTo>
                  <a:lnTo>
                    <a:pt x="89890" y="184150"/>
                  </a:lnTo>
                  <a:lnTo>
                    <a:pt x="90436" y="184150"/>
                  </a:lnTo>
                  <a:close/>
                </a:path>
                <a:path w="114934" h="608329">
                  <a:moveTo>
                    <a:pt x="90436" y="164769"/>
                  </a:moveTo>
                  <a:lnTo>
                    <a:pt x="89903" y="164719"/>
                  </a:lnTo>
                  <a:lnTo>
                    <a:pt x="89509" y="164719"/>
                  </a:lnTo>
                  <a:lnTo>
                    <a:pt x="89128" y="164731"/>
                  </a:lnTo>
                  <a:lnTo>
                    <a:pt x="89433" y="164769"/>
                  </a:lnTo>
                  <a:lnTo>
                    <a:pt x="89789" y="164795"/>
                  </a:lnTo>
                  <a:lnTo>
                    <a:pt x="90436" y="164769"/>
                  </a:lnTo>
                  <a:close/>
                </a:path>
                <a:path w="114934" h="608329">
                  <a:moveTo>
                    <a:pt x="90462" y="17780"/>
                  </a:moveTo>
                  <a:lnTo>
                    <a:pt x="89814" y="16510"/>
                  </a:lnTo>
                  <a:lnTo>
                    <a:pt x="89306" y="16510"/>
                  </a:lnTo>
                  <a:lnTo>
                    <a:pt x="89077" y="17780"/>
                  </a:lnTo>
                  <a:lnTo>
                    <a:pt x="90462" y="17780"/>
                  </a:lnTo>
                  <a:close/>
                </a:path>
                <a:path w="114934" h="608329">
                  <a:moveTo>
                    <a:pt x="91592" y="154000"/>
                  </a:moveTo>
                  <a:lnTo>
                    <a:pt x="90703" y="153301"/>
                  </a:lnTo>
                  <a:lnTo>
                    <a:pt x="87414" y="152933"/>
                  </a:lnTo>
                  <a:lnTo>
                    <a:pt x="87947" y="153339"/>
                  </a:lnTo>
                  <a:lnTo>
                    <a:pt x="91592" y="154000"/>
                  </a:lnTo>
                  <a:close/>
                </a:path>
                <a:path w="114934" h="608329">
                  <a:moveTo>
                    <a:pt x="91833" y="172720"/>
                  </a:moveTo>
                  <a:lnTo>
                    <a:pt x="90043" y="171450"/>
                  </a:lnTo>
                  <a:lnTo>
                    <a:pt x="88125" y="171450"/>
                  </a:lnTo>
                  <a:lnTo>
                    <a:pt x="85826" y="170180"/>
                  </a:lnTo>
                  <a:lnTo>
                    <a:pt x="87287" y="172720"/>
                  </a:lnTo>
                  <a:lnTo>
                    <a:pt x="91833" y="172720"/>
                  </a:lnTo>
                  <a:close/>
                </a:path>
                <a:path w="114934" h="608329">
                  <a:moveTo>
                    <a:pt x="92773" y="180340"/>
                  </a:moveTo>
                  <a:lnTo>
                    <a:pt x="88277" y="180340"/>
                  </a:lnTo>
                  <a:lnTo>
                    <a:pt x="88620" y="181610"/>
                  </a:lnTo>
                  <a:lnTo>
                    <a:pt x="89662" y="181610"/>
                  </a:lnTo>
                  <a:lnTo>
                    <a:pt x="92773" y="180340"/>
                  </a:lnTo>
                  <a:close/>
                </a:path>
                <a:path w="114934" h="608329">
                  <a:moveTo>
                    <a:pt x="93205" y="133756"/>
                  </a:moveTo>
                  <a:lnTo>
                    <a:pt x="91655" y="133172"/>
                  </a:lnTo>
                  <a:lnTo>
                    <a:pt x="91363" y="133553"/>
                  </a:lnTo>
                  <a:lnTo>
                    <a:pt x="90030" y="133769"/>
                  </a:lnTo>
                  <a:lnTo>
                    <a:pt x="90411" y="134048"/>
                  </a:lnTo>
                  <a:lnTo>
                    <a:pt x="92062" y="134112"/>
                  </a:lnTo>
                  <a:lnTo>
                    <a:pt x="93205" y="133756"/>
                  </a:lnTo>
                  <a:close/>
                </a:path>
                <a:path w="114934" h="608329">
                  <a:moveTo>
                    <a:pt x="94386" y="3810"/>
                  </a:moveTo>
                  <a:lnTo>
                    <a:pt x="90093" y="3810"/>
                  </a:lnTo>
                  <a:lnTo>
                    <a:pt x="92151" y="5080"/>
                  </a:lnTo>
                  <a:lnTo>
                    <a:pt x="94386" y="3810"/>
                  </a:lnTo>
                  <a:close/>
                </a:path>
                <a:path w="114934" h="608329">
                  <a:moveTo>
                    <a:pt x="95059" y="118351"/>
                  </a:moveTo>
                  <a:lnTo>
                    <a:pt x="94843" y="118237"/>
                  </a:lnTo>
                  <a:lnTo>
                    <a:pt x="94869" y="118364"/>
                  </a:lnTo>
                  <a:lnTo>
                    <a:pt x="95059" y="118351"/>
                  </a:lnTo>
                  <a:close/>
                </a:path>
                <a:path w="114934" h="608329">
                  <a:moveTo>
                    <a:pt x="97574" y="118084"/>
                  </a:moveTo>
                  <a:lnTo>
                    <a:pt x="95059" y="118351"/>
                  </a:lnTo>
                  <a:lnTo>
                    <a:pt x="95745" y="118694"/>
                  </a:lnTo>
                  <a:lnTo>
                    <a:pt x="97574" y="118084"/>
                  </a:lnTo>
                  <a:close/>
                </a:path>
                <a:path w="114934" h="608329">
                  <a:moveTo>
                    <a:pt x="100457" y="103733"/>
                  </a:moveTo>
                  <a:lnTo>
                    <a:pt x="99860" y="102870"/>
                  </a:lnTo>
                  <a:lnTo>
                    <a:pt x="99580" y="102870"/>
                  </a:lnTo>
                  <a:lnTo>
                    <a:pt x="100457" y="103733"/>
                  </a:lnTo>
                  <a:close/>
                </a:path>
                <a:path w="114934" h="608329">
                  <a:moveTo>
                    <a:pt x="100863" y="104140"/>
                  </a:moveTo>
                  <a:lnTo>
                    <a:pt x="100457" y="103733"/>
                  </a:lnTo>
                  <a:lnTo>
                    <a:pt x="100736" y="104140"/>
                  </a:lnTo>
                  <a:lnTo>
                    <a:pt x="100863" y="104140"/>
                  </a:lnTo>
                  <a:close/>
                </a:path>
                <a:path w="114934" h="608329">
                  <a:moveTo>
                    <a:pt x="105600" y="48742"/>
                  </a:moveTo>
                  <a:lnTo>
                    <a:pt x="105308" y="48895"/>
                  </a:lnTo>
                  <a:lnTo>
                    <a:pt x="105410" y="49530"/>
                  </a:lnTo>
                  <a:lnTo>
                    <a:pt x="105600" y="48742"/>
                  </a:lnTo>
                  <a:close/>
                </a:path>
                <a:path w="114934" h="608329">
                  <a:moveTo>
                    <a:pt x="105841" y="79311"/>
                  </a:moveTo>
                  <a:lnTo>
                    <a:pt x="105029" y="78447"/>
                  </a:lnTo>
                  <a:lnTo>
                    <a:pt x="104800" y="78752"/>
                  </a:lnTo>
                  <a:lnTo>
                    <a:pt x="105841" y="79311"/>
                  </a:lnTo>
                  <a:close/>
                </a:path>
                <a:path w="114934" h="608329">
                  <a:moveTo>
                    <a:pt x="106299" y="42976"/>
                  </a:moveTo>
                  <a:lnTo>
                    <a:pt x="106286" y="42811"/>
                  </a:lnTo>
                  <a:lnTo>
                    <a:pt x="106095" y="42722"/>
                  </a:lnTo>
                  <a:lnTo>
                    <a:pt x="105816" y="42672"/>
                  </a:lnTo>
                  <a:lnTo>
                    <a:pt x="105587" y="42697"/>
                  </a:lnTo>
                  <a:lnTo>
                    <a:pt x="105397" y="42722"/>
                  </a:lnTo>
                  <a:lnTo>
                    <a:pt x="106006" y="42900"/>
                  </a:lnTo>
                  <a:lnTo>
                    <a:pt x="106299" y="42976"/>
                  </a:lnTo>
                  <a:close/>
                </a:path>
                <a:path w="114934" h="608329">
                  <a:moveTo>
                    <a:pt x="106591" y="35763"/>
                  </a:moveTo>
                  <a:lnTo>
                    <a:pt x="106502" y="35560"/>
                  </a:lnTo>
                  <a:lnTo>
                    <a:pt x="106375" y="35560"/>
                  </a:lnTo>
                  <a:lnTo>
                    <a:pt x="106591" y="35763"/>
                  </a:lnTo>
                  <a:close/>
                </a:path>
                <a:path w="114934" h="608329">
                  <a:moveTo>
                    <a:pt x="106692" y="1600"/>
                  </a:moveTo>
                  <a:lnTo>
                    <a:pt x="104927" y="1155"/>
                  </a:lnTo>
                  <a:lnTo>
                    <a:pt x="105079" y="1308"/>
                  </a:lnTo>
                  <a:lnTo>
                    <a:pt x="105625" y="1397"/>
                  </a:lnTo>
                  <a:lnTo>
                    <a:pt x="106159" y="1498"/>
                  </a:lnTo>
                  <a:lnTo>
                    <a:pt x="106692" y="1600"/>
                  </a:lnTo>
                  <a:close/>
                </a:path>
                <a:path w="114934" h="608329">
                  <a:moveTo>
                    <a:pt x="107657" y="36830"/>
                  </a:moveTo>
                  <a:lnTo>
                    <a:pt x="106591" y="35763"/>
                  </a:lnTo>
                  <a:lnTo>
                    <a:pt x="107022" y="36830"/>
                  </a:lnTo>
                  <a:lnTo>
                    <a:pt x="107657" y="36830"/>
                  </a:lnTo>
                  <a:close/>
                </a:path>
                <a:path w="114934" h="608329">
                  <a:moveTo>
                    <a:pt x="114427" y="12700"/>
                  </a:moveTo>
                  <a:lnTo>
                    <a:pt x="109715" y="10160"/>
                  </a:lnTo>
                  <a:lnTo>
                    <a:pt x="107569" y="8890"/>
                  </a:lnTo>
                  <a:lnTo>
                    <a:pt x="108077" y="8890"/>
                  </a:lnTo>
                  <a:lnTo>
                    <a:pt x="106654" y="7620"/>
                  </a:lnTo>
                  <a:lnTo>
                    <a:pt x="109677" y="7620"/>
                  </a:lnTo>
                  <a:lnTo>
                    <a:pt x="107124" y="5080"/>
                  </a:lnTo>
                  <a:lnTo>
                    <a:pt x="108496" y="3810"/>
                  </a:lnTo>
                  <a:lnTo>
                    <a:pt x="113588" y="6350"/>
                  </a:lnTo>
                  <a:lnTo>
                    <a:pt x="114173" y="5080"/>
                  </a:lnTo>
                  <a:lnTo>
                    <a:pt x="113652" y="3810"/>
                  </a:lnTo>
                  <a:lnTo>
                    <a:pt x="109715" y="2540"/>
                  </a:lnTo>
                  <a:lnTo>
                    <a:pt x="105067" y="2540"/>
                  </a:lnTo>
                  <a:lnTo>
                    <a:pt x="100241" y="1270"/>
                  </a:lnTo>
                  <a:lnTo>
                    <a:pt x="95415" y="0"/>
                  </a:lnTo>
                  <a:lnTo>
                    <a:pt x="94602" y="292"/>
                  </a:lnTo>
                  <a:lnTo>
                    <a:pt x="94602" y="2540"/>
                  </a:lnTo>
                  <a:lnTo>
                    <a:pt x="92214" y="2540"/>
                  </a:lnTo>
                  <a:lnTo>
                    <a:pt x="92214" y="1447"/>
                  </a:lnTo>
                  <a:lnTo>
                    <a:pt x="94602" y="2540"/>
                  </a:lnTo>
                  <a:lnTo>
                    <a:pt x="94602" y="292"/>
                  </a:lnTo>
                  <a:lnTo>
                    <a:pt x="91821" y="1270"/>
                  </a:lnTo>
                  <a:lnTo>
                    <a:pt x="89928" y="1270"/>
                  </a:lnTo>
                  <a:lnTo>
                    <a:pt x="91821" y="2540"/>
                  </a:lnTo>
                  <a:lnTo>
                    <a:pt x="90462" y="2540"/>
                  </a:lnTo>
                  <a:lnTo>
                    <a:pt x="94907" y="3810"/>
                  </a:lnTo>
                  <a:lnTo>
                    <a:pt x="94386" y="3810"/>
                  </a:lnTo>
                  <a:lnTo>
                    <a:pt x="95669" y="5080"/>
                  </a:lnTo>
                  <a:lnTo>
                    <a:pt x="92290" y="5080"/>
                  </a:lnTo>
                  <a:lnTo>
                    <a:pt x="91287" y="6350"/>
                  </a:lnTo>
                  <a:lnTo>
                    <a:pt x="93802" y="7620"/>
                  </a:lnTo>
                  <a:lnTo>
                    <a:pt x="91033" y="7620"/>
                  </a:lnTo>
                  <a:lnTo>
                    <a:pt x="94234" y="8890"/>
                  </a:lnTo>
                  <a:lnTo>
                    <a:pt x="89687" y="7620"/>
                  </a:lnTo>
                  <a:lnTo>
                    <a:pt x="90754" y="8890"/>
                  </a:lnTo>
                  <a:lnTo>
                    <a:pt x="93027" y="10109"/>
                  </a:lnTo>
                  <a:lnTo>
                    <a:pt x="87922" y="8890"/>
                  </a:lnTo>
                  <a:lnTo>
                    <a:pt x="92633" y="11430"/>
                  </a:lnTo>
                  <a:lnTo>
                    <a:pt x="86817" y="10160"/>
                  </a:lnTo>
                  <a:lnTo>
                    <a:pt x="91617" y="11430"/>
                  </a:lnTo>
                  <a:lnTo>
                    <a:pt x="90284" y="12001"/>
                  </a:lnTo>
                  <a:lnTo>
                    <a:pt x="90284" y="13970"/>
                  </a:lnTo>
                  <a:lnTo>
                    <a:pt x="90271" y="14236"/>
                  </a:lnTo>
                  <a:lnTo>
                    <a:pt x="90030" y="13970"/>
                  </a:lnTo>
                  <a:lnTo>
                    <a:pt x="90284" y="13970"/>
                  </a:lnTo>
                  <a:lnTo>
                    <a:pt x="90284" y="12001"/>
                  </a:lnTo>
                  <a:lnTo>
                    <a:pt x="88633" y="12700"/>
                  </a:lnTo>
                  <a:lnTo>
                    <a:pt x="90170" y="14236"/>
                  </a:lnTo>
                  <a:lnTo>
                    <a:pt x="89776" y="15240"/>
                  </a:lnTo>
                  <a:lnTo>
                    <a:pt x="91160" y="15240"/>
                  </a:lnTo>
                  <a:lnTo>
                    <a:pt x="91313" y="15240"/>
                  </a:lnTo>
                  <a:lnTo>
                    <a:pt x="92087" y="16510"/>
                  </a:lnTo>
                  <a:lnTo>
                    <a:pt x="94513" y="17780"/>
                  </a:lnTo>
                  <a:lnTo>
                    <a:pt x="91871" y="17780"/>
                  </a:lnTo>
                  <a:lnTo>
                    <a:pt x="90309" y="18554"/>
                  </a:lnTo>
                  <a:lnTo>
                    <a:pt x="92252" y="19050"/>
                  </a:lnTo>
                  <a:lnTo>
                    <a:pt x="90601" y="19050"/>
                  </a:lnTo>
                  <a:lnTo>
                    <a:pt x="89877" y="18770"/>
                  </a:lnTo>
                  <a:lnTo>
                    <a:pt x="89344" y="19050"/>
                  </a:lnTo>
                  <a:lnTo>
                    <a:pt x="87972" y="19050"/>
                  </a:lnTo>
                  <a:lnTo>
                    <a:pt x="91008" y="20320"/>
                  </a:lnTo>
                  <a:lnTo>
                    <a:pt x="88366" y="20320"/>
                  </a:lnTo>
                  <a:lnTo>
                    <a:pt x="86220" y="19050"/>
                  </a:lnTo>
                  <a:lnTo>
                    <a:pt x="87604" y="20320"/>
                  </a:lnTo>
                  <a:lnTo>
                    <a:pt x="87985" y="20320"/>
                  </a:lnTo>
                  <a:lnTo>
                    <a:pt x="90157" y="21590"/>
                  </a:lnTo>
                  <a:lnTo>
                    <a:pt x="91046" y="22860"/>
                  </a:lnTo>
                  <a:lnTo>
                    <a:pt x="87249" y="21590"/>
                  </a:lnTo>
                  <a:lnTo>
                    <a:pt x="85242" y="21590"/>
                  </a:lnTo>
                  <a:lnTo>
                    <a:pt x="86144" y="22860"/>
                  </a:lnTo>
                  <a:lnTo>
                    <a:pt x="89560" y="24130"/>
                  </a:lnTo>
                  <a:lnTo>
                    <a:pt x="87668" y="24130"/>
                  </a:lnTo>
                  <a:lnTo>
                    <a:pt x="90576" y="25400"/>
                  </a:lnTo>
                  <a:lnTo>
                    <a:pt x="87464" y="25400"/>
                  </a:lnTo>
                  <a:lnTo>
                    <a:pt x="89369" y="26733"/>
                  </a:lnTo>
                  <a:lnTo>
                    <a:pt x="88049" y="26581"/>
                  </a:lnTo>
                  <a:lnTo>
                    <a:pt x="87464" y="25539"/>
                  </a:lnTo>
                  <a:lnTo>
                    <a:pt x="87464" y="26682"/>
                  </a:lnTo>
                  <a:lnTo>
                    <a:pt x="88303" y="26670"/>
                  </a:lnTo>
                  <a:lnTo>
                    <a:pt x="89230" y="26733"/>
                  </a:lnTo>
                  <a:lnTo>
                    <a:pt x="89395" y="26758"/>
                  </a:lnTo>
                  <a:lnTo>
                    <a:pt x="91122" y="27940"/>
                  </a:lnTo>
                  <a:lnTo>
                    <a:pt x="90754" y="27940"/>
                  </a:lnTo>
                  <a:lnTo>
                    <a:pt x="85217" y="27940"/>
                  </a:lnTo>
                  <a:lnTo>
                    <a:pt x="83997" y="29210"/>
                  </a:lnTo>
                  <a:lnTo>
                    <a:pt x="85115" y="29210"/>
                  </a:lnTo>
                  <a:lnTo>
                    <a:pt x="90817" y="28028"/>
                  </a:lnTo>
                  <a:lnTo>
                    <a:pt x="91528" y="28892"/>
                  </a:lnTo>
                  <a:lnTo>
                    <a:pt x="93408" y="27940"/>
                  </a:lnTo>
                  <a:lnTo>
                    <a:pt x="93548" y="27940"/>
                  </a:lnTo>
                  <a:lnTo>
                    <a:pt x="95415" y="27940"/>
                  </a:lnTo>
                  <a:lnTo>
                    <a:pt x="95415" y="29210"/>
                  </a:lnTo>
                  <a:lnTo>
                    <a:pt x="94576" y="29210"/>
                  </a:lnTo>
                  <a:lnTo>
                    <a:pt x="94576" y="30480"/>
                  </a:lnTo>
                  <a:lnTo>
                    <a:pt x="89916" y="30480"/>
                  </a:lnTo>
                  <a:lnTo>
                    <a:pt x="92176" y="29387"/>
                  </a:lnTo>
                  <a:lnTo>
                    <a:pt x="94576" y="30480"/>
                  </a:lnTo>
                  <a:lnTo>
                    <a:pt x="94576" y="29210"/>
                  </a:lnTo>
                  <a:lnTo>
                    <a:pt x="93548" y="27940"/>
                  </a:lnTo>
                  <a:lnTo>
                    <a:pt x="94297" y="29210"/>
                  </a:lnTo>
                  <a:lnTo>
                    <a:pt x="92532" y="29210"/>
                  </a:lnTo>
                  <a:lnTo>
                    <a:pt x="91782" y="29210"/>
                  </a:lnTo>
                  <a:lnTo>
                    <a:pt x="91528" y="28892"/>
                  </a:lnTo>
                  <a:lnTo>
                    <a:pt x="90906" y="29210"/>
                  </a:lnTo>
                  <a:lnTo>
                    <a:pt x="86766" y="29210"/>
                  </a:lnTo>
                  <a:lnTo>
                    <a:pt x="85521" y="30480"/>
                  </a:lnTo>
                  <a:lnTo>
                    <a:pt x="87426" y="31750"/>
                  </a:lnTo>
                  <a:lnTo>
                    <a:pt x="90335" y="31750"/>
                  </a:lnTo>
                  <a:lnTo>
                    <a:pt x="93522" y="34290"/>
                  </a:lnTo>
                  <a:lnTo>
                    <a:pt x="81254" y="31750"/>
                  </a:lnTo>
                  <a:lnTo>
                    <a:pt x="85699" y="34290"/>
                  </a:lnTo>
                  <a:lnTo>
                    <a:pt x="87972" y="34290"/>
                  </a:lnTo>
                  <a:lnTo>
                    <a:pt x="92392" y="35560"/>
                  </a:lnTo>
                  <a:lnTo>
                    <a:pt x="89877" y="36830"/>
                  </a:lnTo>
                  <a:lnTo>
                    <a:pt x="91554" y="36830"/>
                  </a:lnTo>
                  <a:lnTo>
                    <a:pt x="90766" y="37185"/>
                  </a:lnTo>
                  <a:lnTo>
                    <a:pt x="90766" y="44450"/>
                  </a:lnTo>
                  <a:lnTo>
                    <a:pt x="90131" y="45720"/>
                  </a:lnTo>
                  <a:lnTo>
                    <a:pt x="89230" y="45720"/>
                  </a:lnTo>
                  <a:lnTo>
                    <a:pt x="89382" y="44450"/>
                  </a:lnTo>
                  <a:lnTo>
                    <a:pt x="90766" y="44450"/>
                  </a:lnTo>
                  <a:lnTo>
                    <a:pt x="90766" y="37185"/>
                  </a:lnTo>
                  <a:lnTo>
                    <a:pt x="88836" y="38023"/>
                  </a:lnTo>
                  <a:lnTo>
                    <a:pt x="89166" y="38100"/>
                  </a:lnTo>
                  <a:lnTo>
                    <a:pt x="88658" y="38100"/>
                  </a:lnTo>
                  <a:lnTo>
                    <a:pt x="88836" y="38023"/>
                  </a:lnTo>
                  <a:lnTo>
                    <a:pt x="87261" y="37655"/>
                  </a:lnTo>
                  <a:lnTo>
                    <a:pt x="87134" y="38100"/>
                  </a:lnTo>
                  <a:lnTo>
                    <a:pt x="85496" y="38100"/>
                  </a:lnTo>
                  <a:lnTo>
                    <a:pt x="85826" y="39370"/>
                  </a:lnTo>
                  <a:lnTo>
                    <a:pt x="88125" y="41910"/>
                  </a:lnTo>
                  <a:lnTo>
                    <a:pt x="88506" y="43180"/>
                  </a:lnTo>
                  <a:lnTo>
                    <a:pt x="85293" y="43180"/>
                  </a:lnTo>
                  <a:lnTo>
                    <a:pt x="86728" y="44450"/>
                  </a:lnTo>
                  <a:lnTo>
                    <a:pt x="84188" y="46990"/>
                  </a:lnTo>
                  <a:lnTo>
                    <a:pt x="81800" y="48260"/>
                  </a:lnTo>
                  <a:lnTo>
                    <a:pt x="84709" y="49530"/>
                  </a:lnTo>
                  <a:lnTo>
                    <a:pt x="85788" y="50800"/>
                  </a:lnTo>
                  <a:lnTo>
                    <a:pt x="83096" y="50800"/>
                  </a:lnTo>
                  <a:lnTo>
                    <a:pt x="85445" y="52070"/>
                  </a:lnTo>
                  <a:lnTo>
                    <a:pt x="88011" y="54610"/>
                  </a:lnTo>
                  <a:lnTo>
                    <a:pt x="84543" y="55880"/>
                  </a:lnTo>
                  <a:lnTo>
                    <a:pt x="83693" y="54610"/>
                  </a:lnTo>
                  <a:lnTo>
                    <a:pt x="82296" y="55880"/>
                  </a:lnTo>
                  <a:lnTo>
                    <a:pt x="89725" y="57150"/>
                  </a:lnTo>
                  <a:lnTo>
                    <a:pt x="86728" y="58420"/>
                  </a:lnTo>
                  <a:lnTo>
                    <a:pt x="86220" y="57150"/>
                  </a:lnTo>
                  <a:lnTo>
                    <a:pt x="84531" y="59690"/>
                  </a:lnTo>
                  <a:lnTo>
                    <a:pt x="86893" y="62230"/>
                  </a:lnTo>
                  <a:lnTo>
                    <a:pt x="82029" y="63500"/>
                  </a:lnTo>
                  <a:lnTo>
                    <a:pt x="86334" y="64770"/>
                  </a:lnTo>
                  <a:lnTo>
                    <a:pt x="79717" y="66040"/>
                  </a:lnTo>
                  <a:lnTo>
                    <a:pt x="85788" y="67310"/>
                  </a:lnTo>
                  <a:lnTo>
                    <a:pt x="81521" y="67310"/>
                  </a:lnTo>
                  <a:lnTo>
                    <a:pt x="79184" y="68580"/>
                  </a:lnTo>
                  <a:lnTo>
                    <a:pt x="78828" y="68580"/>
                  </a:lnTo>
                  <a:lnTo>
                    <a:pt x="82880" y="69850"/>
                  </a:lnTo>
                  <a:lnTo>
                    <a:pt x="83413" y="71107"/>
                  </a:lnTo>
                  <a:lnTo>
                    <a:pt x="79552" y="71120"/>
                  </a:lnTo>
                  <a:lnTo>
                    <a:pt x="80264" y="72390"/>
                  </a:lnTo>
                  <a:lnTo>
                    <a:pt x="82702" y="72390"/>
                  </a:lnTo>
                  <a:lnTo>
                    <a:pt x="83997" y="73660"/>
                  </a:lnTo>
                  <a:lnTo>
                    <a:pt x="78486" y="73660"/>
                  </a:lnTo>
                  <a:lnTo>
                    <a:pt x="80848" y="76200"/>
                  </a:lnTo>
                  <a:lnTo>
                    <a:pt x="79933" y="76200"/>
                  </a:lnTo>
                  <a:lnTo>
                    <a:pt x="81470" y="77470"/>
                  </a:lnTo>
                  <a:lnTo>
                    <a:pt x="80073" y="76911"/>
                  </a:lnTo>
                  <a:lnTo>
                    <a:pt x="80352" y="77470"/>
                  </a:lnTo>
                  <a:lnTo>
                    <a:pt x="78346" y="77470"/>
                  </a:lnTo>
                  <a:lnTo>
                    <a:pt x="78143" y="78740"/>
                  </a:lnTo>
                  <a:lnTo>
                    <a:pt x="76631" y="78740"/>
                  </a:lnTo>
                  <a:lnTo>
                    <a:pt x="75819" y="80010"/>
                  </a:lnTo>
                  <a:lnTo>
                    <a:pt x="77152" y="82550"/>
                  </a:lnTo>
                  <a:lnTo>
                    <a:pt x="76822" y="83820"/>
                  </a:lnTo>
                  <a:lnTo>
                    <a:pt x="79984" y="83820"/>
                  </a:lnTo>
                  <a:lnTo>
                    <a:pt x="81737" y="83820"/>
                  </a:lnTo>
                  <a:lnTo>
                    <a:pt x="81965" y="84848"/>
                  </a:lnTo>
                  <a:lnTo>
                    <a:pt x="82410" y="85090"/>
                  </a:lnTo>
                  <a:lnTo>
                    <a:pt x="81915" y="86360"/>
                  </a:lnTo>
                  <a:lnTo>
                    <a:pt x="78511" y="85090"/>
                  </a:lnTo>
                  <a:lnTo>
                    <a:pt x="77762" y="85090"/>
                  </a:lnTo>
                  <a:lnTo>
                    <a:pt x="72136" y="86360"/>
                  </a:lnTo>
                  <a:lnTo>
                    <a:pt x="74663" y="86360"/>
                  </a:lnTo>
                  <a:lnTo>
                    <a:pt x="74358" y="88900"/>
                  </a:lnTo>
                  <a:lnTo>
                    <a:pt x="75374" y="88900"/>
                  </a:lnTo>
                  <a:lnTo>
                    <a:pt x="75311" y="91440"/>
                  </a:lnTo>
                  <a:lnTo>
                    <a:pt x="77495" y="91440"/>
                  </a:lnTo>
                  <a:lnTo>
                    <a:pt x="79756" y="92710"/>
                  </a:lnTo>
                  <a:lnTo>
                    <a:pt x="78663" y="93980"/>
                  </a:lnTo>
                  <a:lnTo>
                    <a:pt x="76187" y="93980"/>
                  </a:lnTo>
                  <a:lnTo>
                    <a:pt x="76212" y="95250"/>
                  </a:lnTo>
                  <a:lnTo>
                    <a:pt x="77520" y="96520"/>
                  </a:lnTo>
                  <a:lnTo>
                    <a:pt x="77647" y="96520"/>
                  </a:lnTo>
                  <a:lnTo>
                    <a:pt x="77685" y="97790"/>
                  </a:lnTo>
                  <a:lnTo>
                    <a:pt x="75895" y="96520"/>
                  </a:lnTo>
                  <a:lnTo>
                    <a:pt x="76073" y="99060"/>
                  </a:lnTo>
                  <a:lnTo>
                    <a:pt x="77927" y="101600"/>
                  </a:lnTo>
                  <a:lnTo>
                    <a:pt x="77685" y="101600"/>
                  </a:lnTo>
                  <a:lnTo>
                    <a:pt x="81318" y="104140"/>
                  </a:lnTo>
                  <a:lnTo>
                    <a:pt x="69164" y="105410"/>
                  </a:lnTo>
                  <a:lnTo>
                    <a:pt x="74409" y="107950"/>
                  </a:lnTo>
                  <a:lnTo>
                    <a:pt x="74142" y="107950"/>
                  </a:lnTo>
                  <a:lnTo>
                    <a:pt x="76733" y="110490"/>
                  </a:lnTo>
                  <a:lnTo>
                    <a:pt x="76136" y="110490"/>
                  </a:lnTo>
                  <a:lnTo>
                    <a:pt x="74815" y="109220"/>
                  </a:lnTo>
                  <a:lnTo>
                    <a:pt x="73088" y="109220"/>
                  </a:lnTo>
                  <a:lnTo>
                    <a:pt x="77177" y="113030"/>
                  </a:lnTo>
                  <a:lnTo>
                    <a:pt x="71945" y="113030"/>
                  </a:lnTo>
                  <a:lnTo>
                    <a:pt x="74625" y="114300"/>
                  </a:lnTo>
                  <a:lnTo>
                    <a:pt x="66611" y="114300"/>
                  </a:lnTo>
                  <a:lnTo>
                    <a:pt x="74460" y="119380"/>
                  </a:lnTo>
                  <a:lnTo>
                    <a:pt x="69215" y="120650"/>
                  </a:lnTo>
                  <a:lnTo>
                    <a:pt x="72136" y="120650"/>
                  </a:lnTo>
                  <a:lnTo>
                    <a:pt x="73761" y="125730"/>
                  </a:lnTo>
                  <a:lnTo>
                    <a:pt x="68224" y="128270"/>
                  </a:lnTo>
                  <a:lnTo>
                    <a:pt x="65963" y="132080"/>
                  </a:lnTo>
                  <a:lnTo>
                    <a:pt x="65252" y="133350"/>
                  </a:lnTo>
                  <a:lnTo>
                    <a:pt x="75361" y="134620"/>
                  </a:lnTo>
                  <a:lnTo>
                    <a:pt x="67348" y="134620"/>
                  </a:lnTo>
                  <a:lnTo>
                    <a:pt x="71005" y="137160"/>
                  </a:lnTo>
                  <a:lnTo>
                    <a:pt x="66294" y="139700"/>
                  </a:lnTo>
                  <a:lnTo>
                    <a:pt x="68313" y="142240"/>
                  </a:lnTo>
                  <a:lnTo>
                    <a:pt x="65036" y="142240"/>
                  </a:lnTo>
                  <a:lnTo>
                    <a:pt x="67132" y="144780"/>
                  </a:lnTo>
                  <a:lnTo>
                    <a:pt x="64681" y="144780"/>
                  </a:lnTo>
                  <a:lnTo>
                    <a:pt x="69176" y="146050"/>
                  </a:lnTo>
                  <a:lnTo>
                    <a:pt x="66840" y="146050"/>
                  </a:lnTo>
                  <a:lnTo>
                    <a:pt x="65112" y="147320"/>
                  </a:lnTo>
                  <a:lnTo>
                    <a:pt x="68033" y="147320"/>
                  </a:lnTo>
                  <a:lnTo>
                    <a:pt x="66509" y="148590"/>
                  </a:lnTo>
                  <a:lnTo>
                    <a:pt x="68999" y="149860"/>
                  </a:lnTo>
                  <a:lnTo>
                    <a:pt x="67170" y="151130"/>
                  </a:lnTo>
                  <a:lnTo>
                    <a:pt x="70281" y="151130"/>
                  </a:lnTo>
                  <a:lnTo>
                    <a:pt x="65341" y="152400"/>
                  </a:lnTo>
                  <a:lnTo>
                    <a:pt x="65176" y="152400"/>
                  </a:lnTo>
                  <a:lnTo>
                    <a:pt x="65786" y="153670"/>
                  </a:lnTo>
                  <a:lnTo>
                    <a:pt x="67881" y="154940"/>
                  </a:lnTo>
                  <a:lnTo>
                    <a:pt x="64414" y="154940"/>
                  </a:lnTo>
                  <a:lnTo>
                    <a:pt x="64363" y="156210"/>
                  </a:lnTo>
                  <a:lnTo>
                    <a:pt x="67538" y="156210"/>
                  </a:lnTo>
                  <a:lnTo>
                    <a:pt x="61722" y="157480"/>
                  </a:lnTo>
                  <a:lnTo>
                    <a:pt x="71602" y="160020"/>
                  </a:lnTo>
                  <a:lnTo>
                    <a:pt x="64312" y="160020"/>
                  </a:lnTo>
                  <a:lnTo>
                    <a:pt x="66471" y="162560"/>
                  </a:lnTo>
                  <a:lnTo>
                    <a:pt x="67729" y="164896"/>
                  </a:lnTo>
                  <a:lnTo>
                    <a:pt x="63601" y="163830"/>
                  </a:lnTo>
                  <a:lnTo>
                    <a:pt x="65036" y="166065"/>
                  </a:lnTo>
                  <a:lnTo>
                    <a:pt x="67932" y="165252"/>
                  </a:lnTo>
                  <a:lnTo>
                    <a:pt x="68618" y="166370"/>
                  </a:lnTo>
                  <a:lnTo>
                    <a:pt x="65214" y="166370"/>
                  </a:lnTo>
                  <a:lnTo>
                    <a:pt x="69037" y="167640"/>
                  </a:lnTo>
                  <a:lnTo>
                    <a:pt x="67627" y="168910"/>
                  </a:lnTo>
                  <a:lnTo>
                    <a:pt x="66916" y="170180"/>
                  </a:lnTo>
                  <a:lnTo>
                    <a:pt x="65646" y="168910"/>
                  </a:lnTo>
                  <a:lnTo>
                    <a:pt x="64858" y="168910"/>
                  </a:lnTo>
                  <a:lnTo>
                    <a:pt x="66497" y="170180"/>
                  </a:lnTo>
                  <a:lnTo>
                    <a:pt x="63868" y="171450"/>
                  </a:lnTo>
                  <a:lnTo>
                    <a:pt x="66141" y="173990"/>
                  </a:lnTo>
                  <a:lnTo>
                    <a:pt x="68884" y="173990"/>
                  </a:lnTo>
                  <a:lnTo>
                    <a:pt x="71386" y="176060"/>
                  </a:lnTo>
                  <a:lnTo>
                    <a:pt x="67564" y="175260"/>
                  </a:lnTo>
                  <a:lnTo>
                    <a:pt x="71767" y="177800"/>
                  </a:lnTo>
                  <a:lnTo>
                    <a:pt x="64236" y="176530"/>
                  </a:lnTo>
                  <a:lnTo>
                    <a:pt x="64109" y="176530"/>
                  </a:lnTo>
                  <a:lnTo>
                    <a:pt x="65087" y="177800"/>
                  </a:lnTo>
                  <a:lnTo>
                    <a:pt x="64604" y="177800"/>
                  </a:lnTo>
                  <a:lnTo>
                    <a:pt x="66078" y="178765"/>
                  </a:lnTo>
                  <a:lnTo>
                    <a:pt x="65786" y="177800"/>
                  </a:lnTo>
                  <a:lnTo>
                    <a:pt x="67411" y="177800"/>
                  </a:lnTo>
                  <a:lnTo>
                    <a:pt x="67183" y="179070"/>
                  </a:lnTo>
                  <a:lnTo>
                    <a:pt x="66522" y="179070"/>
                  </a:lnTo>
                  <a:lnTo>
                    <a:pt x="68440" y="180340"/>
                  </a:lnTo>
                  <a:lnTo>
                    <a:pt x="66052" y="180340"/>
                  </a:lnTo>
                  <a:lnTo>
                    <a:pt x="66116" y="181610"/>
                  </a:lnTo>
                  <a:lnTo>
                    <a:pt x="70954" y="184150"/>
                  </a:lnTo>
                  <a:lnTo>
                    <a:pt x="68757" y="185420"/>
                  </a:lnTo>
                  <a:lnTo>
                    <a:pt x="64376" y="184150"/>
                  </a:lnTo>
                  <a:lnTo>
                    <a:pt x="67183" y="185420"/>
                  </a:lnTo>
                  <a:lnTo>
                    <a:pt x="63309" y="184150"/>
                  </a:lnTo>
                  <a:lnTo>
                    <a:pt x="64325" y="185420"/>
                  </a:lnTo>
                  <a:lnTo>
                    <a:pt x="66255" y="185420"/>
                  </a:lnTo>
                  <a:lnTo>
                    <a:pt x="66052" y="186690"/>
                  </a:lnTo>
                  <a:lnTo>
                    <a:pt x="68757" y="187960"/>
                  </a:lnTo>
                  <a:lnTo>
                    <a:pt x="67970" y="187960"/>
                  </a:lnTo>
                  <a:lnTo>
                    <a:pt x="69837" y="189230"/>
                  </a:lnTo>
                  <a:lnTo>
                    <a:pt x="71272" y="189230"/>
                  </a:lnTo>
                  <a:lnTo>
                    <a:pt x="72872" y="189230"/>
                  </a:lnTo>
                  <a:lnTo>
                    <a:pt x="71628" y="190500"/>
                  </a:lnTo>
                  <a:lnTo>
                    <a:pt x="71272" y="189230"/>
                  </a:lnTo>
                  <a:lnTo>
                    <a:pt x="71450" y="190500"/>
                  </a:lnTo>
                  <a:lnTo>
                    <a:pt x="69100" y="190500"/>
                  </a:lnTo>
                  <a:lnTo>
                    <a:pt x="71488" y="191770"/>
                  </a:lnTo>
                  <a:lnTo>
                    <a:pt x="65354" y="191770"/>
                  </a:lnTo>
                  <a:lnTo>
                    <a:pt x="68516" y="193040"/>
                  </a:lnTo>
                  <a:lnTo>
                    <a:pt x="65951" y="193040"/>
                  </a:lnTo>
                  <a:lnTo>
                    <a:pt x="69303" y="194310"/>
                  </a:lnTo>
                  <a:lnTo>
                    <a:pt x="65722" y="194310"/>
                  </a:lnTo>
                  <a:lnTo>
                    <a:pt x="65074" y="195580"/>
                  </a:lnTo>
                  <a:lnTo>
                    <a:pt x="67411" y="195580"/>
                  </a:lnTo>
                  <a:lnTo>
                    <a:pt x="66103" y="196850"/>
                  </a:lnTo>
                  <a:lnTo>
                    <a:pt x="68656" y="198120"/>
                  </a:lnTo>
                  <a:lnTo>
                    <a:pt x="67183" y="199390"/>
                  </a:lnTo>
                  <a:lnTo>
                    <a:pt x="63487" y="199390"/>
                  </a:lnTo>
                  <a:lnTo>
                    <a:pt x="67119" y="201930"/>
                  </a:lnTo>
                  <a:lnTo>
                    <a:pt x="66509" y="203212"/>
                  </a:lnTo>
                  <a:lnTo>
                    <a:pt x="71856" y="204470"/>
                  </a:lnTo>
                  <a:lnTo>
                    <a:pt x="65925" y="204470"/>
                  </a:lnTo>
                  <a:lnTo>
                    <a:pt x="63500" y="204470"/>
                  </a:lnTo>
                  <a:lnTo>
                    <a:pt x="65951" y="205740"/>
                  </a:lnTo>
                  <a:lnTo>
                    <a:pt x="65570" y="205740"/>
                  </a:lnTo>
                  <a:lnTo>
                    <a:pt x="62953" y="204470"/>
                  </a:lnTo>
                  <a:lnTo>
                    <a:pt x="63550" y="205740"/>
                  </a:lnTo>
                  <a:lnTo>
                    <a:pt x="62471" y="205740"/>
                  </a:lnTo>
                  <a:lnTo>
                    <a:pt x="64516" y="208280"/>
                  </a:lnTo>
                  <a:lnTo>
                    <a:pt x="65951" y="209550"/>
                  </a:lnTo>
                  <a:lnTo>
                    <a:pt x="63207" y="209550"/>
                  </a:lnTo>
                  <a:lnTo>
                    <a:pt x="63550" y="210820"/>
                  </a:lnTo>
                  <a:lnTo>
                    <a:pt x="62801" y="212090"/>
                  </a:lnTo>
                  <a:lnTo>
                    <a:pt x="65976" y="212090"/>
                  </a:lnTo>
                  <a:lnTo>
                    <a:pt x="62890" y="213360"/>
                  </a:lnTo>
                  <a:lnTo>
                    <a:pt x="63754" y="215900"/>
                  </a:lnTo>
                  <a:lnTo>
                    <a:pt x="64871" y="217170"/>
                  </a:lnTo>
                  <a:lnTo>
                    <a:pt x="62585" y="218427"/>
                  </a:lnTo>
                  <a:lnTo>
                    <a:pt x="61417" y="217170"/>
                  </a:lnTo>
                  <a:lnTo>
                    <a:pt x="61391" y="218440"/>
                  </a:lnTo>
                  <a:lnTo>
                    <a:pt x="62407" y="219710"/>
                  </a:lnTo>
                  <a:lnTo>
                    <a:pt x="66675" y="219710"/>
                  </a:lnTo>
                  <a:lnTo>
                    <a:pt x="67183" y="219710"/>
                  </a:lnTo>
                  <a:lnTo>
                    <a:pt x="68199" y="220980"/>
                  </a:lnTo>
                  <a:lnTo>
                    <a:pt x="66675" y="219710"/>
                  </a:lnTo>
                  <a:lnTo>
                    <a:pt x="64300" y="220980"/>
                  </a:lnTo>
                  <a:lnTo>
                    <a:pt x="60807" y="220980"/>
                  </a:lnTo>
                  <a:lnTo>
                    <a:pt x="69989" y="222250"/>
                  </a:lnTo>
                  <a:lnTo>
                    <a:pt x="66916" y="223520"/>
                  </a:lnTo>
                  <a:lnTo>
                    <a:pt x="67843" y="223520"/>
                  </a:lnTo>
                  <a:lnTo>
                    <a:pt x="67386" y="224790"/>
                  </a:lnTo>
                  <a:lnTo>
                    <a:pt x="64592" y="223520"/>
                  </a:lnTo>
                  <a:lnTo>
                    <a:pt x="63957" y="223520"/>
                  </a:lnTo>
                  <a:lnTo>
                    <a:pt x="68910" y="226060"/>
                  </a:lnTo>
                  <a:lnTo>
                    <a:pt x="66078" y="226060"/>
                  </a:lnTo>
                  <a:lnTo>
                    <a:pt x="65341" y="224790"/>
                  </a:lnTo>
                  <a:lnTo>
                    <a:pt x="61633" y="224790"/>
                  </a:lnTo>
                  <a:lnTo>
                    <a:pt x="59969" y="226060"/>
                  </a:lnTo>
                  <a:lnTo>
                    <a:pt x="60909" y="226060"/>
                  </a:lnTo>
                  <a:lnTo>
                    <a:pt x="67957" y="228600"/>
                  </a:lnTo>
                  <a:lnTo>
                    <a:pt x="61925" y="227330"/>
                  </a:lnTo>
                  <a:lnTo>
                    <a:pt x="66459" y="229870"/>
                  </a:lnTo>
                  <a:lnTo>
                    <a:pt x="62179" y="228600"/>
                  </a:lnTo>
                  <a:lnTo>
                    <a:pt x="63906" y="229870"/>
                  </a:lnTo>
                  <a:lnTo>
                    <a:pt x="60782" y="228600"/>
                  </a:lnTo>
                  <a:lnTo>
                    <a:pt x="57950" y="228600"/>
                  </a:lnTo>
                  <a:lnTo>
                    <a:pt x="60388" y="229870"/>
                  </a:lnTo>
                  <a:lnTo>
                    <a:pt x="55829" y="229870"/>
                  </a:lnTo>
                  <a:lnTo>
                    <a:pt x="59385" y="231140"/>
                  </a:lnTo>
                  <a:lnTo>
                    <a:pt x="59715" y="231140"/>
                  </a:lnTo>
                  <a:lnTo>
                    <a:pt x="62992" y="232410"/>
                  </a:lnTo>
                  <a:lnTo>
                    <a:pt x="55130" y="233680"/>
                  </a:lnTo>
                  <a:lnTo>
                    <a:pt x="59601" y="234950"/>
                  </a:lnTo>
                  <a:lnTo>
                    <a:pt x="61315" y="237490"/>
                  </a:lnTo>
                  <a:lnTo>
                    <a:pt x="64668" y="237490"/>
                  </a:lnTo>
                  <a:lnTo>
                    <a:pt x="66167" y="240030"/>
                  </a:lnTo>
                  <a:lnTo>
                    <a:pt x="65430" y="240030"/>
                  </a:lnTo>
                  <a:lnTo>
                    <a:pt x="66459" y="240385"/>
                  </a:lnTo>
                  <a:lnTo>
                    <a:pt x="66294" y="240030"/>
                  </a:lnTo>
                  <a:lnTo>
                    <a:pt x="69824" y="240030"/>
                  </a:lnTo>
                  <a:lnTo>
                    <a:pt x="72491" y="238760"/>
                  </a:lnTo>
                  <a:lnTo>
                    <a:pt x="66903" y="237490"/>
                  </a:lnTo>
                  <a:lnTo>
                    <a:pt x="67348" y="237490"/>
                  </a:lnTo>
                  <a:lnTo>
                    <a:pt x="63842" y="234950"/>
                  </a:lnTo>
                  <a:lnTo>
                    <a:pt x="71767" y="236220"/>
                  </a:lnTo>
                  <a:lnTo>
                    <a:pt x="68630" y="234950"/>
                  </a:lnTo>
                  <a:lnTo>
                    <a:pt x="68910" y="234950"/>
                  </a:lnTo>
                  <a:lnTo>
                    <a:pt x="66941" y="233680"/>
                  </a:lnTo>
                  <a:lnTo>
                    <a:pt x="68249" y="233680"/>
                  </a:lnTo>
                  <a:lnTo>
                    <a:pt x="69938" y="233680"/>
                  </a:lnTo>
                  <a:lnTo>
                    <a:pt x="65951" y="232410"/>
                  </a:lnTo>
                  <a:lnTo>
                    <a:pt x="72948" y="232410"/>
                  </a:lnTo>
                  <a:lnTo>
                    <a:pt x="66725" y="231140"/>
                  </a:lnTo>
                  <a:lnTo>
                    <a:pt x="69011" y="230022"/>
                  </a:lnTo>
                  <a:lnTo>
                    <a:pt x="68453" y="229870"/>
                  </a:lnTo>
                  <a:lnTo>
                    <a:pt x="69329" y="229870"/>
                  </a:lnTo>
                  <a:lnTo>
                    <a:pt x="74104" y="229870"/>
                  </a:lnTo>
                  <a:lnTo>
                    <a:pt x="74409" y="230378"/>
                  </a:lnTo>
                  <a:lnTo>
                    <a:pt x="75615" y="229933"/>
                  </a:lnTo>
                  <a:lnTo>
                    <a:pt x="76250" y="230073"/>
                  </a:lnTo>
                  <a:lnTo>
                    <a:pt x="75285" y="229501"/>
                  </a:lnTo>
                  <a:lnTo>
                    <a:pt x="75044" y="229362"/>
                  </a:lnTo>
                  <a:lnTo>
                    <a:pt x="74193" y="229616"/>
                  </a:lnTo>
                  <a:lnTo>
                    <a:pt x="73571" y="228600"/>
                  </a:lnTo>
                  <a:lnTo>
                    <a:pt x="69811" y="228600"/>
                  </a:lnTo>
                  <a:lnTo>
                    <a:pt x="72212" y="227330"/>
                  </a:lnTo>
                  <a:lnTo>
                    <a:pt x="71120" y="226060"/>
                  </a:lnTo>
                  <a:lnTo>
                    <a:pt x="72377" y="226060"/>
                  </a:lnTo>
                  <a:lnTo>
                    <a:pt x="73507" y="224790"/>
                  </a:lnTo>
                  <a:lnTo>
                    <a:pt x="75006" y="223520"/>
                  </a:lnTo>
                  <a:lnTo>
                    <a:pt x="71882" y="223520"/>
                  </a:lnTo>
                  <a:lnTo>
                    <a:pt x="72745" y="222250"/>
                  </a:lnTo>
                  <a:lnTo>
                    <a:pt x="75069" y="222250"/>
                  </a:lnTo>
                  <a:lnTo>
                    <a:pt x="74574" y="221183"/>
                  </a:lnTo>
                  <a:lnTo>
                    <a:pt x="76911" y="222250"/>
                  </a:lnTo>
                  <a:lnTo>
                    <a:pt x="76911" y="221729"/>
                  </a:lnTo>
                  <a:lnTo>
                    <a:pt x="77635" y="221919"/>
                  </a:lnTo>
                  <a:lnTo>
                    <a:pt x="76911" y="221627"/>
                  </a:lnTo>
                  <a:lnTo>
                    <a:pt x="76911" y="220980"/>
                  </a:lnTo>
                  <a:lnTo>
                    <a:pt x="73863" y="219710"/>
                  </a:lnTo>
                  <a:lnTo>
                    <a:pt x="75958" y="218440"/>
                  </a:lnTo>
                  <a:lnTo>
                    <a:pt x="73139" y="218440"/>
                  </a:lnTo>
                  <a:lnTo>
                    <a:pt x="68440" y="218440"/>
                  </a:lnTo>
                  <a:lnTo>
                    <a:pt x="66865" y="217170"/>
                  </a:lnTo>
                  <a:lnTo>
                    <a:pt x="70815" y="217170"/>
                  </a:lnTo>
                  <a:lnTo>
                    <a:pt x="73139" y="218440"/>
                  </a:lnTo>
                  <a:lnTo>
                    <a:pt x="74282" y="217170"/>
                  </a:lnTo>
                  <a:lnTo>
                    <a:pt x="76606" y="217170"/>
                  </a:lnTo>
                  <a:lnTo>
                    <a:pt x="75018" y="215900"/>
                  </a:lnTo>
                  <a:lnTo>
                    <a:pt x="74815" y="215900"/>
                  </a:lnTo>
                  <a:lnTo>
                    <a:pt x="74815" y="214630"/>
                  </a:lnTo>
                  <a:lnTo>
                    <a:pt x="77165" y="215811"/>
                  </a:lnTo>
                  <a:lnTo>
                    <a:pt x="78638" y="214630"/>
                  </a:lnTo>
                  <a:lnTo>
                    <a:pt x="77927" y="214630"/>
                  </a:lnTo>
                  <a:lnTo>
                    <a:pt x="76644" y="213360"/>
                  </a:lnTo>
                  <a:lnTo>
                    <a:pt x="77889" y="212090"/>
                  </a:lnTo>
                  <a:lnTo>
                    <a:pt x="74193" y="212090"/>
                  </a:lnTo>
                  <a:lnTo>
                    <a:pt x="71412" y="209550"/>
                  </a:lnTo>
                  <a:lnTo>
                    <a:pt x="76441" y="209550"/>
                  </a:lnTo>
                  <a:lnTo>
                    <a:pt x="75374" y="207010"/>
                  </a:lnTo>
                  <a:lnTo>
                    <a:pt x="76034" y="205740"/>
                  </a:lnTo>
                  <a:lnTo>
                    <a:pt x="73952" y="204470"/>
                  </a:lnTo>
                  <a:lnTo>
                    <a:pt x="77101" y="204470"/>
                  </a:lnTo>
                  <a:lnTo>
                    <a:pt x="76441" y="203200"/>
                  </a:lnTo>
                  <a:lnTo>
                    <a:pt x="81038" y="203200"/>
                  </a:lnTo>
                  <a:lnTo>
                    <a:pt x="78397" y="201930"/>
                  </a:lnTo>
                  <a:lnTo>
                    <a:pt x="81813" y="201930"/>
                  </a:lnTo>
                  <a:lnTo>
                    <a:pt x="81102" y="200660"/>
                  </a:lnTo>
                  <a:lnTo>
                    <a:pt x="79121" y="200660"/>
                  </a:lnTo>
                  <a:lnTo>
                    <a:pt x="79413" y="199390"/>
                  </a:lnTo>
                  <a:lnTo>
                    <a:pt x="82816" y="200660"/>
                  </a:lnTo>
                  <a:lnTo>
                    <a:pt x="87299" y="199390"/>
                  </a:lnTo>
                  <a:lnTo>
                    <a:pt x="76238" y="196850"/>
                  </a:lnTo>
                  <a:lnTo>
                    <a:pt x="80124" y="196164"/>
                  </a:lnTo>
                  <a:lnTo>
                    <a:pt x="78867" y="195580"/>
                  </a:lnTo>
                  <a:lnTo>
                    <a:pt x="81140" y="195580"/>
                  </a:lnTo>
                  <a:lnTo>
                    <a:pt x="81280" y="195961"/>
                  </a:lnTo>
                  <a:lnTo>
                    <a:pt x="83464" y="195580"/>
                  </a:lnTo>
                  <a:lnTo>
                    <a:pt x="84543" y="195580"/>
                  </a:lnTo>
                  <a:lnTo>
                    <a:pt x="84607" y="194310"/>
                  </a:lnTo>
                  <a:lnTo>
                    <a:pt x="86690" y="194310"/>
                  </a:lnTo>
                  <a:lnTo>
                    <a:pt x="79743" y="193040"/>
                  </a:lnTo>
                  <a:lnTo>
                    <a:pt x="81254" y="191770"/>
                  </a:lnTo>
                  <a:lnTo>
                    <a:pt x="76695" y="191770"/>
                  </a:lnTo>
                  <a:lnTo>
                    <a:pt x="75692" y="190500"/>
                  </a:lnTo>
                  <a:lnTo>
                    <a:pt x="76276" y="189230"/>
                  </a:lnTo>
                  <a:lnTo>
                    <a:pt x="81000" y="190500"/>
                  </a:lnTo>
                  <a:lnTo>
                    <a:pt x="81140" y="190500"/>
                  </a:lnTo>
                  <a:lnTo>
                    <a:pt x="81559" y="191770"/>
                  </a:lnTo>
                  <a:lnTo>
                    <a:pt x="82194" y="191770"/>
                  </a:lnTo>
                  <a:lnTo>
                    <a:pt x="83527" y="190500"/>
                  </a:lnTo>
                  <a:lnTo>
                    <a:pt x="82867" y="190500"/>
                  </a:lnTo>
                  <a:lnTo>
                    <a:pt x="84188" y="189636"/>
                  </a:lnTo>
                  <a:lnTo>
                    <a:pt x="83578" y="190500"/>
                  </a:lnTo>
                  <a:lnTo>
                    <a:pt x="85547" y="190500"/>
                  </a:lnTo>
                  <a:lnTo>
                    <a:pt x="84594" y="189369"/>
                  </a:lnTo>
                  <a:lnTo>
                    <a:pt x="84810" y="189230"/>
                  </a:lnTo>
                  <a:lnTo>
                    <a:pt x="84480" y="189230"/>
                  </a:lnTo>
                  <a:lnTo>
                    <a:pt x="83185" y="189230"/>
                  </a:lnTo>
                  <a:lnTo>
                    <a:pt x="84556" y="187960"/>
                  </a:lnTo>
                  <a:lnTo>
                    <a:pt x="82435" y="187960"/>
                  </a:lnTo>
                  <a:lnTo>
                    <a:pt x="84213" y="186690"/>
                  </a:lnTo>
                  <a:lnTo>
                    <a:pt x="80213" y="186690"/>
                  </a:lnTo>
                  <a:lnTo>
                    <a:pt x="79857" y="185420"/>
                  </a:lnTo>
                  <a:lnTo>
                    <a:pt x="81838" y="185420"/>
                  </a:lnTo>
                  <a:lnTo>
                    <a:pt x="84289" y="186690"/>
                  </a:lnTo>
                  <a:lnTo>
                    <a:pt x="82905" y="185420"/>
                  </a:lnTo>
                  <a:lnTo>
                    <a:pt x="84277" y="184150"/>
                  </a:lnTo>
                  <a:lnTo>
                    <a:pt x="87134" y="185420"/>
                  </a:lnTo>
                  <a:lnTo>
                    <a:pt x="84924" y="184150"/>
                  </a:lnTo>
                  <a:lnTo>
                    <a:pt x="89001" y="184150"/>
                  </a:lnTo>
                  <a:lnTo>
                    <a:pt x="89535" y="182880"/>
                  </a:lnTo>
                  <a:lnTo>
                    <a:pt x="89052" y="182880"/>
                  </a:lnTo>
                  <a:lnTo>
                    <a:pt x="87503" y="181610"/>
                  </a:lnTo>
                  <a:lnTo>
                    <a:pt x="84924" y="182880"/>
                  </a:lnTo>
                  <a:lnTo>
                    <a:pt x="82829" y="181610"/>
                  </a:lnTo>
                  <a:lnTo>
                    <a:pt x="83654" y="181610"/>
                  </a:lnTo>
                  <a:lnTo>
                    <a:pt x="84150" y="181610"/>
                  </a:lnTo>
                  <a:lnTo>
                    <a:pt x="83985" y="181521"/>
                  </a:lnTo>
                  <a:lnTo>
                    <a:pt x="88277" y="180340"/>
                  </a:lnTo>
                  <a:lnTo>
                    <a:pt x="86055" y="180340"/>
                  </a:lnTo>
                  <a:lnTo>
                    <a:pt x="86334" y="179070"/>
                  </a:lnTo>
                  <a:lnTo>
                    <a:pt x="85090" y="177800"/>
                  </a:lnTo>
                  <a:lnTo>
                    <a:pt x="86652" y="177800"/>
                  </a:lnTo>
                  <a:lnTo>
                    <a:pt x="84975" y="176949"/>
                  </a:lnTo>
                  <a:lnTo>
                    <a:pt x="84975" y="180340"/>
                  </a:lnTo>
                  <a:lnTo>
                    <a:pt x="83832" y="181444"/>
                  </a:lnTo>
                  <a:lnTo>
                    <a:pt x="81699" y="180340"/>
                  </a:lnTo>
                  <a:lnTo>
                    <a:pt x="84975" y="180340"/>
                  </a:lnTo>
                  <a:lnTo>
                    <a:pt x="84975" y="176949"/>
                  </a:lnTo>
                  <a:lnTo>
                    <a:pt x="84175" y="176530"/>
                  </a:lnTo>
                  <a:lnTo>
                    <a:pt x="82575" y="176530"/>
                  </a:lnTo>
                  <a:lnTo>
                    <a:pt x="82156" y="176530"/>
                  </a:lnTo>
                  <a:lnTo>
                    <a:pt x="81686" y="175260"/>
                  </a:lnTo>
                  <a:lnTo>
                    <a:pt x="83108" y="175260"/>
                  </a:lnTo>
                  <a:lnTo>
                    <a:pt x="82575" y="176530"/>
                  </a:lnTo>
                  <a:lnTo>
                    <a:pt x="83235" y="175260"/>
                  </a:lnTo>
                  <a:lnTo>
                    <a:pt x="86817" y="175260"/>
                  </a:lnTo>
                  <a:lnTo>
                    <a:pt x="84785" y="173990"/>
                  </a:lnTo>
                  <a:lnTo>
                    <a:pt x="89141" y="173990"/>
                  </a:lnTo>
                  <a:lnTo>
                    <a:pt x="86931" y="172720"/>
                  </a:lnTo>
                  <a:lnTo>
                    <a:pt x="87287" y="172720"/>
                  </a:lnTo>
                  <a:lnTo>
                    <a:pt x="85255" y="171970"/>
                  </a:lnTo>
                  <a:lnTo>
                    <a:pt x="85255" y="172720"/>
                  </a:lnTo>
                  <a:lnTo>
                    <a:pt x="84785" y="172720"/>
                  </a:lnTo>
                  <a:lnTo>
                    <a:pt x="82867" y="171450"/>
                  </a:lnTo>
                  <a:lnTo>
                    <a:pt x="83769" y="171450"/>
                  </a:lnTo>
                  <a:lnTo>
                    <a:pt x="85255" y="172720"/>
                  </a:lnTo>
                  <a:lnTo>
                    <a:pt x="85255" y="171970"/>
                  </a:lnTo>
                  <a:lnTo>
                    <a:pt x="83883" y="171450"/>
                  </a:lnTo>
                  <a:lnTo>
                    <a:pt x="85204" y="171450"/>
                  </a:lnTo>
                  <a:lnTo>
                    <a:pt x="79451" y="170180"/>
                  </a:lnTo>
                  <a:lnTo>
                    <a:pt x="85826" y="170180"/>
                  </a:lnTo>
                  <a:lnTo>
                    <a:pt x="91109" y="170180"/>
                  </a:lnTo>
                  <a:lnTo>
                    <a:pt x="85420" y="167640"/>
                  </a:lnTo>
                  <a:lnTo>
                    <a:pt x="87223" y="166370"/>
                  </a:lnTo>
                  <a:lnTo>
                    <a:pt x="85890" y="166370"/>
                  </a:lnTo>
                  <a:lnTo>
                    <a:pt x="84988" y="165100"/>
                  </a:lnTo>
                  <a:lnTo>
                    <a:pt x="87604" y="165100"/>
                  </a:lnTo>
                  <a:lnTo>
                    <a:pt x="89471" y="163830"/>
                  </a:lnTo>
                  <a:lnTo>
                    <a:pt x="85407" y="163830"/>
                  </a:lnTo>
                  <a:lnTo>
                    <a:pt x="88226" y="162560"/>
                  </a:lnTo>
                  <a:lnTo>
                    <a:pt x="89535" y="162560"/>
                  </a:lnTo>
                  <a:lnTo>
                    <a:pt x="82638" y="160020"/>
                  </a:lnTo>
                  <a:lnTo>
                    <a:pt x="87236" y="160020"/>
                  </a:lnTo>
                  <a:lnTo>
                    <a:pt x="88696" y="161290"/>
                  </a:lnTo>
                  <a:lnTo>
                    <a:pt x="88785" y="160020"/>
                  </a:lnTo>
                  <a:lnTo>
                    <a:pt x="89128" y="160020"/>
                  </a:lnTo>
                  <a:lnTo>
                    <a:pt x="85242" y="158750"/>
                  </a:lnTo>
                  <a:lnTo>
                    <a:pt x="87236" y="158750"/>
                  </a:lnTo>
                  <a:lnTo>
                    <a:pt x="86385" y="157480"/>
                  </a:lnTo>
                  <a:lnTo>
                    <a:pt x="84493" y="157480"/>
                  </a:lnTo>
                  <a:lnTo>
                    <a:pt x="84251" y="156210"/>
                  </a:lnTo>
                  <a:lnTo>
                    <a:pt x="88506" y="156210"/>
                  </a:lnTo>
                  <a:lnTo>
                    <a:pt x="82042" y="152400"/>
                  </a:lnTo>
                  <a:lnTo>
                    <a:pt x="87706" y="152400"/>
                  </a:lnTo>
                  <a:lnTo>
                    <a:pt x="87172" y="151130"/>
                  </a:lnTo>
                  <a:lnTo>
                    <a:pt x="86690" y="149860"/>
                  </a:lnTo>
                  <a:lnTo>
                    <a:pt x="87464" y="149860"/>
                  </a:lnTo>
                  <a:lnTo>
                    <a:pt x="89547" y="148590"/>
                  </a:lnTo>
                  <a:lnTo>
                    <a:pt x="86410" y="148082"/>
                  </a:lnTo>
                  <a:lnTo>
                    <a:pt x="85725" y="148590"/>
                  </a:lnTo>
                  <a:lnTo>
                    <a:pt x="86271" y="148056"/>
                  </a:lnTo>
                  <a:lnTo>
                    <a:pt x="81724" y="147320"/>
                  </a:lnTo>
                  <a:lnTo>
                    <a:pt x="87045" y="147320"/>
                  </a:lnTo>
                  <a:lnTo>
                    <a:pt x="87452" y="147320"/>
                  </a:lnTo>
                  <a:lnTo>
                    <a:pt x="93776" y="148590"/>
                  </a:lnTo>
                  <a:lnTo>
                    <a:pt x="86372" y="146050"/>
                  </a:lnTo>
                  <a:lnTo>
                    <a:pt x="93192" y="146050"/>
                  </a:lnTo>
                  <a:lnTo>
                    <a:pt x="88519" y="143510"/>
                  </a:lnTo>
                  <a:lnTo>
                    <a:pt x="90182" y="143510"/>
                  </a:lnTo>
                  <a:lnTo>
                    <a:pt x="86893" y="142240"/>
                  </a:lnTo>
                  <a:lnTo>
                    <a:pt x="85991" y="139700"/>
                  </a:lnTo>
                  <a:lnTo>
                    <a:pt x="84912" y="139700"/>
                  </a:lnTo>
                  <a:lnTo>
                    <a:pt x="84315" y="138430"/>
                  </a:lnTo>
                  <a:lnTo>
                    <a:pt x="85217" y="138430"/>
                  </a:lnTo>
                  <a:lnTo>
                    <a:pt x="85801" y="138430"/>
                  </a:lnTo>
                  <a:lnTo>
                    <a:pt x="87172" y="137160"/>
                  </a:lnTo>
                  <a:lnTo>
                    <a:pt x="90043" y="138430"/>
                  </a:lnTo>
                  <a:lnTo>
                    <a:pt x="93802" y="139700"/>
                  </a:lnTo>
                  <a:lnTo>
                    <a:pt x="90119" y="138430"/>
                  </a:lnTo>
                  <a:lnTo>
                    <a:pt x="90830" y="137160"/>
                  </a:lnTo>
                  <a:lnTo>
                    <a:pt x="92430" y="137160"/>
                  </a:lnTo>
                  <a:lnTo>
                    <a:pt x="92125" y="135890"/>
                  </a:lnTo>
                  <a:lnTo>
                    <a:pt x="88074" y="135890"/>
                  </a:lnTo>
                  <a:lnTo>
                    <a:pt x="88595" y="134620"/>
                  </a:lnTo>
                  <a:lnTo>
                    <a:pt x="87363" y="134620"/>
                  </a:lnTo>
                  <a:lnTo>
                    <a:pt x="83464" y="133350"/>
                  </a:lnTo>
                  <a:lnTo>
                    <a:pt x="89738" y="133350"/>
                  </a:lnTo>
                  <a:lnTo>
                    <a:pt x="86868" y="132080"/>
                  </a:lnTo>
                  <a:lnTo>
                    <a:pt x="90982" y="133350"/>
                  </a:lnTo>
                  <a:lnTo>
                    <a:pt x="90093" y="132080"/>
                  </a:lnTo>
                  <a:lnTo>
                    <a:pt x="87350" y="130810"/>
                  </a:lnTo>
                  <a:lnTo>
                    <a:pt x="86728" y="129540"/>
                  </a:lnTo>
                  <a:lnTo>
                    <a:pt x="89674" y="130810"/>
                  </a:lnTo>
                  <a:lnTo>
                    <a:pt x="91046" y="132080"/>
                  </a:lnTo>
                  <a:lnTo>
                    <a:pt x="92722" y="133350"/>
                  </a:lnTo>
                  <a:lnTo>
                    <a:pt x="92722" y="130810"/>
                  </a:lnTo>
                  <a:lnTo>
                    <a:pt x="91401" y="130810"/>
                  </a:lnTo>
                  <a:lnTo>
                    <a:pt x="88303" y="129540"/>
                  </a:lnTo>
                  <a:lnTo>
                    <a:pt x="86855" y="128270"/>
                  </a:lnTo>
                  <a:lnTo>
                    <a:pt x="87096" y="128270"/>
                  </a:lnTo>
                  <a:lnTo>
                    <a:pt x="94970" y="129540"/>
                  </a:lnTo>
                  <a:lnTo>
                    <a:pt x="93154" y="128270"/>
                  </a:lnTo>
                  <a:lnTo>
                    <a:pt x="89535" y="125730"/>
                  </a:lnTo>
                  <a:lnTo>
                    <a:pt x="95821" y="125730"/>
                  </a:lnTo>
                  <a:lnTo>
                    <a:pt x="93179" y="123190"/>
                  </a:lnTo>
                  <a:lnTo>
                    <a:pt x="97650" y="121920"/>
                  </a:lnTo>
                  <a:lnTo>
                    <a:pt x="97536" y="119380"/>
                  </a:lnTo>
                  <a:lnTo>
                    <a:pt x="91109" y="118110"/>
                  </a:lnTo>
                  <a:lnTo>
                    <a:pt x="91351" y="118110"/>
                  </a:lnTo>
                  <a:lnTo>
                    <a:pt x="93319" y="117487"/>
                  </a:lnTo>
                  <a:lnTo>
                    <a:pt x="94843" y="118237"/>
                  </a:lnTo>
                  <a:lnTo>
                    <a:pt x="94576" y="117094"/>
                  </a:lnTo>
                  <a:lnTo>
                    <a:pt x="95377" y="116840"/>
                  </a:lnTo>
                  <a:lnTo>
                    <a:pt x="96697" y="116840"/>
                  </a:lnTo>
                  <a:lnTo>
                    <a:pt x="98107" y="118110"/>
                  </a:lnTo>
                  <a:lnTo>
                    <a:pt x="98780" y="116840"/>
                  </a:lnTo>
                  <a:lnTo>
                    <a:pt x="100863" y="118110"/>
                  </a:lnTo>
                  <a:lnTo>
                    <a:pt x="102666" y="116840"/>
                  </a:lnTo>
                  <a:lnTo>
                    <a:pt x="100368" y="116840"/>
                  </a:lnTo>
                  <a:lnTo>
                    <a:pt x="99491" y="115570"/>
                  </a:lnTo>
                  <a:lnTo>
                    <a:pt x="97396" y="115570"/>
                  </a:lnTo>
                  <a:lnTo>
                    <a:pt x="94272" y="114300"/>
                  </a:lnTo>
                  <a:lnTo>
                    <a:pt x="102920" y="115570"/>
                  </a:lnTo>
                  <a:lnTo>
                    <a:pt x="99834" y="113030"/>
                  </a:lnTo>
                  <a:lnTo>
                    <a:pt x="101739" y="114300"/>
                  </a:lnTo>
                  <a:lnTo>
                    <a:pt x="100698" y="113030"/>
                  </a:lnTo>
                  <a:lnTo>
                    <a:pt x="102260" y="111760"/>
                  </a:lnTo>
                  <a:lnTo>
                    <a:pt x="99783" y="110490"/>
                  </a:lnTo>
                  <a:lnTo>
                    <a:pt x="97307" y="109220"/>
                  </a:lnTo>
                  <a:lnTo>
                    <a:pt x="98056" y="109220"/>
                  </a:lnTo>
                  <a:lnTo>
                    <a:pt x="99822" y="110490"/>
                  </a:lnTo>
                  <a:lnTo>
                    <a:pt x="100228" y="110490"/>
                  </a:lnTo>
                  <a:lnTo>
                    <a:pt x="100761" y="109220"/>
                  </a:lnTo>
                  <a:lnTo>
                    <a:pt x="101295" y="107950"/>
                  </a:lnTo>
                  <a:lnTo>
                    <a:pt x="95504" y="105410"/>
                  </a:lnTo>
                  <a:lnTo>
                    <a:pt x="98882" y="104140"/>
                  </a:lnTo>
                  <a:lnTo>
                    <a:pt x="99999" y="104140"/>
                  </a:lnTo>
                  <a:lnTo>
                    <a:pt x="97586" y="102870"/>
                  </a:lnTo>
                  <a:lnTo>
                    <a:pt x="99580" y="102870"/>
                  </a:lnTo>
                  <a:lnTo>
                    <a:pt x="98310" y="101600"/>
                  </a:lnTo>
                  <a:lnTo>
                    <a:pt x="99288" y="101600"/>
                  </a:lnTo>
                  <a:lnTo>
                    <a:pt x="100965" y="102870"/>
                  </a:lnTo>
                  <a:lnTo>
                    <a:pt x="103276" y="101600"/>
                  </a:lnTo>
                  <a:lnTo>
                    <a:pt x="97180" y="99060"/>
                  </a:lnTo>
                  <a:lnTo>
                    <a:pt x="96380" y="97790"/>
                  </a:lnTo>
                  <a:lnTo>
                    <a:pt x="100926" y="97790"/>
                  </a:lnTo>
                  <a:lnTo>
                    <a:pt x="103505" y="96520"/>
                  </a:lnTo>
                  <a:lnTo>
                    <a:pt x="104127" y="96520"/>
                  </a:lnTo>
                  <a:lnTo>
                    <a:pt x="105054" y="93980"/>
                  </a:lnTo>
                  <a:lnTo>
                    <a:pt x="100965" y="91440"/>
                  </a:lnTo>
                  <a:lnTo>
                    <a:pt x="99517" y="90170"/>
                  </a:lnTo>
                  <a:lnTo>
                    <a:pt x="104648" y="88900"/>
                  </a:lnTo>
                  <a:lnTo>
                    <a:pt x="102260" y="86360"/>
                  </a:lnTo>
                  <a:lnTo>
                    <a:pt x="105359" y="83820"/>
                  </a:lnTo>
                  <a:lnTo>
                    <a:pt x="101815" y="83820"/>
                  </a:lnTo>
                  <a:lnTo>
                    <a:pt x="101422" y="82550"/>
                  </a:lnTo>
                  <a:lnTo>
                    <a:pt x="102412" y="82550"/>
                  </a:lnTo>
                  <a:lnTo>
                    <a:pt x="98463" y="81280"/>
                  </a:lnTo>
                  <a:lnTo>
                    <a:pt x="102628" y="82550"/>
                  </a:lnTo>
                  <a:lnTo>
                    <a:pt x="106680" y="82550"/>
                  </a:lnTo>
                  <a:lnTo>
                    <a:pt x="105752" y="81280"/>
                  </a:lnTo>
                  <a:lnTo>
                    <a:pt x="105968" y="81280"/>
                  </a:lnTo>
                  <a:lnTo>
                    <a:pt x="100533" y="80010"/>
                  </a:lnTo>
                  <a:lnTo>
                    <a:pt x="103809" y="78740"/>
                  </a:lnTo>
                  <a:lnTo>
                    <a:pt x="103505" y="76200"/>
                  </a:lnTo>
                  <a:lnTo>
                    <a:pt x="103022" y="74930"/>
                  </a:lnTo>
                  <a:lnTo>
                    <a:pt x="105752" y="73660"/>
                  </a:lnTo>
                  <a:lnTo>
                    <a:pt x="104470" y="73660"/>
                  </a:lnTo>
                  <a:lnTo>
                    <a:pt x="104559" y="72390"/>
                  </a:lnTo>
                  <a:lnTo>
                    <a:pt x="106197" y="72390"/>
                  </a:lnTo>
                  <a:lnTo>
                    <a:pt x="107632" y="71107"/>
                  </a:lnTo>
                  <a:lnTo>
                    <a:pt x="107200" y="68580"/>
                  </a:lnTo>
                  <a:lnTo>
                    <a:pt x="109245" y="69850"/>
                  </a:lnTo>
                  <a:lnTo>
                    <a:pt x="109588" y="68580"/>
                  </a:lnTo>
                  <a:lnTo>
                    <a:pt x="101003" y="67310"/>
                  </a:lnTo>
                  <a:lnTo>
                    <a:pt x="100965" y="66040"/>
                  </a:lnTo>
                  <a:lnTo>
                    <a:pt x="105359" y="67310"/>
                  </a:lnTo>
                  <a:lnTo>
                    <a:pt x="105460" y="66040"/>
                  </a:lnTo>
                  <a:lnTo>
                    <a:pt x="105562" y="64770"/>
                  </a:lnTo>
                  <a:lnTo>
                    <a:pt x="109664" y="64770"/>
                  </a:lnTo>
                  <a:lnTo>
                    <a:pt x="105956" y="62230"/>
                  </a:lnTo>
                  <a:lnTo>
                    <a:pt x="108216" y="62230"/>
                  </a:lnTo>
                  <a:lnTo>
                    <a:pt x="111417" y="59690"/>
                  </a:lnTo>
                  <a:lnTo>
                    <a:pt x="109283" y="59690"/>
                  </a:lnTo>
                  <a:lnTo>
                    <a:pt x="106019" y="58420"/>
                  </a:lnTo>
                  <a:lnTo>
                    <a:pt x="104444" y="57150"/>
                  </a:lnTo>
                  <a:lnTo>
                    <a:pt x="107302" y="57150"/>
                  </a:lnTo>
                  <a:lnTo>
                    <a:pt x="103733" y="55880"/>
                  </a:lnTo>
                  <a:lnTo>
                    <a:pt x="102743" y="55880"/>
                  </a:lnTo>
                  <a:lnTo>
                    <a:pt x="101892" y="54610"/>
                  </a:lnTo>
                  <a:lnTo>
                    <a:pt x="105067" y="54610"/>
                  </a:lnTo>
                  <a:lnTo>
                    <a:pt x="100799" y="53340"/>
                  </a:lnTo>
                  <a:lnTo>
                    <a:pt x="103644" y="53340"/>
                  </a:lnTo>
                  <a:lnTo>
                    <a:pt x="101561" y="52070"/>
                  </a:lnTo>
                  <a:lnTo>
                    <a:pt x="100495" y="50800"/>
                  </a:lnTo>
                  <a:lnTo>
                    <a:pt x="103606" y="50800"/>
                  </a:lnTo>
                  <a:lnTo>
                    <a:pt x="101549" y="49530"/>
                  </a:lnTo>
                  <a:lnTo>
                    <a:pt x="104241" y="49530"/>
                  </a:lnTo>
                  <a:lnTo>
                    <a:pt x="105308" y="48895"/>
                  </a:lnTo>
                  <a:lnTo>
                    <a:pt x="105219" y="48260"/>
                  </a:lnTo>
                  <a:lnTo>
                    <a:pt x="105664" y="48463"/>
                  </a:lnTo>
                  <a:lnTo>
                    <a:pt x="105600" y="48742"/>
                  </a:lnTo>
                  <a:lnTo>
                    <a:pt x="105879" y="48577"/>
                  </a:lnTo>
                  <a:lnTo>
                    <a:pt x="107873" y="49530"/>
                  </a:lnTo>
                  <a:lnTo>
                    <a:pt x="108470" y="48260"/>
                  </a:lnTo>
                  <a:lnTo>
                    <a:pt x="112026" y="49530"/>
                  </a:lnTo>
                  <a:lnTo>
                    <a:pt x="110147" y="48260"/>
                  </a:lnTo>
                  <a:lnTo>
                    <a:pt x="105994" y="46990"/>
                  </a:lnTo>
                  <a:lnTo>
                    <a:pt x="107391" y="45720"/>
                  </a:lnTo>
                  <a:lnTo>
                    <a:pt x="109093" y="45720"/>
                  </a:lnTo>
                  <a:lnTo>
                    <a:pt x="109181" y="44450"/>
                  </a:lnTo>
                  <a:lnTo>
                    <a:pt x="111391" y="45720"/>
                  </a:lnTo>
                  <a:lnTo>
                    <a:pt x="110540" y="44450"/>
                  </a:lnTo>
                  <a:lnTo>
                    <a:pt x="110705" y="43180"/>
                  </a:lnTo>
                  <a:lnTo>
                    <a:pt x="106299" y="43180"/>
                  </a:lnTo>
                  <a:lnTo>
                    <a:pt x="106337" y="44450"/>
                  </a:lnTo>
                  <a:lnTo>
                    <a:pt x="105956" y="44450"/>
                  </a:lnTo>
                  <a:lnTo>
                    <a:pt x="105956" y="46990"/>
                  </a:lnTo>
                  <a:lnTo>
                    <a:pt x="105740" y="48082"/>
                  </a:lnTo>
                  <a:lnTo>
                    <a:pt x="101231" y="46990"/>
                  </a:lnTo>
                  <a:lnTo>
                    <a:pt x="105956" y="46990"/>
                  </a:lnTo>
                  <a:lnTo>
                    <a:pt x="105956" y="44450"/>
                  </a:lnTo>
                  <a:lnTo>
                    <a:pt x="104889" y="44450"/>
                  </a:lnTo>
                  <a:lnTo>
                    <a:pt x="103695" y="43180"/>
                  </a:lnTo>
                  <a:lnTo>
                    <a:pt x="103568" y="43180"/>
                  </a:lnTo>
                  <a:lnTo>
                    <a:pt x="101688" y="41910"/>
                  </a:lnTo>
                  <a:lnTo>
                    <a:pt x="104978" y="41910"/>
                  </a:lnTo>
                  <a:lnTo>
                    <a:pt x="107340" y="40640"/>
                  </a:lnTo>
                  <a:lnTo>
                    <a:pt x="109867" y="41910"/>
                  </a:lnTo>
                  <a:lnTo>
                    <a:pt x="109169" y="40640"/>
                  </a:lnTo>
                  <a:lnTo>
                    <a:pt x="108470" y="39370"/>
                  </a:lnTo>
                  <a:lnTo>
                    <a:pt x="109308" y="38100"/>
                  </a:lnTo>
                  <a:lnTo>
                    <a:pt x="103987" y="36830"/>
                  </a:lnTo>
                  <a:lnTo>
                    <a:pt x="103352" y="35560"/>
                  </a:lnTo>
                  <a:lnTo>
                    <a:pt x="106375" y="35560"/>
                  </a:lnTo>
                  <a:lnTo>
                    <a:pt x="107492" y="34290"/>
                  </a:lnTo>
                  <a:lnTo>
                    <a:pt x="107124" y="34290"/>
                  </a:lnTo>
                  <a:lnTo>
                    <a:pt x="103695" y="34290"/>
                  </a:lnTo>
                  <a:lnTo>
                    <a:pt x="105587" y="33020"/>
                  </a:lnTo>
                  <a:lnTo>
                    <a:pt x="107124" y="34290"/>
                  </a:lnTo>
                  <a:lnTo>
                    <a:pt x="106718" y="33020"/>
                  </a:lnTo>
                  <a:lnTo>
                    <a:pt x="107861" y="34290"/>
                  </a:lnTo>
                  <a:lnTo>
                    <a:pt x="108597" y="33020"/>
                  </a:lnTo>
                  <a:lnTo>
                    <a:pt x="109321" y="31750"/>
                  </a:lnTo>
                  <a:lnTo>
                    <a:pt x="106819" y="30480"/>
                  </a:lnTo>
                  <a:lnTo>
                    <a:pt x="104648" y="27940"/>
                  </a:lnTo>
                  <a:lnTo>
                    <a:pt x="107111" y="26670"/>
                  </a:lnTo>
                  <a:lnTo>
                    <a:pt x="105714" y="26670"/>
                  </a:lnTo>
                  <a:lnTo>
                    <a:pt x="109702" y="24130"/>
                  </a:lnTo>
                  <a:lnTo>
                    <a:pt x="108165" y="22860"/>
                  </a:lnTo>
                  <a:lnTo>
                    <a:pt x="103581" y="19050"/>
                  </a:lnTo>
                  <a:lnTo>
                    <a:pt x="109588" y="16510"/>
                  </a:lnTo>
                  <a:lnTo>
                    <a:pt x="110845" y="16510"/>
                  </a:lnTo>
                  <a:lnTo>
                    <a:pt x="108419" y="15240"/>
                  </a:lnTo>
                  <a:lnTo>
                    <a:pt x="106667" y="13970"/>
                  </a:lnTo>
                  <a:lnTo>
                    <a:pt x="109816" y="15240"/>
                  </a:lnTo>
                  <a:lnTo>
                    <a:pt x="108089" y="13970"/>
                  </a:lnTo>
                  <a:lnTo>
                    <a:pt x="106375" y="12700"/>
                  </a:lnTo>
                  <a:lnTo>
                    <a:pt x="103949" y="11430"/>
                  </a:lnTo>
                  <a:lnTo>
                    <a:pt x="114427" y="127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467652" y="10211466"/>
              <a:ext cx="128905" cy="548005"/>
            </a:xfrm>
            <a:custGeom>
              <a:avLst/>
              <a:gdLst/>
              <a:ahLst/>
              <a:cxnLst/>
              <a:rect l="l" t="t" r="r" b="b"/>
              <a:pathLst>
                <a:path w="128905" h="548004">
                  <a:moveTo>
                    <a:pt x="1193" y="543928"/>
                  </a:moveTo>
                  <a:lnTo>
                    <a:pt x="889" y="543725"/>
                  </a:lnTo>
                  <a:lnTo>
                    <a:pt x="736" y="543826"/>
                  </a:lnTo>
                  <a:lnTo>
                    <a:pt x="927" y="543852"/>
                  </a:lnTo>
                  <a:lnTo>
                    <a:pt x="1092" y="543902"/>
                  </a:lnTo>
                  <a:close/>
                </a:path>
                <a:path w="128905" h="548004">
                  <a:moveTo>
                    <a:pt x="1524" y="544004"/>
                  </a:moveTo>
                  <a:lnTo>
                    <a:pt x="1193" y="543928"/>
                  </a:lnTo>
                  <a:lnTo>
                    <a:pt x="1524" y="544131"/>
                  </a:lnTo>
                  <a:lnTo>
                    <a:pt x="1524" y="544004"/>
                  </a:lnTo>
                  <a:close/>
                </a:path>
                <a:path w="128905" h="548004">
                  <a:moveTo>
                    <a:pt x="2006" y="541070"/>
                  </a:moveTo>
                  <a:lnTo>
                    <a:pt x="1892" y="541235"/>
                  </a:lnTo>
                  <a:lnTo>
                    <a:pt x="2006" y="541070"/>
                  </a:lnTo>
                  <a:close/>
                </a:path>
                <a:path w="128905" h="548004">
                  <a:moveTo>
                    <a:pt x="2197" y="544563"/>
                  </a:moveTo>
                  <a:lnTo>
                    <a:pt x="1524" y="544131"/>
                  </a:lnTo>
                  <a:lnTo>
                    <a:pt x="1384" y="544347"/>
                  </a:lnTo>
                  <a:lnTo>
                    <a:pt x="2197" y="544563"/>
                  </a:lnTo>
                  <a:close/>
                </a:path>
                <a:path w="128905" h="548004">
                  <a:moveTo>
                    <a:pt x="2438" y="541794"/>
                  </a:moveTo>
                  <a:lnTo>
                    <a:pt x="2298" y="541693"/>
                  </a:lnTo>
                  <a:lnTo>
                    <a:pt x="2120" y="541502"/>
                  </a:lnTo>
                  <a:lnTo>
                    <a:pt x="1778" y="541439"/>
                  </a:lnTo>
                  <a:lnTo>
                    <a:pt x="1587" y="541388"/>
                  </a:lnTo>
                  <a:lnTo>
                    <a:pt x="1739" y="541515"/>
                  </a:lnTo>
                  <a:lnTo>
                    <a:pt x="2032" y="541655"/>
                  </a:lnTo>
                  <a:lnTo>
                    <a:pt x="2438" y="541794"/>
                  </a:lnTo>
                  <a:close/>
                </a:path>
                <a:path w="128905" h="548004">
                  <a:moveTo>
                    <a:pt x="2870" y="540435"/>
                  </a:moveTo>
                  <a:lnTo>
                    <a:pt x="1828" y="540207"/>
                  </a:lnTo>
                  <a:lnTo>
                    <a:pt x="2374" y="540346"/>
                  </a:lnTo>
                  <a:lnTo>
                    <a:pt x="2870" y="540435"/>
                  </a:lnTo>
                  <a:close/>
                </a:path>
                <a:path w="128905" h="548004">
                  <a:moveTo>
                    <a:pt x="3086" y="544461"/>
                  </a:moveTo>
                  <a:lnTo>
                    <a:pt x="2857" y="544004"/>
                  </a:lnTo>
                  <a:lnTo>
                    <a:pt x="2311" y="544004"/>
                  </a:lnTo>
                  <a:lnTo>
                    <a:pt x="3086" y="544461"/>
                  </a:lnTo>
                  <a:close/>
                </a:path>
                <a:path w="128905" h="548004">
                  <a:moveTo>
                    <a:pt x="3213" y="541680"/>
                  </a:moveTo>
                  <a:lnTo>
                    <a:pt x="2489" y="541528"/>
                  </a:lnTo>
                  <a:lnTo>
                    <a:pt x="2133" y="541413"/>
                  </a:lnTo>
                  <a:lnTo>
                    <a:pt x="1993" y="541312"/>
                  </a:lnTo>
                  <a:lnTo>
                    <a:pt x="2070" y="541439"/>
                  </a:lnTo>
                  <a:lnTo>
                    <a:pt x="2552" y="541604"/>
                  </a:lnTo>
                  <a:lnTo>
                    <a:pt x="2959" y="541667"/>
                  </a:lnTo>
                  <a:lnTo>
                    <a:pt x="3213" y="541680"/>
                  </a:lnTo>
                  <a:close/>
                </a:path>
                <a:path w="128905" h="548004">
                  <a:moveTo>
                    <a:pt x="5346" y="547966"/>
                  </a:moveTo>
                  <a:lnTo>
                    <a:pt x="4991" y="547598"/>
                  </a:lnTo>
                  <a:lnTo>
                    <a:pt x="1625" y="546785"/>
                  </a:lnTo>
                  <a:lnTo>
                    <a:pt x="2463" y="547382"/>
                  </a:lnTo>
                  <a:lnTo>
                    <a:pt x="3314" y="547649"/>
                  </a:lnTo>
                  <a:lnTo>
                    <a:pt x="5346" y="547966"/>
                  </a:lnTo>
                  <a:close/>
                </a:path>
                <a:path w="128905" h="548004">
                  <a:moveTo>
                    <a:pt x="6248" y="529996"/>
                  </a:moveTo>
                  <a:lnTo>
                    <a:pt x="5130" y="530301"/>
                  </a:lnTo>
                  <a:lnTo>
                    <a:pt x="5740" y="530199"/>
                  </a:lnTo>
                  <a:lnTo>
                    <a:pt x="6057" y="530098"/>
                  </a:lnTo>
                  <a:lnTo>
                    <a:pt x="6248" y="529996"/>
                  </a:lnTo>
                  <a:close/>
                </a:path>
                <a:path w="128905" h="548004">
                  <a:moveTo>
                    <a:pt x="7531" y="526656"/>
                  </a:moveTo>
                  <a:lnTo>
                    <a:pt x="7277" y="526618"/>
                  </a:lnTo>
                  <a:lnTo>
                    <a:pt x="6997" y="526605"/>
                  </a:lnTo>
                  <a:lnTo>
                    <a:pt x="6769" y="526618"/>
                  </a:lnTo>
                  <a:lnTo>
                    <a:pt x="6959" y="526656"/>
                  </a:lnTo>
                  <a:lnTo>
                    <a:pt x="7531" y="526656"/>
                  </a:lnTo>
                  <a:close/>
                </a:path>
                <a:path w="128905" h="548004">
                  <a:moveTo>
                    <a:pt x="7670" y="542975"/>
                  </a:moveTo>
                  <a:lnTo>
                    <a:pt x="6870" y="542734"/>
                  </a:lnTo>
                  <a:lnTo>
                    <a:pt x="6388" y="544004"/>
                  </a:lnTo>
                  <a:lnTo>
                    <a:pt x="7670" y="542975"/>
                  </a:lnTo>
                  <a:close/>
                </a:path>
                <a:path w="128905" h="548004">
                  <a:moveTo>
                    <a:pt x="7874" y="474586"/>
                  </a:moveTo>
                  <a:close/>
                </a:path>
                <a:path w="128905" h="548004">
                  <a:moveTo>
                    <a:pt x="8445" y="473875"/>
                  </a:moveTo>
                  <a:lnTo>
                    <a:pt x="8115" y="474040"/>
                  </a:lnTo>
                  <a:lnTo>
                    <a:pt x="7924" y="474294"/>
                  </a:lnTo>
                  <a:lnTo>
                    <a:pt x="7874" y="474573"/>
                  </a:lnTo>
                  <a:lnTo>
                    <a:pt x="8445" y="473875"/>
                  </a:lnTo>
                  <a:close/>
                </a:path>
                <a:path w="128905" h="548004">
                  <a:moveTo>
                    <a:pt x="8851" y="484314"/>
                  </a:moveTo>
                  <a:lnTo>
                    <a:pt x="8661" y="484009"/>
                  </a:lnTo>
                  <a:lnTo>
                    <a:pt x="7620" y="484314"/>
                  </a:lnTo>
                  <a:lnTo>
                    <a:pt x="8851" y="484314"/>
                  </a:lnTo>
                  <a:close/>
                </a:path>
                <a:path w="128905" h="548004">
                  <a:moveTo>
                    <a:pt x="9105" y="546671"/>
                  </a:moveTo>
                  <a:lnTo>
                    <a:pt x="7531" y="546023"/>
                  </a:lnTo>
                  <a:lnTo>
                    <a:pt x="4686" y="545134"/>
                  </a:lnTo>
                  <a:lnTo>
                    <a:pt x="4051" y="545071"/>
                  </a:lnTo>
                  <a:lnTo>
                    <a:pt x="3086" y="544461"/>
                  </a:lnTo>
                  <a:lnTo>
                    <a:pt x="3327" y="544982"/>
                  </a:lnTo>
                  <a:lnTo>
                    <a:pt x="1511" y="544766"/>
                  </a:lnTo>
                  <a:lnTo>
                    <a:pt x="4737" y="545680"/>
                  </a:lnTo>
                  <a:lnTo>
                    <a:pt x="3352" y="545515"/>
                  </a:lnTo>
                  <a:lnTo>
                    <a:pt x="7175" y="546582"/>
                  </a:lnTo>
                  <a:lnTo>
                    <a:pt x="7531" y="546925"/>
                  </a:lnTo>
                  <a:lnTo>
                    <a:pt x="5994" y="546862"/>
                  </a:lnTo>
                  <a:lnTo>
                    <a:pt x="4762" y="546595"/>
                  </a:lnTo>
                  <a:lnTo>
                    <a:pt x="5613" y="546862"/>
                  </a:lnTo>
                  <a:lnTo>
                    <a:pt x="3937" y="546887"/>
                  </a:lnTo>
                  <a:lnTo>
                    <a:pt x="6045" y="547433"/>
                  </a:lnTo>
                  <a:lnTo>
                    <a:pt x="8750" y="547547"/>
                  </a:lnTo>
                  <a:lnTo>
                    <a:pt x="8940" y="547103"/>
                  </a:lnTo>
                  <a:lnTo>
                    <a:pt x="6858" y="546227"/>
                  </a:lnTo>
                  <a:lnTo>
                    <a:pt x="7607" y="546265"/>
                  </a:lnTo>
                  <a:lnTo>
                    <a:pt x="8496" y="546519"/>
                  </a:lnTo>
                  <a:lnTo>
                    <a:pt x="9105" y="546671"/>
                  </a:lnTo>
                  <a:close/>
                </a:path>
                <a:path w="128905" h="548004">
                  <a:moveTo>
                    <a:pt x="9131" y="468134"/>
                  </a:moveTo>
                  <a:lnTo>
                    <a:pt x="8991" y="467804"/>
                  </a:lnTo>
                  <a:lnTo>
                    <a:pt x="7950" y="467804"/>
                  </a:lnTo>
                  <a:lnTo>
                    <a:pt x="9131" y="468134"/>
                  </a:lnTo>
                  <a:close/>
                </a:path>
                <a:path w="128905" h="548004">
                  <a:moveTo>
                    <a:pt x="9385" y="486854"/>
                  </a:moveTo>
                  <a:lnTo>
                    <a:pt x="8559" y="485584"/>
                  </a:lnTo>
                  <a:lnTo>
                    <a:pt x="9334" y="486854"/>
                  </a:lnTo>
                  <a:close/>
                </a:path>
                <a:path w="128905" h="548004">
                  <a:moveTo>
                    <a:pt x="9410" y="542734"/>
                  </a:moveTo>
                  <a:lnTo>
                    <a:pt x="7467" y="541464"/>
                  </a:lnTo>
                  <a:lnTo>
                    <a:pt x="6070" y="541464"/>
                  </a:lnTo>
                  <a:lnTo>
                    <a:pt x="7150" y="542734"/>
                  </a:lnTo>
                  <a:lnTo>
                    <a:pt x="7683" y="542734"/>
                  </a:lnTo>
                  <a:lnTo>
                    <a:pt x="7874" y="542810"/>
                  </a:lnTo>
                  <a:lnTo>
                    <a:pt x="9410" y="542734"/>
                  </a:lnTo>
                  <a:close/>
                </a:path>
                <a:path w="128905" h="548004">
                  <a:moveTo>
                    <a:pt x="9512" y="493204"/>
                  </a:moveTo>
                  <a:lnTo>
                    <a:pt x="7937" y="491934"/>
                  </a:lnTo>
                  <a:lnTo>
                    <a:pt x="8928" y="493204"/>
                  </a:lnTo>
                  <a:lnTo>
                    <a:pt x="9512" y="493204"/>
                  </a:lnTo>
                  <a:close/>
                </a:path>
                <a:path w="128905" h="548004">
                  <a:moveTo>
                    <a:pt x="10134" y="469074"/>
                  </a:moveTo>
                  <a:lnTo>
                    <a:pt x="9334" y="468198"/>
                  </a:lnTo>
                  <a:lnTo>
                    <a:pt x="9131" y="468134"/>
                  </a:lnTo>
                  <a:lnTo>
                    <a:pt x="9537" y="469074"/>
                  </a:lnTo>
                  <a:lnTo>
                    <a:pt x="10134" y="469074"/>
                  </a:lnTo>
                  <a:close/>
                </a:path>
                <a:path w="128905" h="548004">
                  <a:moveTo>
                    <a:pt x="10198" y="492658"/>
                  </a:moveTo>
                  <a:lnTo>
                    <a:pt x="9385" y="491934"/>
                  </a:lnTo>
                  <a:lnTo>
                    <a:pt x="8039" y="491934"/>
                  </a:lnTo>
                  <a:lnTo>
                    <a:pt x="10198" y="492658"/>
                  </a:lnTo>
                  <a:close/>
                </a:path>
                <a:path w="128905" h="548004">
                  <a:moveTo>
                    <a:pt x="10375" y="494474"/>
                  </a:moveTo>
                  <a:lnTo>
                    <a:pt x="8458" y="493204"/>
                  </a:lnTo>
                  <a:lnTo>
                    <a:pt x="9639" y="494474"/>
                  </a:lnTo>
                  <a:lnTo>
                    <a:pt x="10375" y="494474"/>
                  </a:lnTo>
                  <a:close/>
                </a:path>
                <a:path w="128905" h="548004">
                  <a:moveTo>
                    <a:pt x="10515" y="471411"/>
                  </a:moveTo>
                  <a:lnTo>
                    <a:pt x="10299" y="471335"/>
                  </a:lnTo>
                  <a:lnTo>
                    <a:pt x="10121" y="471271"/>
                  </a:lnTo>
                  <a:lnTo>
                    <a:pt x="9791" y="471182"/>
                  </a:lnTo>
                  <a:lnTo>
                    <a:pt x="8432" y="471487"/>
                  </a:lnTo>
                  <a:lnTo>
                    <a:pt x="9486" y="471525"/>
                  </a:lnTo>
                  <a:lnTo>
                    <a:pt x="10109" y="471500"/>
                  </a:lnTo>
                  <a:lnTo>
                    <a:pt x="10515" y="471411"/>
                  </a:lnTo>
                  <a:close/>
                </a:path>
                <a:path w="128905" h="548004">
                  <a:moveTo>
                    <a:pt x="11087" y="544004"/>
                  </a:moveTo>
                  <a:lnTo>
                    <a:pt x="7874" y="542810"/>
                  </a:lnTo>
                  <a:lnTo>
                    <a:pt x="7670" y="542975"/>
                  </a:lnTo>
                  <a:lnTo>
                    <a:pt x="11087" y="544004"/>
                  </a:lnTo>
                  <a:close/>
                </a:path>
                <a:path w="128905" h="548004">
                  <a:moveTo>
                    <a:pt x="11391" y="502094"/>
                  </a:moveTo>
                  <a:lnTo>
                    <a:pt x="9893" y="500824"/>
                  </a:lnTo>
                  <a:lnTo>
                    <a:pt x="10426" y="502094"/>
                  </a:lnTo>
                  <a:lnTo>
                    <a:pt x="11391" y="502094"/>
                  </a:lnTo>
                  <a:close/>
                </a:path>
                <a:path w="128905" h="548004">
                  <a:moveTo>
                    <a:pt x="12763" y="507174"/>
                  </a:moveTo>
                  <a:lnTo>
                    <a:pt x="12166" y="506869"/>
                  </a:lnTo>
                  <a:lnTo>
                    <a:pt x="12636" y="507174"/>
                  </a:lnTo>
                  <a:lnTo>
                    <a:pt x="12763" y="507174"/>
                  </a:lnTo>
                  <a:close/>
                </a:path>
                <a:path w="128905" h="548004">
                  <a:moveTo>
                    <a:pt x="13042" y="545274"/>
                  </a:moveTo>
                  <a:lnTo>
                    <a:pt x="6388" y="544004"/>
                  </a:lnTo>
                  <a:lnTo>
                    <a:pt x="3517" y="542734"/>
                  </a:lnTo>
                  <a:lnTo>
                    <a:pt x="3276" y="542734"/>
                  </a:lnTo>
                  <a:lnTo>
                    <a:pt x="5054" y="544004"/>
                  </a:lnTo>
                  <a:lnTo>
                    <a:pt x="5486" y="544004"/>
                  </a:lnTo>
                  <a:lnTo>
                    <a:pt x="6489" y="545274"/>
                  </a:lnTo>
                  <a:lnTo>
                    <a:pt x="13042" y="545274"/>
                  </a:lnTo>
                  <a:close/>
                </a:path>
                <a:path w="128905" h="548004">
                  <a:moveTo>
                    <a:pt x="13144" y="503237"/>
                  </a:moveTo>
                  <a:lnTo>
                    <a:pt x="12649" y="503008"/>
                  </a:lnTo>
                  <a:lnTo>
                    <a:pt x="12153" y="502793"/>
                  </a:lnTo>
                  <a:lnTo>
                    <a:pt x="11849" y="502589"/>
                  </a:lnTo>
                  <a:lnTo>
                    <a:pt x="11595" y="502767"/>
                  </a:lnTo>
                  <a:lnTo>
                    <a:pt x="11506" y="502932"/>
                  </a:lnTo>
                  <a:lnTo>
                    <a:pt x="13144" y="503237"/>
                  </a:lnTo>
                  <a:close/>
                </a:path>
                <a:path w="128905" h="548004">
                  <a:moveTo>
                    <a:pt x="14732" y="537654"/>
                  </a:moveTo>
                  <a:lnTo>
                    <a:pt x="13716" y="537324"/>
                  </a:lnTo>
                  <a:lnTo>
                    <a:pt x="13817" y="537654"/>
                  </a:lnTo>
                  <a:lnTo>
                    <a:pt x="14732" y="537654"/>
                  </a:lnTo>
                  <a:close/>
                </a:path>
                <a:path w="128905" h="548004">
                  <a:moveTo>
                    <a:pt x="15125" y="538924"/>
                  </a:moveTo>
                  <a:lnTo>
                    <a:pt x="13055" y="537654"/>
                  </a:lnTo>
                  <a:lnTo>
                    <a:pt x="13741" y="538924"/>
                  </a:lnTo>
                  <a:lnTo>
                    <a:pt x="15125" y="538924"/>
                  </a:lnTo>
                  <a:close/>
                </a:path>
                <a:path w="128905" h="548004">
                  <a:moveTo>
                    <a:pt x="19011" y="520433"/>
                  </a:moveTo>
                  <a:lnTo>
                    <a:pt x="18592" y="520420"/>
                  </a:lnTo>
                  <a:lnTo>
                    <a:pt x="18821" y="520446"/>
                  </a:lnTo>
                  <a:lnTo>
                    <a:pt x="18948" y="520446"/>
                  </a:lnTo>
                  <a:close/>
                </a:path>
                <a:path w="128905" h="548004">
                  <a:moveTo>
                    <a:pt x="19443" y="520331"/>
                  </a:moveTo>
                  <a:lnTo>
                    <a:pt x="19011" y="520433"/>
                  </a:lnTo>
                  <a:lnTo>
                    <a:pt x="19240" y="520420"/>
                  </a:lnTo>
                  <a:lnTo>
                    <a:pt x="19367" y="520382"/>
                  </a:lnTo>
                  <a:close/>
                </a:path>
                <a:path w="128905" h="548004">
                  <a:moveTo>
                    <a:pt x="20459" y="534009"/>
                  </a:moveTo>
                  <a:lnTo>
                    <a:pt x="17576" y="533438"/>
                  </a:lnTo>
                  <a:lnTo>
                    <a:pt x="16319" y="533158"/>
                  </a:lnTo>
                  <a:lnTo>
                    <a:pt x="17487" y="533450"/>
                  </a:lnTo>
                  <a:lnTo>
                    <a:pt x="18046" y="533641"/>
                  </a:lnTo>
                  <a:lnTo>
                    <a:pt x="18249" y="533806"/>
                  </a:lnTo>
                  <a:lnTo>
                    <a:pt x="18796" y="533895"/>
                  </a:lnTo>
                  <a:lnTo>
                    <a:pt x="19456" y="533996"/>
                  </a:lnTo>
                  <a:lnTo>
                    <a:pt x="20320" y="534111"/>
                  </a:lnTo>
                  <a:lnTo>
                    <a:pt x="20459" y="534009"/>
                  </a:lnTo>
                  <a:close/>
                </a:path>
                <a:path w="128905" h="548004">
                  <a:moveTo>
                    <a:pt x="20599" y="520077"/>
                  </a:moveTo>
                  <a:lnTo>
                    <a:pt x="19494" y="519836"/>
                  </a:lnTo>
                  <a:lnTo>
                    <a:pt x="19723" y="520153"/>
                  </a:lnTo>
                  <a:lnTo>
                    <a:pt x="19443" y="520331"/>
                  </a:lnTo>
                  <a:lnTo>
                    <a:pt x="20599" y="520077"/>
                  </a:lnTo>
                  <a:close/>
                </a:path>
                <a:path w="128905" h="548004">
                  <a:moveTo>
                    <a:pt x="20828" y="528764"/>
                  </a:moveTo>
                  <a:lnTo>
                    <a:pt x="19786" y="528764"/>
                  </a:lnTo>
                  <a:lnTo>
                    <a:pt x="20751" y="530034"/>
                  </a:lnTo>
                  <a:lnTo>
                    <a:pt x="20828" y="528764"/>
                  </a:lnTo>
                  <a:close/>
                </a:path>
                <a:path w="128905" h="548004">
                  <a:moveTo>
                    <a:pt x="21247" y="413550"/>
                  </a:moveTo>
                  <a:lnTo>
                    <a:pt x="21132" y="413194"/>
                  </a:lnTo>
                  <a:lnTo>
                    <a:pt x="20370" y="413194"/>
                  </a:lnTo>
                  <a:lnTo>
                    <a:pt x="21247" y="413550"/>
                  </a:lnTo>
                  <a:close/>
                </a:path>
                <a:path w="128905" h="548004">
                  <a:moveTo>
                    <a:pt x="22085" y="408851"/>
                  </a:moveTo>
                  <a:lnTo>
                    <a:pt x="21475" y="408597"/>
                  </a:lnTo>
                  <a:lnTo>
                    <a:pt x="22085" y="408851"/>
                  </a:lnTo>
                  <a:close/>
                </a:path>
                <a:path w="128905" h="548004">
                  <a:moveTo>
                    <a:pt x="22479" y="410603"/>
                  </a:moveTo>
                  <a:lnTo>
                    <a:pt x="22174" y="410362"/>
                  </a:lnTo>
                  <a:lnTo>
                    <a:pt x="22161" y="410502"/>
                  </a:lnTo>
                  <a:lnTo>
                    <a:pt x="22479" y="410603"/>
                  </a:lnTo>
                  <a:close/>
                </a:path>
                <a:path w="128905" h="548004">
                  <a:moveTo>
                    <a:pt x="22656" y="414299"/>
                  </a:moveTo>
                  <a:lnTo>
                    <a:pt x="22390" y="414020"/>
                  </a:lnTo>
                  <a:lnTo>
                    <a:pt x="21247" y="413550"/>
                  </a:lnTo>
                  <a:lnTo>
                    <a:pt x="21399" y="414058"/>
                  </a:lnTo>
                  <a:lnTo>
                    <a:pt x="22656" y="414299"/>
                  </a:lnTo>
                  <a:close/>
                </a:path>
                <a:path w="128905" h="548004">
                  <a:moveTo>
                    <a:pt x="23037" y="524421"/>
                  </a:moveTo>
                  <a:lnTo>
                    <a:pt x="22898" y="524383"/>
                  </a:lnTo>
                  <a:lnTo>
                    <a:pt x="22542" y="524344"/>
                  </a:lnTo>
                  <a:lnTo>
                    <a:pt x="22313" y="524332"/>
                  </a:lnTo>
                  <a:lnTo>
                    <a:pt x="22644" y="524383"/>
                  </a:lnTo>
                  <a:lnTo>
                    <a:pt x="23037" y="524421"/>
                  </a:lnTo>
                  <a:close/>
                </a:path>
                <a:path w="128905" h="548004">
                  <a:moveTo>
                    <a:pt x="23037" y="523684"/>
                  </a:moveTo>
                  <a:lnTo>
                    <a:pt x="20015" y="522414"/>
                  </a:lnTo>
                  <a:lnTo>
                    <a:pt x="21043" y="522414"/>
                  </a:lnTo>
                  <a:lnTo>
                    <a:pt x="22237" y="521144"/>
                  </a:lnTo>
                  <a:lnTo>
                    <a:pt x="18592" y="521144"/>
                  </a:lnTo>
                  <a:lnTo>
                    <a:pt x="15773" y="519874"/>
                  </a:lnTo>
                  <a:lnTo>
                    <a:pt x="20764" y="518604"/>
                  </a:lnTo>
                  <a:lnTo>
                    <a:pt x="19672" y="517334"/>
                  </a:lnTo>
                  <a:lnTo>
                    <a:pt x="20294" y="516064"/>
                  </a:lnTo>
                  <a:lnTo>
                    <a:pt x="15252" y="516064"/>
                  </a:lnTo>
                  <a:lnTo>
                    <a:pt x="15252" y="524954"/>
                  </a:lnTo>
                  <a:lnTo>
                    <a:pt x="12966" y="524954"/>
                  </a:lnTo>
                  <a:lnTo>
                    <a:pt x="11379" y="523684"/>
                  </a:lnTo>
                  <a:lnTo>
                    <a:pt x="15252" y="524954"/>
                  </a:lnTo>
                  <a:lnTo>
                    <a:pt x="15252" y="516064"/>
                  </a:lnTo>
                  <a:lnTo>
                    <a:pt x="10274" y="516064"/>
                  </a:lnTo>
                  <a:lnTo>
                    <a:pt x="6845" y="516064"/>
                  </a:lnTo>
                  <a:lnTo>
                    <a:pt x="8877" y="517334"/>
                  </a:lnTo>
                  <a:lnTo>
                    <a:pt x="10363" y="518604"/>
                  </a:lnTo>
                  <a:lnTo>
                    <a:pt x="7632" y="518604"/>
                  </a:lnTo>
                  <a:lnTo>
                    <a:pt x="8001" y="519874"/>
                  </a:lnTo>
                  <a:lnTo>
                    <a:pt x="8636" y="519874"/>
                  </a:lnTo>
                  <a:lnTo>
                    <a:pt x="8343" y="521144"/>
                  </a:lnTo>
                  <a:lnTo>
                    <a:pt x="7378" y="521144"/>
                  </a:lnTo>
                  <a:lnTo>
                    <a:pt x="8267" y="523697"/>
                  </a:lnTo>
                  <a:lnTo>
                    <a:pt x="9410" y="524954"/>
                  </a:lnTo>
                  <a:lnTo>
                    <a:pt x="5956" y="524954"/>
                  </a:lnTo>
                  <a:lnTo>
                    <a:pt x="6997" y="526224"/>
                  </a:lnTo>
                  <a:lnTo>
                    <a:pt x="10375" y="526224"/>
                  </a:lnTo>
                  <a:lnTo>
                    <a:pt x="11760" y="527494"/>
                  </a:lnTo>
                  <a:lnTo>
                    <a:pt x="5435" y="527494"/>
                  </a:lnTo>
                  <a:lnTo>
                    <a:pt x="14566" y="528764"/>
                  </a:lnTo>
                  <a:lnTo>
                    <a:pt x="13576" y="528764"/>
                  </a:lnTo>
                  <a:lnTo>
                    <a:pt x="13576" y="531304"/>
                  </a:lnTo>
                  <a:lnTo>
                    <a:pt x="10007" y="531304"/>
                  </a:lnTo>
                  <a:lnTo>
                    <a:pt x="10045" y="530402"/>
                  </a:lnTo>
                  <a:lnTo>
                    <a:pt x="13576" y="531304"/>
                  </a:lnTo>
                  <a:lnTo>
                    <a:pt x="13576" y="528764"/>
                  </a:lnTo>
                  <a:lnTo>
                    <a:pt x="10858" y="528764"/>
                  </a:lnTo>
                  <a:lnTo>
                    <a:pt x="12458" y="530034"/>
                  </a:lnTo>
                  <a:lnTo>
                    <a:pt x="10833" y="530034"/>
                  </a:lnTo>
                  <a:lnTo>
                    <a:pt x="8559" y="528764"/>
                  </a:lnTo>
                  <a:lnTo>
                    <a:pt x="8623" y="530034"/>
                  </a:lnTo>
                  <a:lnTo>
                    <a:pt x="6324" y="530034"/>
                  </a:lnTo>
                  <a:lnTo>
                    <a:pt x="4699" y="531304"/>
                  </a:lnTo>
                  <a:lnTo>
                    <a:pt x="5613" y="531304"/>
                  </a:lnTo>
                  <a:lnTo>
                    <a:pt x="12661" y="532574"/>
                  </a:lnTo>
                  <a:lnTo>
                    <a:pt x="6921" y="532574"/>
                  </a:lnTo>
                  <a:lnTo>
                    <a:pt x="6667" y="532574"/>
                  </a:lnTo>
                  <a:lnTo>
                    <a:pt x="7747" y="533171"/>
                  </a:lnTo>
                  <a:lnTo>
                    <a:pt x="8661" y="533844"/>
                  </a:lnTo>
                  <a:lnTo>
                    <a:pt x="635" y="533844"/>
                  </a:lnTo>
                  <a:lnTo>
                    <a:pt x="4203" y="535114"/>
                  </a:lnTo>
                  <a:lnTo>
                    <a:pt x="4521" y="535114"/>
                  </a:lnTo>
                  <a:lnTo>
                    <a:pt x="7810" y="536384"/>
                  </a:lnTo>
                  <a:lnTo>
                    <a:pt x="0" y="536384"/>
                  </a:lnTo>
                  <a:lnTo>
                    <a:pt x="4483" y="538924"/>
                  </a:lnTo>
                  <a:lnTo>
                    <a:pt x="6223" y="540194"/>
                  </a:lnTo>
                  <a:lnTo>
                    <a:pt x="9575" y="541464"/>
                  </a:lnTo>
                  <a:lnTo>
                    <a:pt x="11074" y="542734"/>
                  </a:lnTo>
                  <a:lnTo>
                    <a:pt x="11239" y="542734"/>
                  </a:lnTo>
                  <a:lnTo>
                    <a:pt x="11798" y="544004"/>
                  </a:lnTo>
                  <a:lnTo>
                    <a:pt x="14008" y="542734"/>
                  </a:lnTo>
                  <a:lnTo>
                    <a:pt x="17373" y="542734"/>
                  </a:lnTo>
                  <a:lnTo>
                    <a:pt x="11785" y="540194"/>
                  </a:lnTo>
                  <a:lnTo>
                    <a:pt x="15100" y="541464"/>
                  </a:lnTo>
                  <a:lnTo>
                    <a:pt x="15341" y="541464"/>
                  </a:lnTo>
                  <a:lnTo>
                    <a:pt x="14122" y="540194"/>
                  </a:lnTo>
                  <a:lnTo>
                    <a:pt x="12217" y="540194"/>
                  </a:lnTo>
                  <a:lnTo>
                    <a:pt x="8699" y="538924"/>
                  </a:lnTo>
                  <a:lnTo>
                    <a:pt x="16573" y="540194"/>
                  </a:lnTo>
                  <a:lnTo>
                    <a:pt x="13462" y="538924"/>
                  </a:lnTo>
                  <a:lnTo>
                    <a:pt x="13741" y="538924"/>
                  </a:lnTo>
                  <a:lnTo>
                    <a:pt x="11747" y="537654"/>
                  </a:lnTo>
                  <a:lnTo>
                    <a:pt x="13055" y="537654"/>
                  </a:lnTo>
                  <a:lnTo>
                    <a:pt x="13817" y="537654"/>
                  </a:lnTo>
                  <a:lnTo>
                    <a:pt x="13233" y="537171"/>
                  </a:lnTo>
                  <a:lnTo>
                    <a:pt x="10731" y="536384"/>
                  </a:lnTo>
                  <a:lnTo>
                    <a:pt x="12280" y="536384"/>
                  </a:lnTo>
                  <a:lnTo>
                    <a:pt x="13233" y="537171"/>
                  </a:lnTo>
                  <a:lnTo>
                    <a:pt x="13716" y="537324"/>
                  </a:lnTo>
                  <a:lnTo>
                    <a:pt x="13423" y="536384"/>
                  </a:lnTo>
                  <a:lnTo>
                    <a:pt x="16814" y="536384"/>
                  </a:lnTo>
                  <a:lnTo>
                    <a:pt x="17703" y="536384"/>
                  </a:lnTo>
                  <a:lnTo>
                    <a:pt x="17830" y="536384"/>
                  </a:lnTo>
                  <a:lnTo>
                    <a:pt x="15341" y="535698"/>
                  </a:lnTo>
                  <a:lnTo>
                    <a:pt x="16116" y="536054"/>
                  </a:lnTo>
                  <a:lnTo>
                    <a:pt x="11493" y="535114"/>
                  </a:lnTo>
                  <a:lnTo>
                    <a:pt x="13195" y="535114"/>
                  </a:lnTo>
                  <a:lnTo>
                    <a:pt x="15341" y="535698"/>
                  </a:lnTo>
                  <a:lnTo>
                    <a:pt x="14071" y="535114"/>
                  </a:lnTo>
                  <a:lnTo>
                    <a:pt x="19075" y="535114"/>
                  </a:lnTo>
                  <a:lnTo>
                    <a:pt x="18249" y="533844"/>
                  </a:lnTo>
                  <a:lnTo>
                    <a:pt x="14503" y="533844"/>
                  </a:lnTo>
                  <a:lnTo>
                    <a:pt x="16878" y="532574"/>
                  </a:lnTo>
                  <a:lnTo>
                    <a:pt x="17018" y="532574"/>
                  </a:lnTo>
                  <a:lnTo>
                    <a:pt x="18122" y="531304"/>
                  </a:lnTo>
                  <a:lnTo>
                    <a:pt x="19596" y="530034"/>
                  </a:lnTo>
                  <a:lnTo>
                    <a:pt x="16471" y="530034"/>
                  </a:lnTo>
                  <a:lnTo>
                    <a:pt x="17335" y="528764"/>
                  </a:lnTo>
                  <a:lnTo>
                    <a:pt x="19024" y="528764"/>
                  </a:lnTo>
                  <a:lnTo>
                    <a:pt x="18656" y="527494"/>
                  </a:lnTo>
                  <a:lnTo>
                    <a:pt x="21463" y="528764"/>
                  </a:lnTo>
                  <a:lnTo>
                    <a:pt x="21450" y="528624"/>
                  </a:lnTo>
                  <a:lnTo>
                    <a:pt x="21666" y="528675"/>
                  </a:lnTo>
                  <a:lnTo>
                    <a:pt x="22186" y="528802"/>
                  </a:lnTo>
                  <a:lnTo>
                    <a:pt x="21450" y="528535"/>
                  </a:lnTo>
                  <a:lnTo>
                    <a:pt x="21424" y="527494"/>
                  </a:lnTo>
                  <a:lnTo>
                    <a:pt x="18376" y="526224"/>
                  </a:lnTo>
                  <a:lnTo>
                    <a:pt x="20447" y="526224"/>
                  </a:lnTo>
                  <a:lnTo>
                    <a:pt x="17818" y="524954"/>
                  </a:lnTo>
                  <a:lnTo>
                    <a:pt x="19481" y="524954"/>
                  </a:lnTo>
                  <a:lnTo>
                    <a:pt x="19265" y="523697"/>
                  </a:lnTo>
                  <a:lnTo>
                    <a:pt x="21767" y="524954"/>
                  </a:lnTo>
                  <a:lnTo>
                    <a:pt x="22313" y="524332"/>
                  </a:lnTo>
                  <a:lnTo>
                    <a:pt x="22872" y="523684"/>
                  </a:lnTo>
                  <a:lnTo>
                    <a:pt x="23037" y="523684"/>
                  </a:lnTo>
                  <a:close/>
                </a:path>
                <a:path w="128905" h="548004">
                  <a:moveTo>
                    <a:pt x="23037" y="514794"/>
                  </a:moveTo>
                  <a:lnTo>
                    <a:pt x="23012" y="514223"/>
                  </a:lnTo>
                  <a:lnTo>
                    <a:pt x="22923" y="513689"/>
                  </a:lnTo>
                  <a:lnTo>
                    <a:pt x="22872" y="513867"/>
                  </a:lnTo>
                  <a:lnTo>
                    <a:pt x="22745" y="514565"/>
                  </a:lnTo>
                  <a:lnTo>
                    <a:pt x="23037" y="514794"/>
                  </a:lnTo>
                  <a:close/>
                </a:path>
                <a:path w="128905" h="548004">
                  <a:moveTo>
                    <a:pt x="23291" y="513867"/>
                  </a:moveTo>
                  <a:lnTo>
                    <a:pt x="22987" y="513715"/>
                  </a:lnTo>
                  <a:lnTo>
                    <a:pt x="23012" y="514223"/>
                  </a:lnTo>
                  <a:lnTo>
                    <a:pt x="23291" y="513867"/>
                  </a:lnTo>
                  <a:close/>
                </a:path>
                <a:path w="128905" h="548004">
                  <a:moveTo>
                    <a:pt x="25222" y="514794"/>
                  </a:moveTo>
                  <a:lnTo>
                    <a:pt x="23558" y="513524"/>
                  </a:lnTo>
                  <a:lnTo>
                    <a:pt x="23291" y="513867"/>
                  </a:lnTo>
                  <a:lnTo>
                    <a:pt x="25222" y="514794"/>
                  </a:lnTo>
                  <a:close/>
                </a:path>
                <a:path w="128905" h="548004">
                  <a:moveTo>
                    <a:pt x="25425" y="370128"/>
                  </a:moveTo>
                  <a:lnTo>
                    <a:pt x="25273" y="370014"/>
                  </a:lnTo>
                  <a:lnTo>
                    <a:pt x="25057" y="370014"/>
                  </a:lnTo>
                  <a:lnTo>
                    <a:pt x="25425" y="370128"/>
                  </a:lnTo>
                  <a:close/>
                </a:path>
                <a:path w="128905" h="548004">
                  <a:moveTo>
                    <a:pt x="26301" y="376364"/>
                  </a:moveTo>
                  <a:close/>
                </a:path>
                <a:path w="128905" h="548004">
                  <a:moveTo>
                    <a:pt x="26682" y="493102"/>
                  </a:moveTo>
                  <a:lnTo>
                    <a:pt x="25361" y="491934"/>
                  </a:lnTo>
                  <a:lnTo>
                    <a:pt x="25654" y="492683"/>
                  </a:lnTo>
                  <a:lnTo>
                    <a:pt x="26682" y="493102"/>
                  </a:lnTo>
                  <a:close/>
                </a:path>
                <a:path w="128905" h="548004">
                  <a:moveTo>
                    <a:pt x="28536" y="492594"/>
                  </a:moveTo>
                  <a:lnTo>
                    <a:pt x="28257" y="492645"/>
                  </a:lnTo>
                  <a:lnTo>
                    <a:pt x="28105" y="492760"/>
                  </a:lnTo>
                  <a:lnTo>
                    <a:pt x="28536" y="492594"/>
                  </a:lnTo>
                  <a:close/>
                </a:path>
                <a:path w="128905" h="548004">
                  <a:moveTo>
                    <a:pt x="28956" y="501637"/>
                  </a:moveTo>
                  <a:lnTo>
                    <a:pt x="28714" y="501548"/>
                  </a:lnTo>
                  <a:lnTo>
                    <a:pt x="28536" y="501637"/>
                  </a:lnTo>
                  <a:lnTo>
                    <a:pt x="28778" y="501662"/>
                  </a:lnTo>
                  <a:lnTo>
                    <a:pt x="28956" y="501637"/>
                  </a:lnTo>
                  <a:close/>
                </a:path>
                <a:path w="128905" h="548004">
                  <a:moveTo>
                    <a:pt x="30391" y="373303"/>
                  </a:moveTo>
                  <a:lnTo>
                    <a:pt x="28663" y="372554"/>
                  </a:lnTo>
                  <a:lnTo>
                    <a:pt x="29438" y="373824"/>
                  </a:lnTo>
                  <a:lnTo>
                    <a:pt x="30302" y="373824"/>
                  </a:lnTo>
                  <a:lnTo>
                    <a:pt x="30391" y="373303"/>
                  </a:lnTo>
                  <a:close/>
                </a:path>
                <a:path w="128905" h="548004">
                  <a:moveTo>
                    <a:pt x="30403" y="360260"/>
                  </a:moveTo>
                  <a:lnTo>
                    <a:pt x="30111" y="360172"/>
                  </a:lnTo>
                  <a:lnTo>
                    <a:pt x="29908" y="360133"/>
                  </a:lnTo>
                  <a:lnTo>
                    <a:pt x="30099" y="360210"/>
                  </a:lnTo>
                  <a:lnTo>
                    <a:pt x="30403" y="360260"/>
                  </a:lnTo>
                  <a:close/>
                </a:path>
                <a:path w="128905" h="548004">
                  <a:moveTo>
                    <a:pt x="30518" y="470395"/>
                  </a:moveTo>
                  <a:lnTo>
                    <a:pt x="30213" y="470344"/>
                  </a:lnTo>
                  <a:lnTo>
                    <a:pt x="29451" y="471081"/>
                  </a:lnTo>
                  <a:lnTo>
                    <a:pt x="29578" y="471106"/>
                  </a:lnTo>
                  <a:lnTo>
                    <a:pt x="30518" y="470395"/>
                  </a:lnTo>
                  <a:close/>
                </a:path>
                <a:path w="128905" h="548004">
                  <a:moveTo>
                    <a:pt x="30810" y="465264"/>
                  </a:moveTo>
                  <a:lnTo>
                    <a:pt x="29565" y="463994"/>
                  </a:lnTo>
                  <a:lnTo>
                    <a:pt x="28257" y="463994"/>
                  </a:lnTo>
                  <a:lnTo>
                    <a:pt x="30810" y="465264"/>
                  </a:lnTo>
                  <a:close/>
                </a:path>
                <a:path w="128905" h="548004">
                  <a:moveTo>
                    <a:pt x="31140" y="478917"/>
                  </a:moveTo>
                  <a:lnTo>
                    <a:pt x="30899" y="478891"/>
                  </a:lnTo>
                  <a:lnTo>
                    <a:pt x="30670" y="478967"/>
                  </a:lnTo>
                  <a:lnTo>
                    <a:pt x="31140" y="478917"/>
                  </a:lnTo>
                  <a:close/>
                </a:path>
                <a:path w="128905" h="548004">
                  <a:moveTo>
                    <a:pt x="31318" y="478929"/>
                  </a:moveTo>
                  <a:lnTo>
                    <a:pt x="30962" y="478688"/>
                  </a:lnTo>
                  <a:lnTo>
                    <a:pt x="30708" y="478663"/>
                  </a:lnTo>
                  <a:lnTo>
                    <a:pt x="30988" y="478802"/>
                  </a:lnTo>
                  <a:lnTo>
                    <a:pt x="31115" y="478891"/>
                  </a:lnTo>
                  <a:lnTo>
                    <a:pt x="31318" y="478929"/>
                  </a:lnTo>
                  <a:close/>
                </a:path>
                <a:path w="128905" h="548004">
                  <a:moveTo>
                    <a:pt x="31559" y="474065"/>
                  </a:moveTo>
                  <a:lnTo>
                    <a:pt x="31330" y="474052"/>
                  </a:lnTo>
                  <a:lnTo>
                    <a:pt x="30949" y="474052"/>
                  </a:lnTo>
                  <a:lnTo>
                    <a:pt x="31076" y="474230"/>
                  </a:lnTo>
                  <a:lnTo>
                    <a:pt x="31559" y="474065"/>
                  </a:lnTo>
                  <a:close/>
                </a:path>
                <a:path w="128905" h="548004">
                  <a:moveTo>
                    <a:pt x="32080" y="497014"/>
                  </a:moveTo>
                  <a:lnTo>
                    <a:pt x="32067" y="497205"/>
                  </a:lnTo>
                  <a:lnTo>
                    <a:pt x="32080" y="497014"/>
                  </a:lnTo>
                  <a:close/>
                </a:path>
                <a:path w="128905" h="548004">
                  <a:moveTo>
                    <a:pt x="32245" y="465264"/>
                  </a:moveTo>
                  <a:lnTo>
                    <a:pt x="31940" y="463994"/>
                  </a:lnTo>
                  <a:lnTo>
                    <a:pt x="29565" y="463994"/>
                  </a:lnTo>
                  <a:lnTo>
                    <a:pt x="32245" y="465264"/>
                  </a:lnTo>
                  <a:close/>
                </a:path>
                <a:path w="128905" h="548004">
                  <a:moveTo>
                    <a:pt x="32385" y="498284"/>
                  </a:moveTo>
                  <a:lnTo>
                    <a:pt x="32067" y="497205"/>
                  </a:lnTo>
                  <a:lnTo>
                    <a:pt x="32029" y="498284"/>
                  </a:lnTo>
                  <a:lnTo>
                    <a:pt x="32385" y="498284"/>
                  </a:lnTo>
                  <a:close/>
                </a:path>
                <a:path w="128905" h="548004">
                  <a:moveTo>
                    <a:pt x="32524" y="457644"/>
                  </a:moveTo>
                  <a:lnTo>
                    <a:pt x="29794" y="456450"/>
                  </a:lnTo>
                  <a:lnTo>
                    <a:pt x="31153" y="457644"/>
                  </a:lnTo>
                  <a:lnTo>
                    <a:pt x="32524" y="457644"/>
                  </a:lnTo>
                  <a:close/>
                </a:path>
                <a:path w="128905" h="548004">
                  <a:moveTo>
                    <a:pt x="32613" y="485584"/>
                  </a:moveTo>
                  <a:lnTo>
                    <a:pt x="31305" y="484314"/>
                  </a:lnTo>
                  <a:lnTo>
                    <a:pt x="32613" y="485584"/>
                  </a:lnTo>
                  <a:close/>
                </a:path>
                <a:path w="128905" h="548004">
                  <a:moveTo>
                    <a:pt x="32626" y="361746"/>
                  </a:moveTo>
                  <a:lnTo>
                    <a:pt x="31457" y="361124"/>
                  </a:lnTo>
                  <a:lnTo>
                    <a:pt x="30403" y="361124"/>
                  </a:lnTo>
                  <a:lnTo>
                    <a:pt x="32626" y="361746"/>
                  </a:lnTo>
                  <a:close/>
                </a:path>
                <a:path w="128905" h="548004">
                  <a:moveTo>
                    <a:pt x="33629" y="497154"/>
                  </a:moveTo>
                  <a:lnTo>
                    <a:pt x="33388" y="496938"/>
                  </a:lnTo>
                  <a:lnTo>
                    <a:pt x="33629" y="497154"/>
                  </a:lnTo>
                  <a:close/>
                </a:path>
                <a:path w="128905" h="548004">
                  <a:moveTo>
                    <a:pt x="33896" y="484441"/>
                  </a:moveTo>
                  <a:lnTo>
                    <a:pt x="33375" y="484365"/>
                  </a:lnTo>
                  <a:lnTo>
                    <a:pt x="32969" y="484339"/>
                  </a:lnTo>
                  <a:lnTo>
                    <a:pt x="32600" y="484327"/>
                  </a:lnTo>
                  <a:lnTo>
                    <a:pt x="32893" y="484378"/>
                  </a:lnTo>
                  <a:lnTo>
                    <a:pt x="33261" y="484416"/>
                  </a:lnTo>
                  <a:lnTo>
                    <a:pt x="33896" y="484441"/>
                  </a:lnTo>
                  <a:close/>
                </a:path>
                <a:path w="128905" h="548004">
                  <a:moveTo>
                    <a:pt x="34925" y="362394"/>
                  </a:moveTo>
                  <a:lnTo>
                    <a:pt x="32626" y="361746"/>
                  </a:lnTo>
                  <a:lnTo>
                    <a:pt x="33731" y="362343"/>
                  </a:lnTo>
                  <a:lnTo>
                    <a:pt x="28638" y="361124"/>
                  </a:lnTo>
                  <a:lnTo>
                    <a:pt x="31013" y="362394"/>
                  </a:lnTo>
                  <a:lnTo>
                    <a:pt x="33832" y="362394"/>
                  </a:lnTo>
                  <a:lnTo>
                    <a:pt x="33959" y="362394"/>
                  </a:lnTo>
                  <a:lnTo>
                    <a:pt x="34925" y="362394"/>
                  </a:lnTo>
                  <a:close/>
                </a:path>
                <a:path w="128905" h="548004">
                  <a:moveTo>
                    <a:pt x="35712" y="458914"/>
                  </a:moveTo>
                  <a:lnTo>
                    <a:pt x="35560" y="457644"/>
                  </a:lnTo>
                  <a:lnTo>
                    <a:pt x="32524" y="457644"/>
                  </a:lnTo>
                  <a:lnTo>
                    <a:pt x="33921" y="458914"/>
                  </a:lnTo>
                  <a:lnTo>
                    <a:pt x="35712" y="458914"/>
                  </a:lnTo>
                  <a:close/>
                </a:path>
                <a:path w="128905" h="548004">
                  <a:moveTo>
                    <a:pt x="37680" y="448068"/>
                  </a:moveTo>
                  <a:lnTo>
                    <a:pt x="37465" y="447967"/>
                  </a:lnTo>
                  <a:lnTo>
                    <a:pt x="37680" y="448068"/>
                  </a:lnTo>
                  <a:close/>
                </a:path>
                <a:path w="128905" h="548004">
                  <a:moveTo>
                    <a:pt x="40170" y="448005"/>
                  </a:moveTo>
                  <a:lnTo>
                    <a:pt x="37680" y="448068"/>
                  </a:lnTo>
                  <a:lnTo>
                    <a:pt x="38366" y="448386"/>
                  </a:lnTo>
                  <a:lnTo>
                    <a:pt x="40170" y="448005"/>
                  </a:lnTo>
                  <a:close/>
                </a:path>
                <a:path w="128905" h="548004">
                  <a:moveTo>
                    <a:pt x="41859" y="436676"/>
                  </a:moveTo>
                  <a:lnTo>
                    <a:pt x="41541" y="436054"/>
                  </a:lnTo>
                  <a:lnTo>
                    <a:pt x="40601" y="436054"/>
                  </a:lnTo>
                  <a:lnTo>
                    <a:pt x="41859" y="436676"/>
                  </a:lnTo>
                  <a:close/>
                </a:path>
                <a:path w="128905" h="548004">
                  <a:moveTo>
                    <a:pt x="46037" y="396684"/>
                  </a:moveTo>
                  <a:lnTo>
                    <a:pt x="43916" y="396684"/>
                  </a:lnTo>
                  <a:lnTo>
                    <a:pt x="45694" y="397954"/>
                  </a:lnTo>
                  <a:lnTo>
                    <a:pt x="46037" y="396684"/>
                  </a:lnTo>
                  <a:close/>
                </a:path>
                <a:path w="128905" h="548004">
                  <a:moveTo>
                    <a:pt x="46494" y="397954"/>
                  </a:moveTo>
                  <a:lnTo>
                    <a:pt x="45694" y="397954"/>
                  </a:lnTo>
                  <a:lnTo>
                    <a:pt x="44881" y="399224"/>
                  </a:lnTo>
                  <a:lnTo>
                    <a:pt x="46494" y="397954"/>
                  </a:lnTo>
                  <a:close/>
                </a:path>
                <a:path w="128905" h="548004">
                  <a:moveTo>
                    <a:pt x="47193" y="356603"/>
                  </a:moveTo>
                  <a:lnTo>
                    <a:pt x="45427" y="356171"/>
                  </a:lnTo>
                  <a:lnTo>
                    <a:pt x="45580" y="356285"/>
                  </a:lnTo>
                  <a:lnTo>
                    <a:pt x="46126" y="356400"/>
                  </a:lnTo>
                  <a:lnTo>
                    <a:pt x="47193" y="356603"/>
                  </a:lnTo>
                  <a:close/>
                </a:path>
                <a:path w="128905" h="548004">
                  <a:moveTo>
                    <a:pt x="48488" y="384784"/>
                  </a:moveTo>
                  <a:lnTo>
                    <a:pt x="47993" y="383984"/>
                  </a:lnTo>
                  <a:lnTo>
                    <a:pt x="47472" y="383984"/>
                  </a:lnTo>
                  <a:lnTo>
                    <a:pt x="48234" y="384733"/>
                  </a:lnTo>
                  <a:lnTo>
                    <a:pt x="48488" y="384784"/>
                  </a:lnTo>
                  <a:close/>
                </a:path>
                <a:path w="128905" h="548004">
                  <a:moveTo>
                    <a:pt x="48577" y="420814"/>
                  </a:moveTo>
                  <a:lnTo>
                    <a:pt x="47637" y="419544"/>
                  </a:lnTo>
                  <a:lnTo>
                    <a:pt x="47853" y="419544"/>
                  </a:lnTo>
                  <a:lnTo>
                    <a:pt x="42430" y="418274"/>
                  </a:lnTo>
                  <a:lnTo>
                    <a:pt x="45656" y="417004"/>
                  </a:lnTo>
                  <a:lnTo>
                    <a:pt x="20840" y="417004"/>
                  </a:lnTo>
                  <a:lnTo>
                    <a:pt x="17881" y="417004"/>
                  </a:lnTo>
                  <a:lnTo>
                    <a:pt x="19240" y="418274"/>
                  </a:lnTo>
                  <a:lnTo>
                    <a:pt x="18948" y="419544"/>
                  </a:lnTo>
                  <a:lnTo>
                    <a:pt x="20053" y="419544"/>
                  </a:lnTo>
                  <a:lnTo>
                    <a:pt x="23837" y="420814"/>
                  </a:lnTo>
                  <a:lnTo>
                    <a:pt x="22085" y="420814"/>
                  </a:lnTo>
                  <a:lnTo>
                    <a:pt x="24523" y="422084"/>
                  </a:lnTo>
                  <a:lnTo>
                    <a:pt x="24028" y="422084"/>
                  </a:lnTo>
                  <a:lnTo>
                    <a:pt x="20637" y="420814"/>
                  </a:lnTo>
                  <a:lnTo>
                    <a:pt x="19634" y="420814"/>
                  </a:lnTo>
                  <a:lnTo>
                    <a:pt x="14312" y="420814"/>
                  </a:lnTo>
                  <a:lnTo>
                    <a:pt x="17856" y="422084"/>
                  </a:lnTo>
                  <a:lnTo>
                    <a:pt x="16865" y="422084"/>
                  </a:lnTo>
                  <a:lnTo>
                    <a:pt x="16573" y="423354"/>
                  </a:lnTo>
                  <a:lnTo>
                    <a:pt x="17614" y="424624"/>
                  </a:lnTo>
                  <a:lnTo>
                    <a:pt x="17576" y="425894"/>
                  </a:lnTo>
                  <a:lnTo>
                    <a:pt x="19735" y="425894"/>
                  </a:lnTo>
                  <a:lnTo>
                    <a:pt x="22009" y="427164"/>
                  </a:lnTo>
                  <a:lnTo>
                    <a:pt x="20942" y="428434"/>
                  </a:lnTo>
                  <a:lnTo>
                    <a:pt x="18491" y="428434"/>
                  </a:lnTo>
                  <a:lnTo>
                    <a:pt x="18554" y="429704"/>
                  </a:lnTo>
                  <a:lnTo>
                    <a:pt x="19989" y="429704"/>
                  </a:lnTo>
                  <a:lnTo>
                    <a:pt x="20967" y="429704"/>
                  </a:lnTo>
                  <a:lnTo>
                    <a:pt x="22644" y="430974"/>
                  </a:lnTo>
                  <a:lnTo>
                    <a:pt x="19989" y="429704"/>
                  </a:lnTo>
                  <a:lnTo>
                    <a:pt x="20040" y="430974"/>
                  </a:lnTo>
                  <a:lnTo>
                    <a:pt x="18262" y="430974"/>
                  </a:lnTo>
                  <a:lnTo>
                    <a:pt x="18465" y="432244"/>
                  </a:lnTo>
                  <a:lnTo>
                    <a:pt x="20370" y="433514"/>
                  </a:lnTo>
                  <a:lnTo>
                    <a:pt x="22860" y="433514"/>
                  </a:lnTo>
                  <a:lnTo>
                    <a:pt x="23241" y="434784"/>
                  </a:lnTo>
                  <a:lnTo>
                    <a:pt x="20116" y="434784"/>
                  </a:lnTo>
                  <a:lnTo>
                    <a:pt x="23761" y="436054"/>
                  </a:lnTo>
                  <a:lnTo>
                    <a:pt x="11709" y="436054"/>
                  </a:lnTo>
                  <a:lnTo>
                    <a:pt x="16967" y="438594"/>
                  </a:lnTo>
                  <a:lnTo>
                    <a:pt x="16700" y="438594"/>
                  </a:lnTo>
                  <a:lnTo>
                    <a:pt x="19316" y="441134"/>
                  </a:lnTo>
                  <a:lnTo>
                    <a:pt x="18732" y="441134"/>
                  </a:lnTo>
                  <a:lnTo>
                    <a:pt x="17411" y="439864"/>
                  </a:lnTo>
                  <a:lnTo>
                    <a:pt x="15671" y="439864"/>
                  </a:lnTo>
                  <a:lnTo>
                    <a:pt x="19799" y="442404"/>
                  </a:lnTo>
                  <a:lnTo>
                    <a:pt x="14605" y="442404"/>
                  </a:lnTo>
                  <a:lnTo>
                    <a:pt x="17310" y="444944"/>
                  </a:lnTo>
                  <a:lnTo>
                    <a:pt x="9359" y="443674"/>
                  </a:lnTo>
                  <a:lnTo>
                    <a:pt x="17233" y="447484"/>
                  </a:lnTo>
                  <a:lnTo>
                    <a:pt x="12014" y="448754"/>
                  </a:lnTo>
                  <a:lnTo>
                    <a:pt x="14947" y="448754"/>
                  </a:lnTo>
                  <a:lnTo>
                    <a:pt x="16637" y="452564"/>
                  </a:lnTo>
                  <a:lnTo>
                    <a:pt x="11201" y="455104"/>
                  </a:lnTo>
                  <a:lnTo>
                    <a:pt x="8991" y="457644"/>
                  </a:lnTo>
                  <a:lnTo>
                    <a:pt x="8305" y="457644"/>
                  </a:lnTo>
                  <a:lnTo>
                    <a:pt x="18364" y="460184"/>
                  </a:lnTo>
                  <a:lnTo>
                    <a:pt x="13754" y="460184"/>
                  </a:lnTo>
                  <a:lnTo>
                    <a:pt x="10426" y="458914"/>
                  </a:lnTo>
                  <a:lnTo>
                    <a:pt x="14097" y="461454"/>
                  </a:lnTo>
                  <a:lnTo>
                    <a:pt x="9461" y="463994"/>
                  </a:lnTo>
                  <a:lnTo>
                    <a:pt x="12534" y="466534"/>
                  </a:lnTo>
                  <a:lnTo>
                    <a:pt x="11760" y="466534"/>
                  </a:lnTo>
                  <a:lnTo>
                    <a:pt x="10756" y="465264"/>
                  </a:lnTo>
                  <a:lnTo>
                    <a:pt x="8242" y="465264"/>
                  </a:lnTo>
                  <a:lnTo>
                    <a:pt x="10375" y="467804"/>
                  </a:lnTo>
                  <a:lnTo>
                    <a:pt x="8991" y="467804"/>
                  </a:lnTo>
                  <a:lnTo>
                    <a:pt x="9334" y="468198"/>
                  </a:lnTo>
                  <a:lnTo>
                    <a:pt x="12446" y="469074"/>
                  </a:lnTo>
                  <a:lnTo>
                    <a:pt x="10134" y="469074"/>
                  </a:lnTo>
                  <a:lnTo>
                    <a:pt x="8432" y="470344"/>
                  </a:lnTo>
                  <a:lnTo>
                    <a:pt x="9829" y="470344"/>
                  </a:lnTo>
                  <a:lnTo>
                    <a:pt x="12331" y="471614"/>
                  </a:lnTo>
                  <a:lnTo>
                    <a:pt x="10515" y="471614"/>
                  </a:lnTo>
                  <a:lnTo>
                    <a:pt x="13627" y="472884"/>
                  </a:lnTo>
                  <a:lnTo>
                    <a:pt x="8737" y="472884"/>
                  </a:lnTo>
                  <a:lnTo>
                    <a:pt x="13220" y="474154"/>
                  </a:lnTo>
                  <a:lnTo>
                    <a:pt x="8585" y="472884"/>
                  </a:lnTo>
                  <a:lnTo>
                    <a:pt x="9207" y="475424"/>
                  </a:lnTo>
                  <a:lnTo>
                    <a:pt x="7810" y="475424"/>
                  </a:lnTo>
                  <a:lnTo>
                    <a:pt x="8585" y="476694"/>
                  </a:lnTo>
                  <a:lnTo>
                    <a:pt x="5219" y="476694"/>
                  </a:lnTo>
                  <a:lnTo>
                    <a:pt x="15100" y="479234"/>
                  </a:lnTo>
                  <a:lnTo>
                    <a:pt x="7835" y="479234"/>
                  </a:lnTo>
                  <a:lnTo>
                    <a:pt x="10020" y="481774"/>
                  </a:lnTo>
                  <a:lnTo>
                    <a:pt x="11163" y="482803"/>
                  </a:lnTo>
                  <a:lnTo>
                    <a:pt x="7213" y="481774"/>
                  </a:lnTo>
                  <a:lnTo>
                    <a:pt x="8661" y="484009"/>
                  </a:lnTo>
                  <a:lnTo>
                    <a:pt x="11544" y="483196"/>
                  </a:lnTo>
                  <a:lnTo>
                    <a:pt x="12242" y="484314"/>
                  </a:lnTo>
                  <a:lnTo>
                    <a:pt x="8851" y="484314"/>
                  </a:lnTo>
                  <a:lnTo>
                    <a:pt x="12687" y="485584"/>
                  </a:lnTo>
                  <a:lnTo>
                    <a:pt x="11290" y="486854"/>
                  </a:lnTo>
                  <a:lnTo>
                    <a:pt x="9385" y="486854"/>
                  </a:lnTo>
                  <a:lnTo>
                    <a:pt x="10198" y="488124"/>
                  </a:lnTo>
                  <a:lnTo>
                    <a:pt x="8293" y="489064"/>
                  </a:lnTo>
                  <a:lnTo>
                    <a:pt x="8077" y="488911"/>
                  </a:lnTo>
                  <a:lnTo>
                    <a:pt x="8229" y="489089"/>
                  </a:lnTo>
                  <a:lnTo>
                    <a:pt x="7620" y="489394"/>
                  </a:lnTo>
                  <a:lnTo>
                    <a:pt x="8750" y="490016"/>
                  </a:lnTo>
                  <a:lnTo>
                    <a:pt x="8813" y="490664"/>
                  </a:lnTo>
                  <a:lnTo>
                    <a:pt x="9029" y="490664"/>
                  </a:lnTo>
                  <a:lnTo>
                    <a:pt x="8877" y="490093"/>
                  </a:lnTo>
                  <a:lnTo>
                    <a:pt x="9906" y="490664"/>
                  </a:lnTo>
                  <a:lnTo>
                    <a:pt x="12636" y="490664"/>
                  </a:lnTo>
                  <a:lnTo>
                    <a:pt x="15151" y="492734"/>
                  </a:lnTo>
                  <a:lnTo>
                    <a:pt x="11353" y="491934"/>
                  </a:lnTo>
                  <a:lnTo>
                    <a:pt x="15570" y="494474"/>
                  </a:lnTo>
                  <a:lnTo>
                    <a:pt x="10198" y="492658"/>
                  </a:lnTo>
                  <a:lnTo>
                    <a:pt x="10807" y="493204"/>
                  </a:lnTo>
                  <a:lnTo>
                    <a:pt x="11239" y="493204"/>
                  </a:lnTo>
                  <a:lnTo>
                    <a:pt x="11023" y="494474"/>
                  </a:lnTo>
                  <a:lnTo>
                    <a:pt x="10375" y="494474"/>
                  </a:lnTo>
                  <a:lnTo>
                    <a:pt x="12293" y="495744"/>
                  </a:lnTo>
                  <a:lnTo>
                    <a:pt x="9931" y="495744"/>
                  </a:lnTo>
                  <a:lnTo>
                    <a:pt x="10007" y="497014"/>
                  </a:lnTo>
                  <a:lnTo>
                    <a:pt x="14846" y="498284"/>
                  </a:lnTo>
                  <a:lnTo>
                    <a:pt x="12700" y="499554"/>
                  </a:lnTo>
                  <a:lnTo>
                    <a:pt x="8331" y="498284"/>
                  </a:lnTo>
                  <a:lnTo>
                    <a:pt x="11150" y="499554"/>
                  </a:lnTo>
                  <a:lnTo>
                    <a:pt x="7289" y="498284"/>
                  </a:lnTo>
                  <a:lnTo>
                    <a:pt x="8305" y="499554"/>
                  </a:lnTo>
                  <a:lnTo>
                    <a:pt x="10236" y="499554"/>
                  </a:lnTo>
                  <a:lnTo>
                    <a:pt x="10045" y="500824"/>
                  </a:lnTo>
                  <a:lnTo>
                    <a:pt x="12750" y="502094"/>
                  </a:lnTo>
                  <a:lnTo>
                    <a:pt x="12141" y="502094"/>
                  </a:lnTo>
                  <a:lnTo>
                    <a:pt x="12014" y="502005"/>
                  </a:lnTo>
                  <a:lnTo>
                    <a:pt x="11391" y="502119"/>
                  </a:lnTo>
                  <a:lnTo>
                    <a:pt x="11480" y="502335"/>
                  </a:lnTo>
                  <a:lnTo>
                    <a:pt x="11849" y="502589"/>
                  </a:lnTo>
                  <a:lnTo>
                    <a:pt x="12090" y="502437"/>
                  </a:lnTo>
                  <a:lnTo>
                    <a:pt x="12319" y="502323"/>
                  </a:lnTo>
                  <a:lnTo>
                    <a:pt x="13855" y="503364"/>
                  </a:lnTo>
                  <a:lnTo>
                    <a:pt x="13144" y="503364"/>
                  </a:lnTo>
                  <a:lnTo>
                    <a:pt x="15557" y="504634"/>
                  </a:lnTo>
                  <a:lnTo>
                    <a:pt x="12598" y="504634"/>
                  </a:lnTo>
                  <a:lnTo>
                    <a:pt x="10071" y="505904"/>
                  </a:lnTo>
                  <a:lnTo>
                    <a:pt x="10680" y="506133"/>
                  </a:lnTo>
                  <a:lnTo>
                    <a:pt x="12166" y="506869"/>
                  </a:lnTo>
                  <a:lnTo>
                    <a:pt x="11455" y="506425"/>
                  </a:lnTo>
                  <a:lnTo>
                    <a:pt x="13423" y="507174"/>
                  </a:lnTo>
                  <a:lnTo>
                    <a:pt x="14782" y="507174"/>
                  </a:lnTo>
                  <a:lnTo>
                    <a:pt x="12509" y="508444"/>
                  </a:lnTo>
                  <a:lnTo>
                    <a:pt x="11912" y="508444"/>
                  </a:lnTo>
                  <a:lnTo>
                    <a:pt x="11544" y="507174"/>
                  </a:lnTo>
                  <a:lnTo>
                    <a:pt x="10261" y="508444"/>
                  </a:lnTo>
                  <a:lnTo>
                    <a:pt x="12839" y="509714"/>
                  </a:lnTo>
                  <a:lnTo>
                    <a:pt x="11379" y="510984"/>
                  </a:lnTo>
                  <a:lnTo>
                    <a:pt x="7454" y="509714"/>
                  </a:lnTo>
                  <a:lnTo>
                    <a:pt x="7264" y="509714"/>
                  </a:lnTo>
                  <a:lnTo>
                    <a:pt x="7721" y="510984"/>
                  </a:lnTo>
                  <a:lnTo>
                    <a:pt x="11379" y="513524"/>
                  </a:lnTo>
                  <a:lnTo>
                    <a:pt x="10706" y="513524"/>
                  </a:lnTo>
                  <a:lnTo>
                    <a:pt x="16116" y="514794"/>
                  </a:lnTo>
                  <a:lnTo>
                    <a:pt x="9906" y="514794"/>
                  </a:lnTo>
                  <a:lnTo>
                    <a:pt x="7874" y="514794"/>
                  </a:lnTo>
                  <a:lnTo>
                    <a:pt x="9906" y="514819"/>
                  </a:lnTo>
                  <a:lnTo>
                    <a:pt x="18237" y="514819"/>
                  </a:lnTo>
                  <a:lnTo>
                    <a:pt x="19545" y="514794"/>
                  </a:lnTo>
                  <a:lnTo>
                    <a:pt x="21361" y="513524"/>
                  </a:lnTo>
                  <a:lnTo>
                    <a:pt x="22656" y="514502"/>
                  </a:lnTo>
                  <a:lnTo>
                    <a:pt x="22923" y="513689"/>
                  </a:lnTo>
                  <a:lnTo>
                    <a:pt x="22593" y="513524"/>
                  </a:lnTo>
                  <a:lnTo>
                    <a:pt x="23558" y="513524"/>
                  </a:lnTo>
                  <a:lnTo>
                    <a:pt x="25958" y="513524"/>
                  </a:lnTo>
                  <a:lnTo>
                    <a:pt x="25247" y="512254"/>
                  </a:lnTo>
                  <a:lnTo>
                    <a:pt x="31369" y="512254"/>
                  </a:lnTo>
                  <a:lnTo>
                    <a:pt x="27698" y="510984"/>
                  </a:lnTo>
                  <a:lnTo>
                    <a:pt x="20332" y="508444"/>
                  </a:lnTo>
                  <a:lnTo>
                    <a:pt x="22936" y="508444"/>
                  </a:lnTo>
                  <a:lnTo>
                    <a:pt x="25679" y="509714"/>
                  </a:lnTo>
                  <a:lnTo>
                    <a:pt x="25184" y="508444"/>
                  </a:lnTo>
                  <a:lnTo>
                    <a:pt x="28625" y="508444"/>
                  </a:lnTo>
                  <a:lnTo>
                    <a:pt x="30670" y="507174"/>
                  </a:lnTo>
                  <a:lnTo>
                    <a:pt x="23761" y="505904"/>
                  </a:lnTo>
                  <a:lnTo>
                    <a:pt x="23990" y="505904"/>
                  </a:lnTo>
                  <a:lnTo>
                    <a:pt x="20701" y="504634"/>
                  </a:lnTo>
                  <a:lnTo>
                    <a:pt x="19672" y="503364"/>
                  </a:lnTo>
                  <a:lnTo>
                    <a:pt x="20256" y="503364"/>
                  </a:lnTo>
                  <a:lnTo>
                    <a:pt x="24955" y="504634"/>
                  </a:lnTo>
                  <a:lnTo>
                    <a:pt x="25527" y="504634"/>
                  </a:lnTo>
                  <a:lnTo>
                    <a:pt x="25996" y="505904"/>
                  </a:lnTo>
                  <a:lnTo>
                    <a:pt x="27368" y="505904"/>
                  </a:lnTo>
                  <a:lnTo>
                    <a:pt x="26162" y="504634"/>
                  </a:lnTo>
                  <a:lnTo>
                    <a:pt x="26809" y="504634"/>
                  </a:lnTo>
                  <a:lnTo>
                    <a:pt x="28105" y="503783"/>
                  </a:lnTo>
                  <a:lnTo>
                    <a:pt x="27508" y="504634"/>
                  </a:lnTo>
                  <a:lnTo>
                    <a:pt x="29476" y="504634"/>
                  </a:lnTo>
                  <a:lnTo>
                    <a:pt x="28511" y="503504"/>
                  </a:lnTo>
                  <a:lnTo>
                    <a:pt x="28740" y="503364"/>
                  </a:lnTo>
                  <a:lnTo>
                    <a:pt x="28384" y="503364"/>
                  </a:lnTo>
                  <a:lnTo>
                    <a:pt x="27101" y="503364"/>
                  </a:lnTo>
                  <a:lnTo>
                    <a:pt x="28448" y="502094"/>
                  </a:lnTo>
                  <a:lnTo>
                    <a:pt x="26327" y="502094"/>
                  </a:lnTo>
                  <a:lnTo>
                    <a:pt x="28092" y="500824"/>
                  </a:lnTo>
                  <a:lnTo>
                    <a:pt x="24117" y="500824"/>
                  </a:lnTo>
                  <a:lnTo>
                    <a:pt x="23736" y="499554"/>
                  </a:lnTo>
                  <a:lnTo>
                    <a:pt x="25692" y="499554"/>
                  </a:lnTo>
                  <a:lnTo>
                    <a:pt x="28143" y="500824"/>
                  </a:lnTo>
                  <a:lnTo>
                    <a:pt x="26758" y="499554"/>
                  </a:lnTo>
                  <a:lnTo>
                    <a:pt x="28105" y="499554"/>
                  </a:lnTo>
                  <a:lnTo>
                    <a:pt x="30962" y="500824"/>
                  </a:lnTo>
                  <a:lnTo>
                    <a:pt x="28752" y="499554"/>
                  </a:lnTo>
                  <a:lnTo>
                    <a:pt x="33782" y="499554"/>
                  </a:lnTo>
                  <a:lnTo>
                    <a:pt x="31305" y="498284"/>
                  </a:lnTo>
                  <a:lnTo>
                    <a:pt x="28727" y="498284"/>
                  </a:lnTo>
                  <a:lnTo>
                    <a:pt x="26619" y="497014"/>
                  </a:lnTo>
                  <a:lnTo>
                    <a:pt x="27914" y="497014"/>
                  </a:lnTo>
                  <a:lnTo>
                    <a:pt x="25476" y="495744"/>
                  </a:lnTo>
                  <a:lnTo>
                    <a:pt x="28740" y="497014"/>
                  </a:lnTo>
                  <a:lnTo>
                    <a:pt x="29806" y="497014"/>
                  </a:lnTo>
                  <a:lnTo>
                    <a:pt x="30060" y="495744"/>
                  </a:lnTo>
                  <a:lnTo>
                    <a:pt x="28803" y="494474"/>
                  </a:lnTo>
                  <a:lnTo>
                    <a:pt x="30353" y="494474"/>
                  </a:lnTo>
                  <a:lnTo>
                    <a:pt x="27876" y="493204"/>
                  </a:lnTo>
                  <a:lnTo>
                    <a:pt x="26936" y="493204"/>
                  </a:lnTo>
                  <a:lnTo>
                    <a:pt x="26682" y="493102"/>
                  </a:lnTo>
                  <a:lnTo>
                    <a:pt x="25857" y="493204"/>
                  </a:lnTo>
                  <a:lnTo>
                    <a:pt x="25679" y="492734"/>
                  </a:lnTo>
                  <a:lnTo>
                    <a:pt x="23812" y="491934"/>
                  </a:lnTo>
                  <a:lnTo>
                    <a:pt x="25361" y="491934"/>
                  </a:lnTo>
                  <a:lnTo>
                    <a:pt x="30467" y="491934"/>
                  </a:lnTo>
                  <a:lnTo>
                    <a:pt x="28435" y="490664"/>
                  </a:lnTo>
                  <a:lnTo>
                    <a:pt x="26492" y="489394"/>
                  </a:lnTo>
                  <a:lnTo>
                    <a:pt x="27381" y="489394"/>
                  </a:lnTo>
                  <a:lnTo>
                    <a:pt x="28879" y="490664"/>
                  </a:lnTo>
                  <a:lnTo>
                    <a:pt x="29730" y="490664"/>
                  </a:lnTo>
                  <a:lnTo>
                    <a:pt x="31864" y="491934"/>
                  </a:lnTo>
                  <a:lnTo>
                    <a:pt x="32766" y="491934"/>
                  </a:lnTo>
                  <a:lnTo>
                    <a:pt x="30530" y="490664"/>
                  </a:lnTo>
                  <a:lnTo>
                    <a:pt x="35420" y="491934"/>
                  </a:lnTo>
                  <a:lnTo>
                    <a:pt x="33616" y="490664"/>
                  </a:lnTo>
                  <a:lnTo>
                    <a:pt x="31115" y="489394"/>
                  </a:lnTo>
                  <a:lnTo>
                    <a:pt x="31711" y="490664"/>
                  </a:lnTo>
                  <a:lnTo>
                    <a:pt x="29413" y="489394"/>
                  </a:lnTo>
                  <a:lnTo>
                    <a:pt x="30911" y="490664"/>
                  </a:lnTo>
                  <a:lnTo>
                    <a:pt x="27495" y="489394"/>
                  </a:lnTo>
                  <a:lnTo>
                    <a:pt x="28803" y="489394"/>
                  </a:lnTo>
                  <a:lnTo>
                    <a:pt x="23075" y="488124"/>
                  </a:lnTo>
                  <a:lnTo>
                    <a:pt x="25679" y="488124"/>
                  </a:lnTo>
                  <a:lnTo>
                    <a:pt x="31775" y="489394"/>
                  </a:lnTo>
                  <a:lnTo>
                    <a:pt x="34645" y="488124"/>
                  </a:lnTo>
                  <a:lnTo>
                    <a:pt x="28956" y="486854"/>
                  </a:lnTo>
                  <a:lnTo>
                    <a:pt x="30721" y="485584"/>
                  </a:lnTo>
                  <a:lnTo>
                    <a:pt x="30518" y="485584"/>
                  </a:lnTo>
                  <a:lnTo>
                    <a:pt x="29400" y="485584"/>
                  </a:lnTo>
                  <a:lnTo>
                    <a:pt x="28498" y="484314"/>
                  </a:lnTo>
                  <a:lnTo>
                    <a:pt x="30518" y="485584"/>
                  </a:lnTo>
                  <a:lnTo>
                    <a:pt x="31229" y="484428"/>
                  </a:lnTo>
                  <a:lnTo>
                    <a:pt x="31089" y="484314"/>
                  </a:lnTo>
                  <a:lnTo>
                    <a:pt x="31305" y="484314"/>
                  </a:lnTo>
                  <a:lnTo>
                    <a:pt x="32918" y="484314"/>
                  </a:lnTo>
                  <a:lnTo>
                    <a:pt x="28867" y="483044"/>
                  </a:lnTo>
                  <a:lnTo>
                    <a:pt x="31661" y="483044"/>
                  </a:lnTo>
                  <a:lnTo>
                    <a:pt x="32931" y="481774"/>
                  </a:lnTo>
                  <a:lnTo>
                    <a:pt x="32219" y="481634"/>
                  </a:lnTo>
                  <a:lnTo>
                    <a:pt x="32600" y="480504"/>
                  </a:lnTo>
                  <a:lnTo>
                    <a:pt x="31864" y="480301"/>
                  </a:lnTo>
                  <a:lnTo>
                    <a:pt x="31864" y="481571"/>
                  </a:lnTo>
                  <a:lnTo>
                    <a:pt x="26085" y="480504"/>
                  </a:lnTo>
                  <a:lnTo>
                    <a:pt x="30619" y="480504"/>
                  </a:lnTo>
                  <a:lnTo>
                    <a:pt x="31864" y="481571"/>
                  </a:lnTo>
                  <a:lnTo>
                    <a:pt x="31864" y="480301"/>
                  </a:lnTo>
                  <a:lnTo>
                    <a:pt x="28625" y="479234"/>
                  </a:lnTo>
                  <a:lnTo>
                    <a:pt x="29730" y="479234"/>
                  </a:lnTo>
                  <a:lnTo>
                    <a:pt x="27609" y="477964"/>
                  </a:lnTo>
                  <a:lnTo>
                    <a:pt x="31800" y="477964"/>
                  </a:lnTo>
                  <a:lnTo>
                    <a:pt x="25349" y="474154"/>
                  </a:lnTo>
                  <a:lnTo>
                    <a:pt x="30416" y="474154"/>
                  </a:lnTo>
                  <a:lnTo>
                    <a:pt x="29908" y="472884"/>
                  </a:lnTo>
                  <a:lnTo>
                    <a:pt x="29883" y="471614"/>
                  </a:lnTo>
                  <a:lnTo>
                    <a:pt x="30480" y="472884"/>
                  </a:lnTo>
                  <a:lnTo>
                    <a:pt x="30657" y="472884"/>
                  </a:lnTo>
                  <a:lnTo>
                    <a:pt x="32715" y="471614"/>
                  </a:lnTo>
                  <a:lnTo>
                    <a:pt x="29578" y="471106"/>
                  </a:lnTo>
                  <a:lnTo>
                    <a:pt x="28905" y="471614"/>
                  </a:lnTo>
                  <a:lnTo>
                    <a:pt x="29451" y="471081"/>
                  </a:lnTo>
                  <a:lnTo>
                    <a:pt x="24930" y="470344"/>
                  </a:lnTo>
                  <a:lnTo>
                    <a:pt x="30213" y="470344"/>
                  </a:lnTo>
                  <a:lnTo>
                    <a:pt x="30594" y="470344"/>
                  </a:lnTo>
                  <a:lnTo>
                    <a:pt x="36918" y="471614"/>
                  </a:lnTo>
                  <a:lnTo>
                    <a:pt x="29514" y="469074"/>
                  </a:lnTo>
                  <a:lnTo>
                    <a:pt x="33553" y="469074"/>
                  </a:lnTo>
                  <a:lnTo>
                    <a:pt x="33921" y="470344"/>
                  </a:lnTo>
                  <a:lnTo>
                    <a:pt x="36283" y="469074"/>
                  </a:lnTo>
                  <a:lnTo>
                    <a:pt x="31623" y="467804"/>
                  </a:lnTo>
                  <a:lnTo>
                    <a:pt x="33261" y="467804"/>
                  </a:lnTo>
                  <a:lnTo>
                    <a:pt x="29972" y="466534"/>
                  </a:lnTo>
                  <a:lnTo>
                    <a:pt x="29044" y="465264"/>
                  </a:lnTo>
                  <a:lnTo>
                    <a:pt x="28257" y="463994"/>
                  </a:lnTo>
                  <a:lnTo>
                    <a:pt x="27965" y="463994"/>
                  </a:lnTo>
                  <a:lnTo>
                    <a:pt x="27355" y="462724"/>
                  </a:lnTo>
                  <a:lnTo>
                    <a:pt x="30175" y="462724"/>
                  </a:lnTo>
                  <a:lnTo>
                    <a:pt x="33032" y="463994"/>
                  </a:lnTo>
                  <a:lnTo>
                    <a:pt x="35394" y="463994"/>
                  </a:lnTo>
                  <a:lnTo>
                    <a:pt x="36791" y="463994"/>
                  </a:lnTo>
                  <a:lnTo>
                    <a:pt x="35267" y="463461"/>
                  </a:lnTo>
                  <a:lnTo>
                    <a:pt x="35077" y="462724"/>
                  </a:lnTo>
                  <a:lnTo>
                    <a:pt x="34328" y="462495"/>
                  </a:lnTo>
                  <a:lnTo>
                    <a:pt x="34328" y="463143"/>
                  </a:lnTo>
                  <a:lnTo>
                    <a:pt x="33096" y="462724"/>
                  </a:lnTo>
                  <a:lnTo>
                    <a:pt x="33807" y="462724"/>
                  </a:lnTo>
                  <a:lnTo>
                    <a:pt x="34328" y="463143"/>
                  </a:lnTo>
                  <a:lnTo>
                    <a:pt x="34328" y="462495"/>
                  </a:lnTo>
                  <a:lnTo>
                    <a:pt x="31026" y="461454"/>
                  </a:lnTo>
                  <a:lnTo>
                    <a:pt x="31534" y="460184"/>
                  </a:lnTo>
                  <a:lnTo>
                    <a:pt x="30289" y="460184"/>
                  </a:lnTo>
                  <a:lnTo>
                    <a:pt x="26416" y="458914"/>
                  </a:lnTo>
                  <a:lnTo>
                    <a:pt x="32651" y="460184"/>
                  </a:lnTo>
                  <a:lnTo>
                    <a:pt x="29781" y="458914"/>
                  </a:lnTo>
                  <a:lnTo>
                    <a:pt x="32981" y="458914"/>
                  </a:lnTo>
                  <a:lnTo>
                    <a:pt x="30213" y="457644"/>
                  </a:lnTo>
                  <a:lnTo>
                    <a:pt x="29641" y="456450"/>
                  </a:lnTo>
                  <a:lnTo>
                    <a:pt x="29794" y="456450"/>
                  </a:lnTo>
                  <a:lnTo>
                    <a:pt x="29933" y="455104"/>
                  </a:lnTo>
                  <a:lnTo>
                    <a:pt x="37782" y="456374"/>
                  </a:lnTo>
                  <a:lnTo>
                    <a:pt x="35039" y="455104"/>
                  </a:lnTo>
                  <a:lnTo>
                    <a:pt x="32296" y="453834"/>
                  </a:lnTo>
                  <a:lnTo>
                    <a:pt x="38531" y="453834"/>
                  </a:lnTo>
                  <a:lnTo>
                    <a:pt x="35890" y="452564"/>
                  </a:lnTo>
                  <a:lnTo>
                    <a:pt x="40309" y="451294"/>
                  </a:lnTo>
                  <a:lnTo>
                    <a:pt x="40144" y="450024"/>
                  </a:lnTo>
                  <a:lnTo>
                    <a:pt x="33921" y="448754"/>
                  </a:lnTo>
                  <a:lnTo>
                    <a:pt x="40081" y="448754"/>
                  </a:lnTo>
                  <a:lnTo>
                    <a:pt x="33756" y="447484"/>
                  </a:lnTo>
                  <a:lnTo>
                    <a:pt x="36385" y="447484"/>
                  </a:lnTo>
                  <a:lnTo>
                    <a:pt x="37465" y="447967"/>
                  </a:lnTo>
                  <a:lnTo>
                    <a:pt x="37312" y="447484"/>
                  </a:lnTo>
                  <a:lnTo>
                    <a:pt x="42938" y="447484"/>
                  </a:lnTo>
                  <a:lnTo>
                    <a:pt x="42037" y="446214"/>
                  </a:lnTo>
                  <a:lnTo>
                    <a:pt x="39954" y="446214"/>
                  </a:lnTo>
                  <a:lnTo>
                    <a:pt x="36817" y="444944"/>
                  </a:lnTo>
                  <a:lnTo>
                    <a:pt x="45427" y="446214"/>
                  </a:lnTo>
                  <a:lnTo>
                    <a:pt x="42329" y="444944"/>
                  </a:lnTo>
                  <a:lnTo>
                    <a:pt x="43180" y="444944"/>
                  </a:lnTo>
                  <a:lnTo>
                    <a:pt x="44704" y="443674"/>
                  </a:lnTo>
                  <a:lnTo>
                    <a:pt x="39763" y="441134"/>
                  </a:lnTo>
                  <a:lnTo>
                    <a:pt x="40500" y="441134"/>
                  </a:lnTo>
                  <a:lnTo>
                    <a:pt x="42265" y="442404"/>
                  </a:lnTo>
                  <a:lnTo>
                    <a:pt x="42659" y="442404"/>
                  </a:lnTo>
                  <a:lnTo>
                    <a:pt x="43688" y="441134"/>
                  </a:lnTo>
                  <a:lnTo>
                    <a:pt x="37884" y="437324"/>
                  </a:lnTo>
                  <a:lnTo>
                    <a:pt x="42176" y="437324"/>
                  </a:lnTo>
                  <a:lnTo>
                    <a:pt x="42341" y="437324"/>
                  </a:lnTo>
                  <a:lnTo>
                    <a:pt x="43167" y="437324"/>
                  </a:lnTo>
                  <a:lnTo>
                    <a:pt x="41859" y="436676"/>
                  </a:lnTo>
                  <a:lnTo>
                    <a:pt x="42125" y="437210"/>
                  </a:lnTo>
                  <a:lnTo>
                    <a:pt x="39928" y="436054"/>
                  </a:lnTo>
                  <a:lnTo>
                    <a:pt x="40601" y="436054"/>
                  </a:lnTo>
                  <a:lnTo>
                    <a:pt x="41567" y="434784"/>
                  </a:lnTo>
                  <a:lnTo>
                    <a:pt x="43243" y="436054"/>
                  </a:lnTo>
                  <a:lnTo>
                    <a:pt x="45529" y="434784"/>
                  </a:lnTo>
                  <a:lnTo>
                    <a:pt x="39433" y="433514"/>
                  </a:lnTo>
                  <a:lnTo>
                    <a:pt x="38608" y="432244"/>
                  </a:lnTo>
                  <a:lnTo>
                    <a:pt x="43141" y="432244"/>
                  </a:lnTo>
                  <a:lnTo>
                    <a:pt x="45669" y="430974"/>
                  </a:lnTo>
                  <a:lnTo>
                    <a:pt x="46304" y="430974"/>
                  </a:lnTo>
                  <a:lnTo>
                    <a:pt x="47167" y="429704"/>
                  </a:lnTo>
                  <a:lnTo>
                    <a:pt x="43078" y="427164"/>
                  </a:lnTo>
                  <a:lnTo>
                    <a:pt x="41579" y="425894"/>
                  </a:lnTo>
                  <a:lnTo>
                    <a:pt x="46672" y="425894"/>
                  </a:lnTo>
                  <a:lnTo>
                    <a:pt x="44246" y="423354"/>
                  </a:lnTo>
                  <a:lnTo>
                    <a:pt x="47294" y="422084"/>
                  </a:lnTo>
                  <a:lnTo>
                    <a:pt x="46431" y="422084"/>
                  </a:lnTo>
                  <a:lnTo>
                    <a:pt x="43776" y="420814"/>
                  </a:lnTo>
                  <a:lnTo>
                    <a:pt x="44361" y="420814"/>
                  </a:lnTo>
                  <a:lnTo>
                    <a:pt x="40411" y="419544"/>
                  </a:lnTo>
                  <a:lnTo>
                    <a:pt x="44450" y="419544"/>
                  </a:lnTo>
                  <a:lnTo>
                    <a:pt x="48577" y="420814"/>
                  </a:lnTo>
                  <a:close/>
                </a:path>
                <a:path w="128905" h="548004">
                  <a:moveTo>
                    <a:pt x="52603" y="391604"/>
                  </a:moveTo>
                  <a:lnTo>
                    <a:pt x="51739" y="390334"/>
                  </a:lnTo>
                  <a:lnTo>
                    <a:pt x="51219" y="390334"/>
                  </a:lnTo>
                  <a:lnTo>
                    <a:pt x="51587" y="391604"/>
                  </a:lnTo>
                  <a:lnTo>
                    <a:pt x="52603" y="391604"/>
                  </a:lnTo>
                  <a:close/>
                </a:path>
                <a:path w="128905" h="548004">
                  <a:moveTo>
                    <a:pt x="54673" y="359854"/>
                  </a:moveTo>
                  <a:lnTo>
                    <a:pt x="54140" y="358584"/>
                  </a:lnTo>
                  <a:lnTo>
                    <a:pt x="50203" y="357314"/>
                  </a:lnTo>
                  <a:lnTo>
                    <a:pt x="45567" y="357314"/>
                  </a:lnTo>
                  <a:lnTo>
                    <a:pt x="35953" y="354774"/>
                  </a:lnTo>
                  <a:lnTo>
                    <a:pt x="32385" y="354774"/>
                  </a:lnTo>
                  <a:lnTo>
                    <a:pt x="35191" y="356044"/>
                  </a:lnTo>
                  <a:lnTo>
                    <a:pt x="32448" y="356044"/>
                  </a:lnTo>
                  <a:lnTo>
                    <a:pt x="31064" y="356044"/>
                  </a:lnTo>
                  <a:lnTo>
                    <a:pt x="35509" y="358584"/>
                  </a:lnTo>
                  <a:lnTo>
                    <a:pt x="33616" y="358584"/>
                  </a:lnTo>
                  <a:lnTo>
                    <a:pt x="31851" y="357314"/>
                  </a:lnTo>
                  <a:lnTo>
                    <a:pt x="30721" y="357314"/>
                  </a:lnTo>
                  <a:lnTo>
                    <a:pt x="32778" y="358584"/>
                  </a:lnTo>
                  <a:lnTo>
                    <a:pt x="32931" y="358584"/>
                  </a:lnTo>
                  <a:lnTo>
                    <a:pt x="31965" y="359854"/>
                  </a:lnTo>
                  <a:lnTo>
                    <a:pt x="31711" y="359854"/>
                  </a:lnTo>
                  <a:lnTo>
                    <a:pt x="34925" y="362394"/>
                  </a:lnTo>
                  <a:lnTo>
                    <a:pt x="48679" y="362394"/>
                  </a:lnTo>
                  <a:lnTo>
                    <a:pt x="47244" y="361124"/>
                  </a:lnTo>
                  <a:lnTo>
                    <a:pt x="49644" y="362394"/>
                  </a:lnTo>
                  <a:lnTo>
                    <a:pt x="49263" y="361124"/>
                  </a:lnTo>
                  <a:lnTo>
                    <a:pt x="50241" y="361124"/>
                  </a:lnTo>
                  <a:lnTo>
                    <a:pt x="47675" y="359854"/>
                  </a:lnTo>
                  <a:lnTo>
                    <a:pt x="49022" y="358584"/>
                  </a:lnTo>
                  <a:lnTo>
                    <a:pt x="54102" y="361124"/>
                  </a:lnTo>
                  <a:lnTo>
                    <a:pt x="54673" y="359854"/>
                  </a:lnTo>
                  <a:close/>
                </a:path>
                <a:path w="128905" h="548004">
                  <a:moveTo>
                    <a:pt x="55041" y="364934"/>
                  </a:moveTo>
                  <a:lnTo>
                    <a:pt x="50317" y="363664"/>
                  </a:lnTo>
                  <a:lnTo>
                    <a:pt x="33388" y="363664"/>
                  </a:lnTo>
                  <a:lnTo>
                    <a:pt x="32385" y="363664"/>
                  </a:lnTo>
                  <a:lnTo>
                    <a:pt x="29438" y="364934"/>
                  </a:lnTo>
                  <a:lnTo>
                    <a:pt x="31991" y="366204"/>
                  </a:lnTo>
                  <a:lnTo>
                    <a:pt x="28130" y="366204"/>
                  </a:lnTo>
                  <a:lnTo>
                    <a:pt x="32156" y="367474"/>
                  </a:lnTo>
                  <a:lnTo>
                    <a:pt x="32931" y="367474"/>
                  </a:lnTo>
                  <a:lnTo>
                    <a:pt x="35344" y="368744"/>
                  </a:lnTo>
                  <a:lnTo>
                    <a:pt x="31343" y="368744"/>
                  </a:lnTo>
                  <a:lnTo>
                    <a:pt x="30683" y="367474"/>
                  </a:lnTo>
                  <a:lnTo>
                    <a:pt x="30175" y="367474"/>
                  </a:lnTo>
                  <a:lnTo>
                    <a:pt x="29972" y="368744"/>
                  </a:lnTo>
                  <a:lnTo>
                    <a:pt x="28105" y="368744"/>
                  </a:lnTo>
                  <a:lnTo>
                    <a:pt x="33134" y="370014"/>
                  </a:lnTo>
                  <a:lnTo>
                    <a:pt x="27139" y="370014"/>
                  </a:lnTo>
                  <a:lnTo>
                    <a:pt x="28346" y="371081"/>
                  </a:lnTo>
                  <a:lnTo>
                    <a:pt x="28930" y="371284"/>
                  </a:lnTo>
                  <a:lnTo>
                    <a:pt x="31089" y="371284"/>
                  </a:lnTo>
                  <a:lnTo>
                    <a:pt x="32016" y="372554"/>
                  </a:lnTo>
                  <a:lnTo>
                    <a:pt x="28206" y="371284"/>
                  </a:lnTo>
                  <a:lnTo>
                    <a:pt x="28562" y="371284"/>
                  </a:lnTo>
                  <a:lnTo>
                    <a:pt x="28346" y="371081"/>
                  </a:lnTo>
                  <a:lnTo>
                    <a:pt x="25425" y="370128"/>
                  </a:lnTo>
                  <a:lnTo>
                    <a:pt x="26949" y="371284"/>
                  </a:lnTo>
                  <a:lnTo>
                    <a:pt x="26212" y="371284"/>
                  </a:lnTo>
                  <a:lnTo>
                    <a:pt x="27127" y="372554"/>
                  </a:lnTo>
                  <a:lnTo>
                    <a:pt x="28663" y="372554"/>
                  </a:lnTo>
                  <a:lnTo>
                    <a:pt x="30530" y="372554"/>
                  </a:lnTo>
                  <a:lnTo>
                    <a:pt x="30391" y="373303"/>
                  </a:lnTo>
                  <a:lnTo>
                    <a:pt x="31584" y="373824"/>
                  </a:lnTo>
                  <a:lnTo>
                    <a:pt x="28854" y="374954"/>
                  </a:lnTo>
                  <a:lnTo>
                    <a:pt x="28498" y="374421"/>
                  </a:lnTo>
                  <a:lnTo>
                    <a:pt x="28524" y="375094"/>
                  </a:lnTo>
                  <a:lnTo>
                    <a:pt x="28536" y="375335"/>
                  </a:lnTo>
                  <a:lnTo>
                    <a:pt x="29286" y="375373"/>
                  </a:lnTo>
                  <a:lnTo>
                    <a:pt x="32169" y="376364"/>
                  </a:lnTo>
                  <a:lnTo>
                    <a:pt x="35077" y="376364"/>
                  </a:lnTo>
                  <a:lnTo>
                    <a:pt x="36449" y="377634"/>
                  </a:lnTo>
                  <a:lnTo>
                    <a:pt x="35661" y="377634"/>
                  </a:lnTo>
                  <a:lnTo>
                    <a:pt x="35661" y="378904"/>
                  </a:lnTo>
                  <a:lnTo>
                    <a:pt x="31026" y="378904"/>
                  </a:lnTo>
                  <a:lnTo>
                    <a:pt x="33235" y="377812"/>
                  </a:lnTo>
                  <a:lnTo>
                    <a:pt x="35661" y="378904"/>
                  </a:lnTo>
                  <a:lnTo>
                    <a:pt x="35661" y="377634"/>
                  </a:lnTo>
                  <a:lnTo>
                    <a:pt x="34442" y="377634"/>
                  </a:lnTo>
                  <a:lnTo>
                    <a:pt x="31800" y="376364"/>
                  </a:lnTo>
                  <a:lnTo>
                    <a:pt x="32842" y="377634"/>
                  </a:lnTo>
                  <a:lnTo>
                    <a:pt x="31838" y="377634"/>
                  </a:lnTo>
                  <a:lnTo>
                    <a:pt x="26289" y="376377"/>
                  </a:lnTo>
                  <a:lnTo>
                    <a:pt x="25107" y="377634"/>
                  </a:lnTo>
                  <a:lnTo>
                    <a:pt x="27876" y="377634"/>
                  </a:lnTo>
                  <a:lnTo>
                    <a:pt x="26657" y="378904"/>
                  </a:lnTo>
                  <a:lnTo>
                    <a:pt x="29552" y="378904"/>
                  </a:lnTo>
                  <a:lnTo>
                    <a:pt x="31432" y="380174"/>
                  </a:lnTo>
                  <a:lnTo>
                    <a:pt x="34658" y="381444"/>
                  </a:lnTo>
                  <a:lnTo>
                    <a:pt x="22440" y="378904"/>
                  </a:lnTo>
                  <a:lnTo>
                    <a:pt x="26898" y="381444"/>
                  </a:lnTo>
                  <a:lnTo>
                    <a:pt x="29171" y="381444"/>
                  </a:lnTo>
                  <a:lnTo>
                    <a:pt x="33566" y="382714"/>
                  </a:lnTo>
                  <a:lnTo>
                    <a:pt x="26593" y="382714"/>
                  </a:lnTo>
                  <a:lnTo>
                    <a:pt x="32753" y="383984"/>
                  </a:lnTo>
                  <a:lnTo>
                    <a:pt x="31826" y="383984"/>
                  </a:lnTo>
                  <a:lnTo>
                    <a:pt x="31826" y="390334"/>
                  </a:lnTo>
                  <a:lnTo>
                    <a:pt x="30746" y="390334"/>
                  </a:lnTo>
                  <a:lnTo>
                    <a:pt x="30835" y="389064"/>
                  </a:lnTo>
                  <a:lnTo>
                    <a:pt x="31826" y="390334"/>
                  </a:lnTo>
                  <a:lnTo>
                    <a:pt x="31826" y="383984"/>
                  </a:lnTo>
                  <a:lnTo>
                    <a:pt x="30822" y="383984"/>
                  </a:lnTo>
                  <a:lnTo>
                    <a:pt x="30822" y="389064"/>
                  </a:lnTo>
                  <a:lnTo>
                    <a:pt x="30657" y="387794"/>
                  </a:lnTo>
                  <a:lnTo>
                    <a:pt x="30822" y="389064"/>
                  </a:lnTo>
                  <a:lnTo>
                    <a:pt x="30822" y="383984"/>
                  </a:lnTo>
                  <a:lnTo>
                    <a:pt x="30403" y="383984"/>
                  </a:lnTo>
                  <a:lnTo>
                    <a:pt x="30289" y="385254"/>
                  </a:lnTo>
                  <a:lnTo>
                    <a:pt x="26771" y="383984"/>
                  </a:lnTo>
                  <a:lnTo>
                    <a:pt x="27127" y="385254"/>
                  </a:lnTo>
                  <a:lnTo>
                    <a:pt x="29438" y="387794"/>
                  </a:lnTo>
                  <a:lnTo>
                    <a:pt x="29845" y="389064"/>
                  </a:lnTo>
                  <a:lnTo>
                    <a:pt x="28816" y="387794"/>
                  </a:lnTo>
                  <a:lnTo>
                    <a:pt x="26631" y="387794"/>
                  </a:lnTo>
                  <a:lnTo>
                    <a:pt x="28105" y="390334"/>
                  </a:lnTo>
                  <a:lnTo>
                    <a:pt x="26174" y="391325"/>
                  </a:lnTo>
                  <a:lnTo>
                    <a:pt x="26174" y="392874"/>
                  </a:lnTo>
                  <a:lnTo>
                    <a:pt x="26123" y="394144"/>
                  </a:lnTo>
                  <a:lnTo>
                    <a:pt x="24777" y="392874"/>
                  </a:lnTo>
                  <a:lnTo>
                    <a:pt x="26174" y="392874"/>
                  </a:lnTo>
                  <a:lnTo>
                    <a:pt x="26174" y="391325"/>
                  </a:lnTo>
                  <a:lnTo>
                    <a:pt x="25615" y="391604"/>
                  </a:lnTo>
                  <a:lnTo>
                    <a:pt x="23253" y="392874"/>
                  </a:lnTo>
                  <a:lnTo>
                    <a:pt x="24206" y="392874"/>
                  </a:lnTo>
                  <a:lnTo>
                    <a:pt x="22961" y="394144"/>
                  </a:lnTo>
                  <a:lnTo>
                    <a:pt x="24561" y="394144"/>
                  </a:lnTo>
                  <a:lnTo>
                    <a:pt x="26949" y="395414"/>
                  </a:lnTo>
                  <a:lnTo>
                    <a:pt x="29565" y="397954"/>
                  </a:lnTo>
                  <a:lnTo>
                    <a:pt x="23901" y="397954"/>
                  </a:lnTo>
                  <a:lnTo>
                    <a:pt x="31305" y="399224"/>
                  </a:lnTo>
                  <a:lnTo>
                    <a:pt x="28321" y="400494"/>
                  </a:lnTo>
                  <a:lnTo>
                    <a:pt x="27825" y="399224"/>
                  </a:lnTo>
                  <a:lnTo>
                    <a:pt x="26174" y="401764"/>
                  </a:lnTo>
                  <a:lnTo>
                    <a:pt x="28587" y="404304"/>
                  </a:lnTo>
                  <a:lnTo>
                    <a:pt x="23774" y="404304"/>
                  </a:lnTo>
                  <a:lnTo>
                    <a:pt x="28079" y="405574"/>
                  </a:lnTo>
                  <a:lnTo>
                    <a:pt x="21501" y="405574"/>
                  </a:lnTo>
                  <a:lnTo>
                    <a:pt x="27546" y="406844"/>
                  </a:lnTo>
                  <a:lnTo>
                    <a:pt x="24358" y="408114"/>
                  </a:lnTo>
                  <a:lnTo>
                    <a:pt x="23317" y="406844"/>
                  </a:lnTo>
                  <a:lnTo>
                    <a:pt x="21031" y="408114"/>
                  </a:lnTo>
                  <a:lnTo>
                    <a:pt x="20688" y="408114"/>
                  </a:lnTo>
                  <a:lnTo>
                    <a:pt x="24714" y="409384"/>
                  </a:lnTo>
                  <a:lnTo>
                    <a:pt x="25247" y="410641"/>
                  </a:lnTo>
                  <a:lnTo>
                    <a:pt x="24561" y="410654"/>
                  </a:lnTo>
                  <a:lnTo>
                    <a:pt x="25882" y="411924"/>
                  </a:lnTo>
                  <a:lnTo>
                    <a:pt x="20421" y="411924"/>
                  </a:lnTo>
                  <a:lnTo>
                    <a:pt x="22390" y="414020"/>
                  </a:lnTo>
                  <a:lnTo>
                    <a:pt x="23444" y="414464"/>
                  </a:lnTo>
                  <a:lnTo>
                    <a:pt x="22656" y="414299"/>
                  </a:lnTo>
                  <a:lnTo>
                    <a:pt x="22796" y="414464"/>
                  </a:lnTo>
                  <a:lnTo>
                    <a:pt x="21526" y="414464"/>
                  </a:lnTo>
                  <a:lnTo>
                    <a:pt x="21399" y="414058"/>
                  </a:lnTo>
                  <a:lnTo>
                    <a:pt x="16992" y="413194"/>
                  </a:lnTo>
                  <a:lnTo>
                    <a:pt x="19812" y="414464"/>
                  </a:lnTo>
                  <a:lnTo>
                    <a:pt x="20332" y="414464"/>
                  </a:lnTo>
                  <a:lnTo>
                    <a:pt x="20154" y="415734"/>
                  </a:lnTo>
                  <a:lnTo>
                    <a:pt x="45326" y="415734"/>
                  </a:lnTo>
                  <a:lnTo>
                    <a:pt x="44805" y="414464"/>
                  </a:lnTo>
                  <a:lnTo>
                    <a:pt x="47510" y="414464"/>
                  </a:lnTo>
                  <a:lnTo>
                    <a:pt x="46215" y="413194"/>
                  </a:lnTo>
                  <a:lnTo>
                    <a:pt x="45021" y="411924"/>
                  </a:lnTo>
                  <a:lnTo>
                    <a:pt x="47955" y="413194"/>
                  </a:lnTo>
                  <a:lnTo>
                    <a:pt x="49326" y="411924"/>
                  </a:lnTo>
                  <a:lnTo>
                    <a:pt x="48856" y="409384"/>
                  </a:lnTo>
                  <a:lnTo>
                    <a:pt x="50914" y="410654"/>
                  </a:lnTo>
                  <a:lnTo>
                    <a:pt x="51231" y="409384"/>
                  </a:lnTo>
                  <a:lnTo>
                    <a:pt x="42672" y="408114"/>
                  </a:lnTo>
                  <a:lnTo>
                    <a:pt x="47002" y="408114"/>
                  </a:lnTo>
                  <a:lnTo>
                    <a:pt x="47167" y="406844"/>
                  </a:lnTo>
                  <a:lnTo>
                    <a:pt x="51219" y="406844"/>
                  </a:lnTo>
                  <a:lnTo>
                    <a:pt x="47510" y="404304"/>
                  </a:lnTo>
                  <a:lnTo>
                    <a:pt x="49745" y="404304"/>
                  </a:lnTo>
                  <a:lnTo>
                    <a:pt x="52895" y="403034"/>
                  </a:lnTo>
                  <a:lnTo>
                    <a:pt x="49974" y="402412"/>
                  </a:lnTo>
                  <a:lnTo>
                    <a:pt x="49136" y="401764"/>
                  </a:lnTo>
                  <a:lnTo>
                    <a:pt x="47498" y="400494"/>
                  </a:lnTo>
                  <a:lnTo>
                    <a:pt x="48768" y="400494"/>
                  </a:lnTo>
                  <a:lnTo>
                    <a:pt x="45199" y="399224"/>
                  </a:lnTo>
                  <a:lnTo>
                    <a:pt x="44881" y="399224"/>
                  </a:lnTo>
                  <a:lnTo>
                    <a:pt x="44196" y="399224"/>
                  </a:lnTo>
                  <a:lnTo>
                    <a:pt x="43319" y="397954"/>
                  </a:lnTo>
                  <a:lnTo>
                    <a:pt x="42252" y="397954"/>
                  </a:lnTo>
                  <a:lnTo>
                    <a:pt x="43916" y="396684"/>
                  </a:lnTo>
                  <a:lnTo>
                    <a:pt x="42976" y="396684"/>
                  </a:lnTo>
                  <a:lnTo>
                    <a:pt x="41884" y="395414"/>
                  </a:lnTo>
                  <a:lnTo>
                    <a:pt x="44970" y="395414"/>
                  </a:lnTo>
                  <a:lnTo>
                    <a:pt x="42913" y="394144"/>
                  </a:lnTo>
                  <a:lnTo>
                    <a:pt x="46736" y="394144"/>
                  </a:lnTo>
                  <a:lnTo>
                    <a:pt x="47739" y="394144"/>
                  </a:lnTo>
                  <a:lnTo>
                    <a:pt x="49771" y="394144"/>
                  </a:lnTo>
                  <a:lnTo>
                    <a:pt x="53327" y="395414"/>
                  </a:lnTo>
                  <a:lnTo>
                    <a:pt x="51435" y="394144"/>
                  </a:lnTo>
                  <a:lnTo>
                    <a:pt x="47269" y="392874"/>
                  </a:lnTo>
                  <a:lnTo>
                    <a:pt x="48641" y="391604"/>
                  </a:lnTo>
                  <a:lnTo>
                    <a:pt x="50393" y="391604"/>
                  </a:lnTo>
                  <a:lnTo>
                    <a:pt x="50380" y="390334"/>
                  </a:lnTo>
                  <a:lnTo>
                    <a:pt x="49009" y="390334"/>
                  </a:lnTo>
                  <a:lnTo>
                    <a:pt x="49568" y="389064"/>
                  </a:lnTo>
                  <a:lnTo>
                    <a:pt x="47459" y="389064"/>
                  </a:lnTo>
                  <a:lnTo>
                    <a:pt x="47320" y="389013"/>
                  </a:lnTo>
                  <a:lnTo>
                    <a:pt x="46824" y="388962"/>
                  </a:lnTo>
                  <a:lnTo>
                    <a:pt x="46634" y="388988"/>
                  </a:lnTo>
                  <a:lnTo>
                    <a:pt x="46926" y="389064"/>
                  </a:lnTo>
                  <a:lnTo>
                    <a:pt x="47231" y="389153"/>
                  </a:lnTo>
                  <a:lnTo>
                    <a:pt x="47421" y="389216"/>
                  </a:lnTo>
                  <a:lnTo>
                    <a:pt x="47498" y="390334"/>
                  </a:lnTo>
                  <a:lnTo>
                    <a:pt x="47028" y="390334"/>
                  </a:lnTo>
                  <a:lnTo>
                    <a:pt x="47028" y="392874"/>
                  </a:lnTo>
                  <a:lnTo>
                    <a:pt x="46786" y="393903"/>
                  </a:lnTo>
                  <a:lnTo>
                    <a:pt x="42557" y="392874"/>
                  </a:lnTo>
                  <a:lnTo>
                    <a:pt x="47028" y="392874"/>
                  </a:lnTo>
                  <a:lnTo>
                    <a:pt x="47028" y="390334"/>
                  </a:lnTo>
                  <a:lnTo>
                    <a:pt x="44958" y="390334"/>
                  </a:lnTo>
                  <a:lnTo>
                    <a:pt x="46634" y="389064"/>
                  </a:lnTo>
                  <a:lnTo>
                    <a:pt x="46164" y="389064"/>
                  </a:lnTo>
                  <a:lnTo>
                    <a:pt x="42926" y="389064"/>
                  </a:lnTo>
                  <a:lnTo>
                    <a:pt x="42049" y="387794"/>
                  </a:lnTo>
                  <a:lnTo>
                    <a:pt x="46164" y="389064"/>
                  </a:lnTo>
                  <a:lnTo>
                    <a:pt x="48514" y="387794"/>
                  </a:lnTo>
                  <a:lnTo>
                    <a:pt x="51028" y="387794"/>
                  </a:lnTo>
                  <a:lnTo>
                    <a:pt x="49606" y="386524"/>
                  </a:lnTo>
                  <a:lnTo>
                    <a:pt x="50419" y="385254"/>
                  </a:lnTo>
                  <a:lnTo>
                    <a:pt x="48488" y="384784"/>
                  </a:lnTo>
                  <a:lnTo>
                    <a:pt x="48768" y="385254"/>
                  </a:lnTo>
                  <a:lnTo>
                    <a:pt x="48234" y="384733"/>
                  </a:lnTo>
                  <a:lnTo>
                    <a:pt x="45097" y="383984"/>
                  </a:lnTo>
                  <a:lnTo>
                    <a:pt x="47472" y="383984"/>
                  </a:lnTo>
                  <a:lnTo>
                    <a:pt x="48552" y="382714"/>
                  </a:lnTo>
                  <a:lnTo>
                    <a:pt x="48145" y="382574"/>
                  </a:lnTo>
                  <a:lnTo>
                    <a:pt x="47942" y="381977"/>
                  </a:lnTo>
                  <a:lnTo>
                    <a:pt x="47942" y="382511"/>
                  </a:lnTo>
                  <a:lnTo>
                    <a:pt x="44780" y="381444"/>
                  </a:lnTo>
                  <a:lnTo>
                    <a:pt x="46634" y="381444"/>
                  </a:lnTo>
                  <a:lnTo>
                    <a:pt x="47942" y="382511"/>
                  </a:lnTo>
                  <a:lnTo>
                    <a:pt x="47942" y="381977"/>
                  </a:lnTo>
                  <a:lnTo>
                    <a:pt x="47764" y="381444"/>
                  </a:lnTo>
                  <a:lnTo>
                    <a:pt x="48907" y="382714"/>
                  </a:lnTo>
                  <a:lnTo>
                    <a:pt x="50330" y="381444"/>
                  </a:lnTo>
                  <a:lnTo>
                    <a:pt x="47802" y="378904"/>
                  </a:lnTo>
                  <a:lnTo>
                    <a:pt x="45605" y="377634"/>
                  </a:lnTo>
                  <a:lnTo>
                    <a:pt x="48018" y="376364"/>
                  </a:lnTo>
                  <a:lnTo>
                    <a:pt x="46634" y="376364"/>
                  </a:lnTo>
                  <a:lnTo>
                    <a:pt x="50571" y="373824"/>
                  </a:lnTo>
                  <a:lnTo>
                    <a:pt x="44399" y="370014"/>
                  </a:lnTo>
                  <a:lnTo>
                    <a:pt x="50317" y="368744"/>
                  </a:lnTo>
                  <a:lnTo>
                    <a:pt x="51536" y="368744"/>
                  </a:lnTo>
                  <a:lnTo>
                    <a:pt x="49149" y="367474"/>
                  </a:lnTo>
                  <a:lnTo>
                    <a:pt x="50520" y="367474"/>
                  </a:lnTo>
                  <a:lnTo>
                    <a:pt x="47066" y="366204"/>
                  </a:lnTo>
                  <a:lnTo>
                    <a:pt x="44627" y="364934"/>
                  </a:lnTo>
                  <a:lnTo>
                    <a:pt x="55041" y="364934"/>
                  </a:lnTo>
                  <a:close/>
                </a:path>
                <a:path w="128905" h="548004">
                  <a:moveTo>
                    <a:pt x="81127" y="209169"/>
                  </a:moveTo>
                  <a:lnTo>
                    <a:pt x="80924" y="209003"/>
                  </a:lnTo>
                  <a:lnTo>
                    <a:pt x="80543" y="209016"/>
                  </a:lnTo>
                  <a:lnTo>
                    <a:pt x="81127" y="209169"/>
                  </a:lnTo>
                  <a:close/>
                </a:path>
                <a:path w="128905" h="548004">
                  <a:moveTo>
                    <a:pt x="81622" y="213601"/>
                  </a:moveTo>
                  <a:lnTo>
                    <a:pt x="81305" y="213385"/>
                  </a:lnTo>
                  <a:lnTo>
                    <a:pt x="81153" y="213525"/>
                  </a:lnTo>
                  <a:lnTo>
                    <a:pt x="81343" y="213550"/>
                  </a:lnTo>
                  <a:lnTo>
                    <a:pt x="81622" y="213601"/>
                  </a:lnTo>
                  <a:close/>
                </a:path>
                <a:path w="128905" h="548004">
                  <a:moveTo>
                    <a:pt x="81953" y="213728"/>
                  </a:moveTo>
                  <a:lnTo>
                    <a:pt x="81622" y="213601"/>
                  </a:lnTo>
                  <a:lnTo>
                    <a:pt x="81940" y="213804"/>
                  </a:lnTo>
                  <a:close/>
                </a:path>
                <a:path w="128905" h="548004">
                  <a:moveTo>
                    <a:pt x="82092" y="209410"/>
                  </a:moveTo>
                  <a:lnTo>
                    <a:pt x="81127" y="209169"/>
                  </a:lnTo>
                  <a:lnTo>
                    <a:pt x="81254" y="209270"/>
                  </a:lnTo>
                  <a:lnTo>
                    <a:pt x="82092" y="209410"/>
                  </a:lnTo>
                  <a:close/>
                </a:path>
                <a:path w="128905" h="548004">
                  <a:moveTo>
                    <a:pt x="82626" y="214236"/>
                  </a:moveTo>
                  <a:lnTo>
                    <a:pt x="81953" y="213804"/>
                  </a:lnTo>
                  <a:lnTo>
                    <a:pt x="81813" y="214045"/>
                  </a:lnTo>
                  <a:lnTo>
                    <a:pt x="82626" y="214236"/>
                  </a:lnTo>
                  <a:close/>
                </a:path>
                <a:path w="128905" h="548004">
                  <a:moveTo>
                    <a:pt x="83324" y="203200"/>
                  </a:moveTo>
                  <a:lnTo>
                    <a:pt x="81546" y="203200"/>
                  </a:lnTo>
                  <a:lnTo>
                    <a:pt x="82270" y="204470"/>
                  </a:lnTo>
                  <a:lnTo>
                    <a:pt x="83324" y="203200"/>
                  </a:lnTo>
                  <a:close/>
                </a:path>
                <a:path w="128905" h="548004">
                  <a:moveTo>
                    <a:pt x="83502" y="213829"/>
                  </a:moveTo>
                  <a:lnTo>
                    <a:pt x="83248" y="213360"/>
                  </a:lnTo>
                  <a:lnTo>
                    <a:pt x="82715" y="213360"/>
                  </a:lnTo>
                  <a:lnTo>
                    <a:pt x="83502" y="213829"/>
                  </a:lnTo>
                  <a:close/>
                </a:path>
                <a:path w="128905" h="548004">
                  <a:moveTo>
                    <a:pt x="83553" y="210959"/>
                  </a:moveTo>
                  <a:lnTo>
                    <a:pt x="82816" y="210832"/>
                  </a:lnTo>
                  <a:lnTo>
                    <a:pt x="82461" y="210731"/>
                  </a:lnTo>
                  <a:lnTo>
                    <a:pt x="82308" y="210629"/>
                  </a:lnTo>
                  <a:lnTo>
                    <a:pt x="82384" y="210769"/>
                  </a:lnTo>
                  <a:lnTo>
                    <a:pt x="82880" y="210908"/>
                  </a:lnTo>
                  <a:lnTo>
                    <a:pt x="83286" y="210972"/>
                  </a:lnTo>
                  <a:lnTo>
                    <a:pt x="83553" y="210959"/>
                  </a:lnTo>
                  <a:close/>
                </a:path>
                <a:path w="128905" h="548004">
                  <a:moveTo>
                    <a:pt x="84759" y="208851"/>
                  </a:moveTo>
                  <a:lnTo>
                    <a:pt x="82994" y="208343"/>
                  </a:lnTo>
                  <a:lnTo>
                    <a:pt x="82740" y="208597"/>
                  </a:lnTo>
                  <a:lnTo>
                    <a:pt x="80645" y="208788"/>
                  </a:lnTo>
                  <a:lnTo>
                    <a:pt x="80924" y="209003"/>
                  </a:lnTo>
                  <a:lnTo>
                    <a:pt x="84759" y="208851"/>
                  </a:lnTo>
                  <a:close/>
                </a:path>
                <a:path w="128905" h="548004">
                  <a:moveTo>
                    <a:pt x="84836" y="214630"/>
                  </a:moveTo>
                  <a:lnTo>
                    <a:pt x="83502" y="213829"/>
                  </a:lnTo>
                  <a:lnTo>
                    <a:pt x="83934" y="214630"/>
                  </a:lnTo>
                  <a:lnTo>
                    <a:pt x="84836" y="214630"/>
                  </a:lnTo>
                  <a:close/>
                </a:path>
                <a:path w="128905" h="548004">
                  <a:moveTo>
                    <a:pt x="85572" y="135978"/>
                  </a:moveTo>
                  <a:close/>
                </a:path>
                <a:path w="128905" h="548004">
                  <a:moveTo>
                    <a:pt x="86131" y="197739"/>
                  </a:moveTo>
                  <a:lnTo>
                    <a:pt x="85013" y="198158"/>
                  </a:lnTo>
                  <a:lnTo>
                    <a:pt x="85636" y="197980"/>
                  </a:lnTo>
                  <a:lnTo>
                    <a:pt x="85940" y="197853"/>
                  </a:lnTo>
                  <a:lnTo>
                    <a:pt x="86131" y="197739"/>
                  </a:lnTo>
                  <a:close/>
                </a:path>
                <a:path w="128905" h="548004">
                  <a:moveTo>
                    <a:pt x="86131" y="135166"/>
                  </a:moveTo>
                  <a:lnTo>
                    <a:pt x="85801" y="135369"/>
                  </a:lnTo>
                  <a:lnTo>
                    <a:pt x="85610" y="135674"/>
                  </a:lnTo>
                  <a:lnTo>
                    <a:pt x="85572" y="135978"/>
                  </a:lnTo>
                  <a:lnTo>
                    <a:pt x="86131" y="135166"/>
                  </a:lnTo>
                  <a:close/>
                </a:path>
                <a:path w="128905" h="548004">
                  <a:moveTo>
                    <a:pt x="86931" y="155117"/>
                  </a:moveTo>
                  <a:lnTo>
                    <a:pt x="86804" y="154940"/>
                  </a:lnTo>
                  <a:lnTo>
                    <a:pt x="86410" y="154940"/>
                  </a:lnTo>
                  <a:lnTo>
                    <a:pt x="86931" y="155117"/>
                  </a:lnTo>
                  <a:close/>
                </a:path>
                <a:path w="128905" h="548004">
                  <a:moveTo>
                    <a:pt x="87058" y="180340"/>
                  </a:moveTo>
                  <a:lnTo>
                    <a:pt x="86550" y="180340"/>
                  </a:lnTo>
                  <a:lnTo>
                    <a:pt x="86982" y="180555"/>
                  </a:lnTo>
                  <a:lnTo>
                    <a:pt x="87058" y="180340"/>
                  </a:lnTo>
                  <a:close/>
                </a:path>
                <a:path w="128905" h="548004">
                  <a:moveTo>
                    <a:pt x="87337" y="153670"/>
                  </a:moveTo>
                  <a:lnTo>
                    <a:pt x="86982" y="152400"/>
                  </a:lnTo>
                  <a:lnTo>
                    <a:pt x="87109" y="153670"/>
                  </a:lnTo>
                  <a:lnTo>
                    <a:pt x="87337" y="153670"/>
                  </a:lnTo>
                  <a:close/>
                </a:path>
                <a:path w="128905" h="548004">
                  <a:moveTo>
                    <a:pt x="88049" y="212344"/>
                  </a:moveTo>
                  <a:lnTo>
                    <a:pt x="87223" y="212090"/>
                  </a:lnTo>
                  <a:lnTo>
                    <a:pt x="86779" y="213360"/>
                  </a:lnTo>
                  <a:lnTo>
                    <a:pt x="88049" y="212344"/>
                  </a:lnTo>
                  <a:close/>
                </a:path>
                <a:path w="128905" h="548004">
                  <a:moveTo>
                    <a:pt x="88112" y="132270"/>
                  </a:moveTo>
                  <a:lnTo>
                    <a:pt x="87693" y="132143"/>
                  </a:lnTo>
                  <a:lnTo>
                    <a:pt x="87376" y="132067"/>
                  </a:lnTo>
                  <a:lnTo>
                    <a:pt x="86029" y="132511"/>
                  </a:lnTo>
                  <a:lnTo>
                    <a:pt x="87083" y="132486"/>
                  </a:lnTo>
                  <a:lnTo>
                    <a:pt x="87693" y="132397"/>
                  </a:lnTo>
                  <a:lnTo>
                    <a:pt x="88112" y="132270"/>
                  </a:lnTo>
                  <a:close/>
                </a:path>
                <a:path w="128905" h="548004">
                  <a:moveTo>
                    <a:pt x="89230" y="173990"/>
                  </a:moveTo>
                  <a:lnTo>
                    <a:pt x="88519" y="173291"/>
                  </a:lnTo>
                  <a:lnTo>
                    <a:pt x="86817" y="173494"/>
                  </a:lnTo>
                  <a:lnTo>
                    <a:pt x="89230" y="173990"/>
                  </a:lnTo>
                  <a:close/>
                </a:path>
                <a:path w="128905" h="548004">
                  <a:moveTo>
                    <a:pt x="89928" y="197218"/>
                  </a:moveTo>
                  <a:lnTo>
                    <a:pt x="89115" y="196850"/>
                  </a:lnTo>
                  <a:lnTo>
                    <a:pt x="88468" y="196850"/>
                  </a:lnTo>
                  <a:lnTo>
                    <a:pt x="89928" y="197218"/>
                  </a:lnTo>
                  <a:close/>
                </a:path>
                <a:path w="128905" h="548004">
                  <a:moveTo>
                    <a:pt x="90017" y="179095"/>
                  </a:moveTo>
                  <a:lnTo>
                    <a:pt x="89471" y="180340"/>
                  </a:lnTo>
                  <a:lnTo>
                    <a:pt x="90017" y="179095"/>
                  </a:lnTo>
                  <a:close/>
                </a:path>
                <a:path w="128905" h="548004">
                  <a:moveTo>
                    <a:pt x="90144" y="166370"/>
                  </a:moveTo>
                  <a:lnTo>
                    <a:pt x="88620" y="165100"/>
                  </a:lnTo>
                  <a:lnTo>
                    <a:pt x="89192" y="166370"/>
                  </a:lnTo>
                  <a:lnTo>
                    <a:pt x="90144" y="166370"/>
                  </a:lnTo>
                  <a:close/>
                </a:path>
                <a:path w="128905" h="548004">
                  <a:moveTo>
                    <a:pt x="90335" y="147320"/>
                  </a:moveTo>
                  <a:lnTo>
                    <a:pt x="90284" y="147154"/>
                  </a:lnTo>
                  <a:lnTo>
                    <a:pt x="86918" y="146050"/>
                  </a:lnTo>
                  <a:lnTo>
                    <a:pt x="86563" y="145796"/>
                  </a:lnTo>
                  <a:lnTo>
                    <a:pt x="85674" y="146050"/>
                  </a:lnTo>
                  <a:lnTo>
                    <a:pt x="90335" y="147320"/>
                  </a:lnTo>
                  <a:close/>
                </a:path>
                <a:path w="128905" h="548004">
                  <a:moveTo>
                    <a:pt x="91363" y="196850"/>
                  </a:moveTo>
                  <a:lnTo>
                    <a:pt x="90119" y="195580"/>
                  </a:lnTo>
                  <a:lnTo>
                    <a:pt x="90703" y="196850"/>
                  </a:lnTo>
                  <a:lnTo>
                    <a:pt x="91363" y="196850"/>
                  </a:lnTo>
                  <a:close/>
                </a:path>
                <a:path w="128905" h="548004">
                  <a:moveTo>
                    <a:pt x="91503" y="213360"/>
                  </a:moveTo>
                  <a:lnTo>
                    <a:pt x="88252" y="212178"/>
                  </a:lnTo>
                  <a:lnTo>
                    <a:pt x="88049" y="212344"/>
                  </a:lnTo>
                  <a:lnTo>
                    <a:pt x="91503" y="213360"/>
                  </a:lnTo>
                  <a:close/>
                </a:path>
                <a:path w="128905" h="548004">
                  <a:moveTo>
                    <a:pt x="91986" y="167462"/>
                  </a:moveTo>
                  <a:lnTo>
                    <a:pt x="91478" y="167246"/>
                  </a:lnTo>
                  <a:lnTo>
                    <a:pt x="90970" y="167030"/>
                  </a:lnTo>
                  <a:lnTo>
                    <a:pt x="90665" y="166827"/>
                  </a:lnTo>
                  <a:lnTo>
                    <a:pt x="90411" y="167043"/>
                  </a:lnTo>
                  <a:lnTo>
                    <a:pt x="90335" y="167246"/>
                  </a:lnTo>
                  <a:lnTo>
                    <a:pt x="91986" y="167462"/>
                  </a:lnTo>
                  <a:close/>
                </a:path>
                <a:path w="128905" h="548004">
                  <a:moveTo>
                    <a:pt x="92024" y="197751"/>
                  </a:moveTo>
                  <a:lnTo>
                    <a:pt x="89928" y="197218"/>
                  </a:lnTo>
                  <a:lnTo>
                    <a:pt x="91909" y="198120"/>
                  </a:lnTo>
                  <a:lnTo>
                    <a:pt x="92024" y="197751"/>
                  </a:lnTo>
                  <a:close/>
                </a:path>
                <a:path w="128905" h="548004">
                  <a:moveTo>
                    <a:pt x="93535" y="214630"/>
                  </a:moveTo>
                  <a:lnTo>
                    <a:pt x="86779" y="213360"/>
                  </a:lnTo>
                  <a:lnTo>
                    <a:pt x="85674" y="212090"/>
                  </a:lnTo>
                  <a:lnTo>
                    <a:pt x="83629" y="212090"/>
                  </a:lnTo>
                  <a:lnTo>
                    <a:pt x="85458" y="213360"/>
                  </a:lnTo>
                  <a:lnTo>
                    <a:pt x="85915" y="213360"/>
                  </a:lnTo>
                  <a:lnTo>
                    <a:pt x="86931" y="214630"/>
                  </a:lnTo>
                  <a:lnTo>
                    <a:pt x="93535" y="214630"/>
                  </a:lnTo>
                  <a:close/>
                </a:path>
                <a:path w="128905" h="548004">
                  <a:moveTo>
                    <a:pt x="95161" y="75984"/>
                  </a:moveTo>
                  <a:lnTo>
                    <a:pt x="94742" y="74930"/>
                  </a:lnTo>
                  <a:lnTo>
                    <a:pt x="94500" y="74930"/>
                  </a:lnTo>
                  <a:lnTo>
                    <a:pt x="93459" y="74930"/>
                  </a:lnTo>
                  <a:lnTo>
                    <a:pt x="95161" y="75984"/>
                  </a:lnTo>
                  <a:close/>
                </a:path>
                <a:path w="128905" h="548004">
                  <a:moveTo>
                    <a:pt x="95338" y="207010"/>
                  </a:moveTo>
                  <a:lnTo>
                    <a:pt x="93243" y="205740"/>
                  </a:lnTo>
                  <a:lnTo>
                    <a:pt x="93954" y="207010"/>
                  </a:lnTo>
                  <a:lnTo>
                    <a:pt x="95338" y="207010"/>
                  </a:lnTo>
                  <a:close/>
                </a:path>
                <a:path w="128905" h="548004">
                  <a:moveTo>
                    <a:pt x="95529" y="67310"/>
                  </a:moveTo>
                  <a:lnTo>
                    <a:pt x="92265" y="66040"/>
                  </a:lnTo>
                  <a:lnTo>
                    <a:pt x="95148" y="67310"/>
                  </a:lnTo>
                  <a:lnTo>
                    <a:pt x="95529" y="67310"/>
                  </a:lnTo>
                  <a:close/>
                </a:path>
                <a:path w="128905" h="548004">
                  <a:moveTo>
                    <a:pt x="96062" y="67525"/>
                  </a:moveTo>
                  <a:lnTo>
                    <a:pt x="95656" y="67310"/>
                  </a:lnTo>
                  <a:lnTo>
                    <a:pt x="95529" y="67310"/>
                  </a:lnTo>
                  <a:lnTo>
                    <a:pt x="96062" y="67525"/>
                  </a:lnTo>
                  <a:close/>
                </a:path>
                <a:path w="128905" h="548004">
                  <a:moveTo>
                    <a:pt x="96735" y="204990"/>
                  </a:moveTo>
                  <a:lnTo>
                    <a:pt x="95758" y="205879"/>
                  </a:lnTo>
                  <a:lnTo>
                    <a:pt x="96291" y="205867"/>
                  </a:lnTo>
                  <a:lnTo>
                    <a:pt x="96735" y="204990"/>
                  </a:lnTo>
                  <a:close/>
                </a:path>
                <a:path w="128905" h="548004">
                  <a:moveTo>
                    <a:pt x="97231" y="61836"/>
                  </a:moveTo>
                  <a:lnTo>
                    <a:pt x="96608" y="61607"/>
                  </a:lnTo>
                  <a:lnTo>
                    <a:pt x="96494" y="61734"/>
                  </a:lnTo>
                  <a:lnTo>
                    <a:pt x="97231" y="61836"/>
                  </a:lnTo>
                  <a:close/>
                </a:path>
                <a:path w="128905" h="548004">
                  <a:moveTo>
                    <a:pt x="97701" y="63754"/>
                  </a:moveTo>
                  <a:lnTo>
                    <a:pt x="97561" y="63652"/>
                  </a:lnTo>
                  <a:lnTo>
                    <a:pt x="97586" y="63500"/>
                  </a:lnTo>
                  <a:lnTo>
                    <a:pt x="96621" y="63500"/>
                  </a:lnTo>
                  <a:lnTo>
                    <a:pt x="97370" y="64770"/>
                  </a:lnTo>
                  <a:lnTo>
                    <a:pt x="97548" y="63715"/>
                  </a:lnTo>
                  <a:lnTo>
                    <a:pt x="97701" y="63754"/>
                  </a:lnTo>
                  <a:close/>
                </a:path>
                <a:path w="128905" h="548004">
                  <a:moveTo>
                    <a:pt x="98513" y="205943"/>
                  </a:moveTo>
                  <a:lnTo>
                    <a:pt x="98463" y="205816"/>
                  </a:lnTo>
                  <a:lnTo>
                    <a:pt x="96291" y="205867"/>
                  </a:lnTo>
                  <a:lnTo>
                    <a:pt x="96100" y="206248"/>
                  </a:lnTo>
                  <a:lnTo>
                    <a:pt x="98513" y="205943"/>
                  </a:lnTo>
                  <a:close/>
                </a:path>
                <a:path w="128905" h="548004">
                  <a:moveTo>
                    <a:pt x="98526" y="186143"/>
                  </a:moveTo>
                  <a:lnTo>
                    <a:pt x="98285" y="186169"/>
                  </a:lnTo>
                  <a:lnTo>
                    <a:pt x="98463" y="186169"/>
                  </a:lnTo>
                  <a:close/>
                </a:path>
                <a:path w="128905" h="548004">
                  <a:moveTo>
                    <a:pt x="101053" y="202374"/>
                  </a:moveTo>
                  <a:lnTo>
                    <a:pt x="100063" y="201891"/>
                  </a:lnTo>
                  <a:lnTo>
                    <a:pt x="99809" y="201777"/>
                  </a:lnTo>
                  <a:lnTo>
                    <a:pt x="98780" y="202057"/>
                  </a:lnTo>
                  <a:lnTo>
                    <a:pt x="99237" y="202666"/>
                  </a:lnTo>
                  <a:lnTo>
                    <a:pt x="100406" y="202272"/>
                  </a:lnTo>
                  <a:lnTo>
                    <a:pt x="101053" y="202374"/>
                  </a:lnTo>
                  <a:close/>
                </a:path>
                <a:path w="128905" h="548004">
                  <a:moveTo>
                    <a:pt x="101536" y="45720"/>
                  </a:moveTo>
                  <a:lnTo>
                    <a:pt x="99110" y="44450"/>
                  </a:lnTo>
                  <a:lnTo>
                    <a:pt x="99987" y="45720"/>
                  </a:lnTo>
                  <a:lnTo>
                    <a:pt x="101536" y="45720"/>
                  </a:lnTo>
                  <a:close/>
                </a:path>
                <a:path w="128905" h="548004">
                  <a:moveTo>
                    <a:pt x="102196" y="205460"/>
                  </a:moveTo>
                  <a:lnTo>
                    <a:pt x="98513" y="205943"/>
                  </a:lnTo>
                  <a:lnTo>
                    <a:pt x="98666" y="206311"/>
                  </a:lnTo>
                  <a:lnTo>
                    <a:pt x="102196" y="205460"/>
                  </a:lnTo>
                  <a:close/>
                </a:path>
                <a:path w="128905" h="548004">
                  <a:moveTo>
                    <a:pt x="102933" y="19050"/>
                  </a:moveTo>
                  <a:lnTo>
                    <a:pt x="100749" y="17780"/>
                  </a:lnTo>
                  <a:lnTo>
                    <a:pt x="102196" y="19050"/>
                  </a:lnTo>
                  <a:lnTo>
                    <a:pt x="102933" y="19050"/>
                  </a:lnTo>
                  <a:close/>
                </a:path>
                <a:path w="128905" h="548004">
                  <a:moveTo>
                    <a:pt x="104343" y="179781"/>
                  </a:moveTo>
                  <a:lnTo>
                    <a:pt x="104025" y="179311"/>
                  </a:lnTo>
                  <a:lnTo>
                    <a:pt x="103339" y="179641"/>
                  </a:lnTo>
                  <a:lnTo>
                    <a:pt x="104343" y="179781"/>
                  </a:lnTo>
                  <a:close/>
                </a:path>
                <a:path w="128905" h="548004">
                  <a:moveTo>
                    <a:pt x="105219" y="33020"/>
                  </a:moveTo>
                  <a:lnTo>
                    <a:pt x="101269" y="31750"/>
                  </a:lnTo>
                  <a:lnTo>
                    <a:pt x="100723" y="33020"/>
                  </a:lnTo>
                  <a:lnTo>
                    <a:pt x="99136" y="33020"/>
                  </a:lnTo>
                  <a:lnTo>
                    <a:pt x="102654" y="33845"/>
                  </a:lnTo>
                  <a:lnTo>
                    <a:pt x="102870" y="33020"/>
                  </a:lnTo>
                  <a:lnTo>
                    <a:pt x="105219" y="33020"/>
                  </a:lnTo>
                  <a:close/>
                </a:path>
                <a:path w="128905" h="548004">
                  <a:moveTo>
                    <a:pt x="105930" y="8255"/>
                  </a:moveTo>
                  <a:lnTo>
                    <a:pt x="104724" y="7620"/>
                  </a:lnTo>
                  <a:lnTo>
                    <a:pt x="103644" y="7620"/>
                  </a:lnTo>
                  <a:lnTo>
                    <a:pt x="105930" y="8255"/>
                  </a:lnTo>
                  <a:close/>
                </a:path>
                <a:path w="128905" h="548004">
                  <a:moveTo>
                    <a:pt x="106553" y="172720"/>
                  </a:moveTo>
                  <a:lnTo>
                    <a:pt x="104190" y="171450"/>
                  </a:lnTo>
                  <a:lnTo>
                    <a:pt x="104736" y="172720"/>
                  </a:lnTo>
                  <a:lnTo>
                    <a:pt x="106553" y="172720"/>
                  </a:lnTo>
                  <a:close/>
                </a:path>
                <a:path w="128905" h="548004">
                  <a:moveTo>
                    <a:pt x="108127" y="173393"/>
                  </a:moveTo>
                  <a:lnTo>
                    <a:pt x="107264" y="172567"/>
                  </a:lnTo>
                  <a:lnTo>
                    <a:pt x="107784" y="173151"/>
                  </a:lnTo>
                  <a:lnTo>
                    <a:pt x="108127" y="173393"/>
                  </a:lnTo>
                  <a:close/>
                </a:path>
                <a:path w="128905" h="548004">
                  <a:moveTo>
                    <a:pt x="108127" y="123190"/>
                  </a:moveTo>
                  <a:lnTo>
                    <a:pt x="105537" y="121920"/>
                  </a:lnTo>
                  <a:lnTo>
                    <a:pt x="106375" y="123190"/>
                  </a:lnTo>
                  <a:lnTo>
                    <a:pt x="108127" y="123190"/>
                  </a:lnTo>
                  <a:close/>
                </a:path>
                <a:path w="128905" h="548004">
                  <a:moveTo>
                    <a:pt x="111023" y="160020"/>
                  </a:moveTo>
                  <a:lnTo>
                    <a:pt x="110858" y="159537"/>
                  </a:lnTo>
                  <a:lnTo>
                    <a:pt x="110680" y="160020"/>
                  </a:lnTo>
                  <a:lnTo>
                    <a:pt x="111023" y="160020"/>
                  </a:lnTo>
                  <a:close/>
                </a:path>
                <a:path w="128905" h="548004">
                  <a:moveTo>
                    <a:pt x="111150" y="158750"/>
                  </a:moveTo>
                  <a:lnTo>
                    <a:pt x="110604" y="158750"/>
                  </a:lnTo>
                  <a:lnTo>
                    <a:pt x="110858" y="159537"/>
                  </a:lnTo>
                  <a:lnTo>
                    <a:pt x="111150" y="158750"/>
                  </a:lnTo>
                  <a:close/>
                </a:path>
                <a:path w="128905" h="548004">
                  <a:moveTo>
                    <a:pt x="112661" y="135559"/>
                  </a:moveTo>
                  <a:lnTo>
                    <a:pt x="111734" y="134962"/>
                  </a:lnTo>
                  <a:lnTo>
                    <a:pt x="108445" y="134670"/>
                  </a:lnTo>
                  <a:lnTo>
                    <a:pt x="108991" y="135026"/>
                  </a:lnTo>
                  <a:lnTo>
                    <a:pt x="112661" y="135559"/>
                  </a:lnTo>
                  <a:close/>
                </a:path>
                <a:path w="128905" h="548004">
                  <a:moveTo>
                    <a:pt x="112928" y="162560"/>
                  </a:moveTo>
                  <a:lnTo>
                    <a:pt x="112369" y="161290"/>
                  </a:lnTo>
                  <a:lnTo>
                    <a:pt x="111988" y="161290"/>
                  </a:lnTo>
                  <a:lnTo>
                    <a:pt x="112928" y="162560"/>
                  </a:lnTo>
                  <a:close/>
                </a:path>
                <a:path w="128905" h="548004">
                  <a:moveTo>
                    <a:pt x="113284" y="117805"/>
                  </a:moveTo>
                  <a:lnTo>
                    <a:pt x="111709" y="117309"/>
                  </a:lnTo>
                  <a:lnTo>
                    <a:pt x="111429" y="117640"/>
                  </a:lnTo>
                  <a:lnTo>
                    <a:pt x="110121" y="117856"/>
                  </a:lnTo>
                  <a:lnTo>
                    <a:pt x="110502" y="118097"/>
                  </a:lnTo>
                  <a:lnTo>
                    <a:pt x="112153" y="118122"/>
                  </a:lnTo>
                  <a:lnTo>
                    <a:pt x="113284" y="117805"/>
                  </a:lnTo>
                  <a:close/>
                </a:path>
                <a:path w="128905" h="548004">
                  <a:moveTo>
                    <a:pt x="113792" y="152400"/>
                  </a:moveTo>
                  <a:lnTo>
                    <a:pt x="111937" y="151130"/>
                  </a:lnTo>
                  <a:lnTo>
                    <a:pt x="110032" y="151130"/>
                  </a:lnTo>
                  <a:lnTo>
                    <a:pt x="107696" y="149860"/>
                  </a:lnTo>
                  <a:lnTo>
                    <a:pt x="109245" y="152400"/>
                  </a:lnTo>
                  <a:lnTo>
                    <a:pt x="113792" y="152400"/>
                  </a:lnTo>
                  <a:close/>
                </a:path>
                <a:path w="128905" h="548004">
                  <a:moveTo>
                    <a:pt x="115074" y="158750"/>
                  </a:moveTo>
                  <a:lnTo>
                    <a:pt x="111518" y="158750"/>
                  </a:lnTo>
                  <a:lnTo>
                    <a:pt x="111836" y="160020"/>
                  </a:lnTo>
                  <a:lnTo>
                    <a:pt x="112014" y="160020"/>
                  </a:lnTo>
                  <a:lnTo>
                    <a:pt x="115074" y="158750"/>
                  </a:lnTo>
                  <a:close/>
                </a:path>
                <a:path w="128905" h="548004">
                  <a:moveTo>
                    <a:pt x="121869" y="31965"/>
                  </a:moveTo>
                  <a:lnTo>
                    <a:pt x="121780" y="31750"/>
                  </a:lnTo>
                  <a:lnTo>
                    <a:pt x="121640" y="31750"/>
                  </a:lnTo>
                  <a:lnTo>
                    <a:pt x="121869" y="31965"/>
                  </a:lnTo>
                  <a:close/>
                </a:path>
                <a:path w="128905" h="548004">
                  <a:moveTo>
                    <a:pt x="122948" y="7620"/>
                  </a:moveTo>
                  <a:lnTo>
                    <a:pt x="121475" y="6845"/>
                  </a:lnTo>
                  <a:lnTo>
                    <a:pt x="122567" y="7620"/>
                  </a:lnTo>
                  <a:lnTo>
                    <a:pt x="122948" y="7620"/>
                  </a:lnTo>
                  <a:close/>
                </a:path>
                <a:path w="128905" h="548004">
                  <a:moveTo>
                    <a:pt x="122961" y="33020"/>
                  </a:moveTo>
                  <a:lnTo>
                    <a:pt x="121869" y="31965"/>
                  </a:lnTo>
                  <a:lnTo>
                    <a:pt x="122301" y="33020"/>
                  </a:lnTo>
                  <a:lnTo>
                    <a:pt x="122961" y="33020"/>
                  </a:lnTo>
                  <a:close/>
                </a:path>
                <a:path w="128905" h="548004">
                  <a:moveTo>
                    <a:pt x="123228" y="69951"/>
                  </a:moveTo>
                  <a:lnTo>
                    <a:pt x="122402" y="69202"/>
                  </a:lnTo>
                  <a:lnTo>
                    <a:pt x="122186" y="69481"/>
                  </a:lnTo>
                  <a:lnTo>
                    <a:pt x="123228" y="69951"/>
                  </a:lnTo>
                  <a:close/>
                </a:path>
                <a:path w="128905" h="548004">
                  <a:moveTo>
                    <a:pt x="124040" y="13970"/>
                  </a:moveTo>
                  <a:lnTo>
                    <a:pt x="120891" y="12700"/>
                  </a:lnTo>
                  <a:lnTo>
                    <a:pt x="121259" y="12966"/>
                  </a:lnTo>
                  <a:lnTo>
                    <a:pt x="124040" y="13970"/>
                  </a:lnTo>
                  <a:close/>
                </a:path>
                <a:path w="128905" h="548004">
                  <a:moveTo>
                    <a:pt x="127952" y="44450"/>
                  </a:moveTo>
                  <a:lnTo>
                    <a:pt x="125996" y="43180"/>
                  </a:lnTo>
                  <a:lnTo>
                    <a:pt x="121780" y="41910"/>
                  </a:lnTo>
                  <a:lnTo>
                    <a:pt x="123139" y="40640"/>
                  </a:lnTo>
                  <a:lnTo>
                    <a:pt x="124802" y="40640"/>
                  </a:lnTo>
                  <a:lnTo>
                    <a:pt x="124866" y="39370"/>
                  </a:lnTo>
                  <a:lnTo>
                    <a:pt x="127088" y="40640"/>
                  </a:lnTo>
                  <a:lnTo>
                    <a:pt x="126174" y="39370"/>
                  </a:lnTo>
                  <a:lnTo>
                    <a:pt x="126326" y="39370"/>
                  </a:lnTo>
                  <a:lnTo>
                    <a:pt x="123405" y="38100"/>
                  </a:lnTo>
                  <a:lnTo>
                    <a:pt x="121920" y="38100"/>
                  </a:lnTo>
                  <a:lnTo>
                    <a:pt x="121907" y="37973"/>
                  </a:lnTo>
                  <a:lnTo>
                    <a:pt x="121716" y="37884"/>
                  </a:lnTo>
                  <a:lnTo>
                    <a:pt x="121450" y="37858"/>
                  </a:lnTo>
                  <a:lnTo>
                    <a:pt x="121221" y="37884"/>
                  </a:lnTo>
                  <a:lnTo>
                    <a:pt x="121031" y="37909"/>
                  </a:lnTo>
                  <a:lnTo>
                    <a:pt x="121627" y="38061"/>
                  </a:lnTo>
                  <a:lnTo>
                    <a:pt x="121907" y="38112"/>
                  </a:lnTo>
                  <a:lnTo>
                    <a:pt x="122008" y="39370"/>
                  </a:lnTo>
                  <a:lnTo>
                    <a:pt x="121754" y="39370"/>
                  </a:lnTo>
                  <a:lnTo>
                    <a:pt x="121754" y="41910"/>
                  </a:lnTo>
                  <a:lnTo>
                    <a:pt x="121589" y="43002"/>
                  </a:lnTo>
                  <a:lnTo>
                    <a:pt x="117055" y="41910"/>
                  </a:lnTo>
                  <a:lnTo>
                    <a:pt x="121754" y="41910"/>
                  </a:lnTo>
                  <a:lnTo>
                    <a:pt x="121754" y="39370"/>
                  </a:lnTo>
                  <a:lnTo>
                    <a:pt x="119354" y="39370"/>
                  </a:lnTo>
                  <a:lnTo>
                    <a:pt x="121031" y="38100"/>
                  </a:lnTo>
                  <a:lnTo>
                    <a:pt x="117271" y="38100"/>
                  </a:lnTo>
                  <a:lnTo>
                    <a:pt x="116395" y="36830"/>
                  </a:lnTo>
                  <a:lnTo>
                    <a:pt x="125399" y="36830"/>
                  </a:lnTo>
                  <a:lnTo>
                    <a:pt x="123901" y="35560"/>
                  </a:lnTo>
                  <a:lnTo>
                    <a:pt x="124675" y="34290"/>
                  </a:lnTo>
                  <a:lnTo>
                    <a:pt x="119278" y="33020"/>
                  </a:lnTo>
                  <a:lnTo>
                    <a:pt x="118618" y="31750"/>
                  </a:lnTo>
                  <a:lnTo>
                    <a:pt x="121640" y="31750"/>
                  </a:lnTo>
                  <a:lnTo>
                    <a:pt x="122669" y="30480"/>
                  </a:lnTo>
                  <a:lnTo>
                    <a:pt x="123012" y="30480"/>
                  </a:lnTo>
                  <a:lnTo>
                    <a:pt x="124396" y="29210"/>
                  </a:lnTo>
                  <a:lnTo>
                    <a:pt x="122339" y="27203"/>
                  </a:lnTo>
                  <a:lnTo>
                    <a:pt x="122339" y="30480"/>
                  </a:lnTo>
                  <a:lnTo>
                    <a:pt x="118872" y="30480"/>
                  </a:lnTo>
                  <a:lnTo>
                    <a:pt x="120700" y="29210"/>
                  </a:lnTo>
                  <a:lnTo>
                    <a:pt x="122339" y="30480"/>
                  </a:lnTo>
                  <a:lnTo>
                    <a:pt x="122339" y="27203"/>
                  </a:lnTo>
                  <a:lnTo>
                    <a:pt x="121793" y="26670"/>
                  </a:lnTo>
                  <a:lnTo>
                    <a:pt x="119519" y="25400"/>
                  </a:lnTo>
                  <a:lnTo>
                    <a:pt x="121894" y="24130"/>
                  </a:lnTo>
                  <a:lnTo>
                    <a:pt x="120510" y="24130"/>
                  </a:lnTo>
                  <a:lnTo>
                    <a:pt x="124358" y="21590"/>
                  </a:lnTo>
                  <a:lnTo>
                    <a:pt x="122250" y="20320"/>
                  </a:lnTo>
                  <a:lnTo>
                    <a:pt x="118033" y="17780"/>
                  </a:lnTo>
                  <a:lnTo>
                    <a:pt x="123901" y="15240"/>
                  </a:lnTo>
                  <a:lnTo>
                    <a:pt x="125107" y="13970"/>
                  </a:lnTo>
                  <a:lnTo>
                    <a:pt x="124040" y="13970"/>
                  </a:lnTo>
                  <a:lnTo>
                    <a:pt x="122682" y="13970"/>
                  </a:lnTo>
                  <a:lnTo>
                    <a:pt x="121259" y="12966"/>
                  </a:lnTo>
                  <a:lnTo>
                    <a:pt x="120535" y="12700"/>
                  </a:lnTo>
                  <a:lnTo>
                    <a:pt x="119291" y="11430"/>
                  </a:lnTo>
                  <a:lnTo>
                    <a:pt x="112674" y="11430"/>
                  </a:lnTo>
                  <a:lnTo>
                    <a:pt x="112674" y="26670"/>
                  </a:lnTo>
                  <a:lnTo>
                    <a:pt x="110159" y="26670"/>
                  </a:lnTo>
                  <a:lnTo>
                    <a:pt x="110248" y="25400"/>
                  </a:lnTo>
                  <a:lnTo>
                    <a:pt x="112674" y="26670"/>
                  </a:lnTo>
                  <a:lnTo>
                    <a:pt x="112674" y="11430"/>
                  </a:lnTo>
                  <a:lnTo>
                    <a:pt x="106756" y="11430"/>
                  </a:lnTo>
                  <a:lnTo>
                    <a:pt x="105765" y="11430"/>
                  </a:lnTo>
                  <a:lnTo>
                    <a:pt x="104546" y="11963"/>
                  </a:lnTo>
                  <a:lnTo>
                    <a:pt x="104546" y="12700"/>
                  </a:lnTo>
                  <a:lnTo>
                    <a:pt x="104521" y="12966"/>
                  </a:lnTo>
                  <a:lnTo>
                    <a:pt x="104279" y="12700"/>
                  </a:lnTo>
                  <a:lnTo>
                    <a:pt x="104546" y="12700"/>
                  </a:lnTo>
                  <a:lnTo>
                    <a:pt x="104546" y="11963"/>
                  </a:lnTo>
                  <a:lnTo>
                    <a:pt x="102831" y="12700"/>
                  </a:lnTo>
                  <a:lnTo>
                    <a:pt x="104279" y="13411"/>
                  </a:lnTo>
                  <a:lnTo>
                    <a:pt x="104063" y="13970"/>
                  </a:lnTo>
                  <a:lnTo>
                    <a:pt x="105448" y="13970"/>
                  </a:lnTo>
                  <a:lnTo>
                    <a:pt x="105651" y="13970"/>
                  </a:lnTo>
                  <a:lnTo>
                    <a:pt x="106464" y="15240"/>
                  </a:lnTo>
                  <a:lnTo>
                    <a:pt x="108915" y="16510"/>
                  </a:lnTo>
                  <a:lnTo>
                    <a:pt x="104902" y="16510"/>
                  </a:lnTo>
                  <a:lnTo>
                    <a:pt x="104190" y="15240"/>
                  </a:lnTo>
                  <a:lnTo>
                    <a:pt x="103695" y="15240"/>
                  </a:lnTo>
                  <a:lnTo>
                    <a:pt x="103530" y="16510"/>
                  </a:lnTo>
                  <a:lnTo>
                    <a:pt x="101663" y="16510"/>
                  </a:lnTo>
                  <a:lnTo>
                    <a:pt x="106730" y="17780"/>
                  </a:lnTo>
                  <a:lnTo>
                    <a:pt x="105537" y="17780"/>
                  </a:lnTo>
                  <a:lnTo>
                    <a:pt x="102933" y="19050"/>
                  </a:lnTo>
                  <a:lnTo>
                    <a:pt x="104762" y="19050"/>
                  </a:lnTo>
                  <a:lnTo>
                    <a:pt x="105714" y="20320"/>
                  </a:lnTo>
                  <a:lnTo>
                    <a:pt x="101879" y="19050"/>
                  </a:lnTo>
                  <a:lnTo>
                    <a:pt x="100584" y="19050"/>
                  </a:lnTo>
                  <a:lnTo>
                    <a:pt x="98856" y="17780"/>
                  </a:lnTo>
                  <a:lnTo>
                    <a:pt x="98679" y="19050"/>
                  </a:lnTo>
                  <a:lnTo>
                    <a:pt x="99872" y="19050"/>
                  </a:lnTo>
                  <a:lnTo>
                    <a:pt x="100799" y="20320"/>
                  </a:lnTo>
                  <a:lnTo>
                    <a:pt x="104267" y="21590"/>
                  </a:lnTo>
                  <a:lnTo>
                    <a:pt x="102387" y="21590"/>
                  </a:lnTo>
                  <a:lnTo>
                    <a:pt x="105359" y="22860"/>
                  </a:lnTo>
                  <a:lnTo>
                    <a:pt x="102870" y="23888"/>
                  </a:lnTo>
                  <a:lnTo>
                    <a:pt x="102298" y="23075"/>
                  </a:lnTo>
                  <a:lnTo>
                    <a:pt x="102374" y="24091"/>
                  </a:lnTo>
                  <a:lnTo>
                    <a:pt x="106019" y="25400"/>
                  </a:lnTo>
                  <a:lnTo>
                    <a:pt x="106730" y="25400"/>
                  </a:lnTo>
                  <a:lnTo>
                    <a:pt x="107594" y="25781"/>
                  </a:lnTo>
                  <a:lnTo>
                    <a:pt x="108343" y="25400"/>
                  </a:lnTo>
                  <a:lnTo>
                    <a:pt x="108470" y="25400"/>
                  </a:lnTo>
                  <a:lnTo>
                    <a:pt x="109474" y="26619"/>
                  </a:lnTo>
                  <a:lnTo>
                    <a:pt x="109601" y="26670"/>
                  </a:lnTo>
                  <a:lnTo>
                    <a:pt x="108521" y="27940"/>
                  </a:lnTo>
                  <a:lnTo>
                    <a:pt x="104978" y="27940"/>
                  </a:lnTo>
                  <a:lnTo>
                    <a:pt x="107505" y="26670"/>
                  </a:lnTo>
                  <a:lnTo>
                    <a:pt x="109524" y="26670"/>
                  </a:lnTo>
                  <a:lnTo>
                    <a:pt x="107594" y="25781"/>
                  </a:lnTo>
                  <a:lnTo>
                    <a:pt x="105854" y="26670"/>
                  </a:lnTo>
                  <a:lnTo>
                    <a:pt x="104267" y="26670"/>
                  </a:lnTo>
                  <a:lnTo>
                    <a:pt x="105740" y="25400"/>
                  </a:lnTo>
                  <a:lnTo>
                    <a:pt x="100152" y="25400"/>
                  </a:lnTo>
                  <a:lnTo>
                    <a:pt x="98983" y="26670"/>
                  </a:lnTo>
                  <a:lnTo>
                    <a:pt x="101790" y="26670"/>
                  </a:lnTo>
                  <a:lnTo>
                    <a:pt x="100596" y="27940"/>
                  </a:lnTo>
                  <a:lnTo>
                    <a:pt x="103505" y="27940"/>
                  </a:lnTo>
                  <a:lnTo>
                    <a:pt x="105422" y="29210"/>
                  </a:lnTo>
                  <a:lnTo>
                    <a:pt x="108750" y="30480"/>
                  </a:lnTo>
                  <a:lnTo>
                    <a:pt x="96393" y="29210"/>
                  </a:lnTo>
                  <a:lnTo>
                    <a:pt x="100939" y="30480"/>
                  </a:lnTo>
                  <a:lnTo>
                    <a:pt x="103238" y="31750"/>
                  </a:lnTo>
                  <a:lnTo>
                    <a:pt x="107683" y="31750"/>
                  </a:lnTo>
                  <a:lnTo>
                    <a:pt x="107251" y="31978"/>
                  </a:lnTo>
                  <a:lnTo>
                    <a:pt x="107251" y="39370"/>
                  </a:lnTo>
                  <a:lnTo>
                    <a:pt x="107162" y="40640"/>
                  </a:lnTo>
                  <a:lnTo>
                    <a:pt x="106514" y="39370"/>
                  </a:lnTo>
                  <a:lnTo>
                    <a:pt x="105879" y="40640"/>
                  </a:lnTo>
                  <a:lnTo>
                    <a:pt x="105130" y="40640"/>
                  </a:lnTo>
                  <a:lnTo>
                    <a:pt x="105105" y="39370"/>
                  </a:lnTo>
                  <a:lnTo>
                    <a:pt x="104978" y="38100"/>
                  </a:lnTo>
                  <a:lnTo>
                    <a:pt x="105168" y="39370"/>
                  </a:lnTo>
                  <a:lnTo>
                    <a:pt x="106514" y="39370"/>
                  </a:lnTo>
                  <a:lnTo>
                    <a:pt x="107251" y="39370"/>
                  </a:lnTo>
                  <a:lnTo>
                    <a:pt x="107251" y="31978"/>
                  </a:lnTo>
                  <a:lnTo>
                    <a:pt x="105219" y="33020"/>
                  </a:lnTo>
                  <a:lnTo>
                    <a:pt x="106908" y="33020"/>
                  </a:lnTo>
                  <a:lnTo>
                    <a:pt x="104241" y="34213"/>
                  </a:lnTo>
                  <a:lnTo>
                    <a:pt x="104571" y="34290"/>
                  </a:lnTo>
                  <a:lnTo>
                    <a:pt x="104076" y="34290"/>
                  </a:lnTo>
                  <a:lnTo>
                    <a:pt x="104241" y="34213"/>
                  </a:lnTo>
                  <a:lnTo>
                    <a:pt x="102654" y="33845"/>
                  </a:lnTo>
                  <a:lnTo>
                    <a:pt x="102539" y="34290"/>
                  </a:lnTo>
                  <a:lnTo>
                    <a:pt x="100939" y="34290"/>
                  </a:lnTo>
                  <a:lnTo>
                    <a:pt x="101346" y="35560"/>
                  </a:lnTo>
                  <a:lnTo>
                    <a:pt x="103708" y="36830"/>
                  </a:lnTo>
                  <a:lnTo>
                    <a:pt x="104178" y="38100"/>
                  </a:lnTo>
                  <a:lnTo>
                    <a:pt x="100952" y="38100"/>
                  </a:lnTo>
                  <a:lnTo>
                    <a:pt x="102489" y="40640"/>
                  </a:lnTo>
                  <a:lnTo>
                    <a:pt x="100050" y="41910"/>
                  </a:lnTo>
                  <a:lnTo>
                    <a:pt x="97739" y="43180"/>
                  </a:lnTo>
                  <a:lnTo>
                    <a:pt x="100711" y="44450"/>
                  </a:lnTo>
                  <a:lnTo>
                    <a:pt x="101815" y="44450"/>
                  </a:lnTo>
                  <a:lnTo>
                    <a:pt x="101968" y="45720"/>
                  </a:lnTo>
                  <a:lnTo>
                    <a:pt x="101536" y="45720"/>
                  </a:lnTo>
                  <a:lnTo>
                    <a:pt x="104254" y="48260"/>
                  </a:lnTo>
                  <a:lnTo>
                    <a:pt x="100838" y="49530"/>
                  </a:lnTo>
                  <a:lnTo>
                    <a:pt x="98602" y="49530"/>
                  </a:lnTo>
                  <a:lnTo>
                    <a:pt x="106070" y="50800"/>
                  </a:lnTo>
                  <a:lnTo>
                    <a:pt x="103124" y="52070"/>
                  </a:lnTo>
                  <a:lnTo>
                    <a:pt x="102616" y="50800"/>
                  </a:lnTo>
                  <a:lnTo>
                    <a:pt x="101015" y="53340"/>
                  </a:lnTo>
                  <a:lnTo>
                    <a:pt x="103530" y="55880"/>
                  </a:lnTo>
                  <a:lnTo>
                    <a:pt x="98729" y="57150"/>
                  </a:lnTo>
                  <a:lnTo>
                    <a:pt x="103085" y="57150"/>
                  </a:lnTo>
                  <a:lnTo>
                    <a:pt x="96507" y="58420"/>
                  </a:lnTo>
                  <a:lnTo>
                    <a:pt x="102616" y="59690"/>
                  </a:lnTo>
                  <a:lnTo>
                    <a:pt x="98374" y="59690"/>
                  </a:lnTo>
                  <a:lnTo>
                    <a:pt x="96126" y="60960"/>
                  </a:lnTo>
                  <a:lnTo>
                    <a:pt x="95796" y="60960"/>
                  </a:lnTo>
                  <a:lnTo>
                    <a:pt x="99872" y="62230"/>
                  </a:lnTo>
                  <a:lnTo>
                    <a:pt x="97231" y="62230"/>
                  </a:lnTo>
                  <a:lnTo>
                    <a:pt x="100507" y="63500"/>
                  </a:lnTo>
                  <a:lnTo>
                    <a:pt x="99783" y="63500"/>
                  </a:lnTo>
                  <a:lnTo>
                    <a:pt x="101130" y="64770"/>
                  </a:lnTo>
                  <a:lnTo>
                    <a:pt x="97307" y="66040"/>
                  </a:lnTo>
                  <a:lnTo>
                    <a:pt x="95669" y="66040"/>
                  </a:lnTo>
                  <a:lnTo>
                    <a:pt x="98132" y="67310"/>
                  </a:lnTo>
                  <a:lnTo>
                    <a:pt x="95872" y="67310"/>
                  </a:lnTo>
                  <a:lnTo>
                    <a:pt x="96012" y="67449"/>
                  </a:lnTo>
                  <a:lnTo>
                    <a:pt x="98793" y="68580"/>
                  </a:lnTo>
                  <a:lnTo>
                    <a:pt x="96062" y="67525"/>
                  </a:lnTo>
                  <a:lnTo>
                    <a:pt x="97040" y="68580"/>
                  </a:lnTo>
                  <a:lnTo>
                    <a:pt x="95694" y="68580"/>
                  </a:lnTo>
                  <a:lnTo>
                    <a:pt x="95529" y="69850"/>
                  </a:lnTo>
                  <a:lnTo>
                    <a:pt x="94056" y="69850"/>
                  </a:lnTo>
                  <a:lnTo>
                    <a:pt x="93319" y="71120"/>
                  </a:lnTo>
                  <a:lnTo>
                    <a:pt x="94754" y="72390"/>
                  </a:lnTo>
                  <a:lnTo>
                    <a:pt x="94500" y="74930"/>
                  </a:lnTo>
                  <a:lnTo>
                    <a:pt x="95618" y="73660"/>
                  </a:lnTo>
                  <a:lnTo>
                    <a:pt x="99415" y="74930"/>
                  </a:lnTo>
                  <a:lnTo>
                    <a:pt x="97663" y="74930"/>
                  </a:lnTo>
                  <a:lnTo>
                    <a:pt x="100139" y="76200"/>
                  </a:lnTo>
                  <a:lnTo>
                    <a:pt x="99682" y="76200"/>
                  </a:lnTo>
                  <a:lnTo>
                    <a:pt x="98615" y="75819"/>
                  </a:lnTo>
                  <a:lnTo>
                    <a:pt x="98615" y="86360"/>
                  </a:lnTo>
                  <a:lnTo>
                    <a:pt x="96647" y="85420"/>
                  </a:lnTo>
                  <a:lnTo>
                    <a:pt x="96926" y="85090"/>
                  </a:lnTo>
                  <a:lnTo>
                    <a:pt x="98615" y="86360"/>
                  </a:lnTo>
                  <a:lnTo>
                    <a:pt x="98615" y="75819"/>
                  </a:lnTo>
                  <a:lnTo>
                    <a:pt x="96240" y="74930"/>
                  </a:lnTo>
                  <a:lnTo>
                    <a:pt x="95186" y="74930"/>
                  </a:lnTo>
                  <a:lnTo>
                    <a:pt x="96266" y="76200"/>
                  </a:lnTo>
                  <a:lnTo>
                    <a:pt x="95516" y="76200"/>
                  </a:lnTo>
                  <a:lnTo>
                    <a:pt x="95161" y="75984"/>
                  </a:lnTo>
                  <a:lnTo>
                    <a:pt x="95250" y="76200"/>
                  </a:lnTo>
                  <a:lnTo>
                    <a:pt x="89903" y="76200"/>
                  </a:lnTo>
                  <a:lnTo>
                    <a:pt x="93510" y="77470"/>
                  </a:lnTo>
                  <a:lnTo>
                    <a:pt x="92481" y="77470"/>
                  </a:lnTo>
                  <a:lnTo>
                    <a:pt x="92265" y="78740"/>
                  </a:lnTo>
                  <a:lnTo>
                    <a:pt x="93332" y="78740"/>
                  </a:lnTo>
                  <a:lnTo>
                    <a:pt x="93345" y="80010"/>
                  </a:lnTo>
                  <a:lnTo>
                    <a:pt x="96253" y="81280"/>
                  </a:lnTo>
                  <a:lnTo>
                    <a:pt x="95554" y="81280"/>
                  </a:lnTo>
                  <a:lnTo>
                    <a:pt x="97866" y="82550"/>
                  </a:lnTo>
                  <a:lnTo>
                    <a:pt x="96812" y="82550"/>
                  </a:lnTo>
                  <a:lnTo>
                    <a:pt x="94386" y="83820"/>
                  </a:lnTo>
                  <a:lnTo>
                    <a:pt x="94488" y="85090"/>
                  </a:lnTo>
                  <a:lnTo>
                    <a:pt x="95834" y="86360"/>
                  </a:lnTo>
                  <a:lnTo>
                    <a:pt x="96037" y="86131"/>
                  </a:lnTo>
                  <a:lnTo>
                    <a:pt x="96050" y="86360"/>
                  </a:lnTo>
                  <a:lnTo>
                    <a:pt x="95834" y="86360"/>
                  </a:lnTo>
                  <a:lnTo>
                    <a:pt x="94221" y="86360"/>
                  </a:lnTo>
                  <a:lnTo>
                    <a:pt x="94488" y="87630"/>
                  </a:lnTo>
                  <a:lnTo>
                    <a:pt x="96469" y="90170"/>
                  </a:lnTo>
                  <a:lnTo>
                    <a:pt x="96227" y="90170"/>
                  </a:lnTo>
                  <a:lnTo>
                    <a:pt x="99974" y="92710"/>
                  </a:lnTo>
                  <a:lnTo>
                    <a:pt x="87909" y="93980"/>
                  </a:lnTo>
                  <a:lnTo>
                    <a:pt x="93256" y="95250"/>
                  </a:lnTo>
                  <a:lnTo>
                    <a:pt x="93002" y="95250"/>
                  </a:lnTo>
                  <a:lnTo>
                    <a:pt x="95694" y="97790"/>
                  </a:lnTo>
                  <a:lnTo>
                    <a:pt x="95123" y="97790"/>
                  </a:lnTo>
                  <a:lnTo>
                    <a:pt x="93726" y="96520"/>
                  </a:lnTo>
                  <a:lnTo>
                    <a:pt x="92024" y="96520"/>
                  </a:lnTo>
                  <a:lnTo>
                    <a:pt x="96240" y="99060"/>
                  </a:lnTo>
                  <a:lnTo>
                    <a:pt x="91033" y="100330"/>
                  </a:lnTo>
                  <a:lnTo>
                    <a:pt x="93814" y="101600"/>
                  </a:lnTo>
                  <a:lnTo>
                    <a:pt x="85813" y="101600"/>
                  </a:lnTo>
                  <a:lnTo>
                    <a:pt x="93878" y="105410"/>
                  </a:lnTo>
                  <a:lnTo>
                    <a:pt x="88671" y="106680"/>
                  </a:lnTo>
                  <a:lnTo>
                    <a:pt x="91643" y="106680"/>
                  </a:lnTo>
                  <a:lnTo>
                    <a:pt x="93459" y="110490"/>
                  </a:lnTo>
                  <a:lnTo>
                    <a:pt x="88087" y="113030"/>
                  </a:lnTo>
                  <a:lnTo>
                    <a:pt x="86004" y="116840"/>
                  </a:lnTo>
                  <a:lnTo>
                    <a:pt x="85344" y="118110"/>
                  </a:lnTo>
                  <a:lnTo>
                    <a:pt x="87503" y="118110"/>
                  </a:lnTo>
                  <a:lnTo>
                    <a:pt x="95465" y="118110"/>
                  </a:lnTo>
                  <a:lnTo>
                    <a:pt x="90868" y="119380"/>
                  </a:lnTo>
                  <a:lnTo>
                    <a:pt x="87503" y="118110"/>
                  </a:lnTo>
                  <a:lnTo>
                    <a:pt x="91300" y="121920"/>
                  </a:lnTo>
                  <a:lnTo>
                    <a:pt x="86702" y="123190"/>
                  </a:lnTo>
                  <a:lnTo>
                    <a:pt x="89903" y="125730"/>
                  </a:lnTo>
                  <a:lnTo>
                    <a:pt x="89801" y="128270"/>
                  </a:lnTo>
                  <a:lnTo>
                    <a:pt x="89535" y="128270"/>
                  </a:lnTo>
                  <a:lnTo>
                    <a:pt x="88582" y="127508"/>
                  </a:lnTo>
                  <a:lnTo>
                    <a:pt x="89801" y="128270"/>
                  </a:lnTo>
                  <a:lnTo>
                    <a:pt x="89801" y="125730"/>
                  </a:lnTo>
                  <a:lnTo>
                    <a:pt x="85572" y="125730"/>
                  </a:lnTo>
                  <a:lnTo>
                    <a:pt x="87896" y="127076"/>
                  </a:lnTo>
                  <a:lnTo>
                    <a:pt x="86906" y="128270"/>
                  </a:lnTo>
                  <a:lnTo>
                    <a:pt x="85356" y="128270"/>
                  </a:lnTo>
                  <a:lnTo>
                    <a:pt x="89903" y="129540"/>
                  </a:lnTo>
                  <a:lnTo>
                    <a:pt x="87591" y="129540"/>
                  </a:lnTo>
                  <a:lnTo>
                    <a:pt x="85915" y="130810"/>
                  </a:lnTo>
                  <a:lnTo>
                    <a:pt x="87350" y="130810"/>
                  </a:lnTo>
                  <a:lnTo>
                    <a:pt x="89903" y="132080"/>
                  </a:lnTo>
                  <a:lnTo>
                    <a:pt x="88112" y="133350"/>
                  </a:lnTo>
                  <a:lnTo>
                    <a:pt x="91262" y="133350"/>
                  </a:lnTo>
                  <a:lnTo>
                    <a:pt x="86360" y="134620"/>
                  </a:lnTo>
                  <a:lnTo>
                    <a:pt x="86207" y="134620"/>
                  </a:lnTo>
                  <a:lnTo>
                    <a:pt x="86906" y="135890"/>
                  </a:lnTo>
                  <a:lnTo>
                    <a:pt x="87591" y="136309"/>
                  </a:lnTo>
                  <a:lnTo>
                    <a:pt x="87503" y="137160"/>
                  </a:lnTo>
                  <a:lnTo>
                    <a:pt x="85559" y="137160"/>
                  </a:lnTo>
                  <a:lnTo>
                    <a:pt x="86347" y="138430"/>
                  </a:lnTo>
                  <a:lnTo>
                    <a:pt x="82994" y="138430"/>
                  </a:lnTo>
                  <a:lnTo>
                    <a:pt x="93002" y="140970"/>
                  </a:lnTo>
                  <a:lnTo>
                    <a:pt x="85699" y="140970"/>
                  </a:lnTo>
                  <a:lnTo>
                    <a:pt x="87985" y="143510"/>
                  </a:lnTo>
                  <a:lnTo>
                    <a:pt x="89458" y="144780"/>
                  </a:lnTo>
                  <a:lnTo>
                    <a:pt x="85191" y="144780"/>
                  </a:lnTo>
                  <a:lnTo>
                    <a:pt x="86563" y="145796"/>
                  </a:lnTo>
                  <a:lnTo>
                    <a:pt x="89522" y="144957"/>
                  </a:lnTo>
                  <a:lnTo>
                    <a:pt x="90284" y="147154"/>
                  </a:lnTo>
                  <a:lnTo>
                    <a:pt x="90805" y="147320"/>
                  </a:lnTo>
                  <a:lnTo>
                    <a:pt x="89484" y="149860"/>
                  </a:lnTo>
                  <a:lnTo>
                    <a:pt x="88785" y="149860"/>
                  </a:lnTo>
                  <a:lnTo>
                    <a:pt x="87477" y="148590"/>
                  </a:lnTo>
                  <a:lnTo>
                    <a:pt x="86690" y="148590"/>
                  </a:lnTo>
                  <a:lnTo>
                    <a:pt x="88417" y="149860"/>
                  </a:lnTo>
                  <a:lnTo>
                    <a:pt x="85852" y="151130"/>
                  </a:lnTo>
                  <a:lnTo>
                    <a:pt x="86880" y="152247"/>
                  </a:lnTo>
                  <a:lnTo>
                    <a:pt x="86347" y="151917"/>
                  </a:lnTo>
                  <a:lnTo>
                    <a:pt x="86550" y="152120"/>
                  </a:lnTo>
                  <a:lnTo>
                    <a:pt x="86982" y="152387"/>
                  </a:lnTo>
                  <a:lnTo>
                    <a:pt x="88226" y="153670"/>
                  </a:lnTo>
                  <a:lnTo>
                    <a:pt x="90970" y="153670"/>
                  </a:lnTo>
                  <a:lnTo>
                    <a:pt x="94119" y="154940"/>
                  </a:lnTo>
                  <a:lnTo>
                    <a:pt x="95758" y="156210"/>
                  </a:lnTo>
                  <a:lnTo>
                    <a:pt x="89700" y="154940"/>
                  </a:lnTo>
                  <a:lnTo>
                    <a:pt x="94030" y="157480"/>
                  </a:lnTo>
                  <a:lnTo>
                    <a:pt x="86931" y="155117"/>
                  </a:lnTo>
                  <a:lnTo>
                    <a:pt x="87769" y="156210"/>
                  </a:lnTo>
                  <a:lnTo>
                    <a:pt x="89674" y="156210"/>
                  </a:lnTo>
                  <a:lnTo>
                    <a:pt x="89496" y="157480"/>
                  </a:lnTo>
                  <a:lnTo>
                    <a:pt x="86893" y="157480"/>
                  </a:lnTo>
                  <a:lnTo>
                    <a:pt x="90792" y="158750"/>
                  </a:lnTo>
                  <a:lnTo>
                    <a:pt x="88417" y="158750"/>
                  </a:lnTo>
                  <a:lnTo>
                    <a:pt x="88557" y="160020"/>
                  </a:lnTo>
                  <a:lnTo>
                    <a:pt x="93484" y="161290"/>
                  </a:lnTo>
                  <a:lnTo>
                    <a:pt x="91351" y="162560"/>
                  </a:lnTo>
                  <a:lnTo>
                    <a:pt x="86931" y="162560"/>
                  </a:lnTo>
                  <a:lnTo>
                    <a:pt x="89801" y="163830"/>
                  </a:lnTo>
                  <a:lnTo>
                    <a:pt x="85915" y="162560"/>
                  </a:lnTo>
                  <a:lnTo>
                    <a:pt x="86982" y="163830"/>
                  </a:lnTo>
                  <a:lnTo>
                    <a:pt x="88747" y="163830"/>
                  </a:lnTo>
                  <a:lnTo>
                    <a:pt x="91490" y="165100"/>
                  </a:lnTo>
                  <a:lnTo>
                    <a:pt x="90144" y="166370"/>
                  </a:lnTo>
                  <a:lnTo>
                    <a:pt x="90284" y="166585"/>
                  </a:lnTo>
                  <a:lnTo>
                    <a:pt x="90665" y="166827"/>
                  </a:lnTo>
                  <a:lnTo>
                    <a:pt x="90893" y="166649"/>
                  </a:lnTo>
                  <a:lnTo>
                    <a:pt x="91211" y="166446"/>
                  </a:lnTo>
                  <a:lnTo>
                    <a:pt x="91084" y="166370"/>
                  </a:lnTo>
                  <a:lnTo>
                    <a:pt x="95669" y="166370"/>
                  </a:lnTo>
                  <a:lnTo>
                    <a:pt x="94475" y="167640"/>
                  </a:lnTo>
                  <a:lnTo>
                    <a:pt x="91986" y="167640"/>
                  </a:lnTo>
                  <a:lnTo>
                    <a:pt x="94437" y="168910"/>
                  </a:lnTo>
                  <a:lnTo>
                    <a:pt x="88303" y="168910"/>
                  </a:lnTo>
                  <a:lnTo>
                    <a:pt x="91478" y="170180"/>
                  </a:lnTo>
                  <a:lnTo>
                    <a:pt x="88988" y="170180"/>
                  </a:lnTo>
                  <a:lnTo>
                    <a:pt x="92379" y="171450"/>
                  </a:lnTo>
                  <a:lnTo>
                    <a:pt x="88811" y="171450"/>
                  </a:lnTo>
                  <a:lnTo>
                    <a:pt x="88214" y="172720"/>
                  </a:lnTo>
                  <a:lnTo>
                    <a:pt x="93776" y="171450"/>
                  </a:lnTo>
                  <a:lnTo>
                    <a:pt x="91503" y="172720"/>
                  </a:lnTo>
                  <a:lnTo>
                    <a:pt x="89268" y="172720"/>
                  </a:lnTo>
                  <a:lnTo>
                    <a:pt x="91909" y="175260"/>
                  </a:lnTo>
                  <a:lnTo>
                    <a:pt x="89649" y="175260"/>
                  </a:lnTo>
                  <a:lnTo>
                    <a:pt x="86309" y="173990"/>
                  </a:lnTo>
                  <a:lnTo>
                    <a:pt x="86817" y="176530"/>
                  </a:lnTo>
                  <a:lnTo>
                    <a:pt x="90576" y="177800"/>
                  </a:lnTo>
                  <a:lnTo>
                    <a:pt x="90017" y="179095"/>
                  </a:lnTo>
                  <a:lnTo>
                    <a:pt x="95402" y="180340"/>
                  </a:lnTo>
                  <a:lnTo>
                    <a:pt x="89471" y="180340"/>
                  </a:lnTo>
                  <a:lnTo>
                    <a:pt x="87147" y="180340"/>
                  </a:lnTo>
                  <a:lnTo>
                    <a:pt x="89573" y="181610"/>
                  </a:lnTo>
                  <a:lnTo>
                    <a:pt x="89192" y="181610"/>
                  </a:lnTo>
                  <a:lnTo>
                    <a:pt x="86982" y="180555"/>
                  </a:lnTo>
                  <a:lnTo>
                    <a:pt x="86144" y="181610"/>
                  </a:lnTo>
                  <a:lnTo>
                    <a:pt x="88239" y="182880"/>
                  </a:lnTo>
                  <a:lnTo>
                    <a:pt x="89776" y="185420"/>
                  </a:lnTo>
                  <a:lnTo>
                    <a:pt x="88366" y="184150"/>
                  </a:lnTo>
                  <a:lnTo>
                    <a:pt x="87045" y="185420"/>
                  </a:lnTo>
                  <a:lnTo>
                    <a:pt x="87464" y="185420"/>
                  </a:lnTo>
                  <a:lnTo>
                    <a:pt x="86715" y="186690"/>
                  </a:lnTo>
                  <a:lnTo>
                    <a:pt x="89928" y="186690"/>
                  </a:lnTo>
                  <a:lnTo>
                    <a:pt x="86906" y="187960"/>
                  </a:lnTo>
                  <a:lnTo>
                    <a:pt x="87858" y="190500"/>
                  </a:lnTo>
                  <a:lnTo>
                    <a:pt x="89065" y="191770"/>
                  </a:lnTo>
                  <a:lnTo>
                    <a:pt x="86817" y="193040"/>
                  </a:lnTo>
                  <a:lnTo>
                    <a:pt x="86817" y="191770"/>
                  </a:lnTo>
                  <a:lnTo>
                    <a:pt x="85610" y="191770"/>
                  </a:lnTo>
                  <a:lnTo>
                    <a:pt x="86550" y="193941"/>
                  </a:lnTo>
                  <a:lnTo>
                    <a:pt x="86715" y="194310"/>
                  </a:lnTo>
                  <a:lnTo>
                    <a:pt x="89128" y="194310"/>
                  </a:lnTo>
                  <a:lnTo>
                    <a:pt x="88201" y="193040"/>
                  </a:lnTo>
                  <a:lnTo>
                    <a:pt x="90119" y="193040"/>
                  </a:lnTo>
                  <a:lnTo>
                    <a:pt x="91503" y="194310"/>
                  </a:lnTo>
                  <a:lnTo>
                    <a:pt x="89573" y="194310"/>
                  </a:lnTo>
                  <a:lnTo>
                    <a:pt x="85204" y="195580"/>
                  </a:lnTo>
                  <a:lnTo>
                    <a:pt x="90119" y="195580"/>
                  </a:lnTo>
                  <a:lnTo>
                    <a:pt x="94386" y="195580"/>
                  </a:lnTo>
                  <a:lnTo>
                    <a:pt x="91363" y="196850"/>
                  </a:lnTo>
                  <a:lnTo>
                    <a:pt x="92316" y="196850"/>
                  </a:lnTo>
                  <a:lnTo>
                    <a:pt x="92024" y="197751"/>
                  </a:lnTo>
                  <a:lnTo>
                    <a:pt x="93484" y="198120"/>
                  </a:lnTo>
                  <a:lnTo>
                    <a:pt x="91909" y="198120"/>
                  </a:lnTo>
                  <a:lnTo>
                    <a:pt x="86207" y="198120"/>
                  </a:lnTo>
                  <a:lnTo>
                    <a:pt x="84594" y="199390"/>
                  </a:lnTo>
                  <a:lnTo>
                    <a:pt x="85509" y="199390"/>
                  </a:lnTo>
                  <a:lnTo>
                    <a:pt x="92659" y="200660"/>
                  </a:lnTo>
                  <a:lnTo>
                    <a:pt x="86880" y="200660"/>
                  </a:lnTo>
                  <a:lnTo>
                    <a:pt x="86626" y="200660"/>
                  </a:lnTo>
                  <a:lnTo>
                    <a:pt x="87045" y="200774"/>
                  </a:lnTo>
                  <a:lnTo>
                    <a:pt x="88658" y="201930"/>
                  </a:lnTo>
                  <a:lnTo>
                    <a:pt x="80619" y="201930"/>
                  </a:lnTo>
                  <a:lnTo>
                    <a:pt x="84239" y="203200"/>
                  </a:lnTo>
                  <a:lnTo>
                    <a:pt x="84594" y="203200"/>
                  </a:lnTo>
                  <a:lnTo>
                    <a:pt x="87934" y="204470"/>
                  </a:lnTo>
                  <a:lnTo>
                    <a:pt x="80111" y="205740"/>
                  </a:lnTo>
                  <a:lnTo>
                    <a:pt x="84670" y="207010"/>
                  </a:lnTo>
                  <a:lnTo>
                    <a:pt x="86474" y="208280"/>
                  </a:lnTo>
                  <a:lnTo>
                    <a:pt x="89865" y="209550"/>
                  </a:lnTo>
                  <a:lnTo>
                    <a:pt x="91427" y="210820"/>
                  </a:lnTo>
                  <a:lnTo>
                    <a:pt x="89738" y="210820"/>
                  </a:lnTo>
                  <a:lnTo>
                    <a:pt x="87757" y="209550"/>
                  </a:lnTo>
                  <a:lnTo>
                    <a:pt x="86194" y="210820"/>
                  </a:lnTo>
                  <a:lnTo>
                    <a:pt x="86410" y="210820"/>
                  </a:lnTo>
                  <a:lnTo>
                    <a:pt x="87503" y="212090"/>
                  </a:lnTo>
                  <a:lnTo>
                    <a:pt x="88023" y="212090"/>
                  </a:lnTo>
                  <a:lnTo>
                    <a:pt x="88252" y="212178"/>
                  </a:lnTo>
                  <a:lnTo>
                    <a:pt x="90728" y="212090"/>
                  </a:lnTo>
                  <a:lnTo>
                    <a:pt x="93179" y="210820"/>
                  </a:lnTo>
                  <a:lnTo>
                    <a:pt x="97726" y="210820"/>
                  </a:lnTo>
                  <a:lnTo>
                    <a:pt x="92075" y="209550"/>
                  </a:lnTo>
                  <a:lnTo>
                    <a:pt x="95656" y="209550"/>
                  </a:lnTo>
                  <a:lnTo>
                    <a:pt x="94373" y="208280"/>
                  </a:lnTo>
                  <a:lnTo>
                    <a:pt x="92481" y="208280"/>
                  </a:lnTo>
                  <a:lnTo>
                    <a:pt x="88900" y="207010"/>
                  </a:lnTo>
                  <a:lnTo>
                    <a:pt x="93954" y="207010"/>
                  </a:lnTo>
                  <a:lnTo>
                    <a:pt x="91935" y="205740"/>
                  </a:lnTo>
                  <a:lnTo>
                    <a:pt x="93243" y="205740"/>
                  </a:lnTo>
                  <a:lnTo>
                    <a:pt x="94919" y="205740"/>
                  </a:lnTo>
                  <a:lnTo>
                    <a:pt x="90830" y="204470"/>
                  </a:lnTo>
                  <a:lnTo>
                    <a:pt x="97840" y="204470"/>
                  </a:lnTo>
                  <a:lnTo>
                    <a:pt x="91567" y="203200"/>
                  </a:lnTo>
                  <a:lnTo>
                    <a:pt x="97942" y="203200"/>
                  </a:lnTo>
                  <a:lnTo>
                    <a:pt x="93243" y="201930"/>
                  </a:lnTo>
                  <a:lnTo>
                    <a:pt x="98298" y="201930"/>
                  </a:lnTo>
                  <a:lnTo>
                    <a:pt x="94526" y="200660"/>
                  </a:lnTo>
                  <a:lnTo>
                    <a:pt x="96875" y="200660"/>
                  </a:lnTo>
                  <a:lnTo>
                    <a:pt x="95745" y="199390"/>
                  </a:lnTo>
                  <a:lnTo>
                    <a:pt x="96989" y="199390"/>
                  </a:lnTo>
                  <a:lnTo>
                    <a:pt x="98018" y="198120"/>
                  </a:lnTo>
                  <a:lnTo>
                    <a:pt x="99504" y="196850"/>
                  </a:lnTo>
                  <a:lnTo>
                    <a:pt x="96329" y="196850"/>
                  </a:lnTo>
                  <a:lnTo>
                    <a:pt x="97167" y="195580"/>
                  </a:lnTo>
                  <a:lnTo>
                    <a:pt x="98831" y="195580"/>
                  </a:lnTo>
                  <a:lnTo>
                    <a:pt x="98437" y="194310"/>
                  </a:lnTo>
                  <a:lnTo>
                    <a:pt x="101282" y="195580"/>
                  </a:lnTo>
                  <a:lnTo>
                    <a:pt x="101219" y="194310"/>
                  </a:lnTo>
                  <a:lnTo>
                    <a:pt x="98132" y="193040"/>
                  </a:lnTo>
                  <a:lnTo>
                    <a:pt x="100152" y="191770"/>
                  </a:lnTo>
                  <a:lnTo>
                    <a:pt x="99034" y="191770"/>
                  </a:lnTo>
                  <a:lnTo>
                    <a:pt x="100317" y="190500"/>
                  </a:lnTo>
                  <a:lnTo>
                    <a:pt x="98907" y="190500"/>
                  </a:lnTo>
                  <a:lnTo>
                    <a:pt x="98907" y="191770"/>
                  </a:lnTo>
                  <a:lnTo>
                    <a:pt x="97663" y="191770"/>
                  </a:lnTo>
                  <a:lnTo>
                    <a:pt x="97320" y="191770"/>
                  </a:lnTo>
                  <a:lnTo>
                    <a:pt x="95542" y="190817"/>
                  </a:lnTo>
                  <a:lnTo>
                    <a:pt x="95338" y="191770"/>
                  </a:lnTo>
                  <a:lnTo>
                    <a:pt x="94919" y="191287"/>
                  </a:lnTo>
                  <a:lnTo>
                    <a:pt x="94919" y="191770"/>
                  </a:lnTo>
                  <a:lnTo>
                    <a:pt x="92659" y="191770"/>
                  </a:lnTo>
                  <a:lnTo>
                    <a:pt x="91008" y="190500"/>
                  </a:lnTo>
                  <a:lnTo>
                    <a:pt x="92456" y="190500"/>
                  </a:lnTo>
                  <a:lnTo>
                    <a:pt x="94919" y="191770"/>
                  </a:lnTo>
                  <a:lnTo>
                    <a:pt x="94919" y="191287"/>
                  </a:lnTo>
                  <a:lnTo>
                    <a:pt x="94322" y="190500"/>
                  </a:lnTo>
                  <a:lnTo>
                    <a:pt x="94957" y="190500"/>
                  </a:lnTo>
                  <a:lnTo>
                    <a:pt x="95542" y="190817"/>
                  </a:lnTo>
                  <a:lnTo>
                    <a:pt x="95605" y="190500"/>
                  </a:lnTo>
                  <a:lnTo>
                    <a:pt x="97663" y="191770"/>
                  </a:lnTo>
                  <a:lnTo>
                    <a:pt x="97104" y="190500"/>
                  </a:lnTo>
                  <a:lnTo>
                    <a:pt x="98729" y="190500"/>
                  </a:lnTo>
                  <a:lnTo>
                    <a:pt x="98907" y="191770"/>
                  </a:lnTo>
                  <a:lnTo>
                    <a:pt x="98907" y="190500"/>
                  </a:lnTo>
                  <a:lnTo>
                    <a:pt x="98856" y="189230"/>
                  </a:lnTo>
                  <a:lnTo>
                    <a:pt x="101409" y="190500"/>
                  </a:lnTo>
                  <a:lnTo>
                    <a:pt x="102527" y="190500"/>
                  </a:lnTo>
                  <a:lnTo>
                    <a:pt x="101117" y="189230"/>
                  </a:lnTo>
                  <a:lnTo>
                    <a:pt x="101917" y="189230"/>
                  </a:lnTo>
                  <a:lnTo>
                    <a:pt x="101066" y="188404"/>
                  </a:lnTo>
                  <a:lnTo>
                    <a:pt x="101066" y="189230"/>
                  </a:lnTo>
                  <a:lnTo>
                    <a:pt x="99606" y="189230"/>
                  </a:lnTo>
                  <a:lnTo>
                    <a:pt x="99644" y="187960"/>
                  </a:lnTo>
                  <a:lnTo>
                    <a:pt x="101066" y="189230"/>
                  </a:lnTo>
                  <a:lnTo>
                    <a:pt x="101066" y="188404"/>
                  </a:lnTo>
                  <a:lnTo>
                    <a:pt x="100622" y="187960"/>
                  </a:lnTo>
                  <a:lnTo>
                    <a:pt x="101777" y="186690"/>
                  </a:lnTo>
                  <a:lnTo>
                    <a:pt x="98107" y="186690"/>
                  </a:lnTo>
                  <a:lnTo>
                    <a:pt x="95224" y="185420"/>
                  </a:lnTo>
                  <a:lnTo>
                    <a:pt x="100190" y="184150"/>
                  </a:lnTo>
                  <a:lnTo>
                    <a:pt x="99060" y="182880"/>
                  </a:lnTo>
                  <a:lnTo>
                    <a:pt x="100088" y="182880"/>
                  </a:lnTo>
                  <a:lnTo>
                    <a:pt x="99009" y="181610"/>
                  </a:lnTo>
                  <a:lnTo>
                    <a:pt x="99631" y="181610"/>
                  </a:lnTo>
                  <a:lnTo>
                    <a:pt x="97485" y="180340"/>
                  </a:lnTo>
                  <a:lnTo>
                    <a:pt x="100634" y="180340"/>
                  </a:lnTo>
                  <a:lnTo>
                    <a:pt x="99949" y="179070"/>
                  </a:lnTo>
                  <a:lnTo>
                    <a:pt x="104495" y="179070"/>
                  </a:lnTo>
                  <a:lnTo>
                    <a:pt x="101790" y="177800"/>
                  </a:lnTo>
                  <a:lnTo>
                    <a:pt x="105181" y="177800"/>
                  </a:lnTo>
                  <a:lnTo>
                    <a:pt x="104444" y="176530"/>
                  </a:lnTo>
                  <a:lnTo>
                    <a:pt x="106146" y="176530"/>
                  </a:lnTo>
                  <a:lnTo>
                    <a:pt x="110553" y="175260"/>
                  </a:lnTo>
                  <a:lnTo>
                    <a:pt x="99352" y="172720"/>
                  </a:lnTo>
                  <a:lnTo>
                    <a:pt x="101955" y="172720"/>
                  </a:lnTo>
                  <a:lnTo>
                    <a:pt x="102527" y="171450"/>
                  </a:lnTo>
                  <a:lnTo>
                    <a:pt x="104190" y="171450"/>
                  </a:lnTo>
                  <a:lnTo>
                    <a:pt x="107619" y="171450"/>
                  </a:lnTo>
                  <a:lnTo>
                    <a:pt x="109664" y="170180"/>
                  </a:lnTo>
                  <a:lnTo>
                    <a:pt x="102692" y="170180"/>
                  </a:lnTo>
                  <a:lnTo>
                    <a:pt x="104140" y="168910"/>
                  </a:lnTo>
                  <a:lnTo>
                    <a:pt x="99580" y="168910"/>
                  </a:lnTo>
                  <a:lnTo>
                    <a:pt x="98526" y="167640"/>
                  </a:lnTo>
                  <a:lnTo>
                    <a:pt x="99085" y="166370"/>
                  </a:lnTo>
                  <a:lnTo>
                    <a:pt x="103809" y="167640"/>
                  </a:lnTo>
                  <a:lnTo>
                    <a:pt x="104000" y="167640"/>
                  </a:lnTo>
                  <a:lnTo>
                    <a:pt x="104432" y="168910"/>
                  </a:lnTo>
                  <a:lnTo>
                    <a:pt x="105067" y="168910"/>
                  </a:lnTo>
                  <a:lnTo>
                    <a:pt x="106375" y="167640"/>
                  </a:lnTo>
                  <a:lnTo>
                    <a:pt x="105676" y="167640"/>
                  </a:lnTo>
                  <a:lnTo>
                    <a:pt x="106972" y="166776"/>
                  </a:lnTo>
                  <a:lnTo>
                    <a:pt x="106375" y="167640"/>
                  </a:lnTo>
                  <a:lnTo>
                    <a:pt x="108356" y="167640"/>
                  </a:lnTo>
                  <a:lnTo>
                    <a:pt x="107365" y="166509"/>
                  </a:lnTo>
                  <a:lnTo>
                    <a:pt x="107569" y="166370"/>
                  </a:lnTo>
                  <a:lnTo>
                    <a:pt x="107251" y="166370"/>
                  </a:lnTo>
                  <a:lnTo>
                    <a:pt x="105918" y="166370"/>
                  </a:lnTo>
                  <a:lnTo>
                    <a:pt x="107251" y="165100"/>
                  </a:lnTo>
                  <a:lnTo>
                    <a:pt x="105117" y="165100"/>
                  </a:lnTo>
                  <a:lnTo>
                    <a:pt x="106819" y="163830"/>
                  </a:lnTo>
                  <a:lnTo>
                    <a:pt x="102857" y="163830"/>
                  </a:lnTo>
                  <a:lnTo>
                    <a:pt x="102438" y="162560"/>
                  </a:lnTo>
                  <a:lnTo>
                    <a:pt x="104394" y="162560"/>
                  </a:lnTo>
                  <a:lnTo>
                    <a:pt x="106908" y="163830"/>
                  </a:lnTo>
                  <a:lnTo>
                    <a:pt x="105448" y="162560"/>
                  </a:lnTo>
                  <a:lnTo>
                    <a:pt x="106794" y="162560"/>
                  </a:lnTo>
                  <a:lnTo>
                    <a:pt x="109715" y="163830"/>
                  </a:lnTo>
                  <a:lnTo>
                    <a:pt x="107454" y="162560"/>
                  </a:lnTo>
                  <a:lnTo>
                    <a:pt x="111493" y="161290"/>
                  </a:lnTo>
                  <a:lnTo>
                    <a:pt x="109905" y="160020"/>
                  </a:lnTo>
                  <a:lnTo>
                    <a:pt x="106514" y="160020"/>
                  </a:lnTo>
                  <a:lnTo>
                    <a:pt x="106349" y="159943"/>
                  </a:lnTo>
                  <a:lnTo>
                    <a:pt x="110604" y="158750"/>
                  </a:lnTo>
                  <a:lnTo>
                    <a:pt x="108381" y="158750"/>
                  </a:lnTo>
                  <a:lnTo>
                    <a:pt x="108597" y="157480"/>
                  </a:lnTo>
                  <a:lnTo>
                    <a:pt x="107315" y="156235"/>
                  </a:lnTo>
                  <a:lnTo>
                    <a:pt x="107315" y="158750"/>
                  </a:lnTo>
                  <a:lnTo>
                    <a:pt x="106210" y="159867"/>
                  </a:lnTo>
                  <a:lnTo>
                    <a:pt x="104025" y="158750"/>
                  </a:lnTo>
                  <a:lnTo>
                    <a:pt x="107315" y="158750"/>
                  </a:lnTo>
                  <a:lnTo>
                    <a:pt x="107315" y="156235"/>
                  </a:lnTo>
                  <a:lnTo>
                    <a:pt x="106324" y="156210"/>
                  </a:lnTo>
                  <a:lnTo>
                    <a:pt x="106553" y="154940"/>
                  </a:lnTo>
                  <a:lnTo>
                    <a:pt x="105829" y="156210"/>
                  </a:lnTo>
                  <a:lnTo>
                    <a:pt x="104000" y="154940"/>
                  </a:lnTo>
                  <a:lnTo>
                    <a:pt x="105359" y="154940"/>
                  </a:lnTo>
                  <a:lnTo>
                    <a:pt x="102196" y="153670"/>
                  </a:lnTo>
                  <a:lnTo>
                    <a:pt x="108877" y="153670"/>
                  </a:lnTo>
                  <a:lnTo>
                    <a:pt x="106794" y="152400"/>
                  </a:lnTo>
                  <a:lnTo>
                    <a:pt x="104787" y="151130"/>
                  </a:lnTo>
                  <a:lnTo>
                    <a:pt x="105676" y="151130"/>
                  </a:lnTo>
                  <a:lnTo>
                    <a:pt x="107213" y="152400"/>
                  </a:lnTo>
                  <a:lnTo>
                    <a:pt x="108089" y="152400"/>
                  </a:lnTo>
                  <a:lnTo>
                    <a:pt x="110248" y="153670"/>
                  </a:lnTo>
                  <a:lnTo>
                    <a:pt x="111150" y="153670"/>
                  </a:lnTo>
                  <a:lnTo>
                    <a:pt x="108877" y="152400"/>
                  </a:lnTo>
                  <a:lnTo>
                    <a:pt x="109245" y="152400"/>
                  </a:lnTo>
                  <a:lnTo>
                    <a:pt x="105778" y="151130"/>
                  </a:lnTo>
                  <a:lnTo>
                    <a:pt x="107111" y="151130"/>
                  </a:lnTo>
                  <a:lnTo>
                    <a:pt x="101307" y="149860"/>
                  </a:lnTo>
                  <a:lnTo>
                    <a:pt x="107696" y="149860"/>
                  </a:lnTo>
                  <a:lnTo>
                    <a:pt x="112915" y="149860"/>
                  </a:lnTo>
                  <a:lnTo>
                    <a:pt x="107149" y="148590"/>
                  </a:lnTo>
                  <a:lnTo>
                    <a:pt x="108877" y="147320"/>
                  </a:lnTo>
                  <a:lnTo>
                    <a:pt x="107746" y="147320"/>
                  </a:lnTo>
                  <a:lnTo>
                    <a:pt x="105333" y="146050"/>
                  </a:lnTo>
                  <a:lnTo>
                    <a:pt x="109194" y="146050"/>
                  </a:lnTo>
                  <a:lnTo>
                    <a:pt x="110998" y="144780"/>
                  </a:lnTo>
                  <a:lnTo>
                    <a:pt x="106921" y="143510"/>
                  </a:lnTo>
                  <a:lnTo>
                    <a:pt x="109715" y="143510"/>
                  </a:lnTo>
                  <a:lnTo>
                    <a:pt x="110959" y="142240"/>
                  </a:lnTo>
                  <a:lnTo>
                    <a:pt x="110083" y="142087"/>
                  </a:lnTo>
                  <a:lnTo>
                    <a:pt x="110134" y="140970"/>
                  </a:lnTo>
                  <a:lnTo>
                    <a:pt x="110451" y="140970"/>
                  </a:lnTo>
                  <a:lnTo>
                    <a:pt x="109829" y="140779"/>
                  </a:lnTo>
                  <a:lnTo>
                    <a:pt x="109829" y="142036"/>
                  </a:lnTo>
                  <a:lnTo>
                    <a:pt x="104038" y="140970"/>
                  </a:lnTo>
                  <a:lnTo>
                    <a:pt x="108585" y="140970"/>
                  </a:lnTo>
                  <a:lnTo>
                    <a:pt x="109829" y="142036"/>
                  </a:lnTo>
                  <a:lnTo>
                    <a:pt x="109829" y="140779"/>
                  </a:lnTo>
                  <a:lnTo>
                    <a:pt x="106514" y="139700"/>
                  </a:lnTo>
                  <a:lnTo>
                    <a:pt x="107619" y="139700"/>
                  </a:lnTo>
                  <a:lnTo>
                    <a:pt x="105473" y="138430"/>
                  </a:lnTo>
                  <a:lnTo>
                    <a:pt x="105702" y="138430"/>
                  </a:lnTo>
                  <a:lnTo>
                    <a:pt x="105587" y="137947"/>
                  </a:lnTo>
                  <a:lnTo>
                    <a:pt x="109651" y="137160"/>
                  </a:lnTo>
                  <a:lnTo>
                    <a:pt x="106349" y="135890"/>
                  </a:lnTo>
                  <a:lnTo>
                    <a:pt x="103060" y="134620"/>
                  </a:lnTo>
                  <a:lnTo>
                    <a:pt x="108673" y="134620"/>
                  </a:lnTo>
                  <a:lnTo>
                    <a:pt x="108089" y="133350"/>
                  </a:lnTo>
                  <a:lnTo>
                    <a:pt x="107569" y="132080"/>
                  </a:lnTo>
                  <a:lnTo>
                    <a:pt x="108292" y="132080"/>
                  </a:lnTo>
                  <a:lnTo>
                    <a:pt x="110324" y="130810"/>
                  </a:lnTo>
                  <a:lnTo>
                    <a:pt x="114541" y="130810"/>
                  </a:lnTo>
                  <a:lnTo>
                    <a:pt x="108153" y="128651"/>
                  </a:lnTo>
                  <a:lnTo>
                    <a:pt x="108153" y="129540"/>
                  </a:lnTo>
                  <a:lnTo>
                    <a:pt x="106476" y="130810"/>
                  </a:lnTo>
                  <a:lnTo>
                    <a:pt x="102489" y="130810"/>
                  </a:lnTo>
                  <a:lnTo>
                    <a:pt x="104762" y="129540"/>
                  </a:lnTo>
                  <a:lnTo>
                    <a:pt x="108153" y="129540"/>
                  </a:lnTo>
                  <a:lnTo>
                    <a:pt x="108153" y="128651"/>
                  </a:lnTo>
                  <a:lnTo>
                    <a:pt x="107035" y="128270"/>
                  </a:lnTo>
                  <a:lnTo>
                    <a:pt x="113817" y="128270"/>
                  </a:lnTo>
                  <a:lnTo>
                    <a:pt x="109067" y="127000"/>
                  </a:lnTo>
                  <a:lnTo>
                    <a:pt x="109689" y="125730"/>
                  </a:lnTo>
                  <a:lnTo>
                    <a:pt x="110705" y="125730"/>
                  </a:lnTo>
                  <a:lnTo>
                    <a:pt x="107353" y="124460"/>
                  </a:lnTo>
                  <a:lnTo>
                    <a:pt x="106375" y="123190"/>
                  </a:lnTo>
                  <a:lnTo>
                    <a:pt x="105257" y="123190"/>
                  </a:lnTo>
                  <a:lnTo>
                    <a:pt x="104609" y="121920"/>
                  </a:lnTo>
                  <a:lnTo>
                    <a:pt x="105537" y="121920"/>
                  </a:lnTo>
                  <a:lnTo>
                    <a:pt x="110363" y="121920"/>
                  </a:lnTo>
                  <a:lnTo>
                    <a:pt x="111061" y="120650"/>
                  </a:lnTo>
                  <a:lnTo>
                    <a:pt x="112674" y="121920"/>
                  </a:lnTo>
                  <a:lnTo>
                    <a:pt x="112306" y="120650"/>
                  </a:lnTo>
                  <a:lnTo>
                    <a:pt x="108229" y="119380"/>
                  </a:lnTo>
                  <a:lnTo>
                    <a:pt x="108686" y="118110"/>
                  </a:lnTo>
                  <a:lnTo>
                    <a:pt x="107442" y="118110"/>
                  </a:lnTo>
                  <a:lnTo>
                    <a:pt x="103492" y="116840"/>
                  </a:lnTo>
                  <a:lnTo>
                    <a:pt x="109778" y="118110"/>
                  </a:lnTo>
                  <a:lnTo>
                    <a:pt x="106883" y="116840"/>
                  </a:lnTo>
                  <a:lnTo>
                    <a:pt x="110070" y="116840"/>
                  </a:lnTo>
                  <a:lnTo>
                    <a:pt x="107251" y="115570"/>
                  </a:lnTo>
                  <a:lnTo>
                    <a:pt x="106603" y="114300"/>
                  </a:lnTo>
                  <a:lnTo>
                    <a:pt x="109575" y="115570"/>
                  </a:lnTo>
                  <a:lnTo>
                    <a:pt x="110998" y="115570"/>
                  </a:lnTo>
                  <a:lnTo>
                    <a:pt x="112737" y="116840"/>
                  </a:lnTo>
                  <a:lnTo>
                    <a:pt x="112636" y="115570"/>
                  </a:lnTo>
                  <a:lnTo>
                    <a:pt x="110629" y="114300"/>
                  </a:lnTo>
                  <a:lnTo>
                    <a:pt x="110959" y="115430"/>
                  </a:lnTo>
                  <a:lnTo>
                    <a:pt x="108165" y="114300"/>
                  </a:lnTo>
                  <a:lnTo>
                    <a:pt x="106680" y="114300"/>
                  </a:lnTo>
                  <a:lnTo>
                    <a:pt x="106883" y="113030"/>
                  </a:lnTo>
                  <a:lnTo>
                    <a:pt x="114795" y="114300"/>
                  </a:lnTo>
                  <a:lnTo>
                    <a:pt x="112928" y="113030"/>
                  </a:lnTo>
                  <a:lnTo>
                    <a:pt x="109194" y="110490"/>
                  </a:lnTo>
                  <a:lnTo>
                    <a:pt x="115443" y="110490"/>
                  </a:lnTo>
                  <a:lnTo>
                    <a:pt x="112712" y="109220"/>
                  </a:lnTo>
                  <a:lnTo>
                    <a:pt x="117119" y="107950"/>
                  </a:lnTo>
                  <a:lnTo>
                    <a:pt x="116890" y="105410"/>
                  </a:lnTo>
                  <a:lnTo>
                    <a:pt x="110426" y="104140"/>
                  </a:lnTo>
                  <a:lnTo>
                    <a:pt x="110617" y="104140"/>
                  </a:lnTo>
                  <a:lnTo>
                    <a:pt x="114579" y="102870"/>
                  </a:lnTo>
                  <a:lnTo>
                    <a:pt x="116471" y="102870"/>
                  </a:lnTo>
                  <a:lnTo>
                    <a:pt x="115912" y="104140"/>
                  </a:lnTo>
                  <a:lnTo>
                    <a:pt x="117348" y="104140"/>
                  </a:lnTo>
                  <a:lnTo>
                    <a:pt x="117970" y="102870"/>
                  </a:lnTo>
                  <a:lnTo>
                    <a:pt x="120103" y="104140"/>
                  </a:lnTo>
                  <a:lnTo>
                    <a:pt x="121881" y="102870"/>
                  </a:lnTo>
                  <a:lnTo>
                    <a:pt x="118668" y="102870"/>
                  </a:lnTo>
                  <a:lnTo>
                    <a:pt x="119608" y="101600"/>
                  </a:lnTo>
                  <a:lnTo>
                    <a:pt x="116573" y="102870"/>
                  </a:lnTo>
                  <a:lnTo>
                    <a:pt x="113360" y="100330"/>
                  </a:lnTo>
                  <a:lnTo>
                    <a:pt x="122059" y="101600"/>
                  </a:lnTo>
                  <a:lnTo>
                    <a:pt x="118897" y="100330"/>
                  </a:lnTo>
                  <a:lnTo>
                    <a:pt x="119735" y="100330"/>
                  </a:lnTo>
                  <a:lnTo>
                    <a:pt x="121196" y="97790"/>
                  </a:lnTo>
                  <a:lnTo>
                    <a:pt x="119303" y="97307"/>
                  </a:lnTo>
                  <a:lnTo>
                    <a:pt x="119608" y="96520"/>
                  </a:lnTo>
                  <a:lnTo>
                    <a:pt x="120091" y="95250"/>
                  </a:lnTo>
                  <a:lnTo>
                    <a:pt x="118922" y="94754"/>
                  </a:lnTo>
                  <a:lnTo>
                    <a:pt x="118922" y="97218"/>
                  </a:lnTo>
                  <a:lnTo>
                    <a:pt x="116192" y="96520"/>
                  </a:lnTo>
                  <a:lnTo>
                    <a:pt x="118694" y="96520"/>
                  </a:lnTo>
                  <a:lnTo>
                    <a:pt x="118922" y="97218"/>
                  </a:lnTo>
                  <a:lnTo>
                    <a:pt x="118922" y="94754"/>
                  </a:lnTo>
                  <a:lnTo>
                    <a:pt x="114160" y="92710"/>
                  </a:lnTo>
                  <a:lnTo>
                    <a:pt x="117475" y="91440"/>
                  </a:lnTo>
                  <a:lnTo>
                    <a:pt x="119011" y="92710"/>
                  </a:lnTo>
                  <a:lnTo>
                    <a:pt x="118605" y="91440"/>
                  </a:lnTo>
                  <a:lnTo>
                    <a:pt x="119418" y="91440"/>
                  </a:lnTo>
                  <a:lnTo>
                    <a:pt x="116801" y="90170"/>
                  </a:lnTo>
                  <a:lnTo>
                    <a:pt x="119456" y="90170"/>
                  </a:lnTo>
                  <a:lnTo>
                    <a:pt x="121704" y="88900"/>
                  </a:lnTo>
                  <a:lnTo>
                    <a:pt x="115531" y="87630"/>
                  </a:lnTo>
                  <a:lnTo>
                    <a:pt x="114642" y="86360"/>
                  </a:lnTo>
                  <a:lnTo>
                    <a:pt x="119214" y="86360"/>
                  </a:lnTo>
                  <a:lnTo>
                    <a:pt x="121691" y="85090"/>
                  </a:lnTo>
                  <a:lnTo>
                    <a:pt x="122339" y="85090"/>
                  </a:lnTo>
                  <a:lnTo>
                    <a:pt x="123139" y="82550"/>
                  </a:lnTo>
                  <a:lnTo>
                    <a:pt x="118960" y="81280"/>
                  </a:lnTo>
                  <a:lnTo>
                    <a:pt x="117398" y="78740"/>
                  </a:lnTo>
                  <a:lnTo>
                    <a:pt x="122491" y="78740"/>
                  </a:lnTo>
                  <a:lnTo>
                    <a:pt x="119951" y="76200"/>
                  </a:lnTo>
                  <a:lnTo>
                    <a:pt x="122961" y="74930"/>
                  </a:lnTo>
                  <a:lnTo>
                    <a:pt x="122097" y="74930"/>
                  </a:lnTo>
                  <a:lnTo>
                    <a:pt x="119392" y="73660"/>
                  </a:lnTo>
                  <a:lnTo>
                    <a:pt x="119964" y="73660"/>
                  </a:lnTo>
                  <a:lnTo>
                    <a:pt x="115963" y="72390"/>
                  </a:lnTo>
                  <a:lnTo>
                    <a:pt x="123215" y="72390"/>
                  </a:lnTo>
                  <a:lnTo>
                    <a:pt x="123405" y="71120"/>
                  </a:lnTo>
                  <a:lnTo>
                    <a:pt x="117944" y="69850"/>
                  </a:lnTo>
                  <a:lnTo>
                    <a:pt x="121145" y="69850"/>
                  </a:lnTo>
                  <a:lnTo>
                    <a:pt x="120751" y="67310"/>
                  </a:lnTo>
                  <a:lnTo>
                    <a:pt x="120180" y="66040"/>
                  </a:lnTo>
                  <a:lnTo>
                    <a:pt x="122847" y="66040"/>
                  </a:lnTo>
                  <a:lnTo>
                    <a:pt x="121539" y="64770"/>
                  </a:lnTo>
                  <a:lnTo>
                    <a:pt x="120294" y="63500"/>
                  </a:lnTo>
                  <a:lnTo>
                    <a:pt x="123253" y="64770"/>
                  </a:lnTo>
                  <a:lnTo>
                    <a:pt x="124587" y="62230"/>
                  </a:lnTo>
                  <a:lnTo>
                    <a:pt x="124079" y="60960"/>
                  </a:lnTo>
                  <a:lnTo>
                    <a:pt x="126428" y="60960"/>
                  </a:lnTo>
                  <a:lnTo>
                    <a:pt x="117779" y="59690"/>
                  </a:lnTo>
                  <a:lnTo>
                    <a:pt x="117703" y="58420"/>
                  </a:lnTo>
                  <a:lnTo>
                    <a:pt x="122123" y="58420"/>
                  </a:lnTo>
                  <a:lnTo>
                    <a:pt x="122237" y="57150"/>
                  </a:lnTo>
                  <a:lnTo>
                    <a:pt x="126288" y="57150"/>
                  </a:lnTo>
                  <a:lnTo>
                    <a:pt x="122478" y="54610"/>
                  </a:lnTo>
                  <a:lnTo>
                    <a:pt x="124383" y="54610"/>
                  </a:lnTo>
                  <a:lnTo>
                    <a:pt x="124536" y="55880"/>
                  </a:lnTo>
                  <a:lnTo>
                    <a:pt x="124726" y="54610"/>
                  </a:lnTo>
                  <a:lnTo>
                    <a:pt x="127825" y="53340"/>
                  </a:lnTo>
                  <a:lnTo>
                    <a:pt x="124879" y="52730"/>
                  </a:lnTo>
                  <a:lnTo>
                    <a:pt x="122351" y="50800"/>
                  </a:lnTo>
                  <a:lnTo>
                    <a:pt x="123596" y="50800"/>
                  </a:lnTo>
                  <a:lnTo>
                    <a:pt x="119976" y="49530"/>
                  </a:lnTo>
                  <a:lnTo>
                    <a:pt x="118960" y="49530"/>
                  </a:lnTo>
                  <a:lnTo>
                    <a:pt x="118059" y="48260"/>
                  </a:lnTo>
                  <a:lnTo>
                    <a:pt x="116954" y="48260"/>
                  </a:lnTo>
                  <a:lnTo>
                    <a:pt x="118605" y="46990"/>
                  </a:lnTo>
                  <a:lnTo>
                    <a:pt x="120421" y="48260"/>
                  </a:lnTo>
                  <a:lnTo>
                    <a:pt x="120726" y="46990"/>
                  </a:lnTo>
                  <a:lnTo>
                    <a:pt x="119735" y="46990"/>
                  </a:lnTo>
                  <a:lnTo>
                    <a:pt x="117627" y="45720"/>
                  </a:lnTo>
                  <a:lnTo>
                    <a:pt x="116522" y="45720"/>
                  </a:lnTo>
                  <a:lnTo>
                    <a:pt x="118541" y="44450"/>
                  </a:lnTo>
                  <a:lnTo>
                    <a:pt x="121170" y="45720"/>
                  </a:lnTo>
                  <a:lnTo>
                    <a:pt x="119583" y="44450"/>
                  </a:lnTo>
                  <a:lnTo>
                    <a:pt x="120205" y="44450"/>
                  </a:lnTo>
                  <a:lnTo>
                    <a:pt x="122326" y="43180"/>
                  </a:lnTo>
                  <a:lnTo>
                    <a:pt x="124333" y="43180"/>
                  </a:lnTo>
                  <a:lnTo>
                    <a:pt x="127952" y="44450"/>
                  </a:lnTo>
                  <a:close/>
                </a:path>
                <a:path w="128905" h="548004">
                  <a:moveTo>
                    <a:pt x="128511" y="11430"/>
                  </a:moveTo>
                  <a:lnTo>
                    <a:pt x="126098" y="10160"/>
                  </a:lnTo>
                  <a:lnTo>
                    <a:pt x="123698" y="8890"/>
                  </a:lnTo>
                  <a:lnTo>
                    <a:pt x="122008" y="8890"/>
                  </a:lnTo>
                  <a:lnTo>
                    <a:pt x="120523" y="6350"/>
                  </a:lnTo>
                  <a:lnTo>
                    <a:pt x="121475" y="6845"/>
                  </a:lnTo>
                  <a:lnTo>
                    <a:pt x="120764" y="6350"/>
                  </a:lnTo>
                  <a:lnTo>
                    <a:pt x="121894" y="6350"/>
                  </a:lnTo>
                  <a:lnTo>
                    <a:pt x="123558" y="7620"/>
                  </a:lnTo>
                  <a:lnTo>
                    <a:pt x="120916" y="5080"/>
                  </a:lnTo>
                  <a:lnTo>
                    <a:pt x="122224" y="3810"/>
                  </a:lnTo>
                  <a:lnTo>
                    <a:pt x="127393" y="6350"/>
                  </a:lnTo>
                  <a:lnTo>
                    <a:pt x="127914" y="5080"/>
                  </a:lnTo>
                  <a:lnTo>
                    <a:pt x="127355" y="3810"/>
                  </a:lnTo>
                  <a:lnTo>
                    <a:pt x="123342" y="2540"/>
                  </a:lnTo>
                  <a:lnTo>
                    <a:pt x="118681" y="2540"/>
                  </a:lnTo>
                  <a:lnTo>
                    <a:pt x="113830" y="1270"/>
                  </a:lnTo>
                  <a:lnTo>
                    <a:pt x="108966" y="0"/>
                  </a:lnTo>
                  <a:lnTo>
                    <a:pt x="108267" y="254"/>
                  </a:lnTo>
                  <a:lnTo>
                    <a:pt x="108267" y="2540"/>
                  </a:lnTo>
                  <a:lnTo>
                    <a:pt x="105879" y="2540"/>
                  </a:lnTo>
                  <a:lnTo>
                    <a:pt x="105841" y="1460"/>
                  </a:lnTo>
                  <a:lnTo>
                    <a:pt x="108267" y="2540"/>
                  </a:lnTo>
                  <a:lnTo>
                    <a:pt x="108267" y="254"/>
                  </a:lnTo>
                  <a:lnTo>
                    <a:pt x="105422" y="1270"/>
                  </a:lnTo>
                  <a:lnTo>
                    <a:pt x="105651" y="1384"/>
                  </a:lnTo>
                  <a:lnTo>
                    <a:pt x="103568" y="2540"/>
                  </a:lnTo>
                  <a:lnTo>
                    <a:pt x="104165" y="2540"/>
                  </a:lnTo>
                  <a:lnTo>
                    <a:pt x="106400" y="3810"/>
                  </a:lnTo>
                  <a:lnTo>
                    <a:pt x="103835" y="3810"/>
                  </a:lnTo>
                  <a:lnTo>
                    <a:pt x="105930" y="5080"/>
                  </a:lnTo>
                  <a:lnTo>
                    <a:pt x="107276" y="4305"/>
                  </a:lnTo>
                  <a:lnTo>
                    <a:pt x="108661" y="5080"/>
                  </a:lnTo>
                  <a:lnTo>
                    <a:pt x="107391" y="4241"/>
                  </a:lnTo>
                  <a:lnTo>
                    <a:pt x="108127" y="3810"/>
                  </a:lnTo>
                  <a:lnTo>
                    <a:pt x="109461" y="5080"/>
                  </a:lnTo>
                  <a:lnTo>
                    <a:pt x="108661" y="5080"/>
                  </a:lnTo>
                  <a:lnTo>
                    <a:pt x="106133" y="5080"/>
                  </a:lnTo>
                  <a:lnTo>
                    <a:pt x="105168" y="6350"/>
                  </a:lnTo>
                  <a:lnTo>
                    <a:pt x="104940" y="6350"/>
                  </a:lnTo>
                  <a:lnTo>
                    <a:pt x="108216" y="8890"/>
                  </a:lnTo>
                  <a:lnTo>
                    <a:pt x="105930" y="8255"/>
                  </a:lnTo>
                  <a:lnTo>
                    <a:pt x="107022" y="8839"/>
                  </a:lnTo>
                  <a:lnTo>
                    <a:pt x="101904" y="7620"/>
                  </a:lnTo>
                  <a:lnTo>
                    <a:pt x="105130" y="10160"/>
                  </a:lnTo>
                  <a:lnTo>
                    <a:pt x="118046" y="10160"/>
                  </a:lnTo>
                  <a:lnTo>
                    <a:pt x="128511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432345" y="10628611"/>
              <a:ext cx="365125" cy="443230"/>
            </a:xfrm>
            <a:custGeom>
              <a:avLst/>
              <a:gdLst/>
              <a:ahLst/>
              <a:cxnLst/>
              <a:rect l="l" t="t" r="r" b="b"/>
              <a:pathLst>
                <a:path w="365125" h="443229">
                  <a:moveTo>
                    <a:pt x="2082" y="369265"/>
                  </a:moveTo>
                  <a:lnTo>
                    <a:pt x="1905" y="369976"/>
                  </a:lnTo>
                  <a:lnTo>
                    <a:pt x="1397" y="371182"/>
                  </a:lnTo>
                  <a:lnTo>
                    <a:pt x="1270" y="372643"/>
                  </a:lnTo>
                  <a:lnTo>
                    <a:pt x="1993" y="370738"/>
                  </a:lnTo>
                  <a:lnTo>
                    <a:pt x="2082" y="369265"/>
                  </a:lnTo>
                  <a:close/>
                </a:path>
                <a:path w="365125" h="443229">
                  <a:moveTo>
                    <a:pt x="2298" y="371182"/>
                  </a:moveTo>
                  <a:lnTo>
                    <a:pt x="1981" y="371881"/>
                  </a:lnTo>
                  <a:lnTo>
                    <a:pt x="2235" y="371373"/>
                  </a:lnTo>
                  <a:lnTo>
                    <a:pt x="2298" y="371182"/>
                  </a:lnTo>
                  <a:close/>
                </a:path>
                <a:path w="365125" h="443229">
                  <a:moveTo>
                    <a:pt x="3289" y="356450"/>
                  </a:moveTo>
                  <a:lnTo>
                    <a:pt x="2755" y="358178"/>
                  </a:lnTo>
                  <a:lnTo>
                    <a:pt x="2857" y="358038"/>
                  </a:lnTo>
                  <a:lnTo>
                    <a:pt x="3289" y="356450"/>
                  </a:lnTo>
                  <a:close/>
                </a:path>
                <a:path w="365125" h="443229">
                  <a:moveTo>
                    <a:pt x="3416" y="372910"/>
                  </a:moveTo>
                  <a:lnTo>
                    <a:pt x="3302" y="373189"/>
                  </a:lnTo>
                  <a:lnTo>
                    <a:pt x="3276" y="373418"/>
                  </a:lnTo>
                  <a:lnTo>
                    <a:pt x="3416" y="372910"/>
                  </a:lnTo>
                  <a:close/>
                </a:path>
                <a:path w="365125" h="443229">
                  <a:moveTo>
                    <a:pt x="9245" y="376580"/>
                  </a:moveTo>
                  <a:lnTo>
                    <a:pt x="8521" y="377977"/>
                  </a:lnTo>
                  <a:lnTo>
                    <a:pt x="8953" y="378104"/>
                  </a:lnTo>
                  <a:lnTo>
                    <a:pt x="9245" y="376580"/>
                  </a:lnTo>
                  <a:close/>
                </a:path>
                <a:path w="365125" h="443229">
                  <a:moveTo>
                    <a:pt x="9486" y="375361"/>
                  </a:moveTo>
                  <a:lnTo>
                    <a:pt x="9245" y="376580"/>
                  </a:lnTo>
                  <a:lnTo>
                    <a:pt x="9321" y="376453"/>
                  </a:lnTo>
                  <a:lnTo>
                    <a:pt x="9436" y="375818"/>
                  </a:lnTo>
                  <a:lnTo>
                    <a:pt x="9486" y="375361"/>
                  </a:lnTo>
                  <a:close/>
                </a:path>
                <a:path w="365125" h="443229">
                  <a:moveTo>
                    <a:pt x="13474" y="371970"/>
                  </a:moveTo>
                  <a:lnTo>
                    <a:pt x="12992" y="374015"/>
                  </a:lnTo>
                  <a:lnTo>
                    <a:pt x="12357" y="374611"/>
                  </a:lnTo>
                  <a:lnTo>
                    <a:pt x="12954" y="374573"/>
                  </a:lnTo>
                  <a:lnTo>
                    <a:pt x="13119" y="373761"/>
                  </a:lnTo>
                  <a:lnTo>
                    <a:pt x="13284" y="372872"/>
                  </a:lnTo>
                  <a:lnTo>
                    <a:pt x="13474" y="371970"/>
                  </a:lnTo>
                  <a:close/>
                </a:path>
                <a:path w="365125" h="443229">
                  <a:moveTo>
                    <a:pt x="14427" y="368833"/>
                  </a:moveTo>
                  <a:lnTo>
                    <a:pt x="13754" y="371373"/>
                  </a:lnTo>
                  <a:lnTo>
                    <a:pt x="13931" y="371119"/>
                  </a:lnTo>
                  <a:lnTo>
                    <a:pt x="14020" y="370865"/>
                  </a:lnTo>
                  <a:lnTo>
                    <a:pt x="13995" y="371043"/>
                  </a:lnTo>
                  <a:lnTo>
                    <a:pt x="14122" y="370865"/>
                  </a:lnTo>
                  <a:lnTo>
                    <a:pt x="14312" y="370598"/>
                  </a:lnTo>
                  <a:lnTo>
                    <a:pt x="14427" y="368833"/>
                  </a:lnTo>
                  <a:close/>
                </a:path>
                <a:path w="365125" h="443229">
                  <a:moveTo>
                    <a:pt x="14528" y="370243"/>
                  </a:moveTo>
                  <a:lnTo>
                    <a:pt x="14389" y="370484"/>
                  </a:lnTo>
                  <a:lnTo>
                    <a:pt x="14325" y="371246"/>
                  </a:lnTo>
                  <a:lnTo>
                    <a:pt x="14528" y="370243"/>
                  </a:lnTo>
                  <a:close/>
                </a:path>
                <a:path w="365125" h="443229">
                  <a:moveTo>
                    <a:pt x="18453" y="373761"/>
                  </a:moveTo>
                  <a:lnTo>
                    <a:pt x="18135" y="374675"/>
                  </a:lnTo>
                  <a:lnTo>
                    <a:pt x="18453" y="373761"/>
                  </a:lnTo>
                  <a:close/>
                </a:path>
                <a:path w="365125" h="443229">
                  <a:moveTo>
                    <a:pt x="18669" y="372846"/>
                  </a:moveTo>
                  <a:lnTo>
                    <a:pt x="18453" y="373761"/>
                  </a:lnTo>
                  <a:lnTo>
                    <a:pt x="18580" y="373405"/>
                  </a:lnTo>
                  <a:lnTo>
                    <a:pt x="18669" y="372846"/>
                  </a:lnTo>
                  <a:close/>
                </a:path>
                <a:path w="365125" h="443229">
                  <a:moveTo>
                    <a:pt x="21018" y="355371"/>
                  </a:moveTo>
                  <a:lnTo>
                    <a:pt x="20650" y="356006"/>
                  </a:lnTo>
                  <a:lnTo>
                    <a:pt x="20828" y="355752"/>
                  </a:lnTo>
                  <a:lnTo>
                    <a:pt x="21018" y="355371"/>
                  </a:lnTo>
                  <a:close/>
                </a:path>
                <a:path w="365125" h="443229">
                  <a:moveTo>
                    <a:pt x="21386" y="354736"/>
                  </a:moveTo>
                  <a:lnTo>
                    <a:pt x="21234" y="354990"/>
                  </a:lnTo>
                  <a:lnTo>
                    <a:pt x="21132" y="355498"/>
                  </a:lnTo>
                  <a:lnTo>
                    <a:pt x="21386" y="354736"/>
                  </a:lnTo>
                  <a:close/>
                </a:path>
                <a:path w="365125" h="443229">
                  <a:moveTo>
                    <a:pt x="24041" y="376834"/>
                  </a:moveTo>
                  <a:lnTo>
                    <a:pt x="23825" y="377850"/>
                  </a:lnTo>
                  <a:lnTo>
                    <a:pt x="23710" y="378231"/>
                  </a:lnTo>
                  <a:lnTo>
                    <a:pt x="23596" y="379882"/>
                  </a:lnTo>
                  <a:lnTo>
                    <a:pt x="24041" y="376834"/>
                  </a:lnTo>
                  <a:close/>
                </a:path>
                <a:path w="365125" h="443229">
                  <a:moveTo>
                    <a:pt x="26365" y="350799"/>
                  </a:moveTo>
                  <a:lnTo>
                    <a:pt x="25742" y="351561"/>
                  </a:lnTo>
                  <a:lnTo>
                    <a:pt x="26174" y="351561"/>
                  </a:lnTo>
                  <a:lnTo>
                    <a:pt x="26365" y="350799"/>
                  </a:lnTo>
                  <a:close/>
                </a:path>
                <a:path w="365125" h="443229">
                  <a:moveTo>
                    <a:pt x="33858" y="380542"/>
                  </a:moveTo>
                  <a:lnTo>
                    <a:pt x="33604" y="381152"/>
                  </a:lnTo>
                  <a:lnTo>
                    <a:pt x="33858" y="380542"/>
                  </a:lnTo>
                  <a:close/>
                </a:path>
                <a:path w="365125" h="443229">
                  <a:moveTo>
                    <a:pt x="35052" y="380136"/>
                  </a:moveTo>
                  <a:lnTo>
                    <a:pt x="34836" y="380441"/>
                  </a:lnTo>
                  <a:lnTo>
                    <a:pt x="35052" y="380136"/>
                  </a:lnTo>
                  <a:close/>
                </a:path>
                <a:path w="365125" h="443229">
                  <a:moveTo>
                    <a:pt x="36182" y="122770"/>
                  </a:moveTo>
                  <a:lnTo>
                    <a:pt x="35979" y="122618"/>
                  </a:lnTo>
                  <a:lnTo>
                    <a:pt x="35598" y="122605"/>
                  </a:lnTo>
                  <a:lnTo>
                    <a:pt x="36182" y="122770"/>
                  </a:lnTo>
                  <a:close/>
                </a:path>
                <a:path w="365125" h="443229">
                  <a:moveTo>
                    <a:pt x="36880" y="380492"/>
                  </a:moveTo>
                  <a:lnTo>
                    <a:pt x="36055" y="382295"/>
                  </a:lnTo>
                  <a:lnTo>
                    <a:pt x="36423" y="381533"/>
                  </a:lnTo>
                  <a:lnTo>
                    <a:pt x="36703" y="381152"/>
                  </a:lnTo>
                  <a:lnTo>
                    <a:pt x="36880" y="380492"/>
                  </a:lnTo>
                  <a:close/>
                </a:path>
                <a:path w="365125" h="443229">
                  <a:moveTo>
                    <a:pt x="37134" y="123050"/>
                  </a:moveTo>
                  <a:lnTo>
                    <a:pt x="36182" y="122770"/>
                  </a:lnTo>
                  <a:lnTo>
                    <a:pt x="37134" y="123050"/>
                  </a:lnTo>
                  <a:close/>
                </a:path>
                <a:path w="365125" h="443229">
                  <a:moveTo>
                    <a:pt x="38176" y="123291"/>
                  </a:moveTo>
                  <a:lnTo>
                    <a:pt x="37134" y="123063"/>
                  </a:lnTo>
                  <a:lnTo>
                    <a:pt x="37680" y="123202"/>
                  </a:lnTo>
                  <a:lnTo>
                    <a:pt x="38176" y="123291"/>
                  </a:lnTo>
                  <a:close/>
                </a:path>
                <a:path w="365125" h="443229">
                  <a:moveTo>
                    <a:pt x="39789" y="122732"/>
                  </a:moveTo>
                  <a:lnTo>
                    <a:pt x="38074" y="122161"/>
                  </a:lnTo>
                  <a:lnTo>
                    <a:pt x="37795" y="122377"/>
                  </a:lnTo>
                  <a:lnTo>
                    <a:pt x="35699" y="122389"/>
                  </a:lnTo>
                  <a:lnTo>
                    <a:pt x="35979" y="122618"/>
                  </a:lnTo>
                  <a:lnTo>
                    <a:pt x="39789" y="122732"/>
                  </a:lnTo>
                  <a:close/>
                </a:path>
                <a:path w="365125" h="443229">
                  <a:moveTo>
                    <a:pt x="40284" y="355625"/>
                  </a:moveTo>
                  <a:lnTo>
                    <a:pt x="39751" y="356768"/>
                  </a:lnTo>
                  <a:lnTo>
                    <a:pt x="40246" y="356768"/>
                  </a:lnTo>
                  <a:lnTo>
                    <a:pt x="40284" y="355625"/>
                  </a:lnTo>
                  <a:close/>
                </a:path>
                <a:path w="365125" h="443229">
                  <a:moveTo>
                    <a:pt x="41541" y="379222"/>
                  </a:moveTo>
                  <a:lnTo>
                    <a:pt x="40995" y="380517"/>
                  </a:lnTo>
                  <a:lnTo>
                    <a:pt x="41325" y="380123"/>
                  </a:lnTo>
                  <a:lnTo>
                    <a:pt x="41541" y="379222"/>
                  </a:lnTo>
                  <a:close/>
                </a:path>
                <a:path w="365125" h="443229">
                  <a:moveTo>
                    <a:pt x="41630" y="379755"/>
                  </a:moveTo>
                  <a:lnTo>
                    <a:pt x="41325" y="380123"/>
                  </a:lnTo>
                  <a:lnTo>
                    <a:pt x="40932" y="381787"/>
                  </a:lnTo>
                  <a:lnTo>
                    <a:pt x="41630" y="379755"/>
                  </a:lnTo>
                  <a:close/>
                </a:path>
                <a:path w="365125" h="443229">
                  <a:moveTo>
                    <a:pt x="43345" y="355333"/>
                  </a:moveTo>
                  <a:lnTo>
                    <a:pt x="42748" y="356120"/>
                  </a:lnTo>
                  <a:lnTo>
                    <a:pt x="42875" y="356349"/>
                  </a:lnTo>
                  <a:lnTo>
                    <a:pt x="43345" y="355333"/>
                  </a:lnTo>
                  <a:close/>
                </a:path>
                <a:path w="365125" h="443229">
                  <a:moveTo>
                    <a:pt x="45478" y="91770"/>
                  </a:moveTo>
                  <a:lnTo>
                    <a:pt x="44805" y="91084"/>
                  </a:lnTo>
                  <a:lnTo>
                    <a:pt x="43091" y="91147"/>
                  </a:lnTo>
                  <a:lnTo>
                    <a:pt x="45478" y="91770"/>
                  </a:lnTo>
                  <a:close/>
                </a:path>
                <a:path w="365125" h="443229">
                  <a:moveTo>
                    <a:pt x="47104" y="382231"/>
                  </a:moveTo>
                  <a:lnTo>
                    <a:pt x="47053" y="382422"/>
                  </a:lnTo>
                  <a:lnTo>
                    <a:pt x="47104" y="382231"/>
                  </a:lnTo>
                  <a:close/>
                </a:path>
                <a:path w="365125" h="443229">
                  <a:moveTo>
                    <a:pt x="51854" y="120065"/>
                  </a:moveTo>
                  <a:lnTo>
                    <a:pt x="50850" y="120815"/>
                  </a:lnTo>
                  <a:lnTo>
                    <a:pt x="51409" y="120840"/>
                  </a:lnTo>
                  <a:lnTo>
                    <a:pt x="51854" y="120065"/>
                  </a:lnTo>
                  <a:close/>
                </a:path>
                <a:path w="365125" h="443229">
                  <a:moveTo>
                    <a:pt x="53606" y="121056"/>
                  </a:moveTo>
                  <a:lnTo>
                    <a:pt x="53555" y="120929"/>
                  </a:lnTo>
                  <a:lnTo>
                    <a:pt x="51409" y="120840"/>
                  </a:lnTo>
                  <a:lnTo>
                    <a:pt x="51206" y="121170"/>
                  </a:lnTo>
                  <a:lnTo>
                    <a:pt x="53606" y="121056"/>
                  </a:lnTo>
                  <a:close/>
                </a:path>
                <a:path w="365125" h="443229">
                  <a:moveTo>
                    <a:pt x="56261" y="118021"/>
                  </a:moveTo>
                  <a:lnTo>
                    <a:pt x="55054" y="117398"/>
                  </a:lnTo>
                  <a:lnTo>
                    <a:pt x="54000" y="117576"/>
                  </a:lnTo>
                  <a:lnTo>
                    <a:pt x="54432" y="118160"/>
                  </a:lnTo>
                  <a:lnTo>
                    <a:pt x="55613" y="117868"/>
                  </a:lnTo>
                  <a:lnTo>
                    <a:pt x="56261" y="118021"/>
                  </a:lnTo>
                  <a:close/>
                </a:path>
                <a:path w="365125" h="443229">
                  <a:moveTo>
                    <a:pt x="57289" y="120878"/>
                  </a:moveTo>
                  <a:lnTo>
                    <a:pt x="53606" y="121056"/>
                  </a:lnTo>
                  <a:lnTo>
                    <a:pt x="53746" y="121386"/>
                  </a:lnTo>
                  <a:lnTo>
                    <a:pt x="57289" y="120878"/>
                  </a:lnTo>
                  <a:close/>
                </a:path>
                <a:path w="365125" h="443229">
                  <a:moveTo>
                    <a:pt x="58343" y="388772"/>
                  </a:moveTo>
                  <a:lnTo>
                    <a:pt x="58331" y="388200"/>
                  </a:lnTo>
                  <a:lnTo>
                    <a:pt x="58204" y="388772"/>
                  </a:lnTo>
                  <a:lnTo>
                    <a:pt x="58102" y="389788"/>
                  </a:lnTo>
                  <a:lnTo>
                    <a:pt x="58343" y="388772"/>
                  </a:lnTo>
                  <a:close/>
                </a:path>
                <a:path w="365125" h="443229">
                  <a:moveTo>
                    <a:pt x="60337" y="97967"/>
                  </a:moveTo>
                  <a:lnTo>
                    <a:pt x="60032" y="97536"/>
                  </a:lnTo>
                  <a:lnTo>
                    <a:pt x="59334" y="97777"/>
                  </a:lnTo>
                  <a:lnTo>
                    <a:pt x="60337" y="97967"/>
                  </a:lnTo>
                  <a:close/>
                </a:path>
                <a:path w="365125" h="443229">
                  <a:moveTo>
                    <a:pt x="62064" y="357530"/>
                  </a:moveTo>
                  <a:lnTo>
                    <a:pt x="61582" y="359689"/>
                  </a:lnTo>
                  <a:lnTo>
                    <a:pt x="61480" y="359943"/>
                  </a:lnTo>
                  <a:lnTo>
                    <a:pt x="61023" y="360705"/>
                  </a:lnTo>
                  <a:lnTo>
                    <a:pt x="60934" y="359689"/>
                  </a:lnTo>
                  <a:lnTo>
                    <a:pt x="60667" y="362229"/>
                  </a:lnTo>
                  <a:lnTo>
                    <a:pt x="60540" y="362864"/>
                  </a:lnTo>
                  <a:lnTo>
                    <a:pt x="58966" y="365785"/>
                  </a:lnTo>
                  <a:lnTo>
                    <a:pt x="59258" y="364769"/>
                  </a:lnTo>
                  <a:lnTo>
                    <a:pt x="59753" y="362991"/>
                  </a:lnTo>
                  <a:lnTo>
                    <a:pt x="60477" y="360451"/>
                  </a:lnTo>
                  <a:lnTo>
                    <a:pt x="61341" y="357403"/>
                  </a:lnTo>
                  <a:lnTo>
                    <a:pt x="59715" y="360451"/>
                  </a:lnTo>
                  <a:lnTo>
                    <a:pt x="60071" y="359562"/>
                  </a:lnTo>
                  <a:lnTo>
                    <a:pt x="60477" y="358546"/>
                  </a:lnTo>
                  <a:lnTo>
                    <a:pt x="59766" y="359562"/>
                  </a:lnTo>
                  <a:lnTo>
                    <a:pt x="59042" y="358038"/>
                  </a:lnTo>
                  <a:lnTo>
                    <a:pt x="57327" y="362991"/>
                  </a:lnTo>
                  <a:lnTo>
                    <a:pt x="57810" y="360451"/>
                  </a:lnTo>
                  <a:lnTo>
                    <a:pt x="58000" y="360197"/>
                  </a:lnTo>
                  <a:lnTo>
                    <a:pt x="57912" y="359816"/>
                  </a:lnTo>
                  <a:lnTo>
                    <a:pt x="57365" y="359054"/>
                  </a:lnTo>
                  <a:lnTo>
                    <a:pt x="54597" y="364769"/>
                  </a:lnTo>
                  <a:lnTo>
                    <a:pt x="54597" y="364642"/>
                  </a:lnTo>
                  <a:lnTo>
                    <a:pt x="54622" y="364134"/>
                  </a:lnTo>
                  <a:lnTo>
                    <a:pt x="54648" y="362864"/>
                  </a:lnTo>
                  <a:lnTo>
                    <a:pt x="54762" y="361340"/>
                  </a:lnTo>
                  <a:lnTo>
                    <a:pt x="55168" y="360070"/>
                  </a:lnTo>
                  <a:lnTo>
                    <a:pt x="54864" y="360451"/>
                  </a:lnTo>
                  <a:lnTo>
                    <a:pt x="54102" y="362864"/>
                  </a:lnTo>
                  <a:lnTo>
                    <a:pt x="54178" y="362229"/>
                  </a:lnTo>
                  <a:lnTo>
                    <a:pt x="54292" y="361213"/>
                  </a:lnTo>
                  <a:lnTo>
                    <a:pt x="54457" y="360578"/>
                  </a:lnTo>
                  <a:lnTo>
                    <a:pt x="54660" y="360070"/>
                  </a:lnTo>
                  <a:lnTo>
                    <a:pt x="54698" y="359689"/>
                  </a:lnTo>
                  <a:lnTo>
                    <a:pt x="53530" y="362229"/>
                  </a:lnTo>
                  <a:lnTo>
                    <a:pt x="53632" y="360959"/>
                  </a:lnTo>
                  <a:lnTo>
                    <a:pt x="54140" y="359689"/>
                  </a:lnTo>
                  <a:lnTo>
                    <a:pt x="54025" y="358673"/>
                  </a:lnTo>
                  <a:lnTo>
                    <a:pt x="53809" y="357403"/>
                  </a:lnTo>
                  <a:lnTo>
                    <a:pt x="51676" y="363372"/>
                  </a:lnTo>
                  <a:lnTo>
                    <a:pt x="50634" y="364134"/>
                  </a:lnTo>
                  <a:lnTo>
                    <a:pt x="51079" y="362483"/>
                  </a:lnTo>
                  <a:lnTo>
                    <a:pt x="51384" y="361340"/>
                  </a:lnTo>
                  <a:lnTo>
                    <a:pt x="51790" y="359816"/>
                  </a:lnTo>
                  <a:lnTo>
                    <a:pt x="51663" y="358927"/>
                  </a:lnTo>
                  <a:lnTo>
                    <a:pt x="51346" y="357403"/>
                  </a:lnTo>
                  <a:lnTo>
                    <a:pt x="51473" y="356768"/>
                  </a:lnTo>
                  <a:lnTo>
                    <a:pt x="51371" y="356501"/>
                  </a:lnTo>
                  <a:lnTo>
                    <a:pt x="50584" y="355752"/>
                  </a:lnTo>
                  <a:lnTo>
                    <a:pt x="48704" y="359816"/>
                  </a:lnTo>
                  <a:lnTo>
                    <a:pt x="47256" y="361340"/>
                  </a:lnTo>
                  <a:lnTo>
                    <a:pt x="47498" y="359562"/>
                  </a:lnTo>
                  <a:lnTo>
                    <a:pt x="47625" y="358673"/>
                  </a:lnTo>
                  <a:lnTo>
                    <a:pt x="47942" y="356387"/>
                  </a:lnTo>
                  <a:lnTo>
                    <a:pt x="45732" y="358673"/>
                  </a:lnTo>
                  <a:lnTo>
                    <a:pt x="45478" y="355752"/>
                  </a:lnTo>
                  <a:lnTo>
                    <a:pt x="45440" y="356260"/>
                  </a:lnTo>
                  <a:lnTo>
                    <a:pt x="45313" y="356895"/>
                  </a:lnTo>
                  <a:lnTo>
                    <a:pt x="44513" y="359181"/>
                  </a:lnTo>
                  <a:lnTo>
                    <a:pt x="44234" y="359562"/>
                  </a:lnTo>
                  <a:lnTo>
                    <a:pt x="44246" y="358673"/>
                  </a:lnTo>
                  <a:lnTo>
                    <a:pt x="42773" y="362483"/>
                  </a:lnTo>
                  <a:lnTo>
                    <a:pt x="43078" y="361340"/>
                  </a:lnTo>
                  <a:lnTo>
                    <a:pt x="43192" y="360959"/>
                  </a:lnTo>
                  <a:lnTo>
                    <a:pt x="43294" y="360578"/>
                  </a:lnTo>
                  <a:lnTo>
                    <a:pt x="43891" y="358419"/>
                  </a:lnTo>
                  <a:lnTo>
                    <a:pt x="43954" y="358546"/>
                  </a:lnTo>
                  <a:lnTo>
                    <a:pt x="43980" y="358419"/>
                  </a:lnTo>
                  <a:lnTo>
                    <a:pt x="44615" y="355498"/>
                  </a:lnTo>
                  <a:lnTo>
                    <a:pt x="44843" y="354482"/>
                  </a:lnTo>
                  <a:lnTo>
                    <a:pt x="44081" y="355498"/>
                  </a:lnTo>
                  <a:lnTo>
                    <a:pt x="43738" y="355244"/>
                  </a:lnTo>
                  <a:lnTo>
                    <a:pt x="42265" y="360578"/>
                  </a:lnTo>
                  <a:lnTo>
                    <a:pt x="42265" y="360451"/>
                  </a:lnTo>
                  <a:lnTo>
                    <a:pt x="42240" y="358292"/>
                  </a:lnTo>
                  <a:lnTo>
                    <a:pt x="42240" y="357403"/>
                  </a:lnTo>
                  <a:lnTo>
                    <a:pt x="41160" y="357797"/>
                  </a:lnTo>
                  <a:lnTo>
                    <a:pt x="40195" y="358292"/>
                  </a:lnTo>
                  <a:lnTo>
                    <a:pt x="40208" y="358038"/>
                  </a:lnTo>
                  <a:lnTo>
                    <a:pt x="40246" y="356895"/>
                  </a:lnTo>
                  <a:lnTo>
                    <a:pt x="39700" y="356895"/>
                  </a:lnTo>
                  <a:lnTo>
                    <a:pt x="39370" y="356895"/>
                  </a:lnTo>
                  <a:lnTo>
                    <a:pt x="38836" y="358038"/>
                  </a:lnTo>
                  <a:lnTo>
                    <a:pt x="39573" y="355371"/>
                  </a:lnTo>
                  <a:lnTo>
                    <a:pt x="39484" y="354990"/>
                  </a:lnTo>
                  <a:lnTo>
                    <a:pt x="39166" y="354355"/>
                  </a:lnTo>
                  <a:lnTo>
                    <a:pt x="38925" y="353847"/>
                  </a:lnTo>
                  <a:lnTo>
                    <a:pt x="37934" y="354355"/>
                  </a:lnTo>
                  <a:lnTo>
                    <a:pt x="38646" y="352323"/>
                  </a:lnTo>
                  <a:lnTo>
                    <a:pt x="38239" y="352069"/>
                  </a:lnTo>
                  <a:lnTo>
                    <a:pt x="35890" y="360451"/>
                  </a:lnTo>
                  <a:lnTo>
                    <a:pt x="35433" y="360451"/>
                  </a:lnTo>
                  <a:lnTo>
                    <a:pt x="35560" y="359943"/>
                  </a:lnTo>
                  <a:lnTo>
                    <a:pt x="36182" y="357276"/>
                  </a:lnTo>
                  <a:lnTo>
                    <a:pt x="36385" y="356387"/>
                  </a:lnTo>
                  <a:lnTo>
                    <a:pt x="36372" y="356120"/>
                  </a:lnTo>
                  <a:lnTo>
                    <a:pt x="35623" y="356006"/>
                  </a:lnTo>
                  <a:lnTo>
                    <a:pt x="35636" y="355752"/>
                  </a:lnTo>
                  <a:lnTo>
                    <a:pt x="35826" y="352069"/>
                  </a:lnTo>
                  <a:lnTo>
                    <a:pt x="34023" y="355752"/>
                  </a:lnTo>
                  <a:lnTo>
                    <a:pt x="34556" y="353847"/>
                  </a:lnTo>
                  <a:lnTo>
                    <a:pt x="34721" y="353720"/>
                  </a:lnTo>
                  <a:lnTo>
                    <a:pt x="34378" y="353466"/>
                  </a:lnTo>
                  <a:lnTo>
                    <a:pt x="34277" y="352577"/>
                  </a:lnTo>
                  <a:lnTo>
                    <a:pt x="34048" y="350418"/>
                  </a:lnTo>
                  <a:lnTo>
                    <a:pt x="33451" y="352907"/>
                  </a:lnTo>
                  <a:lnTo>
                    <a:pt x="31064" y="357276"/>
                  </a:lnTo>
                  <a:lnTo>
                    <a:pt x="31851" y="354482"/>
                  </a:lnTo>
                  <a:lnTo>
                    <a:pt x="30607" y="357911"/>
                  </a:lnTo>
                  <a:lnTo>
                    <a:pt x="30289" y="359054"/>
                  </a:lnTo>
                  <a:lnTo>
                    <a:pt x="29527" y="359943"/>
                  </a:lnTo>
                  <a:lnTo>
                    <a:pt x="29641" y="358927"/>
                  </a:lnTo>
                  <a:lnTo>
                    <a:pt x="29870" y="358165"/>
                  </a:lnTo>
                  <a:lnTo>
                    <a:pt x="29972" y="356768"/>
                  </a:lnTo>
                  <a:lnTo>
                    <a:pt x="28981" y="360959"/>
                  </a:lnTo>
                  <a:lnTo>
                    <a:pt x="29032" y="358927"/>
                  </a:lnTo>
                  <a:lnTo>
                    <a:pt x="29527" y="357530"/>
                  </a:lnTo>
                  <a:lnTo>
                    <a:pt x="29184" y="357276"/>
                  </a:lnTo>
                  <a:lnTo>
                    <a:pt x="28981" y="358165"/>
                  </a:lnTo>
                  <a:lnTo>
                    <a:pt x="28194" y="360197"/>
                  </a:lnTo>
                  <a:lnTo>
                    <a:pt x="27647" y="361340"/>
                  </a:lnTo>
                  <a:lnTo>
                    <a:pt x="27647" y="361213"/>
                  </a:lnTo>
                  <a:lnTo>
                    <a:pt x="27635" y="360705"/>
                  </a:lnTo>
                  <a:lnTo>
                    <a:pt x="27622" y="360324"/>
                  </a:lnTo>
                  <a:lnTo>
                    <a:pt x="27698" y="358927"/>
                  </a:lnTo>
                  <a:lnTo>
                    <a:pt x="28219" y="356768"/>
                  </a:lnTo>
                  <a:lnTo>
                    <a:pt x="26987" y="360324"/>
                  </a:lnTo>
                  <a:lnTo>
                    <a:pt x="27076" y="358927"/>
                  </a:lnTo>
                  <a:lnTo>
                    <a:pt x="27152" y="358546"/>
                  </a:lnTo>
                  <a:lnTo>
                    <a:pt x="27470" y="357784"/>
                  </a:lnTo>
                  <a:lnTo>
                    <a:pt x="27444" y="356768"/>
                  </a:lnTo>
                  <a:lnTo>
                    <a:pt x="27355" y="355777"/>
                  </a:lnTo>
                  <a:lnTo>
                    <a:pt x="27266" y="356095"/>
                  </a:lnTo>
                  <a:lnTo>
                    <a:pt x="27317" y="355727"/>
                  </a:lnTo>
                  <a:lnTo>
                    <a:pt x="27711" y="354482"/>
                  </a:lnTo>
                  <a:lnTo>
                    <a:pt x="27584" y="353847"/>
                  </a:lnTo>
                  <a:lnTo>
                    <a:pt x="27711" y="352907"/>
                  </a:lnTo>
                  <a:lnTo>
                    <a:pt x="28752" y="350164"/>
                  </a:lnTo>
                  <a:lnTo>
                    <a:pt x="27838" y="352069"/>
                  </a:lnTo>
                  <a:lnTo>
                    <a:pt x="26174" y="356133"/>
                  </a:lnTo>
                  <a:lnTo>
                    <a:pt x="26797" y="356260"/>
                  </a:lnTo>
                  <a:lnTo>
                    <a:pt x="27051" y="356501"/>
                  </a:lnTo>
                  <a:lnTo>
                    <a:pt x="27241" y="355930"/>
                  </a:lnTo>
                  <a:lnTo>
                    <a:pt x="27139" y="356577"/>
                  </a:lnTo>
                  <a:lnTo>
                    <a:pt x="27089" y="356768"/>
                  </a:lnTo>
                  <a:lnTo>
                    <a:pt x="27051" y="356501"/>
                  </a:lnTo>
                  <a:lnTo>
                    <a:pt x="25654" y="360705"/>
                  </a:lnTo>
                  <a:lnTo>
                    <a:pt x="25857" y="358419"/>
                  </a:lnTo>
                  <a:lnTo>
                    <a:pt x="25984" y="357530"/>
                  </a:lnTo>
                  <a:lnTo>
                    <a:pt x="26085" y="357149"/>
                  </a:lnTo>
                  <a:lnTo>
                    <a:pt x="26200" y="356577"/>
                  </a:lnTo>
                  <a:lnTo>
                    <a:pt x="26136" y="355752"/>
                  </a:lnTo>
                  <a:lnTo>
                    <a:pt x="26136" y="355625"/>
                  </a:lnTo>
                  <a:lnTo>
                    <a:pt x="26149" y="354355"/>
                  </a:lnTo>
                  <a:lnTo>
                    <a:pt x="26250" y="353847"/>
                  </a:lnTo>
                  <a:lnTo>
                    <a:pt x="26339" y="353212"/>
                  </a:lnTo>
                  <a:lnTo>
                    <a:pt x="25984" y="353847"/>
                  </a:lnTo>
                  <a:lnTo>
                    <a:pt x="25971" y="353593"/>
                  </a:lnTo>
                  <a:lnTo>
                    <a:pt x="25958" y="353085"/>
                  </a:lnTo>
                  <a:lnTo>
                    <a:pt x="26085" y="351942"/>
                  </a:lnTo>
                  <a:lnTo>
                    <a:pt x="26111" y="351815"/>
                  </a:lnTo>
                  <a:lnTo>
                    <a:pt x="26149" y="351688"/>
                  </a:lnTo>
                  <a:lnTo>
                    <a:pt x="26009" y="351688"/>
                  </a:lnTo>
                  <a:lnTo>
                    <a:pt x="26009" y="351815"/>
                  </a:lnTo>
                  <a:lnTo>
                    <a:pt x="25869" y="352577"/>
                  </a:lnTo>
                  <a:lnTo>
                    <a:pt x="25768" y="352958"/>
                  </a:lnTo>
                  <a:lnTo>
                    <a:pt x="25577" y="353085"/>
                  </a:lnTo>
                  <a:lnTo>
                    <a:pt x="25311" y="353593"/>
                  </a:lnTo>
                  <a:lnTo>
                    <a:pt x="25755" y="352196"/>
                  </a:lnTo>
                  <a:lnTo>
                    <a:pt x="26009" y="351815"/>
                  </a:lnTo>
                  <a:lnTo>
                    <a:pt x="26009" y="351688"/>
                  </a:lnTo>
                  <a:lnTo>
                    <a:pt x="25641" y="351688"/>
                  </a:lnTo>
                  <a:lnTo>
                    <a:pt x="25412" y="351688"/>
                  </a:lnTo>
                  <a:lnTo>
                    <a:pt x="24714" y="354355"/>
                  </a:lnTo>
                  <a:lnTo>
                    <a:pt x="24561" y="353847"/>
                  </a:lnTo>
                  <a:lnTo>
                    <a:pt x="24231" y="356120"/>
                  </a:lnTo>
                  <a:lnTo>
                    <a:pt x="24422" y="355942"/>
                  </a:lnTo>
                  <a:lnTo>
                    <a:pt x="24307" y="356666"/>
                  </a:lnTo>
                  <a:lnTo>
                    <a:pt x="24587" y="355803"/>
                  </a:lnTo>
                  <a:lnTo>
                    <a:pt x="24676" y="355625"/>
                  </a:lnTo>
                  <a:lnTo>
                    <a:pt x="24599" y="355879"/>
                  </a:lnTo>
                  <a:lnTo>
                    <a:pt x="24752" y="355752"/>
                  </a:lnTo>
                  <a:lnTo>
                    <a:pt x="25184" y="355752"/>
                  </a:lnTo>
                  <a:lnTo>
                    <a:pt x="24587" y="357403"/>
                  </a:lnTo>
                  <a:lnTo>
                    <a:pt x="24155" y="358419"/>
                  </a:lnTo>
                  <a:lnTo>
                    <a:pt x="24307" y="356768"/>
                  </a:lnTo>
                  <a:lnTo>
                    <a:pt x="22821" y="361213"/>
                  </a:lnTo>
                  <a:lnTo>
                    <a:pt x="23190" y="359181"/>
                  </a:lnTo>
                  <a:lnTo>
                    <a:pt x="23228" y="358927"/>
                  </a:lnTo>
                  <a:lnTo>
                    <a:pt x="23456" y="357657"/>
                  </a:lnTo>
                  <a:lnTo>
                    <a:pt x="23558" y="354736"/>
                  </a:lnTo>
                  <a:lnTo>
                    <a:pt x="23774" y="353847"/>
                  </a:lnTo>
                  <a:lnTo>
                    <a:pt x="24104" y="352450"/>
                  </a:lnTo>
                  <a:lnTo>
                    <a:pt x="23025" y="353847"/>
                  </a:lnTo>
                  <a:lnTo>
                    <a:pt x="22250" y="353085"/>
                  </a:lnTo>
                  <a:lnTo>
                    <a:pt x="20485" y="358165"/>
                  </a:lnTo>
                  <a:lnTo>
                    <a:pt x="20078" y="358927"/>
                  </a:lnTo>
                  <a:lnTo>
                    <a:pt x="20142" y="358673"/>
                  </a:lnTo>
                  <a:lnTo>
                    <a:pt x="20637" y="356641"/>
                  </a:lnTo>
                  <a:lnTo>
                    <a:pt x="20650" y="356006"/>
                  </a:lnTo>
                  <a:lnTo>
                    <a:pt x="20307" y="355244"/>
                  </a:lnTo>
                  <a:lnTo>
                    <a:pt x="20142" y="354863"/>
                  </a:lnTo>
                  <a:lnTo>
                    <a:pt x="19989" y="355396"/>
                  </a:lnTo>
                  <a:lnTo>
                    <a:pt x="19926" y="355625"/>
                  </a:lnTo>
                  <a:lnTo>
                    <a:pt x="19075" y="358673"/>
                  </a:lnTo>
                  <a:lnTo>
                    <a:pt x="19050" y="357911"/>
                  </a:lnTo>
                  <a:lnTo>
                    <a:pt x="19177" y="356577"/>
                  </a:lnTo>
                  <a:lnTo>
                    <a:pt x="19837" y="355752"/>
                  </a:lnTo>
                  <a:lnTo>
                    <a:pt x="19926" y="355625"/>
                  </a:lnTo>
                  <a:lnTo>
                    <a:pt x="19989" y="355396"/>
                  </a:lnTo>
                  <a:lnTo>
                    <a:pt x="19431" y="355752"/>
                  </a:lnTo>
                  <a:lnTo>
                    <a:pt x="19735" y="354863"/>
                  </a:lnTo>
                  <a:lnTo>
                    <a:pt x="19646" y="354228"/>
                  </a:lnTo>
                  <a:lnTo>
                    <a:pt x="19215" y="353212"/>
                  </a:lnTo>
                  <a:lnTo>
                    <a:pt x="16230" y="357911"/>
                  </a:lnTo>
                  <a:lnTo>
                    <a:pt x="16052" y="356895"/>
                  </a:lnTo>
                  <a:lnTo>
                    <a:pt x="15811" y="355498"/>
                  </a:lnTo>
                  <a:lnTo>
                    <a:pt x="15735" y="356387"/>
                  </a:lnTo>
                  <a:lnTo>
                    <a:pt x="15621" y="356895"/>
                  </a:lnTo>
                  <a:lnTo>
                    <a:pt x="14884" y="353085"/>
                  </a:lnTo>
                  <a:lnTo>
                    <a:pt x="11455" y="359181"/>
                  </a:lnTo>
                  <a:lnTo>
                    <a:pt x="11442" y="358927"/>
                  </a:lnTo>
                  <a:lnTo>
                    <a:pt x="11341" y="356260"/>
                  </a:lnTo>
                  <a:lnTo>
                    <a:pt x="11214" y="353212"/>
                  </a:lnTo>
                  <a:lnTo>
                    <a:pt x="11061" y="352069"/>
                  </a:lnTo>
                  <a:lnTo>
                    <a:pt x="10375" y="354482"/>
                  </a:lnTo>
                  <a:lnTo>
                    <a:pt x="9652" y="356260"/>
                  </a:lnTo>
                  <a:lnTo>
                    <a:pt x="10325" y="353085"/>
                  </a:lnTo>
                  <a:lnTo>
                    <a:pt x="8915" y="356577"/>
                  </a:lnTo>
                  <a:lnTo>
                    <a:pt x="7607" y="358927"/>
                  </a:lnTo>
                  <a:lnTo>
                    <a:pt x="8128" y="356387"/>
                  </a:lnTo>
                  <a:lnTo>
                    <a:pt x="8318" y="355498"/>
                  </a:lnTo>
                  <a:lnTo>
                    <a:pt x="9715" y="348767"/>
                  </a:lnTo>
                  <a:lnTo>
                    <a:pt x="7670" y="353212"/>
                  </a:lnTo>
                  <a:lnTo>
                    <a:pt x="7556" y="353593"/>
                  </a:lnTo>
                  <a:lnTo>
                    <a:pt x="7175" y="355498"/>
                  </a:lnTo>
                  <a:lnTo>
                    <a:pt x="6972" y="354990"/>
                  </a:lnTo>
                  <a:lnTo>
                    <a:pt x="5892" y="356387"/>
                  </a:lnTo>
                  <a:lnTo>
                    <a:pt x="5905" y="356133"/>
                  </a:lnTo>
                  <a:lnTo>
                    <a:pt x="6553" y="354101"/>
                  </a:lnTo>
                  <a:lnTo>
                    <a:pt x="5905" y="356120"/>
                  </a:lnTo>
                  <a:lnTo>
                    <a:pt x="6032" y="355244"/>
                  </a:lnTo>
                  <a:lnTo>
                    <a:pt x="6451" y="353466"/>
                  </a:lnTo>
                  <a:lnTo>
                    <a:pt x="5003" y="356006"/>
                  </a:lnTo>
                  <a:lnTo>
                    <a:pt x="4775" y="354990"/>
                  </a:lnTo>
                  <a:lnTo>
                    <a:pt x="4864" y="354355"/>
                  </a:lnTo>
                  <a:lnTo>
                    <a:pt x="6731" y="349656"/>
                  </a:lnTo>
                  <a:lnTo>
                    <a:pt x="5956" y="349148"/>
                  </a:lnTo>
                  <a:lnTo>
                    <a:pt x="5473" y="349656"/>
                  </a:lnTo>
                  <a:lnTo>
                    <a:pt x="3860" y="353593"/>
                  </a:lnTo>
                  <a:lnTo>
                    <a:pt x="3771" y="355625"/>
                  </a:lnTo>
                  <a:lnTo>
                    <a:pt x="3390" y="357276"/>
                  </a:lnTo>
                  <a:lnTo>
                    <a:pt x="3276" y="357530"/>
                  </a:lnTo>
                  <a:lnTo>
                    <a:pt x="2933" y="358038"/>
                  </a:lnTo>
                  <a:lnTo>
                    <a:pt x="2819" y="358292"/>
                  </a:lnTo>
                  <a:lnTo>
                    <a:pt x="1549" y="362991"/>
                  </a:lnTo>
                  <a:lnTo>
                    <a:pt x="203" y="367309"/>
                  </a:lnTo>
                  <a:lnTo>
                    <a:pt x="114" y="367817"/>
                  </a:lnTo>
                  <a:lnTo>
                    <a:pt x="0" y="371119"/>
                  </a:lnTo>
                  <a:lnTo>
                    <a:pt x="1219" y="368325"/>
                  </a:lnTo>
                  <a:lnTo>
                    <a:pt x="787" y="370611"/>
                  </a:lnTo>
                  <a:lnTo>
                    <a:pt x="342" y="370738"/>
                  </a:lnTo>
                  <a:lnTo>
                    <a:pt x="25" y="372897"/>
                  </a:lnTo>
                  <a:lnTo>
                    <a:pt x="1155" y="369722"/>
                  </a:lnTo>
                  <a:lnTo>
                    <a:pt x="850" y="371246"/>
                  </a:lnTo>
                  <a:lnTo>
                    <a:pt x="723" y="372389"/>
                  </a:lnTo>
                  <a:lnTo>
                    <a:pt x="1714" y="369722"/>
                  </a:lnTo>
                  <a:lnTo>
                    <a:pt x="2019" y="368909"/>
                  </a:lnTo>
                  <a:lnTo>
                    <a:pt x="2120" y="368452"/>
                  </a:lnTo>
                  <a:lnTo>
                    <a:pt x="2197" y="368325"/>
                  </a:lnTo>
                  <a:lnTo>
                    <a:pt x="2286" y="368160"/>
                  </a:lnTo>
                  <a:lnTo>
                    <a:pt x="2184" y="368452"/>
                  </a:lnTo>
                  <a:lnTo>
                    <a:pt x="2082" y="369265"/>
                  </a:lnTo>
                  <a:lnTo>
                    <a:pt x="2336" y="368071"/>
                  </a:lnTo>
                  <a:lnTo>
                    <a:pt x="2413" y="367944"/>
                  </a:lnTo>
                  <a:lnTo>
                    <a:pt x="2857" y="367182"/>
                  </a:lnTo>
                  <a:lnTo>
                    <a:pt x="2603" y="368909"/>
                  </a:lnTo>
                  <a:lnTo>
                    <a:pt x="2489" y="369595"/>
                  </a:lnTo>
                  <a:lnTo>
                    <a:pt x="2019" y="371119"/>
                  </a:lnTo>
                  <a:lnTo>
                    <a:pt x="2768" y="369341"/>
                  </a:lnTo>
                  <a:lnTo>
                    <a:pt x="2514" y="370484"/>
                  </a:lnTo>
                  <a:lnTo>
                    <a:pt x="2298" y="371182"/>
                  </a:lnTo>
                  <a:lnTo>
                    <a:pt x="2616" y="370484"/>
                  </a:lnTo>
                  <a:lnTo>
                    <a:pt x="2806" y="371500"/>
                  </a:lnTo>
                  <a:lnTo>
                    <a:pt x="3111" y="370484"/>
                  </a:lnTo>
                  <a:lnTo>
                    <a:pt x="3454" y="369341"/>
                  </a:lnTo>
                  <a:lnTo>
                    <a:pt x="3581" y="368960"/>
                  </a:lnTo>
                  <a:lnTo>
                    <a:pt x="3149" y="371754"/>
                  </a:lnTo>
                  <a:lnTo>
                    <a:pt x="4419" y="368960"/>
                  </a:lnTo>
                  <a:lnTo>
                    <a:pt x="4584" y="368579"/>
                  </a:lnTo>
                  <a:lnTo>
                    <a:pt x="3403" y="373024"/>
                  </a:lnTo>
                  <a:lnTo>
                    <a:pt x="3759" y="371881"/>
                  </a:lnTo>
                  <a:lnTo>
                    <a:pt x="4749" y="369595"/>
                  </a:lnTo>
                  <a:lnTo>
                    <a:pt x="5029" y="369468"/>
                  </a:lnTo>
                  <a:lnTo>
                    <a:pt x="3225" y="374675"/>
                  </a:lnTo>
                  <a:lnTo>
                    <a:pt x="5791" y="369976"/>
                  </a:lnTo>
                  <a:lnTo>
                    <a:pt x="4203" y="375691"/>
                  </a:lnTo>
                  <a:lnTo>
                    <a:pt x="5753" y="370992"/>
                  </a:lnTo>
                  <a:lnTo>
                    <a:pt x="5867" y="373913"/>
                  </a:lnTo>
                  <a:lnTo>
                    <a:pt x="7099" y="371373"/>
                  </a:lnTo>
                  <a:lnTo>
                    <a:pt x="6959" y="371754"/>
                  </a:lnTo>
                  <a:lnTo>
                    <a:pt x="6845" y="373151"/>
                  </a:lnTo>
                  <a:lnTo>
                    <a:pt x="6718" y="373761"/>
                  </a:lnTo>
                  <a:lnTo>
                    <a:pt x="6604" y="375183"/>
                  </a:lnTo>
                  <a:lnTo>
                    <a:pt x="7620" y="371373"/>
                  </a:lnTo>
                  <a:lnTo>
                    <a:pt x="7747" y="371132"/>
                  </a:lnTo>
                  <a:lnTo>
                    <a:pt x="7861" y="370992"/>
                  </a:lnTo>
                  <a:lnTo>
                    <a:pt x="8382" y="370357"/>
                  </a:lnTo>
                  <a:lnTo>
                    <a:pt x="8534" y="369976"/>
                  </a:lnTo>
                  <a:lnTo>
                    <a:pt x="8724" y="369468"/>
                  </a:lnTo>
                  <a:lnTo>
                    <a:pt x="9067" y="368579"/>
                  </a:lnTo>
                  <a:lnTo>
                    <a:pt x="9271" y="368071"/>
                  </a:lnTo>
                  <a:lnTo>
                    <a:pt x="8648" y="372008"/>
                  </a:lnTo>
                  <a:lnTo>
                    <a:pt x="7823" y="372643"/>
                  </a:lnTo>
                  <a:lnTo>
                    <a:pt x="6997" y="376326"/>
                  </a:lnTo>
                  <a:lnTo>
                    <a:pt x="7810" y="373151"/>
                  </a:lnTo>
                  <a:lnTo>
                    <a:pt x="8483" y="373278"/>
                  </a:lnTo>
                  <a:lnTo>
                    <a:pt x="8509" y="373151"/>
                  </a:lnTo>
                  <a:lnTo>
                    <a:pt x="9055" y="370611"/>
                  </a:lnTo>
                  <a:lnTo>
                    <a:pt x="8724" y="373024"/>
                  </a:lnTo>
                  <a:lnTo>
                    <a:pt x="8293" y="375183"/>
                  </a:lnTo>
                  <a:lnTo>
                    <a:pt x="9220" y="371754"/>
                  </a:lnTo>
                  <a:lnTo>
                    <a:pt x="9525" y="370611"/>
                  </a:lnTo>
                  <a:lnTo>
                    <a:pt x="9626" y="370230"/>
                  </a:lnTo>
                  <a:lnTo>
                    <a:pt x="8775" y="374421"/>
                  </a:lnTo>
                  <a:lnTo>
                    <a:pt x="9817" y="371373"/>
                  </a:lnTo>
                  <a:lnTo>
                    <a:pt x="9652" y="373151"/>
                  </a:lnTo>
                  <a:lnTo>
                    <a:pt x="9537" y="374040"/>
                  </a:lnTo>
                  <a:lnTo>
                    <a:pt x="8712" y="376072"/>
                  </a:lnTo>
                  <a:lnTo>
                    <a:pt x="9550" y="374675"/>
                  </a:lnTo>
                  <a:lnTo>
                    <a:pt x="9486" y="375361"/>
                  </a:lnTo>
                  <a:lnTo>
                    <a:pt x="9613" y="374675"/>
                  </a:lnTo>
                  <a:lnTo>
                    <a:pt x="9740" y="374116"/>
                  </a:lnTo>
                  <a:lnTo>
                    <a:pt x="10337" y="372135"/>
                  </a:lnTo>
                  <a:lnTo>
                    <a:pt x="11049" y="371373"/>
                  </a:lnTo>
                  <a:lnTo>
                    <a:pt x="11163" y="371246"/>
                  </a:lnTo>
                  <a:lnTo>
                    <a:pt x="9906" y="374929"/>
                  </a:lnTo>
                  <a:lnTo>
                    <a:pt x="9804" y="375424"/>
                  </a:lnTo>
                  <a:lnTo>
                    <a:pt x="9563" y="376961"/>
                  </a:lnTo>
                  <a:lnTo>
                    <a:pt x="10185" y="376072"/>
                  </a:lnTo>
                  <a:lnTo>
                    <a:pt x="11328" y="372770"/>
                  </a:lnTo>
                  <a:lnTo>
                    <a:pt x="11480" y="372846"/>
                  </a:lnTo>
                  <a:lnTo>
                    <a:pt x="11468" y="373278"/>
                  </a:lnTo>
                  <a:lnTo>
                    <a:pt x="11366" y="373913"/>
                  </a:lnTo>
                  <a:lnTo>
                    <a:pt x="11137" y="374548"/>
                  </a:lnTo>
                  <a:lnTo>
                    <a:pt x="11836" y="372770"/>
                  </a:lnTo>
                  <a:lnTo>
                    <a:pt x="12280" y="371627"/>
                  </a:lnTo>
                  <a:lnTo>
                    <a:pt x="12268" y="374675"/>
                  </a:lnTo>
                  <a:lnTo>
                    <a:pt x="13474" y="371627"/>
                  </a:lnTo>
                  <a:lnTo>
                    <a:pt x="13614" y="371246"/>
                  </a:lnTo>
                  <a:lnTo>
                    <a:pt x="13474" y="371970"/>
                  </a:lnTo>
                  <a:lnTo>
                    <a:pt x="13703" y="371119"/>
                  </a:lnTo>
                  <a:lnTo>
                    <a:pt x="13919" y="370230"/>
                  </a:lnTo>
                  <a:lnTo>
                    <a:pt x="14439" y="368071"/>
                  </a:lnTo>
                  <a:lnTo>
                    <a:pt x="14655" y="367182"/>
                  </a:lnTo>
                  <a:lnTo>
                    <a:pt x="14744" y="366801"/>
                  </a:lnTo>
                  <a:lnTo>
                    <a:pt x="14973" y="366801"/>
                  </a:lnTo>
                  <a:lnTo>
                    <a:pt x="15748" y="364642"/>
                  </a:lnTo>
                  <a:lnTo>
                    <a:pt x="15214" y="366928"/>
                  </a:lnTo>
                  <a:lnTo>
                    <a:pt x="60401" y="366928"/>
                  </a:lnTo>
                  <a:lnTo>
                    <a:pt x="60477" y="365785"/>
                  </a:lnTo>
                  <a:lnTo>
                    <a:pt x="60553" y="364642"/>
                  </a:lnTo>
                  <a:lnTo>
                    <a:pt x="60858" y="362864"/>
                  </a:lnTo>
                  <a:lnTo>
                    <a:pt x="61150" y="363372"/>
                  </a:lnTo>
                  <a:lnTo>
                    <a:pt x="61290" y="362864"/>
                  </a:lnTo>
                  <a:lnTo>
                    <a:pt x="61506" y="361975"/>
                  </a:lnTo>
                  <a:lnTo>
                    <a:pt x="61087" y="361340"/>
                  </a:lnTo>
                  <a:lnTo>
                    <a:pt x="61366" y="360705"/>
                  </a:lnTo>
                  <a:lnTo>
                    <a:pt x="61925" y="359435"/>
                  </a:lnTo>
                  <a:lnTo>
                    <a:pt x="62064" y="357530"/>
                  </a:lnTo>
                  <a:close/>
                </a:path>
                <a:path w="365125" h="443229">
                  <a:moveTo>
                    <a:pt x="64325" y="92494"/>
                  </a:moveTo>
                  <a:lnTo>
                    <a:pt x="63500" y="91694"/>
                  </a:lnTo>
                  <a:lnTo>
                    <a:pt x="63982" y="92265"/>
                  </a:lnTo>
                  <a:lnTo>
                    <a:pt x="64325" y="92494"/>
                  </a:lnTo>
                  <a:close/>
                </a:path>
                <a:path w="365125" h="443229">
                  <a:moveTo>
                    <a:pt x="66751" y="369684"/>
                  </a:moveTo>
                  <a:lnTo>
                    <a:pt x="66598" y="369976"/>
                  </a:lnTo>
                  <a:lnTo>
                    <a:pt x="66116" y="371297"/>
                  </a:lnTo>
                  <a:lnTo>
                    <a:pt x="66751" y="369684"/>
                  </a:lnTo>
                  <a:close/>
                </a:path>
                <a:path w="365125" h="443229">
                  <a:moveTo>
                    <a:pt x="68427" y="366801"/>
                  </a:moveTo>
                  <a:lnTo>
                    <a:pt x="68160" y="366801"/>
                  </a:lnTo>
                  <a:lnTo>
                    <a:pt x="67462" y="366928"/>
                  </a:lnTo>
                  <a:lnTo>
                    <a:pt x="66789" y="368833"/>
                  </a:lnTo>
                  <a:lnTo>
                    <a:pt x="67398" y="367563"/>
                  </a:lnTo>
                  <a:lnTo>
                    <a:pt x="67284" y="368325"/>
                  </a:lnTo>
                  <a:lnTo>
                    <a:pt x="66751" y="369684"/>
                  </a:lnTo>
                  <a:lnTo>
                    <a:pt x="67602" y="368452"/>
                  </a:lnTo>
                  <a:lnTo>
                    <a:pt x="68046" y="367563"/>
                  </a:lnTo>
                  <a:lnTo>
                    <a:pt x="68427" y="366801"/>
                  </a:lnTo>
                  <a:close/>
                </a:path>
                <a:path w="365125" h="443229">
                  <a:moveTo>
                    <a:pt x="69329" y="366280"/>
                  </a:moveTo>
                  <a:lnTo>
                    <a:pt x="68757" y="367792"/>
                  </a:lnTo>
                  <a:lnTo>
                    <a:pt x="68897" y="368084"/>
                  </a:lnTo>
                  <a:lnTo>
                    <a:pt x="68757" y="369379"/>
                  </a:lnTo>
                  <a:lnTo>
                    <a:pt x="68973" y="368985"/>
                  </a:lnTo>
                  <a:lnTo>
                    <a:pt x="69316" y="367372"/>
                  </a:lnTo>
                  <a:lnTo>
                    <a:pt x="69329" y="366280"/>
                  </a:lnTo>
                  <a:close/>
                </a:path>
                <a:path w="365125" h="443229">
                  <a:moveTo>
                    <a:pt x="70167" y="58864"/>
                  </a:moveTo>
                  <a:lnTo>
                    <a:pt x="69265" y="58267"/>
                  </a:lnTo>
                  <a:lnTo>
                    <a:pt x="65989" y="57785"/>
                  </a:lnTo>
                  <a:lnTo>
                    <a:pt x="66535" y="58140"/>
                  </a:lnTo>
                  <a:lnTo>
                    <a:pt x="70167" y="58864"/>
                  </a:lnTo>
                  <a:close/>
                </a:path>
                <a:path w="365125" h="443229">
                  <a:moveTo>
                    <a:pt x="70700" y="372757"/>
                  </a:moveTo>
                  <a:lnTo>
                    <a:pt x="70269" y="374040"/>
                  </a:lnTo>
                  <a:lnTo>
                    <a:pt x="70396" y="373913"/>
                  </a:lnTo>
                  <a:lnTo>
                    <a:pt x="70523" y="373722"/>
                  </a:lnTo>
                  <a:lnTo>
                    <a:pt x="70700" y="372757"/>
                  </a:lnTo>
                  <a:close/>
                </a:path>
                <a:path w="365125" h="443229">
                  <a:moveTo>
                    <a:pt x="70739" y="391972"/>
                  </a:moveTo>
                  <a:lnTo>
                    <a:pt x="70345" y="392836"/>
                  </a:lnTo>
                  <a:lnTo>
                    <a:pt x="70586" y="392455"/>
                  </a:lnTo>
                  <a:lnTo>
                    <a:pt x="70688" y="392201"/>
                  </a:lnTo>
                  <a:lnTo>
                    <a:pt x="70739" y="391972"/>
                  </a:lnTo>
                  <a:close/>
                </a:path>
                <a:path w="365125" h="443229">
                  <a:moveTo>
                    <a:pt x="71412" y="42964"/>
                  </a:moveTo>
                  <a:lnTo>
                    <a:pt x="69850" y="42430"/>
                  </a:lnTo>
                  <a:lnTo>
                    <a:pt x="69583" y="42710"/>
                  </a:lnTo>
                  <a:lnTo>
                    <a:pt x="68262" y="42811"/>
                  </a:lnTo>
                  <a:lnTo>
                    <a:pt x="68643" y="43053"/>
                  </a:lnTo>
                  <a:lnTo>
                    <a:pt x="70281" y="43192"/>
                  </a:lnTo>
                  <a:lnTo>
                    <a:pt x="71412" y="42964"/>
                  </a:lnTo>
                  <a:close/>
                </a:path>
                <a:path w="365125" h="443229">
                  <a:moveTo>
                    <a:pt x="71462" y="370103"/>
                  </a:moveTo>
                  <a:lnTo>
                    <a:pt x="71145" y="370357"/>
                  </a:lnTo>
                  <a:lnTo>
                    <a:pt x="70700" y="372757"/>
                  </a:lnTo>
                  <a:lnTo>
                    <a:pt x="71081" y="371627"/>
                  </a:lnTo>
                  <a:lnTo>
                    <a:pt x="70866" y="372770"/>
                  </a:lnTo>
                  <a:lnTo>
                    <a:pt x="71145" y="371500"/>
                  </a:lnTo>
                  <a:lnTo>
                    <a:pt x="71462" y="370103"/>
                  </a:lnTo>
                  <a:close/>
                </a:path>
                <a:path w="365125" h="443229">
                  <a:moveTo>
                    <a:pt x="72936" y="391210"/>
                  </a:moveTo>
                  <a:lnTo>
                    <a:pt x="72796" y="391604"/>
                  </a:lnTo>
                  <a:lnTo>
                    <a:pt x="72682" y="391922"/>
                  </a:lnTo>
                  <a:lnTo>
                    <a:pt x="72682" y="393242"/>
                  </a:lnTo>
                  <a:lnTo>
                    <a:pt x="72859" y="392214"/>
                  </a:lnTo>
                  <a:lnTo>
                    <a:pt x="72923" y="391617"/>
                  </a:lnTo>
                  <a:lnTo>
                    <a:pt x="72936" y="391210"/>
                  </a:lnTo>
                  <a:close/>
                </a:path>
                <a:path w="365125" h="443229">
                  <a:moveTo>
                    <a:pt x="74599" y="393776"/>
                  </a:moveTo>
                  <a:lnTo>
                    <a:pt x="74231" y="393217"/>
                  </a:lnTo>
                  <a:lnTo>
                    <a:pt x="74295" y="393534"/>
                  </a:lnTo>
                  <a:lnTo>
                    <a:pt x="74434" y="393712"/>
                  </a:lnTo>
                  <a:lnTo>
                    <a:pt x="74599" y="393776"/>
                  </a:lnTo>
                  <a:close/>
                </a:path>
                <a:path w="365125" h="443229">
                  <a:moveTo>
                    <a:pt x="74663" y="393788"/>
                  </a:moveTo>
                  <a:close/>
                </a:path>
                <a:path w="365125" h="443229">
                  <a:moveTo>
                    <a:pt x="77825" y="371055"/>
                  </a:moveTo>
                  <a:lnTo>
                    <a:pt x="77787" y="370598"/>
                  </a:lnTo>
                  <a:lnTo>
                    <a:pt x="77762" y="370814"/>
                  </a:lnTo>
                  <a:lnTo>
                    <a:pt x="77724" y="370979"/>
                  </a:lnTo>
                  <a:lnTo>
                    <a:pt x="77698" y="371182"/>
                  </a:lnTo>
                  <a:lnTo>
                    <a:pt x="77825" y="371055"/>
                  </a:lnTo>
                  <a:close/>
                </a:path>
                <a:path w="365125" h="443229">
                  <a:moveTo>
                    <a:pt x="79565" y="367347"/>
                  </a:moveTo>
                  <a:lnTo>
                    <a:pt x="79032" y="368236"/>
                  </a:lnTo>
                  <a:lnTo>
                    <a:pt x="78232" y="371436"/>
                  </a:lnTo>
                  <a:lnTo>
                    <a:pt x="78549" y="370903"/>
                  </a:lnTo>
                  <a:lnTo>
                    <a:pt x="79565" y="367347"/>
                  </a:lnTo>
                  <a:close/>
                </a:path>
                <a:path w="365125" h="443229">
                  <a:moveTo>
                    <a:pt x="80746" y="392366"/>
                  </a:moveTo>
                  <a:lnTo>
                    <a:pt x="80543" y="392836"/>
                  </a:lnTo>
                  <a:lnTo>
                    <a:pt x="80314" y="393090"/>
                  </a:lnTo>
                  <a:lnTo>
                    <a:pt x="80289" y="393979"/>
                  </a:lnTo>
                  <a:lnTo>
                    <a:pt x="80746" y="392366"/>
                  </a:lnTo>
                  <a:close/>
                </a:path>
                <a:path w="365125" h="443229">
                  <a:moveTo>
                    <a:pt x="80937" y="370776"/>
                  </a:moveTo>
                  <a:lnTo>
                    <a:pt x="80746" y="371106"/>
                  </a:lnTo>
                  <a:lnTo>
                    <a:pt x="80670" y="371487"/>
                  </a:lnTo>
                  <a:lnTo>
                    <a:pt x="80784" y="371182"/>
                  </a:lnTo>
                  <a:lnTo>
                    <a:pt x="80911" y="370941"/>
                  </a:lnTo>
                  <a:lnTo>
                    <a:pt x="80937" y="370776"/>
                  </a:lnTo>
                  <a:close/>
                </a:path>
                <a:path w="365125" h="443229">
                  <a:moveTo>
                    <a:pt x="83007" y="723"/>
                  </a:moveTo>
                  <a:lnTo>
                    <a:pt x="82194" y="0"/>
                  </a:lnTo>
                  <a:lnTo>
                    <a:pt x="81965" y="228"/>
                  </a:lnTo>
                  <a:lnTo>
                    <a:pt x="83007" y="723"/>
                  </a:lnTo>
                  <a:close/>
                </a:path>
                <a:path w="365125" h="443229">
                  <a:moveTo>
                    <a:pt x="84391" y="392811"/>
                  </a:moveTo>
                  <a:lnTo>
                    <a:pt x="83985" y="393420"/>
                  </a:lnTo>
                  <a:lnTo>
                    <a:pt x="84150" y="393230"/>
                  </a:lnTo>
                  <a:lnTo>
                    <a:pt x="84391" y="392811"/>
                  </a:lnTo>
                  <a:close/>
                </a:path>
                <a:path w="365125" h="443229">
                  <a:moveTo>
                    <a:pt x="85128" y="391566"/>
                  </a:moveTo>
                  <a:lnTo>
                    <a:pt x="84823" y="392036"/>
                  </a:lnTo>
                  <a:lnTo>
                    <a:pt x="84874" y="391795"/>
                  </a:lnTo>
                  <a:lnTo>
                    <a:pt x="84785" y="392074"/>
                  </a:lnTo>
                  <a:lnTo>
                    <a:pt x="84721" y="392201"/>
                  </a:lnTo>
                  <a:lnTo>
                    <a:pt x="84404" y="392836"/>
                  </a:lnTo>
                  <a:lnTo>
                    <a:pt x="84594" y="392709"/>
                  </a:lnTo>
                  <a:lnTo>
                    <a:pt x="84582" y="393598"/>
                  </a:lnTo>
                  <a:lnTo>
                    <a:pt x="84823" y="392709"/>
                  </a:lnTo>
                  <a:lnTo>
                    <a:pt x="85128" y="391566"/>
                  </a:lnTo>
                  <a:close/>
                </a:path>
                <a:path w="365125" h="443229">
                  <a:moveTo>
                    <a:pt x="86944" y="375323"/>
                  </a:moveTo>
                  <a:close/>
                </a:path>
                <a:path w="365125" h="443229">
                  <a:moveTo>
                    <a:pt x="87083" y="374929"/>
                  </a:moveTo>
                  <a:lnTo>
                    <a:pt x="86944" y="375323"/>
                  </a:lnTo>
                  <a:lnTo>
                    <a:pt x="87058" y="375043"/>
                  </a:lnTo>
                  <a:close/>
                </a:path>
                <a:path w="365125" h="443229">
                  <a:moveTo>
                    <a:pt x="88176" y="391566"/>
                  </a:moveTo>
                  <a:lnTo>
                    <a:pt x="88023" y="391566"/>
                  </a:lnTo>
                  <a:lnTo>
                    <a:pt x="88150" y="391693"/>
                  </a:lnTo>
                  <a:lnTo>
                    <a:pt x="88176" y="391566"/>
                  </a:lnTo>
                  <a:close/>
                </a:path>
                <a:path w="365125" h="443229">
                  <a:moveTo>
                    <a:pt x="88188" y="371132"/>
                  </a:moveTo>
                  <a:lnTo>
                    <a:pt x="87985" y="371500"/>
                  </a:lnTo>
                  <a:lnTo>
                    <a:pt x="88188" y="371132"/>
                  </a:lnTo>
                  <a:close/>
                </a:path>
                <a:path w="365125" h="443229">
                  <a:moveTo>
                    <a:pt x="88823" y="375564"/>
                  </a:moveTo>
                  <a:lnTo>
                    <a:pt x="88798" y="375183"/>
                  </a:lnTo>
                  <a:lnTo>
                    <a:pt x="88417" y="376580"/>
                  </a:lnTo>
                  <a:lnTo>
                    <a:pt x="88823" y="375564"/>
                  </a:lnTo>
                  <a:close/>
                </a:path>
                <a:path w="365125" h="443229">
                  <a:moveTo>
                    <a:pt x="89268" y="366674"/>
                  </a:moveTo>
                  <a:lnTo>
                    <a:pt x="88226" y="368452"/>
                  </a:lnTo>
                  <a:lnTo>
                    <a:pt x="87782" y="370598"/>
                  </a:lnTo>
                  <a:lnTo>
                    <a:pt x="87706" y="370992"/>
                  </a:lnTo>
                  <a:lnTo>
                    <a:pt x="87782" y="370598"/>
                  </a:lnTo>
                  <a:lnTo>
                    <a:pt x="87617" y="370992"/>
                  </a:lnTo>
                  <a:lnTo>
                    <a:pt x="86880" y="372643"/>
                  </a:lnTo>
                  <a:lnTo>
                    <a:pt x="87985" y="371373"/>
                  </a:lnTo>
                  <a:lnTo>
                    <a:pt x="88112" y="371055"/>
                  </a:lnTo>
                  <a:lnTo>
                    <a:pt x="88290" y="370357"/>
                  </a:lnTo>
                  <a:lnTo>
                    <a:pt x="89268" y="366674"/>
                  </a:lnTo>
                  <a:close/>
                </a:path>
                <a:path w="365125" h="443229">
                  <a:moveTo>
                    <a:pt x="89522" y="373786"/>
                  </a:moveTo>
                  <a:lnTo>
                    <a:pt x="89484" y="373367"/>
                  </a:lnTo>
                  <a:lnTo>
                    <a:pt x="89471" y="373646"/>
                  </a:lnTo>
                  <a:lnTo>
                    <a:pt x="89522" y="373786"/>
                  </a:lnTo>
                  <a:close/>
                </a:path>
                <a:path w="365125" h="443229">
                  <a:moveTo>
                    <a:pt x="91922" y="369214"/>
                  </a:moveTo>
                  <a:lnTo>
                    <a:pt x="91897" y="368909"/>
                  </a:lnTo>
                  <a:lnTo>
                    <a:pt x="91821" y="369519"/>
                  </a:lnTo>
                  <a:lnTo>
                    <a:pt x="91922" y="369214"/>
                  </a:lnTo>
                  <a:close/>
                </a:path>
                <a:path w="365125" h="443229">
                  <a:moveTo>
                    <a:pt x="91960" y="368452"/>
                  </a:moveTo>
                  <a:lnTo>
                    <a:pt x="91744" y="368833"/>
                  </a:lnTo>
                  <a:lnTo>
                    <a:pt x="91897" y="368909"/>
                  </a:lnTo>
                  <a:lnTo>
                    <a:pt x="91960" y="368452"/>
                  </a:lnTo>
                  <a:close/>
                </a:path>
                <a:path w="365125" h="443229">
                  <a:moveTo>
                    <a:pt x="93154" y="369595"/>
                  </a:moveTo>
                  <a:lnTo>
                    <a:pt x="92925" y="369722"/>
                  </a:lnTo>
                  <a:lnTo>
                    <a:pt x="92798" y="369976"/>
                  </a:lnTo>
                  <a:lnTo>
                    <a:pt x="92938" y="369976"/>
                  </a:lnTo>
                  <a:lnTo>
                    <a:pt x="93154" y="369595"/>
                  </a:lnTo>
                  <a:close/>
                </a:path>
                <a:path w="365125" h="443229">
                  <a:moveTo>
                    <a:pt x="93497" y="389585"/>
                  </a:moveTo>
                  <a:lnTo>
                    <a:pt x="93433" y="389369"/>
                  </a:lnTo>
                  <a:lnTo>
                    <a:pt x="93370" y="389039"/>
                  </a:lnTo>
                  <a:lnTo>
                    <a:pt x="93141" y="389445"/>
                  </a:lnTo>
                  <a:lnTo>
                    <a:pt x="93129" y="390042"/>
                  </a:lnTo>
                  <a:lnTo>
                    <a:pt x="93268" y="389953"/>
                  </a:lnTo>
                  <a:lnTo>
                    <a:pt x="93497" y="389585"/>
                  </a:lnTo>
                  <a:close/>
                </a:path>
                <a:path w="365125" h="443229">
                  <a:moveTo>
                    <a:pt x="94119" y="388315"/>
                  </a:moveTo>
                  <a:lnTo>
                    <a:pt x="93891" y="388797"/>
                  </a:lnTo>
                  <a:lnTo>
                    <a:pt x="93637" y="389280"/>
                  </a:lnTo>
                  <a:lnTo>
                    <a:pt x="93497" y="389585"/>
                  </a:lnTo>
                  <a:lnTo>
                    <a:pt x="93573" y="389839"/>
                  </a:lnTo>
                  <a:lnTo>
                    <a:pt x="94119" y="388315"/>
                  </a:lnTo>
                  <a:close/>
                </a:path>
                <a:path w="365125" h="443229">
                  <a:moveTo>
                    <a:pt x="95478" y="372872"/>
                  </a:moveTo>
                  <a:lnTo>
                    <a:pt x="95377" y="373113"/>
                  </a:lnTo>
                  <a:lnTo>
                    <a:pt x="95415" y="373278"/>
                  </a:lnTo>
                  <a:lnTo>
                    <a:pt x="95465" y="373049"/>
                  </a:lnTo>
                  <a:lnTo>
                    <a:pt x="95478" y="372872"/>
                  </a:lnTo>
                  <a:close/>
                </a:path>
                <a:path w="365125" h="443229">
                  <a:moveTo>
                    <a:pt x="96481" y="376605"/>
                  </a:moveTo>
                  <a:lnTo>
                    <a:pt x="96367" y="376809"/>
                  </a:lnTo>
                  <a:lnTo>
                    <a:pt x="96240" y="376999"/>
                  </a:lnTo>
                  <a:lnTo>
                    <a:pt x="96177" y="377291"/>
                  </a:lnTo>
                  <a:lnTo>
                    <a:pt x="96393" y="376897"/>
                  </a:lnTo>
                  <a:lnTo>
                    <a:pt x="96481" y="376605"/>
                  </a:lnTo>
                  <a:close/>
                </a:path>
                <a:path w="365125" h="443229">
                  <a:moveTo>
                    <a:pt x="97078" y="372389"/>
                  </a:moveTo>
                  <a:lnTo>
                    <a:pt x="96532" y="373278"/>
                  </a:lnTo>
                  <a:lnTo>
                    <a:pt x="96443" y="374167"/>
                  </a:lnTo>
                  <a:lnTo>
                    <a:pt x="97078" y="372389"/>
                  </a:lnTo>
                  <a:close/>
                </a:path>
                <a:path w="365125" h="443229">
                  <a:moveTo>
                    <a:pt x="97370" y="391172"/>
                  </a:moveTo>
                  <a:lnTo>
                    <a:pt x="96824" y="391833"/>
                  </a:lnTo>
                  <a:lnTo>
                    <a:pt x="96608" y="393509"/>
                  </a:lnTo>
                  <a:lnTo>
                    <a:pt x="97370" y="391172"/>
                  </a:lnTo>
                  <a:close/>
                </a:path>
                <a:path w="365125" h="443229">
                  <a:moveTo>
                    <a:pt x="97472" y="390804"/>
                  </a:moveTo>
                  <a:lnTo>
                    <a:pt x="96761" y="394106"/>
                  </a:lnTo>
                  <a:lnTo>
                    <a:pt x="97294" y="393852"/>
                  </a:lnTo>
                  <a:lnTo>
                    <a:pt x="97409" y="392201"/>
                  </a:lnTo>
                  <a:lnTo>
                    <a:pt x="97472" y="390804"/>
                  </a:lnTo>
                  <a:close/>
                </a:path>
                <a:path w="365125" h="443229">
                  <a:moveTo>
                    <a:pt x="99529" y="374294"/>
                  </a:moveTo>
                  <a:lnTo>
                    <a:pt x="98653" y="376580"/>
                  </a:lnTo>
                  <a:lnTo>
                    <a:pt x="99110" y="376326"/>
                  </a:lnTo>
                  <a:lnTo>
                    <a:pt x="99225" y="376072"/>
                  </a:lnTo>
                  <a:lnTo>
                    <a:pt x="99529" y="374294"/>
                  </a:lnTo>
                  <a:close/>
                </a:path>
                <a:path w="365125" h="443229">
                  <a:moveTo>
                    <a:pt x="99568" y="376072"/>
                  </a:moveTo>
                  <a:lnTo>
                    <a:pt x="99187" y="376275"/>
                  </a:lnTo>
                  <a:lnTo>
                    <a:pt x="98907" y="377850"/>
                  </a:lnTo>
                  <a:lnTo>
                    <a:pt x="99568" y="376072"/>
                  </a:lnTo>
                  <a:close/>
                </a:path>
                <a:path w="365125" h="443229">
                  <a:moveTo>
                    <a:pt x="100736" y="372745"/>
                  </a:moveTo>
                  <a:lnTo>
                    <a:pt x="100076" y="373570"/>
                  </a:lnTo>
                  <a:lnTo>
                    <a:pt x="100533" y="373075"/>
                  </a:lnTo>
                  <a:lnTo>
                    <a:pt x="100736" y="372745"/>
                  </a:lnTo>
                  <a:close/>
                </a:path>
                <a:path w="365125" h="443229">
                  <a:moveTo>
                    <a:pt x="102717" y="378612"/>
                  </a:moveTo>
                  <a:lnTo>
                    <a:pt x="102501" y="378663"/>
                  </a:lnTo>
                  <a:lnTo>
                    <a:pt x="102552" y="378917"/>
                  </a:lnTo>
                  <a:lnTo>
                    <a:pt x="102717" y="378612"/>
                  </a:lnTo>
                  <a:close/>
                </a:path>
                <a:path w="365125" h="443229">
                  <a:moveTo>
                    <a:pt x="103720" y="376593"/>
                  </a:moveTo>
                  <a:lnTo>
                    <a:pt x="103378" y="376897"/>
                  </a:lnTo>
                  <a:lnTo>
                    <a:pt x="103428" y="377558"/>
                  </a:lnTo>
                  <a:lnTo>
                    <a:pt x="103720" y="376593"/>
                  </a:lnTo>
                  <a:close/>
                </a:path>
                <a:path w="365125" h="443229">
                  <a:moveTo>
                    <a:pt x="106286" y="380873"/>
                  </a:moveTo>
                  <a:lnTo>
                    <a:pt x="105968" y="381952"/>
                  </a:lnTo>
                  <a:lnTo>
                    <a:pt x="106210" y="381711"/>
                  </a:lnTo>
                  <a:lnTo>
                    <a:pt x="106273" y="381990"/>
                  </a:lnTo>
                  <a:lnTo>
                    <a:pt x="106286" y="380873"/>
                  </a:lnTo>
                  <a:close/>
                </a:path>
                <a:path w="365125" h="443229">
                  <a:moveTo>
                    <a:pt x="106299" y="382054"/>
                  </a:moveTo>
                  <a:lnTo>
                    <a:pt x="106273" y="382422"/>
                  </a:lnTo>
                  <a:lnTo>
                    <a:pt x="106299" y="382193"/>
                  </a:lnTo>
                  <a:lnTo>
                    <a:pt x="106299" y="382054"/>
                  </a:lnTo>
                  <a:close/>
                </a:path>
                <a:path w="365125" h="443229">
                  <a:moveTo>
                    <a:pt x="108026" y="386600"/>
                  </a:moveTo>
                  <a:lnTo>
                    <a:pt x="107975" y="386740"/>
                  </a:lnTo>
                  <a:lnTo>
                    <a:pt x="108026" y="386600"/>
                  </a:lnTo>
                  <a:close/>
                </a:path>
                <a:path w="365125" h="443229">
                  <a:moveTo>
                    <a:pt x="108343" y="385787"/>
                  </a:moveTo>
                  <a:lnTo>
                    <a:pt x="108153" y="386105"/>
                  </a:lnTo>
                  <a:lnTo>
                    <a:pt x="108026" y="386600"/>
                  </a:lnTo>
                  <a:lnTo>
                    <a:pt x="108343" y="385787"/>
                  </a:lnTo>
                  <a:close/>
                </a:path>
                <a:path w="365125" h="443229">
                  <a:moveTo>
                    <a:pt x="108546" y="391820"/>
                  </a:moveTo>
                  <a:lnTo>
                    <a:pt x="108242" y="392709"/>
                  </a:lnTo>
                  <a:lnTo>
                    <a:pt x="108546" y="391820"/>
                  </a:lnTo>
                  <a:close/>
                </a:path>
                <a:path w="365125" h="443229">
                  <a:moveTo>
                    <a:pt x="108953" y="382854"/>
                  </a:moveTo>
                  <a:lnTo>
                    <a:pt x="108800" y="383311"/>
                  </a:lnTo>
                  <a:lnTo>
                    <a:pt x="108331" y="385356"/>
                  </a:lnTo>
                  <a:lnTo>
                    <a:pt x="108877" y="383946"/>
                  </a:lnTo>
                  <a:lnTo>
                    <a:pt x="108953" y="382854"/>
                  </a:lnTo>
                  <a:close/>
                </a:path>
                <a:path w="365125" h="443229">
                  <a:moveTo>
                    <a:pt x="110655" y="390423"/>
                  </a:moveTo>
                  <a:lnTo>
                    <a:pt x="110007" y="392582"/>
                  </a:lnTo>
                  <a:lnTo>
                    <a:pt x="110388" y="392582"/>
                  </a:lnTo>
                  <a:lnTo>
                    <a:pt x="110604" y="391972"/>
                  </a:lnTo>
                  <a:lnTo>
                    <a:pt x="110655" y="390423"/>
                  </a:lnTo>
                  <a:close/>
                </a:path>
                <a:path w="365125" h="443229">
                  <a:moveTo>
                    <a:pt x="112204" y="395439"/>
                  </a:moveTo>
                  <a:lnTo>
                    <a:pt x="111988" y="396163"/>
                  </a:lnTo>
                  <a:lnTo>
                    <a:pt x="112204" y="395452"/>
                  </a:lnTo>
                  <a:close/>
                </a:path>
                <a:path w="365125" h="443229">
                  <a:moveTo>
                    <a:pt x="112268" y="379234"/>
                  </a:moveTo>
                  <a:lnTo>
                    <a:pt x="111721" y="380555"/>
                  </a:lnTo>
                  <a:lnTo>
                    <a:pt x="111937" y="380199"/>
                  </a:lnTo>
                  <a:lnTo>
                    <a:pt x="112090" y="379755"/>
                  </a:lnTo>
                  <a:lnTo>
                    <a:pt x="112268" y="379234"/>
                  </a:lnTo>
                  <a:close/>
                </a:path>
                <a:path w="365125" h="443229">
                  <a:moveTo>
                    <a:pt x="113131" y="398805"/>
                  </a:moveTo>
                  <a:lnTo>
                    <a:pt x="113017" y="397979"/>
                  </a:lnTo>
                  <a:lnTo>
                    <a:pt x="112560" y="399440"/>
                  </a:lnTo>
                  <a:lnTo>
                    <a:pt x="113131" y="398805"/>
                  </a:lnTo>
                  <a:close/>
                </a:path>
                <a:path w="365125" h="443229">
                  <a:moveTo>
                    <a:pt x="113309" y="397027"/>
                  </a:moveTo>
                  <a:lnTo>
                    <a:pt x="113055" y="397408"/>
                  </a:lnTo>
                  <a:lnTo>
                    <a:pt x="113017" y="397979"/>
                  </a:lnTo>
                  <a:lnTo>
                    <a:pt x="113309" y="397027"/>
                  </a:lnTo>
                  <a:close/>
                </a:path>
                <a:path w="365125" h="443229">
                  <a:moveTo>
                    <a:pt x="115366" y="388531"/>
                  </a:moveTo>
                  <a:lnTo>
                    <a:pt x="115150" y="388899"/>
                  </a:lnTo>
                  <a:lnTo>
                    <a:pt x="115366" y="388531"/>
                  </a:lnTo>
                  <a:close/>
                </a:path>
                <a:path w="365125" h="443229">
                  <a:moveTo>
                    <a:pt x="115455" y="387692"/>
                  </a:moveTo>
                  <a:close/>
                </a:path>
                <a:path w="365125" h="443229">
                  <a:moveTo>
                    <a:pt x="115455" y="381025"/>
                  </a:moveTo>
                  <a:lnTo>
                    <a:pt x="115404" y="380873"/>
                  </a:lnTo>
                  <a:lnTo>
                    <a:pt x="114579" y="383705"/>
                  </a:lnTo>
                  <a:lnTo>
                    <a:pt x="114198" y="384937"/>
                  </a:lnTo>
                  <a:lnTo>
                    <a:pt x="114579" y="383768"/>
                  </a:lnTo>
                  <a:lnTo>
                    <a:pt x="114795" y="383235"/>
                  </a:lnTo>
                  <a:lnTo>
                    <a:pt x="114922" y="383032"/>
                  </a:lnTo>
                  <a:lnTo>
                    <a:pt x="115074" y="382498"/>
                  </a:lnTo>
                  <a:lnTo>
                    <a:pt x="115455" y="381025"/>
                  </a:lnTo>
                  <a:close/>
                </a:path>
                <a:path w="365125" h="443229">
                  <a:moveTo>
                    <a:pt x="116027" y="387375"/>
                  </a:moveTo>
                  <a:lnTo>
                    <a:pt x="115595" y="387616"/>
                  </a:lnTo>
                  <a:lnTo>
                    <a:pt x="115366" y="388531"/>
                  </a:lnTo>
                  <a:lnTo>
                    <a:pt x="116027" y="387375"/>
                  </a:lnTo>
                  <a:close/>
                </a:path>
                <a:path w="365125" h="443229">
                  <a:moveTo>
                    <a:pt x="116154" y="385470"/>
                  </a:moveTo>
                  <a:lnTo>
                    <a:pt x="115646" y="386994"/>
                  </a:lnTo>
                  <a:lnTo>
                    <a:pt x="115557" y="387311"/>
                  </a:lnTo>
                  <a:lnTo>
                    <a:pt x="115684" y="386829"/>
                  </a:lnTo>
                  <a:lnTo>
                    <a:pt x="115366" y="387756"/>
                  </a:lnTo>
                  <a:lnTo>
                    <a:pt x="115468" y="387629"/>
                  </a:lnTo>
                  <a:lnTo>
                    <a:pt x="116154" y="385470"/>
                  </a:lnTo>
                  <a:close/>
                </a:path>
                <a:path w="365125" h="443229">
                  <a:moveTo>
                    <a:pt x="116205" y="399961"/>
                  </a:moveTo>
                  <a:lnTo>
                    <a:pt x="116065" y="400151"/>
                  </a:lnTo>
                  <a:lnTo>
                    <a:pt x="116001" y="400507"/>
                  </a:lnTo>
                  <a:lnTo>
                    <a:pt x="116205" y="399961"/>
                  </a:lnTo>
                  <a:close/>
                </a:path>
                <a:path w="365125" h="443229">
                  <a:moveTo>
                    <a:pt x="116243" y="380390"/>
                  </a:moveTo>
                  <a:lnTo>
                    <a:pt x="115773" y="381342"/>
                  </a:lnTo>
                  <a:lnTo>
                    <a:pt x="115646" y="381584"/>
                  </a:lnTo>
                  <a:lnTo>
                    <a:pt x="115608" y="382600"/>
                  </a:lnTo>
                  <a:lnTo>
                    <a:pt x="116052" y="382168"/>
                  </a:lnTo>
                  <a:lnTo>
                    <a:pt x="116039" y="381000"/>
                  </a:lnTo>
                  <a:lnTo>
                    <a:pt x="116243" y="380390"/>
                  </a:lnTo>
                  <a:close/>
                </a:path>
                <a:path w="365125" h="443229">
                  <a:moveTo>
                    <a:pt x="116547" y="399008"/>
                  </a:moveTo>
                  <a:lnTo>
                    <a:pt x="116205" y="399961"/>
                  </a:lnTo>
                  <a:lnTo>
                    <a:pt x="116293" y="399834"/>
                  </a:lnTo>
                  <a:lnTo>
                    <a:pt x="116547" y="399008"/>
                  </a:lnTo>
                  <a:close/>
                </a:path>
                <a:path w="365125" h="443229">
                  <a:moveTo>
                    <a:pt x="116751" y="396417"/>
                  </a:moveTo>
                  <a:lnTo>
                    <a:pt x="116103" y="398106"/>
                  </a:lnTo>
                  <a:lnTo>
                    <a:pt x="116103" y="399008"/>
                  </a:lnTo>
                  <a:lnTo>
                    <a:pt x="115887" y="400405"/>
                  </a:lnTo>
                  <a:lnTo>
                    <a:pt x="116065" y="400151"/>
                  </a:lnTo>
                  <a:lnTo>
                    <a:pt x="116751" y="396417"/>
                  </a:lnTo>
                  <a:close/>
                </a:path>
                <a:path w="365125" h="443229">
                  <a:moveTo>
                    <a:pt x="117297" y="398843"/>
                  </a:moveTo>
                  <a:lnTo>
                    <a:pt x="117170" y="398868"/>
                  </a:lnTo>
                  <a:lnTo>
                    <a:pt x="117297" y="398843"/>
                  </a:lnTo>
                  <a:close/>
                </a:path>
                <a:path w="365125" h="443229">
                  <a:moveTo>
                    <a:pt x="117322" y="385114"/>
                  </a:moveTo>
                  <a:lnTo>
                    <a:pt x="116890" y="384657"/>
                  </a:lnTo>
                  <a:lnTo>
                    <a:pt x="117221" y="385622"/>
                  </a:lnTo>
                  <a:lnTo>
                    <a:pt x="117322" y="385114"/>
                  </a:lnTo>
                  <a:close/>
                </a:path>
                <a:path w="365125" h="443229">
                  <a:moveTo>
                    <a:pt x="117360" y="386105"/>
                  </a:moveTo>
                  <a:lnTo>
                    <a:pt x="116471" y="388112"/>
                  </a:lnTo>
                  <a:lnTo>
                    <a:pt x="117043" y="387502"/>
                  </a:lnTo>
                  <a:lnTo>
                    <a:pt x="117157" y="386829"/>
                  </a:lnTo>
                  <a:lnTo>
                    <a:pt x="117360" y="386105"/>
                  </a:lnTo>
                  <a:close/>
                </a:path>
                <a:path w="365125" h="443229">
                  <a:moveTo>
                    <a:pt x="117690" y="398399"/>
                  </a:moveTo>
                  <a:lnTo>
                    <a:pt x="117589" y="398526"/>
                  </a:lnTo>
                  <a:lnTo>
                    <a:pt x="117449" y="398716"/>
                  </a:lnTo>
                  <a:lnTo>
                    <a:pt x="117284" y="399237"/>
                  </a:lnTo>
                  <a:lnTo>
                    <a:pt x="117386" y="399084"/>
                  </a:lnTo>
                  <a:lnTo>
                    <a:pt x="117525" y="398792"/>
                  </a:lnTo>
                  <a:lnTo>
                    <a:pt x="117690" y="398399"/>
                  </a:lnTo>
                  <a:close/>
                </a:path>
                <a:path w="365125" h="443229">
                  <a:moveTo>
                    <a:pt x="117729" y="397649"/>
                  </a:moveTo>
                  <a:lnTo>
                    <a:pt x="117386" y="398703"/>
                  </a:lnTo>
                  <a:lnTo>
                    <a:pt x="117297" y="398843"/>
                  </a:lnTo>
                  <a:lnTo>
                    <a:pt x="117449" y="398716"/>
                  </a:lnTo>
                  <a:lnTo>
                    <a:pt x="117729" y="397649"/>
                  </a:lnTo>
                  <a:close/>
                </a:path>
                <a:path w="365125" h="443229">
                  <a:moveTo>
                    <a:pt x="117817" y="382955"/>
                  </a:moveTo>
                  <a:lnTo>
                    <a:pt x="117322" y="385114"/>
                  </a:lnTo>
                  <a:lnTo>
                    <a:pt x="117513" y="385305"/>
                  </a:lnTo>
                  <a:lnTo>
                    <a:pt x="117817" y="382955"/>
                  </a:lnTo>
                  <a:close/>
                </a:path>
                <a:path w="365125" h="443229">
                  <a:moveTo>
                    <a:pt x="118275" y="379361"/>
                  </a:moveTo>
                  <a:lnTo>
                    <a:pt x="117817" y="382955"/>
                  </a:lnTo>
                  <a:lnTo>
                    <a:pt x="118059" y="382816"/>
                  </a:lnTo>
                  <a:lnTo>
                    <a:pt x="118275" y="379361"/>
                  </a:lnTo>
                  <a:close/>
                </a:path>
                <a:path w="365125" h="443229">
                  <a:moveTo>
                    <a:pt x="118884" y="399592"/>
                  </a:moveTo>
                  <a:lnTo>
                    <a:pt x="118694" y="399897"/>
                  </a:lnTo>
                  <a:lnTo>
                    <a:pt x="118745" y="400037"/>
                  </a:lnTo>
                  <a:lnTo>
                    <a:pt x="118795" y="399859"/>
                  </a:lnTo>
                  <a:lnTo>
                    <a:pt x="118846" y="399707"/>
                  </a:lnTo>
                  <a:close/>
                </a:path>
                <a:path w="365125" h="443229">
                  <a:moveTo>
                    <a:pt x="119062" y="399275"/>
                  </a:moveTo>
                  <a:lnTo>
                    <a:pt x="118872" y="399592"/>
                  </a:lnTo>
                  <a:lnTo>
                    <a:pt x="119062" y="399275"/>
                  </a:lnTo>
                  <a:close/>
                </a:path>
                <a:path w="365125" h="443229">
                  <a:moveTo>
                    <a:pt x="119138" y="393090"/>
                  </a:moveTo>
                  <a:lnTo>
                    <a:pt x="119011" y="393598"/>
                  </a:lnTo>
                  <a:lnTo>
                    <a:pt x="118884" y="394360"/>
                  </a:lnTo>
                  <a:lnTo>
                    <a:pt x="119062" y="394614"/>
                  </a:lnTo>
                  <a:lnTo>
                    <a:pt x="119138" y="393090"/>
                  </a:lnTo>
                  <a:close/>
                </a:path>
                <a:path w="365125" h="443229">
                  <a:moveTo>
                    <a:pt x="119164" y="397776"/>
                  </a:moveTo>
                  <a:lnTo>
                    <a:pt x="118960" y="397941"/>
                  </a:lnTo>
                  <a:lnTo>
                    <a:pt x="118821" y="398551"/>
                  </a:lnTo>
                  <a:lnTo>
                    <a:pt x="119164" y="397776"/>
                  </a:lnTo>
                  <a:close/>
                </a:path>
                <a:path w="365125" h="443229">
                  <a:moveTo>
                    <a:pt x="119443" y="398614"/>
                  </a:moveTo>
                  <a:lnTo>
                    <a:pt x="119062" y="399275"/>
                  </a:lnTo>
                  <a:lnTo>
                    <a:pt x="119189" y="399415"/>
                  </a:lnTo>
                  <a:lnTo>
                    <a:pt x="119443" y="398614"/>
                  </a:lnTo>
                  <a:close/>
                </a:path>
                <a:path w="365125" h="443229">
                  <a:moveTo>
                    <a:pt x="120078" y="390042"/>
                  </a:moveTo>
                  <a:lnTo>
                    <a:pt x="118643" y="393344"/>
                  </a:lnTo>
                  <a:lnTo>
                    <a:pt x="118859" y="392201"/>
                  </a:lnTo>
                  <a:lnTo>
                    <a:pt x="119189" y="390931"/>
                  </a:lnTo>
                  <a:lnTo>
                    <a:pt x="119138" y="390677"/>
                  </a:lnTo>
                  <a:lnTo>
                    <a:pt x="119253" y="390042"/>
                  </a:lnTo>
                  <a:lnTo>
                    <a:pt x="119354" y="389407"/>
                  </a:lnTo>
                  <a:lnTo>
                    <a:pt x="119468" y="388772"/>
                  </a:lnTo>
                  <a:lnTo>
                    <a:pt x="119570" y="388124"/>
                  </a:lnTo>
                  <a:lnTo>
                    <a:pt x="119735" y="387629"/>
                  </a:lnTo>
                  <a:lnTo>
                    <a:pt x="119075" y="388772"/>
                  </a:lnTo>
                  <a:lnTo>
                    <a:pt x="119380" y="387883"/>
                  </a:lnTo>
                  <a:lnTo>
                    <a:pt x="119824" y="385978"/>
                  </a:lnTo>
                  <a:lnTo>
                    <a:pt x="119875" y="386486"/>
                  </a:lnTo>
                  <a:lnTo>
                    <a:pt x="119900" y="385851"/>
                  </a:lnTo>
                  <a:lnTo>
                    <a:pt x="120002" y="383946"/>
                  </a:lnTo>
                  <a:lnTo>
                    <a:pt x="118071" y="389407"/>
                  </a:lnTo>
                  <a:lnTo>
                    <a:pt x="118706" y="386359"/>
                  </a:lnTo>
                  <a:lnTo>
                    <a:pt x="118833" y="385978"/>
                  </a:lnTo>
                  <a:lnTo>
                    <a:pt x="118897" y="385851"/>
                  </a:lnTo>
                  <a:lnTo>
                    <a:pt x="117817" y="386994"/>
                  </a:lnTo>
                  <a:lnTo>
                    <a:pt x="117767" y="387616"/>
                  </a:lnTo>
                  <a:lnTo>
                    <a:pt x="117881" y="389026"/>
                  </a:lnTo>
                  <a:lnTo>
                    <a:pt x="116319" y="392328"/>
                  </a:lnTo>
                  <a:lnTo>
                    <a:pt x="116751" y="390423"/>
                  </a:lnTo>
                  <a:lnTo>
                    <a:pt x="116992" y="389407"/>
                  </a:lnTo>
                  <a:lnTo>
                    <a:pt x="117373" y="387756"/>
                  </a:lnTo>
                  <a:lnTo>
                    <a:pt x="118071" y="384708"/>
                  </a:lnTo>
                  <a:lnTo>
                    <a:pt x="117144" y="387756"/>
                  </a:lnTo>
                  <a:lnTo>
                    <a:pt x="117043" y="387502"/>
                  </a:lnTo>
                  <a:lnTo>
                    <a:pt x="116293" y="389407"/>
                  </a:lnTo>
                  <a:lnTo>
                    <a:pt x="116471" y="388124"/>
                  </a:lnTo>
                  <a:lnTo>
                    <a:pt x="116713" y="386486"/>
                  </a:lnTo>
                  <a:lnTo>
                    <a:pt x="114871" y="390423"/>
                  </a:lnTo>
                  <a:lnTo>
                    <a:pt x="114973" y="390042"/>
                  </a:lnTo>
                  <a:lnTo>
                    <a:pt x="115074" y="389661"/>
                  </a:lnTo>
                  <a:lnTo>
                    <a:pt x="115189" y="389204"/>
                  </a:lnTo>
                  <a:lnTo>
                    <a:pt x="115150" y="388899"/>
                  </a:lnTo>
                  <a:lnTo>
                    <a:pt x="115354" y="388124"/>
                  </a:lnTo>
                  <a:lnTo>
                    <a:pt x="115366" y="387756"/>
                  </a:lnTo>
                  <a:lnTo>
                    <a:pt x="115709" y="386740"/>
                  </a:lnTo>
                  <a:lnTo>
                    <a:pt x="116522" y="383565"/>
                  </a:lnTo>
                  <a:lnTo>
                    <a:pt x="114414" y="389661"/>
                  </a:lnTo>
                  <a:lnTo>
                    <a:pt x="114566" y="388518"/>
                  </a:lnTo>
                  <a:lnTo>
                    <a:pt x="114630" y="388010"/>
                  </a:lnTo>
                  <a:lnTo>
                    <a:pt x="114744" y="387121"/>
                  </a:lnTo>
                  <a:lnTo>
                    <a:pt x="115620" y="384454"/>
                  </a:lnTo>
                  <a:lnTo>
                    <a:pt x="115544" y="385978"/>
                  </a:lnTo>
                  <a:lnTo>
                    <a:pt x="115747" y="384454"/>
                  </a:lnTo>
                  <a:lnTo>
                    <a:pt x="115874" y="383438"/>
                  </a:lnTo>
                  <a:lnTo>
                    <a:pt x="114363" y="388010"/>
                  </a:lnTo>
                  <a:lnTo>
                    <a:pt x="114414" y="387756"/>
                  </a:lnTo>
                  <a:lnTo>
                    <a:pt x="115481" y="382295"/>
                  </a:lnTo>
                  <a:lnTo>
                    <a:pt x="114935" y="383057"/>
                  </a:lnTo>
                  <a:lnTo>
                    <a:pt x="113880" y="386740"/>
                  </a:lnTo>
                  <a:lnTo>
                    <a:pt x="113855" y="385597"/>
                  </a:lnTo>
                  <a:lnTo>
                    <a:pt x="113842" y="384454"/>
                  </a:lnTo>
                  <a:lnTo>
                    <a:pt x="112991" y="385597"/>
                  </a:lnTo>
                  <a:lnTo>
                    <a:pt x="113220" y="384835"/>
                  </a:lnTo>
                  <a:lnTo>
                    <a:pt x="113334" y="384454"/>
                  </a:lnTo>
                  <a:lnTo>
                    <a:pt x="113284" y="384200"/>
                  </a:lnTo>
                  <a:lnTo>
                    <a:pt x="112712" y="383438"/>
                  </a:lnTo>
                  <a:lnTo>
                    <a:pt x="112585" y="382854"/>
                  </a:lnTo>
                  <a:lnTo>
                    <a:pt x="112509" y="381787"/>
                  </a:lnTo>
                  <a:lnTo>
                    <a:pt x="111569" y="384835"/>
                  </a:lnTo>
                  <a:lnTo>
                    <a:pt x="111518" y="384708"/>
                  </a:lnTo>
                  <a:lnTo>
                    <a:pt x="111290" y="384073"/>
                  </a:lnTo>
                  <a:lnTo>
                    <a:pt x="110718" y="384708"/>
                  </a:lnTo>
                  <a:lnTo>
                    <a:pt x="111213" y="383057"/>
                  </a:lnTo>
                  <a:lnTo>
                    <a:pt x="111290" y="382803"/>
                  </a:lnTo>
                  <a:lnTo>
                    <a:pt x="111671" y="381660"/>
                  </a:lnTo>
                  <a:lnTo>
                    <a:pt x="112153" y="380771"/>
                  </a:lnTo>
                  <a:lnTo>
                    <a:pt x="111798" y="380644"/>
                  </a:lnTo>
                  <a:lnTo>
                    <a:pt x="111340" y="381914"/>
                  </a:lnTo>
                  <a:lnTo>
                    <a:pt x="111112" y="382422"/>
                  </a:lnTo>
                  <a:lnTo>
                    <a:pt x="110782" y="382803"/>
                  </a:lnTo>
                  <a:lnTo>
                    <a:pt x="111633" y="380009"/>
                  </a:lnTo>
                  <a:lnTo>
                    <a:pt x="111163" y="380009"/>
                  </a:lnTo>
                  <a:lnTo>
                    <a:pt x="109829" y="383057"/>
                  </a:lnTo>
                  <a:lnTo>
                    <a:pt x="109791" y="381025"/>
                  </a:lnTo>
                  <a:lnTo>
                    <a:pt x="109042" y="383565"/>
                  </a:lnTo>
                  <a:lnTo>
                    <a:pt x="108254" y="388200"/>
                  </a:lnTo>
                  <a:lnTo>
                    <a:pt x="108127" y="388518"/>
                  </a:lnTo>
                  <a:lnTo>
                    <a:pt x="107137" y="389915"/>
                  </a:lnTo>
                  <a:lnTo>
                    <a:pt x="107924" y="386994"/>
                  </a:lnTo>
                  <a:lnTo>
                    <a:pt x="108077" y="385978"/>
                  </a:lnTo>
                  <a:lnTo>
                    <a:pt x="108165" y="385597"/>
                  </a:lnTo>
                  <a:lnTo>
                    <a:pt x="108280" y="384835"/>
                  </a:lnTo>
                  <a:lnTo>
                    <a:pt x="108521" y="383946"/>
                  </a:lnTo>
                  <a:lnTo>
                    <a:pt x="108673" y="383438"/>
                  </a:lnTo>
                  <a:lnTo>
                    <a:pt x="108343" y="383946"/>
                  </a:lnTo>
                  <a:lnTo>
                    <a:pt x="108813" y="382422"/>
                  </a:lnTo>
                  <a:lnTo>
                    <a:pt x="108927" y="382295"/>
                  </a:lnTo>
                  <a:lnTo>
                    <a:pt x="108775" y="383311"/>
                  </a:lnTo>
                  <a:lnTo>
                    <a:pt x="108889" y="382930"/>
                  </a:lnTo>
                  <a:lnTo>
                    <a:pt x="108953" y="382803"/>
                  </a:lnTo>
                  <a:lnTo>
                    <a:pt x="109016" y="382676"/>
                  </a:lnTo>
                  <a:lnTo>
                    <a:pt x="108978" y="382295"/>
                  </a:lnTo>
                  <a:lnTo>
                    <a:pt x="108927" y="382168"/>
                  </a:lnTo>
                  <a:lnTo>
                    <a:pt x="109042" y="380644"/>
                  </a:lnTo>
                  <a:lnTo>
                    <a:pt x="109321" y="379374"/>
                  </a:lnTo>
                  <a:lnTo>
                    <a:pt x="108572" y="382041"/>
                  </a:lnTo>
                  <a:lnTo>
                    <a:pt x="108331" y="382168"/>
                  </a:lnTo>
                  <a:lnTo>
                    <a:pt x="107848" y="382168"/>
                  </a:lnTo>
                  <a:lnTo>
                    <a:pt x="108115" y="381533"/>
                  </a:lnTo>
                  <a:lnTo>
                    <a:pt x="108737" y="380009"/>
                  </a:lnTo>
                  <a:lnTo>
                    <a:pt x="108864" y="378739"/>
                  </a:lnTo>
                  <a:lnTo>
                    <a:pt x="108394" y="380009"/>
                  </a:lnTo>
                  <a:lnTo>
                    <a:pt x="108508" y="378485"/>
                  </a:lnTo>
                  <a:lnTo>
                    <a:pt x="107657" y="381533"/>
                  </a:lnTo>
                  <a:lnTo>
                    <a:pt x="107759" y="380517"/>
                  </a:lnTo>
                  <a:lnTo>
                    <a:pt x="108077" y="379247"/>
                  </a:lnTo>
                  <a:lnTo>
                    <a:pt x="107492" y="380517"/>
                  </a:lnTo>
                  <a:lnTo>
                    <a:pt x="106908" y="379374"/>
                  </a:lnTo>
                  <a:lnTo>
                    <a:pt x="106273" y="382498"/>
                  </a:lnTo>
                  <a:lnTo>
                    <a:pt x="106235" y="382651"/>
                  </a:lnTo>
                  <a:lnTo>
                    <a:pt x="106197" y="382841"/>
                  </a:lnTo>
                  <a:lnTo>
                    <a:pt x="106235" y="382701"/>
                  </a:lnTo>
                  <a:lnTo>
                    <a:pt x="106197" y="382930"/>
                  </a:lnTo>
                  <a:lnTo>
                    <a:pt x="104622" y="385597"/>
                  </a:lnTo>
                  <a:lnTo>
                    <a:pt x="104648" y="385343"/>
                  </a:lnTo>
                  <a:lnTo>
                    <a:pt x="104711" y="384708"/>
                  </a:lnTo>
                  <a:lnTo>
                    <a:pt x="104736" y="384454"/>
                  </a:lnTo>
                  <a:lnTo>
                    <a:pt x="104825" y="383692"/>
                  </a:lnTo>
                  <a:lnTo>
                    <a:pt x="104863" y="383311"/>
                  </a:lnTo>
                  <a:lnTo>
                    <a:pt x="105016" y="381914"/>
                  </a:lnTo>
                  <a:lnTo>
                    <a:pt x="105130" y="380771"/>
                  </a:lnTo>
                  <a:lnTo>
                    <a:pt x="104038" y="381914"/>
                  </a:lnTo>
                  <a:lnTo>
                    <a:pt x="104317" y="380898"/>
                  </a:lnTo>
                  <a:lnTo>
                    <a:pt x="103555" y="381914"/>
                  </a:lnTo>
                  <a:lnTo>
                    <a:pt x="103136" y="381279"/>
                  </a:lnTo>
                  <a:lnTo>
                    <a:pt x="102235" y="383311"/>
                  </a:lnTo>
                  <a:lnTo>
                    <a:pt x="102095" y="383311"/>
                  </a:lnTo>
                  <a:lnTo>
                    <a:pt x="102222" y="382549"/>
                  </a:lnTo>
                  <a:lnTo>
                    <a:pt x="102311" y="382041"/>
                  </a:lnTo>
                  <a:lnTo>
                    <a:pt x="102425" y="381406"/>
                  </a:lnTo>
                  <a:lnTo>
                    <a:pt x="102806" y="380263"/>
                  </a:lnTo>
                  <a:lnTo>
                    <a:pt x="102273" y="380898"/>
                  </a:lnTo>
                  <a:lnTo>
                    <a:pt x="101904" y="382041"/>
                  </a:lnTo>
                  <a:lnTo>
                    <a:pt x="101892" y="381279"/>
                  </a:lnTo>
                  <a:lnTo>
                    <a:pt x="102019" y="380009"/>
                  </a:lnTo>
                  <a:lnTo>
                    <a:pt x="102463" y="379120"/>
                  </a:lnTo>
                  <a:lnTo>
                    <a:pt x="102336" y="378891"/>
                  </a:lnTo>
                  <a:lnTo>
                    <a:pt x="102501" y="379031"/>
                  </a:lnTo>
                  <a:lnTo>
                    <a:pt x="102501" y="378663"/>
                  </a:lnTo>
                  <a:lnTo>
                    <a:pt x="102577" y="377215"/>
                  </a:lnTo>
                  <a:lnTo>
                    <a:pt x="102743" y="376453"/>
                  </a:lnTo>
                  <a:lnTo>
                    <a:pt x="101511" y="379120"/>
                  </a:lnTo>
                  <a:lnTo>
                    <a:pt x="101638" y="378739"/>
                  </a:lnTo>
                  <a:lnTo>
                    <a:pt x="102336" y="376707"/>
                  </a:lnTo>
                  <a:lnTo>
                    <a:pt x="102222" y="376199"/>
                  </a:lnTo>
                  <a:lnTo>
                    <a:pt x="102069" y="375818"/>
                  </a:lnTo>
                  <a:lnTo>
                    <a:pt x="101650" y="376453"/>
                  </a:lnTo>
                  <a:lnTo>
                    <a:pt x="101447" y="378358"/>
                  </a:lnTo>
                  <a:lnTo>
                    <a:pt x="101104" y="378739"/>
                  </a:lnTo>
                  <a:lnTo>
                    <a:pt x="100977" y="378358"/>
                  </a:lnTo>
                  <a:lnTo>
                    <a:pt x="100901" y="378231"/>
                  </a:lnTo>
                  <a:lnTo>
                    <a:pt x="101015" y="377469"/>
                  </a:lnTo>
                  <a:lnTo>
                    <a:pt x="101841" y="374929"/>
                  </a:lnTo>
                  <a:lnTo>
                    <a:pt x="101955" y="373278"/>
                  </a:lnTo>
                  <a:lnTo>
                    <a:pt x="102108" y="370484"/>
                  </a:lnTo>
                  <a:lnTo>
                    <a:pt x="98310" y="381279"/>
                  </a:lnTo>
                  <a:lnTo>
                    <a:pt x="98755" y="378739"/>
                  </a:lnTo>
                  <a:lnTo>
                    <a:pt x="98907" y="377850"/>
                  </a:lnTo>
                  <a:lnTo>
                    <a:pt x="98590" y="378739"/>
                  </a:lnTo>
                  <a:lnTo>
                    <a:pt x="98374" y="378358"/>
                  </a:lnTo>
                  <a:lnTo>
                    <a:pt x="98348" y="377977"/>
                  </a:lnTo>
                  <a:lnTo>
                    <a:pt x="99161" y="373532"/>
                  </a:lnTo>
                  <a:lnTo>
                    <a:pt x="99085" y="373278"/>
                  </a:lnTo>
                  <a:lnTo>
                    <a:pt x="99034" y="371246"/>
                  </a:lnTo>
                  <a:lnTo>
                    <a:pt x="97180" y="377977"/>
                  </a:lnTo>
                  <a:lnTo>
                    <a:pt x="96951" y="376580"/>
                  </a:lnTo>
                  <a:lnTo>
                    <a:pt x="95897" y="380898"/>
                  </a:lnTo>
                  <a:lnTo>
                    <a:pt x="95770" y="381152"/>
                  </a:lnTo>
                  <a:lnTo>
                    <a:pt x="95110" y="382041"/>
                  </a:lnTo>
                  <a:lnTo>
                    <a:pt x="94881" y="381533"/>
                  </a:lnTo>
                  <a:lnTo>
                    <a:pt x="94996" y="380771"/>
                  </a:lnTo>
                  <a:lnTo>
                    <a:pt x="95491" y="378866"/>
                  </a:lnTo>
                  <a:lnTo>
                    <a:pt x="95681" y="378104"/>
                  </a:lnTo>
                  <a:lnTo>
                    <a:pt x="95973" y="376961"/>
                  </a:lnTo>
                  <a:lnTo>
                    <a:pt x="96088" y="376707"/>
                  </a:lnTo>
                  <a:lnTo>
                    <a:pt x="96545" y="375945"/>
                  </a:lnTo>
                  <a:lnTo>
                    <a:pt x="96659" y="375818"/>
                  </a:lnTo>
                  <a:lnTo>
                    <a:pt x="96608" y="376326"/>
                  </a:lnTo>
                  <a:lnTo>
                    <a:pt x="96481" y="376707"/>
                  </a:lnTo>
                  <a:lnTo>
                    <a:pt x="97053" y="375818"/>
                  </a:lnTo>
                  <a:lnTo>
                    <a:pt x="97078" y="375691"/>
                  </a:lnTo>
                  <a:lnTo>
                    <a:pt x="97256" y="374421"/>
                  </a:lnTo>
                  <a:lnTo>
                    <a:pt x="96875" y="375691"/>
                  </a:lnTo>
                  <a:lnTo>
                    <a:pt x="96888" y="375564"/>
                  </a:lnTo>
                  <a:lnTo>
                    <a:pt x="96939" y="375056"/>
                  </a:lnTo>
                  <a:lnTo>
                    <a:pt x="97015" y="374421"/>
                  </a:lnTo>
                  <a:lnTo>
                    <a:pt x="96443" y="374294"/>
                  </a:lnTo>
                  <a:lnTo>
                    <a:pt x="96443" y="374802"/>
                  </a:lnTo>
                  <a:lnTo>
                    <a:pt x="96418" y="373151"/>
                  </a:lnTo>
                  <a:lnTo>
                    <a:pt x="95643" y="374802"/>
                  </a:lnTo>
                  <a:lnTo>
                    <a:pt x="95415" y="373405"/>
                  </a:lnTo>
                  <a:lnTo>
                    <a:pt x="95364" y="373824"/>
                  </a:lnTo>
                  <a:lnTo>
                    <a:pt x="95237" y="374548"/>
                  </a:lnTo>
                  <a:lnTo>
                    <a:pt x="95008" y="375564"/>
                  </a:lnTo>
                  <a:lnTo>
                    <a:pt x="94551" y="373849"/>
                  </a:lnTo>
                  <a:lnTo>
                    <a:pt x="93954" y="377723"/>
                  </a:lnTo>
                  <a:lnTo>
                    <a:pt x="93256" y="378104"/>
                  </a:lnTo>
                  <a:lnTo>
                    <a:pt x="93433" y="376453"/>
                  </a:lnTo>
                  <a:lnTo>
                    <a:pt x="93510" y="376072"/>
                  </a:lnTo>
                  <a:lnTo>
                    <a:pt x="93865" y="375310"/>
                  </a:lnTo>
                  <a:lnTo>
                    <a:pt x="93929" y="375183"/>
                  </a:lnTo>
                  <a:lnTo>
                    <a:pt x="94526" y="373862"/>
                  </a:lnTo>
                  <a:lnTo>
                    <a:pt x="93611" y="375183"/>
                  </a:lnTo>
                  <a:lnTo>
                    <a:pt x="93726" y="373532"/>
                  </a:lnTo>
                  <a:lnTo>
                    <a:pt x="93891" y="373151"/>
                  </a:lnTo>
                  <a:lnTo>
                    <a:pt x="94830" y="370992"/>
                  </a:lnTo>
                  <a:lnTo>
                    <a:pt x="93687" y="373151"/>
                  </a:lnTo>
                  <a:lnTo>
                    <a:pt x="94068" y="370738"/>
                  </a:lnTo>
                  <a:lnTo>
                    <a:pt x="94195" y="369976"/>
                  </a:lnTo>
                  <a:lnTo>
                    <a:pt x="94297" y="368452"/>
                  </a:lnTo>
                  <a:lnTo>
                    <a:pt x="94373" y="368325"/>
                  </a:lnTo>
                  <a:lnTo>
                    <a:pt x="94107" y="368198"/>
                  </a:lnTo>
                  <a:lnTo>
                    <a:pt x="93599" y="370738"/>
                  </a:lnTo>
                  <a:lnTo>
                    <a:pt x="93560" y="370230"/>
                  </a:lnTo>
                  <a:lnTo>
                    <a:pt x="93433" y="370230"/>
                  </a:lnTo>
                  <a:lnTo>
                    <a:pt x="93713" y="369214"/>
                  </a:lnTo>
                  <a:lnTo>
                    <a:pt x="93319" y="370230"/>
                  </a:lnTo>
                  <a:lnTo>
                    <a:pt x="93116" y="370738"/>
                  </a:lnTo>
                  <a:lnTo>
                    <a:pt x="92786" y="372757"/>
                  </a:lnTo>
                  <a:lnTo>
                    <a:pt x="92671" y="373278"/>
                  </a:lnTo>
                  <a:lnTo>
                    <a:pt x="91821" y="375310"/>
                  </a:lnTo>
                  <a:lnTo>
                    <a:pt x="91909" y="374129"/>
                  </a:lnTo>
                  <a:lnTo>
                    <a:pt x="90843" y="376453"/>
                  </a:lnTo>
                  <a:lnTo>
                    <a:pt x="90868" y="376326"/>
                  </a:lnTo>
                  <a:lnTo>
                    <a:pt x="91427" y="374040"/>
                  </a:lnTo>
                  <a:lnTo>
                    <a:pt x="91630" y="373151"/>
                  </a:lnTo>
                  <a:lnTo>
                    <a:pt x="91909" y="374129"/>
                  </a:lnTo>
                  <a:lnTo>
                    <a:pt x="91986" y="374421"/>
                  </a:lnTo>
                  <a:lnTo>
                    <a:pt x="92024" y="374040"/>
                  </a:lnTo>
                  <a:lnTo>
                    <a:pt x="92227" y="372135"/>
                  </a:lnTo>
                  <a:lnTo>
                    <a:pt x="92456" y="369976"/>
                  </a:lnTo>
                  <a:lnTo>
                    <a:pt x="92659" y="369862"/>
                  </a:lnTo>
                  <a:lnTo>
                    <a:pt x="92760" y="369468"/>
                  </a:lnTo>
                  <a:lnTo>
                    <a:pt x="92837" y="369087"/>
                  </a:lnTo>
                  <a:lnTo>
                    <a:pt x="93078" y="368642"/>
                  </a:lnTo>
                  <a:lnTo>
                    <a:pt x="93256" y="368338"/>
                  </a:lnTo>
                  <a:lnTo>
                    <a:pt x="93078" y="368554"/>
                  </a:lnTo>
                  <a:lnTo>
                    <a:pt x="93230" y="365658"/>
                  </a:lnTo>
                  <a:lnTo>
                    <a:pt x="91795" y="372135"/>
                  </a:lnTo>
                  <a:lnTo>
                    <a:pt x="91160" y="371881"/>
                  </a:lnTo>
                  <a:lnTo>
                    <a:pt x="91655" y="370357"/>
                  </a:lnTo>
                  <a:lnTo>
                    <a:pt x="91782" y="369785"/>
                  </a:lnTo>
                  <a:lnTo>
                    <a:pt x="91821" y="369519"/>
                  </a:lnTo>
                  <a:lnTo>
                    <a:pt x="91033" y="371881"/>
                  </a:lnTo>
                  <a:lnTo>
                    <a:pt x="90436" y="373151"/>
                  </a:lnTo>
                  <a:lnTo>
                    <a:pt x="90411" y="371627"/>
                  </a:lnTo>
                  <a:lnTo>
                    <a:pt x="89687" y="374040"/>
                  </a:lnTo>
                  <a:lnTo>
                    <a:pt x="89535" y="373913"/>
                  </a:lnTo>
                  <a:lnTo>
                    <a:pt x="89509" y="374802"/>
                  </a:lnTo>
                  <a:lnTo>
                    <a:pt x="89014" y="376326"/>
                  </a:lnTo>
                  <a:lnTo>
                    <a:pt x="88874" y="376072"/>
                  </a:lnTo>
                  <a:lnTo>
                    <a:pt x="88430" y="376567"/>
                  </a:lnTo>
                  <a:lnTo>
                    <a:pt x="87833" y="378104"/>
                  </a:lnTo>
                  <a:lnTo>
                    <a:pt x="88074" y="376961"/>
                  </a:lnTo>
                  <a:lnTo>
                    <a:pt x="88785" y="373532"/>
                  </a:lnTo>
                  <a:lnTo>
                    <a:pt x="89204" y="371500"/>
                  </a:lnTo>
                  <a:lnTo>
                    <a:pt x="88176" y="373532"/>
                  </a:lnTo>
                  <a:lnTo>
                    <a:pt x="88214" y="373151"/>
                  </a:lnTo>
                  <a:lnTo>
                    <a:pt x="88303" y="372262"/>
                  </a:lnTo>
                  <a:lnTo>
                    <a:pt x="88747" y="371119"/>
                  </a:lnTo>
                  <a:lnTo>
                    <a:pt x="89039" y="370357"/>
                  </a:lnTo>
                  <a:lnTo>
                    <a:pt x="89141" y="369341"/>
                  </a:lnTo>
                  <a:lnTo>
                    <a:pt x="88201" y="371119"/>
                  </a:lnTo>
                  <a:lnTo>
                    <a:pt x="87642" y="372376"/>
                  </a:lnTo>
                  <a:lnTo>
                    <a:pt x="87642" y="373151"/>
                  </a:lnTo>
                  <a:lnTo>
                    <a:pt x="87566" y="373824"/>
                  </a:lnTo>
                  <a:lnTo>
                    <a:pt x="87109" y="374929"/>
                  </a:lnTo>
                  <a:lnTo>
                    <a:pt x="86982" y="375361"/>
                  </a:lnTo>
                  <a:lnTo>
                    <a:pt x="86652" y="376961"/>
                  </a:lnTo>
                  <a:lnTo>
                    <a:pt x="86893" y="375564"/>
                  </a:lnTo>
                  <a:lnTo>
                    <a:pt x="86893" y="375437"/>
                  </a:lnTo>
                  <a:lnTo>
                    <a:pt x="87007" y="374929"/>
                  </a:lnTo>
                  <a:lnTo>
                    <a:pt x="87147" y="374116"/>
                  </a:lnTo>
                  <a:lnTo>
                    <a:pt x="86931" y="374548"/>
                  </a:lnTo>
                  <a:lnTo>
                    <a:pt x="87160" y="374040"/>
                  </a:lnTo>
                  <a:lnTo>
                    <a:pt x="87579" y="373278"/>
                  </a:lnTo>
                  <a:lnTo>
                    <a:pt x="87642" y="373151"/>
                  </a:lnTo>
                  <a:lnTo>
                    <a:pt x="87642" y="372376"/>
                  </a:lnTo>
                  <a:lnTo>
                    <a:pt x="86677" y="374548"/>
                  </a:lnTo>
                  <a:lnTo>
                    <a:pt x="86868" y="374548"/>
                  </a:lnTo>
                  <a:lnTo>
                    <a:pt x="85369" y="378866"/>
                  </a:lnTo>
                  <a:lnTo>
                    <a:pt x="85382" y="378739"/>
                  </a:lnTo>
                  <a:lnTo>
                    <a:pt x="85458" y="378104"/>
                  </a:lnTo>
                  <a:lnTo>
                    <a:pt x="85547" y="377215"/>
                  </a:lnTo>
                  <a:lnTo>
                    <a:pt x="85585" y="376834"/>
                  </a:lnTo>
                  <a:lnTo>
                    <a:pt x="85750" y="375945"/>
                  </a:lnTo>
                  <a:lnTo>
                    <a:pt x="86067" y="374802"/>
                  </a:lnTo>
                  <a:lnTo>
                    <a:pt x="86525" y="373151"/>
                  </a:lnTo>
                  <a:lnTo>
                    <a:pt x="87198" y="370738"/>
                  </a:lnTo>
                  <a:lnTo>
                    <a:pt x="87325" y="369849"/>
                  </a:lnTo>
                  <a:lnTo>
                    <a:pt x="87414" y="367436"/>
                  </a:lnTo>
                  <a:lnTo>
                    <a:pt x="85356" y="373151"/>
                  </a:lnTo>
                  <a:lnTo>
                    <a:pt x="84963" y="371373"/>
                  </a:lnTo>
                  <a:lnTo>
                    <a:pt x="84950" y="371881"/>
                  </a:lnTo>
                  <a:lnTo>
                    <a:pt x="84836" y="372846"/>
                  </a:lnTo>
                  <a:lnTo>
                    <a:pt x="84175" y="374802"/>
                  </a:lnTo>
                  <a:lnTo>
                    <a:pt x="84289" y="373532"/>
                  </a:lnTo>
                  <a:lnTo>
                    <a:pt x="84353" y="372643"/>
                  </a:lnTo>
                  <a:lnTo>
                    <a:pt x="83832" y="373532"/>
                  </a:lnTo>
                  <a:lnTo>
                    <a:pt x="83947" y="373151"/>
                  </a:lnTo>
                  <a:lnTo>
                    <a:pt x="84289" y="372008"/>
                  </a:lnTo>
                  <a:lnTo>
                    <a:pt x="84416" y="371373"/>
                  </a:lnTo>
                  <a:lnTo>
                    <a:pt x="84442" y="370992"/>
                  </a:lnTo>
                  <a:lnTo>
                    <a:pt x="84683" y="369595"/>
                  </a:lnTo>
                  <a:lnTo>
                    <a:pt x="84289" y="370992"/>
                  </a:lnTo>
                  <a:lnTo>
                    <a:pt x="84124" y="369214"/>
                  </a:lnTo>
                  <a:lnTo>
                    <a:pt x="82969" y="373151"/>
                  </a:lnTo>
                  <a:lnTo>
                    <a:pt x="83210" y="371373"/>
                  </a:lnTo>
                  <a:lnTo>
                    <a:pt x="83108" y="369684"/>
                  </a:lnTo>
                  <a:lnTo>
                    <a:pt x="82981" y="369214"/>
                  </a:lnTo>
                  <a:lnTo>
                    <a:pt x="81013" y="375945"/>
                  </a:lnTo>
                  <a:lnTo>
                    <a:pt x="80695" y="375361"/>
                  </a:lnTo>
                  <a:lnTo>
                    <a:pt x="80772" y="374675"/>
                  </a:lnTo>
                  <a:lnTo>
                    <a:pt x="80860" y="374421"/>
                  </a:lnTo>
                  <a:lnTo>
                    <a:pt x="81191" y="373532"/>
                  </a:lnTo>
                  <a:lnTo>
                    <a:pt x="81280" y="373278"/>
                  </a:lnTo>
                  <a:lnTo>
                    <a:pt x="81394" y="372643"/>
                  </a:lnTo>
                  <a:lnTo>
                    <a:pt x="81483" y="371500"/>
                  </a:lnTo>
                  <a:lnTo>
                    <a:pt x="81788" y="370992"/>
                  </a:lnTo>
                  <a:lnTo>
                    <a:pt x="82321" y="370103"/>
                  </a:lnTo>
                  <a:lnTo>
                    <a:pt x="82130" y="369976"/>
                  </a:lnTo>
                  <a:lnTo>
                    <a:pt x="82042" y="369595"/>
                  </a:lnTo>
                  <a:lnTo>
                    <a:pt x="81661" y="370992"/>
                  </a:lnTo>
                  <a:lnTo>
                    <a:pt x="81876" y="369722"/>
                  </a:lnTo>
                  <a:lnTo>
                    <a:pt x="80352" y="373532"/>
                  </a:lnTo>
                  <a:lnTo>
                    <a:pt x="80670" y="371500"/>
                  </a:lnTo>
                  <a:lnTo>
                    <a:pt x="80314" y="372516"/>
                  </a:lnTo>
                  <a:lnTo>
                    <a:pt x="79743" y="374421"/>
                  </a:lnTo>
                  <a:lnTo>
                    <a:pt x="79552" y="374294"/>
                  </a:lnTo>
                  <a:lnTo>
                    <a:pt x="79095" y="374548"/>
                  </a:lnTo>
                  <a:lnTo>
                    <a:pt x="78740" y="376504"/>
                  </a:lnTo>
                  <a:lnTo>
                    <a:pt x="79756" y="370357"/>
                  </a:lnTo>
                  <a:lnTo>
                    <a:pt x="76784" y="376707"/>
                  </a:lnTo>
                  <a:lnTo>
                    <a:pt x="77533" y="372262"/>
                  </a:lnTo>
                  <a:lnTo>
                    <a:pt x="77698" y="371246"/>
                  </a:lnTo>
                  <a:lnTo>
                    <a:pt x="77050" y="371754"/>
                  </a:lnTo>
                  <a:lnTo>
                    <a:pt x="76339" y="372262"/>
                  </a:lnTo>
                  <a:lnTo>
                    <a:pt x="75882" y="372262"/>
                  </a:lnTo>
                  <a:lnTo>
                    <a:pt x="76111" y="371627"/>
                  </a:lnTo>
                  <a:lnTo>
                    <a:pt x="76161" y="371411"/>
                  </a:lnTo>
                  <a:lnTo>
                    <a:pt x="76136" y="369595"/>
                  </a:lnTo>
                  <a:lnTo>
                    <a:pt x="74269" y="377215"/>
                  </a:lnTo>
                  <a:lnTo>
                    <a:pt x="74256" y="376834"/>
                  </a:lnTo>
                  <a:lnTo>
                    <a:pt x="74218" y="375818"/>
                  </a:lnTo>
                  <a:lnTo>
                    <a:pt x="74193" y="374929"/>
                  </a:lnTo>
                  <a:lnTo>
                    <a:pt x="74574" y="372643"/>
                  </a:lnTo>
                  <a:lnTo>
                    <a:pt x="74739" y="371627"/>
                  </a:lnTo>
                  <a:lnTo>
                    <a:pt x="75006" y="373278"/>
                  </a:lnTo>
                  <a:lnTo>
                    <a:pt x="75133" y="372135"/>
                  </a:lnTo>
                  <a:lnTo>
                    <a:pt x="75247" y="371627"/>
                  </a:lnTo>
                  <a:lnTo>
                    <a:pt x="76847" y="365404"/>
                  </a:lnTo>
                  <a:lnTo>
                    <a:pt x="74117" y="372643"/>
                  </a:lnTo>
                  <a:lnTo>
                    <a:pt x="74434" y="370611"/>
                  </a:lnTo>
                  <a:lnTo>
                    <a:pt x="74676" y="369087"/>
                  </a:lnTo>
                  <a:lnTo>
                    <a:pt x="74790" y="368642"/>
                  </a:lnTo>
                  <a:lnTo>
                    <a:pt x="74955" y="368325"/>
                  </a:lnTo>
                  <a:lnTo>
                    <a:pt x="75222" y="366039"/>
                  </a:lnTo>
                  <a:lnTo>
                    <a:pt x="73456" y="370611"/>
                  </a:lnTo>
                  <a:lnTo>
                    <a:pt x="73152" y="370230"/>
                  </a:lnTo>
                  <a:lnTo>
                    <a:pt x="73279" y="369214"/>
                  </a:lnTo>
                  <a:lnTo>
                    <a:pt x="73317" y="369087"/>
                  </a:lnTo>
                  <a:lnTo>
                    <a:pt x="72034" y="372262"/>
                  </a:lnTo>
                  <a:lnTo>
                    <a:pt x="70497" y="373799"/>
                  </a:lnTo>
                  <a:lnTo>
                    <a:pt x="70383" y="374307"/>
                  </a:lnTo>
                  <a:lnTo>
                    <a:pt x="69735" y="374929"/>
                  </a:lnTo>
                  <a:lnTo>
                    <a:pt x="69850" y="374167"/>
                  </a:lnTo>
                  <a:lnTo>
                    <a:pt x="69977" y="372135"/>
                  </a:lnTo>
                  <a:lnTo>
                    <a:pt x="70167" y="371373"/>
                  </a:lnTo>
                  <a:lnTo>
                    <a:pt x="70688" y="369341"/>
                  </a:lnTo>
                  <a:lnTo>
                    <a:pt x="71170" y="369341"/>
                  </a:lnTo>
                  <a:lnTo>
                    <a:pt x="71196" y="369214"/>
                  </a:lnTo>
                  <a:lnTo>
                    <a:pt x="71920" y="365658"/>
                  </a:lnTo>
                  <a:lnTo>
                    <a:pt x="70561" y="369214"/>
                  </a:lnTo>
                  <a:lnTo>
                    <a:pt x="70650" y="368058"/>
                  </a:lnTo>
                  <a:lnTo>
                    <a:pt x="70954" y="367055"/>
                  </a:lnTo>
                  <a:lnTo>
                    <a:pt x="70142" y="367309"/>
                  </a:lnTo>
                  <a:lnTo>
                    <a:pt x="69062" y="371373"/>
                  </a:lnTo>
                  <a:lnTo>
                    <a:pt x="68402" y="370865"/>
                  </a:lnTo>
                  <a:lnTo>
                    <a:pt x="68211" y="371754"/>
                  </a:lnTo>
                  <a:lnTo>
                    <a:pt x="68110" y="372135"/>
                  </a:lnTo>
                  <a:lnTo>
                    <a:pt x="66687" y="375818"/>
                  </a:lnTo>
                  <a:lnTo>
                    <a:pt x="66840" y="375310"/>
                  </a:lnTo>
                  <a:lnTo>
                    <a:pt x="66979" y="374802"/>
                  </a:lnTo>
                  <a:lnTo>
                    <a:pt x="67119" y="374294"/>
                  </a:lnTo>
                  <a:lnTo>
                    <a:pt x="67551" y="372770"/>
                  </a:lnTo>
                  <a:lnTo>
                    <a:pt x="67627" y="372516"/>
                  </a:lnTo>
                  <a:lnTo>
                    <a:pt x="68427" y="369722"/>
                  </a:lnTo>
                  <a:lnTo>
                    <a:pt x="67233" y="372516"/>
                  </a:lnTo>
                  <a:lnTo>
                    <a:pt x="68199" y="368579"/>
                  </a:lnTo>
                  <a:lnTo>
                    <a:pt x="66243" y="372135"/>
                  </a:lnTo>
                  <a:lnTo>
                    <a:pt x="65582" y="372770"/>
                  </a:lnTo>
                  <a:lnTo>
                    <a:pt x="65633" y="372643"/>
                  </a:lnTo>
                  <a:lnTo>
                    <a:pt x="66116" y="371297"/>
                  </a:lnTo>
                  <a:lnTo>
                    <a:pt x="65316" y="372643"/>
                  </a:lnTo>
                  <a:lnTo>
                    <a:pt x="64820" y="372389"/>
                  </a:lnTo>
                  <a:lnTo>
                    <a:pt x="65036" y="371627"/>
                  </a:lnTo>
                  <a:lnTo>
                    <a:pt x="65443" y="370230"/>
                  </a:lnTo>
                  <a:lnTo>
                    <a:pt x="65481" y="370103"/>
                  </a:lnTo>
                  <a:lnTo>
                    <a:pt x="67005" y="364769"/>
                  </a:lnTo>
                  <a:lnTo>
                    <a:pt x="64008" y="370103"/>
                  </a:lnTo>
                  <a:lnTo>
                    <a:pt x="64122" y="369595"/>
                  </a:lnTo>
                  <a:lnTo>
                    <a:pt x="64223" y="369087"/>
                  </a:lnTo>
                  <a:lnTo>
                    <a:pt x="64325" y="368579"/>
                  </a:lnTo>
                  <a:lnTo>
                    <a:pt x="64719" y="366674"/>
                  </a:lnTo>
                  <a:lnTo>
                    <a:pt x="65265" y="364007"/>
                  </a:lnTo>
                  <a:lnTo>
                    <a:pt x="63576" y="366674"/>
                  </a:lnTo>
                  <a:lnTo>
                    <a:pt x="63779" y="362356"/>
                  </a:lnTo>
                  <a:lnTo>
                    <a:pt x="62598" y="362483"/>
                  </a:lnTo>
                  <a:lnTo>
                    <a:pt x="61341" y="368579"/>
                  </a:lnTo>
                  <a:lnTo>
                    <a:pt x="62242" y="362610"/>
                  </a:lnTo>
                  <a:lnTo>
                    <a:pt x="61976" y="363626"/>
                  </a:lnTo>
                  <a:lnTo>
                    <a:pt x="61988" y="362407"/>
                  </a:lnTo>
                  <a:lnTo>
                    <a:pt x="61696" y="364693"/>
                  </a:lnTo>
                  <a:lnTo>
                    <a:pt x="60629" y="368833"/>
                  </a:lnTo>
                  <a:lnTo>
                    <a:pt x="60286" y="369087"/>
                  </a:lnTo>
                  <a:lnTo>
                    <a:pt x="60299" y="368655"/>
                  </a:lnTo>
                  <a:lnTo>
                    <a:pt x="60312" y="368388"/>
                  </a:lnTo>
                  <a:lnTo>
                    <a:pt x="60553" y="367360"/>
                  </a:lnTo>
                  <a:lnTo>
                    <a:pt x="61582" y="365061"/>
                  </a:lnTo>
                  <a:lnTo>
                    <a:pt x="60540" y="365518"/>
                  </a:lnTo>
                  <a:lnTo>
                    <a:pt x="60401" y="366928"/>
                  </a:lnTo>
                  <a:lnTo>
                    <a:pt x="60401" y="367055"/>
                  </a:lnTo>
                  <a:lnTo>
                    <a:pt x="22707" y="367055"/>
                  </a:lnTo>
                  <a:lnTo>
                    <a:pt x="22707" y="370484"/>
                  </a:lnTo>
                  <a:lnTo>
                    <a:pt x="22618" y="370738"/>
                  </a:lnTo>
                  <a:lnTo>
                    <a:pt x="22504" y="372516"/>
                  </a:lnTo>
                  <a:lnTo>
                    <a:pt x="22466" y="372389"/>
                  </a:lnTo>
                  <a:lnTo>
                    <a:pt x="22428" y="372262"/>
                  </a:lnTo>
                  <a:lnTo>
                    <a:pt x="22136" y="372262"/>
                  </a:lnTo>
                  <a:lnTo>
                    <a:pt x="22364" y="371246"/>
                  </a:lnTo>
                  <a:lnTo>
                    <a:pt x="22631" y="370357"/>
                  </a:lnTo>
                  <a:lnTo>
                    <a:pt x="22669" y="370230"/>
                  </a:lnTo>
                  <a:lnTo>
                    <a:pt x="22707" y="370484"/>
                  </a:lnTo>
                  <a:lnTo>
                    <a:pt x="22707" y="367055"/>
                  </a:lnTo>
                  <a:lnTo>
                    <a:pt x="15189" y="367055"/>
                  </a:lnTo>
                  <a:lnTo>
                    <a:pt x="15049" y="367055"/>
                  </a:lnTo>
                  <a:lnTo>
                    <a:pt x="14757" y="368147"/>
                  </a:lnTo>
                  <a:lnTo>
                    <a:pt x="14554" y="368706"/>
                  </a:lnTo>
                  <a:lnTo>
                    <a:pt x="15062" y="367690"/>
                  </a:lnTo>
                  <a:lnTo>
                    <a:pt x="14528" y="370243"/>
                  </a:lnTo>
                  <a:lnTo>
                    <a:pt x="14655" y="369976"/>
                  </a:lnTo>
                  <a:lnTo>
                    <a:pt x="14732" y="369595"/>
                  </a:lnTo>
                  <a:lnTo>
                    <a:pt x="14757" y="369760"/>
                  </a:lnTo>
                  <a:lnTo>
                    <a:pt x="14833" y="369595"/>
                  </a:lnTo>
                  <a:lnTo>
                    <a:pt x="15684" y="367690"/>
                  </a:lnTo>
                  <a:lnTo>
                    <a:pt x="15748" y="367563"/>
                  </a:lnTo>
                  <a:lnTo>
                    <a:pt x="15709" y="369087"/>
                  </a:lnTo>
                  <a:lnTo>
                    <a:pt x="14986" y="372135"/>
                  </a:lnTo>
                  <a:lnTo>
                    <a:pt x="14757" y="369760"/>
                  </a:lnTo>
                  <a:lnTo>
                    <a:pt x="14630" y="370598"/>
                  </a:lnTo>
                  <a:lnTo>
                    <a:pt x="14376" y="372897"/>
                  </a:lnTo>
                  <a:lnTo>
                    <a:pt x="14211" y="371373"/>
                  </a:lnTo>
                  <a:lnTo>
                    <a:pt x="13182" y="376961"/>
                  </a:lnTo>
                  <a:lnTo>
                    <a:pt x="13995" y="371043"/>
                  </a:lnTo>
                  <a:lnTo>
                    <a:pt x="13004" y="376072"/>
                  </a:lnTo>
                  <a:lnTo>
                    <a:pt x="12903" y="376961"/>
                  </a:lnTo>
                  <a:lnTo>
                    <a:pt x="13258" y="377977"/>
                  </a:lnTo>
                  <a:lnTo>
                    <a:pt x="13563" y="376961"/>
                  </a:lnTo>
                  <a:lnTo>
                    <a:pt x="14046" y="375310"/>
                  </a:lnTo>
                  <a:lnTo>
                    <a:pt x="14452" y="376453"/>
                  </a:lnTo>
                  <a:lnTo>
                    <a:pt x="14782" y="375310"/>
                  </a:lnTo>
                  <a:lnTo>
                    <a:pt x="15455" y="372897"/>
                  </a:lnTo>
                  <a:lnTo>
                    <a:pt x="15671" y="372135"/>
                  </a:lnTo>
                  <a:lnTo>
                    <a:pt x="15786" y="371754"/>
                  </a:lnTo>
                  <a:lnTo>
                    <a:pt x="17627" y="368579"/>
                  </a:lnTo>
                  <a:lnTo>
                    <a:pt x="14262" y="380644"/>
                  </a:lnTo>
                  <a:lnTo>
                    <a:pt x="16154" y="376199"/>
                  </a:lnTo>
                  <a:lnTo>
                    <a:pt x="16992" y="373659"/>
                  </a:lnTo>
                  <a:lnTo>
                    <a:pt x="18135" y="369595"/>
                  </a:lnTo>
                  <a:lnTo>
                    <a:pt x="17995" y="372135"/>
                  </a:lnTo>
                  <a:lnTo>
                    <a:pt x="16840" y="375945"/>
                  </a:lnTo>
                  <a:lnTo>
                    <a:pt x="17399" y="376453"/>
                  </a:lnTo>
                  <a:lnTo>
                    <a:pt x="17830" y="374345"/>
                  </a:lnTo>
                  <a:lnTo>
                    <a:pt x="17437" y="378104"/>
                  </a:lnTo>
                  <a:lnTo>
                    <a:pt x="18122" y="375183"/>
                  </a:lnTo>
                  <a:lnTo>
                    <a:pt x="18135" y="374675"/>
                  </a:lnTo>
                  <a:lnTo>
                    <a:pt x="17843" y="374319"/>
                  </a:lnTo>
                  <a:lnTo>
                    <a:pt x="18669" y="370357"/>
                  </a:lnTo>
                  <a:lnTo>
                    <a:pt x="18669" y="372846"/>
                  </a:lnTo>
                  <a:lnTo>
                    <a:pt x="19011" y="372770"/>
                  </a:lnTo>
                  <a:lnTo>
                    <a:pt x="18186" y="376326"/>
                  </a:lnTo>
                  <a:lnTo>
                    <a:pt x="19011" y="375945"/>
                  </a:lnTo>
                  <a:lnTo>
                    <a:pt x="20421" y="373659"/>
                  </a:lnTo>
                  <a:lnTo>
                    <a:pt x="21348" y="373278"/>
                  </a:lnTo>
                  <a:lnTo>
                    <a:pt x="21056" y="374230"/>
                  </a:lnTo>
                  <a:lnTo>
                    <a:pt x="20624" y="375285"/>
                  </a:lnTo>
                  <a:lnTo>
                    <a:pt x="20523" y="376326"/>
                  </a:lnTo>
                  <a:lnTo>
                    <a:pt x="21932" y="374929"/>
                  </a:lnTo>
                  <a:lnTo>
                    <a:pt x="22491" y="377596"/>
                  </a:lnTo>
                  <a:lnTo>
                    <a:pt x="22847" y="379628"/>
                  </a:lnTo>
                  <a:lnTo>
                    <a:pt x="23964" y="376707"/>
                  </a:lnTo>
                  <a:lnTo>
                    <a:pt x="24041" y="376834"/>
                  </a:lnTo>
                  <a:lnTo>
                    <a:pt x="24091" y="376707"/>
                  </a:lnTo>
                  <a:lnTo>
                    <a:pt x="24511" y="375691"/>
                  </a:lnTo>
                  <a:lnTo>
                    <a:pt x="24777" y="375564"/>
                  </a:lnTo>
                  <a:lnTo>
                    <a:pt x="24396" y="377215"/>
                  </a:lnTo>
                  <a:lnTo>
                    <a:pt x="24282" y="377596"/>
                  </a:lnTo>
                  <a:lnTo>
                    <a:pt x="23977" y="378358"/>
                  </a:lnTo>
                  <a:lnTo>
                    <a:pt x="25273" y="375945"/>
                  </a:lnTo>
                  <a:lnTo>
                    <a:pt x="25565" y="375564"/>
                  </a:lnTo>
                  <a:lnTo>
                    <a:pt x="26047" y="374929"/>
                  </a:lnTo>
                  <a:lnTo>
                    <a:pt x="27216" y="373405"/>
                  </a:lnTo>
                  <a:lnTo>
                    <a:pt x="27063" y="376275"/>
                  </a:lnTo>
                  <a:lnTo>
                    <a:pt x="26936" y="376961"/>
                  </a:lnTo>
                  <a:lnTo>
                    <a:pt x="26835" y="377215"/>
                  </a:lnTo>
                  <a:lnTo>
                    <a:pt x="26758" y="378104"/>
                  </a:lnTo>
                  <a:lnTo>
                    <a:pt x="26873" y="378993"/>
                  </a:lnTo>
                  <a:lnTo>
                    <a:pt x="28384" y="373405"/>
                  </a:lnTo>
                  <a:lnTo>
                    <a:pt x="28422" y="373278"/>
                  </a:lnTo>
                  <a:lnTo>
                    <a:pt x="28562" y="372770"/>
                  </a:lnTo>
                  <a:lnTo>
                    <a:pt x="28625" y="372516"/>
                  </a:lnTo>
                  <a:lnTo>
                    <a:pt x="28867" y="371627"/>
                  </a:lnTo>
                  <a:lnTo>
                    <a:pt x="28689" y="373761"/>
                  </a:lnTo>
                  <a:lnTo>
                    <a:pt x="28562" y="374675"/>
                  </a:lnTo>
                  <a:lnTo>
                    <a:pt x="28448" y="375183"/>
                  </a:lnTo>
                  <a:lnTo>
                    <a:pt x="29171" y="376707"/>
                  </a:lnTo>
                  <a:lnTo>
                    <a:pt x="31140" y="374294"/>
                  </a:lnTo>
                  <a:lnTo>
                    <a:pt x="30810" y="378993"/>
                  </a:lnTo>
                  <a:lnTo>
                    <a:pt x="32105" y="374802"/>
                  </a:lnTo>
                  <a:lnTo>
                    <a:pt x="31432" y="381279"/>
                  </a:lnTo>
                  <a:lnTo>
                    <a:pt x="33083" y="375310"/>
                  </a:lnTo>
                  <a:lnTo>
                    <a:pt x="33020" y="376834"/>
                  </a:lnTo>
                  <a:lnTo>
                    <a:pt x="32893" y="378485"/>
                  </a:lnTo>
                  <a:lnTo>
                    <a:pt x="32664" y="378993"/>
                  </a:lnTo>
                  <a:lnTo>
                    <a:pt x="32550" y="379755"/>
                  </a:lnTo>
                  <a:lnTo>
                    <a:pt x="32804" y="381279"/>
                  </a:lnTo>
                  <a:lnTo>
                    <a:pt x="32918" y="381787"/>
                  </a:lnTo>
                  <a:lnTo>
                    <a:pt x="33020" y="382041"/>
                  </a:lnTo>
                  <a:lnTo>
                    <a:pt x="34213" y="377977"/>
                  </a:lnTo>
                  <a:lnTo>
                    <a:pt x="34683" y="377469"/>
                  </a:lnTo>
                  <a:lnTo>
                    <a:pt x="33845" y="380644"/>
                  </a:lnTo>
                  <a:lnTo>
                    <a:pt x="35128" y="377469"/>
                  </a:lnTo>
                  <a:lnTo>
                    <a:pt x="34353" y="381279"/>
                  </a:lnTo>
                  <a:lnTo>
                    <a:pt x="34759" y="380644"/>
                  </a:lnTo>
                  <a:lnTo>
                    <a:pt x="34886" y="379628"/>
                  </a:lnTo>
                  <a:lnTo>
                    <a:pt x="35001" y="378917"/>
                  </a:lnTo>
                  <a:lnTo>
                    <a:pt x="35229" y="378104"/>
                  </a:lnTo>
                  <a:lnTo>
                    <a:pt x="35636" y="377469"/>
                  </a:lnTo>
                  <a:lnTo>
                    <a:pt x="36042" y="376834"/>
                  </a:lnTo>
                  <a:lnTo>
                    <a:pt x="35737" y="380390"/>
                  </a:lnTo>
                  <a:lnTo>
                    <a:pt x="35623" y="381025"/>
                  </a:lnTo>
                  <a:lnTo>
                    <a:pt x="35318" y="382168"/>
                  </a:lnTo>
                  <a:lnTo>
                    <a:pt x="37045" y="379882"/>
                  </a:lnTo>
                  <a:lnTo>
                    <a:pt x="36880" y="380492"/>
                  </a:lnTo>
                  <a:lnTo>
                    <a:pt x="37172" y="379882"/>
                  </a:lnTo>
                  <a:lnTo>
                    <a:pt x="37465" y="379247"/>
                  </a:lnTo>
                  <a:lnTo>
                    <a:pt x="35293" y="385597"/>
                  </a:lnTo>
                  <a:lnTo>
                    <a:pt x="36563" y="382803"/>
                  </a:lnTo>
                  <a:lnTo>
                    <a:pt x="36690" y="382041"/>
                  </a:lnTo>
                  <a:lnTo>
                    <a:pt x="37058" y="381025"/>
                  </a:lnTo>
                  <a:lnTo>
                    <a:pt x="37287" y="380263"/>
                  </a:lnTo>
                  <a:lnTo>
                    <a:pt x="37033" y="382295"/>
                  </a:lnTo>
                  <a:lnTo>
                    <a:pt x="37604" y="382422"/>
                  </a:lnTo>
                  <a:lnTo>
                    <a:pt x="38239" y="381787"/>
                  </a:lnTo>
                  <a:lnTo>
                    <a:pt x="37833" y="383108"/>
                  </a:lnTo>
                  <a:lnTo>
                    <a:pt x="37706" y="384073"/>
                  </a:lnTo>
                  <a:lnTo>
                    <a:pt x="38214" y="384581"/>
                  </a:lnTo>
                  <a:lnTo>
                    <a:pt x="39484" y="383311"/>
                  </a:lnTo>
                  <a:lnTo>
                    <a:pt x="40347" y="383565"/>
                  </a:lnTo>
                  <a:lnTo>
                    <a:pt x="40335" y="383311"/>
                  </a:lnTo>
                  <a:lnTo>
                    <a:pt x="40449" y="381914"/>
                  </a:lnTo>
                  <a:lnTo>
                    <a:pt x="40487" y="381787"/>
                  </a:lnTo>
                  <a:lnTo>
                    <a:pt x="40932" y="380263"/>
                  </a:lnTo>
                  <a:lnTo>
                    <a:pt x="41224" y="379247"/>
                  </a:lnTo>
                  <a:lnTo>
                    <a:pt x="41363" y="378739"/>
                  </a:lnTo>
                  <a:lnTo>
                    <a:pt x="41706" y="378485"/>
                  </a:lnTo>
                  <a:lnTo>
                    <a:pt x="41541" y="379222"/>
                  </a:lnTo>
                  <a:lnTo>
                    <a:pt x="41846" y="378485"/>
                  </a:lnTo>
                  <a:lnTo>
                    <a:pt x="41998" y="378104"/>
                  </a:lnTo>
                  <a:lnTo>
                    <a:pt x="42062" y="378231"/>
                  </a:lnTo>
                  <a:lnTo>
                    <a:pt x="42151" y="378866"/>
                  </a:lnTo>
                  <a:lnTo>
                    <a:pt x="41224" y="381914"/>
                  </a:lnTo>
                  <a:lnTo>
                    <a:pt x="40754" y="382930"/>
                  </a:lnTo>
                  <a:lnTo>
                    <a:pt x="41452" y="381914"/>
                  </a:lnTo>
                  <a:lnTo>
                    <a:pt x="40614" y="384581"/>
                  </a:lnTo>
                  <a:lnTo>
                    <a:pt x="41325" y="382549"/>
                  </a:lnTo>
                  <a:lnTo>
                    <a:pt x="40398" y="388137"/>
                  </a:lnTo>
                  <a:lnTo>
                    <a:pt x="41592" y="384581"/>
                  </a:lnTo>
                  <a:lnTo>
                    <a:pt x="41338" y="385597"/>
                  </a:lnTo>
                  <a:lnTo>
                    <a:pt x="42202" y="385851"/>
                  </a:lnTo>
                  <a:lnTo>
                    <a:pt x="42900" y="384835"/>
                  </a:lnTo>
                  <a:lnTo>
                    <a:pt x="43662" y="384835"/>
                  </a:lnTo>
                  <a:lnTo>
                    <a:pt x="43726" y="384581"/>
                  </a:lnTo>
                  <a:lnTo>
                    <a:pt x="44284" y="382549"/>
                  </a:lnTo>
                  <a:lnTo>
                    <a:pt x="44424" y="382041"/>
                  </a:lnTo>
                  <a:lnTo>
                    <a:pt x="44538" y="382676"/>
                  </a:lnTo>
                  <a:lnTo>
                    <a:pt x="44780" y="382041"/>
                  </a:lnTo>
                  <a:lnTo>
                    <a:pt x="44831" y="381914"/>
                  </a:lnTo>
                  <a:lnTo>
                    <a:pt x="45351" y="380517"/>
                  </a:lnTo>
                  <a:lnTo>
                    <a:pt x="45491" y="381025"/>
                  </a:lnTo>
                  <a:lnTo>
                    <a:pt x="45605" y="383946"/>
                  </a:lnTo>
                  <a:lnTo>
                    <a:pt x="46291" y="383819"/>
                  </a:lnTo>
                  <a:lnTo>
                    <a:pt x="47028" y="382676"/>
                  </a:lnTo>
                  <a:lnTo>
                    <a:pt x="47053" y="382422"/>
                  </a:lnTo>
                  <a:lnTo>
                    <a:pt x="47167" y="381279"/>
                  </a:lnTo>
                  <a:lnTo>
                    <a:pt x="47472" y="380517"/>
                  </a:lnTo>
                  <a:lnTo>
                    <a:pt x="47726" y="379882"/>
                  </a:lnTo>
                  <a:lnTo>
                    <a:pt x="47218" y="381787"/>
                  </a:lnTo>
                  <a:lnTo>
                    <a:pt x="47104" y="382422"/>
                  </a:lnTo>
                  <a:lnTo>
                    <a:pt x="47752" y="382422"/>
                  </a:lnTo>
                  <a:lnTo>
                    <a:pt x="46913" y="384200"/>
                  </a:lnTo>
                  <a:lnTo>
                    <a:pt x="47777" y="383946"/>
                  </a:lnTo>
                  <a:lnTo>
                    <a:pt x="48018" y="383946"/>
                  </a:lnTo>
                  <a:lnTo>
                    <a:pt x="49428" y="382168"/>
                  </a:lnTo>
                  <a:lnTo>
                    <a:pt x="49555" y="381914"/>
                  </a:lnTo>
                  <a:lnTo>
                    <a:pt x="49669" y="381152"/>
                  </a:lnTo>
                  <a:lnTo>
                    <a:pt x="49758" y="380263"/>
                  </a:lnTo>
                  <a:lnTo>
                    <a:pt x="49911" y="379882"/>
                  </a:lnTo>
                  <a:lnTo>
                    <a:pt x="50012" y="379628"/>
                  </a:lnTo>
                  <a:lnTo>
                    <a:pt x="50304" y="379247"/>
                  </a:lnTo>
                  <a:lnTo>
                    <a:pt x="50076" y="380898"/>
                  </a:lnTo>
                  <a:lnTo>
                    <a:pt x="49745" y="382041"/>
                  </a:lnTo>
                  <a:lnTo>
                    <a:pt x="49631" y="382295"/>
                  </a:lnTo>
                  <a:lnTo>
                    <a:pt x="51435" y="379247"/>
                  </a:lnTo>
                  <a:lnTo>
                    <a:pt x="51727" y="378739"/>
                  </a:lnTo>
                  <a:lnTo>
                    <a:pt x="50050" y="390423"/>
                  </a:lnTo>
                  <a:lnTo>
                    <a:pt x="52235" y="385584"/>
                  </a:lnTo>
                  <a:lnTo>
                    <a:pt x="52400" y="385343"/>
                  </a:lnTo>
                  <a:lnTo>
                    <a:pt x="53873" y="383057"/>
                  </a:lnTo>
                  <a:lnTo>
                    <a:pt x="54013" y="383311"/>
                  </a:lnTo>
                  <a:lnTo>
                    <a:pt x="54051" y="383692"/>
                  </a:lnTo>
                  <a:lnTo>
                    <a:pt x="53098" y="384835"/>
                  </a:lnTo>
                  <a:lnTo>
                    <a:pt x="52971" y="386613"/>
                  </a:lnTo>
                  <a:lnTo>
                    <a:pt x="54813" y="383057"/>
                  </a:lnTo>
                  <a:lnTo>
                    <a:pt x="55079" y="382549"/>
                  </a:lnTo>
                  <a:lnTo>
                    <a:pt x="54292" y="387629"/>
                  </a:lnTo>
                  <a:lnTo>
                    <a:pt x="55841" y="384962"/>
                  </a:lnTo>
                  <a:lnTo>
                    <a:pt x="54394" y="392709"/>
                  </a:lnTo>
                  <a:lnTo>
                    <a:pt x="58140" y="384962"/>
                  </a:lnTo>
                  <a:lnTo>
                    <a:pt x="57619" y="390042"/>
                  </a:lnTo>
                  <a:lnTo>
                    <a:pt x="58039" y="388391"/>
                  </a:lnTo>
                  <a:lnTo>
                    <a:pt x="58762" y="386486"/>
                  </a:lnTo>
                  <a:lnTo>
                    <a:pt x="58445" y="387743"/>
                  </a:lnTo>
                  <a:lnTo>
                    <a:pt x="58699" y="387121"/>
                  </a:lnTo>
                  <a:lnTo>
                    <a:pt x="59601" y="386486"/>
                  </a:lnTo>
                  <a:lnTo>
                    <a:pt x="61061" y="385470"/>
                  </a:lnTo>
                  <a:lnTo>
                    <a:pt x="61607" y="390410"/>
                  </a:lnTo>
                  <a:lnTo>
                    <a:pt x="61734" y="390931"/>
                  </a:lnTo>
                  <a:lnTo>
                    <a:pt x="63055" y="392963"/>
                  </a:lnTo>
                  <a:lnTo>
                    <a:pt x="63576" y="393598"/>
                  </a:lnTo>
                  <a:lnTo>
                    <a:pt x="65519" y="385470"/>
                  </a:lnTo>
                  <a:lnTo>
                    <a:pt x="65646" y="384962"/>
                  </a:lnTo>
                  <a:lnTo>
                    <a:pt x="65951" y="383692"/>
                  </a:lnTo>
                  <a:lnTo>
                    <a:pt x="65709" y="387121"/>
                  </a:lnTo>
                  <a:lnTo>
                    <a:pt x="65582" y="388391"/>
                  </a:lnTo>
                  <a:lnTo>
                    <a:pt x="64477" y="391566"/>
                  </a:lnTo>
                  <a:lnTo>
                    <a:pt x="66929" y="387883"/>
                  </a:lnTo>
                  <a:lnTo>
                    <a:pt x="67195" y="392455"/>
                  </a:lnTo>
                  <a:lnTo>
                    <a:pt x="69443" y="389407"/>
                  </a:lnTo>
                  <a:lnTo>
                    <a:pt x="68872" y="391058"/>
                  </a:lnTo>
                  <a:lnTo>
                    <a:pt x="68745" y="391058"/>
                  </a:lnTo>
                  <a:lnTo>
                    <a:pt x="68364" y="393598"/>
                  </a:lnTo>
                  <a:lnTo>
                    <a:pt x="69748" y="391439"/>
                  </a:lnTo>
                  <a:lnTo>
                    <a:pt x="70307" y="389534"/>
                  </a:lnTo>
                  <a:lnTo>
                    <a:pt x="70408" y="389915"/>
                  </a:lnTo>
                  <a:lnTo>
                    <a:pt x="69900" y="391185"/>
                  </a:lnTo>
                  <a:lnTo>
                    <a:pt x="69824" y="391566"/>
                  </a:lnTo>
                  <a:lnTo>
                    <a:pt x="69710" y="392328"/>
                  </a:lnTo>
                  <a:lnTo>
                    <a:pt x="69596" y="393852"/>
                  </a:lnTo>
                  <a:lnTo>
                    <a:pt x="71208" y="389534"/>
                  </a:lnTo>
                  <a:lnTo>
                    <a:pt x="71259" y="389407"/>
                  </a:lnTo>
                  <a:lnTo>
                    <a:pt x="70739" y="391972"/>
                  </a:lnTo>
                  <a:lnTo>
                    <a:pt x="70866" y="391693"/>
                  </a:lnTo>
                  <a:lnTo>
                    <a:pt x="71107" y="393344"/>
                  </a:lnTo>
                  <a:lnTo>
                    <a:pt x="71462" y="391693"/>
                  </a:lnTo>
                  <a:lnTo>
                    <a:pt x="71704" y="390550"/>
                  </a:lnTo>
                  <a:lnTo>
                    <a:pt x="71831" y="391947"/>
                  </a:lnTo>
                  <a:lnTo>
                    <a:pt x="72504" y="390550"/>
                  </a:lnTo>
                  <a:lnTo>
                    <a:pt x="72999" y="389534"/>
                  </a:lnTo>
                  <a:lnTo>
                    <a:pt x="72948" y="391312"/>
                  </a:lnTo>
                  <a:lnTo>
                    <a:pt x="73583" y="389534"/>
                  </a:lnTo>
                  <a:lnTo>
                    <a:pt x="73634" y="389407"/>
                  </a:lnTo>
                  <a:lnTo>
                    <a:pt x="74041" y="388264"/>
                  </a:lnTo>
                  <a:lnTo>
                    <a:pt x="73367" y="392963"/>
                  </a:lnTo>
                  <a:lnTo>
                    <a:pt x="74663" y="388645"/>
                  </a:lnTo>
                  <a:lnTo>
                    <a:pt x="73367" y="393217"/>
                  </a:lnTo>
                  <a:lnTo>
                    <a:pt x="74510" y="392582"/>
                  </a:lnTo>
                  <a:lnTo>
                    <a:pt x="75425" y="390423"/>
                  </a:lnTo>
                  <a:lnTo>
                    <a:pt x="74942" y="391820"/>
                  </a:lnTo>
                  <a:lnTo>
                    <a:pt x="75298" y="391947"/>
                  </a:lnTo>
                  <a:lnTo>
                    <a:pt x="74663" y="393852"/>
                  </a:lnTo>
                  <a:lnTo>
                    <a:pt x="75031" y="393852"/>
                  </a:lnTo>
                  <a:lnTo>
                    <a:pt x="75501" y="393217"/>
                  </a:lnTo>
                  <a:lnTo>
                    <a:pt x="75628" y="392963"/>
                  </a:lnTo>
                  <a:lnTo>
                    <a:pt x="76174" y="390804"/>
                  </a:lnTo>
                  <a:lnTo>
                    <a:pt x="75336" y="396392"/>
                  </a:lnTo>
                  <a:lnTo>
                    <a:pt x="77292" y="390804"/>
                  </a:lnTo>
                  <a:lnTo>
                    <a:pt x="77419" y="390423"/>
                  </a:lnTo>
                  <a:lnTo>
                    <a:pt x="78041" y="388645"/>
                  </a:lnTo>
                  <a:lnTo>
                    <a:pt x="78181" y="388264"/>
                  </a:lnTo>
                  <a:lnTo>
                    <a:pt x="78308" y="387883"/>
                  </a:lnTo>
                  <a:lnTo>
                    <a:pt x="78714" y="386740"/>
                  </a:lnTo>
                  <a:lnTo>
                    <a:pt x="77152" y="393852"/>
                  </a:lnTo>
                  <a:lnTo>
                    <a:pt x="79019" y="391566"/>
                  </a:lnTo>
                  <a:lnTo>
                    <a:pt x="80187" y="390436"/>
                  </a:lnTo>
                  <a:lnTo>
                    <a:pt x="79121" y="394360"/>
                  </a:lnTo>
                  <a:lnTo>
                    <a:pt x="80187" y="393217"/>
                  </a:lnTo>
                  <a:lnTo>
                    <a:pt x="80314" y="392963"/>
                  </a:lnTo>
                  <a:lnTo>
                    <a:pt x="80391" y="390245"/>
                  </a:lnTo>
                  <a:lnTo>
                    <a:pt x="80416" y="389661"/>
                  </a:lnTo>
                  <a:lnTo>
                    <a:pt x="80391" y="390245"/>
                  </a:lnTo>
                  <a:lnTo>
                    <a:pt x="81229" y="389661"/>
                  </a:lnTo>
                  <a:lnTo>
                    <a:pt x="81584" y="389407"/>
                  </a:lnTo>
                  <a:lnTo>
                    <a:pt x="80746" y="392366"/>
                  </a:lnTo>
                  <a:lnTo>
                    <a:pt x="81991" y="389407"/>
                  </a:lnTo>
                  <a:lnTo>
                    <a:pt x="82143" y="389026"/>
                  </a:lnTo>
                  <a:lnTo>
                    <a:pt x="82626" y="390169"/>
                  </a:lnTo>
                  <a:lnTo>
                    <a:pt x="82727" y="391185"/>
                  </a:lnTo>
                  <a:lnTo>
                    <a:pt x="82067" y="392328"/>
                  </a:lnTo>
                  <a:lnTo>
                    <a:pt x="81788" y="393090"/>
                  </a:lnTo>
                  <a:lnTo>
                    <a:pt x="83197" y="391439"/>
                  </a:lnTo>
                  <a:lnTo>
                    <a:pt x="83413" y="393979"/>
                  </a:lnTo>
                  <a:lnTo>
                    <a:pt x="84836" y="391795"/>
                  </a:lnTo>
                  <a:lnTo>
                    <a:pt x="84937" y="391439"/>
                  </a:lnTo>
                  <a:lnTo>
                    <a:pt x="85394" y="389026"/>
                  </a:lnTo>
                  <a:lnTo>
                    <a:pt x="86741" y="386740"/>
                  </a:lnTo>
                  <a:lnTo>
                    <a:pt x="87109" y="386118"/>
                  </a:lnTo>
                  <a:lnTo>
                    <a:pt x="87223" y="385851"/>
                  </a:lnTo>
                  <a:lnTo>
                    <a:pt x="85737" y="390296"/>
                  </a:lnTo>
                  <a:lnTo>
                    <a:pt x="88011" y="386156"/>
                  </a:lnTo>
                  <a:lnTo>
                    <a:pt x="85534" y="393471"/>
                  </a:lnTo>
                  <a:lnTo>
                    <a:pt x="86093" y="392328"/>
                  </a:lnTo>
                  <a:lnTo>
                    <a:pt x="86220" y="391947"/>
                  </a:lnTo>
                  <a:lnTo>
                    <a:pt x="86499" y="390804"/>
                  </a:lnTo>
                  <a:lnTo>
                    <a:pt x="86512" y="391439"/>
                  </a:lnTo>
                  <a:lnTo>
                    <a:pt x="86398" y="391947"/>
                  </a:lnTo>
                  <a:lnTo>
                    <a:pt x="85788" y="393598"/>
                  </a:lnTo>
                  <a:lnTo>
                    <a:pt x="86664" y="392582"/>
                  </a:lnTo>
                  <a:lnTo>
                    <a:pt x="86995" y="390804"/>
                  </a:lnTo>
                  <a:lnTo>
                    <a:pt x="87071" y="390423"/>
                  </a:lnTo>
                  <a:lnTo>
                    <a:pt x="87566" y="390550"/>
                  </a:lnTo>
                  <a:lnTo>
                    <a:pt x="87274" y="391617"/>
                  </a:lnTo>
                  <a:lnTo>
                    <a:pt x="87083" y="391947"/>
                  </a:lnTo>
                  <a:lnTo>
                    <a:pt x="86702" y="393090"/>
                  </a:lnTo>
                  <a:lnTo>
                    <a:pt x="87833" y="390423"/>
                  </a:lnTo>
                  <a:lnTo>
                    <a:pt x="88315" y="389280"/>
                  </a:lnTo>
                  <a:lnTo>
                    <a:pt x="88392" y="390677"/>
                  </a:lnTo>
                  <a:lnTo>
                    <a:pt x="88176" y="391566"/>
                  </a:lnTo>
                  <a:lnTo>
                    <a:pt x="88849" y="391566"/>
                  </a:lnTo>
                  <a:lnTo>
                    <a:pt x="89750" y="389280"/>
                  </a:lnTo>
                  <a:lnTo>
                    <a:pt x="90741" y="386740"/>
                  </a:lnTo>
                  <a:lnTo>
                    <a:pt x="90830" y="387375"/>
                  </a:lnTo>
                  <a:lnTo>
                    <a:pt x="90932" y="389204"/>
                  </a:lnTo>
                  <a:lnTo>
                    <a:pt x="89598" y="393217"/>
                  </a:lnTo>
                  <a:lnTo>
                    <a:pt x="90919" y="390423"/>
                  </a:lnTo>
                  <a:lnTo>
                    <a:pt x="89916" y="394106"/>
                  </a:lnTo>
                  <a:lnTo>
                    <a:pt x="90576" y="393217"/>
                  </a:lnTo>
                  <a:lnTo>
                    <a:pt x="90690" y="392963"/>
                  </a:lnTo>
                  <a:lnTo>
                    <a:pt x="90995" y="391312"/>
                  </a:lnTo>
                  <a:lnTo>
                    <a:pt x="91376" y="391439"/>
                  </a:lnTo>
                  <a:lnTo>
                    <a:pt x="91427" y="391312"/>
                  </a:lnTo>
                  <a:lnTo>
                    <a:pt x="91795" y="390423"/>
                  </a:lnTo>
                  <a:lnTo>
                    <a:pt x="92468" y="388772"/>
                  </a:lnTo>
                  <a:lnTo>
                    <a:pt x="92430" y="390245"/>
                  </a:lnTo>
                  <a:lnTo>
                    <a:pt x="91744" y="391566"/>
                  </a:lnTo>
                  <a:lnTo>
                    <a:pt x="92684" y="391058"/>
                  </a:lnTo>
                  <a:lnTo>
                    <a:pt x="92798" y="389280"/>
                  </a:lnTo>
                  <a:lnTo>
                    <a:pt x="93065" y="388772"/>
                  </a:lnTo>
                  <a:lnTo>
                    <a:pt x="93522" y="387883"/>
                  </a:lnTo>
                  <a:lnTo>
                    <a:pt x="93637" y="387375"/>
                  </a:lnTo>
                  <a:lnTo>
                    <a:pt x="93713" y="386740"/>
                  </a:lnTo>
                  <a:lnTo>
                    <a:pt x="93789" y="386105"/>
                  </a:lnTo>
                  <a:lnTo>
                    <a:pt x="88023" y="386118"/>
                  </a:lnTo>
                  <a:lnTo>
                    <a:pt x="93789" y="386105"/>
                  </a:lnTo>
                  <a:lnTo>
                    <a:pt x="93954" y="384708"/>
                  </a:lnTo>
                  <a:lnTo>
                    <a:pt x="94094" y="386118"/>
                  </a:lnTo>
                  <a:lnTo>
                    <a:pt x="93954" y="386359"/>
                  </a:lnTo>
                  <a:lnTo>
                    <a:pt x="94538" y="386105"/>
                  </a:lnTo>
                  <a:lnTo>
                    <a:pt x="94119" y="388391"/>
                  </a:lnTo>
                  <a:lnTo>
                    <a:pt x="95135" y="386105"/>
                  </a:lnTo>
                  <a:lnTo>
                    <a:pt x="95199" y="385978"/>
                  </a:lnTo>
                  <a:lnTo>
                    <a:pt x="95123" y="387375"/>
                  </a:lnTo>
                  <a:lnTo>
                    <a:pt x="93827" y="391947"/>
                  </a:lnTo>
                  <a:lnTo>
                    <a:pt x="94894" y="388899"/>
                  </a:lnTo>
                  <a:lnTo>
                    <a:pt x="94970" y="391312"/>
                  </a:lnTo>
                  <a:lnTo>
                    <a:pt x="95770" y="389153"/>
                  </a:lnTo>
                  <a:lnTo>
                    <a:pt x="95338" y="390677"/>
                  </a:lnTo>
                  <a:lnTo>
                    <a:pt x="95211" y="391185"/>
                  </a:lnTo>
                  <a:lnTo>
                    <a:pt x="96075" y="388772"/>
                  </a:lnTo>
                  <a:lnTo>
                    <a:pt x="95986" y="389788"/>
                  </a:lnTo>
                  <a:lnTo>
                    <a:pt x="95872" y="390296"/>
                  </a:lnTo>
                  <a:lnTo>
                    <a:pt x="95631" y="391058"/>
                  </a:lnTo>
                  <a:lnTo>
                    <a:pt x="95516" y="391617"/>
                  </a:lnTo>
                  <a:lnTo>
                    <a:pt x="95885" y="392201"/>
                  </a:lnTo>
                  <a:lnTo>
                    <a:pt x="96367" y="388772"/>
                  </a:lnTo>
                  <a:lnTo>
                    <a:pt x="96456" y="388137"/>
                  </a:lnTo>
                  <a:lnTo>
                    <a:pt x="96647" y="386740"/>
                  </a:lnTo>
                  <a:lnTo>
                    <a:pt x="96596" y="389153"/>
                  </a:lnTo>
                  <a:lnTo>
                    <a:pt x="96545" y="389407"/>
                  </a:lnTo>
                  <a:lnTo>
                    <a:pt x="96443" y="389661"/>
                  </a:lnTo>
                  <a:lnTo>
                    <a:pt x="96329" y="390042"/>
                  </a:lnTo>
                  <a:lnTo>
                    <a:pt x="96647" y="391185"/>
                  </a:lnTo>
                  <a:lnTo>
                    <a:pt x="97993" y="388645"/>
                  </a:lnTo>
                  <a:lnTo>
                    <a:pt x="98056" y="389026"/>
                  </a:lnTo>
                  <a:lnTo>
                    <a:pt x="98183" y="390296"/>
                  </a:lnTo>
                  <a:lnTo>
                    <a:pt x="97358" y="393814"/>
                  </a:lnTo>
                  <a:lnTo>
                    <a:pt x="97815" y="393598"/>
                  </a:lnTo>
                  <a:lnTo>
                    <a:pt x="99796" y="390042"/>
                  </a:lnTo>
                  <a:lnTo>
                    <a:pt x="100368" y="391185"/>
                  </a:lnTo>
                  <a:lnTo>
                    <a:pt x="100495" y="390169"/>
                  </a:lnTo>
                  <a:lnTo>
                    <a:pt x="101942" y="385343"/>
                  </a:lnTo>
                  <a:lnTo>
                    <a:pt x="100203" y="393471"/>
                  </a:lnTo>
                  <a:lnTo>
                    <a:pt x="101028" y="391693"/>
                  </a:lnTo>
                  <a:lnTo>
                    <a:pt x="101117" y="391439"/>
                  </a:lnTo>
                  <a:lnTo>
                    <a:pt x="101193" y="391312"/>
                  </a:lnTo>
                  <a:lnTo>
                    <a:pt x="101066" y="391617"/>
                  </a:lnTo>
                  <a:lnTo>
                    <a:pt x="100368" y="393979"/>
                  </a:lnTo>
                  <a:lnTo>
                    <a:pt x="100571" y="393471"/>
                  </a:lnTo>
                  <a:lnTo>
                    <a:pt x="100876" y="394487"/>
                  </a:lnTo>
                  <a:lnTo>
                    <a:pt x="101485" y="393471"/>
                  </a:lnTo>
                  <a:lnTo>
                    <a:pt x="102082" y="392455"/>
                  </a:lnTo>
                  <a:lnTo>
                    <a:pt x="103301" y="391058"/>
                  </a:lnTo>
                  <a:lnTo>
                    <a:pt x="103416" y="390931"/>
                  </a:lnTo>
                  <a:lnTo>
                    <a:pt x="103009" y="392074"/>
                  </a:lnTo>
                  <a:lnTo>
                    <a:pt x="102908" y="393598"/>
                  </a:lnTo>
                  <a:lnTo>
                    <a:pt x="103606" y="393217"/>
                  </a:lnTo>
                  <a:lnTo>
                    <a:pt x="103784" y="393979"/>
                  </a:lnTo>
                  <a:lnTo>
                    <a:pt x="104051" y="393217"/>
                  </a:lnTo>
                  <a:lnTo>
                    <a:pt x="104279" y="392582"/>
                  </a:lnTo>
                  <a:lnTo>
                    <a:pt x="104419" y="392963"/>
                  </a:lnTo>
                  <a:lnTo>
                    <a:pt x="104495" y="392582"/>
                  </a:lnTo>
                  <a:lnTo>
                    <a:pt x="104851" y="390931"/>
                  </a:lnTo>
                  <a:lnTo>
                    <a:pt x="104889" y="393852"/>
                  </a:lnTo>
                  <a:lnTo>
                    <a:pt x="105981" y="392963"/>
                  </a:lnTo>
                  <a:lnTo>
                    <a:pt x="107111" y="391820"/>
                  </a:lnTo>
                  <a:lnTo>
                    <a:pt x="107289" y="394106"/>
                  </a:lnTo>
                  <a:lnTo>
                    <a:pt x="107175" y="393979"/>
                  </a:lnTo>
                  <a:lnTo>
                    <a:pt x="106845" y="394741"/>
                  </a:lnTo>
                  <a:lnTo>
                    <a:pt x="106768" y="395249"/>
                  </a:lnTo>
                  <a:lnTo>
                    <a:pt x="107962" y="394106"/>
                  </a:lnTo>
                  <a:lnTo>
                    <a:pt x="108254" y="392963"/>
                  </a:lnTo>
                  <a:lnTo>
                    <a:pt x="108242" y="392709"/>
                  </a:lnTo>
                  <a:lnTo>
                    <a:pt x="108407" y="391820"/>
                  </a:lnTo>
                  <a:lnTo>
                    <a:pt x="108559" y="390931"/>
                  </a:lnTo>
                  <a:lnTo>
                    <a:pt x="108927" y="389915"/>
                  </a:lnTo>
                  <a:lnTo>
                    <a:pt x="109143" y="389407"/>
                  </a:lnTo>
                  <a:lnTo>
                    <a:pt x="109613" y="388518"/>
                  </a:lnTo>
                  <a:lnTo>
                    <a:pt x="109816" y="388518"/>
                  </a:lnTo>
                  <a:lnTo>
                    <a:pt x="109016" y="390042"/>
                  </a:lnTo>
                  <a:lnTo>
                    <a:pt x="108813" y="391947"/>
                  </a:lnTo>
                  <a:lnTo>
                    <a:pt x="108572" y="393598"/>
                  </a:lnTo>
                  <a:lnTo>
                    <a:pt x="109220" y="391439"/>
                  </a:lnTo>
                  <a:lnTo>
                    <a:pt x="108483" y="395630"/>
                  </a:lnTo>
                  <a:lnTo>
                    <a:pt x="109486" y="391439"/>
                  </a:lnTo>
                  <a:lnTo>
                    <a:pt x="110185" y="388518"/>
                  </a:lnTo>
                  <a:lnTo>
                    <a:pt x="110604" y="386740"/>
                  </a:lnTo>
                  <a:lnTo>
                    <a:pt x="110490" y="388391"/>
                  </a:lnTo>
                  <a:lnTo>
                    <a:pt x="110375" y="389788"/>
                  </a:lnTo>
                  <a:lnTo>
                    <a:pt x="110045" y="390931"/>
                  </a:lnTo>
                  <a:lnTo>
                    <a:pt x="110439" y="390410"/>
                  </a:lnTo>
                  <a:lnTo>
                    <a:pt x="111099" y="388772"/>
                  </a:lnTo>
                  <a:lnTo>
                    <a:pt x="111188" y="389407"/>
                  </a:lnTo>
                  <a:lnTo>
                    <a:pt x="110591" y="391947"/>
                  </a:lnTo>
                  <a:lnTo>
                    <a:pt x="111760" y="388772"/>
                  </a:lnTo>
                  <a:lnTo>
                    <a:pt x="112128" y="387756"/>
                  </a:lnTo>
                  <a:lnTo>
                    <a:pt x="111671" y="390410"/>
                  </a:lnTo>
                  <a:lnTo>
                    <a:pt x="111315" y="391185"/>
                  </a:lnTo>
                  <a:lnTo>
                    <a:pt x="111099" y="391185"/>
                  </a:lnTo>
                  <a:lnTo>
                    <a:pt x="110756" y="391795"/>
                  </a:lnTo>
                  <a:lnTo>
                    <a:pt x="110185" y="395122"/>
                  </a:lnTo>
                  <a:lnTo>
                    <a:pt x="110451" y="394360"/>
                  </a:lnTo>
                  <a:lnTo>
                    <a:pt x="110553" y="394868"/>
                  </a:lnTo>
                  <a:lnTo>
                    <a:pt x="110578" y="395897"/>
                  </a:lnTo>
                  <a:lnTo>
                    <a:pt x="110604" y="395401"/>
                  </a:lnTo>
                  <a:lnTo>
                    <a:pt x="110718" y="396392"/>
                  </a:lnTo>
                  <a:lnTo>
                    <a:pt x="110820" y="395503"/>
                  </a:lnTo>
                  <a:lnTo>
                    <a:pt x="111086" y="394741"/>
                  </a:lnTo>
                  <a:lnTo>
                    <a:pt x="111213" y="394360"/>
                  </a:lnTo>
                  <a:lnTo>
                    <a:pt x="113220" y="388518"/>
                  </a:lnTo>
                  <a:lnTo>
                    <a:pt x="112090" y="394233"/>
                  </a:lnTo>
                  <a:lnTo>
                    <a:pt x="112039" y="394487"/>
                  </a:lnTo>
                  <a:lnTo>
                    <a:pt x="112153" y="394233"/>
                  </a:lnTo>
                  <a:lnTo>
                    <a:pt x="112229" y="394055"/>
                  </a:lnTo>
                  <a:lnTo>
                    <a:pt x="112128" y="394233"/>
                  </a:lnTo>
                  <a:lnTo>
                    <a:pt x="113919" y="390042"/>
                  </a:lnTo>
                  <a:lnTo>
                    <a:pt x="112229" y="394055"/>
                  </a:lnTo>
                  <a:lnTo>
                    <a:pt x="113106" y="392455"/>
                  </a:lnTo>
                  <a:lnTo>
                    <a:pt x="112204" y="395503"/>
                  </a:lnTo>
                  <a:lnTo>
                    <a:pt x="111975" y="397662"/>
                  </a:lnTo>
                  <a:lnTo>
                    <a:pt x="111760" y="398297"/>
                  </a:lnTo>
                  <a:lnTo>
                    <a:pt x="112725" y="395884"/>
                  </a:lnTo>
                  <a:lnTo>
                    <a:pt x="111658" y="400329"/>
                  </a:lnTo>
                  <a:lnTo>
                    <a:pt x="113055" y="396773"/>
                  </a:lnTo>
                  <a:lnTo>
                    <a:pt x="112801" y="397789"/>
                  </a:lnTo>
                  <a:lnTo>
                    <a:pt x="113042" y="397408"/>
                  </a:lnTo>
                  <a:lnTo>
                    <a:pt x="113245" y="396773"/>
                  </a:lnTo>
                  <a:lnTo>
                    <a:pt x="113385" y="396392"/>
                  </a:lnTo>
                  <a:lnTo>
                    <a:pt x="113614" y="395884"/>
                  </a:lnTo>
                  <a:lnTo>
                    <a:pt x="114833" y="393217"/>
                  </a:lnTo>
                  <a:lnTo>
                    <a:pt x="113461" y="400837"/>
                  </a:lnTo>
                  <a:lnTo>
                    <a:pt x="115544" y="396519"/>
                  </a:lnTo>
                  <a:lnTo>
                    <a:pt x="116738" y="394741"/>
                  </a:lnTo>
                  <a:lnTo>
                    <a:pt x="117259" y="393217"/>
                  </a:lnTo>
                  <a:lnTo>
                    <a:pt x="117513" y="392455"/>
                  </a:lnTo>
                  <a:lnTo>
                    <a:pt x="117551" y="392328"/>
                  </a:lnTo>
                  <a:lnTo>
                    <a:pt x="117792" y="391617"/>
                  </a:lnTo>
                  <a:lnTo>
                    <a:pt x="118897" y="390042"/>
                  </a:lnTo>
                  <a:lnTo>
                    <a:pt x="118745" y="391185"/>
                  </a:lnTo>
                  <a:lnTo>
                    <a:pt x="118618" y="391795"/>
                  </a:lnTo>
                  <a:lnTo>
                    <a:pt x="117703" y="393598"/>
                  </a:lnTo>
                  <a:lnTo>
                    <a:pt x="117640" y="395122"/>
                  </a:lnTo>
                  <a:lnTo>
                    <a:pt x="117983" y="394868"/>
                  </a:lnTo>
                  <a:lnTo>
                    <a:pt x="118605" y="393852"/>
                  </a:lnTo>
                  <a:lnTo>
                    <a:pt x="118275" y="394868"/>
                  </a:lnTo>
                  <a:lnTo>
                    <a:pt x="117944" y="396646"/>
                  </a:lnTo>
                  <a:lnTo>
                    <a:pt x="118287" y="396392"/>
                  </a:lnTo>
                  <a:lnTo>
                    <a:pt x="118783" y="394487"/>
                  </a:lnTo>
                  <a:lnTo>
                    <a:pt x="118795" y="393852"/>
                  </a:lnTo>
                  <a:lnTo>
                    <a:pt x="118973" y="393344"/>
                  </a:lnTo>
                  <a:lnTo>
                    <a:pt x="120078" y="390042"/>
                  </a:lnTo>
                  <a:close/>
                </a:path>
                <a:path w="365125" h="443229">
                  <a:moveTo>
                    <a:pt x="120116" y="387121"/>
                  </a:moveTo>
                  <a:lnTo>
                    <a:pt x="119138" y="390677"/>
                  </a:lnTo>
                  <a:lnTo>
                    <a:pt x="119443" y="389915"/>
                  </a:lnTo>
                  <a:lnTo>
                    <a:pt x="119761" y="389407"/>
                  </a:lnTo>
                  <a:lnTo>
                    <a:pt x="119875" y="389026"/>
                  </a:lnTo>
                  <a:lnTo>
                    <a:pt x="120116" y="387121"/>
                  </a:lnTo>
                  <a:close/>
                </a:path>
                <a:path w="365125" h="443229">
                  <a:moveTo>
                    <a:pt x="120535" y="394169"/>
                  </a:moveTo>
                  <a:lnTo>
                    <a:pt x="119964" y="396011"/>
                  </a:lnTo>
                  <a:lnTo>
                    <a:pt x="119164" y="397776"/>
                  </a:lnTo>
                  <a:lnTo>
                    <a:pt x="119621" y="397408"/>
                  </a:lnTo>
                  <a:lnTo>
                    <a:pt x="120459" y="394868"/>
                  </a:lnTo>
                  <a:lnTo>
                    <a:pt x="120535" y="394169"/>
                  </a:lnTo>
                  <a:close/>
                </a:path>
                <a:path w="365125" h="443229">
                  <a:moveTo>
                    <a:pt x="120713" y="393598"/>
                  </a:moveTo>
                  <a:lnTo>
                    <a:pt x="120561" y="393725"/>
                  </a:lnTo>
                  <a:lnTo>
                    <a:pt x="120535" y="394169"/>
                  </a:lnTo>
                  <a:lnTo>
                    <a:pt x="120713" y="393598"/>
                  </a:lnTo>
                  <a:close/>
                </a:path>
                <a:path w="365125" h="443229">
                  <a:moveTo>
                    <a:pt x="121640" y="388137"/>
                  </a:moveTo>
                  <a:lnTo>
                    <a:pt x="117690" y="398399"/>
                  </a:lnTo>
                  <a:lnTo>
                    <a:pt x="118237" y="397662"/>
                  </a:lnTo>
                  <a:lnTo>
                    <a:pt x="119062" y="395884"/>
                  </a:lnTo>
                  <a:lnTo>
                    <a:pt x="119621" y="395147"/>
                  </a:lnTo>
                  <a:lnTo>
                    <a:pt x="119227" y="396773"/>
                  </a:lnTo>
                  <a:lnTo>
                    <a:pt x="118694" y="397662"/>
                  </a:lnTo>
                  <a:lnTo>
                    <a:pt x="118275" y="398678"/>
                  </a:lnTo>
                  <a:lnTo>
                    <a:pt x="118833" y="398043"/>
                  </a:lnTo>
                  <a:lnTo>
                    <a:pt x="118960" y="397941"/>
                  </a:lnTo>
                  <a:lnTo>
                    <a:pt x="119646" y="395122"/>
                  </a:lnTo>
                  <a:lnTo>
                    <a:pt x="119811" y="394487"/>
                  </a:lnTo>
                  <a:lnTo>
                    <a:pt x="120142" y="393979"/>
                  </a:lnTo>
                  <a:lnTo>
                    <a:pt x="120256" y="393725"/>
                  </a:lnTo>
                  <a:lnTo>
                    <a:pt x="121640" y="388137"/>
                  </a:lnTo>
                  <a:close/>
                </a:path>
                <a:path w="365125" h="443229">
                  <a:moveTo>
                    <a:pt x="122174" y="395503"/>
                  </a:moveTo>
                  <a:lnTo>
                    <a:pt x="121894" y="395846"/>
                  </a:lnTo>
                  <a:lnTo>
                    <a:pt x="120815" y="399148"/>
                  </a:lnTo>
                  <a:lnTo>
                    <a:pt x="121348" y="398322"/>
                  </a:lnTo>
                  <a:lnTo>
                    <a:pt x="121653" y="397484"/>
                  </a:lnTo>
                  <a:lnTo>
                    <a:pt x="122174" y="395503"/>
                  </a:lnTo>
                  <a:close/>
                </a:path>
                <a:path w="365125" h="443229">
                  <a:moveTo>
                    <a:pt x="122453" y="392188"/>
                  </a:moveTo>
                  <a:lnTo>
                    <a:pt x="122186" y="392010"/>
                  </a:lnTo>
                  <a:lnTo>
                    <a:pt x="121285" y="394042"/>
                  </a:lnTo>
                  <a:lnTo>
                    <a:pt x="121437" y="393306"/>
                  </a:lnTo>
                  <a:lnTo>
                    <a:pt x="121920" y="391833"/>
                  </a:lnTo>
                  <a:lnTo>
                    <a:pt x="121158" y="393712"/>
                  </a:lnTo>
                  <a:lnTo>
                    <a:pt x="120218" y="396176"/>
                  </a:lnTo>
                  <a:lnTo>
                    <a:pt x="119468" y="399262"/>
                  </a:lnTo>
                  <a:lnTo>
                    <a:pt x="121437" y="394042"/>
                  </a:lnTo>
                  <a:lnTo>
                    <a:pt x="121564" y="393712"/>
                  </a:lnTo>
                  <a:lnTo>
                    <a:pt x="121856" y="393382"/>
                  </a:lnTo>
                  <a:lnTo>
                    <a:pt x="121577" y="394817"/>
                  </a:lnTo>
                  <a:lnTo>
                    <a:pt x="121196" y="396087"/>
                  </a:lnTo>
                  <a:lnTo>
                    <a:pt x="121488" y="395249"/>
                  </a:lnTo>
                  <a:lnTo>
                    <a:pt x="121259" y="396900"/>
                  </a:lnTo>
                  <a:lnTo>
                    <a:pt x="121805" y="395249"/>
                  </a:lnTo>
                  <a:lnTo>
                    <a:pt x="121945" y="394817"/>
                  </a:lnTo>
                  <a:lnTo>
                    <a:pt x="122224" y="393382"/>
                  </a:lnTo>
                  <a:lnTo>
                    <a:pt x="122453" y="392188"/>
                  </a:lnTo>
                  <a:close/>
                </a:path>
                <a:path w="365125" h="443229">
                  <a:moveTo>
                    <a:pt x="243852" y="409130"/>
                  </a:moveTo>
                  <a:lnTo>
                    <a:pt x="243535" y="410908"/>
                  </a:lnTo>
                  <a:lnTo>
                    <a:pt x="243624" y="410768"/>
                  </a:lnTo>
                  <a:lnTo>
                    <a:pt x="243852" y="409130"/>
                  </a:lnTo>
                  <a:close/>
                </a:path>
                <a:path w="365125" h="443229">
                  <a:moveTo>
                    <a:pt x="334835" y="413207"/>
                  </a:moveTo>
                  <a:lnTo>
                    <a:pt x="334670" y="413448"/>
                  </a:lnTo>
                  <a:lnTo>
                    <a:pt x="334835" y="413207"/>
                  </a:lnTo>
                  <a:close/>
                </a:path>
                <a:path w="365125" h="443229">
                  <a:moveTo>
                    <a:pt x="337350" y="417791"/>
                  </a:moveTo>
                  <a:lnTo>
                    <a:pt x="337337" y="417614"/>
                  </a:lnTo>
                  <a:lnTo>
                    <a:pt x="337248" y="417868"/>
                  </a:lnTo>
                  <a:lnTo>
                    <a:pt x="337286" y="418033"/>
                  </a:lnTo>
                  <a:lnTo>
                    <a:pt x="337350" y="417791"/>
                  </a:lnTo>
                  <a:close/>
                </a:path>
                <a:path w="365125" h="443229">
                  <a:moveTo>
                    <a:pt x="338556" y="421309"/>
                  </a:moveTo>
                  <a:lnTo>
                    <a:pt x="338442" y="421513"/>
                  </a:lnTo>
                  <a:lnTo>
                    <a:pt x="338315" y="421716"/>
                  </a:lnTo>
                  <a:lnTo>
                    <a:pt x="338277" y="422008"/>
                  </a:lnTo>
                  <a:lnTo>
                    <a:pt x="338480" y="421601"/>
                  </a:lnTo>
                  <a:lnTo>
                    <a:pt x="338556" y="421309"/>
                  </a:lnTo>
                  <a:close/>
                </a:path>
                <a:path w="365125" h="443229">
                  <a:moveTo>
                    <a:pt x="348602" y="426288"/>
                  </a:moveTo>
                  <a:lnTo>
                    <a:pt x="348564" y="425157"/>
                  </a:lnTo>
                  <a:lnTo>
                    <a:pt x="348284" y="426262"/>
                  </a:lnTo>
                  <a:lnTo>
                    <a:pt x="348513" y="426021"/>
                  </a:lnTo>
                  <a:lnTo>
                    <a:pt x="348602" y="426288"/>
                  </a:lnTo>
                  <a:close/>
                </a:path>
                <a:path w="365125" h="443229">
                  <a:moveTo>
                    <a:pt x="348640" y="426491"/>
                  </a:moveTo>
                  <a:lnTo>
                    <a:pt x="348627" y="426351"/>
                  </a:lnTo>
                  <a:lnTo>
                    <a:pt x="348627" y="426720"/>
                  </a:lnTo>
                  <a:lnTo>
                    <a:pt x="348640" y="426491"/>
                  </a:lnTo>
                  <a:close/>
                </a:path>
                <a:path w="365125" h="443229">
                  <a:moveTo>
                    <a:pt x="354457" y="423316"/>
                  </a:moveTo>
                  <a:lnTo>
                    <a:pt x="353974" y="424662"/>
                  </a:lnTo>
                  <a:lnTo>
                    <a:pt x="354177" y="424294"/>
                  </a:lnTo>
                  <a:lnTo>
                    <a:pt x="354304" y="423824"/>
                  </a:lnTo>
                  <a:lnTo>
                    <a:pt x="354457" y="423316"/>
                  </a:lnTo>
                  <a:close/>
                </a:path>
                <a:path w="365125" h="443229">
                  <a:moveTo>
                    <a:pt x="357720" y="425005"/>
                  </a:moveTo>
                  <a:lnTo>
                    <a:pt x="357682" y="424853"/>
                  </a:lnTo>
                  <a:lnTo>
                    <a:pt x="356971" y="427710"/>
                  </a:lnTo>
                  <a:lnTo>
                    <a:pt x="356628" y="428955"/>
                  </a:lnTo>
                  <a:lnTo>
                    <a:pt x="356971" y="427786"/>
                  </a:lnTo>
                  <a:lnTo>
                    <a:pt x="357162" y="427240"/>
                  </a:lnTo>
                  <a:lnTo>
                    <a:pt x="357289" y="427037"/>
                  </a:lnTo>
                  <a:lnTo>
                    <a:pt x="357403" y="426491"/>
                  </a:lnTo>
                  <a:lnTo>
                    <a:pt x="357720" y="425005"/>
                  </a:lnTo>
                  <a:close/>
                </a:path>
                <a:path w="365125" h="443229">
                  <a:moveTo>
                    <a:pt x="360616" y="442353"/>
                  </a:moveTo>
                  <a:lnTo>
                    <a:pt x="360514" y="442480"/>
                  </a:lnTo>
                  <a:lnTo>
                    <a:pt x="360387" y="442671"/>
                  </a:lnTo>
                  <a:lnTo>
                    <a:pt x="360235" y="443204"/>
                  </a:lnTo>
                  <a:lnTo>
                    <a:pt x="360337" y="443052"/>
                  </a:lnTo>
                  <a:lnTo>
                    <a:pt x="360451" y="442747"/>
                  </a:lnTo>
                  <a:lnTo>
                    <a:pt x="360616" y="442353"/>
                  </a:lnTo>
                  <a:close/>
                </a:path>
                <a:path w="365125" h="443229">
                  <a:moveTo>
                    <a:pt x="364972" y="439331"/>
                  </a:moveTo>
                  <a:lnTo>
                    <a:pt x="364693" y="439674"/>
                  </a:lnTo>
                  <a:lnTo>
                    <a:pt x="363740" y="443014"/>
                  </a:lnTo>
                  <a:lnTo>
                    <a:pt x="364248" y="442175"/>
                  </a:lnTo>
                  <a:lnTo>
                    <a:pt x="364515" y="441325"/>
                  </a:lnTo>
                  <a:lnTo>
                    <a:pt x="364972" y="439331"/>
                  </a:lnTo>
                  <a:close/>
                </a:path>
                <a:path w="365125" h="443229">
                  <a:moveTo>
                    <a:pt x="365125" y="435991"/>
                  </a:moveTo>
                  <a:lnTo>
                    <a:pt x="364858" y="435813"/>
                  </a:lnTo>
                  <a:lnTo>
                    <a:pt x="364032" y="437896"/>
                  </a:lnTo>
                  <a:lnTo>
                    <a:pt x="364147" y="437146"/>
                  </a:lnTo>
                  <a:lnTo>
                    <a:pt x="364426" y="436283"/>
                  </a:lnTo>
                  <a:lnTo>
                    <a:pt x="364591" y="435660"/>
                  </a:lnTo>
                  <a:lnTo>
                    <a:pt x="363982" y="437235"/>
                  </a:lnTo>
                  <a:lnTo>
                    <a:pt x="363042" y="440042"/>
                  </a:lnTo>
                  <a:lnTo>
                    <a:pt x="362419" y="443166"/>
                  </a:lnTo>
                  <a:lnTo>
                    <a:pt x="363042" y="441325"/>
                  </a:lnTo>
                  <a:lnTo>
                    <a:pt x="363486" y="440004"/>
                  </a:lnTo>
                  <a:lnTo>
                    <a:pt x="364312" y="437553"/>
                  </a:lnTo>
                  <a:lnTo>
                    <a:pt x="364578" y="437197"/>
                  </a:lnTo>
                  <a:lnTo>
                    <a:pt x="364350" y="438708"/>
                  </a:lnTo>
                  <a:lnTo>
                    <a:pt x="364007" y="439940"/>
                  </a:lnTo>
                  <a:lnTo>
                    <a:pt x="364286" y="439089"/>
                  </a:lnTo>
                  <a:lnTo>
                    <a:pt x="364096" y="440753"/>
                  </a:lnTo>
                  <a:lnTo>
                    <a:pt x="364718" y="438658"/>
                  </a:lnTo>
                  <a:lnTo>
                    <a:pt x="365125" y="43599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3674421" y="11028317"/>
              <a:ext cx="375920" cy="92075"/>
            </a:xfrm>
            <a:custGeom>
              <a:avLst/>
              <a:gdLst/>
              <a:ahLst/>
              <a:cxnLst/>
              <a:rect l="l" t="t" r="r" b="b"/>
              <a:pathLst>
                <a:path w="375919" h="92075">
                  <a:moveTo>
                    <a:pt x="2082" y="23698"/>
                  </a:moveTo>
                  <a:lnTo>
                    <a:pt x="1993" y="22199"/>
                  </a:lnTo>
                  <a:lnTo>
                    <a:pt x="1879" y="22987"/>
                  </a:lnTo>
                  <a:lnTo>
                    <a:pt x="1536" y="24130"/>
                  </a:lnTo>
                  <a:lnTo>
                    <a:pt x="1447" y="25019"/>
                  </a:lnTo>
                  <a:lnTo>
                    <a:pt x="1562" y="25781"/>
                  </a:lnTo>
                  <a:lnTo>
                    <a:pt x="2082" y="23698"/>
                  </a:lnTo>
                  <a:close/>
                </a:path>
                <a:path w="375919" h="92075">
                  <a:moveTo>
                    <a:pt x="9855" y="28498"/>
                  </a:moveTo>
                  <a:lnTo>
                    <a:pt x="9232" y="30099"/>
                  </a:lnTo>
                  <a:lnTo>
                    <a:pt x="9702" y="30226"/>
                  </a:lnTo>
                  <a:lnTo>
                    <a:pt x="9855" y="28498"/>
                  </a:lnTo>
                  <a:close/>
                </a:path>
                <a:path w="375919" h="92075">
                  <a:moveTo>
                    <a:pt x="13525" y="23622"/>
                  </a:moveTo>
                  <a:lnTo>
                    <a:pt x="13271" y="25692"/>
                  </a:lnTo>
                  <a:lnTo>
                    <a:pt x="12700" y="26365"/>
                  </a:lnTo>
                  <a:lnTo>
                    <a:pt x="13296" y="26250"/>
                  </a:lnTo>
                  <a:lnTo>
                    <a:pt x="13373" y="25425"/>
                  </a:lnTo>
                  <a:lnTo>
                    <a:pt x="13462" y="24511"/>
                  </a:lnTo>
                  <a:lnTo>
                    <a:pt x="13525" y="23622"/>
                  </a:lnTo>
                  <a:close/>
                </a:path>
                <a:path w="375919" h="92075">
                  <a:moveTo>
                    <a:pt x="14236" y="22199"/>
                  </a:moveTo>
                  <a:lnTo>
                    <a:pt x="14173" y="20320"/>
                  </a:lnTo>
                  <a:lnTo>
                    <a:pt x="13766" y="22987"/>
                  </a:lnTo>
                  <a:lnTo>
                    <a:pt x="13843" y="22860"/>
                  </a:lnTo>
                  <a:lnTo>
                    <a:pt x="13957" y="22479"/>
                  </a:lnTo>
                  <a:lnTo>
                    <a:pt x="13957" y="22669"/>
                  </a:lnTo>
                  <a:lnTo>
                    <a:pt x="14071" y="22479"/>
                  </a:lnTo>
                  <a:lnTo>
                    <a:pt x="14236" y="22199"/>
                  </a:lnTo>
                  <a:close/>
                </a:path>
                <a:path w="375919" h="92075">
                  <a:moveTo>
                    <a:pt x="18592" y="25069"/>
                  </a:moveTo>
                  <a:lnTo>
                    <a:pt x="18427" y="25781"/>
                  </a:lnTo>
                  <a:lnTo>
                    <a:pt x="18592" y="25069"/>
                  </a:lnTo>
                  <a:close/>
                </a:path>
                <a:path w="375919" h="92075">
                  <a:moveTo>
                    <a:pt x="18745" y="23863"/>
                  </a:moveTo>
                  <a:lnTo>
                    <a:pt x="18592" y="25069"/>
                  </a:lnTo>
                  <a:lnTo>
                    <a:pt x="18694" y="24638"/>
                  </a:lnTo>
                  <a:lnTo>
                    <a:pt x="18745" y="23863"/>
                  </a:lnTo>
                  <a:close/>
                </a:path>
                <a:path w="375919" h="92075">
                  <a:moveTo>
                    <a:pt x="19659" y="5588"/>
                  </a:moveTo>
                  <a:lnTo>
                    <a:pt x="19062" y="6858"/>
                  </a:lnTo>
                  <a:lnTo>
                    <a:pt x="19265" y="6477"/>
                  </a:lnTo>
                  <a:lnTo>
                    <a:pt x="19367" y="6223"/>
                  </a:lnTo>
                  <a:lnTo>
                    <a:pt x="19481" y="6350"/>
                  </a:lnTo>
                  <a:lnTo>
                    <a:pt x="19507" y="6223"/>
                  </a:lnTo>
                  <a:lnTo>
                    <a:pt x="19659" y="5588"/>
                  </a:lnTo>
                  <a:close/>
                </a:path>
                <a:path w="375919" h="92075">
                  <a:moveTo>
                    <a:pt x="24447" y="27305"/>
                  </a:moveTo>
                  <a:lnTo>
                    <a:pt x="24269" y="28702"/>
                  </a:lnTo>
                  <a:lnTo>
                    <a:pt x="24180" y="29591"/>
                  </a:lnTo>
                  <a:lnTo>
                    <a:pt x="24295" y="30353"/>
                  </a:lnTo>
                  <a:lnTo>
                    <a:pt x="24447" y="27305"/>
                  </a:lnTo>
                  <a:close/>
                </a:path>
                <a:path w="375919" h="92075">
                  <a:moveTo>
                    <a:pt x="26581" y="254"/>
                  </a:moveTo>
                  <a:lnTo>
                    <a:pt x="25844" y="2286"/>
                  </a:lnTo>
                  <a:lnTo>
                    <a:pt x="24574" y="6477"/>
                  </a:lnTo>
                  <a:lnTo>
                    <a:pt x="25222" y="6604"/>
                  </a:lnTo>
                  <a:lnTo>
                    <a:pt x="25501" y="6769"/>
                  </a:lnTo>
                  <a:lnTo>
                    <a:pt x="25704" y="5842"/>
                  </a:lnTo>
                  <a:lnTo>
                    <a:pt x="25742" y="5994"/>
                  </a:lnTo>
                  <a:lnTo>
                    <a:pt x="25768" y="5842"/>
                  </a:lnTo>
                  <a:lnTo>
                    <a:pt x="25984" y="4572"/>
                  </a:lnTo>
                  <a:lnTo>
                    <a:pt x="25920" y="4318"/>
                  </a:lnTo>
                  <a:lnTo>
                    <a:pt x="25704" y="3937"/>
                  </a:lnTo>
                  <a:lnTo>
                    <a:pt x="25755" y="3302"/>
                  </a:lnTo>
                  <a:lnTo>
                    <a:pt x="26581" y="254"/>
                  </a:lnTo>
                  <a:close/>
                </a:path>
                <a:path w="375919" h="92075">
                  <a:moveTo>
                    <a:pt x="34505" y="29984"/>
                  </a:moveTo>
                  <a:lnTo>
                    <a:pt x="34290" y="30619"/>
                  </a:lnTo>
                  <a:lnTo>
                    <a:pt x="34505" y="29984"/>
                  </a:lnTo>
                  <a:close/>
                </a:path>
                <a:path w="375919" h="92075">
                  <a:moveTo>
                    <a:pt x="35648" y="29464"/>
                  </a:moveTo>
                  <a:lnTo>
                    <a:pt x="35458" y="29794"/>
                  </a:lnTo>
                  <a:lnTo>
                    <a:pt x="35648" y="29464"/>
                  </a:lnTo>
                  <a:close/>
                </a:path>
                <a:path w="375919" h="92075">
                  <a:moveTo>
                    <a:pt x="37439" y="29730"/>
                  </a:moveTo>
                  <a:lnTo>
                    <a:pt x="36804" y="31496"/>
                  </a:lnTo>
                  <a:lnTo>
                    <a:pt x="37096" y="30721"/>
                  </a:lnTo>
                  <a:lnTo>
                    <a:pt x="37338" y="30226"/>
                  </a:lnTo>
                  <a:lnTo>
                    <a:pt x="37439" y="29730"/>
                  </a:lnTo>
                  <a:close/>
                </a:path>
                <a:path w="375919" h="92075">
                  <a:moveTo>
                    <a:pt x="41719" y="4013"/>
                  </a:moveTo>
                  <a:lnTo>
                    <a:pt x="41198" y="4864"/>
                  </a:lnTo>
                  <a:lnTo>
                    <a:pt x="41338" y="5080"/>
                  </a:lnTo>
                  <a:lnTo>
                    <a:pt x="41719" y="4013"/>
                  </a:lnTo>
                  <a:close/>
                </a:path>
                <a:path w="375919" h="92075">
                  <a:moveTo>
                    <a:pt x="41973" y="27940"/>
                  </a:moveTo>
                  <a:lnTo>
                    <a:pt x="41554" y="29337"/>
                  </a:lnTo>
                  <a:lnTo>
                    <a:pt x="41744" y="29083"/>
                  </a:lnTo>
                  <a:lnTo>
                    <a:pt x="41871" y="28702"/>
                  </a:lnTo>
                  <a:lnTo>
                    <a:pt x="41973" y="27940"/>
                  </a:lnTo>
                  <a:close/>
                </a:path>
                <a:path w="375919" h="92075">
                  <a:moveTo>
                    <a:pt x="42125" y="28575"/>
                  </a:moveTo>
                  <a:lnTo>
                    <a:pt x="41833" y="28956"/>
                  </a:lnTo>
                  <a:lnTo>
                    <a:pt x="41592" y="30607"/>
                  </a:lnTo>
                  <a:lnTo>
                    <a:pt x="42125" y="28575"/>
                  </a:lnTo>
                  <a:close/>
                </a:path>
                <a:path w="375919" h="92075">
                  <a:moveTo>
                    <a:pt x="47764" y="30721"/>
                  </a:moveTo>
                  <a:close/>
                </a:path>
                <a:path w="375919" h="92075">
                  <a:moveTo>
                    <a:pt x="59385" y="35814"/>
                  </a:moveTo>
                  <a:lnTo>
                    <a:pt x="59283" y="35496"/>
                  </a:lnTo>
                  <a:lnTo>
                    <a:pt x="59156" y="37084"/>
                  </a:lnTo>
                  <a:lnTo>
                    <a:pt x="59385" y="35814"/>
                  </a:lnTo>
                  <a:close/>
                </a:path>
                <a:path w="375919" h="92075">
                  <a:moveTo>
                    <a:pt x="60807" y="12204"/>
                  </a:moveTo>
                  <a:lnTo>
                    <a:pt x="59804" y="12738"/>
                  </a:lnTo>
                  <a:lnTo>
                    <a:pt x="59804" y="15697"/>
                  </a:lnTo>
                  <a:lnTo>
                    <a:pt x="59956" y="14554"/>
                  </a:lnTo>
                  <a:lnTo>
                    <a:pt x="60807" y="12204"/>
                  </a:lnTo>
                  <a:close/>
                </a:path>
                <a:path w="375919" h="92075">
                  <a:moveTo>
                    <a:pt x="66281" y="16535"/>
                  </a:moveTo>
                  <a:lnTo>
                    <a:pt x="65773" y="18161"/>
                  </a:lnTo>
                  <a:lnTo>
                    <a:pt x="66281" y="16535"/>
                  </a:lnTo>
                  <a:close/>
                </a:path>
                <a:path w="375919" h="92075">
                  <a:moveTo>
                    <a:pt x="67767" y="13462"/>
                  </a:moveTo>
                  <a:lnTo>
                    <a:pt x="67513" y="13462"/>
                  </a:lnTo>
                  <a:lnTo>
                    <a:pt x="66802" y="13589"/>
                  </a:lnTo>
                  <a:lnTo>
                    <a:pt x="66294" y="15621"/>
                  </a:lnTo>
                  <a:lnTo>
                    <a:pt x="66509" y="15113"/>
                  </a:lnTo>
                  <a:lnTo>
                    <a:pt x="66802" y="14224"/>
                  </a:lnTo>
                  <a:lnTo>
                    <a:pt x="66751" y="14986"/>
                  </a:lnTo>
                  <a:lnTo>
                    <a:pt x="66281" y="16535"/>
                  </a:lnTo>
                  <a:lnTo>
                    <a:pt x="67081" y="15240"/>
                  </a:lnTo>
                  <a:lnTo>
                    <a:pt x="67475" y="14224"/>
                  </a:lnTo>
                  <a:lnTo>
                    <a:pt x="67767" y="13462"/>
                  </a:lnTo>
                  <a:close/>
                </a:path>
                <a:path w="375919" h="92075">
                  <a:moveTo>
                    <a:pt x="68719" y="13944"/>
                  </a:moveTo>
                  <a:lnTo>
                    <a:pt x="68656" y="12852"/>
                  </a:lnTo>
                  <a:lnTo>
                    <a:pt x="68186" y="14414"/>
                  </a:lnTo>
                  <a:lnTo>
                    <a:pt x="68338" y="14681"/>
                  </a:lnTo>
                  <a:lnTo>
                    <a:pt x="68300" y="15976"/>
                  </a:lnTo>
                  <a:lnTo>
                    <a:pt x="68503" y="15582"/>
                  </a:lnTo>
                  <a:lnTo>
                    <a:pt x="68719" y="13944"/>
                  </a:lnTo>
                  <a:close/>
                </a:path>
                <a:path w="375919" h="92075">
                  <a:moveTo>
                    <a:pt x="70459" y="19177"/>
                  </a:moveTo>
                  <a:lnTo>
                    <a:pt x="70129" y="20447"/>
                  </a:lnTo>
                  <a:lnTo>
                    <a:pt x="70243" y="20320"/>
                  </a:lnTo>
                  <a:lnTo>
                    <a:pt x="70370" y="20015"/>
                  </a:lnTo>
                  <a:lnTo>
                    <a:pt x="70459" y="19177"/>
                  </a:lnTo>
                  <a:close/>
                </a:path>
                <a:path w="375919" h="92075">
                  <a:moveTo>
                    <a:pt x="71069" y="16510"/>
                  </a:moveTo>
                  <a:lnTo>
                    <a:pt x="70751" y="16764"/>
                  </a:lnTo>
                  <a:lnTo>
                    <a:pt x="70459" y="19177"/>
                  </a:lnTo>
                  <a:lnTo>
                    <a:pt x="70777" y="18034"/>
                  </a:lnTo>
                  <a:lnTo>
                    <a:pt x="70637" y="19177"/>
                  </a:lnTo>
                  <a:lnTo>
                    <a:pt x="70840" y="17907"/>
                  </a:lnTo>
                  <a:lnTo>
                    <a:pt x="71069" y="16510"/>
                  </a:lnTo>
                  <a:close/>
                </a:path>
                <a:path w="375919" h="92075">
                  <a:moveTo>
                    <a:pt x="71780" y="38392"/>
                  </a:moveTo>
                  <a:lnTo>
                    <a:pt x="71450" y="39243"/>
                  </a:lnTo>
                  <a:lnTo>
                    <a:pt x="71678" y="38823"/>
                  </a:lnTo>
                  <a:lnTo>
                    <a:pt x="71780" y="38392"/>
                  </a:lnTo>
                  <a:close/>
                </a:path>
                <a:path w="375919" h="92075">
                  <a:moveTo>
                    <a:pt x="75717" y="39941"/>
                  </a:moveTo>
                  <a:lnTo>
                    <a:pt x="75323" y="39420"/>
                  </a:lnTo>
                  <a:lnTo>
                    <a:pt x="75399" y="39725"/>
                  </a:lnTo>
                  <a:lnTo>
                    <a:pt x="75539" y="39903"/>
                  </a:lnTo>
                  <a:lnTo>
                    <a:pt x="75717" y="39941"/>
                  </a:lnTo>
                  <a:close/>
                </a:path>
                <a:path w="375919" h="92075">
                  <a:moveTo>
                    <a:pt x="75768" y="39954"/>
                  </a:moveTo>
                  <a:close/>
                </a:path>
                <a:path w="375919" h="92075">
                  <a:moveTo>
                    <a:pt x="77495" y="17068"/>
                  </a:moveTo>
                  <a:lnTo>
                    <a:pt x="77419" y="16611"/>
                  </a:lnTo>
                  <a:lnTo>
                    <a:pt x="77406" y="16827"/>
                  </a:lnTo>
                  <a:lnTo>
                    <a:pt x="77381" y="17005"/>
                  </a:lnTo>
                  <a:lnTo>
                    <a:pt x="77368" y="17208"/>
                  </a:lnTo>
                  <a:lnTo>
                    <a:pt x="77495" y="17068"/>
                  </a:lnTo>
                  <a:close/>
                </a:path>
                <a:path w="375919" h="92075">
                  <a:moveTo>
                    <a:pt x="78981" y="13246"/>
                  </a:moveTo>
                  <a:lnTo>
                    <a:pt x="78511" y="14173"/>
                  </a:lnTo>
                  <a:lnTo>
                    <a:pt x="77914" y="17424"/>
                  </a:lnTo>
                  <a:lnTo>
                    <a:pt x="78206" y="16878"/>
                  </a:lnTo>
                  <a:lnTo>
                    <a:pt x="78981" y="13246"/>
                  </a:lnTo>
                  <a:close/>
                </a:path>
                <a:path w="375919" h="92075">
                  <a:moveTo>
                    <a:pt x="80594" y="16598"/>
                  </a:moveTo>
                  <a:lnTo>
                    <a:pt x="80416" y="16929"/>
                  </a:lnTo>
                  <a:lnTo>
                    <a:pt x="80352" y="17322"/>
                  </a:lnTo>
                  <a:lnTo>
                    <a:pt x="80594" y="16598"/>
                  </a:lnTo>
                  <a:close/>
                </a:path>
                <a:path w="375919" h="92075">
                  <a:moveTo>
                    <a:pt x="81762" y="37947"/>
                  </a:moveTo>
                  <a:lnTo>
                    <a:pt x="81534" y="38608"/>
                  </a:lnTo>
                  <a:lnTo>
                    <a:pt x="81432" y="38735"/>
                  </a:lnTo>
                  <a:lnTo>
                    <a:pt x="81356" y="39878"/>
                  </a:lnTo>
                  <a:lnTo>
                    <a:pt x="81762" y="37947"/>
                  </a:lnTo>
                  <a:close/>
                </a:path>
                <a:path w="375919" h="92075">
                  <a:moveTo>
                    <a:pt x="81927" y="15748"/>
                  </a:moveTo>
                  <a:lnTo>
                    <a:pt x="81711" y="15748"/>
                  </a:lnTo>
                  <a:lnTo>
                    <a:pt x="81597" y="15367"/>
                  </a:lnTo>
                  <a:lnTo>
                    <a:pt x="81305" y="16764"/>
                  </a:lnTo>
                  <a:lnTo>
                    <a:pt x="81927" y="15748"/>
                  </a:lnTo>
                  <a:close/>
                </a:path>
                <a:path w="375919" h="92075">
                  <a:moveTo>
                    <a:pt x="85331" y="38404"/>
                  </a:moveTo>
                  <a:lnTo>
                    <a:pt x="84975" y="39052"/>
                  </a:lnTo>
                  <a:lnTo>
                    <a:pt x="85115" y="38849"/>
                  </a:lnTo>
                  <a:lnTo>
                    <a:pt x="85331" y="38404"/>
                  </a:lnTo>
                  <a:close/>
                </a:path>
                <a:path w="375919" h="92075">
                  <a:moveTo>
                    <a:pt x="85991" y="37084"/>
                  </a:moveTo>
                  <a:lnTo>
                    <a:pt x="85712" y="37719"/>
                  </a:lnTo>
                  <a:lnTo>
                    <a:pt x="85775" y="37211"/>
                  </a:lnTo>
                  <a:lnTo>
                    <a:pt x="85674" y="37719"/>
                  </a:lnTo>
                  <a:lnTo>
                    <a:pt x="85331" y="38481"/>
                  </a:lnTo>
                  <a:lnTo>
                    <a:pt x="85521" y="38354"/>
                  </a:lnTo>
                  <a:lnTo>
                    <a:pt x="85547" y="39243"/>
                  </a:lnTo>
                  <a:lnTo>
                    <a:pt x="85737" y="38354"/>
                  </a:lnTo>
                  <a:lnTo>
                    <a:pt x="85991" y="37084"/>
                  </a:lnTo>
                  <a:close/>
                </a:path>
                <a:path w="375919" h="92075">
                  <a:moveTo>
                    <a:pt x="86842" y="20891"/>
                  </a:moveTo>
                  <a:close/>
                </a:path>
                <a:path w="375919" h="92075">
                  <a:moveTo>
                    <a:pt x="87845" y="16535"/>
                  </a:moveTo>
                  <a:lnTo>
                    <a:pt x="87680" y="16891"/>
                  </a:lnTo>
                  <a:lnTo>
                    <a:pt x="87845" y="16535"/>
                  </a:lnTo>
                  <a:close/>
                </a:path>
                <a:path w="375919" h="92075">
                  <a:moveTo>
                    <a:pt x="88684" y="12065"/>
                  </a:moveTo>
                  <a:lnTo>
                    <a:pt x="87731" y="13843"/>
                  </a:lnTo>
                  <a:lnTo>
                    <a:pt x="87414" y="16052"/>
                  </a:lnTo>
                  <a:lnTo>
                    <a:pt x="87464" y="15900"/>
                  </a:lnTo>
                  <a:lnTo>
                    <a:pt x="87363" y="16383"/>
                  </a:lnTo>
                  <a:lnTo>
                    <a:pt x="87414" y="16052"/>
                  </a:lnTo>
                  <a:lnTo>
                    <a:pt x="87287" y="16383"/>
                  </a:lnTo>
                  <a:lnTo>
                    <a:pt x="86639" y="18034"/>
                  </a:lnTo>
                  <a:lnTo>
                    <a:pt x="87668" y="16764"/>
                  </a:lnTo>
                  <a:lnTo>
                    <a:pt x="87795" y="16383"/>
                  </a:lnTo>
                  <a:lnTo>
                    <a:pt x="87922" y="15748"/>
                  </a:lnTo>
                  <a:lnTo>
                    <a:pt x="88684" y="12065"/>
                  </a:lnTo>
                  <a:close/>
                </a:path>
                <a:path w="375919" h="92075">
                  <a:moveTo>
                    <a:pt x="88722" y="20955"/>
                  </a:moveTo>
                  <a:lnTo>
                    <a:pt x="88696" y="20574"/>
                  </a:lnTo>
                  <a:lnTo>
                    <a:pt x="88468" y="21729"/>
                  </a:lnTo>
                  <a:lnTo>
                    <a:pt x="88722" y="20955"/>
                  </a:lnTo>
                  <a:close/>
                </a:path>
                <a:path w="375919" h="92075">
                  <a:moveTo>
                    <a:pt x="89001" y="37033"/>
                  </a:moveTo>
                  <a:lnTo>
                    <a:pt x="88861" y="37084"/>
                  </a:lnTo>
                  <a:lnTo>
                    <a:pt x="89001" y="37084"/>
                  </a:lnTo>
                  <a:close/>
                </a:path>
                <a:path w="375919" h="92075">
                  <a:moveTo>
                    <a:pt x="89357" y="19126"/>
                  </a:moveTo>
                  <a:lnTo>
                    <a:pt x="89306" y="18707"/>
                  </a:lnTo>
                  <a:lnTo>
                    <a:pt x="89306" y="18986"/>
                  </a:lnTo>
                  <a:lnTo>
                    <a:pt x="89357" y="19126"/>
                  </a:lnTo>
                  <a:close/>
                </a:path>
                <a:path w="375919" h="92075">
                  <a:moveTo>
                    <a:pt x="91490" y="13716"/>
                  </a:moveTo>
                  <a:lnTo>
                    <a:pt x="91287" y="14097"/>
                  </a:lnTo>
                  <a:lnTo>
                    <a:pt x="91465" y="14097"/>
                  </a:lnTo>
                  <a:lnTo>
                    <a:pt x="91490" y="13716"/>
                  </a:lnTo>
                  <a:close/>
                </a:path>
                <a:path w="375919" h="92075">
                  <a:moveTo>
                    <a:pt x="91554" y="14097"/>
                  </a:moveTo>
                  <a:lnTo>
                    <a:pt x="91427" y="14566"/>
                  </a:lnTo>
                  <a:lnTo>
                    <a:pt x="91554" y="14097"/>
                  </a:lnTo>
                  <a:close/>
                </a:path>
                <a:path w="375919" h="92075">
                  <a:moveTo>
                    <a:pt x="92748" y="14732"/>
                  </a:moveTo>
                  <a:lnTo>
                    <a:pt x="92405" y="14986"/>
                  </a:lnTo>
                  <a:lnTo>
                    <a:pt x="92417" y="15113"/>
                  </a:lnTo>
                  <a:lnTo>
                    <a:pt x="92544" y="15113"/>
                  </a:lnTo>
                  <a:lnTo>
                    <a:pt x="92748" y="14732"/>
                  </a:lnTo>
                  <a:close/>
                </a:path>
                <a:path w="375919" h="92075">
                  <a:moveTo>
                    <a:pt x="92760" y="13500"/>
                  </a:moveTo>
                  <a:lnTo>
                    <a:pt x="92595" y="13741"/>
                  </a:lnTo>
                  <a:lnTo>
                    <a:pt x="92760" y="13500"/>
                  </a:lnTo>
                  <a:close/>
                </a:path>
                <a:path w="375919" h="92075">
                  <a:moveTo>
                    <a:pt x="94170" y="34734"/>
                  </a:moveTo>
                  <a:lnTo>
                    <a:pt x="94107" y="34518"/>
                  </a:lnTo>
                  <a:lnTo>
                    <a:pt x="94030" y="34175"/>
                  </a:lnTo>
                  <a:lnTo>
                    <a:pt x="93827" y="34594"/>
                  </a:lnTo>
                  <a:lnTo>
                    <a:pt x="93840" y="35204"/>
                  </a:lnTo>
                  <a:lnTo>
                    <a:pt x="93980" y="35102"/>
                  </a:lnTo>
                  <a:lnTo>
                    <a:pt x="94170" y="34734"/>
                  </a:lnTo>
                  <a:close/>
                </a:path>
                <a:path w="375919" h="92075">
                  <a:moveTo>
                    <a:pt x="94183" y="12954"/>
                  </a:moveTo>
                  <a:lnTo>
                    <a:pt x="93891" y="13462"/>
                  </a:lnTo>
                  <a:lnTo>
                    <a:pt x="94183" y="12954"/>
                  </a:lnTo>
                  <a:close/>
                </a:path>
                <a:path w="375919" h="92075">
                  <a:moveTo>
                    <a:pt x="94742" y="33426"/>
                  </a:moveTo>
                  <a:lnTo>
                    <a:pt x="94513" y="33934"/>
                  </a:lnTo>
                  <a:lnTo>
                    <a:pt x="94322" y="34417"/>
                  </a:lnTo>
                  <a:lnTo>
                    <a:pt x="94170" y="34734"/>
                  </a:lnTo>
                  <a:lnTo>
                    <a:pt x="94272" y="34975"/>
                  </a:lnTo>
                  <a:lnTo>
                    <a:pt x="94742" y="33426"/>
                  </a:lnTo>
                  <a:close/>
                </a:path>
                <a:path w="375919" h="92075">
                  <a:moveTo>
                    <a:pt x="96850" y="17399"/>
                  </a:moveTo>
                  <a:lnTo>
                    <a:pt x="96418" y="18161"/>
                  </a:lnTo>
                  <a:lnTo>
                    <a:pt x="96304" y="19202"/>
                  </a:lnTo>
                  <a:lnTo>
                    <a:pt x="96850" y="17399"/>
                  </a:lnTo>
                  <a:close/>
                </a:path>
                <a:path w="375919" h="92075">
                  <a:moveTo>
                    <a:pt x="98107" y="36131"/>
                  </a:moveTo>
                  <a:lnTo>
                    <a:pt x="97586" y="36830"/>
                  </a:lnTo>
                  <a:lnTo>
                    <a:pt x="97459" y="38506"/>
                  </a:lnTo>
                  <a:lnTo>
                    <a:pt x="98107" y="36131"/>
                  </a:lnTo>
                  <a:close/>
                </a:path>
                <a:path w="375919" h="92075">
                  <a:moveTo>
                    <a:pt x="98171" y="35814"/>
                  </a:moveTo>
                  <a:lnTo>
                    <a:pt x="97650" y="39116"/>
                  </a:lnTo>
                  <a:lnTo>
                    <a:pt x="98120" y="38874"/>
                  </a:lnTo>
                  <a:lnTo>
                    <a:pt x="98171" y="35814"/>
                  </a:lnTo>
                  <a:close/>
                </a:path>
                <a:path w="375919" h="92075">
                  <a:moveTo>
                    <a:pt x="99415" y="19177"/>
                  </a:moveTo>
                  <a:lnTo>
                    <a:pt x="98628" y="21463"/>
                  </a:lnTo>
                  <a:lnTo>
                    <a:pt x="99072" y="21209"/>
                  </a:lnTo>
                  <a:lnTo>
                    <a:pt x="99199" y="20955"/>
                  </a:lnTo>
                  <a:lnTo>
                    <a:pt x="99415" y="19177"/>
                  </a:lnTo>
                  <a:close/>
                </a:path>
                <a:path w="375919" h="92075">
                  <a:moveTo>
                    <a:pt x="99517" y="20955"/>
                  </a:moveTo>
                  <a:lnTo>
                    <a:pt x="99174" y="21145"/>
                  </a:lnTo>
                  <a:lnTo>
                    <a:pt x="98996" y="22606"/>
                  </a:lnTo>
                  <a:lnTo>
                    <a:pt x="99517" y="20955"/>
                  </a:lnTo>
                  <a:close/>
                </a:path>
                <a:path w="375919" h="92075">
                  <a:moveTo>
                    <a:pt x="100533" y="17538"/>
                  </a:moveTo>
                  <a:lnTo>
                    <a:pt x="99923" y="18402"/>
                  </a:lnTo>
                  <a:lnTo>
                    <a:pt x="100342" y="17894"/>
                  </a:lnTo>
                  <a:lnTo>
                    <a:pt x="100533" y="17538"/>
                  </a:lnTo>
                  <a:close/>
                </a:path>
                <a:path w="375919" h="92075">
                  <a:moveTo>
                    <a:pt x="102806" y="23368"/>
                  </a:moveTo>
                  <a:lnTo>
                    <a:pt x="102603" y="23368"/>
                  </a:lnTo>
                  <a:lnTo>
                    <a:pt x="102679" y="23647"/>
                  </a:lnTo>
                  <a:lnTo>
                    <a:pt x="102806" y="23368"/>
                  </a:lnTo>
                  <a:close/>
                </a:path>
                <a:path w="375919" h="92075">
                  <a:moveTo>
                    <a:pt x="103720" y="21259"/>
                  </a:moveTo>
                  <a:lnTo>
                    <a:pt x="103390" y="21590"/>
                  </a:lnTo>
                  <a:lnTo>
                    <a:pt x="103479" y="22263"/>
                  </a:lnTo>
                  <a:lnTo>
                    <a:pt x="103720" y="21259"/>
                  </a:lnTo>
                  <a:close/>
                </a:path>
                <a:path w="375919" h="92075">
                  <a:moveTo>
                    <a:pt x="108496" y="31038"/>
                  </a:moveTo>
                  <a:lnTo>
                    <a:pt x="108432" y="31242"/>
                  </a:lnTo>
                  <a:lnTo>
                    <a:pt x="108496" y="31038"/>
                  </a:lnTo>
                  <a:close/>
                </a:path>
                <a:path w="375919" h="92075">
                  <a:moveTo>
                    <a:pt x="108750" y="30340"/>
                  </a:moveTo>
                  <a:lnTo>
                    <a:pt x="108597" y="30607"/>
                  </a:lnTo>
                  <a:lnTo>
                    <a:pt x="108496" y="31038"/>
                  </a:lnTo>
                  <a:lnTo>
                    <a:pt x="108750" y="30340"/>
                  </a:lnTo>
                  <a:close/>
                </a:path>
                <a:path w="375919" h="92075">
                  <a:moveTo>
                    <a:pt x="109220" y="36322"/>
                  </a:moveTo>
                  <a:lnTo>
                    <a:pt x="108966" y="37211"/>
                  </a:lnTo>
                  <a:lnTo>
                    <a:pt x="109220" y="36322"/>
                  </a:lnTo>
                  <a:close/>
                </a:path>
                <a:path w="375919" h="92075">
                  <a:moveTo>
                    <a:pt x="111252" y="34798"/>
                  </a:moveTo>
                  <a:lnTo>
                    <a:pt x="110705" y="37084"/>
                  </a:lnTo>
                  <a:lnTo>
                    <a:pt x="111086" y="36957"/>
                  </a:lnTo>
                  <a:lnTo>
                    <a:pt x="111252" y="36449"/>
                  </a:lnTo>
                  <a:lnTo>
                    <a:pt x="111252" y="34798"/>
                  </a:lnTo>
                  <a:close/>
                </a:path>
                <a:path w="375919" h="92075">
                  <a:moveTo>
                    <a:pt x="114046" y="43180"/>
                  </a:moveTo>
                  <a:lnTo>
                    <a:pt x="113893" y="42367"/>
                  </a:lnTo>
                  <a:lnTo>
                    <a:pt x="113499" y="43815"/>
                  </a:lnTo>
                  <a:lnTo>
                    <a:pt x="114046" y="43180"/>
                  </a:lnTo>
                  <a:close/>
                </a:path>
                <a:path w="375919" h="92075">
                  <a:moveTo>
                    <a:pt x="114173" y="41402"/>
                  </a:moveTo>
                  <a:lnTo>
                    <a:pt x="114007" y="41656"/>
                  </a:lnTo>
                  <a:lnTo>
                    <a:pt x="113893" y="42367"/>
                  </a:lnTo>
                  <a:lnTo>
                    <a:pt x="114173" y="41402"/>
                  </a:lnTo>
                  <a:close/>
                </a:path>
                <a:path w="375919" h="92075">
                  <a:moveTo>
                    <a:pt x="115824" y="32943"/>
                  </a:moveTo>
                  <a:lnTo>
                    <a:pt x="115658" y="33274"/>
                  </a:lnTo>
                  <a:lnTo>
                    <a:pt x="115824" y="32943"/>
                  </a:lnTo>
                  <a:close/>
                </a:path>
                <a:path w="375919" h="92075">
                  <a:moveTo>
                    <a:pt x="115925" y="32054"/>
                  </a:moveTo>
                  <a:close/>
                </a:path>
                <a:path w="375919" h="92075">
                  <a:moveTo>
                    <a:pt x="116408" y="24638"/>
                  </a:moveTo>
                  <a:lnTo>
                    <a:pt x="115874" y="25844"/>
                  </a:lnTo>
                  <a:lnTo>
                    <a:pt x="115862" y="26873"/>
                  </a:lnTo>
                  <a:lnTo>
                    <a:pt x="116293" y="26428"/>
                  </a:lnTo>
                  <a:lnTo>
                    <a:pt x="116243" y="25260"/>
                  </a:lnTo>
                  <a:lnTo>
                    <a:pt x="116408" y="24638"/>
                  </a:lnTo>
                  <a:close/>
                </a:path>
                <a:path w="375919" h="92075">
                  <a:moveTo>
                    <a:pt x="116484" y="31623"/>
                  </a:moveTo>
                  <a:lnTo>
                    <a:pt x="116039" y="31965"/>
                  </a:lnTo>
                  <a:lnTo>
                    <a:pt x="115824" y="32943"/>
                  </a:lnTo>
                  <a:lnTo>
                    <a:pt x="116484" y="31623"/>
                  </a:lnTo>
                  <a:close/>
                </a:path>
                <a:path w="375919" h="92075">
                  <a:moveTo>
                    <a:pt x="117144" y="44208"/>
                  </a:moveTo>
                  <a:lnTo>
                    <a:pt x="117017" y="44424"/>
                  </a:lnTo>
                  <a:lnTo>
                    <a:pt x="116954" y="44805"/>
                  </a:lnTo>
                  <a:lnTo>
                    <a:pt x="117144" y="44208"/>
                  </a:lnTo>
                  <a:close/>
                </a:path>
                <a:path w="375919" h="92075">
                  <a:moveTo>
                    <a:pt x="117424" y="43294"/>
                  </a:moveTo>
                  <a:lnTo>
                    <a:pt x="117144" y="44208"/>
                  </a:lnTo>
                  <a:lnTo>
                    <a:pt x="117424" y="43294"/>
                  </a:lnTo>
                  <a:close/>
                </a:path>
                <a:path w="375919" h="92075">
                  <a:moveTo>
                    <a:pt x="117538" y="40678"/>
                  </a:moveTo>
                  <a:lnTo>
                    <a:pt x="116954" y="42405"/>
                  </a:lnTo>
                  <a:lnTo>
                    <a:pt x="117005" y="43294"/>
                  </a:lnTo>
                  <a:lnTo>
                    <a:pt x="116827" y="44716"/>
                  </a:lnTo>
                  <a:lnTo>
                    <a:pt x="117017" y="44424"/>
                  </a:lnTo>
                  <a:lnTo>
                    <a:pt x="117538" y="40678"/>
                  </a:lnTo>
                  <a:close/>
                </a:path>
                <a:path w="375919" h="92075">
                  <a:moveTo>
                    <a:pt x="117690" y="29324"/>
                  </a:moveTo>
                  <a:lnTo>
                    <a:pt x="117246" y="28892"/>
                  </a:lnTo>
                  <a:lnTo>
                    <a:pt x="117614" y="29857"/>
                  </a:lnTo>
                  <a:lnTo>
                    <a:pt x="117690" y="29324"/>
                  </a:lnTo>
                  <a:close/>
                </a:path>
                <a:path w="375919" h="92075">
                  <a:moveTo>
                    <a:pt x="117716" y="42265"/>
                  </a:moveTo>
                  <a:lnTo>
                    <a:pt x="117563" y="42748"/>
                  </a:lnTo>
                  <a:lnTo>
                    <a:pt x="117436" y="43294"/>
                  </a:lnTo>
                  <a:lnTo>
                    <a:pt x="117716" y="42265"/>
                  </a:lnTo>
                  <a:close/>
                </a:path>
                <a:path w="375919" h="92075">
                  <a:moveTo>
                    <a:pt x="117779" y="30353"/>
                  </a:moveTo>
                  <a:lnTo>
                    <a:pt x="116967" y="32372"/>
                  </a:lnTo>
                  <a:lnTo>
                    <a:pt x="117487" y="31750"/>
                  </a:lnTo>
                  <a:lnTo>
                    <a:pt x="117602" y="31038"/>
                  </a:lnTo>
                  <a:lnTo>
                    <a:pt x="117779" y="30353"/>
                  </a:lnTo>
                  <a:close/>
                </a:path>
                <a:path w="375919" h="92075">
                  <a:moveTo>
                    <a:pt x="118084" y="27165"/>
                  </a:moveTo>
                  <a:lnTo>
                    <a:pt x="117690" y="29324"/>
                  </a:lnTo>
                  <a:lnTo>
                    <a:pt x="117881" y="29514"/>
                  </a:lnTo>
                  <a:lnTo>
                    <a:pt x="118084" y="27165"/>
                  </a:lnTo>
                  <a:close/>
                </a:path>
                <a:path w="375919" h="92075">
                  <a:moveTo>
                    <a:pt x="118160" y="43103"/>
                  </a:moveTo>
                  <a:lnTo>
                    <a:pt x="118021" y="43091"/>
                  </a:lnTo>
                  <a:lnTo>
                    <a:pt x="118160" y="43103"/>
                  </a:lnTo>
                  <a:close/>
                </a:path>
                <a:path w="375919" h="92075">
                  <a:moveTo>
                    <a:pt x="118402" y="23533"/>
                  </a:moveTo>
                  <a:lnTo>
                    <a:pt x="118084" y="27165"/>
                  </a:lnTo>
                  <a:lnTo>
                    <a:pt x="118325" y="27000"/>
                  </a:lnTo>
                  <a:lnTo>
                    <a:pt x="118402" y="23533"/>
                  </a:lnTo>
                  <a:close/>
                </a:path>
                <a:path w="375919" h="92075">
                  <a:moveTo>
                    <a:pt x="118567" y="41884"/>
                  </a:moveTo>
                  <a:lnTo>
                    <a:pt x="118262" y="42951"/>
                  </a:lnTo>
                  <a:lnTo>
                    <a:pt x="118160" y="43103"/>
                  </a:lnTo>
                  <a:lnTo>
                    <a:pt x="118313" y="42964"/>
                  </a:lnTo>
                  <a:lnTo>
                    <a:pt x="118567" y="41884"/>
                  </a:lnTo>
                  <a:close/>
                </a:path>
                <a:path w="375919" h="92075">
                  <a:moveTo>
                    <a:pt x="119761" y="43802"/>
                  </a:moveTo>
                  <a:lnTo>
                    <a:pt x="119595" y="44119"/>
                  </a:lnTo>
                  <a:lnTo>
                    <a:pt x="119634" y="44259"/>
                  </a:lnTo>
                  <a:lnTo>
                    <a:pt x="119697" y="44069"/>
                  </a:lnTo>
                  <a:lnTo>
                    <a:pt x="119735" y="43916"/>
                  </a:lnTo>
                  <a:close/>
                </a:path>
                <a:path w="375919" h="92075">
                  <a:moveTo>
                    <a:pt x="119786" y="37211"/>
                  </a:moveTo>
                  <a:lnTo>
                    <a:pt x="119519" y="38468"/>
                  </a:lnTo>
                  <a:lnTo>
                    <a:pt x="119773" y="38735"/>
                  </a:lnTo>
                  <a:lnTo>
                    <a:pt x="119786" y="37211"/>
                  </a:lnTo>
                  <a:close/>
                </a:path>
                <a:path w="375919" h="92075">
                  <a:moveTo>
                    <a:pt x="119976" y="42024"/>
                  </a:moveTo>
                  <a:lnTo>
                    <a:pt x="119786" y="42189"/>
                  </a:lnTo>
                  <a:lnTo>
                    <a:pt x="119659" y="42799"/>
                  </a:lnTo>
                  <a:lnTo>
                    <a:pt x="119976" y="42024"/>
                  </a:lnTo>
                  <a:close/>
                </a:path>
                <a:path w="375919" h="92075">
                  <a:moveTo>
                    <a:pt x="120294" y="42811"/>
                  </a:moveTo>
                  <a:lnTo>
                    <a:pt x="119938" y="43484"/>
                  </a:lnTo>
                  <a:lnTo>
                    <a:pt x="119761" y="43802"/>
                  </a:lnTo>
                  <a:lnTo>
                    <a:pt x="119938" y="43497"/>
                  </a:lnTo>
                  <a:lnTo>
                    <a:pt x="120065" y="43624"/>
                  </a:lnTo>
                  <a:lnTo>
                    <a:pt x="120294" y="42811"/>
                  </a:lnTo>
                  <a:close/>
                </a:path>
                <a:path w="375919" h="92075">
                  <a:moveTo>
                    <a:pt x="120548" y="31369"/>
                  </a:moveTo>
                  <a:lnTo>
                    <a:pt x="119710" y="34925"/>
                  </a:lnTo>
                  <a:lnTo>
                    <a:pt x="119976" y="34036"/>
                  </a:lnTo>
                  <a:lnTo>
                    <a:pt x="120269" y="33655"/>
                  </a:lnTo>
                  <a:lnTo>
                    <a:pt x="120383" y="33274"/>
                  </a:lnTo>
                  <a:lnTo>
                    <a:pt x="120548" y="31369"/>
                  </a:lnTo>
                  <a:close/>
                </a:path>
                <a:path w="375919" h="92075">
                  <a:moveTo>
                    <a:pt x="120611" y="34163"/>
                  </a:moveTo>
                  <a:lnTo>
                    <a:pt x="119303" y="37592"/>
                  </a:lnTo>
                  <a:lnTo>
                    <a:pt x="119532" y="36195"/>
                  </a:lnTo>
                  <a:lnTo>
                    <a:pt x="119735" y="35179"/>
                  </a:lnTo>
                  <a:lnTo>
                    <a:pt x="119710" y="34925"/>
                  </a:lnTo>
                  <a:lnTo>
                    <a:pt x="119786" y="34290"/>
                  </a:lnTo>
                  <a:lnTo>
                    <a:pt x="119875" y="33528"/>
                  </a:lnTo>
                  <a:lnTo>
                    <a:pt x="119938" y="33020"/>
                  </a:lnTo>
                  <a:lnTo>
                    <a:pt x="120053" y="32131"/>
                  </a:lnTo>
                  <a:lnTo>
                    <a:pt x="120192" y="31750"/>
                  </a:lnTo>
                  <a:lnTo>
                    <a:pt x="119557" y="33020"/>
                  </a:lnTo>
                  <a:lnTo>
                    <a:pt x="119799" y="32258"/>
                  </a:lnTo>
                  <a:lnTo>
                    <a:pt x="120243" y="29972"/>
                  </a:lnTo>
                  <a:lnTo>
                    <a:pt x="120294" y="30607"/>
                  </a:lnTo>
                  <a:lnTo>
                    <a:pt x="120294" y="29972"/>
                  </a:lnTo>
                  <a:lnTo>
                    <a:pt x="120319" y="28067"/>
                  </a:lnTo>
                  <a:lnTo>
                    <a:pt x="118592" y="33528"/>
                  </a:lnTo>
                  <a:lnTo>
                    <a:pt x="119164" y="30353"/>
                  </a:lnTo>
                  <a:lnTo>
                    <a:pt x="119265" y="30099"/>
                  </a:lnTo>
                  <a:lnTo>
                    <a:pt x="118351" y="31038"/>
                  </a:lnTo>
                  <a:lnTo>
                    <a:pt x="118262" y="31965"/>
                  </a:lnTo>
                  <a:lnTo>
                    <a:pt x="118364" y="33362"/>
                  </a:lnTo>
                  <a:lnTo>
                    <a:pt x="116979" y="36703"/>
                  </a:lnTo>
                  <a:lnTo>
                    <a:pt x="117348" y="34671"/>
                  </a:lnTo>
                  <a:lnTo>
                    <a:pt x="117538" y="33655"/>
                  </a:lnTo>
                  <a:lnTo>
                    <a:pt x="117843" y="32004"/>
                  </a:lnTo>
                  <a:lnTo>
                    <a:pt x="118427" y="28829"/>
                  </a:lnTo>
                  <a:lnTo>
                    <a:pt x="117602" y="32004"/>
                  </a:lnTo>
                  <a:lnTo>
                    <a:pt x="117500" y="31750"/>
                  </a:lnTo>
                  <a:lnTo>
                    <a:pt x="116840" y="33655"/>
                  </a:lnTo>
                  <a:lnTo>
                    <a:pt x="117119" y="30734"/>
                  </a:lnTo>
                  <a:lnTo>
                    <a:pt x="115443" y="34671"/>
                  </a:lnTo>
                  <a:lnTo>
                    <a:pt x="115531" y="34290"/>
                  </a:lnTo>
                  <a:lnTo>
                    <a:pt x="115582" y="34036"/>
                  </a:lnTo>
                  <a:lnTo>
                    <a:pt x="115697" y="33528"/>
                  </a:lnTo>
                  <a:lnTo>
                    <a:pt x="115658" y="33274"/>
                  </a:lnTo>
                  <a:lnTo>
                    <a:pt x="115862" y="32359"/>
                  </a:lnTo>
                  <a:lnTo>
                    <a:pt x="115836" y="32131"/>
                  </a:lnTo>
                  <a:lnTo>
                    <a:pt x="115938" y="31965"/>
                  </a:lnTo>
                  <a:lnTo>
                    <a:pt x="116547" y="29718"/>
                  </a:lnTo>
                  <a:lnTo>
                    <a:pt x="116154" y="31038"/>
                  </a:lnTo>
                  <a:lnTo>
                    <a:pt x="116103" y="31203"/>
                  </a:lnTo>
                  <a:lnTo>
                    <a:pt x="116052" y="31369"/>
                  </a:lnTo>
                  <a:lnTo>
                    <a:pt x="116827" y="27813"/>
                  </a:lnTo>
                  <a:lnTo>
                    <a:pt x="114960" y="34036"/>
                  </a:lnTo>
                  <a:lnTo>
                    <a:pt x="115062" y="32893"/>
                  </a:lnTo>
                  <a:lnTo>
                    <a:pt x="115112" y="32385"/>
                  </a:lnTo>
                  <a:lnTo>
                    <a:pt x="115227" y="31369"/>
                  </a:lnTo>
                  <a:lnTo>
                    <a:pt x="115963" y="28702"/>
                  </a:lnTo>
                  <a:lnTo>
                    <a:pt x="115963" y="30353"/>
                  </a:lnTo>
                  <a:lnTo>
                    <a:pt x="116103" y="28702"/>
                  </a:lnTo>
                  <a:lnTo>
                    <a:pt x="116179" y="27813"/>
                  </a:lnTo>
                  <a:lnTo>
                    <a:pt x="114846" y="32385"/>
                  </a:lnTo>
                  <a:lnTo>
                    <a:pt x="114884" y="32131"/>
                  </a:lnTo>
                  <a:lnTo>
                    <a:pt x="115023" y="31242"/>
                  </a:lnTo>
                  <a:lnTo>
                    <a:pt x="115036" y="31115"/>
                  </a:lnTo>
                  <a:lnTo>
                    <a:pt x="115722" y="26543"/>
                  </a:lnTo>
                  <a:lnTo>
                    <a:pt x="115277" y="27305"/>
                  </a:lnTo>
                  <a:lnTo>
                    <a:pt x="115176" y="27559"/>
                  </a:lnTo>
                  <a:lnTo>
                    <a:pt x="114312" y="31115"/>
                  </a:lnTo>
                  <a:lnTo>
                    <a:pt x="114249" y="29845"/>
                  </a:lnTo>
                  <a:lnTo>
                    <a:pt x="114185" y="28829"/>
                  </a:lnTo>
                  <a:lnTo>
                    <a:pt x="113385" y="29845"/>
                  </a:lnTo>
                  <a:lnTo>
                    <a:pt x="113525" y="29337"/>
                  </a:lnTo>
                  <a:lnTo>
                    <a:pt x="113639" y="28956"/>
                  </a:lnTo>
                  <a:lnTo>
                    <a:pt x="113512" y="28448"/>
                  </a:lnTo>
                  <a:lnTo>
                    <a:pt x="113004" y="27813"/>
                  </a:lnTo>
                  <a:lnTo>
                    <a:pt x="112890" y="27432"/>
                  </a:lnTo>
                  <a:lnTo>
                    <a:pt x="112750" y="26174"/>
                  </a:lnTo>
                  <a:lnTo>
                    <a:pt x="111950" y="29337"/>
                  </a:lnTo>
                  <a:lnTo>
                    <a:pt x="111899" y="29210"/>
                  </a:lnTo>
                  <a:lnTo>
                    <a:pt x="111620" y="28448"/>
                  </a:lnTo>
                  <a:lnTo>
                    <a:pt x="111086" y="29210"/>
                  </a:lnTo>
                  <a:lnTo>
                    <a:pt x="111480" y="27559"/>
                  </a:lnTo>
                  <a:lnTo>
                    <a:pt x="111569" y="27178"/>
                  </a:lnTo>
                  <a:lnTo>
                    <a:pt x="111899" y="26035"/>
                  </a:lnTo>
                  <a:lnTo>
                    <a:pt x="112318" y="25146"/>
                  </a:lnTo>
                  <a:lnTo>
                    <a:pt x="111988" y="25019"/>
                  </a:lnTo>
                  <a:lnTo>
                    <a:pt x="111569" y="26289"/>
                  </a:lnTo>
                  <a:lnTo>
                    <a:pt x="111366" y="26797"/>
                  </a:lnTo>
                  <a:lnTo>
                    <a:pt x="111061" y="27178"/>
                  </a:lnTo>
                  <a:lnTo>
                    <a:pt x="111798" y="24384"/>
                  </a:lnTo>
                  <a:lnTo>
                    <a:pt x="111302" y="24511"/>
                  </a:lnTo>
                  <a:lnTo>
                    <a:pt x="110121" y="27559"/>
                  </a:lnTo>
                  <a:lnTo>
                    <a:pt x="109994" y="25527"/>
                  </a:lnTo>
                  <a:lnTo>
                    <a:pt x="109385" y="27940"/>
                  </a:lnTo>
                  <a:lnTo>
                    <a:pt x="108788" y="32639"/>
                  </a:lnTo>
                  <a:lnTo>
                    <a:pt x="108673" y="33020"/>
                  </a:lnTo>
                  <a:lnTo>
                    <a:pt x="107746" y="34417"/>
                  </a:lnTo>
                  <a:lnTo>
                    <a:pt x="108394" y="31496"/>
                  </a:lnTo>
                  <a:lnTo>
                    <a:pt x="108546" y="30353"/>
                  </a:lnTo>
                  <a:lnTo>
                    <a:pt x="108648" y="29337"/>
                  </a:lnTo>
                  <a:lnTo>
                    <a:pt x="108864" y="28448"/>
                  </a:lnTo>
                  <a:lnTo>
                    <a:pt x="108978" y="27940"/>
                  </a:lnTo>
                  <a:lnTo>
                    <a:pt x="108686" y="28448"/>
                  </a:lnTo>
                  <a:lnTo>
                    <a:pt x="109016" y="27178"/>
                  </a:lnTo>
                  <a:lnTo>
                    <a:pt x="109131" y="26797"/>
                  </a:lnTo>
                  <a:lnTo>
                    <a:pt x="109067" y="27813"/>
                  </a:lnTo>
                  <a:lnTo>
                    <a:pt x="109169" y="27520"/>
                  </a:lnTo>
                  <a:lnTo>
                    <a:pt x="108724" y="29857"/>
                  </a:lnTo>
                  <a:lnTo>
                    <a:pt x="109194" y="28498"/>
                  </a:lnTo>
                  <a:lnTo>
                    <a:pt x="109232" y="27330"/>
                  </a:lnTo>
                  <a:lnTo>
                    <a:pt x="109296" y="27178"/>
                  </a:lnTo>
                  <a:lnTo>
                    <a:pt x="109220" y="26670"/>
                  </a:lnTo>
                  <a:lnTo>
                    <a:pt x="109347" y="24384"/>
                  </a:lnTo>
                  <a:lnTo>
                    <a:pt x="109448" y="23749"/>
                  </a:lnTo>
                  <a:lnTo>
                    <a:pt x="108813" y="26543"/>
                  </a:lnTo>
                  <a:lnTo>
                    <a:pt x="108572" y="26670"/>
                  </a:lnTo>
                  <a:lnTo>
                    <a:pt x="108102" y="26797"/>
                  </a:lnTo>
                  <a:lnTo>
                    <a:pt x="108369" y="26035"/>
                  </a:lnTo>
                  <a:lnTo>
                    <a:pt x="108902" y="24511"/>
                  </a:lnTo>
                  <a:lnTo>
                    <a:pt x="108978" y="23114"/>
                  </a:lnTo>
                  <a:lnTo>
                    <a:pt x="108534" y="24511"/>
                  </a:lnTo>
                  <a:lnTo>
                    <a:pt x="108597" y="22987"/>
                  </a:lnTo>
                  <a:lnTo>
                    <a:pt x="107873" y="26035"/>
                  </a:lnTo>
                  <a:lnTo>
                    <a:pt x="107975" y="25019"/>
                  </a:lnTo>
                  <a:lnTo>
                    <a:pt x="108204" y="23749"/>
                  </a:lnTo>
                  <a:lnTo>
                    <a:pt x="107657" y="25019"/>
                  </a:lnTo>
                  <a:lnTo>
                    <a:pt x="107035" y="23876"/>
                  </a:lnTo>
                  <a:lnTo>
                    <a:pt x="106540" y="27012"/>
                  </a:lnTo>
                  <a:lnTo>
                    <a:pt x="106514" y="27254"/>
                  </a:lnTo>
                  <a:lnTo>
                    <a:pt x="106489" y="27432"/>
                  </a:lnTo>
                  <a:lnTo>
                    <a:pt x="106476" y="27609"/>
                  </a:lnTo>
                  <a:lnTo>
                    <a:pt x="105054" y="30353"/>
                  </a:lnTo>
                  <a:lnTo>
                    <a:pt x="105067" y="30099"/>
                  </a:lnTo>
                  <a:lnTo>
                    <a:pt x="105079" y="29845"/>
                  </a:lnTo>
                  <a:lnTo>
                    <a:pt x="105181" y="28067"/>
                  </a:lnTo>
                  <a:lnTo>
                    <a:pt x="105257" y="26543"/>
                  </a:lnTo>
                  <a:lnTo>
                    <a:pt x="105321" y="25400"/>
                  </a:lnTo>
                  <a:lnTo>
                    <a:pt x="104267" y="26543"/>
                  </a:lnTo>
                  <a:lnTo>
                    <a:pt x="104508" y="25527"/>
                  </a:lnTo>
                  <a:lnTo>
                    <a:pt x="103809" y="26543"/>
                  </a:lnTo>
                  <a:lnTo>
                    <a:pt x="103365" y="26035"/>
                  </a:lnTo>
                  <a:lnTo>
                    <a:pt x="102539" y="28067"/>
                  </a:lnTo>
                  <a:lnTo>
                    <a:pt x="102412" y="28067"/>
                  </a:lnTo>
                  <a:lnTo>
                    <a:pt x="102552" y="27051"/>
                  </a:lnTo>
                  <a:lnTo>
                    <a:pt x="102577" y="26797"/>
                  </a:lnTo>
                  <a:lnTo>
                    <a:pt x="102692" y="26035"/>
                  </a:lnTo>
                  <a:lnTo>
                    <a:pt x="102984" y="25019"/>
                  </a:lnTo>
                  <a:lnTo>
                    <a:pt x="102476" y="25654"/>
                  </a:lnTo>
                  <a:lnTo>
                    <a:pt x="102171" y="26797"/>
                  </a:lnTo>
                  <a:lnTo>
                    <a:pt x="102133" y="26289"/>
                  </a:lnTo>
                  <a:lnTo>
                    <a:pt x="102235" y="24638"/>
                  </a:lnTo>
                  <a:lnTo>
                    <a:pt x="102577" y="23876"/>
                  </a:lnTo>
                  <a:lnTo>
                    <a:pt x="102565" y="23622"/>
                  </a:lnTo>
                  <a:lnTo>
                    <a:pt x="102603" y="23368"/>
                  </a:lnTo>
                  <a:lnTo>
                    <a:pt x="102489" y="22987"/>
                  </a:lnTo>
                  <a:lnTo>
                    <a:pt x="102616" y="21844"/>
                  </a:lnTo>
                  <a:lnTo>
                    <a:pt x="102717" y="21209"/>
                  </a:lnTo>
                  <a:lnTo>
                    <a:pt x="101625" y="23876"/>
                  </a:lnTo>
                  <a:lnTo>
                    <a:pt x="101739" y="23495"/>
                  </a:lnTo>
                  <a:lnTo>
                    <a:pt x="102298" y="21590"/>
                  </a:lnTo>
                  <a:lnTo>
                    <a:pt x="102209" y="20955"/>
                  </a:lnTo>
                  <a:lnTo>
                    <a:pt x="102031" y="20574"/>
                  </a:lnTo>
                  <a:lnTo>
                    <a:pt x="101676" y="21145"/>
                  </a:lnTo>
                  <a:lnTo>
                    <a:pt x="101549" y="22860"/>
                  </a:lnTo>
                  <a:lnTo>
                    <a:pt x="101434" y="23241"/>
                  </a:lnTo>
                  <a:lnTo>
                    <a:pt x="101219" y="23495"/>
                  </a:lnTo>
                  <a:lnTo>
                    <a:pt x="100965" y="23114"/>
                  </a:lnTo>
                  <a:lnTo>
                    <a:pt x="101079" y="22199"/>
                  </a:lnTo>
                  <a:lnTo>
                    <a:pt x="101650" y="20015"/>
                  </a:lnTo>
                  <a:lnTo>
                    <a:pt x="101777" y="16535"/>
                  </a:lnTo>
                  <a:lnTo>
                    <a:pt x="101777" y="15240"/>
                  </a:lnTo>
                  <a:lnTo>
                    <a:pt x="98552" y="26289"/>
                  </a:lnTo>
                  <a:lnTo>
                    <a:pt x="98882" y="23622"/>
                  </a:lnTo>
                  <a:lnTo>
                    <a:pt x="98996" y="22606"/>
                  </a:lnTo>
                  <a:lnTo>
                    <a:pt x="98679" y="23622"/>
                  </a:lnTo>
                  <a:lnTo>
                    <a:pt x="98450" y="23241"/>
                  </a:lnTo>
                  <a:lnTo>
                    <a:pt x="98386" y="22987"/>
                  </a:lnTo>
                  <a:lnTo>
                    <a:pt x="98996" y="18415"/>
                  </a:lnTo>
                  <a:lnTo>
                    <a:pt x="98894" y="18161"/>
                  </a:lnTo>
                  <a:lnTo>
                    <a:pt x="98729" y="16129"/>
                  </a:lnTo>
                  <a:lnTo>
                    <a:pt x="97256" y="22987"/>
                  </a:lnTo>
                  <a:lnTo>
                    <a:pt x="96926" y="21590"/>
                  </a:lnTo>
                  <a:lnTo>
                    <a:pt x="96748" y="22733"/>
                  </a:lnTo>
                  <a:lnTo>
                    <a:pt x="96113" y="25908"/>
                  </a:lnTo>
                  <a:lnTo>
                    <a:pt x="96012" y="26162"/>
                  </a:lnTo>
                  <a:lnTo>
                    <a:pt x="95402" y="27051"/>
                  </a:lnTo>
                  <a:lnTo>
                    <a:pt x="95084" y="26543"/>
                  </a:lnTo>
                  <a:lnTo>
                    <a:pt x="95148" y="26162"/>
                  </a:lnTo>
                  <a:lnTo>
                    <a:pt x="95427" y="24765"/>
                  </a:lnTo>
                  <a:lnTo>
                    <a:pt x="95681" y="23495"/>
                  </a:lnTo>
                  <a:lnTo>
                    <a:pt x="95732" y="23241"/>
                  </a:lnTo>
                  <a:lnTo>
                    <a:pt x="95986" y="21971"/>
                  </a:lnTo>
                  <a:lnTo>
                    <a:pt x="96088" y="21691"/>
                  </a:lnTo>
                  <a:lnTo>
                    <a:pt x="96481" y="20955"/>
                  </a:lnTo>
                  <a:lnTo>
                    <a:pt x="96608" y="20828"/>
                  </a:lnTo>
                  <a:lnTo>
                    <a:pt x="96481" y="21717"/>
                  </a:lnTo>
                  <a:lnTo>
                    <a:pt x="97002" y="20828"/>
                  </a:lnTo>
                  <a:lnTo>
                    <a:pt x="97028" y="20574"/>
                  </a:lnTo>
                  <a:lnTo>
                    <a:pt x="97142" y="19431"/>
                  </a:lnTo>
                  <a:lnTo>
                    <a:pt x="96812" y="20574"/>
                  </a:lnTo>
                  <a:lnTo>
                    <a:pt x="96837" y="20066"/>
                  </a:lnTo>
                  <a:lnTo>
                    <a:pt x="96875" y="19304"/>
                  </a:lnTo>
                  <a:lnTo>
                    <a:pt x="96304" y="19304"/>
                  </a:lnTo>
                  <a:lnTo>
                    <a:pt x="96367" y="20066"/>
                  </a:lnTo>
                  <a:lnTo>
                    <a:pt x="96329" y="19812"/>
                  </a:lnTo>
                  <a:lnTo>
                    <a:pt x="96215" y="18161"/>
                  </a:lnTo>
                  <a:lnTo>
                    <a:pt x="95542" y="19812"/>
                  </a:lnTo>
                  <a:lnTo>
                    <a:pt x="95237" y="18542"/>
                  </a:lnTo>
                  <a:lnTo>
                    <a:pt x="95072" y="19812"/>
                  </a:lnTo>
                  <a:lnTo>
                    <a:pt x="94957" y="20574"/>
                  </a:lnTo>
                  <a:lnTo>
                    <a:pt x="94373" y="18935"/>
                  </a:lnTo>
                  <a:lnTo>
                    <a:pt x="94424" y="18796"/>
                  </a:lnTo>
                  <a:lnTo>
                    <a:pt x="94361" y="18935"/>
                  </a:lnTo>
                  <a:lnTo>
                    <a:pt x="94005" y="22860"/>
                  </a:lnTo>
                  <a:lnTo>
                    <a:pt x="93345" y="23241"/>
                  </a:lnTo>
                  <a:lnTo>
                    <a:pt x="93408" y="21717"/>
                  </a:lnTo>
                  <a:lnTo>
                    <a:pt x="93522" y="21082"/>
                  </a:lnTo>
                  <a:lnTo>
                    <a:pt x="93776" y="20447"/>
                  </a:lnTo>
                  <a:lnTo>
                    <a:pt x="93878" y="20193"/>
                  </a:lnTo>
                  <a:lnTo>
                    <a:pt x="94361" y="18935"/>
                  </a:lnTo>
                  <a:lnTo>
                    <a:pt x="93522" y="20193"/>
                  </a:lnTo>
                  <a:lnTo>
                    <a:pt x="93637" y="18415"/>
                  </a:lnTo>
                  <a:lnTo>
                    <a:pt x="93687" y="18288"/>
                  </a:lnTo>
                  <a:lnTo>
                    <a:pt x="94500" y="16002"/>
                  </a:lnTo>
                  <a:lnTo>
                    <a:pt x="93472" y="18288"/>
                  </a:lnTo>
                  <a:lnTo>
                    <a:pt x="93726" y="15875"/>
                  </a:lnTo>
                  <a:lnTo>
                    <a:pt x="93840" y="14732"/>
                  </a:lnTo>
                  <a:lnTo>
                    <a:pt x="93751" y="13970"/>
                  </a:lnTo>
                  <a:lnTo>
                    <a:pt x="93891" y="13462"/>
                  </a:lnTo>
                  <a:lnTo>
                    <a:pt x="93637" y="13335"/>
                  </a:lnTo>
                  <a:lnTo>
                    <a:pt x="93256" y="15875"/>
                  </a:lnTo>
                  <a:lnTo>
                    <a:pt x="93192" y="15367"/>
                  </a:lnTo>
                  <a:lnTo>
                    <a:pt x="93052" y="15367"/>
                  </a:lnTo>
                  <a:lnTo>
                    <a:pt x="93294" y="14351"/>
                  </a:lnTo>
                  <a:lnTo>
                    <a:pt x="92951" y="15367"/>
                  </a:lnTo>
                  <a:lnTo>
                    <a:pt x="92773" y="15875"/>
                  </a:lnTo>
                  <a:lnTo>
                    <a:pt x="92544" y="18161"/>
                  </a:lnTo>
                  <a:lnTo>
                    <a:pt x="92430" y="18669"/>
                  </a:lnTo>
                  <a:lnTo>
                    <a:pt x="91744" y="20447"/>
                  </a:lnTo>
                  <a:lnTo>
                    <a:pt x="91732" y="19304"/>
                  </a:lnTo>
                  <a:lnTo>
                    <a:pt x="90805" y="21717"/>
                  </a:lnTo>
                  <a:lnTo>
                    <a:pt x="91236" y="19431"/>
                  </a:lnTo>
                  <a:lnTo>
                    <a:pt x="91440" y="18415"/>
                  </a:lnTo>
                  <a:lnTo>
                    <a:pt x="91732" y="19304"/>
                  </a:lnTo>
                  <a:lnTo>
                    <a:pt x="91795" y="19177"/>
                  </a:lnTo>
                  <a:lnTo>
                    <a:pt x="91859" y="19685"/>
                  </a:lnTo>
                  <a:lnTo>
                    <a:pt x="91884" y="19177"/>
                  </a:lnTo>
                  <a:lnTo>
                    <a:pt x="91960" y="17399"/>
                  </a:lnTo>
                  <a:lnTo>
                    <a:pt x="92062" y="15240"/>
                  </a:lnTo>
                  <a:lnTo>
                    <a:pt x="92405" y="14986"/>
                  </a:lnTo>
                  <a:lnTo>
                    <a:pt x="92519" y="13970"/>
                  </a:lnTo>
                  <a:lnTo>
                    <a:pt x="92595" y="10795"/>
                  </a:lnTo>
                  <a:lnTo>
                    <a:pt x="91528" y="17399"/>
                  </a:lnTo>
                  <a:lnTo>
                    <a:pt x="90893" y="17145"/>
                  </a:lnTo>
                  <a:lnTo>
                    <a:pt x="91338" y="15494"/>
                  </a:lnTo>
                  <a:lnTo>
                    <a:pt x="91427" y="14566"/>
                  </a:lnTo>
                  <a:lnTo>
                    <a:pt x="90754" y="17145"/>
                  </a:lnTo>
                  <a:lnTo>
                    <a:pt x="90233" y="18415"/>
                  </a:lnTo>
                  <a:lnTo>
                    <a:pt x="90106" y="16891"/>
                  </a:lnTo>
                  <a:lnTo>
                    <a:pt x="89535" y="19431"/>
                  </a:lnTo>
                  <a:lnTo>
                    <a:pt x="89357" y="19177"/>
                  </a:lnTo>
                  <a:lnTo>
                    <a:pt x="89446" y="20015"/>
                  </a:lnTo>
                  <a:lnTo>
                    <a:pt x="89001" y="21717"/>
                  </a:lnTo>
                  <a:lnTo>
                    <a:pt x="88836" y="21463"/>
                  </a:lnTo>
                  <a:lnTo>
                    <a:pt x="88430" y="21971"/>
                  </a:lnTo>
                  <a:lnTo>
                    <a:pt x="88468" y="21729"/>
                  </a:lnTo>
                  <a:lnTo>
                    <a:pt x="88404" y="21971"/>
                  </a:lnTo>
                  <a:lnTo>
                    <a:pt x="87922" y="23495"/>
                  </a:lnTo>
                  <a:lnTo>
                    <a:pt x="88087" y="22352"/>
                  </a:lnTo>
                  <a:lnTo>
                    <a:pt x="88595" y="18923"/>
                  </a:lnTo>
                  <a:lnTo>
                    <a:pt x="88900" y="16891"/>
                  </a:lnTo>
                  <a:lnTo>
                    <a:pt x="87998" y="18923"/>
                  </a:lnTo>
                  <a:lnTo>
                    <a:pt x="88011" y="18542"/>
                  </a:lnTo>
                  <a:lnTo>
                    <a:pt x="88125" y="17399"/>
                  </a:lnTo>
                  <a:lnTo>
                    <a:pt x="88392" y="16510"/>
                  </a:lnTo>
                  <a:lnTo>
                    <a:pt x="88620" y="15748"/>
                  </a:lnTo>
                  <a:lnTo>
                    <a:pt x="88696" y="14732"/>
                  </a:lnTo>
                  <a:lnTo>
                    <a:pt x="87845" y="16535"/>
                  </a:lnTo>
                  <a:lnTo>
                    <a:pt x="87439" y="17653"/>
                  </a:lnTo>
                  <a:lnTo>
                    <a:pt x="87439" y="18542"/>
                  </a:lnTo>
                  <a:lnTo>
                    <a:pt x="87414" y="19304"/>
                  </a:lnTo>
                  <a:lnTo>
                    <a:pt x="87007" y="20447"/>
                  </a:lnTo>
                  <a:lnTo>
                    <a:pt x="86906" y="20777"/>
                  </a:lnTo>
                  <a:lnTo>
                    <a:pt x="86664" y="22352"/>
                  </a:lnTo>
                  <a:lnTo>
                    <a:pt x="86817" y="20955"/>
                  </a:lnTo>
                  <a:lnTo>
                    <a:pt x="86931" y="20066"/>
                  </a:lnTo>
                  <a:lnTo>
                    <a:pt x="86982" y="19659"/>
                  </a:lnTo>
                  <a:lnTo>
                    <a:pt x="86918" y="19812"/>
                  </a:lnTo>
                  <a:lnTo>
                    <a:pt x="87020" y="19278"/>
                  </a:lnTo>
                  <a:lnTo>
                    <a:pt x="86982" y="19659"/>
                  </a:lnTo>
                  <a:lnTo>
                    <a:pt x="87388" y="18669"/>
                  </a:lnTo>
                  <a:lnTo>
                    <a:pt x="87439" y="18542"/>
                  </a:lnTo>
                  <a:lnTo>
                    <a:pt x="87439" y="17653"/>
                  </a:lnTo>
                  <a:lnTo>
                    <a:pt x="86563" y="19939"/>
                  </a:lnTo>
                  <a:lnTo>
                    <a:pt x="86728" y="20015"/>
                  </a:lnTo>
                  <a:lnTo>
                    <a:pt x="86906" y="19342"/>
                  </a:lnTo>
                  <a:lnTo>
                    <a:pt x="86817" y="20066"/>
                  </a:lnTo>
                  <a:lnTo>
                    <a:pt x="85509" y="24384"/>
                  </a:lnTo>
                  <a:lnTo>
                    <a:pt x="85521" y="24003"/>
                  </a:lnTo>
                  <a:lnTo>
                    <a:pt x="85547" y="23368"/>
                  </a:lnTo>
                  <a:lnTo>
                    <a:pt x="85572" y="22860"/>
                  </a:lnTo>
                  <a:lnTo>
                    <a:pt x="85572" y="22733"/>
                  </a:lnTo>
                  <a:lnTo>
                    <a:pt x="85636" y="21717"/>
                  </a:lnTo>
                  <a:lnTo>
                    <a:pt x="85915" y="20447"/>
                  </a:lnTo>
                  <a:lnTo>
                    <a:pt x="86283" y="18669"/>
                  </a:lnTo>
                  <a:lnTo>
                    <a:pt x="86842" y="16052"/>
                  </a:lnTo>
                  <a:lnTo>
                    <a:pt x="86842" y="12954"/>
                  </a:lnTo>
                  <a:lnTo>
                    <a:pt x="85140" y="18669"/>
                  </a:lnTo>
                  <a:lnTo>
                    <a:pt x="84645" y="17018"/>
                  </a:lnTo>
                  <a:lnTo>
                    <a:pt x="84582" y="18415"/>
                  </a:lnTo>
                  <a:lnTo>
                    <a:pt x="84074" y="20447"/>
                  </a:lnTo>
                  <a:lnTo>
                    <a:pt x="84099" y="19177"/>
                  </a:lnTo>
                  <a:lnTo>
                    <a:pt x="84112" y="18288"/>
                  </a:lnTo>
                  <a:lnTo>
                    <a:pt x="83654" y="19177"/>
                  </a:lnTo>
                  <a:lnTo>
                    <a:pt x="83705" y="18923"/>
                  </a:lnTo>
                  <a:lnTo>
                    <a:pt x="84048" y="17399"/>
                  </a:lnTo>
                  <a:lnTo>
                    <a:pt x="84099" y="16637"/>
                  </a:lnTo>
                  <a:lnTo>
                    <a:pt x="84239" y="15113"/>
                  </a:lnTo>
                  <a:lnTo>
                    <a:pt x="83947" y="16637"/>
                  </a:lnTo>
                  <a:lnTo>
                    <a:pt x="83680" y="14859"/>
                  </a:lnTo>
                  <a:lnTo>
                    <a:pt x="82753" y="18923"/>
                  </a:lnTo>
                  <a:lnTo>
                    <a:pt x="82880" y="17145"/>
                  </a:lnTo>
                  <a:lnTo>
                    <a:pt x="82753" y="15621"/>
                  </a:lnTo>
                  <a:lnTo>
                    <a:pt x="82511" y="14986"/>
                  </a:lnTo>
                  <a:lnTo>
                    <a:pt x="81000" y="21717"/>
                  </a:lnTo>
                  <a:lnTo>
                    <a:pt x="80632" y="21145"/>
                  </a:lnTo>
                  <a:lnTo>
                    <a:pt x="80695" y="20320"/>
                  </a:lnTo>
                  <a:lnTo>
                    <a:pt x="81000" y="19304"/>
                  </a:lnTo>
                  <a:lnTo>
                    <a:pt x="81114" y="18923"/>
                  </a:lnTo>
                  <a:lnTo>
                    <a:pt x="81229" y="17145"/>
                  </a:lnTo>
                  <a:lnTo>
                    <a:pt x="81356" y="16891"/>
                  </a:lnTo>
                  <a:lnTo>
                    <a:pt x="81305" y="16764"/>
                  </a:lnTo>
                  <a:lnTo>
                    <a:pt x="81457" y="15494"/>
                  </a:lnTo>
                  <a:lnTo>
                    <a:pt x="80162" y="19304"/>
                  </a:lnTo>
                  <a:lnTo>
                    <a:pt x="80352" y="17399"/>
                  </a:lnTo>
                  <a:lnTo>
                    <a:pt x="80086" y="18288"/>
                  </a:lnTo>
                  <a:lnTo>
                    <a:pt x="79616" y="20320"/>
                  </a:lnTo>
                  <a:lnTo>
                    <a:pt x="79413" y="20193"/>
                  </a:lnTo>
                  <a:lnTo>
                    <a:pt x="78968" y="20447"/>
                  </a:lnTo>
                  <a:lnTo>
                    <a:pt x="78714" y="22733"/>
                  </a:lnTo>
                  <a:lnTo>
                    <a:pt x="79375" y="16256"/>
                  </a:lnTo>
                  <a:lnTo>
                    <a:pt x="76809" y="22860"/>
                  </a:lnTo>
                  <a:lnTo>
                    <a:pt x="77254" y="18415"/>
                  </a:lnTo>
                  <a:lnTo>
                    <a:pt x="77368" y="17272"/>
                  </a:lnTo>
                  <a:lnTo>
                    <a:pt x="76771" y="17907"/>
                  </a:lnTo>
                  <a:lnTo>
                    <a:pt x="76073" y="18415"/>
                  </a:lnTo>
                  <a:lnTo>
                    <a:pt x="75628" y="18415"/>
                  </a:lnTo>
                  <a:lnTo>
                    <a:pt x="75755" y="18034"/>
                  </a:lnTo>
                  <a:lnTo>
                    <a:pt x="75844" y="17449"/>
                  </a:lnTo>
                  <a:lnTo>
                    <a:pt x="75869" y="17653"/>
                  </a:lnTo>
                  <a:lnTo>
                    <a:pt x="75857" y="17399"/>
                  </a:lnTo>
                  <a:lnTo>
                    <a:pt x="75692" y="15621"/>
                  </a:lnTo>
                  <a:lnTo>
                    <a:pt x="74333" y="23368"/>
                  </a:lnTo>
                  <a:lnTo>
                    <a:pt x="74256" y="22606"/>
                  </a:lnTo>
                  <a:lnTo>
                    <a:pt x="74142" y="21463"/>
                  </a:lnTo>
                  <a:lnTo>
                    <a:pt x="74256" y="19659"/>
                  </a:lnTo>
                  <a:lnTo>
                    <a:pt x="74333" y="18923"/>
                  </a:lnTo>
                  <a:lnTo>
                    <a:pt x="74434" y="17780"/>
                  </a:lnTo>
                  <a:lnTo>
                    <a:pt x="74815" y="19431"/>
                  </a:lnTo>
                  <a:lnTo>
                    <a:pt x="74942" y="17780"/>
                  </a:lnTo>
                  <a:lnTo>
                    <a:pt x="76123" y="11557"/>
                  </a:lnTo>
                  <a:lnTo>
                    <a:pt x="73888" y="18923"/>
                  </a:lnTo>
                  <a:lnTo>
                    <a:pt x="74066" y="16891"/>
                  </a:lnTo>
                  <a:lnTo>
                    <a:pt x="74180" y="15494"/>
                  </a:lnTo>
                  <a:lnTo>
                    <a:pt x="74295" y="14859"/>
                  </a:lnTo>
                  <a:lnTo>
                    <a:pt x="74422" y="14605"/>
                  </a:lnTo>
                  <a:lnTo>
                    <a:pt x="74549" y="12319"/>
                  </a:lnTo>
                  <a:lnTo>
                    <a:pt x="73088" y="16891"/>
                  </a:lnTo>
                  <a:lnTo>
                    <a:pt x="72745" y="16510"/>
                  </a:lnTo>
                  <a:lnTo>
                    <a:pt x="72847" y="15367"/>
                  </a:lnTo>
                  <a:lnTo>
                    <a:pt x="71780" y="18669"/>
                  </a:lnTo>
                  <a:lnTo>
                    <a:pt x="70358" y="20193"/>
                  </a:lnTo>
                  <a:lnTo>
                    <a:pt x="70294" y="20574"/>
                  </a:lnTo>
                  <a:lnTo>
                    <a:pt x="70180" y="20828"/>
                  </a:lnTo>
                  <a:lnTo>
                    <a:pt x="69672" y="21463"/>
                  </a:lnTo>
                  <a:lnTo>
                    <a:pt x="69786" y="20066"/>
                  </a:lnTo>
                  <a:lnTo>
                    <a:pt x="69850" y="17907"/>
                  </a:lnTo>
                  <a:lnTo>
                    <a:pt x="70231" y="15748"/>
                  </a:lnTo>
                  <a:lnTo>
                    <a:pt x="70688" y="15748"/>
                  </a:lnTo>
                  <a:lnTo>
                    <a:pt x="71196" y="12065"/>
                  </a:lnTo>
                  <a:lnTo>
                    <a:pt x="70091" y="15748"/>
                  </a:lnTo>
                  <a:lnTo>
                    <a:pt x="70218" y="13970"/>
                  </a:lnTo>
                  <a:lnTo>
                    <a:pt x="70319" y="13462"/>
                  </a:lnTo>
                  <a:lnTo>
                    <a:pt x="69545" y="13843"/>
                  </a:lnTo>
                  <a:lnTo>
                    <a:pt x="68732" y="17907"/>
                  </a:lnTo>
                  <a:lnTo>
                    <a:pt x="68059" y="17399"/>
                  </a:lnTo>
                  <a:lnTo>
                    <a:pt x="67856" y="18796"/>
                  </a:lnTo>
                  <a:lnTo>
                    <a:pt x="66700" y="22606"/>
                  </a:lnTo>
                  <a:lnTo>
                    <a:pt x="66890" y="21717"/>
                  </a:lnTo>
                  <a:lnTo>
                    <a:pt x="67043" y="20955"/>
                  </a:lnTo>
                  <a:lnTo>
                    <a:pt x="67094" y="20701"/>
                  </a:lnTo>
                  <a:lnTo>
                    <a:pt x="67284" y="19812"/>
                  </a:lnTo>
                  <a:lnTo>
                    <a:pt x="67335" y="19558"/>
                  </a:lnTo>
                  <a:lnTo>
                    <a:pt x="67386" y="19304"/>
                  </a:lnTo>
                  <a:lnTo>
                    <a:pt x="67995" y="16383"/>
                  </a:lnTo>
                  <a:lnTo>
                    <a:pt x="67017" y="19304"/>
                  </a:lnTo>
                  <a:lnTo>
                    <a:pt x="67691" y="15240"/>
                  </a:lnTo>
                  <a:lnTo>
                    <a:pt x="67221" y="16129"/>
                  </a:lnTo>
                  <a:lnTo>
                    <a:pt x="65976" y="18923"/>
                  </a:lnTo>
                  <a:lnTo>
                    <a:pt x="65366" y="19558"/>
                  </a:lnTo>
                  <a:lnTo>
                    <a:pt x="65773" y="18161"/>
                  </a:lnTo>
                  <a:lnTo>
                    <a:pt x="65100" y="19558"/>
                  </a:lnTo>
                  <a:lnTo>
                    <a:pt x="64617" y="19304"/>
                  </a:lnTo>
                  <a:lnTo>
                    <a:pt x="64655" y="19050"/>
                  </a:lnTo>
                  <a:lnTo>
                    <a:pt x="64757" y="18542"/>
                  </a:lnTo>
                  <a:lnTo>
                    <a:pt x="65074" y="17018"/>
                  </a:lnTo>
                  <a:lnTo>
                    <a:pt x="66217" y="11430"/>
                  </a:lnTo>
                  <a:lnTo>
                    <a:pt x="63627" y="17018"/>
                  </a:lnTo>
                  <a:lnTo>
                    <a:pt x="63703" y="16383"/>
                  </a:lnTo>
                  <a:lnTo>
                    <a:pt x="63792" y="15748"/>
                  </a:lnTo>
                  <a:lnTo>
                    <a:pt x="64071" y="13589"/>
                  </a:lnTo>
                  <a:lnTo>
                    <a:pt x="64414" y="10922"/>
                  </a:lnTo>
                  <a:lnTo>
                    <a:pt x="62928" y="13589"/>
                  </a:lnTo>
                  <a:lnTo>
                    <a:pt x="62801" y="9271"/>
                  </a:lnTo>
                  <a:lnTo>
                    <a:pt x="61607" y="9525"/>
                  </a:lnTo>
                  <a:lnTo>
                    <a:pt x="60833" y="15748"/>
                  </a:lnTo>
                  <a:lnTo>
                    <a:pt x="61264" y="9652"/>
                  </a:lnTo>
                  <a:lnTo>
                    <a:pt x="60807" y="12204"/>
                  </a:lnTo>
                  <a:lnTo>
                    <a:pt x="60147" y="16002"/>
                  </a:lnTo>
                  <a:lnTo>
                    <a:pt x="59817" y="16383"/>
                  </a:lnTo>
                  <a:lnTo>
                    <a:pt x="59766" y="16002"/>
                  </a:lnTo>
                  <a:lnTo>
                    <a:pt x="59753" y="13081"/>
                  </a:lnTo>
                  <a:lnTo>
                    <a:pt x="59893" y="10033"/>
                  </a:lnTo>
                  <a:lnTo>
                    <a:pt x="60236" y="10541"/>
                  </a:lnTo>
                  <a:lnTo>
                    <a:pt x="60337" y="10033"/>
                  </a:lnTo>
                  <a:lnTo>
                    <a:pt x="60452" y="9398"/>
                  </a:lnTo>
                  <a:lnTo>
                    <a:pt x="60401" y="9017"/>
                  </a:lnTo>
                  <a:lnTo>
                    <a:pt x="60121" y="8636"/>
                  </a:lnTo>
                  <a:lnTo>
                    <a:pt x="60210" y="8001"/>
                  </a:lnTo>
                  <a:lnTo>
                    <a:pt x="60248" y="7874"/>
                  </a:lnTo>
                  <a:lnTo>
                    <a:pt x="60655" y="6769"/>
                  </a:lnTo>
                  <a:lnTo>
                    <a:pt x="60706" y="4699"/>
                  </a:lnTo>
                  <a:lnTo>
                    <a:pt x="60413" y="6591"/>
                  </a:lnTo>
                  <a:lnTo>
                    <a:pt x="60286" y="7112"/>
                  </a:lnTo>
                  <a:lnTo>
                    <a:pt x="59893" y="7874"/>
                  </a:lnTo>
                  <a:lnTo>
                    <a:pt x="59766" y="6985"/>
                  </a:lnTo>
                  <a:lnTo>
                    <a:pt x="59728" y="8001"/>
                  </a:lnTo>
                  <a:lnTo>
                    <a:pt x="59601" y="10033"/>
                  </a:lnTo>
                  <a:lnTo>
                    <a:pt x="58242" y="13081"/>
                  </a:lnTo>
                  <a:lnTo>
                    <a:pt x="58343" y="12573"/>
                  </a:lnTo>
                  <a:lnTo>
                    <a:pt x="58788" y="10414"/>
                  </a:lnTo>
                  <a:lnTo>
                    <a:pt x="59321" y="7747"/>
                  </a:lnTo>
                  <a:lnTo>
                    <a:pt x="59969" y="4572"/>
                  </a:lnTo>
                  <a:lnTo>
                    <a:pt x="58572" y="7747"/>
                  </a:lnTo>
                  <a:lnTo>
                    <a:pt x="58839" y="6858"/>
                  </a:lnTo>
                  <a:lnTo>
                    <a:pt x="59182" y="5715"/>
                  </a:lnTo>
                  <a:lnTo>
                    <a:pt x="58572" y="6858"/>
                  </a:lnTo>
                  <a:lnTo>
                    <a:pt x="57708" y="5461"/>
                  </a:lnTo>
                  <a:lnTo>
                    <a:pt x="56362" y="10414"/>
                  </a:lnTo>
                  <a:lnTo>
                    <a:pt x="56464" y="9398"/>
                  </a:lnTo>
                  <a:lnTo>
                    <a:pt x="56667" y="8001"/>
                  </a:lnTo>
                  <a:lnTo>
                    <a:pt x="56794" y="7747"/>
                  </a:lnTo>
                  <a:lnTo>
                    <a:pt x="56692" y="7239"/>
                  </a:lnTo>
                  <a:lnTo>
                    <a:pt x="56095" y="6604"/>
                  </a:lnTo>
                  <a:lnTo>
                    <a:pt x="53784" y="12573"/>
                  </a:lnTo>
                  <a:lnTo>
                    <a:pt x="53759" y="12192"/>
                  </a:lnTo>
                  <a:lnTo>
                    <a:pt x="53682" y="10541"/>
                  </a:lnTo>
                  <a:lnTo>
                    <a:pt x="53797" y="8509"/>
                  </a:lnTo>
                  <a:lnTo>
                    <a:pt x="53975" y="7747"/>
                  </a:lnTo>
                  <a:lnTo>
                    <a:pt x="53708" y="8128"/>
                  </a:lnTo>
                  <a:lnTo>
                    <a:pt x="53136" y="10541"/>
                  </a:lnTo>
                  <a:lnTo>
                    <a:pt x="53162" y="9906"/>
                  </a:lnTo>
                  <a:lnTo>
                    <a:pt x="53263" y="8636"/>
                  </a:lnTo>
                  <a:lnTo>
                    <a:pt x="53479" y="7747"/>
                  </a:lnTo>
                  <a:lnTo>
                    <a:pt x="53479" y="7366"/>
                  </a:lnTo>
                  <a:lnTo>
                    <a:pt x="52514" y="9906"/>
                  </a:lnTo>
                  <a:lnTo>
                    <a:pt x="52628" y="8382"/>
                  </a:lnTo>
                  <a:lnTo>
                    <a:pt x="52870" y="7620"/>
                  </a:lnTo>
                  <a:lnTo>
                    <a:pt x="52768" y="6591"/>
                  </a:lnTo>
                  <a:lnTo>
                    <a:pt x="52387" y="5080"/>
                  </a:lnTo>
                  <a:lnTo>
                    <a:pt x="50749" y="11303"/>
                  </a:lnTo>
                  <a:lnTo>
                    <a:pt x="49771" y="12192"/>
                  </a:lnTo>
                  <a:lnTo>
                    <a:pt x="49822" y="11938"/>
                  </a:lnTo>
                  <a:lnTo>
                    <a:pt x="49885" y="11557"/>
                  </a:lnTo>
                  <a:lnTo>
                    <a:pt x="49936" y="11303"/>
                  </a:lnTo>
                  <a:lnTo>
                    <a:pt x="50228" y="9652"/>
                  </a:lnTo>
                  <a:lnTo>
                    <a:pt x="50571" y="7747"/>
                  </a:lnTo>
                  <a:lnTo>
                    <a:pt x="50457" y="7112"/>
                  </a:lnTo>
                  <a:lnTo>
                    <a:pt x="50012" y="5588"/>
                  </a:lnTo>
                  <a:lnTo>
                    <a:pt x="50025" y="4572"/>
                  </a:lnTo>
                  <a:lnTo>
                    <a:pt x="49022" y="3810"/>
                  </a:lnTo>
                  <a:lnTo>
                    <a:pt x="47485" y="8001"/>
                  </a:lnTo>
                  <a:lnTo>
                    <a:pt x="46164" y="9652"/>
                  </a:lnTo>
                  <a:lnTo>
                    <a:pt x="46240" y="8255"/>
                  </a:lnTo>
                  <a:lnTo>
                    <a:pt x="46278" y="7239"/>
                  </a:lnTo>
                  <a:lnTo>
                    <a:pt x="46405" y="4572"/>
                  </a:lnTo>
                  <a:lnTo>
                    <a:pt x="44411" y="7239"/>
                  </a:lnTo>
                  <a:lnTo>
                    <a:pt x="43891" y="4191"/>
                  </a:lnTo>
                  <a:lnTo>
                    <a:pt x="43827" y="5334"/>
                  </a:lnTo>
                  <a:lnTo>
                    <a:pt x="43230" y="7747"/>
                  </a:lnTo>
                  <a:lnTo>
                    <a:pt x="42989" y="8255"/>
                  </a:lnTo>
                  <a:lnTo>
                    <a:pt x="42900" y="7239"/>
                  </a:lnTo>
                  <a:lnTo>
                    <a:pt x="41783" y="11303"/>
                  </a:lnTo>
                  <a:lnTo>
                    <a:pt x="41833" y="11049"/>
                  </a:lnTo>
                  <a:lnTo>
                    <a:pt x="42037" y="9906"/>
                  </a:lnTo>
                  <a:lnTo>
                    <a:pt x="42151" y="9271"/>
                  </a:lnTo>
                  <a:lnTo>
                    <a:pt x="42532" y="7112"/>
                  </a:lnTo>
                  <a:lnTo>
                    <a:pt x="42621" y="7239"/>
                  </a:lnTo>
                  <a:lnTo>
                    <a:pt x="42633" y="7112"/>
                  </a:lnTo>
                  <a:lnTo>
                    <a:pt x="43027" y="4064"/>
                  </a:lnTo>
                  <a:lnTo>
                    <a:pt x="43154" y="3048"/>
                  </a:lnTo>
                  <a:lnTo>
                    <a:pt x="42468" y="4064"/>
                  </a:lnTo>
                  <a:lnTo>
                    <a:pt x="42100" y="3937"/>
                  </a:lnTo>
                  <a:lnTo>
                    <a:pt x="41097" y="9271"/>
                  </a:lnTo>
                  <a:lnTo>
                    <a:pt x="40894" y="7239"/>
                  </a:lnTo>
                  <a:lnTo>
                    <a:pt x="40779" y="6223"/>
                  </a:lnTo>
                  <a:lnTo>
                    <a:pt x="39763" y="6604"/>
                  </a:lnTo>
                  <a:lnTo>
                    <a:pt x="38811" y="7239"/>
                  </a:lnTo>
                  <a:lnTo>
                    <a:pt x="38747" y="5969"/>
                  </a:lnTo>
                  <a:lnTo>
                    <a:pt x="38671" y="4572"/>
                  </a:lnTo>
                  <a:lnTo>
                    <a:pt x="38201" y="5969"/>
                  </a:lnTo>
                  <a:lnTo>
                    <a:pt x="37922" y="5842"/>
                  </a:lnTo>
                  <a:lnTo>
                    <a:pt x="37452" y="7239"/>
                  </a:lnTo>
                  <a:lnTo>
                    <a:pt x="37884" y="4699"/>
                  </a:lnTo>
                  <a:lnTo>
                    <a:pt x="37795" y="4064"/>
                  </a:lnTo>
                  <a:lnTo>
                    <a:pt x="37503" y="3556"/>
                  </a:lnTo>
                  <a:lnTo>
                    <a:pt x="37134" y="2921"/>
                  </a:lnTo>
                  <a:lnTo>
                    <a:pt x="36195" y="3556"/>
                  </a:lnTo>
                  <a:lnTo>
                    <a:pt x="36728" y="1524"/>
                  </a:lnTo>
                  <a:lnTo>
                    <a:pt x="36283" y="1143"/>
                  </a:lnTo>
                  <a:lnTo>
                    <a:pt x="34709" y="9779"/>
                  </a:lnTo>
                  <a:lnTo>
                    <a:pt x="34251" y="9906"/>
                  </a:lnTo>
                  <a:lnTo>
                    <a:pt x="34620" y="7239"/>
                  </a:lnTo>
                  <a:lnTo>
                    <a:pt x="34785" y="6096"/>
                  </a:lnTo>
                  <a:lnTo>
                    <a:pt x="34874" y="5461"/>
                  </a:lnTo>
                  <a:lnTo>
                    <a:pt x="34048" y="5461"/>
                  </a:lnTo>
                  <a:lnTo>
                    <a:pt x="34036" y="5334"/>
                  </a:lnTo>
                  <a:lnTo>
                    <a:pt x="33870" y="1524"/>
                  </a:lnTo>
                  <a:lnTo>
                    <a:pt x="32397" y="5334"/>
                  </a:lnTo>
                  <a:lnTo>
                    <a:pt x="32753" y="3429"/>
                  </a:lnTo>
                  <a:lnTo>
                    <a:pt x="32918" y="3302"/>
                  </a:lnTo>
                  <a:lnTo>
                    <a:pt x="32562" y="3048"/>
                  </a:lnTo>
                  <a:lnTo>
                    <a:pt x="32372" y="2159"/>
                  </a:lnTo>
                  <a:lnTo>
                    <a:pt x="31915" y="0"/>
                  </a:lnTo>
                  <a:lnTo>
                    <a:pt x="31572" y="2514"/>
                  </a:lnTo>
                  <a:lnTo>
                    <a:pt x="29591" y="7239"/>
                  </a:lnTo>
                  <a:lnTo>
                    <a:pt x="30111" y="4318"/>
                  </a:lnTo>
                  <a:lnTo>
                    <a:pt x="29108" y="8255"/>
                  </a:lnTo>
                  <a:lnTo>
                    <a:pt x="29006" y="8763"/>
                  </a:lnTo>
                  <a:lnTo>
                    <a:pt x="28892" y="9017"/>
                  </a:lnTo>
                  <a:lnTo>
                    <a:pt x="28308" y="9906"/>
                  </a:lnTo>
                  <a:lnTo>
                    <a:pt x="28422" y="8509"/>
                  </a:lnTo>
                  <a:lnTo>
                    <a:pt x="28524" y="7874"/>
                  </a:lnTo>
                  <a:lnTo>
                    <a:pt x="28448" y="6731"/>
                  </a:lnTo>
                  <a:lnTo>
                    <a:pt x="27851" y="11049"/>
                  </a:lnTo>
                  <a:lnTo>
                    <a:pt x="27622" y="9525"/>
                  </a:lnTo>
                  <a:lnTo>
                    <a:pt x="27749" y="8890"/>
                  </a:lnTo>
                  <a:lnTo>
                    <a:pt x="28092" y="7620"/>
                  </a:lnTo>
                  <a:lnTo>
                    <a:pt x="27711" y="7239"/>
                  </a:lnTo>
                  <a:lnTo>
                    <a:pt x="27546" y="8382"/>
                  </a:lnTo>
                  <a:lnTo>
                    <a:pt x="27038" y="10287"/>
                  </a:lnTo>
                  <a:lnTo>
                    <a:pt x="26555" y="11557"/>
                  </a:lnTo>
                  <a:lnTo>
                    <a:pt x="26504" y="11049"/>
                  </a:lnTo>
                  <a:lnTo>
                    <a:pt x="26441" y="10541"/>
                  </a:lnTo>
                  <a:lnTo>
                    <a:pt x="26568" y="7747"/>
                  </a:lnTo>
                  <a:lnTo>
                    <a:pt x="26682" y="6858"/>
                  </a:lnTo>
                  <a:lnTo>
                    <a:pt x="26428" y="8255"/>
                  </a:lnTo>
                  <a:lnTo>
                    <a:pt x="25806" y="10541"/>
                  </a:lnTo>
                  <a:lnTo>
                    <a:pt x="25933" y="8382"/>
                  </a:lnTo>
                  <a:lnTo>
                    <a:pt x="26060" y="8001"/>
                  </a:lnTo>
                  <a:lnTo>
                    <a:pt x="25946" y="7112"/>
                  </a:lnTo>
                  <a:lnTo>
                    <a:pt x="25742" y="5994"/>
                  </a:lnTo>
                  <a:lnTo>
                    <a:pt x="25704" y="5842"/>
                  </a:lnTo>
                  <a:lnTo>
                    <a:pt x="25603" y="6832"/>
                  </a:lnTo>
                  <a:lnTo>
                    <a:pt x="25577" y="6985"/>
                  </a:lnTo>
                  <a:lnTo>
                    <a:pt x="25501" y="6769"/>
                  </a:lnTo>
                  <a:lnTo>
                    <a:pt x="25450" y="6985"/>
                  </a:lnTo>
                  <a:lnTo>
                    <a:pt x="24511" y="11049"/>
                  </a:lnTo>
                  <a:lnTo>
                    <a:pt x="24498" y="8890"/>
                  </a:lnTo>
                  <a:lnTo>
                    <a:pt x="24612" y="7366"/>
                  </a:lnTo>
                  <a:lnTo>
                    <a:pt x="24574" y="6477"/>
                  </a:lnTo>
                  <a:lnTo>
                    <a:pt x="24511" y="6096"/>
                  </a:lnTo>
                  <a:lnTo>
                    <a:pt x="24409" y="5461"/>
                  </a:lnTo>
                  <a:lnTo>
                    <a:pt x="24345" y="4953"/>
                  </a:lnTo>
                  <a:lnTo>
                    <a:pt x="24409" y="4318"/>
                  </a:lnTo>
                  <a:lnTo>
                    <a:pt x="24447" y="3683"/>
                  </a:lnTo>
                  <a:lnTo>
                    <a:pt x="24168" y="4318"/>
                  </a:lnTo>
                  <a:lnTo>
                    <a:pt x="24130" y="4064"/>
                  </a:lnTo>
                  <a:lnTo>
                    <a:pt x="24066" y="3556"/>
                  </a:lnTo>
                  <a:lnTo>
                    <a:pt x="24091" y="2286"/>
                  </a:lnTo>
                  <a:lnTo>
                    <a:pt x="24117" y="2159"/>
                  </a:lnTo>
                  <a:lnTo>
                    <a:pt x="24231" y="1270"/>
                  </a:lnTo>
                  <a:lnTo>
                    <a:pt x="23990" y="1625"/>
                  </a:lnTo>
                  <a:lnTo>
                    <a:pt x="23990" y="2286"/>
                  </a:lnTo>
                  <a:lnTo>
                    <a:pt x="23876" y="3429"/>
                  </a:lnTo>
                  <a:lnTo>
                    <a:pt x="23698" y="3556"/>
                  </a:lnTo>
                  <a:lnTo>
                    <a:pt x="23558" y="3810"/>
                  </a:lnTo>
                  <a:lnTo>
                    <a:pt x="23495" y="4064"/>
                  </a:lnTo>
                  <a:lnTo>
                    <a:pt x="23774" y="2667"/>
                  </a:lnTo>
                  <a:lnTo>
                    <a:pt x="23990" y="2286"/>
                  </a:lnTo>
                  <a:lnTo>
                    <a:pt x="23990" y="1625"/>
                  </a:lnTo>
                  <a:lnTo>
                    <a:pt x="23609" y="2159"/>
                  </a:lnTo>
                  <a:lnTo>
                    <a:pt x="23406" y="2032"/>
                  </a:lnTo>
                  <a:lnTo>
                    <a:pt x="22961" y="4953"/>
                  </a:lnTo>
                  <a:lnTo>
                    <a:pt x="22733" y="4445"/>
                  </a:lnTo>
                  <a:lnTo>
                    <a:pt x="22656" y="6591"/>
                  </a:lnTo>
                  <a:lnTo>
                    <a:pt x="22834" y="6477"/>
                  </a:lnTo>
                  <a:lnTo>
                    <a:pt x="22783" y="7226"/>
                  </a:lnTo>
                  <a:lnTo>
                    <a:pt x="22974" y="6362"/>
                  </a:lnTo>
                  <a:lnTo>
                    <a:pt x="23050" y="6096"/>
                  </a:lnTo>
                  <a:lnTo>
                    <a:pt x="22999" y="6350"/>
                  </a:lnTo>
                  <a:lnTo>
                    <a:pt x="23571" y="6350"/>
                  </a:lnTo>
                  <a:lnTo>
                    <a:pt x="22771" y="8890"/>
                  </a:lnTo>
                  <a:lnTo>
                    <a:pt x="22783" y="7239"/>
                  </a:lnTo>
                  <a:lnTo>
                    <a:pt x="22567" y="8216"/>
                  </a:lnTo>
                  <a:lnTo>
                    <a:pt x="22567" y="20955"/>
                  </a:lnTo>
                  <a:lnTo>
                    <a:pt x="22542" y="23114"/>
                  </a:lnTo>
                  <a:lnTo>
                    <a:pt x="22428" y="22987"/>
                  </a:lnTo>
                  <a:lnTo>
                    <a:pt x="22148" y="22987"/>
                  </a:lnTo>
                  <a:lnTo>
                    <a:pt x="22275" y="21971"/>
                  </a:lnTo>
                  <a:lnTo>
                    <a:pt x="22377" y="21463"/>
                  </a:lnTo>
                  <a:lnTo>
                    <a:pt x="22479" y="20955"/>
                  </a:lnTo>
                  <a:lnTo>
                    <a:pt x="22567" y="8216"/>
                  </a:lnTo>
                  <a:lnTo>
                    <a:pt x="21742" y="11938"/>
                  </a:lnTo>
                  <a:lnTo>
                    <a:pt x="21780" y="11430"/>
                  </a:lnTo>
                  <a:lnTo>
                    <a:pt x="21818" y="11049"/>
                  </a:lnTo>
                  <a:lnTo>
                    <a:pt x="21907" y="9906"/>
                  </a:lnTo>
                  <a:lnTo>
                    <a:pt x="22034" y="8382"/>
                  </a:lnTo>
                  <a:lnTo>
                    <a:pt x="21907" y="6350"/>
                  </a:lnTo>
                  <a:lnTo>
                    <a:pt x="21958" y="4572"/>
                  </a:lnTo>
                  <a:lnTo>
                    <a:pt x="22148" y="3048"/>
                  </a:lnTo>
                  <a:lnTo>
                    <a:pt x="21590" y="3962"/>
                  </a:lnTo>
                  <a:lnTo>
                    <a:pt x="21590" y="22987"/>
                  </a:lnTo>
                  <a:lnTo>
                    <a:pt x="21590" y="23114"/>
                  </a:lnTo>
                  <a:lnTo>
                    <a:pt x="21348" y="23241"/>
                  </a:lnTo>
                  <a:lnTo>
                    <a:pt x="21590" y="22987"/>
                  </a:lnTo>
                  <a:lnTo>
                    <a:pt x="21590" y="3962"/>
                  </a:lnTo>
                  <a:lnTo>
                    <a:pt x="21209" y="4572"/>
                  </a:lnTo>
                  <a:lnTo>
                    <a:pt x="20358" y="3810"/>
                  </a:lnTo>
                  <a:lnTo>
                    <a:pt x="19138" y="9017"/>
                  </a:lnTo>
                  <a:lnTo>
                    <a:pt x="19024" y="9398"/>
                  </a:lnTo>
                  <a:lnTo>
                    <a:pt x="18770" y="9906"/>
                  </a:lnTo>
                  <a:lnTo>
                    <a:pt x="18783" y="9779"/>
                  </a:lnTo>
                  <a:lnTo>
                    <a:pt x="19011" y="8255"/>
                  </a:lnTo>
                  <a:lnTo>
                    <a:pt x="19126" y="7239"/>
                  </a:lnTo>
                  <a:lnTo>
                    <a:pt x="19062" y="6858"/>
                  </a:lnTo>
                  <a:lnTo>
                    <a:pt x="18605" y="6223"/>
                  </a:lnTo>
                  <a:lnTo>
                    <a:pt x="18427" y="5969"/>
                  </a:lnTo>
                  <a:lnTo>
                    <a:pt x="18338" y="6400"/>
                  </a:lnTo>
                  <a:lnTo>
                    <a:pt x="18300" y="6680"/>
                  </a:lnTo>
                  <a:lnTo>
                    <a:pt x="17754" y="9779"/>
                  </a:lnTo>
                  <a:lnTo>
                    <a:pt x="17691" y="9271"/>
                  </a:lnTo>
                  <a:lnTo>
                    <a:pt x="17564" y="8382"/>
                  </a:lnTo>
                  <a:lnTo>
                    <a:pt x="17665" y="7747"/>
                  </a:lnTo>
                  <a:lnTo>
                    <a:pt x="18199" y="6858"/>
                  </a:lnTo>
                  <a:lnTo>
                    <a:pt x="18313" y="6591"/>
                  </a:lnTo>
                  <a:lnTo>
                    <a:pt x="18338" y="6400"/>
                  </a:lnTo>
                  <a:lnTo>
                    <a:pt x="17792" y="6858"/>
                  </a:lnTo>
                  <a:lnTo>
                    <a:pt x="18008" y="5842"/>
                  </a:lnTo>
                  <a:lnTo>
                    <a:pt x="17919" y="5334"/>
                  </a:lnTo>
                  <a:lnTo>
                    <a:pt x="17322" y="4318"/>
                  </a:lnTo>
                  <a:lnTo>
                    <a:pt x="15430" y="8064"/>
                  </a:lnTo>
                  <a:lnTo>
                    <a:pt x="15430" y="20777"/>
                  </a:lnTo>
                  <a:lnTo>
                    <a:pt x="15049" y="23622"/>
                  </a:lnTo>
                  <a:lnTo>
                    <a:pt x="14579" y="21361"/>
                  </a:lnTo>
                  <a:lnTo>
                    <a:pt x="14630" y="21209"/>
                  </a:lnTo>
                  <a:lnTo>
                    <a:pt x="15290" y="19177"/>
                  </a:lnTo>
                  <a:lnTo>
                    <a:pt x="15328" y="19050"/>
                  </a:lnTo>
                  <a:lnTo>
                    <a:pt x="15430" y="20777"/>
                  </a:lnTo>
                  <a:lnTo>
                    <a:pt x="15430" y="8064"/>
                  </a:lnTo>
                  <a:lnTo>
                    <a:pt x="14820" y="9271"/>
                  </a:lnTo>
                  <a:lnTo>
                    <a:pt x="14554" y="8382"/>
                  </a:lnTo>
                  <a:lnTo>
                    <a:pt x="14147" y="6985"/>
                  </a:lnTo>
                  <a:lnTo>
                    <a:pt x="14122" y="8382"/>
                  </a:lnTo>
                  <a:lnTo>
                    <a:pt x="12966" y="4699"/>
                  </a:lnTo>
                  <a:lnTo>
                    <a:pt x="10198" y="11049"/>
                  </a:lnTo>
                  <a:lnTo>
                    <a:pt x="9829" y="8509"/>
                  </a:lnTo>
                  <a:lnTo>
                    <a:pt x="9385" y="5461"/>
                  </a:lnTo>
                  <a:lnTo>
                    <a:pt x="9055" y="4191"/>
                  </a:lnTo>
                  <a:lnTo>
                    <a:pt x="8648" y="6591"/>
                  </a:lnTo>
                  <a:lnTo>
                    <a:pt x="8102" y="8509"/>
                  </a:lnTo>
                  <a:lnTo>
                    <a:pt x="8445" y="5334"/>
                  </a:lnTo>
                  <a:lnTo>
                    <a:pt x="7505" y="8636"/>
                  </a:lnTo>
                  <a:lnTo>
                    <a:pt x="7378" y="9017"/>
                  </a:lnTo>
                  <a:lnTo>
                    <a:pt x="6362" y="11430"/>
                  </a:lnTo>
                  <a:lnTo>
                    <a:pt x="6578" y="9144"/>
                  </a:lnTo>
                  <a:lnTo>
                    <a:pt x="6680" y="8001"/>
                  </a:lnTo>
                  <a:lnTo>
                    <a:pt x="7340" y="1016"/>
                  </a:lnTo>
                  <a:lnTo>
                    <a:pt x="5778" y="5715"/>
                  </a:lnTo>
                  <a:lnTo>
                    <a:pt x="5676" y="6591"/>
                  </a:lnTo>
                  <a:lnTo>
                    <a:pt x="5549" y="8001"/>
                  </a:lnTo>
                  <a:lnTo>
                    <a:pt x="5295" y="7493"/>
                  </a:lnTo>
                  <a:lnTo>
                    <a:pt x="4368" y="9144"/>
                  </a:lnTo>
                  <a:lnTo>
                    <a:pt x="4368" y="8890"/>
                  </a:lnTo>
                  <a:lnTo>
                    <a:pt x="4775" y="6731"/>
                  </a:lnTo>
                  <a:lnTo>
                    <a:pt x="4686" y="6985"/>
                  </a:lnTo>
                  <a:lnTo>
                    <a:pt x="4368" y="8763"/>
                  </a:lnTo>
                  <a:lnTo>
                    <a:pt x="4483" y="7112"/>
                  </a:lnTo>
                  <a:lnTo>
                    <a:pt x="4622" y="6096"/>
                  </a:lnTo>
                  <a:lnTo>
                    <a:pt x="3441" y="8763"/>
                  </a:lnTo>
                  <a:lnTo>
                    <a:pt x="3098" y="7747"/>
                  </a:lnTo>
                  <a:lnTo>
                    <a:pt x="3213" y="6769"/>
                  </a:lnTo>
                  <a:lnTo>
                    <a:pt x="4457" y="2286"/>
                  </a:lnTo>
                  <a:lnTo>
                    <a:pt x="3632" y="1905"/>
                  </a:lnTo>
                  <a:lnTo>
                    <a:pt x="3213" y="2413"/>
                  </a:lnTo>
                  <a:lnTo>
                    <a:pt x="2171" y="5969"/>
                  </a:lnTo>
                  <a:lnTo>
                    <a:pt x="2082" y="9398"/>
                  </a:lnTo>
                  <a:lnTo>
                    <a:pt x="1955" y="10287"/>
                  </a:lnTo>
                  <a:lnTo>
                    <a:pt x="1600" y="11049"/>
                  </a:lnTo>
                  <a:lnTo>
                    <a:pt x="1498" y="11430"/>
                  </a:lnTo>
                  <a:lnTo>
                    <a:pt x="723" y="16383"/>
                  </a:lnTo>
                  <a:lnTo>
                    <a:pt x="114" y="19558"/>
                  </a:lnTo>
                  <a:lnTo>
                    <a:pt x="0" y="22606"/>
                  </a:lnTo>
                  <a:lnTo>
                    <a:pt x="114" y="24384"/>
                  </a:lnTo>
                  <a:lnTo>
                    <a:pt x="1041" y="21463"/>
                  </a:lnTo>
                  <a:lnTo>
                    <a:pt x="876" y="23749"/>
                  </a:lnTo>
                  <a:lnTo>
                    <a:pt x="469" y="23863"/>
                  </a:lnTo>
                  <a:lnTo>
                    <a:pt x="342" y="26162"/>
                  </a:lnTo>
                  <a:lnTo>
                    <a:pt x="1143" y="22860"/>
                  </a:lnTo>
                  <a:lnTo>
                    <a:pt x="1104" y="23241"/>
                  </a:lnTo>
                  <a:lnTo>
                    <a:pt x="977" y="25527"/>
                  </a:lnTo>
                  <a:lnTo>
                    <a:pt x="1663" y="22860"/>
                  </a:lnTo>
                  <a:lnTo>
                    <a:pt x="1854" y="22098"/>
                  </a:lnTo>
                  <a:lnTo>
                    <a:pt x="1943" y="21463"/>
                  </a:lnTo>
                  <a:lnTo>
                    <a:pt x="2108" y="21094"/>
                  </a:lnTo>
                  <a:lnTo>
                    <a:pt x="2184" y="20955"/>
                  </a:lnTo>
                  <a:lnTo>
                    <a:pt x="2540" y="20193"/>
                  </a:lnTo>
                  <a:lnTo>
                    <a:pt x="2489" y="21590"/>
                  </a:lnTo>
                  <a:lnTo>
                    <a:pt x="2362" y="22860"/>
                  </a:lnTo>
                  <a:lnTo>
                    <a:pt x="2133" y="24130"/>
                  </a:lnTo>
                  <a:lnTo>
                    <a:pt x="2667" y="22352"/>
                  </a:lnTo>
                  <a:lnTo>
                    <a:pt x="2540" y="23647"/>
                  </a:lnTo>
                  <a:lnTo>
                    <a:pt x="2425" y="24168"/>
                  </a:lnTo>
                  <a:lnTo>
                    <a:pt x="2641" y="23495"/>
                  </a:lnTo>
                  <a:lnTo>
                    <a:pt x="2933" y="24384"/>
                  </a:lnTo>
                  <a:lnTo>
                    <a:pt x="3111" y="23495"/>
                  </a:lnTo>
                  <a:lnTo>
                    <a:pt x="3340" y="22352"/>
                  </a:lnTo>
                  <a:lnTo>
                    <a:pt x="3441" y="21844"/>
                  </a:lnTo>
                  <a:lnTo>
                    <a:pt x="3289" y="24511"/>
                  </a:lnTo>
                  <a:lnTo>
                    <a:pt x="4165" y="21844"/>
                  </a:lnTo>
                  <a:lnTo>
                    <a:pt x="4381" y="21209"/>
                  </a:lnTo>
                  <a:lnTo>
                    <a:pt x="3695" y="25781"/>
                  </a:lnTo>
                  <a:lnTo>
                    <a:pt x="3937" y="24726"/>
                  </a:lnTo>
                  <a:lnTo>
                    <a:pt x="4584" y="22479"/>
                  </a:lnTo>
                  <a:lnTo>
                    <a:pt x="4699" y="22199"/>
                  </a:lnTo>
                  <a:lnTo>
                    <a:pt x="4927" y="22098"/>
                  </a:lnTo>
                  <a:lnTo>
                    <a:pt x="3695" y="27559"/>
                  </a:lnTo>
                  <a:lnTo>
                    <a:pt x="5740" y="22606"/>
                  </a:lnTo>
                  <a:lnTo>
                    <a:pt x="4762" y="28448"/>
                  </a:lnTo>
                  <a:lnTo>
                    <a:pt x="5803" y="23495"/>
                  </a:lnTo>
                  <a:lnTo>
                    <a:pt x="6210" y="26416"/>
                  </a:lnTo>
                  <a:lnTo>
                    <a:pt x="7162" y="23749"/>
                  </a:lnTo>
                  <a:lnTo>
                    <a:pt x="6959" y="24765"/>
                  </a:lnTo>
                  <a:lnTo>
                    <a:pt x="7073" y="27559"/>
                  </a:lnTo>
                  <a:lnTo>
                    <a:pt x="7670" y="23749"/>
                  </a:lnTo>
                  <a:lnTo>
                    <a:pt x="7708" y="23495"/>
                  </a:lnTo>
                  <a:lnTo>
                    <a:pt x="8343" y="22606"/>
                  </a:lnTo>
                  <a:lnTo>
                    <a:pt x="8470" y="22098"/>
                  </a:lnTo>
                  <a:lnTo>
                    <a:pt x="8712" y="21209"/>
                  </a:lnTo>
                  <a:lnTo>
                    <a:pt x="8978" y="20193"/>
                  </a:lnTo>
                  <a:lnTo>
                    <a:pt x="8763" y="24130"/>
                  </a:lnTo>
                  <a:lnTo>
                    <a:pt x="8039" y="24892"/>
                  </a:lnTo>
                  <a:lnTo>
                    <a:pt x="7581" y="28702"/>
                  </a:lnTo>
                  <a:lnTo>
                    <a:pt x="8051" y="25400"/>
                  </a:lnTo>
                  <a:lnTo>
                    <a:pt x="8737" y="25527"/>
                  </a:lnTo>
                  <a:lnTo>
                    <a:pt x="8750" y="25400"/>
                  </a:lnTo>
                  <a:lnTo>
                    <a:pt x="9017" y="22733"/>
                  </a:lnTo>
                  <a:lnTo>
                    <a:pt x="8953" y="25273"/>
                  </a:lnTo>
                  <a:lnTo>
                    <a:pt x="8737" y="27305"/>
                  </a:lnTo>
                  <a:lnTo>
                    <a:pt x="9283" y="24003"/>
                  </a:lnTo>
                  <a:lnTo>
                    <a:pt x="9486" y="22733"/>
                  </a:lnTo>
                  <a:lnTo>
                    <a:pt x="9550" y="22352"/>
                  </a:lnTo>
                  <a:lnTo>
                    <a:pt x="9144" y="26543"/>
                  </a:lnTo>
                  <a:lnTo>
                    <a:pt x="9855" y="23495"/>
                  </a:lnTo>
                  <a:lnTo>
                    <a:pt x="9817" y="26289"/>
                  </a:lnTo>
                  <a:lnTo>
                    <a:pt x="9232" y="28194"/>
                  </a:lnTo>
                  <a:lnTo>
                    <a:pt x="9880" y="26924"/>
                  </a:lnTo>
                  <a:lnTo>
                    <a:pt x="9931" y="27609"/>
                  </a:lnTo>
                  <a:lnTo>
                    <a:pt x="9994" y="26797"/>
                  </a:lnTo>
                  <a:lnTo>
                    <a:pt x="10109" y="26035"/>
                  </a:lnTo>
                  <a:lnTo>
                    <a:pt x="10464" y="24130"/>
                  </a:lnTo>
                  <a:lnTo>
                    <a:pt x="10985" y="23495"/>
                  </a:lnTo>
                  <a:lnTo>
                    <a:pt x="11188" y="23241"/>
                  </a:lnTo>
                  <a:lnTo>
                    <a:pt x="10299" y="27051"/>
                  </a:lnTo>
                  <a:lnTo>
                    <a:pt x="10185" y="29083"/>
                  </a:lnTo>
                  <a:lnTo>
                    <a:pt x="10629" y="28194"/>
                  </a:lnTo>
                  <a:lnTo>
                    <a:pt x="10756" y="27813"/>
                  </a:lnTo>
                  <a:lnTo>
                    <a:pt x="11493" y="24638"/>
                  </a:lnTo>
                  <a:lnTo>
                    <a:pt x="11620" y="25908"/>
                  </a:lnTo>
                  <a:lnTo>
                    <a:pt x="11493" y="26416"/>
                  </a:lnTo>
                  <a:lnTo>
                    <a:pt x="12001" y="24638"/>
                  </a:lnTo>
                  <a:lnTo>
                    <a:pt x="12331" y="23495"/>
                  </a:lnTo>
                  <a:lnTo>
                    <a:pt x="12623" y="26416"/>
                  </a:lnTo>
                  <a:lnTo>
                    <a:pt x="13423" y="23495"/>
                  </a:lnTo>
                  <a:lnTo>
                    <a:pt x="13500" y="23241"/>
                  </a:lnTo>
                  <a:lnTo>
                    <a:pt x="13601" y="22860"/>
                  </a:lnTo>
                  <a:lnTo>
                    <a:pt x="13538" y="23622"/>
                  </a:lnTo>
                  <a:lnTo>
                    <a:pt x="13665" y="22733"/>
                  </a:lnTo>
                  <a:lnTo>
                    <a:pt x="13728" y="22352"/>
                  </a:lnTo>
                  <a:lnTo>
                    <a:pt x="14033" y="20193"/>
                  </a:lnTo>
                  <a:lnTo>
                    <a:pt x="14287" y="18415"/>
                  </a:lnTo>
                  <a:lnTo>
                    <a:pt x="14503" y="18415"/>
                  </a:lnTo>
                  <a:lnTo>
                    <a:pt x="15049" y="16002"/>
                  </a:lnTo>
                  <a:lnTo>
                    <a:pt x="14744" y="18542"/>
                  </a:lnTo>
                  <a:lnTo>
                    <a:pt x="14617" y="18415"/>
                  </a:lnTo>
                  <a:lnTo>
                    <a:pt x="14401" y="19659"/>
                  </a:lnTo>
                  <a:lnTo>
                    <a:pt x="14274" y="20193"/>
                  </a:lnTo>
                  <a:lnTo>
                    <a:pt x="14668" y="19177"/>
                  </a:lnTo>
                  <a:lnTo>
                    <a:pt x="14414" y="21882"/>
                  </a:lnTo>
                  <a:lnTo>
                    <a:pt x="14566" y="21386"/>
                  </a:lnTo>
                  <a:lnTo>
                    <a:pt x="14516" y="24384"/>
                  </a:lnTo>
                  <a:lnTo>
                    <a:pt x="14211" y="22987"/>
                  </a:lnTo>
                  <a:lnTo>
                    <a:pt x="13754" y="28575"/>
                  </a:lnTo>
                  <a:lnTo>
                    <a:pt x="13957" y="22669"/>
                  </a:lnTo>
                  <a:lnTo>
                    <a:pt x="13589" y="26543"/>
                  </a:lnTo>
                  <a:lnTo>
                    <a:pt x="13474" y="28575"/>
                  </a:lnTo>
                  <a:lnTo>
                    <a:pt x="13931" y="29591"/>
                  </a:lnTo>
                  <a:lnTo>
                    <a:pt x="14109" y="28575"/>
                  </a:lnTo>
                  <a:lnTo>
                    <a:pt x="14427" y="26797"/>
                  </a:lnTo>
                  <a:lnTo>
                    <a:pt x="14947" y="27940"/>
                  </a:lnTo>
                  <a:lnTo>
                    <a:pt x="15151" y="26797"/>
                  </a:lnTo>
                  <a:lnTo>
                    <a:pt x="15582" y="24384"/>
                  </a:lnTo>
                  <a:lnTo>
                    <a:pt x="15709" y="23622"/>
                  </a:lnTo>
                  <a:lnTo>
                    <a:pt x="15798" y="23114"/>
                  </a:lnTo>
                  <a:lnTo>
                    <a:pt x="17297" y="19812"/>
                  </a:lnTo>
                  <a:lnTo>
                    <a:pt x="15176" y="32131"/>
                  </a:lnTo>
                  <a:lnTo>
                    <a:pt x="16560" y="27686"/>
                  </a:lnTo>
                  <a:lnTo>
                    <a:pt x="17119" y="25273"/>
                  </a:lnTo>
                  <a:lnTo>
                    <a:pt x="17919" y="20701"/>
                  </a:lnTo>
                  <a:lnTo>
                    <a:pt x="18008" y="23495"/>
                  </a:lnTo>
                  <a:lnTo>
                    <a:pt x="17259" y="27178"/>
                  </a:lnTo>
                  <a:lnTo>
                    <a:pt x="17856" y="27686"/>
                  </a:lnTo>
                  <a:lnTo>
                    <a:pt x="18072" y="25577"/>
                  </a:lnTo>
                  <a:lnTo>
                    <a:pt x="18046" y="29210"/>
                  </a:lnTo>
                  <a:lnTo>
                    <a:pt x="18402" y="26543"/>
                  </a:lnTo>
                  <a:lnTo>
                    <a:pt x="18427" y="25781"/>
                  </a:lnTo>
                  <a:lnTo>
                    <a:pt x="18084" y="25539"/>
                  </a:lnTo>
                  <a:lnTo>
                    <a:pt x="18529" y="21463"/>
                  </a:lnTo>
                  <a:lnTo>
                    <a:pt x="18745" y="23863"/>
                  </a:lnTo>
                  <a:lnTo>
                    <a:pt x="19088" y="23863"/>
                  </a:lnTo>
                  <a:lnTo>
                    <a:pt x="19011" y="24638"/>
                  </a:lnTo>
                  <a:lnTo>
                    <a:pt x="18630" y="27305"/>
                  </a:lnTo>
                  <a:lnTo>
                    <a:pt x="19405" y="26924"/>
                  </a:lnTo>
                  <a:lnTo>
                    <a:pt x="20574" y="24511"/>
                  </a:lnTo>
                  <a:lnTo>
                    <a:pt x="21437" y="24003"/>
                  </a:lnTo>
                  <a:lnTo>
                    <a:pt x="21158" y="25273"/>
                  </a:lnTo>
                  <a:lnTo>
                    <a:pt x="21056" y="25654"/>
                  </a:lnTo>
                  <a:lnTo>
                    <a:pt x="20929" y="27178"/>
                  </a:lnTo>
                  <a:lnTo>
                    <a:pt x="22186" y="25654"/>
                  </a:lnTo>
                  <a:lnTo>
                    <a:pt x="22936" y="27940"/>
                  </a:lnTo>
                  <a:lnTo>
                    <a:pt x="23533" y="30226"/>
                  </a:lnTo>
                  <a:lnTo>
                    <a:pt x="24384" y="27178"/>
                  </a:lnTo>
                  <a:lnTo>
                    <a:pt x="24447" y="27305"/>
                  </a:lnTo>
                  <a:lnTo>
                    <a:pt x="24498" y="27178"/>
                  </a:lnTo>
                  <a:lnTo>
                    <a:pt x="24828" y="26162"/>
                  </a:lnTo>
                  <a:lnTo>
                    <a:pt x="25069" y="25908"/>
                  </a:lnTo>
                  <a:lnTo>
                    <a:pt x="24892" y="27305"/>
                  </a:lnTo>
                  <a:lnTo>
                    <a:pt x="24765" y="28067"/>
                  </a:lnTo>
                  <a:lnTo>
                    <a:pt x="24536" y="28829"/>
                  </a:lnTo>
                  <a:lnTo>
                    <a:pt x="25590" y="26289"/>
                  </a:lnTo>
                  <a:lnTo>
                    <a:pt x="27266" y="23495"/>
                  </a:lnTo>
                  <a:lnTo>
                    <a:pt x="27381" y="27051"/>
                  </a:lnTo>
                  <a:lnTo>
                    <a:pt x="27254" y="27432"/>
                  </a:lnTo>
                  <a:lnTo>
                    <a:pt x="27165" y="27940"/>
                  </a:lnTo>
                  <a:lnTo>
                    <a:pt x="27457" y="29083"/>
                  </a:lnTo>
                  <a:lnTo>
                    <a:pt x="28448" y="23495"/>
                  </a:lnTo>
                  <a:lnTo>
                    <a:pt x="28486" y="23241"/>
                  </a:lnTo>
                  <a:lnTo>
                    <a:pt x="28511" y="23114"/>
                  </a:lnTo>
                  <a:lnTo>
                    <a:pt x="28752" y="21717"/>
                  </a:lnTo>
                  <a:lnTo>
                    <a:pt x="28676" y="25273"/>
                  </a:lnTo>
                  <a:lnTo>
                    <a:pt x="29514" y="26543"/>
                  </a:lnTo>
                  <a:lnTo>
                    <a:pt x="31242" y="24003"/>
                  </a:lnTo>
                  <a:lnTo>
                    <a:pt x="31356" y="28702"/>
                  </a:lnTo>
                  <a:lnTo>
                    <a:pt x="32258" y="24384"/>
                  </a:lnTo>
                  <a:lnTo>
                    <a:pt x="32156" y="30861"/>
                  </a:lnTo>
                  <a:lnTo>
                    <a:pt x="33261" y="24765"/>
                  </a:lnTo>
                  <a:lnTo>
                    <a:pt x="33312" y="28194"/>
                  </a:lnTo>
                  <a:lnTo>
                    <a:pt x="33223" y="28448"/>
                  </a:lnTo>
                  <a:lnTo>
                    <a:pt x="33096" y="29210"/>
                  </a:lnTo>
                  <a:lnTo>
                    <a:pt x="33591" y="31203"/>
                  </a:lnTo>
                  <a:lnTo>
                    <a:pt x="33807" y="31496"/>
                  </a:lnTo>
                  <a:lnTo>
                    <a:pt x="34620" y="27432"/>
                  </a:lnTo>
                  <a:lnTo>
                    <a:pt x="35026" y="26924"/>
                  </a:lnTo>
                  <a:lnTo>
                    <a:pt x="34505" y="29984"/>
                  </a:lnTo>
                  <a:lnTo>
                    <a:pt x="35445" y="26924"/>
                  </a:lnTo>
                  <a:lnTo>
                    <a:pt x="35483" y="26797"/>
                  </a:lnTo>
                  <a:lnTo>
                    <a:pt x="35039" y="30607"/>
                  </a:lnTo>
                  <a:lnTo>
                    <a:pt x="35382" y="29972"/>
                  </a:lnTo>
                  <a:lnTo>
                    <a:pt x="35509" y="28194"/>
                  </a:lnTo>
                  <a:lnTo>
                    <a:pt x="35636" y="27482"/>
                  </a:lnTo>
                  <a:lnTo>
                    <a:pt x="35991" y="26797"/>
                  </a:lnTo>
                  <a:lnTo>
                    <a:pt x="36334" y="26162"/>
                  </a:lnTo>
                  <a:lnTo>
                    <a:pt x="36322" y="29972"/>
                  </a:lnTo>
                  <a:lnTo>
                    <a:pt x="36080" y="31496"/>
                  </a:lnTo>
                  <a:lnTo>
                    <a:pt x="37579" y="28956"/>
                  </a:lnTo>
                  <a:lnTo>
                    <a:pt x="37439" y="29730"/>
                  </a:lnTo>
                  <a:lnTo>
                    <a:pt x="37719" y="28956"/>
                  </a:lnTo>
                  <a:lnTo>
                    <a:pt x="37934" y="28321"/>
                  </a:lnTo>
                  <a:lnTo>
                    <a:pt x="36334" y="34798"/>
                  </a:lnTo>
                  <a:lnTo>
                    <a:pt x="37338" y="32054"/>
                  </a:lnTo>
                  <a:lnTo>
                    <a:pt x="37465" y="31115"/>
                  </a:lnTo>
                  <a:lnTo>
                    <a:pt x="37782" y="29845"/>
                  </a:lnTo>
                  <a:lnTo>
                    <a:pt x="37858" y="29464"/>
                  </a:lnTo>
                  <a:lnTo>
                    <a:pt x="37769" y="31369"/>
                  </a:lnTo>
                  <a:lnTo>
                    <a:pt x="38354" y="31496"/>
                  </a:lnTo>
                  <a:lnTo>
                    <a:pt x="38925" y="30734"/>
                  </a:lnTo>
                  <a:lnTo>
                    <a:pt x="38468" y="33020"/>
                  </a:lnTo>
                  <a:lnTo>
                    <a:pt x="39141" y="33655"/>
                  </a:lnTo>
                  <a:lnTo>
                    <a:pt x="40284" y="32258"/>
                  </a:lnTo>
                  <a:lnTo>
                    <a:pt x="41148" y="32385"/>
                  </a:lnTo>
                  <a:lnTo>
                    <a:pt x="41122" y="32258"/>
                  </a:lnTo>
                  <a:lnTo>
                    <a:pt x="41135" y="30734"/>
                  </a:lnTo>
                  <a:lnTo>
                    <a:pt x="41389" y="29464"/>
                  </a:lnTo>
                  <a:lnTo>
                    <a:pt x="41617" y="28321"/>
                  </a:lnTo>
                  <a:lnTo>
                    <a:pt x="41732" y="27686"/>
                  </a:lnTo>
                  <a:lnTo>
                    <a:pt x="41833" y="27482"/>
                  </a:lnTo>
                  <a:lnTo>
                    <a:pt x="42087" y="27178"/>
                  </a:lnTo>
                  <a:lnTo>
                    <a:pt x="41973" y="27940"/>
                  </a:lnTo>
                  <a:lnTo>
                    <a:pt x="42214" y="27178"/>
                  </a:lnTo>
                  <a:lnTo>
                    <a:pt x="42329" y="26797"/>
                  </a:lnTo>
                  <a:lnTo>
                    <a:pt x="42468" y="27051"/>
                  </a:lnTo>
                  <a:lnTo>
                    <a:pt x="42570" y="27432"/>
                  </a:lnTo>
                  <a:lnTo>
                    <a:pt x="41910" y="30480"/>
                  </a:lnTo>
                  <a:lnTo>
                    <a:pt x="41490" y="31750"/>
                  </a:lnTo>
                  <a:lnTo>
                    <a:pt x="42100" y="30607"/>
                  </a:lnTo>
                  <a:lnTo>
                    <a:pt x="41503" y="33401"/>
                  </a:lnTo>
                  <a:lnTo>
                    <a:pt x="42049" y="31369"/>
                  </a:lnTo>
                  <a:lnTo>
                    <a:pt x="41592" y="36957"/>
                  </a:lnTo>
                  <a:lnTo>
                    <a:pt x="42468" y="33274"/>
                  </a:lnTo>
                  <a:lnTo>
                    <a:pt x="42316" y="34290"/>
                  </a:lnTo>
                  <a:lnTo>
                    <a:pt x="43180" y="34544"/>
                  </a:lnTo>
                  <a:lnTo>
                    <a:pt x="43776" y="33401"/>
                  </a:lnTo>
                  <a:lnTo>
                    <a:pt x="44513" y="33401"/>
                  </a:lnTo>
                  <a:lnTo>
                    <a:pt x="44538" y="33274"/>
                  </a:lnTo>
                  <a:lnTo>
                    <a:pt x="44894" y="31369"/>
                  </a:lnTo>
                  <a:lnTo>
                    <a:pt x="45034" y="30607"/>
                  </a:lnTo>
                  <a:lnTo>
                    <a:pt x="45059" y="30480"/>
                  </a:lnTo>
                  <a:lnTo>
                    <a:pt x="45224" y="31242"/>
                  </a:lnTo>
                  <a:lnTo>
                    <a:pt x="45427" y="30480"/>
                  </a:lnTo>
                  <a:lnTo>
                    <a:pt x="45859" y="28829"/>
                  </a:lnTo>
                  <a:lnTo>
                    <a:pt x="46126" y="29591"/>
                  </a:lnTo>
                  <a:lnTo>
                    <a:pt x="46253" y="30340"/>
                  </a:lnTo>
                  <a:lnTo>
                    <a:pt x="46380" y="32258"/>
                  </a:lnTo>
                  <a:lnTo>
                    <a:pt x="47053" y="32131"/>
                  </a:lnTo>
                  <a:lnTo>
                    <a:pt x="47701" y="30861"/>
                  </a:lnTo>
                  <a:lnTo>
                    <a:pt x="47688" y="30734"/>
                  </a:lnTo>
                  <a:lnTo>
                    <a:pt x="47777" y="29210"/>
                  </a:lnTo>
                  <a:lnTo>
                    <a:pt x="47904" y="28829"/>
                  </a:lnTo>
                  <a:lnTo>
                    <a:pt x="48133" y="28067"/>
                  </a:lnTo>
                  <a:lnTo>
                    <a:pt x="47879" y="29591"/>
                  </a:lnTo>
                  <a:lnTo>
                    <a:pt x="47764" y="30721"/>
                  </a:lnTo>
                  <a:lnTo>
                    <a:pt x="48374" y="30607"/>
                  </a:lnTo>
                  <a:lnTo>
                    <a:pt x="47701" y="32385"/>
                  </a:lnTo>
                  <a:lnTo>
                    <a:pt x="48526" y="32131"/>
                  </a:lnTo>
                  <a:lnTo>
                    <a:pt x="48755" y="32004"/>
                  </a:lnTo>
                  <a:lnTo>
                    <a:pt x="49745" y="30607"/>
                  </a:lnTo>
                  <a:lnTo>
                    <a:pt x="50063" y="30162"/>
                  </a:lnTo>
                  <a:lnTo>
                    <a:pt x="50177" y="29210"/>
                  </a:lnTo>
                  <a:lnTo>
                    <a:pt x="50266" y="28067"/>
                  </a:lnTo>
                  <a:lnTo>
                    <a:pt x="50380" y="27609"/>
                  </a:lnTo>
                  <a:lnTo>
                    <a:pt x="50647" y="27178"/>
                  </a:lnTo>
                  <a:lnTo>
                    <a:pt x="50596" y="28702"/>
                  </a:lnTo>
                  <a:lnTo>
                    <a:pt x="50228" y="30353"/>
                  </a:lnTo>
                  <a:lnTo>
                    <a:pt x="51739" y="27178"/>
                  </a:lnTo>
                  <a:lnTo>
                    <a:pt x="51917" y="26797"/>
                  </a:lnTo>
                  <a:lnTo>
                    <a:pt x="52044" y="26543"/>
                  </a:lnTo>
                  <a:lnTo>
                    <a:pt x="51295" y="38481"/>
                  </a:lnTo>
                  <a:lnTo>
                    <a:pt x="53086" y="33362"/>
                  </a:lnTo>
                  <a:lnTo>
                    <a:pt x="53200" y="33147"/>
                  </a:lnTo>
                  <a:lnTo>
                    <a:pt x="54483" y="30607"/>
                  </a:lnTo>
                  <a:lnTo>
                    <a:pt x="54610" y="30861"/>
                  </a:lnTo>
                  <a:lnTo>
                    <a:pt x="54724" y="31369"/>
                  </a:lnTo>
                  <a:lnTo>
                    <a:pt x="53860" y="32639"/>
                  </a:lnTo>
                  <a:lnTo>
                    <a:pt x="53860" y="34290"/>
                  </a:lnTo>
                  <a:lnTo>
                    <a:pt x="55435" y="30607"/>
                  </a:lnTo>
                  <a:lnTo>
                    <a:pt x="55651" y="30099"/>
                  </a:lnTo>
                  <a:lnTo>
                    <a:pt x="55245" y="35179"/>
                  </a:lnTo>
                  <a:lnTo>
                    <a:pt x="56591" y="32385"/>
                  </a:lnTo>
                  <a:lnTo>
                    <a:pt x="55702" y="40386"/>
                  </a:lnTo>
                  <a:lnTo>
                    <a:pt x="58813" y="32385"/>
                  </a:lnTo>
                  <a:lnTo>
                    <a:pt x="58864" y="32258"/>
                  </a:lnTo>
                  <a:lnTo>
                    <a:pt x="58712" y="37465"/>
                  </a:lnTo>
                  <a:lnTo>
                    <a:pt x="58953" y="35941"/>
                  </a:lnTo>
                  <a:lnTo>
                    <a:pt x="59055" y="35433"/>
                  </a:lnTo>
                  <a:lnTo>
                    <a:pt x="59588" y="33782"/>
                  </a:lnTo>
                  <a:lnTo>
                    <a:pt x="59359" y="35052"/>
                  </a:lnTo>
                  <a:lnTo>
                    <a:pt x="59563" y="34417"/>
                  </a:lnTo>
                  <a:lnTo>
                    <a:pt x="60363" y="33782"/>
                  </a:lnTo>
                  <a:lnTo>
                    <a:pt x="61798" y="32639"/>
                  </a:lnTo>
                  <a:lnTo>
                    <a:pt x="62725" y="37719"/>
                  </a:lnTo>
                  <a:lnTo>
                    <a:pt x="62826" y="37947"/>
                  </a:lnTo>
                  <a:lnTo>
                    <a:pt x="64249" y="39878"/>
                  </a:lnTo>
                  <a:lnTo>
                    <a:pt x="64833" y="40513"/>
                  </a:lnTo>
                  <a:lnTo>
                    <a:pt x="66141" y="32639"/>
                  </a:lnTo>
                  <a:lnTo>
                    <a:pt x="66205" y="32258"/>
                  </a:lnTo>
                  <a:lnTo>
                    <a:pt x="66509" y="30480"/>
                  </a:lnTo>
                  <a:lnTo>
                    <a:pt x="66408" y="35306"/>
                  </a:lnTo>
                  <a:lnTo>
                    <a:pt x="65570" y="38354"/>
                  </a:lnTo>
                  <a:lnTo>
                    <a:pt x="67754" y="34544"/>
                  </a:lnTo>
                  <a:lnTo>
                    <a:pt x="68326" y="39116"/>
                  </a:lnTo>
                  <a:lnTo>
                    <a:pt x="70332" y="35941"/>
                  </a:lnTo>
                  <a:lnTo>
                    <a:pt x="70104" y="36703"/>
                  </a:lnTo>
                  <a:lnTo>
                    <a:pt x="69900" y="37719"/>
                  </a:lnTo>
                  <a:lnTo>
                    <a:pt x="69773" y="37592"/>
                  </a:lnTo>
                  <a:lnTo>
                    <a:pt x="69545" y="40132"/>
                  </a:lnTo>
                  <a:lnTo>
                    <a:pt x="70700" y="38100"/>
                  </a:lnTo>
                  <a:lnTo>
                    <a:pt x="70827" y="37719"/>
                  </a:lnTo>
                  <a:lnTo>
                    <a:pt x="71183" y="35941"/>
                  </a:lnTo>
                  <a:lnTo>
                    <a:pt x="71234" y="36576"/>
                  </a:lnTo>
                  <a:lnTo>
                    <a:pt x="70866" y="37719"/>
                  </a:lnTo>
                  <a:lnTo>
                    <a:pt x="70777" y="40386"/>
                  </a:lnTo>
                  <a:lnTo>
                    <a:pt x="72085" y="35941"/>
                  </a:lnTo>
                  <a:lnTo>
                    <a:pt x="72123" y="35814"/>
                  </a:lnTo>
                  <a:lnTo>
                    <a:pt x="71780" y="38392"/>
                  </a:lnTo>
                  <a:lnTo>
                    <a:pt x="71882" y="38100"/>
                  </a:lnTo>
                  <a:lnTo>
                    <a:pt x="72237" y="39751"/>
                  </a:lnTo>
                  <a:lnTo>
                    <a:pt x="72478" y="38100"/>
                  </a:lnTo>
                  <a:lnTo>
                    <a:pt x="72644" y="36830"/>
                  </a:lnTo>
                  <a:lnTo>
                    <a:pt x="72859" y="38354"/>
                  </a:lnTo>
                  <a:lnTo>
                    <a:pt x="73456" y="36830"/>
                  </a:lnTo>
                  <a:lnTo>
                    <a:pt x="73863" y="35814"/>
                  </a:lnTo>
                  <a:lnTo>
                    <a:pt x="73888" y="37541"/>
                  </a:lnTo>
                  <a:lnTo>
                    <a:pt x="73850" y="37719"/>
                  </a:lnTo>
                  <a:lnTo>
                    <a:pt x="73698" y="38227"/>
                  </a:lnTo>
                  <a:lnTo>
                    <a:pt x="73787" y="39547"/>
                  </a:lnTo>
                  <a:lnTo>
                    <a:pt x="73914" y="38506"/>
                  </a:lnTo>
                  <a:lnTo>
                    <a:pt x="73926" y="37896"/>
                  </a:lnTo>
                  <a:lnTo>
                    <a:pt x="73914" y="37553"/>
                  </a:lnTo>
                  <a:lnTo>
                    <a:pt x="74422" y="35814"/>
                  </a:lnTo>
                  <a:lnTo>
                    <a:pt x="74790" y="34544"/>
                  </a:lnTo>
                  <a:lnTo>
                    <a:pt x="74828" y="34417"/>
                  </a:lnTo>
                  <a:lnTo>
                    <a:pt x="74447" y="39243"/>
                  </a:lnTo>
                  <a:lnTo>
                    <a:pt x="75463" y="34798"/>
                  </a:lnTo>
                  <a:lnTo>
                    <a:pt x="74460" y="39370"/>
                  </a:lnTo>
                  <a:lnTo>
                    <a:pt x="75565" y="38735"/>
                  </a:lnTo>
                  <a:lnTo>
                    <a:pt x="76327" y="36576"/>
                  </a:lnTo>
                  <a:lnTo>
                    <a:pt x="75933" y="37973"/>
                  </a:lnTo>
                  <a:lnTo>
                    <a:pt x="76301" y="38100"/>
                  </a:lnTo>
                  <a:lnTo>
                    <a:pt x="75768" y="40005"/>
                  </a:lnTo>
                  <a:lnTo>
                    <a:pt x="76136" y="40005"/>
                  </a:lnTo>
                  <a:lnTo>
                    <a:pt x="76568" y="39370"/>
                  </a:lnTo>
                  <a:lnTo>
                    <a:pt x="76669" y="39116"/>
                  </a:lnTo>
                  <a:lnTo>
                    <a:pt x="77089" y="36830"/>
                  </a:lnTo>
                  <a:lnTo>
                    <a:pt x="76581" y="42545"/>
                  </a:lnTo>
                  <a:lnTo>
                    <a:pt x="78181" y="36830"/>
                  </a:lnTo>
                  <a:lnTo>
                    <a:pt x="78257" y="36576"/>
                  </a:lnTo>
                  <a:lnTo>
                    <a:pt x="78752" y="34798"/>
                  </a:lnTo>
                  <a:lnTo>
                    <a:pt x="78854" y="34417"/>
                  </a:lnTo>
                  <a:lnTo>
                    <a:pt x="79349" y="32639"/>
                  </a:lnTo>
                  <a:lnTo>
                    <a:pt x="78232" y="39878"/>
                  </a:lnTo>
                  <a:lnTo>
                    <a:pt x="79819" y="37592"/>
                  </a:lnTo>
                  <a:lnTo>
                    <a:pt x="80937" y="36322"/>
                  </a:lnTo>
                  <a:lnTo>
                    <a:pt x="81064" y="36068"/>
                  </a:lnTo>
                  <a:lnTo>
                    <a:pt x="81038" y="36207"/>
                  </a:lnTo>
                  <a:lnTo>
                    <a:pt x="80225" y="40259"/>
                  </a:lnTo>
                  <a:lnTo>
                    <a:pt x="81229" y="38989"/>
                  </a:lnTo>
                  <a:lnTo>
                    <a:pt x="81216" y="36029"/>
                  </a:lnTo>
                  <a:lnTo>
                    <a:pt x="81051" y="36195"/>
                  </a:lnTo>
                  <a:lnTo>
                    <a:pt x="81165" y="36068"/>
                  </a:lnTo>
                  <a:lnTo>
                    <a:pt x="81191" y="35433"/>
                  </a:lnTo>
                  <a:lnTo>
                    <a:pt x="81216" y="36029"/>
                  </a:lnTo>
                  <a:lnTo>
                    <a:pt x="82016" y="35433"/>
                  </a:lnTo>
                  <a:lnTo>
                    <a:pt x="82359" y="35179"/>
                  </a:lnTo>
                  <a:lnTo>
                    <a:pt x="81762" y="37947"/>
                  </a:lnTo>
                  <a:lnTo>
                    <a:pt x="82753" y="35179"/>
                  </a:lnTo>
                  <a:lnTo>
                    <a:pt x="82892" y="34798"/>
                  </a:lnTo>
                  <a:lnTo>
                    <a:pt x="83489" y="35941"/>
                  </a:lnTo>
                  <a:lnTo>
                    <a:pt x="83604" y="36830"/>
                  </a:lnTo>
                  <a:lnTo>
                    <a:pt x="83019" y="37947"/>
                  </a:lnTo>
                  <a:lnTo>
                    <a:pt x="82765" y="38862"/>
                  </a:lnTo>
                  <a:lnTo>
                    <a:pt x="84074" y="37084"/>
                  </a:lnTo>
                  <a:lnTo>
                    <a:pt x="84416" y="39624"/>
                  </a:lnTo>
                  <a:lnTo>
                    <a:pt x="85775" y="37211"/>
                  </a:lnTo>
                  <a:lnTo>
                    <a:pt x="87579" y="31750"/>
                  </a:lnTo>
                  <a:lnTo>
                    <a:pt x="87922" y="30505"/>
                  </a:lnTo>
                  <a:lnTo>
                    <a:pt x="87630" y="31648"/>
                  </a:lnTo>
                  <a:lnTo>
                    <a:pt x="86525" y="35814"/>
                  </a:lnTo>
                  <a:lnTo>
                    <a:pt x="88569" y="31496"/>
                  </a:lnTo>
                  <a:lnTo>
                    <a:pt x="86487" y="38989"/>
                  </a:lnTo>
                  <a:lnTo>
                    <a:pt x="86690" y="38608"/>
                  </a:lnTo>
                  <a:lnTo>
                    <a:pt x="86982" y="37846"/>
                  </a:lnTo>
                  <a:lnTo>
                    <a:pt x="87109" y="37338"/>
                  </a:lnTo>
                  <a:lnTo>
                    <a:pt x="87312" y="36322"/>
                  </a:lnTo>
                  <a:lnTo>
                    <a:pt x="87363" y="36830"/>
                  </a:lnTo>
                  <a:lnTo>
                    <a:pt x="87249" y="37592"/>
                  </a:lnTo>
                  <a:lnTo>
                    <a:pt x="86753" y="39116"/>
                  </a:lnTo>
                  <a:lnTo>
                    <a:pt x="87464" y="38227"/>
                  </a:lnTo>
                  <a:lnTo>
                    <a:pt x="87591" y="37947"/>
                  </a:lnTo>
                  <a:lnTo>
                    <a:pt x="87795" y="36322"/>
                  </a:lnTo>
                  <a:lnTo>
                    <a:pt x="87858" y="35814"/>
                  </a:lnTo>
                  <a:lnTo>
                    <a:pt x="88353" y="35941"/>
                  </a:lnTo>
                  <a:lnTo>
                    <a:pt x="88214" y="36576"/>
                  </a:lnTo>
                  <a:lnTo>
                    <a:pt x="88087" y="37033"/>
                  </a:lnTo>
                  <a:lnTo>
                    <a:pt x="87934" y="37338"/>
                  </a:lnTo>
                  <a:lnTo>
                    <a:pt x="87630" y="38608"/>
                  </a:lnTo>
                  <a:lnTo>
                    <a:pt x="88620" y="35814"/>
                  </a:lnTo>
                  <a:lnTo>
                    <a:pt x="89014" y="34671"/>
                  </a:lnTo>
                  <a:lnTo>
                    <a:pt x="89115" y="35052"/>
                  </a:lnTo>
                  <a:lnTo>
                    <a:pt x="89230" y="35814"/>
                  </a:lnTo>
                  <a:lnTo>
                    <a:pt x="89115" y="36322"/>
                  </a:lnTo>
                  <a:lnTo>
                    <a:pt x="89001" y="37033"/>
                  </a:lnTo>
                  <a:lnTo>
                    <a:pt x="89674" y="36830"/>
                  </a:lnTo>
                  <a:lnTo>
                    <a:pt x="90398" y="34671"/>
                  </a:lnTo>
                  <a:lnTo>
                    <a:pt x="91287" y="32004"/>
                  </a:lnTo>
                  <a:lnTo>
                    <a:pt x="91541" y="33362"/>
                  </a:lnTo>
                  <a:lnTo>
                    <a:pt x="91668" y="34264"/>
                  </a:lnTo>
                  <a:lnTo>
                    <a:pt x="90487" y="38481"/>
                  </a:lnTo>
                  <a:lnTo>
                    <a:pt x="91668" y="35687"/>
                  </a:lnTo>
                  <a:lnTo>
                    <a:pt x="90868" y="39497"/>
                  </a:lnTo>
                  <a:lnTo>
                    <a:pt x="91478" y="38608"/>
                  </a:lnTo>
                  <a:lnTo>
                    <a:pt x="91605" y="38227"/>
                  </a:lnTo>
                  <a:lnTo>
                    <a:pt x="91795" y="36576"/>
                  </a:lnTo>
                  <a:lnTo>
                    <a:pt x="92163" y="36703"/>
                  </a:lnTo>
                  <a:lnTo>
                    <a:pt x="92214" y="36576"/>
                  </a:lnTo>
                  <a:lnTo>
                    <a:pt x="92532" y="35687"/>
                  </a:lnTo>
                  <a:lnTo>
                    <a:pt x="93129" y="34036"/>
                  </a:lnTo>
                  <a:lnTo>
                    <a:pt x="93091" y="35560"/>
                  </a:lnTo>
                  <a:lnTo>
                    <a:pt x="92544" y="36830"/>
                  </a:lnTo>
                  <a:lnTo>
                    <a:pt x="93408" y="36207"/>
                  </a:lnTo>
                  <a:lnTo>
                    <a:pt x="93535" y="34264"/>
                  </a:lnTo>
                  <a:lnTo>
                    <a:pt x="93649" y="34036"/>
                  </a:lnTo>
                  <a:lnTo>
                    <a:pt x="94119" y="33020"/>
                  </a:lnTo>
                  <a:lnTo>
                    <a:pt x="94234" y="32004"/>
                  </a:lnTo>
                  <a:lnTo>
                    <a:pt x="94272" y="31496"/>
                  </a:lnTo>
                  <a:lnTo>
                    <a:pt x="94373" y="29845"/>
                  </a:lnTo>
                  <a:lnTo>
                    <a:pt x="94462" y="30226"/>
                  </a:lnTo>
                  <a:lnTo>
                    <a:pt x="94589" y="31203"/>
                  </a:lnTo>
                  <a:lnTo>
                    <a:pt x="94462" y="31369"/>
                  </a:lnTo>
                  <a:lnTo>
                    <a:pt x="95034" y="31242"/>
                  </a:lnTo>
                  <a:lnTo>
                    <a:pt x="94742" y="33426"/>
                  </a:lnTo>
                  <a:lnTo>
                    <a:pt x="95631" y="31242"/>
                  </a:lnTo>
                  <a:lnTo>
                    <a:pt x="95681" y="31115"/>
                  </a:lnTo>
                  <a:lnTo>
                    <a:pt x="95643" y="32639"/>
                  </a:lnTo>
                  <a:lnTo>
                    <a:pt x="94627" y="37084"/>
                  </a:lnTo>
                  <a:lnTo>
                    <a:pt x="95529" y="34036"/>
                  </a:lnTo>
                  <a:lnTo>
                    <a:pt x="95732" y="36449"/>
                  </a:lnTo>
                  <a:lnTo>
                    <a:pt x="96443" y="34036"/>
                  </a:lnTo>
                  <a:lnTo>
                    <a:pt x="96418" y="34163"/>
                  </a:lnTo>
                  <a:lnTo>
                    <a:pt x="96075" y="35687"/>
                  </a:lnTo>
                  <a:lnTo>
                    <a:pt x="95961" y="36322"/>
                  </a:lnTo>
                  <a:lnTo>
                    <a:pt x="96697" y="33782"/>
                  </a:lnTo>
                  <a:lnTo>
                    <a:pt x="96647" y="34925"/>
                  </a:lnTo>
                  <a:lnTo>
                    <a:pt x="96431" y="35814"/>
                  </a:lnTo>
                  <a:lnTo>
                    <a:pt x="96329" y="36703"/>
                  </a:lnTo>
                  <a:lnTo>
                    <a:pt x="96685" y="37211"/>
                  </a:lnTo>
                  <a:lnTo>
                    <a:pt x="96977" y="33782"/>
                  </a:lnTo>
                  <a:lnTo>
                    <a:pt x="97040" y="33147"/>
                  </a:lnTo>
                  <a:lnTo>
                    <a:pt x="97167" y="31750"/>
                  </a:lnTo>
                  <a:lnTo>
                    <a:pt x="97231" y="34264"/>
                  </a:lnTo>
                  <a:lnTo>
                    <a:pt x="97015" y="35052"/>
                  </a:lnTo>
                  <a:lnTo>
                    <a:pt x="97383" y="36195"/>
                  </a:lnTo>
                  <a:lnTo>
                    <a:pt x="98602" y="33528"/>
                  </a:lnTo>
                  <a:lnTo>
                    <a:pt x="98755" y="34264"/>
                  </a:lnTo>
                  <a:lnTo>
                    <a:pt x="98882" y="35052"/>
                  </a:lnTo>
                  <a:lnTo>
                    <a:pt x="98221" y="38823"/>
                  </a:lnTo>
                  <a:lnTo>
                    <a:pt x="98653" y="38608"/>
                  </a:lnTo>
                  <a:lnTo>
                    <a:pt x="100444" y="34925"/>
                  </a:lnTo>
                  <a:lnTo>
                    <a:pt x="101079" y="35941"/>
                  </a:lnTo>
                  <a:lnTo>
                    <a:pt x="101180" y="34925"/>
                  </a:lnTo>
                  <a:lnTo>
                    <a:pt x="101523" y="33528"/>
                  </a:lnTo>
                  <a:lnTo>
                    <a:pt x="101968" y="31750"/>
                  </a:lnTo>
                  <a:lnTo>
                    <a:pt x="102120" y="31115"/>
                  </a:lnTo>
                  <a:lnTo>
                    <a:pt x="102374" y="30099"/>
                  </a:lnTo>
                  <a:lnTo>
                    <a:pt x="101028" y="38354"/>
                  </a:lnTo>
                  <a:lnTo>
                    <a:pt x="101727" y="36576"/>
                  </a:lnTo>
                  <a:lnTo>
                    <a:pt x="101828" y="36195"/>
                  </a:lnTo>
                  <a:lnTo>
                    <a:pt x="101765" y="36474"/>
                  </a:lnTo>
                  <a:lnTo>
                    <a:pt x="101219" y="38862"/>
                  </a:lnTo>
                  <a:lnTo>
                    <a:pt x="101371" y="38227"/>
                  </a:lnTo>
                  <a:lnTo>
                    <a:pt x="101739" y="39243"/>
                  </a:lnTo>
                  <a:lnTo>
                    <a:pt x="102285" y="38227"/>
                  </a:lnTo>
                  <a:lnTo>
                    <a:pt x="102831" y="37211"/>
                  </a:lnTo>
                  <a:lnTo>
                    <a:pt x="103987" y="35814"/>
                  </a:lnTo>
                  <a:lnTo>
                    <a:pt x="104089" y="35687"/>
                  </a:lnTo>
                  <a:lnTo>
                    <a:pt x="103822" y="36576"/>
                  </a:lnTo>
                  <a:lnTo>
                    <a:pt x="103708" y="38354"/>
                  </a:lnTo>
                  <a:lnTo>
                    <a:pt x="104381" y="37973"/>
                  </a:lnTo>
                  <a:lnTo>
                    <a:pt x="104584" y="38735"/>
                  </a:lnTo>
                  <a:lnTo>
                    <a:pt x="104825" y="37973"/>
                  </a:lnTo>
                  <a:lnTo>
                    <a:pt x="105016" y="37338"/>
                  </a:lnTo>
                  <a:lnTo>
                    <a:pt x="105156" y="37592"/>
                  </a:lnTo>
                  <a:lnTo>
                    <a:pt x="105206" y="37338"/>
                  </a:lnTo>
                  <a:lnTo>
                    <a:pt x="105486" y="35687"/>
                  </a:lnTo>
                  <a:lnTo>
                    <a:pt x="105511" y="35560"/>
                  </a:lnTo>
                  <a:lnTo>
                    <a:pt x="105676" y="38481"/>
                  </a:lnTo>
                  <a:lnTo>
                    <a:pt x="106730" y="37592"/>
                  </a:lnTo>
                  <a:lnTo>
                    <a:pt x="107810" y="36449"/>
                  </a:lnTo>
                  <a:lnTo>
                    <a:pt x="108077" y="38608"/>
                  </a:lnTo>
                  <a:lnTo>
                    <a:pt x="107505" y="39751"/>
                  </a:lnTo>
                  <a:lnTo>
                    <a:pt x="108737" y="38735"/>
                  </a:lnTo>
                  <a:lnTo>
                    <a:pt x="108940" y="37719"/>
                  </a:lnTo>
                  <a:lnTo>
                    <a:pt x="108966" y="37211"/>
                  </a:lnTo>
                  <a:lnTo>
                    <a:pt x="109067" y="36449"/>
                  </a:lnTo>
                  <a:lnTo>
                    <a:pt x="109194" y="35560"/>
                  </a:lnTo>
                  <a:lnTo>
                    <a:pt x="109537" y="34417"/>
                  </a:lnTo>
                  <a:lnTo>
                    <a:pt x="109651" y="34036"/>
                  </a:lnTo>
                  <a:lnTo>
                    <a:pt x="110147" y="33020"/>
                  </a:lnTo>
                  <a:lnTo>
                    <a:pt x="110350" y="33020"/>
                  </a:lnTo>
                  <a:lnTo>
                    <a:pt x="109677" y="34417"/>
                  </a:lnTo>
                  <a:lnTo>
                    <a:pt x="109562" y="35433"/>
                  </a:lnTo>
                  <a:lnTo>
                    <a:pt x="109435" y="37211"/>
                  </a:lnTo>
                  <a:lnTo>
                    <a:pt x="109321" y="38227"/>
                  </a:lnTo>
                  <a:lnTo>
                    <a:pt x="109867" y="35941"/>
                  </a:lnTo>
                  <a:lnTo>
                    <a:pt x="109321" y="40259"/>
                  </a:lnTo>
                  <a:lnTo>
                    <a:pt x="110147" y="35941"/>
                  </a:lnTo>
                  <a:lnTo>
                    <a:pt x="110718" y="33020"/>
                  </a:lnTo>
                  <a:lnTo>
                    <a:pt x="111061" y="31242"/>
                  </a:lnTo>
                  <a:lnTo>
                    <a:pt x="110921" y="34417"/>
                  </a:lnTo>
                  <a:lnTo>
                    <a:pt x="110667" y="35433"/>
                  </a:lnTo>
                  <a:lnTo>
                    <a:pt x="110972" y="34925"/>
                  </a:lnTo>
                  <a:lnTo>
                    <a:pt x="111645" y="33274"/>
                  </a:lnTo>
                  <a:lnTo>
                    <a:pt x="111734" y="33909"/>
                  </a:lnTo>
                  <a:lnTo>
                    <a:pt x="111252" y="36449"/>
                  </a:lnTo>
                  <a:lnTo>
                    <a:pt x="112242" y="33274"/>
                  </a:lnTo>
                  <a:lnTo>
                    <a:pt x="112598" y="32131"/>
                  </a:lnTo>
                  <a:lnTo>
                    <a:pt x="112318" y="34544"/>
                  </a:lnTo>
                  <a:lnTo>
                    <a:pt x="112204" y="35052"/>
                  </a:lnTo>
                  <a:lnTo>
                    <a:pt x="111950" y="35560"/>
                  </a:lnTo>
                  <a:lnTo>
                    <a:pt x="111721" y="35560"/>
                  </a:lnTo>
                  <a:lnTo>
                    <a:pt x="111467" y="36195"/>
                  </a:lnTo>
                  <a:lnTo>
                    <a:pt x="111340" y="36830"/>
                  </a:lnTo>
                  <a:lnTo>
                    <a:pt x="110985" y="39497"/>
                  </a:lnTo>
                  <a:lnTo>
                    <a:pt x="111213" y="38735"/>
                  </a:lnTo>
                  <a:lnTo>
                    <a:pt x="111340" y="39370"/>
                  </a:lnTo>
                  <a:lnTo>
                    <a:pt x="111417" y="40347"/>
                  </a:lnTo>
                  <a:lnTo>
                    <a:pt x="111417" y="39878"/>
                  </a:lnTo>
                  <a:lnTo>
                    <a:pt x="111569" y="40894"/>
                  </a:lnTo>
                  <a:lnTo>
                    <a:pt x="111671" y="39751"/>
                  </a:lnTo>
                  <a:lnTo>
                    <a:pt x="111823" y="39243"/>
                  </a:lnTo>
                  <a:lnTo>
                    <a:pt x="111975" y="38735"/>
                  </a:lnTo>
                  <a:lnTo>
                    <a:pt x="113753" y="32893"/>
                  </a:lnTo>
                  <a:lnTo>
                    <a:pt x="112852" y="38608"/>
                  </a:lnTo>
                  <a:lnTo>
                    <a:pt x="112801" y="38862"/>
                  </a:lnTo>
                  <a:lnTo>
                    <a:pt x="112903" y="38608"/>
                  </a:lnTo>
                  <a:lnTo>
                    <a:pt x="112953" y="38468"/>
                  </a:lnTo>
                  <a:lnTo>
                    <a:pt x="112877" y="38608"/>
                  </a:lnTo>
                  <a:lnTo>
                    <a:pt x="114477" y="34290"/>
                  </a:lnTo>
                  <a:lnTo>
                    <a:pt x="112953" y="38468"/>
                  </a:lnTo>
                  <a:lnTo>
                    <a:pt x="113792" y="36830"/>
                  </a:lnTo>
                  <a:lnTo>
                    <a:pt x="113004" y="39852"/>
                  </a:lnTo>
                  <a:lnTo>
                    <a:pt x="112903" y="41910"/>
                  </a:lnTo>
                  <a:lnTo>
                    <a:pt x="112661" y="42672"/>
                  </a:lnTo>
                  <a:lnTo>
                    <a:pt x="113525" y="40259"/>
                  </a:lnTo>
                  <a:lnTo>
                    <a:pt x="112636" y="44704"/>
                  </a:lnTo>
                  <a:lnTo>
                    <a:pt x="113893" y="41148"/>
                  </a:lnTo>
                  <a:lnTo>
                    <a:pt x="113690" y="42164"/>
                  </a:lnTo>
                  <a:lnTo>
                    <a:pt x="113842" y="41910"/>
                  </a:lnTo>
                  <a:lnTo>
                    <a:pt x="113957" y="41656"/>
                  </a:lnTo>
                  <a:lnTo>
                    <a:pt x="114096" y="41148"/>
                  </a:lnTo>
                  <a:lnTo>
                    <a:pt x="114427" y="40259"/>
                  </a:lnTo>
                  <a:lnTo>
                    <a:pt x="115531" y="37592"/>
                  </a:lnTo>
                  <a:lnTo>
                    <a:pt x="114439" y="45212"/>
                  </a:lnTo>
                  <a:lnTo>
                    <a:pt x="116344" y="40767"/>
                  </a:lnTo>
                  <a:lnTo>
                    <a:pt x="117386" y="39243"/>
                  </a:lnTo>
                  <a:lnTo>
                    <a:pt x="117513" y="38989"/>
                  </a:lnTo>
                  <a:lnTo>
                    <a:pt x="117894" y="37592"/>
                  </a:lnTo>
                  <a:lnTo>
                    <a:pt x="118097" y="36830"/>
                  </a:lnTo>
                  <a:lnTo>
                    <a:pt x="118135" y="36703"/>
                  </a:lnTo>
                  <a:lnTo>
                    <a:pt x="118402" y="35687"/>
                  </a:lnTo>
                  <a:lnTo>
                    <a:pt x="119456" y="34290"/>
                  </a:lnTo>
                  <a:lnTo>
                    <a:pt x="119303" y="35560"/>
                  </a:lnTo>
                  <a:lnTo>
                    <a:pt x="119176" y="36029"/>
                  </a:lnTo>
                  <a:lnTo>
                    <a:pt x="118491" y="37592"/>
                  </a:lnTo>
                  <a:lnTo>
                    <a:pt x="118376" y="39370"/>
                  </a:lnTo>
                  <a:lnTo>
                    <a:pt x="118694" y="39116"/>
                  </a:lnTo>
                  <a:lnTo>
                    <a:pt x="119303" y="38100"/>
                  </a:lnTo>
                  <a:lnTo>
                    <a:pt x="119100" y="38735"/>
                  </a:lnTo>
                  <a:lnTo>
                    <a:pt x="118986" y="39243"/>
                  </a:lnTo>
                  <a:lnTo>
                    <a:pt x="118732" y="40767"/>
                  </a:lnTo>
                  <a:lnTo>
                    <a:pt x="119062" y="40640"/>
                  </a:lnTo>
                  <a:lnTo>
                    <a:pt x="119494" y="38608"/>
                  </a:lnTo>
                  <a:lnTo>
                    <a:pt x="119481" y="38100"/>
                  </a:lnTo>
                  <a:lnTo>
                    <a:pt x="119634" y="37592"/>
                  </a:lnTo>
                  <a:lnTo>
                    <a:pt x="120611" y="34163"/>
                  </a:lnTo>
                  <a:close/>
                </a:path>
                <a:path w="375919" h="92075">
                  <a:moveTo>
                    <a:pt x="121221" y="38303"/>
                  </a:moveTo>
                  <a:lnTo>
                    <a:pt x="120777" y="40005"/>
                  </a:lnTo>
                  <a:lnTo>
                    <a:pt x="120662" y="40386"/>
                  </a:lnTo>
                  <a:lnTo>
                    <a:pt x="119976" y="42024"/>
                  </a:lnTo>
                  <a:lnTo>
                    <a:pt x="120421" y="41656"/>
                  </a:lnTo>
                  <a:lnTo>
                    <a:pt x="121145" y="39116"/>
                  </a:lnTo>
                  <a:lnTo>
                    <a:pt x="121221" y="38303"/>
                  </a:lnTo>
                  <a:close/>
                </a:path>
                <a:path w="375919" h="92075">
                  <a:moveTo>
                    <a:pt x="121373" y="37719"/>
                  </a:moveTo>
                  <a:lnTo>
                    <a:pt x="121221" y="37846"/>
                  </a:lnTo>
                  <a:lnTo>
                    <a:pt x="121221" y="38303"/>
                  </a:lnTo>
                  <a:lnTo>
                    <a:pt x="121373" y="37719"/>
                  </a:lnTo>
                  <a:close/>
                </a:path>
                <a:path w="375919" h="92075">
                  <a:moveTo>
                    <a:pt x="122097" y="32258"/>
                  </a:moveTo>
                  <a:lnTo>
                    <a:pt x="119773" y="38735"/>
                  </a:lnTo>
                  <a:lnTo>
                    <a:pt x="118541" y="42672"/>
                  </a:lnTo>
                  <a:lnTo>
                    <a:pt x="118986" y="42024"/>
                  </a:lnTo>
                  <a:lnTo>
                    <a:pt x="119824" y="40132"/>
                  </a:lnTo>
                  <a:lnTo>
                    <a:pt x="120281" y="39370"/>
                  </a:lnTo>
                  <a:lnTo>
                    <a:pt x="120053" y="40767"/>
                  </a:lnTo>
                  <a:lnTo>
                    <a:pt x="119926" y="41148"/>
                  </a:lnTo>
                  <a:lnTo>
                    <a:pt x="119519" y="41910"/>
                  </a:lnTo>
                  <a:lnTo>
                    <a:pt x="119126" y="42926"/>
                  </a:lnTo>
                  <a:lnTo>
                    <a:pt x="119786" y="42164"/>
                  </a:lnTo>
                  <a:lnTo>
                    <a:pt x="120370" y="39243"/>
                  </a:lnTo>
                  <a:lnTo>
                    <a:pt x="120484" y="38735"/>
                  </a:lnTo>
                  <a:lnTo>
                    <a:pt x="120611" y="38481"/>
                  </a:lnTo>
                  <a:lnTo>
                    <a:pt x="120789" y="38227"/>
                  </a:lnTo>
                  <a:lnTo>
                    <a:pt x="120916" y="37947"/>
                  </a:lnTo>
                  <a:lnTo>
                    <a:pt x="122097" y="32258"/>
                  </a:lnTo>
                  <a:close/>
                </a:path>
                <a:path w="375919" h="92075">
                  <a:moveTo>
                    <a:pt x="221030" y="64312"/>
                  </a:moveTo>
                  <a:lnTo>
                    <a:pt x="220370" y="64058"/>
                  </a:lnTo>
                  <a:lnTo>
                    <a:pt x="219595" y="66217"/>
                  </a:lnTo>
                  <a:lnTo>
                    <a:pt x="221005" y="64439"/>
                  </a:lnTo>
                  <a:lnTo>
                    <a:pt x="221030" y="64312"/>
                  </a:lnTo>
                  <a:close/>
                </a:path>
                <a:path w="375919" h="92075">
                  <a:moveTo>
                    <a:pt x="223113" y="63423"/>
                  </a:moveTo>
                  <a:lnTo>
                    <a:pt x="222821" y="64058"/>
                  </a:lnTo>
                  <a:lnTo>
                    <a:pt x="221564" y="65417"/>
                  </a:lnTo>
                  <a:lnTo>
                    <a:pt x="221526" y="66725"/>
                  </a:lnTo>
                  <a:lnTo>
                    <a:pt x="222770" y="65074"/>
                  </a:lnTo>
                  <a:lnTo>
                    <a:pt x="222885" y="64820"/>
                  </a:lnTo>
                  <a:lnTo>
                    <a:pt x="223113" y="63423"/>
                  </a:lnTo>
                  <a:close/>
                </a:path>
                <a:path w="375919" h="92075">
                  <a:moveTo>
                    <a:pt x="223215" y="65633"/>
                  </a:moveTo>
                  <a:lnTo>
                    <a:pt x="222694" y="66217"/>
                  </a:lnTo>
                  <a:lnTo>
                    <a:pt x="223100" y="65836"/>
                  </a:lnTo>
                  <a:lnTo>
                    <a:pt x="223215" y="65633"/>
                  </a:lnTo>
                  <a:close/>
                </a:path>
                <a:path w="375919" h="92075">
                  <a:moveTo>
                    <a:pt x="224777" y="67881"/>
                  </a:moveTo>
                  <a:lnTo>
                    <a:pt x="224637" y="68148"/>
                  </a:lnTo>
                  <a:lnTo>
                    <a:pt x="224574" y="68364"/>
                  </a:lnTo>
                  <a:lnTo>
                    <a:pt x="224777" y="67881"/>
                  </a:lnTo>
                  <a:close/>
                </a:path>
                <a:path w="375919" h="92075">
                  <a:moveTo>
                    <a:pt x="226987" y="51155"/>
                  </a:moveTo>
                  <a:lnTo>
                    <a:pt x="225958" y="52654"/>
                  </a:lnTo>
                  <a:lnTo>
                    <a:pt x="226110" y="52565"/>
                  </a:lnTo>
                  <a:lnTo>
                    <a:pt x="226987" y="51155"/>
                  </a:lnTo>
                  <a:close/>
                </a:path>
                <a:path w="375919" h="92075">
                  <a:moveTo>
                    <a:pt x="231038" y="49834"/>
                  </a:moveTo>
                  <a:lnTo>
                    <a:pt x="230822" y="50088"/>
                  </a:lnTo>
                  <a:lnTo>
                    <a:pt x="229920" y="51739"/>
                  </a:lnTo>
                  <a:lnTo>
                    <a:pt x="231038" y="49834"/>
                  </a:lnTo>
                  <a:close/>
                </a:path>
                <a:path w="375919" h="92075">
                  <a:moveTo>
                    <a:pt x="233883" y="73126"/>
                  </a:moveTo>
                  <a:lnTo>
                    <a:pt x="232892" y="74472"/>
                  </a:lnTo>
                  <a:lnTo>
                    <a:pt x="233616" y="74853"/>
                  </a:lnTo>
                  <a:lnTo>
                    <a:pt x="233883" y="73126"/>
                  </a:lnTo>
                  <a:close/>
                </a:path>
                <a:path w="375919" h="92075">
                  <a:moveTo>
                    <a:pt x="234073" y="71983"/>
                  </a:moveTo>
                  <a:lnTo>
                    <a:pt x="233883" y="73126"/>
                  </a:lnTo>
                  <a:lnTo>
                    <a:pt x="234048" y="72313"/>
                  </a:lnTo>
                  <a:lnTo>
                    <a:pt x="234073" y="71983"/>
                  </a:lnTo>
                  <a:close/>
                </a:path>
                <a:path w="375919" h="92075">
                  <a:moveTo>
                    <a:pt x="239356" y="68884"/>
                  </a:moveTo>
                  <a:lnTo>
                    <a:pt x="238988" y="70954"/>
                  </a:lnTo>
                  <a:lnTo>
                    <a:pt x="238175" y="71539"/>
                  </a:lnTo>
                  <a:lnTo>
                    <a:pt x="239001" y="71513"/>
                  </a:lnTo>
                  <a:lnTo>
                    <a:pt x="239229" y="69773"/>
                  </a:lnTo>
                  <a:lnTo>
                    <a:pt x="239356" y="68884"/>
                  </a:lnTo>
                  <a:close/>
                </a:path>
                <a:path w="375919" h="92075">
                  <a:moveTo>
                    <a:pt x="240309" y="67614"/>
                  </a:moveTo>
                  <a:lnTo>
                    <a:pt x="240245" y="65709"/>
                  </a:lnTo>
                  <a:lnTo>
                    <a:pt x="239661" y="68376"/>
                  </a:lnTo>
                  <a:lnTo>
                    <a:pt x="239890" y="68084"/>
                  </a:lnTo>
                  <a:lnTo>
                    <a:pt x="239915" y="67868"/>
                  </a:lnTo>
                  <a:lnTo>
                    <a:pt x="239903" y="68084"/>
                  </a:lnTo>
                  <a:lnTo>
                    <a:pt x="240093" y="67868"/>
                  </a:lnTo>
                  <a:lnTo>
                    <a:pt x="240309" y="67614"/>
                  </a:lnTo>
                  <a:close/>
                </a:path>
                <a:path w="375919" h="92075">
                  <a:moveTo>
                    <a:pt x="246329" y="70878"/>
                  </a:moveTo>
                  <a:lnTo>
                    <a:pt x="246164" y="71551"/>
                  </a:lnTo>
                  <a:lnTo>
                    <a:pt x="246329" y="70878"/>
                  </a:lnTo>
                  <a:close/>
                </a:path>
                <a:path w="375919" h="92075">
                  <a:moveTo>
                    <a:pt x="246468" y="69634"/>
                  </a:moveTo>
                  <a:lnTo>
                    <a:pt x="246329" y="70878"/>
                  </a:lnTo>
                  <a:lnTo>
                    <a:pt x="246443" y="70408"/>
                  </a:lnTo>
                  <a:lnTo>
                    <a:pt x="246468" y="69634"/>
                  </a:lnTo>
                  <a:close/>
                </a:path>
                <a:path w="375919" h="92075">
                  <a:moveTo>
                    <a:pt x="246570" y="51866"/>
                  </a:moveTo>
                  <a:lnTo>
                    <a:pt x="246227" y="52501"/>
                  </a:lnTo>
                  <a:lnTo>
                    <a:pt x="246456" y="52120"/>
                  </a:lnTo>
                  <a:lnTo>
                    <a:pt x="246570" y="51866"/>
                  </a:lnTo>
                  <a:close/>
                </a:path>
                <a:path w="375919" h="92075">
                  <a:moveTo>
                    <a:pt x="246900" y="51231"/>
                  </a:moveTo>
                  <a:lnTo>
                    <a:pt x="246570" y="51866"/>
                  </a:lnTo>
                  <a:lnTo>
                    <a:pt x="246697" y="51993"/>
                  </a:lnTo>
                  <a:lnTo>
                    <a:pt x="246900" y="51231"/>
                  </a:lnTo>
                  <a:close/>
                </a:path>
                <a:path w="375919" h="92075">
                  <a:moveTo>
                    <a:pt x="254330" y="45897"/>
                  </a:moveTo>
                  <a:lnTo>
                    <a:pt x="252501" y="52120"/>
                  </a:lnTo>
                  <a:lnTo>
                    <a:pt x="252628" y="52120"/>
                  </a:lnTo>
                  <a:lnTo>
                    <a:pt x="253263" y="52247"/>
                  </a:lnTo>
                  <a:lnTo>
                    <a:pt x="253580" y="52400"/>
                  </a:lnTo>
                  <a:lnTo>
                    <a:pt x="253707" y="51739"/>
                  </a:lnTo>
                  <a:lnTo>
                    <a:pt x="253771" y="51574"/>
                  </a:lnTo>
                  <a:lnTo>
                    <a:pt x="253911" y="50596"/>
                  </a:lnTo>
                  <a:lnTo>
                    <a:pt x="253860" y="49834"/>
                  </a:lnTo>
                  <a:lnTo>
                    <a:pt x="253644" y="49580"/>
                  </a:lnTo>
                  <a:lnTo>
                    <a:pt x="253758" y="48437"/>
                  </a:lnTo>
                  <a:lnTo>
                    <a:pt x="254330" y="45897"/>
                  </a:lnTo>
                  <a:close/>
                </a:path>
                <a:path w="375919" h="92075">
                  <a:moveTo>
                    <a:pt x="254406" y="76123"/>
                  </a:moveTo>
                  <a:lnTo>
                    <a:pt x="254266" y="72948"/>
                  </a:lnTo>
                  <a:lnTo>
                    <a:pt x="254165" y="75349"/>
                  </a:lnTo>
                  <a:lnTo>
                    <a:pt x="254406" y="76123"/>
                  </a:lnTo>
                  <a:close/>
                </a:path>
                <a:path w="375919" h="92075">
                  <a:moveTo>
                    <a:pt x="257416" y="53771"/>
                  </a:moveTo>
                  <a:lnTo>
                    <a:pt x="257276" y="53009"/>
                  </a:lnTo>
                  <a:lnTo>
                    <a:pt x="257302" y="53263"/>
                  </a:lnTo>
                  <a:lnTo>
                    <a:pt x="257416" y="53771"/>
                  </a:lnTo>
                  <a:close/>
                </a:path>
                <a:path w="375919" h="92075">
                  <a:moveTo>
                    <a:pt x="267004" y="75196"/>
                  </a:moveTo>
                  <a:lnTo>
                    <a:pt x="266839" y="75831"/>
                  </a:lnTo>
                  <a:lnTo>
                    <a:pt x="267004" y="75196"/>
                  </a:lnTo>
                  <a:close/>
                </a:path>
                <a:path w="375919" h="92075">
                  <a:moveTo>
                    <a:pt x="268351" y="74612"/>
                  </a:moveTo>
                  <a:lnTo>
                    <a:pt x="268160" y="74942"/>
                  </a:lnTo>
                  <a:lnTo>
                    <a:pt x="268351" y="74612"/>
                  </a:lnTo>
                  <a:close/>
                </a:path>
                <a:path w="375919" h="92075">
                  <a:moveTo>
                    <a:pt x="270586" y="74676"/>
                  </a:moveTo>
                  <a:lnTo>
                    <a:pt x="270268" y="75692"/>
                  </a:lnTo>
                  <a:lnTo>
                    <a:pt x="270408" y="75488"/>
                  </a:lnTo>
                  <a:lnTo>
                    <a:pt x="270535" y="75107"/>
                  </a:lnTo>
                  <a:lnTo>
                    <a:pt x="270586" y="74676"/>
                  </a:lnTo>
                  <a:close/>
                </a:path>
                <a:path w="375919" h="92075">
                  <a:moveTo>
                    <a:pt x="275894" y="72834"/>
                  </a:moveTo>
                  <a:lnTo>
                    <a:pt x="275513" y="74218"/>
                  </a:lnTo>
                  <a:lnTo>
                    <a:pt x="275717" y="73964"/>
                  </a:lnTo>
                  <a:lnTo>
                    <a:pt x="275844" y="73583"/>
                  </a:lnTo>
                  <a:lnTo>
                    <a:pt x="275894" y="72834"/>
                  </a:lnTo>
                  <a:close/>
                </a:path>
                <a:path w="375919" h="92075">
                  <a:moveTo>
                    <a:pt x="276136" y="73456"/>
                  </a:moveTo>
                  <a:lnTo>
                    <a:pt x="275818" y="73837"/>
                  </a:lnTo>
                  <a:lnTo>
                    <a:pt x="275691" y="75488"/>
                  </a:lnTo>
                  <a:lnTo>
                    <a:pt x="276136" y="73456"/>
                  </a:lnTo>
                  <a:close/>
                </a:path>
                <a:path w="375919" h="92075">
                  <a:moveTo>
                    <a:pt x="283197" y="75349"/>
                  </a:moveTo>
                  <a:close/>
                </a:path>
                <a:path w="375919" h="92075">
                  <a:moveTo>
                    <a:pt x="296583" y="60261"/>
                  </a:moveTo>
                  <a:lnTo>
                    <a:pt x="296557" y="60096"/>
                  </a:lnTo>
                  <a:lnTo>
                    <a:pt x="296583" y="60375"/>
                  </a:lnTo>
                  <a:close/>
                </a:path>
                <a:path w="375919" h="92075">
                  <a:moveTo>
                    <a:pt x="297484" y="56540"/>
                  </a:moveTo>
                  <a:lnTo>
                    <a:pt x="296316" y="57086"/>
                  </a:lnTo>
                  <a:lnTo>
                    <a:pt x="296557" y="60071"/>
                  </a:lnTo>
                  <a:lnTo>
                    <a:pt x="296659" y="58915"/>
                  </a:lnTo>
                  <a:lnTo>
                    <a:pt x="297484" y="56540"/>
                  </a:lnTo>
                  <a:close/>
                </a:path>
                <a:path w="375919" h="92075">
                  <a:moveTo>
                    <a:pt x="297764" y="80657"/>
                  </a:moveTo>
                  <a:lnTo>
                    <a:pt x="297662" y="79997"/>
                  </a:lnTo>
                  <a:lnTo>
                    <a:pt x="297548" y="81330"/>
                  </a:lnTo>
                  <a:lnTo>
                    <a:pt x="297637" y="81584"/>
                  </a:lnTo>
                  <a:lnTo>
                    <a:pt x="297764" y="80657"/>
                  </a:lnTo>
                  <a:close/>
                </a:path>
                <a:path w="375919" h="92075">
                  <a:moveTo>
                    <a:pt x="304634" y="60871"/>
                  </a:moveTo>
                  <a:lnTo>
                    <a:pt x="304546" y="61010"/>
                  </a:lnTo>
                  <a:lnTo>
                    <a:pt x="304139" y="62509"/>
                  </a:lnTo>
                  <a:lnTo>
                    <a:pt x="304228" y="62280"/>
                  </a:lnTo>
                  <a:lnTo>
                    <a:pt x="304634" y="60871"/>
                  </a:lnTo>
                  <a:close/>
                </a:path>
                <a:path w="375919" h="92075">
                  <a:moveTo>
                    <a:pt x="306209" y="57835"/>
                  </a:moveTo>
                  <a:lnTo>
                    <a:pt x="305879" y="57708"/>
                  </a:lnTo>
                  <a:lnTo>
                    <a:pt x="305028" y="57962"/>
                  </a:lnTo>
                  <a:lnTo>
                    <a:pt x="304546" y="59867"/>
                  </a:lnTo>
                  <a:lnTo>
                    <a:pt x="304800" y="59347"/>
                  </a:lnTo>
                  <a:lnTo>
                    <a:pt x="305066" y="58597"/>
                  </a:lnTo>
                  <a:lnTo>
                    <a:pt x="305028" y="59486"/>
                  </a:lnTo>
                  <a:lnTo>
                    <a:pt x="304634" y="60871"/>
                  </a:lnTo>
                  <a:lnTo>
                    <a:pt x="305498" y="59486"/>
                  </a:lnTo>
                  <a:lnTo>
                    <a:pt x="305879" y="58597"/>
                  </a:lnTo>
                  <a:lnTo>
                    <a:pt x="306209" y="57835"/>
                  </a:lnTo>
                  <a:close/>
                </a:path>
                <a:path w="375919" h="92075">
                  <a:moveTo>
                    <a:pt x="309994" y="63512"/>
                  </a:moveTo>
                  <a:lnTo>
                    <a:pt x="309664" y="64820"/>
                  </a:lnTo>
                  <a:lnTo>
                    <a:pt x="309854" y="64643"/>
                  </a:lnTo>
                  <a:lnTo>
                    <a:pt x="309968" y="63931"/>
                  </a:lnTo>
                  <a:lnTo>
                    <a:pt x="309994" y="63512"/>
                  </a:lnTo>
                  <a:close/>
                </a:path>
                <a:path w="375919" h="92075">
                  <a:moveTo>
                    <a:pt x="310515" y="60883"/>
                  </a:moveTo>
                  <a:lnTo>
                    <a:pt x="310159" y="61137"/>
                  </a:lnTo>
                  <a:lnTo>
                    <a:pt x="309994" y="63512"/>
                  </a:lnTo>
                  <a:lnTo>
                    <a:pt x="310311" y="62280"/>
                  </a:lnTo>
                  <a:lnTo>
                    <a:pt x="310197" y="63550"/>
                  </a:lnTo>
                  <a:lnTo>
                    <a:pt x="310349" y="62280"/>
                  </a:lnTo>
                  <a:lnTo>
                    <a:pt x="310515" y="60883"/>
                  </a:lnTo>
                  <a:close/>
                </a:path>
                <a:path w="375919" h="92075">
                  <a:moveTo>
                    <a:pt x="313055" y="82854"/>
                  </a:moveTo>
                  <a:lnTo>
                    <a:pt x="312712" y="83743"/>
                  </a:lnTo>
                  <a:lnTo>
                    <a:pt x="312940" y="83362"/>
                  </a:lnTo>
                  <a:lnTo>
                    <a:pt x="313055" y="82854"/>
                  </a:lnTo>
                  <a:close/>
                </a:path>
                <a:path w="375919" h="92075">
                  <a:moveTo>
                    <a:pt x="317931" y="84493"/>
                  </a:moveTo>
                  <a:lnTo>
                    <a:pt x="317411" y="83959"/>
                  </a:lnTo>
                  <a:lnTo>
                    <a:pt x="317538" y="84264"/>
                  </a:lnTo>
                  <a:lnTo>
                    <a:pt x="317715" y="84455"/>
                  </a:lnTo>
                  <a:lnTo>
                    <a:pt x="317931" y="84493"/>
                  </a:lnTo>
                  <a:close/>
                </a:path>
                <a:path w="375919" h="92075">
                  <a:moveTo>
                    <a:pt x="318503" y="61468"/>
                  </a:moveTo>
                  <a:lnTo>
                    <a:pt x="318376" y="61010"/>
                  </a:lnTo>
                  <a:lnTo>
                    <a:pt x="318350" y="61226"/>
                  </a:lnTo>
                  <a:lnTo>
                    <a:pt x="318350" y="61404"/>
                  </a:lnTo>
                  <a:lnTo>
                    <a:pt x="318338" y="61607"/>
                  </a:lnTo>
                  <a:lnTo>
                    <a:pt x="318503" y="61468"/>
                  </a:lnTo>
                  <a:close/>
                </a:path>
                <a:path w="375919" h="92075">
                  <a:moveTo>
                    <a:pt x="322275" y="61036"/>
                  </a:moveTo>
                  <a:lnTo>
                    <a:pt x="322084" y="61379"/>
                  </a:lnTo>
                  <a:lnTo>
                    <a:pt x="322046" y="61760"/>
                  </a:lnTo>
                  <a:lnTo>
                    <a:pt x="322275" y="61036"/>
                  </a:lnTo>
                  <a:close/>
                </a:path>
                <a:path w="375919" h="92075">
                  <a:moveTo>
                    <a:pt x="324573" y="83616"/>
                  </a:moveTo>
                  <a:lnTo>
                    <a:pt x="324446" y="81457"/>
                  </a:lnTo>
                  <a:lnTo>
                    <a:pt x="324370" y="80657"/>
                  </a:lnTo>
                  <a:lnTo>
                    <a:pt x="324180" y="80822"/>
                  </a:lnTo>
                  <a:lnTo>
                    <a:pt x="323405" y="85013"/>
                  </a:lnTo>
                  <a:lnTo>
                    <a:pt x="324573" y="83616"/>
                  </a:lnTo>
                  <a:close/>
                </a:path>
                <a:path w="375919" h="92075">
                  <a:moveTo>
                    <a:pt x="325170" y="82486"/>
                  </a:moveTo>
                  <a:lnTo>
                    <a:pt x="324891" y="83235"/>
                  </a:lnTo>
                  <a:lnTo>
                    <a:pt x="324764" y="84505"/>
                  </a:lnTo>
                  <a:lnTo>
                    <a:pt x="325170" y="82486"/>
                  </a:lnTo>
                  <a:close/>
                </a:path>
                <a:path w="375919" h="92075">
                  <a:moveTo>
                    <a:pt x="329501" y="83172"/>
                  </a:moveTo>
                  <a:lnTo>
                    <a:pt x="329107" y="83807"/>
                  </a:lnTo>
                  <a:lnTo>
                    <a:pt x="329285" y="83616"/>
                  </a:lnTo>
                  <a:lnTo>
                    <a:pt x="329501" y="83172"/>
                  </a:lnTo>
                  <a:close/>
                </a:path>
                <a:path w="375919" h="92075">
                  <a:moveTo>
                    <a:pt x="330225" y="81965"/>
                  </a:moveTo>
                  <a:lnTo>
                    <a:pt x="329920" y="82473"/>
                  </a:lnTo>
                  <a:lnTo>
                    <a:pt x="329958" y="82016"/>
                  </a:lnTo>
                  <a:lnTo>
                    <a:pt x="329882" y="82473"/>
                  </a:lnTo>
                  <a:lnTo>
                    <a:pt x="329501" y="83235"/>
                  </a:lnTo>
                  <a:lnTo>
                    <a:pt x="329730" y="83108"/>
                  </a:lnTo>
                  <a:lnTo>
                    <a:pt x="329831" y="83997"/>
                  </a:lnTo>
                  <a:lnTo>
                    <a:pt x="329996" y="83108"/>
                  </a:lnTo>
                  <a:lnTo>
                    <a:pt x="330225" y="81965"/>
                  </a:lnTo>
                  <a:close/>
                </a:path>
                <a:path w="375919" h="92075">
                  <a:moveTo>
                    <a:pt x="330276" y="65481"/>
                  </a:moveTo>
                  <a:close/>
                </a:path>
                <a:path w="375919" h="92075">
                  <a:moveTo>
                    <a:pt x="330403" y="64947"/>
                  </a:moveTo>
                  <a:lnTo>
                    <a:pt x="330276" y="65481"/>
                  </a:lnTo>
                  <a:lnTo>
                    <a:pt x="330390" y="65074"/>
                  </a:lnTo>
                  <a:lnTo>
                    <a:pt x="330403" y="64947"/>
                  </a:lnTo>
                  <a:close/>
                </a:path>
                <a:path w="375919" h="92075">
                  <a:moveTo>
                    <a:pt x="331228" y="61163"/>
                  </a:moveTo>
                  <a:lnTo>
                    <a:pt x="331050" y="61518"/>
                  </a:lnTo>
                  <a:lnTo>
                    <a:pt x="331228" y="61163"/>
                  </a:lnTo>
                  <a:close/>
                </a:path>
                <a:path w="375919" h="92075">
                  <a:moveTo>
                    <a:pt x="331952" y="56692"/>
                  </a:moveTo>
                  <a:lnTo>
                    <a:pt x="330923" y="58470"/>
                  </a:lnTo>
                  <a:lnTo>
                    <a:pt x="330669" y="60617"/>
                  </a:lnTo>
                  <a:lnTo>
                    <a:pt x="330504" y="61010"/>
                  </a:lnTo>
                  <a:lnTo>
                    <a:pt x="329831" y="62661"/>
                  </a:lnTo>
                  <a:lnTo>
                    <a:pt x="331025" y="61391"/>
                  </a:lnTo>
                  <a:lnTo>
                    <a:pt x="331152" y="61010"/>
                  </a:lnTo>
                  <a:lnTo>
                    <a:pt x="331266" y="60375"/>
                  </a:lnTo>
                  <a:lnTo>
                    <a:pt x="331952" y="56692"/>
                  </a:lnTo>
                  <a:close/>
                </a:path>
                <a:path w="375919" h="92075">
                  <a:moveTo>
                    <a:pt x="332625" y="65582"/>
                  </a:moveTo>
                  <a:lnTo>
                    <a:pt x="332524" y="65201"/>
                  </a:lnTo>
                  <a:lnTo>
                    <a:pt x="332282" y="66598"/>
                  </a:lnTo>
                  <a:lnTo>
                    <a:pt x="332625" y="65582"/>
                  </a:lnTo>
                  <a:close/>
                </a:path>
                <a:path w="375919" h="92075">
                  <a:moveTo>
                    <a:pt x="333260" y="63842"/>
                  </a:moveTo>
                  <a:lnTo>
                    <a:pt x="333159" y="63411"/>
                  </a:lnTo>
                  <a:lnTo>
                    <a:pt x="333184" y="63690"/>
                  </a:lnTo>
                  <a:lnTo>
                    <a:pt x="333260" y="63842"/>
                  </a:lnTo>
                  <a:close/>
                </a:path>
                <a:path w="375919" h="92075">
                  <a:moveTo>
                    <a:pt x="333883" y="81838"/>
                  </a:moveTo>
                  <a:lnTo>
                    <a:pt x="333717" y="81838"/>
                  </a:lnTo>
                  <a:lnTo>
                    <a:pt x="333870" y="81965"/>
                  </a:lnTo>
                  <a:lnTo>
                    <a:pt x="333883" y="81838"/>
                  </a:lnTo>
                  <a:close/>
                </a:path>
                <a:path w="375919" h="92075">
                  <a:moveTo>
                    <a:pt x="335534" y="58470"/>
                  </a:moveTo>
                  <a:lnTo>
                    <a:pt x="335330" y="58724"/>
                  </a:lnTo>
                  <a:lnTo>
                    <a:pt x="335521" y="58801"/>
                  </a:lnTo>
                  <a:lnTo>
                    <a:pt x="335534" y="58470"/>
                  </a:lnTo>
                  <a:close/>
                </a:path>
                <a:path w="375919" h="92075">
                  <a:moveTo>
                    <a:pt x="335610" y="58978"/>
                  </a:moveTo>
                  <a:lnTo>
                    <a:pt x="335521" y="58801"/>
                  </a:lnTo>
                  <a:lnTo>
                    <a:pt x="335508" y="59347"/>
                  </a:lnTo>
                  <a:lnTo>
                    <a:pt x="335610" y="58978"/>
                  </a:lnTo>
                  <a:close/>
                </a:path>
                <a:path w="375919" h="92075">
                  <a:moveTo>
                    <a:pt x="337121" y="58254"/>
                  </a:moveTo>
                  <a:lnTo>
                    <a:pt x="336931" y="58496"/>
                  </a:lnTo>
                  <a:lnTo>
                    <a:pt x="337121" y="58254"/>
                  </a:lnTo>
                  <a:close/>
                </a:path>
                <a:path w="375919" h="92075">
                  <a:moveTo>
                    <a:pt x="337146" y="59613"/>
                  </a:moveTo>
                  <a:lnTo>
                    <a:pt x="336880" y="59740"/>
                  </a:lnTo>
                  <a:lnTo>
                    <a:pt x="336778" y="59867"/>
                  </a:lnTo>
                  <a:lnTo>
                    <a:pt x="336943" y="59867"/>
                  </a:lnTo>
                  <a:lnTo>
                    <a:pt x="337146" y="59613"/>
                  </a:lnTo>
                  <a:close/>
                </a:path>
                <a:path w="375919" h="92075">
                  <a:moveTo>
                    <a:pt x="340487" y="63017"/>
                  </a:moveTo>
                  <a:lnTo>
                    <a:pt x="340461" y="62839"/>
                  </a:lnTo>
                  <a:lnTo>
                    <a:pt x="340385" y="63080"/>
                  </a:lnTo>
                  <a:lnTo>
                    <a:pt x="340448" y="63258"/>
                  </a:lnTo>
                  <a:lnTo>
                    <a:pt x="340487" y="63017"/>
                  </a:lnTo>
                  <a:close/>
                </a:path>
                <a:path w="375919" h="92075">
                  <a:moveTo>
                    <a:pt x="340677" y="78486"/>
                  </a:moveTo>
                  <a:lnTo>
                    <a:pt x="340461" y="78994"/>
                  </a:lnTo>
                  <a:lnTo>
                    <a:pt x="340245" y="79476"/>
                  </a:lnTo>
                  <a:lnTo>
                    <a:pt x="340067" y="79781"/>
                  </a:lnTo>
                  <a:lnTo>
                    <a:pt x="340194" y="80035"/>
                  </a:lnTo>
                  <a:lnTo>
                    <a:pt x="340321" y="80124"/>
                  </a:lnTo>
                  <a:lnTo>
                    <a:pt x="340677" y="78486"/>
                  </a:lnTo>
                  <a:close/>
                </a:path>
                <a:path w="375919" h="92075">
                  <a:moveTo>
                    <a:pt x="342176" y="66611"/>
                  </a:moveTo>
                  <a:lnTo>
                    <a:pt x="342049" y="66814"/>
                  </a:lnTo>
                  <a:lnTo>
                    <a:pt x="341922" y="67005"/>
                  </a:lnTo>
                  <a:lnTo>
                    <a:pt x="341871" y="67310"/>
                  </a:lnTo>
                  <a:lnTo>
                    <a:pt x="342099" y="66916"/>
                  </a:lnTo>
                  <a:lnTo>
                    <a:pt x="342176" y="66611"/>
                  </a:lnTo>
                  <a:close/>
                </a:path>
                <a:path w="375919" h="92075">
                  <a:moveTo>
                    <a:pt x="342379" y="62407"/>
                  </a:moveTo>
                  <a:lnTo>
                    <a:pt x="341896" y="63169"/>
                  </a:lnTo>
                  <a:lnTo>
                    <a:pt x="341807" y="64236"/>
                  </a:lnTo>
                  <a:lnTo>
                    <a:pt x="342379" y="62407"/>
                  </a:lnTo>
                  <a:close/>
                </a:path>
                <a:path w="375919" h="92075">
                  <a:moveTo>
                    <a:pt x="345097" y="84124"/>
                  </a:moveTo>
                  <a:lnTo>
                    <a:pt x="344982" y="81076"/>
                  </a:lnTo>
                  <a:lnTo>
                    <a:pt x="344500" y="84378"/>
                  </a:lnTo>
                  <a:lnTo>
                    <a:pt x="345097" y="84124"/>
                  </a:lnTo>
                  <a:close/>
                </a:path>
                <a:path w="375919" h="92075">
                  <a:moveTo>
                    <a:pt x="345643" y="64312"/>
                  </a:moveTo>
                  <a:lnTo>
                    <a:pt x="344817" y="66598"/>
                  </a:lnTo>
                  <a:lnTo>
                    <a:pt x="345452" y="66294"/>
                  </a:lnTo>
                  <a:lnTo>
                    <a:pt x="345643" y="64312"/>
                  </a:lnTo>
                  <a:close/>
                </a:path>
                <a:path w="375919" h="92075">
                  <a:moveTo>
                    <a:pt x="345884" y="66090"/>
                  </a:moveTo>
                  <a:lnTo>
                    <a:pt x="345452" y="66294"/>
                  </a:lnTo>
                  <a:lnTo>
                    <a:pt x="345287" y="67932"/>
                  </a:lnTo>
                  <a:lnTo>
                    <a:pt x="345884" y="66090"/>
                  </a:lnTo>
                  <a:close/>
                </a:path>
                <a:path w="375919" h="92075">
                  <a:moveTo>
                    <a:pt x="350037" y="68630"/>
                  </a:moveTo>
                  <a:lnTo>
                    <a:pt x="349783" y="68681"/>
                  </a:lnTo>
                  <a:lnTo>
                    <a:pt x="349872" y="68961"/>
                  </a:lnTo>
                  <a:lnTo>
                    <a:pt x="350037" y="68630"/>
                  </a:lnTo>
                  <a:close/>
                </a:path>
                <a:path w="375919" h="92075">
                  <a:moveTo>
                    <a:pt x="354774" y="72199"/>
                  </a:moveTo>
                  <a:lnTo>
                    <a:pt x="354660" y="71056"/>
                  </a:lnTo>
                  <a:lnTo>
                    <a:pt x="354380" y="72148"/>
                  </a:lnTo>
                  <a:lnTo>
                    <a:pt x="354660" y="71920"/>
                  </a:lnTo>
                  <a:lnTo>
                    <a:pt x="354774" y="72199"/>
                  </a:lnTo>
                  <a:close/>
                </a:path>
                <a:path w="375919" h="92075">
                  <a:moveTo>
                    <a:pt x="357403" y="76746"/>
                  </a:moveTo>
                  <a:lnTo>
                    <a:pt x="357289" y="77012"/>
                  </a:lnTo>
                  <a:lnTo>
                    <a:pt x="357403" y="76746"/>
                  </a:lnTo>
                  <a:close/>
                </a:path>
                <a:path w="375919" h="92075">
                  <a:moveTo>
                    <a:pt x="357809" y="75869"/>
                  </a:moveTo>
                  <a:lnTo>
                    <a:pt x="357530" y="76377"/>
                  </a:lnTo>
                  <a:lnTo>
                    <a:pt x="357403" y="76746"/>
                  </a:lnTo>
                  <a:lnTo>
                    <a:pt x="357809" y="75869"/>
                  </a:lnTo>
                  <a:close/>
                </a:path>
                <a:path w="375919" h="92075">
                  <a:moveTo>
                    <a:pt x="358114" y="73088"/>
                  </a:moveTo>
                  <a:lnTo>
                    <a:pt x="358051" y="73279"/>
                  </a:lnTo>
                  <a:lnTo>
                    <a:pt x="357619" y="75565"/>
                  </a:lnTo>
                  <a:lnTo>
                    <a:pt x="358089" y="74345"/>
                  </a:lnTo>
                  <a:lnTo>
                    <a:pt x="358114" y="73088"/>
                  </a:lnTo>
                  <a:close/>
                </a:path>
                <a:path w="375919" h="92075">
                  <a:moveTo>
                    <a:pt x="358305" y="69049"/>
                  </a:moveTo>
                  <a:lnTo>
                    <a:pt x="358216" y="69481"/>
                  </a:lnTo>
                  <a:lnTo>
                    <a:pt x="358292" y="69151"/>
                  </a:lnTo>
                  <a:close/>
                </a:path>
                <a:path w="375919" h="92075">
                  <a:moveTo>
                    <a:pt x="358381" y="68681"/>
                  </a:moveTo>
                  <a:lnTo>
                    <a:pt x="358305" y="69049"/>
                  </a:lnTo>
                  <a:lnTo>
                    <a:pt x="358368" y="68808"/>
                  </a:lnTo>
                  <a:lnTo>
                    <a:pt x="358381" y="68681"/>
                  </a:lnTo>
                  <a:close/>
                </a:path>
                <a:path w="375919" h="92075">
                  <a:moveTo>
                    <a:pt x="358470" y="82219"/>
                  </a:moveTo>
                  <a:lnTo>
                    <a:pt x="358178" y="83108"/>
                  </a:lnTo>
                  <a:lnTo>
                    <a:pt x="358470" y="82219"/>
                  </a:lnTo>
                  <a:close/>
                </a:path>
                <a:path w="375919" h="92075">
                  <a:moveTo>
                    <a:pt x="358609" y="84289"/>
                  </a:moveTo>
                  <a:lnTo>
                    <a:pt x="358559" y="84556"/>
                  </a:lnTo>
                  <a:lnTo>
                    <a:pt x="358546" y="84797"/>
                  </a:lnTo>
                  <a:lnTo>
                    <a:pt x="358584" y="84607"/>
                  </a:lnTo>
                  <a:lnTo>
                    <a:pt x="358609" y="84328"/>
                  </a:lnTo>
                  <a:close/>
                </a:path>
                <a:path w="375919" h="92075">
                  <a:moveTo>
                    <a:pt x="360959" y="82486"/>
                  </a:moveTo>
                  <a:lnTo>
                    <a:pt x="360883" y="80822"/>
                  </a:lnTo>
                  <a:lnTo>
                    <a:pt x="360299" y="83108"/>
                  </a:lnTo>
                  <a:lnTo>
                    <a:pt x="360743" y="83108"/>
                  </a:lnTo>
                  <a:lnTo>
                    <a:pt x="360959" y="82486"/>
                  </a:lnTo>
                  <a:close/>
                </a:path>
                <a:path w="375919" h="92075">
                  <a:moveTo>
                    <a:pt x="361835" y="69583"/>
                  </a:moveTo>
                  <a:lnTo>
                    <a:pt x="361289" y="70904"/>
                  </a:lnTo>
                  <a:lnTo>
                    <a:pt x="361518" y="70535"/>
                  </a:lnTo>
                  <a:lnTo>
                    <a:pt x="361670" y="70078"/>
                  </a:lnTo>
                  <a:lnTo>
                    <a:pt x="361835" y="69583"/>
                  </a:lnTo>
                  <a:close/>
                </a:path>
                <a:path w="375919" h="92075">
                  <a:moveTo>
                    <a:pt x="362966" y="81711"/>
                  </a:moveTo>
                  <a:lnTo>
                    <a:pt x="361759" y="81711"/>
                  </a:lnTo>
                  <a:lnTo>
                    <a:pt x="361429" y="81711"/>
                  </a:lnTo>
                  <a:lnTo>
                    <a:pt x="361175" y="82219"/>
                  </a:lnTo>
                  <a:lnTo>
                    <a:pt x="361086" y="82600"/>
                  </a:lnTo>
                  <a:lnTo>
                    <a:pt x="360730" y="85648"/>
                  </a:lnTo>
                  <a:lnTo>
                    <a:pt x="360984" y="84886"/>
                  </a:lnTo>
                  <a:lnTo>
                    <a:pt x="361162" y="85394"/>
                  </a:lnTo>
                  <a:lnTo>
                    <a:pt x="361162" y="85521"/>
                  </a:lnTo>
                  <a:lnTo>
                    <a:pt x="361188" y="85674"/>
                  </a:lnTo>
                  <a:lnTo>
                    <a:pt x="361276" y="86461"/>
                  </a:lnTo>
                  <a:lnTo>
                    <a:pt x="361264" y="85991"/>
                  </a:lnTo>
                  <a:lnTo>
                    <a:pt x="361480" y="86918"/>
                  </a:lnTo>
                  <a:lnTo>
                    <a:pt x="361607" y="85775"/>
                  </a:lnTo>
                  <a:lnTo>
                    <a:pt x="361899" y="84886"/>
                  </a:lnTo>
                  <a:lnTo>
                    <a:pt x="362966" y="81711"/>
                  </a:lnTo>
                  <a:close/>
                </a:path>
                <a:path w="375919" h="92075">
                  <a:moveTo>
                    <a:pt x="364451" y="89585"/>
                  </a:moveTo>
                  <a:lnTo>
                    <a:pt x="364350" y="88722"/>
                  </a:lnTo>
                  <a:lnTo>
                    <a:pt x="363918" y="90220"/>
                  </a:lnTo>
                  <a:lnTo>
                    <a:pt x="364451" y="89585"/>
                  </a:lnTo>
                  <a:close/>
                </a:path>
                <a:path w="375919" h="92075">
                  <a:moveTo>
                    <a:pt x="364642" y="87680"/>
                  </a:moveTo>
                  <a:lnTo>
                    <a:pt x="364388" y="88036"/>
                  </a:lnTo>
                  <a:lnTo>
                    <a:pt x="364350" y="88722"/>
                  </a:lnTo>
                  <a:lnTo>
                    <a:pt x="364642" y="87680"/>
                  </a:lnTo>
                  <a:close/>
                </a:path>
                <a:path w="375919" h="92075">
                  <a:moveTo>
                    <a:pt x="365912" y="71513"/>
                  </a:moveTo>
                  <a:lnTo>
                    <a:pt x="365848" y="71361"/>
                  </a:lnTo>
                  <a:lnTo>
                    <a:pt x="365086" y="74206"/>
                  </a:lnTo>
                  <a:lnTo>
                    <a:pt x="364718" y="75438"/>
                  </a:lnTo>
                  <a:lnTo>
                    <a:pt x="365086" y="74282"/>
                  </a:lnTo>
                  <a:lnTo>
                    <a:pt x="365302" y="73736"/>
                  </a:lnTo>
                  <a:lnTo>
                    <a:pt x="365442" y="73545"/>
                  </a:lnTo>
                  <a:lnTo>
                    <a:pt x="365582" y="72999"/>
                  </a:lnTo>
                  <a:lnTo>
                    <a:pt x="365721" y="72351"/>
                  </a:lnTo>
                  <a:lnTo>
                    <a:pt x="365912" y="71513"/>
                  </a:lnTo>
                  <a:close/>
                </a:path>
                <a:path w="375919" h="92075">
                  <a:moveTo>
                    <a:pt x="367157" y="78028"/>
                  </a:moveTo>
                  <a:lnTo>
                    <a:pt x="366649" y="78270"/>
                  </a:lnTo>
                  <a:lnTo>
                    <a:pt x="366433" y="79197"/>
                  </a:lnTo>
                  <a:lnTo>
                    <a:pt x="367157" y="78028"/>
                  </a:lnTo>
                  <a:close/>
                </a:path>
                <a:path w="375919" h="92075">
                  <a:moveTo>
                    <a:pt x="368681" y="76758"/>
                  </a:moveTo>
                  <a:lnTo>
                    <a:pt x="367766" y="78778"/>
                  </a:lnTo>
                  <a:lnTo>
                    <a:pt x="368287" y="78270"/>
                  </a:lnTo>
                  <a:lnTo>
                    <a:pt x="368681" y="76758"/>
                  </a:lnTo>
                  <a:close/>
                </a:path>
                <a:path w="375919" h="92075">
                  <a:moveTo>
                    <a:pt x="369570" y="89763"/>
                  </a:moveTo>
                  <a:lnTo>
                    <a:pt x="369417" y="89789"/>
                  </a:lnTo>
                  <a:lnTo>
                    <a:pt x="369570" y="89763"/>
                  </a:lnTo>
                  <a:close/>
                </a:path>
                <a:path w="375919" h="92075">
                  <a:moveTo>
                    <a:pt x="370001" y="89344"/>
                  </a:moveTo>
                  <a:lnTo>
                    <a:pt x="369887" y="89471"/>
                  </a:lnTo>
                  <a:lnTo>
                    <a:pt x="369735" y="89649"/>
                  </a:lnTo>
                  <a:lnTo>
                    <a:pt x="369570" y="90170"/>
                  </a:lnTo>
                  <a:lnTo>
                    <a:pt x="369697" y="90017"/>
                  </a:lnTo>
                  <a:lnTo>
                    <a:pt x="369824" y="89725"/>
                  </a:lnTo>
                  <a:lnTo>
                    <a:pt x="370001" y="89344"/>
                  </a:lnTo>
                  <a:close/>
                </a:path>
                <a:path w="375919" h="92075">
                  <a:moveTo>
                    <a:pt x="370001" y="88569"/>
                  </a:moveTo>
                  <a:lnTo>
                    <a:pt x="369785" y="89281"/>
                  </a:lnTo>
                  <a:lnTo>
                    <a:pt x="369658" y="89636"/>
                  </a:lnTo>
                  <a:lnTo>
                    <a:pt x="369570" y="89763"/>
                  </a:lnTo>
                  <a:lnTo>
                    <a:pt x="369735" y="89649"/>
                  </a:lnTo>
                  <a:lnTo>
                    <a:pt x="369824" y="89217"/>
                  </a:lnTo>
                  <a:lnTo>
                    <a:pt x="369938" y="88823"/>
                  </a:lnTo>
                  <a:lnTo>
                    <a:pt x="370001" y="88569"/>
                  </a:lnTo>
                  <a:close/>
                </a:path>
                <a:path w="375919" h="92075">
                  <a:moveTo>
                    <a:pt x="371386" y="85521"/>
                  </a:moveTo>
                  <a:lnTo>
                    <a:pt x="371360" y="83997"/>
                  </a:lnTo>
                  <a:lnTo>
                    <a:pt x="371208" y="84632"/>
                  </a:lnTo>
                  <a:lnTo>
                    <a:pt x="371106" y="85204"/>
                  </a:lnTo>
                  <a:lnTo>
                    <a:pt x="371386" y="85521"/>
                  </a:lnTo>
                  <a:close/>
                </a:path>
                <a:path w="375919" h="92075">
                  <a:moveTo>
                    <a:pt x="371729" y="88811"/>
                  </a:moveTo>
                  <a:lnTo>
                    <a:pt x="371538" y="88950"/>
                  </a:lnTo>
                  <a:lnTo>
                    <a:pt x="371475" y="89077"/>
                  </a:lnTo>
                  <a:lnTo>
                    <a:pt x="371360" y="89585"/>
                  </a:lnTo>
                  <a:lnTo>
                    <a:pt x="371729" y="88811"/>
                  </a:lnTo>
                  <a:close/>
                </a:path>
                <a:path w="375919" h="92075">
                  <a:moveTo>
                    <a:pt x="371919" y="78028"/>
                  </a:moveTo>
                  <a:lnTo>
                    <a:pt x="371690" y="78384"/>
                  </a:lnTo>
                  <a:lnTo>
                    <a:pt x="371856" y="78143"/>
                  </a:lnTo>
                  <a:close/>
                </a:path>
                <a:path w="375919" h="92075">
                  <a:moveTo>
                    <a:pt x="372110" y="78028"/>
                  </a:moveTo>
                  <a:lnTo>
                    <a:pt x="371195" y="81584"/>
                  </a:lnTo>
                  <a:lnTo>
                    <a:pt x="371424" y="81076"/>
                  </a:lnTo>
                  <a:lnTo>
                    <a:pt x="371551" y="80657"/>
                  </a:lnTo>
                  <a:lnTo>
                    <a:pt x="371856" y="80314"/>
                  </a:lnTo>
                  <a:lnTo>
                    <a:pt x="371970" y="79997"/>
                  </a:lnTo>
                  <a:lnTo>
                    <a:pt x="372110" y="78028"/>
                  </a:lnTo>
                  <a:close/>
                </a:path>
                <a:path w="375919" h="92075">
                  <a:moveTo>
                    <a:pt x="372287" y="80949"/>
                  </a:moveTo>
                  <a:lnTo>
                    <a:pt x="370776" y="84251"/>
                  </a:lnTo>
                  <a:lnTo>
                    <a:pt x="371017" y="82854"/>
                  </a:lnTo>
                  <a:lnTo>
                    <a:pt x="371246" y="81838"/>
                  </a:lnTo>
                  <a:lnTo>
                    <a:pt x="371195" y="81584"/>
                  </a:lnTo>
                  <a:lnTo>
                    <a:pt x="371284" y="80822"/>
                  </a:lnTo>
                  <a:lnTo>
                    <a:pt x="371360" y="80187"/>
                  </a:lnTo>
                  <a:lnTo>
                    <a:pt x="371436" y="79552"/>
                  </a:lnTo>
                  <a:lnTo>
                    <a:pt x="371551" y="78765"/>
                  </a:lnTo>
                  <a:lnTo>
                    <a:pt x="371690" y="78409"/>
                  </a:lnTo>
                  <a:lnTo>
                    <a:pt x="370967" y="79552"/>
                  </a:lnTo>
                  <a:lnTo>
                    <a:pt x="371284" y="78765"/>
                  </a:lnTo>
                  <a:lnTo>
                    <a:pt x="371640" y="76885"/>
                  </a:lnTo>
                  <a:lnTo>
                    <a:pt x="371703" y="76758"/>
                  </a:lnTo>
                  <a:lnTo>
                    <a:pt x="371779" y="77266"/>
                  </a:lnTo>
                  <a:lnTo>
                    <a:pt x="371767" y="76631"/>
                  </a:lnTo>
                  <a:lnTo>
                    <a:pt x="371729" y="74726"/>
                  </a:lnTo>
                  <a:lnTo>
                    <a:pt x="369811" y="80187"/>
                  </a:lnTo>
                  <a:lnTo>
                    <a:pt x="370382" y="76885"/>
                  </a:lnTo>
                  <a:lnTo>
                    <a:pt x="370522" y="76631"/>
                  </a:lnTo>
                  <a:lnTo>
                    <a:pt x="369316" y="77647"/>
                  </a:lnTo>
                  <a:lnTo>
                    <a:pt x="369201" y="77901"/>
                  </a:lnTo>
                  <a:lnTo>
                    <a:pt x="369430" y="78917"/>
                  </a:lnTo>
                  <a:lnTo>
                    <a:pt x="369544" y="79806"/>
                  </a:lnTo>
                  <a:lnTo>
                    <a:pt x="367906" y="83108"/>
                  </a:lnTo>
                  <a:lnTo>
                    <a:pt x="368312" y="81076"/>
                  </a:lnTo>
                  <a:lnTo>
                    <a:pt x="368515" y="80060"/>
                  </a:lnTo>
                  <a:lnTo>
                    <a:pt x="368833" y="78409"/>
                  </a:lnTo>
                  <a:lnTo>
                    <a:pt x="369443" y="75361"/>
                  </a:lnTo>
                  <a:lnTo>
                    <a:pt x="368528" y="78409"/>
                  </a:lnTo>
                  <a:lnTo>
                    <a:pt x="368401" y="78168"/>
                  </a:lnTo>
                  <a:lnTo>
                    <a:pt x="367652" y="80060"/>
                  </a:lnTo>
                  <a:lnTo>
                    <a:pt x="367906" y="77139"/>
                  </a:lnTo>
                  <a:lnTo>
                    <a:pt x="365988" y="81076"/>
                  </a:lnTo>
                  <a:lnTo>
                    <a:pt x="366102" y="80568"/>
                  </a:lnTo>
                  <a:lnTo>
                    <a:pt x="366166" y="80314"/>
                  </a:lnTo>
                  <a:lnTo>
                    <a:pt x="366344" y="79552"/>
                  </a:lnTo>
                  <a:lnTo>
                    <a:pt x="366433" y="79197"/>
                  </a:lnTo>
                  <a:lnTo>
                    <a:pt x="366217" y="79552"/>
                  </a:lnTo>
                  <a:lnTo>
                    <a:pt x="366445" y="78536"/>
                  </a:lnTo>
                  <a:lnTo>
                    <a:pt x="366369" y="78409"/>
                  </a:lnTo>
                  <a:lnTo>
                    <a:pt x="366496" y="78346"/>
                  </a:lnTo>
                  <a:lnTo>
                    <a:pt x="366636" y="78282"/>
                  </a:lnTo>
                  <a:lnTo>
                    <a:pt x="367169" y="76123"/>
                  </a:lnTo>
                  <a:lnTo>
                    <a:pt x="366687" y="77520"/>
                  </a:lnTo>
                  <a:lnTo>
                    <a:pt x="367436" y="74218"/>
                  </a:lnTo>
                  <a:lnTo>
                    <a:pt x="365379" y="80314"/>
                  </a:lnTo>
                  <a:lnTo>
                    <a:pt x="365480" y="79044"/>
                  </a:lnTo>
                  <a:lnTo>
                    <a:pt x="365506" y="78663"/>
                  </a:lnTo>
                  <a:lnTo>
                    <a:pt x="365620" y="77647"/>
                  </a:lnTo>
                  <a:lnTo>
                    <a:pt x="366420" y="75107"/>
                  </a:lnTo>
                  <a:lnTo>
                    <a:pt x="366458" y="76631"/>
                  </a:lnTo>
                  <a:lnTo>
                    <a:pt x="366572" y="75107"/>
                  </a:lnTo>
                  <a:lnTo>
                    <a:pt x="366649" y="74091"/>
                  </a:lnTo>
                  <a:lnTo>
                    <a:pt x="365188" y="78663"/>
                  </a:lnTo>
                  <a:lnTo>
                    <a:pt x="365264" y="78155"/>
                  </a:lnTo>
                  <a:lnTo>
                    <a:pt x="365391" y="77266"/>
                  </a:lnTo>
                  <a:lnTo>
                    <a:pt x="366052" y="72821"/>
                  </a:lnTo>
                  <a:lnTo>
                    <a:pt x="365455" y="73583"/>
                  </a:lnTo>
                  <a:lnTo>
                    <a:pt x="364490" y="77266"/>
                  </a:lnTo>
                  <a:lnTo>
                    <a:pt x="364477" y="77139"/>
                  </a:lnTo>
                  <a:lnTo>
                    <a:pt x="364350" y="75996"/>
                  </a:lnTo>
                  <a:lnTo>
                    <a:pt x="364248" y="74980"/>
                  </a:lnTo>
                  <a:lnTo>
                    <a:pt x="363308" y="75996"/>
                  </a:lnTo>
                  <a:lnTo>
                    <a:pt x="363512" y="75234"/>
                  </a:lnTo>
                  <a:lnTo>
                    <a:pt x="363626" y="74853"/>
                  </a:lnTo>
                  <a:lnTo>
                    <a:pt x="363537" y="74599"/>
                  </a:lnTo>
                  <a:lnTo>
                    <a:pt x="362635" y="73710"/>
                  </a:lnTo>
                  <a:lnTo>
                    <a:pt x="362508" y="72948"/>
                  </a:lnTo>
                  <a:lnTo>
                    <a:pt x="362559" y="71551"/>
                  </a:lnTo>
                  <a:lnTo>
                    <a:pt x="361518" y="75234"/>
                  </a:lnTo>
                  <a:lnTo>
                    <a:pt x="361442" y="75107"/>
                  </a:lnTo>
                  <a:lnTo>
                    <a:pt x="361086" y="74472"/>
                  </a:lnTo>
                  <a:lnTo>
                    <a:pt x="360451" y="75107"/>
                  </a:lnTo>
                  <a:lnTo>
                    <a:pt x="360908" y="73329"/>
                  </a:lnTo>
                  <a:lnTo>
                    <a:pt x="360972" y="73075"/>
                  </a:lnTo>
                  <a:lnTo>
                    <a:pt x="361276" y="72186"/>
                  </a:lnTo>
                  <a:lnTo>
                    <a:pt x="361823" y="71043"/>
                  </a:lnTo>
                  <a:lnTo>
                    <a:pt x="361403" y="71043"/>
                  </a:lnTo>
                  <a:lnTo>
                    <a:pt x="361048" y="72059"/>
                  </a:lnTo>
                  <a:lnTo>
                    <a:pt x="360705" y="72694"/>
                  </a:lnTo>
                  <a:lnTo>
                    <a:pt x="360337" y="73075"/>
                  </a:lnTo>
                  <a:lnTo>
                    <a:pt x="361137" y="70408"/>
                  </a:lnTo>
                  <a:lnTo>
                    <a:pt x="360553" y="70408"/>
                  </a:lnTo>
                  <a:lnTo>
                    <a:pt x="359219" y="73329"/>
                  </a:lnTo>
                  <a:lnTo>
                    <a:pt x="358965" y="71297"/>
                  </a:lnTo>
                  <a:lnTo>
                    <a:pt x="358394" y="73583"/>
                  </a:lnTo>
                  <a:lnTo>
                    <a:pt x="358267" y="74218"/>
                  </a:lnTo>
                  <a:lnTo>
                    <a:pt x="357784" y="78270"/>
                  </a:lnTo>
                  <a:lnTo>
                    <a:pt x="357670" y="78765"/>
                  </a:lnTo>
                  <a:lnTo>
                    <a:pt x="356577" y="80314"/>
                  </a:lnTo>
                  <a:lnTo>
                    <a:pt x="357289" y="77266"/>
                  </a:lnTo>
                  <a:lnTo>
                    <a:pt x="357289" y="77012"/>
                  </a:lnTo>
                  <a:lnTo>
                    <a:pt x="357441" y="75869"/>
                  </a:lnTo>
                  <a:lnTo>
                    <a:pt x="357555" y="74853"/>
                  </a:lnTo>
                  <a:lnTo>
                    <a:pt x="357708" y="74218"/>
                  </a:lnTo>
                  <a:lnTo>
                    <a:pt x="357822" y="73710"/>
                  </a:lnTo>
                  <a:lnTo>
                    <a:pt x="357492" y="74218"/>
                  </a:lnTo>
                  <a:lnTo>
                    <a:pt x="357911" y="72694"/>
                  </a:lnTo>
                  <a:lnTo>
                    <a:pt x="358038" y="72567"/>
                  </a:lnTo>
                  <a:lnTo>
                    <a:pt x="357936" y="73583"/>
                  </a:lnTo>
                  <a:lnTo>
                    <a:pt x="358051" y="73279"/>
                  </a:lnTo>
                  <a:lnTo>
                    <a:pt x="358114" y="72948"/>
                  </a:lnTo>
                  <a:lnTo>
                    <a:pt x="358114" y="73088"/>
                  </a:lnTo>
                  <a:lnTo>
                    <a:pt x="358178" y="72948"/>
                  </a:lnTo>
                  <a:lnTo>
                    <a:pt x="358127" y="72567"/>
                  </a:lnTo>
                  <a:lnTo>
                    <a:pt x="358089" y="72440"/>
                  </a:lnTo>
                  <a:lnTo>
                    <a:pt x="358203" y="69634"/>
                  </a:lnTo>
                  <a:lnTo>
                    <a:pt x="357568" y="72313"/>
                  </a:lnTo>
                  <a:lnTo>
                    <a:pt x="357289" y="72440"/>
                  </a:lnTo>
                  <a:lnTo>
                    <a:pt x="356704" y="72440"/>
                  </a:lnTo>
                  <a:lnTo>
                    <a:pt x="357009" y="71678"/>
                  </a:lnTo>
                  <a:lnTo>
                    <a:pt x="357581" y="70281"/>
                  </a:lnTo>
                  <a:lnTo>
                    <a:pt x="357606" y="68884"/>
                  </a:lnTo>
                  <a:lnTo>
                    <a:pt x="357149" y="70281"/>
                  </a:lnTo>
                  <a:lnTo>
                    <a:pt x="357136" y="68757"/>
                  </a:lnTo>
                  <a:lnTo>
                    <a:pt x="356400" y="71678"/>
                  </a:lnTo>
                  <a:lnTo>
                    <a:pt x="356260" y="71678"/>
                  </a:lnTo>
                  <a:lnTo>
                    <a:pt x="356476" y="70662"/>
                  </a:lnTo>
                  <a:lnTo>
                    <a:pt x="356590" y="70027"/>
                  </a:lnTo>
                  <a:lnTo>
                    <a:pt x="356692" y="69392"/>
                  </a:lnTo>
                  <a:lnTo>
                    <a:pt x="356095" y="70662"/>
                  </a:lnTo>
                  <a:lnTo>
                    <a:pt x="355257" y="69519"/>
                  </a:lnTo>
                  <a:lnTo>
                    <a:pt x="354888" y="72313"/>
                  </a:lnTo>
                  <a:lnTo>
                    <a:pt x="354825" y="72694"/>
                  </a:lnTo>
                  <a:lnTo>
                    <a:pt x="354825" y="72402"/>
                  </a:lnTo>
                  <a:lnTo>
                    <a:pt x="354812" y="72263"/>
                  </a:lnTo>
                  <a:lnTo>
                    <a:pt x="354799" y="72631"/>
                  </a:lnTo>
                  <a:lnTo>
                    <a:pt x="354774" y="72859"/>
                  </a:lnTo>
                  <a:lnTo>
                    <a:pt x="354761" y="73037"/>
                  </a:lnTo>
                  <a:lnTo>
                    <a:pt x="354774" y="72910"/>
                  </a:lnTo>
                  <a:lnTo>
                    <a:pt x="354774" y="73075"/>
                  </a:lnTo>
                  <a:lnTo>
                    <a:pt x="353123" y="75869"/>
                  </a:lnTo>
                  <a:lnTo>
                    <a:pt x="353136" y="75488"/>
                  </a:lnTo>
                  <a:lnTo>
                    <a:pt x="353148" y="74853"/>
                  </a:lnTo>
                  <a:lnTo>
                    <a:pt x="353148" y="74599"/>
                  </a:lnTo>
                  <a:lnTo>
                    <a:pt x="353174" y="73456"/>
                  </a:lnTo>
                  <a:lnTo>
                    <a:pt x="353212" y="72059"/>
                  </a:lnTo>
                  <a:lnTo>
                    <a:pt x="353225" y="70916"/>
                  </a:lnTo>
                  <a:lnTo>
                    <a:pt x="351993" y="72059"/>
                  </a:lnTo>
                  <a:lnTo>
                    <a:pt x="352247" y="71043"/>
                  </a:lnTo>
                  <a:lnTo>
                    <a:pt x="351421" y="72059"/>
                  </a:lnTo>
                  <a:lnTo>
                    <a:pt x="350850" y="71424"/>
                  </a:lnTo>
                  <a:lnTo>
                    <a:pt x="349948" y="73456"/>
                  </a:lnTo>
                  <a:lnTo>
                    <a:pt x="349783" y="73456"/>
                  </a:lnTo>
                  <a:lnTo>
                    <a:pt x="349923" y="72186"/>
                  </a:lnTo>
                  <a:lnTo>
                    <a:pt x="350037" y="71424"/>
                  </a:lnTo>
                  <a:lnTo>
                    <a:pt x="350342" y="70408"/>
                  </a:lnTo>
                  <a:lnTo>
                    <a:pt x="349745" y="71043"/>
                  </a:lnTo>
                  <a:lnTo>
                    <a:pt x="349440" y="72186"/>
                  </a:lnTo>
                  <a:lnTo>
                    <a:pt x="349427" y="72059"/>
                  </a:lnTo>
                  <a:lnTo>
                    <a:pt x="349351" y="71424"/>
                  </a:lnTo>
                  <a:lnTo>
                    <a:pt x="349211" y="70281"/>
                  </a:lnTo>
                  <a:lnTo>
                    <a:pt x="349783" y="69138"/>
                  </a:lnTo>
                  <a:lnTo>
                    <a:pt x="349694" y="68961"/>
                  </a:lnTo>
                  <a:lnTo>
                    <a:pt x="349821" y="69049"/>
                  </a:lnTo>
                  <a:lnTo>
                    <a:pt x="349783" y="68681"/>
                  </a:lnTo>
                  <a:lnTo>
                    <a:pt x="349669" y="68364"/>
                  </a:lnTo>
                  <a:lnTo>
                    <a:pt x="349796" y="66725"/>
                  </a:lnTo>
                  <a:lnTo>
                    <a:pt x="349834" y="66471"/>
                  </a:lnTo>
                  <a:lnTo>
                    <a:pt x="348602" y="69138"/>
                  </a:lnTo>
                  <a:lnTo>
                    <a:pt x="348716" y="68757"/>
                  </a:lnTo>
                  <a:lnTo>
                    <a:pt x="349313" y="66852"/>
                  </a:lnTo>
                  <a:lnTo>
                    <a:pt x="349211" y="66294"/>
                  </a:lnTo>
                  <a:lnTo>
                    <a:pt x="348932" y="65836"/>
                  </a:lnTo>
                  <a:lnTo>
                    <a:pt x="348500" y="66471"/>
                  </a:lnTo>
                  <a:lnTo>
                    <a:pt x="348462" y="68503"/>
                  </a:lnTo>
                  <a:lnTo>
                    <a:pt x="348081" y="68757"/>
                  </a:lnTo>
                  <a:lnTo>
                    <a:pt x="347738" y="68249"/>
                  </a:lnTo>
                  <a:lnTo>
                    <a:pt x="347865" y="67360"/>
                  </a:lnTo>
                  <a:lnTo>
                    <a:pt x="348500" y="65074"/>
                  </a:lnTo>
                  <a:lnTo>
                    <a:pt x="348361" y="60375"/>
                  </a:lnTo>
                  <a:lnTo>
                    <a:pt x="344957" y="71424"/>
                  </a:lnTo>
                  <a:lnTo>
                    <a:pt x="345198" y="68884"/>
                  </a:lnTo>
                  <a:lnTo>
                    <a:pt x="345287" y="67932"/>
                  </a:lnTo>
                  <a:lnTo>
                    <a:pt x="344995" y="68884"/>
                  </a:lnTo>
                  <a:lnTo>
                    <a:pt x="344652" y="68364"/>
                  </a:lnTo>
                  <a:lnTo>
                    <a:pt x="344601" y="67995"/>
                  </a:lnTo>
                  <a:lnTo>
                    <a:pt x="345109" y="63296"/>
                  </a:lnTo>
                  <a:lnTo>
                    <a:pt x="344944" y="63169"/>
                  </a:lnTo>
                  <a:lnTo>
                    <a:pt x="344639" y="61137"/>
                  </a:lnTo>
                  <a:lnTo>
                    <a:pt x="343204" y="67995"/>
                  </a:lnTo>
                  <a:lnTo>
                    <a:pt x="342734" y="66598"/>
                  </a:lnTo>
                  <a:lnTo>
                    <a:pt x="342557" y="67741"/>
                  </a:lnTo>
                  <a:lnTo>
                    <a:pt x="341960" y="70916"/>
                  </a:lnTo>
                  <a:lnTo>
                    <a:pt x="341833" y="71170"/>
                  </a:lnTo>
                  <a:lnTo>
                    <a:pt x="341134" y="72059"/>
                  </a:lnTo>
                  <a:lnTo>
                    <a:pt x="340829" y="71678"/>
                  </a:lnTo>
                  <a:lnTo>
                    <a:pt x="340829" y="71043"/>
                  </a:lnTo>
                  <a:lnTo>
                    <a:pt x="341020" y="70027"/>
                  </a:lnTo>
                  <a:lnTo>
                    <a:pt x="341058" y="69773"/>
                  </a:lnTo>
                  <a:lnTo>
                    <a:pt x="341134" y="69392"/>
                  </a:lnTo>
                  <a:lnTo>
                    <a:pt x="341198" y="69011"/>
                  </a:lnTo>
                  <a:lnTo>
                    <a:pt x="341350" y="68249"/>
                  </a:lnTo>
                  <a:lnTo>
                    <a:pt x="341376" y="68122"/>
                  </a:lnTo>
                  <a:lnTo>
                    <a:pt x="341604" y="66852"/>
                  </a:lnTo>
                  <a:lnTo>
                    <a:pt x="342138" y="65963"/>
                  </a:lnTo>
                  <a:lnTo>
                    <a:pt x="342303" y="65836"/>
                  </a:lnTo>
                  <a:lnTo>
                    <a:pt x="342188" y="66725"/>
                  </a:lnTo>
                  <a:lnTo>
                    <a:pt x="342430" y="66217"/>
                  </a:lnTo>
                  <a:lnTo>
                    <a:pt x="342773" y="65836"/>
                  </a:lnTo>
                  <a:lnTo>
                    <a:pt x="342785" y="65582"/>
                  </a:lnTo>
                  <a:lnTo>
                    <a:pt x="342849" y="64439"/>
                  </a:lnTo>
                  <a:lnTo>
                    <a:pt x="342531" y="65582"/>
                  </a:lnTo>
                  <a:lnTo>
                    <a:pt x="342531" y="65074"/>
                  </a:lnTo>
                  <a:lnTo>
                    <a:pt x="342531" y="64312"/>
                  </a:lnTo>
                  <a:lnTo>
                    <a:pt x="341820" y="64312"/>
                  </a:lnTo>
                  <a:lnTo>
                    <a:pt x="341934" y="65074"/>
                  </a:lnTo>
                  <a:lnTo>
                    <a:pt x="341807" y="64312"/>
                  </a:lnTo>
                  <a:lnTo>
                    <a:pt x="341655" y="63169"/>
                  </a:lnTo>
                  <a:lnTo>
                    <a:pt x="340906" y="64693"/>
                  </a:lnTo>
                  <a:lnTo>
                    <a:pt x="340461" y="63423"/>
                  </a:lnTo>
                  <a:lnTo>
                    <a:pt x="340347" y="64693"/>
                  </a:lnTo>
                  <a:lnTo>
                    <a:pt x="340220" y="65582"/>
                  </a:lnTo>
                  <a:lnTo>
                    <a:pt x="340106" y="65417"/>
                  </a:lnTo>
                  <a:lnTo>
                    <a:pt x="339432" y="63804"/>
                  </a:lnTo>
                  <a:lnTo>
                    <a:pt x="339191" y="67741"/>
                  </a:lnTo>
                  <a:lnTo>
                    <a:pt x="338404" y="68122"/>
                  </a:lnTo>
                  <a:lnTo>
                    <a:pt x="338404" y="66471"/>
                  </a:lnTo>
                  <a:lnTo>
                    <a:pt x="338505" y="65963"/>
                  </a:lnTo>
                  <a:lnTo>
                    <a:pt x="338772" y="65328"/>
                  </a:lnTo>
                  <a:lnTo>
                    <a:pt x="338874" y="65074"/>
                  </a:lnTo>
                  <a:lnTo>
                    <a:pt x="339458" y="63677"/>
                  </a:lnTo>
                  <a:lnTo>
                    <a:pt x="338442" y="65074"/>
                  </a:lnTo>
                  <a:lnTo>
                    <a:pt x="338328" y="64058"/>
                  </a:lnTo>
                  <a:lnTo>
                    <a:pt x="338442" y="63423"/>
                  </a:lnTo>
                  <a:lnTo>
                    <a:pt x="338543" y="63169"/>
                  </a:lnTo>
                  <a:lnTo>
                    <a:pt x="339420" y="60883"/>
                  </a:lnTo>
                  <a:lnTo>
                    <a:pt x="338302" y="63169"/>
                  </a:lnTo>
                  <a:lnTo>
                    <a:pt x="338467" y="60629"/>
                  </a:lnTo>
                  <a:lnTo>
                    <a:pt x="338353" y="58724"/>
                  </a:lnTo>
                  <a:lnTo>
                    <a:pt x="338353" y="58470"/>
                  </a:lnTo>
                  <a:lnTo>
                    <a:pt x="338505" y="58216"/>
                  </a:lnTo>
                  <a:lnTo>
                    <a:pt x="338175" y="58216"/>
                  </a:lnTo>
                  <a:lnTo>
                    <a:pt x="337858" y="60629"/>
                  </a:lnTo>
                  <a:lnTo>
                    <a:pt x="337743" y="60121"/>
                  </a:lnTo>
                  <a:lnTo>
                    <a:pt x="337578" y="60121"/>
                  </a:lnTo>
                  <a:lnTo>
                    <a:pt x="337807" y="59105"/>
                  </a:lnTo>
                  <a:lnTo>
                    <a:pt x="337451" y="60121"/>
                  </a:lnTo>
                  <a:lnTo>
                    <a:pt x="337273" y="60617"/>
                  </a:lnTo>
                  <a:lnTo>
                    <a:pt x="337185" y="62026"/>
                  </a:lnTo>
                  <a:lnTo>
                    <a:pt x="337058" y="63296"/>
                  </a:lnTo>
                  <a:lnTo>
                    <a:pt x="336257" y="65328"/>
                  </a:lnTo>
                  <a:lnTo>
                    <a:pt x="336232" y="64122"/>
                  </a:lnTo>
                  <a:lnTo>
                    <a:pt x="335216" y="66471"/>
                  </a:lnTo>
                  <a:lnTo>
                    <a:pt x="335610" y="64185"/>
                  </a:lnTo>
                  <a:lnTo>
                    <a:pt x="335788" y="63169"/>
                  </a:lnTo>
                  <a:lnTo>
                    <a:pt x="336232" y="64122"/>
                  </a:lnTo>
                  <a:lnTo>
                    <a:pt x="336372" y="64439"/>
                  </a:lnTo>
                  <a:lnTo>
                    <a:pt x="336372" y="64058"/>
                  </a:lnTo>
                  <a:lnTo>
                    <a:pt x="336359" y="62153"/>
                  </a:lnTo>
                  <a:lnTo>
                    <a:pt x="336346" y="59994"/>
                  </a:lnTo>
                  <a:lnTo>
                    <a:pt x="336765" y="59791"/>
                  </a:lnTo>
                  <a:lnTo>
                    <a:pt x="336854" y="58724"/>
                  </a:lnTo>
                  <a:lnTo>
                    <a:pt x="336727" y="55549"/>
                  </a:lnTo>
                  <a:lnTo>
                    <a:pt x="335813" y="62153"/>
                  </a:lnTo>
                  <a:lnTo>
                    <a:pt x="335026" y="61899"/>
                  </a:lnTo>
                  <a:lnTo>
                    <a:pt x="335432" y="60375"/>
                  </a:lnTo>
                  <a:lnTo>
                    <a:pt x="335508" y="59347"/>
                  </a:lnTo>
                  <a:lnTo>
                    <a:pt x="334924" y="61645"/>
                  </a:lnTo>
                  <a:lnTo>
                    <a:pt x="334810" y="62026"/>
                  </a:lnTo>
                  <a:lnTo>
                    <a:pt x="334276" y="63169"/>
                  </a:lnTo>
                  <a:lnTo>
                    <a:pt x="334035" y="61645"/>
                  </a:lnTo>
                  <a:lnTo>
                    <a:pt x="333489" y="64185"/>
                  </a:lnTo>
                  <a:lnTo>
                    <a:pt x="333260" y="63931"/>
                  </a:lnTo>
                  <a:lnTo>
                    <a:pt x="333400" y="64820"/>
                  </a:lnTo>
                  <a:lnTo>
                    <a:pt x="332955" y="66471"/>
                  </a:lnTo>
                  <a:lnTo>
                    <a:pt x="332752" y="66090"/>
                  </a:lnTo>
                  <a:lnTo>
                    <a:pt x="332308" y="66573"/>
                  </a:lnTo>
                  <a:lnTo>
                    <a:pt x="332295" y="74853"/>
                  </a:lnTo>
                  <a:lnTo>
                    <a:pt x="332028" y="76123"/>
                  </a:lnTo>
                  <a:lnTo>
                    <a:pt x="332295" y="74853"/>
                  </a:lnTo>
                  <a:lnTo>
                    <a:pt x="332295" y="66611"/>
                  </a:lnTo>
                  <a:lnTo>
                    <a:pt x="331749" y="68249"/>
                  </a:lnTo>
                  <a:lnTo>
                    <a:pt x="331889" y="67106"/>
                  </a:lnTo>
                  <a:lnTo>
                    <a:pt x="332308" y="63677"/>
                  </a:lnTo>
                  <a:lnTo>
                    <a:pt x="332549" y="61645"/>
                  </a:lnTo>
                  <a:lnTo>
                    <a:pt x="331558" y="63677"/>
                  </a:lnTo>
                  <a:lnTo>
                    <a:pt x="331546" y="63169"/>
                  </a:lnTo>
                  <a:lnTo>
                    <a:pt x="331660" y="62026"/>
                  </a:lnTo>
                  <a:lnTo>
                    <a:pt x="331952" y="61137"/>
                  </a:lnTo>
                  <a:lnTo>
                    <a:pt x="332181" y="60375"/>
                  </a:lnTo>
                  <a:lnTo>
                    <a:pt x="332155" y="59359"/>
                  </a:lnTo>
                  <a:lnTo>
                    <a:pt x="331228" y="61163"/>
                  </a:lnTo>
                  <a:lnTo>
                    <a:pt x="330936" y="61963"/>
                  </a:lnTo>
                  <a:lnTo>
                    <a:pt x="330936" y="63804"/>
                  </a:lnTo>
                  <a:lnTo>
                    <a:pt x="330390" y="65201"/>
                  </a:lnTo>
                  <a:lnTo>
                    <a:pt x="330149" y="67106"/>
                  </a:lnTo>
                  <a:lnTo>
                    <a:pt x="330238" y="65582"/>
                  </a:lnTo>
                  <a:lnTo>
                    <a:pt x="330327" y="64693"/>
                  </a:lnTo>
                  <a:lnTo>
                    <a:pt x="330365" y="64262"/>
                  </a:lnTo>
                  <a:lnTo>
                    <a:pt x="330288" y="64439"/>
                  </a:lnTo>
                  <a:lnTo>
                    <a:pt x="330403" y="63677"/>
                  </a:lnTo>
                  <a:lnTo>
                    <a:pt x="330365" y="64262"/>
                  </a:lnTo>
                  <a:lnTo>
                    <a:pt x="330796" y="63296"/>
                  </a:lnTo>
                  <a:lnTo>
                    <a:pt x="330860" y="63169"/>
                  </a:lnTo>
                  <a:lnTo>
                    <a:pt x="330936" y="63804"/>
                  </a:lnTo>
                  <a:lnTo>
                    <a:pt x="330936" y="61963"/>
                  </a:lnTo>
                  <a:lnTo>
                    <a:pt x="330009" y="64236"/>
                  </a:lnTo>
                  <a:lnTo>
                    <a:pt x="329895" y="64566"/>
                  </a:lnTo>
                  <a:lnTo>
                    <a:pt x="330060" y="64643"/>
                  </a:lnTo>
                  <a:lnTo>
                    <a:pt x="330276" y="63868"/>
                  </a:lnTo>
                  <a:lnTo>
                    <a:pt x="330174" y="64693"/>
                  </a:lnTo>
                  <a:lnTo>
                    <a:pt x="328841" y="69011"/>
                  </a:lnTo>
                  <a:lnTo>
                    <a:pt x="328841" y="67868"/>
                  </a:lnTo>
                  <a:lnTo>
                    <a:pt x="328828" y="67233"/>
                  </a:lnTo>
                  <a:lnTo>
                    <a:pt x="328879" y="66217"/>
                  </a:lnTo>
                  <a:lnTo>
                    <a:pt x="329095" y="65074"/>
                  </a:lnTo>
                  <a:lnTo>
                    <a:pt x="329476" y="63169"/>
                  </a:lnTo>
                  <a:lnTo>
                    <a:pt x="329984" y="60617"/>
                  </a:lnTo>
                  <a:lnTo>
                    <a:pt x="329857" y="58470"/>
                  </a:lnTo>
                  <a:lnTo>
                    <a:pt x="329768" y="57454"/>
                  </a:lnTo>
                  <a:lnTo>
                    <a:pt x="328028" y="63169"/>
                  </a:lnTo>
                  <a:lnTo>
                    <a:pt x="327317" y="61518"/>
                  </a:lnTo>
                  <a:lnTo>
                    <a:pt x="327393" y="62852"/>
                  </a:lnTo>
                  <a:lnTo>
                    <a:pt x="326834" y="65074"/>
                  </a:lnTo>
                  <a:lnTo>
                    <a:pt x="326783" y="63804"/>
                  </a:lnTo>
                  <a:lnTo>
                    <a:pt x="326745" y="62788"/>
                  </a:lnTo>
                  <a:lnTo>
                    <a:pt x="326224" y="63804"/>
                  </a:lnTo>
                  <a:lnTo>
                    <a:pt x="326301" y="63423"/>
                  </a:lnTo>
                  <a:lnTo>
                    <a:pt x="326529" y="62280"/>
                  </a:lnTo>
                  <a:lnTo>
                    <a:pt x="326593" y="61137"/>
                  </a:lnTo>
                  <a:lnTo>
                    <a:pt x="326682" y="59613"/>
                  </a:lnTo>
                  <a:lnTo>
                    <a:pt x="326415" y="61137"/>
                  </a:lnTo>
                  <a:lnTo>
                    <a:pt x="325970" y="59359"/>
                  </a:lnTo>
                  <a:lnTo>
                    <a:pt x="325107" y="63423"/>
                  </a:lnTo>
                  <a:lnTo>
                    <a:pt x="325018" y="60375"/>
                  </a:lnTo>
                  <a:lnTo>
                    <a:pt x="324535" y="59359"/>
                  </a:lnTo>
                  <a:lnTo>
                    <a:pt x="323126" y="66217"/>
                  </a:lnTo>
                  <a:lnTo>
                    <a:pt x="322592" y="65582"/>
                  </a:lnTo>
                  <a:lnTo>
                    <a:pt x="322681" y="64820"/>
                  </a:lnTo>
                  <a:lnTo>
                    <a:pt x="322973" y="63804"/>
                  </a:lnTo>
                  <a:lnTo>
                    <a:pt x="323088" y="63423"/>
                  </a:lnTo>
                  <a:lnTo>
                    <a:pt x="323176" y="61518"/>
                  </a:lnTo>
                  <a:lnTo>
                    <a:pt x="323316" y="61264"/>
                  </a:lnTo>
                  <a:lnTo>
                    <a:pt x="323862" y="60248"/>
                  </a:lnTo>
                  <a:lnTo>
                    <a:pt x="323583" y="60248"/>
                  </a:lnTo>
                  <a:lnTo>
                    <a:pt x="323430" y="59740"/>
                  </a:lnTo>
                  <a:lnTo>
                    <a:pt x="323164" y="61264"/>
                  </a:lnTo>
                  <a:lnTo>
                    <a:pt x="323240" y="59867"/>
                  </a:lnTo>
                  <a:lnTo>
                    <a:pt x="321932" y="63804"/>
                  </a:lnTo>
                  <a:lnTo>
                    <a:pt x="322033" y="61899"/>
                  </a:lnTo>
                  <a:lnTo>
                    <a:pt x="321830" y="62509"/>
                  </a:lnTo>
                  <a:lnTo>
                    <a:pt x="321348" y="64820"/>
                  </a:lnTo>
                  <a:lnTo>
                    <a:pt x="321081" y="64566"/>
                  </a:lnTo>
                  <a:lnTo>
                    <a:pt x="320548" y="64947"/>
                  </a:lnTo>
                  <a:lnTo>
                    <a:pt x="320408" y="67233"/>
                  </a:lnTo>
                  <a:lnTo>
                    <a:pt x="320751" y="60629"/>
                  </a:lnTo>
                  <a:lnTo>
                    <a:pt x="318071" y="67233"/>
                  </a:lnTo>
                  <a:lnTo>
                    <a:pt x="318274" y="62788"/>
                  </a:lnTo>
                  <a:lnTo>
                    <a:pt x="318325" y="61645"/>
                  </a:lnTo>
                  <a:lnTo>
                    <a:pt x="317639" y="62280"/>
                  </a:lnTo>
                  <a:lnTo>
                    <a:pt x="316839" y="62788"/>
                  </a:lnTo>
                  <a:lnTo>
                    <a:pt x="316293" y="62788"/>
                  </a:lnTo>
                  <a:lnTo>
                    <a:pt x="316395" y="62407"/>
                  </a:lnTo>
                  <a:lnTo>
                    <a:pt x="316484" y="61810"/>
                  </a:lnTo>
                  <a:lnTo>
                    <a:pt x="316547" y="62026"/>
                  </a:lnTo>
                  <a:lnTo>
                    <a:pt x="316496" y="61772"/>
                  </a:lnTo>
                  <a:lnTo>
                    <a:pt x="316141" y="59994"/>
                  </a:lnTo>
                  <a:lnTo>
                    <a:pt x="315074" y="67868"/>
                  </a:lnTo>
                  <a:lnTo>
                    <a:pt x="314934" y="67106"/>
                  </a:lnTo>
                  <a:lnTo>
                    <a:pt x="314909" y="66979"/>
                  </a:lnTo>
                  <a:lnTo>
                    <a:pt x="314680" y="65836"/>
                  </a:lnTo>
                  <a:lnTo>
                    <a:pt x="314731" y="63296"/>
                  </a:lnTo>
                  <a:lnTo>
                    <a:pt x="314782" y="62153"/>
                  </a:lnTo>
                  <a:lnTo>
                    <a:pt x="315366" y="63804"/>
                  </a:lnTo>
                  <a:lnTo>
                    <a:pt x="315391" y="62153"/>
                  </a:lnTo>
                  <a:lnTo>
                    <a:pt x="316369" y="55803"/>
                  </a:lnTo>
                  <a:lnTo>
                    <a:pt x="314185" y="63296"/>
                  </a:lnTo>
                  <a:lnTo>
                    <a:pt x="314248" y="61264"/>
                  </a:lnTo>
                  <a:lnTo>
                    <a:pt x="314312" y="59232"/>
                  </a:lnTo>
                  <a:lnTo>
                    <a:pt x="314413" y="59105"/>
                  </a:lnTo>
                  <a:lnTo>
                    <a:pt x="314464" y="56565"/>
                  </a:lnTo>
                  <a:lnTo>
                    <a:pt x="313042" y="61264"/>
                  </a:lnTo>
                  <a:lnTo>
                    <a:pt x="312572" y="60871"/>
                  </a:lnTo>
                  <a:lnTo>
                    <a:pt x="312610" y="59740"/>
                  </a:lnTo>
                  <a:lnTo>
                    <a:pt x="311569" y="63042"/>
                  </a:lnTo>
                  <a:lnTo>
                    <a:pt x="309930" y="64566"/>
                  </a:lnTo>
                  <a:lnTo>
                    <a:pt x="309892" y="65074"/>
                  </a:lnTo>
                  <a:lnTo>
                    <a:pt x="309181" y="65836"/>
                  </a:lnTo>
                  <a:lnTo>
                    <a:pt x="309054" y="63296"/>
                  </a:lnTo>
                  <a:lnTo>
                    <a:pt x="309130" y="62153"/>
                  </a:lnTo>
                  <a:lnTo>
                    <a:pt x="309422" y="60121"/>
                  </a:lnTo>
                  <a:lnTo>
                    <a:pt x="310007" y="60121"/>
                  </a:lnTo>
                  <a:lnTo>
                    <a:pt x="310324" y="56311"/>
                  </a:lnTo>
                  <a:lnTo>
                    <a:pt x="309257" y="60121"/>
                  </a:lnTo>
                  <a:lnTo>
                    <a:pt x="309130" y="59613"/>
                  </a:lnTo>
                  <a:lnTo>
                    <a:pt x="309245" y="58470"/>
                  </a:lnTo>
                  <a:lnTo>
                    <a:pt x="309359" y="57835"/>
                  </a:lnTo>
                  <a:lnTo>
                    <a:pt x="308419" y="58216"/>
                  </a:lnTo>
                  <a:lnTo>
                    <a:pt x="307759" y="62153"/>
                  </a:lnTo>
                  <a:lnTo>
                    <a:pt x="306882" y="61772"/>
                  </a:lnTo>
                  <a:lnTo>
                    <a:pt x="306793" y="62852"/>
                  </a:lnTo>
                  <a:lnTo>
                    <a:pt x="306666" y="63423"/>
                  </a:lnTo>
                  <a:lnTo>
                    <a:pt x="305638" y="66979"/>
                  </a:lnTo>
                  <a:lnTo>
                    <a:pt x="305701" y="66598"/>
                  </a:lnTo>
                  <a:lnTo>
                    <a:pt x="305727" y="66471"/>
                  </a:lnTo>
                  <a:lnTo>
                    <a:pt x="305917" y="65328"/>
                  </a:lnTo>
                  <a:lnTo>
                    <a:pt x="306070" y="64439"/>
                  </a:lnTo>
                  <a:lnTo>
                    <a:pt x="306158" y="63931"/>
                  </a:lnTo>
                  <a:lnTo>
                    <a:pt x="306222" y="63550"/>
                  </a:lnTo>
                  <a:lnTo>
                    <a:pt x="306717" y="60629"/>
                  </a:lnTo>
                  <a:lnTo>
                    <a:pt x="305739" y="63550"/>
                  </a:lnTo>
                  <a:lnTo>
                    <a:pt x="306235" y="59486"/>
                  </a:lnTo>
                  <a:lnTo>
                    <a:pt x="305739" y="60375"/>
                  </a:lnTo>
                  <a:lnTo>
                    <a:pt x="304444" y="63296"/>
                  </a:lnTo>
                  <a:lnTo>
                    <a:pt x="303745" y="63931"/>
                  </a:lnTo>
                  <a:lnTo>
                    <a:pt x="303784" y="63804"/>
                  </a:lnTo>
                  <a:lnTo>
                    <a:pt x="304139" y="62509"/>
                  </a:lnTo>
                  <a:lnTo>
                    <a:pt x="303428" y="63804"/>
                  </a:lnTo>
                  <a:lnTo>
                    <a:pt x="302768" y="63677"/>
                  </a:lnTo>
                  <a:lnTo>
                    <a:pt x="304114" y="55803"/>
                  </a:lnTo>
                  <a:lnTo>
                    <a:pt x="301383" y="61391"/>
                  </a:lnTo>
                  <a:lnTo>
                    <a:pt x="301421" y="60756"/>
                  </a:lnTo>
                  <a:lnTo>
                    <a:pt x="301472" y="60121"/>
                  </a:lnTo>
                  <a:lnTo>
                    <a:pt x="301625" y="57962"/>
                  </a:lnTo>
                  <a:lnTo>
                    <a:pt x="301828" y="55168"/>
                  </a:lnTo>
                  <a:lnTo>
                    <a:pt x="300215" y="57962"/>
                  </a:lnTo>
                  <a:lnTo>
                    <a:pt x="299694" y="53644"/>
                  </a:lnTo>
                  <a:lnTo>
                    <a:pt x="298259" y="53898"/>
                  </a:lnTo>
                  <a:lnTo>
                    <a:pt x="297840" y="60121"/>
                  </a:lnTo>
                  <a:lnTo>
                    <a:pt x="297815" y="55613"/>
                  </a:lnTo>
                  <a:lnTo>
                    <a:pt x="297815" y="54025"/>
                  </a:lnTo>
                  <a:lnTo>
                    <a:pt x="297688" y="54965"/>
                  </a:lnTo>
                  <a:lnTo>
                    <a:pt x="297497" y="53848"/>
                  </a:lnTo>
                  <a:lnTo>
                    <a:pt x="297561" y="55994"/>
                  </a:lnTo>
                  <a:lnTo>
                    <a:pt x="297484" y="56540"/>
                  </a:lnTo>
                  <a:lnTo>
                    <a:pt x="297002" y="60375"/>
                  </a:lnTo>
                  <a:lnTo>
                    <a:pt x="296621" y="60756"/>
                  </a:lnTo>
                  <a:lnTo>
                    <a:pt x="296278" y="57581"/>
                  </a:lnTo>
                  <a:lnTo>
                    <a:pt x="296265" y="57454"/>
                  </a:lnTo>
                  <a:lnTo>
                    <a:pt x="296138" y="56311"/>
                  </a:lnTo>
                  <a:lnTo>
                    <a:pt x="296164" y="54406"/>
                  </a:lnTo>
                  <a:lnTo>
                    <a:pt x="296633" y="54914"/>
                  </a:lnTo>
                  <a:lnTo>
                    <a:pt x="296697" y="54406"/>
                  </a:lnTo>
                  <a:lnTo>
                    <a:pt x="296672" y="53390"/>
                  </a:lnTo>
                  <a:lnTo>
                    <a:pt x="296303" y="53009"/>
                  </a:lnTo>
                  <a:lnTo>
                    <a:pt x="296392" y="52247"/>
                  </a:lnTo>
                  <a:lnTo>
                    <a:pt x="296849" y="50850"/>
                  </a:lnTo>
                  <a:lnTo>
                    <a:pt x="296735" y="49428"/>
                  </a:lnTo>
                  <a:lnTo>
                    <a:pt x="296672" y="48945"/>
                  </a:lnTo>
                  <a:lnTo>
                    <a:pt x="296443" y="51231"/>
                  </a:lnTo>
                  <a:lnTo>
                    <a:pt x="295960" y="52247"/>
                  </a:lnTo>
                  <a:lnTo>
                    <a:pt x="295694" y="51231"/>
                  </a:lnTo>
                  <a:lnTo>
                    <a:pt x="295783" y="54406"/>
                  </a:lnTo>
                  <a:lnTo>
                    <a:pt x="294398" y="57454"/>
                  </a:lnTo>
                  <a:lnTo>
                    <a:pt x="294449" y="57073"/>
                  </a:lnTo>
                  <a:lnTo>
                    <a:pt x="294474" y="56946"/>
                  </a:lnTo>
                  <a:lnTo>
                    <a:pt x="294805" y="54787"/>
                  </a:lnTo>
                  <a:lnTo>
                    <a:pt x="295236" y="51993"/>
                  </a:lnTo>
                  <a:lnTo>
                    <a:pt x="295732" y="48818"/>
                  </a:lnTo>
                  <a:lnTo>
                    <a:pt x="294284" y="51993"/>
                  </a:lnTo>
                  <a:lnTo>
                    <a:pt x="294525" y="51231"/>
                  </a:lnTo>
                  <a:lnTo>
                    <a:pt x="294881" y="50088"/>
                  </a:lnTo>
                  <a:lnTo>
                    <a:pt x="294208" y="51231"/>
                  </a:lnTo>
                  <a:lnTo>
                    <a:pt x="293027" y="49834"/>
                  </a:lnTo>
                  <a:lnTo>
                    <a:pt x="291833" y="54787"/>
                  </a:lnTo>
                  <a:lnTo>
                    <a:pt x="291960" y="52374"/>
                  </a:lnTo>
                  <a:lnTo>
                    <a:pt x="292239" y="51866"/>
                  </a:lnTo>
                  <a:lnTo>
                    <a:pt x="291122" y="50977"/>
                  </a:lnTo>
                  <a:lnTo>
                    <a:pt x="288848" y="56946"/>
                  </a:lnTo>
                  <a:lnTo>
                    <a:pt x="288798" y="56692"/>
                  </a:lnTo>
                  <a:lnTo>
                    <a:pt x="288531" y="55041"/>
                  </a:lnTo>
                  <a:lnTo>
                    <a:pt x="288417" y="54406"/>
                  </a:lnTo>
                  <a:lnTo>
                    <a:pt x="288544" y="52501"/>
                  </a:lnTo>
                  <a:lnTo>
                    <a:pt x="288620" y="52120"/>
                  </a:lnTo>
                  <a:lnTo>
                    <a:pt x="288328" y="52628"/>
                  </a:lnTo>
                  <a:lnTo>
                    <a:pt x="287845" y="55041"/>
                  </a:lnTo>
                  <a:lnTo>
                    <a:pt x="287807" y="54406"/>
                  </a:lnTo>
                  <a:lnTo>
                    <a:pt x="287934" y="52400"/>
                  </a:lnTo>
                  <a:lnTo>
                    <a:pt x="287959" y="51739"/>
                  </a:lnTo>
                  <a:lnTo>
                    <a:pt x="287007" y="54406"/>
                  </a:lnTo>
                  <a:lnTo>
                    <a:pt x="286905" y="53898"/>
                  </a:lnTo>
                  <a:lnTo>
                    <a:pt x="287007" y="52882"/>
                  </a:lnTo>
                  <a:lnTo>
                    <a:pt x="287248" y="52006"/>
                  </a:lnTo>
                  <a:lnTo>
                    <a:pt x="287147" y="51358"/>
                  </a:lnTo>
                  <a:lnTo>
                    <a:pt x="286385" y="49580"/>
                  </a:lnTo>
                  <a:lnTo>
                    <a:pt x="284962" y="55803"/>
                  </a:lnTo>
                  <a:lnTo>
                    <a:pt x="283857" y="56692"/>
                  </a:lnTo>
                  <a:lnTo>
                    <a:pt x="283883" y="56565"/>
                  </a:lnTo>
                  <a:lnTo>
                    <a:pt x="283933" y="56057"/>
                  </a:lnTo>
                  <a:lnTo>
                    <a:pt x="284162" y="54279"/>
                  </a:lnTo>
                  <a:lnTo>
                    <a:pt x="284416" y="52247"/>
                  </a:lnTo>
                  <a:lnTo>
                    <a:pt x="284302" y="51866"/>
                  </a:lnTo>
                  <a:lnTo>
                    <a:pt x="283375" y="49961"/>
                  </a:lnTo>
                  <a:lnTo>
                    <a:pt x="283400" y="49199"/>
                  </a:lnTo>
                  <a:lnTo>
                    <a:pt x="282079" y="48437"/>
                  </a:lnTo>
                  <a:lnTo>
                    <a:pt x="280606" y="52628"/>
                  </a:lnTo>
                  <a:lnTo>
                    <a:pt x="279133" y="54279"/>
                  </a:lnTo>
                  <a:lnTo>
                    <a:pt x="279082" y="53009"/>
                  </a:lnTo>
                  <a:lnTo>
                    <a:pt x="279031" y="51866"/>
                  </a:lnTo>
                  <a:lnTo>
                    <a:pt x="278917" y="49199"/>
                  </a:lnTo>
                  <a:lnTo>
                    <a:pt x="276694" y="51866"/>
                  </a:lnTo>
                  <a:lnTo>
                    <a:pt x="275742" y="48945"/>
                  </a:lnTo>
                  <a:lnTo>
                    <a:pt x="275818" y="49961"/>
                  </a:lnTo>
                  <a:lnTo>
                    <a:pt x="275374" y="52247"/>
                  </a:lnTo>
                  <a:lnTo>
                    <a:pt x="275259" y="52628"/>
                  </a:lnTo>
                  <a:lnTo>
                    <a:pt x="275043" y="53009"/>
                  </a:lnTo>
                  <a:lnTo>
                    <a:pt x="274840" y="51993"/>
                  </a:lnTo>
                  <a:lnTo>
                    <a:pt x="273888" y="56057"/>
                  </a:lnTo>
                  <a:lnTo>
                    <a:pt x="273964" y="55422"/>
                  </a:lnTo>
                  <a:lnTo>
                    <a:pt x="274002" y="55041"/>
                  </a:lnTo>
                  <a:lnTo>
                    <a:pt x="274116" y="54152"/>
                  </a:lnTo>
                  <a:lnTo>
                    <a:pt x="274383" y="51866"/>
                  </a:lnTo>
                  <a:lnTo>
                    <a:pt x="274485" y="51993"/>
                  </a:lnTo>
                  <a:lnTo>
                    <a:pt x="274485" y="51866"/>
                  </a:lnTo>
                  <a:lnTo>
                    <a:pt x="274650" y="48818"/>
                  </a:lnTo>
                  <a:lnTo>
                    <a:pt x="274701" y="47802"/>
                  </a:lnTo>
                  <a:lnTo>
                    <a:pt x="273951" y="48818"/>
                  </a:lnTo>
                  <a:lnTo>
                    <a:pt x="273494" y="48691"/>
                  </a:lnTo>
                  <a:lnTo>
                    <a:pt x="272846" y="54152"/>
                  </a:lnTo>
                  <a:lnTo>
                    <a:pt x="272389" y="52247"/>
                  </a:lnTo>
                  <a:lnTo>
                    <a:pt x="272110" y="51104"/>
                  </a:lnTo>
                  <a:lnTo>
                    <a:pt x="270916" y="51485"/>
                  </a:lnTo>
                  <a:lnTo>
                    <a:pt x="269798" y="52247"/>
                  </a:lnTo>
                  <a:lnTo>
                    <a:pt x="269570" y="50977"/>
                  </a:lnTo>
                  <a:lnTo>
                    <a:pt x="269316" y="49580"/>
                  </a:lnTo>
                  <a:lnTo>
                    <a:pt x="268884" y="50977"/>
                  </a:lnTo>
                  <a:lnTo>
                    <a:pt x="268516" y="50850"/>
                  </a:lnTo>
                  <a:lnTo>
                    <a:pt x="268084" y="52247"/>
                  </a:lnTo>
                  <a:lnTo>
                    <a:pt x="268312" y="49961"/>
                  </a:lnTo>
                  <a:lnTo>
                    <a:pt x="268262" y="49199"/>
                  </a:lnTo>
                  <a:lnTo>
                    <a:pt x="267690" y="48564"/>
                  </a:lnTo>
                  <a:lnTo>
                    <a:pt x="267233" y="48056"/>
                  </a:lnTo>
                  <a:lnTo>
                    <a:pt x="266128" y="48564"/>
                  </a:lnTo>
                  <a:lnTo>
                    <a:pt x="266534" y="46532"/>
                  </a:lnTo>
                  <a:lnTo>
                    <a:pt x="265963" y="46278"/>
                  </a:lnTo>
                  <a:lnTo>
                    <a:pt x="264998" y="54914"/>
                  </a:lnTo>
                  <a:lnTo>
                    <a:pt x="264464" y="55041"/>
                  </a:lnTo>
                  <a:lnTo>
                    <a:pt x="264591" y="52628"/>
                  </a:lnTo>
                  <a:lnTo>
                    <a:pt x="264642" y="51485"/>
                  </a:lnTo>
                  <a:lnTo>
                    <a:pt x="264693" y="50723"/>
                  </a:lnTo>
                  <a:lnTo>
                    <a:pt x="263677" y="50596"/>
                  </a:lnTo>
                  <a:lnTo>
                    <a:pt x="262991" y="46659"/>
                  </a:lnTo>
                  <a:lnTo>
                    <a:pt x="261645" y="50596"/>
                  </a:lnTo>
                  <a:lnTo>
                    <a:pt x="261874" y="48691"/>
                  </a:lnTo>
                  <a:lnTo>
                    <a:pt x="262051" y="48564"/>
                  </a:lnTo>
                  <a:lnTo>
                    <a:pt x="261581" y="48310"/>
                  </a:lnTo>
                  <a:lnTo>
                    <a:pt x="261302" y="47548"/>
                  </a:lnTo>
                  <a:lnTo>
                    <a:pt x="260502" y="45389"/>
                  </a:lnTo>
                  <a:lnTo>
                    <a:pt x="260350" y="47853"/>
                  </a:lnTo>
                  <a:lnTo>
                    <a:pt x="260464" y="47548"/>
                  </a:lnTo>
                  <a:lnTo>
                    <a:pt x="260375" y="47802"/>
                  </a:lnTo>
                  <a:lnTo>
                    <a:pt x="260134" y="51485"/>
                  </a:lnTo>
                  <a:lnTo>
                    <a:pt x="260350" y="47853"/>
                  </a:lnTo>
                  <a:lnTo>
                    <a:pt x="258457" y="52628"/>
                  </a:lnTo>
                  <a:lnTo>
                    <a:pt x="258800" y="49707"/>
                  </a:lnTo>
                  <a:lnTo>
                    <a:pt x="258013" y="53390"/>
                  </a:lnTo>
                  <a:lnTo>
                    <a:pt x="257911" y="54406"/>
                  </a:lnTo>
                  <a:lnTo>
                    <a:pt x="257187" y="55422"/>
                  </a:lnTo>
                  <a:lnTo>
                    <a:pt x="257060" y="52247"/>
                  </a:lnTo>
                  <a:lnTo>
                    <a:pt x="256768" y="56565"/>
                  </a:lnTo>
                  <a:lnTo>
                    <a:pt x="256349" y="55041"/>
                  </a:lnTo>
                  <a:lnTo>
                    <a:pt x="256463" y="54279"/>
                  </a:lnTo>
                  <a:lnTo>
                    <a:pt x="256692" y="53263"/>
                  </a:lnTo>
                  <a:lnTo>
                    <a:pt x="256692" y="53124"/>
                  </a:lnTo>
                  <a:lnTo>
                    <a:pt x="256235" y="52882"/>
                  </a:lnTo>
                  <a:lnTo>
                    <a:pt x="256095" y="54152"/>
                  </a:lnTo>
                  <a:lnTo>
                    <a:pt x="255739" y="55676"/>
                  </a:lnTo>
                  <a:lnTo>
                    <a:pt x="255638" y="56057"/>
                  </a:lnTo>
                  <a:lnTo>
                    <a:pt x="255244" y="57073"/>
                  </a:lnTo>
                  <a:lnTo>
                    <a:pt x="255181" y="56819"/>
                  </a:lnTo>
                  <a:lnTo>
                    <a:pt x="255028" y="56184"/>
                  </a:lnTo>
                  <a:lnTo>
                    <a:pt x="254914" y="55676"/>
                  </a:lnTo>
                  <a:lnTo>
                    <a:pt x="255003" y="52501"/>
                  </a:lnTo>
                  <a:lnTo>
                    <a:pt x="254736" y="54279"/>
                  </a:lnTo>
                  <a:lnTo>
                    <a:pt x="254266" y="56184"/>
                  </a:lnTo>
                  <a:lnTo>
                    <a:pt x="254165" y="55803"/>
                  </a:lnTo>
                  <a:lnTo>
                    <a:pt x="254266" y="53898"/>
                  </a:lnTo>
                  <a:lnTo>
                    <a:pt x="254139" y="52755"/>
                  </a:lnTo>
                  <a:lnTo>
                    <a:pt x="254101" y="52628"/>
                  </a:lnTo>
                  <a:lnTo>
                    <a:pt x="253796" y="51625"/>
                  </a:lnTo>
                  <a:lnTo>
                    <a:pt x="253695" y="52628"/>
                  </a:lnTo>
                  <a:lnTo>
                    <a:pt x="253580" y="52400"/>
                  </a:lnTo>
                  <a:lnTo>
                    <a:pt x="252768" y="56819"/>
                  </a:lnTo>
                  <a:lnTo>
                    <a:pt x="252577" y="54660"/>
                  </a:lnTo>
                  <a:lnTo>
                    <a:pt x="252501" y="52120"/>
                  </a:lnTo>
                  <a:lnTo>
                    <a:pt x="252463" y="51993"/>
                  </a:lnTo>
                  <a:lnTo>
                    <a:pt x="252437" y="51866"/>
                  </a:lnTo>
                  <a:lnTo>
                    <a:pt x="252234" y="51104"/>
                  </a:lnTo>
                  <a:lnTo>
                    <a:pt x="252145" y="50596"/>
                  </a:lnTo>
                  <a:lnTo>
                    <a:pt x="252171" y="49961"/>
                  </a:lnTo>
                  <a:lnTo>
                    <a:pt x="252183" y="49326"/>
                  </a:lnTo>
                  <a:lnTo>
                    <a:pt x="251904" y="49961"/>
                  </a:lnTo>
                  <a:lnTo>
                    <a:pt x="251879" y="49834"/>
                  </a:lnTo>
                  <a:lnTo>
                    <a:pt x="251726" y="49199"/>
                  </a:lnTo>
                  <a:lnTo>
                    <a:pt x="251574" y="49072"/>
                  </a:lnTo>
                  <a:lnTo>
                    <a:pt x="251701" y="47929"/>
                  </a:lnTo>
                  <a:lnTo>
                    <a:pt x="251714" y="47802"/>
                  </a:lnTo>
                  <a:lnTo>
                    <a:pt x="251815" y="46913"/>
                  </a:lnTo>
                  <a:lnTo>
                    <a:pt x="251574" y="47244"/>
                  </a:lnTo>
                  <a:lnTo>
                    <a:pt x="251574" y="47929"/>
                  </a:lnTo>
                  <a:lnTo>
                    <a:pt x="251510" y="49072"/>
                  </a:lnTo>
                  <a:lnTo>
                    <a:pt x="251358" y="49174"/>
                  </a:lnTo>
                  <a:lnTo>
                    <a:pt x="251358" y="68884"/>
                  </a:lnTo>
                  <a:lnTo>
                    <a:pt x="251206" y="68757"/>
                  </a:lnTo>
                  <a:lnTo>
                    <a:pt x="251040" y="68630"/>
                  </a:lnTo>
                  <a:lnTo>
                    <a:pt x="250850" y="68630"/>
                  </a:lnTo>
                  <a:lnTo>
                    <a:pt x="250977" y="67233"/>
                  </a:lnTo>
                  <a:lnTo>
                    <a:pt x="251091" y="66598"/>
                  </a:lnTo>
                  <a:lnTo>
                    <a:pt x="251142" y="67614"/>
                  </a:lnTo>
                  <a:lnTo>
                    <a:pt x="251256" y="67932"/>
                  </a:lnTo>
                  <a:lnTo>
                    <a:pt x="251358" y="68884"/>
                  </a:lnTo>
                  <a:lnTo>
                    <a:pt x="251358" y="49174"/>
                  </a:lnTo>
                  <a:lnTo>
                    <a:pt x="251244" y="49326"/>
                  </a:lnTo>
                  <a:lnTo>
                    <a:pt x="251117" y="49834"/>
                  </a:lnTo>
                  <a:lnTo>
                    <a:pt x="251358" y="48310"/>
                  </a:lnTo>
                  <a:lnTo>
                    <a:pt x="251574" y="47929"/>
                  </a:lnTo>
                  <a:lnTo>
                    <a:pt x="251574" y="47244"/>
                  </a:lnTo>
                  <a:lnTo>
                    <a:pt x="251155" y="47802"/>
                  </a:lnTo>
                  <a:lnTo>
                    <a:pt x="250926" y="47675"/>
                  </a:lnTo>
                  <a:lnTo>
                    <a:pt x="250558" y="50596"/>
                  </a:lnTo>
                  <a:lnTo>
                    <a:pt x="250291" y="50088"/>
                  </a:lnTo>
                  <a:lnTo>
                    <a:pt x="250291" y="52349"/>
                  </a:lnTo>
                  <a:lnTo>
                    <a:pt x="250520" y="52158"/>
                  </a:lnTo>
                  <a:lnTo>
                    <a:pt x="250494" y="52908"/>
                  </a:lnTo>
                  <a:lnTo>
                    <a:pt x="250659" y="52019"/>
                  </a:lnTo>
                  <a:lnTo>
                    <a:pt x="250723" y="51866"/>
                  </a:lnTo>
                  <a:lnTo>
                    <a:pt x="250672" y="52120"/>
                  </a:lnTo>
                  <a:lnTo>
                    <a:pt x="250850" y="51993"/>
                  </a:lnTo>
                  <a:lnTo>
                    <a:pt x="251333" y="51993"/>
                  </a:lnTo>
                  <a:lnTo>
                    <a:pt x="250558" y="54660"/>
                  </a:lnTo>
                  <a:lnTo>
                    <a:pt x="250494" y="53009"/>
                  </a:lnTo>
                  <a:lnTo>
                    <a:pt x="250139" y="54635"/>
                  </a:lnTo>
                  <a:lnTo>
                    <a:pt x="250139" y="68757"/>
                  </a:lnTo>
                  <a:lnTo>
                    <a:pt x="250139" y="68884"/>
                  </a:lnTo>
                  <a:lnTo>
                    <a:pt x="249809" y="69011"/>
                  </a:lnTo>
                  <a:lnTo>
                    <a:pt x="250139" y="68757"/>
                  </a:lnTo>
                  <a:lnTo>
                    <a:pt x="250139" y="54635"/>
                  </a:lnTo>
                  <a:lnTo>
                    <a:pt x="249491" y="57581"/>
                  </a:lnTo>
                  <a:lnTo>
                    <a:pt x="249580" y="55676"/>
                  </a:lnTo>
                  <a:lnTo>
                    <a:pt x="249580" y="55549"/>
                  </a:lnTo>
                  <a:lnTo>
                    <a:pt x="249478" y="52247"/>
                  </a:lnTo>
                  <a:lnTo>
                    <a:pt x="249351" y="51485"/>
                  </a:lnTo>
                  <a:lnTo>
                    <a:pt x="249428" y="50215"/>
                  </a:lnTo>
                  <a:lnTo>
                    <a:pt x="249580" y="48691"/>
                  </a:lnTo>
                  <a:lnTo>
                    <a:pt x="248589" y="50215"/>
                  </a:lnTo>
                  <a:lnTo>
                    <a:pt x="247675" y="49580"/>
                  </a:lnTo>
                  <a:lnTo>
                    <a:pt x="246303" y="54787"/>
                  </a:lnTo>
                  <a:lnTo>
                    <a:pt x="245922" y="55549"/>
                  </a:lnTo>
                  <a:lnTo>
                    <a:pt x="245960" y="55295"/>
                  </a:lnTo>
                  <a:lnTo>
                    <a:pt x="246176" y="53898"/>
                  </a:lnTo>
                  <a:lnTo>
                    <a:pt x="246303" y="52882"/>
                  </a:lnTo>
                  <a:lnTo>
                    <a:pt x="246227" y="52501"/>
                  </a:lnTo>
                  <a:lnTo>
                    <a:pt x="245732" y="51866"/>
                  </a:lnTo>
                  <a:lnTo>
                    <a:pt x="245529" y="51612"/>
                  </a:lnTo>
                  <a:lnTo>
                    <a:pt x="245440" y="52006"/>
                  </a:lnTo>
                  <a:lnTo>
                    <a:pt x="245376" y="52285"/>
                  </a:lnTo>
                  <a:lnTo>
                    <a:pt x="244729" y="55295"/>
                  </a:lnTo>
                  <a:lnTo>
                    <a:pt x="244640" y="54660"/>
                  </a:lnTo>
                  <a:lnTo>
                    <a:pt x="244525" y="53771"/>
                  </a:lnTo>
                  <a:lnTo>
                    <a:pt x="244576" y="53390"/>
                  </a:lnTo>
                  <a:lnTo>
                    <a:pt x="245313" y="52374"/>
                  </a:lnTo>
                  <a:lnTo>
                    <a:pt x="245440" y="52006"/>
                  </a:lnTo>
                  <a:lnTo>
                    <a:pt x="244817" y="52374"/>
                  </a:lnTo>
                  <a:lnTo>
                    <a:pt x="245021" y="51612"/>
                  </a:lnTo>
                  <a:lnTo>
                    <a:pt x="244932" y="50850"/>
                  </a:lnTo>
                  <a:lnTo>
                    <a:pt x="244386" y="49834"/>
                  </a:lnTo>
                  <a:lnTo>
                    <a:pt x="241401" y="54660"/>
                  </a:lnTo>
                  <a:lnTo>
                    <a:pt x="241147" y="53644"/>
                  </a:lnTo>
                  <a:lnTo>
                    <a:pt x="240792" y="52247"/>
                  </a:lnTo>
                  <a:lnTo>
                    <a:pt x="240779" y="52755"/>
                  </a:lnTo>
                  <a:lnTo>
                    <a:pt x="240665" y="53644"/>
                  </a:lnTo>
                  <a:lnTo>
                    <a:pt x="239814" y="49834"/>
                  </a:lnTo>
                  <a:lnTo>
                    <a:pt x="235864" y="55676"/>
                  </a:lnTo>
                  <a:lnTo>
                    <a:pt x="235877" y="54914"/>
                  </a:lnTo>
                  <a:lnTo>
                    <a:pt x="235927" y="52501"/>
                  </a:lnTo>
                  <a:lnTo>
                    <a:pt x="235915" y="48564"/>
                  </a:lnTo>
                  <a:lnTo>
                    <a:pt x="235000" y="50977"/>
                  </a:lnTo>
                  <a:lnTo>
                    <a:pt x="234010" y="52501"/>
                  </a:lnTo>
                  <a:lnTo>
                    <a:pt x="235051" y="49580"/>
                  </a:lnTo>
                  <a:lnTo>
                    <a:pt x="233197" y="52755"/>
                  </a:lnTo>
                  <a:lnTo>
                    <a:pt x="231381" y="54914"/>
                  </a:lnTo>
                  <a:lnTo>
                    <a:pt x="232498" y="51993"/>
                  </a:lnTo>
                  <a:lnTo>
                    <a:pt x="232740" y="51358"/>
                  </a:lnTo>
                  <a:lnTo>
                    <a:pt x="235127" y="45135"/>
                  </a:lnTo>
                  <a:lnTo>
                    <a:pt x="232244" y="49326"/>
                  </a:lnTo>
                  <a:lnTo>
                    <a:pt x="231419" y="51358"/>
                  </a:lnTo>
                  <a:lnTo>
                    <a:pt x="231292" y="50850"/>
                  </a:lnTo>
                  <a:lnTo>
                    <a:pt x="229857" y="51993"/>
                  </a:lnTo>
                  <a:lnTo>
                    <a:pt x="229933" y="51866"/>
                  </a:lnTo>
                  <a:lnTo>
                    <a:pt x="229920" y="51739"/>
                  </a:lnTo>
                  <a:lnTo>
                    <a:pt x="230111" y="51231"/>
                  </a:lnTo>
                  <a:lnTo>
                    <a:pt x="230365" y="50596"/>
                  </a:lnTo>
                  <a:lnTo>
                    <a:pt x="231063" y="49199"/>
                  </a:lnTo>
                  <a:lnTo>
                    <a:pt x="228968" y="51231"/>
                  </a:lnTo>
                  <a:lnTo>
                    <a:pt x="229082" y="49834"/>
                  </a:lnTo>
                  <a:lnTo>
                    <a:pt x="232232" y="45643"/>
                  </a:lnTo>
                  <a:lnTo>
                    <a:pt x="231673" y="44881"/>
                  </a:lnTo>
                  <a:lnTo>
                    <a:pt x="231114" y="45262"/>
                  </a:lnTo>
                  <a:lnTo>
                    <a:pt x="228422" y="48564"/>
                  </a:lnTo>
                  <a:lnTo>
                    <a:pt x="228053" y="49326"/>
                  </a:lnTo>
                  <a:lnTo>
                    <a:pt x="227926" y="49961"/>
                  </a:lnTo>
                  <a:lnTo>
                    <a:pt x="227711" y="50596"/>
                  </a:lnTo>
                  <a:lnTo>
                    <a:pt x="226872" y="52120"/>
                  </a:lnTo>
                  <a:lnTo>
                    <a:pt x="226098" y="52628"/>
                  </a:lnTo>
                  <a:lnTo>
                    <a:pt x="223532" y="56819"/>
                  </a:lnTo>
                  <a:lnTo>
                    <a:pt x="220522" y="60756"/>
                  </a:lnTo>
                  <a:lnTo>
                    <a:pt x="219773" y="64312"/>
                  </a:lnTo>
                  <a:lnTo>
                    <a:pt x="221983" y="62153"/>
                  </a:lnTo>
                  <a:lnTo>
                    <a:pt x="221030" y="64312"/>
                  </a:lnTo>
                  <a:lnTo>
                    <a:pt x="221703" y="63550"/>
                  </a:lnTo>
                  <a:lnTo>
                    <a:pt x="221157" y="64643"/>
                  </a:lnTo>
                  <a:lnTo>
                    <a:pt x="220840" y="65481"/>
                  </a:lnTo>
                  <a:lnTo>
                    <a:pt x="220726" y="66090"/>
                  </a:lnTo>
                  <a:lnTo>
                    <a:pt x="222681" y="63550"/>
                  </a:lnTo>
                  <a:lnTo>
                    <a:pt x="223202" y="62865"/>
                  </a:lnTo>
                  <a:lnTo>
                    <a:pt x="223113" y="63423"/>
                  </a:lnTo>
                  <a:lnTo>
                    <a:pt x="223545" y="62509"/>
                  </a:lnTo>
                  <a:lnTo>
                    <a:pt x="223354" y="62687"/>
                  </a:lnTo>
                  <a:lnTo>
                    <a:pt x="223659" y="62280"/>
                  </a:lnTo>
                  <a:lnTo>
                    <a:pt x="223545" y="62509"/>
                  </a:lnTo>
                  <a:lnTo>
                    <a:pt x="223812" y="62280"/>
                  </a:lnTo>
                  <a:lnTo>
                    <a:pt x="223964" y="62153"/>
                  </a:lnTo>
                  <a:lnTo>
                    <a:pt x="224409" y="61772"/>
                  </a:lnTo>
                  <a:lnTo>
                    <a:pt x="223748" y="63804"/>
                  </a:lnTo>
                  <a:lnTo>
                    <a:pt x="222808" y="65455"/>
                  </a:lnTo>
                  <a:lnTo>
                    <a:pt x="224066" y="63931"/>
                  </a:lnTo>
                  <a:lnTo>
                    <a:pt x="223545" y="65074"/>
                  </a:lnTo>
                  <a:lnTo>
                    <a:pt x="223215" y="65633"/>
                  </a:lnTo>
                  <a:lnTo>
                    <a:pt x="223723" y="65074"/>
                  </a:lnTo>
                  <a:lnTo>
                    <a:pt x="223939" y="66090"/>
                  </a:lnTo>
                  <a:lnTo>
                    <a:pt x="224548" y="65074"/>
                  </a:lnTo>
                  <a:lnTo>
                    <a:pt x="225247" y="63931"/>
                  </a:lnTo>
                  <a:lnTo>
                    <a:pt x="224434" y="66471"/>
                  </a:lnTo>
                  <a:lnTo>
                    <a:pt x="226606" y="63931"/>
                  </a:lnTo>
                  <a:lnTo>
                    <a:pt x="226707" y="63804"/>
                  </a:lnTo>
                  <a:lnTo>
                    <a:pt x="224777" y="67995"/>
                  </a:lnTo>
                  <a:lnTo>
                    <a:pt x="225374" y="66979"/>
                  </a:lnTo>
                  <a:lnTo>
                    <a:pt x="226898" y="64947"/>
                  </a:lnTo>
                  <a:lnTo>
                    <a:pt x="227291" y="64947"/>
                  </a:lnTo>
                  <a:lnTo>
                    <a:pt x="224510" y="69646"/>
                  </a:lnTo>
                  <a:lnTo>
                    <a:pt x="228396" y="65709"/>
                  </a:lnTo>
                  <a:lnTo>
                    <a:pt x="225996" y="71170"/>
                  </a:lnTo>
                  <a:lnTo>
                    <a:pt x="228320" y="66725"/>
                  </a:lnTo>
                  <a:lnTo>
                    <a:pt x="228511" y="69773"/>
                  </a:lnTo>
                  <a:lnTo>
                    <a:pt x="230276" y="67487"/>
                  </a:lnTo>
                  <a:lnTo>
                    <a:pt x="230009" y="67995"/>
                  </a:lnTo>
                  <a:lnTo>
                    <a:pt x="229882" y="68503"/>
                  </a:lnTo>
                  <a:lnTo>
                    <a:pt x="229946" y="68630"/>
                  </a:lnTo>
                  <a:lnTo>
                    <a:pt x="230047" y="68961"/>
                  </a:lnTo>
                  <a:lnTo>
                    <a:pt x="229768" y="70027"/>
                  </a:lnTo>
                  <a:lnTo>
                    <a:pt x="229704" y="71297"/>
                  </a:lnTo>
                  <a:lnTo>
                    <a:pt x="231038" y="67487"/>
                  </a:lnTo>
                  <a:lnTo>
                    <a:pt x="231089" y="67360"/>
                  </a:lnTo>
                  <a:lnTo>
                    <a:pt x="232092" y="66725"/>
                  </a:lnTo>
                  <a:lnTo>
                    <a:pt x="232600" y="65709"/>
                  </a:lnTo>
                  <a:lnTo>
                    <a:pt x="232968" y="64947"/>
                  </a:lnTo>
                  <a:lnTo>
                    <a:pt x="233222" y="64439"/>
                  </a:lnTo>
                  <a:lnTo>
                    <a:pt x="232549" y="68376"/>
                  </a:lnTo>
                  <a:lnTo>
                    <a:pt x="231419" y="68884"/>
                  </a:lnTo>
                  <a:lnTo>
                    <a:pt x="230403" y="72567"/>
                  </a:lnTo>
                  <a:lnTo>
                    <a:pt x="231406" y="69392"/>
                  </a:lnTo>
                  <a:lnTo>
                    <a:pt x="232397" y="69773"/>
                  </a:lnTo>
                  <a:lnTo>
                    <a:pt x="232486" y="69392"/>
                  </a:lnTo>
                  <a:lnTo>
                    <a:pt x="233032" y="67106"/>
                  </a:lnTo>
                  <a:lnTo>
                    <a:pt x="232727" y="69519"/>
                  </a:lnTo>
                  <a:lnTo>
                    <a:pt x="233032" y="68249"/>
                  </a:lnTo>
                  <a:lnTo>
                    <a:pt x="232283" y="71678"/>
                  </a:lnTo>
                  <a:lnTo>
                    <a:pt x="233349" y="68249"/>
                  </a:lnTo>
                  <a:lnTo>
                    <a:pt x="233718" y="67106"/>
                  </a:lnTo>
                  <a:lnTo>
                    <a:pt x="233832" y="66725"/>
                  </a:lnTo>
                  <a:lnTo>
                    <a:pt x="232918" y="70916"/>
                  </a:lnTo>
                  <a:lnTo>
                    <a:pt x="234162" y="67995"/>
                  </a:lnTo>
                  <a:lnTo>
                    <a:pt x="234124" y="68884"/>
                  </a:lnTo>
                  <a:lnTo>
                    <a:pt x="233997" y="70662"/>
                  </a:lnTo>
                  <a:lnTo>
                    <a:pt x="232994" y="72694"/>
                  </a:lnTo>
                  <a:lnTo>
                    <a:pt x="234099" y="71297"/>
                  </a:lnTo>
                  <a:lnTo>
                    <a:pt x="234073" y="71983"/>
                  </a:lnTo>
                  <a:lnTo>
                    <a:pt x="234175" y="71297"/>
                  </a:lnTo>
                  <a:lnTo>
                    <a:pt x="234289" y="70789"/>
                  </a:lnTo>
                  <a:lnTo>
                    <a:pt x="234988" y="68884"/>
                  </a:lnTo>
                  <a:lnTo>
                    <a:pt x="236080" y="67995"/>
                  </a:lnTo>
                  <a:lnTo>
                    <a:pt x="234619" y="71678"/>
                  </a:lnTo>
                  <a:lnTo>
                    <a:pt x="234403" y="73710"/>
                  </a:lnTo>
                  <a:lnTo>
                    <a:pt x="235204" y="72821"/>
                  </a:lnTo>
                  <a:lnTo>
                    <a:pt x="236448" y="69519"/>
                  </a:lnTo>
                  <a:lnTo>
                    <a:pt x="236601" y="69634"/>
                  </a:lnTo>
                  <a:lnTo>
                    <a:pt x="236689" y="70281"/>
                  </a:lnTo>
                  <a:lnTo>
                    <a:pt x="236613" y="70878"/>
                  </a:lnTo>
                  <a:lnTo>
                    <a:pt x="236410" y="71424"/>
                  </a:lnTo>
                  <a:lnTo>
                    <a:pt x="237223" y="69519"/>
                  </a:lnTo>
                  <a:lnTo>
                    <a:pt x="237655" y="68503"/>
                  </a:lnTo>
                  <a:lnTo>
                    <a:pt x="238048" y="71678"/>
                  </a:lnTo>
                  <a:lnTo>
                    <a:pt x="239293" y="68503"/>
                  </a:lnTo>
                  <a:lnTo>
                    <a:pt x="239483" y="67995"/>
                  </a:lnTo>
                  <a:lnTo>
                    <a:pt x="239356" y="68884"/>
                  </a:lnTo>
                  <a:lnTo>
                    <a:pt x="239509" y="67995"/>
                  </a:lnTo>
                  <a:lnTo>
                    <a:pt x="239737" y="66725"/>
                  </a:lnTo>
                  <a:lnTo>
                    <a:pt x="240233" y="64439"/>
                  </a:lnTo>
                  <a:lnTo>
                    <a:pt x="240372" y="63804"/>
                  </a:lnTo>
                  <a:lnTo>
                    <a:pt x="240398" y="63677"/>
                  </a:lnTo>
                  <a:lnTo>
                    <a:pt x="240690" y="63677"/>
                  </a:lnTo>
                  <a:lnTo>
                    <a:pt x="241300" y="61772"/>
                  </a:lnTo>
                  <a:lnTo>
                    <a:pt x="241427" y="61391"/>
                  </a:lnTo>
                  <a:lnTo>
                    <a:pt x="240995" y="63931"/>
                  </a:lnTo>
                  <a:lnTo>
                    <a:pt x="240842" y="63804"/>
                  </a:lnTo>
                  <a:lnTo>
                    <a:pt x="240626" y="64820"/>
                  </a:lnTo>
                  <a:lnTo>
                    <a:pt x="240372" y="65582"/>
                  </a:lnTo>
                  <a:lnTo>
                    <a:pt x="240893" y="64566"/>
                  </a:lnTo>
                  <a:lnTo>
                    <a:pt x="240512" y="67360"/>
                  </a:lnTo>
                  <a:lnTo>
                    <a:pt x="240626" y="67106"/>
                  </a:lnTo>
                  <a:lnTo>
                    <a:pt x="240715" y="66598"/>
                  </a:lnTo>
                  <a:lnTo>
                    <a:pt x="240766" y="66776"/>
                  </a:lnTo>
                  <a:lnTo>
                    <a:pt x="240855" y="66598"/>
                  </a:lnTo>
                  <a:lnTo>
                    <a:pt x="241719" y="64566"/>
                  </a:lnTo>
                  <a:lnTo>
                    <a:pt x="241782" y="64439"/>
                  </a:lnTo>
                  <a:lnTo>
                    <a:pt x="241808" y="64566"/>
                  </a:lnTo>
                  <a:lnTo>
                    <a:pt x="241935" y="66090"/>
                  </a:lnTo>
                  <a:lnTo>
                    <a:pt x="241439" y="69138"/>
                  </a:lnTo>
                  <a:lnTo>
                    <a:pt x="240766" y="66776"/>
                  </a:lnTo>
                  <a:lnTo>
                    <a:pt x="240715" y="69773"/>
                  </a:lnTo>
                  <a:lnTo>
                    <a:pt x="240271" y="68249"/>
                  </a:lnTo>
                  <a:lnTo>
                    <a:pt x="239699" y="73964"/>
                  </a:lnTo>
                  <a:lnTo>
                    <a:pt x="239903" y="68084"/>
                  </a:lnTo>
                  <a:lnTo>
                    <a:pt x="239420" y="72059"/>
                  </a:lnTo>
                  <a:lnTo>
                    <a:pt x="239306" y="73964"/>
                  </a:lnTo>
                  <a:lnTo>
                    <a:pt x="240004" y="74980"/>
                  </a:lnTo>
                  <a:lnTo>
                    <a:pt x="240258" y="73964"/>
                  </a:lnTo>
                  <a:lnTo>
                    <a:pt x="240665" y="72313"/>
                  </a:lnTo>
                  <a:lnTo>
                    <a:pt x="241427" y="73456"/>
                  </a:lnTo>
                  <a:lnTo>
                    <a:pt x="241757" y="72313"/>
                  </a:lnTo>
                  <a:lnTo>
                    <a:pt x="241871" y="71932"/>
                  </a:lnTo>
                  <a:lnTo>
                    <a:pt x="241973" y="70281"/>
                  </a:lnTo>
                  <a:lnTo>
                    <a:pt x="242112" y="69773"/>
                  </a:lnTo>
                  <a:lnTo>
                    <a:pt x="242303" y="69138"/>
                  </a:lnTo>
                  <a:lnTo>
                    <a:pt x="242417" y="68757"/>
                  </a:lnTo>
                  <a:lnTo>
                    <a:pt x="244348" y="65328"/>
                  </a:lnTo>
                  <a:lnTo>
                    <a:pt x="241973" y="77647"/>
                  </a:lnTo>
                  <a:lnTo>
                    <a:pt x="243763" y="73126"/>
                  </a:lnTo>
                  <a:lnTo>
                    <a:pt x="244424" y="70662"/>
                  </a:lnTo>
                  <a:lnTo>
                    <a:pt x="245186" y="66471"/>
                  </a:lnTo>
                  <a:lnTo>
                    <a:pt x="245262" y="67106"/>
                  </a:lnTo>
                  <a:lnTo>
                    <a:pt x="245376" y="69392"/>
                  </a:lnTo>
                  <a:lnTo>
                    <a:pt x="244779" y="72186"/>
                  </a:lnTo>
                  <a:lnTo>
                    <a:pt x="244678" y="72834"/>
                  </a:lnTo>
                  <a:lnTo>
                    <a:pt x="245491" y="73329"/>
                  </a:lnTo>
                  <a:lnTo>
                    <a:pt x="245668" y="71221"/>
                  </a:lnTo>
                  <a:lnTo>
                    <a:pt x="245757" y="72567"/>
                  </a:lnTo>
                  <a:lnTo>
                    <a:pt x="245884" y="74980"/>
                  </a:lnTo>
                  <a:lnTo>
                    <a:pt x="246138" y="72694"/>
                  </a:lnTo>
                  <a:lnTo>
                    <a:pt x="246164" y="71551"/>
                  </a:lnTo>
                  <a:lnTo>
                    <a:pt x="245668" y="71196"/>
                  </a:lnTo>
                  <a:lnTo>
                    <a:pt x="246011" y="67233"/>
                  </a:lnTo>
                  <a:lnTo>
                    <a:pt x="246468" y="69634"/>
                  </a:lnTo>
                  <a:lnTo>
                    <a:pt x="246926" y="69519"/>
                  </a:lnTo>
                  <a:lnTo>
                    <a:pt x="246532" y="73075"/>
                  </a:lnTo>
                  <a:lnTo>
                    <a:pt x="247573" y="72694"/>
                  </a:lnTo>
                  <a:lnTo>
                    <a:pt x="248945" y="70281"/>
                  </a:lnTo>
                  <a:lnTo>
                    <a:pt x="250024" y="69773"/>
                  </a:lnTo>
                  <a:lnTo>
                    <a:pt x="249859" y="70662"/>
                  </a:lnTo>
                  <a:lnTo>
                    <a:pt x="249732" y="71170"/>
                  </a:lnTo>
                  <a:lnTo>
                    <a:pt x="249643" y="72948"/>
                  </a:lnTo>
                  <a:lnTo>
                    <a:pt x="251155" y="71424"/>
                  </a:lnTo>
                  <a:lnTo>
                    <a:pt x="252349" y="73710"/>
                  </a:lnTo>
                  <a:lnTo>
                    <a:pt x="253377" y="75996"/>
                  </a:lnTo>
                  <a:lnTo>
                    <a:pt x="254139" y="73075"/>
                  </a:lnTo>
                  <a:lnTo>
                    <a:pt x="254266" y="72948"/>
                  </a:lnTo>
                  <a:lnTo>
                    <a:pt x="254622" y="71805"/>
                  </a:lnTo>
                  <a:lnTo>
                    <a:pt x="254901" y="71678"/>
                  </a:lnTo>
                  <a:lnTo>
                    <a:pt x="254762" y="73710"/>
                  </a:lnTo>
                  <a:lnTo>
                    <a:pt x="254533" y="74472"/>
                  </a:lnTo>
                  <a:lnTo>
                    <a:pt x="255638" y="71932"/>
                  </a:lnTo>
                  <a:lnTo>
                    <a:pt x="255790" y="71678"/>
                  </a:lnTo>
                  <a:lnTo>
                    <a:pt x="255955" y="71424"/>
                  </a:lnTo>
                  <a:lnTo>
                    <a:pt x="257009" y="69773"/>
                  </a:lnTo>
                  <a:lnTo>
                    <a:pt x="257175" y="69519"/>
                  </a:lnTo>
                  <a:lnTo>
                    <a:pt x="257416" y="69138"/>
                  </a:lnTo>
                  <a:lnTo>
                    <a:pt x="257771" y="71170"/>
                  </a:lnTo>
                  <a:lnTo>
                    <a:pt x="257873" y="72821"/>
                  </a:lnTo>
                  <a:lnTo>
                    <a:pt x="257771" y="73456"/>
                  </a:lnTo>
                  <a:lnTo>
                    <a:pt x="258292" y="74726"/>
                  </a:lnTo>
                  <a:lnTo>
                    <a:pt x="258838" y="69138"/>
                  </a:lnTo>
                  <a:lnTo>
                    <a:pt x="258851" y="69011"/>
                  </a:lnTo>
                  <a:lnTo>
                    <a:pt x="258864" y="68884"/>
                  </a:lnTo>
                  <a:lnTo>
                    <a:pt x="259041" y="67106"/>
                  </a:lnTo>
                  <a:lnTo>
                    <a:pt x="259245" y="68630"/>
                  </a:lnTo>
                  <a:lnTo>
                    <a:pt x="259359" y="70789"/>
                  </a:lnTo>
                  <a:lnTo>
                    <a:pt x="260565" y="72059"/>
                  </a:lnTo>
                  <a:lnTo>
                    <a:pt x="262407" y="69392"/>
                  </a:lnTo>
                  <a:lnTo>
                    <a:pt x="263042" y="74091"/>
                  </a:lnTo>
                  <a:lnTo>
                    <a:pt x="263664" y="69773"/>
                  </a:lnTo>
                  <a:lnTo>
                    <a:pt x="264261" y="76250"/>
                  </a:lnTo>
                  <a:lnTo>
                    <a:pt x="264934" y="70027"/>
                  </a:lnTo>
                  <a:lnTo>
                    <a:pt x="265252" y="71983"/>
                  </a:lnTo>
                  <a:lnTo>
                    <a:pt x="265379" y="73456"/>
                  </a:lnTo>
                  <a:lnTo>
                    <a:pt x="265264" y="73837"/>
                  </a:lnTo>
                  <a:lnTo>
                    <a:pt x="265163" y="74472"/>
                  </a:lnTo>
                  <a:lnTo>
                    <a:pt x="266039" y="76504"/>
                  </a:lnTo>
                  <a:lnTo>
                    <a:pt x="266319" y="76758"/>
                  </a:lnTo>
                  <a:lnTo>
                    <a:pt x="266865" y="72694"/>
                  </a:lnTo>
                  <a:lnTo>
                    <a:pt x="267309" y="72059"/>
                  </a:lnTo>
                  <a:lnTo>
                    <a:pt x="267004" y="75196"/>
                  </a:lnTo>
                  <a:lnTo>
                    <a:pt x="267804" y="72059"/>
                  </a:lnTo>
                  <a:lnTo>
                    <a:pt x="267843" y="71932"/>
                  </a:lnTo>
                  <a:lnTo>
                    <a:pt x="267741" y="75869"/>
                  </a:lnTo>
                  <a:lnTo>
                    <a:pt x="268046" y="75234"/>
                  </a:lnTo>
                  <a:lnTo>
                    <a:pt x="268135" y="72567"/>
                  </a:lnTo>
                  <a:lnTo>
                    <a:pt x="268452" y="71932"/>
                  </a:lnTo>
                  <a:lnTo>
                    <a:pt x="268820" y="71170"/>
                  </a:lnTo>
                  <a:lnTo>
                    <a:pt x="269087" y="73583"/>
                  </a:lnTo>
                  <a:lnTo>
                    <a:pt x="269214" y="75349"/>
                  </a:lnTo>
                  <a:lnTo>
                    <a:pt x="269087" y="76631"/>
                  </a:lnTo>
                  <a:lnTo>
                    <a:pt x="270662" y="74091"/>
                  </a:lnTo>
                  <a:lnTo>
                    <a:pt x="270586" y="74676"/>
                  </a:lnTo>
                  <a:lnTo>
                    <a:pt x="270776" y="74091"/>
                  </a:lnTo>
                  <a:lnTo>
                    <a:pt x="271018" y="73329"/>
                  </a:lnTo>
                  <a:lnTo>
                    <a:pt x="269748" y="79933"/>
                  </a:lnTo>
                  <a:lnTo>
                    <a:pt x="270624" y="77266"/>
                  </a:lnTo>
                  <a:lnTo>
                    <a:pt x="270751" y="75996"/>
                  </a:lnTo>
                  <a:lnTo>
                    <a:pt x="270979" y="74853"/>
                  </a:lnTo>
                  <a:lnTo>
                    <a:pt x="271030" y="74472"/>
                  </a:lnTo>
                  <a:lnTo>
                    <a:pt x="271145" y="76504"/>
                  </a:lnTo>
                  <a:lnTo>
                    <a:pt x="271856" y="76504"/>
                  </a:lnTo>
                  <a:lnTo>
                    <a:pt x="272478" y="75742"/>
                  </a:lnTo>
                  <a:lnTo>
                    <a:pt x="272135" y="78028"/>
                  </a:lnTo>
                  <a:lnTo>
                    <a:pt x="273037" y="78663"/>
                  </a:lnTo>
                  <a:lnTo>
                    <a:pt x="274269" y="77139"/>
                  </a:lnTo>
                  <a:lnTo>
                    <a:pt x="275348" y="77266"/>
                  </a:lnTo>
                  <a:lnTo>
                    <a:pt x="275310" y="77139"/>
                  </a:lnTo>
                  <a:lnTo>
                    <a:pt x="275107" y="76377"/>
                  </a:lnTo>
                  <a:lnTo>
                    <a:pt x="275145" y="75742"/>
                  </a:lnTo>
                  <a:lnTo>
                    <a:pt x="275310" y="74472"/>
                  </a:lnTo>
                  <a:lnTo>
                    <a:pt x="275475" y="73329"/>
                  </a:lnTo>
                  <a:lnTo>
                    <a:pt x="275590" y="72440"/>
                  </a:lnTo>
                  <a:lnTo>
                    <a:pt x="275958" y="72059"/>
                  </a:lnTo>
                  <a:lnTo>
                    <a:pt x="275894" y="72834"/>
                  </a:lnTo>
                  <a:lnTo>
                    <a:pt x="276110" y="72059"/>
                  </a:lnTo>
                  <a:lnTo>
                    <a:pt x="276212" y="71678"/>
                  </a:lnTo>
                  <a:lnTo>
                    <a:pt x="276453" y="71932"/>
                  </a:lnTo>
                  <a:lnTo>
                    <a:pt x="276529" y="72313"/>
                  </a:lnTo>
                  <a:lnTo>
                    <a:pt x="276047" y="75488"/>
                  </a:lnTo>
                  <a:lnTo>
                    <a:pt x="275691" y="76631"/>
                  </a:lnTo>
                  <a:lnTo>
                    <a:pt x="276326" y="75488"/>
                  </a:lnTo>
                  <a:lnTo>
                    <a:pt x="276225" y="76504"/>
                  </a:lnTo>
                  <a:lnTo>
                    <a:pt x="276098" y="76885"/>
                  </a:lnTo>
                  <a:lnTo>
                    <a:pt x="275983" y="77520"/>
                  </a:lnTo>
                  <a:lnTo>
                    <a:pt x="275882" y="78282"/>
                  </a:lnTo>
                  <a:lnTo>
                    <a:pt x="276339" y="76250"/>
                  </a:lnTo>
                  <a:lnTo>
                    <a:pt x="276339" y="81838"/>
                  </a:lnTo>
                  <a:lnTo>
                    <a:pt x="277050" y="78155"/>
                  </a:lnTo>
                  <a:lnTo>
                    <a:pt x="276948" y="79171"/>
                  </a:lnTo>
                  <a:lnTo>
                    <a:pt x="278028" y="79298"/>
                  </a:lnTo>
                  <a:lnTo>
                    <a:pt x="278599" y="78346"/>
                  </a:lnTo>
                  <a:lnTo>
                    <a:pt x="279539" y="78155"/>
                  </a:lnTo>
                  <a:lnTo>
                    <a:pt x="279781" y="76250"/>
                  </a:lnTo>
                  <a:lnTo>
                    <a:pt x="279882" y="75488"/>
                  </a:lnTo>
                  <a:lnTo>
                    <a:pt x="279908" y="75234"/>
                  </a:lnTo>
                  <a:lnTo>
                    <a:pt x="280174" y="75996"/>
                  </a:lnTo>
                  <a:lnTo>
                    <a:pt x="280352" y="75234"/>
                  </a:lnTo>
                  <a:lnTo>
                    <a:pt x="280720" y="73583"/>
                  </a:lnTo>
                  <a:lnTo>
                    <a:pt x="281254" y="74599"/>
                  </a:lnTo>
                  <a:lnTo>
                    <a:pt x="281686" y="77012"/>
                  </a:lnTo>
                  <a:lnTo>
                    <a:pt x="282498" y="76885"/>
                  </a:lnTo>
                  <a:lnTo>
                    <a:pt x="283121" y="75692"/>
                  </a:lnTo>
                  <a:lnTo>
                    <a:pt x="283133" y="75361"/>
                  </a:lnTo>
                  <a:lnTo>
                    <a:pt x="283019" y="74599"/>
                  </a:lnTo>
                  <a:lnTo>
                    <a:pt x="283146" y="73710"/>
                  </a:lnTo>
                  <a:lnTo>
                    <a:pt x="283184" y="73583"/>
                  </a:lnTo>
                  <a:lnTo>
                    <a:pt x="283438" y="72694"/>
                  </a:lnTo>
                  <a:lnTo>
                    <a:pt x="283311" y="73837"/>
                  </a:lnTo>
                  <a:lnTo>
                    <a:pt x="283197" y="75349"/>
                  </a:lnTo>
                  <a:lnTo>
                    <a:pt x="283933" y="75234"/>
                  </a:lnTo>
                  <a:lnTo>
                    <a:pt x="283311" y="77012"/>
                  </a:lnTo>
                  <a:lnTo>
                    <a:pt x="284289" y="76758"/>
                  </a:lnTo>
                  <a:lnTo>
                    <a:pt x="284556" y="76758"/>
                  </a:lnTo>
                  <a:lnTo>
                    <a:pt x="285648" y="75234"/>
                  </a:lnTo>
                  <a:lnTo>
                    <a:pt x="285927" y="74853"/>
                  </a:lnTo>
                  <a:lnTo>
                    <a:pt x="286016" y="72694"/>
                  </a:lnTo>
                  <a:lnTo>
                    <a:pt x="286118" y="72186"/>
                  </a:lnTo>
                  <a:lnTo>
                    <a:pt x="286410" y="71805"/>
                  </a:lnTo>
                  <a:lnTo>
                    <a:pt x="286423" y="73710"/>
                  </a:lnTo>
                  <a:lnTo>
                    <a:pt x="286296" y="74472"/>
                  </a:lnTo>
                  <a:lnTo>
                    <a:pt x="286181" y="74980"/>
                  </a:lnTo>
                  <a:lnTo>
                    <a:pt x="287693" y="71805"/>
                  </a:lnTo>
                  <a:lnTo>
                    <a:pt x="287743" y="71678"/>
                  </a:lnTo>
                  <a:lnTo>
                    <a:pt x="287985" y="71170"/>
                  </a:lnTo>
                  <a:lnTo>
                    <a:pt x="288048" y="71043"/>
                  </a:lnTo>
                  <a:lnTo>
                    <a:pt x="288213" y="83108"/>
                  </a:lnTo>
                  <a:lnTo>
                    <a:pt x="289941" y="77851"/>
                  </a:lnTo>
                  <a:lnTo>
                    <a:pt x="290055" y="77647"/>
                  </a:lnTo>
                  <a:lnTo>
                    <a:pt x="291401" y="75234"/>
                  </a:lnTo>
                  <a:lnTo>
                    <a:pt x="291617" y="75488"/>
                  </a:lnTo>
                  <a:lnTo>
                    <a:pt x="291744" y="75869"/>
                  </a:lnTo>
                  <a:lnTo>
                    <a:pt x="290918" y="77012"/>
                  </a:lnTo>
                  <a:lnTo>
                    <a:pt x="290830" y="77266"/>
                  </a:lnTo>
                  <a:lnTo>
                    <a:pt x="290957" y="78917"/>
                  </a:lnTo>
                  <a:lnTo>
                    <a:pt x="292493" y="75234"/>
                  </a:lnTo>
                  <a:lnTo>
                    <a:pt x="292747" y="74599"/>
                  </a:lnTo>
                  <a:lnTo>
                    <a:pt x="292735" y="79806"/>
                  </a:lnTo>
                  <a:lnTo>
                    <a:pt x="294119" y="76885"/>
                  </a:lnTo>
                  <a:lnTo>
                    <a:pt x="293738" y="84886"/>
                  </a:lnTo>
                  <a:lnTo>
                    <a:pt x="296811" y="76885"/>
                  </a:lnTo>
                  <a:lnTo>
                    <a:pt x="296862" y="76758"/>
                  </a:lnTo>
                  <a:lnTo>
                    <a:pt x="297129" y="81965"/>
                  </a:lnTo>
                  <a:lnTo>
                    <a:pt x="297370" y="79997"/>
                  </a:lnTo>
                  <a:lnTo>
                    <a:pt x="297865" y="78282"/>
                  </a:lnTo>
                  <a:lnTo>
                    <a:pt x="297713" y="79552"/>
                  </a:lnTo>
                  <a:lnTo>
                    <a:pt x="297903" y="78917"/>
                  </a:lnTo>
                  <a:lnTo>
                    <a:pt x="298754" y="78282"/>
                  </a:lnTo>
                  <a:lnTo>
                    <a:pt x="300456" y="77012"/>
                  </a:lnTo>
                  <a:lnTo>
                    <a:pt x="302069" y="82346"/>
                  </a:lnTo>
                  <a:lnTo>
                    <a:pt x="304038" y="84378"/>
                  </a:lnTo>
                  <a:lnTo>
                    <a:pt x="304787" y="85013"/>
                  </a:lnTo>
                  <a:lnTo>
                    <a:pt x="305777" y="77012"/>
                  </a:lnTo>
                  <a:lnTo>
                    <a:pt x="305816" y="76758"/>
                  </a:lnTo>
                  <a:lnTo>
                    <a:pt x="306044" y="74853"/>
                  </a:lnTo>
                  <a:lnTo>
                    <a:pt x="306158" y="76377"/>
                  </a:lnTo>
                  <a:lnTo>
                    <a:pt x="306285" y="79806"/>
                  </a:lnTo>
                  <a:lnTo>
                    <a:pt x="305523" y="82854"/>
                  </a:lnTo>
                  <a:lnTo>
                    <a:pt x="307860" y="79044"/>
                  </a:lnTo>
                  <a:lnTo>
                    <a:pt x="308902" y="83489"/>
                  </a:lnTo>
                  <a:lnTo>
                    <a:pt x="311111" y="80314"/>
                  </a:lnTo>
                  <a:lnTo>
                    <a:pt x="310934" y="80949"/>
                  </a:lnTo>
                  <a:lnTo>
                    <a:pt x="310705" y="82092"/>
                  </a:lnTo>
                  <a:lnTo>
                    <a:pt x="310553" y="82092"/>
                  </a:lnTo>
                  <a:lnTo>
                    <a:pt x="310476" y="84632"/>
                  </a:lnTo>
                  <a:lnTo>
                    <a:pt x="311721" y="82600"/>
                  </a:lnTo>
                  <a:lnTo>
                    <a:pt x="311848" y="82219"/>
                  </a:lnTo>
                  <a:lnTo>
                    <a:pt x="312166" y="80441"/>
                  </a:lnTo>
                  <a:lnTo>
                    <a:pt x="312267" y="80568"/>
                  </a:lnTo>
                  <a:lnTo>
                    <a:pt x="312331" y="80822"/>
                  </a:lnTo>
                  <a:lnTo>
                    <a:pt x="312102" y="81584"/>
                  </a:lnTo>
                  <a:lnTo>
                    <a:pt x="311975" y="84886"/>
                  </a:lnTo>
                  <a:lnTo>
                    <a:pt x="313258" y="80441"/>
                  </a:lnTo>
                  <a:lnTo>
                    <a:pt x="313296" y="80314"/>
                  </a:lnTo>
                  <a:lnTo>
                    <a:pt x="313055" y="82854"/>
                  </a:lnTo>
                  <a:lnTo>
                    <a:pt x="313143" y="82600"/>
                  </a:lnTo>
                  <a:lnTo>
                    <a:pt x="313715" y="84251"/>
                  </a:lnTo>
                  <a:lnTo>
                    <a:pt x="313867" y="82600"/>
                  </a:lnTo>
                  <a:lnTo>
                    <a:pt x="313994" y="81330"/>
                  </a:lnTo>
                  <a:lnTo>
                    <a:pt x="314375" y="82854"/>
                  </a:lnTo>
                  <a:lnTo>
                    <a:pt x="314985" y="81330"/>
                  </a:lnTo>
                  <a:lnTo>
                    <a:pt x="315391" y="80314"/>
                  </a:lnTo>
                  <a:lnTo>
                    <a:pt x="315569" y="82029"/>
                  </a:lnTo>
                  <a:lnTo>
                    <a:pt x="315518" y="82219"/>
                  </a:lnTo>
                  <a:lnTo>
                    <a:pt x="315468" y="82410"/>
                  </a:lnTo>
                  <a:lnTo>
                    <a:pt x="315366" y="82740"/>
                  </a:lnTo>
                  <a:lnTo>
                    <a:pt x="315556" y="84074"/>
                  </a:lnTo>
                  <a:lnTo>
                    <a:pt x="315645" y="83019"/>
                  </a:lnTo>
                  <a:lnTo>
                    <a:pt x="315645" y="82410"/>
                  </a:lnTo>
                  <a:lnTo>
                    <a:pt x="315582" y="82092"/>
                  </a:lnTo>
                  <a:lnTo>
                    <a:pt x="316077" y="80314"/>
                  </a:lnTo>
                  <a:lnTo>
                    <a:pt x="316445" y="79044"/>
                  </a:lnTo>
                  <a:lnTo>
                    <a:pt x="316484" y="78917"/>
                  </a:lnTo>
                  <a:lnTo>
                    <a:pt x="316357" y="83743"/>
                  </a:lnTo>
                  <a:lnTo>
                    <a:pt x="317271" y="79298"/>
                  </a:lnTo>
                  <a:lnTo>
                    <a:pt x="316382" y="83997"/>
                  </a:lnTo>
                  <a:lnTo>
                    <a:pt x="317665" y="83235"/>
                  </a:lnTo>
                  <a:lnTo>
                    <a:pt x="318452" y="81076"/>
                  </a:lnTo>
                  <a:lnTo>
                    <a:pt x="318236" y="81838"/>
                  </a:lnTo>
                  <a:lnTo>
                    <a:pt x="318122" y="82486"/>
                  </a:lnTo>
                  <a:lnTo>
                    <a:pt x="318516" y="82600"/>
                  </a:lnTo>
                  <a:lnTo>
                    <a:pt x="318008" y="84632"/>
                  </a:lnTo>
                  <a:lnTo>
                    <a:pt x="318452" y="84632"/>
                  </a:lnTo>
                  <a:lnTo>
                    <a:pt x="318947" y="83870"/>
                  </a:lnTo>
                  <a:lnTo>
                    <a:pt x="319062" y="83489"/>
                  </a:lnTo>
                  <a:lnTo>
                    <a:pt x="319379" y="81457"/>
                  </a:lnTo>
                  <a:lnTo>
                    <a:pt x="319163" y="87172"/>
                  </a:lnTo>
                  <a:lnTo>
                    <a:pt x="320713" y="81457"/>
                  </a:lnTo>
                  <a:lnTo>
                    <a:pt x="320814" y="81076"/>
                  </a:lnTo>
                  <a:lnTo>
                    <a:pt x="321297" y="79298"/>
                  </a:lnTo>
                  <a:lnTo>
                    <a:pt x="321398" y="78917"/>
                  </a:lnTo>
                  <a:lnTo>
                    <a:pt x="321856" y="77266"/>
                  </a:lnTo>
                  <a:lnTo>
                    <a:pt x="320967" y="84505"/>
                  </a:lnTo>
                  <a:lnTo>
                    <a:pt x="322745" y="82219"/>
                  </a:lnTo>
                  <a:lnTo>
                    <a:pt x="324167" y="80822"/>
                  </a:lnTo>
                  <a:lnTo>
                    <a:pt x="324307" y="80695"/>
                  </a:lnTo>
                  <a:lnTo>
                    <a:pt x="324307" y="80060"/>
                  </a:lnTo>
                  <a:lnTo>
                    <a:pt x="324370" y="80657"/>
                  </a:lnTo>
                  <a:lnTo>
                    <a:pt x="325310" y="80060"/>
                  </a:lnTo>
                  <a:lnTo>
                    <a:pt x="325704" y="79806"/>
                  </a:lnTo>
                  <a:lnTo>
                    <a:pt x="325170" y="82486"/>
                  </a:lnTo>
                  <a:lnTo>
                    <a:pt x="326174" y="79806"/>
                  </a:lnTo>
                  <a:lnTo>
                    <a:pt x="326313" y="79425"/>
                  </a:lnTo>
                  <a:lnTo>
                    <a:pt x="327177" y="80657"/>
                  </a:lnTo>
                  <a:lnTo>
                    <a:pt x="327304" y="81584"/>
                  </a:lnTo>
                  <a:lnTo>
                    <a:pt x="326644" y="82727"/>
                  </a:lnTo>
                  <a:lnTo>
                    <a:pt x="326390" y="83489"/>
                  </a:lnTo>
                  <a:lnTo>
                    <a:pt x="327888" y="81838"/>
                  </a:lnTo>
                  <a:lnTo>
                    <a:pt x="328472" y="84378"/>
                  </a:lnTo>
                  <a:lnTo>
                    <a:pt x="329933" y="82016"/>
                  </a:lnTo>
                  <a:lnTo>
                    <a:pt x="329984" y="81838"/>
                  </a:lnTo>
                  <a:lnTo>
                    <a:pt x="330200" y="79425"/>
                  </a:lnTo>
                  <a:lnTo>
                    <a:pt x="330288" y="79171"/>
                  </a:lnTo>
                  <a:lnTo>
                    <a:pt x="331406" y="77266"/>
                  </a:lnTo>
                  <a:lnTo>
                    <a:pt x="331774" y="76631"/>
                  </a:lnTo>
                  <a:lnTo>
                    <a:pt x="331889" y="76403"/>
                  </a:lnTo>
                  <a:lnTo>
                    <a:pt x="331800" y="76746"/>
                  </a:lnTo>
                  <a:lnTo>
                    <a:pt x="330796" y="80568"/>
                  </a:lnTo>
                  <a:lnTo>
                    <a:pt x="333044" y="76377"/>
                  </a:lnTo>
                  <a:lnTo>
                    <a:pt x="330962" y="83870"/>
                  </a:lnTo>
                  <a:lnTo>
                    <a:pt x="331152" y="83502"/>
                  </a:lnTo>
                  <a:lnTo>
                    <a:pt x="331431" y="82727"/>
                  </a:lnTo>
                  <a:lnTo>
                    <a:pt x="331546" y="82346"/>
                  </a:lnTo>
                  <a:lnTo>
                    <a:pt x="331800" y="81076"/>
                  </a:lnTo>
                  <a:lnTo>
                    <a:pt x="331876" y="81711"/>
                  </a:lnTo>
                  <a:lnTo>
                    <a:pt x="331749" y="82473"/>
                  </a:lnTo>
                  <a:lnTo>
                    <a:pt x="331266" y="83870"/>
                  </a:lnTo>
                  <a:lnTo>
                    <a:pt x="332206" y="82981"/>
                  </a:lnTo>
                  <a:lnTo>
                    <a:pt x="332384" y="81076"/>
                  </a:lnTo>
                  <a:lnTo>
                    <a:pt x="332409" y="80695"/>
                  </a:lnTo>
                  <a:lnTo>
                    <a:pt x="333044" y="80822"/>
                  </a:lnTo>
                  <a:lnTo>
                    <a:pt x="332828" y="81838"/>
                  </a:lnTo>
                  <a:lnTo>
                    <a:pt x="332625" y="82219"/>
                  </a:lnTo>
                  <a:lnTo>
                    <a:pt x="332295" y="83362"/>
                  </a:lnTo>
                  <a:lnTo>
                    <a:pt x="333336" y="80695"/>
                  </a:lnTo>
                  <a:lnTo>
                    <a:pt x="333781" y="79552"/>
                  </a:lnTo>
                  <a:lnTo>
                    <a:pt x="333997" y="80187"/>
                  </a:lnTo>
                  <a:lnTo>
                    <a:pt x="334111" y="80657"/>
                  </a:lnTo>
                  <a:lnTo>
                    <a:pt x="333984" y="81076"/>
                  </a:lnTo>
                  <a:lnTo>
                    <a:pt x="333883" y="81838"/>
                  </a:lnTo>
                  <a:lnTo>
                    <a:pt x="334695" y="81838"/>
                  </a:lnTo>
                  <a:lnTo>
                    <a:pt x="335483" y="79552"/>
                  </a:lnTo>
                  <a:lnTo>
                    <a:pt x="336397" y="76885"/>
                  </a:lnTo>
                  <a:lnTo>
                    <a:pt x="336867" y="78536"/>
                  </a:lnTo>
                  <a:lnTo>
                    <a:pt x="336981" y="79171"/>
                  </a:lnTo>
                  <a:lnTo>
                    <a:pt x="335788" y="83489"/>
                  </a:lnTo>
                  <a:lnTo>
                    <a:pt x="337058" y="80568"/>
                  </a:lnTo>
                  <a:lnTo>
                    <a:pt x="336283" y="84505"/>
                  </a:lnTo>
                  <a:lnTo>
                    <a:pt x="336981" y="83489"/>
                  </a:lnTo>
                  <a:lnTo>
                    <a:pt x="337108" y="82981"/>
                  </a:lnTo>
                  <a:lnTo>
                    <a:pt x="337248" y="81457"/>
                  </a:lnTo>
                  <a:lnTo>
                    <a:pt x="337718" y="81711"/>
                  </a:lnTo>
                  <a:lnTo>
                    <a:pt x="337820" y="81457"/>
                  </a:lnTo>
                  <a:lnTo>
                    <a:pt x="338162" y="80568"/>
                  </a:lnTo>
                  <a:lnTo>
                    <a:pt x="338747" y="79044"/>
                  </a:lnTo>
                  <a:lnTo>
                    <a:pt x="338772" y="80568"/>
                  </a:lnTo>
                  <a:lnTo>
                    <a:pt x="338201" y="81838"/>
                  </a:lnTo>
                  <a:lnTo>
                    <a:pt x="339242" y="81330"/>
                  </a:lnTo>
                  <a:lnTo>
                    <a:pt x="339128" y="80314"/>
                  </a:lnTo>
                  <a:lnTo>
                    <a:pt x="339242" y="79298"/>
                  </a:lnTo>
                  <a:lnTo>
                    <a:pt x="339369" y="79044"/>
                  </a:lnTo>
                  <a:lnTo>
                    <a:pt x="339890" y="78028"/>
                  </a:lnTo>
                  <a:lnTo>
                    <a:pt x="339979" y="76885"/>
                  </a:lnTo>
                  <a:lnTo>
                    <a:pt x="339991" y="76377"/>
                  </a:lnTo>
                  <a:lnTo>
                    <a:pt x="340042" y="74853"/>
                  </a:lnTo>
                  <a:lnTo>
                    <a:pt x="340271" y="75565"/>
                  </a:lnTo>
                  <a:lnTo>
                    <a:pt x="340385" y="76250"/>
                  </a:lnTo>
                  <a:lnTo>
                    <a:pt x="340233" y="76504"/>
                  </a:lnTo>
                  <a:lnTo>
                    <a:pt x="340931" y="76250"/>
                  </a:lnTo>
                  <a:lnTo>
                    <a:pt x="340677" y="78486"/>
                  </a:lnTo>
                  <a:lnTo>
                    <a:pt x="341655" y="76250"/>
                  </a:lnTo>
                  <a:lnTo>
                    <a:pt x="341718" y="76123"/>
                  </a:lnTo>
                  <a:lnTo>
                    <a:pt x="341845" y="77266"/>
                  </a:lnTo>
                  <a:lnTo>
                    <a:pt x="341731" y="78028"/>
                  </a:lnTo>
                  <a:lnTo>
                    <a:pt x="341604" y="78663"/>
                  </a:lnTo>
                  <a:lnTo>
                    <a:pt x="340855" y="81457"/>
                  </a:lnTo>
                  <a:lnTo>
                    <a:pt x="340728" y="82219"/>
                  </a:lnTo>
                  <a:lnTo>
                    <a:pt x="341668" y="79044"/>
                  </a:lnTo>
                  <a:lnTo>
                    <a:pt x="342036" y="81584"/>
                  </a:lnTo>
                  <a:lnTo>
                    <a:pt x="342658" y="79679"/>
                  </a:lnTo>
                  <a:lnTo>
                    <a:pt x="342811" y="79044"/>
                  </a:lnTo>
                  <a:lnTo>
                    <a:pt x="342709" y="79502"/>
                  </a:lnTo>
                  <a:lnTo>
                    <a:pt x="342658" y="79679"/>
                  </a:lnTo>
                  <a:lnTo>
                    <a:pt x="342417" y="80822"/>
                  </a:lnTo>
                  <a:lnTo>
                    <a:pt x="342315" y="81457"/>
                  </a:lnTo>
                  <a:lnTo>
                    <a:pt x="343090" y="78917"/>
                  </a:lnTo>
                  <a:lnTo>
                    <a:pt x="343039" y="80314"/>
                  </a:lnTo>
                  <a:lnTo>
                    <a:pt x="342671" y="81838"/>
                  </a:lnTo>
                  <a:lnTo>
                    <a:pt x="343217" y="82346"/>
                  </a:lnTo>
                  <a:lnTo>
                    <a:pt x="343420" y="78917"/>
                  </a:lnTo>
                  <a:lnTo>
                    <a:pt x="343458" y="78282"/>
                  </a:lnTo>
                  <a:lnTo>
                    <a:pt x="343547" y="76885"/>
                  </a:lnTo>
                  <a:lnTo>
                    <a:pt x="343636" y="77520"/>
                  </a:lnTo>
                  <a:lnTo>
                    <a:pt x="343750" y="79298"/>
                  </a:lnTo>
                  <a:lnTo>
                    <a:pt x="343712" y="79679"/>
                  </a:lnTo>
                  <a:lnTo>
                    <a:pt x="343598" y="80314"/>
                  </a:lnTo>
                  <a:lnTo>
                    <a:pt x="344043" y="81330"/>
                  </a:lnTo>
                  <a:lnTo>
                    <a:pt x="345389" y="78790"/>
                  </a:lnTo>
                  <a:lnTo>
                    <a:pt x="345706" y="79806"/>
                  </a:lnTo>
                  <a:lnTo>
                    <a:pt x="345808" y="80314"/>
                  </a:lnTo>
                  <a:lnTo>
                    <a:pt x="345186" y="84086"/>
                  </a:lnTo>
                  <a:lnTo>
                    <a:pt x="345706" y="83870"/>
                  </a:lnTo>
                  <a:lnTo>
                    <a:pt x="347726" y="80187"/>
                  </a:lnTo>
                  <a:lnTo>
                    <a:pt x="348513" y="81330"/>
                  </a:lnTo>
                  <a:lnTo>
                    <a:pt x="348627" y="80187"/>
                  </a:lnTo>
                  <a:lnTo>
                    <a:pt x="348983" y="78790"/>
                  </a:lnTo>
                  <a:lnTo>
                    <a:pt x="349465" y="76885"/>
                  </a:lnTo>
                  <a:lnTo>
                    <a:pt x="349669" y="76123"/>
                  </a:lnTo>
                  <a:lnTo>
                    <a:pt x="349834" y="75488"/>
                  </a:lnTo>
                  <a:lnTo>
                    <a:pt x="348576" y="83743"/>
                  </a:lnTo>
                  <a:lnTo>
                    <a:pt x="349402" y="81965"/>
                  </a:lnTo>
                  <a:lnTo>
                    <a:pt x="348818" y="84251"/>
                  </a:lnTo>
                  <a:lnTo>
                    <a:pt x="348996" y="83743"/>
                  </a:lnTo>
                  <a:lnTo>
                    <a:pt x="349478" y="84759"/>
                  </a:lnTo>
                  <a:lnTo>
                    <a:pt x="350100" y="83743"/>
                  </a:lnTo>
                  <a:lnTo>
                    <a:pt x="350710" y="82727"/>
                  </a:lnTo>
                  <a:lnTo>
                    <a:pt x="352056" y="81330"/>
                  </a:lnTo>
                  <a:lnTo>
                    <a:pt x="352183" y="81203"/>
                  </a:lnTo>
                  <a:lnTo>
                    <a:pt x="351929" y="81965"/>
                  </a:lnTo>
                  <a:lnTo>
                    <a:pt x="351840" y="83997"/>
                  </a:lnTo>
                  <a:lnTo>
                    <a:pt x="352628" y="83616"/>
                  </a:lnTo>
                  <a:lnTo>
                    <a:pt x="352920" y="84378"/>
                  </a:lnTo>
                  <a:lnTo>
                    <a:pt x="353174" y="83616"/>
                  </a:lnTo>
                  <a:lnTo>
                    <a:pt x="353377" y="82981"/>
                  </a:lnTo>
                  <a:lnTo>
                    <a:pt x="353593" y="83235"/>
                  </a:lnTo>
                  <a:lnTo>
                    <a:pt x="353631" y="82981"/>
                  </a:lnTo>
                  <a:lnTo>
                    <a:pt x="353910" y="81203"/>
                  </a:lnTo>
                  <a:lnTo>
                    <a:pt x="354241" y="84251"/>
                  </a:lnTo>
                  <a:lnTo>
                    <a:pt x="355473" y="83362"/>
                  </a:lnTo>
                  <a:lnTo>
                    <a:pt x="356743" y="82219"/>
                  </a:lnTo>
                  <a:lnTo>
                    <a:pt x="357162" y="84505"/>
                  </a:lnTo>
                  <a:lnTo>
                    <a:pt x="357009" y="84505"/>
                  </a:lnTo>
                  <a:lnTo>
                    <a:pt x="356514" y="85648"/>
                  </a:lnTo>
                  <a:lnTo>
                    <a:pt x="357962" y="84645"/>
                  </a:lnTo>
                  <a:lnTo>
                    <a:pt x="358203" y="83489"/>
                  </a:lnTo>
                  <a:lnTo>
                    <a:pt x="358178" y="83108"/>
                  </a:lnTo>
                  <a:lnTo>
                    <a:pt x="358305" y="82219"/>
                  </a:lnTo>
                  <a:lnTo>
                    <a:pt x="358419" y="81330"/>
                  </a:lnTo>
                  <a:lnTo>
                    <a:pt x="358470" y="81203"/>
                  </a:lnTo>
                  <a:lnTo>
                    <a:pt x="358762" y="80314"/>
                  </a:lnTo>
                  <a:lnTo>
                    <a:pt x="358876" y="79997"/>
                  </a:lnTo>
                  <a:lnTo>
                    <a:pt x="359460" y="78917"/>
                  </a:lnTo>
                  <a:lnTo>
                    <a:pt x="359714" y="78917"/>
                  </a:lnTo>
                  <a:lnTo>
                    <a:pt x="358863" y="80441"/>
                  </a:lnTo>
                  <a:lnTo>
                    <a:pt x="358762" y="82981"/>
                  </a:lnTo>
                  <a:lnTo>
                    <a:pt x="358648" y="84035"/>
                  </a:lnTo>
                  <a:lnTo>
                    <a:pt x="359244" y="81838"/>
                  </a:lnTo>
                  <a:lnTo>
                    <a:pt x="358724" y="86156"/>
                  </a:lnTo>
                  <a:lnTo>
                    <a:pt x="359575" y="81838"/>
                  </a:lnTo>
                  <a:lnTo>
                    <a:pt x="360159" y="78917"/>
                  </a:lnTo>
                  <a:lnTo>
                    <a:pt x="360502" y="77139"/>
                  </a:lnTo>
                  <a:lnTo>
                    <a:pt x="360426" y="80568"/>
                  </a:lnTo>
                  <a:lnTo>
                    <a:pt x="360197" y="81330"/>
                  </a:lnTo>
                  <a:lnTo>
                    <a:pt x="360629" y="80822"/>
                  </a:lnTo>
                  <a:lnTo>
                    <a:pt x="361289" y="79298"/>
                  </a:lnTo>
                  <a:lnTo>
                    <a:pt x="361353" y="79425"/>
                  </a:lnTo>
                  <a:lnTo>
                    <a:pt x="361480" y="79806"/>
                  </a:lnTo>
                  <a:lnTo>
                    <a:pt x="360934" y="82473"/>
                  </a:lnTo>
                  <a:lnTo>
                    <a:pt x="362038" y="79298"/>
                  </a:lnTo>
                  <a:lnTo>
                    <a:pt x="362419" y="78155"/>
                  </a:lnTo>
                  <a:lnTo>
                    <a:pt x="362115" y="80949"/>
                  </a:lnTo>
                  <a:lnTo>
                    <a:pt x="361810" y="81584"/>
                  </a:lnTo>
                  <a:lnTo>
                    <a:pt x="363004" y="81584"/>
                  </a:lnTo>
                  <a:lnTo>
                    <a:pt x="363855" y="79044"/>
                  </a:lnTo>
                  <a:lnTo>
                    <a:pt x="362940" y="84759"/>
                  </a:lnTo>
                  <a:lnTo>
                    <a:pt x="362902" y="85013"/>
                  </a:lnTo>
                  <a:lnTo>
                    <a:pt x="363016" y="84759"/>
                  </a:lnTo>
                  <a:lnTo>
                    <a:pt x="363067" y="84632"/>
                  </a:lnTo>
                  <a:lnTo>
                    <a:pt x="364045" y="83108"/>
                  </a:lnTo>
                  <a:lnTo>
                    <a:pt x="363194" y="86156"/>
                  </a:lnTo>
                  <a:lnTo>
                    <a:pt x="363093" y="88315"/>
                  </a:lnTo>
                  <a:lnTo>
                    <a:pt x="362877" y="88950"/>
                  </a:lnTo>
                  <a:lnTo>
                    <a:pt x="363842" y="86537"/>
                  </a:lnTo>
                  <a:lnTo>
                    <a:pt x="362915" y="90982"/>
                  </a:lnTo>
                  <a:lnTo>
                    <a:pt x="364324" y="87553"/>
                  </a:lnTo>
                  <a:lnTo>
                    <a:pt x="364083" y="88442"/>
                  </a:lnTo>
                  <a:lnTo>
                    <a:pt x="364363" y="88061"/>
                  </a:lnTo>
                  <a:lnTo>
                    <a:pt x="364528" y="87553"/>
                  </a:lnTo>
                  <a:lnTo>
                    <a:pt x="364629" y="87172"/>
                  </a:lnTo>
                  <a:lnTo>
                    <a:pt x="364947" y="86537"/>
                  </a:lnTo>
                  <a:lnTo>
                    <a:pt x="366179" y="83997"/>
                  </a:lnTo>
                  <a:lnTo>
                    <a:pt x="365099" y="91617"/>
                  </a:lnTo>
                  <a:lnTo>
                    <a:pt x="367271" y="87299"/>
                  </a:lnTo>
                  <a:lnTo>
                    <a:pt x="368604" y="85648"/>
                  </a:lnTo>
                  <a:lnTo>
                    <a:pt x="369125" y="83997"/>
                  </a:lnTo>
                  <a:lnTo>
                    <a:pt x="369646" y="82346"/>
                  </a:lnTo>
                  <a:lnTo>
                    <a:pt x="370852" y="80822"/>
                  </a:lnTo>
                  <a:lnTo>
                    <a:pt x="370674" y="82486"/>
                  </a:lnTo>
                  <a:lnTo>
                    <a:pt x="369824" y="84124"/>
                  </a:lnTo>
                  <a:lnTo>
                    <a:pt x="369709" y="86029"/>
                  </a:lnTo>
                  <a:lnTo>
                    <a:pt x="370103" y="85775"/>
                  </a:lnTo>
                  <a:lnTo>
                    <a:pt x="370789" y="84759"/>
                  </a:lnTo>
                  <a:lnTo>
                    <a:pt x="370522" y="85521"/>
                  </a:lnTo>
                  <a:lnTo>
                    <a:pt x="370395" y="86156"/>
                  </a:lnTo>
                  <a:lnTo>
                    <a:pt x="370179" y="87553"/>
                  </a:lnTo>
                  <a:lnTo>
                    <a:pt x="370573" y="87299"/>
                  </a:lnTo>
                  <a:lnTo>
                    <a:pt x="371081" y="85178"/>
                  </a:lnTo>
                  <a:lnTo>
                    <a:pt x="371017" y="84759"/>
                  </a:lnTo>
                  <a:lnTo>
                    <a:pt x="371182" y="84251"/>
                  </a:lnTo>
                  <a:lnTo>
                    <a:pt x="372287" y="80949"/>
                  </a:lnTo>
                  <a:close/>
                </a:path>
                <a:path w="375919" h="92075">
                  <a:moveTo>
                    <a:pt x="373126" y="85204"/>
                  </a:moveTo>
                  <a:lnTo>
                    <a:pt x="372554" y="87045"/>
                  </a:lnTo>
                  <a:lnTo>
                    <a:pt x="371729" y="88811"/>
                  </a:lnTo>
                  <a:lnTo>
                    <a:pt x="372249" y="88442"/>
                  </a:lnTo>
                  <a:lnTo>
                    <a:pt x="372999" y="86156"/>
                  </a:lnTo>
                  <a:lnTo>
                    <a:pt x="373126" y="85204"/>
                  </a:lnTo>
                  <a:close/>
                </a:path>
                <a:path w="375919" h="92075">
                  <a:moveTo>
                    <a:pt x="373303" y="84632"/>
                  </a:moveTo>
                  <a:lnTo>
                    <a:pt x="373126" y="84759"/>
                  </a:lnTo>
                  <a:lnTo>
                    <a:pt x="373126" y="85204"/>
                  </a:lnTo>
                  <a:lnTo>
                    <a:pt x="373303" y="84632"/>
                  </a:lnTo>
                  <a:close/>
                </a:path>
                <a:path w="375919" h="92075">
                  <a:moveTo>
                    <a:pt x="374027" y="79044"/>
                  </a:moveTo>
                  <a:lnTo>
                    <a:pt x="371386" y="85521"/>
                  </a:lnTo>
                  <a:lnTo>
                    <a:pt x="370141" y="89077"/>
                  </a:lnTo>
                  <a:lnTo>
                    <a:pt x="369989" y="89458"/>
                  </a:lnTo>
                  <a:lnTo>
                    <a:pt x="370611" y="88569"/>
                  </a:lnTo>
                  <a:lnTo>
                    <a:pt x="371475" y="86918"/>
                  </a:lnTo>
                  <a:lnTo>
                    <a:pt x="372097" y="86029"/>
                  </a:lnTo>
                  <a:lnTo>
                    <a:pt x="371729" y="87807"/>
                  </a:lnTo>
                  <a:lnTo>
                    <a:pt x="371157" y="88569"/>
                  </a:lnTo>
                  <a:lnTo>
                    <a:pt x="370713" y="89712"/>
                  </a:lnTo>
                  <a:lnTo>
                    <a:pt x="371360" y="89077"/>
                  </a:lnTo>
                  <a:lnTo>
                    <a:pt x="371500" y="88976"/>
                  </a:lnTo>
                  <a:lnTo>
                    <a:pt x="372008" y="86537"/>
                  </a:lnTo>
                  <a:lnTo>
                    <a:pt x="372148" y="86029"/>
                  </a:lnTo>
                  <a:lnTo>
                    <a:pt x="372249" y="85648"/>
                  </a:lnTo>
                  <a:lnTo>
                    <a:pt x="372376" y="85394"/>
                  </a:lnTo>
                  <a:lnTo>
                    <a:pt x="372643" y="85013"/>
                  </a:lnTo>
                  <a:lnTo>
                    <a:pt x="372770" y="84759"/>
                  </a:lnTo>
                  <a:lnTo>
                    <a:pt x="374027" y="79044"/>
                  </a:lnTo>
                  <a:close/>
                </a:path>
                <a:path w="375919" h="92075">
                  <a:moveTo>
                    <a:pt x="375208" y="86639"/>
                  </a:moveTo>
                  <a:lnTo>
                    <a:pt x="374891" y="86982"/>
                  </a:lnTo>
                  <a:lnTo>
                    <a:pt x="373811" y="90271"/>
                  </a:lnTo>
                  <a:lnTo>
                    <a:pt x="374396" y="89471"/>
                  </a:lnTo>
                  <a:lnTo>
                    <a:pt x="374700" y="88620"/>
                  </a:lnTo>
                  <a:lnTo>
                    <a:pt x="375208" y="86639"/>
                  </a:lnTo>
                  <a:close/>
                </a:path>
                <a:path w="375919" h="92075">
                  <a:moveTo>
                    <a:pt x="375310" y="83273"/>
                  </a:moveTo>
                  <a:lnTo>
                    <a:pt x="374980" y="83070"/>
                  </a:lnTo>
                  <a:lnTo>
                    <a:pt x="374015" y="85102"/>
                  </a:lnTo>
                  <a:lnTo>
                    <a:pt x="374142" y="84353"/>
                  </a:lnTo>
                  <a:lnTo>
                    <a:pt x="374472" y="83502"/>
                  </a:lnTo>
                  <a:lnTo>
                    <a:pt x="374662" y="82892"/>
                  </a:lnTo>
                  <a:lnTo>
                    <a:pt x="373964" y="84442"/>
                  </a:lnTo>
                  <a:lnTo>
                    <a:pt x="372884" y="87210"/>
                  </a:lnTo>
                  <a:lnTo>
                    <a:pt x="372211" y="90322"/>
                  </a:lnTo>
                  <a:lnTo>
                    <a:pt x="373341" y="87185"/>
                  </a:lnTo>
                  <a:lnTo>
                    <a:pt x="373024" y="88531"/>
                  </a:lnTo>
                  <a:lnTo>
                    <a:pt x="374357" y="84785"/>
                  </a:lnTo>
                  <a:lnTo>
                    <a:pt x="374675" y="84442"/>
                  </a:lnTo>
                  <a:lnTo>
                    <a:pt x="374434" y="85953"/>
                  </a:lnTo>
                  <a:lnTo>
                    <a:pt x="374053" y="87185"/>
                  </a:lnTo>
                  <a:lnTo>
                    <a:pt x="374370" y="86347"/>
                  </a:lnTo>
                  <a:lnTo>
                    <a:pt x="374192" y="88011"/>
                  </a:lnTo>
                  <a:lnTo>
                    <a:pt x="374878" y="85940"/>
                  </a:lnTo>
                  <a:lnTo>
                    <a:pt x="375310" y="8327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946899" y="11077162"/>
              <a:ext cx="622300" cy="140970"/>
            </a:xfrm>
            <a:custGeom>
              <a:avLst/>
              <a:gdLst/>
              <a:ahLst/>
              <a:cxnLst/>
              <a:rect l="l" t="t" r="r" b="b"/>
              <a:pathLst>
                <a:path w="622300" h="140970">
                  <a:moveTo>
                    <a:pt x="558" y="0"/>
                  </a:moveTo>
                  <a:lnTo>
                    <a:pt x="0" y="876"/>
                  </a:lnTo>
                  <a:lnTo>
                    <a:pt x="203" y="1079"/>
                  </a:lnTo>
                  <a:lnTo>
                    <a:pt x="558" y="0"/>
                  </a:lnTo>
                  <a:close/>
                </a:path>
                <a:path w="622300" h="140970">
                  <a:moveTo>
                    <a:pt x="34937" y="9398"/>
                  </a:moveTo>
                  <a:lnTo>
                    <a:pt x="34772" y="8293"/>
                  </a:lnTo>
                  <a:lnTo>
                    <a:pt x="34315" y="9867"/>
                  </a:lnTo>
                  <a:lnTo>
                    <a:pt x="34556" y="10147"/>
                  </a:lnTo>
                  <a:lnTo>
                    <a:pt x="34594" y="11455"/>
                  </a:lnTo>
                  <a:lnTo>
                    <a:pt x="34798" y="11049"/>
                  </a:lnTo>
                  <a:lnTo>
                    <a:pt x="34937" y="9398"/>
                  </a:lnTo>
                  <a:close/>
                </a:path>
                <a:path w="622300" h="140970">
                  <a:moveTo>
                    <a:pt x="45529" y="35661"/>
                  </a:moveTo>
                  <a:close/>
                </a:path>
                <a:path w="622300" h="140970">
                  <a:moveTo>
                    <a:pt x="47561" y="8801"/>
                  </a:moveTo>
                  <a:lnTo>
                    <a:pt x="47040" y="9728"/>
                  </a:lnTo>
                  <a:lnTo>
                    <a:pt x="46558" y="12992"/>
                  </a:lnTo>
                  <a:lnTo>
                    <a:pt x="46850" y="12433"/>
                  </a:lnTo>
                  <a:lnTo>
                    <a:pt x="47561" y="8801"/>
                  </a:lnTo>
                  <a:close/>
                </a:path>
                <a:path w="622300" h="140970">
                  <a:moveTo>
                    <a:pt x="67589" y="30937"/>
                  </a:moveTo>
                  <a:lnTo>
                    <a:pt x="67487" y="30708"/>
                  </a:lnTo>
                  <a:lnTo>
                    <a:pt x="67373" y="30378"/>
                  </a:lnTo>
                  <a:lnTo>
                    <a:pt x="67144" y="30784"/>
                  </a:lnTo>
                  <a:lnTo>
                    <a:pt x="67195" y="31394"/>
                  </a:lnTo>
                  <a:lnTo>
                    <a:pt x="67373" y="31305"/>
                  </a:lnTo>
                  <a:lnTo>
                    <a:pt x="67589" y="30937"/>
                  </a:lnTo>
                  <a:close/>
                </a:path>
                <a:path w="622300" h="140970">
                  <a:moveTo>
                    <a:pt x="68199" y="29641"/>
                  </a:moveTo>
                  <a:lnTo>
                    <a:pt x="67983" y="30149"/>
                  </a:lnTo>
                  <a:lnTo>
                    <a:pt x="67767" y="30632"/>
                  </a:lnTo>
                  <a:lnTo>
                    <a:pt x="67589" y="30937"/>
                  </a:lnTo>
                  <a:lnTo>
                    <a:pt x="67716" y="31191"/>
                  </a:lnTo>
                  <a:lnTo>
                    <a:pt x="67843" y="31280"/>
                  </a:lnTo>
                  <a:lnTo>
                    <a:pt x="68199" y="29641"/>
                  </a:lnTo>
                  <a:close/>
                </a:path>
                <a:path w="622300" h="140970">
                  <a:moveTo>
                    <a:pt x="72453" y="32550"/>
                  </a:moveTo>
                  <a:lnTo>
                    <a:pt x="71856" y="33223"/>
                  </a:lnTo>
                  <a:lnTo>
                    <a:pt x="71767" y="34899"/>
                  </a:lnTo>
                  <a:lnTo>
                    <a:pt x="72453" y="32550"/>
                  </a:lnTo>
                  <a:close/>
                </a:path>
                <a:path w="622300" h="140970">
                  <a:moveTo>
                    <a:pt x="74460" y="13855"/>
                  </a:moveTo>
                  <a:lnTo>
                    <a:pt x="73748" y="14693"/>
                  </a:lnTo>
                  <a:lnTo>
                    <a:pt x="74244" y="14211"/>
                  </a:lnTo>
                  <a:lnTo>
                    <a:pt x="74460" y="13855"/>
                  </a:lnTo>
                  <a:close/>
                </a:path>
                <a:path w="622300" h="140970">
                  <a:moveTo>
                    <a:pt x="78587" y="17805"/>
                  </a:moveTo>
                  <a:lnTo>
                    <a:pt x="78193" y="18110"/>
                  </a:lnTo>
                  <a:lnTo>
                    <a:pt x="78346" y="18796"/>
                  </a:lnTo>
                  <a:lnTo>
                    <a:pt x="78587" y="17805"/>
                  </a:lnTo>
                  <a:close/>
                </a:path>
                <a:path w="622300" h="140970">
                  <a:moveTo>
                    <a:pt x="94348" y="22059"/>
                  </a:moveTo>
                  <a:lnTo>
                    <a:pt x="93840" y="22999"/>
                  </a:lnTo>
                  <a:lnTo>
                    <a:pt x="93713" y="23241"/>
                  </a:lnTo>
                  <a:lnTo>
                    <a:pt x="93751" y="24282"/>
                  </a:lnTo>
                  <a:lnTo>
                    <a:pt x="94272" y="23863"/>
                  </a:lnTo>
                  <a:lnTo>
                    <a:pt x="94157" y="22682"/>
                  </a:lnTo>
                  <a:lnTo>
                    <a:pt x="94348" y="22059"/>
                  </a:lnTo>
                  <a:close/>
                </a:path>
                <a:path w="622300" h="140970">
                  <a:moveTo>
                    <a:pt x="95859" y="41973"/>
                  </a:moveTo>
                  <a:lnTo>
                    <a:pt x="95707" y="42176"/>
                  </a:lnTo>
                  <a:lnTo>
                    <a:pt x="95656" y="42557"/>
                  </a:lnTo>
                  <a:lnTo>
                    <a:pt x="95859" y="41973"/>
                  </a:lnTo>
                  <a:close/>
                </a:path>
                <a:path w="622300" h="140970">
                  <a:moveTo>
                    <a:pt x="96088" y="26924"/>
                  </a:moveTo>
                  <a:lnTo>
                    <a:pt x="95516" y="26441"/>
                  </a:lnTo>
                  <a:lnTo>
                    <a:pt x="96012" y="27457"/>
                  </a:lnTo>
                  <a:lnTo>
                    <a:pt x="96088" y="26924"/>
                  </a:lnTo>
                  <a:close/>
                </a:path>
                <a:path w="622300" h="140970">
                  <a:moveTo>
                    <a:pt x="96189" y="41059"/>
                  </a:moveTo>
                  <a:lnTo>
                    <a:pt x="95859" y="41973"/>
                  </a:lnTo>
                  <a:lnTo>
                    <a:pt x="96189" y="41059"/>
                  </a:lnTo>
                  <a:close/>
                </a:path>
                <a:path w="622300" h="140970">
                  <a:moveTo>
                    <a:pt x="96240" y="38417"/>
                  </a:moveTo>
                  <a:lnTo>
                    <a:pt x="95592" y="40106"/>
                  </a:lnTo>
                  <a:lnTo>
                    <a:pt x="95669" y="41059"/>
                  </a:lnTo>
                  <a:lnTo>
                    <a:pt x="95504" y="42443"/>
                  </a:lnTo>
                  <a:lnTo>
                    <a:pt x="95707" y="42176"/>
                  </a:lnTo>
                  <a:lnTo>
                    <a:pt x="96240" y="38417"/>
                  </a:lnTo>
                  <a:close/>
                </a:path>
                <a:path w="622300" h="140970">
                  <a:moveTo>
                    <a:pt x="96494" y="24752"/>
                  </a:moveTo>
                  <a:lnTo>
                    <a:pt x="96088" y="26924"/>
                  </a:lnTo>
                  <a:lnTo>
                    <a:pt x="96316" y="27127"/>
                  </a:lnTo>
                  <a:lnTo>
                    <a:pt x="96494" y="24752"/>
                  </a:lnTo>
                  <a:close/>
                </a:path>
                <a:path w="622300" h="140970">
                  <a:moveTo>
                    <a:pt x="96786" y="24625"/>
                  </a:moveTo>
                  <a:lnTo>
                    <a:pt x="96761" y="21107"/>
                  </a:lnTo>
                  <a:lnTo>
                    <a:pt x="96494" y="24752"/>
                  </a:lnTo>
                  <a:lnTo>
                    <a:pt x="96786" y="24625"/>
                  </a:lnTo>
                  <a:close/>
                </a:path>
                <a:path w="622300" h="140970">
                  <a:moveTo>
                    <a:pt x="99034" y="41770"/>
                  </a:moveTo>
                  <a:lnTo>
                    <a:pt x="98831" y="42075"/>
                  </a:lnTo>
                  <a:lnTo>
                    <a:pt x="98894" y="42227"/>
                  </a:lnTo>
                  <a:lnTo>
                    <a:pt x="98958" y="42037"/>
                  </a:lnTo>
                  <a:lnTo>
                    <a:pt x="99009" y="41884"/>
                  </a:lnTo>
                  <a:close/>
                </a:path>
                <a:path w="622300" h="140970">
                  <a:moveTo>
                    <a:pt x="99237" y="41465"/>
                  </a:moveTo>
                  <a:lnTo>
                    <a:pt x="99034" y="41770"/>
                  </a:lnTo>
                  <a:lnTo>
                    <a:pt x="99237" y="41465"/>
                  </a:lnTo>
                  <a:close/>
                </a:path>
                <a:path w="622300" h="140970">
                  <a:moveTo>
                    <a:pt x="99669" y="40817"/>
                  </a:moveTo>
                  <a:lnTo>
                    <a:pt x="99237" y="41465"/>
                  </a:lnTo>
                  <a:lnTo>
                    <a:pt x="99377" y="41605"/>
                  </a:lnTo>
                  <a:lnTo>
                    <a:pt x="99669" y="40817"/>
                  </a:lnTo>
                  <a:close/>
                </a:path>
                <a:path w="622300" h="140970">
                  <a:moveTo>
                    <a:pt x="216535" y="67665"/>
                  </a:moveTo>
                  <a:lnTo>
                    <a:pt x="216128" y="69418"/>
                  </a:lnTo>
                  <a:lnTo>
                    <a:pt x="216242" y="69278"/>
                  </a:lnTo>
                  <a:lnTo>
                    <a:pt x="216535" y="67665"/>
                  </a:lnTo>
                  <a:close/>
                </a:path>
                <a:path w="622300" h="140970">
                  <a:moveTo>
                    <a:pt x="216890" y="82067"/>
                  </a:moveTo>
                  <a:lnTo>
                    <a:pt x="216801" y="80454"/>
                  </a:lnTo>
                  <a:lnTo>
                    <a:pt x="216674" y="81178"/>
                  </a:lnTo>
                  <a:lnTo>
                    <a:pt x="216255" y="82321"/>
                  </a:lnTo>
                  <a:lnTo>
                    <a:pt x="216154" y="83464"/>
                  </a:lnTo>
                  <a:lnTo>
                    <a:pt x="216268" y="83972"/>
                  </a:lnTo>
                  <a:lnTo>
                    <a:pt x="216890" y="82067"/>
                  </a:lnTo>
                  <a:close/>
                </a:path>
                <a:path w="622300" h="140970">
                  <a:moveTo>
                    <a:pt x="226669" y="87210"/>
                  </a:moveTo>
                  <a:lnTo>
                    <a:pt x="225945" y="88671"/>
                  </a:lnTo>
                  <a:lnTo>
                    <a:pt x="226529" y="88798"/>
                  </a:lnTo>
                  <a:lnTo>
                    <a:pt x="226669" y="87210"/>
                  </a:lnTo>
                  <a:close/>
                </a:path>
                <a:path w="622300" h="140970">
                  <a:moveTo>
                    <a:pt x="231216" y="82384"/>
                  </a:moveTo>
                  <a:lnTo>
                    <a:pt x="230924" y="84442"/>
                  </a:lnTo>
                  <a:lnTo>
                    <a:pt x="230225" y="85090"/>
                  </a:lnTo>
                  <a:lnTo>
                    <a:pt x="230936" y="85001"/>
                  </a:lnTo>
                  <a:lnTo>
                    <a:pt x="231025" y="84175"/>
                  </a:lnTo>
                  <a:lnTo>
                    <a:pt x="231127" y="83273"/>
                  </a:lnTo>
                  <a:lnTo>
                    <a:pt x="231216" y="82384"/>
                  </a:lnTo>
                  <a:close/>
                </a:path>
                <a:path w="622300" h="140970">
                  <a:moveTo>
                    <a:pt x="231990" y="81038"/>
                  </a:moveTo>
                  <a:lnTo>
                    <a:pt x="231940" y="79146"/>
                  </a:lnTo>
                  <a:lnTo>
                    <a:pt x="231482" y="81813"/>
                  </a:lnTo>
                  <a:lnTo>
                    <a:pt x="231648" y="81559"/>
                  </a:lnTo>
                  <a:lnTo>
                    <a:pt x="231724" y="81305"/>
                  </a:lnTo>
                  <a:lnTo>
                    <a:pt x="231711" y="81457"/>
                  </a:lnTo>
                  <a:lnTo>
                    <a:pt x="231813" y="81305"/>
                  </a:lnTo>
                  <a:lnTo>
                    <a:pt x="231990" y="81038"/>
                  </a:lnTo>
                  <a:close/>
                </a:path>
                <a:path w="622300" h="140970">
                  <a:moveTo>
                    <a:pt x="237350" y="84734"/>
                  </a:moveTo>
                  <a:lnTo>
                    <a:pt x="236918" y="84480"/>
                  </a:lnTo>
                  <a:lnTo>
                    <a:pt x="236982" y="88163"/>
                  </a:lnTo>
                  <a:lnTo>
                    <a:pt x="237350" y="85496"/>
                  </a:lnTo>
                  <a:lnTo>
                    <a:pt x="237350" y="84734"/>
                  </a:lnTo>
                  <a:close/>
                </a:path>
                <a:path w="622300" h="140970">
                  <a:moveTo>
                    <a:pt x="237540" y="84023"/>
                  </a:moveTo>
                  <a:lnTo>
                    <a:pt x="237350" y="84734"/>
                  </a:lnTo>
                  <a:lnTo>
                    <a:pt x="237540" y="84023"/>
                  </a:lnTo>
                  <a:close/>
                </a:path>
                <a:path w="622300" h="140970">
                  <a:moveTo>
                    <a:pt x="237718" y="82804"/>
                  </a:moveTo>
                  <a:lnTo>
                    <a:pt x="237540" y="84023"/>
                  </a:lnTo>
                  <a:lnTo>
                    <a:pt x="237667" y="83591"/>
                  </a:lnTo>
                  <a:lnTo>
                    <a:pt x="237718" y="82804"/>
                  </a:lnTo>
                  <a:close/>
                </a:path>
                <a:path w="622300" h="140970">
                  <a:moveTo>
                    <a:pt x="238404" y="64541"/>
                  </a:moveTo>
                  <a:lnTo>
                    <a:pt x="238048" y="65176"/>
                  </a:lnTo>
                  <a:lnTo>
                    <a:pt x="238201" y="65303"/>
                  </a:lnTo>
                  <a:lnTo>
                    <a:pt x="238404" y="64541"/>
                  </a:lnTo>
                  <a:close/>
                </a:path>
                <a:path w="622300" h="140970">
                  <a:moveTo>
                    <a:pt x="244919" y="86385"/>
                  </a:moveTo>
                  <a:lnTo>
                    <a:pt x="244856" y="87020"/>
                  </a:lnTo>
                  <a:lnTo>
                    <a:pt x="244729" y="87909"/>
                  </a:lnTo>
                  <a:lnTo>
                    <a:pt x="244627" y="88544"/>
                  </a:lnTo>
                  <a:lnTo>
                    <a:pt x="244843" y="89560"/>
                  </a:lnTo>
                  <a:lnTo>
                    <a:pt x="244919" y="86385"/>
                  </a:lnTo>
                  <a:close/>
                </a:path>
                <a:path w="622300" h="140970">
                  <a:moveTo>
                    <a:pt x="257556" y="89433"/>
                  </a:moveTo>
                  <a:lnTo>
                    <a:pt x="257365" y="90017"/>
                  </a:lnTo>
                  <a:lnTo>
                    <a:pt x="257556" y="89433"/>
                  </a:lnTo>
                  <a:close/>
                </a:path>
                <a:path w="622300" h="140970">
                  <a:moveTo>
                    <a:pt x="258978" y="88887"/>
                  </a:moveTo>
                  <a:lnTo>
                    <a:pt x="258762" y="89217"/>
                  </a:lnTo>
                  <a:lnTo>
                    <a:pt x="258978" y="88887"/>
                  </a:lnTo>
                  <a:close/>
                </a:path>
                <a:path w="622300" h="140970">
                  <a:moveTo>
                    <a:pt x="261239" y="89166"/>
                  </a:moveTo>
                  <a:lnTo>
                    <a:pt x="260540" y="90957"/>
                  </a:lnTo>
                  <a:lnTo>
                    <a:pt x="260858" y="90170"/>
                  </a:lnTo>
                  <a:lnTo>
                    <a:pt x="261073" y="89814"/>
                  </a:lnTo>
                  <a:lnTo>
                    <a:pt x="261188" y="89433"/>
                  </a:lnTo>
                  <a:lnTo>
                    <a:pt x="261239" y="89166"/>
                  </a:lnTo>
                  <a:close/>
                </a:path>
                <a:path w="622300" h="140970">
                  <a:moveTo>
                    <a:pt x="261658" y="65176"/>
                  </a:moveTo>
                  <a:lnTo>
                    <a:pt x="261531" y="64033"/>
                  </a:lnTo>
                  <a:lnTo>
                    <a:pt x="261073" y="65176"/>
                  </a:lnTo>
                  <a:lnTo>
                    <a:pt x="261658" y="65176"/>
                  </a:lnTo>
                  <a:close/>
                </a:path>
                <a:path w="622300" h="140970">
                  <a:moveTo>
                    <a:pt x="265188" y="63436"/>
                  </a:moveTo>
                  <a:lnTo>
                    <a:pt x="264604" y="64274"/>
                  </a:lnTo>
                  <a:lnTo>
                    <a:pt x="264782" y="64490"/>
                  </a:lnTo>
                  <a:lnTo>
                    <a:pt x="265188" y="63436"/>
                  </a:lnTo>
                  <a:close/>
                </a:path>
                <a:path w="622300" h="140970">
                  <a:moveTo>
                    <a:pt x="266801" y="87337"/>
                  </a:moveTo>
                  <a:lnTo>
                    <a:pt x="266319" y="88798"/>
                  </a:lnTo>
                  <a:lnTo>
                    <a:pt x="266547" y="88544"/>
                  </a:lnTo>
                  <a:lnTo>
                    <a:pt x="266661" y="88379"/>
                  </a:lnTo>
                  <a:lnTo>
                    <a:pt x="266801" y="87337"/>
                  </a:lnTo>
                  <a:close/>
                </a:path>
                <a:path w="622300" h="140970">
                  <a:moveTo>
                    <a:pt x="266992" y="88036"/>
                  </a:moveTo>
                  <a:lnTo>
                    <a:pt x="266661" y="88404"/>
                  </a:lnTo>
                  <a:lnTo>
                    <a:pt x="266446" y="90068"/>
                  </a:lnTo>
                  <a:lnTo>
                    <a:pt x="266992" y="88036"/>
                  </a:lnTo>
                  <a:close/>
                </a:path>
                <a:path w="622300" h="140970">
                  <a:moveTo>
                    <a:pt x="274129" y="90322"/>
                  </a:moveTo>
                  <a:close/>
                </a:path>
                <a:path w="622300" h="140970">
                  <a:moveTo>
                    <a:pt x="288963" y="95910"/>
                  </a:moveTo>
                  <a:lnTo>
                    <a:pt x="288874" y="95211"/>
                  </a:lnTo>
                  <a:lnTo>
                    <a:pt x="288759" y="96545"/>
                  </a:lnTo>
                  <a:lnTo>
                    <a:pt x="288848" y="96799"/>
                  </a:lnTo>
                  <a:lnTo>
                    <a:pt x="288963" y="95910"/>
                  </a:lnTo>
                  <a:close/>
                </a:path>
                <a:path w="622300" h="140970">
                  <a:moveTo>
                    <a:pt x="295897" y="76085"/>
                  </a:moveTo>
                  <a:lnTo>
                    <a:pt x="295808" y="76225"/>
                  </a:lnTo>
                  <a:lnTo>
                    <a:pt x="295402" y="77749"/>
                  </a:lnTo>
                  <a:lnTo>
                    <a:pt x="295503" y="77495"/>
                  </a:lnTo>
                  <a:lnTo>
                    <a:pt x="295897" y="76085"/>
                  </a:lnTo>
                  <a:close/>
                </a:path>
                <a:path w="622300" h="140970">
                  <a:moveTo>
                    <a:pt x="297446" y="73050"/>
                  </a:moveTo>
                  <a:lnTo>
                    <a:pt x="297116" y="72923"/>
                  </a:lnTo>
                  <a:lnTo>
                    <a:pt x="296291" y="73177"/>
                  </a:lnTo>
                  <a:lnTo>
                    <a:pt x="295808" y="75082"/>
                  </a:lnTo>
                  <a:lnTo>
                    <a:pt x="296049" y="74574"/>
                  </a:lnTo>
                  <a:lnTo>
                    <a:pt x="296329" y="73812"/>
                  </a:lnTo>
                  <a:lnTo>
                    <a:pt x="296316" y="74574"/>
                  </a:lnTo>
                  <a:lnTo>
                    <a:pt x="295897" y="76085"/>
                  </a:lnTo>
                  <a:lnTo>
                    <a:pt x="296748" y="74701"/>
                  </a:lnTo>
                  <a:lnTo>
                    <a:pt x="297116" y="73812"/>
                  </a:lnTo>
                  <a:lnTo>
                    <a:pt x="297446" y="73050"/>
                  </a:lnTo>
                  <a:close/>
                </a:path>
                <a:path w="622300" h="140970">
                  <a:moveTo>
                    <a:pt x="298640" y="73456"/>
                  </a:moveTo>
                  <a:lnTo>
                    <a:pt x="298462" y="72364"/>
                  </a:lnTo>
                  <a:lnTo>
                    <a:pt x="298018" y="73939"/>
                  </a:lnTo>
                  <a:lnTo>
                    <a:pt x="298246" y="74193"/>
                  </a:lnTo>
                  <a:lnTo>
                    <a:pt x="298297" y="75501"/>
                  </a:lnTo>
                  <a:lnTo>
                    <a:pt x="298513" y="75107"/>
                  </a:lnTo>
                  <a:lnTo>
                    <a:pt x="298640" y="73456"/>
                  </a:lnTo>
                  <a:close/>
                </a:path>
                <a:path w="622300" h="140970">
                  <a:moveTo>
                    <a:pt x="301231" y="78714"/>
                  </a:moveTo>
                  <a:lnTo>
                    <a:pt x="300926" y="80035"/>
                  </a:lnTo>
                  <a:lnTo>
                    <a:pt x="301155" y="79781"/>
                  </a:lnTo>
                  <a:lnTo>
                    <a:pt x="301231" y="78714"/>
                  </a:lnTo>
                  <a:close/>
                </a:path>
                <a:path w="622300" h="140970">
                  <a:moveTo>
                    <a:pt x="301701" y="75971"/>
                  </a:moveTo>
                  <a:lnTo>
                    <a:pt x="301345" y="76352"/>
                  </a:lnTo>
                  <a:lnTo>
                    <a:pt x="301231" y="78714"/>
                  </a:lnTo>
                  <a:lnTo>
                    <a:pt x="301459" y="77749"/>
                  </a:lnTo>
                  <a:lnTo>
                    <a:pt x="301510" y="77597"/>
                  </a:lnTo>
                  <a:lnTo>
                    <a:pt x="301434" y="78638"/>
                  </a:lnTo>
                  <a:lnTo>
                    <a:pt x="301548" y="77495"/>
                  </a:lnTo>
                  <a:lnTo>
                    <a:pt x="301701" y="75971"/>
                  </a:lnTo>
                  <a:close/>
                </a:path>
                <a:path w="622300" h="140970">
                  <a:moveTo>
                    <a:pt x="304698" y="98005"/>
                  </a:moveTo>
                  <a:lnTo>
                    <a:pt x="304393" y="98958"/>
                  </a:lnTo>
                  <a:lnTo>
                    <a:pt x="304622" y="98450"/>
                  </a:lnTo>
                  <a:lnTo>
                    <a:pt x="304698" y="98005"/>
                  </a:lnTo>
                  <a:close/>
                </a:path>
                <a:path w="622300" h="140970">
                  <a:moveTo>
                    <a:pt x="309600" y="76479"/>
                  </a:moveTo>
                  <a:lnTo>
                    <a:pt x="309448" y="76034"/>
                  </a:lnTo>
                  <a:lnTo>
                    <a:pt x="309448" y="76428"/>
                  </a:lnTo>
                  <a:lnTo>
                    <a:pt x="309435" y="76631"/>
                  </a:lnTo>
                  <a:lnTo>
                    <a:pt x="309600" y="76479"/>
                  </a:lnTo>
                  <a:close/>
                </a:path>
                <a:path w="622300" h="140970">
                  <a:moveTo>
                    <a:pt x="309791" y="99555"/>
                  </a:moveTo>
                  <a:lnTo>
                    <a:pt x="309219" y="99034"/>
                  </a:lnTo>
                  <a:lnTo>
                    <a:pt x="309372" y="99339"/>
                  </a:lnTo>
                  <a:lnTo>
                    <a:pt x="309562" y="99517"/>
                  </a:lnTo>
                  <a:lnTo>
                    <a:pt x="309791" y="99555"/>
                  </a:lnTo>
                  <a:close/>
                </a:path>
                <a:path w="622300" h="140970">
                  <a:moveTo>
                    <a:pt x="309854" y="99568"/>
                  </a:moveTo>
                  <a:close/>
                </a:path>
                <a:path w="622300" h="140970">
                  <a:moveTo>
                    <a:pt x="311010" y="72618"/>
                  </a:moveTo>
                  <a:lnTo>
                    <a:pt x="310540" y="73558"/>
                  </a:lnTo>
                  <a:lnTo>
                    <a:pt x="310121" y="76835"/>
                  </a:lnTo>
                  <a:lnTo>
                    <a:pt x="310413" y="76288"/>
                  </a:lnTo>
                  <a:lnTo>
                    <a:pt x="311010" y="72618"/>
                  </a:lnTo>
                  <a:close/>
                </a:path>
                <a:path w="622300" h="140970">
                  <a:moveTo>
                    <a:pt x="313296" y="75958"/>
                  </a:moveTo>
                  <a:lnTo>
                    <a:pt x="313220" y="76123"/>
                  </a:lnTo>
                  <a:lnTo>
                    <a:pt x="313093" y="76695"/>
                  </a:lnTo>
                  <a:lnTo>
                    <a:pt x="313296" y="75958"/>
                  </a:lnTo>
                  <a:close/>
                </a:path>
                <a:path w="622300" h="140970">
                  <a:moveTo>
                    <a:pt x="317068" y="97409"/>
                  </a:moveTo>
                  <a:lnTo>
                    <a:pt x="316877" y="98005"/>
                  </a:lnTo>
                  <a:lnTo>
                    <a:pt x="316750" y="98196"/>
                  </a:lnTo>
                  <a:lnTo>
                    <a:pt x="316674" y="98704"/>
                  </a:lnTo>
                  <a:lnTo>
                    <a:pt x="316776" y="99339"/>
                  </a:lnTo>
                  <a:lnTo>
                    <a:pt x="317068" y="97409"/>
                  </a:lnTo>
                  <a:close/>
                </a:path>
                <a:path w="622300" h="140970">
                  <a:moveTo>
                    <a:pt x="321348" y="80111"/>
                  </a:moveTo>
                  <a:close/>
                </a:path>
                <a:path w="622300" h="140970">
                  <a:moveTo>
                    <a:pt x="321564" y="97828"/>
                  </a:moveTo>
                  <a:lnTo>
                    <a:pt x="321195" y="98475"/>
                  </a:lnTo>
                  <a:lnTo>
                    <a:pt x="321335" y="98272"/>
                  </a:lnTo>
                  <a:lnTo>
                    <a:pt x="321564" y="97828"/>
                  </a:lnTo>
                  <a:close/>
                </a:path>
                <a:path w="622300" h="140970">
                  <a:moveTo>
                    <a:pt x="322059" y="75780"/>
                  </a:moveTo>
                  <a:lnTo>
                    <a:pt x="321932" y="76098"/>
                  </a:lnTo>
                  <a:lnTo>
                    <a:pt x="322059" y="75780"/>
                  </a:lnTo>
                  <a:close/>
                </a:path>
                <a:path w="622300" h="140970">
                  <a:moveTo>
                    <a:pt x="322211" y="96545"/>
                  </a:moveTo>
                  <a:lnTo>
                    <a:pt x="321932" y="97028"/>
                  </a:lnTo>
                  <a:lnTo>
                    <a:pt x="321932" y="96774"/>
                  </a:lnTo>
                  <a:lnTo>
                    <a:pt x="321881" y="97053"/>
                  </a:lnTo>
                  <a:lnTo>
                    <a:pt x="321843" y="97180"/>
                  </a:lnTo>
                  <a:lnTo>
                    <a:pt x="321564" y="97942"/>
                  </a:lnTo>
                  <a:lnTo>
                    <a:pt x="321779" y="97815"/>
                  </a:lnTo>
                  <a:lnTo>
                    <a:pt x="321932" y="98704"/>
                  </a:lnTo>
                  <a:lnTo>
                    <a:pt x="322046" y="97815"/>
                  </a:lnTo>
                  <a:lnTo>
                    <a:pt x="322211" y="96545"/>
                  </a:lnTo>
                  <a:close/>
                </a:path>
                <a:path w="622300" h="140970">
                  <a:moveTo>
                    <a:pt x="322580" y="71272"/>
                  </a:moveTo>
                  <a:lnTo>
                    <a:pt x="321716" y="72923"/>
                  </a:lnTo>
                  <a:lnTo>
                    <a:pt x="321614" y="73685"/>
                  </a:lnTo>
                  <a:lnTo>
                    <a:pt x="321500" y="75260"/>
                  </a:lnTo>
                  <a:lnTo>
                    <a:pt x="321602" y="74955"/>
                  </a:lnTo>
                  <a:lnTo>
                    <a:pt x="321475" y="75590"/>
                  </a:lnTo>
                  <a:lnTo>
                    <a:pt x="321500" y="75260"/>
                  </a:lnTo>
                  <a:lnTo>
                    <a:pt x="321386" y="75590"/>
                  </a:lnTo>
                  <a:lnTo>
                    <a:pt x="320802" y="77368"/>
                  </a:lnTo>
                  <a:lnTo>
                    <a:pt x="321906" y="75971"/>
                  </a:lnTo>
                  <a:lnTo>
                    <a:pt x="322084" y="74955"/>
                  </a:lnTo>
                  <a:lnTo>
                    <a:pt x="322580" y="71272"/>
                  </a:lnTo>
                  <a:close/>
                </a:path>
                <a:path w="622300" h="140970">
                  <a:moveTo>
                    <a:pt x="323418" y="81038"/>
                  </a:moveTo>
                  <a:lnTo>
                    <a:pt x="323380" y="81178"/>
                  </a:lnTo>
                  <a:lnTo>
                    <a:pt x="323418" y="81038"/>
                  </a:lnTo>
                  <a:close/>
                </a:path>
                <a:path w="622300" h="140970">
                  <a:moveTo>
                    <a:pt x="323659" y="80162"/>
                  </a:moveTo>
                  <a:lnTo>
                    <a:pt x="323557" y="79781"/>
                  </a:lnTo>
                  <a:lnTo>
                    <a:pt x="323418" y="81038"/>
                  </a:lnTo>
                  <a:lnTo>
                    <a:pt x="323659" y="80162"/>
                  </a:lnTo>
                  <a:close/>
                </a:path>
                <a:path w="622300" h="140970">
                  <a:moveTo>
                    <a:pt x="323850" y="80289"/>
                  </a:moveTo>
                  <a:lnTo>
                    <a:pt x="323837" y="79527"/>
                  </a:lnTo>
                  <a:lnTo>
                    <a:pt x="323723" y="80073"/>
                  </a:lnTo>
                  <a:lnTo>
                    <a:pt x="323850" y="80289"/>
                  </a:lnTo>
                  <a:close/>
                </a:path>
                <a:path w="622300" h="140970">
                  <a:moveTo>
                    <a:pt x="324218" y="78308"/>
                  </a:moveTo>
                  <a:lnTo>
                    <a:pt x="324091" y="77889"/>
                  </a:lnTo>
                  <a:lnTo>
                    <a:pt x="324116" y="78168"/>
                  </a:lnTo>
                  <a:lnTo>
                    <a:pt x="324218" y="78308"/>
                  </a:lnTo>
                  <a:close/>
                </a:path>
                <a:path w="622300" h="140970">
                  <a:moveTo>
                    <a:pt x="325920" y="96266"/>
                  </a:moveTo>
                  <a:lnTo>
                    <a:pt x="325742" y="96291"/>
                  </a:lnTo>
                  <a:lnTo>
                    <a:pt x="325920" y="96418"/>
                  </a:lnTo>
                  <a:lnTo>
                    <a:pt x="325920" y="96266"/>
                  </a:lnTo>
                  <a:close/>
                </a:path>
                <a:path w="622300" h="140970">
                  <a:moveTo>
                    <a:pt x="326161" y="73177"/>
                  </a:moveTo>
                  <a:lnTo>
                    <a:pt x="326148" y="72796"/>
                  </a:lnTo>
                  <a:lnTo>
                    <a:pt x="325958" y="73177"/>
                  </a:lnTo>
                  <a:lnTo>
                    <a:pt x="326161" y="73177"/>
                  </a:lnTo>
                  <a:close/>
                </a:path>
                <a:path w="622300" h="140970">
                  <a:moveTo>
                    <a:pt x="326288" y="73177"/>
                  </a:moveTo>
                  <a:lnTo>
                    <a:pt x="326161" y="73177"/>
                  </a:lnTo>
                  <a:lnTo>
                    <a:pt x="326174" y="73710"/>
                  </a:lnTo>
                  <a:lnTo>
                    <a:pt x="326288" y="73177"/>
                  </a:lnTo>
                  <a:close/>
                </a:path>
                <a:path w="622300" h="140970">
                  <a:moveTo>
                    <a:pt x="327672" y="72542"/>
                  </a:moveTo>
                  <a:lnTo>
                    <a:pt x="327507" y="72796"/>
                  </a:lnTo>
                  <a:lnTo>
                    <a:pt x="327672" y="72542"/>
                  </a:lnTo>
                  <a:close/>
                </a:path>
                <a:path w="622300" h="140970">
                  <a:moveTo>
                    <a:pt x="327787" y="73812"/>
                  </a:moveTo>
                  <a:lnTo>
                    <a:pt x="327406" y="74066"/>
                  </a:lnTo>
                  <a:lnTo>
                    <a:pt x="327444" y="74193"/>
                  </a:lnTo>
                  <a:lnTo>
                    <a:pt x="327596" y="74193"/>
                  </a:lnTo>
                  <a:lnTo>
                    <a:pt x="327787" y="73812"/>
                  </a:lnTo>
                  <a:close/>
                </a:path>
                <a:path w="622300" h="140970">
                  <a:moveTo>
                    <a:pt x="331254" y="77089"/>
                  </a:moveTo>
                  <a:lnTo>
                    <a:pt x="331228" y="76911"/>
                  </a:lnTo>
                  <a:lnTo>
                    <a:pt x="331152" y="77165"/>
                  </a:lnTo>
                  <a:lnTo>
                    <a:pt x="331228" y="77343"/>
                  </a:lnTo>
                  <a:lnTo>
                    <a:pt x="331254" y="77089"/>
                  </a:lnTo>
                  <a:close/>
                </a:path>
                <a:path w="622300" h="140970">
                  <a:moveTo>
                    <a:pt x="332016" y="93891"/>
                  </a:moveTo>
                  <a:lnTo>
                    <a:pt x="331901" y="93662"/>
                  </a:lnTo>
                  <a:lnTo>
                    <a:pt x="331774" y="93345"/>
                  </a:lnTo>
                  <a:lnTo>
                    <a:pt x="331558" y="93764"/>
                  </a:lnTo>
                  <a:lnTo>
                    <a:pt x="331660" y="94373"/>
                  </a:lnTo>
                  <a:lnTo>
                    <a:pt x="331825" y="94259"/>
                  </a:lnTo>
                  <a:lnTo>
                    <a:pt x="332016" y="93891"/>
                  </a:lnTo>
                  <a:close/>
                </a:path>
                <a:path w="622300" h="140970">
                  <a:moveTo>
                    <a:pt x="332536" y="92557"/>
                  </a:moveTo>
                  <a:lnTo>
                    <a:pt x="332346" y="93065"/>
                  </a:lnTo>
                  <a:lnTo>
                    <a:pt x="332168" y="93573"/>
                  </a:lnTo>
                  <a:lnTo>
                    <a:pt x="332016" y="93878"/>
                  </a:lnTo>
                  <a:lnTo>
                    <a:pt x="332168" y="94132"/>
                  </a:lnTo>
                  <a:lnTo>
                    <a:pt x="332295" y="94208"/>
                  </a:lnTo>
                  <a:lnTo>
                    <a:pt x="332536" y="92557"/>
                  </a:lnTo>
                  <a:close/>
                </a:path>
                <a:path w="622300" h="140970">
                  <a:moveTo>
                    <a:pt x="333044" y="76352"/>
                  </a:moveTo>
                  <a:lnTo>
                    <a:pt x="332740" y="76987"/>
                  </a:lnTo>
                  <a:lnTo>
                    <a:pt x="332613" y="78168"/>
                  </a:lnTo>
                  <a:lnTo>
                    <a:pt x="333044" y="76352"/>
                  </a:lnTo>
                  <a:close/>
                </a:path>
                <a:path w="622300" h="140970">
                  <a:moveTo>
                    <a:pt x="333146" y="80581"/>
                  </a:moveTo>
                  <a:lnTo>
                    <a:pt x="333032" y="80810"/>
                  </a:lnTo>
                  <a:lnTo>
                    <a:pt x="332917" y="80987"/>
                  </a:lnTo>
                  <a:lnTo>
                    <a:pt x="332892" y="81292"/>
                  </a:lnTo>
                  <a:lnTo>
                    <a:pt x="333019" y="81229"/>
                  </a:lnTo>
                  <a:lnTo>
                    <a:pt x="333108" y="80899"/>
                  </a:lnTo>
                  <a:lnTo>
                    <a:pt x="333146" y="80581"/>
                  </a:lnTo>
                  <a:close/>
                </a:path>
                <a:path w="622300" h="140970">
                  <a:moveTo>
                    <a:pt x="336372" y="78003"/>
                  </a:moveTo>
                  <a:lnTo>
                    <a:pt x="335724" y="80416"/>
                  </a:lnTo>
                  <a:lnTo>
                    <a:pt x="336219" y="80111"/>
                  </a:lnTo>
                  <a:lnTo>
                    <a:pt x="336346" y="79019"/>
                  </a:lnTo>
                  <a:lnTo>
                    <a:pt x="336372" y="78003"/>
                  </a:lnTo>
                  <a:close/>
                </a:path>
                <a:path w="622300" h="140970">
                  <a:moveTo>
                    <a:pt x="336740" y="79781"/>
                  </a:moveTo>
                  <a:lnTo>
                    <a:pt x="336359" y="80022"/>
                  </a:lnTo>
                  <a:lnTo>
                    <a:pt x="336308" y="81610"/>
                  </a:lnTo>
                  <a:lnTo>
                    <a:pt x="336740" y="79781"/>
                  </a:lnTo>
                  <a:close/>
                </a:path>
                <a:path w="622300" h="140970">
                  <a:moveTo>
                    <a:pt x="337515" y="97840"/>
                  </a:moveTo>
                  <a:lnTo>
                    <a:pt x="337058" y="94894"/>
                  </a:lnTo>
                  <a:lnTo>
                    <a:pt x="337032" y="95186"/>
                  </a:lnTo>
                  <a:lnTo>
                    <a:pt x="336511" y="95897"/>
                  </a:lnTo>
                  <a:lnTo>
                    <a:pt x="336575" y="97586"/>
                  </a:lnTo>
                  <a:lnTo>
                    <a:pt x="337032" y="95211"/>
                  </a:lnTo>
                  <a:lnTo>
                    <a:pt x="336854" y="98196"/>
                  </a:lnTo>
                  <a:lnTo>
                    <a:pt x="337515" y="97840"/>
                  </a:lnTo>
                  <a:close/>
                </a:path>
                <a:path w="622300" h="140970">
                  <a:moveTo>
                    <a:pt x="337540" y="76352"/>
                  </a:moveTo>
                  <a:lnTo>
                    <a:pt x="336892" y="77241"/>
                  </a:lnTo>
                  <a:lnTo>
                    <a:pt x="337350" y="76720"/>
                  </a:lnTo>
                  <a:lnTo>
                    <a:pt x="337540" y="76352"/>
                  </a:lnTo>
                  <a:close/>
                </a:path>
                <a:path w="622300" h="140970">
                  <a:moveTo>
                    <a:pt x="341871" y="79997"/>
                  </a:moveTo>
                  <a:lnTo>
                    <a:pt x="341515" y="80327"/>
                  </a:lnTo>
                  <a:lnTo>
                    <a:pt x="341706" y="81013"/>
                  </a:lnTo>
                  <a:lnTo>
                    <a:pt x="341871" y="79997"/>
                  </a:lnTo>
                  <a:close/>
                </a:path>
                <a:path w="622300" h="140970">
                  <a:moveTo>
                    <a:pt x="346011" y="85242"/>
                  </a:moveTo>
                  <a:lnTo>
                    <a:pt x="345782" y="84112"/>
                  </a:lnTo>
                  <a:lnTo>
                    <a:pt x="345617" y="85217"/>
                  </a:lnTo>
                  <a:lnTo>
                    <a:pt x="345871" y="84963"/>
                  </a:lnTo>
                  <a:lnTo>
                    <a:pt x="346011" y="85242"/>
                  </a:lnTo>
                  <a:close/>
                </a:path>
                <a:path w="622300" h="140970">
                  <a:moveTo>
                    <a:pt x="346087" y="85661"/>
                  </a:moveTo>
                  <a:lnTo>
                    <a:pt x="346075" y="85432"/>
                  </a:lnTo>
                  <a:lnTo>
                    <a:pt x="346062" y="85305"/>
                  </a:lnTo>
                  <a:lnTo>
                    <a:pt x="346087" y="85661"/>
                  </a:lnTo>
                  <a:close/>
                </a:path>
                <a:path w="622300" h="140970">
                  <a:moveTo>
                    <a:pt x="349224" y="88925"/>
                  </a:moveTo>
                  <a:lnTo>
                    <a:pt x="349161" y="89052"/>
                  </a:lnTo>
                  <a:lnTo>
                    <a:pt x="349034" y="89585"/>
                  </a:lnTo>
                  <a:lnTo>
                    <a:pt x="349224" y="88925"/>
                  </a:lnTo>
                  <a:close/>
                </a:path>
                <a:path w="622300" h="140970">
                  <a:moveTo>
                    <a:pt x="349377" y="88671"/>
                  </a:moveTo>
                  <a:lnTo>
                    <a:pt x="349224" y="88925"/>
                  </a:lnTo>
                  <a:lnTo>
                    <a:pt x="349377" y="88671"/>
                  </a:lnTo>
                  <a:close/>
                </a:path>
                <a:path w="622300" h="140970">
                  <a:moveTo>
                    <a:pt x="349465" y="87210"/>
                  </a:moveTo>
                  <a:lnTo>
                    <a:pt x="349389" y="85852"/>
                  </a:lnTo>
                  <a:lnTo>
                    <a:pt x="349262" y="87020"/>
                  </a:lnTo>
                  <a:lnTo>
                    <a:pt x="349148" y="88379"/>
                  </a:lnTo>
                  <a:lnTo>
                    <a:pt x="349465" y="87210"/>
                  </a:lnTo>
                  <a:close/>
                </a:path>
                <a:path w="622300" h="140970">
                  <a:moveTo>
                    <a:pt x="350710" y="94894"/>
                  </a:moveTo>
                  <a:lnTo>
                    <a:pt x="350520" y="95910"/>
                  </a:lnTo>
                  <a:lnTo>
                    <a:pt x="350710" y="94894"/>
                  </a:lnTo>
                  <a:close/>
                </a:path>
                <a:path w="622300" h="140970">
                  <a:moveTo>
                    <a:pt x="351091" y="96761"/>
                  </a:moveTo>
                  <a:lnTo>
                    <a:pt x="351078" y="96977"/>
                  </a:lnTo>
                  <a:lnTo>
                    <a:pt x="351066" y="97243"/>
                  </a:lnTo>
                  <a:lnTo>
                    <a:pt x="351091" y="97485"/>
                  </a:lnTo>
                  <a:lnTo>
                    <a:pt x="351091" y="97015"/>
                  </a:lnTo>
                  <a:lnTo>
                    <a:pt x="351091" y="96761"/>
                  </a:lnTo>
                  <a:close/>
                </a:path>
                <a:path w="622300" h="140970">
                  <a:moveTo>
                    <a:pt x="352666" y="81991"/>
                  </a:moveTo>
                  <a:lnTo>
                    <a:pt x="352272" y="83362"/>
                  </a:lnTo>
                  <a:lnTo>
                    <a:pt x="352463" y="82981"/>
                  </a:lnTo>
                  <a:lnTo>
                    <a:pt x="352666" y="81991"/>
                  </a:lnTo>
                  <a:close/>
                </a:path>
                <a:path w="622300" h="140970">
                  <a:moveTo>
                    <a:pt x="353199" y="95021"/>
                  </a:moveTo>
                  <a:lnTo>
                    <a:pt x="352971" y="93370"/>
                  </a:lnTo>
                  <a:lnTo>
                    <a:pt x="352653" y="95656"/>
                  </a:lnTo>
                  <a:lnTo>
                    <a:pt x="353085" y="95529"/>
                  </a:lnTo>
                  <a:lnTo>
                    <a:pt x="353199" y="95021"/>
                  </a:lnTo>
                  <a:close/>
                </a:path>
                <a:path w="622300" h="140970">
                  <a:moveTo>
                    <a:pt x="355904" y="98310"/>
                  </a:moveTo>
                  <a:lnTo>
                    <a:pt x="355841" y="98653"/>
                  </a:lnTo>
                  <a:lnTo>
                    <a:pt x="355904" y="98323"/>
                  </a:lnTo>
                  <a:close/>
                </a:path>
                <a:path w="622300" h="140970">
                  <a:moveTo>
                    <a:pt x="356870" y="83527"/>
                  </a:moveTo>
                  <a:lnTo>
                    <a:pt x="356781" y="83388"/>
                  </a:lnTo>
                  <a:lnTo>
                    <a:pt x="356362" y="86296"/>
                  </a:lnTo>
                  <a:lnTo>
                    <a:pt x="356158" y="87566"/>
                  </a:lnTo>
                  <a:lnTo>
                    <a:pt x="356362" y="86372"/>
                  </a:lnTo>
                  <a:lnTo>
                    <a:pt x="356514" y="85801"/>
                  </a:lnTo>
                  <a:lnTo>
                    <a:pt x="356641" y="85598"/>
                  </a:lnTo>
                  <a:lnTo>
                    <a:pt x="356692" y="85039"/>
                  </a:lnTo>
                  <a:lnTo>
                    <a:pt x="356870" y="83527"/>
                  </a:lnTo>
                  <a:close/>
                </a:path>
                <a:path w="622300" h="140970">
                  <a:moveTo>
                    <a:pt x="357543" y="99847"/>
                  </a:moveTo>
                  <a:lnTo>
                    <a:pt x="357466" y="99974"/>
                  </a:lnTo>
                  <a:lnTo>
                    <a:pt x="357378" y="100799"/>
                  </a:lnTo>
                  <a:lnTo>
                    <a:pt x="357543" y="99847"/>
                  </a:lnTo>
                  <a:close/>
                </a:path>
                <a:path w="622300" h="140970">
                  <a:moveTo>
                    <a:pt x="357682" y="101625"/>
                  </a:moveTo>
                  <a:lnTo>
                    <a:pt x="357378" y="100799"/>
                  </a:lnTo>
                  <a:lnTo>
                    <a:pt x="357124" y="102260"/>
                  </a:lnTo>
                  <a:lnTo>
                    <a:pt x="357682" y="101625"/>
                  </a:lnTo>
                  <a:close/>
                </a:path>
                <a:path w="622300" h="140970">
                  <a:moveTo>
                    <a:pt x="357822" y="84645"/>
                  </a:moveTo>
                  <a:lnTo>
                    <a:pt x="357581" y="83464"/>
                  </a:lnTo>
                  <a:lnTo>
                    <a:pt x="357682" y="82829"/>
                  </a:lnTo>
                  <a:lnTo>
                    <a:pt x="357301" y="83820"/>
                  </a:lnTo>
                  <a:lnTo>
                    <a:pt x="357200" y="84074"/>
                  </a:lnTo>
                  <a:lnTo>
                    <a:pt x="357365" y="85102"/>
                  </a:lnTo>
                  <a:lnTo>
                    <a:pt x="357822" y="84645"/>
                  </a:lnTo>
                  <a:close/>
                </a:path>
                <a:path w="622300" h="140970">
                  <a:moveTo>
                    <a:pt x="358216" y="90271"/>
                  </a:moveTo>
                  <a:close/>
                </a:path>
                <a:path w="622300" h="140970">
                  <a:moveTo>
                    <a:pt x="358838" y="89941"/>
                  </a:moveTo>
                  <a:lnTo>
                    <a:pt x="358381" y="90182"/>
                  </a:lnTo>
                  <a:lnTo>
                    <a:pt x="358279" y="91097"/>
                  </a:lnTo>
                  <a:lnTo>
                    <a:pt x="358838" y="89941"/>
                  </a:lnTo>
                  <a:close/>
                </a:path>
                <a:path w="622300" h="140970">
                  <a:moveTo>
                    <a:pt x="359956" y="87490"/>
                  </a:moveTo>
                  <a:lnTo>
                    <a:pt x="359346" y="87083"/>
                  </a:lnTo>
                  <a:lnTo>
                    <a:pt x="359943" y="88036"/>
                  </a:lnTo>
                  <a:lnTo>
                    <a:pt x="359956" y="87490"/>
                  </a:lnTo>
                  <a:close/>
                </a:path>
                <a:path w="622300" h="140970">
                  <a:moveTo>
                    <a:pt x="360197" y="88544"/>
                  </a:moveTo>
                  <a:lnTo>
                    <a:pt x="359549" y="90563"/>
                  </a:lnTo>
                  <a:lnTo>
                    <a:pt x="359968" y="90068"/>
                  </a:lnTo>
                  <a:lnTo>
                    <a:pt x="360197" y="88544"/>
                  </a:lnTo>
                  <a:close/>
                </a:path>
                <a:path w="622300" h="140970">
                  <a:moveTo>
                    <a:pt x="360222" y="87680"/>
                  </a:moveTo>
                  <a:lnTo>
                    <a:pt x="360108" y="85280"/>
                  </a:lnTo>
                  <a:lnTo>
                    <a:pt x="359956" y="87490"/>
                  </a:lnTo>
                  <a:lnTo>
                    <a:pt x="360222" y="87680"/>
                  </a:lnTo>
                  <a:close/>
                </a:path>
                <a:path w="622300" h="140970">
                  <a:moveTo>
                    <a:pt x="360375" y="85115"/>
                  </a:moveTo>
                  <a:lnTo>
                    <a:pt x="359930" y="81622"/>
                  </a:lnTo>
                  <a:lnTo>
                    <a:pt x="360108" y="85280"/>
                  </a:lnTo>
                  <a:lnTo>
                    <a:pt x="360375" y="85115"/>
                  </a:lnTo>
                  <a:close/>
                </a:path>
                <a:path w="622300" h="140970">
                  <a:moveTo>
                    <a:pt x="361594" y="98945"/>
                  </a:moveTo>
                  <a:lnTo>
                    <a:pt x="361175" y="100698"/>
                  </a:lnTo>
                  <a:lnTo>
                    <a:pt x="361340" y="100965"/>
                  </a:lnTo>
                  <a:lnTo>
                    <a:pt x="361378" y="103035"/>
                  </a:lnTo>
                  <a:lnTo>
                    <a:pt x="361556" y="102743"/>
                  </a:lnTo>
                  <a:lnTo>
                    <a:pt x="361594" y="98945"/>
                  </a:lnTo>
                  <a:close/>
                </a:path>
                <a:path w="622300" h="140970">
                  <a:moveTo>
                    <a:pt x="361670" y="102539"/>
                  </a:moveTo>
                  <a:lnTo>
                    <a:pt x="361556" y="102743"/>
                  </a:lnTo>
                  <a:lnTo>
                    <a:pt x="361543" y="103124"/>
                  </a:lnTo>
                  <a:lnTo>
                    <a:pt x="361670" y="102539"/>
                  </a:lnTo>
                  <a:close/>
                </a:path>
                <a:path w="622300" h="140970">
                  <a:moveTo>
                    <a:pt x="361886" y="101574"/>
                  </a:moveTo>
                  <a:lnTo>
                    <a:pt x="361670" y="102539"/>
                  </a:lnTo>
                  <a:lnTo>
                    <a:pt x="361746" y="102412"/>
                  </a:lnTo>
                  <a:lnTo>
                    <a:pt x="361886" y="101574"/>
                  </a:lnTo>
                  <a:close/>
                </a:path>
                <a:path w="622300" h="140970">
                  <a:moveTo>
                    <a:pt x="362762" y="101346"/>
                  </a:moveTo>
                  <a:lnTo>
                    <a:pt x="362635" y="101384"/>
                  </a:lnTo>
                  <a:lnTo>
                    <a:pt x="362762" y="101346"/>
                  </a:lnTo>
                  <a:close/>
                </a:path>
                <a:path w="622300" h="140970">
                  <a:moveTo>
                    <a:pt x="363042" y="100101"/>
                  </a:moveTo>
                  <a:lnTo>
                    <a:pt x="362927" y="100838"/>
                  </a:lnTo>
                  <a:lnTo>
                    <a:pt x="362839" y="101193"/>
                  </a:lnTo>
                  <a:lnTo>
                    <a:pt x="362775" y="101346"/>
                  </a:lnTo>
                  <a:lnTo>
                    <a:pt x="362902" y="101206"/>
                  </a:lnTo>
                  <a:lnTo>
                    <a:pt x="362966" y="100761"/>
                  </a:lnTo>
                  <a:lnTo>
                    <a:pt x="363016" y="100355"/>
                  </a:lnTo>
                  <a:lnTo>
                    <a:pt x="363042" y="100101"/>
                  </a:lnTo>
                  <a:close/>
                </a:path>
                <a:path w="622300" h="140970">
                  <a:moveTo>
                    <a:pt x="363143" y="100876"/>
                  </a:moveTo>
                  <a:lnTo>
                    <a:pt x="363042" y="101003"/>
                  </a:lnTo>
                  <a:lnTo>
                    <a:pt x="362915" y="101206"/>
                  </a:lnTo>
                  <a:lnTo>
                    <a:pt x="362826" y="101752"/>
                  </a:lnTo>
                  <a:lnTo>
                    <a:pt x="362927" y="101587"/>
                  </a:lnTo>
                  <a:lnTo>
                    <a:pt x="363042" y="101282"/>
                  </a:lnTo>
                  <a:lnTo>
                    <a:pt x="363143" y="100876"/>
                  </a:lnTo>
                  <a:close/>
                </a:path>
                <a:path w="622300" h="140970">
                  <a:moveTo>
                    <a:pt x="363766" y="91719"/>
                  </a:moveTo>
                  <a:lnTo>
                    <a:pt x="363728" y="89306"/>
                  </a:lnTo>
                  <a:lnTo>
                    <a:pt x="363283" y="92989"/>
                  </a:lnTo>
                  <a:lnTo>
                    <a:pt x="363486" y="92100"/>
                  </a:lnTo>
                  <a:lnTo>
                    <a:pt x="363766" y="91719"/>
                  </a:lnTo>
                  <a:close/>
                </a:path>
                <a:path w="622300" h="140970">
                  <a:moveTo>
                    <a:pt x="363994" y="96926"/>
                  </a:moveTo>
                  <a:lnTo>
                    <a:pt x="363766" y="95402"/>
                  </a:lnTo>
                  <a:lnTo>
                    <a:pt x="363702" y="96697"/>
                  </a:lnTo>
                  <a:lnTo>
                    <a:pt x="363994" y="96926"/>
                  </a:lnTo>
                  <a:close/>
                </a:path>
                <a:path w="622300" h="140970">
                  <a:moveTo>
                    <a:pt x="364286" y="92227"/>
                  </a:moveTo>
                  <a:lnTo>
                    <a:pt x="363232" y="95656"/>
                  </a:lnTo>
                  <a:lnTo>
                    <a:pt x="363347" y="93497"/>
                  </a:lnTo>
                  <a:lnTo>
                    <a:pt x="363283" y="92989"/>
                  </a:lnTo>
                  <a:lnTo>
                    <a:pt x="363283" y="92354"/>
                  </a:lnTo>
                  <a:lnTo>
                    <a:pt x="363270" y="91719"/>
                  </a:lnTo>
                  <a:lnTo>
                    <a:pt x="363258" y="91084"/>
                  </a:lnTo>
                  <a:lnTo>
                    <a:pt x="363359" y="89814"/>
                  </a:lnTo>
                  <a:lnTo>
                    <a:pt x="362788" y="91084"/>
                  </a:lnTo>
                  <a:lnTo>
                    <a:pt x="362915" y="90538"/>
                  </a:lnTo>
                  <a:lnTo>
                    <a:pt x="363042" y="89433"/>
                  </a:lnTo>
                  <a:lnTo>
                    <a:pt x="363131" y="88036"/>
                  </a:lnTo>
                  <a:lnTo>
                    <a:pt x="363296" y="88671"/>
                  </a:lnTo>
                  <a:lnTo>
                    <a:pt x="363207" y="88036"/>
                  </a:lnTo>
                  <a:lnTo>
                    <a:pt x="362915" y="86004"/>
                  </a:lnTo>
                  <a:lnTo>
                    <a:pt x="361721" y="91719"/>
                  </a:lnTo>
                  <a:lnTo>
                    <a:pt x="361848" y="89052"/>
                  </a:lnTo>
                  <a:lnTo>
                    <a:pt x="361975" y="88163"/>
                  </a:lnTo>
                  <a:lnTo>
                    <a:pt x="360921" y="89306"/>
                  </a:lnTo>
                  <a:lnTo>
                    <a:pt x="360857" y="89585"/>
                  </a:lnTo>
                  <a:lnTo>
                    <a:pt x="361289" y="90830"/>
                  </a:lnTo>
                  <a:lnTo>
                    <a:pt x="361378" y="91592"/>
                  </a:lnTo>
                  <a:lnTo>
                    <a:pt x="360222" y="94894"/>
                  </a:lnTo>
                  <a:lnTo>
                    <a:pt x="360362" y="92989"/>
                  </a:lnTo>
                  <a:lnTo>
                    <a:pt x="360438" y="91846"/>
                  </a:lnTo>
                  <a:lnTo>
                    <a:pt x="360553" y="90195"/>
                  </a:lnTo>
                  <a:lnTo>
                    <a:pt x="360768" y="87020"/>
                  </a:lnTo>
                  <a:lnTo>
                    <a:pt x="360248" y="90195"/>
                  </a:lnTo>
                  <a:lnTo>
                    <a:pt x="360083" y="89941"/>
                  </a:lnTo>
                  <a:lnTo>
                    <a:pt x="359600" y="91846"/>
                  </a:lnTo>
                  <a:lnTo>
                    <a:pt x="359537" y="90576"/>
                  </a:lnTo>
                  <a:lnTo>
                    <a:pt x="359486" y="88925"/>
                  </a:lnTo>
                  <a:lnTo>
                    <a:pt x="358063" y="92989"/>
                  </a:lnTo>
                  <a:lnTo>
                    <a:pt x="358089" y="92735"/>
                  </a:lnTo>
                  <a:lnTo>
                    <a:pt x="358127" y="92354"/>
                  </a:lnTo>
                  <a:lnTo>
                    <a:pt x="358228" y="91465"/>
                  </a:lnTo>
                  <a:lnTo>
                    <a:pt x="358279" y="91097"/>
                  </a:lnTo>
                  <a:lnTo>
                    <a:pt x="358089" y="91465"/>
                  </a:lnTo>
                  <a:lnTo>
                    <a:pt x="358127" y="90322"/>
                  </a:lnTo>
                  <a:lnTo>
                    <a:pt x="358241" y="90068"/>
                  </a:lnTo>
                  <a:lnTo>
                    <a:pt x="358216" y="90271"/>
                  </a:lnTo>
                  <a:lnTo>
                    <a:pt x="358355" y="90195"/>
                  </a:lnTo>
                  <a:lnTo>
                    <a:pt x="358622" y="88036"/>
                  </a:lnTo>
                  <a:lnTo>
                    <a:pt x="358343" y="89306"/>
                  </a:lnTo>
                  <a:lnTo>
                    <a:pt x="358305" y="89509"/>
                  </a:lnTo>
                  <a:lnTo>
                    <a:pt x="358228" y="89814"/>
                  </a:lnTo>
                  <a:lnTo>
                    <a:pt x="358343" y="89052"/>
                  </a:lnTo>
                  <a:lnTo>
                    <a:pt x="358673" y="86004"/>
                  </a:lnTo>
                  <a:lnTo>
                    <a:pt x="357365" y="92354"/>
                  </a:lnTo>
                  <a:lnTo>
                    <a:pt x="357314" y="91338"/>
                  </a:lnTo>
                  <a:lnTo>
                    <a:pt x="357289" y="90703"/>
                  </a:lnTo>
                  <a:lnTo>
                    <a:pt x="357403" y="88925"/>
                  </a:lnTo>
                  <a:lnTo>
                    <a:pt x="357759" y="87020"/>
                  </a:lnTo>
                  <a:lnTo>
                    <a:pt x="357974" y="88544"/>
                  </a:lnTo>
                  <a:lnTo>
                    <a:pt x="357924" y="87020"/>
                  </a:lnTo>
                  <a:lnTo>
                    <a:pt x="357886" y="86004"/>
                  </a:lnTo>
                  <a:lnTo>
                    <a:pt x="356984" y="90703"/>
                  </a:lnTo>
                  <a:lnTo>
                    <a:pt x="356984" y="90576"/>
                  </a:lnTo>
                  <a:lnTo>
                    <a:pt x="357009" y="89687"/>
                  </a:lnTo>
                  <a:lnTo>
                    <a:pt x="357022" y="89433"/>
                  </a:lnTo>
                  <a:lnTo>
                    <a:pt x="357136" y="84861"/>
                  </a:lnTo>
                  <a:lnTo>
                    <a:pt x="356717" y="85496"/>
                  </a:lnTo>
                  <a:lnTo>
                    <a:pt x="356603" y="85852"/>
                  </a:lnTo>
                  <a:lnTo>
                    <a:pt x="356120" y="89433"/>
                  </a:lnTo>
                  <a:lnTo>
                    <a:pt x="355866" y="88290"/>
                  </a:lnTo>
                  <a:lnTo>
                    <a:pt x="355612" y="87147"/>
                  </a:lnTo>
                  <a:lnTo>
                    <a:pt x="354812" y="88290"/>
                  </a:lnTo>
                  <a:lnTo>
                    <a:pt x="354901" y="87782"/>
                  </a:lnTo>
                  <a:lnTo>
                    <a:pt x="355015" y="87020"/>
                  </a:lnTo>
                  <a:lnTo>
                    <a:pt x="353898" y="86004"/>
                  </a:lnTo>
                  <a:lnTo>
                    <a:pt x="353555" y="84861"/>
                  </a:lnTo>
                  <a:lnTo>
                    <a:pt x="353580" y="83972"/>
                  </a:lnTo>
                  <a:lnTo>
                    <a:pt x="352971" y="87782"/>
                  </a:lnTo>
                  <a:lnTo>
                    <a:pt x="352894" y="87655"/>
                  </a:lnTo>
                  <a:lnTo>
                    <a:pt x="352463" y="86893"/>
                  </a:lnTo>
                  <a:lnTo>
                    <a:pt x="351904" y="87655"/>
                  </a:lnTo>
                  <a:lnTo>
                    <a:pt x="352132" y="86004"/>
                  </a:lnTo>
                  <a:lnTo>
                    <a:pt x="352196" y="85623"/>
                  </a:lnTo>
                  <a:lnTo>
                    <a:pt x="352425" y="84480"/>
                  </a:lnTo>
                  <a:lnTo>
                    <a:pt x="352806" y="83464"/>
                  </a:lnTo>
                  <a:lnTo>
                    <a:pt x="352386" y="83464"/>
                  </a:lnTo>
                  <a:lnTo>
                    <a:pt x="352094" y="84734"/>
                  </a:lnTo>
                  <a:lnTo>
                    <a:pt x="351904" y="85242"/>
                  </a:lnTo>
                  <a:lnTo>
                    <a:pt x="351574" y="85623"/>
                  </a:lnTo>
                  <a:lnTo>
                    <a:pt x="352069" y="82829"/>
                  </a:lnTo>
                  <a:lnTo>
                    <a:pt x="351497" y="82956"/>
                  </a:lnTo>
                  <a:lnTo>
                    <a:pt x="350494" y="86004"/>
                  </a:lnTo>
                  <a:lnTo>
                    <a:pt x="350037" y="83972"/>
                  </a:lnTo>
                  <a:lnTo>
                    <a:pt x="349656" y="86512"/>
                  </a:lnTo>
                  <a:lnTo>
                    <a:pt x="349529" y="91592"/>
                  </a:lnTo>
                  <a:lnTo>
                    <a:pt x="348615" y="93116"/>
                  </a:lnTo>
                  <a:lnTo>
                    <a:pt x="348983" y="90068"/>
                  </a:lnTo>
                  <a:lnTo>
                    <a:pt x="348970" y="89814"/>
                  </a:lnTo>
                  <a:lnTo>
                    <a:pt x="349034" y="89585"/>
                  </a:lnTo>
                  <a:lnTo>
                    <a:pt x="348970" y="89801"/>
                  </a:lnTo>
                  <a:lnTo>
                    <a:pt x="348957" y="89052"/>
                  </a:lnTo>
                  <a:lnTo>
                    <a:pt x="349084" y="87020"/>
                  </a:lnTo>
                  <a:lnTo>
                    <a:pt x="349161" y="86512"/>
                  </a:lnTo>
                  <a:lnTo>
                    <a:pt x="348881" y="87020"/>
                  </a:lnTo>
                  <a:lnTo>
                    <a:pt x="349110" y="85750"/>
                  </a:lnTo>
                  <a:lnTo>
                    <a:pt x="349186" y="85369"/>
                  </a:lnTo>
                  <a:lnTo>
                    <a:pt x="349250" y="86385"/>
                  </a:lnTo>
                  <a:lnTo>
                    <a:pt x="349377" y="85750"/>
                  </a:lnTo>
                  <a:lnTo>
                    <a:pt x="349313" y="85242"/>
                  </a:lnTo>
                  <a:lnTo>
                    <a:pt x="349186" y="84861"/>
                  </a:lnTo>
                  <a:lnTo>
                    <a:pt x="349059" y="84023"/>
                  </a:lnTo>
                  <a:lnTo>
                    <a:pt x="349135" y="82321"/>
                  </a:lnTo>
                  <a:lnTo>
                    <a:pt x="349008" y="83464"/>
                  </a:lnTo>
                  <a:lnTo>
                    <a:pt x="348754" y="84988"/>
                  </a:lnTo>
                  <a:lnTo>
                    <a:pt x="348500" y="85242"/>
                  </a:lnTo>
                  <a:lnTo>
                    <a:pt x="347929" y="85369"/>
                  </a:lnTo>
                  <a:lnTo>
                    <a:pt x="348145" y="84607"/>
                  </a:lnTo>
                  <a:lnTo>
                    <a:pt x="348589" y="83083"/>
                  </a:lnTo>
                  <a:lnTo>
                    <a:pt x="348475" y="81686"/>
                  </a:lnTo>
                  <a:lnTo>
                    <a:pt x="348145" y="83083"/>
                  </a:lnTo>
                  <a:lnTo>
                    <a:pt x="347992" y="81559"/>
                  </a:lnTo>
                  <a:lnTo>
                    <a:pt x="347560" y="84607"/>
                  </a:lnTo>
                  <a:lnTo>
                    <a:pt x="347408" y="84607"/>
                  </a:lnTo>
                  <a:lnTo>
                    <a:pt x="347522" y="83591"/>
                  </a:lnTo>
                  <a:lnTo>
                    <a:pt x="347611" y="82321"/>
                  </a:lnTo>
                  <a:lnTo>
                    <a:pt x="347141" y="83591"/>
                  </a:lnTo>
                  <a:lnTo>
                    <a:pt x="346214" y="82448"/>
                  </a:lnTo>
                  <a:lnTo>
                    <a:pt x="346100" y="85737"/>
                  </a:lnTo>
                  <a:lnTo>
                    <a:pt x="346087" y="85902"/>
                  </a:lnTo>
                  <a:lnTo>
                    <a:pt x="346075" y="86080"/>
                  </a:lnTo>
                  <a:lnTo>
                    <a:pt x="344728" y="89052"/>
                  </a:lnTo>
                  <a:lnTo>
                    <a:pt x="344728" y="88925"/>
                  </a:lnTo>
                  <a:lnTo>
                    <a:pt x="344576" y="86893"/>
                  </a:lnTo>
                  <a:lnTo>
                    <a:pt x="344462" y="85369"/>
                  </a:lnTo>
                  <a:lnTo>
                    <a:pt x="344449" y="85242"/>
                  </a:lnTo>
                  <a:lnTo>
                    <a:pt x="344360" y="84099"/>
                  </a:lnTo>
                  <a:lnTo>
                    <a:pt x="343255" y="85242"/>
                  </a:lnTo>
                  <a:lnTo>
                    <a:pt x="343408" y="84226"/>
                  </a:lnTo>
                  <a:lnTo>
                    <a:pt x="342684" y="85369"/>
                  </a:lnTo>
                  <a:lnTo>
                    <a:pt x="342074" y="84734"/>
                  </a:lnTo>
                  <a:lnTo>
                    <a:pt x="341363" y="86893"/>
                  </a:lnTo>
                  <a:lnTo>
                    <a:pt x="341198" y="86893"/>
                  </a:lnTo>
                  <a:lnTo>
                    <a:pt x="341223" y="85623"/>
                  </a:lnTo>
                  <a:lnTo>
                    <a:pt x="341325" y="84480"/>
                  </a:lnTo>
                  <a:lnTo>
                    <a:pt x="341477" y="83718"/>
                  </a:lnTo>
                  <a:lnTo>
                    <a:pt x="340944" y="84480"/>
                  </a:lnTo>
                  <a:lnTo>
                    <a:pt x="340741" y="85623"/>
                  </a:lnTo>
                  <a:lnTo>
                    <a:pt x="340664" y="85242"/>
                  </a:lnTo>
                  <a:lnTo>
                    <a:pt x="340436" y="84226"/>
                  </a:lnTo>
                  <a:lnTo>
                    <a:pt x="340550" y="83337"/>
                  </a:lnTo>
                  <a:lnTo>
                    <a:pt x="340791" y="82702"/>
                  </a:lnTo>
                  <a:lnTo>
                    <a:pt x="340728" y="82410"/>
                  </a:lnTo>
                  <a:lnTo>
                    <a:pt x="340868" y="82499"/>
                  </a:lnTo>
                  <a:lnTo>
                    <a:pt x="340779" y="82118"/>
                  </a:lnTo>
                  <a:lnTo>
                    <a:pt x="340601" y="81686"/>
                  </a:lnTo>
                  <a:lnTo>
                    <a:pt x="340652" y="79908"/>
                  </a:lnTo>
                  <a:lnTo>
                    <a:pt x="339661" y="82702"/>
                  </a:lnTo>
                  <a:lnTo>
                    <a:pt x="339750" y="82321"/>
                  </a:lnTo>
                  <a:lnTo>
                    <a:pt x="340169" y="80289"/>
                  </a:lnTo>
                  <a:lnTo>
                    <a:pt x="340055" y="79781"/>
                  </a:lnTo>
                  <a:lnTo>
                    <a:pt x="339712" y="79273"/>
                  </a:lnTo>
                  <a:lnTo>
                    <a:pt x="339458" y="79781"/>
                  </a:lnTo>
                  <a:lnTo>
                    <a:pt x="339344" y="82067"/>
                  </a:lnTo>
                  <a:lnTo>
                    <a:pt x="339115" y="82321"/>
                  </a:lnTo>
                  <a:lnTo>
                    <a:pt x="338772" y="81940"/>
                  </a:lnTo>
                  <a:lnTo>
                    <a:pt x="338886" y="80543"/>
                  </a:lnTo>
                  <a:lnTo>
                    <a:pt x="339229" y="78638"/>
                  </a:lnTo>
                  <a:lnTo>
                    <a:pt x="339102" y="76987"/>
                  </a:lnTo>
                  <a:lnTo>
                    <a:pt x="338734" y="73939"/>
                  </a:lnTo>
                  <a:lnTo>
                    <a:pt x="336245" y="85242"/>
                  </a:lnTo>
                  <a:lnTo>
                    <a:pt x="336283" y="82575"/>
                  </a:lnTo>
                  <a:lnTo>
                    <a:pt x="336308" y="81610"/>
                  </a:lnTo>
                  <a:lnTo>
                    <a:pt x="336067" y="82575"/>
                  </a:lnTo>
                  <a:lnTo>
                    <a:pt x="335737" y="82194"/>
                  </a:lnTo>
                  <a:lnTo>
                    <a:pt x="335635" y="81940"/>
                  </a:lnTo>
                  <a:lnTo>
                    <a:pt x="335775" y="76987"/>
                  </a:lnTo>
                  <a:lnTo>
                    <a:pt x="335622" y="76987"/>
                  </a:lnTo>
                  <a:lnTo>
                    <a:pt x="335178" y="74955"/>
                  </a:lnTo>
                  <a:lnTo>
                    <a:pt x="334251" y="81940"/>
                  </a:lnTo>
                  <a:lnTo>
                    <a:pt x="333679" y="80543"/>
                  </a:lnTo>
                  <a:lnTo>
                    <a:pt x="333527" y="82321"/>
                  </a:lnTo>
                  <a:lnTo>
                    <a:pt x="333273" y="84607"/>
                  </a:lnTo>
                  <a:lnTo>
                    <a:pt x="333159" y="85115"/>
                  </a:lnTo>
                  <a:lnTo>
                    <a:pt x="332524" y="86131"/>
                  </a:lnTo>
                  <a:lnTo>
                    <a:pt x="332168" y="85750"/>
                  </a:lnTo>
                  <a:lnTo>
                    <a:pt x="332066" y="85496"/>
                  </a:lnTo>
                  <a:lnTo>
                    <a:pt x="332206" y="84226"/>
                  </a:lnTo>
                  <a:lnTo>
                    <a:pt x="332384" y="82702"/>
                  </a:lnTo>
                  <a:lnTo>
                    <a:pt x="332422" y="82321"/>
                  </a:lnTo>
                  <a:lnTo>
                    <a:pt x="332536" y="81305"/>
                  </a:lnTo>
                  <a:lnTo>
                    <a:pt x="332663" y="80670"/>
                  </a:lnTo>
                  <a:lnTo>
                    <a:pt x="333070" y="79908"/>
                  </a:lnTo>
                  <a:lnTo>
                    <a:pt x="333209" y="79781"/>
                  </a:lnTo>
                  <a:lnTo>
                    <a:pt x="333146" y="80581"/>
                  </a:lnTo>
                  <a:lnTo>
                    <a:pt x="333679" y="79781"/>
                  </a:lnTo>
                  <a:lnTo>
                    <a:pt x="333679" y="79654"/>
                  </a:lnTo>
                  <a:lnTo>
                    <a:pt x="333667" y="79527"/>
                  </a:lnTo>
                  <a:lnTo>
                    <a:pt x="333667" y="78384"/>
                  </a:lnTo>
                  <a:lnTo>
                    <a:pt x="333425" y="79527"/>
                  </a:lnTo>
                  <a:lnTo>
                    <a:pt x="333387" y="79019"/>
                  </a:lnTo>
                  <a:lnTo>
                    <a:pt x="333336" y="78257"/>
                  </a:lnTo>
                  <a:lnTo>
                    <a:pt x="332638" y="78257"/>
                  </a:lnTo>
                  <a:lnTo>
                    <a:pt x="332701" y="78638"/>
                  </a:lnTo>
                  <a:lnTo>
                    <a:pt x="332625" y="78384"/>
                  </a:lnTo>
                  <a:lnTo>
                    <a:pt x="332524" y="77749"/>
                  </a:lnTo>
                  <a:lnTo>
                    <a:pt x="332384" y="77114"/>
                  </a:lnTo>
                  <a:lnTo>
                    <a:pt x="331762" y="78765"/>
                  </a:lnTo>
                  <a:lnTo>
                    <a:pt x="331254" y="77495"/>
                  </a:lnTo>
                  <a:lnTo>
                    <a:pt x="331165" y="79654"/>
                  </a:lnTo>
                  <a:lnTo>
                    <a:pt x="330288" y="77901"/>
                  </a:lnTo>
                  <a:lnTo>
                    <a:pt x="330276" y="81940"/>
                  </a:lnTo>
                  <a:lnTo>
                    <a:pt x="329514" y="82321"/>
                  </a:lnTo>
                  <a:lnTo>
                    <a:pt x="329425" y="80924"/>
                  </a:lnTo>
                  <a:lnTo>
                    <a:pt x="329412" y="80797"/>
                  </a:lnTo>
                  <a:lnTo>
                    <a:pt x="329526" y="80022"/>
                  </a:lnTo>
                  <a:lnTo>
                    <a:pt x="329666" y="79654"/>
                  </a:lnTo>
                  <a:lnTo>
                    <a:pt x="329793" y="79273"/>
                  </a:lnTo>
                  <a:lnTo>
                    <a:pt x="330276" y="77901"/>
                  </a:lnTo>
                  <a:lnTo>
                    <a:pt x="329387" y="79273"/>
                  </a:lnTo>
                  <a:lnTo>
                    <a:pt x="329272" y="78638"/>
                  </a:lnTo>
                  <a:lnTo>
                    <a:pt x="329336" y="77368"/>
                  </a:lnTo>
                  <a:lnTo>
                    <a:pt x="330060" y="75082"/>
                  </a:lnTo>
                  <a:lnTo>
                    <a:pt x="329095" y="77368"/>
                  </a:lnTo>
                  <a:lnTo>
                    <a:pt x="329107" y="74828"/>
                  </a:lnTo>
                  <a:lnTo>
                    <a:pt x="329044" y="73177"/>
                  </a:lnTo>
                  <a:lnTo>
                    <a:pt x="328904" y="72923"/>
                  </a:lnTo>
                  <a:lnTo>
                    <a:pt x="328891" y="72669"/>
                  </a:lnTo>
                  <a:lnTo>
                    <a:pt x="329031" y="72415"/>
                  </a:lnTo>
                  <a:lnTo>
                    <a:pt x="328688" y="72415"/>
                  </a:lnTo>
                  <a:lnTo>
                    <a:pt x="328536" y="74828"/>
                  </a:lnTo>
                  <a:lnTo>
                    <a:pt x="328396" y="74447"/>
                  </a:lnTo>
                  <a:lnTo>
                    <a:pt x="328244" y="74320"/>
                  </a:lnTo>
                  <a:lnTo>
                    <a:pt x="328383" y="73304"/>
                  </a:lnTo>
                  <a:lnTo>
                    <a:pt x="327990" y="74828"/>
                  </a:lnTo>
                  <a:lnTo>
                    <a:pt x="327875" y="77749"/>
                  </a:lnTo>
                  <a:lnTo>
                    <a:pt x="327240" y="79654"/>
                  </a:lnTo>
                  <a:lnTo>
                    <a:pt x="327177" y="78511"/>
                  </a:lnTo>
                  <a:lnTo>
                    <a:pt x="326263" y="80797"/>
                  </a:lnTo>
                  <a:lnTo>
                    <a:pt x="326517" y="78638"/>
                  </a:lnTo>
                  <a:lnTo>
                    <a:pt x="326631" y="77622"/>
                  </a:lnTo>
                  <a:lnTo>
                    <a:pt x="326644" y="77495"/>
                  </a:lnTo>
                  <a:lnTo>
                    <a:pt x="327113" y="78397"/>
                  </a:lnTo>
                  <a:lnTo>
                    <a:pt x="327164" y="78257"/>
                  </a:lnTo>
                  <a:lnTo>
                    <a:pt x="327240" y="78638"/>
                  </a:lnTo>
                  <a:lnTo>
                    <a:pt x="327304" y="78765"/>
                  </a:lnTo>
                  <a:lnTo>
                    <a:pt x="327279" y="78257"/>
                  </a:lnTo>
                  <a:lnTo>
                    <a:pt x="327228" y="77495"/>
                  </a:lnTo>
                  <a:lnTo>
                    <a:pt x="327164" y="76479"/>
                  </a:lnTo>
                  <a:lnTo>
                    <a:pt x="327025" y="74320"/>
                  </a:lnTo>
                  <a:lnTo>
                    <a:pt x="327406" y="74066"/>
                  </a:lnTo>
                  <a:lnTo>
                    <a:pt x="327279" y="70891"/>
                  </a:lnTo>
                  <a:lnTo>
                    <a:pt x="327164" y="69875"/>
                  </a:lnTo>
                  <a:lnTo>
                    <a:pt x="326631" y="76479"/>
                  </a:lnTo>
                  <a:lnTo>
                    <a:pt x="325831" y="76352"/>
                  </a:lnTo>
                  <a:lnTo>
                    <a:pt x="326072" y="75082"/>
                  </a:lnTo>
                  <a:lnTo>
                    <a:pt x="326174" y="73710"/>
                  </a:lnTo>
                  <a:lnTo>
                    <a:pt x="325742" y="75844"/>
                  </a:lnTo>
                  <a:lnTo>
                    <a:pt x="325615" y="76352"/>
                  </a:lnTo>
                  <a:lnTo>
                    <a:pt x="325170" y="77622"/>
                  </a:lnTo>
                  <a:lnTo>
                    <a:pt x="324866" y="76098"/>
                  </a:lnTo>
                  <a:lnTo>
                    <a:pt x="324459" y="78638"/>
                  </a:lnTo>
                  <a:lnTo>
                    <a:pt x="324218" y="78384"/>
                  </a:lnTo>
                  <a:lnTo>
                    <a:pt x="324281" y="78638"/>
                  </a:lnTo>
                  <a:lnTo>
                    <a:pt x="324396" y="79273"/>
                  </a:lnTo>
                  <a:lnTo>
                    <a:pt x="324053" y="80924"/>
                  </a:lnTo>
                  <a:lnTo>
                    <a:pt x="323837" y="80670"/>
                  </a:lnTo>
                  <a:lnTo>
                    <a:pt x="323405" y="81178"/>
                  </a:lnTo>
                  <a:lnTo>
                    <a:pt x="322961" y="82702"/>
                  </a:lnTo>
                  <a:lnTo>
                    <a:pt x="323024" y="81686"/>
                  </a:lnTo>
                  <a:lnTo>
                    <a:pt x="323265" y="78130"/>
                  </a:lnTo>
                  <a:lnTo>
                    <a:pt x="323405" y="76098"/>
                  </a:lnTo>
                  <a:lnTo>
                    <a:pt x="322529" y="78130"/>
                  </a:lnTo>
                  <a:lnTo>
                    <a:pt x="322516" y="77749"/>
                  </a:lnTo>
                  <a:lnTo>
                    <a:pt x="322618" y="76225"/>
                  </a:lnTo>
                  <a:lnTo>
                    <a:pt x="322745" y="75717"/>
                  </a:lnTo>
                  <a:lnTo>
                    <a:pt x="322973" y="74828"/>
                  </a:lnTo>
                  <a:lnTo>
                    <a:pt x="322910" y="73812"/>
                  </a:lnTo>
                  <a:lnTo>
                    <a:pt x="322059" y="75780"/>
                  </a:lnTo>
                  <a:lnTo>
                    <a:pt x="321906" y="76327"/>
                  </a:lnTo>
                  <a:lnTo>
                    <a:pt x="321906" y="78384"/>
                  </a:lnTo>
                  <a:lnTo>
                    <a:pt x="321538" y="79527"/>
                  </a:lnTo>
                  <a:lnTo>
                    <a:pt x="321437" y="79946"/>
                  </a:lnTo>
                  <a:lnTo>
                    <a:pt x="321310" y="81686"/>
                  </a:lnTo>
                  <a:lnTo>
                    <a:pt x="321335" y="80162"/>
                  </a:lnTo>
                  <a:lnTo>
                    <a:pt x="321373" y="79273"/>
                  </a:lnTo>
                  <a:lnTo>
                    <a:pt x="321373" y="78905"/>
                  </a:lnTo>
                  <a:lnTo>
                    <a:pt x="321398" y="77876"/>
                  </a:lnTo>
                  <a:lnTo>
                    <a:pt x="321373" y="78905"/>
                  </a:lnTo>
                  <a:lnTo>
                    <a:pt x="321767" y="77876"/>
                  </a:lnTo>
                  <a:lnTo>
                    <a:pt x="321818" y="77749"/>
                  </a:lnTo>
                  <a:lnTo>
                    <a:pt x="321906" y="78384"/>
                  </a:lnTo>
                  <a:lnTo>
                    <a:pt x="321906" y="76327"/>
                  </a:lnTo>
                  <a:lnTo>
                    <a:pt x="320903" y="79273"/>
                  </a:lnTo>
                  <a:lnTo>
                    <a:pt x="321081" y="79273"/>
                  </a:lnTo>
                  <a:lnTo>
                    <a:pt x="320116" y="83718"/>
                  </a:lnTo>
                  <a:lnTo>
                    <a:pt x="320090" y="83337"/>
                  </a:lnTo>
                  <a:lnTo>
                    <a:pt x="320065" y="82956"/>
                  </a:lnTo>
                  <a:lnTo>
                    <a:pt x="320027" y="82321"/>
                  </a:lnTo>
                  <a:lnTo>
                    <a:pt x="320027" y="82194"/>
                  </a:lnTo>
                  <a:lnTo>
                    <a:pt x="319963" y="81178"/>
                  </a:lnTo>
                  <a:lnTo>
                    <a:pt x="320141" y="79781"/>
                  </a:lnTo>
                  <a:lnTo>
                    <a:pt x="320421" y="77876"/>
                  </a:lnTo>
                  <a:lnTo>
                    <a:pt x="320763" y="75590"/>
                  </a:lnTo>
                  <a:lnTo>
                    <a:pt x="320636" y="73304"/>
                  </a:lnTo>
                  <a:lnTo>
                    <a:pt x="320497" y="72161"/>
                  </a:lnTo>
                  <a:lnTo>
                    <a:pt x="319049" y="77876"/>
                  </a:lnTo>
                  <a:lnTo>
                    <a:pt x="318249" y="76225"/>
                  </a:lnTo>
                  <a:lnTo>
                    <a:pt x="318376" y="77622"/>
                  </a:lnTo>
                  <a:lnTo>
                    <a:pt x="317931" y="79781"/>
                  </a:lnTo>
                  <a:lnTo>
                    <a:pt x="317830" y="78511"/>
                  </a:lnTo>
                  <a:lnTo>
                    <a:pt x="317754" y="77622"/>
                  </a:lnTo>
                  <a:lnTo>
                    <a:pt x="317284" y="78511"/>
                  </a:lnTo>
                  <a:lnTo>
                    <a:pt x="317322" y="78257"/>
                  </a:lnTo>
                  <a:lnTo>
                    <a:pt x="317576" y="76733"/>
                  </a:lnTo>
                  <a:lnTo>
                    <a:pt x="317550" y="75971"/>
                  </a:lnTo>
                  <a:lnTo>
                    <a:pt x="317576" y="74447"/>
                  </a:lnTo>
                  <a:lnTo>
                    <a:pt x="317360" y="75971"/>
                  </a:lnTo>
                  <a:lnTo>
                    <a:pt x="316852" y="74193"/>
                  </a:lnTo>
                  <a:lnTo>
                    <a:pt x="316153" y="78257"/>
                  </a:lnTo>
                  <a:lnTo>
                    <a:pt x="316039" y="75336"/>
                  </a:lnTo>
                  <a:lnTo>
                    <a:pt x="315468" y="74193"/>
                  </a:lnTo>
                  <a:lnTo>
                    <a:pt x="314325" y="81178"/>
                  </a:lnTo>
                  <a:lnTo>
                    <a:pt x="313740" y="80416"/>
                  </a:lnTo>
                  <a:lnTo>
                    <a:pt x="313778" y="79781"/>
                  </a:lnTo>
                  <a:lnTo>
                    <a:pt x="314045" y="78765"/>
                  </a:lnTo>
                  <a:lnTo>
                    <a:pt x="314147" y="78384"/>
                  </a:lnTo>
                  <a:lnTo>
                    <a:pt x="314261" y="76225"/>
                  </a:lnTo>
                  <a:lnTo>
                    <a:pt x="314325" y="76098"/>
                  </a:lnTo>
                  <a:lnTo>
                    <a:pt x="314833" y="75082"/>
                  </a:lnTo>
                  <a:lnTo>
                    <a:pt x="314566" y="75082"/>
                  </a:lnTo>
                  <a:lnTo>
                    <a:pt x="314388" y="74701"/>
                  </a:lnTo>
                  <a:lnTo>
                    <a:pt x="314172" y="76098"/>
                  </a:lnTo>
                  <a:lnTo>
                    <a:pt x="314223" y="74828"/>
                  </a:lnTo>
                  <a:lnTo>
                    <a:pt x="313042" y="78765"/>
                  </a:lnTo>
                  <a:lnTo>
                    <a:pt x="313093" y="76733"/>
                  </a:lnTo>
                  <a:lnTo>
                    <a:pt x="312851" y="77622"/>
                  </a:lnTo>
                  <a:lnTo>
                    <a:pt x="312508" y="79781"/>
                  </a:lnTo>
                  <a:lnTo>
                    <a:pt x="312229" y="79527"/>
                  </a:lnTo>
                  <a:lnTo>
                    <a:pt x="311721" y="79908"/>
                  </a:lnTo>
                  <a:lnTo>
                    <a:pt x="311645" y="82194"/>
                  </a:lnTo>
                  <a:lnTo>
                    <a:pt x="311785" y="75590"/>
                  </a:lnTo>
                  <a:lnTo>
                    <a:pt x="309333" y="82321"/>
                  </a:lnTo>
                  <a:lnTo>
                    <a:pt x="309422" y="77876"/>
                  </a:lnTo>
                  <a:lnTo>
                    <a:pt x="309448" y="76733"/>
                  </a:lnTo>
                  <a:lnTo>
                    <a:pt x="308775" y="77241"/>
                  </a:lnTo>
                  <a:lnTo>
                    <a:pt x="307987" y="77876"/>
                  </a:lnTo>
                  <a:lnTo>
                    <a:pt x="307441" y="77876"/>
                  </a:lnTo>
                  <a:lnTo>
                    <a:pt x="307568" y="77241"/>
                  </a:lnTo>
                  <a:lnTo>
                    <a:pt x="307606" y="76898"/>
                  </a:lnTo>
                  <a:lnTo>
                    <a:pt x="307670" y="77114"/>
                  </a:lnTo>
                  <a:lnTo>
                    <a:pt x="307619" y="76860"/>
                  </a:lnTo>
                  <a:lnTo>
                    <a:pt x="307251" y="75082"/>
                  </a:lnTo>
                  <a:lnTo>
                    <a:pt x="306362" y="82956"/>
                  </a:lnTo>
                  <a:lnTo>
                    <a:pt x="306197" y="82194"/>
                  </a:lnTo>
                  <a:lnTo>
                    <a:pt x="305917" y="80924"/>
                  </a:lnTo>
                  <a:lnTo>
                    <a:pt x="305917" y="78384"/>
                  </a:lnTo>
                  <a:lnTo>
                    <a:pt x="305943" y="77241"/>
                  </a:lnTo>
                  <a:lnTo>
                    <a:pt x="306552" y="78892"/>
                  </a:lnTo>
                  <a:lnTo>
                    <a:pt x="306527" y="77241"/>
                  </a:lnTo>
                  <a:lnTo>
                    <a:pt x="307378" y="70891"/>
                  </a:lnTo>
                  <a:lnTo>
                    <a:pt x="305371" y="78384"/>
                  </a:lnTo>
                  <a:lnTo>
                    <a:pt x="305396" y="76479"/>
                  </a:lnTo>
                  <a:lnTo>
                    <a:pt x="305485" y="74320"/>
                  </a:lnTo>
                  <a:lnTo>
                    <a:pt x="305523" y="71653"/>
                  </a:lnTo>
                  <a:lnTo>
                    <a:pt x="304215" y="76479"/>
                  </a:lnTo>
                  <a:lnTo>
                    <a:pt x="303720" y="75971"/>
                  </a:lnTo>
                  <a:lnTo>
                    <a:pt x="303758" y="74828"/>
                  </a:lnTo>
                  <a:lnTo>
                    <a:pt x="302856" y="77876"/>
                  </a:lnTo>
                  <a:lnTo>
                    <a:pt x="302742" y="78168"/>
                  </a:lnTo>
                  <a:lnTo>
                    <a:pt x="301256" y="79654"/>
                  </a:lnTo>
                  <a:lnTo>
                    <a:pt x="301155" y="80289"/>
                  </a:lnTo>
                  <a:lnTo>
                    <a:pt x="300456" y="80924"/>
                  </a:lnTo>
                  <a:lnTo>
                    <a:pt x="300329" y="78638"/>
                  </a:lnTo>
                  <a:lnTo>
                    <a:pt x="300342" y="77368"/>
                  </a:lnTo>
                  <a:lnTo>
                    <a:pt x="300621" y="75336"/>
                  </a:lnTo>
                  <a:lnTo>
                    <a:pt x="301180" y="75209"/>
                  </a:lnTo>
                  <a:lnTo>
                    <a:pt x="301472" y="71526"/>
                  </a:lnTo>
                  <a:lnTo>
                    <a:pt x="300456" y="75209"/>
                  </a:lnTo>
                  <a:lnTo>
                    <a:pt x="300342" y="74828"/>
                  </a:lnTo>
                  <a:lnTo>
                    <a:pt x="300418" y="73685"/>
                  </a:lnTo>
                  <a:lnTo>
                    <a:pt x="300545" y="72923"/>
                  </a:lnTo>
                  <a:lnTo>
                    <a:pt x="299618" y="73304"/>
                  </a:lnTo>
                  <a:lnTo>
                    <a:pt x="298983" y="77368"/>
                  </a:lnTo>
                  <a:lnTo>
                    <a:pt x="298119" y="76987"/>
                  </a:lnTo>
                  <a:lnTo>
                    <a:pt x="297992" y="78384"/>
                  </a:lnTo>
                  <a:lnTo>
                    <a:pt x="296913" y="82194"/>
                  </a:lnTo>
                  <a:lnTo>
                    <a:pt x="297116" y="80924"/>
                  </a:lnTo>
                  <a:lnTo>
                    <a:pt x="297294" y="79908"/>
                  </a:lnTo>
                  <a:lnTo>
                    <a:pt x="297332" y="79654"/>
                  </a:lnTo>
                  <a:lnTo>
                    <a:pt x="297408" y="79146"/>
                  </a:lnTo>
                  <a:lnTo>
                    <a:pt x="297472" y="78765"/>
                  </a:lnTo>
                  <a:lnTo>
                    <a:pt x="297954" y="75844"/>
                  </a:lnTo>
                  <a:lnTo>
                    <a:pt x="297002" y="78765"/>
                  </a:lnTo>
                  <a:lnTo>
                    <a:pt x="297472" y="74701"/>
                  </a:lnTo>
                  <a:lnTo>
                    <a:pt x="296938" y="75717"/>
                  </a:lnTo>
                  <a:lnTo>
                    <a:pt x="295732" y="78511"/>
                  </a:lnTo>
                  <a:lnTo>
                    <a:pt x="295021" y="79146"/>
                  </a:lnTo>
                  <a:lnTo>
                    <a:pt x="295046" y="79019"/>
                  </a:lnTo>
                  <a:lnTo>
                    <a:pt x="295402" y="77749"/>
                  </a:lnTo>
                  <a:lnTo>
                    <a:pt x="294690" y="79019"/>
                  </a:lnTo>
                  <a:lnTo>
                    <a:pt x="294106" y="78905"/>
                  </a:lnTo>
                  <a:lnTo>
                    <a:pt x="294093" y="78638"/>
                  </a:lnTo>
                  <a:lnTo>
                    <a:pt x="294220" y="77876"/>
                  </a:lnTo>
                  <a:lnTo>
                    <a:pt x="294309" y="77368"/>
                  </a:lnTo>
                  <a:lnTo>
                    <a:pt x="294436" y="76606"/>
                  </a:lnTo>
                  <a:lnTo>
                    <a:pt x="295376" y="71018"/>
                  </a:lnTo>
                  <a:lnTo>
                    <a:pt x="292671" y="76606"/>
                  </a:lnTo>
                  <a:lnTo>
                    <a:pt x="292735" y="75844"/>
                  </a:lnTo>
                  <a:lnTo>
                    <a:pt x="292773" y="75336"/>
                  </a:lnTo>
                  <a:lnTo>
                    <a:pt x="292938" y="73177"/>
                  </a:lnTo>
                  <a:lnTo>
                    <a:pt x="293154" y="70383"/>
                  </a:lnTo>
                  <a:lnTo>
                    <a:pt x="291566" y="73177"/>
                  </a:lnTo>
                  <a:lnTo>
                    <a:pt x="291071" y="68859"/>
                  </a:lnTo>
                  <a:lnTo>
                    <a:pt x="289661" y="69113"/>
                  </a:lnTo>
                  <a:lnTo>
                    <a:pt x="289179" y="75336"/>
                  </a:lnTo>
                  <a:lnTo>
                    <a:pt x="289242" y="69240"/>
                  </a:lnTo>
                  <a:lnTo>
                    <a:pt x="289102" y="70218"/>
                  </a:lnTo>
                  <a:lnTo>
                    <a:pt x="288912" y="69049"/>
                  </a:lnTo>
                  <a:lnTo>
                    <a:pt x="288937" y="71323"/>
                  </a:lnTo>
                  <a:lnTo>
                    <a:pt x="288340" y="75590"/>
                  </a:lnTo>
                  <a:lnTo>
                    <a:pt x="287972" y="75844"/>
                  </a:lnTo>
                  <a:lnTo>
                    <a:pt x="287921" y="75463"/>
                  </a:lnTo>
                  <a:lnTo>
                    <a:pt x="287909" y="75272"/>
                  </a:lnTo>
                  <a:lnTo>
                    <a:pt x="288023" y="74117"/>
                  </a:lnTo>
                  <a:lnTo>
                    <a:pt x="288861" y="71767"/>
                  </a:lnTo>
                  <a:lnTo>
                    <a:pt x="287693" y="72288"/>
                  </a:lnTo>
                  <a:lnTo>
                    <a:pt x="287883" y="75196"/>
                  </a:lnTo>
                  <a:lnTo>
                    <a:pt x="287845" y="74828"/>
                  </a:lnTo>
                  <a:lnTo>
                    <a:pt x="287667" y="72669"/>
                  </a:lnTo>
                  <a:lnTo>
                    <a:pt x="287616" y="69621"/>
                  </a:lnTo>
                  <a:lnTo>
                    <a:pt x="288061" y="70129"/>
                  </a:lnTo>
                  <a:lnTo>
                    <a:pt x="288124" y="69621"/>
                  </a:lnTo>
                  <a:lnTo>
                    <a:pt x="288239" y="68605"/>
                  </a:lnTo>
                  <a:lnTo>
                    <a:pt x="287642" y="68097"/>
                  </a:lnTo>
                  <a:lnTo>
                    <a:pt x="287909" y="67335"/>
                  </a:lnTo>
                  <a:lnTo>
                    <a:pt x="288340" y="66065"/>
                  </a:lnTo>
                  <a:lnTo>
                    <a:pt x="288188" y="64160"/>
                  </a:lnTo>
                  <a:lnTo>
                    <a:pt x="287997" y="65938"/>
                  </a:lnTo>
                  <a:lnTo>
                    <a:pt x="287870" y="66573"/>
                  </a:lnTo>
                  <a:lnTo>
                    <a:pt x="287451" y="67335"/>
                  </a:lnTo>
                  <a:lnTo>
                    <a:pt x="287210" y="66446"/>
                  </a:lnTo>
                  <a:lnTo>
                    <a:pt x="287235" y="69621"/>
                  </a:lnTo>
                  <a:lnTo>
                    <a:pt x="285813" y="72669"/>
                  </a:lnTo>
                  <a:lnTo>
                    <a:pt x="285927" y="72034"/>
                  </a:lnTo>
                  <a:lnTo>
                    <a:pt x="286270" y="70002"/>
                  </a:lnTo>
                  <a:lnTo>
                    <a:pt x="286753" y="67208"/>
                  </a:lnTo>
                  <a:lnTo>
                    <a:pt x="287299" y="64033"/>
                  </a:lnTo>
                  <a:lnTo>
                    <a:pt x="285813" y="67208"/>
                  </a:lnTo>
                  <a:lnTo>
                    <a:pt x="286105" y="66319"/>
                  </a:lnTo>
                  <a:lnTo>
                    <a:pt x="286435" y="65303"/>
                  </a:lnTo>
                  <a:lnTo>
                    <a:pt x="285762" y="66319"/>
                  </a:lnTo>
                  <a:lnTo>
                    <a:pt x="284619" y="64922"/>
                  </a:lnTo>
                  <a:lnTo>
                    <a:pt x="283337" y="70002"/>
                  </a:lnTo>
                  <a:lnTo>
                    <a:pt x="283527" y="67462"/>
                  </a:lnTo>
                  <a:lnTo>
                    <a:pt x="283806" y="67081"/>
                  </a:lnTo>
                  <a:lnTo>
                    <a:pt x="282765" y="66065"/>
                  </a:lnTo>
                  <a:lnTo>
                    <a:pt x="280352" y="72034"/>
                  </a:lnTo>
                  <a:lnTo>
                    <a:pt x="280314" y="71780"/>
                  </a:lnTo>
                  <a:lnTo>
                    <a:pt x="280098" y="70129"/>
                  </a:lnTo>
                  <a:lnTo>
                    <a:pt x="279984" y="69240"/>
                  </a:lnTo>
                  <a:lnTo>
                    <a:pt x="280085" y="67970"/>
                  </a:lnTo>
                  <a:lnTo>
                    <a:pt x="280250" y="67208"/>
                  </a:lnTo>
                  <a:lnTo>
                    <a:pt x="279971" y="67716"/>
                  </a:lnTo>
                  <a:lnTo>
                    <a:pt x="279412" y="70129"/>
                  </a:lnTo>
                  <a:lnTo>
                    <a:pt x="279400" y="69494"/>
                  </a:lnTo>
                  <a:lnTo>
                    <a:pt x="279514" y="67843"/>
                  </a:lnTo>
                  <a:lnTo>
                    <a:pt x="279628" y="67335"/>
                  </a:lnTo>
                  <a:lnTo>
                    <a:pt x="279628" y="66827"/>
                  </a:lnTo>
                  <a:lnTo>
                    <a:pt x="278612" y="69494"/>
                  </a:lnTo>
                  <a:lnTo>
                    <a:pt x="278511" y="68732"/>
                  </a:lnTo>
                  <a:lnTo>
                    <a:pt x="278638" y="67970"/>
                  </a:lnTo>
                  <a:lnTo>
                    <a:pt x="278879" y="67208"/>
                  </a:lnTo>
                  <a:lnTo>
                    <a:pt x="278752" y="66192"/>
                  </a:lnTo>
                  <a:lnTo>
                    <a:pt x="278180" y="64668"/>
                  </a:lnTo>
                  <a:lnTo>
                    <a:pt x="276567" y="70764"/>
                  </a:lnTo>
                  <a:lnTo>
                    <a:pt x="275437" y="71780"/>
                  </a:lnTo>
                  <a:lnTo>
                    <a:pt x="275577" y="70891"/>
                  </a:lnTo>
                  <a:lnTo>
                    <a:pt x="275615" y="70637"/>
                  </a:lnTo>
                  <a:lnTo>
                    <a:pt x="275856" y="69113"/>
                  </a:lnTo>
                  <a:lnTo>
                    <a:pt x="276072" y="67716"/>
                  </a:lnTo>
                  <a:lnTo>
                    <a:pt x="275996" y="66827"/>
                  </a:lnTo>
                  <a:lnTo>
                    <a:pt x="275259" y="65049"/>
                  </a:lnTo>
                  <a:lnTo>
                    <a:pt x="275272" y="64160"/>
                  </a:lnTo>
                  <a:lnTo>
                    <a:pt x="274027" y="63271"/>
                  </a:lnTo>
                  <a:lnTo>
                    <a:pt x="272415" y="67462"/>
                  </a:lnTo>
                  <a:lnTo>
                    <a:pt x="270878" y="69113"/>
                  </a:lnTo>
                  <a:lnTo>
                    <a:pt x="270891" y="67716"/>
                  </a:lnTo>
                  <a:lnTo>
                    <a:pt x="270891" y="66700"/>
                  </a:lnTo>
                  <a:lnTo>
                    <a:pt x="270916" y="64033"/>
                  </a:lnTo>
                  <a:lnTo>
                    <a:pt x="268605" y="66700"/>
                  </a:lnTo>
                  <a:lnTo>
                    <a:pt x="267830" y="63652"/>
                  </a:lnTo>
                  <a:lnTo>
                    <a:pt x="267855" y="64668"/>
                  </a:lnTo>
                  <a:lnTo>
                    <a:pt x="267246" y="67081"/>
                  </a:lnTo>
                  <a:lnTo>
                    <a:pt x="266928" y="67716"/>
                  </a:lnTo>
                  <a:lnTo>
                    <a:pt x="266788" y="66700"/>
                  </a:lnTo>
                  <a:lnTo>
                    <a:pt x="265607" y="70637"/>
                  </a:lnTo>
                  <a:lnTo>
                    <a:pt x="265709" y="70129"/>
                  </a:lnTo>
                  <a:lnTo>
                    <a:pt x="265861" y="69240"/>
                  </a:lnTo>
                  <a:lnTo>
                    <a:pt x="265950" y="68732"/>
                  </a:lnTo>
                  <a:lnTo>
                    <a:pt x="266331" y="66573"/>
                  </a:lnTo>
                  <a:lnTo>
                    <a:pt x="266763" y="63525"/>
                  </a:lnTo>
                  <a:lnTo>
                    <a:pt x="266865" y="62509"/>
                  </a:lnTo>
                  <a:lnTo>
                    <a:pt x="266103" y="63525"/>
                  </a:lnTo>
                  <a:lnTo>
                    <a:pt x="265671" y="63271"/>
                  </a:lnTo>
                  <a:lnTo>
                    <a:pt x="264693" y="68732"/>
                  </a:lnTo>
                  <a:lnTo>
                    <a:pt x="264325" y="66573"/>
                  </a:lnTo>
                  <a:lnTo>
                    <a:pt x="264160" y="65557"/>
                  </a:lnTo>
                  <a:lnTo>
                    <a:pt x="262953" y="66065"/>
                  </a:lnTo>
                  <a:lnTo>
                    <a:pt x="261823" y="66573"/>
                  </a:lnTo>
                  <a:lnTo>
                    <a:pt x="261670" y="65303"/>
                  </a:lnTo>
                  <a:lnTo>
                    <a:pt x="261023" y="65303"/>
                  </a:lnTo>
                  <a:lnTo>
                    <a:pt x="260604" y="65303"/>
                  </a:lnTo>
                  <a:lnTo>
                    <a:pt x="260134" y="66573"/>
                  </a:lnTo>
                  <a:lnTo>
                    <a:pt x="260604" y="63779"/>
                  </a:lnTo>
                  <a:lnTo>
                    <a:pt x="260540" y="63525"/>
                  </a:lnTo>
                  <a:lnTo>
                    <a:pt x="260070" y="62890"/>
                  </a:lnTo>
                  <a:lnTo>
                    <a:pt x="259588" y="62255"/>
                  </a:lnTo>
                  <a:lnTo>
                    <a:pt x="258470" y="62890"/>
                  </a:lnTo>
                  <a:lnTo>
                    <a:pt x="259029" y="60858"/>
                  </a:lnTo>
                  <a:lnTo>
                    <a:pt x="258483" y="60477"/>
                  </a:lnTo>
                  <a:lnTo>
                    <a:pt x="256908" y="69113"/>
                  </a:lnTo>
                  <a:lnTo>
                    <a:pt x="256362" y="69240"/>
                  </a:lnTo>
                  <a:lnTo>
                    <a:pt x="256374" y="69113"/>
                  </a:lnTo>
                  <a:lnTo>
                    <a:pt x="256717" y="66446"/>
                  </a:lnTo>
                  <a:lnTo>
                    <a:pt x="256870" y="65303"/>
                  </a:lnTo>
                  <a:lnTo>
                    <a:pt x="256933" y="64795"/>
                  </a:lnTo>
                  <a:lnTo>
                    <a:pt x="255930" y="64795"/>
                  </a:lnTo>
                  <a:lnTo>
                    <a:pt x="255905" y="64541"/>
                  </a:lnTo>
                  <a:lnTo>
                    <a:pt x="255562" y="60731"/>
                  </a:lnTo>
                  <a:lnTo>
                    <a:pt x="253923" y="64541"/>
                  </a:lnTo>
                  <a:lnTo>
                    <a:pt x="254292" y="62636"/>
                  </a:lnTo>
                  <a:lnTo>
                    <a:pt x="254482" y="62509"/>
                  </a:lnTo>
                  <a:lnTo>
                    <a:pt x="254038" y="62382"/>
                  </a:lnTo>
                  <a:lnTo>
                    <a:pt x="253758" y="61366"/>
                  </a:lnTo>
                  <a:lnTo>
                    <a:pt x="253174" y="59334"/>
                  </a:lnTo>
                  <a:lnTo>
                    <a:pt x="252857" y="61645"/>
                  </a:lnTo>
                  <a:lnTo>
                    <a:pt x="250571" y="66446"/>
                  </a:lnTo>
                  <a:lnTo>
                    <a:pt x="251129" y="63525"/>
                  </a:lnTo>
                  <a:lnTo>
                    <a:pt x="250101" y="67081"/>
                  </a:lnTo>
                  <a:lnTo>
                    <a:pt x="249897" y="67970"/>
                  </a:lnTo>
                  <a:lnTo>
                    <a:pt x="249770" y="68224"/>
                  </a:lnTo>
                  <a:lnTo>
                    <a:pt x="249085" y="69113"/>
                  </a:lnTo>
                  <a:lnTo>
                    <a:pt x="249186" y="67589"/>
                  </a:lnTo>
                  <a:lnTo>
                    <a:pt x="249161" y="65938"/>
                  </a:lnTo>
                  <a:lnTo>
                    <a:pt x="248564" y="70129"/>
                  </a:lnTo>
                  <a:lnTo>
                    <a:pt x="248335" y="69113"/>
                  </a:lnTo>
                  <a:lnTo>
                    <a:pt x="248437" y="67843"/>
                  </a:lnTo>
                  <a:lnTo>
                    <a:pt x="248754" y="66700"/>
                  </a:lnTo>
                  <a:lnTo>
                    <a:pt x="248285" y="66446"/>
                  </a:lnTo>
                  <a:lnTo>
                    <a:pt x="248196" y="67208"/>
                  </a:lnTo>
                  <a:lnTo>
                    <a:pt x="248081" y="67716"/>
                  </a:lnTo>
                  <a:lnTo>
                    <a:pt x="247548" y="69367"/>
                  </a:lnTo>
                  <a:lnTo>
                    <a:pt x="247002" y="70637"/>
                  </a:lnTo>
                  <a:lnTo>
                    <a:pt x="246913" y="70129"/>
                  </a:lnTo>
                  <a:lnTo>
                    <a:pt x="246849" y="69748"/>
                  </a:lnTo>
                  <a:lnTo>
                    <a:pt x="246748" y="69113"/>
                  </a:lnTo>
                  <a:lnTo>
                    <a:pt x="246862" y="67208"/>
                  </a:lnTo>
                  <a:lnTo>
                    <a:pt x="247027" y="66065"/>
                  </a:lnTo>
                  <a:lnTo>
                    <a:pt x="246646" y="67716"/>
                  </a:lnTo>
                  <a:lnTo>
                    <a:pt x="246049" y="69748"/>
                  </a:lnTo>
                  <a:lnTo>
                    <a:pt x="245948" y="69240"/>
                  </a:lnTo>
                  <a:lnTo>
                    <a:pt x="246049" y="67843"/>
                  </a:lnTo>
                  <a:lnTo>
                    <a:pt x="246227" y="67335"/>
                  </a:lnTo>
                  <a:lnTo>
                    <a:pt x="246100" y="66192"/>
                  </a:lnTo>
                  <a:lnTo>
                    <a:pt x="245846" y="65138"/>
                  </a:lnTo>
                  <a:lnTo>
                    <a:pt x="245795" y="65011"/>
                  </a:lnTo>
                  <a:lnTo>
                    <a:pt x="245846" y="65138"/>
                  </a:lnTo>
                  <a:lnTo>
                    <a:pt x="245884" y="64922"/>
                  </a:lnTo>
                  <a:lnTo>
                    <a:pt x="246100" y="63652"/>
                  </a:lnTo>
                  <a:lnTo>
                    <a:pt x="246024" y="63398"/>
                  </a:lnTo>
                  <a:lnTo>
                    <a:pt x="245745" y="63017"/>
                  </a:lnTo>
                  <a:lnTo>
                    <a:pt x="245833" y="62255"/>
                  </a:lnTo>
                  <a:lnTo>
                    <a:pt x="246697" y="59334"/>
                  </a:lnTo>
                  <a:lnTo>
                    <a:pt x="245872" y="61366"/>
                  </a:lnTo>
                  <a:lnTo>
                    <a:pt x="244436" y="65557"/>
                  </a:lnTo>
                  <a:lnTo>
                    <a:pt x="245237" y="65684"/>
                  </a:lnTo>
                  <a:lnTo>
                    <a:pt x="245554" y="65836"/>
                  </a:lnTo>
                  <a:lnTo>
                    <a:pt x="244475" y="70129"/>
                  </a:lnTo>
                  <a:lnTo>
                    <a:pt x="244398" y="67970"/>
                  </a:lnTo>
                  <a:lnTo>
                    <a:pt x="244525" y="66192"/>
                  </a:lnTo>
                  <a:lnTo>
                    <a:pt x="244436" y="65557"/>
                  </a:lnTo>
                  <a:lnTo>
                    <a:pt x="244386" y="65303"/>
                  </a:lnTo>
                  <a:lnTo>
                    <a:pt x="244348" y="65176"/>
                  </a:lnTo>
                  <a:lnTo>
                    <a:pt x="244233" y="64668"/>
                  </a:lnTo>
                  <a:lnTo>
                    <a:pt x="244132" y="63906"/>
                  </a:lnTo>
                  <a:lnTo>
                    <a:pt x="244182" y="63398"/>
                  </a:lnTo>
                  <a:lnTo>
                    <a:pt x="244208" y="62636"/>
                  </a:lnTo>
                  <a:lnTo>
                    <a:pt x="244068" y="62890"/>
                  </a:lnTo>
                  <a:lnTo>
                    <a:pt x="243890" y="63398"/>
                  </a:lnTo>
                  <a:lnTo>
                    <a:pt x="243840" y="63144"/>
                  </a:lnTo>
                  <a:lnTo>
                    <a:pt x="243738" y="62509"/>
                  </a:lnTo>
                  <a:lnTo>
                    <a:pt x="243586" y="62509"/>
                  </a:lnTo>
                  <a:lnTo>
                    <a:pt x="243738" y="61366"/>
                  </a:lnTo>
                  <a:lnTo>
                    <a:pt x="243751" y="61239"/>
                  </a:lnTo>
                  <a:lnTo>
                    <a:pt x="243890" y="60223"/>
                  </a:lnTo>
                  <a:lnTo>
                    <a:pt x="243611" y="60604"/>
                  </a:lnTo>
                  <a:lnTo>
                    <a:pt x="243611" y="61366"/>
                  </a:lnTo>
                  <a:lnTo>
                    <a:pt x="243497" y="62509"/>
                  </a:lnTo>
                  <a:lnTo>
                    <a:pt x="243293" y="62636"/>
                  </a:lnTo>
                  <a:lnTo>
                    <a:pt x="243141" y="62763"/>
                  </a:lnTo>
                  <a:lnTo>
                    <a:pt x="243052" y="63144"/>
                  </a:lnTo>
                  <a:lnTo>
                    <a:pt x="243357" y="61747"/>
                  </a:lnTo>
                  <a:lnTo>
                    <a:pt x="243611" y="61366"/>
                  </a:lnTo>
                  <a:lnTo>
                    <a:pt x="243611" y="60604"/>
                  </a:lnTo>
                  <a:lnTo>
                    <a:pt x="243141" y="61239"/>
                  </a:lnTo>
                  <a:lnTo>
                    <a:pt x="242900" y="60985"/>
                  </a:lnTo>
                  <a:lnTo>
                    <a:pt x="242417" y="63906"/>
                  </a:lnTo>
                  <a:lnTo>
                    <a:pt x="242150" y="63398"/>
                  </a:lnTo>
                  <a:lnTo>
                    <a:pt x="242087" y="65659"/>
                  </a:lnTo>
                  <a:lnTo>
                    <a:pt x="242328" y="65468"/>
                  </a:lnTo>
                  <a:lnTo>
                    <a:pt x="242265" y="66255"/>
                  </a:lnTo>
                  <a:lnTo>
                    <a:pt x="242493" y="65354"/>
                  </a:lnTo>
                  <a:lnTo>
                    <a:pt x="242557" y="65176"/>
                  </a:lnTo>
                  <a:lnTo>
                    <a:pt x="242493" y="65430"/>
                  </a:lnTo>
                  <a:lnTo>
                    <a:pt x="242697" y="65303"/>
                  </a:lnTo>
                  <a:lnTo>
                    <a:pt x="243205" y="65303"/>
                  </a:lnTo>
                  <a:lnTo>
                    <a:pt x="242722" y="66878"/>
                  </a:lnTo>
                  <a:lnTo>
                    <a:pt x="242392" y="67741"/>
                  </a:lnTo>
                  <a:lnTo>
                    <a:pt x="242392" y="82194"/>
                  </a:lnTo>
                  <a:lnTo>
                    <a:pt x="242277" y="82067"/>
                  </a:lnTo>
                  <a:lnTo>
                    <a:pt x="242100" y="81940"/>
                  </a:lnTo>
                  <a:lnTo>
                    <a:pt x="241896" y="81940"/>
                  </a:lnTo>
                  <a:lnTo>
                    <a:pt x="242150" y="80416"/>
                  </a:lnTo>
                  <a:lnTo>
                    <a:pt x="242252" y="79908"/>
                  </a:lnTo>
                  <a:lnTo>
                    <a:pt x="242290" y="81038"/>
                  </a:lnTo>
                  <a:lnTo>
                    <a:pt x="242392" y="82194"/>
                  </a:lnTo>
                  <a:lnTo>
                    <a:pt x="242392" y="67741"/>
                  </a:lnTo>
                  <a:lnTo>
                    <a:pt x="242303" y="67970"/>
                  </a:lnTo>
                  <a:lnTo>
                    <a:pt x="242277" y="66319"/>
                  </a:lnTo>
                  <a:lnTo>
                    <a:pt x="241096" y="70891"/>
                  </a:lnTo>
                  <a:lnTo>
                    <a:pt x="241173" y="69875"/>
                  </a:lnTo>
                  <a:lnTo>
                    <a:pt x="241185" y="69748"/>
                  </a:lnTo>
                  <a:lnTo>
                    <a:pt x="241249" y="68859"/>
                  </a:lnTo>
                  <a:lnTo>
                    <a:pt x="241363" y="67335"/>
                  </a:lnTo>
                  <a:lnTo>
                    <a:pt x="241249" y="65811"/>
                  </a:lnTo>
                  <a:lnTo>
                    <a:pt x="241134" y="65049"/>
                  </a:lnTo>
                  <a:lnTo>
                    <a:pt x="241198" y="63525"/>
                  </a:lnTo>
                  <a:lnTo>
                    <a:pt x="241388" y="62001"/>
                  </a:lnTo>
                  <a:lnTo>
                    <a:pt x="240258" y="63525"/>
                  </a:lnTo>
                  <a:lnTo>
                    <a:pt x="239229" y="62763"/>
                  </a:lnTo>
                  <a:lnTo>
                    <a:pt x="237769" y="68224"/>
                  </a:lnTo>
                  <a:lnTo>
                    <a:pt x="237413" y="68859"/>
                  </a:lnTo>
                  <a:lnTo>
                    <a:pt x="237451" y="68605"/>
                  </a:lnTo>
                  <a:lnTo>
                    <a:pt x="237693" y="67081"/>
                  </a:lnTo>
                  <a:lnTo>
                    <a:pt x="237820" y="65811"/>
                  </a:lnTo>
                  <a:lnTo>
                    <a:pt x="237947" y="65430"/>
                  </a:lnTo>
                  <a:lnTo>
                    <a:pt x="238048" y="65176"/>
                  </a:lnTo>
                  <a:lnTo>
                    <a:pt x="237693" y="65811"/>
                  </a:lnTo>
                  <a:lnTo>
                    <a:pt x="237210" y="65176"/>
                  </a:lnTo>
                  <a:lnTo>
                    <a:pt x="236918" y="64795"/>
                  </a:lnTo>
                  <a:lnTo>
                    <a:pt x="236804" y="65328"/>
                  </a:lnTo>
                  <a:lnTo>
                    <a:pt x="236753" y="65620"/>
                  </a:lnTo>
                  <a:lnTo>
                    <a:pt x="236143" y="68605"/>
                  </a:lnTo>
                  <a:lnTo>
                    <a:pt x="236054" y="68097"/>
                  </a:lnTo>
                  <a:lnTo>
                    <a:pt x="235953" y="67462"/>
                  </a:lnTo>
                  <a:lnTo>
                    <a:pt x="236029" y="66573"/>
                  </a:lnTo>
                  <a:lnTo>
                    <a:pt x="236702" y="65684"/>
                  </a:lnTo>
                  <a:lnTo>
                    <a:pt x="236804" y="65328"/>
                  </a:lnTo>
                  <a:lnTo>
                    <a:pt x="236156" y="65684"/>
                  </a:lnTo>
                  <a:lnTo>
                    <a:pt x="236359" y="64922"/>
                  </a:lnTo>
                  <a:lnTo>
                    <a:pt x="236296" y="64287"/>
                  </a:lnTo>
                  <a:lnTo>
                    <a:pt x="235534" y="63144"/>
                  </a:lnTo>
                  <a:lnTo>
                    <a:pt x="232562" y="68097"/>
                  </a:lnTo>
                  <a:lnTo>
                    <a:pt x="232194" y="67081"/>
                  </a:lnTo>
                  <a:lnTo>
                    <a:pt x="231711" y="65684"/>
                  </a:lnTo>
                  <a:lnTo>
                    <a:pt x="231686" y="67081"/>
                  </a:lnTo>
                  <a:lnTo>
                    <a:pt x="230238" y="63398"/>
                  </a:lnTo>
                  <a:lnTo>
                    <a:pt x="226898" y="69748"/>
                  </a:lnTo>
                  <a:lnTo>
                    <a:pt x="226377" y="66954"/>
                  </a:lnTo>
                  <a:lnTo>
                    <a:pt x="225818" y="63906"/>
                  </a:lnTo>
                  <a:lnTo>
                    <a:pt x="225450" y="62763"/>
                  </a:lnTo>
                  <a:lnTo>
                    <a:pt x="225044" y="64795"/>
                  </a:lnTo>
                  <a:lnTo>
                    <a:pt x="224917" y="65303"/>
                  </a:lnTo>
                  <a:lnTo>
                    <a:pt x="224294" y="66954"/>
                  </a:lnTo>
                  <a:lnTo>
                    <a:pt x="224701" y="63779"/>
                  </a:lnTo>
                  <a:lnTo>
                    <a:pt x="223520" y="67208"/>
                  </a:lnTo>
                  <a:lnTo>
                    <a:pt x="222173" y="69875"/>
                  </a:lnTo>
                  <a:lnTo>
                    <a:pt x="222440" y="67462"/>
                  </a:lnTo>
                  <a:lnTo>
                    <a:pt x="222580" y="66319"/>
                  </a:lnTo>
                  <a:lnTo>
                    <a:pt x="223354" y="59461"/>
                  </a:lnTo>
                  <a:lnTo>
                    <a:pt x="221399" y="64287"/>
                  </a:lnTo>
                  <a:lnTo>
                    <a:pt x="221170" y="66319"/>
                  </a:lnTo>
                  <a:lnTo>
                    <a:pt x="220853" y="65938"/>
                  </a:lnTo>
                  <a:lnTo>
                    <a:pt x="219722" y="67462"/>
                  </a:lnTo>
                  <a:lnTo>
                    <a:pt x="219710" y="67208"/>
                  </a:lnTo>
                  <a:lnTo>
                    <a:pt x="220218" y="65049"/>
                  </a:lnTo>
                  <a:lnTo>
                    <a:pt x="220040" y="65659"/>
                  </a:lnTo>
                  <a:lnTo>
                    <a:pt x="219710" y="67144"/>
                  </a:lnTo>
                  <a:lnTo>
                    <a:pt x="219824" y="65557"/>
                  </a:lnTo>
                  <a:lnTo>
                    <a:pt x="220027" y="64414"/>
                  </a:lnTo>
                  <a:lnTo>
                    <a:pt x="218567" y="67081"/>
                  </a:lnTo>
                  <a:lnTo>
                    <a:pt x="218147" y="66065"/>
                  </a:lnTo>
                  <a:lnTo>
                    <a:pt x="218274" y="65138"/>
                  </a:lnTo>
                  <a:lnTo>
                    <a:pt x="219837" y="60604"/>
                  </a:lnTo>
                  <a:lnTo>
                    <a:pt x="218821" y="60223"/>
                  </a:lnTo>
                  <a:lnTo>
                    <a:pt x="218300" y="60731"/>
                  </a:lnTo>
                  <a:lnTo>
                    <a:pt x="217030" y="64160"/>
                  </a:lnTo>
                  <a:lnTo>
                    <a:pt x="216928" y="65913"/>
                  </a:lnTo>
                  <a:lnTo>
                    <a:pt x="216979" y="67208"/>
                  </a:lnTo>
                  <a:lnTo>
                    <a:pt x="216763" y="68478"/>
                  </a:lnTo>
                  <a:lnTo>
                    <a:pt x="216662" y="68732"/>
                  </a:lnTo>
                  <a:lnTo>
                    <a:pt x="216230" y="69367"/>
                  </a:lnTo>
                  <a:lnTo>
                    <a:pt x="215277" y="74320"/>
                  </a:lnTo>
                  <a:lnTo>
                    <a:pt x="214299" y="78384"/>
                  </a:lnTo>
                  <a:lnTo>
                    <a:pt x="214210" y="79654"/>
                  </a:lnTo>
                  <a:lnTo>
                    <a:pt x="214452" y="82448"/>
                  </a:lnTo>
                  <a:lnTo>
                    <a:pt x="215607" y="79654"/>
                  </a:lnTo>
                  <a:lnTo>
                    <a:pt x="215392" y="82067"/>
                  </a:lnTo>
                  <a:lnTo>
                    <a:pt x="214845" y="82067"/>
                  </a:lnTo>
                  <a:lnTo>
                    <a:pt x="214757" y="84353"/>
                  </a:lnTo>
                  <a:lnTo>
                    <a:pt x="215404" y="82067"/>
                  </a:lnTo>
                  <a:lnTo>
                    <a:pt x="215734" y="81051"/>
                  </a:lnTo>
                  <a:lnTo>
                    <a:pt x="215658" y="81559"/>
                  </a:lnTo>
                  <a:lnTo>
                    <a:pt x="215544" y="83718"/>
                  </a:lnTo>
                  <a:lnTo>
                    <a:pt x="216395" y="81051"/>
                  </a:lnTo>
                  <a:lnTo>
                    <a:pt x="216636" y="80289"/>
                  </a:lnTo>
                  <a:lnTo>
                    <a:pt x="216750" y="79743"/>
                  </a:lnTo>
                  <a:lnTo>
                    <a:pt x="216916" y="79438"/>
                  </a:lnTo>
                  <a:lnTo>
                    <a:pt x="216801" y="80454"/>
                  </a:lnTo>
                  <a:lnTo>
                    <a:pt x="216954" y="79362"/>
                  </a:lnTo>
                  <a:lnTo>
                    <a:pt x="217462" y="78384"/>
                  </a:lnTo>
                  <a:lnTo>
                    <a:pt x="217322" y="80924"/>
                  </a:lnTo>
                  <a:lnTo>
                    <a:pt x="216966" y="82448"/>
                  </a:lnTo>
                  <a:lnTo>
                    <a:pt x="217652" y="80670"/>
                  </a:lnTo>
                  <a:lnTo>
                    <a:pt x="217538" y="81432"/>
                  </a:lnTo>
                  <a:lnTo>
                    <a:pt x="217411" y="82067"/>
                  </a:lnTo>
                  <a:lnTo>
                    <a:pt x="217297" y="82511"/>
                  </a:lnTo>
                  <a:lnTo>
                    <a:pt x="217614" y="81686"/>
                  </a:lnTo>
                  <a:lnTo>
                    <a:pt x="217970" y="82702"/>
                  </a:lnTo>
                  <a:lnTo>
                    <a:pt x="218224" y="81686"/>
                  </a:lnTo>
                  <a:lnTo>
                    <a:pt x="218465" y="80670"/>
                  </a:lnTo>
                  <a:lnTo>
                    <a:pt x="218592" y="80162"/>
                  </a:lnTo>
                  <a:lnTo>
                    <a:pt x="218427" y="82829"/>
                  </a:lnTo>
                  <a:lnTo>
                    <a:pt x="219506" y="80162"/>
                  </a:lnTo>
                  <a:lnTo>
                    <a:pt x="219773" y="79527"/>
                  </a:lnTo>
                  <a:lnTo>
                    <a:pt x="218948" y="84099"/>
                  </a:lnTo>
                  <a:lnTo>
                    <a:pt x="219278" y="82956"/>
                  </a:lnTo>
                  <a:lnTo>
                    <a:pt x="220116" y="80670"/>
                  </a:lnTo>
                  <a:lnTo>
                    <a:pt x="220459" y="80543"/>
                  </a:lnTo>
                  <a:lnTo>
                    <a:pt x="218960" y="85877"/>
                  </a:lnTo>
                  <a:lnTo>
                    <a:pt x="221462" y="81051"/>
                  </a:lnTo>
                  <a:lnTo>
                    <a:pt x="220306" y="86766"/>
                  </a:lnTo>
                  <a:lnTo>
                    <a:pt x="221551" y="81940"/>
                  </a:lnTo>
                  <a:lnTo>
                    <a:pt x="222097" y="84861"/>
                  </a:lnTo>
                  <a:lnTo>
                    <a:pt x="223253" y="82194"/>
                  </a:lnTo>
                  <a:lnTo>
                    <a:pt x="223202" y="82397"/>
                  </a:lnTo>
                  <a:lnTo>
                    <a:pt x="223075" y="83337"/>
                  </a:lnTo>
                  <a:lnTo>
                    <a:pt x="223189" y="86004"/>
                  </a:lnTo>
                  <a:lnTo>
                    <a:pt x="223926" y="82194"/>
                  </a:lnTo>
                  <a:lnTo>
                    <a:pt x="223951" y="82067"/>
                  </a:lnTo>
                  <a:lnTo>
                    <a:pt x="224053" y="81940"/>
                  </a:lnTo>
                  <a:lnTo>
                    <a:pt x="224701" y="81178"/>
                  </a:lnTo>
                  <a:lnTo>
                    <a:pt x="224739" y="81051"/>
                  </a:lnTo>
                  <a:lnTo>
                    <a:pt x="224904" y="80543"/>
                  </a:lnTo>
                  <a:lnTo>
                    <a:pt x="225221" y="79527"/>
                  </a:lnTo>
                  <a:lnTo>
                    <a:pt x="225463" y="78765"/>
                  </a:lnTo>
                  <a:lnTo>
                    <a:pt x="225259" y="82702"/>
                  </a:lnTo>
                  <a:lnTo>
                    <a:pt x="224358" y="83464"/>
                  </a:lnTo>
                  <a:lnTo>
                    <a:pt x="223850" y="87274"/>
                  </a:lnTo>
                  <a:lnTo>
                    <a:pt x="224396" y="83972"/>
                  </a:lnTo>
                  <a:lnTo>
                    <a:pt x="225259" y="84099"/>
                  </a:lnTo>
                  <a:lnTo>
                    <a:pt x="225272" y="83972"/>
                  </a:lnTo>
                  <a:lnTo>
                    <a:pt x="225564" y="81305"/>
                  </a:lnTo>
                  <a:lnTo>
                    <a:pt x="225501" y="83845"/>
                  </a:lnTo>
                  <a:lnTo>
                    <a:pt x="225666" y="82575"/>
                  </a:lnTo>
                  <a:lnTo>
                    <a:pt x="225272" y="85877"/>
                  </a:lnTo>
                  <a:lnTo>
                    <a:pt x="225894" y="82575"/>
                  </a:lnTo>
                  <a:lnTo>
                    <a:pt x="226136" y="81305"/>
                  </a:lnTo>
                  <a:lnTo>
                    <a:pt x="226212" y="80924"/>
                  </a:lnTo>
                  <a:lnTo>
                    <a:pt x="225767" y="85115"/>
                  </a:lnTo>
                  <a:lnTo>
                    <a:pt x="226593" y="82067"/>
                  </a:lnTo>
                  <a:lnTo>
                    <a:pt x="226656" y="84734"/>
                  </a:lnTo>
                  <a:lnTo>
                    <a:pt x="225920" y="86766"/>
                  </a:lnTo>
                  <a:lnTo>
                    <a:pt x="226771" y="85369"/>
                  </a:lnTo>
                  <a:lnTo>
                    <a:pt x="226771" y="86144"/>
                  </a:lnTo>
                  <a:lnTo>
                    <a:pt x="226834" y="85369"/>
                  </a:lnTo>
                  <a:lnTo>
                    <a:pt x="226961" y="84607"/>
                  </a:lnTo>
                  <a:lnTo>
                    <a:pt x="227406" y="82804"/>
                  </a:lnTo>
                  <a:lnTo>
                    <a:pt x="228041" y="82067"/>
                  </a:lnTo>
                  <a:lnTo>
                    <a:pt x="228269" y="81813"/>
                  </a:lnTo>
                  <a:lnTo>
                    <a:pt x="227215" y="85623"/>
                  </a:lnTo>
                  <a:lnTo>
                    <a:pt x="227114" y="87655"/>
                  </a:lnTo>
                  <a:lnTo>
                    <a:pt x="227647" y="86893"/>
                  </a:lnTo>
                  <a:lnTo>
                    <a:pt x="227761" y="86639"/>
                  </a:lnTo>
                  <a:lnTo>
                    <a:pt x="228676" y="83210"/>
                  </a:lnTo>
                  <a:lnTo>
                    <a:pt x="228828" y="83337"/>
                  </a:lnTo>
                  <a:lnTo>
                    <a:pt x="228930" y="83845"/>
                  </a:lnTo>
                  <a:lnTo>
                    <a:pt x="228815" y="84734"/>
                  </a:lnTo>
                  <a:lnTo>
                    <a:pt x="228714" y="85115"/>
                  </a:lnTo>
                  <a:lnTo>
                    <a:pt x="229349" y="83210"/>
                  </a:lnTo>
                  <a:lnTo>
                    <a:pt x="229692" y="82194"/>
                  </a:lnTo>
                  <a:lnTo>
                    <a:pt x="230111" y="85115"/>
                  </a:lnTo>
                  <a:lnTo>
                    <a:pt x="231063" y="82194"/>
                  </a:lnTo>
                  <a:lnTo>
                    <a:pt x="231190" y="81813"/>
                  </a:lnTo>
                  <a:lnTo>
                    <a:pt x="231317" y="81432"/>
                  </a:lnTo>
                  <a:lnTo>
                    <a:pt x="231216" y="82384"/>
                  </a:lnTo>
                  <a:lnTo>
                    <a:pt x="231368" y="81432"/>
                  </a:lnTo>
                  <a:lnTo>
                    <a:pt x="231457" y="80924"/>
                  </a:lnTo>
                  <a:lnTo>
                    <a:pt x="231787" y="78765"/>
                  </a:lnTo>
                  <a:lnTo>
                    <a:pt x="231851" y="78384"/>
                  </a:lnTo>
                  <a:lnTo>
                    <a:pt x="232041" y="77114"/>
                  </a:lnTo>
                  <a:lnTo>
                    <a:pt x="232308" y="77114"/>
                  </a:lnTo>
                  <a:lnTo>
                    <a:pt x="232943" y="74828"/>
                  </a:lnTo>
                  <a:lnTo>
                    <a:pt x="232625" y="77368"/>
                  </a:lnTo>
                  <a:lnTo>
                    <a:pt x="232460" y="77241"/>
                  </a:lnTo>
                  <a:lnTo>
                    <a:pt x="232283" y="78130"/>
                  </a:lnTo>
                  <a:lnTo>
                    <a:pt x="232067" y="79019"/>
                  </a:lnTo>
                  <a:lnTo>
                    <a:pt x="232537" y="78003"/>
                  </a:lnTo>
                  <a:lnTo>
                    <a:pt x="232270" y="80568"/>
                  </a:lnTo>
                  <a:lnTo>
                    <a:pt x="232384" y="80289"/>
                  </a:lnTo>
                  <a:lnTo>
                    <a:pt x="232435" y="79908"/>
                  </a:lnTo>
                  <a:lnTo>
                    <a:pt x="232473" y="80073"/>
                  </a:lnTo>
                  <a:lnTo>
                    <a:pt x="232537" y="79908"/>
                  </a:lnTo>
                  <a:lnTo>
                    <a:pt x="233311" y="78003"/>
                  </a:lnTo>
                  <a:lnTo>
                    <a:pt x="233362" y="77876"/>
                  </a:lnTo>
                  <a:lnTo>
                    <a:pt x="233464" y="79781"/>
                  </a:lnTo>
                  <a:lnTo>
                    <a:pt x="233095" y="82448"/>
                  </a:lnTo>
                  <a:lnTo>
                    <a:pt x="232473" y="80073"/>
                  </a:lnTo>
                  <a:lnTo>
                    <a:pt x="232448" y="83210"/>
                  </a:lnTo>
                  <a:lnTo>
                    <a:pt x="232029" y="81686"/>
                  </a:lnTo>
                  <a:lnTo>
                    <a:pt x="231571" y="87274"/>
                  </a:lnTo>
                  <a:lnTo>
                    <a:pt x="231711" y="81457"/>
                  </a:lnTo>
                  <a:lnTo>
                    <a:pt x="231305" y="85623"/>
                  </a:lnTo>
                  <a:lnTo>
                    <a:pt x="231178" y="87337"/>
                  </a:lnTo>
                  <a:lnTo>
                    <a:pt x="231813" y="88417"/>
                  </a:lnTo>
                  <a:lnTo>
                    <a:pt x="232054" y="87274"/>
                  </a:lnTo>
                  <a:lnTo>
                    <a:pt x="232384" y="85623"/>
                  </a:lnTo>
                  <a:lnTo>
                    <a:pt x="233070" y="86766"/>
                  </a:lnTo>
                  <a:lnTo>
                    <a:pt x="233375" y="85623"/>
                  </a:lnTo>
                  <a:lnTo>
                    <a:pt x="233476" y="85242"/>
                  </a:lnTo>
                  <a:lnTo>
                    <a:pt x="233565" y="83591"/>
                  </a:lnTo>
                  <a:lnTo>
                    <a:pt x="233667" y="83210"/>
                  </a:lnTo>
                  <a:lnTo>
                    <a:pt x="233870" y="82448"/>
                  </a:lnTo>
                  <a:lnTo>
                    <a:pt x="233984" y="82067"/>
                  </a:lnTo>
                  <a:lnTo>
                    <a:pt x="234086" y="81813"/>
                  </a:lnTo>
                  <a:lnTo>
                    <a:pt x="235800" y="78638"/>
                  </a:lnTo>
                  <a:lnTo>
                    <a:pt x="233451" y="90957"/>
                  </a:lnTo>
                  <a:lnTo>
                    <a:pt x="235089" y="86512"/>
                  </a:lnTo>
                  <a:lnTo>
                    <a:pt x="235712" y="84226"/>
                  </a:lnTo>
                  <a:lnTo>
                    <a:pt x="236601" y="79654"/>
                  </a:lnTo>
                  <a:lnTo>
                    <a:pt x="236753" y="82397"/>
                  </a:lnTo>
                  <a:lnTo>
                    <a:pt x="235940" y="86004"/>
                  </a:lnTo>
                  <a:lnTo>
                    <a:pt x="236677" y="86512"/>
                  </a:lnTo>
                  <a:lnTo>
                    <a:pt x="237375" y="80416"/>
                  </a:lnTo>
                  <a:lnTo>
                    <a:pt x="237718" y="82804"/>
                  </a:lnTo>
                  <a:lnTo>
                    <a:pt x="238086" y="82804"/>
                  </a:lnTo>
                  <a:lnTo>
                    <a:pt x="238099" y="83185"/>
                  </a:lnTo>
                  <a:lnTo>
                    <a:pt x="237629" y="86258"/>
                  </a:lnTo>
                  <a:lnTo>
                    <a:pt x="238607" y="85877"/>
                  </a:lnTo>
                  <a:lnTo>
                    <a:pt x="239991" y="83464"/>
                  </a:lnTo>
                  <a:lnTo>
                    <a:pt x="241058" y="83083"/>
                  </a:lnTo>
                  <a:lnTo>
                    <a:pt x="240792" y="84226"/>
                  </a:lnTo>
                  <a:lnTo>
                    <a:pt x="240614" y="84734"/>
                  </a:lnTo>
                  <a:lnTo>
                    <a:pt x="240525" y="86258"/>
                  </a:lnTo>
                  <a:lnTo>
                    <a:pt x="242036" y="84607"/>
                  </a:lnTo>
                  <a:lnTo>
                    <a:pt x="243052" y="87020"/>
                  </a:lnTo>
                  <a:lnTo>
                    <a:pt x="243865" y="89306"/>
                  </a:lnTo>
                  <a:lnTo>
                    <a:pt x="244792" y="86512"/>
                  </a:lnTo>
                  <a:lnTo>
                    <a:pt x="244919" y="86385"/>
                  </a:lnTo>
                  <a:lnTo>
                    <a:pt x="245325" y="85242"/>
                  </a:lnTo>
                  <a:lnTo>
                    <a:pt x="245630" y="85115"/>
                  </a:lnTo>
                  <a:lnTo>
                    <a:pt x="245389" y="87020"/>
                  </a:lnTo>
                  <a:lnTo>
                    <a:pt x="245071" y="87909"/>
                  </a:lnTo>
                  <a:lnTo>
                    <a:pt x="246303" y="85496"/>
                  </a:lnTo>
                  <a:lnTo>
                    <a:pt x="246583" y="85115"/>
                  </a:lnTo>
                  <a:lnTo>
                    <a:pt x="246938" y="84607"/>
                  </a:lnTo>
                  <a:lnTo>
                    <a:pt x="248018" y="83083"/>
                  </a:lnTo>
                  <a:lnTo>
                    <a:pt x="248297" y="82702"/>
                  </a:lnTo>
                  <a:lnTo>
                    <a:pt x="248386" y="83718"/>
                  </a:lnTo>
                  <a:lnTo>
                    <a:pt x="248500" y="86385"/>
                  </a:lnTo>
                  <a:lnTo>
                    <a:pt x="248399" y="87337"/>
                  </a:lnTo>
                  <a:lnTo>
                    <a:pt x="248729" y="88290"/>
                  </a:lnTo>
                  <a:lnTo>
                    <a:pt x="249745" y="82702"/>
                  </a:lnTo>
                  <a:lnTo>
                    <a:pt x="249834" y="82194"/>
                  </a:lnTo>
                  <a:lnTo>
                    <a:pt x="250063" y="80924"/>
                  </a:lnTo>
                  <a:lnTo>
                    <a:pt x="250101" y="84480"/>
                  </a:lnTo>
                  <a:lnTo>
                    <a:pt x="251206" y="85877"/>
                  </a:lnTo>
                  <a:lnTo>
                    <a:pt x="253250" y="83337"/>
                  </a:lnTo>
                  <a:lnTo>
                    <a:pt x="253593" y="88036"/>
                  </a:lnTo>
                  <a:lnTo>
                    <a:pt x="254520" y="83718"/>
                  </a:lnTo>
                  <a:lnTo>
                    <a:pt x="254685" y="90195"/>
                  </a:lnTo>
                  <a:lnTo>
                    <a:pt x="255790" y="84226"/>
                  </a:lnTo>
                  <a:lnTo>
                    <a:pt x="255955" y="85852"/>
                  </a:lnTo>
                  <a:lnTo>
                    <a:pt x="256082" y="87337"/>
                  </a:lnTo>
                  <a:lnTo>
                    <a:pt x="255879" y="87909"/>
                  </a:lnTo>
                  <a:lnTo>
                    <a:pt x="255790" y="88671"/>
                  </a:lnTo>
                  <a:lnTo>
                    <a:pt x="256501" y="90538"/>
                  </a:lnTo>
                  <a:lnTo>
                    <a:pt x="256768" y="90957"/>
                  </a:lnTo>
                  <a:lnTo>
                    <a:pt x="257594" y="86893"/>
                  </a:lnTo>
                  <a:lnTo>
                    <a:pt x="258076" y="86258"/>
                  </a:lnTo>
                  <a:lnTo>
                    <a:pt x="257556" y="89433"/>
                  </a:lnTo>
                  <a:lnTo>
                    <a:pt x="258584" y="86258"/>
                  </a:lnTo>
                  <a:lnTo>
                    <a:pt x="258635" y="86131"/>
                  </a:lnTo>
                  <a:lnTo>
                    <a:pt x="258279" y="90068"/>
                  </a:lnTo>
                  <a:lnTo>
                    <a:pt x="258699" y="89433"/>
                  </a:lnTo>
                  <a:lnTo>
                    <a:pt x="258813" y="87210"/>
                  </a:lnTo>
                  <a:lnTo>
                    <a:pt x="258876" y="86893"/>
                  </a:lnTo>
                  <a:lnTo>
                    <a:pt x="259308" y="86131"/>
                  </a:lnTo>
                  <a:lnTo>
                    <a:pt x="259676" y="85496"/>
                  </a:lnTo>
                  <a:lnTo>
                    <a:pt x="259854" y="89433"/>
                  </a:lnTo>
                  <a:lnTo>
                    <a:pt x="259626" y="90957"/>
                  </a:lnTo>
                  <a:lnTo>
                    <a:pt x="261378" y="88417"/>
                  </a:lnTo>
                  <a:lnTo>
                    <a:pt x="261239" y="89166"/>
                  </a:lnTo>
                  <a:lnTo>
                    <a:pt x="261531" y="88417"/>
                  </a:lnTo>
                  <a:lnTo>
                    <a:pt x="261785" y="87782"/>
                  </a:lnTo>
                  <a:lnTo>
                    <a:pt x="260121" y="94259"/>
                  </a:lnTo>
                  <a:lnTo>
                    <a:pt x="261150" y="91719"/>
                  </a:lnTo>
                  <a:lnTo>
                    <a:pt x="261264" y="91084"/>
                  </a:lnTo>
                  <a:lnTo>
                    <a:pt x="261366" y="90449"/>
                  </a:lnTo>
                  <a:lnTo>
                    <a:pt x="261581" y="89687"/>
                  </a:lnTo>
                  <a:lnTo>
                    <a:pt x="261734" y="88925"/>
                  </a:lnTo>
                  <a:lnTo>
                    <a:pt x="261785" y="90843"/>
                  </a:lnTo>
                  <a:lnTo>
                    <a:pt x="262470" y="90957"/>
                  </a:lnTo>
                  <a:lnTo>
                    <a:pt x="263156" y="90322"/>
                  </a:lnTo>
                  <a:lnTo>
                    <a:pt x="262686" y="92481"/>
                  </a:lnTo>
                  <a:lnTo>
                    <a:pt x="263588" y="93116"/>
                  </a:lnTo>
                  <a:lnTo>
                    <a:pt x="264922" y="91719"/>
                  </a:lnTo>
                  <a:lnTo>
                    <a:pt x="266014" y="91973"/>
                  </a:lnTo>
                  <a:lnTo>
                    <a:pt x="265963" y="91719"/>
                  </a:lnTo>
                  <a:lnTo>
                    <a:pt x="265836" y="91084"/>
                  </a:lnTo>
                  <a:lnTo>
                    <a:pt x="265887" y="90322"/>
                  </a:lnTo>
                  <a:lnTo>
                    <a:pt x="266141" y="88925"/>
                  </a:lnTo>
                  <a:lnTo>
                    <a:pt x="266344" y="87782"/>
                  </a:lnTo>
                  <a:lnTo>
                    <a:pt x="266484" y="87020"/>
                  </a:lnTo>
                  <a:lnTo>
                    <a:pt x="266865" y="86766"/>
                  </a:lnTo>
                  <a:lnTo>
                    <a:pt x="266801" y="87337"/>
                  </a:lnTo>
                  <a:lnTo>
                    <a:pt x="266992" y="86766"/>
                  </a:lnTo>
                  <a:lnTo>
                    <a:pt x="267157" y="86258"/>
                  </a:lnTo>
                  <a:lnTo>
                    <a:pt x="267335" y="86512"/>
                  </a:lnTo>
                  <a:lnTo>
                    <a:pt x="267436" y="87147"/>
                  </a:lnTo>
                  <a:lnTo>
                    <a:pt x="266827" y="90170"/>
                  </a:lnTo>
                  <a:lnTo>
                    <a:pt x="266395" y="91211"/>
                  </a:lnTo>
                  <a:lnTo>
                    <a:pt x="267106" y="90195"/>
                  </a:lnTo>
                  <a:lnTo>
                    <a:pt x="266966" y="91084"/>
                  </a:lnTo>
                  <a:lnTo>
                    <a:pt x="266750" y="91719"/>
                  </a:lnTo>
                  <a:lnTo>
                    <a:pt x="266522" y="92989"/>
                  </a:lnTo>
                  <a:lnTo>
                    <a:pt x="267055" y="90957"/>
                  </a:lnTo>
                  <a:lnTo>
                    <a:pt x="266839" y="96418"/>
                  </a:lnTo>
                  <a:lnTo>
                    <a:pt x="267716" y="92862"/>
                  </a:lnTo>
                  <a:lnTo>
                    <a:pt x="267576" y="93878"/>
                  </a:lnTo>
                  <a:lnTo>
                    <a:pt x="268681" y="94132"/>
                  </a:lnTo>
                  <a:lnTo>
                    <a:pt x="269367" y="92989"/>
                  </a:lnTo>
                  <a:lnTo>
                    <a:pt x="270281" y="92989"/>
                  </a:lnTo>
                  <a:lnTo>
                    <a:pt x="270306" y="92862"/>
                  </a:lnTo>
                  <a:lnTo>
                    <a:pt x="270624" y="90957"/>
                  </a:lnTo>
                  <a:lnTo>
                    <a:pt x="270751" y="90195"/>
                  </a:lnTo>
                  <a:lnTo>
                    <a:pt x="270776" y="90068"/>
                  </a:lnTo>
                  <a:lnTo>
                    <a:pt x="271030" y="90830"/>
                  </a:lnTo>
                  <a:lnTo>
                    <a:pt x="271221" y="90068"/>
                  </a:lnTo>
                  <a:lnTo>
                    <a:pt x="271653" y="88417"/>
                  </a:lnTo>
                  <a:lnTo>
                    <a:pt x="272110" y="89306"/>
                  </a:lnTo>
                  <a:lnTo>
                    <a:pt x="272186" y="89509"/>
                  </a:lnTo>
                  <a:lnTo>
                    <a:pt x="272529" y="91846"/>
                  </a:lnTo>
                  <a:lnTo>
                    <a:pt x="273367" y="91719"/>
                  </a:lnTo>
                  <a:lnTo>
                    <a:pt x="274091" y="90538"/>
                  </a:lnTo>
                  <a:lnTo>
                    <a:pt x="273951" y="89433"/>
                  </a:lnTo>
                  <a:lnTo>
                    <a:pt x="274040" y="88925"/>
                  </a:lnTo>
                  <a:lnTo>
                    <a:pt x="274205" y="88417"/>
                  </a:lnTo>
                  <a:lnTo>
                    <a:pt x="274447" y="87655"/>
                  </a:lnTo>
                  <a:lnTo>
                    <a:pt x="274231" y="89166"/>
                  </a:lnTo>
                  <a:lnTo>
                    <a:pt x="274116" y="90309"/>
                  </a:lnTo>
                  <a:lnTo>
                    <a:pt x="274891" y="90195"/>
                  </a:lnTo>
                  <a:lnTo>
                    <a:pt x="274180" y="91973"/>
                  </a:lnTo>
                  <a:lnTo>
                    <a:pt x="275475" y="91719"/>
                  </a:lnTo>
                  <a:lnTo>
                    <a:pt x="276644" y="90195"/>
                  </a:lnTo>
                  <a:lnTo>
                    <a:pt x="276936" y="89814"/>
                  </a:lnTo>
                  <a:lnTo>
                    <a:pt x="277050" y="88925"/>
                  </a:lnTo>
                  <a:lnTo>
                    <a:pt x="277088" y="87655"/>
                  </a:lnTo>
                  <a:lnTo>
                    <a:pt x="277202" y="87147"/>
                  </a:lnTo>
                  <a:lnTo>
                    <a:pt x="277507" y="86766"/>
                  </a:lnTo>
                  <a:lnTo>
                    <a:pt x="277431" y="88925"/>
                  </a:lnTo>
                  <a:lnTo>
                    <a:pt x="277317" y="89585"/>
                  </a:lnTo>
                  <a:lnTo>
                    <a:pt x="277190" y="89941"/>
                  </a:lnTo>
                  <a:lnTo>
                    <a:pt x="278841" y="86766"/>
                  </a:lnTo>
                  <a:lnTo>
                    <a:pt x="279107" y="86258"/>
                  </a:lnTo>
                  <a:lnTo>
                    <a:pt x="279171" y="86131"/>
                  </a:lnTo>
                  <a:lnTo>
                    <a:pt x="279095" y="98069"/>
                  </a:lnTo>
                  <a:lnTo>
                    <a:pt x="280974" y="92938"/>
                  </a:lnTo>
                  <a:lnTo>
                    <a:pt x="281089" y="92735"/>
                  </a:lnTo>
                  <a:lnTo>
                    <a:pt x="282498" y="90322"/>
                  </a:lnTo>
                  <a:lnTo>
                    <a:pt x="282727" y="90576"/>
                  </a:lnTo>
                  <a:lnTo>
                    <a:pt x="282841" y="90957"/>
                  </a:lnTo>
                  <a:lnTo>
                    <a:pt x="282079" y="91973"/>
                  </a:lnTo>
                  <a:lnTo>
                    <a:pt x="282003" y="94005"/>
                  </a:lnTo>
                  <a:lnTo>
                    <a:pt x="283629" y="90322"/>
                  </a:lnTo>
                  <a:lnTo>
                    <a:pt x="283908" y="89687"/>
                  </a:lnTo>
                  <a:lnTo>
                    <a:pt x="283806" y="94894"/>
                  </a:lnTo>
                  <a:lnTo>
                    <a:pt x="285254" y="92100"/>
                  </a:lnTo>
                  <a:lnTo>
                    <a:pt x="284810" y="100101"/>
                  </a:lnTo>
                  <a:lnTo>
                    <a:pt x="288010" y="92100"/>
                  </a:lnTo>
                  <a:lnTo>
                    <a:pt x="288061" y="91973"/>
                  </a:lnTo>
                  <a:lnTo>
                    <a:pt x="288328" y="97180"/>
                  </a:lnTo>
                  <a:lnTo>
                    <a:pt x="288569" y="95211"/>
                  </a:lnTo>
                  <a:lnTo>
                    <a:pt x="289102" y="93497"/>
                  </a:lnTo>
                  <a:lnTo>
                    <a:pt x="288937" y="94767"/>
                  </a:lnTo>
                  <a:lnTo>
                    <a:pt x="289115" y="94132"/>
                  </a:lnTo>
                  <a:lnTo>
                    <a:pt x="289991" y="93497"/>
                  </a:lnTo>
                  <a:lnTo>
                    <a:pt x="291744" y="92227"/>
                  </a:lnTo>
                  <a:lnTo>
                    <a:pt x="293395" y="97561"/>
                  </a:lnTo>
                  <a:lnTo>
                    <a:pt x="295465" y="99593"/>
                  </a:lnTo>
                  <a:lnTo>
                    <a:pt x="296240" y="100228"/>
                  </a:lnTo>
                  <a:lnTo>
                    <a:pt x="297154" y="92227"/>
                  </a:lnTo>
                  <a:lnTo>
                    <a:pt x="297180" y="91973"/>
                  </a:lnTo>
                  <a:lnTo>
                    <a:pt x="297395" y="90068"/>
                  </a:lnTo>
                  <a:lnTo>
                    <a:pt x="297586" y="92227"/>
                  </a:lnTo>
                  <a:lnTo>
                    <a:pt x="297700" y="95021"/>
                  </a:lnTo>
                  <a:lnTo>
                    <a:pt x="296976" y="98069"/>
                  </a:lnTo>
                  <a:lnTo>
                    <a:pt x="299313" y="94259"/>
                  </a:lnTo>
                  <a:lnTo>
                    <a:pt x="300456" y="98704"/>
                  </a:lnTo>
                  <a:lnTo>
                    <a:pt x="302666" y="95529"/>
                  </a:lnTo>
                  <a:lnTo>
                    <a:pt x="302526" y="96037"/>
                  </a:lnTo>
                  <a:lnTo>
                    <a:pt x="302412" y="96545"/>
                  </a:lnTo>
                  <a:lnTo>
                    <a:pt x="302298" y="97307"/>
                  </a:lnTo>
                  <a:lnTo>
                    <a:pt x="302120" y="97307"/>
                  </a:lnTo>
                  <a:lnTo>
                    <a:pt x="302107" y="99847"/>
                  </a:lnTo>
                  <a:lnTo>
                    <a:pt x="303339" y="97688"/>
                  </a:lnTo>
                  <a:lnTo>
                    <a:pt x="303453" y="97307"/>
                  </a:lnTo>
                  <a:lnTo>
                    <a:pt x="303733" y="95529"/>
                  </a:lnTo>
                  <a:lnTo>
                    <a:pt x="303847" y="96164"/>
                  </a:lnTo>
                  <a:lnTo>
                    <a:pt x="303657" y="96913"/>
                  </a:lnTo>
                  <a:lnTo>
                    <a:pt x="303542" y="98704"/>
                  </a:lnTo>
                  <a:lnTo>
                    <a:pt x="303669" y="99974"/>
                  </a:lnTo>
                  <a:lnTo>
                    <a:pt x="304850" y="95529"/>
                  </a:lnTo>
                  <a:lnTo>
                    <a:pt x="304888" y="95402"/>
                  </a:lnTo>
                  <a:lnTo>
                    <a:pt x="304698" y="98005"/>
                  </a:lnTo>
                  <a:lnTo>
                    <a:pt x="304812" y="97688"/>
                  </a:lnTo>
                  <a:lnTo>
                    <a:pt x="305435" y="99339"/>
                  </a:lnTo>
                  <a:lnTo>
                    <a:pt x="305549" y="97688"/>
                  </a:lnTo>
                  <a:lnTo>
                    <a:pt x="305638" y="96545"/>
                  </a:lnTo>
                  <a:lnTo>
                    <a:pt x="306057" y="97942"/>
                  </a:lnTo>
                  <a:lnTo>
                    <a:pt x="306590" y="96545"/>
                  </a:lnTo>
                  <a:lnTo>
                    <a:pt x="307035" y="95402"/>
                  </a:lnTo>
                  <a:lnTo>
                    <a:pt x="307263" y="97142"/>
                  </a:lnTo>
                  <a:lnTo>
                    <a:pt x="307213" y="97332"/>
                  </a:lnTo>
                  <a:lnTo>
                    <a:pt x="307098" y="97840"/>
                  </a:lnTo>
                  <a:lnTo>
                    <a:pt x="307327" y="99174"/>
                  </a:lnTo>
                  <a:lnTo>
                    <a:pt x="307365" y="98132"/>
                  </a:lnTo>
                  <a:lnTo>
                    <a:pt x="307340" y="97510"/>
                  </a:lnTo>
                  <a:lnTo>
                    <a:pt x="307276" y="97180"/>
                  </a:lnTo>
                  <a:lnTo>
                    <a:pt x="307733" y="95402"/>
                  </a:lnTo>
                  <a:lnTo>
                    <a:pt x="308025" y="94259"/>
                  </a:lnTo>
                  <a:lnTo>
                    <a:pt x="308089" y="94005"/>
                  </a:lnTo>
                  <a:lnTo>
                    <a:pt x="308140" y="98831"/>
                  </a:lnTo>
                  <a:lnTo>
                    <a:pt x="308902" y="94386"/>
                  </a:lnTo>
                  <a:lnTo>
                    <a:pt x="308152" y="99085"/>
                  </a:lnTo>
                  <a:lnTo>
                    <a:pt x="309384" y="98361"/>
                  </a:lnTo>
                  <a:lnTo>
                    <a:pt x="309499" y="98196"/>
                  </a:lnTo>
                  <a:lnTo>
                    <a:pt x="310172" y="96164"/>
                  </a:lnTo>
                  <a:lnTo>
                    <a:pt x="309829" y="97561"/>
                  </a:lnTo>
                  <a:lnTo>
                    <a:pt x="310311" y="97688"/>
                  </a:lnTo>
                  <a:lnTo>
                    <a:pt x="309867" y="99593"/>
                  </a:lnTo>
                  <a:lnTo>
                    <a:pt x="310337" y="99593"/>
                  </a:lnTo>
                  <a:lnTo>
                    <a:pt x="310769" y="98958"/>
                  </a:lnTo>
                  <a:lnTo>
                    <a:pt x="310870" y="98704"/>
                  </a:lnTo>
                  <a:lnTo>
                    <a:pt x="311150" y="96418"/>
                  </a:lnTo>
                  <a:lnTo>
                    <a:pt x="311162" y="102133"/>
                  </a:lnTo>
                  <a:lnTo>
                    <a:pt x="312483" y="96418"/>
                  </a:lnTo>
                  <a:lnTo>
                    <a:pt x="312534" y="96164"/>
                  </a:lnTo>
                  <a:lnTo>
                    <a:pt x="312953" y="94386"/>
                  </a:lnTo>
                  <a:lnTo>
                    <a:pt x="313042" y="94005"/>
                  </a:lnTo>
                  <a:lnTo>
                    <a:pt x="313474" y="92100"/>
                  </a:lnTo>
                  <a:lnTo>
                    <a:pt x="312915" y="99466"/>
                  </a:lnTo>
                  <a:lnTo>
                    <a:pt x="314629" y="97053"/>
                  </a:lnTo>
                  <a:lnTo>
                    <a:pt x="315976" y="95656"/>
                  </a:lnTo>
                  <a:lnTo>
                    <a:pt x="315429" y="99847"/>
                  </a:lnTo>
                  <a:lnTo>
                    <a:pt x="316547" y="98450"/>
                  </a:lnTo>
                  <a:lnTo>
                    <a:pt x="316433" y="97180"/>
                  </a:lnTo>
                  <a:lnTo>
                    <a:pt x="316179" y="95491"/>
                  </a:lnTo>
                  <a:lnTo>
                    <a:pt x="315988" y="95656"/>
                  </a:lnTo>
                  <a:lnTo>
                    <a:pt x="316115" y="95529"/>
                  </a:lnTo>
                  <a:lnTo>
                    <a:pt x="316077" y="94894"/>
                  </a:lnTo>
                  <a:lnTo>
                    <a:pt x="316179" y="95491"/>
                  </a:lnTo>
                  <a:lnTo>
                    <a:pt x="317093" y="94894"/>
                  </a:lnTo>
                  <a:lnTo>
                    <a:pt x="317487" y="94640"/>
                  </a:lnTo>
                  <a:lnTo>
                    <a:pt x="317068" y="97409"/>
                  </a:lnTo>
                  <a:lnTo>
                    <a:pt x="317944" y="94640"/>
                  </a:lnTo>
                  <a:lnTo>
                    <a:pt x="318109" y="94132"/>
                  </a:lnTo>
                  <a:lnTo>
                    <a:pt x="319049" y="95491"/>
                  </a:lnTo>
                  <a:lnTo>
                    <a:pt x="319163" y="96393"/>
                  </a:lnTo>
                  <a:lnTo>
                    <a:pt x="318630" y="97409"/>
                  </a:lnTo>
                  <a:lnTo>
                    <a:pt x="318414" y="98323"/>
                  </a:lnTo>
                  <a:lnTo>
                    <a:pt x="319836" y="96545"/>
                  </a:lnTo>
                  <a:lnTo>
                    <a:pt x="320560" y="99085"/>
                  </a:lnTo>
                  <a:lnTo>
                    <a:pt x="321818" y="96913"/>
                  </a:lnTo>
                  <a:lnTo>
                    <a:pt x="321945" y="96659"/>
                  </a:lnTo>
                  <a:lnTo>
                    <a:pt x="322046" y="94132"/>
                  </a:lnTo>
                  <a:lnTo>
                    <a:pt x="322110" y="93751"/>
                  </a:lnTo>
                  <a:lnTo>
                    <a:pt x="322948" y="92100"/>
                  </a:lnTo>
                  <a:lnTo>
                    <a:pt x="323519" y="90957"/>
                  </a:lnTo>
                  <a:lnTo>
                    <a:pt x="323634" y="90551"/>
                  </a:lnTo>
                  <a:lnTo>
                    <a:pt x="323583" y="90843"/>
                  </a:lnTo>
                  <a:lnTo>
                    <a:pt x="323697" y="90449"/>
                  </a:lnTo>
                  <a:lnTo>
                    <a:pt x="323659" y="90703"/>
                  </a:lnTo>
                  <a:lnTo>
                    <a:pt x="323532" y="91084"/>
                  </a:lnTo>
                  <a:lnTo>
                    <a:pt x="322707" y="95148"/>
                  </a:lnTo>
                  <a:lnTo>
                    <a:pt x="324726" y="90830"/>
                  </a:lnTo>
                  <a:lnTo>
                    <a:pt x="323062" y="98450"/>
                  </a:lnTo>
                  <a:lnTo>
                    <a:pt x="323291" y="97942"/>
                  </a:lnTo>
                  <a:lnTo>
                    <a:pt x="323532" y="97180"/>
                  </a:lnTo>
                  <a:lnTo>
                    <a:pt x="323748" y="95656"/>
                  </a:lnTo>
                  <a:lnTo>
                    <a:pt x="323761" y="97180"/>
                  </a:lnTo>
                  <a:lnTo>
                    <a:pt x="323405" y="98450"/>
                  </a:lnTo>
                  <a:lnTo>
                    <a:pt x="324167" y="97561"/>
                  </a:lnTo>
                  <a:lnTo>
                    <a:pt x="324294" y="96913"/>
                  </a:lnTo>
                  <a:lnTo>
                    <a:pt x="324332" y="95656"/>
                  </a:lnTo>
                  <a:lnTo>
                    <a:pt x="324345" y="95148"/>
                  </a:lnTo>
                  <a:lnTo>
                    <a:pt x="324993" y="95275"/>
                  </a:lnTo>
                  <a:lnTo>
                    <a:pt x="324904" y="95910"/>
                  </a:lnTo>
                  <a:lnTo>
                    <a:pt x="324789" y="96418"/>
                  </a:lnTo>
                  <a:lnTo>
                    <a:pt x="324662" y="96659"/>
                  </a:lnTo>
                  <a:lnTo>
                    <a:pt x="324421" y="97942"/>
                  </a:lnTo>
                  <a:lnTo>
                    <a:pt x="325285" y="95148"/>
                  </a:lnTo>
                  <a:lnTo>
                    <a:pt x="325640" y="94005"/>
                  </a:lnTo>
                  <a:lnTo>
                    <a:pt x="325945" y="94640"/>
                  </a:lnTo>
                  <a:lnTo>
                    <a:pt x="326047" y="95021"/>
                  </a:lnTo>
                  <a:lnTo>
                    <a:pt x="325920" y="96266"/>
                  </a:lnTo>
                  <a:lnTo>
                    <a:pt x="326745" y="96164"/>
                  </a:lnTo>
                  <a:lnTo>
                    <a:pt x="327342" y="94005"/>
                  </a:lnTo>
                  <a:lnTo>
                    <a:pt x="328129" y="91211"/>
                  </a:lnTo>
                  <a:lnTo>
                    <a:pt x="328714" y="92862"/>
                  </a:lnTo>
                  <a:lnTo>
                    <a:pt x="328841" y="93624"/>
                  </a:lnTo>
                  <a:lnTo>
                    <a:pt x="327952" y="97815"/>
                  </a:lnTo>
                  <a:lnTo>
                    <a:pt x="329044" y="94894"/>
                  </a:lnTo>
                  <a:lnTo>
                    <a:pt x="328549" y="98704"/>
                  </a:lnTo>
                  <a:lnTo>
                    <a:pt x="329171" y="97815"/>
                  </a:lnTo>
                  <a:lnTo>
                    <a:pt x="329311" y="95783"/>
                  </a:lnTo>
                  <a:lnTo>
                    <a:pt x="329793" y="95910"/>
                  </a:lnTo>
                  <a:lnTo>
                    <a:pt x="329831" y="95783"/>
                  </a:lnTo>
                  <a:lnTo>
                    <a:pt x="330085" y="94894"/>
                  </a:lnTo>
                  <a:lnTo>
                    <a:pt x="330619" y="93116"/>
                  </a:lnTo>
                  <a:lnTo>
                    <a:pt x="330682" y="93497"/>
                  </a:lnTo>
                  <a:lnTo>
                    <a:pt x="330809" y="94640"/>
                  </a:lnTo>
                  <a:lnTo>
                    <a:pt x="330276" y="96037"/>
                  </a:lnTo>
                  <a:lnTo>
                    <a:pt x="331292" y="95402"/>
                  </a:lnTo>
                  <a:lnTo>
                    <a:pt x="331038" y="94132"/>
                  </a:lnTo>
                  <a:lnTo>
                    <a:pt x="331139" y="93497"/>
                  </a:lnTo>
                  <a:lnTo>
                    <a:pt x="331292" y="93116"/>
                  </a:lnTo>
                  <a:lnTo>
                    <a:pt x="331711" y="92100"/>
                  </a:lnTo>
                  <a:lnTo>
                    <a:pt x="331724" y="91211"/>
                  </a:lnTo>
                  <a:lnTo>
                    <a:pt x="331711" y="90830"/>
                  </a:lnTo>
                  <a:lnTo>
                    <a:pt x="331635" y="89179"/>
                  </a:lnTo>
                  <a:lnTo>
                    <a:pt x="331622" y="88925"/>
                  </a:lnTo>
                  <a:lnTo>
                    <a:pt x="331978" y="89814"/>
                  </a:lnTo>
                  <a:lnTo>
                    <a:pt x="332079" y="90271"/>
                  </a:lnTo>
                  <a:lnTo>
                    <a:pt x="331927" y="90576"/>
                  </a:lnTo>
                  <a:lnTo>
                    <a:pt x="332600" y="90322"/>
                  </a:lnTo>
                  <a:lnTo>
                    <a:pt x="332549" y="92608"/>
                  </a:lnTo>
                  <a:lnTo>
                    <a:pt x="333336" y="90322"/>
                  </a:lnTo>
                  <a:lnTo>
                    <a:pt x="333387" y="90195"/>
                  </a:lnTo>
                  <a:lnTo>
                    <a:pt x="333502" y="92608"/>
                  </a:lnTo>
                  <a:lnTo>
                    <a:pt x="332981" y="95148"/>
                  </a:lnTo>
                  <a:lnTo>
                    <a:pt x="332879" y="96291"/>
                  </a:lnTo>
                  <a:lnTo>
                    <a:pt x="333565" y="93116"/>
                  </a:lnTo>
                  <a:lnTo>
                    <a:pt x="334162" y="95529"/>
                  </a:lnTo>
                  <a:lnTo>
                    <a:pt x="334695" y="93116"/>
                  </a:lnTo>
                  <a:lnTo>
                    <a:pt x="334937" y="92100"/>
                  </a:lnTo>
                  <a:lnTo>
                    <a:pt x="334759" y="92862"/>
                  </a:lnTo>
                  <a:lnTo>
                    <a:pt x="334530" y="94386"/>
                  </a:lnTo>
                  <a:lnTo>
                    <a:pt x="334403" y="95402"/>
                  </a:lnTo>
                  <a:lnTo>
                    <a:pt x="334975" y="92862"/>
                  </a:lnTo>
                  <a:lnTo>
                    <a:pt x="335038" y="94259"/>
                  </a:lnTo>
                  <a:lnTo>
                    <a:pt x="334924" y="95783"/>
                  </a:lnTo>
                  <a:lnTo>
                    <a:pt x="335419" y="96291"/>
                  </a:lnTo>
                  <a:lnTo>
                    <a:pt x="335330" y="92862"/>
                  </a:lnTo>
                  <a:lnTo>
                    <a:pt x="335305" y="92100"/>
                  </a:lnTo>
                  <a:lnTo>
                    <a:pt x="335267" y="90830"/>
                  </a:lnTo>
                  <a:lnTo>
                    <a:pt x="335572" y="92100"/>
                  </a:lnTo>
                  <a:lnTo>
                    <a:pt x="335673" y="93497"/>
                  </a:lnTo>
                  <a:lnTo>
                    <a:pt x="335546" y="94132"/>
                  </a:lnTo>
                  <a:lnTo>
                    <a:pt x="336130" y="95275"/>
                  </a:lnTo>
                  <a:lnTo>
                    <a:pt x="337286" y="92608"/>
                  </a:lnTo>
                  <a:lnTo>
                    <a:pt x="337693" y="93624"/>
                  </a:lnTo>
                  <a:lnTo>
                    <a:pt x="337781" y="94894"/>
                  </a:lnTo>
                  <a:lnTo>
                    <a:pt x="337540" y="97828"/>
                  </a:lnTo>
                  <a:lnTo>
                    <a:pt x="338035" y="97561"/>
                  </a:lnTo>
                  <a:lnTo>
                    <a:pt x="339737" y="93878"/>
                  </a:lnTo>
                  <a:lnTo>
                    <a:pt x="340664" y="94894"/>
                  </a:lnTo>
                  <a:lnTo>
                    <a:pt x="340550" y="94513"/>
                  </a:lnTo>
                  <a:lnTo>
                    <a:pt x="340601" y="93878"/>
                  </a:lnTo>
                  <a:lnTo>
                    <a:pt x="340817" y="92608"/>
                  </a:lnTo>
                  <a:lnTo>
                    <a:pt x="341122" y="90830"/>
                  </a:lnTo>
                  <a:lnTo>
                    <a:pt x="341223" y="90195"/>
                  </a:lnTo>
                  <a:lnTo>
                    <a:pt x="341439" y="88925"/>
                  </a:lnTo>
                  <a:lnTo>
                    <a:pt x="340918" y="97307"/>
                  </a:lnTo>
                  <a:lnTo>
                    <a:pt x="341553" y="95491"/>
                  </a:lnTo>
                  <a:lnTo>
                    <a:pt x="341630" y="95148"/>
                  </a:lnTo>
                  <a:lnTo>
                    <a:pt x="341693" y="95021"/>
                  </a:lnTo>
                  <a:lnTo>
                    <a:pt x="341591" y="95377"/>
                  </a:lnTo>
                  <a:lnTo>
                    <a:pt x="341807" y="94767"/>
                  </a:lnTo>
                  <a:lnTo>
                    <a:pt x="341579" y="95491"/>
                  </a:lnTo>
                  <a:lnTo>
                    <a:pt x="341223" y="97815"/>
                  </a:lnTo>
                  <a:lnTo>
                    <a:pt x="341337" y="97180"/>
                  </a:lnTo>
                  <a:lnTo>
                    <a:pt x="341934" y="98196"/>
                  </a:lnTo>
                  <a:lnTo>
                    <a:pt x="342430" y="97180"/>
                  </a:lnTo>
                  <a:lnTo>
                    <a:pt x="342988" y="96037"/>
                  </a:lnTo>
                  <a:lnTo>
                    <a:pt x="344093" y="94767"/>
                  </a:lnTo>
                  <a:lnTo>
                    <a:pt x="344309" y="94513"/>
                  </a:lnTo>
                  <a:lnTo>
                    <a:pt x="344144" y="95211"/>
                  </a:lnTo>
                  <a:lnTo>
                    <a:pt x="344030" y="96164"/>
                  </a:lnTo>
                  <a:lnTo>
                    <a:pt x="344246" y="97180"/>
                  </a:lnTo>
                  <a:lnTo>
                    <a:pt x="344995" y="96799"/>
                  </a:lnTo>
                  <a:lnTo>
                    <a:pt x="345363" y="97561"/>
                  </a:lnTo>
                  <a:lnTo>
                    <a:pt x="345541" y="96799"/>
                  </a:lnTo>
                  <a:lnTo>
                    <a:pt x="345681" y="96164"/>
                  </a:lnTo>
                  <a:lnTo>
                    <a:pt x="345909" y="96418"/>
                  </a:lnTo>
                  <a:lnTo>
                    <a:pt x="345935" y="96164"/>
                  </a:lnTo>
                  <a:lnTo>
                    <a:pt x="346024" y="94513"/>
                  </a:lnTo>
                  <a:lnTo>
                    <a:pt x="346036" y="94259"/>
                  </a:lnTo>
                  <a:lnTo>
                    <a:pt x="346684" y="97307"/>
                  </a:lnTo>
                  <a:lnTo>
                    <a:pt x="347827" y="96291"/>
                  </a:lnTo>
                  <a:lnTo>
                    <a:pt x="348970" y="95021"/>
                  </a:lnTo>
                  <a:lnTo>
                    <a:pt x="349631" y="97307"/>
                  </a:lnTo>
                  <a:lnTo>
                    <a:pt x="349491" y="97307"/>
                  </a:lnTo>
                  <a:lnTo>
                    <a:pt x="349123" y="98450"/>
                  </a:lnTo>
                  <a:lnTo>
                    <a:pt x="350354" y="97409"/>
                  </a:lnTo>
                  <a:lnTo>
                    <a:pt x="350481" y="97180"/>
                  </a:lnTo>
                  <a:lnTo>
                    <a:pt x="350532" y="95021"/>
                  </a:lnTo>
                  <a:lnTo>
                    <a:pt x="350545" y="94259"/>
                  </a:lnTo>
                  <a:lnTo>
                    <a:pt x="350672" y="93497"/>
                  </a:lnTo>
                  <a:lnTo>
                    <a:pt x="350761" y="93116"/>
                  </a:lnTo>
                  <a:lnTo>
                    <a:pt x="350888" y="92608"/>
                  </a:lnTo>
                  <a:lnTo>
                    <a:pt x="351345" y="91465"/>
                  </a:lnTo>
                  <a:lnTo>
                    <a:pt x="351586" y="91592"/>
                  </a:lnTo>
                  <a:lnTo>
                    <a:pt x="351078" y="92735"/>
                  </a:lnTo>
                  <a:lnTo>
                    <a:pt x="350989" y="94132"/>
                  </a:lnTo>
                  <a:lnTo>
                    <a:pt x="351091" y="96748"/>
                  </a:lnTo>
                  <a:lnTo>
                    <a:pt x="351434" y="94513"/>
                  </a:lnTo>
                  <a:lnTo>
                    <a:pt x="351409" y="98831"/>
                  </a:lnTo>
                  <a:lnTo>
                    <a:pt x="351777" y="94513"/>
                  </a:lnTo>
                  <a:lnTo>
                    <a:pt x="352031" y="91465"/>
                  </a:lnTo>
                  <a:lnTo>
                    <a:pt x="352171" y="89687"/>
                  </a:lnTo>
                  <a:lnTo>
                    <a:pt x="352323" y="90957"/>
                  </a:lnTo>
                  <a:lnTo>
                    <a:pt x="352450" y="93243"/>
                  </a:lnTo>
                  <a:lnTo>
                    <a:pt x="352336" y="93878"/>
                  </a:lnTo>
                  <a:lnTo>
                    <a:pt x="352704" y="93370"/>
                  </a:lnTo>
                  <a:lnTo>
                    <a:pt x="353187" y="91719"/>
                  </a:lnTo>
                  <a:lnTo>
                    <a:pt x="353263" y="91846"/>
                  </a:lnTo>
                  <a:lnTo>
                    <a:pt x="353314" y="93497"/>
                  </a:lnTo>
                  <a:lnTo>
                    <a:pt x="353187" y="94894"/>
                  </a:lnTo>
                  <a:lnTo>
                    <a:pt x="353936" y="91719"/>
                  </a:lnTo>
                  <a:lnTo>
                    <a:pt x="354203" y="90576"/>
                  </a:lnTo>
                  <a:lnTo>
                    <a:pt x="354114" y="93624"/>
                  </a:lnTo>
                  <a:lnTo>
                    <a:pt x="353923" y="94132"/>
                  </a:lnTo>
                  <a:lnTo>
                    <a:pt x="353669" y="94005"/>
                  </a:lnTo>
                  <a:lnTo>
                    <a:pt x="353479" y="94513"/>
                  </a:lnTo>
                  <a:lnTo>
                    <a:pt x="353364" y="98069"/>
                  </a:lnTo>
                  <a:lnTo>
                    <a:pt x="353529" y="97307"/>
                  </a:lnTo>
                  <a:lnTo>
                    <a:pt x="353771" y="97815"/>
                  </a:lnTo>
                  <a:lnTo>
                    <a:pt x="353809" y="98005"/>
                  </a:lnTo>
                  <a:lnTo>
                    <a:pt x="354012" y="98894"/>
                  </a:lnTo>
                  <a:lnTo>
                    <a:pt x="353949" y="98412"/>
                  </a:lnTo>
                  <a:lnTo>
                    <a:pt x="354279" y="99339"/>
                  </a:lnTo>
                  <a:lnTo>
                    <a:pt x="354393" y="97561"/>
                  </a:lnTo>
                  <a:lnTo>
                    <a:pt x="354444" y="97307"/>
                  </a:lnTo>
                  <a:lnTo>
                    <a:pt x="355117" y="94132"/>
                  </a:lnTo>
                  <a:lnTo>
                    <a:pt x="355701" y="91338"/>
                  </a:lnTo>
                  <a:lnTo>
                    <a:pt x="355485" y="97053"/>
                  </a:lnTo>
                  <a:lnTo>
                    <a:pt x="355473" y="97307"/>
                  </a:lnTo>
                  <a:lnTo>
                    <a:pt x="355549" y="97053"/>
                  </a:lnTo>
                  <a:lnTo>
                    <a:pt x="355587" y="96913"/>
                  </a:lnTo>
                  <a:lnTo>
                    <a:pt x="355523" y="97053"/>
                  </a:lnTo>
                  <a:lnTo>
                    <a:pt x="355600" y="96862"/>
                  </a:lnTo>
                  <a:lnTo>
                    <a:pt x="356362" y="95275"/>
                  </a:lnTo>
                  <a:lnTo>
                    <a:pt x="356146" y="96774"/>
                  </a:lnTo>
                  <a:lnTo>
                    <a:pt x="356019" y="100799"/>
                  </a:lnTo>
                  <a:lnTo>
                    <a:pt x="355917" y="101244"/>
                  </a:lnTo>
                  <a:lnTo>
                    <a:pt x="356590" y="98704"/>
                  </a:lnTo>
                  <a:lnTo>
                    <a:pt x="356222" y="103276"/>
                  </a:lnTo>
                  <a:lnTo>
                    <a:pt x="357200" y="99593"/>
                  </a:lnTo>
                  <a:lnTo>
                    <a:pt x="357073" y="100609"/>
                  </a:lnTo>
                  <a:lnTo>
                    <a:pt x="357238" y="100355"/>
                  </a:lnTo>
                  <a:lnTo>
                    <a:pt x="357352" y="99974"/>
                  </a:lnTo>
                  <a:lnTo>
                    <a:pt x="357416" y="99593"/>
                  </a:lnTo>
                  <a:lnTo>
                    <a:pt x="357505" y="99212"/>
                  </a:lnTo>
                  <a:lnTo>
                    <a:pt x="357682" y="98704"/>
                  </a:lnTo>
                  <a:lnTo>
                    <a:pt x="358622" y="95910"/>
                  </a:lnTo>
                  <a:lnTo>
                    <a:pt x="358521" y="103657"/>
                  </a:lnTo>
                  <a:lnTo>
                    <a:pt x="360133" y="99085"/>
                  </a:lnTo>
                  <a:lnTo>
                    <a:pt x="361175" y="97409"/>
                  </a:lnTo>
                  <a:lnTo>
                    <a:pt x="361289" y="97053"/>
                  </a:lnTo>
                  <a:lnTo>
                    <a:pt x="361492" y="95910"/>
                  </a:lnTo>
                  <a:lnTo>
                    <a:pt x="361594" y="95275"/>
                  </a:lnTo>
                  <a:lnTo>
                    <a:pt x="361670" y="94894"/>
                  </a:lnTo>
                  <a:lnTo>
                    <a:pt x="361835" y="93878"/>
                  </a:lnTo>
                  <a:lnTo>
                    <a:pt x="362851" y="92354"/>
                  </a:lnTo>
                  <a:lnTo>
                    <a:pt x="362864" y="94132"/>
                  </a:lnTo>
                  <a:lnTo>
                    <a:pt x="362394" y="95402"/>
                  </a:lnTo>
                  <a:lnTo>
                    <a:pt x="362267" y="96774"/>
                  </a:lnTo>
                  <a:lnTo>
                    <a:pt x="362394" y="97561"/>
                  </a:lnTo>
                  <a:lnTo>
                    <a:pt x="362737" y="97307"/>
                  </a:lnTo>
                  <a:lnTo>
                    <a:pt x="363296" y="96164"/>
                  </a:lnTo>
                  <a:lnTo>
                    <a:pt x="363194" y="96659"/>
                  </a:lnTo>
                  <a:lnTo>
                    <a:pt x="363080" y="98958"/>
                  </a:lnTo>
                  <a:lnTo>
                    <a:pt x="363423" y="98831"/>
                  </a:lnTo>
                  <a:lnTo>
                    <a:pt x="363639" y="96659"/>
                  </a:lnTo>
                  <a:lnTo>
                    <a:pt x="363486" y="96545"/>
                  </a:lnTo>
                  <a:lnTo>
                    <a:pt x="363550" y="96164"/>
                  </a:lnTo>
                  <a:lnTo>
                    <a:pt x="363651" y="95656"/>
                  </a:lnTo>
                  <a:lnTo>
                    <a:pt x="364286" y="92227"/>
                  </a:lnTo>
                  <a:close/>
                </a:path>
                <a:path w="622300" h="140970">
                  <a:moveTo>
                    <a:pt x="364705" y="98704"/>
                  </a:moveTo>
                  <a:lnTo>
                    <a:pt x="364591" y="99339"/>
                  </a:lnTo>
                  <a:lnTo>
                    <a:pt x="364274" y="99847"/>
                  </a:lnTo>
                  <a:lnTo>
                    <a:pt x="364159" y="100101"/>
                  </a:lnTo>
                  <a:lnTo>
                    <a:pt x="363918" y="101117"/>
                  </a:lnTo>
                  <a:lnTo>
                    <a:pt x="364578" y="100355"/>
                  </a:lnTo>
                  <a:lnTo>
                    <a:pt x="364705" y="98704"/>
                  </a:lnTo>
                  <a:close/>
                </a:path>
                <a:path w="622300" h="140970">
                  <a:moveTo>
                    <a:pt x="364782" y="100177"/>
                  </a:moveTo>
                  <a:lnTo>
                    <a:pt x="364591" y="100355"/>
                  </a:lnTo>
                  <a:lnTo>
                    <a:pt x="364528" y="100990"/>
                  </a:lnTo>
                  <a:lnTo>
                    <a:pt x="364782" y="100177"/>
                  </a:lnTo>
                  <a:close/>
                </a:path>
                <a:path w="622300" h="140970">
                  <a:moveTo>
                    <a:pt x="364845" y="101968"/>
                  </a:moveTo>
                  <a:lnTo>
                    <a:pt x="364693" y="102298"/>
                  </a:lnTo>
                  <a:lnTo>
                    <a:pt x="364769" y="102438"/>
                  </a:lnTo>
                  <a:lnTo>
                    <a:pt x="364807" y="102247"/>
                  </a:lnTo>
                  <a:lnTo>
                    <a:pt x="364820" y="102095"/>
                  </a:lnTo>
                  <a:lnTo>
                    <a:pt x="364845" y="101968"/>
                  </a:lnTo>
                  <a:close/>
                </a:path>
                <a:path w="622300" h="140970">
                  <a:moveTo>
                    <a:pt x="364998" y="101650"/>
                  </a:moveTo>
                  <a:lnTo>
                    <a:pt x="364845" y="101968"/>
                  </a:lnTo>
                  <a:lnTo>
                    <a:pt x="364998" y="101650"/>
                  </a:lnTo>
                  <a:close/>
                </a:path>
                <a:path w="622300" h="140970">
                  <a:moveTo>
                    <a:pt x="365328" y="100952"/>
                  </a:moveTo>
                  <a:lnTo>
                    <a:pt x="364998" y="101638"/>
                  </a:lnTo>
                  <a:lnTo>
                    <a:pt x="365175" y="101777"/>
                  </a:lnTo>
                  <a:lnTo>
                    <a:pt x="365328" y="100952"/>
                  </a:lnTo>
                  <a:close/>
                </a:path>
                <a:path w="622300" h="140970">
                  <a:moveTo>
                    <a:pt x="365721" y="97180"/>
                  </a:moveTo>
                  <a:lnTo>
                    <a:pt x="365696" y="96393"/>
                  </a:lnTo>
                  <a:lnTo>
                    <a:pt x="365366" y="98361"/>
                  </a:lnTo>
                  <a:lnTo>
                    <a:pt x="364782" y="100177"/>
                  </a:lnTo>
                  <a:lnTo>
                    <a:pt x="365277" y="99720"/>
                  </a:lnTo>
                  <a:lnTo>
                    <a:pt x="365721" y="97180"/>
                  </a:lnTo>
                  <a:close/>
                </a:path>
                <a:path w="622300" h="140970">
                  <a:moveTo>
                    <a:pt x="365747" y="90195"/>
                  </a:moveTo>
                  <a:lnTo>
                    <a:pt x="364070" y="96659"/>
                  </a:lnTo>
                  <a:lnTo>
                    <a:pt x="363474" y="99720"/>
                  </a:lnTo>
                  <a:lnTo>
                    <a:pt x="363143" y="100990"/>
                  </a:lnTo>
                  <a:lnTo>
                    <a:pt x="363601" y="100177"/>
                  </a:lnTo>
                  <a:lnTo>
                    <a:pt x="364286" y="98196"/>
                  </a:lnTo>
                  <a:lnTo>
                    <a:pt x="364705" y="97561"/>
                  </a:lnTo>
                  <a:lnTo>
                    <a:pt x="364705" y="98704"/>
                  </a:lnTo>
                  <a:lnTo>
                    <a:pt x="364820" y="97434"/>
                  </a:lnTo>
                  <a:lnTo>
                    <a:pt x="364947" y="96697"/>
                  </a:lnTo>
                  <a:lnTo>
                    <a:pt x="365201" y="96266"/>
                  </a:lnTo>
                  <a:lnTo>
                    <a:pt x="365328" y="95377"/>
                  </a:lnTo>
                  <a:lnTo>
                    <a:pt x="365747" y="90195"/>
                  </a:lnTo>
                  <a:close/>
                </a:path>
                <a:path w="622300" h="140970">
                  <a:moveTo>
                    <a:pt x="367601" y="94221"/>
                  </a:moveTo>
                  <a:lnTo>
                    <a:pt x="367245" y="94056"/>
                  </a:lnTo>
                  <a:lnTo>
                    <a:pt x="366598" y="96189"/>
                  </a:lnTo>
                  <a:lnTo>
                    <a:pt x="366610" y="95427"/>
                  </a:lnTo>
                  <a:lnTo>
                    <a:pt x="366788" y="94551"/>
                  </a:lnTo>
                  <a:lnTo>
                    <a:pt x="366903" y="93916"/>
                  </a:lnTo>
                  <a:lnTo>
                    <a:pt x="366420" y="95542"/>
                  </a:lnTo>
                  <a:lnTo>
                    <a:pt x="365747" y="98425"/>
                  </a:lnTo>
                  <a:lnTo>
                    <a:pt x="365493" y="101600"/>
                  </a:lnTo>
                  <a:lnTo>
                    <a:pt x="366191" y="98348"/>
                  </a:lnTo>
                  <a:lnTo>
                    <a:pt x="366064" y="99720"/>
                  </a:lnTo>
                  <a:lnTo>
                    <a:pt x="366852" y="95834"/>
                  </a:lnTo>
                  <a:lnTo>
                    <a:pt x="367131" y="95478"/>
                  </a:lnTo>
                  <a:lnTo>
                    <a:pt x="367106" y="97002"/>
                  </a:lnTo>
                  <a:lnTo>
                    <a:pt x="366903" y="98259"/>
                  </a:lnTo>
                  <a:lnTo>
                    <a:pt x="367093" y="97383"/>
                  </a:lnTo>
                  <a:lnTo>
                    <a:pt x="367144" y="99060"/>
                  </a:lnTo>
                  <a:lnTo>
                    <a:pt x="367550" y="96926"/>
                  </a:lnTo>
                  <a:lnTo>
                    <a:pt x="367601" y="94221"/>
                  </a:lnTo>
                  <a:close/>
                </a:path>
                <a:path w="622300" h="140970">
                  <a:moveTo>
                    <a:pt x="367982" y="97599"/>
                  </a:moveTo>
                  <a:lnTo>
                    <a:pt x="367703" y="97955"/>
                  </a:lnTo>
                  <a:lnTo>
                    <a:pt x="367106" y="101384"/>
                  </a:lnTo>
                  <a:lnTo>
                    <a:pt x="367563" y="100507"/>
                  </a:lnTo>
                  <a:lnTo>
                    <a:pt x="367766" y="99631"/>
                  </a:lnTo>
                  <a:lnTo>
                    <a:pt x="367982" y="97599"/>
                  </a:lnTo>
                  <a:close/>
                </a:path>
                <a:path w="622300" h="140970">
                  <a:moveTo>
                    <a:pt x="587654" y="116306"/>
                  </a:moveTo>
                  <a:lnTo>
                    <a:pt x="587641" y="116128"/>
                  </a:lnTo>
                  <a:lnTo>
                    <a:pt x="587565" y="116382"/>
                  </a:lnTo>
                  <a:lnTo>
                    <a:pt x="587629" y="116547"/>
                  </a:lnTo>
                  <a:lnTo>
                    <a:pt x="587654" y="116306"/>
                  </a:lnTo>
                  <a:close/>
                </a:path>
                <a:path w="622300" h="140970">
                  <a:moveTo>
                    <a:pt x="589368" y="119799"/>
                  </a:moveTo>
                  <a:lnTo>
                    <a:pt x="589241" y="120002"/>
                  </a:lnTo>
                  <a:lnTo>
                    <a:pt x="589140" y="120205"/>
                  </a:lnTo>
                  <a:lnTo>
                    <a:pt x="589102" y="120497"/>
                  </a:lnTo>
                  <a:lnTo>
                    <a:pt x="589229" y="120434"/>
                  </a:lnTo>
                  <a:lnTo>
                    <a:pt x="589318" y="120103"/>
                  </a:lnTo>
                  <a:lnTo>
                    <a:pt x="589368" y="119799"/>
                  </a:lnTo>
                  <a:close/>
                </a:path>
                <a:path w="622300" h="140970">
                  <a:moveTo>
                    <a:pt x="601637" y="124485"/>
                  </a:moveTo>
                  <a:lnTo>
                    <a:pt x="601472" y="123355"/>
                  </a:lnTo>
                  <a:lnTo>
                    <a:pt x="601243" y="124472"/>
                  </a:lnTo>
                  <a:lnTo>
                    <a:pt x="601497" y="124218"/>
                  </a:lnTo>
                  <a:lnTo>
                    <a:pt x="601637" y="124485"/>
                  </a:lnTo>
                  <a:close/>
                </a:path>
                <a:path w="622300" h="140970">
                  <a:moveTo>
                    <a:pt x="601700" y="124688"/>
                  </a:moveTo>
                  <a:lnTo>
                    <a:pt x="601675" y="124548"/>
                  </a:lnTo>
                  <a:lnTo>
                    <a:pt x="601700" y="124917"/>
                  </a:lnTo>
                  <a:lnTo>
                    <a:pt x="601700" y="124688"/>
                  </a:lnTo>
                  <a:close/>
                </a:path>
                <a:path w="622300" h="140970">
                  <a:moveTo>
                    <a:pt x="608215" y="121297"/>
                  </a:moveTo>
                  <a:lnTo>
                    <a:pt x="607783" y="122656"/>
                  </a:lnTo>
                  <a:lnTo>
                    <a:pt x="607987" y="122275"/>
                  </a:lnTo>
                  <a:lnTo>
                    <a:pt x="608088" y="121818"/>
                  </a:lnTo>
                  <a:lnTo>
                    <a:pt x="608215" y="121297"/>
                  </a:lnTo>
                  <a:close/>
                </a:path>
                <a:path w="622300" h="140970">
                  <a:moveTo>
                    <a:pt x="612228" y="122847"/>
                  </a:moveTo>
                  <a:lnTo>
                    <a:pt x="612140" y="122694"/>
                  </a:lnTo>
                  <a:lnTo>
                    <a:pt x="611593" y="125590"/>
                  </a:lnTo>
                  <a:lnTo>
                    <a:pt x="611327" y="126860"/>
                  </a:lnTo>
                  <a:lnTo>
                    <a:pt x="611593" y="125679"/>
                  </a:lnTo>
                  <a:lnTo>
                    <a:pt x="611771" y="125107"/>
                  </a:lnTo>
                  <a:lnTo>
                    <a:pt x="611898" y="124904"/>
                  </a:lnTo>
                  <a:lnTo>
                    <a:pt x="612000" y="124358"/>
                  </a:lnTo>
                  <a:lnTo>
                    <a:pt x="612089" y="123698"/>
                  </a:lnTo>
                  <a:lnTo>
                    <a:pt x="612228" y="122847"/>
                  </a:lnTo>
                  <a:close/>
                </a:path>
                <a:path w="622300" h="140970">
                  <a:moveTo>
                    <a:pt x="617397" y="140106"/>
                  </a:moveTo>
                  <a:lnTo>
                    <a:pt x="617296" y="140233"/>
                  </a:lnTo>
                  <a:lnTo>
                    <a:pt x="617156" y="140436"/>
                  </a:lnTo>
                  <a:lnTo>
                    <a:pt x="617054" y="140970"/>
                  </a:lnTo>
                  <a:lnTo>
                    <a:pt x="617156" y="140817"/>
                  </a:lnTo>
                  <a:lnTo>
                    <a:pt x="617270" y="140512"/>
                  </a:lnTo>
                  <a:lnTo>
                    <a:pt x="617397" y="140106"/>
                  </a:lnTo>
                  <a:close/>
                </a:path>
                <a:path w="622300" h="140970">
                  <a:moveTo>
                    <a:pt x="622058" y="133527"/>
                  </a:moveTo>
                  <a:lnTo>
                    <a:pt x="621728" y="133362"/>
                  </a:lnTo>
                  <a:lnTo>
                    <a:pt x="620966" y="135470"/>
                  </a:lnTo>
                  <a:lnTo>
                    <a:pt x="621017" y="134721"/>
                  </a:lnTo>
                  <a:lnTo>
                    <a:pt x="621258" y="133845"/>
                  </a:lnTo>
                  <a:lnTo>
                    <a:pt x="621398" y="133210"/>
                  </a:lnTo>
                  <a:lnTo>
                    <a:pt x="620839" y="134823"/>
                  </a:lnTo>
                  <a:lnTo>
                    <a:pt x="620026" y="137680"/>
                  </a:lnTo>
                  <a:lnTo>
                    <a:pt x="619633" y="140843"/>
                  </a:lnTo>
                  <a:lnTo>
                    <a:pt x="620471" y="137604"/>
                  </a:lnTo>
                  <a:lnTo>
                    <a:pt x="620280" y="138988"/>
                  </a:lnTo>
                  <a:lnTo>
                    <a:pt x="621245" y="135128"/>
                  </a:lnTo>
                  <a:lnTo>
                    <a:pt x="621538" y="134759"/>
                  </a:lnTo>
                  <a:lnTo>
                    <a:pt x="621436" y="136271"/>
                  </a:lnTo>
                  <a:lnTo>
                    <a:pt x="621169" y="137528"/>
                  </a:lnTo>
                  <a:lnTo>
                    <a:pt x="621385" y="136664"/>
                  </a:lnTo>
                  <a:lnTo>
                    <a:pt x="621347" y="138341"/>
                  </a:lnTo>
                  <a:lnTo>
                    <a:pt x="621855" y="136207"/>
                  </a:lnTo>
                  <a:lnTo>
                    <a:pt x="622058" y="133527"/>
                  </a:lnTo>
                  <a:close/>
                </a:path>
                <a:path w="622300" h="140970">
                  <a:moveTo>
                    <a:pt x="622236" y="136880"/>
                  </a:moveTo>
                  <a:lnTo>
                    <a:pt x="621931" y="137236"/>
                  </a:lnTo>
                  <a:lnTo>
                    <a:pt x="621169" y="140627"/>
                  </a:lnTo>
                  <a:lnTo>
                    <a:pt x="621677" y="139763"/>
                  </a:lnTo>
                  <a:lnTo>
                    <a:pt x="621906" y="138899"/>
                  </a:lnTo>
                  <a:lnTo>
                    <a:pt x="622236" y="13688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4422311" y="11175307"/>
              <a:ext cx="434340" cy="81915"/>
            </a:xfrm>
            <a:custGeom>
              <a:avLst/>
              <a:gdLst/>
              <a:ahLst/>
              <a:cxnLst/>
              <a:rect l="l" t="t" r="r" b="b"/>
              <a:pathLst>
                <a:path w="434340" h="81915">
                  <a:moveTo>
                    <a:pt x="1892" y="8229"/>
                  </a:moveTo>
                  <a:lnTo>
                    <a:pt x="1549" y="10007"/>
                  </a:lnTo>
                  <a:lnTo>
                    <a:pt x="1651" y="9855"/>
                  </a:lnTo>
                  <a:lnTo>
                    <a:pt x="1892" y="8229"/>
                  </a:lnTo>
                  <a:close/>
                </a:path>
                <a:path w="434340" h="81915">
                  <a:moveTo>
                    <a:pt x="2451" y="23050"/>
                  </a:moveTo>
                  <a:lnTo>
                    <a:pt x="2425" y="21145"/>
                  </a:lnTo>
                  <a:lnTo>
                    <a:pt x="2362" y="21717"/>
                  </a:lnTo>
                  <a:lnTo>
                    <a:pt x="1892" y="23114"/>
                  </a:lnTo>
                  <a:lnTo>
                    <a:pt x="1778" y="23583"/>
                  </a:lnTo>
                  <a:lnTo>
                    <a:pt x="1993" y="24638"/>
                  </a:lnTo>
                  <a:lnTo>
                    <a:pt x="2451" y="23050"/>
                  </a:lnTo>
                  <a:close/>
                </a:path>
                <a:path w="434340" h="81915">
                  <a:moveTo>
                    <a:pt x="2971" y="23050"/>
                  </a:moveTo>
                  <a:lnTo>
                    <a:pt x="2692" y="23749"/>
                  </a:lnTo>
                  <a:lnTo>
                    <a:pt x="2921" y="23241"/>
                  </a:lnTo>
                  <a:lnTo>
                    <a:pt x="2971" y="23050"/>
                  </a:lnTo>
                  <a:close/>
                </a:path>
                <a:path w="434340" h="81915">
                  <a:moveTo>
                    <a:pt x="11899" y="27914"/>
                  </a:moveTo>
                  <a:lnTo>
                    <a:pt x="11239" y="29337"/>
                  </a:lnTo>
                  <a:lnTo>
                    <a:pt x="11785" y="29591"/>
                  </a:lnTo>
                  <a:lnTo>
                    <a:pt x="11899" y="27914"/>
                  </a:lnTo>
                  <a:close/>
                </a:path>
                <a:path w="434340" h="81915">
                  <a:moveTo>
                    <a:pt x="16154" y="23063"/>
                  </a:moveTo>
                  <a:lnTo>
                    <a:pt x="15913" y="25133"/>
                  </a:lnTo>
                  <a:lnTo>
                    <a:pt x="15252" y="25781"/>
                  </a:lnTo>
                  <a:lnTo>
                    <a:pt x="15925" y="25692"/>
                  </a:lnTo>
                  <a:lnTo>
                    <a:pt x="16014" y="24866"/>
                  </a:lnTo>
                  <a:lnTo>
                    <a:pt x="16090" y="23964"/>
                  </a:lnTo>
                  <a:lnTo>
                    <a:pt x="16154" y="23063"/>
                  </a:lnTo>
                  <a:close/>
                </a:path>
                <a:path w="434340" h="81915">
                  <a:moveTo>
                    <a:pt x="16865" y="21717"/>
                  </a:moveTo>
                  <a:lnTo>
                    <a:pt x="16814" y="19812"/>
                  </a:lnTo>
                  <a:lnTo>
                    <a:pt x="16408" y="22479"/>
                  </a:lnTo>
                  <a:lnTo>
                    <a:pt x="16611" y="22072"/>
                  </a:lnTo>
                  <a:lnTo>
                    <a:pt x="16865" y="21717"/>
                  </a:lnTo>
                  <a:close/>
                </a:path>
                <a:path w="434340" h="81915">
                  <a:moveTo>
                    <a:pt x="22174" y="24803"/>
                  </a:moveTo>
                  <a:lnTo>
                    <a:pt x="22021" y="25400"/>
                  </a:lnTo>
                  <a:lnTo>
                    <a:pt x="22174" y="24803"/>
                  </a:lnTo>
                  <a:close/>
                </a:path>
                <a:path w="434340" h="81915">
                  <a:moveTo>
                    <a:pt x="22339" y="23444"/>
                  </a:moveTo>
                  <a:lnTo>
                    <a:pt x="22174" y="24803"/>
                  </a:lnTo>
                  <a:lnTo>
                    <a:pt x="22275" y="24384"/>
                  </a:lnTo>
                  <a:lnTo>
                    <a:pt x="22339" y="23444"/>
                  </a:lnTo>
                  <a:close/>
                </a:path>
                <a:path w="434340" h="81915">
                  <a:moveTo>
                    <a:pt x="22796" y="5080"/>
                  </a:moveTo>
                  <a:lnTo>
                    <a:pt x="22136" y="6477"/>
                  </a:lnTo>
                  <a:lnTo>
                    <a:pt x="22364" y="6096"/>
                  </a:lnTo>
                  <a:lnTo>
                    <a:pt x="22479" y="5842"/>
                  </a:lnTo>
                  <a:lnTo>
                    <a:pt x="22618" y="5969"/>
                  </a:lnTo>
                  <a:lnTo>
                    <a:pt x="22644" y="5842"/>
                  </a:lnTo>
                  <a:lnTo>
                    <a:pt x="22796" y="5080"/>
                  </a:lnTo>
                  <a:close/>
                </a:path>
                <a:path w="434340" h="81915">
                  <a:moveTo>
                    <a:pt x="29222" y="27178"/>
                  </a:moveTo>
                  <a:lnTo>
                    <a:pt x="29057" y="28575"/>
                  </a:lnTo>
                  <a:lnTo>
                    <a:pt x="28943" y="29197"/>
                  </a:lnTo>
                  <a:lnTo>
                    <a:pt x="29159" y="30226"/>
                  </a:lnTo>
                  <a:lnTo>
                    <a:pt x="29222" y="27178"/>
                  </a:lnTo>
                  <a:close/>
                </a:path>
                <a:path w="434340" h="81915">
                  <a:moveTo>
                    <a:pt x="41275" y="30162"/>
                  </a:moveTo>
                  <a:lnTo>
                    <a:pt x="41071" y="30784"/>
                  </a:lnTo>
                  <a:lnTo>
                    <a:pt x="41275" y="30162"/>
                  </a:lnTo>
                  <a:close/>
                </a:path>
                <a:path w="434340" h="81915">
                  <a:moveTo>
                    <a:pt x="42608" y="29654"/>
                  </a:moveTo>
                  <a:lnTo>
                    <a:pt x="42405" y="29984"/>
                  </a:lnTo>
                  <a:lnTo>
                    <a:pt x="42608" y="29654"/>
                  </a:lnTo>
                  <a:close/>
                </a:path>
                <a:path w="434340" h="81915">
                  <a:moveTo>
                    <a:pt x="44462" y="30772"/>
                  </a:moveTo>
                  <a:lnTo>
                    <a:pt x="44348" y="30988"/>
                  </a:lnTo>
                  <a:lnTo>
                    <a:pt x="44094" y="31750"/>
                  </a:lnTo>
                  <a:lnTo>
                    <a:pt x="44462" y="30772"/>
                  </a:lnTo>
                  <a:close/>
                </a:path>
                <a:path w="434340" h="81915">
                  <a:moveTo>
                    <a:pt x="44780" y="29908"/>
                  </a:moveTo>
                  <a:lnTo>
                    <a:pt x="44462" y="30772"/>
                  </a:lnTo>
                  <a:lnTo>
                    <a:pt x="44577" y="30607"/>
                  </a:lnTo>
                  <a:lnTo>
                    <a:pt x="44704" y="30353"/>
                  </a:lnTo>
                  <a:lnTo>
                    <a:pt x="44780" y="29908"/>
                  </a:lnTo>
                  <a:close/>
                </a:path>
                <a:path w="434340" h="81915">
                  <a:moveTo>
                    <a:pt x="48590" y="4178"/>
                  </a:moveTo>
                  <a:lnTo>
                    <a:pt x="48031" y="5016"/>
                  </a:lnTo>
                  <a:lnTo>
                    <a:pt x="48196" y="5245"/>
                  </a:lnTo>
                  <a:lnTo>
                    <a:pt x="48590" y="4178"/>
                  </a:lnTo>
                  <a:close/>
                </a:path>
                <a:path w="434340" h="81915">
                  <a:moveTo>
                    <a:pt x="50063" y="28194"/>
                  </a:moveTo>
                  <a:lnTo>
                    <a:pt x="49606" y="29591"/>
                  </a:lnTo>
                  <a:lnTo>
                    <a:pt x="49936" y="29197"/>
                  </a:lnTo>
                  <a:lnTo>
                    <a:pt x="50063" y="28194"/>
                  </a:lnTo>
                  <a:close/>
                </a:path>
                <a:path w="434340" h="81915">
                  <a:moveTo>
                    <a:pt x="50253" y="28829"/>
                  </a:moveTo>
                  <a:lnTo>
                    <a:pt x="49936" y="29197"/>
                  </a:lnTo>
                  <a:lnTo>
                    <a:pt x="49733" y="30861"/>
                  </a:lnTo>
                  <a:lnTo>
                    <a:pt x="50253" y="28829"/>
                  </a:lnTo>
                  <a:close/>
                </a:path>
                <a:path w="434340" h="81915">
                  <a:moveTo>
                    <a:pt x="57035" y="31102"/>
                  </a:moveTo>
                  <a:close/>
                </a:path>
                <a:path w="434340" h="81915">
                  <a:moveTo>
                    <a:pt x="71107" y="36830"/>
                  </a:moveTo>
                  <a:lnTo>
                    <a:pt x="71056" y="36029"/>
                  </a:lnTo>
                  <a:lnTo>
                    <a:pt x="70980" y="37719"/>
                  </a:lnTo>
                  <a:lnTo>
                    <a:pt x="71107" y="36830"/>
                  </a:lnTo>
                  <a:close/>
                </a:path>
                <a:path w="434340" h="81915">
                  <a:moveTo>
                    <a:pt x="77685" y="11938"/>
                  </a:moveTo>
                  <a:lnTo>
                    <a:pt x="74993" y="17526"/>
                  </a:lnTo>
                  <a:lnTo>
                    <a:pt x="75057" y="16764"/>
                  </a:lnTo>
                  <a:lnTo>
                    <a:pt x="75107" y="16129"/>
                  </a:lnTo>
                  <a:lnTo>
                    <a:pt x="75298" y="14097"/>
                  </a:lnTo>
                  <a:lnTo>
                    <a:pt x="75539" y="11303"/>
                  </a:lnTo>
                  <a:lnTo>
                    <a:pt x="73964" y="14097"/>
                  </a:lnTo>
                  <a:lnTo>
                    <a:pt x="73571" y="9652"/>
                  </a:lnTo>
                  <a:lnTo>
                    <a:pt x="72199" y="9906"/>
                  </a:lnTo>
                  <a:lnTo>
                    <a:pt x="71640" y="16129"/>
                  </a:lnTo>
                  <a:lnTo>
                    <a:pt x="71780" y="10033"/>
                  </a:lnTo>
                  <a:lnTo>
                    <a:pt x="71628" y="11061"/>
                  </a:lnTo>
                  <a:lnTo>
                    <a:pt x="71475" y="9931"/>
                  </a:lnTo>
                  <a:lnTo>
                    <a:pt x="71475" y="12103"/>
                  </a:lnTo>
                  <a:lnTo>
                    <a:pt x="70840" y="16383"/>
                  </a:lnTo>
                  <a:lnTo>
                    <a:pt x="70472" y="16764"/>
                  </a:lnTo>
                  <a:lnTo>
                    <a:pt x="70408" y="16129"/>
                  </a:lnTo>
                  <a:lnTo>
                    <a:pt x="70535" y="14986"/>
                  </a:lnTo>
                  <a:lnTo>
                    <a:pt x="71374" y="12623"/>
                  </a:lnTo>
                  <a:lnTo>
                    <a:pt x="70243" y="13144"/>
                  </a:lnTo>
                  <a:lnTo>
                    <a:pt x="70358" y="15494"/>
                  </a:lnTo>
                  <a:lnTo>
                    <a:pt x="70218" y="13589"/>
                  </a:lnTo>
                  <a:lnTo>
                    <a:pt x="70205" y="10414"/>
                  </a:lnTo>
                  <a:lnTo>
                    <a:pt x="70637" y="10922"/>
                  </a:lnTo>
                  <a:lnTo>
                    <a:pt x="70713" y="10414"/>
                  </a:lnTo>
                  <a:lnTo>
                    <a:pt x="70827" y="9652"/>
                  </a:lnTo>
                  <a:lnTo>
                    <a:pt x="70726" y="9398"/>
                  </a:lnTo>
                  <a:lnTo>
                    <a:pt x="70256" y="8890"/>
                  </a:lnTo>
                  <a:lnTo>
                    <a:pt x="70485" y="8255"/>
                  </a:lnTo>
                  <a:lnTo>
                    <a:pt x="70942" y="6985"/>
                  </a:lnTo>
                  <a:lnTo>
                    <a:pt x="70840" y="5080"/>
                  </a:lnTo>
                  <a:lnTo>
                    <a:pt x="70561" y="7239"/>
                  </a:lnTo>
                  <a:lnTo>
                    <a:pt x="70446" y="7556"/>
                  </a:lnTo>
                  <a:lnTo>
                    <a:pt x="70078" y="8255"/>
                  </a:lnTo>
                  <a:lnTo>
                    <a:pt x="69837" y="7366"/>
                  </a:lnTo>
                  <a:lnTo>
                    <a:pt x="69850" y="10414"/>
                  </a:lnTo>
                  <a:lnTo>
                    <a:pt x="68427" y="13589"/>
                  </a:lnTo>
                  <a:lnTo>
                    <a:pt x="68554" y="12827"/>
                  </a:lnTo>
                  <a:lnTo>
                    <a:pt x="68922" y="10795"/>
                  </a:lnTo>
                  <a:lnTo>
                    <a:pt x="69392" y="8128"/>
                  </a:lnTo>
                  <a:lnTo>
                    <a:pt x="69964" y="4953"/>
                  </a:lnTo>
                  <a:lnTo>
                    <a:pt x="68503" y="8128"/>
                  </a:lnTo>
                  <a:lnTo>
                    <a:pt x="68770" y="7239"/>
                  </a:lnTo>
                  <a:lnTo>
                    <a:pt x="69113" y="6096"/>
                  </a:lnTo>
                  <a:lnTo>
                    <a:pt x="68440" y="7239"/>
                  </a:lnTo>
                  <a:lnTo>
                    <a:pt x="67360" y="5842"/>
                  </a:lnTo>
                  <a:lnTo>
                    <a:pt x="66078" y="10795"/>
                  </a:lnTo>
                  <a:lnTo>
                    <a:pt x="66281" y="8255"/>
                  </a:lnTo>
                  <a:lnTo>
                    <a:pt x="66573" y="7874"/>
                  </a:lnTo>
                  <a:lnTo>
                    <a:pt x="65557" y="6985"/>
                  </a:lnTo>
                  <a:lnTo>
                    <a:pt x="63169" y="12827"/>
                  </a:lnTo>
                  <a:lnTo>
                    <a:pt x="63131" y="12573"/>
                  </a:lnTo>
                  <a:lnTo>
                    <a:pt x="62941" y="10922"/>
                  </a:lnTo>
                  <a:lnTo>
                    <a:pt x="62826" y="9906"/>
                  </a:lnTo>
                  <a:lnTo>
                    <a:pt x="62903" y="9144"/>
                  </a:lnTo>
                  <a:lnTo>
                    <a:pt x="63131" y="8128"/>
                  </a:lnTo>
                  <a:lnTo>
                    <a:pt x="62839" y="8509"/>
                  </a:lnTo>
                  <a:lnTo>
                    <a:pt x="62293" y="10922"/>
                  </a:lnTo>
                  <a:lnTo>
                    <a:pt x="62280" y="10287"/>
                  </a:lnTo>
                  <a:lnTo>
                    <a:pt x="62395" y="8636"/>
                  </a:lnTo>
                  <a:lnTo>
                    <a:pt x="62611" y="7747"/>
                  </a:lnTo>
                  <a:lnTo>
                    <a:pt x="61531" y="10287"/>
                  </a:lnTo>
                  <a:lnTo>
                    <a:pt x="61404" y="9525"/>
                  </a:lnTo>
                  <a:lnTo>
                    <a:pt x="61468" y="9144"/>
                  </a:lnTo>
                  <a:lnTo>
                    <a:pt x="61798" y="8001"/>
                  </a:lnTo>
                  <a:lnTo>
                    <a:pt x="61683" y="6985"/>
                  </a:lnTo>
                  <a:lnTo>
                    <a:pt x="61125" y="5461"/>
                  </a:lnTo>
                  <a:lnTo>
                    <a:pt x="59537" y="11557"/>
                  </a:lnTo>
                  <a:lnTo>
                    <a:pt x="58432" y="12573"/>
                  </a:lnTo>
                  <a:lnTo>
                    <a:pt x="58597" y="11557"/>
                  </a:lnTo>
                  <a:lnTo>
                    <a:pt x="58623" y="11430"/>
                  </a:lnTo>
                  <a:lnTo>
                    <a:pt x="58864" y="9906"/>
                  </a:lnTo>
                  <a:lnTo>
                    <a:pt x="59105" y="8382"/>
                  </a:lnTo>
                  <a:lnTo>
                    <a:pt x="58991" y="7556"/>
                  </a:lnTo>
                  <a:lnTo>
                    <a:pt x="58280" y="5715"/>
                  </a:lnTo>
                  <a:lnTo>
                    <a:pt x="58343" y="4953"/>
                  </a:lnTo>
                  <a:lnTo>
                    <a:pt x="57137" y="4064"/>
                  </a:lnTo>
                  <a:lnTo>
                    <a:pt x="55549" y="8255"/>
                  </a:lnTo>
                  <a:lnTo>
                    <a:pt x="54063" y="9906"/>
                  </a:lnTo>
                  <a:lnTo>
                    <a:pt x="54076" y="8382"/>
                  </a:lnTo>
                  <a:lnTo>
                    <a:pt x="54089" y="7366"/>
                  </a:lnTo>
                  <a:lnTo>
                    <a:pt x="54114" y="4826"/>
                  </a:lnTo>
                  <a:lnTo>
                    <a:pt x="51892" y="7366"/>
                  </a:lnTo>
                  <a:lnTo>
                    <a:pt x="51142" y="4445"/>
                  </a:lnTo>
                  <a:lnTo>
                    <a:pt x="51066" y="5842"/>
                  </a:lnTo>
                  <a:lnTo>
                    <a:pt x="50584" y="7874"/>
                  </a:lnTo>
                  <a:lnTo>
                    <a:pt x="50457" y="8128"/>
                  </a:lnTo>
                  <a:lnTo>
                    <a:pt x="50266" y="8382"/>
                  </a:lnTo>
                  <a:lnTo>
                    <a:pt x="50126" y="7493"/>
                  </a:lnTo>
                  <a:lnTo>
                    <a:pt x="49022" y="11303"/>
                  </a:lnTo>
                  <a:lnTo>
                    <a:pt x="49085" y="10922"/>
                  </a:lnTo>
                  <a:lnTo>
                    <a:pt x="49250" y="9906"/>
                  </a:lnTo>
                  <a:lnTo>
                    <a:pt x="49314" y="9525"/>
                  </a:lnTo>
                  <a:lnTo>
                    <a:pt x="49695" y="7239"/>
                  </a:lnTo>
                  <a:lnTo>
                    <a:pt x="49784" y="7366"/>
                  </a:lnTo>
                  <a:lnTo>
                    <a:pt x="49796" y="7239"/>
                  </a:lnTo>
                  <a:lnTo>
                    <a:pt x="50126" y="4191"/>
                  </a:lnTo>
                  <a:lnTo>
                    <a:pt x="50228" y="3302"/>
                  </a:lnTo>
                  <a:lnTo>
                    <a:pt x="49466" y="4191"/>
                  </a:lnTo>
                  <a:lnTo>
                    <a:pt x="49047" y="4064"/>
                  </a:lnTo>
                  <a:lnTo>
                    <a:pt x="48107" y="9525"/>
                  </a:lnTo>
                  <a:lnTo>
                    <a:pt x="47764" y="7366"/>
                  </a:lnTo>
                  <a:lnTo>
                    <a:pt x="47599" y="6350"/>
                  </a:lnTo>
                  <a:lnTo>
                    <a:pt x="46431" y="6731"/>
                  </a:lnTo>
                  <a:lnTo>
                    <a:pt x="45339" y="7366"/>
                  </a:lnTo>
                  <a:lnTo>
                    <a:pt x="45326" y="7239"/>
                  </a:lnTo>
                  <a:lnTo>
                    <a:pt x="45046" y="4699"/>
                  </a:lnTo>
                  <a:lnTo>
                    <a:pt x="44564" y="5969"/>
                  </a:lnTo>
                  <a:lnTo>
                    <a:pt x="44221" y="5969"/>
                  </a:lnTo>
                  <a:lnTo>
                    <a:pt x="43726" y="7239"/>
                  </a:lnTo>
                  <a:lnTo>
                    <a:pt x="44094" y="4953"/>
                  </a:lnTo>
                  <a:lnTo>
                    <a:pt x="43992" y="4064"/>
                  </a:lnTo>
                  <a:lnTo>
                    <a:pt x="43586" y="3556"/>
                  </a:lnTo>
                  <a:lnTo>
                    <a:pt x="43192" y="3048"/>
                  </a:lnTo>
                  <a:lnTo>
                    <a:pt x="42113" y="3556"/>
                  </a:lnTo>
                  <a:lnTo>
                    <a:pt x="42633" y="1524"/>
                  </a:lnTo>
                  <a:lnTo>
                    <a:pt x="42125" y="1270"/>
                  </a:lnTo>
                  <a:lnTo>
                    <a:pt x="40640" y="9779"/>
                  </a:lnTo>
                  <a:lnTo>
                    <a:pt x="40106" y="9906"/>
                  </a:lnTo>
                  <a:lnTo>
                    <a:pt x="40119" y="9779"/>
                  </a:lnTo>
                  <a:lnTo>
                    <a:pt x="40449" y="7112"/>
                  </a:lnTo>
                  <a:lnTo>
                    <a:pt x="40589" y="5969"/>
                  </a:lnTo>
                  <a:lnTo>
                    <a:pt x="40640" y="5588"/>
                  </a:lnTo>
                  <a:lnTo>
                    <a:pt x="39662" y="5461"/>
                  </a:lnTo>
                  <a:lnTo>
                    <a:pt x="39636" y="5207"/>
                  </a:lnTo>
                  <a:lnTo>
                    <a:pt x="39293" y="1397"/>
                  </a:lnTo>
                  <a:lnTo>
                    <a:pt x="37744" y="5207"/>
                  </a:lnTo>
                  <a:lnTo>
                    <a:pt x="38074" y="3429"/>
                  </a:lnTo>
                  <a:lnTo>
                    <a:pt x="38252" y="3175"/>
                  </a:lnTo>
                  <a:lnTo>
                    <a:pt x="37833" y="3048"/>
                  </a:lnTo>
                  <a:lnTo>
                    <a:pt x="37541" y="2032"/>
                  </a:lnTo>
                  <a:lnTo>
                    <a:pt x="36969" y="0"/>
                  </a:lnTo>
                  <a:lnTo>
                    <a:pt x="36677" y="2349"/>
                  </a:lnTo>
                  <a:lnTo>
                    <a:pt x="34505" y="7112"/>
                  </a:lnTo>
                  <a:lnTo>
                    <a:pt x="35026" y="4191"/>
                  </a:lnTo>
                  <a:lnTo>
                    <a:pt x="34099" y="7620"/>
                  </a:lnTo>
                  <a:lnTo>
                    <a:pt x="33985" y="8128"/>
                  </a:lnTo>
                  <a:lnTo>
                    <a:pt x="33858" y="8890"/>
                  </a:lnTo>
                  <a:lnTo>
                    <a:pt x="33096" y="9779"/>
                  </a:lnTo>
                  <a:lnTo>
                    <a:pt x="33210" y="8128"/>
                  </a:lnTo>
                  <a:lnTo>
                    <a:pt x="33159" y="6604"/>
                  </a:lnTo>
                  <a:lnTo>
                    <a:pt x="32613" y="10922"/>
                  </a:lnTo>
                  <a:lnTo>
                    <a:pt x="32296" y="9398"/>
                  </a:lnTo>
                  <a:lnTo>
                    <a:pt x="32397" y="8763"/>
                  </a:lnTo>
                  <a:lnTo>
                    <a:pt x="32766" y="7366"/>
                  </a:lnTo>
                  <a:lnTo>
                    <a:pt x="32308" y="7112"/>
                  </a:lnTo>
                  <a:lnTo>
                    <a:pt x="32232" y="7747"/>
                  </a:lnTo>
                  <a:lnTo>
                    <a:pt x="32131" y="8382"/>
                  </a:lnTo>
                  <a:lnTo>
                    <a:pt x="31597" y="10287"/>
                  </a:lnTo>
                  <a:lnTo>
                    <a:pt x="31102" y="11303"/>
                  </a:lnTo>
                  <a:lnTo>
                    <a:pt x="31026" y="10795"/>
                  </a:lnTo>
                  <a:lnTo>
                    <a:pt x="30962" y="10414"/>
                  </a:lnTo>
                  <a:lnTo>
                    <a:pt x="30848" y="9652"/>
                  </a:lnTo>
                  <a:lnTo>
                    <a:pt x="30962" y="7874"/>
                  </a:lnTo>
                  <a:lnTo>
                    <a:pt x="31102" y="6731"/>
                  </a:lnTo>
                  <a:lnTo>
                    <a:pt x="30848" y="8001"/>
                  </a:lnTo>
                  <a:lnTo>
                    <a:pt x="30200" y="10414"/>
                  </a:lnTo>
                  <a:lnTo>
                    <a:pt x="30099" y="9906"/>
                  </a:lnTo>
                  <a:lnTo>
                    <a:pt x="30213" y="8382"/>
                  </a:lnTo>
                  <a:lnTo>
                    <a:pt x="30340" y="8001"/>
                  </a:lnTo>
                  <a:lnTo>
                    <a:pt x="30238" y="6985"/>
                  </a:lnTo>
                  <a:lnTo>
                    <a:pt x="30213" y="6858"/>
                  </a:lnTo>
                  <a:lnTo>
                    <a:pt x="29959" y="5791"/>
                  </a:lnTo>
                  <a:lnTo>
                    <a:pt x="29845" y="6502"/>
                  </a:lnTo>
                  <a:lnTo>
                    <a:pt x="29908" y="5588"/>
                  </a:lnTo>
                  <a:lnTo>
                    <a:pt x="29959" y="5791"/>
                  </a:lnTo>
                  <a:lnTo>
                    <a:pt x="29997" y="5588"/>
                  </a:lnTo>
                  <a:lnTo>
                    <a:pt x="30111" y="4826"/>
                  </a:lnTo>
                  <a:lnTo>
                    <a:pt x="30022" y="3937"/>
                  </a:lnTo>
                  <a:lnTo>
                    <a:pt x="29730" y="3556"/>
                  </a:lnTo>
                  <a:lnTo>
                    <a:pt x="30734" y="0"/>
                  </a:lnTo>
                  <a:lnTo>
                    <a:pt x="29997" y="1905"/>
                  </a:lnTo>
                  <a:lnTo>
                    <a:pt x="28600" y="6223"/>
                  </a:lnTo>
                  <a:lnTo>
                    <a:pt x="28727" y="6223"/>
                  </a:lnTo>
                  <a:lnTo>
                    <a:pt x="29362" y="6350"/>
                  </a:lnTo>
                  <a:lnTo>
                    <a:pt x="29692" y="6515"/>
                  </a:lnTo>
                  <a:lnTo>
                    <a:pt x="28689" y="10795"/>
                  </a:lnTo>
                  <a:lnTo>
                    <a:pt x="28600" y="8636"/>
                  </a:lnTo>
                  <a:lnTo>
                    <a:pt x="28714" y="6578"/>
                  </a:lnTo>
                  <a:lnTo>
                    <a:pt x="28600" y="6223"/>
                  </a:lnTo>
                  <a:lnTo>
                    <a:pt x="28549" y="5969"/>
                  </a:lnTo>
                  <a:lnTo>
                    <a:pt x="28511" y="5842"/>
                  </a:lnTo>
                  <a:lnTo>
                    <a:pt x="28397" y="5334"/>
                  </a:lnTo>
                  <a:lnTo>
                    <a:pt x="28295" y="4572"/>
                  </a:lnTo>
                  <a:lnTo>
                    <a:pt x="28346" y="3937"/>
                  </a:lnTo>
                  <a:lnTo>
                    <a:pt x="28359" y="3302"/>
                  </a:lnTo>
                  <a:lnTo>
                    <a:pt x="28219" y="3556"/>
                  </a:lnTo>
                  <a:lnTo>
                    <a:pt x="28054" y="3937"/>
                  </a:lnTo>
                  <a:lnTo>
                    <a:pt x="28028" y="3810"/>
                  </a:lnTo>
                  <a:lnTo>
                    <a:pt x="27901" y="3175"/>
                  </a:lnTo>
                  <a:lnTo>
                    <a:pt x="27749" y="3175"/>
                  </a:lnTo>
                  <a:lnTo>
                    <a:pt x="27901" y="1905"/>
                  </a:lnTo>
                  <a:lnTo>
                    <a:pt x="27927" y="1778"/>
                  </a:lnTo>
                  <a:lnTo>
                    <a:pt x="28028" y="889"/>
                  </a:lnTo>
                  <a:lnTo>
                    <a:pt x="27762" y="1231"/>
                  </a:lnTo>
                  <a:lnTo>
                    <a:pt x="27762" y="1905"/>
                  </a:lnTo>
                  <a:lnTo>
                    <a:pt x="27686" y="3175"/>
                  </a:lnTo>
                  <a:lnTo>
                    <a:pt x="27470" y="3302"/>
                  </a:lnTo>
                  <a:lnTo>
                    <a:pt x="27317" y="3429"/>
                  </a:lnTo>
                  <a:lnTo>
                    <a:pt x="27241" y="3810"/>
                  </a:lnTo>
                  <a:lnTo>
                    <a:pt x="27533" y="2286"/>
                  </a:lnTo>
                  <a:lnTo>
                    <a:pt x="27762" y="1905"/>
                  </a:lnTo>
                  <a:lnTo>
                    <a:pt x="27762" y="1231"/>
                  </a:lnTo>
                  <a:lnTo>
                    <a:pt x="27317" y="1778"/>
                  </a:lnTo>
                  <a:lnTo>
                    <a:pt x="27076" y="1651"/>
                  </a:lnTo>
                  <a:lnTo>
                    <a:pt x="26657" y="4572"/>
                  </a:lnTo>
                  <a:lnTo>
                    <a:pt x="26377" y="4064"/>
                  </a:lnTo>
                  <a:lnTo>
                    <a:pt x="26339" y="6337"/>
                  </a:lnTo>
                  <a:lnTo>
                    <a:pt x="26581" y="6134"/>
                  </a:lnTo>
                  <a:lnTo>
                    <a:pt x="26543" y="6908"/>
                  </a:lnTo>
                  <a:lnTo>
                    <a:pt x="26746" y="6007"/>
                  </a:lnTo>
                  <a:lnTo>
                    <a:pt x="26911" y="5969"/>
                  </a:lnTo>
                  <a:lnTo>
                    <a:pt x="27419" y="5969"/>
                  </a:lnTo>
                  <a:lnTo>
                    <a:pt x="26581" y="8636"/>
                  </a:lnTo>
                  <a:lnTo>
                    <a:pt x="26543" y="6985"/>
                  </a:lnTo>
                  <a:lnTo>
                    <a:pt x="25463" y="11557"/>
                  </a:lnTo>
                  <a:lnTo>
                    <a:pt x="25527" y="10414"/>
                  </a:lnTo>
                  <a:lnTo>
                    <a:pt x="25539" y="10287"/>
                  </a:lnTo>
                  <a:lnTo>
                    <a:pt x="25577" y="9525"/>
                  </a:lnTo>
                  <a:lnTo>
                    <a:pt x="25463" y="5969"/>
                  </a:lnTo>
                  <a:lnTo>
                    <a:pt x="25463" y="4191"/>
                  </a:lnTo>
                  <a:lnTo>
                    <a:pt x="25628" y="2667"/>
                  </a:lnTo>
                  <a:lnTo>
                    <a:pt x="24587" y="4191"/>
                  </a:lnTo>
                  <a:lnTo>
                    <a:pt x="23571" y="3429"/>
                  </a:lnTo>
                  <a:lnTo>
                    <a:pt x="22301" y="8509"/>
                  </a:lnTo>
                  <a:lnTo>
                    <a:pt x="22186" y="8890"/>
                  </a:lnTo>
                  <a:lnTo>
                    <a:pt x="21907" y="9525"/>
                  </a:lnTo>
                  <a:lnTo>
                    <a:pt x="21932" y="9271"/>
                  </a:lnTo>
                  <a:lnTo>
                    <a:pt x="22174" y="7493"/>
                  </a:lnTo>
                  <a:lnTo>
                    <a:pt x="22136" y="6477"/>
                  </a:lnTo>
                  <a:lnTo>
                    <a:pt x="21653" y="5842"/>
                  </a:lnTo>
                  <a:lnTo>
                    <a:pt x="21374" y="5461"/>
                  </a:lnTo>
                  <a:lnTo>
                    <a:pt x="21272" y="5994"/>
                  </a:lnTo>
                  <a:lnTo>
                    <a:pt x="21221" y="6286"/>
                  </a:lnTo>
                  <a:lnTo>
                    <a:pt x="21145" y="6731"/>
                  </a:lnTo>
                  <a:lnTo>
                    <a:pt x="20688" y="9271"/>
                  </a:lnTo>
                  <a:lnTo>
                    <a:pt x="20574" y="8636"/>
                  </a:lnTo>
                  <a:lnTo>
                    <a:pt x="20459" y="8001"/>
                  </a:lnTo>
                  <a:lnTo>
                    <a:pt x="20548" y="7239"/>
                  </a:lnTo>
                  <a:lnTo>
                    <a:pt x="21170" y="6350"/>
                  </a:lnTo>
                  <a:lnTo>
                    <a:pt x="21272" y="5994"/>
                  </a:lnTo>
                  <a:lnTo>
                    <a:pt x="20650" y="6350"/>
                  </a:lnTo>
                  <a:lnTo>
                    <a:pt x="20904" y="5334"/>
                  </a:lnTo>
                  <a:lnTo>
                    <a:pt x="20853" y="5080"/>
                  </a:lnTo>
                  <a:lnTo>
                    <a:pt x="20027" y="3810"/>
                  </a:lnTo>
                  <a:lnTo>
                    <a:pt x="17233" y="8636"/>
                  </a:lnTo>
                  <a:lnTo>
                    <a:pt x="16903" y="7747"/>
                  </a:lnTo>
                  <a:lnTo>
                    <a:pt x="16383" y="6350"/>
                  </a:lnTo>
                  <a:lnTo>
                    <a:pt x="16383" y="7747"/>
                  </a:lnTo>
                  <a:lnTo>
                    <a:pt x="14922" y="3937"/>
                  </a:lnTo>
                  <a:lnTo>
                    <a:pt x="11836" y="10287"/>
                  </a:lnTo>
                  <a:lnTo>
                    <a:pt x="11303" y="7493"/>
                  </a:lnTo>
                  <a:lnTo>
                    <a:pt x="10718" y="4445"/>
                  </a:lnTo>
                  <a:lnTo>
                    <a:pt x="10325" y="3302"/>
                  </a:lnTo>
                  <a:lnTo>
                    <a:pt x="9918" y="5588"/>
                  </a:lnTo>
                  <a:lnTo>
                    <a:pt x="9296" y="7493"/>
                  </a:lnTo>
                  <a:lnTo>
                    <a:pt x="9639" y="4445"/>
                  </a:lnTo>
                  <a:lnTo>
                    <a:pt x="8534" y="7874"/>
                  </a:lnTo>
                  <a:lnTo>
                    <a:pt x="7315" y="10414"/>
                  </a:lnTo>
                  <a:lnTo>
                    <a:pt x="7531" y="8001"/>
                  </a:lnTo>
                  <a:lnTo>
                    <a:pt x="7620" y="6985"/>
                  </a:lnTo>
                  <a:lnTo>
                    <a:pt x="8242" y="0"/>
                  </a:lnTo>
                  <a:lnTo>
                    <a:pt x="6527" y="4699"/>
                  </a:lnTo>
                  <a:lnTo>
                    <a:pt x="6426" y="5461"/>
                  </a:lnTo>
                  <a:lnTo>
                    <a:pt x="6299" y="6985"/>
                  </a:lnTo>
                  <a:lnTo>
                    <a:pt x="5981" y="6477"/>
                  </a:lnTo>
                  <a:lnTo>
                    <a:pt x="4940" y="8001"/>
                  </a:lnTo>
                  <a:lnTo>
                    <a:pt x="4914" y="7747"/>
                  </a:lnTo>
                  <a:lnTo>
                    <a:pt x="5359" y="5588"/>
                  </a:lnTo>
                  <a:lnTo>
                    <a:pt x="5257" y="5969"/>
                  </a:lnTo>
                  <a:lnTo>
                    <a:pt x="4914" y="7620"/>
                  </a:lnTo>
                  <a:lnTo>
                    <a:pt x="5041" y="5791"/>
                  </a:lnTo>
                  <a:lnTo>
                    <a:pt x="5143" y="4953"/>
                  </a:lnTo>
                  <a:lnTo>
                    <a:pt x="3835" y="7620"/>
                  </a:lnTo>
                  <a:lnTo>
                    <a:pt x="3390" y="6578"/>
                  </a:lnTo>
                  <a:lnTo>
                    <a:pt x="3492" y="5715"/>
                  </a:lnTo>
                  <a:lnTo>
                    <a:pt x="4902" y="1143"/>
                  </a:lnTo>
                  <a:lnTo>
                    <a:pt x="3898" y="635"/>
                  </a:lnTo>
                  <a:lnTo>
                    <a:pt x="3429" y="1270"/>
                  </a:lnTo>
                  <a:lnTo>
                    <a:pt x="2209" y="5080"/>
                  </a:lnTo>
                  <a:lnTo>
                    <a:pt x="2095" y="6350"/>
                  </a:lnTo>
                  <a:lnTo>
                    <a:pt x="2247" y="6477"/>
                  </a:lnTo>
                  <a:lnTo>
                    <a:pt x="2286" y="8001"/>
                  </a:lnTo>
                  <a:lnTo>
                    <a:pt x="2159" y="8890"/>
                  </a:lnTo>
                  <a:lnTo>
                    <a:pt x="2044" y="9271"/>
                  </a:lnTo>
                  <a:lnTo>
                    <a:pt x="1727" y="9779"/>
                  </a:lnTo>
                  <a:lnTo>
                    <a:pt x="1625" y="10033"/>
                  </a:lnTo>
                  <a:lnTo>
                    <a:pt x="876" y="14732"/>
                  </a:lnTo>
                  <a:lnTo>
                    <a:pt x="114" y="18491"/>
                  </a:lnTo>
                  <a:lnTo>
                    <a:pt x="0" y="20828"/>
                  </a:lnTo>
                  <a:lnTo>
                    <a:pt x="254" y="23114"/>
                  </a:lnTo>
                  <a:lnTo>
                    <a:pt x="1270" y="20320"/>
                  </a:lnTo>
                  <a:lnTo>
                    <a:pt x="1130" y="22606"/>
                  </a:lnTo>
                  <a:lnTo>
                    <a:pt x="635" y="22720"/>
                  </a:lnTo>
                  <a:lnTo>
                    <a:pt x="558" y="25019"/>
                  </a:lnTo>
                  <a:lnTo>
                    <a:pt x="1054" y="23050"/>
                  </a:lnTo>
                  <a:lnTo>
                    <a:pt x="1435" y="21717"/>
                  </a:lnTo>
                  <a:lnTo>
                    <a:pt x="1308" y="24384"/>
                  </a:lnTo>
                  <a:lnTo>
                    <a:pt x="2044" y="21717"/>
                  </a:lnTo>
                  <a:lnTo>
                    <a:pt x="2260" y="20916"/>
                  </a:lnTo>
                  <a:lnTo>
                    <a:pt x="2349" y="20447"/>
                  </a:lnTo>
                  <a:lnTo>
                    <a:pt x="2413" y="20320"/>
                  </a:lnTo>
                  <a:lnTo>
                    <a:pt x="2540" y="19913"/>
                  </a:lnTo>
                  <a:lnTo>
                    <a:pt x="2540" y="20053"/>
                  </a:lnTo>
                  <a:lnTo>
                    <a:pt x="2654" y="19812"/>
                  </a:lnTo>
                  <a:lnTo>
                    <a:pt x="3009" y="19050"/>
                  </a:lnTo>
                  <a:lnTo>
                    <a:pt x="2882" y="21844"/>
                  </a:lnTo>
                  <a:lnTo>
                    <a:pt x="2641" y="23114"/>
                  </a:lnTo>
                  <a:lnTo>
                    <a:pt x="3238" y="21209"/>
                  </a:lnTo>
                  <a:lnTo>
                    <a:pt x="3073" y="22606"/>
                  </a:lnTo>
                  <a:lnTo>
                    <a:pt x="2971" y="23050"/>
                  </a:lnTo>
                  <a:lnTo>
                    <a:pt x="3238" y="22352"/>
                  </a:lnTo>
                  <a:lnTo>
                    <a:pt x="3594" y="23241"/>
                  </a:lnTo>
                  <a:lnTo>
                    <a:pt x="3784" y="22352"/>
                  </a:lnTo>
                  <a:lnTo>
                    <a:pt x="4038" y="21209"/>
                  </a:lnTo>
                  <a:lnTo>
                    <a:pt x="4127" y="20828"/>
                  </a:lnTo>
                  <a:lnTo>
                    <a:pt x="4025" y="23495"/>
                  </a:lnTo>
                  <a:lnTo>
                    <a:pt x="5003" y="20828"/>
                  </a:lnTo>
                  <a:lnTo>
                    <a:pt x="5232" y="20193"/>
                  </a:lnTo>
                  <a:lnTo>
                    <a:pt x="4533" y="24765"/>
                  </a:lnTo>
                  <a:lnTo>
                    <a:pt x="4787" y="23749"/>
                  </a:lnTo>
                  <a:lnTo>
                    <a:pt x="5575" y="21336"/>
                  </a:lnTo>
                  <a:lnTo>
                    <a:pt x="5892" y="21082"/>
                  </a:lnTo>
                  <a:lnTo>
                    <a:pt x="4584" y="26543"/>
                  </a:lnTo>
                  <a:lnTo>
                    <a:pt x="6870" y="21590"/>
                  </a:lnTo>
                  <a:lnTo>
                    <a:pt x="5867" y="27432"/>
                  </a:lnTo>
                  <a:lnTo>
                    <a:pt x="6972" y="22606"/>
                  </a:lnTo>
                  <a:lnTo>
                    <a:pt x="7531" y="25527"/>
                  </a:lnTo>
                  <a:lnTo>
                    <a:pt x="8597" y="22860"/>
                  </a:lnTo>
                  <a:lnTo>
                    <a:pt x="8559" y="22987"/>
                  </a:lnTo>
                  <a:lnTo>
                    <a:pt x="8445" y="24003"/>
                  </a:lnTo>
                  <a:lnTo>
                    <a:pt x="8521" y="24130"/>
                  </a:lnTo>
                  <a:lnTo>
                    <a:pt x="8585" y="26797"/>
                  </a:lnTo>
                  <a:lnTo>
                    <a:pt x="9220" y="22860"/>
                  </a:lnTo>
                  <a:lnTo>
                    <a:pt x="9347" y="22606"/>
                  </a:lnTo>
                  <a:lnTo>
                    <a:pt x="9956" y="21844"/>
                  </a:lnTo>
                  <a:lnTo>
                    <a:pt x="10020" y="21590"/>
                  </a:lnTo>
                  <a:lnTo>
                    <a:pt x="10172" y="21082"/>
                  </a:lnTo>
                  <a:lnTo>
                    <a:pt x="10426" y="20193"/>
                  </a:lnTo>
                  <a:lnTo>
                    <a:pt x="10629" y="19431"/>
                  </a:lnTo>
                  <a:lnTo>
                    <a:pt x="10541" y="22352"/>
                  </a:lnTo>
                  <a:lnTo>
                    <a:pt x="10414" y="23444"/>
                  </a:lnTo>
                  <a:lnTo>
                    <a:pt x="9652" y="24130"/>
                  </a:lnTo>
                  <a:lnTo>
                    <a:pt x="9232" y="27940"/>
                  </a:lnTo>
                  <a:lnTo>
                    <a:pt x="9702" y="24638"/>
                  </a:lnTo>
                  <a:lnTo>
                    <a:pt x="10515" y="24765"/>
                  </a:lnTo>
                  <a:lnTo>
                    <a:pt x="10515" y="24638"/>
                  </a:lnTo>
                  <a:lnTo>
                    <a:pt x="10756" y="21971"/>
                  </a:lnTo>
                  <a:lnTo>
                    <a:pt x="10756" y="24511"/>
                  </a:lnTo>
                  <a:lnTo>
                    <a:pt x="10566" y="26543"/>
                  </a:lnTo>
                  <a:lnTo>
                    <a:pt x="11112" y="23241"/>
                  </a:lnTo>
                  <a:lnTo>
                    <a:pt x="11328" y="21971"/>
                  </a:lnTo>
                  <a:lnTo>
                    <a:pt x="11391" y="21590"/>
                  </a:lnTo>
                  <a:lnTo>
                    <a:pt x="11023" y="25781"/>
                  </a:lnTo>
                  <a:lnTo>
                    <a:pt x="11760" y="22733"/>
                  </a:lnTo>
                  <a:lnTo>
                    <a:pt x="11785" y="25654"/>
                  </a:lnTo>
                  <a:lnTo>
                    <a:pt x="11176" y="27559"/>
                  </a:lnTo>
                  <a:lnTo>
                    <a:pt x="11912" y="26162"/>
                  </a:lnTo>
                  <a:lnTo>
                    <a:pt x="11988" y="26682"/>
                  </a:lnTo>
                  <a:lnTo>
                    <a:pt x="12026" y="26035"/>
                  </a:lnTo>
                  <a:lnTo>
                    <a:pt x="13360" y="22479"/>
                  </a:lnTo>
                  <a:lnTo>
                    <a:pt x="12433" y="26162"/>
                  </a:lnTo>
                  <a:lnTo>
                    <a:pt x="12331" y="28321"/>
                  </a:lnTo>
                  <a:lnTo>
                    <a:pt x="12827" y="27559"/>
                  </a:lnTo>
                  <a:lnTo>
                    <a:pt x="12941" y="27305"/>
                  </a:lnTo>
                  <a:lnTo>
                    <a:pt x="13754" y="24003"/>
                  </a:lnTo>
                  <a:lnTo>
                    <a:pt x="14046" y="24130"/>
                  </a:lnTo>
                  <a:lnTo>
                    <a:pt x="13893" y="25400"/>
                  </a:lnTo>
                  <a:lnTo>
                    <a:pt x="13792" y="25781"/>
                  </a:lnTo>
                  <a:lnTo>
                    <a:pt x="14351" y="24003"/>
                  </a:lnTo>
                  <a:lnTo>
                    <a:pt x="14693" y="22860"/>
                  </a:lnTo>
                  <a:lnTo>
                    <a:pt x="15138" y="25908"/>
                  </a:lnTo>
                  <a:lnTo>
                    <a:pt x="16014" y="22860"/>
                  </a:lnTo>
                  <a:lnTo>
                    <a:pt x="16129" y="22479"/>
                  </a:lnTo>
                  <a:lnTo>
                    <a:pt x="16243" y="22098"/>
                  </a:lnTo>
                  <a:lnTo>
                    <a:pt x="16154" y="23063"/>
                  </a:lnTo>
                  <a:lnTo>
                    <a:pt x="16294" y="22098"/>
                  </a:lnTo>
                  <a:lnTo>
                    <a:pt x="16357" y="21590"/>
                  </a:lnTo>
                  <a:lnTo>
                    <a:pt x="16649" y="19431"/>
                  </a:lnTo>
                  <a:lnTo>
                    <a:pt x="16700" y="19050"/>
                  </a:lnTo>
                  <a:lnTo>
                    <a:pt x="16865" y="17780"/>
                  </a:lnTo>
                  <a:lnTo>
                    <a:pt x="17132" y="17780"/>
                  </a:lnTo>
                  <a:lnTo>
                    <a:pt x="17716" y="15494"/>
                  </a:lnTo>
                  <a:lnTo>
                    <a:pt x="17437" y="17907"/>
                  </a:lnTo>
                  <a:lnTo>
                    <a:pt x="76619" y="17907"/>
                  </a:lnTo>
                  <a:lnTo>
                    <a:pt x="76682" y="17526"/>
                  </a:lnTo>
                  <a:lnTo>
                    <a:pt x="77685" y="11938"/>
                  </a:lnTo>
                  <a:close/>
                </a:path>
                <a:path w="434340" h="81915">
                  <a:moveTo>
                    <a:pt x="78130" y="16852"/>
                  </a:moveTo>
                  <a:lnTo>
                    <a:pt x="77952" y="17272"/>
                  </a:lnTo>
                  <a:lnTo>
                    <a:pt x="77622" y="18491"/>
                  </a:lnTo>
                  <a:lnTo>
                    <a:pt x="78130" y="16852"/>
                  </a:lnTo>
                  <a:close/>
                </a:path>
                <a:path w="434340" h="81915">
                  <a:moveTo>
                    <a:pt x="79654" y="13970"/>
                  </a:moveTo>
                  <a:lnTo>
                    <a:pt x="79336" y="13843"/>
                  </a:lnTo>
                  <a:lnTo>
                    <a:pt x="78524" y="14097"/>
                  </a:lnTo>
                  <a:lnTo>
                    <a:pt x="78041" y="16002"/>
                  </a:lnTo>
                  <a:lnTo>
                    <a:pt x="78270" y="15494"/>
                  </a:lnTo>
                  <a:lnTo>
                    <a:pt x="78549" y="14732"/>
                  </a:lnTo>
                  <a:lnTo>
                    <a:pt x="78460" y="15748"/>
                  </a:lnTo>
                  <a:lnTo>
                    <a:pt x="78130" y="16852"/>
                  </a:lnTo>
                  <a:lnTo>
                    <a:pt x="78943" y="15621"/>
                  </a:lnTo>
                  <a:lnTo>
                    <a:pt x="79324" y="14732"/>
                  </a:lnTo>
                  <a:lnTo>
                    <a:pt x="79654" y="13970"/>
                  </a:lnTo>
                  <a:close/>
                </a:path>
                <a:path w="434340" h="81915">
                  <a:moveTo>
                    <a:pt x="80784" y="14376"/>
                  </a:moveTo>
                  <a:lnTo>
                    <a:pt x="80645" y="13271"/>
                  </a:lnTo>
                  <a:lnTo>
                    <a:pt x="80187" y="14846"/>
                  </a:lnTo>
                  <a:lnTo>
                    <a:pt x="80403" y="15113"/>
                  </a:lnTo>
                  <a:lnTo>
                    <a:pt x="80429" y="16421"/>
                  </a:lnTo>
                  <a:lnTo>
                    <a:pt x="80632" y="16014"/>
                  </a:lnTo>
                  <a:lnTo>
                    <a:pt x="80784" y="14376"/>
                  </a:lnTo>
                  <a:close/>
                </a:path>
                <a:path w="434340" h="81915">
                  <a:moveTo>
                    <a:pt x="83197" y="19634"/>
                  </a:moveTo>
                  <a:lnTo>
                    <a:pt x="82867" y="20955"/>
                  </a:lnTo>
                  <a:lnTo>
                    <a:pt x="83096" y="20701"/>
                  </a:lnTo>
                  <a:lnTo>
                    <a:pt x="83197" y="19634"/>
                  </a:lnTo>
                  <a:close/>
                </a:path>
                <a:path w="434340" h="81915">
                  <a:moveTo>
                    <a:pt x="83705" y="16891"/>
                  </a:moveTo>
                  <a:lnTo>
                    <a:pt x="83362" y="17272"/>
                  </a:lnTo>
                  <a:lnTo>
                    <a:pt x="83197" y="19634"/>
                  </a:lnTo>
                  <a:lnTo>
                    <a:pt x="83413" y="18745"/>
                  </a:lnTo>
                  <a:lnTo>
                    <a:pt x="83489" y="18529"/>
                  </a:lnTo>
                  <a:lnTo>
                    <a:pt x="83388" y="19558"/>
                  </a:lnTo>
                  <a:lnTo>
                    <a:pt x="83527" y="18415"/>
                  </a:lnTo>
                  <a:lnTo>
                    <a:pt x="83705" y="16891"/>
                  </a:lnTo>
                  <a:close/>
                </a:path>
                <a:path w="434340" h="81915">
                  <a:moveTo>
                    <a:pt x="86093" y="38912"/>
                  </a:moveTo>
                  <a:lnTo>
                    <a:pt x="85775" y="39751"/>
                  </a:lnTo>
                  <a:lnTo>
                    <a:pt x="86042" y="39281"/>
                  </a:lnTo>
                  <a:lnTo>
                    <a:pt x="86093" y="38912"/>
                  </a:lnTo>
                  <a:close/>
                </a:path>
                <a:path w="434340" h="81915">
                  <a:moveTo>
                    <a:pt x="90906" y="40449"/>
                  </a:moveTo>
                  <a:lnTo>
                    <a:pt x="90385" y="39928"/>
                  </a:lnTo>
                  <a:lnTo>
                    <a:pt x="90500" y="40233"/>
                  </a:lnTo>
                  <a:lnTo>
                    <a:pt x="90690" y="40424"/>
                  </a:lnTo>
                  <a:lnTo>
                    <a:pt x="90906" y="40449"/>
                  </a:lnTo>
                  <a:close/>
                </a:path>
                <a:path w="434340" h="81915">
                  <a:moveTo>
                    <a:pt x="90970" y="40462"/>
                  </a:moveTo>
                  <a:close/>
                </a:path>
                <a:path w="434340" h="81915">
                  <a:moveTo>
                    <a:pt x="91313" y="17449"/>
                  </a:moveTo>
                  <a:lnTo>
                    <a:pt x="91186" y="16979"/>
                  </a:lnTo>
                  <a:lnTo>
                    <a:pt x="91173" y="17208"/>
                  </a:lnTo>
                  <a:lnTo>
                    <a:pt x="91173" y="17386"/>
                  </a:lnTo>
                  <a:lnTo>
                    <a:pt x="91173" y="17576"/>
                  </a:lnTo>
                  <a:lnTo>
                    <a:pt x="91313" y="17449"/>
                  </a:lnTo>
                  <a:close/>
                </a:path>
                <a:path w="434340" h="81915">
                  <a:moveTo>
                    <a:pt x="92760" y="13601"/>
                  </a:moveTo>
                  <a:lnTo>
                    <a:pt x="92290" y="14528"/>
                  </a:lnTo>
                  <a:lnTo>
                    <a:pt x="91821" y="17792"/>
                  </a:lnTo>
                  <a:lnTo>
                    <a:pt x="92100" y="17246"/>
                  </a:lnTo>
                  <a:lnTo>
                    <a:pt x="92760" y="13601"/>
                  </a:lnTo>
                  <a:close/>
                </a:path>
                <a:path w="434340" h="81915">
                  <a:moveTo>
                    <a:pt x="94907" y="16929"/>
                  </a:moveTo>
                  <a:lnTo>
                    <a:pt x="94703" y="17310"/>
                  </a:lnTo>
                  <a:lnTo>
                    <a:pt x="94703" y="17564"/>
                  </a:lnTo>
                  <a:lnTo>
                    <a:pt x="94805" y="17284"/>
                  </a:lnTo>
                  <a:lnTo>
                    <a:pt x="94881" y="17119"/>
                  </a:lnTo>
                  <a:lnTo>
                    <a:pt x="94907" y="16929"/>
                  </a:lnTo>
                  <a:close/>
                </a:path>
                <a:path w="434340" h="81915">
                  <a:moveTo>
                    <a:pt x="97917" y="38328"/>
                  </a:moveTo>
                  <a:lnTo>
                    <a:pt x="97688" y="38989"/>
                  </a:lnTo>
                  <a:lnTo>
                    <a:pt x="97574" y="40259"/>
                  </a:lnTo>
                  <a:lnTo>
                    <a:pt x="97917" y="38328"/>
                  </a:lnTo>
                  <a:close/>
                </a:path>
                <a:path w="434340" h="81915">
                  <a:moveTo>
                    <a:pt x="102196" y="38773"/>
                  </a:moveTo>
                  <a:lnTo>
                    <a:pt x="101828" y="39420"/>
                  </a:lnTo>
                  <a:lnTo>
                    <a:pt x="101981" y="39217"/>
                  </a:lnTo>
                  <a:lnTo>
                    <a:pt x="102196" y="38773"/>
                  </a:lnTo>
                  <a:close/>
                </a:path>
                <a:path w="434340" h="81915">
                  <a:moveTo>
                    <a:pt x="102577" y="21132"/>
                  </a:moveTo>
                  <a:close/>
                </a:path>
                <a:path w="434340" h="81915">
                  <a:moveTo>
                    <a:pt x="102616" y="37630"/>
                  </a:moveTo>
                  <a:lnTo>
                    <a:pt x="102552" y="37973"/>
                  </a:lnTo>
                  <a:lnTo>
                    <a:pt x="102616" y="37630"/>
                  </a:lnTo>
                  <a:close/>
                </a:path>
                <a:path w="434340" h="81915">
                  <a:moveTo>
                    <a:pt x="102870" y="37465"/>
                  </a:moveTo>
                  <a:lnTo>
                    <a:pt x="102590" y="37973"/>
                  </a:lnTo>
                  <a:lnTo>
                    <a:pt x="102501" y="38100"/>
                  </a:lnTo>
                  <a:lnTo>
                    <a:pt x="102209" y="38862"/>
                  </a:lnTo>
                  <a:lnTo>
                    <a:pt x="102412" y="38735"/>
                  </a:lnTo>
                  <a:lnTo>
                    <a:pt x="102539" y="39624"/>
                  </a:lnTo>
                  <a:lnTo>
                    <a:pt x="102679" y="38735"/>
                  </a:lnTo>
                  <a:lnTo>
                    <a:pt x="102870" y="37465"/>
                  </a:lnTo>
                  <a:close/>
                </a:path>
                <a:path w="434340" h="81915">
                  <a:moveTo>
                    <a:pt x="104051" y="12192"/>
                  </a:moveTo>
                  <a:lnTo>
                    <a:pt x="103073" y="14097"/>
                  </a:lnTo>
                  <a:lnTo>
                    <a:pt x="102870" y="16268"/>
                  </a:lnTo>
                  <a:lnTo>
                    <a:pt x="102908" y="16141"/>
                  </a:lnTo>
                  <a:lnTo>
                    <a:pt x="102831" y="16637"/>
                  </a:lnTo>
                  <a:lnTo>
                    <a:pt x="102870" y="16268"/>
                  </a:lnTo>
                  <a:lnTo>
                    <a:pt x="102730" y="16637"/>
                  </a:lnTo>
                  <a:lnTo>
                    <a:pt x="102108" y="18288"/>
                  </a:lnTo>
                  <a:lnTo>
                    <a:pt x="103225" y="17018"/>
                  </a:lnTo>
                  <a:lnTo>
                    <a:pt x="103352" y="16510"/>
                  </a:lnTo>
                  <a:lnTo>
                    <a:pt x="103428" y="16002"/>
                  </a:lnTo>
                  <a:lnTo>
                    <a:pt x="104051" y="12192"/>
                  </a:lnTo>
                  <a:close/>
                </a:path>
                <a:path w="434340" h="81915">
                  <a:moveTo>
                    <a:pt x="104749" y="21336"/>
                  </a:moveTo>
                  <a:lnTo>
                    <a:pt x="104724" y="20701"/>
                  </a:lnTo>
                  <a:lnTo>
                    <a:pt x="104533" y="22072"/>
                  </a:lnTo>
                  <a:lnTo>
                    <a:pt x="104749" y="21336"/>
                  </a:lnTo>
                  <a:close/>
                </a:path>
                <a:path w="434340" h="81915">
                  <a:moveTo>
                    <a:pt x="105397" y="19342"/>
                  </a:moveTo>
                  <a:lnTo>
                    <a:pt x="105283" y="18923"/>
                  </a:lnTo>
                  <a:lnTo>
                    <a:pt x="105321" y="19189"/>
                  </a:lnTo>
                  <a:lnTo>
                    <a:pt x="105397" y="19342"/>
                  </a:lnTo>
                  <a:close/>
                </a:path>
                <a:path w="434340" h="81915">
                  <a:moveTo>
                    <a:pt x="106426" y="37312"/>
                  </a:moveTo>
                  <a:lnTo>
                    <a:pt x="106273" y="37338"/>
                  </a:lnTo>
                  <a:lnTo>
                    <a:pt x="106426" y="37338"/>
                  </a:lnTo>
                  <a:close/>
                </a:path>
                <a:path w="434340" h="81915">
                  <a:moveTo>
                    <a:pt x="107454" y="13843"/>
                  </a:moveTo>
                  <a:lnTo>
                    <a:pt x="107251" y="14224"/>
                  </a:lnTo>
                  <a:lnTo>
                    <a:pt x="107454" y="14224"/>
                  </a:lnTo>
                  <a:lnTo>
                    <a:pt x="107454" y="13843"/>
                  </a:lnTo>
                  <a:close/>
                </a:path>
                <a:path w="434340" h="81915">
                  <a:moveTo>
                    <a:pt x="107569" y="14224"/>
                  </a:moveTo>
                  <a:lnTo>
                    <a:pt x="107454" y="14732"/>
                  </a:lnTo>
                  <a:lnTo>
                    <a:pt x="107569" y="14224"/>
                  </a:lnTo>
                  <a:close/>
                </a:path>
                <a:path w="434340" h="81915">
                  <a:moveTo>
                    <a:pt x="108940" y="13601"/>
                  </a:moveTo>
                  <a:lnTo>
                    <a:pt x="108762" y="13855"/>
                  </a:lnTo>
                  <a:lnTo>
                    <a:pt x="108940" y="13601"/>
                  </a:lnTo>
                  <a:close/>
                </a:path>
                <a:path w="434340" h="81915">
                  <a:moveTo>
                    <a:pt x="109004" y="14859"/>
                  </a:moveTo>
                  <a:lnTo>
                    <a:pt x="108623" y="15113"/>
                  </a:lnTo>
                  <a:lnTo>
                    <a:pt x="108648" y="15240"/>
                  </a:lnTo>
                  <a:lnTo>
                    <a:pt x="108813" y="15240"/>
                  </a:lnTo>
                  <a:lnTo>
                    <a:pt x="109004" y="14859"/>
                  </a:lnTo>
                  <a:close/>
                </a:path>
                <a:path w="434340" h="81915">
                  <a:moveTo>
                    <a:pt x="112928" y="33566"/>
                  </a:moveTo>
                  <a:lnTo>
                    <a:pt x="112725" y="34074"/>
                  </a:lnTo>
                  <a:lnTo>
                    <a:pt x="112547" y="34569"/>
                  </a:lnTo>
                  <a:lnTo>
                    <a:pt x="112369" y="34886"/>
                  </a:lnTo>
                  <a:lnTo>
                    <a:pt x="112268" y="34658"/>
                  </a:lnTo>
                  <a:lnTo>
                    <a:pt x="112166" y="34340"/>
                  </a:lnTo>
                  <a:lnTo>
                    <a:pt x="111950" y="34759"/>
                  </a:lnTo>
                  <a:lnTo>
                    <a:pt x="112014" y="35369"/>
                  </a:lnTo>
                  <a:lnTo>
                    <a:pt x="112166" y="35255"/>
                  </a:lnTo>
                  <a:lnTo>
                    <a:pt x="112369" y="34899"/>
                  </a:lnTo>
                  <a:lnTo>
                    <a:pt x="112509" y="35128"/>
                  </a:lnTo>
                  <a:lnTo>
                    <a:pt x="112636" y="35204"/>
                  </a:lnTo>
                  <a:lnTo>
                    <a:pt x="112928" y="33566"/>
                  </a:lnTo>
                  <a:close/>
                </a:path>
                <a:path w="434340" h="81915">
                  <a:moveTo>
                    <a:pt x="114033" y="17399"/>
                  </a:moveTo>
                  <a:lnTo>
                    <a:pt x="113639" y="18161"/>
                  </a:lnTo>
                  <a:lnTo>
                    <a:pt x="113550" y="19304"/>
                  </a:lnTo>
                  <a:lnTo>
                    <a:pt x="114033" y="17399"/>
                  </a:lnTo>
                  <a:close/>
                </a:path>
                <a:path w="434340" h="81915">
                  <a:moveTo>
                    <a:pt x="117144" y="36195"/>
                  </a:moveTo>
                  <a:lnTo>
                    <a:pt x="116611" y="36906"/>
                  </a:lnTo>
                  <a:lnTo>
                    <a:pt x="116598" y="38582"/>
                  </a:lnTo>
                  <a:lnTo>
                    <a:pt x="117144" y="36195"/>
                  </a:lnTo>
                  <a:close/>
                </a:path>
                <a:path w="434340" h="81915">
                  <a:moveTo>
                    <a:pt x="117182" y="19177"/>
                  </a:moveTo>
                  <a:lnTo>
                    <a:pt x="116459" y="21463"/>
                  </a:lnTo>
                  <a:lnTo>
                    <a:pt x="116967" y="21209"/>
                  </a:lnTo>
                  <a:lnTo>
                    <a:pt x="117094" y="20828"/>
                  </a:lnTo>
                  <a:lnTo>
                    <a:pt x="117182" y="19177"/>
                  </a:lnTo>
                  <a:close/>
                </a:path>
                <a:path w="434340" h="81915">
                  <a:moveTo>
                    <a:pt x="117436" y="38862"/>
                  </a:moveTo>
                  <a:lnTo>
                    <a:pt x="117309" y="36957"/>
                  </a:lnTo>
                  <a:lnTo>
                    <a:pt x="117195" y="35814"/>
                  </a:lnTo>
                  <a:lnTo>
                    <a:pt x="117157" y="36182"/>
                  </a:lnTo>
                  <a:lnTo>
                    <a:pt x="116852" y="39116"/>
                  </a:lnTo>
                  <a:lnTo>
                    <a:pt x="117436" y="38862"/>
                  </a:lnTo>
                  <a:close/>
                </a:path>
                <a:path w="434340" h="81915">
                  <a:moveTo>
                    <a:pt x="117475" y="20955"/>
                  </a:moveTo>
                  <a:lnTo>
                    <a:pt x="117106" y="21132"/>
                  </a:lnTo>
                  <a:lnTo>
                    <a:pt x="116979" y="22720"/>
                  </a:lnTo>
                  <a:lnTo>
                    <a:pt x="117475" y="20955"/>
                  </a:lnTo>
                  <a:close/>
                </a:path>
                <a:path w="434340" h="81915">
                  <a:moveTo>
                    <a:pt x="118364" y="17462"/>
                  </a:moveTo>
                  <a:lnTo>
                    <a:pt x="117716" y="18338"/>
                  </a:lnTo>
                  <a:lnTo>
                    <a:pt x="118160" y="17818"/>
                  </a:lnTo>
                  <a:lnTo>
                    <a:pt x="118364" y="17462"/>
                  </a:lnTo>
                  <a:close/>
                </a:path>
                <a:path w="434340" h="81915">
                  <a:moveTo>
                    <a:pt x="122415" y="21107"/>
                  </a:moveTo>
                  <a:lnTo>
                    <a:pt x="122072" y="21437"/>
                  </a:lnTo>
                  <a:lnTo>
                    <a:pt x="122224" y="22136"/>
                  </a:lnTo>
                  <a:lnTo>
                    <a:pt x="122415" y="21107"/>
                  </a:lnTo>
                  <a:close/>
                </a:path>
                <a:path w="434340" h="81915">
                  <a:moveTo>
                    <a:pt x="129184" y="30060"/>
                  </a:moveTo>
                  <a:lnTo>
                    <a:pt x="129019" y="30353"/>
                  </a:lnTo>
                  <a:lnTo>
                    <a:pt x="128943" y="30797"/>
                  </a:lnTo>
                  <a:lnTo>
                    <a:pt x="129184" y="30060"/>
                  </a:lnTo>
                  <a:close/>
                </a:path>
                <a:path w="434340" h="81915">
                  <a:moveTo>
                    <a:pt x="129463" y="26949"/>
                  </a:moveTo>
                  <a:lnTo>
                    <a:pt x="129374" y="27432"/>
                  </a:lnTo>
                  <a:lnTo>
                    <a:pt x="129120" y="29476"/>
                  </a:lnTo>
                  <a:lnTo>
                    <a:pt x="129463" y="28321"/>
                  </a:lnTo>
                  <a:lnTo>
                    <a:pt x="129463" y="26949"/>
                  </a:lnTo>
                  <a:close/>
                </a:path>
                <a:path w="434340" h="81915">
                  <a:moveTo>
                    <a:pt x="129463" y="22694"/>
                  </a:moveTo>
                  <a:lnTo>
                    <a:pt x="129413" y="23037"/>
                  </a:lnTo>
                  <a:lnTo>
                    <a:pt x="129463" y="22694"/>
                  </a:lnTo>
                  <a:close/>
                </a:path>
                <a:path w="434340" h="81915">
                  <a:moveTo>
                    <a:pt x="130302" y="36068"/>
                  </a:moveTo>
                  <a:lnTo>
                    <a:pt x="130098" y="36957"/>
                  </a:lnTo>
                  <a:lnTo>
                    <a:pt x="130302" y="36068"/>
                  </a:lnTo>
                  <a:close/>
                </a:path>
                <a:path w="434340" h="81915">
                  <a:moveTo>
                    <a:pt x="132715" y="35941"/>
                  </a:moveTo>
                  <a:lnTo>
                    <a:pt x="132562" y="34417"/>
                  </a:lnTo>
                  <a:lnTo>
                    <a:pt x="132143" y="36703"/>
                  </a:lnTo>
                  <a:lnTo>
                    <a:pt x="132575" y="36576"/>
                  </a:lnTo>
                  <a:lnTo>
                    <a:pt x="132676" y="36195"/>
                  </a:lnTo>
                  <a:lnTo>
                    <a:pt x="132715" y="35941"/>
                  </a:lnTo>
                  <a:close/>
                </a:path>
                <a:path w="434340" h="81915">
                  <a:moveTo>
                    <a:pt x="135128" y="39382"/>
                  </a:moveTo>
                  <a:lnTo>
                    <a:pt x="134874" y="40640"/>
                  </a:lnTo>
                  <a:lnTo>
                    <a:pt x="134988" y="40132"/>
                  </a:lnTo>
                  <a:lnTo>
                    <a:pt x="135077" y="39751"/>
                  </a:lnTo>
                  <a:lnTo>
                    <a:pt x="135128" y="39408"/>
                  </a:lnTo>
                  <a:close/>
                </a:path>
                <a:path w="434340" h="81915">
                  <a:moveTo>
                    <a:pt x="136664" y="40894"/>
                  </a:moveTo>
                  <a:lnTo>
                    <a:pt x="136499" y="41148"/>
                  </a:lnTo>
                  <a:lnTo>
                    <a:pt x="136448" y="41935"/>
                  </a:lnTo>
                  <a:lnTo>
                    <a:pt x="136664" y="40894"/>
                  </a:lnTo>
                  <a:close/>
                </a:path>
                <a:path w="434340" h="81915">
                  <a:moveTo>
                    <a:pt x="136702" y="42672"/>
                  </a:moveTo>
                  <a:lnTo>
                    <a:pt x="136448" y="41935"/>
                  </a:lnTo>
                  <a:lnTo>
                    <a:pt x="136144" y="43434"/>
                  </a:lnTo>
                  <a:lnTo>
                    <a:pt x="136702" y="42672"/>
                  </a:lnTo>
                  <a:close/>
                </a:path>
                <a:path w="434340" h="81915">
                  <a:moveTo>
                    <a:pt x="136817" y="24701"/>
                  </a:moveTo>
                  <a:lnTo>
                    <a:pt x="136728" y="24549"/>
                  </a:lnTo>
                  <a:lnTo>
                    <a:pt x="136182" y="27444"/>
                  </a:lnTo>
                  <a:lnTo>
                    <a:pt x="135915" y="28714"/>
                  </a:lnTo>
                  <a:lnTo>
                    <a:pt x="136182" y="27533"/>
                  </a:lnTo>
                  <a:lnTo>
                    <a:pt x="136359" y="26962"/>
                  </a:lnTo>
                  <a:lnTo>
                    <a:pt x="136486" y="26758"/>
                  </a:lnTo>
                  <a:lnTo>
                    <a:pt x="136588" y="26212"/>
                  </a:lnTo>
                  <a:lnTo>
                    <a:pt x="136677" y="25552"/>
                  </a:lnTo>
                  <a:lnTo>
                    <a:pt x="136817" y="24701"/>
                  </a:lnTo>
                  <a:close/>
                </a:path>
                <a:path w="434340" h="81915">
                  <a:moveTo>
                    <a:pt x="137680" y="25806"/>
                  </a:moveTo>
                  <a:lnTo>
                    <a:pt x="137502" y="24638"/>
                  </a:lnTo>
                  <a:lnTo>
                    <a:pt x="137629" y="24015"/>
                  </a:lnTo>
                  <a:lnTo>
                    <a:pt x="137121" y="25234"/>
                  </a:lnTo>
                  <a:lnTo>
                    <a:pt x="137223" y="26263"/>
                  </a:lnTo>
                  <a:lnTo>
                    <a:pt x="137680" y="25806"/>
                  </a:lnTo>
                  <a:close/>
                </a:path>
                <a:path w="434340" h="81915">
                  <a:moveTo>
                    <a:pt x="137782" y="32334"/>
                  </a:moveTo>
                  <a:lnTo>
                    <a:pt x="137617" y="32639"/>
                  </a:lnTo>
                  <a:lnTo>
                    <a:pt x="137782" y="32334"/>
                  </a:lnTo>
                  <a:close/>
                </a:path>
                <a:path w="434340" h="81915">
                  <a:moveTo>
                    <a:pt x="137795" y="31445"/>
                  </a:moveTo>
                  <a:close/>
                </a:path>
                <a:path w="434340" h="81915">
                  <a:moveTo>
                    <a:pt x="137922" y="30568"/>
                  </a:moveTo>
                  <a:lnTo>
                    <a:pt x="137693" y="31496"/>
                  </a:lnTo>
                  <a:lnTo>
                    <a:pt x="137820" y="31242"/>
                  </a:lnTo>
                  <a:lnTo>
                    <a:pt x="137922" y="30568"/>
                  </a:lnTo>
                  <a:close/>
                </a:path>
                <a:path w="434340" h="81915">
                  <a:moveTo>
                    <a:pt x="138290" y="29083"/>
                  </a:moveTo>
                  <a:lnTo>
                    <a:pt x="137934" y="30480"/>
                  </a:lnTo>
                  <a:lnTo>
                    <a:pt x="137922" y="30607"/>
                  </a:lnTo>
                  <a:lnTo>
                    <a:pt x="137820" y="31242"/>
                  </a:lnTo>
                  <a:lnTo>
                    <a:pt x="137795" y="31445"/>
                  </a:lnTo>
                  <a:lnTo>
                    <a:pt x="137922" y="31369"/>
                  </a:lnTo>
                  <a:lnTo>
                    <a:pt x="138290" y="29083"/>
                  </a:lnTo>
                  <a:close/>
                </a:path>
                <a:path w="434340" h="81915">
                  <a:moveTo>
                    <a:pt x="138417" y="31115"/>
                  </a:moveTo>
                  <a:lnTo>
                    <a:pt x="137934" y="31369"/>
                  </a:lnTo>
                  <a:lnTo>
                    <a:pt x="137782" y="32334"/>
                  </a:lnTo>
                  <a:lnTo>
                    <a:pt x="138417" y="31115"/>
                  </a:lnTo>
                  <a:close/>
                </a:path>
                <a:path w="434340" h="81915">
                  <a:moveTo>
                    <a:pt x="139611" y="28651"/>
                  </a:moveTo>
                  <a:lnTo>
                    <a:pt x="139039" y="28244"/>
                  </a:lnTo>
                  <a:lnTo>
                    <a:pt x="139573" y="29197"/>
                  </a:lnTo>
                  <a:lnTo>
                    <a:pt x="139611" y="28651"/>
                  </a:lnTo>
                  <a:close/>
                </a:path>
                <a:path w="434340" h="81915">
                  <a:moveTo>
                    <a:pt x="139801" y="29718"/>
                  </a:moveTo>
                  <a:lnTo>
                    <a:pt x="139052" y="31737"/>
                  </a:lnTo>
                  <a:lnTo>
                    <a:pt x="139522" y="31102"/>
                  </a:lnTo>
                  <a:lnTo>
                    <a:pt x="139623" y="30480"/>
                  </a:lnTo>
                  <a:lnTo>
                    <a:pt x="139801" y="29718"/>
                  </a:lnTo>
                  <a:close/>
                </a:path>
                <a:path w="434340" h="81915">
                  <a:moveTo>
                    <a:pt x="139865" y="26466"/>
                  </a:moveTo>
                  <a:lnTo>
                    <a:pt x="139611" y="28651"/>
                  </a:lnTo>
                  <a:lnTo>
                    <a:pt x="139865" y="28841"/>
                  </a:lnTo>
                  <a:lnTo>
                    <a:pt x="139865" y="26466"/>
                  </a:lnTo>
                  <a:close/>
                </a:path>
                <a:path w="434340" h="81915">
                  <a:moveTo>
                    <a:pt x="140131" y="26301"/>
                  </a:moveTo>
                  <a:lnTo>
                    <a:pt x="139865" y="22821"/>
                  </a:lnTo>
                  <a:lnTo>
                    <a:pt x="139865" y="26466"/>
                  </a:lnTo>
                  <a:lnTo>
                    <a:pt x="140131" y="26301"/>
                  </a:lnTo>
                  <a:close/>
                </a:path>
                <a:path w="434340" h="81915">
                  <a:moveTo>
                    <a:pt x="140487" y="43611"/>
                  </a:moveTo>
                  <a:lnTo>
                    <a:pt x="140347" y="43815"/>
                  </a:lnTo>
                  <a:lnTo>
                    <a:pt x="140335" y="44196"/>
                  </a:lnTo>
                  <a:lnTo>
                    <a:pt x="140487" y="43611"/>
                  </a:lnTo>
                  <a:close/>
                </a:path>
                <a:path w="434340" h="81915">
                  <a:moveTo>
                    <a:pt x="140601" y="40030"/>
                  </a:moveTo>
                  <a:lnTo>
                    <a:pt x="140093" y="41783"/>
                  </a:lnTo>
                  <a:lnTo>
                    <a:pt x="140169" y="44094"/>
                  </a:lnTo>
                  <a:lnTo>
                    <a:pt x="140347" y="43815"/>
                  </a:lnTo>
                  <a:lnTo>
                    <a:pt x="140601" y="40030"/>
                  </a:lnTo>
                  <a:close/>
                </a:path>
                <a:path w="434340" h="81915">
                  <a:moveTo>
                    <a:pt x="140741" y="42646"/>
                  </a:moveTo>
                  <a:lnTo>
                    <a:pt x="140487" y="43611"/>
                  </a:lnTo>
                  <a:lnTo>
                    <a:pt x="140563" y="43484"/>
                  </a:lnTo>
                  <a:lnTo>
                    <a:pt x="140741" y="42646"/>
                  </a:lnTo>
                  <a:close/>
                </a:path>
                <a:path w="434340" h="81915">
                  <a:moveTo>
                    <a:pt x="141605" y="42430"/>
                  </a:moveTo>
                  <a:lnTo>
                    <a:pt x="141465" y="42456"/>
                  </a:lnTo>
                  <a:lnTo>
                    <a:pt x="141605" y="42430"/>
                  </a:lnTo>
                  <a:close/>
                </a:path>
                <a:path w="434340" h="81915">
                  <a:moveTo>
                    <a:pt x="141922" y="41198"/>
                  </a:moveTo>
                  <a:lnTo>
                    <a:pt x="141770" y="41922"/>
                  </a:lnTo>
                  <a:lnTo>
                    <a:pt x="141681" y="42278"/>
                  </a:lnTo>
                  <a:lnTo>
                    <a:pt x="141605" y="42430"/>
                  </a:lnTo>
                  <a:lnTo>
                    <a:pt x="141744" y="42278"/>
                  </a:lnTo>
                  <a:lnTo>
                    <a:pt x="141820" y="41859"/>
                  </a:lnTo>
                  <a:lnTo>
                    <a:pt x="141884" y="41440"/>
                  </a:lnTo>
                  <a:lnTo>
                    <a:pt x="141922" y="41198"/>
                  </a:lnTo>
                  <a:close/>
                </a:path>
                <a:path w="434340" h="81915">
                  <a:moveTo>
                    <a:pt x="143027" y="37973"/>
                  </a:moveTo>
                  <a:lnTo>
                    <a:pt x="142887" y="36449"/>
                  </a:lnTo>
                  <a:lnTo>
                    <a:pt x="142697" y="37719"/>
                  </a:lnTo>
                  <a:lnTo>
                    <a:pt x="143027" y="37973"/>
                  </a:lnTo>
                  <a:close/>
                </a:path>
                <a:path w="434340" h="81915">
                  <a:moveTo>
                    <a:pt x="143167" y="30480"/>
                  </a:moveTo>
                  <a:lnTo>
                    <a:pt x="142544" y="34163"/>
                  </a:lnTo>
                  <a:lnTo>
                    <a:pt x="142773" y="33401"/>
                  </a:lnTo>
                  <a:lnTo>
                    <a:pt x="142862" y="33147"/>
                  </a:lnTo>
                  <a:lnTo>
                    <a:pt x="143103" y="32766"/>
                  </a:lnTo>
                  <a:lnTo>
                    <a:pt x="143167" y="30480"/>
                  </a:lnTo>
                  <a:close/>
                </a:path>
                <a:path w="434340" h="81915">
                  <a:moveTo>
                    <a:pt x="143548" y="33401"/>
                  </a:moveTo>
                  <a:lnTo>
                    <a:pt x="142354" y="36830"/>
                  </a:lnTo>
                  <a:lnTo>
                    <a:pt x="142455" y="35560"/>
                  </a:lnTo>
                  <a:lnTo>
                    <a:pt x="142570" y="34798"/>
                  </a:lnTo>
                  <a:lnTo>
                    <a:pt x="142544" y="34163"/>
                  </a:lnTo>
                  <a:lnTo>
                    <a:pt x="142570" y="33528"/>
                  </a:lnTo>
                  <a:lnTo>
                    <a:pt x="142595" y="32893"/>
                  </a:lnTo>
                  <a:lnTo>
                    <a:pt x="142621" y="32258"/>
                  </a:lnTo>
                  <a:lnTo>
                    <a:pt x="142709" y="31242"/>
                  </a:lnTo>
                  <a:lnTo>
                    <a:pt x="142786" y="30988"/>
                  </a:lnTo>
                  <a:lnTo>
                    <a:pt x="142176" y="32258"/>
                  </a:lnTo>
                  <a:lnTo>
                    <a:pt x="142354" y="31623"/>
                  </a:lnTo>
                  <a:lnTo>
                    <a:pt x="142468" y="30962"/>
                  </a:lnTo>
                  <a:lnTo>
                    <a:pt x="142659" y="29210"/>
                  </a:lnTo>
                  <a:lnTo>
                    <a:pt x="142786" y="29845"/>
                  </a:lnTo>
                  <a:lnTo>
                    <a:pt x="142735" y="29210"/>
                  </a:lnTo>
                  <a:lnTo>
                    <a:pt x="142544" y="27178"/>
                  </a:lnTo>
                  <a:lnTo>
                    <a:pt x="141109" y="32893"/>
                  </a:lnTo>
                  <a:lnTo>
                    <a:pt x="141363" y="30353"/>
                  </a:lnTo>
                  <a:lnTo>
                    <a:pt x="141490" y="29476"/>
                  </a:lnTo>
                  <a:lnTo>
                    <a:pt x="141541" y="29337"/>
                  </a:lnTo>
                  <a:lnTo>
                    <a:pt x="140576" y="30353"/>
                  </a:lnTo>
                  <a:lnTo>
                    <a:pt x="140449" y="30988"/>
                  </a:lnTo>
                  <a:lnTo>
                    <a:pt x="140677" y="31711"/>
                  </a:lnTo>
                  <a:lnTo>
                    <a:pt x="140792" y="32639"/>
                  </a:lnTo>
                  <a:lnTo>
                    <a:pt x="139484" y="36068"/>
                  </a:lnTo>
                  <a:lnTo>
                    <a:pt x="139712" y="34163"/>
                  </a:lnTo>
                  <a:lnTo>
                    <a:pt x="139852" y="33020"/>
                  </a:lnTo>
                  <a:lnTo>
                    <a:pt x="140042" y="31369"/>
                  </a:lnTo>
                  <a:lnTo>
                    <a:pt x="140423" y="28194"/>
                  </a:lnTo>
                  <a:lnTo>
                    <a:pt x="139763" y="31369"/>
                  </a:lnTo>
                  <a:lnTo>
                    <a:pt x="139611" y="31026"/>
                  </a:lnTo>
                  <a:lnTo>
                    <a:pt x="139026" y="33020"/>
                  </a:lnTo>
                  <a:lnTo>
                    <a:pt x="139077" y="30099"/>
                  </a:lnTo>
                  <a:lnTo>
                    <a:pt x="137490" y="34163"/>
                  </a:lnTo>
                  <a:lnTo>
                    <a:pt x="137553" y="33782"/>
                  </a:lnTo>
                  <a:lnTo>
                    <a:pt x="137591" y="33528"/>
                  </a:lnTo>
                  <a:lnTo>
                    <a:pt x="137706" y="32766"/>
                  </a:lnTo>
                  <a:lnTo>
                    <a:pt x="137617" y="32639"/>
                  </a:lnTo>
                  <a:lnTo>
                    <a:pt x="137706" y="32004"/>
                  </a:lnTo>
                  <a:lnTo>
                    <a:pt x="137693" y="31496"/>
                  </a:lnTo>
                  <a:lnTo>
                    <a:pt x="137934" y="30480"/>
                  </a:lnTo>
                  <a:lnTo>
                    <a:pt x="138430" y="27178"/>
                  </a:lnTo>
                  <a:lnTo>
                    <a:pt x="136855" y="33528"/>
                  </a:lnTo>
                  <a:lnTo>
                    <a:pt x="136855" y="32385"/>
                  </a:lnTo>
                  <a:lnTo>
                    <a:pt x="136867" y="31750"/>
                  </a:lnTo>
                  <a:lnTo>
                    <a:pt x="136982" y="30480"/>
                  </a:lnTo>
                  <a:lnTo>
                    <a:pt x="137515" y="28194"/>
                  </a:lnTo>
                  <a:lnTo>
                    <a:pt x="137655" y="29718"/>
                  </a:lnTo>
                  <a:lnTo>
                    <a:pt x="137668" y="28194"/>
                  </a:lnTo>
                  <a:lnTo>
                    <a:pt x="137680" y="27178"/>
                  </a:lnTo>
                  <a:lnTo>
                    <a:pt x="136563" y="31750"/>
                  </a:lnTo>
                  <a:lnTo>
                    <a:pt x="136575" y="31623"/>
                  </a:lnTo>
                  <a:lnTo>
                    <a:pt x="136639" y="30861"/>
                  </a:lnTo>
                  <a:lnTo>
                    <a:pt x="136664" y="30607"/>
                  </a:lnTo>
                  <a:lnTo>
                    <a:pt x="137020" y="26035"/>
                  </a:lnTo>
                  <a:lnTo>
                    <a:pt x="136486" y="26797"/>
                  </a:lnTo>
                  <a:lnTo>
                    <a:pt x="135801" y="30607"/>
                  </a:lnTo>
                  <a:lnTo>
                    <a:pt x="135610" y="29337"/>
                  </a:lnTo>
                  <a:lnTo>
                    <a:pt x="135432" y="28194"/>
                  </a:lnTo>
                  <a:lnTo>
                    <a:pt x="134594" y="29337"/>
                  </a:lnTo>
                  <a:lnTo>
                    <a:pt x="134708" y="28829"/>
                  </a:lnTo>
                  <a:lnTo>
                    <a:pt x="134848" y="28194"/>
                  </a:lnTo>
                  <a:lnTo>
                    <a:pt x="133807" y="27178"/>
                  </a:lnTo>
                  <a:lnTo>
                    <a:pt x="133489" y="25666"/>
                  </a:lnTo>
                  <a:lnTo>
                    <a:pt x="132829" y="28829"/>
                  </a:lnTo>
                  <a:lnTo>
                    <a:pt x="132753" y="28702"/>
                  </a:lnTo>
                  <a:lnTo>
                    <a:pt x="132384" y="28067"/>
                  </a:lnTo>
                  <a:lnTo>
                    <a:pt x="131800" y="28702"/>
                  </a:lnTo>
                  <a:lnTo>
                    <a:pt x="132105" y="27178"/>
                  </a:lnTo>
                  <a:lnTo>
                    <a:pt x="132181" y="26797"/>
                  </a:lnTo>
                  <a:lnTo>
                    <a:pt x="132397" y="25908"/>
                  </a:lnTo>
                  <a:lnTo>
                    <a:pt x="132511" y="25527"/>
                  </a:lnTo>
                  <a:lnTo>
                    <a:pt x="132880" y="24638"/>
                  </a:lnTo>
                  <a:lnTo>
                    <a:pt x="132473" y="24638"/>
                  </a:lnTo>
                  <a:lnTo>
                    <a:pt x="132118" y="25908"/>
                  </a:lnTo>
                  <a:lnTo>
                    <a:pt x="131927" y="26416"/>
                  </a:lnTo>
                  <a:lnTo>
                    <a:pt x="131597" y="26797"/>
                  </a:lnTo>
                  <a:lnTo>
                    <a:pt x="132194" y="24003"/>
                  </a:lnTo>
                  <a:lnTo>
                    <a:pt x="131635" y="24003"/>
                  </a:lnTo>
                  <a:lnTo>
                    <a:pt x="130543" y="27178"/>
                  </a:lnTo>
                  <a:lnTo>
                    <a:pt x="130187" y="25146"/>
                  </a:lnTo>
                  <a:lnTo>
                    <a:pt x="129679" y="27813"/>
                  </a:lnTo>
                  <a:lnTo>
                    <a:pt x="129451" y="31711"/>
                  </a:lnTo>
                  <a:lnTo>
                    <a:pt x="129324" y="32639"/>
                  </a:lnTo>
                  <a:lnTo>
                    <a:pt x="128397" y="34163"/>
                  </a:lnTo>
                  <a:lnTo>
                    <a:pt x="128866" y="31242"/>
                  </a:lnTo>
                  <a:lnTo>
                    <a:pt x="128879" y="30988"/>
                  </a:lnTo>
                  <a:lnTo>
                    <a:pt x="128943" y="30797"/>
                  </a:lnTo>
                  <a:lnTo>
                    <a:pt x="128879" y="30975"/>
                  </a:lnTo>
                  <a:lnTo>
                    <a:pt x="128943" y="30099"/>
                  </a:lnTo>
                  <a:lnTo>
                    <a:pt x="129057" y="28575"/>
                  </a:lnTo>
                  <a:lnTo>
                    <a:pt x="129120" y="28194"/>
                  </a:lnTo>
                  <a:lnTo>
                    <a:pt x="129222" y="27686"/>
                  </a:lnTo>
                  <a:lnTo>
                    <a:pt x="128930" y="28194"/>
                  </a:lnTo>
                  <a:lnTo>
                    <a:pt x="129247" y="26543"/>
                  </a:lnTo>
                  <a:lnTo>
                    <a:pt x="129349" y="26416"/>
                  </a:lnTo>
                  <a:lnTo>
                    <a:pt x="129311" y="27432"/>
                  </a:lnTo>
                  <a:lnTo>
                    <a:pt x="129438" y="26924"/>
                  </a:lnTo>
                  <a:lnTo>
                    <a:pt x="129514" y="26797"/>
                  </a:lnTo>
                  <a:lnTo>
                    <a:pt x="129400" y="26416"/>
                  </a:lnTo>
                  <a:lnTo>
                    <a:pt x="129286" y="25781"/>
                  </a:lnTo>
                  <a:lnTo>
                    <a:pt x="129374" y="23368"/>
                  </a:lnTo>
                  <a:lnTo>
                    <a:pt x="129133" y="24892"/>
                  </a:lnTo>
                  <a:lnTo>
                    <a:pt x="128879" y="26162"/>
                  </a:lnTo>
                  <a:lnTo>
                    <a:pt x="128625" y="26416"/>
                  </a:lnTo>
                  <a:lnTo>
                    <a:pt x="128079" y="26416"/>
                  </a:lnTo>
                  <a:lnTo>
                    <a:pt x="128282" y="25781"/>
                  </a:lnTo>
                  <a:lnTo>
                    <a:pt x="128765" y="24257"/>
                  </a:lnTo>
                  <a:lnTo>
                    <a:pt x="128752" y="22860"/>
                  </a:lnTo>
                  <a:lnTo>
                    <a:pt x="128384" y="24257"/>
                  </a:lnTo>
                  <a:lnTo>
                    <a:pt x="128295" y="22733"/>
                  </a:lnTo>
                  <a:lnTo>
                    <a:pt x="127749" y="25781"/>
                  </a:lnTo>
                  <a:lnTo>
                    <a:pt x="127609" y="25666"/>
                  </a:lnTo>
                  <a:lnTo>
                    <a:pt x="127736" y="24765"/>
                  </a:lnTo>
                  <a:lnTo>
                    <a:pt x="127901" y="23495"/>
                  </a:lnTo>
                  <a:lnTo>
                    <a:pt x="127381" y="24765"/>
                  </a:lnTo>
                  <a:lnTo>
                    <a:pt x="126542" y="23622"/>
                  </a:lnTo>
                  <a:lnTo>
                    <a:pt x="126288" y="26771"/>
                  </a:lnTo>
                  <a:lnTo>
                    <a:pt x="126263" y="27000"/>
                  </a:lnTo>
                  <a:lnTo>
                    <a:pt x="126250" y="27190"/>
                  </a:lnTo>
                  <a:lnTo>
                    <a:pt x="126263" y="27051"/>
                  </a:lnTo>
                  <a:lnTo>
                    <a:pt x="126263" y="27305"/>
                  </a:lnTo>
                  <a:lnTo>
                    <a:pt x="124815" y="30099"/>
                  </a:lnTo>
                  <a:lnTo>
                    <a:pt x="124802" y="29972"/>
                  </a:lnTo>
                  <a:lnTo>
                    <a:pt x="124752" y="27940"/>
                  </a:lnTo>
                  <a:lnTo>
                    <a:pt x="124714" y="26416"/>
                  </a:lnTo>
                  <a:lnTo>
                    <a:pt x="124688" y="25273"/>
                  </a:lnTo>
                  <a:lnTo>
                    <a:pt x="123558" y="26416"/>
                  </a:lnTo>
                  <a:lnTo>
                    <a:pt x="123736" y="25400"/>
                  </a:lnTo>
                  <a:lnTo>
                    <a:pt x="122999" y="26416"/>
                  </a:lnTo>
                  <a:lnTo>
                    <a:pt x="122428" y="25908"/>
                  </a:lnTo>
                  <a:lnTo>
                    <a:pt x="121653" y="27940"/>
                  </a:lnTo>
                  <a:lnTo>
                    <a:pt x="121500" y="27940"/>
                  </a:lnTo>
                  <a:lnTo>
                    <a:pt x="121551" y="27178"/>
                  </a:lnTo>
                  <a:lnTo>
                    <a:pt x="121577" y="26670"/>
                  </a:lnTo>
                  <a:lnTo>
                    <a:pt x="121678" y="25781"/>
                  </a:lnTo>
                  <a:lnTo>
                    <a:pt x="121894" y="24892"/>
                  </a:lnTo>
                  <a:lnTo>
                    <a:pt x="121348" y="25527"/>
                  </a:lnTo>
                  <a:lnTo>
                    <a:pt x="121119" y="26670"/>
                  </a:lnTo>
                  <a:lnTo>
                    <a:pt x="121043" y="26289"/>
                  </a:lnTo>
                  <a:lnTo>
                    <a:pt x="120827" y="25019"/>
                  </a:lnTo>
                  <a:lnTo>
                    <a:pt x="120916" y="24638"/>
                  </a:lnTo>
                  <a:lnTo>
                    <a:pt x="121310" y="23749"/>
                  </a:lnTo>
                  <a:lnTo>
                    <a:pt x="121386" y="23583"/>
                  </a:lnTo>
                  <a:lnTo>
                    <a:pt x="121323" y="23291"/>
                  </a:lnTo>
                  <a:lnTo>
                    <a:pt x="121196" y="22987"/>
                  </a:lnTo>
                  <a:lnTo>
                    <a:pt x="121246" y="21082"/>
                  </a:lnTo>
                  <a:lnTo>
                    <a:pt x="120192" y="23749"/>
                  </a:lnTo>
                  <a:lnTo>
                    <a:pt x="120294" y="23368"/>
                  </a:lnTo>
                  <a:lnTo>
                    <a:pt x="120827" y="21259"/>
                  </a:lnTo>
                  <a:lnTo>
                    <a:pt x="120764" y="21082"/>
                  </a:lnTo>
                  <a:lnTo>
                    <a:pt x="120370" y="20447"/>
                  </a:lnTo>
                  <a:lnTo>
                    <a:pt x="120129" y="20828"/>
                  </a:lnTo>
                  <a:lnTo>
                    <a:pt x="120027" y="23114"/>
                  </a:lnTo>
                  <a:lnTo>
                    <a:pt x="119684" y="23368"/>
                  </a:lnTo>
                  <a:lnTo>
                    <a:pt x="119354" y="22987"/>
                  </a:lnTo>
                  <a:lnTo>
                    <a:pt x="119468" y="21844"/>
                  </a:lnTo>
                  <a:lnTo>
                    <a:pt x="119938" y="19634"/>
                  </a:lnTo>
                  <a:lnTo>
                    <a:pt x="119811" y="17399"/>
                  </a:lnTo>
                  <a:lnTo>
                    <a:pt x="119621" y="15113"/>
                  </a:lnTo>
                  <a:lnTo>
                    <a:pt x="116776" y="26289"/>
                  </a:lnTo>
                  <a:lnTo>
                    <a:pt x="116928" y="23622"/>
                  </a:lnTo>
                  <a:lnTo>
                    <a:pt x="116979" y="22720"/>
                  </a:lnTo>
                  <a:lnTo>
                    <a:pt x="116738" y="23622"/>
                  </a:lnTo>
                  <a:lnTo>
                    <a:pt x="116420" y="23241"/>
                  </a:lnTo>
                  <a:lnTo>
                    <a:pt x="116319" y="22987"/>
                  </a:lnTo>
                  <a:lnTo>
                    <a:pt x="116649" y="18161"/>
                  </a:lnTo>
                  <a:lnTo>
                    <a:pt x="116484" y="18034"/>
                  </a:lnTo>
                  <a:lnTo>
                    <a:pt x="116141" y="16129"/>
                  </a:lnTo>
                  <a:lnTo>
                    <a:pt x="114973" y="22987"/>
                  </a:lnTo>
                  <a:lnTo>
                    <a:pt x="114490" y="21590"/>
                  </a:lnTo>
                  <a:lnTo>
                    <a:pt x="114401" y="22479"/>
                  </a:lnTo>
                  <a:lnTo>
                    <a:pt x="113931" y="25781"/>
                  </a:lnTo>
                  <a:lnTo>
                    <a:pt x="113804" y="26162"/>
                  </a:lnTo>
                  <a:lnTo>
                    <a:pt x="113157" y="27178"/>
                  </a:lnTo>
                  <a:lnTo>
                    <a:pt x="113042" y="27051"/>
                  </a:lnTo>
                  <a:lnTo>
                    <a:pt x="112839" y="26797"/>
                  </a:lnTo>
                  <a:lnTo>
                    <a:pt x="112788" y="26289"/>
                  </a:lnTo>
                  <a:lnTo>
                    <a:pt x="112991" y="24892"/>
                  </a:lnTo>
                  <a:lnTo>
                    <a:pt x="113030" y="24638"/>
                  </a:lnTo>
                  <a:lnTo>
                    <a:pt x="113157" y="23749"/>
                  </a:lnTo>
                  <a:lnTo>
                    <a:pt x="113207" y="23368"/>
                  </a:lnTo>
                  <a:lnTo>
                    <a:pt x="113423" y="21971"/>
                  </a:lnTo>
                  <a:lnTo>
                    <a:pt x="113906" y="20955"/>
                  </a:lnTo>
                  <a:lnTo>
                    <a:pt x="114058" y="20955"/>
                  </a:lnTo>
                  <a:lnTo>
                    <a:pt x="113957" y="21717"/>
                  </a:lnTo>
                  <a:lnTo>
                    <a:pt x="114427" y="20955"/>
                  </a:lnTo>
                  <a:lnTo>
                    <a:pt x="114515" y="20701"/>
                  </a:lnTo>
                  <a:lnTo>
                    <a:pt x="114554" y="19431"/>
                  </a:lnTo>
                  <a:lnTo>
                    <a:pt x="114249" y="20701"/>
                  </a:lnTo>
                  <a:lnTo>
                    <a:pt x="114236" y="20066"/>
                  </a:lnTo>
                  <a:lnTo>
                    <a:pt x="114223" y="19304"/>
                  </a:lnTo>
                  <a:lnTo>
                    <a:pt x="113576" y="19418"/>
                  </a:lnTo>
                  <a:lnTo>
                    <a:pt x="113576" y="19558"/>
                  </a:lnTo>
                  <a:lnTo>
                    <a:pt x="113499" y="19177"/>
                  </a:lnTo>
                  <a:lnTo>
                    <a:pt x="113360" y="18161"/>
                  </a:lnTo>
                  <a:lnTo>
                    <a:pt x="112699" y="19812"/>
                  </a:lnTo>
                  <a:lnTo>
                    <a:pt x="112229" y="18542"/>
                  </a:lnTo>
                  <a:lnTo>
                    <a:pt x="112191" y="19558"/>
                  </a:lnTo>
                  <a:lnTo>
                    <a:pt x="112064" y="20701"/>
                  </a:lnTo>
                  <a:lnTo>
                    <a:pt x="111264" y="19050"/>
                  </a:lnTo>
                  <a:lnTo>
                    <a:pt x="111150" y="22860"/>
                  </a:lnTo>
                  <a:lnTo>
                    <a:pt x="110388" y="23368"/>
                  </a:lnTo>
                  <a:lnTo>
                    <a:pt x="110350" y="21971"/>
                  </a:lnTo>
                  <a:lnTo>
                    <a:pt x="110350" y="21844"/>
                  </a:lnTo>
                  <a:lnTo>
                    <a:pt x="110464" y="21132"/>
                  </a:lnTo>
                  <a:lnTo>
                    <a:pt x="110629" y="20701"/>
                  </a:lnTo>
                  <a:lnTo>
                    <a:pt x="110769" y="20320"/>
                  </a:lnTo>
                  <a:lnTo>
                    <a:pt x="111290" y="18923"/>
                  </a:lnTo>
                  <a:lnTo>
                    <a:pt x="110375" y="20320"/>
                  </a:lnTo>
                  <a:lnTo>
                    <a:pt x="110261" y="19558"/>
                  </a:lnTo>
                  <a:lnTo>
                    <a:pt x="110375" y="18491"/>
                  </a:lnTo>
                  <a:lnTo>
                    <a:pt x="111163" y="16129"/>
                  </a:lnTo>
                  <a:lnTo>
                    <a:pt x="110172" y="18415"/>
                  </a:lnTo>
                  <a:lnTo>
                    <a:pt x="110261" y="15875"/>
                  </a:lnTo>
                  <a:lnTo>
                    <a:pt x="110172" y="14097"/>
                  </a:lnTo>
                  <a:lnTo>
                    <a:pt x="110045" y="13843"/>
                  </a:lnTo>
                  <a:lnTo>
                    <a:pt x="110261" y="13462"/>
                  </a:lnTo>
                  <a:lnTo>
                    <a:pt x="109931" y="13462"/>
                  </a:lnTo>
                  <a:lnTo>
                    <a:pt x="109702" y="15875"/>
                  </a:lnTo>
                  <a:lnTo>
                    <a:pt x="109575" y="15494"/>
                  </a:lnTo>
                  <a:lnTo>
                    <a:pt x="109423" y="15367"/>
                  </a:lnTo>
                  <a:lnTo>
                    <a:pt x="109601" y="14351"/>
                  </a:lnTo>
                  <a:lnTo>
                    <a:pt x="109207" y="15748"/>
                  </a:lnTo>
                  <a:lnTo>
                    <a:pt x="108966" y="18745"/>
                  </a:lnTo>
                  <a:lnTo>
                    <a:pt x="108292" y="20701"/>
                  </a:lnTo>
                  <a:lnTo>
                    <a:pt x="108204" y="19456"/>
                  </a:lnTo>
                  <a:lnTo>
                    <a:pt x="107302" y="21844"/>
                  </a:lnTo>
                  <a:lnTo>
                    <a:pt x="107632" y="19558"/>
                  </a:lnTo>
                  <a:lnTo>
                    <a:pt x="107759" y="18669"/>
                  </a:lnTo>
                  <a:lnTo>
                    <a:pt x="107772" y="18542"/>
                  </a:lnTo>
                  <a:lnTo>
                    <a:pt x="108204" y="19456"/>
                  </a:lnTo>
                  <a:lnTo>
                    <a:pt x="108254" y="19304"/>
                  </a:lnTo>
                  <a:lnTo>
                    <a:pt x="108369" y="19812"/>
                  </a:lnTo>
                  <a:lnTo>
                    <a:pt x="108356" y="19304"/>
                  </a:lnTo>
                  <a:lnTo>
                    <a:pt x="108331" y="18542"/>
                  </a:lnTo>
                  <a:lnTo>
                    <a:pt x="108305" y="17526"/>
                  </a:lnTo>
                  <a:lnTo>
                    <a:pt x="108242" y="15367"/>
                  </a:lnTo>
                  <a:lnTo>
                    <a:pt x="108623" y="15113"/>
                  </a:lnTo>
                  <a:lnTo>
                    <a:pt x="108699" y="14097"/>
                  </a:lnTo>
                  <a:lnTo>
                    <a:pt x="108597" y="11938"/>
                  </a:lnTo>
                  <a:lnTo>
                    <a:pt x="108521" y="10922"/>
                  </a:lnTo>
                  <a:lnTo>
                    <a:pt x="107797" y="17526"/>
                  </a:lnTo>
                  <a:lnTo>
                    <a:pt x="107035" y="17272"/>
                  </a:lnTo>
                  <a:lnTo>
                    <a:pt x="107391" y="15748"/>
                  </a:lnTo>
                  <a:lnTo>
                    <a:pt x="107454" y="14732"/>
                  </a:lnTo>
                  <a:lnTo>
                    <a:pt x="106946" y="16954"/>
                  </a:lnTo>
                  <a:lnTo>
                    <a:pt x="106819" y="17399"/>
                  </a:lnTo>
                  <a:lnTo>
                    <a:pt x="106337" y="18669"/>
                  </a:lnTo>
                  <a:lnTo>
                    <a:pt x="106095" y="17145"/>
                  </a:lnTo>
                  <a:lnTo>
                    <a:pt x="105625" y="19558"/>
                  </a:lnTo>
                  <a:lnTo>
                    <a:pt x="105410" y="19431"/>
                  </a:lnTo>
                  <a:lnTo>
                    <a:pt x="105486" y="20447"/>
                  </a:lnTo>
                  <a:lnTo>
                    <a:pt x="105156" y="21971"/>
                  </a:lnTo>
                  <a:lnTo>
                    <a:pt x="104952" y="21717"/>
                  </a:lnTo>
                  <a:lnTo>
                    <a:pt x="104521" y="22225"/>
                  </a:lnTo>
                  <a:lnTo>
                    <a:pt x="104533" y="22072"/>
                  </a:lnTo>
                  <a:lnTo>
                    <a:pt x="104495" y="22225"/>
                  </a:lnTo>
                  <a:lnTo>
                    <a:pt x="104051" y="23749"/>
                  </a:lnTo>
                  <a:lnTo>
                    <a:pt x="104140" y="22733"/>
                  </a:lnTo>
                  <a:lnTo>
                    <a:pt x="104482" y="19177"/>
                  </a:lnTo>
                  <a:lnTo>
                    <a:pt x="104686" y="17145"/>
                  </a:lnTo>
                  <a:lnTo>
                    <a:pt x="103759" y="19177"/>
                  </a:lnTo>
                  <a:lnTo>
                    <a:pt x="103759" y="18796"/>
                  </a:lnTo>
                  <a:lnTo>
                    <a:pt x="103873" y="17399"/>
                  </a:lnTo>
                  <a:lnTo>
                    <a:pt x="104051" y="16764"/>
                  </a:lnTo>
                  <a:lnTo>
                    <a:pt x="104267" y="16002"/>
                  </a:lnTo>
                  <a:lnTo>
                    <a:pt x="104254" y="14859"/>
                  </a:lnTo>
                  <a:lnTo>
                    <a:pt x="103390" y="16840"/>
                  </a:lnTo>
                  <a:lnTo>
                    <a:pt x="102171" y="20193"/>
                  </a:lnTo>
                  <a:lnTo>
                    <a:pt x="102362" y="20269"/>
                  </a:lnTo>
                  <a:lnTo>
                    <a:pt x="102692" y="18923"/>
                  </a:lnTo>
                  <a:lnTo>
                    <a:pt x="102641" y="19913"/>
                  </a:lnTo>
                  <a:lnTo>
                    <a:pt x="103047" y="18923"/>
                  </a:lnTo>
                  <a:lnTo>
                    <a:pt x="103098" y="18796"/>
                  </a:lnTo>
                  <a:lnTo>
                    <a:pt x="103124" y="19558"/>
                  </a:lnTo>
                  <a:lnTo>
                    <a:pt x="102730" y="20701"/>
                  </a:lnTo>
                  <a:lnTo>
                    <a:pt x="102603" y="21463"/>
                  </a:lnTo>
                  <a:lnTo>
                    <a:pt x="102489" y="22733"/>
                  </a:lnTo>
                  <a:lnTo>
                    <a:pt x="102552" y="21209"/>
                  </a:lnTo>
                  <a:lnTo>
                    <a:pt x="102616" y="20320"/>
                  </a:lnTo>
                  <a:lnTo>
                    <a:pt x="102641" y="19913"/>
                  </a:lnTo>
                  <a:lnTo>
                    <a:pt x="102577" y="20053"/>
                  </a:lnTo>
                  <a:lnTo>
                    <a:pt x="102692" y="18923"/>
                  </a:lnTo>
                  <a:lnTo>
                    <a:pt x="102603" y="19304"/>
                  </a:lnTo>
                  <a:lnTo>
                    <a:pt x="102476" y="20320"/>
                  </a:lnTo>
                  <a:lnTo>
                    <a:pt x="101269" y="24638"/>
                  </a:lnTo>
                  <a:lnTo>
                    <a:pt x="101269" y="24511"/>
                  </a:lnTo>
                  <a:lnTo>
                    <a:pt x="101257" y="24130"/>
                  </a:lnTo>
                  <a:lnTo>
                    <a:pt x="101257" y="23876"/>
                  </a:lnTo>
                  <a:lnTo>
                    <a:pt x="101231" y="23241"/>
                  </a:lnTo>
                  <a:lnTo>
                    <a:pt x="101231" y="23114"/>
                  </a:lnTo>
                  <a:lnTo>
                    <a:pt x="101206" y="22098"/>
                  </a:lnTo>
                  <a:lnTo>
                    <a:pt x="101447" y="20701"/>
                  </a:lnTo>
                  <a:lnTo>
                    <a:pt x="101752" y="18923"/>
                  </a:lnTo>
                  <a:lnTo>
                    <a:pt x="102209" y="16256"/>
                  </a:lnTo>
                  <a:lnTo>
                    <a:pt x="102082" y="14351"/>
                  </a:lnTo>
                  <a:lnTo>
                    <a:pt x="101968" y="13208"/>
                  </a:lnTo>
                  <a:lnTo>
                    <a:pt x="100406" y="18923"/>
                  </a:lnTo>
                  <a:lnTo>
                    <a:pt x="99695" y="17272"/>
                  </a:lnTo>
                  <a:lnTo>
                    <a:pt x="99771" y="18491"/>
                  </a:lnTo>
                  <a:lnTo>
                    <a:pt x="99288" y="20701"/>
                  </a:lnTo>
                  <a:lnTo>
                    <a:pt x="99225" y="19558"/>
                  </a:lnTo>
                  <a:lnTo>
                    <a:pt x="99161" y="18542"/>
                  </a:lnTo>
                  <a:lnTo>
                    <a:pt x="98691" y="19558"/>
                  </a:lnTo>
                  <a:lnTo>
                    <a:pt x="98767" y="19177"/>
                  </a:lnTo>
                  <a:lnTo>
                    <a:pt x="98996" y="17907"/>
                  </a:lnTo>
                  <a:lnTo>
                    <a:pt x="99009" y="16891"/>
                  </a:lnTo>
                  <a:lnTo>
                    <a:pt x="99085" y="15367"/>
                  </a:lnTo>
                  <a:lnTo>
                    <a:pt x="98844" y="16891"/>
                  </a:lnTo>
                  <a:lnTo>
                    <a:pt x="98386" y="15113"/>
                  </a:lnTo>
                  <a:lnTo>
                    <a:pt x="97612" y="19177"/>
                  </a:lnTo>
                  <a:lnTo>
                    <a:pt x="97510" y="16256"/>
                  </a:lnTo>
                  <a:lnTo>
                    <a:pt x="97040" y="15240"/>
                  </a:lnTo>
                  <a:lnTo>
                    <a:pt x="95758" y="22098"/>
                  </a:lnTo>
                  <a:lnTo>
                    <a:pt x="95237" y="21463"/>
                  </a:lnTo>
                  <a:lnTo>
                    <a:pt x="95313" y="20701"/>
                  </a:lnTo>
                  <a:lnTo>
                    <a:pt x="95592" y="19685"/>
                  </a:lnTo>
                  <a:lnTo>
                    <a:pt x="95694" y="19304"/>
                  </a:lnTo>
                  <a:lnTo>
                    <a:pt x="95821" y="17272"/>
                  </a:lnTo>
                  <a:lnTo>
                    <a:pt x="95948" y="17018"/>
                  </a:lnTo>
                  <a:lnTo>
                    <a:pt x="96405" y="16129"/>
                  </a:lnTo>
                  <a:lnTo>
                    <a:pt x="96164" y="16129"/>
                  </a:lnTo>
                  <a:lnTo>
                    <a:pt x="95999" y="15621"/>
                  </a:lnTo>
                  <a:lnTo>
                    <a:pt x="95758" y="17018"/>
                  </a:lnTo>
                  <a:lnTo>
                    <a:pt x="95821" y="15748"/>
                  </a:lnTo>
                  <a:lnTo>
                    <a:pt x="94589" y="19685"/>
                  </a:lnTo>
                  <a:lnTo>
                    <a:pt x="94691" y="17780"/>
                  </a:lnTo>
                  <a:lnTo>
                    <a:pt x="94411" y="18796"/>
                  </a:lnTo>
                  <a:lnTo>
                    <a:pt x="94030" y="20701"/>
                  </a:lnTo>
                  <a:lnTo>
                    <a:pt x="93789" y="20574"/>
                  </a:lnTo>
                  <a:lnTo>
                    <a:pt x="93281" y="20828"/>
                  </a:lnTo>
                  <a:lnTo>
                    <a:pt x="93154" y="23114"/>
                  </a:lnTo>
                  <a:lnTo>
                    <a:pt x="93446" y="16637"/>
                  </a:lnTo>
                  <a:lnTo>
                    <a:pt x="90932" y="23241"/>
                  </a:lnTo>
                  <a:lnTo>
                    <a:pt x="91122" y="18796"/>
                  </a:lnTo>
                  <a:lnTo>
                    <a:pt x="91173" y="17653"/>
                  </a:lnTo>
                  <a:lnTo>
                    <a:pt x="90500" y="18288"/>
                  </a:lnTo>
                  <a:lnTo>
                    <a:pt x="89738" y="18796"/>
                  </a:lnTo>
                  <a:lnTo>
                    <a:pt x="89204" y="18796"/>
                  </a:lnTo>
                  <a:lnTo>
                    <a:pt x="89306" y="18415"/>
                  </a:lnTo>
                  <a:lnTo>
                    <a:pt x="89382" y="17818"/>
                  </a:lnTo>
                  <a:lnTo>
                    <a:pt x="89433" y="18034"/>
                  </a:lnTo>
                  <a:lnTo>
                    <a:pt x="89395" y="17780"/>
                  </a:lnTo>
                  <a:lnTo>
                    <a:pt x="89077" y="16002"/>
                  </a:lnTo>
                  <a:lnTo>
                    <a:pt x="88036" y="23876"/>
                  </a:lnTo>
                  <a:lnTo>
                    <a:pt x="87896" y="23114"/>
                  </a:lnTo>
                  <a:lnTo>
                    <a:pt x="87655" y="21844"/>
                  </a:lnTo>
                  <a:lnTo>
                    <a:pt x="87718" y="19304"/>
                  </a:lnTo>
                  <a:lnTo>
                    <a:pt x="87769" y="18288"/>
                  </a:lnTo>
                  <a:lnTo>
                    <a:pt x="88328" y="19939"/>
                  </a:lnTo>
                  <a:lnTo>
                    <a:pt x="88328" y="18288"/>
                  </a:lnTo>
                  <a:lnTo>
                    <a:pt x="89306" y="11938"/>
                  </a:lnTo>
                  <a:lnTo>
                    <a:pt x="87198" y="19304"/>
                  </a:lnTo>
                  <a:lnTo>
                    <a:pt x="87261" y="17399"/>
                  </a:lnTo>
                  <a:lnTo>
                    <a:pt x="87325" y="15367"/>
                  </a:lnTo>
                  <a:lnTo>
                    <a:pt x="87452" y="15113"/>
                  </a:lnTo>
                  <a:lnTo>
                    <a:pt x="87503" y="12573"/>
                  </a:lnTo>
                  <a:lnTo>
                    <a:pt x="86118" y="17399"/>
                  </a:lnTo>
                  <a:lnTo>
                    <a:pt x="85661" y="16891"/>
                  </a:lnTo>
                  <a:lnTo>
                    <a:pt x="85712" y="15748"/>
                  </a:lnTo>
                  <a:lnTo>
                    <a:pt x="84683" y="19177"/>
                  </a:lnTo>
                  <a:lnTo>
                    <a:pt x="83667" y="20053"/>
                  </a:lnTo>
                  <a:lnTo>
                    <a:pt x="83121" y="20662"/>
                  </a:lnTo>
                  <a:lnTo>
                    <a:pt x="83032" y="21259"/>
                  </a:lnTo>
                  <a:lnTo>
                    <a:pt x="82397" y="21844"/>
                  </a:lnTo>
                  <a:lnTo>
                    <a:pt x="82270" y="19177"/>
                  </a:lnTo>
                  <a:lnTo>
                    <a:pt x="82372" y="18288"/>
                  </a:lnTo>
                  <a:lnTo>
                    <a:pt x="82677" y="16256"/>
                  </a:lnTo>
                  <a:lnTo>
                    <a:pt x="83235" y="16129"/>
                  </a:lnTo>
                  <a:lnTo>
                    <a:pt x="83566" y="12446"/>
                  </a:lnTo>
                  <a:lnTo>
                    <a:pt x="82511" y="16129"/>
                  </a:lnTo>
                  <a:lnTo>
                    <a:pt x="82410" y="15748"/>
                  </a:lnTo>
                  <a:lnTo>
                    <a:pt x="82486" y="14732"/>
                  </a:lnTo>
                  <a:lnTo>
                    <a:pt x="82638" y="13843"/>
                  </a:lnTo>
                  <a:lnTo>
                    <a:pt x="81737" y="14224"/>
                  </a:lnTo>
                  <a:lnTo>
                    <a:pt x="81064" y="18288"/>
                  </a:lnTo>
                  <a:lnTo>
                    <a:pt x="80225" y="17907"/>
                  </a:lnTo>
                  <a:lnTo>
                    <a:pt x="80124" y="19050"/>
                  </a:lnTo>
                  <a:lnTo>
                    <a:pt x="78981" y="23114"/>
                  </a:lnTo>
                  <a:lnTo>
                    <a:pt x="79248" y="21590"/>
                  </a:lnTo>
                  <a:lnTo>
                    <a:pt x="79400" y="20701"/>
                  </a:lnTo>
                  <a:lnTo>
                    <a:pt x="79476" y="20320"/>
                  </a:lnTo>
                  <a:lnTo>
                    <a:pt x="79514" y="20066"/>
                  </a:lnTo>
                  <a:lnTo>
                    <a:pt x="79578" y="19685"/>
                  </a:lnTo>
                  <a:lnTo>
                    <a:pt x="80098" y="16764"/>
                  </a:lnTo>
                  <a:lnTo>
                    <a:pt x="79121" y="19685"/>
                  </a:lnTo>
                  <a:lnTo>
                    <a:pt x="79654" y="15621"/>
                  </a:lnTo>
                  <a:lnTo>
                    <a:pt x="79171" y="16510"/>
                  </a:lnTo>
                  <a:lnTo>
                    <a:pt x="77901" y="19304"/>
                  </a:lnTo>
                  <a:lnTo>
                    <a:pt x="77203" y="20066"/>
                  </a:lnTo>
                  <a:lnTo>
                    <a:pt x="77228" y="19939"/>
                  </a:lnTo>
                  <a:lnTo>
                    <a:pt x="77622" y="18491"/>
                  </a:lnTo>
                  <a:lnTo>
                    <a:pt x="76898" y="19939"/>
                  </a:lnTo>
                  <a:lnTo>
                    <a:pt x="76276" y="19812"/>
                  </a:lnTo>
                  <a:lnTo>
                    <a:pt x="76365" y="19304"/>
                  </a:lnTo>
                  <a:lnTo>
                    <a:pt x="76504" y="18542"/>
                  </a:lnTo>
                  <a:lnTo>
                    <a:pt x="76593" y="18034"/>
                  </a:lnTo>
                  <a:lnTo>
                    <a:pt x="26797" y="18034"/>
                  </a:lnTo>
                  <a:lnTo>
                    <a:pt x="26797" y="22860"/>
                  </a:lnTo>
                  <a:lnTo>
                    <a:pt x="26682" y="22733"/>
                  </a:lnTo>
                  <a:lnTo>
                    <a:pt x="26339" y="22733"/>
                  </a:lnTo>
                  <a:lnTo>
                    <a:pt x="26441" y="21717"/>
                  </a:lnTo>
                  <a:lnTo>
                    <a:pt x="26568" y="21082"/>
                  </a:lnTo>
                  <a:lnTo>
                    <a:pt x="26644" y="20701"/>
                  </a:lnTo>
                  <a:lnTo>
                    <a:pt x="26695" y="21717"/>
                  </a:lnTo>
                  <a:lnTo>
                    <a:pt x="26797" y="22860"/>
                  </a:lnTo>
                  <a:lnTo>
                    <a:pt x="26797" y="18034"/>
                  </a:lnTo>
                  <a:lnTo>
                    <a:pt x="25679" y="18034"/>
                  </a:lnTo>
                  <a:lnTo>
                    <a:pt x="25679" y="22733"/>
                  </a:lnTo>
                  <a:lnTo>
                    <a:pt x="25666" y="22860"/>
                  </a:lnTo>
                  <a:lnTo>
                    <a:pt x="25374" y="22987"/>
                  </a:lnTo>
                  <a:lnTo>
                    <a:pt x="25679" y="22733"/>
                  </a:lnTo>
                  <a:lnTo>
                    <a:pt x="25679" y="18034"/>
                  </a:lnTo>
                  <a:lnTo>
                    <a:pt x="17424" y="18034"/>
                  </a:lnTo>
                  <a:lnTo>
                    <a:pt x="17259" y="18034"/>
                  </a:lnTo>
                  <a:lnTo>
                    <a:pt x="17132" y="18796"/>
                  </a:lnTo>
                  <a:lnTo>
                    <a:pt x="16916" y="19685"/>
                  </a:lnTo>
                  <a:lnTo>
                    <a:pt x="17348" y="18669"/>
                  </a:lnTo>
                  <a:lnTo>
                    <a:pt x="17132" y="21259"/>
                  </a:lnTo>
                  <a:lnTo>
                    <a:pt x="17233" y="20955"/>
                  </a:lnTo>
                  <a:lnTo>
                    <a:pt x="17284" y="20574"/>
                  </a:lnTo>
                  <a:lnTo>
                    <a:pt x="17322" y="20726"/>
                  </a:lnTo>
                  <a:lnTo>
                    <a:pt x="17386" y="20574"/>
                  </a:lnTo>
                  <a:lnTo>
                    <a:pt x="18097" y="18669"/>
                  </a:lnTo>
                  <a:lnTo>
                    <a:pt x="18148" y="18542"/>
                  </a:lnTo>
                  <a:lnTo>
                    <a:pt x="18186" y="18745"/>
                  </a:lnTo>
                  <a:lnTo>
                    <a:pt x="18300" y="20193"/>
                  </a:lnTo>
                  <a:lnTo>
                    <a:pt x="17932" y="23114"/>
                  </a:lnTo>
                  <a:lnTo>
                    <a:pt x="17322" y="20726"/>
                  </a:lnTo>
                  <a:lnTo>
                    <a:pt x="17335" y="23876"/>
                  </a:lnTo>
                  <a:lnTo>
                    <a:pt x="16929" y="22352"/>
                  </a:lnTo>
                  <a:lnTo>
                    <a:pt x="16560" y="28067"/>
                  </a:lnTo>
                  <a:lnTo>
                    <a:pt x="16611" y="22136"/>
                  </a:lnTo>
                  <a:lnTo>
                    <a:pt x="16344" y="25400"/>
                  </a:lnTo>
                  <a:lnTo>
                    <a:pt x="16230" y="28067"/>
                  </a:lnTo>
                  <a:lnTo>
                    <a:pt x="16802" y="29083"/>
                  </a:lnTo>
                  <a:lnTo>
                    <a:pt x="16992" y="28067"/>
                  </a:lnTo>
                  <a:lnTo>
                    <a:pt x="17310" y="26289"/>
                  </a:lnTo>
                  <a:lnTo>
                    <a:pt x="17970" y="27432"/>
                  </a:lnTo>
                  <a:lnTo>
                    <a:pt x="18249" y="26289"/>
                  </a:lnTo>
                  <a:lnTo>
                    <a:pt x="18351" y="25908"/>
                  </a:lnTo>
                  <a:lnTo>
                    <a:pt x="18465" y="24003"/>
                  </a:lnTo>
                  <a:lnTo>
                    <a:pt x="18503" y="23876"/>
                  </a:lnTo>
                  <a:lnTo>
                    <a:pt x="18681" y="23114"/>
                  </a:lnTo>
                  <a:lnTo>
                    <a:pt x="18808" y="22606"/>
                  </a:lnTo>
                  <a:lnTo>
                    <a:pt x="20485" y="19304"/>
                  </a:lnTo>
                  <a:lnTo>
                    <a:pt x="18376" y="31623"/>
                  </a:lnTo>
                  <a:lnTo>
                    <a:pt x="19939" y="26924"/>
                  </a:lnTo>
                  <a:lnTo>
                    <a:pt x="20485" y="24765"/>
                  </a:lnTo>
                  <a:lnTo>
                    <a:pt x="21247" y="20320"/>
                  </a:lnTo>
                  <a:lnTo>
                    <a:pt x="21348" y="21336"/>
                  </a:lnTo>
                  <a:lnTo>
                    <a:pt x="21463" y="22987"/>
                  </a:lnTo>
                  <a:lnTo>
                    <a:pt x="20688" y="26797"/>
                  </a:lnTo>
                  <a:lnTo>
                    <a:pt x="21399" y="27305"/>
                  </a:lnTo>
                  <a:lnTo>
                    <a:pt x="21602" y="25184"/>
                  </a:lnTo>
                  <a:lnTo>
                    <a:pt x="21678" y="28829"/>
                  </a:lnTo>
                  <a:lnTo>
                    <a:pt x="22059" y="25781"/>
                  </a:lnTo>
                  <a:lnTo>
                    <a:pt x="22021" y="25400"/>
                  </a:lnTo>
                  <a:lnTo>
                    <a:pt x="21602" y="25158"/>
                  </a:lnTo>
                  <a:lnTo>
                    <a:pt x="21996" y="21082"/>
                  </a:lnTo>
                  <a:lnTo>
                    <a:pt x="22339" y="23444"/>
                  </a:lnTo>
                  <a:lnTo>
                    <a:pt x="22618" y="23444"/>
                  </a:lnTo>
                  <a:lnTo>
                    <a:pt x="22669" y="24257"/>
                  </a:lnTo>
                  <a:lnTo>
                    <a:pt x="22313" y="27051"/>
                  </a:lnTo>
                  <a:lnTo>
                    <a:pt x="23215" y="26543"/>
                  </a:lnTo>
                  <a:lnTo>
                    <a:pt x="24523" y="24257"/>
                  </a:lnTo>
                  <a:lnTo>
                    <a:pt x="25539" y="23749"/>
                  </a:lnTo>
                  <a:lnTo>
                    <a:pt x="25273" y="24892"/>
                  </a:lnTo>
                  <a:lnTo>
                    <a:pt x="25158" y="25273"/>
                  </a:lnTo>
                  <a:lnTo>
                    <a:pt x="25057" y="26924"/>
                  </a:lnTo>
                  <a:lnTo>
                    <a:pt x="26466" y="25400"/>
                  </a:lnTo>
                  <a:lnTo>
                    <a:pt x="28232" y="30099"/>
                  </a:lnTo>
                  <a:lnTo>
                    <a:pt x="29133" y="27051"/>
                  </a:lnTo>
                  <a:lnTo>
                    <a:pt x="29222" y="27178"/>
                  </a:lnTo>
                  <a:lnTo>
                    <a:pt x="29260" y="27051"/>
                  </a:lnTo>
                  <a:lnTo>
                    <a:pt x="29616" y="26035"/>
                  </a:lnTo>
                  <a:lnTo>
                    <a:pt x="29895" y="25781"/>
                  </a:lnTo>
                  <a:lnTo>
                    <a:pt x="29756" y="27051"/>
                  </a:lnTo>
                  <a:lnTo>
                    <a:pt x="29629" y="27940"/>
                  </a:lnTo>
                  <a:lnTo>
                    <a:pt x="29387" y="28702"/>
                  </a:lnTo>
                  <a:lnTo>
                    <a:pt x="30543" y="26162"/>
                  </a:lnTo>
                  <a:lnTo>
                    <a:pt x="30810" y="25781"/>
                  </a:lnTo>
                  <a:lnTo>
                    <a:pt x="31076" y="25400"/>
                  </a:lnTo>
                  <a:lnTo>
                    <a:pt x="32245" y="23749"/>
                  </a:lnTo>
                  <a:lnTo>
                    <a:pt x="32423" y="23495"/>
                  </a:lnTo>
                  <a:lnTo>
                    <a:pt x="32499" y="24384"/>
                  </a:lnTo>
                  <a:lnTo>
                    <a:pt x="32626" y="27178"/>
                  </a:lnTo>
                  <a:lnTo>
                    <a:pt x="32499" y="27914"/>
                  </a:lnTo>
                  <a:lnTo>
                    <a:pt x="32867" y="29083"/>
                  </a:lnTo>
                  <a:lnTo>
                    <a:pt x="33782" y="23495"/>
                  </a:lnTo>
                  <a:lnTo>
                    <a:pt x="33807" y="23368"/>
                  </a:lnTo>
                  <a:lnTo>
                    <a:pt x="33870" y="22987"/>
                  </a:lnTo>
                  <a:lnTo>
                    <a:pt x="33896" y="22860"/>
                  </a:lnTo>
                  <a:lnTo>
                    <a:pt x="34099" y="21590"/>
                  </a:lnTo>
                  <a:lnTo>
                    <a:pt x="34137" y="25146"/>
                  </a:lnTo>
                  <a:lnTo>
                    <a:pt x="35204" y="26670"/>
                  </a:lnTo>
                  <a:lnTo>
                    <a:pt x="37160" y="24130"/>
                  </a:lnTo>
                  <a:lnTo>
                    <a:pt x="37477" y="28829"/>
                  </a:lnTo>
                  <a:lnTo>
                    <a:pt x="38366" y="24511"/>
                  </a:lnTo>
                  <a:lnTo>
                    <a:pt x="38531" y="30988"/>
                  </a:lnTo>
                  <a:lnTo>
                    <a:pt x="39560" y="24892"/>
                  </a:lnTo>
                  <a:lnTo>
                    <a:pt x="39662" y="25908"/>
                  </a:lnTo>
                  <a:lnTo>
                    <a:pt x="39789" y="28321"/>
                  </a:lnTo>
                  <a:lnTo>
                    <a:pt x="39687" y="28575"/>
                  </a:lnTo>
                  <a:lnTo>
                    <a:pt x="39573" y="29337"/>
                  </a:lnTo>
                  <a:lnTo>
                    <a:pt x="40271" y="31369"/>
                  </a:lnTo>
                  <a:lnTo>
                    <a:pt x="40513" y="31623"/>
                  </a:lnTo>
                  <a:lnTo>
                    <a:pt x="41300" y="27559"/>
                  </a:lnTo>
                  <a:lnTo>
                    <a:pt x="41757" y="27051"/>
                  </a:lnTo>
                  <a:lnTo>
                    <a:pt x="41275" y="30162"/>
                  </a:lnTo>
                  <a:lnTo>
                    <a:pt x="42252" y="27051"/>
                  </a:lnTo>
                  <a:lnTo>
                    <a:pt x="42291" y="26924"/>
                  </a:lnTo>
                  <a:lnTo>
                    <a:pt x="41948" y="30861"/>
                  </a:lnTo>
                  <a:lnTo>
                    <a:pt x="42341" y="30226"/>
                  </a:lnTo>
                  <a:lnTo>
                    <a:pt x="42443" y="28067"/>
                  </a:lnTo>
                  <a:lnTo>
                    <a:pt x="42519" y="27686"/>
                  </a:lnTo>
                  <a:lnTo>
                    <a:pt x="42926" y="26924"/>
                  </a:lnTo>
                  <a:lnTo>
                    <a:pt x="43268" y="26289"/>
                  </a:lnTo>
                  <a:lnTo>
                    <a:pt x="43332" y="30962"/>
                  </a:lnTo>
                  <a:lnTo>
                    <a:pt x="43218" y="31750"/>
                  </a:lnTo>
                  <a:lnTo>
                    <a:pt x="44907" y="29210"/>
                  </a:lnTo>
                  <a:lnTo>
                    <a:pt x="44780" y="29908"/>
                  </a:lnTo>
                  <a:lnTo>
                    <a:pt x="45034" y="29210"/>
                  </a:lnTo>
                  <a:lnTo>
                    <a:pt x="45275" y="28575"/>
                  </a:lnTo>
                  <a:lnTo>
                    <a:pt x="43688" y="35052"/>
                  </a:lnTo>
                  <a:lnTo>
                    <a:pt x="44678" y="32512"/>
                  </a:lnTo>
                  <a:lnTo>
                    <a:pt x="44792" y="31623"/>
                  </a:lnTo>
                  <a:lnTo>
                    <a:pt x="45110" y="30353"/>
                  </a:lnTo>
                  <a:lnTo>
                    <a:pt x="45237" y="29718"/>
                  </a:lnTo>
                  <a:lnTo>
                    <a:pt x="45237" y="31623"/>
                  </a:lnTo>
                  <a:lnTo>
                    <a:pt x="45935" y="31750"/>
                  </a:lnTo>
                  <a:lnTo>
                    <a:pt x="46570" y="30988"/>
                  </a:lnTo>
                  <a:lnTo>
                    <a:pt x="46126" y="33274"/>
                  </a:lnTo>
                  <a:lnTo>
                    <a:pt x="46964" y="33909"/>
                  </a:lnTo>
                  <a:lnTo>
                    <a:pt x="48260" y="32512"/>
                  </a:lnTo>
                  <a:lnTo>
                    <a:pt x="49301" y="32766"/>
                  </a:lnTo>
                  <a:lnTo>
                    <a:pt x="49250" y="32512"/>
                  </a:lnTo>
                  <a:lnTo>
                    <a:pt x="49161" y="32004"/>
                  </a:lnTo>
                  <a:lnTo>
                    <a:pt x="49199" y="30988"/>
                  </a:lnTo>
                  <a:lnTo>
                    <a:pt x="49428" y="29718"/>
                  </a:lnTo>
                  <a:lnTo>
                    <a:pt x="49631" y="28575"/>
                  </a:lnTo>
                  <a:lnTo>
                    <a:pt x="49771" y="27813"/>
                  </a:lnTo>
                  <a:lnTo>
                    <a:pt x="50139" y="27559"/>
                  </a:lnTo>
                  <a:lnTo>
                    <a:pt x="50063" y="28194"/>
                  </a:lnTo>
                  <a:lnTo>
                    <a:pt x="50266" y="27559"/>
                  </a:lnTo>
                  <a:lnTo>
                    <a:pt x="50431" y="27051"/>
                  </a:lnTo>
                  <a:lnTo>
                    <a:pt x="50596" y="27305"/>
                  </a:lnTo>
                  <a:lnTo>
                    <a:pt x="50711" y="27813"/>
                  </a:lnTo>
                  <a:lnTo>
                    <a:pt x="50088" y="30962"/>
                  </a:lnTo>
                  <a:lnTo>
                    <a:pt x="49669" y="32004"/>
                  </a:lnTo>
                  <a:lnTo>
                    <a:pt x="50342" y="30988"/>
                  </a:lnTo>
                  <a:lnTo>
                    <a:pt x="50203" y="32004"/>
                  </a:lnTo>
                  <a:lnTo>
                    <a:pt x="49999" y="32512"/>
                  </a:lnTo>
                  <a:lnTo>
                    <a:pt x="49771" y="33782"/>
                  </a:lnTo>
                  <a:lnTo>
                    <a:pt x="50304" y="31750"/>
                  </a:lnTo>
                  <a:lnTo>
                    <a:pt x="50063" y="37211"/>
                  </a:lnTo>
                  <a:lnTo>
                    <a:pt x="50914" y="33655"/>
                  </a:lnTo>
                  <a:lnTo>
                    <a:pt x="50787" y="34671"/>
                  </a:lnTo>
                  <a:lnTo>
                    <a:pt x="51816" y="34925"/>
                  </a:lnTo>
                  <a:lnTo>
                    <a:pt x="52489" y="33782"/>
                  </a:lnTo>
                  <a:lnTo>
                    <a:pt x="53365" y="33782"/>
                  </a:lnTo>
                  <a:lnTo>
                    <a:pt x="53390" y="33655"/>
                  </a:lnTo>
                  <a:lnTo>
                    <a:pt x="53708" y="31750"/>
                  </a:lnTo>
                  <a:lnTo>
                    <a:pt x="53822" y="30988"/>
                  </a:lnTo>
                  <a:lnTo>
                    <a:pt x="53848" y="30861"/>
                  </a:lnTo>
                  <a:lnTo>
                    <a:pt x="54063" y="31623"/>
                  </a:lnTo>
                  <a:lnTo>
                    <a:pt x="54267" y="30861"/>
                  </a:lnTo>
                  <a:lnTo>
                    <a:pt x="54711" y="29210"/>
                  </a:lnTo>
                  <a:lnTo>
                    <a:pt x="55194" y="30226"/>
                  </a:lnTo>
                  <a:lnTo>
                    <a:pt x="55511" y="32639"/>
                  </a:lnTo>
                  <a:lnTo>
                    <a:pt x="56299" y="32512"/>
                  </a:lnTo>
                  <a:lnTo>
                    <a:pt x="56946" y="31445"/>
                  </a:lnTo>
                  <a:lnTo>
                    <a:pt x="56984" y="31115"/>
                  </a:lnTo>
                  <a:lnTo>
                    <a:pt x="56883" y="30226"/>
                  </a:lnTo>
                  <a:lnTo>
                    <a:pt x="56972" y="29718"/>
                  </a:lnTo>
                  <a:lnTo>
                    <a:pt x="57124" y="29210"/>
                  </a:lnTo>
                  <a:lnTo>
                    <a:pt x="57365" y="28448"/>
                  </a:lnTo>
                  <a:lnTo>
                    <a:pt x="57162" y="29895"/>
                  </a:lnTo>
                  <a:lnTo>
                    <a:pt x="57035" y="31102"/>
                  </a:lnTo>
                  <a:lnTo>
                    <a:pt x="57772" y="30988"/>
                  </a:lnTo>
                  <a:lnTo>
                    <a:pt x="57073" y="32766"/>
                  </a:lnTo>
                  <a:lnTo>
                    <a:pt x="58051" y="32512"/>
                  </a:lnTo>
                  <a:lnTo>
                    <a:pt x="58318" y="32512"/>
                  </a:lnTo>
                  <a:lnTo>
                    <a:pt x="59448" y="30988"/>
                  </a:lnTo>
                  <a:lnTo>
                    <a:pt x="59753" y="30568"/>
                  </a:lnTo>
                  <a:lnTo>
                    <a:pt x="59867" y="28702"/>
                  </a:lnTo>
                  <a:lnTo>
                    <a:pt x="59931" y="28448"/>
                  </a:lnTo>
                  <a:lnTo>
                    <a:pt x="60020" y="28067"/>
                  </a:lnTo>
                  <a:lnTo>
                    <a:pt x="60299" y="27559"/>
                  </a:lnTo>
                  <a:lnTo>
                    <a:pt x="60223" y="29718"/>
                  </a:lnTo>
                  <a:lnTo>
                    <a:pt x="60096" y="30353"/>
                  </a:lnTo>
                  <a:lnTo>
                    <a:pt x="59982" y="30734"/>
                  </a:lnTo>
                  <a:lnTo>
                    <a:pt x="61633" y="27559"/>
                  </a:lnTo>
                  <a:lnTo>
                    <a:pt x="61899" y="27051"/>
                  </a:lnTo>
                  <a:lnTo>
                    <a:pt x="61696" y="38989"/>
                  </a:lnTo>
                  <a:lnTo>
                    <a:pt x="63601" y="33655"/>
                  </a:lnTo>
                  <a:lnTo>
                    <a:pt x="63525" y="33896"/>
                  </a:lnTo>
                  <a:lnTo>
                    <a:pt x="63652" y="33655"/>
                  </a:lnTo>
                  <a:lnTo>
                    <a:pt x="65036" y="31115"/>
                  </a:lnTo>
                  <a:lnTo>
                    <a:pt x="65455" y="31750"/>
                  </a:lnTo>
                  <a:lnTo>
                    <a:pt x="64604" y="32893"/>
                  </a:lnTo>
                  <a:lnTo>
                    <a:pt x="64516" y="34798"/>
                  </a:lnTo>
                  <a:lnTo>
                    <a:pt x="66154" y="31115"/>
                  </a:lnTo>
                  <a:lnTo>
                    <a:pt x="66382" y="30607"/>
                  </a:lnTo>
                  <a:lnTo>
                    <a:pt x="66217" y="35687"/>
                  </a:lnTo>
                  <a:lnTo>
                    <a:pt x="67640" y="32893"/>
                  </a:lnTo>
                  <a:lnTo>
                    <a:pt x="67094" y="40894"/>
                  </a:lnTo>
                  <a:lnTo>
                    <a:pt x="70269" y="32893"/>
                  </a:lnTo>
                  <a:lnTo>
                    <a:pt x="70319" y="32766"/>
                  </a:lnTo>
                  <a:lnTo>
                    <a:pt x="70497" y="37973"/>
                  </a:lnTo>
                  <a:lnTo>
                    <a:pt x="70726" y="36195"/>
                  </a:lnTo>
                  <a:lnTo>
                    <a:pt x="71297" y="34417"/>
                  </a:lnTo>
                  <a:lnTo>
                    <a:pt x="71120" y="35560"/>
                  </a:lnTo>
                  <a:lnTo>
                    <a:pt x="71310" y="35052"/>
                  </a:lnTo>
                  <a:lnTo>
                    <a:pt x="72148" y="34417"/>
                  </a:lnTo>
                  <a:lnTo>
                    <a:pt x="73825" y="33147"/>
                  </a:lnTo>
                  <a:lnTo>
                    <a:pt x="75311" y="38481"/>
                  </a:lnTo>
                  <a:lnTo>
                    <a:pt x="77241" y="40386"/>
                  </a:lnTo>
                  <a:lnTo>
                    <a:pt x="77965" y="41021"/>
                  </a:lnTo>
                  <a:lnTo>
                    <a:pt x="78994" y="33147"/>
                  </a:lnTo>
                  <a:lnTo>
                    <a:pt x="79044" y="32766"/>
                  </a:lnTo>
                  <a:lnTo>
                    <a:pt x="79286" y="30988"/>
                  </a:lnTo>
                  <a:lnTo>
                    <a:pt x="79362" y="32258"/>
                  </a:lnTo>
                  <a:lnTo>
                    <a:pt x="79476" y="35941"/>
                  </a:lnTo>
                  <a:lnTo>
                    <a:pt x="78714" y="38862"/>
                  </a:lnTo>
                  <a:lnTo>
                    <a:pt x="81026" y="35052"/>
                  </a:lnTo>
                  <a:lnTo>
                    <a:pt x="82029" y="39624"/>
                  </a:lnTo>
                  <a:lnTo>
                    <a:pt x="84188" y="36449"/>
                  </a:lnTo>
                  <a:lnTo>
                    <a:pt x="84048" y="36957"/>
                  </a:lnTo>
                  <a:lnTo>
                    <a:pt x="83934" y="37465"/>
                  </a:lnTo>
                  <a:lnTo>
                    <a:pt x="83807" y="38227"/>
                  </a:lnTo>
                  <a:lnTo>
                    <a:pt x="83642" y="38100"/>
                  </a:lnTo>
                  <a:lnTo>
                    <a:pt x="83578" y="40767"/>
                  </a:lnTo>
                  <a:lnTo>
                    <a:pt x="84797" y="38608"/>
                  </a:lnTo>
                  <a:lnTo>
                    <a:pt x="84912" y="38227"/>
                  </a:lnTo>
                  <a:lnTo>
                    <a:pt x="85217" y="36449"/>
                  </a:lnTo>
                  <a:lnTo>
                    <a:pt x="85382" y="36830"/>
                  </a:lnTo>
                  <a:lnTo>
                    <a:pt x="85166" y="37630"/>
                  </a:lnTo>
                  <a:lnTo>
                    <a:pt x="85039" y="40894"/>
                  </a:lnTo>
                  <a:lnTo>
                    <a:pt x="86296" y="36449"/>
                  </a:lnTo>
                  <a:lnTo>
                    <a:pt x="86334" y="36322"/>
                  </a:lnTo>
                  <a:lnTo>
                    <a:pt x="86093" y="38912"/>
                  </a:lnTo>
                  <a:lnTo>
                    <a:pt x="86207" y="38608"/>
                  </a:lnTo>
                  <a:lnTo>
                    <a:pt x="86753" y="40259"/>
                  </a:lnTo>
                  <a:lnTo>
                    <a:pt x="86906" y="38608"/>
                  </a:lnTo>
                  <a:lnTo>
                    <a:pt x="87020" y="37338"/>
                  </a:lnTo>
                  <a:lnTo>
                    <a:pt x="87388" y="38862"/>
                  </a:lnTo>
                  <a:lnTo>
                    <a:pt x="87985" y="37338"/>
                  </a:lnTo>
                  <a:lnTo>
                    <a:pt x="88379" y="36322"/>
                  </a:lnTo>
                  <a:lnTo>
                    <a:pt x="88557" y="38036"/>
                  </a:lnTo>
                  <a:lnTo>
                    <a:pt x="88506" y="38227"/>
                  </a:lnTo>
                  <a:lnTo>
                    <a:pt x="88468" y="38404"/>
                  </a:lnTo>
                  <a:lnTo>
                    <a:pt x="88366" y="38747"/>
                  </a:lnTo>
                  <a:lnTo>
                    <a:pt x="88569" y="40068"/>
                  </a:lnTo>
                  <a:lnTo>
                    <a:pt x="88633" y="39027"/>
                  </a:lnTo>
                  <a:lnTo>
                    <a:pt x="88620" y="38404"/>
                  </a:lnTo>
                  <a:lnTo>
                    <a:pt x="88569" y="38100"/>
                  </a:lnTo>
                  <a:lnTo>
                    <a:pt x="89039" y="36322"/>
                  </a:lnTo>
                  <a:lnTo>
                    <a:pt x="89382" y="35052"/>
                  </a:lnTo>
                  <a:lnTo>
                    <a:pt x="89420" y="34925"/>
                  </a:lnTo>
                  <a:lnTo>
                    <a:pt x="89331" y="39751"/>
                  </a:lnTo>
                  <a:lnTo>
                    <a:pt x="90195" y="35306"/>
                  </a:lnTo>
                  <a:lnTo>
                    <a:pt x="89369" y="39878"/>
                  </a:lnTo>
                  <a:lnTo>
                    <a:pt x="90551" y="39281"/>
                  </a:lnTo>
                  <a:lnTo>
                    <a:pt x="90652" y="39116"/>
                  </a:lnTo>
                  <a:lnTo>
                    <a:pt x="91363" y="37084"/>
                  </a:lnTo>
                  <a:lnTo>
                    <a:pt x="91008" y="38481"/>
                  </a:lnTo>
                  <a:lnTo>
                    <a:pt x="91452" y="38608"/>
                  </a:lnTo>
                  <a:lnTo>
                    <a:pt x="90970" y="40513"/>
                  </a:lnTo>
                  <a:lnTo>
                    <a:pt x="91414" y="40513"/>
                  </a:lnTo>
                  <a:lnTo>
                    <a:pt x="91859" y="39878"/>
                  </a:lnTo>
                  <a:lnTo>
                    <a:pt x="91986" y="39497"/>
                  </a:lnTo>
                  <a:lnTo>
                    <a:pt x="92290" y="37338"/>
                  </a:lnTo>
                  <a:lnTo>
                    <a:pt x="92125" y="43053"/>
                  </a:lnTo>
                  <a:lnTo>
                    <a:pt x="93560" y="37338"/>
                  </a:lnTo>
                  <a:lnTo>
                    <a:pt x="93624" y="37084"/>
                  </a:lnTo>
                  <a:lnTo>
                    <a:pt x="94068" y="35306"/>
                  </a:lnTo>
                  <a:lnTo>
                    <a:pt x="94170" y="34925"/>
                  </a:lnTo>
                  <a:lnTo>
                    <a:pt x="94640" y="33020"/>
                  </a:lnTo>
                  <a:lnTo>
                    <a:pt x="93891" y="40259"/>
                  </a:lnTo>
                  <a:lnTo>
                    <a:pt x="95592" y="37973"/>
                  </a:lnTo>
                  <a:lnTo>
                    <a:pt x="96812" y="36830"/>
                  </a:lnTo>
                  <a:lnTo>
                    <a:pt x="96951" y="36703"/>
                  </a:lnTo>
                  <a:lnTo>
                    <a:pt x="96875" y="36957"/>
                  </a:lnTo>
                  <a:lnTo>
                    <a:pt x="96278" y="40767"/>
                  </a:lnTo>
                  <a:lnTo>
                    <a:pt x="97383" y="39370"/>
                  </a:lnTo>
                  <a:lnTo>
                    <a:pt x="97269" y="37579"/>
                  </a:lnTo>
                  <a:lnTo>
                    <a:pt x="97142" y="36525"/>
                  </a:lnTo>
                  <a:lnTo>
                    <a:pt x="97066" y="35814"/>
                  </a:lnTo>
                  <a:lnTo>
                    <a:pt x="97142" y="36525"/>
                  </a:lnTo>
                  <a:lnTo>
                    <a:pt x="98082" y="35814"/>
                  </a:lnTo>
                  <a:lnTo>
                    <a:pt x="98412" y="35560"/>
                  </a:lnTo>
                  <a:lnTo>
                    <a:pt x="97917" y="38328"/>
                  </a:lnTo>
                  <a:lnTo>
                    <a:pt x="98882" y="35560"/>
                  </a:lnTo>
                  <a:lnTo>
                    <a:pt x="99009" y="35179"/>
                  </a:lnTo>
                  <a:lnTo>
                    <a:pt x="99898" y="36449"/>
                  </a:lnTo>
                  <a:lnTo>
                    <a:pt x="100025" y="37211"/>
                  </a:lnTo>
                  <a:lnTo>
                    <a:pt x="99402" y="38481"/>
                  </a:lnTo>
                  <a:lnTo>
                    <a:pt x="99161" y="39243"/>
                  </a:lnTo>
                  <a:lnTo>
                    <a:pt x="100596" y="37465"/>
                  </a:lnTo>
                  <a:lnTo>
                    <a:pt x="101206" y="40005"/>
                  </a:lnTo>
                  <a:lnTo>
                    <a:pt x="102603" y="37630"/>
                  </a:lnTo>
                  <a:lnTo>
                    <a:pt x="102628" y="37465"/>
                  </a:lnTo>
                  <a:lnTo>
                    <a:pt x="102781" y="35179"/>
                  </a:lnTo>
                  <a:lnTo>
                    <a:pt x="102870" y="34798"/>
                  </a:lnTo>
                  <a:lnTo>
                    <a:pt x="103797" y="33020"/>
                  </a:lnTo>
                  <a:lnTo>
                    <a:pt x="104330" y="32004"/>
                  </a:lnTo>
                  <a:lnTo>
                    <a:pt x="103390" y="36068"/>
                  </a:lnTo>
                  <a:lnTo>
                    <a:pt x="105460" y="31750"/>
                  </a:lnTo>
                  <a:lnTo>
                    <a:pt x="103632" y="39370"/>
                  </a:lnTo>
                  <a:lnTo>
                    <a:pt x="103873" y="38823"/>
                  </a:lnTo>
                  <a:lnTo>
                    <a:pt x="104114" y="38100"/>
                  </a:lnTo>
                  <a:lnTo>
                    <a:pt x="104381" y="36576"/>
                  </a:lnTo>
                  <a:lnTo>
                    <a:pt x="104381" y="37973"/>
                  </a:lnTo>
                  <a:lnTo>
                    <a:pt x="103936" y="39497"/>
                  </a:lnTo>
                  <a:lnTo>
                    <a:pt x="104736" y="38481"/>
                  </a:lnTo>
                  <a:lnTo>
                    <a:pt x="104851" y="37973"/>
                  </a:lnTo>
                  <a:lnTo>
                    <a:pt x="104940" y="36576"/>
                  </a:lnTo>
                  <a:lnTo>
                    <a:pt x="104978" y="36068"/>
                  </a:lnTo>
                  <a:lnTo>
                    <a:pt x="105587" y="36322"/>
                  </a:lnTo>
                  <a:lnTo>
                    <a:pt x="105410" y="37312"/>
                  </a:lnTo>
                  <a:lnTo>
                    <a:pt x="105194" y="37846"/>
                  </a:lnTo>
                  <a:lnTo>
                    <a:pt x="104952" y="38862"/>
                  </a:lnTo>
                  <a:lnTo>
                    <a:pt x="105879" y="36068"/>
                  </a:lnTo>
                  <a:lnTo>
                    <a:pt x="106260" y="34925"/>
                  </a:lnTo>
                  <a:lnTo>
                    <a:pt x="106413" y="35306"/>
                  </a:lnTo>
                  <a:lnTo>
                    <a:pt x="106540" y="36449"/>
                  </a:lnTo>
                  <a:lnTo>
                    <a:pt x="106426" y="37312"/>
                  </a:lnTo>
                  <a:lnTo>
                    <a:pt x="107213" y="37211"/>
                  </a:lnTo>
                  <a:lnTo>
                    <a:pt x="107924" y="34925"/>
                  </a:lnTo>
                  <a:lnTo>
                    <a:pt x="108737" y="32258"/>
                  </a:lnTo>
                  <a:lnTo>
                    <a:pt x="109181" y="33655"/>
                  </a:lnTo>
                  <a:lnTo>
                    <a:pt x="109296" y="34671"/>
                  </a:lnTo>
                  <a:lnTo>
                    <a:pt x="108331" y="38735"/>
                  </a:lnTo>
                  <a:lnTo>
                    <a:pt x="109474" y="35814"/>
                  </a:lnTo>
                  <a:lnTo>
                    <a:pt x="108864" y="39751"/>
                  </a:lnTo>
                  <a:lnTo>
                    <a:pt x="109512" y="38735"/>
                  </a:lnTo>
                  <a:lnTo>
                    <a:pt x="109639" y="37973"/>
                  </a:lnTo>
                  <a:lnTo>
                    <a:pt x="109715" y="36703"/>
                  </a:lnTo>
                  <a:lnTo>
                    <a:pt x="110172" y="36830"/>
                  </a:lnTo>
                  <a:lnTo>
                    <a:pt x="110210" y="36703"/>
                  </a:lnTo>
                  <a:lnTo>
                    <a:pt x="110515" y="35814"/>
                  </a:lnTo>
                  <a:lnTo>
                    <a:pt x="111074" y="34163"/>
                  </a:lnTo>
                  <a:lnTo>
                    <a:pt x="111150" y="35687"/>
                  </a:lnTo>
                  <a:lnTo>
                    <a:pt x="110617" y="36957"/>
                  </a:lnTo>
                  <a:lnTo>
                    <a:pt x="111582" y="36474"/>
                  </a:lnTo>
                  <a:lnTo>
                    <a:pt x="111467" y="35433"/>
                  </a:lnTo>
                  <a:lnTo>
                    <a:pt x="111569" y="34493"/>
                  </a:lnTo>
                  <a:lnTo>
                    <a:pt x="111709" y="34163"/>
                  </a:lnTo>
                  <a:lnTo>
                    <a:pt x="112153" y="33147"/>
                  </a:lnTo>
                  <a:lnTo>
                    <a:pt x="112191" y="32258"/>
                  </a:lnTo>
                  <a:lnTo>
                    <a:pt x="112191" y="31750"/>
                  </a:lnTo>
                  <a:lnTo>
                    <a:pt x="112179" y="30099"/>
                  </a:lnTo>
                  <a:lnTo>
                    <a:pt x="112179" y="29972"/>
                  </a:lnTo>
                  <a:lnTo>
                    <a:pt x="112420" y="30607"/>
                  </a:lnTo>
                  <a:lnTo>
                    <a:pt x="112547" y="31242"/>
                  </a:lnTo>
                  <a:lnTo>
                    <a:pt x="112407" y="31496"/>
                  </a:lnTo>
                  <a:lnTo>
                    <a:pt x="113068" y="31369"/>
                  </a:lnTo>
                  <a:lnTo>
                    <a:pt x="112928" y="33566"/>
                  </a:lnTo>
                  <a:lnTo>
                    <a:pt x="113779" y="31369"/>
                  </a:lnTo>
                  <a:lnTo>
                    <a:pt x="113830" y="31242"/>
                  </a:lnTo>
                  <a:lnTo>
                    <a:pt x="113919" y="33147"/>
                  </a:lnTo>
                  <a:lnTo>
                    <a:pt x="113804" y="33782"/>
                  </a:lnTo>
                  <a:lnTo>
                    <a:pt x="113220" y="36322"/>
                  </a:lnTo>
                  <a:lnTo>
                    <a:pt x="113118" y="37211"/>
                  </a:lnTo>
                  <a:lnTo>
                    <a:pt x="113906" y="34036"/>
                  </a:lnTo>
                  <a:lnTo>
                    <a:pt x="114363" y="36576"/>
                  </a:lnTo>
                  <a:lnTo>
                    <a:pt x="114858" y="34671"/>
                  </a:lnTo>
                  <a:lnTo>
                    <a:pt x="114985" y="34036"/>
                  </a:lnTo>
                  <a:lnTo>
                    <a:pt x="114909" y="34493"/>
                  </a:lnTo>
                  <a:lnTo>
                    <a:pt x="114744" y="35433"/>
                  </a:lnTo>
                  <a:lnTo>
                    <a:pt x="114617" y="36449"/>
                  </a:lnTo>
                  <a:lnTo>
                    <a:pt x="115265" y="33782"/>
                  </a:lnTo>
                  <a:lnTo>
                    <a:pt x="115328" y="34798"/>
                  </a:lnTo>
                  <a:lnTo>
                    <a:pt x="115201" y="35560"/>
                  </a:lnTo>
                  <a:lnTo>
                    <a:pt x="115100" y="36830"/>
                  </a:lnTo>
                  <a:lnTo>
                    <a:pt x="115544" y="37338"/>
                  </a:lnTo>
                  <a:lnTo>
                    <a:pt x="115595" y="33782"/>
                  </a:lnTo>
                  <a:lnTo>
                    <a:pt x="115608" y="33147"/>
                  </a:lnTo>
                  <a:lnTo>
                    <a:pt x="115620" y="31750"/>
                  </a:lnTo>
                  <a:lnTo>
                    <a:pt x="115811" y="32766"/>
                  </a:lnTo>
                  <a:lnTo>
                    <a:pt x="115925" y="34163"/>
                  </a:lnTo>
                  <a:lnTo>
                    <a:pt x="115887" y="34671"/>
                  </a:lnTo>
                  <a:lnTo>
                    <a:pt x="115760" y="35179"/>
                  </a:lnTo>
                  <a:lnTo>
                    <a:pt x="116281" y="36195"/>
                  </a:lnTo>
                  <a:lnTo>
                    <a:pt x="117487" y="33528"/>
                  </a:lnTo>
                  <a:lnTo>
                    <a:pt x="117779" y="34417"/>
                  </a:lnTo>
                  <a:lnTo>
                    <a:pt x="117894" y="35814"/>
                  </a:lnTo>
                  <a:lnTo>
                    <a:pt x="117513" y="38823"/>
                  </a:lnTo>
                  <a:lnTo>
                    <a:pt x="118021" y="38608"/>
                  </a:lnTo>
                  <a:lnTo>
                    <a:pt x="119811" y="34798"/>
                  </a:lnTo>
                  <a:lnTo>
                    <a:pt x="120650" y="35941"/>
                  </a:lnTo>
                  <a:lnTo>
                    <a:pt x="120662" y="34798"/>
                  </a:lnTo>
                  <a:lnTo>
                    <a:pt x="120916" y="33528"/>
                  </a:lnTo>
                  <a:lnTo>
                    <a:pt x="121285" y="31750"/>
                  </a:lnTo>
                  <a:lnTo>
                    <a:pt x="121386" y="31242"/>
                  </a:lnTo>
                  <a:lnTo>
                    <a:pt x="121640" y="29972"/>
                  </a:lnTo>
                  <a:lnTo>
                    <a:pt x="120802" y="38354"/>
                  </a:lnTo>
                  <a:lnTo>
                    <a:pt x="121488" y="36525"/>
                  </a:lnTo>
                  <a:lnTo>
                    <a:pt x="121564" y="36195"/>
                  </a:lnTo>
                  <a:lnTo>
                    <a:pt x="121513" y="36474"/>
                  </a:lnTo>
                  <a:lnTo>
                    <a:pt x="121069" y="38862"/>
                  </a:lnTo>
                  <a:lnTo>
                    <a:pt x="121208" y="38227"/>
                  </a:lnTo>
                  <a:lnTo>
                    <a:pt x="121729" y="39243"/>
                  </a:lnTo>
                  <a:lnTo>
                    <a:pt x="122250" y="38227"/>
                  </a:lnTo>
                  <a:lnTo>
                    <a:pt x="122847" y="37084"/>
                  </a:lnTo>
                  <a:lnTo>
                    <a:pt x="123952" y="35814"/>
                  </a:lnTo>
                  <a:lnTo>
                    <a:pt x="124167" y="35560"/>
                  </a:lnTo>
                  <a:lnTo>
                    <a:pt x="123964" y="36322"/>
                  </a:lnTo>
                  <a:lnTo>
                    <a:pt x="123875" y="37465"/>
                  </a:lnTo>
                  <a:lnTo>
                    <a:pt x="123977" y="38227"/>
                  </a:lnTo>
                  <a:lnTo>
                    <a:pt x="124726" y="37846"/>
                  </a:lnTo>
                  <a:lnTo>
                    <a:pt x="125056" y="38481"/>
                  </a:lnTo>
                  <a:lnTo>
                    <a:pt x="125234" y="37846"/>
                  </a:lnTo>
                  <a:lnTo>
                    <a:pt x="125425" y="37211"/>
                  </a:lnTo>
                  <a:lnTo>
                    <a:pt x="125641" y="37465"/>
                  </a:lnTo>
                  <a:lnTo>
                    <a:pt x="125666" y="37211"/>
                  </a:lnTo>
                  <a:lnTo>
                    <a:pt x="125831" y="35560"/>
                  </a:lnTo>
                  <a:lnTo>
                    <a:pt x="125857" y="35306"/>
                  </a:lnTo>
                  <a:lnTo>
                    <a:pt x="126339" y="38354"/>
                  </a:lnTo>
                  <a:lnTo>
                    <a:pt x="127609" y="37211"/>
                  </a:lnTo>
                  <a:lnTo>
                    <a:pt x="128638" y="36195"/>
                  </a:lnTo>
                  <a:lnTo>
                    <a:pt x="129171" y="38354"/>
                  </a:lnTo>
                  <a:lnTo>
                    <a:pt x="129019" y="38354"/>
                  </a:lnTo>
                  <a:lnTo>
                    <a:pt x="128612" y="39497"/>
                  </a:lnTo>
                  <a:lnTo>
                    <a:pt x="128739" y="39497"/>
                  </a:lnTo>
                  <a:lnTo>
                    <a:pt x="129971" y="38354"/>
                  </a:lnTo>
                  <a:lnTo>
                    <a:pt x="130086" y="37579"/>
                  </a:lnTo>
                  <a:lnTo>
                    <a:pt x="130098" y="36957"/>
                  </a:lnTo>
                  <a:lnTo>
                    <a:pt x="130149" y="36195"/>
                  </a:lnTo>
                  <a:lnTo>
                    <a:pt x="131076" y="32639"/>
                  </a:lnTo>
                  <a:lnTo>
                    <a:pt x="131330" y="32639"/>
                  </a:lnTo>
                  <a:lnTo>
                    <a:pt x="130721" y="33896"/>
                  </a:lnTo>
                  <a:lnTo>
                    <a:pt x="130606" y="37846"/>
                  </a:lnTo>
                  <a:lnTo>
                    <a:pt x="131025" y="35560"/>
                  </a:lnTo>
                  <a:lnTo>
                    <a:pt x="130797" y="39878"/>
                  </a:lnTo>
                  <a:lnTo>
                    <a:pt x="131368" y="35560"/>
                  </a:lnTo>
                  <a:lnTo>
                    <a:pt x="131749" y="32639"/>
                  </a:lnTo>
                  <a:lnTo>
                    <a:pt x="131978" y="30861"/>
                  </a:lnTo>
                  <a:lnTo>
                    <a:pt x="132168" y="33896"/>
                  </a:lnTo>
                  <a:lnTo>
                    <a:pt x="131927" y="35052"/>
                  </a:lnTo>
                  <a:lnTo>
                    <a:pt x="132270" y="34493"/>
                  </a:lnTo>
                  <a:lnTo>
                    <a:pt x="132359" y="34290"/>
                  </a:lnTo>
                  <a:lnTo>
                    <a:pt x="132867" y="32766"/>
                  </a:lnTo>
                  <a:lnTo>
                    <a:pt x="132969" y="34163"/>
                  </a:lnTo>
                  <a:lnTo>
                    <a:pt x="132715" y="35941"/>
                  </a:lnTo>
                  <a:lnTo>
                    <a:pt x="133591" y="32766"/>
                  </a:lnTo>
                  <a:lnTo>
                    <a:pt x="133883" y="31623"/>
                  </a:lnTo>
                  <a:lnTo>
                    <a:pt x="133794" y="33896"/>
                  </a:lnTo>
                  <a:lnTo>
                    <a:pt x="133667" y="34671"/>
                  </a:lnTo>
                  <a:lnTo>
                    <a:pt x="133464" y="35179"/>
                  </a:lnTo>
                  <a:lnTo>
                    <a:pt x="133197" y="35179"/>
                  </a:lnTo>
                  <a:lnTo>
                    <a:pt x="132943" y="35814"/>
                  </a:lnTo>
                  <a:lnTo>
                    <a:pt x="132842" y="36957"/>
                  </a:lnTo>
                  <a:lnTo>
                    <a:pt x="132715" y="39243"/>
                  </a:lnTo>
                  <a:lnTo>
                    <a:pt x="132905" y="38354"/>
                  </a:lnTo>
                  <a:lnTo>
                    <a:pt x="133108" y="38989"/>
                  </a:lnTo>
                  <a:lnTo>
                    <a:pt x="133108" y="38862"/>
                  </a:lnTo>
                  <a:lnTo>
                    <a:pt x="133299" y="39954"/>
                  </a:lnTo>
                  <a:lnTo>
                    <a:pt x="133261" y="39446"/>
                  </a:lnTo>
                  <a:lnTo>
                    <a:pt x="133527" y="40386"/>
                  </a:lnTo>
                  <a:lnTo>
                    <a:pt x="133667" y="38862"/>
                  </a:lnTo>
                  <a:lnTo>
                    <a:pt x="133794" y="38354"/>
                  </a:lnTo>
                  <a:lnTo>
                    <a:pt x="135318" y="32385"/>
                  </a:lnTo>
                  <a:lnTo>
                    <a:pt x="134810" y="38100"/>
                  </a:lnTo>
                  <a:lnTo>
                    <a:pt x="134785" y="38354"/>
                  </a:lnTo>
                  <a:lnTo>
                    <a:pt x="134874" y="38100"/>
                  </a:lnTo>
                  <a:lnTo>
                    <a:pt x="134924" y="37973"/>
                  </a:lnTo>
                  <a:lnTo>
                    <a:pt x="134848" y="38100"/>
                  </a:lnTo>
                  <a:lnTo>
                    <a:pt x="136321" y="33782"/>
                  </a:lnTo>
                  <a:lnTo>
                    <a:pt x="134924" y="37973"/>
                  </a:lnTo>
                  <a:lnTo>
                    <a:pt x="135750" y="36322"/>
                  </a:lnTo>
                  <a:lnTo>
                    <a:pt x="135331" y="38481"/>
                  </a:lnTo>
                  <a:lnTo>
                    <a:pt x="135229" y="41529"/>
                  </a:lnTo>
                  <a:lnTo>
                    <a:pt x="135013" y="42291"/>
                  </a:lnTo>
                  <a:lnTo>
                    <a:pt x="135788" y="39751"/>
                  </a:lnTo>
                  <a:lnTo>
                    <a:pt x="135204" y="44323"/>
                  </a:lnTo>
                  <a:lnTo>
                    <a:pt x="136321" y="40767"/>
                  </a:lnTo>
                  <a:lnTo>
                    <a:pt x="136169" y="41656"/>
                  </a:lnTo>
                  <a:lnTo>
                    <a:pt x="136334" y="41402"/>
                  </a:lnTo>
                  <a:lnTo>
                    <a:pt x="136448" y="41148"/>
                  </a:lnTo>
                  <a:lnTo>
                    <a:pt x="136537" y="40767"/>
                  </a:lnTo>
                  <a:lnTo>
                    <a:pt x="136613" y="40386"/>
                  </a:lnTo>
                  <a:lnTo>
                    <a:pt x="136855" y="39751"/>
                  </a:lnTo>
                  <a:lnTo>
                    <a:pt x="137883" y="37084"/>
                  </a:lnTo>
                  <a:lnTo>
                    <a:pt x="137401" y="44704"/>
                  </a:lnTo>
                  <a:lnTo>
                    <a:pt x="139192" y="40259"/>
                  </a:lnTo>
                  <a:lnTo>
                    <a:pt x="140271" y="38481"/>
                  </a:lnTo>
                  <a:lnTo>
                    <a:pt x="140373" y="38227"/>
                  </a:lnTo>
                  <a:lnTo>
                    <a:pt x="140639" y="37084"/>
                  </a:lnTo>
                  <a:lnTo>
                    <a:pt x="140817" y="36322"/>
                  </a:lnTo>
                  <a:lnTo>
                    <a:pt x="140881" y="36068"/>
                  </a:lnTo>
                  <a:lnTo>
                    <a:pt x="141109" y="35052"/>
                  </a:lnTo>
                  <a:lnTo>
                    <a:pt x="142176" y="33528"/>
                  </a:lnTo>
                  <a:lnTo>
                    <a:pt x="142074" y="35306"/>
                  </a:lnTo>
                  <a:lnTo>
                    <a:pt x="141401" y="36830"/>
                  </a:lnTo>
                  <a:lnTo>
                    <a:pt x="141312" y="37312"/>
                  </a:lnTo>
                  <a:lnTo>
                    <a:pt x="141439" y="38608"/>
                  </a:lnTo>
                  <a:lnTo>
                    <a:pt x="141808" y="38481"/>
                  </a:lnTo>
                  <a:lnTo>
                    <a:pt x="142405" y="37338"/>
                  </a:lnTo>
                  <a:lnTo>
                    <a:pt x="142252" y="37846"/>
                  </a:lnTo>
                  <a:lnTo>
                    <a:pt x="142125" y="38481"/>
                  </a:lnTo>
                  <a:lnTo>
                    <a:pt x="142011" y="40132"/>
                  </a:lnTo>
                  <a:lnTo>
                    <a:pt x="142379" y="39878"/>
                  </a:lnTo>
                  <a:lnTo>
                    <a:pt x="142608" y="38328"/>
                  </a:lnTo>
                  <a:lnTo>
                    <a:pt x="142595" y="37338"/>
                  </a:lnTo>
                  <a:lnTo>
                    <a:pt x="142722" y="36830"/>
                  </a:lnTo>
                  <a:lnTo>
                    <a:pt x="143548" y="33401"/>
                  </a:lnTo>
                  <a:close/>
                </a:path>
                <a:path w="434340" h="81915">
                  <a:moveTo>
                    <a:pt x="143573" y="43065"/>
                  </a:moveTo>
                  <a:lnTo>
                    <a:pt x="143395" y="43383"/>
                  </a:lnTo>
                  <a:lnTo>
                    <a:pt x="143459" y="43522"/>
                  </a:lnTo>
                  <a:lnTo>
                    <a:pt x="143510" y="43332"/>
                  </a:lnTo>
                  <a:lnTo>
                    <a:pt x="143535" y="43180"/>
                  </a:lnTo>
                  <a:close/>
                </a:path>
                <a:path w="434340" h="81915">
                  <a:moveTo>
                    <a:pt x="143611" y="41224"/>
                  </a:moveTo>
                  <a:lnTo>
                    <a:pt x="143421" y="41402"/>
                  </a:lnTo>
                  <a:lnTo>
                    <a:pt x="143319" y="42037"/>
                  </a:lnTo>
                  <a:lnTo>
                    <a:pt x="143611" y="41224"/>
                  </a:lnTo>
                  <a:close/>
                </a:path>
                <a:path w="434340" h="81915">
                  <a:moveTo>
                    <a:pt x="143725" y="42735"/>
                  </a:moveTo>
                  <a:lnTo>
                    <a:pt x="143560" y="43065"/>
                  </a:lnTo>
                  <a:lnTo>
                    <a:pt x="143725" y="42735"/>
                  </a:lnTo>
                  <a:close/>
                </a:path>
                <a:path w="434340" h="81915">
                  <a:moveTo>
                    <a:pt x="144094" y="42049"/>
                  </a:moveTo>
                  <a:lnTo>
                    <a:pt x="143725" y="42735"/>
                  </a:lnTo>
                  <a:lnTo>
                    <a:pt x="143891" y="42862"/>
                  </a:lnTo>
                  <a:lnTo>
                    <a:pt x="144094" y="42049"/>
                  </a:lnTo>
                  <a:close/>
                </a:path>
                <a:path w="434340" h="81915">
                  <a:moveTo>
                    <a:pt x="144691" y="37579"/>
                  </a:moveTo>
                  <a:lnTo>
                    <a:pt x="144335" y="39243"/>
                  </a:lnTo>
                  <a:lnTo>
                    <a:pt x="144221" y="39624"/>
                  </a:lnTo>
                  <a:lnTo>
                    <a:pt x="144043" y="40005"/>
                  </a:lnTo>
                  <a:lnTo>
                    <a:pt x="143611" y="41224"/>
                  </a:lnTo>
                  <a:lnTo>
                    <a:pt x="144094" y="40767"/>
                  </a:lnTo>
                  <a:lnTo>
                    <a:pt x="144691" y="38227"/>
                  </a:lnTo>
                  <a:lnTo>
                    <a:pt x="144691" y="37579"/>
                  </a:lnTo>
                  <a:close/>
                </a:path>
                <a:path w="434340" h="81915">
                  <a:moveTo>
                    <a:pt x="144818" y="36957"/>
                  </a:moveTo>
                  <a:lnTo>
                    <a:pt x="144653" y="37084"/>
                  </a:lnTo>
                  <a:lnTo>
                    <a:pt x="144691" y="37579"/>
                  </a:lnTo>
                  <a:lnTo>
                    <a:pt x="144818" y="36957"/>
                  </a:lnTo>
                  <a:close/>
                </a:path>
                <a:path w="434340" h="81915">
                  <a:moveTo>
                    <a:pt x="145084" y="31369"/>
                  </a:moveTo>
                  <a:lnTo>
                    <a:pt x="143065" y="37846"/>
                  </a:lnTo>
                  <a:lnTo>
                    <a:pt x="143027" y="37973"/>
                  </a:lnTo>
                  <a:lnTo>
                    <a:pt x="142341" y="40894"/>
                  </a:lnTo>
                  <a:lnTo>
                    <a:pt x="141998" y="42037"/>
                  </a:lnTo>
                  <a:lnTo>
                    <a:pt x="142468" y="41224"/>
                  </a:lnTo>
                  <a:lnTo>
                    <a:pt x="143167" y="39497"/>
                  </a:lnTo>
                  <a:lnTo>
                    <a:pt x="143687" y="38608"/>
                  </a:lnTo>
                  <a:lnTo>
                    <a:pt x="143586" y="39878"/>
                  </a:lnTo>
                  <a:lnTo>
                    <a:pt x="143471" y="40386"/>
                  </a:lnTo>
                  <a:lnTo>
                    <a:pt x="143052" y="41148"/>
                  </a:lnTo>
                  <a:lnTo>
                    <a:pt x="142709" y="42291"/>
                  </a:lnTo>
                  <a:lnTo>
                    <a:pt x="143281" y="41529"/>
                  </a:lnTo>
                  <a:lnTo>
                    <a:pt x="143408" y="41402"/>
                  </a:lnTo>
                  <a:lnTo>
                    <a:pt x="143789" y="38481"/>
                  </a:lnTo>
                  <a:lnTo>
                    <a:pt x="143891" y="37846"/>
                  </a:lnTo>
                  <a:lnTo>
                    <a:pt x="144208" y="37312"/>
                  </a:lnTo>
                  <a:lnTo>
                    <a:pt x="144322" y="36830"/>
                  </a:lnTo>
                  <a:lnTo>
                    <a:pt x="145084" y="31369"/>
                  </a:lnTo>
                  <a:close/>
                </a:path>
                <a:path w="434340" h="81915">
                  <a:moveTo>
                    <a:pt x="264109" y="50330"/>
                  </a:moveTo>
                  <a:lnTo>
                    <a:pt x="263893" y="52120"/>
                  </a:lnTo>
                  <a:lnTo>
                    <a:pt x="263982" y="51968"/>
                  </a:lnTo>
                  <a:lnTo>
                    <a:pt x="264109" y="50330"/>
                  </a:lnTo>
                  <a:close/>
                </a:path>
                <a:path w="434340" h="81915">
                  <a:moveTo>
                    <a:pt x="266433" y="64693"/>
                  </a:moveTo>
                  <a:lnTo>
                    <a:pt x="266319" y="63931"/>
                  </a:lnTo>
                  <a:lnTo>
                    <a:pt x="266128" y="63119"/>
                  </a:lnTo>
                  <a:lnTo>
                    <a:pt x="266039" y="64058"/>
                  </a:lnTo>
                  <a:lnTo>
                    <a:pt x="265823" y="64820"/>
                  </a:lnTo>
                  <a:lnTo>
                    <a:pt x="265696" y="65836"/>
                  </a:lnTo>
                  <a:lnTo>
                    <a:pt x="266014" y="66725"/>
                  </a:lnTo>
                  <a:lnTo>
                    <a:pt x="266433" y="64693"/>
                  </a:lnTo>
                  <a:close/>
                </a:path>
                <a:path w="434340" h="81915">
                  <a:moveTo>
                    <a:pt x="277787" y="70662"/>
                  </a:moveTo>
                  <a:lnTo>
                    <a:pt x="277749" y="68961"/>
                  </a:lnTo>
                  <a:lnTo>
                    <a:pt x="277152" y="70535"/>
                  </a:lnTo>
                  <a:lnTo>
                    <a:pt x="277787" y="70662"/>
                  </a:lnTo>
                  <a:close/>
                </a:path>
                <a:path w="434340" h="81915">
                  <a:moveTo>
                    <a:pt x="282155" y="65646"/>
                  </a:moveTo>
                  <a:lnTo>
                    <a:pt x="282143" y="63830"/>
                  </a:lnTo>
                  <a:lnTo>
                    <a:pt x="282067" y="65913"/>
                  </a:lnTo>
                  <a:lnTo>
                    <a:pt x="281381" y="66611"/>
                  </a:lnTo>
                  <a:lnTo>
                    <a:pt x="282155" y="66471"/>
                  </a:lnTo>
                  <a:lnTo>
                    <a:pt x="282155" y="65646"/>
                  </a:lnTo>
                  <a:close/>
                </a:path>
                <a:path w="434340" h="81915">
                  <a:moveTo>
                    <a:pt x="282867" y="62407"/>
                  </a:moveTo>
                  <a:lnTo>
                    <a:pt x="282752" y="61429"/>
                  </a:lnTo>
                  <a:lnTo>
                    <a:pt x="282549" y="60502"/>
                  </a:lnTo>
                  <a:lnTo>
                    <a:pt x="282371" y="63169"/>
                  </a:lnTo>
                  <a:lnTo>
                    <a:pt x="282448" y="63042"/>
                  </a:lnTo>
                  <a:lnTo>
                    <a:pt x="282549" y="62661"/>
                  </a:lnTo>
                  <a:lnTo>
                    <a:pt x="282562" y="62865"/>
                  </a:lnTo>
                  <a:lnTo>
                    <a:pt x="282702" y="62661"/>
                  </a:lnTo>
                  <a:lnTo>
                    <a:pt x="282867" y="62407"/>
                  </a:lnTo>
                  <a:close/>
                </a:path>
                <a:path w="434340" h="81915">
                  <a:moveTo>
                    <a:pt x="283083" y="62915"/>
                  </a:moveTo>
                  <a:lnTo>
                    <a:pt x="283070" y="62026"/>
                  </a:lnTo>
                  <a:lnTo>
                    <a:pt x="282968" y="62407"/>
                  </a:lnTo>
                  <a:lnTo>
                    <a:pt x="283083" y="62915"/>
                  </a:lnTo>
                  <a:close/>
                </a:path>
                <a:path w="434340" h="81915">
                  <a:moveTo>
                    <a:pt x="289217" y="66217"/>
                  </a:moveTo>
                  <a:lnTo>
                    <a:pt x="289128" y="65709"/>
                  </a:lnTo>
                  <a:lnTo>
                    <a:pt x="288620" y="65455"/>
                  </a:lnTo>
                  <a:lnTo>
                    <a:pt x="288721" y="66090"/>
                  </a:lnTo>
                  <a:lnTo>
                    <a:pt x="289090" y="69138"/>
                  </a:lnTo>
                  <a:lnTo>
                    <a:pt x="289217" y="66217"/>
                  </a:lnTo>
                  <a:close/>
                </a:path>
                <a:path w="434340" h="81915">
                  <a:moveTo>
                    <a:pt x="289267" y="65024"/>
                  </a:moveTo>
                  <a:lnTo>
                    <a:pt x="289128" y="65709"/>
                  </a:lnTo>
                  <a:lnTo>
                    <a:pt x="289267" y="65024"/>
                  </a:lnTo>
                  <a:close/>
                </a:path>
                <a:path w="434340" h="81915">
                  <a:moveTo>
                    <a:pt x="289382" y="64439"/>
                  </a:moveTo>
                  <a:lnTo>
                    <a:pt x="289318" y="63779"/>
                  </a:lnTo>
                  <a:lnTo>
                    <a:pt x="289267" y="65024"/>
                  </a:lnTo>
                  <a:lnTo>
                    <a:pt x="289382" y="64439"/>
                  </a:lnTo>
                  <a:close/>
                </a:path>
                <a:path w="434340" h="81915">
                  <a:moveTo>
                    <a:pt x="297827" y="70027"/>
                  </a:moveTo>
                  <a:lnTo>
                    <a:pt x="297599" y="66852"/>
                  </a:lnTo>
                  <a:lnTo>
                    <a:pt x="297548" y="68376"/>
                  </a:lnTo>
                  <a:lnTo>
                    <a:pt x="297459" y="68884"/>
                  </a:lnTo>
                  <a:lnTo>
                    <a:pt x="297827" y="70027"/>
                  </a:lnTo>
                  <a:close/>
                </a:path>
                <a:path w="434340" h="81915">
                  <a:moveTo>
                    <a:pt x="300570" y="47675"/>
                  </a:moveTo>
                  <a:lnTo>
                    <a:pt x="300393" y="46913"/>
                  </a:lnTo>
                  <a:lnTo>
                    <a:pt x="300456" y="47294"/>
                  </a:lnTo>
                  <a:lnTo>
                    <a:pt x="300570" y="47675"/>
                  </a:lnTo>
                  <a:close/>
                </a:path>
                <a:path w="434340" h="81915">
                  <a:moveTo>
                    <a:pt x="311734" y="69113"/>
                  </a:moveTo>
                  <a:lnTo>
                    <a:pt x="311569" y="69710"/>
                  </a:lnTo>
                  <a:lnTo>
                    <a:pt x="311734" y="69138"/>
                  </a:lnTo>
                  <a:close/>
                </a:path>
                <a:path w="434340" h="81915">
                  <a:moveTo>
                    <a:pt x="313232" y="68503"/>
                  </a:moveTo>
                  <a:lnTo>
                    <a:pt x="313042" y="68834"/>
                  </a:lnTo>
                  <a:lnTo>
                    <a:pt x="313232" y="68503"/>
                  </a:lnTo>
                  <a:close/>
                </a:path>
                <a:path w="434340" h="81915">
                  <a:moveTo>
                    <a:pt x="315760" y="68541"/>
                  </a:moveTo>
                  <a:lnTo>
                    <a:pt x="315125" y="70408"/>
                  </a:lnTo>
                  <a:lnTo>
                    <a:pt x="315391" y="69646"/>
                  </a:lnTo>
                  <a:lnTo>
                    <a:pt x="315582" y="69392"/>
                  </a:lnTo>
                  <a:lnTo>
                    <a:pt x="315709" y="69011"/>
                  </a:lnTo>
                  <a:lnTo>
                    <a:pt x="315760" y="68541"/>
                  </a:lnTo>
                  <a:close/>
                </a:path>
                <a:path w="434340" h="81915">
                  <a:moveTo>
                    <a:pt x="321691" y="66573"/>
                  </a:moveTo>
                  <a:lnTo>
                    <a:pt x="321284" y="67995"/>
                  </a:lnTo>
                  <a:lnTo>
                    <a:pt x="321513" y="67741"/>
                  </a:lnTo>
                  <a:lnTo>
                    <a:pt x="321640" y="67487"/>
                  </a:lnTo>
                  <a:lnTo>
                    <a:pt x="321691" y="66573"/>
                  </a:lnTo>
                  <a:close/>
                </a:path>
                <a:path w="434340" h="81915">
                  <a:moveTo>
                    <a:pt x="321957" y="67233"/>
                  </a:moveTo>
                  <a:lnTo>
                    <a:pt x="321627" y="67602"/>
                  </a:lnTo>
                  <a:lnTo>
                    <a:pt x="321538" y="69392"/>
                  </a:lnTo>
                  <a:lnTo>
                    <a:pt x="321957" y="67233"/>
                  </a:lnTo>
                  <a:close/>
                </a:path>
                <a:path w="434340" h="81915">
                  <a:moveTo>
                    <a:pt x="329971" y="69126"/>
                  </a:moveTo>
                  <a:close/>
                </a:path>
                <a:path w="434340" h="81915">
                  <a:moveTo>
                    <a:pt x="344995" y="50025"/>
                  </a:moveTo>
                  <a:lnTo>
                    <a:pt x="343725" y="50584"/>
                  </a:lnTo>
                  <a:lnTo>
                    <a:pt x="344157" y="53568"/>
                  </a:lnTo>
                  <a:lnTo>
                    <a:pt x="344208" y="52425"/>
                  </a:lnTo>
                  <a:lnTo>
                    <a:pt x="344995" y="50025"/>
                  </a:lnTo>
                  <a:close/>
                </a:path>
                <a:path w="434340" h="81915">
                  <a:moveTo>
                    <a:pt x="346671" y="73710"/>
                  </a:moveTo>
                  <a:lnTo>
                    <a:pt x="346468" y="73507"/>
                  </a:lnTo>
                  <a:lnTo>
                    <a:pt x="346417" y="74726"/>
                  </a:lnTo>
                  <a:lnTo>
                    <a:pt x="346544" y="75107"/>
                  </a:lnTo>
                  <a:lnTo>
                    <a:pt x="346671" y="73710"/>
                  </a:lnTo>
                  <a:close/>
                </a:path>
                <a:path w="434340" h="81915">
                  <a:moveTo>
                    <a:pt x="353110" y="54165"/>
                  </a:moveTo>
                  <a:lnTo>
                    <a:pt x="352666" y="55791"/>
                  </a:lnTo>
                  <a:lnTo>
                    <a:pt x="352793" y="55422"/>
                  </a:lnTo>
                  <a:lnTo>
                    <a:pt x="353110" y="54165"/>
                  </a:lnTo>
                  <a:close/>
                </a:path>
                <a:path w="434340" h="81915">
                  <a:moveTo>
                    <a:pt x="354685" y="50977"/>
                  </a:moveTo>
                  <a:lnTo>
                    <a:pt x="354317" y="50977"/>
                  </a:lnTo>
                  <a:lnTo>
                    <a:pt x="353390" y="51231"/>
                  </a:lnTo>
                  <a:lnTo>
                    <a:pt x="352983" y="53136"/>
                  </a:lnTo>
                  <a:lnTo>
                    <a:pt x="353199" y="52628"/>
                  </a:lnTo>
                  <a:lnTo>
                    <a:pt x="353479" y="51866"/>
                  </a:lnTo>
                  <a:lnTo>
                    <a:pt x="353428" y="52920"/>
                  </a:lnTo>
                  <a:lnTo>
                    <a:pt x="353110" y="54165"/>
                  </a:lnTo>
                  <a:lnTo>
                    <a:pt x="353987" y="52755"/>
                  </a:lnTo>
                  <a:lnTo>
                    <a:pt x="354330" y="51866"/>
                  </a:lnTo>
                  <a:lnTo>
                    <a:pt x="354685" y="50977"/>
                  </a:lnTo>
                  <a:close/>
                </a:path>
                <a:path w="434340" h="81915">
                  <a:moveTo>
                    <a:pt x="359232" y="56553"/>
                  </a:moveTo>
                  <a:lnTo>
                    <a:pt x="358952" y="57962"/>
                  </a:lnTo>
                  <a:lnTo>
                    <a:pt x="359181" y="57708"/>
                  </a:lnTo>
                  <a:lnTo>
                    <a:pt x="359232" y="56553"/>
                  </a:lnTo>
                  <a:close/>
                </a:path>
                <a:path w="434340" h="81915">
                  <a:moveTo>
                    <a:pt x="359625" y="53898"/>
                  </a:moveTo>
                  <a:lnTo>
                    <a:pt x="359359" y="54165"/>
                  </a:lnTo>
                  <a:lnTo>
                    <a:pt x="359232" y="56553"/>
                  </a:lnTo>
                  <a:lnTo>
                    <a:pt x="359473" y="55359"/>
                  </a:lnTo>
                  <a:lnTo>
                    <a:pt x="359448" y="56565"/>
                  </a:lnTo>
                  <a:lnTo>
                    <a:pt x="359524" y="55295"/>
                  </a:lnTo>
                  <a:lnTo>
                    <a:pt x="359625" y="53898"/>
                  </a:lnTo>
                  <a:close/>
                </a:path>
                <a:path w="434340" h="81915">
                  <a:moveTo>
                    <a:pt x="363994" y="75844"/>
                  </a:moveTo>
                  <a:lnTo>
                    <a:pt x="363689" y="76758"/>
                  </a:lnTo>
                  <a:lnTo>
                    <a:pt x="363905" y="76377"/>
                  </a:lnTo>
                  <a:lnTo>
                    <a:pt x="363994" y="75844"/>
                  </a:lnTo>
                  <a:close/>
                </a:path>
                <a:path w="434340" h="81915">
                  <a:moveTo>
                    <a:pt x="366331" y="54914"/>
                  </a:moveTo>
                  <a:lnTo>
                    <a:pt x="366268" y="54660"/>
                  </a:lnTo>
                  <a:lnTo>
                    <a:pt x="366331" y="54914"/>
                  </a:lnTo>
                  <a:close/>
                </a:path>
                <a:path w="434340" h="81915">
                  <a:moveTo>
                    <a:pt x="368465" y="54216"/>
                  </a:moveTo>
                  <a:lnTo>
                    <a:pt x="368300" y="53759"/>
                  </a:lnTo>
                  <a:lnTo>
                    <a:pt x="368300" y="54356"/>
                  </a:lnTo>
                  <a:lnTo>
                    <a:pt x="368465" y="54216"/>
                  </a:lnTo>
                  <a:close/>
                </a:path>
                <a:path w="434340" h="81915">
                  <a:moveTo>
                    <a:pt x="369633" y="77292"/>
                  </a:moveTo>
                  <a:lnTo>
                    <a:pt x="368998" y="76784"/>
                  </a:lnTo>
                  <a:lnTo>
                    <a:pt x="369163" y="77089"/>
                  </a:lnTo>
                  <a:lnTo>
                    <a:pt x="369392" y="77266"/>
                  </a:lnTo>
                  <a:lnTo>
                    <a:pt x="369633" y="77292"/>
                  </a:lnTo>
                  <a:close/>
                </a:path>
                <a:path w="434340" h="81915">
                  <a:moveTo>
                    <a:pt x="372592" y="53619"/>
                  </a:moveTo>
                  <a:lnTo>
                    <a:pt x="372503" y="53797"/>
                  </a:lnTo>
                  <a:lnTo>
                    <a:pt x="372389" y="54368"/>
                  </a:lnTo>
                  <a:lnTo>
                    <a:pt x="372592" y="53619"/>
                  </a:lnTo>
                  <a:close/>
                </a:path>
                <a:path w="434340" h="81915">
                  <a:moveTo>
                    <a:pt x="377367" y="50685"/>
                  </a:moveTo>
                  <a:lnTo>
                    <a:pt x="377355" y="51193"/>
                  </a:lnTo>
                  <a:lnTo>
                    <a:pt x="377342" y="51600"/>
                  </a:lnTo>
                  <a:lnTo>
                    <a:pt x="377317" y="51968"/>
                  </a:lnTo>
                  <a:lnTo>
                    <a:pt x="377355" y="51676"/>
                  </a:lnTo>
                  <a:lnTo>
                    <a:pt x="377367" y="51308"/>
                  </a:lnTo>
                  <a:lnTo>
                    <a:pt x="377367" y="50685"/>
                  </a:lnTo>
                  <a:close/>
                </a:path>
                <a:path w="434340" h="81915">
                  <a:moveTo>
                    <a:pt x="377558" y="75044"/>
                  </a:moveTo>
                  <a:lnTo>
                    <a:pt x="377342" y="75742"/>
                  </a:lnTo>
                  <a:lnTo>
                    <a:pt x="377190" y="76504"/>
                  </a:lnTo>
                  <a:lnTo>
                    <a:pt x="377291" y="77012"/>
                  </a:lnTo>
                  <a:lnTo>
                    <a:pt x="377558" y="75044"/>
                  </a:lnTo>
                  <a:close/>
                </a:path>
                <a:path w="434340" h="81915">
                  <a:moveTo>
                    <a:pt x="381762" y="57759"/>
                  </a:moveTo>
                  <a:close/>
                </a:path>
                <a:path w="434340" h="81915">
                  <a:moveTo>
                    <a:pt x="381762" y="52920"/>
                  </a:moveTo>
                  <a:lnTo>
                    <a:pt x="381685" y="53136"/>
                  </a:lnTo>
                  <a:lnTo>
                    <a:pt x="381762" y="52920"/>
                  </a:lnTo>
                  <a:close/>
                </a:path>
                <a:path w="434340" h="81915">
                  <a:moveTo>
                    <a:pt x="382409" y="53441"/>
                  </a:moveTo>
                  <a:lnTo>
                    <a:pt x="382282" y="53771"/>
                  </a:lnTo>
                  <a:lnTo>
                    <a:pt x="382409" y="53441"/>
                  </a:lnTo>
                  <a:close/>
                </a:path>
                <a:path w="434340" h="81915">
                  <a:moveTo>
                    <a:pt x="382511" y="75425"/>
                  </a:moveTo>
                  <a:lnTo>
                    <a:pt x="382117" y="76085"/>
                  </a:lnTo>
                  <a:lnTo>
                    <a:pt x="382295" y="75869"/>
                  </a:lnTo>
                  <a:lnTo>
                    <a:pt x="382511" y="75425"/>
                  </a:lnTo>
                  <a:close/>
                </a:path>
                <a:path w="434340" h="81915">
                  <a:moveTo>
                    <a:pt x="382854" y="48818"/>
                  </a:moveTo>
                  <a:lnTo>
                    <a:pt x="381863" y="50723"/>
                  </a:lnTo>
                  <a:lnTo>
                    <a:pt x="381762" y="52920"/>
                  </a:lnTo>
                  <a:lnTo>
                    <a:pt x="381876" y="52628"/>
                  </a:lnTo>
                  <a:lnTo>
                    <a:pt x="381762" y="53136"/>
                  </a:lnTo>
                  <a:lnTo>
                    <a:pt x="381647" y="53263"/>
                  </a:lnTo>
                  <a:lnTo>
                    <a:pt x="381050" y="54914"/>
                  </a:lnTo>
                  <a:lnTo>
                    <a:pt x="382231" y="53644"/>
                  </a:lnTo>
                  <a:lnTo>
                    <a:pt x="382358" y="53136"/>
                  </a:lnTo>
                  <a:lnTo>
                    <a:pt x="382409" y="52628"/>
                  </a:lnTo>
                  <a:lnTo>
                    <a:pt x="382854" y="48818"/>
                  </a:lnTo>
                  <a:close/>
                </a:path>
                <a:path w="434340" h="81915">
                  <a:moveTo>
                    <a:pt x="382905" y="74358"/>
                  </a:moveTo>
                  <a:lnTo>
                    <a:pt x="382866" y="74599"/>
                  </a:lnTo>
                  <a:lnTo>
                    <a:pt x="382905" y="74358"/>
                  </a:lnTo>
                  <a:close/>
                </a:path>
                <a:path w="434340" h="81915">
                  <a:moveTo>
                    <a:pt x="383197" y="74091"/>
                  </a:moveTo>
                  <a:lnTo>
                    <a:pt x="382892" y="74599"/>
                  </a:lnTo>
                  <a:lnTo>
                    <a:pt x="382511" y="75488"/>
                  </a:lnTo>
                  <a:lnTo>
                    <a:pt x="382765" y="75361"/>
                  </a:lnTo>
                  <a:lnTo>
                    <a:pt x="382943" y="76250"/>
                  </a:lnTo>
                  <a:lnTo>
                    <a:pt x="383044" y="75361"/>
                  </a:lnTo>
                  <a:lnTo>
                    <a:pt x="383197" y="74091"/>
                  </a:lnTo>
                  <a:close/>
                </a:path>
                <a:path w="434340" h="81915">
                  <a:moveTo>
                    <a:pt x="384302" y="57962"/>
                  </a:moveTo>
                  <a:lnTo>
                    <a:pt x="384213" y="57327"/>
                  </a:lnTo>
                  <a:lnTo>
                    <a:pt x="384073" y="58724"/>
                  </a:lnTo>
                  <a:lnTo>
                    <a:pt x="384302" y="57962"/>
                  </a:lnTo>
                  <a:close/>
                </a:path>
                <a:path w="434340" h="81915">
                  <a:moveTo>
                    <a:pt x="384568" y="57835"/>
                  </a:moveTo>
                  <a:lnTo>
                    <a:pt x="384505" y="57200"/>
                  </a:lnTo>
                  <a:lnTo>
                    <a:pt x="384454" y="57670"/>
                  </a:lnTo>
                  <a:lnTo>
                    <a:pt x="384568" y="57835"/>
                  </a:lnTo>
                  <a:close/>
                </a:path>
                <a:path w="434340" h="81915">
                  <a:moveTo>
                    <a:pt x="384911" y="55880"/>
                  </a:moveTo>
                  <a:lnTo>
                    <a:pt x="384759" y="55460"/>
                  </a:lnTo>
                  <a:lnTo>
                    <a:pt x="384797" y="55727"/>
                  </a:lnTo>
                  <a:lnTo>
                    <a:pt x="384911" y="55880"/>
                  </a:lnTo>
                  <a:close/>
                </a:path>
                <a:path w="434340" h="81915">
                  <a:moveTo>
                    <a:pt x="386943" y="50800"/>
                  </a:moveTo>
                  <a:lnTo>
                    <a:pt x="386905" y="50342"/>
                  </a:lnTo>
                  <a:lnTo>
                    <a:pt x="386715" y="50723"/>
                  </a:lnTo>
                  <a:lnTo>
                    <a:pt x="386943" y="50800"/>
                  </a:lnTo>
                  <a:close/>
                </a:path>
                <a:path w="434340" h="81915">
                  <a:moveTo>
                    <a:pt x="387070" y="50850"/>
                  </a:moveTo>
                  <a:lnTo>
                    <a:pt x="386943" y="50800"/>
                  </a:lnTo>
                  <a:lnTo>
                    <a:pt x="386981" y="51333"/>
                  </a:lnTo>
                  <a:lnTo>
                    <a:pt x="387070" y="50850"/>
                  </a:lnTo>
                  <a:close/>
                </a:path>
                <a:path w="434340" h="81915">
                  <a:moveTo>
                    <a:pt x="387261" y="73914"/>
                  </a:moveTo>
                  <a:lnTo>
                    <a:pt x="387096" y="73964"/>
                  </a:lnTo>
                  <a:lnTo>
                    <a:pt x="387261" y="73964"/>
                  </a:lnTo>
                  <a:close/>
                </a:path>
                <a:path w="434340" h="81915">
                  <a:moveTo>
                    <a:pt x="388632" y="50088"/>
                  </a:moveTo>
                  <a:lnTo>
                    <a:pt x="388454" y="50342"/>
                  </a:lnTo>
                  <a:lnTo>
                    <a:pt x="388632" y="50088"/>
                  </a:lnTo>
                  <a:close/>
                </a:path>
                <a:path w="434340" h="81915">
                  <a:moveTo>
                    <a:pt x="388797" y="51358"/>
                  </a:moveTo>
                  <a:lnTo>
                    <a:pt x="388366" y="51612"/>
                  </a:lnTo>
                  <a:lnTo>
                    <a:pt x="388404" y="51739"/>
                  </a:lnTo>
                  <a:lnTo>
                    <a:pt x="388581" y="51739"/>
                  </a:lnTo>
                  <a:lnTo>
                    <a:pt x="388797" y="51358"/>
                  </a:lnTo>
                  <a:close/>
                </a:path>
                <a:path w="434340" h="81915">
                  <a:moveTo>
                    <a:pt x="392785" y="54952"/>
                  </a:moveTo>
                  <a:lnTo>
                    <a:pt x="392760" y="54622"/>
                  </a:lnTo>
                  <a:lnTo>
                    <a:pt x="392734" y="54444"/>
                  </a:lnTo>
                  <a:lnTo>
                    <a:pt x="392658" y="54698"/>
                  </a:lnTo>
                  <a:lnTo>
                    <a:pt x="392734" y="54876"/>
                  </a:lnTo>
                  <a:close/>
                </a:path>
                <a:path w="434340" h="81915">
                  <a:moveTo>
                    <a:pt x="394779" y="53898"/>
                  </a:moveTo>
                  <a:lnTo>
                    <a:pt x="394322" y="54660"/>
                  </a:lnTo>
                  <a:lnTo>
                    <a:pt x="394208" y="55168"/>
                  </a:lnTo>
                  <a:lnTo>
                    <a:pt x="394335" y="55714"/>
                  </a:lnTo>
                  <a:lnTo>
                    <a:pt x="394779" y="53898"/>
                  </a:lnTo>
                  <a:close/>
                </a:path>
                <a:path w="434340" h="81915">
                  <a:moveTo>
                    <a:pt x="394970" y="58127"/>
                  </a:moveTo>
                  <a:lnTo>
                    <a:pt x="394843" y="58331"/>
                  </a:lnTo>
                  <a:lnTo>
                    <a:pt x="394728" y="58534"/>
                  </a:lnTo>
                  <a:lnTo>
                    <a:pt x="394703" y="58839"/>
                  </a:lnTo>
                  <a:lnTo>
                    <a:pt x="394843" y="58762"/>
                  </a:lnTo>
                  <a:lnTo>
                    <a:pt x="394919" y="58432"/>
                  </a:lnTo>
                  <a:lnTo>
                    <a:pt x="394970" y="58127"/>
                  </a:lnTo>
                  <a:close/>
                </a:path>
                <a:path w="434340" h="81915">
                  <a:moveTo>
                    <a:pt x="398526" y="55549"/>
                  </a:moveTo>
                  <a:lnTo>
                    <a:pt x="397865" y="57962"/>
                  </a:lnTo>
                  <a:lnTo>
                    <a:pt x="398513" y="57594"/>
                  </a:lnTo>
                  <a:lnTo>
                    <a:pt x="398526" y="55549"/>
                  </a:lnTo>
                  <a:close/>
                </a:path>
                <a:path w="434340" h="81915">
                  <a:moveTo>
                    <a:pt x="398995" y="57327"/>
                  </a:moveTo>
                  <a:lnTo>
                    <a:pt x="398538" y="57581"/>
                  </a:lnTo>
                  <a:lnTo>
                    <a:pt x="398526" y="59182"/>
                  </a:lnTo>
                  <a:lnTo>
                    <a:pt x="398995" y="57327"/>
                  </a:lnTo>
                  <a:close/>
                </a:path>
                <a:path w="434340" h="81915">
                  <a:moveTo>
                    <a:pt x="400100" y="75387"/>
                  </a:moveTo>
                  <a:lnTo>
                    <a:pt x="399567" y="72440"/>
                  </a:lnTo>
                  <a:lnTo>
                    <a:pt x="399389" y="75742"/>
                  </a:lnTo>
                  <a:lnTo>
                    <a:pt x="400100" y="75387"/>
                  </a:lnTo>
                  <a:close/>
                </a:path>
                <a:path w="434340" h="81915">
                  <a:moveTo>
                    <a:pt x="403821" y="59740"/>
                  </a:moveTo>
                  <a:lnTo>
                    <a:pt x="403555" y="59740"/>
                  </a:lnTo>
                  <a:lnTo>
                    <a:pt x="403707" y="59994"/>
                  </a:lnTo>
                  <a:lnTo>
                    <a:pt x="403821" y="59740"/>
                  </a:lnTo>
                  <a:close/>
                </a:path>
                <a:path w="434340" h="81915">
                  <a:moveTo>
                    <a:pt x="409422" y="62852"/>
                  </a:moveTo>
                  <a:lnTo>
                    <a:pt x="409181" y="61722"/>
                  </a:lnTo>
                  <a:lnTo>
                    <a:pt x="408990" y="62826"/>
                  </a:lnTo>
                  <a:lnTo>
                    <a:pt x="409257" y="62585"/>
                  </a:lnTo>
                  <a:lnTo>
                    <a:pt x="409422" y="62852"/>
                  </a:lnTo>
                  <a:close/>
                </a:path>
                <a:path w="434340" h="81915">
                  <a:moveTo>
                    <a:pt x="409524" y="63258"/>
                  </a:moveTo>
                  <a:lnTo>
                    <a:pt x="409511" y="63055"/>
                  </a:lnTo>
                  <a:lnTo>
                    <a:pt x="409473" y="62915"/>
                  </a:lnTo>
                  <a:lnTo>
                    <a:pt x="409524" y="63258"/>
                  </a:lnTo>
                  <a:close/>
                </a:path>
                <a:path w="434340" h="81915">
                  <a:moveTo>
                    <a:pt x="412838" y="67259"/>
                  </a:moveTo>
                  <a:lnTo>
                    <a:pt x="412762" y="67487"/>
                  </a:lnTo>
                  <a:lnTo>
                    <a:pt x="412838" y="67259"/>
                  </a:lnTo>
                  <a:close/>
                </a:path>
                <a:path w="434340" h="81915">
                  <a:moveTo>
                    <a:pt x="412991" y="59067"/>
                  </a:moveTo>
                  <a:lnTo>
                    <a:pt x="412953" y="59436"/>
                  </a:lnTo>
                  <a:lnTo>
                    <a:pt x="412991" y="59207"/>
                  </a:lnTo>
                  <a:lnTo>
                    <a:pt x="412991" y="59067"/>
                  </a:lnTo>
                  <a:close/>
                </a:path>
                <a:path w="434340" h="81915">
                  <a:moveTo>
                    <a:pt x="413054" y="66573"/>
                  </a:moveTo>
                  <a:lnTo>
                    <a:pt x="412889" y="66852"/>
                  </a:lnTo>
                  <a:lnTo>
                    <a:pt x="412838" y="67259"/>
                  </a:lnTo>
                  <a:lnTo>
                    <a:pt x="413054" y="66573"/>
                  </a:lnTo>
                  <a:close/>
                </a:path>
                <a:path w="434340" h="81915">
                  <a:moveTo>
                    <a:pt x="413283" y="64820"/>
                  </a:moveTo>
                  <a:lnTo>
                    <a:pt x="413207" y="63474"/>
                  </a:lnTo>
                  <a:lnTo>
                    <a:pt x="412953" y="65951"/>
                  </a:lnTo>
                  <a:lnTo>
                    <a:pt x="413283" y="64820"/>
                  </a:lnTo>
                  <a:close/>
                </a:path>
                <a:path w="434340" h="81915">
                  <a:moveTo>
                    <a:pt x="414693" y="72567"/>
                  </a:moveTo>
                  <a:lnTo>
                    <a:pt x="414489" y="73583"/>
                  </a:lnTo>
                  <a:lnTo>
                    <a:pt x="414693" y="72567"/>
                  </a:lnTo>
                  <a:close/>
                </a:path>
                <a:path w="434340" h="81915">
                  <a:moveTo>
                    <a:pt x="415124" y="74472"/>
                  </a:moveTo>
                  <a:lnTo>
                    <a:pt x="415099" y="74663"/>
                  </a:lnTo>
                  <a:lnTo>
                    <a:pt x="415086" y="74917"/>
                  </a:lnTo>
                  <a:lnTo>
                    <a:pt x="415112" y="75158"/>
                  </a:lnTo>
                  <a:lnTo>
                    <a:pt x="415112" y="74688"/>
                  </a:lnTo>
                  <a:lnTo>
                    <a:pt x="415124" y="74472"/>
                  </a:lnTo>
                  <a:close/>
                </a:path>
                <a:path w="434340" h="81915">
                  <a:moveTo>
                    <a:pt x="416877" y="59690"/>
                  </a:moveTo>
                  <a:lnTo>
                    <a:pt x="416445" y="61048"/>
                  </a:lnTo>
                  <a:lnTo>
                    <a:pt x="416572" y="61061"/>
                  </a:lnTo>
                  <a:lnTo>
                    <a:pt x="416661" y="60680"/>
                  </a:lnTo>
                  <a:lnTo>
                    <a:pt x="416750" y="60210"/>
                  </a:lnTo>
                  <a:lnTo>
                    <a:pt x="416877" y="59690"/>
                  </a:lnTo>
                  <a:close/>
                </a:path>
                <a:path w="434340" h="81915">
                  <a:moveTo>
                    <a:pt x="417449" y="72567"/>
                  </a:moveTo>
                  <a:lnTo>
                    <a:pt x="417195" y="71043"/>
                  </a:lnTo>
                  <a:lnTo>
                    <a:pt x="416839" y="73329"/>
                  </a:lnTo>
                  <a:lnTo>
                    <a:pt x="417322" y="73202"/>
                  </a:lnTo>
                  <a:lnTo>
                    <a:pt x="417423" y="72821"/>
                  </a:lnTo>
                  <a:lnTo>
                    <a:pt x="417449" y="72567"/>
                  </a:lnTo>
                  <a:close/>
                </a:path>
                <a:path w="434340" h="81915">
                  <a:moveTo>
                    <a:pt x="420420" y="76047"/>
                  </a:moveTo>
                  <a:lnTo>
                    <a:pt x="420179" y="77317"/>
                  </a:lnTo>
                  <a:lnTo>
                    <a:pt x="420293" y="76809"/>
                  </a:lnTo>
                  <a:lnTo>
                    <a:pt x="420357" y="76428"/>
                  </a:lnTo>
                  <a:lnTo>
                    <a:pt x="420420" y="76085"/>
                  </a:lnTo>
                  <a:close/>
                </a:path>
                <a:path w="434340" h="81915">
                  <a:moveTo>
                    <a:pt x="421589" y="61302"/>
                  </a:moveTo>
                  <a:lnTo>
                    <a:pt x="421487" y="61150"/>
                  </a:lnTo>
                  <a:lnTo>
                    <a:pt x="421005" y="64071"/>
                  </a:lnTo>
                  <a:lnTo>
                    <a:pt x="420776" y="65328"/>
                  </a:lnTo>
                  <a:lnTo>
                    <a:pt x="421017" y="64135"/>
                  </a:lnTo>
                  <a:lnTo>
                    <a:pt x="421195" y="63576"/>
                  </a:lnTo>
                  <a:lnTo>
                    <a:pt x="421335" y="63360"/>
                  </a:lnTo>
                  <a:lnTo>
                    <a:pt x="421398" y="62826"/>
                  </a:lnTo>
                  <a:lnTo>
                    <a:pt x="421487" y="62153"/>
                  </a:lnTo>
                  <a:lnTo>
                    <a:pt x="421589" y="61302"/>
                  </a:lnTo>
                  <a:close/>
                </a:path>
                <a:path w="434340" h="81915">
                  <a:moveTo>
                    <a:pt x="422249" y="77520"/>
                  </a:moveTo>
                  <a:lnTo>
                    <a:pt x="422097" y="77774"/>
                  </a:lnTo>
                  <a:lnTo>
                    <a:pt x="422046" y="78574"/>
                  </a:lnTo>
                  <a:lnTo>
                    <a:pt x="422249" y="77520"/>
                  </a:lnTo>
                  <a:close/>
                </a:path>
                <a:path w="434340" h="81915">
                  <a:moveTo>
                    <a:pt x="422389" y="79425"/>
                  </a:moveTo>
                  <a:lnTo>
                    <a:pt x="422046" y="78574"/>
                  </a:lnTo>
                  <a:lnTo>
                    <a:pt x="421767" y="80060"/>
                  </a:lnTo>
                  <a:lnTo>
                    <a:pt x="422389" y="79425"/>
                  </a:lnTo>
                  <a:close/>
                </a:path>
                <a:path w="434340" h="81915">
                  <a:moveTo>
                    <a:pt x="423760" y="67741"/>
                  </a:moveTo>
                  <a:lnTo>
                    <a:pt x="423240" y="67983"/>
                  </a:lnTo>
                  <a:lnTo>
                    <a:pt x="423113" y="68910"/>
                  </a:lnTo>
                  <a:lnTo>
                    <a:pt x="423760" y="67741"/>
                  </a:lnTo>
                  <a:close/>
                </a:path>
                <a:path w="434340" h="81915">
                  <a:moveTo>
                    <a:pt x="425297" y="66344"/>
                  </a:moveTo>
                  <a:lnTo>
                    <a:pt x="424548" y="68491"/>
                  </a:lnTo>
                  <a:lnTo>
                    <a:pt x="425043" y="67868"/>
                  </a:lnTo>
                  <a:lnTo>
                    <a:pt x="425145" y="67106"/>
                  </a:lnTo>
                  <a:lnTo>
                    <a:pt x="425297" y="66344"/>
                  </a:lnTo>
                  <a:close/>
                </a:path>
                <a:path w="434340" h="81915">
                  <a:moveTo>
                    <a:pt x="427990" y="79235"/>
                  </a:moveTo>
                  <a:lnTo>
                    <a:pt x="427850" y="79260"/>
                  </a:lnTo>
                  <a:lnTo>
                    <a:pt x="427990" y="79235"/>
                  </a:lnTo>
                  <a:close/>
                </a:path>
                <a:path w="434340" h="81915">
                  <a:moveTo>
                    <a:pt x="428320" y="78003"/>
                  </a:moveTo>
                  <a:lnTo>
                    <a:pt x="428180" y="78740"/>
                  </a:lnTo>
                  <a:lnTo>
                    <a:pt x="428091" y="79095"/>
                  </a:lnTo>
                  <a:lnTo>
                    <a:pt x="428002" y="79235"/>
                  </a:lnTo>
                  <a:lnTo>
                    <a:pt x="428155" y="79095"/>
                  </a:lnTo>
                  <a:lnTo>
                    <a:pt x="428244" y="78676"/>
                  </a:lnTo>
                  <a:lnTo>
                    <a:pt x="428307" y="78257"/>
                  </a:lnTo>
                  <a:lnTo>
                    <a:pt x="428320" y="78003"/>
                  </a:lnTo>
                  <a:close/>
                </a:path>
                <a:path w="434340" h="81915">
                  <a:moveTo>
                    <a:pt x="428421" y="78765"/>
                  </a:moveTo>
                  <a:lnTo>
                    <a:pt x="428320" y="78892"/>
                  </a:lnTo>
                  <a:lnTo>
                    <a:pt x="428167" y="79108"/>
                  </a:lnTo>
                  <a:lnTo>
                    <a:pt x="428053" y="79641"/>
                  </a:lnTo>
                  <a:lnTo>
                    <a:pt x="428180" y="79476"/>
                  </a:lnTo>
                  <a:lnTo>
                    <a:pt x="428282" y="79171"/>
                  </a:lnTo>
                  <a:lnTo>
                    <a:pt x="428421" y="78765"/>
                  </a:lnTo>
                  <a:close/>
                </a:path>
                <a:path w="434340" h="81915">
                  <a:moveTo>
                    <a:pt x="429234" y="69646"/>
                  </a:moveTo>
                  <a:lnTo>
                    <a:pt x="429221" y="67233"/>
                  </a:lnTo>
                  <a:lnTo>
                    <a:pt x="428688" y="70916"/>
                  </a:lnTo>
                  <a:lnTo>
                    <a:pt x="428815" y="70916"/>
                  </a:lnTo>
                  <a:lnTo>
                    <a:pt x="428917" y="70027"/>
                  </a:lnTo>
                  <a:lnTo>
                    <a:pt x="429234" y="69646"/>
                  </a:lnTo>
                  <a:close/>
                </a:path>
                <a:path w="434340" h="81915">
                  <a:moveTo>
                    <a:pt x="429425" y="74853"/>
                  </a:moveTo>
                  <a:lnTo>
                    <a:pt x="429196" y="73329"/>
                  </a:lnTo>
                  <a:lnTo>
                    <a:pt x="429145" y="74599"/>
                  </a:lnTo>
                  <a:lnTo>
                    <a:pt x="429425" y="74853"/>
                  </a:lnTo>
                  <a:close/>
                </a:path>
                <a:path w="434340" h="81915">
                  <a:moveTo>
                    <a:pt x="429806" y="70154"/>
                  </a:moveTo>
                  <a:lnTo>
                    <a:pt x="428599" y="73583"/>
                  </a:lnTo>
                  <a:lnTo>
                    <a:pt x="428713" y="71805"/>
                  </a:lnTo>
                  <a:lnTo>
                    <a:pt x="428688" y="70916"/>
                  </a:lnTo>
                  <a:lnTo>
                    <a:pt x="428688" y="70281"/>
                  </a:lnTo>
                  <a:lnTo>
                    <a:pt x="428688" y="69646"/>
                  </a:lnTo>
                  <a:lnTo>
                    <a:pt x="428688" y="69011"/>
                  </a:lnTo>
                  <a:lnTo>
                    <a:pt x="428815" y="67741"/>
                  </a:lnTo>
                  <a:lnTo>
                    <a:pt x="428180" y="69011"/>
                  </a:lnTo>
                  <a:lnTo>
                    <a:pt x="428421" y="67983"/>
                  </a:lnTo>
                  <a:lnTo>
                    <a:pt x="428536" y="66471"/>
                  </a:lnTo>
                  <a:lnTo>
                    <a:pt x="428612" y="66103"/>
                  </a:lnTo>
                  <a:lnTo>
                    <a:pt x="428752" y="66598"/>
                  </a:lnTo>
                  <a:lnTo>
                    <a:pt x="428650" y="65963"/>
                  </a:lnTo>
                  <a:lnTo>
                    <a:pt x="428345" y="63931"/>
                  </a:lnTo>
                  <a:lnTo>
                    <a:pt x="426961" y="69646"/>
                  </a:lnTo>
                  <a:lnTo>
                    <a:pt x="427177" y="66344"/>
                  </a:lnTo>
                  <a:lnTo>
                    <a:pt x="427278" y="66090"/>
                  </a:lnTo>
                  <a:lnTo>
                    <a:pt x="426085" y="67233"/>
                  </a:lnTo>
                  <a:lnTo>
                    <a:pt x="426059" y="67602"/>
                  </a:lnTo>
                  <a:lnTo>
                    <a:pt x="426466" y="68605"/>
                  </a:lnTo>
                  <a:lnTo>
                    <a:pt x="426593" y="69392"/>
                  </a:lnTo>
                  <a:lnTo>
                    <a:pt x="425272" y="72694"/>
                  </a:lnTo>
                  <a:lnTo>
                    <a:pt x="425437" y="70789"/>
                  </a:lnTo>
                  <a:lnTo>
                    <a:pt x="425526" y="69773"/>
                  </a:lnTo>
                  <a:lnTo>
                    <a:pt x="425678" y="67995"/>
                  </a:lnTo>
                  <a:lnTo>
                    <a:pt x="425945" y="64820"/>
                  </a:lnTo>
                  <a:lnTo>
                    <a:pt x="425335" y="67995"/>
                  </a:lnTo>
                  <a:lnTo>
                    <a:pt x="425145" y="67741"/>
                  </a:lnTo>
                  <a:lnTo>
                    <a:pt x="424586" y="69773"/>
                  </a:lnTo>
                  <a:lnTo>
                    <a:pt x="424484" y="66725"/>
                  </a:lnTo>
                  <a:lnTo>
                    <a:pt x="422871" y="70789"/>
                  </a:lnTo>
                  <a:lnTo>
                    <a:pt x="422922" y="70408"/>
                  </a:lnTo>
                  <a:lnTo>
                    <a:pt x="422948" y="70154"/>
                  </a:lnTo>
                  <a:lnTo>
                    <a:pt x="423075" y="69265"/>
                  </a:lnTo>
                  <a:lnTo>
                    <a:pt x="423113" y="68910"/>
                  </a:lnTo>
                  <a:lnTo>
                    <a:pt x="422922" y="69265"/>
                  </a:lnTo>
                  <a:lnTo>
                    <a:pt x="423037" y="68376"/>
                  </a:lnTo>
                  <a:lnTo>
                    <a:pt x="422960" y="68122"/>
                  </a:lnTo>
                  <a:lnTo>
                    <a:pt x="423227" y="67995"/>
                  </a:lnTo>
                  <a:lnTo>
                    <a:pt x="423532" y="65836"/>
                  </a:lnTo>
                  <a:lnTo>
                    <a:pt x="423189" y="67233"/>
                  </a:lnTo>
                  <a:lnTo>
                    <a:pt x="423595" y="63931"/>
                  </a:lnTo>
                  <a:lnTo>
                    <a:pt x="422097" y="70154"/>
                  </a:lnTo>
                  <a:lnTo>
                    <a:pt x="422046" y="69011"/>
                  </a:lnTo>
                  <a:lnTo>
                    <a:pt x="422021" y="68503"/>
                  </a:lnTo>
                  <a:lnTo>
                    <a:pt x="422148" y="66852"/>
                  </a:lnTo>
                  <a:lnTo>
                    <a:pt x="422567" y="64820"/>
                  </a:lnTo>
                  <a:lnTo>
                    <a:pt x="422821" y="66344"/>
                  </a:lnTo>
                  <a:lnTo>
                    <a:pt x="422744" y="64820"/>
                  </a:lnTo>
                  <a:lnTo>
                    <a:pt x="422694" y="63804"/>
                  </a:lnTo>
                  <a:lnTo>
                    <a:pt x="421678" y="68503"/>
                  </a:lnTo>
                  <a:lnTo>
                    <a:pt x="421678" y="68249"/>
                  </a:lnTo>
                  <a:lnTo>
                    <a:pt x="421716" y="67360"/>
                  </a:lnTo>
                  <a:lnTo>
                    <a:pt x="421716" y="67233"/>
                  </a:lnTo>
                  <a:lnTo>
                    <a:pt x="421894" y="62661"/>
                  </a:lnTo>
                  <a:lnTo>
                    <a:pt x="421322" y="63423"/>
                  </a:lnTo>
                  <a:lnTo>
                    <a:pt x="420738" y="67233"/>
                  </a:lnTo>
                  <a:lnTo>
                    <a:pt x="420433" y="65963"/>
                  </a:lnTo>
                  <a:lnTo>
                    <a:pt x="420166" y="64820"/>
                  </a:lnTo>
                  <a:lnTo>
                    <a:pt x="419265" y="65963"/>
                  </a:lnTo>
                  <a:lnTo>
                    <a:pt x="419366" y="65455"/>
                  </a:lnTo>
                  <a:lnTo>
                    <a:pt x="419506" y="64820"/>
                  </a:lnTo>
                  <a:lnTo>
                    <a:pt x="418249" y="63804"/>
                  </a:lnTo>
                  <a:lnTo>
                    <a:pt x="417906" y="62661"/>
                  </a:lnTo>
                  <a:lnTo>
                    <a:pt x="417918" y="61645"/>
                  </a:lnTo>
                  <a:lnTo>
                    <a:pt x="417207" y="65455"/>
                  </a:lnTo>
                  <a:lnTo>
                    <a:pt x="417131" y="65328"/>
                  </a:lnTo>
                  <a:lnTo>
                    <a:pt x="416648" y="64566"/>
                  </a:lnTo>
                  <a:lnTo>
                    <a:pt x="416026" y="65328"/>
                  </a:lnTo>
                  <a:lnTo>
                    <a:pt x="416293" y="63677"/>
                  </a:lnTo>
                  <a:lnTo>
                    <a:pt x="416356" y="63296"/>
                  </a:lnTo>
                  <a:lnTo>
                    <a:pt x="416585" y="62280"/>
                  </a:lnTo>
                  <a:lnTo>
                    <a:pt x="417029" y="61137"/>
                  </a:lnTo>
                  <a:lnTo>
                    <a:pt x="416560" y="61137"/>
                  </a:lnTo>
                  <a:lnTo>
                    <a:pt x="416229" y="62407"/>
                  </a:lnTo>
                  <a:lnTo>
                    <a:pt x="416026" y="62915"/>
                  </a:lnTo>
                  <a:lnTo>
                    <a:pt x="415658" y="63296"/>
                  </a:lnTo>
                  <a:lnTo>
                    <a:pt x="416217" y="60502"/>
                  </a:lnTo>
                  <a:lnTo>
                    <a:pt x="415556" y="60629"/>
                  </a:lnTo>
                  <a:lnTo>
                    <a:pt x="414451" y="63677"/>
                  </a:lnTo>
                  <a:lnTo>
                    <a:pt x="413943" y="61645"/>
                  </a:lnTo>
                  <a:lnTo>
                    <a:pt x="413512" y="64185"/>
                  </a:lnTo>
                  <a:lnTo>
                    <a:pt x="413385" y="69265"/>
                  </a:lnTo>
                  <a:lnTo>
                    <a:pt x="412369" y="70789"/>
                  </a:lnTo>
                  <a:lnTo>
                    <a:pt x="412737" y="67995"/>
                  </a:lnTo>
                  <a:lnTo>
                    <a:pt x="412762" y="67487"/>
                  </a:lnTo>
                  <a:lnTo>
                    <a:pt x="412737" y="66725"/>
                  </a:lnTo>
                  <a:lnTo>
                    <a:pt x="412851" y="64947"/>
                  </a:lnTo>
                  <a:lnTo>
                    <a:pt x="412889" y="64693"/>
                  </a:lnTo>
                  <a:lnTo>
                    <a:pt x="412965" y="64185"/>
                  </a:lnTo>
                  <a:lnTo>
                    <a:pt x="412661" y="64693"/>
                  </a:lnTo>
                  <a:lnTo>
                    <a:pt x="412940" y="63042"/>
                  </a:lnTo>
                  <a:lnTo>
                    <a:pt x="413042" y="62915"/>
                  </a:lnTo>
                  <a:lnTo>
                    <a:pt x="413067" y="63931"/>
                  </a:lnTo>
                  <a:lnTo>
                    <a:pt x="413194" y="63423"/>
                  </a:lnTo>
                  <a:lnTo>
                    <a:pt x="413118" y="62915"/>
                  </a:lnTo>
                  <a:lnTo>
                    <a:pt x="412991" y="62585"/>
                  </a:lnTo>
                  <a:lnTo>
                    <a:pt x="412877" y="61899"/>
                  </a:lnTo>
                  <a:lnTo>
                    <a:pt x="412902" y="59994"/>
                  </a:lnTo>
                  <a:lnTo>
                    <a:pt x="412711" y="61391"/>
                  </a:lnTo>
                  <a:lnTo>
                    <a:pt x="412483" y="62661"/>
                  </a:lnTo>
                  <a:lnTo>
                    <a:pt x="412216" y="62915"/>
                  </a:lnTo>
                  <a:lnTo>
                    <a:pt x="411581" y="63042"/>
                  </a:lnTo>
                  <a:lnTo>
                    <a:pt x="411822" y="62280"/>
                  </a:lnTo>
                  <a:lnTo>
                    <a:pt x="412292" y="60756"/>
                  </a:lnTo>
                  <a:lnTo>
                    <a:pt x="412165" y="59359"/>
                  </a:lnTo>
                  <a:lnTo>
                    <a:pt x="411797" y="60756"/>
                  </a:lnTo>
                  <a:lnTo>
                    <a:pt x="411619" y="59232"/>
                  </a:lnTo>
                  <a:lnTo>
                    <a:pt x="411175" y="62280"/>
                  </a:lnTo>
                  <a:lnTo>
                    <a:pt x="410984" y="62280"/>
                  </a:lnTo>
                  <a:lnTo>
                    <a:pt x="411111" y="61264"/>
                  </a:lnTo>
                  <a:lnTo>
                    <a:pt x="411213" y="59994"/>
                  </a:lnTo>
                  <a:lnTo>
                    <a:pt x="410692" y="61264"/>
                  </a:lnTo>
                  <a:lnTo>
                    <a:pt x="409651" y="60121"/>
                  </a:lnTo>
                  <a:lnTo>
                    <a:pt x="409524" y="63258"/>
                  </a:lnTo>
                  <a:lnTo>
                    <a:pt x="409511" y="63804"/>
                  </a:lnTo>
                  <a:lnTo>
                    <a:pt x="408025" y="66725"/>
                  </a:lnTo>
                  <a:lnTo>
                    <a:pt x="408012" y="66598"/>
                  </a:lnTo>
                  <a:lnTo>
                    <a:pt x="407860" y="64820"/>
                  </a:lnTo>
                  <a:lnTo>
                    <a:pt x="407822" y="64439"/>
                  </a:lnTo>
                  <a:lnTo>
                    <a:pt x="407695" y="62915"/>
                  </a:lnTo>
                  <a:lnTo>
                    <a:pt x="407593" y="61772"/>
                  </a:lnTo>
                  <a:lnTo>
                    <a:pt x="406361" y="62915"/>
                  </a:lnTo>
                  <a:lnTo>
                    <a:pt x="406501" y="61899"/>
                  </a:lnTo>
                  <a:lnTo>
                    <a:pt x="405714" y="62915"/>
                  </a:lnTo>
                  <a:lnTo>
                    <a:pt x="405028" y="62407"/>
                  </a:lnTo>
                  <a:lnTo>
                    <a:pt x="404253" y="64439"/>
                  </a:lnTo>
                  <a:lnTo>
                    <a:pt x="404075" y="64439"/>
                  </a:lnTo>
                  <a:lnTo>
                    <a:pt x="404075" y="63931"/>
                  </a:lnTo>
                  <a:lnTo>
                    <a:pt x="404088" y="63169"/>
                  </a:lnTo>
                  <a:lnTo>
                    <a:pt x="404202" y="62026"/>
                  </a:lnTo>
                  <a:lnTo>
                    <a:pt x="404342" y="61391"/>
                  </a:lnTo>
                  <a:lnTo>
                    <a:pt x="403771" y="62026"/>
                  </a:lnTo>
                  <a:lnTo>
                    <a:pt x="403542" y="63169"/>
                  </a:lnTo>
                  <a:lnTo>
                    <a:pt x="403440" y="62788"/>
                  </a:lnTo>
                  <a:lnTo>
                    <a:pt x="403098" y="61429"/>
                  </a:lnTo>
                  <a:lnTo>
                    <a:pt x="403593" y="60248"/>
                  </a:lnTo>
                  <a:lnTo>
                    <a:pt x="403555" y="59994"/>
                  </a:lnTo>
                  <a:lnTo>
                    <a:pt x="403555" y="59740"/>
                  </a:lnTo>
                  <a:lnTo>
                    <a:pt x="403352" y="59359"/>
                  </a:lnTo>
                  <a:lnTo>
                    <a:pt x="403364" y="57581"/>
                  </a:lnTo>
                  <a:lnTo>
                    <a:pt x="402310" y="60248"/>
                  </a:lnTo>
                  <a:lnTo>
                    <a:pt x="402399" y="59867"/>
                  </a:lnTo>
                  <a:lnTo>
                    <a:pt x="402844" y="57835"/>
                  </a:lnTo>
                  <a:lnTo>
                    <a:pt x="402805" y="57454"/>
                  </a:lnTo>
                  <a:lnTo>
                    <a:pt x="402310" y="56819"/>
                  </a:lnTo>
                  <a:lnTo>
                    <a:pt x="402043" y="57327"/>
                  </a:lnTo>
                  <a:lnTo>
                    <a:pt x="401929" y="59613"/>
                  </a:lnTo>
                  <a:lnTo>
                    <a:pt x="401688" y="59867"/>
                  </a:lnTo>
                  <a:lnTo>
                    <a:pt x="401154" y="59359"/>
                  </a:lnTo>
                  <a:lnTo>
                    <a:pt x="401764" y="56184"/>
                  </a:lnTo>
                  <a:lnTo>
                    <a:pt x="401662" y="54914"/>
                  </a:lnTo>
                  <a:lnTo>
                    <a:pt x="401129" y="51485"/>
                  </a:lnTo>
                  <a:lnTo>
                    <a:pt x="398526" y="62788"/>
                  </a:lnTo>
                  <a:lnTo>
                    <a:pt x="398526" y="60121"/>
                  </a:lnTo>
                  <a:lnTo>
                    <a:pt x="398526" y="59182"/>
                  </a:lnTo>
                  <a:lnTo>
                    <a:pt x="398297" y="60121"/>
                  </a:lnTo>
                  <a:lnTo>
                    <a:pt x="397764" y="59613"/>
                  </a:lnTo>
                  <a:lnTo>
                    <a:pt x="397764" y="59486"/>
                  </a:lnTo>
                  <a:lnTo>
                    <a:pt x="397852" y="54533"/>
                  </a:lnTo>
                  <a:lnTo>
                    <a:pt x="397662" y="54533"/>
                  </a:lnTo>
                  <a:lnTo>
                    <a:pt x="397141" y="52501"/>
                  </a:lnTo>
                  <a:lnTo>
                    <a:pt x="396240" y="59486"/>
                  </a:lnTo>
                  <a:lnTo>
                    <a:pt x="395566" y="58089"/>
                  </a:lnTo>
                  <a:lnTo>
                    <a:pt x="395427" y="59994"/>
                  </a:lnTo>
                  <a:lnTo>
                    <a:pt x="395173" y="62280"/>
                  </a:lnTo>
                  <a:lnTo>
                    <a:pt x="395058" y="62661"/>
                  </a:lnTo>
                  <a:lnTo>
                    <a:pt x="394373" y="63677"/>
                  </a:lnTo>
                  <a:lnTo>
                    <a:pt x="393979" y="63296"/>
                  </a:lnTo>
                  <a:lnTo>
                    <a:pt x="394055" y="61264"/>
                  </a:lnTo>
                  <a:lnTo>
                    <a:pt x="394144" y="60375"/>
                  </a:lnTo>
                  <a:lnTo>
                    <a:pt x="394208" y="59867"/>
                  </a:lnTo>
                  <a:lnTo>
                    <a:pt x="394322" y="58686"/>
                  </a:lnTo>
                  <a:lnTo>
                    <a:pt x="394436" y="58216"/>
                  </a:lnTo>
                  <a:lnTo>
                    <a:pt x="394868" y="57454"/>
                  </a:lnTo>
                  <a:lnTo>
                    <a:pt x="395033" y="57327"/>
                  </a:lnTo>
                  <a:lnTo>
                    <a:pt x="394982" y="58216"/>
                  </a:lnTo>
                  <a:lnTo>
                    <a:pt x="395541" y="57327"/>
                  </a:lnTo>
                  <a:lnTo>
                    <a:pt x="395528" y="57200"/>
                  </a:lnTo>
                  <a:lnTo>
                    <a:pt x="395528" y="57073"/>
                  </a:lnTo>
                  <a:lnTo>
                    <a:pt x="395490" y="55930"/>
                  </a:lnTo>
                  <a:lnTo>
                    <a:pt x="395249" y="57073"/>
                  </a:lnTo>
                  <a:lnTo>
                    <a:pt x="395198" y="56565"/>
                  </a:lnTo>
                  <a:lnTo>
                    <a:pt x="395122" y="55803"/>
                  </a:lnTo>
                  <a:lnTo>
                    <a:pt x="394360" y="55803"/>
                  </a:lnTo>
                  <a:lnTo>
                    <a:pt x="394563" y="56565"/>
                  </a:lnTo>
                  <a:lnTo>
                    <a:pt x="394335" y="55714"/>
                  </a:lnTo>
                  <a:lnTo>
                    <a:pt x="394436" y="56184"/>
                  </a:lnTo>
                  <a:lnTo>
                    <a:pt x="394474" y="56311"/>
                  </a:lnTo>
                  <a:lnTo>
                    <a:pt x="394347" y="55930"/>
                  </a:lnTo>
                  <a:lnTo>
                    <a:pt x="394233" y="55359"/>
                  </a:lnTo>
                  <a:lnTo>
                    <a:pt x="394055" y="54660"/>
                  </a:lnTo>
                  <a:lnTo>
                    <a:pt x="393395" y="56311"/>
                  </a:lnTo>
                  <a:lnTo>
                    <a:pt x="392785" y="55041"/>
                  </a:lnTo>
                  <a:lnTo>
                    <a:pt x="392734" y="57200"/>
                  </a:lnTo>
                  <a:lnTo>
                    <a:pt x="392607" y="57200"/>
                  </a:lnTo>
                  <a:lnTo>
                    <a:pt x="391693" y="55460"/>
                  </a:lnTo>
                  <a:lnTo>
                    <a:pt x="391782" y="59359"/>
                  </a:lnTo>
                  <a:lnTo>
                    <a:pt x="390956" y="59867"/>
                  </a:lnTo>
                  <a:lnTo>
                    <a:pt x="390817" y="58470"/>
                  </a:lnTo>
                  <a:lnTo>
                    <a:pt x="390804" y="58343"/>
                  </a:lnTo>
                  <a:lnTo>
                    <a:pt x="390918" y="57581"/>
                  </a:lnTo>
                  <a:lnTo>
                    <a:pt x="391058" y="57200"/>
                  </a:lnTo>
                  <a:lnTo>
                    <a:pt x="391198" y="56819"/>
                  </a:lnTo>
                  <a:lnTo>
                    <a:pt x="391617" y="55676"/>
                  </a:lnTo>
                  <a:lnTo>
                    <a:pt x="391680" y="55473"/>
                  </a:lnTo>
                  <a:lnTo>
                    <a:pt x="390728" y="56819"/>
                  </a:lnTo>
                  <a:lnTo>
                    <a:pt x="390486" y="55791"/>
                  </a:lnTo>
                  <a:lnTo>
                    <a:pt x="390588" y="55041"/>
                  </a:lnTo>
                  <a:lnTo>
                    <a:pt x="390639" y="54914"/>
                  </a:lnTo>
                  <a:lnTo>
                    <a:pt x="391388" y="52628"/>
                  </a:lnTo>
                  <a:lnTo>
                    <a:pt x="390359" y="54914"/>
                  </a:lnTo>
                  <a:lnTo>
                    <a:pt x="390309" y="52374"/>
                  </a:lnTo>
                  <a:lnTo>
                    <a:pt x="390194" y="50723"/>
                  </a:lnTo>
                  <a:lnTo>
                    <a:pt x="389940" y="50342"/>
                  </a:lnTo>
                  <a:lnTo>
                    <a:pt x="390156" y="49961"/>
                  </a:lnTo>
                  <a:lnTo>
                    <a:pt x="389775" y="49961"/>
                  </a:lnTo>
                  <a:lnTo>
                    <a:pt x="389661" y="52374"/>
                  </a:lnTo>
                  <a:lnTo>
                    <a:pt x="389496" y="51993"/>
                  </a:lnTo>
                  <a:lnTo>
                    <a:pt x="389318" y="51866"/>
                  </a:lnTo>
                  <a:lnTo>
                    <a:pt x="389458" y="50850"/>
                  </a:lnTo>
                  <a:lnTo>
                    <a:pt x="389077" y="52247"/>
                  </a:lnTo>
                  <a:lnTo>
                    <a:pt x="388962" y="55359"/>
                  </a:lnTo>
                  <a:lnTo>
                    <a:pt x="388340" y="57200"/>
                  </a:lnTo>
                  <a:lnTo>
                    <a:pt x="388239" y="56083"/>
                  </a:lnTo>
                  <a:lnTo>
                    <a:pt x="387273" y="58343"/>
                  </a:lnTo>
                  <a:lnTo>
                    <a:pt x="387502" y="56184"/>
                  </a:lnTo>
                  <a:lnTo>
                    <a:pt x="387604" y="55168"/>
                  </a:lnTo>
                  <a:lnTo>
                    <a:pt x="388188" y="56007"/>
                  </a:lnTo>
                  <a:lnTo>
                    <a:pt x="388302" y="56184"/>
                  </a:lnTo>
                  <a:lnTo>
                    <a:pt x="388391" y="56311"/>
                  </a:lnTo>
                  <a:lnTo>
                    <a:pt x="388353" y="55930"/>
                  </a:lnTo>
                  <a:lnTo>
                    <a:pt x="388162" y="54025"/>
                  </a:lnTo>
                  <a:lnTo>
                    <a:pt x="387959" y="51866"/>
                  </a:lnTo>
                  <a:lnTo>
                    <a:pt x="388366" y="51612"/>
                  </a:lnTo>
                  <a:lnTo>
                    <a:pt x="388239" y="49072"/>
                  </a:lnTo>
                  <a:lnTo>
                    <a:pt x="387972" y="47421"/>
                  </a:lnTo>
                  <a:lnTo>
                    <a:pt x="387565" y="54025"/>
                  </a:lnTo>
                  <a:lnTo>
                    <a:pt x="386664" y="53898"/>
                  </a:lnTo>
                  <a:lnTo>
                    <a:pt x="386905" y="52628"/>
                  </a:lnTo>
                  <a:lnTo>
                    <a:pt x="386981" y="51333"/>
                  </a:lnTo>
                  <a:lnTo>
                    <a:pt x="386562" y="53390"/>
                  </a:lnTo>
                  <a:lnTo>
                    <a:pt x="386435" y="53898"/>
                  </a:lnTo>
                  <a:lnTo>
                    <a:pt x="385965" y="55168"/>
                  </a:lnTo>
                  <a:lnTo>
                    <a:pt x="385572" y="53644"/>
                  </a:lnTo>
                  <a:lnTo>
                    <a:pt x="385191" y="56184"/>
                  </a:lnTo>
                  <a:lnTo>
                    <a:pt x="384911" y="55930"/>
                  </a:lnTo>
                  <a:lnTo>
                    <a:pt x="385038" y="56311"/>
                  </a:lnTo>
                  <a:lnTo>
                    <a:pt x="385127" y="56896"/>
                  </a:lnTo>
                  <a:lnTo>
                    <a:pt x="384886" y="58102"/>
                  </a:lnTo>
                  <a:lnTo>
                    <a:pt x="384886" y="66725"/>
                  </a:lnTo>
                  <a:lnTo>
                    <a:pt x="384695" y="67983"/>
                  </a:lnTo>
                  <a:lnTo>
                    <a:pt x="384886" y="66725"/>
                  </a:lnTo>
                  <a:lnTo>
                    <a:pt x="384886" y="58102"/>
                  </a:lnTo>
                  <a:lnTo>
                    <a:pt x="384810" y="58470"/>
                  </a:lnTo>
                  <a:lnTo>
                    <a:pt x="384556" y="58216"/>
                  </a:lnTo>
                  <a:lnTo>
                    <a:pt x="384098" y="58686"/>
                  </a:lnTo>
                  <a:lnTo>
                    <a:pt x="383641" y="60375"/>
                  </a:lnTo>
                  <a:lnTo>
                    <a:pt x="383692" y="59232"/>
                  </a:lnTo>
                  <a:lnTo>
                    <a:pt x="383832" y="55803"/>
                  </a:lnTo>
                  <a:lnTo>
                    <a:pt x="383921" y="53644"/>
                  </a:lnTo>
                  <a:lnTo>
                    <a:pt x="383019" y="55803"/>
                  </a:lnTo>
                  <a:lnTo>
                    <a:pt x="382968" y="55422"/>
                  </a:lnTo>
                  <a:lnTo>
                    <a:pt x="383095" y="53644"/>
                  </a:lnTo>
                  <a:lnTo>
                    <a:pt x="383159" y="53390"/>
                  </a:lnTo>
                  <a:lnTo>
                    <a:pt x="383400" y="52374"/>
                  </a:lnTo>
                  <a:lnTo>
                    <a:pt x="383286" y="51358"/>
                  </a:lnTo>
                  <a:lnTo>
                    <a:pt x="382409" y="53441"/>
                  </a:lnTo>
                  <a:lnTo>
                    <a:pt x="382333" y="53784"/>
                  </a:lnTo>
                  <a:lnTo>
                    <a:pt x="382333" y="55930"/>
                  </a:lnTo>
                  <a:lnTo>
                    <a:pt x="381850" y="57454"/>
                  </a:lnTo>
                  <a:lnTo>
                    <a:pt x="381762" y="59232"/>
                  </a:lnTo>
                  <a:lnTo>
                    <a:pt x="381736" y="57835"/>
                  </a:lnTo>
                  <a:lnTo>
                    <a:pt x="381749" y="56946"/>
                  </a:lnTo>
                  <a:lnTo>
                    <a:pt x="381749" y="56540"/>
                  </a:lnTo>
                  <a:lnTo>
                    <a:pt x="381698" y="56667"/>
                  </a:lnTo>
                  <a:lnTo>
                    <a:pt x="381749" y="55549"/>
                  </a:lnTo>
                  <a:lnTo>
                    <a:pt x="381749" y="56540"/>
                  </a:lnTo>
                  <a:lnTo>
                    <a:pt x="382155" y="55549"/>
                  </a:lnTo>
                  <a:lnTo>
                    <a:pt x="382206" y="55422"/>
                  </a:lnTo>
                  <a:lnTo>
                    <a:pt x="382333" y="55930"/>
                  </a:lnTo>
                  <a:lnTo>
                    <a:pt x="382333" y="53784"/>
                  </a:lnTo>
                  <a:lnTo>
                    <a:pt x="381228" y="56819"/>
                  </a:lnTo>
                  <a:lnTo>
                    <a:pt x="381444" y="56896"/>
                  </a:lnTo>
                  <a:lnTo>
                    <a:pt x="380492" y="61264"/>
                  </a:lnTo>
                  <a:lnTo>
                    <a:pt x="380250" y="58851"/>
                  </a:lnTo>
                  <a:lnTo>
                    <a:pt x="380428" y="57327"/>
                  </a:lnTo>
                  <a:lnTo>
                    <a:pt x="380657" y="55549"/>
                  </a:lnTo>
                  <a:lnTo>
                    <a:pt x="381012" y="52882"/>
                  </a:lnTo>
                  <a:lnTo>
                    <a:pt x="380885" y="51739"/>
                  </a:lnTo>
                  <a:lnTo>
                    <a:pt x="380530" y="49707"/>
                  </a:lnTo>
                  <a:lnTo>
                    <a:pt x="379095" y="55549"/>
                  </a:lnTo>
                  <a:lnTo>
                    <a:pt x="378155" y="53898"/>
                  </a:lnTo>
                  <a:lnTo>
                    <a:pt x="378180" y="54025"/>
                  </a:lnTo>
                  <a:lnTo>
                    <a:pt x="378307" y="55359"/>
                  </a:lnTo>
                  <a:lnTo>
                    <a:pt x="377939" y="57327"/>
                  </a:lnTo>
                  <a:lnTo>
                    <a:pt x="377774" y="56184"/>
                  </a:lnTo>
                  <a:lnTo>
                    <a:pt x="377647" y="55168"/>
                  </a:lnTo>
                  <a:lnTo>
                    <a:pt x="377151" y="56184"/>
                  </a:lnTo>
                  <a:lnTo>
                    <a:pt x="377190" y="55930"/>
                  </a:lnTo>
                  <a:lnTo>
                    <a:pt x="377405" y="54406"/>
                  </a:lnTo>
                  <a:lnTo>
                    <a:pt x="377342" y="53517"/>
                  </a:lnTo>
                  <a:lnTo>
                    <a:pt x="377317" y="51993"/>
                  </a:lnTo>
                  <a:lnTo>
                    <a:pt x="377151" y="53517"/>
                  </a:lnTo>
                  <a:lnTo>
                    <a:pt x="376504" y="51866"/>
                  </a:lnTo>
                  <a:lnTo>
                    <a:pt x="375881" y="55930"/>
                  </a:lnTo>
                  <a:lnTo>
                    <a:pt x="375729" y="53136"/>
                  </a:lnTo>
                  <a:lnTo>
                    <a:pt x="374954" y="51866"/>
                  </a:lnTo>
                  <a:lnTo>
                    <a:pt x="373951" y="58851"/>
                  </a:lnTo>
                  <a:lnTo>
                    <a:pt x="373278" y="58089"/>
                  </a:lnTo>
                  <a:lnTo>
                    <a:pt x="373291" y="57454"/>
                  </a:lnTo>
                  <a:lnTo>
                    <a:pt x="373532" y="56438"/>
                  </a:lnTo>
                  <a:lnTo>
                    <a:pt x="373659" y="55930"/>
                  </a:lnTo>
                  <a:lnTo>
                    <a:pt x="373545" y="54787"/>
                  </a:lnTo>
                  <a:lnTo>
                    <a:pt x="373672" y="53898"/>
                  </a:lnTo>
                  <a:lnTo>
                    <a:pt x="373735" y="53771"/>
                  </a:lnTo>
                  <a:lnTo>
                    <a:pt x="374269" y="52755"/>
                  </a:lnTo>
                  <a:lnTo>
                    <a:pt x="373976" y="52755"/>
                  </a:lnTo>
                  <a:lnTo>
                    <a:pt x="373761" y="52374"/>
                  </a:lnTo>
                  <a:lnTo>
                    <a:pt x="373583" y="53771"/>
                  </a:lnTo>
                  <a:lnTo>
                    <a:pt x="373570" y="52501"/>
                  </a:lnTo>
                  <a:lnTo>
                    <a:pt x="372414" y="56438"/>
                  </a:lnTo>
                  <a:lnTo>
                    <a:pt x="372389" y="54406"/>
                  </a:lnTo>
                  <a:lnTo>
                    <a:pt x="372224" y="55041"/>
                  </a:lnTo>
                  <a:lnTo>
                    <a:pt x="372110" y="55676"/>
                  </a:lnTo>
                  <a:lnTo>
                    <a:pt x="371856" y="57454"/>
                  </a:lnTo>
                  <a:lnTo>
                    <a:pt x="371551" y="57200"/>
                  </a:lnTo>
                  <a:lnTo>
                    <a:pt x="370992" y="57581"/>
                  </a:lnTo>
                  <a:lnTo>
                    <a:pt x="371005" y="59867"/>
                  </a:lnTo>
                  <a:lnTo>
                    <a:pt x="370878" y="53390"/>
                  </a:lnTo>
                  <a:lnTo>
                    <a:pt x="368414" y="59994"/>
                  </a:lnTo>
                  <a:lnTo>
                    <a:pt x="368325" y="55676"/>
                  </a:lnTo>
                  <a:lnTo>
                    <a:pt x="368300" y="54406"/>
                  </a:lnTo>
                  <a:lnTo>
                    <a:pt x="367576" y="55041"/>
                  </a:lnTo>
                  <a:lnTo>
                    <a:pt x="366725" y="55549"/>
                  </a:lnTo>
                  <a:lnTo>
                    <a:pt x="366128" y="55676"/>
                  </a:lnTo>
                  <a:lnTo>
                    <a:pt x="366255" y="54660"/>
                  </a:lnTo>
                  <a:lnTo>
                    <a:pt x="365772" y="52882"/>
                  </a:lnTo>
                  <a:lnTo>
                    <a:pt x="365137" y="60756"/>
                  </a:lnTo>
                  <a:lnTo>
                    <a:pt x="365099" y="60629"/>
                  </a:lnTo>
                  <a:lnTo>
                    <a:pt x="364998" y="60248"/>
                  </a:lnTo>
                  <a:lnTo>
                    <a:pt x="364604" y="58851"/>
                  </a:lnTo>
                  <a:lnTo>
                    <a:pt x="364477" y="57670"/>
                  </a:lnTo>
                  <a:lnTo>
                    <a:pt x="364439" y="56184"/>
                  </a:lnTo>
                  <a:lnTo>
                    <a:pt x="364413" y="55168"/>
                  </a:lnTo>
                  <a:lnTo>
                    <a:pt x="365175" y="56692"/>
                  </a:lnTo>
                  <a:lnTo>
                    <a:pt x="365061" y="55524"/>
                  </a:lnTo>
                  <a:lnTo>
                    <a:pt x="365074" y="55168"/>
                  </a:lnTo>
                  <a:lnTo>
                    <a:pt x="365721" y="48691"/>
                  </a:lnTo>
                  <a:lnTo>
                    <a:pt x="363829" y="56184"/>
                  </a:lnTo>
                  <a:lnTo>
                    <a:pt x="363753" y="54279"/>
                  </a:lnTo>
                  <a:lnTo>
                    <a:pt x="363677" y="52247"/>
                  </a:lnTo>
                  <a:lnTo>
                    <a:pt x="363816" y="51993"/>
                  </a:lnTo>
                  <a:lnTo>
                    <a:pt x="363677" y="49453"/>
                  </a:lnTo>
                  <a:lnTo>
                    <a:pt x="362432" y="54279"/>
                  </a:lnTo>
                  <a:lnTo>
                    <a:pt x="361721" y="53644"/>
                  </a:lnTo>
                  <a:lnTo>
                    <a:pt x="361848" y="52628"/>
                  </a:lnTo>
                  <a:lnTo>
                    <a:pt x="361010" y="55714"/>
                  </a:lnTo>
                  <a:lnTo>
                    <a:pt x="360883" y="56083"/>
                  </a:lnTo>
                  <a:lnTo>
                    <a:pt x="359791" y="57073"/>
                  </a:lnTo>
                  <a:lnTo>
                    <a:pt x="359308" y="57581"/>
                  </a:lnTo>
                  <a:lnTo>
                    <a:pt x="359219" y="58216"/>
                  </a:lnTo>
                  <a:lnTo>
                    <a:pt x="358457" y="58851"/>
                  </a:lnTo>
                  <a:lnTo>
                    <a:pt x="358355" y="57200"/>
                  </a:lnTo>
                  <a:lnTo>
                    <a:pt x="358127" y="56184"/>
                  </a:lnTo>
                  <a:lnTo>
                    <a:pt x="358152" y="55422"/>
                  </a:lnTo>
                  <a:lnTo>
                    <a:pt x="358368" y="53263"/>
                  </a:lnTo>
                  <a:lnTo>
                    <a:pt x="358990" y="53136"/>
                  </a:lnTo>
                  <a:lnTo>
                    <a:pt x="359105" y="49453"/>
                  </a:lnTo>
                  <a:lnTo>
                    <a:pt x="358178" y="53136"/>
                  </a:lnTo>
                  <a:lnTo>
                    <a:pt x="357974" y="52628"/>
                  </a:lnTo>
                  <a:lnTo>
                    <a:pt x="358101" y="51231"/>
                  </a:lnTo>
                  <a:lnTo>
                    <a:pt x="358152" y="50850"/>
                  </a:lnTo>
                  <a:lnTo>
                    <a:pt x="357124" y="51358"/>
                  </a:lnTo>
                  <a:lnTo>
                    <a:pt x="356654" y="55422"/>
                  </a:lnTo>
                  <a:lnTo>
                    <a:pt x="355663" y="55041"/>
                  </a:lnTo>
                  <a:lnTo>
                    <a:pt x="355600" y="56311"/>
                  </a:lnTo>
                  <a:lnTo>
                    <a:pt x="354622" y="60248"/>
                  </a:lnTo>
                  <a:lnTo>
                    <a:pt x="354685" y="59740"/>
                  </a:lnTo>
                  <a:lnTo>
                    <a:pt x="354761" y="59105"/>
                  </a:lnTo>
                  <a:lnTo>
                    <a:pt x="354812" y="58724"/>
                  </a:lnTo>
                  <a:lnTo>
                    <a:pt x="355003" y="57200"/>
                  </a:lnTo>
                  <a:lnTo>
                    <a:pt x="355041" y="56819"/>
                  </a:lnTo>
                  <a:lnTo>
                    <a:pt x="355409" y="53898"/>
                  </a:lnTo>
                  <a:lnTo>
                    <a:pt x="354507" y="56819"/>
                  </a:lnTo>
                  <a:lnTo>
                    <a:pt x="354812" y="52755"/>
                  </a:lnTo>
                  <a:lnTo>
                    <a:pt x="354279" y="53771"/>
                  </a:lnTo>
                  <a:lnTo>
                    <a:pt x="353072" y="56565"/>
                  </a:lnTo>
                  <a:lnTo>
                    <a:pt x="352323" y="57200"/>
                  </a:lnTo>
                  <a:lnTo>
                    <a:pt x="352666" y="55791"/>
                  </a:lnTo>
                  <a:lnTo>
                    <a:pt x="351955" y="57200"/>
                  </a:lnTo>
                  <a:lnTo>
                    <a:pt x="351243" y="56946"/>
                  </a:lnTo>
                  <a:lnTo>
                    <a:pt x="351345" y="56184"/>
                  </a:lnTo>
                  <a:lnTo>
                    <a:pt x="351523" y="54787"/>
                  </a:lnTo>
                  <a:lnTo>
                    <a:pt x="352247" y="49072"/>
                  </a:lnTo>
                  <a:lnTo>
                    <a:pt x="349567" y="54787"/>
                  </a:lnTo>
                  <a:lnTo>
                    <a:pt x="349580" y="54152"/>
                  </a:lnTo>
                  <a:lnTo>
                    <a:pt x="349592" y="53517"/>
                  </a:lnTo>
                  <a:lnTo>
                    <a:pt x="349643" y="51358"/>
                  </a:lnTo>
                  <a:lnTo>
                    <a:pt x="349707" y="48564"/>
                  </a:lnTo>
                  <a:lnTo>
                    <a:pt x="348094" y="51358"/>
                  </a:lnTo>
                  <a:lnTo>
                    <a:pt x="347281" y="47040"/>
                  </a:lnTo>
                  <a:lnTo>
                    <a:pt x="345706" y="47294"/>
                  </a:lnTo>
                  <a:lnTo>
                    <a:pt x="345579" y="53517"/>
                  </a:lnTo>
                  <a:lnTo>
                    <a:pt x="345249" y="47421"/>
                  </a:lnTo>
                  <a:lnTo>
                    <a:pt x="345147" y="48437"/>
                  </a:lnTo>
                  <a:lnTo>
                    <a:pt x="344881" y="47307"/>
                  </a:lnTo>
                  <a:lnTo>
                    <a:pt x="345046" y="49453"/>
                  </a:lnTo>
                  <a:lnTo>
                    <a:pt x="344995" y="50025"/>
                  </a:lnTo>
                  <a:lnTo>
                    <a:pt x="344652" y="53771"/>
                  </a:lnTo>
                  <a:lnTo>
                    <a:pt x="344271" y="54152"/>
                  </a:lnTo>
                  <a:lnTo>
                    <a:pt x="344157" y="53644"/>
                  </a:lnTo>
                  <a:lnTo>
                    <a:pt x="343877" y="51993"/>
                  </a:lnTo>
                  <a:lnTo>
                    <a:pt x="343839" y="51739"/>
                  </a:lnTo>
                  <a:lnTo>
                    <a:pt x="343725" y="51104"/>
                  </a:lnTo>
                  <a:lnTo>
                    <a:pt x="343522" y="49834"/>
                  </a:lnTo>
                  <a:lnTo>
                    <a:pt x="343433" y="47929"/>
                  </a:lnTo>
                  <a:lnTo>
                    <a:pt x="343992" y="48437"/>
                  </a:lnTo>
                  <a:lnTo>
                    <a:pt x="344017" y="47929"/>
                  </a:lnTo>
                  <a:lnTo>
                    <a:pt x="344093" y="46913"/>
                  </a:lnTo>
                  <a:lnTo>
                    <a:pt x="343382" y="46405"/>
                  </a:lnTo>
                  <a:lnTo>
                    <a:pt x="343623" y="45643"/>
                  </a:lnTo>
                  <a:lnTo>
                    <a:pt x="343979" y="44500"/>
                  </a:lnTo>
                  <a:lnTo>
                    <a:pt x="343865" y="43230"/>
                  </a:lnTo>
                  <a:lnTo>
                    <a:pt x="343725" y="42468"/>
                  </a:lnTo>
                  <a:lnTo>
                    <a:pt x="343649" y="43865"/>
                  </a:lnTo>
                  <a:lnTo>
                    <a:pt x="343522" y="44881"/>
                  </a:lnTo>
                  <a:lnTo>
                    <a:pt x="343115" y="45643"/>
                  </a:lnTo>
                  <a:lnTo>
                    <a:pt x="342760" y="44754"/>
                  </a:lnTo>
                  <a:lnTo>
                    <a:pt x="342861" y="45643"/>
                  </a:lnTo>
                  <a:lnTo>
                    <a:pt x="342976" y="48056"/>
                  </a:lnTo>
                  <a:lnTo>
                    <a:pt x="341655" y="51104"/>
                  </a:lnTo>
                  <a:lnTo>
                    <a:pt x="341668" y="50977"/>
                  </a:lnTo>
                  <a:lnTo>
                    <a:pt x="341718" y="50596"/>
                  </a:lnTo>
                  <a:lnTo>
                    <a:pt x="341972" y="48437"/>
                  </a:lnTo>
                  <a:lnTo>
                    <a:pt x="342303" y="45643"/>
                  </a:lnTo>
                  <a:lnTo>
                    <a:pt x="342696" y="42341"/>
                  </a:lnTo>
                  <a:lnTo>
                    <a:pt x="341261" y="45643"/>
                  </a:lnTo>
                  <a:lnTo>
                    <a:pt x="341503" y="44754"/>
                  </a:lnTo>
                  <a:lnTo>
                    <a:pt x="341807" y="43611"/>
                  </a:lnTo>
                  <a:lnTo>
                    <a:pt x="341134" y="44754"/>
                  </a:lnTo>
                  <a:lnTo>
                    <a:pt x="339763" y="43357"/>
                  </a:lnTo>
                  <a:lnTo>
                    <a:pt x="338696" y="48437"/>
                  </a:lnTo>
                  <a:lnTo>
                    <a:pt x="338721" y="45897"/>
                  </a:lnTo>
                  <a:lnTo>
                    <a:pt x="339013" y="45516"/>
                  </a:lnTo>
                  <a:lnTo>
                    <a:pt x="337743" y="44627"/>
                  </a:lnTo>
                  <a:lnTo>
                    <a:pt x="335495" y="50596"/>
                  </a:lnTo>
                  <a:lnTo>
                    <a:pt x="335470" y="50469"/>
                  </a:lnTo>
                  <a:lnTo>
                    <a:pt x="335064" y="48691"/>
                  </a:lnTo>
                  <a:lnTo>
                    <a:pt x="334835" y="47675"/>
                  </a:lnTo>
                  <a:lnTo>
                    <a:pt x="334949" y="46266"/>
                  </a:lnTo>
                  <a:lnTo>
                    <a:pt x="335026" y="45770"/>
                  </a:lnTo>
                  <a:lnTo>
                    <a:pt x="334746" y="46266"/>
                  </a:lnTo>
                  <a:lnTo>
                    <a:pt x="334314" y="48691"/>
                  </a:lnTo>
                  <a:lnTo>
                    <a:pt x="334251" y="48183"/>
                  </a:lnTo>
                  <a:lnTo>
                    <a:pt x="334365" y="45770"/>
                  </a:lnTo>
                  <a:lnTo>
                    <a:pt x="334403" y="45516"/>
                  </a:lnTo>
                  <a:lnTo>
                    <a:pt x="333375" y="48183"/>
                  </a:lnTo>
                  <a:lnTo>
                    <a:pt x="333248" y="47675"/>
                  </a:lnTo>
                  <a:lnTo>
                    <a:pt x="333362" y="46266"/>
                  </a:lnTo>
                  <a:lnTo>
                    <a:pt x="333476" y="45897"/>
                  </a:lnTo>
                  <a:lnTo>
                    <a:pt x="333463" y="45262"/>
                  </a:lnTo>
                  <a:lnTo>
                    <a:pt x="332486" y="43230"/>
                  </a:lnTo>
                  <a:lnTo>
                    <a:pt x="331165" y="49580"/>
                  </a:lnTo>
                  <a:lnTo>
                    <a:pt x="329984" y="50469"/>
                  </a:lnTo>
                  <a:lnTo>
                    <a:pt x="329996" y="50342"/>
                  </a:lnTo>
                  <a:lnTo>
                    <a:pt x="330034" y="49961"/>
                  </a:lnTo>
                  <a:lnTo>
                    <a:pt x="330212" y="48056"/>
                  </a:lnTo>
                  <a:lnTo>
                    <a:pt x="330339" y="46786"/>
                  </a:lnTo>
                  <a:lnTo>
                    <a:pt x="330225" y="45516"/>
                  </a:lnTo>
                  <a:lnTo>
                    <a:pt x="329184" y="43611"/>
                  </a:lnTo>
                  <a:lnTo>
                    <a:pt x="329184" y="42849"/>
                  </a:lnTo>
                  <a:lnTo>
                    <a:pt x="327723" y="42214"/>
                  </a:lnTo>
                  <a:lnTo>
                    <a:pt x="326250" y="46405"/>
                  </a:lnTo>
                  <a:lnTo>
                    <a:pt x="324675" y="48056"/>
                  </a:lnTo>
                  <a:lnTo>
                    <a:pt x="324573" y="46786"/>
                  </a:lnTo>
                  <a:lnTo>
                    <a:pt x="324497" y="45770"/>
                  </a:lnTo>
                  <a:lnTo>
                    <a:pt x="324281" y="43103"/>
                  </a:lnTo>
                  <a:lnTo>
                    <a:pt x="321932" y="45770"/>
                  </a:lnTo>
                  <a:lnTo>
                    <a:pt x="320789" y="42849"/>
                  </a:lnTo>
                  <a:lnTo>
                    <a:pt x="320827" y="44119"/>
                  </a:lnTo>
                  <a:lnTo>
                    <a:pt x="320446" y="46266"/>
                  </a:lnTo>
                  <a:lnTo>
                    <a:pt x="320332" y="46532"/>
                  </a:lnTo>
                  <a:lnTo>
                    <a:pt x="320141" y="46786"/>
                  </a:lnTo>
                  <a:lnTo>
                    <a:pt x="319900" y="45897"/>
                  </a:lnTo>
                  <a:lnTo>
                    <a:pt x="318935" y="49961"/>
                  </a:lnTo>
                  <a:lnTo>
                    <a:pt x="319011" y="49199"/>
                  </a:lnTo>
                  <a:lnTo>
                    <a:pt x="319036" y="48945"/>
                  </a:lnTo>
                  <a:lnTo>
                    <a:pt x="319125" y="48056"/>
                  </a:lnTo>
                  <a:lnTo>
                    <a:pt x="319366" y="45770"/>
                  </a:lnTo>
                  <a:lnTo>
                    <a:pt x="319570" y="42722"/>
                  </a:lnTo>
                  <a:lnTo>
                    <a:pt x="319608" y="41706"/>
                  </a:lnTo>
                  <a:lnTo>
                    <a:pt x="318820" y="42722"/>
                  </a:lnTo>
                  <a:lnTo>
                    <a:pt x="318312" y="42595"/>
                  </a:lnTo>
                  <a:lnTo>
                    <a:pt x="317741" y="48056"/>
                  </a:lnTo>
                  <a:lnTo>
                    <a:pt x="317169" y="46024"/>
                  </a:lnTo>
                  <a:lnTo>
                    <a:pt x="316852" y="44881"/>
                  </a:lnTo>
                  <a:lnTo>
                    <a:pt x="315531" y="45389"/>
                  </a:lnTo>
                  <a:lnTo>
                    <a:pt x="314325" y="46024"/>
                  </a:lnTo>
                  <a:lnTo>
                    <a:pt x="313753" y="43484"/>
                  </a:lnTo>
                  <a:lnTo>
                    <a:pt x="313283" y="44754"/>
                  </a:lnTo>
                  <a:lnTo>
                    <a:pt x="312877" y="44754"/>
                  </a:lnTo>
                  <a:lnTo>
                    <a:pt x="312432" y="46024"/>
                  </a:lnTo>
                  <a:lnTo>
                    <a:pt x="312699" y="43103"/>
                  </a:lnTo>
                  <a:lnTo>
                    <a:pt x="312064" y="42468"/>
                  </a:lnTo>
                  <a:lnTo>
                    <a:pt x="311429" y="41833"/>
                  </a:lnTo>
                  <a:lnTo>
                    <a:pt x="310222" y="42468"/>
                  </a:lnTo>
                  <a:lnTo>
                    <a:pt x="310629" y="40436"/>
                  </a:lnTo>
                  <a:lnTo>
                    <a:pt x="309994" y="40182"/>
                  </a:lnTo>
                  <a:lnTo>
                    <a:pt x="309092" y="48818"/>
                  </a:lnTo>
                  <a:lnTo>
                    <a:pt x="308495" y="48945"/>
                  </a:lnTo>
                  <a:lnTo>
                    <a:pt x="308597" y="46532"/>
                  </a:lnTo>
                  <a:lnTo>
                    <a:pt x="308648" y="45262"/>
                  </a:lnTo>
                  <a:lnTo>
                    <a:pt x="308686" y="44500"/>
                  </a:lnTo>
                  <a:lnTo>
                    <a:pt x="307555" y="44500"/>
                  </a:lnTo>
                  <a:lnTo>
                    <a:pt x="306743" y="40563"/>
                  </a:lnTo>
                  <a:lnTo>
                    <a:pt x="305295" y="44500"/>
                  </a:lnTo>
                  <a:lnTo>
                    <a:pt x="305523" y="42595"/>
                  </a:lnTo>
                  <a:lnTo>
                    <a:pt x="305701" y="42341"/>
                  </a:lnTo>
                  <a:lnTo>
                    <a:pt x="305181" y="42214"/>
                  </a:lnTo>
                  <a:lnTo>
                    <a:pt x="304812" y="41325"/>
                  </a:lnTo>
                  <a:lnTo>
                    <a:pt x="303898" y="39166"/>
                  </a:lnTo>
                  <a:lnTo>
                    <a:pt x="303771" y="41643"/>
                  </a:lnTo>
                  <a:lnTo>
                    <a:pt x="303911" y="41325"/>
                  </a:lnTo>
                  <a:lnTo>
                    <a:pt x="303809" y="41579"/>
                  </a:lnTo>
                  <a:lnTo>
                    <a:pt x="303720" y="42684"/>
                  </a:lnTo>
                  <a:lnTo>
                    <a:pt x="303771" y="41643"/>
                  </a:lnTo>
                  <a:lnTo>
                    <a:pt x="302475" y="44881"/>
                  </a:lnTo>
                  <a:lnTo>
                    <a:pt x="301726" y="46532"/>
                  </a:lnTo>
                  <a:lnTo>
                    <a:pt x="302069" y="43611"/>
                  </a:lnTo>
                  <a:lnTo>
                    <a:pt x="301294" y="47053"/>
                  </a:lnTo>
                  <a:lnTo>
                    <a:pt x="301167" y="48183"/>
                  </a:lnTo>
                  <a:lnTo>
                    <a:pt x="301053" y="48437"/>
                  </a:lnTo>
                  <a:lnTo>
                    <a:pt x="300355" y="49199"/>
                  </a:lnTo>
                  <a:lnTo>
                    <a:pt x="300266" y="48945"/>
                  </a:lnTo>
                  <a:lnTo>
                    <a:pt x="300151" y="46266"/>
                  </a:lnTo>
                  <a:lnTo>
                    <a:pt x="299910" y="50342"/>
                  </a:lnTo>
                  <a:lnTo>
                    <a:pt x="299440" y="49072"/>
                  </a:lnTo>
                  <a:lnTo>
                    <a:pt x="299567" y="47802"/>
                  </a:lnTo>
                  <a:lnTo>
                    <a:pt x="299745" y="46913"/>
                  </a:lnTo>
                  <a:lnTo>
                    <a:pt x="299186" y="46659"/>
                  </a:lnTo>
                  <a:lnTo>
                    <a:pt x="299123" y="47802"/>
                  </a:lnTo>
                  <a:lnTo>
                    <a:pt x="298665" y="49834"/>
                  </a:lnTo>
                  <a:lnTo>
                    <a:pt x="298208" y="50977"/>
                  </a:lnTo>
                  <a:lnTo>
                    <a:pt x="298132" y="50723"/>
                  </a:lnTo>
                  <a:lnTo>
                    <a:pt x="297942" y="50088"/>
                  </a:lnTo>
                  <a:lnTo>
                    <a:pt x="297700" y="49326"/>
                  </a:lnTo>
                  <a:lnTo>
                    <a:pt x="297738" y="46405"/>
                  </a:lnTo>
                  <a:lnTo>
                    <a:pt x="297510" y="48056"/>
                  </a:lnTo>
                  <a:lnTo>
                    <a:pt x="297053" y="50088"/>
                  </a:lnTo>
                  <a:lnTo>
                    <a:pt x="296875" y="49580"/>
                  </a:lnTo>
                  <a:lnTo>
                    <a:pt x="296989" y="47675"/>
                  </a:lnTo>
                  <a:lnTo>
                    <a:pt x="296913" y="47040"/>
                  </a:lnTo>
                  <a:lnTo>
                    <a:pt x="296710" y="46532"/>
                  </a:lnTo>
                  <a:lnTo>
                    <a:pt x="296316" y="45542"/>
                  </a:lnTo>
                  <a:lnTo>
                    <a:pt x="296252" y="46367"/>
                  </a:lnTo>
                  <a:lnTo>
                    <a:pt x="296252" y="45567"/>
                  </a:lnTo>
                  <a:lnTo>
                    <a:pt x="296329" y="45389"/>
                  </a:lnTo>
                  <a:lnTo>
                    <a:pt x="296443" y="43865"/>
                  </a:lnTo>
                  <a:lnTo>
                    <a:pt x="296240" y="43700"/>
                  </a:lnTo>
                  <a:lnTo>
                    <a:pt x="296240" y="46380"/>
                  </a:lnTo>
                  <a:lnTo>
                    <a:pt x="296240" y="46532"/>
                  </a:lnTo>
                  <a:lnTo>
                    <a:pt x="296138" y="46329"/>
                  </a:lnTo>
                  <a:lnTo>
                    <a:pt x="295376" y="50723"/>
                  </a:lnTo>
                  <a:lnTo>
                    <a:pt x="295033" y="48564"/>
                  </a:lnTo>
                  <a:lnTo>
                    <a:pt x="294944" y="46024"/>
                  </a:lnTo>
                  <a:lnTo>
                    <a:pt x="295694" y="46151"/>
                  </a:lnTo>
                  <a:lnTo>
                    <a:pt x="296100" y="46316"/>
                  </a:lnTo>
                  <a:lnTo>
                    <a:pt x="296214" y="45643"/>
                  </a:lnTo>
                  <a:lnTo>
                    <a:pt x="296138" y="46329"/>
                  </a:lnTo>
                  <a:lnTo>
                    <a:pt x="296240" y="43700"/>
                  </a:lnTo>
                  <a:lnTo>
                    <a:pt x="295859" y="43357"/>
                  </a:lnTo>
                  <a:lnTo>
                    <a:pt x="296633" y="39674"/>
                  </a:lnTo>
                  <a:lnTo>
                    <a:pt x="294792" y="46024"/>
                  </a:lnTo>
                  <a:lnTo>
                    <a:pt x="294741" y="45897"/>
                  </a:lnTo>
                  <a:lnTo>
                    <a:pt x="294690" y="45770"/>
                  </a:lnTo>
                  <a:lnTo>
                    <a:pt x="294373" y="44983"/>
                  </a:lnTo>
                  <a:lnTo>
                    <a:pt x="294373" y="62788"/>
                  </a:lnTo>
                  <a:lnTo>
                    <a:pt x="294233" y="62661"/>
                  </a:lnTo>
                  <a:lnTo>
                    <a:pt x="293814" y="62661"/>
                  </a:lnTo>
                  <a:lnTo>
                    <a:pt x="293890" y="61391"/>
                  </a:lnTo>
                  <a:lnTo>
                    <a:pt x="293966" y="60756"/>
                  </a:lnTo>
                  <a:lnTo>
                    <a:pt x="293979" y="60629"/>
                  </a:lnTo>
                  <a:lnTo>
                    <a:pt x="294106" y="60629"/>
                  </a:lnTo>
                  <a:lnTo>
                    <a:pt x="294068" y="61544"/>
                  </a:lnTo>
                  <a:lnTo>
                    <a:pt x="294246" y="61899"/>
                  </a:lnTo>
                  <a:lnTo>
                    <a:pt x="294373" y="62788"/>
                  </a:lnTo>
                  <a:lnTo>
                    <a:pt x="294373" y="44983"/>
                  </a:lnTo>
                  <a:lnTo>
                    <a:pt x="294284" y="44627"/>
                  </a:lnTo>
                  <a:lnTo>
                    <a:pt x="294259" y="43865"/>
                  </a:lnTo>
                  <a:lnTo>
                    <a:pt x="294246" y="43230"/>
                  </a:lnTo>
                  <a:lnTo>
                    <a:pt x="294043" y="43611"/>
                  </a:lnTo>
                  <a:lnTo>
                    <a:pt x="293941" y="43865"/>
                  </a:lnTo>
                  <a:lnTo>
                    <a:pt x="293890" y="43738"/>
                  </a:lnTo>
                  <a:lnTo>
                    <a:pt x="293687" y="43103"/>
                  </a:lnTo>
                  <a:lnTo>
                    <a:pt x="293497" y="43103"/>
                  </a:lnTo>
                  <a:lnTo>
                    <a:pt x="293585" y="40817"/>
                  </a:lnTo>
                  <a:lnTo>
                    <a:pt x="293408" y="41071"/>
                  </a:lnTo>
                  <a:lnTo>
                    <a:pt x="293408" y="41833"/>
                  </a:lnTo>
                  <a:lnTo>
                    <a:pt x="293408" y="43103"/>
                  </a:lnTo>
                  <a:lnTo>
                    <a:pt x="293179" y="43230"/>
                  </a:lnTo>
                  <a:lnTo>
                    <a:pt x="293027" y="43345"/>
                  </a:lnTo>
                  <a:lnTo>
                    <a:pt x="292976" y="43738"/>
                  </a:lnTo>
                  <a:lnTo>
                    <a:pt x="293166" y="42214"/>
                  </a:lnTo>
                  <a:lnTo>
                    <a:pt x="293408" y="41833"/>
                  </a:lnTo>
                  <a:lnTo>
                    <a:pt x="293408" y="41071"/>
                  </a:lnTo>
                  <a:lnTo>
                    <a:pt x="292874" y="41833"/>
                  </a:lnTo>
                  <a:lnTo>
                    <a:pt x="292569" y="41706"/>
                  </a:lnTo>
                  <a:lnTo>
                    <a:pt x="292392" y="44627"/>
                  </a:lnTo>
                  <a:lnTo>
                    <a:pt x="292011" y="44119"/>
                  </a:lnTo>
                  <a:lnTo>
                    <a:pt x="292176" y="46266"/>
                  </a:lnTo>
                  <a:lnTo>
                    <a:pt x="292442" y="46151"/>
                  </a:lnTo>
                  <a:lnTo>
                    <a:pt x="292481" y="46901"/>
                  </a:lnTo>
                  <a:lnTo>
                    <a:pt x="292608" y="46037"/>
                  </a:lnTo>
                  <a:lnTo>
                    <a:pt x="292836" y="46024"/>
                  </a:lnTo>
                  <a:lnTo>
                    <a:pt x="293103" y="45897"/>
                  </a:lnTo>
                  <a:lnTo>
                    <a:pt x="293408" y="45897"/>
                  </a:lnTo>
                  <a:lnTo>
                    <a:pt x="293052" y="47421"/>
                  </a:lnTo>
                  <a:lnTo>
                    <a:pt x="292696" y="48564"/>
                  </a:lnTo>
                  <a:lnTo>
                    <a:pt x="292481" y="47040"/>
                  </a:lnTo>
                  <a:lnTo>
                    <a:pt x="291680" y="51739"/>
                  </a:lnTo>
                  <a:lnTo>
                    <a:pt x="291680" y="51485"/>
                  </a:lnTo>
                  <a:lnTo>
                    <a:pt x="291642" y="49834"/>
                  </a:lnTo>
                  <a:lnTo>
                    <a:pt x="291541" y="47421"/>
                  </a:lnTo>
                  <a:lnTo>
                    <a:pt x="290995" y="45516"/>
                  </a:lnTo>
                  <a:lnTo>
                    <a:pt x="290944" y="44373"/>
                  </a:lnTo>
                  <a:lnTo>
                    <a:pt x="290995" y="42722"/>
                  </a:lnTo>
                  <a:lnTo>
                    <a:pt x="289928" y="44373"/>
                  </a:lnTo>
                  <a:lnTo>
                    <a:pt x="288683" y="43611"/>
                  </a:lnTo>
                  <a:lnTo>
                    <a:pt x="287680" y="49072"/>
                  </a:lnTo>
                  <a:lnTo>
                    <a:pt x="287375" y="49834"/>
                  </a:lnTo>
                  <a:lnTo>
                    <a:pt x="287375" y="49707"/>
                  </a:lnTo>
                  <a:lnTo>
                    <a:pt x="287464" y="46786"/>
                  </a:lnTo>
                  <a:lnTo>
                    <a:pt x="287578" y="46329"/>
                  </a:lnTo>
                  <a:lnTo>
                    <a:pt x="287655" y="46151"/>
                  </a:lnTo>
                  <a:lnTo>
                    <a:pt x="287820" y="46151"/>
                  </a:lnTo>
                  <a:lnTo>
                    <a:pt x="287972" y="45389"/>
                  </a:lnTo>
                  <a:lnTo>
                    <a:pt x="287324" y="46786"/>
                  </a:lnTo>
                  <a:lnTo>
                    <a:pt x="286626" y="46151"/>
                  </a:lnTo>
                  <a:lnTo>
                    <a:pt x="286334" y="45897"/>
                  </a:lnTo>
                  <a:lnTo>
                    <a:pt x="286296" y="46329"/>
                  </a:lnTo>
                  <a:lnTo>
                    <a:pt x="286270" y="46532"/>
                  </a:lnTo>
                  <a:lnTo>
                    <a:pt x="285940" y="49707"/>
                  </a:lnTo>
                  <a:lnTo>
                    <a:pt x="285864" y="49453"/>
                  </a:lnTo>
                  <a:lnTo>
                    <a:pt x="285496" y="48310"/>
                  </a:lnTo>
                  <a:lnTo>
                    <a:pt x="285546" y="47675"/>
                  </a:lnTo>
                  <a:lnTo>
                    <a:pt x="286143" y="46786"/>
                  </a:lnTo>
                  <a:lnTo>
                    <a:pt x="286270" y="46532"/>
                  </a:lnTo>
                  <a:lnTo>
                    <a:pt x="286296" y="46329"/>
                  </a:lnTo>
                  <a:lnTo>
                    <a:pt x="285597" y="46786"/>
                  </a:lnTo>
                  <a:lnTo>
                    <a:pt x="285711" y="46024"/>
                  </a:lnTo>
                  <a:lnTo>
                    <a:pt x="285686" y="45389"/>
                  </a:lnTo>
                  <a:lnTo>
                    <a:pt x="284607" y="44246"/>
                  </a:lnTo>
                  <a:lnTo>
                    <a:pt x="281889" y="49453"/>
                  </a:lnTo>
                  <a:lnTo>
                    <a:pt x="281406" y="48564"/>
                  </a:lnTo>
                  <a:lnTo>
                    <a:pt x="280644" y="47167"/>
                  </a:lnTo>
                  <a:lnTo>
                    <a:pt x="280682" y="47294"/>
                  </a:lnTo>
                  <a:lnTo>
                    <a:pt x="280797" y="48564"/>
                  </a:lnTo>
                  <a:lnTo>
                    <a:pt x="278714" y="44881"/>
                  </a:lnTo>
                  <a:lnTo>
                    <a:pt x="275818" y="51485"/>
                  </a:lnTo>
                  <a:lnTo>
                    <a:pt x="274967" y="48945"/>
                  </a:lnTo>
                  <a:lnTo>
                    <a:pt x="273900" y="45770"/>
                  </a:lnTo>
                  <a:lnTo>
                    <a:pt x="273304" y="44627"/>
                  </a:lnTo>
                  <a:lnTo>
                    <a:pt x="273126" y="46609"/>
                  </a:lnTo>
                  <a:lnTo>
                    <a:pt x="273011" y="47421"/>
                  </a:lnTo>
                  <a:lnTo>
                    <a:pt x="272567" y="48945"/>
                  </a:lnTo>
                  <a:lnTo>
                    <a:pt x="272630" y="45770"/>
                  </a:lnTo>
                  <a:lnTo>
                    <a:pt x="271792" y="49199"/>
                  </a:lnTo>
                  <a:lnTo>
                    <a:pt x="271678" y="49580"/>
                  </a:lnTo>
                  <a:lnTo>
                    <a:pt x="270611" y="51993"/>
                  </a:lnTo>
                  <a:lnTo>
                    <a:pt x="270598" y="49834"/>
                  </a:lnTo>
                  <a:lnTo>
                    <a:pt x="270586" y="48691"/>
                  </a:lnTo>
                  <a:lnTo>
                    <a:pt x="270535" y="41579"/>
                  </a:lnTo>
                  <a:lnTo>
                    <a:pt x="269125" y="46151"/>
                  </a:lnTo>
                  <a:lnTo>
                    <a:pt x="269024" y="48691"/>
                  </a:lnTo>
                  <a:lnTo>
                    <a:pt x="268617" y="48183"/>
                  </a:lnTo>
                  <a:lnTo>
                    <a:pt x="267576" y="49834"/>
                  </a:lnTo>
                  <a:lnTo>
                    <a:pt x="267601" y="49580"/>
                  </a:lnTo>
                  <a:lnTo>
                    <a:pt x="267804" y="47421"/>
                  </a:lnTo>
                  <a:lnTo>
                    <a:pt x="267639" y="48564"/>
                  </a:lnTo>
                  <a:lnTo>
                    <a:pt x="267525" y="49580"/>
                  </a:lnTo>
                  <a:lnTo>
                    <a:pt x="267500" y="46786"/>
                  </a:lnTo>
                  <a:lnTo>
                    <a:pt x="266268" y="49580"/>
                  </a:lnTo>
                  <a:lnTo>
                    <a:pt x="265582" y="48437"/>
                  </a:lnTo>
                  <a:lnTo>
                    <a:pt x="265684" y="47548"/>
                  </a:lnTo>
                  <a:lnTo>
                    <a:pt x="266776" y="43103"/>
                  </a:lnTo>
                  <a:lnTo>
                    <a:pt x="265569" y="42595"/>
                  </a:lnTo>
                  <a:lnTo>
                    <a:pt x="265074" y="43230"/>
                  </a:lnTo>
                  <a:lnTo>
                    <a:pt x="264248" y="46532"/>
                  </a:lnTo>
                  <a:lnTo>
                    <a:pt x="264121" y="48437"/>
                  </a:lnTo>
                  <a:lnTo>
                    <a:pt x="264299" y="48564"/>
                  </a:lnTo>
                  <a:lnTo>
                    <a:pt x="264388" y="48945"/>
                  </a:lnTo>
                  <a:lnTo>
                    <a:pt x="264515" y="49961"/>
                  </a:lnTo>
                  <a:lnTo>
                    <a:pt x="264388" y="51333"/>
                  </a:lnTo>
                  <a:lnTo>
                    <a:pt x="263982" y="51993"/>
                  </a:lnTo>
                  <a:lnTo>
                    <a:pt x="263613" y="57073"/>
                  </a:lnTo>
                  <a:lnTo>
                    <a:pt x="263258" y="60121"/>
                  </a:lnTo>
                  <a:lnTo>
                    <a:pt x="263131" y="62280"/>
                  </a:lnTo>
                  <a:lnTo>
                    <a:pt x="263829" y="65328"/>
                  </a:lnTo>
                  <a:lnTo>
                    <a:pt x="264718" y="62407"/>
                  </a:lnTo>
                  <a:lnTo>
                    <a:pt x="264795" y="64820"/>
                  </a:lnTo>
                  <a:lnTo>
                    <a:pt x="264198" y="64820"/>
                  </a:lnTo>
                  <a:lnTo>
                    <a:pt x="264414" y="67106"/>
                  </a:lnTo>
                  <a:lnTo>
                    <a:pt x="264820" y="64820"/>
                  </a:lnTo>
                  <a:lnTo>
                    <a:pt x="265036" y="63804"/>
                  </a:lnTo>
                  <a:lnTo>
                    <a:pt x="265061" y="65709"/>
                  </a:lnTo>
                  <a:lnTo>
                    <a:pt x="265188" y="66471"/>
                  </a:lnTo>
                  <a:lnTo>
                    <a:pt x="265747" y="63804"/>
                  </a:lnTo>
                  <a:lnTo>
                    <a:pt x="265963" y="62788"/>
                  </a:lnTo>
                  <a:lnTo>
                    <a:pt x="265963" y="62407"/>
                  </a:lnTo>
                  <a:lnTo>
                    <a:pt x="266141" y="61976"/>
                  </a:lnTo>
                  <a:lnTo>
                    <a:pt x="266573" y="61010"/>
                  </a:lnTo>
                  <a:lnTo>
                    <a:pt x="266687" y="64058"/>
                  </a:lnTo>
                  <a:lnTo>
                    <a:pt x="266573" y="65074"/>
                  </a:lnTo>
                  <a:lnTo>
                    <a:pt x="267081" y="63169"/>
                  </a:lnTo>
                  <a:lnTo>
                    <a:pt x="267068" y="63550"/>
                  </a:lnTo>
                  <a:lnTo>
                    <a:pt x="266941" y="65062"/>
                  </a:lnTo>
                  <a:lnTo>
                    <a:pt x="267182" y="64312"/>
                  </a:lnTo>
                  <a:lnTo>
                    <a:pt x="267703" y="65201"/>
                  </a:lnTo>
                  <a:lnTo>
                    <a:pt x="267817" y="64312"/>
                  </a:lnTo>
                  <a:lnTo>
                    <a:pt x="267970" y="63169"/>
                  </a:lnTo>
                  <a:lnTo>
                    <a:pt x="268046" y="62661"/>
                  </a:lnTo>
                  <a:lnTo>
                    <a:pt x="268224" y="65328"/>
                  </a:lnTo>
                  <a:lnTo>
                    <a:pt x="269062" y="62661"/>
                  </a:lnTo>
                  <a:lnTo>
                    <a:pt x="269252" y="62026"/>
                  </a:lnTo>
                  <a:lnTo>
                    <a:pt x="268947" y="66598"/>
                  </a:lnTo>
                  <a:lnTo>
                    <a:pt x="269163" y="65303"/>
                  </a:lnTo>
                  <a:lnTo>
                    <a:pt x="269786" y="63042"/>
                  </a:lnTo>
                  <a:lnTo>
                    <a:pt x="270116" y="62788"/>
                  </a:lnTo>
                  <a:lnTo>
                    <a:pt x="269189" y="68249"/>
                  </a:lnTo>
                  <a:lnTo>
                    <a:pt x="271297" y="63169"/>
                  </a:lnTo>
                  <a:lnTo>
                    <a:pt x="270764" y="69138"/>
                  </a:lnTo>
                  <a:lnTo>
                    <a:pt x="271513" y="64185"/>
                  </a:lnTo>
                  <a:lnTo>
                    <a:pt x="272478" y="66979"/>
                  </a:lnTo>
                  <a:lnTo>
                    <a:pt x="273418" y="64312"/>
                  </a:lnTo>
                  <a:lnTo>
                    <a:pt x="273367" y="65455"/>
                  </a:lnTo>
                  <a:lnTo>
                    <a:pt x="273570" y="65709"/>
                  </a:lnTo>
                  <a:lnTo>
                    <a:pt x="273685" y="67602"/>
                  </a:lnTo>
                  <a:lnTo>
                    <a:pt x="273812" y="68122"/>
                  </a:lnTo>
                  <a:lnTo>
                    <a:pt x="274116" y="64312"/>
                  </a:lnTo>
                  <a:lnTo>
                    <a:pt x="274129" y="64185"/>
                  </a:lnTo>
                  <a:lnTo>
                    <a:pt x="274243" y="63931"/>
                  </a:lnTo>
                  <a:lnTo>
                    <a:pt x="274866" y="63169"/>
                  </a:lnTo>
                  <a:lnTo>
                    <a:pt x="274955" y="62788"/>
                  </a:lnTo>
                  <a:lnTo>
                    <a:pt x="275107" y="62026"/>
                  </a:lnTo>
                  <a:lnTo>
                    <a:pt x="275310" y="61010"/>
                  </a:lnTo>
                  <a:lnTo>
                    <a:pt x="275399" y="60629"/>
                  </a:lnTo>
                  <a:lnTo>
                    <a:pt x="275678" y="64693"/>
                  </a:lnTo>
                  <a:lnTo>
                    <a:pt x="274751" y="65455"/>
                  </a:lnTo>
                  <a:lnTo>
                    <a:pt x="274675" y="69265"/>
                  </a:lnTo>
                  <a:lnTo>
                    <a:pt x="274878" y="65963"/>
                  </a:lnTo>
                  <a:lnTo>
                    <a:pt x="275818" y="65963"/>
                  </a:lnTo>
                  <a:lnTo>
                    <a:pt x="275818" y="63169"/>
                  </a:lnTo>
                  <a:lnTo>
                    <a:pt x="276059" y="65709"/>
                  </a:lnTo>
                  <a:lnTo>
                    <a:pt x="276085" y="64439"/>
                  </a:lnTo>
                  <a:lnTo>
                    <a:pt x="276072" y="67868"/>
                  </a:lnTo>
                  <a:lnTo>
                    <a:pt x="276352" y="64439"/>
                  </a:lnTo>
                  <a:lnTo>
                    <a:pt x="276453" y="63169"/>
                  </a:lnTo>
                  <a:lnTo>
                    <a:pt x="276479" y="62788"/>
                  </a:lnTo>
                  <a:lnTo>
                    <a:pt x="276517" y="66979"/>
                  </a:lnTo>
                  <a:lnTo>
                    <a:pt x="277050" y="63931"/>
                  </a:lnTo>
                  <a:lnTo>
                    <a:pt x="277279" y="65303"/>
                  </a:lnTo>
                  <a:lnTo>
                    <a:pt x="277406" y="66725"/>
                  </a:lnTo>
                  <a:lnTo>
                    <a:pt x="276885" y="68630"/>
                  </a:lnTo>
                  <a:lnTo>
                    <a:pt x="277583" y="67233"/>
                  </a:lnTo>
                  <a:lnTo>
                    <a:pt x="277723" y="67779"/>
                  </a:lnTo>
                  <a:lnTo>
                    <a:pt x="277710" y="67106"/>
                  </a:lnTo>
                  <a:lnTo>
                    <a:pt x="277812" y="65836"/>
                  </a:lnTo>
                  <a:lnTo>
                    <a:pt x="277990" y="64566"/>
                  </a:lnTo>
                  <a:lnTo>
                    <a:pt x="278523" y="63931"/>
                  </a:lnTo>
                  <a:lnTo>
                    <a:pt x="278853" y="63550"/>
                  </a:lnTo>
                  <a:lnTo>
                    <a:pt x="278295" y="66725"/>
                  </a:lnTo>
                  <a:lnTo>
                    <a:pt x="278180" y="67741"/>
                  </a:lnTo>
                  <a:lnTo>
                    <a:pt x="278295" y="69392"/>
                  </a:lnTo>
                  <a:lnTo>
                    <a:pt x="278777" y="68605"/>
                  </a:lnTo>
                  <a:lnTo>
                    <a:pt x="278892" y="68249"/>
                  </a:lnTo>
                  <a:lnTo>
                    <a:pt x="279450" y="64947"/>
                  </a:lnTo>
                  <a:lnTo>
                    <a:pt x="279679" y="65024"/>
                  </a:lnTo>
                  <a:lnTo>
                    <a:pt x="279730" y="66725"/>
                  </a:lnTo>
                  <a:lnTo>
                    <a:pt x="280149" y="64947"/>
                  </a:lnTo>
                  <a:lnTo>
                    <a:pt x="280441" y="63677"/>
                  </a:lnTo>
                  <a:lnTo>
                    <a:pt x="281254" y="66725"/>
                  </a:lnTo>
                  <a:lnTo>
                    <a:pt x="281965" y="63677"/>
                  </a:lnTo>
                  <a:lnTo>
                    <a:pt x="281990" y="63550"/>
                  </a:lnTo>
                  <a:lnTo>
                    <a:pt x="282105" y="63042"/>
                  </a:lnTo>
                  <a:lnTo>
                    <a:pt x="282155" y="62915"/>
                  </a:lnTo>
                  <a:lnTo>
                    <a:pt x="282155" y="62788"/>
                  </a:lnTo>
                  <a:lnTo>
                    <a:pt x="282257" y="60629"/>
                  </a:lnTo>
                  <a:lnTo>
                    <a:pt x="282422" y="58597"/>
                  </a:lnTo>
                  <a:lnTo>
                    <a:pt x="282714" y="58470"/>
                  </a:lnTo>
                  <a:lnTo>
                    <a:pt x="283146" y="56184"/>
                  </a:lnTo>
                  <a:lnTo>
                    <a:pt x="283070" y="58724"/>
                  </a:lnTo>
                  <a:lnTo>
                    <a:pt x="282905" y="58597"/>
                  </a:lnTo>
                  <a:lnTo>
                    <a:pt x="282790" y="59740"/>
                  </a:lnTo>
                  <a:lnTo>
                    <a:pt x="282676" y="60375"/>
                  </a:lnTo>
                  <a:lnTo>
                    <a:pt x="283057" y="59359"/>
                  </a:lnTo>
                  <a:lnTo>
                    <a:pt x="283070" y="62026"/>
                  </a:lnTo>
                  <a:lnTo>
                    <a:pt x="283248" y="61442"/>
                  </a:lnTo>
                  <a:lnTo>
                    <a:pt x="283311" y="61264"/>
                  </a:lnTo>
                  <a:lnTo>
                    <a:pt x="283883" y="59359"/>
                  </a:lnTo>
                  <a:lnTo>
                    <a:pt x="283959" y="59105"/>
                  </a:lnTo>
                  <a:lnTo>
                    <a:pt x="284213" y="59867"/>
                  </a:lnTo>
                  <a:lnTo>
                    <a:pt x="284327" y="60756"/>
                  </a:lnTo>
                  <a:lnTo>
                    <a:pt x="284200" y="63804"/>
                  </a:lnTo>
                  <a:lnTo>
                    <a:pt x="283248" y="61442"/>
                  </a:lnTo>
                  <a:lnTo>
                    <a:pt x="283337" y="62534"/>
                  </a:lnTo>
                  <a:lnTo>
                    <a:pt x="283578" y="64566"/>
                  </a:lnTo>
                  <a:lnTo>
                    <a:pt x="282956" y="63169"/>
                  </a:lnTo>
                  <a:lnTo>
                    <a:pt x="283121" y="68757"/>
                  </a:lnTo>
                  <a:lnTo>
                    <a:pt x="282562" y="62865"/>
                  </a:lnTo>
                  <a:lnTo>
                    <a:pt x="282625" y="67602"/>
                  </a:lnTo>
                  <a:lnTo>
                    <a:pt x="282752" y="68884"/>
                  </a:lnTo>
                  <a:lnTo>
                    <a:pt x="283514" y="69773"/>
                  </a:lnTo>
                  <a:lnTo>
                    <a:pt x="283616" y="68757"/>
                  </a:lnTo>
                  <a:lnTo>
                    <a:pt x="283806" y="66979"/>
                  </a:lnTo>
                  <a:lnTo>
                    <a:pt x="284670" y="68122"/>
                  </a:lnTo>
                  <a:lnTo>
                    <a:pt x="284873" y="66979"/>
                  </a:lnTo>
                  <a:lnTo>
                    <a:pt x="284988" y="66344"/>
                  </a:lnTo>
                  <a:lnTo>
                    <a:pt x="284873" y="65455"/>
                  </a:lnTo>
                  <a:lnTo>
                    <a:pt x="284924" y="64566"/>
                  </a:lnTo>
                  <a:lnTo>
                    <a:pt x="285051" y="63804"/>
                  </a:lnTo>
                  <a:lnTo>
                    <a:pt x="285165" y="63169"/>
                  </a:lnTo>
                  <a:lnTo>
                    <a:pt x="286740" y="59740"/>
                  </a:lnTo>
                  <a:lnTo>
                    <a:pt x="285572" y="72186"/>
                  </a:lnTo>
                  <a:lnTo>
                    <a:pt x="286842" y="67602"/>
                  </a:lnTo>
                  <a:lnTo>
                    <a:pt x="287210" y="65709"/>
                  </a:lnTo>
                  <a:lnTo>
                    <a:pt x="287324" y="64947"/>
                  </a:lnTo>
                  <a:lnTo>
                    <a:pt x="287718" y="60756"/>
                  </a:lnTo>
                  <a:lnTo>
                    <a:pt x="288086" y="62407"/>
                  </a:lnTo>
                  <a:lnTo>
                    <a:pt x="288201" y="63550"/>
                  </a:lnTo>
                  <a:lnTo>
                    <a:pt x="287718" y="67106"/>
                  </a:lnTo>
                  <a:lnTo>
                    <a:pt x="288594" y="67614"/>
                  </a:lnTo>
                  <a:lnTo>
                    <a:pt x="288658" y="61391"/>
                  </a:lnTo>
                  <a:lnTo>
                    <a:pt x="289318" y="63779"/>
                  </a:lnTo>
                  <a:lnTo>
                    <a:pt x="289788" y="63677"/>
                  </a:lnTo>
                  <a:lnTo>
                    <a:pt x="289623" y="67233"/>
                  </a:lnTo>
                  <a:lnTo>
                    <a:pt x="290626" y="66852"/>
                  </a:lnTo>
                  <a:lnTo>
                    <a:pt x="291884" y="64312"/>
                  </a:lnTo>
                  <a:lnTo>
                    <a:pt x="293001" y="63804"/>
                  </a:lnTo>
                  <a:lnTo>
                    <a:pt x="292887" y="64693"/>
                  </a:lnTo>
                  <a:lnTo>
                    <a:pt x="292773" y="65201"/>
                  </a:lnTo>
                  <a:lnTo>
                    <a:pt x="292658" y="66217"/>
                  </a:lnTo>
                  <a:lnTo>
                    <a:pt x="292760" y="66979"/>
                  </a:lnTo>
                  <a:lnTo>
                    <a:pt x="294246" y="65328"/>
                  </a:lnTo>
                  <a:lnTo>
                    <a:pt x="295617" y="67614"/>
                  </a:lnTo>
                  <a:lnTo>
                    <a:pt x="296748" y="69900"/>
                  </a:lnTo>
                  <a:lnTo>
                    <a:pt x="297472" y="66852"/>
                  </a:lnTo>
                  <a:lnTo>
                    <a:pt x="297599" y="66852"/>
                  </a:lnTo>
                  <a:lnTo>
                    <a:pt x="297929" y="65709"/>
                  </a:lnTo>
                  <a:lnTo>
                    <a:pt x="298234" y="65455"/>
                  </a:lnTo>
                  <a:lnTo>
                    <a:pt x="298145" y="67602"/>
                  </a:lnTo>
                  <a:lnTo>
                    <a:pt x="297929" y="68376"/>
                  </a:lnTo>
                  <a:lnTo>
                    <a:pt x="299021" y="65836"/>
                  </a:lnTo>
                  <a:lnTo>
                    <a:pt x="299275" y="65455"/>
                  </a:lnTo>
                  <a:lnTo>
                    <a:pt x="299364" y="65328"/>
                  </a:lnTo>
                  <a:lnTo>
                    <a:pt x="300393" y="63804"/>
                  </a:lnTo>
                  <a:lnTo>
                    <a:pt x="300482" y="63677"/>
                  </a:lnTo>
                  <a:lnTo>
                    <a:pt x="300913" y="63042"/>
                  </a:lnTo>
                  <a:lnTo>
                    <a:pt x="301409" y="65455"/>
                  </a:lnTo>
                  <a:lnTo>
                    <a:pt x="301523" y="66573"/>
                  </a:lnTo>
                  <a:lnTo>
                    <a:pt x="301409" y="67360"/>
                  </a:lnTo>
                  <a:lnTo>
                    <a:pt x="301980" y="68503"/>
                  </a:lnTo>
                  <a:lnTo>
                    <a:pt x="302488" y="63042"/>
                  </a:lnTo>
                  <a:lnTo>
                    <a:pt x="302488" y="62915"/>
                  </a:lnTo>
                  <a:lnTo>
                    <a:pt x="302666" y="61010"/>
                  </a:lnTo>
                  <a:lnTo>
                    <a:pt x="302958" y="62890"/>
                  </a:lnTo>
                  <a:lnTo>
                    <a:pt x="303085" y="64566"/>
                  </a:lnTo>
                  <a:lnTo>
                    <a:pt x="304431" y="65963"/>
                  </a:lnTo>
                  <a:lnTo>
                    <a:pt x="306438" y="63296"/>
                  </a:lnTo>
                  <a:lnTo>
                    <a:pt x="307251" y="67995"/>
                  </a:lnTo>
                  <a:lnTo>
                    <a:pt x="307860" y="63677"/>
                  </a:lnTo>
                  <a:lnTo>
                    <a:pt x="308660" y="70154"/>
                  </a:lnTo>
                  <a:lnTo>
                    <a:pt x="309295" y="63931"/>
                  </a:lnTo>
                  <a:lnTo>
                    <a:pt x="309765" y="66217"/>
                  </a:lnTo>
                  <a:lnTo>
                    <a:pt x="309892" y="67259"/>
                  </a:lnTo>
                  <a:lnTo>
                    <a:pt x="309765" y="67602"/>
                  </a:lnTo>
                  <a:lnTo>
                    <a:pt x="309651" y="68249"/>
                  </a:lnTo>
                  <a:lnTo>
                    <a:pt x="310692" y="70281"/>
                  </a:lnTo>
                  <a:lnTo>
                    <a:pt x="311010" y="70662"/>
                  </a:lnTo>
                  <a:lnTo>
                    <a:pt x="311467" y="67106"/>
                  </a:lnTo>
                  <a:lnTo>
                    <a:pt x="311543" y="66573"/>
                  </a:lnTo>
                  <a:lnTo>
                    <a:pt x="312026" y="65963"/>
                  </a:lnTo>
                  <a:lnTo>
                    <a:pt x="311734" y="69100"/>
                  </a:lnTo>
                  <a:lnTo>
                    <a:pt x="312572" y="65963"/>
                  </a:lnTo>
                  <a:lnTo>
                    <a:pt x="312610" y="65836"/>
                  </a:lnTo>
                  <a:lnTo>
                    <a:pt x="312572" y="69646"/>
                  </a:lnTo>
                  <a:lnTo>
                    <a:pt x="313042" y="68884"/>
                  </a:lnTo>
                  <a:lnTo>
                    <a:pt x="312915" y="68757"/>
                  </a:lnTo>
                  <a:lnTo>
                    <a:pt x="313016" y="66344"/>
                  </a:lnTo>
                  <a:lnTo>
                    <a:pt x="313283" y="65836"/>
                  </a:lnTo>
                  <a:lnTo>
                    <a:pt x="313690" y="65074"/>
                  </a:lnTo>
                  <a:lnTo>
                    <a:pt x="314134" y="67983"/>
                  </a:lnTo>
                  <a:lnTo>
                    <a:pt x="314248" y="69011"/>
                  </a:lnTo>
                  <a:lnTo>
                    <a:pt x="314121" y="70535"/>
                  </a:lnTo>
                  <a:lnTo>
                    <a:pt x="315836" y="67995"/>
                  </a:lnTo>
                  <a:lnTo>
                    <a:pt x="315760" y="68541"/>
                  </a:lnTo>
                  <a:lnTo>
                    <a:pt x="315950" y="67995"/>
                  </a:lnTo>
                  <a:lnTo>
                    <a:pt x="316204" y="67233"/>
                  </a:lnTo>
                  <a:lnTo>
                    <a:pt x="314960" y="73837"/>
                  </a:lnTo>
                  <a:lnTo>
                    <a:pt x="315874" y="71170"/>
                  </a:lnTo>
                  <a:lnTo>
                    <a:pt x="315988" y="69900"/>
                  </a:lnTo>
                  <a:lnTo>
                    <a:pt x="316204" y="68757"/>
                  </a:lnTo>
                  <a:lnTo>
                    <a:pt x="316255" y="68376"/>
                  </a:lnTo>
                  <a:lnTo>
                    <a:pt x="316445" y="70281"/>
                  </a:lnTo>
                  <a:lnTo>
                    <a:pt x="317258" y="70408"/>
                  </a:lnTo>
                  <a:lnTo>
                    <a:pt x="317931" y="69646"/>
                  </a:lnTo>
                  <a:lnTo>
                    <a:pt x="317601" y="71805"/>
                  </a:lnTo>
                  <a:lnTo>
                    <a:pt x="318643" y="72567"/>
                  </a:lnTo>
                  <a:lnTo>
                    <a:pt x="320001" y="71043"/>
                  </a:lnTo>
                  <a:lnTo>
                    <a:pt x="321208" y="71170"/>
                  </a:lnTo>
                  <a:lnTo>
                    <a:pt x="321157" y="71043"/>
                  </a:lnTo>
                  <a:lnTo>
                    <a:pt x="320916" y="70281"/>
                  </a:lnTo>
                  <a:lnTo>
                    <a:pt x="320929" y="69646"/>
                  </a:lnTo>
                  <a:lnTo>
                    <a:pt x="321068" y="68376"/>
                  </a:lnTo>
                  <a:lnTo>
                    <a:pt x="321208" y="67233"/>
                  </a:lnTo>
                  <a:lnTo>
                    <a:pt x="321322" y="66217"/>
                  </a:lnTo>
                  <a:lnTo>
                    <a:pt x="321716" y="65963"/>
                  </a:lnTo>
                  <a:lnTo>
                    <a:pt x="321691" y="66573"/>
                  </a:lnTo>
                  <a:lnTo>
                    <a:pt x="321856" y="65963"/>
                  </a:lnTo>
                  <a:lnTo>
                    <a:pt x="321995" y="65455"/>
                  </a:lnTo>
                  <a:lnTo>
                    <a:pt x="322313" y="65836"/>
                  </a:lnTo>
                  <a:lnTo>
                    <a:pt x="322351" y="66471"/>
                  </a:lnTo>
                  <a:lnTo>
                    <a:pt x="321970" y="69126"/>
                  </a:lnTo>
                  <a:lnTo>
                    <a:pt x="321843" y="69646"/>
                  </a:lnTo>
                  <a:lnTo>
                    <a:pt x="321576" y="70408"/>
                  </a:lnTo>
                  <a:lnTo>
                    <a:pt x="322237" y="69392"/>
                  </a:lnTo>
                  <a:lnTo>
                    <a:pt x="322211" y="69900"/>
                  </a:lnTo>
                  <a:lnTo>
                    <a:pt x="322084" y="70662"/>
                  </a:lnTo>
                  <a:lnTo>
                    <a:pt x="321970" y="71170"/>
                  </a:lnTo>
                  <a:lnTo>
                    <a:pt x="321843" y="72186"/>
                  </a:lnTo>
                  <a:lnTo>
                    <a:pt x="322262" y="70027"/>
                  </a:lnTo>
                  <a:lnTo>
                    <a:pt x="322465" y="75615"/>
                  </a:lnTo>
                  <a:lnTo>
                    <a:pt x="323138" y="72059"/>
                  </a:lnTo>
                  <a:lnTo>
                    <a:pt x="323075" y="73075"/>
                  </a:lnTo>
                  <a:lnTo>
                    <a:pt x="324307" y="73202"/>
                  </a:lnTo>
                  <a:lnTo>
                    <a:pt x="324967" y="72059"/>
                  </a:lnTo>
                  <a:lnTo>
                    <a:pt x="325970" y="71932"/>
                  </a:lnTo>
                  <a:lnTo>
                    <a:pt x="326161" y="70027"/>
                  </a:lnTo>
                  <a:lnTo>
                    <a:pt x="326237" y="69392"/>
                  </a:lnTo>
                  <a:lnTo>
                    <a:pt x="326275" y="69011"/>
                  </a:lnTo>
                  <a:lnTo>
                    <a:pt x="326593" y="69773"/>
                  </a:lnTo>
                  <a:lnTo>
                    <a:pt x="326758" y="69011"/>
                  </a:lnTo>
                  <a:lnTo>
                    <a:pt x="327113" y="67360"/>
                  </a:lnTo>
                  <a:lnTo>
                    <a:pt x="327774" y="68376"/>
                  </a:lnTo>
                  <a:lnTo>
                    <a:pt x="328333" y="70789"/>
                  </a:lnTo>
                  <a:lnTo>
                    <a:pt x="329234" y="70662"/>
                  </a:lnTo>
                  <a:lnTo>
                    <a:pt x="329933" y="69392"/>
                  </a:lnTo>
                  <a:lnTo>
                    <a:pt x="329780" y="68491"/>
                  </a:lnTo>
                  <a:lnTo>
                    <a:pt x="329869" y="67360"/>
                  </a:lnTo>
                  <a:lnTo>
                    <a:pt x="330111" y="66471"/>
                  </a:lnTo>
                  <a:lnTo>
                    <a:pt x="329971" y="69126"/>
                  </a:lnTo>
                  <a:lnTo>
                    <a:pt x="330809" y="69011"/>
                  </a:lnTo>
                  <a:lnTo>
                    <a:pt x="330161" y="70789"/>
                  </a:lnTo>
                  <a:lnTo>
                    <a:pt x="331546" y="70408"/>
                  </a:lnTo>
                  <a:lnTo>
                    <a:pt x="332613" y="69011"/>
                  </a:lnTo>
                  <a:lnTo>
                    <a:pt x="333006" y="68491"/>
                  </a:lnTo>
                  <a:lnTo>
                    <a:pt x="333032" y="66471"/>
                  </a:lnTo>
                  <a:lnTo>
                    <a:pt x="333133" y="65951"/>
                  </a:lnTo>
                  <a:lnTo>
                    <a:pt x="333425" y="65455"/>
                  </a:lnTo>
                  <a:lnTo>
                    <a:pt x="333438" y="68122"/>
                  </a:lnTo>
                  <a:lnTo>
                    <a:pt x="333324" y="68630"/>
                  </a:lnTo>
                  <a:lnTo>
                    <a:pt x="334911" y="65455"/>
                  </a:lnTo>
                  <a:lnTo>
                    <a:pt x="335102" y="65074"/>
                  </a:lnTo>
                  <a:lnTo>
                    <a:pt x="335229" y="64820"/>
                  </a:lnTo>
                  <a:lnTo>
                    <a:pt x="335978" y="76758"/>
                  </a:lnTo>
                  <a:lnTo>
                    <a:pt x="337667" y="71501"/>
                  </a:lnTo>
                  <a:lnTo>
                    <a:pt x="337794" y="71297"/>
                  </a:lnTo>
                  <a:lnTo>
                    <a:pt x="339178" y="68884"/>
                  </a:lnTo>
                  <a:lnTo>
                    <a:pt x="339572" y="69265"/>
                  </a:lnTo>
                  <a:lnTo>
                    <a:pt x="339598" y="69519"/>
                  </a:lnTo>
                  <a:lnTo>
                    <a:pt x="338721" y="70662"/>
                  </a:lnTo>
                  <a:lnTo>
                    <a:pt x="338645" y="70878"/>
                  </a:lnTo>
                  <a:lnTo>
                    <a:pt x="338874" y="72440"/>
                  </a:lnTo>
                  <a:lnTo>
                    <a:pt x="340347" y="68884"/>
                  </a:lnTo>
                  <a:lnTo>
                    <a:pt x="340664" y="68122"/>
                  </a:lnTo>
                  <a:lnTo>
                    <a:pt x="340918" y="73329"/>
                  </a:lnTo>
                  <a:lnTo>
                    <a:pt x="342328" y="70535"/>
                  </a:lnTo>
                  <a:lnTo>
                    <a:pt x="342328" y="78536"/>
                  </a:lnTo>
                  <a:lnTo>
                    <a:pt x="345300" y="70535"/>
                  </a:lnTo>
                  <a:lnTo>
                    <a:pt x="345389" y="70281"/>
                  </a:lnTo>
                  <a:lnTo>
                    <a:pt x="345986" y="75488"/>
                  </a:lnTo>
                  <a:lnTo>
                    <a:pt x="346113" y="73914"/>
                  </a:lnTo>
                  <a:lnTo>
                    <a:pt x="346202" y="73329"/>
                  </a:lnTo>
                  <a:lnTo>
                    <a:pt x="346621" y="71805"/>
                  </a:lnTo>
                  <a:lnTo>
                    <a:pt x="346506" y="73113"/>
                  </a:lnTo>
                  <a:lnTo>
                    <a:pt x="346697" y="72440"/>
                  </a:lnTo>
                  <a:lnTo>
                    <a:pt x="347560" y="71805"/>
                  </a:lnTo>
                  <a:lnTo>
                    <a:pt x="349453" y="70408"/>
                  </a:lnTo>
                  <a:lnTo>
                    <a:pt x="351574" y="75742"/>
                  </a:lnTo>
                  <a:lnTo>
                    <a:pt x="353949" y="77647"/>
                  </a:lnTo>
                  <a:lnTo>
                    <a:pt x="354825" y="78282"/>
                  </a:lnTo>
                  <a:lnTo>
                    <a:pt x="355396" y="70408"/>
                  </a:lnTo>
                  <a:lnTo>
                    <a:pt x="355409" y="70281"/>
                  </a:lnTo>
                  <a:lnTo>
                    <a:pt x="355574" y="68122"/>
                  </a:lnTo>
                  <a:lnTo>
                    <a:pt x="356095" y="71678"/>
                  </a:lnTo>
                  <a:lnTo>
                    <a:pt x="356222" y="72821"/>
                  </a:lnTo>
                  <a:lnTo>
                    <a:pt x="355511" y="76123"/>
                  </a:lnTo>
                  <a:lnTo>
                    <a:pt x="357898" y="72186"/>
                  </a:lnTo>
                  <a:lnTo>
                    <a:pt x="359371" y="76631"/>
                  </a:lnTo>
                  <a:lnTo>
                    <a:pt x="361632" y="73456"/>
                  </a:lnTo>
                  <a:lnTo>
                    <a:pt x="361429" y="74218"/>
                  </a:lnTo>
                  <a:lnTo>
                    <a:pt x="361302" y="75234"/>
                  </a:lnTo>
                  <a:lnTo>
                    <a:pt x="361226" y="77774"/>
                  </a:lnTo>
                  <a:lnTo>
                    <a:pt x="362483" y="75615"/>
                  </a:lnTo>
                  <a:lnTo>
                    <a:pt x="362610" y="75107"/>
                  </a:lnTo>
                  <a:lnTo>
                    <a:pt x="362813" y="73456"/>
                  </a:lnTo>
                  <a:lnTo>
                    <a:pt x="362940" y="73583"/>
                  </a:lnTo>
                  <a:lnTo>
                    <a:pt x="363016" y="73914"/>
                  </a:lnTo>
                  <a:lnTo>
                    <a:pt x="362788" y="74853"/>
                  </a:lnTo>
                  <a:lnTo>
                    <a:pt x="362686" y="75742"/>
                  </a:lnTo>
                  <a:lnTo>
                    <a:pt x="362813" y="77012"/>
                  </a:lnTo>
                  <a:lnTo>
                    <a:pt x="362927" y="77901"/>
                  </a:lnTo>
                  <a:lnTo>
                    <a:pt x="364045" y="73456"/>
                  </a:lnTo>
                  <a:lnTo>
                    <a:pt x="364083" y="73329"/>
                  </a:lnTo>
                  <a:lnTo>
                    <a:pt x="363994" y="75844"/>
                  </a:lnTo>
                  <a:lnTo>
                    <a:pt x="364083" y="75615"/>
                  </a:lnTo>
                  <a:lnTo>
                    <a:pt x="364845" y="77266"/>
                  </a:lnTo>
                  <a:lnTo>
                    <a:pt x="364896" y="75615"/>
                  </a:lnTo>
                  <a:lnTo>
                    <a:pt x="364934" y="74345"/>
                  </a:lnTo>
                  <a:lnTo>
                    <a:pt x="365480" y="75742"/>
                  </a:lnTo>
                  <a:lnTo>
                    <a:pt x="366001" y="74345"/>
                  </a:lnTo>
                  <a:lnTo>
                    <a:pt x="366395" y="73329"/>
                  </a:lnTo>
                  <a:lnTo>
                    <a:pt x="366433" y="73202"/>
                  </a:lnTo>
                  <a:lnTo>
                    <a:pt x="366776" y="74942"/>
                  </a:lnTo>
                  <a:lnTo>
                    <a:pt x="366725" y="75120"/>
                  </a:lnTo>
                  <a:lnTo>
                    <a:pt x="366687" y="75311"/>
                  </a:lnTo>
                  <a:lnTo>
                    <a:pt x="366610" y="75653"/>
                  </a:lnTo>
                  <a:lnTo>
                    <a:pt x="366915" y="76974"/>
                  </a:lnTo>
                  <a:lnTo>
                    <a:pt x="366928" y="75920"/>
                  </a:lnTo>
                  <a:lnTo>
                    <a:pt x="366864" y="75298"/>
                  </a:lnTo>
                  <a:lnTo>
                    <a:pt x="366788" y="74980"/>
                  </a:lnTo>
                  <a:lnTo>
                    <a:pt x="367207" y="73202"/>
                  </a:lnTo>
                  <a:lnTo>
                    <a:pt x="367461" y="72186"/>
                  </a:lnTo>
                  <a:lnTo>
                    <a:pt x="367550" y="71805"/>
                  </a:lnTo>
                  <a:lnTo>
                    <a:pt x="367792" y="76631"/>
                  </a:lnTo>
                  <a:lnTo>
                    <a:pt x="368465" y="72186"/>
                  </a:lnTo>
                  <a:lnTo>
                    <a:pt x="367830" y="76758"/>
                  </a:lnTo>
                  <a:lnTo>
                    <a:pt x="369214" y="76123"/>
                  </a:lnTo>
                  <a:lnTo>
                    <a:pt x="369925" y="73964"/>
                  </a:lnTo>
                  <a:lnTo>
                    <a:pt x="369836" y="74345"/>
                  </a:lnTo>
                  <a:lnTo>
                    <a:pt x="369722" y="75387"/>
                  </a:lnTo>
                  <a:lnTo>
                    <a:pt x="370128" y="75488"/>
                  </a:lnTo>
                  <a:lnTo>
                    <a:pt x="369709" y="77393"/>
                  </a:lnTo>
                  <a:lnTo>
                    <a:pt x="370217" y="77393"/>
                  </a:lnTo>
                  <a:lnTo>
                    <a:pt x="370700" y="76631"/>
                  </a:lnTo>
                  <a:lnTo>
                    <a:pt x="370827" y="76034"/>
                  </a:lnTo>
                  <a:lnTo>
                    <a:pt x="371005" y="74091"/>
                  </a:lnTo>
                  <a:lnTo>
                    <a:pt x="371221" y="79806"/>
                  </a:lnTo>
                  <a:lnTo>
                    <a:pt x="372478" y="74091"/>
                  </a:lnTo>
                  <a:lnTo>
                    <a:pt x="372503" y="73964"/>
                  </a:lnTo>
                  <a:lnTo>
                    <a:pt x="372897" y="72186"/>
                  </a:lnTo>
                  <a:lnTo>
                    <a:pt x="372986" y="71805"/>
                  </a:lnTo>
                  <a:lnTo>
                    <a:pt x="373430" y="69773"/>
                  </a:lnTo>
                  <a:lnTo>
                    <a:pt x="373049" y="77139"/>
                  </a:lnTo>
                  <a:lnTo>
                    <a:pt x="374840" y="74726"/>
                  </a:lnTo>
                  <a:lnTo>
                    <a:pt x="376313" y="73329"/>
                  </a:lnTo>
                  <a:lnTo>
                    <a:pt x="375831" y="77520"/>
                  </a:lnTo>
                  <a:lnTo>
                    <a:pt x="377012" y="76123"/>
                  </a:lnTo>
                  <a:lnTo>
                    <a:pt x="376897" y="75044"/>
                  </a:lnTo>
                  <a:lnTo>
                    <a:pt x="376516" y="73152"/>
                  </a:lnTo>
                  <a:lnTo>
                    <a:pt x="376389" y="72567"/>
                  </a:lnTo>
                  <a:lnTo>
                    <a:pt x="376516" y="73152"/>
                  </a:lnTo>
                  <a:lnTo>
                    <a:pt x="377507" y="72567"/>
                  </a:lnTo>
                  <a:lnTo>
                    <a:pt x="377939" y="72313"/>
                  </a:lnTo>
                  <a:lnTo>
                    <a:pt x="377558" y="75044"/>
                  </a:lnTo>
                  <a:lnTo>
                    <a:pt x="378421" y="72313"/>
                  </a:lnTo>
                  <a:lnTo>
                    <a:pt x="378587" y="71805"/>
                  </a:lnTo>
                  <a:lnTo>
                    <a:pt x="379717" y="73075"/>
                  </a:lnTo>
                  <a:lnTo>
                    <a:pt x="379793" y="73329"/>
                  </a:lnTo>
                  <a:lnTo>
                    <a:pt x="379907" y="73914"/>
                  </a:lnTo>
                  <a:lnTo>
                    <a:pt x="379260" y="75107"/>
                  </a:lnTo>
                  <a:lnTo>
                    <a:pt x="379044" y="75869"/>
                  </a:lnTo>
                  <a:lnTo>
                    <a:pt x="380568" y="74091"/>
                  </a:lnTo>
                  <a:lnTo>
                    <a:pt x="381457" y="76631"/>
                  </a:lnTo>
                  <a:lnTo>
                    <a:pt x="382841" y="74345"/>
                  </a:lnTo>
                  <a:lnTo>
                    <a:pt x="382905" y="74091"/>
                  </a:lnTo>
                  <a:lnTo>
                    <a:pt x="382943" y="71805"/>
                  </a:lnTo>
                  <a:lnTo>
                    <a:pt x="383006" y="71424"/>
                  </a:lnTo>
                  <a:lnTo>
                    <a:pt x="383895" y="69773"/>
                  </a:lnTo>
                  <a:lnTo>
                    <a:pt x="384429" y="68757"/>
                  </a:lnTo>
                  <a:lnTo>
                    <a:pt x="384543" y="68414"/>
                  </a:lnTo>
                  <a:lnTo>
                    <a:pt x="384505" y="68605"/>
                  </a:lnTo>
                  <a:lnTo>
                    <a:pt x="384454" y="68884"/>
                  </a:lnTo>
                  <a:lnTo>
                    <a:pt x="383692" y="72694"/>
                  </a:lnTo>
                  <a:lnTo>
                    <a:pt x="385813" y="68376"/>
                  </a:lnTo>
                  <a:lnTo>
                    <a:pt x="384187" y="75996"/>
                  </a:lnTo>
                  <a:lnTo>
                    <a:pt x="384390" y="75615"/>
                  </a:lnTo>
                  <a:lnTo>
                    <a:pt x="384619" y="74853"/>
                  </a:lnTo>
                  <a:lnTo>
                    <a:pt x="384746" y="74218"/>
                  </a:lnTo>
                  <a:lnTo>
                    <a:pt x="384860" y="73202"/>
                  </a:lnTo>
                  <a:lnTo>
                    <a:pt x="384962" y="74599"/>
                  </a:lnTo>
                  <a:lnTo>
                    <a:pt x="384543" y="76123"/>
                  </a:lnTo>
                  <a:lnTo>
                    <a:pt x="385394" y="75107"/>
                  </a:lnTo>
                  <a:lnTo>
                    <a:pt x="385508" y="73202"/>
                  </a:lnTo>
                  <a:lnTo>
                    <a:pt x="385521" y="72694"/>
                  </a:lnTo>
                  <a:lnTo>
                    <a:pt x="386232" y="72821"/>
                  </a:lnTo>
                  <a:lnTo>
                    <a:pt x="386143" y="73583"/>
                  </a:lnTo>
                  <a:lnTo>
                    <a:pt x="386016" y="74091"/>
                  </a:lnTo>
                  <a:lnTo>
                    <a:pt x="385876" y="74345"/>
                  </a:lnTo>
                  <a:lnTo>
                    <a:pt x="385660" y="75488"/>
                  </a:lnTo>
                  <a:lnTo>
                    <a:pt x="386562" y="72694"/>
                  </a:lnTo>
                  <a:lnTo>
                    <a:pt x="386930" y="71551"/>
                  </a:lnTo>
                  <a:lnTo>
                    <a:pt x="387299" y="72313"/>
                  </a:lnTo>
                  <a:lnTo>
                    <a:pt x="387375" y="72821"/>
                  </a:lnTo>
                  <a:lnTo>
                    <a:pt x="387261" y="73914"/>
                  </a:lnTo>
                  <a:lnTo>
                    <a:pt x="388175" y="73710"/>
                  </a:lnTo>
                  <a:lnTo>
                    <a:pt x="388797" y="71551"/>
                  </a:lnTo>
                  <a:lnTo>
                    <a:pt x="389610" y="68757"/>
                  </a:lnTo>
                  <a:lnTo>
                    <a:pt x="390283" y="70408"/>
                  </a:lnTo>
                  <a:lnTo>
                    <a:pt x="390410" y="71297"/>
                  </a:lnTo>
                  <a:lnTo>
                    <a:pt x="389547" y="75361"/>
                  </a:lnTo>
                  <a:lnTo>
                    <a:pt x="390690" y="72440"/>
                  </a:lnTo>
                  <a:lnTo>
                    <a:pt x="390232" y="76250"/>
                  </a:lnTo>
                  <a:lnTo>
                    <a:pt x="390906" y="75361"/>
                  </a:lnTo>
                  <a:lnTo>
                    <a:pt x="391007" y="73329"/>
                  </a:lnTo>
                  <a:lnTo>
                    <a:pt x="391541" y="73456"/>
                  </a:lnTo>
                  <a:lnTo>
                    <a:pt x="391591" y="73329"/>
                  </a:lnTo>
                  <a:lnTo>
                    <a:pt x="391858" y="72440"/>
                  </a:lnTo>
                  <a:lnTo>
                    <a:pt x="392417" y="70662"/>
                  </a:lnTo>
                  <a:lnTo>
                    <a:pt x="392493" y="71043"/>
                  </a:lnTo>
                  <a:lnTo>
                    <a:pt x="392595" y="72313"/>
                  </a:lnTo>
                  <a:lnTo>
                    <a:pt x="392087" y="73583"/>
                  </a:lnTo>
                  <a:lnTo>
                    <a:pt x="393204" y="72948"/>
                  </a:lnTo>
                  <a:lnTo>
                    <a:pt x="392950" y="71932"/>
                  </a:lnTo>
                  <a:lnTo>
                    <a:pt x="393052" y="70878"/>
                  </a:lnTo>
                  <a:lnTo>
                    <a:pt x="393153" y="70662"/>
                  </a:lnTo>
                  <a:lnTo>
                    <a:pt x="393598" y="69646"/>
                  </a:lnTo>
                  <a:lnTo>
                    <a:pt x="393598" y="68757"/>
                  </a:lnTo>
                  <a:lnTo>
                    <a:pt x="393560" y="68376"/>
                  </a:lnTo>
                  <a:lnTo>
                    <a:pt x="393446" y="66725"/>
                  </a:lnTo>
                  <a:lnTo>
                    <a:pt x="393433" y="66598"/>
                  </a:lnTo>
                  <a:lnTo>
                    <a:pt x="393890" y="67487"/>
                  </a:lnTo>
                  <a:lnTo>
                    <a:pt x="393992" y="67779"/>
                  </a:lnTo>
                  <a:lnTo>
                    <a:pt x="393814" y="68122"/>
                  </a:lnTo>
                  <a:lnTo>
                    <a:pt x="394563" y="67868"/>
                  </a:lnTo>
                  <a:lnTo>
                    <a:pt x="394525" y="70154"/>
                  </a:lnTo>
                  <a:lnTo>
                    <a:pt x="395376" y="67868"/>
                  </a:lnTo>
                  <a:lnTo>
                    <a:pt x="395427" y="67741"/>
                  </a:lnTo>
                  <a:lnTo>
                    <a:pt x="395490" y="67983"/>
                  </a:lnTo>
                  <a:lnTo>
                    <a:pt x="395592" y="70154"/>
                  </a:lnTo>
                  <a:lnTo>
                    <a:pt x="395071" y="72694"/>
                  </a:lnTo>
                  <a:lnTo>
                    <a:pt x="394957" y="73837"/>
                  </a:lnTo>
                  <a:lnTo>
                    <a:pt x="395668" y="70662"/>
                  </a:lnTo>
                  <a:lnTo>
                    <a:pt x="396354" y="73075"/>
                  </a:lnTo>
                  <a:lnTo>
                    <a:pt x="396862" y="71043"/>
                  </a:lnTo>
                  <a:lnTo>
                    <a:pt x="396938" y="70662"/>
                  </a:lnTo>
                  <a:lnTo>
                    <a:pt x="396900" y="70878"/>
                  </a:lnTo>
                  <a:lnTo>
                    <a:pt x="396773" y="71805"/>
                  </a:lnTo>
                  <a:lnTo>
                    <a:pt x="396646" y="72948"/>
                  </a:lnTo>
                  <a:lnTo>
                    <a:pt x="397217" y="70408"/>
                  </a:lnTo>
                  <a:lnTo>
                    <a:pt x="397319" y="71805"/>
                  </a:lnTo>
                  <a:lnTo>
                    <a:pt x="397078" y="73329"/>
                  </a:lnTo>
                  <a:lnTo>
                    <a:pt x="397764" y="73837"/>
                  </a:lnTo>
                  <a:lnTo>
                    <a:pt x="397611" y="70408"/>
                  </a:lnTo>
                  <a:lnTo>
                    <a:pt x="397586" y="69773"/>
                  </a:lnTo>
                  <a:lnTo>
                    <a:pt x="397522" y="68376"/>
                  </a:lnTo>
                  <a:lnTo>
                    <a:pt x="397916" y="69773"/>
                  </a:lnTo>
                  <a:lnTo>
                    <a:pt x="398030" y="70789"/>
                  </a:lnTo>
                  <a:lnTo>
                    <a:pt x="397878" y="71678"/>
                  </a:lnTo>
                  <a:lnTo>
                    <a:pt x="398538" y="72821"/>
                  </a:lnTo>
                  <a:lnTo>
                    <a:pt x="399783" y="70154"/>
                  </a:lnTo>
                  <a:lnTo>
                    <a:pt x="400253" y="71170"/>
                  </a:lnTo>
                  <a:lnTo>
                    <a:pt x="400367" y="72313"/>
                  </a:lnTo>
                  <a:lnTo>
                    <a:pt x="400126" y="75374"/>
                  </a:lnTo>
                  <a:lnTo>
                    <a:pt x="400672" y="75107"/>
                  </a:lnTo>
                  <a:lnTo>
                    <a:pt x="402526" y="71424"/>
                  </a:lnTo>
                  <a:lnTo>
                    <a:pt x="403555" y="72440"/>
                  </a:lnTo>
                  <a:lnTo>
                    <a:pt x="403440" y="72186"/>
                  </a:lnTo>
                  <a:lnTo>
                    <a:pt x="403504" y="71424"/>
                  </a:lnTo>
                  <a:lnTo>
                    <a:pt x="403720" y="70154"/>
                  </a:lnTo>
                  <a:lnTo>
                    <a:pt x="404037" y="68376"/>
                  </a:lnTo>
                  <a:lnTo>
                    <a:pt x="404152" y="67741"/>
                  </a:lnTo>
                  <a:lnTo>
                    <a:pt x="404355" y="66598"/>
                  </a:lnTo>
                  <a:lnTo>
                    <a:pt x="403860" y="74853"/>
                  </a:lnTo>
                  <a:lnTo>
                    <a:pt x="404482" y="73202"/>
                  </a:lnTo>
                  <a:lnTo>
                    <a:pt x="404685" y="72567"/>
                  </a:lnTo>
                  <a:lnTo>
                    <a:pt x="404583" y="72936"/>
                  </a:lnTo>
                  <a:lnTo>
                    <a:pt x="404825" y="72313"/>
                  </a:lnTo>
                  <a:lnTo>
                    <a:pt x="404685" y="72694"/>
                  </a:lnTo>
                  <a:lnTo>
                    <a:pt x="404558" y="73075"/>
                  </a:lnTo>
                  <a:lnTo>
                    <a:pt x="404190" y="75361"/>
                  </a:lnTo>
                  <a:lnTo>
                    <a:pt x="404317" y="74726"/>
                  </a:lnTo>
                  <a:lnTo>
                    <a:pt x="404990" y="75742"/>
                  </a:lnTo>
                  <a:lnTo>
                    <a:pt x="405561" y="74726"/>
                  </a:lnTo>
                  <a:lnTo>
                    <a:pt x="406133" y="73710"/>
                  </a:lnTo>
                  <a:lnTo>
                    <a:pt x="407377" y="72313"/>
                  </a:lnTo>
                  <a:lnTo>
                    <a:pt x="407593" y="72059"/>
                  </a:lnTo>
                  <a:lnTo>
                    <a:pt x="407403" y="72821"/>
                  </a:lnTo>
                  <a:lnTo>
                    <a:pt x="407289" y="73710"/>
                  </a:lnTo>
                  <a:lnTo>
                    <a:pt x="407530" y="74853"/>
                  </a:lnTo>
                  <a:lnTo>
                    <a:pt x="408368" y="74345"/>
                  </a:lnTo>
                  <a:lnTo>
                    <a:pt x="408774" y="75107"/>
                  </a:lnTo>
                  <a:lnTo>
                    <a:pt x="408965" y="74345"/>
                  </a:lnTo>
                  <a:lnTo>
                    <a:pt x="409130" y="73710"/>
                  </a:lnTo>
                  <a:lnTo>
                    <a:pt x="409384" y="73964"/>
                  </a:lnTo>
                  <a:lnTo>
                    <a:pt x="409409" y="73710"/>
                  </a:lnTo>
                  <a:lnTo>
                    <a:pt x="409498" y="72059"/>
                  </a:lnTo>
                  <a:lnTo>
                    <a:pt x="409498" y="71932"/>
                  </a:lnTo>
                  <a:lnTo>
                    <a:pt x="410235" y="74853"/>
                  </a:lnTo>
                  <a:lnTo>
                    <a:pt x="411505" y="73964"/>
                  </a:lnTo>
                  <a:lnTo>
                    <a:pt x="412762" y="72694"/>
                  </a:lnTo>
                  <a:lnTo>
                    <a:pt x="413499" y="74980"/>
                  </a:lnTo>
                  <a:lnTo>
                    <a:pt x="413334" y="74980"/>
                  </a:lnTo>
                  <a:lnTo>
                    <a:pt x="412927" y="76123"/>
                  </a:lnTo>
                  <a:lnTo>
                    <a:pt x="413054" y="76123"/>
                  </a:lnTo>
                  <a:lnTo>
                    <a:pt x="414337" y="75044"/>
                  </a:lnTo>
                  <a:lnTo>
                    <a:pt x="414451" y="74726"/>
                  </a:lnTo>
                  <a:lnTo>
                    <a:pt x="414502" y="72694"/>
                  </a:lnTo>
                  <a:lnTo>
                    <a:pt x="414515" y="71932"/>
                  </a:lnTo>
                  <a:lnTo>
                    <a:pt x="414616" y="71297"/>
                  </a:lnTo>
                  <a:lnTo>
                    <a:pt x="414756" y="70789"/>
                  </a:lnTo>
                  <a:lnTo>
                    <a:pt x="414858" y="70408"/>
                  </a:lnTo>
                  <a:lnTo>
                    <a:pt x="414947" y="70154"/>
                  </a:lnTo>
                  <a:lnTo>
                    <a:pt x="415378" y="69265"/>
                  </a:lnTo>
                  <a:lnTo>
                    <a:pt x="415671" y="69265"/>
                  </a:lnTo>
                  <a:lnTo>
                    <a:pt x="415099" y="70408"/>
                  </a:lnTo>
                  <a:lnTo>
                    <a:pt x="415010" y="71932"/>
                  </a:lnTo>
                  <a:lnTo>
                    <a:pt x="415124" y="74472"/>
                  </a:lnTo>
                  <a:lnTo>
                    <a:pt x="415505" y="72186"/>
                  </a:lnTo>
                  <a:lnTo>
                    <a:pt x="415467" y="76504"/>
                  </a:lnTo>
                  <a:lnTo>
                    <a:pt x="415874" y="72186"/>
                  </a:lnTo>
                  <a:lnTo>
                    <a:pt x="416140" y="69265"/>
                  </a:lnTo>
                  <a:lnTo>
                    <a:pt x="416318" y="67360"/>
                  </a:lnTo>
                  <a:lnTo>
                    <a:pt x="416483" y="68605"/>
                  </a:lnTo>
                  <a:lnTo>
                    <a:pt x="416610" y="71043"/>
                  </a:lnTo>
                  <a:lnTo>
                    <a:pt x="416496" y="71678"/>
                  </a:lnTo>
                  <a:lnTo>
                    <a:pt x="416826" y="71170"/>
                  </a:lnTo>
                  <a:lnTo>
                    <a:pt x="416953" y="70916"/>
                  </a:lnTo>
                  <a:lnTo>
                    <a:pt x="417436" y="69392"/>
                  </a:lnTo>
                  <a:lnTo>
                    <a:pt x="417626" y="69646"/>
                  </a:lnTo>
                  <a:lnTo>
                    <a:pt x="417703" y="70027"/>
                  </a:lnTo>
                  <a:lnTo>
                    <a:pt x="417449" y="72567"/>
                  </a:lnTo>
                  <a:lnTo>
                    <a:pt x="418287" y="69392"/>
                  </a:lnTo>
                  <a:lnTo>
                    <a:pt x="418566" y="68249"/>
                  </a:lnTo>
                  <a:lnTo>
                    <a:pt x="418477" y="71297"/>
                  </a:lnTo>
                  <a:lnTo>
                    <a:pt x="418261" y="71805"/>
                  </a:lnTo>
                  <a:lnTo>
                    <a:pt x="417969" y="71805"/>
                  </a:lnTo>
                  <a:lnTo>
                    <a:pt x="417703" y="72440"/>
                  </a:lnTo>
                  <a:lnTo>
                    <a:pt x="417626" y="75869"/>
                  </a:lnTo>
                  <a:lnTo>
                    <a:pt x="417791" y="74980"/>
                  </a:lnTo>
                  <a:lnTo>
                    <a:pt x="418084" y="75615"/>
                  </a:lnTo>
                  <a:lnTo>
                    <a:pt x="418338" y="76619"/>
                  </a:lnTo>
                  <a:lnTo>
                    <a:pt x="418261" y="76136"/>
                  </a:lnTo>
                  <a:lnTo>
                    <a:pt x="418630" y="77139"/>
                  </a:lnTo>
                  <a:lnTo>
                    <a:pt x="418744" y="75488"/>
                  </a:lnTo>
                  <a:lnTo>
                    <a:pt x="418858" y="74980"/>
                  </a:lnTo>
                  <a:lnTo>
                    <a:pt x="420268" y="69011"/>
                  </a:lnTo>
                  <a:lnTo>
                    <a:pt x="419976" y="74853"/>
                  </a:lnTo>
                  <a:lnTo>
                    <a:pt x="419963" y="75107"/>
                  </a:lnTo>
                  <a:lnTo>
                    <a:pt x="420052" y="74853"/>
                  </a:lnTo>
                  <a:lnTo>
                    <a:pt x="421500" y="70408"/>
                  </a:lnTo>
                  <a:lnTo>
                    <a:pt x="420077" y="74752"/>
                  </a:lnTo>
                  <a:lnTo>
                    <a:pt x="420966" y="73075"/>
                  </a:lnTo>
                  <a:lnTo>
                    <a:pt x="420624" y="74980"/>
                  </a:lnTo>
                  <a:lnTo>
                    <a:pt x="420509" y="77139"/>
                  </a:lnTo>
                  <a:lnTo>
                    <a:pt x="420636" y="78105"/>
                  </a:lnTo>
                  <a:lnTo>
                    <a:pt x="420420" y="78917"/>
                  </a:lnTo>
                  <a:lnTo>
                    <a:pt x="421208" y="76504"/>
                  </a:lnTo>
                  <a:lnTo>
                    <a:pt x="420763" y="81076"/>
                  </a:lnTo>
                  <a:lnTo>
                    <a:pt x="421855" y="77393"/>
                  </a:lnTo>
                  <a:lnTo>
                    <a:pt x="421728" y="78409"/>
                  </a:lnTo>
                  <a:lnTo>
                    <a:pt x="421894" y="78105"/>
                  </a:lnTo>
                  <a:lnTo>
                    <a:pt x="422021" y="77774"/>
                  </a:lnTo>
                  <a:lnTo>
                    <a:pt x="422097" y="77393"/>
                  </a:lnTo>
                  <a:lnTo>
                    <a:pt x="422211" y="76885"/>
                  </a:lnTo>
                  <a:lnTo>
                    <a:pt x="422363" y="76504"/>
                  </a:lnTo>
                  <a:lnTo>
                    <a:pt x="423456" y="73710"/>
                  </a:lnTo>
                  <a:lnTo>
                    <a:pt x="423291" y="81457"/>
                  </a:lnTo>
                  <a:lnTo>
                    <a:pt x="425119" y="77012"/>
                  </a:lnTo>
                  <a:lnTo>
                    <a:pt x="426275" y="75361"/>
                  </a:lnTo>
                  <a:lnTo>
                    <a:pt x="426402" y="75044"/>
                  </a:lnTo>
                  <a:lnTo>
                    <a:pt x="426681" y="73710"/>
                  </a:lnTo>
                  <a:lnTo>
                    <a:pt x="426808" y="73075"/>
                  </a:lnTo>
                  <a:lnTo>
                    <a:pt x="426885" y="72694"/>
                  </a:lnTo>
                  <a:lnTo>
                    <a:pt x="427075" y="71805"/>
                  </a:lnTo>
                  <a:lnTo>
                    <a:pt x="428218" y="70281"/>
                  </a:lnTo>
                  <a:lnTo>
                    <a:pt x="428205" y="72059"/>
                  </a:lnTo>
                  <a:lnTo>
                    <a:pt x="427520" y="73583"/>
                  </a:lnTo>
                  <a:lnTo>
                    <a:pt x="427418" y="73914"/>
                  </a:lnTo>
                  <a:lnTo>
                    <a:pt x="427634" y="75488"/>
                  </a:lnTo>
                  <a:lnTo>
                    <a:pt x="428040" y="75234"/>
                  </a:lnTo>
                  <a:lnTo>
                    <a:pt x="428663" y="74091"/>
                  </a:lnTo>
                  <a:lnTo>
                    <a:pt x="428472" y="74853"/>
                  </a:lnTo>
                  <a:lnTo>
                    <a:pt x="428358" y="76885"/>
                  </a:lnTo>
                  <a:lnTo>
                    <a:pt x="428777" y="76758"/>
                  </a:lnTo>
                  <a:lnTo>
                    <a:pt x="429018" y="74726"/>
                  </a:lnTo>
                  <a:lnTo>
                    <a:pt x="428993" y="74472"/>
                  </a:lnTo>
                  <a:lnTo>
                    <a:pt x="428917" y="74091"/>
                  </a:lnTo>
                  <a:lnTo>
                    <a:pt x="429031" y="73583"/>
                  </a:lnTo>
                  <a:lnTo>
                    <a:pt x="429806" y="70154"/>
                  </a:lnTo>
                  <a:close/>
                </a:path>
                <a:path w="434340" h="81915">
                  <a:moveTo>
                    <a:pt x="430250" y="78105"/>
                  </a:moveTo>
                  <a:lnTo>
                    <a:pt x="430047" y="78282"/>
                  </a:lnTo>
                  <a:lnTo>
                    <a:pt x="429958" y="78917"/>
                  </a:lnTo>
                  <a:lnTo>
                    <a:pt x="430250" y="78105"/>
                  </a:lnTo>
                  <a:close/>
                </a:path>
                <a:path w="434340" h="81915">
                  <a:moveTo>
                    <a:pt x="431380" y="75044"/>
                  </a:moveTo>
                  <a:lnTo>
                    <a:pt x="431317" y="74345"/>
                  </a:lnTo>
                  <a:lnTo>
                    <a:pt x="430949" y="76250"/>
                  </a:lnTo>
                  <a:lnTo>
                    <a:pt x="430250" y="78105"/>
                  </a:lnTo>
                  <a:lnTo>
                    <a:pt x="430796" y="77647"/>
                  </a:lnTo>
                  <a:lnTo>
                    <a:pt x="431380" y="75044"/>
                  </a:lnTo>
                  <a:close/>
                </a:path>
                <a:path w="434340" h="81915">
                  <a:moveTo>
                    <a:pt x="431469" y="68122"/>
                  </a:moveTo>
                  <a:lnTo>
                    <a:pt x="429399" y="74980"/>
                  </a:lnTo>
                  <a:lnTo>
                    <a:pt x="428828" y="77520"/>
                  </a:lnTo>
                  <a:lnTo>
                    <a:pt x="428421" y="78765"/>
                  </a:lnTo>
                  <a:lnTo>
                    <a:pt x="428942" y="78105"/>
                  </a:lnTo>
                  <a:lnTo>
                    <a:pt x="429044" y="77901"/>
                  </a:lnTo>
                  <a:lnTo>
                    <a:pt x="429717" y="76123"/>
                  </a:lnTo>
                  <a:lnTo>
                    <a:pt x="430301" y="75361"/>
                  </a:lnTo>
                  <a:lnTo>
                    <a:pt x="430174" y="76758"/>
                  </a:lnTo>
                  <a:lnTo>
                    <a:pt x="430047" y="77266"/>
                  </a:lnTo>
                  <a:lnTo>
                    <a:pt x="429691" y="77774"/>
                  </a:lnTo>
                  <a:lnTo>
                    <a:pt x="429564" y="78028"/>
                  </a:lnTo>
                  <a:lnTo>
                    <a:pt x="429260" y="79044"/>
                  </a:lnTo>
                  <a:lnTo>
                    <a:pt x="429895" y="78409"/>
                  </a:lnTo>
                  <a:lnTo>
                    <a:pt x="430022" y="78295"/>
                  </a:lnTo>
                  <a:lnTo>
                    <a:pt x="430339" y="75361"/>
                  </a:lnTo>
                  <a:lnTo>
                    <a:pt x="430415" y="74726"/>
                  </a:lnTo>
                  <a:lnTo>
                    <a:pt x="430745" y="74218"/>
                  </a:lnTo>
                  <a:lnTo>
                    <a:pt x="430872" y="73710"/>
                  </a:lnTo>
                  <a:lnTo>
                    <a:pt x="431469" y="68122"/>
                  </a:lnTo>
                  <a:close/>
                </a:path>
                <a:path w="434340" h="81915">
                  <a:moveTo>
                    <a:pt x="433476" y="72237"/>
                  </a:moveTo>
                  <a:lnTo>
                    <a:pt x="433082" y="72059"/>
                  </a:lnTo>
                  <a:lnTo>
                    <a:pt x="432308" y="74180"/>
                  </a:lnTo>
                  <a:lnTo>
                    <a:pt x="432346" y="73418"/>
                  </a:lnTo>
                  <a:lnTo>
                    <a:pt x="432574" y="72529"/>
                  </a:lnTo>
                  <a:lnTo>
                    <a:pt x="432701" y="71907"/>
                  </a:lnTo>
                  <a:lnTo>
                    <a:pt x="432142" y="73520"/>
                  </a:lnTo>
                  <a:lnTo>
                    <a:pt x="431342" y="76377"/>
                  </a:lnTo>
                  <a:lnTo>
                    <a:pt x="431025" y="79552"/>
                  </a:lnTo>
                  <a:lnTo>
                    <a:pt x="431838" y="76301"/>
                  </a:lnTo>
                  <a:lnTo>
                    <a:pt x="431673" y="77698"/>
                  </a:lnTo>
                  <a:lnTo>
                    <a:pt x="432612" y="73837"/>
                  </a:lnTo>
                  <a:lnTo>
                    <a:pt x="432930" y="73469"/>
                  </a:lnTo>
                  <a:lnTo>
                    <a:pt x="432879" y="74993"/>
                  </a:lnTo>
                  <a:lnTo>
                    <a:pt x="432625" y="76250"/>
                  </a:lnTo>
                  <a:lnTo>
                    <a:pt x="432866" y="75387"/>
                  </a:lnTo>
                  <a:lnTo>
                    <a:pt x="432892" y="77063"/>
                  </a:lnTo>
                  <a:lnTo>
                    <a:pt x="433374" y="74930"/>
                  </a:lnTo>
                  <a:lnTo>
                    <a:pt x="433476" y="72237"/>
                  </a:lnTo>
                  <a:close/>
                </a:path>
                <a:path w="434340" h="81915">
                  <a:moveTo>
                    <a:pt x="433832" y="75603"/>
                  </a:moveTo>
                  <a:lnTo>
                    <a:pt x="433527" y="75958"/>
                  </a:lnTo>
                  <a:lnTo>
                    <a:pt x="432790" y="79362"/>
                  </a:lnTo>
                  <a:lnTo>
                    <a:pt x="433311" y="78511"/>
                  </a:lnTo>
                  <a:lnTo>
                    <a:pt x="433552" y="77635"/>
                  </a:lnTo>
                  <a:lnTo>
                    <a:pt x="433832" y="7560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39545" y="8040300"/>
              <a:ext cx="1692910" cy="3216275"/>
            </a:xfrm>
            <a:custGeom>
              <a:avLst/>
              <a:gdLst/>
              <a:ahLst/>
              <a:cxnLst/>
              <a:rect l="l" t="t" r="r" b="b"/>
              <a:pathLst>
                <a:path w="1692909" h="3216275">
                  <a:moveTo>
                    <a:pt x="571" y="3177692"/>
                  </a:moveTo>
                  <a:lnTo>
                    <a:pt x="0" y="3178581"/>
                  </a:lnTo>
                  <a:lnTo>
                    <a:pt x="215" y="3178772"/>
                  </a:lnTo>
                  <a:lnTo>
                    <a:pt x="571" y="3177692"/>
                  </a:lnTo>
                  <a:close/>
                </a:path>
                <a:path w="1692909" h="3216275">
                  <a:moveTo>
                    <a:pt x="38798" y="3186442"/>
                  </a:moveTo>
                  <a:lnTo>
                    <a:pt x="38544" y="3185337"/>
                  </a:lnTo>
                  <a:lnTo>
                    <a:pt x="38138" y="3186938"/>
                  </a:lnTo>
                  <a:lnTo>
                    <a:pt x="38404" y="3187179"/>
                  </a:lnTo>
                  <a:lnTo>
                    <a:pt x="38557" y="3188500"/>
                  </a:lnTo>
                  <a:lnTo>
                    <a:pt x="38760" y="3188093"/>
                  </a:lnTo>
                  <a:lnTo>
                    <a:pt x="38798" y="3186442"/>
                  </a:lnTo>
                  <a:close/>
                </a:path>
                <a:path w="1692909" h="3216275">
                  <a:moveTo>
                    <a:pt x="52476" y="3212312"/>
                  </a:moveTo>
                  <a:close/>
                </a:path>
                <a:path w="1692909" h="3216275">
                  <a:moveTo>
                    <a:pt x="52641" y="3185337"/>
                  </a:moveTo>
                  <a:lnTo>
                    <a:pt x="52146" y="3186277"/>
                  </a:lnTo>
                  <a:lnTo>
                    <a:pt x="51854" y="3189567"/>
                  </a:lnTo>
                  <a:lnTo>
                    <a:pt x="52146" y="3189008"/>
                  </a:lnTo>
                  <a:lnTo>
                    <a:pt x="52641" y="3185337"/>
                  </a:lnTo>
                  <a:close/>
                </a:path>
                <a:path w="1692909" h="3216275">
                  <a:moveTo>
                    <a:pt x="65278" y="3210433"/>
                  </a:moveTo>
                  <a:lnTo>
                    <a:pt x="64884" y="3211093"/>
                  </a:lnTo>
                  <a:lnTo>
                    <a:pt x="65062" y="3210877"/>
                  </a:lnTo>
                  <a:lnTo>
                    <a:pt x="65278" y="3210433"/>
                  </a:lnTo>
                  <a:close/>
                </a:path>
                <a:path w="1692909" h="3216275">
                  <a:moveTo>
                    <a:pt x="76733" y="3206445"/>
                  </a:moveTo>
                  <a:lnTo>
                    <a:pt x="76606" y="3206216"/>
                  </a:lnTo>
                  <a:lnTo>
                    <a:pt x="76441" y="3205899"/>
                  </a:lnTo>
                  <a:lnTo>
                    <a:pt x="76225" y="3206318"/>
                  </a:lnTo>
                  <a:lnTo>
                    <a:pt x="76352" y="3206927"/>
                  </a:lnTo>
                  <a:lnTo>
                    <a:pt x="76530" y="3206813"/>
                  </a:lnTo>
                  <a:lnTo>
                    <a:pt x="76733" y="3206445"/>
                  </a:lnTo>
                  <a:close/>
                </a:path>
                <a:path w="1692909" h="3216275">
                  <a:moveTo>
                    <a:pt x="77279" y="3205111"/>
                  </a:moveTo>
                  <a:lnTo>
                    <a:pt x="77101" y="3205619"/>
                  </a:lnTo>
                  <a:lnTo>
                    <a:pt x="76911" y="3206127"/>
                  </a:lnTo>
                  <a:lnTo>
                    <a:pt x="76733" y="3206445"/>
                  </a:lnTo>
                  <a:lnTo>
                    <a:pt x="76911" y="3206686"/>
                  </a:lnTo>
                  <a:lnTo>
                    <a:pt x="77050" y="3206762"/>
                  </a:lnTo>
                  <a:lnTo>
                    <a:pt x="77279" y="3205111"/>
                  </a:lnTo>
                  <a:close/>
                </a:path>
                <a:path w="1692909" h="3216275">
                  <a:moveTo>
                    <a:pt x="82321" y="3207740"/>
                  </a:moveTo>
                  <a:lnTo>
                    <a:pt x="81737" y="3208451"/>
                  </a:lnTo>
                  <a:lnTo>
                    <a:pt x="81813" y="3210141"/>
                  </a:lnTo>
                  <a:lnTo>
                    <a:pt x="82321" y="3207740"/>
                  </a:lnTo>
                  <a:close/>
                </a:path>
                <a:path w="1692909" h="3216275">
                  <a:moveTo>
                    <a:pt x="82588" y="3188919"/>
                  </a:moveTo>
                  <a:lnTo>
                    <a:pt x="81889" y="3189795"/>
                  </a:lnTo>
                  <a:lnTo>
                    <a:pt x="82372" y="3189274"/>
                  </a:lnTo>
                  <a:lnTo>
                    <a:pt x="82588" y="3188919"/>
                  </a:lnTo>
                  <a:close/>
                </a:path>
                <a:path w="1692909" h="3216275">
                  <a:moveTo>
                    <a:pt x="87515" y="3192576"/>
                  </a:moveTo>
                  <a:lnTo>
                    <a:pt x="87122" y="3192907"/>
                  </a:lnTo>
                  <a:lnTo>
                    <a:pt x="87337" y="3193605"/>
                  </a:lnTo>
                  <a:lnTo>
                    <a:pt x="87515" y="3192576"/>
                  </a:lnTo>
                  <a:close/>
                </a:path>
                <a:path w="1692909" h="3216275">
                  <a:moveTo>
                    <a:pt x="105422" y="3197441"/>
                  </a:moveTo>
                  <a:lnTo>
                    <a:pt x="105156" y="3196259"/>
                  </a:lnTo>
                  <a:lnTo>
                    <a:pt x="105283" y="3195637"/>
                  </a:lnTo>
                  <a:lnTo>
                    <a:pt x="104851" y="3196602"/>
                  </a:lnTo>
                  <a:lnTo>
                    <a:pt x="104736" y="3196856"/>
                  </a:lnTo>
                  <a:lnTo>
                    <a:pt x="104914" y="3197898"/>
                  </a:lnTo>
                  <a:lnTo>
                    <a:pt x="105422" y="3197441"/>
                  </a:lnTo>
                  <a:close/>
                </a:path>
                <a:path w="1692909" h="3216275">
                  <a:moveTo>
                    <a:pt x="107797" y="3200323"/>
                  </a:moveTo>
                  <a:lnTo>
                    <a:pt x="107124" y="3199904"/>
                  </a:lnTo>
                  <a:lnTo>
                    <a:pt x="107772" y="3200870"/>
                  </a:lnTo>
                  <a:lnTo>
                    <a:pt x="107797" y="3200323"/>
                  </a:lnTo>
                  <a:close/>
                </a:path>
                <a:path w="1692909" h="3216275">
                  <a:moveTo>
                    <a:pt x="108089" y="3200514"/>
                  </a:moveTo>
                  <a:lnTo>
                    <a:pt x="107975" y="3198139"/>
                  </a:lnTo>
                  <a:lnTo>
                    <a:pt x="107797" y="3200323"/>
                  </a:lnTo>
                  <a:lnTo>
                    <a:pt x="108089" y="3200514"/>
                  </a:lnTo>
                  <a:close/>
                </a:path>
                <a:path w="1692909" h="3216275">
                  <a:moveTo>
                    <a:pt x="108280" y="3197974"/>
                  </a:moveTo>
                  <a:lnTo>
                    <a:pt x="107797" y="3194456"/>
                  </a:lnTo>
                  <a:lnTo>
                    <a:pt x="107975" y="3198139"/>
                  </a:lnTo>
                  <a:lnTo>
                    <a:pt x="108280" y="3197974"/>
                  </a:lnTo>
                  <a:close/>
                </a:path>
                <a:path w="1692909" h="3216275">
                  <a:moveTo>
                    <a:pt x="109499" y="3211817"/>
                  </a:moveTo>
                  <a:lnTo>
                    <a:pt x="109004" y="3213557"/>
                  </a:lnTo>
                  <a:lnTo>
                    <a:pt x="109194" y="3213836"/>
                  </a:lnTo>
                  <a:lnTo>
                    <a:pt x="109207" y="3215906"/>
                  </a:lnTo>
                  <a:lnTo>
                    <a:pt x="109397" y="3215627"/>
                  </a:lnTo>
                  <a:lnTo>
                    <a:pt x="109499" y="3211817"/>
                  </a:lnTo>
                  <a:close/>
                </a:path>
                <a:path w="1692909" h="3216275">
                  <a:moveTo>
                    <a:pt x="109537" y="3215424"/>
                  </a:moveTo>
                  <a:lnTo>
                    <a:pt x="109397" y="3215627"/>
                  </a:lnTo>
                  <a:lnTo>
                    <a:pt x="109397" y="3215995"/>
                  </a:lnTo>
                  <a:lnTo>
                    <a:pt x="109537" y="3215424"/>
                  </a:lnTo>
                  <a:close/>
                </a:path>
                <a:path w="1692909" h="3216275">
                  <a:moveTo>
                    <a:pt x="109791" y="3214446"/>
                  </a:moveTo>
                  <a:lnTo>
                    <a:pt x="109537" y="3215424"/>
                  </a:lnTo>
                  <a:lnTo>
                    <a:pt x="109626" y="3215284"/>
                  </a:lnTo>
                  <a:lnTo>
                    <a:pt x="109791" y="3214446"/>
                  </a:lnTo>
                  <a:close/>
                </a:path>
                <a:path w="1692909" h="3216275">
                  <a:moveTo>
                    <a:pt x="113055" y="3214916"/>
                  </a:moveTo>
                  <a:lnTo>
                    <a:pt x="112864" y="3215246"/>
                  </a:lnTo>
                  <a:lnTo>
                    <a:pt x="112966" y="3215373"/>
                  </a:lnTo>
                  <a:lnTo>
                    <a:pt x="112991" y="3215195"/>
                  </a:lnTo>
                  <a:lnTo>
                    <a:pt x="113042" y="3215030"/>
                  </a:lnTo>
                  <a:close/>
                </a:path>
                <a:path w="1692909" h="3216275">
                  <a:moveTo>
                    <a:pt x="113601" y="3213900"/>
                  </a:moveTo>
                  <a:lnTo>
                    <a:pt x="113245" y="3214586"/>
                  </a:lnTo>
                  <a:lnTo>
                    <a:pt x="113118" y="3214598"/>
                  </a:lnTo>
                  <a:lnTo>
                    <a:pt x="113055" y="3214916"/>
                  </a:lnTo>
                  <a:lnTo>
                    <a:pt x="113233" y="3214611"/>
                  </a:lnTo>
                  <a:lnTo>
                    <a:pt x="113411" y="3214725"/>
                  </a:lnTo>
                  <a:lnTo>
                    <a:pt x="113601" y="3213900"/>
                  </a:lnTo>
                  <a:close/>
                </a:path>
                <a:path w="1692909" h="3216275">
                  <a:moveTo>
                    <a:pt x="1249781" y="7708"/>
                  </a:moveTo>
                  <a:lnTo>
                    <a:pt x="1249311" y="9461"/>
                  </a:lnTo>
                  <a:lnTo>
                    <a:pt x="1249426" y="9321"/>
                  </a:lnTo>
                  <a:lnTo>
                    <a:pt x="1249540" y="8775"/>
                  </a:lnTo>
                  <a:lnTo>
                    <a:pt x="1249667" y="8242"/>
                  </a:lnTo>
                  <a:lnTo>
                    <a:pt x="1249781" y="7708"/>
                  </a:lnTo>
                  <a:close/>
                </a:path>
                <a:path w="1692909" h="3216275">
                  <a:moveTo>
                    <a:pt x="1249832" y="20675"/>
                  </a:moveTo>
                  <a:lnTo>
                    <a:pt x="1249794" y="20955"/>
                  </a:lnTo>
                  <a:lnTo>
                    <a:pt x="1249667" y="21463"/>
                  </a:lnTo>
                  <a:lnTo>
                    <a:pt x="1249133" y="22606"/>
                  </a:lnTo>
                  <a:lnTo>
                    <a:pt x="1249057" y="23495"/>
                  </a:lnTo>
                  <a:lnTo>
                    <a:pt x="1249184" y="24130"/>
                  </a:lnTo>
                  <a:lnTo>
                    <a:pt x="1249819" y="22415"/>
                  </a:lnTo>
                  <a:lnTo>
                    <a:pt x="1249832" y="20675"/>
                  </a:lnTo>
                  <a:close/>
                </a:path>
                <a:path w="1692909" h="3216275">
                  <a:moveTo>
                    <a:pt x="1250022" y="19558"/>
                  </a:moveTo>
                  <a:lnTo>
                    <a:pt x="1249934" y="19685"/>
                  </a:lnTo>
                  <a:lnTo>
                    <a:pt x="1249832" y="20675"/>
                  </a:lnTo>
                  <a:lnTo>
                    <a:pt x="1250022" y="19558"/>
                  </a:lnTo>
                  <a:close/>
                </a:path>
                <a:path w="1692909" h="3216275">
                  <a:moveTo>
                    <a:pt x="1250378" y="22618"/>
                  </a:moveTo>
                  <a:lnTo>
                    <a:pt x="1250022" y="23368"/>
                  </a:lnTo>
                  <a:lnTo>
                    <a:pt x="1250238" y="22987"/>
                  </a:lnTo>
                  <a:lnTo>
                    <a:pt x="1250378" y="22618"/>
                  </a:lnTo>
                  <a:close/>
                </a:path>
                <a:path w="1692909" h="3216275">
                  <a:moveTo>
                    <a:pt x="1252067" y="24409"/>
                  </a:moveTo>
                  <a:lnTo>
                    <a:pt x="1251927" y="24904"/>
                  </a:lnTo>
                  <a:lnTo>
                    <a:pt x="1252004" y="24714"/>
                  </a:lnTo>
                  <a:lnTo>
                    <a:pt x="1252029" y="24587"/>
                  </a:lnTo>
                  <a:lnTo>
                    <a:pt x="1252067" y="24409"/>
                  </a:lnTo>
                  <a:close/>
                </a:path>
                <a:path w="1692909" h="3216275">
                  <a:moveTo>
                    <a:pt x="1253807" y="5334"/>
                  </a:moveTo>
                  <a:lnTo>
                    <a:pt x="1253210" y="7493"/>
                  </a:lnTo>
                  <a:lnTo>
                    <a:pt x="1253807" y="5334"/>
                  </a:lnTo>
                  <a:close/>
                </a:path>
                <a:path w="1692909" h="3216275">
                  <a:moveTo>
                    <a:pt x="1257325" y="0"/>
                  </a:moveTo>
                  <a:lnTo>
                    <a:pt x="1255115" y="4699"/>
                  </a:lnTo>
                  <a:lnTo>
                    <a:pt x="1254874" y="6350"/>
                  </a:lnTo>
                  <a:lnTo>
                    <a:pt x="1256398" y="6350"/>
                  </a:lnTo>
                  <a:lnTo>
                    <a:pt x="1257325" y="0"/>
                  </a:lnTo>
                  <a:close/>
                </a:path>
                <a:path w="1692909" h="3216275">
                  <a:moveTo>
                    <a:pt x="1260335" y="28168"/>
                  </a:moveTo>
                  <a:lnTo>
                    <a:pt x="1259522" y="29591"/>
                  </a:lnTo>
                  <a:lnTo>
                    <a:pt x="1260144" y="29718"/>
                  </a:lnTo>
                  <a:lnTo>
                    <a:pt x="1260335" y="28168"/>
                  </a:lnTo>
                  <a:close/>
                </a:path>
                <a:path w="1692909" h="3216275">
                  <a:moveTo>
                    <a:pt x="1260475" y="26962"/>
                  </a:moveTo>
                  <a:lnTo>
                    <a:pt x="1260335" y="28168"/>
                  </a:lnTo>
                  <a:lnTo>
                    <a:pt x="1260462" y="27940"/>
                  </a:lnTo>
                  <a:lnTo>
                    <a:pt x="1260475" y="26962"/>
                  </a:lnTo>
                  <a:close/>
                </a:path>
                <a:path w="1692909" h="3216275">
                  <a:moveTo>
                    <a:pt x="1265364" y="23609"/>
                  </a:moveTo>
                  <a:lnTo>
                    <a:pt x="1264996" y="25679"/>
                  </a:lnTo>
                  <a:lnTo>
                    <a:pt x="1264221" y="26276"/>
                  </a:lnTo>
                  <a:lnTo>
                    <a:pt x="1265008" y="26238"/>
                  </a:lnTo>
                  <a:lnTo>
                    <a:pt x="1265072" y="25412"/>
                  </a:lnTo>
                  <a:lnTo>
                    <a:pt x="1265224" y="24498"/>
                  </a:lnTo>
                  <a:lnTo>
                    <a:pt x="1265364" y="23609"/>
                  </a:lnTo>
                  <a:close/>
                </a:path>
                <a:path w="1692909" h="3216275">
                  <a:moveTo>
                    <a:pt x="1266304" y="22225"/>
                  </a:moveTo>
                  <a:lnTo>
                    <a:pt x="1266215" y="20447"/>
                  </a:lnTo>
                  <a:lnTo>
                    <a:pt x="1265656" y="23114"/>
                  </a:lnTo>
                  <a:lnTo>
                    <a:pt x="1265847" y="22860"/>
                  </a:lnTo>
                  <a:lnTo>
                    <a:pt x="1265923" y="22479"/>
                  </a:lnTo>
                  <a:lnTo>
                    <a:pt x="1265910" y="22771"/>
                  </a:lnTo>
                  <a:lnTo>
                    <a:pt x="1266126" y="22479"/>
                  </a:lnTo>
                  <a:lnTo>
                    <a:pt x="1266304" y="22225"/>
                  </a:lnTo>
                  <a:close/>
                </a:path>
                <a:path w="1692909" h="3216275">
                  <a:moveTo>
                    <a:pt x="1266545" y="21856"/>
                  </a:moveTo>
                  <a:lnTo>
                    <a:pt x="1266405" y="22860"/>
                  </a:lnTo>
                  <a:lnTo>
                    <a:pt x="1266545" y="21856"/>
                  </a:lnTo>
                  <a:close/>
                </a:path>
                <a:path w="1692909" h="3216275">
                  <a:moveTo>
                    <a:pt x="1272159" y="25704"/>
                  </a:moveTo>
                  <a:lnTo>
                    <a:pt x="1271917" y="26416"/>
                  </a:lnTo>
                  <a:lnTo>
                    <a:pt x="1272159" y="25704"/>
                  </a:lnTo>
                  <a:close/>
                </a:path>
                <a:path w="1692909" h="3216275">
                  <a:moveTo>
                    <a:pt x="1272374" y="25019"/>
                  </a:moveTo>
                  <a:lnTo>
                    <a:pt x="1272362" y="24485"/>
                  </a:lnTo>
                  <a:lnTo>
                    <a:pt x="1272159" y="25704"/>
                  </a:lnTo>
                  <a:lnTo>
                    <a:pt x="1272374" y="25019"/>
                  </a:lnTo>
                  <a:close/>
                </a:path>
                <a:path w="1692909" h="3216275">
                  <a:moveTo>
                    <a:pt x="1273162" y="6908"/>
                  </a:moveTo>
                  <a:lnTo>
                    <a:pt x="1272781" y="7493"/>
                  </a:lnTo>
                  <a:lnTo>
                    <a:pt x="1272908" y="7493"/>
                  </a:lnTo>
                  <a:lnTo>
                    <a:pt x="1273035" y="7150"/>
                  </a:lnTo>
                  <a:lnTo>
                    <a:pt x="1273162" y="6908"/>
                  </a:lnTo>
                  <a:close/>
                </a:path>
                <a:path w="1692909" h="3216275">
                  <a:moveTo>
                    <a:pt x="1273594" y="6223"/>
                  </a:moveTo>
                  <a:lnTo>
                    <a:pt x="1273263" y="6731"/>
                  </a:lnTo>
                  <a:lnTo>
                    <a:pt x="1273238" y="6908"/>
                  </a:lnTo>
                  <a:lnTo>
                    <a:pt x="1273594" y="6223"/>
                  </a:lnTo>
                  <a:close/>
                </a:path>
                <a:path w="1692909" h="3216275">
                  <a:moveTo>
                    <a:pt x="1280071" y="28702"/>
                  </a:moveTo>
                  <a:lnTo>
                    <a:pt x="1279880" y="29972"/>
                  </a:lnTo>
                  <a:lnTo>
                    <a:pt x="1279766" y="31242"/>
                  </a:lnTo>
                  <a:lnTo>
                    <a:pt x="1279880" y="31877"/>
                  </a:lnTo>
                  <a:lnTo>
                    <a:pt x="1280071" y="28702"/>
                  </a:lnTo>
                  <a:close/>
                </a:path>
                <a:path w="1692909" h="3216275">
                  <a:moveTo>
                    <a:pt x="1293647" y="32600"/>
                  </a:moveTo>
                  <a:lnTo>
                    <a:pt x="1293393" y="33210"/>
                  </a:lnTo>
                  <a:lnTo>
                    <a:pt x="1293647" y="32600"/>
                  </a:lnTo>
                  <a:close/>
                </a:path>
                <a:path w="1692909" h="3216275">
                  <a:moveTo>
                    <a:pt x="1295184" y="32207"/>
                  </a:moveTo>
                  <a:lnTo>
                    <a:pt x="1294955" y="32512"/>
                  </a:lnTo>
                  <a:lnTo>
                    <a:pt x="1295184" y="32207"/>
                  </a:lnTo>
                  <a:close/>
                </a:path>
                <a:path w="1692909" h="3216275">
                  <a:moveTo>
                    <a:pt x="1297647" y="32550"/>
                  </a:moveTo>
                  <a:lnTo>
                    <a:pt x="1296797" y="34417"/>
                  </a:lnTo>
                  <a:lnTo>
                    <a:pt x="1297152" y="33655"/>
                  </a:lnTo>
                  <a:lnTo>
                    <a:pt x="1297406" y="33274"/>
                  </a:lnTo>
                  <a:lnTo>
                    <a:pt x="1297533" y="33020"/>
                  </a:lnTo>
                  <a:lnTo>
                    <a:pt x="1297647" y="32550"/>
                  </a:lnTo>
                  <a:close/>
                </a:path>
                <a:path w="1692909" h="3216275">
                  <a:moveTo>
                    <a:pt x="1298867" y="8509"/>
                  </a:moveTo>
                  <a:lnTo>
                    <a:pt x="1298765" y="7366"/>
                  </a:lnTo>
                  <a:lnTo>
                    <a:pt x="1298194" y="8509"/>
                  </a:lnTo>
                  <a:lnTo>
                    <a:pt x="1298867" y="8509"/>
                  </a:lnTo>
                  <a:close/>
                </a:path>
                <a:path w="1692909" h="3216275">
                  <a:moveTo>
                    <a:pt x="1302766" y="7124"/>
                  </a:moveTo>
                  <a:lnTo>
                    <a:pt x="1302092" y="7924"/>
                  </a:lnTo>
                  <a:lnTo>
                    <a:pt x="1302270" y="8140"/>
                  </a:lnTo>
                  <a:lnTo>
                    <a:pt x="1302766" y="7124"/>
                  </a:lnTo>
                  <a:close/>
                </a:path>
                <a:path w="1692909" h="3216275">
                  <a:moveTo>
                    <a:pt x="1303667" y="31356"/>
                  </a:moveTo>
                  <a:lnTo>
                    <a:pt x="1303134" y="32639"/>
                  </a:lnTo>
                  <a:lnTo>
                    <a:pt x="1303439" y="32385"/>
                  </a:lnTo>
                  <a:lnTo>
                    <a:pt x="1303566" y="32004"/>
                  </a:lnTo>
                  <a:lnTo>
                    <a:pt x="1303667" y="31356"/>
                  </a:lnTo>
                  <a:close/>
                </a:path>
                <a:path w="1692909" h="3216275">
                  <a:moveTo>
                    <a:pt x="1303896" y="32004"/>
                  </a:moveTo>
                  <a:lnTo>
                    <a:pt x="1303591" y="32258"/>
                  </a:lnTo>
                  <a:lnTo>
                    <a:pt x="1303477" y="32550"/>
                  </a:lnTo>
                  <a:lnTo>
                    <a:pt x="1303235" y="34036"/>
                  </a:lnTo>
                  <a:lnTo>
                    <a:pt x="1303896" y="32004"/>
                  </a:lnTo>
                  <a:close/>
                </a:path>
                <a:path w="1692909" h="3216275">
                  <a:moveTo>
                    <a:pt x="1311516" y="34671"/>
                  </a:moveTo>
                  <a:lnTo>
                    <a:pt x="1311490" y="34531"/>
                  </a:lnTo>
                  <a:lnTo>
                    <a:pt x="1311465" y="34671"/>
                  </a:lnTo>
                  <a:close/>
                </a:path>
                <a:path w="1692909" h="3216275">
                  <a:moveTo>
                    <a:pt x="1327404" y="41148"/>
                  </a:moveTo>
                  <a:lnTo>
                    <a:pt x="1327277" y="40716"/>
                  </a:lnTo>
                  <a:lnTo>
                    <a:pt x="1327188" y="42418"/>
                  </a:lnTo>
                  <a:lnTo>
                    <a:pt x="1327404" y="41148"/>
                  </a:lnTo>
                  <a:close/>
                </a:path>
                <a:path w="1692909" h="3216275">
                  <a:moveTo>
                    <a:pt x="1328254" y="17259"/>
                  </a:moveTo>
                  <a:lnTo>
                    <a:pt x="1326959" y="17691"/>
                  </a:lnTo>
                  <a:lnTo>
                    <a:pt x="1327061" y="20701"/>
                  </a:lnTo>
                  <a:lnTo>
                    <a:pt x="1327226" y="19570"/>
                  </a:lnTo>
                  <a:lnTo>
                    <a:pt x="1328254" y="17259"/>
                  </a:lnTo>
                  <a:close/>
                </a:path>
                <a:path w="1692909" h="3216275">
                  <a:moveTo>
                    <a:pt x="1335722" y="22098"/>
                  </a:moveTo>
                  <a:lnTo>
                    <a:pt x="1335557" y="22415"/>
                  </a:lnTo>
                  <a:lnTo>
                    <a:pt x="1335125" y="23723"/>
                  </a:lnTo>
                  <a:lnTo>
                    <a:pt x="1335239" y="23495"/>
                  </a:lnTo>
                  <a:lnTo>
                    <a:pt x="1335722" y="22098"/>
                  </a:lnTo>
                  <a:close/>
                </a:path>
                <a:path w="1692909" h="3216275">
                  <a:moveTo>
                    <a:pt x="1337538" y="19177"/>
                  </a:moveTo>
                  <a:lnTo>
                    <a:pt x="1337208" y="19050"/>
                  </a:lnTo>
                  <a:lnTo>
                    <a:pt x="1336294" y="19177"/>
                  </a:lnTo>
                  <a:lnTo>
                    <a:pt x="1335671" y="21082"/>
                  </a:lnTo>
                  <a:lnTo>
                    <a:pt x="1335900" y="20828"/>
                  </a:lnTo>
                  <a:lnTo>
                    <a:pt x="1336294" y="19812"/>
                  </a:lnTo>
                  <a:lnTo>
                    <a:pt x="1336230" y="20675"/>
                  </a:lnTo>
                  <a:lnTo>
                    <a:pt x="1335722" y="22098"/>
                  </a:lnTo>
                  <a:lnTo>
                    <a:pt x="1336713" y="20828"/>
                  </a:lnTo>
                  <a:lnTo>
                    <a:pt x="1337221" y="19812"/>
                  </a:lnTo>
                  <a:lnTo>
                    <a:pt x="1337538" y="19177"/>
                  </a:lnTo>
                  <a:close/>
                </a:path>
                <a:path w="1692909" h="3216275">
                  <a:moveTo>
                    <a:pt x="1338821" y="19697"/>
                  </a:moveTo>
                  <a:lnTo>
                    <a:pt x="1338681" y="18580"/>
                  </a:lnTo>
                  <a:lnTo>
                    <a:pt x="1338122" y="20116"/>
                  </a:lnTo>
                  <a:lnTo>
                    <a:pt x="1338376" y="20408"/>
                  </a:lnTo>
                  <a:lnTo>
                    <a:pt x="1338376" y="21729"/>
                  </a:lnTo>
                  <a:lnTo>
                    <a:pt x="1338618" y="21336"/>
                  </a:lnTo>
                  <a:lnTo>
                    <a:pt x="1338821" y="19697"/>
                  </a:lnTo>
                  <a:close/>
                </a:path>
                <a:path w="1692909" h="3216275">
                  <a:moveTo>
                    <a:pt x="1341424" y="25133"/>
                  </a:moveTo>
                  <a:lnTo>
                    <a:pt x="1341031" y="26416"/>
                  </a:lnTo>
                  <a:lnTo>
                    <a:pt x="1341310" y="26174"/>
                  </a:lnTo>
                  <a:lnTo>
                    <a:pt x="1341424" y="25133"/>
                  </a:lnTo>
                  <a:close/>
                </a:path>
                <a:path w="1692909" h="3216275">
                  <a:moveTo>
                    <a:pt x="1342072" y="22479"/>
                  </a:moveTo>
                  <a:lnTo>
                    <a:pt x="1341666" y="22733"/>
                  </a:lnTo>
                  <a:lnTo>
                    <a:pt x="1341424" y="25133"/>
                  </a:lnTo>
                  <a:lnTo>
                    <a:pt x="1341755" y="24003"/>
                  </a:lnTo>
                  <a:lnTo>
                    <a:pt x="1341653" y="25146"/>
                  </a:lnTo>
                  <a:lnTo>
                    <a:pt x="1341843" y="23876"/>
                  </a:lnTo>
                  <a:lnTo>
                    <a:pt x="1342072" y="22479"/>
                  </a:lnTo>
                  <a:close/>
                </a:path>
                <a:path w="1692909" h="3216275">
                  <a:moveTo>
                    <a:pt x="1344307" y="44691"/>
                  </a:moveTo>
                  <a:lnTo>
                    <a:pt x="1343914" y="45593"/>
                  </a:lnTo>
                  <a:lnTo>
                    <a:pt x="1344168" y="45212"/>
                  </a:lnTo>
                  <a:lnTo>
                    <a:pt x="1344282" y="44831"/>
                  </a:lnTo>
                  <a:lnTo>
                    <a:pt x="1344307" y="44691"/>
                  </a:lnTo>
                  <a:close/>
                </a:path>
                <a:path w="1692909" h="3216275">
                  <a:moveTo>
                    <a:pt x="1349717" y="46634"/>
                  </a:moveTo>
                  <a:lnTo>
                    <a:pt x="1349146" y="46062"/>
                  </a:lnTo>
                  <a:lnTo>
                    <a:pt x="1349273" y="46393"/>
                  </a:lnTo>
                  <a:lnTo>
                    <a:pt x="1349476" y="46583"/>
                  </a:lnTo>
                  <a:lnTo>
                    <a:pt x="1349717" y="46634"/>
                  </a:lnTo>
                  <a:close/>
                </a:path>
                <a:path w="1692909" h="3216275">
                  <a:moveTo>
                    <a:pt x="1349794" y="46647"/>
                  </a:moveTo>
                  <a:close/>
                </a:path>
                <a:path w="1692909" h="3216275">
                  <a:moveTo>
                    <a:pt x="1350619" y="23545"/>
                  </a:moveTo>
                  <a:lnTo>
                    <a:pt x="1350505" y="23075"/>
                  </a:lnTo>
                  <a:lnTo>
                    <a:pt x="1350479" y="23304"/>
                  </a:lnTo>
                  <a:lnTo>
                    <a:pt x="1350479" y="23482"/>
                  </a:lnTo>
                  <a:lnTo>
                    <a:pt x="1350454" y="23672"/>
                  </a:lnTo>
                  <a:lnTo>
                    <a:pt x="1350619" y="23545"/>
                  </a:lnTo>
                  <a:close/>
                </a:path>
                <a:path w="1692909" h="3216275">
                  <a:moveTo>
                    <a:pt x="1352359" y="19786"/>
                  </a:moveTo>
                  <a:lnTo>
                    <a:pt x="1351788" y="20688"/>
                  </a:lnTo>
                  <a:lnTo>
                    <a:pt x="1351203" y="23952"/>
                  </a:lnTo>
                  <a:lnTo>
                    <a:pt x="1351546" y="23406"/>
                  </a:lnTo>
                  <a:lnTo>
                    <a:pt x="1352359" y="19786"/>
                  </a:lnTo>
                  <a:close/>
                </a:path>
                <a:path w="1692909" h="3216275">
                  <a:moveTo>
                    <a:pt x="1353578" y="25781"/>
                  </a:moveTo>
                  <a:lnTo>
                    <a:pt x="1353477" y="26162"/>
                  </a:lnTo>
                  <a:lnTo>
                    <a:pt x="1353362" y="26797"/>
                  </a:lnTo>
                  <a:lnTo>
                    <a:pt x="1353578" y="25781"/>
                  </a:lnTo>
                  <a:close/>
                </a:path>
                <a:path w="1692909" h="3216275">
                  <a:moveTo>
                    <a:pt x="1354696" y="23304"/>
                  </a:moveTo>
                  <a:lnTo>
                    <a:pt x="1354480" y="23634"/>
                  </a:lnTo>
                  <a:lnTo>
                    <a:pt x="1354442" y="24015"/>
                  </a:lnTo>
                  <a:lnTo>
                    <a:pt x="1354696" y="23304"/>
                  </a:lnTo>
                  <a:close/>
                </a:path>
                <a:path w="1692909" h="3216275">
                  <a:moveTo>
                    <a:pt x="1357718" y="45059"/>
                  </a:moveTo>
                  <a:lnTo>
                    <a:pt x="1357452" y="45720"/>
                  </a:lnTo>
                  <a:lnTo>
                    <a:pt x="1357325" y="45847"/>
                  </a:lnTo>
                  <a:lnTo>
                    <a:pt x="1357299" y="46990"/>
                  </a:lnTo>
                  <a:lnTo>
                    <a:pt x="1357718" y="45059"/>
                  </a:lnTo>
                  <a:close/>
                </a:path>
                <a:path w="1692909" h="3216275">
                  <a:moveTo>
                    <a:pt x="1359598" y="20739"/>
                  </a:moveTo>
                  <a:lnTo>
                    <a:pt x="1359509" y="21259"/>
                  </a:lnTo>
                  <a:lnTo>
                    <a:pt x="1359458" y="21640"/>
                  </a:lnTo>
                  <a:lnTo>
                    <a:pt x="1359433" y="22034"/>
                  </a:lnTo>
                  <a:lnTo>
                    <a:pt x="1359496" y="21729"/>
                  </a:lnTo>
                  <a:lnTo>
                    <a:pt x="1359535" y="21361"/>
                  </a:lnTo>
                  <a:lnTo>
                    <a:pt x="1359598" y="20739"/>
                  </a:lnTo>
                  <a:close/>
                </a:path>
                <a:path w="1692909" h="3216275">
                  <a:moveTo>
                    <a:pt x="1362570" y="45783"/>
                  </a:moveTo>
                  <a:lnTo>
                    <a:pt x="1362443" y="45897"/>
                  </a:lnTo>
                  <a:lnTo>
                    <a:pt x="1362113" y="46405"/>
                  </a:lnTo>
                  <a:lnTo>
                    <a:pt x="1362316" y="46215"/>
                  </a:lnTo>
                  <a:lnTo>
                    <a:pt x="1362570" y="45783"/>
                  </a:lnTo>
                  <a:close/>
                </a:path>
                <a:path w="1692909" h="3216275">
                  <a:moveTo>
                    <a:pt x="1363268" y="28130"/>
                  </a:moveTo>
                  <a:close/>
                </a:path>
                <a:path w="1692909" h="3216275">
                  <a:moveTo>
                    <a:pt x="1363345" y="44577"/>
                  </a:moveTo>
                  <a:lnTo>
                    <a:pt x="1363014" y="45085"/>
                  </a:lnTo>
                  <a:lnTo>
                    <a:pt x="1362913" y="45212"/>
                  </a:lnTo>
                  <a:lnTo>
                    <a:pt x="1362570" y="45847"/>
                  </a:lnTo>
                  <a:lnTo>
                    <a:pt x="1362811" y="45720"/>
                  </a:lnTo>
                  <a:lnTo>
                    <a:pt x="1362925" y="46609"/>
                  </a:lnTo>
                  <a:lnTo>
                    <a:pt x="1363103" y="45720"/>
                  </a:lnTo>
                  <a:lnTo>
                    <a:pt x="1363345" y="44577"/>
                  </a:lnTo>
                  <a:close/>
                </a:path>
                <a:path w="1692909" h="3216275">
                  <a:moveTo>
                    <a:pt x="1363421" y="27559"/>
                  </a:moveTo>
                  <a:lnTo>
                    <a:pt x="1363268" y="28130"/>
                  </a:lnTo>
                  <a:lnTo>
                    <a:pt x="1363383" y="27813"/>
                  </a:lnTo>
                  <a:lnTo>
                    <a:pt x="1363421" y="27559"/>
                  </a:lnTo>
                  <a:close/>
                </a:path>
                <a:path w="1692909" h="3216275">
                  <a:moveTo>
                    <a:pt x="1364284" y="23799"/>
                  </a:moveTo>
                  <a:lnTo>
                    <a:pt x="1364107" y="24130"/>
                  </a:lnTo>
                  <a:lnTo>
                    <a:pt x="1364284" y="23799"/>
                  </a:lnTo>
                  <a:close/>
                </a:path>
                <a:path w="1692909" h="3216275">
                  <a:moveTo>
                    <a:pt x="1365084" y="19304"/>
                  </a:moveTo>
                  <a:lnTo>
                    <a:pt x="1364030" y="20955"/>
                  </a:lnTo>
                  <a:lnTo>
                    <a:pt x="1363941" y="21209"/>
                  </a:lnTo>
                  <a:lnTo>
                    <a:pt x="1363687" y="23279"/>
                  </a:lnTo>
                  <a:lnTo>
                    <a:pt x="1363764" y="23114"/>
                  </a:lnTo>
                  <a:lnTo>
                    <a:pt x="1363649" y="23622"/>
                  </a:lnTo>
                  <a:lnTo>
                    <a:pt x="1363687" y="23279"/>
                  </a:lnTo>
                  <a:lnTo>
                    <a:pt x="1363535" y="23622"/>
                  </a:lnTo>
                  <a:lnTo>
                    <a:pt x="1362811" y="25273"/>
                  </a:lnTo>
                  <a:lnTo>
                    <a:pt x="1364081" y="24015"/>
                  </a:lnTo>
                  <a:lnTo>
                    <a:pt x="1364195" y="23723"/>
                  </a:lnTo>
                  <a:lnTo>
                    <a:pt x="1364335" y="22987"/>
                  </a:lnTo>
                  <a:lnTo>
                    <a:pt x="1365084" y="19304"/>
                  </a:lnTo>
                  <a:close/>
                </a:path>
                <a:path w="1692909" h="3216275">
                  <a:moveTo>
                    <a:pt x="1365859" y="28092"/>
                  </a:moveTo>
                  <a:lnTo>
                    <a:pt x="1365707" y="27813"/>
                  </a:lnTo>
                  <a:lnTo>
                    <a:pt x="1365440" y="29210"/>
                  </a:lnTo>
                  <a:lnTo>
                    <a:pt x="1365554" y="28956"/>
                  </a:lnTo>
                  <a:lnTo>
                    <a:pt x="1365859" y="28092"/>
                  </a:lnTo>
                  <a:close/>
                </a:path>
                <a:path w="1692909" h="3216275">
                  <a:moveTo>
                    <a:pt x="1365999" y="27686"/>
                  </a:moveTo>
                  <a:lnTo>
                    <a:pt x="1365897" y="28130"/>
                  </a:lnTo>
                  <a:lnTo>
                    <a:pt x="1365999" y="28321"/>
                  </a:lnTo>
                  <a:lnTo>
                    <a:pt x="1365999" y="27686"/>
                  </a:lnTo>
                  <a:close/>
                </a:path>
                <a:path w="1692909" h="3216275">
                  <a:moveTo>
                    <a:pt x="1366494" y="26479"/>
                  </a:moveTo>
                  <a:lnTo>
                    <a:pt x="1366367" y="26047"/>
                  </a:lnTo>
                  <a:lnTo>
                    <a:pt x="1366393" y="26339"/>
                  </a:lnTo>
                  <a:lnTo>
                    <a:pt x="1366494" y="26479"/>
                  </a:lnTo>
                  <a:close/>
                </a:path>
                <a:path w="1692909" h="3216275">
                  <a:moveTo>
                    <a:pt x="1367383" y="44577"/>
                  </a:moveTo>
                  <a:lnTo>
                    <a:pt x="1367193" y="44577"/>
                  </a:lnTo>
                  <a:lnTo>
                    <a:pt x="1367370" y="44704"/>
                  </a:lnTo>
                  <a:lnTo>
                    <a:pt x="1367383" y="44577"/>
                  </a:lnTo>
                  <a:close/>
                </a:path>
                <a:path w="1692909" h="3216275">
                  <a:moveTo>
                    <a:pt x="1368882" y="21082"/>
                  </a:moveTo>
                  <a:lnTo>
                    <a:pt x="1368666" y="21463"/>
                  </a:lnTo>
                  <a:lnTo>
                    <a:pt x="1368882" y="21539"/>
                  </a:lnTo>
                  <a:lnTo>
                    <a:pt x="1368882" y="21082"/>
                  </a:lnTo>
                  <a:close/>
                </a:path>
                <a:path w="1692909" h="3216275">
                  <a:moveTo>
                    <a:pt x="1369009" y="21590"/>
                  </a:moveTo>
                  <a:lnTo>
                    <a:pt x="1368882" y="21539"/>
                  </a:lnTo>
                  <a:lnTo>
                    <a:pt x="1368869" y="22085"/>
                  </a:lnTo>
                  <a:lnTo>
                    <a:pt x="1369009" y="21590"/>
                  </a:lnTo>
                  <a:close/>
                </a:path>
                <a:path w="1692909" h="3216275">
                  <a:moveTo>
                    <a:pt x="1370571" y="20980"/>
                  </a:moveTo>
                  <a:lnTo>
                    <a:pt x="1370380" y="21221"/>
                  </a:lnTo>
                  <a:lnTo>
                    <a:pt x="1370571" y="20980"/>
                  </a:lnTo>
                  <a:close/>
                </a:path>
                <a:path w="1692909" h="3216275">
                  <a:moveTo>
                    <a:pt x="1370622" y="22225"/>
                  </a:moveTo>
                  <a:lnTo>
                    <a:pt x="1370190" y="22415"/>
                  </a:lnTo>
                  <a:lnTo>
                    <a:pt x="1370241" y="22606"/>
                  </a:lnTo>
                  <a:lnTo>
                    <a:pt x="1370406" y="22606"/>
                  </a:lnTo>
                  <a:lnTo>
                    <a:pt x="1370622" y="22225"/>
                  </a:lnTo>
                  <a:close/>
                </a:path>
                <a:path w="1692909" h="3216275">
                  <a:moveTo>
                    <a:pt x="1374140" y="42621"/>
                  </a:moveTo>
                  <a:lnTo>
                    <a:pt x="1374013" y="42405"/>
                  </a:lnTo>
                  <a:lnTo>
                    <a:pt x="1373886" y="42062"/>
                  </a:lnTo>
                  <a:lnTo>
                    <a:pt x="1373644" y="42468"/>
                  </a:lnTo>
                  <a:lnTo>
                    <a:pt x="1373708" y="43091"/>
                  </a:lnTo>
                  <a:lnTo>
                    <a:pt x="1373898" y="42989"/>
                  </a:lnTo>
                  <a:lnTo>
                    <a:pt x="1374140" y="42621"/>
                  </a:lnTo>
                  <a:close/>
                </a:path>
                <a:path w="1692909" h="3216275">
                  <a:moveTo>
                    <a:pt x="1374228" y="25793"/>
                  </a:moveTo>
                  <a:lnTo>
                    <a:pt x="1374203" y="25615"/>
                  </a:lnTo>
                  <a:lnTo>
                    <a:pt x="1374114" y="25857"/>
                  </a:lnTo>
                  <a:lnTo>
                    <a:pt x="1374140" y="25984"/>
                  </a:lnTo>
                  <a:lnTo>
                    <a:pt x="1374216" y="26123"/>
                  </a:lnTo>
                  <a:lnTo>
                    <a:pt x="1374228" y="25793"/>
                  </a:lnTo>
                  <a:close/>
                </a:path>
                <a:path w="1692909" h="3216275">
                  <a:moveTo>
                    <a:pt x="1374775" y="41338"/>
                  </a:moveTo>
                  <a:lnTo>
                    <a:pt x="1374559" y="41846"/>
                  </a:lnTo>
                  <a:lnTo>
                    <a:pt x="1374317" y="42316"/>
                  </a:lnTo>
                  <a:lnTo>
                    <a:pt x="1374140" y="42621"/>
                  </a:lnTo>
                  <a:lnTo>
                    <a:pt x="1374279" y="42887"/>
                  </a:lnTo>
                  <a:lnTo>
                    <a:pt x="1374432" y="42976"/>
                  </a:lnTo>
                  <a:lnTo>
                    <a:pt x="1374775" y="41338"/>
                  </a:lnTo>
                  <a:close/>
                </a:path>
                <a:path w="1692909" h="3216275">
                  <a:moveTo>
                    <a:pt x="1376095" y="29438"/>
                  </a:moveTo>
                  <a:lnTo>
                    <a:pt x="1375968" y="29629"/>
                  </a:lnTo>
                  <a:lnTo>
                    <a:pt x="1375841" y="29819"/>
                  </a:lnTo>
                  <a:lnTo>
                    <a:pt x="1375791" y="30124"/>
                  </a:lnTo>
                  <a:lnTo>
                    <a:pt x="1375918" y="30060"/>
                  </a:lnTo>
                  <a:lnTo>
                    <a:pt x="1376032" y="29743"/>
                  </a:lnTo>
                  <a:lnTo>
                    <a:pt x="1376095" y="29438"/>
                  </a:lnTo>
                  <a:close/>
                </a:path>
                <a:path w="1692909" h="3216275">
                  <a:moveTo>
                    <a:pt x="1376248" y="25146"/>
                  </a:moveTo>
                  <a:lnTo>
                    <a:pt x="1375803" y="25908"/>
                  </a:lnTo>
                  <a:lnTo>
                    <a:pt x="1375676" y="27063"/>
                  </a:lnTo>
                  <a:lnTo>
                    <a:pt x="1376248" y="25146"/>
                  </a:lnTo>
                  <a:close/>
                </a:path>
                <a:path w="1692909" h="3216275">
                  <a:moveTo>
                    <a:pt x="1379524" y="44297"/>
                  </a:moveTo>
                  <a:lnTo>
                    <a:pt x="1378889" y="44958"/>
                  </a:lnTo>
                  <a:lnTo>
                    <a:pt x="1378864" y="46659"/>
                  </a:lnTo>
                  <a:lnTo>
                    <a:pt x="1379524" y="44297"/>
                  </a:lnTo>
                  <a:close/>
                </a:path>
                <a:path w="1692909" h="3216275">
                  <a:moveTo>
                    <a:pt x="1379766" y="27051"/>
                  </a:moveTo>
                  <a:lnTo>
                    <a:pt x="1378940" y="29464"/>
                  </a:lnTo>
                  <a:lnTo>
                    <a:pt x="1379512" y="29210"/>
                  </a:lnTo>
                  <a:lnTo>
                    <a:pt x="1379626" y="28829"/>
                  </a:lnTo>
                  <a:lnTo>
                    <a:pt x="1379766" y="27051"/>
                  </a:lnTo>
                  <a:close/>
                </a:path>
                <a:path w="1692909" h="3216275">
                  <a:moveTo>
                    <a:pt x="1379816" y="46990"/>
                  </a:moveTo>
                  <a:lnTo>
                    <a:pt x="1379689" y="45059"/>
                  </a:lnTo>
                  <a:lnTo>
                    <a:pt x="1379575" y="43942"/>
                  </a:lnTo>
                  <a:lnTo>
                    <a:pt x="1379524" y="44297"/>
                  </a:lnTo>
                  <a:lnTo>
                    <a:pt x="1379156" y="47244"/>
                  </a:lnTo>
                  <a:lnTo>
                    <a:pt x="1379816" y="46990"/>
                  </a:lnTo>
                  <a:close/>
                </a:path>
                <a:path w="1692909" h="3216275">
                  <a:moveTo>
                    <a:pt x="1380083" y="28956"/>
                  </a:moveTo>
                  <a:lnTo>
                    <a:pt x="1379601" y="29171"/>
                  </a:lnTo>
                  <a:lnTo>
                    <a:pt x="1379486" y="30734"/>
                  </a:lnTo>
                  <a:lnTo>
                    <a:pt x="1380083" y="28956"/>
                  </a:lnTo>
                  <a:close/>
                </a:path>
                <a:path w="1692909" h="3216275">
                  <a:moveTo>
                    <a:pt x="1381125" y="25539"/>
                  </a:moveTo>
                  <a:lnTo>
                    <a:pt x="1380401" y="26377"/>
                  </a:lnTo>
                  <a:lnTo>
                    <a:pt x="1380909" y="25882"/>
                  </a:lnTo>
                  <a:lnTo>
                    <a:pt x="1381125" y="25539"/>
                  </a:lnTo>
                  <a:close/>
                </a:path>
                <a:path w="1692909" h="3216275">
                  <a:moveTo>
                    <a:pt x="1384630" y="31496"/>
                  </a:moveTo>
                  <a:lnTo>
                    <a:pt x="1384350" y="31546"/>
                  </a:lnTo>
                  <a:lnTo>
                    <a:pt x="1384465" y="31838"/>
                  </a:lnTo>
                  <a:lnTo>
                    <a:pt x="1384630" y="31496"/>
                  </a:lnTo>
                  <a:close/>
                </a:path>
                <a:path w="1692909" h="3216275">
                  <a:moveTo>
                    <a:pt x="1385658" y="29502"/>
                  </a:moveTo>
                  <a:lnTo>
                    <a:pt x="1385265" y="29819"/>
                  </a:lnTo>
                  <a:lnTo>
                    <a:pt x="1385417" y="30518"/>
                  </a:lnTo>
                  <a:lnTo>
                    <a:pt x="1385658" y="29502"/>
                  </a:lnTo>
                  <a:close/>
                </a:path>
                <a:path w="1692909" h="3216275">
                  <a:moveTo>
                    <a:pt x="1389862" y="35052"/>
                  </a:moveTo>
                  <a:lnTo>
                    <a:pt x="1389697" y="33909"/>
                  </a:lnTo>
                  <a:lnTo>
                    <a:pt x="1389443" y="35013"/>
                  </a:lnTo>
                  <a:lnTo>
                    <a:pt x="1389735" y="34772"/>
                  </a:lnTo>
                  <a:lnTo>
                    <a:pt x="1389862" y="35052"/>
                  </a:lnTo>
                  <a:close/>
                </a:path>
                <a:path w="1692909" h="3216275">
                  <a:moveTo>
                    <a:pt x="1389938" y="35255"/>
                  </a:moveTo>
                  <a:lnTo>
                    <a:pt x="1389913" y="35128"/>
                  </a:lnTo>
                  <a:lnTo>
                    <a:pt x="1389926" y="35483"/>
                  </a:lnTo>
                  <a:lnTo>
                    <a:pt x="1389938" y="35255"/>
                  </a:lnTo>
                  <a:close/>
                </a:path>
                <a:path w="1692909" h="3216275">
                  <a:moveTo>
                    <a:pt x="1393177" y="38950"/>
                  </a:moveTo>
                  <a:lnTo>
                    <a:pt x="1392999" y="39243"/>
                  </a:lnTo>
                  <a:lnTo>
                    <a:pt x="1392910" y="39662"/>
                  </a:lnTo>
                  <a:lnTo>
                    <a:pt x="1393177" y="38950"/>
                  </a:lnTo>
                  <a:close/>
                </a:path>
                <a:path w="1692909" h="3216275">
                  <a:moveTo>
                    <a:pt x="1393596" y="37084"/>
                  </a:moveTo>
                  <a:lnTo>
                    <a:pt x="1393532" y="35877"/>
                  </a:lnTo>
                  <a:lnTo>
                    <a:pt x="1393113" y="38430"/>
                  </a:lnTo>
                  <a:lnTo>
                    <a:pt x="1393596" y="37084"/>
                  </a:lnTo>
                  <a:close/>
                </a:path>
                <a:path w="1692909" h="3216275">
                  <a:moveTo>
                    <a:pt x="1393634" y="31242"/>
                  </a:moveTo>
                  <a:lnTo>
                    <a:pt x="1393545" y="31610"/>
                  </a:lnTo>
                  <a:lnTo>
                    <a:pt x="1393507" y="31953"/>
                  </a:lnTo>
                  <a:lnTo>
                    <a:pt x="1393456" y="32283"/>
                  </a:lnTo>
                  <a:lnTo>
                    <a:pt x="1393545" y="31864"/>
                  </a:lnTo>
                  <a:lnTo>
                    <a:pt x="1393609" y="31483"/>
                  </a:lnTo>
                  <a:lnTo>
                    <a:pt x="1393634" y="31242"/>
                  </a:lnTo>
                  <a:close/>
                </a:path>
                <a:path w="1692909" h="3216275">
                  <a:moveTo>
                    <a:pt x="1394409" y="45085"/>
                  </a:moveTo>
                  <a:lnTo>
                    <a:pt x="1394142" y="45974"/>
                  </a:lnTo>
                  <a:lnTo>
                    <a:pt x="1394409" y="45085"/>
                  </a:lnTo>
                  <a:close/>
                </a:path>
                <a:path w="1692909" h="3216275">
                  <a:moveTo>
                    <a:pt x="1394714" y="46888"/>
                  </a:moveTo>
                  <a:lnTo>
                    <a:pt x="1394675" y="47142"/>
                  </a:lnTo>
                  <a:lnTo>
                    <a:pt x="1394650" y="47409"/>
                  </a:lnTo>
                  <a:lnTo>
                    <a:pt x="1394650" y="47650"/>
                  </a:lnTo>
                  <a:lnTo>
                    <a:pt x="1394688" y="47459"/>
                  </a:lnTo>
                  <a:lnTo>
                    <a:pt x="1394714" y="46888"/>
                  </a:lnTo>
                  <a:close/>
                </a:path>
                <a:path w="1692909" h="3216275">
                  <a:moveTo>
                    <a:pt x="1397101" y="45212"/>
                  </a:moveTo>
                  <a:lnTo>
                    <a:pt x="1396961" y="43688"/>
                  </a:lnTo>
                  <a:lnTo>
                    <a:pt x="1396466" y="45974"/>
                  </a:lnTo>
                  <a:lnTo>
                    <a:pt x="1396961" y="45847"/>
                  </a:lnTo>
                  <a:lnTo>
                    <a:pt x="1397088" y="45466"/>
                  </a:lnTo>
                  <a:lnTo>
                    <a:pt x="1397101" y="45212"/>
                  </a:lnTo>
                  <a:close/>
                </a:path>
                <a:path w="1692909" h="3216275">
                  <a:moveTo>
                    <a:pt x="1397330" y="32308"/>
                  </a:moveTo>
                  <a:lnTo>
                    <a:pt x="1396834" y="33655"/>
                  </a:lnTo>
                  <a:lnTo>
                    <a:pt x="1397063" y="33299"/>
                  </a:lnTo>
                  <a:lnTo>
                    <a:pt x="1397203" y="32842"/>
                  </a:lnTo>
                  <a:lnTo>
                    <a:pt x="1397330" y="32308"/>
                  </a:lnTo>
                  <a:close/>
                </a:path>
                <a:path w="1692909" h="3216275">
                  <a:moveTo>
                    <a:pt x="1399819" y="48831"/>
                  </a:moveTo>
                  <a:lnTo>
                    <a:pt x="1399514" y="50076"/>
                  </a:lnTo>
                  <a:lnTo>
                    <a:pt x="1399667" y="49568"/>
                  </a:lnTo>
                  <a:lnTo>
                    <a:pt x="1399743" y="49199"/>
                  </a:lnTo>
                  <a:lnTo>
                    <a:pt x="1399819" y="48844"/>
                  </a:lnTo>
                  <a:close/>
                </a:path>
                <a:path w="1692909" h="3216275">
                  <a:moveTo>
                    <a:pt x="1401457" y="52324"/>
                  </a:moveTo>
                  <a:lnTo>
                    <a:pt x="1401368" y="51689"/>
                  </a:lnTo>
                  <a:lnTo>
                    <a:pt x="1401292" y="51473"/>
                  </a:lnTo>
                  <a:lnTo>
                    <a:pt x="1400937" y="52959"/>
                  </a:lnTo>
                  <a:lnTo>
                    <a:pt x="1401457" y="52324"/>
                  </a:lnTo>
                  <a:close/>
                </a:path>
                <a:path w="1692909" h="3216275">
                  <a:moveTo>
                    <a:pt x="1401546" y="50419"/>
                  </a:moveTo>
                  <a:lnTo>
                    <a:pt x="1401305" y="50800"/>
                  </a:lnTo>
                  <a:lnTo>
                    <a:pt x="1401292" y="51473"/>
                  </a:lnTo>
                  <a:lnTo>
                    <a:pt x="1401546" y="50419"/>
                  </a:lnTo>
                  <a:close/>
                </a:path>
                <a:path w="1692909" h="3216275">
                  <a:moveTo>
                    <a:pt x="1401826" y="34175"/>
                  </a:moveTo>
                  <a:lnTo>
                    <a:pt x="1401749" y="34023"/>
                  </a:lnTo>
                  <a:lnTo>
                    <a:pt x="1401102" y="36893"/>
                  </a:lnTo>
                  <a:lnTo>
                    <a:pt x="1400784" y="38138"/>
                  </a:lnTo>
                  <a:lnTo>
                    <a:pt x="1401114" y="36969"/>
                  </a:lnTo>
                  <a:lnTo>
                    <a:pt x="1401305" y="36423"/>
                  </a:lnTo>
                  <a:lnTo>
                    <a:pt x="1401457" y="36207"/>
                  </a:lnTo>
                  <a:lnTo>
                    <a:pt x="1401572" y="35661"/>
                  </a:lnTo>
                  <a:lnTo>
                    <a:pt x="1401699" y="35013"/>
                  </a:lnTo>
                  <a:lnTo>
                    <a:pt x="1401826" y="34175"/>
                  </a:lnTo>
                  <a:close/>
                </a:path>
                <a:path w="1692909" h="3216275">
                  <a:moveTo>
                    <a:pt x="1402791" y="35344"/>
                  </a:moveTo>
                  <a:lnTo>
                    <a:pt x="1402600" y="34163"/>
                  </a:lnTo>
                  <a:lnTo>
                    <a:pt x="1402778" y="33540"/>
                  </a:lnTo>
                  <a:lnTo>
                    <a:pt x="1402295" y="34493"/>
                  </a:lnTo>
                  <a:lnTo>
                    <a:pt x="1402181" y="34734"/>
                  </a:lnTo>
                  <a:lnTo>
                    <a:pt x="1402283" y="35775"/>
                  </a:lnTo>
                  <a:lnTo>
                    <a:pt x="1402791" y="35344"/>
                  </a:lnTo>
                  <a:close/>
                </a:path>
                <a:path w="1692909" h="3216275">
                  <a:moveTo>
                    <a:pt x="1403591" y="40640"/>
                  </a:moveTo>
                  <a:lnTo>
                    <a:pt x="1403057" y="40881"/>
                  </a:lnTo>
                  <a:lnTo>
                    <a:pt x="1402880" y="41821"/>
                  </a:lnTo>
                  <a:lnTo>
                    <a:pt x="1403591" y="40640"/>
                  </a:lnTo>
                  <a:close/>
                </a:path>
                <a:path w="1692909" h="3216275">
                  <a:moveTo>
                    <a:pt x="1404962" y="38366"/>
                  </a:moveTo>
                  <a:lnTo>
                    <a:pt x="1404315" y="37896"/>
                  </a:lnTo>
                  <a:lnTo>
                    <a:pt x="1404912" y="38887"/>
                  </a:lnTo>
                  <a:lnTo>
                    <a:pt x="1404962" y="38366"/>
                  </a:lnTo>
                  <a:close/>
                </a:path>
                <a:path w="1692909" h="3216275">
                  <a:moveTo>
                    <a:pt x="1405255" y="36169"/>
                  </a:moveTo>
                  <a:lnTo>
                    <a:pt x="1404962" y="38366"/>
                  </a:lnTo>
                  <a:lnTo>
                    <a:pt x="1405229" y="38557"/>
                  </a:lnTo>
                  <a:lnTo>
                    <a:pt x="1405255" y="36169"/>
                  </a:lnTo>
                  <a:close/>
                </a:path>
                <a:path w="1692909" h="3216275">
                  <a:moveTo>
                    <a:pt x="1405547" y="36017"/>
                  </a:moveTo>
                  <a:lnTo>
                    <a:pt x="1405293" y="32499"/>
                  </a:lnTo>
                  <a:lnTo>
                    <a:pt x="1405255" y="36169"/>
                  </a:lnTo>
                  <a:lnTo>
                    <a:pt x="1405547" y="36017"/>
                  </a:lnTo>
                  <a:close/>
                </a:path>
                <a:path w="1692909" h="3216275">
                  <a:moveTo>
                    <a:pt x="1405826" y="53505"/>
                  </a:moveTo>
                  <a:lnTo>
                    <a:pt x="1405674" y="53708"/>
                  </a:lnTo>
                  <a:lnTo>
                    <a:pt x="1405648" y="54063"/>
                  </a:lnTo>
                  <a:lnTo>
                    <a:pt x="1405826" y="53505"/>
                  </a:lnTo>
                  <a:close/>
                </a:path>
                <a:path w="1692909" h="3216275">
                  <a:moveTo>
                    <a:pt x="1405991" y="49898"/>
                  </a:moveTo>
                  <a:lnTo>
                    <a:pt x="1405407" y="51612"/>
                  </a:lnTo>
                  <a:lnTo>
                    <a:pt x="1405496" y="53962"/>
                  </a:lnTo>
                  <a:lnTo>
                    <a:pt x="1405674" y="53708"/>
                  </a:lnTo>
                  <a:lnTo>
                    <a:pt x="1405991" y="49898"/>
                  </a:lnTo>
                  <a:close/>
                </a:path>
                <a:path w="1692909" h="3216275">
                  <a:moveTo>
                    <a:pt x="1406131" y="52539"/>
                  </a:moveTo>
                  <a:lnTo>
                    <a:pt x="1405826" y="53505"/>
                  </a:lnTo>
                  <a:lnTo>
                    <a:pt x="1405928" y="53365"/>
                  </a:lnTo>
                  <a:lnTo>
                    <a:pt x="1406131" y="52539"/>
                  </a:lnTo>
                  <a:close/>
                </a:path>
                <a:path w="1692909" h="3216275">
                  <a:moveTo>
                    <a:pt x="1406398" y="51498"/>
                  </a:moveTo>
                  <a:lnTo>
                    <a:pt x="1406207" y="52260"/>
                  </a:lnTo>
                  <a:lnTo>
                    <a:pt x="1406283" y="51993"/>
                  </a:lnTo>
                  <a:lnTo>
                    <a:pt x="1406398" y="51498"/>
                  </a:lnTo>
                  <a:close/>
                </a:path>
                <a:path w="1692909" h="3216275">
                  <a:moveTo>
                    <a:pt x="1407109" y="52374"/>
                  </a:moveTo>
                  <a:lnTo>
                    <a:pt x="1406956" y="52400"/>
                  </a:lnTo>
                  <a:lnTo>
                    <a:pt x="1407109" y="52374"/>
                  </a:lnTo>
                  <a:close/>
                </a:path>
                <a:path w="1692909" h="3216275">
                  <a:moveTo>
                    <a:pt x="1407490" y="51155"/>
                  </a:moveTo>
                  <a:lnTo>
                    <a:pt x="1407312" y="51879"/>
                  </a:lnTo>
                  <a:lnTo>
                    <a:pt x="1407198" y="52235"/>
                  </a:lnTo>
                  <a:lnTo>
                    <a:pt x="1407109" y="52374"/>
                  </a:lnTo>
                  <a:lnTo>
                    <a:pt x="1407274" y="52247"/>
                  </a:lnTo>
                  <a:lnTo>
                    <a:pt x="1407375" y="51816"/>
                  </a:lnTo>
                  <a:lnTo>
                    <a:pt x="1407464" y="51422"/>
                  </a:lnTo>
                  <a:lnTo>
                    <a:pt x="1407490" y="51155"/>
                  </a:lnTo>
                  <a:close/>
                </a:path>
                <a:path w="1692909" h="3216275">
                  <a:moveTo>
                    <a:pt x="1407541" y="51930"/>
                  </a:moveTo>
                  <a:lnTo>
                    <a:pt x="1407452" y="52070"/>
                  </a:lnTo>
                  <a:lnTo>
                    <a:pt x="1407274" y="52247"/>
                  </a:lnTo>
                  <a:lnTo>
                    <a:pt x="1407236" y="52438"/>
                  </a:lnTo>
                  <a:lnTo>
                    <a:pt x="1407185" y="52590"/>
                  </a:lnTo>
                  <a:lnTo>
                    <a:pt x="1407147" y="52781"/>
                  </a:lnTo>
                  <a:lnTo>
                    <a:pt x="1407274" y="52628"/>
                  </a:lnTo>
                  <a:lnTo>
                    <a:pt x="1407388" y="52324"/>
                  </a:lnTo>
                  <a:lnTo>
                    <a:pt x="1407541" y="51930"/>
                  </a:lnTo>
                  <a:close/>
                </a:path>
                <a:path w="1692909" h="3216275">
                  <a:moveTo>
                    <a:pt x="1408734" y="40513"/>
                  </a:moveTo>
                  <a:lnTo>
                    <a:pt x="1408518" y="40881"/>
                  </a:lnTo>
                  <a:lnTo>
                    <a:pt x="1408684" y="40627"/>
                  </a:lnTo>
                  <a:close/>
                </a:path>
                <a:path w="1692909" h="3216275">
                  <a:moveTo>
                    <a:pt x="1408747" y="48006"/>
                  </a:moveTo>
                  <a:lnTo>
                    <a:pt x="1408595" y="46482"/>
                  </a:lnTo>
                  <a:lnTo>
                    <a:pt x="1408391" y="47752"/>
                  </a:lnTo>
                  <a:lnTo>
                    <a:pt x="1408747" y="48006"/>
                  </a:lnTo>
                  <a:close/>
                </a:path>
                <a:path w="1692909" h="3216275">
                  <a:moveTo>
                    <a:pt x="1408950" y="40513"/>
                  </a:moveTo>
                  <a:lnTo>
                    <a:pt x="1408239" y="44069"/>
                  </a:lnTo>
                  <a:lnTo>
                    <a:pt x="1408468" y="43434"/>
                  </a:lnTo>
                  <a:lnTo>
                    <a:pt x="1408582" y="43180"/>
                  </a:lnTo>
                  <a:lnTo>
                    <a:pt x="1408861" y="42799"/>
                  </a:lnTo>
                  <a:lnTo>
                    <a:pt x="1408950" y="40513"/>
                  </a:lnTo>
                  <a:close/>
                </a:path>
                <a:path w="1692909" h="3216275">
                  <a:moveTo>
                    <a:pt x="1409319" y="53162"/>
                  </a:moveTo>
                  <a:lnTo>
                    <a:pt x="1409128" y="53479"/>
                  </a:lnTo>
                  <a:lnTo>
                    <a:pt x="1409217" y="53619"/>
                  </a:lnTo>
                  <a:lnTo>
                    <a:pt x="1409255" y="53428"/>
                  </a:lnTo>
                  <a:lnTo>
                    <a:pt x="1409293" y="53263"/>
                  </a:lnTo>
                  <a:close/>
                </a:path>
                <a:path w="1692909" h="3216275">
                  <a:moveTo>
                    <a:pt x="1409357" y="50038"/>
                  </a:moveTo>
                  <a:lnTo>
                    <a:pt x="1409230" y="50419"/>
                  </a:lnTo>
                  <a:lnTo>
                    <a:pt x="1408772" y="51181"/>
                  </a:lnTo>
                  <a:lnTo>
                    <a:pt x="1408379" y="52324"/>
                  </a:lnTo>
                  <a:lnTo>
                    <a:pt x="1409014" y="51562"/>
                  </a:lnTo>
                  <a:lnTo>
                    <a:pt x="1409357" y="50038"/>
                  </a:lnTo>
                  <a:close/>
                </a:path>
                <a:path w="1692909" h="3216275">
                  <a:moveTo>
                    <a:pt x="1409369" y="43434"/>
                  </a:moveTo>
                  <a:lnTo>
                    <a:pt x="1407985" y="46736"/>
                  </a:lnTo>
                  <a:lnTo>
                    <a:pt x="1408087" y="45593"/>
                  </a:lnTo>
                  <a:lnTo>
                    <a:pt x="1408315" y="44323"/>
                  </a:lnTo>
                  <a:lnTo>
                    <a:pt x="1408239" y="44069"/>
                  </a:lnTo>
                  <a:lnTo>
                    <a:pt x="1408264" y="43434"/>
                  </a:lnTo>
                  <a:lnTo>
                    <a:pt x="1408303" y="42672"/>
                  </a:lnTo>
                  <a:lnTo>
                    <a:pt x="1408328" y="42164"/>
                  </a:lnTo>
                  <a:lnTo>
                    <a:pt x="1408442" y="41148"/>
                  </a:lnTo>
                  <a:lnTo>
                    <a:pt x="1408518" y="40894"/>
                  </a:lnTo>
                  <a:lnTo>
                    <a:pt x="1407820" y="42164"/>
                  </a:lnTo>
                  <a:lnTo>
                    <a:pt x="1408061" y="41376"/>
                  </a:lnTo>
                  <a:lnTo>
                    <a:pt x="1408404" y="39116"/>
                  </a:lnTo>
                  <a:lnTo>
                    <a:pt x="1408518" y="39751"/>
                  </a:lnTo>
                  <a:lnTo>
                    <a:pt x="1408455" y="39116"/>
                  </a:lnTo>
                  <a:lnTo>
                    <a:pt x="1408277" y="37084"/>
                  </a:lnTo>
                  <a:lnTo>
                    <a:pt x="1406613" y="42672"/>
                  </a:lnTo>
                  <a:lnTo>
                    <a:pt x="1406969" y="39662"/>
                  </a:lnTo>
                  <a:lnTo>
                    <a:pt x="1407071" y="39243"/>
                  </a:lnTo>
                  <a:lnTo>
                    <a:pt x="1407121" y="39116"/>
                  </a:lnTo>
                  <a:lnTo>
                    <a:pt x="1405813" y="40347"/>
                  </a:lnTo>
                  <a:lnTo>
                    <a:pt x="1405839" y="40640"/>
                  </a:lnTo>
                  <a:lnTo>
                    <a:pt x="1406194" y="41783"/>
                  </a:lnTo>
                  <a:lnTo>
                    <a:pt x="1406296" y="42418"/>
                  </a:lnTo>
                  <a:lnTo>
                    <a:pt x="1404772" y="45720"/>
                  </a:lnTo>
                  <a:lnTo>
                    <a:pt x="1405064" y="43688"/>
                  </a:lnTo>
                  <a:lnTo>
                    <a:pt x="1405216" y="42672"/>
                  </a:lnTo>
                  <a:lnTo>
                    <a:pt x="1405445" y="41021"/>
                  </a:lnTo>
                  <a:lnTo>
                    <a:pt x="1405877" y="37973"/>
                  </a:lnTo>
                  <a:lnTo>
                    <a:pt x="1405102" y="41021"/>
                  </a:lnTo>
                  <a:lnTo>
                    <a:pt x="1404937" y="40767"/>
                  </a:lnTo>
                  <a:lnTo>
                    <a:pt x="1404277" y="42672"/>
                  </a:lnTo>
                  <a:lnTo>
                    <a:pt x="1404302" y="41389"/>
                  </a:lnTo>
                  <a:lnTo>
                    <a:pt x="1404937" y="40767"/>
                  </a:lnTo>
                  <a:lnTo>
                    <a:pt x="1405039" y="39878"/>
                  </a:lnTo>
                  <a:lnTo>
                    <a:pt x="1405166" y="39370"/>
                  </a:lnTo>
                  <a:lnTo>
                    <a:pt x="1404302" y="41376"/>
                  </a:lnTo>
                  <a:lnTo>
                    <a:pt x="1404353" y="39751"/>
                  </a:lnTo>
                  <a:lnTo>
                    <a:pt x="1402524" y="43688"/>
                  </a:lnTo>
                  <a:lnTo>
                    <a:pt x="1402600" y="43307"/>
                  </a:lnTo>
                  <a:lnTo>
                    <a:pt x="1402651" y="43053"/>
                  </a:lnTo>
                  <a:lnTo>
                    <a:pt x="1402816" y="42164"/>
                  </a:lnTo>
                  <a:lnTo>
                    <a:pt x="1402880" y="41821"/>
                  </a:lnTo>
                  <a:lnTo>
                    <a:pt x="1402676" y="42164"/>
                  </a:lnTo>
                  <a:lnTo>
                    <a:pt x="1402791" y="41529"/>
                  </a:lnTo>
                  <a:lnTo>
                    <a:pt x="1402765" y="41021"/>
                  </a:lnTo>
                  <a:lnTo>
                    <a:pt x="1402892" y="40970"/>
                  </a:lnTo>
                  <a:lnTo>
                    <a:pt x="1403045" y="40894"/>
                  </a:lnTo>
                  <a:lnTo>
                    <a:pt x="1403464" y="38735"/>
                  </a:lnTo>
                  <a:lnTo>
                    <a:pt x="1403121" y="39878"/>
                  </a:lnTo>
                  <a:lnTo>
                    <a:pt x="1403007" y="40347"/>
                  </a:lnTo>
                  <a:lnTo>
                    <a:pt x="1403045" y="40132"/>
                  </a:lnTo>
                  <a:lnTo>
                    <a:pt x="1402981" y="40309"/>
                  </a:lnTo>
                  <a:lnTo>
                    <a:pt x="1403083" y="39878"/>
                  </a:lnTo>
                  <a:lnTo>
                    <a:pt x="1403642" y="36830"/>
                  </a:lnTo>
                  <a:lnTo>
                    <a:pt x="1401826" y="43053"/>
                  </a:lnTo>
                  <a:lnTo>
                    <a:pt x="1401838" y="41783"/>
                  </a:lnTo>
                  <a:lnTo>
                    <a:pt x="1401851" y="41275"/>
                  </a:lnTo>
                  <a:lnTo>
                    <a:pt x="1401965" y="40005"/>
                  </a:lnTo>
                  <a:lnTo>
                    <a:pt x="1402588" y="37719"/>
                  </a:lnTo>
                  <a:lnTo>
                    <a:pt x="1402740" y="39243"/>
                  </a:lnTo>
                  <a:lnTo>
                    <a:pt x="1402753" y="37719"/>
                  </a:lnTo>
                  <a:lnTo>
                    <a:pt x="1402765" y="36703"/>
                  </a:lnTo>
                  <a:lnTo>
                    <a:pt x="1401495" y="41275"/>
                  </a:lnTo>
                  <a:lnTo>
                    <a:pt x="1401521" y="40894"/>
                  </a:lnTo>
                  <a:lnTo>
                    <a:pt x="1402054" y="35433"/>
                  </a:lnTo>
                  <a:lnTo>
                    <a:pt x="1401533" y="36195"/>
                  </a:lnTo>
                  <a:lnTo>
                    <a:pt x="1401419" y="36449"/>
                  </a:lnTo>
                  <a:lnTo>
                    <a:pt x="1400644" y="40005"/>
                  </a:lnTo>
                  <a:lnTo>
                    <a:pt x="1400429" y="38735"/>
                  </a:lnTo>
                  <a:lnTo>
                    <a:pt x="1400238" y="37592"/>
                  </a:lnTo>
                  <a:lnTo>
                    <a:pt x="1399286" y="38735"/>
                  </a:lnTo>
                  <a:lnTo>
                    <a:pt x="1399451" y="38100"/>
                  </a:lnTo>
                  <a:lnTo>
                    <a:pt x="1399603" y="37465"/>
                  </a:lnTo>
                  <a:lnTo>
                    <a:pt x="1398435" y="36449"/>
                  </a:lnTo>
                  <a:lnTo>
                    <a:pt x="1398079" y="34937"/>
                  </a:lnTo>
                  <a:lnTo>
                    <a:pt x="1397317" y="38100"/>
                  </a:lnTo>
                  <a:lnTo>
                    <a:pt x="1397165" y="37846"/>
                  </a:lnTo>
                  <a:lnTo>
                    <a:pt x="1396796" y="37211"/>
                  </a:lnTo>
                  <a:lnTo>
                    <a:pt x="1396174" y="37846"/>
                  </a:lnTo>
                  <a:lnTo>
                    <a:pt x="1396542" y="36195"/>
                  </a:lnTo>
                  <a:lnTo>
                    <a:pt x="1396593" y="35941"/>
                  </a:lnTo>
                  <a:lnTo>
                    <a:pt x="1396923" y="34798"/>
                  </a:lnTo>
                  <a:lnTo>
                    <a:pt x="1397406" y="33782"/>
                  </a:lnTo>
                  <a:lnTo>
                    <a:pt x="1396949" y="33782"/>
                  </a:lnTo>
                  <a:lnTo>
                    <a:pt x="1396631" y="34798"/>
                  </a:lnTo>
                  <a:lnTo>
                    <a:pt x="1396301" y="35560"/>
                  </a:lnTo>
                  <a:lnTo>
                    <a:pt x="1395933" y="35941"/>
                  </a:lnTo>
                  <a:lnTo>
                    <a:pt x="1396631" y="33147"/>
                  </a:lnTo>
                  <a:lnTo>
                    <a:pt x="1396009" y="33147"/>
                  </a:lnTo>
                  <a:lnTo>
                    <a:pt x="1394739" y="36195"/>
                  </a:lnTo>
                  <a:lnTo>
                    <a:pt x="1394358" y="34163"/>
                  </a:lnTo>
                  <a:lnTo>
                    <a:pt x="1393812" y="36449"/>
                  </a:lnTo>
                  <a:lnTo>
                    <a:pt x="1393698" y="37465"/>
                  </a:lnTo>
                  <a:lnTo>
                    <a:pt x="1393456" y="41021"/>
                  </a:lnTo>
                  <a:lnTo>
                    <a:pt x="1393342" y="41656"/>
                  </a:lnTo>
                  <a:lnTo>
                    <a:pt x="1392250" y="43180"/>
                  </a:lnTo>
                  <a:lnTo>
                    <a:pt x="1392821" y="40132"/>
                  </a:lnTo>
                  <a:lnTo>
                    <a:pt x="1392847" y="39878"/>
                  </a:lnTo>
                  <a:lnTo>
                    <a:pt x="1392910" y="39662"/>
                  </a:lnTo>
                  <a:lnTo>
                    <a:pt x="1392847" y="39839"/>
                  </a:lnTo>
                  <a:lnTo>
                    <a:pt x="1392948" y="38862"/>
                  </a:lnTo>
                  <a:lnTo>
                    <a:pt x="1392923" y="38735"/>
                  </a:lnTo>
                  <a:lnTo>
                    <a:pt x="1393050" y="37465"/>
                  </a:lnTo>
                  <a:lnTo>
                    <a:pt x="1393126" y="37084"/>
                  </a:lnTo>
                  <a:lnTo>
                    <a:pt x="1393240" y="36576"/>
                  </a:lnTo>
                  <a:lnTo>
                    <a:pt x="1392910" y="37084"/>
                  </a:lnTo>
                  <a:lnTo>
                    <a:pt x="1393278" y="35560"/>
                  </a:lnTo>
                  <a:lnTo>
                    <a:pt x="1393405" y="35306"/>
                  </a:lnTo>
                  <a:lnTo>
                    <a:pt x="1393355" y="36449"/>
                  </a:lnTo>
                  <a:lnTo>
                    <a:pt x="1393520" y="35864"/>
                  </a:lnTo>
                  <a:lnTo>
                    <a:pt x="1393469" y="35306"/>
                  </a:lnTo>
                  <a:lnTo>
                    <a:pt x="1393342" y="34798"/>
                  </a:lnTo>
                  <a:lnTo>
                    <a:pt x="1393456" y="32385"/>
                  </a:lnTo>
                  <a:lnTo>
                    <a:pt x="1393240" y="33528"/>
                  </a:lnTo>
                  <a:lnTo>
                    <a:pt x="1392885" y="35052"/>
                  </a:lnTo>
                  <a:lnTo>
                    <a:pt x="1392593" y="35306"/>
                  </a:lnTo>
                  <a:lnTo>
                    <a:pt x="1391958" y="35306"/>
                  </a:lnTo>
                  <a:lnTo>
                    <a:pt x="1392250" y="34544"/>
                  </a:lnTo>
                  <a:lnTo>
                    <a:pt x="1392809" y="33020"/>
                  </a:lnTo>
                  <a:lnTo>
                    <a:pt x="1392770" y="31750"/>
                  </a:lnTo>
                  <a:lnTo>
                    <a:pt x="1392326" y="33020"/>
                  </a:lnTo>
                  <a:lnTo>
                    <a:pt x="1392262" y="31496"/>
                  </a:lnTo>
                  <a:lnTo>
                    <a:pt x="1391602" y="34544"/>
                  </a:lnTo>
                  <a:lnTo>
                    <a:pt x="1391437" y="34544"/>
                  </a:lnTo>
                  <a:lnTo>
                    <a:pt x="1391640" y="33528"/>
                  </a:lnTo>
                  <a:lnTo>
                    <a:pt x="1391818" y="32258"/>
                  </a:lnTo>
                  <a:lnTo>
                    <a:pt x="1391221" y="33528"/>
                  </a:lnTo>
                  <a:lnTo>
                    <a:pt x="1390281" y="32385"/>
                  </a:lnTo>
                  <a:lnTo>
                    <a:pt x="1390065" y="34417"/>
                  </a:lnTo>
                  <a:lnTo>
                    <a:pt x="1389951" y="35941"/>
                  </a:lnTo>
                  <a:lnTo>
                    <a:pt x="1388249" y="38735"/>
                  </a:lnTo>
                  <a:lnTo>
                    <a:pt x="1388249" y="38481"/>
                  </a:lnTo>
                  <a:lnTo>
                    <a:pt x="1388237" y="37719"/>
                  </a:lnTo>
                  <a:lnTo>
                    <a:pt x="1388224" y="37211"/>
                  </a:lnTo>
                  <a:lnTo>
                    <a:pt x="1388173" y="34925"/>
                  </a:lnTo>
                  <a:lnTo>
                    <a:pt x="1388148" y="33782"/>
                  </a:lnTo>
                  <a:lnTo>
                    <a:pt x="1386878" y="34925"/>
                  </a:lnTo>
                  <a:lnTo>
                    <a:pt x="1387081" y="33909"/>
                  </a:lnTo>
                  <a:lnTo>
                    <a:pt x="1386243" y="34925"/>
                  </a:lnTo>
                  <a:lnTo>
                    <a:pt x="1385608" y="34290"/>
                  </a:lnTo>
                  <a:lnTo>
                    <a:pt x="1384719" y="36322"/>
                  </a:lnTo>
                  <a:lnTo>
                    <a:pt x="1384528" y="36322"/>
                  </a:lnTo>
                  <a:lnTo>
                    <a:pt x="1384630" y="35052"/>
                  </a:lnTo>
                  <a:lnTo>
                    <a:pt x="1384757" y="34163"/>
                  </a:lnTo>
                  <a:lnTo>
                    <a:pt x="1385023" y="33274"/>
                  </a:lnTo>
                  <a:lnTo>
                    <a:pt x="1384401" y="33909"/>
                  </a:lnTo>
                  <a:lnTo>
                    <a:pt x="1384096" y="35052"/>
                  </a:lnTo>
                  <a:lnTo>
                    <a:pt x="1383969" y="34290"/>
                  </a:lnTo>
                  <a:lnTo>
                    <a:pt x="1383855" y="33655"/>
                  </a:lnTo>
                  <a:lnTo>
                    <a:pt x="1383919" y="33020"/>
                  </a:lnTo>
                  <a:lnTo>
                    <a:pt x="1384388" y="32004"/>
                  </a:lnTo>
                  <a:lnTo>
                    <a:pt x="1384287" y="31838"/>
                  </a:lnTo>
                  <a:lnTo>
                    <a:pt x="1384427" y="31927"/>
                  </a:lnTo>
                  <a:lnTo>
                    <a:pt x="1384350" y="31546"/>
                  </a:lnTo>
                  <a:lnTo>
                    <a:pt x="1384223" y="31242"/>
                  </a:lnTo>
                  <a:lnTo>
                    <a:pt x="1384338" y="29337"/>
                  </a:lnTo>
                  <a:lnTo>
                    <a:pt x="1383106" y="32004"/>
                  </a:lnTo>
                  <a:lnTo>
                    <a:pt x="1383220" y="31623"/>
                  </a:lnTo>
                  <a:lnTo>
                    <a:pt x="1383804" y="29718"/>
                  </a:lnTo>
                  <a:lnTo>
                    <a:pt x="1383677" y="29184"/>
                  </a:lnTo>
                  <a:lnTo>
                    <a:pt x="1383347" y="28702"/>
                  </a:lnTo>
                  <a:lnTo>
                    <a:pt x="1382890" y="29337"/>
                  </a:lnTo>
                  <a:lnTo>
                    <a:pt x="1382801" y="31356"/>
                  </a:lnTo>
                  <a:lnTo>
                    <a:pt x="1382522" y="31623"/>
                  </a:lnTo>
                  <a:lnTo>
                    <a:pt x="1382153" y="31115"/>
                  </a:lnTo>
                  <a:lnTo>
                    <a:pt x="1382255" y="30226"/>
                  </a:lnTo>
                  <a:lnTo>
                    <a:pt x="1382890" y="27863"/>
                  </a:lnTo>
                  <a:lnTo>
                    <a:pt x="1382763" y="25527"/>
                  </a:lnTo>
                  <a:lnTo>
                    <a:pt x="1382585" y="23241"/>
                  </a:lnTo>
                  <a:lnTo>
                    <a:pt x="1379232" y="34290"/>
                  </a:lnTo>
                  <a:lnTo>
                    <a:pt x="1379423" y="31623"/>
                  </a:lnTo>
                  <a:lnTo>
                    <a:pt x="1379486" y="30734"/>
                  </a:lnTo>
                  <a:lnTo>
                    <a:pt x="1379194" y="31623"/>
                  </a:lnTo>
                  <a:lnTo>
                    <a:pt x="1378851" y="31242"/>
                  </a:lnTo>
                  <a:lnTo>
                    <a:pt x="1378762" y="30861"/>
                  </a:lnTo>
                  <a:lnTo>
                    <a:pt x="1379181" y="26035"/>
                  </a:lnTo>
                  <a:lnTo>
                    <a:pt x="1379004" y="26035"/>
                  </a:lnTo>
                  <a:lnTo>
                    <a:pt x="1378648" y="24003"/>
                  </a:lnTo>
                  <a:lnTo>
                    <a:pt x="1377226" y="30861"/>
                  </a:lnTo>
                  <a:lnTo>
                    <a:pt x="1376692" y="29337"/>
                  </a:lnTo>
                  <a:lnTo>
                    <a:pt x="1376540" y="30734"/>
                  </a:lnTo>
                  <a:lnTo>
                    <a:pt x="1375956" y="33909"/>
                  </a:lnTo>
                  <a:lnTo>
                    <a:pt x="1375117" y="34925"/>
                  </a:lnTo>
                  <a:lnTo>
                    <a:pt x="1374749" y="34417"/>
                  </a:lnTo>
                  <a:lnTo>
                    <a:pt x="1374863" y="33147"/>
                  </a:lnTo>
                  <a:lnTo>
                    <a:pt x="1375143" y="31623"/>
                  </a:lnTo>
                  <a:lnTo>
                    <a:pt x="1375295" y="30861"/>
                  </a:lnTo>
                  <a:lnTo>
                    <a:pt x="1375498" y="29718"/>
                  </a:lnTo>
                  <a:lnTo>
                    <a:pt x="1376070" y="28702"/>
                  </a:lnTo>
                  <a:lnTo>
                    <a:pt x="1376222" y="28702"/>
                  </a:lnTo>
                  <a:lnTo>
                    <a:pt x="1376108" y="29464"/>
                  </a:lnTo>
                  <a:lnTo>
                    <a:pt x="1376641" y="28702"/>
                  </a:lnTo>
                  <a:lnTo>
                    <a:pt x="1376743" y="28448"/>
                  </a:lnTo>
                  <a:lnTo>
                    <a:pt x="1376794" y="27305"/>
                  </a:lnTo>
                  <a:lnTo>
                    <a:pt x="1376464" y="28448"/>
                  </a:lnTo>
                  <a:lnTo>
                    <a:pt x="1376464" y="28321"/>
                  </a:lnTo>
                  <a:lnTo>
                    <a:pt x="1376464" y="27813"/>
                  </a:lnTo>
                  <a:lnTo>
                    <a:pt x="1376451" y="27178"/>
                  </a:lnTo>
                  <a:lnTo>
                    <a:pt x="1375702" y="27178"/>
                  </a:lnTo>
                  <a:lnTo>
                    <a:pt x="1375816" y="27813"/>
                  </a:lnTo>
                  <a:lnTo>
                    <a:pt x="1375676" y="27063"/>
                  </a:lnTo>
                  <a:lnTo>
                    <a:pt x="1375676" y="27190"/>
                  </a:lnTo>
                  <a:lnTo>
                    <a:pt x="1375473" y="25908"/>
                  </a:lnTo>
                  <a:lnTo>
                    <a:pt x="1374711" y="27559"/>
                  </a:lnTo>
                  <a:lnTo>
                    <a:pt x="1374216" y="26162"/>
                  </a:lnTo>
                  <a:lnTo>
                    <a:pt x="1374114" y="27432"/>
                  </a:lnTo>
                  <a:lnTo>
                    <a:pt x="1373987" y="28321"/>
                  </a:lnTo>
                  <a:lnTo>
                    <a:pt x="1373124" y="26593"/>
                  </a:lnTo>
                  <a:lnTo>
                    <a:pt x="1373035" y="27863"/>
                  </a:lnTo>
                  <a:lnTo>
                    <a:pt x="1372920" y="30480"/>
                  </a:lnTo>
                  <a:lnTo>
                    <a:pt x="1372057" y="30861"/>
                  </a:lnTo>
                  <a:lnTo>
                    <a:pt x="1372044" y="29210"/>
                  </a:lnTo>
                  <a:lnTo>
                    <a:pt x="1372158" y="28702"/>
                  </a:lnTo>
                  <a:lnTo>
                    <a:pt x="1372450" y="28067"/>
                  </a:lnTo>
                  <a:lnTo>
                    <a:pt x="1372565" y="27813"/>
                  </a:lnTo>
                  <a:lnTo>
                    <a:pt x="1373035" y="26797"/>
                  </a:lnTo>
                  <a:lnTo>
                    <a:pt x="1373098" y="26593"/>
                  </a:lnTo>
                  <a:lnTo>
                    <a:pt x="1372082" y="27813"/>
                  </a:lnTo>
                  <a:lnTo>
                    <a:pt x="1371955" y="26962"/>
                  </a:lnTo>
                  <a:lnTo>
                    <a:pt x="1372044" y="26162"/>
                  </a:lnTo>
                  <a:lnTo>
                    <a:pt x="1372146" y="25908"/>
                  </a:lnTo>
                  <a:lnTo>
                    <a:pt x="1373060" y="23622"/>
                  </a:lnTo>
                  <a:lnTo>
                    <a:pt x="1371879" y="25908"/>
                  </a:lnTo>
                  <a:lnTo>
                    <a:pt x="1372031" y="23368"/>
                  </a:lnTo>
                  <a:lnTo>
                    <a:pt x="1371930" y="21539"/>
                  </a:lnTo>
                  <a:lnTo>
                    <a:pt x="1371828" y="21374"/>
                  </a:lnTo>
                  <a:lnTo>
                    <a:pt x="1371892" y="21209"/>
                  </a:lnTo>
                  <a:lnTo>
                    <a:pt x="1372057" y="20955"/>
                  </a:lnTo>
                  <a:lnTo>
                    <a:pt x="1371701" y="20955"/>
                  </a:lnTo>
                  <a:lnTo>
                    <a:pt x="1371371" y="23368"/>
                  </a:lnTo>
                  <a:lnTo>
                    <a:pt x="1371269" y="22860"/>
                  </a:lnTo>
                  <a:lnTo>
                    <a:pt x="1371092" y="22860"/>
                  </a:lnTo>
                  <a:lnTo>
                    <a:pt x="1371307" y="21844"/>
                  </a:lnTo>
                  <a:lnTo>
                    <a:pt x="1370761" y="23368"/>
                  </a:lnTo>
                  <a:lnTo>
                    <a:pt x="1370647" y="25527"/>
                  </a:lnTo>
                  <a:lnTo>
                    <a:pt x="1370520" y="26162"/>
                  </a:lnTo>
                  <a:lnTo>
                    <a:pt x="1369720" y="28067"/>
                  </a:lnTo>
                  <a:lnTo>
                    <a:pt x="1369644" y="26809"/>
                  </a:lnTo>
                  <a:lnTo>
                    <a:pt x="1368602" y="29210"/>
                  </a:lnTo>
                  <a:lnTo>
                    <a:pt x="1368628" y="29083"/>
                  </a:lnTo>
                  <a:lnTo>
                    <a:pt x="1369021" y="26797"/>
                  </a:lnTo>
                  <a:lnTo>
                    <a:pt x="1369174" y="25908"/>
                  </a:lnTo>
                  <a:lnTo>
                    <a:pt x="1369644" y="26809"/>
                  </a:lnTo>
                  <a:lnTo>
                    <a:pt x="1369695" y="26670"/>
                  </a:lnTo>
                  <a:lnTo>
                    <a:pt x="1369822" y="27178"/>
                  </a:lnTo>
                  <a:lnTo>
                    <a:pt x="1369822" y="26670"/>
                  </a:lnTo>
                  <a:lnTo>
                    <a:pt x="1369809" y="25908"/>
                  </a:lnTo>
                  <a:lnTo>
                    <a:pt x="1369809" y="25781"/>
                  </a:lnTo>
                  <a:lnTo>
                    <a:pt x="1369796" y="24892"/>
                  </a:lnTo>
                  <a:lnTo>
                    <a:pt x="1369758" y="22606"/>
                  </a:lnTo>
                  <a:lnTo>
                    <a:pt x="1370190" y="22415"/>
                  </a:lnTo>
                  <a:lnTo>
                    <a:pt x="1370279" y="21463"/>
                  </a:lnTo>
                  <a:lnTo>
                    <a:pt x="1370152" y="18161"/>
                  </a:lnTo>
                  <a:lnTo>
                    <a:pt x="1369212" y="24892"/>
                  </a:lnTo>
                  <a:lnTo>
                    <a:pt x="1368361" y="24638"/>
                  </a:lnTo>
                  <a:lnTo>
                    <a:pt x="1368793" y="23114"/>
                  </a:lnTo>
                  <a:lnTo>
                    <a:pt x="1368869" y="22085"/>
                  </a:lnTo>
                  <a:lnTo>
                    <a:pt x="1368196" y="24511"/>
                  </a:lnTo>
                  <a:lnTo>
                    <a:pt x="1367574" y="25781"/>
                  </a:lnTo>
                  <a:lnTo>
                    <a:pt x="1367307" y="24257"/>
                  </a:lnTo>
                  <a:lnTo>
                    <a:pt x="1366735" y="26797"/>
                  </a:lnTo>
                  <a:lnTo>
                    <a:pt x="1366494" y="26543"/>
                  </a:lnTo>
                  <a:lnTo>
                    <a:pt x="1366608" y="27559"/>
                  </a:lnTo>
                  <a:lnTo>
                    <a:pt x="1366177" y="29083"/>
                  </a:lnTo>
                  <a:lnTo>
                    <a:pt x="1365948" y="28829"/>
                  </a:lnTo>
                  <a:lnTo>
                    <a:pt x="1365491" y="29171"/>
                  </a:lnTo>
                  <a:lnTo>
                    <a:pt x="1364881" y="30861"/>
                  </a:lnTo>
                  <a:lnTo>
                    <a:pt x="1365046" y="29591"/>
                  </a:lnTo>
                  <a:lnTo>
                    <a:pt x="1365478" y="26162"/>
                  </a:lnTo>
                  <a:lnTo>
                    <a:pt x="1365707" y="24257"/>
                  </a:lnTo>
                  <a:lnTo>
                    <a:pt x="1364653" y="26162"/>
                  </a:lnTo>
                  <a:lnTo>
                    <a:pt x="1364653" y="25781"/>
                  </a:lnTo>
                  <a:lnTo>
                    <a:pt x="1364780" y="24511"/>
                  </a:lnTo>
                  <a:lnTo>
                    <a:pt x="1365046" y="23749"/>
                  </a:lnTo>
                  <a:lnTo>
                    <a:pt x="1365313" y="22987"/>
                  </a:lnTo>
                  <a:lnTo>
                    <a:pt x="1365288" y="21971"/>
                  </a:lnTo>
                  <a:lnTo>
                    <a:pt x="1364284" y="23799"/>
                  </a:lnTo>
                  <a:lnTo>
                    <a:pt x="1363967" y="24599"/>
                  </a:lnTo>
                  <a:lnTo>
                    <a:pt x="1363967" y="26416"/>
                  </a:lnTo>
                  <a:lnTo>
                    <a:pt x="1363383" y="27863"/>
                  </a:lnTo>
                  <a:lnTo>
                    <a:pt x="1363141" y="29591"/>
                  </a:lnTo>
                  <a:lnTo>
                    <a:pt x="1363243" y="28194"/>
                  </a:lnTo>
                  <a:lnTo>
                    <a:pt x="1363332" y="27305"/>
                  </a:lnTo>
                  <a:lnTo>
                    <a:pt x="1363370" y="26911"/>
                  </a:lnTo>
                  <a:lnTo>
                    <a:pt x="1363294" y="27051"/>
                  </a:lnTo>
                  <a:lnTo>
                    <a:pt x="1363408" y="26339"/>
                  </a:lnTo>
                  <a:lnTo>
                    <a:pt x="1363370" y="26911"/>
                  </a:lnTo>
                  <a:lnTo>
                    <a:pt x="1363840" y="25908"/>
                  </a:lnTo>
                  <a:lnTo>
                    <a:pt x="1363903" y="25781"/>
                  </a:lnTo>
                  <a:lnTo>
                    <a:pt x="1363967" y="26416"/>
                  </a:lnTo>
                  <a:lnTo>
                    <a:pt x="1363967" y="24599"/>
                  </a:lnTo>
                  <a:lnTo>
                    <a:pt x="1362837" y="27178"/>
                  </a:lnTo>
                  <a:lnTo>
                    <a:pt x="1363052" y="27254"/>
                  </a:lnTo>
                  <a:lnTo>
                    <a:pt x="1361744" y="31623"/>
                  </a:lnTo>
                  <a:lnTo>
                    <a:pt x="1361732" y="30988"/>
                  </a:lnTo>
                  <a:lnTo>
                    <a:pt x="1361732" y="30226"/>
                  </a:lnTo>
                  <a:lnTo>
                    <a:pt x="1361719" y="29718"/>
                  </a:lnTo>
                  <a:lnTo>
                    <a:pt x="1361719" y="29337"/>
                  </a:lnTo>
                  <a:lnTo>
                    <a:pt x="1361795" y="28575"/>
                  </a:lnTo>
                  <a:lnTo>
                    <a:pt x="1362036" y="27432"/>
                  </a:lnTo>
                  <a:lnTo>
                    <a:pt x="1362417" y="25654"/>
                  </a:lnTo>
                  <a:lnTo>
                    <a:pt x="1362964" y="23114"/>
                  </a:lnTo>
                  <a:lnTo>
                    <a:pt x="1362837" y="21082"/>
                  </a:lnTo>
                  <a:lnTo>
                    <a:pt x="1362735" y="20066"/>
                  </a:lnTo>
                  <a:lnTo>
                    <a:pt x="1360868" y="25654"/>
                  </a:lnTo>
                  <a:lnTo>
                    <a:pt x="1360093" y="24003"/>
                  </a:lnTo>
                  <a:lnTo>
                    <a:pt x="1360119" y="25400"/>
                  </a:lnTo>
                  <a:lnTo>
                    <a:pt x="1359560" y="27432"/>
                  </a:lnTo>
                  <a:lnTo>
                    <a:pt x="1359509" y="26162"/>
                  </a:lnTo>
                  <a:lnTo>
                    <a:pt x="1359484" y="25273"/>
                  </a:lnTo>
                  <a:lnTo>
                    <a:pt x="1358925" y="26162"/>
                  </a:lnTo>
                  <a:lnTo>
                    <a:pt x="1359014" y="25781"/>
                  </a:lnTo>
                  <a:lnTo>
                    <a:pt x="1359344" y="24257"/>
                  </a:lnTo>
                  <a:lnTo>
                    <a:pt x="1359331" y="23622"/>
                  </a:lnTo>
                  <a:lnTo>
                    <a:pt x="1359433" y="22098"/>
                  </a:lnTo>
                  <a:lnTo>
                    <a:pt x="1359128" y="23622"/>
                  </a:lnTo>
                  <a:lnTo>
                    <a:pt x="1358658" y="21844"/>
                  </a:lnTo>
                  <a:lnTo>
                    <a:pt x="1357706" y="25781"/>
                  </a:lnTo>
                  <a:lnTo>
                    <a:pt x="1357604" y="22606"/>
                  </a:lnTo>
                  <a:lnTo>
                    <a:pt x="1357147" y="21717"/>
                  </a:lnTo>
                  <a:lnTo>
                    <a:pt x="1355572" y="28575"/>
                  </a:lnTo>
                  <a:lnTo>
                    <a:pt x="1354963" y="27813"/>
                  </a:lnTo>
                  <a:lnTo>
                    <a:pt x="1355077" y="27051"/>
                  </a:lnTo>
                  <a:lnTo>
                    <a:pt x="1355420" y="26035"/>
                  </a:lnTo>
                  <a:lnTo>
                    <a:pt x="1355534" y="25704"/>
                  </a:lnTo>
                  <a:lnTo>
                    <a:pt x="1355648" y="23799"/>
                  </a:lnTo>
                  <a:lnTo>
                    <a:pt x="1355839" y="23495"/>
                  </a:lnTo>
                  <a:lnTo>
                    <a:pt x="1356410" y="22606"/>
                  </a:lnTo>
                  <a:lnTo>
                    <a:pt x="1356118" y="22479"/>
                  </a:lnTo>
                  <a:lnTo>
                    <a:pt x="1355953" y="22098"/>
                  </a:lnTo>
                  <a:lnTo>
                    <a:pt x="1355648" y="23495"/>
                  </a:lnTo>
                  <a:lnTo>
                    <a:pt x="1355750" y="22225"/>
                  </a:lnTo>
                  <a:lnTo>
                    <a:pt x="1354302" y="26035"/>
                  </a:lnTo>
                  <a:lnTo>
                    <a:pt x="1354429" y="24130"/>
                  </a:lnTo>
                  <a:lnTo>
                    <a:pt x="1354175" y="24765"/>
                  </a:lnTo>
                  <a:lnTo>
                    <a:pt x="1354099" y="25019"/>
                  </a:lnTo>
                  <a:lnTo>
                    <a:pt x="1353654" y="27051"/>
                  </a:lnTo>
                  <a:lnTo>
                    <a:pt x="1353362" y="26797"/>
                  </a:lnTo>
                  <a:lnTo>
                    <a:pt x="1352791" y="27051"/>
                  </a:lnTo>
                  <a:lnTo>
                    <a:pt x="1352588" y="29337"/>
                  </a:lnTo>
                  <a:lnTo>
                    <a:pt x="1353058" y="22860"/>
                  </a:lnTo>
                  <a:lnTo>
                    <a:pt x="1350073" y="29337"/>
                  </a:lnTo>
                  <a:lnTo>
                    <a:pt x="1350391" y="24765"/>
                  </a:lnTo>
                  <a:lnTo>
                    <a:pt x="1350454" y="23749"/>
                  </a:lnTo>
                  <a:lnTo>
                    <a:pt x="1349705" y="24257"/>
                  </a:lnTo>
                  <a:lnTo>
                    <a:pt x="1348816" y="24765"/>
                  </a:lnTo>
                  <a:lnTo>
                    <a:pt x="1348219" y="24765"/>
                  </a:lnTo>
                  <a:lnTo>
                    <a:pt x="1348346" y="24384"/>
                  </a:lnTo>
                  <a:lnTo>
                    <a:pt x="1348447" y="23787"/>
                  </a:lnTo>
                  <a:lnTo>
                    <a:pt x="1348511" y="24003"/>
                  </a:lnTo>
                  <a:lnTo>
                    <a:pt x="1348460" y="23749"/>
                  </a:lnTo>
                  <a:lnTo>
                    <a:pt x="1348143" y="21971"/>
                  </a:lnTo>
                  <a:lnTo>
                    <a:pt x="1346796" y="29718"/>
                  </a:lnTo>
                  <a:lnTo>
                    <a:pt x="1346631" y="28829"/>
                  </a:lnTo>
                  <a:lnTo>
                    <a:pt x="1346542" y="28321"/>
                  </a:lnTo>
                  <a:lnTo>
                    <a:pt x="1346415" y="27686"/>
                  </a:lnTo>
                  <a:lnTo>
                    <a:pt x="1346377" y="27305"/>
                  </a:lnTo>
                  <a:lnTo>
                    <a:pt x="1346542" y="25146"/>
                  </a:lnTo>
                  <a:lnTo>
                    <a:pt x="1346606" y="24130"/>
                  </a:lnTo>
                  <a:lnTo>
                    <a:pt x="1347203" y="25781"/>
                  </a:lnTo>
                  <a:lnTo>
                    <a:pt x="1347266" y="24130"/>
                  </a:lnTo>
                  <a:lnTo>
                    <a:pt x="1348473" y="17780"/>
                  </a:lnTo>
                  <a:lnTo>
                    <a:pt x="1345946" y="25146"/>
                  </a:lnTo>
                  <a:lnTo>
                    <a:pt x="1346060" y="23114"/>
                  </a:lnTo>
                  <a:lnTo>
                    <a:pt x="1346174" y="21209"/>
                  </a:lnTo>
                  <a:lnTo>
                    <a:pt x="1346327" y="20955"/>
                  </a:lnTo>
                  <a:lnTo>
                    <a:pt x="1346428" y="18415"/>
                  </a:lnTo>
                  <a:lnTo>
                    <a:pt x="1344764" y="23114"/>
                  </a:lnTo>
                  <a:lnTo>
                    <a:pt x="1344256" y="22606"/>
                  </a:lnTo>
                  <a:lnTo>
                    <a:pt x="1344345" y="21463"/>
                  </a:lnTo>
                  <a:lnTo>
                    <a:pt x="1343126" y="24765"/>
                  </a:lnTo>
                  <a:lnTo>
                    <a:pt x="1341780" y="25781"/>
                  </a:lnTo>
                  <a:lnTo>
                    <a:pt x="1341335" y="26162"/>
                  </a:lnTo>
                  <a:lnTo>
                    <a:pt x="1341221" y="26809"/>
                  </a:lnTo>
                  <a:lnTo>
                    <a:pt x="1340459" y="27305"/>
                  </a:lnTo>
                  <a:lnTo>
                    <a:pt x="1340510" y="23749"/>
                  </a:lnTo>
                  <a:lnTo>
                    <a:pt x="1340904" y="21717"/>
                  </a:lnTo>
                  <a:lnTo>
                    <a:pt x="1341539" y="21717"/>
                  </a:lnTo>
                  <a:lnTo>
                    <a:pt x="1341564" y="21590"/>
                  </a:lnTo>
                  <a:lnTo>
                    <a:pt x="1342009" y="17907"/>
                  </a:lnTo>
                  <a:lnTo>
                    <a:pt x="1340739" y="21590"/>
                  </a:lnTo>
                  <a:lnTo>
                    <a:pt x="1340624" y="21209"/>
                  </a:lnTo>
                  <a:lnTo>
                    <a:pt x="1340751" y="20091"/>
                  </a:lnTo>
                  <a:lnTo>
                    <a:pt x="1340929" y="19304"/>
                  </a:lnTo>
                  <a:lnTo>
                    <a:pt x="1339900" y="19685"/>
                  </a:lnTo>
                  <a:lnTo>
                    <a:pt x="1339037" y="23749"/>
                  </a:lnTo>
                  <a:lnTo>
                    <a:pt x="1338110" y="23241"/>
                  </a:lnTo>
                  <a:lnTo>
                    <a:pt x="1337995" y="24130"/>
                  </a:lnTo>
                  <a:lnTo>
                    <a:pt x="1337868" y="24638"/>
                  </a:lnTo>
                  <a:lnTo>
                    <a:pt x="1336573" y="28321"/>
                  </a:lnTo>
                  <a:lnTo>
                    <a:pt x="1336827" y="27178"/>
                  </a:lnTo>
                  <a:lnTo>
                    <a:pt x="1336941" y="26670"/>
                  </a:lnTo>
                  <a:lnTo>
                    <a:pt x="1337056" y="26162"/>
                  </a:lnTo>
                  <a:lnTo>
                    <a:pt x="1337297" y="25146"/>
                  </a:lnTo>
                  <a:lnTo>
                    <a:pt x="1337348" y="24892"/>
                  </a:lnTo>
                  <a:lnTo>
                    <a:pt x="1337983" y="22098"/>
                  </a:lnTo>
                  <a:lnTo>
                    <a:pt x="1336827" y="24892"/>
                  </a:lnTo>
                  <a:lnTo>
                    <a:pt x="1337513" y="20828"/>
                  </a:lnTo>
                  <a:lnTo>
                    <a:pt x="1336865" y="21856"/>
                  </a:lnTo>
                  <a:lnTo>
                    <a:pt x="1335443" y="24511"/>
                  </a:lnTo>
                  <a:lnTo>
                    <a:pt x="1334643" y="25146"/>
                  </a:lnTo>
                  <a:lnTo>
                    <a:pt x="1334681" y="25019"/>
                  </a:lnTo>
                  <a:lnTo>
                    <a:pt x="1335125" y="23723"/>
                  </a:lnTo>
                  <a:lnTo>
                    <a:pt x="1334287" y="25019"/>
                  </a:lnTo>
                  <a:lnTo>
                    <a:pt x="1333601" y="24765"/>
                  </a:lnTo>
                  <a:lnTo>
                    <a:pt x="1333893" y="23495"/>
                  </a:lnTo>
                  <a:lnTo>
                    <a:pt x="1334135" y="22479"/>
                  </a:lnTo>
                  <a:lnTo>
                    <a:pt x="1335392" y="17018"/>
                  </a:lnTo>
                  <a:lnTo>
                    <a:pt x="1332191" y="22479"/>
                  </a:lnTo>
                  <a:lnTo>
                    <a:pt x="1332255" y="21971"/>
                  </a:lnTo>
                  <a:lnTo>
                    <a:pt x="1332395" y="20828"/>
                  </a:lnTo>
                  <a:lnTo>
                    <a:pt x="1332636" y="18923"/>
                  </a:lnTo>
                  <a:lnTo>
                    <a:pt x="1332966" y="16256"/>
                  </a:lnTo>
                  <a:lnTo>
                    <a:pt x="1331112" y="18923"/>
                  </a:lnTo>
                  <a:lnTo>
                    <a:pt x="1330769" y="14478"/>
                  </a:lnTo>
                  <a:lnTo>
                    <a:pt x="1329232" y="14605"/>
                  </a:lnTo>
                  <a:lnTo>
                    <a:pt x="1328458" y="20828"/>
                  </a:lnTo>
                  <a:lnTo>
                    <a:pt x="1328762" y="14732"/>
                  </a:lnTo>
                  <a:lnTo>
                    <a:pt x="1328559" y="15722"/>
                  </a:lnTo>
                  <a:lnTo>
                    <a:pt x="1328420" y="14554"/>
                  </a:lnTo>
                  <a:lnTo>
                    <a:pt x="1328356" y="16751"/>
                  </a:lnTo>
                  <a:lnTo>
                    <a:pt x="1328254" y="17259"/>
                  </a:lnTo>
                  <a:lnTo>
                    <a:pt x="1327531" y="20955"/>
                  </a:lnTo>
                  <a:lnTo>
                    <a:pt x="1327099" y="21336"/>
                  </a:lnTo>
                  <a:lnTo>
                    <a:pt x="1327023" y="20193"/>
                  </a:lnTo>
                  <a:lnTo>
                    <a:pt x="1326959" y="19177"/>
                  </a:lnTo>
                  <a:lnTo>
                    <a:pt x="1326934" y="18669"/>
                  </a:lnTo>
                  <a:lnTo>
                    <a:pt x="1326883" y="17907"/>
                  </a:lnTo>
                  <a:lnTo>
                    <a:pt x="1326972" y="14986"/>
                  </a:lnTo>
                  <a:lnTo>
                    <a:pt x="1327442" y="15494"/>
                  </a:lnTo>
                  <a:lnTo>
                    <a:pt x="1327531" y="14986"/>
                  </a:lnTo>
                  <a:lnTo>
                    <a:pt x="1327696" y="14097"/>
                  </a:lnTo>
                  <a:lnTo>
                    <a:pt x="1327200" y="13589"/>
                  </a:lnTo>
                  <a:lnTo>
                    <a:pt x="1327302" y="12954"/>
                  </a:lnTo>
                  <a:lnTo>
                    <a:pt x="1327353" y="12827"/>
                  </a:lnTo>
                  <a:lnTo>
                    <a:pt x="1327912" y="11557"/>
                  </a:lnTo>
                  <a:lnTo>
                    <a:pt x="1327823" y="9652"/>
                  </a:lnTo>
                  <a:lnTo>
                    <a:pt x="1327492" y="11684"/>
                  </a:lnTo>
                  <a:lnTo>
                    <a:pt x="1327365" y="12065"/>
                  </a:lnTo>
                  <a:lnTo>
                    <a:pt x="1326883" y="12827"/>
                  </a:lnTo>
                  <a:lnTo>
                    <a:pt x="1326654" y="11811"/>
                  </a:lnTo>
                  <a:lnTo>
                    <a:pt x="1326565" y="14986"/>
                  </a:lnTo>
                  <a:lnTo>
                    <a:pt x="1324902" y="17907"/>
                  </a:lnTo>
                  <a:lnTo>
                    <a:pt x="1325130" y="16891"/>
                  </a:lnTo>
                  <a:lnTo>
                    <a:pt x="1325562" y="14986"/>
                  </a:lnTo>
                  <a:lnTo>
                    <a:pt x="1326146" y="12446"/>
                  </a:lnTo>
                  <a:lnTo>
                    <a:pt x="1326845" y="9398"/>
                  </a:lnTo>
                  <a:lnTo>
                    <a:pt x="1325105" y="12446"/>
                  </a:lnTo>
                  <a:lnTo>
                    <a:pt x="1325410" y="11684"/>
                  </a:lnTo>
                  <a:lnTo>
                    <a:pt x="1325854" y="10541"/>
                  </a:lnTo>
                  <a:lnTo>
                    <a:pt x="1325079" y="11684"/>
                  </a:lnTo>
                  <a:lnTo>
                    <a:pt x="1323886" y="10160"/>
                  </a:lnTo>
                  <a:lnTo>
                    <a:pt x="1322311" y="14986"/>
                  </a:lnTo>
                  <a:lnTo>
                    <a:pt x="1322603" y="12573"/>
                  </a:lnTo>
                  <a:lnTo>
                    <a:pt x="1322933" y="12192"/>
                  </a:lnTo>
                  <a:lnTo>
                    <a:pt x="1321828" y="11176"/>
                  </a:lnTo>
                  <a:lnTo>
                    <a:pt x="1318971" y="16891"/>
                  </a:lnTo>
                  <a:lnTo>
                    <a:pt x="1318907" y="16256"/>
                  </a:lnTo>
                  <a:lnTo>
                    <a:pt x="1318768" y="14859"/>
                  </a:lnTo>
                  <a:lnTo>
                    <a:pt x="1318691" y="14097"/>
                  </a:lnTo>
                  <a:lnTo>
                    <a:pt x="1318806" y="12954"/>
                  </a:lnTo>
                  <a:lnTo>
                    <a:pt x="1319047" y="12065"/>
                  </a:lnTo>
                  <a:lnTo>
                    <a:pt x="1318717" y="12446"/>
                  </a:lnTo>
                  <a:lnTo>
                    <a:pt x="1318031" y="14859"/>
                  </a:lnTo>
                  <a:lnTo>
                    <a:pt x="1318044" y="14224"/>
                  </a:lnTo>
                  <a:lnTo>
                    <a:pt x="1318145" y="12954"/>
                  </a:lnTo>
                  <a:lnTo>
                    <a:pt x="1318361" y="12192"/>
                  </a:lnTo>
                  <a:lnTo>
                    <a:pt x="1318399" y="11684"/>
                  </a:lnTo>
                  <a:lnTo>
                    <a:pt x="1317193" y="14224"/>
                  </a:lnTo>
                  <a:lnTo>
                    <a:pt x="1317307" y="12573"/>
                  </a:lnTo>
                  <a:lnTo>
                    <a:pt x="1317599" y="11811"/>
                  </a:lnTo>
                  <a:lnTo>
                    <a:pt x="1317510" y="11049"/>
                  </a:lnTo>
                  <a:lnTo>
                    <a:pt x="1316875" y="9271"/>
                  </a:lnTo>
                  <a:lnTo>
                    <a:pt x="1314894" y="15367"/>
                  </a:lnTo>
                  <a:lnTo>
                    <a:pt x="1313624" y="16256"/>
                  </a:lnTo>
                  <a:lnTo>
                    <a:pt x="1313649" y="16129"/>
                  </a:lnTo>
                  <a:lnTo>
                    <a:pt x="1314005" y="14478"/>
                  </a:lnTo>
                  <a:lnTo>
                    <a:pt x="1314272" y="13208"/>
                  </a:lnTo>
                  <a:lnTo>
                    <a:pt x="1314488" y="12192"/>
                  </a:lnTo>
                  <a:lnTo>
                    <a:pt x="1314386" y="11176"/>
                  </a:lnTo>
                  <a:lnTo>
                    <a:pt x="1313675" y="9385"/>
                  </a:lnTo>
                  <a:lnTo>
                    <a:pt x="1313738" y="8509"/>
                  </a:lnTo>
                  <a:lnTo>
                    <a:pt x="1312405" y="7747"/>
                  </a:lnTo>
                  <a:lnTo>
                    <a:pt x="1310487" y="11811"/>
                  </a:lnTo>
                  <a:lnTo>
                    <a:pt x="1308773" y="13208"/>
                  </a:lnTo>
                  <a:lnTo>
                    <a:pt x="1308836" y="11430"/>
                  </a:lnTo>
                  <a:lnTo>
                    <a:pt x="1308874" y="10541"/>
                  </a:lnTo>
                  <a:lnTo>
                    <a:pt x="1308963" y="8128"/>
                  </a:lnTo>
                  <a:lnTo>
                    <a:pt x="1306385" y="10541"/>
                  </a:lnTo>
                  <a:lnTo>
                    <a:pt x="1305623" y="7620"/>
                  </a:lnTo>
                  <a:lnTo>
                    <a:pt x="1305534" y="8763"/>
                  </a:lnTo>
                  <a:lnTo>
                    <a:pt x="1304848" y="11049"/>
                  </a:lnTo>
                  <a:lnTo>
                    <a:pt x="1304518" y="11430"/>
                  </a:lnTo>
                  <a:lnTo>
                    <a:pt x="1304391" y="10541"/>
                  </a:lnTo>
                  <a:lnTo>
                    <a:pt x="1302981" y="14478"/>
                  </a:lnTo>
                  <a:lnTo>
                    <a:pt x="1303324" y="12954"/>
                  </a:lnTo>
                  <a:lnTo>
                    <a:pt x="1303401" y="12573"/>
                  </a:lnTo>
                  <a:lnTo>
                    <a:pt x="1303426" y="12446"/>
                  </a:lnTo>
                  <a:lnTo>
                    <a:pt x="1303909" y="10287"/>
                  </a:lnTo>
                  <a:lnTo>
                    <a:pt x="1304010" y="10414"/>
                  </a:lnTo>
                  <a:lnTo>
                    <a:pt x="1304023" y="10287"/>
                  </a:lnTo>
                  <a:lnTo>
                    <a:pt x="1304493" y="7239"/>
                  </a:lnTo>
                  <a:lnTo>
                    <a:pt x="1304620" y="6350"/>
                  </a:lnTo>
                  <a:lnTo>
                    <a:pt x="1303743" y="7239"/>
                  </a:lnTo>
                  <a:lnTo>
                    <a:pt x="1303274" y="6985"/>
                  </a:lnTo>
                  <a:lnTo>
                    <a:pt x="1302042" y="12446"/>
                  </a:lnTo>
                  <a:lnTo>
                    <a:pt x="1302004" y="12192"/>
                  </a:lnTo>
                  <a:lnTo>
                    <a:pt x="1301686" y="10033"/>
                  </a:lnTo>
                  <a:lnTo>
                    <a:pt x="1301572" y="9271"/>
                  </a:lnTo>
                  <a:lnTo>
                    <a:pt x="1300238" y="9525"/>
                  </a:lnTo>
                  <a:lnTo>
                    <a:pt x="1298994" y="10033"/>
                  </a:lnTo>
                  <a:lnTo>
                    <a:pt x="1298981" y="9906"/>
                  </a:lnTo>
                  <a:lnTo>
                    <a:pt x="1298867" y="8636"/>
                  </a:lnTo>
                  <a:lnTo>
                    <a:pt x="1298143" y="8636"/>
                  </a:lnTo>
                  <a:lnTo>
                    <a:pt x="1297698" y="8636"/>
                  </a:lnTo>
                  <a:lnTo>
                    <a:pt x="1297152" y="9906"/>
                  </a:lnTo>
                  <a:lnTo>
                    <a:pt x="1297711" y="7327"/>
                  </a:lnTo>
                  <a:lnTo>
                    <a:pt x="1297584" y="6731"/>
                  </a:lnTo>
                  <a:lnTo>
                    <a:pt x="1297000" y="5969"/>
                  </a:lnTo>
                  <a:lnTo>
                    <a:pt x="1296695" y="5588"/>
                  </a:lnTo>
                  <a:lnTo>
                    <a:pt x="1295463" y="5969"/>
                  </a:lnTo>
                  <a:lnTo>
                    <a:pt x="1296123" y="4064"/>
                  </a:lnTo>
                  <a:lnTo>
                    <a:pt x="1295539" y="3683"/>
                  </a:lnTo>
                  <a:lnTo>
                    <a:pt x="1293583" y="12192"/>
                  </a:lnTo>
                  <a:lnTo>
                    <a:pt x="1292974" y="12192"/>
                  </a:lnTo>
                  <a:lnTo>
                    <a:pt x="1293075" y="11557"/>
                  </a:lnTo>
                  <a:lnTo>
                    <a:pt x="1293520" y="9017"/>
                  </a:lnTo>
                  <a:lnTo>
                    <a:pt x="1293698" y="8001"/>
                  </a:lnTo>
                  <a:lnTo>
                    <a:pt x="1293723" y="7874"/>
                  </a:lnTo>
                  <a:lnTo>
                    <a:pt x="1292644" y="7747"/>
                  </a:lnTo>
                  <a:lnTo>
                    <a:pt x="1292618" y="7366"/>
                  </a:lnTo>
                  <a:lnTo>
                    <a:pt x="1292352" y="3683"/>
                  </a:lnTo>
                  <a:lnTo>
                    <a:pt x="1290472" y="7366"/>
                  </a:lnTo>
                  <a:lnTo>
                    <a:pt x="1290916" y="5461"/>
                  </a:lnTo>
                  <a:lnTo>
                    <a:pt x="1291132" y="5334"/>
                  </a:lnTo>
                  <a:lnTo>
                    <a:pt x="1290637" y="5207"/>
                  </a:lnTo>
                  <a:lnTo>
                    <a:pt x="1290370" y="4191"/>
                  </a:lnTo>
                  <a:lnTo>
                    <a:pt x="1289799" y="2032"/>
                  </a:lnTo>
                  <a:lnTo>
                    <a:pt x="1289354" y="4495"/>
                  </a:lnTo>
                  <a:lnTo>
                    <a:pt x="1286751" y="9017"/>
                  </a:lnTo>
                  <a:lnTo>
                    <a:pt x="1287449" y="6096"/>
                  </a:lnTo>
                  <a:lnTo>
                    <a:pt x="1286179" y="9652"/>
                  </a:lnTo>
                  <a:lnTo>
                    <a:pt x="1285951" y="10668"/>
                  </a:lnTo>
                  <a:lnTo>
                    <a:pt x="1285049" y="11557"/>
                  </a:lnTo>
                  <a:lnTo>
                    <a:pt x="1285176" y="10287"/>
                  </a:lnTo>
                  <a:lnTo>
                    <a:pt x="1285290" y="9779"/>
                  </a:lnTo>
                  <a:lnTo>
                    <a:pt x="1285240" y="8382"/>
                  </a:lnTo>
                  <a:lnTo>
                    <a:pt x="1284478" y="12573"/>
                  </a:lnTo>
                  <a:lnTo>
                    <a:pt x="1284160" y="11049"/>
                  </a:lnTo>
                  <a:lnTo>
                    <a:pt x="1284274" y="10541"/>
                  </a:lnTo>
                  <a:lnTo>
                    <a:pt x="1284770" y="9144"/>
                  </a:lnTo>
                  <a:lnTo>
                    <a:pt x="1284262" y="8890"/>
                  </a:lnTo>
                  <a:lnTo>
                    <a:pt x="1284109" y="9779"/>
                  </a:lnTo>
                  <a:lnTo>
                    <a:pt x="1283385" y="11811"/>
                  </a:lnTo>
                  <a:lnTo>
                    <a:pt x="1282750" y="12954"/>
                  </a:lnTo>
                  <a:lnTo>
                    <a:pt x="1282725" y="12827"/>
                  </a:lnTo>
                  <a:lnTo>
                    <a:pt x="1282649" y="12319"/>
                  </a:lnTo>
                  <a:lnTo>
                    <a:pt x="1282598" y="11938"/>
                  </a:lnTo>
                  <a:lnTo>
                    <a:pt x="1282471" y="11176"/>
                  </a:lnTo>
                  <a:lnTo>
                    <a:pt x="1282598" y="10033"/>
                  </a:lnTo>
                  <a:lnTo>
                    <a:pt x="1282903" y="8382"/>
                  </a:lnTo>
                  <a:lnTo>
                    <a:pt x="1282534" y="9779"/>
                  </a:lnTo>
                  <a:lnTo>
                    <a:pt x="1281760" y="11938"/>
                  </a:lnTo>
                  <a:lnTo>
                    <a:pt x="1281633" y="11430"/>
                  </a:lnTo>
                  <a:lnTo>
                    <a:pt x="1281747" y="10160"/>
                  </a:lnTo>
                  <a:lnTo>
                    <a:pt x="1282065" y="9385"/>
                  </a:lnTo>
                  <a:lnTo>
                    <a:pt x="1281963" y="8636"/>
                  </a:lnTo>
                  <a:lnTo>
                    <a:pt x="1281899" y="8382"/>
                  </a:lnTo>
                  <a:lnTo>
                    <a:pt x="1281645" y="7327"/>
                  </a:lnTo>
                  <a:lnTo>
                    <a:pt x="1281595" y="7581"/>
                  </a:lnTo>
                  <a:lnTo>
                    <a:pt x="1281595" y="7112"/>
                  </a:lnTo>
                  <a:lnTo>
                    <a:pt x="1281645" y="7327"/>
                  </a:lnTo>
                  <a:lnTo>
                    <a:pt x="1281696" y="7112"/>
                  </a:lnTo>
                  <a:lnTo>
                    <a:pt x="1281874" y="6223"/>
                  </a:lnTo>
                  <a:lnTo>
                    <a:pt x="1281861" y="5588"/>
                  </a:lnTo>
                  <a:lnTo>
                    <a:pt x="1281607" y="5334"/>
                  </a:lnTo>
                  <a:lnTo>
                    <a:pt x="1281734" y="4495"/>
                  </a:lnTo>
                  <a:lnTo>
                    <a:pt x="1282725" y="1651"/>
                  </a:lnTo>
                  <a:lnTo>
                    <a:pt x="1281328" y="4838"/>
                  </a:lnTo>
                  <a:lnTo>
                    <a:pt x="1281328" y="8039"/>
                  </a:lnTo>
                  <a:lnTo>
                    <a:pt x="1280033" y="12319"/>
                  </a:lnTo>
                  <a:lnTo>
                    <a:pt x="1279994" y="9906"/>
                  </a:lnTo>
                  <a:lnTo>
                    <a:pt x="1280248" y="7620"/>
                  </a:lnTo>
                  <a:lnTo>
                    <a:pt x="1280972" y="7874"/>
                  </a:lnTo>
                  <a:lnTo>
                    <a:pt x="1281328" y="8039"/>
                  </a:lnTo>
                  <a:lnTo>
                    <a:pt x="1281328" y="4838"/>
                  </a:lnTo>
                  <a:lnTo>
                    <a:pt x="1280109" y="7620"/>
                  </a:lnTo>
                  <a:lnTo>
                    <a:pt x="1279994" y="7112"/>
                  </a:lnTo>
                  <a:lnTo>
                    <a:pt x="1279893" y="6731"/>
                  </a:lnTo>
                  <a:lnTo>
                    <a:pt x="1279817" y="5969"/>
                  </a:lnTo>
                  <a:lnTo>
                    <a:pt x="1279880" y="5461"/>
                  </a:lnTo>
                  <a:lnTo>
                    <a:pt x="1279969" y="5207"/>
                  </a:lnTo>
                  <a:lnTo>
                    <a:pt x="1279944" y="4826"/>
                  </a:lnTo>
                  <a:lnTo>
                    <a:pt x="1279779" y="4953"/>
                  </a:lnTo>
                  <a:lnTo>
                    <a:pt x="1279563" y="5461"/>
                  </a:lnTo>
                  <a:lnTo>
                    <a:pt x="1279525" y="5207"/>
                  </a:lnTo>
                  <a:lnTo>
                    <a:pt x="1279423" y="4572"/>
                  </a:lnTo>
                  <a:lnTo>
                    <a:pt x="1279258" y="4572"/>
                  </a:lnTo>
                  <a:lnTo>
                    <a:pt x="1279474" y="3302"/>
                  </a:lnTo>
                  <a:lnTo>
                    <a:pt x="1279499" y="3175"/>
                  </a:lnTo>
                  <a:lnTo>
                    <a:pt x="1279652" y="2286"/>
                  </a:lnTo>
                  <a:lnTo>
                    <a:pt x="1279321" y="2641"/>
                  </a:lnTo>
                  <a:lnTo>
                    <a:pt x="1279321" y="3302"/>
                  </a:lnTo>
                  <a:lnTo>
                    <a:pt x="1279169" y="4572"/>
                  </a:lnTo>
                  <a:lnTo>
                    <a:pt x="1278940" y="4572"/>
                  </a:lnTo>
                  <a:lnTo>
                    <a:pt x="1278763" y="4826"/>
                  </a:lnTo>
                  <a:lnTo>
                    <a:pt x="1278661" y="5207"/>
                  </a:lnTo>
                  <a:lnTo>
                    <a:pt x="1278966" y="3937"/>
                  </a:lnTo>
                  <a:lnTo>
                    <a:pt x="1279042" y="3683"/>
                  </a:lnTo>
                  <a:lnTo>
                    <a:pt x="1279321" y="3302"/>
                  </a:lnTo>
                  <a:lnTo>
                    <a:pt x="1279321" y="2641"/>
                  </a:lnTo>
                  <a:lnTo>
                    <a:pt x="1278826" y="3175"/>
                  </a:lnTo>
                  <a:lnTo>
                    <a:pt x="1278547" y="3048"/>
                  </a:lnTo>
                  <a:lnTo>
                    <a:pt x="1277950" y="5969"/>
                  </a:lnTo>
                  <a:lnTo>
                    <a:pt x="1277670" y="5334"/>
                  </a:lnTo>
                  <a:lnTo>
                    <a:pt x="1277543" y="7607"/>
                  </a:lnTo>
                  <a:lnTo>
                    <a:pt x="1277848" y="7391"/>
                  </a:lnTo>
                  <a:lnTo>
                    <a:pt x="1277797" y="7531"/>
                  </a:lnTo>
                  <a:lnTo>
                    <a:pt x="1277734" y="8039"/>
                  </a:lnTo>
                  <a:lnTo>
                    <a:pt x="1277734" y="8229"/>
                  </a:lnTo>
                  <a:lnTo>
                    <a:pt x="1277823" y="7924"/>
                  </a:lnTo>
                  <a:lnTo>
                    <a:pt x="1277924" y="7632"/>
                  </a:lnTo>
                  <a:lnTo>
                    <a:pt x="1277988" y="7366"/>
                  </a:lnTo>
                  <a:lnTo>
                    <a:pt x="1278788" y="7366"/>
                  </a:lnTo>
                  <a:lnTo>
                    <a:pt x="1277734" y="9906"/>
                  </a:lnTo>
                  <a:lnTo>
                    <a:pt x="1277734" y="8255"/>
                  </a:lnTo>
                  <a:lnTo>
                    <a:pt x="1277454" y="9169"/>
                  </a:lnTo>
                  <a:lnTo>
                    <a:pt x="1277454" y="22161"/>
                  </a:lnTo>
                  <a:lnTo>
                    <a:pt x="1277340" y="22987"/>
                  </a:lnTo>
                  <a:lnTo>
                    <a:pt x="1277454" y="24257"/>
                  </a:lnTo>
                  <a:lnTo>
                    <a:pt x="1277327" y="24130"/>
                  </a:lnTo>
                  <a:lnTo>
                    <a:pt x="1277137" y="24003"/>
                  </a:lnTo>
                  <a:lnTo>
                    <a:pt x="1276934" y="24003"/>
                  </a:lnTo>
                  <a:lnTo>
                    <a:pt x="1277061" y="23241"/>
                  </a:lnTo>
                  <a:lnTo>
                    <a:pt x="1277340" y="22098"/>
                  </a:lnTo>
                  <a:lnTo>
                    <a:pt x="1277366" y="21971"/>
                  </a:lnTo>
                  <a:lnTo>
                    <a:pt x="1277454" y="22161"/>
                  </a:lnTo>
                  <a:lnTo>
                    <a:pt x="1277454" y="9169"/>
                  </a:lnTo>
                  <a:lnTo>
                    <a:pt x="1276337" y="12827"/>
                  </a:lnTo>
                  <a:lnTo>
                    <a:pt x="1276591" y="10541"/>
                  </a:lnTo>
                  <a:lnTo>
                    <a:pt x="1276604" y="10414"/>
                  </a:lnTo>
                  <a:lnTo>
                    <a:pt x="1276731" y="9271"/>
                  </a:lnTo>
                  <a:lnTo>
                    <a:pt x="1276604" y="7366"/>
                  </a:lnTo>
                  <a:lnTo>
                    <a:pt x="1276515" y="6731"/>
                  </a:lnTo>
                  <a:lnTo>
                    <a:pt x="1276642" y="5334"/>
                  </a:lnTo>
                  <a:lnTo>
                    <a:pt x="1276870" y="3937"/>
                  </a:lnTo>
                  <a:lnTo>
                    <a:pt x="1276197" y="4699"/>
                  </a:lnTo>
                  <a:lnTo>
                    <a:pt x="1276197" y="24003"/>
                  </a:lnTo>
                  <a:lnTo>
                    <a:pt x="1276184" y="24130"/>
                  </a:lnTo>
                  <a:lnTo>
                    <a:pt x="1276019" y="24130"/>
                  </a:lnTo>
                  <a:lnTo>
                    <a:pt x="1276184" y="24015"/>
                  </a:lnTo>
                  <a:lnTo>
                    <a:pt x="1276197" y="4699"/>
                  </a:lnTo>
                  <a:lnTo>
                    <a:pt x="1275626" y="5334"/>
                  </a:lnTo>
                  <a:lnTo>
                    <a:pt x="1274521" y="4572"/>
                  </a:lnTo>
                  <a:lnTo>
                    <a:pt x="1272844" y="9652"/>
                  </a:lnTo>
                  <a:lnTo>
                    <a:pt x="1272400" y="10414"/>
                  </a:lnTo>
                  <a:lnTo>
                    <a:pt x="1272451" y="10160"/>
                  </a:lnTo>
                  <a:lnTo>
                    <a:pt x="1272755" y="8636"/>
                  </a:lnTo>
                  <a:lnTo>
                    <a:pt x="1272882" y="7747"/>
                  </a:lnTo>
                  <a:lnTo>
                    <a:pt x="1272781" y="7493"/>
                  </a:lnTo>
                  <a:lnTo>
                    <a:pt x="1272222" y="6731"/>
                  </a:lnTo>
                  <a:lnTo>
                    <a:pt x="1271943" y="6350"/>
                  </a:lnTo>
                  <a:lnTo>
                    <a:pt x="1271828" y="6845"/>
                  </a:lnTo>
                  <a:lnTo>
                    <a:pt x="1271752" y="7124"/>
                  </a:lnTo>
                  <a:lnTo>
                    <a:pt x="1271028" y="10160"/>
                  </a:lnTo>
                  <a:lnTo>
                    <a:pt x="1270889" y="9271"/>
                  </a:lnTo>
                  <a:lnTo>
                    <a:pt x="1270774" y="8509"/>
                  </a:lnTo>
                  <a:lnTo>
                    <a:pt x="1270876" y="8115"/>
                  </a:lnTo>
                  <a:lnTo>
                    <a:pt x="1271663" y="7239"/>
                  </a:lnTo>
                  <a:lnTo>
                    <a:pt x="1271752" y="6883"/>
                  </a:lnTo>
                  <a:lnTo>
                    <a:pt x="1271104" y="7112"/>
                  </a:lnTo>
                  <a:lnTo>
                    <a:pt x="1271371" y="6350"/>
                  </a:lnTo>
                  <a:lnTo>
                    <a:pt x="1271295" y="5842"/>
                  </a:lnTo>
                  <a:lnTo>
                    <a:pt x="1270495" y="4572"/>
                  </a:lnTo>
                  <a:lnTo>
                    <a:pt x="1267142" y="9271"/>
                  </a:lnTo>
                  <a:lnTo>
                    <a:pt x="1266748" y="8255"/>
                  </a:lnTo>
                  <a:lnTo>
                    <a:pt x="1266266" y="6985"/>
                  </a:lnTo>
                  <a:lnTo>
                    <a:pt x="1266215" y="8255"/>
                  </a:lnTo>
                  <a:lnTo>
                    <a:pt x="1264729" y="4445"/>
                  </a:lnTo>
                  <a:lnTo>
                    <a:pt x="1260957" y="10541"/>
                  </a:lnTo>
                  <a:lnTo>
                    <a:pt x="1260919" y="10287"/>
                  </a:lnTo>
                  <a:lnTo>
                    <a:pt x="1260449" y="7620"/>
                  </a:lnTo>
                  <a:lnTo>
                    <a:pt x="1259979" y="4953"/>
                  </a:lnTo>
                  <a:lnTo>
                    <a:pt x="1259852" y="4445"/>
                  </a:lnTo>
                  <a:lnTo>
                    <a:pt x="1259547" y="3429"/>
                  </a:lnTo>
                  <a:lnTo>
                    <a:pt x="1258963" y="5842"/>
                  </a:lnTo>
                  <a:lnTo>
                    <a:pt x="1258201" y="7620"/>
                  </a:lnTo>
                  <a:lnTo>
                    <a:pt x="1258722" y="4445"/>
                  </a:lnTo>
                  <a:lnTo>
                    <a:pt x="1257300" y="7874"/>
                  </a:lnTo>
                  <a:lnTo>
                    <a:pt x="1255826" y="10287"/>
                  </a:lnTo>
                  <a:lnTo>
                    <a:pt x="1256195" y="7747"/>
                  </a:lnTo>
                  <a:lnTo>
                    <a:pt x="1256347" y="6731"/>
                  </a:lnTo>
                  <a:lnTo>
                    <a:pt x="1254823" y="6731"/>
                  </a:lnTo>
                  <a:lnTo>
                    <a:pt x="1254137" y="6731"/>
                  </a:lnTo>
                  <a:lnTo>
                    <a:pt x="1253236" y="7747"/>
                  </a:lnTo>
                  <a:lnTo>
                    <a:pt x="1253210" y="7493"/>
                  </a:lnTo>
                  <a:lnTo>
                    <a:pt x="1253223" y="7239"/>
                  </a:lnTo>
                  <a:lnTo>
                    <a:pt x="1253337" y="6096"/>
                  </a:lnTo>
                  <a:lnTo>
                    <a:pt x="1253604" y="4699"/>
                  </a:lnTo>
                  <a:lnTo>
                    <a:pt x="1251991" y="7239"/>
                  </a:lnTo>
                  <a:lnTo>
                    <a:pt x="1251508" y="6096"/>
                  </a:lnTo>
                  <a:lnTo>
                    <a:pt x="1251610" y="5588"/>
                  </a:lnTo>
                  <a:lnTo>
                    <a:pt x="1253490" y="889"/>
                  </a:lnTo>
                  <a:lnTo>
                    <a:pt x="1252397" y="381"/>
                  </a:lnTo>
                  <a:lnTo>
                    <a:pt x="1251813" y="889"/>
                  </a:lnTo>
                  <a:lnTo>
                    <a:pt x="1250213" y="4699"/>
                  </a:lnTo>
                  <a:lnTo>
                    <a:pt x="1250086" y="5842"/>
                  </a:lnTo>
                  <a:lnTo>
                    <a:pt x="1250251" y="5969"/>
                  </a:lnTo>
                  <a:lnTo>
                    <a:pt x="1250226" y="7493"/>
                  </a:lnTo>
                  <a:lnTo>
                    <a:pt x="1250022" y="8509"/>
                  </a:lnTo>
                  <a:lnTo>
                    <a:pt x="1249895" y="8763"/>
                  </a:lnTo>
                  <a:lnTo>
                    <a:pt x="1249438" y="9385"/>
                  </a:lnTo>
                  <a:lnTo>
                    <a:pt x="1248295" y="14224"/>
                  </a:lnTo>
                  <a:lnTo>
                    <a:pt x="1247127" y="18415"/>
                  </a:lnTo>
                  <a:lnTo>
                    <a:pt x="1247013" y="19177"/>
                  </a:lnTo>
                  <a:lnTo>
                    <a:pt x="1247267" y="22479"/>
                  </a:lnTo>
                  <a:lnTo>
                    <a:pt x="1248562" y="19685"/>
                  </a:lnTo>
                  <a:lnTo>
                    <a:pt x="1248283" y="22098"/>
                  </a:lnTo>
                  <a:lnTo>
                    <a:pt x="1247698" y="22098"/>
                  </a:lnTo>
                  <a:lnTo>
                    <a:pt x="1247546" y="24384"/>
                  </a:lnTo>
                  <a:lnTo>
                    <a:pt x="1248168" y="22479"/>
                  </a:lnTo>
                  <a:lnTo>
                    <a:pt x="1248321" y="22098"/>
                  </a:lnTo>
                  <a:lnTo>
                    <a:pt x="1248676" y="21209"/>
                  </a:lnTo>
                  <a:lnTo>
                    <a:pt x="1248537" y="22098"/>
                  </a:lnTo>
                  <a:lnTo>
                    <a:pt x="1248410" y="23749"/>
                  </a:lnTo>
                  <a:lnTo>
                    <a:pt x="1249362" y="21209"/>
                  </a:lnTo>
                  <a:lnTo>
                    <a:pt x="1249756" y="20193"/>
                  </a:lnTo>
                  <a:lnTo>
                    <a:pt x="1249857" y="19812"/>
                  </a:lnTo>
                  <a:lnTo>
                    <a:pt x="1249934" y="19685"/>
                  </a:lnTo>
                  <a:lnTo>
                    <a:pt x="1250035" y="19431"/>
                  </a:lnTo>
                  <a:lnTo>
                    <a:pt x="1250022" y="19558"/>
                  </a:lnTo>
                  <a:lnTo>
                    <a:pt x="1250099" y="19431"/>
                  </a:lnTo>
                  <a:lnTo>
                    <a:pt x="1250581" y="18669"/>
                  </a:lnTo>
                  <a:lnTo>
                    <a:pt x="1250429" y="20955"/>
                  </a:lnTo>
                  <a:lnTo>
                    <a:pt x="1249984" y="22606"/>
                  </a:lnTo>
                  <a:lnTo>
                    <a:pt x="1250759" y="20828"/>
                  </a:lnTo>
                  <a:lnTo>
                    <a:pt x="1250505" y="22225"/>
                  </a:lnTo>
                  <a:lnTo>
                    <a:pt x="1250378" y="22618"/>
                  </a:lnTo>
                  <a:lnTo>
                    <a:pt x="1250683" y="21971"/>
                  </a:lnTo>
                  <a:lnTo>
                    <a:pt x="1251064" y="22860"/>
                  </a:lnTo>
                  <a:lnTo>
                    <a:pt x="1251331" y="21971"/>
                  </a:lnTo>
                  <a:lnTo>
                    <a:pt x="1251661" y="20828"/>
                  </a:lnTo>
                  <a:lnTo>
                    <a:pt x="1251775" y="20447"/>
                  </a:lnTo>
                  <a:lnTo>
                    <a:pt x="1251534" y="23114"/>
                  </a:lnTo>
                  <a:lnTo>
                    <a:pt x="1252816" y="20447"/>
                  </a:lnTo>
                  <a:lnTo>
                    <a:pt x="1253070" y="19939"/>
                  </a:lnTo>
                  <a:lnTo>
                    <a:pt x="1252067" y="24511"/>
                  </a:lnTo>
                  <a:lnTo>
                    <a:pt x="1252410" y="23368"/>
                  </a:lnTo>
                  <a:lnTo>
                    <a:pt x="1253426" y="21082"/>
                  </a:lnTo>
                  <a:lnTo>
                    <a:pt x="1253769" y="20955"/>
                  </a:lnTo>
                  <a:lnTo>
                    <a:pt x="1252054" y="26162"/>
                  </a:lnTo>
                  <a:lnTo>
                    <a:pt x="1254861" y="21463"/>
                  </a:lnTo>
                  <a:lnTo>
                    <a:pt x="1253490" y="27305"/>
                  </a:lnTo>
                  <a:lnTo>
                    <a:pt x="1254925" y="22479"/>
                  </a:lnTo>
                  <a:lnTo>
                    <a:pt x="1255458" y="25400"/>
                  </a:lnTo>
                  <a:lnTo>
                    <a:pt x="1256766" y="22860"/>
                  </a:lnTo>
                  <a:lnTo>
                    <a:pt x="1256614" y="23368"/>
                  </a:lnTo>
                  <a:lnTo>
                    <a:pt x="1256512" y="23939"/>
                  </a:lnTo>
                  <a:lnTo>
                    <a:pt x="1256601" y="26670"/>
                  </a:lnTo>
                  <a:lnTo>
                    <a:pt x="1257477" y="22860"/>
                  </a:lnTo>
                  <a:lnTo>
                    <a:pt x="1257503" y="22733"/>
                  </a:lnTo>
                  <a:lnTo>
                    <a:pt x="1257782" y="22479"/>
                  </a:lnTo>
                  <a:lnTo>
                    <a:pt x="1258354" y="21971"/>
                  </a:lnTo>
                  <a:lnTo>
                    <a:pt x="1258531" y="21463"/>
                  </a:lnTo>
                  <a:lnTo>
                    <a:pt x="1258722" y="20955"/>
                  </a:lnTo>
                  <a:lnTo>
                    <a:pt x="1259090" y="19939"/>
                  </a:lnTo>
                  <a:lnTo>
                    <a:pt x="1259217" y="19558"/>
                  </a:lnTo>
                  <a:lnTo>
                    <a:pt x="1258912" y="23495"/>
                  </a:lnTo>
                  <a:lnTo>
                    <a:pt x="1257909" y="24130"/>
                  </a:lnTo>
                  <a:lnTo>
                    <a:pt x="1257300" y="27940"/>
                  </a:lnTo>
                  <a:lnTo>
                    <a:pt x="1257960" y="24638"/>
                  </a:lnTo>
                  <a:lnTo>
                    <a:pt x="1258874" y="24892"/>
                  </a:lnTo>
                  <a:lnTo>
                    <a:pt x="1258912" y="24638"/>
                  </a:lnTo>
                  <a:lnTo>
                    <a:pt x="1259268" y="22098"/>
                  </a:lnTo>
                  <a:lnTo>
                    <a:pt x="1259166" y="24638"/>
                  </a:lnTo>
                  <a:lnTo>
                    <a:pt x="1259370" y="23368"/>
                  </a:lnTo>
                  <a:lnTo>
                    <a:pt x="1258862" y="26797"/>
                  </a:lnTo>
                  <a:lnTo>
                    <a:pt x="1259624" y="23368"/>
                  </a:lnTo>
                  <a:lnTo>
                    <a:pt x="1259916" y="22098"/>
                  </a:lnTo>
                  <a:lnTo>
                    <a:pt x="1259992" y="21717"/>
                  </a:lnTo>
                  <a:lnTo>
                    <a:pt x="1259408" y="25908"/>
                  </a:lnTo>
                  <a:lnTo>
                    <a:pt x="1260398" y="22987"/>
                  </a:lnTo>
                  <a:lnTo>
                    <a:pt x="1260386" y="25654"/>
                  </a:lnTo>
                  <a:lnTo>
                    <a:pt x="1259535" y="27686"/>
                  </a:lnTo>
                  <a:lnTo>
                    <a:pt x="1260487" y="26289"/>
                  </a:lnTo>
                  <a:lnTo>
                    <a:pt x="1260475" y="26962"/>
                  </a:lnTo>
                  <a:lnTo>
                    <a:pt x="1260563" y="26289"/>
                  </a:lnTo>
                  <a:lnTo>
                    <a:pt x="1260678" y="25654"/>
                  </a:lnTo>
                  <a:lnTo>
                    <a:pt x="1261198" y="23749"/>
                  </a:lnTo>
                  <a:lnTo>
                    <a:pt x="1262049" y="22987"/>
                  </a:lnTo>
                  <a:lnTo>
                    <a:pt x="1262202" y="22860"/>
                  </a:lnTo>
                  <a:lnTo>
                    <a:pt x="1261046" y="26416"/>
                  </a:lnTo>
                  <a:lnTo>
                    <a:pt x="1260944" y="26936"/>
                  </a:lnTo>
                  <a:lnTo>
                    <a:pt x="1260817" y="28575"/>
                  </a:lnTo>
                  <a:lnTo>
                    <a:pt x="1261491" y="27686"/>
                  </a:lnTo>
                  <a:lnTo>
                    <a:pt x="1262608" y="24257"/>
                  </a:lnTo>
                  <a:lnTo>
                    <a:pt x="1262761" y="24384"/>
                  </a:lnTo>
                  <a:lnTo>
                    <a:pt x="1262824" y="25019"/>
                  </a:lnTo>
                  <a:lnTo>
                    <a:pt x="1262710" y="25781"/>
                  </a:lnTo>
                  <a:lnTo>
                    <a:pt x="1262583" y="26162"/>
                  </a:lnTo>
                  <a:lnTo>
                    <a:pt x="1263332" y="24257"/>
                  </a:lnTo>
                  <a:lnTo>
                    <a:pt x="1263726" y="23241"/>
                  </a:lnTo>
                  <a:lnTo>
                    <a:pt x="1264094" y="26289"/>
                  </a:lnTo>
                  <a:lnTo>
                    <a:pt x="1265288" y="23241"/>
                  </a:lnTo>
                  <a:lnTo>
                    <a:pt x="1265428" y="22860"/>
                  </a:lnTo>
                  <a:lnTo>
                    <a:pt x="1265466" y="22987"/>
                  </a:lnTo>
                  <a:lnTo>
                    <a:pt x="1265504" y="22733"/>
                  </a:lnTo>
                  <a:lnTo>
                    <a:pt x="1265669" y="21717"/>
                  </a:lnTo>
                  <a:lnTo>
                    <a:pt x="1266113" y="19558"/>
                  </a:lnTo>
                  <a:lnTo>
                    <a:pt x="1266317" y="18669"/>
                  </a:lnTo>
                  <a:lnTo>
                    <a:pt x="1266367" y="18415"/>
                  </a:lnTo>
                  <a:lnTo>
                    <a:pt x="1266672" y="18415"/>
                  </a:lnTo>
                  <a:lnTo>
                    <a:pt x="1267409" y="16129"/>
                  </a:lnTo>
                  <a:lnTo>
                    <a:pt x="1266990" y="18669"/>
                  </a:lnTo>
                  <a:lnTo>
                    <a:pt x="1266837" y="18542"/>
                  </a:lnTo>
                  <a:lnTo>
                    <a:pt x="1266609" y="19558"/>
                  </a:lnTo>
                  <a:lnTo>
                    <a:pt x="1266367" y="20320"/>
                  </a:lnTo>
                  <a:lnTo>
                    <a:pt x="1266888" y="19304"/>
                  </a:lnTo>
                  <a:lnTo>
                    <a:pt x="1266545" y="21856"/>
                  </a:lnTo>
                  <a:lnTo>
                    <a:pt x="1266672" y="21590"/>
                  </a:lnTo>
                  <a:lnTo>
                    <a:pt x="1266736" y="21209"/>
                  </a:lnTo>
                  <a:lnTo>
                    <a:pt x="1266774" y="21374"/>
                  </a:lnTo>
                  <a:lnTo>
                    <a:pt x="1266837" y="21209"/>
                  </a:lnTo>
                  <a:lnTo>
                    <a:pt x="1267726" y="19304"/>
                  </a:lnTo>
                  <a:lnTo>
                    <a:pt x="1267790" y="19177"/>
                  </a:lnTo>
                  <a:lnTo>
                    <a:pt x="1267841" y="19431"/>
                  </a:lnTo>
                  <a:lnTo>
                    <a:pt x="1267955" y="20675"/>
                  </a:lnTo>
                  <a:lnTo>
                    <a:pt x="1267383" y="23876"/>
                  </a:lnTo>
                  <a:lnTo>
                    <a:pt x="1266774" y="21374"/>
                  </a:lnTo>
                  <a:lnTo>
                    <a:pt x="1266672" y="24511"/>
                  </a:lnTo>
                  <a:lnTo>
                    <a:pt x="1266253" y="22987"/>
                  </a:lnTo>
                  <a:lnTo>
                    <a:pt x="1265631" y="28575"/>
                  </a:lnTo>
                  <a:lnTo>
                    <a:pt x="1265910" y="22771"/>
                  </a:lnTo>
                  <a:lnTo>
                    <a:pt x="1265834" y="23241"/>
                  </a:lnTo>
                  <a:lnTo>
                    <a:pt x="1265364" y="26962"/>
                  </a:lnTo>
                  <a:lnTo>
                    <a:pt x="1265237" y="28702"/>
                  </a:lnTo>
                  <a:lnTo>
                    <a:pt x="1265847" y="29718"/>
                  </a:lnTo>
                  <a:lnTo>
                    <a:pt x="1266139" y="28575"/>
                  </a:lnTo>
                  <a:lnTo>
                    <a:pt x="1266558" y="26924"/>
                  </a:lnTo>
                  <a:lnTo>
                    <a:pt x="1267244" y="28194"/>
                  </a:lnTo>
                  <a:lnTo>
                    <a:pt x="1267650" y="26924"/>
                  </a:lnTo>
                  <a:lnTo>
                    <a:pt x="1267777" y="26543"/>
                  </a:lnTo>
                  <a:lnTo>
                    <a:pt x="1267866" y="25019"/>
                  </a:lnTo>
                  <a:lnTo>
                    <a:pt x="1268031" y="24511"/>
                  </a:lnTo>
                  <a:lnTo>
                    <a:pt x="1268234" y="23876"/>
                  </a:lnTo>
                  <a:lnTo>
                    <a:pt x="1268349" y="23495"/>
                  </a:lnTo>
                  <a:lnTo>
                    <a:pt x="1270419" y="20193"/>
                  </a:lnTo>
                  <a:lnTo>
                    <a:pt x="1267548" y="32385"/>
                  </a:lnTo>
                  <a:lnTo>
                    <a:pt x="1269530" y="27813"/>
                  </a:lnTo>
                  <a:lnTo>
                    <a:pt x="1270241" y="25527"/>
                  </a:lnTo>
                  <a:lnTo>
                    <a:pt x="1271257" y="21336"/>
                  </a:lnTo>
                  <a:lnTo>
                    <a:pt x="1271320" y="24130"/>
                  </a:lnTo>
                  <a:lnTo>
                    <a:pt x="1270368" y="27686"/>
                  </a:lnTo>
                  <a:lnTo>
                    <a:pt x="1271155" y="28194"/>
                  </a:lnTo>
                  <a:lnTo>
                    <a:pt x="1271460" y="26085"/>
                  </a:lnTo>
                  <a:lnTo>
                    <a:pt x="1271435" y="29845"/>
                  </a:lnTo>
                  <a:lnTo>
                    <a:pt x="1272006" y="26543"/>
                  </a:lnTo>
                  <a:lnTo>
                    <a:pt x="1271917" y="26416"/>
                  </a:lnTo>
                  <a:lnTo>
                    <a:pt x="1271473" y="26073"/>
                  </a:lnTo>
                  <a:lnTo>
                    <a:pt x="1272070" y="22098"/>
                  </a:lnTo>
                  <a:lnTo>
                    <a:pt x="1272362" y="24485"/>
                  </a:lnTo>
                  <a:lnTo>
                    <a:pt x="1272768" y="24485"/>
                  </a:lnTo>
                  <a:lnTo>
                    <a:pt x="1272781" y="24892"/>
                  </a:lnTo>
                  <a:lnTo>
                    <a:pt x="1272209" y="28067"/>
                  </a:lnTo>
                  <a:lnTo>
                    <a:pt x="1273251" y="27686"/>
                  </a:lnTo>
                  <a:lnTo>
                    <a:pt x="1274813" y="25400"/>
                  </a:lnTo>
                  <a:lnTo>
                    <a:pt x="1275981" y="25019"/>
                  </a:lnTo>
                  <a:lnTo>
                    <a:pt x="1275715" y="26035"/>
                  </a:lnTo>
                  <a:lnTo>
                    <a:pt x="1275410" y="26797"/>
                  </a:lnTo>
                  <a:lnTo>
                    <a:pt x="1275321" y="28194"/>
                  </a:lnTo>
                  <a:lnTo>
                    <a:pt x="1276997" y="26670"/>
                  </a:lnTo>
                  <a:lnTo>
                    <a:pt x="1278839" y="31496"/>
                  </a:lnTo>
                  <a:lnTo>
                    <a:pt x="1279969" y="28575"/>
                  </a:lnTo>
                  <a:lnTo>
                    <a:pt x="1280071" y="28702"/>
                  </a:lnTo>
                  <a:lnTo>
                    <a:pt x="1280121" y="28575"/>
                  </a:lnTo>
                  <a:lnTo>
                    <a:pt x="1280553" y="27559"/>
                  </a:lnTo>
                  <a:lnTo>
                    <a:pt x="1280871" y="27432"/>
                  </a:lnTo>
                  <a:lnTo>
                    <a:pt x="1280629" y="28956"/>
                  </a:lnTo>
                  <a:lnTo>
                    <a:pt x="1280502" y="29464"/>
                  </a:lnTo>
                  <a:lnTo>
                    <a:pt x="1280185" y="30226"/>
                  </a:lnTo>
                  <a:lnTo>
                    <a:pt x="1281582" y="27813"/>
                  </a:lnTo>
                  <a:lnTo>
                    <a:pt x="1281925" y="27432"/>
                  </a:lnTo>
                  <a:lnTo>
                    <a:pt x="1282585" y="26670"/>
                  </a:lnTo>
                  <a:lnTo>
                    <a:pt x="1283804" y="25273"/>
                  </a:lnTo>
                  <a:lnTo>
                    <a:pt x="1283855" y="26035"/>
                  </a:lnTo>
                  <a:lnTo>
                    <a:pt x="1283982" y="28829"/>
                  </a:lnTo>
                  <a:lnTo>
                    <a:pt x="1283868" y="29083"/>
                  </a:lnTo>
                  <a:lnTo>
                    <a:pt x="1283766" y="29718"/>
                  </a:lnTo>
                  <a:lnTo>
                    <a:pt x="1284135" y="30861"/>
                  </a:lnTo>
                  <a:lnTo>
                    <a:pt x="1285392" y="25273"/>
                  </a:lnTo>
                  <a:lnTo>
                    <a:pt x="1285455" y="25019"/>
                  </a:lnTo>
                  <a:lnTo>
                    <a:pt x="1285595" y="24384"/>
                  </a:lnTo>
                  <a:lnTo>
                    <a:pt x="1285621" y="24257"/>
                  </a:lnTo>
                  <a:lnTo>
                    <a:pt x="1285798" y="23495"/>
                  </a:lnTo>
                  <a:lnTo>
                    <a:pt x="1285786" y="26543"/>
                  </a:lnTo>
                  <a:lnTo>
                    <a:pt x="1285709" y="27051"/>
                  </a:lnTo>
                  <a:lnTo>
                    <a:pt x="1286878" y="28575"/>
                  </a:lnTo>
                  <a:lnTo>
                    <a:pt x="1289164" y="26162"/>
                  </a:lnTo>
                  <a:lnTo>
                    <a:pt x="1289392" y="30988"/>
                  </a:lnTo>
                  <a:lnTo>
                    <a:pt x="1290535" y="26670"/>
                  </a:lnTo>
                  <a:lnTo>
                    <a:pt x="1290497" y="33274"/>
                  </a:lnTo>
                  <a:lnTo>
                    <a:pt x="1291894" y="27178"/>
                  </a:lnTo>
                  <a:lnTo>
                    <a:pt x="1292021" y="30607"/>
                  </a:lnTo>
                  <a:lnTo>
                    <a:pt x="1291805" y="31115"/>
                  </a:lnTo>
                  <a:lnTo>
                    <a:pt x="1291691" y="31623"/>
                  </a:lnTo>
                  <a:lnTo>
                    <a:pt x="1292453" y="33655"/>
                  </a:lnTo>
                  <a:lnTo>
                    <a:pt x="1292745" y="34036"/>
                  </a:lnTo>
                  <a:lnTo>
                    <a:pt x="1293761" y="30099"/>
                  </a:lnTo>
                  <a:lnTo>
                    <a:pt x="1294295" y="29464"/>
                  </a:lnTo>
                  <a:lnTo>
                    <a:pt x="1293647" y="32600"/>
                  </a:lnTo>
                  <a:lnTo>
                    <a:pt x="1294892" y="29464"/>
                  </a:lnTo>
                  <a:lnTo>
                    <a:pt x="1294409" y="33274"/>
                  </a:lnTo>
                  <a:lnTo>
                    <a:pt x="1294853" y="32766"/>
                  </a:lnTo>
                  <a:lnTo>
                    <a:pt x="1294955" y="30988"/>
                  </a:lnTo>
                  <a:lnTo>
                    <a:pt x="1295133" y="30226"/>
                  </a:lnTo>
                  <a:lnTo>
                    <a:pt x="1295628" y="29464"/>
                  </a:lnTo>
                  <a:lnTo>
                    <a:pt x="1296035" y="28829"/>
                  </a:lnTo>
                  <a:lnTo>
                    <a:pt x="1296073" y="33020"/>
                  </a:lnTo>
                  <a:lnTo>
                    <a:pt x="1295819" y="34290"/>
                  </a:lnTo>
                  <a:lnTo>
                    <a:pt x="1297800" y="32004"/>
                  </a:lnTo>
                  <a:lnTo>
                    <a:pt x="1297647" y="32550"/>
                  </a:lnTo>
                  <a:lnTo>
                    <a:pt x="1297901" y="32004"/>
                  </a:lnTo>
                  <a:lnTo>
                    <a:pt x="1298244" y="31242"/>
                  </a:lnTo>
                  <a:lnTo>
                    <a:pt x="1296250" y="37719"/>
                  </a:lnTo>
                  <a:lnTo>
                    <a:pt x="1297444" y="35179"/>
                  </a:lnTo>
                  <a:lnTo>
                    <a:pt x="1297571" y="34798"/>
                  </a:lnTo>
                  <a:lnTo>
                    <a:pt x="1297698" y="33909"/>
                  </a:lnTo>
                  <a:lnTo>
                    <a:pt x="1298003" y="33020"/>
                  </a:lnTo>
                  <a:lnTo>
                    <a:pt x="1298168" y="32385"/>
                  </a:lnTo>
                  <a:lnTo>
                    <a:pt x="1298105" y="34417"/>
                  </a:lnTo>
                  <a:lnTo>
                    <a:pt x="1298892" y="34544"/>
                  </a:lnTo>
                  <a:lnTo>
                    <a:pt x="1299641" y="33909"/>
                  </a:lnTo>
                  <a:lnTo>
                    <a:pt x="1299070" y="36068"/>
                  </a:lnTo>
                  <a:lnTo>
                    <a:pt x="1300010" y="36830"/>
                  </a:lnTo>
                  <a:lnTo>
                    <a:pt x="1301508" y="35433"/>
                  </a:lnTo>
                  <a:lnTo>
                    <a:pt x="1302689" y="35814"/>
                  </a:lnTo>
                  <a:lnTo>
                    <a:pt x="1302613" y="35433"/>
                  </a:lnTo>
                  <a:lnTo>
                    <a:pt x="1302499" y="34798"/>
                  </a:lnTo>
                  <a:lnTo>
                    <a:pt x="1302651" y="33909"/>
                  </a:lnTo>
                  <a:lnTo>
                    <a:pt x="1303007" y="32385"/>
                  </a:lnTo>
                  <a:lnTo>
                    <a:pt x="1303274" y="31242"/>
                  </a:lnTo>
                  <a:lnTo>
                    <a:pt x="1303362" y="30861"/>
                  </a:lnTo>
                  <a:lnTo>
                    <a:pt x="1303782" y="30607"/>
                  </a:lnTo>
                  <a:lnTo>
                    <a:pt x="1303667" y="31356"/>
                  </a:lnTo>
                  <a:lnTo>
                    <a:pt x="1303972" y="30607"/>
                  </a:lnTo>
                  <a:lnTo>
                    <a:pt x="1304137" y="30226"/>
                  </a:lnTo>
                  <a:lnTo>
                    <a:pt x="1304315" y="30480"/>
                  </a:lnTo>
                  <a:lnTo>
                    <a:pt x="1304417" y="30988"/>
                  </a:lnTo>
                  <a:lnTo>
                    <a:pt x="1303629" y="34036"/>
                  </a:lnTo>
                  <a:lnTo>
                    <a:pt x="1303134" y="35052"/>
                  </a:lnTo>
                  <a:lnTo>
                    <a:pt x="1303909" y="34036"/>
                  </a:lnTo>
                  <a:lnTo>
                    <a:pt x="1303794" y="34671"/>
                  </a:lnTo>
                  <a:lnTo>
                    <a:pt x="1303680" y="35179"/>
                  </a:lnTo>
                  <a:lnTo>
                    <a:pt x="1303566" y="35433"/>
                  </a:lnTo>
                  <a:lnTo>
                    <a:pt x="1303439" y="35814"/>
                  </a:lnTo>
                  <a:lnTo>
                    <a:pt x="1303197" y="36830"/>
                  </a:lnTo>
                  <a:lnTo>
                    <a:pt x="1303858" y="34798"/>
                  </a:lnTo>
                  <a:lnTo>
                    <a:pt x="1303426" y="40386"/>
                  </a:lnTo>
                  <a:lnTo>
                    <a:pt x="1304493" y="36830"/>
                  </a:lnTo>
                  <a:lnTo>
                    <a:pt x="1304315" y="37846"/>
                  </a:lnTo>
                  <a:lnTo>
                    <a:pt x="1305483" y="38100"/>
                  </a:lnTo>
                  <a:lnTo>
                    <a:pt x="1306283" y="37084"/>
                  </a:lnTo>
                  <a:lnTo>
                    <a:pt x="1307261" y="37084"/>
                  </a:lnTo>
                  <a:lnTo>
                    <a:pt x="1307325" y="36830"/>
                  </a:lnTo>
                  <a:lnTo>
                    <a:pt x="1307782" y="34798"/>
                  </a:lnTo>
                  <a:lnTo>
                    <a:pt x="1307896" y="34290"/>
                  </a:lnTo>
                  <a:lnTo>
                    <a:pt x="1308138" y="34925"/>
                  </a:lnTo>
                  <a:lnTo>
                    <a:pt x="1308379" y="34290"/>
                  </a:lnTo>
                  <a:lnTo>
                    <a:pt x="1308468" y="34036"/>
                  </a:lnTo>
                  <a:lnTo>
                    <a:pt x="1308925" y="32766"/>
                  </a:lnTo>
                  <a:lnTo>
                    <a:pt x="1309433" y="33782"/>
                  </a:lnTo>
                  <a:lnTo>
                    <a:pt x="1309738" y="36195"/>
                  </a:lnTo>
                  <a:lnTo>
                    <a:pt x="1310640" y="36195"/>
                  </a:lnTo>
                  <a:lnTo>
                    <a:pt x="1311465" y="34925"/>
                  </a:lnTo>
                  <a:lnTo>
                    <a:pt x="1311465" y="34671"/>
                  </a:lnTo>
                  <a:lnTo>
                    <a:pt x="1311579" y="33147"/>
                  </a:lnTo>
                  <a:lnTo>
                    <a:pt x="1311732" y="32766"/>
                  </a:lnTo>
                  <a:lnTo>
                    <a:pt x="1311973" y="32131"/>
                  </a:lnTo>
                  <a:lnTo>
                    <a:pt x="1311643" y="33782"/>
                  </a:lnTo>
                  <a:lnTo>
                    <a:pt x="1311516" y="34671"/>
                  </a:lnTo>
                  <a:lnTo>
                    <a:pt x="1312367" y="34671"/>
                  </a:lnTo>
                  <a:lnTo>
                    <a:pt x="1311529" y="36449"/>
                  </a:lnTo>
                  <a:lnTo>
                    <a:pt x="1312633" y="36195"/>
                  </a:lnTo>
                  <a:lnTo>
                    <a:pt x="1312926" y="36195"/>
                  </a:lnTo>
                  <a:lnTo>
                    <a:pt x="1314678" y="34290"/>
                  </a:lnTo>
                  <a:lnTo>
                    <a:pt x="1314767" y="32550"/>
                  </a:lnTo>
                  <a:lnTo>
                    <a:pt x="1314907" y="32131"/>
                  </a:lnTo>
                  <a:lnTo>
                    <a:pt x="1315008" y="31838"/>
                  </a:lnTo>
                  <a:lnTo>
                    <a:pt x="1315300" y="31496"/>
                  </a:lnTo>
                  <a:lnTo>
                    <a:pt x="1315224" y="33274"/>
                  </a:lnTo>
                  <a:lnTo>
                    <a:pt x="1314983" y="34290"/>
                  </a:lnTo>
                  <a:lnTo>
                    <a:pt x="1314869" y="34544"/>
                  </a:lnTo>
                  <a:lnTo>
                    <a:pt x="1316824" y="31496"/>
                  </a:lnTo>
                  <a:lnTo>
                    <a:pt x="1317142" y="30988"/>
                  </a:lnTo>
                  <a:lnTo>
                    <a:pt x="1316596" y="42926"/>
                  </a:lnTo>
                  <a:lnTo>
                    <a:pt x="1318793" y="37960"/>
                  </a:lnTo>
                  <a:lnTo>
                    <a:pt x="1318971" y="37719"/>
                  </a:lnTo>
                  <a:lnTo>
                    <a:pt x="1320596" y="35433"/>
                  </a:lnTo>
                  <a:lnTo>
                    <a:pt x="1320825" y="35687"/>
                  </a:lnTo>
                  <a:lnTo>
                    <a:pt x="1320939" y="36068"/>
                  </a:lnTo>
                  <a:lnTo>
                    <a:pt x="1319949" y="37211"/>
                  </a:lnTo>
                  <a:lnTo>
                    <a:pt x="1319898" y="38989"/>
                  </a:lnTo>
                  <a:lnTo>
                    <a:pt x="1321854" y="35433"/>
                  </a:lnTo>
                  <a:lnTo>
                    <a:pt x="1322133" y="34925"/>
                  </a:lnTo>
                  <a:lnTo>
                    <a:pt x="1321816" y="40005"/>
                  </a:lnTo>
                  <a:lnTo>
                    <a:pt x="1323505" y="37338"/>
                  </a:lnTo>
                  <a:lnTo>
                    <a:pt x="1322692" y="45339"/>
                  </a:lnTo>
                  <a:lnTo>
                    <a:pt x="1326540" y="37465"/>
                  </a:lnTo>
                  <a:lnTo>
                    <a:pt x="1326616" y="42545"/>
                  </a:lnTo>
                  <a:lnTo>
                    <a:pt x="1326946" y="40716"/>
                  </a:lnTo>
                  <a:lnTo>
                    <a:pt x="1327594" y="38989"/>
                  </a:lnTo>
                  <a:lnTo>
                    <a:pt x="1327353" y="40347"/>
                  </a:lnTo>
                  <a:lnTo>
                    <a:pt x="1327607" y="39751"/>
                  </a:lnTo>
                  <a:lnTo>
                    <a:pt x="1328851" y="38989"/>
                  </a:lnTo>
                  <a:lnTo>
                    <a:pt x="1330502" y="37973"/>
                  </a:lnTo>
                  <a:lnTo>
                    <a:pt x="1332064" y="43434"/>
                  </a:lnTo>
                  <a:lnTo>
                    <a:pt x="1334223" y="45593"/>
                  </a:lnTo>
                  <a:lnTo>
                    <a:pt x="1335036" y="46228"/>
                  </a:lnTo>
                  <a:lnTo>
                    <a:pt x="1336459" y="37973"/>
                  </a:lnTo>
                  <a:lnTo>
                    <a:pt x="1336548" y="37465"/>
                  </a:lnTo>
                  <a:lnTo>
                    <a:pt x="1336560" y="37338"/>
                  </a:lnTo>
                  <a:lnTo>
                    <a:pt x="1336738" y="36322"/>
                  </a:lnTo>
                  <a:lnTo>
                    <a:pt x="1336890" y="41148"/>
                  </a:lnTo>
                  <a:lnTo>
                    <a:pt x="1335925" y="44196"/>
                  </a:lnTo>
                  <a:lnTo>
                    <a:pt x="1338630" y="40513"/>
                  </a:lnTo>
                  <a:lnTo>
                    <a:pt x="1339659" y="45085"/>
                  </a:lnTo>
                  <a:lnTo>
                    <a:pt x="1342199" y="42037"/>
                  </a:lnTo>
                  <a:lnTo>
                    <a:pt x="1341932" y="42799"/>
                  </a:lnTo>
                  <a:lnTo>
                    <a:pt x="1341704" y="43815"/>
                  </a:lnTo>
                  <a:lnTo>
                    <a:pt x="1341539" y="43815"/>
                  </a:lnTo>
                  <a:lnTo>
                    <a:pt x="1341399" y="46355"/>
                  </a:lnTo>
                  <a:lnTo>
                    <a:pt x="1342834" y="44323"/>
                  </a:lnTo>
                  <a:lnTo>
                    <a:pt x="1342948" y="44069"/>
                  </a:lnTo>
                  <a:lnTo>
                    <a:pt x="1343367" y="42164"/>
                  </a:lnTo>
                  <a:lnTo>
                    <a:pt x="1343444" y="42291"/>
                  </a:lnTo>
                  <a:lnTo>
                    <a:pt x="1343494" y="42799"/>
                  </a:lnTo>
                  <a:lnTo>
                    <a:pt x="1343164" y="43688"/>
                  </a:lnTo>
                  <a:lnTo>
                    <a:pt x="1343063" y="46609"/>
                  </a:lnTo>
                  <a:lnTo>
                    <a:pt x="1344625" y="42164"/>
                  </a:lnTo>
                  <a:lnTo>
                    <a:pt x="1344307" y="44691"/>
                  </a:lnTo>
                  <a:lnTo>
                    <a:pt x="1344409" y="44450"/>
                  </a:lnTo>
                  <a:lnTo>
                    <a:pt x="1345018" y="46101"/>
                  </a:lnTo>
                  <a:lnTo>
                    <a:pt x="1345234" y="44450"/>
                  </a:lnTo>
                  <a:lnTo>
                    <a:pt x="1345374" y="43307"/>
                  </a:lnTo>
                  <a:lnTo>
                    <a:pt x="1345768" y="44704"/>
                  </a:lnTo>
                  <a:lnTo>
                    <a:pt x="1346441" y="43307"/>
                  </a:lnTo>
                  <a:lnTo>
                    <a:pt x="1346936" y="42291"/>
                  </a:lnTo>
                  <a:lnTo>
                    <a:pt x="1347114" y="44030"/>
                  </a:lnTo>
                  <a:lnTo>
                    <a:pt x="1347038" y="44221"/>
                  </a:lnTo>
                  <a:lnTo>
                    <a:pt x="1346974" y="44399"/>
                  </a:lnTo>
                  <a:lnTo>
                    <a:pt x="1346885" y="44729"/>
                  </a:lnTo>
                  <a:lnTo>
                    <a:pt x="1347089" y="46075"/>
                  </a:lnTo>
                  <a:lnTo>
                    <a:pt x="1347165" y="45021"/>
                  </a:lnTo>
                  <a:lnTo>
                    <a:pt x="1347165" y="44411"/>
                  </a:lnTo>
                  <a:lnTo>
                    <a:pt x="1347127" y="44069"/>
                  </a:lnTo>
                  <a:lnTo>
                    <a:pt x="1347724" y="42291"/>
                  </a:lnTo>
                  <a:lnTo>
                    <a:pt x="1347762" y="42164"/>
                  </a:lnTo>
                  <a:lnTo>
                    <a:pt x="1347812" y="42037"/>
                  </a:lnTo>
                  <a:lnTo>
                    <a:pt x="1348155" y="41021"/>
                  </a:lnTo>
                  <a:lnTo>
                    <a:pt x="1347965" y="45847"/>
                  </a:lnTo>
                  <a:lnTo>
                    <a:pt x="1349032" y="41402"/>
                  </a:lnTo>
                  <a:lnTo>
                    <a:pt x="1347990" y="45974"/>
                  </a:lnTo>
                  <a:lnTo>
                    <a:pt x="1349413" y="45339"/>
                  </a:lnTo>
                  <a:lnTo>
                    <a:pt x="1350314" y="43307"/>
                  </a:lnTo>
                  <a:lnTo>
                    <a:pt x="1349870" y="44704"/>
                  </a:lnTo>
                  <a:lnTo>
                    <a:pt x="1350365" y="44831"/>
                  </a:lnTo>
                  <a:lnTo>
                    <a:pt x="1349794" y="46736"/>
                  </a:lnTo>
                  <a:lnTo>
                    <a:pt x="1350302" y="46736"/>
                  </a:lnTo>
                  <a:lnTo>
                    <a:pt x="1350822" y="46101"/>
                  </a:lnTo>
                  <a:lnTo>
                    <a:pt x="1350949" y="45847"/>
                  </a:lnTo>
                  <a:lnTo>
                    <a:pt x="1351343" y="43561"/>
                  </a:lnTo>
                  <a:lnTo>
                    <a:pt x="1351076" y="49276"/>
                  </a:lnTo>
                  <a:lnTo>
                    <a:pt x="1352842" y="43561"/>
                  </a:lnTo>
                  <a:lnTo>
                    <a:pt x="1352918" y="43307"/>
                  </a:lnTo>
                  <a:lnTo>
                    <a:pt x="1353515" y="41402"/>
                  </a:lnTo>
                  <a:lnTo>
                    <a:pt x="1353629" y="41021"/>
                  </a:lnTo>
                  <a:lnTo>
                    <a:pt x="1353781" y="40513"/>
                  </a:lnTo>
                  <a:lnTo>
                    <a:pt x="1354099" y="39497"/>
                  </a:lnTo>
                  <a:lnTo>
                    <a:pt x="1353108" y="46736"/>
                  </a:lnTo>
                  <a:lnTo>
                    <a:pt x="1355077" y="44577"/>
                  </a:lnTo>
                  <a:lnTo>
                    <a:pt x="1356626" y="43319"/>
                  </a:lnTo>
                  <a:lnTo>
                    <a:pt x="1355813" y="47371"/>
                  </a:lnTo>
                  <a:lnTo>
                    <a:pt x="1357071" y="46101"/>
                  </a:lnTo>
                  <a:lnTo>
                    <a:pt x="1356956" y="44069"/>
                  </a:lnTo>
                  <a:lnTo>
                    <a:pt x="1356855" y="43141"/>
                  </a:lnTo>
                  <a:lnTo>
                    <a:pt x="1356652" y="43294"/>
                  </a:lnTo>
                  <a:lnTo>
                    <a:pt x="1356791" y="43180"/>
                  </a:lnTo>
                  <a:lnTo>
                    <a:pt x="1356779" y="42545"/>
                  </a:lnTo>
                  <a:lnTo>
                    <a:pt x="1356855" y="43141"/>
                  </a:lnTo>
                  <a:lnTo>
                    <a:pt x="1357884" y="42545"/>
                  </a:lnTo>
                  <a:lnTo>
                    <a:pt x="1358315" y="42291"/>
                  </a:lnTo>
                  <a:lnTo>
                    <a:pt x="1357718" y="45059"/>
                  </a:lnTo>
                  <a:lnTo>
                    <a:pt x="1358849" y="42291"/>
                  </a:lnTo>
                  <a:lnTo>
                    <a:pt x="1359014" y="41910"/>
                  </a:lnTo>
                  <a:lnTo>
                    <a:pt x="1359992" y="43307"/>
                  </a:lnTo>
                  <a:lnTo>
                    <a:pt x="1360119" y="44069"/>
                  </a:lnTo>
                  <a:lnTo>
                    <a:pt x="1359395" y="45212"/>
                  </a:lnTo>
                  <a:lnTo>
                    <a:pt x="1359115" y="45974"/>
                  </a:lnTo>
                  <a:lnTo>
                    <a:pt x="1360766" y="44323"/>
                  </a:lnTo>
                  <a:lnTo>
                    <a:pt x="1361414" y="46863"/>
                  </a:lnTo>
                  <a:lnTo>
                    <a:pt x="1363040" y="44602"/>
                  </a:lnTo>
                  <a:lnTo>
                    <a:pt x="1362976" y="45085"/>
                  </a:lnTo>
                  <a:lnTo>
                    <a:pt x="1363065" y="44577"/>
                  </a:lnTo>
                  <a:lnTo>
                    <a:pt x="1363091" y="44323"/>
                  </a:lnTo>
                  <a:lnTo>
                    <a:pt x="1363319" y="41910"/>
                  </a:lnTo>
                  <a:lnTo>
                    <a:pt x="1364818" y="39497"/>
                  </a:lnTo>
                  <a:lnTo>
                    <a:pt x="1365097" y="39065"/>
                  </a:lnTo>
                  <a:lnTo>
                    <a:pt x="1363954" y="43180"/>
                  </a:lnTo>
                  <a:lnTo>
                    <a:pt x="1366367" y="38989"/>
                  </a:lnTo>
                  <a:lnTo>
                    <a:pt x="1364183" y="46482"/>
                  </a:lnTo>
                  <a:lnTo>
                    <a:pt x="1364449" y="45986"/>
                  </a:lnTo>
                  <a:lnTo>
                    <a:pt x="1364792" y="45212"/>
                  </a:lnTo>
                  <a:lnTo>
                    <a:pt x="1365059" y="43688"/>
                  </a:lnTo>
                  <a:lnTo>
                    <a:pt x="1365110" y="44831"/>
                  </a:lnTo>
                  <a:lnTo>
                    <a:pt x="1364983" y="45339"/>
                  </a:lnTo>
                  <a:lnTo>
                    <a:pt x="1364513" y="46609"/>
                  </a:lnTo>
                  <a:lnTo>
                    <a:pt x="1365542" y="45593"/>
                  </a:lnTo>
                  <a:lnTo>
                    <a:pt x="1365707" y="43688"/>
                  </a:lnTo>
                  <a:lnTo>
                    <a:pt x="1365732" y="43307"/>
                  </a:lnTo>
                  <a:lnTo>
                    <a:pt x="1366431" y="43561"/>
                  </a:lnTo>
                  <a:lnTo>
                    <a:pt x="1366266" y="44323"/>
                  </a:lnTo>
                  <a:lnTo>
                    <a:pt x="1366139" y="44691"/>
                  </a:lnTo>
                  <a:lnTo>
                    <a:pt x="1365999" y="44958"/>
                  </a:lnTo>
                  <a:lnTo>
                    <a:pt x="1365656" y="46101"/>
                  </a:lnTo>
                  <a:lnTo>
                    <a:pt x="1366799" y="43307"/>
                  </a:lnTo>
                  <a:lnTo>
                    <a:pt x="1367218" y="42291"/>
                  </a:lnTo>
                  <a:lnTo>
                    <a:pt x="1367434" y="42799"/>
                  </a:lnTo>
                  <a:lnTo>
                    <a:pt x="1367510" y="43688"/>
                  </a:lnTo>
                  <a:lnTo>
                    <a:pt x="1367383" y="44577"/>
                  </a:lnTo>
                  <a:lnTo>
                    <a:pt x="1368272" y="44577"/>
                  </a:lnTo>
                  <a:lnTo>
                    <a:pt x="1369110" y="42291"/>
                  </a:lnTo>
                  <a:lnTo>
                    <a:pt x="1370050" y="39751"/>
                  </a:lnTo>
                  <a:lnTo>
                    <a:pt x="1370647" y="41529"/>
                  </a:lnTo>
                  <a:lnTo>
                    <a:pt x="1370736" y="42037"/>
                  </a:lnTo>
                  <a:lnTo>
                    <a:pt x="1369504" y="46228"/>
                  </a:lnTo>
                  <a:lnTo>
                    <a:pt x="1370850" y="43434"/>
                  </a:lnTo>
                  <a:lnTo>
                    <a:pt x="1370088" y="47244"/>
                  </a:lnTo>
                  <a:lnTo>
                    <a:pt x="1370825" y="46355"/>
                  </a:lnTo>
                  <a:lnTo>
                    <a:pt x="1370952" y="45974"/>
                  </a:lnTo>
                  <a:lnTo>
                    <a:pt x="1371092" y="44323"/>
                  </a:lnTo>
                  <a:lnTo>
                    <a:pt x="1371612" y="44450"/>
                  </a:lnTo>
                  <a:lnTo>
                    <a:pt x="1371650" y="44323"/>
                  </a:lnTo>
                  <a:lnTo>
                    <a:pt x="1372006" y="43434"/>
                  </a:lnTo>
                  <a:lnTo>
                    <a:pt x="1372666" y="41783"/>
                  </a:lnTo>
                  <a:lnTo>
                    <a:pt x="1372781" y="43307"/>
                  </a:lnTo>
                  <a:lnTo>
                    <a:pt x="1372120" y="44577"/>
                  </a:lnTo>
                  <a:lnTo>
                    <a:pt x="1373263" y="44069"/>
                  </a:lnTo>
                  <a:lnTo>
                    <a:pt x="1373136" y="43307"/>
                  </a:lnTo>
                  <a:lnTo>
                    <a:pt x="1373212" y="42164"/>
                  </a:lnTo>
                  <a:lnTo>
                    <a:pt x="1373390" y="41783"/>
                  </a:lnTo>
                  <a:lnTo>
                    <a:pt x="1373898" y="40767"/>
                  </a:lnTo>
                  <a:lnTo>
                    <a:pt x="1373962" y="39751"/>
                  </a:lnTo>
                  <a:lnTo>
                    <a:pt x="1373962" y="38989"/>
                  </a:lnTo>
                  <a:lnTo>
                    <a:pt x="1373974" y="37719"/>
                  </a:lnTo>
                  <a:lnTo>
                    <a:pt x="1374267" y="38430"/>
                  </a:lnTo>
                  <a:lnTo>
                    <a:pt x="1374343" y="39065"/>
                  </a:lnTo>
                  <a:lnTo>
                    <a:pt x="1374228" y="39243"/>
                  </a:lnTo>
                  <a:lnTo>
                    <a:pt x="1374978" y="39116"/>
                  </a:lnTo>
                  <a:lnTo>
                    <a:pt x="1374775" y="41338"/>
                  </a:lnTo>
                  <a:lnTo>
                    <a:pt x="1375778" y="39116"/>
                  </a:lnTo>
                  <a:lnTo>
                    <a:pt x="1375841" y="38989"/>
                  </a:lnTo>
                  <a:lnTo>
                    <a:pt x="1375943" y="40640"/>
                  </a:lnTo>
                  <a:lnTo>
                    <a:pt x="1375829" y="41376"/>
                  </a:lnTo>
                  <a:lnTo>
                    <a:pt x="1375041" y="44323"/>
                  </a:lnTo>
                  <a:lnTo>
                    <a:pt x="1374940" y="45085"/>
                  </a:lnTo>
                  <a:lnTo>
                    <a:pt x="1375879" y="41910"/>
                  </a:lnTo>
                  <a:lnTo>
                    <a:pt x="1376375" y="44450"/>
                  </a:lnTo>
                  <a:lnTo>
                    <a:pt x="1377086" y="42164"/>
                  </a:lnTo>
                  <a:lnTo>
                    <a:pt x="1377137" y="41910"/>
                  </a:lnTo>
                  <a:lnTo>
                    <a:pt x="1377416" y="41148"/>
                  </a:lnTo>
                  <a:lnTo>
                    <a:pt x="1377175" y="41821"/>
                  </a:lnTo>
                  <a:lnTo>
                    <a:pt x="1377086" y="42164"/>
                  </a:lnTo>
                  <a:lnTo>
                    <a:pt x="1376781" y="43561"/>
                  </a:lnTo>
                  <a:lnTo>
                    <a:pt x="1376654" y="44323"/>
                  </a:lnTo>
                  <a:lnTo>
                    <a:pt x="1377416" y="41783"/>
                  </a:lnTo>
                  <a:lnTo>
                    <a:pt x="1377403" y="43141"/>
                  </a:lnTo>
                  <a:lnTo>
                    <a:pt x="1377061" y="44704"/>
                  </a:lnTo>
                  <a:lnTo>
                    <a:pt x="1377696" y="45339"/>
                  </a:lnTo>
                  <a:lnTo>
                    <a:pt x="1377797" y="41783"/>
                  </a:lnTo>
                  <a:lnTo>
                    <a:pt x="1377823" y="41148"/>
                  </a:lnTo>
                  <a:lnTo>
                    <a:pt x="1377861" y="39751"/>
                  </a:lnTo>
                  <a:lnTo>
                    <a:pt x="1378127" y="41148"/>
                  </a:lnTo>
                  <a:lnTo>
                    <a:pt x="1378229" y="42164"/>
                  </a:lnTo>
                  <a:lnTo>
                    <a:pt x="1378127" y="42672"/>
                  </a:lnTo>
                  <a:lnTo>
                    <a:pt x="1378013" y="42799"/>
                  </a:lnTo>
                  <a:lnTo>
                    <a:pt x="1377950" y="43053"/>
                  </a:lnTo>
                  <a:lnTo>
                    <a:pt x="1378534" y="44323"/>
                  </a:lnTo>
                  <a:lnTo>
                    <a:pt x="1379956" y="41656"/>
                  </a:lnTo>
                  <a:lnTo>
                    <a:pt x="1380261" y="42545"/>
                  </a:lnTo>
                  <a:lnTo>
                    <a:pt x="1380363" y="43942"/>
                  </a:lnTo>
                  <a:lnTo>
                    <a:pt x="1379905" y="46951"/>
                  </a:lnTo>
                  <a:lnTo>
                    <a:pt x="1380477" y="46736"/>
                  </a:lnTo>
                  <a:lnTo>
                    <a:pt x="1382547" y="43180"/>
                  </a:lnTo>
                  <a:lnTo>
                    <a:pt x="1383474" y="44323"/>
                  </a:lnTo>
                  <a:lnTo>
                    <a:pt x="1383525" y="43180"/>
                  </a:lnTo>
                  <a:lnTo>
                    <a:pt x="1383893" y="41656"/>
                  </a:lnTo>
                  <a:lnTo>
                    <a:pt x="1384350" y="39751"/>
                  </a:lnTo>
                  <a:lnTo>
                    <a:pt x="1384541" y="38989"/>
                  </a:lnTo>
                  <a:lnTo>
                    <a:pt x="1384668" y="38481"/>
                  </a:lnTo>
                  <a:lnTo>
                    <a:pt x="1383626" y="46736"/>
                  </a:lnTo>
                  <a:lnTo>
                    <a:pt x="1384401" y="44958"/>
                  </a:lnTo>
                  <a:lnTo>
                    <a:pt x="1384503" y="44577"/>
                  </a:lnTo>
                  <a:lnTo>
                    <a:pt x="1384439" y="44869"/>
                  </a:lnTo>
                  <a:lnTo>
                    <a:pt x="1384731" y="44196"/>
                  </a:lnTo>
                  <a:lnTo>
                    <a:pt x="1384465" y="44831"/>
                  </a:lnTo>
                  <a:lnTo>
                    <a:pt x="1383919" y="47244"/>
                  </a:lnTo>
                  <a:lnTo>
                    <a:pt x="1384071" y="46609"/>
                  </a:lnTo>
                  <a:lnTo>
                    <a:pt x="1384668" y="47625"/>
                  </a:lnTo>
                  <a:lnTo>
                    <a:pt x="1385303" y="46609"/>
                  </a:lnTo>
                  <a:lnTo>
                    <a:pt x="1385938" y="45593"/>
                  </a:lnTo>
                  <a:lnTo>
                    <a:pt x="1387475" y="44196"/>
                  </a:lnTo>
                  <a:lnTo>
                    <a:pt x="1387208" y="44958"/>
                  </a:lnTo>
                  <a:lnTo>
                    <a:pt x="1387094" y="45974"/>
                  </a:lnTo>
                  <a:lnTo>
                    <a:pt x="1387221" y="46863"/>
                  </a:lnTo>
                  <a:lnTo>
                    <a:pt x="1388071" y="46482"/>
                  </a:lnTo>
                  <a:lnTo>
                    <a:pt x="1388427" y="47244"/>
                  </a:lnTo>
                  <a:lnTo>
                    <a:pt x="1388668" y="46482"/>
                  </a:lnTo>
                  <a:lnTo>
                    <a:pt x="1388859" y="45847"/>
                  </a:lnTo>
                  <a:lnTo>
                    <a:pt x="1389113" y="46101"/>
                  </a:lnTo>
                  <a:lnTo>
                    <a:pt x="1389151" y="45847"/>
                  </a:lnTo>
                  <a:lnTo>
                    <a:pt x="1389354" y="44196"/>
                  </a:lnTo>
                  <a:lnTo>
                    <a:pt x="1389367" y="44069"/>
                  </a:lnTo>
                  <a:lnTo>
                    <a:pt x="1389888" y="47117"/>
                  </a:lnTo>
                  <a:lnTo>
                    <a:pt x="1391196" y="46228"/>
                  </a:lnTo>
                  <a:lnTo>
                    <a:pt x="1392516" y="45085"/>
                  </a:lnTo>
                  <a:lnTo>
                    <a:pt x="1393101" y="47371"/>
                  </a:lnTo>
                  <a:lnTo>
                    <a:pt x="1392936" y="47371"/>
                  </a:lnTo>
                  <a:lnTo>
                    <a:pt x="1392440" y="48514"/>
                  </a:lnTo>
                  <a:lnTo>
                    <a:pt x="1392580" y="48514"/>
                  </a:lnTo>
                  <a:lnTo>
                    <a:pt x="1394002" y="47498"/>
                  </a:lnTo>
                  <a:lnTo>
                    <a:pt x="1394218" y="46228"/>
                  </a:lnTo>
                  <a:lnTo>
                    <a:pt x="1394142" y="45974"/>
                  </a:lnTo>
                  <a:lnTo>
                    <a:pt x="1394218" y="45085"/>
                  </a:lnTo>
                  <a:lnTo>
                    <a:pt x="1394307" y="44069"/>
                  </a:lnTo>
                  <a:lnTo>
                    <a:pt x="1394612" y="43180"/>
                  </a:lnTo>
                  <a:lnTo>
                    <a:pt x="1394802" y="42672"/>
                  </a:lnTo>
                  <a:lnTo>
                    <a:pt x="1395285" y="41656"/>
                  </a:lnTo>
                  <a:lnTo>
                    <a:pt x="1395577" y="41783"/>
                  </a:lnTo>
                  <a:lnTo>
                    <a:pt x="1394815" y="43053"/>
                  </a:lnTo>
                  <a:lnTo>
                    <a:pt x="1394714" y="46888"/>
                  </a:lnTo>
                  <a:lnTo>
                    <a:pt x="1394841" y="46228"/>
                  </a:lnTo>
                  <a:lnTo>
                    <a:pt x="1395082" y="45466"/>
                  </a:lnTo>
                  <a:lnTo>
                    <a:pt x="1395222" y="44704"/>
                  </a:lnTo>
                  <a:lnTo>
                    <a:pt x="1394917" y="49022"/>
                  </a:lnTo>
                  <a:lnTo>
                    <a:pt x="1395590" y="44704"/>
                  </a:lnTo>
                  <a:lnTo>
                    <a:pt x="1396072" y="41656"/>
                  </a:lnTo>
                  <a:lnTo>
                    <a:pt x="1396326" y="40005"/>
                  </a:lnTo>
                  <a:lnTo>
                    <a:pt x="1396479" y="43180"/>
                  </a:lnTo>
                  <a:lnTo>
                    <a:pt x="1396225" y="44196"/>
                  </a:lnTo>
                  <a:lnTo>
                    <a:pt x="1396669" y="43561"/>
                  </a:lnTo>
                  <a:lnTo>
                    <a:pt x="1397304" y="42037"/>
                  </a:lnTo>
                  <a:lnTo>
                    <a:pt x="1397381" y="42164"/>
                  </a:lnTo>
                  <a:lnTo>
                    <a:pt x="1397469" y="42926"/>
                  </a:lnTo>
                  <a:lnTo>
                    <a:pt x="1397101" y="45212"/>
                  </a:lnTo>
                  <a:lnTo>
                    <a:pt x="1398130" y="42037"/>
                  </a:lnTo>
                  <a:lnTo>
                    <a:pt x="1398473" y="40894"/>
                  </a:lnTo>
                  <a:lnTo>
                    <a:pt x="1398320" y="43688"/>
                  </a:lnTo>
                  <a:lnTo>
                    <a:pt x="1397952" y="44450"/>
                  </a:lnTo>
                  <a:lnTo>
                    <a:pt x="1397673" y="44450"/>
                  </a:lnTo>
                  <a:lnTo>
                    <a:pt x="1397330" y="45059"/>
                  </a:lnTo>
                  <a:lnTo>
                    <a:pt x="1397076" y="48514"/>
                  </a:lnTo>
                  <a:lnTo>
                    <a:pt x="1397317" y="47625"/>
                  </a:lnTo>
                  <a:lnTo>
                    <a:pt x="1397546" y="48260"/>
                  </a:lnTo>
                  <a:lnTo>
                    <a:pt x="1397584" y="48425"/>
                  </a:lnTo>
                  <a:lnTo>
                    <a:pt x="1397749" y="49276"/>
                  </a:lnTo>
                  <a:lnTo>
                    <a:pt x="1397711" y="48818"/>
                  </a:lnTo>
                  <a:lnTo>
                    <a:pt x="1398003" y="49784"/>
                  </a:lnTo>
                  <a:lnTo>
                    <a:pt x="1398092" y="48514"/>
                  </a:lnTo>
                  <a:lnTo>
                    <a:pt x="1398206" y="48133"/>
                  </a:lnTo>
                  <a:lnTo>
                    <a:pt x="1398358" y="47625"/>
                  </a:lnTo>
                  <a:lnTo>
                    <a:pt x="1400073" y="41783"/>
                  </a:lnTo>
                  <a:lnTo>
                    <a:pt x="1399463" y="47498"/>
                  </a:lnTo>
                  <a:lnTo>
                    <a:pt x="1399438" y="47752"/>
                  </a:lnTo>
                  <a:lnTo>
                    <a:pt x="1399540" y="47498"/>
                  </a:lnTo>
                  <a:lnTo>
                    <a:pt x="1401216" y="43307"/>
                  </a:lnTo>
                  <a:lnTo>
                    <a:pt x="1399578" y="47421"/>
                  </a:lnTo>
                  <a:lnTo>
                    <a:pt x="1400543" y="45847"/>
                  </a:lnTo>
                  <a:lnTo>
                    <a:pt x="1400035" y="48006"/>
                  </a:lnTo>
                  <a:lnTo>
                    <a:pt x="1399908" y="50927"/>
                  </a:lnTo>
                  <a:lnTo>
                    <a:pt x="1399679" y="51689"/>
                  </a:lnTo>
                  <a:lnTo>
                    <a:pt x="1400568" y="49276"/>
                  </a:lnTo>
                  <a:lnTo>
                    <a:pt x="1399870" y="53848"/>
                  </a:lnTo>
                  <a:lnTo>
                    <a:pt x="1401165" y="50292"/>
                  </a:lnTo>
                  <a:lnTo>
                    <a:pt x="1400975" y="51308"/>
                  </a:lnTo>
                  <a:lnTo>
                    <a:pt x="1401216" y="50927"/>
                  </a:lnTo>
                  <a:lnTo>
                    <a:pt x="1401267" y="50800"/>
                  </a:lnTo>
                  <a:lnTo>
                    <a:pt x="1401394" y="50292"/>
                  </a:lnTo>
                  <a:lnTo>
                    <a:pt x="1401483" y="49911"/>
                  </a:lnTo>
                  <a:lnTo>
                    <a:pt x="1401762" y="49276"/>
                  </a:lnTo>
                  <a:lnTo>
                    <a:pt x="1402943" y="46609"/>
                  </a:lnTo>
                  <a:lnTo>
                    <a:pt x="1402334" y="54356"/>
                  </a:lnTo>
                  <a:lnTo>
                    <a:pt x="1404404" y="49911"/>
                  </a:lnTo>
                  <a:lnTo>
                    <a:pt x="1405724" y="48260"/>
                  </a:lnTo>
                  <a:lnTo>
                    <a:pt x="1406156" y="46609"/>
                  </a:lnTo>
                  <a:lnTo>
                    <a:pt x="1406359" y="45847"/>
                  </a:lnTo>
                  <a:lnTo>
                    <a:pt x="1406398" y="45720"/>
                  </a:lnTo>
                  <a:lnTo>
                    <a:pt x="1406601" y="44958"/>
                  </a:lnTo>
                  <a:lnTo>
                    <a:pt x="1407807" y="43434"/>
                  </a:lnTo>
                  <a:lnTo>
                    <a:pt x="1407693" y="45212"/>
                  </a:lnTo>
                  <a:lnTo>
                    <a:pt x="1406931" y="46736"/>
                  </a:lnTo>
                  <a:lnTo>
                    <a:pt x="1406842" y="47371"/>
                  </a:lnTo>
                  <a:lnTo>
                    <a:pt x="1406956" y="48514"/>
                  </a:lnTo>
                  <a:lnTo>
                    <a:pt x="1407350" y="48387"/>
                  </a:lnTo>
                  <a:lnTo>
                    <a:pt x="1408036" y="47371"/>
                  </a:lnTo>
                  <a:lnTo>
                    <a:pt x="1407807" y="48006"/>
                  </a:lnTo>
                  <a:lnTo>
                    <a:pt x="1407693" y="48895"/>
                  </a:lnTo>
                  <a:lnTo>
                    <a:pt x="1407591" y="50038"/>
                  </a:lnTo>
                  <a:lnTo>
                    <a:pt x="1407998" y="49911"/>
                  </a:lnTo>
                  <a:lnTo>
                    <a:pt x="1408290" y="48260"/>
                  </a:lnTo>
                  <a:lnTo>
                    <a:pt x="1408277" y="47371"/>
                  </a:lnTo>
                  <a:lnTo>
                    <a:pt x="1408455" y="46736"/>
                  </a:lnTo>
                  <a:lnTo>
                    <a:pt x="1409369" y="43434"/>
                  </a:lnTo>
                  <a:close/>
                </a:path>
                <a:path w="1692909" h="3216275">
                  <a:moveTo>
                    <a:pt x="1409395" y="51308"/>
                  </a:moveTo>
                  <a:lnTo>
                    <a:pt x="1409153" y="51460"/>
                  </a:lnTo>
                  <a:lnTo>
                    <a:pt x="1409065" y="52070"/>
                  </a:lnTo>
                  <a:lnTo>
                    <a:pt x="1409395" y="51308"/>
                  </a:lnTo>
                  <a:close/>
                </a:path>
                <a:path w="1692909" h="3216275">
                  <a:moveTo>
                    <a:pt x="1409522" y="52844"/>
                  </a:moveTo>
                  <a:lnTo>
                    <a:pt x="1409319" y="53162"/>
                  </a:lnTo>
                  <a:lnTo>
                    <a:pt x="1409522" y="52844"/>
                  </a:lnTo>
                  <a:close/>
                </a:path>
                <a:path w="1692909" h="3216275">
                  <a:moveTo>
                    <a:pt x="1409928" y="52171"/>
                  </a:moveTo>
                  <a:lnTo>
                    <a:pt x="1409522" y="52844"/>
                  </a:lnTo>
                  <a:lnTo>
                    <a:pt x="1409700" y="52984"/>
                  </a:lnTo>
                  <a:lnTo>
                    <a:pt x="1409928" y="52171"/>
                  </a:lnTo>
                  <a:close/>
                </a:path>
                <a:path w="1692909" h="3216275">
                  <a:moveTo>
                    <a:pt x="1410627" y="47688"/>
                  </a:moveTo>
                  <a:lnTo>
                    <a:pt x="1410157" y="49530"/>
                  </a:lnTo>
                  <a:lnTo>
                    <a:pt x="1409395" y="51308"/>
                  </a:lnTo>
                  <a:lnTo>
                    <a:pt x="1409954" y="50927"/>
                  </a:lnTo>
                  <a:lnTo>
                    <a:pt x="1410601" y="48514"/>
                  </a:lnTo>
                  <a:lnTo>
                    <a:pt x="1410627" y="47688"/>
                  </a:lnTo>
                  <a:close/>
                </a:path>
                <a:path w="1692909" h="3216275">
                  <a:moveTo>
                    <a:pt x="1410779" y="47117"/>
                  </a:moveTo>
                  <a:lnTo>
                    <a:pt x="1410589" y="47117"/>
                  </a:lnTo>
                  <a:lnTo>
                    <a:pt x="1410627" y="47688"/>
                  </a:lnTo>
                  <a:lnTo>
                    <a:pt x="1410779" y="47117"/>
                  </a:lnTo>
                  <a:close/>
                </a:path>
                <a:path w="1692909" h="3216275">
                  <a:moveTo>
                    <a:pt x="1411097" y="41402"/>
                  </a:moveTo>
                  <a:lnTo>
                    <a:pt x="1408747" y="48006"/>
                  </a:lnTo>
                  <a:lnTo>
                    <a:pt x="1408709" y="48133"/>
                  </a:lnTo>
                  <a:lnTo>
                    <a:pt x="1407972" y="50888"/>
                  </a:lnTo>
                  <a:lnTo>
                    <a:pt x="1407541" y="51930"/>
                  </a:lnTo>
                  <a:lnTo>
                    <a:pt x="1408150" y="51181"/>
                  </a:lnTo>
                  <a:lnTo>
                    <a:pt x="1408950" y="49403"/>
                  </a:lnTo>
                  <a:lnTo>
                    <a:pt x="1409585" y="48514"/>
                  </a:lnTo>
                  <a:lnTo>
                    <a:pt x="1409357" y="50038"/>
                  </a:lnTo>
                  <a:lnTo>
                    <a:pt x="1409547" y="48895"/>
                  </a:lnTo>
                  <a:lnTo>
                    <a:pt x="1409623" y="48514"/>
                  </a:lnTo>
                  <a:lnTo>
                    <a:pt x="1409725" y="48006"/>
                  </a:lnTo>
                  <a:lnTo>
                    <a:pt x="1410081" y="47498"/>
                  </a:lnTo>
                  <a:lnTo>
                    <a:pt x="1410195" y="47244"/>
                  </a:lnTo>
                  <a:lnTo>
                    <a:pt x="1411097" y="41402"/>
                  </a:lnTo>
                  <a:close/>
                </a:path>
                <a:path w="1692909" h="3216275">
                  <a:moveTo>
                    <a:pt x="1412849" y="45643"/>
                  </a:moveTo>
                  <a:lnTo>
                    <a:pt x="1412468" y="45453"/>
                  </a:lnTo>
                  <a:lnTo>
                    <a:pt x="1411605" y="47536"/>
                  </a:lnTo>
                  <a:lnTo>
                    <a:pt x="1411681" y="46774"/>
                  </a:lnTo>
                  <a:lnTo>
                    <a:pt x="1411947" y="45910"/>
                  </a:lnTo>
                  <a:lnTo>
                    <a:pt x="1412100" y="45275"/>
                  </a:lnTo>
                  <a:lnTo>
                    <a:pt x="1411465" y="46863"/>
                  </a:lnTo>
                  <a:lnTo>
                    <a:pt x="1410550" y="49682"/>
                  </a:lnTo>
                  <a:lnTo>
                    <a:pt x="1410068" y="52844"/>
                  </a:lnTo>
                  <a:lnTo>
                    <a:pt x="1411033" y="49631"/>
                  </a:lnTo>
                  <a:lnTo>
                    <a:pt x="1410804" y="51003"/>
                  </a:lnTo>
                  <a:lnTo>
                    <a:pt x="1411935" y="47193"/>
                  </a:lnTo>
                  <a:lnTo>
                    <a:pt x="1412252" y="46850"/>
                  </a:lnTo>
                  <a:lnTo>
                    <a:pt x="1412113" y="48374"/>
                  </a:lnTo>
                  <a:lnTo>
                    <a:pt x="1411820" y="49618"/>
                  </a:lnTo>
                  <a:lnTo>
                    <a:pt x="1412074" y="48768"/>
                  </a:lnTo>
                  <a:lnTo>
                    <a:pt x="1412024" y="50444"/>
                  </a:lnTo>
                  <a:lnTo>
                    <a:pt x="1412608" y="48336"/>
                  </a:lnTo>
                  <a:lnTo>
                    <a:pt x="1412849" y="45643"/>
                  </a:lnTo>
                  <a:close/>
                </a:path>
                <a:path w="1692909" h="3216275">
                  <a:moveTo>
                    <a:pt x="1413027" y="49034"/>
                  </a:moveTo>
                  <a:lnTo>
                    <a:pt x="1412709" y="49377"/>
                  </a:lnTo>
                  <a:lnTo>
                    <a:pt x="1411808" y="52730"/>
                  </a:lnTo>
                  <a:lnTo>
                    <a:pt x="1412379" y="51904"/>
                  </a:lnTo>
                  <a:lnTo>
                    <a:pt x="1412646" y="51041"/>
                  </a:lnTo>
                  <a:lnTo>
                    <a:pt x="1413027" y="49034"/>
                  </a:lnTo>
                  <a:close/>
                </a:path>
                <a:path w="1692909" h="3216275">
                  <a:moveTo>
                    <a:pt x="1662290" y="76530"/>
                  </a:moveTo>
                  <a:lnTo>
                    <a:pt x="1662176" y="76771"/>
                  </a:lnTo>
                  <a:lnTo>
                    <a:pt x="1662214" y="76949"/>
                  </a:lnTo>
                  <a:lnTo>
                    <a:pt x="1662277" y="76720"/>
                  </a:lnTo>
                  <a:lnTo>
                    <a:pt x="1662290" y="76530"/>
                  </a:lnTo>
                  <a:close/>
                </a:path>
                <a:path w="1692909" h="3216275">
                  <a:moveTo>
                    <a:pt x="1663496" y="80429"/>
                  </a:moveTo>
                  <a:lnTo>
                    <a:pt x="1663357" y="80619"/>
                  </a:lnTo>
                  <a:lnTo>
                    <a:pt x="1663217" y="80797"/>
                  </a:lnTo>
                  <a:lnTo>
                    <a:pt x="1663128" y="81089"/>
                  </a:lnTo>
                  <a:lnTo>
                    <a:pt x="1663255" y="81038"/>
                  </a:lnTo>
                  <a:lnTo>
                    <a:pt x="1663407" y="80733"/>
                  </a:lnTo>
                  <a:lnTo>
                    <a:pt x="1663496" y="80429"/>
                  </a:lnTo>
                  <a:close/>
                </a:path>
                <a:path w="1692909" h="3216275">
                  <a:moveTo>
                    <a:pt x="1674863" y="87210"/>
                  </a:moveTo>
                  <a:lnTo>
                    <a:pt x="1674825" y="87579"/>
                  </a:lnTo>
                  <a:lnTo>
                    <a:pt x="1674863" y="87337"/>
                  </a:lnTo>
                  <a:lnTo>
                    <a:pt x="1674863" y="87210"/>
                  </a:lnTo>
                  <a:close/>
                </a:path>
                <a:path w="1692909" h="3216275">
                  <a:moveTo>
                    <a:pt x="1692084" y="103619"/>
                  </a:moveTo>
                  <a:lnTo>
                    <a:pt x="1691728" y="103898"/>
                  </a:lnTo>
                  <a:lnTo>
                    <a:pt x="1690217" y="107022"/>
                  </a:lnTo>
                  <a:lnTo>
                    <a:pt x="1690878" y="106299"/>
                  </a:lnTo>
                  <a:lnTo>
                    <a:pt x="1691309" y="105498"/>
                  </a:lnTo>
                  <a:lnTo>
                    <a:pt x="1692084" y="103619"/>
                  </a:lnTo>
                  <a:close/>
                </a:path>
                <a:path w="1692909" h="3216275">
                  <a:moveTo>
                    <a:pt x="1692706" y="100317"/>
                  </a:moveTo>
                  <a:lnTo>
                    <a:pt x="1692427" y="100076"/>
                  </a:lnTo>
                  <a:lnTo>
                    <a:pt x="1691208" y="101968"/>
                  </a:lnTo>
                  <a:lnTo>
                    <a:pt x="1691449" y="101244"/>
                  </a:lnTo>
                  <a:lnTo>
                    <a:pt x="1691881" y="100431"/>
                  </a:lnTo>
                  <a:lnTo>
                    <a:pt x="1692148" y="99860"/>
                  </a:lnTo>
                  <a:lnTo>
                    <a:pt x="1691246" y="101307"/>
                  </a:lnTo>
                  <a:lnTo>
                    <a:pt x="1689823" y="103898"/>
                  </a:lnTo>
                  <a:lnTo>
                    <a:pt x="1688706" y="106883"/>
                  </a:lnTo>
                  <a:lnTo>
                    <a:pt x="1690306" y="103962"/>
                  </a:lnTo>
                  <a:lnTo>
                    <a:pt x="1689658" y="105168"/>
                  </a:lnTo>
                  <a:lnTo>
                    <a:pt x="1691563" y="101688"/>
                  </a:lnTo>
                  <a:lnTo>
                    <a:pt x="1691932" y="101396"/>
                  </a:lnTo>
                  <a:lnTo>
                    <a:pt x="1691462" y="102857"/>
                  </a:lnTo>
                  <a:lnTo>
                    <a:pt x="1690928" y="104000"/>
                  </a:lnTo>
                  <a:lnTo>
                    <a:pt x="1691347" y="103225"/>
                  </a:lnTo>
                  <a:lnTo>
                    <a:pt x="1690903" y="104825"/>
                  </a:lnTo>
                  <a:lnTo>
                    <a:pt x="1691894" y="102882"/>
                  </a:lnTo>
                  <a:lnTo>
                    <a:pt x="1692706" y="10031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6290481" y="8095456"/>
              <a:ext cx="403860" cy="93980"/>
            </a:xfrm>
            <a:custGeom>
              <a:avLst/>
              <a:gdLst/>
              <a:ahLst/>
              <a:cxnLst/>
              <a:rect l="l" t="t" r="r" b="b"/>
              <a:pathLst>
                <a:path w="403859" h="93979">
                  <a:moveTo>
                    <a:pt x="1866" y="8686"/>
                  </a:moveTo>
                  <a:lnTo>
                    <a:pt x="1524" y="10464"/>
                  </a:lnTo>
                  <a:lnTo>
                    <a:pt x="1625" y="10312"/>
                  </a:lnTo>
                  <a:lnTo>
                    <a:pt x="1866" y="8686"/>
                  </a:lnTo>
                  <a:close/>
                </a:path>
                <a:path w="403859" h="93979">
                  <a:moveTo>
                    <a:pt x="2527" y="23114"/>
                  </a:moveTo>
                  <a:lnTo>
                    <a:pt x="2413" y="21551"/>
                  </a:lnTo>
                  <a:lnTo>
                    <a:pt x="2286" y="22390"/>
                  </a:lnTo>
                  <a:lnTo>
                    <a:pt x="1955" y="23368"/>
                  </a:lnTo>
                  <a:lnTo>
                    <a:pt x="1866" y="24511"/>
                  </a:lnTo>
                  <a:lnTo>
                    <a:pt x="1993" y="25019"/>
                  </a:lnTo>
                  <a:lnTo>
                    <a:pt x="2527" y="23114"/>
                  </a:lnTo>
                  <a:close/>
                </a:path>
                <a:path w="403859" h="93979">
                  <a:moveTo>
                    <a:pt x="11823" y="28016"/>
                  </a:moveTo>
                  <a:lnTo>
                    <a:pt x="11176" y="29591"/>
                  </a:lnTo>
                  <a:lnTo>
                    <a:pt x="11722" y="29718"/>
                  </a:lnTo>
                  <a:lnTo>
                    <a:pt x="11823" y="28016"/>
                  </a:lnTo>
                  <a:close/>
                </a:path>
                <a:path w="403859" h="93979">
                  <a:moveTo>
                    <a:pt x="16014" y="23164"/>
                  </a:moveTo>
                  <a:lnTo>
                    <a:pt x="15773" y="25234"/>
                  </a:lnTo>
                  <a:lnTo>
                    <a:pt x="15125" y="25895"/>
                  </a:lnTo>
                  <a:lnTo>
                    <a:pt x="15798" y="25806"/>
                  </a:lnTo>
                  <a:lnTo>
                    <a:pt x="16014" y="23164"/>
                  </a:lnTo>
                  <a:close/>
                </a:path>
                <a:path w="403859" h="93979">
                  <a:moveTo>
                    <a:pt x="16700" y="21844"/>
                  </a:moveTo>
                  <a:lnTo>
                    <a:pt x="16624" y="19939"/>
                  </a:lnTo>
                  <a:lnTo>
                    <a:pt x="16243" y="22606"/>
                  </a:lnTo>
                  <a:lnTo>
                    <a:pt x="16357" y="22415"/>
                  </a:lnTo>
                  <a:lnTo>
                    <a:pt x="16446" y="22098"/>
                  </a:lnTo>
                  <a:lnTo>
                    <a:pt x="16446" y="22250"/>
                  </a:lnTo>
                  <a:lnTo>
                    <a:pt x="16548" y="22098"/>
                  </a:lnTo>
                  <a:lnTo>
                    <a:pt x="16700" y="21844"/>
                  </a:lnTo>
                  <a:close/>
                </a:path>
                <a:path w="403859" h="93979">
                  <a:moveTo>
                    <a:pt x="21856" y="25781"/>
                  </a:moveTo>
                  <a:lnTo>
                    <a:pt x="21818" y="25400"/>
                  </a:lnTo>
                  <a:lnTo>
                    <a:pt x="21412" y="25158"/>
                  </a:lnTo>
                  <a:lnTo>
                    <a:pt x="21513" y="28829"/>
                  </a:lnTo>
                  <a:lnTo>
                    <a:pt x="21856" y="25781"/>
                  </a:lnTo>
                  <a:close/>
                </a:path>
                <a:path w="403859" h="93979">
                  <a:moveTo>
                    <a:pt x="21971" y="24803"/>
                  </a:moveTo>
                  <a:lnTo>
                    <a:pt x="21818" y="25400"/>
                  </a:lnTo>
                  <a:lnTo>
                    <a:pt x="21971" y="24803"/>
                  </a:lnTo>
                  <a:close/>
                </a:path>
                <a:path w="403859" h="93979">
                  <a:moveTo>
                    <a:pt x="22123" y="23431"/>
                  </a:moveTo>
                  <a:lnTo>
                    <a:pt x="21971" y="24803"/>
                  </a:lnTo>
                  <a:lnTo>
                    <a:pt x="22059" y="24384"/>
                  </a:lnTo>
                  <a:lnTo>
                    <a:pt x="22123" y="23431"/>
                  </a:lnTo>
                  <a:close/>
                </a:path>
                <a:path w="403859" h="93979">
                  <a:moveTo>
                    <a:pt x="22479" y="5080"/>
                  </a:moveTo>
                  <a:lnTo>
                    <a:pt x="21818" y="6477"/>
                  </a:lnTo>
                  <a:lnTo>
                    <a:pt x="21945" y="6477"/>
                  </a:lnTo>
                  <a:lnTo>
                    <a:pt x="22047" y="6096"/>
                  </a:lnTo>
                  <a:lnTo>
                    <a:pt x="22148" y="5842"/>
                  </a:lnTo>
                  <a:lnTo>
                    <a:pt x="22288" y="5969"/>
                  </a:lnTo>
                  <a:lnTo>
                    <a:pt x="22313" y="5842"/>
                  </a:lnTo>
                  <a:lnTo>
                    <a:pt x="22479" y="5080"/>
                  </a:lnTo>
                  <a:close/>
                </a:path>
                <a:path w="403859" h="93979">
                  <a:moveTo>
                    <a:pt x="28829" y="27051"/>
                  </a:moveTo>
                  <a:lnTo>
                    <a:pt x="28663" y="28575"/>
                  </a:lnTo>
                  <a:lnTo>
                    <a:pt x="28536" y="29210"/>
                  </a:lnTo>
                  <a:lnTo>
                    <a:pt x="28752" y="30226"/>
                  </a:lnTo>
                  <a:lnTo>
                    <a:pt x="28829" y="27051"/>
                  </a:lnTo>
                  <a:close/>
                </a:path>
                <a:path w="403859" h="93979">
                  <a:moveTo>
                    <a:pt x="30314" y="0"/>
                  </a:moveTo>
                  <a:lnTo>
                    <a:pt x="29578" y="1905"/>
                  </a:lnTo>
                  <a:lnTo>
                    <a:pt x="28219" y="6096"/>
                  </a:lnTo>
                  <a:lnTo>
                    <a:pt x="28346" y="6096"/>
                  </a:lnTo>
                  <a:lnTo>
                    <a:pt x="28981" y="6350"/>
                  </a:lnTo>
                  <a:lnTo>
                    <a:pt x="29311" y="6515"/>
                  </a:lnTo>
                  <a:lnTo>
                    <a:pt x="29514" y="5588"/>
                  </a:lnTo>
                  <a:lnTo>
                    <a:pt x="29552" y="5727"/>
                  </a:lnTo>
                  <a:lnTo>
                    <a:pt x="29578" y="5588"/>
                  </a:lnTo>
                  <a:lnTo>
                    <a:pt x="29692" y="4826"/>
                  </a:lnTo>
                  <a:lnTo>
                    <a:pt x="29565" y="3810"/>
                  </a:lnTo>
                  <a:lnTo>
                    <a:pt x="29451" y="3683"/>
                  </a:lnTo>
                  <a:lnTo>
                    <a:pt x="29476" y="3048"/>
                  </a:lnTo>
                  <a:lnTo>
                    <a:pt x="30314" y="0"/>
                  </a:lnTo>
                  <a:close/>
                </a:path>
                <a:path w="403859" h="93979">
                  <a:moveTo>
                    <a:pt x="40500" y="30149"/>
                  </a:moveTo>
                  <a:lnTo>
                    <a:pt x="40284" y="30772"/>
                  </a:lnTo>
                  <a:lnTo>
                    <a:pt x="40487" y="30226"/>
                  </a:lnTo>
                  <a:close/>
                </a:path>
                <a:path w="403859" h="93979">
                  <a:moveTo>
                    <a:pt x="41808" y="29654"/>
                  </a:moveTo>
                  <a:lnTo>
                    <a:pt x="41617" y="29984"/>
                  </a:lnTo>
                  <a:lnTo>
                    <a:pt x="41808" y="29654"/>
                  </a:lnTo>
                  <a:close/>
                </a:path>
                <a:path w="403859" h="93979">
                  <a:moveTo>
                    <a:pt x="43599" y="30734"/>
                  </a:moveTo>
                  <a:lnTo>
                    <a:pt x="43510" y="30861"/>
                  </a:lnTo>
                  <a:lnTo>
                    <a:pt x="43218" y="31750"/>
                  </a:lnTo>
                  <a:lnTo>
                    <a:pt x="43599" y="30734"/>
                  </a:lnTo>
                  <a:close/>
                </a:path>
                <a:path w="403859" h="93979">
                  <a:moveTo>
                    <a:pt x="43891" y="29972"/>
                  </a:moveTo>
                  <a:lnTo>
                    <a:pt x="43599" y="30734"/>
                  </a:lnTo>
                  <a:lnTo>
                    <a:pt x="43700" y="30607"/>
                  </a:lnTo>
                  <a:lnTo>
                    <a:pt x="43815" y="30353"/>
                  </a:lnTo>
                  <a:lnTo>
                    <a:pt x="43891" y="29972"/>
                  </a:lnTo>
                  <a:close/>
                </a:path>
                <a:path w="403859" h="93979">
                  <a:moveTo>
                    <a:pt x="48183" y="4254"/>
                  </a:moveTo>
                  <a:lnTo>
                    <a:pt x="47612" y="5092"/>
                  </a:lnTo>
                  <a:lnTo>
                    <a:pt x="47777" y="5308"/>
                  </a:lnTo>
                  <a:lnTo>
                    <a:pt x="48183" y="4254"/>
                  </a:lnTo>
                  <a:close/>
                </a:path>
                <a:path w="403859" h="93979">
                  <a:moveTo>
                    <a:pt x="49098" y="28308"/>
                  </a:moveTo>
                  <a:lnTo>
                    <a:pt x="48641" y="29591"/>
                  </a:lnTo>
                  <a:lnTo>
                    <a:pt x="48856" y="29337"/>
                  </a:lnTo>
                  <a:lnTo>
                    <a:pt x="48983" y="29083"/>
                  </a:lnTo>
                  <a:lnTo>
                    <a:pt x="49098" y="28308"/>
                  </a:lnTo>
                  <a:close/>
                </a:path>
                <a:path w="403859" h="93979">
                  <a:moveTo>
                    <a:pt x="49288" y="28829"/>
                  </a:moveTo>
                  <a:lnTo>
                    <a:pt x="49072" y="29083"/>
                  </a:lnTo>
                  <a:lnTo>
                    <a:pt x="48945" y="29337"/>
                  </a:lnTo>
                  <a:lnTo>
                    <a:pt x="48717" y="30861"/>
                  </a:lnTo>
                  <a:lnTo>
                    <a:pt x="49288" y="28829"/>
                  </a:lnTo>
                  <a:close/>
                </a:path>
                <a:path w="403859" h="93979">
                  <a:moveTo>
                    <a:pt x="69367" y="36626"/>
                  </a:moveTo>
                  <a:lnTo>
                    <a:pt x="69291" y="36055"/>
                  </a:lnTo>
                  <a:lnTo>
                    <a:pt x="69265" y="36195"/>
                  </a:lnTo>
                  <a:lnTo>
                    <a:pt x="69151" y="37719"/>
                  </a:lnTo>
                  <a:lnTo>
                    <a:pt x="69367" y="36626"/>
                  </a:lnTo>
                  <a:close/>
                </a:path>
                <a:path w="403859" h="93979">
                  <a:moveTo>
                    <a:pt x="77343" y="17081"/>
                  </a:moveTo>
                  <a:lnTo>
                    <a:pt x="77203" y="17272"/>
                  </a:lnTo>
                  <a:lnTo>
                    <a:pt x="76669" y="18859"/>
                  </a:lnTo>
                  <a:lnTo>
                    <a:pt x="76771" y="18669"/>
                  </a:lnTo>
                  <a:lnTo>
                    <a:pt x="77343" y="17081"/>
                  </a:lnTo>
                  <a:close/>
                </a:path>
                <a:path w="403859" h="93979">
                  <a:moveTo>
                    <a:pt x="79006" y="14224"/>
                  </a:moveTo>
                  <a:lnTo>
                    <a:pt x="78701" y="14097"/>
                  </a:lnTo>
                  <a:lnTo>
                    <a:pt x="77889" y="14224"/>
                  </a:lnTo>
                  <a:lnTo>
                    <a:pt x="77279" y="16256"/>
                  </a:lnTo>
                  <a:lnTo>
                    <a:pt x="77546" y="15748"/>
                  </a:lnTo>
                  <a:lnTo>
                    <a:pt x="77863" y="14859"/>
                  </a:lnTo>
                  <a:lnTo>
                    <a:pt x="77812" y="15748"/>
                  </a:lnTo>
                  <a:lnTo>
                    <a:pt x="77343" y="17081"/>
                  </a:lnTo>
                  <a:lnTo>
                    <a:pt x="78206" y="15875"/>
                  </a:lnTo>
                  <a:lnTo>
                    <a:pt x="78701" y="14859"/>
                  </a:lnTo>
                  <a:lnTo>
                    <a:pt x="79006" y="14224"/>
                  </a:lnTo>
                  <a:close/>
                </a:path>
                <a:path w="403859" h="93979">
                  <a:moveTo>
                    <a:pt x="80111" y="14643"/>
                  </a:moveTo>
                  <a:lnTo>
                    <a:pt x="80035" y="13550"/>
                  </a:lnTo>
                  <a:lnTo>
                    <a:pt x="79502" y="15100"/>
                  </a:lnTo>
                  <a:lnTo>
                    <a:pt x="79692" y="15367"/>
                  </a:lnTo>
                  <a:lnTo>
                    <a:pt x="79667" y="16662"/>
                  </a:lnTo>
                  <a:lnTo>
                    <a:pt x="79883" y="16268"/>
                  </a:lnTo>
                  <a:lnTo>
                    <a:pt x="80111" y="14643"/>
                  </a:lnTo>
                  <a:close/>
                </a:path>
                <a:path w="403859" h="93979">
                  <a:moveTo>
                    <a:pt x="82245" y="19824"/>
                  </a:moveTo>
                  <a:lnTo>
                    <a:pt x="81826" y="21209"/>
                  </a:lnTo>
                  <a:lnTo>
                    <a:pt x="82067" y="20980"/>
                  </a:lnTo>
                  <a:lnTo>
                    <a:pt x="82245" y="19824"/>
                  </a:lnTo>
                  <a:close/>
                </a:path>
                <a:path w="403859" h="93979">
                  <a:moveTo>
                    <a:pt x="82905" y="17272"/>
                  </a:moveTo>
                  <a:lnTo>
                    <a:pt x="82537" y="17653"/>
                  </a:lnTo>
                  <a:lnTo>
                    <a:pt x="82245" y="19824"/>
                  </a:lnTo>
                  <a:lnTo>
                    <a:pt x="82600" y="18669"/>
                  </a:lnTo>
                  <a:lnTo>
                    <a:pt x="82423" y="19939"/>
                  </a:lnTo>
                  <a:lnTo>
                    <a:pt x="82651" y="18669"/>
                  </a:lnTo>
                  <a:lnTo>
                    <a:pt x="82905" y="17272"/>
                  </a:lnTo>
                  <a:close/>
                </a:path>
                <a:path w="403859" h="93979">
                  <a:moveTo>
                    <a:pt x="83591" y="39370"/>
                  </a:moveTo>
                  <a:lnTo>
                    <a:pt x="83197" y="40259"/>
                  </a:lnTo>
                  <a:lnTo>
                    <a:pt x="83464" y="39852"/>
                  </a:lnTo>
                  <a:lnTo>
                    <a:pt x="83591" y="39370"/>
                  </a:lnTo>
                  <a:close/>
                </a:path>
                <a:path w="403859" h="93979">
                  <a:moveTo>
                    <a:pt x="87985" y="41262"/>
                  </a:moveTo>
                  <a:lnTo>
                    <a:pt x="87553" y="40690"/>
                  </a:lnTo>
                  <a:lnTo>
                    <a:pt x="87642" y="41021"/>
                  </a:lnTo>
                  <a:lnTo>
                    <a:pt x="87782" y="41211"/>
                  </a:lnTo>
                  <a:lnTo>
                    <a:pt x="87985" y="41262"/>
                  </a:lnTo>
                  <a:close/>
                </a:path>
                <a:path w="403859" h="93979">
                  <a:moveTo>
                    <a:pt x="88049" y="41275"/>
                  </a:moveTo>
                  <a:close/>
                </a:path>
                <a:path w="403859" h="93979">
                  <a:moveTo>
                    <a:pt x="90474" y="18376"/>
                  </a:moveTo>
                  <a:lnTo>
                    <a:pt x="90398" y="17919"/>
                  </a:lnTo>
                  <a:lnTo>
                    <a:pt x="90360" y="18135"/>
                  </a:lnTo>
                  <a:lnTo>
                    <a:pt x="90335" y="18326"/>
                  </a:lnTo>
                  <a:lnTo>
                    <a:pt x="90309" y="18503"/>
                  </a:lnTo>
                  <a:lnTo>
                    <a:pt x="90474" y="18376"/>
                  </a:lnTo>
                  <a:close/>
                </a:path>
                <a:path w="403859" h="93979">
                  <a:moveTo>
                    <a:pt x="92265" y="14681"/>
                  </a:moveTo>
                  <a:lnTo>
                    <a:pt x="91694" y="15570"/>
                  </a:lnTo>
                  <a:lnTo>
                    <a:pt x="90957" y="18783"/>
                  </a:lnTo>
                  <a:lnTo>
                    <a:pt x="91300" y="18262"/>
                  </a:lnTo>
                  <a:lnTo>
                    <a:pt x="92265" y="14681"/>
                  </a:lnTo>
                  <a:close/>
                </a:path>
                <a:path w="403859" h="93979">
                  <a:moveTo>
                    <a:pt x="94119" y="18211"/>
                  </a:moveTo>
                  <a:lnTo>
                    <a:pt x="93903" y="18542"/>
                  </a:lnTo>
                  <a:lnTo>
                    <a:pt x="93840" y="18923"/>
                  </a:lnTo>
                  <a:lnTo>
                    <a:pt x="93980" y="18542"/>
                  </a:lnTo>
                  <a:lnTo>
                    <a:pt x="94081" y="18376"/>
                  </a:lnTo>
                  <a:lnTo>
                    <a:pt x="94119" y="18211"/>
                  </a:lnTo>
                  <a:close/>
                </a:path>
                <a:path w="403859" h="93979">
                  <a:moveTo>
                    <a:pt x="94869" y="39852"/>
                  </a:moveTo>
                  <a:lnTo>
                    <a:pt x="94564" y="40513"/>
                  </a:lnTo>
                  <a:lnTo>
                    <a:pt x="94437" y="40640"/>
                  </a:lnTo>
                  <a:lnTo>
                    <a:pt x="94322" y="41656"/>
                  </a:lnTo>
                  <a:lnTo>
                    <a:pt x="94869" y="39852"/>
                  </a:lnTo>
                  <a:close/>
                </a:path>
                <a:path w="403859" h="93979">
                  <a:moveTo>
                    <a:pt x="98856" y="40703"/>
                  </a:moveTo>
                  <a:lnTo>
                    <a:pt x="98437" y="41313"/>
                  </a:lnTo>
                  <a:lnTo>
                    <a:pt x="98615" y="41122"/>
                  </a:lnTo>
                  <a:lnTo>
                    <a:pt x="98856" y="40703"/>
                  </a:lnTo>
                  <a:close/>
                </a:path>
                <a:path w="403859" h="93979">
                  <a:moveTo>
                    <a:pt x="99682" y="39497"/>
                  </a:moveTo>
                  <a:lnTo>
                    <a:pt x="99339" y="39979"/>
                  </a:lnTo>
                  <a:lnTo>
                    <a:pt x="99390" y="39763"/>
                  </a:lnTo>
                  <a:lnTo>
                    <a:pt x="99301" y="40005"/>
                  </a:lnTo>
                  <a:lnTo>
                    <a:pt x="99060" y="40386"/>
                  </a:lnTo>
                  <a:lnTo>
                    <a:pt x="98869" y="40767"/>
                  </a:lnTo>
                  <a:lnTo>
                    <a:pt x="99085" y="40640"/>
                  </a:lnTo>
                  <a:lnTo>
                    <a:pt x="99085" y="41529"/>
                  </a:lnTo>
                  <a:lnTo>
                    <a:pt x="99352" y="40640"/>
                  </a:lnTo>
                  <a:lnTo>
                    <a:pt x="99682" y="39497"/>
                  </a:lnTo>
                  <a:close/>
                </a:path>
                <a:path w="403859" h="93979">
                  <a:moveTo>
                    <a:pt x="101358" y="23152"/>
                  </a:moveTo>
                  <a:close/>
                </a:path>
                <a:path w="403859" h="93979">
                  <a:moveTo>
                    <a:pt x="101511" y="22733"/>
                  </a:moveTo>
                  <a:lnTo>
                    <a:pt x="101358" y="23152"/>
                  </a:lnTo>
                  <a:lnTo>
                    <a:pt x="101485" y="22860"/>
                  </a:lnTo>
                  <a:lnTo>
                    <a:pt x="101511" y="22733"/>
                  </a:lnTo>
                  <a:close/>
                </a:path>
                <a:path w="403859" h="93979">
                  <a:moveTo>
                    <a:pt x="103530" y="23114"/>
                  </a:moveTo>
                  <a:lnTo>
                    <a:pt x="103162" y="24472"/>
                  </a:lnTo>
                  <a:lnTo>
                    <a:pt x="103517" y="23622"/>
                  </a:lnTo>
                  <a:lnTo>
                    <a:pt x="103530" y="23114"/>
                  </a:lnTo>
                  <a:close/>
                </a:path>
                <a:path w="403859" h="93979">
                  <a:moveTo>
                    <a:pt x="103809" y="14605"/>
                  </a:moveTo>
                  <a:lnTo>
                    <a:pt x="102717" y="16129"/>
                  </a:lnTo>
                  <a:lnTo>
                    <a:pt x="102603" y="16383"/>
                  </a:lnTo>
                  <a:lnTo>
                    <a:pt x="102184" y="18440"/>
                  </a:lnTo>
                  <a:lnTo>
                    <a:pt x="102006" y="18796"/>
                  </a:lnTo>
                  <a:lnTo>
                    <a:pt x="101193" y="20447"/>
                  </a:lnTo>
                  <a:lnTo>
                    <a:pt x="102438" y="19304"/>
                  </a:lnTo>
                  <a:lnTo>
                    <a:pt x="102552" y="19050"/>
                  </a:lnTo>
                  <a:lnTo>
                    <a:pt x="102806" y="18161"/>
                  </a:lnTo>
                  <a:lnTo>
                    <a:pt x="103809" y="14605"/>
                  </a:lnTo>
                  <a:close/>
                </a:path>
                <a:path w="403859" h="93979">
                  <a:moveTo>
                    <a:pt x="104355" y="21780"/>
                  </a:moveTo>
                  <a:lnTo>
                    <a:pt x="104305" y="21361"/>
                  </a:lnTo>
                  <a:lnTo>
                    <a:pt x="104292" y="21640"/>
                  </a:lnTo>
                  <a:lnTo>
                    <a:pt x="104355" y="21780"/>
                  </a:lnTo>
                  <a:close/>
                </a:path>
                <a:path w="403859" h="93979">
                  <a:moveTo>
                    <a:pt x="107073" y="16637"/>
                  </a:moveTo>
                  <a:lnTo>
                    <a:pt x="106832" y="16891"/>
                  </a:lnTo>
                  <a:lnTo>
                    <a:pt x="107035" y="16979"/>
                  </a:lnTo>
                  <a:lnTo>
                    <a:pt x="107073" y="16637"/>
                  </a:lnTo>
                  <a:close/>
                </a:path>
                <a:path w="403859" h="93979">
                  <a:moveTo>
                    <a:pt x="107086" y="17145"/>
                  </a:moveTo>
                  <a:lnTo>
                    <a:pt x="107035" y="16979"/>
                  </a:lnTo>
                  <a:lnTo>
                    <a:pt x="106972" y="17487"/>
                  </a:lnTo>
                  <a:lnTo>
                    <a:pt x="107086" y="17145"/>
                  </a:lnTo>
                  <a:close/>
                </a:path>
                <a:path w="403859" h="93979">
                  <a:moveTo>
                    <a:pt x="108508" y="17907"/>
                  </a:moveTo>
                  <a:lnTo>
                    <a:pt x="108102" y="18034"/>
                  </a:lnTo>
                  <a:lnTo>
                    <a:pt x="108127" y="18161"/>
                  </a:lnTo>
                  <a:lnTo>
                    <a:pt x="108267" y="18161"/>
                  </a:lnTo>
                  <a:lnTo>
                    <a:pt x="108508" y="17907"/>
                  </a:lnTo>
                  <a:close/>
                </a:path>
                <a:path w="403859" h="93979">
                  <a:moveTo>
                    <a:pt x="108597" y="16548"/>
                  </a:moveTo>
                  <a:lnTo>
                    <a:pt x="108394" y="16776"/>
                  </a:lnTo>
                  <a:lnTo>
                    <a:pt x="108597" y="16548"/>
                  </a:lnTo>
                  <a:close/>
                </a:path>
                <a:path w="403859" h="93979">
                  <a:moveTo>
                    <a:pt x="109105" y="38150"/>
                  </a:moveTo>
                  <a:lnTo>
                    <a:pt x="109042" y="37922"/>
                  </a:lnTo>
                  <a:lnTo>
                    <a:pt x="108978" y="37579"/>
                  </a:lnTo>
                  <a:lnTo>
                    <a:pt x="108712" y="37973"/>
                  </a:lnTo>
                  <a:lnTo>
                    <a:pt x="108686" y="38569"/>
                  </a:lnTo>
                  <a:lnTo>
                    <a:pt x="108864" y="38506"/>
                  </a:lnTo>
                  <a:lnTo>
                    <a:pt x="109105" y="38150"/>
                  </a:lnTo>
                  <a:close/>
                </a:path>
                <a:path w="403859" h="93979">
                  <a:moveTo>
                    <a:pt x="109829" y="36931"/>
                  </a:moveTo>
                  <a:lnTo>
                    <a:pt x="109562" y="37401"/>
                  </a:lnTo>
                  <a:lnTo>
                    <a:pt x="109283" y="37846"/>
                  </a:lnTo>
                  <a:lnTo>
                    <a:pt x="109105" y="38150"/>
                  </a:lnTo>
                  <a:lnTo>
                    <a:pt x="109194" y="38417"/>
                  </a:lnTo>
                  <a:lnTo>
                    <a:pt x="109829" y="36931"/>
                  </a:lnTo>
                  <a:close/>
                </a:path>
                <a:path w="403859" h="93979">
                  <a:moveTo>
                    <a:pt x="110299" y="16129"/>
                  </a:moveTo>
                  <a:lnTo>
                    <a:pt x="109931" y="16637"/>
                  </a:lnTo>
                  <a:lnTo>
                    <a:pt x="110299" y="16129"/>
                  </a:lnTo>
                  <a:close/>
                </a:path>
                <a:path w="403859" h="93979">
                  <a:moveTo>
                    <a:pt x="111353" y="21374"/>
                  </a:moveTo>
                  <a:lnTo>
                    <a:pt x="111239" y="21615"/>
                  </a:lnTo>
                  <a:lnTo>
                    <a:pt x="111277" y="21793"/>
                  </a:lnTo>
                  <a:lnTo>
                    <a:pt x="111340" y="21564"/>
                  </a:lnTo>
                  <a:lnTo>
                    <a:pt x="111353" y="21374"/>
                  </a:lnTo>
                  <a:close/>
                </a:path>
                <a:path w="403859" h="93979">
                  <a:moveTo>
                    <a:pt x="113245" y="21082"/>
                  </a:moveTo>
                  <a:lnTo>
                    <a:pt x="112598" y="21971"/>
                  </a:lnTo>
                  <a:lnTo>
                    <a:pt x="112496" y="22872"/>
                  </a:lnTo>
                  <a:lnTo>
                    <a:pt x="113245" y="21082"/>
                  </a:lnTo>
                  <a:close/>
                </a:path>
                <a:path w="403859" h="93979">
                  <a:moveTo>
                    <a:pt x="113474" y="40157"/>
                  </a:moveTo>
                  <a:lnTo>
                    <a:pt x="112852" y="40767"/>
                  </a:lnTo>
                  <a:lnTo>
                    <a:pt x="112572" y="42430"/>
                  </a:lnTo>
                  <a:lnTo>
                    <a:pt x="113474" y="40157"/>
                  </a:lnTo>
                  <a:close/>
                </a:path>
                <a:path w="403859" h="93979">
                  <a:moveTo>
                    <a:pt x="113588" y="39751"/>
                  </a:moveTo>
                  <a:lnTo>
                    <a:pt x="113487" y="40144"/>
                  </a:lnTo>
                  <a:lnTo>
                    <a:pt x="112725" y="43053"/>
                  </a:lnTo>
                  <a:lnTo>
                    <a:pt x="113398" y="42837"/>
                  </a:lnTo>
                  <a:lnTo>
                    <a:pt x="113588" y="39751"/>
                  </a:lnTo>
                  <a:close/>
                </a:path>
                <a:path w="403859" h="93979">
                  <a:moveTo>
                    <a:pt x="116141" y="23241"/>
                  </a:moveTo>
                  <a:lnTo>
                    <a:pt x="115100" y="25527"/>
                  </a:lnTo>
                  <a:lnTo>
                    <a:pt x="115709" y="25311"/>
                  </a:lnTo>
                  <a:lnTo>
                    <a:pt x="116141" y="23241"/>
                  </a:lnTo>
                  <a:close/>
                </a:path>
                <a:path w="403859" h="93979">
                  <a:moveTo>
                    <a:pt x="116179" y="25146"/>
                  </a:moveTo>
                  <a:lnTo>
                    <a:pt x="115709" y="25311"/>
                  </a:lnTo>
                  <a:lnTo>
                    <a:pt x="115379" y="26898"/>
                  </a:lnTo>
                  <a:lnTo>
                    <a:pt x="116179" y="25146"/>
                  </a:lnTo>
                  <a:close/>
                </a:path>
                <a:path w="403859" h="93979">
                  <a:moveTo>
                    <a:pt x="117551" y="21818"/>
                  </a:moveTo>
                  <a:lnTo>
                    <a:pt x="116789" y="22580"/>
                  </a:lnTo>
                  <a:lnTo>
                    <a:pt x="117309" y="22148"/>
                  </a:lnTo>
                  <a:lnTo>
                    <a:pt x="117551" y="21818"/>
                  </a:lnTo>
                  <a:close/>
                </a:path>
                <a:path w="403859" h="93979">
                  <a:moveTo>
                    <a:pt x="119837" y="28067"/>
                  </a:moveTo>
                  <a:lnTo>
                    <a:pt x="119608" y="28067"/>
                  </a:lnTo>
                  <a:lnTo>
                    <a:pt x="119659" y="28346"/>
                  </a:lnTo>
                  <a:lnTo>
                    <a:pt x="119837" y="28067"/>
                  </a:lnTo>
                  <a:close/>
                </a:path>
                <a:path w="403859" h="93979">
                  <a:moveTo>
                    <a:pt x="121043" y="26123"/>
                  </a:moveTo>
                  <a:lnTo>
                    <a:pt x="120650" y="26390"/>
                  </a:lnTo>
                  <a:lnTo>
                    <a:pt x="120688" y="27076"/>
                  </a:lnTo>
                  <a:lnTo>
                    <a:pt x="121043" y="26123"/>
                  </a:lnTo>
                  <a:close/>
                </a:path>
                <a:path w="403859" h="93979">
                  <a:moveTo>
                    <a:pt x="123939" y="30835"/>
                  </a:moveTo>
                  <a:lnTo>
                    <a:pt x="123532" y="31889"/>
                  </a:lnTo>
                  <a:lnTo>
                    <a:pt x="123825" y="31686"/>
                  </a:lnTo>
                  <a:lnTo>
                    <a:pt x="123888" y="31978"/>
                  </a:lnTo>
                  <a:lnTo>
                    <a:pt x="123939" y="30835"/>
                  </a:lnTo>
                  <a:close/>
                </a:path>
                <a:path w="403859" h="93979">
                  <a:moveTo>
                    <a:pt x="125996" y="44069"/>
                  </a:moveTo>
                  <a:lnTo>
                    <a:pt x="125882" y="44526"/>
                  </a:lnTo>
                  <a:lnTo>
                    <a:pt x="125933" y="44348"/>
                  </a:lnTo>
                  <a:lnTo>
                    <a:pt x="125996" y="44069"/>
                  </a:lnTo>
                  <a:close/>
                </a:path>
                <a:path w="403859" h="93979">
                  <a:moveTo>
                    <a:pt x="126060" y="36271"/>
                  </a:moveTo>
                  <a:lnTo>
                    <a:pt x="125920" y="36449"/>
                  </a:lnTo>
                  <a:lnTo>
                    <a:pt x="125857" y="36626"/>
                  </a:lnTo>
                  <a:lnTo>
                    <a:pt x="126060" y="36271"/>
                  </a:lnTo>
                  <a:close/>
                </a:path>
                <a:path w="403859" h="93979">
                  <a:moveTo>
                    <a:pt x="126085" y="42291"/>
                  </a:moveTo>
                  <a:lnTo>
                    <a:pt x="125691" y="43180"/>
                  </a:lnTo>
                  <a:lnTo>
                    <a:pt x="126085" y="42291"/>
                  </a:lnTo>
                  <a:close/>
                </a:path>
                <a:path w="403859" h="93979">
                  <a:moveTo>
                    <a:pt x="126225" y="35445"/>
                  </a:moveTo>
                  <a:lnTo>
                    <a:pt x="126111" y="35687"/>
                  </a:lnTo>
                  <a:lnTo>
                    <a:pt x="126022" y="36068"/>
                  </a:lnTo>
                  <a:lnTo>
                    <a:pt x="126225" y="35445"/>
                  </a:lnTo>
                  <a:close/>
                </a:path>
                <a:path w="403859" h="93979">
                  <a:moveTo>
                    <a:pt x="126314" y="35941"/>
                  </a:moveTo>
                  <a:lnTo>
                    <a:pt x="126187" y="36055"/>
                  </a:lnTo>
                  <a:lnTo>
                    <a:pt x="126060" y="36271"/>
                  </a:lnTo>
                  <a:lnTo>
                    <a:pt x="126314" y="35941"/>
                  </a:lnTo>
                  <a:close/>
                </a:path>
                <a:path w="403859" h="93979">
                  <a:moveTo>
                    <a:pt x="126949" y="33210"/>
                  </a:moveTo>
                  <a:lnTo>
                    <a:pt x="126225" y="35445"/>
                  </a:lnTo>
                  <a:lnTo>
                    <a:pt x="126834" y="34290"/>
                  </a:lnTo>
                  <a:lnTo>
                    <a:pt x="126949" y="33528"/>
                  </a:lnTo>
                  <a:lnTo>
                    <a:pt x="126949" y="33210"/>
                  </a:lnTo>
                  <a:close/>
                </a:path>
                <a:path w="403859" h="93979">
                  <a:moveTo>
                    <a:pt x="127774" y="28867"/>
                  </a:moveTo>
                  <a:lnTo>
                    <a:pt x="127520" y="29641"/>
                  </a:lnTo>
                  <a:lnTo>
                    <a:pt x="127635" y="29324"/>
                  </a:lnTo>
                  <a:lnTo>
                    <a:pt x="127749" y="28994"/>
                  </a:lnTo>
                  <a:lnTo>
                    <a:pt x="127774" y="28867"/>
                  </a:lnTo>
                  <a:close/>
                </a:path>
                <a:path w="403859" h="93979">
                  <a:moveTo>
                    <a:pt x="128549" y="41148"/>
                  </a:moveTo>
                  <a:lnTo>
                    <a:pt x="127698" y="43307"/>
                  </a:lnTo>
                  <a:lnTo>
                    <a:pt x="128130" y="43307"/>
                  </a:lnTo>
                  <a:lnTo>
                    <a:pt x="128371" y="42799"/>
                  </a:lnTo>
                  <a:lnTo>
                    <a:pt x="128371" y="42672"/>
                  </a:lnTo>
                  <a:lnTo>
                    <a:pt x="128549" y="41148"/>
                  </a:lnTo>
                  <a:close/>
                </a:path>
                <a:path w="403859" h="93979">
                  <a:moveTo>
                    <a:pt x="129743" y="47078"/>
                  </a:moveTo>
                  <a:lnTo>
                    <a:pt x="129476" y="47713"/>
                  </a:lnTo>
                  <a:lnTo>
                    <a:pt x="129692" y="47231"/>
                  </a:lnTo>
                  <a:lnTo>
                    <a:pt x="129743" y="47078"/>
                  </a:lnTo>
                  <a:close/>
                </a:path>
                <a:path w="403859" h="93979">
                  <a:moveTo>
                    <a:pt x="130759" y="50038"/>
                  </a:moveTo>
                  <a:lnTo>
                    <a:pt x="130683" y="49263"/>
                  </a:lnTo>
                  <a:lnTo>
                    <a:pt x="130086" y="50673"/>
                  </a:lnTo>
                  <a:lnTo>
                    <a:pt x="130759" y="50038"/>
                  </a:lnTo>
                  <a:close/>
                </a:path>
                <a:path w="403859" h="93979">
                  <a:moveTo>
                    <a:pt x="130949" y="30099"/>
                  </a:moveTo>
                  <a:lnTo>
                    <a:pt x="130263" y="31356"/>
                  </a:lnTo>
                  <a:lnTo>
                    <a:pt x="130530" y="31038"/>
                  </a:lnTo>
                  <a:lnTo>
                    <a:pt x="130949" y="30099"/>
                  </a:lnTo>
                  <a:close/>
                </a:path>
                <a:path w="403859" h="93979">
                  <a:moveTo>
                    <a:pt x="131114" y="48260"/>
                  </a:moveTo>
                  <a:lnTo>
                    <a:pt x="130848" y="48577"/>
                  </a:lnTo>
                  <a:lnTo>
                    <a:pt x="130771" y="48768"/>
                  </a:lnTo>
                  <a:lnTo>
                    <a:pt x="130683" y="49263"/>
                  </a:lnTo>
                  <a:lnTo>
                    <a:pt x="131114" y="48260"/>
                  </a:lnTo>
                  <a:close/>
                </a:path>
                <a:path w="403859" h="93979">
                  <a:moveTo>
                    <a:pt x="134086" y="51777"/>
                  </a:moveTo>
                  <a:lnTo>
                    <a:pt x="133908" y="51955"/>
                  </a:lnTo>
                  <a:lnTo>
                    <a:pt x="133807" y="52324"/>
                  </a:lnTo>
                  <a:lnTo>
                    <a:pt x="134086" y="51777"/>
                  </a:lnTo>
                  <a:close/>
                </a:path>
                <a:path w="403859" h="93979">
                  <a:moveTo>
                    <a:pt x="134150" y="39344"/>
                  </a:moveTo>
                  <a:close/>
                </a:path>
                <a:path w="403859" h="93979">
                  <a:moveTo>
                    <a:pt x="134531" y="50914"/>
                  </a:moveTo>
                  <a:lnTo>
                    <a:pt x="134086" y="51777"/>
                  </a:lnTo>
                  <a:lnTo>
                    <a:pt x="134531" y="50914"/>
                  </a:lnTo>
                  <a:close/>
                </a:path>
                <a:path w="403859" h="93979">
                  <a:moveTo>
                    <a:pt x="134594" y="32473"/>
                  </a:moveTo>
                  <a:lnTo>
                    <a:pt x="134543" y="32321"/>
                  </a:lnTo>
                  <a:lnTo>
                    <a:pt x="133426" y="35039"/>
                  </a:lnTo>
                  <a:lnTo>
                    <a:pt x="132918" y="36220"/>
                  </a:lnTo>
                  <a:lnTo>
                    <a:pt x="133400" y="35115"/>
                  </a:lnTo>
                  <a:lnTo>
                    <a:pt x="133692" y="34607"/>
                  </a:lnTo>
                  <a:lnTo>
                    <a:pt x="133858" y="34429"/>
                  </a:lnTo>
                  <a:lnTo>
                    <a:pt x="134594" y="32473"/>
                  </a:lnTo>
                  <a:close/>
                </a:path>
                <a:path w="403859" h="93979">
                  <a:moveTo>
                    <a:pt x="134861" y="39116"/>
                  </a:moveTo>
                  <a:lnTo>
                    <a:pt x="134340" y="39281"/>
                  </a:lnTo>
                  <a:lnTo>
                    <a:pt x="134035" y="40055"/>
                  </a:lnTo>
                  <a:lnTo>
                    <a:pt x="134861" y="39116"/>
                  </a:lnTo>
                  <a:close/>
                </a:path>
                <a:path w="403859" h="93979">
                  <a:moveTo>
                    <a:pt x="134975" y="48336"/>
                  </a:moveTo>
                  <a:lnTo>
                    <a:pt x="134124" y="49923"/>
                  </a:lnTo>
                  <a:lnTo>
                    <a:pt x="134200" y="50215"/>
                  </a:lnTo>
                  <a:lnTo>
                    <a:pt x="133680" y="52209"/>
                  </a:lnTo>
                  <a:lnTo>
                    <a:pt x="133908" y="51955"/>
                  </a:lnTo>
                  <a:lnTo>
                    <a:pt x="134975" y="48336"/>
                  </a:lnTo>
                  <a:close/>
                </a:path>
                <a:path w="403859" h="93979">
                  <a:moveTo>
                    <a:pt x="135140" y="37211"/>
                  </a:moveTo>
                  <a:lnTo>
                    <a:pt x="134366" y="38785"/>
                  </a:lnTo>
                  <a:lnTo>
                    <a:pt x="134073" y="39370"/>
                  </a:lnTo>
                  <a:lnTo>
                    <a:pt x="134188" y="39243"/>
                  </a:lnTo>
                  <a:lnTo>
                    <a:pt x="134340" y="39281"/>
                  </a:lnTo>
                  <a:lnTo>
                    <a:pt x="135140" y="37211"/>
                  </a:lnTo>
                  <a:close/>
                </a:path>
                <a:path w="403859" h="93979">
                  <a:moveTo>
                    <a:pt x="135382" y="50876"/>
                  </a:moveTo>
                  <a:lnTo>
                    <a:pt x="135255" y="50888"/>
                  </a:lnTo>
                  <a:lnTo>
                    <a:pt x="135382" y="50876"/>
                  </a:lnTo>
                  <a:close/>
                </a:path>
                <a:path w="403859" h="93979">
                  <a:moveTo>
                    <a:pt x="135534" y="31978"/>
                  </a:moveTo>
                  <a:lnTo>
                    <a:pt x="134912" y="32842"/>
                  </a:lnTo>
                  <a:lnTo>
                    <a:pt x="134772" y="33083"/>
                  </a:lnTo>
                  <a:lnTo>
                    <a:pt x="134658" y="34099"/>
                  </a:lnTo>
                  <a:lnTo>
                    <a:pt x="135204" y="33743"/>
                  </a:lnTo>
                  <a:lnTo>
                    <a:pt x="135280" y="32575"/>
                  </a:lnTo>
                  <a:lnTo>
                    <a:pt x="135534" y="31978"/>
                  </a:lnTo>
                  <a:close/>
                </a:path>
                <a:path w="403859" h="93979">
                  <a:moveTo>
                    <a:pt x="135864" y="50507"/>
                  </a:moveTo>
                  <a:lnTo>
                    <a:pt x="135737" y="50609"/>
                  </a:lnTo>
                  <a:lnTo>
                    <a:pt x="135559" y="50774"/>
                  </a:lnTo>
                  <a:lnTo>
                    <a:pt x="135331" y="51269"/>
                  </a:lnTo>
                  <a:lnTo>
                    <a:pt x="135470" y="51142"/>
                  </a:lnTo>
                  <a:lnTo>
                    <a:pt x="135636" y="50863"/>
                  </a:lnTo>
                  <a:lnTo>
                    <a:pt x="135864" y="50507"/>
                  </a:lnTo>
                  <a:close/>
                </a:path>
                <a:path w="403859" h="93979">
                  <a:moveTo>
                    <a:pt x="135978" y="49745"/>
                  </a:moveTo>
                  <a:lnTo>
                    <a:pt x="135674" y="50419"/>
                  </a:lnTo>
                  <a:lnTo>
                    <a:pt x="135496" y="50749"/>
                  </a:lnTo>
                  <a:lnTo>
                    <a:pt x="135724" y="50368"/>
                  </a:lnTo>
                  <a:lnTo>
                    <a:pt x="135877" y="49987"/>
                  </a:lnTo>
                  <a:lnTo>
                    <a:pt x="135978" y="49745"/>
                  </a:lnTo>
                  <a:close/>
                </a:path>
                <a:path w="403859" h="93979">
                  <a:moveTo>
                    <a:pt x="136499" y="36969"/>
                  </a:moveTo>
                  <a:lnTo>
                    <a:pt x="136042" y="36436"/>
                  </a:lnTo>
                  <a:lnTo>
                    <a:pt x="136347" y="37477"/>
                  </a:lnTo>
                  <a:lnTo>
                    <a:pt x="136499" y="36969"/>
                  </a:lnTo>
                  <a:close/>
                </a:path>
                <a:path w="403859" h="93979">
                  <a:moveTo>
                    <a:pt x="137071" y="51930"/>
                  </a:moveTo>
                  <a:lnTo>
                    <a:pt x="136842" y="52209"/>
                  </a:lnTo>
                  <a:lnTo>
                    <a:pt x="136880" y="52374"/>
                  </a:lnTo>
                  <a:lnTo>
                    <a:pt x="136969" y="52197"/>
                  </a:lnTo>
                  <a:lnTo>
                    <a:pt x="137033" y="52044"/>
                  </a:lnTo>
                  <a:close/>
                </a:path>
                <a:path w="403859" h="93979">
                  <a:moveTo>
                    <a:pt x="137198" y="34874"/>
                  </a:moveTo>
                  <a:lnTo>
                    <a:pt x="136499" y="36969"/>
                  </a:lnTo>
                  <a:lnTo>
                    <a:pt x="136690" y="37198"/>
                  </a:lnTo>
                  <a:lnTo>
                    <a:pt x="137198" y="34874"/>
                  </a:lnTo>
                  <a:close/>
                </a:path>
                <a:path w="403859" h="93979">
                  <a:moveTo>
                    <a:pt x="137299" y="51663"/>
                  </a:moveTo>
                  <a:lnTo>
                    <a:pt x="137071" y="51930"/>
                  </a:lnTo>
                  <a:lnTo>
                    <a:pt x="137299" y="51663"/>
                  </a:lnTo>
                  <a:close/>
                </a:path>
                <a:path w="403859" h="93979">
                  <a:moveTo>
                    <a:pt x="137553" y="50215"/>
                  </a:moveTo>
                  <a:lnTo>
                    <a:pt x="137312" y="50355"/>
                  </a:lnTo>
                  <a:lnTo>
                    <a:pt x="137109" y="50927"/>
                  </a:lnTo>
                  <a:lnTo>
                    <a:pt x="137553" y="50215"/>
                  </a:lnTo>
                  <a:close/>
                </a:path>
                <a:path w="403859" h="93979">
                  <a:moveTo>
                    <a:pt x="137795" y="51066"/>
                  </a:moveTo>
                  <a:lnTo>
                    <a:pt x="137312" y="51663"/>
                  </a:lnTo>
                  <a:lnTo>
                    <a:pt x="137439" y="51816"/>
                  </a:lnTo>
                  <a:lnTo>
                    <a:pt x="137795" y="51066"/>
                  </a:lnTo>
                  <a:close/>
                </a:path>
                <a:path w="403859" h="93979">
                  <a:moveTo>
                    <a:pt x="137960" y="45339"/>
                  </a:moveTo>
                  <a:lnTo>
                    <a:pt x="137655" y="46101"/>
                  </a:lnTo>
                  <a:lnTo>
                    <a:pt x="137566" y="46609"/>
                  </a:lnTo>
                  <a:lnTo>
                    <a:pt x="137731" y="46863"/>
                  </a:lnTo>
                  <a:lnTo>
                    <a:pt x="137960" y="45339"/>
                  </a:lnTo>
                  <a:close/>
                </a:path>
                <a:path w="403859" h="93979">
                  <a:moveTo>
                    <a:pt x="137972" y="31305"/>
                  </a:moveTo>
                  <a:lnTo>
                    <a:pt x="137198" y="34874"/>
                  </a:lnTo>
                  <a:lnTo>
                    <a:pt x="137502" y="34785"/>
                  </a:lnTo>
                  <a:lnTo>
                    <a:pt x="137972" y="31305"/>
                  </a:lnTo>
                  <a:close/>
                </a:path>
                <a:path w="403859" h="93979">
                  <a:moveTo>
                    <a:pt x="139433" y="46774"/>
                  </a:moveTo>
                  <a:lnTo>
                    <a:pt x="138569" y="48577"/>
                  </a:lnTo>
                  <a:lnTo>
                    <a:pt x="137553" y="50215"/>
                  </a:lnTo>
                  <a:lnTo>
                    <a:pt x="138112" y="49911"/>
                  </a:lnTo>
                  <a:lnTo>
                    <a:pt x="139280" y="47498"/>
                  </a:lnTo>
                  <a:lnTo>
                    <a:pt x="139407" y="46990"/>
                  </a:lnTo>
                  <a:lnTo>
                    <a:pt x="139433" y="46774"/>
                  </a:lnTo>
                  <a:close/>
                </a:path>
                <a:path w="403859" h="93979">
                  <a:moveTo>
                    <a:pt x="139560" y="39624"/>
                  </a:moveTo>
                  <a:lnTo>
                    <a:pt x="138163" y="43053"/>
                  </a:lnTo>
                  <a:lnTo>
                    <a:pt x="138582" y="42164"/>
                  </a:lnTo>
                  <a:lnTo>
                    <a:pt x="139077" y="41656"/>
                  </a:lnTo>
                  <a:lnTo>
                    <a:pt x="139560" y="39624"/>
                  </a:lnTo>
                  <a:close/>
                </a:path>
                <a:path w="403859" h="93979">
                  <a:moveTo>
                    <a:pt x="139661" y="36195"/>
                  </a:moveTo>
                  <a:lnTo>
                    <a:pt x="137058" y="41402"/>
                  </a:lnTo>
                  <a:lnTo>
                    <a:pt x="138087" y="38227"/>
                  </a:lnTo>
                  <a:lnTo>
                    <a:pt x="138239" y="38100"/>
                  </a:lnTo>
                  <a:lnTo>
                    <a:pt x="136804" y="38989"/>
                  </a:lnTo>
                  <a:lnTo>
                    <a:pt x="136829" y="41148"/>
                  </a:lnTo>
                  <a:lnTo>
                    <a:pt x="134835" y="44196"/>
                  </a:lnTo>
                  <a:lnTo>
                    <a:pt x="135013" y="43688"/>
                  </a:lnTo>
                  <a:lnTo>
                    <a:pt x="135610" y="41910"/>
                  </a:lnTo>
                  <a:lnTo>
                    <a:pt x="135877" y="41148"/>
                  </a:lnTo>
                  <a:lnTo>
                    <a:pt x="136398" y="39624"/>
                  </a:lnTo>
                  <a:lnTo>
                    <a:pt x="137401" y="36703"/>
                  </a:lnTo>
                  <a:lnTo>
                    <a:pt x="136105" y="39624"/>
                  </a:lnTo>
                  <a:lnTo>
                    <a:pt x="136029" y="39370"/>
                  </a:lnTo>
                  <a:lnTo>
                    <a:pt x="136131" y="38735"/>
                  </a:lnTo>
                  <a:lnTo>
                    <a:pt x="136474" y="37973"/>
                  </a:lnTo>
                  <a:lnTo>
                    <a:pt x="135331" y="39865"/>
                  </a:lnTo>
                  <a:lnTo>
                    <a:pt x="136004" y="39370"/>
                  </a:lnTo>
                  <a:lnTo>
                    <a:pt x="135039" y="41148"/>
                  </a:lnTo>
                  <a:lnTo>
                    <a:pt x="135686" y="38227"/>
                  </a:lnTo>
                  <a:lnTo>
                    <a:pt x="133324" y="41910"/>
                  </a:lnTo>
                  <a:lnTo>
                    <a:pt x="133565" y="41275"/>
                  </a:lnTo>
                  <a:lnTo>
                    <a:pt x="133616" y="41148"/>
                  </a:lnTo>
                  <a:lnTo>
                    <a:pt x="133908" y="40386"/>
                  </a:lnTo>
                  <a:lnTo>
                    <a:pt x="134035" y="40055"/>
                  </a:lnTo>
                  <a:lnTo>
                    <a:pt x="133756" y="40386"/>
                  </a:lnTo>
                  <a:lnTo>
                    <a:pt x="134086" y="39497"/>
                  </a:lnTo>
                  <a:lnTo>
                    <a:pt x="134073" y="39370"/>
                  </a:lnTo>
                  <a:lnTo>
                    <a:pt x="134429" y="38608"/>
                  </a:lnTo>
                  <a:lnTo>
                    <a:pt x="135674" y="35306"/>
                  </a:lnTo>
                  <a:lnTo>
                    <a:pt x="132854" y="41148"/>
                  </a:lnTo>
                  <a:lnTo>
                    <a:pt x="133159" y="39751"/>
                  </a:lnTo>
                  <a:lnTo>
                    <a:pt x="133235" y="39370"/>
                  </a:lnTo>
                  <a:lnTo>
                    <a:pt x="133362" y="38785"/>
                  </a:lnTo>
                  <a:lnTo>
                    <a:pt x="133464" y="38481"/>
                  </a:lnTo>
                  <a:lnTo>
                    <a:pt x="134569" y="36068"/>
                  </a:lnTo>
                  <a:lnTo>
                    <a:pt x="134404" y="37592"/>
                  </a:lnTo>
                  <a:lnTo>
                    <a:pt x="134721" y="36068"/>
                  </a:lnTo>
                  <a:lnTo>
                    <a:pt x="134937" y="35052"/>
                  </a:lnTo>
                  <a:lnTo>
                    <a:pt x="132918" y="39370"/>
                  </a:lnTo>
                  <a:lnTo>
                    <a:pt x="133146" y="38608"/>
                  </a:lnTo>
                  <a:lnTo>
                    <a:pt x="133324" y="37973"/>
                  </a:lnTo>
                  <a:lnTo>
                    <a:pt x="134556" y="33782"/>
                  </a:lnTo>
                  <a:lnTo>
                    <a:pt x="133845" y="34544"/>
                  </a:lnTo>
                  <a:lnTo>
                    <a:pt x="132448" y="37973"/>
                  </a:lnTo>
                  <a:lnTo>
                    <a:pt x="132461" y="37465"/>
                  </a:lnTo>
                  <a:lnTo>
                    <a:pt x="132499" y="36576"/>
                  </a:lnTo>
                  <a:lnTo>
                    <a:pt x="132524" y="35687"/>
                  </a:lnTo>
                  <a:lnTo>
                    <a:pt x="131508" y="36576"/>
                  </a:lnTo>
                  <a:lnTo>
                    <a:pt x="131889" y="35687"/>
                  </a:lnTo>
                  <a:lnTo>
                    <a:pt x="131902" y="35306"/>
                  </a:lnTo>
                  <a:lnTo>
                    <a:pt x="131279" y="34417"/>
                  </a:lnTo>
                  <a:lnTo>
                    <a:pt x="131152" y="33020"/>
                  </a:lnTo>
                  <a:lnTo>
                    <a:pt x="131241" y="32512"/>
                  </a:lnTo>
                  <a:lnTo>
                    <a:pt x="131394" y="32131"/>
                  </a:lnTo>
                  <a:lnTo>
                    <a:pt x="129895" y="35687"/>
                  </a:lnTo>
                  <a:lnTo>
                    <a:pt x="129806" y="35433"/>
                  </a:lnTo>
                  <a:lnTo>
                    <a:pt x="129603" y="34798"/>
                  </a:lnTo>
                  <a:lnTo>
                    <a:pt x="128930" y="35433"/>
                  </a:lnTo>
                  <a:lnTo>
                    <a:pt x="129667" y="33528"/>
                  </a:lnTo>
                  <a:lnTo>
                    <a:pt x="129717" y="33401"/>
                  </a:lnTo>
                  <a:lnTo>
                    <a:pt x="130162" y="32512"/>
                  </a:lnTo>
                  <a:lnTo>
                    <a:pt x="130746" y="31623"/>
                  </a:lnTo>
                  <a:lnTo>
                    <a:pt x="130365" y="31496"/>
                  </a:lnTo>
                  <a:lnTo>
                    <a:pt x="129552" y="33020"/>
                  </a:lnTo>
                  <a:lnTo>
                    <a:pt x="129451" y="33172"/>
                  </a:lnTo>
                  <a:lnTo>
                    <a:pt x="129082" y="33401"/>
                  </a:lnTo>
                  <a:lnTo>
                    <a:pt x="130200" y="30734"/>
                  </a:lnTo>
                  <a:lnTo>
                    <a:pt x="129641" y="30734"/>
                  </a:lnTo>
                  <a:lnTo>
                    <a:pt x="127990" y="33528"/>
                  </a:lnTo>
                  <a:lnTo>
                    <a:pt x="128003" y="31496"/>
                  </a:lnTo>
                  <a:lnTo>
                    <a:pt x="127076" y="33909"/>
                  </a:lnTo>
                  <a:lnTo>
                    <a:pt x="125882" y="38735"/>
                  </a:lnTo>
                  <a:lnTo>
                    <a:pt x="124587" y="40132"/>
                  </a:lnTo>
                  <a:lnTo>
                    <a:pt x="125641" y="37211"/>
                  </a:lnTo>
                  <a:lnTo>
                    <a:pt x="125679" y="36957"/>
                  </a:lnTo>
                  <a:lnTo>
                    <a:pt x="125857" y="36626"/>
                  </a:lnTo>
                  <a:lnTo>
                    <a:pt x="125679" y="36931"/>
                  </a:lnTo>
                  <a:lnTo>
                    <a:pt x="125780" y="36322"/>
                  </a:lnTo>
                  <a:lnTo>
                    <a:pt x="125907" y="36055"/>
                  </a:lnTo>
                  <a:lnTo>
                    <a:pt x="125984" y="35433"/>
                  </a:lnTo>
                  <a:lnTo>
                    <a:pt x="126415" y="34290"/>
                  </a:lnTo>
                  <a:lnTo>
                    <a:pt x="126606" y="33782"/>
                  </a:lnTo>
                  <a:lnTo>
                    <a:pt x="126225" y="34290"/>
                  </a:lnTo>
                  <a:lnTo>
                    <a:pt x="126822" y="32766"/>
                  </a:lnTo>
                  <a:lnTo>
                    <a:pt x="126961" y="32639"/>
                  </a:lnTo>
                  <a:lnTo>
                    <a:pt x="126746" y="33655"/>
                  </a:lnTo>
                  <a:lnTo>
                    <a:pt x="126949" y="33210"/>
                  </a:lnTo>
                  <a:lnTo>
                    <a:pt x="127012" y="32639"/>
                  </a:lnTo>
                  <a:lnTo>
                    <a:pt x="126974" y="32512"/>
                  </a:lnTo>
                  <a:lnTo>
                    <a:pt x="127088" y="31242"/>
                  </a:lnTo>
                  <a:lnTo>
                    <a:pt x="127520" y="29718"/>
                  </a:lnTo>
                  <a:lnTo>
                    <a:pt x="127088" y="30988"/>
                  </a:lnTo>
                  <a:lnTo>
                    <a:pt x="126555" y="32258"/>
                  </a:lnTo>
                  <a:lnTo>
                    <a:pt x="126263" y="32512"/>
                  </a:lnTo>
                  <a:lnTo>
                    <a:pt x="125704" y="32385"/>
                  </a:lnTo>
                  <a:lnTo>
                    <a:pt x="126123" y="31623"/>
                  </a:lnTo>
                  <a:lnTo>
                    <a:pt x="126885" y="30226"/>
                  </a:lnTo>
                  <a:lnTo>
                    <a:pt x="127025" y="28956"/>
                  </a:lnTo>
                  <a:lnTo>
                    <a:pt x="126403" y="30226"/>
                  </a:lnTo>
                  <a:lnTo>
                    <a:pt x="126593" y="28829"/>
                  </a:lnTo>
                  <a:lnTo>
                    <a:pt x="125514" y="31623"/>
                  </a:lnTo>
                  <a:lnTo>
                    <a:pt x="125374" y="31623"/>
                  </a:lnTo>
                  <a:lnTo>
                    <a:pt x="125717" y="30607"/>
                  </a:lnTo>
                  <a:lnTo>
                    <a:pt x="126085" y="29464"/>
                  </a:lnTo>
                  <a:lnTo>
                    <a:pt x="125349" y="30607"/>
                  </a:lnTo>
                  <a:lnTo>
                    <a:pt x="124714" y="29337"/>
                  </a:lnTo>
                  <a:lnTo>
                    <a:pt x="123888" y="32410"/>
                  </a:lnTo>
                  <a:lnTo>
                    <a:pt x="123825" y="32639"/>
                  </a:lnTo>
                  <a:lnTo>
                    <a:pt x="123774" y="32816"/>
                  </a:lnTo>
                  <a:lnTo>
                    <a:pt x="123825" y="32677"/>
                  </a:lnTo>
                  <a:lnTo>
                    <a:pt x="123774" y="32893"/>
                  </a:lnTo>
                  <a:lnTo>
                    <a:pt x="121881" y="35433"/>
                  </a:lnTo>
                  <a:lnTo>
                    <a:pt x="121970" y="34798"/>
                  </a:lnTo>
                  <a:lnTo>
                    <a:pt x="121996" y="34671"/>
                  </a:lnTo>
                  <a:lnTo>
                    <a:pt x="122199" y="33274"/>
                  </a:lnTo>
                  <a:lnTo>
                    <a:pt x="122275" y="32766"/>
                  </a:lnTo>
                  <a:lnTo>
                    <a:pt x="122466" y="31496"/>
                  </a:lnTo>
                  <a:lnTo>
                    <a:pt x="122605" y="30607"/>
                  </a:lnTo>
                  <a:lnTo>
                    <a:pt x="121297" y="31496"/>
                  </a:lnTo>
                  <a:lnTo>
                    <a:pt x="121640" y="30607"/>
                  </a:lnTo>
                  <a:lnTo>
                    <a:pt x="120738" y="31496"/>
                  </a:lnTo>
                  <a:lnTo>
                    <a:pt x="120281" y="30861"/>
                  </a:lnTo>
                  <a:lnTo>
                    <a:pt x="119176" y="32766"/>
                  </a:lnTo>
                  <a:lnTo>
                    <a:pt x="119024" y="32766"/>
                  </a:lnTo>
                  <a:lnTo>
                    <a:pt x="119113" y="32385"/>
                  </a:lnTo>
                  <a:lnTo>
                    <a:pt x="119341" y="31369"/>
                  </a:lnTo>
                  <a:lnTo>
                    <a:pt x="119456" y="30861"/>
                  </a:lnTo>
                  <a:lnTo>
                    <a:pt x="119926" y="29718"/>
                  </a:lnTo>
                  <a:lnTo>
                    <a:pt x="119278" y="30353"/>
                  </a:lnTo>
                  <a:lnTo>
                    <a:pt x="118846" y="31369"/>
                  </a:lnTo>
                  <a:lnTo>
                    <a:pt x="118846" y="31115"/>
                  </a:lnTo>
                  <a:lnTo>
                    <a:pt x="118846" y="30226"/>
                  </a:lnTo>
                  <a:lnTo>
                    <a:pt x="118922" y="29464"/>
                  </a:lnTo>
                  <a:lnTo>
                    <a:pt x="119507" y="28575"/>
                  </a:lnTo>
                  <a:lnTo>
                    <a:pt x="119519" y="28333"/>
                  </a:lnTo>
                  <a:lnTo>
                    <a:pt x="119608" y="28067"/>
                  </a:lnTo>
                  <a:lnTo>
                    <a:pt x="119494" y="27559"/>
                  </a:lnTo>
                  <a:lnTo>
                    <a:pt x="119621" y="26898"/>
                  </a:lnTo>
                  <a:lnTo>
                    <a:pt x="119875" y="25908"/>
                  </a:lnTo>
                  <a:lnTo>
                    <a:pt x="118427" y="28321"/>
                  </a:lnTo>
                  <a:lnTo>
                    <a:pt x="118592" y="27940"/>
                  </a:lnTo>
                  <a:lnTo>
                    <a:pt x="119367" y="26162"/>
                  </a:lnTo>
                  <a:lnTo>
                    <a:pt x="119240" y="25311"/>
                  </a:lnTo>
                  <a:lnTo>
                    <a:pt x="119126" y="25019"/>
                  </a:lnTo>
                  <a:lnTo>
                    <a:pt x="118694" y="25654"/>
                  </a:lnTo>
                  <a:lnTo>
                    <a:pt x="118592" y="25908"/>
                  </a:lnTo>
                  <a:lnTo>
                    <a:pt x="118364" y="27686"/>
                  </a:lnTo>
                  <a:lnTo>
                    <a:pt x="117970" y="27940"/>
                  </a:lnTo>
                  <a:lnTo>
                    <a:pt x="117703" y="27432"/>
                  </a:lnTo>
                  <a:lnTo>
                    <a:pt x="117805" y="26898"/>
                  </a:lnTo>
                  <a:lnTo>
                    <a:pt x="118795" y="24384"/>
                  </a:lnTo>
                  <a:lnTo>
                    <a:pt x="118910" y="23876"/>
                  </a:lnTo>
                  <a:lnTo>
                    <a:pt x="119189" y="19685"/>
                  </a:lnTo>
                  <a:lnTo>
                    <a:pt x="114693" y="30226"/>
                  </a:lnTo>
                  <a:lnTo>
                    <a:pt x="115214" y="27686"/>
                  </a:lnTo>
                  <a:lnTo>
                    <a:pt x="115379" y="26898"/>
                  </a:lnTo>
                  <a:lnTo>
                    <a:pt x="115023" y="27686"/>
                  </a:lnTo>
                  <a:lnTo>
                    <a:pt x="114757" y="27178"/>
                  </a:lnTo>
                  <a:lnTo>
                    <a:pt x="114744" y="26797"/>
                  </a:lnTo>
                  <a:lnTo>
                    <a:pt x="115760" y="22225"/>
                  </a:lnTo>
                  <a:lnTo>
                    <a:pt x="115608" y="22098"/>
                  </a:lnTo>
                  <a:lnTo>
                    <a:pt x="115531" y="20066"/>
                  </a:lnTo>
                  <a:lnTo>
                    <a:pt x="113385" y="26797"/>
                  </a:lnTo>
                  <a:lnTo>
                    <a:pt x="113118" y="25273"/>
                  </a:lnTo>
                  <a:lnTo>
                    <a:pt x="112776" y="26670"/>
                  </a:lnTo>
                  <a:lnTo>
                    <a:pt x="111874" y="29718"/>
                  </a:lnTo>
                  <a:lnTo>
                    <a:pt x="110998" y="30607"/>
                  </a:lnTo>
                  <a:lnTo>
                    <a:pt x="110731" y="30099"/>
                  </a:lnTo>
                  <a:lnTo>
                    <a:pt x="110858" y="29337"/>
                  </a:lnTo>
                  <a:lnTo>
                    <a:pt x="111518" y="27051"/>
                  </a:lnTo>
                  <a:lnTo>
                    <a:pt x="111633" y="26670"/>
                  </a:lnTo>
                  <a:lnTo>
                    <a:pt x="111709" y="26416"/>
                  </a:lnTo>
                  <a:lnTo>
                    <a:pt x="112001" y="25400"/>
                  </a:lnTo>
                  <a:lnTo>
                    <a:pt x="112623" y="24638"/>
                  </a:lnTo>
                  <a:lnTo>
                    <a:pt x="112776" y="24511"/>
                  </a:lnTo>
                  <a:lnTo>
                    <a:pt x="112674" y="25019"/>
                  </a:lnTo>
                  <a:lnTo>
                    <a:pt x="112560" y="25400"/>
                  </a:lnTo>
                  <a:lnTo>
                    <a:pt x="113245" y="24511"/>
                  </a:lnTo>
                  <a:lnTo>
                    <a:pt x="113271" y="24384"/>
                  </a:lnTo>
                  <a:lnTo>
                    <a:pt x="113461" y="23241"/>
                  </a:lnTo>
                  <a:lnTo>
                    <a:pt x="113017" y="24384"/>
                  </a:lnTo>
                  <a:lnTo>
                    <a:pt x="113055" y="24003"/>
                  </a:lnTo>
                  <a:lnTo>
                    <a:pt x="113106" y="23622"/>
                  </a:lnTo>
                  <a:lnTo>
                    <a:pt x="113131" y="23114"/>
                  </a:lnTo>
                  <a:lnTo>
                    <a:pt x="112496" y="22999"/>
                  </a:lnTo>
                  <a:lnTo>
                    <a:pt x="112522" y="23622"/>
                  </a:lnTo>
                  <a:lnTo>
                    <a:pt x="112471" y="23241"/>
                  </a:lnTo>
                  <a:lnTo>
                    <a:pt x="112458" y="21717"/>
                  </a:lnTo>
                  <a:lnTo>
                    <a:pt x="111556" y="23241"/>
                  </a:lnTo>
                  <a:lnTo>
                    <a:pt x="111290" y="21971"/>
                  </a:lnTo>
                  <a:lnTo>
                    <a:pt x="111226" y="22415"/>
                  </a:lnTo>
                  <a:lnTo>
                    <a:pt x="110845" y="24003"/>
                  </a:lnTo>
                  <a:lnTo>
                    <a:pt x="110261" y="22225"/>
                  </a:lnTo>
                  <a:lnTo>
                    <a:pt x="109626" y="26162"/>
                  </a:lnTo>
                  <a:lnTo>
                    <a:pt x="108826" y="26416"/>
                  </a:lnTo>
                  <a:lnTo>
                    <a:pt x="108864" y="26035"/>
                  </a:lnTo>
                  <a:lnTo>
                    <a:pt x="108978" y="24892"/>
                  </a:lnTo>
                  <a:lnTo>
                    <a:pt x="109093" y="24384"/>
                  </a:lnTo>
                  <a:lnTo>
                    <a:pt x="109562" y="23495"/>
                  </a:lnTo>
                  <a:lnTo>
                    <a:pt x="110299" y="22098"/>
                  </a:lnTo>
                  <a:lnTo>
                    <a:pt x="109194" y="23495"/>
                  </a:lnTo>
                  <a:lnTo>
                    <a:pt x="109296" y="21844"/>
                  </a:lnTo>
                  <a:lnTo>
                    <a:pt x="109499" y="21463"/>
                  </a:lnTo>
                  <a:lnTo>
                    <a:pt x="110540" y="19431"/>
                  </a:lnTo>
                  <a:lnTo>
                    <a:pt x="109245" y="21463"/>
                  </a:lnTo>
                  <a:lnTo>
                    <a:pt x="109664" y="18923"/>
                  </a:lnTo>
                  <a:lnTo>
                    <a:pt x="109880" y="17653"/>
                  </a:lnTo>
                  <a:lnTo>
                    <a:pt x="109804" y="17272"/>
                  </a:lnTo>
                  <a:lnTo>
                    <a:pt x="109867" y="16764"/>
                  </a:lnTo>
                  <a:lnTo>
                    <a:pt x="109931" y="16637"/>
                  </a:lnTo>
                  <a:lnTo>
                    <a:pt x="109639" y="16510"/>
                  </a:lnTo>
                  <a:lnTo>
                    <a:pt x="109080" y="18923"/>
                  </a:lnTo>
                  <a:lnTo>
                    <a:pt x="109029" y="18542"/>
                  </a:lnTo>
                  <a:lnTo>
                    <a:pt x="108902" y="18440"/>
                  </a:lnTo>
                  <a:lnTo>
                    <a:pt x="109004" y="18034"/>
                  </a:lnTo>
                  <a:lnTo>
                    <a:pt x="109181" y="17526"/>
                  </a:lnTo>
                  <a:lnTo>
                    <a:pt x="108572" y="18796"/>
                  </a:lnTo>
                  <a:lnTo>
                    <a:pt x="108470" y="19177"/>
                  </a:lnTo>
                  <a:lnTo>
                    <a:pt x="108102" y="21463"/>
                  </a:lnTo>
                  <a:lnTo>
                    <a:pt x="107086" y="23495"/>
                  </a:lnTo>
                  <a:lnTo>
                    <a:pt x="107162" y="22301"/>
                  </a:lnTo>
                  <a:lnTo>
                    <a:pt x="105956" y="24511"/>
                  </a:lnTo>
                  <a:lnTo>
                    <a:pt x="105994" y="24384"/>
                  </a:lnTo>
                  <a:lnTo>
                    <a:pt x="106616" y="22098"/>
                  </a:lnTo>
                  <a:lnTo>
                    <a:pt x="106819" y="21336"/>
                  </a:lnTo>
                  <a:lnTo>
                    <a:pt x="107162" y="22301"/>
                  </a:lnTo>
                  <a:lnTo>
                    <a:pt x="107264" y="22606"/>
                  </a:lnTo>
                  <a:lnTo>
                    <a:pt x="107302" y="22225"/>
                  </a:lnTo>
                  <a:lnTo>
                    <a:pt x="107391" y="21336"/>
                  </a:lnTo>
                  <a:lnTo>
                    <a:pt x="107403" y="21209"/>
                  </a:lnTo>
                  <a:lnTo>
                    <a:pt x="107492" y="20320"/>
                  </a:lnTo>
                  <a:lnTo>
                    <a:pt x="107708" y="18161"/>
                  </a:lnTo>
                  <a:lnTo>
                    <a:pt x="108102" y="18034"/>
                  </a:lnTo>
                  <a:lnTo>
                    <a:pt x="108216" y="17145"/>
                  </a:lnTo>
                  <a:lnTo>
                    <a:pt x="108331" y="16979"/>
                  </a:lnTo>
                  <a:lnTo>
                    <a:pt x="108445" y="15621"/>
                  </a:lnTo>
                  <a:lnTo>
                    <a:pt x="108508" y="13843"/>
                  </a:lnTo>
                  <a:lnTo>
                    <a:pt x="106984" y="20320"/>
                  </a:lnTo>
                  <a:lnTo>
                    <a:pt x="106235" y="20066"/>
                  </a:lnTo>
                  <a:lnTo>
                    <a:pt x="106781" y="18542"/>
                  </a:lnTo>
                  <a:lnTo>
                    <a:pt x="106895" y="18034"/>
                  </a:lnTo>
                  <a:lnTo>
                    <a:pt x="106972" y="17487"/>
                  </a:lnTo>
                  <a:lnTo>
                    <a:pt x="106121" y="19812"/>
                  </a:lnTo>
                  <a:lnTo>
                    <a:pt x="105397" y="21209"/>
                  </a:lnTo>
                  <a:lnTo>
                    <a:pt x="105321" y="19685"/>
                  </a:lnTo>
                  <a:lnTo>
                    <a:pt x="104571" y="22098"/>
                  </a:lnTo>
                  <a:lnTo>
                    <a:pt x="104355" y="21844"/>
                  </a:lnTo>
                  <a:lnTo>
                    <a:pt x="104343" y="22923"/>
                  </a:lnTo>
                  <a:lnTo>
                    <a:pt x="103822" y="24384"/>
                  </a:lnTo>
                  <a:lnTo>
                    <a:pt x="103657" y="24003"/>
                  </a:lnTo>
                  <a:lnTo>
                    <a:pt x="103149" y="24511"/>
                  </a:lnTo>
                  <a:lnTo>
                    <a:pt x="102501" y="26035"/>
                  </a:lnTo>
                  <a:lnTo>
                    <a:pt x="102781" y="24765"/>
                  </a:lnTo>
                  <a:lnTo>
                    <a:pt x="103492" y="21463"/>
                  </a:lnTo>
                  <a:lnTo>
                    <a:pt x="103911" y="19558"/>
                  </a:lnTo>
                  <a:lnTo>
                    <a:pt x="102768" y="21463"/>
                  </a:lnTo>
                  <a:lnTo>
                    <a:pt x="102806" y="20955"/>
                  </a:lnTo>
                  <a:lnTo>
                    <a:pt x="102920" y="20066"/>
                  </a:lnTo>
                  <a:lnTo>
                    <a:pt x="103314" y="19050"/>
                  </a:lnTo>
                  <a:lnTo>
                    <a:pt x="103619" y="18288"/>
                  </a:lnTo>
                  <a:lnTo>
                    <a:pt x="103733" y="17145"/>
                  </a:lnTo>
                  <a:lnTo>
                    <a:pt x="102527" y="19215"/>
                  </a:lnTo>
                  <a:lnTo>
                    <a:pt x="102704" y="19050"/>
                  </a:lnTo>
                  <a:lnTo>
                    <a:pt x="102133" y="20193"/>
                  </a:lnTo>
                  <a:lnTo>
                    <a:pt x="102133" y="20955"/>
                  </a:lnTo>
                  <a:lnTo>
                    <a:pt x="102133" y="21590"/>
                  </a:lnTo>
                  <a:lnTo>
                    <a:pt x="101511" y="22860"/>
                  </a:lnTo>
                  <a:lnTo>
                    <a:pt x="101092" y="24765"/>
                  </a:lnTo>
                  <a:lnTo>
                    <a:pt x="101320" y="23431"/>
                  </a:lnTo>
                  <a:lnTo>
                    <a:pt x="101320" y="23241"/>
                  </a:lnTo>
                  <a:lnTo>
                    <a:pt x="101473" y="22479"/>
                  </a:lnTo>
                  <a:lnTo>
                    <a:pt x="101549" y="22085"/>
                  </a:lnTo>
                  <a:lnTo>
                    <a:pt x="101460" y="22250"/>
                  </a:lnTo>
                  <a:lnTo>
                    <a:pt x="101561" y="21971"/>
                  </a:lnTo>
                  <a:lnTo>
                    <a:pt x="102069" y="21082"/>
                  </a:lnTo>
                  <a:lnTo>
                    <a:pt x="102133" y="20955"/>
                  </a:lnTo>
                  <a:lnTo>
                    <a:pt x="102133" y="20193"/>
                  </a:lnTo>
                  <a:lnTo>
                    <a:pt x="101244" y="21971"/>
                  </a:lnTo>
                  <a:lnTo>
                    <a:pt x="101130" y="22390"/>
                  </a:lnTo>
                  <a:lnTo>
                    <a:pt x="101434" y="21844"/>
                  </a:lnTo>
                  <a:lnTo>
                    <a:pt x="101333" y="22479"/>
                  </a:lnTo>
                  <a:lnTo>
                    <a:pt x="99656" y="26670"/>
                  </a:lnTo>
                  <a:lnTo>
                    <a:pt x="99695" y="26289"/>
                  </a:lnTo>
                  <a:lnTo>
                    <a:pt x="99809" y="24892"/>
                  </a:lnTo>
                  <a:lnTo>
                    <a:pt x="99860" y="24257"/>
                  </a:lnTo>
                  <a:lnTo>
                    <a:pt x="99923" y="23876"/>
                  </a:lnTo>
                  <a:lnTo>
                    <a:pt x="100025" y="23495"/>
                  </a:lnTo>
                  <a:lnTo>
                    <a:pt x="100317" y="22479"/>
                  </a:lnTo>
                  <a:lnTo>
                    <a:pt x="100799" y="20828"/>
                  </a:lnTo>
                  <a:lnTo>
                    <a:pt x="101485" y="18440"/>
                  </a:lnTo>
                  <a:lnTo>
                    <a:pt x="101612" y="15240"/>
                  </a:lnTo>
                  <a:lnTo>
                    <a:pt x="99415" y="20828"/>
                  </a:lnTo>
                  <a:lnTo>
                    <a:pt x="98894" y="19050"/>
                  </a:lnTo>
                  <a:lnTo>
                    <a:pt x="98831" y="20421"/>
                  </a:lnTo>
                  <a:lnTo>
                    <a:pt x="98120" y="22479"/>
                  </a:lnTo>
                  <a:lnTo>
                    <a:pt x="98183" y="21209"/>
                  </a:lnTo>
                  <a:lnTo>
                    <a:pt x="98221" y="20320"/>
                  </a:lnTo>
                  <a:lnTo>
                    <a:pt x="97650" y="21209"/>
                  </a:lnTo>
                  <a:lnTo>
                    <a:pt x="97764" y="20828"/>
                  </a:lnTo>
                  <a:lnTo>
                    <a:pt x="98209" y="19304"/>
                  </a:lnTo>
                  <a:lnTo>
                    <a:pt x="98247" y="18669"/>
                  </a:lnTo>
                  <a:lnTo>
                    <a:pt x="98374" y="17653"/>
                  </a:lnTo>
                  <a:lnTo>
                    <a:pt x="98463" y="17145"/>
                  </a:lnTo>
                  <a:lnTo>
                    <a:pt x="98056" y="18669"/>
                  </a:lnTo>
                  <a:lnTo>
                    <a:pt x="97802" y="16764"/>
                  </a:lnTo>
                  <a:lnTo>
                    <a:pt x="96621" y="20828"/>
                  </a:lnTo>
                  <a:lnTo>
                    <a:pt x="96850" y="18542"/>
                  </a:lnTo>
                  <a:lnTo>
                    <a:pt x="96761" y="17653"/>
                  </a:lnTo>
                  <a:lnTo>
                    <a:pt x="96431" y="16764"/>
                  </a:lnTo>
                  <a:lnTo>
                    <a:pt x="94488" y="23495"/>
                  </a:lnTo>
                  <a:lnTo>
                    <a:pt x="94018" y="22733"/>
                  </a:lnTo>
                  <a:lnTo>
                    <a:pt x="94145" y="22085"/>
                  </a:lnTo>
                  <a:lnTo>
                    <a:pt x="94564" y="20955"/>
                  </a:lnTo>
                  <a:lnTo>
                    <a:pt x="94653" y="20701"/>
                  </a:lnTo>
                  <a:lnTo>
                    <a:pt x="94780" y="19304"/>
                  </a:lnTo>
                  <a:lnTo>
                    <a:pt x="94881" y="18796"/>
                  </a:lnTo>
                  <a:lnTo>
                    <a:pt x="95123" y="18415"/>
                  </a:lnTo>
                  <a:lnTo>
                    <a:pt x="95707" y="17526"/>
                  </a:lnTo>
                  <a:lnTo>
                    <a:pt x="95465" y="17526"/>
                  </a:lnTo>
                  <a:lnTo>
                    <a:pt x="95338" y="17018"/>
                  </a:lnTo>
                  <a:lnTo>
                    <a:pt x="94957" y="18415"/>
                  </a:lnTo>
                  <a:lnTo>
                    <a:pt x="95148" y="17145"/>
                  </a:lnTo>
                  <a:lnTo>
                    <a:pt x="93573" y="20955"/>
                  </a:lnTo>
                  <a:lnTo>
                    <a:pt x="93827" y="18923"/>
                  </a:lnTo>
                  <a:lnTo>
                    <a:pt x="93548" y="19685"/>
                  </a:lnTo>
                  <a:lnTo>
                    <a:pt x="92913" y="21971"/>
                  </a:lnTo>
                  <a:lnTo>
                    <a:pt x="92684" y="21717"/>
                  </a:lnTo>
                  <a:lnTo>
                    <a:pt x="92151" y="21971"/>
                  </a:lnTo>
                  <a:lnTo>
                    <a:pt x="91833" y="24130"/>
                  </a:lnTo>
                  <a:lnTo>
                    <a:pt x="92684" y="17780"/>
                  </a:lnTo>
                  <a:lnTo>
                    <a:pt x="89598" y="24130"/>
                  </a:lnTo>
                  <a:lnTo>
                    <a:pt x="90182" y="19558"/>
                  </a:lnTo>
                  <a:lnTo>
                    <a:pt x="90309" y="18542"/>
                  </a:lnTo>
                  <a:lnTo>
                    <a:pt x="89192" y="19304"/>
                  </a:lnTo>
                  <a:lnTo>
                    <a:pt x="88798" y="19558"/>
                  </a:lnTo>
                  <a:lnTo>
                    <a:pt x="88265" y="19558"/>
                  </a:lnTo>
                  <a:lnTo>
                    <a:pt x="88392" y="19215"/>
                  </a:lnTo>
                  <a:lnTo>
                    <a:pt x="88506" y="18669"/>
                  </a:lnTo>
                  <a:lnTo>
                    <a:pt x="88557" y="18796"/>
                  </a:lnTo>
                  <a:lnTo>
                    <a:pt x="88544" y="18669"/>
                  </a:lnTo>
                  <a:lnTo>
                    <a:pt x="88353" y="16764"/>
                  </a:lnTo>
                  <a:lnTo>
                    <a:pt x="86715" y="24511"/>
                  </a:lnTo>
                  <a:lnTo>
                    <a:pt x="86664" y="24130"/>
                  </a:lnTo>
                  <a:lnTo>
                    <a:pt x="86575" y="23241"/>
                  </a:lnTo>
                  <a:lnTo>
                    <a:pt x="86487" y="22098"/>
                  </a:lnTo>
                  <a:lnTo>
                    <a:pt x="86753" y="19939"/>
                  </a:lnTo>
                  <a:lnTo>
                    <a:pt x="86880" y="18923"/>
                  </a:lnTo>
                  <a:lnTo>
                    <a:pt x="87312" y="20574"/>
                  </a:lnTo>
                  <a:lnTo>
                    <a:pt x="87426" y="19050"/>
                  </a:lnTo>
                  <a:lnTo>
                    <a:pt x="87452" y="18923"/>
                  </a:lnTo>
                  <a:lnTo>
                    <a:pt x="88874" y="12700"/>
                  </a:lnTo>
                  <a:lnTo>
                    <a:pt x="86233" y="19939"/>
                  </a:lnTo>
                  <a:lnTo>
                    <a:pt x="86436" y="17907"/>
                  </a:lnTo>
                  <a:lnTo>
                    <a:pt x="86639" y="16002"/>
                  </a:lnTo>
                  <a:lnTo>
                    <a:pt x="86779" y="15748"/>
                  </a:lnTo>
                  <a:lnTo>
                    <a:pt x="86906" y="14859"/>
                  </a:lnTo>
                  <a:lnTo>
                    <a:pt x="87007" y="13335"/>
                  </a:lnTo>
                  <a:lnTo>
                    <a:pt x="85280" y="17907"/>
                  </a:lnTo>
                  <a:lnTo>
                    <a:pt x="84747" y="17272"/>
                  </a:lnTo>
                  <a:lnTo>
                    <a:pt x="84988" y="16256"/>
                  </a:lnTo>
                  <a:lnTo>
                    <a:pt x="83743" y="19558"/>
                  </a:lnTo>
                  <a:lnTo>
                    <a:pt x="82511" y="20574"/>
                  </a:lnTo>
                  <a:lnTo>
                    <a:pt x="82118" y="20929"/>
                  </a:lnTo>
                  <a:lnTo>
                    <a:pt x="82042" y="21361"/>
                  </a:lnTo>
                  <a:lnTo>
                    <a:pt x="81915" y="21653"/>
                  </a:lnTo>
                  <a:lnTo>
                    <a:pt x="81280" y="22098"/>
                  </a:lnTo>
                  <a:lnTo>
                    <a:pt x="81407" y="20980"/>
                  </a:lnTo>
                  <a:lnTo>
                    <a:pt x="81483" y="18542"/>
                  </a:lnTo>
                  <a:lnTo>
                    <a:pt x="81902" y="16510"/>
                  </a:lnTo>
                  <a:lnTo>
                    <a:pt x="82473" y="16510"/>
                  </a:lnTo>
                  <a:lnTo>
                    <a:pt x="83032" y="12827"/>
                  </a:lnTo>
                  <a:lnTo>
                    <a:pt x="81762" y="16510"/>
                  </a:lnTo>
                  <a:lnTo>
                    <a:pt x="81648" y="15875"/>
                  </a:lnTo>
                  <a:lnTo>
                    <a:pt x="81749" y="15240"/>
                  </a:lnTo>
                  <a:lnTo>
                    <a:pt x="82016" y="14224"/>
                  </a:lnTo>
                  <a:lnTo>
                    <a:pt x="81089" y="14605"/>
                  </a:lnTo>
                  <a:lnTo>
                    <a:pt x="80162" y="18542"/>
                  </a:lnTo>
                  <a:lnTo>
                    <a:pt x="79375" y="18161"/>
                  </a:lnTo>
                  <a:lnTo>
                    <a:pt x="79209" y="19177"/>
                  </a:lnTo>
                  <a:lnTo>
                    <a:pt x="77825" y="23241"/>
                  </a:lnTo>
                  <a:lnTo>
                    <a:pt x="78206" y="21590"/>
                  </a:lnTo>
                  <a:lnTo>
                    <a:pt x="78447" y="20574"/>
                  </a:lnTo>
                  <a:lnTo>
                    <a:pt x="78511" y="20320"/>
                  </a:lnTo>
                  <a:lnTo>
                    <a:pt x="78536" y="20193"/>
                  </a:lnTo>
                  <a:lnTo>
                    <a:pt x="78600" y="19939"/>
                  </a:lnTo>
                  <a:lnTo>
                    <a:pt x="79286" y="17018"/>
                  </a:lnTo>
                  <a:lnTo>
                    <a:pt x="78168" y="19939"/>
                  </a:lnTo>
                  <a:lnTo>
                    <a:pt x="78917" y="15875"/>
                  </a:lnTo>
                  <a:lnTo>
                    <a:pt x="76962" y="19558"/>
                  </a:lnTo>
                  <a:lnTo>
                    <a:pt x="76212" y="20193"/>
                  </a:lnTo>
                  <a:lnTo>
                    <a:pt x="76669" y="18859"/>
                  </a:lnTo>
                  <a:lnTo>
                    <a:pt x="75920" y="20193"/>
                  </a:lnTo>
                  <a:lnTo>
                    <a:pt x="75323" y="19939"/>
                  </a:lnTo>
                  <a:lnTo>
                    <a:pt x="75476" y="19304"/>
                  </a:lnTo>
                  <a:lnTo>
                    <a:pt x="75653" y="18542"/>
                  </a:lnTo>
                  <a:lnTo>
                    <a:pt x="75831" y="17780"/>
                  </a:lnTo>
                  <a:lnTo>
                    <a:pt x="77139" y="12192"/>
                  </a:lnTo>
                  <a:lnTo>
                    <a:pt x="74142" y="17780"/>
                  </a:lnTo>
                  <a:lnTo>
                    <a:pt x="74269" y="16891"/>
                  </a:lnTo>
                  <a:lnTo>
                    <a:pt x="74345" y="16383"/>
                  </a:lnTo>
                  <a:lnTo>
                    <a:pt x="74637" y="14224"/>
                  </a:lnTo>
                  <a:lnTo>
                    <a:pt x="75018" y="11557"/>
                  </a:lnTo>
                  <a:lnTo>
                    <a:pt x="73291" y="14224"/>
                  </a:lnTo>
                  <a:lnTo>
                    <a:pt x="73101" y="9906"/>
                  </a:lnTo>
                  <a:lnTo>
                    <a:pt x="71704" y="10160"/>
                  </a:lnTo>
                  <a:lnTo>
                    <a:pt x="70878" y="16383"/>
                  </a:lnTo>
                  <a:lnTo>
                    <a:pt x="71297" y="10287"/>
                  </a:lnTo>
                  <a:lnTo>
                    <a:pt x="71094" y="11277"/>
                  </a:lnTo>
                  <a:lnTo>
                    <a:pt x="70993" y="10147"/>
                  </a:lnTo>
                  <a:lnTo>
                    <a:pt x="70866" y="12484"/>
                  </a:lnTo>
                  <a:lnTo>
                    <a:pt x="70789" y="12827"/>
                  </a:lnTo>
                  <a:lnTo>
                    <a:pt x="70065" y="16637"/>
                  </a:lnTo>
                  <a:lnTo>
                    <a:pt x="69672" y="16891"/>
                  </a:lnTo>
                  <a:lnTo>
                    <a:pt x="69646" y="16306"/>
                  </a:lnTo>
                  <a:lnTo>
                    <a:pt x="69824" y="15163"/>
                  </a:lnTo>
                  <a:lnTo>
                    <a:pt x="70789" y="12827"/>
                  </a:lnTo>
                  <a:lnTo>
                    <a:pt x="69621" y="13347"/>
                  </a:lnTo>
                  <a:lnTo>
                    <a:pt x="69621" y="15621"/>
                  </a:lnTo>
                  <a:lnTo>
                    <a:pt x="69570" y="13716"/>
                  </a:lnTo>
                  <a:lnTo>
                    <a:pt x="69697" y="10668"/>
                  </a:lnTo>
                  <a:lnTo>
                    <a:pt x="70104" y="11176"/>
                  </a:lnTo>
                  <a:lnTo>
                    <a:pt x="70192" y="10668"/>
                  </a:lnTo>
                  <a:lnTo>
                    <a:pt x="70370" y="9779"/>
                  </a:lnTo>
                  <a:lnTo>
                    <a:pt x="69926" y="9271"/>
                  </a:lnTo>
                  <a:lnTo>
                    <a:pt x="70015" y="8636"/>
                  </a:lnTo>
                  <a:lnTo>
                    <a:pt x="70065" y="8509"/>
                  </a:lnTo>
                  <a:lnTo>
                    <a:pt x="70535" y="7366"/>
                  </a:lnTo>
                  <a:lnTo>
                    <a:pt x="70548" y="5334"/>
                  </a:lnTo>
                  <a:lnTo>
                    <a:pt x="70180" y="7620"/>
                  </a:lnTo>
                  <a:lnTo>
                    <a:pt x="69659" y="8509"/>
                  </a:lnTo>
                  <a:lnTo>
                    <a:pt x="69469" y="7620"/>
                  </a:lnTo>
                  <a:lnTo>
                    <a:pt x="69329" y="10668"/>
                  </a:lnTo>
                  <a:lnTo>
                    <a:pt x="67792" y="13716"/>
                  </a:lnTo>
                  <a:lnTo>
                    <a:pt x="67932" y="13081"/>
                  </a:lnTo>
                  <a:lnTo>
                    <a:pt x="68402" y="10922"/>
                  </a:lnTo>
                  <a:lnTo>
                    <a:pt x="68986" y="8255"/>
                  </a:lnTo>
                  <a:lnTo>
                    <a:pt x="69672" y="5080"/>
                  </a:lnTo>
                  <a:lnTo>
                    <a:pt x="68084" y="8255"/>
                  </a:lnTo>
                  <a:lnTo>
                    <a:pt x="68364" y="7493"/>
                  </a:lnTo>
                  <a:lnTo>
                    <a:pt x="68783" y="6350"/>
                  </a:lnTo>
                  <a:lnTo>
                    <a:pt x="68059" y="7493"/>
                  </a:lnTo>
                  <a:lnTo>
                    <a:pt x="67030" y="5969"/>
                  </a:lnTo>
                  <a:lnTo>
                    <a:pt x="65544" y="10922"/>
                  </a:lnTo>
                  <a:lnTo>
                    <a:pt x="65836" y="8509"/>
                  </a:lnTo>
                  <a:lnTo>
                    <a:pt x="66040" y="8255"/>
                  </a:lnTo>
                  <a:lnTo>
                    <a:pt x="66027" y="8001"/>
                  </a:lnTo>
                  <a:lnTo>
                    <a:pt x="65163" y="7112"/>
                  </a:lnTo>
                  <a:lnTo>
                    <a:pt x="62547" y="13081"/>
                  </a:lnTo>
                  <a:lnTo>
                    <a:pt x="62522" y="12700"/>
                  </a:lnTo>
                  <a:lnTo>
                    <a:pt x="62395" y="11049"/>
                  </a:lnTo>
                  <a:lnTo>
                    <a:pt x="62458" y="9144"/>
                  </a:lnTo>
                  <a:lnTo>
                    <a:pt x="62687" y="8255"/>
                  </a:lnTo>
                  <a:lnTo>
                    <a:pt x="62369" y="8636"/>
                  </a:lnTo>
                  <a:lnTo>
                    <a:pt x="61747" y="11049"/>
                  </a:lnTo>
                  <a:lnTo>
                    <a:pt x="61760" y="10414"/>
                  </a:lnTo>
                  <a:lnTo>
                    <a:pt x="61874" y="9144"/>
                  </a:lnTo>
                  <a:lnTo>
                    <a:pt x="62103" y="8255"/>
                  </a:lnTo>
                  <a:lnTo>
                    <a:pt x="62090" y="7874"/>
                  </a:lnTo>
                  <a:lnTo>
                    <a:pt x="60998" y="10414"/>
                  </a:lnTo>
                  <a:lnTo>
                    <a:pt x="61125" y="8890"/>
                  </a:lnTo>
                  <a:lnTo>
                    <a:pt x="61391" y="8128"/>
                  </a:lnTo>
                  <a:lnTo>
                    <a:pt x="61277" y="7239"/>
                  </a:lnTo>
                  <a:lnTo>
                    <a:pt x="60756" y="5588"/>
                  </a:lnTo>
                  <a:lnTo>
                    <a:pt x="58966" y="11684"/>
                  </a:lnTo>
                  <a:lnTo>
                    <a:pt x="57835" y="12700"/>
                  </a:lnTo>
                  <a:lnTo>
                    <a:pt x="58064" y="11557"/>
                  </a:lnTo>
                  <a:lnTo>
                    <a:pt x="58356" y="10033"/>
                  </a:lnTo>
                  <a:lnTo>
                    <a:pt x="58699" y="8255"/>
                  </a:lnTo>
                  <a:lnTo>
                    <a:pt x="58623" y="7874"/>
                  </a:lnTo>
                  <a:lnTo>
                    <a:pt x="57924" y="5969"/>
                  </a:lnTo>
                  <a:lnTo>
                    <a:pt x="57962" y="5080"/>
                  </a:lnTo>
                  <a:lnTo>
                    <a:pt x="56769" y="4318"/>
                  </a:lnTo>
                  <a:lnTo>
                    <a:pt x="55067" y="8382"/>
                  </a:lnTo>
                  <a:lnTo>
                    <a:pt x="53543" y="10033"/>
                  </a:lnTo>
                  <a:lnTo>
                    <a:pt x="53606" y="8509"/>
                  </a:lnTo>
                  <a:lnTo>
                    <a:pt x="53632" y="7493"/>
                  </a:lnTo>
                  <a:lnTo>
                    <a:pt x="53721" y="4953"/>
                  </a:lnTo>
                  <a:lnTo>
                    <a:pt x="51435" y="7493"/>
                  </a:lnTo>
                  <a:lnTo>
                    <a:pt x="50736" y="4572"/>
                  </a:lnTo>
                  <a:lnTo>
                    <a:pt x="50673" y="5842"/>
                  </a:lnTo>
                  <a:lnTo>
                    <a:pt x="50076" y="8128"/>
                  </a:lnTo>
                  <a:lnTo>
                    <a:pt x="49784" y="8509"/>
                  </a:lnTo>
                  <a:lnTo>
                    <a:pt x="49669" y="7493"/>
                  </a:lnTo>
                  <a:lnTo>
                    <a:pt x="48450" y="11557"/>
                  </a:lnTo>
                  <a:lnTo>
                    <a:pt x="48501" y="11303"/>
                  </a:lnTo>
                  <a:lnTo>
                    <a:pt x="48590" y="10795"/>
                  </a:lnTo>
                  <a:lnTo>
                    <a:pt x="48755" y="9906"/>
                  </a:lnTo>
                  <a:lnTo>
                    <a:pt x="48831" y="9525"/>
                  </a:lnTo>
                  <a:lnTo>
                    <a:pt x="49237" y="7366"/>
                  </a:lnTo>
                  <a:lnTo>
                    <a:pt x="49326" y="7493"/>
                  </a:lnTo>
                  <a:lnTo>
                    <a:pt x="49339" y="7366"/>
                  </a:lnTo>
                  <a:lnTo>
                    <a:pt x="49720" y="4318"/>
                  </a:lnTo>
                  <a:lnTo>
                    <a:pt x="49847" y="3302"/>
                  </a:lnTo>
                  <a:lnTo>
                    <a:pt x="49072" y="4318"/>
                  </a:lnTo>
                  <a:lnTo>
                    <a:pt x="48653" y="4191"/>
                  </a:lnTo>
                  <a:lnTo>
                    <a:pt x="47612" y="9525"/>
                  </a:lnTo>
                  <a:lnTo>
                    <a:pt x="47307" y="7366"/>
                  </a:lnTo>
                  <a:lnTo>
                    <a:pt x="47155" y="6350"/>
                  </a:lnTo>
                  <a:lnTo>
                    <a:pt x="45986" y="6858"/>
                  </a:lnTo>
                  <a:lnTo>
                    <a:pt x="44881" y="7366"/>
                  </a:lnTo>
                  <a:lnTo>
                    <a:pt x="44869" y="7239"/>
                  </a:lnTo>
                  <a:lnTo>
                    <a:pt x="44767" y="6096"/>
                  </a:lnTo>
                  <a:lnTo>
                    <a:pt x="44640" y="4699"/>
                  </a:lnTo>
                  <a:lnTo>
                    <a:pt x="44119" y="6096"/>
                  </a:lnTo>
                  <a:lnTo>
                    <a:pt x="43776" y="5969"/>
                  </a:lnTo>
                  <a:lnTo>
                    <a:pt x="43268" y="7239"/>
                  </a:lnTo>
                  <a:lnTo>
                    <a:pt x="43738" y="4699"/>
                  </a:lnTo>
                  <a:lnTo>
                    <a:pt x="43688" y="4318"/>
                  </a:lnTo>
                  <a:lnTo>
                    <a:pt x="43141" y="3556"/>
                  </a:lnTo>
                  <a:lnTo>
                    <a:pt x="42786" y="3048"/>
                  </a:lnTo>
                  <a:lnTo>
                    <a:pt x="41706" y="3556"/>
                  </a:lnTo>
                  <a:lnTo>
                    <a:pt x="42252" y="1524"/>
                  </a:lnTo>
                  <a:lnTo>
                    <a:pt x="41732" y="1270"/>
                  </a:lnTo>
                  <a:lnTo>
                    <a:pt x="40157" y="9906"/>
                  </a:lnTo>
                  <a:lnTo>
                    <a:pt x="39636" y="9906"/>
                  </a:lnTo>
                  <a:lnTo>
                    <a:pt x="39649" y="9779"/>
                  </a:lnTo>
                  <a:lnTo>
                    <a:pt x="39992" y="7112"/>
                  </a:lnTo>
                  <a:lnTo>
                    <a:pt x="40144" y="5969"/>
                  </a:lnTo>
                  <a:lnTo>
                    <a:pt x="40195" y="5588"/>
                  </a:lnTo>
                  <a:lnTo>
                    <a:pt x="39243" y="5461"/>
                  </a:lnTo>
                  <a:lnTo>
                    <a:pt x="39217" y="5207"/>
                  </a:lnTo>
                  <a:lnTo>
                    <a:pt x="38900" y="1397"/>
                  </a:lnTo>
                  <a:lnTo>
                    <a:pt x="37312" y="5207"/>
                  </a:lnTo>
                  <a:lnTo>
                    <a:pt x="37668" y="3302"/>
                  </a:lnTo>
                  <a:lnTo>
                    <a:pt x="37846" y="3175"/>
                  </a:lnTo>
                  <a:lnTo>
                    <a:pt x="37414" y="3048"/>
                  </a:lnTo>
                  <a:lnTo>
                    <a:pt x="37134" y="2032"/>
                  </a:lnTo>
                  <a:lnTo>
                    <a:pt x="36576" y="0"/>
                  </a:lnTo>
                  <a:lnTo>
                    <a:pt x="36271" y="2349"/>
                  </a:lnTo>
                  <a:lnTo>
                    <a:pt x="34099" y="7112"/>
                  </a:lnTo>
                  <a:lnTo>
                    <a:pt x="34632" y="4191"/>
                  </a:lnTo>
                  <a:lnTo>
                    <a:pt x="33591" y="8001"/>
                  </a:lnTo>
                  <a:lnTo>
                    <a:pt x="33464" y="8636"/>
                  </a:lnTo>
                  <a:lnTo>
                    <a:pt x="33350" y="8890"/>
                  </a:lnTo>
                  <a:lnTo>
                    <a:pt x="32677" y="9779"/>
                  </a:lnTo>
                  <a:lnTo>
                    <a:pt x="32804" y="8001"/>
                  </a:lnTo>
                  <a:lnTo>
                    <a:pt x="32740" y="6604"/>
                  </a:lnTo>
                  <a:lnTo>
                    <a:pt x="32181" y="10795"/>
                  </a:lnTo>
                  <a:lnTo>
                    <a:pt x="31940" y="9525"/>
                  </a:lnTo>
                  <a:lnTo>
                    <a:pt x="32042" y="8509"/>
                  </a:lnTo>
                  <a:lnTo>
                    <a:pt x="32359" y="7366"/>
                  </a:lnTo>
                  <a:lnTo>
                    <a:pt x="31902" y="7112"/>
                  </a:lnTo>
                  <a:lnTo>
                    <a:pt x="31813" y="7874"/>
                  </a:lnTo>
                  <a:lnTo>
                    <a:pt x="31711" y="8382"/>
                  </a:lnTo>
                  <a:lnTo>
                    <a:pt x="31267" y="9906"/>
                  </a:lnTo>
                  <a:lnTo>
                    <a:pt x="30708" y="11303"/>
                  </a:lnTo>
                  <a:lnTo>
                    <a:pt x="30632" y="10795"/>
                  </a:lnTo>
                  <a:lnTo>
                    <a:pt x="30543" y="10287"/>
                  </a:lnTo>
                  <a:lnTo>
                    <a:pt x="30416" y="9525"/>
                  </a:lnTo>
                  <a:lnTo>
                    <a:pt x="30543" y="8001"/>
                  </a:lnTo>
                  <a:lnTo>
                    <a:pt x="30695" y="6731"/>
                  </a:lnTo>
                  <a:lnTo>
                    <a:pt x="30365" y="8382"/>
                  </a:lnTo>
                  <a:lnTo>
                    <a:pt x="29806" y="10287"/>
                  </a:lnTo>
                  <a:lnTo>
                    <a:pt x="29692" y="9779"/>
                  </a:lnTo>
                  <a:lnTo>
                    <a:pt x="29781" y="8382"/>
                  </a:lnTo>
                  <a:lnTo>
                    <a:pt x="29908" y="8001"/>
                  </a:lnTo>
                  <a:lnTo>
                    <a:pt x="29806" y="6731"/>
                  </a:lnTo>
                  <a:lnTo>
                    <a:pt x="29552" y="5727"/>
                  </a:lnTo>
                  <a:lnTo>
                    <a:pt x="29400" y="6731"/>
                  </a:lnTo>
                  <a:lnTo>
                    <a:pt x="29311" y="6515"/>
                  </a:lnTo>
                  <a:lnTo>
                    <a:pt x="28321" y="10795"/>
                  </a:lnTo>
                  <a:lnTo>
                    <a:pt x="28219" y="8636"/>
                  </a:lnTo>
                  <a:lnTo>
                    <a:pt x="28219" y="6096"/>
                  </a:lnTo>
                  <a:lnTo>
                    <a:pt x="28117" y="5715"/>
                  </a:lnTo>
                  <a:lnTo>
                    <a:pt x="27914" y="4953"/>
                  </a:lnTo>
                  <a:lnTo>
                    <a:pt x="27901" y="4572"/>
                  </a:lnTo>
                  <a:lnTo>
                    <a:pt x="27952" y="3937"/>
                  </a:lnTo>
                  <a:lnTo>
                    <a:pt x="27965" y="3302"/>
                  </a:lnTo>
                  <a:lnTo>
                    <a:pt x="27660" y="3937"/>
                  </a:lnTo>
                  <a:lnTo>
                    <a:pt x="27609" y="3683"/>
                  </a:lnTo>
                  <a:lnTo>
                    <a:pt x="27508" y="3175"/>
                  </a:lnTo>
                  <a:lnTo>
                    <a:pt x="27355" y="3048"/>
                  </a:lnTo>
                  <a:lnTo>
                    <a:pt x="27482" y="1905"/>
                  </a:lnTo>
                  <a:lnTo>
                    <a:pt x="27508" y="1778"/>
                  </a:lnTo>
                  <a:lnTo>
                    <a:pt x="27609" y="889"/>
                  </a:lnTo>
                  <a:lnTo>
                    <a:pt x="27355" y="1219"/>
                  </a:lnTo>
                  <a:lnTo>
                    <a:pt x="27355" y="1905"/>
                  </a:lnTo>
                  <a:lnTo>
                    <a:pt x="27292" y="3048"/>
                  </a:lnTo>
                  <a:lnTo>
                    <a:pt x="26911" y="3429"/>
                  </a:lnTo>
                  <a:lnTo>
                    <a:pt x="27127" y="2286"/>
                  </a:lnTo>
                  <a:lnTo>
                    <a:pt x="27355" y="1905"/>
                  </a:lnTo>
                  <a:lnTo>
                    <a:pt x="27355" y="1219"/>
                  </a:lnTo>
                  <a:lnTo>
                    <a:pt x="26911" y="1778"/>
                  </a:lnTo>
                  <a:lnTo>
                    <a:pt x="26670" y="1651"/>
                  </a:lnTo>
                  <a:lnTo>
                    <a:pt x="26276" y="4572"/>
                  </a:lnTo>
                  <a:lnTo>
                    <a:pt x="25996" y="4064"/>
                  </a:lnTo>
                  <a:lnTo>
                    <a:pt x="25984" y="6197"/>
                  </a:lnTo>
                  <a:lnTo>
                    <a:pt x="26200" y="6096"/>
                  </a:lnTo>
                  <a:lnTo>
                    <a:pt x="26162" y="6845"/>
                  </a:lnTo>
                  <a:lnTo>
                    <a:pt x="26352" y="5981"/>
                  </a:lnTo>
                  <a:lnTo>
                    <a:pt x="27038" y="5969"/>
                  </a:lnTo>
                  <a:lnTo>
                    <a:pt x="26466" y="7848"/>
                  </a:lnTo>
                  <a:lnTo>
                    <a:pt x="26466" y="22860"/>
                  </a:lnTo>
                  <a:lnTo>
                    <a:pt x="26352" y="22733"/>
                  </a:lnTo>
                  <a:lnTo>
                    <a:pt x="26200" y="22733"/>
                  </a:lnTo>
                  <a:lnTo>
                    <a:pt x="26022" y="22606"/>
                  </a:lnTo>
                  <a:lnTo>
                    <a:pt x="26149" y="21551"/>
                  </a:lnTo>
                  <a:lnTo>
                    <a:pt x="26225" y="21082"/>
                  </a:lnTo>
                  <a:lnTo>
                    <a:pt x="26327" y="20574"/>
                  </a:lnTo>
                  <a:lnTo>
                    <a:pt x="26352" y="21653"/>
                  </a:lnTo>
                  <a:lnTo>
                    <a:pt x="26466" y="22860"/>
                  </a:lnTo>
                  <a:lnTo>
                    <a:pt x="26466" y="7848"/>
                  </a:lnTo>
                  <a:lnTo>
                    <a:pt x="26225" y="8636"/>
                  </a:lnTo>
                  <a:lnTo>
                    <a:pt x="26162" y="6858"/>
                  </a:lnTo>
                  <a:lnTo>
                    <a:pt x="25133" y="11557"/>
                  </a:lnTo>
                  <a:lnTo>
                    <a:pt x="25171" y="10795"/>
                  </a:lnTo>
                  <a:lnTo>
                    <a:pt x="25184" y="10541"/>
                  </a:lnTo>
                  <a:lnTo>
                    <a:pt x="25247" y="9525"/>
                  </a:lnTo>
                  <a:lnTo>
                    <a:pt x="25120" y="5969"/>
                  </a:lnTo>
                  <a:lnTo>
                    <a:pt x="25019" y="5334"/>
                  </a:lnTo>
                  <a:lnTo>
                    <a:pt x="25082" y="4064"/>
                  </a:lnTo>
                  <a:lnTo>
                    <a:pt x="25234" y="2667"/>
                  </a:lnTo>
                  <a:lnTo>
                    <a:pt x="24218" y="4064"/>
                  </a:lnTo>
                  <a:lnTo>
                    <a:pt x="23215" y="3429"/>
                  </a:lnTo>
                  <a:lnTo>
                    <a:pt x="21996" y="8509"/>
                  </a:lnTo>
                  <a:lnTo>
                    <a:pt x="21882" y="8890"/>
                  </a:lnTo>
                  <a:lnTo>
                    <a:pt x="21615" y="9525"/>
                  </a:lnTo>
                  <a:lnTo>
                    <a:pt x="21640" y="9271"/>
                  </a:lnTo>
                  <a:lnTo>
                    <a:pt x="21869" y="7493"/>
                  </a:lnTo>
                  <a:lnTo>
                    <a:pt x="21818" y="6477"/>
                  </a:lnTo>
                  <a:lnTo>
                    <a:pt x="21348" y="5842"/>
                  </a:lnTo>
                  <a:lnTo>
                    <a:pt x="21069" y="5461"/>
                  </a:lnTo>
                  <a:lnTo>
                    <a:pt x="20980" y="5994"/>
                  </a:lnTo>
                  <a:lnTo>
                    <a:pt x="20929" y="6286"/>
                  </a:lnTo>
                  <a:lnTo>
                    <a:pt x="20853" y="6731"/>
                  </a:lnTo>
                  <a:lnTo>
                    <a:pt x="20408" y="9271"/>
                  </a:lnTo>
                  <a:lnTo>
                    <a:pt x="20320" y="8763"/>
                  </a:lnTo>
                  <a:lnTo>
                    <a:pt x="20205" y="8128"/>
                  </a:lnTo>
                  <a:lnTo>
                    <a:pt x="20256" y="7239"/>
                  </a:lnTo>
                  <a:lnTo>
                    <a:pt x="20878" y="6350"/>
                  </a:lnTo>
                  <a:lnTo>
                    <a:pt x="20980" y="5994"/>
                  </a:lnTo>
                  <a:lnTo>
                    <a:pt x="20370" y="6350"/>
                  </a:lnTo>
                  <a:lnTo>
                    <a:pt x="20612" y="5334"/>
                  </a:lnTo>
                  <a:lnTo>
                    <a:pt x="20561" y="5080"/>
                  </a:lnTo>
                  <a:lnTo>
                    <a:pt x="19735" y="3810"/>
                  </a:lnTo>
                  <a:lnTo>
                    <a:pt x="17005" y="8763"/>
                  </a:lnTo>
                  <a:lnTo>
                    <a:pt x="16675" y="7874"/>
                  </a:lnTo>
                  <a:lnTo>
                    <a:pt x="16154" y="6477"/>
                  </a:lnTo>
                  <a:lnTo>
                    <a:pt x="16154" y="7874"/>
                  </a:lnTo>
                  <a:lnTo>
                    <a:pt x="14706" y="4191"/>
                  </a:lnTo>
                  <a:lnTo>
                    <a:pt x="11684" y="10541"/>
                  </a:lnTo>
                  <a:lnTo>
                    <a:pt x="11163" y="7874"/>
                  </a:lnTo>
                  <a:lnTo>
                    <a:pt x="10566" y="4826"/>
                  </a:lnTo>
                  <a:lnTo>
                    <a:pt x="10172" y="3556"/>
                  </a:lnTo>
                  <a:lnTo>
                    <a:pt x="9766" y="5969"/>
                  </a:lnTo>
                  <a:lnTo>
                    <a:pt x="9156" y="7874"/>
                  </a:lnTo>
                  <a:lnTo>
                    <a:pt x="9486" y="4699"/>
                  </a:lnTo>
                  <a:lnTo>
                    <a:pt x="8445" y="8128"/>
                  </a:lnTo>
                  <a:lnTo>
                    <a:pt x="7226" y="10795"/>
                  </a:lnTo>
                  <a:lnTo>
                    <a:pt x="7429" y="8382"/>
                  </a:lnTo>
                  <a:lnTo>
                    <a:pt x="7518" y="7366"/>
                  </a:lnTo>
                  <a:lnTo>
                    <a:pt x="8128" y="381"/>
                  </a:lnTo>
                  <a:lnTo>
                    <a:pt x="6438" y="5080"/>
                  </a:lnTo>
                  <a:lnTo>
                    <a:pt x="6337" y="5842"/>
                  </a:lnTo>
                  <a:lnTo>
                    <a:pt x="6210" y="7366"/>
                  </a:lnTo>
                  <a:lnTo>
                    <a:pt x="5892" y="6858"/>
                  </a:lnTo>
                  <a:lnTo>
                    <a:pt x="4864" y="8382"/>
                  </a:lnTo>
                  <a:lnTo>
                    <a:pt x="4914" y="8128"/>
                  </a:lnTo>
                  <a:lnTo>
                    <a:pt x="5283" y="5969"/>
                  </a:lnTo>
                  <a:lnTo>
                    <a:pt x="4851" y="8128"/>
                  </a:lnTo>
                  <a:lnTo>
                    <a:pt x="4965" y="6197"/>
                  </a:lnTo>
                  <a:lnTo>
                    <a:pt x="5080" y="5334"/>
                  </a:lnTo>
                  <a:lnTo>
                    <a:pt x="3784" y="8128"/>
                  </a:lnTo>
                  <a:lnTo>
                    <a:pt x="3302" y="6858"/>
                  </a:lnTo>
                  <a:lnTo>
                    <a:pt x="3416" y="6197"/>
                  </a:lnTo>
                  <a:lnTo>
                    <a:pt x="4813" y="1651"/>
                  </a:lnTo>
                  <a:lnTo>
                    <a:pt x="3848" y="1143"/>
                  </a:lnTo>
                  <a:lnTo>
                    <a:pt x="3378" y="1651"/>
                  </a:lnTo>
                  <a:lnTo>
                    <a:pt x="2159" y="5461"/>
                  </a:lnTo>
                  <a:lnTo>
                    <a:pt x="2057" y="6858"/>
                  </a:lnTo>
                  <a:lnTo>
                    <a:pt x="2209" y="6985"/>
                  </a:lnTo>
                  <a:lnTo>
                    <a:pt x="2209" y="8636"/>
                  </a:lnTo>
                  <a:lnTo>
                    <a:pt x="2082" y="9525"/>
                  </a:lnTo>
                  <a:lnTo>
                    <a:pt x="1612" y="10414"/>
                  </a:lnTo>
                  <a:lnTo>
                    <a:pt x="863" y="15240"/>
                  </a:lnTo>
                  <a:lnTo>
                    <a:pt x="127" y="18859"/>
                  </a:lnTo>
                  <a:lnTo>
                    <a:pt x="0" y="21209"/>
                  </a:lnTo>
                  <a:lnTo>
                    <a:pt x="254" y="23622"/>
                  </a:lnTo>
                  <a:lnTo>
                    <a:pt x="1270" y="20701"/>
                  </a:lnTo>
                  <a:lnTo>
                    <a:pt x="1130" y="23114"/>
                  </a:lnTo>
                  <a:lnTo>
                    <a:pt x="609" y="23114"/>
                  </a:lnTo>
                  <a:lnTo>
                    <a:pt x="571" y="25400"/>
                  </a:lnTo>
                  <a:lnTo>
                    <a:pt x="1054" y="23431"/>
                  </a:lnTo>
                  <a:lnTo>
                    <a:pt x="1143" y="23114"/>
                  </a:lnTo>
                  <a:lnTo>
                    <a:pt x="1422" y="22225"/>
                  </a:lnTo>
                  <a:lnTo>
                    <a:pt x="1295" y="24765"/>
                  </a:lnTo>
                  <a:lnTo>
                    <a:pt x="2006" y="22225"/>
                  </a:lnTo>
                  <a:lnTo>
                    <a:pt x="2324" y="21082"/>
                  </a:lnTo>
                  <a:lnTo>
                    <a:pt x="2400" y="20701"/>
                  </a:lnTo>
                  <a:lnTo>
                    <a:pt x="2501" y="20421"/>
                  </a:lnTo>
                  <a:lnTo>
                    <a:pt x="2984" y="19431"/>
                  </a:lnTo>
                  <a:lnTo>
                    <a:pt x="2857" y="22225"/>
                  </a:lnTo>
                  <a:lnTo>
                    <a:pt x="2616" y="23495"/>
                  </a:lnTo>
                  <a:lnTo>
                    <a:pt x="3213" y="21590"/>
                  </a:lnTo>
                  <a:lnTo>
                    <a:pt x="3149" y="22225"/>
                  </a:lnTo>
                  <a:lnTo>
                    <a:pt x="3035" y="23114"/>
                  </a:lnTo>
                  <a:lnTo>
                    <a:pt x="2921" y="23558"/>
                  </a:lnTo>
                  <a:lnTo>
                    <a:pt x="3200" y="22733"/>
                  </a:lnTo>
                  <a:lnTo>
                    <a:pt x="3556" y="23622"/>
                  </a:lnTo>
                  <a:lnTo>
                    <a:pt x="3746" y="22733"/>
                  </a:lnTo>
                  <a:lnTo>
                    <a:pt x="3987" y="21590"/>
                  </a:lnTo>
                  <a:lnTo>
                    <a:pt x="4089" y="21082"/>
                  </a:lnTo>
                  <a:lnTo>
                    <a:pt x="3987" y="23876"/>
                  </a:lnTo>
                  <a:lnTo>
                    <a:pt x="5003" y="21082"/>
                  </a:lnTo>
                  <a:lnTo>
                    <a:pt x="5181" y="20574"/>
                  </a:lnTo>
                  <a:lnTo>
                    <a:pt x="4508" y="25146"/>
                  </a:lnTo>
                  <a:lnTo>
                    <a:pt x="4749" y="24130"/>
                  </a:lnTo>
                  <a:lnTo>
                    <a:pt x="5537" y="21590"/>
                  </a:lnTo>
                  <a:lnTo>
                    <a:pt x="5842" y="21463"/>
                  </a:lnTo>
                  <a:lnTo>
                    <a:pt x="4572" y="26924"/>
                  </a:lnTo>
                  <a:lnTo>
                    <a:pt x="6819" y="21971"/>
                  </a:lnTo>
                  <a:lnTo>
                    <a:pt x="5829" y="27813"/>
                  </a:lnTo>
                  <a:lnTo>
                    <a:pt x="6908" y="22987"/>
                  </a:lnTo>
                  <a:lnTo>
                    <a:pt x="7480" y="25781"/>
                  </a:lnTo>
                  <a:lnTo>
                    <a:pt x="8521" y="23114"/>
                  </a:lnTo>
                  <a:lnTo>
                    <a:pt x="8432" y="23495"/>
                  </a:lnTo>
                  <a:lnTo>
                    <a:pt x="8318" y="24257"/>
                  </a:lnTo>
                  <a:lnTo>
                    <a:pt x="8432" y="24384"/>
                  </a:lnTo>
                  <a:lnTo>
                    <a:pt x="8534" y="27051"/>
                  </a:lnTo>
                  <a:lnTo>
                    <a:pt x="9144" y="23114"/>
                  </a:lnTo>
                  <a:lnTo>
                    <a:pt x="9156" y="22987"/>
                  </a:lnTo>
                  <a:lnTo>
                    <a:pt x="9867" y="22085"/>
                  </a:lnTo>
                  <a:lnTo>
                    <a:pt x="10045" y="21463"/>
                  </a:lnTo>
                  <a:lnTo>
                    <a:pt x="10287" y="20574"/>
                  </a:lnTo>
                  <a:lnTo>
                    <a:pt x="10528" y="19685"/>
                  </a:lnTo>
                  <a:lnTo>
                    <a:pt x="10414" y="23622"/>
                  </a:lnTo>
                  <a:lnTo>
                    <a:pt x="9575" y="24384"/>
                  </a:lnTo>
                  <a:lnTo>
                    <a:pt x="9169" y="28194"/>
                  </a:lnTo>
                  <a:lnTo>
                    <a:pt x="9626" y="24892"/>
                  </a:lnTo>
                  <a:lnTo>
                    <a:pt x="10426" y="25019"/>
                  </a:lnTo>
                  <a:lnTo>
                    <a:pt x="10439" y="24892"/>
                  </a:lnTo>
                  <a:lnTo>
                    <a:pt x="10668" y="22225"/>
                  </a:lnTo>
                  <a:lnTo>
                    <a:pt x="10655" y="24638"/>
                  </a:lnTo>
                  <a:lnTo>
                    <a:pt x="10795" y="23495"/>
                  </a:lnTo>
                  <a:lnTo>
                    <a:pt x="10490" y="26797"/>
                  </a:lnTo>
                  <a:lnTo>
                    <a:pt x="10998" y="23495"/>
                  </a:lnTo>
                  <a:lnTo>
                    <a:pt x="11188" y="22225"/>
                  </a:lnTo>
                  <a:lnTo>
                    <a:pt x="11264" y="21717"/>
                  </a:lnTo>
                  <a:lnTo>
                    <a:pt x="10922" y="26035"/>
                  </a:lnTo>
                  <a:lnTo>
                    <a:pt x="11658" y="22987"/>
                  </a:lnTo>
                  <a:lnTo>
                    <a:pt x="11722" y="25781"/>
                  </a:lnTo>
                  <a:lnTo>
                    <a:pt x="11112" y="27686"/>
                  </a:lnTo>
                  <a:lnTo>
                    <a:pt x="11887" y="26289"/>
                  </a:lnTo>
                  <a:lnTo>
                    <a:pt x="11899" y="26962"/>
                  </a:lnTo>
                  <a:lnTo>
                    <a:pt x="11938" y="26289"/>
                  </a:lnTo>
                  <a:lnTo>
                    <a:pt x="12065" y="25400"/>
                  </a:lnTo>
                  <a:lnTo>
                    <a:pt x="12395" y="23622"/>
                  </a:lnTo>
                  <a:lnTo>
                    <a:pt x="12992" y="22987"/>
                  </a:lnTo>
                  <a:lnTo>
                    <a:pt x="13220" y="22733"/>
                  </a:lnTo>
                  <a:lnTo>
                    <a:pt x="12369" y="26289"/>
                  </a:lnTo>
                  <a:lnTo>
                    <a:pt x="12255" y="28575"/>
                  </a:lnTo>
                  <a:lnTo>
                    <a:pt x="12738" y="27686"/>
                  </a:lnTo>
                  <a:lnTo>
                    <a:pt x="12839" y="27432"/>
                  </a:lnTo>
                  <a:lnTo>
                    <a:pt x="13639" y="24130"/>
                  </a:lnTo>
                  <a:lnTo>
                    <a:pt x="13792" y="24206"/>
                  </a:lnTo>
                  <a:lnTo>
                    <a:pt x="13817" y="25400"/>
                  </a:lnTo>
                  <a:lnTo>
                    <a:pt x="13690" y="25908"/>
                  </a:lnTo>
                  <a:lnTo>
                    <a:pt x="14236" y="24130"/>
                  </a:lnTo>
                  <a:lnTo>
                    <a:pt x="14579" y="22987"/>
                  </a:lnTo>
                  <a:lnTo>
                    <a:pt x="15011" y="26035"/>
                  </a:lnTo>
                  <a:lnTo>
                    <a:pt x="15862" y="22987"/>
                  </a:lnTo>
                  <a:lnTo>
                    <a:pt x="15938" y="22733"/>
                  </a:lnTo>
                  <a:lnTo>
                    <a:pt x="16065" y="22275"/>
                  </a:lnTo>
                  <a:lnTo>
                    <a:pt x="16014" y="23164"/>
                  </a:lnTo>
                  <a:lnTo>
                    <a:pt x="16141" y="22225"/>
                  </a:lnTo>
                  <a:lnTo>
                    <a:pt x="16205" y="21717"/>
                  </a:lnTo>
                  <a:lnTo>
                    <a:pt x="16459" y="19685"/>
                  </a:lnTo>
                  <a:lnTo>
                    <a:pt x="16497" y="19431"/>
                  </a:lnTo>
                  <a:lnTo>
                    <a:pt x="16687" y="17907"/>
                  </a:lnTo>
                  <a:lnTo>
                    <a:pt x="16941" y="17907"/>
                  </a:lnTo>
                  <a:lnTo>
                    <a:pt x="17500" y="15621"/>
                  </a:lnTo>
                  <a:lnTo>
                    <a:pt x="17233" y="18034"/>
                  </a:lnTo>
                  <a:lnTo>
                    <a:pt x="17094" y="18034"/>
                  </a:lnTo>
                  <a:lnTo>
                    <a:pt x="16878" y="19304"/>
                  </a:lnTo>
                  <a:lnTo>
                    <a:pt x="16751" y="19812"/>
                  </a:lnTo>
                  <a:lnTo>
                    <a:pt x="17157" y="18669"/>
                  </a:lnTo>
                  <a:lnTo>
                    <a:pt x="16954" y="21361"/>
                  </a:lnTo>
                  <a:lnTo>
                    <a:pt x="17056" y="21082"/>
                  </a:lnTo>
                  <a:lnTo>
                    <a:pt x="17094" y="20701"/>
                  </a:lnTo>
                  <a:lnTo>
                    <a:pt x="17132" y="20840"/>
                  </a:lnTo>
                  <a:lnTo>
                    <a:pt x="17183" y="20701"/>
                  </a:lnTo>
                  <a:lnTo>
                    <a:pt x="17894" y="18669"/>
                  </a:lnTo>
                  <a:lnTo>
                    <a:pt x="17932" y="18542"/>
                  </a:lnTo>
                  <a:lnTo>
                    <a:pt x="18008" y="18859"/>
                  </a:lnTo>
                  <a:lnTo>
                    <a:pt x="18122" y="20193"/>
                  </a:lnTo>
                  <a:lnTo>
                    <a:pt x="17754" y="23241"/>
                  </a:lnTo>
                  <a:lnTo>
                    <a:pt x="17132" y="20840"/>
                  </a:lnTo>
                  <a:lnTo>
                    <a:pt x="17183" y="23876"/>
                  </a:lnTo>
                  <a:lnTo>
                    <a:pt x="16776" y="22479"/>
                  </a:lnTo>
                  <a:lnTo>
                    <a:pt x="16433" y="28067"/>
                  </a:lnTo>
                  <a:lnTo>
                    <a:pt x="16446" y="22250"/>
                  </a:lnTo>
                  <a:lnTo>
                    <a:pt x="16217" y="25311"/>
                  </a:lnTo>
                  <a:lnTo>
                    <a:pt x="16090" y="28194"/>
                  </a:lnTo>
                  <a:lnTo>
                    <a:pt x="16675" y="29210"/>
                  </a:lnTo>
                  <a:lnTo>
                    <a:pt x="16878" y="28067"/>
                  </a:lnTo>
                  <a:lnTo>
                    <a:pt x="17170" y="26416"/>
                  </a:lnTo>
                  <a:lnTo>
                    <a:pt x="17805" y="27559"/>
                  </a:lnTo>
                  <a:lnTo>
                    <a:pt x="18097" y="26416"/>
                  </a:lnTo>
                  <a:lnTo>
                    <a:pt x="18224" y="25908"/>
                  </a:lnTo>
                  <a:lnTo>
                    <a:pt x="18338" y="24003"/>
                  </a:lnTo>
                  <a:lnTo>
                    <a:pt x="18364" y="23876"/>
                  </a:lnTo>
                  <a:lnTo>
                    <a:pt x="18516" y="23241"/>
                  </a:lnTo>
                  <a:lnTo>
                    <a:pt x="18630" y="22733"/>
                  </a:lnTo>
                  <a:lnTo>
                    <a:pt x="20269" y="19304"/>
                  </a:lnTo>
                  <a:lnTo>
                    <a:pt x="18237" y="31623"/>
                  </a:lnTo>
                  <a:lnTo>
                    <a:pt x="19761" y="27051"/>
                  </a:lnTo>
                  <a:lnTo>
                    <a:pt x="20256" y="25019"/>
                  </a:lnTo>
                  <a:lnTo>
                    <a:pt x="21031" y="20320"/>
                  </a:lnTo>
                  <a:lnTo>
                    <a:pt x="21107" y="21082"/>
                  </a:lnTo>
                  <a:lnTo>
                    <a:pt x="21234" y="22987"/>
                  </a:lnTo>
                  <a:lnTo>
                    <a:pt x="20510" y="26797"/>
                  </a:lnTo>
                  <a:lnTo>
                    <a:pt x="21221" y="27305"/>
                  </a:lnTo>
                  <a:lnTo>
                    <a:pt x="21755" y="21082"/>
                  </a:lnTo>
                  <a:lnTo>
                    <a:pt x="22123" y="23431"/>
                  </a:lnTo>
                  <a:lnTo>
                    <a:pt x="22542" y="23495"/>
                  </a:lnTo>
                  <a:lnTo>
                    <a:pt x="22110" y="26924"/>
                  </a:lnTo>
                  <a:lnTo>
                    <a:pt x="22999" y="26543"/>
                  </a:lnTo>
                  <a:lnTo>
                    <a:pt x="24257" y="24130"/>
                  </a:lnTo>
                  <a:lnTo>
                    <a:pt x="25234" y="23622"/>
                  </a:lnTo>
                  <a:lnTo>
                    <a:pt x="24993" y="24892"/>
                  </a:lnTo>
                  <a:lnTo>
                    <a:pt x="24879" y="25273"/>
                  </a:lnTo>
                  <a:lnTo>
                    <a:pt x="24765" y="26924"/>
                  </a:lnTo>
                  <a:lnTo>
                    <a:pt x="26162" y="25400"/>
                  </a:lnTo>
                  <a:lnTo>
                    <a:pt x="27851" y="29972"/>
                  </a:lnTo>
                  <a:lnTo>
                    <a:pt x="28727" y="27051"/>
                  </a:lnTo>
                  <a:lnTo>
                    <a:pt x="29210" y="25908"/>
                  </a:lnTo>
                  <a:lnTo>
                    <a:pt x="29502" y="25781"/>
                  </a:lnTo>
                  <a:lnTo>
                    <a:pt x="29349" y="27051"/>
                  </a:lnTo>
                  <a:lnTo>
                    <a:pt x="29222" y="27813"/>
                  </a:lnTo>
                  <a:lnTo>
                    <a:pt x="28968" y="28575"/>
                  </a:lnTo>
                  <a:lnTo>
                    <a:pt x="30099" y="26162"/>
                  </a:lnTo>
                  <a:lnTo>
                    <a:pt x="30365" y="25781"/>
                  </a:lnTo>
                  <a:lnTo>
                    <a:pt x="30632" y="25400"/>
                  </a:lnTo>
                  <a:lnTo>
                    <a:pt x="31864" y="23622"/>
                  </a:lnTo>
                  <a:lnTo>
                    <a:pt x="31953" y="23495"/>
                  </a:lnTo>
                  <a:lnTo>
                    <a:pt x="32054" y="24638"/>
                  </a:lnTo>
                  <a:lnTo>
                    <a:pt x="32169" y="26962"/>
                  </a:lnTo>
                  <a:lnTo>
                    <a:pt x="32054" y="28067"/>
                  </a:lnTo>
                  <a:lnTo>
                    <a:pt x="32359" y="29083"/>
                  </a:lnTo>
                  <a:lnTo>
                    <a:pt x="33286" y="23495"/>
                  </a:lnTo>
                  <a:lnTo>
                    <a:pt x="33312" y="23368"/>
                  </a:lnTo>
                  <a:lnTo>
                    <a:pt x="33401" y="22860"/>
                  </a:lnTo>
                  <a:lnTo>
                    <a:pt x="33616" y="21590"/>
                  </a:lnTo>
                  <a:lnTo>
                    <a:pt x="33629" y="25146"/>
                  </a:lnTo>
                  <a:lnTo>
                    <a:pt x="34645" y="26543"/>
                  </a:lnTo>
                  <a:lnTo>
                    <a:pt x="36576" y="24130"/>
                  </a:lnTo>
                  <a:lnTo>
                    <a:pt x="36842" y="28829"/>
                  </a:lnTo>
                  <a:lnTo>
                    <a:pt x="37757" y="24511"/>
                  </a:lnTo>
                  <a:lnTo>
                    <a:pt x="37820" y="30988"/>
                  </a:lnTo>
                  <a:lnTo>
                    <a:pt x="38925" y="24892"/>
                  </a:lnTo>
                  <a:lnTo>
                    <a:pt x="38950" y="25273"/>
                  </a:lnTo>
                  <a:lnTo>
                    <a:pt x="39077" y="28308"/>
                  </a:lnTo>
                  <a:lnTo>
                    <a:pt x="38976" y="28575"/>
                  </a:lnTo>
                  <a:lnTo>
                    <a:pt x="38900" y="29464"/>
                  </a:lnTo>
                  <a:lnTo>
                    <a:pt x="39497" y="31369"/>
                  </a:lnTo>
                  <a:lnTo>
                    <a:pt x="39738" y="31623"/>
                  </a:lnTo>
                  <a:lnTo>
                    <a:pt x="40563" y="27559"/>
                  </a:lnTo>
                  <a:lnTo>
                    <a:pt x="41021" y="27051"/>
                  </a:lnTo>
                  <a:lnTo>
                    <a:pt x="40500" y="30149"/>
                  </a:lnTo>
                  <a:lnTo>
                    <a:pt x="41503" y="27051"/>
                  </a:lnTo>
                  <a:lnTo>
                    <a:pt x="41541" y="26924"/>
                  </a:lnTo>
                  <a:lnTo>
                    <a:pt x="41148" y="30861"/>
                  </a:lnTo>
                  <a:lnTo>
                    <a:pt x="41541" y="30226"/>
                  </a:lnTo>
                  <a:lnTo>
                    <a:pt x="41656" y="28194"/>
                  </a:lnTo>
                  <a:lnTo>
                    <a:pt x="41757" y="27686"/>
                  </a:lnTo>
                  <a:lnTo>
                    <a:pt x="42176" y="26924"/>
                  </a:lnTo>
                  <a:lnTo>
                    <a:pt x="42519" y="26289"/>
                  </a:lnTo>
                  <a:lnTo>
                    <a:pt x="42608" y="30226"/>
                  </a:lnTo>
                  <a:lnTo>
                    <a:pt x="42354" y="31750"/>
                  </a:lnTo>
                  <a:lnTo>
                    <a:pt x="44056" y="29210"/>
                  </a:lnTo>
                  <a:lnTo>
                    <a:pt x="43891" y="29972"/>
                  </a:lnTo>
                  <a:lnTo>
                    <a:pt x="44183" y="29210"/>
                  </a:lnTo>
                  <a:lnTo>
                    <a:pt x="44424" y="28575"/>
                  </a:lnTo>
                  <a:lnTo>
                    <a:pt x="42748" y="35052"/>
                  </a:lnTo>
                  <a:lnTo>
                    <a:pt x="43751" y="32512"/>
                  </a:lnTo>
                  <a:lnTo>
                    <a:pt x="43878" y="32004"/>
                  </a:lnTo>
                  <a:lnTo>
                    <a:pt x="43992" y="31242"/>
                  </a:lnTo>
                  <a:lnTo>
                    <a:pt x="44208" y="30480"/>
                  </a:lnTo>
                  <a:lnTo>
                    <a:pt x="44361" y="29718"/>
                  </a:lnTo>
                  <a:lnTo>
                    <a:pt x="44323" y="31623"/>
                  </a:lnTo>
                  <a:lnTo>
                    <a:pt x="44996" y="31750"/>
                  </a:lnTo>
                  <a:lnTo>
                    <a:pt x="45631" y="31115"/>
                  </a:lnTo>
                  <a:lnTo>
                    <a:pt x="45148" y="33274"/>
                  </a:lnTo>
                  <a:lnTo>
                    <a:pt x="45948" y="33909"/>
                  </a:lnTo>
                  <a:lnTo>
                    <a:pt x="47231" y="32512"/>
                  </a:lnTo>
                  <a:lnTo>
                    <a:pt x="48234" y="32766"/>
                  </a:lnTo>
                  <a:lnTo>
                    <a:pt x="48196" y="32512"/>
                  </a:lnTo>
                  <a:lnTo>
                    <a:pt x="48082" y="31750"/>
                  </a:lnTo>
                  <a:lnTo>
                    <a:pt x="48171" y="31115"/>
                  </a:lnTo>
                  <a:lnTo>
                    <a:pt x="48450" y="29718"/>
                  </a:lnTo>
                  <a:lnTo>
                    <a:pt x="48679" y="28575"/>
                  </a:lnTo>
                  <a:lnTo>
                    <a:pt x="48831" y="27813"/>
                  </a:lnTo>
                  <a:lnTo>
                    <a:pt x="49199" y="27559"/>
                  </a:lnTo>
                  <a:lnTo>
                    <a:pt x="49098" y="28308"/>
                  </a:lnTo>
                  <a:lnTo>
                    <a:pt x="49364" y="27559"/>
                  </a:lnTo>
                  <a:lnTo>
                    <a:pt x="49491" y="27178"/>
                  </a:lnTo>
                  <a:lnTo>
                    <a:pt x="49593" y="27305"/>
                  </a:lnTo>
                  <a:lnTo>
                    <a:pt x="49720" y="27940"/>
                  </a:lnTo>
                  <a:lnTo>
                    <a:pt x="49060" y="30937"/>
                  </a:lnTo>
                  <a:lnTo>
                    <a:pt x="48628" y="32004"/>
                  </a:lnTo>
                  <a:lnTo>
                    <a:pt x="49301" y="30988"/>
                  </a:lnTo>
                  <a:lnTo>
                    <a:pt x="49225" y="31496"/>
                  </a:lnTo>
                  <a:lnTo>
                    <a:pt x="49098" y="32131"/>
                  </a:lnTo>
                  <a:lnTo>
                    <a:pt x="48920" y="32639"/>
                  </a:lnTo>
                  <a:lnTo>
                    <a:pt x="48679" y="33782"/>
                  </a:lnTo>
                  <a:lnTo>
                    <a:pt x="49250" y="31750"/>
                  </a:lnTo>
                  <a:lnTo>
                    <a:pt x="48831" y="37211"/>
                  </a:lnTo>
                  <a:lnTo>
                    <a:pt x="49784" y="33655"/>
                  </a:lnTo>
                  <a:lnTo>
                    <a:pt x="49618" y="34671"/>
                  </a:lnTo>
                  <a:lnTo>
                    <a:pt x="50622" y="34925"/>
                  </a:lnTo>
                  <a:lnTo>
                    <a:pt x="51308" y="33782"/>
                  </a:lnTo>
                  <a:lnTo>
                    <a:pt x="52158" y="33782"/>
                  </a:lnTo>
                  <a:lnTo>
                    <a:pt x="52184" y="33655"/>
                  </a:lnTo>
                  <a:lnTo>
                    <a:pt x="52552" y="31750"/>
                  </a:lnTo>
                  <a:lnTo>
                    <a:pt x="52692" y="30988"/>
                  </a:lnTo>
                  <a:lnTo>
                    <a:pt x="52717" y="30861"/>
                  </a:lnTo>
                  <a:lnTo>
                    <a:pt x="52933" y="31623"/>
                  </a:lnTo>
                  <a:lnTo>
                    <a:pt x="53162" y="30861"/>
                  </a:lnTo>
                  <a:lnTo>
                    <a:pt x="53606" y="29337"/>
                  </a:lnTo>
                  <a:lnTo>
                    <a:pt x="54051" y="30353"/>
                  </a:lnTo>
                  <a:lnTo>
                    <a:pt x="54279" y="32639"/>
                  </a:lnTo>
                  <a:lnTo>
                    <a:pt x="55054" y="32512"/>
                  </a:lnTo>
                  <a:lnTo>
                    <a:pt x="55778" y="31369"/>
                  </a:lnTo>
                  <a:lnTo>
                    <a:pt x="55867" y="29591"/>
                  </a:lnTo>
                  <a:lnTo>
                    <a:pt x="55956" y="29337"/>
                  </a:lnTo>
                  <a:lnTo>
                    <a:pt x="56248" y="28448"/>
                  </a:lnTo>
                  <a:lnTo>
                    <a:pt x="55956" y="30099"/>
                  </a:lnTo>
                  <a:lnTo>
                    <a:pt x="55829" y="31102"/>
                  </a:lnTo>
                  <a:lnTo>
                    <a:pt x="56565" y="30988"/>
                  </a:lnTo>
                  <a:lnTo>
                    <a:pt x="55816" y="32766"/>
                  </a:lnTo>
                  <a:lnTo>
                    <a:pt x="56769" y="32512"/>
                  </a:lnTo>
                  <a:lnTo>
                    <a:pt x="57023" y="32512"/>
                  </a:lnTo>
                  <a:lnTo>
                    <a:pt x="58267" y="30988"/>
                  </a:lnTo>
                  <a:lnTo>
                    <a:pt x="58470" y="30734"/>
                  </a:lnTo>
                  <a:lnTo>
                    <a:pt x="58597" y="30353"/>
                  </a:lnTo>
                  <a:lnTo>
                    <a:pt x="58724" y="28575"/>
                  </a:lnTo>
                  <a:lnTo>
                    <a:pt x="58750" y="28448"/>
                  </a:lnTo>
                  <a:lnTo>
                    <a:pt x="58851" y="28067"/>
                  </a:lnTo>
                  <a:lnTo>
                    <a:pt x="59156" y="27686"/>
                  </a:lnTo>
                  <a:lnTo>
                    <a:pt x="59080" y="29337"/>
                  </a:lnTo>
                  <a:lnTo>
                    <a:pt x="58839" y="30353"/>
                  </a:lnTo>
                  <a:lnTo>
                    <a:pt x="58724" y="30734"/>
                  </a:lnTo>
                  <a:lnTo>
                    <a:pt x="60413" y="27686"/>
                  </a:lnTo>
                  <a:lnTo>
                    <a:pt x="60693" y="27178"/>
                  </a:lnTo>
                  <a:lnTo>
                    <a:pt x="60756" y="27051"/>
                  </a:lnTo>
                  <a:lnTo>
                    <a:pt x="60058" y="38862"/>
                  </a:lnTo>
                  <a:lnTo>
                    <a:pt x="62077" y="33845"/>
                  </a:lnTo>
                  <a:lnTo>
                    <a:pt x="62191" y="33655"/>
                  </a:lnTo>
                  <a:lnTo>
                    <a:pt x="63652" y="31242"/>
                  </a:lnTo>
                  <a:lnTo>
                    <a:pt x="64033" y="31750"/>
                  </a:lnTo>
                  <a:lnTo>
                    <a:pt x="63068" y="33020"/>
                  </a:lnTo>
                  <a:lnTo>
                    <a:pt x="62979" y="34798"/>
                  </a:lnTo>
                  <a:lnTo>
                    <a:pt x="64693" y="31242"/>
                  </a:lnTo>
                  <a:lnTo>
                    <a:pt x="64998" y="30607"/>
                  </a:lnTo>
                  <a:lnTo>
                    <a:pt x="64604" y="35687"/>
                  </a:lnTo>
                  <a:lnTo>
                    <a:pt x="66128" y="33020"/>
                  </a:lnTo>
                  <a:lnTo>
                    <a:pt x="65201" y="40894"/>
                  </a:lnTo>
                  <a:lnTo>
                    <a:pt x="68694" y="33020"/>
                  </a:lnTo>
                  <a:lnTo>
                    <a:pt x="68757" y="32893"/>
                  </a:lnTo>
                  <a:lnTo>
                    <a:pt x="68643" y="37973"/>
                  </a:lnTo>
                  <a:lnTo>
                    <a:pt x="68986" y="36195"/>
                  </a:lnTo>
                  <a:lnTo>
                    <a:pt x="69621" y="34417"/>
                  </a:lnTo>
                  <a:lnTo>
                    <a:pt x="69392" y="35547"/>
                  </a:lnTo>
                  <a:lnTo>
                    <a:pt x="69596" y="35052"/>
                  </a:lnTo>
                  <a:lnTo>
                    <a:pt x="70459" y="34417"/>
                  </a:lnTo>
                  <a:lnTo>
                    <a:pt x="72174" y="33147"/>
                  </a:lnTo>
                  <a:lnTo>
                    <a:pt x="73342" y="38481"/>
                  </a:lnTo>
                  <a:lnTo>
                    <a:pt x="75082" y="40386"/>
                  </a:lnTo>
                  <a:lnTo>
                    <a:pt x="75755" y="41021"/>
                  </a:lnTo>
                  <a:lnTo>
                    <a:pt x="77279" y="33147"/>
                  </a:lnTo>
                  <a:lnTo>
                    <a:pt x="77330" y="32893"/>
                  </a:lnTo>
                  <a:lnTo>
                    <a:pt x="77673" y="31115"/>
                  </a:lnTo>
                  <a:lnTo>
                    <a:pt x="77647" y="34036"/>
                  </a:lnTo>
                  <a:lnTo>
                    <a:pt x="77520" y="36055"/>
                  </a:lnTo>
                  <a:lnTo>
                    <a:pt x="76619" y="38989"/>
                  </a:lnTo>
                  <a:lnTo>
                    <a:pt x="79070" y="35306"/>
                  </a:lnTo>
                  <a:lnTo>
                    <a:pt x="79679" y="39751"/>
                  </a:lnTo>
                  <a:lnTo>
                    <a:pt x="82003" y="36703"/>
                  </a:lnTo>
                  <a:lnTo>
                    <a:pt x="81724" y="37465"/>
                  </a:lnTo>
                  <a:lnTo>
                    <a:pt x="81470" y="38481"/>
                  </a:lnTo>
                  <a:lnTo>
                    <a:pt x="81343" y="38481"/>
                  </a:lnTo>
                  <a:lnTo>
                    <a:pt x="81051" y="41021"/>
                  </a:lnTo>
                  <a:lnTo>
                    <a:pt x="82372" y="38989"/>
                  </a:lnTo>
                  <a:lnTo>
                    <a:pt x="82486" y="38735"/>
                  </a:lnTo>
                  <a:lnTo>
                    <a:pt x="82956" y="36830"/>
                  </a:lnTo>
                  <a:lnTo>
                    <a:pt x="83045" y="37465"/>
                  </a:lnTo>
                  <a:lnTo>
                    <a:pt x="82626" y="38608"/>
                  </a:lnTo>
                  <a:lnTo>
                    <a:pt x="82524" y="39116"/>
                  </a:lnTo>
                  <a:lnTo>
                    <a:pt x="82423" y="41275"/>
                  </a:lnTo>
                  <a:lnTo>
                    <a:pt x="84035" y="36830"/>
                  </a:lnTo>
                  <a:lnTo>
                    <a:pt x="83591" y="39370"/>
                  </a:lnTo>
                  <a:lnTo>
                    <a:pt x="83705" y="39116"/>
                  </a:lnTo>
                  <a:lnTo>
                    <a:pt x="84086" y="40767"/>
                  </a:lnTo>
                  <a:lnTo>
                    <a:pt x="84366" y="39116"/>
                  </a:lnTo>
                  <a:lnTo>
                    <a:pt x="84594" y="37846"/>
                  </a:lnTo>
                  <a:lnTo>
                    <a:pt x="84810" y="39370"/>
                  </a:lnTo>
                  <a:lnTo>
                    <a:pt x="85559" y="37846"/>
                  </a:lnTo>
                  <a:lnTo>
                    <a:pt x="85991" y="36957"/>
                  </a:lnTo>
                  <a:lnTo>
                    <a:pt x="85991" y="38684"/>
                  </a:lnTo>
                  <a:lnTo>
                    <a:pt x="85877" y="39039"/>
                  </a:lnTo>
                  <a:lnTo>
                    <a:pt x="85750" y="39370"/>
                  </a:lnTo>
                  <a:lnTo>
                    <a:pt x="85813" y="40703"/>
                  </a:lnTo>
                  <a:lnTo>
                    <a:pt x="85979" y="39674"/>
                  </a:lnTo>
                  <a:lnTo>
                    <a:pt x="86029" y="39052"/>
                  </a:lnTo>
                  <a:lnTo>
                    <a:pt x="86017" y="38696"/>
                  </a:lnTo>
                  <a:lnTo>
                    <a:pt x="86652" y="36957"/>
                  </a:lnTo>
                  <a:lnTo>
                    <a:pt x="86702" y="36830"/>
                  </a:lnTo>
                  <a:lnTo>
                    <a:pt x="86753" y="36703"/>
                  </a:lnTo>
                  <a:lnTo>
                    <a:pt x="87122" y="35687"/>
                  </a:lnTo>
                  <a:lnTo>
                    <a:pt x="86575" y="40513"/>
                  </a:lnTo>
                  <a:lnTo>
                    <a:pt x="87820" y="36068"/>
                  </a:lnTo>
                  <a:lnTo>
                    <a:pt x="86588" y="40640"/>
                  </a:lnTo>
                  <a:lnTo>
                    <a:pt x="87845" y="40005"/>
                  </a:lnTo>
                  <a:lnTo>
                    <a:pt x="88760" y="37973"/>
                  </a:lnTo>
                  <a:lnTo>
                    <a:pt x="88468" y="38735"/>
                  </a:lnTo>
                  <a:lnTo>
                    <a:pt x="88341" y="39281"/>
                  </a:lnTo>
                  <a:lnTo>
                    <a:pt x="88480" y="39370"/>
                  </a:lnTo>
                  <a:lnTo>
                    <a:pt x="88607" y="39751"/>
                  </a:lnTo>
                  <a:lnTo>
                    <a:pt x="88036" y="41402"/>
                  </a:lnTo>
                  <a:lnTo>
                    <a:pt x="88442" y="41402"/>
                  </a:lnTo>
                  <a:lnTo>
                    <a:pt x="88963" y="40754"/>
                  </a:lnTo>
                  <a:lnTo>
                    <a:pt x="89090" y="40513"/>
                  </a:lnTo>
                  <a:lnTo>
                    <a:pt x="89623" y="38227"/>
                  </a:lnTo>
                  <a:lnTo>
                    <a:pt x="88874" y="43942"/>
                  </a:lnTo>
                  <a:lnTo>
                    <a:pt x="90906" y="38227"/>
                  </a:lnTo>
                  <a:lnTo>
                    <a:pt x="90995" y="37973"/>
                  </a:lnTo>
                  <a:lnTo>
                    <a:pt x="91681" y="36068"/>
                  </a:lnTo>
                  <a:lnTo>
                    <a:pt x="91821" y="35687"/>
                  </a:lnTo>
                  <a:lnTo>
                    <a:pt x="91948" y="35306"/>
                  </a:lnTo>
                  <a:lnTo>
                    <a:pt x="92316" y="34290"/>
                  </a:lnTo>
                  <a:lnTo>
                    <a:pt x="90817" y="41402"/>
                  </a:lnTo>
                  <a:lnTo>
                    <a:pt x="92684" y="39243"/>
                  </a:lnTo>
                  <a:lnTo>
                    <a:pt x="94081" y="38125"/>
                  </a:lnTo>
                  <a:lnTo>
                    <a:pt x="93027" y="42037"/>
                  </a:lnTo>
                  <a:lnTo>
                    <a:pt x="94310" y="40767"/>
                  </a:lnTo>
                  <a:lnTo>
                    <a:pt x="94322" y="37934"/>
                  </a:lnTo>
                  <a:lnTo>
                    <a:pt x="94145" y="38074"/>
                  </a:lnTo>
                  <a:lnTo>
                    <a:pt x="94322" y="37211"/>
                  </a:lnTo>
                  <a:lnTo>
                    <a:pt x="94322" y="37934"/>
                  </a:lnTo>
                  <a:lnTo>
                    <a:pt x="95656" y="37211"/>
                  </a:lnTo>
                  <a:lnTo>
                    <a:pt x="94869" y="39852"/>
                  </a:lnTo>
                  <a:lnTo>
                    <a:pt x="96050" y="37211"/>
                  </a:lnTo>
                  <a:lnTo>
                    <a:pt x="96278" y="36703"/>
                  </a:lnTo>
                  <a:lnTo>
                    <a:pt x="96850" y="37846"/>
                  </a:lnTo>
                  <a:lnTo>
                    <a:pt x="96977" y="38989"/>
                  </a:lnTo>
                  <a:lnTo>
                    <a:pt x="96266" y="40005"/>
                  </a:lnTo>
                  <a:lnTo>
                    <a:pt x="95948" y="40767"/>
                  </a:lnTo>
                  <a:lnTo>
                    <a:pt x="97510" y="39243"/>
                  </a:lnTo>
                  <a:lnTo>
                    <a:pt x="97790" y="41783"/>
                  </a:lnTo>
                  <a:lnTo>
                    <a:pt x="99339" y="39751"/>
                  </a:lnTo>
                  <a:lnTo>
                    <a:pt x="99441" y="39497"/>
                  </a:lnTo>
                  <a:lnTo>
                    <a:pt x="99491" y="39243"/>
                  </a:lnTo>
                  <a:lnTo>
                    <a:pt x="99949" y="36957"/>
                  </a:lnTo>
                  <a:lnTo>
                    <a:pt x="100114" y="36703"/>
                  </a:lnTo>
                  <a:lnTo>
                    <a:pt x="101676" y="34290"/>
                  </a:lnTo>
                  <a:lnTo>
                    <a:pt x="101866" y="33947"/>
                  </a:lnTo>
                  <a:lnTo>
                    <a:pt x="100355" y="38227"/>
                  </a:lnTo>
                  <a:lnTo>
                    <a:pt x="102882" y="34163"/>
                  </a:lnTo>
                  <a:lnTo>
                    <a:pt x="100152" y="41402"/>
                  </a:lnTo>
                  <a:lnTo>
                    <a:pt x="100393" y="41148"/>
                  </a:lnTo>
                  <a:lnTo>
                    <a:pt x="100838" y="40132"/>
                  </a:lnTo>
                  <a:lnTo>
                    <a:pt x="101219" y="38735"/>
                  </a:lnTo>
                  <a:lnTo>
                    <a:pt x="101206" y="39497"/>
                  </a:lnTo>
                  <a:lnTo>
                    <a:pt x="101092" y="40005"/>
                  </a:lnTo>
                  <a:lnTo>
                    <a:pt x="100431" y="41529"/>
                  </a:lnTo>
                  <a:lnTo>
                    <a:pt x="101422" y="40640"/>
                  </a:lnTo>
                  <a:lnTo>
                    <a:pt x="101777" y="38735"/>
                  </a:lnTo>
                  <a:lnTo>
                    <a:pt x="101854" y="38354"/>
                  </a:lnTo>
                  <a:lnTo>
                    <a:pt x="102412" y="38608"/>
                  </a:lnTo>
                  <a:lnTo>
                    <a:pt x="102095" y="39662"/>
                  </a:lnTo>
                  <a:lnTo>
                    <a:pt x="101866" y="40055"/>
                  </a:lnTo>
                  <a:lnTo>
                    <a:pt x="101460" y="41148"/>
                  </a:lnTo>
                  <a:lnTo>
                    <a:pt x="102819" y="38354"/>
                  </a:lnTo>
                  <a:lnTo>
                    <a:pt x="103238" y="37465"/>
                  </a:lnTo>
                  <a:lnTo>
                    <a:pt x="103301" y="37719"/>
                  </a:lnTo>
                  <a:lnTo>
                    <a:pt x="103428" y="38608"/>
                  </a:lnTo>
                  <a:lnTo>
                    <a:pt x="103314" y="38862"/>
                  </a:lnTo>
                  <a:lnTo>
                    <a:pt x="103200" y="39243"/>
                  </a:lnTo>
                  <a:lnTo>
                    <a:pt x="103073" y="39751"/>
                  </a:lnTo>
                  <a:lnTo>
                    <a:pt x="103873" y="39751"/>
                  </a:lnTo>
                  <a:lnTo>
                    <a:pt x="104902" y="37465"/>
                  </a:lnTo>
                  <a:lnTo>
                    <a:pt x="105981" y="35052"/>
                  </a:lnTo>
                  <a:lnTo>
                    <a:pt x="106133" y="35941"/>
                  </a:lnTo>
                  <a:lnTo>
                    <a:pt x="106235" y="37465"/>
                  </a:lnTo>
                  <a:lnTo>
                    <a:pt x="104686" y="41402"/>
                  </a:lnTo>
                  <a:lnTo>
                    <a:pt x="106210" y="38735"/>
                  </a:lnTo>
                  <a:lnTo>
                    <a:pt x="105054" y="42418"/>
                  </a:lnTo>
                  <a:lnTo>
                    <a:pt x="105918" y="41529"/>
                  </a:lnTo>
                  <a:lnTo>
                    <a:pt x="106286" y="39624"/>
                  </a:lnTo>
                  <a:lnTo>
                    <a:pt x="106705" y="39878"/>
                  </a:lnTo>
                  <a:lnTo>
                    <a:pt x="106832" y="39624"/>
                  </a:lnTo>
                  <a:lnTo>
                    <a:pt x="107251" y="38735"/>
                  </a:lnTo>
                  <a:lnTo>
                    <a:pt x="107962" y="37211"/>
                  </a:lnTo>
                  <a:lnTo>
                    <a:pt x="107848" y="38785"/>
                  </a:lnTo>
                  <a:lnTo>
                    <a:pt x="107124" y="40005"/>
                  </a:lnTo>
                  <a:lnTo>
                    <a:pt x="108077" y="39662"/>
                  </a:lnTo>
                  <a:lnTo>
                    <a:pt x="108191" y="37934"/>
                  </a:lnTo>
                  <a:lnTo>
                    <a:pt x="108623" y="37211"/>
                  </a:lnTo>
                  <a:lnTo>
                    <a:pt x="109194" y="36271"/>
                  </a:lnTo>
                  <a:lnTo>
                    <a:pt x="109308" y="35687"/>
                  </a:lnTo>
                  <a:lnTo>
                    <a:pt x="109397" y="35052"/>
                  </a:lnTo>
                  <a:lnTo>
                    <a:pt x="109512" y="34163"/>
                  </a:lnTo>
                  <a:lnTo>
                    <a:pt x="109639" y="33274"/>
                  </a:lnTo>
                  <a:lnTo>
                    <a:pt x="109778" y="34671"/>
                  </a:lnTo>
                  <a:lnTo>
                    <a:pt x="109664" y="34798"/>
                  </a:lnTo>
                  <a:lnTo>
                    <a:pt x="110324" y="34671"/>
                  </a:lnTo>
                  <a:lnTo>
                    <a:pt x="109829" y="36931"/>
                  </a:lnTo>
                  <a:lnTo>
                    <a:pt x="111074" y="34671"/>
                  </a:lnTo>
                  <a:lnTo>
                    <a:pt x="110972" y="36068"/>
                  </a:lnTo>
                  <a:lnTo>
                    <a:pt x="109461" y="40640"/>
                  </a:lnTo>
                  <a:lnTo>
                    <a:pt x="110693" y="37592"/>
                  </a:lnTo>
                  <a:lnTo>
                    <a:pt x="110756" y="40132"/>
                  </a:lnTo>
                  <a:lnTo>
                    <a:pt x="111531" y="38354"/>
                  </a:lnTo>
                  <a:lnTo>
                    <a:pt x="111785" y="37592"/>
                  </a:lnTo>
                  <a:lnTo>
                    <a:pt x="111569" y="38252"/>
                  </a:lnTo>
                  <a:lnTo>
                    <a:pt x="111125" y="39624"/>
                  </a:lnTo>
                  <a:lnTo>
                    <a:pt x="111036" y="40005"/>
                  </a:lnTo>
                  <a:lnTo>
                    <a:pt x="112052" y="37592"/>
                  </a:lnTo>
                  <a:lnTo>
                    <a:pt x="111963" y="38481"/>
                  </a:lnTo>
                  <a:lnTo>
                    <a:pt x="111848" y="38989"/>
                  </a:lnTo>
                  <a:lnTo>
                    <a:pt x="111531" y="39852"/>
                  </a:lnTo>
                  <a:lnTo>
                    <a:pt x="111429" y="40513"/>
                  </a:lnTo>
                  <a:lnTo>
                    <a:pt x="111785" y="41021"/>
                  </a:lnTo>
                  <a:lnTo>
                    <a:pt x="112369" y="37592"/>
                  </a:lnTo>
                  <a:lnTo>
                    <a:pt x="112483" y="36957"/>
                  </a:lnTo>
                  <a:lnTo>
                    <a:pt x="112725" y="35560"/>
                  </a:lnTo>
                  <a:lnTo>
                    <a:pt x="112636" y="37973"/>
                  </a:lnTo>
                  <a:lnTo>
                    <a:pt x="112534" y="38481"/>
                  </a:lnTo>
                  <a:lnTo>
                    <a:pt x="112407" y="38608"/>
                  </a:lnTo>
                  <a:lnTo>
                    <a:pt x="112331" y="38862"/>
                  </a:lnTo>
                  <a:lnTo>
                    <a:pt x="112649" y="40005"/>
                  </a:lnTo>
                  <a:lnTo>
                    <a:pt x="114236" y="37592"/>
                  </a:lnTo>
                  <a:lnTo>
                    <a:pt x="114287" y="37934"/>
                  </a:lnTo>
                  <a:lnTo>
                    <a:pt x="114414" y="39344"/>
                  </a:lnTo>
                  <a:lnTo>
                    <a:pt x="113411" y="42837"/>
                  </a:lnTo>
                  <a:lnTo>
                    <a:pt x="113906" y="42672"/>
                  </a:lnTo>
                  <a:lnTo>
                    <a:pt x="116243" y="39243"/>
                  </a:lnTo>
                  <a:lnTo>
                    <a:pt x="116865" y="40513"/>
                  </a:lnTo>
                  <a:lnTo>
                    <a:pt x="116979" y="39624"/>
                  </a:lnTo>
                  <a:lnTo>
                    <a:pt x="117119" y="39243"/>
                  </a:lnTo>
                  <a:lnTo>
                    <a:pt x="117754" y="37592"/>
                  </a:lnTo>
                  <a:lnTo>
                    <a:pt x="118529" y="35560"/>
                  </a:lnTo>
                  <a:lnTo>
                    <a:pt x="118821" y="34798"/>
                  </a:lnTo>
                  <a:lnTo>
                    <a:pt x="116611" y="42799"/>
                  </a:lnTo>
                  <a:lnTo>
                    <a:pt x="117602" y="41148"/>
                  </a:lnTo>
                  <a:lnTo>
                    <a:pt x="116776" y="43307"/>
                  </a:lnTo>
                  <a:lnTo>
                    <a:pt x="117017" y="42799"/>
                  </a:lnTo>
                  <a:lnTo>
                    <a:pt x="117335" y="43815"/>
                  </a:lnTo>
                  <a:lnTo>
                    <a:pt x="118148" y="42799"/>
                  </a:lnTo>
                  <a:lnTo>
                    <a:pt x="118745" y="42037"/>
                  </a:lnTo>
                  <a:lnTo>
                    <a:pt x="120307" y="40640"/>
                  </a:lnTo>
                  <a:lnTo>
                    <a:pt x="119761" y="41910"/>
                  </a:lnTo>
                  <a:lnTo>
                    <a:pt x="119646" y="43307"/>
                  </a:lnTo>
                  <a:lnTo>
                    <a:pt x="120434" y="43053"/>
                  </a:lnTo>
                  <a:lnTo>
                    <a:pt x="120599" y="43815"/>
                  </a:lnTo>
                  <a:lnTo>
                    <a:pt x="120929" y="43053"/>
                  </a:lnTo>
                  <a:lnTo>
                    <a:pt x="121208" y="42418"/>
                  </a:lnTo>
                  <a:lnTo>
                    <a:pt x="121373" y="42799"/>
                  </a:lnTo>
                  <a:lnTo>
                    <a:pt x="121475" y="42418"/>
                  </a:lnTo>
                  <a:lnTo>
                    <a:pt x="121958" y="40767"/>
                  </a:lnTo>
                  <a:lnTo>
                    <a:pt x="121856" y="43815"/>
                  </a:lnTo>
                  <a:lnTo>
                    <a:pt x="123126" y="43053"/>
                  </a:lnTo>
                  <a:lnTo>
                    <a:pt x="124460" y="42037"/>
                  </a:lnTo>
                  <a:lnTo>
                    <a:pt x="124548" y="44323"/>
                  </a:lnTo>
                  <a:lnTo>
                    <a:pt x="124409" y="44323"/>
                  </a:lnTo>
                  <a:lnTo>
                    <a:pt x="123977" y="45034"/>
                  </a:lnTo>
                  <a:lnTo>
                    <a:pt x="123888" y="45466"/>
                  </a:lnTo>
                  <a:lnTo>
                    <a:pt x="125298" y="44577"/>
                  </a:lnTo>
                  <a:lnTo>
                    <a:pt x="125730" y="43307"/>
                  </a:lnTo>
                  <a:lnTo>
                    <a:pt x="125691" y="43180"/>
                  </a:lnTo>
                  <a:lnTo>
                    <a:pt x="125984" y="42037"/>
                  </a:lnTo>
                  <a:lnTo>
                    <a:pt x="126174" y="41275"/>
                  </a:lnTo>
                  <a:lnTo>
                    <a:pt x="126428" y="40767"/>
                  </a:lnTo>
                  <a:lnTo>
                    <a:pt x="126492" y="40640"/>
                  </a:lnTo>
                  <a:lnTo>
                    <a:pt x="126555" y="40513"/>
                  </a:lnTo>
                  <a:lnTo>
                    <a:pt x="126746" y="40132"/>
                  </a:lnTo>
                  <a:lnTo>
                    <a:pt x="126809" y="40005"/>
                  </a:lnTo>
                  <a:lnTo>
                    <a:pt x="127469" y="39116"/>
                  </a:lnTo>
                  <a:lnTo>
                    <a:pt x="127698" y="39116"/>
                  </a:lnTo>
                  <a:lnTo>
                    <a:pt x="126707" y="40513"/>
                  </a:lnTo>
                  <a:lnTo>
                    <a:pt x="126326" y="42672"/>
                  </a:lnTo>
                  <a:lnTo>
                    <a:pt x="125996" y="44196"/>
                  </a:lnTo>
                  <a:lnTo>
                    <a:pt x="126860" y="42037"/>
                  </a:lnTo>
                  <a:lnTo>
                    <a:pt x="125793" y="46228"/>
                  </a:lnTo>
                  <a:lnTo>
                    <a:pt x="127177" y="42037"/>
                  </a:lnTo>
                  <a:lnTo>
                    <a:pt x="128143" y="39116"/>
                  </a:lnTo>
                  <a:lnTo>
                    <a:pt x="128689" y="37465"/>
                  </a:lnTo>
                  <a:lnTo>
                    <a:pt x="128320" y="40259"/>
                  </a:lnTo>
                  <a:lnTo>
                    <a:pt x="127812" y="41656"/>
                  </a:lnTo>
                  <a:lnTo>
                    <a:pt x="128308" y="41148"/>
                  </a:lnTo>
                  <a:lnTo>
                    <a:pt x="129146" y="39624"/>
                  </a:lnTo>
                  <a:lnTo>
                    <a:pt x="129273" y="40055"/>
                  </a:lnTo>
                  <a:lnTo>
                    <a:pt x="128371" y="42672"/>
                  </a:lnTo>
                  <a:lnTo>
                    <a:pt x="129882" y="39624"/>
                  </a:lnTo>
                  <a:lnTo>
                    <a:pt x="130378" y="38608"/>
                  </a:lnTo>
                  <a:lnTo>
                    <a:pt x="129730" y="41275"/>
                  </a:lnTo>
                  <a:lnTo>
                    <a:pt x="129616" y="41529"/>
                  </a:lnTo>
                  <a:lnTo>
                    <a:pt x="129247" y="42037"/>
                  </a:lnTo>
                  <a:lnTo>
                    <a:pt x="129006" y="42037"/>
                  </a:lnTo>
                  <a:lnTo>
                    <a:pt x="128574" y="42672"/>
                  </a:lnTo>
                  <a:lnTo>
                    <a:pt x="127736" y="45847"/>
                  </a:lnTo>
                  <a:lnTo>
                    <a:pt x="128092" y="45085"/>
                  </a:lnTo>
                  <a:lnTo>
                    <a:pt x="128155" y="45707"/>
                  </a:lnTo>
                  <a:lnTo>
                    <a:pt x="128130" y="46723"/>
                  </a:lnTo>
                  <a:lnTo>
                    <a:pt x="128181" y="46139"/>
                  </a:lnTo>
                  <a:lnTo>
                    <a:pt x="128257" y="47244"/>
                  </a:lnTo>
                  <a:lnTo>
                    <a:pt x="128384" y="46609"/>
                  </a:lnTo>
                  <a:lnTo>
                    <a:pt x="128485" y="46228"/>
                  </a:lnTo>
                  <a:lnTo>
                    <a:pt x="128790" y="45593"/>
                  </a:lnTo>
                  <a:lnTo>
                    <a:pt x="129032" y="45085"/>
                  </a:lnTo>
                  <a:lnTo>
                    <a:pt x="131584" y="39751"/>
                  </a:lnTo>
                  <a:lnTo>
                    <a:pt x="129946" y="45212"/>
                  </a:lnTo>
                  <a:lnTo>
                    <a:pt x="129870" y="45466"/>
                  </a:lnTo>
                  <a:lnTo>
                    <a:pt x="130022" y="45212"/>
                  </a:lnTo>
                  <a:lnTo>
                    <a:pt x="130124" y="45034"/>
                  </a:lnTo>
                  <a:lnTo>
                    <a:pt x="131203" y="43688"/>
                  </a:lnTo>
                  <a:lnTo>
                    <a:pt x="129984" y="46520"/>
                  </a:lnTo>
                  <a:lnTo>
                    <a:pt x="129654" y="48577"/>
                  </a:lnTo>
                  <a:lnTo>
                    <a:pt x="129273" y="49276"/>
                  </a:lnTo>
                  <a:lnTo>
                    <a:pt x="130530" y="47117"/>
                  </a:lnTo>
                  <a:lnTo>
                    <a:pt x="129006" y="51308"/>
                  </a:lnTo>
                  <a:lnTo>
                    <a:pt x="130835" y="48133"/>
                  </a:lnTo>
                  <a:lnTo>
                    <a:pt x="130467" y="49022"/>
                  </a:lnTo>
                  <a:lnTo>
                    <a:pt x="130848" y="48577"/>
                  </a:lnTo>
                  <a:lnTo>
                    <a:pt x="131025" y="48133"/>
                  </a:lnTo>
                  <a:lnTo>
                    <a:pt x="131178" y="47752"/>
                  </a:lnTo>
                  <a:lnTo>
                    <a:pt x="131597" y="47117"/>
                  </a:lnTo>
                  <a:lnTo>
                    <a:pt x="133096" y="44831"/>
                  </a:lnTo>
                  <a:lnTo>
                    <a:pt x="130962" y="52197"/>
                  </a:lnTo>
                  <a:lnTo>
                    <a:pt x="133629" y="48260"/>
                  </a:lnTo>
                  <a:lnTo>
                    <a:pt x="135115" y="46736"/>
                  </a:lnTo>
                  <a:lnTo>
                    <a:pt x="135991" y="44831"/>
                  </a:lnTo>
                  <a:lnTo>
                    <a:pt x="136283" y="44196"/>
                  </a:lnTo>
                  <a:lnTo>
                    <a:pt x="136588" y="43561"/>
                  </a:lnTo>
                  <a:lnTo>
                    <a:pt x="137947" y="42291"/>
                  </a:lnTo>
                  <a:lnTo>
                    <a:pt x="137579" y="43688"/>
                  </a:lnTo>
                  <a:lnTo>
                    <a:pt x="137452" y="43942"/>
                  </a:lnTo>
                  <a:lnTo>
                    <a:pt x="136309" y="45593"/>
                  </a:lnTo>
                  <a:lnTo>
                    <a:pt x="136105" y="47117"/>
                  </a:lnTo>
                  <a:lnTo>
                    <a:pt x="136486" y="46990"/>
                  </a:lnTo>
                  <a:lnTo>
                    <a:pt x="137299" y="46101"/>
                  </a:lnTo>
                  <a:lnTo>
                    <a:pt x="136944" y="46736"/>
                  </a:lnTo>
                  <a:lnTo>
                    <a:pt x="136842" y="46990"/>
                  </a:lnTo>
                  <a:lnTo>
                    <a:pt x="136321" y="48768"/>
                  </a:lnTo>
                  <a:lnTo>
                    <a:pt x="136702" y="48514"/>
                  </a:lnTo>
                  <a:lnTo>
                    <a:pt x="137401" y="46736"/>
                  </a:lnTo>
                  <a:lnTo>
                    <a:pt x="137515" y="46101"/>
                  </a:lnTo>
                  <a:lnTo>
                    <a:pt x="137756" y="45593"/>
                  </a:lnTo>
                  <a:lnTo>
                    <a:pt x="139293" y="42418"/>
                  </a:lnTo>
                  <a:lnTo>
                    <a:pt x="137363" y="45593"/>
                  </a:lnTo>
                  <a:lnTo>
                    <a:pt x="137706" y="44450"/>
                  </a:lnTo>
                  <a:lnTo>
                    <a:pt x="138137" y="43307"/>
                  </a:lnTo>
                  <a:lnTo>
                    <a:pt x="138163" y="43053"/>
                  </a:lnTo>
                  <a:lnTo>
                    <a:pt x="138366" y="42291"/>
                  </a:lnTo>
                  <a:lnTo>
                    <a:pt x="138595" y="41402"/>
                  </a:lnTo>
                  <a:lnTo>
                    <a:pt x="138684" y="41021"/>
                  </a:lnTo>
                  <a:lnTo>
                    <a:pt x="138887" y="40259"/>
                  </a:lnTo>
                  <a:lnTo>
                    <a:pt x="139090" y="40005"/>
                  </a:lnTo>
                  <a:lnTo>
                    <a:pt x="138226" y="41021"/>
                  </a:lnTo>
                  <a:lnTo>
                    <a:pt x="138582" y="40386"/>
                  </a:lnTo>
                  <a:lnTo>
                    <a:pt x="138696" y="40132"/>
                  </a:lnTo>
                  <a:lnTo>
                    <a:pt x="139357" y="38227"/>
                  </a:lnTo>
                  <a:lnTo>
                    <a:pt x="139331" y="38862"/>
                  </a:lnTo>
                  <a:lnTo>
                    <a:pt x="139407" y="38227"/>
                  </a:lnTo>
                  <a:lnTo>
                    <a:pt x="139661" y="36195"/>
                  </a:lnTo>
                  <a:close/>
                </a:path>
                <a:path w="403859" h="93979">
                  <a:moveTo>
                    <a:pt x="139687" y="46228"/>
                  </a:moveTo>
                  <a:lnTo>
                    <a:pt x="139496" y="46355"/>
                  </a:lnTo>
                  <a:lnTo>
                    <a:pt x="139433" y="46774"/>
                  </a:lnTo>
                  <a:lnTo>
                    <a:pt x="139687" y="46228"/>
                  </a:lnTo>
                  <a:close/>
                </a:path>
                <a:path w="403859" h="93979">
                  <a:moveTo>
                    <a:pt x="141224" y="40894"/>
                  </a:moveTo>
                  <a:lnTo>
                    <a:pt x="137414" y="47498"/>
                  </a:lnTo>
                  <a:lnTo>
                    <a:pt x="135864" y="50546"/>
                  </a:lnTo>
                  <a:lnTo>
                    <a:pt x="136550" y="49784"/>
                  </a:lnTo>
                  <a:lnTo>
                    <a:pt x="137629" y="48260"/>
                  </a:lnTo>
                  <a:lnTo>
                    <a:pt x="138328" y="47498"/>
                  </a:lnTo>
                  <a:lnTo>
                    <a:pt x="137718" y="49149"/>
                  </a:lnTo>
                  <a:lnTo>
                    <a:pt x="137058" y="49911"/>
                  </a:lnTo>
                  <a:lnTo>
                    <a:pt x="136486" y="50927"/>
                  </a:lnTo>
                  <a:lnTo>
                    <a:pt x="137185" y="50419"/>
                  </a:lnTo>
                  <a:lnTo>
                    <a:pt x="137312" y="50355"/>
                  </a:lnTo>
                  <a:lnTo>
                    <a:pt x="138264" y="47752"/>
                  </a:lnTo>
                  <a:lnTo>
                    <a:pt x="138379" y="47498"/>
                  </a:lnTo>
                  <a:lnTo>
                    <a:pt x="138607" y="46990"/>
                  </a:lnTo>
                  <a:lnTo>
                    <a:pt x="139103" y="46482"/>
                  </a:lnTo>
                  <a:lnTo>
                    <a:pt x="141224" y="40894"/>
                  </a:lnTo>
                  <a:close/>
                </a:path>
                <a:path w="403859" h="93979">
                  <a:moveTo>
                    <a:pt x="232143" y="52806"/>
                  </a:moveTo>
                  <a:lnTo>
                    <a:pt x="231686" y="54559"/>
                  </a:lnTo>
                  <a:lnTo>
                    <a:pt x="231813" y="54432"/>
                  </a:lnTo>
                  <a:lnTo>
                    <a:pt x="232143" y="52806"/>
                  </a:lnTo>
                  <a:close/>
                </a:path>
                <a:path w="403859" h="93979">
                  <a:moveTo>
                    <a:pt x="232664" y="67246"/>
                  </a:moveTo>
                  <a:lnTo>
                    <a:pt x="232549" y="65671"/>
                  </a:lnTo>
                  <a:lnTo>
                    <a:pt x="232486" y="66192"/>
                  </a:lnTo>
                  <a:lnTo>
                    <a:pt x="232359" y="66573"/>
                  </a:lnTo>
                  <a:lnTo>
                    <a:pt x="231813" y="67843"/>
                  </a:lnTo>
                  <a:lnTo>
                    <a:pt x="231736" y="68224"/>
                  </a:lnTo>
                  <a:lnTo>
                    <a:pt x="231978" y="69240"/>
                  </a:lnTo>
                  <a:lnTo>
                    <a:pt x="232664" y="67246"/>
                  </a:lnTo>
                  <a:close/>
                </a:path>
                <a:path w="403859" h="93979">
                  <a:moveTo>
                    <a:pt x="232714" y="64541"/>
                  </a:moveTo>
                  <a:lnTo>
                    <a:pt x="232549" y="65671"/>
                  </a:lnTo>
                  <a:lnTo>
                    <a:pt x="232714" y="64541"/>
                  </a:lnTo>
                  <a:close/>
                </a:path>
                <a:path w="403859" h="93979">
                  <a:moveTo>
                    <a:pt x="233172" y="67640"/>
                  </a:moveTo>
                  <a:lnTo>
                    <a:pt x="232841" y="68351"/>
                  </a:lnTo>
                  <a:lnTo>
                    <a:pt x="233032" y="67970"/>
                  </a:lnTo>
                  <a:lnTo>
                    <a:pt x="233172" y="67640"/>
                  </a:lnTo>
                  <a:close/>
                </a:path>
                <a:path w="403859" h="93979">
                  <a:moveTo>
                    <a:pt x="236258" y="50317"/>
                  </a:moveTo>
                  <a:lnTo>
                    <a:pt x="235699" y="52476"/>
                  </a:lnTo>
                  <a:lnTo>
                    <a:pt x="236258" y="50317"/>
                  </a:lnTo>
                  <a:close/>
                </a:path>
                <a:path w="403859" h="93979">
                  <a:moveTo>
                    <a:pt x="243738" y="72745"/>
                  </a:moveTo>
                  <a:lnTo>
                    <a:pt x="242951" y="74193"/>
                  </a:lnTo>
                  <a:lnTo>
                    <a:pt x="243598" y="74320"/>
                  </a:lnTo>
                  <a:lnTo>
                    <a:pt x="243738" y="72745"/>
                  </a:lnTo>
                  <a:close/>
                </a:path>
                <a:path w="403859" h="93979">
                  <a:moveTo>
                    <a:pt x="248831" y="68046"/>
                  </a:moveTo>
                  <a:lnTo>
                    <a:pt x="248526" y="70116"/>
                  </a:lnTo>
                  <a:lnTo>
                    <a:pt x="247751" y="70751"/>
                  </a:lnTo>
                  <a:lnTo>
                    <a:pt x="248564" y="70688"/>
                  </a:lnTo>
                  <a:lnTo>
                    <a:pt x="248640" y="69862"/>
                  </a:lnTo>
                  <a:lnTo>
                    <a:pt x="248754" y="68948"/>
                  </a:lnTo>
                  <a:lnTo>
                    <a:pt x="248831" y="68046"/>
                  </a:lnTo>
                  <a:close/>
                </a:path>
                <a:path w="403859" h="93979">
                  <a:moveTo>
                    <a:pt x="249758" y="66700"/>
                  </a:moveTo>
                  <a:lnTo>
                    <a:pt x="249618" y="64795"/>
                  </a:lnTo>
                  <a:lnTo>
                    <a:pt x="249135" y="67462"/>
                  </a:lnTo>
                  <a:lnTo>
                    <a:pt x="249339" y="67208"/>
                  </a:lnTo>
                  <a:lnTo>
                    <a:pt x="249402" y="66954"/>
                  </a:lnTo>
                  <a:lnTo>
                    <a:pt x="249402" y="67132"/>
                  </a:lnTo>
                  <a:lnTo>
                    <a:pt x="249542" y="66954"/>
                  </a:lnTo>
                  <a:lnTo>
                    <a:pt x="249758" y="66700"/>
                  </a:lnTo>
                  <a:close/>
                </a:path>
                <a:path w="403859" h="93979">
                  <a:moveTo>
                    <a:pt x="255866" y="70764"/>
                  </a:moveTo>
                  <a:lnTo>
                    <a:pt x="255790" y="70637"/>
                  </a:lnTo>
                  <a:lnTo>
                    <a:pt x="255308" y="70269"/>
                  </a:lnTo>
                  <a:lnTo>
                    <a:pt x="255397" y="73939"/>
                  </a:lnTo>
                  <a:lnTo>
                    <a:pt x="255866" y="70764"/>
                  </a:lnTo>
                  <a:close/>
                </a:path>
                <a:path w="403859" h="93979">
                  <a:moveTo>
                    <a:pt x="255981" y="70015"/>
                  </a:moveTo>
                  <a:lnTo>
                    <a:pt x="255790" y="70637"/>
                  </a:lnTo>
                  <a:lnTo>
                    <a:pt x="255981" y="70015"/>
                  </a:lnTo>
                  <a:close/>
                </a:path>
                <a:path w="403859" h="93979">
                  <a:moveTo>
                    <a:pt x="256146" y="51485"/>
                  </a:moveTo>
                  <a:lnTo>
                    <a:pt x="256006" y="51714"/>
                  </a:lnTo>
                  <a:lnTo>
                    <a:pt x="256133" y="51714"/>
                  </a:lnTo>
                  <a:lnTo>
                    <a:pt x="256146" y="51485"/>
                  </a:lnTo>
                  <a:close/>
                </a:path>
                <a:path w="403859" h="93979">
                  <a:moveTo>
                    <a:pt x="256209" y="69240"/>
                  </a:moveTo>
                  <a:lnTo>
                    <a:pt x="256184" y="68681"/>
                  </a:lnTo>
                  <a:lnTo>
                    <a:pt x="255981" y="70015"/>
                  </a:lnTo>
                  <a:lnTo>
                    <a:pt x="256209" y="69240"/>
                  </a:lnTo>
                  <a:close/>
                </a:path>
                <a:path w="403859" h="93979">
                  <a:moveTo>
                    <a:pt x="256425" y="50952"/>
                  </a:moveTo>
                  <a:lnTo>
                    <a:pt x="256146" y="51485"/>
                  </a:lnTo>
                  <a:lnTo>
                    <a:pt x="256374" y="51079"/>
                  </a:lnTo>
                  <a:lnTo>
                    <a:pt x="256425" y="50952"/>
                  </a:lnTo>
                  <a:close/>
                </a:path>
                <a:path w="403859" h="93979">
                  <a:moveTo>
                    <a:pt x="256806" y="50317"/>
                  </a:moveTo>
                  <a:lnTo>
                    <a:pt x="256438" y="50965"/>
                  </a:lnTo>
                  <a:lnTo>
                    <a:pt x="256578" y="51079"/>
                  </a:lnTo>
                  <a:lnTo>
                    <a:pt x="256806" y="50317"/>
                  </a:lnTo>
                  <a:close/>
                </a:path>
                <a:path w="403859" h="93979">
                  <a:moveTo>
                    <a:pt x="264350" y="72542"/>
                  </a:moveTo>
                  <a:lnTo>
                    <a:pt x="264274" y="73304"/>
                  </a:lnTo>
                  <a:lnTo>
                    <a:pt x="264045" y="74701"/>
                  </a:lnTo>
                  <a:lnTo>
                    <a:pt x="264299" y="75717"/>
                  </a:lnTo>
                  <a:lnTo>
                    <a:pt x="264350" y="72542"/>
                  </a:lnTo>
                  <a:close/>
                </a:path>
                <a:path w="403859" h="93979">
                  <a:moveTo>
                    <a:pt x="278663" y="75933"/>
                  </a:moveTo>
                  <a:lnTo>
                    <a:pt x="278434" y="76555"/>
                  </a:lnTo>
                  <a:lnTo>
                    <a:pt x="278663" y="75933"/>
                  </a:lnTo>
                  <a:close/>
                </a:path>
                <a:path w="403859" h="93979">
                  <a:moveTo>
                    <a:pt x="280238" y="75488"/>
                  </a:moveTo>
                  <a:lnTo>
                    <a:pt x="280022" y="75793"/>
                  </a:lnTo>
                  <a:lnTo>
                    <a:pt x="280238" y="75488"/>
                  </a:lnTo>
                  <a:close/>
                </a:path>
                <a:path w="403859" h="93979">
                  <a:moveTo>
                    <a:pt x="282790" y="75869"/>
                  </a:moveTo>
                  <a:lnTo>
                    <a:pt x="282371" y="76847"/>
                  </a:lnTo>
                  <a:lnTo>
                    <a:pt x="282613" y="76479"/>
                  </a:lnTo>
                  <a:lnTo>
                    <a:pt x="282714" y="76225"/>
                  </a:lnTo>
                  <a:lnTo>
                    <a:pt x="282790" y="75869"/>
                  </a:lnTo>
                  <a:close/>
                </a:path>
                <a:path w="403859" h="93979">
                  <a:moveTo>
                    <a:pt x="289052" y="74256"/>
                  </a:moveTo>
                  <a:lnTo>
                    <a:pt x="288544" y="75590"/>
                  </a:lnTo>
                  <a:lnTo>
                    <a:pt x="288836" y="75349"/>
                  </a:lnTo>
                  <a:lnTo>
                    <a:pt x="288950" y="75082"/>
                  </a:lnTo>
                  <a:lnTo>
                    <a:pt x="289052" y="74256"/>
                  </a:lnTo>
                  <a:close/>
                </a:path>
                <a:path w="403859" h="93979">
                  <a:moveTo>
                    <a:pt x="289293" y="74955"/>
                  </a:moveTo>
                  <a:lnTo>
                    <a:pt x="288925" y="75272"/>
                  </a:lnTo>
                  <a:lnTo>
                    <a:pt x="288709" y="76987"/>
                  </a:lnTo>
                  <a:lnTo>
                    <a:pt x="289293" y="74955"/>
                  </a:lnTo>
                  <a:close/>
                </a:path>
                <a:path w="403859" h="93979">
                  <a:moveTo>
                    <a:pt x="297370" y="77355"/>
                  </a:moveTo>
                  <a:close/>
                </a:path>
                <a:path w="403859" h="93979">
                  <a:moveTo>
                    <a:pt x="313842" y="59258"/>
                  </a:moveTo>
                  <a:lnTo>
                    <a:pt x="312534" y="59753"/>
                  </a:lnTo>
                  <a:lnTo>
                    <a:pt x="312788" y="62750"/>
                  </a:lnTo>
                  <a:lnTo>
                    <a:pt x="312902" y="61607"/>
                  </a:lnTo>
                  <a:lnTo>
                    <a:pt x="313842" y="59258"/>
                  </a:lnTo>
                  <a:close/>
                </a:path>
                <a:path w="403859" h="93979">
                  <a:moveTo>
                    <a:pt x="314248" y="82956"/>
                  </a:moveTo>
                  <a:lnTo>
                    <a:pt x="314058" y="82765"/>
                  </a:lnTo>
                  <a:lnTo>
                    <a:pt x="313944" y="84099"/>
                  </a:lnTo>
                  <a:lnTo>
                    <a:pt x="314045" y="84353"/>
                  </a:lnTo>
                  <a:lnTo>
                    <a:pt x="314248" y="82956"/>
                  </a:lnTo>
                  <a:close/>
                </a:path>
                <a:path w="403859" h="93979">
                  <a:moveTo>
                    <a:pt x="321818" y="63779"/>
                  </a:moveTo>
                  <a:lnTo>
                    <a:pt x="321729" y="63906"/>
                  </a:lnTo>
                  <a:lnTo>
                    <a:pt x="321271" y="65455"/>
                  </a:lnTo>
                  <a:lnTo>
                    <a:pt x="321386" y="65176"/>
                  </a:lnTo>
                  <a:lnTo>
                    <a:pt x="321818" y="63779"/>
                  </a:lnTo>
                  <a:close/>
                </a:path>
                <a:path w="403859" h="93979">
                  <a:moveTo>
                    <a:pt x="323532" y="60731"/>
                  </a:moveTo>
                  <a:lnTo>
                    <a:pt x="323176" y="60731"/>
                  </a:lnTo>
                  <a:lnTo>
                    <a:pt x="322237" y="60858"/>
                  </a:lnTo>
                  <a:lnTo>
                    <a:pt x="321716" y="62890"/>
                  </a:lnTo>
                  <a:lnTo>
                    <a:pt x="321957" y="62382"/>
                  </a:lnTo>
                  <a:lnTo>
                    <a:pt x="322287" y="61493"/>
                  </a:lnTo>
                  <a:lnTo>
                    <a:pt x="322249" y="62382"/>
                  </a:lnTo>
                  <a:lnTo>
                    <a:pt x="321818" y="63779"/>
                  </a:lnTo>
                  <a:lnTo>
                    <a:pt x="322770" y="62496"/>
                  </a:lnTo>
                  <a:lnTo>
                    <a:pt x="323202" y="61493"/>
                  </a:lnTo>
                  <a:lnTo>
                    <a:pt x="323532" y="60731"/>
                  </a:lnTo>
                  <a:close/>
                </a:path>
                <a:path w="403859" h="93979">
                  <a:moveTo>
                    <a:pt x="327875" y="66522"/>
                  </a:moveTo>
                  <a:lnTo>
                    <a:pt x="327533" y="67970"/>
                  </a:lnTo>
                  <a:lnTo>
                    <a:pt x="327787" y="67716"/>
                  </a:lnTo>
                  <a:lnTo>
                    <a:pt x="327875" y="66522"/>
                  </a:lnTo>
                  <a:close/>
                </a:path>
                <a:path w="403859" h="93979">
                  <a:moveTo>
                    <a:pt x="328383" y="63906"/>
                  </a:moveTo>
                  <a:lnTo>
                    <a:pt x="328002" y="64287"/>
                  </a:lnTo>
                  <a:lnTo>
                    <a:pt x="327875" y="66522"/>
                  </a:lnTo>
                  <a:lnTo>
                    <a:pt x="328117" y="65557"/>
                  </a:lnTo>
                  <a:lnTo>
                    <a:pt x="328091" y="66573"/>
                  </a:lnTo>
                  <a:lnTo>
                    <a:pt x="328231" y="65303"/>
                  </a:lnTo>
                  <a:lnTo>
                    <a:pt x="328383" y="63906"/>
                  </a:lnTo>
                  <a:close/>
                </a:path>
                <a:path w="403859" h="93979">
                  <a:moveTo>
                    <a:pt x="331952" y="86182"/>
                  </a:moveTo>
                  <a:lnTo>
                    <a:pt x="331609" y="87020"/>
                  </a:lnTo>
                  <a:lnTo>
                    <a:pt x="331876" y="86512"/>
                  </a:lnTo>
                  <a:lnTo>
                    <a:pt x="331952" y="86182"/>
                  </a:lnTo>
                  <a:close/>
                </a:path>
                <a:path w="403859" h="93979">
                  <a:moveTo>
                    <a:pt x="337286" y="64668"/>
                  </a:moveTo>
                  <a:lnTo>
                    <a:pt x="337134" y="64198"/>
                  </a:lnTo>
                  <a:lnTo>
                    <a:pt x="337134" y="64427"/>
                  </a:lnTo>
                  <a:lnTo>
                    <a:pt x="337121" y="64604"/>
                  </a:lnTo>
                  <a:lnTo>
                    <a:pt x="337108" y="64795"/>
                  </a:lnTo>
                  <a:lnTo>
                    <a:pt x="337286" y="64668"/>
                  </a:lnTo>
                  <a:close/>
                </a:path>
                <a:path w="403859" h="93979">
                  <a:moveTo>
                    <a:pt x="337718" y="87807"/>
                  </a:moveTo>
                  <a:lnTo>
                    <a:pt x="337083" y="87274"/>
                  </a:lnTo>
                  <a:lnTo>
                    <a:pt x="337235" y="87579"/>
                  </a:lnTo>
                  <a:lnTo>
                    <a:pt x="337464" y="87769"/>
                  </a:lnTo>
                  <a:lnTo>
                    <a:pt x="337718" y="87807"/>
                  </a:lnTo>
                  <a:close/>
                </a:path>
                <a:path w="403859" h="93979">
                  <a:moveTo>
                    <a:pt x="341464" y="64262"/>
                  </a:moveTo>
                  <a:lnTo>
                    <a:pt x="341376" y="64427"/>
                  </a:lnTo>
                  <a:lnTo>
                    <a:pt x="341249" y="64985"/>
                  </a:lnTo>
                  <a:lnTo>
                    <a:pt x="341464" y="64262"/>
                  </a:lnTo>
                  <a:close/>
                </a:path>
                <a:path w="403859" h="93979">
                  <a:moveTo>
                    <a:pt x="345897" y="86029"/>
                  </a:moveTo>
                  <a:lnTo>
                    <a:pt x="345681" y="86639"/>
                  </a:lnTo>
                  <a:lnTo>
                    <a:pt x="345567" y="86766"/>
                  </a:lnTo>
                  <a:lnTo>
                    <a:pt x="345478" y="87147"/>
                  </a:lnTo>
                  <a:lnTo>
                    <a:pt x="345605" y="87782"/>
                  </a:lnTo>
                  <a:lnTo>
                    <a:pt x="345897" y="86029"/>
                  </a:lnTo>
                  <a:close/>
                </a:path>
                <a:path w="403859" h="93979">
                  <a:moveTo>
                    <a:pt x="346354" y="61493"/>
                  </a:moveTo>
                  <a:lnTo>
                    <a:pt x="346329" y="62014"/>
                  </a:lnTo>
                  <a:lnTo>
                    <a:pt x="346290" y="62407"/>
                  </a:lnTo>
                  <a:lnTo>
                    <a:pt x="346278" y="62788"/>
                  </a:lnTo>
                  <a:lnTo>
                    <a:pt x="346316" y="62496"/>
                  </a:lnTo>
                  <a:lnTo>
                    <a:pt x="346354" y="62128"/>
                  </a:lnTo>
                  <a:lnTo>
                    <a:pt x="346354" y="61493"/>
                  </a:lnTo>
                  <a:close/>
                </a:path>
                <a:path w="403859" h="93979">
                  <a:moveTo>
                    <a:pt x="350608" y="68643"/>
                  </a:moveTo>
                  <a:close/>
                </a:path>
                <a:path w="403859" h="93979">
                  <a:moveTo>
                    <a:pt x="351370" y="64363"/>
                  </a:moveTo>
                  <a:lnTo>
                    <a:pt x="351218" y="64668"/>
                  </a:lnTo>
                  <a:lnTo>
                    <a:pt x="351370" y="64363"/>
                  </a:lnTo>
                  <a:close/>
                </a:path>
                <a:path w="403859" h="93979">
                  <a:moveTo>
                    <a:pt x="351713" y="85115"/>
                  </a:moveTo>
                  <a:lnTo>
                    <a:pt x="351409" y="85750"/>
                  </a:lnTo>
                  <a:lnTo>
                    <a:pt x="351421" y="85280"/>
                  </a:lnTo>
                  <a:lnTo>
                    <a:pt x="351358" y="85750"/>
                  </a:lnTo>
                  <a:lnTo>
                    <a:pt x="350977" y="86512"/>
                  </a:lnTo>
                  <a:lnTo>
                    <a:pt x="351243" y="86385"/>
                  </a:lnTo>
                  <a:lnTo>
                    <a:pt x="351409" y="87274"/>
                  </a:lnTo>
                  <a:lnTo>
                    <a:pt x="351536" y="86385"/>
                  </a:lnTo>
                  <a:lnTo>
                    <a:pt x="351713" y="85115"/>
                  </a:lnTo>
                  <a:close/>
                </a:path>
                <a:path w="403859" h="93979">
                  <a:moveTo>
                    <a:pt x="351929" y="59842"/>
                  </a:moveTo>
                  <a:lnTo>
                    <a:pt x="350951" y="61493"/>
                  </a:lnTo>
                  <a:lnTo>
                    <a:pt x="350862" y="61874"/>
                  </a:lnTo>
                  <a:lnTo>
                    <a:pt x="350735" y="63804"/>
                  </a:lnTo>
                  <a:lnTo>
                    <a:pt x="350837" y="63525"/>
                  </a:lnTo>
                  <a:lnTo>
                    <a:pt x="350710" y="64160"/>
                  </a:lnTo>
                  <a:lnTo>
                    <a:pt x="350735" y="63804"/>
                  </a:lnTo>
                  <a:lnTo>
                    <a:pt x="350596" y="64160"/>
                  </a:lnTo>
                  <a:lnTo>
                    <a:pt x="349935" y="65938"/>
                  </a:lnTo>
                  <a:lnTo>
                    <a:pt x="351205" y="64541"/>
                  </a:lnTo>
                  <a:lnTo>
                    <a:pt x="351294" y="64160"/>
                  </a:lnTo>
                  <a:lnTo>
                    <a:pt x="351383" y="63525"/>
                  </a:lnTo>
                  <a:lnTo>
                    <a:pt x="351929" y="59842"/>
                  </a:lnTo>
                  <a:close/>
                </a:path>
                <a:path w="403859" h="93979">
                  <a:moveTo>
                    <a:pt x="353225" y="68732"/>
                  </a:moveTo>
                  <a:lnTo>
                    <a:pt x="353187" y="68478"/>
                  </a:lnTo>
                  <a:lnTo>
                    <a:pt x="353098" y="68351"/>
                  </a:lnTo>
                  <a:lnTo>
                    <a:pt x="352907" y="69748"/>
                  </a:lnTo>
                  <a:lnTo>
                    <a:pt x="353225" y="68732"/>
                  </a:lnTo>
                  <a:close/>
                </a:path>
                <a:path w="403859" h="93979">
                  <a:moveTo>
                    <a:pt x="353428" y="68859"/>
                  </a:moveTo>
                  <a:lnTo>
                    <a:pt x="353377" y="68224"/>
                  </a:lnTo>
                  <a:lnTo>
                    <a:pt x="353314" y="68681"/>
                  </a:lnTo>
                  <a:lnTo>
                    <a:pt x="353428" y="68859"/>
                  </a:lnTo>
                  <a:close/>
                </a:path>
                <a:path w="403859" h="93979">
                  <a:moveTo>
                    <a:pt x="353822" y="66979"/>
                  </a:moveTo>
                  <a:lnTo>
                    <a:pt x="353682" y="66548"/>
                  </a:lnTo>
                  <a:lnTo>
                    <a:pt x="353720" y="66827"/>
                  </a:lnTo>
                  <a:lnTo>
                    <a:pt x="353822" y="66979"/>
                  </a:lnTo>
                  <a:close/>
                </a:path>
                <a:path w="403859" h="93979">
                  <a:moveTo>
                    <a:pt x="355892" y="85090"/>
                  </a:moveTo>
                  <a:lnTo>
                    <a:pt x="355701" y="85115"/>
                  </a:lnTo>
                  <a:lnTo>
                    <a:pt x="355892" y="85115"/>
                  </a:lnTo>
                  <a:close/>
                </a:path>
                <a:path w="403859" h="93979">
                  <a:moveTo>
                    <a:pt x="355968" y="61963"/>
                  </a:moveTo>
                  <a:lnTo>
                    <a:pt x="355955" y="61493"/>
                  </a:lnTo>
                  <a:lnTo>
                    <a:pt x="355752" y="61874"/>
                  </a:lnTo>
                  <a:lnTo>
                    <a:pt x="355968" y="61963"/>
                  </a:lnTo>
                  <a:close/>
                </a:path>
                <a:path w="403859" h="93979">
                  <a:moveTo>
                    <a:pt x="356108" y="62001"/>
                  </a:moveTo>
                  <a:lnTo>
                    <a:pt x="355968" y="61963"/>
                  </a:lnTo>
                  <a:lnTo>
                    <a:pt x="355993" y="62496"/>
                  </a:lnTo>
                  <a:lnTo>
                    <a:pt x="356108" y="62001"/>
                  </a:lnTo>
                  <a:close/>
                </a:path>
                <a:path w="403859" h="93979">
                  <a:moveTo>
                    <a:pt x="357682" y="61290"/>
                  </a:moveTo>
                  <a:lnTo>
                    <a:pt x="357492" y="61544"/>
                  </a:lnTo>
                  <a:lnTo>
                    <a:pt x="357682" y="61290"/>
                  </a:lnTo>
                  <a:close/>
                </a:path>
                <a:path w="403859" h="93979">
                  <a:moveTo>
                    <a:pt x="357809" y="62636"/>
                  </a:moveTo>
                  <a:lnTo>
                    <a:pt x="357517" y="62763"/>
                  </a:lnTo>
                  <a:lnTo>
                    <a:pt x="357416" y="62890"/>
                  </a:lnTo>
                  <a:lnTo>
                    <a:pt x="357606" y="63017"/>
                  </a:lnTo>
                  <a:lnTo>
                    <a:pt x="357809" y="62636"/>
                  </a:lnTo>
                  <a:close/>
                </a:path>
                <a:path w="403859" h="93979">
                  <a:moveTo>
                    <a:pt x="359511" y="60731"/>
                  </a:moveTo>
                  <a:lnTo>
                    <a:pt x="359181" y="61239"/>
                  </a:lnTo>
                  <a:lnTo>
                    <a:pt x="359511" y="60731"/>
                  </a:lnTo>
                  <a:close/>
                </a:path>
                <a:path w="403859" h="93979">
                  <a:moveTo>
                    <a:pt x="361759" y="66306"/>
                  </a:moveTo>
                  <a:lnTo>
                    <a:pt x="361746" y="65976"/>
                  </a:lnTo>
                  <a:lnTo>
                    <a:pt x="361721" y="65786"/>
                  </a:lnTo>
                  <a:lnTo>
                    <a:pt x="361632" y="66040"/>
                  </a:lnTo>
                  <a:lnTo>
                    <a:pt x="361721" y="66217"/>
                  </a:lnTo>
                  <a:close/>
                </a:path>
                <a:path w="403859" h="93979">
                  <a:moveTo>
                    <a:pt x="363791" y="65303"/>
                  </a:moveTo>
                  <a:lnTo>
                    <a:pt x="363321" y="66065"/>
                  </a:lnTo>
                  <a:lnTo>
                    <a:pt x="363194" y="66522"/>
                  </a:lnTo>
                  <a:lnTo>
                    <a:pt x="363308" y="67157"/>
                  </a:lnTo>
                  <a:lnTo>
                    <a:pt x="363791" y="65303"/>
                  </a:lnTo>
                  <a:close/>
                </a:path>
                <a:path w="403859" h="93979">
                  <a:moveTo>
                    <a:pt x="363918" y="69545"/>
                  </a:moveTo>
                  <a:lnTo>
                    <a:pt x="363791" y="69748"/>
                  </a:lnTo>
                  <a:lnTo>
                    <a:pt x="363664" y="69938"/>
                  </a:lnTo>
                  <a:lnTo>
                    <a:pt x="363639" y="70243"/>
                  </a:lnTo>
                  <a:lnTo>
                    <a:pt x="363778" y="70180"/>
                  </a:lnTo>
                  <a:lnTo>
                    <a:pt x="363867" y="69850"/>
                  </a:lnTo>
                  <a:lnTo>
                    <a:pt x="363918" y="69545"/>
                  </a:lnTo>
                  <a:close/>
                </a:path>
                <a:path w="403859" h="93979">
                  <a:moveTo>
                    <a:pt x="367538" y="67081"/>
                  </a:moveTo>
                  <a:lnTo>
                    <a:pt x="366839" y="69367"/>
                  </a:lnTo>
                  <a:lnTo>
                    <a:pt x="367411" y="69113"/>
                  </a:lnTo>
                  <a:lnTo>
                    <a:pt x="367538" y="67081"/>
                  </a:lnTo>
                  <a:close/>
                </a:path>
                <a:path w="403859" h="93979">
                  <a:moveTo>
                    <a:pt x="367982" y="68859"/>
                  </a:moveTo>
                  <a:lnTo>
                    <a:pt x="367512" y="69062"/>
                  </a:lnTo>
                  <a:lnTo>
                    <a:pt x="367499" y="70739"/>
                  </a:lnTo>
                  <a:lnTo>
                    <a:pt x="367982" y="68859"/>
                  </a:lnTo>
                  <a:close/>
                </a:path>
                <a:path w="403859" h="93979">
                  <a:moveTo>
                    <a:pt x="368935" y="87020"/>
                  </a:moveTo>
                  <a:lnTo>
                    <a:pt x="368820" y="85877"/>
                  </a:lnTo>
                  <a:lnTo>
                    <a:pt x="368465" y="83972"/>
                  </a:lnTo>
                  <a:lnTo>
                    <a:pt x="368274" y="87274"/>
                  </a:lnTo>
                  <a:lnTo>
                    <a:pt x="368935" y="87020"/>
                  </a:lnTo>
                  <a:close/>
                </a:path>
                <a:path w="403859" h="93979">
                  <a:moveTo>
                    <a:pt x="372846" y="71272"/>
                  </a:moveTo>
                  <a:lnTo>
                    <a:pt x="372567" y="71323"/>
                  </a:lnTo>
                  <a:lnTo>
                    <a:pt x="372706" y="71615"/>
                  </a:lnTo>
                  <a:lnTo>
                    <a:pt x="372846" y="71272"/>
                  </a:lnTo>
                  <a:close/>
                </a:path>
                <a:path w="403859" h="93979">
                  <a:moveTo>
                    <a:pt x="378485" y="74625"/>
                  </a:moveTo>
                  <a:lnTo>
                    <a:pt x="378244" y="73482"/>
                  </a:lnTo>
                  <a:lnTo>
                    <a:pt x="378053" y="74587"/>
                  </a:lnTo>
                  <a:lnTo>
                    <a:pt x="378320" y="74333"/>
                  </a:lnTo>
                  <a:lnTo>
                    <a:pt x="378485" y="74625"/>
                  </a:lnTo>
                  <a:close/>
                </a:path>
                <a:path w="403859" h="93979">
                  <a:moveTo>
                    <a:pt x="378587" y="75057"/>
                  </a:moveTo>
                  <a:lnTo>
                    <a:pt x="378574" y="74815"/>
                  </a:lnTo>
                  <a:lnTo>
                    <a:pt x="378536" y="74688"/>
                  </a:lnTo>
                  <a:lnTo>
                    <a:pt x="378587" y="75057"/>
                  </a:lnTo>
                  <a:close/>
                </a:path>
                <a:path w="403859" h="93979">
                  <a:moveTo>
                    <a:pt x="381977" y="79006"/>
                  </a:moveTo>
                  <a:lnTo>
                    <a:pt x="381876" y="79273"/>
                  </a:lnTo>
                  <a:lnTo>
                    <a:pt x="381977" y="79006"/>
                  </a:lnTo>
                  <a:close/>
                </a:path>
                <a:path w="403859" h="93979">
                  <a:moveTo>
                    <a:pt x="382308" y="78130"/>
                  </a:moveTo>
                  <a:lnTo>
                    <a:pt x="382066" y="78638"/>
                  </a:lnTo>
                  <a:lnTo>
                    <a:pt x="381977" y="79006"/>
                  </a:lnTo>
                  <a:lnTo>
                    <a:pt x="382308" y="78130"/>
                  </a:lnTo>
                  <a:close/>
                </a:path>
                <a:path w="403859" h="93979">
                  <a:moveTo>
                    <a:pt x="382435" y="76606"/>
                  </a:moveTo>
                  <a:lnTo>
                    <a:pt x="382320" y="75349"/>
                  </a:lnTo>
                  <a:lnTo>
                    <a:pt x="382193" y="76352"/>
                  </a:lnTo>
                  <a:lnTo>
                    <a:pt x="382079" y="77787"/>
                  </a:lnTo>
                  <a:lnTo>
                    <a:pt x="382435" y="76606"/>
                  </a:lnTo>
                  <a:close/>
                </a:path>
                <a:path w="403859" h="93979">
                  <a:moveTo>
                    <a:pt x="383882" y="84480"/>
                  </a:moveTo>
                  <a:lnTo>
                    <a:pt x="383679" y="85496"/>
                  </a:lnTo>
                  <a:lnTo>
                    <a:pt x="383882" y="84480"/>
                  </a:lnTo>
                  <a:close/>
                </a:path>
                <a:path w="403859" h="93979">
                  <a:moveTo>
                    <a:pt x="385978" y="71577"/>
                  </a:moveTo>
                  <a:lnTo>
                    <a:pt x="385559" y="72936"/>
                  </a:lnTo>
                  <a:lnTo>
                    <a:pt x="385864" y="72097"/>
                  </a:lnTo>
                  <a:lnTo>
                    <a:pt x="385978" y="71577"/>
                  </a:lnTo>
                  <a:close/>
                </a:path>
                <a:path w="403859" h="93979">
                  <a:moveTo>
                    <a:pt x="386702" y="84721"/>
                  </a:moveTo>
                  <a:lnTo>
                    <a:pt x="386422" y="82956"/>
                  </a:lnTo>
                  <a:lnTo>
                    <a:pt x="386067" y="85242"/>
                  </a:lnTo>
                  <a:lnTo>
                    <a:pt x="386575" y="85242"/>
                  </a:lnTo>
                  <a:lnTo>
                    <a:pt x="386702" y="84721"/>
                  </a:lnTo>
                  <a:close/>
                </a:path>
                <a:path w="403859" h="93979">
                  <a:moveTo>
                    <a:pt x="391655" y="89560"/>
                  </a:moveTo>
                  <a:lnTo>
                    <a:pt x="391502" y="89814"/>
                  </a:lnTo>
                  <a:lnTo>
                    <a:pt x="391375" y="90449"/>
                  </a:lnTo>
                  <a:lnTo>
                    <a:pt x="391464" y="90639"/>
                  </a:lnTo>
                  <a:lnTo>
                    <a:pt x="391655" y="89560"/>
                  </a:lnTo>
                  <a:close/>
                </a:path>
                <a:path w="403859" h="93979">
                  <a:moveTo>
                    <a:pt x="391820" y="91465"/>
                  </a:moveTo>
                  <a:lnTo>
                    <a:pt x="391464" y="90639"/>
                  </a:lnTo>
                  <a:lnTo>
                    <a:pt x="391210" y="92100"/>
                  </a:lnTo>
                  <a:lnTo>
                    <a:pt x="391820" y="91465"/>
                  </a:lnTo>
                  <a:close/>
                </a:path>
                <a:path w="403859" h="93979">
                  <a:moveTo>
                    <a:pt x="392315" y="80111"/>
                  </a:moveTo>
                  <a:close/>
                </a:path>
                <a:path w="403859" h="93979">
                  <a:moveTo>
                    <a:pt x="393026" y="79781"/>
                  </a:moveTo>
                  <a:lnTo>
                    <a:pt x="392493" y="80035"/>
                  </a:lnTo>
                  <a:lnTo>
                    <a:pt x="392379" y="80949"/>
                  </a:lnTo>
                  <a:lnTo>
                    <a:pt x="393026" y="79781"/>
                  </a:lnTo>
                  <a:close/>
                </a:path>
                <a:path w="403859" h="93979">
                  <a:moveTo>
                    <a:pt x="393827" y="80403"/>
                  </a:moveTo>
                  <a:close/>
                </a:path>
                <a:path w="403859" h="93979">
                  <a:moveTo>
                    <a:pt x="394538" y="78384"/>
                  </a:moveTo>
                  <a:lnTo>
                    <a:pt x="393827" y="80403"/>
                  </a:lnTo>
                  <a:lnTo>
                    <a:pt x="394423" y="79781"/>
                  </a:lnTo>
                  <a:lnTo>
                    <a:pt x="394538" y="78384"/>
                  </a:lnTo>
                  <a:close/>
                </a:path>
                <a:path w="403859" h="93979">
                  <a:moveTo>
                    <a:pt x="397548" y="91325"/>
                  </a:moveTo>
                  <a:lnTo>
                    <a:pt x="397395" y="91351"/>
                  </a:lnTo>
                  <a:lnTo>
                    <a:pt x="397548" y="91325"/>
                  </a:lnTo>
                  <a:close/>
                </a:path>
                <a:path w="403859" h="93979">
                  <a:moveTo>
                    <a:pt x="397852" y="90081"/>
                  </a:moveTo>
                  <a:lnTo>
                    <a:pt x="397725" y="90817"/>
                  </a:lnTo>
                  <a:lnTo>
                    <a:pt x="397637" y="91173"/>
                  </a:lnTo>
                  <a:lnTo>
                    <a:pt x="397548" y="91313"/>
                  </a:lnTo>
                  <a:lnTo>
                    <a:pt x="397713" y="91186"/>
                  </a:lnTo>
                  <a:lnTo>
                    <a:pt x="397789" y="90754"/>
                  </a:lnTo>
                  <a:lnTo>
                    <a:pt x="397852" y="90347"/>
                  </a:lnTo>
                  <a:lnTo>
                    <a:pt x="397852" y="90081"/>
                  </a:lnTo>
                  <a:close/>
                </a:path>
                <a:path w="403859" h="93979">
                  <a:moveTo>
                    <a:pt x="397979" y="90855"/>
                  </a:moveTo>
                  <a:lnTo>
                    <a:pt x="397878" y="90995"/>
                  </a:lnTo>
                  <a:lnTo>
                    <a:pt x="397713" y="91186"/>
                  </a:lnTo>
                  <a:lnTo>
                    <a:pt x="397624" y="91719"/>
                  </a:lnTo>
                  <a:lnTo>
                    <a:pt x="397738" y="91567"/>
                  </a:lnTo>
                  <a:lnTo>
                    <a:pt x="397852" y="91262"/>
                  </a:lnTo>
                  <a:lnTo>
                    <a:pt x="397979" y="90855"/>
                  </a:lnTo>
                  <a:close/>
                </a:path>
                <a:path w="403859" h="93979">
                  <a:moveTo>
                    <a:pt x="398589" y="81686"/>
                  </a:moveTo>
                  <a:lnTo>
                    <a:pt x="398526" y="79273"/>
                  </a:lnTo>
                  <a:lnTo>
                    <a:pt x="398068" y="82956"/>
                  </a:lnTo>
                  <a:lnTo>
                    <a:pt x="398195" y="82956"/>
                  </a:lnTo>
                  <a:lnTo>
                    <a:pt x="398284" y="82067"/>
                  </a:lnTo>
                  <a:lnTo>
                    <a:pt x="398589" y="81686"/>
                  </a:lnTo>
                  <a:close/>
                </a:path>
                <a:path w="403859" h="93979">
                  <a:moveTo>
                    <a:pt x="398907" y="86893"/>
                  </a:moveTo>
                  <a:lnTo>
                    <a:pt x="398640" y="85369"/>
                  </a:lnTo>
                  <a:lnTo>
                    <a:pt x="398551" y="86664"/>
                  </a:lnTo>
                  <a:lnTo>
                    <a:pt x="398907" y="86893"/>
                  </a:lnTo>
                  <a:close/>
                </a:path>
                <a:path w="403859" h="93979">
                  <a:moveTo>
                    <a:pt x="399173" y="82194"/>
                  </a:moveTo>
                  <a:lnTo>
                    <a:pt x="398018" y="85623"/>
                  </a:lnTo>
                  <a:lnTo>
                    <a:pt x="398145" y="83464"/>
                  </a:lnTo>
                  <a:lnTo>
                    <a:pt x="398068" y="82956"/>
                  </a:lnTo>
                  <a:lnTo>
                    <a:pt x="398056" y="82321"/>
                  </a:lnTo>
                  <a:lnTo>
                    <a:pt x="398030" y="81686"/>
                  </a:lnTo>
                  <a:lnTo>
                    <a:pt x="398018" y="81051"/>
                  </a:lnTo>
                  <a:lnTo>
                    <a:pt x="398056" y="79908"/>
                  </a:lnTo>
                  <a:lnTo>
                    <a:pt x="397497" y="81051"/>
                  </a:lnTo>
                  <a:lnTo>
                    <a:pt x="397624" y="80543"/>
                  </a:lnTo>
                  <a:lnTo>
                    <a:pt x="397738" y="79654"/>
                  </a:lnTo>
                  <a:lnTo>
                    <a:pt x="397852" y="77876"/>
                  </a:lnTo>
                  <a:lnTo>
                    <a:pt x="398043" y="78638"/>
                  </a:lnTo>
                  <a:lnTo>
                    <a:pt x="397903" y="77876"/>
                  </a:lnTo>
                  <a:lnTo>
                    <a:pt x="397586" y="75971"/>
                  </a:lnTo>
                  <a:lnTo>
                    <a:pt x="396290" y="81686"/>
                  </a:lnTo>
                  <a:lnTo>
                    <a:pt x="396417" y="79006"/>
                  </a:lnTo>
                  <a:lnTo>
                    <a:pt x="396494" y="78130"/>
                  </a:lnTo>
                  <a:lnTo>
                    <a:pt x="396544" y="78003"/>
                  </a:lnTo>
                  <a:lnTo>
                    <a:pt x="395351" y="79146"/>
                  </a:lnTo>
                  <a:lnTo>
                    <a:pt x="395325" y="79527"/>
                  </a:lnTo>
                  <a:lnTo>
                    <a:pt x="395846" y="80797"/>
                  </a:lnTo>
                  <a:lnTo>
                    <a:pt x="395897" y="81432"/>
                  </a:lnTo>
                  <a:lnTo>
                    <a:pt x="394639" y="84734"/>
                  </a:lnTo>
                  <a:lnTo>
                    <a:pt x="394779" y="82829"/>
                  </a:lnTo>
                  <a:lnTo>
                    <a:pt x="394855" y="81686"/>
                  </a:lnTo>
                  <a:lnTo>
                    <a:pt x="394970" y="80035"/>
                  </a:lnTo>
                  <a:lnTo>
                    <a:pt x="395185" y="76860"/>
                  </a:lnTo>
                  <a:lnTo>
                    <a:pt x="394614" y="80035"/>
                  </a:lnTo>
                  <a:lnTo>
                    <a:pt x="394423" y="79781"/>
                  </a:lnTo>
                  <a:lnTo>
                    <a:pt x="393890" y="81686"/>
                  </a:lnTo>
                  <a:lnTo>
                    <a:pt x="393814" y="80416"/>
                  </a:lnTo>
                  <a:lnTo>
                    <a:pt x="393750" y="78765"/>
                  </a:lnTo>
                  <a:lnTo>
                    <a:pt x="392163" y="82829"/>
                  </a:lnTo>
                  <a:lnTo>
                    <a:pt x="392214" y="82448"/>
                  </a:lnTo>
                  <a:lnTo>
                    <a:pt x="392252" y="82067"/>
                  </a:lnTo>
                  <a:lnTo>
                    <a:pt x="392341" y="81305"/>
                  </a:lnTo>
                  <a:lnTo>
                    <a:pt x="392379" y="80949"/>
                  </a:lnTo>
                  <a:lnTo>
                    <a:pt x="392188" y="81305"/>
                  </a:lnTo>
                  <a:lnTo>
                    <a:pt x="392201" y="80162"/>
                  </a:lnTo>
                  <a:lnTo>
                    <a:pt x="392480" y="80035"/>
                  </a:lnTo>
                  <a:lnTo>
                    <a:pt x="392747" y="77749"/>
                  </a:lnTo>
                  <a:lnTo>
                    <a:pt x="392430" y="79146"/>
                  </a:lnTo>
                  <a:lnTo>
                    <a:pt x="392404" y="79273"/>
                  </a:lnTo>
                  <a:lnTo>
                    <a:pt x="392315" y="79654"/>
                  </a:lnTo>
                  <a:lnTo>
                    <a:pt x="392442" y="79006"/>
                  </a:lnTo>
                  <a:lnTo>
                    <a:pt x="392785" y="75844"/>
                  </a:lnTo>
                  <a:lnTo>
                    <a:pt x="391363" y="82067"/>
                  </a:lnTo>
                  <a:lnTo>
                    <a:pt x="391312" y="81051"/>
                  </a:lnTo>
                  <a:lnTo>
                    <a:pt x="391274" y="80416"/>
                  </a:lnTo>
                  <a:lnTo>
                    <a:pt x="391401" y="78638"/>
                  </a:lnTo>
                  <a:lnTo>
                    <a:pt x="391782" y="76733"/>
                  </a:lnTo>
                  <a:lnTo>
                    <a:pt x="392049" y="78384"/>
                  </a:lnTo>
                  <a:lnTo>
                    <a:pt x="391947" y="76733"/>
                  </a:lnTo>
                  <a:lnTo>
                    <a:pt x="391896" y="75717"/>
                  </a:lnTo>
                  <a:lnTo>
                    <a:pt x="390918" y="80416"/>
                  </a:lnTo>
                  <a:lnTo>
                    <a:pt x="390918" y="80162"/>
                  </a:lnTo>
                  <a:lnTo>
                    <a:pt x="390944" y="79273"/>
                  </a:lnTo>
                  <a:lnTo>
                    <a:pt x="390944" y="79146"/>
                  </a:lnTo>
                  <a:lnTo>
                    <a:pt x="391058" y="74574"/>
                  </a:lnTo>
                  <a:lnTo>
                    <a:pt x="390499" y="75323"/>
                  </a:lnTo>
                  <a:lnTo>
                    <a:pt x="390639" y="74104"/>
                  </a:lnTo>
                  <a:lnTo>
                    <a:pt x="390740" y="73253"/>
                  </a:lnTo>
                  <a:lnTo>
                    <a:pt x="390639" y="73113"/>
                  </a:lnTo>
                  <a:lnTo>
                    <a:pt x="390182" y="76022"/>
                  </a:lnTo>
                  <a:lnTo>
                    <a:pt x="389966" y="77292"/>
                  </a:lnTo>
                  <a:lnTo>
                    <a:pt x="390194" y="76098"/>
                  </a:lnTo>
                  <a:lnTo>
                    <a:pt x="390372" y="75539"/>
                  </a:lnTo>
                  <a:lnTo>
                    <a:pt x="390474" y="75374"/>
                  </a:lnTo>
                  <a:lnTo>
                    <a:pt x="389940" y="79146"/>
                  </a:lnTo>
                  <a:lnTo>
                    <a:pt x="389610" y="77876"/>
                  </a:lnTo>
                  <a:lnTo>
                    <a:pt x="389343" y="76860"/>
                  </a:lnTo>
                  <a:lnTo>
                    <a:pt x="388442" y="77876"/>
                  </a:lnTo>
                  <a:lnTo>
                    <a:pt x="388543" y="77368"/>
                  </a:lnTo>
                  <a:lnTo>
                    <a:pt x="388683" y="76733"/>
                  </a:lnTo>
                  <a:lnTo>
                    <a:pt x="387400" y="75717"/>
                  </a:lnTo>
                  <a:lnTo>
                    <a:pt x="387045" y="74574"/>
                  </a:lnTo>
                  <a:lnTo>
                    <a:pt x="387032" y="73558"/>
                  </a:lnTo>
                  <a:lnTo>
                    <a:pt x="386359" y="77368"/>
                  </a:lnTo>
                  <a:lnTo>
                    <a:pt x="386283" y="77241"/>
                  </a:lnTo>
                  <a:lnTo>
                    <a:pt x="385775" y="76479"/>
                  </a:lnTo>
                  <a:lnTo>
                    <a:pt x="385165" y="77241"/>
                  </a:lnTo>
                  <a:lnTo>
                    <a:pt x="385419" y="75590"/>
                  </a:lnTo>
                  <a:lnTo>
                    <a:pt x="385483" y="75209"/>
                  </a:lnTo>
                  <a:lnTo>
                    <a:pt x="385699" y="74193"/>
                  </a:lnTo>
                  <a:lnTo>
                    <a:pt x="386143" y="73050"/>
                  </a:lnTo>
                  <a:lnTo>
                    <a:pt x="385673" y="73050"/>
                  </a:lnTo>
                  <a:lnTo>
                    <a:pt x="385368" y="74256"/>
                  </a:lnTo>
                  <a:lnTo>
                    <a:pt x="385165" y="74828"/>
                  </a:lnTo>
                  <a:lnTo>
                    <a:pt x="384784" y="75209"/>
                  </a:lnTo>
                  <a:lnTo>
                    <a:pt x="385305" y="72415"/>
                  </a:lnTo>
                  <a:lnTo>
                    <a:pt x="384670" y="72415"/>
                  </a:lnTo>
                  <a:lnTo>
                    <a:pt x="383565" y="75590"/>
                  </a:lnTo>
                  <a:lnTo>
                    <a:pt x="383032" y="73558"/>
                  </a:lnTo>
                  <a:lnTo>
                    <a:pt x="382625" y="75971"/>
                  </a:lnTo>
                  <a:lnTo>
                    <a:pt x="382511" y="81178"/>
                  </a:lnTo>
                  <a:lnTo>
                    <a:pt x="381495" y="82575"/>
                  </a:lnTo>
                  <a:lnTo>
                    <a:pt x="381850" y="79908"/>
                  </a:lnTo>
                  <a:lnTo>
                    <a:pt x="381901" y="78384"/>
                  </a:lnTo>
                  <a:lnTo>
                    <a:pt x="381850" y="78130"/>
                  </a:lnTo>
                  <a:lnTo>
                    <a:pt x="381977" y="76606"/>
                  </a:lnTo>
                  <a:lnTo>
                    <a:pt x="382066" y="75971"/>
                  </a:lnTo>
                  <a:lnTo>
                    <a:pt x="381762" y="76606"/>
                  </a:lnTo>
                  <a:lnTo>
                    <a:pt x="382003" y="75082"/>
                  </a:lnTo>
                  <a:lnTo>
                    <a:pt x="382079" y="74828"/>
                  </a:lnTo>
                  <a:lnTo>
                    <a:pt x="382168" y="75844"/>
                  </a:lnTo>
                  <a:lnTo>
                    <a:pt x="382295" y="75209"/>
                  </a:lnTo>
                  <a:lnTo>
                    <a:pt x="382320" y="75349"/>
                  </a:lnTo>
                  <a:lnTo>
                    <a:pt x="382358" y="75209"/>
                  </a:lnTo>
                  <a:lnTo>
                    <a:pt x="382257" y="74828"/>
                  </a:lnTo>
                  <a:lnTo>
                    <a:pt x="382193" y="74701"/>
                  </a:lnTo>
                  <a:lnTo>
                    <a:pt x="382066" y="74256"/>
                  </a:lnTo>
                  <a:lnTo>
                    <a:pt x="381939" y="73558"/>
                  </a:lnTo>
                  <a:lnTo>
                    <a:pt x="381990" y="71780"/>
                  </a:lnTo>
                  <a:lnTo>
                    <a:pt x="381584" y="74574"/>
                  </a:lnTo>
                  <a:lnTo>
                    <a:pt x="381304" y="74701"/>
                  </a:lnTo>
                  <a:lnTo>
                    <a:pt x="380657" y="74828"/>
                  </a:lnTo>
                  <a:lnTo>
                    <a:pt x="380898" y="74066"/>
                  </a:lnTo>
                  <a:lnTo>
                    <a:pt x="381368" y="72542"/>
                  </a:lnTo>
                  <a:lnTo>
                    <a:pt x="381228" y="71145"/>
                  </a:lnTo>
                  <a:lnTo>
                    <a:pt x="380873" y="72542"/>
                  </a:lnTo>
                  <a:lnTo>
                    <a:pt x="380695" y="71018"/>
                  </a:lnTo>
                  <a:lnTo>
                    <a:pt x="380238" y="74066"/>
                  </a:lnTo>
                  <a:lnTo>
                    <a:pt x="380060" y="74066"/>
                  </a:lnTo>
                  <a:lnTo>
                    <a:pt x="380174" y="73050"/>
                  </a:lnTo>
                  <a:lnTo>
                    <a:pt x="380288" y="71780"/>
                  </a:lnTo>
                  <a:lnTo>
                    <a:pt x="379755" y="73050"/>
                  </a:lnTo>
                  <a:lnTo>
                    <a:pt x="378714" y="71907"/>
                  </a:lnTo>
                  <a:lnTo>
                    <a:pt x="378587" y="75590"/>
                  </a:lnTo>
                  <a:lnTo>
                    <a:pt x="377075" y="78384"/>
                  </a:lnTo>
                  <a:lnTo>
                    <a:pt x="377063" y="78257"/>
                  </a:lnTo>
                  <a:lnTo>
                    <a:pt x="377024" y="77876"/>
                  </a:lnTo>
                  <a:lnTo>
                    <a:pt x="377012" y="77749"/>
                  </a:lnTo>
                  <a:lnTo>
                    <a:pt x="376961" y="77114"/>
                  </a:lnTo>
                  <a:lnTo>
                    <a:pt x="376872" y="76098"/>
                  </a:lnTo>
                  <a:lnTo>
                    <a:pt x="376732" y="74574"/>
                  </a:lnTo>
                  <a:lnTo>
                    <a:pt x="376631" y="73431"/>
                  </a:lnTo>
                  <a:lnTo>
                    <a:pt x="375373" y="74574"/>
                  </a:lnTo>
                  <a:lnTo>
                    <a:pt x="375539" y="73558"/>
                  </a:lnTo>
                  <a:lnTo>
                    <a:pt x="374726" y="74574"/>
                  </a:lnTo>
                  <a:lnTo>
                    <a:pt x="374027" y="74066"/>
                  </a:lnTo>
                  <a:lnTo>
                    <a:pt x="373253" y="76098"/>
                  </a:lnTo>
                  <a:lnTo>
                    <a:pt x="373062" y="76098"/>
                  </a:lnTo>
                  <a:lnTo>
                    <a:pt x="373075" y="75082"/>
                  </a:lnTo>
                  <a:lnTo>
                    <a:pt x="373075" y="74828"/>
                  </a:lnTo>
                  <a:lnTo>
                    <a:pt x="373176" y="73812"/>
                  </a:lnTo>
                  <a:lnTo>
                    <a:pt x="373354" y="73050"/>
                  </a:lnTo>
                  <a:lnTo>
                    <a:pt x="372757" y="73685"/>
                  </a:lnTo>
                  <a:lnTo>
                    <a:pt x="372529" y="74828"/>
                  </a:lnTo>
                  <a:lnTo>
                    <a:pt x="372376" y="74193"/>
                  </a:lnTo>
                  <a:lnTo>
                    <a:pt x="372122" y="73177"/>
                  </a:lnTo>
                  <a:lnTo>
                    <a:pt x="372224" y="72745"/>
                  </a:lnTo>
                  <a:lnTo>
                    <a:pt x="372630" y="71780"/>
                  </a:lnTo>
                  <a:lnTo>
                    <a:pt x="372503" y="71615"/>
                  </a:lnTo>
                  <a:lnTo>
                    <a:pt x="372656" y="71704"/>
                  </a:lnTo>
                  <a:lnTo>
                    <a:pt x="372567" y="71323"/>
                  </a:lnTo>
                  <a:lnTo>
                    <a:pt x="372351" y="70891"/>
                  </a:lnTo>
                  <a:lnTo>
                    <a:pt x="372389" y="69113"/>
                  </a:lnTo>
                  <a:lnTo>
                    <a:pt x="371309" y="71780"/>
                  </a:lnTo>
                  <a:lnTo>
                    <a:pt x="371373" y="71526"/>
                  </a:lnTo>
                  <a:lnTo>
                    <a:pt x="371868" y="69494"/>
                  </a:lnTo>
                  <a:lnTo>
                    <a:pt x="371779" y="69062"/>
                  </a:lnTo>
                  <a:lnTo>
                    <a:pt x="371322" y="68478"/>
                  </a:lnTo>
                  <a:lnTo>
                    <a:pt x="371043" y="68986"/>
                  </a:lnTo>
                  <a:lnTo>
                    <a:pt x="370941" y="69621"/>
                  </a:lnTo>
                  <a:lnTo>
                    <a:pt x="371068" y="71145"/>
                  </a:lnTo>
                  <a:lnTo>
                    <a:pt x="370674" y="71526"/>
                  </a:lnTo>
                  <a:lnTo>
                    <a:pt x="370268" y="71018"/>
                  </a:lnTo>
                  <a:lnTo>
                    <a:pt x="370395" y="69723"/>
                  </a:lnTo>
                  <a:lnTo>
                    <a:pt x="370751" y="67843"/>
                  </a:lnTo>
                  <a:lnTo>
                    <a:pt x="370636" y="66192"/>
                  </a:lnTo>
                  <a:lnTo>
                    <a:pt x="370192" y="63144"/>
                  </a:lnTo>
                  <a:lnTo>
                    <a:pt x="367461" y="74193"/>
                  </a:lnTo>
                  <a:lnTo>
                    <a:pt x="367487" y="71653"/>
                  </a:lnTo>
                  <a:lnTo>
                    <a:pt x="367499" y="70739"/>
                  </a:lnTo>
                  <a:lnTo>
                    <a:pt x="367258" y="71653"/>
                  </a:lnTo>
                  <a:lnTo>
                    <a:pt x="366725" y="71145"/>
                  </a:lnTo>
                  <a:lnTo>
                    <a:pt x="366737" y="70891"/>
                  </a:lnTo>
                  <a:lnTo>
                    <a:pt x="366864" y="66065"/>
                  </a:lnTo>
                  <a:lnTo>
                    <a:pt x="366687" y="65938"/>
                  </a:lnTo>
                  <a:lnTo>
                    <a:pt x="366166" y="63906"/>
                  </a:lnTo>
                  <a:lnTo>
                    <a:pt x="365175" y="70891"/>
                  </a:lnTo>
                  <a:lnTo>
                    <a:pt x="364528" y="69494"/>
                  </a:lnTo>
                  <a:lnTo>
                    <a:pt x="364439" y="70891"/>
                  </a:lnTo>
                  <a:lnTo>
                    <a:pt x="364070" y="73939"/>
                  </a:lnTo>
                  <a:lnTo>
                    <a:pt x="363956" y="74193"/>
                  </a:lnTo>
                  <a:lnTo>
                    <a:pt x="363258" y="75082"/>
                  </a:lnTo>
                  <a:lnTo>
                    <a:pt x="362737" y="74574"/>
                  </a:lnTo>
                  <a:lnTo>
                    <a:pt x="362877" y="73431"/>
                  </a:lnTo>
                  <a:lnTo>
                    <a:pt x="362902" y="73177"/>
                  </a:lnTo>
                  <a:lnTo>
                    <a:pt x="363016" y="72288"/>
                  </a:lnTo>
                  <a:lnTo>
                    <a:pt x="363118" y="71399"/>
                  </a:lnTo>
                  <a:lnTo>
                    <a:pt x="363156" y="71145"/>
                  </a:lnTo>
                  <a:lnTo>
                    <a:pt x="363270" y="70129"/>
                  </a:lnTo>
                  <a:lnTo>
                    <a:pt x="363385" y="69621"/>
                  </a:lnTo>
                  <a:lnTo>
                    <a:pt x="363816" y="68859"/>
                  </a:lnTo>
                  <a:lnTo>
                    <a:pt x="363982" y="68732"/>
                  </a:lnTo>
                  <a:lnTo>
                    <a:pt x="363918" y="69545"/>
                  </a:lnTo>
                  <a:lnTo>
                    <a:pt x="364515" y="68732"/>
                  </a:lnTo>
                  <a:lnTo>
                    <a:pt x="364515" y="68605"/>
                  </a:lnTo>
                  <a:lnTo>
                    <a:pt x="364477" y="67335"/>
                  </a:lnTo>
                  <a:lnTo>
                    <a:pt x="364223" y="68605"/>
                  </a:lnTo>
                  <a:lnTo>
                    <a:pt x="364210" y="68478"/>
                  </a:lnTo>
                  <a:lnTo>
                    <a:pt x="364172" y="67970"/>
                  </a:lnTo>
                  <a:lnTo>
                    <a:pt x="364109" y="67208"/>
                  </a:lnTo>
                  <a:lnTo>
                    <a:pt x="363321" y="67208"/>
                  </a:lnTo>
                  <a:lnTo>
                    <a:pt x="363410" y="67589"/>
                  </a:lnTo>
                  <a:lnTo>
                    <a:pt x="363334" y="67335"/>
                  </a:lnTo>
                  <a:lnTo>
                    <a:pt x="363029" y="66065"/>
                  </a:lnTo>
                  <a:lnTo>
                    <a:pt x="362356" y="67716"/>
                  </a:lnTo>
                  <a:lnTo>
                    <a:pt x="361759" y="66319"/>
                  </a:lnTo>
                  <a:lnTo>
                    <a:pt x="361670" y="68478"/>
                  </a:lnTo>
                  <a:lnTo>
                    <a:pt x="360641" y="66827"/>
                  </a:lnTo>
                  <a:lnTo>
                    <a:pt x="360705" y="70764"/>
                  </a:lnTo>
                  <a:lnTo>
                    <a:pt x="359841" y="71145"/>
                  </a:lnTo>
                  <a:lnTo>
                    <a:pt x="359727" y="69621"/>
                  </a:lnTo>
                  <a:lnTo>
                    <a:pt x="359841" y="68859"/>
                  </a:lnTo>
                  <a:lnTo>
                    <a:pt x="360045" y="68351"/>
                  </a:lnTo>
                  <a:lnTo>
                    <a:pt x="360133" y="68097"/>
                  </a:lnTo>
                  <a:lnTo>
                    <a:pt x="360680" y="66700"/>
                  </a:lnTo>
                  <a:lnTo>
                    <a:pt x="359664" y="68097"/>
                  </a:lnTo>
                  <a:lnTo>
                    <a:pt x="359448" y="67081"/>
                  </a:lnTo>
                  <a:lnTo>
                    <a:pt x="359562" y="66319"/>
                  </a:lnTo>
                  <a:lnTo>
                    <a:pt x="359613" y="66192"/>
                  </a:lnTo>
                  <a:lnTo>
                    <a:pt x="360400" y="63906"/>
                  </a:lnTo>
                  <a:lnTo>
                    <a:pt x="359333" y="66192"/>
                  </a:lnTo>
                  <a:lnTo>
                    <a:pt x="359321" y="63652"/>
                  </a:lnTo>
                  <a:lnTo>
                    <a:pt x="359206" y="61963"/>
                  </a:lnTo>
                  <a:lnTo>
                    <a:pt x="359067" y="61747"/>
                  </a:lnTo>
                  <a:lnTo>
                    <a:pt x="359054" y="61493"/>
                  </a:lnTo>
                  <a:lnTo>
                    <a:pt x="359181" y="61239"/>
                  </a:lnTo>
                  <a:lnTo>
                    <a:pt x="358825" y="61112"/>
                  </a:lnTo>
                  <a:lnTo>
                    <a:pt x="358673" y="63652"/>
                  </a:lnTo>
                  <a:lnTo>
                    <a:pt x="358508" y="63144"/>
                  </a:lnTo>
                  <a:lnTo>
                    <a:pt x="358317" y="63144"/>
                  </a:lnTo>
                  <a:lnTo>
                    <a:pt x="358495" y="62128"/>
                  </a:lnTo>
                  <a:lnTo>
                    <a:pt x="358101" y="63398"/>
                  </a:lnTo>
                  <a:lnTo>
                    <a:pt x="358000" y="66319"/>
                  </a:lnTo>
                  <a:lnTo>
                    <a:pt x="357263" y="68351"/>
                  </a:lnTo>
                  <a:lnTo>
                    <a:pt x="357149" y="67335"/>
                  </a:lnTo>
                  <a:lnTo>
                    <a:pt x="356158" y="69621"/>
                  </a:lnTo>
                  <a:lnTo>
                    <a:pt x="356450" y="67208"/>
                  </a:lnTo>
                  <a:lnTo>
                    <a:pt x="356552" y="66319"/>
                  </a:lnTo>
                  <a:lnTo>
                    <a:pt x="357098" y="67246"/>
                  </a:lnTo>
                  <a:lnTo>
                    <a:pt x="357162" y="67081"/>
                  </a:lnTo>
                  <a:lnTo>
                    <a:pt x="357174" y="67208"/>
                  </a:lnTo>
                  <a:lnTo>
                    <a:pt x="357301" y="67589"/>
                  </a:lnTo>
                  <a:lnTo>
                    <a:pt x="357263" y="67081"/>
                  </a:lnTo>
                  <a:lnTo>
                    <a:pt x="357111" y="65176"/>
                  </a:lnTo>
                  <a:lnTo>
                    <a:pt x="356946" y="63017"/>
                  </a:lnTo>
                  <a:lnTo>
                    <a:pt x="357390" y="62826"/>
                  </a:lnTo>
                  <a:lnTo>
                    <a:pt x="357314" y="62636"/>
                  </a:lnTo>
                  <a:lnTo>
                    <a:pt x="357403" y="61747"/>
                  </a:lnTo>
                  <a:lnTo>
                    <a:pt x="357276" y="60096"/>
                  </a:lnTo>
                  <a:lnTo>
                    <a:pt x="357060" y="58572"/>
                  </a:lnTo>
                  <a:lnTo>
                    <a:pt x="356527" y="65176"/>
                  </a:lnTo>
                  <a:lnTo>
                    <a:pt x="355625" y="65049"/>
                  </a:lnTo>
                  <a:lnTo>
                    <a:pt x="355968" y="63398"/>
                  </a:lnTo>
                  <a:lnTo>
                    <a:pt x="355993" y="62496"/>
                  </a:lnTo>
                  <a:lnTo>
                    <a:pt x="355523" y="64630"/>
                  </a:lnTo>
                  <a:lnTo>
                    <a:pt x="355396" y="65049"/>
                  </a:lnTo>
                  <a:lnTo>
                    <a:pt x="354901" y="66319"/>
                  </a:lnTo>
                  <a:lnTo>
                    <a:pt x="354545" y="64795"/>
                  </a:lnTo>
                  <a:lnTo>
                    <a:pt x="354101" y="67208"/>
                  </a:lnTo>
                  <a:lnTo>
                    <a:pt x="353822" y="67081"/>
                  </a:lnTo>
                  <a:lnTo>
                    <a:pt x="353923" y="67335"/>
                  </a:lnTo>
                  <a:lnTo>
                    <a:pt x="354012" y="67970"/>
                  </a:lnTo>
                  <a:lnTo>
                    <a:pt x="353656" y="69621"/>
                  </a:lnTo>
                  <a:lnTo>
                    <a:pt x="353415" y="69240"/>
                  </a:lnTo>
                  <a:lnTo>
                    <a:pt x="352933" y="69723"/>
                  </a:lnTo>
                  <a:lnTo>
                    <a:pt x="352437" y="71399"/>
                  </a:lnTo>
                  <a:lnTo>
                    <a:pt x="352513" y="70256"/>
                  </a:lnTo>
                  <a:lnTo>
                    <a:pt x="352742" y="66827"/>
                  </a:lnTo>
                  <a:lnTo>
                    <a:pt x="352882" y="64668"/>
                  </a:lnTo>
                  <a:lnTo>
                    <a:pt x="351929" y="66827"/>
                  </a:lnTo>
                  <a:lnTo>
                    <a:pt x="351891" y="66319"/>
                  </a:lnTo>
                  <a:lnTo>
                    <a:pt x="351993" y="64795"/>
                  </a:lnTo>
                  <a:lnTo>
                    <a:pt x="352132" y="64287"/>
                  </a:lnTo>
                  <a:lnTo>
                    <a:pt x="352348" y="63525"/>
                  </a:lnTo>
                  <a:lnTo>
                    <a:pt x="352285" y="62382"/>
                  </a:lnTo>
                  <a:lnTo>
                    <a:pt x="351370" y="64363"/>
                  </a:lnTo>
                  <a:lnTo>
                    <a:pt x="351231" y="64833"/>
                  </a:lnTo>
                  <a:lnTo>
                    <a:pt x="351231" y="66941"/>
                  </a:lnTo>
                  <a:lnTo>
                    <a:pt x="350799" y="68097"/>
                  </a:lnTo>
                  <a:lnTo>
                    <a:pt x="350697" y="68605"/>
                  </a:lnTo>
                  <a:lnTo>
                    <a:pt x="350570" y="70256"/>
                  </a:lnTo>
                  <a:lnTo>
                    <a:pt x="350570" y="68732"/>
                  </a:lnTo>
                  <a:lnTo>
                    <a:pt x="350621" y="67843"/>
                  </a:lnTo>
                  <a:lnTo>
                    <a:pt x="350634" y="67424"/>
                  </a:lnTo>
                  <a:lnTo>
                    <a:pt x="350558" y="67589"/>
                  </a:lnTo>
                  <a:lnTo>
                    <a:pt x="350647" y="66446"/>
                  </a:lnTo>
                  <a:lnTo>
                    <a:pt x="350634" y="67424"/>
                  </a:lnTo>
                  <a:lnTo>
                    <a:pt x="351053" y="66446"/>
                  </a:lnTo>
                  <a:lnTo>
                    <a:pt x="351104" y="66319"/>
                  </a:lnTo>
                  <a:lnTo>
                    <a:pt x="351231" y="66941"/>
                  </a:lnTo>
                  <a:lnTo>
                    <a:pt x="351231" y="64833"/>
                  </a:lnTo>
                  <a:lnTo>
                    <a:pt x="350088" y="67843"/>
                  </a:lnTo>
                  <a:lnTo>
                    <a:pt x="350304" y="67843"/>
                  </a:lnTo>
                  <a:lnTo>
                    <a:pt x="349250" y="72288"/>
                  </a:lnTo>
                  <a:lnTo>
                    <a:pt x="349237" y="72161"/>
                  </a:lnTo>
                  <a:lnTo>
                    <a:pt x="349148" y="71018"/>
                  </a:lnTo>
                  <a:lnTo>
                    <a:pt x="349110" y="70510"/>
                  </a:lnTo>
                  <a:lnTo>
                    <a:pt x="349097" y="70383"/>
                  </a:lnTo>
                  <a:lnTo>
                    <a:pt x="349059" y="69494"/>
                  </a:lnTo>
                  <a:lnTo>
                    <a:pt x="349262" y="68224"/>
                  </a:lnTo>
                  <a:lnTo>
                    <a:pt x="349542" y="66446"/>
                  </a:lnTo>
                  <a:lnTo>
                    <a:pt x="349910" y="64160"/>
                  </a:lnTo>
                  <a:lnTo>
                    <a:pt x="349783" y="62128"/>
                  </a:lnTo>
                  <a:lnTo>
                    <a:pt x="349554" y="60731"/>
                  </a:lnTo>
                  <a:lnTo>
                    <a:pt x="347980" y="66446"/>
                  </a:lnTo>
                  <a:lnTo>
                    <a:pt x="347078" y="64668"/>
                  </a:lnTo>
                  <a:lnTo>
                    <a:pt x="347205" y="66065"/>
                  </a:lnTo>
                  <a:lnTo>
                    <a:pt x="346735" y="68224"/>
                  </a:lnTo>
                  <a:lnTo>
                    <a:pt x="346608" y="66954"/>
                  </a:lnTo>
                  <a:lnTo>
                    <a:pt x="346519" y="66065"/>
                  </a:lnTo>
                  <a:lnTo>
                    <a:pt x="345986" y="66954"/>
                  </a:lnTo>
                  <a:lnTo>
                    <a:pt x="346036" y="66700"/>
                  </a:lnTo>
                  <a:lnTo>
                    <a:pt x="346265" y="65430"/>
                  </a:lnTo>
                  <a:lnTo>
                    <a:pt x="346278" y="64414"/>
                  </a:lnTo>
                  <a:lnTo>
                    <a:pt x="346278" y="62890"/>
                  </a:lnTo>
                  <a:lnTo>
                    <a:pt x="346049" y="64414"/>
                  </a:lnTo>
                  <a:lnTo>
                    <a:pt x="345465" y="62636"/>
                  </a:lnTo>
                  <a:lnTo>
                    <a:pt x="344716" y="66700"/>
                  </a:lnTo>
                  <a:lnTo>
                    <a:pt x="344639" y="63906"/>
                  </a:lnTo>
                  <a:lnTo>
                    <a:pt x="343890" y="62636"/>
                  </a:lnTo>
                  <a:lnTo>
                    <a:pt x="342684" y="69494"/>
                  </a:lnTo>
                  <a:lnTo>
                    <a:pt x="342011" y="68732"/>
                  </a:lnTo>
                  <a:lnTo>
                    <a:pt x="342049" y="68097"/>
                  </a:lnTo>
                  <a:lnTo>
                    <a:pt x="342328" y="67081"/>
                  </a:lnTo>
                  <a:lnTo>
                    <a:pt x="342442" y="66700"/>
                  </a:lnTo>
                  <a:lnTo>
                    <a:pt x="342531" y="64630"/>
                  </a:lnTo>
                  <a:lnTo>
                    <a:pt x="342658" y="64414"/>
                  </a:lnTo>
                  <a:lnTo>
                    <a:pt x="343192" y="63525"/>
                  </a:lnTo>
                  <a:lnTo>
                    <a:pt x="342887" y="63398"/>
                  </a:lnTo>
                  <a:lnTo>
                    <a:pt x="342684" y="63017"/>
                  </a:lnTo>
                  <a:lnTo>
                    <a:pt x="342455" y="64414"/>
                  </a:lnTo>
                  <a:lnTo>
                    <a:pt x="342493" y="63144"/>
                  </a:lnTo>
                  <a:lnTo>
                    <a:pt x="341198" y="67081"/>
                  </a:lnTo>
                  <a:lnTo>
                    <a:pt x="341249" y="65049"/>
                  </a:lnTo>
                  <a:lnTo>
                    <a:pt x="340956" y="66065"/>
                  </a:lnTo>
                  <a:lnTo>
                    <a:pt x="340601" y="68097"/>
                  </a:lnTo>
                  <a:lnTo>
                    <a:pt x="340296" y="67843"/>
                  </a:lnTo>
                  <a:lnTo>
                    <a:pt x="339725" y="68097"/>
                  </a:lnTo>
                  <a:lnTo>
                    <a:pt x="339648" y="70383"/>
                  </a:lnTo>
                  <a:lnTo>
                    <a:pt x="339763" y="63906"/>
                  </a:lnTo>
                  <a:lnTo>
                    <a:pt x="337045" y="70510"/>
                  </a:lnTo>
                  <a:lnTo>
                    <a:pt x="337108" y="66065"/>
                  </a:lnTo>
                  <a:lnTo>
                    <a:pt x="337121" y="64922"/>
                  </a:lnTo>
                  <a:lnTo>
                    <a:pt x="336334" y="65455"/>
                  </a:lnTo>
                  <a:lnTo>
                    <a:pt x="335483" y="65938"/>
                  </a:lnTo>
                  <a:lnTo>
                    <a:pt x="334886" y="66065"/>
                  </a:lnTo>
                  <a:lnTo>
                    <a:pt x="335076" y="65112"/>
                  </a:lnTo>
                  <a:lnTo>
                    <a:pt x="334619" y="63144"/>
                  </a:lnTo>
                  <a:lnTo>
                    <a:pt x="333692" y="71018"/>
                  </a:lnTo>
                  <a:lnTo>
                    <a:pt x="333603" y="70637"/>
                  </a:lnTo>
                  <a:lnTo>
                    <a:pt x="333463" y="70129"/>
                  </a:lnTo>
                  <a:lnTo>
                    <a:pt x="333438" y="70002"/>
                  </a:lnTo>
                  <a:lnTo>
                    <a:pt x="333146" y="68859"/>
                  </a:lnTo>
                  <a:lnTo>
                    <a:pt x="333146" y="66446"/>
                  </a:lnTo>
                  <a:lnTo>
                    <a:pt x="333171" y="65303"/>
                  </a:lnTo>
                  <a:lnTo>
                    <a:pt x="333883" y="67081"/>
                  </a:lnTo>
                  <a:lnTo>
                    <a:pt x="333844" y="65303"/>
                  </a:lnTo>
                  <a:lnTo>
                    <a:pt x="334746" y="58953"/>
                  </a:lnTo>
                  <a:lnTo>
                    <a:pt x="332536" y="66446"/>
                  </a:lnTo>
                  <a:lnTo>
                    <a:pt x="332549" y="64414"/>
                  </a:lnTo>
                  <a:lnTo>
                    <a:pt x="332625" y="62382"/>
                  </a:lnTo>
                  <a:lnTo>
                    <a:pt x="332765" y="62128"/>
                  </a:lnTo>
                  <a:lnTo>
                    <a:pt x="332663" y="59715"/>
                  </a:lnTo>
                  <a:lnTo>
                    <a:pt x="331203" y="64414"/>
                  </a:lnTo>
                  <a:lnTo>
                    <a:pt x="330530" y="63804"/>
                  </a:lnTo>
                  <a:lnTo>
                    <a:pt x="330682" y="62763"/>
                  </a:lnTo>
                  <a:lnTo>
                    <a:pt x="329615" y="66192"/>
                  </a:lnTo>
                  <a:lnTo>
                    <a:pt x="328371" y="67132"/>
                  </a:lnTo>
                  <a:lnTo>
                    <a:pt x="327914" y="67589"/>
                  </a:lnTo>
                  <a:lnTo>
                    <a:pt x="327787" y="68224"/>
                  </a:lnTo>
                  <a:lnTo>
                    <a:pt x="326999" y="68859"/>
                  </a:lnTo>
                  <a:lnTo>
                    <a:pt x="326872" y="66700"/>
                  </a:lnTo>
                  <a:lnTo>
                    <a:pt x="326771" y="66192"/>
                  </a:lnTo>
                  <a:lnTo>
                    <a:pt x="326847" y="65303"/>
                  </a:lnTo>
                  <a:lnTo>
                    <a:pt x="327139" y="63144"/>
                  </a:lnTo>
                  <a:lnTo>
                    <a:pt x="327787" y="63144"/>
                  </a:lnTo>
                  <a:lnTo>
                    <a:pt x="328066" y="59461"/>
                  </a:lnTo>
                  <a:lnTo>
                    <a:pt x="326961" y="63144"/>
                  </a:lnTo>
                  <a:lnTo>
                    <a:pt x="326847" y="62763"/>
                  </a:lnTo>
                  <a:lnTo>
                    <a:pt x="326961" y="61239"/>
                  </a:lnTo>
                  <a:lnTo>
                    <a:pt x="327037" y="60858"/>
                  </a:lnTo>
                  <a:lnTo>
                    <a:pt x="325996" y="61239"/>
                  </a:lnTo>
                  <a:lnTo>
                    <a:pt x="325323" y="65303"/>
                  </a:lnTo>
                  <a:lnTo>
                    <a:pt x="324332" y="64795"/>
                  </a:lnTo>
                  <a:lnTo>
                    <a:pt x="324205" y="66192"/>
                  </a:lnTo>
                  <a:lnTo>
                    <a:pt x="323024" y="70002"/>
                  </a:lnTo>
                  <a:lnTo>
                    <a:pt x="323075" y="69748"/>
                  </a:lnTo>
                  <a:lnTo>
                    <a:pt x="323519" y="67208"/>
                  </a:lnTo>
                  <a:lnTo>
                    <a:pt x="323583" y="66827"/>
                  </a:lnTo>
                  <a:lnTo>
                    <a:pt x="323634" y="66573"/>
                  </a:lnTo>
                  <a:lnTo>
                    <a:pt x="324142" y="63652"/>
                  </a:lnTo>
                  <a:lnTo>
                    <a:pt x="323100" y="66573"/>
                  </a:lnTo>
                  <a:lnTo>
                    <a:pt x="323596" y="62509"/>
                  </a:lnTo>
                  <a:lnTo>
                    <a:pt x="321640" y="66192"/>
                  </a:lnTo>
                  <a:lnTo>
                    <a:pt x="320852" y="66827"/>
                  </a:lnTo>
                  <a:lnTo>
                    <a:pt x="321271" y="65455"/>
                  </a:lnTo>
                  <a:lnTo>
                    <a:pt x="320497" y="66827"/>
                  </a:lnTo>
                  <a:lnTo>
                    <a:pt x="319874" y="66611"/>
                  </a:lnTo>
                  <a:lnTo>
                    <a:pt x="319887" y="65938"/>
                  </a:lnTo>
                  <a:lnTo>
                    <a:pt x="319951" y="65557"/>
                  </a:lnTo>
                  <a:lnTo>
                    <a:pt x="320167" y="64414"/>
                  </a:lnTo>
                  <a:lnTo>
                    <a:pt x="320179" y="64287"/>
                  </a:lnTo>
                  <a:lnTo>
                    <a:pt x="321208" y="58699"/>
                  </a:lnTo>
                  <a:lnTo>
                    <a:pt x="318173" y="64287"/>
                  </a:lnTo>
                  <a:lnTo>
                    <a:pt x="318236" y="63525"/>
                  </a:lnTo>
                  <a:lnTo>
                    <a:pt x="318249" y="63398"/>
                  </a:lnTo>
                  <a:lnTo>
                    <a:pt x="318287" y="62890"/>
                  </a:lnTo>
                  <a:lnTo>
                    <a:pt x="318452" y="60731"/>
                  </a:lnTo>
                  <a:lnTo>
                    <a:pt x="318668" y="58064"/>
                  </a:lnTo>
                  <a:lnTo>
                    <a:pt x="316890" y="60731"/>
                  </a:lnTo>
                  <a:lnTo>
                    <a:pt x="316293" y="56413"/>
                  </a:lnTo>
                  <a:lnTo>
                    <a:pt x="314718" y="56540"/>
                  </a:lnTo>
                  <a:lnTo>
                    <a:pt x="314223" y="62890"/>
                  </a:lnTo>
                  <a:lnTo>
                    <a:pt x="314248" y="56667"/>
                  </a:lnTo>
                  <a:lnTo>
                    <a:pt x="314083" y="57708"/>
                  </a:lnTo>
                  <a:lnTo>
                    <a:pt x="313880" y="56553"/>
                  </a:lnTo>
                  <a:lnTo>
                    <a:pt x="313931" y="58724"/>
                  </a:lnTo>
                  <a:lnTo>
                    <a:pt x="313842" y="59258"/>
                  </a:lnTo>
                  <a:lnTo>
                    <a:pt x="313283" y="63017"/>
                  </a:lnTo>
                  <a:lnTo>
                    <a:pt x="312851" y="63398"/>
                  </a:lnTo>
                  <a:lnTo>
                    <a:pt x="312762" y="63017"/>
                  </a:lnTo>
                  <a:lnTo>
                    <a:pt x="312508" y="60477"/>
                  </a:lnTo>
                  <a:lnTo>
                    <a:pt x="312470" y="60096"/>
                  </a:lnTo>
                  <a:lnTo>
                    <a:pt x="312394" y="57048"/>
                  </a:lnTo>
                  <a:lnTo>
                    <a:pt x="312915" y="57556"/>
                  </a:lnTo>
                  <a:lnTo>
                    <a:pt x="312991" y="57048"/>
                  </a:lnTo>
                  <a:lnTo>
                    <a:pt x="313131" y="56159"/>
                  </a:lnTo>
                  <a:lnTo>
                    <a:pt x="312432" y="55524"/>
                  </a:lnTo>
                  <a:lnTo>
                    <a:pt x="312674" y="54889"/>
                  </a:lnTo>
                  <a:lnTo>
                    <a:pt x="313143" y="53619"/>
                  </a:lnTo>
                  <a:lnTo>
                    <a:pt x="313016" y="51587"/>
                  </a:lnTo>
                  <a:lnTo>
                    <a:pt x="312788" y="53492"/>
                  </a:lnTo>
                  <a:lnTo>
                    <a:pt x="312674" y="54000"/>
                  </a:lnTo>
                  <a:lnTo>
                    <a:pt x="312204" y="54889"/>
                  </a:lnTo>
                  <a:lnTo>
                    <a:pt x="311912" y="53873"/>
                  </a:lnTo>
                  <a:lnTo>
                    <a:pt x="311975" y="57048"/>
                  </a:lnTo>
                  <a:lnTo>
                    <a:pt x="310413" y="60096"/>
                  </a:lnTo>
                  <a:lnTo>
                    <a:pt x="310553" y="59334"/>
                  </a:lnTo>
                  <a:lnTo>
                    <a:pt x="310921" y="57302"/>
                  </a:lnTo>
                  <a:lnTo>
                    <a:pt x="311416" y="54635"/>
                  </a:lnTo>
                  <a:lnTo>
                    <a:pt x="312000" y="51460"/>
                  </a:lnTo>
                  <a:lnTo>
                    <a:pt x="310362" y="54635"/>
                  </a:lnTo>
                  <a:lnTo>
                    <a:pt x="310680" y="53746"/>
                  </a:lnTo>
                  <a:lnTo>
                    <a:pt x="311035" y="52730"/>
                  </a:lnTo>
                  <a:lnTo>
                    <a:pt x="310286" y="53746"/>
                  </a:lnTo>
                  <a:lnTo>
                    <a:pt x="308991" y="52349"/>
                  </a:lnTo>
                  <a:lnTo>
                    <a:pt x="307594" y="57302"/>
                  </a:lnTo>
                  <a:lnTo>
                    <a:pt x="307708" y="55524"/>
                  </a:lnTo>
                  <a:lnTo>
                    <a:pt x="307784" y="54762"/>
                  </a:lnTo>
                  <a:lnTo>
                    <a:pt x="308089" y="54381"/>
                  </a:lnTo>
                  <a:lnTo>
                    <a:pt x="306895" y="53365"/>
                  </a:lnTo>
                  <a:lnTo>
                    <a:pt x="304228" y="59334"/>
                  </a:lnTo>
                  <a:lnTo>
                    <a:pt x="304152" y="58826"/>
                  </a:lnTo>
                  <a:lnTo>
                    <a:pt x="303911" y="57302"/>
                  </a:lnTo>
                  <a:lnTo>
                    <a:pt x="303796" y="56540"/>
                  </a:lnTo>
                  <a:lnTo>
                    <a:pt x="303898" y="55270"/>
                  </a:lnTo>
                  <a:lnTo>
                    <a:pt x="304088" y="54508"/>
                  </a:lnTo>
                  <a:lnTo>
                    <a:pt x="303758" y="54889"/>
                  </a:lnTo>
                  <a:lnTo>
                    <a:pt x="303161" y="57302"/>
                  </a:lnTo>
                  <a:lnTo>
                    <a:pt x="303149" y="56667"/>
                  </a:lnTo>
                  <a:lnTo>
                    <a:pt x="303263" y="54889"/>
                  </a:lnTo>
                  <a:lnTo>
                    <a:pt x="303377" y="54508"/>
                  </a:lnTo>
                  <a:lnTo>
                    <a:pt x="303377" y="54000"/>
                  </a:lnTo>
                  <a:lnTo>
                    <a:pt x="302260" y="56667"/>
                  </a:lnTo>
                  <a:lnTo>
                    <a:pt x="302145" y="56032"/>
                  </a:lnTo>
                  <a:lnTo>
                    <a:pt x="302260" y="55143"/>
                  </a:lnTo>
                  <a:lnTo>
                    <a:pt x="302615" y="54127"/>
                  </a:lnTo>
                  <a:lnTo>
                    <a:pt x="302501" y="53619"/>
                  </a:lnTo>
                  <a:lnTo>
                    <a:pt x="301701" y="51714"/>
                  </a:lnTo>
                  <a:lnTo>
                    <a:pt x="299948" y="57937"/>
                  </a:lnTo>
                  <a:lnTo>
                    <a:pt x="298665" y="58826"/>
                  </a:lnTo>
                  <a:lnTo>
                    <a:pt x="298907" y="57429"/>
                  </a:lnTo>
                  <a:lnTo>
                    <a:pt x="299148" y="56032"/>
                  </a:lnTo>
                  <a:lnTo>
                    <a:pt x="299364" y="54762"/>
                  </a:lnTo>
                  <a:lnTo>
                    <a:pt x="299288" y="53873"/>
                  </a:lnTo>
                  <a:lnTo>
                    <a:pt x="298361" y="51841"/>
                  </a:lnTo>
                  <a:lnTo>
                    <a:pt x="298424" y="51079"/>
                  </a:lnTo>
                  <a:lnTo>
                    <a:pt x="297027" y="50317"/>
                  </a:lnTo>
                  <a:lnTo>
                    <a:pt x="295224" y="54508"/>
                  </a:lnTo>
                  <a:lnTo>
                    <a:pt x="293522" y="56032"/>
                  </a:lnTo>
                  <a:lnTo>
                    <a:pt x="293509" y="54381"/>
                  </a:lnTo>
                  <a:lnTo>
                    <a:pt x="293509" y="53492"/>
                  </a:lnTo>
                  <a:lnTo>
                    <a:pt x="293497" y="50952"/>
                  </a:lnTo>
                  <a:lnTo>
                    <a:pt x="290931" y="53492"/>
                  </a:lnTo>
                  <a:lnTo>
                    <a:pt x="290017" y="50444"/>
                  </a:lnTo>
                  <a:lnTo>
                    <a:pt x="290055" y="51384"/>
                  </a:lnTo>
                  <a:lnTo>
                    <a:pt x="289356" y="54000"/>
                  </a:lnTo>
                  <a:lnTo>
                    <a:pt x="289039" y="54381"/>
                  </a:lnTo>
                  <a:lnTo>
                    <a:pt x="288874" y="53492"/>
                  </a:lnTo>
                  <a:lnTo>
                    <a:pt x="287578" y="57429"/>
                  </a:lnTo>
                  <a:lnTo>
                    <a:pt x="287680" y="56921"/>
                  </a:lnTo>
                  <a:lnTo>
                    <a:pt x="287693" y="56794"/>
                  </a:lnTo>
                  <a:lnTo>
                    <a:pt x="287769" y="56413"/>
                  </a:lnTo>
                  <a:lnTo>
                    <a:pt x="287909" y="55651"/>
                  </a:lnTo>
                  <a:lnTo>
                    <a:pt x="287959" y="55397"/>
                  </a:lnTo>
                  <a:lnTo>
                    <a:pt x="288353" y="53238"/>
                  </a:lnTo>
                  <a:lnTo>
                    <a:pt x="288455" y="53365"/>
                  </a:lnTo>
                  <a:lnTo>
                    <a:pt x="288480" y="53238"/>
                  </a:lnTo>
                  <a:lnTo>
                    <a:pt x="288823" y="50190"/>
                  </a:lnTo>
                  <a:lnTo>
                    <a:pt x="288937" y="49301"/>
                  </a:lnTo>
                  <a:lnTo>
                    <a:pt x="288074" y="50190"/>
                  </a:lnTo>
                  <a:lnTo>
                    <a:pt x="287566" y="50063"/>
                  </a:lnTo>
                  <a:lnTo>
                    <a:pt x="286524" y="55397"/>
                  </a:lnTo>
                  <a:lnTo>
                    <a:pt x="286092" y="53238"/>
                  </a:lnTo>
                  <a:lnTo>
                    <a:pt x="285902" y="52222"/>
                  </a:lnTo>
                  <a:lnTo>
                    <a:pt x="284530" y="52603"/>
                  </a:lnTo>
                  <a:lnTo>
                    <a:pt x="283260" y="53238"/>
                  </a:lnTo>
                  <a:lnTo>
                    <a:pt x="283248" y="53111"/>
                  </a:lnTo>
                  <a:lnTo>
                    <a:pt x="282905" y="50571"/>
                  </a:lnTo>
                  <a:lnTo>
                    <a:pt x="282321" y="51841"/>
                  </a:lnTo>
                  <a:lnTo>
                    <a:pt x="281914" y="51841"/>
                  </a:lnTo>
                  <a:lnTo>
                    <a:pt x="281355" y="53111"/>
                  </a:lnTo>
                  <a:lnTo>
                    <a:pt x="281813" y="50571"/>
                  </a:lnTo>
                  <a:lnTo>
                    <a:pt x="281774" y="50063"/>
                  </a:lnTo>
                  <a:lnTo>
                    <a:pt x="281139" y="49301"/>
                  </a:lnTo>
                  <a:lnTo>
                    <a:pt x="280708" y="48793"/>
                  </a:lnTo>
                  <a:lnTo>
                    <a:pt x="279450" y="49301"/>
                  </a:lnTo>
                  <a:lnTo>
                    <a:pt x="280047" y="47269"/>
                  </a:lnTo>
                  <a:lnTo>
                    <a:pt x="279450" y="47015"/>
                  </a:lnTo>
                  <a:lnTo>
                    <a:pt x="277749" y="55524"/>
                  </a:lnTo>
                  <a:lnTo>
                    <a:pt x="277126" y="55651"/>
                  </a:lnTo>
                  <a:lnTo>
                    <a:pt x="277177" y="55270"/>
                  </a:lnTo>
                  <a:lnTo>
                    <a:pt x="277533" y="52603"/>
                  </a:lnTo>
                  <a:lnTo>
                    <a:pt x="277672" y="51587"/>
                  </a:lnTo>
                  <a:lnTo>
                    <a:pt x="277723" y="51206"/>
                  </a:lnTo>
                  <a:lnTo>
                    <a:pt x="276580" y="51206"/>
                  </a:lnTo>
                  <a:lnTo>
                    <a:pt x="276555" y="50952"/>
                  </a:lnTo>
                  <a:lnTo>
                    <a:pt x="276148" y="47142"/>
                  </a:lnTo>
                  <a:lnTo>
                    <a:pt x="274332" y="50952"/>
                  </a:lnTo>
                  <a:lnTo>
                    <a:pt x="274726" y="49047"/>
                  </a:lnTo>
                  <a:lnTo>
                    <a:pt x="274942" y="48920"/>
                  </a:lnTo>
                  <a:lnTo>
                    <a:pt x="274434" y="48666"/>
                  </a:lnTo>
                  <a:lnTo>
                    <a:pt x="274104" y="47650"/>
                  </a:lnTo>
                  <a:lnTo>
                    <a:pt x="273431" y="45618"/>
                  </a:lnTo>
                  <a:lnTo>
                    <a:pt x="273100" y="47904"/>
                  </a:lnTo>
                  <a:lnTo>
                    <a:pt x="271386" y="51206"/>
                  </a:lnTo>
                  <a:lnTo>
                    <a:pt x="270548" y="52603"/>
                  </a:lnTo>
                  <a:lnTo>
                    <a:pt x="271157" y="49809"/>
                  </a:lnTo>
                  <a:lnTo>
                    <a:pt x="270002" y="53365"/>
                  </a:lnTo>
                  <a:lnTo>
                    <a:pt x="269786" y="54381"/>
                  </a:lnTo>
                  <a:lnTo>
                    <a:pt x="268884" y="55270"/>
                  </a:lnTo>
                  <a:lnTo>
                    <a:pt x="269011" y="53746"/>
                  </a:lnTo>
                  <a:lnTo>
                    <a:pt x="269125" y="53111"/>
                  </a:lnTo>
                  <a:lnTo>
                    <a:pt x="268973" y="52095"/>
                  </a:lnTo>
                  <a:lnTo>
                    <a:pt x="268312" y="56413"/>
                  </a:lnTo>
                  <a:lnTo>
                    <a:pt x="267982" y="55016"/>
                  </a:lnTo>
                  <a:lnTo>
                    <a:pt x="268084" y="54254"/>
                  </a:lnTo>
                  <a:lnTo>
                    <a:pt x="268503" y="52984"/>
                  </a:lnTo>
                  <a:lnTo>
                    <a:pt x="267970" y="52603"/>
                  </a:lnTo>
                  <a:lnTo>
                    <a:pt x="267792" y="53746"/>
                  </a:lnTo>
                  <a:lnTo>
                    <a:pt x="267169" y="55524"/>
                  </a:lnTo>
                  <a:lnTo>
                    <a:pt x="266560" y="56794"/>
                  </a:lnTo>
                  <a:lnTo>
                    <a:pt x="266458" y="56286"/>
                  </a:lnTo>
                  <a:lnTo>
                    <a:pt x="266357" y="55778"/>
                  </a:lnTo>
                  <a:lnTo>
                    <a:pt x="266230" y="55143"/>
                  </a:lnTo>
                  <a:lnTo>
                    <a:pt x="266357" y="53492"/>
                  </a:lnTo>
                  <a:lnTo>
                    <a:pt x="266547" y="52222"/>
                  </a:lnTo>
                  <a:lnTo>
                    <a:pt x="266204" y="53619"/>
                  </a:lnTo>
                  <a:lnTo>
                    <a:pt x="265480" y="55778"/>
                  </a:lnTo>
                  <a:lnTo>
                    <a:pt x="265366" y="55397"/>
                  </a:lnTo>
                  <a:lnTo>
                    <a:pt x="265468" y="53873"/>
                  </a:lnTo>
                  <a:lnTo>
                    <a:pt x="265658" y="53365"/>
                  </a:lnTo>
                  <a:lnTo>
                    <a:pt x="265569" y="52476"/>
                  </a:lnTo>
                  <a:lnTo>
                    <a:pt x="265493" y="52222"/>
                  </a:lnTo>
                  <a:lnTo>
                    <a:pt x="265188" y="51219"/>
                  </a:lnTo>
                  <a:lnTo>
                    <a:pt x="265150" y="51371"/>
                  </a:lnTo>
                  <a:lnTo>
                    <a:pt x="265150" y="51155"/>
                  </a:lnTo>
                  <a:lnTo>
                    <a:pt x="265493" y="49555"/>
                  </a:lnTo>
                  <a:lnTo>
                    <a:pt x="264947" y="49047"/>
                  </a:lnTo>
                  <a:lnTo>
                    <a:pt x="266103" y="45491"/>
                  </a:lnTo>
                  <a:lnTo>
                    <a:pt x="264947" y="48158"/>
                  </a:lnTo>
                  <a:lnTo>
                    <a:pt x="264896" y="48298"/>
                  </a:lnTo>
                  <a:lnTo>
                    <a:pt x="264896" y="52006"/>
                  </a:lnTo>
                  <a:lnTo>
                    <a:pt x="263715" y="56286"/>
                  </a:lnTo>
                  <a:lnTo>
                    <a:pt x="263588" y="54000"/>
                  </a:lnTo>
                  <a:lnTo>
                    <a:pt x="263766" y="51587"/>
                  </a:lnTo>
                  <a:lnTo>
                    <a:pt x="264515" y="51841"/>
                  </a:lnTo>
                  <a:lnTo>
                    <a:pt x="264896" y="52006"/>
                  </a:lnTo>
                  <a:lnTo>
                    <a:pt x="264896" y="48298"/>
                  </a:lnTo>
                  <a:lnTo>
                    <a:pt x="263613" y="51587"/>
                  </a:lnTo>
                  <a:lnTo>
                    <a:pt x="263512" y="51206"/>
                  </a:lnTo>
                  <a:lnTo>
                    <a:pt x="263334" y="50571"/>
                  </a:lnTo>
                  <a:lnTo>
                    <a:pt x="263258" y="49936"/>
                  </a:lnTo>
                  <a:lnTo>
                    <a:pt x="263334" y="49301"/>
                  </a:lnTo>
                  <a:lnTo>
                    <a:pt x="263347" y="48666"/>
                  </a:lnTo>
                  <a:lnTo>
                    <a:pt x="263169" y="48920"/>
                  </a:lnTo>
                  <a:lnTo>
                    <a:pt x="262978" y="49301"/>
                  </a:lnTo>
                  <a:lnTo>
                    <a:pt x="262940" y="49174"/>
                  </a:lnTo>
                  <a:lnTo>
                    <a:pt x="262801" y="48539"/>
                  </a:lnTo>
                  <a:lnTo>
                    <a:pt x="262623" y="48539"/>
                  </a:lnTo>
                  <a:lnTo>
                    <a:pt x="262801" y="47269"/>
                  </a:lnTo>
                  <a:lnTo>
                    <a:pt x="262826" y="47142"/>
                  </a:lnTo>
                  <a:lnTo>
                    <a:pt x="262953" y="46253"/>
                  </a:lnTo>
                  <a:lnTo>
                    <a:pt x="262648" y="46583"/>
                  </a:lnTo>
                  <a:lnTo>
                    <a:pt x="262648" y="47269"/>
                  </a:lnTo>
                  <a:lnTo>
                    <a:pt x="262534" y="48539"/>
                  </a:lnTo>
                  <a:lnTo>
                    <a:pt x="262293" y="48539"/>
                  </a:lnTo>
                  <a:lnTo>
                    <a:pt x="262115" y="48793"/>
                  </a:lnTo>
                  <a:lnTo>
                    <a:pt x="262026" y="49174"/>
                  </a:lnTo>
                  <a:lnTo>
                    <a:pt x="262369" y="47650"/>
                  </a:lnTo>
                  <a:lnTo>
                    <a:pt x="262648" y="47269"/>
                  </a:lnTo>
                  <a:lnTo>
                    <a:pt x="262648" y="46583"/>
                  </a:lnTo>
                  <a:lnTo>
                    <a:pt x="262128" y="47142"/>
                  </a:lnTo>
                  <a:lnTo>
                    <a:pt x="261835" y="47015"/>
                  </a:lnTo>
                  <a:lnTo>
                    <a:pt x="261327" y="49936"/>
                  </a:lnTo>
                  <a:lnTo>
                    <a:pt x="261010" y="49428"/>
                  </a:lnTo>
                  <a:lnTo>
                    <a:pt x="260959" y="51562"/>
                  </a:lnTo>
                  <a:lnTo>
                    <a:pt x="261239" y="51460"/>
                  </a:lnTo>
                  <a:lnTo>
                    <a:pt x="261175" y="52235"/>
                  </a:lnTo>
                  <a:lnTo>
                    <a:pt x="261429" y="51346"/>
                  </a:lnTo>
                  <a:lnTo>
                    <a:pt x="262216" y="51333"/>
                  </a:lnTo>
                  <a:lnTo>
                    <a:pt x="261454" y="53416"/>
                  </a:lnTo>
                  <a:lnTo>
                    <a:pt x="261454" y="68224"/>
                  </a:lnTo>
                  <a:lnTo>
                    <a:pt x="261315" y="68097"/>
                  </a:lnTo>
                  <a:lnTo>
                    <a:pt x="261124" y="67970"/>
                  </a:lnTo>
                  <a:lnTo>
                    <a:pt x="260908" y="67970"/>
                  </a:lnTo>
                  <a:lnTo>
                    <a:pt x="261035" y="67081"/>
                  </a:lnTo>
                  <a:lnTo>
                    <a:pt x="261188" y="66319"/>
                  </a:lnTo>
                  <a:lnTo>
                    <a:pt x="261277" y="65938"/>
                  </a:lnTo>
                  <a:lnTo>
                    <a:pt x="261340" y="67081"/>
                  </a:lnTo>
                  <a:lnTo>
                    <a:pt x="261454" y="68224"/>
                  </a:lnTo>
                  <a:lnTo>
                    <a:pt x="261454" y="53416"/>
                  </a:lnTo>
                  <a:lnTo>
                    <a:pt x="261239" y="54000"/>
                  </a:lnTo>
                  <a:lnTo>
                    <a:pt x="261188" y="52349"/>
                  </a:lnTo>
                  <a:lnTo>
                    <a:pt x="260134" y="56070"/>
                  </a:lnTo>
                  <a:lnTo>
                    <a:pt x="260134" y="67970"/>
                  </a:lnTo>
                  <a:lnTo>
                    <a:pt x="260134" y="68097"/>
                  </a:lnTo>
                  <a:lnTo>
                    <a:pt x="259778" y="68224"/>
                  </a:lnTo>
                  <a:lnTo>
                    <a:pt x="260134" y="67970"/>
                  </a:lnTo>
                  <a:lnTo>
                    <a:pt x="260134" y="56070"/>
                  </a:lnTo>
                  <a:lnTo>
                    <a:pt x="259892" y="56921"/>
                  </a:lnTo>
                  <a:lnTo>
                    <a:pt x="260032" y="55143"/>
                  </a:lnTo>
                  <a:lnTo>
                    <a:pt x="260070" y="54635"/>
                  </a:lnTo>
                  <a:lnTo>
                    <a:pt x="260197" y="52984"/>
                  </a:lnTo>
                  <a:lnTo>
                    <a:pt x="260083" y="52006"/>
                  </a:lnTo>
                  <a:lnTo>
                    <a:pt x="259842" y="50698"/>
                  </a:lnTo>
                  <a:lnTo>
                    <a:pt x="259930" y="49428"/>
                  </a:lnTo>
                  <a:lnTo>
                    <a:pt x="260134" y="47904"/>
                  </a:lnTo>
                  <a:lnTo>
                    <a:pt x="258889" y="49428"/>
                  </a:lnTo>
                  <a:lnTo>
                    <a:pt x="257733" y="48666"/>
                  </a:lnTo>
                  <a:lnTo>
                    <a:pt x="256159" y="53873"/>
                  </a:lnTo>
                  <a:lnTo>
                    <a:pt x="255714" y="54635"/>
                  </a:lnTo>
                  <a:lnTo>
                    <a:pt x="255765" y="54381"/>
                  </a:lnTo>
                  <a:lnTo>
                    <a:pt x="255993" y="52984"/>
                  </a:lnTo>
                  <a:lnTo>
                    <a:pt x="256120" y="52006"/>
                  </a:lnTo>
                  <a:lnTo>
                    <a:pt x="256006" y="51714"/>
                  </a:lnTo>
                  <a:lnTo>
                    <a:pt x="255422" y="50952"/>
                  </a:lnTo>
                  <a:lnTo>
                    <a:pt x="255117" y="50571"/>
                  </a:lnTo>
                  <a:lnTo>
                    <a:pt x="255003" y="51104"/>
                  </a:lnTo>
                  <a:lnTo>
                    <a:pt x="254939" y="51384"/>
                  </a:lnTo>
                  <a:lnTo>
                    <a:pt x="254292" y="54381"/>
                  </a:lnTo>
                  <a:lnTo>
                    <a:pt x="254165" y="53746"/>
                  </a:lnTo>
                  <a:lnTo>
                    <a:pt x="253949" y="52730"/>
                  </a:lnTo>
                  <a:lnTo>
                    <a:pt x="254025" y="52476"/>
                  </a:lnTo>
                  <a:lnTo>
                    <a:pt x="254876" y="51460"/>
                  </a:lnTo>
                  <a:lnTo>
                    <a:pt x="255003" y="51104"/>
                  </a:lnTo>
                  <a:lnTo>
                    <a:pt x="254279" y="51460"/>
                  </a:lnTo>
                  <a:lnTo>
                    <a:pt x="254495" y="50698"/>
                  </a:lnTo>
                  <a:lnTo>
                    <a:pt x="254419" y="50063"/>
                  </a:lnTo>
                  <a:lnTo>
                    <a:pt x="253555" y="48920"/>
                  </a:lnTo>
                  <a:lnTo>
                    <a:pt x="250228" y="53746"/>
                  </a:lnTo>
                  <a:lnTo>
                    <a:pt x="249809" y="52730"/>
                  </a:lnTo>
                  <a:lnTo>
                    <a:pt x="249237" y="51333"/>
                  </a:lnTo>
                  <a:lnTo>
                    <a:pt x="249237" y="52730"/>
                  </a:lnTo>
                  <a:lnTo>
                    <a:pt x="247561" y="48920"/>
                  </a:lnTo>
                  <a:lnTo>
                    <a:pt x="243852" y="55143"/>
                  </a:lnTo>
                  <a:lnTo>
                    <a:pt x="243243" y="52349"/>
                  </a:lnTo>
                  <a:lnTo>
                    <a:pt x="242620" y="49428"/>
                  </a:lnTo>
                  <a:lnTo>
                    <a:pt x="242150" y="48158"/>
                  </a:lnTo>
                  <a:lnTo>
                    <a:pt x="241693" y="50317"/>
                  </a:lnTo>
                  <a:lnTo>
                    <a:pt x="241579" y="50698"/>
                  </a:lnTo>
                  <a:lnTo>
                    <a:pt x="240868" y="52349"/>
                  </a:lnTo>
                  <a:lnTo>
                    <a:pt x="241325" y="49174"/>
                  </a:lnTo>
                  <a:lnTo>
                    <a:pt x="239966" y="52730"/>
                  </a:lnTo>
                  <a:lnTo>
                    <a:pt x="238506" y="55143"/>
                  </a:lnTo>
                  <a:lnTo>
                    <a:pt x="238798" y="52730"/>
                  </a:lnTo>
                  <a:lnTo>
                    <a:pt x="238925" y="51714"/>
                  </a:lnTo>
                  <a:lnTo>
                    <a:pt x="239750" y="44856"/>
                  </a:lnTo>
                  <a:lnTo>
                    <a:pt x="237655" y="49428"/>
                  </a:lnTo>
                  <a:lnTo>
                    <a:pt x="237578" y="49682"/>
                  </a:lnTo>
                  <a:lnTo>
                    <a:pt x="237350" y="51714"/>
                  </a:lnTo>
                  <a:lnTo>
                    <a:pt x="236982" y="51206"/>
                  </a:lnTo>
                  <a:lnTo>
                    <a:pt x="235724" y="52730"/>
                  </a:lnTo>
                  <a:lnTo>
                    <a:pt x="235699" y="52476"/>
                  </a:lnTo>
                  <a:lnTo>
                    <a:pt x="235699" y="52349"/>
                  </a:lnTo>
                  <a:lnTo>
                    <a:pt x="235813" y="50952"/>
                  </a:lnTo>
                  <a:lnTo>
                    <a:pt x="236029" y="49682"/>
                  </a:lnTo>
                  <a:lnTo>
                    <a:pt x="234429" y="52349"/>
                  </a:lnTo>
                  <a:lnTo>
                    <a:pt x="233870" y="51079"/>
                  </a:lnTo>
                  <a:lnTo>
                    <a:pt x="233959" y="50571"/>
                  </a:lnTo>
                  <a:lnTo>
                    <a:pt x="235800" y="45872"/>
                  </a:lnTo>
                  <a:lnTo>
                    <a:pt x="234645" y="45364"/>
                  </a:lnTo>
                  <a:lnTo>
                    <a:pt x="234073" y="45872"/>
                  </a:lnTo>
                  <a:lnTo>
                    <a:pt x="232549" y="49682"/>
                  </a:lnTo>
                  <a:lnTo>
                    <a:pt x="232422" y="50965"/>
                  </a:lnTo>
                  <a:lnTo>
                    <a:pt x="232562" y="51079"/>
                  </a:lnTo>
                  <a:lnTo>
                    <a:pt x="232638" y="52349"/>
                  </a:lnTo>
                  <a:lnTo>
                    <a:pt x="232410" y="53619"/>
                  </a:lnTo>
                  <a:lnTo>
                    <a:pt x="232295" y="53873"/>
                  </a:lnTo>
                  <a:lnTo>
                    <a:pt x="231813" y="54508"/>
                  </a:lnTo>
                  <a:lnTo>
                    <a:pt x="230771" y="59334"/>
                  </a:lnTo>
                  <a:lnTo>
                    <a:pt x="229768" y="63271"/>
                  </a:lnTo>
                  <a:lnTo>
                    <a:pt x="229666" y="65303"/>
                  </a:lnTo>
                  <a:lnTo>
                    <a:pt x="229920" y="67589"/>
                  </a:lnTo>
                  <a:lnTo>
                    <a:pt x="231190" y="64795"/>
                  </a:lnTo>
                  <a:lnTo>
                    <a:pt x="230974" y="67208"/>
                  </a:lnTo>
                  <a:lnTo>
                    <a:pt x="230352" y="67208"/>
                  </a:lnTo>
                  <a:lnTo>
                    <a:pt x="230289" y="69494"/>
                  </a:lnTo>
                  <a:lnTo>
                    <a:pt x="230847" y="67589"/>
                  </a:lnTo>
                  <a:lnTo>
                    <a:pt x="231000" y="67208"/>
                  </a:lnTo>
                  <a:lnTo>
                    <a:pt x="231355" y="66319"/>
                  </a:lnTo>
                  <a:lnTo>
                    <a:pt x="231279" y="66827"/>
                  </a:lnTo>
                  <a:lnTo>
                    <a:pt x="231165" y="68859"/>
                  </a:lnTo>
                  <a:lnTo>
                    <a:pt x="232067" y="66319"/>
                  </a:lnTo>
                  <a:lnTo>
                    <a:pt x="232371" y="65455"/>
                  </a:lnTo>
                  <a:lnTo>
                    <a:pt x="232473" y="64922"/>
                  </a:lnTo>
                  <a:lnTo>
                    <a:pt x="232549" y="64795"/>
                  </a:lnTo>
                  <a:lnTo>
                    <a:pt x="232664" y="64630"/>
                  </a:lnTo>
                  <a:lnTo>
                    <a:pt x="232740" y="64414"/>
                  </a:lnTo>
                  <a:lnTo>
                    <a:pt x="232714" y="64541"/>
                  </a:lnTo>
                  <a:lnTo>
                    <a:pt x="232791" y="64414"/>
                  </a:lnTo>
                  <a:lnTo>
                    <a:pt x="233273" y="63652"/>
                  </a:lnTo>
                  <a:lnTo>
                    <a:pt x="233235" y="65176"/>
                  </a:lnTo>
                  <a:lnTo>
                    <a:pt x="233108" y="66319"/>
                  </a:lnTo>
                  <a:lnTo>
                    <a:pt x="232765" y="67589"/>
                  </a:lnTo>
                  <a:lnTo>
                    <a:pt x="233514" y="65811"/>
                  </a:lnTo>
                  <a:lnTo>
                    <a:pt x="233413" y="66522"/>
                  </a:lnTo>
                  <a:lnTo>
                    <a:pt x="233286" y="67246"/>
                  </a:lnTo>
                  <a:lnTo>
                    <a:pt x="233172" y="67640"/>
                  </a:lnTo>
                  <a:lnTo>
                    <a:pt x="233476" y="66954"/>
                  </a:lnTo>
                  <a:lnTo>
                    <a:pt x="233895" y="67843"/>
                  </a:lnTo>
                  <a:lnTo>
                    <a:pt x="234149" y="66954"/>
                  </a:lnTo>
                  <a:lnTo>
                    <a:pt x="234467" y="65811"/>
                  </a:lnTo>
                  <a:lnTo>
                    <a:pt x="234581" y="65430"/>
                  </a:lnTo>
                  <a:lnTo>
                    <a:pt x="234403" y="68097"/>
                  </a:lnTo>
                  <a:lnTo>
                    <a:pt x="235673" y="65430"/>
                  </a:lnTo>
                  <a:lnTo>
                    <a:pt x="235902" y="64922"/>
                  </a:lnTo>
                  <a:lnTo>
                    <a:pt x="235000" y="69367"/>
                  </a:lnTo>
                  <a:lnTo>
                    <a:pt x="235318" y="68351"/>
                  </a:lnTo>
                  <a:lnTo>
                    <a:pt x="236308" y="65938"/>
                  </a:lnTo>
                  <a:lnTo>
                    <a:pt x="236664" y="65811"/>
                  </a:lnTo>
                  <a:lnTo>
                    <a:pt x="235051" y="71145"/>
                  </a:lnTo>
                  <a:lnTo>
                    <a:pt x="237820" y="66319"/>
                  </a:lnTo>
                  <a:lnTo>
                    <a:pt x="236562" y="72161"/>
                  </a:lnTo>
                  <a:lnTo>
                    <a:pt x="237934" y="67335"/>
                  </a:lnTo>
                  <a:lnTo>
                    <a:pt x="238569" y="70256"/>
                  </a:lnTo>
                  <a:lnTo>
                    <a:pt x="239864" y="67716"/>
                  </a:lnTo>
                  <a:lnTo>
                    <a:pt x="239699" y="68224"/>
                  </a:lnTo>
                  <a:lnTo>
                    <a:pt x="239598" y="68732"/>
                  </a:lnTo>
                  <a:lnTo>
                    <a:pt x="239725" y="68859"/>
                  </a:lnTo>
                  <a:lnTo>
                    <a:pt x="239814" y="71526"/>
                  </a:lnTo>
                  <a:lnTo>
                    <a:pt x="240576" y="67716"/>
                  </a:lnTo>
                  <a:lnTo>
                    <a:pt x="240703" y="67398"/>
                  </a:lnTo>
                  <a:lnTo>
                    <a:pt x="241490" y="66700"/>
                  </a:lnTo>
                  <a:lnTo>
                    <a:pt x="241617" y="66319"/>
                  </a:lnTo>
                  <a:lnTo>
                    <a:pt x="241782" y="65811"/>
                  </a:lnTo>
                  <a:lnTo>
                    <a:pt x="242074" y="64922"/>
                  </a:lnTo>
                  <a:lnTo>
                    <a:pt x="242328" y="64160"/>
                  </a:lnTo>
                  <a:lnTo>
                    <a:pt x="242112" y="68224"/>
                  </a:lnTo>
                  <a:lnTo>
                    <a:pt x="241096" y="68859"/>
                  </a:lnTo>
                  <a:lnTo>
                    <a:pt x="240563" y="72669"/>
                  </a:lnTo>
                  <a:lnTo>
                    <a:pt x="241160" y="69367"/>
                  </a:lnTo>
                  <a:lnTo>
                    <a:pt x="242112" y="69621"/>
                  </a:lnTo>
                  <a:lnTo>
                    <a:pt x="242150" y="69367"/>
                  </a:lnTo>
                  <a:lnTo>
                    <a:pt x="242455" y="66827"/>
                  </a:lnTo>
                  <a:lnTo>
                    <a:pt x="242404" y="69240"/>
                  </a:lnTo>
                  <a:lnTo>
                    <a:pt x="242582" y="67970"/>
                  </a:lnTo>
                  <a:lnTo>
                    <a:pt x="242163" y="71399"/>
                  </a:lnTo>
                  <a:lnTo>
                    <a:pt x="242849" y="67970"/>
                  </a:lnTo>
                  <a:lnTo>
                    <a:pt x="243078" y="66827"/>
                  </a:lnTo>
                  <a:lnTo>
                    <a:pt x="243179" y="66319"/>
                  </a:lnTo>
                  <a:lnTo>
                    <a:pt x="242709" y="70637"/>
                  </a:lnTo>
                  <a:lnTo>
                    <a:pt x="243636" y="67589"/>
                  </a:lnTo>
                  <a:lnTo>
                    <a:pt x="243713" y="70256"/>
                  </a:lnTo>
                  <a:lnTo>
                    <a:pt x="242900" y="72288"/>
                  </a:lnTo>
                  <a:lnTo>
                    <a:pt x="243840" y="70891"/>
                  </a:lnTo>
                  <a:lnTo>
                    <a:pt x="243840" y="71716"/>
                  </a:lnTo>
                  <a:lnTo>
                    <a:pt x="243928" y="70891"/>
                  </a:lnTo>
                  <a:lnTo>
                    <a:pt x="244030" y="70256"/>
                  </a:lnTo>
                  <a:lnTo>
                    <a:pt x="244513" y="68351"/>
                  </a:lnTo>
                  <a:lnTo>
                    <a:pt x="245376" y="67589"/>
                  </a:lnTo>
                  <a:lnTo>
                    <a:pt x="245516" y="67462"/>
                  </a:lnTo>
                  <a:lnTo>
                    <a:pt x="244386" y="71145"/>
                  </a:lnTo>
                  <a:lnTo>
                    <a:pt x="244259" y="73177"/>
                  </a:lnTo>
                  <a:lnTo>
                    <a:pt x="244944" y="72288"/>
                  </a:lnTo>
                  <a:lnTo>
                    <a:pt x="245986" y="68859"/>
                  </a:lnTo>
                  <a:lnTo>
                    <a:pt x="246164" y="68986"/>
                  </a:lnTo>
                  <a:lnTo>
                    <a:pt x="246227" y="70002"/>
                  </a:lnTo>
                  <a:lnTo>
                    <a:pt x="246024" y="70764"/>
                  </a:lnTo>
                  <a:lnTo>
                    <a:pt x="246710" y="68859"/>
                  </a:lnTo>
                  <a:lnTo>
                    <a:pt x="247116" y="67716"/>
                  </a:lnTo>
                  <a:lnTo>
                    <a:pt x="247624" y="70764"/>
                  </a:lnTo>
                  <a:lnTo>
                    <a:pt x="248716" y="67716"/>
                  </a:lnTo>
                  <a:lnTo>
                    <a:pt x="248805" y="67462"/>
                  </a:lnTo>
                  <a:lnTo>
                    <a:pt x="248920" y="67132"/>
                  </a:lnTo>
                  <a:lnTo>
                    <a:pt x="248843" y="68097"/>
                  </a:lnTo>
                  <a:lnTo>
                    <a:pt x="248983" y="67081"/>
                  </a:lnTo>
                  <a:lnTo>
                    <a:pt x="249072" y="66319"/>
                  </a:lnTo>
                  <a:lnTo>
                    <a:pt x="249440" y="64160"/>
                  </a:lnTo>
                  <a:lnTo>
                    <a:pt x="249555" y="63652"/>
                  </a:lnTo>
                  <a:lnTo>
                    <a:pt x="249732" y="62890"/>
                  </a:lnTo>
                  <a:lnTo>
                    <a:pt x="250037" y="62890"/>
                  </a:lnTo>
                  <a:lnTo>
                    <a:pt x="250736" y="60477"/>
                  </a:lnTo>
                  <a:lnTo>
                    <a:pt x="250367" y="63017"/>
                  </a:lnTo>
                  <a:lnTo>
                    <a:pt x="250202" y="62890"/>
                  </a:lnTo>
                  <a:lnTo>
                    <a:pt x="249999" y="63906"/>
                  </a:lnTo>
                  <a:lnTo>
                    <a:pt x="249770" y="64668"/>
                  </a:lnTo>
                  <a:lnTo>
                    <a:pt x="250278" y="63652"/>
                  </a:lnTo>
                  <a:lnTo>
                    <a:pt x="250012" y="66332"/>
                  </a:lnTo>
                  <a:lnTo>
                    <a:pt x="250126" y="66065"/>
                  </a:lnTo>
                  <a:lnTo>
                    <a:pt x="250202" y="65684"/>
                  </a:lnTo>
                  <a:lnTo>
                    <a:pt x="250240" y="65811"/>
                  </a:lnTo>
                  <a:lnTo>
                    <a:pt x="250291" y="65684"/>
                  </a:lnTo>
                  <a:lnTo>
                    <a:pt x="251167" y="63652"/>
                  </a:lnTo>
                  <a:lnTo>
                    <a:pt x="251231" y="63525"/>
                  </a:lnTo>
                  <a:lnTo>
                    <a:pt x="251320" y="63906"/>
                  </a:lnTo>
                  <a:lnTo>
                    <a:pt x="251434" y="65176"/>
                  </a:lnTo>
                  <a:lnTo>
                    <a:pt x="250952" y="68224"/>
                  </a:lnTo>
                  <a:lnTo>
                    <a:pt x="250240" y="65811"/>
                  </a:lnTo>
                  <a:lnTo>
                    <a:pt x="250240" y="68859"/>
                  </a:lnTo>
                  <a:lnTo>
                    <a:pt x="249770" y="67462"/>
                  </a:lnTo>
                  <a:lnTo>
                    <a:pt x="249288" y="73050"/>
                  </a:lnTo>
                  <a:lnTo>
                    <a:pt x="249389" y="67157"/>
                  </a:lnTo>
                  <a:lnTo>
                    <a:pt x="249008" y="70891"/>
                  </a:lnTo>
                  <a:lnTo>
                    <a:pt x="248894" y="73050"/>
                  </a:lnTo>
                  <a:lnTo>
                    <a:pt x="249567" y="74066"/>
                  </a:lnTo>
                  <a:lnTo>
                    <a:pt x="249809" y="73050"/>
                  </a:lnTo>
                  <a:lnTo>
                    <a:pt x="250202" y="71399"/>
                  </a:lnTo>
                  <a:lnTo>
                    <a:pt x="250964" y="72542"/>
                  </a:lnTo>
                  <a:lnTo>
                    <a:pt x="251307" y="71399"/>
                  </a:lnTo>
                  <a:lnTo>
                    <a:pt x="251421" y="71018"/>
                  </a:lnTo>
                  <a:lnTo>
                    <a:pt x="251536" y="69240"/>
                  </a:lnTo>
                  <a:lnTo>
                    <a:pt x="251650" y="68859"/>
                  </a:lnTo>
                  <a:lnTo>
                    <a:pt x="251853" y="68224"/>
                  </a:lnTo>
                  <a:lnTo>
                    <a:pt x="251968" y="67843"/>
                  </a:lnTo>
                  <a:lnTo>
                    <a:pt x="252082" y="67589"/>
                  </a:lnTo>
                  <a:lnTo>
                    <a:pt x="254000" y="64414"/>
                  </a:lnTo>
                  <a:lnTo>
                    <a:pt x="251434" y="76733"/>
                  </a:lnTo>
                  <a:lnTo>
                    <a:pt x="253288" y="72161"/>
                  </a:lnTo>
                  <a:lnTo>
                    <a:pt x="253974" y="69875"/>
                  </a:lnTo>
                  <a:lnTo>
                    <a:pt x="254901" y="65557"/>
                  </a:lnTo>
                  <a:lnTo>
                    <a:pt x="254965" y="66065"/>
                  </a:lnTo>
                  <a:lnTo>
                    <a:pt x="255079" y="68351"/>
                  </a:lnTo>
                  <a:lnTo>
                    <a:pt x="254215" y="71907"/>
                  </a:lnTo>
                  <a:lnTo>
                    <a:pt x="255054" y="72415"/>
                  </a:lnTo>
                  <a:lnTo>
                    <a:pt x="255282" y="70256"/>
                  </a:lnTo>
                  <a:lnTo>
                    <a:pt x="255778" y="66319"/>
                  </a:lnTo>
                  <a:lnTo>
                    <a:pt x="256184" y="68681"/>
                  </a:lnTo>
                  <a:lnTo>
                    <a:pt x="256679" y="68732"/>
                  </a:lnTo>
                  <a:lnTo>
                    <a:pt x="256120" y="72161"/>
                  </a:lnTo>
                  <a:lnTo>
                    <a:pt x="257213" y="71780"/>
                  </a:lnTo>
                  <a:lnTo>
                    <a:pt x="258762" y="69494"/>
                  </a:lnTo>
                  <a:lnTo>
                    <a:pt x="259969" y="68986"/>
                  </a:lnTo>
                  <a:lnTo>
                    <a:pt x="259740" y="69875"/>
                  </a:lnTo>
                  <a:lnTo>
                    <a:pt x="259486" y="70637"/>
                  </a:lnTo>
                  <a:lnTo>
                    <a:pt x="259384" y="72161"/>
                  </a:lnTo>
                  <a:lnTo>
                    <a:pt x="261073" y="70637"/>
                  </a:lnTo>
                  <a:lnTo>
                    <a:pt x="263182" y="75463"/>
                  </a:lnTo>
                  <a:lnTo>
                    <a:pt x="264236" y="72542"/>
                  </a:lnTo>
                  <a:lnTo>
                    <a:pt x="264820" y="71399"/>
                  </a:lnTo>
                  <a:lnTo>
                    <a:pt x="265150" y="71272"/>
                  </a:lnTo>
                  <a:lnTo>
                    <a:pt x="264947" y="72669"/>
                  </a:lnTo>
                  <a:lnTo>
                    <a:pt x="264833" y="73304"/>
                  </a:lnTo>
                  <a:lnTo>
                    <a:pt x="264541" y="74066"/>
                  </a:lnTo>
                  <a:lnTo>
                    <a:pt x="265938" y="71615"/>
                  </a:lnTo>
                  <a:lnTo>
                    <a:pt x="266217" y="71272"/>
                  </a:lnTo>
                  <a:lnTo>
                    <a:pt x="266750" y="70637"/>
                  </a:lnTo>
                  <a:lnTo>
                    <a:pt x="268122" y="68986"/>
                  </a:lnTo>
                  <a:lnTo>
                    <a:pt x="268325" y="70764"/>
                  </a:lnTo>
                  <a:lnTo>
                    <a:pt x="268439" y="72542"/>
                  </a:lnTo>
                  <a:lnTo>
                    <a:pt x="268351" y="72745"/>
                  </a:lnTo>
                  <a:lnTo>
                    <a:pt x="268249" y="73431"/>
                  </a:lnTo>
                  <a:lnTo>
                    <a:pt x="268693" y="74574"/>
                  </a:lnTo>
                  <a:lnTo>
                    <a:pt x="269760" y="68986"/>
                  </a:lnTo>
                  <a:lnTo>
                    <a:pt x="269836" y="68605"/>
                  </a:lnTo>
                  <a:lnTo>
                    <a:pt x="269913" y="68224"/>
                  </a:lnTo>
                  <a:lnTo>
                    <a:pt x="270103" y="67208"/>
                  </a:lnTo>
                  <a:lnTo>
                    <a:pt x="270179" y="70764"/>
                  </a:lnTo>
                  <a:lnTo>
                    <a:pt x="271449" y="72161"/>
                  </a:lnTo>
                  <a:lnTo>
                    <a:pt x="273735" y="69748"/>
                  </a:lnTo>
                  <a:lnTo>
                    <a:pt x="274154" y="74447"/>
                  </a:lnTo>
                  <a:lnTo>
                    <a:pt x="275170" y="70129"/>
                  </a:lnTo>
                  <a:lnTo>
                    <a:pt x="275412" y="76733"/>
                  </a:lnTo>
                  <a:lnTo>
                    <a:pt x="276593" y="70637"/>
                  </a:lnTo>
                  <a:lnTo>
                    <a:pt x="276758" y="71907"/>
                  </a:lnTo>
                  <a:lnTo>
                    <a:pt x="276872" y="74066"/>
                  </a:lnTo>
                  <a:lnTo>
                    <a:pt x="276771" y="74320"/>
                  </a:lnTo>
                  <a:lnTo>
                    <a:pt x="276644" y="75082"/>
                  </a:lnTo>
                  <a:lnTo>
                    <a:pt x="277482" y="77114"/>
                  </a:lnTo>
                  <a:lnTo>
                    <a:pt x="277774" y="77495"/>
                  </a:lnTo>
                  <a:lnTo>
                    <a:pt x="278676" y="73431"/>
                  </a:lnTo>
                  <a:lnTo>
                    <a:pt x="279209" y="72796"/>
                  </a:lnTo>
                  <a:lnTo>
                    <a:pt x="278676" y="75971"/>
                  </a:lnTo>
                  <a:lnTo>
                    <a:pt x="279831" y="72796"/>
                  </a:lnTo>
                  <a:lnTo>
                    <a:pt x="279476" y="76606"/>
                  </a:lnTo>
                  <a:lnTo>
                    <a:pt x="279933" y="75971"/>
                  </a:lnTo>
                  <a:lnTo>
                    <a:pt x="280035" y="73812"/>
                  </a:lnTo>
                  <a:lnTo>
                    <a:pt x="280111" y="73431"/>
                  </a:lnTo>
                  <a:lnTo>
                    <a:pt x="280555" y="72796"/>
                  </a:lnTo>
                  <a:lnTo>
                    <a:pt x="281000" y="72161"/>
                  </a:lnTo>
                  <a:lnTo>
                    <a:pt x="281127" y="73939"/>
                  </a:lnTo>
                  <a:lnTo>
                    <a:pt x="281241" y="76098"/>
                  </a:lnTo>
                  <a:lnTo>
                    <a:pt x="281000" y="77622"/>
                  </a:lnTo>
                  <a:lnTo>
                    <a:pt x="282968" y="75082"/>
                  </a:lnTo>
                  <a:lnTo>
                    <a:pt x="282790" y="75869"/>
                  </a:lnTo>
                  <a:lnTo>
                    <a:pt x="283133" y="75082"/>
                  </a:lnTo>
                  <a:lnTo>
                    <a:pt x="283400" y="74447"/>
                  </a:lnTo>
                  <a:lnTo>
                    <a:pt x="281597" y="80924"/>
                  </a:lnTo>
                  <a:lnTo>
                    <a:pt x="282778" y="78257"/>
                  </a:lnTo>
                  <a:lnTo>
                    <a:pt x="282905" y="77241"/>
                  </a:lnTo>
                  <a:lnTo>
                    <a:pt x="283248" y="76098"/>
                  </a:lnTo>
                  <a:lnTo>
                    <a:pt x="283349" y="75590"/>
                  </a:lnTo>
                  <a:lnTo>
                    <a:pt x="283387" y="77622"/>
                  </a:lnTo>
                  <a:lnTo>
                    <a:pt x="284213" y="77749"/>
                  </a:lnTo>
                  <a:lnTo>
                    <a:pt x="284962" y="76987"/>
                  </a:lnTo>
                  <a:lnTo>
                    <a:pt x="284454" y="79146"/>
                  </a:lnTo>
                  <a:lnTo>
                    <a:pt x="285470" y="79908"/>
                  </a:lnTo>
                  <a:lnTo>
                    <a:pt x="286981" y="78511"/>
                  </a:lnTo>
                  <a:lnTo>
                    <a:pt x="288213" y="78765"/>
                  </a:lnTo>
                  <a:lnTo>
                    <a:pt x="288163" y="78511"/>
                  </a:lnTo>
                  <a:lnTo>
                    <a:pt x="288036" y="78003"/>
                  </a:lnTo>
                  <a:lnTo>
                    <a:pt x="288074" y="76987"/>
                  </a:lnTo>
                  <a:lnTo>
                    <a:pt x="288353" y="75590"/>
                  </a:lnTo>
                  <a:lnTo>
                    <a:pt x="288582" y="74447"/>
                  </a:lnTo>
                  <a:lnTo>
                    <a:pt x="288709" y="73812"/>
                  </a:lnTo>
                  <a:lnTo>
                    <a:pt x="289140" y="73558"/>
                  </a:lnTo>
                  <a:lnTo>
                    <a:pt x="289052" y="74256"/>
                  </a:lnTo>
                  <a:lnTo>
                    <a:pt x="289318" y="73558"/>
                  </a:lnTo>
                  <a:lnTo>
                    <a:pt x="289471" y="73177"/>
                  </a:lnTo>
                  <a:lnTo>
                    <a:pt x="289661" y="73431"/>
                  </a:lnTo>
                  <a:lnTo>
                    <a:pt x="289737" y="74193"/>
                  </a:lnTo>
                  <a:lnTo>
                    <a:pt x="289179" y="76733"/>
                  </a:lnTo>
                  <a:lnTo>
                    <a:pt x="289064" y="77114"/>
                  </a:lnTo>
                  <a:lnTo>
                    <a:pt x="288658" y="78130"/>
                  </a:lnTo>
                  <a:lnTo>
                    <a:pt x="289420" y="76987"/>
                  </a:lnTo>
                  <a:lnTo>
                    <a:pt x="289293" y="77876"/>
                  </a:lnTo>
                  <a:lnTo>
                    <a:pt x="289166" y="78257"/>
                  </a:lnTo>
                  <a:lnTo>
                    <a:pt x="289052" y="78511"/>
                  </a:lnTo>
                  <a:lnTo>
                    <a:pt x="288810" y="79781"/>
                  </a:lnTo>
                  <a:lnTo>
                    <a:pt x="289407" y="77749"/>
                  </a:lnTo>
                  <a:lnTo>
                    <a:pt x="289204" y="83337"/>
                  </a:lnTo>
                  <a:lnTo>
                    <a:pt x="290156" y="79781"/>
                  </a:lnTo>
                  <a:lnTo>
                    <a:pt x="290017" y="80797"/>
                  </a:lnTo>
                  <a:lnTo>
                    <a:pt x="291261" y="81051"/>
                  </a:lnTo>
                  <a:lnTo>
                    <a:pt x="292023" y="79908"/>
                  </a:lnTo>
                  <a:lnTo>
                    <a:pt x="293065" y="79908"/>
                  </a:lnTo>
                  <a:lnTo>
                    <a:pt x="293090" y="79781"/>
                  </a:lnTo>
                  <a:lnTo>
                    <a:pt x="293433" y="77749"/>
                  </a:lnTo>
                  <a:lnTo>
                    <a:pt x="293573" y="76987"/>
                  </a:lnTo>
                  <a:lnTo>
                    <a:pt x="293865" y="77749"/>
                  </a:lnTo>
                  <a:lnTo>
                    <a:pt x="294093" y="76987"/>
                  </a:lnTo>
                  <a:lnTo>
                    <a:pt x="294563" y="75463"/>
                  </a:lnTo>
                  <a:lnTo>
                    <a:pt x="295148" y="76479"/>
                  </a:lnTo>
                  <a:lnTo>
                    <a:pt x="295579" y="78892"/>
                  </a:lnTo>
                  <a:lnTo>
                    <a:pt x="296519" y="78765"/>
                  </a:lnTo>
                  <a:lnTo>
                    <a:pt x="297319" y="77622"/>
                  </a:lnTo>
                  <a:lnTo>
                    <a:pt x="297294" y="77368"/>
                  </a:lnTo>
                  <a:lnTo>
                    <a:pt x="297180" y="76606"/>
                  </a:lnTo>
                  <a:lnTo>
                    <a:pt x="297294" y="75844"/>
                  </a:lnTo>
                  <a:lnTo>
                    <a:pt x="297434" y="75463"/>
                  </a:lnTo>
                  <a:lnTo>
                    <a:pt x="297700" y="74701"/>
                  </a:lnTo>
                  <a:lnTo>
                    <a:pt x="297497" y="76098"/>
                  </a:lnTo>
                  <a:lnTo>
                    <a:pt x="297370" y="77355"/>
                  </a:lnTo>
                  <a:lnTo>
                    <a:pt x="298246" y="77241"/>
                  </a:lnTo>
                  <a:lnTo>
                    <a:pt x="297446" y="79146"/>
                  </a:lnTo>
                  <a:lnTo>
                    <a:pt x="298907" y="78765"/>
                  </a:lnTo>
                  <a:lnTo>
                    <a:pt x="300278" y="77241"/>
                  </a:lnTo>
                  <a:lnTo>
                    <a:pt x="300507" y="76987"/>
                  </a:lnTo>
                  <a:lnTo>
                    <a:pt x="300634" y="76606"/>
                  </a:lnTo>
                  <a:lnTo>
                    <a:pt x="300723" y="74701"/>
                  </a:lnTo>
                  <a:lnTo>
                    <a:pt x="300812" y="74320"/>
                  </a:lnTo>
                  <a:lnTo>
                    <a:pt x="301142" y="73939"/>
                  </a:lnTo>
                  <a:lnTo>
                    <a:pt x="301066" y="76225"/>
                  </a:lnTo>
                  <a:lnTo>
                    <a:pt x="300939" y="76847"/>
                  </a:lnTo>
                  <a:lnTo>
                    <a:pt x="300837" y="77114"/>
                  </a:lnTo>
                  <a:lnTo>
                    <a:pt x="302729" y="73939"/>
                  </a:lnTo>
                  <a:lnTo>
                    <a:pt x="303022" y="73431"/>
                  </a:lnTo>
                  <a:lnTo>
                    <a:pt x="303047" y="85369"/>
                  </a:lnTo>
                  <a:lnTo>
                    <a:pt x="305092" y="80276"/>
                  </a:lnTo>
                  <a:lnTo>
                    <a:pt x="305257" y="80035"/>
                  </a:lnTo>
                  <a:lnTo>
                    <a:pt x="306832" y="77622"/>
                  </a:lnTo>
                  <a:lnTo>
                    <a:pt x="307124" y="78003"/>
                  </a:lnTo>
                  <a:lnTo>
                    <a:pt x="307225" y="78384"/>
                  </a:lnTo>
                  <a:lnTo>
                    <a:pt x="306247" y="79527"/>
                  </a:lnTo>
                  <a:lnTo>
                    <a:pt x="306171" y="79908"/>
                  </a:lnTo>
                  <a:lnTo>
                    <a:pt x="306298" y="81305"/>
                  </a:lnTo>
                  <a:lnTo>
                    <a:pt x="308140" y="77622"/>
                  </a:lnTo>
                  <a:lnTo>
                    <a:pt x="308394" y="77114"/>
                  </a:lnTo>
                  <a:lnTo>
                    <a:pt x="308343" y="82321"/>
                  </a:lnTo>
                  <a:lnTo>
                    <a:pt x="309956" y="79527"/>
                  </a:lnTo>
                  <a:lnTo>
                    <a:pt x="309511" y="87528"/>
                  </a:lnTo>
                  <a:lnTo>
                    <a:pt x="313118" y="79527"/>
                  </a:lnTo>
                  <a:lnTo>
                    <a:pt x="313448" y="84734"/>
                  </a:lnTo>
                  <a:lnTo>
                    <a:pt x="313677" y="82956"/>
                  </a:lnTo>
                  <a:lnTo>
                    <a:pt x="314286" y="81051"/>
                  </a:lnTo>
                  <a:lnTo>
                    <a:pt x="314109" y="82346"/>
                  </a:lnTo>
                  <a:lnTo>
                    <a:pt x="314337" y="81686"/>
                  </a:lnTo>
                  <a:lnTo>
                    <a:pt x="315379" y="81051"/>
                  </a:lnTo>
                  <a:lnTo>
                    <a:pt x="317271" y="79908"/>
                  </a:lnTo>
                  <a:lnTo>
                    <a:pt x="319125" y="85090"/>
                  </a:lnTo>
                  <a:lnTo>
                    <a:pt x="319227" y="85280"/>
                  </a:lnTo>
                  <a:lnTo>
                    <a:pt x="321538" y="87401"/>
                  </a:lnTo>
                  <a:lnTo>
                    <a:pt x="322427" y="88036"/>
                  </a:lnTo>
                  <a:lnTo>
                    <a:pt x="323418" y="79908"/>
                  </a:lnTo>
                  <a:lnTo>
                    <a:pt x="323456" y="79527"/>
                  </a:lnTo>
                  <a:lnTo>
                    <a:pt x="323646" y="78003"/>
                  </a:lnTo>
                  <a:lnTo>
                    <a:pt x="323951" y="80924"/>
                  </a:lnTo>
                  <a:lnTo>
                    <a:pt x="324078" y="82765"/>
                  </a:lnTo>
                  <a:lnTo>
                    <a:pt x="323227" y="85877"/>
                  </a:lnTo>
                  <a:lnTo>
                    <a:pt x="325843" y="82067"/>
                  </a:lnTo>
                  <a:lnTo>
                    <a:pt x="327177" y="86639"/>
                  </a:lnTo>
                  <a:lnTo>
                    <a:pt x="329628" y="83591"/>
                  </a:lnTo>
                  <a:lnTo>
                    <a:pt x="329476" y="84099"/>
                  </a:lnTo>
                  <a:lnTo>
                    <a:pt x="329349" y="84607"/>
                  </a:lnTo>
                  <a:lnTo>
                    <a:pt x="329222" y="85369"/>
                  </a:lnTo>
                  <a:lnTo>
                    <a:pt x="329044" y="85242"/>
                  </a:lnTo>
                  <a:lnTo>
                    <a:pt x="329044" y="87782"/>
                  </a:lnTo>
                  <a:lnTo>
                    <a:pt x="330428" y="85750"/>
                  </a:lnTo>
                  <a:lnTo>
                    <a:pt x="330555" y="85369"/>
                  </a:lnTo>
                  <a:lnTo>
                    <a:pt x="330835" y="83591"/>
                  </a:lnTo>
                  <a:lnTo>
                    <a:pt x="330962" y="83718"/>
                  </a:lnTo>
                  <a:lnTo>
                    <a:pt x="331025" y="84099"/>
                  </a:lnTo>
                  <a:lnTo>
                    <a:pt x="330796" y="84861"/>
                  </a:lnTo>
                  <a:lnTo>
                    <a:pt x="330682" y="86893"/>
                  </a:lnTo>
                  <a:lnTo>
                    <a:pt x="330796" y="88036"/>
                  </a:lnTo>
                  <a:lnTo>
                    <a:pt x="332143" y="83591"/>
                  </a:lnTo>
                  <a:lnTo>
                    <a:pt x="331952" y="86182"/>
                  </a:lnTo>
                  <a:lnTo>
                    <a:pt x="332066" y="85877"/>
                  </a:lnTo>
                  <a:lnTo>
                    <a:pt x="332803" y="87528"/>
                  </a:lnTo>
                  <a:lnTo>
                    <a:pt x="332917" y="85877"/>
                  </a:lnTo>
                  <a:lnTo>
                    <a:pt x="333006" y="84607"/>
                  </a:lnTo>
                  <a:lnTo>
                    <a:pt x="333502" y="86131"/>
                  </a:lnTo>
                  <a:lnTo>
                    <a:pt x="334137" y="84607"/>
                  </a:lnTo>
                  <a:lnTo>
                    <a:pt x="334568" y="83591"/>
                  </a:lnTo>
                  <a:lnTo>
                    <a:pt x="334848" y="85293"/>
                  </a:lnTo>
                  <a:lnTo>
                    <a:pt x="334746" y="85686"/>
                  </a:lnTo>
                  <a:lnTo>
                    <a:pt x="334670" y="86017"/>
                  </a:lnTo>
                  <a:lnTo>
                    <a:pt x="334937" y="87363"/>
                  </a:lnTo>
                  <a:lnTo>
                    <a:pt x="334975" y="86309"/>
                  </a:lnTo>
                  <a:lnTo>
                    <a:pt x="334937" y="85686"/>
                  </a:lnTo>
                  <a:lnTo>
                    <a:pt x="334873" y="85369"/>
                  </a:lnTo>
                  <a:lnTo>
                    <a:pt x="335356" y="83591"/>
                  </a:lnTo>
                  <a:lnTo>
                    <a:pt x="335749" y="82194"/>
                  </a:lnTo>
                  <a:lnTo>
                    <a:pt x="335838" y="87147"/>
                  </a:lnTo>
                  <a:lnTo>
                    <a:pt x="336664" y="82575"/>
                  </a:lnTo>
                  <a:lnTo>
                    <a:pt x="335889" y="87274"/>
                  </a:lnTo>
                  <a:lnTo>
                    <a:pt x="337299" y="86525"/>
                  </a:lnTo>
                  <a:lnTo>
                    <a:pt x="338112" y="84480"/>
                  </a:lnTo>
                  <a:lnTo>
                    <a:pt x="337743" y="85877"/>
                  </a:lnTo>
                  <a:lnTo>
                    <a:pt x="338277" y="86004"/>
                  </a:lnTo>
                  <a:lnTo>
                    <a:pt x="337794" y="87909"/>
                  </a:lnTo>
                  <a:lnTo>
                    <a:pt x="338328" y="87909"/>
                  </a:lnTo>
                  <a:lnTo>
                    <a:pt x="338823" y="87274"/>
                  </a:lnTo>
                  <a:lnTo>
                    <a:pt x="338950" y="86982"/>
                  </a:lnTo>
                  <a:lnTo>
                    <a:pt x="339229" y="84734"/>
                  </a:lnTo>
                  <a:lnTo>
                    <a:pt x="339280" y="90449"/>
                  </a:lnTo>
                  <a:lnTo>
                    <a:pt x="340753" y="84734"/>
                  </a:lnTo>
                  <a:lnTo>
                    <a:pt x="340817" y="84480"/>
                  </a:lnTo>
                  <a:lnTo>
                    <a:pt x="341299" y="82575"/>
                  </a:lnTo>
                  <a:lnTo>
                    <a:pt x="341401" y="82194"/>
                  </a:lnTo>
                  <a:lnTo>
                    <a:pt x="341426" y="82067"/>
                  </a:lnTo>
                  <a:lnTo>
                    <a:pt x="341820" y="80543"/>
                  </a:lnTo>
                  <a:lnTo>
                    <a:pt x="341223" y="87782"/>
                  </a:lnTo>
                  <a:lnTo>
                    <a:pt x="343154" y="85496"/>
                  </a:lnTo>
                  <a:lnTo>
                    <a:pt x="344678" y="84112"/>
                  </a:lnTo>
                  <a:lnTo>
                    <a:pt x="344081" y="88290"/>
                  </a:lnTo>
                  <a:lnTo>
                    <a:pt x="345313" y="87020"/>
                  </a:lnTo>
                  <a:lnTo>
                    <a:pt x="345198" y="85623"/>
                  </a:lnTo>
                  <a:lnTo>
                    <a:pt x="344893" y="83947"/>
                  </a:lnTo>
                  <a:lnTo>
                    <a:pt x="344779" y="83337"/>
                  </a:lnTo>
                  <a:lnTo>
                    <a:pt x="344893" y="83947"/>
                  </a:lnTo>
                  <a:lnTo>
                    <a:pt x="346113" y="83337"/>
                  </a:lnTo>
                  <a:lnTo>
                    <a:pt x="346379" y="83210"/>
                  </a:lnTo>
                  <a:lnTo>
                    <a:pt x="345897" y="86029"/>
                  </a:lnTo>
                  <a:lnTo>
                    <a:pt x="346875" y="83210"/>
                  </a:lnTo>
                  <a:lnTo>
                    <a:pt x="347052" y="82702"/>
                  </a:lnTo>
                  <a:lnTo>
                    <a:pt x="348170" y="84099"/>
                  </a:lnTo>
                  <a:lnTo>
                    <a:pt x="348259" y="84353"/>
                  </a:lnTo>
                  <a:lnTo>
                    <a:pt x="348335" y="84861"/>
                  </a:lnTo>
                  <a:lnTo>
                    <a:pt x="347662" y="86004"/>
                  </a:lnTo>
                  <a:lnTo>
                    <a:pt x="347433" y="86766"/>
                  </a:lnTo>
                  <a:lnTo>
                    <a:pt x="349021" y="85115"/>
                  </a:lnTo>
                  <a:lnTo>
                    <a:pt x="349872" y="87655"/>
                  </a:lnTo>
                  <a:lnTo>
                    <a:pt x="351345" y="85369"/>
                  </a:lnTo>
                  <a:lnTo>
                    <a:pt x="351434" y="85115"/>
                  </a:lnTo>
                  <a:lnTo>
                    <a:pt x="351510" y="82702"/>
                  </a:lnTo>
                  <a:lnTo>
                    <a:pt x="351599" y="82435"/>
                  </a:lnTo>
                  <a:lnTo>
                    <a:pt x="352653" y="80543"/>
                  </a:lnTo>
                  <a:lnTo>
                    <a:pt x="353085" y="79781"/>
                  </a:lnTo>
                  <a:lnTo>
                    <a:pt x="353199" y="79527"/>
                  </a:lnTo>
                  <a:lnTo>
                    <a:pt x="353148" y="79781"/>
                  </a:lnTo>
                  <a:lnTo>
                    <a:pt x="352272" y="83845"/>
                  </a:lnTo>
                  <a:lnTo>
                    <a:pt x="354495" y="79527"/>
                  </a:lnTo>
                  <a:lnTo>
                    <a:pt x="352704" y="87147"/>
                  </a:lnTo>
                  <a:lnTo>
                    <a:pt x="352907" y="86766"/>
                  </a:lnTo>
                  <a:lnTo>
                    <a:pt x="353212" y="85877"/>
                  </a:lnTo>
                  <a:lnTo>
                    <a:pt x="353339" y="85090"/>
                  </a:lnTo>
                  <a:lnTo>
                    <a:pt x="353428" y="84353"/>
                  </a:lnTo>
                  <a:lnTo>
                    <a:pt x="353542" y="85496"/>
                  </a:lnTo>
                  <a:lnTo>
                    <a:pt x="353060" y="87147"/>
                  </a:lnTo>
                  <a:lnTo>
                    <a:pt x="354076" y="86131"/>
                  </a:lnTo>
                  <a:lnTo>
                    <a:pt x="354101" y="84353"/>
                  </a:lnTo>
                  <a:lnTo>
                    <a:pt x="354114" y="83845"/>
                  </a:lnTo>
                  <a:lnTo>
                    <a:pt x="354850" y="84099"/>
                  </a:lnTo>
                  <a:lnTo>
                    <a:pt x="354723" y="84861"/>
                  </a:lnTo>
                  <a:lnTo>
                    <a:pt x="354609" y="85242"/>
                  </a:lnTo>
                  <a:lnTo>
                    <a:pt x="354444" y="85623"/>
                  </a:lnTo>
                  <a:lnTo>
                    <a:pt x="354203" y="86639"/>
                  </a:lnTo>
                  <a:lnTo>
                    <a:pt x="355180" y="83845"/>
                  </a:lnTo>
                  <a:lnTo>
                    <a:pt x="355574" y="82702"/>
                  </a:lnTo>
                  <a:lnTo>
                    <a:pt x="355942" y="83464"/>
                  </a:lnTo>
                  <a:lnTo>
                    <a:pt x="356019" y="83972"/>
                  </a:lnTo>
                  <a:lnTo>
                    <a:pt x="355892" y="85090"/>
                  </a:lnTo>
                  <a:lnTo>
                    <a:pt x="356819" y="84988"/>
                  </a:lnTo>
                  <a:lnTo>
                    <a:pt x="357530" y="82702"/>
                  </a:lnTo>
                  <a:lnTo>
                    <a:pt x="358343" y="80035"/>
                  </a:lnTo>
                  <a:lnTo>
                    <a:pt x="359016" y="81686"/>
                  </a:lnTo>
                  <a:lnTo>
                    <a:pt x="359130" y="82575"/>
                  </a:lnTo>
                  <a:lnTo>
                    <a:pt x="358190" y="86639"/>
                  </a:lnTo>
                  <a:lnTo>
                    <a:pt x="359410" y="83718"/>
                  </a:lnTo>
                  <a:lnTo>
                    <a:pt x="358889" y="87655"/>
                  </a:lnTo>
                  <a:lnTo>
                    <a:pt x="359613" y="86639"/>
                  </a:lnTo>
                  <a:lnTo>
                    <a:pt x="359727" y="84607"/>
                  </a:lnTo>
                  <a:lnTo>
                    <a:pt x="360273" y="84861"/>
                  </a:lnTo>
                  <a:lnTo>
                    <a:pt x="360349" y="84607"/>
                  </a:lnTo>
                  <a:lnTo>
                    <a:pt x="360641" y="83718"/>
                  </a:lnTo>
                  <a:lnTo>
                    <a:pt x="361188" y="82067"/>
                  </a:lnTo>
                  <a:lnTo>
                    <a:pt x="361289" y="82575"/>
                  </a:lnTo>
                  <a:lnTo>
                    <a:pt x="361416" y="83591"/>
                  </a:lnTo>
                  <a:lnTo>
                    <a:pt x="360819" y="84988"/>
                  </a:lnTo>
                  <a:lnTo>
                    <a:pt x="361962" y="84353"/>
                  </a:lnTo>
                  <a:lnTo>
                    <a:pt x="361721" y="83337"/>
                  </a:lnTo>
                  <a:lnTo>
                    <a:pt x="361823" y="82321"/>
                  </a:lnTo>
                  <a:lnTo>
                    <a:pt x="361937" y="82067"/>
                  </a:lnTo>
                  <a:lnTo>
                    <a:pt x="362407" y="81051"/>
                  </a:lnTo>
                  <a:lnTo>
                    <a:pt x="362407" y="80035"/>
                  </a:lnTo>
                  <a:lnTo>
                    <a:pt x="362369" y="79527"/>
                  </a:lnTo>
                  <a:lnTo>
                    <a:pt x="362267" y="77876"/>
                  </a:lnTo>
                  <a:lnTo>
                    <a:pt x="362673" y="78765"/>
                  </a:lnTo>
                  <a:lnTo>
                    <a:pt x="362775" y="79273"/>
                  </a:lnTo>
                  <a:lnTo>
                    <a:pt x="362635" y="79527"/>
                  </a:lnTo>
                  <a:lnTo>
                    <a:pt x="363385" y="79273"/>
                  </a:lnTo>
                  <a:lnTo>
                    <a:pt x="363334" y="81559"/>
                  </a:lnTo>
                  <a:lnTo>
                    <a:pt x="364223" y="79273"/>
                  </a:lnTo>
                  <a:lnTo>
                    <a:pt x="364274" y="79146"/>
                  </a:lnTo>
                  <a:lnTo>
                    <a:pt x="364337" y="79400"/>
                  </a:lnTo>
                  <a:lnTo>
                    <a:pt x="364426" y="81559"/>
                  </a:lnTo>
                  <a:lnTo>
                    <a:pt x="363893" y="84099"/>
                  </a:lnTo>
                  <a:lnTo>
                    <a:pt x="363766" y="85242"/>
                  </a:lnTo>
                  <a:lnTo>
                    <a:pt x="364515" y="82067"/>
                  </a:lnTo>
                  <a:lnTo>
                    <a:pt x="365188" y="84607"/>
                  </a:lnTo>
                  <a:lnTo>
                    <a:pt x="365696" y="82575"/>
                  </a:lnTo>
                  <a:lnTo>
                    <a:pt x="365785" y="82067"/>
                  </a:lnTo>
                  <a:lnTo>
                    <a:pt x="365823" y="81927"/>
                  </a:lnTo>
                  <a:lnTo>
                    <a:pt x="365734" y="82435"/>
                  </a:lnTo>
                  <a:lnTo>
                    <a:pt x="365709" y="82575"/>
                  </a:lnTo>
                  <a:lnTo>
                    <a:pt x="365594" y="83337"/>
                  </a:lnTo>
                  <a:lnTo>
                    <a:pt x="365480" y="84480"/>
                  </a:lnTo>
                  <a:lnTo>
                    <a:pt x="366090" y="81813"/>
                  </a:lnTo>
                  <a:lnTo>
                    <a:pt x="366166" y="83464"/>
                  </a:lnTo>
                  <a:lnTo>
                    <a:pt x="365937" y="84734"/>
                  </a:lnTo>
                  <a:lnTo>
                    <a:pt x="366623" y="85369"/>
                  </a:lnTo>
                  <a:lnTo>
                    <a:pt x="366496" y="81813"/>
                  </a:lnTo>
                  <a:lnTo>
                    <a:pt x="366471" y="81178"/>
                  </a:lnTo>
                  <a:lnTo>
                    <a:pt x="366420" y="79781"/>
                  </a:lnTo>
                  <a:lnTo>
                    <a:pt x="366852" y="81432"/>
                  </a:lnTo>
                  <a:lnTo>
                    <a:pt x="366966" y="82194"/>
                  </a:lnTo>
                  <a:lnTo>
                    <a:pt x="366750" y="83210"/>
                  </a:lnTo>
                  <a:lnTo>
                    <a:pt x="367436" y="84353"/>
                  </a:lnTo>
                  <a:lnTo>
                    <a:pt x="368693" y="81686"/>
                  </a:lnTo>
                  <a:lnTo>
                    <a:pt x="369176" y="82702"/>
                  </a:lnTo>
                  <a:lnTo>
                    <a:pt x="369290" y="83972"/>
                  </a:lnTo>
                  <a:lnTo>
                    <a:pt x="369036" y="86982"/>
                  </a:lnTo>
                  <a:lnTo>
                    <a:pt x="369595" y="86766"/>
                  </a:lnTo>
                  <a:lnTo>
                    <a:pt x="371500" y="83083"/>
                  </a:lnTo>
                  <a:lnTo>
                    <a:pt x="372529" y="84099"/>
                  </a:lnTo>
                  <a:lnTo>
                    <a:pt x="372427" y="83845"/>
                  </a:lnTo>
                  <a:lnTo>
                    <a:pt x="372491" y="83083"/>
                  </a:lnTo>
                  <a:lnTo>
                    <a:pt x="372745" y="81686"/>
                  </a:lnTo>
                  <a:lnTo>
                    <a:pt x="373087" y="79781"/>
                  </a:lnTo>
                  <a:lnTo>
                    <a:pt x="373202" y="79146"/>
                  </a:lnTo>
                  <a:lnTo>
                    <a:pt x="373354" y="78257"/>
                  </a:lnTo>
                  <a:lnTo>
                    <a:pt x="372872" y="86512"/>
                  </a:lnTo>
                  <a:lnTo>
                    <a:pt x="373583" y="84721"/>
                  </a:lnTo>
                  <a:lnTo>
                    <a:pt x="373519" y="85090"/>
                  </a:lnTo>
                  <a:lnTo>
                    <a:pt x="373189" y="87020"/>
                  </a:lnTo>
                  <a:lnTo>
                    <a:pt x="373329" y="86512"/>
                  </a:lnTo>
                  <a:lnTo>
                    <a:pt x="374002" y="87528"/>
                  </a:lnTo>
                  <a:lnTo>
                    <a:pt x="374561" y="86512"/>
                  </a:lnTo>
                  <a:lnTo>
                    <a:pt x="375170" y="85369"/>
                  </a:lnTo>
                  <a:lnTo>
                    <a:pt x="376402" y="84099"/>
                  </a:lnTo>
                  <a:lnTo>
                    <a:pt x="376643" y="83845"/>
                  </a:lnTo>
                  <a:lnTo>
                    <a:pt x="376453" y="84607"/>
                  </a:lnTo>
                  <a:lnTo>
                    <a:pt x="376351" y="85496"/>
                  </a:lnTo>
                  <a:lnTo>
                    <a:pt x="376580" y="86639"/>
                  </a:lnTo>
                  <a:lnTo>
                    <a:pt x="377444" y="86131"/>
                  </a:lnTo>
                  <a:lnTo>
                    <a:pt x="377863" y="86893"/>
                  </a:lnTo>
                  <a:lnTo>
                    <a:pt x="378053" y="86131"/>
                  </a:lnTo>
                  <a:lnTo>
                    <a:pt x="378218" y="85496"/>
                  </a:lnTo>
                  <a:lnTo>
                    <a:pt x="378485" y="85750"/>
                  </a:lnTo>
                  <a:lnTo>
                    <a:pt x="378510" y="85496"/>
                  </a:lnTo>
                  <a:lnTo>
                    <a:pt x="378612" y="83845"/>
                  </a:lnTo>
                  <a:lnTo>
                    <a:pt x="378612" y="83718"/>
                  </a:lnTo>
                  <a:lnTo>
                    <a:pt x="379361" y="86766"/>
                  </a:lnTo>
                  <a:lnTo>
                    <a:pt x="380644" y="85750"/>
                  </a:lnTo>
                  <a:lnTo>
                    <a:pt x="381927" y="84607"/>
                  </a:lnTo>
                  <a:lnTo>
                    <a:pt x="382689" y="86766"/>
                  </a:lnTo>
                  <a:lnTo>
                    <a:pt x="382524" y="86766"/>
                  </a:lnTo>
                  <a:lnTo>
                    <a:pt x="382117" y="88036"/>
                  </a:lnTo>
                  <a:lnTo>
                    <a:pt x="382244" y="88036"/>
                  </a:lnTo>
                  <a:lnTo>
                    <a:pt x="383527" y="86982"/>
                  </a:lnTo>
                  <a:lnTo>
                    <a:pt x="383641" y="86766"/>
                  </a:lnTo>
                  <a:lnTo>
                    <a:pt x="383768" y="85623"/>
                  </a:lnTo>
                  <a:lnTo>
                    <a:pt x="383679" y="85496"/>
                  </a:lnTo>
                  <a:lnTo>
                    <a:pt x="383692" y="84607"/>
                  </a:lnTo>
                  <a:lnTo>
                    <a:pt x="383705" y="83718"/>
                  </a:lnTo>
                  <a:lnTo>
                    <a:pt x="383794" y="83210"/>
                  </a:lnTo>
                  <a:lnTo>
                    <a:pt x="383959" y="82575"/>
                  </a:lnTo>
                  <a:lnTo>
                    <a:pt x="384048" y="82194"/>
                  </a:lnTo>
                  <a:lnTo>
                    <a:pt x="384556" y="81051"/>
                  </a:lnTo>
                  <a:lnTo>
                    <a:pt x="384848" y="81178"/>
                  </a:lnTo>
                  <a:lnTo>
                    <a:pt x="384213" y="82435"/>
                  </a:lnTo>
                  <a:lnTo>
                    <a:pt x="384098" y="82829"/>
                  </a:lnTo>
                  <a:lnTo>
                    <a:pt x="384213" y="84099"/>
                  </a:lnTo>
                  <a:lnTo>
                    <a:pt x="384327" y="86385"/>
                  </a:lnTo>
                  <a:lnTo>
                    <a:pt x="384314" y="86563"/>
                  </a:lnTo>
                  <a:lnTo>
                    <a:pt x="384302" y="86829"/>
                  </a:lnTo>
                  <a:lnTo>
                    <a:pt x="384327" y="87071"/>
                  </a:lnTo>
                  <a:lnTo>
                    <a:pt x="384340" y="86880"/>
                  </a:lnTo>
                  <a:lnTo>
                    <a:pt x="384340" y="86309"/>
                  </a:lnTo>
                  <a:lnTo>
                    <a:pt x="384683" y="84099"/>
                  </a:lnTo>
                  <a:lnTo>
                    <a:pt x="384708" y="88417"/>
                  </a:lnTo>
                  <a:lnTo>
                    <a:pt x="385076" y="84099"/>
                  </a:lnTo>
                  <a:lnTo>
                    <a:pt x="385330" y="81051"/>
                  </a:lnTo>
                  <a:lnTo>
                    <a:pt x="385483" y="79273"/>
                  </a:lnTo>
                  <a:lnTo>
                    <a:pt x="385711" y="80797"/>
                  </a:lnTo>
                  <a:lnTo>
                    <a:pt x="385813" y="82956"/>
                  </a:lnTo>
                  <a:lnTo>
                    <a:pt x="385699" y="83591"/>
                  </a:lnTo>
                  <a:lnTo>
                    <a:pt x="386029" y="83083"/>
                  </a:lnTo>
                  <a:lnTo>
                    <a:pt x="386156" y="82829"/>
                  </a:lnTo>
                  <a:lnTo>
                    <a:pt x="386651" y="81305"/>
                  </a:lnTo>
                  <a:lnTo>
                    <a:pt x="386740" y="81432"/>
                  </a:lnTo>
                  <a:lnTo>
                    <a:pt x="386816" y="83083"/>
                  </a:lnTo>
                  <a:lnTo>
                    <a:pt x="386689" y="84607"/>
                  </a:lnTo>
                  <a:lnTo>
                    <a:pt x="387502" y="81305"/>
                  </a:lnTo>
                  <a:lnTo>
                    <a:pt x="387781" y="80162"/>
                  </a:lnTo>
                  <a:lnTo>
                    <a:pt x="387705" y="83210"/>
                  </a:lnTo>
                  <a:lnTo>
                    <a:pt x="387502" y="83718"/>
                  </a:lnTo>
                  <a:lnTo>
                    <a:pt x="387197" y="83718"/>
                  </a:lnTo>
                  <a:lnTo>
                    <a:pt x="386943" y="84353"/>
                  </a:lnTo>
                  <a:lnTo>
                    <a:pt x="386905" y="87782"/>
                  </a:lnTo>
                  <a:lnTo>
                    <a:pt x="387070" y="86893"/>
                  </a:lnTo>
                  <a:lnTo>
                    <a:pt x="387362" y="87528"/>
                  </a:lnTo>
                  <a:lnTo>
                    <a:pt x="387337" y="87401"/>
                  </a:lnTo>
                  <a:lnTo>
                    <a:pt x="387362" y="87528"/>
                  </a:lnTo>
                  <a:lnTo>
                    <a:pt x="387642" y="88582"/>
                  </a:lnTo>
                  <a:lnTo>
                    <a:pt x="387553" y="88011"/>
                  </a:lnTo>
                  <a:lnTo>
                    <a:pt x="387946" y="89052"/>
                  </a:lnTo>
                  <a:lnTo>
                    <a:pt x="388023" y="87401"/>
                  </a:lnTo>
                  <a:lnTo>
                    <a:pt x="388150" y="86893"/>
                  </a:lnTo>
                  <a:lnTo>
                    <a:pt x="389496" y="81051"/>
                  </a:lnTo>
                  <a:lnTo>
                    <a:pt x="389293" y="86766"/>
                  </a:lnTo>
                  <a:lnTo>
                    <a:pt x="389280" y="87020"/>
                  </a:lnTo>
                  <a:lnTo>
                    <a:pt x="389369" y="86766"/>
                  </a:lnTo>
                  <a:lnTo>
                    <a:pt x="390766" y="82448"/>
                  </a:lnTo>
                  <a:lnTo>
                    <a:pt x="389394" y="86664"/>
                  </a:lnTo>
                  <a:lnTo>
                    <a:pt x="390271" y="84988"/>
                  </a:lnTo>
                  <a:lnTo>
                    <a:pt x="389953" y="86982"/>
                  </a:lnTo>
                  <a:lnTo>
                    <a:pt x="389839" y="88798"/>
                  </a:lnTo>
                  <a:lnTo>
                    <a:pt x="389940" y="90449"/>
                  </a:lnTo>
                  <a:lnTo>
                    <a:pt x="389813" y="90957"/>
                  </a:lnTo>
                  <a:lnTo>
                    <a:pt x="390550" y="88417"/>
                  </a:lnTo>
                  <a:lnTo>
                    <a:pt x="390182" y="92989"/>
                  </a:lnTo>
                  <a:lnTo>
                    <a:pt x="391248" y="89433"/>
                  </a:lnTo>
                  <a:lnTo>
                    <a:pt x="391121" y="90449"/>
                  </a:lnTo>
                  <a:lnTo>
                    <a:pt x="391375" y="90017"/>
                  </a:lnTo>
                  <a:lnTo>
                    <a:pt x="391490" y="89433"/>
                  </a:lnTo>
                  <a:lnTo>
                    <a:pt x="391604" y="88925"/>
                  </a:lnTo>
                  <a:lnTo>
                    <a:pt x="391795" y="88417"/>
                  </a:lnTo>
                  <a:lnTo>
                    <a:pt x="392811" y="85750"/>
                  </a:lnTo>
                  <a:lnTo>
                    <a:pt x="392785" y="93497"/>
                  </a:lnTo>
                  <a:lnTo>
                    <a:pt x="394563" y="89052"/>
                  </a:lnTo>
                  <a:lnTo>
                    <a:pt x="395706" y="87401"/>
                  </a:lnTo>
                  <a:lnTo>
                    <a:pt x="395820" y="87147"/>
                  </a:lnTo>
                  <a:lnTo>
                    <a:pt x="396087" y="85750"/>
                  </a:lnTo>
                  <a:lnTo>
                    <a:pt x="396240" y="84988"/>
                  </a:lnTo>
                  <a:lnTo>
                    <a:pt x="396290" y="84734"/>
                  </a:lnTo>
                  <a:lnTo>
                    <a:pt x="396455" y="83845"/>
                  </a:lnTo>
                  <a:lnTo>
                    <a:pt x="397573" y="82321"/>
                  </a:lnTo>
                  <a:lnTo>
                    <a:pt x="397598" y="84099"/>
                  </a:lnTo>
                  <a:lnTo>
                    <a:pt x="396976" y="85496"/>
                  </a:lnTo>
                  <a:lnTo>
                    <a:pt x="396862" y="86182"/>
                  </a:lnTo>
                  <a:lnTo>
                    <a:pt x="397090" y="87528"/>
                  </a:lnTo>
                  <a:lnTo>
                    <a:pt x="397497" y="87274"/>
                  </a:lnTo>
                  <a:lnTo>
                    <a:pt x="398119" y="86258"/>
                  </a:lnTo>
                  <a:lnTo>
                    <a:pt x="397967" y="86766"/>
                  </a:lnTo>
                  <a:lnTo>
                    <a:pt x="397865" y="88925"/>
                  </a:lnTo>
                  <a:lnTo>
                    <a:pt x="398284" y="88798"/>
                  </a:lnTo>
                  <a:lnTo>
                    <a:pt x="398500" y="86639"/>
                  </a:lnTo>
                  <a:lnTo>
                    <a:pt x="398322" y="86525"/>
                  </a:lnTo>
                  <a:lnTo>
                    <a:pt x="398360" y="86258"/>
                  </a:lnTo>
                  <a:lnTo>
                    <a:pt x="398487" y="85623"/>
                  </a:lnTo>
                  <a:lnTo>
                    <a:pt x="399173" y="82194"/>
                  </a:lnTo>
                  <a:close/>
                </a:path>
                <a:path w="403859" h="93979">
                  <a:moveTo>
                    <a:pt x="399808" y="90208"/>
                  </a:moveTo>
                  <a:lnTo>
                    <a:pt x="399630" y="90322"/>
                  </a:lnTo>
                  <a:lnTo>
                    <a:pt x="399554" y="90957"/>
                  </a:lnTo>
                  <a:lnTo>
                    <a:pt x="399808" y="90208"/>
                  </a:lnTo>
                  <a:close/>
                </a:path>
                <a:path w="403859" h="93979">
                  <a:moveTo>
                    <a:pt x="400812" y="86525"/>
                  </a:moveTo>
                  <a:lnTo>
                    <a:pt x="400494" y="88417"/>
                  </a:lnTo>
                  <a:lnTo>
                    <a:pt x="400291" y="88798"/>
                  </a:lnTo>
                  <a:lnTo>
                    <a:pt x="399808" y="90208"/>
                  </a:lnTo>
                  <a:lnTo>
                    <a:pt x="400367" y="89814"/>
                  </a:lnTo>
                  <a:lnTo>
                    <a:pt x="400799" y="87528"/>
                  </a:lnTo>
                  <a:lnTo>
                    <a:pt x="400812" y="86525"/>
                  </a:lnTo>
                  <a:close/>
                </a:path>
                <a:path w="403859" h="93979">
                  <a:moveTo>
                    <a:pt x="400824" y="80162"/>
                  </a:moveTo>
                  <a:lnTo>
                    <a:pt x="398907" y="86893"/>
                  </a:lnTo>
                  <a:lnTo>
                    <a:pt x="398297" y="89814"/>
                  </a:lnTo>
                  <a:lnTo>
                    <a:pt x="397979" y="90957"/>
                  </a:lnTo>
                  <a:lnTo>
                    <a:pt x="398564" y="90017"/>
                  </a:lnTo>
                  <a:lnTo>
                    <a:pt x="399224" y="88290"/>
                  </a:lnTo>
                  <a:lnTo>
                    <a:pt x="399719" y="87528"/>
                  </a:lnTo>
                  <a:lnTo>
                    <a:pt x="399669" y="89179"/>
                  </a:lnTo>
                  <a:lnTo>
                    <a:pt x="399186" y="90017"/>
                  </a:lnTo>
                  <a:lnTo>
                    <a:pt x="398830" y="91211"/>
                  </a:lnTo>
                  <a:lnTo>
                    <a:pt x="399453" y="90449"/>
                  </a:lnTo>
                  <a:lnTo>
                    <a:pt x="399605" y="90347"/>
                  </a:lnTo>
                  <a:lnTo>
                    <a:pt x="399846" y="87401"/>
                  </a:lnTo>
                  <a:lnTo>
                    <a:pt x="399910" y="86766"/>
                  </a:lnTo>
                  <a:lnTo>
                    <a:pt x="400240" y="86258"/>
                  </a:lnTo>
                  <a:lnTo>
                    <a:pt x="400367" y="85623"/>
                  </a:lnTo>
                  <a:lnTo>
                    <a:pt x="400824" y="80162"/>
                  </a:lnTo>
                  <a:close/>
                </a:path>
                <a:path w="403859" h="93979">
                  <a:moveTo>
                    <a:pt x="402945" y="84328"/>
                  </a:moveTo>
                  <a:lnTo>
                    <a:pt x="402551" y="84150"/>
                  </a:lnTo>
                  <a:lnTo>
                    <a:pt x="401828" y="86283"/>
                  </a:lnTo>
                  <a:lnTo>
                    <a:pt x="401840" y="85521"/>
                  </a:lnTo>
                  <a:lnTo>
                    <a:pt x="402043" y="84632"/>
                  </a:lnTo>
                  <a:lnTo>
                    <a:pt x="402145" y="83997"/>
                  </a:lnTo>
                  <a:lnTo>
                    <a:pt x="401624" y="85610"/>
                  </a:lnTo>
                  <a:lnTo>
                    <a:pt x="400888" y="88480"/>
                  </a:lnTo>
                  <a:lnTo>
                    <a:pt x="400634" y="91668"/>
                  </a:lnTo>
                  <a:lnTo>
                    <a:pt x="401396" y="88417"/>
                  </a:lnTo>
                  <a:lnTo>
                    <a:pt x="401269" y="89814"/>
                  </a:lnTo>
                  <a:lnTo>
                    <a:pt x="402132" y="85940"/>
                  </a:lnTo>
                  <a:lnTo>
                    <a:pt x="402437" y="85572"/>
                  </a:lnTo>
                  <a:lnTo>
                    <a:pt x="402412" y="87096"/>
                  </a:lnTo>
                  <a:lnTo>
                    <a:pt x="402196" y="88366"/>
                  </a:lnTo>
                  <a:lnTo>
                    <a:pt x="402399" y="87490"/>
                  </a:lnTo>
                  <a:lnTo>
                    <a:pt x="402475" y="89179"/>
                  </a:lnTo>
                  <a:lnTo>
                    <a:pt x="402907" y="87045"/>
                  </a:lnTo>
                  <a:lnTo>
                    <a:pt x="402945" y="84328"/>
                  </a:lnTo>
                  <a:close/>
                </a:path>
                <a:path w="403859" h="93979">
                  <a:moveTo>
                    <a:pt x="403402" y="87718"/>
                  </a:moveTo>
                  <a:lnTo>
                    <a:pt x="403098" y="88074"/>
                  </a:lnTo>
                  <a:lnTo>
                    <a:pt x="402437" y="91490"/>
                  </a:lnTo>
                  <a:lnTo>
                    <a:pt x="402971" y="90639"/>
                  </a:lnTo>
                  <a:lnTo>
                    <a:pt x="403174" y="89750"/>
                  </a:lnTo>
                  <a:lnTo>
                    <a:pt x="403402" y="877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6576865" y="8145595"/>
              <a:ext cx="657860" cy="138430"/>
            </a:xfrm>
            <a:custGeom>
              <a:avLst/>
              <a:gdLst/>
              <a:ahLst/>
              <a:cxnLst/>
              <a:rect l="l" t="t" r="r" b="b"/>
              <a:pathLst>
                <a:path w="657859" h="138429">
                  <a:moveTo>
                    <a:pt x="660" y="0"/>
                  </a:moveTo>
                  <a:lnTo>
                    <a:pt x="0" y="825"/>
                  </a:lnTo>
                  <a:lnTo>
                    <a:pt x="190" y="1054"/>
                  </a:lnTo>
                  <a:lnTo>
                    <a:pt x="660" y="0"/>
                  </a:lnTo>
                  <a:close/>
                </a:path>
                <a:path w="657859" h="138429">
                  <a:moveTo>
                    <a:pt x="38506" y="11137"/>
                  </a:moveTo>
                  <a:lnTo>
                    <a:pt x="38290" y="10033"/>
                  </a:lnTo>
                  <a:lnTo>
                    <a:pt x="37807" y="11595"/>
                  </a:lnTo>
                  <a:lnTo>
                    <a:pt x="38074" y="11861"/>
                  </a:lnTo>
                  <a:lnTo>
                    <a:pt x="38163" y="13182"/>
                  </a:lnTo>
                  <a:lnTo>
                    <a:pt x="38379" y="12788"/>
                  </a:lnTo>
                  <a:lnTo>
                    <a:pt x="38506" y="11137"/>
                  </a:lnTo>
                  <a:close/>
                </a:path>
                <a:path w="657859" h="138429">
                  <a:moveTo>
                    <a:pt x="51409" y="37680"/>
                  </a:moveTo>
                  <a:close/>
                </a:path>
                <a:path w="657859" h="138429">
                  <a:moveTo>
                    <a:pt x="52476" y="10706"/>
                  </a:moveTo>
                  <a:lnTo>
                    <a:pt x="51943" y="11620"/>
                  </a:lnTo>
                  <a:lnTo>
                    <a:pt x="51523" y="14897"/>
                  </a:lnTo>
                  <a:lnTo>
                    <a:pt x="51828" y="14351"/>
                  </a:lnTo>
                  <a:lnTo>
                    <a:pt x="52476" y="10706"/>
                  </a:lnTo>
                  <a:close/>
                </a:path>
                <a:path w="657859" h="138429">
                  <a:moveTo>
                    <a:pt x="64592" y="36322"/>
                  </a:moveTo>
                  <a:lnTo>
                    <a:pt x="64185" y="36969"/>
                  </a:lnTo>
                  <a:lnTo>
                    <a:pt x="64376" y="36766"/>
                  </a:lnTo>
                  <a:lnTo>
                    <a:pt x="64592" y="36322"/>
                  </a:lnTo>
                  <a:close/>
                </a:path>
                <a:path w="657859" h="138429">
                  <a:moveTo>
                    <a:pt x="76949" y="31394"/>
                  </a:moveTo>
                  <a:lnTo>
                    <a:pt x="76555" y="32397"/>
                  </a:lnTo>
                  <a:lnTo>
                    <a:pt x="76377" y="32702"/>
                  </a:lnTo>
                  <a:lnTo>
                    <a:pt x="76250" y="32486"/>
                  </a:lnTo>
                  <a:lnTo>
                    <a:pt x="76098" y="32156"/>
                  </a:lnTo>
                  <a:lnTo>
                    <a:pt x="75869" y="32575"/>
                  </a:lnTo>
                  <a:lnTo>
                    <a:pt x="75996" y="33172"/>
                  </a:lnTo>
                  <a:lnTo>
                    <a:pt x="76174" y="33083"/>
                  </a:lnTo>
                  <a:lnTo>
                    <a:pt x="76377" y="32715"/>
                  </a:lnTo>
                  <a:lnTo>
                    <a:pt x="76555" y="32956"/>
                  </a:lnTo>
                  <a:lnTo>
                    <a:pt x="76708" y="33045"/>
                  </a:lnTo>
                  <a:lnTo>
                    <a:pt x="76949" y="31394"/>
                  </a:lnTo>
                  <a:close/>
                </a:path>
                <a:path w="657859" h="138429">
                  <a:moveTo>
                    <a:pt x="82067" y="34163"/>
                  </a:moveTo>
                  <a:lnTo>
                    <a:pt x="81470" y="34861"/>
                  </a:lnTo>
                  <a:lnTo>
                    <a:pt x="81546" y="36563"/>
                  </a:lnTo>
                  <a:lnTo>
                    <a:pt x="82067" y="34163"/>
                  </a:lnTo>
                  <a:close/>
                </a:path>
                <a:path w="657859" h="138429">
                  <a:moveTo>
                    <a:pt x="82448" y="15303"/>
                  </a:moveTo>
                  <a:lnTo>
                    <a:pt x="81749" y="16167"/>
                  </a:lnTo>
                  <a:lnTo>
                    <a:pt x="82245" y="15659"/>
                  </a:lnTo>
                  <a:lnTo>
                    <a:pt x="82448" y="15303"/>
                  </a:lnTo>
                  <a:close/>
                </a:path>
                <a:path w="657859" h="138429">
                  <a:moveTo>
                    <a:pt x="87376" y="19100"/>
                  </a:moveTo>
                  <a:lnTo>
                    <a:pt x="86995" y="19418"/>
                  </a:lnTo>
                  <a:lnTo>
                    <a:pt x="87198" y="20129"/>
                  </a:lnTo>
                  <a:lnTo>
                    <a:pt x="87376" y="19100"/>
                  </a:lnTo>
                  <a:close/>
                </a:path>
                <a:path w="657859" h="138429">
                  <a:moveTo>
                    <a:pt x="101257" y="38442"/>
                  </a:moveTo>
                  <a:lnTo>
                    <a:pt x="101168" y="37820"/>
                  </a:lnTo>
                  <a:lnTo>
                    <a:pt x="101066" y="37528"/>
                  </a:lnTo>
                  <a:lnTo>
                    <a:pt x="100977" y="37338"/>
                  </a:lnTo>
                  <a:lnTo>
                    <a:pt x="101257" y="38442"/>
                  </a:lnTo>
                  <a:close/>
                </a:path>
                <a:path w="657859" h="138429">
                  <a:moveTo>
                    <a:pt x="103378" y="37909"/>
                  </a:moveTo>
                  <a:lnTo>
                    <a:pt x="103162" y="39166"/>
                  </a:lnTo>
                  <a:lnTo>
                    <a:pt x="103327" y="38277"/>
                  </a:lnTo>
                  <a:lnTo>
                    <a:pt x="103378" y="37934"/>
                  </a:lnTo>
                  <a:close/>
                </a:path>
                <a:path w="657859" h="138429">
                  <a:moveTo>
                    <a:pt x="105435" y="24257"/>
                  </a:moveTo>
                  <a:lnTo>
                    <a:pt x="105143" y="23075"/>
                  </a:lnTo>
                  <a:lnTo>
                    <a:pt x="105257" y="22440"/>
                  </a:lnTo>
                  <a:lnTo>
                    <a:pt x="104736" y="23672"/>
                  </a:lnTo>
                  <a:lnTo>
                    <a:pt x="104927" y="24714"/>
                  </a:lnTo>
                  <a:lnTo>
                    <a:pt x="105435" y="24257"/>
                  </a:lnTo>
                  <a:close/>
                </a:path>
                <a:path w="657859" h="138429">
                  <a:moveTo>
                    <a:pt x="107873" y="27190"/>
                  </a:moveTo>
                  <a:lnTo>
                    <a:pt x="107188" y="26758"/>
                  </a:lnTo>
                  <a:lnTo>
                    <a:pt x="107861" y="27736"/>
                  </a:lnTo>
                  <a:lnTo>
                    <a:pt x="107873" y="27190"/>
                  </a:lnTo>
                  <a:close/>
                </a:path>
                <a:path w="657859" h="138429">
                  <a:moveTo>
                    <a:pt x="108178" y="27381"/>
                  </a:moveTo>
                  <a:lnTo>
                    <a:pt x="108026" y="24980"/>
                  </a:lnTo>
                  <a:lnTo>
                    <a:pt x="107873" y="27190"/>
                  </a:lnTo>
                  <a:lnTo>
                    <a:pt x="108178" y="27381"/>
                  </a:lnTo>
                  <a:close/>
                </a:path>
                <a:path w="657859" h="138429">
                  <a:moveTo>
                    <a:pt x="108318" y="24828"/>
                  </a:moveTo>
                  <a:lnTo>
                    <a:pt x="107784" y="21297"/>
                  </a:lnTo>
                  <a:lnTo>
                    <a:pt x="108026" y="24980"/>
                  </a:lnTo>
                  <a:lnTo>
                    <a:pt x="108318" y="24828"/>
                  </a:lnTo>
                  <a:close/>
                </a:path>
                <a:path w="657859" h="138429">
                  <a:moveTo>
                    <a:pt x="109829" y="38735"/>
                  </a:moveTo>
                  <a:lnTo>
                    <a:pt x="109359" y="40487"/>
                  </a:lnTo>
                  <a:lnTo>
                    <a:pt x="109550" y="40754"/>
                  </a:lnTo>
                  <a:lnTo>
                    <a:pt x="109613" y="42824"/>
                  </a:lnTo>
                  <a:lnTo>
                    <a:pt x="109816" y="42532"/>
                  </a:lnTo>
                  <a:lnTo>
                    <a:pt x="109829" y="38735"/>
                  </a:lnTo>
                  <a:close/>
                </a:path>
                <a:path w="657859" h="138429">
                  <a:moveTo>
                    <a:pt x="109956" y="42316"/>
                  </a:moveTo>
                  <a:lnTo>
                    <a:pt x="109816" y="42532"/>
                  </a:lnTo>
                  <a:lnTo>
                    <a:pt x="109816" y="42938"/>
                  </a:lnTo>
                  <a:lnTo>
                    <a:pt x="109956" y="42316"/>
                  </a:lnTo>
                  <a:close/>
                </a:path>
                <a:path w="657859" h="138429">
                  <a:moveTo>
                    <a:pt x="110185" y="41389"/>
                  </a:moveTo>
                  <a:lnTo>
                    <a:pt x="109956" y="42316"/>
                  </a:lnTo>
                  <a:lnTo>
                    <a:pt x="110185" y="41389"/>
                  </a:lnTo>
                  <a:close/>
                </a:path>
                <a:path w="657859" h="138429">
                  <a:moveTo>
                    <a:pt x="113525" y="41884"/>
                  </a:moveTo>
                  <a:lnTo>
                    <a:pt x="113347" y="42202"/>
                  </a:lnTo>
                  <a:lnTo>
                    <a:pt x="113436" y="42354"/>
                  </a:lnTo>
                  <a:lnTo>
                    <a:pt x="113474" y="42151"/>
                  </a:lnTo>
                  <a:lnTo>
                    <a:pt x="113499" y="41998"/>
                  </a:lnTo>
                  <a:close/>
                </a:path>
                <a:path w="657859" h="138429">
                  <a:moveTo>
                    <a:pt x="113703" y="41554"/>
                  </a:moveTo>
                  <a:lnTo>
                    <a:pt x="113576" y="41554"/>
                  </a:lnTo>
                  <a:lnTo>
                    <a:pt x="113512" y="41884"/>
                  </a:lnTo>
                  <a:lnTo>
                    <a:pt x="113703" y="41554"/>
                  </a:lnTo>
                  <a:close/>
                </a:path>
                <a:path w="657859" h="138429">
                  <a:moveTo>
                    <a:pt x="114071" y="40868"/>
                  </a:moveTo>
                  <a:lnTo>
                    <a:pt x="113703" y="41554"/>
                  </a:lnTo>
                  <a:lnTo>
                    <a:pt x="113880" y="41694"/>
                  </a:lnTo>
                  <a:lnTo>
                    <a:pt x="114071" y="40868"/>
                  </a:lnTo>
                  <a:close/>
                </a:path>
                <a:path w="657859" h="138429">
                  <a:moveTo>
                    <a:pt x="198031" y="43815"/>
                  </a:moveTo>
                  <a:lnTo>
                    <a:pt x="197726" y="45593"/>
                  </a:lnTo>
                  <a:lnTo>
                    <a:pt x="197840" y="45453"/>
                  </a:lnTo>
                  <a:lnTo>
                    <a:pt x="198031" y="43815"/>
                  </a:lnTo>
                  <a:close/>
                </a:path>
                <a:path w="657859" h="138429">
                  <a:moveTo>
                    <a:pt x="199834" y="58267"/>
                  </a:moveTo>
                  <a:lnTo>
                    <a:pt x="199707" y="57378"/>
                  </a:lnTo>
                  <a:lnTo>
                    <a:pt x="199580" y="56718"/>
                  </a:lnTo>
                  <a:lnTo>
                    <a:pt x="199440" y="57632"/>
                  </a:lnTo>
                  <a:lnTo>
                    <a:pt x="199136" y="58521"/>
                  </a:lnTo>
                  <a:lnTo>
                    <a:pt x="199034" y="59537"/>
                  </a:lnTo>
                  <a:lnTo>
                    <a:pt x="199288" y="60299"/>
                  </a:lnTo>
                  <a:lnTo>
                    <a:pt x="199834" y="58267"/>
                  </a:lnTo>
                  <a:close/>
                </a:path>
                <a:path w="657859" h="138429">
                  <a:moveTo>
                    <a:pt x="200380" y="58712"/>
                  </a:moveTo>
                  <a:lnTo>
                    <a:pt x="200101" y="59410"/>
                  </a:lnTo>
                  <a:lnTo>
                    <a:pt x="200329" y="58902"/>
                  </a:lnTo>
                  <a:lnTo>
                    <a:pt x="200380" y="58712"/>
                  </a:lnTo>
                  <a:close/>
                </a:path>
                <a:path w="657859" h="138429">
                  <a:moveTo>
                    <a:pt x="211670" y="63309"/>
                  </a:moveTo>
                  <a:lnTo>
                    <a:pt x="210947" y="64871"/>
                  </a:lnTo>
                  <a:lnTo>
                    <a:pt x="211620" y="64998"/>
                  </a:lnTo>
                  <a:lnTo>
                    <a:pt x="211670" y="63309"/>
                  </a:lnTo>
                  <a:close/>
                </a:path>
                <a:path w="657859" h="138429">
                  <a:moveTo>
                    <a:pt x="216636" y="58470"/>
                  </a:moveTo>
                  <a:lnTo>
                    <a:pt x="216420" y="60553"/>
                  </a:lnTo>
                  <a:lnTo>
                    <a:pt x="215658" y="61201"/>
                  </a:lnTo>
                  <a:lnTo>
                    <a:pt x="216509" y="61112"/>
                  </a:lnTo>
                  <a:lnTo>
                    <a:pt x="216636" y="58470"/>
                  </a:lnTo>
                  <a:close/>
                </a:path>
                <a:path w="657859" h="138429">
                  <a:moveTo>
                    <a:pt x="217424" y="57124"/>
                  </a:moveTo>
                  <a:lnTo>
                    <a:pt x="217309" y="55587"/>
                  </a:lnTo>
                  <a:lnTo>
                    <a:pt x="217233" y="55219"/>
                  </a:lnTo>
                  <a:lnTo>
                    <a:pt x="216890" y="57886"/>
                  </a:lnTo>
                  <a:lnTo>
                    <a:pt x="217068" y="57632"/>
                  </a:lnTo>
                  <a:lnTo>
                    <a:pt x="217131" y="57378"/>
                  </a:lnTo>
                  <a:lnTo>
                    <a:pt x="217144" y="57531"/>
                  </a:lnTo>
                  <a:lnTo>
                    <a:pt x="217246" y="57378"/>
                  </a:lnTo>
                  <a:lnTo>
                    <a:pt x="217424" y="57124"/>
                  </a:lnTo>
                  <a:close/>
                </a:path>
                <a:path w="657859" h="138429">
                  <a:moveTo>
                    <a:pt x="222364" y="41122"/>
                  </a:moveTo>
                  <a:lnTo>
                    <a:pt x="222110" y="40868"/>
                  </a:lnTo>
                  <a:lnTo>
                    <a:pt x="222046" y="41262"/>
                  </a:lnTo>
                  <a:lnTo>
                    <a:pt x="221996" y="41541"/>
                  </a:lnTo>
                  <a:lnTo>
                    <a:pt x="222338" y="41135"/>
                  </a:lnTo>
                  <a:close/>
                </a:path>
                <a:path w="657859" h="138429">
                  <a:moveTo>
                    <a:pt x="223507" y="41122"/>
                  </a:moveTo>
                  <a:lnTo>
                    <a:pt x="223329" y="41516"/>
                  </a:lnTo>
                  <a:lnTo>
                    <a:pt x="223507" y="41186"/>
                  </a:lnTo>
                  <a:close/>
                </a:path>
                <a:path w="657859" h="138429">
                  <a:moveTo>
                    <a:pt x="223888" y="40487"/>
                  </a:moveTo>
                  <a:lnTo>
                    <a:pt x="223685" y="40868"/>
                  </a:lnTo>
                  <a:lnTo>
                    <a:pt x="223608" y="41186"/>
                  </a:lnTo>
                  <a:lnTo>
                    <a:pt x="223888" y="40487"/>
                  </a:lnTo>
                  <a:close/>
                </a:path>
                <a:path w="657859" h="138429">
                  <a:moveTo>
                    <a:pt x="224142" y="60236"/>
                  </a:moveTo>
                  <a:lnTo>
                    <a:pt x="223964" y="60934"/>
                  </a:lnTo>
                  <a:lnTo>
                    <a:pt x="224142" y="60236"/>
                  </a:lnTo>
                  <a:close/>
                </a:path>
                <a:path w="657859" h="138429">
                  <a:moveTo>
                    <a:pt x="224282" y="58902"/>
                  </a:moveTo>
                  <a:lnTo>
                    <a:pt x="224142" y="60236"/>
                  </a:lnTo>
                  <a:lnTo>
                    <a:pt x="224243" y="59791"/>
                  </a:lnTo>
                  <a:lnTo>
                    <a:pt x="224282" y="58902"/>
                  </a:lnTo>
                  <a:close/>
                </a:path>
                <a:path w="657859" h="138429">
                  <a:moveTo>
                    <a:pt x="232981" y="65760"/>
                  </a:moveTo>
                  <a:lnTo>
                    <a:pt x="232918" y="62585"/>
                  </a:lnTo>
                  <a:lnTo>
                    <a:pt x="232727" y="64998"/>
                  </a:lnTo>
                  <a:lnTo>
                    <a:pt x="232981" y="65760"/>
                  </a:lnTo>
                  <a:close/>
                </a:path>
                <a:path w="657859" h="138429">
                  <a:moveTo>
                    <a:pt x="237274" y="43662"/>
                  </a:moveTo>
                  <a:lnTo>
                    <a:pt x="237147" y="42900"/>
                  </a:lnTo>
                  <a:lnTo>
                    <a:pt x="237147" y="43154"/>
                  </a:lnTo>
                  <a:lnTo>
                    <a:pt x="237274" y="43662"/>
                  </a:lnTo>
                  <a:close/>
                </a:path>
                <a:path w="657859" h="138429">
                  <a:moveTo>
                    <a:pt x="247827" y="66001"/>
                  </a:moveTo>
                  <a:lnTo>
                    <a:pt x="247624" y="66598"/>
                  </a:lnTo>
                  <a:lnTo>
                    <a:pt x="247827" y="66014"/>
                  </a:lnTo>
                  <a:close/>
                </a:path>
                <a:path w="657859" h="138429">
                  <a:moveTo>
                    <a:pt x="249466" y="65506"/>
                  </a:moveTo>
                  <a:lnTo>
                    <a:pt x="249250" y="65824"/>
                  </a:lnTo>
                  <a:lnTo>
                    <a:pt x="249466" y="65506"/>
                  </a:lnTo>
                  <a:close/>
                </a:path>
                <a:path w="657859" h="138429">
                  <a:moveTo>
                    <a:pt x="252133" y="65849"/>
                  </a:moveTo>
                  <a:lnTo>
                    <a:pt x="251345" y="67665"/>
                  </a:lnTo>
                  <a:lnTo>
                    <a:pt x="251701" y="66903"/>
                  </a:lnTo>
                  <a:lnTo>
                    <a:pt x="252031" y="66395"/>
                  </a:lnTo>
                  <a:lnTo>
                    <a:pt x="252133" y="65849"/>
                  </a:lnTo>
                  <a:close/>
                </a:path>
                <a:path w="657859" h="138429">
                  <a:moveTo>
                    <a:pt x="256082" y="40132"/>
                  </a:moveTo>
                  <a:lnTo>
                    <a:pt x="255409" y="40957"/>
                  </a:lnTo>
                  <a:lnTo>
                    <a:pt x="255625" y="41173"/>
                  </a:lnTo>
                  <a:lnTo>
                    <a:pt x="256082" y="40132"/>
                  </a:lnTo>
                  <a:close/>
                </a:path>
                <a:path w="657859" h="138429">
                  <a:moveTo>
                    <a:pt x="258584" y="64376"/>
                  </a:moveTo>
                  <a:lnTo>
                    <a:pt x="258076" y="65760"/>
                  </a:lnTo>
                  <a:lnTo>
                    <a:pt x="258457" y="65379"/>
                  </a:lnTo>
                  <a:lnTo>
                    <a:pt x="258584" y="64376"/>
                  </a:lnTo>
                  <a:close/>
                </a:path>
                <a:path w="657859" h="138429">
                  <a:moveTo>
                    <a:pt x="258851" y="64998"/>
                  </a:moveTo>
                  <a:lnTo>
                    <a:pt x="258457" y="65379"/>
                  </a:lnTo>
                  <a:lnTo>
                    <a:pt x="258241" y="67030"/>
                  </a:lnTo>
                  <a:lnTo>
                    <a:pt x="258851" y="64998"/>
                  </a:lnTo>
                  <a:close/>
                </a:path>
                <a:path w="657859" h="138429">
                  <a:moveTo>
                    <a:pt x="267233" y="67652"/>
                  </a:moveTo>
                  <a:close/>
                </a:path>
                <a:path w="657859" h="138429">
                  <a:moveTo>
                    <a:pt x="284645" y="73761"/>
                  </a:moveTo>
                  <a:lnTo>
                    <a:pt x="284454" y="73558"/>
                  </a:lnTo>
                  <a:lnTo>
                    <a:pt x="284302" y="74777"/>
                  </a:lnTo>
                  <a:lnTo>
                    <a:pt x="284403" y="75158"/>
                  </a:lnTo>
                  <a:lnTo>
                    <a:pt x="284645" y="73761"/>
                  </a:lnTo>
                  <a:close/>
                </a:path>
                <a:path w="657859" h="138429">
                  <a:moveTo>
                    <a:pt x="284708" y="49961"/>
                  </a:moveTo>
                  <a:lnTo>
                    <a:pt x="283298" y="50406"/>
                  </a:lnTo>
                  <a:lnTo>
                    <a:pt x="283540" y="53416"/>
                  </a:lnTo>
                  <a:lnTo>
                    <a:pt x="283692" y="52285"/>
                  </a:lnTo>
                  <a:lnTo>
                    <a:pt x="284708" y="49961"/>
                  </a:lnTo>
                  <a:close/>
                </a:path>
                <a:path w="657859" h="138429">
                  <a:moveTo>
                    <a:pt x="293116" y="54813"/>
                  </a:moveTo>
                  <a:lnTo>
                    <a:pt x="293014" y="54940"/>
                  </a:lnTo>
                  <a:lnTo>
                    <a:pt x="292468" y="56464"/>
                  </a:lnTo>
                  <a:lnTo>
                    <a:pt x="292595" y="56235"/>
                  </a:lnTo>
                  <a:lnTo>
                    <a:pt x="293116" y="54813"/>
                  </a:lnTo>
                  <a:close/>
                </a:path>
                <a:path w="657859" h="138429">
                  <a:moveTo>
                    <a:pt x="294995" y="51917"/>
                  </a:moveTo>
                  <a:lnTo>
                    <a:pt x="294601" y="51790"/>
                  </a:lnTo>
                  <a:lnTo>
                    <a:pt x="293598" y="51917"/>
                  </a:lnTo>
                  <a:lnTo>
                    <a:pt x="293001" y="53949"/>
                  </a:lnTo>
                  <a:lnTo>
                    <a:pt x="293281" y="53441"/>
                  </a:lnTo>
                  <a:lnTo>
                    <a:pt x="293636" y="52552"/>
                  </a:lnTo>
                  <a:lnTo>
                    <a:pt x="293573" y="53568"/>
                  </a:lnTo>
                  <a:lnTo>
                    <a:pt x="293116" y="54813"/>
                  </a:lnTo>
                  <a:lnTo>
                    <a:pt x="294119" y="53568"/>
                  </a:lnTo>
                  <a:lnTo>
                    <a:pt x="294652" y="52552"/>
                  </a:lnTo>
                  <a:lnTo>
                    <a:pt x="294995" y="51917"/>
                  </a:lnTo>
                  <a:close/>
                </a:path>
                <a:path w="657859" h="138429">
                  <a:moveTo>
                    <a:pt x="296418" y="52501"/>
                  </a:moveTo>
                  <a:lnTo>
                    <a:pt x="296240" y="51384"/>
                  </a:lnTo>
                  <a:lnTo>
                    <a:pt x="295668" y="52920"/>
                  </a:lnTo>
                  <a:lnTo>
                    <a:pt x="295935" y="53213"/>
                  </a:lnTo>
                  <a:lnTo>
                    <a:pt x="295986" y="54533"/>
                  </a:lnTo>
                  <a:lnTo>
                    <a:pt x="296227" y="54152"/>
                  </a:lnTo>
                  <a:lnTo>
                    <a:pt x="296418" y="52501"/>
                  </a:lnTo>
                  <a:close/>
                </a:path>
                <a:path w="657859" h="138429">
                  <a:moveTo>
                    <a:pt x="299415" y="57950"/>
                  </a:moveTo>
                  <a:lnTo>
                    <a:pt x="299008" y="59283"/>
                  </a:lnTo>
                  <a:lnTo>
                    <a:pt x="299313" y="59042"/>
                  </a:lnTo>
                  <a:lnTo>
                    <a:pt x="299415" y="57950"/>
                  </a:lnTo>
                  <a:close/>
                </a:path>
                <a:path w="657859" h="138429">
                  <a:moveTo>
                    <a:pt x="300050" y="55346"/>
                  </a:moveTo>
                  <a:lnTo>
                    <a:pt x="299643" y="55587"/>
                  </a:lnTo>
                  <a:lnTo>
                    <a:pt x="299415" y="57950"/>
                  </a:lnTo>
                  <a:lnTo>
                    <a:pt x="299745" y="56870"/>
                  </a:lnTo>
                  <a:lnTo>
                    <a:pt x="299643" y="58013"/>
                  </a:lnTo>
                  <a:lnTo>
                    <a:pt x="299834" y="56743"/>
                  </a:lnTo>
                  <a:lnTo>
                    <a:pt x="300050" y="55346"/>
                  </a:lnTo>
                  <a:close/>
                </a:path>
                <a:path w="657859" h="138429">
                  <a:moveTo>
                    <a:pt x="302844" y="77762"/>
                  </a:moveTo>
                  <a:lnTo>
                    <a:pt x="302463" y="78587"/>
                  </a:lnTo>
                  <a:lnTo>
                    <a:pt x="302717" y="78206"/>
                  </a:lnTo>
                  <a:lnTo>
                    <a:pt x="302844" y="77762"/>
                  </a:lnTo>
                  <a:close/>
                </a:path>
                <a:path w="657859" h="138429">
                  <a:moveTo>
                    <a:pt x="307136" y="57124"/>
                  </a:moveTo>
                  <a:lnTo>
                    <a:pt x="307086" y="56870"/>
                  </a:lnTo>
                  <a:lnTo>
                    <a:pt x="307136" y="57124"/>
                  </a:lnTo>
                  <a:close/>
                </a:path>
                <a:path w="657859" h="138429">
                  <a:moveTo>
                    <a:pt x="308724" y="79756"/>
                  </a:moveTo>
                  <a:lnTo>
                    <a:pt x="308076" y="79171"/>
                  </a:lnTo>
                  <a:lnTo>
                    <a:pt x="308229" y="79502"/>
                  </a:lnTo>
                  <a:lnTo>
                    <a:pt x="308457" y="79692"/>
                  </a:lnTo>
                  <a:lnTo>
                    <a:pt x="308724" y="79756"/>
                  </a:lnTo>
                  <a:close/>
                </a:path>
                <a:path w="657859" h="138429">
                  <a:moveTo>
                    <a:pt x="308800" y="79781"/>
                  </a:moveTo>
                  <a:close/>
                </a:path>
                <a:path w="657859" h="138429">
                  <a:moveTo>
                    <a:pt x="309473" y="56616"/>
                  </a:moveTo>
                  <a:lnTo>
                    <a:pt x="309321" y="56146"/>
                  </a:lnTo>
                  <a:lnTo>
                    <a:pt x="309308" y="56362"/>
                  </a:lnTo>
                  <a:lnTo>
                    <a:pt x="309295" y="56540"/>
                  </a:lnTo>
                  <a:lnTo>
                    <a:pt x="309283" y="56743"/>
                  </a:lnTo>
                  <a:lnTo>
                    <a:pt x="309473" y="56616"/>
                  </a:lnTo>
                  <a:close/>
                </a:path>
                <a:path w="657859" h="138429">
                  <a:moveTo>
                    <a:pt x="311315" y="52895"/>
                  </a:moveTo>
                  <a:lnTo>
                    <a:pt x="310705" y="53784"/>
                  </a:lnTo>
                  <a:lnTo>
                    <a:pt x="310108" y="57035"/>
                  </a:lnTo>
                  <a:lnTo>
                    <a:pt x="310476" y="56502"/>
                  </a:lnTo>
                  <a:lnTo>
                    <a:pt x="311315" y="52895"/>
                  </a:lnTo>
                  <a:close/>
                </a:path>
                <a:path w="657859" h="138429">
                  <a:moveTo>
                    <a:pt x="312737" y="59029"/>
                  </a:moveTo>
                  <a:lnTo>
                    <a:pt x="312610" y="59372"/>
                  </a:lnTo>
                  <a:lnTo>
                    <a:pt x="312496" y="60045"/>
                  </a:lnTo>
                  <a:lnTo>
                    <a:pt x="312737" y="59029"/>
                  </a:lnTo>
                  <a:close/>
                </a:path>
                <a:path w="657859" h="138429">
                  <a:moveTo>
                    <a:pt x="313931" y="56489"/>
                  </a:moveTo>
                  <a:lnTo>
                    <a:pt x="313702" y="56807"/>
                  </a:lnTo>
                  <a:lnTo>
                    <a:pt x="313664" y="57200"/>
                  </a:lnTo>
                  <a:lnTo>
                    <a:pt x="313791" y="56807"/>
                  </a:lnTo>
                  <a:lnTo>
                    <a:pt x="313905" y="56654"/>
                  </a:lnTo>
                  <a:lnTo>
                    <a:pt x="313931" y="56489"/>
                  </a:lnTo>
                  <a:close/>
                </a:path>
                <a:path w="657859" h="138429">
                  <a:moveTo>
                    <a:pt x="315798" y="55854"/>
                  </a:moveTo>
                  <a:lnTo>
                    <a:pt x="315493" y="55727"/>
                  </a:lnTo>
                  <a:lnTo>
                    <a:pt x="315302" y="55346"/>
                  </a:lnTo>
                  <a:lnTo>
                    <a:pt x="314972" y="56743"/>
                  </a:lnTo>
                  <a:lnTo>
                    <a:pt x="315074" y="55473"/>
                  </a:lnTo>
                  <a:lnTo>
                    <a:pt x="313512" y="59283"/>
                  </a:lnTo>
                  <a:lnTo>
                    <a:pt x="313651" y="57251"/>
                  </a:lnTo>
                  <a:lnTo>
                    <a:pt x="313334" y="58140"/>
                  </a:lnTo>
                  <a:lnTo>
                    <a:pt x="312839" y="60045"/>
                  </a:lnTo>
                  <a:lnTo>
                    <a:pt x="314477" y="60045"/>
                  </a:lnTo>
                  <a:lnTo>
                    <a:pt x="314756" y="59283"/>
                  </a:lnTo>
                  <a:lnTo>
                    <a:pt x="314845" y="59029"/>
                  </a:lnTo>
                  <a:lnTo>
                    <a:pt x="314921" y="57124"/>
                  </a:lnTo>
                  <a:lnTo>
                    <a:pt x="315188" y="56743"/>
                  </a:lnTo>
                  <a:lnTo>
                    <a:pt x="315798" y="55854"/>
                  </a:lnTo>
                  <a:close/>
                </a:path>
                <a:path w="657859" h="138429">
                  <a:moveTo>
                    <a:pt x="317322" y="78409"/>
                  </a:moveTo>
                  <a:lnTo>
                    <a:pt x="317030" y="79095"/>
                  </a:lnTo>
                  <a:lnTo>
                    <a:pt x="316890" y="79222"/>
                  </a:lnTo>
                  <a:lnTo>
                    <a:pt x="316852" y="80365"/>
                  </a:lnTo>
                  <a:lnTo>
                    <a:pt x="317322" y="78409"/>
                  </a:lnTo>
                  <a:close/>
                </a:path>
                <a:path w="657859" h="138429">
                  <a:moveTo>
                    <a:pt x="319290" y="54102"/>
                  </a:moveTo>
                  <a:lnTo>
                    <a:pt x="319227" y="54610"/>
                  </a:lnTo>
                  <a:lnTo>
                    <a:pt x="319176" y="55003"/>
                  </a:lnTo>
                  <a:lnTo>
                    <a:pt x="319125" y="55384"/>
                  </a:lnTo>
                  <a:lnTo>
                    <a:pt x="319189" y="55079"/>
                  </a:lnTo>
                  <a:lnTo>
                    <a:pt x="319252" y="54724"/>
                  </a:lnTo>
                  <a:lnTo>
                    <a:pt x="319290" y="54102"/>
                  </a:lnTo>
                  <a:close/>
                </a:path>
                <a:path w="657859" h="138429">
                  <a:moveTo>
                    <a:pt x="322541" y="79362"/>
                  </a:moveTo>
                  <a:lnTo>
                    <a:pt x="322059" y="79959"/>
                  </a:lnTo>
                  <a:lnTo>
                    <a:pt x="322262" y="79781"/>
                  </a:lnTo>
                  <a:lnTo>
                    <a:pt x="322541" y="79362"/>
                  </a:lnTo>
                  <a:close/>
                </a:path>
                <a:path w="657859" h="138429">
                  <a:moveTo>
                    <a:pt x="323088" y="78206"/>
                  </a:moveTo>
                  <a:lnTo>
                    <a:pt x="322986" y="78714"/>
                  </a:lnTo>
                  <a:lnTo>
                    <a:pt x="323088" y="78206"/>
                  </a:lnTo>
                  <a:close/>
                </a:path>
                <a:path w="657859" h="138429">
                  <a:moveTo>
                    <a:pt x="323367" y="61620"/>
                  </a:moveTo>
                  <a:close/>
                </a:path>
                <a:path w="657859" h="138429">
                  <a:moveTo>
                    <a:pt x="323392" y="78079"/>
                  </a:moveTo>
                  <a:lnTo>
                    <a:pt x="323037" y="78714"/>
                  </a:lnTo>
                  <a:lnTo>
                    <a:pt x="322910" y="78841"/>
                  </a:lnTo>
                  <a:lnTo>
                    <a:pt x="322541" y="79476"/>
                  </a:lnTo>
                  <a:lnTo>
                    <a:pt x="322808" y="79349"/>
                  </a:lnTo>
                  <a:lnTo>
                    <a:pt x="322922" y="80238"/>
                  </a:lnTo>
                  <a:lnTo>
                    <a:pt x="323113" y="79349"/>
                  </a:lnTo>
                  <a:lnTo>
                    <a:pt x="323392" y="78079"/>
                  </a:lnTo>
                  <a:close/>
                </a:path>
                <a:path w="657859" h="138429">
                  <a:moveTo>
                    <a:pt x="323532" y="61061"/>
                  </a:moveTo>
                  <a:lnTo>
                    <a:pt x="323367" y="61620"/>
                  </a:lnTo>
                  <a:lnTo>
                    <a:pt x="323494" y="61315"/>
                  </a:lnTo>
                  <a:lnTo>
                    <a:pt x="323532" y="61061"/>
                  </a:lnTo>
                  <a:close/>
                </a:path>
                <a:path w="657859" h="138429">
                  <a:moveTo>
                    <a:pt x="325348" y="52806"/>
                  </a:moveTo>
                  <a:lnTo>
                    <a:pt x="324116" y="54584"/>
                  </a:lnTo>
                  <a:lnTo>
                    <a:pt x="323811" y="56781"/>
                  </a:lnTo>
                  <a:lnTo>
                    <a:pt x="323951" y="56489"/>
                  </a:lnTo>
                  <a:lnTo>
                    <a:pt x="323900" y="56616"/>
                  </a:lnTo>
                  <a:lnTo>
                    <a:pt x="323773" y="57124"/>
                  </a:lnTo>
                  <a:lnTo>
                    <a:pt x="323811" y="56781"/>
                  </a:lnTo>
                  <a:lnTo>
                    <a:pt x="323646" y="57124"/>
                  </a:lnTo>
                  <a:lnTo>
                    <a:pt x="322846" y="58775"/>
                  </a:lnTo>
                  <a:lnTo>
                    <a:pt x="324231" y="57632"/>
                  </a:lnTo>
                  <a:lnTo>
                    <a:pt x="324332" y="57378"/>
                  </a:lnTo>
                  <a:lnTo>
                    <a:pt x="324535" y="56489"/>
                  </a:lnTo>
                  <a:lnTo>
                    <a:pt x="325348" y="52806"/>
                  </a:lnTo>
                  <a:close/>
                </a:path>
                <a:path w="657859" h="138429">
                  <a:moveTo>
                    <a:pt x="326148" y="61823"/>
                  </a:moveTo>
                  <a:lnTo>
                    <a:pt x="326047" y="61442"/>
                  </a:lnTo>
                  <a:lnTo>
                    <a:pt x="325767" y="62826"/>
                  </a:lnTo>
                  <a:lnTo>
                    <a:pt x="326148" y="61823"/>
                  </a:lnTo>
                  <a:close/>
                </a:path>
                <a:path w="657859" h="138429">
                  <a:moveTo>
                    <a:pt x="326351" y="62077"/>
                  </a:moveTo>
                  <a:lnTo>
                    <a:pt x="326339" y="61315"/>
                  </a:lnTo>
                  <a:lnTo>
                    <a:pt x="326224" y="61823"/>
                  </a:lnTo>
                  <a:lnTo>
                    <a:pt x="326351" y="62077"/>
                  </a:lnTo>
                  <a:close/>
                </a:path>
                <a:path w="657859" h="138429">
                  <a:moveTo>
                    <a:pt x="326885" y="60147"/>
                  </a:moveTo>
                  <a:lnTo>
                    <a:pt x="326771" y="59715"/>
                  </a:lnTo>
                  <a:lnTo>
                    <a:pt x="326796" y="59994"/>
                  </a:lnTo>
                  <a:lnTo>
                    <a:pt x="326885" y="60147"/>
                  </a:lnTo>
                  <a:close/>
                </a:path>
                <a:path w="657859" h="138429">
                  <a:moveTo>
                    <a:pt x="327736" y="78435"/>
                  </a:moveTo>
                  <a:lnTo>
                    <a:pt x="327545" y="78460"/>
                  </a:lnTo>
                  <a:lnTo>
                    <a:pt x="327736" y="78460"/>
                  </a:lnTo>
                  <a:close/>
                </a:path>
                <a:path w="657859" h="138429">
                  <a:moveTo>
                    <a:pt x="329552" y="54838"/>
                  </a:moveTo>
                  <a:lnTo>
                    <a:pt x="329311" y="55219"/>
                  </a:lnTo>
                  <a:lnTo>
                    <a:pt x="329539" y="55295"/>
                  </a:lnTo>
                  <a:lnTo>
                    <a:pt x="329552" y="54838"/>
                  </a:lnTo>
                  <a:close/>
                </a:path>
                <a:path w="657859" h="138429">
                  <a:moveTo>
                    <a:pt x="329679" y="55346"/>
                  </a:moveTo>
                  <a:lnTo>
                    <a:pt x="329539" y="55295"/>
                  </a:lnTo>
                  <a:lnTo>
                    <a:pt x="329526" y="55854"/>
                  </a:lnTo>
                  <a:lnTo>
                    <a:pt x="329679" y="55346"/>
                  </a:lnTo>
                  <a:close/>
                </a:path>
                <a:path w="657859" h="138429">
                  <a:moveTo>
                    <a:pt x="331419" y="54825"/>
                  </a:moveTo>
                  <a:lnTo>
                    <a:pt x="331190" y="55054"/>
                  </a:lnTo>
                  <a:lnTo>
                    <a:pt x="331419" y="54825"/>
                  </a:lnTo>
                  <a:close/>
                </a:path>
                <a:path w="657859" h="138429">
                  <a:moveTo>
                    <a:pt x="331470" y="56108"/>
                  </a:moveTo>
                  <a:lnTo>
                    <a:pt x="331152" y="56235"/>
                  </a:lnTo>
                  <a:lnTo>
                    <a:pt x="331025" y="56362"/>
                  </a:lnTo>
                  <a:lnTo>
                    <a:pt x="331216" y="56489"/>
                  </a:lnTo>
                  <a:lnTo>
                    <a:pt x="331470" y="56108"/>
                  </a:lnTo>
                  <a:close/>
                </a:path>
                <a:path w="657859" h="138429">
                  <a:moveTo>
                    <a:pt x="333400" y="54330"/>
                  </a:moveTo>
                  <a:lnTo>
                    <a:pt x="333133" y="54711"/>
                  </a:lnTo>
                  <a:lnTo>
                    <a:pt x="333032" y="54965"/>
                  </a:lnTo>
                  <a:lnTo>
                    <a:pt x="333400" y="54330"/>
                  </a:lnTo>
                  <a:close/>
                </a:path>
                <a:path w="657859" h="138429">
                  <a:moveTo>
                    <a:pt x="335076" y="76746"/>
                  </a:moveTo>
                  <a:lnTo>
                    <a:pt x="334962" y="76517"/>
                  </a:lnTo>
                  <a:lnTo>
                    <a:pt x="334835" y="76174"/>
                  </a:lnTo>
                  <a:lnTo>
                    <a:pt x="334556" y="76555"/>
                  </a:lnTo>
                  <a:lnTo>
                    <a:pt x="334632" y="77190"/>
                  </a:lnTo>
                  <a:lnTo>
                    <a:pt x="334822" y="77101"/>
                  </a:lnTo>
                  <a:lnTo>
                    <a:pt x="335076" y="76746"/>
                  </a:lnTo>
                  <a:close/>
                </a:path>
                <a:path w="657859" h="138429">
                  <a:moveTo>
                    <a:pt x="335407" y="59855"/>
                  </a:moveTo>
                  <a:lnTo>
                    <a:pt x="335381" y="59664"/>
                  </a:lnTo>
                  <a:lnTo>
                    <a:pt x="335280" y="59905"/>
                  </a:lnTo>
                  <a:lnTo>
                    <a:pt x="335343" y="60096"/>
                  </a:lnTo>
                  <a:lnTo>
                    <a:pt x="335407" y="59855"/>
                  </a:lnTo>
                  <a:close/>
                </a:path>
                <a:path w="657859" h="138429">
                  <a:moveTo>
                    <a:pt x="335800" y="75488"/>
                  </a:moveTo>
                  <a:lnTo>
                    <a:pt x="335292" y="76454"/>
                  </a:lnTo>
                  <a:lnTo>
                    <a:pt x="335089" y="76746"/>
                  </a:lnTo>
                  <a:lnTo>
                    <a:pt x="335241" y="77025"/>
                  </a:lnTo>
                  <a:lnTo>
                    <a:pt x="335394" y="77114"/>
                  </a:lnTo>
                  <a:lnTo>
                    <a:pt x="335800" y="75488"/>
                  </a:lnTo>
                  <a:close/>
                </a:path>
                <a:path w="657859" h="138429">
                  <a:moveTo>
                    <a:pt x="337426" y="63614"/>
                  </a:moveTo>
                  <a:lnTo>
                    <a:pt x="337273" y="63804"/>
                  </a:lnTo>
                  <a:lnTo>
                    <a:pt x="337121" y="63982"/>
                  </a:lnTo>
                  <a:lnTo>
                    <a:pt x="337070" y="64287"/>
                  </a:lnTo>
                  <a:lnTo>
                    <a:pt x="337210" y="64236"/>
                  </a:lnTo>
                  <a:lnTo>
                    <a:pt x="337350" y="63906"/>
                  </a:lnTo>
                  <a:lnTo>
                    <a:pt x="337426" y="63614"/>
                  </a:lnTo>
                  <a:close/>
                </a:path>
                <a:path w="657859" h="138429">
                  <a:moveTo>
                    <a:pt x="337642" y="59283"/>
                  </a:moveTo>
                  <a:lnTo>
                    <a:pt x="337045" y="60172"/>
                  </a:lnTo>
                  <a:lnTo>
                    <a:pt x="336994" y="61163"/>
                  </a:lnTo>
                  <a:lnTo>
                    <a:pt x="337642" y="59283"/>
                  </a:lnTo>
                  <a:close/>
                </a:path>
                <a:path w="657859" h="138429">
                  <a:moveTo>
                    <a:pt x="340868" y="78727"/>
                  </a:moveTo>
                  <a:lnTo>
                    <a:pt x="340194" y="79362"/>
                  </a:lnTo>
                  <a:lnTo>
                    <a:pt x="340106" y="81064"/>
                  </a:lnTo>
                  <a:lnTo>
                    <a:pt x="340868" y="78727"/>
                  </a:lnTo>
                  <a:close/>
                </a:path>
                <a:path w="657859" h="138429">
                  <a:moveTo>
                    <a:pt x="341223" y="81419"/>
                  </a:moveTo>
                  <a:lnTo>
                    <a:pt x="340956" y="78333"/>
                  </a:lnTo>
                  <a:lnTo>
                    <a:pt x="340423" y="81635"/>
                  </a:lnTo>
                  <a:lnTo>
                    <a:pt x="341223" y="81419"/>
                  </a:lnTo>
                  <a:close/>
                </a:path>
                <a:path w="657859" h="138429">
                  <a:moveTo>
                    <a:pt x="341490" y="61569"/>
                  </a:moveTo>
                  <a:lnTo>
                    <a:pt x="340537" y="63728"/>
                  </a:lnTo>
                  <a:lnTo>
                    <a:pt x="341287" y="63487"/>
                  </a:lnTo>
                  <a:lnTo>
                    <a:pt x="341490" y="61569"/>
                  </a:lnTo>
                  <a:close/>
                </a:path>
                <a:path w="657859" h="138429">
                  <a:moveTo>
                    <a:pt x="341795" y="63347"/>
                  </a:moveTo>
                  <a:lnTo>
                    <a:pt x="341376" y="63474"/>
                  </a:lnTo>
                  <a:lnTo>
                    <a:pt x="341249" y="63855"/>
                  </a:lnTo>
                  <a:lnTo>
                    <a:pt x="341134" y="65074"/>
                  </a:lnTo>
                  <a:lnTo>
                    <a:pt x="341795" y="63347"/>
                  </a:lnTo>
                  <a:close/>
                </a:path>
                <a:path w="657859" h="138429">
                  <a:moveTo>
                    <a:pt x="342988" y="60007"/>
                  </a:moveTo>
                  <a:lnTo>
                    <a:pt x="342176" y="60807"/>
                  </a:lnTo>
                  <a:lnTo>
                    <a:pt x="342747" y="60337"/>
                  </a:lnTo>
                  <a:lnTo>
                    <a:pt x="342988" y="60007"/>
                  </a:lnTo>
                  <a:close/>
                </a:path>
                <a:path w="657859" h="138429">
                  <a:moveTo>
                    <a:pt x="346735" y="66268"/>
                  </a:moveTo>
                  <a:lnTo>
                    <a:pt x="346405" y="66268"/>
                  </a:lnTo>
                  <a:lnTo>
                    <a:pt x="346544" y="66598"/>
                  </a:lnTo>
                  <a:lnTo>
                    <a:pt x="346735" y="66268"/>
                  </a:lnTo>
                  <a:close/>
                </a:path>
                <a:path w="657859" h="138429">
                  <a:moveTo>
                    <a:pt x="347637" y="65290"/>
                  </a:moveTo>
                  <a:lnTo>
                    <a:pt x="347192" y="66852"/>
                  </a:lnTo>
                  <a:lnTo>
                    <a:pt x="347637" y="65290"/>
                  </a:lnTo>
                  <a:close/>
                </a:path>
                <a:path w="657859" h="138429">
                  <a:moveTo>
                    <a:pt x="347903" y="64274"/>
                  </a:moveTo>
                  <a:lnTo>
                    <a:pt x="347446" y="64554"/>
                  </a:lnTo>
                  <a:lnTo>
                    <a:pt x="347624" y="65252"/>
                  </a:lnTo>
                  <a:lnTo>
                    <a:pt x="347903" y="64274"/>
                  </a:lnTo>
                  <a:close/>
                </a:path>
                <a:path w="657859" h="138429">
                  <a:moveTo>
                    <a:pt x="352374" y="70154"/>
                  </a:moveTo>
                  <a:lnTo>
                    <a:pt x="352209" y="68986"/>
                  </a:lnTo>
                  <a:lnTo>
                    <a:pt x="351917" y="70078"/>
                  </a:lnTo>
                  <a:lnTo>
                    <a:pt x="352221" y="69862"/>
                  </a:lnTo>
                  <a:lnTo>
                    <a:pt x="352374" y="70154"/>
                  </a:lnTo>
                  <a:close/>
                </a:path>
                <a:path w="657859" h="138429">
                  <a:moveTo>
                    <a:pt x="352450" y="70358"/>
                  </a:moveTo>
                  <a:lnTo>
                    <a:pt x="352425" y="70218"/>
                  </a:lnTo>
                  <a:lnTo>
                    <a:pt x="352425" y="70586"/>
                  </a:lnTo>
                  <a:lnTo>
                    <a:pt x="352450" y="70358"/>
                  </a:lnTo>
                  <a:close/>
                </a:path>
                <a:path w="657859" h="138429">
                  <a:moveTo>
                    <a:pt x="355587" y="74891"/>
                  </a:moveTo>
                  <a:lnTo>
                    <a:pt x="355447" y="75158"/>
                  </a:lnTo>
                  <a:lnTo>
                    <a:pt x="355587" y="74891"/>
                  </a:lnTo>
                  <a:close/>
                </a:path>
                <a:path w="657859" h="138429">
                  <a:moveTo>
                    <a:pt x="355854" y="73609"/>
                  </a:moveTo>
                  <a:lnTo>
                    <a:pt x="355790" y="73761"/>
                  </a:lnTo>
                  <a:lnTo>
                    <a:pt x="355714" y="74269"/>
                  </a:lnTo>
                  <a:lnTo>
                    <a:pt x="355854" y="73609"/>
                  </a:lnTo>
                  <a:close/>
                </a:path>
                <a:path w="657859" h="138429">
                  <a:moveTo>
                    <a:pt x="355866" y="74358"/>
                  </a:moveTo>
                  <a:lnTo>
                    <a:pt x="355650" y="74650"/>
                  </a:lnTo>
                  <a:lnTo>
                    <a:pt x="355587" y="74891"/>
                  </a:lnTo>
                  <a:lnTo>
                    <a:pt x="355866" y="74358"/>
                  </a:lnTo>
                  <a:close/>
                </a:path>
                <a:path w="657859" h="138429">
                  <a:moveTo>
                    <a:pt x="356031" y="74142"/>
                  </a:moveTo>
                  <a:lnTo>
                    <a:pt x="355917" y="74269"/>
                  </a:lnTo>
                  <a:lnTo>
                    <a:pt x="356031" y="74142"/>
                  </a:lnTo>
                  <a:close/>
                </a:path>
                <a:path w="657859" h="138429">
                  <a:moveTo>
                    <a:pt x="356387" y="72364"/>
                  </a:moveTo>
                  <a:lnTo>
                    <a:pt x="356349" y="71234"/>
                  </a:lnTo>
                  <a:lnTo>
                    <a:pt x="355854" y="73609"/>
                  </a:lnTo>
                  <a:lnTo>
                    <a:pt x="356387" y="72364"/>
                  </a:lnTo>
                  <a:close/>
                </a:path>
                <a:path w="657859" h="138429">
                  <a:moveTo>
                    <a:pt x="356463" y="82778"/>
                  </a:moveTo>
                  <a:lnTo>
                    <a:pt x="355473" y="82778"/>
                  </a:lnTo>
                  <a:lnTo>
                    <a:pt x="355244" y="82778"/>
                  </a:lnTo>
                  <a:lnTo>
                    <a:pt x="354736" y="83794"/>
                  </a:lnTo>
                  <a:lnTo>
                    <a:pt x="354876" y="83921"/>
                  </a:lnTo>
                  <a:lnTo>
                    <a:pt x="356438" y="82905"/>
                  </a:lnTo>
                  <a:lnTo>
                    <a:pt x="356463" y="82778"/>
                  </a:lnTo>
                  <a:close/>
                </a:path>
                <a:path w="657859" h="138429">
                  <a:moveTo>
                    <a:pt x="356984" y="80619"/>
                  </a:moveTo>
                  <a:lnTo>
                    <a:pt x="356666" y="81508"/>
                  </a:lnTo>
                  <a:lnTo>
                    <a:pt x="356984" y="80619"/>
                  </a:lnTo>
                  <a:close/>
                </a:path>
                <a:path w="657859" h="138429">
                  <a:moveTo>
                    <a:pt x="357251" y="82397"/>
                  </a:moveTo>
                  <a:lnTo>
                    <a:pt x="357187" y="82651"/>
                  </a:lnTo>
                  <a:lnTo>
                    <a:pt x="357149" y="82918"/>
                  </a:lnTo>
                  <a:lnTo>
                    <a:pt x="357149" y="83159"/>
                  </a:lnTo>
                  <a:lnTo>
                    <a:pt x="357162" y="82969"/>
                  </a:lnTo>
                  <a:lnTo>
                    <a:pt x="357212" y="82689"/>
                  </a:lnTo>
                  <a:lnTo>
                    <a:pt x="357251" y="82397"/>
                  </a:lnTo>
                  <a:close/>
                </a:path>
                <a:path w="657859" h="138429">
                  <a:moveTo>
                    <a:pt x="359905" y="81000"/>
                  </a:moveTo>
                  <a:lnTo>
                    <a:pt x="359803" y="79349"/>
                  </a:lnTo>
                  <a:lnTo>
                    <a:pt x="359168" y="81635"/>
                  </a:lnTo>
                  <a:lnTo>
                    <a:pt x="359714" y="81508"/>
                  </a:lnTo>
                  <a:lnTo>
                    <a:pt x="359905" y="81000"/>
                  </a:lnTo>
                  <a:close/>
                </a:path>
                <a:path w="657859" h="138429">
                  <a:moveTo>
                    <a:pt x="360629" y="67970"/>
                  </a:moveTo>
                  <a:lnTo>
                    <a:pt x="360032" y="69278"/>
                  </a:lnTo>
                  <a:lnTo>
                    <a:pt x="360159" y="69316"/>
                  </a:lnTo>
                  <a:lnTo>
                    <a:pt x="360286" y="68935"/>
                  </a:lnTo>
                  <a:lnTo>
                    <a:pt x="360629" y="67970"/>
                  </a:lnTo>
                  <a:close/>
                </a:path>
                <a:path w="657859" h="138429">
                  <a:moveTo>
                    <a:pt x="362369" y="80238"/>
                  </a:moveTo>
                  <a:lnTo>
                    <a:pt x="360845" y="80238"/>
                  </a:lnTo>
                  <a:lnTo>
                    <a:pt x="360476" y="80238"/>
                  </a:lnTo>
                  <a:lnTo>
                    <a:pt x="360197" y="80746"/>
                  </a:lnTo>
                  <a:lnTo>
                    <a:pt x="360108" y="81127"/>
                  </a:lnTo>
                  <a:lnTo>
                    <a:pt x="359752" y="84175"/>
                  </a:lnTo>
                  <a:lnTo>
                    <a:pt x="360032" y="83413"/>
                  </a:lnTo>
                  <a:lnTo>
                    <a:pt x="360260" y="83921"/>
                  </a:lnTo>
                  <a:lnTo>
                    <a:pt x="360273" y="84048"/>
                  </a:lnTo>
                  <a:lnTo>
                    <a:pt x="360426" y="85039"/>
                  </a:lnTo>
                  <a:lnTo>
                    <a:pt x="360387" y="84493"/>
                  </a:lnTo>
                  <a:lnTo>
                    <a:pt x="360692" y="85572"/>
                  </a:lnTo>
                  <a:lnTo>
                    <a:pt x="360794" y="84455"/>
                  </a:lnTo>
                  <a:lnTo>
                    <a:pt x="361188" y="83413"/>
                  </a:lnTo>
                  <a:lnTo>
                    <a:pt x="362369" y="80238"/>
                  </a:lnTo>
                  <a:close/>
                </a:path>
                <a:path w="657859" h="138429">
                  <a:moveTo>
                    <a:pt x="362686" y="84759"/>
                  </a:moveTo>
                  <a:lnTo>
                    <a:pt x="362305" y="85979"/>
                  </a:lnTo>
                  <a:lnTo>
                    <a:pt x="362470" y="85496"/>
                  </a:lnTo>
                  <a:lnTo>
                    <a:pt x="362686" y="84785"/>
                  </a:lnTo>
                  <a:close/>
                </a:path>
                <a:path w="657859" h="138429">
                  <a:moveTo>
                    <a:pt x="364426" y="88366"/>
                  </a:moveTo>
                  <a:lnTo>
                    <a:pt x="364147" y="87515"/>
                  </a:lnTo>
                  <a:lnTo>
                    <a:pt x="363689" y="89001"/>
                  </a:lnTo>
                  <a:lnTo>
                    <a:pt x="364426" y="88366"/>
                  </a:lnTo>
                  <a:close/>
                </a:path>
                <a:path w="657859" h="138429">
                  <a:moveTo>
                    <a:pt x="364464" y="86461"/>
                  </a:moveTo>
                  <a:lnTo>
                    <a:pt x="364261" y="86715"/>
                  </a:lnTo>
                  <a:lnTo>
                    <a:pt x="364147" y="87515"/>
                  </a:lnTo>
                  <a:lnTo>
                    <a:pt x="364464" y="86461"/>
                  </a:lnTo>
                  <a:close/>
                </a:path>
                <a:path w="657859" h="138429">
                  <a:moveTo>
                    <a:pt x="365493" y="70218"/>
                  </a:moveTo>
                  <a:lnTo>
                    <a:pt x="365391" y="70065"/>
                  </a:lnTo>
                  <a:lnTo>
                    <a:pt x="364566" y="72885"/>
                  </a:lnTo>
                  <a:lnTo>
                    <a:pt x="364197" y="74117"/>
                  </a:lnTo>
                  <a:lnTo>
                    <a:pt x="364578" y="72961"/>
                  </a:lnTo>
                  <a:lnTo>
                    <a:pt x="364820" y="72428"/>
                  </a:lnTo>
                  <a:lnTo>
                    <a:pt x="364985" y="72237"/>
                  </a:lnTo>
                  <a:lnTo>
                    <a:pt x="365493" y="70218"/>
                  </a:lnTo>
                  <a:close/>
                </a:path>
                <a:path w="657859" h="138429">
                  <a:moveTo>
                    <a:pt x="366534" y="69659"/>
                  </a:moveTo>
                  <a:lnTo>
                    <a:pt x="365975" y="70586"/>
                  </a:lnTo>
                  <a:lnTo>
                    <a:pt x="365836" y="70827"/>
                  </a:lnTo>
                  <a:lnTo>
                    <a:pt x="365899" y="71869"/>
                  </a:lnTo>
                  <a:lnTo>
                    <a:pt x="366496" y="71488"/>
                  </a:lnTo>
                  <a:lnTo>
                    <a:pt x="366344" y="70281"/>
                  </a:lnTo>
                  <a:lnTo>
                    <a:pt x="366534" y="69659"/>
                  </a:lnTo>
                  <a:close/>
                </a:path>
                <a:path w="657859" h="138429">
                  <a:moveTo>
                    <a:pt x="367131" y="76936"/>
                  </a:moveTo>
                  <a:lnTo>
                    <a:pt x="366623" y="77076"/>
                  </a:lnTo>
                  <a:lnTo>
                    <a:pt x="366306" y="78003"/>
                  </a:lnTo>
                  <a:lnTo>
                    <a:pt x="367131" y="76936"/>
                  </a:lnTo>
                  <a:close/>
                </a:path>
                <a:path w="657859" h="138429">
                  <a:moveTo>
                    <a:pt x="368719" y="74688"/>
                  </a:moveTo>
                  <a:lnTo>
                    <a:pt x="368046" y="74168"/>
                  </a:lnTo>
                  <a:lnTo>
                    <a:pt x="368642" y="75222"/>
                  </a:lnTo>
                  <a:lnTo>
                    <a:pt x="368719" y="74688"/>
                  </a:lnTo>
                  <a:close/>
                </a:path>
                <a:path w="657859" h="138429">
                  <a:moveTo>
                    <a:pt x="368909" y="75793"/>
                  </a:moveTo>
                  <a:lnTo>
                    <a:pt x="367880" y="77673"/>
                  </a:lnTo>
                  <a:lnTo>
                    <a:pt x="368579" y="77089"/>
                  </a:lnTo>
                  <a:lnTo>
                    <a:pt x="368693" y="76428"/>
                  </a:lnTo>
                  <a:lnTo>
                    <a:pt x="368909" y="75793"/>
                  </a:lnTo>
                  <a:close/>
                </a:path>
                <a:path w="657859" h="138429">
                  <a:moveTo>
                    <a:pt x="368960" y="89954"/>
                  </a:moveTo>
                  <a:lnTo>
                    <a:pt x="368782" y="90131"/>
                  </a:lnTo>
                  <a:lnTo>
                    <a:pt x="368731" y="90525"/>
                  </a:lnTo>
                  <a:lnTo>
                    <a:pt x="368960" y="89954"/>
                  </a:lnTo>
                  <a:close/>
                </a:path>
                <a:path w="657859" h="138429">
                  <a:moveTo>
                    <a:pt x="369138" y="72529"/>
                  </a:moveTo>
                  <a:lnTo>
                    <a:pt x="368719" y="74688"/>
                  </a:lnTo>
                  <a:lnTo>
                    <a:pt x="369011" y="74917"/>
                  </a:lnTo>
                  <a:lnTo>
                    <a:pt x="369138" y="72529"/>
                  </a:lnTo>
                  <a:close/>
                </a:path>
                <a:path w="657859" h="138429">
                  <a:moveTo>
                    <a:pt x="369290" y="86372"/>
                  </a:moveTo>
                  <a:lnTo>
                    <a:pt x="368579" y="88036"/>
                  </a:lnTo>
                  <a:lnTo>
                    <a:pt x="368681" y="89039"/>
                  </a:lnTo>
                  <a:lnTo>
                    <a:pt x="368541" y="90398"/>
                  </a:lnTo>
                  <a:lnTo>
                    <a:pt x="368782" y="90131"/>
                  </a:lnTo>
                  <a:lnTo>
                    <a:pt x="369290" y="86372"/>
                  </a:lnTo>
                  <a:close/>
                </a:path>
                <a:path w="657859" h="138429">
                  <a:moveTo>
                    <a:pt x="369316" y="89039"/>
                  </a:moveTo>
                  <a:lnTo>
                    <a:pt x="368960" y="89954"/>
                  </a:lnTo>
                  <a:lnTo>
                    <a:pt x="369316" y="89039"/>
                  </a:lnTo>
                  <a:close/>
                </a:path>
                <a:path w="657859" h="138429">
                  <a:moveTo>
                    <a:pt x="369481" y="72402"/>
                  </a:moveTo>
                  <a:lnTo>
                    <a:pt x="369341" y="68834"/>
                  </a:lnTo>
                  <a:lnTo>
                    <a:pt x="369138" y="72529"/>
                  </a:lnTo>
                  <a:lnTo>
                    <a:pt x="369481" y="72402"/>
                  </a:lnTo>
                  <a:close/>
                </a:path>
                <a:path w="657859" h="138429">
                  <a:moveTo>
                    <a:pt x="369646" y="88023"/>
                  </a:moveTo>
                  <a:lnTo>
                    <a:pt x="369316" y="89039"/>
                  </a:lnTo>
                  <a:lnTo>
                    <a:pt x="369392" y="88823"/>
                  </a:lnTo>
                  <a:lnTo>
                    <a:pt x="369646" y="88023"/>
                  </a:lnTo>
                  <a:close/>
                </a:path>
                <a:path w="657859" h="138429">
                  <a:moveTo>
                    <a:pt x="370370" y="88963"/>
                  </a:moveTo>
                  <a:lnTo>
                    <a:pt x="370205" y="88963"/>
                  </a:lnTo>
                  <a:lnTo>
                    <a:pt x="370370" y="88963"/>
                  </a:lnTo>
                  <a:close/>
                </a:path>
                <a:path w="657859" h="138429">
                  <a:moveTo>
                    <a:pt x="370852" y="87782"/>
                  </a:moveTo>
                  <a:lnTo>
                    <a:pt x="370624" y="88480"/>
                  </a:lnTo>
                  <a:lnTo>
                    <a:pt x="370484" y="88823"/>
                  </a:lnTo>
                  <a:lnTo>
                    <a:pt x="370370" y="88963"/>
                  </a:lnTo>
                  <a:lnTo>
                    <a:pt x="370497" y="88900"/>
                  </a:lnTo>
                  <a:lnTo>
                    <a:pt x="370801" y="88023"/>
                  </a:lnTo>
                  <a:lnTo>
                    <a:pt x="370852" y="87782"/>
                  </a:lnTo>
                  <a:close/>
                </a:path>
                <a:path w="657859" h="138429">
                  <a:moveTo>
                    <a:pt x="370865" y="88557"/>
                  </a:moveTo>
                  <a:lnTo>
                    <a:pt x="370662" y="88785"/>
                  </a:lnTo>
                  <a:lnTo>
                    <a:pt x="370395" y="89369"/>
                  </a:lnTo>
                  <a:lnTo>
                    <a:pt x="370535" y="89230"/>
                  </a:lnTo>
                  <a:lnTo>
                    <a:pt x="370687" y="88938"/>
                  </a:lnTo>
                  <a:lnTo>
                    <a:pt x="370865" y="88557"/>
                  </a:lnTo>
                  <a:close/>
                </a:path>
                <a:path w="657859" h="138429">
                  <a:moveTo>
                    <a:pt x="372376" y="84810"/>
                  </a:moveTo>
                  <a:lnTo>
                    <a:pt x="372300" y="83159"/>
                  </a:lnTo>
                  <a:lnTo>
                    <a:pt x="372211" y="83540"/>
                  </a:lnTo>
                  <a:lnTo>
                    <a:pt x="372097" y="84556"/>
                  </a:lnTo>
                  <a:lnTo>
                    <a:pt x="372376" y="84810"/>
                  </a:lnTo>
                  <a:close/>
                </a:path>
                <a:path w="657859" h="138429">
                  <a:moveTo>
                    <a:pt x="372719" y="89954"/>
                  </a:moveTo>
                  <a:lnTo>
                    <a:pt x="372491" y="90246"/>
                  </a:lnTo>
                  <a:lnTo>
                    <a:pt x="372579" y="90398"/>
                  </a:lnTo>
                  <a:lnTo>
                    <a:pt x="372630" y="90220"/>
                  </a:lnTo>
                  <a:lnTo>
                    <a:pt x="372694" y="90055"/>
                  </a:lnTo>
                  <a:close/>
                </a:path>
                <a:path w="657859" h="138429">
                  <a:moveTo>
                    <a:pt x="372872" y="88163"/>
                  </a:moveTo>
                  <a:lnTo>
                    <a:pt x="372643" y="88277"/>
                  </a:lnTo>
                  <a:lnTo>
                    <a:pt x="372516" y="88874"/>
                  </a:lnTo>
                  <a:lnTo>
                    <a:pt x="372872" y="88163"/>
                  </a:lnTo>
                  <a:close/>
                </a:path>
                <a:path w="657859" h="138429">
                  <a:moveTo>
                    <a:pt x="372935" y="89649"/>
                  </a:moveTo>
                  <a:lnTo>
                    <a:pt x="372719" y="89954"/>
                  </a:lnTo>
                  <a:lnTo>
                    <a:pt x="372935" y="89649"/>
                  </a:lnTo>
                  <a:close/>
                </a:path>
                <a:path w="657859" h="138429">
                  <a:moveTo>
                    <a:pt x="373291" y="80111"/>
                  </a:moveTo>
                  <a:lnTo>
                    <a:pt x="371627" y="83413"/>
                  </a:lnTo>
                  <a:lnTo>
                    <a:pt x="371817" y="82143"/>
                  </a:lnTo>
                  <a:lnTo>
                    <a:pt x="372173" y="80746"/>
                  </a:lnTo>
                  <a:lnTo>
                    <a:pt x="372364" y="79984"/>
                  </a:lnTo>
                  <a:lnTo>
                    <a:pt x="372770" y="79476"/>
                  </a:lnTo>
                  <a:lnTo>
                    <a:pt x="372884" y="78968"/>
                  </a:lnTo>
                  <a:lnTo>
                    <a:pt x="372986" y="77190"/>
                  </a:lnTo>
                  <a:lnTo>
                    <a:pt x="372021" y="80746"/>
                  </a:lnTo>
                  <a:lnTo>
                    <a:pt x="372097" y="79984"/>
                  </a:lnTo>
                  <a:lnTo>
                    <a:pt x="372186" y="79222"/>
                  </a:lnTo>
                  <a:lnTo>
                    <a:pt x="372237" y="78714"/>
                  </a:lnTo>
                  <a:lnTo>
                    <a:pt x="372325" y="77952"/>
                  </a:lnTo>
                  <a:lnTo>
                    <a:pt x="372503" y="77698"/>
                  </a:lnTo>
                  <a:lnTo>
                    <a:pt x="371678" y="78714"/>
                  </a:lnTo>
                  <a:lnTo>
                    <a:pt x="371970" y="77952"/>
                  </a:lnTo>
                  <a:lnTo>
                    <a:pt x="372046" y="77660"/>
                  </a:lnTo>
                  <a:lnTo>
                    <a:pt x="372389" y="76047"/>
                  </a:lnTo>
                  <a:lnTo>
                    <a:pt x="372452" y="75882"/>
                  </a:lnTo>
                  <a:lnTo>
                    <a:pt x="372541" y="76428"/>
                  </a:lnTo>
                  <a:lnTo>
                    <a:pt x="372503" y="75793"/>
                  </a:lnTo>
                  <a:lnTo>
                    <a:pt x="372402" y="73761"/>
                  </a:lnTo>
                  <a:lnTo>
                    <a:pt x="370319" y="79222"/>
                  </a:lnTo>
                  <a:lnTo>
                    <a:pt x="370890" y="76047"/>
                  </a:lnTo>
                  <a:lnTo>
                    <a:pt x="370979" y="75793"/>
                  </a:lnTo>
                  <a:lnTo>
                    <a:pt x="371055" y="75666"/>
                  </a:lnTo>
                  <a:lnTo>
                    <a:pt x="369493" y="76809"/>
                  </a:lnTo>
                  <a:lnTo>
                    <a:pt x="369874" y="78079"/>
                  </a:lnTo>
                  <a:lnTo>
                    <a:pt x="370001" y="78841"/>
                  </a:lnTo>
                  <a:lnTo>
                    <a:pt x="368185" y="82143"/>
                  </a:lnTo>
                  <a:lnTo>
                    <a:pt x="368261" y="81762"/>
                  </a:lnTo>
                  <a:lnTo>
                    <a:pt x="368642" y="79857"/>
                  </a:lnTo>
                  <a:lnTo>
                    <a:pt x="368820" y="78968"/>
                  </a:lnTo>
                  <a:lnTo>
                    <a:pt x="369138" y="77444"/>
                  </a:lnTo>
                  <a:lnTo>
                    <a:pt x="369747" y="74396"/>
                  </a:lnTo>
                  <a:lnTo>
                    <a:pt x="368757" y="77444"/>
                  </a:lnTo>
                  <a:lnTo>
                    <a:pt x="368592" y="77089"/>
                  </a:lnTo>
                  <a:lnTo>
                    <a:pt x="367779" y="78968"/>
                  </a:lnTo>
                  <a:lnTo>
                    <a:pt x="367855" y="77698"/>
                  </a:lnTo>
                  <a:lnTo>
                    <a:pt x="368007" y="76047"/>
                  </a:lnTo>
                  <a:lnTo>
                    <a:pt x="365836" y="79857"/>
                  </a:lnTo>
                  <a:lnTo>
                    <a:pt x="365963" y="79349"/>
                  </a:lnTo>
                  <a:lnTo>
                    <a:pt x="366026" y="79095"/>
                  </a:lnTo>
                  <a:lnTo>
                    <a:pt x="366229" y="78333"/>
                  </a:lnTo>
                  <a:lnTo>
                    <a:pt x="366306" y="78003"/>
                  </a:lnTo>
                  <a:lnTo>
                    <a:pt x="366064" y="78333"/>
                  </a:lnTo>
                  <a:lnTo>
                    <a:pt x="366306" y="77317"/>
                  </a:lnTo>
                  <a:lnTo>
                    <a:pt x="366229" y="77190"/>
                  </a:lnTo>
                  <a:lnTo>
                    <a:pt x="366534" y="77101"/>
                  </a:lnTo>
                  <a:lnTo>
                    <a:pt x="367080" y="74904"/>
                  </a:lnTo>
                  <a:lnTo>
                    <a:pt x="366560" y="76301"/>
                  </a:lnTo>
                  <a:lnTo>
                    <a:pt x="367347" y="72999"/>
                  </a:lnTo>
                  <a:lnTo>
                    <a:pt x="365112" y="79095"/>
                  </a:lnTo>
                  <a:lnTo>
                    <a:pt x="365175" y="77825"/>
                  </a:lnTo>
                  <a:lnTo>
                    <a:pt x="365213" y="77317"/>
                  </a:lnTo>
                  <a:lnTo>
                    <a:pt x="365315" y="76377"/>
                  </a:lnTo>
                  <a:lnTo>
                    <a:pt x="366166" y="73888"/>
                  </a:lnTo>
                  <a:lnTo>
                    <a:pt x="366268" y="75412"/>
                  </a:lnTo>
                  <a:lnTo>
                    <a:pt x="366369" y="73888"/>
                  </a:lnTo>
                  <a:lnTo>
                    <a:pt x="366433" y="72872"/>
                  </a:lnTo>
                  <a:lnTo>
                    <a:pt x="364820" y="77317"/>
                  </a:lnTo>
                  <a:lnTo>
                    <a:pt x="364921" y="76682"/>
                  </a:lnTo>
                  <a:lnTo>
                    <a:pt x="365036" y="75920"/>
                  </a:lnTo>
                  <a:lnTo>
                    <a:pt x="365671" y="71602"/>
                  </a:lnTo>
                  <a:lnTo>
                    <a:pt x="364998" y="72364"/>
                  </a:lnTo>
                  <a:lnTo>
                    <a:pt x="363956" y="75920"/>
                  </a:lnTo>
                  <a:lnTo>
                    <a:pt x="363893" y="75539"/>
                  </a:lnTo>
                  <a:lnTo>
                    <a:pt x="363766" y="74650"/>
                  </a:lnTo>
                  <a:lnTo>
                    <a:pt x="363613" y="73634"/>
                  </a:lnTo>
                  <a:lnTo>
                    <a:pt x="362521" y="74650"/>
                  </a:lnTo>
                  <a:lnTo>
                    <a:pt x="362800" y="73761"/>
                  </a:lnTo>
                  <a:lnTo>
                    <a:pt x="362915" y="73380"/>
                  </a:lnTo>
                  <a:lnTo>
                    <a:pt x="361683" y="72237"/>
                  </a:lnTo>
                  <a:lnTo>
                    <a:pt x="361353" y="70713"/>
                  </a:lnTo>
                  <a:lnTo>
                    <a:pt x="360400" y="73761"/>
                  </a:lnTo>
                  <a:lnTo>
                    <a:pt x="360248" y="73507"/>
                  </a:lnTo>
                  <a:lnTo>
                    <a:pt x="359867" y="72872"/>
                  </a:lnTo>
                  <a:lnTo>
                    <a:pt x="359156" y="73507"/>
                  </a:lnTo>
                  <a:lnTo>
                    <a:pt x="359664" y="71602"/>
                  </a:lnTo>
                  <a:lnTo>
                    <a:pt x="359702" y="71475"/>
                  </a:lnTo>
                  <a:lnTo>
                    <a:pt x="359829" y="71094"/>
                  </a:lnTo>
                  <a:lnTo>
                    <a:pt x="360108" y="70459"/>
                  </a:lnTo>
                  <a:lnTo>
                    <a:pt x="360641" y="69443"/>
                  </a:lnTo>
                  <a:lnTo>
                    <a:pt x="360159" y="69316"/>
                  </a:lnTo>
                  <a:lnTo>
                    <a:pt x="359765" y="70459"/>
                  </a:lnTo>
                  <a:lnTo>
                    <a:pt x="359397" y="71094"/>
                  </a:lnTo>
                  <a:lnTo>
                    <a:pt x="358965" y="71475"/>
                  </a:lnTo>
                  <a:lnTo>
                    <a:pt x="359841" y="68681"/>
                  </a:lnTo>
                  <a:lnTo>
                    <a:pt x="359156" y="68681"/>
                  </a:lnTo>
                  <a:lnTo>
                    <a:pt x="357657" y="71602"/>
                  </a:lnTo>
                  <a:lnTo>
                    <a:pt x="357301" y="69570"/>
                  </a:lnTo>
                  <a:lnTo>
                    <a:pt x="356679" y="71729"/>
                  </a:lnTo>
                  <a:lnTo>
                    <a:pt x="356565" y="72237"/>
                  </a:lnTo>
                  <a:lnTo>
                    <a:pt x="356057" y="76809"/>
                  </a:lnTo>
                  <a:lnTo>
                    <a:pt x="355930" y="77063"/>
                  </a:lnTo>
                  <a:lnTo>
                    <a:pt x="354685" y="78460"/>
                  </a:lnTo>
                  <a:lnTo>
                    <a:pt x="355422" y="75539"/>
                  </a:lnTo>
                  <a:lnTo>
                    <a:pt x="355447" y="75158"/>
                  </a:lnTo>
                  <a:lnTo>
                    <a:pt x="355574" y="74269"/>
                  </a:lnTo>
                  <a:lnTo>
                    <a:pt x="355511" y="73761"/>
                  </a:lnTo>
                  <a:lnTo>
                    <a:pt x="355841" y="72491"/>
                  </a:lnTo>
                  <a:lnTo>
                    <a:pt x="356006" y="71856"/>
                  </a:lnTo>
                  <a:lnTo>
                    <a:pt x="355625" y="72491"/>
                  </a:lnTo>
                  <a:lnTo>
                    <a:pt x="356095" y="70840"/>
                  </a:lnTo>
                  <a:lnTo>
                    <a:pt x="356222" y="70713"/>
                  </a:lnTo>
                  <a:lnTo>
                    <a:pt x="356146" y="71729"/>
                  </a:lnTo>
                  <a:lnTo>
                    <a:pt x="356349" y="71221"/>
                  </a:lnTo>
                  <a:lnTo>
                    <a:pt x="356298" y="70713"/>
                  </a:lnTo>
                  <a:lnTo>
                    <a:pt x="356222" y="70586"/>
                  </a:lnTo>
                  <a:lnTo>
                    <a:pt x="356349" y="67919"/>
                  </a:lnTo>
                  <a:lnTo>
                    <a:pt x="356387" y="67665"/>
                  </a:lnTo>
                  <a:lnTo>
                    <a:pt x="355663" y="70459"/>
                  </a:lnTo>
                  <a:lnTo>
                    <a:pt x="355346" y="70586"/>
                  </a:lnTo>
                  <a:lnTo>
                    <a:pt x="354660" y="70586"/>
                  </a:lnTo>
                  <a:lnTo>
                    <a:pt x="355003" y="69824"/>
                  </a:lnTo>
                  <a:lnTo>
                    <a:pt x="355701" y="68300"/>
                  </a:lnTo>
                  <a:lnTo>
                    <a:pt x="355650" y="67030"/>
                  </a:lnTo>
                  <a:lnTo>
                    <a:pt x="355117" y="68300"/>
                  </a:lnTo>
                  <a:lnTo>
                    <a:pt x="355092" y="66776"/>
                  </a:lnTo>
                  <a:lnTo>
                    <a:pt x="354279" y="69824"/>
                  </a:lnTo>
                  <a:lnTo>
                    <a:pt x="354101" y="69697"/>
                  </a:lnTo>
                  <a:lnTo>
                    <a:pt x="354342" y="68681"/>
                  </a:lnTo>
                  <a:lnTo>
                    <a:pt x="354571" y="67538"/>
                  </a:lnTo>
                  <a:lnTo>
                    <a:pt x="353885" y="68681"/>
                  </a:lnTo>
                  <a:lnTo>
                    <a:pt x="352894" y="67411"/>
                  </a:lnTo>
                  <a:lnTo>
                    <a:pt x="352488" y="70459"/>
                  </a:lnTo>
                  <a:lnTo>
                    <a:pt x="352437" y="70662"/>
                  </a:lnTo>
                  <a:lnTo>
                    <a:pt x="352399" y="70827"/>
                  </a:lnTo>
                  <a:lnTo>
                    <a:pt x="352374" y="71005"/>
                  </a:lnTo>
                  <a:lnTo>
                    <a:pt x="350494" y="73761"/>
                  </a:lnTo>
                  <a:lnTo>
                    <a:pt x="350507" y="73126"/>
                  </a:lnTo>
                  <a:lnTo>
                    <a:pt x="350507" y="71856"/>
                  </a:lnTo>
                  <a:lnTo>
                    <a:pt x="350520" y="71094"/>
                  </a:lnTo>
                  <a:lnTo>
                    <a:pt x="350520" y="69824"/>
                  </a:lnTo>
                  <a:lnTo>
                    <a:pt x="350532" y="68808"/>
                  </a:lnTo>
                  <a:lnTo>
                    <a:pt x="349097" y="69824"/>
                  </a:lnTo>
                  <a:lnTo>
                    <a:pt x="349135" y="69697"/>
                  </a:lnTo>
                  <a:lnTo>
                    <a:pt x="349364" y="68808"/>
                  </a:lnTo>
                  <a:lnTo>
                    <a:pt x="348411" y="69697"/>
                  </a:lnTo>
                  <a:lnTo>
                    <a:pt x="347726" y="69062"/>
                  </a:lnTo>
                  <a:lnTo>
                    <a:pt x="346710" y="71094"/>
                  </a:lnTo>
                  <a:lnTo>
                    <a:pt x="346506" y="71094"/>
                  </a:lnTo>
                  <a:lnTo>
                    <a:pt x="346519" y="70967"/>
                  </a:lnTo>
                  <a:lnTo>
                    <a:pt x="346659" y="69697"/>
                  </a:lnTo>
                  <a:lnTo>
                    <a:pt x="346760" y="69062"/>
                  </a:lnTo>
                  <a:lnTo>
                    <a:pt x="347116" y="67919"/>
                  </a:lnTo>
                  <a:lnTo>
                    <a:pt x="346417" y="68554"/>
                  </a:lnTo>
                  <a:lnTo>
                    <a:pt x="346087" y="69697"/>
                  </a:lnTo>
                  <a:lnTo>
                    <a:pt x="345998" y="69189"/>
                  </a:lnTo>
                  <a:lnTo>
                    <a:pt x="345973" y="69062"/>
                  </a:lnTo>
                  <a:lnTo>
                    <a:pt x="345909" y="68681"/>
                  </a:lnTo>
                  <a:lnTo>
                    <a:pt x="345795" y="68046"/>
                  </a:lnTo>
                  <a:lnTo>
                    <a:pt x="345922" y="67665"/>
                  </a:lnTo>
                  <a:lnTo>
                    <a:pt x="346443" y="66776"/>
                  </a:lnTo>
                  <a:lnTo>
                    <a:pt x="346456" y="66649"/>
                  </a:lnTo>
                  <a:lnTo>
                    <a:pt x="346405" y="66268"/>
                  </a:lnTo>
                  <a:lnTo>
                    <a:pt x="346290" y="66014"/>
                  </a:lnTo>
                  <a:lnTo>
                    <a:pt x="346405" y="64363"/>
                  </a:lnTo>
                  <a:lnTo>
                    <a:pt x="346443" y="64109"/>
                  </a:lnTo>
                  <a:lnTo>
                    <a:pt x="345059" y="66649"/>
                  </a:lnTo>
                  <a:lnTo>
                    <a:pt x="345236" y="66141"/>
                  </a:lnTo>
                  <a:lnTo>
                    <a:pt x="345846" y="64376"/>
                  </a:lnTo>
                  <a:lnTo>
                    <a:pt x="345782" y="63855"/>
                  </a:lnTo>
                  <a:lnTo>
                    <a:pt x="345389" y="63220"/>
                  </a:lnTo>
                  <a:lnTo>
                    <a:pt x="344957" y="63855"/>
                  </a:lnTo>
                  <a:lnTo>
                    <a:pt x="344868" y="65887"/>
                  </a:lnTo>
                  <a:lnTo>
                    <a:pt x="344424" y="66141"/>
                  </a:lnTo>
                  <a:lnTo>
                    <a:pt x="344043" y="65760"/>
                  </a:lnTo>
                  <a:lnTo>
                    <a:pt x="344144" y="64871"/>
                  </a:lnTo>
                  <a:lnTo>
                    <a:pt x="344830" y="62585"/>
                  </a:lnTo>
                  <a:lnTo>
                    <a:pt x="344703" y="58902"/>
                  </a:lnTo>
                  <a:lnTo>
                    <a:pt x="344627" y="57759"/>
                  </a:lnTo>
                  <a:lnTo>
                    <a:pt x="340766" y="68681"/>
                  </a:lnTo>
                  <a:lnTo>
                    <a:pt x="341033" y="66014"/>
                  </a:lnTo>
                  <a:lnTo>
                    <a:pt x="341134" y="65074"/>
                  </a:lnTo>
                  <a:lnTo>
                    <a:pt x="340779" y="66014"/>
                  </a:lnTo>
                  <a:lnTo>
                    <a:pt x="340372" y="65506"/>
                  </a:lnTo>
                  <a:lnTo>
                    <a:pt x="340296" y="65125"/>
                  </a:lnTo>
                  <a:lnTo>
                    <a:pt x="340779" y="61061"/>
                  </a:lnTo>
                  <a:lnTo>
                    <a:pt x="340791" y="60388"/>
                  </a:lnTo>
                  <a:lnTo>
                    <a:pt x="340664" y="60299"/>
                  </a:lnTo>
                  <a:lnTo>
                    <a:pt x="340271" y="58267"/>
                  </a:lnTo>
                  <a:lnTo>
                    <a:pt x="338632" y="65125"/>
                  </a:lnTo>
                  <a:lnTo>
                    <a:pt x="338074" y="63601"/>
                  </a:lnTo>
                  <a:lnTo>
                    <a:pt x="337896" y="64871"/>
                  </a:lnTo>
                  <a:lnTo>
                    <a:pt x="337197" y="68046"/>
                  </a:lnTo>
                  <a:lnTo>
                    <a:pt x="336270" y="69062"/>
                  </a:lnTo>
                  <a:lnTo>
                    <a:pt x="335864" y="68554"/>
                  </a:lnTo>
                  <a:lnTo>
                    <a:pt x="335927" y="67665"/>
                  </a:lnTo>
                  <a:lnTo>
                    <a:pt x="336511" y="64998"/>
                  </a:lnTo>
                  <a:lnTo>
                    <a:pt x="336537" y="64871"/>
                  </a:lnTo>
                  <a:lnTo>
                    <a:pt x="336765" y="63855"/>
                  </a:lnTo>
                  <a:lnTo>
                    <a:pt x="337388" y="62966"/>
                  </a:lnTo>
                  <a:lnTo>
                    <a:pt x="337553" y="62839"/>
                  </a:lnTo>
                  <a:lnTo>
                    <a:pt x="337439" y="63728"/>
                  </a:lnTo>
                  <a:lnTo>
                    <a:pt x="337731" y="63220"/>
                  </a:lnTo>
                  <a:lnTo>
                    <a:pt x="338124" y="62839"/>
                  </a:lnTo>
                  <a:lnTo>
                    <a:pt x="338137" y="62712"/>
                  </a:lnTo>
                  <a:lnTo>
                    <a:pt x="338213" y="61442"/>
                  </a:lnTo>
                  <a:lnTo>
                    <a:pt x="337820" y="62712"/>
                  </a:lnTo>
                  <a:lnTo>
                    <a:pt x="337820" y="62331"/>
                  </a:lnTo>
                  <a:lnTo>
                    <a:pt x="337820" y="61950"/>
                  </a:lnTo>
                  <a:lnTo>
                    <a:pt x="337820" y="61315"/>
                  </a:lnTo>
                  <a:lnTo>
                    <a:pt x="337019" y="61315"/>
                  </a:lnTo>
                  <a:lnTo>
                    <a:pt x="336994" y="61163"/>
                  </a:lnTo>
                  <a:lnTo>
                    <a:pt x="337019" y="61569"/>
                  </a:lnTo>
                  <a:lnTo>
                    <a:pt x="336892" y="60667"/>
                  </a:lnTo>
                  <a:lnTo>
                    <a:pt x="336778" y="60045"/>
                  </a:lnTo>
                  <a:lnTo>
                    <a:pt x="335915" y="61569"/>
                  </a:lnTo>
                  <a:lnTo>
                    <a:pt x="335394" y="60299"/>
                  </a:lnTo>
                  <a:lnTo>
                    <a:pt x="335368" y="60642"/>
                  </a:lnTo>
                  <a:lnTo>
                    <a:pt x="335114" y="62331"/>
                  </a:lnTo>
                  <a:lnTo>
                    <a:pt x="334149" y="60553"/>
                  </a:lnTo>
                  <a:lnTo>
                    <a:pt x="333921" y="64490"/>
                  </a:lnTo>
                  <a:lnTo>
                    <a:pt x="332968" y="64871"/>
                  </a:lnTo>
                  <a:lnTo>
                    <a:pt x="332968" y="64490"/>
                  </a:lnTo>
                  <a:lnTo>
                    <a:pt x="333095" y="62585"/>
                  </a:lnTo>
                  <a:lnTo>
                    <a:pt x="333476" y="61823"/>
                  </a:lnTo>
                  <a:lnTo>
                    <a:pt x="334200" y="60426"/>
                  </a:lnTo>
                  <a:lnTo>
                    <a:pt x="333019" y="61823"/>
                  </a:lnTo>
                  <a:lnTo>
                    <a:pt x="332892" y="60934"/>
                  </a:lnTo>
                  <a:lnTo>
                    <a:pt x="333006" y="60045"/>
                  </a:lnTo>
                  <a:lnTo>
                    <a:pt x="333121" y="59791"/>
                  </a:lnTo>
                  <a:lnTo>
                    <a:pt x="334124" y="57632"/>
                  </a:lnTo>
                  <a:lnTo>
                    <a:pt x="332816" y="59791"/>
                  </a:lnTo>
                  <a:lnTo>
                    <a:pt x="332994" y="57251"/>
                  </a:lnTo>
                  <a:lnTo>
                    <a:pt x="332905" y="55473"/>
                  </a:lnTo>
                  <a:lnTo>
                    <a:pt x="332968" y="54940"/>
                  </a:lnTo>
                  <a:lnTo>
                    <a:pt x="332651" y="54838"/>
                  </a:lnTo>
                  <a:lnTo>
                    <a:pt x="332295" y="57251"/>
                  </a:lnTo>
                  <a:lnTo>
                    <a:pt x="332155" y="56743"/>
                  </a:lnTo>
                  <a:lnTo>
                    <a:pt x="331965" y="56743"/>
                  </a:lnTo>
                  <a:lnTo>
                    <a:pt x="332219" y="55727"/>
                  </a:lnTo>
                  <a:lnTo>
                    <a:pt x="331647" y="57124"/>
                  </a:lnTo>
                  <a:lnTo>
                    <a:pt x="331558" y="57886"/>
                  </a:lnTo>
                  <a:lnTo>
                    <a:pt x="331431" y="59791"/>
                  </a:lnTo>
                  <a:lnTo>
                    <a:pt x="330441" y="61823"/>
                  </a:lnTo>
                  <a:lnTo>
                    <a:pt x="330365" y="60667"/>
                  </a:lnTo>
                  <a:lnTo>
                    <a:pt x="329196" y="62966"/>
                  </a:lnTo>
                  <a:lnTo>
                    <a:pt x="329247" y="62712"/>
                  </a:lnTo>
                  <a:lnTo>
                    <a:pt x="329704" y="60426"/>
                  </a:lnTo>
                  <a:lnTo>
                    <a:pt x="329857" y="59664"/>
                  </a:lnTo>
                  <a:lnTo>
                    <a:pt x="330365" y="60667"/>
                  </a:lnTo>
                  <a:lnTo>
                    <a:pt x="330504" y="60934"/>
                  </a:lnTo>
                  <a:lnTo>
                    <a:pt x="330568" y="61061"/>
                  </a:lnTo>
                  <a:lnTo>
                    <a:pt x="330555" y="60553"/>
                  </a:lnTo>
                  <a:lnTo>
                    <a:pt x="330555" y="59664"/>
                  </a:lnTo>
                  <a:lnTo>
                    <a:pt x="330555" y="59537"/>
                  </a:lnTo>
                  <a:lnTo>
                    <a:pt x="330542" y="58648"/>
                  </a:lnTo>
                  <a:lnTo>
                    <a:pt x="330568" y="56464"/>
                  </a:lnTo>
                  <a:lnTo>
                    <a:pt x="331000" y="56286"/>
                  </a:lnTo>
                  <a:lnTo>
                    <a:pt x="331089" y="55295"/>
                  </a:lnTo>
                  <a:lnTo>
                    <a:pt x="330987" y="52552"/>
                  </a:lnTo>
                  <a:lnTo>
                    <a:pt x="330949" y="52044"/>
                  </a:lnTo>
                  <a:lnTo>
                    <a:pt x="329895" y="58648"/>
                  </a:lnTo>
                  <a:lnTo>
                    <a:pt x="328955" y="58394"/>
                  </a:lnTo>
                  <a:lnTo>
                    <a:pt x="329425" y="56870"/>
                  </a:lnTo>
                  <a:lnTo>
                    <a:pt x="329526" y="55854"/>
                  </a:lnTo>
                  <a:lnTo>
                    <a:pt x="328815" y="58140"/>
                  </a:lnTo>
                  <a:lnTo>
                    <a:pt x="328079" y="59537"/>
                  </a:lnTo>
                  <a:lnTo>
                    <a:pt x="327812" y="58013"/>
                  </a:lnTo>
                  <a:lnTo>
                    <a:pt x="327177" y="60426"/>
                  </a:lnTo>
                  <a:lnTo>
                    <a:pt x="326885" y="60172"/>
                  </a:lnTo>
                  <a:lnTo>
                    <a:pt x="327037" y="61163"/>
                  </a:lnTo>
                  <a:lnTo>
                    <a:pt x="326555" y="62712"/>
                  </a:lnTo>
                  <a:lnTo>
                    <a:pt x="326301" y="62458"/>
                  </a:lnTo>
                  <a:lnTo>
                    <a:pt x="325742" y="62966"/>
                  </a:lnTo>
                  <a:lnTo>
                    <a:pt x="325767" y="62826"/>
                  </a:lnTo>
                  <a:lnTo>
                    <a:pt x="325716" y="62966"/>
                  </a:lnTo>
                  <a:lnTo>
                    <a:pt x="325132" y="64490"/>
                  </a:lnTo>
                  <a:lnTo>
                    <a:pt x="325323" y="63093"/>
                  </a:lnTo>
                  <a:lnTo>
                    <a:pt x="325767" y="59791"/>
                  </a:lnTo>
                  <a:lnTo>
                    <a:pt x="326047" y="57759"/>
                  </a:lnTo>
                  <a:lnTo>
                    <a:pt x="324904" y="59791"/>
                  </a:lnTo>
                  <a:lnTo>
                    <a:pt x="324891" y="59283"/>
                  </a:lnTo>
                  <a:lnTo>
                    <a:pt x="325018" y="58140"/>
                  </a:lnTo>
                  <a:lnTo>
                    <a:pt x="325285" y="57378"/>
                  </a:lnTo>
                  <a:lnTo>
                    <a:pt x="325615" y="56464"/>
                  </a:lnTo>
                  <a:lnTo>
                    <a:pt x="325564" y="55473"/>
                  </a:lnTo>
                  <a:lnTo>
                    <a:pt x="324332" y="57531"/>
                  </a:lnTo>
                  <a:lnTo>
                    <a:pt x="324535" y="57378"/>
                  </a:lnTo>
                  <a:lnTo>
                    <a:pt x="324142" y="58178"/>
                  </a:lnTo>
                  <a:lnTo>
                    <a:pt x="324142" y="59918"/>
                  </a:lnTo>
                  <a:lnTo>
                    <a:pt x="323494" y="61315"/>
                  </a:lnTo>
                  <a:lnTo>
                    <a:pt x="323240" y="63093"/>
                  </a:lnTo>
                  <a:lnTo>
                    <a:pt x="323342" y="61696"/>
                  </a:lnTo>
                  <a:lnTo>
                    <a:pt x="323443" y="60807"/>
                  </a:lnTo>
                  <a:lnTo>
                    <a:pt x="323481" y="60388"/>
                  </a:lnTo>
                  <a:lnTo>
                    <a:pt x="323380" y="60566"/>
                  </a:lnTo>
                  <a:lnTo>
                    <a:pt x="323507" y="60045"/>
                  </a:lnTo>
                  <a:lnTo>
                    <a:pt x="323481" y="60388"/>
                  </a:lnTo>
                  <a:lnTo>
                    <a:pt x="323989" y="59410"/>
                  </a:lnTo>
                  <a:lnTo>
                    <a:pt x="324065" y="59283"/>
                  </a:lnTo>
                  <a:lnTo>
                    <a:pt x="324142" y="59918"/>
                  </a:lnTo>
                  <a:lnTo>
                    <a:pt x="324142" y="58178"/>
                  </a:lnTo>
                  <a:lnTo>
                    <a:pt x="322897" y="60680"/>
                  </a:lnTo>
                  <a:lnTo>
                    <a:pt x="323113" y="60756"/>
                  </a:lnTo>
                  <a:lnTo>
                    <a:pt x="323329" y="60083"/>
                  </a:lnTo>
                  <a:lnTo>
                    <a:pt x="323227" y="60794"/>
                  </a:lnTo>
                  <a:lnTo>
                    <a:pt x="321691" y="64998"/>
                  </a:lnTo>
                  <a:lnTo>
                    <a:pt x="321678" y="63728"/>
                  </a:lnTo>
                  <a:lnTo>
                    <a:pt x="321665" y="63220"/>
                  </a:lnTo>
                  <a:lnTo>
                    <a:pt x="321652" y="62712"/>
                  </a:lnTo>
                  <a:lnTo>
                    <a:pt x="321652" y="62585"/>
                  </a:lnTo>
                  <a:lnTo>
                    <a:pt x="321805" y="61823"/>
                  </a:lnTo>
                  <a:lnTo>
                    <a:pt x="322033" y="60807"/>
                  </a:lnTo>
                  <a:lnTo>
                    <a:pt x="322427" y="59156"/>
                  </a:lnTo>
                  <a:lnTo>
                    <a:pt x="323024" y="56616"/>
                  </a:lnTo>
                  <a:lnTo>
                    <a:pt x="322897" y="54711"/>
                  </a:lnTo>
                  <a:lnTo>
                    <a:pt x="322770" y="53568"/>
                  </a:lnTo>
                  <a:lnTo>
                    <a:pt x="320713" y="59156"/>
                  </a:lnTo>
                  <a:lnTo>
                    <a:pt x="319862" y="57378"/>
                  </a:lnTo>
                  <a:lnTo>
                    <a:pt x="319887" y="58902"/>
                  </a:lnTo>
                  <a:lnTo>
                    <a:pt x="319303" y="60807"/>
                  </a:lnTo>
                  <a:lnTo>
                    <a:pt x="319252" y="59537"/>
                  </a:lnTo>
                  <a:lnTo>
                    <a:pt x="319201" y="58648"/>
                  </a:lnTo>
                  <a:lnTo>
                    <a:pt x="318579" y="59537"/>
                  </a:lnTo>
                  <a:lnTo>
                    <a:pt x="318681" y="59156"/>
                  </a:lnTo>
                  <a:lnTo>
                    <a:pt x="319062" y="57632"/>
                  </a:lnTo>
                  <a:lnTo>
                    <a:pt x="319036" y="56997"/>
                  </a:lnTo>
                  <a:lnTo>
                    <a:pt x="319125" y="55473"/>
                  </a:lnTo>
                  <a:lnTo>
                    <a:pt x="318808" y="56997"/>
                  </a:lnTo>
                  <a:lnTo>
                    <a:pt x="318287" y="55092"/>
                  </a:lnTo>
                  <a:lnTo>
                    <a:pt x="317271" y="59156"/>
                  </a:lnTo>
                  <a:lnTo>
                    <a:pt x="317182" y="56108"/>
                  </a:lnTo>
                  <a:lnTo>
                    <a:pt x="316611" y="55092"/>
                  </a:lnTo>
                  <a:lnTo>
                    <a:pt x="314947" y="61823"/>
                  </a:lnTo>
                  <a:lnTo>
                    <a:pt x="314274" y="61061"/>
                  </a:lnTo>
                  <a:lnTo>
                    <a:pt x="314388" y="60299"/>
                  </a:lnTo>
                  <a:lnTo>
                    <a:pt x="314439" y="60172"/>
                  </a:lnTo>
                  <a:lnTo>
                    <a:pt x="312813" y="60172"/>
                  </a:lnTo>
                  <a:lnTo>
                    <a:pt x="311899" y="60172"/>
                  </a:lnTo>
                  <a:lnTo>
                    <a:pt x="311708" y="62344"/>
                  </a:lnTo>
                  <a:lnTo>
                    <a:pt x="312140" y="55981"/>
                  </a:lnTo>
                  <a:lnTo>
                    <a:pt x="308914" y="62458"/>
                  </a:lnTo>
                  <a:lnTo>
                    <a:pt x="309206" y="57886"/>
                  </a:lnTo>
                  <a:lnTo>
                    <a:pt x="309283" y="56870"/>
                  </a:lnTo>
                  <a:lnTo>
                    <a:pt x="308444" y="57378"/>
                  </a:lnTo>
                  <a:lnTo>
                    <a:pt x="307505" y="57759"/>
                  </a:lnTo>
                  <a:lnTo>
                    <a:pt x="306857" y="57886"/>
                  </a:lnTo>
                  <a:lnTo>
                    <a:pt x="306959" y="57505"/>
                  </a:lnTo>
                  <a:lnTo>
                    <a:pt x="307073" y="56870"/>
                  </a:lnTo>
                  <a:lnTo>
                    <a:pt x="306705" y="54965"/>
                  </a:lnTo>
                  <a:lnTo>
                    <a:pt x="305371" y="62712"/>
                  </a:lnTo>
                  <a:lnTo>
                    <a:pt x="305257" y="62204"/>
                  </a:lnTo>
                  <a:lnTo>
                    <a:pt x="305003" y="61061"/>
                  </a:lnTo>
                  <a:lnTo>
                    <a:pt x="304901" y="60553"/>
                  </a:lnTo>
                  <a:lnTo>
                    <a:pt x="304888" y="60172"/>
                  </a:lnTo>
                  <a:lnTo>
                    <a:pt x="305015" y="58140"/>
                  </a:lnTo>
                  <a:lnTo>
                    <a:pt x="305079" y="57124"/>
                  </a:lnTo>
                  <a:lnTo>
                    <a:pt x="305752" y="58775"/>
                  </a:lnTo>
                  <a:lnTo>
                    <a:pt x="305790" y="57124"/>
                  </a:lnTo>
                  <a:lnTo>
                    <a:pt x="307009" y="50774"/>
                  </a:lnTo>
                  <a:lnTo>
                    <a:pt x="304355" y="58140"/>
                  </a:lnTo>
                  <a:lnTo>
                    <a:pt x="304444" y="55981"/>
                  </a:lnTo>
                  <a:lnTo>
                    <a:pt x="304520" y="54076"/>
                  </a:lnTo>
                  <a:lnTo>
                    <a:pt x="304685" y="53822"/>
                  </a:lnTo>
                  <a:lnTo>
                    <a:pt x="304749" y="51409"/>
                  </a:lnTo>
                  <a:lnTo>
                    <a:pt x="303022" y="55981"/>
                  </a:lnTo>
                  <a:lnTo>
                    <a:pt x="302450" y="55473"/>
                  </a:lnTo>
                  <a:lnTo>
                    <a:pt x="302539" y="54330"/>
                  </a:lnTo>
                  <a:lnTo>
                    <a:pt x="301256" y="57632"/>
                  </a:lnTo>
                  <a:lnTo>
                    <a:pt x="299656" y="58775"/>
                  </a:lnTo>
                  <a:lnTo>
                    <a:pt x="299326" y="59029"/>
                  </a:lnTo>
                  <a:lnTo>
                    <a:pt x="299250" y="59664"/>
                  </a:lnTo>
                  <a:lnTo>
                    <a:pt x="298411" y="60172"/>
                  </a:lnTo>
                  <a:lnTo>
                    <a:pt x="298297" y="57759"/>
                  </a:lnTo>
                  <a:lnTo>
                    <a:pt x="298399" y="56489"/>
                  </a:lnTo>
                  <a:lnTo>
                    <a:pt x="298767" y="54584"/>
                  </a:lnTo>
                  <a:lnTo>
                    <a:pt x="299440" y="54584"/>
                  </a:lnTo>
                  <a:lnTo>
                    <a:pt x="299453" y="54457"/>
                  </a:lnTo>
                  <a:lnTo>
                    <a:pt x="299859" y="50774"/>
                  </a:lnTo>
                  <a:lnTo>
                    <a:pt x="298564" y="54457"/>
                  </a:lnTo>
                  <a:lnTo>
                    <a:pt x="298437" y="54076"/>
                  </a:lnTo>
                  <a:lnTo>
                    <a:pt x="298500" y="53187"/>
                  </a:lnTo>
                  <a:lnTo>
                    <a:pt x="298716" y="52171"/>
                  </a:lnTo>
                  <a:lnTo>
                    <a:pt x="297586" y="52552"/>
                  </a:lnTo>
                  <a:lnTo>
                    <a:pt x="296748" y="56489"/>
                  </a:lnTo>
                  <a:lnTo>
                    <a:pt x="295732" y="55981"/>
                  </a:lnTo>
                  <a:lnTo>
                    <a:pt x="295605" y="57124"/>
                  </a:lnTo>
                  <a:lnTo>
                    <a:pt x="295478" y="57543"/>
                  </a:lnTo>
                  <a:lnTo>
                    <a:pt x="294182" y="61061"/>
                  </a:lnTo>
                  <a:lnTo>
                    <a:pt x="294259" y="60680"/>
                  </a:lnTo>
                  <a:lnTo>
                    <a:pt x="294373" y="60172"/>
                  </a:lnTo>
                  <a:lnTo>
                    <a:pt x="294462" y="59791"/>
                  </a:lnTo>
                  <a:lnTo>
                    <a:pt x="294881" y="57886"/>
                  </a:lnTo>
                  <a:lnTo>
                    <a:pt x="294906" y="57759"/>
                  </a:lnTo>
                  <a:lnTo>
                    <a:pt x="295554" y="54838"/>
                  </a:lnTo>
                  <a:lnTo>
                    <a:pt x="294360" y="57759"/>
                  </a:lnTo>
                  <a:lnTo>
                    <a:pt x="295008" y="53695"/>
                  </a:lnTo>
                  <a:lnTo>
                    <a:pt x="292823" y="57251"/>
                  </a:lnTo>
                  <a:lnTo>
                    <a:pt x="291973" y="57886"/>
                  </a:lnTo>
                  <a:lnTo>
                    <a:pt x="292023" y="57759"/>
                  </a:lnTo>
                  <a:lnTo>
                    <a:pt x="292468" y="56464"/>
                  </a:lnTo>
                  <a:lnTo>
                    <a:pt x="291604" y="57759"/>
                  </a:lnTo>
                  <a:lnTo>
                    <a:pt x="290842" y="57632"/>
                  </a:lnTo>
                  <a:lnTo>
                    <a:pt x="290931" y="57251"/>
                  </a:lnTo>
                  <a:lnTo>
                    <a:pt x="291185" y="56108"/>
                  </a:lnTo>
                  <a:lnTo>
                    <a:pt x="291261" y="55727"/>
                  </a:lnTo>
                  <a:lnTo>
                    <a:pt x="291376" y="55219"/>
                  </a:lnTo>
                  <a:lnTo>
                    <a:pt x="292569" y="49758"/>
                  </a:lnTo>
                  <a:lnTo>
                    <a:pt x="289229" y="55219"/>
                  </a:lnTo>
                  <a:lnTo>
                    <a:pt x="289280" y="54711"/>
                  </a:lnTo>
                  <a:lnTo>
                    <a:pt x="289344" y="54076"/>
                  </a:lnTo>
                  <a:lnTo>
                    <a:pt x="289394" y="53568"/>
                  </a:lnTo>
                  <a:lnTo>
                    <a:pt x="289598" y="51663"/>
                  </a:lnTo>
                  <a:lnTo>
                    <a:pt x="289877" y="48996"/>
                  </a:lnTo>
                  <a:lnTo>
                    <a:pt x="287921" y="51663"/>
                  </a:lnTo>
                  <a:lnTo>
                    <a:pt x="287388" y="47218"/>
                  </a:lnTo>
                  <a:lnTo>
                    <a:pt x="285686" y="47345"/>
                  </a:lnTo>
                  <a:lnTo>
                    <a:pt x="285051" y="53568"/>
                  </a:lnTo>
                  <a:lnTo>
                    <a:pt x="285178" y="47472"/>
                  </a:lnTo>
                  <a:lnTo>
                    <a:pt x="285000" y="48437"/>
                  </a:lnTo>
                  <a:lnTo>
                    <a:pt x="284797" y="47256"/>
                  </a:lnTo>
                  <a:lnTo>
                    <a:pt x="284797" y="49517"/>
                  </a:lnTo>
                  <a:lnTo>
                    <a:pt x="284708" y="49961"/>
                  </a:lnTo>
                  <a:lnTo>
                    <a:pt x="284048" y="53695"/>
                  </a:lnTo>
                  <a:lnTo>
                    <a:pt x="283603" y="54076"/>
                  </a:lnTo>
                  <a:lnTo>
                    <a:pt x="283489" y="53949"/>
                  </a:lnTo>
                  <a:lnTo>
                    <a:pt x="283527" y="53441"/>
                  </a:lnTo>
                  <a:lnTo>
                    <a:pt x="283260" y="50901"/>
                  </a:lnTo>
                  <a:lnTo>
                    <a:pt x="283235" y="50647"/>
                  </a:lnTo>
                  <a:lnTo>
                    <a:pt x="283210" y="47726"/>
                  </a:lnTo>
                  <a:lnTo>
                    <a:pt x="283743" y="48234"/>
                  </a:lnTo>
                  <a:lnTo>
                    <a:pt x="283832" y="47726"/>
                  </a:lnTo>
                  <a:lnTo>
                    <a:pt x="283984" y="46837"/>
                  </a:lnTo>
                  <a:lnTo>
                    <a:pt x="283260" y="46202"/>
                  </a:lnTo>
                  <a:lnTo>
                    <a:pt x="283578" y="45440"/>
                  </a:lnTo>
                  <a:lnTo>
                    <a:pt x="284099" y="44170"/>
                  </a:lnTo>
                  <a:lnTo>
                    <a:pt x="283984" y="42646"/>
                  </a:lnTo>
                  <a:lnTo>
                    <a:pt x="283933" y="42265"/>
                  </a:lnTo>
                  <a:lnTo>
                    <a:pt x="283641" y="44297"/>
                  </a:lnTo>
                  <a:lnTo>
                    <a:pt x="283527" y="44678"/>
                  </a:lnTo>
                  <a:lnTo>
                    <a:pt x="283032" y="45440"/>
                  </a:lnTo>
                  <a:lnTo>
                    <a:pt x="282727" y="44551"/>
                  </a:lnTo>
                  <a:lnTo>
                    <a:pt x="282752" y="47726"/>
                  </a:lnTo>
                  <a:lnTo>
                    <a:pt x="281051" y="50647"/>
                  </a:lnTo>
                  <a:lnTo>
                    <a:pt x="281266" y="49631"/>
                  </a:lnTo>
                  <a:lnTo>
                    <a:pt x="281660" y="47726"/>
                  </a:lnTo>
                  <a:lnTo>
                    <a:pt x="282206" y="45186"/>
                  </a:lnTo>
                  <a:lnTo>
                    <a:pt x="282854" y="42138"/>
                  </a:lnTo>
                  <a:lnTo>
                    <a:pt x="281051" y="45186"/>
                  </a:lnTo>
                  <a:lnTo>
                    <a:pt x="281393" y="44297"/>
                  </a:lnTo>
                  <a:lnTo>
                    <a:pt x="281787" y="43281"/>
                  </a:lnTo>
                  <a:lnTo>
                    <a:pt x="280987" y="44297"/>
                  </a:lnTo>
                  <a:lnTo>
                    <a:pt x="279615" y="42773"/>
                  </a:lnTo>
                  <a:lnTo>
                    <a:pt x="278079" y="47726"/>
                  </a:lnTo>
                  <a:lnTo>
                    <a:pt x="278206" y="46075"/>
                  </a:lnTo>
                  <a:lnTo>
                    <a:pt x="278295" y="45313"/>
                  </a:lnTo>
                  <a:lnTo>
                    <a:pt x="278638" y="44805"/>
                  </a:lnTo>
                  <a:lnTo>
                    <a:pt x="277355" y="43789"/>
                  </a:lnTo>
                  <a:lnTo>
                    <a:pt x="274485" y="49631"/>
                  </a:lnTo>
                  <a:lnTo>
                    <a:pt x="274383" y="48996"/>
                  </a:lnTo>
                  <a:lnTo>
                    <a:pt x="274154" y="47599"/>
                  </a:lnTo>
                  <a:lnTo>
                    <a:pt x="274027" y="46837"/>
                  </a:lnTo>
                  <a:lnTo>
                    <a:pt x="274142" y="45567"/>
                  </a:lnTo>
                  <a:lnTo>
                    <a:pt x="274345" y="44805"/>
                  </a:lnTo>
                  <a:lnTo>
                    <a:pt x="274002" y="45186"/>
                  </a:lnTo>
                  <a:lnTo>
                    <a:pt x="273367" y="47599"/>
                  </a:lnTo>
                  <a:lnTo>
                    <a:pt x="273342" y="46964"/>
                  </a:lnTo>
                  <a:lnTo>
                    <a:pt x="273443" y="45440"/>
                  </a:lnTo>
                  <a:lnTo>
                    <a:pt x="273659" y="44678"/>
                  </a:lnTo>
                  <a:lnTo>
                    <a:pt x="273583" y="44424"/>
                  </a:lnTo>
                  <a:lnTo>
                    <a:pt x="272402" y="46964"/>
                  </a:lnTo>
                  <a:lnTo>
                    <a:pt x="272275" y="46329"/>
                  </a:lnTo>
                  <a:lnTo>
                    <a:pt x="272402" y="45440"/>
                  </a:lnTo>
                  <a:lnTo>
                    <a:pt x="272783" y="44424"/>
                  </a:lnTo>
                  <a:lnTo>
                    <a:pt x="272719" y="44043"/>
                  </a:lnTo>
                  <a:lnTo>
                    <a:pt x="271805" y="42011"/>
                  </a:lnTo>
                  <a:lnTo>
                    <a:pt x="269951" y="48107"/>
                  </a:lnTo>
                  <a:lnTo>
                    <a:pt x="268592" y="48996"/>
                  </a:lnTo>
                  <a:lnTo>
                    <a:pt x="268871" y="47472"/>
                  </a:lnTo>
                  <a:lnTo>
                    <a:pt x="269100" y="46202"/>
                  </a:lnTo>
                  <a:lnTo>
                    <a:pt x="269328" y="44932"/>
                  </a:lnTo>
                  <a:lnTo>
                    <a:pt x="269214" y="44043"/>
                  </a:lnTo>
                  <a:lnTo>
                    <a:pt x="268236" y="42138"/>
                  </a:lnTo>
                  <a:lnTo>
                    <a:pt x="268300" y="41376"/>
                  </a:lnTo>
                  <a:lnTo>
                    <a:pt x="266776" y="40487"/>
                  </a:lnTo>
                  <a:lnTo>
                    <a:pt x="264896" y="44678"/>
                  </a:lnTo>
                  <a:lnTo>
                    <a:pt x="263093" y="46202"/>
                  </a:lnTo>
                  <a:lnTo>
                    <a:pt x="263067" y="44424"/>
                  </a:lnTo>
                  <a:lnTo>
                    <a:pt x="263055" y="43535"/>
                  </a:lnTo>
                  <a:lnTo>
                    <a:pt x="263017" y="40995"/>
                  </a:lnTo>
                  <a:lnTo>
                    <a:pt x="260299" y="43535"/>
                  </a:lnTo>
                  <a:lnTo>
                    <a:pt x="259283" y="40487"/>
                  </a:lnTo>
                  <a:lnTo>
                    <a:pt x="259270" y="41732"/>
                  </a:lnTo>
                  <a:lnTo>
                    <a:pt x="258648" y="44043"/>
                  </a:lnTo>
                  <a:lnTo>
                    <a:pt x="258305" y="44424"/>
                  </a:lnTo>
                  <a:lnTo>
                    <a:pt x="258102" y="43535"/>
                  </a:lnTo>
                  <a:lnTo>
                    <a:pt x="256819" y="47472"/>
                  </a:lnTo>
                  <a:lnTo>
                    <a:pt x="256908" y="46964"/>
                  </a:lnTo>
                  <a:lnTo>
                    <a:pt x="256933" y="46837"/>
                  </a:lnTo>
                  <a:lnTo>
                    <a:pt x="257022" y="46329"/>
                  </a:lnTo>
                  <a:lnTo>
                    <a:pt x="257149" y="45567"/>
                  </a:lnTo>
                  <a:lnTo>
                    <a:pt x="257175" y="45440"/>
                  </a:lnTo>
                  <a:lnTo>
                    <a:pt x="257556" y="43281"/>
                  </a:lnTo>
                  <a:lnTo>
                    <a:pt x="257670" y="43408"/>
                  </a:lnTo>
                  <a:lnTo>
                    <a:pt x="257683" y="43281"/>
                  </a:lnTo>
                  <a:lnTo>
                    <a:pt x="257987" y="40233"/>
                  </a:lnTo>
                  <a:lnTo>
                    <a:pt x="258089" y="39217"/>
                  </a:lnTo>
                  <a:lnTo>
                    <a:pt x="257187" y="40233"/>
                  </a:lnTo>
                  <a:lnTo>
                    <a:pt x="256654" y="39979"/>
                  </a:lnTo>
                  <a:lnTo>
                    <a:pt x="255651" y="45440"/>
                  </a:lnTo>
                  <a:lnTo>
                    <a:pt x="255117" y="43154"/>
                  </a:lnTo>
                  <a:lnTo>
                    <a:pt x="254914" y="42265"/>
                  </a:lnTo>
                  <a:lnTo>
                    <a:pt x="253479" y="42646"/>
                  </a:lnTo>
                  <a:lnTo>
                    <a:pt x="252133" y="43154"/>
                  </a:lnTo>
                  <a:lnTo>
                    <a:pt x="252107" y="43027"/>
                  </a:lnTo>
                  <a:lnTo>
                    <a:pt x="251917" y="41884"/>
                  </a:lnTo>
                  <a:lnTo>
                    <a:pt x="251688" y="40487"/>
                  </a:lnTo>
                  <a:lnTo>
                    <a:pt x="251117" y="41884"/>
                  </a:lnTo>
                  <a:lnTo>
                    <a:pt x="250659" y="41757"/>
                  </a:lnTo>
                  <a:lnTo>
                    <a:pt x="250101" y="43027"/>
                  </a:lnTo>
                  <a:lnTo>
                    <a:pt x="250571" y="40106"/>
                  </a:lnTo>
                  <a:lnTo>
                    <a:pt x="249796" y="39344"/>
                  </a:lnTo>
                  <a:lnTo>
                    <a:pt x="249275" y="38836"/>
                  </a:lnTo>
                  <a:lnTo>
                    <a:pt x="247954" y="39344"/>
                  </a:lnTo>
                  <a:lnTo>
                    <a:pt x="248539" y="37185"/>
                  </a:lnTo>
                  <a:lnTo>
                    <a:pt x="247878" y="36931"/>
                  </a:lnTo>
                  <a:lnTo>
                    <a:pt x="246341" y="45567"/>
                  </a:lnTo>
                  <a:lnTo>
                    <a:pt x="245681" y="45567"/>
                  </a:lnTo>
                  <a:lnTo>
                    <a:pt x="245719" y="45313"/>
                  </a:lnTo>
                  <a:lnTo>
                    <a:pt x="246024" y="42646"/>
                  </a:lnTo>
                  <a:lnTo>
                    <a:pt x="246151" y="41503"/>
                  </a:lnTo>
                  <a:lnTo>
                    <a:pt x="246176" y="41249"/>
                  </a:lnTo>
                  <a:lnTo>
                    <a:pt x="244970" y="41122"/>
                  </a:lnTo>
                  <a:lnTo>
                    <a:pt x="244932" y="40868"/>
                  </a:lnTo>
                  <a:lnTo>
                    <a:pt x="244335" y="37058"/>
                  </a:lnTo>
                  <a:lnTo>
                    <a:pt x="242544" y="40868"/>
                  </a:lnTo>
                  <a:lnTo>
                    <a:pt x="242887" y="38963"/>
                  </a:lnTo>
                  <a:lnTo>
                    <a:pt x="243116" y="38836"/>
                  </a:lnTo>
                  <a:lnTo>
                    <a:pt x="242570" y="38582"/>
                  </a:lnTo>
                  <a:lnTo>
                    <a:pt x="242214" y="37693"/>
                  </a:lnTo>
                  <a:lnTo>
                    <a:pt x="241376" y="35534"/>
                  </a:lnTo>
                  <a:lnTo>
                    <a:pt x="241084" y="37985"/>
                  </a:lnTo>
                  <a:lnTo>
                    <a:pt x="240677" y="41503"/>
                  </a:lnTo>
                  <a:lnTo>
                    <a:pt x="241084" y="37985"/>
                  </a:lnTo>
                  <a:lnTo>
                    <a:pt x="238594" y="42646"/>
                  </a:lnTo>
                  <a:lnTo>
                    <a:pt x="239128" y="39725"/>
                  </a:lnTo>
                  <a:lnTo>
                    <a:pt x="238112" y="43154"/>
                  </a:lnTo>
                  <a:lnTo>
                    <a:pt x="237985" y="43662"/>
                  </a:lnTo>
                  <a:lnTo>
                    <a:pt x="237871" y="44297"/>
                  </a:lnTo>
                  <a:lnTo>
                    <a:pt x="236956" y="45313"/>
                  </a:lnTo>
                  <a:lnTo>
                    <a:pt x="237058" y="43408"/>
                  </a:lnTo>
                  <a:lnTo>
                    <a:pt x="236956" y="42392"/>
                  </a:lnTo>
                  <a:lnTo>
                    <a:pt x="236893" y="42138"/>
                  </a:lnTo>
                  <a:lnTo>
                    <a:pt x="236410" y="46329"/>
                  </a:lnTo>
                  <a:lnTo>
                    <a:pt x="235940" y="44805"/>
                  </a:lnTo>
                  <a:lnTo>
                    <a:pt x="236054" y="44170"/>
                  </a:lnTo>
                  <a:lnTo>
                    <a:pt x="236435" y="42900"/>
                  </a:lnTo>
                  <a:lnTo>
                    <a:pt x="235851" y="42646"/>
                  </a:lnTo>
                  <a:lnTo>
                    <a:pt x="235750" y="43662"/>
                  </a:lnTo>
                  <a:lnTo>
                    <a:pt x="235153" y="45567"/>
                  </a:lnTo>
                  <a:lnTo>
                    <a:pt x="234543" y="46837"/>
                  </a:lnTo>
                  <a:lnTo>
                    <a:pt x="234416" y="46329"/>
                  </a:lnTo>
                  <a:lnTo>
                    <a:pt x="234289" y="45821"/>
                  </a:lnTo>
                  <a:lnTo>
                    <a:pt x="234175" y="45313"/>
                  </a:lnTo>
                  <a:lnTo>
                    <a:pt x="234289" y="42519"/>
                  </a:lnTo>
                  <a:lnTo>
                    <a:pt x="234327" y="42138"/>
                  </a:lnTo>
                  <a:lnTo>
                    <a:pt x="234035" y="43662"/>
                  </a:lnTo>
                  <a:lnTo>
                    <a:pt x="233362" y="45821"/>
                  </a:lnTo>
                  <a:lnTo>
                    <a:pt x="233235" y="45440"/>
                  </a:lnTo>
                  <a:lnTo>
                    <a:pt x="233349" y="43662"/>
                  </a:lnTo>
                  <a:lnTo>
                    <a:pt x="233451" y="43408"/>
                  </a:lnTo>
                  <a:lnTo>
                    <a:pt x="233324" y="42519"/>
                  </a:lnTo>
                  <a:lnTo>
                    <a:pt x="233235" y="42265"/>
                  </a:lnTo>
                  <a:lnTo>
                    <a:pt x="232854" y="41186"/>
                  </a:lnTo>
                  <a:lnTo>
                    <a:pt x="232740" y="41986"/>
                  </a:lnTo>
                  <a:lnTo>
                    <a:pt x="232791" y="40995"/>
                  </a:lnTo>
                  <a:lnTo>
                    <a:pt x="232854" y="41186"/>
                  </a:lnTo>
                  <a:lnTo>
                    <a:pt x="232879" y="40995"/>
                  </a:lnTo>
                  <a:lnTo>
                    <a:pt x="233083" y="39598"/>
                  </a:lnTo>
                  <a:lnTo>
                    <a:pt x="232562" y="39166"/>
                  </a:lnTo>
                  <a:lnTo>
                    <a:pt x="232562" y="41922"/>
                  </a:lnTo>
                  <a:lnTo>
                    <a:pt x="231521" y="46329"/>
                  </a:lnTo>
                  <a:lnTo>
                    <a:pt x="231279" y="44043"/>
                  </a:lnTo>
                  <a:lnTo>
                    <a:pt x="231330" y="41630"/>
                  </a:lnTo>
                  <a:lnTo>
                    <a:pt x="232143" y="41757"/>
                  </a:lnTo>
                  <a:lnTo>
                    <a:pt x="232562" y="41922"/>
                  </a:lnTo>
                  <a:lnTo>
                    <a:pt x="232562" y="39166"/>
                  </a:lnTo>
                  <a:lnTo>
                    <a:pt x="233540" y="35407"/>
                  </a:lnTo>
                  <a:lnTo>
                    <a:pt x="232702" y="37312"/>
                  </a:lnTo>
                  <a:lnTo>
                    <a:pt x="231190" y="41630"/>
                  </a:lnTo>
                  <a:lnTo>
                    <a:pt x="231101" y="41376"/>
                  </a:lnTo>
                  <a:lnTo>
                    <a:pt x="231051" y="41249"/>
                  </a:lnTo>
                  <a:lnTo>
                    <a:pt x="230759" y="40360"/>
                  </a:lnTo>
                  <a:lnTo>
                    <a:pt x="230733" y="39979"/>
                  </a:lnTo>
                  <a:lnTo>
                    <a:pt x="230746" y="39344"/>
                  </a:lnTo>
                  <a:lnTo>
                    <a:pt x="230746" y="38709"/>
                  </a:lnTo>
                  <a:lnTo>
                    <a:pt x="230517" y="39090"/>
                  </a:lnTo>
                  <a:lnTo>
                    <a:pt x="230390" y="39344"/>
                  </a:lnTo>
                  <a:lnTo>
                    <a:pt x="230352" y="39217"/>
                  </a:lnTo>
                  <a:lnTo>
                    <a:pt x="230162" y="38582"/>
                  </a:lnTo>
                  <a:lnTo>
                    <a:pt x="229958" y="38582"/>
                  </a:lnTo>
                  <a:lnTo>
                    <a:pt x="230098" y="37312"/>
                  </a:lnTo>
                  <a:lnTo>
                    <a:pt x="230111" y="37185"/>
                  </a:lnTo>
                  <a:lnTo>
                    <a:pt x="230200" y="36296"/>
                  </a:lnTo>
                  <a:lnTo>
                    <a:pt x="229933" y="36588"/>
                  </a:lnTo>
                  <a:lnTo>
                    <a:pt x="229933" y="37312"/>
                  </a:lnTo>
                  <a:lnTo>
                    <a:pt x="229870" y="38582"/>
                  </a:lnTo>
                  <a:lnTo>
                    <a:pt x="229743" y="38595"/>
                  </a:lnTo>
                  <a:lnTo>
                    <a:pt x="229743" y="58394"/>
                  </a:lnTo>
                  <a:lnTo>
                    <a:pt x="229577" y="58140"/>
                  </a:lnTo>
                  <a:lnTo>
                    <a:pt x="229158" y="58140"/>
                  </a:lnTo>
                  <a:lnTo>
                    <a:pt x="229273" y="56997"/>
                  </a:lnTo>
                  <a:lnTo>
                    <a:pt x="229374" y="56489"/>
                  </a:lnTo>
                  <a:lnTo>
                    <a:pt x="229450" y="56108"/>
                  </a:lnTo>
                  <a:lnTo>
                    <a:pt x="229577" y="56108"/>
                  </a:lnTo>
                  <a:lnTo>
                    <a:pt x="229450" y="56946"/>
                  </a:lnTo>
                  <a:lnTo>
                    <a:pt x="229654" y="57505"/>
                  </a:lnTo>
                  <a:lnTo>
                    <a:pt x="229743" y="58394"/>
                  </a:lnTo>
                  <a:lnTo>
                    <a:pt x="229743" y="38595"/>
                  </a:lnTo>
                  <a:lnTo>
                    <a:pt x="229438" y="38836"/>
                  </a:lnTo>
                  <a:lnTo>
                    <a:pt x="229362" y="39217"/>
                  </a:lnTo>
                  <a:lnTo>
                    <a:pt x="229654" y="37693"/>
                  </a:lnTo>
                  <a:lnTo>
                    <a:pt x="229933" y="37312"/>
                  </a:lnTo>
                  <a:lnTo>
                    <a:pt x="229933" y="36588"/>
                  </a:lnTo>
                  <a:lnTo>
                    <a:pt x="229374" y="37185"/>
                  </a:lnTo>
                  <a:lnTo>
                    <a:pt x="229044" y="37058"/>
                  </a:lnTo>
                  <a:lnTo>
                    <a:pt x="228676" y="39979"/>
                  </a:lnTo>
                  <a:lnTo>
                    <a:pt x="228307" y="39471"/>
                  </a:lnTo>
                  <a:lnTo>
                    <a:pt x="228358" y="41732"/>
                  </a:lnTo>
                  <a:lnTo>
                    <a:pt x="228498" y="41630"/>
                  </a:lnTo>
                  <a:lnTo>
                    <a:pt x="228650" y="41541"/>
                  </a:lnTo>
                  <a:lnTo>
                    <a:pt x="228638" y="42303"/>
                  </a:lnTo>
                  <a:lnTo>
                    <a:pt x="228854" y="41402"/>
                  </a:lnTo>
                  <a:lnTo>
                    <a:pt x="228904" y="41249"/>
                  </a:lnTo>
                  <a:lnTo>
                    <a:pt x="228854" y="41503"/>
                  </a:lnTo>
                  <a:lnTo>
                    <a:pt x="229082" y="41376"/>
                  </a:lnTo>
                  <a:lnTo>
                    <a:pt x="229692" y="41376"/>
                  </a:lnTo>
                  <a:lnTo>
                    <a:pt x="228777" y="44043"/>
                  </a:lnTo>
                  <a:lnTo>
                    <a:pt x="228638" y="42392"/>
                  </a:lnTo>
                  <a:lnTo>
                    <a:pt x="228358" y="43561"/>
                  </a:lnTo>
                  <a:lnTo>
                    <a:pt x="228358" y="58140"/>
                  </a:lnTo>
                  <a:lnTo>
                    <a:pt x="228346" y="58267"/>
                  </a:lnTo>
                  <a:lnTo>
                    <a:pt x="227990" y="58394"/>
                  </a:lnTo>
                  <a:lnTo>
                    <a:pt x="228358" y="58140"/>
                  </a:lnTo>
                  <a:lnTo>
                    <a:pt x="228358" y="43561"/>
                  </a:lnTo>
                  <a:lnTo>
                    <a:pt x="227533" y="46964"/>
                  </a:lnTo>
                  <a:lnTo>
                    <a:pt x="227558" y="45948"/>
                  </a:lnTo>
                  <a:lnTo>
                    <a:pt x="227571" y="45694"/>
                  </a:lnTo>
                  <a:lnTo>
                    <a:pt x="227596" y="44805"/>
                  </a:lnTo>
                  <a:lnTo>
                    <a:pt x="227482" y="42265"/>
                  </a:lnTo>
                  <a:lnTo>
                    <a:pt x="227139" y="40868"/>
                  </a:lnTo>
                  <a:lnTo>
                    <a:pt x="227152" y="39598"/>
                  </a:lnTo>
                  <a:lnTo>
                    <a:pt x="227279" y="38074"/>
                  </a:lnTo>
                  <a:lnTo>
                    <a:pt x="226060" y="39598"/>
                  </a:lnTo>
                  <a:lnTo>
                    <a:pt x="224739" y="38836"/>
                  </a:lnTo>
                  <a:lnTo>
                    <a:pt x="223405" y="44043"/>
                  </a:lnTo>
                  <a:lnTo>
                    <a:pt x="223304" y="44297"/>
                  </a:lnTo>
                  <a:lnTo>
                    <a:pt x="222999" y="44805"/>
                  </a:lnTo>
                  <a:lnTo>
                    <a:pt x="223012" y="44678"/>
                  </a:lnTo>
                  <a:lnTo>
                    <a:pt x="223240" y="42646"/>
                  </a:lnTo>
                  <a:lnTo>
                    <a:pt x="223278" y="41884"/>
                  </a:lnTo>
                  <a:lnTo>
                    <a:pt x="223329" y="41516"/>
                  </a:lnTo>
                  <a:lnTo>
                    <a:pt x="223139" y="41884"/>
                  </a:lnTo>
                  <a:lnTo>
                    <a:pt x="222364" y="41122"/>
                  </a:lnTo>
                  <a:lnTo>
                    <a:pt x="222034" y="41503"/>
                  </a:lnTo>
                  <a:lnTo>
                    <a:pt x="221957" y="41757"/>
                  </a:lnTo>
                  <a:lnTo>
                    <a:pt x="221475" y="44678"/>
                  </a:lnTo>
                  <a:lnTo>
                    <a:pt x="221310" y="44043"/>
                  </a:lnTo>
                  <a:lnTo>
                    <a:pt x="221005" y="42900"/>
                  </a:lnTo>
                  <a:lnTo>
                    <a:pt x="221081" y="42646"/>
                  </a:lnTo>
                  <a:lnTo>
                    <a:pt x="221919" y="41630"/>
                  </a:lnTo>
                  <a:lnTo>
                    <a:pt x="222046" y="41262"/>
                  </a:lnTo>
                  <a:lnTo>
                    <a:pt x="221272" y="41630"/>
                  </a:lnTo>
                  <a:lnTo>
                    <a:pt x="221462" y="40868"/>
                  </a:lnTo>
                  <a:lnTo>
                    <a:pt x="221348" y="40233"/>
                  </a:lnTo>
                  <a:lnTo>
                    <a:pt x="220357" y="39090"/>
                  </a:lnTo>
                  <a:lnTo>
                    <a:pt x="217144" y="44043"/>
                  </a:lnTo>
                  <a:lnTo>
                    <a:pt x="216674" y="43154"/>
                  </a:lnTo>
                  <a:lnTo>
                    <a:pt x="215938" y="41757"/>
                  </a:lnTo>
                  <a:lnTo>
                    <a:pt x="216039" y="43154"/>
                  </a:lnTo>
                  <a:lnTo>
                    <a:pt x="213995" y="39344"/>
                  </a:lnTo>
                  <a:lnTo>
                    <a:pt x="210540" y="45694"/>
                  </a:lnTo>
                  <a:lnTo>
                    <a:pt x="209715" y="43027"/>
                  </a:lnTo>
                  <a:lnTo>
                    <a:pt x="208800" y="40106"/>
                  </a:lnTo>
                  <a:lnTo>
                    <a:pt x="208203" y="38709"/>
                  </a:lnTo>
                  <a:lnTo>
                    <a:pt x="207911" y="40614"/>
                  </a:lnTo>
                  <a:lnTo>
                    <a:pt x="207784" y="41262"/>
                  </a:lnTo>
                  <a:lnTo>
                    <a:pt x="207187" y="43027"/>
                  </a:lnTo>
                  <a:lnTo>
                    <a:pt x="207403" y="39852"/>
                  </a:lnTo>
                  <a:lnTo>
                    <a:pt x="206298" y="43281"/>
                  </a:lnTo>
                  <a:lnTo>
                    <a:pt x="204927" y="45948"/>
                  </a:lnTo>
                  <a:lnTo>
                    <a:pt x="205028" y="43535"/>
                  </a:lnTo>
                  <a:lnTo>
                    <a:pt x="205079" y="42519"/>
                  </a:lnTo>
                  <a:lnTo>
                    <a:pt x="205384" y="35407"/>
                  </a:lnTo>
                  <a:lnTo>
                    <a:pt x="203542" y="40233"/>
                  </a:lnTo>
                  <a:lnTo>
                    <a:pt x="203415" y="42519"/>
                  </a:lnTo>
                  <a:lnTo>
                    <a:pt x="202984" y="42011"/>
                  </a:lnTo>
                  <a:lnTo>
                    <a:pt x="201790" y="43535"/>
                  </a:lnTo>
                  <a:lnTo>
                    <a:pt x="201752" y="43281"/>
                  </a:lnTo>
                  <a:lnTo>
                    <a:pt x="202145" y="41122"/>
                  </a:lnTo>
                  <a:lnTo>
                    <a:pt x="202082" y="41376"/>
                  </a:lnTo>
                  <a:lnTo>
                    <a:pt x="201739" y="43230"/>
                  </a:lnTo>
                  <a:lnTo>
                    <a:pt x="201866" y="40487"/>
                  </a:lnTo>
                  <a:lnTo>
                    <a:pt x="200393" y="43154"/>
                  </a:lnTo>
                  <a:lnTo>
                    <a:pt x="199694" y="41986"/>
                  </a:lnTo>
                  <a:lnTo>
                    <a:pt x="199796" y="41376"/>
                  </a:lnTo>
                  <a:lnTo>
                    <a:pt x="201269" y="36677"/>
                  </a:lnTo>
                  <a:lnTo>
                    <a:pt x="199999" y="36169"/>
                  </a:lnTo>
                  <a:lnTo>
                    <a:pt x="199440" y="36804"/>
                  </a:lnTo>
                  <a:lnTo>
                    <a:pt x="198259" y="40360"/>
                  </a:lnTo>
                  <a:lnTo>
                    <a:pt x="198145" y="42011"/>
                  </a:lnTo>
                  <a:lnTo>
                    <a:pt x="198335" y="42138"/>
                  </a:lnTo>
                  <a:lnTo>
                    <a:pt x="198412" y="44170"/>
                  </a:lnTo>
                  <a:lnTo>
                    <a:pt x="198297" y="44805"/>
                  </a:lnTo>
                  <a:lnTo>
                    <a:pt x="197840" y="45567"/>
                  </a:lnTo>
                  <a:lnTo>
                    <a:pt x="197218" y="50393"/>
                  </a:lnTo>
                  <a:lnTo>
                    <a:pt x="196494" y="54330"/>
                  </a:lnTo>
                  <a:lnTo>
                    <a:pt x="196418" y="55600"/>
                  </a:lnTo>
                  <a:lnTo>
                    <a:pt x="197040" y="58775"/>
                  </a:lnTo>
                  <a:lnTo>
                    <a:pt x="198094" y="55854"/>
                  </a:lnTo>
                  <a:lnTo>
                    <a:pt x="198081" y="58267"/>
                  </a:lnTo>
                  <a:lnTo>
                    <a:pt x="197446" y="58394"/>
                  </a:lnTo>
                  <a:lnTo>
                    <a:pt x="197548" y="60680"/>
                  </a:lnTo>
                  <a:lnTo>
                    <a:pt x="197993" y="58648"/>
                  </a:lnTo>
                  <a:lnTo>
                    <a:pt x="198386" y="57378"/>
                  </a:lnTo>
                  <a:lnTo>
                    <a:pt x="198412" y="60045"/>
                  </a:lnTo>
                  <a:lnTo>
                    <a:pt x="199148" y="57378"/>
                  </a:lnTo>
                  <a:lnTo>
                    <a:pt x="199390" y="56489"/>
                  </a:lnTo>
                  <a:lnTo>
                    <a:pt x="199491" y="55854"/>
                  </a:lnTo>
                  <a:lnTo>
                    <a:pt x="199669" y="55473"/>
                  </a:lnTo>
                  <a:lnTo>
                    <a:pt x="200164" y="54584"/>
                  </a:lnTo>
                  <a:lnTo>
                    <a:pt x="200202" y="57251"/>
                  </a:lnTo>
                  <a:lnTo>
                    <a:pt x="199961" y="58648"/>
                  </a:lnTo>
                  <a:lnTo>
                    <a:pt x="200596" y="56870"/>
                  </a:lnTo>
                  <a:lnTo>
                    <a:pt x="200482" y="58267"/>
                  </a:lnTo>
                  <a:lnTo>
                    <a:pt x="200380" y="58712"/>
                  </a:lnTo>
                  <a:lnTo>
                    <a:pt x="200647" y="58013"/>
                  </a:lnTo>
                  <a:lnTo>
                    <a:pt x="201155" y="58902"/>
                  </a:lnTo>
                  <a:lnTo>
                    <a:pt x="201320" y="58013"/>
                  </a:lnTo>
                  <a:lnTo>
                    <a:pt x="201536" y="56870"/>
                  </a:lnTo>
                  <a:lnTo>
                    <a:pt x="201637" y="56362"/>
                  </a:lnTo>
                  <a:lnTo>
                    <a:pt x="201701" y="59029"/>
                  </a:lnTo>
                  <a:lnTo>
                    <a:pt x="202742" y="56362"/>
                  </a:lnTo>
                  <a:lnTo>
                    <a:pt x="202984" y="55727"/>
                  </a:lnTo>
                  <a:lnTo>
                    <a:pt x="202412" y="60299"/>
                  </a:lnTo>
                  <a:lnTo>
                    <a:pt x="202666" y="59283"/>
                  </a:lnTo>
                  <a:lnTo>
                    <a:pt x="203479" y="56870"/>
                  </a:lnTo>
                  <a:lnTo>
                    <a:pt x="203847" y="56743"/>
                  </a:lnTo>
                  <a:lnTo>
                    <a:pt x="202577" y="62077"/>
                  </a:lnTo>
                  <a:lnTo>
                    <a:pt x="205092" y="57124"/>
                  </a:lnTo>
                  <a:lnTo>
                    <a:pt x="204228" y="62966"/>
                  </a:lnTo>
                  <a:lnTo>
                    <a:pt x="205282" y="58140"/>
                  </a:lnTo>
                  <a:lnTo>
                    <a:pt x="206159" y="61061"/>
                  </a:lnTo>
                  <a:lnTo>
                    <a:pt x="207302" y="58394"/>
                  </a:lnTo>
                  <a:lnTo>
                    <a:pt x="207175" y="59537"/>
                  </a:lnTo>
                  <a:lnTo>
                    <a:pt x="207391" y="59791"/>
                  </a:lnTo>
                  <a:lnTo>
                    <a:pt x="207416" y="61569"/>
                  </a:lnTo>
                  <a:lnTo>
                    <a:pt x="207530" y="62204"/>
                  </a:lnTo>
                  <a:lnTo>
                    <a:pt x="208038" y="58394"/>
                  </a:lnTo>
                  <a:lnTo>
                    <a:pt x="208076" y="58140"/>
                  </a:lnTo>
                  <a:lnTo>
                    <a:pt x="208902" y="57251"/>
                  </a:lnTo>
                  <a:lnTo>
                    <a:pt x="208940" y="57124"/>
                  </a:lnTo>
                  <a:lnTo>
                    <a:pt x="209054" y="56743"/>
                  </a:lnTo>
                  <a:lnTo>
                    <a:pt x="209334" y="55727"/>
                  </a:lnTo>
                  <a:lnTo>
                    <a:pt x="209588" y="54838"/>
                  </a:lnTo>
                  <a:lnTo>
                    <a:pt x="209677" y="58902"/>
                  </a:lnTo>
                  <a:lnTo>
                    <a:pt x="208673" y="59537"/>
                  </a:lnTo>
                  <a:lnTo>
                    <a:pt x="208394" y="63347"/>
                  </a:lnTo>
                  <a:lnTo>
                    <a:pt x="208762" y="60045"/>
                  </a:lnTo>
                  <a:lnTo>
                    <a:pt x="209765" y="60172"/>
                  </a:lnTo>
                  <a:lnTo>
                    <a:pt x="209778" y="60045"/>
                  </a:lnTo>
                  <a:lnTo>
                    <a:pt x="209918" y="57378"/>
                  </a:lnTo>
                  <a:lnTo>
                    <a:pt x="210045" y="59918"/>
                  </a:lnTo>
                  <a:lnTo>
                    <a:pt x="210146" y="58648"/>
                  </a:lnTo>
                  <a:lnTo>
                    <a:pt x="209943" y="62077"/>
                  </a:lnTo>
                  <a:lnTo>
                    <a:pt x="210426" y="58648"/>
                  </a:lnTo>
                  <a:lnTo>
                    <a:pt x="210604" y="57378"/>
                  </a:lnTo>
                  <a:lnTo>
                    <a:pt x="210667" y="56997"/>
                  </a:lnTo>
                  <a:lnTo>
                    <a:pt x="210451" y="61315"/>
                  </a:lnTo>
                  <a:lnTo>
                    <a:pt x="211201" y="58140"/>
                  </a:lnTo>
                  <a:lnTo>
                    <a:pt x="211302" y="59029"/>
                  </a:lnTo>
                  <a:lnTo>
                    <a:pt x="211429" y="61061"/>
                  </a:lnTo>
                  <a:lnTo>
                    <a:pt x="210756" y="62966"/>
                  </a:lnTo>
                  <a:lnTo>
                    <a:pt x="211632" y="61442"/>
                  </a:lnTo>
                  <a:lnTo>
                    <a:pt x="211696" y="62242"/>
                  </a:lnTo>
                  <a:lnTo>
                    <a:pt x="211734" y="61442"/>
                  </a:lnTo>
                  <a:lnTo>
                    <a:pt x="211836" y="60553"/>
                  </a:lnTo>
                  <a:lnTo>
                    <a:pt x="212153" y="58902"/>
                  </a:lnTo>
                  <a:lnTo>
                    <a:pt x="212890" y="58140"/>
                  </a:lnTo>
                  <a:lnTo>
                    <a:pt x="213131" y="57886"/>
                  </a:lnTo>
                  <a:lnTo>
                    <a:pt x="212344" y="61163"/>
                  </a:lnTo>
                  <a:lnTo>
                    <a:pt x="212217" y="63855"/>
                  </a:lnTo>
                  <a:lnTo>
                    <a:pt x="212775" y="62966"/>
                  </a:lnTo>
                  <a:lnTo>
                    <a:pt x="212890" y="62712"/>
                  </a:lnTo>
                  <a:lnTo>
                    <a:pt x="213715" y="59410"/>
                  </a:lnTo>
                  <a:lnTo>
                    <a:pt x="214083" y="59537"/>
                  </a:lnTo>
                  <a:lnTo>
                    <a:pt x="214007" y="60680"/>
                  </a:lnTo>
                  <a:lnTo>
                    <a:pt x="213893" y="61188"/>
                  </a:lnTo>
                  <a:lnTo>
                    <a:pt x="214464" y="59410"/>
                  </a:lnTo>
                  <a:lnTo>
                    <a:pt x="214833" y="58267"/>
                  </a:lnTo>
                  <a:lnTo>
                    <a:pt x="215531" y="61315"/>
                  </a:lnTo>
                  <a:lnTo>
                    <a:pt x="216446" y="58267"/>
                  </a:lnTo>
                  <a:lnTo>
                    <a:pt x="216560" y="57886"/>
                  </a:lnTo>
                  <a:lnTo>
                    <a:pt x="216674" y="57505"/>
                  </a:lnTo>
                  <a:lnTo>
                    <a:pt x="216636" y="58470"/>
                  </a:lnTo>
                  <a:lnTo>
                    <a:pt x="216712" y="57505"/>
                  </a:lnTo>
                  <a:lnTo>
                    <a:pt x="216750" y="56997"/>
                  </a:lnTo>
                  <a:lnTo>
                    <a:pt x="216992" y="54838"/>
                  </a:lnTo>
                  <a:lnTo>
                    <a:pt x="217017" y="54584"/>
                  </a:lnTo>
                  <a:lnTo>
                    <a:pt x="217220" y="53187"/>
                  </a:lnTo>
                  <a:lnTo>
                    <a:pt x="217525" y="53187"/>
                  </a:lnTo>
                  <a:lnTo>
                    <a:pt x="218109" y="50901"/>
                  </a:lnTo>
                  <a:lnTo>
                    <a:pt x="217906" y="53441"/>
                  </a:lnTo>
                  <a:lnTo>
                    <a:pt x="217716" y="53314"/>
                  </a:lnTo>
                  <a:lnTo>
                    <a:pt x="217627" y="53949"/>
                  </a:lnTo>
                  <a:lnTo>
                    <a:pt x="217512" y="54584"/>
                  </a:lnTo>
                  <a:lnTo>
                    <a:pt x="217385" y="55092"/>
                  </a:lnTo>
                  <a:lnTo>
                    <a:pt x="217855" y="54076"/>
                  </a:lnTo>
                  <a:lnTo>
                    <a:pt x="217716" y="56667"/>
                  </a:lnTo>
                  <a:lnTo>
                    <a:pt x="217843" y="56362"/>
                  </a:lnTo>
                  <a:lnTo>
                    <a:pt x="217881" y="55981"/>
                  </a:lnTo>
                  <a:lnTo>
                    <a:pt x="217932" y="56134"/>
                  </a:lnTo>
                  <a:lnTo>
                    <a:pt x="217995" y="55981"/>
                  </a:lnTo>
                  <a:lnTo>
                    <a:pt x="218782" y="54076"/>
                  </a:lnTo>
                  <a:lnTo>
                    <a:pt x="218833" y="53949"/>
                  </a:lnTo>
                  <a:lnTo>
                    <a:pt x="218960" y="54330"/>
                  </a:lnTo>
                  <a:lnTo>
                    <a:pt x="219062" y="56184"/>
                  </a:lnTo>
                  <a:lnTo>
                    <a:pt x="218821" y="58521"/>
                  </a:lnTo>
                  <a:lnTo>
                    <a:pt x="217932" y="56134"/>
                  </a:lnTo>
                  <a:lnTo>
                    <a:pt x="217995" y="57543"/>
                  </a:lnTo>
                  <a:lnTo>
                    <a:pt x="218122" y="59283"/>
                  </a:lnTo>
                  <a:lnTo>
                    <a:pt x="217538" y="57759"/>
                  </a:lnTo>
                  <a:lnTo>
                    <a:pt x="217385" y="63474"/>
                  </a:lnTo>
                  <a:lnTo>
                    <a:pt x="217144" y="57531"/>
                  </a:lnTo>
                  <a:lnTo>
                    <a:pt x="217106" y="58140"/>
                  </a:lnTo>
                  <a:lnTo>
                    <a:pt x="216979" y="63474"/>
                  </a:lnTo>
                  <a:lnTo>
                    <a:pt x="217741" y="64490"/>
                  </a:lnTo>
                  <a:lnTo>
                    <a:pt x="217919" y="63474"/>
                  </a:lnTo>
                  <a:lnTo>
                    <a:pt x="218236" y="61696"/>
                  </a:lnTo>
                  <a:lnTo>
                    <a:pt x="219075" y="62839"/>
                  </a:lnTo>
                  <a:lnTo>
                    <a:pt x="219379" y="61696"/>
                  </a:lnTo>
                  <a:lnTo>
                    <a:pt x="219468" y="61315"/>
                  </a:lnTo>
                  <a:lnTo>
                    <a:pt x="219557" y="59283"/>
                  </a:lnTo>
                  <a:lnTo>
                    <a:pt x="219748" y="58521"/>
                  </a:lnTo>
                  <a:lnTo>
                    <a:pt x="219875" y="58013"/>
                  </a:lnTo>
                  <a:lnTo>
                    <a:pt x="221767" y="54711"/>
                  </a:lnTo>
                  <a:lnTo>
                    <a:pt x="219811" y="67030"/>
                  </a:lnTo>
                  <a:lnTo>
                    <a:pt x="221513" y="62331"/>
                  </a:lnTo>
                  <a:lnTo>
                    <a:pt x="222059" y="60172"/>
                  </a:lnTo>
                  <a:lnTo>
                    <a:pt x="222770" y="55727"/>
                  </a:lnTo>
                  <a:lnTo>
                    <a:pt x="223024" y="57251"/>
                  </a:lnTo>
                  <a:lnTo>
                    <a:pt x="223139" y="58521"/>
                  </a:lnTo>
                  <a:lnTo>
                    <a:pt x="222605" y="61163"/>
                  </a:lnTo>
                  <a:lnTo>
                    <a:pt x="222478" y="62242"/>
                  </a:lnTo>
                  <a:lnTo>
                    <a:pt x="223304" y="62712"/>
                  </a:lnTo>
                  <a:lnTo>
                    <a:pt x="223443" y="60629"/>
                  </a:lnTo>
                  <a:lnTo>
                    <a:pt x="223608" y="62458"/>
                  </a:lnTo>
                  <a:lnTo>
                    <a:pt x="223735" y="64236"/>
                  </a:lnTo>
                  <a:lnTo>
                    <a:pt x="223964" y="61950"/>
                  </a:lnTo>
                  <a:lnTo>
                    <a:pt x="223964" y="60934"/>
                  </a:lnTo>
                  <a:lnTo>
                    <a:pt x="223443" y="60579"/>
                  </a:lnTo>
                  <a:lnTo>
                    <a:pt x="223735" y="56489"/>
                  </a:lnTo>
                  <a:lnTo>
                    <a:pt x="224282" y="58902"/>
                  </a:lnTo>
                  <a:lnTo>
                    <a:pt x="224790" y="58902"/>
                  </a:lnTo>
                  <a:lnTo>
                    <a:pt x="224396" y="62458"/>
                  </a:lnTo>
                  <a:lnTo>
                    <a:pt x="225513" y="62077"/>
                  </a:lnTo>
                  <a:lnTo>
                    <a:pt x="226987" y="59664"/>
                  </a:lnTo>
                  <a:lnTo>
                    <a:pt x="228219" y="59156"/>
                  </a:lnTo>
                  <a:lnTo>
                    <a:pt x="228003" y="60172"/>
                  </a:lnTo>
                  <a:lnTo>
                    <a:pt x="227888" y="60553"/>
                  </a:lnTo>
                  <a:lnTo>
                    <a:pt x="227774" y="62331"/>
                  </a:lnTo>
                  <a:lnTo>
                    <a:pt x="229450" y="60807"/>
                  </a:lnTo>
                  <a:lnTo>
                    <a:pt x="230809" y="63347"/>
                  </a:lnTo>
                  <a:lnTo>
                    <a:pt x="231838" y="65506"/>
                  </a:lnTo>
                  <a:lnTo>
                    <a:pt x="232803" y="62585"/>
                  </a:lnTo>
                  <a:lnTo>
                    <a:pt x="233362" y="61442"/>
                  </a:lnTo>
                  <a:lnTo>
                    <a:pt x="233692" y="61315"/>
                  </a:lnTo>
                  <a:lnTo>
                    <a:pt x="233514" y="63220"/>
                  </a:lnTo>
                  <a:lnTo>
                    <a:pt x="233387" y="63601"/>
                  </a:lnTo>
                  <a:lnTo>
                    <a:pt x="233172" y="64109"/>
                  </a:lnTo>
                  <a:lnTo>
                    <a:pt x="234480" y="61722"/>
                  </a:lnTo>
                  <a:lnTo>
                    <a:pt x="234823" y="61315"/>
                  </a:lnTo>
                  <a:lnTo>
                    <a:pt x="235242" y="60807"/>
                  </a:lnTo>
                  <a:lnTo>
                    <a:pt x="236601" y="59156"/>
                  </a:lnTo>
                  <a:lnTo>
                    <a:pt x="236702" y="59029"/>
                  </a:lnTo>
                  <a:lnTo>
                    <a:pt x="237058" y="61315"/>
                  </a:lnTo>
                  <a:lnTo>
                    <a:pt x="237172" y="62585"/>
                  </a:lnTo>
                  <a:lnTo>
                    <a:pt x="237083" y="62826"/>
                  </a:lnTo>
                  <a:lnTo>
                    <a:pt x="236994" y="63601"/>
                  </a:lnTo>
                  <a:lnTo>
                    <a:pt x="237477" y="64617"/>
                  </a:lnTo>
                  <a:lnTo>
                    <a:pt x="238404" y="59029"/>
                  </a:lnTo>
                  <a:lnTo>
                    <a:pt x="238506" y="58394"/>
                  </a:lnTo>
                  <a:lnTo>
                    <a:pt x="238696" y="57251"/>
                  </a:lnTo>
                  <a:lnTo>
                    <a:pt x="238772" y="58013"/>
                  </a:lnTo>
                  <a:lnTo>
                    <a:pt x="238899" y="60807"/>
                  </a:lnTo>
                  <a:lnTo>
                    <a:pt x="240271" y="62204"/>
                  </a:lnTo>
                  <a:lnTo>
                    <a:pt x="242570" y="59791"/>
                  </a:lnTo>
                  <a:lnTo>
                    <a:pt x="243141" y="64490"/>
                  </a:lnTo>
                  <a:lnTo>
                    <a:pt x="244068" y="60172"/>
                  </a:lnTo>
                  <a:lnTo>
                    <a:pt x="244500" y="66776"/>
                  </a:lnTo>
                  <a:lnTo>
                    <a:pt x="245579" y="60680"/>
                  </a:lnTo>
                  <a:lnTo>
                    <a:pt x="245821" y="62242"/>
                  </a:lnTo>
                  <a:lnTo>
                    <a:pt x="245935" y="64109"/>
                  </a:lnTo>
                  <a:lnTo>
                    <a:pt x="245833" y="64363"/>
                  </a:lnTo>
                  <a:lnTo>
                    <a:pt x="245719" y="65125"/>
                  </a:lnTo>
                  <a:lnTo>
                    <a:pt x="246646" y="67157"/>
                  </a:lnTo>
                  <a:lnTo>
                    <a:pt x="246951" y="67411"/>
                  </a:lnTo>
                  <a:lnTo>
                    <a:pt x="247789" y="63347"/>
                  </a:lnTo>
                  <a:lnTo>
                    <a:pt x="248348" y="62839"/>
                  </a:lnTo>
                  <a:lnTo>
                    <a:pt x="247827" y="65989"/>
                  </a:lnTo>
                  <a:lnTo>
                    <a:pt x="248983" y="62839"/>
                  </a:lnTo>
                  <a:lnTo>
                    <a:pt x="248691" y="66649"/>
                  </a:lnTo>
                  <a:lnTo>
                    <a:pt x="249148" y="66014"/>
                  </a:lnTo>
                  <a:lnTo>
                    <a:pt x="249275" y="63601"/>
                  </a:lnTo>
                  <a:lnTo>
                    <a:pt x="249389" y="63347"/>
                  </a:lnTo>
                  <a:lnTo>
                    <a:pt x="249745" y="62839"/>
                  </a:lnTo>
                  <a:lnTo>
                    <a:pt x="250190" y="62204"/>
                  </a:lnTo>
                  <a:lnTo>
                    <a:pt x="250393" y="64490"/>
                  </a:lnTo>
                  <a:lnTo>
                    <a:pt x="250520" y="66141"/>
                  </a:lnTo>
                  <a:lnTo>
                    <a:pt x="250291" y="67665"/>
                  </a:lnTo>
                  <a:lnTo>
                    <a:pt x="252272" y="65125"/>
                  </a:lnTo>
                  <a:lnTo>
                    <a:pt x="252133" y="65849"/>
                  </a:lnTo>
                  <a:lnTo>
                    <a:pt x="252450" y="65125"/>
                  </a:lnTo>
                  <a:lnTo>
                    <a:pt x="252717" y="64490"/>
                  </a:lnTo>
                  <a:lnTo>
                    <a:pt x="250952" y="70967"/>
                  </a:lnTo>
                  <a:lnTo>
                    <a:pt x="252158" y="68300"/>
                  </a:lnTo>
                  <a:lnTo>
                    <a:pt x="252222" y="67411"/>
                  </a:lnTo>
                  <a:lnTo>
                    <a:pt x="252577" y="66268"/>
                  </a:lnTo>
                  <a:lnTo>
                    <a:pt x="252704" y="65633"/>
                  </a:lnTo>
                  <a:lnTo>
                    <a:pt x="252768" y="67665"/>
                  </a:lnTo>
                  <a:lnTo>
                    <a:pt x="253619" y="67792"/>
                  </a:lnTo>
                  <a:lnTo>
                    <a:pt x="254381" y="67030"/>
                  </a:lnTo>
                  <a:lnTo>
                    <a:pt x="253885" y="69189"/>
                  </a:lnTo>
                  <a:lnTo>
                    <a:pt x="254939" y="69951"/>
                  </a:lnTo>
                  <a:lnTo>
                    <a:pt x="256489" y="68554"/>
                  </a:lnTo>
                  <a:lnTo>
                    <a:pt x="257771" y="68808"/>
                  </a:lnTo>
                  <a:lnTo>
                    <a:pt x="257695" y="68554"/>
                  </a:lnTo>
                  <a:lnTo>
                    <a:pt x="257581" y="68173"/>
                  </a:lnTo>
                  <a:lnTo>
                    <a:pt x="257632" y="67030"/>
                  </a:lnTo>
                  <a:lnTo>
                    <a:pt x="257898" y="65633"/>
                  </a:lnTo>
                  <a:lnTo>
                    <a:pt x="258127" y="64490"/>
                  </a:lnTo>
                  <a:lnTo>
                    <a:pt x="258229" y="63982"/>
                  </a:lnTo>
                  <a:lnTo>
                    <a:pt x="258673" y="63728"/>
                  </a:lnTo>
                  <a:lnTo>
                    <a:pt x="258584" y="64376"/>
                  </a:lnTo>
                  <a:lnTo>
                    <a:pt x="258826" y="63728"/>
                  </a:lnTo>
                  <a:lnTo>
                    <a:pt x="259016" y="63220"/>
                  </a:lnTo>
                  <a:lnTo>
                    <a:pt x="259232" y="63474"/>
                  </a:lnTo>
                  <a:lnTo>
                    <a:pt x="259346" y="64109"/>
                  </a:lnTo>
                  <a:lnTo>
                    <a:pt x="258673" y="67157"/>
                  </a:lnTo>
                  <a:lnTo>
                    <a:pt x="258216" y="68173"/>
                  </a:lnTo>
                  <a:lnTo>
                    <a:pt x="259003" y="67157"/>
                  </a:lnTo>
                  <a:lnTo>
                    <a:pt x="258864" y="68173"/>
                  </a:lnTo>
                  <a:lnTo>
                    <a:pt x="258635" y="68681"/>
                  </a:lnTo>
                  <a:lnTo>
                    <a:pt x="258381" y="69951"/>
                  </a:lnTo>
                  <a:lnTo>
                    <a:pt x="258991" y="67919"/>
                  </a:lnTo>
                  <a:lnTo>
                    <a:pt x="258800" y="73507"/>
                  </a:lnTo>
                  <a:lnTo>
                    <a:pt x="259778" y="69951"/>
                  </a:lnTo>
                  <a:lnTo>
                    <a:pt x="259638" y="70840"/>
                  </a:lnTo>
                  <a:lnTo>
                    <a:pt x="260908" y="71094"/>
                  </a:lnTo>
                  <a:lnTo>
                    <a:pt x="261708" y="70078"/>
                  </a:lnTo>
                  <a:lnTo>
                    <a:pt x="262775" y="70078"/>
                  </a:lnTo>
                  <a:lnTo>
                    <a:pt x="262801" y="69951"/>
                  </a:lnTo>
                  <a:lnTo>
                    <a:pt x="263169" y="67919"/>
                  </a:lnTo>
                  <a:lnTo>
                    <a:pt x="263309" y="67157"/>
                  </a:lnTo>
                  <a:lnTo>
                    <a:pt x="263601" y="67919"/>
                  </a:lnTo>
                  <a:lnTo>
                    <a:pt x="263842" y="67157"/>
                  </a:lnTo>
                  <a:lnTo>
                    <a:pt x="264337" y="65633"/>
                  </a:lnTo>
                  <a:lnTo>
                    <a:pt x="264896" y="66598"/>
                  </a:lnTo>
                  <a:lnTo>
                    <a:pt x="264960" y="66776"/>
                  </a:lnTo>
                  <a:lnTo>
                    <a:pt x="265379" y="69189"/>
                  </a:lnTo>
                  <a:lnTo>
                    <a:pt x="266369" y="69062"/>
                  </a:lnTo>
                  <a:lnTo>
                    <a:pt x="267182" y="67919"/>
                  </a:lnTo>
                  <a:lnTo>
                    <a:pt x="267157" y="67665"/>
                  </a:lnTo>
                  <a:lnTo>
                    <a:pt x="267042" y="66903"/>
                  </a:lnTo>
                  <a:lnTo>
                    <a:pt x="267169" y="66141"/>
                  </a:lnTo>
                  <a:lnTo>
                    <a:pt x="267360" y="65633"/>
                  </a:lnTo>
                  <a:lnTo>
                    <a:pt x="267589" y="64998"/>
                  </a:lnTo>
                  <a:lnTo>
                    <a:pt x="267335" y="66598"/>
                  </a:lnTo>
                  <a:lnTo>
                    <a:pt x="267233" y="67652"/>
                  </a:lnTo>
                  <a:lnTo>
                    <a:pt x="268147" y="67538"/>
                  </a:lnTo>
                  <a:lnTo>
                    <a:pt x="267322" y="69316"/>
                  </a:lnTo>
                  <a:lnTo>
                    <a:pt x="268833" y="69062"/>
                  </a:lnTo>
                  <a:lnTo>
                    <a:pt x="270268" y="67538"/>
                  </a:lnTo>
                  <a:lnTo>
                    <a:pt x="270624" y="67157"/>
                  </a:lnTo>
                  <a:lnTo>
                    <a:pt x="270751" y="65074"/>
                  </a:lnTo>
                  <a:lnTo>
                    <a:pt x="270852" y="64744"/>
                  </a:lnTo>
                  <a:lnTo>
                    <a:pt x="271183" y="64363"/>
                  </a:lnTo>
                  <a:lnTo>
                    <a:pt x="271195" y="66014"/>
                  </a:lnTo>
                  <a:lnTo>
                    <a:pt x="270954" y="67157"/>
                  </a:lnTo>
                  <a:lnTo>
                    <a:pt x="270852" y="67411"/>
                  </a:lnTo>
                  <a:lnTo>
                    <a:pt x="272757" y="64363"/>
                  </a:lnTo>
                  <a:lnTo>
                    <a:pt x="273151" y="63728"/>
                  </a:lnTo>
                  <a:lnTo>
                    <a:pt x="273062" y="75793"/>
                  </a:lnTo>
                  <a:lnTo>
                    <a:pt x="275336" y="70459"/>
                  </a:lnTo>
                  <a:lnTo>
                    <a:pt x="275221" y="70840"/>
                  </a:lnTo>
                  <a:lnTo>
                    <a:pt x="275488" y="70459"/>
                  </a:lnTo>
                  <a:lnTo>
                    <a:pt x="277063" y="68173"/>
                  </a:lnTo>
                  <a:lnTo>
                    <a:pt x="277444" y="68554"/>
                  </a:lnTo>
                  <a:lnTo>
                    <a:pt x="277456" y="68808"/>
                  </a:lnTo>
                  <a:lnTo>
                    <a:pt x="276440" y="69951"/>
                  </a:lnTo>
                  <a:lnTo>
                    <a:pt x="276352" y="70459"/>
                  </a:lnTo>
                  <a:lnTo>
                    <a:pt x="276466" y="71856"/>
                  </a:lnTo>
                  <a:lnTo>
                    <a:pt x="278434" y="68173"/>
                  </a:lnTo>
                  <a:lnTo>
                    <a:pt x="278701" y="67665"/>
                  </a:lnTo>
                  <a:lnTo>
                    <a:pt x="278549" y="72872"/>
                  </a:lnTo>
                  <a:lnTo>
                    <a:pt x="280276" y="70205"/>
                  </a:lnTo>
                  <a:lnTo>
                    <a:pt x="279654" y="78079"/>
                  </a:lnTo>
                  <a:lnTo>
                    <a:pt x="283565" y="70205"/>
                  </a:lnTo>
                  <a:lnTo>
                    <a:pt x="283794" y="75412"/>
                  </a:lnTo>
                  <a:lnTo>
                    <a:pt x="284048" y="73888"/>
                  </a:lnTo>
                  <a:lnTo>
                    <a:pt x="284137" y="73507"/>
                  </a:lnTo>
                  <a:lnTo>
                    <a:pt x="284759" y="71856"/>
                  </a:lnTo>
                  <a:lnTo>
                    <a:pt x="284530" y="73139"/>
                  </a:lnTo>
                  <a:lnTo>
                    <a:pt x="284772" y="72491"/>
                  </a:lnTo>
                  <a:lnTo>
                    <a:pt x="285965" y="71856"/>
                  </a:lnTo>
                  <a:lnTo>
                    <a:pt x="287858" y="70840"/>
                  </a:lnTo>
                  <a:lnTo>
                    <a:pt x="289699" y="76301"/>
                  </a:lnTo>
                  <a:lnTo>
                    <a:pt x="292049" y="78460"/>
                  </a:lnTo>
                  <a:lnTo>
                    <a:pt x="292938" y="79095"/>
                  </a:lnTo>
                  <a:lnTo>
                    <a:pt x="294284" y="70840"/>
                  </a:lnTo>
                  <a:lnTo>
                    <a:pt x="294386" y="70205"/>
                  </a:lnTo>
                  <a:lnTo>
                    <a:pt x="294551" y="69189"/>
                  </a:lnTo>
                  <a:lnTo>
                    <a:pt x="294703" y="71094"/>
                  </a:lnTo>
                  <a:lnTo>
                    <a:pt x="294817" y="74015"/>
                  </a:lnTo>
                  <a:lnTo>
                    <a:pt x="293852" y="77063"/>
                  </a:lnTo>
                  <a:lnTo>
                    <a:pt x="296684" y="73380"/>
                  </a:lnTo>
                  <a:lnTo>
                    <a:pt x="297891" y="78079"/>
                  </a:lnTo>
                  <a:lnTo>
                    <a:pt x="300570" y="75031"/>
                  </a:lnTo>
                  <a:lnTo>
                    <a:pt x="300278" y="75793"/>
                  </a:lnTo>
                  <a:lnTo>
                    <a:pt x="300075" y="76809"/>
                  </a:lnTo>
                  <a:lnTo>
                    <a:pt x="299885" y="76809"/>
                  </a:lnTo>
                  <a:lnTo>
                    <a:pt x="299758" y="79349"/>
                  </a:lnTo>
                  <a:lnTo>
                    <a:pt x="301282" y="77317"/>
                  </a:lnTo>
                  <a:lnTo>
                    <a:pt x="301409" y="77063"/>
                  </a:lnTo>
                  <a:lnTo>
                    <a:pt x="301815" y="75158"/>
                  </a:lnTo>
                  <a:lnTo>
                    <a:pt x="301904" y="75285"/>
                  </a:lnTo>
                  <a:lnTo>
                    <a:pt x="301980" y="75793"/>
                  </a:lnTo>
                  <a:lnTo>
                    <a:pt x="301637" y="76682"/>
                  </a:lnTo>
                  <a:lnTo>
                    <a:pt x="301561" y="79603"/>
                  </a:lnTo>
                  <a:lnTo>
                    <a:pt x="303174" y="75158"/>
                  </a:lnTo>
                  <a:lnTo>
                    <a:pt x="302844" y="77762"/>
                  </a:lnTo>
                  <a:lnTo>
                    <a:pt x="302996" y="77444"/>
                  </a:lnTo>
                  <a:lnTo>
                    <a:pt x="303644" y="79222"/>
                  </a:lnTo>
                  <a:lnTo>
                    <a:pt x="303872" y="77444"/>
                  </a:lnTo>
                  <a:lnTo>
                    <a:pt x="304012" y="76301"/>
                  </a:lnTo>
                  <a:lnTo>
                    <a:pt x="304444" y="77825"/>
                  </a:lnTo>
                  <a:lnTo>
                    <a:pt x="305193" y="76301"/>
                  </a:lnTo>
                  <a:lnTo>
                    <a:pt x="305689" y="75285"/>
                  </a:lnTo>
                  <a:lnTo>
                    <a:pt x="305879" y="77101"/>
                  </a:lnTo>
                  <a:lnTo>
                    <a:pt x="305816" y="77279"/>
                  </a:lnTo>
                  <a:lnTo>
                    <a:pt x="305752" y="77457"/>
                  </a:lnTo>
                  <a:lnTo>
                    <a:pt x="305650" y="77787"/>
                  </a:lnTo>
                  <a:lnTo>
                    <a:pt x="305866" y="79133"/>
                  </a:lnTo>
                  <a:lnTo>
                    <a:pt x="305955" y="78092"/>
                  </a:lnTo>
                  <a:lnTo>
                    <a:pt x="305955" y="77470"/>
                  </a:lnTo>
                  <a:lnTo>
                    <a:pt x="305904" y="77152"/>
                  </a:lnTo>
                  <a:lnTo>
                    <a:pt x="306552" y="75285"/>
                  </a:lnTo>
                  <a:lnTo>
                    <a:pt x="306590" y="75158"/>
                  </a:lnTo>
                  <a:lnTo>
                    <a:pt x="306641" y="75031"/>
                  </a:lnTo>
                  <a:lnTo>
                    <a:pt x="306984" y="74015"/>
                  </a:lnTo>
                  <a:lnTo>
                    <a:pt x="306819" y="78968"/>
                  </a:lnTo>
                  <a:lnTo>
                    <a:pt x="307924" y="74523"/>
                  </a:lnTo>
                  <a:lnTo>
                    <a:pt x="306844" y="79095"/>
                  </a:lnTo>
                  <a:lnTo>
                    <a:pt x="308381" y="78460"/>
                  </a:lnTo>
                  <a:lnTo>
                    <a:pt x="309333" y="76428"/>
                  </a:lnTo>
                  <a:lnTo>
                    <a:pt x="308864" y="77825"/>
                  </a:lnTo>
                  <a:lnTo>
                    <a:pt x="309397" y="77952"/>
                  </a:lnTo>
                  <a:lnTo>
                    <a:pt x="308800" y="79857"/>
                  </a:lnTo>
                  <a:lnTo>
                    <a:pt x="309333" y="79857"/>
                  </a:lnTo>
                  <a:lnTo>
                    <a:pt x="310007" y="79095"/>
                  </a:lnTo>
                  <a:lnTo>
                    <a:pt x="310451" y="76809"/>
                  </a:lnTo>
                  <a:lnTo>
                    <a:pt x="310172" y="82524"/>
                  </a:lnTo>
                  <a:lnTo>
                    <a:pt x="312051" y="76809"/>
                  </a:lnTo>
                  <a:lnTo>
                    <a:pt x="312178" y="76428"/>
                  </a:lnTo>
                  <a:lnTo>
                    <a:pt x="312813" y="74523"/>
                  </a:lnTo>
                  <a:lnTo>
                    <a:pt x="312978" y="74015"/>
                  </a:lnTo>
                  <a:lnTo>
                    <a:pt x="313194" y="73380"/>
                  </a:lnTo>
                  <a:lnTo>
                    <a:pt x="313397" y="72745"/>
                  </a:lnTo>
                  <a:lnTo>
                    <a:pt x="312356" y="79984"/>
                  </a:lnTo>
                  <a:lnTo>
                    <a:pt x="314477" y="77825"/>
                  </a:lnTo>
                  <a:lnTo>
                    <a:pt x="316128" y="76568"/>
                  </a:lnTo>
                  <a:lnTo>
                    <a:pt x="315264" y="80746"/>
                  </a:lnTo>
                  <a:lnTo>
                    <a:pt x="316623" y="79476"/>
                  </a:lnTo>
                  <a:lnTo>
                    <a:pt x="316509" y="77444"/>
                  </a:lnTo>
                  <a:lnTo>
                    <a:pt x="316369" y="76390"/>
                  </a:lnTo>
                  <a:lnTo>
                    <a:pt x="316141" y="76542"/>
                  </a:lnTo>
                  <a:lnTo>
                    <a:pt x="316293" y="76428"/>
                  </a:lnTo>
                  <a:lnTo>
                    <a:pt x="316306" y="75793"/>
                  </a:lnTo>
                  <a:lnTo>
                    <a:pt x="316369" y="76390"/>
                  </a:lnTo>
                  <a:lnTo>
                    <a:pt x="317703" y="75793"/>
                  </a:lnTo>
                  <a:lnTo>
                    <a:pt x="317982" y="75666"/>
                  </a:lnTo>
                  <a:lnTo>
                    <a:pt x="317322" y="78409"/>
                  </a:lnTo>
                  <a:lnTo>
                    <a:pt x="318554" y="75666"/>
                  </a:lnTo>
                  <a:lnTo>
                    <a:pt x="318719" y="75285"/>
                  </a:lnTo>
                  <a:lnTo>
                    <a:pt x="319773" y="76682"/>
                  </a:lnTo>
                  <a:lnTo>
                    <a:pt x="319989" y="77444"/>
                  </a:lnTo>
                  <a:lnTo>
                    <a:pt x="319125" y="78714"/>
                  </a:lnTo>
                  <a:lnTo>
                    <a:pt x="318833" y="79476"/>
                  </a:lnTo>
                  <a:lnTo>
                    <a:pt x="320611" y="77825"/>
                  </a:lnTo>
                  <a:lnTo>
                    <a:pt x="321310" y="80492"/>
                  </a:lnTo>
                  <a:lnTo>
                    <a:pt x="323088" y="78206"/>
                  </a:lnTo>
                  <a:lnTo>
                    <a:pt x="323126" y="77825"/>
                  </a:lnTo>
                  <a:lnTo>
                    <a:pt x="323367" y="75539"/>
                  </a:lnTo>
                  <a:lnTo>
                    <a:pt x="323545" y="75285"/>
                  </a:lnTo>
                  <a:lnTo>
                    <a:pt x="325285" y="72745"/>
                  </a:lnTo>
                  <a:lnTo>
                    <a:pt x="325399" y="72491"/>
                  </a:lnTo>
                  <a:lnTo>
                    <a:pt x="325361" y="72631"/>
                  </a:lnTo>
                  <a:lnTo>
                    <a:pt x="324065" y="76809"/>
                  </a:lnTo>
                  <a:lnTo>
                    <a:pt x="326707" y="72745"/>
                  </a:lnTo>
                  <a:lnTo>
                    <a:pt x="324269" y="80111"/>
                  </a:lnTo>
                  <a:lnTo>
                    <a:pt x="324523" y="79730"/>
                  </a:lnTo>
                  <a:lnTo>
                    <a:pt x="324891" y="78968"/>
                  </a:lnTo>
                  <a:lnTo>
                    <a:pt x="325005" y="78587"/>
                  </a:lnTo>
                  <a:lnTo>
                    <a:pt x="325247" y="77444"/>
                  </a:lnTo>
                  <a:lnTo>
                    <a:pt x="325272" y="78587"/>
                  </a:lnTo>
                  <a:lnTo>
                    <a:pt x="324650" y="80238"/>
                  </a:lnTo>
                  <a:lnTo>
                    <a:pt x="325742" y="79362"/>
                  </a:lnTo>
                  <a:lnTo>
                    <a:pt x="325945" y="77444"/>
                  </a:lnTo>
                  <a:lnTo>
                    <a:pt x="325983" y="77063"/>
                  </a:lnTo>
                  <a:lnTo>
                    <a:pt x="326732" y="77317"/>
                  </a:lnTo>
                  <a:lnTo>
                    <a:pt x="326491" y="78333"/>
                  </a:lnTo>
                  <a:lnTo>
                    <a:pt x="326250" y="78587"/>
                  </a:lnTo>
                  <a:lnTo>
                    <a:pt x="325869" y="79857"/>
                  </a:lnTo>
                  <a:lnTo>
                    <a:pt x="327139" y="77063"/>
                  </a:lnTo>
                  <a:lnTo>
                    <a:pt x="327596" y="76047"/>
                  </a:lnTo>
                  <a:lnTo>
                    <a:pt x="327875" y="76682"/>
                  </a:lnTo>
                  <a:lnTo>
                    <a:pt x="327964" y="77317"/>
                  </a:lnTo>
                  <a:lnTo>
                    <a:pt x="327863" y="77660"/>
                  </a:lnTo>
                  <a:lnTo>
                    <a:pt x="327736" y="78435"/>
                  </a:lnTo>
                  <a:lnTo>
                    <a:pt x="328726" y="78333"/>
                  </a:lnTo>
                  <a:lnTo>
                    <a:pt x="329679" y="76047"/>
                  </a:lnTo>
                  <a:lnTo>
                    <a:pt x="330695" y="73634"/>
                  </a:lnTo>
                  <a:lnTo>
                    <a:pt x="331317" y="75412"/>
                  </a:lnTo>
                  <a:lnTo>
                    <a:pt x="331406" y="75920"/>
                  </a:lnTo>
                  <a:lnTo>
                    <a:pt x="330034" y="80111"/>
                  </a:lnTo>
                  <a:lnTo>
                    <a:pt x="331520" y="77317"/>
                  </a:lnTo>
                  <a:lnTo>
                    <a:pt x="330644" y="81127"/>
                  </a:lnTo>
                  <a:lnTo>
                    <a:pt x="331571" y="80238"/>
                  </a:lnTo>
                  <a:lnTo>
                    <a:pt x="331762" y="78333"/>
                  </a:lnTo>
                  <a:lnTo>
                    <a:pt x="332320" y="78460"/>
                  </a:lnTo>
                  <a:lnTo>
                    <a:pt x="332384" y="78333"/>
                  </a:lnTo>
                  <a:lnTo>
                    <a:pt x="332828" y="77317"/>
                  </a:lnTo>
                  <a:lnTo>
                    <a:pt x="333502" y="75793"/>
                  </a:lnTo>
                  <a:lnTo>
                    <a:pt x="333629" y="77317"/>
                  </a:lnTo>
                  <a:lnTo>
                    <a:pt x="332867" y="78714"/>
                  </a:lnTo>
                  <a:lnTo>
                    <a:pt x="334124" y="78206"/>
                  </a:lnTo>
                  <a:lnTo>
                    <a:pt x="333997" y="77444"/>
                  </a:lnTo>
                  <a:lnTo>
                    <a:pt x="334086" y="76301"/>
                  </a:lnTo>
                  <a:lnTo>
                    <a:pt x="334365" y="75793"/>
                  </a:lnTo>
                  <a:lnTo>
                    <a:pt x="334873" y="74891"/>
                  </a:lnTo>
                  <a:lnTo>
                    <a:pt x="334962" y="73634"/>
                  </a:lnTo>
                  <a:lnTo>
                    <a:pt x="334987" y="72745"/>
                  </a:lnTo>
                  <a:lnTo>
                    <a:pt x="335000" y="71856"/>
                  </a:lnTo>
                  <a:lnTo>
                    <a:pt x="335330" y="72631"/>
                  </a:lnTo>
                  <a:lnTo>
                    <a:pt x="335407" y="73126"/>
                  </a:lnTo>
                  <a:lnTo>
                    <a:pt x="335241" y="73380"/>
                  </a:lnTo>
                  <a:lnTo>
                    <a:pt x="336067" y="73253"/>
                  </a:lnTo>
                  <a:lnTo>
                    <a:pt x="335800" y="75488"/>
                  </a:lnTo>
                  <a:lnTo>
                    <a:pt x="336981" y="73253"/>
                  </a:lnTo>
                  <a:lnTo>
                    <a:pt x="337096" y="74777"/>
                  </a:lnTo>
                  <a:lnTo>
                    <a:pt x="336981" y="75539"/>
                  </a:lnTo>
                  <a:lnTo>
                    <a:pt x="336118" y="78206"/>
                  </a:lnTo>
                  <a:lnTo>
                    <a:pt x="336016" y="78587"/>
                  </a:lnTo>
                  <a:lnTo>
                    <a:pt x="335902" y="79222"/>
                  </a:lnTo>
                  <a:lnTo>
                    <a:pt x="336981" y="76174"/>
                  </a:lnTo>
                  <a:lnTo>
                    <a:pt x="337464" y="78714"/>
                  </a:lnTo>
                  <a:lnTo>
                    <a:pt x="338251" y="76542"/>
                  </a:lnTo>
                  <a:lnTo>
                    <a:pt x="338353" y="76174"/>
                  </a:lnTo>
                  <a:lnTo>
                    <a:pt x="338404" y="76047"/>
                  </a:lnTo>
                  <a:lnTo>
                    <a:pt x="338315" y="76352"/>
                  </a:lnTo>
                  <a:lnTo>
                    <a:pt x="338251" y="76542"/>
                  </a:lnTo>
                  <a:lnTo>
                    <a:pt x="337908" y="77952"/>
                  </a:lnTo>
                  <a:lnTo>
                    <a:pt x="337781" y="78587"/>
                  </a:lnTo>
                  <a:lnTo>
                    <a:pt x="338658" y="76047"/>
                  </a:lnTo>
                  <a:lnTo>
                    <a:pt x="338658" y="77444"/>
                  </a:lnTo>
                  <a:lnTo>
                    <a:pt x="338213" y="78968"/>
                  </a:lnTo>
                  <a:lnTo>
                    <a:pt x="338886" y="79603"/>
                  </a:lnTo>
                  <a:lnTo>
                    <a:pt x="339077" y="76047"/>
                  </a:lnTo>
                  <a:lnTo>
                    <a:pt x="339102" y="75412"/>
                  </a:lnTo>
                  <a:lnTo>
                    <a:pt x="339166" y="74142"/>
                  </a:lnTo>
                  <a:lnTo>
                    <a:pt x="339585" y="76428"/>
                  </a:lnTo>
                  <a:lnTo>
                    <a:pt x="339458" y="76542"/>
                  </a:lnTo>
                  <a:lnTo>
                    <a:pt x="339217" y="77444"/>
                  </a:lnTo>
                  <a:lnTo>
                    <a:pt x="339826" y="78714"/>
                  </a:lnTo>
                  <a:lnTo>
                    <a:pt x="341401" y="76174"/>
                  </a:lnTo>
                  <a:lnTo>
                    <a:pt x="341731" y="77089"/>
                  </a:lnTo>
                  <a:lnTo>
                    <a:pt x="341858" y="78206"/>
                  </a:lnTo>
                  <a:lnTo>
                    <a:pt x="341249" y="81407"/>
                  </a:lnTo>
                  <a:lnTo>
                    <a:pt x="341845" y="81254"/>
                  </a:lnTo>
                  <a:lnTo>
                    <a:pt x="344182" y="77825"/>
                  </a:lnTo>
                  <a:lnTo>
                    <a:pt x="345160" y="78968"/>
                  </a:lnTo>
                  <a:lnTo>
                    <a:pt x="345236" y="77825"/>
                  </a:lnTo>
                  <a:lnTo>
                    <a:pt x="345719" y="76174"/>
                  </a:lnTo>
                  <a:lnTo>
                    <a:pt x="346316" y="74142"/>
                  </a:lnTo>
                  <a:lnTo>
                    <a:pt x="346570" y="73253"/>
                  </a:lnTo>
                  <a:lnTo>
                    <a:pt x="346608" y="73126"/>
                  </a:lnTo>
                  <a:lnTo>
                    <a:pt x="345262" y="81381"/>
                  </a:lnTo>
                  <a:lnTo>
                    <a:pt x="346138" y="79730"/>
                  </a:lnTo>
                  <a:lnTo>
                    <a:pt x="346202" y="79578"/>
                  </a:lnTo>
                  <a:lnTo>
                    <a:pt x="345554" y="81889"/>
                  </a:lnTo>
                  <a:lnTo>
                    <a:pt x="345757" y="81381"/>
                  </a:lnTo>
                  <a:lnTo>
                    <a:pt x="346367" y="82397"/>
                  </a:lnTo>
                  <a:lnTo>
                    <a:pt x="347129" y="81381"/>
                  </a:lnTo>
                  <a:lnTo>
                    <a:pt x="347789" y="80492"/>
                  </a:lnTo>
                  <a:lnTo>
                    <a:pt x="349491" y="79095"/>
                  </a:lnTo>
                  <a:lnTo>
                    <a:pt x="349123" y="80111"/>
                  </a:lnTo>
                  <a:lnTo>
                    <a:pt x="349008" y="80746"/>
                  </a:lnTo>
                  <a:lnTo>
                    <a:pt x="349135" y="81762"/>
                  </a:lnTo>
                  <a:lnTo>
                    <a:pt x="350075" y="81508"/>
                  </a:lnTo>
                  <a:lnTo>
                    <a:pt x="350443" y="82270"/>
                  </a:lnTo>
                  <a:lnTo>
                    <a:pt x="350748" y="81508"/>
                  </a:lnTo>
                  <a:lnTo>
                    <a:pt x="350964" y="81000"/>
                  </a:lnTo>
                  <a:lnTo>
                    <a:pt x="351193" y="81254"/>
                  </a:lnTo>
                  <a:lnTo>
                    <a:pt x="351231" y="81000"/>
                  </a:lnTo>
                  <a:lnTo>
                    <a:pt x="351548" y="79222"/>
                  </a:lnTo>
                  <a:lnTo>
                    <a:pt x="352018" y="82270"/>
                  </a:lnTo>
                  <a:lnTo>
                    <a:pt x="353466" y="81508"/>
                  </a:lnTo>
                  <a:lnTo>
                    <a:pt x="354926" y="80365"/>
                  </a:lnTo>
                  <a:lnTo>
                    <a:pt x="355434" y="82651"/>
                  </a:lnTo>
                  <a:lnTo>
                    <a:pt x="356501" y="82651"/>
                  </a:lnTo>
                  <a:lnTo>
                    <a:pt x="356743" y="81635"/>
                  </a:lnTo>
                  <a:lnTo>
                    <a:pt x="356666" y="81508"/>
                  </a:lnTo>
                  <a:lnTo>
                    <a:pt x="356806" y="80365"/>
                  </a:lnTo>
                  <a:lnTo>
                    <a:pt x="356908" y="79552"/>
                  </a:lnTo>
                  <a:lnTo>
                    <a:pt x="357047" y="79222"/>
                  </a:lnTo>
                  <a:lnTo>
                    <a:pt x="357098" y="79095"/>
                  </a:lnTo>
                  <a:lnTo>
                    <a:pt x="357136" y="78968"/>
                  </a:lnTo>
                  <a:lnTo>
                    <a:pt x="357339" y="78460"/>
                  </a:lnTo>
                  <a:lnTo>
                    <a:pt x="357428" y="78206"/>
                  </a:lnTo>
                  <a:lnTo>
                    <a:pt x="358076" y="77317"/>
                  </a:lnTo>
                  <a:lnTo>
                    <a:pt x="358368" y="77317"/>
                  </a:lnTo>
                  <a:lnTo>
                    <a:pt x="357479" y="78587"/>
                  </a:lnTo>
                  <a:lnTo>
                    <a:pt x="357378" y="79476"/>
                  </a:lnTo>
                  <a:lnTo>
                    <a:pt x="357251" y="82397"/>
                  </a:lnTo>
                  <a:lnTo>
                    <a:pt x="357251" y="82524"/>
                  </a:lnTo>
                  <a:lnTo>
                    <a:pt x="357873" y="80238"/>
                  </a:lnTo>
                  <a:lnTo>
                    <a:pt x="357390" y="84556"/>
                  </a:lnTo>
                  <a:lnTo>
                    <a:pt x="358279" y="80238"/>
                  </a:lnTo>
                  <a:lnTo>
                    <a:pt x="358889" y="77317"/>
                  </a:lnTo>
                  <a:lnTo>
                    <a:pt x="359257" y="75539"/>
                  </a:lnTo>
                  <a:lnTo>
                    <a:pt x="359346" y="78714"/>
                  </a:lnTo>
                  <a:lnTo>
                    <a:pt x="358990" y="79857"/>
                  </a:lnTo>
                  <a:lnTo>
                    <a:pt x="359498" y="79349"/>
                  </a:lnTo>
                  <a:lnTo>
                    <a:pt x="360235" y="77698"/>
                  </a:lnTo>
                  <a:lnTo>
                    <a:pt x="360375" y="77952"/>
                  </a:lnTo>
                  <a:lnTo>
                    <a:pt x="360476" y="78333"/>
                  </a:lnTo>
                  <a:lnTo>
                    <a:pt x="359905" y="80873"/>
                  </a:lnTo>
                  <a:lnTo>
                    <a:pt x="361175" y="77698"/>
                  </a:lnTo>
                  <a:lnTo>
                    <a:pt x="361556" y="76682"/>
                  </a:lnTo>
                  <a:lnTo>
                    <a:pt x="361302" y="79222"/>
                  </a:lnTo>
                  <a:lnTo>
                    <a:pt x="361175" y="79730"/>
                  </a:lnTo>
                  <a:lnTo>
                    <a:pt x="360921" y="80111"/>
                  </a:lnTo>
                  <a:lnTo>
                    <a:pt x="362407" y="80111"/>
                  </a:lnTo>
                  <a:lnTo>
                    <a:pt x="363270" y="77825"/>
                  </a:lnTo>
                  <a:lnTo>
                    <a:pt x="362369" y="83413"/>
                  </a:lnTo>
                  <a:lnTo>
                    <a:pt x="362318" y="83667"/>
                  </a:lnTo>
                  <a:lnTo>
                    <a:pt x="362445" y="83413"/>
                  </a:lnTo>
                  <a:lnTo>
                    <a:pt x="362508" y="83273"/>
                  </a:lnTo>
                  <a:lnTo>
                    <a:pt x="363601" y="81762"/>
                  </a:lnTo>
                  <a:lnTo>
                    <a:pt x="362724" y="84670"/>
                  </a:lnTo>
                  <a:lnTo>
                    <a:pt x="362623" y="87096"/>
                  </a:lnTo>
                  <a:lnTo>
                    <a:pt x="362407" y="87604"/>
                  </a:lnTo>
                  <a:lnTo>
                    <a:pt x="363474" y="85318"/>
                  </a:lnTo>
                  <a:lnTo>
                    <a:pt x="362508" y="89763"/>
                  </a:lnTo>
                  <a:lnTo>
                    <a:pt x="364083" y="86334"/>
                  </a:lnTo>
                  <a:lnTo>
                    <a:pt x="363829" y="87223"/>
                  </a:lnTo>
                  <a:lnTo>
                    <a:pt x="364147" y="86842"/>
                  </a:lnTo>
                  <a:lnTo>
                    <a:pt x="364324" y="86334"/>
                  </a:lnTo>
                  <a:lnTo>
                    <a:pt x="364439" y="85953"/>
                  </a:lnTo>
                  <a:lnTo>
                    <a:pt x="364782" y="85318"/>
                  </a:lnTo>
                  <a:lnTo>
                    <a:pt x="366166" y="82778"/>
                  </a:lnTo>
                  <a:lnTo>
                    <a:pt x="365137" y="90525"/>
                  </a:lnTo>
                  <a:lnTo>
                    <a:pt x="367576" y="86334"/>
                  </a:lnTo>
                  <a:lnTo>
                    <a:pt x="369087" y="84670"/>
                  </a:lnTo>
                  <a:lnTo>
                    <a:pt x="369735" y="82778"/>
                  </a:lnTo>
                  <a:lnTo>
                    <a:pt x="369951" y="82143"/>
                  </a:lnTo>
                  <a:lnTo>
                    <a:pt x="370217" y="81381"/>
                  </a:lnTo>
                  <a:lnTo>
                    <a:pt x="371602" y="79984"/>
                  </a:lnTo>
                  <a:lnTo>
                    <a:pt x="371500" y="81254"/>
                  </a:lnTo>
                  <a:lnTo>
                    <a:pt x="371373" y="81889"/>
                  </a:lnTo>
                  <a:lnTo>
                    <a:pt x="370484" y="83273"/>
                  </a:lnTo>
                  <a:lnTo>
                    <a:pt x="370408" y="85064"/>
                  </a:lnTo>
                  <a:lnTo>
                    <a:pt x="370840" y="84937"/>
                  </a:lnTo>
                  <a:lnTo>
                    <a:pt x="371652" y="83921"/>
                  </a:lnTo>
                  <a:lnTo>
                    <a:pt x="371348" y="84670"/>
                  </a:lnTo>
                  <a:lnTo>
                    <a:pt x="371259" y="85064"/>
                  </a:lnTo>
                  <a:lnTo>
                    <a:pt x="371017" y="86715"/>
                  </a:lnTo>
                  <a:lnTo>
                    <a:pt x="371475" y="86588"/>
                  </a:lnTo>
                  <a:lnTo>
                    <a:pt x="371983" y="84455"/>
                  </a:lnTo>
                  <a:lnTo>
                    <a:pt x="371805" y="84302"/>
                  </a:lnTo>
                  <a:lnTo>
                    <a:pt x="371944" y="83921"/>
                  </a:lnTo>
                  <a:lnTo>
                    <a:pt x="372122" y="83413"/>
                  </a:lnTo>
                  <a:lnTo>
                    <a:pt x="373291" y="80111"/>
                  </a:lnTo>
                  <a:close/>
                </a:path>
                <a:path w="657859" h="138429">
                  <a:moveTo>
                    <a:pt x="373430" y="89014"/>
                  </a:moveTo>
                  <a:lnTo>
                    <a:pt x="372948" y="89649"/>
                  </a:lnTo>
                  <a:lnTo>
                    <a:pt x="373138" y="89814"/>
                  </a:lnTo>
                  <a:lnTo>
                    <a:pt x="373430" y="89014"/>
                  </a:lnTo>
                  <a:close/>
                </a:path>
                <a:path w="657859" h="138429">
                  <a:moveTo>
                    <a:pt x="374434" y="84670"/>
                  </a:moveTo>
                  <a:lnTo>
                    <a:pt x="373837" y="86461"/>
                  </a:lnTo>
                  <a:lnTo>
                    <a:pt x="373545" y="86842"/>
                  </a:lnTo>
                  <a:lnTo>
                    <a:pt x="372872" y="88163"/>
                  </a:lnTo>
                  <a:lnTo>
                    <a:pt x="373507" y="87858"/>
                  </a:lnTo>
                  <a:lnTo>
                    <a:pt x="374408" y="85318"/>
                  </a:lnTo>
                  <a:lnTo>
                    <a:pt x="374434" y="84670"/>
                  </a:lnTo>
                  <a:close/>
                </a:path>
                <a:path w="657859" h="138429">
                  <a:moveTo>
                    <a:pt x="374637" y="84048"/>
                  </a:moveTo>
                  <a:lnTo>
                    <a:pt x="374408" y="84048"/>
                  </a:lnTo>
                  <a:lnTo>
                    <a:pt x="374434" y="84670"/>
                  </a:lnTo>
                  <a:lnTo>
                    <a:pt x="374637" y="84048"/>
                  </a:lnTo>
                  <a:close/>
                </a:path>
                <a:path w="657859" h="138429">
                  <a:moveTo>
                    <a:pt x="375259" y="78333"/>
                  </a:moveTo>
                  <a:lnTo>
                    <a:pt x="372389" y="84785"/>
                  </a:lnTo>
                  <a:lnTo>
                    <a:pt x="371360" y="87604"/>
                  </a:lnTo>
                  <a:lnTo>
                    <a:pt x="370865" y="88620"/>
                  </a:lnTo>
                  <a:lnTo>
                    <a:pt x="371563" y="87858"/>
                  </a:lnTo>
                  <a:lnTo>
                    <a:pt x="372529" y="86080"/>
                  </a:lnTo>
                  <a:lnTo>
                    <a:pt x="373240" y="85445"/>
                  </a:lnTo>
                  <a:lnTo>
                    <a:pt x="372872" y="87096"/>
                  </a:lnTo>
                  <a:lnTo>
                    <a:pt x="372211" y="87858"/>
                  </a:lnTo>
                  <a:lnTo>
                    <a:pt x="371741" y="89001"/>
                  </a:lnTo>
                  <a:lnTo>
                    <a:pt x="372478" y="88366"/>
                  </a:lnTo>
                  <a:lnTo>
                    <a:pt x="372643" y="88277"/>
                  </a:lnTo>
                  <a:lnTo>
                    <a:pt x="373278" y="85445"/>
                  </a:lnTo>
                  <a:lnTo>
                    <a:pt x="373456" y="84785"/>
                  </a:lnTo>
                  <a:lnTo>
                    <a:pt x="373951" y="84175"/>
                  </a:lnTo>
                  <a:lnTo>
                    <a:pt x="375259" y="78333"/>
                  </a:lnTo>
                  <a:close/>
                </a:path>
                <a:path w="657859" h="138429">
                  <a:moveTo>
                    <a:pt x="376936" y="82753"/>
                  </a:moveTo>
                  <a:lnTo>
                    <a:pt x="376555" y="82524"/>
                  </a:lnTo>
                  <a:lnTo>
                    <a:pt x="375500" y="84531"/>
                  </a:lnTo>
                  <a:lnTo>
                    <a:pt x="375615" y="83769"/>
                  </a:lnTo>
                  <a:lnTo>
                    <a:pt x="375958" y="82931"/>
                  </a:lnTo>
                  <a:lnTo>
                    <a:pt x="376161" y="82321"/>
                  </a:lnTo>
                  <a:lnTo>
                    <a:pt x="375386" y="83845"/>
                  </a:lnTo>
                  <a:lnTo>
                    <a:pt x="374218" y="86575"/>
                  </a:lnTo>
                  <a:lnTo>
                    <a:pt x="373532" y="89700"/>
                  </a:lnTo>
                  <a:lnTo>
                    <a:pt x="374751" y="86575"/>
                  </a:lnTo>
                  <a:lnTo>
                    <a:pt x="374446" y="87934"/>
                  </a:lnTo>
                  <a:lnTo>
                    <a:pt x="375869" y="84226"/>
                  </a:lnTo>
                  <a:lnTo>
                    <a:pt x="376224" y="83908"/>
                  </a:lnTo>
                  <a:lnTo>
                    <a:pt x="375996" y="85420"/>
                  </a:lnTo>
                  <a:lnTo>
                    <a:pt x="375602" y="86626"/>
                  </a:lnTo>
                  <a:lnTo>
                    <a:pt x="375932" y="85801"/>
                  </a:lnTo>
                  <a:lnTo>
                    <a:pt x="375793" y="87477"/>
                  </a:lnTo>
                  <a:lnTo>
                    <a:pt x="376529" y="85420"/>
                  </a:lnTo>
                  <a:lnTo>
                    <a:pt x="376936" y="82753"/>
                  </a:lnTo>
                  <a:close/>
                </a:path>
                <a:path w="657859" h="138429">
                  <a:moveTo>
                    <a:pt x="376948" y="86156"/>
                  </a:moveTo>
                  <a:lnTo>
                    <a:pt x="376593" y="86474"/>
                  </a:lnTo>
                  <a:lnTo>
                    <a:pt x="375437" y="89750"/>
                  </a:lnTo>
                  <a:lnTo>
                    <a:pt x="376085" y="88976"/>
                  </a:lnTo>
                  <a:lnTo>
                    <a:pt x="376428" y="88138"/>
                  </a:lnTo>
                  <a:lnTo>
                    <a:pt x="376948" y="86156"/>
                  </a:lnTo>
                  <a:close/>
                </a:path>
                <a:path w="657859" h="138429">
                  <a:moveTo>
                    <a:pt x="616585" y="106794"/>
                  </a:moveTo>
                  <a:lnTo>
                    <a:pt x="616572" y="106603"/>
                  </a:lnTo>
                  <a:lnTo>
                    <a:pt x="616458" y="106845"/>
                  </a:lnTo>
                  <a:lnTo>
                    <a:pt x="616534" y="107022"/>
                  </a:lnTo>
                  <a:lnTo>
                    <a:pt x="616585" y="106794"/>
                  </a:lnTo>
                  <a:close/>
                </a:path>
                <a:path w="657859" h="138429">
                  <a:moveTo>
                    <a:pt x="618540" y="110591"/>
                  </a:moveTo>
                  <a:lnTo>
                    <a:pt x="618375" y="110782"/>
                  </a:lnTo>
                  <a:lnTo>
                    <a:pt x="618223" y="110959"/>
                  </a:lnTo>
                  <a:lnTo>
                    <a:pt x="618172" y="111264"/>
                  </a:lnTo>
                  <a:lnTo>
                    <a:pt x="618324" y="111213"/>
                  </a:lnTo>
                  <a:lnTo>
                    <a:pt x="618439" y="110896"/>
                  </a:lnTo>
                  <a:lnTo>
                    <a:pt x="618540" y="110591"/>
                  </a:lnTo>
                  <a:close/>
                </a:path>
                <a:path w="657859" h="138429">
                  <a:moveTo>
                    <a:pt x="633374" y="117500"/>
                  </a:moveTo>
                  <a:lnTo>
                    <a:pt x="633260" y="116344"/>
                  </a:lnTo>
                  <a:lnTo>
                    <a:pt x="632917" y="117411"/>
                  </a:lnTo>
                  <a:lnTo>
                    <a:pt x="633247" y="117195"/>
                  </a:lnTo>
                  <a:lnTo>
                    <a:pt x="633374" y="117500"/>
                  </a:lnTo>
                  <a:close/>
                </a:path>
                <a:path w="657859" h="138429">
                  <a:moveTo>
                    <a:pt x="633437" y="117716"/>
                  </a:moveTo>
                  <a:lnTo>
                    <a:pt x="633425" y="117576"/>
                  </a:lnTo>
                  <a:lnTo>
                    <a:pt x="633425" y="117944"/>
                  </a:lnTo>
                  <a:lnTo>
                    <a:pt x="633437" y="117716"/>
                  </a:lnTo>
                  <a:close/>
                </a:path>
                <a:path w="657859" h="138429">
                  <a:moveTo>
                    <a:pt x="657504" y="134264"/>
                  </a:moveTo>
                  <a:lnTo>
                    <a:pt x="657123" y="134569"/>
                  </a:lnTo>
                  <a:lnTo>
                    <a:pt x="655853" y="137807"/>
                  </a:lnTo>
                  <a:lnTo>
                    <a:pt x="656539" y="137045"/>
                  </a:lnTo>
                  <a:lnTo>
                    <a:pt x="656920" y="136220"/>
                  </a:lnTo>
                  <a:lnTo>
                    <a:pt x="657504" y="134264"/>
                  </a:lnTo>
                  <a:close/>
                </a:path>
                <a:path w="657859" h="138429">
                  <a:moveTo>
                    <a:pt x="657606" y="130860"/>
                  </a:moveTo>
                  <a:lnTo>
                    <a:pt x="657225" y="130619"/>
                  </a:lnTo>
                  <a:lnTo>
                    <a:pt x="656107" y="132575"/>
                  </a:lnTo>
                  <a:lnTo>
                    <a:pt x="656234" y="131838"/>
                  </a:lnTo>
                  <a:lnTo>
                    <a:pt x="656615" y="131000"/>
                  </a:lnTo>
                  <a:lnTo>
                    <a:pt x="656831" y="130403"/>
                  </a:lnTo>
                  <a:lnTo>
                    <a:pt x="656018" y="131902"/>
                  </a:lnTo>
                  <a:lnTo>
                    <a:pt x="654748" y="134594"/>
                  </a:lnTo>
                  <a:lnTo>
                    <a:pt x="653961" y="137680"/>
                  </a:lnTo>
                  <a:lnTo>
                    <a:pt x="655294" y="134607"/>
                  </a:lnTo>
                  <a:lnTo>
                    <a:pt x="654926" y="135953"/>
                  </a:lnTo>
                  <a:lnTo>
                    <a:pt x="656488" y="132295"/>
                  </a:lnTo>
                  <a:lnTo>
                    <a:pt x="656856" y="131978"/>
                  </a:lnTo>
                  <a:lnTo>
                    <a:pt x="656577" y="133489"/>
                  </a:lnTo>
                  <a:lnTo>
                    <a:pt x="656145" y="134683"/>
                  </a:lnTo>
                  <a:lnTo>
                    <a:pt x="656513" y="133883"/>
                  </a:lnTo>
                  <a:lnTo>
                    <a:pt x="656285" y="135547"/>
                  </a:lnTo>
                  <a:lnTo>
                    <a:pt x="657098" y="133515"/>
                  </a:lnTo>
                  <a:lnTo>
                    <a:pt x="657606" y="1308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054335" y="8227561"/>
              <a:ext cx="433070" cy="88900"/>
            </a:xfrm>
            <a:custGeom>
              <a:avLst/>
              <a:gdLst/>
              <a:ahLst/>
              <a:cxnLst/>
              <a:rect l="l" t="t" r="r" b="b"/>
              <a:pathLst>
                <a:path w="433069" h="88900">
                  <a:moveTo>
                    <a:pt x="1295" y="9118"/>
                  </a:moveTo>
                  <a:lnTo>
                    <a:pt x="1028" y="10909"/>
                  </a:lnTo>
                  <a:lnTo>
                    <a:pt x="1143" y="10769"/>
                  </a:lnTo>
                  <a:lnTo>
                    <a:pt x="1295" y="9118"/>
                  </a:lnTo>
                  <a:close/>
                </a:path>
                <a:path w="433069" h="88900">
                  <a:moveTo>
                    <a:pt x="3454" y="23495"/>
                  </a:moveTo>
                  <a:lnTo>
                    <a:pt x="3340" y="22733"/>
                  </a:lnTo>
                  <a:lnTo>
                    <a:pt x="3162" y="21945"/>
                  </a:lnTo>
                  <a:lnTo>
                    <a:pt x="3149" y="22352"/>
                  </a:lnTo>
                  <a:lnTo>
                    <a:pt x="3022" y="22987"/>
                  </a:lnTo>
                  <a:lnTo>
                    <a:pt x="2794" y="23761"/>
                  </a:lnTo>
                  <a:lnTo>
                    <a:pt x="2667" y="24765"/>
                  </a:lnTo>
                  <a:lnTo>
                    <a:pt x="2959" y="25527"/>
                  </a:lnTo>
                  <a:lnTo>
                    <a:pt x="3454" y="23495"/>
                  </a:lnTo>
                  <a:close/>
                </a:path>
                <a:path w="433069" h="88900">
                  <a:moveTo>
                    <a:pt x="15367" y="28282"/>
                  </a:moveTo>
                  <a:lnTo>
                    <a:pt x="14668" y="29845"/>
                  </a:lnTo>
                  <a:lnTo>
                    <a:pt x="15341" y="29972"/>
                  </a:lnTo>
                  <a:lnTo>
                    <a:pt x="15367" y="28282"/>
                  </a:lnTo>
                  <a:close/>
                </a:path>
                <a:path w="433069" h="88900">
                  <a:moveTo>
                    <a:pt x="20218" y="23355"/>
                  </a:moveTo>
                  <a:lnTo>
                    <a:pt x="20053" y="25438"/>
                  </a:lnTo>
                  <a:lnTo>
                    <a:pt x="19291" y="26111"/>
                  </a:lnTo>
                  <a:lnTo>
                    <a:pt x="20129" y="26009"/>
                  </a:lnTo>
                  <a:lnTo>
                    <a:pt x="20154" y="25171"/>
                  </a:lnTo>
                  <a:lnTo>
                    <a:pt x="20218" y="23355"/>
                  </a:lnTo>
                  <a:close/>
                </a:path>
                <a:path w="433069" h="88900">
                  <a:moveTo>
                    <a:pt x="21069" y="21945"/>
                  </a:moveTo>
                  <a:lnTo>
                    <a:pt x="20955" y="20955"/>
                  </a:lnTo>
                  <a:lnTo>
                    <a:pt x="20777" y="20066"/>
                  </a:lnTo>
                  <a:lnTo>
                    <a:pt x="20472" y="22733"/>
                  </a:lnTo>
                  <a:lnTo>
                    <a:pt x="20662" y="22479"/>
                  </a:lnTo>
                  <a:lnTo>
                    <a:pt x="20701" y="22225"/>
                  </a:lnTo>
                  <a:lnTo>
                    <a:pt x="20713" y="22415"/>
                  </a:lnTo>
                  <a:lnTo>
                    <a:pt x="20853" y="22225"/>
                  </a:lnTo>
                  <a:lnTo>
                    <a:pt x="21069" y="21945"/>
                  </a:lnTo>
                  <a:close/>
                </a:path>
                <a:path w="433069" h="88900">
                  <a:moveTo>
                    <a:pt x="27647" y="26250"/>
                  </a:moveTo>
                  <a:lnTo>
                    <a:pt x="27571" y="25654"/>
                  </a:lnTo>
                  <a:lnTo>
                    <a:pt x="27063" y="25285"/>
                  </a:lnTo>
                  <a:lnTo>
                    <a:pt x="27152" y="26035"/>
                  </a:lnTo>
                  <a:lnTo>
                    <a:pt x="27393" y="29083"/>
                  </a:lnTo>
                  <a:lnTo>
                    <a:pt x="27647" y="26250"/>
                  </a:lnTo>
                  <a:close/>
                </a:path>
                <a:path w="433069" h="88900">
                  <a:moveTo>
                    <a:pt x="27762" y="24892"/>
                  </a:moveTo>
                  <a:lnTo>
                    <a:pt x="27571" y="25654"/>
                  </a:lnTo>
                  <a:lnTo>
                    <a:pt x="27698" y="25654"/>
                  </a:lnTo>
                  <a:lnTo>
                    <a:pt x="27762" y="24892"/>
                  </a:lnTo>
                  <a:close/>
                </a:path>
                <a:path w="433069" h="88900">
                  <a:moveTo>
                    <a:pt x="27889" y="24384"/>
                  </a:moveTo>
                  <a:lnTo>
                    <a:pt x="27863" y="23761"/>
                  </a:lnTo>
                  <a:lnTo>
                    <a:pt x="27762" y="24892"/>
                  </a:lnTo>
                  <a:lnTo>
                    <a:pt x="27889" y="24384"/>
                  </a:lnTo>
                  <a:close/>
                </a:path>
                <a:path w="433069" h="88900">
                  <a:moveTo>
                    <a:pt x="36639" y="30353"/>
                  </a:moveTo>
                  <a:lnTo>
                    <a:pt x="36537" y="27305"/>
                  </a:lnTo>
                  <a:lnTo>
                    <a:pt x="36398" y="28765"/>
                  </a:lnTo>
                  <a:lnTo>
                    <a:pt x="36296" y="29337"/>
                  </a:lnTo>
                  <a:lnTo>
                    <a:pt x="36639" y="30353"/>
                  </a:lnTo>
                  <a:close/>
                </a:path>
                <a:path w="433069" h="88900">
                  <a:moveTo>
                    <a:pt x="40627" y="8255"/>
                  </a:moveTo>
                  <a:lnTo>
                    <a:pt x="40500" y="7493"/>
                  </a:lnTo>
                  <a:lnTo>
                    <a:pt x="40525" y="7874"/>
                  </a:lnTo>
                  <a:lnTo>
                    <a:pt x="40627" y="8255"/>
                  </a:lnTo>
                  <a:close/>
                </a:path>
                <a:path w="433069" h="88900">
                  <a:moveTo>
                    <a:pt x="51435" y="30467"/>
                  </a:moveTo>
                  <a:lnTo>
                    <a:pt x="51244" y="31051"/>
                  </a:lnTo>
                  <a:lnTo>
                    <a:pt x="51435" y="30480"/>
                  </a:lnTo>
                  <a:close/>
                </a:path>
                <a:path w="433069" h="88900">
                  <a:moveTo>
                    <a:pt x="53086" y="29946"/>
                  </a:moveTo>
                  <a:lnTo>
                    <a:pt x="52857" y="30276"/>
                  </a:lnTo>
                  <a:lnTo>
                    <a:pt x="53086" y="29946"/>
                  </a:lnTo>
                  <a:close/>
                </a:path>
                <a:path w="433069" h="88900">
                  <a:moveTo>
                    <a:pt x="55753" y="30213"/>
                  </a:moveTo>
                  <a:lnTo>
                    <a:pt x="54965" y="32004"/>
                  </a:lnTo>
                  <a:lnTo>
                    <a:pt x="55321" y="31242"/>
                  </a:lnTo>
                  <a:lnTo>
                    <a:pt x="55638" y="30861"/>
                  </a:lnTo>
                  <a:lnTo>
                    <a:pt x="55753" y="30213"/>
                  </a:lnTo>
                  <a:close/>
                </a:path>
                <a:path w="433069" h="88900">
                  <a:moveTo>
                    <a:pt x="59499" y="4521"/>
                  </a:moveTo>
                  <a:lnTo>
                    <a:pt x="58839" y="5346"/>
                  </a:lnTo>
                  <a:lnTo>
                    <a:pt x="59055" y="5562"/>
                  </a:lnTo>
                  <a:lnTo>
                    <a:pt x="59499" y="4521"/>
                  </a:lnTo>
                  <a:close/>
                </a:path>
                <a:path w="433069" h="88900">
                  <a:moveTo>
                    <a:pt x="62166" y="28765"/>
                  </a:moveTo>
                  <a:lnTo>
                    <a:pt x="61645" y="30099"/>
                  </a:lnTo>
                  <a:lnTo>
                    <a:pt x="62039" y="29718"/>
                  </a:lnTo>
                  <a:lnTo>
                    <a:pt x="62166" y="28765"/>
                  </a:lnTo>
                  <a:close/>
                </a:path>
                <a:path w="433069" h="88900">
                  <a:moveTo>
                    <a:pt x="62420" y="29337"/>
                  </a:moveTo>
                  <a:lnTo>
                    <a:pt x="62052" y="29705"/>
                  </a:lnTo>
                  <a:lnTo>
                    <a:pt x="61836" y="31496"/>
                  </a:lnTo>
                  <a:lnTo>
                    <a:pt x="62420" y="29337"/>
                  </a:lnTo>
                  <a:close/>
                </a:path>
                <a:path w="433069" h="88900">
                  <a:moveTo>
                    <a:pt x="70827" y="31991"/>
                  </a:moveTo>
                  <a:close/>
                </a:path>
                <a:path w="433069" h="88900">
                  <a:moveTo>
                    <a:pt x="78816" y="34988"/>
                  </a:moveTo>
                  <a:close/>
                </a:path>
                <a:path w="433069" h="88900">
                  <a:moveTo>
                    <a:pt x="87147" y="18097"/>
                  </a:moveTo>
                  <a:lnTo>
                    <a:pt x="87134" y="17970"/>
                  </a:lnTo>
                  <a:lnTo>
                    <a:pt x="87109" y="17805"/>
                  </a:lnTo>
                  <a:lnTo>
                    <a:pt x="87147" y="18097"/>
                  </a:lnTo>
                  <a:close/>
                </a:path>
                <a:path w="433069" h="88900">
                  <a:moveTo>
                    <a:pt x="88125" y="38227"/>
                  </a:moveTo>
                  <a:lnTo>
                    <a:pt x="88036" y="37973"/>
                  </a:lnTo>
                  <a:lnTo>
                    <a:pt x="87795" y="39116"/>
                  </a:lnTo>
                  <a:lnTo>
                    <a:pt x="87909" y="39497"/>
                  </a:lnTo>
                  <a:lnTo>
                    <a:pt x="88125" y="38227"/>
                  </a:lnTo>
                  <a:close/>
                </a:path>
                <a:path w="433069" h="88900">
                  <a:moveTo>
                    <a:pt x="88303" y="14325"/>
                  </a:moveTo>
                  <a:lnTo>
                    <a:pt x="86880" y="14770"/>
                  </a:lnTo>
                  <a:lnTo>
                    <a:pt x="87109" y="17780"/>
                  </a:lnTo>
                  <a:lnTo>
                    <a:pt x="87274" y="16637"/>
                  </a:lnTo>
                  <a:lnTo>
                    <a:pt x="88303" y="14325"/>
                  </a:lnTo>
                  <a:close/>
                </a:path>
                <a:path w="433069" h="88900">
                  <a:moveTo>
                    <a:pt x="98628" y="16383"/>
                  </a:moveTo>
                  <a:lnTo>
                    <a:pt x="98234" y="16256"/>
                  </a:lnTo>
                  <a:lnTo>
                    <a:pt x="97243" y="16383"/>
                  </a:lnTo>
                  <a:lnTo>
                    <a:pt x="96621" y="18288"/>
                  </a:lnTo>
                  <a:lnTo>
                    <a:pt x="96837" y="17907"/>
                  </a:lnTo>
                  <a:lnTo>
                    <a:pt x="97256" y="17018"/>
                  </a:lnTo>
                  <a:lnTo>
                    <a:pt x="97180" y="17907"/>
                  </a:lnTo>
                  <a:lnTo>
                    <a:pt x="96634" y="19380"/>
                  </a:lnTo>
                  <a:lnTo>
                    <a:pt x="97726" y="18034"/>
                  </a:lnTo>
                  <a:lnTo>
                    <a:pt x="98285" y="17018"/>
                  </a:lnTo>
                  <a:lnTo>
                    <a:pt x="98628" y="16383"/>
                  </a:lnTo>
                  <a:close/>
                </a:path>
                <a:path w="433069" h="88900">
                  <a:moveTo>
                    <a:pt x="100037" y="16929"/>
                  </a:moveTo>
                  <a:lnTo>
                    <a:pt x="99872" y="15811"/>
                  </a:lnTo>
                  <a:lnTo>
                    <a:pt x="99301" y="17335"/>
                  </a:lnTo>
                  <a:lnTo>
                    <a:pt x="99568" y="17627"/>
                  </a:lnTo>
                  <a:lnTo>
                    <a:pt x="99606" y="18948"/>
                  </a:lnTo>
                  <a:lnTo>
                    <a:pt x="99847" y="18580"/>
                  </a:lnTo>
                  <a:lnTo>
                    <a:pt x="100037" y="16929"/>
                  </a:lnTo>
                  <a:close/>
                </a:path>
                <a:path w="433069" h="88900">
                  <a:moveTo>
                    <a:pt x="103022" y="22390"/>
                  </a:moveTo>
                  <a:lnTo>
                    <a:pt x="102590" y="23749"/>
                  </a:lnTo>
                  <a:lnTo>
                    <a:pt x="102908" y="23495"/>
                  </a:lnTo>
                  <a:lnTo>
                    <a:pt x="103022" y="22390"/>
                  </a:lnTo>
                  <a:close/>
                </a:path>
                <a:path w="433069" h="88900">
                  <a:moveTo>
                    <a:pt x="103682" y="19812"/>
                  </a:moveTo>
                  <a:lnTo>
                    <a:pt x="103251" y="20066"/>
                  </a:lnTo>
                  <a:lnTo>
                    <a:pt x="103022" y="22390"/>
                  </a:lnTo>
                  <a:lnTo>
                    <a:pt x="103352" y="21336"/>
                  </a:lnTo>
                  <a:lnTo>
                    <a:pt x="103251" y="22479"/>
                  </a:lnTo>
                  <a:lnTo>
                    <a:pt x="103454" y="21209"/>
                  </a:lnTo>
                  <a:lnTo>
                    <a:pt x="103682" y="19812"/>
                  </a:lnTo>
                  <a:close/>
                </a:path>
                <a:path w="433069" h="88900">
                  <a:moveTo>
                    <a:pt x="106286" y="42176"/>
                  </a:moveTo>
                  <a:lnTo>
                    <a:pt x="105867" y="43053"/>
                  </a:lnTo>
                  <a:lnTo>
                    <a:pt x="106146" y="42672"/>
                  </a:lnTo>
                  <a:lnTo>
                    <a:pt x="106273" y="42291"/>
                  </a:lnTo>
                  <a:close/>
                </a:path>
                <a:path w="433069" h="88900">
                  <a:moveTo>
                    <a:pt x="110782" y="21590"/>
                  </a:moveTo>
                  <a:lnTo>
                    <a:pt x="110731" y="21336"/>
                  </a:lnTo>
                  <a:lnTo>
                    <a:pt x="110782" y="21590"/>
                  </a:lnTo>
                  <a:close/>
                </a:path>
                <a:path w="433069" h="88900">
                  <a:moveTo>
                    <a:pt x="112090" y="44297"/>
                  </a:moveTo>
                  <a:lnTo>
                    <a:pt x="111480" y="43700"/>
                  </a:lnTo>
                  <a:lnTo>
                    <a:pt x="111607" y="44030"/>
                  </a:lnTo>
                  <a:lnTo>
                    <a:pt x="111836" y="44234"/>
                  </a:lnTo>
                  <a:lnTo>
                    <a:pt x="112090" y="44297"/>
                  </a:lnTo>
                  <a:close/>
                </a:path>
                <a:path w="433069" h="88900">
                  <a:moveTo>
                    <a:pt x="112166" y="44323"/>
                  </a:moveTo>
                  <a:close/>
                </a:path>
                <a:path w="433069" h="88900">
                  <a:moveTo>
                    <a:pt x="113118" y="21170"/>
                  </a:moveTo>
                  <a:lnTo>
                    <a:pt x="112979" y="20701"/>
                  </a:lnTo>
                  <a:lnTo>
                    <a:pt x="112966" y="20929"/>
                  </a:lnTo>
                  <a:lnTo>
                    <a:pt x="112941" y="21094"/>
                  </a:lnTo>
                  <a:lnTo>
                    <a:pt x="112928" y="21297"/>
                  </a:lnTo>
                  <a:lnTo>
                    <a:pt x="113118" y="21170"/>
                  </a:lnTo>
                  <a:close/>
                </a:path>
                <a:path w="433069" h="88900">
                  <a:moveTo>
                    <a:pt x="115011" y="17475"/>
                  </a:moveTo>
                  <a:lnTo>
                    <a:pt x="114388" y="18351"/>
                  </a:lnTo>
                  <a:lnTo>
                    <a:pt x="113753" y="21590"/>
                  </a:lnTo>
                  <a:lnTo>
                    <a:pt x="114134" y="21056"/>
                  </a:lnTo>
                  <a:lnTo>
                    <a:pt x="115011" y="17475"/>
                  </a:lnTo>
                  <a:close/>
                </a:path>
                <a:path w="433069" h="88900">
                  <a:moveTo>
                    <a:pt x="116370" y="23622"/>
                  </a:moveTo>
                  <a:lnTo>
                    <a:pt x="116243" y="24003"/>
                  </a:lnTo>
                  <a:lnTo>
                    <a:pt x="116128" y="24511"/>
                  </a:lnTo>
                  <a:lnTo>
                    <a:pt x="116370" y="23622"/>
                  </a:lnTo>
                  <a:close/>
                </a:path>
                <a:path w="433069" h="88900">
                  <a:moveTo>
                    <a:pt x="117602" y="21094"/>
                  </a:moveTo>
                  <a:lnTo>
                    <a:pt x="117373" y="21424"/>
                  </a:lnTo>
                  <a:lnTo>
                    <a:pt x="117322" y="21805"/>
                  </a:lnTo>
                  <a:lnTo>
                    <a:pt x="117462" y="21424"/>
                  </a:lnTo>
                  <a:lnTo>
                    <a:pt x="117576" y="21259"/>
                  </a:lnTo>
                  <a:lnTo>
                    <a:pt x="117602" y="21094"/>
                  </a:lnTo>
                  <a:close/>
                </a:path>
                <a:path w="433069" h="88900">
                  <a:moveTo>
                    <a:pt x="119976" y="44069"/>
                  </a:moveTo>
                  <a:lnTo>
                    <a:pt x="119849" y="41656"/>
                  </a:lnTo>
                  <a:lnTo>
                    <a:pt x="119799" y="41109"/>
                  </a:lnTo>
                  <a:lnTo>
                    <a:pt x="119557" y="41249"/>
                  </a:lnTo>
                  <a:lnTo>
                    <a:pt x="118605" y="45339"/>
                  </a:lnTo>
                  <a:lnTo>
                    <a:pt x="119976" y="44069"/>
                  </a:lnTo>
                  <a:close/>
                </a:path>
                <a:path w="433069" h="88900">
                  <a:moveTo>
                    <a:pt x="120713" y="42989"/>
                  </a:moveTo>
                  <a:lnTo>
                    <a:pt x="120383" y="43688"/>
                  </a:lnTo>
                  <a:lnTo>
                    <a:pt x="120243" y="43815"/>
                  </a:lnTo>
                  <a:lnTo>
                    <a:pt x="120205" y="44958"/>
                  </a:lnTo>
                  <a:lnTo>
                    <a:pt x="120713" y="42989"/>
                  </a:lnTo>
                  <a:close/>
                </a:path>
                <a:path w="433069" h="88900">
                  <a:moveTo>
                    <a:pt x="123024" y="18783"/>
                  </a:moveTo>
                  <a:lnTo>
                    <a:pt x="122936" y="19291"/>
                  </a:lnTo>
                  <a:lnTo>
                    <a:pt x="122834" y="20066"/>
                  </a:lnTo>
                  <a:lnTo>
                    <a:pt x="122897" y="19761"/>
                  </a:lnTo>
                  <a:lnTo>
                    <a:pt x="122961" y="19405"/>
                  </a:lnTo>
                  <a:lnTo>
                    <a:pt x="123024" y="18783"/>
                  </a:lnTo>
                  <a:close/>
                </a:path>
                <a:path w="433069" h="88900">
                  <a:moveTo>
                    <a:pt x="125882" y="44094"/>
                  </a:moveTo>
                  <a:lnTo>
                    <a:pt x="125399" y="44691"/>
                  </a:lnTo>
                  <a:lnTo>
                    <a:pt x="125603" y="44513"/>
                  </a:lnTo>
                  <a:lnTo>
                    <a:pt x="125882" y="44094"/>
                  </a:lnTo>
                  <a:close/>
                </a:path>
                <a:path w="433069" h="88900">
                  <a:moveTo>
                    <a:pt x="126428" y="43014"/>
                  </a:moveTo>
                  <a:lnTo>
                    <a:pt x="126339" y="43434"/>
                  </a:lnTo>
                  <a:lnTo>
                    <a:pt x="126428" y="43014"/>
                  </a:lnTo>
                  <a:close/>
                </a:path>
                <a:path w="433069" h="88900">
                  <a:moveTo>
                    <a:pt x="126746" y="42926"/>
                  </a:moveTo>
                  <a:lnTo>
                    <a:pt x="126377" y="43434"/>
                  </a:lnTo>
                  <a:lnTo>
                    <a:pt x="125895" y="44196"/>
                  </a:lnTo>
                  <a:lnTo>
                    <a:pt x="126149" y="44069"/>
                  </a:lnTo>
                  <a:lnTo>
                    <a:pt x="126250" y="44958"/>
                  </a:lnTo>
                  <a:lnTo>
                    <a:pt x="126466" y="44069"/>
                  </a:lnTo>
                  <a:lnTo>
                    <a:pt x="126746" y="42926"/>
                  </a:lnTo>
                  <a:close/>
                </a:path>
                <a:path w="433069" h="88900">
                  <a:moveTo>
                    <a:pt x="127012" y="26314"/>
                  </a:moveTo>
                  <a:close/>
                </a:path>
                <a:path w="433069" h="88900">
                  <a:moveTo>
                    <a:pt x="127165" y="25781"/>
                  </a:moveTo>
                  <a:lnTo>
                    <a:pt x="127012" y="26314"/>
                  </a:lnTo>
                  <a:lnTo>
                    <a:pt x="127127" y="26035"/>
                  </a:lnTo>
                  <a:lnTo>
                    <a:pt x="127165" y="25781"/>
                  </a:lnTo>
                  <a:close/>
                </a:path>
                <a:path w="433069" h="88900">
                  <a:moveTo>
                    <a:pt x="128219" y="22110"/>
                  </a:moveTo>
                  <a:lnTo>
                    <a:pt x="128079" y="22225"/>
                  </a:lnTo>
                  <a:lnTo>
                    <a:pt x="127990" y="22479"/>
                  </a:lnTo>
                  <a:lnTo>
                    <a:pt x="128219" y="22110"/>
                  </a:lnTo>
                  <a:close/>
                </a:path>
                <a:path w="433069" h="88900">
                  <a:moveTo>
                    <a:pt x="129108" y="17653"/>
                  </a:moveTo>
                  <a:lnTo>
                    <a:pt x="127850" y="19304"/>
                  </a:lnTo>
                  <a:lnTo>
                    <a:pt x="127533" y="21475"/>
                  </a:lnTo>
                  <a:lnTo>
                    <a:pt x="127609" y="21336"/>
                  </a:lnTo>
                  <a:lnTo>
                    <a:pt x="127482" y="21844"/>
                  </a:lnTo>
                  <a:lnTo>
                    <a:pt x="127533" y="21475"/>
                  </a:lnTo>
                  <a:lnTo>
                    <a:pt x="126517" y="23495"/>
                  </a:lnTo>
                  <a:lnTo>
                    <a:pt x="128041" y="22250"/>
                  </a:lnTo>
                  <a:lnTo>
                    <a:pt x="128143" y="21844"/>
                  </a:lnTo>
                  <a:lnTo>
                    <a:pt x="128282" y="21209"/>
                  </a:lnTo>
                  <a:lnTo>
                    <a:pt x="129108" y="17653"/>
                  </a:lnTo>
                  <a:close/>
                </a:path>
                <a:path w="433069" h="88900">
                  <a:moveTo>
                    <a:pt x="129781" y="26670"/>
                  </a:moveTo>
                  <a:lnTo>
                    <a:pt x="129679" y="26289"/>
                  </a:lnTo>
                  <a:lnTo>
                    <a:pt x="129374" y="27660"/>
                  </a:lnTo>
                  <a:lnTo>
                    <a:pt x="129781" y="26670"/>
                  </a:lnTo>
                  <a:close/>
                </a:path>
                <a:path w="433069" h="88900">
                  <a:moveTo>
                    <a:pt x="129997" y="26162"/>
                  </a:moveTo>
                  <a:lnTo>
                    <a:pt x="129921" y="26670"/>
                  </a:lnTo>
                  <a:lnTo>
                    <a:pt x="129997" y="26797"/>
                  </a:lnTo>
                  <a:lnTo>
                    <a:pt x="129997" y="26162"/>
                  </a:lnTo>
                  <a:close/>
                </a:path>
                <a:path w="433069" h="88900">
                  <a:moveTo>
                    <a:pt x="130556" y="24968"/>
                  </a:moveTo>
                  <a:lnTo>
                    <a:pt x="130441" y="24523"/>
                  </a:lnTo>
                  <a:lnTo>
                    <a:pt x="130467" y="24803"/>
                  </a:lnTo>
                  <a:lnTo>
                    <a:pt x="130556" y="24968"/>
                  </a:lnTo>
                  <a:close/>
                </a:path>
                <a:path w="433069" h="88900">
                  <a:moveTo>
                    <a:pt x="131102" y="43180"/>
                  </a:moveTo>
                  <a:lnTo>
                    <a:pt x="130898" y="43180"/>
                  </a:lnTo>
                  <a:lnTo>
                    <a:pt x="131076" y="43307"/>
                  </a:lnTo>
                  <a:lnTo>
                    <a:pt x="131102" y="43180"/>
                  </a:lnTo>
                  <a:close/>
                </a:path>
                <a:path w="433069" h="88900">
                  <a:moveTo>
                    <a:pt x="133311" y="19685"/>
                  </a:moveTo>
                  <a:lnTo>
                    <a:pt x="133057" y="20066"/>
                  </a:lnTo>
                  <a:lnTo>
                    <a:pt x="133299" y="20142"/>
                  </a:lnTo>
                  <a:lnTo>
                    <a:pt x="133311" y="19685"/>
                  </a:lnTo>
                  <a:close/>
                </a:path>
                <a:path w="433069" h="88900">
                  <a:moveTo>
                    <a:pt x="133438" y="20193"/>
                  </a:moveTo>
                  <a:lnTo>
                    <a:pt x="133299" y="20142"/>
                  </a:lnTo>
                  <a:lnTo>
                    <a:pt x="133273" y="20675"/>
                  </a:lnTo>
                  <a:lnTo>
                    <a:pt x="133438" y="20193"/>
                  </a:lnTo>
                  <a:close/>
                </a:path>
                <a:path w="433069" h="88900">
                  <a:moveTo>
                    <a:pt x="135191" y="19723"/>
                  </a:moveTo>
                  <a:lnTo>
                    <a:pt x="134962" y="19951"/>
                  </a:lnTo>
                  <a:lnTo>
                    <a:pt x="135191" y="19723"/>
                  </a:lnTo>
                  <a:close/>
                </a:path>
                <a:path w="433069" h="88900">
                  <a:moveTo>
                    <a:pt x="135204" y="21082"/>
                  </a:moveTo>
                  <a:lnTo>
                    <a:pt x="134734" y="21209"/>
                  </a:lnTo>
                  <a:lnTo>
                    <a:pt x="134772" y="21336"/>
                  </a:lnTo>
                  <a:lnTo>
                    <a:pt x="134962" y="21336"/>
                  </a:lnTo>
                  <a:lnTo>
                    <a:pt x="135204" y="21082"/>
                  </a:lnTo>
                  <a:close/>
                </a:path>
                <a:path w="433069" h="88900">
                  <a:moveTo>
                    <a:pt x="138468" y="41719"/>
                  </a:moveTo>
                  <a:lnTo>
                    <a:pt x="138341" y="41478"/>
                  </a:lnTo>
                  <a:lnTo>
                    <a:pt x="138214" y="41135"/>
                  </a:lnTo>
                  <a:lnTo>
                    <a:pt x="137934" y="41529"/>
                  </a:lnTo>
                  <a:lnTo>
                    <a:pt x="137998" y="42138"/>
                  </a:lnTo>
                  <a:lnTo>
                    <a:pt x="138188" y="42075"/>
                  </a:lnTo>
                  <a:lnTo>
                    <a:pt x="138468" y="41719"/>
                  </a:lnTo>
                  <a:close/>
                </a:path>
                <a:path w="433069" h="88900">
                  <a:moveTo>
                    <a:pt x="139192" y="40487"/>
                  </a:moveTo>
                  <a:lnTo>
                    <a:pt x="138938" y="40957"/>
                  </a:lnTo>
                  <a:lnTo>
                    <a:pt x="138671" y="41440"/>
                  </a:lnTo>
                  <a:lnTo>
                    <a:pt x="138468" y="41719"/>
                  </a:lnTo>
                  <a:lnTo>
                    <a:pt x="138607" y="41998"/>
                  </a:lnTo>
                  <a:lnTo>
                    <a:pt x="138747" y="42100"/>
                  </a:lnTo>
                  <a:lnTo>
                    <a:pt x="139192" y="40487"/>
                  </a:lnTo>
                  <a:close/>
                </a:path>
                <a:path w="433069" h="88900">
                  <a:moveTo>
                    <a:pt x="141351" y="24384"/>
                  </a:moveTo>
                  <a:lnTo>
                    <a:pt x="140779" y="25146"/>
                  </a:lnTo>
                  <a:lnTo>
                    <a:pt x="140690" y="26149"/>
                  </a:lnTo>
                  <a:lnTo>
                    <a:pt x="141351" y="24384"/>
                  </a:lnTo>
                  <a:close/>
                </a:path>
                <a:path w="433069" h="88900">
                  <a:moveTo>
                    <a:pt x="144195" y="43827"/>
                  </a:moveTo>
                  <a:lnTo>
                    <a:pt x="143497" y="44450"/>
                  </a:lnTo>
                  <a:lnTo>
                    <a:pt x="143395" y="46151"/>
                  </a:lnTo>
                  <a:lnTo>
                    <a:pt x="144195" y="43827"/>
                  </a:lnTo>
                  <a:close/>
                </a:path>
                <a:path w="433069" h="88900">
                  <a:moveTo>
                    <a:pt x="144487" y="46520"/>
                  </a:moveTo>
                  <a:lnTo>
                    <a:pt x="144284" y="43434"/>
                  </a:lnTo>
                  <a:lnTo>
                    <a:pt x="143675" y="46736"/>
                  </a:lnTo>
                  <a:lnTo>
                    <a:pt x="144487" y="46520"/>
                  </a:lnTo>
                  <a:close/>
                </a:path>
                <a:path w="433069" h="88900">
                  <a:moveTo>
                    <a:pt x="145186" y="26670"/>
                  </a:moveTo>
                  <a:lnTo>
                    <a:pt x="144195" y="28829"/>
                  </a:lnTo>
                  <a:lnTo>
                    <a:pt x="144945" y="28600"/>
                  </a:lnTo>
                  <a:lnTo>
                    <a:pt x="145186" y="26670"/>
                  </a:lnTo>
                  <a:close/>
                </a:path>
                <a:path w="433069" h="88900">
                  <a:moveTo>
                    <a:pt x="145453" y="28448"/>
                  </a:moveTo>
                  <a:lnTo>
                    <a:pt x="144945" y="28600"/>
                  </a:lnTo>
                  <a:lnTo>
                    <a:pt x="144754" y="30187"/>
                  </a:lnTo>
                  <a:lnTo>
                    <a:pt x="145453" y="28448"/>
                  </a:lnTo>
                  <a:close/>
                </a:path>
                <a:path w="433069" h="88900">
                  <a:moveTo>
                    <a:pt x="146723" y="25158"/>
                  </a:moveTo>
                  <a:lnTo>
                    <a:pt x="145884" y="25933"/>
                  </a:lnTo>
                  <a:lnTo>
                    <a:pt x="146481" y="25488"/>
                  </a:lnTo>
                  <a:lnTo>
                    <a:pt x="146723" y="25158"/>
                  </a:lnTo>
                  <a:close/>
                </a:path>
                <a:path w="433069" h="88900">
                  <a:moveTo>
                    <a:pt x="150342" y="31496"/>
                  </a:moveTo>
                  <a:lnTo>
                    <a:pt x="150050" y="31496"/>
                  </a:lnTo>
                  <a:lnTo>
                    <a:pt x="150152" y="31813"/>
                  </a:lnTo>
                  <a:lnTo>
                    <a:pt x="150342" y="31496"/>
                  </a:lnTo>
                  <a:close/>
                </a:path>
                <a:path w="433069" h="88900">
                  <a:moveTo>
                    <a:pt x="151282" y="30543"/>
                  </a:moveTo>
                  <a:lnTo>
                    <a:pt x="150799" y="32105"/>
                  </a:lnTo>
                  <a:lnTo>
                    <a:pt x="151282" y="30543"/>
                  </a:lnTo>
                  <a:close/>
                </a:path>
                <a:path w="433069" h="88900">
                  <a:moveTo>
                    <a:pt x="151561" y="29540"/>
                  </a:moveTo>
                  <a:lnTo>
                    <a:pt x="151104" y="29819"/>
                  </a:lnTo>
                  <a:lnTo>
                    <a:pt x="151269" y="30518"/>
                  </a:lnTo>
                  <a:lnTo>
                    <a:pt x="151561" y="29540"/>
                  </a:lnTo>
                  <a:close/>
                </a:path>
                <a:path w="433069" h="88900">
                  <a:moveTo>
                    <a:pt x="155905" y="35534"/>
                  </a:moveTo>
                  <a:lnTo>
                    <a:pt x="155790" y="34378"/>
                  </a:lnTo>
                  <a:lnTo>
                    <a:pt x="155448" y="35445"/>
                  </a:lnTo>
                  <a:lnTo>
                    <a:pt x="155778" y="35229"/>
                  </a:lnTo>
                  <a:lnTo>
                    <a:pt x="155905" y="35534"/>
                  </a:lnTo>
                  <a:close/>
                </a:path>
                <a:path w="433069" h="88900">
                  <a:moveTo>
                    <a:pt x="159016" y="40373"/>
                  </a:moveTo>
                  <a:lnTo>
                    <a:pt x="158877" y="40640"/>
                  </a:lnTo>
                  <a:lnTo>
                    <a:pt x="159016" y="40373"/>
                  </a:lnTo>
                  <a:close/>
                </a:path>
                <a:path w="433069" h="88900">
                  <a:moveTo>
                    <a:pt x="159270" y="39890"/>
                  </a:moveTo>
                  <a:lnTo>
                    <a:pt x="159080" y="40132"/>
                  </a:lnTo>
                  <a:lnTo>
                    <a:pt x="159016" y="40373"/>
                  </a:lnTo>
                  <a:lnTo>
                    <a:pt x="159270" y="39890"/>
                  </a:lnTo>
                  <a:close/>
                </a:path>
                <a:path w="433069" h="88900">
                  <a:moveTo>
                    <a:pt x="159473" y="39624"/>
                  </a:moveTo>
                  <a:lnTo>
                    <a:pt x="159346" y="39751"/>
                  </a:lnTo>
                  <a:lnTo>
                    <a:pt x="159270" y="39890"/>
                  </a:lnTo>
                  <a:lnTo>
                    <a:pt x="159473" y="39624"/>
                  </a:lnTo>
                  <a:close/>
                </a:path>
                <a:path w="433069" h="88900">
                  <a:moveTo>
                    <a:pt x="160248" y="46101"/>
                  </a:moveTo>
                  <a:lnTo>
                    <a:pt x="159905" y="46990"/>
                  </a:lnTo>
                  <a:lnTo>
                    <a:pt x="160248" y="46101"/>
                  </a:lnTo>
                  <a:close/>
                </a:path>
                <a:path w="433069" h="88900">
                  <a:moveTo>
                    <a:pt x="160401" y="48171"/>
                  </a:moveTo>
                  <a:lnTo>
                    <a:pt x="160350" y="48425"/>
                  </a:lnTo>
                  <a:lnTo>
                    <a:pt x="160337" y="48666"/>
                  </a:lnTo>
                  <a:lnTo>
                    <a:pt x="160362" y="48475"/>
                  </a:lnTo>
                  <a:lnTo>
                    <a:pt x="160401" y="48209"/>
                  </a:lnTo>
                  <a:close/>
                </a:path>
                <a:path w="433069" h="88900">
                  <a:moveTo>
                    <a:pt x="163156" y="46609"/>
                  </a:moveTo>
                  <a:lnTo>
                    <a:pt x="163118" y="44958"/>
                  </a:lnTo>
                  <a:lnTo>
                    <a:pt x="162407" y="47117"/>
                  </a:lnTo>
                  <a:lnTo>
                    <a:pt x="162941" y="47117"/>
                  </a:lnTo>
                  <a:lnTo>
                    <a:pt x="163156" y="46609"/>
                  </a:lnTo>
                  <a:close/>
                </a:path>
                <a:path w="433069" h="88900">
                  <a:moveTo>
                    <a:pt x="164261" y="33591"/>
                  </a:moveTo>
                  <a:lnTo>
                    <a:pt x="163614" y="34874"/>
                  </a:lnTo>
                  <a:lnTo>
                    <a:pt x="163741" y="34912"/>
                  </a:lnTo>
                  <a:lnTo>
                    <a:pt x="163880" y="34544"/>
                  </a:lnTo>
                  <a:lnTo>
                    <a:pt x="164261" y="33591"/>
                  </a:lnTo>
                  <a:close/>
                </a:path>
                <a:path w="433069" h="88900">
                  <a:moveTo>
                    <a:pt x="165633" y="45847"/>
                  </a:moveTo>
                  <a:lnTo>
                    <a:pt x="164134" y="45847"/>
                  </a:lnTo>
                  <a:lnTo>
                    <a:pt x="163753" y="45847"/>
                  </a:lnTo>
                  <a:lnTo>
                    <a:pt x="163385" y="46482"/>
                  </a:lnTo>
                  <a:lnTo>
                    <a:pt x="162915" y="49784"/>
                  </a:lnTo>
                  <a:lnTo>
                    <a:pt x="163207" y="49022"/>
                  </a:lnTo>
                  <a:lnTo>
                    <a:pt x="163410" y="49530"/>
                  </a:lnTo>
                  <a:lnTo>
                    <a:pt x="163563" y="50647"/>
                  </a:lnTo>
                  <a:lnTo>
                    <a:pt x="163537" y="50076"/>
                  </a:lnTo>
                  <a:lnTo>
                    <a:pt x="163804" y="51181"/>
                  </a:lnTo>
                  <a:lnTo>
                    <a:pt x="163893" y="50165"/>
                  </a:lnTo>
                  <a:lnTo>
                    <a:pt x="164363" y="49022"/>
                  </a:lnTo>
                  <a:lnTo>
                    <a:pt x="165633" y="45847"/>
                  </a:lnTo>
                  <a:close/>
                </a:path>
                <a:path w="433069" h="88900">
                  <a:moveTo>
                    <a:pt x="165646" y="50939"/>
                  </a:moveTo>
                  <a:lnTo>
                    <a:pt x="165404" y="51650"/>
                  </a:lnTo>
                  <a:lnTo>
                    <a:pt x="165582" y="51155"/>
                  </a:lnTo>
                  <a:lnTo>
                    <a:pt x="165646" y="50939"/>
                  </a:lnTo>
                  <a:close/>
                </a:path>
                <a:path w="433069" h="88900">
                  <a:moveTo>
                    <a:pt x="165823" y="50431"/>
                  </a:moveTo>
                  <a:lnTo>
                    <a:pt x="165735" y="50673"/>
                  </a:lnTo>
                  <a:lnTo>
                    <a:pt x="165823" y="50457"/>
                  </a:lnTo>
                  <a:close/>
                </a:path>
                <a:path w="433069" h="88900">
                  <a:moveTo>
                    <a:pt x="167373" y="54152"/>
                  </a:moveTo>
                  <a:lnTo>
                    <a:pt x="167259" y="53467"/>
                  </a:lnTo>
                  <a:lnTo>
                    <a:pt x="167182" y="53213"/>
                  </a:lnTo>
                  <a:lnTo>
                    <a:pt x="166687" y="54610"/>
                  </a:lnTo>
                  <a:lnTo>
                    <a:pt x="167373" y="54152"/>
                  </a:lnTo>
                  <a:close/>
                </a:path>
                <a:path w="433069" h="88900">
                  <a:moveTo>
                    <a:pt x="167551" y="52197"/>
                  </a:moveTo>
                  <a:lnTo>
                    <a:pt x="167246" y="52552"/>
                  </a:lnTo>
                  <a:lnTo>
                    <a:pt x="167182" y="53213"/>
                  </a:lnTo>
                  <a:lnTo>
                    <a:pt x="167551" y="52197"/>
                  </a:lnTo>
                  <a:close/>
                </a:path>
                <a:path w="433069" h="88900">
                  <a:moveTo>
                    <a:pt x="169062" y="35991"/>
                  </a:moveTo>
                  <a:lnTo>
                    <a:pt x="168973" y="35826"/>
                  </a:lnTo>
                  <a:lnTo>
                    <a:pt x="168071" y="38620"/>
                  </a:lnTo>
                  <a:lnTo>
                    <a:pt x="167640" y="39839"/>
                  </a:lnTo>
                  <a:lnTo>
                    <a:pt x="168071" y="38709"/>
                  </a:lnTo>
                  <a:lnTo>
                    <a:pt x="168338" y="38176"/>
                  </a:lnTo>
                  <a:lnTo>
                    <a:pt x="168503" y="37998"/>
                  </a:lnTo>
                  <a:lnTo>
                    <a:pt x="168656" y="37452"/>
                  </a:lnTo>
                  <a:lnTo>
                    <a:pt x="168833" y="36817"/>
                  </a:lnTo>
                  <a:lnTo>
                    <a:pt x="169062" y="35991"/>
                  </a:lnTo>
                  <a:close/>
                </a:path>
                <a:path w="433069" h="88900">
                  <a:moveTo>
                    <a:pt x="170129" y="35471"/>
                  </a:moveTo>
                  <a:lnTo>
                    <a:pt x="169545" y="36372"/>
                  </a:lnTo>
                  <a:lnTo>
                    <a:pt x="169392" y="36601"/>
                  </a:lnTo>
                  <a:lnTo>
                    <a:pt x="169430" y="37655"/>
                  </a:lnTo>
                  <a:lnTo>
                    <a:pt x="170040" y="37287"/>
                  </a:lnTo>
                  <a:lnTo>
                    <a:pt x="169913" y="36068"/>
                  </a:lnTo>
                  <a:lnTo>
                    <a:pt x="170129" y="35471"/>
                  </a:lnTo>
                  <a:close/>
                </a:path>
                <a:path w="433069" h="88900">
                  <a:moveTo>
                    <a:pt x="170510" y="42672"/>
                  </a:moveTo>
                  <a:lnTo>
                    <a:pt x="169938" y="42913"/>
                  </a:lnTo>
                  <a:lnTo>
                    <a:pt x="169672" y="43827"/>
                  </a:lnTo>
                  <a:lnTo>
                    <a:pt x="170510" y="42672"/>
                  </a:lnTo>
                  <a:close/>
                </a:path>
                <a:path w="433069" h="88900">
                  <a:moveTo>
                    <a:pt x="171919" y="55816"/>
                  </a:moveTo>
                  <a:lnTo>
                    <a:pt x="171742" y="55994"/>
                  </a:lnTo>
                  <a:lnTo>
                    <a:pt x="171678" y="56375"/>
                  </a:lnTo>
                  <a:lnTo>
                    <a:pt x="171919" y="55816"/>
                  </a:lnTo>
                  <a:close/>
                </a:path>
                <a:path w="433069" h="88900">
                  <a:moveTo>
                    <a:pt x="172186" y="40563"/>
                  </a:moveTo>
                  <a:lnTo>
                    <a:pt x="171513" y="40017"/>
                  </a:lnTo>
                  <a:lnTo>
                    <a:pt x="172085" y="41084"/>
                  </a:lnTo>
                  <a:lnTo>
                    <a:pt x="172186" y="40563"/>
                  </a:lnTo>
                  <a:close/>
                </a:path>
                <a:path w="433069" h="88900">
                  <a:moveTo>
                    <a:pt x="172300" y="54927"/>
                  </a:moveTo>
                  <a:lnTo>
                    <a:pt x="171919" y="55816"/>
                  </a:lnTo>
                  <a:lnTo>
                    <a:pt x="172300" y="54927"/>
                  </a:lnTo>
                  <a:close/>
                </a:path>
                <a:path w="433069" h="88900">
                  <a:moveTo>
                    <a:pt x="172364" y="52247"/>
                  </a:moveTo>
                  <a:lnTo>
                    <a:pt x="171602" y="53898"/>
                  </a:lnTo>
                  <a:lnTo>
                    <a:pt x="171665" y="54927"/>
                  </a:lnTo>
                  <a:lnTo>
                    <a:pt x="171488" y="56248"/>
                  </a:lnTo>
                  <a:lnTo>
                    <a:pt x="171742" y="55994"/>
                  </a:lnTo>
                  <a:lnTo>
                    <a:pt x="172364" y="52247"/>
                  </a:lnTo>
                  <a:close/>
                </a:path>
                <a:path w="433069" h="88900">
                  <a:moveTo>
                    <a:pt x="172669" y="38404"/>
                  </a:moveTo>
                  <a:lnTo>
                    <a:pt x="172186" y="40563"/>
                  </a:lnTo>
                  <a:lnTo>
                    <a:pt x="172453" y="40792"/>
                  </a:lnTo>
                  <a:lnTo>
                    <a:pt x="172669" y="38404"/>
                  </a:lnTo>
                  <a:close/>
                </a:path>
                <a:path w="433069" h="88900">
                  <a:moveTo>
                    <a:pt x="173012" y="38290"/>
                  </a:moveTo>
                  <a:lnTo>
                    <a:pt x="172986" y="34734"/>
                  </a:lnTo>
                  <a:lnTo>
                    <a:pt x="172669" y="38404"/>
                  </a:lnTo>
                  <a:lnTo>
                    <a:pt x="173012" y="38290"/>
                  </a:lnTo>
                  <a:close/>
                </a:path>
                <a:path w="433069" h="88900">
                  <a:moveTo>
                    <a:pt x="173355" y="54876"/>
                  </a:moveTo>
                  <a:lnTo>
                    <a:pt x="173202" y="54889"/>
                  </a:lnTo>
                  <a:lnTo>
                    <a:pt x="173355" y="54876"/>
                  </a:lnTo>
                  <a:close/>
                </a:path>
                <a:path w="433069" h="88900">
                  <a:moveTo>
                    <a:pt x="173875" y="54495"/>
                  </a:moveTo>
                  <a:lnTo>
                    <a:pt x="173659" y="54711"/>
                  </a:lnTo>
                  <a:lnTo>
                    <a:pt x="173380" y="55283"/>
                  </a:lnTo>
                  <a:lnTo>
                    <a:pt x="173520" y="55156"/>
                  </a:lnTo>
                  <a:lnTo>
                    <a:pt x="173672" y="54864"/>
                  </a:lnTo>
                  <a:lnTo>
                    <a:pt x="173875" y="54495"/>
                  </a:lnTo>
                  <a:close/>
                </a:path>
                <a:path w="433069" h="88900">
                  <a:moveTo>
                    <a:pt x="173888" y="53708"/>
                  </a:moveTo>
                  <a:lnTo>
                    <a:pt x="173621" y="54406"/>
                  </a:lnTo>
                  <a:lnTo>
                    <a:pt x="173482" y="54749"/>
                  </a:lnTo>
                  <a:lnTo>
                    <a:pt x="173355" y="54876"/>
                  </a:lnTo>
                  <a:lnTo>
                    <a:pt x="173482" y="54825"/>
                  </a:lnTo>
                  <a:lnTo>
                    <a:pt x="173697" y="54368"/>
                  </a:lnTo>
                  <a:lnTo>
                    <a:pt x="173824" y="53962"/>
                  </a:lnTo>
                  <a:lnTo>
                    <a:pt x="173888" y="53708"/>
                  </a:lnTo>
                  <a:close/>
                </a:path>
                <a:path w="433069" h="88900">
                  <a:moveTo>
                    <a:pt x="175501" y="50800"/>
                  </a:moveTo>
                  <a:lnTo>
                    <a:pt x="175475" y="49149"/>
                  </a:lnTo>
                  <a:lnTo>
                    <a:pt x="175298" y="49784"/>
                  </a:lnTo>
                  <a:lnTo>
                    <a:pt x="175234" y="50546"/>
                  </a:lnTo>
                  <a:lnTo>
                    <a:pt x="175501" y="50800"/>
                  </a:lnTo>
                  <a:close/>
                </a:path>
                <a:path w="433069" h="88900">
                  <a:moveTo>
                    <a:pt x="175653" y="55943"/>
                  </a:moveTo>
                  <a:lnTo>
                    <a:pt x="175437" y="56235"/>
                  </a:lnTo>
                  <a:lnTo>
                    <a:pt x="175514" y="56388"/>
                  </a:lnTo>
                  <a:lnTo>
                    <a:pt x="175590" y="56197"/>
                  </a:lnTo>
                  <a:lnTo>
                    <a:pt x="175628" y="56057"/>
                  </a:lnTo>
                  <a:close/>
                </a:path>
                <a:path w="433069" h="88900">
                  <a:moveTo>
                    <a:pt x="175907" y="55664"/>
                  </a:moveTo>
                  <a:lnTo>
                    <a:pt x="175666" y="55943"/>
                  </a:lnTo>
                  <a:lnTo>
                    <a:pt x="175907" y="55664"/>
                  </a:lnTo>
                  <a:close/>
                </a:path>
                <a:path w="433069" h="88900">
                  <a:moveTo>
                    <a:pt x="175907" y="54152"/>
                  </a:moveTo>
                  <a:lnTo>
                    <a:pt x="175641" y="54279"/>
                  </a:lnTo>
                  <a:lnTo>
                    <a:pt x="175488" y="54864"/>
                  </a:lnTo>
                  <a:lnTo>
                    <a:pt x="175907" y="54152"/>
                  </a:lnTo>
                  <a:close/>
                </a:path>
                <a:path w="433069" h="88900">
                  <a:moveTo>
                    <a:pt x="176136" y="43218"/>
                  </a:moveTo>
                  <a:lnTo>
                    <a:pt x="175971" y="43421"/>
                  </a:lnTo>
                  <a:lnTo>
                    <a:pt x="176136" y="43218"/>
                  </a:lnTo>
                  <a:close/>
                </a:path>
                <a:path w="433069" h="88900">
                  <a:moveTo>
                    <a:pt x="176403" y="55041"/>
                  </a:moveTo>
                  <a:lnTo>
                    <a:pt x="175907" y="55651"/>
                  </a:lnTo>
                  <a:lnTo>
                    <a:pt x="176085" y="55816"/>
                  </a:lnTo>
                  <a:lnTo>
                    <a:pt x="176403" y="55041"/>
                  </a:lnTo>
                  <a:close/>
                </a:path>
                <a:path w="433069" h="88900">
                  <a:moveTo>
                    <a:pt x="176580" y="46228"/>
                  </a:moveTo>
                  <a:lnTo>
                    <a:pt x="174802" y="49403"/>
                  </a:lnTo>
                  <a:lnTo>
                    <a:pt x="174993" y="48260"/>
                  </a:lnTo>
                  <a:lnTo>
                    <a:pt x="175425" y="46736"/>
                  </a:lnTo>
                  <a:lnTo>
                    <a:pt x="175641" y="45974"/>
                  </a:lnTo>
                  <a:lnTo>
                    <a:pt x="176174" y="45466"/>
                  </a:lnTo>
                  <a:lnTo>
                    <a:pt x="176352" y="43180"/>
                  </a:lnTo>
                  <a:lnTo>
                    <a:pt x="175285" y="46736"/>
                  </a:lnTo>
                  <a:lnTo>
                    <a:pt x="175387" y="45974"/>
                  </a:lnTo>
                  <a:lnTo>
                    <a:pt x="175514" y="45085"/>
                  </a:lnTo>
                  <a:lnTo>
                    <a:pt x="175564" y="44704"/>
                  </a:lnTo>
                  <a:lnTo>
                    <a:pt x="175691" y="43942"/>
                  </a:lnTo>
                  <a:lnTo>
                    <a:pt x="175856" y="43561"/>
                  </a:lnTo>
                  <a:lnTo>
                    <a:pt x="175006" y="44704"/>
                  </a:lnTo>
                  <a:lnTo>
                    <a:pt x="175323" y="43942"/>
                  </a:lnTo>
                  <a:lnTo>
                    <a:pt x="175869" y="41783"/>
                  </a:lnTo>
                  <a:lnTo>
                    <a:pt x="175945" y="42418"/>
                  </a:lnTo>
                  <a:lnTo>
                    <a:pt x="175933" y="41783"/>
                  </a:lnTo>
                  <a:lnTo>
                    <a:pt x="175882" y="39751"/>
                  </a:lnTo>
                  <a:lnTo>
                    <a:pt x="173634" y="45085"/>
                  </a:lnTo>
                  <a:lnTo>
                    <a:pt x="174332" y="41910"/>
                  </a:lnTo>
                  <a:lnTo>
                    <a:pt x="174472" y="41656"/>
                  </a:lnTo>
                  <a:lnTo>
                    <a:pt x="172885" y="42672"/>
                  </a:lnTo>
                  <a:lnTo>
                    <a:pt x="173240" y="44069"/>
                  </a:lnTo>
                  <a:lnTo>
                    <a:pt x="173355" y="44754"/>
                  </a:lnTo>
                  <a:lnTo>
                    <a:pt x="171411" y="48006"/>
                  </a:lnTo>
                  <a:lnTo>
                    <a:pt x="171538" y="47498"/>
                  </a:lnTo>
                  <a:lnTo>
                    <a:pt x="171945" y="45720"/>
                  </a:lnTo>
                  <a:lnTo>
                    <a:pt x="172148" y="44831"/>
                  </a:lnTo>
                  <a:lnTo>
                    <a:pt x="172504" y="43307"/>
                  </a:lnTo>
                  <a:lnTo>
                    <a:pt x="173202" y="40259"/>
                  </a:lnTo>
                  <a:lnTo>
                    <a:pt x="172135" y="43307"/>
                  </a:lnTo>
                  <a:lnTo>
                    <a:pt x="171970" y="42951"/>
                  </a:lnTo>
                  <a:lnTo>
                    <a:pt x="171107" y="44831"/>
                  </a:lnTo>
                  <a:lnTo>
                    <a:pt x="171234" y="43548"/>
                  </a:lnTo>
                  <a:lnTo>
                    <a:pt x="171958" y="42951"/>
                  </a:lnTo>
                  <a:lnTo>
                    <a:pt x="172034" y="42418"/>
                  </a:lnTo>
                  <a:lnTo>
                    <a:pt x="172313" y="41656"/>
                  </a:lnTo>
                  <a:lnTo>
                    <a:pt x="171234" y="43535"/>
                  </a:lnTo>
                  <a:lnTo>
                    <a:pt x="171411" y="41910"/>
                  </a:lnTo>
                  <a:lnTo>
                    <a:pt x="169138" y="45720"/>
                  </a:lnTo>
                  <a:lnTo>
                    <a:pt x="169316" y="45085"/>
                  </a:lnTo>
                  <a:lnTo>
                    <a:pt x="169392" y="44831"/>
                  </a:lnTo>
                  <a:lnTo>
                    <a:pt x="169570" y="44196"/>
                  </a:lnTo>
                  <a:lnTo>
                    <a:pt x="169672" y="43827"/>
                  </a:lnTo>
                  <a:lnTo>
                    <a:pt x="169405" y="44196"/>
                  </a:lnTo>
                  <a:lnTo>
                    <a:pt x="169608" y="43434"/>
                  </a:lnTo>
                  <a:lnTo>
                    <a:pt x="169595" y="43053"/>
                  </a:lnTo>
                  <a:lnTo>
                    <a:pt x="169722" y="43053"/>
                  </a:lnTo>
                  <a:lnTo>
                    <a:pt x="169786" y="42799"/>
                  </a:lnTo>
                  <a:lnTo>
                    <a:pt x="169735" y="42989"/>
                  </a:lnTo>
                  <a:lnTo>
                    <a:pt x="169964" y="42799"/>
                  </a:lnTo>
                  <a:lnTo>
                    <a:pt x="170535" y="40767"/>
                  </a:lnTo>
                  <a:lnTo>
                    <a:pt x="169964" y="42164"/>
                  </a:lnTo>
                  <a:lnTo>
                    <a:pt x="170865" y="38862"/>
                  </a:lnTo>
                  <a:lnTo>
                    <a:pt x="168427" y="44831"/>
                  </a:lnTo>
                  <a:lnTo>
                    <a:pt x="168554" y="43434"/>
                  </a:lnTo>
                  <a:lnTo>
                    <a:pt x="168579" y="43053"/>
                  </a:lnTo>
                  <a:lnTo>
                    <a:pt x="168694" y="42164"/>
                  </a:lnTo>
                  <a:lnTo>
                    <a:pt x="169659" y="39624"/>
                  </a:lnTo>
                  <a:lnTo>
                    <a:pt x="169684" y="41148"/>
                  </a:lnTo>
                  <a:lnTo>
                    <a:pt x="169824" y="39624"/>
                  </a:lnTo>
                  <a:lnTo>
                    <a:pt x="169913" y="38608"/>
                  </a:lnTo>
                  <a:lnTo>
                    <a:pt x="168186" y="43053"/>
                  </a:lnTo>
                  <a:lnTo>
                    <a:pt x="168300" y="42418"/>
                  </a:lnTo>
                  <a:lnTo>
                    <a:pt x="168440" y="41656"/>
                  </a:lnTo>
                  <a:lnTo>
                    <a:pt x="169227" y="37338"/>
                  </a:lnTo>
                  <a:lnTo>
                    <a:pt x="168503" y="38100"/>
                  </a:lnTo>
                  <a:lnTo>
                    <a:pt x="167360" y="41656"/>
                  </a:lnTo>
                  <a:lnTo>
                    <a:pt x="167297" y="41148"/>
                  </a:lnTo>
                  <a:lnTo>
                    <a:pt x="167195" y="40259"/>
                  </a:lnTo>
                  <a:lnTo>
                    <a:pt x="167068" y="39243"/>
                  </a:lnTo>
                  <a:lnTo>
                    <a:pt x="165976" y="40259"/>
                  </a:lnTo>
                  <a:lnTo>
                    <a:pt x="166293" y="39370"/>
                  </a:lnTo>
                  <a:lnTo>
                    <a:pt x="166268" y="38989"/>
                  </a:lnTo>
                  <a:lnTo>
                    <a:pt x="165201" y="37846"/>
                  </a:lnTo>
                  <a:lnTo>
                    <a:pt x="164973" y="36703"/>
                  </a:lnTo>
                  <a:lnTo>
                    <a:pt x="165074" y="35814"/>
                  </a:lnTo>
                  <a:lnTo>
                    <a:pt x="165112" y="35687"/>
                  </a:lnTo>
                  <a:lnTo>
                    <a:pt x="163868" y="39370"/>
                  </a:lnTo>
                  <a:lnTo>
                    <a:pt x="163652" y="38989"/>
                  </a:lnTo>
                  <a:lnTo>
                    <a:pt x="163360" y="38481"/>
                  </a:lnTo>
                  <a:lnTo>
                    <a:pt x="162623" y="38989"/>
                  </a:lnTo>
                  <a:lnTo>
                    <a:pt x="163220" y="37084"/>
                  </a:lnTo>
                  <a:lnTo>
                    <a:pt x="163360" y="36703"/>
                  </a:lnTo>
                  <a:lnTo>
                    <a:pt x="163652" y="36068"/>
                  </a:lnTo>
                  <a:lnTo>
                    <a:pt x="164236" y="35052"/>
                  </a:lnTo>
                  <a:lnTo>
                    <a:pt x="163741" y="34925"/>
                  </a:lnTo>
                  <a:lnTo>
                    <a:pt x="163068" y="36449"/>
                  </a:lnTo>
                  <a:lnTo>
                    <a:pt x="162941" y="36703"/>
                  </a:lnTo>
                  <a:lnTo>
                    <a:pt x="162496" y="37084"/>
                  </a:lnTo>
                  <a:lnTo>
                    <a:pt x="163436" y="34290"/>
                  </a:lnTo>
                  <a:lnTo>
                    <a:pt x="162737" y="34290"/>
                  </a:lnTo>
                  <a:lnTo>
                    <a:pt x="161163" y="37084"/>
                  </a:lnTo>
                  <a:lnTo>
                    <a:pt x="160883" y="35052"/>
                  </a:lnTo>
                  <a:lnTo>
                    <a:pt x="160096" y="37528"/>
                  </a:lnTo>
                  <a:lnTo>
                    <a:pt x="159410" y="42418"/>
                  </a:lnTo>
                  <a:lnTo>
                    <a:pt x="158026" y="43815"/>
                  </a:lnTo>
                  <a:lnTo>
                    <a:pt x="158902" y="40767"/>
                  </a:lnTo>
                  <a:lnTo>
                    <a:pt x="158877" y="40640"/>
                  </a:lnTo>
                  <a:lnTo>
                    <a:pt x="158953" y="39878"/>
                  </a:lnTo>
                  <a:lnTo>
                    <a:pt x="159067" y="39624"/>
                  </a:lnTo>
                  <a:lnTo>
                    <a:pt x="158991" y="39116"/>
                  </a:lnTo>
                  <a:lnTo>
                    <a:pt x="159359" y="37846"/>
                  </a:lnTo>
                  <a:lnTo>
                    <a:pt x="159512" y="37338"/>
                  </a:lnTo>
                  <a:lnTo>
                    <a:pt x="159118" y="37846"/>
                  </a:lnTo>
                  <a:lnTo>
                    <a:pt x="159639" y="36322"/>
                  </a:lnTo>
                  <a:lnTo>
                    <a:pt x="159753" y="36195"/>
                  </a:lnTo>
                  <a:lnTo>
                    <a:pt x="159651" y="37211"/>
                  </a:lnTo>
                  <a:lnTo>
                    <a:pt x="159842" y="36779"/>
                  </a:lnTo>
                  <a:lnTo>
                    <a:pt x="159270" y="39179"/>
                  </a:lnTo>
                  <a:lnTo>
                    <a:pt x="159880" y="37846"/>
                  </a:lnTo>
                  <a:lnTo>
                    <a:pt x="159854" y="36766"/>
                  </a:lnTo>
                  <a:lnTo>
                    <a:pt x="159829" y="36195"/>
                  </a:lnTo>
                  <a:lnTo>
                    <a:pt x="159753" y="36068"/>
                  </a:lnTo>
                  <a:lnTo>
                    <a:pt x="159867" y="33782"/>
                  </a:lnTo>
                  <a:lnTo>
                    <a:pt x="160007" y="33147"/>
                  </a:lnTo>
                  <a:lnTo>
                    <a:pt x="159207" y="35814"/>
                  </a:lnTo>
                  <a:lnTo>
                    <a:pt x="158877" y="36068"/>
                  </a:lnTo>
                  <a:lnTo>
                    <a:pt x="158191" y="36068"/>
                  </a:lnTo>
                  <a:lnTo>
                    <a:pt x="158623" y="35179"/>
                  </a:lnTo>
                  <a:lnTo>
                    <a:pt x="159308" y="33782"/>
                  </a:lnTo>
                  <a:lnTo>
                    <a:pt x="159283" y="32512"/>
                  </a:lnTo>
                  <a:lnTo>
                    <a:pt x="158724" y="33782"/>
                  </a:lnTo>
                  <a:lnTo>
                    <a:pt x="158737" y="32258"/>
                  </a:lnTo>
                  <a:lnTo>
                    <a:pt x="157848" y="35179"/>
                  </a:lnTo>
                  <a:lnTo>
                    <a:pt x="157657" y="35179"/>
                  </a:lnTo>
                  <a:lnTo>
                    <a:pt x="157924" y="34163"/>
                  </a:lnTo>
                  <a:lnTo>
                    <a:pt x="158051" y="33655"/>
                  </a:lnTo>
                  <a:lnTo>
                    <a:pt x="158191" y="32893"/>
                  </a:lnTo>
                  <a:lnTo>
                    <a:pt x="157454" y="34163"/>
                  </a:lnTo>
                  <a:lnTo>
                    <a:pt x="156502" y="32893"/>
                  </a:lnTo>
                  <a:lnTo>
                    <a:pt x="155956" y="35979"/>
                  </a:lnTo>
                  <a:lnTo>
                    <a:pt x="155943" y="36106"/>
                  </a:lnTo>
                  <a:lnTo>
                    <a:pt x="155905" y="36322"/>
                  </a:lnTo>
                  <a:lnTo>
                    <a:pt x="155892" y="36449"/>
                  </a:lnTo>
                  <a:lnTo>
                    <a:pt x="153949" y="39116"/>
                  </a:lnTo>
                  <a:lnTo>
                    <a:pt x="153974" y="38354"/>
                  </a:lnTo>
                  <a:lnTo>
                    <a:pt x="153974" y="38227"/>
                  </a:lnTo>
                  <a:lnTo>
                    <a:pt x="154025" y="36703"/>
                  </a:lnTo>
                  <a:lnTo>
                    <a:pt x="154038" y="36322"/>
                  </a:lnTo>
                  <a:lnTo>
                    <a:pt x="154076" y="35052"/>
                  </a:lnTo>
                  <a:lnTo>
                    <a:pt x="154101" y="34163"/>
                  </a:lnTo>
                  <a:lnTo>
                    <a:pt x="152654" y="35052"/>
                  </a:lnTo>
                  <a:lnTo>
                    <a:pt x="152933" y="34036"/>
                  </a:lnTo>
                  <a:lnTo>
                    <a:pt x="151955" y="35052"/>
                  </a:lnTo>
                  <a:lnTo>
                    <a:pt x="151295" y="34290"/>
                  </a:lnTo>
                  <a:lnTo>
                    <a:pt x="150228" y="36322"/>
                  </a:lnTo>
                  <a:lnTo>
                    <a:pt x="150025" y="36322"/>
                  </a:lnTo>
                  <a:lnTo>
                    <a:pt x="150114" y="35687"/>
                  </a:lnTo>
                  <a:lnTo>
                    <a:pt x="150215" y="34925"/>
                  </a:lnTo>
                  <a:lnTo>
                    <a:pt x="150329" y="34290"/>
                  </a:lnTo>
                  <a:lnTo>
                    <a:pt x="150698" y="33274"/>
                  </a:lnTo>
                  <a:lnTo>
                    <a:pt x="149987" y="33782"/>
                  </a:lnTo>
                  <a:lnTo>
                    <a:pt x="149606" y="34925"/>
                  </a:lnTo>
                  <a:lnTo>
                    <a:pt x="149479" y="34036"/>
                  </a:lnTo>
                  <a:lnTo>
                    <a:pt x="149440" y="33782"/>
                  </a:lnTo>
                  <a:lnTo>
                    <a:pt x="149504" y="32893"/>
                  </a:lnTo>
                  <a:lnTo>
                    <a:pt x="150050" y="31991"/>
                  </a:lnTo>
                  <a:lnTo>
                    <a:pt x="149910" y="31750"/>
                  </a:lnTo>
                  <a:lnTo>
                    <a:pt x="150101" y="31902"/>
                  </a:lnTo>
                  <a:lnTo>
                    <a:pt x="150050" y="31496"/>
                  </a:lnTo>
                  <a:lnTo>
                    <a:pt x="149872" y="30988"/>
                  </a:lnTo>
                  <a:lnTo>
                    <a:pt x="149999" y="29972"/>
                  </a:lnTo>
                  <a:lnTo>
                    <a:pt x="150114" y="29337"/>
                  </a:lnTo>
                  <a:lnTo>
                    <a:pt x="148666" y="31750"/>
                  </a:lnTo>
                  <a:lnTo>
                    <a:pt x="148805" y="31369"/>
                  </a:lnTo>
                  <a:lnTo>
                    <a:pt x="149504" y="29591"/>
                  </a:lnTo>
                  <a:lnTo>
                    <a:pt x="149453" y="29083"/>
                  </a:lnTo>
                  <a:lnTo>
                    <a:pt x="149059" y="28448"/>
                  </a:lnTo>
                  <a:lnTo>
                    <a:pt x="148551" y="29083"/>
                  </a:lnTo>
                  <a:lnTo>
                    <a:pt x="148488" y="31115"/>
                  </a:lnTo>
                  <a:lnTo>
                    <a:pt x="148031" y="31369"/>
                  </a:lnTo>
                  <a:lnTo>
                    <a:pt x="147637" y="30861"/>
                  </a:lnTo>
                  <a:lnTo>
                    <a:pt x="147751" y="30099"/>
                  </a:lnTo>
                  <a:lnTo>
                    <a:pt x="148577" y="27660"/>
                  </a:lnTo>
                  <a:lnTo>
                    <a:pt x="148437" y="22987"/>
                  </a:lnTo>
                  <a:lnTo>
                    <a:pt x="144322" y="33782"/>
                  </a:lnTo>
                  <a:lnTo>
                    <a:pt x="144640" y="31115"/>
                  </a:lnTo>
                  <a:lnTo>
                    <a:pt x="144754" y="30187"/>
                  </a:lnTo>
                  <a:lnTo>
                    <a:pt x="144386" y="31115"/>
                  </a:lnTo>
                  <a:lnTo>
                    <a:pt x="144005" y="30607"/>
                  </a:lnTo>
                  <a:lnTo>
                    <a:pt x="143954" y="30099"/>
                  </a:lnTo>
                  <a:lnTo>
                    <a:pt x="144564" y="25654"/>
                  </a:lnTo>
                  <a:lnTo>
                    <a:pt x="144487" y="25476"/>
                  </a:lnTo>
                  <a:lnTo>
                    <a:pt x="144360" y="25374"/>
                  </a:lnTo>
                  <a:lnTo>
                    <a:pt x="144043" y="23368"/>
                  </a:lnTo>
                  <a:lnTo>
                    <a:pt x="142252" y="30099"/>
                  </a:lnTo>
                  <a:lnTo>
                    <a:pt x="141732" y="28575"/>
                  </a:lnTo>
                  <a:lnTo>
                    <a:pt x="141478" y="29972"/>
                  </a:lnTo>
                  <a:lnTo>
                    <a:pt x="140754" y="33147"/>
                  </a:lnTo>
                  <a:lnTo>
                    <a:pt x="139788" y="34036"/>
                  </a:lnTo>
                  <a:lnTo>
                    <a:pt x="139395" y="33528"/>
                  </a:lnTo>
                  <a:lnTo>
                    <a:pt x="139509" y="32512"/>
                  </a:lnTo>
                  <a:lnTo>
                    <a:pt x="139636" y="32004"/>
                  </a:lnTo>
                  <a:lnTo>
                    <a:pt x="140182" y="29718"/>
                  </a:lnTo>
                  <a:lnTo>
                    <a:pt x="140398" y="28829"/>
                  </a:lnTo>
                  <a:lnTo>
                    <a:pt x="141046" y="27940"/>
                  </a:lnTo>
                  <a:lnTo>
                    <a:pt x="141224" y="27940"/>
                  </a:lnTo>
                  <a:lnTo>
                    <a:pt x="141185" y="28282"/>
                  </a:lnTo>
                  <a:lnTo>
                    <a:pt x="141071" y="28702"/>
                  </a:lnTo>
                  <a:lnTo>
                    <a:pt x="141681" y="27940"/>
                  </a:lnTo>
                  <a:lnTo>
                    <a:pt x="141795" y="27686"/>
                  </a:lnTo>
                  <a:lnTo>
                    <a:pt x="141897" y="26543"/>
                  </a:lnTo>
                  <a:lnTo>
                    <a:pt x="141490" y="27686"/>
                  </a:lnTo>
                  <a:lnTo>
                    <a:pt x="141490" y="27305"/>
                  </a:lnTo>
                  <a:lnTo>
                    <a:pt x="141503" y="26924"/>
                  </a:lnTo>
                  <a:lnTo>
                    <a:pt x="141516" y="26416"/>
                  </a:lnTo>
                  <a:lnTo>
                    <a:pt x="140716" y="26301"/>
                  </a:lnTo>
                  <a:lnTo>
                    <a:pt x="140601" y="25654"/>
                  </a:lnTo>
                  <a:lnTo>
                    <a:pt x="140487" y="25019"/>
                  </a:lnTo>
                  <a:lnTo>
                    <a:pt x="139585" y="26543"/>
                  </a:lnTo>
                  <a:lnTo>
                    <a:pt x="139090" y="25273"/>
                  </a:lnTo>
                  <a:lnTo>
                    <a:pt x="139014" y="26035"/>
                  </a:lnTo>
                  <a:lnTo>
                    <a:pt x="138785" y="27305"/>
                  </a:lnTo>
                  <a:lnTo>
                    <a:pt x="138658" y="27305"/>
                  </a:lnTo>
                  <a:lnTo>
                    <a:pt x="137858" y="25527"/>
                  </a:lnTo>
                  <a:lnTo>
                    <a:pt x="137528" y="29464"/>
                  </a:lnTo>
                  <a:lnTo>
                    <a:pt x="136575" y="29718"/>
                  </a:lnTo>
                  <a:lnTo>
                    <a:pt x="136588" y="29210"/>
                  </a:lnTo>
                  <a:lnTo>
                    <a:pt x="136601" y="27813"/>
                  </a:lnTo>
                  <a:lnTo>
                    <a:pt x="137147" y="26797"/>
                  </a:lnTo>
                  <a:lnTo>
                    <a:pt x="137896" y="25400"/>
                  </a:lnTo>
                  <a:lnTo>
                    <a:pt x="136690" y="26797"/>
                  </a:lnTo>
                  <a:lnTo>
                    <a:pt x="136664" y="26670"/>
                  </a:lnTo>
                  <a:lnTo>
                    <a:pt x="136550" y="25654"/>
                  </a:lnTo>
                  <a:lnTo>
                    <a:pt x="136639" y="25146"/>
                  </a:lnTo>
                  <a:lnTo>
                    <a:pt x="136829" y="24765"/>
                  </a:lnTo>
                  <a:lnTo>
                    <a:pt x="137871" y="22606"/>
                  </a:lnTo>
                  <a:lnTo>
                    <a:pt x="136512" y="24765"/>
                  </a:lnTo>
                  <a:lnTo>
                    <a:pt x="136740" y="22225"/>
                  </a:lnTo>
                  <a:lnTo>
                    <a:pt x="136867" y="20815"/>
                  </a:lnTo>
                  <a:lnTo>
                    <a:pt x="136740" y="20497"/>
                  </a:lnTo>
                  <a:lnTo>
                    <a:pt x="136639" y="20320"/>
                  </a:lnTo>
                  <a:lnTo>
                    <a:pt x="136740" y="19939"/>
                  </a:lnTo>
                  <a:lnTo>
                    <a:pt x="136817" y="19812"/>
                  </a:lnTo>
                  <a:lnTo>
                    <a:pt x="136448" y="19685"/>
                  </a:lnTo>
                  <a:lnTo>
                    <a:pt x="136029" y="22225"/>
                  </a:lnTo>
                  <a:lnTo>
                    <a:pt x="135915" y="21717"/>
                  </a:lnTo>
                  <a:lnTo>
                    <a:pt x="135775" y="21628"/>
                  </a:lnTo>
                  <a:lnTo>
                    <a:pt x="135890" y="21031"/>
                  </a:lnTo>
                  <a:lnTo>
                    <a:pt x="135978" y="20701"/>
                  </a:lnTo>
                  <a:lnTo>
                    <a:pt x="135407" y="21945"/>
                  </a:lnTo>
                  <a:lnTo>
                    <a:pt x="135318" y="22352"/>
                  </a:lnTo>
                  <a:lnTo>
                    <a:pt x="135191" y="23876"/>
                  </a:lnTo>
                  <a:lnTo>
                    <a:pt x="135064" y="24765"/>
                  </a:lnTo>
                  <a:lnTo>
                    <a:pt x="134086" y="26670"/>
                  </a:lnTo>
                  <a:lnTo>
                    <a:pt x="134035" y="25539"/>
                  </a:lnTo>
                  <a:lnTo>
                    <a:pt x="132816" y="27813"/>
                  </a:lnTo>
                  <a:lnTo>
                    <a:pt x="132880" y="27559"/>
                  </a:lnTo>
                  <a:lnTo>
                    <a:pt x="133388" y="25273"/>
                  </a:lnTo>
                  <a:lnTo>
                    <a:pt x="133527" y="24638"/>
                  </a:lnTo>
                  <a:lnTo>
                    <a:pt x="134035" y="25539"/>
                  </a:lnTo>
                  <a:lnTo>
                    <a:pt x="134112" y="25400"/>
                  </a:lnTo>
                  <a:lnTo>
                    <a:pt x="134112" y="25692"/>
                  </a:lnTo>
                  <a:lnTo>
                    <a:pt x="134239" y="25908"/>
                  </a:lnTo>
                  <a:lnTo>
                    <a:pt x="134239" y="25400"/>
                  </a:lnTo>
                  <a:lnTo>
                    <a:pt x="134239" y="24638"/>
                  </a:lnTo>
                  <a:lnTo>
                    <a:pt x="134239" y="24384"/>
                  </a:lnTo>
                  <a:lnTo>
                    <a:pt x="134251" y="23495"/>
                  </a:lnTo>
                  <a:lnTo>
                    <a:pt x="134264" y="21336"/>
                  </a:lnTo>
                  <a:lnTo>
                    <a:pt x="134734" y="21209"/>
                  </a:lnTo>
                  <a:lnTo>
                    <a:pt x="134835" y="20193"/>
                  </a:lnTo>
                  <a:lnTo>
                    <a:pt x="134772" y="16891"/>
                  </a:lnTo>
                  <a:lnTo>
                    <a:pt x="133591" y="23495"/>
                  </a:lnTo>
                  <a:lnTo>
                    <a:pt x="132664" y="23241"/>
                  </a:lnTo>
                  <a:lnTo>
                    <a:pt x="133172" y="21717"/>
                  </a:lnTo>
                  <a:lnTo>
                    <a:pt x="133273" y="20675"/>
                  </a:lnTo>
                  <a:lnTo>
                    <a:pt x="132511" y="22987"/>
                  </a:lnTo>
                  <a:lnTo>
                    <a:pt x="131775" y="24384"/>
                  </a:lnTo>
                  <a:lnTo>
                    <a:pt x="131508" y="22860"/>
                  </a:lnTo>
                  <a:lnTo>
                    <a:pt x="130835" y="25273"/>
                  </a:lnTo>
                  <a:lnTo>
                    <a:pt x="130556" y="25019"/>
                  </a:lnTo>
                  <a:lnTo>
                    <a:pt x="130670" y="26035"/>
                  </a:lnTo>
                  <a:lnTo>
                    <a:pt x="130187" y="27559"/>
                  </a:lnTo>
                  <a:lnTo>
                    <a:pt x="129946" y="27178"/>
                  </a:lnTo>
                  <a:lnTo>
                    <a:pt x="129362" y="27686"/>
                  </a:lnTo>
                  <a:lnTo>
                    <a:pt x="128727" y="29210"/>
                  </a:lnTo>
                  <a:lnTo>
                    <a:pt x="128917" y="27940"/>
                  </a:lnTo>
                  <a:lnTo>
                    <a:pt x="129438" y="24638"/>
                  </a:lnTo>
                  <a:lnTo>
                    <a:pt x="129755" y="22606"/>
                  </a:lnTo>
                  <a:lnTo>
                    <a:pt x="128562" y="24638"/>
                  </a:lnTo>
                  <a:lnTo>
                    <a:pt x="128562" y="24130"/>
                  </a:lnTo>
                  <a:lnTo>
                    <a:pt x="128663" y="22987"/>
                  </a:lnTo>
                  <a:lnTo>
                    <a:pt x="129019" y="22098"/>
                  </a:lnTo>
                  <a:lnTo>
                    <a:pt x="129336" y="21336"/>
                  </a:lnTo>
                  <a:lnTo>
                    <a:pt x="129324" y="20320"/>
                  </a:lnTo>
                  <a:lnTo>
                    <a:pt x="128231" y="22098"/>
                  </a:lnTo>
                  <a:lnTo>
                    <a:pt x="127800" y="22936"/>
                  </a:lnTo>
                  <a:lnTo>
                    <a:pt x="127800" y="24638"/>
                  </a:lnTo>
                  <a:lnTo>
                    <a:pt x="127203" y="25908"/>
                  </a:lnTo>
                  <a:lnTo>
                    <a:pt x="127088" y="26314"/>
                  </a:lnTo>
                  <a:lnTo>
                    <a:pt x="126847" y="27940"/>
                  </a:lnTo>
                  <a:lnTo>
                    <a:pt x="126974" y="26670"/>
                  </a:lnTo>
                  <a:lnTo>
                    <a:pt x="126961" y="26416"/>
                  </a:lnTo>
                  <a:lnTo>
                    <a:pt x="127088" y="25527"/>
                  </a:lnTo>
                  <a:lnTo>
                    <a:pt x="127127" y="25158"/>
                  </a:lnTo>
                  <a:lnTo>
                    <a:pt x="127736" y="24130"/>
                  </a:lnTo>
                  <a:lnTo>
                    <a:pt x="127800" y="24638"/>
                  </a:lnTo>
                  <a:lnTo>
                    <a:pt x="127800" y="22936"/>
                  </a:lnTo>
                  <a:lnTo>
                    <a:pt x="126542" y="25400"/>
                  </a:lnTo>
                  <a:lnTo>
                    <a:pt x="126758" y="25476"/>
                  </a:lnTo>
                  <a:lnTo>
                    <a:pt x="125272" y="29718"/>
                  </a:lnTo>
                  <a:lnTo>
                    <a:pt x="125272" y="28067"/>
                  </a:lnTo>
                  <a:lnTo>
                    <a:pt x="125272" y="27686"/>
                  </a:lnTo>
                  <a:lnTo>
                    <a:pt x="125272" y="27305"/>
                  </a:lnTo>
                  <a:lnTo>
                    <a:pt x="125298" y="27051"/>
                  </a:lnTo>
                  <a:lnTo>
                    <a:pt x="125463" y="26416"/>
                  </a:lnTo>
                  <a:lnTo>
                    <a:pt x="125691" y="25527"/>
                  </a:lnTo>
                  <a:lnTo>
                    <a:pt x="126111" y="23876"/>
                  </a:lnTo>
                  <a:lnTo>
                    <a:pt x="126733" y="21399"/>
                  </a:lnTo>
                  <a:lnTo>
                    <a:pt x="126619" y="19380"/>
                  </a:lnTo>
                  <a:lnTo>
                    <a:pt x="126517" y="18288"/>
                  </a:lnTo>
                  <a:lnTo>
                    <a:pt x="124371" y="23876"/>
                  </a:lnTo>
                  <a:lnTo>
                    <a:pt x="123558" y="22098"/>
                  </a:lnTo>
                  <a:lnTo>
                    <a:pt x="123558" y="23622"/>
                  </a:lnTo>
                  <a:lnTo>
                    <a:pt x="122948" y="25527"/>
                  </a:lnTo>
                  <a:lnTo>
                    <a:pt x="122897" y="24257"/>
                  </a:lnTo>
                  <a:lnTo>
                    <a:pt x="122859" y="23368"/>
                  </a:lnTo>
                  <a:lnTo>
                    <a:pt x="122237" y="24257"/>
                  </a:lnTo>
                  <a:lnTo>
                    <a:pt x="122364" y="23749"/>
                  </a:lnTo>
                  <a:lnTo>
                    <a:pt x="122656" y="22606"/>
                  </a:lnTo>
                  <a:lnTo>
                    <a:pt x="122707" y="21590"/>
                  </a:lnTo>
                  <a:lnTo>
                    <a:pt x="122847" y="20066"/>
                  </a:lnTo>
                  <a:lnTo>
                    <a:pt x="122491" y="21590"/>
                  </a:lnTo>
                  <a:lnTo>
                    <a:pt x="121983" y="19812"/>
                  </a:lnTo>
                  <a:lnTo>
                    <a:pt x="120916" y="23749"/>
                  </a:lnTo>
                  <a:lnTo>
                    <a:pt x="120802" y="20574"/>
                  </a:lnTo>
                  <a:lnTo>
                    <a:pt x="120307" y="19685"/>
                  </a:lnTo>
                  <a:lnTo>
                    <a:pt x="118554" y="26416"/>
                  </a:lnTo>
                  <a:lnTo>
                    <a:pt x="117881" y="25654"/>
                  </a:lnTo>
                  <a:lnTo>
                    <a:pt x="118008" y="24892"/>
                  </a:lnTo>
                  <a:lnTo>
                    <a:pt x="118059" y="24765"/>
                  </a:lnTo>
                  <a:lnTo>
                    <a:pt x="118389" y="23876"/>
                  </a:lnTo>
                  <a:lnTo>
                    <a:pt x="118491" y="23622"/>
                  </a:lnTo>
                  <a:lnTo>
                    <a:pt x="118592" y="21717"/>
                  </a:lnTo>
                  <a:lnTo>
                    <a:pt x="118859" y="21336"/>
                  </a:lnTo>
                  <a:lnTo>
                    <a:pt x="119494" y="20447"/>
                  </a:lnTo>
                  <a:lnTo>
                    <a:pt x="119176" y="20447"/>
                  </a:lnTo>
                  <a:lnTo>
                    <a:pt x="118999" y="19939"/>
                  </a:lnTo>
                  <a:lnTo>
                    <a:pt x="118643" y="21336"/>
                  </a:lnTo>
                  <a:lnTo>
                    <a:pt x="118770" y="20066"/>
                  </a:lnTo>
                  <a:lnTo>
                    <a:pt x="117157" y="23876"/>
                  </a:lnTo>
                  <a:lnTo>
                    <a:pt x="117322" y="21844"/>
                  </a:lnTo>
                  <a:lnTo>
                    <a:pt x="116941" y="22860"/>
                  </a:lnTo>
                  <a:lnTo>
                    <a:pt x="116446" y="24765"/>
                  </a:lnTo>
                  <a:lnTo>
                    <a:pt x="116128" y="24511"/>
                  </a:lnTo>
                  <a:lnTo>
                    <a:pt x="115506" y="24765"/>
                  </a:lnTo>
                  <a:lnTo>
                    <a:pt x="115303" y="26885"/>
                  </a:lnTo>
                  <a:lnTo>
                    <a:pt x="115811" y="20574"/>
                  </a:lnTo>
                  <a:lnTo>
                    <a:pt x="112522" y="26924"/>
                  </a:lnTo>
                  <a:lnTo>
                    <a:pt x="112864" y="22352"/>
                  </a:lnTo>
                  <a:lnTo>
                    <a:pt x="112941" y="21336"/>
                  </a:lnTo>
                  <a:lnTo>
                    <a:pt x="111137" y="22352"/>
                  </a:lnTo>
                  <a:lnTo>
                    <a:pt x="110490" y="22352"/>
                  </a:lnTo>
                  <a:lnTo>
                    <a:pt x="110604" y="21945"/>
                  </a:lnTo>
                  <a:lnTo>
                    <a:pt x="110718" y="21336"/>
                  </a:lnTo>
                  <a:lnTo>
                    <a:pt x="110363" y="19558"/>
                  </a:lnTo>
                  <a:lnTo>
                    <a:pt x="108953" y="27305"/>
                  </a:lnTo>
                  <a:lnTo>
                    <a:pt x="108800" y="26543"/>
                  </a:lnTo>
                  <a:lnTo>
                    <a:pt x="108597" y="25527"/>
                  </a:lnTo>
                  <a:lnTo>
                    <a:pt x="108496" y="25019"/>
                  </a:lnTo>
                  <a:lnTo>
                    <a:pt x="108483" y="24638"/>
                  </a:lnTo>
                  <a:lnTo>
                    <a:pt x="108635" y="22606"/>
                  </a:lnTo>
                  <a:lnTo>
                    <a:pt x="108712" y="21590"/>
                  </a:lnTo>
                  <a:lnTo>
                    <a:pt x="109372" y="23241"/>
                  </a:lnTo>
                  <a:lnTo>
                    <a:pt x="109423" y="21590"/>
                  </a:lnTo>
                  <a:lnTo>
                    <a:pt x="110705" y="15367"/>
                  </a:lnTo>
                  <a:lnTo>
                    <a:pt x="107975" y="22606"/>
                  </a:lnTo>
                  <a:lnTo>
                    <a:pt x="108089" y="20447"/>
                  </a:lnTo>
                  <a:lnTo>
                    <a:pt x="108191" y="18669"/>
                  </a:lnTo>
                  <a:lnTo>
                    <a:pt x="108356" y="18415"/>
                  </a:lnTo>
                  <a:lnTo>
                    <a:pt x="108445" y="15875"/>
                  </a:lnTo>
                  <a:lnTo>
                    <a:pt x="106667" y="20447"/>
                  </a:lnTo>
                  <a:lnTo>
                    <a:pt x="105956" y="19812"/>
                  </a:lnTo>
                  <a:lnTo>
                    <a:pt x="106083" y="19431"/>
                  </a:lnTo>
                  <a:lnTo>
                    <a:pt x="106172" y="18796"/>
                  </a:lnTo>
                  <a:lnTo>
                    <a:pt x="104863" y="22110"/>
                  </a:lnTo>
                  <a:lnTo>
                    <a:pt x="103581" y="22987"/>
                  </a:lnTo>
                  <a:lnTo>
                    <a:pt x="102920" y="23495"/>
                  </a:lnTo>
                  <a:lnTo>
                    <a:pt x="102844" y="24015"/>
                  </a:lnTo>
                  <a:lnTo>
                    <a:pt x="102006" y="24638"/>
                  </a:lnTo>
                  <a:lnTo>
                    <a:pt x="101879" y="22098"/>
                  </a:lnTo>
                  <a:lnTo>
                    <a:pt x="102006" y="20955"/>
                  </a:lnTo>
                  <a:lnTo>
                    <a:pt x="102387" y="18923"/>
                  </a:lnTo>
                  <a:lnTo>
                    <a:pt x="103085" y="18923"/>
                  </a:lnTo>
                  <a:lnTo>
                    <a:pt x="103530" y="15240"/>
                  </a:lnTo>
                  <a:lnTo>
                    <a:pt x="102196" y="18923"/>
                  </a:lnTo>
                  <a:lnTo>
                    <a:pt x="102019" y="18288"/>
                  </a:lnTo>
                  <a:lnTo>
                    <a:pt x="102108" y="17653"/>
                  </a:lnTo>
                  <a:lnTo>
                    <a:pt x="102374" y="16637"/>
                  </a:lnTo>
                  <a:lnTo>
                    <a:pt x="101244" y="16891"/>
                  </a:lnTo>
                  <a:lnTo>
                    <a:pt x="100355" y="20955"/>
                  </a:lnTo>
                  <a:lnTo>
                    <a:pt x="99339" y="20447"/>
                  </a:lnTo>
                  <a:lnTo>
                    <a:pt x="99275" y="21082"/>
                  </a:lnTo>
                  <a:lnTo>
                    <a:pt x="99148" y="21844"/>
                  </a:lnTo>
                  <a:lnTo>
                    <a:pt x="97751" y="25527"/>
                  </a:lnTo>
                  <a:lnTo>
                    <a:pt x="97840" y="25146"/>
                  </a:lnTo>
                  <a:lnTo>
                    <a:pt x="97955" y="24638"/>
                  </a:lnTo>
                  <a:lnTo>
                    <a:pt x="98044" y="24257"/>
                  </a:lnTo>
                  <a:lnTo>
                    <a:pt x="98475" y="22352"/>
                  </a:lnTo>
                  <a:lnTo>
                    <a:pt x="98539" y="22098"/>
                  </a:lnTo>
                  <a:lnTo>
                    <a:pt x="99174" y="19304"/>
                  </a:lnTo>
                  <a:lnTo>
                    <a:pt x="97955" y="22098"/>
                  </a:lnTo>
                  <a:lnTo>
                    <a:pt x="98628" y="18034"/>
                  </a:lnTo>
                  <a:lnTo>
                    <a:pt x="98031" y="18923"/>
                  </a:lnTo>
                  <a:lnTo>
                    <a:pt x="96418" y="21717"/>
                  </a:lnTo>
                  <a:lnTo>
                    <a:pt x="95567" y="22352"/>
                  </a:lnTo>
                  <a:lnTo>
                    <a:pt x="95605" y="22225"/>
                  </a:lnTo>
                  <a:lnTo>
                    <a:pt x="96215" y="20497"/>
                  </a:lnTo>
                  <a:lnTo>
                    <a:pt x="96062" y="20828"/>
                  </a:lnTo>
                  <a:lnTo>
                    <a:pt x="95186" y="22225"/>
                  </a:lnTo>
                  <a:lnTo>
                    <a:pt x="94437" y="21971"/>
                  </a:lnTo>
                  <a:lnTo>
                    <a:pt x="94488" y="21717"/>
                  </a:lnTo>
                  <a:lnTo>
                    <a:pt x="94716" y="20701"/>
                  </a:lnTo>
                  <a:lnTo>
                    <a:pt x="94742" y="20574"/>
                  </a:lnTo>
                  <a:lnTo>
                    <a:pt x="96189" y="14097"/>
                  </a:lnTo>
                  <a:lnTo>
                    <a:pt x="92824" y="19558"/>
                  </a:lnTo>
                  <a:lnTo>
                    <a:pt x="92900" y="18796"/>
                  </a:lnTo>
                  <a:lnTo>
                    <a:pt x="92938" y="18415"/>
                  </a:lnTo>
                  <a:lnTo>
                    <a:pt x="93002" y="17907"/>
                  </a:lnTo>
                  <a:lnTo>
                    <a:pt x="93205" y="16002"/>
                  </a:lnTo>
                  <a:lnTo>
                    <a:pt x="93497" y="13335"/>
                  </a:lnTo>
                  <a:lnTo>
                    <a:pt x="91528" y="16002"/>
                  </a:lnTo>
                  <a:lnTo>
                    <a:pt x="90995" y="11557"/>
                  </a:lnTo>
                  <a:lnTo>
                    <a:pt x="89281" y="11684"/>
                  </a:lnTo>
                  <a:lnTo>
                    <a:pt x="88646" y="17907"/>
                  </a:lnTo>
                  <a:lnTo>
                    <a:pt x="88785" y="11811"/>
                  </a:lnTo>
                  <a:lnTo>
                    <a:pt x="88595" y="12814"/>
                  </a:lnTo>
                  <a:lnTo>
                    <a:pt x="88392" y="11620"/>
                  </a:lnTo>
                  <a:lnTo>
                    <a:pt x="88392" y="13919"/>
                  </a:lnTo>
                  <a:lnTo>
                    <a:pt x="87655" y="18034"/>
                  </a:lnTo>
                  <a:lnTo>
                    <a:pt x="87198" y="18415"/>
                  </a:lnTo>
                  <a:lnTo>
                    <a:pt x="87071" y="18288"/>
                  </a:lnTo>
                  <a:lnTo>
                    <a:pt x="86956" y="16256"/>
                  </a:lnTo>
                  <a:lnTo>
                    <a:pt x="86906" y="15748"/>
                  </a:lnTo>
                  <a:lnTo>
                    <a:pt x="86829" y="14986"/>
                  </a:lnTo>
                  <a:lnTo>
                    <a:pt x="86804" y="12065"/>
                  </a:lnTo>
                  <a:lnTo>
                    <a:pt x="87337" y="12573"/>
                  </a:lnTo>
                  <a:lnTo>
                    <a:pt x="87426" y="12065"/>
                  </a:lnTo>
                  <a:lnTo>
                    <a:pt x="87591" y="11176"/>
                  </a:lnTo>
                  <a:lnTo>
                    <a:pt x="86842" y="10541"/>
                  </a:lnTo>
                  <a:lnTo>
                    <a:pt x="87160" y="9779"/>
                  </a:lnTo>
                  <a:lnTo>
                    <a:pt x="87693" y="8509"/>
                  </a:lnTo>
                  <a:lnTo>
                    <a:pt x="87566" y="6985"/>
                  </a:lnTo>
                  <a:lnTo>
                    <a:pt x="87528" y="6604"/>
                  </a:lnTo>
                  <a:lnTo>
                    <a:pt x="87249" y="8636"/>
                  </a:lnTo>
                  <a:lnTo>
                    <a:pt x="87122" y="9017"/>
                  </a:lnTo>
                  <a:lnTo>
                    <a:pt x="86626" y="9779"/>
                  </a:lnTo>
                  <a:lnTo>
                    <a:pt x="86321" y="8890"/>
                  </a:lnTo>
                  <a:lnTo>
                    <a:pt x="86334" y="12065"/>
                  </a:lnTo>
                  <a:lnTo>
                    <a:pt x="84607" y="14986"/>
                  </a:lnTo>
                  <a:lnTo>
                    <a:pt x="84836" y="13970"/>
                  </a:lnTo>
                  <a:lnTo>
                    <a:pt x="85242" y="12065"/>
                  </a:lnTo>
                  <a:lnTo>
                    <a:pt x="85775" y="9525"/>
                  </a:lnTo>
                  <a:lnTo>
                    <a:pt x="86436" y="6477"/>
                  </a:lnTo>
                  <a:lnTo>
                    <a:pt x="84632" y="9525"/>
                  </a:lnTo>
                  <a:lnTo>
                    <a:pt x="84975" y="8636"/>
                  </a:lnTo>
                  <a:lnTo>
                    <a:pt x="85382" y="7620"/>
                  </a:lnTo>
                  <a:lnTo>
                    <a:pt x="84556" y="8636"/>
                  </a:lnTo>
                  <a:lnTo>
                    <a:pt x="83185" y="7112"/>
                  </a:lnTo>
                  <a:lnTo>
                    <a:pt x="81648" y="12065"/>
                  </a:lnTo>
                  <a:lnTo>
                    <a:pt x="81775" y="10414"/>
                  </a:lnTo>
                  <a:lnTo>
                    <a:pt x="81864" y="9652"/>
                  </a:lnTo>
                  <a:lnTo>
                    <a:pt x="82207" y="9144"/>
                  </a:lnTo>
                  <a:lnTo>
                    <a:pt x="80911" y="8128"/>
                  </a:lnTo>
                  <a:lnTo>
                    <a:pt x="78041" y="13970"/>
                  </a:lnTo>
                  <a:lnTo>
                    <a:pt x="77939" y="13335"/>
                  </a:lnTo>
                  <a:lnTo>
                    <a:pt x="77711" y="11938"/>
                  </a:lnTo>
                  <a:lnTo>
                    <a:pt x="77584" y="11176"/>
                  </a:lnTo>
                  <a:lnTo>
                    <a:pt x="77698" y="9906"/>
                  </a:lnTo>
                  <a:lnTo>
                    <a:pt x="77889" y="9144"/>
                  </a:lnTo>
                  <a:lnTo>
                    <a:pt x="77546" y="9525"/>
                  </a:lnTo>
                  <a:lnTo>
                    <a:pt x="76911" y="11938"/>
                  </a:lnTo>
                  <a:lnTo>
                    <a:pt x="76885" y="11303"/>
                  </a:lnTo>
                  <a:lnTo>
                    <a:pt x="76987" y="9779"/>
                  </a:lnTo>
                  <a:lnTo>
                    <a:pt x="77190" y="9017"/>
                  </a:lnTo>
                  <a:lnTo>
                    <a:pt x="77139" y="8763"/>
                  </a:lnTo>
                  <a:lnTo>
                    <a:pt x="75933" y="11303"/>
                  </a:lnTo>
                  <a:lnTo>
                    <a:pt x="75819" y="10668"/>
                  </a:lnTo>
                  <a:lnTo>
                    <a:pt x="75933" y="9779"/>
                  </a:lnTo>
                  <a:lnTo>
                    <a:pt x="76301" y="8763"/>
                  </a:lnTo>
                  <a:lnTo>
                    <a:pt x="76174" y="8255"/>
                  </a:lnTo>
                  <a:lnTo>
                    <a:pt x="75323" y="6350"/>
                  </a:lnTo>
                  <a:lnTo>
                    <a:pt x="73469" y="12446"/>
                  </a:lnTo>
                  <a:lnTo>
                    <a:pt x="72123" y="13335"/>
                  </a:lnTo>
                  <a:lnTo>
                    <a:pt x="72390" y="11811"/>
                  </a:lnTo>
                  <a:lnTo>
                    <a:pt x="72605" y="10541"/>
                  </a:lnTo>
                  <a:lnTo>
                    <a:pt x="72834" y="9271"/>
                  </a:lnTo>
                  <a:lnTo>
                    <a:pt x="72720" y="8382"/>
                  </a:lnTo>
                  <a:lnTo>
                    <a:pt x="71780" y="6553"/>
                  </a:lnTo>
                  <a:lnTo>
                    <a:pt x="71793" y="5715"/>
                  </a:lnTo>
                  <a:lnTo>
                    <a:pt x="70256" y="4826"/>
                  </a:lnTo>
                  <a:lnTo>
                    <a:pt x="68376" y="9017"/>
                  </a:lnTo>
                  <a:lnTo>
                    <a:pt x="66586" y="10541"/>
                  </a:lnTo>
                  <a:lnTo>
                    <a:pt x="66548" y="8890"/>
                  </a:lnTo>
                  <a:lnTo>
                    <a:pt x="66522" y="7874"/>
                  </a:lnTo>
                  <a:lnTo>
                    <a:pt x="66471" y="5461"/>
                  </a:lnTo>
                  <a:lnTo>
                    <a:pt x="63766" y="7874"/>
                  </a:lnTo>
                  <a:lnTo>
                    <a:pt x="62712" y="4953"/>
                  </a:lnTo>
                  <a:lnTo>
                    <a:pt x="62750" y="5969"/>
                  </a:lnTo>
                  <a:lnTo>
                    <a:pt x="62128" y="8255"/>
                  </a:lnTo>
                  <a:lnTo>
                    <a:pt x="62014" y="8509"/>
                  </a:lnTo>
                  <a:lnTo>
                    <a:pt x="61772" y="8890"/>
                  </a:lnTo>
                  <a:lnTo>
                    <a:pt x="61569" y="7874"/>
                  </a:lnTo>
                  <a:lnTo>
                    <a:pt x="60286" y="11811"/>
                  </a:lnTo>
                  <a:lnTo>
                    <a:pt x="60312" y="11684"/>
                  </a:lnTo>
                  <a:lnTo>
                    <a:pt x="60350" y="11430"/>
                  </a:lnTo>
                  <a:lnTo>
                    <a:pt x="60439" y="10922"/>
                  </a:lnTo>
                  <a:lnTo>
                    <a:pt x="60604" y="10033"/>
                  </a:lnTo>
                  <a:lnTo>
                    <a:pt x="60617" y="9906"/>
                  </a:lnTo>
                  <a:lnTo>
                    <a:pt x="61023" y="7620"/>
                  </a:lnTo>
                  <a:lnTo>
                    <a:pt x="61112" y="7747"/>
                  </a:lnTo>
                  <a:lnTo>
                    <a:pt x="61125" y="7620"/>
                  </a:lnTo>
                  <a:lnTo>
                    <a:pt x="61429" y="4572"/>
                  </a:lnTo>
                  <a:lnTo>
                    <a:pt x="61518" y="3683"/>
                  </a:lnTo>
                  <a:lnTo>
                    <a:pt x="60617" y="4572"/>
                  </a:lnTo>
                  <a:lnTo>
                    <a:pt x="60071" y="4445"/>
                  </a:lnTo>
                  <a:lnTo>
                    <a:pt x="59118" y="9906"/>
                  </a:lnTo>
                  <a:lnTo>
                    <a:pt x="58572" y="7620"/>
                  </a:lnTo>
                  <a:lnTo>
                    <a:pt x="58343" y="6604"/>
                  </a:lnTo>
                  <a:lnTo>
                    <a:pt x="56896" y="7112"/>
                  </a:lnTo>
                  <a:lnTo>
                    <a:pt x="55549" y="7620"/>
                  </a:lnTo>
                  <a:lnTo>
                    <a:pt x="55524" y="7493"/>
                  </a:lnTo>
                  <a:lnTo>
                    <a:pt x="55079" y="4953"/>
                  </a:lnTo>
                  <a:lnTo>
                    <a:pt x="54508" y="6223"/>
                  </a:lnTo>
                  <a:lnTo>
                    <a:pt x="54063" y="6223"/>
                  </a:lnTo>
                  <a:lnTo>
                    <a:pt x="53517" y="7493"/>
                  </a:lnTo>
                  <a:lnTo>
                    <a:pt x="53873" y="5207"/>
                  </a:lnTo>
                  <a:lnTo>
                    <a:pt x="53860" y="4445"/>
                  </a:lnTo>
                  <a:lnTo>
                    <a:pt x="53136" y="3683"/>
                  </a:lnTo>
                  <a:lnTo>
                    <a:pt x="52654" y="3175"/>
                  </a:lnTo>
                  <a:lnTo>
                    <a:pt x="51320" y="3683"/>
                  </a:lnTo>
                  <a:lnTo>
                    <a:pt x="51866" y="1651"/>
                  </a:lnTo>
                  <a:lnTo>
                    <a:pt x="51193" y="1397"/>
                  </a:lnTo>
                  <a:lnTo>
                    <a:pt x="49758" y="10033"/>
                  </a:lnTo>
                  <a:lnTo>
                    <a:pt x="49110" y="10033"/>
                  </a:lnTo>
                  <a:lnTo>
                    <a:pt x="49136" y="9779"/>
                  </a:lnTo>
                  <a:lnTo>
                    <a:pt x="49403" y="7112"/>
                  </a:lnTo>
                  <a:lnTo>
                    <a:pt x="49504" y="6096"/>
                  </a:lnTo>
                  <a:lnTo>
                    <a:pt x="49542" y="5715"/>
                  </a:lnTo>
                  <a:lnTo>
                    <a:pt x="48336" y="5588"/>
                  </a:lnTo>
                  <a:lnTo>
                    <a:pt x="48298" y="5334"/>
                  </a:lnTo>
                  <a:lnTo>
                    <a:pt x="47663" y="1524"/>
                  </a:lnTo>
                  <a:lnTo>
                    <a:pt x="45897" y="5334"/>
                  </a:lnTo>
                  <a:lnTo>
                    <a:pt x="46228" y="3429"/>
                  </a:lnTo>
                  <a:lnTo>
                    <a:pt x="46443" y="3302"/>
                  </a:lnTo>
                  <a:lnTo>
                    <a:pt x="45885" y="3048"/>
                  </a:lnTo>
                  <a:lnTo>
                    <a:pt x="45529" y="2159"/>
                  </a:lnTo>
                  <a:lnTo>
                    <a:pt x="44653" y="0"/>
                  </a:lnTo>
                  <a:lnTo>
                    <a:pt x="44399" y="2438"/>
                  </a:lnTo>
                  <a:lnTo>
                    <a:pt x="41948" y="7112"/>
                  </a:lnTo>
                  <a:lnTo>
                    <a:pt x="42443" y="4318"/>
                  </a:lnTo>
                  <a:lnTo>
                    <a:pt x="41478" y="7620"/>
                  </a:lnTo>
                  <a:lnTo>
                    <a:pt x="41363" y="8128"/>
                  </a:lnTo>
                  <a:lnTo>
                    <a:pt x="41236" y="8890"/>
                  </a:lnTo>
                  <a:lnTo>
                    <a:pt x="40347" y="9779"/>
                  </a:lnTo>
                  <a:lnTo>
                    <a:pt x="40462" y="7747"/>
                  </a:lnTo>
                  <a:lnTo>
                    <a:pt x="40360" y="7239"/>
                  </a:lnTo>
                  <a:lnTo>
                    <a:pt x="40233" y="6731"/>
                  </a:lnTo>
                  <a:lnTo>
                    <a:pt x="39801" y="10922"/>
                  </a:lnTo>
                  <a:lnTo>
                    <a:pt x="39357" y="9525"/>
                  </a:lnTo>
                  <a:lnTo>
                    <a:pt x="39458" y="8636"/>
                  </a:lnTo>
                  <a:lnTo>
                    <a:pt x="39789" y="7493"/>
                  </a:lnTo>
                  <a:lnTo>
                    <a:pt x="39204" y="7239"/>
                  </a:lnTo>
                  <a:lnTo>
                    <a:pt x="39166" y="7620"/>
                  </a:lnTo>
                  <a:lnTo>
                    <a:pt x="39039" y="8382"/>
                  </a:lnTo>
                  <a:lnTo>
                    <a:pt x="38493" y="10287"/>
                  </a:lnTo>
                  <a:lnTo>
                    <a:pt x="37947" y="11430"/>
                  </a:lnTo>
                  <a:lnTo>
                    <a:pt x="37807" y="10922"/>
                  </a:lnTo>
                  <a:lnTo>
                    <a:pt x="37680" y="10414"/>
                  </a:lnTo>
                  <a:lnTo>
                    <a:pt x="37490" y="9652"/>
                  </a:lnTo>
                  <a:lnTo>
                    <a:pt x="37604" y="7366"/>
                  </a:lnTo>
                  <a:lnTo>
                    <a:pt x="37655" y="6731"/>
                  </a:lnTo>
                  <a:lnTo>
                    <a:pt x="37338" y="8509"/>
                  </a:lnTo>
                  <a:lnTo>
                    <a:pt x="36753" y="10414"/>
                  </a:lnTo>
                  <a:lnTo>
                    <a:pt x="36537" y="9779"/>
                  </a:lnTo>
                  <a:lnTo>
                    <a:pt x="36652" y="8382"/>
                  </a:lnTo>
                  <a:lnTo>
                    <a:pt x="36842" y="7874"/>
                  </a:lnTo>
                  <a:lnTo>
                    <a:pt x="36741" y="7366"/>
                  </a:lnTo>
                  <a:lnTo>
                    <a:pt x="36563" y="6858"/>
                  </a:lnTo>
                  <a:lnTo>
                    <a:pt x="36169" y="5791"/>
                  </a:lnTo>
                  <a:lnTo>
                    <a:pt x="36068" y="6565"/>
                  </a:lnTo>
                  <a:lnTo>
                    <a:pt x="36093" y="5588"/>
                  </a:lnTo>
                  <a:lnTo>
                    <a:pt x="36169" y="5791"/>
                  </a:lnTo>
                  <a:lnTo>
                    <a:pt x="36195" y="5588"/>
                  </a:lnTo>
                  <a:lnTo>
                    <a:pt x="36372" y="4191"/>
                  </a:lnTo>
                  <a:lnTo>
                    <a:pt x="35877" y="3797"/>
                  </a:lnTo>
                  <a:lnTo>
                    <a:pt x="35877" y="6553"/>
                  </a:lnTo>
                  <a:lnTo>
                    <a:pt x="34899" y="10922"/>
                  </a:lnTo>
                  <a:lnTo>
                    <a:pt x="34645" y="8763"/>
                  </a:lnTo>
                  <a:lnTo>
                    <a:pt x="34658" y="6223"/>
                  </a:lnTo>
                  <a:lnTo>
                    <a:pt x="35471" y="6477"/>
                  </a:lnTo>
                  <a:lnTo>
                    <a:pt x="35877" y="6553"/>
                  </a:lnTo>
                  <a:lnTo>
                    <a:pt x="35877" y="3797"/>
                  </a:lnTo>
                  <a:lnTo>
                    <a:pt x="35750" y="3683"/>
                  </a:lnTo>
                  <a:lnTo>
                    <a:pt x="36766" y="0"/>
                  </a:lnTo>
                  <a:lnTo>
                    <a:pt x="34493" y="6223"/>
                  </a:lnTo>
                  <a:lnTo>
                    <a:pt x="34340" y="5842"/>
                  </a:lnTo>
                  <a:lnTo>
                    <a:pt x="34099" y="5207"/>
                  </a:lnTo>
                  <a:lnTo>
                    <a:pt x="33997" y="4699"/>
                  </a:lnTo>
                  <a:lnTo>
                    <a:pt x="34010" y="4064"/>
                  </a:lnTo>
                  <a:lnTo>
                    <a:pt x="34010" y="3429"/>
                  </a:lnTo>
                  <a:lnTo>
                    <a:pt x="33655" y="4064"/>
                  </a:lnTo>
                  <a:lnTo>
                    <a:pt x="33578" y="3810"/>
                  </a:lnTo>
                  <a:lnTo>
                    <a:pt x="33426" y="3302"/>
                  </a:lnTo>
                  <a:lnTo>
                    <a:pt x="33299" y="3225"/>
                  </a:lnTo>
                  <a:lnTo>
                    <a:pt x="33299" y="22987"/>
                  </a:lnTo>
                  <a:lnTo>
                    <a:pt x="33134" y="22860"/>
                  </a:lnTo>
                  <a:lnTo>
                    <a:pt x="32702" y="22860"/>
                  </a:lnTo>
                  <a:lnTo>
                    <a:pt x="32829" y="21590"/>
                  </a:lnTo>
                  <a:lnTo>
                    <a:pt x="32893" y="21209"/>
                  </a:lnTo>
                  <a:lnTo>
                    <a:pt x="32981" y="20701"/>
                  </a:lnTo>
                  <a:lnTo>
                    <a:pt x="32994" y="21590"/>
                  </a:lnTo>
                  <a:lnTo>
                    <a:pt x="33197" y="22098"/>
                  </a:lnTo>
                  <a:lnTo>
                    <a:pt x="33299" y="22987"/>
                  </a:lnTo>
                  <a:lnTo>
                    <a:pt x="33299" y="3225"/>
                  </a:lnTo>
                  <a:lnTo>
                    <a:pt x="33324" y="2032"/>
                  </a:lnTo>
                  <a:lnTo>
                    <a:pt x="33337" y="1905"/>
                  </a:lnTo>
                  <a:lnTo>
                    <a:pt x="33426" y="1016"/>
                  </a:lnTo>
                  <a:lnTo>
                    <a:pt x="33159" y="1308"/>
                  </a:lnTo>
                  <a:lnTo>
                    <a:pt x="33159" y="2032"/>
                  </a:lnTo>
                  <a:lnTo>
                    <a:pt x="33121" y="3175"/>
                  </a:lnTo>
                  <a:lnTo>
                    <a:pt x="32880" y="3302"/>
                  </a:lnTo>
                  <a:lnTo>
                    <a:pt x="32689" y="3556"/>
                  </a:lnTo>
                  <a:lnTo>
                    <a:pt x="32639" y="3810"/>
                  </a:lnTo>
                  <a:lnTo>
                    <a:pt x="32893" y="2413"/>
                  </a:lnTo>
                  <a:lnTo>
                    <a:pt x="33159" y="2032"/>
                  </a:lnTo>
                  <a:lnTo>
                    <a:pt x="33159" y="1308"/>
                  </a:lnTo>
                  <a:lnTo>
                    <a:pt x="32600" y="1905"/>
                  </a:lnTo>
                  <a:lnTo>
                    <a:pt x="32283" y="1778"/>
                  </a:lnTo>
                  <a:lnTo>
                    <a:pt x="31940" y="4699"/>
                  </a:lnTo>
                  <a:lnTo>
                    <a:pt x="31572" y="4191"/>
                  </a:lnTo>
                  <a:lnTo>
                    <a:pt x="31673" y="6337"/>
                  </a:lnTo>
                  <a:lnTo>
                    <a:pt x="31800" y="6223"/>
                  </a:lnTo>
                  <a:lnTo>
                    <a:pt x="31953" y="6223"/>
                  </a:lnTo>
                  <a:lnTo>
                    <a:pt x="31953" y="6985"/>
                  </a:lnTo>
                  <a:lnTo>
                    <a:pt x="32131" y="6108"/>
                  </a:lnTo>
                  <a:lnTo>
                    <a:pt x="33007" y="6096"/>
                  </a:lnTo>
                  <a:lnTo>
                    <a:pt x="32118" y="8763"/>
                  </a:lnTo>
                  <a:lnTo>
                    <a:pt x="31953" y="7112"/>
                  </a:lnTo>
                  <a:lnTo>
                    <a:pt x="31915" y="7289"/>
                  </a:lnTo>
                  <a:lnTo>
                    <a:pt x="31915" y="22860"/>
                  </a:lnTo>
                  <a:lnTo>
                    <a:pt x="31915" y="22987"/>
                  </a:lnTo>
                  <a:lnTo>
                    <a:pt x="31546" y="23114"/>
                  </a:lnTo>
                  <a:lnTo>
                    <a:pt x="31915" y="22860"/>
                  </a:lnTo>
                  <a:lnTo>
                    <a:pt x="31915" y="7289"/>
                  </a:lnTo>
                  <a:lnTo>
                    <a:pt x="30911" y="11684"/>
                  </a:lnTo>
                  <a:lnTo>
                    <a:pt x="30924" y="11049"/>
                  </a:lnTo>
                  <a:lnTo>
                    <a:pt x="30924" y="10668"/>
                  </a:lnTo>
                  <a:lnTo>
                    <a:pt x="30937" y="9652"/>
                  </a:lnTo>
                  <a:lnTo>
                    <a:pt x="30822" y="7112"/>
                  </a:lnTo>
                  <a:lnTo>
                    <a:pt x="30403" y="5461"/>
                  </a:lnTo>
                  <a:lnTo>
                    <a:pt x="30403" y="4318"/>
                  </a:lnTo>
                  <a:lnTo>
                    <a:pt x="30518" y="2794"/>
                  </a:lnTo>
                  <a:lnTo>
                    <a:pt x="29311" y="4318"/>
                  </a:lnTo>
                  <a:lnTo>
                    <a:pt x="27990" y="3556"/>
                  </a:lnTo>
                  <a:lnTo>
                    <a:pt x="26733" y="8890"/>
                  </a:lnTo>
                  <a:lnTo>
                    <a:pt x="26631" y="9144"/>
                  </a:lnTo>
                  <a:lnTo>
                    <a:pt x="26327" y="9652"/>
                  </a:lnTo>
                  <a:lnTo>
                    <a:pt x="26352" y="9398"/>
                  </a:lnTo>
                  <a:lnTo>
                    <a:pt x="26466" y="8255"/>
                  </a:lnTo>
                  <a:lnTo>
                    <a:pt x="26555" y="6604"/>
                  </a:lnTo>
                  <a:lnTo>
                    <a:pt x="26670" y="6223"/>
                  </a:lnTo>
                  <a:lnTo>
                    <a:pt x="26784" y="5969"/>
                  </a:lnTo>
                  <a:lnTo>
                    <a:pt x="26974" y="6096"/>
                  </a:lnTo>
                  <a:lnTo>
                    <a:pt x="27000" y="5969"/>
                  </a:lnTo>
                  <a:lnTo>
                    <a:pt x="27152" y="5207"/>
                  </a:lnTo>
                  <a:lnTo>
                    <a:pt x="26416" y="6604"/>
                  </a:lnTo>
                  <a:lnTo>
                    <a:pt x="25755" y="5969"/>
                  </a:lnTo>
                  <a:lnTo>
                    <a:pt x="25374" y="5588"/>
                  </a:lnTo>
                  <a:lnTo>
                    <a:pt x="25285" y="6121"/>
                  </a:lnTo>
                  <a:lnTo>
                    <a:pt x="25247" y="6426"/>
                  </a:lnTo>
                  <a:lnTo>
                    <a:pt x="24803" y="9398"/>
                  </a:lnTo>
                  <a:lnTo>
                    <a:pt x="24688" y="9017"/>
                  </a:lnTo>
                  <a:lnTo>
                    <a:pt x="24345" y="7874"/>
                  </a:lnTo>
                  <a:lnTo>
                    <a:pt x="24371" y="7493"/>
                  </a:lnTo>
                  <a:lnTo>
                    <a:pt x="25209" y="6477"/>
                  </a:lnTo>
                  <a:lnTo>
                    <a:pt x="25285" y="6121"/>
                  </a:lnTo>
                  <a:lnTo>
                    <a:pt x="24536" y="6477"/>
                  </a:lnTo>
                  <a:lnTo>
                    <a:pt x="24777" y="5461"/>
                  </a:lnTo>
                  <a:lnTo>
                    <a:pt x="24701" y="5207"/>
                  </a:lnTo>
                  <a:lnTo>
                    <a:pt x="23571" y="3937"/>
                  </a:lnTo>
                  <a:lnTo>
                    <a:pt x="20447" y="9017"/>
                  </a:lnTo>
                  <a:lnTo>
                    <a:pt x="19913" y="8001"/>
                  </a:lnTo>
                  <a:lnTo>
                    <a:pt x="19189" y="6604"/>
                  </a:lnTo>
                  <a:lnTo>
                    <a:pt x="19316" y="8001"/>
                  </a:lnTo>
                  <a:lnTo>
                    <a:pt x="17195" y="4318"/>
                  </a:lnTo>
                  <a:lnTo>
                    <a:pt x="13868" y="10668"/>
                  </a:lnTo>
                  <a:lnTo>
                    <a:pt x="13017" y="8128"/>
                  </a:lnTo>
                  <a:lnTo>
                    <a:pt x="11950" y="4953"/>
                  </a:lnTo>
                  <a:lnTo>
                    <a:pt x="11353" y="3810"/>
                  </a:lnTo>
                  <a:lnTo>
                    <a:pt x="11049" y="6223"/>
                  </a:lnTo>
                  <a:lnTo>
                    <a:pt x="10439" y="8128"/>
                  </a:lnTo>
                  <a:lnTo>
                    <a:pt x="10591" y="4953"/>
                  </a:lnTo>
                  <a:lnTo>
                    <a:pt x="9563" y="8382"/>
                  </a:lnTo>
                  <a:lnTo>
                    <a:pt x="8242" y="11049"/>
                  </a:lnTo>
                  <a:lnTo>
                    <a:pt x="8293" y="8763"/>
                  </a:lnTo>
                  <a:lnTo>
                    <a:pt x="8318" y="7620"/>
                  </a:lnTo>
                  <a:lnTo>
                    <a:pt x="8445" y="635"/>
                  </a:lnTo>
                  <a:lnTo>
                    <a:pt x="6769" y="5207"/>
                  </a:lnTo>
                  <a:lnTo>
                    <a:pt x="6642" y="7620"/>
                  </a:lnTo>
                  <a:lnTo>
                    <a:pt x="6210" y="7239"/>
                  </a:lnTo>
                  <a:lnTo>
                    <a:pt x="5041" y="8763"/>
                  </a:lnTo>
                  <a:lnTo>
                    <a:pt x="5080" y="8509"/>
                  </a:lnTo>
                  <a:lnTo>
                    <a:pt x="5346" y="6350"/>
                  </a:lnTo>
                  <a:lnTo>
                    <a:pt x="5245" y="6858"/>
                  </a:lnTo>
                  <a:lnTo>
                    <a:pt x="5003" y="8509"/>
                  </a:lnTo>
                  <a:lnTo>
                    <a:pt x="5041" y="5715"/>
                  </a:lnTo>
                  <a:lnTo>
                    <a:pt x="3644" y="8509"/>
                  </a:lnTo>
                  <a:lnTo>
                    <a:pt x="2933" y="7366"/>
                  </a:lnTo>
                  <a:lnTo>
                    <a:pt x="3048" y="6553"/>
                  </a:lnTo>
                  <a:lnTo>
                    <a:pt x="4343" y="1905"/>
                  </a:lnTo>
                  <a:lnTo>
                    <a:pt x="3060" y="1524"/>
                  </a:lnTo>
                  <a:lnTo>
                    <a:pt x="2527" y="2032"/>
                  </a:lnTo>
                  <a:lnTo>
                    <a:pt x="1460" y="5461"/>
                  </a:lnTo>
                  <a:lnTo>
                    <a:pt x="1358" y="7239"/>
                  </a:lnTo>
                  <a:lnTo>
                    <a:pt x="1549" y="7366"/>
                  </a:lnTo>
                  <a:lnTo>
                    <a:pt x="1651" y="10033"/>
                  </a:lnTo>
                  <a:lnTo>
                    <a:pt x="1143" y="10795"/>
                  </a:lnTo>
                  <a:lnTo>
                    <a:pt x="673" y="15367"/>
                  </a:lnTo>
                  <a:lnTo>
                    <a:pt x="114" y="19177"/>
                  </a:lnTo>
                  <a:lnTo>
                    <a:pt x="0" y="21031"/>
                  </a:lnTo>
                  <a:lnTo>
                    <a:pt x="673" y="24130"/>
                  </a:lnTo>
                  <a:lnTo>
                    <a:pt x="1676" y="21209"/>
                  </a:lnTo>
                  <a:lnTo>
                    <a:pt x="1701" y="23622"/>
                  </a:lnTo>
                  <a:lnTo>
                    <a:pt x="1079" y="23622"/>
                  </a:lnTo>
                  <a:lnTo>
                    <a:pt x="1244" y="25908"/>
                  </a:lnTo>
                  <a:lnTo>
                    <a:pt x="1727" y="23622"/>
                  </a:lnTo>
                  <a:lnTo>
                    <a:pt x="1993" y="22606"/>
                  </a:lnTo>
                  <a:lnTo>
                    <a:pt x="2082" y="25273"/>
                  </a:lnTo>
                  <a:lnTo>
                    <a:pt x="2743" y="22606"/>
                  </a:lnTo>
                  <a:lnTo>
                    <a:pt x="2997" y="21590"/>
                  </a:lnTo>
                  <a:lnTo>
                    <a:pt x="2997" y="21209"/>
                  </a:lnTo>
                  <a:lnTo>
                    <a:pt x="3098" y="21031"/>
                  </a:lnTo>
                  <a:lnTo>
                    <a:pt x="3225" y="20701"/>
                  </a:lnTo>
                  <a:lnTo>
                    <a:pt x="3695" y="19939"/>
                  </a:lnTo>
                  <a:lnTo>
                    <a:pt x="3822" y="22352"/>
                  </a:lnTo>
                  <a:lnTo>
                    <a:pt x="3594" y="23876"/>
                  </a:lnTo>
                  <a:lnTo>
                    <a:pt x="4191" y="22098"/>
                  </a:lnTo>
                  <a:lnTo>
                    <a:pt x="4089" y="23495"/>
                  </a:lnTo>
                  <a:lnTo>
                    <a:pt x="3975" y="24015"/>
                  </a:lnTo>
                  <a:lnTo>
                    <a:pt x="4254" y="23241"/>
                  </a:lnTo>
                  <a:lnTo>
                    <a:pt x="4787" y="24130"/>
                  </a:lnTo>
                  <a:lnTo>
                    <a:pt x="4940" y="23241"/>
                  </a:lnTo>
                  <a:lnTo>
                    <a:pt x="5130" y="22098"/>
                  </a:lnTo>
                  <a:lnTo>
                    <a:pt x="5207" y="21590"/>
                  </a:lnTo>
                  <a:lnTo>
                    <a:pt x="5334" y="24257"/>
                  </a:lnTo>
                  <a:lnTo>
                    <a:pt x="6299" y="21590"/>
                  </a:lnTo>
                  <a:lnTo>
                    <a:pt x="6527" y="20955"/>
                  </a:lnTo>
                  <a:lnTo>
                    <a:pt x="6070" y="25527"/>
                  </a:lnTo>
                  <a:lnTo>
                    <a:pt x="6311" y="24460"/>
                  </a:lnTo>
                  <a:lnTo>
                    <a:pt x="7061" y="21971"/>
                  </a:lnTo>
                  <a:lnTo>
                    <a:pt x="7416" y="21844"/>
                  </a:lnTo>
                  <a:lnTo>
                    <a:pt x="6286" y="27305"/>
                  </a:lnTo>
                  <a:lnTo>
                    <a:pt x="8674" y="22225"/>
                  </a:lnTo>
                  <a:lnTo>
                    <a:pt x="7950" y="28194"/>
                  </a:lnTo>
                  <a:lnTo>
                    <a:pt x="8890" y="23241"/>
                  </a:lnTo>
                  <a:lnTo>
                    <a:pt x="9817" y="26162"/>
                  </a:lnTo>
                  <a:lnTo>
                    <a:pt x="10896" y="23495"/>
                  </a:lnTo>
                  <a:lnTo>
                    <a:pt x="10744" y="24511"/>
                  </a:lnTo>
                  <a:lnTo>
                    <a:pt x="11023" y="24765"/>
                  </a:lnTo>
                  <a:lnTo>
                    <a:pt x="11112" y="26797"/>
                  </a:lnTo>
                  <a:lnTo>
                    <a:pt x="11226" y="27305"/>
                  </a:lnTo>
                  <a:lnTo>
                    <a:pt x="11645" y="23495"/>
                  </a:lnTo>
                  <a:lnTo>
                    <a:pt x="11671" y="23241"/>
                  </a:lnTo>
                  <a:lnTo>
                    <a:pt x="12484" y="22352"/>
                  </a:lnTo>
                  <a:lnTo>
                    <a:pt x="12522" y="22225"/>
                  </a:lnTo>
                  <a:lnTo>
                    <a:pt x="12611" y="21844"/>
                  </a:lnTo>
                  <a:lnTo>
                    <a:pt x="12839" y="20955"/>
                  </a:lnTo>
                  <a:lnTo>
                    <a:pt x="13081" y="19939"/>
                  </a:lnTo>
                  <a:lnTo>
                    <a:pt x="13119" y="19812"/>
                  </a:lnTo>
                  <a:lnTo>
                    <a:pt x="13296" y="23876"/>
                  </a:lnTo>
                  <a:lnTo>
                    <a:pt x="12306" y="24638"/>
                  </a:lnTo>
                  <a:lnTo>
                    <a:pt x="12103" y="28448"/>
                  </a:lnTo>
                  <a:lnTo>
                    <a:pt x="12407" y="25146"/>
                  </a:lnTo>
                  <a:lnTo>
                    <a:pt x="13411" y="25273"/>
                  </a:lnTo>
                  <a:lnTo>
                    <a:pt x="13411" y="25146"/>
                  </a:lnTo>
                  <a:lnTo>
                    <a:pt x="13487" y="22479"/>
                  </a:lnTo>
                  <a:lnTo>
                    <a:pt x="13677" y="24892"/>
                  </a:lnTo>
                  <a:lnTo>
                    <a:pt x="13741" y="23622"/>
                  </a:lnTo>
                  <a:lnTo>
                    <a:pt x="13614" y="27051"/>
                  </a:lnTo>
                  <a:lnTo>
                    <a:pt x="14033" y="23622"/>
                  </a:lnTo>
                  <a:lnTo>
                    <a:pt x="14160" y="22479"/>
                  </a:lnTo>
                  <a:lnTo>
                    <a:pt x="14224" y="21971"/>
                  </a:lnTo>
                  <a:lnTo>
                    <a:pt x="14097" y="26289"/>
                  </a:lnTo>
                  <a:lnTo>
                    <a:pt x="14795" y="23114"/>
                  </a:lnTo>
                  <a:lnTo>
                    <a:pt x="14947" y="24257"/>
                  </a:lnTo>
                  <a:lnTo>
                    <a:pt x="15074" y="26035"/>
                  </a:lnTo>
                  <a:lnTo>
                    <a:pt x="14452" y="27940"/>
                  </a:lnTo>
                  <a:lnTo>
                    <a:pt x="15290" y="26543"/>
                  </a:lnTo>
                  <a:lnTo>
                    <a:pt x="15379" y="27279"/>
                  </a:lnTo>
                  <a:lnTo>
                    <a:pt x="15379" y="26543"/>
                  </a:lnTo>
                  <a:lnTo>
                    <a:pt x="15506" y="25374"/>
                  </a:lnTo>
                  <a:lnTo>
                    <a:pt x="15760" y="23876"/>
                  </a:lnTo>
                  <a:lnTo>
                    <a:pt x="16471" y="23114"/>
                  </a:lnTo>
                  <a:lnTo>
                    <a:pt x="16713" y="22860"/>
                  </a:lnTo>
                  <a:lnTo>
                    <a:pt x="16040" y="25908"/>
                  </a:lnTo>
                  <a:lnTo>
                    <a:pt x="15925" y="28829"/>
                  </a:lnTo>
                  <a:lnTo>
                    <a:pt x="16459" y="27940"/>
                  </a:lnTo>
                  <a:lnTo>
                    <a:pt x="16573" y="27660"/>
                  </a:lnTo>
                  <a:lnTo>
                    <a:pt x="17322" y="24384"/>
                  </a:lnTo>
                  <a:lnTo>
                    <a:pt x="17551" y="24460"/>
                  </a:lnTo>
                  <a:lnTo>
                    <a:pt x="17653" y="25654"/>
                  </a:lnTo>
                  <a:lnTo>
                    <a:pt x="17538" y="26162"/>
                  </a:lnTo>
                  <a:lnTo>
                    <a:pt x="18046" y="24384"/>
                  </a:lnTo>
                  <a:lnTo>
                    <a:pt x="18415" y="23114"/>
                  </a:lnTo>
                  <a:lnTo>
                    <a:pt x="19164" y="26162"/>
                  </a:lnTo>
                  <a:lnTo>
                    <a:pt x="20053" y="23114"/>
                  </a:lnTo>
                  <a:lnTo>
                    <a:pt x="20129" y="22860"/>
                  </a:lnTo>
                  <a:lnTo>
                    <a:pt x="20243" y="22479"/>
                  </a:lnTo>
                  <a:lnTo>
                    <a:pt x="20218" y="23355"/>
                  </a:lnTo>
                  <a:lnTo>
                    <a:pt x="20269" y="22479"/>
                  </a:lnTo>
                  <a:lnTo>
                    <a:pt x="20294" y="21971"/>
                  </a:lnTo>
                  <a:lnTo>
                    <a:pt x="20485" y="19812"/>
                  </a:lnTo>
                  <a:lnTo>
                    <a:pt x="20701" y="18161"/>
                  </a:lnTo>
                  <a:lnTo>
                    <a:pt x="21018" y="18034"/>
                  </a:lnTo>
                  <a:lnTo>
                    <a:pt x="21551" y="15748"/>
                  </a:lnTo>
                  <a:lnTo>
                    <a:pt x="21386" y="18288"/>
                  </a:lnTo>
                  <a:lnTo>
                    <a:pt x="21209" y="18161"/>
                  </a:lnTo>
                  <a:lnTo>
                    <a:pt x="21018" y="19431"/>
                  </a:lnTo>
                  <a:lnTo>
                    <a:pt x="20891" y="19939"/>
                  </a:lnTo>
                  <a:lnTo>
                    <a:pt x="21348" y="18923"/>
                  </a:lnTo>
                  <a:lnTo>
                    <a:pt x="21272" y="21628"/>
                  </a:lnTo>
                  <a:lnTo>
                    <a:pt x="21386" y="21336"/>
                  </a:lnTo>
                  <a:lnTo>
                    <a:pt x="21424" y="20828"/>
                  </a:lnTo>
                  <a:lnTo>
                    <a:pt x="21501" y="21031"/>
                  </a:lnTo>
                  <a:lnTo>
                    <a:pt x="21577" y="20828"/>
                  </a:lnTo>
                  <a:lnTo>
                    <a:pt x="22275" y="18923"/>
                  </a:lnTo>
                  <a:lnTo>
                    <a:pt x="22326" y="18796"/>
                  </a:lnTo>
                  <a:lnTo>
                    <a:pt x="22542" y="19380"/>
                  </a:lnTo>
                  <a:lnTo>
                    <a:pt x="22656" y="20320"/>
                  </a:lnTo>
                  <a:lnTo>
                    <a:pt x="22402" y="23368"/>
                  </a:lnTo>
                  <a:lnTo>
                    <a:pt x="21501" y="21031"/>
                  </a:lnTo>
                  <a:lnTo>
                    <a:pt x="21488" y="21590"/>
                  </a:lnTo>
                  <a:lnTo>
                    <a:pt x="21729" y="24130"/>
                  </a:lnTo>
                  <a:lnTo>
                    <a:pt x="21120" y="22733"/>
                  </a:lnTo>
                  <a:lnTo>
                    <a:pt x="21069" y="28321"/>
                  </a:lnTo>
                  <a:lnTo>
                    <a:pt x="20713" y="22415"/>
                  </a:lnTo>
                  <a:lnTo>
                    <a:pt x="20675" y="28448"/>
                  </a:lnTo>
                  <a:lnTo>
                    <a:pt x="21437" y="29337"/>
                  </a:lnTo>
                  <a:lnTo>
                    <a:pt x="21602" y="28321"/>
                  </a:lnTo>
                  <a:lnTo>
                    <a:pt x="21869" y="26543"/>
                  </a:lnTo>
                  <a:lnTo>
                    <a:pt x="22745" y="27686"/>
                  </a:lnTo>
                  <a:lnTo>
                    <a:pt x="23025" y="26543"/>
                  </a:lnTo>
                  <a:lnTo>
                    <a:pt x="23139" y="26035"/>
                  </a:lnTo>
                  <a:lnTo>
                    <a:pt x="23037" y="24892"/>
                  </a:lnTo>
                  <a:lnTo>
                    <a:pt x="23164" y="24130"/>
                  </a:lnTo>
                  <a:lnTo>
                    <a:pt x="23329" y="23368"/>
                  </a:lnTo>
                  <a:lnTo>
                    <a:pt x="23456" y="22860"/>
                  </a:lnTo>
                  <a:lnTo>
                    <a:pt x="25273" y="19558"/>
                  </a:lnTo>
                  <a:lnTo>
                    <a:pt x="23520" y="31877"/>
                  </a:lnTo>
                  <a:lnTo>
                    <a:pt x="25133" y="27305"/>
                  </a:lnTo>
                  <a:lnTo>
                    <a:pt x="25603" y="25273"/>
                  </a:lnTo>
                  <a:lnTo>
                    <a:pt x="25717" y="24638"/>
                  </a:lnTo>
                  <a:lnTo>
                    <a:pt x="26289" y="20574"/>
                  </a:lnTo>
                  <a:lnTo>
                    <a:pt x="26606" y="22225"/>
                  </a:lnTo>
                  <a:lnTo>
                    <a:pt x="26733" y="23114"/>
                  </a:lnTo>
                  <a:lnTo>
                    <a:pt x="26022" y="26924"/>
                  </a:lnTo>
                  <a:lnTo>
                    <a:pt x="26949" y="27432"/>
                  </a:lnTo>
                  <a:lnTo>
                    <a:pt x="27051" y="25285"/>
                  </a:lnTo>
                  <a:lnTo>
                    <a:pt x="27266" y="21209"/>
                  </a:lnTo>
                  <a:lnTo>
                    <a:pt x="27863" y="23761"/>
                  </a:lnTo>
                  <a:lnTo>
                    <a:pt x="27876" y="23622"/>
                  </a:lnTo>
                  <a:lnTo>
                    <a:pt x="28346" y="23622"/>
                  </a:lnTo>
                  <a:lnTo>
                    <a:pt x="28041" y="27178"/>
                  </a:lnTo>
                  <a:lnTo>
                    <a:pt x="29133" y="26797"/>
                  </a:lnTo>
                  <a:lnTo>
                    <a:pt x="30568" y="24384"/>
                  </a:lnTo>
                  <a:lnTo>
                    <a:pt x="31800" y="23876"/>
                  </a:lnTo>
                  <a:lnTo>
                    <a:pt x="31623" y="24765"/>
                  </a:lnTo>
                  <a:lnTo>
                    <a:pt x="31508" y="25146"/>
                  </a:lnTo>
                  <a:lnTo>
                    <a:pt x="31394" y="27051"/>
                  </a:lnTo>
                  <a:lnTo>
                    <a:pt x="33058" y="25527"/>
                  </a:lnTo>
                  <a:lnTo>
                    <a:pt x="34404" y="27940"/>
                  </a:lnTo>
                  <a:lnTo>
                    <a:pt x="35496" y="30226"/>
                  </a:lnTo>
                  <a:lnTo>
                    <a:pt x="36410" y="27178"/>
                  </a:lnTo>
                  <a:lnTo>
                    <a:pt x="36537" y="27305"/>
                  </a:lnTo>
                  <a:lnTo>
                    <a:pt x="36588" y="27178"/>
                  </a:lnTo>
                  <a:lnTo>
                    <a:pt x="36957" y="26035"/>
                  </a:lnTo>
                  <a:lnTo>
                    <a:pt x="37299" y="25908"/>
                  </a:lnTo>
                  <a:lnTo>
                    <a:pt x="37122" y="27940"/>
                  </a:lnTo>
                  <a:lnTo>
                    <a:pt x="36804" y="28829"/>
                  </a:lnTo>
                  <a:lnTo>
                    <a:pt x="38087" y="26301"/>
                  </a:lnTo>
                  <a:lnTo>
                    <a:pt x="38404" y="25908"/>
                  </a:lnTo>
                  <a:lnTo>
                    <a:pt x="38709" y="25527"/>
                  </a:lnTo>
                  <a:lnTo>
                    <a:pt x="40055" y="23876"/>
                  </a:lnTo>
                  <a:lnTo>
                    <a:pt x="40259" y="23622"/>
                  </a:lnTo>
                  <a:lnTo>
                    <a:pt x="40652" y="26035"/>
                  </a:lnTo>
                  <a:lnTo>
                    <a:pt x="40767" y="27178"/>
                  </a:lnTo>
                  <a:lnTo>
                    <a:pt x="40665" y="27432"/>
                  </a:lnTo>
                  <a:lnTo>
                    <a:pt x="40563" y="27940"/>
                  </a:lnTo>
                  <a:lnTo>
                    <a:pt x="41097" y="29210"/>
                  </a:lnTo>
                  <a:lnTo>
                    <a:pt x="41960" y="23622"/>
                  </a:lnTo>
                  <a:lnTo>
                    <a:pt x="42037" y="23114"/>
                  </a:lnTo>
                  <a:lnTo>
                    <a:pt x="42049" y="22987"/>
                  </a:lnTo>
                  <a:lnTo>
                    <a:pt x="42252" y="21717"/>
                  </a:lnTo>
                  <a:lnTo>
                    <a:pt x="42341" y="22606"/>
                  </a:lnTo>
                  <a:lnTo>
                    <a:pt x="42468" y="25273"/>
                  </a:lnTo>
                  <a:lnTo>
                    <a:pt x="43865" y="26797"/>
                  </a:lnTo>
                  <a:lnTo>
                    <a:pt x="46139" y="24257"/>
                  </a:lnTo>
                  <a:lnTo>
                    <a:pt x="46761" y="28956"/>
                  </a:lnTo>
                  <a:lnTo>
                    <a:pt x="47637" y="24638"/>
                  </a:lnTo>
                  <a:lnTo>
                    <a:pt x="48133" y="31242"/>
                  </a:lnTo>
                  <a:lnTo>
                    <a:pt x="49149" y="25146"/>
                  </a:lnTo>
                  <a:lnTo>
                    <a:pt x="49441" y="26924"/>
                  </a:lnTo>
                  <a:lnTo>
                    <a:pt x="49555" y="28575"/>
                  </a:lnTo>
                  <a:lnTo>
                    <a:pt x="49441" y="28829"/>
                  </a:lnTo>
                  <a:lnTo>
                    <a:pt x="49339" y="29591"/>
                  </a:lnTo>
                  <a:lnTo>
                    <a:pt x="50253" y="31623"/>
                  </a:lnTo>
                  <a:lnTo>
                    <a:pt x="50584" y="31877"/>
                  </a:lnTo>
                  <a:lnTo>
                    <a:pt x="51384" y="27813"/>
                  </a:lnTo>
                  <a:lnTo>
                    <a:pt x="51917" y="27305"/>
                  </a:lnTo>
                  <a:lnTo>
                    <a:pt x="51435" y="30441"/>
                  </a:lnTo>
                  <a:lnTo>
                    <a:pt x="52527" y="27305"/>
                  </a:lnTo>
                  <a:lnTo>
                    <a:pt x="52578" y="27178"/>
                  </a:lnTo>
                  <a:lnTo>
                    <a:pt x="52311" y="31115"/>
                  </a:lnTo>
                  <a:lnTo>
                    <a:pt x="52768" y="30480"/>
                  </a:lnTo>
                  <a:lnTo>
                    <a:pt x="52882" y="27940"/>
                  </a:lnTo>
                  <a:lnTo>
                    <a:pt x="53365" y="27178"/>
                  </a:lnTo>
                  <a:lnTo>
                    <a:pt x="53759" y="26543"/>
                  </a:lnTo>
                  <a:lnTo>
                    <a:pt x="54000" y="28956"/>
                  </a:lnTo>
                  <a:lnTo>
                    <a:pt x="54127" y="30480"/>
                  </a:lnTo>
                  <a:lnTo>
                    <a:pt x="53898" y="32004"/>
                  </a:lnTo>
                  <a:lnTo>
                    <a:pt x="55867" y="29591"/>
                  </a:lnTo>
                  <a:lnTo>
                    <a:pt x="55753" y="30213"/>
                  </a:lnTo>
                  <a:lnTo>
                    <a:pt x="56032" y="29591"/>
                  </a:lnTo>
                  <a:lnTo>
                    <a:pt x="56311" y="28956"/>
                  </a:lnTo>
                  <a:lnTo>
                    <a:pt x="54597" y="35433"/>
                  </a:lnTo>
                  <a:lnTo>
                    <a:pt x="55816" y="32512"/>
                  </a:lnTo>
                  <a:lnTo>
                    <a:pt x="55943" y="31369"/>
                  </a:lnTo>
                  <a:lnTo>
                    <a:pt x="56172" y="30607"/>
                  </a:lnTo>
                  <a:lnTo>
                    <a:pt x="56286" y="29972"/>
                  </a:lnTo>
                  <a:lnTo>
                    <a:pt x="56362" y="32004"/>
                  </a:lnTo>
                  <a:lnTo>
                    <a:pt x="57213" y="32131"/>
                  </a:lnTo>
                  <a:lnTo>
                    <a:pt x="57988" y="31496"/>
                  </a:lnTo>
                  <a:lnTo>
                    <a:pt x="57518" y="33655"/>
                  </a:lnTo>
                  <a:lnTo>
                    <a:pt x="58559" y="34417"/>
                  </a:lnTo>
                  <a:lnTo>
                    <a:pt x="60083" y="33020"/>
                  </a:lnTo>
                  <a:lnTo>
                    <a:pt x="61366" y="33274"/>
                  </a:lnTo>
                  <a:lnTo>
                    <a:pt x="61302" y="33020"/>
                  </a:lnTo>
                  <a:lnTo>
                    <a:pt x="61175" y="32512"/>
                  </a:lnTo>
                  <a:lnTo>
                    <a:pt x="61201" y="31496"/>
                  </a:lnTo>
                  <a:lnTo>
                    <a:pt x="61493" y="29972"/>
                  </a:lnTo>
                  <a:lnTo>
                    <a:pt x="61696" y="28956"/>
                  </a:lnTo>
                  <a:lnTo>
                    <a:pt x="61823" y="28321"/>
                  </a:lnTo>
                  <a:lnTo>
                    <a:pt x="62242" y="28067"/>
                  </a:lnTo>
                  <a:lnTo>
                    <a:pt x="62166" y="28765"/>
                  </a:lnTo>
                  <a:lnTo>
                    <a:pt x="62433" y="28067"/>
                  </a:lnTo>
                  <a:lnTo>
                    <a:pt x="62585" y="27686"/>
                  </a:lnTo>
                  <a:lnTo>
                    <a:pt x="62865" y="27940"/>
                  </a:lnTo>
                  <a:lnTo>
                    <a:pt x="62915" y="28448"/>
                  </a:lnTo>
                  <a:lnTo>
                    <a:pt x="62268" y="31496"/>
                  </a:lnTo>
                  <a:lnTo>
                    <a:pt x="61823" y="32512"/>
                  </a:lnTo>
                  <a:lnTo>
                    <a:pt x="62598" y="31496"/>
                  </a:lnTo>
                  <a:lnTo>
                    <a:pt x="62445" y="32512"/>
                  </a:lnTo>
                  <a:lnTo>
                    <a:pt x="62230" y="33020"/>
                  </a:lnTo>
                  <a:lnTo>
                    <a:pt x="61976" y="34290"/>
                  </a:lnTo>
                  <a:lnTo>
                    <a:pt x="62572" y="32258"/>
                  </a:lnTo>
                  <a:lnTo>
                    <a:pt x="62420" y="37846"/>
                  </a:lnTo>
                  <a:lnTo>
                    <a:pt x="63373" y="34290"/>
                  </a:lnTo>
                  <a:lnTo>
                    <a:pt x="63233" y="35306"/>
                  </a:lnTo>
                  <a:lnTo>
                    <a:pt x="64516" y="35560"/>
                  </a:lnTo>
                  <a:lnTo>
                    <a:pt x="65290" y="34417"/>
                  </a:lnTo>
                  <a:lnTo>
                    <a:pt x="66357" y="34417"/>
                  </a:lnTo>
                  <a:lnTo>
                    <a:pt x="66382" y="34290"/>
                  </a:lnTo>
                  <a:lnTo>
                    <a:pt x="66751" y="32258"/>
                  </a:lnTo>
                  <a:lnTo>
                    <a:pt x="66890" y="31496"/>
                  </a:lnTo>
                  <a:lnTo>
                    <a:pt x="67183" y="32258"/>
                  </a:lnTo>
                  <a:lnTo>
                    <a:pt x="67424" y="31496"/>
                  </a:lnTo>
                  <a:lnTo>
                    <a:pt x="67906" y="29972"/>
                  </a:lnTo>
                  <a:lnTo>
                    <a:pt x="68503" y="30988"/>
                  </a:lnTo>
                  <a:lnTo>
                    <a:pt x="68973" y="33528"/>
                  </a:lnTo>
                  <a:lnTo>
                    <a:pt x="69926" y="33401"/>
                  </a:lnTo>
                  <a:lnTo>
                    <a:pt x="70751" y="32131"/>
                  </a:lnTo>
                  <a:lnTo>
                    <a:pt x="70726" y="32004"/>
                  </a:lnTo>
                  <a:lnTo>
                    <a:pt x="70624" y="31242"/>
                  </a:lnTo>
                  <a:lnTo>
                    <a:pt x="70739" y="30480"/>
                  </a:lnTo>
                  <a:lnTo>
                    <a:pt x="70929" y="29972"/>
                  </a:lnTo>
                  <a:lnTo>
                    <a:pt x="71158" y="29337"/>
                  </a:lnTo>
                  <a:lnTo>
                    <a:pt x="70954" y="30607"/>
                  </a:lnTo>
                  <a:lnTo>
                    <a:pt x="70827" y="31991"/>
                  </a:lnTo>
                  <a:lnTo>
                    <a:pt x="71704" y="31877"/>
                  </a:lnTo>
                  <a:lnTo>
                    <a:pt x="70891" y="33655"/>
                  </a:lnTo>
                  <a:lnTo>
                    <a:pt x="72072" y="33401"/>
                  </a:lnTo>
                  <a:lnTo>
                    <a:pt x="72390" y="33401"/>
                  </a:lnTo>
                  <a:lnTo>
                    <a:pt x="73825" y="31877"/>
                  </a:lnTo>
                  <a:lnTo>
                    <a:pt x="74066" y="31623"/>
                  </a:lnTo>
                  <a:lnTo>
                    <a:pt x="74193" y="31369"/>
                  </a:lnTo>
                  <a:lnTo>
                    <a:pt x="74295" y="29464"/>
                  </a:lnTo>
                  <a:lnTo>
                    <a:pt x="74333" y="29337"/>
                  </a:lnTo>
                  <a:lnTo>
                    <a:pt x="74409" y="29083"/>
                  </a:lnTo>
                  <a:lnTo>
                    <a:pt x="74739" y="28702"/>
                  </a:lnTo>
                  <a:lnTo>
                    <a:pt x="74726" y="30480"/>
                  </a:lnTo>
                  <a:lnTo>
                    <a:pt x="74523" y="31496"/>
                  </a:lnTo>
                  <a:lnTo>
                    <a:pt x="74396" y="31750"/>
                  </a:lnTo>
                  <a:lnTo>
                    <a:pt x="76327" y="28702"/>
                  </a:lnTo>
                  <a:lnTo>
                    <a:pt x="76733" y="28067"/>
                  </a:lnTo>
                  <a:lnTo>
                    <a:pt x="76619" y="40132"/>
                  </a:lnTo>
                  <a:lnTo>
                    <a:pt x="78676" y="35306"/>
                  </a:lnTo>
                  <a:lnTo>
                    <a:pt x="78765" y="35052"/>
                  </a:lnTo>
                  <a:lnTo>
                    <a:pt x="78892" y="34798"/>
                  </a:lnTo>
                  <a:lnTo>
                    <a:pt x="78816" y="34988"/>
                  </a:lnTo>
                  <a:lnTo>
                    <a:pt x="78955" y="34798"/>
                  </a:lnTo>
                  <a:lnTo>
                    <a:pt x="80606" y="32512"/>
                  </a:lnTo>
                  <a:lnTo>
                    <a:pt x="80987" y="32893"/>
                  </a:lnTo>
                  <a:lnTo>
                    <a:pt x="81000" y="33147"/>
                  </a:lnTo>
                  <a:lnTo>
                    <a:pt x="79984" y="34290"/>
                  </a:lnTo>
                  <a:lnTo>
                    <a:pt x="79883" y="34544"/>
                  </a:lnTo>
                  <a:lnTo>
                    <a:pt x="80010" y="36068"/>
                  </a:lnTo>
                  <a:lnTo>
                    <a:pt x="81965" y="32512"/>
                  </a:lnTo>
                  <a:lnTo>
                    <a:pt x="82245" y="32004"/>
                  </a:lnTo>
                  <a:lnTo>
                    <a:pt x="82092" y="37211"/>
                  </a:lnTo>
                  <a:lnTo>
                    <a:pt x="83807" y="34544"/>
                  </a:lnTo>
                  <a:lnTo>
                    <a:pt x="83172" y="42418"/>
                  </a:lnTo>
                  <a:lnTo>
                    <a:pt x="87096" y="34544"/>
                  </a:lnTo>
                  <a:lnTo>
                    <a:pt x="87287" y="39751"/>
                  </a:lnTo>
                  <a:lnTo>
                    <a:pt x="87630" y="37896"/>
                  </a:lnTo>
                  <a:lnTo>
                    <a:pt x="88277" y="36195"/>
                  </a:lnTo>
                  <a:lnTo>
                    <a:pt x="88036" y="37528"/>
                  </a:lnTo>
                  <a:lnTo>
                    <a:pt x="88303" y="36830"/>
                  </a:lnTo>
                  <a:lnTo>
                    <a:pt x="89484" y="36195"/>
                  </a:lnTo>
                  <a:lnTo>
                    <a:pt x="91389" y="35179"/>
                  </a:lnTo>
                  <a:lnTo>
                    <a:pt x="93192" y="40640"/>
                  </a:lnTo>
                  <a:lnTo>
                    <a:pt x="95796" y="43053"/>
                  </a:lnTo>
                  <a:lnTo>
                    <a:pt x="96367" y="43561"/>
                  </a:lnTo>
                  <a:lnTo>
                    <a:pt x="97802" y="35179"/>
                  </a:lnTo>
                  <a:lnTo>
                    <a:pt x="97904" y="34544"/>
                  </a:lnTo>
                  <a:lnTo>
                    <a:pt x="98082" y="33528"/>
                  </a:lnTo>
                  <a:lnTo>
                    <a:pt x="98132" y="34417"/>
                  </a:lnTo>
                  <a:lnTo>
                    <a:pt x="98259" y="38481"/>
                  </a:lnTo>
                  <a:lnTo>
                    <a:pt x="97307" y="41402"/>
                  </a:lnTo>
                  <a:lnTo>
                    <a:pt x="100177" y="37846"/>
                  </a:lnTo>
                  <a:lnTo>
                    <a:pt x="101320" y="42418"/>
                  </a:lnTo>
                  <a:lnTo>
                    <a:pt x="104025" y="39497"/>
                  </a:lnTo>
                  <a:lnTo>
                    <a:pt x="103746" y="40259"/>
                  </a:lnTo>
                  <a:lnTo>
                    <a:pt x="103517" y="41275"/>
                  </a:lnTo>
                  <a:lnTo>
                    <a:pt x="103327" y="41148"/>
                  </a:lnTo>
                  <a:lnTo>
                    <a:pt x="103187" y="43688"/>
                  </a:lnTo>
                  <a:lnTo>
                    <a:pt x="104800" y="41656"/>
                  </a:lnTo>
                  <a:lnTo>
                    <a:pt x="104889" y="41275"/>
                  </a:lnTo>
                  <a:lnTo>
                    <a:pt x="105257" y="39624"/>
                  </a:lnTo>
                  <a:lnTo>
                    <a:pt x="105346" y="39751"/>
                  </a:lnTo>
                  <a:lnTo>
                    <a:pt x="105473" y="40132"/>
                  </a:lnTo>
                  <a:lnTo>
                    <a:pt x="105092" y="41109"/>
                  </a:lnTo>
                  <a:lnTo>
                    <a:pt x="104965" y="44069"/>
                  </a:lnTo>
                  <a:lnTo>
                    <a:pt x="106616" y="39624"/>
                  </a:lnTo>
                  <a:lnTo>
                    <a:pt x="106286" y="42176"/>
                  </a:lnTo>
                  <a:lnTo>
                    <a:pt x="106413" y="41910"/>
                  </a:lnTo>
                  <a:lnTo>
                    <a:pt x="107048" y="43688"/>
                  </a:lnTo>
                  <a:lnTo>
                    <a:pt x="107289" y="41910"/>
                  </a:lnTo>
                  <a:lnTo>
                    <a:pt x="107442" y="40767"/>
                  </a:lnTo>
                  <a:lnTo>
                    <a:pt x="107861" y="42291"/>
                  </a:lnTo>
                  <a:lnTo>
                    <a:pt x="108648" y="40767"/>
                  </a:lnTo>
                  <a:lnTo>
                    <a:pt x="109118" y="39878"/>
                  </a:lnTo>
                  <a:lnTo>
                    <a:pt x="109308" y="41592"/>
                  </a:lnTo>
                  <a:lnTo>
                    <a:pt x="109232" y="41795"/>
                  </a:lnTo>
                  <a:lnTo>
                    <a:pt x="109181" y="41973"/>
                  </a:lnTo>
                  <a:lnTo>
                    <a:pt x="109054" y="42291"/>
                  </a:lnTo>
                  <a:lnTo>
                    <a:pt x="109258" y="43649"/>
                  </a:lnTo>
                  <a:lnTo>
                    <a:pt x="109359" y="42595"/>
                  </a:lnTo>
                  <a:lnTo>
                    <a:pt x="109359" y="41986"/>
                  </a:lnTo>
                  <a:lnTo>
                    <a:pt x="109321" y="41656"/>
                  </a:lnTo>
                  <a:lnTo>
                    <a:pt x="109969" y="39878"/>
                  </a:lnTo>
                  <a:lnTo>
                    <a:pt x="110058" y="39624"/>
                  </a:lnTo>
                  <a:lnTo>
                    <a:pt x="110096" y="39497"/>
                  </a:lnTo>
                  <a:lnTo>
                    <a:pt x="110426" y="38608"/>
                  </a:lnTo>
                  <a:lnTo>
                    <a:pt x="110210" y="43434"/>
                  </a:lnTo>
                  <a:lnTo>
                    <a:pt x="111366" y="38989"/>
                  </a:lnTo>
                  <a:lnTo>
                    <a:pt x="110248" y="43561"/>
                  </a:lnTo>
                  <a:lnTo>
                    <a:pt x="111772" y="43053"/>
                  </a:lnTo>
                  <a:lnTo>
                    <a:pt x="112750" y="40894"/>
                  </a:lnTo>
                  <a:lnTo>
                    <a:pt x="112268" y="42291"/>
                  </a:lnTo>
                  <a:lnTo>
                    <a:pt x="112801" y="42545"/>
                  </a:lnTo>
                  <a:lnTo>
                    <a:pt x="112166" y="44450"/>
                  </a:lnTo>
                  <a:lnTo>
                    <a:pt x="112699" y="44450"/>
                  </a:lnTo>
                  <a:lnTo>
                    <a:pt x="113385" y="43688"/>
                  </a:lnTo>
                  <a:lnTo>
                    <a:pt x="113855" y="41275"/>
                  </a:lnTo>
                  <a:lnTo>
                    <a:pt x="113512" y="47117"/>
                  </a:lnTo>
                  <a:lnTo>
                    <a:pt x="115519" y="41275"/>
                  </a:lnTo>
                  <a:lnTo>
                    <a:pt x="115646" y="40894"/>
                  </a:lnTo>
                  <a:lnTo>
                    <a:pt x="116306" y="38989"/>
                  </a:lnTo>
                  <a:lnTo>
                    <a:pt x="116433" y="38608"/>
                  </a:lnTo>
                  <a:lnTo>
                    <a:pt x="116700" y="37846"/>
                  </a:lnTo>
                  <a:lnTo>
                    <a:pt x="116878" y="37338"/>
                  </a:lnTo>
                  <a:lnTo>
                    <a:pt x="115709" y="44577"/>
                  </a:lnTo>
                  <a:lnTo>
                    <a:pt x="117856" y="42418"/>
                  </a:lnTo>
                  <a:lnTo>
                    <a:pt x="119519" y="41275"/>
                  </a:lnTo>
                  <a:lnTo>
                    <a:pt x="119634" y="40932"/>
                  </a:lnTo>
                  <a:lnTo>
                    <a:pt x="119557" y="41249"/>
                  </a:lnTo>
                  <a:lnTo>
                    <a:pt x="119710" y="41148"/>
                  </a:lnTo>
                  <a:lnTo>
                    <a:pt x="119735" y="40513"/>
                  </a:lnTo>
                  <a:lnTo>
                    <a:pt x="119799" y="41109"/>
                  </a:lnTo>
                  <a:lnTo>
                    <a:pt x="121107" y="40513"/>
                  </a:lnTo>
                  <a:lnTo>
                    <a:pt x="121386" y="40386"/>
                  </a:lnTo>
                  <a:lnTo>
                    <a:pt x="120713" y="42989"/>
                  </a:lnTo>
                  <a:lnTo>
                    <a:pt x="121945" y="40386"/>
                  </a:lnTo>
                  <a:lnTo>
                    <a:pt x="122135" y="40005"/>
                  </a:lnTo>
                  <a:lnTo>
                    <a:pt x="123190" y="41402"/>
                  </a:lnTo>
                  <a:lnTo>
                    <a:pt x="123278" y="42291"/>
                  </a:lnTo>
                  <a:lnTo>
                    <a:pt x="122491" y="43307"/>
                  </a:lnTo>
                  <a:lnTo>
                    <a:pt x="122186" y="44069"/>
                  </a:lnTo>
                  <a:lnTo>
                    <a:pt x="123977" y="42545"/>
                  </a:lnTo>
                  <a:lnTo>
                    <a:pt x="124637" y="45212"/>
                  </a:lnTo>
                  <a:lnTo>
                    <a:pt x="126377" y="43014"/>
                  </a:lnTo>
                  <a:lnTo>
                    <a:pt x="126492" y="42545"/>
                  </a:lnTo>
                  <a:lnTo>
                    <a:pt x="126784" y="40259"/>
                  </a:lnTo>
                  <a:lnTo>
                    <a:pt x="126961" y="40005"/>
                  </a:lnTo>
                  <a:lnTo>
                    <a:pt x="128638" y="37719"/>
                  </a:lnTo>
                  <a:lnTo>
                    <a:pt x="128739" y="37541"/>
                  </a:lnTo>
                  <a:lnTo>
                    <a:pt x="127444" y="41529"/>
                  </a:lnTo>
                  <a:lnTo>
                    <a:pt x="130162" y="37592"/>
                  </a:lnTo>
                  <a:lnTo>
                    <a:pt x="127596" y="44958"/>
                  </a:lnTo>
                  <a:lnTo>
                    <a:pt x="127850" y="44577"/>
                  </a:lnTo>
                  <a:lnTo>
                    <a:pt x="128308" y="43535"/>
                  </a:lnTo>
                  <a:lnTo>
                    <a:pt x="128625" y="42164"/>
                  </a:lnTo>
                  <a:lnTo>
                    <a:pt x="128625" y="43434"/>
                  </a:lnTo>
                  <a:lnTo>
                    <a:pt x="128498" y="43815"/>
                  </a:lnTo>
                  <a:lnTo>
                    <a:pt x="127977" y="45085"/>
                  </a:lnTo>
                  <a:lnTo>
                    <a:pt x="129095" y="44069"/>
                  </a:lnTo>
                  <a:lnTo>
                    <a:pt x="129324" y="42164"/>
                  </a:lnTo>
                  <a:lnTo>
                    <a:pt x="129362" y="41783"/>
                  </a:lnTo>
                  <a:lnTo>
                    <a:pt x="130111" y="42037"/>
                  </a:lnTo>
                  <a:lnTo>
                    <a:pt x="129882" y="42913"/>
                  </a:lnTo>
                  <a:lnTo>
                    <a:pt x="129755" y="43180"/>
                  </a:lnTo>
                  <a:lnTo>
                    <a:pt x="129590" y="43434"/>
                  </a:lnTo>
                  <a:lnTo>
                    <a:pt x="129197" y="44577"/>
                  </a:lnTo>
                  <a:lnTo>
                    <a:pt x="130568" y="41783"/>
                  </a:lnTo>
                  <a:lnTo>
                    <a:pt x="131000" y="40894"/>
                  </a:lnTo>
                  <a:lnTo>
                    <a:pt x="131229" y="41465"/>
                  </a:lnTo>
                  <a:lnTo>
                    <a:pt x="131330" y="42164"/>
                  </a:lnTo>
                  <a:lnTo>
                    <a:pt x="131216" y="42545"/>
                  </a:lnTo>
                  <a:lnTo>
                    <a:pt x="131102" y="43180"/>
                  </a:lnTo>
                  <a:lnTo>
                    <a:pt x="132067" y="43180"/>
                  </a:lnTo>
                  <a:lnTo>
                    <a:pt x="133070" y="40894"/>
                  </a:lnTo>
                  <a:lnTo>
                    <a:pt x="134137" y="38481"/>
                  </a:lnTo>
                  <a:lnTo>
                    <a:pt x="134670" y="40132"/>
                  </a:lnTo>
                  <a:lnTo>
                    <a:pt x="134797" y="40767"/>
                  </a:lnTo>
                  <a:lnTo>
                    <a:pt x="133337" y="44958"/>
                  </a:lnTo>
                  <a:lnTo>
                    <a:pt x="134874" y="42291"/>
                  </a:lnTo>
                  <a:lnTo>
                    <a:pt x="133946" y="45974"/>
                  </a:lnTo>
                  <a:lnTo>
                    <a:pt x="134886" y="45085"/>
                  </a:lnTo>
                  <a:lnTo>
                    <a:pt x="135115" y="43180"/>
                  </a:lnTo>
                  <a:lnTo>
                    <a:pt x="135661" y="43434"/>
                  </a:lnTo>
                  <a:lnTo>
                    <a:pt x="135775" y="43180"/>
                  </a:lnTo>
                  <a:lnTo>
                    <a:pt x="136182" y="42291"/>
                  </a:lnTo>
                  <a:lnTo>
                    <a:pt x="136893" y="40767"/>
                  </a:lnTo>
                  <a:lnTo>
                    <a:pt x="136969" y="42291"/>
                  </a:lnTo>
                  <a:lnTo>
                    <a:pt x="136207" y="43561"/>
                  </a:lnTo>
                  <a:lnTo>
                    <a:pt x="137464" y="43180"/>
                  </a:lnTo>
                  <a:lnTo>
                    <a:pt x="137337" y="42176"/>
                  </a:lnTo>
                  <a:lnTo>
                    <a:pt x="137414" y="41249"/>
                  </a:lnTo>
                  <a:lnTo>
                    <a:pt x="137718" y="40767"/>
                  </a:lnTo>
                  <a:lnTo>
                    <a:pt x="138264" y="39878"/>
                  </a:lnTo>
                  <a:lnTo>
                    <a:pt x="138391" y="38481"/>
                  </a:lnTo>
                  <a:lnTo>
                    <a:pt x="138430" y="37592"/>
                  </a:lnTo>
                  <a:lnTo>
                    <a:pt x="138468" y="36703"/>
                  </a:lnTo>
                  <a:lnTo>
                    <a:pt x="138772" y="37528"/>
                  </a:lnTo>
                  <a:lnTo>
                    <a:pt x="138861" y="38100"/>
                  </a:lnTo>
                  <a:lnTo>
                    <a:pt x="138696" y="38354"/>
                  </a:lnTo>
                  <a:lnTo>
                    <a:pt x="139509" y="38227"/>
                  </a:lnTo>
                  <a:lnTo>
                    <a:pt x="139192" y="40487"/>
                  </a:lnTo>
                  <a:lnTo>
                    <a:pt x="140436" y="38227"/>
                  </a:lnTo>
                  <a:lnTo>
                    <a:pt x="140525" y="39624"/>
                  </a:lnTo>
                  <a:lnTo>
                    <a:pt x="140411" y="40373"/>
                  </a:lnTo>
                  <a:lnTo>
                    <a:pt x="139420" y="43307"/>
                  </a:lnTo>
                  <a:lnTo>
                    <a:pt x="139331" y="43688"/>
                  </a:lnTo>
                  <a:lnTo>
                    <a:pt x="139217" y="44323"/>
                  </a:lnTo>
                  <a:lnTo>
                    <a:pt x="140373" y="41148"/>
                  </a:lnTo>
                  <a:lnTo>
                    <a:pt x="140804" y="43688"/>
                  </a:lnTo>
                  <a:lnTo>
                    <a:pt x="141782" y="41186"/>
                  </a:lnTo>
                  <a:lnTo>
                    <a:pt x="141681" y="41465"/>
                  </a:lnTo>
                  <a:lnTo>
                    <a:pt x="141224" y="43053"/>
                  </a:lnTo>
                  <a:lnTo>
                    <a:pt x="141097" y="43688"/>
                  </a:lnTo>
                  <a:lnTo>
                    <a:pt x="142049" y="41148"/>
                  </a:lnTo>
                  <a:lnTo>
                    <a:pt x="141998" y="42418"/>
                  </a:lnTo>
                  <a:lnTo>
                    <a:pt x="141770" y="43180"/>
                  </a:lnTo>
                  <a:lnTo>
                    <a:pt x="141643" y="44069"/>
                  </a:lnTo>
                  <a:lnTo>
                    <a:pt x="142189" y="44704"/>
                  </a:lnTo>
                  <a:lnTo>
                    <a:pt x="142455" y="41148"/>
                  </a:lnTo>
                  <a:lnTo>
                    <a:pt x="142494" y="40513"/>
                  </a:lnTo>
                  <a:lnTo>
                    <a:pt x="142595" y="39116"/>
                  </a:lnTo>
                  <a:lnTo>
                    <a:pt x="142709" y="39878"/>
                  </a:lnTo>
                  <a:lnTo>
                    <a:pt x="142836" y="41656"/>
                  </a:lnTo>
                  <a:lnTo>
                    <a:pt x="142646" y="42672"/>
                  </a:lnTo>
                  <a:lnTo>
                    <a:pt x="143141" y="43688"/>
                  </a:lnTo>
                  <a:lnTo>
                    <a:pt x="144792" y="41275"/>
                  </a:lnTo>
                  <a:lnTo>
                    <a:pt x="145161" y="42418"/>
                  </a:lnTo>
                  <a:lnTo>
                    <a:pt x="145262" y="42913"/>
                  </a:lnTo>
                  <a:lnTo>
                    <a:pt x="144513" y="46507"/>
                  </a:lnTo>
                  <a:lnTo>
                    <a:pt x="145110" y="46355"/>
                  </a:lnTo>
                  <a:lnTo>
                    <a:pt x="147535" y="42926"/>
                  </a:lnTo>
                  <a:lnTo>
                    <a:pt x="148488" y="44196"/>
                  </a:lnTo>
                  <a:lnTo>
                    <a:pt x="148615" y="42926"/>
                  </a:lnTo>
                  <a:lnTo>
                    <a:pt x="149136" y="41275"/>
                  </a:lnTo>
                  <a:lnTo>
                    <a:pt x="149821" y="39116"/>
                  </a:lnTo>
                  <a:lnTo>
                    <a:pt x="150050" y="38354"/>
                  </a:lnTo>
                  <a:lnTo>
                    <a:pt x="148526" y="46609"/>
                  </a:lnTo>
                  <a:lnTo>
                    <a:pt x="149567" y="44665"/>
                  </a:lnTo>
                  <a:lnTo>
                    <a:pt x="148793" y="47117"/>
                  </a:lnTo>
                  <a:lnTo>
                    <a:pt x="149021" y="46609"/>
                  </a:lnTo>
                  <a:lnTo>
                    <a:pt x="149593" y="47625"/>
                  </a:lnTo>
                  <a:lnTo>
                    <a:pt x="150380" y="46609"/>
                  </a:lnTo>
                  <a:lnTo>
                    <a:pt x="151066" y="45720"/>
                  </a:lnTo>
                  <a:lnTo>
                    <a:pt x="152793" y="44450"/>
                  </a:lnTo>
                  <a:lnTo>
                    <a:pt x="152349" y="45466"/>
                  </a:lnTo>
                  <a:lnTo>
                    <a:pt x="152260" y="45847"/>
                  </a:lnTo>
                  <a:lnTo>
                    <a:pt x="152374" y="47117"/>
                  </a:lnTo>
                  <a:lnTo>
                    <a:pt x="153327" y="46863"/>
                  </a:lnTo>
                  <a:lnTo>
                    <a:pt x="153657" y="47625"/>
                  </a:lnTo>
                  <a:lnTo>
                    <a:pt x="153962" y="46863"/>
                  </a:lnTo>
                  <a:lnTo>
                    <a:pt x="154228" y="46228"/>
                  </a:lnTo>
                  <a:lnTo>
                    <a:pt x="154457" y="46609"/>
                  </a:lnTo>
                  <a:lnTo>
                    <a:pt x="154533" y="46228"/>
                  </a:lnTo>
                  <a:lnTo>
                    <a:pt x="154851" y="44577"/>
                  </a:lnTo>
                  <a:lnTo>
                    <a:pt x="155232" y="47625"/>
                  </a:lnTo>
                  <a:lnTo>
                    <a:pt x="156705" y="46863"/>
                  </a:lnTo>
                  <a:lnTo>
                    <a:pt x="158203" y="45847"/>
                  </a:lnTo>
                  <a:lnTo>
                    <a:pt x="158699" y="48133"/>
                  </a:lnTo>
                  <a:lnTo>
                    <a:pt x="158508" y="48133"/>
                  </a:lnTo>
                  <a:lnTo>
                    <a:pt x="157911" y="49276"/>
                  </a:lnTo>
                  <a:lnTo>
                    <a:pt x="158051" y="49276"/>
                  </a:lnTo>
                  <a:lnTo>
                    <a:pt x="159651" y="48387"/>
                  </a:lnTo>
                  <a:lnTo>
                    <a:pt x="159918" y="47371"/>
                  </a:lnTo>
                  <a:lnTo>
                    <a:pt x="159905" y="46990"/>
                  </a:lnTo>
                  <a:lnTo>
                    <a:pt x="160083" y="45847"/>
                  </a:lnTo>
                  <a:lnTo>
                    <a:pt x="160185" y="45085"/>
                  </a:lnTo>
                  <a:lnTo>
                    <a:pt x="160413" y="44577"/>
                  </a:lnTo>
                  <a:lnTo>
                    <a:pt x="160477" y="44450"/>
                  </a:lnTo>
                  <a:lnTo>
                    <a:pt x="160591" y="44196"/>
                  </a:lnTo>
                  <a:lnTo>
                    <a:pt x="160756" y="43815"/>
                  </a:lnTo>
                  <a:lnTo>
                    <a:pt x="161429" y="42799"/>
                  </a:lnTo>
                  <a:lnTo>
                    <a:pt x="161696" y="42913"/>
                  </a:lnTo>
                  <a:lnTo>
                    <a:pt x="160807" y="44196"/>
                  </a:lnTo>
                  <a:lnTo>
                    <a:pt x="160705" y="44450"/>
                  </a:lnTo>
                  <a:lnTo>
                    <a:pt x="160578" y="46863"/>
                  </a:lnTo>
                  <a:lnTo>
                    <a:pt x="160464" y="47917"/>
                  </a:lnTo>
                  <a:lnTo>
                    <a:pt x="161150" y="45720"/>
                  </a:lnTo>
                  <a:lnTo>
                    <a:pt x="160540" y="50038"/>
                  </a:lnTo>
                  <a:lnTo>
                    <a:pt x="161569" y="45720"/>
                  </a:lnTo>
                  <a:lnTo>
                    <a:pt x="162267" y="42799"/>
                  </a:lnTo>
                  <a:lnTo>
                    <a:pt x="162661" y="41148"/>
                  </a:lnTo>
                  <a:lnTo>
                    <a:pt x="162598" y="44450"/>
                  </a:lnTo>
                  <a:lnTo>
                    <a:pt x="162280" y="45339"/>
                  </a:lnTo>
                  <a:lnTo>
                    <a:pt x="162801" y="44831"/>
                  </a:lnTo>
                  <a:lnTo>
                    <a:pt x="163576" y="43307"/>
                  </a:lnTo>
                  <a:lnTo>
                    <a:pt x="163639" y="43434"/>
                  </a:lnTo>
                  <a:lnTo>
                    <a:pt x="163741" y="44196"/>
                  </a:lnTo>
                  <a:lnTo>
                    <a:pt x="163169" y="46482"/>
                  </a:lnTo>
                  <a:lnTo>
                    <a:pt x="164553" y="43307"/>
                  </a:lnTo>
                  <a:lnTo>
                    <a:pt x="164922" y="42418"/>
                  </a:lnTo>
                  <a:lnTo>
                    <a:pt x="164592" y="44958"/>
                  </a:lnTo>
                  <a:lnTo>
                    <a:pt x="164477" y="45339"/>
                  </a:lnTo>
                  <a:lnTo>
                    <a:pt x="164211" y="45720"/>
                  </a:lnTo>
                  <a:lnTo>
                    <a:pt x="165684" y="45720"/>
                  </a:lnTo>
                  <a:lnTo>
                    <a:pt x="166611" y="43434"/>
                  </a:lnTo>
                  <a:lnTo>
                    <a:pt x="165531" y="49149"/>
                  </a:lnTo>
                  <a:lnTo>
                    <a:pt x="165493" y="49403"/>
                  </a:lnTo>
                  <a:lnTo>
                    <a:pt x="165620" y="49149"/>
                  </a:lnTo>
                  <a:lnTo>
                    <a:pt x="165709" y="48983"/>
                  </a:lnTo>
                  <a:lnTo>
                    <a:pt x="166827" y="47498"/>
                  </a:lnTo>
                  <a:lnTo>
                    <a:pt x="165862" y="50431"/>
                  </a:lnTo>
                  <a:lnTo>
                    <a:pt x="165747" y="52578"/>
                  </a:lnTo>
                  <a:lnTo>
                    <a:pt x="165442" y="53340"/>
                  </a:lnTo>
                  <a:lnTo>
                    <a:pt x="166611" y="50927"/>
                  </a:lnTo>
                  <a:lnTo>
                    <a:pt x="165506" y="55372"/>
                  </a:lnTo>
                  <a:lnTo>
                    <a:pt x="167170" y="52070"/>
                  </a:lnTo>
                  <a:lnTo>
                    <a:pt x="166890" y="52959"/>
                  </a:lnTo>
                  <a:lnTo>
                    <a:pt x="167220" y="52578"/>
                  </a:lnTo>
                  <a:lnTo>
                    <a:pt x="167411" y="52070"/>
                  </a:lnTo>
                  <a:lnTo>
                    <a:pt x="167525" y="51689"/>
                  </a:lnTo>
                  <a:lnTo>
                    <a:pt x="167995" y="50927"/>
                  </a:lnTo>
                  <a:lnTo>
                    <a:pt x="169367" y="48641"/>
                  </a:lnTo>
                  <a:lnTo>
                    <a:pt x="168097" y="56261"/>
                  </a:lnTo>
                  <a:lnTo>
                    <a:pt x="170649" y="52070"/>
                  </a:lnTo>
                  <a:lnTo>
                    <a:pt x="172237" y="50546"/>
                  </a:lnTo>
                  <a:lnTo>
                    <a:pt x="172974" y="48641"/>
                  </a:lnTo>
                  <a:lnTo>
                    <a:pt x="173215" y="48006"/>
                  </a:lnTo>
                  <a:lnTo>
                    <a:pt x="173456" y="47371"/>
                  </a:lnTo>
                  <a:lnTo>
                    <a:pt x="174891" y="45974"/>
                  </a:lnTo>
                  <a:lnTo>
                    <a:pt x="174688" y="47625"/>
                  </a:lnTo>
                  <a:lnTo>
                    <a:pt x="173583" y="49276"/>
                  </a:lnTo>
                  <a:lnTo>
                    <a:pt x="173532" y="51054"/>
                  </a:lnTo>
                  <a:lnTo>
                    <a:pt x="173990" y="50927"/>
                  </a:lnTo>
                  <a:lnTo>
                    <a:pt x="174802" y="49911"/>
                  </a:lnTo>
                  <a:lnTo>
                    <a:pt x="174447" y="50800"/>
                  </a:lnTo>
                  <a:lnTo>
                    <a:pt x="174091" y="52578"/>
                  </a:lnTo>
                  <a:lnTo>
                    <a:pt x="174536" y="52451"/>
                  </a:lnTo>
                  <a:lnTo>
                    <a:pt x="175107" y="50431"/>
                  </a:lnTo>
                  <a:lnTo>
                    <a:pt x="175120" y="49911"/>
                  </a:lnTo>
                  <a:lnTo>
                    <a:pt x="175323" y="49403"/>
                  </a:lnTo>
                  <a:lnTo>
                    <a:pt x="176580" y="46228"/>
                  </a:lnTo>
                  <a:close/>
                </a:path>
                <a:path w="433069" h="88900">
                  <a:moveTo>
                    <a:pt x="177558" y="50673"/>
                  </a:moveTo>
                  <a:lnTo>
                    <a:pt x="176898" y="52451"/>
                  </a:lnTo>
                  <a:lnTo>
                    <a:pt x="175907" y="54152"/>
                  </a:lnTo>
                  <a:lnTo>
                    <a:pt x="176542" y="53848"/>
                  </a:lnTo>
                  <a:lnTo>
                    <a:pt x="177469" y="51435"/>
                  </a:lnTo>
                  <a:lnTo>
                    <a:pt x="177558" y="50673"/>
                  </a:lnTo>
                  <a:close/>
                </a:path>
                <a:path w="433069" h="88900">
                  <a:moveTo>
                    <a:pt x="177787" y="50038"/>
                  </a:moveTo>
                  <a:lnTo>
                    <a:pt x="177546" y="50165"/>
                  </a:lnTo>
                  <a:lnTo>
                    <a:pt x="177558" y="50673"/>
                  </a:lnTo>
                  <a:lnTo>
                    <a:pt x="177787" y="50038"/>
                  </a:lnTo>
                  <a:close/>
                </a:path>
                <a:path w="433069" h="88900">
                  <a:moveTo>
                    <a:pt x="178612" y="44450"/>
                  </a:moveTo>
                  <a:lnTo>
                    <a:pt x="175501" y="50800"/>
                  </a:lnTo>
                  <a:lnTo>
                    <a:pt x="175450" y="50927"/>
                  </a:lnTo>
                  <a:lnTo>
                    <a:pt x="174396" y="53467"/>
                  </a:lnTo>
                  <a:lnTo>
                    <a:pt x="173875" y="54610"/>
                  </a:lnTo>
                  <a:lnTo>
                    <a:pt x="174599" y="53848"/>
                  </a:lnTo>
                  <a:lnTo>
                    <a:pt x="175628" y="52070"/>
                  </a:lnTo>
                  <a:lnTo>
                    <a:pt x="176352" y="51435"/>
                  </a:lnTo>
                  <a:lnTo>
                    <a:pt x="175933" y="53086"/>
                  </a:lnTo>
                  <a:lnTo>
                    <a:pt x="175247" y="53848"/>
                  </a:lnTo>
                  <a:lnTo>
                    <a:pt x="174726" y="54991"/>
                  </a:lnTo>
                  <a:lnTo>
                    <a:pt x="175475" y="54356"/>
                  </a:lnTo>
                  <a:lnTo>
                    <a:pt x="175641" y="54279"/>
                  </a:lnTo>
                  <a:lnTo>
                    <a:pt x="176390" y="51435"/>
                  </a:lnTo>
                  <a:lnTo>
                    <a:pt x="176580" y="50800"/>
                  </a:lnTo>
                  <a:lnTo>
                    <a:pt x="177088" y="50292"/>
                  </a:lnTo>
                  <a:lnTo>
                    <a:pt x="178612" y="44450"/>
                  </a:lnTo>
                  <a:close/>
                </a:path>
                <a:path w="433069" h="88900">
                  <a:moveTo>
                    <a:pt x="265836" y="49339"/>
                  </a:moveTo>
                  <a:lnTo>
                    <a:pt x="265658" y="51142"/>
                  </a:lnTo>
                  <a:lnTo>
                    <a:pt x="265747" y="50990"/>
                  </a:lnTo>
                  <a:lnTo>
                    <a:pt x="265836" y="49339"/>
                  </a:lnTo>
                  <a:close/>
                </a:path>
                <a:path w="433069" h="88900">
                  <a:moveTo>
                    <a:pt x="267995" y="60985"/>
                  </a:moveTo>
                  <a:lnTo>
                    <a:pt x="267868" y="61683"/>
                  </a:lnTo>
                  <a:lnTo>
                    <a:pt x="267982" y="62166"/>
                  </a:lnTo>
                  <a:lnTo>
                    <a:pt x="267995" y="60985"/>
                  </a:lnTo>
                  <a:close/>
                </a:path>
                <a:path w="433069" h="88900">
                  <a:moveTo>
                    <a:pt x="268274" y="63842"/>
                  </a:moveTo>
                  <a:lnTo>
                    <a:pt x="268173" y="62953"/>
                  </a:lnTo>
                  <a:lnTo>
                    <a:pt x="267982" y="62166"/>
                  </a:lnTo>
                  <a:lnTo>
                    <a:pt x="267906" y="63080"/>
                  </a:lnTo>
                  <a:lnTo>
                    <a:pt x="267703" y="63842"/>
                  </a:lnTo>
                  <a:lnTo>
                    <a:pt x="267589" y="64858"/>
                  </a:lnTo>
                  <a:lnTo>
                    <a:pt x="267893" y="65747"/>
                  </a:lnTo>
                  <a:lnTo>
                    <a:pt x="268274" y="63842"/>
                  </a:lnTo>
                  <a:close/>
                </a:path>
                <a:path w="433069" h="88900">
                  <a:moveTo>
                    <a:pt x="268846" y="63957"/>
                  </a:moveTo>
                  <a:lnTo>
                    <a:pt x="268605" y="64731"/>
                  </a:lnTo>
                  <a:lnTo>
                    <a:pt x="268820" y="64071"/>
                  </a:lnTo>
                  <a:close/>
                </a:path>
                <a:path w="433069" h="88900">
                  <a:moveTo>
                    <a:pt x="279514" y="69557"/>
                  </a:moveTo>
                  <a:lnTo>
                    <a:pt x="279476" y="67843"/>
                  </a:lnTo>
                  <a:lnTo>
                    <a:pt x="278879" y="69430"/>
                  </a:lnTo>
                  <a:lnTo>
                    <a:pt x="279514" y="69557"/>
                  </a:lnTo>
                  <a:close/>
                </a:path>
                <a:path w="433069" h="88900">
                  <a:moveTo>
                    <a:pt x="284505" y="61429"/>
                  </a:moveTo>
                  <a:lnTo>
                    <a:pt x="284378" y="60159"/>
                  </a:lnTo>
                  <a:lnTo>
                    <a:pt x="284238" y="59524"/>
                  </a:lnTo>
                  <a:lnTo>
                    <a:pt x="284048" y="62191"/>
                  </a:lnTo>
                  <a:lnTo>
                    <a:pt x="284124" y="62064"/>
                  </a:lnTo>
                  <a:lnTo>
                    <a:pt x="284238" y="61683"/>
                  </a:lnTo>
                  <a:lnTo>
                    <a:pt x="284251" y="61836"/>
                  </a:lnTo>
                  <a:lnTo>
                    <a:pt x="284353" y="61683"/>
                  </a:lnTo>
                  <a:lnTo>
                    <a:pt x="284505" y="61429"/>
                  </a:lnTo>
                  <a:close/>
                </a:path>
                <a:path w="433069" h="88900">
                  <a:moveTo>
                    <a:pt x="284759" y="61937"/>
                  </a:moveTo>
                  <a:lnTo>
                    <a:pt x="284746" y="60985"/>
                  </a:lnTo>
                  <a:lnTo>
                    <a:pt x="284645" y="61429"/>
                  </a:lnTo>
                  <a:lnTo>
                    <a:pt x="284759" y="61937"/>
                  </a:lnTo>
                  <a:close/>
                </a:path>
                <a:path w="433069" h="88900">
                  <a:moveTo>
                    <a:pt x="289737" y="44411"/>
                  </a:moveTo>
                  <a:lnTo>
                    <a:pt x="289433" y="45059"/>
                  </a:lnTo>
                  <a:lnTo>
                    <a:pt x="289585" y="45173"/>
                  </a:lnTo>
                  <a:lnTo>
                    <a:pt x="289737" y="44411"/>
                  </a:lnTo>
                  <a:close/>
                </a:path>
                <a:path w="433069" h="88900">
                  <a:moveTo>
                    <a:pt x="290779" y="65620"/>
                  </a:moveTo>
                  <a:lnTo>
                    <a:pt x="290728" y="64731"/>
                  </a:lnTo>
                  <a:lnTo>
                    <a:pt x="290233" y="64503"/>
                  </a:lnTo>
                  <a:lnTo>
                    <a:pt x="290283" y="64782"/>
                  </a:lnTo>
                  <a:lnTo>
                    <a:pt x="290652" y="68160"/>
                  </a:lnTo>
                  <a:lnTo>
                    <a:pt x="290779" y="65620"/>
                  </a:lnTo>
                  <a:close/>
                </a:path>
                <a:path w="433069" h="88900">
                  <a:moveTo>
                    <a:pt x="290855" y="64071"/>
                  </a:moveTo>
                  <a:lnTo>
                    <a:pt x="290728" y="64731"/>
                  </a:lnTo>
                  <a:lnTo>
                    <a:pt x="290855" y="64071"/>
                  </a:lnTo>
                  <a:close/>
                </a:path>
                <a:path w="433069" h="88900">
                  <a:moveTo>
                    <a:pt x="290982" y="63461"/>
                  </a:moveTo>
                  <a:lnTo>
                    <a:pt x="290918" y="62788"/>
                  </a:lnTo>
                  <a:lnTo>
                    <a:pt x="290855" y="64071"/>
                  </a:lnTo>
                  <a:lnTo>
                    <a:pt x="290982" y="63461"/>
                  </a:lnTo>
                  <a:close/>
                </a:path>
                <a:path w="433069" h="88900">
                  <a:moveTo>
                    <a:pt x="299250" y="69049"/>
                  </a:moveTo>
                  <a:lnTo>
                    <a:pt x="299072" y="66001"/>
                  </a:lnTo>
                  <a:lnTo>
                    <a:pt x="299008" y="67398"/>
                  </a:lnTo>
                  <a:lnTo>
                    <a:pt x="298907" y="68033"/>
                  </a:lnTo>
                  <a:lnTo>
                    <a:pt x="299250" y="69049"/>
                  </a:lnTo>
                  <a:close/>
                </a:path>
                <a:path w="433069" h="88900">
                  <a:moveTo>
                    <a:pt x="302348" y="46824"/>
                  </a:moveTo>
                  <a:lnTo>
                    <a:pt x="302183" y="46062"/>
                  </a:lnTo>
                  <a:lnTo>
                    <a:pt x="302247" y="46443"/>
                  </a:lnTo>
                  <a:lnTo>
                    <a:pt x="302348" y="46824"/>
                  </a:lnTo>
                  <a:close/>
                </a:path>
                <a:path w="433069" h="88900">
                  <a:moveTo>
                    <a:pt x="314477" y="67906"/>
                  </a:moveTo>
                  <a:lnTo>
                    <a:pt x="314274" y="68237"/>
                  </a:lnTo>
                  <a:lnTo>
                    <a:pt x="314401" y="68237"/>
                  </a:lnTo>
                  <a:lnTo>
                    <a:pt x="314477" y="67906"/>
                  </a:lnTo>
                  <a:close/>
                </a:path>
                <a:path w="433069" h="88900">
                  <a:moveTo>
                    <a:pt x="316636" y="68961"/>
                  </a:moveTo>
                  <a:lnTo>
                    <a:pt x="316534" y="69176"/>
                  </a:lnTo>
                  <a:lnTo>
                    <a:pt x="316280" y="69938"/>
                  </a:lnTo>
                  <a:lnTo>
                    <a:pt x="316636" y="68961"/>
                  </a:lnTo>
                  <a:close/>
                </a:path>
                <a:path w="433069" h="88900">
                  <a:moveTo>
                    <a:pt x="316953" y="68110"/>
                  </a:moveTo>
                  <a:lnTo>
                    <a:pt x="316636" y="68961"/>
                  </a:lnTo>
                  <a:lnTo>
                    <a:pt x="316776" y="68795"/>
                  </a:lnTo>
                  <a:lnTo>
                    <a:pt x="316903" y="68541"/>
                  </a:lnTo>
                  <a:lnTo>
                    <a:pt x="316953" y="68110"/>
                  </a:lnTo>
                  <a:close/>
                </a:path>
                <a:path w="433069" h="88900">
                  <a:moveTo>
                    <a:pt x="321640" y="41236"/>
                  </a:moveTo>
                  <a:lnTo>
                    <a:pt x="320929" y="42125"/>
                  </a:lnTo>
                  <a:lnTo>
                    <a:pt x="321589" y="42125"/>
                  </a:lnTo>
                  <a:lnTo>
                    <a:pt x="321640" y="41236"/>
                  </a:lnTo>
                  <a:close/>
                </a:path>
                <a:path w="433069" h="88900">
                  <a:moveTo>
                    <a:pt x="322884" y="66243"/>
                  </a:moveTo>
                  <a:lnTo>
                    <a:pt x="322440" y="67652"/>
                  </a:lnTo>
                  <a:lnTo>
                    <a:pt x="322795" y="67259"/>
                  </a:lnTo>
                  <a:lnTo>
                    <a:pt x="322884" y="66243"/>
                  </a:lnTo>
                  <a:close/>
                </a:path>
                <a:path w="433069" h="88900">
                  <a:moveTo>
                    <a:pt x="323126" y="66890"/>
                  </a:moveTo>
                  <a:lnTo>
                    <a:pt x="322897" y="67144"/>
                  </a:lnTo>
                  <a:lnTo>
                    <a:pt x="322770" y="67525"/>
                  </a:lnTo>
                  <a:lnTo>
                    <a:pt x="322643" y="69049"/>
                  </a:lnTo>
                  <a:lnTo>
                    <a:pt x="323126" y="66890"/>
                  </a:lnTo>
                  <a:close/>
                </a:path>
                <a:path w="433069" h="88900">
                  <a:moveTo>
                    <a:pt x="330974" y="69049"/>
                  </a:moveTo>
                  <a:close/>
                </a:path>
                <a:path w="433069" h="88900">
                  <a:moveTo>
                    <a:pt x="338480" y="71755"/>
                  </a:moveTo>
                  <a:close/>
                </a:path>
                <a:path w="433069" h="88900">
                  <a:moveTo>
                    <a:pt x="347154" y="74891"/>
                  </a:moveTo>
                  <a:lnTo>
                    <a:pt x="347052" y="74193"/>
                  </a:lnTo>
                  <a:lnTo>
                    <a:pt x="346925" y="75526"/>
                  </a:lnTo>
                  <a:lnTo>
                    <a:pt x="347027" y="75780"/>
                  </a:lnTo>
                  <a:lnTo>
                    <a:pt x="347154" y="74891"/>
                  </a:lnTo>
                  <a:close/>
                </a:path>
                <a:path w="433069" h="88900">
                  <a:moveTo>
                    <a:pt x="354749" y="55206"/>
                  </a:moveTo>
                  <a:lnTo>
                    <a:pt x="354647" y="55333"/>
                  </a:lnTo>
                  <a:lnTo>
                    <a:pt x="354190" y="56857"/>
                  </a:lnTo>
                  <a:lnTo>
                    <a:pt x="354304" y="56603"/>
                  </a:lnTo>
                  <a:lnTo>
                    <a:pt x="354749" y="55206"/>
                  </a:lnTo>
                  <a:close/>
                </a:path>
                <a:path w="433069" h="88900">
                  <a:moveTo>
                    <a:pt x="356476" y="52285"/>
                  </a:moveTo>
                  <a:lnTo>
                    <a:pt x="356120" y="52158"/>
                  </a:lnTo>
                  <a:lnTo>
                    <a:pt x="355180" y="52285"/>
                  </a:lnTo>
                  <a:lnTo>
                    <a:pt x="354647" y="54317"/>
                  </a:lnTo>
                  <a:lnTo>
                    <a:pt x="354799" y="54063"/>
                  </a:lnTo>
                  <a:lnTo>
                    <a:pt x="354926" y="53809"/>
                  </a:lnTo>
                  <a:lnTo>
                    <a:pt x="355219" y="52920"/>
                  </a:lnTo>
                  <a:lnTo>
                    <a:pt x="355231" y="53682"/>
                  </a:lnTo>
                  <a:lnTo>
                    <a:pt x="354749" y="55206"/>
                  </a:lnTo>
                  <a:lnTo>
                    <a:pt x="355701" y="53936"/>
                  </a:lnTo>
                  <a:lnTo>
                    <a:pt x="356184" y="52920"/>
                  </a:lnTo>
                  <a:lnTo>
                    <a:pt x="356476" y="52285"/>
                  </a:lnTo>
                  <a:close/>
                </a:path>
                <a:path w="433069" h="88900">
                  <a:moveTo>
                    <a:pt x="360692" y="58077"/>
                  </a:moveTo>
                  <a:lnTo>
                    <a:pt x="360337" y="59397"/>
                  </a:lnTo>
                  <a:lnTo>
                    <a:pt x="360616" y="59156"/>
                  </a:lnTo>
                  <a:lnTo>
                    <a:pt x="360692" y="58077"/>
                  </a:lnTo>
                  <a:close/>
                </a:path>
                <a:path w="433069" h="88900">
                  <a:moveTo>
                    <a:pt x="361251" y="55460"/>
                  </a:moveTo>
                  <a:lnTo>
                    <a:pt x="360870" y="55714"/>
                  </a:lnTo>
                  <a:lnTo>
                    <a:pt x="360692" y="58077"/>
                  </a:lnTo>
                  <a:lnTo>
                    <a:pt x="360997" y="56984"/>
                  </a:lnTo>
                  <a:lnTo>
                    <a:pt x="360921" y="58127"/>
                  </a:lnTo>
                  <a:lnTo>
                    <a:pt x="361073" y="56857"/>
                  </a:lnTo>
                  <a:lnTo>
                    <a:pt x="361251" y="55460"/>
                  </a:lnTo>
                  <a:close/>
                </a:path>
                <a:path w="433069" h="88900">
                  <a:moveTo>
                    <a:pt x="364147" y="77558"/>
                  </a:moveTo>
                  <a:lnTo>
                    <a:pt x="363766" y="78574"/>
                  </a:lnTo>
                  <a:lnTo>
                    <a:pt x="364058" y="78016"/>
                  </a:lnTo>
                  <a:lnTo>
                    <a:pt x="364147" y="77558"/>
                  </a:lnTo>
                  <a:close/>
                </a:path>
                <a:path w="433069" h="88900">
                  <a:moveTo>
                    <a:pt x="369582" y="79425"/>
                  </a:moveTo>
                  <a:lnTo>
                    <a:pt x="368985" y="78867"/>
                  </a:lnTo>
                  <a:lnTo>
                    <a:pt x="369125" y="79184"/>
                  </a:lnTo>
                  <a:lnTo>
                    <a:pt x="369341" y="79375"/>
                  </a:lnTo>
                  <a:lnTo>
                    <a:pt x="369582" y="79425"/>
                  </a:lnTo>
                  <a:close/>
                </a:path>
                <a:path w="433069" h="88900">
                  <a:moveTo>
                    <a:pt x="370090" y="56337"/>
                  </a:moveTo>
                  <a:lnTo>
                    <a:pt x="369951" y="55867"/>
                  </a:lnTo>
                  <a:lnTo>
                    <a:pt x="369925" y="56095"/>
                  </a:lnTo>
                  <a:lnTo>
                    <a:pt x="369925" y="56273"/>
                  </a:lnTo>
                  <a:lnTo>
                    <a:pt x="369900" y="56464"/>
                  </a:lnTo>
                  <a:lnTo>
                    <a:pt x="370090" y="56337"/>
                  </a:lnTo>
                  <a:close/>
                </a:path>
                <a:path w="433069" h="88900">
                  <a:moveTo>
                    <a:pt x="373164" y="58508"/>
                  </a:moveTo>
                  <a:lnTo>
                    <a:pt x="373062" y="58889"/>
                  </a:lnTo>
                  <a:lnTo>
                    <a:pt x="372948" y="59524"/>
                  </a:lnTo>
                  <a:lnTo>
                    <a:pt x="373164" y="58508"/>
                  </a:lnTo>
                  <a:close/>
                </a:path>
                <a:path w="433069" h="88900">
                  <a:moveTo>
                    <a:pt x="374269" y="56045"/>
                  </a:moveTo>
                  <a:lnTo>
                    <a:pt x="374040" y="56400"/>
                  </a:lnTo>
                  <a:lnTo>
                    <a:pt x="374027" y="56553"/>
                  </a:lnTo>
                  <a:lnTo>
                    <a:pt x="374015" y="56756"/>
                  </a:lnTo>
                  <a:lnTo>
                    <a:pt x="374142" y="56375"/>
                  </a:lnTo>
                  <a:lnTo>
                    <a:pt x="374243" y="56210"/>
                  </a:lnTo>
                  <a:lnTo>
                    <a:pt x="374269" y="56045"/>
                  </a:lnTo>
                  <a:close/>
                </a:path>
                <a:path w="433069" h="88900">
                  <a:moveTo>
                    <a:pt x="376605" y="75907"/>
                  </a:moveTo>
                  <a:lnTo>
                    <a:pt x="376593" y="75272"/>
                  </a:lnTo>
                  <a:lnTo>
                    <a:pt x="376440" y="76034"/>
                  </a:lnTo>
                  <a:lnTo>
                    <a:pt x="376605" y="75907"/>
                  </a:lnTo>
                  <a:close/>
                </a:path>
                <a:path w="433069" h="88900">
                  <a:moveTo>
                    <a:pt x="376885" y="78828"/>
                  </a:moveTo>
                  <a:lnTo>
                    <a:pt x="376783" y="76796"/>
                  </a:lnTo>
                  <a:lnTo>
                    <a:pt x="376669" y="75869"/>
                  </a:lnTo>
                  <a:lnTo>
                    <a:pt x="376453" y="76034"/>
                  </a:lnTo>
                  <a:lnTo>
                    <a:pt x="375640" y="80098"/>
                  </a:lnTo>
                  <a:lnTo>
                    <a:pt x="376885" y="78828"/>
                  </a:lnTo>
                  <a:close/>
                </a:path>
                <a:path w="433069" h="88900">
                  <a:moveTo>
                    <a:pt x="377558" y="77736"/>
                  </a:moveTo>
                  <a:lnTo>
                    <a:pt x="377266" y="78447"/>
                  </a:lnTo>
                  <a:lnTo>
                    <a:pt x="377139" y="78574"/>
                  </a:lnTo>
                  <a:lnTo>
                    <a:pt x="377126" y="79717"/>
                  </a:lnTo>
                  <a:lnTo>
                    <a:pt x="377558" y="77736"/>
                  </a:lnTo>
                  <a:close/>
                </a:path>
                <a:path w="433069" h="88900">
                  <a:moveTo>
                    <a:pt x="379260" y="53467"/>
                  </a:moveTo>
                  <a:lnTo>
                    <a:pt x="379196" y="53987"/>
                  </a:lnTo>
                  <a:lnTo>
                    <a:pt x="379158" y="54381"/>
                  </a:lnTo>
                  <a:lnTo>
                    <a:pt x="379107" y="54762"/>
                  </a:lnTo>
                  <a:lnTo>
                    <a:pt x="379171" y="54470"/>
                  </a:lnTo>
                  <a:lnTo>
                    <a:pt x="379222" y="54102"/>
                  </a:lnTo>
                  <a:lnTo>
                    <a:pt x="379260" y="53467"/>
                  </a:lnTo>
                  <a:close/>
                </a:path>
                <a:path w="433069" h="88900">
                  <a:moveTo>
                    <a:pt x="383184" y="77304"/>
                  </a:moveTo>
                  <a:lnTo>
                    <a:pt x="382841" y="77812"/>
                  </a:lnTo>
                  <a:lnTo>
                    <a:pt x="382879" y="77533"/>
                  </a:lnTo>
                  <a:lnTo>
                    <a:pt x="382803" y="77812"/>
                  </a:lnTo>
                  <a:lnTo>
                    <a:pt x="382384" y="78574"/>
                  </a:lnTo>
                  <a:lnTo>
                    <a:pt x="382638" y="78447"/>
                  </a:lnTo>
                  <a:lnTo>
                    <a:pt x="382752" y="79336"/>
                  </a:lnTo>
                  <a:lnTo>
                    <a:pt x="382943" y="78447"/>
                  </a:lnTo>
                  <a:lnTo>
                    <a:pt x="383184" y="77304"/>
                  </a:lnTo>
                  <a:close/>
                </a:path>
                <a:path w="433069" h="88900">
                  <a:moveTo>
                    <a:pt x="383260" y="60286"/>
                  </a:moveTo>
                  <a:lnTo>
                    <a:pt x="383108" y="60896"/>
                  </a:lnTo>
                  <a:lnTo>
                    <a:pt x="383235" y="60540"/>
                  </a:lnTo>
                  <a:lnTo>
                    <a:pt x="383260" y="60286"/>
                  </a:lnTo>
                  <a:close/>
                </a:path>
                <a:path w="433069" h="88900">
                  <a:moveTo>
                    <a:pt x="384136" y="56527"/>
                  </a:moveTo>
                  <a:lnTo>
                    <a:pt x="383959" y="56857"/>
                  </a:lnTo>
                  <a:lnTo>
                    <a:pt x="384136" y="56527"/>
                  </a:lnTo>
                  <a:close/>
                </a:path>
                <a:path w="433069" h="88900">
                  <a:moveTo>
                    <a:pt x="384937" y="52031"/>
                  </a:moveTo>
                  <a:lnTo>
                    <a:pt x="383857" y="53682"/>
                  </a:lnTo>
                  <a:lnTo>
                    <a:pt x="383768" y="53936"/>
                  </a:lnTo>
                  <a:lnTo>
                    <a:pt x="383514" y="55994"/>
                  </a:lnTo>
                  <a:lnTo>
                    <a:pt x="383362" y="56349"/>
                  </a:lnTo>
                  <a:lnTo>
                    <a:pt x="382612" y="58000"/>
                  </a:lnTo>
                  <a:lnTo>
                    <a:pt x="383933" y="56730"/>
                  </a:lnTo>
                  <a:lnTo>
                    <a:pt x="384060" y="56349"/>
                  </a:lnTo>
                  <a:lnTo>
                    <a:pt x="384187" y="55714"/>
                  </a:lnTo>
                  <a:lnTo>
                    <a:pt x="384937" y="52031"/>
                  </a:lnTo>
                  <a:close/>
                </a:path>
                <a:path w="433069" h="88900">
                  <a:moveTo>
                    <a:pt x="385635" y="61252"/>
                  </a:moveTo>
                  <a:lnTo>
                    <a:pt x="385610" y="60667"/>
                  </a:lnTo>
                  <a:lnTo>
                    <a:pt x="385343" y="62064"/>
                  </a:lnTo>
                  <a:lnTo>
                    <a:pt x="385635" y="61252"/>
                  </a:lnTo>
                  <a:close/>
                </a:path>
                <a:path w="433069" h="88900">
                  <a:moveTo>
                    <a:pt x="385927" y="61175"/>
                  </a:moveTo>
                  <a:lnTo>
                    <a:pt x="385902" y="60540"/>
                  </a:lnTo>
                  <a:lnTo>
                    <a:pt x="385813" y="60985"/>
                  </a:lnTo>
                  <a:lnTo>
                    <a:pt x="385927" y="61175"/>
                  </a:lnTo>
                  <a:close/>
                </a:path>
                <a:path w="433069" h="88900">
                  <a:moveTo>
                    <a:pt x="386410" y="59258"/>
                  </a:moveTo>
                  <a:lnTo>
                    <a:pt x="386283" y="58826"/>
                  </a:lnTo>
                  <a:lnTo>
                    <a:pt x="386321" y="59105"/>
                  </a:lnTo>
                  <a:lnTo>
                    <a:pt x="386410" y="59258"/>
                  </a:lnTo>
                  <a:close/>
                </a:path>
                <a:path w="433069" h="88900">
                  <a:moveTo>
                    <a:pt x="387210" y="77406"/>
                  </a:moveTo>
                  <a:lnTo>
                    <a:pt x="387045" y="77431"/>
                  </a:lnTo>
                  <a:lnTo>
                    <a:pt x="387210" y="77431"/>
                  </a:lnTo>
                  <a:close/>
                </a:path>
                <a:path w="433069" h="88900">
                  <a:moveTo>
                    <a:pt x="388886" y="53936"/>
                  </a:moveTo>
                  <a:lnTo>
                    <a:pt x="388645" y="54190"/>
                  </a:lnTo>
                  <a:lnTo>
                    <a:pt x="388874" y="54267"/>
                  </a:lnTo>
                  <a:lnTo>
                    <a:pt x="388886" y="53936"/>
                  </a:lnTo>
                  <a:close/>
                </a:path>
                <a:path w="433069" h="88900">
                  <a:moveTo>
                    <a:pt x="388962" y="54444"/>
                  </a:moveTo>
                  <a:lnTo>
                    <a:pt x="388874" y="54267"/>
                  </a:lnTo>
                  <a:lnTo>
                    <a:pt x="388861" y="54813"/>
                  </a:lnTo>
                  <a:lnTo>
                    <a:pt x="388962" y="54444"/>
                  </a:lnTo>
                  <a:close/>
                </a:path>
                <a:path w="433069" h="88900">
                  <a:moveTo>
                    <a:pt x="390626" y="53809"/>
                  </a:moveTo>
                  <a:lnTo>
                    <a:pt x="390423" y="54051"/>
                  </a:lnTo>
                  <a:lnTo>
                    <a:pt x="390626" y="53809"/>
                  </a:lnTo>
                  <a:close/>
                </a:path>
                <a:path w="433069" h="88900">
                  <a:moveTo>
                    <a:pt x="390690" y="55079"/>
                  </a:moveTo>
                  <a:lnTo>
                    <a:pt x="390398" y="55206"/>
                  </a:lnTo>
                  <a:lnTo>
                    <a:pt x="390271" y="55460"/>
                  </a:lnTo>
                  <a:lnTo>
                    <a:pt x="390436" y="55460"/>
                  </a:lnTo>
                  <a:lnTo>
                    <a:pt x="390690" y="55079"/>
                  </a:lnTo>
                  <a:close/>
                </a:path>
                <a:path w="433069" h="88900">
                  <a:moveTo>
                    <a:pt x="394385" y="58686"/>
                  </a:moveTo>
                  <a:lnTo>
                    <a:pt x="394360" y="58508"/>
                  </a:lnTo>
                  <a:lnTo>
                    <a:pt x="394258" y="58750"/>
                  </a:lnTo>
                  <a:lnTo>
                    <a:pt x="394322" y="58928"/>
                  </a:lnTo>
                  <a:lnTo>
                    <a:pt x="394385" y="58686"/>
                  </a:lnTo>
                  <a:close/>
                </a:path>
                <a:path w="433069" h="88900">
                  <a:moveTo>
                    <a:pt x="396265" y="62382"/>
                  </a:moveTo>
                  <a:lnTo>
                    <a:pt x="396125" y="62585"/>
                  </a:lnTo>
                  <a:lnTo>
                    <a:pt x="395986" y="62776"/>
                  </a:lnTo>
                  <a:lnTo>
                    <a:pt x="395935" y="63068"/>
                  </a:lnTo>
                  <a:lnTo>
                    <a:pt x="396074" y="63017"/>
                  </a:lnTo>
                  <a:lnTo>
                    <a:pt x="396189" y="62687"/>
                  </a:lnTo>
                  <a:lnTo>
                    <a:pt x="396265" y="62382"/>
                  </a:lnTo>
                  <a:close/>
                </a:path>
                <a:path w="433069" h="88900">
                  <a:moveTo>
                    <a:pt x="396468" y="58127"/>
                  </a:moveTo>
                  <a:lnTo>
                    <a:pt x="395947" y="58889"/>
                  </a:lnTo>
                  <a:lnTo>
                    <a:pt x="395846" y="59944"/>
                  </a:lnTo>
                  <a:lnTo>
                    <a:pt x="396468" y="58127"/>
                  </a:lnTo>
                  <a:close/>
                </a:path>
                <a:path w="433069" h="88900">
                  <a:moveTo>
                    <a:pt x="399669" y="80098"/>
                  </a:moveTo>
                  <a:lnTo>
                    <a:pt x="399542" y="77558"/>
                  </a:lnTo>
                  <a:lnTo>
                    <a:pt x="399491" y="77050"/>
                  </a:lnTo>
                  <a:lnTo>
                    <a:pt x="399008" y="80352"/>
                  </a:lnTo>
                  <a:lnTo>
                    <a:pt x="399669" y="80098"/>
                  </a:lnTo>
                  <a:close/>
                </a:path>
                <a:path w="433069" h="88900">
                  <a:moveTo>
                    <a:pt x="400075" y="60159"/>
                  </a:moveTo>
                  <a:lnTo>
                    <a:pt x="399173" y="62445"/>
                  </a:lnTo>
                  <a:lnTo>
                    <a:pt x="399872" y="62217"/>
                  </a:lnTo>
                  <a:lnTo>
                    <a:pt x="400075" y="60159"/>
                  </a:lnTo>
                  <a:close/>
                </a:path>
                <a:path w="433069" h="88900">
                  <a:moveTo>
                    <a:pt x="400354" y="62064"/>
                  </a:moveTo>
                  <a:lnTo>
                    <a:pt x="399961" y="62191"/>
                  </a:lnTo>
                  <a:lnTo>
                    <a:pt x="399834" y="62572"/>
                  </a:lnTo>
                  <a:lnTo>
                    <a:pt x="399707" y="63855"/>
                  </a:lnTo>
                  <a:lnTo>
                    <a:pt x="400354" y="62064"/>
                  </a:lnTo>
                  <a:close/>
                </a:path>
                <a:path w="433069" h="88900">
                  <a:moveTo>
                    <a:pt x="404863" y="65239"/>
                  </a:moveTo>
                  <a:lnTo>
                    <a:pt x="404799" y="65049"/>
                  </a:lnTo>
                  <a:lnTo>
                    <a:pt x="404863" y="65239"/>
                  </a:lnTo>
                  <a:close/>
                </a:path>
                <a:path w="433069" h="88900">
                  <a:moveTo>
                    <a:pt x="404977" y="64731"/>
                  </a:moveTo>
                  <a:lnTo>
                    <a:pt x="404685" y="64782"/>
                  </a:lnTo>
                  <a:lnTo>
                    <a:pt x="404799" y="65049"/>
                  </a:lnTo>
                  <a:lnTo>
                    <a:pt x="404977" y="64731"/>
                  </a:lnTo>
                  <a:close/>
                </a:path>
                <a:path w="433069" h="88900">
                  <a:moveTo>
                    <a:pt x="410222" y="68503"/>
                  </a:moveTo>
                  <a:lnTo>
                    <a:pt x="410095" y="67348"/>
                  </a:lnTo>
                  <a:lnTo>
                    <a:pt x="409803" y="68440"/>
                  </a:lnTo>
                  <a:lnTo>
                    <a:pt x="410095" y="68211"/>
                  </a:lnTo>
                  <a:lnTo>
                    <a:pt x="410222" y="68503"/>
                  </a:lnTo>
                  <a:close/>
                </a:path>
                <a:path w="433069" h="88900">
                  <a:moveTo>
                    <a:pt x="410298" y="68707"/>
                  </a:moveTo>
                  <a:lnTo>
                    <a:pt x="410273" y="68567"/>
                  </a:lnTo>
                  <a:lnTo>
                    <a:pt x="410273" y="68935"/>
                  </a:lnTo>
                  <a:lnTo>
                    <a:pt x="410298" y="68707"/>
                  </a:lnTo>
                  <a:close/>
                </a:path>
                <a:path w="433069" h="88900">
                  <a:moveTo>
                    <a:pt x="413131" y="73317"/>
                  </a:moveTo>
                  <a:lnTo>
                    <a:pt x="413054" y="73494"/>
                  </a:lnTo>
                  <a:lnTo>
                    <a:pt x="413131" y="73317"/>
                  </a:lnTo>
                  <a:close/>
                </a:path>
                <a:path w="433069" h="88900">
                  <a:moveTo>
                    <a:pt x="413461" y="72555"/>
                  </a:moveTo>
                  <a:lnTo>
                    <a:pt x="413245" y="72859"/>
                  </a:lnTo>
                  <a:lnTo>
                    <a:pt x="413131" y="73317"/>
                  </a:lnTo>
                  <a:lnTo>
                    <a:pt x="413461" y="72555"/>
                  </a:lnTo>
                  <a:close/>
                </a:path>
                <a:path w="433069" h="88900">
                  <a:moveTo>
                    <a:pt x="413918" y="80987"/>
                  </a:moveTo>
                  <a:lnTo>
                    <a:pt x="413004" y="80987"/>
                  </a:lnTo>
                  <a:lnTo>
                    <a:pt x="412775" y="80987"/>
                  </a:lnTo>
                  <a:lnTo>
                    <a:pt x="412534" y="81495"/>
                  </a:lnTo>
                  <a:lnTo>
                    <a:pt x="412432" y="82130"/>
                  </a:lnTo>
                  <a:lnTo>
                    <a:pt x="413893" y="81114"/>
                  </a:lnTo>
                  <a:lnTo>
                    <a:pt x="413918" y="80987"/>
                  </a:lnTo>
                  <a:close/>
                </a:path>
                <a:path w="433069" h="88900">
                  <a:moveTo>
                    <a:pt x="413969" y="70700"/>
                  </a:moveTo>
                  <a:lnTo>
                    <a:pt x="413931" y="69469"/>
                  </a:lnTo>
                  <a:lnTo>
                    <a:pt x="413410" y="72047"/>
                  </a:lnTo>
                  <a:lnTo>
                    <a:pt x="413969" y="70700"/>
                  </a:lnTo>
                  <a:close/>
                </a:path>
                <a:path w="433069" h="88900">
                  <a:moveTo>
                    <a:pt x="414147" y="65227"/>
                  </a:moveTo>
                  <a:lnTo>
                    <a:pt x="414070" y="65582"/>
                  </a:lnTo>
                  <a:lnTo>
                    <a:pt x="414147" y="65227"/>
                  </a:lnTo>
                  <a:close/>
                </a:path>
                <a:path w="433069" h="88900">
                  <a:moveTo>
                    <a:pt x="414426" y="78701"/>
                  </a:moveTo>
                  <a:lnTo>
                    <a:pt x="414121" y="79717"/>
                  </a:lnTo>
                  <a:lnTo>
                    <a:pt x="414426" y="78701"/>
                  </a:lnTo>
                  <a:close/>
                </a:path>
                <a:path w="433069" h="88900">
                  <a:moveTo>
                    <a:pt x="417144" y="79209"/>
                  </a:moveTo>
                  <a:lnTo>
                    <a:pt x="417068" y="77558"/>
                  </a:lnTo>
                  <a:lnTo>
                    <a:pt x="416458" y="79717"/>
                  </a:lnTo>
                  <a:lnTo>
                    <a:pt x="416966" y="79717"/>
                  </a:lnTo>
                  <a:lnTo>
                    <a:pt x="417144" y="79209"/>
                  </a:lnTo>
                  <a:close/>
                </a:path>
                <a:path w="433069" h="88900">
                  <a:moveTo>
                    <a:pt x="417995" y="66141"/>
                  </a:moveTo>
                  <a:lnTo>
                    <a:pt x="417398" y="67449"/>
                  </a:lnTo>
                  <a:lnTo>
                    <a:pt x="417525" y="67475"/>
                  </a:lnTo>
                  <a:lnTo>
                    <a:pt x="417652" y="67106"/>
                  </a:lnTo>
                  <a:lnTo>
                    <a:pt x="417804" y="66662"/>
                  </a:lnTo>
                  <a:lnTo>
                    <a:pt x="417995" y="66141"/>
                  </a:lnTo>
                  <a:close/>
                </a:path>
                <a:path w="433069" h="88900">
                  <a:moveTo>
                    <a:pt x="421246" y="86321"/>
                  </a:moveTo>
                  <a:lnTo>
                    <a:pt x="421005" y="85521"/>
                  </a:lnTo>
                  <a:lnTo>
                    <a:pt x="420547" y="86956"/>
                  </a:lnTo>
                  <a:lnTo>
                    <a:pt x="421246" y="86321"/>
                  </a:lnTo>
                  <a:close/>
                </a:path>
                <a:path w="433069" h="88900">
                  <a:moveTo>
                    <a:pt x="421322" y="84543"/>
                  </a:moveTo>
                  <a:lnTo>
                    <a:pt x="421119" y="84797"/>
                  </a:lnTo>
                  <a:lnTo>
                    <a:pt x="421005" y="85521"/>
                  </a:lnTo>
                  <a:lnTo>
                    <a:pt x="421322" y="84543"/>
                  </a:lnTo>
                  <a:close/>
                </a:path>
                <a:path w="433069" h="88900">
                  <a:moveTo>
                    <a:pt x="422503" y="68275"/>
                  </a:moveTo>
                  <a:lnTo>
                    <a:pt x="422427" y="68122"/>
                  </a:lnTo>
                  <a:lnTo>
                    <a:pt x="421627" y="70942"/>
                  </a:lnTo>
                  <a:lnTo>
                    <a:pt x="421246" y="72186"/>
                  </a:lnTo>
                  <a:lnTo>
                    <a:pt x="421627" y="71031"/>
                  </a:lnTo>
                  <a:lnTo>
                    <a:pt x="421855" y="70485"/>
                  </a:lnTo>
                  <a:lnTo>
                    <a:pt x="422021" y="70294"/>
                  </a:lnTo>
                  <a:lnTo>
                    <a:pt x="422148" y="69748"/>
                  </a:lnTo>
                  <a:lnTo>
                    <a:pt x="422300" y="69100"/>
                  </a:lnTo>
                  <a:lnTo>
                    <a:pt x="422503" y="68275"/>
                  </a:lnTo>
                  <a:close/>
                </a:path>
                <a:path w="433069" h="88900">
                  <a:moveTo>
                    <a:pt x="423951" y="74891"/>
                  </a:moveTo>
                  <a:lnTo>
                    <a:pt x="423405" y="75133"/>
                  </a:lnTo>
                  <a:lnTo>
                    <a:pt x="423176" y="76060"/>
                  </a:lnTo>
                  <a:lnTo>
                    <a:pt x="423951" y="74891"/>
                  </a:lnTo>
                  <a:close/>
                </a:path>
                <a:path w="433069" h="88900">
                  <a:moveTo>
                    <a:pt x="425640" y="73748"/>
                  </a:moveTo>
                  <a:lnTo>
                    <a:pt x="424637" y="75641"/>
                  </a:lnTo>
                  <a:lnTo>
                    <a:pt x="425196" y="75133"/>
                  </a:lnTo>
                  <a:lnTo>
                    <a:pt x="425284" y="74764"/>
                  </a:lnTo>
                  <a:lnTo>
                    <a:pt x="425640" y="73748"/>
                  </a:lnTo>
                  <a:close/>
                </a:path>
                <a:path w="433069" h="88900">
                  <a:moveTo>
                    <a:pt x="426770" y="86817"/>
                  </a:moveTo>
                  <a:lnTo>
                    <a:pt x="426618" y="86829"/>
                  </a:lnTo>
                  <a:lnTo>
                    <a:pt x="426770" y="86817"/>
                  </a:lnTo>
                  <a:close/>
                </a:path>
                <a:path w="433069" h="88900">
                  <a:moveTo>
                    <a:pt x="427240" y="85636"/>
                  </a:moveTo>
                  <a:lnTo>
                    <a:pt x="427012" y="86334"/>
                  </a:lnTo>
                  <a:lnTo>
                    <a:pt x="426885" y="86677"/>
                  </a:lnTo>
                  <a:lnTo>
                    <a:pt x="426770" y="86817"/>
                  </a:lnTo>
                  <a:lnTo>
                    <a:pt x="426948" y="86702"/>
                  </a:lnTo>
                  <a:lnTo>
                    <a:pt x="427088" y="86283"/>
                  </a:lnTo>
                  <a:lnTo>
                    <a:pt x="427202" y="85890"/>
                  </a:lnTo>
                  <a:lnTo>
                    <a:pt x="427240" y="85636"/>
                  </a:lnTo>
                  <a:close/>
                </a:path>
                <a:path w="433069" h="88900">
                  <a:moveTo>
                    <a:pt x="427253" y="86410"/>
                  </a:moveTo>
                  <a:lnTo>
                    <a:pt x="427024" y="86614"/>
                  </a:lnTo>
                  <a:lnTo>
                    <a:pt x="426783" y="87223"/>
                  </a:lnTo>
                  <a:lnTo>
                    <a:pt x="426923" y="87071"/>
                  </a:lnTo>
                  <a:lnTo>
                    <a:pt x="427062" y="86791"/>
                  </a:lnTo>
                  <a:lnTo>
                    <a:pt x="427253" y="86410"/>
                  </a:lnTo>
                  <a:close/>
                </a:path>
                <a:path w="433069" h="88900">
                  <a:moveTo>
                    <a:pt x="428713" y="82638"/>
                  </a:moveTo>
                  <a:lnTo>
                    <a:pt x="428688" y="80987"/>
                  </a:lnTo>
                  <a:lnTo>
                    <a:pt x="428599" y="81368"/>
                  </a:lnTo>
                  <a:lnTo>
                    <a:pt x="428472" y="82384"/>
                  </a:lnTo>
                  <a:lnTo>
                    <a:pt x="428713" y="82638"/>
                  </a:lnTo>
                  <a:close/>
                </a:path>
                <a:path w="433069" h="88900">
                  <a:moveTo>
                    <a:pt x="429133" y="85940"/>
                  </a:moveTo>
                  <a:lnTo>
                    <a:pt x="428891" y="86093"/>
                  </a:lnTo>
                  <a:lnTo>
                    <a:pt x="428752" y="86702"/>
                  </a:lnTo>
                  <a:lnTo>
                    <a:pt x="429133" y="85940"/>
                  </a:lnTo>
                  <a:close/>
                </a:path>
                <a:path w="433069" h="88900">
                  <a:moveTo>
                    <a:pt x="429425" y="75018"/>
                  </a:moveTo>
                  <a:lnTo>
                    <a:pt x="428459" y="78701"/>
                  </a:lnTo>
                  <a:lnTo>
                    <a:pt x="428777" y="77812"/>
                  </a:lnTo>
                  <a:lnTo>
                    <a:pt x="429272" y="77304"/>
                  </a:lnTo>
                  <a:lnTo>
                    <a:pt x="429425" y="75018"/>
                  </a:lnTo>
                  <a:close/>
                </a:path>
                <a:path w="433069" h="88900">
                  <a:moveTo>
                    <a:pt x="429666" y="77939"/>
                  </a:moveTo>
                  <a:lnTo>
                    <a:pt x="428040" y="81241"/>
                  </a:lnTo>
                  <a:lnTo>
                    <a:pt x="428256" y="80060"/>
                  </a:lnTo>
                  <a:lnTo>
                    <a:pt x="428485" y="79082"/>
                  </a:lnTo>
                  <a:lnTo>
                    <a:pt x="428459" y="78701"/>
                  </a:lnTo>
                  <a:lnTo>
                    <a:pt x="428548" y="77939"/>
                  </a:lnTo>
                  <a:lnTo>
                    <a:pt x="428637" y="77177"/>
                  </a:lnTo>
                  <a:lnTo>
                    <a:pt x="428701" y="76669"/>
                  </a:lnTo>
                  <a:lnTo>
                    <a:pt x="428815" y="75869"/>
                  </a:lnTo>
                  <a:lnTo>
                    <a:pt x="428955" y="75526"/>
                  </a:lnTo>
                  <a:lnTo>
                    <a:pt x="428180" y="76669"/>
                  </a:lnTo>
                  <a:lnTo>
                    <a:pt x="428472" y="75869"/>
                  </a:lnTo>
                  <a:lnTo>
                    <a:pt x="428929" y="73748"/>
                  </a:lnTo>
                  <a:lnTo>
                    <a:pt x="429031" y="74383"/>
                  </a:lnTo>
                  <a:lnTo>
                    <a:pt x="429006" y="73621"/>
                  </a:lnTo>
                  <a:lnTo>
                    <a:pt x="428955" y="71716"/>
                  </a:lnTo>
                  <a:lnTo>
                    <a:pt x="426910" y="77177"/>
                  </a:lnTo>
                  <a:lnTo>
                    <a:pt x="427482" y="74002"/>
                  </a:lnTo>
                  <a:lnTo>
                    <a:pt x="427570" y="73748"/>
                  </a:lnTo>
                  <a:lnTo>
                    <a:pt x="427647" y="73621"/>
                  </a:lnTo>
                  <a:lnTo>
                    <a:pt x="426326" y="74637"/>
                  </a:lnTo>
                  <a:lnTo>
                    <a:pt x="426288" y="75209"/>
                  </a:lnTo>
                  <a:lnTo>
                    <a:pt x="426504" y="76034"/>
                  </a:lnTo>
                  <a:lnTo>
                    <a:pt x="426605" y="76796"/>
                  </a:lnTo>
                  <a:lnTo>
                    <a:pt x="424853" y="80098"/>
                  </a:lnTo>
                  <a:lnTo>
                    <a:pt x="424903" y="79844"/>
                  </a:lnTo>
                  <a:lnTo>
                    <a:pt x="425297" y="77939"/>
                  </a:lnTo>
                  <a:lnTo>
                    <a:pt x="425513" y="76923"/>
                  </a:lnTo>
                  <a:lnTo>
                    <a:pt x="425818" y="75399"/>
                  </a:lnTo>
                  <a:lnTo>
                    <a:pt x="426453" y="72351"/>
                  </a:lnTo>
                  <a:lnTo>
                    <a:pt x="425488" y="75399"/>
                  </a:lnTo>
                  <a:lnTo>
                    <a:pt x="425310" y="75044"/>
                  </a:lnTo>
                  <a:lnTo>
                    <a:pt x="424535" y="76923"/>
                  </a:lnTo>
                  <a:lnTo>
                    <a:pt x="424637" y="75641"/>
                  </a:lnTo>
                  <a:lnTo>
                    <a:pt x="424776" y="74002"/>
                  </a:lnTo>
                  <a:lnTo>
                    <a:pt x="422706" y="77939"/>
                  </a:lnTo>
                  <a:lnTo>
                    <a:pt x="422871" y="77304"/>
                  </a:lnTo>
                  <a:lnTo>
                    <a:pt x="422922" y="77050"/>
                  </a:lnTo>
                  <a:lnTo>
                    <a:pt x="423087" y="76415"/>
                  </a:lnTo>
                  <a:lnTo>
                    <a:pt x="423176" y="76060"/>
                  </a:lnTo>
                  <a:lnTo>
                    <a:pt x="422935" y="76415"/>
                  </a:lnTo>
                  <a:lnTo>
                    <a:pt x="423189" y="75399"/>
                  </a:lnTo>
                  <a:lnTo>
                    <a:pt x="423100" y="75272"/>
                  </a:lnTo>
                  <a:lnTo>
                    <a:pt x="423227" y="75209"/>
                  </a:lnTo>
                  <a:lnTo>
                    <a:pt x="423379" y="75145"/>
                  </a:lnTo>
                  <a:lnTo>
                    <a:pt x="423938" y="72986"/>
                  </a:lnTo>
                  <a:lnTo>
                    <a:pt x="423443" y="74320"/>
                  </a:lnTo>
                  <a:lnTo>
                    <a:pt x="423494" y="74129"/>
                  </a:lnTo>
                  <a:lnTo>
                    <a:pt x="424230" y="71081"/>
                  </a:lnTo>
                  <a:lnTo>
                    <a:pt x="422033" y="77050"/>
                  </a:lnTo>
                  <a:lnTo>
                    <a:pt x="422122" y="75780"/>
                  </a:lnTo>
                  <a:lnTo>
                    <a:pt x="422148" y="75399"/>
                  </a:lnTo>
                  <a:lnTo>
                    <a:pt x="422275" y="74320"/>
                  </a:lnTo>
                  <a:lnTo>
                    <a:pt x="423100" y="71843"/>
                  </a:lnTo>
                  <a:lnTo>
                    <a:pt x="423164" y="73367"/>
                  </a:lnTo>
                  <a:lnTo>
                    <a:pt x="423278" y="71843"/>
                  </a:lnTo>
                  <a:lnTo>
                    <a:pt x="423341" y="70827"/>
                  </a:lnTo>
                  <a:lnTo>
                    <a:pt x="421792" y="75399"/>
                  </a:lnTo>
                  <a:lnTo>
                    <a:pt x="421868" y="74891"/>
                  </a:lnTo>
                  <a:lnTo>
                    <a:pt x="421995" y="74002"/>
                  </a:lnTo>
                  <a:lnTo>
                    <a:pt x="422668" y="69557"/>
                  </a:lnTo>
                  <a:lnTo>
                    <a:pt x="422021" y="70319"/>
                  </a:lnTo>
                  <a:lnTo>
                    <a:pt x="420992" y="74002"/>
                  </a:lnTo>
                  <a:lnTo>
                    <a:pt x="420954" y="73748"/>
                  </a:lnTo>
                  <a:lnTo>
                    <a:pt x="420839" y="72732"/>
                  </a:lnTo>
                  <a:lnTo>
                    <a:pt x="420712" y="71716"/>
                  </a:lnTo>
                  <a:lnTo>
                    <a:pt x="419684" y="72732"/>
                  </a:lnTo>
                  <a:lnTo>
                    <a:pt x="419938" y="71843"/>
                  </a:lnTo>
                  <a:lnTo>
                    <a:pt x="419925" y="71335"/>
                  </a:lnTo>
                  <a:lnTo>
                    <a:pt x="418934" y="70319"/>
                  </a:lnTo>
                  <a:lnTo>
                    <a:pt x="418680" y="69037"/>
                  </a:lnTo>
                  <a:lnTo>
                    <a:pt x="418807" y="68160"/>
                  </a:lnTo>
                  <a:lnTo>
                    <a:pt x="417703" y="71843"/>
                  </a:lnTo>
                  <a:lnTo>
                    <a:pt x="417563" y="71589"/>
                  </a:lnTo>
                  <a:lnTo>
                    <a:pt x="417220" y="70954"/>
                  </a:lnTo>
                  <a:lnTo>
                    <a:pt x="416534" y="71589"/>
                  </a:lnTo>
                  <a:lnTo>
                    <a:pt x="417042" y="69811"/>
                  </a:lnTo>
                  <a:lnTo>
                    <a:pt x="417080" y="69684"/>
                  </a:lnTo>
                  <a:lnTo>
                    <a:pt x="417410" y="68668"/>
                  </a:lnTo>
                  <a:lnTo>
                    <a:pt x="417982" y="67652"/>
                  </a:lnTo>
                  <a:lnTo>
                    <a:pt x="417525" y="67525"/>
                  </a:lnTo>
                  <a:lnTo>
                    <a:pt x="417042" y="68795"/>
                  </a:lnTo>
                  <a:lnTo>
                    <a:pt x="416801" y="69303"/>
                  </a:lnTo>
                  <a:lnTo>
                    <a:pt x="416394" y="69684"/>
                  </a:lnTo>
                  <a:lnTo>
                    <a:pt x="417233" y="66890"/>
                  </a:lnTo>
                  <a:lnTo>
                    <a:pt x="416585" y="66890"/>
                  </a:lnTo>
                  <a:lnTo>
                    <a:pt x="415163" y="69811"/>
                  </a:lnTo>
                  <a:lnTo>
                    <a:pt x="414858" y="67779"/>
                  </a:lnTo>
                  <a:lnTo>
                    <a:pt x="414185" y="70192"/>
                  </a:lnTo>
                  <a:lnTo>
                    <a:pt x="413600" y="75018"/>
                  </a:lnTo>
                  <a:lnTo>
                    <a:pt x="413486" y="75272"/>
                  </a:lnTo>
                  <a:lnTo>
                    <a:pt x="412318" y="76669"/>
                  </a:lnTo>
                  <a:lnTo>
                    <a:pt x="413054" y="73621"/>
                  </a:lnTo>
                  <a:lnTo>
                    <a:pt x="413054" y="73494"/>
                  </a:lnTo>
                  <a:lnTo>
                    <a:pt x="413181" y="72605"/>
                  </a:lnTo>
                  <a:lnTo>
                    <a:pt x="413118" y="72097"/>
                  </a:lnTo>
                  <a:lnTo>
                    <a:pt x="413473" y="70700"/>
                  </a:lnTo>
                  <a:lnTo>
                    <a:pt x="413613" y="70192"/>
                  </a:lnTo>
                  <a:lnTo>
                    <a:pt x="413258" y="70700"/>
                  </a:lnTo>
                  <a:lnTo>
                    <a:pt x="413715" y="69037"/>
                  </a:lnTo>
                  <a:lnTo>
                    <a:pt x="413740" y="69938"/>
                  </a:lnTo>
                  <a:lnTo>
                    <a:pt x="413918" y="69469"/>
                  </a:lnTo>
                  <a:lnTo>
                    <a:pt x="413893" y="68922"/>
                  </a:lnTo>
                  <a:lnTo>
                    <a:pt x="413816" y="68795"/>
                  </a:lnTo>
                  <a:lnTo>
                    <a:pt x="413931" y="66382"/>
                  </a:lnTo>
                  <a:lnTo>
                    <a:pt x="413994" y="66001"/>
                  </a:lnTo>
                  <a:lnTo>
                    <a:pt x="413740" y="67144"/>
                  </a:lnTo>
                  <a:lnTo>
                    <a:pt x="413308" y="68668"/>
                  </a:lnTo>
                  <a:lnTo>
                    <a:pt x="413004" y="68795"/>
                  </a:lnTo>
                  <a:lnTo>
                    <a:pt x="412369" y="68795"/>
                  </a:lnTo>
                  <a:lnTo>
                    <a:pt x="412699" y="68033"/>
                  </a:lnTo>
                  <a:lnTo>
                    <a:pt x="413308" y="66636"/>
                  </a:lnTo>
                  <a:lnTo>
                    <a:pt x="413321" y="65239"/>
                  </a:lnTo>
                  <a:lnTo>
                    <a:pt x="412813" y="66636"/>
                  </a:lnTo>
                  <a:lnTo>
                    <a:pt x="412800" y="65112"/>
                  </a:lnTo>
                  <a:lnTo>
                    <a:pt x="412013" y="68033"/>
                  </a:lnTo>
                  <a:lnTo>
                    <a:pt x="411848" y="68033"/>
                  </a:lnTo>
                  <a:lnTo>
                    <a:pt x="412089" y="67017"/>
                  </a:lnTo>
                  <a:lnTo>
                    <a:pt x="412191" y="66509"/>
                  </a:lnTo>
                  <a:lnTo>
                    <a:pt x="412305" y="65747"/>
                  </a:lnTo>
                  <a:lnTo>
                    <a:pt x="411657" y="67017"/>
                  </a:lnTo>
                  <a:lnTo>
                    <a:pt x="410756" y="65747"/>
                  </a:lnTo>
                  <a:lnTo>
                    <a:pt x="410222" y="69430"/>
                  </a:lnTo>
                  <a:lnTo>
                    <a:pt x="408444" y="72097"/>
                  </a:lnTo>
                  <a:lnTo>
                    <a:pt x="408457" y="71589"/>
                  </a:lnTo>
                  <a:lnTo>
                    <a:pt x="408470" y="70573"/>
                  </a:lnTo>
                  <a:lnTo>
                    <a:pt x="408482" y="70065"/>
                  </a:lnTo>
                  <a:lnTo>
                    <a:pt x="408482" y="69557"/>
                  </a:lnTo>
                  <a:lnTo>
                    <a:pt x="408508" y="68160"/>
                  </a:lnTo>
                  <a:lnTo>
                    <a:pt x="408520" y="67144"/>
                  </a:lnTo>
                  <a:lnTo>
                    <a:pt x="407174" y="68160"/>
                  </a:lnTo>
                  <a:lnTo>
                    <a:pt x="407416" y="67144"/>
                  </a:lnTo>
                  <a:lnTo>
                    <a:pt x="406527" y="68160"/>
                  </a:lnTo>
                  <a:lnTo>
                    <a:pt x="405904" y="67525"/>
                  </a:lnTo>
                  <a:lnTo>
                    <a:pt x="404914" y="69557"/>
                  </a:lnTo>
                  <a:lnTo>
                    <a:pt x="404736" y="69557"/>
                  </a:lnTo>
                  <a:lnTo>
                    <a:pt x="404749" y="69430"/>
                  </a:lnTo>
                  <a:lnTo>
                    <a:pt x="404837" y="68668"/>
                  </a:lnTo>
                  <a:lnTo>
                    <a:pt x="404888" y="68160"/>
                  </a:lnTo>
                  <a:lnTo>
                    <a:pt x="404990" y="67525"/>
                  </a:lnTo>
                  <a:lnTo>
                    <a:pt x="405333" y="66509"/>
                  </a:lnTo>
                  <a:lnTo>
                    <a:pt x="404672" y="67144"/>
                  </a:lnTo>
                  <a:lnTo>
                    <a:pt x="404342" y="68160"/>
                  </a:lnTo>
                  <a:lnTo>
                    <a:pt x="404304" y="67906"/>
                  </a:lnTo>
                  <a:lnTo>
                    <a:pt x="404202" y="67271"/>
                  </a:lnTo>
                  <a:lnTo>
                    <a:pt x="404088" y="66509"/>
                  </a:lnTo>
                  <a:lnTo>
                    <a:pt x="404215" y="66128"/>
                  </a:lnTo>
                  <a:lnTo>
                    <a:pt x="404622" y="65366"/>
                  </a:lnTo>
                  <a:lnTo>
                    <a:pt x="404672" y="65112"/>
                  </a:lnTo>
                  <a:lnTo>
                    <a:pt x="404685" y="64782"/>
                  </a:lnTo>
                  <a:lnTo>
                    <a:pt x="404571" y="64477"/>
                  </a:lnTo>
                  <a:lnTo>
                    <a:pt x="404685" y="62788"/>
                  </a:lnTo>
                  <a:lnTo>
                    <a:pt x="404723" y="62572"/>
                  </a:lnTo>
                  <a:lnTo>
                    <a:pt x="403402" y="65112"/>
                  </a:lnTo>
                  <a:lnTo>
                    <a:pt x="403529" y="64731"/>
                  </a:lnTo>
                  <a:lnTo>
                    <a:pt x="404215" y="62788"/>
                  </a:lnTo>
                  <a:lnTo>
                    <a:pt x="404101" y="62445"/>
                  </a:lnTo>
                  <a:lnTo>
                    <a:pt x="403733" y="61810"/>
                  </a:lnTo>
                  <a:lnTo>
                    <a:pt x="403326" y="62445"/>
                  </a:lnTo>
                  <a:lnTo>
                    <a:pt x="403237" y="62953"/>
                  </a:lnTo>
                  <a:lnTo>
                    <a:pt x="403110" y="64541"/>
                  </a:lnTo>
                  <a:lnTo>
                    <a:pt x="402818" y="64731"/>
                  </a:lnTo>
                  <a:lnTo>
                    <a:pt x="402463" y="64350"/>
                  </a:lnTo>
                  <a:lnTo>
                    <a:pt x="402564" y="63461"/>
                  </a:lnTo>
                  <a:lnTo>
                    <a:pt x="403225" y="61150"/>
                  </a:lnTo>
                  <a:lnTo>
                    <a:pt x="403110" y="57365"/>
                  </a:lnTo>
                  <a:lnTo>
                    <a:pt x="403047" y="56349"/>
                  </a:lnTo>
                  <a:lnTo>
                    <a:pt x="399376" y="67271"/>
                  </a:lnTo>
                  <a:lnTo>
                    <a:pt x="399630" y="64731"/>
                  </a:lnTo>
                  <a:lnTo>
                    <a:pt x="399707" y="63855"/>
                  </a:lnTo>
                  <a:lnTo>
                    <a:pt x="399402" y="64731"/>
                  </a:lnTo>
                  <a:lnTo>
                    <a:pt x="399046" y="64223"/>
                  </a:lnTo>
                  <a:lnTo>
                    <a:pt x="398983" y="63842"/>
                  </a:lnTo>
                  <a:lnTo>
                    <a:pt x="399478" y="59143"/>
                  </a:lnTo>
                  <a:lnTo>
                    <a:pt x="399300" y="59016"/>
                  </a:lnTo>
                  <a:lnTo>
                    <a:pt x="398945" y="56984"/>
                  </a:lnTo>
                  <a:lnTo>
                    <a:pt x="397408" y="63842"/>
                  </a:lnTo>
                  <a:lnTo>
                    <a:pt x="396875" y="62318"/>
                  </a:lnTo>
                  <a:lnTo>
                    <a:pt x="396684" y="63715"/>
                  </a:lnTo>
                  <a:lnTo>
                    <a:pt x="396062" y="66840"/>
                  </a:lnTo>
                  <a:lnTo>
                    <a:pt x="395173" y="67906"/>
                  </a:lnTo>
                  <a:lnTo>
                    <a:pt x="394804" y="67398"/>
                  </a:lnTo>
                  <a:lnTo>
                    <a:pt x="394919" y="66243"/>
                  </a:lnTo>
                  <a:lnTo>
                    <a:pt x="395160" y="64985"/>
                  </a:lnTo>
                  <a:lnTo>
                    <a:pt x="395262" y="64477"/>
                  </a:lnTo>
                  <a:lnTo>
                    <a:pt x="395287" y="64350"/>
                  </a:lnTo>
                  <a:lnTo>
                    <a:pt x="395414" y="63715"/>
                  </a:lnTo>
                  <a:lnTo>
                    <a:pt x="395643" y="62572"/>
                  </a:lnTo>
                  <a:lnTo>
                    <a:pt x="396240" y="61683"/>
                  </a:lnTo>
                  <a:lnTo>
                    <a:pt x="396392" y="61683"/>
                  </a:lnTo>
                  <a:lnTo>
                    <a:pt x="396265" y="62382"/>
                  </a:lnTo>
                  <a:lnTo>
                    <a:pt x="396824" y="61683"/>
                  </a:lnTo>
                  <a:lnTo>
                    <a:pt x="396925" y="61429"/>
                  </a:lnTo>
                  <a:lnTo>
                    <a:pt x="397002" y="60286"/>
                  </a:lnTo>
                  <a:lnTo>
                    <a:pt x="396646" y="61429"/>
                  </a:lnTo>
                  <a:lnTo>
                    <a:pt x="396646" y="61175"/>
                  </a:lnTo>
                  <a:lnTo>
                    <a:pt x="396646" y="60794"/>
                  </a:lnTo>
                  <a:lnTo>
                    <a:pt x="396646" y="60159"/>
                  </a:lnTo>
                  <a:lnTo>
                    <a:pt x="395859" y="60032"/>
                  </a:lnTo>
                  <a:lnTo>
                    <a:pt x="395668" y="58889"/>
                  </a:lnTo>
                  <a:lnTo>
                    <a:pt x="394855" y="60413"/>
                  </a:lnTo>
                  <a:lnTo>
                    <a:pt x="394360" y="59143"/>
                  </a:lnTo>
                  <a:lnTo>
                    <a:pt x="394246" y="60286"/>
                  </a:lnTo>
                  <a:lnTo>
                    <a:pt x="394119" y="61175"/>
                  </a:lnTo>
                  <a:lnTo>
                    <a:pt x="393992" y="61175"/>
                  </a:lnTo>
                  <a:lnTo>
                    <a:pt x="393242" y="59436"/>
                  </a:lnTo>
                  <a:lnTo>
                    <a:pt x="392976" y="63334"/>
                  </a:lnTo>
                  <a:lnTo>
                    <a:pt x="392099" y="63715"/>
                  </a:lnTo>
                  <a:lnTo>
                    <a:pt x="392099" y="63588"/>
                  </a:lnTo>
                  <a:lnTo>
                    <a:pt x="392087" y="61937"/>
                  </a:lnTo>
                  <a:lnTo>
                    <a:pt x="392214" y="61556"/>
                  </a:lnTo>
                  <a:lnTo>
                    <a:pt x="392582" y="60794"/>
                  </a:lnTo>
                  <a:lnTo>
                    <a:pt x="393204" y="59524"/>
                  </a:lnTo>
                  <a:lnTo>
                    <a:pt x="392150" y="60794"/>
                  </a:lnTo>
                  <a:lnTo>
                    <a:pt x="392023" y="59791"/>
                  </a:lnTo>
                  <a:lnTo>
                    <a:pt x="392137" y="59016"/>
                  </a:lnTo>
                  <a:lnTo>
                    <a:pt x="392239" y="58762"/>
                  </a:lnTo>
                  <a:lnTo>
                    <a:pt x="393179" y="56603"/>
                  </a:lnTo>
                  <a:lnTo>
                    <a:pt x="391960" y="58762"/>
                  </a:lnTo>
                  <a:lnTo>
                    <a:pt x="392125" y="56222"/>
                  </a:lnTo>
                  <a:lnTo>
                    <a:pt x="392061" y="54444"/>
                  </a:lnTo>
                  <a:lnTo>
                    <a:pt x="391960" y="54267"/>
                  </a:lnTo>
                  <a:lnTo>
                    <a:pt x="392087" y="53936"/>
                  </a:lnTo>
                  <a:lnTo>
                    <a:pt x="392150" y="53809"/>
                  </a:lnTo>
                  <a:lnTo>
                    <a:pt x="391782" y="53682"/>
                  </a:lnTo>
                  <a:lnTo>
                    <a:pt x="391464" y="56222"/>
                  </a:lnTo>
                  <a:lnTo>
                    <a:pt x="391337" y="55714"/>
                  </a:lnTo>
                  <a:lnTo>
                    <a:pt x="391160" y="55714"/>
                  </a:lnTo>
                  <a:lnTo>
                    <a:pt x="391375" y="54698"/>
                  </a:lnTo>
                  <a:lnTo>
                    <a:pt x="390906" y="55968"/>
                  </a:lnTo>
                  <a:lnTo>
                    <a:pt x="390791" y="56349"/>
                  </a:lnTo>
                  <a:lnTo>
                    <a:pt x="390677" y="58635"/>
                  </a:lnTo>
                  <a:lnTo>
                    <a:pt x="390550" y="59016"/>
                  </a:lnTo>
                  <a:lnTo>
                    <a:pt x="389737" y="60794"/>
                  </a:lnTo>
                  <a:lnTo>
                    <a:pt x="389661" y="59664"/>
                  </a:lnTo>
                  <a:lnTo>
                    <a:pt x="388569" y="61937"/>
                  </a:lnTo>
                  <a:lnTo>
                    <a:pt x="388594" y="61810"/>
                  </a:lnTo>
                  <a:lnTo>
                    <a:pt x="389039" y="59524"/>
                  </a:lnTo>
                  <a:lnTo>
                    <a:pt x="389178" y="58762"/>
                  </a:lnTo>
                  <a:lnTo>
                    <a:pt x="389661" y="59664"/>
                  </a:lnTo>
                  <a:lnTo>
                    <a:pt x="389724" y="59524"/>
                  </a:lnTo>
                  <a:lnTo>
                    <a:pt x="389851" y="60032"/>
                  </a:lnTo>
                  <a:lnTo>
                    <a:pt x="389851" y="59524"/>
                  </a:lnTo>
                  <a:lnTo>
                    <a:pt x="389839" y="58762"/>
                  </a:lnTo>
                  <a:lnTo>
                    <a:pt x="389839" y="58635"/>
                  </a:lnTo>
                  <a:lnTo>
                    <a:pt x="389826" y="57619"/>
                  </a:lnTo>
                  <a:lnTo>
                    <a:pt x="389801" y="55460"/>
                  </a:lnTo>
                  <a:lnTo>
                    <a:pt x="390220" y="55270"/>
                  </a:lnTo>
                  <a:lnTo>
                    <a:pt x="390321" y="54267"/>
                  </a:lnTo>
                  <a:lnTo>
                    <a:pt x="390182" y="51015"/>
                  </a:lnTo>
                  <a:lnTo>
                    <a:pt x="389216" y="57619"/>
                  </a:lnTo>
                  <a:lnTo>
                    <a:pt x="388327" y="57365"/>
                  </a:lnTo>
                  <a:lnTo>
                    <a:pt x="388734" y="55968"/>
                  </a:lnTo>
                  <a:lnTo>
                    <a:pt x="388861" y="54813"/>
                  </a:lnTo>
                  <a:lnTo>
                    <a:pt x="388150" y="57365"/>
                  </a:lnTo>
                  <a:lnTo>
                    <a:pt x="387527" y="58635"/>
                  </a:lnTo>
                  <a:lnTo>
                    <a:pt x="387261" y="57111"/>
                  </a:lnTo>
                  <a:lnTo>
                    <a:pt x="386676" y="59524"/>
                  </a:lnTo>
                  <a:lnTo>
                    <a:pt x="386410" y="59270"/>
                  </a:lnTo>
                  <a:lnTo>
                    <a:pt x="386537" y="60286"/>
                  </a:lnTo>
                  <a:lnTo>
                    <a:pt x="386092" y="61810"/>
                  </a:lnTo>
                  <a:lnTo>
                    <a:pt x="385864" y="61556"/>
                  </a:lnTo>
                  <a:lnTo>
                    <a:pt x="385343" y="62064"/>
                  </a:lnTo>
                  <a:lnTo>
                    <a:pt x="384771" y="63588"/>
                  </a:lnTo>
                  <a:lnTo>
                    <a:pt x="384937" y="62318"/>
                  </a:lnTo>
                  <a:lnTo>
                    <a:pt x="385356" y="59016"/>
                  </a:lnTo>
                  <a:lnTo>
                    <a:pt x="385610" y="56984"/>
                  </a:lnTo>
                  <a:lnTo>
                    <a:pt x="384530" y="59016"/>
                  </a:lnTo>
                  <a:lnTo>
                    <a:pt x="384530" y="58508"/>
                  </a:lnTo>
                  <a:lnTo>
                    <a:pt x="384606" y="57365"/>
                  </a:lnTo>
                  <a:lnTo>
                    <a:pt x="384911" y="56476"/>
                  </a:lnTo>
                  <a:lnTo>
                    <a:pt x="385191" y="55714"/>
                  </a:lnTo>
                  <a:lnTo>
                    <a:pt x="385165" y="54698"/>
                  </a:lnTo>
                  <a:lnTo>
                    <a:pt x="384136" y="56527"/>
                  </a:lnTo>
                  <a:lnTo>
                    <a:pt x="383832" y="57302"/>
                  </a:lnTo>
                  <a:lnTo>
                    <a:pt x="383832" y="59143"/>
                  </a:lnTo>
                  <a:lnTo>
                    <a:pt x="383222" y="60617"/>
                  </a:lnTo>
                  <a:lnTo>
                    <a:pt x="382993" y="62318"/>
                  </a:lnTo>
                  <a:lnTo>
                    <a:pt x="383171" y="60032"/>
                  </a:lnTo>
                  <a:lnTo>
                    <a:pt x="383209" y="59639"/>
                  </a:lnTo>
                  <a:lnTo>
                    <a:pt x="383133" y="59778"/>
                  </a:lnTo>
                  <a:lnTo>
                    <a:pt x="383247" y="59067"/>
                  </a:lnTo>
                  <a:lnTo>
                    <a:pt x="383209" y="59639"/>
                  </a:lnTo>
                  <a:lnTo>
                    <a:pt x="383692" y="58635"/>
                  </a:lnTo>
                  <a:lnTo>
                    <a:pt x="383755" y="58508"/>
                  </a:lnTo>
                  <a:lnTo>
                    <a:pt x="383832" y="59143"/>
                  </a:lnTo>
                  <a:lnTo>
                    <a:pt x="383832" y="57302"/>
                  </a:lnTo>
                  <a:lnTo>
                    <a:pt x="382892" y="59397"/>
                  </a:lnTo>
                  <a:lnTo>
                    <a:pt x="382778" y="59944"/>
                  </a:lnTo>
                  <a:lnTo>
                    <a:pt x="381571" y="64350"/>
                  </a:lnTo>
                  <a:lnTo>
                    <a:pt x="381558" y="63334"/>
                  </a:lnTo>
                  <a:lnTo>
                    <a:pt x="381546" y="62953"/>
                  </a:lnTo>
                  <a:lnTo>
                    <a:pt x="381546" y="62572"/>
                  </a:lnTo>
                  <a:lnTo>
                    <a:pt x="382765" y="55968"/>
                  </a:lnTo>
                  <a:lnTo>
                    <a:pt x="382638" y="54063"/>
                  </a:lnTo>
                  <a:lnTo>
                    <a:pt x="382498" y="52793"/>
                  </a:lnTo>
                  <a:lnTo>
                    <a:pt x="380631" y="58508"/>
                  </a:lnTo>
                  <a:lnTo>
                    <a:pt x="379831" y="56730"/>
                  </a:lnTo>
                  <a:lnTo>
                    <a:pt x="379857" y="58254"/>
                  </a:lnTo>
                  <a:lnTo>
                    <a:pt x="379323" y="60159"/>
                  </a:lnTo>
                  <a:lnTo>
                    <a:pt x="379247" y="58889"/>
                  </a:lnTo>
                  <a:lnTo>
                    <a:pt x="379196" y="58000"/>
                  </a:lnTo>
                  <a:lnTo>
                    <a:pt x="378637" y="58889"/>
                  </a:lnTo>
                  <a:lnTo>
                    <a:pt x="378726" y="58508"/>
                  </a:lnTo>
                  <a:lnTo>
                    <a:pt x="379056" y="56984"/>
                  </a:lnTo>
                  <a:lnTo>
                    <a:pt x="379031" y="56349"/>
                  </a:lnTo>
                  <a:lnTo>
                    <a:pt x="379107" y="54825"/>
                  </a:lnTo>
                  <a:lnTo>
                    <a:pt x="378828" y="56349"/>
                  </a:lnTo>
                  <a:lnTo>
                    <a:pt x="378307" y="54571"/>
                  </a:lnTo>
                  <a:lnTo>
                    <a:pt x="377393" y="58508"/>
                  </a:lnTo>
                  <a:lnTo>
                    <a:pt x="377291" y="55460"/>
                  </a:lnTo>
                  <a:lnTo>
                    <a:pt x="376758" y="54444"/>
                  </a:lnTo>
                  <a:lnTo>
                    <a:pt x="375234" y="61302"/>
                  </a:lnTo>
                  <a:lnTo>
                    <a:pt x="374599" y="60528"/>
                  </a:lnTo>
                  <a:lnTo>
                    <a:pt x="374713" y="59778"/>
                  </a:lnTo>
                  <a:lnTo>
                    <a:pt x="375043" y="58762"/>
                  </a:lnTo>
                  <a:lnTo>
                    <a:pt x="375119" y="58508"/>
                  </a:lnTo>
                  <a:lnTo>
                    <a:pt x="375246" y="56603"/>
                  </a:lnTo>
                  <a:lnTo>
                    <a:pt x="375475" y="56222"/>
                  </a:lnTo>
                  <a:lnTo>
                    <a:pt x="375920" y="55460"/>
                  </a:lnTo>
                  <a:lnTo>
                    <a:pt x="375869" y="55270"/>
                  </a:lnTo>
                  <a:lnTo>
                    <a:pt x="375716" y="55206"/>
                  </a:lnTo>
                  <a:lnTo>
                    <a:pt x="375526" y="54825"/>
                  </a:lnTo>
                  <a:lnTo>
                    <a:pt x="375246" y="56222"/>
                  </a:lnTo>
                  <a:lnTo>
                    <a:pt x="375323" y="54952"/>
                  </a:lnTo>
                  <a:lnTo>
                    <a:pt x="373888" y="58762"/>
                  </a:lnTo>
                  <a:lnTo>
                    <a:pt x="374015" y="56857"/>
                  </a:lnTo>
                  <a:lnTo>
                    <a:pt x="373710" y="57746"/>
                  </a:lnTo>
                  <a:lnTo>
                    <a:pt x="373240" y="59778"/>
                  </a:lnTo>
                  <a:lnTo>
                    <a:pt x="372948" y="59524"/>
                  </a:lnTo>
                  <a:lnTo>
                    <a:pt x="372389" y="59778"/>
                  </a:lnTo>
                  <a:lnTo>
                    <a:pt x="372224" y="62064"/>
                  </a:lnTo>
                  <a:lnTo>
                    <a:pt x="372567" y="55587"/>
                  </a:lnTo>
                  <a:lnTo>
                    <a:pt x="369646" y="62064"/>
                  </a:lnTo>
                  <a:lnTo>
                    <a:pt x="369849" y="57619"/>
                  </a:lnTo>
                  <a:lnTo>
                    <a:pt x="369900" y="56476"/>
                  </a:lnTo>
                  <a:lnTo>
                    <a:pt x="369150" y="57111"/>
                  </a:lnTo>
                  <a:lnTo>
                    <a:pt x="368249" y="57619"/>
                  </a:lnTo>
                  <a:lnTo>
                    <a:pt x="367652" y="57619"/>
                  </a:lnTo>
                  <a:lnTo>
                    <a:pt x="367766" y="57111"/>
                  </a:lnTo>
                  <a:lnTo>
                    <a:pt x="367842" y="56642"/>
                  </a:lnTo>
                  <a:lnTo>
                    <a:pt x="367919" y="56857"/>
                  </a:lnTo>
                  <a:lnTo>
                    <a:pt x="367855" y="56603"/>
                  </a:lnTo>
                  <a:lnTo>
                    <a:pt x="367474" y="54825"/>
                  </a:lnTo>
                  <a:lnTo>
                    <a:pt x="366318" y="62572"/>
                  </a:lnTo>
                  <a:lnTo>
                    <a:pt x="366293" y="62445"/>
                  </a:lnTo>
                  <a:lnTo>
                    <a:pt x="366077" y="61429"/>
                  </a:lnTo>
                  <a:lnTo>
                    <a:pt x="365823" y="60286"/>
                  </a:lnTo>
                  <a:lnTo>
                    <a:pt x="365925" y="58000"/>
                  </a:lnTo>
                  <a:lnTo>
                    <a:pt x="365975" y="56984"/>
                  </a:lnTo>
                  <a:lnTo>
                    <a:pt x="366636" y="58635"/>
                  </a:lnTo>
                  <a:lnTo>
                    <a:pt x="366649" y="56984"/>
                  </a:lnTo>
                  <a:lnTo>
                    <a:pt x="367715" y="50634"/>
                  </a:lnTo>
                  <a:lnTo>
                    <a:pt x="365328" y="58000"/>
                  </a:lnTo>
                  <a:lnTo>
                    <a:pt x="365391" y="55968"/>
                  </a:lnTo>
                  <a:lnTo>
                    <a:pt x="365518" y="53936"/>
                  </a:lnTo>
                  <a:lnTo>
                    <a:pt x="365582" y="53809"/>
                  </a:lnTo>
                  <a:lnTo>
                    <a:pt x="365607" y="51269"/>
                  </a:lnTo>
                  <a:lnTo>
                    <a:pt x="364045" y="55968"/>
                  </a:lnTo>
                  <a:lnTo>
                    <a:pt x="363385" y="55333"/>
                  </a:lnTo>
                  <a:lnTo>
                    <a:pt x="363575" y="54317"/>
                  </a:lnTo>
                  <a:lnTo>
                    <a:pt x="362419" y="57619"/>
                  </a:lnTo>
                  <a:lnTo>
                    <a:pt x="360629" y="59143"/>
                  </a:lnTo>
                  <a:lnTo>
                    <a:pt x="360565" y="59664"/>
                  </a:lnTo>
                  <a:lnTo>
                    <a:pt x="359791" y="60286"/>
                  </a:lnTo>
                  <a:lnTo>
                    <a:pt x="359664" y="57873"/>
                  </a:lnTo>
                  <a:lnTo>
                    <a:pt x="359714" y="56730"/>
                  </a:lnTo>
                  <a:lnTo>
                    <a:pt x="360045" y="54698"/>
                  </a:lnTo>
                  <a:lnTo>
                    <a:pt x="360680" y="54571"/>
                  </a:lnTo>
                  <a:lnTo>
                    <a:pt x="361035" y="50888"/>
                  </a:lnTo>
                  <a:lnTo>
                    <a:pt x="359867" y="54571"/>
                  </a:lnTo>
                  <a:lnTo>
                    <a:pt x="359740" y="54190"/>
                  </a:lnTo>
                  <a:lnTo>
                    <a:pt x="359854" y="52920"/>
                  </a:lnTo>
                  <a:lnTo>
                    <a:pt x="359981" y="52285"/>
                  </a:lnTo>
                  <a:lnTo>
                    <a:pt x="358914" y="52666"/>
                  </a:lnTo>
                  <a:lnTo>
                    <a:pt x="358203" y="56730"/>
                  </a:lnTo>
                  <a:lnTo>
                    <a:pt x="357238" y="56222"/>
                  </a:lnTo>
                  <a:lnTo>
                    <a:pt x="357174" y="56984"/>
                  </a:lnTo>
                  <a:lnTo>
                    <a:pt x="357047" y="57746"/>
                  </a:lnTo>
                  <a:lnTo>
                    <a:pt x="355879" y="61429"/>
                  </a:lnTo>
                  <a:lnTo>
                    <a:pt x="356120" y="60159"/>
                  </a:lnTo>
                  <a:lnTo>
                    <a:pt x="356209" y="59651"/>
                  </a:lnTo>
                  <a:lnTo>
                    <a:pt x="356387" y="58762"/>
                  </a:lnTo>
                  <a:lnTo>
                    <a:pt x="356476" y="58254"/>
                  </a:lnTo>
                  <a:lnTo>
                    <a:pt x="356527" y="58000"/>
                  </a:lnTo>
                  <a:lnTo>
                    <a:pt x="357073" y="55206"/>
                  </a:lnTo>
                  <a:lnTo>
                    <a:pt x="355981" y="58000"/>
                  </a:lnTo>
                  <a:lnTo>
                    <a:pt x="356527" y="53936"/>
                  </a:lnTo>
                  <a:lnTo>
                    <a:pt x="354545" y="57619"/>
                  </a:lnTo>
                  <a:lnTo>
                    <a:pt x="353771" y="58254"/>
                  </a:lnTo>
                  <a:lnTo>
                    <a:pt x="354190" y="56857"/>
                  </a:lnTo>
                  <a:lnTo>
                    <a:pt x="353415" y="58254"/>
                  </a:lnTo>
                  <a:lnTo>
                    <a:pt x="353060" y="58127"/>
                  </a:lnTo>
                  <a:lnTo>
                    <a:pt x="352717" y="58000"/>
                  </a:lnTo>
                  <a:lnTo>
                    <a:pt x="352780" y="57619"/>
                  </a:lnTo>
                  <a:lnTo>
                    <a:pt x="353136" y="55714"/>
                  </a:lnTo>
                  <a:lnTo>
                    <a:pt x="354152" y="50126"/>
                  </a:lnTo>
                  <a:lnTo>
                    <a:pt x="351155" y="55714"/>
                  </a:lnTo>
                  <a:lnTo>
                    <a:pt x="351205" y="55079"/>
                  </a:lnTo>
                  <a:lnTo>
                    <a:pt x="351218" y="54825"/>
                  </a:lnTo>
                  <a:lnTo>
                    <a:pt x="351256" y="54317"/>
                  </a:lnTo>
                  <a:lnTo>
                    <a:pt x="351434" y="52158"/>
                  </a:lnTo>
                  <a:lnTo>
                    <a:pt x="351637" y="49491"/>
                  </a:lnTo>
                  <a:lnTo>
                    <a:pt x="349859" y="52158"/>
                  </a:lnTo>
                  <a:lnTo>
                    <a:pt x="349275" y="47840"/>
                  </a:lnTo>
                  <a:lnTo>
                    <a:pt x="347675" y="48094"/>
                  </a:lnTo>
                  <a:lnTo>
                    <a:pt x="347230" y="54317"/>
                  </a:lnTo>
                  <a:lnTo>
                    <a:pt x="347218" y="48094"/>
                  </a:lnTo>
                  <a:lnTo>
                    <a:pt x="347065" y="49123"/>
                  </a:lnTo>
                  <a:lnTo>
                    <a:pt x="346862" y="47993"/>
                  </a:lnTo>
                  <a:lnTo>
                    <a:pt x="346913" y="50177"/>
                  </a:lnTo>
                  <a:lnTo>
                    <a:pt x="346837" y="50711"/>
                  </a:lnTo>
                  <a:lnTo>
                    <a:pt x="346303" y="54444"/>
                  </a:lnTo>
                  <a:lnTo>
                    <a:pt x="345884" y="54825"/>
                  </a:lnTo>
                  <a:lnTo>
                    <a:pt x="345821" y="54368"/>
                  </a:lnTo>
                  <a:lnTo>
                    <a:pt x="345808" y="54216"/>
                  </a:lnTo>
                  <a:lnTo>
                    <a:pt x="345922" y="53060"/>
                  </a:lnTo>
                  <a:lnTo>
                    <a:pt x="346837" y="50711"/>
                  </a:lnTo>
                  <a:lnTo>
                    <a:pt x="345528" y="51206"/>
                  </a:lnTo>
                  <a:lnTo>
                    <a:pt x="345757" y="53873"/>
                  </a:lnTo>
                  <a:lnTo>
                    <a:pt x="345478" y="51523"/>
                  </a:lnTo>
                  <a:lnTo>
                    <a:pt x="345363" y="50507"/>
                  </a:lnTo>
                  <a:lnTo>
                    <a:pt x="345376" y="48475"/>
                  </a:lnTo>
                  <a:lnTo>
                    <a:pt x="345897" y="48983"/>
                  </a:lnTo>
                  <a:lnTo>
                    <a:pt x="345960" y="48475"/>
                  </a:lnTo>
                  <a:lnTo>
                    <a:pt x="346087" y="47586"/>
                  </a:lnTo>
                  <a:lnTo>
                    <a:pt x="345376" y="46951"/>
                  </a:lnTo>
                  <a:lnTo>
                    <a:pt x="345617" y="46316"/>
                  </a:lnTo>
                  <a:lnTo>
                    <a:pt x="346087" y="45046"/>
                  </a:lnTo>
                  <a:lnTo>
                    <a:pt x="345973" y="43395"/>
                  </a:lnTo>
                  <a:lnTo>
                    <a:pt x="345935" y="43141"/>
                  </a:lnTo>
                  <a:lnTo>
                    <a:pt x="345744" y="44792"/>
                  </a:lnTo>
                  <a:lnTo>
                    <a:pt x="345630" y="45402"/>
                  </a:lnTo>
                  <a:lnTo>
                    <a:pt x="345160" y="46316"/>
                  </a:lnTo>
                  <a:lnTo>
                    <a:pt x="344855" y="45300"/>
                  </a:lnTo>
                  <a:lnTo>
                    <a:pt x="344957" y="48475"/>
                  </a:lnTo>
                  <a:lnTo>
                    <a:pt x="343420" y="51523"/>
                  </a:lnTo>
                  <a:lnTo>
                    <a:pt x="343509" y="51015"/>
                  </a:lnTo>
                  <a:lnTo>
                    <a:pt x="343535" y="50888"/>
                  </a:lnTo>
                  <a:lnTo>
                    <a:pt x="343903" y="48729"/>
                  </a:lnTo>
                  <a:lnTo>
                    <a:pt x="344373" y="46062"/>
                  </a:lnTo>
                  <a:lnTo>
                    <a:pt x="344919" y="42887"/>
                  </a:lnTo>
                  <a:lnTo>
                    <a:pt x="343293" y="46062"/>
                  </a:lnTo>
                  <a:lnTo>
                    <a:pt x="343611" y="45173"/>
                  </a:lnTo>
                  <a:lnTo>
                    <a:pt x="343954" y="44157"/>
                  </a:lnTo>
                  <a:lnTo>
                    <a:pt x="343217" y="45173"/>
                  </a:lnTo>
                  <a:lnTo>
                    <a:pt x="341884" y="43776"/>
                  </a:lnTo>
                  <a:lnTo>
                    <a:pt x="340575" y="48729"/>
                  </a:lnTo>
                  <a:lnTo>
                    <a:pt x="340690" y="46697"/>
                  </a:lnTo>
                  <a:lnTo>
                    <a:pt x="340817" y="46164"/>
                  </a:lnTo>
                  <a:lnTo>
                    <a:pt x="341020" y="45808"/>
                  </a:lnTo>
                  <a:lnTo>
                    <a:pt x="339801" y="44919"/>
                  </a:lnTo>
                  <a:lnTo>
                    <a:pt x="337261" y="50888"/>
                  </a:lnTo>
                  <a:lnTo>
                    <a:pt x="337223" y="50634"/>
                  </a:lnTo>
                  <a:lnTo>
                    <a:pt x="337197" y="50507"/>
                  </a:lnTo>
                  <a:lnTo>
                    <a:pt x="336918" y="48856"/>
                  </a:lnTo>
                  <a:lnTo>
                    <a:pt x="336804" y="48221"/>
                  </a:lnTo>
                  <a:lnTo>
                    <a:pt x="336918" y="46570"/>
                  </a:lnTo>
                  <a:lnTo>
                    <a:pt x="337019" y="46062"/>
                  </a:lnTo>
                  <a:lnTo>
                    <a:pt x="336702" y="46443"/>
                  </a:lnTo>
                  <a:lnTo>
                    <a:pt x="336169" y="48856"/>
                  </a:lnTo>
                  <a:lnTo>
                    <a:pt x="336130" y="48221"/>
                  </a:lnTo>
                  <a:lnTo>
                    <a:pt x="336245" y="46443"/>
                  </a:lnTo>
                  <a:lnTo>
                    <a:pt x="336410" y="45681"/>
                  </a:lnTo>
                  <a:lnTo>
                    <a:pt x="335241" y="48221"/>
                  </a:lnTo>
                  <a:lnTo>
                    <a:pt x="335165" y="47840"/>
                  </a:lnTo>
                  <a:lnTo>
                    <a:pt x="335280" y="46570"/>
                  </a:lnTo>
                  <a:lnTo>
                    <a:pt x="335508" y="45808"/>
                  </a:lnTo>
                  <a:lnTo>
                    <a:pt x="335407" y="45173"/>
                  </a:lnTo>
                  <a:lnTo>
                    <a:pt x="334568" y="43395"/>
                  </a:lnTo>
                  <a:lnTo>
                    <a:pt x="332981" y="49618"/>
                  </a:lnTo>
                  <a:lnTo>
                    <a:pt x="331762" y="50507"/>
                  </a:lnTo>
                  <a:lnTo>
                    <a:pt x="331812" y="50126"/>
                  </a:lnTo>
                  <a:lnTo>
                    <a:pt x="331901" y="49491"/>
                  </a:lnTo>
                  <a:lnTo>
                    <a:pt x="332130" y="47840"/>
                  </a:lnTo>
                  <a:lnTo>
                    <a:pt x="332371" y="46062"/>
                  </a:lnTo>
                  <a:lnTo>
                    <a:pt x="332257" y="45681"/>
                  </a:lnTo>
                  <a:lnTo>
                    <a:pt x="331216" y="43649"/>
                  </a:lnTo>
                  <a:lnTo>
                    <a:pt x="331254" y="42887"/>
                  </a:lnTo>
                  <a:lnTo>
                    <a:pt x="329806" y="42125"/>
                  </a:lnTo>
                  <a:lnTo>
                    <a:pt x="328168" y="46316"/>
                  </a:lnTo>
                  <a:lnTo>
                    <a:pt x="326529" y="47840"/>
                  </a:lnTo>
                  <a:lnTo>
                    <a:pt x="326466" y="46443"/>
                  </a:lnTo>
                  <a:lnTo>
                    <a:pt x="326428" y="45427"/>
                  </a:lnTo>
                  <a:lnTo>
                    <a:pt x="326301" y="42760"/>
                  </a:lnTo>
                  <a:lnTo>
                    <a:pt x="323850" y="45427"/>
                  </a:lnTo>
                  <a:lnTo>
                    <a:pt x="322783" y="42506"/>
                  </a:lnTo>
                  <a:lnTo>
                    <a:pt x="322795" y="43776"/>
                  </a:lnTo>
                  <a:lnTo>
                    <a:pt x="322338" y="45935"/>
                  </a:lnTo>
                  <a:lnTo>
                    <a:pt x="322237" y="46164"/>
                  </a:lnTo>
                  <a:lnTo>
                    <a:pt x="322008" y="46443"/>
                  </a:lnTo>
                  <a:lnTo>
                    <a:pt x="321792" y="45427"/>
                  </a:lnTo>
                  <a:lnTo>
                    <a:pt x="320713" y="49491"/>
                  </a:lnTo>
                  <a:lnTo>
                    <a:pt x="320865" y="48348"/>
                  </a:lnTo>
                  <a:lnTo>
                    <a:pt x="320878" y="48221"/>
                  </a:lnTo>
                  <a:lnTo>
                    <a:pt x="320967" y="47586"/>
                  </a:lnTo>
                  <a:lnTo>
                    <a:pt x="321271" y="45300"/>
                  </a:lnTo>
                  <a:lnTo>
                    <a:pt x="321386" y="45427"/>
                  </a:lnTo>
                  <a:lnTo>
                    <a:pt x="321386" y="45300"/>
                  </a:lnTo>
                  <a:lnTo>
                    <a:pt x="321576" y="42252"/>
                  </a:lnTo>
                  <a:lnTo>
                    <a:pt x="320827" y="42252"/>
                  </a:lnTo>
                  <a:lnTo>
                    <a:pt x="320294" y="42252"/>
                  </a:lnTo>
                  <a:lnTo>
                    <a:pt x="319557" y="47586"/>
                  </a:lnTo>
                  <a:lnTo>
                    <a:pt x="319049" y="45554"/>
                  </a:lnTo>
                  <a:lnTo>
                    <a:pt x="318757" y="44411"/>
                  </a:lnTo>
                  <a:lnTo>
                    <a:pt x="317436" y="44919"/>
                  </a:lnTo>
                  <a:lnTo>
                    <a:pt x="316204" y="45554"/>
                  </a:lnTo>
                  <a:lnTo>
                    <a:pt x="316179" y="45427"/>
                  </a:lnTo>
                  <a:lnTo>
                    <a:pt x="315683" y="42887"/>
                  </a:lnTo>
                  <a:lnTo>
                    <a:pt x="315188" y="44157"/>
                  </a:lnTo>
                  <a:lnTo>
                    <a:pt x="314769" y="44157"/>
                  </a:lnTo>
                  <a:lnTo>
                    <a:pt x="314299" y="45427"/>
                  </a:lnTo>
                  <a:lnTo>
                    <a:pt x="314540" y="43395"/>
                  </a:lnTo>
                  <a:lnTo>
                    <a:pt x="314528" y="42379"/>
                  </a:lnTo>
                  <a:lnTo>
                    <a:pt x="314020" y="41871"/>
                  </a:lnTo>
                  <a:lnTo>
                    <a:pt x="313385" y="41236"/>
                  </a:lnTo>
                  <a:lnTo>
                    <a:pt x="312153" y="41871"/>
                  </a:lnTo>
                  <a:lnTo>
                    <a:pt x="312623" y="39712"/>
                  </a:lnTo>
                  <a:lnTo>
                    <a:pt x="311988" y="39458"/>
                  </a:lnTo>
                  <a:lnTo>
                    <a:pt x="310883" y="48094"/>
                  </a:lnTo>
                  <a:lnTo>
                    <a:pt x="310273" y="48221"/>
                  </a:lnTo>
                  <a:lnTo>
                    <a:pt x="310438" y="45681"/>
                  </a:lnTo>
                  <a:lnTo>
                    <a:pt x="310502" y="44538"/>
                  </a:lnTo>
                  <a:lnTo>
                    <a:pt x="310553" y="43776"/>
                  </a:lnTo>
                  <a:lnTo>
                    <a:pt x="309435" y="43776"/>
                  </a:lnTo>
                  <a:lnTo>
                    <a:pt x="309410" y="43649"/>
                  </a:lnTo>
                  <a:lnTo>
                    <a:pt x="308698" y="39839"/>
                  </a:lnTo>
                  <a:lnTo>
                    <a:pt x="307162" y="43649"/>
                  </a:lnTo>
                  <a:lnTo>
                    <a:pt x="307416" y="41744"/>
                  </a:lnTo>
                  <a:lnTo>
                    <a:pt x="307619" y="41617"/>
                  </a:lnTo>
                  <a:lnTo>
                    <a:pt x="307098" y="41490"/>
                  </a:lnTo>
                  <a:lnTo>
                    <a:pt x="306730" y="40601"/>
                  </a:lnTo>
                  <a:lnTo>
                    <a:pt x="305854" y="38442"/>
                  </a:lnTo>
                  <a:lnTo>
                    <a:pt x="305689" y="40906"/>
                  </a:lnTo>
                  <a:lnTo>
                    <a:pt x="303542" y="45681"/>
                  </a:lnTo>
                  <a:lnTo>
                    <a:pt x="303923" y="42760"/>
                  </a:lnTo>
                  <a:lnTo>
                    <a:pt x="303047" y="46443"/>
                  </a:lnTo>
                  <a:lnTo>
                    <a:pt x="302933" y="47459"/>
                  </a:lnTo>
                  <a:lnTo>
                    <a:pt x="302120" y="48348"/>
                  </a:lnTo>
                  <a:lnTo>
                    <a:pt x="301993" y="45427"/>
                  </a:lnTo>
                  <a:lnTo>
                    <a:pt x="301929" y="45173"/>
                  </a:lnTo>
                  <a:lnTo>
                    <a:pt x="301650" y="49491"/>
                  </a:lnTo>
                  <a:lnTo>
                    <a:pt x="301155" y="48094"/>
                  </a:lnTo>
                  <a:lnTo>
                    <a:pt x="301256" y="47332"/>
                  </a:lnTo>
                  <a:lnTo>
                    <a:pt x="301536" y="46062"/>
                  </a:lnTo>
                  <a:lnTo>
                    <a:pt x="300990" y="45808"/>
                  </a:lnTo>
                  <a:lnTo>
                    <a:pt x="300926" y="46697"/>
                  </a:lnTo>
                  <a:lnTo>
                    <a:pt x="300482" y="48729"/>
                  </a:lnTo>
                  <a:lnTo>
                    <a:pt x="300367" y="49110"/>
                  </a:lnTo>
                  <a:lnTo>
                    <a:pt x="299948" y="50126"/>
                  </a:lnTo>
                  <a:lnTo>
                    <a:pt x="299847" y="49745"/>
                  </a:lnTo>
                  <a:lnTo>
                    <a:pt x="299669" y="49110"/>
                  </a:lnTo>
                  <a:lnTo>
                    <a:pt x="299453" y="48348"/>
                  </a:lnTo>
                  <a:lnTo>
                    <a:pt x="299542" y="45427"/>
                  </a:lnTo>
                  <a:lnTo>
                    <a:pt x="299275" y="47205"/>
                  </a:lnTo>
                  <a:lnTo>
                    <a:pt x="298792" y="49110"/>
                  </a:lnTo>
                  <a:lnTo>
                    <a:pt x="298627" y="48602"/>
                  </a:lnTo>
                  <a:lnTo>
                    <a:pt x="298729" y="46824"/>
                  </a:lnTo>
                  <a:lnTo>
                    <a:pt x="298640" y="45935"/>
                  </a:lnTo>
                  <a:lnTo>
                    <a:pt x="298538" y="45681"/>
                  </a:lnTo>
                  <a:lnTo>
                    <a:pt x="298119" y="44577"/>
                  </a:lnTo>
                  <a:lnTo>
                    <a:pt x="298043" y="45402"/>
                  </a:lnTo>
                  <a:lnTo>
                    <a:pt x="298056" y="44411"/>
                  </a:lnTo>
                  <a:lnTo>
                    <a:pt x="298119" y="44577"/>
                  </a:lnTo>
                  <a:lnTo>
                    <a:pt x="298132" y="44411"/>
                  </a:lnTo>
                  <a:lnTo>
                    <a:pt x="298259" y="42887"/>
                  </a:lnTo>
                  <a:lnTo>
                    <a:pt x="297891" y="42570"/>
                  </a:lnTo>
                  <a:lnTo>
                    <a:pt x="297891" y="45339"/>
                  </a:lnTo>
                  <a:lnTo>
                    <a:pt x="297103" y="49745"/>
                  </a:lnTo>
                  <a:lnTo>
                    <a:pt x="296799" y="47586"/>
                  </a:lnTo>
                  <a:lnTo>
                    <a:pt x="296735" y="45059"/>
                  </a:lnTo>
                  <a:lnTo>
                    <a:pt x="297484" y="45173"/>
                  </a:lnTo>
                  <a:lnTo>
                    <a:pt x="297891" y="45339"/>
                  </a:lnTo>
                  <a:lnTo>
                    <a:pt x="297891" y="42570"/>
                  </a:lnTo>
                  <a:lnTo>
                    <a:pt x="297688" y="42379"/>
                  </a:lnTo>
                  <a:lnTo>
                    <a:pt x="298513" y="38823"/>
                  </a:lnTo>
                  <a:lnTo>
                    <a:pt x="297789" y="40855"/>
                  </a:lnTo>
                  <a:lnTo>
                    <a:pt x="296583" y="45046"/>
                  </a:lnTo>
                  <a:lnTo>
                    <a:pt x="296532" y="44919"/>
                  </a:lnTo>
                  <a:lnTo>
                    <a:pt x="296481" y="44792"/>
                  </a:lnTo>
                  <a:lnTo>
                    <a:pt x="296176" y="44030"/>
                  </a:lnTo>
                  <a:lnTo>
                    <a:pt x="296075" y="43649"/>
                  </a:lnTo>
                  <a:lnTo>
                    <a:pt x="296075" y="42887"/>
                  </a:lnTo>
                  <a:lnTo>
                    <a:pt x="296062" y="42252"/>
                  </a:lnTo>
                  <a:lnTo>
                    <a:pt x="295948" y="42443"/>
                  </a:lnTo>
                  <a:lnTo>
                    <a:pt x="295948" y="61810"/>
                  </a:lnTo>
                  <a:lnTo>
                    <a:pt x="295795" y="61683"/>
                  </a:lnTo>
                  <a:lnTo>
                    <a:pt x="295402" y="61683"/>
                  </a:lnTo>
                  <a:lnTo>
                    <a:pt x="295478" y="60413"/>
                  </a:lnTo>
                  <a:lnTo>
                    <a:pt x="295592" y="59651"/>
                  </a:lnTo>
                  <a:lnTo>
                    <a:pt x="295706" y="60667"/>
                  </a:lnTo>
                  <a:lnTo>
                    <a:pt x="295821" y="60896"/>
                  </a:lnTo>
                  <a:lnTo>
                    <a:pt x="295948" y="61810"/>
                  </a:lnTo>
                  <a:lnTo>
                    <a:pt x="295948" y="42443"/>
                  </a:lnTo>
                  <a:lnTo>
                    <a:pt x="295744" y="42887"/>
                  </a:lnTo>
                  <a:lnTo>
                    <a:pt x="295706" y="42760"/>
                  </a:lnTo>
                  <a:lnTo>
                    <a:pt x="295503" y="42125"/>
                  </a:lnTo>
                  <a:lnTo>
                    <a:pt x="295313" y="42125"/>
                  </a:lnTo>
                  <a:lnTo>
                    <a:pt x="295427" y="39839"/>
                  </a:lnTo>
                  <a:lnTo>
                    <a:pt x="295224" y="40132"/>
                  </a:lnTo>
                  <a:lnTo>
                    <a:pt x="295224" y="40855"/>
                  </a:lnTo>
                  <a:lnTo>
                    <a:pt x="295211" y="42125"/>
                  </a:lnTo>
                  <a:lnTo>
                    <a:pt x="294995" y="42252"/>
                  </a:lnTo>
                  <a:lnTo>
                    <a:pt x="294830" y="42379"/>
                  </a:lnTo>
                  <a:lnTo>
                    <a:pt x="294982" y="41236"/>
                  </a:lnTo>
                  <a:lnTo>
                    <a:pt x="295224" y="40855"/>
                  </a:lnTo>
                  <a:lnTo>
                    <a:pt x="295224" y="40132"/>
                  </a:lnTo>
                  <a:lnTo>
                    <a:pt x="294703" y="40855"/>
                  </a:lnTo>
                  <a:lnTo>
                    <a:pt x="294386" y="40728"/>
                  </a:lnTo>
                  <a:lnTo>
                    <a:pt x="294182" y="43649"/>
                  </a:lnTo>
                  <a:lnTo>
                    <a:pt x="293814" y="43141"/>
                  </a:lnTo>
                  <a:lnTo>
                    <a:pt x="293954" y="45288"/>
                  </a:lnTo>
                  <a:lnTo>
                    <a:pt x="294208" y="45173"/>
                  </a:lnTo>
                  <a:lnTo>
                    <a:pt x="294246" y="45923"/>
                  </a:lnTo>
                  <a:lnTo>
                    <a:pt x="294398" y="45046"/>
                  </a:lnTo>
                  <a:lnTo>
                    <a:pt x="294614" y="45046"/>
                  </a:lnTo>
                  <a:lnTo>
                    <a:pt x="295198" y="44919"/>
                  </a:lnTo>
                  <a:lnTo>
                    <a:pt x="294805" y="46443"/>
                  </a:lnTo>
                  <a:lnTo>
                    <a:pt x="294449" y="47586"/>
                  </a:lnTo>
                  <a:lnTo>
                    <a:pt x="294246" y="45935"/>
                  </a:lnTo>
                  <a:lnTo>
                    <a:pt x="293420" y="50634"/>
                  </a:lnTo>
                  <a:lnTo>
                    <a:pt x="293420" y="50380"/>
                  </a:lnTo>
                  <a:lnTo>
                    <a:pt x="293382" y="48856"/>
                  </a:lnTo>
                  <a:lnTo>
                    <a:pt x="293268" y="46316"/>
                  </a:lnTo>
                  <a:lnTo>
                    <a:pt x="292735" y="44411"/>
                  </a:lnTo>
                  <a:lnTo>
                    <a:pt x="292735" y="43268"/>
                  </a:lnTo>
                  <a:lnTo>
                    <a:pt x="292798" y="41744"/>
                  </a:lnTo>
                  <a:lnTo>
                    <a:pt x="291706" y="43268"/>
                  </a:lnTo>
                  <a:lnTo>
                    <a:pt x="290449" y="42633"/>
                  </a:lnTo>
                  <a:lnTo>
                    <a:pt x="289433" y="48094"/>
                  </a:lnTo>
                  <a:lnTo>
                    <a:pt x="289102" y="48856"/>
                  </a:lnTo>
                  <a:lnTo>
                    <a:pt x="289115" y="48602"/>
                  </a:lnTo>
                  <a:lnTo>
                    <a:pt x="289242" y="46570"/>
                  </a:lnTo>
                  <a:lnTo>
                    <a:pt x="289217" y="45808"/>
                  </a:lnTo>
                  <a:lnTo>
                    <a:pt x="289344" y="45262"/>
                  </a:lnTo>
                  <a:lnTo>
                    <a:pt x="289090" y="45808"/>
                  </a:lnTo>
                  <a:lnTo>
                    <a:pt x="288467" y="45173"/>
                  </a:lnTo>
                  <a:lnTo>
                    <a:pt x="288099" y="44792"/>
                  </a:lnTo>
                  <a:lnTo>
                    <a:pt x="288036" y="45326"/>
                  </a:lnTo>
                  <a:lnTo>
                    <a:pt x="288010" y="45605"/>
                  </a:lnTo>
                  <a:lnTo>
                    <a:pt x="287921" y="46316"/>
                  </a:lnTo>
                  <a:lnTo>
                    <a:pt x="287680" y="48602"/>
                  </a:lnTo>
                  <a:lnTo>
                    <a:pt x="287591" y="48348"/>
                  </a:lnTo>
                  <a:lnTo>
                    <a:pt x="287235" y="47205"/>
                  </a:lnTo>
                  <a:lnTo>
                    <a:pt x="287312" y="46570"/>
                  </a:lnTo>
                  <a:lnTo>
                    <a:pt x="287959" y="45681"/>
                  </a:lnTo>
                  <a:lnTo>
                    <a:pt x="288036" y="45326"/>
                  </a:lnTo>
                  <a:lnTo>
                    <a:pt x="287350" y="45681"/>
                  </a:lnTo>
                  <a:lnTo>
                    <a:pt x="287464" y="45046"/>
                  </a:lnTo>
                  <a:lnTo>
                    <a:pt x="287426" y="44411"/>
                  </a:lnTo>
                  <a:lnTo>
                    <a:pt x="286359" y="43268"/>
                  </a:lnTo>
                  <a:lnTo>
                    <a:pt x="283616" y="48348"/>
                  </a:lnTo>
                  <a:lnTo>
                    <a:pt x="283133" y="47459"/>
                  </a:lnTo>
                  <a:lnTo>
                    <a:pt x="282384" y="46062"/>
                  </a:lnTo>
                  <a:lnTo>
                    <a:pt x="282448" y="46316"/>
                  </a:lnTo>
                  <a:lnTo>
                    <a:pt x="282549" y="47459"/>
                  </a:lnTo>
                  <a:lnTo>
                    <a:pt x="280428" y="43903"/>
                  </a:lnTo>
                  <a:lnTo>
                    <a:pt x="277545" y="50380"/>
                  </a:lnTo>
                  <a:lnTo>
                    <a:pt x="276707" y="47967"/>
                  </a:lnTo>
                  <a:lnTo>
                    <a:pt x="275602" y="44792"/>
                  </a:lnTo>
                  <a:lnTo>
                    <a:pt x="275018" y="43649"/>
                  </a:lnTo>
                  <a:lnTo>
                    <a:pt x="274828" y="45808"/>
                  </a:lnTo>
                  <a:lnTo>
                    <a:pt x="274701" y="46443"/>
                  </a:lnTo>
                  <a:lnTo>
                    <a:pt x="274294" y="47967"/>
                  </a:lnTo>
                  <a:lnTo>
                    <a:pt x="274332" y="44792"/>
                  </a:lnTo>
                  <a:lnTo>
                    <a:pt x="273456" y="48348"/>
                  </a:lnTo>
                  <a:lnTo>
                    <a:pt x="272351" y="51015"/>
                  </a:lnTo>
                  <a:lnTo>
                    <a:pt x="272326" y="48856"/>
                  </a:lnTo>
                  <a:lnTo>
                    <a:pt x="272313" y="47586"/>
                  </a:lnTo>
                  <a:lnTo>
                    <a:pt x="272211" y="40474"/>
                  </a:lnTo>
                  <a:lnTo>
                    <a:pt x="270878" y="45046"/>
                  </a:lnTo>
                  <a:lnTo>
                    <a:pt x="270764" y="47586"/>
                  </a:lnTo>
                  <a:lnTo>
                    <a:pt x="270344" y="47205"/>
                  </a:lnTo>
                  <a:lnTo>
                    <a:pt x="269316" y="48856"/>
                  </a:lnTo>
                  <a:lnTo>
                    <a:pt x="269328" y="48602"/>
                  </a:lnTo>
                  <a:lnTo>
                    <a:pt x="269506" y="46443"/>
                  </a:lnTo>
                  <a:lnTo>
                    <a:pt x="269252" y="48602"/>
                  </a:lnTo>
                  <a:lnTo>
                    <a:pt x="269201" y="45808"/>
                  </a:lnTo>
                  <a:lnTo>
                    <a:pt x="268008" y="48602"/>
                  </a:lnTo>
                  <a:lnTo>
                    <a:pt x="267309" y="47459"/>
                  </a:lnTo>
                  <a:lnTo>
                    <a:pt x="267436" y="46443"/>
                  </a:lnTo>
                  <a:lnTo>
                    <a:pt x="268452" y="41998"/>
                  </a:lnTo>
                  <a:lnTo>
                    <a:pt x="267246" y="41617"/>
                  </a:lnTo>
                  <a:lnTo>
                    <a:pt x="266750" y="42252"/>
                  </a:lnTo>
                  <a:lnTo>
                    <a:pt x="265976" y="45427"/>
                  </a:lnTo>
                  <a:lnTo>
                    <a:pt x="265849" y="47459"/>
                  </a:lnTo>
                  <a:lnTo>
                    <a:pt x="266014" y="47586"/>
                  </a:lnTo>
                  <a:lnTo>
                    <a:pt x="266141" y="48094"/>
                  </a:lnTo>
                  <a:lnTo>
                    <a:pt x="266242" y="48983"/>
                  </a:lnTo>
                  <a:lnTo>
                    <a:pt x="266128" y="50380"/>
                  </a:lnTo>
                  <a:lnTo>
                    <a:pt x="265823" y="50888"/>
                  </a:lnTo>
                  <a:lnTo>
                    <a:pt x="265734" y="51269"/>
                  </a:lnTo>
                  <a:lnTo>
                    <a:pt x="265506" y="55079"/>
                  </a:lnTo>
                  <a:lnTo>
                    <a:pt x="265379" y="56603"/>
                  </a:lnTo>
                  <a:lnTo>
                    <a:pt x="265137" y="58889"/>
                  </a:lnTo>
                  <a:lnTo>
                    <a:pt x="265010" y="61302"/>
                  </a:lnTo>
                  <a:lnTo>
                    <a:pt x="265747" y="64350"/>
                  </a:lnTo>
                  <a:lnTo>
                    <a:pt x="266573" y="61429"/>
                  </a:lnTo>
                  <a:lnTo>
                    <a:pt x="266598" y="63855"/>
                  </a:lnTo>
                  <a:lnTo>
                    <a:pt x="266166" y="63957"/>
                  </a:lnTo>
                  <a:lnTo>
                    <a:pt x="266204" y="64985"/>
                  </a:lnTo>
                  <a:lnTo>
                    <a:pt x="266331" y="66128"/>
                  </a:lnTo>
                  <a:lnTo>
                    <a:pt x="266687" y="63957"/>
                  </a:lnTo>
                  <a:lnTo>
                    <a:pt x="266915" y="62826"/>
                  </a:lnTo>
                  <a:lnTo>
                    <a:pt x="266954" y="64731"/>
                  </a:lnTo>
                  <a:lnTo>
                    <a:pt x="267081" y="65493"/>
                  </a:lnTo>
                  <a:lnTo>
                    <a:pt x="267601" y="62826"/>
                  </a:lnTo>
                  <a:lnTo>
                    <a:pt x="267728" y="62191"/>
                  </a:lnTo>
                  <a:lnTo>
                    <a:pt x="267817" y="61429"/>
                  </a:lnTo>
                  <a:lnTo>
                    <a:pt x="267931" y="61150"/>
                  </a:lnTo>
                  <a:lnTo>
                    <a:pt x="268008" y="60794"/>
                  </a:lnTo>
                  <a:lnTo>
                    <a:pt x="267995" y="60985"/>
                  </a:lnTo>
                  <a:lnTo>
                    <a:pt x="268084" y="60794"/>
                  </a:lnTo>
                  <a:lnTo>
                    <a:pt x="268414" y="60032"/>
                  </a:lnTo>
                  <a:lnTo>
                    <a:pt x="268452" y="60413"/>
                  </a:lnTo>
                  <a:lnTo>
                    <a:pt x="268566" y="62826"/>
                  </a:lnTo>
                  <a:lnTo>
                    <a:pt x="268439" y="64096"/>
                  </a:lnTo>
                  <a:lnTo>
                    <a:pt x="268922" y="62191"/>
                  </a:lnTo>
                  <a:lnTo>
                    <a:pt x="268846" y="63957"/>
                  </a:lnTo>
                  <a:lnTo>
                    <a:pt x="269024" y="63334"/>
                  </a:lnTo>
                  <a:lnTo>
                    <a:pt x="269557" y="64223"/>
                  </a:lnTo>
                  <a:lnTo>
                    <a:pt x="269659" y="63334"/>
                  </a:lnTo>
                  <a:lnTo>
                    <a:pt x="269798" y="62191"/>
                  </a:lnTo>
                  <a:lnTo>
                    <a:pt x="269875" y="61556"/>
                  </a:lnTo>
                  <a:lnTo>
                    <a:pt x="270065" y="64350"/>
                  </a:lnTo>
                  <a:lnTo>
                    <a:pt x="270891" y="61556"/>
                  </a:lnTo>
                  <a:lnTo>
                    <a:pt x="271081" y="60921"/>
                  </a:lnTo>
                  <a:lnTo>
                    <a:pt x="270789" y="65620"/>
                  </a:lnTo>
                  <a:lnTo>
                    <a:pt x="270903" y="64858"/>
                  </a:lnTo>
                  <a:lnTo>
                    <a:pt x="271030" y="64223"/>
                  </a:lnTo>
                  <a:lnTo>
                    <a:pt x="271602" y="61937"/>
                  </a:lnTo>
                  <a:lnTo>
                    <a:pt x="271932" y="61810"/>
                  </a:lnTo>
                  <a:lnTo>
                    <a:pt x="271043" y="67271"/>
                  </a:lnTo>
                  <a:lnTo>
                    <a:pt x="273088" y="62191"/>
                  </a:lnTo>
                  <a:lnTo>
                    <a:pt x="272592" y="68033"/>
                  </a:lnTo>
                  <a:lnTo>
                    <a:pt x="273316" y="63207"/>
                  </a:lnTo>
                  <a:lnTo>
                    <a:pt x="274269" y="66001"/>
                  </a:lnTo>
                  <a:lnTo>
                    <a:pt x="275196" y="63207"/>
                  </a:lnTo>
                  <a:lnTo>
                    <a:pt x="275082" y="64350"/>
                  </a:lnTo>
                  <a:lnTo>
                    <a:pt x="275348" y="64604"/>
                  </a:lnTo>
                  <a:lnTo>
                    <a:pt x="275475" y="66509"/>
                  </a:lnTo>
                  <a:lnTo>
                    <a:pt x="275602" y="67017"/>
                  </a:lnTo>
                  <a:lnTo>
                    <a:pt x="275894" y="63207"/>
                  </a:lnTo>
                  <a:lnTo>
                    <a:pt x="276021" y="62826"/>
                  </a:lnTo>
                  <a:lnTo>
                    <a:pt x="276529" y="62191"/>
                  </a:lnTo>
                  <a:lnTo>
                    <a:pt x="276631" y="62064"/>
                  </a:lnTo>
                  <a:lnTo>
                    <a:pt x="276682" y="61810"/>
                  </a:lnTo>
                  <a:lnTo>
                    <a:pt x="276872" y="60921"/>
                  </a:lnTo>
                  <a:lnTo>
                    <a:pt x="277075" y="60032"/>
                  </a:lnTo>
                  <a:lnTo>
                    <a:pt x="277152" y="59651"/>
                  </a:lnTo>
                  <a:lnTo>
                    <a:pt x="277431" y="63588"/>
                  </a:lnTo>
                  <a:lnTo>
                    <a:pt x="276529" y="64350"/>
                  </a:lnTo>
                  <a:lnTo>
                    <a:pt x="276453" y="68160"/>
                  </a:lnTo>
                  <a:lnTo>
                    <a:pt x="276644" y="64858"/>
                  </a:lnTo>
                  <a:lnTo>
                    <a:pt x="277571" y="64985"/>
                  </a:lnTo>
                  <a:lnTo>
                    <a:pt x="277571" y="64858"/>
                  </a:lnTo>
                  <a:lnTo>
                    <a:pt x="277571" y="62191"/>
                  </a:lnTo>
                  <a:lnTo>
                    <a:pt x="277812" y="64604"/>
                  </a:lnTo>
                  <a:lnTo>
                    <a:pt x="277837" y="63334"/>
                  </a:lnTo>
                  <a:lnTo>
                    <a:pt x="277837" y="66763"/>
                  </a:lnTo>
                  <a:lnTo>
                    <a:pt x="278091" y="63334"/>
                  </a:lnTo>
                  <a:lnTo>
                    <a:pt x="278180" y="62191"/>
                  </a:lnTo>
                  <a:lnTo>
                    <a:pt x="278218" y="61683"/>
                  </a:lnTo>
                  <a:lnTo>
                    <a:pt x="278257" y="66001"/>
                  </a:lnTo>
                  <a:lnTo>
                    <a:pt x="278803" y="62826"/>
                  </a:lnTo>
                  <a:lnTo>
                    <a:pt x="279019" y="64223"/>
                  </a:lnTo>
                  <a:lnTo>
                    <a:pt x="279146" y="65620"/>
                  </a:lnTo>
                  <a:lnTo>
                    <a:pt x="278625" y="67652"/>
                  </a:lnTo>
                  <a:lnTo>
                    <a:pt x="279374" y="66128"/>
                  </a:lnTo>
                  <a:lnTo>
                    <a:pt x="279450" y="66840"/>
                  </a:lnTo>
                  <a:lnTo>
                    <a:pt x="279438" y="66128"/>
                  </a:lnTo>
                  <a:lnTo>
                    <a:pt x="279565" y="64731"/>
                  </a:lnTo>
                  <a:lnTo>
                    <a:pt x="279717" y="63461"/>
                  </a:lnTo>
                  <a:lnTo>
                    <a:pt x="280250" y="62826"/>
                  </a:lnTo>
                  <a:lnTo>
                    <a:pt x="280568" y="62445"/>
                  </a:lnTo>
                  <a:lnTo>
                    <a:pt x="280123" y="64985"/>
                  </a:lnTo>
                  <a:lnTo>
                    <a:pt x="280009" y="68414"/>
                  </a:lnTo>
                  <a:lnTo>
                    <a:pt x="280492" y="67525"/>
                  </a:lnTo>
                  <a:lnTo>
                    <a:pt x="280606" y="67144"/>
                  </a:lnTo>
                  <a:lnTo>
                    <a:pt x="281178" y="63842"/>
                  </a:lnTo>
                  <a:lnTo>
                    <a:pt x="281495" y="64071"/>
                  </a:lnTo>
                  <a:lnTo>
                    <a:pt x="281546" y="64985"/>
                  </a:lnTo>
                  <a:lnTo>
                    <a:pt x="281419" y="65747"/>
                  </a:lnTo>
                  <a:lnTo>
                    <a:pt x="281876" y="63842"/>
                  </a:lnTo>
                  <a:lnTo>
                    <a:pt x="282143" y="62699"/>
                  </a:lnTo>
                  <a:lnTo>
                    <a:pt x="282956" y="65620"/>
                  </a:lnTo>
                  <a:lnTo>
                    <a:pt x="283616" y="62699"/>
                  </a:lnTo>
                  <a:lnTo>
                    <a:pt x="283679" y="62445"/>
                  </a:lnTo>
                  <a:lnTo>
                    <a:pt x="283794" y="61937"/>
                  </a:lnTo>
                  <a:lnTo>
                    <a:pt x="283819" y="62788"/>
                  </a:lnTo>
                  <a:lnTo>
                    <a:pt x="283743" y="64871"/>
                  </a:lnTo>
                  <a:lnTo>
                    <a:pt x="283070" y="65570"/>
                  </a:lnTo>
                  <a:lnTo>
                    <a:pt x="283832" y="65417"/>
                  </a:lnTo>
                  <a:lnTo>
                    <a:pt x="283832" y="62826"/>
                  </a:lnTo>
                  <a:lnTo>
                    <a:pt x="283845" y="61810"/>
                  </a:lnTo>
                  <a:lnTo>
                    <a:pt x="283857" y="61683"/>
                  </a:lnTo>
                  <a:lnTo>
                    <a:pt x="283946" y="59651"/>
                  </a:lnTo>
                  <a:lnTo>
                    <a:pt x="284111" y="57492"/>
                  </a:lnTo>
                  <a:lnTo>
                    <a:pt x="284416" y="57492"/>
                  </a:lnTo>
                  <a:lnTo>
                    <a:pt x="284835" y="55079"/>
                  </a:lnTo>
                  <a:lnTo>
                    <a:pt x="284759" y="57619"/>
                  </a:lnTo>
                  <a:lnTo>
                    <a:pt x="284594" y="57492"/>
                  </a:lnTo>
                  <a:lnTo>
                    <a:pt x="284480" y="58635"/>
                  </a:lnTo>
                  <a:lnTo>
                    <a:pt x="284353" y="59397"/>
                  </a:lnTo>
                  <a:lnTo>
                    <a:pt x="284746" y="58254"/>
                  </a:lnTo>
                  <a:lnTo>
                    <a:pt x="284746" y="60985"/>
                  </a:lnTo>
                  <a:lnTo>
                    <a:pt x="284911" y="60426"/>
                  </a:lnTo>
                  <a:lnTo>
                    <a:pt x="284975" y="60286"/>
                  </a:lnTo>
                  <a:lnTo>
                    <a:pt x="285610" y="58254"/>
                  </a:lnTo>
                  <a:lnTo>
                    <a:pt x="285648" y="58127"/>
                  </a:lnTo>
                  <a:lnTo>
                    <a:pt x="285889" y="58762"/>
                  </a:lnTo>
                  <a:lnTo>
                    <a:pt x="285978" y="60286"/>
                  </a:lnTo>
                  <a:lnTo>
                    <a:pt x="285851" y="62699"/>
                  </a:lnTo>
                  <a:lnTo>
                    <a:pt x="284924" y="60426"/>
                  </a:lnTo>
                  <a:lnTo>
                    <a:pt x="285000" y="61429"/>
                  </a:lnTo>
                  <a:lnTo>
                    <a:pt x="285242" y="63461"/>
                  </a:lnTo>
                  <a:lnTo>
                    <a:pt x="284645" y="62064"/>
                  </a:lnTo>
                  <a:lnTo>
                    <a:pt x="284759" y="67652"/>
                  </a:lnTo>
                  <a:lnTo>
                    <a:pt x="284251" y="61836"/>
                  </a:lnTo>
                  <a:lnTo>
                    <a:pt x="284264" y="63957"/>
                  </a:lnTo>
                  <a:lnTo>
                    <a:pt x="284391" y="67779"/>
                  </a:lnTo>
                  <a:lnTo>
                    <a:pt x="285140" y="68795"/>
                  </a:lnTo>
                  <a:lnTo>
                    <a:pt x="285267" y="67652"/>
                  </a:lnTo>
                  <a:lnTo>
                    <a:pt x="285470" y="65874"/>
                  </a:lnTo>
                  <a:lnTo>
                    <a:pt x="286308" y="67017"/>
                  </a:lnTo>
                  <a:lnTo>
                    <a:pt x="286524" y="65874"/>
                  </a:lnTo>
                  <a:lnTo>
                    <a:pt x="286639" y="65239"/>
                  </a:lnTo>
                  <a:lnTo>
                    <a:pt x="286512" y="64350"/>
                  </a:lnTo>
                  <a:lnTo>
                    <a:pt x="286575" y="63461"/>
                  </a:lnTo>
                  <a:lnTo>
                    <a:pt x="286727" y="62699"/>
                  </a:lnTo>
                  <a:lnTo>
                    <a:pt x="286829" y="62166"/>
                  </a:lnTo>
                  <a:lnTo>
                    <a:pt x="288404" y="58762"/>
                  </a:lnTo>
                  <a:lnTo>
                    <a:pt x="287159" y="71208"/>
                  </a:lnTo>
                  <a:lnTo>
                    <a:pt x="288455" y="66636"/>
                  </a:lnTo>
                  <a:lnTo>
                    <a:pt x="288925" y="64223"/>
                  </a:lnTo>
                  <a:lnTo>
                    <a:pt x="289382" y="59651"/>
                  </a:lnTo>
                  <a:lnTo>
                    <a:pt x="289699" y="61150"/>
                  </a:lnTo>
                  <a:lnTo>
                    <a:pt x="289814" y="62572"/>
                  </a:lnTo>
                  <a:lnTo>
                    <a:pt x="289318" y="66128"/>
                  </a:lnTo>
                  <a:lnTo>
                    <a:pt x="290195" y="66636"/>
                  </a:lnTo>
                  <a:lnTo>
                    <a:pt x="290233" y="64503"/>
                  </a:lnTo>
                  <a:lnTo>
                    <a:pt x="290309" y="60413"/>
                  </a:lnTo>
                  <a:lnTo>
                    <a:pt x="290918" y="62788"/>
                  </a:lnTo>
                  <a:lnTo>
                    <a:pt x="291388" y="62699"/>
                  </a:lnTo>
                  <a:lnTo>
                    <a:pt x="291198" y="66255"/>
                  </a:lnTo>
                  <a:lnTo>
                    <a:pt x="292188" y="65747"/>
                  </a:lnTo>
                  <a:lnTo>
                    <a:pt x="293458" y="63334"/>
                  </a:lnTo>
                  <a:lnTo>
                    <a:pt x="294576" y="62826"/>
                  </a:lnTo>
                  <a:lnTo>
                    <a:pt x="294424" y="63842"/>
                  </a:lnTo>
                  <a:lnTo>
                    <a:pt x="294297" y="64300"/>
                  </a:lnTo>
                  <a:lnTo>
                    <a:pt x="294182" y="65112"/>
                  </a:lnTo>
                  <a:lnTo>
                    <a:pt x="294309" y="66001"/>
                  </a:lnTo>
                  <a:lnTo>
                    <a:pt x="295795" y="64350"/>
                  </a:lnTo>
                  <a:lnTo>
                    <a:pt x="297103" y="66636"/>
                  </a:lnTo>
                  <a:lnTo>
                    <a:pt x="298183" y="68922"/>
                  </a:lnTo>
                  <a:lnTo>
                    <a:pt x="298958" y="65874"/>
                  </a:lnTo>
                  <a:lnTo>
                    <a:pt x="299072" y="66001"/>
                  </a:lnTo>
                  <a:lnTo>
                    <a:pt x="299110" y="65874"/>
                  </a:lnTo>
                  <a:lnTo>
                    <a:pt x="299427" y="64731"/>
                  </a:lnTo>
                  <a:lnTo>
                    <a:pt x="299732" y="64604"/>
                  </a:lnTo>
                  <a:lnTo>
                    <a:pt x="299593" y="66763"/>
                  </a:lnTo>
                  <a:lnTo>
                    <a:pt x="299377" y="67525"/>
                  </a:lnTo>
                  <a:lnTo>
                    <a:pt x="300494" y="64985"/>
                  </a:lnTo>
                  <a:lnTo>
                    <a:pt x="300761" y="64604"/>
                  </a:lnTo>
                  <a:lnTo>
                    <a:pt x="300926" y="64350"/>
                  </a:lnTo>
                  <a:lnTo>
                    <a:pt x="301980" y="62826"/>
                  </a:lnTo>
                  <a:lnTo>
                    <a:pt x="302069" y="62699"/>
                  </a:lnTo>
                  <a:lnTo>
                    <a:pt x="302425" y="62191"/>
                  </a:lnTo>
                  <a:lnTo>
                    <a:pt x="302895" y="64731"/>
                  </a:lnTo>
                  <a:lnTo>
                    <a:pt x="302996" y="65620"/>
                  </a:lnTo>
                  <a:lnTo>
                    <a:pt x="302882" y="66636"/>
                  </a:lnTo>
                  <a:lnTo>
                    <a:pt x="303364" y="67652"/>
                  </a:lnTo>
                  <a:lnTo>
                    <a:pt x="303974" y="62191"/>
                  </a:lnTo>
                  <a:lnTo>
                    <a:pt x="304012" y="61937"/>
                  </a:lnTo>
                  <a:lnTo>
                    <a:pt x="304215" y="60159"/>
                  </a:lnTo>
                  <a:lnTo>
                    <a:pt x="304393" y="61556"/>
                  </a:lnTo>
                  <a:lnTo>
                    <a:pt x="304520" y="63334"/>
                  </a:lnTo>
                  <a:lnTo>
                    <a:pt x="304406" y="63715"/>
                  </a:lnTo>
                  <a:lnTo>
                    <a:pt x="305854" y="65112"/>
                  </a:lnTo>
                  <a:lnTo>
                    <a:pt x="307886" y="62445"/>
                  </a:lnTo>
                  <a:lnTo>
                    <a:pt x="308597" y="67271"/>
                  </a:lnTo>
                  <a:lnTo>
                    <a:pt x="309295" y="62953"/>
                  </a:lnTo>
                  <a:lnTo>
                    <a:pt x="309930" y="69430"/>
                  </a:lnTo>
                  <a:lnTo>
                    <a:pt x="310705" y="63334"/>
                  </a:lnTo>
                  <a:lnTo>
                    <a:pt x="311073" y="65366"/>
                  </a:lnTo>
                  <a:lnTo>
                    <a:pt x="311188" y="66636"/>
                  </a:lnTo>
                  <a:lnTo>
                    <a:pt x="311061" y="67017"/>
                  </a:lnTo>
                  <a:lnTo>
                    <a:pt x="310946" y="67652"/>
                  </a:lnTo>
                  <a:lnTo>
                    <a:pt x="311912" y="69684"/>
                  </a:lnTo>
                  <a:lnTo>
                    <a:pt x="312216" y="69938"/>
                  </a:lnTo>
                  <a:lnTo>
                    <a:pt x="312851" y="65874"/>
                  </a:lnTo>
                  <a:lnTo>
                    <a:pt x="313334" y="65366"/>
                  </a:lnTo>
                  <a:lnTo>
                    <a:pt x="312991" y="68541"/>
                  </a:lnTo>
                  <a:lnTo>
                    <a:pt x="313905" y="65366"/>
                  </a:lnTo>
                  <a:lnTo>
                    <a:pt x="313931" y="65239"/>
                  </a:lnTo>
                  <a:lnTo>
                    <a:pt x="313791" y="69049"/>
                  </a:lnTo>
                  <a:lnTo>
                    <a:pt x="314286" y="68287"/>
                  </a:lnTo>
                  <a:lnTo>
                    <a:pt x="314147" y="68160"/>
                  </a:lnTo>
                  <a:lnTo>
                    <a:pt x="314248" y="65874"/>
                  </a:lnTo>
                  <a:lnTo>
                    <a:pt x="314604" y="65239"/>
                  </a:lnTo>
                  <a:lnTo>
                    <a:pt x="315036" y="64477"/>
                  </a:lnTo>
                  <a:lnTo>
                    <a:pt x="315302" y="66763"/>
                  </a:lnTo>
                  <a:lnTo>
                    <a:pt x="315417" y="68795"/>
                  </a:lnTo>
                  <a:lnTo>
                    <a:pt x="315302" y="69938"/>
                  </a:lnTo>
                  <a:lnTo>
                    <a:pt x="317055" y="67398"/>
                  </a:lnTo>
                  <a:lnTo>
                    <a:pt x="316953" y="68110"/>
                  </a:lnTo>
                  <a:lnTo>
                    <a:pt x="317220" y="67398"/>
                  </a:lnTo>
                  <a:lnTo>
                    <a:pt x="317461" y="66763"/>
                  </a:lnTo>
                  <a:lnTo>
                    <a:pt x="316026" y="73240"/>
                  </a:lnTo>
                  <a:lnTo>
                    <a:pt x="316979" y="70700"/>
                  </a:lnTo>
                  <a:lnTo>
                    <a:pt x="317080" y="69684"/>
                  </a:lnTo>
                  <a:lnTo>
                    <a:pt x="317284" y="68897"/>
                  </a:lnTo>
                  <a:lnTo>
                    <a:pt x="317398" y="68287"/>
                  </a:lnTo>
                  <a:lnTo>
                    <a:pt x="317461" y="67779"/>
                  </a:lnTo>
                  <a:lnTo>
                    <a:pt x="317576" y="69811"/>
                  </a:lnTo>
                  <a:lnTo>
                    <a:pt x="318363" y="69938"/>
                  </a:lnTo>
                  <a:lnTo>
                    <a:pt x="319062" y="69176"/>
                  </a:lnTo>
                  <a:lnTo>
                    <a:pt x="318681" y="71335"/>
                  </a:lnTo>
                  <a:lnTo>
                    <a:pt x="319671" y="72097"/>
                  </a:lnTo>
                  <a:lnTo>
                    <a:pt x="321043" y="70573"/>
                  </a:lnTo>
                  <a:lnTo>
                    <a:pt x="322249" y="70827"/>
                  </a:lnTo>
                  <a:lnTo>
                    <a:pt x="322186" y="70573"/>
                  </a:lnTo>
                  <a:lnTo>
                    <a:pt x="321983" y="69811"/>
                  </a:lnTo>
                  <a:lnTo>
                    <a:pt x="322021" y="69176"/>
                  </a:lnTo>
                  <a:lnTo>
                    <a:pt x="322249" y="67779"/>
                  </a:lnTo>
                  <a:lnTo>
                    <a:pt x="322402" y="66763"/>
                  </a:lnTo>
                  <a:lnTo>
                    <a:pt x="322541" y="65874"/>
                  </a:lnTo>
                  <a:lnTo>
                    <a:pt x="322935" y="65620"/>
                  </a:lnTo>
                  <a:lnTo>
                    <a:pt x="322884" y="66243"/>
                  </a:lnTo>
                  <a:lnTo>
                    <a:pt x="323075" y="65620"/>
                  </a:lnTo>
                  <a:lnTo>
                    <a:pt x="323240" y="65112"/>
                  </a:lnTo>
                  <a:lnTo>
                    <a:pt x="323430" y="65366"/>
                  </a:lnTo>
                  <a:lnTo>
                    <a:pt x="323545" y="66128"/>
                  </a:lnTo>
                  <a:lnTo>
                    <a:pt x="323075" y="68897"/>
                  </a:lnTo>
                  <a:lnTo>
                    <a:pt x="322643" y="70065"/>
                  </a:lnTo>
                  <a:lnTo>
                    <a:pt x="323342" y="69049"/>
                  </a:lnTo>
                  <a:lnTo>
                    <a:pt x="323189" y="70192"/>
                  </a:lnTo>
                  <a:lnTo>
                    <a:pt x="323088" y="70446"/>
                  </a:lnTo>
                  <a:lnTo>
                    <a:pt x="322973" y="71081"/>
                  </a:lnTo>
                  <a:lnTo>
                    <a:pt x="322846" y="71843"/>
                  </a:lnTo>
                  <a:lnTo>
                    <a:pt x="323342" y="69811"/>
                  </a:lnTo>
                  <a:lnTo>
                    <a:pt x="323342" y="75399"/>
                  </a:lnTo>
                  <a:lnTo>
                    <a:pt x="324142" y="71716"/>
                  </a:lnTo>
                  <a:lnTo>
                    <a:pt x="324027" y="72732"/>
                  </a:lnTo>
                  <a:lnTo>
                    <a:pt x="325221" y="72986"/>
                  </a:lnTo>
                  <a:lnTo>
                    <a:pt x="325920" y="71843"/>
                  </a:lnTo>
                  <a:lnTo>
                    <a:pt x="326923" y="71843"/>
                  </a:lnTo>
                  <a:lnTo>
                    <a:pt x="326936" y="71716"/>
                  </a:lnTo>
                  <a:lnTo>
                    <a:pt x="327202" y="69811"/>
                  </a:lnTo>
                  <a:lnTo>
                    <a:pt x="327317" y="69049"/>
                  </a:lnTo>
                  <a:lnTo>
                    <a:pt x="327329" y="68922"/>
                  </a:lnTo>
                  <a:lnTo>
                    <a:pt x="327609" y="69557"/>
                  </a:lnTo>
                  <a:lnTo>
                    <a:pt x="327787" y="68922"/>
                  </a:lnTo>
                  <a:lnTo>
                    <a:pt x="328231" y="67271"/>
                  </a:lnTo>
                  <a:lnTo>
                    <a:pt x="328815" y="68287"/>
                  </a:lnTo>
                  <a:lnTo>
                    <a:pt x="329298" y="70700"/>
                  </a:lnTo>
                  <a:lnTo>
                    <a:pt x="330187" y="70573"/>
                  </a:lnTo>
                  <a:lnTo>
                    <a:pt x="330936" y="69303"/>
                  </a:lnTo>
                  <a:lnTo>
                    <a:pt x="330911" y="69049"/>
                  </a:lnTo>
                  <a:lnTo>
                    <a:pt x="330796" y="68414"/>
                  </a:lnTo>
                  <a:lnTo>
                    <a:pt x="330911" y="67525"/>
                  </a:lnTo>
                  <a:lnTo>
                    <a:pt x="330974" y="67271"/>
                  </a:lnTo>
                  <a:lnTo>
                    <a:pt x="331241" y="66382"/>
                  </a:lnTo>
                  <a:lnTo>
                    <a:pt x="331076" y="67652"/>
                  </a:lnTo>
                  <a:lnTo>
                    <a:pt x="330962" y="69037"/>
                  </a:lnTo>
                  <a:lnTo>
                    <a:pt x="331812" y="68922"/>
                  </a:lnTo>
                  <a:lnTo>
                    <a:pt x="331089" y="70827"/>
                  </a:lnTo>
                  <a:lnTo>
                    <a:pt x="332193" y="70573"/>
                  </a:lnTo>
                  <a:lnTo>
                    <a:pt x="332486" y="70446"/>
                  </a:lnTo>
                  <a:lnTo>
                    <a:pt x="333781" y="68922"/>
                  </a:lnTo>
                  <a:lnTo>
                    <a:pt x="333997" y="68668"/>
                  </a:lnTo>
                  <a:lnTo>
                    <a:pt x="334124" y="66509"/>
                  </a:lnTo>
                  <a:lnTo>
                    <a:pt x="334149" y="66382"/>
                  </a:lnTo>
                  <a:lnTo>
                    <a:pt x="334238" y="66001"/>
                  </a:lnTo>
                  <a:lnTo>
                    <a:pt x="334543" y="65620"/>
                  </a:lnTo>
                  <a:lnTo>
                    <a:pt x="334543" y="67779"/>
                  </a:lnTo>
                  <a:lnTo>
                    <a:pt x="334429" y="68414"/>
                  </a:lnTo>
                  <a:lnTo>
                    <a:pt x="334302" y="68795"/>
                  </a:lnTo>
                  <a:lnTo>
                    <a:pt x="336016" y="65620"/>
                  </a:lnTo>
                  <a:lnTo>
                    <a:pt x="336296" y="65112"/>
                  </a:lnTo>
                  <a:lnTo>
                    <a:pt x="336372" y="64985"/>
                  </a:lnTo>
                  <a:lnTo>
                    <a:pt x="336550" y="76923"/>
                  </a:lnTo>
                  <a:lnTo>
                    <a:pt x="338353" y="72097"/>
                  </a:lnTo>
                  <a:lnTo>
                    <a:pt x="338429" y="71843"/>
                  </a:lnTo>
                  <a:lnTo>
                    <a:pt x="338543" y="71589"/>
                  </a:lnTo>
                  <a:lnTo>
                    <a:pt x="338480" y="71755"/>
                  </a:lnTo>
                  <a:lnTo>
                    <a:pt x="338582" y="71589"/>
                  </a:lnTo>
                  <a:lnTo>
                    <a:pt x="340093" y="69176"/>
                  </a:lnTo>
                  <a:lnTo>
                    <a:pt x="340372" y="69469"/>
                  </a:lnTo>
                  <a:lnTo>
                    <a:pt x="340474" y="69811"/>
                  </a:lnTo>
                  <a:lnTo>
                    <a:pt x="339559" y="70954"/>
                  </a:lnTo>
                  <a:lnTo>
                    <a:pt x="339483" y="71462"/>
                  </a:lnTo>
                  <a:lnTo>
                    <a:pt x="339610" y="72859"/>
                  </a:lnTo>
                  <a:lnTo>
                    <a:pt x="341363" y="69176"/>
                  </a:lnTo>
                  <a:lnTo>
                    <a:pt x="341604" y="68668"/>
                  </a:lnTo>
                  <a:lnTo>
                    <a:pt x="341553" y="73748"/>
                  </a:lnTo>
                  <a:lnTo>
                    <a:pt x="343103" y="71081"/>
                  </a:lnTo>
                  <a:lnTo>
                    <a:pt x="342696" y="78955"/>
                  </a:lnTo>
                  <a:lnTo>
                    <a:pt x="346087" y="71081"/>
                  </a:lnTo>
                  <a:lnTo>
                    <a:pt x="346151" y="70954"/>
                  </a:lnTo>
                  <a:lnTo>
                    <a:pt x="346456" y="76161"/>
                  </a:lnTo>
                  <a:lnTo>
                    <a:pt x="346710" y="74193"/>
                  </a:lnTo>
                  <a:lnTo>
                    <a:pt x="347281" y="72478"/>
                  </a:lnTo>
                  <a:lnTo>
                    <a:pt x="347116" y="73748"/>
                  </a:lnTo>
                  <a:lnTo>
                    <a:pt x="347319" y="73113"/>
                  </a:lnTo>
                  <a:lnTo>
                    <a:pt x="348335" y="72478"/>
                  </a:lnTo>
                  <a:lnTo>
                    <a:pt x="350151" y="71335"/>
                  </a:lnTo>
                  <a:lnTo>
                    <a:pt x="351929" y="76669"/>
                  </a:lnTo>
                  <a:lnTo>
                    <a:pt x="354139" y="78828"/>
                  </a:lnTo>
                  <a:lnTo>
                    <a:pt x="354965" y="79463"/>
                  </a:lnTo>
                  <a:lnTo>
                    <a:pt x="356069" y="71335"/>
                  </a:lnTo>
                  <a:lnTo>
                    <a:pt x="356120" y="70954"/>
                  </a:lnTo>
                  <a:lnTo>
                    <a:pt x="356336" y="69430"/>
                  </a:lnTo>
                  <a:lnTo>
                    <a:pt x="356552" y="71970"/>
                  </a:lnTo>
                  <a:lnTo>
                    <a:pt x="356666" y="74193"/>
                  </a:lnTo>
                  <a:lnTo>
                    <a:pt x="355790" y="77304"/>
                  </a:lnTo>
                  <a:lnTo>
                    <a:pt x="358381" y="73494"/>
                  </a:lnTo>
                  <a:lnTo>
                    <a:pt x="359537" y="78193"/>
                  </a:lnTo>
                  <a:lnTo>
                    <a:pt x="361988" y="75018"/>
                  </a:lnTo>
                  <a:lnTo>
                    <a:pt x="361772" y="75641"/>
                  </a:lnTo>
                  <a:lnTo>
                    <a:pt x="361543" y="76796"/>
                  </a:lnTo>
                  <a:lnTo>
                    <a:pt x="361365" y="76796"/>
                  </a:lnTo>
                  <a:lnTo>
                    <a:pt x="361289" y="79336"/>
                  </a:lnTo>
                  <a:lnTo>
                    <a:pt x="362661" y="77304"/>
                  </a:lnTo>
                  <a:lnTo>
                    <a:pt x="362775" y="77050"/>
                  </a:lnTo>
                  <a:lnTo>
                    <a:pt x="363143" y="75145"/>
                  </a:lnTo>
                  <a:lnTo>
                    <a:pt x="363258" y="75272"/>
                  </a:lnTo>
                  <a:lnTo>
                    <a:pt x="363334" y="75526"/>
                  </a:lnTo>
                  <a:lnTo>
                    <a:pt x="363080" y="76288"/>
                  </a:lnTo>
                  <a:lnTo>
                    <a:pt x="362953" y="79590"/>
                  </a:lnTo>
                  <a:lnTo>
                    <a:pt x="364363" y="75145"/>
                  </a:lnTo>
                  <a:lnTo>
                    <a:pt x="364401" y="75018"/>
                  </a:lnTo>
                  <a:lnTo>
                    <a:pt x="364147" y="77558"/>
                  </a:lnTo>
                  <a:lnTo>
                    <a:pt x="364236" y="77304"/>
                  </a:lnTo>
                  <a:lnTo>
                    <a:pt x="364883" y="79082"/>
                  </a:lnTo>
                  <a:lnTo>
                    <a:pt x="365061" y="77304"/>
                  </a:lnTo>
                  <a:lnTo>
                    <a:pt x="365175" y="76161"/>
                  </a:lnTo>
                  <a:lnTo>
                    <a:pt x="365594" y="77685"/>
                  </a:lnTo>
                  <a:lnTo>
                    <a:pt x="366280" y="76161"/>
                  </a:lnTo>
                  <a:lnTo>
                    <a:pt x="366737" y="75145"/>
                  </a:lnTo>
                  <a:lnTo>
                    <a:pt x="366928" y="76873"/>
                  </a:lnTo>
                  <a:lnTo>
                    <a:pt x="366877" y="77076"/>
                  </a:lnTo>
                  <a:lnTo>
                    <a:pt x="366814" y="77254"/>
                  </a:lnTo>
                  <a:lnTo>
                    <a:pt x="366712" y="77584"/>
                  </a:lnTo>
                  <a:lnTo>
                    <a:pt x="366928" y="78917"/>
                  </a:lnTo>
                  <a:lnTo>
                    <a:pt x="367017" y="77876"/>
                  </a:lnTo>
                  <a:lnTo>
                    <a:pt x="367004" y="77254"/>
                  </a:lnTo>
                  <a:lnTo>
                    <a:pt x="366941" y="76923"/>
                  </a:lnTo>
                  <a:lnTo>
                    <a:pt x="367487" y="75145"/>
                  </a:lnTo>
                  <a:lnTo>
                    <a:pt x="367538" y="75018"/>
                  </a:lnTo>
                  <a:lnTo>
                    <a:pt x="367931" y="73748"/>
                  </a:lnTo>
                  <a:lnTo>
                    <a:pt x="367804" y="78701"/>
                  </a:lnTo>
                  <a:lnTo>
                    <a:pt x="368808" y="74129"/>
                  </a:lnTo>
                  <a:lnTo>
                    <a:pt x="367842" y="78828"/>
                  </a:lnTo>
                  <a:lnTo>
                    <a:pt x="369252" y="78193"/>
                  </a:lnTo>
                  <a:lnTo>
                    <a:pt x="370116" y="76034"/>
                  </a:lnTo>
                  <a:lnTo>
                    <a:pt x="369887" y="76796"/>
                  </a:lnTo>
                  <a:lnTo>
                    <a:pt x="369798" y="77457"/>
                  </a:lnTo>
                  <a:lnTo>
                    <a:pt x="370090" y="77533"/>
                  </a:lnTo>
                  <a:lnTo>
                    <a:pt x="370090" y="77939"/>
                  </a:lnTo>
                  <a:lnTo>
                    <a:pt x="369646" y="79463"/>
                  </a:lnTo>
                  <a:lnTo>
                    <a:pt x="370154" y="79590"/>
                  </a:lnTo>
                  <a:lnTo>
                    <a:pt x="370662" y="78955"/>
                  </a:lnTo>
                  <a:lnTo>
                    <a:pt x="370789" y="78701"/>
                  </a:lnTo>
                  <a:lnTo>
                    <a:pt x="371144" y="76415"/>
                  </a:lnTo>
                  <a:lnTo>
                    <a:pt x="370941" y="82130"/>
                  </a:lnTo>
                  <a:lnTo>
                    <a:pt x="372630" y="76415"/>
                  </a:lnTo>
                  <a:lnTo>
                    <a:pt x="372745" y="76034"/>
                  </a:lnTo>
                  <a:lnTo>
                    <a:pt x="373303" y="74129"/>
                  </a:lnTo>
                  <a:lnTo>
                    <a:pt x="373418" y="73748"/>
                  </a:lnTo>
                  <a:lnTo>
                    <a:pt x="373494" y="73494"/>
                  </a:lnTo>
                  <a:lnTo>
                    <a:pt x="373875" y="72224"/>
                  </a:lnTo>
                  <a:lnTo>
                    <a:pt x="372935" y="79463"/>
                  </a:lnTo>
                  <a:lnTo>
                    <a:pt x="374904" y="77304"/>
                  </a:lnTo>
                  <a:lnTo>
                    <a:pt x="376415" y="76060"/>
                  </a:lnTo>
                  <a:lnTo>
                    <a:pt x="376593" y="75272"/>
                  </a:lnTo>
                  <a:lnTo>
                    <a:pt x="376669" y="75869"/>
                  </a:lnTo>
                  <a:lnTo>
                    <a:pt x="377710" y="75272"/>
                  </a:lnTo>
                  <a:lnTo>
                    <a:pt x="378142" y="75018"/>
                  </a:lnTo>
                  <a:lnTo>
                    <a:pt x="377558" y="77736"/>
                  </a:lnTo>
                  <a:lnTo>
                    <a:pt x="378675" y="75018"/>
                  </a:lnTo>
                  <a:lnTo>
                    <a:pt x="378841" y="74637"/>
                  </a:lnTo>
                  <a:lnTo>
                    <a:pt x="379831" y="76034"/>
                  </a:lnTo>
                  <a:lnTo>
                    <a:pt x="379945" y="76796"/>
                  </a:lnTo>
                  <a:lnTo>
                    <a:pt x="379222" y="77939"/>
                  </a:lnTo>
                  <a:lnTo>
                    <a:pt x="378955" y="78701"/>
                  </a:lnTo>
                  <a:lnTo>
                    <a:pt x="380606" y="77050"/>
                  </a:lnTo>
                  <a:lnTo>
                    <a:pt x="381241" y="79717"/>
                  </a:lnTo>
                  <a:lnTo>
                    <a:pt x="382828" y="77533"/>
                  </a:lnTo>
                  <a:lnTo>
                    <a:pt x="382917" y="77050"/>
                  </a:lnTo>
                  <a:lnTo>
                    <a:pt x="383159" y="74637"/>
                  </a:lnTo>
                  <a:lnTo>
                    <a:pt x="384695" y="72224"/>
                  </a:lnTo>
                  <a:lnTo>
                    <a:pt x="384937" y="71843"/>
                  </a:lnTo>
                  <a:lnTo>
                    <a:pt x="385064" y="71589"/>
                  </a:lnTo>
                  <a:lnTo>
                    <a:pt x="385127" y="71462"/>
                  </a:lnTo>
                  <a:lnTo>
                    <a:pt x="385102" y="71589"/>
                  </a:lnTo>
                  <a:lnTo>
                    <a:pt x="384987" y="71843"/>
                  </a:lnTo>
                  <a:lnTo>
                    <a:pt x="383794" y="76034"/>
                  </a:lnTo>
                  <a:lnTo>
                    <a:pt x="386245" y="71843"/>
                  </a:lnTo>
                  <a:lnTo>
                    <a:pt x="383997" y="79209"/>
                  </a:lnTo>
                  <a:lnTo>
                    <a:pt x="384213" y="78955"/>
                  </a:lnTo>
                  <a:lnTo>
                    <a:pt x="384632" y="77939"/>
                  </a:lnTo>
                  <a:lnTo>
                    <a:pt x="384898" y="76542"/>
                  </a:lnTo>
                  <a:lnTo>
                    <a:pt x="384949" y="77533"/>
                  </a:lnTo>
                  <a:lnTo>
                    <a:pt x="384835" y="78016"/>
                  </a:lnTo>
                  <a:lnTo>
                    <a:pt x="384340" y="79336"/>
                  </a:lnTo>
                  <a:lnTo>
                    <a:pt x="385368" y="78447"/>
                  </a:lnTo>
                  <a:lnTo>
                    <a:pt x="385559" y="76542"/>
                  </a:lnTo>
                  <a:lnTo>
                    <a:pt x="385584" y="76161"/>
                  </a:lnTo>
                  <a:lnTo>
                    <a:pt x="386295" y="76288"/>
                  </a:lnTo>
                  <a:lnTo>
                    <a:pt x="386118" y="77050"/>
                  </a:lnTo>
                  <a:lnTo>
                    <a:pt x="385991" y="77406"/>
                  </a:lnTo>
                  <a:lnTo>
                    <a:pt x="385826" y="77685"/>
                  </a:lnTo>
                  <a:lnTo>
                    <a:pt x="385495" y="78828"/>
                  </a:lnTo>
                  <a:lnTo>
                    <a:pt x="386613" y="76161"/>
                  </a:lnTo>
                  <a:lnTo>
                    <a:pt x="387083" y="75018"/>
                  </a:lnTo>
                  <a:lnTo>
                    <a:pt x="387337" y="75641"/>
                  </a:lnTo>
                  <a:lnTo>
                    <a:pt x="387426" y="76288"/>
                  </a:lnTo>
                  <a:lnTo>
                    <a:pt x="387311" y="76669"/>
                  </a:lnTo>
                  <a:lnTo>
                    <a:pt x="387210" y="77406"/>
                  </a:lnTo>
                  <a:lnTo>
                    <a:pt x="388137" y="77304"/>
                  </a:lnTo>
                  <a:lnTo>
                    <a:pt x="389026" y="75018"/>
                  </a:lnTo>
                  <a:lnTo>
                    <a:pt x="389966" y="72605"/>
                  </a:lnTo>
                  <a:lnTo>
                    <a:pt x="390537" y="74320"/>
                  </a:lnTo>
                  <a:lnTo>
                    <a:pt x="390639" y="74891"/>
                  </a:lnTo>
                  <a:lnTo>
                    <a:pt x="389343" y="79082"/>
                  </a:lnTo>
                  <a:lnTo>
                    <a:pt x="390728" y="76288"/>
                  </a:lnTo>
                  <a:lnTo>
                    <a:pt x="389915" y="80098"/>
                  </a:lnTo>
                  <a:lnTo>
                    <a:pt x="390664" y="79209"/>
                  </a:lnTo>
                  <a:lnTo>
                    <a:pt x="390791" y="78955"/>
                  </a:lnTo>
                  <a:lnTo>
                    <a:pt x="390956" y="77177"/>
                  </a:lnTo>
                  <a:lnTo>
                    <a:pt x="391477" y="77304"/>
                  </a:lnTo>
                  <a:lnTo>
                    <a:pt x="391528" y="77177"/>
                  </a:lnTo>
                  <a:lnTo>
                    <a:pt x="391896" y="76288"/>
                  </a:lnTo>
                  <a:lnTo>
                    <a:pt x="392582" y="74637"/>
                  </a:lnTo>
                  <a:lnTo>
                    <a:pt x="392620" y="76288"/>
                  </a:lnTo>
                  <a:lnTo>
                    <a:pt x="391998" y="77558"/>
                  </a:lnTo>
                  <a:lnTo>
                    <a:pt x="393153" y="77050"/>
                  </a:lnTo>
                  <a:lnTo>
                    <a:pt x="393026" y="76161"/>
                  </a:lnTo>
                  <a:lnTo>
                    <a:pt x="393141" y="75018"/>
                  </a:lnTo>
                  <a:lnTo>
                    <a:pt x="393357" y="74637"/>
                  </a:lnTo>
                  <a:lnTo>
                    <a:pt x="393839" y="73748"/>
                  </a:lnTo>
                  <a:lnTo>
                    <a:pt x="393941" y="72605"/>
                  </a:lnTo>
                  <a:lnTo>
                    <a:pt x="393954" y="71843"/>
                  </a:lnTo>
                  <a:lnTo>
                    <a:pt x="393979" y="70573"/>
                  </a:lnTo>
                  <a:lnTo>
                    <a:pt x="394208" y="71208"/>
                  </a:lnTo>
                  <a:lnTo>
                    <a:pt x="394322" y="72047"/>
                  </a:lnTo>
                  <a:lnTo>
                    <a:pt x="394220" y="72224"/>
                  </a:lnTo>
                  <a:lnTo>
                    <a:pt x="394970" y="71970"/>
                  </a:lnTo>
                  <a:lnTo>
                    <a:pt x="394716" y="74383"/>
                  </a:lnTo>
                  <a:lnTo>
                    <a:pt x="395846" y="71970"/>
                  </a:lnTo>
                  <a:lnTo>
                    <a:pt x="395986" y="73113"/>
                  </a:lnTo>
                  <a:lnTo>
                    <a:pt x="395859" y="74002"/>
                  </a:lnTo>
                  <a:lnTo>
                    <a:pt x="395744" y="74510"/>
                  </a:lnTo>
                  <a:lnTo>
                    <a:pt x="394944" y="77177"/>
                  </a:lnTo>
                  <a:lnTo>
                    <a:pt x="394817" y="78066"/>
                  </a:lnTo>
                  <a:lnTo>
                    <a:pt x="395820" y="74891"/>
                  </a:lnTo>
                  <a:lnTo>
                    <a:pt x="396265" y="77431"/>
                  </a:lnTo>
                  <a:lnTo>
                    <a:pt x="397027" y="75133"/>
                  </a:lnTo>
                  <a:lnTo>
                    <a:pt x="397002" y="75272"/>
                  </a:lnTo>
                  <a:lnTo>
                    <a:pt x="396671" y="76669"/>
                  </a:lnTo>
                  <a:lnTo>
                    <a:pt x="396557" y="77304"/>
                  </a:lnTo>
                  <a:lnTo>
                    <a:pt x="397383" y="74764"/>
                  </a:lnTo>
                  <a:lnTo>
                    <a:pt x="397395" y="75869"/>
                  </a:lnTo>
                  <a:lnTo>
                    <a:pt x="397179" y="76796"/>
                  </a:lnTo>
                  <a:lnTo>
                    <a:pt x="397078" y="77812"/>
                  </a:lnTo>
                  <a:lnTo>
                    <a:pt x="397573" y="78320"/>
                  </a:lnTo>
                  <a:lnTo>
                    <a:pt x="397764" y="74764"/>
                  </a:lnTo>
                  <a:lnTo>
                    <a:pt x="397789" y="74129"/>
                  </a:lnTo>
                  <a:lnTo>
                    <a:pt x="397865" y="72732"/>
                  </a:lnTo>
                  <a:lnTo>
                    <a:pt x="398081" y="74002"/>
                  </a:lnTo>
                  <a:lnTo>
                    <a:pt x="398195" y="75133"/>
                  </a:lnTo>
                  <a:lnTo>
                    <a:pt x="398068" y="75641"/>
                  </a:lnTo>
                  <a:lnTo>
                    <a:pt x="397967" y="76288"/>
                  </a:lnTo>
                  <a:lnTo>
                    <a:pt x="398462" y="77304"/>
                  </a:lnTo>
                  <a:lnTo>
                    <a:pt x="399923" y="74764"/>
                  </a:lnTo>
                  <a:lnTo>
                    <a:pt x="400215" y="75641"/>
                  </a:lnTo>
                  <a:lnTo>
                    <a:pt x="400316" y="76923"/>
                  </a:lnTo>
                  <a:lnTo>
                    <a:pt x="399757" y="80060"/>
                  </a:lnTo>
                  <a:lnTo>
                    <a:pt x="400316" y="79844"/>
                  </a:lnTo>
                  <a:lnTo>
                    <a:pt x="402526" y="76288"/>
                  </a:lnTo>
                  <a:lnTo>
                    <a:pt x="403415" y="77431"/>
                  </a:lnTo>
                  <a:lnTo>
                    <a:pt x="403529" y="76288"/>
                  </a:lnTo>
                  <a:lnTo>
                    <a:pt x="403948" y="74764"/>
                  </a:lnTo>
                  <a:lnTo>
                    <a:pt x="404507" y="72732"/>
                  </a:lnTo>
                  <a:lnTo>
                    <a:pt x="404710" y="71970"/>
                  </a:lnTo>
                  <a:lnTo>
                    <a:pt x="404812" y="71589"/>
                  </a:lnTo>
                  <a:lnTo>
                    <a:pt x="403504" y="79844"/>
                  </a:lnTo>
                  <a:lnTo>
                    <a:pt x="404393" y="78066"/>
                  </a:lnTo>
                  <a:lnTo>
                    <a:pt x="404507" y="77736"/>
                  </a:lnTo>
                  <a:lnTo>
                    <a:pt x="404418" y="78016"/>
                  </a:lnTo>
                  <a:lnTo>
                    <a:pt x="403783" y="80479"/>
                  </a:lnTo>
                  <a:lnTo>
                    <a:pt x="403961" y="79844"/>
                  </a:lnTo>
                  <a:lnTo>
                    <a:pt x="404507" y="80860"/>
                  </a:lnTo>
                  <a:lnTo>
                    <a:pt x="405231" y="79844"/>
                  </a:lnTo>
                  <a:lnTo>
                    <a:pt x="405866" y="78955"/>
                  </a:lnTo>
                  <a:lnTo>
                    <a:pt x="407454" y="77558"/>
                  </a:lnTo>
                  <a:lnTo>
                    <a:pt x="407111" y="78447"/>
                  </a:lnTo>
                  <a:lnTo>
                    <a:pt x="406984" y="79082"/>
                  </a:lnTo>
                  <a:lnTo>
                    <a:pt x="407111" y="80225"/>
                  </a:lnTo>
                  <a:lnTo>
                    <a:pt x="407987" y="79844"/>
                  </a:lnTo>
                  <a:lnTo>
                    <a:pt x="408317" y="80606"/>
                  </a:lnTo>
                  <a:lnTo>
                    <a:pt x="408609" y="79844"/>
                  </a:lnTo>
                  <a:lnTo>
                    <a:pt x="408800" y="79336"/>
                  </a:lnTo>
                  <a:lnTo>
                    <a:pt x="409028" y="79590"/>
                  </a:lnTo>
                  <a:lnTo>
                    <a:pt x="409079" y="79336"/>
                  </a:lnTo>
                  <a:lnTo>
                    <a:pt x="409384" y="77558"/>
                  </a:lnTo>
                  <a:lnTo>
                    <a:pt x="409778" y="80606"/>
                  </a:lnTo>
                  <a:lnTo>
                    <a:pt x="411137" y="79717"/>
                  </a:lnTo>
                  <a:lnTo>
                    <a:pt x="412521" y="78701"/>
                  </a:lnTo>
                  <a:lnTo>
                    <a:pt x="412965" y="80860"/>
                  </a:lnTo>
                  <a:lnTo>
                    <a:pt x="413943" y="80860"/>
                  </a:lnTo>
                  <a:lnTo>
                    <a:pt x="414172" y="79844"/>
                  </a:lnTo>
                  <a:lnTo>
                    <a:pt x="414121" y="79717"/>
                  </a:lnTo>
                  <a:lnTo>
                    <a:pt x="414248" y="78701"/>
                  </a:lnTo>
                  <a:lnTo>
                    <a:pt x="414350" y="77812"/>
                  </a:lnTo>
                  <a:lnTo>
                    <a:pt x="414451" y="77558"/>
                  </a:lnTo>
                  <a:lnTo>
                    <a:pt x="414489" y="77431"/>
                  </a:lnTo>
                  <a:lnTo>
                    <a:pt x="414769" y="76669"/>
                  </a:lnTo>
                  <a:lnTo>
                    <a:pt x="414870" y="76415"/>
                  </a:lnTo>
                  <a:lnTo>
                    <a:pt x="415467" y="75399"/>
                  </a:lnTo>
                  <a:lnTo>
                    <a:pt x="415759" y="75526"/>
                  </a:lnTo>
                  <a:lnTo>
                    <a:pt x="414832" y="76923"/>
                  </a:lnTo>
                  <a:lnTo>
                    <a:pt x="414782" y="78955"/>
                  </a:lnTo>
                  <a:lnTo>
                    <a:pt x="414655" y="80606"/>
                  </a:lnTo>
                  <a:lnTo>
                    <a:pt x="415264" y="78447"/>
                  </a:lnTo>
                  <a:lnTo>
                    <a:pt x="414756" y="82765"/>
                  </a:lnTo>
                  <a:lnTo>
                    <a:pt x="415632" y="78447"/>
                  </a:lnTo>
                  <a:lnTo>
                    <a:pt x="416267" y="75399"/>
                  </a:lnTo>
                  <a:lnTo>
                    <a:pt x="416610" y="73748"/>
                  </a:lnTo>
                  <a:lnTo>
                    <a:pt x="416560" y="77177"/>
                  </a:lnTo>
                  <a:lnTo>
                    <a:pt x="416306" y="77939"/>
                  </a:lnTo>
                  <a:lnTo>
                    <a:pt x="416788" y="77431"/>
                  </a:lnTo>
                  <a:lnTo>
                    <a:pt x="417499" y="75907"/>
                  </a:lnTo>
                  <a:lnTo>
                    <a:pt x="417601" y="76060"/>
                  </a:lnTo>
                  <a:lnTo>
                    <a:pt x="417715" y="76415"/>
                  </a:lnTo>
                  <a:lnTo>
                    <a:pt x="417144" y="79082"/>
                  </a:lnTo>
                  <a:lnTo>
                    <a:pt x="418363" y="75907"/>
                  </a:lnTo>
                  <a:lnTo>
                    <a:pt x="418744" y="74891"/>
                  </a:lnTo>
                  <a:lnTo>
                    <a:pt x="418515" y="76923"/>
                  </a:lnTo>
                  <a:lnTo>
                    <a:pt x="418401" y="77736"/>
                  </a:lnTo>
                  <a:lnTo>
                    <a:pt x="418033" y="78320"/>
                  </a:lnTo>
                  <a:lnTo>
                    <a:pt x="417753" y="78320"/>
                  </a:lnTo>
                  <a:lnTo>
                    <a:pt x="417436" y="78828"/>
                  </a:lnTo>
                  <a:lnTo>
                    <a:pt x="417322" y="79209"/>
                  </a:lnTo>
                  <a:lnTo>
                    <a:pt x="416966" y="82257"/>
                  </a:lnTo>
                  <a:lnTo>
                    <a:pt x="417233" y="81495"/>
                  </a:lnTo>
                  <a:lnTo>
                    <a:pt x="417436" y="82130"/>
                  </a:lnTo>
                  <a:lnTo>
                    <a:pt x="417791" y="83654"/>
                  </a:lnTo>
                  <a:lnTo>
                    <a:pt x="417880" y="82638"/>
                  </a:lnTo>
                  <a:lnTo>
                    <a:pt x="418109" y="82003"/>
                  </a:lnTo>
                  <a:lnTo>
                    <a:pt x="418287" y="81495"/>
                  </a:lnTo>
                  <a:lnTo>
                    <a:pt x="420319" y="75780"/>
                  </a:lnTo>
                  <a:lnTo>
                    <a:pt x="419404" y="81495"/>
                  </a:lnTo>
                  <a:lnTo>
                    <a:pt x="419354" y="81749"/>
                  </a:lnTo>
                  <a:lnTo>
                    <a:pt x="419481" y="81495"/>
                  </a:lnTo>
                  <a:lnTo>
                    <a:pt x="419531" y="81368"/>
                  </a:lnTo>
                  <a:lnTo>
                    <a:pt x="420585" y="79844"/>
                  </a:lnTo>
                  <a:lnTo>
                    <a:pt x="419760" y="82638"/>
                  </a:lnTo>
                  <a:lnTo>
                    <a:pt x="419646" y="84924"/>
                  </a:lnTo>
                  <a:lnTo>
                    <a:pt x="419379" y="85686"/>
                  </a:lnTo>
                  <a:lnTo>
                    <a:pt x="420420" y="83273"/>
                  </a:lnTo>
                  <a:lnTo>
                    <a:pt x="419455" y="87718"/>
                  </a:lnTo>
                  <a:lnTo>
                    <a:pt x="420954" y="84289"/>
                  </a:lnTo>
                  <a:lnTo>
                    <a:pt x="420712" y="85305"/>
                  </a:lnTo>
                  <a:lnTo>
                    <a:pt x="420979" y="84963"/>
                  </a:lnTo>
                  <a:lnTo>
                    <a:pt x="421208" y="84289"/>
                  </a:lnTo>
                  <a:lnTo>
                    <a:pt x="421297" y="84035"/>
                  </a:lnTo>
                  <a:lnTo>
                    <a:pt x="421703" y="83273"/>
                  </a:lnTo>
                  <a:lnTo>
                    <a:pt x="422973" y="80860"/>
                  </a:lnTo>
                  <a:lnTo>
                    <a:pt x="421868" y="88480"/>
                  </a:lnTo>
                  <a:lnTo>
                    <a:pt x="424230" y="84162"/>
                  </a:lnTo>
                  <a:lnTo>
                    <a:pt x="425653" y="82638"/>
                  </a:lnTo>
                  <a:lnTo>
                    <a:pt x="426250" y="80860"/>
                  </a:lnTo>
                  <a:lnTo>
                    <a:pt x="426504" y="80098"/>
                  </a:lnTo>
                  <a:lnTo>
                    <a:pt x="426758" y="79336"/>
                  </a:lnTo>
                  <a:lnTo>
                    <a:pt x="428066" y="77939"/>
                  </a:lnTo>
                  <a:lnTo>
                    <a:pt x="427964" y="79082"/>
                  </a:lnTo>
                  <a:lnTo>
                    <a:pt x="427837" y="79717"/>
                  </a:lnTo>
                  <a:lnTo>
                    <a:pt x="426974" y="81114"/>
                  </a:lnTo>
                  <a:lnTo>
                    <a:pt x="426885" y="83019"/>
                  </a:lnTo>
                  <a:lnTo>
                    <a:pt x="427291" y="82892"/>
                  </a:lnTo>
                  <a:lnTo>
                    <a:pt x="428053" y="81876"/>
                  </a:lnTo>
                  <a:lnTo>
                    <a:pt x="427723" y="82638"/>
                  </a:lnTo>
                  <a:lnTo>
                    <a:pt x="427418" y="84543"/>
                  </a:lnTo>
                  <a:lnTo>
                    <a:pt x="427837" y="84416"/>
                  </a:lnTo>
                  <a:lnTo>
                    <a:pt x="428282" y="82638"/>
                  </a:lnTo>
                  <a:lnTo>
                    <a:pt x="428307" y="81876"/>
                  </a:lnTo>
                  <a:lnTo>
                    <a:pt x="428523" y="81241"/>
                  </a:lnTo>
                  <a:lnTo>
                    <a:pt x="429666" y="77939"/>
                  </a:lnTo>
                  <a:close/>
                </a:path>
                <a:path w="433069" h="88900">
                  <a:moveTo>
                    <a:pt x="430644" y="82384"/>
                  </a:moveTo>
                  <a:lnTo>
                    <a:pt x="430034" y="84289"/>
                  </a:lnTo>
                  <a:lnTo>
                    <a:pt x="429768" y="84670"/>
                  </a:lnTo>
                  <a:lnTo>
                    <a:pt x="429133" y="85940"/>
                  </a:lnTo>
                  <a:lnTo>
                    <a:pt x="429729" y="85559"/>
                  </a:lnTo>
                  <a:lnTo>
                    <a:pt x="430606" y="83019"/>
                  </a:lnTo>
                  <a:lnTo>
                    <a:pt x="430644" y="82384"/>
                  </a:lnTo>
                  <a:close/>
                </a:path>
                <a:path w="433069" h="88900">
                  <a:moveTo>
                    <a:pt x="430847" y="81749"/>
                  </a:moveTo>
                  <a:lnTo>
                    <a:pt x="430618" y="81876"/>
                  </a:lnTo>
                  <a:lnTo>
                    <a:pt x="430644" y="82384"/>
                  </a:lnTo>
                  <a:lnTo>
                    <a:pt x="430847" y="81749"/>
                  </a:lnTo>
                  <a:close/>
                </a:path>
                <a:path w="433069" h="88900">
                  <a:moveTo>
                    <a:pt x="431546" y="76161"/>
                  </a:moveTo>
                  <a:lnTo>
                    <a:pt x="428675" y="82765"/>
                  </a:lnTo>
                  <a:lnTo>
                    <a:pt x="427723" y="85432"/>
                  </a:lnTo>
                  <a:lnTo>
                    <a:pt x="427253" y="86448"/>
                  </a:lnTo>
                  <a:lnTo>
                    <a:pt x="427901" y="85686"/>
                  </a:lnTo>
                  <a:lnTo>
                    <a:pt x="428840" y="83908"/>
                  </a:lnTo>
                  <a:lnTo>
                    <a:pt x="429526" y="83146"/>
                  </a:lnTo>
                  <a:lnTo>
                    <a:pt x="429221" y="84543"/>
                  </a:lnTo>
                  <a:lnTo>
                    <a:pt x="429107" y="84963"/>
                  </a:lnTo>
                  <a:lnTo>
                    <a:pt x="428523" y="85686"/>
                  </a:lnTo>
                  <a:lnTo>
                    <a:pt x="428053" y="86829"/>
                  </a:lnTo>
                  <a:lnTo>
                    <a:pt x="428739" y="86194"/>
                  </a:lnTo>
                  <a:lnTo>
                    <a:pt x="428891" y="86093"/>
                  </a:lnTo>
                  <a:lnTo>
                    <a:pt x="429564" y="83146"/>
                  </a:lnTo>
                  <a:lnTo>
                    <a:pt x="429717" y="82638"/>
                  </a:lnTo>
                  <a:lnTo>
                    <a:pt x="430098" y="82130"/>
                  </a:lnTo>
                  <a:lnTo>
                    <a:pt x="430225" y="81876"/>
                  </a:lnTo>
                  <a:lnTo>
                    <a:pt x="431546" y="76161"/>
                  </a:lnTo>
                  <a:close/>
                </a:path>
                <a:path w="433069" h="88900">
                  <a:moveTo>
                    <a:pt x="432968" y="83896"/>
                  </a:moveTo>
                  <a:lnTo>
                    <a:pt x="432612" y="84226"/>
                  </a:lnTo>
                  <a:lnTo>
                    <a:pt x="431469" y="87503"/>
                  </a:lnTo>
                  <a:lnTo>
                    <a:pt x="432104" y="86715"/>
                  </a:lnTo>
                  <a:lnTo>
                    <a:pt x="432447" y="85877"/>
                  </a:lnTo>
                  <a:lnTo>
                    <a:pt x="432968" y="83896"/>
                  </a:lnTo>
                  <a:close/>
                </a:path>
                <a:path w="433069" h="88900">
                  <a:moveTo>
                    <a:pt x="433031" y="80518"/>
                  </a:moveTo>
                  <a:lnTo>
                    <a:pt x="432676" y="80302"/>
                  </a:lnTo>
                  <a:lnTo>
                    <a:pt x="431647" y="82308"/>
                  </a:lnTo>
                  <a:lnTo>
                    <a:pt x="431774" y="81559"/>
                  </a:lnTo>
                  <a:lnTo>
                    <a:pt x="432092" y="80708"/>
                  </a:lnTo>
                  <a:lnTo>
                    <a:pt x="432308" y="80098"/>
                  </a:lnTo>
                  <a:lnTo>
                    <a:pt x="431546" y="81635"/>
                  </a:lnTo>
                  <a:lnTo>
                    <a:pt x="430403" y="84378"/>
                  </a:lnTo>
                  <a:lnTo>
                    <a:pt x="429704" y="87477"/>
                  </a:lnTo>
                  <a:lnTo>
                    <a:pt x="430911" y="84366"/>
                  </a:lnTo>
                  <a:lnTo>
                    <a:pt x="430580" y="85725"/>
                  </a:lnTo>
                  <a:lnTo>
                    <a:pt x="431990" y="81991"/>
                  </a:lnTo>
                  <a:lnTo>
                    <a:pt x="432346" y="81673"/>
                  </a:lnTo>
                  <a:lnTo>
                    <a:pt x="432092" y="83185"/>
                  </a:lnTo>
                  <a:lnTo>
                    <a:pt x="431685" y="84391"/>
                  </a:lnTo>
                  <a:lnTo>
                    <a:pt x="432028" y="83566"/>
                  </a:lnTo>
                  <a:lnTo>
                    <a:pt x="431850" y="85229"/>
                  </a:lnTo>
                  <a:lnTo>
                    <a:pt x="432587" y="83185"/>
                  </a:lnTo>
                  <a:lnTo>
                    <a:pt x="433031" y="805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348505" y="8269801"/>
              <a:ext cx="716915" cy="138430"/>
            </a:xfrm>
            <a:custGeom>
              <a:avLst/>
              <a:gdLst/>
              <a:ahLst/>
              <a:cxnLst/>
              <a:rect l="l" t="t" r="r" b="b"/>
              <a:pathLst>
                <a:path w="716915" h="138429">
                  <a:moveTo>
                    <a:pt x="241" y="2781"/>
                  </a:moveTo>
                  <a:lnTo>
                    <a:pt x="114" y="2806"/>
                  </a:lnTo>
                  <a:lnTo>
                    <a:pt x="0" y="3022"/>
                  </a:lnTo>
                  <a:lnTo>
                    <a:pt x="76" y="3683"/>
                  </a:lnTo>
                  <a:lnTo>
                    <a:pt x="241" y="2781"/>
                  </a:lnTo>
                  <a:close/>
                </a:path>
                <a:path w="716915" h="138429">
                  <a:moveTo>
                    <a:pt x="18821" y="26200"/>
                  </a:moveTo>
                  <a:lnTo>
                    <a:pt x="18630" y="26847"/>
                  </a:lnTo>
                  <a:lnTo>
                    <a:pt x="18821" y="26200"/>
                  </a:lnTo>
                  <a:close/>
                </a:path>
                <a:path w="716915" h="138429">
                  <a:moveTo>
                    <a:pt x="25628" y="0"/>
                  </a:moveTo>
                  <a:lnTo>
                    <a:pt x="25019" y="850"/>
                  </a:lnTo>
                  <a:lnTo>
                    <a:pt x="25234" y="1066"/>
                  </a:lnTo>
                  <a:lnTo>
                    <a:pt x="25628" y="0"/>
                  </a:lnTo>
                  <a:close/>
                </a:path>
                <a:path w="716915" h="138429">
                  <a:moveTo>
                    <a:pt x="63652" y="10502"/>
                  </a:moveTo>
                  <a:lnTo>
                    <a:pt x="63461" y="9385"/>
                  </a:lnTo>
                  <a:lnTo>
                    <a:pt x="62953" y="10947"/>
                  </a:lnTo>
                  <a:lnTo>
                    <a:pt x="63220" y="11226"/>
                  </a:lnTo>
                  <a:lnTo>
                    <a:pt x="63284" y="12534"/>
                  </a:lnTo>
                  <a:lnTo>
                    <a:pt x="63512" y="12141"/>
                  </a:lnTo>
                  <a:lnTo>
                    <a:pt x="63652" y="10502"/>
                  </a:lnTo>
                  <a:close/>
                </a:path>
                <a:path w="716915" h="138429">
                  <a:moveTo>
                    <a:pt x="75476" y="37211"/>
                  </a:moveTo>
                  <a:close/>
                </a:path>
                <a:path w="716915" h="138429">
                  <a:moveTo>
                    <a:pt x="77597" y="10312"/>
                  </a:moveTo>
                  <a:lnTo>
                    <a:pt x="77050" y="11226"/>
                  </a:lnTo>
                  <a:lnTo>
                    <a:pt x="76517" y="14478"/>
                  </a:lnTo>
                  <a:lnTo>
                    <a:pt x="76835" y="13944"/>
                  </a:lnTo>
                  <a:lnTo>
                    <a:pt x="77597" y="10312"/>
                  </a:lnTo>
                  <a:close/>
                </a:path>
                <a:path w="716915" h="138429">
                  <a:moveTo>
                    <a:pt x="88214" y="36296"/>
                  </a:moveTo>
                  <a:lnTo>
                    <a:pt x="87782" y="36918"/>
                  </a:lnTo>
                  <a:lnTo>
                    <a:pt x="87972" y="36741"/>
                  </a:lnTo>
                  <a:lnTo>
                    <a:pt x="88214" y="36296"/>
                  </a:lnTo>
                  <a:close/>
                </a:path>
                <a:path w="716915" h="138429">
                  <a:moveTo>
                    <a:pt x="99885" y="33299"/>
                  </a:moveTo>
                  <a:lnTo>
                    <a:pt x="99771" y="33083"/>
                  </a:lnTo>
                  <a:lnTo>
                    <a:pt x="99656" y="32727"/>
                  </a:lnTo>
                  <a:lnTo>
                    <a:pt x="99402" y="33134"/>
                  </a:lnTo>
                  <a:lnTo>
                    <a:pt x="99466" y="33743"/>
                  </a:lnTo>
                  <a:lnTo>
                    <a:pt x="99644" y="33667"/>
                  </a:lnTo>
                  <a:lnTo>
                    <a:pt x="99885" y="33299"/>
                  </a:lnTo>
                  <a:close/>
                </a:path>
                <a:path w="716915" h="138429">
                  <a:moveTo>
                    <a:pt x="100545" y="32029"/>
                  </a:moveTo>
                  <a:lnTo>
                    <a:pt x="100330" y="32524"/>
                  </a:lnTo>
                  <a:lnTo>
                    <a:pt x="100076" y="33007"/>
                  </a:lnTo>
                  <a:lnTo>
                    <a:pt x="99898" y="33299"/>
                  </a:lnTo>
                  <a:lnTo>
                    <a:pt x="100025" y="33566"/>
                  </a:lnTo>
                  <a:lnTo>
                    <a:pt x="100152" y="33655"/>
                  </a:lnTo>
                  <a:lnTo>
                    <a:pt x="100545" y="32029"/>
                  </a:lnTo>
                  <a:close/>
                </a:path>
                <a:path w="716915" h="138429">
                  <a:moveTo>
                    <a:pt x="105270" y="35102"/>
                  </a:moveTo>
                  <a:lnTo>
                    <a:pt x="104622" y="35763"/>
                  </a:lnTo>
                  <a:lnTo>
                    <a:pt x="104546" y="37465"/>
                  </a:lnTo>
                  <a:lnTo>
                    <a:pt x="105270" y="35102"/>
                  </a:lnTo>
                  <a:close/>
                </a:path>
                <a:path w="716915" h="138429">
                  <a:moveTo>
                    <a:pt x="107315" y="16408"/>
                  </a:moveTo>
                  <a:lnTo>
                    <a:pt x="106553" y="17221"/>
                  </a:lnTo>
                  <a:lnTo>
                    <a:pt x="107086" y="16738"/>
                  </a:lnTo>
                  <a:lnTo>
                    <a:pt x="107315" y="16408"/>
                  </a:lnTo>
                  <a:close/>
                </a:path>
                <a:path w="716915" h="138429">
                  <a:moveTo>
                    <a:pt x="111658" y="21526"/>
                  </a:moveTo>
                  <a:lnTo>
                    <a:pt x="111213" y="23114"/>
                  </a:lnTo>
                  <a:lnTo>
                    <a:pt x="111658" y="21526"/>
                  </a:lnTo>
                  <a:close/>
                </a:path>
                <a:path w="716915" h="138429">
                  <a:moveTo>
                    <a:pt x="111912" y="20523"/>
                  </a:moveTo>
                  <a:lnTo>
                    <a:pt x="111480" y="20802"/>
                  </a:lnTo>
                  <a:lnTo>
                    <a:pt x="111645" y="21501"/>
                  </a:lnTo>
                  <a:lnTo>
                    <a:pt x="111912" y="20523"/>
                  </a:lnTo>
                  <a:close/>
                </a:path>
                <a:path w="716915" h="138429">
                  <a:moveTo>
                    <a:pt x="116090" y="26936"/>
                  </a:moveTo>
                  <a:lnTo>
                    <a:pt x="116052" y="27114"/>
                  </a:lnTo>
                  <a:lnTo>
                    <a:pt x="116090" y="26974"/>
                  </a:lnTo>
                  <a:close/>
                </a:path>
                <a:path w="716915" h="138429">
                  <a:moveTo>
                    <a:pt x="116116" y="26771"/>
                  </a:moveTo>
                  <a:lnTo>
                    <a:pt x="116090" y="26936"/>
                  </a:lnTo>
                  <a:lnTo>
                    <a:pt x="116116" y="26771"/>
                  </a:lnTo>
                  <a:close/>
                </a:path>
                <a:path w="716915" h="138429">
                  <a:moveTo>
                    <a:pt x="120484" y="38341"/>
                  </a:moveTo>
                  <a:lnTo>
                    <a:pt x="120421" y="38582"/>
                  </a:lnTo>
                  <a:lnTo>
                    <a:pt x="120383" y="38849"/>
                  </a:lnTo>
                  <a:lnTo>
                    <a:pt x="120383" y="39090"/>
                  </a:lnTo>
                  <a:lnTo>
                    <a:pt x="120396" y="38887"/>
                  </a:lnTo>
                  <a:lnTo>
                    <a:pt x="120446" y="38633"/>
                  </a:lnTo>
                  <a:lnTo>
                    <a:pt x="120484" y="38341"/>
                  </a:lnTo>
                  <a:close/>
                </a:path>
                <a:path w="716915" h="138429">
                  <a:moveTo>
                    <a:pt x="123418" y="40881"/>
                  </a:moveTo>
                  <a:lnTo>
                    <a:pt x="123380" y="40259"/>
                  </a:lnTo>
                  <a:lnTo>
                    <a:pt x="123329" y="39954"/>
                  </a:lnTo>
                  <a:lnTo>
                    <a:pt x="123266" y="39763"/>
                  </a:lnTo>
                  <a:lnTo>
                    <a:pt x="123418" y="40881"/>
                  </a:lnTo>
                  <a:close/>
                </a:path>
                <a:path w="716915" h="138429">
                  <a:moveTo>
                    <a:pt x="125514" y="40551"/>
                  </a:moveTo>
                  <a:lnTo>
                    <a:pt x="125145" y="41783"/>
                  </a:lnTo>
                  <a:lnTo>
                    <a:pt x="125298" y="41287"/>
                  </a:lnTo>
                  <a:lnTo>
                    <a:pt x="125514" y="40576"/>
                  </a:lnTo>
                  <a:close/>
                </a:path>
                <a:path w="716915" h="138429">
                  <a:moveTo>
                    <a:pt x="129336" y="25450"/>
                  </a:moveTo>
                  <a:lnTo>
                    <a:pt x="128790" y="26390"/>
                  </a:lnTo>
                  <a:lnTo>
                    <a:pt x="128663" y="26619"/>
                  </a:lnTo>
                  <a:lnTo>
                    <a:pt x="128701" y="27660"/>
                  </a:lnTo>
                  <a:lnTo>
                    <a:pt x="129273" y="27266"/>
                  </a:lnTo>
                  <a:lnTo>
                    <a:pt x="129133" y="26073"/>
                  </a:lnTo>
                  <a:lnTo>
                    <a:pt x="129336" y="25450"/>
                  </a:lnTo>
                  <a:close/>
                </a:path>
                <a:path w="716915" h="138429">
                  <a:moveTo>
                    <a:pt x="131254" y="45605"/>
                  </a:moveTo>
                  <a:lnTo>
                    <a:pt x="131089" y="45783"/>
                  </a:lnTo>
                  <a:lnTo>
                    <a:pt x="131038" y="46164"/>
                  </a:lnTo>
                  <a:lnTo>
                    <a:pt x="131254" y="45605"/>
                  </a:lnTo>
                  <a:close/>
                </a:path>
                <a:path w="716915" h="138429">
                  <a:moveTo>
                    <a:pt x="131318" y="30416"/>
                  </a:moveTo>
                  <a:lnTo>
                    <a:pt x="130695" y="29908"/>
                  </a:lnTo>
                  <a:lnTo>
                    <a:pt x="131229" y="30937"/>
                  </a:lnTo>
                  <a:lnTo>
                    <a:pt x="131318" y="30416"/>
                  </a:lnTo>
                  <a:close/>
                </a:path>
                <a:path w="716915" h="138429">
                  <a:moveTo>
                    <a:pt x="131610" y="44678"/>
                  </a:moveTo>
                  <a:lnTo>
                    <a:pt x="131254" y="45605"/>
                  </a:lnTo>
                  <a:lnTo>
                    <a:pt x="131368" y="45478"/>
                  </a:lnTo>
                  <a:lnTo>
                    <a:pt x="131610" y="44678"/>
                  </a:lnTo>
                  <a:close/>
                </a:path>
                <a:path w="716915" h="138429">
                  <a:moveTo>
                    <a:pt x="131648" y="42024"/>
                  </a:moveTo>
                  <a:lnTo>
                    <a:pt x="130949" y="43688"/>
                  </a:lnTo>
                  <a:lnTo>
                    <a:pt x="131025" y="44678"/>
                  </a:lnTo>
                  <a:lnTo>
                    <a:pt x="130873" y="46037"/>
                  </a:lnTo>
                  <a:lnTo>
                    <a:pt x="131089" y="45783"/>
                  </a:lnTo>
                  <a:lnTo>
                    <a:pt x="131648" y="42024"/>
                  </a:lnTo>
                  <a:close/>
                </a:path>
                <a:path w="716915" h="138429">
                  <a:moveTo>
                    <a:pt x="131737" y="28244"/>
                  </a:moveTo>
                  <a:lnTo>
                    <a:pt x="131318" y="30416"/>
                  </a:lnTo>
                  <a:lnTo>
                    <a:pt x="131584" y="30632"/>
                  </a:lnTo>
                  <a:lnTo>
                    <a:pt x="131737" y="28244"/>
                  </a:lnTo>
                  <a:close/>
                </a:path>
                <a:path w="716915" h="138429">
                  <a:moveTo>
                    <a:pt x="132067" y="28130"/>
                  </a:moveTo>
                  <a:lnTo>
                    <a:pt x="131978" y="24574"/>
                  </a:lnTo>
                  <a:lnTo>
                    <a:pt x="131737" y="28244"/>
                  </a:lnTo>
                  <a:lnTo>
                    <a:pt x="132067" y="28130"/>
                  </a:lnTo>
                  <a:close/>
                </a:path>
                <a:path w="716915" h="138429">
                  <a:moveTo>
                    <a:pt x="134772" y="45504"/>
                  </a:moveTo>
                  <a:lnTo>
                    <a:pt x="134556" y="45808"/>
                  </a:lnTo>
                  <a:lnTo>
                    <a:pt x="134632" y="45974"/>
                  </a:lnTo>
                  <a:lnTo>
                    <a:pt x="134683" y="45783"/>
                  </a:lnTo>
                  <a:lnTo>
                    <a:pt x="134747" y="45618"/>
                  </a:lnTo>
                  <a:close/>
                </a:path>
                <a:path w="716915" h="138429">
                  <a:moveTo>
                    <a:pt x="134988" y="45212"/>
                  </a:moveTo>
                  <a:lnTo>
                    <a:pt x="134772" y="45504"/>
                  </a:lnTo>
                  <a:lnTo>
                    <a:pt x="134988" y="45212"/>
                  </a:lnTo>
                  <a:close/>
                </a:path>
                <a:path w="716915" h="138429">
                  <a:moveTo>
                    <a:pt x="135445" y="44577"/>
                  </a:moveTo>
                  <a:lnTo>
                    <a:pt x="134988" y="45212"/>
                  </a:lnTo>
                  <a:lnTo>
                    <a:pt x="135153" y="45364"/>
                  </a:lnTo>
                  <a:lnTo>
                    <a:pt x="135445" y="44577"/>
                  </a:lnTo>
                  <a:close/>
                </a:path>
                <a:path w="716915" h="138429">
                  <a:moveTo>
                    <a:pt x="245008" y="39357"/>
                  </a:moveTo>
                  <a:lnTo>
                    <a:pt x="244678" y="41135"/>
                  </a:lnTo>
                  <a:lnTo>
                    <a:pt x="244792" y="40982"/>
                  </a:lnTo>
                  <a:lnTo>
                    <a:pt x="245008" y="39357"/>
                  </a:lnTo>
                  <a:close/>
                </a:path>
                <a:path w="716915" h="138429">
                  <a:moveTo>
                    <a:pt x="246849" y="53911"/>
                  </a:moveTo>
                  <a:lnTo>
                    <a:pt x="246735" y="52997"/>
                  </a:lnTo>
                  <a:lnTo>
                    <a:pt x="246595" y="52247"/>
                  </a:lnTo>
                  <a:lnTo>
                    <a:pt x="246545" y="52768"/>
                  </a:lnTo>
                  <a:lnTo>
                    <a:pt x="246430" y="53213"/>
                  </a:lnTo>
                  <a:lnTo>
                    <a:pt x="246126" y="54038"/>
                  </a:lnTo>
                  <a:lnTo>
                    <a:pt x="246024" y="55054"/>
                  </a:lnTo>
                  <a:lnTo>
                    <a:pt x="246278" y="55816"/>
                  </a:lnTo>
                  <a:lnTo>
                    <a:pt x="246849" y="53911"/>
                  </a:lnTo>
                  <a:close/>
                </a:path>
                <a:path w="716915" h="138429">
                  <a:moveTo>
                    <a:pt x="247408" y="54241"/>
                  </a:moveTo>
                  <a:lnTo>
                    <a:pt x="247142" y="54927"/>
                  </a:lnTo>
                  <a:lnTo>
                    <a:pt x="247370" y="54419"/>
                  </a:lnTo>
                  <a:lnTo>
                    <a:pt x="247408" y="54241"/>
                  </a:lnTo>
                  <a:close/>
                </a:path>
                <a:path w="716915" h="138429">
                  <a:moveTo>
                    <a:pt x="249262" y="36639"/>
                  </a:moveTo>
                  <a:lnTo>
                    <a:pt x="249199" y="36893"/>
                  </a:lnTo>
                  <a:lnTo>
                    <a:pt x="248843" y="38925"/>
                  </a:lnTo>
                  <a:lnTo>
                    <a:pt x="249262" y="36639"/>
                  </a:lnTo>
                  <a:close/>
                </a:path>
                <a:path w="716915" h="138429">
                  <a:moveTo>
                    <a:pt x="259181" y="58940"/>
                  </a:moveTo>
                  <a:lnTo>
                    <a:pt x="258419" y="60515"/>
                  </a:lnTo>
                  <a:lnTo>
                    <a:pt x="259130" y="60642"/>
                  </a:lnTo>
                  <a:lnTo>
                    <a:pt x="259181" y="58940"/>
                  </a:lnTo>
                  <a:close/>
                </a:path>
                <a:path w="716915" h="138429">
                  <a:moveTo>
                    <a:pt x="264325" y="54140"/>
                  </a:moveTo>
                  <a:lnTo>
                    <a:pt x="264109" y="56222"/>
                  </a:lnTo>
                  <a:lnTo>
                    <a:pt x="263309" y="56870"/>
                  </a:lnTo>
                  <a:lnTo>
                    <a:pt x="264198" y="56794"/>
                  </a:lnTo>
                  <a:lnTo>
                    <a:pt x="264325" y="54140"/>
                  </a:lnTo>
                  <a:close/>
                </a:path>
                <a:path w="716915" h="138429">
                  <a:moveTo>
                    <a:pt x="265188" y="52768"/>
                  </a:moveTo>
                  <a:lnTo>
                    <a:pt x="265074" y="51625"/>
                  </a:lnTo>
                  <a:lnTo>
                    <a:pt x="264922" y="50863"/>
                  </a:lnTo>
                  <a:lnTo>
                    <a:pt x="264579" y="53530"/>
                  </a:lnTo>
                  <a:lnTo>
                    <a:pt x="264782" y="53276"/>
                  </a:lnTo>
                  <a:lnTo>
                    <a:pt x="264820" y="53022"/>
                  </a:lnTo>
                  <a:lnTo>
                    <a:pt x="264833" y="53213"/>
                  </a:lnTo>
                  <a:lnTo>
                    <a:pt x="264985" y="53022"/>
                  </a:lnTo>
                  <a:lnTo>
                    <a:pt x="265188" y="52768"/>
                  </a:lnTo>
                  <a:close/>
                </a:path>
                <a:path w="716915" h="138429">
                  <a:moveTo>
                    <a:pt x="265442" y="52400"/>
                  </a:moveTo>
                  <a:lnTo>
                    <a:pt x="265277" y="52768"/>
                  </a:lnTo>
                  <a:lnTo>
                    <a:pt x="265404" y="53403"/>
                  </a:lnTo>
                  <a:lnTo>
                    <a:pt x="265442" y="52400"/>
                  </a:lnTo>
                  <a:close/>
                </a:path>
                <a:path w="716915" h="138429">
                  <a:moveTo>
                    <a:pt x="271983" y="57467"/>
                  </a:moveTo>
                  <a:lnTo>
                    <a:pt x="271957" y="56578"/>
                  </a:lnTo>
                  <a:lnTo>
                    <a:pt x="271411" y="56210"/>
                  </a:lnTo>
                  <a:lnTo>
                    <a:pt x="271500" y="56959"/>
                  </a:lnTo>
                  <a:lnTo>
                    <a:pt x="271741" y="60007"/>
                  </a:lnTo>
                  <a:lnTo>
                    <a:pt x="271983" y="57467"/>
                  </a:lnTo>
                  <a:close/>
                </a:path>
                <a:path w="716915" h="138429">
                  <a:moveTo>
                    <a:pt x="272135" y="55880"/>
                  </a:moveTo>
                  <a:lnTo>
                    <a:pt x="271957" y="56578"/>
                  </a:lnTo>
                  <a:lnTo>
                    <a:pt x="272135" y="55880"/>
                  </a:lnTo>
                  <a:close/>
                </a:path>
                <a:path w="716915" h="138429">
                  <a:moveTo>
                    <a:pt x="272249" y="54660"/>
                  </a:moveTo>
                  <a:lnTo>
                    <a:pt x="272135" y="55880"/>
                  </a:lnTo>
                  <a:lnTo>
                    <a:pt x="272249" y="55435"/>
                  </a:lnTo>
                  <a:lnTo>
                    <a:pt x="272249" y="54660"/>
                  </a:lnTo>
                  <a:close/>
                </a:path>
                <a:path w="716915" h="138429">
                  <a:moveTo>
                    <a:pt x="281381" y="61531"/>
                  </a:moveTo>
                  <a:lnTo>
                    <a:pt x="281279" y="58356"/>
                  </a:lnTo>
                  <a:lnTo>
                    <a:pt x="281241" y="59245"/>
                  </a:lnTo>
                  <a:lnTo>
                    <a:pt x="281012" y="60388"/>
                  </a:lnTo>
                  <a:lnTo>
                    <a:pt x="281381" y="61531"/>
                  </a:lnTo>
                  <a:close/>
                </a:path>
                <a:path w="716915" h="138429">
                  <a:moveTo>
                    <a:pt x="296837" y="61658"/>
                  </a:moveTo>
                  <a:lnTo>
                    <a:pt x="296621" y="62255"/>
                  </a:lnTo>
                  <a:lnTo>
                    <a:pt x="296837" y="61658"/>
                  </a:lnTo>
                  <a:close/>
                </a:path>
                <a:path w="716915" h="138429">
                  <a:moveTo>
                    <a:pt x="298526" y="61163"/>
                  </a:moveTo>
                  <a:lnTo>
                    <a:pt x="298310" y="61480"/>
                  </a:lnTo>
                  <a:lnTo>
                    <a:pt x="298526" y="61163"/>
                  </a:lnTo>
                  <a:close/>
                </a:path>
                <a:path w="716915" h="138429">
                  <a:moveTo>
                    <a:pt x="300964" y="62306"/>
                  </a:moveTo>
                  <a:lnTo>
                    <a:pt x="300532" y="63309"/>
                  </a:lnTo>
                  <a:lnTo>
                    <a:pt x="300964" y="62306"/>
                  </a:lnTo>
                  <a:close/>
                </a:path>
                <a:path w="716915" h="138429">
                  <a:moveTo>
                    <a:pt x="301307" y="61493"/>
                  </a:moveTo>
                  <a:lnTo>
                    <a:pt x="300964" y="62306"/>
                  </a:lnTo>
                  <a:lnTo>
                    <a:pt x="301205" y="62039"/>
                  </a:lnTo>
                  <a:lnTo>
                    <a:pt x="301307" y="61493"/>
                  </a:lnTo>
                  <a:close/>
                </a:path>
                <a:path w="716915" h="138429">
                  <a:moveTo>
                    <a:pt x="304914" y="35712"/>
                  </a:moveTo>
                  <a:lnTo>
                    <a:pt x="304241" y="36537"/>
                  </a:lnTo>
                  <a:lnTo>
                    <a:pt x="304457" y="36766"/>
                  </a:lnTo>
                  <a:lnTo>
                    <a:pt x="304914" y="35712"/>
                  </a:lnTo>
                  <a:close/>
                </a:path>
                <a:path w="716915" h="138429">
                  <a:moveTo>
                    <a:pt x="307975" y="59969"/>
                  </a:moveTo>
                  <a:lnTo>
                    <a:pt x="307467" y="61277"/>
                  </a:lnTo>
                  <a:lnTo>
                    <a:pt x="307784" y="61023"/>
                  </a:lnTo>
                  <a:lnTo>
                    <a:pt x="307911" y="60515"/>
                  </a:lnTo>
                  <a:lnTo>
                    <a:pt x="307975" y="59969"/>
                  </a:lnTo>
                  <a:close/>
                </a:path>
                <a:path w="716915" h="138429">
                  <a:moveTo>
                    <a:pt x="308267" y="60642"/>
                  </a:moveTo>
                  <a:lnTo>
                    <a:pt x="307860" y="60960"/>
                  </a:lnTo>
                  <a:lnTo>
                    <a:pt x="307682" y="62674"/>
                  </a:lnTo>
                  <a:lnTo>
                    <a:pt x="308267" y="60642"/>
                  </a:lnTo>
                  <a:close/>
                </a:path>
                <a:path w="716915" h="138429">
                  <a:moveTo>
                    <a:pt x="317030" y="63055"/>
                  </a:moveTo>
                  <a:lnTo>
                    <a:pt x="316979" y="62890"/>
                  </a:lnTo>
                  <a:lnTo>
                    <a:pt x="316953" y="63055"/>
                  </a:lnTo>
                  <a:close/>
                </a:path>
                <a:path w="716915" h="138429">
                  <a:moveTo>
                    <a:pt x="333565" y="48983"/>
                  </a:moveTo>
                  <a:lnTo>
                    <a:pt x="333552" y="48856"/>
                  </a:lnTo>
                  <a:lnTo>
                    <a:pt x="333527" y="48691"/>
                  </a:lnTo>
                  <a:lnTo>
                    <a:pt x="333565" y="48983"/>
                  </a:lnTo>
                  <a:close/>
                </a:path>
                <a:path w="716915" h="138429">
                  <a:moveTo>
                    <a:pt x="334645" y="45199"/>
                  </a:moveTo>
                  <a:lnTo>
                    <a:pt x="333209" y="45656"/>
                  </a:lnTo>
                  <a:lnTo>
                    <a:pt x="333527" y="48679"/>
                  </a:lnTo>
                  <a:lnTo>
                    <a:pt x="333641" y="47523"/>
                  </a:lnTo>
                  <a:lnTo>
                    <a:pt x="334645" y="45199"/>
                  </a:lnTo>
                  <a:close/>
                </a:path>
                <a:path w="716915" h="138429">
                  <a:moveTo>
                    <a:pt x="335203" y="69659"/>
                  </a:moveTo>
                  <a:lnTo>
                    <a:pt x="335089" y="68745"/>
                  </a:lnTo>
                  <a:lnTo>
                    <a:pt x="334962" y="70040"/>
                  </a:lnTo>
                  <a:lnTo>
                    <a:pt x="335076" y="70421"/>
                  </a:lnTo>
                  <a:lnTo>
                    <a:pt x="335203" y="69659"/>
                  </a:lnTo>
                  <a:close/>
                </a:path>
                <a:path w="716915" h="138429">
                  <a:moveTo>
                    <a:pt x="343408" y="49999"/>
                  </a:moveTo>
                  <a:lnTo>
                    <a:pt x="342849" y="51587"/>
                  </a:lnTo>
                  <a:lnTo>
                    <a:pt x="342950" y="51371"/>
                  </a:lnTo>
                  <a:lnTo>
                    <a:pt x="343408" y="49999"/>
                  </a:lnTo>
                  <a:close/>
                </a:path>
                <a:path w="716915" h="138429">
                  <a:moveTo>
                    <a:pt x="345300" y="46926"/>
                  </a:moveTo>
                  <a:lnTo>
                    <a:pt x="344919" y="46926"/>
                  </a:lnTo>
                  <a:lnTo>
                    <a:pt x="343865" y="47053"/>
                  </a:lnTo>
                  <a:lnTo>
                    <a:pt x="343306" y="48958"/>
                  </a:lnTo>
                  <a:lnTo>
                    <a:pt x="343547" y="48577"/>
                  </a:lnTo>
                  <a:lnTo>
                    <a:pt x="343928" y="47688"/>
                  </a:lnTo>
                  <a:lnTo>
                    <a:pt x="343890" y="48577"/>
                  </a:lnTo>
                  <a:lnTo>
                    <a:pt x="343408" y="49999"/>
                  </a:lnTo>
                  <a:lnTo>
                    <a:pt x="344462" y="48704"/>
                  </a:lnTo>
                  <a:lnTo>
                    <a:pt x="344944" y="47688"/>
                  </a:lnTo>
                  <a:lnTo>
                    <a:pt x="345300" y="46926"/>
                  </a:lnTo>
                  <a:close/>
                </a:path>
                <a:path w="716915" h="138429">
                  <a:moveTo>
                    <a:pt x="346786" y="47498"/>
                  </a:moveTo>
                  <a:lnTo>
                    <a:pt x="346570" y="46393"/>
                  </a:lnTo>
                  <a:lnTo>
                    <a:pt x="346036" y="47942"/>
                  </a:lnTo>
                  <a:lnTo>
                    <a:pt x="346329" y="48221"/>
                  </a:lnTo>
                  <a:lnTo>
                    <a:pt x="346405" y="49542"/>
                  </a:lnTo>
                  <a:lnTo>
                    <a:pt x="346646" y="49149"/>
                  </a:lnTo>
                  <a:lnTo>
                    <a:pt x="346786" y="47498"/>
                  </a:lnTo>
                  <a:close/>
                </a:path>
                <a:path w="716915" h="138429">
                  <a:moveTo>
                    <a:pt x="350050" y="52997"/>
                  </a:moveTo>
                  <a:lnTo>
                    <a:pt x="349681" y="54292"/>
                  </a:lnTo>
                  <a:lnTo>
                    <a:pt x="349986" y="54051"/>
                  </a:lnTo>
                  <a:lnTo>
                    <a:pt x="350050" y="52997"/>
                  </a:lnTo>
                  <a:close/>
                </a:path>
                <a:path w="716915" h="138429">
                  <a:moveTo>
                    <a:pt x="350634" y="50228"/>
                  </a:moveTo>
                  <a:lnTo>
                    <a:pt x="350189" y="50609"/>
                  </a:lnTo>
                  <a:lnTo>
                    <a:pt x="350050" y="52997"/>
                  </a:lnTo>
                  <a:lnTo>
                    <a:pt x="350380" y="51879"/>
                  </a:lnTo>
                  <a:lnTo>
                    <a:pt x="350291" y="52895"/>
                  </a:lnTo>
                  <a:lnTo>
                    <a:pt x="350443" y="51752"/>
                  </a:lnTo>
                  <a:lnTo>
                    <a:pt x="350634" y="50228"/>
                  </a:lnTo>
                  <a:close/>
                </a:path>
                <a:path w="716915" h="138429">
                  <a:moveTo>
                    <a:pt x="354355" y="72605"/>
                  </a:moveTo>
                  <a:lnTo>
                    <a:pt x="353987" y="73469"/>
                  </a:lnTo>
                  <a:lnTo>
                    <a:pt x="354241" y="73088"/>
                  </a:lnTo>
                  <a:lnTo>
                    <a:pt x="354355" y="72605"/>
                  </a:lnTo>
                  <a:close/>
                </a:path>
                <a:path w="716915" h="138429">
                  <a:moveTo>
                    <a:pt x="360400" y="51333"/>
                  </a:moveTo>
                  <a:lnTo>
                    <a:pt x="360235" y="50850"/>
                  </a:lnTo>
                  <a:lnTo>
                    <a:pt x="360235" y="51079"/>
                  </a:lnTo>
                  <a:lnTo>
                    <a:pt x="360210" y="51257"/>
                  </a:lnTo>
                  <a:lnTo>
                    <a:pt x="360210" y="51447"/>
                  </a:lnTo>
                  <a:lnTo>
                    <a:pt x="360400" y="51333"/>
                  </a:lnTo>
                  <a:close/>
                </a:path>
                <a:path w="716915" h="138429">
                  <a:moveTo>
                    <a:pt x="360527" y="74510"/>
                  </a:moveTo>
                  <a:lnTo>
                    <a:pt x="359867" y="73939"/>
                  </a:lnTo>
                  <a:lnTo>
                    <a:pt x="360019" y="74256"/>
                  </a:lnTo>
                  <a:lnTo>
                    <a:pt x="360260" y="74460"/>
                  </a:lnTo>
                  <a:lnTo>
                    <a:pt x="360527" y="74510"/>
                  </a:lnTo>
                  <a:close/>
                </a:path>
                <a:path w="716915" h="138429">
                  <a:moveTo>
                    <a:pt x="360616" y="74536"/>
                  </a:moveTo>
                  <a:close/>
                </a:path>
                <a:path w="716915" h="138429">
                  <a:moveTo>
                    <a:pt x="362153" y="47548"/>
                  </a:moveTo>
                  <a:lnTo>
                    <a:pt x="361556" y="48450"/>
                  </a:lnTo>
                  <a:lnTo>
                    <a:pt x="361073" y="51727"/>
                  </a:lnTo>
                  <a:lnTo>
                    <a:pt x="361416" y="51181"/>
                  </a:lnTo>
                  <a:lnTo>
                    <a:pt x="362153" y="47548"/>
                  </a:lnTo>
                  <a:close/>
                </a:path>
                <a:path w="716915" h="138429">
                  <a:moveTo>
                    <a:pt x="363842" y="53657"/>
                  </a:moveTo>
                  <a:lnTo>
                    <a:pt x="363778" y="53911"/>
                  </a:lnTo>
                  <a:lnTo>
                    <a:pt x="363651" y="54673"/>
                  </a:lnTo>
                  <a:lnTo>
                    <a:pt x="363842" y="53657"/>
                  </a:lnTo>
                  <a:close/>
                </a:path>
                <a:path w="716915" h="138429">
                  <a:moveTo>
                    <a:pt x="364998" y="51079"/>
                  </a:moveTo>
                  <a:lnTo>
                    <a:pt x="364769" y="51422"/>
                  </a:lnTo>
                  <a:lnTo>
                    <a:pt x="364744" y="51803"/>
                  </a:lnTo>
                  <a:lnTo>
                    <a:pt x="364998" y="51079"/>
                  </a:lnTo>
                  <a:close/>
                </a:path>
                <a:path w="716915" h="138429">
                  <a:moveTo>
                    <a:pt x="368719" y="73977"/>
                  </a:moveTo>
                  <a:lnTo>
                    <a:pt x="368604" y="72453"/>
                  </a:lnTo>
                  <a:lnTo>
                    <a:pt x="368350" y="71018"/>
                  </a:lnTo>
                  <a:lnTo>
                    <a:pt x="368109" y="71183"/>
                  </a:lnTo>
                  <a:lnTo>
                    <a:pt x="367360" y="75247"/>
                  </a:lnTo>
                  <a:lnTo>
                    <a:pt x="368719" y="73977"/>
                  </a:lnTo>
                  <a:close/>
                </a:path>
                <a:path w="716915" h="138429">
                  <a:moveTo>
                    <a:pt x="369417" y="72923"/>
                  </a:moveTo>
                  <a:lnTo>
                    <a:pt x="369138" y="73596"/>
                  </a:lnTo>
                  <a:lnTo>
                    <a:pt x="368998" y="73723"/>
                  </a:lnTo>
                  <a:lnTo>
                    <a:pt x="368922" y="74231"/>
                  </a:lnTo>
                  <a:lnTo>
                    <a:pt x="369023" y="74866"/>
                  </a:lnTo>
                  <a:lnTo>
                    <a:pt x="369417" y="72923"/>
                  </a:lnTo>
                  <a:close/>
                </a:path>
                <a:path w="716915" h="138429">
                  <a:moveTo>
                    <a:pt x="370420" y="48539"/>
                  </a:moveTo>
                  <a:lnTo>
                    <a:pt x="370332" y="49453"/>
                  </a:lnTo>
                  <a:lnTo>
                    <a:pt x="370293" y="49834"/>
                  </a:lnTo>
                  <a:lnTo>
                    <a:pt x="370357" y="49530"/>
                  </a:lnTo>
                  <a:lnTo>
                    <a:pt x="370395" y="49174"/>
                  </a:lnTo>
                  <a:lnTo>
                    <a:pt x="370420" y="48539"/>
                  </a:lnTo>
                  <a:close/>
                </a:path>
                <a:path w="716915" h="138429">
                  <a:moveTo>
                    <a:pt x="374878" y="73736"/>
                  </a:moveTo>
                  <a:lnTo>
                    <a:pt x="374408" y="74358"/>
                  </a:lnTo>
                  <a:lnTo>
                    <a:pt x="374611" y="74168"/>
                  </a:lnTo>
                  <a:lnTo>
                    <a:pt x="374878" y="73736"/>
                  </a:lnTo>
                  <a:close/>
                </a:path>
                <a:path w="716915" h="138429">
                  <a:moveTo>
                    <a:pt x="375069" y="55435"/>
                  </a:moveTo>
                  <a:lnTo>
                    <a:pt x="374929" y="56032"/>
                  </a:lnTo>
                  <a:lnTo>
                    <a:pt x="375043" y="55689"/>
                  </a:lnTo>
                  <a:lnTo>
                    <a:pt x="375069" y="55435"/>
                  </a:lnTo>
                  <a:close/>
                </a:path>
                <a:path w="716915" h="138429">
                  <a:moveTo>
                    <a:pt x="375361" y="72707"/>
                  </a:moveTo>
                  <a:lnTo>
                    <a:pt x="375310" y="72961"/>
                  </a:lnTo>
                  <a:lnTo>
                    <a:pt x="375361" y="72707"/>
                  </a:lnTo>
                  <a:close/>
                </a:path>
                <a:path w="716915" h="138429">
                  <a:moveTo>
                    <a:pt x="375691" y="72453"/>
                  </a:moveTo>
                  <a:lnTo>
                    <a:pt x="375348" y="72961"/>
                  </a:lnTo>
                  <a:lnTo>
                    <a:pt x="374865" y="73850"/>
                  </a:lnTo>
                  <a:lnTo>
                    <a:pt x="375145" y="73723"/>
                  </a:lnTo>
                  <a:lnTo>
                    <a:pt x="375297" y="74612"/>
                  </a:lnTo>
                  <a:lnTo>
                    <a:pt x="375462" y="73723"/>
                  </a:lnTo>
                  <a:lnTo>
                    <a:pt x="375691" y="72453"/>
                  </a:lnTo>
                  <a:close/>
                </a:path>
                <a:path w="716915" h="138429">
                  <a:moveTo>
                    <a:pt x="375881" y="51676"/>
                  </a:moveTo>
                  <a:lnTo>
                    <a:pt x="375704" y="52006"/>
                  </a:lnTo>
                  <a:lnTo>
                    <a:pt x="375881" y="51676"/>
                  </a:lnTo>
                  <a:close/>
                </a:path>
                <a:path w="716915" h="138429">
                  <a:moveTo>
                    <a:pt x="376593" y="47053"/>
                  </a:moveTo>
                  <a:lnTo>
                    <a:pt x="375412" y="48958"/>
                  </a:lnTo>
                  <a:lnTo>
                    <a:pt x="375183" y="51130"/>
                  </a:lnTo>
                  <a:lnTo>
                    <a:pt x="375234" y="51003"/>
                  </a:lnTo>
                  <a:lnTo>
                    <a:pt x="375158" y="51371"/>
                  </a:lnTo>
                  <a:lnTo>
                    <a:pt x="375183" y="51130"/>
                  </a:lnTo>
                  <a:lnTo>
                    <a:pt x="375069" y="51371"/>
                  </a:lnTo>
                  <a:lnTo>
                    <a:pt x="374269" y="53022"/>
                  </a:lnTo>
                  <a:lnTo>
                    <a:pt x="375640" y="51879"/>
                  </a:lnTo>
                  <a:lnTo>
                    <a:pt x="375767" y="51676"/>
                  </a:lnTo>
                  <a:lnTo>
                    <a:pt x="375907" y="50863"/>
                  </a:lnTo>
                  <a:lnTo>
                    <a:pt x="376593" y="47053"/>
                  </a:lnTo>
                  <a:close/>
                </a:path>
                <a:path w="716915" h="138429">
                  <a:moveTo>
                    <a:pt x="377736" y="56311"/>
                  </a:moveTo>
                  <a:lnTo>
                    <a:pt x="377672" y="55689"/>
                  </a:lnTo>
                  <a:lnTo>
                    <a:pt x="377431" y="57175"/>
                  </a:lnTo>
                  <a:lnTo>
                    <a:pt x="377736" y="56311"/>
                  </a:lnTo>
                  <a:close/>
                </a:path>
                <a:path w="716915" h="138429">
                  <a:moveTo>
                    <a:pt x="378028" y="56324"/>
                  </a:moveTo>
                  <a:lnTo>
                    <a:pt x="378002" y="55562"/>
                  </a:lnTo>
                  <a:lnTo>
                    <a:pt x="377964" y="56197"/>
                  </a:lnTo>
                  <a:lnTo>
                    <a:pt x="378028" y="56324"/>
                  </a:lnTo>
                  <a:close/>
                </a:path>
                <a:path w="716915" h="138429">
                  <a:moveTo>
                    <a:pt x="378498" y="54368"/>
                  </a:moveTo>
                  <a:lnTo>
                    <a:pt x="378371" y="53949"/>
                  </a:lnTo>
                  <a:lnTo>
                    <a:pt x="378383" y="54229"/>
                  </a:lnTo>
                  <a:lnTo>
                    <a:pt x="378498" y="54368"/>
                  </a:lnTo>
                  <a:close/>
                </a:path>
                <a:path w="716915" h="138429">
                  <a:moveTo>
                    <a:pt x="380225" y="72580"/>
                  </a:moveTo>
                  <a:lnTo>
                    <a:pt x="379996" y="72580"/>
                  </a:lnTo>
                  <a:lnTo>
                    <a:pt x="380212" y="72707"/>
                  </a:lnTo>
                  <a:lnTo>
                    <a:pt x="380225" y="72580"/>
                  </a:lnTo>
                  <a:close/>
                </a:path>
                <a:path w="716915" h="138429">
                  <a:moveTo>
                    <a:pt x="381012" y="48958"/>
                  </a:moveTo>
                  <a:lnTo>
                    <a:pt x="380771" y="49339"/>
                  </a:lnTo>
                  <a:lnTo>
                    <a:pt x="381012" y="49415"/>
                  </a:lnTo>
                  <a:lnTo>
                    <a:pt x="381012" y="48958"/>
                  </a:lnTo>
                  <a:close/>
                </a:path>
                <a:path w="716915" h="138429">
                  <a:moveTo>
                    <a:pt x="381165" y="49466"/>
                  </a:moveTo>
                  <a:lnTo>
                    <a:pt x="381012" y="49415"/>
                  </a:lnTo>
                  <a:lnTo>
                    <a:pt x="381025" y="49961"/>
                  </a:lnTo>
                  <a:lnTo>
                    <a:pt x="381165" y="49466"/>
                  </a:lnTo>
                  <a:close/>
                </a:path>
                <a:path w="716915" h="138429">
                  <a:moveTo>
                    <a:pt x="382917" y="48895"/>
                  </a:moveTo>
                  <a:lnTo>
                    <a:pt x="382701" y="49136"/>
                  </a:lnTo>
                  <a:lnTo>
                    <a:pt x="382917" y="48895"/>
                  </a:lnTo>
                  <a:close/>
                </a:path>
                <a:path w="716915" h="138429">
                  <a:moveTo>
                    <a:pt x="383032" y="50228"/>
                  </a:moveTo>
                  <a:lnTo>
                    <a:pt x="382562" y="50406"/>
                  </a:lnTo>
                  <a:lnTo>
                    <a:pt x="382790" y="50609"/>
                  </a:lnTo>
                  <a:lnTo>
                    <a:pt x="383032" y="50228"/>
                  </a:lnTo>
                  <a:close/>
                </a:path>
                <a:path w="716915" h="138429">
                  <a:moveTo>
                    <a:pt x="387261" y="53809"/>
                  </a:moveTo>
                  <a:lnTo>
                    <a:pt x="387223" y="53619"/>
                  </a:lnTo>
                  <a:lnTo>
                    <a:pt x="387134" y="53873"/>
                  </a:lnTo>
                  <a:lnTo>
                    <a:pt x="387261" y="54127"/>
                  </a:lnTo>
                  <a:lnTo>
                    <a:pt x="387261" y="53809"/>
                  </a:lnTo>
                  <a:close/>
                </a:path>
                <a:path w="716915" h="138429">
                  <a:moveTo>
                    <a:pt x="387743" y="70726"/>
                  </a:moveTo>
                  <a:lnTo>
                    <a:pt x="387616" y="70497"/>
                  </a:lnTo>
                  <a:lnTo>
                    <a:pt x="387451" y="70154"/>
                  </a:lnTo>
                  <a:lnTo>
                    <a:pt x="387184" y="70561"/>
                  </a:lnTo>
                  <a:lnTo>
                    <a:pt x="387286" y="71183"/>
                  </a:lnTo>
                  <a:lnTo>
                    <a:pt x="387489" y="71094"/>
                  </a:lnTo>
                  <a:lnTo>
                    <a:pt x="387743" y="70726"/>
                  </a:lnTo>
                  <a:close/>
                </a:path>
                <a:path w="716915" h="138429">
                  <a:moveTo>
                    <a:pt x="388416" y="69443"/>
                  </a:moveTo>
                  <a:lnTo>
                    <a:pt x="388188" y="69938"/>
                  </a:lnTo>
                  <a:lnTo>
                    <a:pt x="387946" y="70434"/>
                  </a:lnTo>
                  <a:lnTo>
                    <a:pt x="387756" y="70739"/>
                  </a:lnTo>
                  <a:lnTo>
                    <a:pt x="387921" y="70980"/>
                  </a:lnTo>
                  <a:lnTo>
                    <a:pt x="388073" y="71094"/>
                  </a:lnTo>
                  <a:lnTo>
                    <a:pt x="388416" y="69443"/>
                  </a:lnTo>
                  <a:close/>
                </a:path>
                <a:path w="716915" h="138429">
                  <a:moveTo>
                    <a:pt x="389521" y="57492"/>
                  </a:moveTo>
                  <a:lnTo>
                    <a:pt x="389369" y="57696"/>
                  </a:lnTo>
                  <a:lnTo>
                    <a:pt x="389229" y="57886"/>
                  </a:lnTo>
                  <a:lnTo>
                    <a:pt x="389191" y="58191"/>
                  </a:lnTo>
                  <a:lnTo>
                    <a:pt x="389331" y="58127"/>
                  </a:lnTo>
                  <a:lnTo>
                    <a:pt x="389445" y="57797"/>
                  </a:lnTo>
                  <a:lnTo>
                    <a:pt x="389521" y="57492"/>
                  </a:lnTo>
                  <a:close/>
                </a:path>
                <a:path w="716915" h="138429">
                  <a:moveTo>
                    <a:pt x="389534" y="53149"/>
                  </a:moveTo>
                  <a:lnTo>
                    <a:pt x="388950" y="54051"/>
                  </a:lnTo>
                  <a:lnTo>
                    <a:pt x="388835" y="54546"/>
                  </a:lnTo>
                  <a:lnTo>
                    <a:pt x="388950" y="55029"/>
                  </a:lnTo>
                  <a:lnTo>
                    <a:pt x="389534" y="53149"/>
                  </a:lnTo>
                  <a:close/>
                </a:path>
                <a:path w="716915" h="138429">
                  <a:moveTo>
                    <a:pt x="393585" y="55308"/>
                  </a:moveTo>
                  <a:lnTo>
                    <a:pt x="392722" y="57594"/>
                  </a:lnTo>
                  <a:lnTo>
                    <a:pt x="393484" y="57289"/>
                  </a:lnTo>
                  <a:lnTo>
                    <a:pt x="393585" y="55308"/>
                  </a:lnTo>
                  <a:close/>
                </a:path>
                <a:path w="716915" h="138429">
                  <a:moveTo>
                    <a:pt x="393852" y="72504"/>
                  </a:moveTo>
                  <a:lnTo>
                    <a:pt x="393166" y="73177"/>
                  </a:lnTo>
                  <a:lnTo>
                    <a:pt x="393179" y="74879"/>
                  </a:lnTo>
                  <a:lnTo>
                    <a:pt x="393852" y="72504"/>
                  </a:lnTo>
                  <a:close/>
                </a:path>
                <a:path w="716915" h="138429">
                  <a:moveTo>
                    <a:pt x="394004" y="57086"/>
                  </a:moveTo>
                  <a:lnTo>
                    <a:pt x="393484" y="57289"/>
                  </a:lnTo>
                  <a:lnTo>
                    <a:pt x="393395" y="58839"/>
                  </a:lnTo>
                  <a:lnTo>
                    <a:pt x="394004" y="57086"/>
                  </a:lnTo>
                  <a:close/>
                </a:path>
                <a:path w="716915" h="138429">
                  <a:moveTo>
                    <a:pt x="394246" y="75247"/>
                  </a:moveTo>
                  <a:lnTo>
                    <a:pt x="394119" y="73723"/>
                  </a:lnTo>
                  <a:lnTo>
                    <a:pt x="393903" y="72199"/>
                  </a:lnTo>
                  <a:lnTo>
                    <a:pt x="393522" y="75501"/>
                  </a:lnTo>
                  <a:lnTo>
                    <a:pt x="394246" y="75247"/>
                  </a:lnTo>
                  <a:close/>
                </a:path>
                <a:path w="716915" h="138429">
                  <a:moveTo>
                    <a:pt x="395071" y="53695"/>
                  </a:moveTo>
                  <a:lnTo>
                    <a:pt x="394284" y="54521"/>
                  </a:lnTo>
                  <a:lnTo>
                    <a:pt x="394843" y="54038"/>
                  </a:lnTo>
                  <a:lnTo>
                    <a:pt x="395071" y="53695"/>
                  </a:lnTo>
                  <a:close/>
                </a:path>
                <a:path w="716915" h="138429">
                  <a:moveTo>
                    <a:pt x="399237" y="59753"/>
                  </a:moveTo>
                  <a:lnTo>
                    <a:pt x="398932" y="59804"/>
                  </a:lnTo>
                  <a:lnTo>
                    <a:pt x="399059" y="60083"/>
                  </a:lnTo>
                  <a:lnTo>
                    <a:pt x="399237" y="59753"/>
                  </a:lnTo>
                  <a:close/>
                </a:path>
                <a:path w="716915" h="138429">
                  <a:moveTo>
                    <a:pt x="400354" y="57785"/>
                  </a:moveTo>
                  <a:lnTo>
                    <a:pt x="399910" y="58089"/>
                  </a:lnTo>
                  <a:lnTo>
                    <a:pt x="400113" y="58801"/>
                  </a:lnTo>
                  <a:lnTo>
                    <a:pt x="400354" y="57785"/>
                  </a:lnTo>
                  <a:close/>
                </a:path>
                <a:path w="716915" h="138429">
                  <a:moveTo>
                    <a:pt x="405269" y="63500"/>
                  </a:moveTo>
                  <a:lnTo>
                    <a:pt x="405053" y="62344"/>
                  </a:lnTo>
                  <a:lnTo>
                    <a:pt x="404787" y="63436"/>
                  </a:lnTo>
                  <a:lnTo>
                    <a:pt x="405091" y="63207"/>
                  </a:lnTo>
                  <a:lnTo>
                    <a:pt x="405269" y="63500"/>
                  </a:lnTo>
                  <a:close/>
                </a:path>
                <a:path w="716915" h="138429">
                  <a:moveTo>
                    <a:pt x="405345" y="63715"/>
                  </a:moveTo>
                  <a:lnTo>
                    <a:pt x="405320" y="63576"/>
                  </a:lnTo>
                  <a:lnTo>
                    <a:pt x="405345" y="63944"/>
                  </a:lnTo>
                  <a:lnTo>
                    <a:pt x="405345" y="63715"/>
                  </a:lnTo>
                  <a:close/>
                </a:path>
                <a:path w="716915" h="138429">
                  <a:moveTo>
                    <a:pt x="409117" y="67551"/>
                  </a:moveTo>
                  <a:lnTo>
                    <a:pt x="408876" y="67881"/>
                  </a:lnTo>
                  <a:lnTo>
                    <a:pt x="408813" y="68186"/>
                  </a:lnTo>
                  <a:lnTo>
                    <a:pt x="409117" y="67551"/>
                  </a:lnTo>
                  <a:close/>
                </a:path>
                <a:path w="716915" h="138429">
                  <a:moveTo>
                    <a:pt x="409486" y="65722"/>
                  </a:moveTo>
                  <a:lnTo>
                    <a:pt x="409435" y="64452"/>
                  </a:lnTo>
                  <a:lnTo>
                    <a:pt x="409359" y="64706"/>
                  </a:lnTo>
                  <a:lnTo>
                    <a:pt x="409028" y="66890"/>
                  </a:lnTo>
                  <a:lnTo>
                    <a:pt x="409486" y="65722"/>
                  </a:lnTo>
                  <a:close/>
                </a:path>
                <a:path w="716915" h="138429">
                  <a:moveTo>
                    <a:pt x="410603" y="73723"/>
                  </a:moveTo>
                  <a:lnTo>
                    <a:pt x="410337" y="74612"/>
                  </a:lnTo>
                  <a:lnTo>
                    <a:pt x="410603" y="73723"/>
                  </a:lnTo>
                  <a:close/>
                </a:path>
                <a:path w="716915" h="138429">
                  <a:moveTo>
                    <a:pt x="410984" y="75577"/>
                  </a:moveTo>
                  <a:lnTo>
                    <a:pt x="410946" y="75819"/>
                  </a:lnTo>
                  <a:lnTo>
                    <a:pt x="410921" y="76098"/>
                  </a:lnTo>
                  <a:lnTo>
                    <a:pt x="410921" y="76327"/>
                  </a:lnTo>
                  <a:lnTo>
                    <a:pt x="410946" y="76136"/>
                  </a:lnTo>
                  <a:lnTo>
                    <a:pt x="410972" y="75869"/>
                  </a:lnTo>
                  <a:lnTo>
                    <a:pt x="410984" y="75577"/>
                  </a:lnTo>
                  <a:close/>
                </a:path>
                <a:path w="716915" h="138429">
                  <a:moveTo>
                    <a:pt x="413651" y="73977"/>
                  </a:moveTo>
                  <a:lnTo>
                    <a:pt x="413461" y="72453"/>
                  </a:lnTo>
                  <a:lnTo>
                    <a:pt x="412927" y="74612"/>
                  </a:lnTo>
                  <a:lnTo>
                    <a:pt x="413486" y="74612"/>
                  </a:lnTo>
                  <a:lnTo>
                    <a:pt x="413613" y="74231"/>
                  </a:lnTo>
                  <a:lnTo>
                    <a:pt x="413651" y="73977"/>
                  </a:lnTo>
                  <a:close/>
                </a:path>
                <a:path w="716915" h="138429">
                  <a:moveTo>
                    <a:pt x="413664" y="61010"/>
                  </a:moveTo>
                  <a:lnTo>
                    <a:pt x="413118" y="62318"/>
                  </a:lnTo>
                  <a:lnTo>
                    <a:pt x="413245" y="62344"/>
                  </a:lnTo>
                  <a:lnTo>
                    <a:pt x="413359" y="61963"/>
                  </a:lnTo>
                  <a:lnTo>
                    <a:pt x="413664" y="61010"/>
                  </a:lnTo>
                  <a:close/>
                </a:path>
                <a:path w="716915" h="138429">
                  <a:moveTo>
                    <a:pt x="416750" y="77698"/>
                  </a:moveTo>
                  <a:lnTo>
                    <a:pt x="416445" y="78943"/>
                  </a:lnTo>
                  <a:lnTo>
                    <a:pt x="416572" y="78447"/>
                  </a:lnTo>
                  <a:lnTo>
                    <a:pt x="416674" y="78079"/>
                  </a:lnTo>
                  <a:lnTo>
                    <a:pt x="416750" y="77736"/>
                  </a:lnTo>
                  <a:close/>
                </a:path>
                <a:path w="716915" h="138429">
                  <a:moveTo>
                    <a:pt x="418706" y="79438"/>
                  </a:moveTo>
                  <a:lnTo>
                    <a:pt x="418503" y="79692"/>
                  </a:lnTo>
                  <a:lnTo>
                    <a:pt x="418439" y="80391"/>
                  </a:lnTo>
                  <a:lnTo>
                    <a:pt x="418706" y="79438"/>
                  </a:lnTo>
                  <a:close/>
                </a:path>
                <a:path w="716915" h="138429">
                  <a:moveTo>
                    <a:pt x="418769" y="81216"/>
                  </a:moveTo>
                  <a:lnTo>
                    <a:pt x="418439" y="80391"/>
                  </a:lnTo>
                  <a:lnTo>
                    <a:pt x="418045" y="81851"/>
                  </a:lnTo>
                  <a:lnTo>
                    <a:pt x="418769" y="81216"/>
                  </a:lnTo>
                  <a:close/>
                </a:path>
                <a:path w="716915" h="138429">
                  <a:moveTo>
                    <a:pt x="418795" y="63042"/>
                  </a:moveTo>
                  <a:lnTo>
                    <a:pt x="418680" y="62877"/>
                  </a:lnTo>
                  <a:lnTo>
                    <a:pt x="418007" y="65747"/>
                  </a:lnTo>
                  <a:lnTo>
                    <a:pt x="417677" y="66992"/>
                  </a:lnTo>
                  <a:lnTo>
                    <a:pt x="418020" y="65824"/>
                  </a:lnTo>
                  <a:lnTo>
                    <a:pt x="418223" y="65278"/>
                  </a:lnTo>
                  <a:lnTo>
                    <a:pt x="418388" y="65087"/>
                  </a:lnTo>
                  <a:lnTo>
                    <a:pt x="418630" y="63881"/>
                  </a:lnTo>
                  <a:lnTo>
                    <a:pt x="418795" y="63042"/>
                  </a:lnTo>
                  <a:close/>
                </a:path>
                <a:path w="716915" h="138429">
                  <a:moveTo>
                    <a:pt x="419912" y="64262"/>
                  </a:moveTo>
                  <a:lnTo>
                    <a:pt x="419671" y="63055"/>
                  </a:lnTo>
                  <a:lnTo>
                    <a:pt x="419836" y="62445"/>
                  </a:lnTo>
                  <a:lnTo>
                    <a:pt x="419176" y="63627"/>
                  </a:lnTo>
                  <a:lnTo>
                    <a:pt x="419315" y="64668"/>
                  </a:lnTo>
                  <a:lnTo>
                    <a:pt x="419912" y="64262"/>
                  </a:lnTo>
                  <a:close/>
                </a:path>
                <a:path w="716915" h="138429">
                  <a:moveTo>
                    <a:pt x="422389" y="67373"/>
                  </a:moveTo>
                  <a:lnTo>
                    <a:pt x="421665" y="66878"/>
                  </a:lnTo>
                  <a:lnTo>
                    <a:pt x="422338" y="67919"/>
                  </a:lnTo>
                  <a:lnTo>
                    <a:pt x="422389" y="67373"/>
                  </a:lnTo>
                  <a:close/>
                </a:path>
                <a:path w="716915" h="138429">
                  <a:moveTo>
                    <a:pt x="422630" y="68389"/>
                  </a:moveTo>
                  <a:lnTo>
                    <a:pt x="421703" y="70396"/>
                  </a:lnTo>
                  <a:lnTo>
                    <a:pt x="422402" y="69786"/>
                  </a:lnTo>
                  <a:lnTo>
                    <a:pt x="422490" y="68897"/>
                  </a:lnTo>
                  <a:lnTo>
                    <a:pt x="422630" y="68389"/>
                  </a:lnTo>
                  <a:close/>
                </a:path>
                <a:path w="716915" h="138429">
                  <a:moveTo>
                    <a:pt x="422706" y="67576"/>
                  </a:moveTo>
                  <a:lnTo>
                    <a:pt x="422694" y="65189"/>
                  </a:lnTo>
                  <a:lnTo>
                    <a:pt x="422389" y="67373"/>
                  </a:lnTo>
                  <a:lnTo>
                    <a:pt x="422706" y="67576"/>
                  </a:lnTo>
                  <a:close/>
                </a:path>
                <a:path w="716915" h="138429">
                  <a:moveTo>
                    <a:pt x="423037" y="65062"/>
                  </a:moveTo>
                  <a:lnTo>
                    <a:pt x="422681" y="61493"/>
                  </a:lnTo>
                  <a:lnTo>
                    <a:pt x="422694" y="65189"/>
                  </a:lnTo>
                  <a:lnTo>
                    <a:pt x="423037" y="65062"/>
                  </a:lnTo>
                  <a:close/>
                </a:path>
                <a:path w="716915" h="138429">
                  <a:moveTo>
                    <a:pt x="423557" y="82664"/>
                  </a:moveTo>
                  <a:lnTo>
                    <a:pt x="423405" y="82842"/>
                  </a:lnTo>
                  <a:lnTo>
                    <a:pt x="423367" y="83223"/>
                  </a:lnTo>
                  <a:lnTo>
                    <a:pt x="423557" y="82664"/>
                  </a:lnTo>
                  <a:close/>
                </a:path>
                <a:path w="716915" h="138429">
                  <a:moveTo>
                    <a:pt x="423710" y="79032"/>
                  </a:moveTo>
                  <a:lnTo>
                    <a:pt x="423062" y="80733"/>
                  </a:lnTo>
                  <a:lnTo>
                    <a:pt x="423176" y="83096"/>
                  </a:lnTo>
                  <a:lnTo>
                    <a:pt x="423405" y="82842"/>
                  </a:lnTo>
                  <a:lnTo>
                    <a:pt x="423710" y="79032"/>
                  </a:lnTo>
                  <a:close/>
                </a:path>
                <a:path w="716915" h="138429">
                  <a:moveTo>
                    <a:pt x="423887" y="81699"/>
                  </a:moveTo>
                  <a:lnTo>
                    <a:pt x="423557" y="82664"/>
                  </a:lnTo>
                  <a:lnTo>
                    <a:pt x="423672" y="82524"/>
                  </a:lnTo>
                  <a:lnTo>
                    <a:pt x="423887" y="81699"/>
                  </a:lnTo>
                  <a:close/>
                </a:path>
                <a:path w="716915" h="138429">
                  <a:moveTo>
                    <a:pt x="424980" y="81584"/>
                  </a:moveTo>
                  <a:lnTo>
                    <a:pt x="424815" y="81597"/>
                  </a:lnTo>
                  <a:lnTo>
                    <a:pt x="424980" y="81584"/>
                  </a:lnTo>
                  <a:close/>
                </a:path>
                <a:path w="716915" h="138429">
                  <a:moveTo>
                    <a:pt x="425386" y="80378"/>
                  </a:moveTo>
                  <a:lnTo>
                    <a:pt x="425196" y="81089"/>
                  </a:lnTo>
                  <a:lnTo>
                    <a:pt x="425081" y="81445"/>
                  </a:lnTo>
                  <a:lnTo>
                    <a:pt x="424980" y="81572"/>
                  </a:lnTo>
                  <a:lnTo>
                    <a:pt x="425107" y="81508"/>
                  </a:lnTo>
                  <a:lnTo>
                    <a:pt x="425272" y="81026"/>
                  </a:lnTo>
                  <a:lnTo>
                    <a:pt x="425361" y="80632"/>
                  </a:lnTo>
                  <a:lnTo>
                    <a:pt x="425386" y="80378"/>
                  </a:lnTo>
                  <a:close/>
                </a:path>
                <a:path w="716915" h="138429">
                  <a:moveTo>
                    <a:pt x="425475" y="81153"/>
                  </a:moveTo>
                  <a:lnTo>
                    <a:pt x="425259" y="81381"/>
                  </a:lnTo>
                  <a:lnTo>
                    <a:pt x="425030" y="81991"/>
                  </a:lnTo>
                  <a:lnTo>
                    <a:pt x="425170" y="81838"/>
                  </a:lnTo>
                  <a:lnTo>
                    <a:pt x="425297" y="81546"/>
                  </a:lnTo>
                  <a:lnTo>
                    <a:pt x="425475" y="81153"/>
                  </a:lnTo>
                  <a:close/>
                </a:path>
                <a:path w="716915" h="138429">
                  <a:moveTo>
                    <a:pt x="426694" y="69710"/>
                  </a:moveTo>
                  <a:lnTo>
                    <a:pt x="426453" y="70078"/>
                  </a:lnTo>
                  <a:lnTo>
                    <a:pt x="426554" y="69938"/>
                  </a:lnTo>
                  <a:lnTo>
                    <a:pt x="426694" y="69710"/>
                  </a:lnTo>
                  <a:close/>
                </a:path>
                <a:path w="716915" h="138429">
                  <a:moveTo>
                    <a:pt x="426770" y="77279"/>
                  </a:moveTo>
                  <a:lnTo>
                    <a:pt x="426593" y="75755"/>
                  </a:lnTo>
                  <a:lnTo>
                    <a:pt x="426466" y="77025"/>
                  </a:lnTo>
                  <a:lnTo>
                    <a:pt x="426770" y="77279"/>
                  </a:lnTo>
                  <a:close/>
                </a:path>
                <a:path w="716915" h="138429">
                  <a:moveTo>
                    <a:pt x="427431" y="72580"/>
                  </a:moveTo>
                  <a:lnTo>
                    <a:pt x="425919" y="76009"/>
                  </a:lnTo>
                  <a:lnTo>
                    <a:pt x="426021" y="74866"/>
                  </a:lnTo>
                  <a:lnTo>
                    <a:pt x="426288" y="73342"/>
                  </a:lnTo>
                  <a:lnTo>
                    <a:pt x="426453" y="72453"/>
                  </a:lnTo>
                  <a:lnTo>
                    <a:pt x="426821" y="72072"/>
                  </a:lnTo>
                  <a:lnTo>
                    <a:pt x="426923" y="69659"/>
                  </a:lnTo>
                  <a:lnTo>
                    <a:pt x="426161" y="73342"/>
                  </a:lnTo>
                  <a:lnTo>
                    <a:pt x="426186" y="72580"/>
                  </a:lnTo>
                  <a:lnTo>
                    <a:pt x="426224" y="71818"/>
                  </a:lnTo>
                  <a:lnTo>
                    <a:pt x="426250" y="71310"/>
                  </a:lnTo>
                  <a:lnTo>
                    <a:pt x="426351" y="70307"/>
                  </a:lnTo>
                  <a:lnTo>
                    <a:pt x="425678" y="71310"/>
                  </a:lnTo>
                  <a:lnTo>
                    <a:pt x="425894" y="70675"/>
                  </a:lnTo>
                  <a:lnTo>
                    <a:pt x="426021" y="70167"/>
                  </a:lnTo>
                  <a:lnTo>
                    <a:pt x="426262" y="68389"/>
                  </a:lnTo>
                  <a:lnTo>
                    <a:pt x="426440" y="69024"/>
                  </a:lnTo>
                  <a:lnTo>
                    <a:pt x="426351" y="68262"/>
                  </a:lnTo>
                  <a:lnTo>
                    <a:pt x="426123" y="66357"/>
                  </a:lnTo>
                  <a:lnTo>
                    <a:pt x="424307" y="71818"/>
                  </a:lnTo>
                  <a:lnTo>
                    <a:pt x="424688" y="68770"/>
                  </a:lnTo>
                  <a:lnTo>
                    <a:pt x="424776" y="68389"/>
                  </a:lnTo>
                  <a:lnTo>
                    <a:pt x="424853" y="68262"/>
                  </a:lnTo>
                  <a:lnTo>
                    <a:pt x="423481" y="69278"/>
                  </a:lnTo>
                  <a:lnTo>
                    <a:pt x="423392" y="69659"/>
                  </a:lnTo>
                  <a:lnTo>
                    <a:pt x="423837" y="70929"/>
                  </a:lnTo>
                  <a:lnTo>
                    <a:pt x="423951" y="71564"/>
                  </a:lnTo>
                  <a:lnTo>
                    <a:pt x="422287" y="74866"/>
                  </a:lnTo>
                  <a:lnTo>
                    <a:pt x="422300" y="74739"/>
                  </a:lnTo>
                  <a:lnTo>
                    <a:pt x="422592" y="72707"/>
                  </a:lnTo>
                  <a:lnTo>
                    <a:pt x="422744" y="71691"/>
                  </a:lnTo>
                  <a:lnTo>
                    <a:pt x="422986" y="70040"/>
                  </a:lnTo>
                  <a:lnTo>
                    <a:pt x="423430" y="66992"/>
                  </a:lnTo>
                  <a:lnTo>
                    <a:pt x="422592" y="70040"/>
                  </a:lnTo>
                  <a:lnTo>
                    <a:pt x="422402" y="69786"/>
                  </a:lnTo>
                  <a:lnTo>
                    <a:pt x="421690" y="71691"/>
                  </a:lnTo>
                  <a:lnTo>
                    <a:pt x="421690" y="70421"/>
                  </a:lnTo>
                  <a:lnTo>
                    <a:pt x="421728" y="68770"/>
                  </a:lnTo>
                  <a:lnTo>
                    <a:pt x="419722" y="72707"/>
                  </a:lnTo>
                  <a:lnTo>
                    <a:pt x="419823" y="72199"/>
                  </a:lnTo>
                  <a:lnTo>
                    <a:pt x="419874" y="71945"/>
                  </a:lnTo>
                  <a:lnTo>
                    <a:pt x="420027" y="71183"/>
                  </a:lnTo>
                  <a:lnTo>
                    <a:pt x="420090" y="70840"/>
                  </a:lnTo>
                  <a:lnTo>
                    <a:pt x="419862" y="71183"/>
                  </a:lnTo>
                  <a:lnTo>
                    <a:pt x="419989" y="70548"/>
                  </a:lnTo>
                  <a:lnTo>
                    <a:pt x="419963" y="70040"/>
                  </a:lnTo>
                  <a:lnTo>
                    <a:pt x="420090" y="69989"/>
                  </a:lnTo>
                  <a:lnTo>
                    <a:pt x="420255" y="69926"/>
                  </a:lnTo>
                  <a:lnTo>
                    <a:pt x="420090" y="70840"/>
                  </a:lnTo>
                  <a:lnTo>
                    <a:pt x="420865" y="69659"/>
                  </a:lnTo>
                  <a:lnTo>
                    <a:pt x="420268" y="69900"/>
                  </a:lnTo>
                  <a:lnTo>
                    <a:pt x="420700" y="67754"/>
                  </a:lnTo>
                  <a:lnTo>
                    <a:pt x="420293" y="69024"/>
                  </a:lnTo>
                  <a:lnTo>
                    <a:pt x="420230" y="69227"/>
                  </a:lnTo>
                  <a:lnTo>
                    <a:pt x="420878" y="65722"/>
                  </a:lnTo>
                  <a:lnTo>
                    <a:pt x="418909" y="71945"/>
                  </a:lnTo>
                  <a:lnTo>
                    <a:pt x="418909" y="70675"/>
                  </a:lnTo>
                  <a:lnTo>
                    <a:pt x="418909" y="70167"/>
                  </a:lnTo>
                  <a:lnTo>
                    <a:pt x="419023" y="69024"/>
                  </a:lnTo>
                  <a:lnTo>
                    <a:pt x="419696" y="66611"/>
                  </a:lnTo>
                  <a:lnTo>
                    <a:pt x="419900" y="68262"/>
                  </a:lnTo>
                  <a:lnTo>
                    <a:pt x="419900" y="66611"/>
                  </a:lnTo>
                  <a:lnTo>
                    <a:pt x="419900" y="65595"/>
                  </a:lnTo>
                  <a:lnTo>
                    <a:pt x="418515" y="70167"/>
                  </a:lnTo>
                  <a:lnTo>
                    <a:pt x="418566" y="69659"/>
                  </a:lnTo>
                  <a:lnTo>
                    <a:pt x="418630" y="68897"/>
                  </a:lnTo>
                  <a:lnTo>
                    <a:pt x="419061" y="64325"/>
                  </a:lnTo>
                  <a:lnTo>
                    <a:pt x="418490" y="65087"/>
                  </a:lnTo>
                  <a:lnTo>
                    <a:pt x="418363" y="65341"/>
                  </a:lnTo>
                  <a:lnTo>
                    <a:pt x="417537" y="68897"/>
                  </a:lnTo>
                  <a:lnTo>
                    <a:pt x="417487" y="68643"/>
                  </a:lnTo>
                  <a:lnTo>
                    <a:pt x="417245" y="67500"/>
                  </a:lnTo>
                  <a:lnTo>
                    <a:pt x="417042" y="66484"/>
                  </a:lnTo>
                  <a:lnTo>
                    <a:pt x="415988" y="67500"/>
                  </a:lnTo>
                  <a:lnTo>
                    <a:pt x="416204" y="66738"/>
                  </a:lnTo>
                  <a:lnTo>
                    <a:pt x="416306" y="66357"/>
                  </a:lnTo>
                  <a:lnTo>
                    <a:pt x="414972" y="65214"/>
                  </a:lnTo>
                  <a:lnTo>
                    <a:pt x="414655" y="64071"/>
                  </a:lnTo>
                  <a:lnTo>
                    <a:pt x="414718" y="63055"/>
                  </a:lnTo>
                  <a:lnTo>
                    <a:pt x="413740" y="66738"/>
                  </a:lnTo>
                  <a:lnTo>
                    <a:pt x="413651" y="66611"/>
                  </a:lnTo>
                  <a:lnTo>
                    <a:pt x="413156" y="65849"/>
                  </a:lnTo>
                  <a:lnTo>
                    <a:pt x="412445" y="66611"/>
                  </a:lnTo>
                  <a:lnTo>
                    <a:pt x="412864" y="64706"/>
                  </a:lnTo>
                  <a:lnTo>
                    <a:pt x="412902" y="64579"/>
                  </a:lnTo>
                  <a:lnTo>
                    <a:pt x="413232" y="63436"/>
                  </a:lnTo>
                  <a:lnTo>
                    <a:pt x="413766" y="62547"/>
                  </a:lnTo>
                  <a:lnTo>
                    <a:pt x="413232" y="62420"/>
                  </a:lnTo>
                  <a:lnTo>
                    <a:pt x="412800" y="63690"/>
                  </a:lnTo>
                  <a:lnTo>
                    <a:pt x="412572" y="64198"/>
                  </a:lnTo>
                  <a:lnTo>
                    <a:pt x="412140" y="64579"/>
                  </a:lnTo>
                  <a:lnTo>
                    <a:pt x="412877" y="61785"/>
                  </a:lnTo>
                  <a:lnTo>
                    <a:pt x="412165" y="61785"/>
                  </a:lnTo>
                  <a:lnTo>
                    <a:pt x="410781" y="64706"/>
                  </a:lnTo>
                  <a:lnTo>
                    <a:pt x="410311" y="62674"/>
                  </a:lnTo>
                  <a:lnTo>
                    <a:pt x="409790" y="64960"/>
                  </a:lnTo>
                  <a:lnTo>
                    <a:pt x="409689" y="65595"/>
                  </a:lnTo>
                  <a:lnTo>
                    <a:pt x="409435" y="69900"/>
                  </a:lnTo>
                  <a:lnTo>
                    <a:pt x="409321" y="70294"/>
                  </a:lnTo>
                  <a:lnTo>
                    <a:pt x="408127" y="71691"/>
                  </a:lnTo>
                  <a:lnTo>
                    <a:pt x="408724" y="68643"/>
                  </a:lnTo>
                  <a:lnTo>
                    <a:pt x="408724" y="68389"/>
                  </a:lnTo>
                  <a:lnTo>
                    <a:pt x="408813" y="68186"/>
                  </a:lnTo>
                  <a:lnTo>
                    <a:pt x="408724" y="68376"/>
                  </a:lnTo>
                  <a:lnTo>
                    <a:pt x="408762" y="67246"/>
                  </a:lnTo>
                  <a:lnTo>
                    <a:pt x="408863" y="66230"/>
                  </a:lnTo>
                  <a:lnTo>
                    <a:pt x="408978" y="65722"/>
                  </a:lnTo>
                  <a:lnTo>
                    <a:pt x="409117" y="65087"/>
                  </a:lnTo>
                  <a:lnTo>
                    <a:pt x="408749" y="65722"/>
                  </a:lnTo>
                  <a:lnTo>
                    <a:pt x="409143" y="64071"/>
                  </a:lnTo>
                  <a:lnTo>
                    <a:pt x="409257" y="63944"/>
                  </a:lnTo>
                  <a:lnTo>
                    <a:pt x="409232" y="64960"/>
                  </a:lnTo>
                  <a:lnTo>
                    <a:pt x="409333" y="64706"/>
                  </a:lnTo>
                  <a:lnTo>
                    <a:pt x="409409" y="64325"/>
                  </a:lnTo>
                  <a:lnTo>
                    <a:pt x="409435" y="64452"/>
                  </a:lnTo>
                  <a:lnTo>
                    <a:pt x="409486" y="64325"/>
                  </a:lnTo>
                  <a:lnTo>
                    <a:pt x="409397" y="63944"/>
                  </a:lnTo>
                  <a:lnTo>
                    <a:pt x="409321" y="63817"/>
                  </a:lnTo>
                  <a:lnTo>
                    <a:pt x="409194" y="63309"/>
                  </a:lnTo>
                  <a:lnTo>
                    <a:pt x="409257" y="60896"/>
                  </a:lnTo>
                  <a:lnTo>
                    <a:pt x="409054" y="62039"/>
                  </a:lnTo>
                  <a:lnTo>
                    <a:pt x="408686" y="63563"/>
                  </a:lnTo>
                  <a:lnTo>
                    <a:pt x="408343" y="63817"/>
                  </a:lnTo>
                  <a:lnTo>
                    <a:pt x="407631" y="63817"/>
                  </a:lnTo>
                  <a:lnTo>
                    <a:pt x="407949" y="63055"/>
                  </a:lnTo>
                  <a:lnTo>
                    <a:pt x="408584" y="61531"/>
                  </a:lnTo>
                  <a:lnTo>
                    <a:pt x="408470" y="60261"/>
                  </a:lnTo>
                  <a:lnTo>
                    <a:pt x="408000" y="61531"/>
                  </a:lnTo>
                  <a:lnTo>
                    <a:pt x="407873" y="60007"/>
                  </a:lnTo>
                  <a:lnTo>
                    <a:pt x="407225" y="63055"/>
                  </a:lnTo>
                  <a:lnTo>
                    <a:pt x="407022" y="63055"/>
                  </a:lnTo>
                  <a:lnTo>
                    <a:pt x="407200" y="62039"/>
                  </a:lnTo>
                  <a:lnTo>
                    <a:pt x="407390" y="60769"/>
                  </a:lnTo>
                  <a:lnTo>
                    <a:pt x="406755" y="62039"/>
                  </a:lnTo>
                  <a:lnTo>
                    <a:pt x="405650" y="60769"/>
                  </a:lnTo>
                  <a:lnTo>
                    <a:pt x="405358" y="63995"/>
                  </a:lnTo>
                  <a:lnTo>
                    <a:pt x="405333" y="64173"/>
                  </a:lnTo>
                  <a:lnTo>
                    <a:pt x="405320" y="64363"/>
                  </a:lnTo>
                  <a:lnTo>
                    <a:pt x="403517" y="67246"/>
                  </a:lnTo>
                  <a:lnTo>
                    <a:pt x="403504" y="66738"/>
                  </a:lnTo>
                  <a:lnTo>
                    <a:pt x="403453" y="65722"/>
                  </a:lnTo>
                  <a:lnTo>
                    <a:pt x="403428" y="65214"/>
                  </a:lnTo>
                  <a:lnTo>
                    <a:pt x="403415" y="64706"/>
                  </a:lnTo>
                  <a:lnTo>
                    <a:pt x="403352" y="63309"/>
                  </a:lnTo>
                  <a:lnTo>
                    <a:pt x="403301" y="62166"/>
                  </a:lnTo>
                  <a:lnTo>
                    <a:pt x="401866" y="63309"/>
                  </a:lnTo>
                  <a:lnTo>
                    <a:pt x="402094" y="62293"/>
                  </a:lnTo>
                  <a:lnTo>
                    <a:pt x="401154" y="63309"/>
                  </a:lnTo>
                  <a:lnTo>
                    <a:pt x="400418" y="62547"/>
                  </a:lnTo>
                  <a:lnTo>
                    <a:pt x="399478" y="64706"/>
                  </a:lnTo>
                  <a:lnTo>
                    <a:pt x="399313" y="64592"/>
                  </a:lnTo>
                  <a:lnTo>
                    <a:pt x="399288" y="64198"/>
                  </a:lnTo>
                  <a:lnTo>
                    <a:pt x="399351" y="63309"/>
                  </a:lnTo>
                  <a:lnTo>
                    <a:pt x="399453" y="62420"/>
                  </a:lnTo>
                  <a:lnTo>
                    <a:pt x="399719" y="61531"/>
                  </a:lnTo>
                  <a:lnTo>
                    <a:pt x="399046" y="62166"/>
                  </a:lnTo>
                  <a:lnTo>
                    <a:pt x="398729" y="63309"/>
                  </a:lnTo>
                  <a:lnTo>
                    <a:pt x="398678" y="63055"/>
                  </a:lnTo>
                  <a:lnTo>
                    <a:pt x="398653" y="62928"/>
                  </a:lnTo>
                  <a:lnTo>
                    <a:pt x="398538" y="62420"/>
                  </a:lnTo>
                  <a:lnTo>
                    <a:pt x="398424" y="61912"/>
                  </a:lnTo>
                  <a:lnTo>
                    <a:pt x="398526" y="61150"/>
                  </a:lnTo>
                  <a:lnTo>
                    <a:pt x="398983" y="60261"/>
                  </a:lnTo>
                  <a:lnTo>
                    <a:pt x="398856" y="60096"/>
                  </a:lnTo>
                  <a:lnTo>
                    <a:pt x="399021" y="60185"/>
                  </a:lnTo>
                  <a:lnTo>
                    <a:pt x="398932" y="59804"/>
                  </a:lnTo>
                  <a:lnTo>
                    <a:pt x="398780" y="59499"/>
                  </a:lnTo>
                  <a:lnTo>
                    <a:pt x="398843" y="57594"/>
                  </a:lnTo>
                  <a:lnTo>
                    <a:pt x="397535" y="60261"/>
                  </a:lnTo>
                  <a:lnTo>
                    <a:pt x="397649" y="59880"/>
                  </a:lnTo>
                  <a:lnTo>
                    <a:pt x="398246" y="57950"/>
                  </a:lnTo>
                  <a:lnTo>
                    <a:pt x="398145" y="57467"/>
                  </a:lnTo>
                  <a:lnTo>
                    <a:pt x="397700" y="56832"/>
                  </a:lnTo>
                  <a:lnTo>
                    <a:pt x="397408" y="57289"/>
                  </a:lnTo>
                  <a:lnTo>
                    <a:pt x="397306" y="59499"/>
                  </a:lnTo>
                  <a:lnTo>
                    <a:pt x="396862" y="59880"/>
                  </a:lnTo>
                  <a:lnTo>
                    <a:pt x="396417" y="59372"/>
                  </a:lnTo>
                  <a:lnTo>
                    <a:pt x="396519" y="58483"/>
                  </a:lnTo>
                  <a:lnTo>
                    <a:pt x="397192" y="55994"/>
                  </a:lnTo>
                  <a:lnTo>
                    <a:pt x="396659" y="51498"/>
                  </a:lnTo>
                  <a:lnTo>
                    <a:pt x="393217" y="62420"/>
                  </a:lnTo>
                  <a:lnTo>
                    <a:pt x="393357" y="59753"/>
                  </a:lnTo>
                  <a:lnTo>
                    <a:pt x="393395" y="58839"/>
                  </a:lnTo>
                  <a:lnTo>
                    <a:pt x="393090" y="59753"/>
                  </a:lnTo>
                  <a:lnTo>
                    <a:pt x="392557" y="59245"/>
                  </a:lnTo>
                  <a:lnTo>
                    <a:pt x="392569" y="58991"/>
                  </a:lnTo>
                  <a:lnTo>
                    <a:pt x="392887" y="54165"/>
                  </a:lnTo>
                  <a:lnTo>
                    <a:pt x="392684" y="54165"/>
                  </a:lnTo>
                  <a:lnTo>
                    <a:pt x="392188" y="52006"/>
                  </a:lnTo>
                  <a:lnTo>
                    <a:pt x="390855" y="58991"/>
                  </a:lnTo>
                  <a:lnTo>
                    <a:pt x="390194" y="57467"/>
                  </a:lnTo>
                  <a:lnTo>
                    <a:pt x="390080" y="58610"/>
                  </a:lnTo>
                  <a:lnTo>
                    <a:pt x="389509" y="62039"/>
                  </a:lnTo>
                  <a:lnTo>
                    <a:pt x="388594" y="62928"/>
                  </a:lnTo>
                  <a:lnTo>
                    <a:pt x="388048" y="62420"/>
                  </a:lnTo>
                  <a:lnTo>
                    <a:pt x="388556" y="59372"/>
                  </a:lnTo>
                  <a:lnTo>
                    <a:pt x="388645" y="58864"/>
                  </a:lnTo>
                  <a:lnTo>
                    <a:pt x="388835" y="57721"/>
                  </a:lnTo>
                  <a:lnTo>
                    <a:pt x="389445" y="56832"/>
                  </a:lnTo>
                  <a:lnTo>
                    <a:pt x="389610" y="56705"/>
                  </a:lnTo>
                  <a:lnTo>
                    <a:pt x="389534" y="57594"/>
                  </a:lnTo>
                  <a:lnTo>
                    <a:pt x="390207" y="56705"/>
                  </a:lnTo>
                  <a:lnTo>
                    <a:pt x="390207" y="56578"/>
                  </a:lnTo>
                  <a:lnTo>
                    <a:pt x="390207" y="55308"/>
                  </a:lnTo>
                  <a:lnTo>
                    <a:pt x="389890" y="56578"/>
                  </a:lnTo>
                  <a:lnTo>
                    <a:pt x="389877" y="56324"/>
                  </a:lnTo>
                  <a:lnTo>
                    <a:pt x="389851" y="55816"/>
                  </a:lnTo>
                  <a:lnTo>
                    <a:pt x="389826" y="55181"/>
                  </a:lnTo>
                  <a:lnTo>
                    <a:pt x="388988" y="55181"/>
                  </a:lnTo>
                  <a:lnTo>
                    <a:pt x="389140" y="55816"/>
                  </a:lnTo>
                  <a:lnTo>
                    <a:pt x="388950" y="55029"/>
                  </a:lnTo>
                  <a:lnTo>
                    <a:pt x="388962" y="55308"/>
                  </a:lnTo>
                  <a:lnTo>
                    <a:pt x="389051" y="55562"/>
                  </a:lnTo>
                  <a:lnTo>
                    <a:pt x="388899" y="55181"/>
                  </a:lnTo>
                  <a:lnTo>
                    <a:pt x="388797" y="54419"/>
                  </a:lnTo>
                  <a:lnTo>
                    <a:pt x="388670" y="53911"/>
                  </a:lnTo>
                  <a:lnTo>
                    <a:pt x="387858" y="55562"/>
                  </a:lnTo>
                  <a:lnTo>
                    <a:pt x="387261" y="54165"/>
                  </a:lnTo>
                  <a:lnTo>
                    <a:pt x="387197" y="55435"/>
                  </a:lnTo>
                  <a:lnTo>
                    <a:pt x="387083" y="56324"/>
                  </a:lnTo>
                  <a:lnTo>
                    <a:pt x="386956" y="56324"/>
                  </a:lnTo>
                  <a:lnTo>
                    <a:pt x="386029" y="54546"/>
                  </a:lnTo>
                  <a:lnTo>
                    <a:pt x="385940" y="58483"/>
                  </a:lnTo>
                  <a:lnTo>
                    <a:pt x="385000" y="58864"/>
                  </a:lnTo>
                  <a:lnTo>
                    <a:pt x="384987" y="58737"/>
                  </a:lnTo>
                  <a:lnTo>
                    <a:pt x="384898" y="57086"/>
                  </a:lnTo>
                  <a:lnTo>
                    <a:pt x="385013" y="56705"/>
                  </a:lnTo>
                  <a:lnTo>
                    <a:pt x="385356" y="55943"/>
                  </a:lnTo>
                  <a:lnTo>
                    <a:pt x="385419" y="55816"/>
                  </a:lnTo>
                  <a:lnTo>
                    <a:pt x="386054" y="54419"/>
                  </a:lnTo>
                  <a:lnTo>
                    <a:pt x="384886" y="55816"/>
                  </a:lnTo>
                  <a:lnTo>
                    <a:pt x="384683" y="54775"/>
                  </a:lnTo>
                  <a:lnTo>
                    <a:pt x="384784" y="54165"/>
                  </a:lnTo>
                  <a:lnTo>
                    <a:pt x="384886" y="53911"/>
                  </a:lnTo>
                  <a:lnTo>
                    <a:pt x="385838" y="51625"/>
                  </a:lnTo>
                  <a:lnTo>
                    <a:pt x="384594" y="53911"/>
                  </a:lnTo>
                  <a:lnTo>
                    <a:pt x="384670" y="51371"/>
                  </a:lnTo>
                  <a:lnTo>
                    <a:pt x="384619" y="49720"/>
                  </a:lnTo>
                  <a:lnTo>
                    <a:pt x="384429" y="49466"/>
                  </a:lnTo>
                  <a:lnTo>
                    <a:pt x="384517" y="49085"/>
                  </a:lnTo>
                  <a:lnTo>
                    <a:pt x="384594" y="48958"/>
                  </a:lnTo>
                  <a:lnTo>
                    <a:pt x="384187" y="48831"/>
                  </a:lnTo>
                  <a:lnTo>
                    <a:pt x="383933" y="51371"/>
                  </a:lnTo>
                  <a:lnTo>
                    <a:pt x="383781" y="50863"/>
                  </a:lnTo>
                  <a:lnTo>
                    <a:pt x="383578" y="50863"/>
                  </a:lnTo>
                  <a:lnTo>
                    <a:pt x="383794" y="49847"/>
                  </a:lnTo>
                  <a:lnTo>
                    <a:pt x="383286" y="51181"/>
                  </a:lnTo>
                  <a:lnTo>
                    <a:pt x="383171" y="53403"/>
                  </a:lnTo>
                  <a:lnTo>
                    <a:pt x="383044" y="54165"/>
                  </a:lnTo>
                  <a:lnTo>
                    <a:pt x="382231" y="55943"/>
                  </a:lnTo>
                  <a:lnTo>
                    <a:pt x="382155" y="54927"/>
                  </a:lnTo>
                  <a:lnTo>
                    <a:pt x="381012" y="57086"/>
                  </a:lnTo>
                  <a:lnTo>
                    <a:pt x="381025" y="56959"/>
                  </a:lnTo>
                  <a:lnTo>
                    <a:pt x="381419" y="54673"/>
                  </a:lnTo>
                  <a:lnTo>
                    <a:pt x="381546" y="53911"/>
                  </a:lnTo>
                  <a:lnTo>
                    <a:pt x="382092" y="54813"/>
                  </a:lnTo>
                  <a:lnTo>
                    <a:pt x="382155" y="54673"/>
                  </a:lnTo>
                  <a:lnTo>
                    <a:pt x="382219" y="55016"/>
                  </a:lnTo>
                  <a:lnTo>
                    <a:pt x="382320" y="55181"/>
                  </a:lnTo>
                  <a:lnTo>
                    <a:pt x="382295" y="54673"/>
                  </a:lnTo>
                  <a:lnTo>
                    <a:pt x="382244" y="53911"/>
                  </a:lnTo>
                  <a:lnTo>
                    <a:pt x="382244" y="53784"/>
                  </a:lnTo>
                  <a:lnTo>
                    <a:pt x="382193" y="52768"/>
                  </a:lnTo>
                  <a:lnTo>
                    <a:pt x="382079" y="50609"/>
                  </a:lnTo>
                  <a:lnTo>
                    <a:pt x="382562" y="50406"/>
                  </a:lnTo>
                  <a:lnTo>
                    <a:pt x="382600" y="49339"/>
                  </a:lnTo>
                  <a:lnTo>
                    <a:pt x="382473" y="47434"/>
                  </a:lnTo>
                  <a:lnTo>
                    <a:pt x="382320" y="46164"/>
                  </a:lnTo>
                  <a:lnTo>
                    <a:pt x="381533" y="52768"/>
                  </a:lnTo>
                  <a:lnTo>
                    <a:pt x="380555" y="52514"/>
                  </a:lnTo>
                  <a:lnTo>
                    <a:pt x="381000" y="50863"/>
                  </a:lnTo>
                  <a:lnTo>
                    <a:pt x="381025" y="49961"/>
                  </a:lnTo>
                  <a:lnTo>
                    <a:pt x="380403" y="52247"/>
                  </a:lnTo>
                  <a:lnTo>
                    <a:pt x="379704" y="53784"/>
                  </a:lnTo>
                  <a:lnTo>
                    <a:pt x="379349" y="52260"/>
                  </a:lnTo>
                  <a:lnTo>
                    <a:pt x="378802" y="54673"/>
                  </a:lnTo>
                  <a:lnTo>
                    <a:pt x="378510" y="54419"/>
                  </a:lnTo>
                  <a:lnTo>
                    <a:pt x="378587" y="54660"/>
                  </a:lnTo>
                  <a:lnTo>
                    <a:pt x="378688" y="55435"/>
                  </a:lnTo>
                  <a:lnTo>
                    <a:pt x="378269" y="56959"/>
                  </a:lnTo>
                  <a:lnTo>
                    <a:pt x="377990" y="56705"/>
                  </a:lnTo>
                  <a:lnTo>
                    <a:pt x="377431" y="57213"/>
                  </a:lnTo>
                  <a:lnTo>
                    <a:pt x="376885" y="58737"/>
                  </a:lnTo>
                  <a:lnTo>
                    <a:pt x="376999" y="57467"/>
                  </a:lnTo>
                  <a:lnTo>
                    <a:pt x="377329" y="54038"/>
                  </a:lnTo>
                  <a:lnTo>
                    <a:pt x="377532" y="52006"/>
                  </a:lnTo>
                  <a:lnTo>
                    <a:pt x="376428" y="54038"/>
                  </a:lnTo>
                  <a:lnTo>
                    <a:pt x="376402" y="53657"/>
                  </a:lnTo>
                  <a:lnTo>
                    <a:pt x="376516" y="52247"/>
                  </a:lnTo>
                  <a:lnTo>
                    <a:pt x="376720" y="51625"/>
                  </a:lnTo>
                  <a:lnTo>
                    <a:pt x="376974" y="50863"/>
                  </a:lnTo>
                  <a:lnTo>
                    <a:pt x="376936" y="49720"/>
                  </a:lnTo>
                  <a:lnTo>
                    <a:pt x="375881" y="51676"/>
                  </a:lnTo>
                  <a:lnTo>
                    <a:pt x="375602" y="52387"/>
                  </a:lnTo>
                  <a:lnTo>
                    <a:pt x="375602" y="54419"/>
                  </a:lnTo>
                  <a:lnTo>
                    <a:pt x="375069" y="55689"/>
                  </a:lnTo>
                  <a:lnTo>
                    <a:pt x="374980" y="56311"/>
                  </a:lnTo>
                  <a:lnTo>
                    <a:pt x="374865" y="57467"/>
                  </a:lnTo>
                  <a:lnTo>
                    <a:pt x="374916" y="56070"/>
                  </a:lnTo>
                  <a:lnTo>
                    <a:pt x="374967" y="55181"/>
                  </a:lnTo>
                  <a:lnTo>
                    <a:pt x="374992" y="54775"/>
                  </a:lnTo>
                  <a:lnTo>
                    <a:pt x="374904" y="54940"/>
                  </a:lnTo>
                  <a:lnTo>
                    <a:pt x="375031" y="53911"/>
                  </a:lnTo>
                  <a:lnTo>
                    <a:pt x="374992" y="54775"/>
                  </a:lnTo>
                  <a:lnTo>
                    <a:pt x="375551" y="53657"/>
                  </a:lnTo>
                  <a:lnTo>
                    <a:pt x="375602" y="54419"/>
                  </a:lnTo>
                  <a:lnTo>
                    <a:pt x="375602" y="52387"/>
                  </a:lnTo>
                  <a:lnTo>
                    <a:pt x="374396" y="55054"/>
                  </a:lnTo>
                  <a:lnTo>
                    <a:pt x="374611" y="55118"/>
                  </a:lnTo>
                  <a:lnTo>
                    <a:pt x="374802" y="54444"/>
                  </a:lnTo>
                  <a:lnTo>
                    <a:pt x="374713" y="55156"/>
                  </a:lnTo>
                  <a:lnTo>
                    <a:pt x="373367" y="59372"/>
                  </a:lnTo>
                  <a:lnTo>
                    <a:pt x="373341" y="59118"/>
                  </a:lnTo>
                  <a:lnTo>
                    <a:pt x="373329" y="58864"/>
                  </a:lnTo>
                  <a:lnTo>
                    <a:pt x="373265" y="57848"/>
                  </a:lnTo>
                  <a:lnTo>
                    <a:pt x="373253" y="57594"/>
                  </a:lnTo>
                  <a:lnTo>
                    <a:pt x="373227" y="57213"/>
                  </a:lnTo>
                  <a:lnTo>
                    <a:pt x="373265" y="56451"/>
                  </a:lnTo>
                  <a:lnTo>
                    <a:pt x="373494" y="55308"/>
                  </a:lnTo>
                  <a:lnTo>
                    <a:pt x="373849" y="53530"/>
                  </a:lnTo>
                  <a:lnTo>
                    <a:pt x="374345" y="50990"/>
                  </a:lnTo>
                  <a:lnTo>
                    <a:pt x="374230" y="49593"/>
                  </a:lnTo>
                  <a:lnTo>
                    <a:pt x="373976" y="47815"/>
                  </a:lnTo>
                  <a:lnTo>
                    <a:pt x="372097" y="53530"/>
                  </a:lnTo>
                  <a:lnTo>
                    <a:pt x="371157" y="51752"/>
                  </a:lnTo>
                  <a:lnTo>
                    <a:pt x="371309" y="52997"/>
                  </a:lnTo>
                  <a:lnTo>
                    <a:pt x="370700" y="55308"/>
                  </a:lnTo>
                  <a:lnTo>
                    <a:pt x="370586" y="54038"/>
                  </a:lnTo>
                  <a:lnTo>
                    <a:pt x="370509" y="53149"/>
                  </a:lnTo>
                  <a:lnTo>
                    <a:pt x="369912" y="54038"/>
                  </a:lnTo>
                  <a:lnTo>
                    <a:pt x="370001" y="53657"/>
                  </a:lnTo>
                  <a:lnTo>
                    <a:pt x="370319" y="52133"/>
                  </a:lnTo>
                  <a:lnTo>
                    <a:pt x="370255" y="51371"/>
                  </a:lnTo>
                  <a:lnTo>
                    <a:pt x="370306" y="49847"/>
                  </a:lnTo>
                  <a:lnTo>
                    <a:pt x="370039" y="51371"/>
                  </a:lnTo>
                  <a:lnTo>
                    <a:pt x="369417" y="49593"/>
                  </a:lnTo>
                  <a:lnTo>
                    <a:pt x="368541" y="53657"/>
                  </a:lnTo>
                  <a:lnTo>
                    <a:pt x="368490" y="50863"/>
                  </a:lnTo>
                  <a:lnTo>
                    <a:pt x="367690" y="49593"/>
                  </a:lnTo>
                  <a:lnTo>
                    <a:pt x="366229" y="56451"/>
                  </a:lnTo>
                  <a:lnTo>
                    <a:pt x="365518" y="55689"/>
                  </a:lnTo>
                  <a:lnTo>
                    <a:pt x="365658" y="54800"/>
                  </a:lnTo>
                  <a:lnTo>
                    <a:pt x="365937" y="53911"/>
                  </a:lnTo>
                  <a:lnTo>
                    <a:pt x="366064" y="53530"/>
                  </a:lnTo>
                  <a:lnTo>
                    <a:pt x="366191" y="51498"/>
                  </a:lnTo>
                  <a:lnTo>
                    <a:pt x="366344" y="51244"/>
                  </a:lnTo>
                  <a:lnTo>
                    <a:pt x="366890" y="50355"/>
                  </a:lnTo>
                  <a:lnTo>
                    <a:pt x="366572" y="50355"/>
                  </a:lnTo>
                  <a:lnTo>
                    <a:pt x="366356" y="49847"/>
                  </a:lnTo>
                  <a:lnTo>
                    <a:pt x="366077" y="51244"/>
                  </a:lnTo>
                  <a:lnTo>
                    <a:pt x="366141" y="49974"/>
                  </a:lnTo>
                  <a:lnTo>
                    <a:pt x="364667" y="53911"/>
                  </a:lnTo>
                  <a:lnTo>
                    <a:pt x="364731" y="51879"/>
                  </a:lnTo>
                  <a:lnTo>
                    <a:pt x="364426" y="52768"/>
                  </a:lnTo>
                  <a:lnTo>
                    <a:pt x="363994" y="54800"/>
                  </a:lnTo>
                  <a:lnTo>
                    <a:pt x="363651" y="54673"/>
                  </a:lnTo>
                  <a:lnTo>
                    <a:pt x="363029" y="54927"/>
                  </a:lnTo>
                  <a:lnTo>
                    <a:pt x="362927" y="57086"/>
                  </a:lnTo>
                  <a:lnTo>
                    <a:pt x="363118" y="50609"/>
                  </a:lnTo>
                  <a:lnTo>
                    <a:pt x="360070" y="57086"/>
                  </a:lnTo>
                  <a:lnTo>
                    <a:pt x="360184" y="52641"/>
                  </a:lnTo>
                  <a:lnTo>
                    <a:pt x="360210" y="51498"/>
                  </a:lnTo>
                  <a:lnTo>
                    <a:pt x="359371" y="52133"/>
                  </a:lnTo>
                  <a:lnTo>
                    <a:pt x="358406" y="52514"/>
                  </a:lnTo>
                  <a:lnTo>
                    <a:pt x="357746" y="52641"/>
                  </a:lnTo>
                  <a:lnTo>
                    <a:pt x="357873" y="52133"/>
                  </a:lnTo>
                  <a:lnTo>
                    <a:pt x="357949" y="51676"/>
                  </a:lnTo>
                  <a:lnTo>
                    <a:pt x="358025" y="51879"/>
                  </a:lnTo>
                  <a:lnTo>
                    <a:pt x="357962" y="51625"/>
                  </a:lnTo>
                  <a:lnTo>
                    <a:pt x="357479" y="49720"/>
                  </a:lnTo>
                  <a:lnTo>
                    <a:pt x="356387" y="57594"/>
                  </a:lnTo>
                  <a:lnTo>
                    <a:pt x="356057" y="56324"/>
                  </a:lnTo>
                  <a:lnTo>
                    <a:pt x="356019" y="56197"/>
                  </a:lnTo>
                  <a:lnTo>
                    <a:pt x="355904" y="55778"/>
                  </a:lnTo>
                  <a:lnTo>
                    <a:pt x="355790" y="55181"/>
                  </a:lnTo>
                  <a:lnTo>
                    <a:pt x="355841" y="53022"/>
                  </a:lnTo>
                  <a:lnTo>
                    <a:pt x="355879" y="51879"/>
                  </a:lnTo>
                  <a:lnTo>
                    <a:pt x="356641" y="53530"/>
                  </a:lnTo>
                  <a:lnTo>
                    <a:pt x="356616" y="51879"/>
                  </a:lnTo>
                  <a:lnTo>
                    <a:pt x="357644" y="45529"/>
                  </a:lnTo>
                  <a:lnTo>
                    <a:pt x="355180" y="53022"/>
                  </a:lnTo>
                  <a:lnTo>
                    <a:pt x="355193" y="50863"/>
                  </a:lnTo>
                  <a:lnTo>
                    <a:pt x="355295" y="48831"/>
                  </a:lnTo>
                  <a:lnTo>
                    <a:pt x="355371" y="48704"/>
                  </a:lnTo>
                  <a:lnTo>
                    <a:pt x="355346" y="46164"/>
                  </a:lnTo>
                  <a:lnTo>
                    <a:pt x="353733" y="50863"/>
                  </a:lnTo>
                  <a:lnTo>
                    <a:pt x="353123" y="50355"/>
                  </a:lnTo>
                  <a:lnTo>
                    <a:pt x="353148" y="49212"/>
                  </a:lnTo>
                  <a:lnTo>
                    <a:pt x="351967" y="52514"/>
                  </a:lnTo>
                  <a:lnTo>
                    <a:pt x="350012" y="54038"/>
                  </a:lnTo>
                  <a:lnTo>
                    <a:pt x="349948" y="54559"/>
                  </a:lnTo>
                  <a:lnTo>
                    <a:pt x="349097" y="55181"/>
                  </a:lnTo>
                  <a:lnTo>
                    <a:pt x="348983" y="53022"/>
                  </a:lnTo>
                  <a:lnTo>
                    <a:pt x="348856" y="52514"/>
                  </a:lnTo>
                  <a:lnTo>
                    <a:pt x="348970" y="51498"/>
                  </a:lnTo>
                  <a:lnTo>
                    <a:pt x="349275" y="49466"/>
                  </a:lnTo>
                  <a:lnTo>
                    <a:pt x="349986" y="49466"/>
                  </a:lnTo>
                  <a:lnTo>
                    <a:pt x="350291" y="45783"/>
                  </a:lnTo>
                  <a:lnTo>
                    <a:pt x="349059" y="49466"/>
                  </a:lnTo>
                  <a:lnTo>
                    <a:pt x="348945" y="49085"/>
                  </a:lnTo>
                  <a:lnTo>
                    <a:pt x="349046" y="47688"/>
                  </a:lnTo>
                  <a:lnTo>
                    <a:pt x="349161" y="47180"/>
                  </a:lnTo>
                  <a:lnTo>
                    <a:pt x="348018" y="47434"/>
                  </a:lnTo>
                  <a:lnTo>
                    <a:pt x="347268" y="51498"/>
                  </a:lnTo>
                  <a:lnTo>
                    <a:pt x="346202" y="50990"/>
                  </a:lnTo>
                  <a:lnTo>
                    <a:pt x="346049" y="52387"/>
                  </a:lnTo>
                  <a:lnTo>
                    <a:pt x="344766" y="56197"/>
                  </a:lnTo>
                  <a:lnTo>
                    <a:pt x="344843" y="55816"/>
                  </a:lnTo>
                  <a:lnTo>
                    <a:pt x="344919" y="55435"/>
                  </a:lnTo>
                  <a:lnTo>
                    <a:pt x="345376" y="53022"/>
                  </a:lnTo>
                  <a:lnTo>
                    <a:pt x="345427" y="52768"/>
                  </a:lnTo>
                  <a:lnTo>
                    <a:pt x="345973" y="49974"/>
                  </a:lnTo>
                  <a:lnTo>
                    <a:pt x="344830" y="52768"/>
                  </a:lnTo>
                  <a:lnTo>
                    <a:pt x="345376" y="48704"/>
                  </a:lnTo>
                  <a:lnTo>
                    <a:pt x="343242" y="52400"/>
                  </a:lnTo>
                  <a:lnTo>
                    <a:pt x="342392" y="53022"/>
                  </a:lnTo>
                  <a:lnTo>
                    <a:pt x="342849" y="51587"/>
                  </a:lnTo>
                  <a:lnTo>
                    <a:pt x="341998" y="52895"/>
                  </a:lnTo>
                  <a:lnTo>
                    <a:pt x="341325" y="52679"/>
                  </a:lnTo>
                  <a:lnTo>
                    <a:pt x="341376" y="51752"/>
                  </a:lnTo>
                  <a:lnTo>
                    <a:pt x="341414" y="51498"/>
                  </a:lnTo>
                  <a:lnTo>
                    <a:pt x="342722" y="44767"/>
                  </a:lnTo>
                  <a:lnTo>
                    <a:pt x="339445" y="50355"/>
                  </a:lnTo>
                  <a:lnTo>
                    <a:pt x="339509" y="49593"/>
                  </a:lnTo>
                  <a:lnTo>
                    <a:pt x="339521" y="49339"/>
                  </a:lnTo>
                  <a:lnTo>
                    <a:pt x="339572" y="48831"/>
                  </a:lnTo>
                  <a:lnTo>
                    <a:pt x="339725" y="46799"/>
                  </a:lnTo>
                  <a:lnTo>
                    <a:pt x="339928" y="44132"/>
                  </a:lnTo>
                  <a:lnTo>
                    <a:pt x="337997" y="46799"/>
                  </a:lnTo>
                  <a:lnTo>
                    <a:pt x="337312" y="42354"/>
                  </a:lnTo>
                  <a:lnTo>
                    <a:pt x="335559" y="42608"/>
                  </a:lnTo>
                  <a:lnTo>
                    <a:pt x="335102" y="48831"/>
                  </a:lnTo>
                  <a:lnTo>
                    <a:pt x="335051" y="42608"/>
                  </a:lnTo>
                  <a:lnTo>
                    <a:pt x="334886" y="43624"/>
                  </a:lnTo>
                  <a:lnTo>
                    <a:pt x="334645" y="42481"/>
                  </a:lnTo>
                  <a:lnTo>
                    <a:pt x="334733" y="44665"/>
                  </a:lnTo>
                  <a:lnTo>
                    <a:pt x="334645" y="45199"/>
                  </a:lnTo>
                  <a:lnTo>
                    <a:pt x="334073" y="48958"/>
                  </a:lnTo>
                  <a:lnTo>
                    <a:pt x="333629" y="49339"/>
                  </a:lnTo>
                  <a:lnTo>
                    <a:pt x="333502" y="49085"/>
                  </a:lnTo>
                  <a:lnTo>
                    <a:pt x="333387" y="47815"/>
                  </a:lnTo>
                  <a:lnTo>
                    <a:pt x="333222" y="46545"/>
                  </a:lnTo>
                  <a:lnTo>
                    <a:pt x="333133" y="45910"/>
                  </a:lnTo>
                  <a:lnTo>
                    <a:pt x="333019" y="45021"/>
                  </a:lnTo>
                  <a:lnTo>
                    <a:pt x="333032" y="42862"/>
                  </a:lnTo>
                  <a:lnTo>
                    <a:pt x="333603" y="43497"/>
                  </a:lnTo>
                  <a:lnTo>
                    <a:pt x="333692" y="42862"/>
                  </a:lnTo>
                  <a:lnTo>
                    <a:pt x="333806" y="42100"/>
                  </a:lnTo>
                  <a:lnTo>
                    <a:pt x="333032" y="41465"/>
                  </a:lnTo>
                  <a:lnTo>
                    <a:pt x="333336" y="40703"/>
                  </a:lnTo>
                  <a:lnTo>
                    <a:pt x="333844" y="39433"/>
                  </a:lnTo>
                  <a:lnTo>
                    <a:pt x="333717" y="38163"/>
                  </a:lnTo>
                  <a:lnTo>
                    <a:pt x="333629" y="37528"/>
                  </a:lnTo>
                  <a:lnTo>
                    <a:pt x="333400" y="39433"/>
                  </a:lnTo>
                  <a:lnTo>
                    <a:pt x="333273" y="39941"/>
                  </a:lnTo>
                  <a:lnTo>
                    <a:pt x="332790" y="40703"/>
                  </a:lnTo>
                  <a:lnTo>
                    <a:pt x="332435" y="39814"/>
                  </a:lnTo>
                  <a:lnTo>
                    <a:pt x="332562" y="42989"/>
                  </a:lnTo>
                  <a:lnTo>
                    <a:pt x="330885" y="45910"/>
                  </a:lnTo>
                  <a:lnTo>
                    <a:pt x="331050" y="45021"/>
                  </a:lnTo>
                  <a:lnTo>
                    <a:pt x="331406" y="43116"/>
                  </a:lnTo>
                  <a:lnTo>
                    <a:pt x="331901" y="40449"/>
                  </a:lnTo>
                  <a:lnTo>
                    <a:pt x="332498" y="37274"/>
                  </a:lnTo>
                  <a:lnTo>
                    <a:pt x="330733" y="40449"/>
                  </a:lnTo>
                  <a:lnTo>
                    <a:pt x="331076" y="39560"/>
                  </a:lnTo>
                  <a:lnTo>
                    <a:pt x="331457" y="38544"/>
                  </a:lnTo>
                  <a:lnTo>
                    <a:pt x="330644" y="39560"/>
                  </a:lnTo>
                  <a:lnTo>
                    <a:pt x="329184" y="38163"/>
                  </a:lnTo>
                  <a:lnTo>
                    <a:pt x="327736" y="43116"/>
                  </a:lnTo>
                  <a:lnTo>
                    <a:pt x="327901" y="40576"/>
                  </a:lnTo>
                  <a:lnTo>
                    <a:pt x="328244" y="40195"/>
                  </a:lnTo>
                  <a:lnTo>
                    <a:pt x="326898" y="39179"/>
                  </a:lnTo>
                  <a:lnTo>
                    <a:pt x="324104" y="45021"/>
                  </a:lnTo>
                  <a:lnTo>
                    <a:pt x="324002" y="44513"/>
                  </a:lnTo>
                  <a:lnTo>
                    <a:pt x="323710" y="42989"/>
                  </a:lnTo>
                  <a:lnTo>
                    <a:pt x="323583" y="42354"/>
                  </a:lnTo>
                  <a:lnTo>
                    <a:pt x="323710" y="40703"/>
                  </a:lnTo>
                  <a:lnTo>
                    <a:pt x="323824" y="40195"/>
                  </a:lnTo>
                  <a:lnTo>
                    <a:pt x="323481" y="40576"/>
                  </a:lnTo>
                  <a:lnTo>
                    <a:pt x="322859" y="42989"/>
                  </a:lnTo>
                  <a:lnTo>
                    <a:pt x="322834" y="42354"/>
                  </a:lnTo>
                  <a:lnTo>
                    <a:pt x="322935" y="40703"/>
                  </a:lnTo>
                  <a:lnTo>
                    <a:pt x="323037" y="40322"/>
                  </a:lnTo>
                  <a:lnTo>
                    <a:pt x="323024" y="39814"/>
                  </a:lnTo>
                  <a:lnTo>
                    <a:pt x="321868" y="42354"/>
                  </a:lnTo>
                  <a:lnTo>
                    <a:pt x="321779" y="41973"/>
                  </a:lnTo>
                  <a:lnTo>
                    <a:pt x="321894" y="40703"/>
                  </a:lnTo>
                  <a:lnTo>
                    <a:pt x="322148" y="39941"/>
                  </a:lnTo>
                  <a:lnTo>
                    <a:pt x="322033" y="39306"/>
                  </a:lnTo>
                  <a:lnTo>
                    <a:pt x="321119" y="37528"/>
                  </a:lnTo>
                  <a:lnTo>
                    <a:pt x="319354" y="43624"/>
                  </a:lnTo>
                  <a:lnTo>
                    <a:pt x="317995" y="44513"/>
                  </a:lnTo>
                  <a:lnTo>
                    <a:pt x="318236" y="42989"/>
                  </a:lnTo>
                  <a:lnTo>
                    <a:pt x="318439" y="41719"/>
                  </a:lnTo>
                  <a:lnTo>
                    <a:pt x="318681" y="40195"/>
                  </a:lnTo>
                  <a:lnTo>
                    <a:pt x="318592" y="39687"/>
                  </a:lnTo>
                  <a:lnTo>
                    <a:pt x="317449" y="37528"/>
                  </a:lnTo>
                  <a:lnTo>
                    <a:pt x="317512" y="36766"/>
                  </a:lnTo>
                  <a:lnTo>
                    <a:pt x="315925" y="36004"/>
                  </a:lnTo>
                  <a:lnTo>
                    <a:pt x="314071" y="40068"/>
                  </a:lnTo>
                  <a:lnTo>
                    <a:pt x="312254" y="41719"/>
                  </a:lnTo>
                  <a:lnTo>
                    <a:pt x="312191" y="40068"/>
                  </a:lnTo>
                  <a:lnTo>
                    <a:pt x="312153" y="39052"/>
                  </a:lnTo>
                  <a:lnTo>
                    <a:pt x="312051" y="36512"/>
                  </a:lnTo>
                  <a:lnTo>
                    <a:pt x="309308" y="39052"/>
                  </a:lnTo>
                  <a:lnTo>
                    <a:pt x="308203" y="36131"/>
                  </a:lnTo>
                  <a:lnTo>
                    <a:pt x="308241" y="37147"/>
                  </a:lnTo>
                  <a:lnTo>
                    <a:pt x="307644" y="39433"/>
                  </a:lnTo>
                  <a:lnTo>
                    <a:pt x="307530" y="39687"/>
                  </a:lnTo>
                  <a:lnTo>
                    <a:pt x="307276" y="40068"/>
                  </a:lnTo>
                  <a:lnTo>
                    <a:pt x="307060" y="39052"/>
                  </a:lnTo>
                  <a:lnTo>
                    <a:pt x="305790" y="42989"/>
                  </a:lnTo>
                  <a:lnTo>
                    <a:pt x="305828" y="42735"/>
                  </a:lnTo>
                  <a:lnTo>
                    <a:pt x="305866" y="42481"/>
                  </a:lnTo>
                  <a:lnTo>
                    <a:pt x="305943" y="42100"/>
                  </a:lnTo>
                  <a:lnTo>
                    <a:pt x="306095" y="41211"/>
                  </a:lnTo>
                  <a:lnTo>
                    <a:pt x="306108" y="41084"/>
                  </a:lnTo>
                  <a:lnTo>
                    <a:pt x="306489" y="38925"/>
                  </a:lnTo>
                  <a:lnTo>
                    <a:pt x="306616" y="38925"/>
                  </a:lnTo>
                  <a:lnTo>
                    <a:pt x="306882" y="35750"/>
                  </a:lnTo>
                  <a:lnTo>
                    <a:pt x="306959" y="34861"/>
                  </a:lnTo>
                  <a:lnTo>
                    <a:pt x="306044" y="35750"/>
                  </a:lnTo>
                  <a:lnTo>
                    <a:pt x="305485" y="35623"/>
                  </a:lnTo>
                  <a:lnTo>
                    <a:pt x="304558" y="41084"/>
                  </a:lnTo>
                  <a:lnTo>
                    <a:pt x="303961" y="38798"/>
                  </a:lnTo>
                  <a:lnTo>
                    <a:pt x="303733" y="37909"/>
                  </a:lnTo>
                  <a:lnTo>
                    <a:pt x="302260" y="38290"/>
                  </a:lnTo>
                  <a:lnTo>
                    <a:pt x="300888" y="38798"/>
                  </a:lnTo>
                  <a:lnTo>
                    <a:pt x="300863" y="38671"/>
                  </a:lnTo>
                  <a:lnTo>
                    <a:pt x="300367" y="36131"/>
                  </a:lnTo>
                  <a:lnTo>
                    <a:pt x="299796" y="37401"/>
                  </a:lnTo>
                  <a:lnTo>
                    <a:pt x="299339" y="37401"/>
                  </a:lnTo>
                  <a:lnTo>
                    <a:pt x="298792" y="38671"/>
                  </a:lnTo>
                  <a:lnTo>
                    <a:pt x="299148" y="36385"/>
                  </a:lnTo>
                  <a:lnTo>
                    <a:pt x="299123" y="35623"/>
                  </a:lnTo>
                  <a:lnTo>
                    <a:pt x="298373" y="34861"/>
                  </a:lnTo>
                  <a:lnTo>
                    <a:pt x="297878" y="34353"/>
                  </a:lnTo>
                  <a:lnTo>
                    <a:pt x="296519" y="34861"/>
                  </a:lnTo>
                  <a:lnTo>
                    <a:pt x="297078" y="32829"/>
                  </a:lnTo>
                  <a:lnTo>
                    <a:pt x="296405" y="32575"/>
                  </a:lnTo>
                  <a:lnTo>
                    <a:pt x="294944" y="41211"/>
                  </a:lnTo>
                  <a:lnTo>
                    <a:pt x="294271" y="41211"/>
                  </a:lnTo>
                  <a:lnTo>
                    <a:pt x="294297" y="40957"/>
                  </a:lnTo>
                  <a:lnTo>
                    <a:pt x="294563" y="38290"/>
                  </a:lnTo>
                  <a:lnTo>
                    <a:pt x="294665" y="37274"/>
                  </a:lnTo>
                  <a:lnTo>
                    <a:pt x="294703" y="36893"/>
                  </a:lnTo>
                  <a:lnTo>
                    <a:pt x="293471" y="36766"/>
                  </a:lnTo>
                  <a:lnTo>
                    <a:pt x="293420" y="36512"/>
                  </a:lnTo>
                  <a:lnTo>
                    <a:pt x="292760" y="32702"/>
                  </a:lnTo>
                  <a:lnTo>
                    <a:pt x="290957" y="36512"/>
                  </a:lnTo>
                  <a:lnTo>
                    <a:pt x="291299" y="34607"/>
                  </a:lnTo>
                  <a:lnTo>
                    <a:pt x="291528" y="34480"/>
                  </a:lnTo>
                  <a:lnTo>
                    <a:pt x="290957" y="34226"/>
                  </a:lnTo>
                  <a:lnTo>
                    <a:pt x="290588" y="33337"/>
                  </a:lnTo>
                  <a:lnTo>
                    <a:pt x="289687" y="31178"/>
                  </a:lnTo>
                  <a:lnTo>
                    <a:pt x="289433" y="33642"/>
                  </a:lnTo>
                  <a:lnTo>
                    <a:pt x="286918" y="38290"/>
                  </a:lnTo>
                  <a:lnTo>
                    <a:pt x="287426" y="35369"/>
                  </a:lnTo>
                  <a:lnTo>
                    <a:pt x="286410" y="38798"/>
                  </a:lnTo>
                  <a:lnTo>
                    <a:pt x="286296" y="39306"/>
                  </a:lnTo>
                  <a:lnTo>
                    <a:pt x="286169" y="40068"/>
                  </a:lnTo>
                  <a:lnTo>
                    <a:pt x="285267" y="40957"/>
                  </a:lnTo>
                  <a:lnTo>
                    <a:pt x="285165" y="40703"/>
                  </a:lnTo>
                  <a:lnTo>
                    <a:pt x="285267" y="39560"/>
                  </a:lnTo>
                  <a:lnTo>
                    <a:pt x="285153" y="37782"/>
                  </a:lnTo>
                  <a:lnTo>
                    <a:pt x="284683" y="42100"/>
                  </a:lnTo>
                  <a:lnTo>
                    <a:pt x="284187" y="40576"/>
                  </a:lnTo>
                  <a:lnTo>
                    <a:pt x="284289" y="39941"/>
                  </a:lnTo>
                  <a:lnTo>
                    <a:pt x="284683" y="38544"/>
                  </a:lnTo>
                  <a:lnTo>
                    <a:pt x="284073" y="38290"/>
                  </a:lnTo>
                  <a:lnTo>
                    <a:pt x="283984" y="39306"/>
                  </a:lnTo>
                  <a:lnTo>
                    <a:pt x="283387" y="41211"/>
                  </a:lnTo>
                  <a:lnTo>
                    <a:pt x="282778" y="42481"/>
                  </a:lnTo>
                  <a:lnTo>
                    <a:pt x="282638" y="41973"/>
                  </a:lnTo>
                  <a:lnTo>
                    <a:pt x="282498" y="41465"/>
                  </a:lnTo>
                  <a:lnTo>
                    <a:pt x="282295" y="40703"/>
                  </a:lnTo>
                  <a:lnTo>
                    <a:pt x="282409" y="38671"/>
                  </a:lnTo>
                  <a:lnTo>
                    <a:pt x="282498" y="37909"/>
                  </a:lnTo>
                  <a:lnTo>
                    <a:pt x="282155" y="39560"/>
                  </a:lnTo>
                  <a:lnTo>
                    <a:pt x="281559" y="41465"/>
                  </a:lnTo>
                  <a:lnTo>
                    <a:pt x="281368" y="40957"/>
                  </a:lnTo>
                  <a:lnTo>
                    <a:pt x="281457" y="39433"/>
                  </a:lnTo>
                  <a:lnTo>
                    <a:pt x="281647" y="38925"/>
                  </a:lnTo>
                  <a:lnTo>
                    <a:pt x="281597" y="38544"/>
                  </a:lnTo>
                  <a:lnTo>
                    <a:pt x="281355" y="37909"/>
                  </a:lnTo>
                  <a:lnTo>
                    <a:pt x="280962" y="36893"/>
                  </a:lnTo>
                  <a:lnTo>
                    <a:pt x="280847" y="37719"/>
                  </a:lnTo>
                  <a:lnTo>
                    <a:pt x="280911" y="36766"/>
                  </a:lnTo>
                  <a:lnTo>
                    <a:pt x="280962" y="36893"/>
                  </a:lnTo>
                  <a:lnTo>
                    <a:pt x="280974" y="36766"/>
                  </a:lnTo>
                  <a:lnTo>
                    <a:pt x="281190" y="35242"/>
                  </a:lnTo>
                  <a:lnTo>
                    <a:pt x="280682" y="34836"/>
                  </a:lnTo>
                  <a:lnTo>
                    <a:pt x="280682" y="37693"/>
                  </a:lnTo>
                  <a:lnTo>
                    <a:pt x="279654" y="41973"/>
                  </a:lnTo>
                  <a:lnTo>
                    <a:pt x="279374" y="39687"/>
                  </a:lnTo>
                  <a:lnTo>
                    <a:pt x="279412" y="37274"/>
                  </a:lnTo>
                  <a:lnTo>
                    <a:pt x="280250" y="37528"/>
                  </a:lnTo>
                  <a:lnTo>
                    <a:pt x="280682" y="37693"/>
                  </a:lnTo>
                  <a:lnTo>
                    <a:pt x="280682" y="34836"/>
                  </a:lnTo>
                  <a:lnTo>
                    <a:pt x="280555" y="34734"/>
                  </a:lnTo>
                  <a:lnTo>
                    <a:pt x="281622" y="31051"/>
                  </a:lnTo>
                  <a:lnTo>
                    <a:pt x="279234" y="37274"/>
                  </a:lnTo>
                  <a:lnTo>
                    <a:pt x="279095" y="36893"/>
                  </a:lnTo>
                  <a:lnTo>
                    <a:pt x="278803" y="36131"/>
                  </a:lnTo>
                  <a:lnTo>
                    <a:pt x="278752" y="35750"/>
                  </a:lnTo>
                  <a:lnTo>
                    <a:pt x="278777" y="35115"/>
                  </a:lnTo>
                  <a:lnTo>
                    <a:pt x="278765" y="34480"/>
                  </a:lnTo>
                  <a:lnTo>
                    <a:pt x="278612" y="34607"/>
                  </a:lnTo>
                  <a:lnTo>
                    <a:pt x="278409" y="35115"/>
                  </a:lnTo>
                  <a:lnTo>
                    <a:pt x="278345" y="34861"/>
                  </a:lnTo>
                  <a:lnTo>
                    <a:pt x="278168" y="34226"/>
                  </a:lnTo>
                  <a:lnTo>
                    <a:pt x="277964" y="34226"/>
                  </a:lnTo>
                  <a:lnTo>
                    <a:pt x="278079" y="33083"/>
                  </a:lnTo>
                  <a:lnTo>
                    <a:pt x="278091" y="32956"/>
                  </a:lnTo>
                  <a:lnTo>
                    <a:pt x="278180" y="31940"/>
                  </a:lnTo>
                  <a:lnTo>
                    <a:pt x="277914" y="32270"/>
                  </a:lnTo>
                  <a:lnTo>
                    <a:pt x="277914" y="33083"/>
                  </a:lnTo>
                  <a:lnTo>
                    <a:pt x="277914" y="54038"/>
                  </a:lnTo>
                  <a:lnTo>
                    <a:pt x="277761" y="53911"/>
                  </a:lnTo>
                  <a:lnTo>
                    <a:pt x="277329" y="53911"/>
                  </a:lnTo>
                  <a:lnTo>
                    <a:pt x="277456" y="52641"/>
                  </a:lnTo>
                  <a:lnTo>
                    <a:pt x="277507" y="52260"/>
                  </a:lnTo>
                  <a:lnTo>
                    <a:pt x="277596" y="51752"/>
                  </a:lnTo>
                  <a:lnTo>
                    <a:pt x="277622" y="52641"/>
                  </a:lnTo>
                  <a:lnTo>
                    <a:pt x="277825" y="53149"/>
                  </a:lnTo>
                  <a:lnTo>
                    <a:pt x="277914" y="54038"/>
                  </a:lnTo>
                  <a:lnTo>
                    <a:pt x="277914" y="33083"/>
                  </a:lnTo>
                  <a:lnTo>
                    <a:pt x="277863" y="34226"/>
                  </a:lnTo>
                  <a:lnTo>
                    <a:pt x="277431" y="34467"/>
                  </a:lnTo>
                  <a:lnTo>
                    <a:pt x="277634" y="33464"/>
                  </a:lnTo>
                  <a:lnTo>
                    <a:pt x="277914" y="33083"/>
                  </a:lnTo>
                  <a:lnTo>
                    <a:pt x="277914" y="32270"/>
                  </a:lnTo>
                  <a:lnTo>
                    <a:pt x="277342" y="32956"/>
                  </a:lnTo>
                  <a:lnTo>
                    <a:pt x="277012" y="32829"/>
                  </a:lnTo>
                  <a:lnTo>
                    <a:pt x="276644" y="35750"/>
                  </a:lnTo>
                  <a:lnTo>
                    <a:pt x="276263" y="35115"/>
                  </a:lnTo>
                  <a:lnTo>
                    <a:pt x="276352" y="37376"/>
                  </a:lnTo>
                  <a:lnTo>
                    <a:pt x="276682" y="37160"/>
                  </a:lnTo>
                  <a:lnTo>
                    <a:pt x="276580" y="37325"/>
                  </a:lnTo>
                  <a:lnTo>
                    <a:pt x="276631" y="37998"/>
                  </a:lnTo>
                  <a:lnTo>
                    <a:pt x="276834" y="37147"/>
                  </a:lnTo>
                  <a:lnTo>
                    <a:pt x="277723" y="37147"/>
                  </a:lnTo>
                  <a:lnTo>
                    <a:pt x="276796" y="39687"/>
                  </a:lnTo>
                  <a:lnTo>
                    <a:pt x="276631" y="38036"/>
                  </a:lnTo>
                  <a:lnTo>
                    <a:pt x="275526" y="42735"/>
                  </a:lnTo>
                  <a:lnTo>
                    <a:pt x="275551" y="41465"/>
                  </a:lnTo>
                  <a:lnTo>
                    <a:pt x="275551" y="41338"/>
                  </a:lnTo>
                  <a:lnTo>
                    <a:pt x="275564" y="40576"/>
                  </a:lnTo>
                  <a:lnTo>
                    <a:pt x="275475" y="38036"/>
                  </a:lnTo>
                  <a:lnTo>
                    <a:pt x="275056" y="36512"/>
                  </a:lnTo>
                  <a:lnTo>
                    <a:pt x="275082" y="35242"/>
                  </a:lnTo>
                  <a:lnTo>
                    <a:pt x="275209" y="33718"/>
                  </a:lnTo>
                  <a:lnTo>
                    <a:pt x="273939" y="35242"/>
                  </a:lnTo>
                  <a:lnTo>
                    <a:pt x="272605" y="34480"/>
                  </a:lnTo>
                  <a:lnTo>
                    <a:pt x="271246" y="39814"/>
                  </a:lnTo>
                  <a:lnTo>
                    <a:pt x="271145" y="40068"/>
                  </a:lnTo>
                  <a:lnTo>
                    <a:pt x="270827" y="40576"/>
                  </a:lnTo>
                  <a:lnTo>
                    <a:pt x="270865" y="40322"/>
                  </a:lnTo>
                  <a:lnTo>
                    <a:pt x="270992" y="39179"/>
                  </a:lnTo>
                  <a:lnTo>
                    <a:pt x="271081" y="37528"/>
                  </a:lnTo>
                  <a:lnTo>
                    <a:pt x="271208" y="37147"/>
                  </a:lnTo>
                  <a:lnTo>
                    <a:pt x="271322" y="36893"/>
                  </a:lnTo>
                  <a:lnTo>
                    <a:pt x="271513" y="37020"/>
                  </a:lnTo>
                  <a:lnTo>
                    <a:pt x="271538" y="36893"/>
                  </a:lnTo>
                  <a:lnTo>
                    <a:pt x="271729" y="36131"/>
                  </a:lnTo>
                  <a:lnTo>
                    <a:pt x="270941" y="37528"/>
                  </a:lnTo>
                  <a:lnTo>
                    <a:pt x="270281" y="36893"/>
                  </a:lnTo>
                  <a:lnTo>
                    <a:pt x="269875" y="36512"/>
                  </a:lnTo>
                  <a:lnTo>
                    <a:pt x="269798" y="36995"/>
                  </a:lnTo>
                  <a:lnTo>
                    <a:pt x="269735" y="37287"/>
                  </a:lnTo>
                  <a:lnTo>
                    <a:pt x="269240" y="40322"/>
                  </a:lnTo>
                  <a:lnTo>
                    <a:pt x="269049" y="39687"/>
                  </a:lnTo>
                  <a:lnTo>
                    <a:pt x="268719" y="38544"/>
                  </a:lnTo>
                  <a:lnTo>
                    <a:pt x="269709" y="37376"/>
                  </a:lnTo>
                  <a:lnTo>
                    <a:pt x="269735" y="37020"/>
                  </a:lnTo>
                  <a:lnTo>
                    <a:pt x="269024" y="37274"/>
                  </a:lnTo>
                  <a:lnTo>
                    <a:pt x="269278" y="36258"/>
                  </a:lnTo>
                  <a:lnTo>
                    <a:pt x="269176" y="36004"/>
                  </a:lnTo>
                  <a:lnTo>
                    <a:pt x="268058" y="34861"/>
                  </a:lnTo>
                  <a:lnTo>
                    <a:pt x="264769" y="39687"/>
                  </a:lnTo>
                  <a:lnTo>
                    <a:pt x="264287" y="38798"/>
                  </a:lnTo>
                  <a:lnTo>
                    <a:pt x="263512" y="37401"/>
                  </a:lnTo>
                  <a:lnTo>
                    <a:pt x="263613" y="38798"/>
                  </a:lnTo>
                  <a:lnTo>
                    <a:pt x="261493" y="34988"/>
                  </a:lnTo>
                  <a:lnTo>
                    <a:pt x="257949" y="41338"/>
                  </a:lnTo>
                  <a:lnTo>
                    <a:pt x="257060" y="38544"/>
                  </a:lnTo>
                  <a:lnTo>
                    <a:pt x="256095" y="35496"/>
                  </a:lnTo>
                  <a:lnTo>
                    <a:pt x="255511" y="34353"/>
                  </a:lnTo>
                  <a:lnTo>
                    <a:pt x="255155" y="36639"/>
                  </a:lnTo>
                  <a:lnTo>
                    <a:pt x="254482" y="38544"/>
                  </a:lnTo>
                  <a:lnTo>
                    <a:pt x="254711" y="35496"/>
                  </a:lnTo>
                  <a:lnTo>
                    <a:pt x="253542" y="38798"/>
                  </a:lnTo>
                  <a:lnTo>
                    <a:pt x="252120" y="41465"/>
                  </a:lnTo>
                  <a:lnTo>
                    <a:pt x="252234" y="39052"/>
                  </a:lnTo>
                  <a:lnTo>
                    <a:pt x="252272" y="38036"/>
                  </a:lnTo>
                  <a:lnTo>
                    <a:pt x="252590" y="31051"/>
                  </a:lnTo>
                  <a:lnTo>
                    <a:pt x="250659" y="35877"/>
                  </a:lnTo>
                  <a:lnTo>
                    <a:pt x="250571" y="38036"/>
                  </a:lnTo>
                  <a:lnTo>
                    <a:pt x="250139" y="37528"/>
                  </a:lnTo>
                  <a:lnTo>
                    <a:pt x="248894" y="39052"/>
                  </a:lnTo>
                  <a:lnTo>
                    <a:pt x="248843" y="38925"/>
                  </a:lnTo>
                  <a:lnTo>
                    <a:pt x="248843" y="38798"/>
                  </a:lnTo>
                  <a:lnTo>
                    <a:pt x="248970" y="36131"/>
                  </a:lnTo>
                  <a:lnTo>
                    <a:pt x="247446" y="38798"/>
                  </a:lnTo>
                  <a:lnTo>
                    <a:pt x="246748" y="37655"/>
                  </a:lnTo>
                  <a:lnTo>
                    <a:pt x="246875" y="36893"/>
                  </a:lnTo>
                  <a:lnTo>
                    <a:pt x="248361" y="32321"/>
                  </a:lnTo>
                  <a:lnTo>
                    <a:pt x="247053" y="31813"/>
                  </a:lnTo>
                  <a:lnTo>
                    <a:pt x="246481" y="32321"/>
                  </a:lnTo>
                  <a:lnTo>
                    <a:pt x="245249" y="35877"/>
                  </a:lnTo>
                  <a:lnTo>
                    <a:pt x="245135" y="37528"/>
                  </a:lnTo>
                  <a:lnTo>
                    <a:pt x="245313" y="37655"/>
                  </a:lnTo>
                  <a:lnTo>
                    <a:pt x="245402" y="38036"/>
                  </a:lnTo>
                  <a:lnTo>
                    <a:pt x="245516" y="38671"/>
                  </a:lnTo>
                  <a:lnTo>
                    <a:pt x="245389" y="39814"/>
                  </a:lnTo>
                  <a:lnTo>
                    <a:pt x="245262" y="40322"/>
                  </a:lnTo>
                  <a:lnTo>
                    <a:pt x="244792" y="41084"/>
                  </a:lnTo>
                  <a:lnTo>
                    <a:pt x="244157" y="45910"/>
                  </a:lnTo>
                  <a:lnTo>
                    <a:pt x="243370" y="50101"/>
                  </a:lnTo>
                  <a:lnTo>
                    <a:pt x="243255" y="50990"/>
                  </a:lnTo>
                  <a:lnTo>
                    <a:pt x="243941" y="54292"/>
                  </a:lnTo>
                  <a:lnTo>
                    <a:pt x="245059" y="51498"/>
                  </a:lnTo>
                  <a:lnTo>
                    <a:pt x="245033" y="53784"/>
                  </a:lnTo>
                  <a:lnTo>
                    <a:pt x="244360" y="53911"/>
                  </a:lnTo>
                  <a:lnTo>
                    <a:pt x="244475" y="56197"/>
                  </a:lnTo>
                  <a:lnTo>
                    <a:pt x="244944" y="54165"/>
                  </a:lnTo>
                  <a:lnTo>
                    <a:pt x="245351" y="52895"/>
                  </a:lnTo>
                  <a:lnTo>
                    <a:pt x="245376" y="55562"/>
                  </a:lnTo>
                  <a:lnTo>
                    <a:pt x="246138" y="52895"/>
                  </a:lnTo>
                  <a:lnTo>
                    <a:pt x="246354" y="52133"/>
                  </a:lnTo>
                  <a:lnTo>
                    <a:pt x="246443" y="51498"/>
                  </a:lnTo>
                  <a:lnTo>
                    <a:pt x="246672" y="51104"/>
                  </a:lnTo>
                  <a:lnTo>
                    <a:pt x="247205" y="50228"/>
                  </a:lnTo>
                  <a:lnTo>
                    <a:pt x="247243" y="52895"/>
                  </a:lnTo>
                  <a:lnTo>
                    <a:pt x="246989" y="54165"/>
                  </a:lnTo>
                  <a:lnTo>
                    <a:pt x="247650" y="52387"/>
                  </a:lnTo>
                  <a:lnTo>
                    <a:pt x="247535" y="53784"/>
                  </a:lnTo>
                  <a:lnTo>
                    <a:pt x="247408" y="54241"/>
                  </a:lnTo>
                  <a:lnTo>
                    <a:pt x="247700" y="53530"/>
                  </a:lnTo>
                  <a:lnTo>
                    <a:pt x="248221" y="54419"/>
                  </a:lnTo>
                  <a:lnTo>
                    <a:pt x="248399" y="53530"/>
                  </a:lnTo>
                  <a:lnTo>
                    <a:pt x="248627" y="52387"/>
                  </a:lnTo>
                  <a:lnTo>
                    <a:pt x="248729" y="51879"/>
                  </a:lnTo>
                  <a:lnTo>
                    <a:pt x="248793" y="54673"/>
                  </a:lnTo>
                  <a:lnTo>
                    <a:pt x="249923" y="51879"/>
                  </a:lnTo>
                  <a:lnTo>
                    <a:pt x="250126" y="51371"/>
                  </a:lnTo>
                  <a:lnTo>
                    <a:pt x="249529" y="55943"/>
                  </a:lnTo>
                  <a:lnTo>
                    <a:pt x="249770" y="54927"/>
                  </a:lnTo>
                  <a:lnTo>
                    <a:pt x="250659" y="52387"/>
                  </a:lnTo>
                  <a:lnTo>
                    <a:pt x="251028" y="52260"/>
                  </a:lnTo>
                  <a:lnTo>
                    <a:pt x="249707" y="57721"/>
                  </a:lnTo>
                  <a:lnTo>
                    <a:pt x="252323" y="52768"/>
                  </a:lnTo>
                  <a:lnTo>
                    <a:pt x="251434" y="58610"/>
                  </a:lnTo>
                  <a:lnTo>
                    <a:pt x="252514" y="53784"/>
                  </a:lnTo>
                  <a:lnTo>
                    <a:pt x="253428" y="56578"/>
                  </a:lnTo>
                  <a:lnTo>
                    <a:pt x="254622" y="54038"/>
                  </a:lnTo>
                  <a:lnTo>
                    <a:pt x="254495" y="54546"/>
                  </a:lnTo>
                  <a:lnTo>
                    <a:pt x="254393" y="55054"/>
                  </a:lnTo>
                  <a:lnTo>
                    <a:pt x="254723" y="55435"/>
                  </a:lnTo>
                  <a:lnTo>
                    <a:pt x="254736" y="57213"/>
                  </a:lnTo>
                  <a:lnTo>
                    <a:pt x="254863" y="57848"/>
                  </a:lnTo>
                  <a:lnTo>
                    <a:pt x="255384" y="54038"/>
                  </a:lnTo>
                  <a:lnTo>
                    <a:pt x="255422" y="53784"/>
                  </a:lnTo>
                  <a:lnTo>
                    <a:pt x="256273" y="52895"/>
                  </a:lnTo>
                  <a:lnTo>
                    <a:pt x="256311" y="52768"/>
                  </a:lnTo>
                  <a:lnTo>
                    <a:pt x="256463" y="52260"/>
                  </a:lnTo>
                  <a:lnTo>
                    <a:pt x="256730" y="51371"/>
                  </a:lnTo>
                  <a:lnTo>
                    <a:pt x="256984" y="50482"/>
                  </a:lnTo>
                  <a:lnTo>
                    <a:pt x="257073" y="54559"/>
                  </a:lnTo>
                  <a:lnTo>
                    <a:pt x="256082" y="55156"/>
                  </a:lnTo>
                  <a:lnTo>
                    <a:pt x="256006" y="55689"/>
                  </a:lnTo>
                  <a:lnTo>
                    <a:pt x="255765" y="58991"/>
                  </a:lnTo>
                  <a:lnTo>
                    <a:pt x="256146" y="55689"/>
                  </a:lnTo>
                  <a:lnTo>
                    <a:pt x="257187" y="55816"/>
                  </a:lnTo>
                  <a:lnTo>
                    <a:pt x="257200" y="55689"/>
                  </a:lnTo>
                  <a:lnTo>
                    <a:pt x="257340" y="53022"/>
                  </a:lnTo>
                  <a:lnTo>
                    <a:pt x="257479" y="55562"/>
                  </a:lnTo>
                  <a:lnTo>
                    <a:pt x="257568" y="54292"/>
                  </a:lnTo>
                  <a:lnTo>
                    <a:pt x="257378" y="57721"/>
                  </a:lnTo>
                  <a:lnTo>
                    <a:pt x="257860" y="54292"/>
                  </a:lnTo>
                  <a:lnTo>
                    <a:pt x="258051" y="53022"/>
                  </a:lnTo>
                  <a:lnTo>
                    <a:pt x="258102" y="52641"/>
                  </a:lnTo>
                  <a:lnTo>
                    <a:pt x="257898" y="56959"/>
                  </a:lnTo>
                  <a:lnTo>
                    <a:pt x="258660" y="53784"/>
                  </a:lnTo>
                  <a:lnTo>
                    <a:pt x="258787" y="54775"/>
                  </a:lnTo>
                  <a:lnTo>
                    <a:pt x="258914" y="56705"/>
                  </a:lnTo>
                  <a:lnTo>
                    <a:pt x="258241" y="58610"/>
                  </a:lnTo>
                  <a:lnTo>
                    <a:pt x="259130" y="57213"/>
                  </a:lnTo>
                  <a:lnTo>
                    <a:pt x="259207" y="57950"/>
                  </a:lnTo>
                  <a:lnTo>
                    <a:pt x="259232" y="57213"/>
                  </a:lnTo>
                  <a:lnTo>
                    <a:pt x="259346" y="56197"/>
                  </a:lnTo>
                  <a:lnTo>
                    <a:pt x="259676" y="54546"/>
                  </a:lnTo>
                  <a:lnTo>
                    <a:pt x="260527" y="53784"/>
                  </a:lnTo>
                  <a:lnTo>
                    <a:pt x="260680" y="53657"/>
                  </a:lnTo>
                  <a:lnTo>
                    <a:pt x="259867" y="56832"/>
                  </a:lnTo>
                  <a:lnTo>
                    <a:pt x="259753" y="59499"/>
                  </a:lnTo>
                  <a:lnTo>
                    <a:pt x="260337" y="58610"/>
                  </a:lnTo>
                  <a:lnTo>
                    <a:pt x="260451" y="58356"/>
                  </a:lnTo>
                  <a:lnTo>
                    <a:pt x="261289" y="55054"/>
                  </a:lnTo>
                  <a:lnTo>
                    <a:pt x="261505" y="55118"/>
                  </a:lnTo>
                  <a:lnTo>
                    <a:pt x="261581" y="56451"/>
                  </a:lnTo>
                  <a:lnTo>
                    <a:pt x="261467" y="56832"/>
                  </a:lnTo>
                  <a:lnTo>
                    <a:pt x="262064" y="55054"/>
                  </a:lnTo>
                  <a:lnTo>
                    <a:pt x="262432" y="53911"/>
                  </a:lnTo>
                  <a:lnTo>
                    <a:pt x="263194" y="56959"/>
                  </a:lnTo>
                  <a:lnTo>
                    <a:pt x="264147" y="53911"/>
                  </a:lnTo>
                  <a:lnTo>
                    <a:pt x="264223" y="53657"/>
                  </a:lnTo>
                  <a:lnTo>
                    <a:pt x="264337" y="53276"/>
                  </a:lnTo>
                  <a:lnTo>
                    <a:pt x="264325" y="54140"/>
                  </a:lnTo>
                  <a:lnTo>
                    <a:pt x="264388" y="53276"/>
                  </a:lnTo>
                  <a:lnTo>
                    <a:pt x="264426" y="52641"/>
                  </a:lnTo>
                  <a:lnTo>
                    <a:pt x="264655" y="50482"/>
                  </a:lnTo>
                  <a:lnTo>
                    <a:pt x="264680" y="50228"/>
                  </a:lnTo>
                  <a:lnTo>
                    <a:pt x="264883" y="48958"/>
                  </a:lnTo>
                  <a:lnTo>
                    <a:pt x="265226" y="48831"/>
                  </a:lnTo>
                  <a:lnTo>
                    <a:pt x="265811" y="46545"/>
                  </a:lnTo>
                  <a:lnTo>
                    <a:pt x="265607" y="49085"/>
                  </a:lnTo>
                  <a:lnTo>
                    <a:pt x="265417" y="48958"/>
                  </a:lnTo>
                  <a:lnTo>
                    <a:pt x="265201" y="50228"/>
                  </a:lnTo>
                  <a:lnTo>
                    <a:pt x="265074" y="50736"/>
                  </a:lnTo>
                  <a:lnTo>
                    <a:pt x="265569" y="49720"/>
                  </a:lnTo>
                  <a:lnTo>
                    <a:pt x="265442" y="52400"/>
                  </a:lnTo>
                  <a:lnTo>
                    <a:pt x="265544" y="52133"/>
                  </a:lnTo>
                  <a:lnTo>
                    <a:pt x="265595" y="51752"/>
                  </a:lnTo>
                  <a:lnTo>
                    <a:pt x="265645" y="51879"/>
                  </a:lnTo>
                  <a:lnTo>
                    <a:pt x="265696" y="51752"/>
                  </a:lnTo>
                  <a:lnTo>
                    <a:pt x="266509" y="49720"/>
                  </a:lnTo>
                  <a:lnTo>
                    <a:pt x="266560" y="49593"/>
                  </a:lnTo>
                  <a:lnTo>
                    <a:pt x="266700" y="49999"/>
                  </a:lnTo>
                  <a:lnTo>
                    <a:pt x="266827" y="51879"/>
                  </a:lnTo>
                  <a:lnTo>
                    <a:pt x="266585" y="54165"/>
                  </a:lnTo>
                  <a:lnTo>
                    <a:pt x="265645" y="51879"/>
                  </a:lnTo>
                  <a:lnTo>
                    <a:pt x="265633" y="52133"/>
                  </a:lnTo>
                  <a:lnTo>
                    <a:pt x="265874" y="54927"/>
                  </a:lnTo>
                  <a:lnTo>
                    <a:pt x="265252" y="53530"/>
                  </a:lnTo>
                  <a:lnTo>
                    <a:pt x="265137" y="59118"/>
                  </a:lnTo>
                  <a:lnTo>
                    <a:pt x="264833" y="53213"/>
                  </a:lnTo>
                  <a:lnTo>
                    <a:pt x="264718" y="59245"/>
                  </a:lnTo>
                  <a:lnTo>
                    <a:pt x="265518" y="60261"/>
                  </a:lnTo>
                  <a:lnTo>
                    <a:pt x="265709" y="59118"/>
                  </a:lnTo>
                  <a:lnTo>
                    <a:pt x="266001" y="57467"/>
                  </a:lnTo>
                  <a:lnTo>
                    <a:pt x="266890" y="58610"/>
                  </a:lnTo>
                  <a:lnTo>
                    <a:pt x="267195" y="57467"/>
                  </a:lnTo>
                  <a:lnTo>
                    <a:pt x="267284" y="57086"/>
                  </a:lnTo>
                  <a:lnTo>
                    <a:pt x="267398" y="54927"/>
                  </a:lnTo>
                  <a:lnTo>
                    <a:pt x="267589" y="54165"/>
                  </a:lnTo>
                  <a:lnTo>
                    <a:pt x="267690" y="53784"/>
                  </a:lnTo>
                  <a:lnTo>
                    <a:pt x="269621" y="50355"/>
                  </a:lnTo>
                  <a:lnTo>
                    <a:pt x="267677" y="62801"/>
                  </a:lnTo>
                  <a:lnTo>
                    <a:pt x="269328" y="58356"/>
                  </a:lnTo>
                  <a:lnTo>
                    <a:pt x="269900" y="56210"/>
                  </a:lnTo>
                  <a:lnTo>
                    <a:pt x="270002" y="55689"/>
                  </a:lnTo>
                  <a:lnTo>
                    <a:pt x="270662" y="51498"/>
                  </a:lnTo>
                  <a:lnTo>
                    <a:pt x="270979" y="53149"/>
                  </a:lnTo>
                  <a:lnTo>
                    <a:pt x="271106" y="54038"/>
                  </a:lnTo>
                  <a:lnTo>
                    <a:pt x="270332" y="57848"/>
                  </a:lnTo>
                  <a:lnTo>
                    <a:pt x="271284" y="58356"/>
                  </a:lnTo>
                  <a:lnTo>
                    <a:pt x="271386" y="56197"/>
                  </a:lnTo>
                  <a:lnTo>
                    <a:pt x="271665" y="52260"/>
                  </a:lnTo>
                  <a:lnTo>
                    <a:pt x="272249" y="54660"/>
                  </a:lnTo>
                  <a:lnTo>
                    <a:pt x="272757" y="54660"/>
                  </a:lnTo>
                  <a:lnTo>
                    <a:pt x="272427" y="58102"/>
                  </a:lnTo>
                  <a:lnTo>
                    <a:pt x="273558" y="57721"/>
                  </a:lnTo>
                  <a:lnTo>
                    <a:pt x="275082" y="55308"/>
                  </a:lnTo>
                  <a:lnTo>
                    <a:pt x="276364" y="54800"/>
                  </a:lnTo>
                  <a:lnTo>
                    <a:pt x="276123" y="55994"/>
                  </a:lnTo>
                  <a:lnTo>
                    <a:pt x="275920" y="56578"/>
                  </a:lnTo>
                  <a:lnTo>
                    <a:pt x="275805" y="57086"/>
                  </a:lnTo>
                  <a:lnTo>
                    <a:pt x="275920" y="58102"/>
                  </a:lnTo>
                  <a:lnTo>
                    <a:pt x="277647" y="56578"/>
                  </a:lnTo>
                  <a:lnTo>
                    <a:pt x="279044" y="58991"/>
                  </a:lnTo>
                  <a:lnTo>
                    <a:pt x="280187" y="61277"/>
                  </a:lnTo>
                  <a:lnTo>
                    <a:pt x="281152" y="58229"/>
                  </a:lnTo>
                  <a:lnTo>
                    <a:pt x="281279" y="58356"/>
                  </a:lnTo>
                  <a:lnTo>
                    <a:pt x="281330" y="58229"/>
                  </a:lnTo>
                  <a:lnTo>
                    <a:pt x="281724" y="57213"/>
                  </a:lnTo>
                  <a:lnTo>
                    <a:pt x="282067" y="56959"/>
                  </a:lnTo>
                  <a:lnTo>
                    <a:pt x="281927" y="58610"/>
                  </a:lnTo>
                  <a:lnTo>
                    <a:pt x="281800" y="59245"/>
                  </a:lnTo>
                  <a:lnTo>
                    <a:pt x="281571" y="59880"/>
                  </a:lnTo>
                  <a:lnTo>
                    <a:pt x="282905" y="57467"/>
                  </a:lnTo>
                  <a:lnTo>
                    <a:pt x="283311" y="56959"/>
                  </a:lnTo>
                  <a:lnTo>
                    <a:pt x="283616" y="56578"/>
                  </a:lnTo>
                  <a:lnTo>
                    <a:pt x="285051" y="54800"/>
                  </a:lnTo>
                  <a:lnTo>
                    <a:pt x="285153" y="54673"/>
                  </a:lnTo>
                  <a:lnTo>
                    <a:pt x="285521" y="56832"/>
                  </a:lnTo>
                  <a:lnTo>
                    <a:pt x="285648" y="58356"/>
                  </a:lnTo>
                  <a:lnTo>
                    <a:pt x="285521" y="59245"/>
                  </a:lnTo>
                  <a:lnTo>
                    <a:pt x="286042" y="60388"/>
                  </a:lnTo>
                  <a:lnTo>
                    <a:pt x="286931" y="54673"/>
                  </a:lnTo>
                  <a:lnTo>
                    <a:pt x="286956" y="54546"/>
                  </a:lnTo>
                  <a:lnTo>
                    <a:pt x="287032" y="54038"/>
                  </a:lnTo>
                  <a:lnTo>
                    <a:pt x="287210" y="52895"/>
                  </a:lnTo>
                  <a:lnTo>
                    <a:pt x="287350" y="54038"/>
                  </a:lnTo>
                  <a:lnTo>
                    <a:pt x="287464" y="56451"/>
                  </a:lnTo>
                  <a:lnTo>
                    <a:pt x="288899" y="57975"/>
                  </a:lnTo>
                  <a:lnTo>
                    <a:pt x="291261" y="55435"/>
                  </a:lnTo>
                  <a:lnTo>
                    <a:pt x="291934" y="60261"/>
                  </a:lnTo>
                  <a:lnTo>
                    <a:pt x="292823" y="55816"/>
                  </a:lnTo>
                  <a:lnTo>
                    <a:pt x="293382" y="62420"/>
                  </a:lnTo>
                  <a:lnTo>
                    <a:pt x="294398" y="56324"/>
                  </a:lnTo>
                  <a:lnTo>
                    <a:pt x="294728" y="58229"/>
                  </a:lnTo>
                  <a:lnTo>
                    <a:pt x="294830" y="59753"/>
                  </a:lnTo>
                  <a:lnTo>
                    <a:pt x="294741" y="59969"/>
                  </a:lnTo>
                  <a:lnTo>
                    <a:pt x="294627" y="60769"/>
                  </a:lnTo>
                  <a:lnTo>
                    <a:pt x="295617" y="62801"/>
                  </a:lnTo>
                  <a:lnTo>
                    <a:pt x="295948" y="63182"/>
                  </a:lnTo>
                  <a:lnTo>
                    <a:pt x="296748" y="59118"/>
                  </a:lnTo>
                  <a:lnTo>
                    <a:pt x="297307" y="58483"/>
                  </a:lnTo>
                  <a:lnTo>
                    <a:pt x="296837" y="61633"/>
                  </a:lnTo>
                  <a:lnTo>
                    <a:pt x="297967" y="58483"/>
                  </a:lnTo>
                  <a:lnTo>
                    <a:pt x="297738" y="62293"/>
                  </a:lnTo>
                  <a:lnTo>
                    <a:pt x="298208" y="61658"/>
                  </a:lnTo>
                  <a:lnTo>
                    <a:pt x="298310" y="59118"/>
                  </a:lnTo>
                  <a:lnTo>
                    <a:pt x="298754" y="58483"/>
                  </a:lnTo>
                  <a:lnTo>
                    <a:pt x="299212" y="57848"/>
                  </a:lnTo>
                  <a:lnTo>
                    <a:pt x="299516" y="60515"/>
                  </a:lnTo>
                  <a:lnTo>
                    <a:pt x="299631" y="61785"/>
                  </a:lnTo>
                  <a:lnTo>
                    <a:pt x="299402" y="63309"/>
                  </a:lnTo>
                  <a:lnTo>
                    <a:pt x="301434" y="60769"/>
                  </a:lnTo>
                  <a:lnTo>
                    <a:pt x="301307" y="61493"/>
                  </a:lnTo>
                  <a:lnTo>
                    <a:pt x="301612" y="60769"/>
                  </a:lnTo>
                  <a:lnTo>
                    <a:pt x="301879" y="60134"/>
                  </a:lnTo>
                  <a:lnTo>
                    <a:pt x="300177" y="66611"/>
                  </a:lnTo>
                  <a:lnTo>
                    <a:pt x="301358" y="63944"/>
                  </a:lnTo>
                  <a:lnTo>
                    <a:pt x="301472" y="62890"/>
                  </a:lnTo>
                  <a:lnTo>
                    <a:pt x="301688" y="62166"/>
                  </a:lnTo>
                  <a:lnTo>
                    <a:pt x="301815" y="61658"/>
                  </a:lnTo>
                  <a:lnTo>
                    <a:pt x="301879" y="61277"/>
                  </a:lnTo>
                  <a:lnTo>
                    <a:pt x="301980" y="63182"/>
                  </a:lnTo>
                  <a:lnTo>
                    <a:pt x="302869" y="63436"/>
                  </a:lnTo>
                  <a:lnTo>
                    <a:pt x="303657" y="62674"/>
                  </a:lnTo>
                  <a:lnTo>
                    <a:pt x="303187" y="64833"/>
                  </a:lnTo>
                  <a:lnTo>
                    <a:pt x="304304" y="65595"/>
                  </a:lnTo>
                  <a:lnTo>
                    <a:pt x="305879" y="64198"/>
                  </a:lnTo>
                  <a:lnTo>
                    <a:pt x="307225" y="64452"/>
                  </a:lnTo>
                  <a:lnTo>
                    <a:pt x="307149" y="64198"/>
                  </a:lnTo>
                  <a:lnTo>
                    <a:pt x="306933" y="63436"/>
                  </a:lnTo>
                  <a:lnTo>
                    <a:pt x="307009" y="62674"/>
                  </a:lnTo>
                  <a:lnTo>
                    <a:pt x="307263" y="61277"/>
                  </a:lnTo>
                  <a:lnTo>
                    <a:pt x="307467" y="60134"/>
                  </a:lnTo>
                  <a:lnTo>
                    <a:pt x="307581" y="59499"/>
                  </a:lnTo>
                  <a:lnTo>
                    <a:pt x="308051" y="59245"/>
                  </a:lnTo>
                  <a:lnTo>
                    <a:pt x="307975" y="59969"/>
                  </a:lnTo>
                  <a:lnTo>
                    <a:pt x="308241" y="59245"/>
                  </a:lnTo>
                  <a:lnTo>
                    <a:pt x="308394" y="58864"/>
                  </a:lnTo>
                  <a:lnTo>
                    <a:pt x="308686" y="59118"/>
                  </a:lnTo>
                  <a:lnTo>
                    <a:pt x="308724" y="59753"/>
                  </a:lnTo>
                  <a:lnTo>
                    <a:pt x="308190" y="62306"/>
                  </a:lnTo>
                  <a:lnTo>
                    <a:pt x="308063" y="62801"/>
                  </a:lnTo>
                  <a:lnTo>
                    <a:pt x="307670" y="63817"/>
                  </a:lnTo>
                  <a:lnTo>
                    <a:pt x="308470" y="62674"/>
                  </a:lnTo>
                  <a:lnTo>
                    <a:pt x="308356" y="63690"/>
                  </a:lnTo>
                  <a:lnTo>
                    <a:pt x="308114" y="64198"/>
                  </a:lnTo>
                  <a:lnTo>
                    <a:pt x="307873" y="65468"/>
                  </a:lnTo>
                  <a:lnTo>
                    <a:pt x="308444" y="63436"/>
                  </a:lnTo>
                  <a:lnTo>
                    <a:pt x="308406" y="69024"/>
                  </a:lnTo>
                  <a:lnTo>
                    <a:pt x="309321" y="65468"/>
                  </a:lnTo>
                  <a:lnTo>
                    <a:pt x="309206" y="66484"/>
                  </a:lnTo>
                  <a:lnTo>
                    <a:pt x="310553" y="66738"/>
                  </a:lnTo>
                  <a:lnTo>
                    <a:pt x="311340" y="65595"/>
                  </a:lnTo>
                  <a:lnTo>
                    <a:pt x="312458" y="65595"/>
                  </a:lnTo>
                  <a:lnTo>
                    <a:pt x="312470" y="65468"/>
                  </a:lnTo>
                  <a:lnTo>
                    <a:pt x="312826" y="63436"/>
                  </a:lnTo>
                  <a:lnTo>
                    <a:pt x="312940" y="62801"/>
                  </a:lnTo>
                  <a:lnTo>
                    <a:pt x="313258" y="63436"/>
                  </a:lnTo>
                  <a:lnTo>
                    <a:pt x="313461" y="62801"/>
                  </a:lnTo>
                  <a:lnTo>
                    <a:pt x="313499" y="62674"/>
                  </a:lnTo>
                  <a:lnTo>
                    <a:pt x="313969" y="61150"/>
                  </a:lnTo>
                  <a:lnTo>
                    <a:pt x="314617" y="62166"/>
                  </a:lnTo>
                  <a:lnTo>
                    <a:pt x="315150" y="64706"/>
                  </a:lnTo>
                  <a:lnTo>
                    <a:pt x="316166" y="64579"/>
                  </a:lnTo>
                  <a:lnTo>
                    <a:pt x="316992" y="63309"/>
                  </a:lnTo>
                  <a:lnTo>
                    <a:pt x="316865" y="62547"/>
                  </a:lnTo>
                  <a:lnTo>
                    <a:pt x="316979" y="61493"/>
                  </a:lnTo>
                  <a:lnTo>
                    <a:pt x="317106" y="61150"/>
                  </a:lnTo>
                  <a:lnTo>
                    <a:pt x="317334" y="60515"/>
                  </a:lnTo>
                  <a:lnTo>
                    <a:pt x="317144" y="61785"/>
                  </a:lnTo>
                  <a:lnTo>
                    <a:pt x="317030" y="63055"/>
                  </a:lnTo>
                  <a:lnTo>
                    <a:pt x="317957" y="63055"/>
                  </a:lnTo>
                  <a:lnTo>
                    <a:pt x="317157" y="64833"/>
                  </a:lnTo>
                  <a:lnTo>
                    <a:pt x="318389" y="64579"/>
                  </a:lnTo>
                  <a:lnTo>
                    <a:pt x="318719" y="64579"/>
                  </a:lnTo>
                  <a:lnTo>
                    <a:pt x="320421" y="62801"/>
                  </a:lnTo>
                  <a:lnTo>
                    <a:pt x="320548" y="62166"/>
                  </a:lnTo>
                  <a:lnTo>
                    <a:pt x="320586" y="60515"/>
                  </a:lnTo>
                  <a:lnTo>
                    <a:pt x="320700" y="60134"/>
                  </a:lnTo>
                  <a:lnTo>
                    <a:pt x="321043" y="59753"/>
                  </a:lnTo>
                  <a:lnTo>
                    <a:pt x="321005" y="62039"/>
                  </a:lnTo>
                  <a:lnTo>
                    <a:pt x="320878" y="62674"/>
                  </a:lnTo>
                  <a:lnTo>
                    <a:pt x="320763" y="62928"/>
                  </a:lnTo>
                  <a:lnTo>
                    <a:pt x="322681" y="59753"/>
                  </a:lnTo>
                  <a:lnTo>
                    <a:pt x="323075" y="59118"/>
                  </a:lnTo>
                  <a:lnTo>
                    <a:pt x="323291" y="71183"/>
                  </a:lnTo>
                  <a:lnTo>
                    <a:pt x="325526" y="65849"/>
                  </a:lnTo>
                  <a:lnTo>
                    <a:pt x="325412" y="66230"/>
                  </a:lnTo>
                  <a:lnTo>
                    <a:pt x="325666" y="65849"/>
                  </a:lnTo>
                  <a:lnTo>
                    <a:pt x="327240" y="63563"/>
                  </a:lnTo>
                  <a:lnTo>
                    <a:pt x="327660" y="63944"/>
                  </a:lnTo>
                  <a:lnTo>
                    <a:pt x="327685" y="64198"/>
                  </a:lnTo>
                  <a:lnTo>
                    <a:pt x="326656" y="65341"/>
                  </a:lnTo>
                  <a:lnTo>
                    <a:pt x="326631" y="66230"/>
                  </a:lnTo>
                  <a:lnTo>
                    <a:pt x="326732" y="67119"/>
                  </a:lnTo>
                  <a:lnTo>
                    <a:pt x="328663" y="63563"/>
                  </a:lnTo>
                  <a:lnTo>
                    <a:pt x="328930" y="63055"/>
                  </a:lnTo>
                  <a:lnTo>
                    <a:pt x="328930" y="68262"/>
                  </a:lnTo>
                  <a:lnTo>
                    <a:pt x="330644" y="65468"/>
                  </a:lnTo>
                  <a:lnTo>
                    <a:pt x="330250" y="73469"/>
                  </a:lnTo>
                  <a:lnTo>
                    <a:pt x="334060" y="65468"/>
                  </a:lnTo>
                  <a:lnTo>
                    <a:pt x="334467" y="70675"/>
                  </a:lnTo>
                  <a:lnTo>
                    <a:pt x="334683" y="68897"/>
                  </a:lnTo>
                  <a:lnTo>
                    <a:pt x="334797" y="68516"/>
                  </a:lnTo>
                  <a:lnTo>
                    <a:pt x="335343" y="67119"/>
                  </a:lnTo>
                  <a:lnTo>
                    <a:pt x="335165" y="68275"/>
                  </a:lnTo>
                  <a:lnTo>
                    <a:pt x="335394" y="67754"/>
                  </a:lnTo>
                  <a:lnTo>
                    <a:pt x="336524" y="67119"/>
                  </a:lnTo>
                  <a:lnTo>
                    <a:pt x="338543" y="65976"/>
                  </a:lnTo>
                  <a:lnTo>
                    <a:pt x="340626" y="71437"/>
                  </a:lnTo>
                  <a:lnTo>
                    <a:pt x="343154" y="73596"/>
                  </a:lnTo>
                  <a:lnTo>
                    <a:pt x="344093" y="74231"/>
                  </a:lnTo>
                  <a:lnTo>
                    <a:pt x="345186" y="65976"/>
                  </a:lnTo>
                  <a:lnTo>
                    <a:pt x="345262" y="65468"/>
                  </a:lnTo>
                  <a:lnTo>
                    <a:pt x="345427" y="64198"/>
                  </a:lnTo>
                  <a:lnTo>
                    <a:pt x="345795" y="67360"/>
                  </a:lnTo>
                  <a:lnTo>
                    <a:pt x="345909" y="68897"/>
                  </a:lnTo>
                  <a:lnTo>
                    <a:pt x="344982" y="72199"/>
                  </a:lnTo>
                  <a:lnTo>
                    <a:pt x="347789" y="68389"/>
                  </a:lnTo>
                  <a:lnTo>
                    <a:pt x="349211" y="73088"/>
                  </a:lnTo>
                  <a:lnTo>
                    <a:pt x="351891" y="69913"/>
                  </a:lnTo>
                  <a:lnTo>
                    <a:pt x="351663" y="70548"/>
                  </a:lnTo>
                  <a:lnTo>
                    <a:pt x="351421" y="71691"/>
                  </a:lnTo>
                  <a:lnTo>
                    <a:pt x="351231" y="71691"/>
                  </a:lnTo>
                  <a:lnTo>
                    <a:pt x="351205" y="74231"/>
                  </a:lnTo>
                  <a:lnTo>
                    <a:pt x="352704" y="72199"/>
                  </a:lnTo>
                  <a:lnTo>
                    <a:pt x="352818" y="71945"/>
                  </a:lnTo>
                  <a:lnTo>
                    <a:pt x="353174" y="70040"/>
                  </a:lnTo>
                  <a:lnTo>
                    <a:pt x="353263" y="70167"/>
                  </a:lnTo>
                  <a:lnTo>
                    <a:pt x="353352" y="70675"/>
                  </a:lnTo>
                  <a:lnTo>
                    <a:pt x="353034" y="71564"/>
                  </a:lnTo>
                  <a:lnTo>
                    <a:pt x="352958" y="73342"/>
                  </a:lnTo>
                  <a:lnTo>
                    <a:pt x="353085" y="74485"/>
                  </a:lnTo>
                  <a:lnTo>
                    <a:pt x="354584" y="70040"/>
                  </a:lnTo>
                  <a:lnTo>
                    <a:pt x="354355" y="72605"/>
                  </a:lnTo>
                  <a:lnTo>
                    <a:pt x="354482" y="72326"/>
                  </a:lnTo>
                  <a:lnTo>
                    <a:pt x="355244" y="73977"/>
                  </a:lnTo>
                  <a:lnTo>
                    <a:pt x="355396" y="72326"/>
                  </a:lnTo>
                  <a:lnTo>
                    <a:pt x="355498" y="71183"/>
                  </a:lnTo>
                  <a:lnTo>
                    <a:pt x="356006" y="72580"/>
                  </a:lnTo>
                  <a:lnTo>
                    <a:pt x="356704" y="71183"/>
                  </a:lnTo>
                  <a:lnTo>
                    <a:pt x="357212" y="70167"/>
                  </a:lnTo>
                  <a:lnTo>
                    <a:pt x="357479" y="71907"/>
                  </a:lnTo>
                  <a:lnTo>
                    <a:pt x="357428" y="72097"/>
                  </a:lnTo>
                  <a:lnTo>
                    <a:pt x="357365" y="72275"/>
                  </a:lnTo>
                  <a:lnTo>
                    <a:pt x="357263" y="72605"/>
                  </a:lnTo>
                  <a:lnTo>
                    <a:pt x="357555" y="73952"/>
                  </a:lnTo>
                  <a:lnTo>
                    <a:pt x="357606" y="72910"/>
                  </a:lnTo>
                  <a:lnTo>
                    <a:pt x="357568" y="72288"/>
                  </a:lnTo>
                  <a:lnTo>
                    <a:pt x="357492" y="71945"/>
                  </a:lnTo>
                  <a:lnTo>
                    <a:pt x="358051" y="70167"/>
                  </a:lnTo>
                  <a:lnTo>
                    <a:pt x="358089" y="70040"/>
                  </a:lnTo>
                  <a:lnTo>
                    <a:pt x="358127" y="69913"/>
                  </a:lnTo>
                  <a:lnTo>
                    <a:pt x="358495" y="68770"/>
                  </a:lnTo>
                  <a:lnTo>
                    <a:pt x="358521" y="73723"/>
                  </a:lnTo>
                  <a:lnTo>
                    <a:pt x="359486" y="69278"/>
                  </a:lnTo>
                  <a:lnTo>
                    <a:pt x="358571" y="73850"/>
                  </a:lnTo>
                  <a:lnTo>
                    <a:pt x="360133" y="73215"/>
                  </a:lnTo>
                  <a:lnTo>
                    <a:pt x="361035" y="71183"/>
                  </a:lnTo>
                  <a:lnTo>
                    <a:pt x="360794" y="71945"/>
                  </a:lnTo>
                  <a:lnTo>
                    <a:pt x="360705" y="72593"/>
                  </a:lnTo>
                  <a:lnTo>
                    <a:pt x="361175" y="72707"/>
                  </a:lnTo>
                  <a:lnTo>
                    <a:pt x="360616" y="74612"/>
                  </a:lnTo>
                  <a:lnTo>
                    <a:pt x="361175" y="74612"/>
                  </a:lnTo>
                  <a:lnTo>
                    <a:pt x="361848" y="73850"/>
                  </a:lnTo>
                  <a:lnTo>
                    <a:pt x="362204" y="71437"/>
                  </a:lnTo>
                  <a:lnTo>
                    <a:pt x="362165" y="77279"/>
                  </a:lnTo>
                  <a:lnTo>
                    <a:pt x="363893" y="71437"/>
                  </a:lnTo>
                  <a:lnTo>
                    <a:pt x="363969" y="71183"/>
                  </a:lnTo>
                  <a:lnTo>
                    <a:pt x="364540" y="69278"/>
                  </a:lnTo>
                  <a:lnTo>
                    <a:pt x="364693" y="68770"/>
                  </a:lnTo>
                  <a:lnTo>
                    <a:pt x="364794" y="68389"/>
                  </a:lnTo>
                  <a:lnTo>
                    <a:pt x="365099" y="67373"/>
                  </a:lnTo>
                  <a:lnTo>
                    <a:pt x="364312" y="74612"/>
                  </a:lnTo>
                  <a:lnTo>
                    <a:pt x="366420" y="72453"/>
                  </a:lnTo>
                  <a:lnTo>
                    <a:pt x="368109" y="71183"/>
                  </a:lnTo>
                  <a:lnTo>
                    <a:pt x="368274" y="71056"/>
                  </a:lnTo>
                  <a:lnTo>
                    <a:pt x="368249" y="70421"/>
                  </a:lnTo>
                  <a:lnTo>
                    <a:pt x="368350" y="71018"/>
                  </a:lnTo>
                  <a:lnTo>
                    <a:pt x="369481" y="70421"/>
                  </a:lnTo>
                  <a:lnTo>
                    <a:pt x="369963" y="70167"/>
                  </a:lnTo>
                  <a:lnTo>
                    <a:pt x="369417" y="72923"/>
                  </a:lnTo>
                  <a:lnTo>
                    <a:pt x="370560" y="70167"/>
                  </a:lnTo>
                  <a:lnTo>
                    <a:pt x="370725" y="69786"/>
                  </a:lnTo>
                  <a:lnTo>
                    <a:pt x="371881" y="71183"/>
                  </a:lnTo>
                  <a:lnTo>
                    <a:pt x="371932" y="71310"/>
                  </a:lnTo>
                  <a:lnTo>
                    <a:pt x="372046" y="71945"/>
                  </a:lnTo>
                  <a:lnTo>
                    <a:pt x="371373" y="72961"/>
                  </a:lnTo>
                  <a:lnTo>
                    <a:pt x="371246" y="73215"/>
                  </a:lnTo>
                  <a:lnTo>
                    <a:pt x="371017" y="73977"/>
                  </a:lnTo>
                  <a:lnTo>
                    <a:pt x="372783" y="72326"/>
                  </a:lnTo>
                  <a:lnTo>
                    <a:pt x="373634" y="74866"/>
                  </a:lnTo>
                  <a:lnTo>
                    <a:pt x="375285" y="72707"/>
                  </a:lnTo>
                  <a:lnTo>
                    <a:pt x="375386" y="72326"/>
                  </a:lnTo>
                  <a:lnTo>
                    <a:pt x="375513" y="70548"/>
                  </a:lnTo>
                  <a:lnTo>
                    <a:pt x="375640" y="69786"/>
                  </a:lnTo>
                  <a:lnTo>
                    <a:pt x="377240" y="67373"/>
                  </a:lnTo>
                  <a:lnTo>
                    <a:pt x="377444" y="67068"/>
                  </a:lnTo>
                  <a:lnTo>
                    <a:pt x="376326" y="71183"/>
                  </a:lnTo>
                  <a:lnTo>
                    <a:pt x="378879" y="66992"/>
                  </a:lnTo>
                  <a:lnTo>
                    <a:pt x="376694" y="74485"/>
                  </a:lnTo>
                  <a:lnTo>
                    <a:pt x="376936" y="74104"/>
                  </a:lnTo>
                  <a:lnTo>
                    <a:pt x="377228" y="73342"/>
                  </a:lnTo>
                  <a:lnTo>
                    <a:pt x="377355" y="72961"/>
                  </a:lnTo>
                  <a:lnTo>
                    <a:pt x="377583" y="71691"/>
                  </a:lnTo>
                  <a:lnTo>
                    <a:pt x="377723" y="72326"/>
                  </a:lnTo>
                  <a:lnTo>
                    <a:pt x="377609" y="73088"/>
                  </a:lnTo>
                  <a:lnTo>
                    <a:pt x="377088" y="74612"/>
                  </a:lnTo>
                  <a:lnTo>
                    <a:pt x="378206" y="73596"/>
                  </a:lnTo>
                  <a:lnTo>
                    <a:pt x="378307" y="71691"/>
                  </a:lnTo>
                  <a:lnTo>
                    <a:pt x="378333" y="71310"/>
                  </a:lnTo>
                  <a:lnTo>
                    <a:pt x="379120" y="71564"/>
                  </a:lnTo>
                  <a:lnTo>
                    <a:pt x="378917" y="72580"/>
                  </a:lnTo>
                  <a:lnTo>
                    <a:pt x="378675" y="72834"/>
                  </a:lnTo>
                  <a:lnTo>
                    <a:pt x="378345" y="74104"/>
                  </a:lnTo>
                  <a:lnTo>
                    <a:pt x="379526" y="71310"/>
                  </a:lnTo>
                  <a:lnTo>
                    <a:pt x="379945" y="70294"/>
                  </a:lnTo>
                  <a:lnTo>
                    <a:pt x="380225" y="70840"/>
                  </a:lnTo>
                  <a:lnTo>
                    <a:pt x="380339" y="71691"/>
                  </a:lnTo>
                  <a:lnTo>
                    <a:pt x="380225" y="72580"/>
                  </a:lnTo>
                  <a:lnTo>
                    <a:pt x="381241" y="72580"/>
                  </a:lnTo>
                  <a:lnTo>
                    <a:pt x="382092" y="70294"/>
                  </a:lnTo>
                  <a:lnTo>
                    <a:pt x="383044" y="67754"/>
                  </a:lnTo>
                  <a:lnTo>
                    <a:pt x="383819" y="69659"/>
                  </a:lnTo>
                  <a:lnTo>
                    <a:pt x="383908" y="69989"/>
                  </a:lnTo>
                  <a:lnTo>
                    <a:pt x="382663" y="74231"/>
                  </a:lnTo>
                  <a:lnTo>
                    <a:pt x="384073" y="71437"/>
                  </a:lnTo>
                  <a:lnTo>
                    <a:pt x="383362" y="75247"/>
                  </a:lnTo>
                  <a:lnTo>
                    <a:pt x="384175" y="74358"/>
                  </a:lnTo>
                  <a:lnTo>
                    <a:pt x="384289" y="74104"/>
                  </a:lnTo>
                  <a:lnTo>
                    <a:pt x="384378" y="72326"/>
                  </a:lnTo>
                  <a:lnTo>
                    <a:pt x="384949" y="72580"/>
                  </a:lnTo>
                  <a:lnTo>
                    <a:pt x="385064" y="72326"/>
                  </a:lnTo>
                  <a:lnTo>
                    <a:pt x="385432" y="71437"/>
                  </a:lnTo>
                  <a:lnTo>
                    <a:pt x="386054" y="69913"/>
                  </a:lnTo>
                  <a:lnTo>
                    <a:pt x="386321" y="71183"/>
                  </a:lnTo>
                  <a:lnTo>
                    <a:pt x="385546" y="72707"/>
                  </a:lnTo>
                  <a:lnTo>
                    <a:pt x="386816" y="72199"/>
                  </a:lnTo>
                  <a:lnTo>
                    <a:pt x="386600" y="71183"/>
                  </a:lnTo>
                  <a:lnTo>
                    <a:pt x="386689" y="70294"/>
                  </a:lnTo>
                  <a:lnTo>
                    <a:pt x="386880" y="69913"/>
                  </a:lnTo>
                  <a:lnTo>
                    <a:pt x="387426" y="68897"/>
                  </a:lnTo>
                  <a:lnTo>
                    <a:pt x="387464" y="67754"/>
                  </a:lnTo>
                  <a:lnTo>
                    <a:pt x="387438" y="66992"/>
                  </a:lnTo>
                  <a:lnTo>
                    <a:pt x="387400" y="65722"/>
                  </a:lnTo>
                  <a:lnTo>
                    <a:pt x="387807" y="66611"/>
                  </a:lnTo>
                  <a:lnTo>
                    <a:pt x="387934" y="67068"/>
                  </a:lnTo>
                  <a:lnTo>
                    <a:pt x="387743" y="67373"/>
                  </a:lnTo>
                  <a:lnTo>
                    <a:pt x="388581" y="67246"/>
                  </a:lnTo>
                  <a:lnTo>
                    <a:pt x="388416" y="69443"/>
                  </a:lnTo>
                  <a:lnTo>
                    <a:pt x="389483" y="67246"/>
                  </a:lnTo>
                  <a:lnTo>
                    <a:pt x="389547" y="67119"/>
                  </a:lnTo>
                  <a:lnTo>
                    <a:pt x="389597" y="67360"/>
                  </a:lnTo>
                  <a:lnTo>
                    <a:pt x="389724" y="68643"/>
                  </a:lnTo>
                  <a:lnTo>
                    <a:pt x="389597" y="69532"/>
                  </a:lnTo>
                  <a:lnTo>
                    <a:pt x="388823" y="72453"/>
                  </a:lnTo>
                  <a:lnTo>
                    <a:pt x="388708" y="73215"/>
                  </a:lnTo>
                  <a:lnTo>
                    <a:pt x="389674" y="70040"/>
                  </a:lnTo>
                  <a:lnTo>
                    <a:pt x="390309" y="72580"/>
                  </a:lnTo>
                  <a:lnTo>
                    <a:pt x="391033" y="70294"/>
                  </a:lnTo>
                  <a:lnTo>
                    <a:pt x="391096" y="70040"/>
                  </a:lnTo>
                  <a:lnTo>
                    <a:pt x="391045" y="70294"/>
                  </a:lnTo>
                  <a:lnTo>
                    <a:pt x="390728" y="71818"/>
                  </a:lnTo>
                  <a:lnTo>
                    <a:pt x="390613" y="72453"/>
                  </a:lnTo>
                  <a:lnTo>
                    <a:pt x="391401" y="69913"/>
                  </a:lnTo>
                  <a:lnTo>
                    <a:pt x="391439" y="71310"/>
                  </a:lnTo>
                  <a:lnTo>
                    <a:pt x="391325" y="71818"/>
                  </a:lnTo>
                  <a:lnTo>
                    <a:pt x="391198" y="72923"/>
                  </a:lnTo>
                  <a:lnTo>
                    <a:pt x="391820" y="73469"/>
                  </a:lnTo>
                  <a:lnTo>
                    <a:pt x="391833" y="69913"/>
                  </a:lnTo>
                  <a:lnTo>
                    <a:pt x="391833" y="69278"/>
                  </a:lnTo>
                  <a:lnTo>
                    <a:pt x="391833" y="67881"/>
                  </a:lnTo>
                  <a:lnTo>
                    <a:pt x="392163" y="69227"/>
                  </a:lnTo>
                  <a:lnTo>
                    <a:pt x="392264" y="70421"/>
                  </a:lnTo>
                  <a:lnTo>
                    <a:pt x="392061" y="71310"/>
                  </a:lnTo>
                  <a:lnTo>
                    <a:pt x="392747" y="72453"/>
                  </a:lnTo>
                  <a:lnTo>
                    <a:pt x="394246" y="69913"/>
                  </a:lnTo>
                  <a:lnTo>
                    <a:pt x="394716" y="71018"/>
                  </a:lnTo>
                  <a:lnTo>
                    <a:pt x="394817" y="71945"/>
                  </a:lnTo>
                  <a:lnTo>
                    <a:pt x="394347" y="75209"/>
                  </a:lnTo>
                  <a:lnTo>
                    <a:pt x="394970" y="74993"/>
                  </a:lnTo>
                  <a:lnTo>
                    <a:pt x="397217" y="71437"/>
                  </a:lnTo>
                  <a:lnTo>
                    <a:pt x="398284" y="72580"/>
                  </a:lnTo>
                  <a:lnTo>
                    <a:pt x="398195" y="72326"/>
                  </a:lnTo>
                  <a:lnTo>
                    <a:pt x="398335" y="71437"/>
                  </a:lnTo>
                  <a:lnTo>
                    <a:pt x="398703" y="69913"/>
                  </a:lnTo>
                  <a:lnTo>
                    <a:pt x="399199" y="67881"/>
                  </a:lnTo>
                  <a:lnTo>
                    <a:pt x="399389" y="67119"/>
                  </a:lnTo>
                  <a:lnTo>
                    <a:pt x="399478" y="66738"/>
                  </a:lnTo>
                  <a:lnTo>
                    <a:pt x="398526" y="74993"/>
                  </a:lnTo>
                  <a:lnTo>
                    <a:pt x="399402" y="73215"/>
                  </a:lnTo>
                  <a:lnTo>
                    <a:pt x="399707" y="72580"/>
                  </a:lnTo>
                  <a:lnTo>
                    <a:pt x="399465" y="73088"/>
                  </a:lnTo>
                  <a:lnTo>
                    <a:pt x="398856" y="75501"/>
                  </a:lnTo>
                  <a:lnTo>
                    <a:pt x="399034" y="74993"/>
                  </a:lnTo>
                  <a:lnTo>
                    <a:pt x="399719" y="76009"/>
                  </a:lnTo>
                  <a:lnTo>
                    <a:pt x="400405" y="74993"/>
                  </a:lnTo>
                  <a:lnTo>
                    <a:pt x="401091" y="73977"/>
                  </a:lnTo>
                  <a:lnTo>
                    <a:pt x="402793" y="72580"/>
                  </a:lnTo>
                  <a:lnTo>
                    <a:pt x="402526" y="73342"/>
                  </a:lnTo>
                  <a:lnTo>
                    <a:pt x="402437" y="74612"/>
                  </a:lnTo>
                  <a:lnTo>
                    <a:pt x="402564" y="75247"/>
                  </a:lnTo>
                  <a:lnTo>
                    <a:pt x="403504" y="74993"/>
                  </a:lnTo>
                  <a:lnTo>
                    <a:pt x="403936" y="75755"/>
                  </a:lnTo>
                  <a:lnTo>
                    <a:pt x="404190" y="74993"/>
                  </a:lnTo>
                  <a:lnTo>
                    <a:pt x="404393" y="74358"/>
                  </a:lnTo>
                  <a:lnTo>
                    <a:pt x="404672" y="74612"/>
                  </a:lnTo>
                  <a:lnTo>
                    <a:pt x="404698" y="74358"/>
                  </a:lnTo>
                  <a:lnTo>
                    <a:pt x="404914" y="72580"/>
                  </a:lnTo>
                  <a:lnTo>
                    <a:pt x="405561" y="75628"/>
                  </a:lnTo>
                  <a:lnTo>
                    <a:pt x="407009" y="74739"/>
                  </a:lnTo>
                  <a:lnTo>
                    <a:pt x="408470" y="73723"/>
                  </a:lnTo>
                  <a:lnTo>
                    <a:pt x="409168" y="76009"/>
                  </a:lnTo>
                  <a:lnTo>
                    <a:pt x="408990" y="76009"/>
                  </a:lnTo>
                  <a:lnTo>
                    <a:pt x="408470" y="77152"/>
                  </a:lnTo>
                  <a:lnTo>
                    <a:pt x="408622" y="77152"/>
                  </a:lnTo>
                  <a:lnTo>
                    <a:pt x="410184" y="76136"/>
                  </a:lnTo>
                  <a:lnTo>
                    <a:pt x="410400" y="74866"/>
                  </a:lnTo>
                  <a:lnTo>
                    <a:pt x="410337" y="74612"/>
                  </a:lnTo>
                  <a:lnTo>
                    <a:pt x="410400" y="73723"/>
                  </a:lnTo>
                  <a:lnTo>
                    <a:pt x="410502" y="72580"/>
                  </a:lnTo>
                  <a:lnTo>
                    <a:pt x="410832" y="71691"/>
                  </a:lnTo>
                  <a:lnTo>
                    <a:pt x="410921" y="71437"/>
                  </a:lnTo>
                  <a:lnTo>
                    <a:pt x="411543" y="70421"/>
                  </a:lnTo>
                  <a:lnTo>
                    <a:pt x="411861" y="70421"/>
                  </a:lnTo>
                  <a:lnTo>
                    <a:pt x="411073" y="71691"/>
                  </a:lnTo>
                  <a:lnTo>
                    <a:pt x="410984" y="75577"/>
                  </a:lnTo>
                  <a:lnTo>
                    <a:pt x="411492" y="73342"/>
                  </a:lnTo>
                  <a:lnTo>
                    <a:pt x="411264" y="77787"/>
                  </a:lnTo>
                  <a:lnTo>
                    <a:pt x="411949" y="73342"/>
                  </a:lnTo>
                  <a:lnTo>
                    <a:pt x="412394" y="70421"/>
                  </a:lnTo>
                  <a:lnTo>
                    <a:pt x="412673" y="68643"/>
                  </a:lnTo>
                  <a:lnTo>
                    <a:pt x="412826" y="70167"/>
                  </a:lnTo>
                  <a:lnTo>
                    <a:pt x="412940" y="71818"/>
                  </a:lnTo>
                  <a:lnTo>
                    <a:pt x="412648" y="72961"/>
                  </a:lnTo>
                  <a:lnTo>
                    <a:pt x="413118" y="72326"/>
                  </a:lnTo>
                  <a:lnTo>
                    <a:pt x="413816" y="70802"/>
                  </a:lnTo>
                  <a:lnTo>
                    <a:pt x="413905" y="70929"/>
                  </a:lnTo>
                  <a:lnTo>
                    <a:pt x="414020" y="71691"/>
                  </a:lnTo>
                  <a:lnTo>
                    <a:pt x="413651" y="73977"/>
                  </a:lnTo>
                  <a:lnTo>
                    <a:pt x="414731" y="70802"/>
                  </a:lnTo>
                  <a:lnTo>
                    <a:pt x="415112" y="69659"/>
                  </a:lnTo>
                  <a:lnTo>
                    <a:pt x="415023" y="71564"/>
                  </a:lnTo>
                  <a:lnTo>
                    <a:pt x="414896" y="72707"/>
                  </a:lnTo>
                  <a:lnTo>
                    <a:pt x="414591" y="73215"/>
                  </a:lnTo>
                  <a:lnTo>
                    <a:pt x="414261" y="73215"/>
                  </a:lnTo>
                  <a:lnTo>
                    <a:pt x="413880" y="73850"/>
                  </a:lnTo>
                  <a:lnTo>
                    <a:pt x="413677" y="77279"/>
                  </a:lnTo>
                  <a:lnTo>
                    <a:pt x="413918" y="76390"/>
                  </a:lnTo>
                  <a:lnTo>
                    <a:pt x="414185" y="77025"/>
                  </a:lnTo>
                  <a:lnTo>
                    <a:pt x="414172" y="76898"/>
                  </a:lnTo>
                  <a:lnTo>
                    <a:pt x="414426" y="78079"/>
                  </a:lnTo>
                  <a:lnTo>
                    <a:pt x="414362" y="77470"/>
                  </a:lnTo>
                  <a:lnTo>
                    <a:pt x="414731" y="78549"/>
                  </a:lnTo>
                  <a:lnTo>
                    <a:pt x="414858" y="77152"/>
                  </a:lnTo>
                  <a:lnTo>
                    <a:pt x="414934" y="76898"/>
                  </a:lnTo>
                  <a:lnTo>
                    <a:pt x="415099" y="76390"/>
                  </a:lnTo>
                  <a:lnTo>
                    <a:pt x="416928" y="70675"/>
                  </a:lnTo>
                  <a:lnTo>
                    <a:pt x="416331" y="76390"/>
                  </a:lnTo>
                  <a:lnTo>
                    <a:pt x="416306" y="76644"/>
                  </a:lnTo>
                  <a:lnTo>
                    <a:pt x="416420" y="76390"/>
                  </a:lnTo>
                  <a:lnTo>
                    <a:pt x="417525" y="74739"/>
                  </a:lnTo>
                  <a:lnTo>
                    <a:pt x="416979" y="76898"/>
                  </a:lnTo>
                  <a:lnTo>
                    <a:pt x="416877" y="79844"/>
                  </a:lnTo>
                  <a:lnTo>
                    <a:pt x="416623" y="80581"/>
                  </a:lnTo>
                  <a:lnTo>
                    <a:pt x="417601" y="78168"/>
                  </a:lnTo>
                  <a:lnTo>
                    <a:pt x="416877" y="82740"/>
                  </a:lnTo>
                  <a:lnTo>
                    <a:pt x="418299" y="79184"/>
                  </a:lnTo>
                  <a:lnTo>
                    <a:pt x="418084" y="80200"/>
                  </a:lnTo>
                  <a:lnTo>
                    <a:pt x="418376" y="79844"/>
                  </a:lnTo>
                  <a:lnTo>
                    <a:pt x="418541" y="79184"/>
                  </a:lnTo>
                  <a:lnTo>
                    <a:pt x="418642" y="78803"/>
                  </a:lnTo>
                  <a:lnTo>
                    <a:pt x="418960" y="78168"/>
                  </a:lnTo>
                  <a:lnTo>
                    <a:pt x="420230" y="75628"/>
                  </a:lnTo>
                  <a:lnTo>
                    <a:pt x="419658" y="83375"/>
                  </a:lnTo>
                  <a:lnTo>
                    <a:pt x="421906" y="79057"/>
                  </a:lnTo>
                  <a:lnTo>
                    <a:pt x="423367" y="77406"/>
                  </a:lnTo>
                  <a:lnTo>
                    <a:pt x="423862" y="75628"/>
                  </a:lnTo>
                  <a:lnTo>
                    <a:pt x="424078" y="74866"/>
                  </a:lnTo>
                  <a:lnTo>
                    <a:pt x="424319" y="73977"/>
                  </a:lnTo>
                  <a:lnTo>
                    <a:pt x="425678" y="72580"/>
                  </a:lnTo>
                  <a:lnTo>
                    <a:pt x="425564" y="74358"/>
                  </a:lnTo>
                  <a:lnTo>
                    <a:pt x="424649" y="76009"/>
                  </a:lnTo>
                  <a:lnTo>
                    <a:pt x="424649" y="76771"/>
                  </a:lnTo>
                  <a:lnTo>
                    <a:pt x="424764" y="77787"/>
                  </a:lnTo>
                  <a:lnTo>
                    <a:pt x="425221" y="77533"/>
                  </a:lnTo>
                  <a:lnTo>
                    <a:pt x="425970" y="76517"/>
                  </a:lnTo>
                  <a:lnTo>
                    <a:pt x="425716" y="77279"/>
                  </a:lnTo>
                  <a:lnTo>
                    <a:pt x="425602" y="78168"/>
                  </a:lnTo>
                  <a:lnTo>
                    <a:pt x="425500" y="79311"/>
                  </a:lnTo>
                  <a:lnTo>
                    <a:pt x="425958" y="79057"/>
                  </a:lnTo>
                  <a:lnTo>
                    <a:pt x="426300" y="77279"/>
                  </a:lnTo>
                  <a:lnTo>
                    <a:pt x="426326" y="76898"/>
                  </a:lnTo>
                  <a:lnTo>
                    <a:pt x="426250" y="76517"/>
                  </a:lnTo>
                  <a:lnTo>
                    <a:pt x="426402" y="76009"/>
                  </a:lnTo>
                  <a:lnTo>
                    <a:pt x="427431" y="72580"/>
                  </a:lnTo>
                  <a:close/>
                </a:path>
                <a:path w="716915" h="138429">
                  <a:moveTo>
                    <a:pt x="427443" y="79692"/>
                  </a:moveTo>
                  <a:lnTo>
                    <a:pt x="426872" y="80391"/>
                  </a:lnTo>
                  <a:lnTo>
                    <a:pt x="426389" y="81470"/>
                  </a:lnTo>
                  <a:lnTo>
                    <a:pt x="427101" y="80835"/>
                  </a:lnTo>
                  <a:lnTo>
                    <a:pt x="427278" y="80746"/>
                  </a:lnTo>
                  <a:lnTo>
                    <a:pt x="427443" y="79692"/>
                  </a:lnTo>
                  <a:close/>
                </a:path>
                <a:path w="716915" h="138429">
                  <a:moveTo>
                    <a:pt x="427469" y="82461"/>
                  </a:moveTo>
                  <a:lnTo>
                    <a:pt x="427253" y="82765"/>
                  </a:lnTo>
                  <a:lnTo>
                    <a:pt x="427355" y="82918"/>
                  </a:lnTo>
                  <a:lnTo>
                    <a:pt x="427393" y="82740"/>
                  </a:lnTo>
                  <a:lnTo>
                    <a:pt x="427469" y="82461"/>
                  </a:lnTo>
                  <a:close/>
                </a:path>
                <a:path w="716915" h="138429">
                  <a:moveTo>
                    <a:pt x="427545" y="80619"/>
                  </a:moveTo>
                  <a:lnTo>
                    <a:pt x="427278" y="80746"/>
                  </a:lnTo>
                  <a:lnTo>
                    <a:pt x="427164" y="81470"/>
                  </a:lnTo>
                  <a:lnTo>
                    <a:pt x="427545" y="80619"/>
                  </a:lnTo>
                  <a:close/>
                </a:path>
                <a:path w="716915" h="138429">
                  <a:moveTo>
                    <a:pt x="428142" y="81495"/>
                  </a:moveTo>
                  <a:lnTo>
                    <a:pt x="427672" y="82156"/>
                  </a:lnTo>
                  <a:lnTo>
                    <a:pt x="427469" y="82461"/>
                  </a:lnTo>
                  <a:lnTo>
                    <a:pt x="427672" y="82169"/>
                  </a:lnTo>
                  <a:lnTo>
                    <a:pt x="427888" y="82308"/>
                  </a:lnTo>
                  <a:lnTo>
                    <a:pt x="428142" y="81495"/>
                  </a:lnTo>
                  <a:close/>
                </a:path>
                <a:path w="716915" h="138429">
                  <a:moveTo>
                    <a:pt x="428879" y="77038"/>
                  </a:moveTo>
                  <a:lnTo>
                    <a:pt x="428409" y="78803"/>
                  </a:lnTo>
                  <a:lnTo>
                    <a:pt x="428294" y="79057"/>
                  </a:lnTo>
                  <a:lnTo>
                    <a:pt x="428129" y="79311"/>
                  </a:lnTo>
                  <a:lnTo>
                    <a:pt x="427545" y="80619"/>
                  </a:lnTo>
                  <a:lnTo>
                    <a:pt x="428142" y="80327"/>
                  </a:lnTo>
                  <a:lnTo>
                    <a:pt x="428866" y="77787"/>
                  </a:lnTo>
                  <a:lnTo>
                    <a:pt x="428879" y="77038"/>
                  </a:lnTo>
                  <a:close/>
                </a:path>
                <a:path w="716915" h="138429">
                  <a:moveTo>
                    <a:pt x="429056" y="76390"/>
                  </a:moveTo>
                  <a:lnTo>
                    <a:pt x="428815" y="76517"/>
                  </a:lnTo>
                  <a:lnTo>
                    <a:pt x="428879" y="77038"/>
                  </a:lnTo>
                  <a:lnTo>
                    <a:pt x="429056" y="76390"/>
                  </a:lnTo>
                  <a:close/>
                </a:path>
                <a:path w="716915" h="138429">
                  <a:moveTo>
                    <a:pt x="429348" y="70802"/>
                  </a:moveTo>
                  <a:lnTo>
                    <a:pt x="426770" y="77279"/>
                  </a:lnTo>
                  <a:lnTo>
                    <a:pt x="426732" y="77406"/>
                  </a:lnTo>
                  <a:lnTo>
                    <a:pt x="425958" y="80073"/>
                  </a:lnTo>
                  <a:lnTo>
                    <a:pt x="425462" y="81216"/>
                  </a:lnTo>
                  <a:lnTo>
                    <a:pt x="426148" y="80454"/>
                  </a:lnTo>
                  <a:lnTo>
                    <a:pt x="427024" y="78676"/>
                  </a:lnTo>
                  <a:lnTo>
                    <a:pt x="427723" y="77914"/>
                  </a:lnTo>
                  <a:lnTo>
                    <a:pt x="427443" y="79692"/>
                  </a:lnTo>
                  <a:lnTo>
                    <a:pt x="427634" y="78549"/>
                  </a:lnTo>
                  <a:lnTo>
                    <a:pt x="427748" y="77914"/>
                  </a:lnTo>
                  <a:lnTo>
                    <a:pt x="427863" y="77406"/>
                  </a:lnTo>
                  <a:lnTo>
                    <a:pt x="427990" y="77152"/>
                  </a:lnTo>
                  <a:lnTo>
                    <a:pt x="428282" y="76771"/>
                  </a:lnTo>
                  <a:lnTo>
                    <a:pt x="428396" y="76517"/>
                  </a:lnTo>
                  <a:lnTo>
                    <a:pt x="429348" y="70802"/>
                  </a:lnTo>
                  <a:close/>
                </a:path>
                <a:path w="716915" h="138429">
                  <a:moveTo>
                    <a:pt x="431380" y="75069"/>
                  </a:moveTo>
                  <a:lnTo>
                    <a:pt x="430949" y="74866"/>
                  </a:lnTo>
                  <a:lnTo>
                    <a:pt x="429983" y="76911"/>
                  </a:lnTo>
                  <a:lnTo>
                    <a:pt x="430072" y="76149"/>
                  </a:lnTo>
                  <a:lnTo>
                    <a:pt x="430352" y="75285"/>
                  </a:lnTo>
                  <a:lnTo>
                    <a:pt x="430530" y="74676"/>
                  </a:lnTo>
                  <a:lnTo>
                    <a:pt x="429844" y="76238"/>
                  </a:lnTo>
                  <a:lnTo>
                    <a:pt x="428802" y="79032"/>
                  </a:lnTo>
                  <a:lnTo>
                    <a:pt x="428294" y="82181"/>
                  </a:lnTo>
                  <a:lnTo>
                    <a:pt x="429361" y="79006"/>
                  </a:lnTo>
                  <a:lnTo>
                    <a:pt x="429120" y="80365"/>
                  </a:lnTo>
                  <a:lnTo>
                    <a:pt x="430352" y="76593"/>
                  </a:lnTo>
                  <a:lnTo>
                    <a:pt x="430707" y="76250"/>
                  </a:lnTo>
                  <a:lnTo>
                    <a:pt x="430568" y="77787"/>
                  </a:lnTo>
                  <a:lnTo>
                    <a:pt x="430237" y="79019"/>
                  </a:lnTo>
                  <a:lnTo>
                    <a:pt x="430530" y="78168"/>
                  </a:lnTo>
                  <a:lnTo>
                    <a:pt x="430479" y="79857"/>
                  </a:lnTo>
                  <a:lnTo>
                    <a:pt x="431114" y="77762"/>
                  </a:lnTo>
                  <a:lnTo>
                    <a:pt x="431380" y="75069"/>
                  </a:lnTo>
                  <a:close/>
                </a:path>
                <a:path w="716915" h="138429">
                  <a:moveTo>
                    <a:pt x="431596" y="78486"/>
                  </a:moveTo>
                  <a:lnTo>
                    <a:pt x="431228" y="78816"/>
                  </a:lnTo>
                  <a:lnTo>
                    <a:pt x="430263" y="82143"/>
                  </a:lnTo>
                  <a:lnTo>
                    <a:pt x="430885" y="81343"/>
                  </a:lnTo>
                  <a:lnTo>
                    <a:pt x="431190" y="80479"/>
                  </a:lnTo>
                  <a:lnTo>
                    <a:pt x="431596" y="78486"/>
                  </a:lnTo>
                  <a:close/>
                </a:path>
                <a:path w="716915" h="138429">
                  <a:moveTo>
                    <a:pt x="716597" y="134302"/>
                  </a:moveTo>
                  <a:lnTo>
                    <a:pt x="716229" y="134645"/>
                  </a:lnTo>
                  <a:lnTo>
                    <a:pt x="715416" y="138023"/>
                  </a:lnTo>
                  <a:lnTo>
                    <a:pt x="716013" y="137185"/>
                  </a:lnTo>
                  <a:lnTo>
                    <a:pt x="716280" y="136321"/>
                  </a:lnTo>
                  <a:lnTo>
                    <a:pt x="716597" y="13430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7871301" y="8354320"/>
              <a:ext cx="438784" cy="73025"/>
            </a:xfrm>
            <a:custGeom>
              <a:avLst/>
              <a:gdLst/>
              <a:ahLst/>
              <a:cxnLst/>
              <a:rect l="l" t="t" r="r" b="b"/>
              <a:pathLst>
                <a:path w="438784" h="73025">
                  <a:moveTo>
                    <a:pt x="2489" y="7759"/>
                  </a:moveTo>
                  <a:lnTo>
                    <a:pt x="2044" y="9512"/>
                  </a:lnTo>
                  <a:lnTo>
                    <a:pt x="2171" y="9372"/>
                  </a:lnTo>
                  <a:lnTo>
                    <a:pt x="2260" y="8826"/>
                  </a:lnTo>
                  <a:lnTo>
                    <a:pt x="2374" y="8280"/>
                  </a:lnTo>
                  <a:lnTo>
                    <a:pt x="2489" y="7759"/>
                  </a:lnTo>
                  <a:close/>
                </a:path>
                <a:path w="438784" h="73025">
                  <a:moveTo>
                    <a:pt x="3467" y="19621"/>
                  </a:moveTo>
                  <a:lnTo>
                    <a:pt x="3302" y="20777"/>
                  </a:lnTo>
                  <a:lnTo>
                    <a:pt x="3467" y="19621"/>
                  </a:lnTo>
                  <a:close/>
                </a:path>
                <a:path w="438784" h="73025">
                  <a:moveTo>
                    <a:pt x="3479" y="22352"/>
                  </a:moveTo>
                  <a:lnTo>
                    <a:pt x="3378" y="21209"/>
                  </a:lnTo>
                  <a:lnTo>
                    <a:pt x="3302" y="20777"/>
                  </a:lnTo>
                  <a:lnTo>
                    <a:pt x="3225" y="21336"/>
                  </a:lnTo>
                  <a:lnTo>
                    <a:pt x="2667" y="22606"/>
                  </a:lnTo>
                  <a:lnTo>
                    <a:pt x="2552" y="23495"/>
                  </a:lnTo>
                  <a:lnTo>
                    <a:pt x="2768" y="24257"/>
                  </a:lnTo>
                  <a:lnTo>
                    <a:pt x="3479" y="22352"/>
                  </a:lnTo>
                  <a:close/>
                </a:path>
                <a:path w="438784" h="73025">
                  <a:moveTo>
                    <a:pt x="4038" y="22796"/>
                  </a:moveTo>
                  <a:lnTo>
                    <a:pt x="3695" y="23495"/>
                  </a:lnTo>
                  <a:lnTo>
                    <a:pt x="3911" y="23114"/>
                  </a:lnTo>
                  <a:lnTo>
                    <a:pt x="4038" y="22796"/>
                  </a:lnTo>
                  <a:close/>
                </a:path>
                <a:path w="438784" h="73025">
                  <a:moveTo>
                    <a:pt x="6121" y="24561"/>
                  </a:moveTo>
                  <a:lnTo>
                    <a:pt x="6032" y="24841"/>
                  </a:lnTo>
                  <a:lnTo>
                    <a:pt x="5994" y="25057"/>
                  </a:lnTo>
                  <a:lnTo>
                    <a:pt x="6070" y="24866"/>
                  </a:lnTo>
                  <a:lnTo>
                    <a:pt x="6096" y="24739"/>
                  </a:lnTo>
                  <a:lnTo>
                    <a:pt x="6121" y="24561"/>
                  </a:lnTo>
                  <a:close/>
                </a:path>
                <a:path w="438784" h="73025">
                  <a:moveTo>
                    <a:pt x="7010" y="5334"/>
                  </a:moveTo>
                  <a:lnTo>
                    <a:pt x="6438" y="7493"/>
                  </a:lnTo>
                  <a:lnTo>
                    <a:pt x="7010" y="5334"/>
                  </a:lnTo>
                  <a:close/>
                </a:path>
                <a:path w="438784" h="73025">
                  <a:moveTo>
                    <a:pt x="15913" y="28270"/>
                  </a:moveTo>
                  <a:lnTo>
                    <a:pt x="15049" y="29718"/>
                  </a:lnTo>
                  <a:lnTo>
                    <a:pt x="15786" y="29972"/>
                  </a:lnTo>
                  <a:lnTo>
                    <a:pt x="15913" y="28270"/>
                  </a:lnTo>
                  <a:close/>
                </a:path>
                <a:path w="438784" h="73025">
                  <a:moveTo>
                    <a:pt x="21450" y="23799"/>
                  </a:moveTo>
                  <a:lnTo>
                    <a:pt x="21145" y="25857"/>
                  </a:lnTo>
                  <a:lnTo>
                    <a:pt x="20281" y="26454"/>
                  </a:lnTo>
                  <a:lnTo>
                    <a:pt x="21183" y="26428"/>
                  </a:lnTo>
                  <a:lnTo>
                    <a:pt x="21234" y="25590"/>
                  </a:lnTo>
                  <a:lnTo>
                    <a:pt x="21336" y="24688"/>
                  </a:lnTo>
                  <a:lnTo>
                    <a:pt x="21450" y="23799"/>
                  </a:lnTo>
                  <a:close/>
                </a:path>
                <a:path w="438784" h="73025">
                  <a:moveTo>
                    <a:pt x="22440" y="22479"/>
                  </a:moveTo>
                  <a:lnTo>
                    <a:pt x="22326" y="21082"/>
                  </a:lnTo>
                  <a:lnTo>
                    <a:pt x="22250" y="20574"/>
                  </a:lnTo>
                  <a:lnTo>
                    <a:pt x="21755" y="23241"/>
                  </a:lnTo>
                  <a:lnTo>
                    <a:pt x="21983" y="22987"/>
                  </a:lnTo>
                  <a:lnTo>
                    <a:pt x="22034" y="22733"/>
                  </a:lnTo>
                  <a:lnTo>
                    <a:pt x="22034" y="22936"/>
                  </a:lnTo>
                  <a:lnTo>
                    <a:pt x="22212" y="22733"/>
                  </a:lnTo>
                  <a:lnTo>
                    <a:pt x="22440" y="22479"/>
                  </a:lnTo>
                  <a:close/>
                </a:path>
                <a:path w="438784" h="73025">
                  <a:moveTo>
                    <a:pt x="29438" y="25984"/>
                  </a:moveTo>
                  <a:lnTo>
                    <a:pt x="29222" y="26670"/>
                  </a:lnTo>
                  <a:lnTo>
                    <a:pt x="29438" y="25984"/>
                  </a:lnTo>
                  <a:close/>
                </a:path>
                <a:path w="438784" h="73025">
                  <a:moveTo>
                    <a:pt x="29654" y="25273"/>
                  </a:moveTo>
                  <a:lnTo>
                    <a:pt x="29616" y="24752"/>
                  </a:lnTo>
                  <a:lnTo>
                    <a:pt x="29438" y="25984"/>
                  </a:lnTo>
                  <a:lnTo>
                    <a:pt x="29654" y="25273"/>
                  </a:lnTo>
                  <a:close/>
                </a:path>
                <a:path w="438784" h="73025">
                  <a:moveTo>
                    <a:pt x="29933" y="6223"/>
                  </a:moveTo>
                  <a:lnTo>
                    <a:pt x="29527" y="6870"/>
                  </a:lnTo>
                  <a:lnTo>
                    <a:pt x="29692" y="6985"/>
                  </a:lnTo>
                  <a:lnTo>
                    <a:pt x="29933" y="6223"/>
                  </a:lnTo>
                  <a:close/>
                </a:path>
                <a:path w="438784" h="73025">
                  <a:moveTo>
                    <a:pt x="38760" y="28956"/>
                  </a:moveTo>
                  <a:lnTo>
                    <a:pt x="38658" y="29972"/>
                  </a:lnTo>
                  <a:lnTo>
                    <a:pt x="38417" y="30988"/>
                  </a:lnTo>
                  <a:lnTo>
                    <a:pt x="38735" y="32131"/>
                  </a:lnTo>
                  <a:lnTo>
                    <a:pt x="38760" y="28956"/>
                  </a:lnTo>
                  <a:close/>
                </a:path>
                <a:path w="438784" h="73025">
                  <a:moveTo>
                    <a:pt x="43903" y="10160"/>
                  </a:moveTo>
                  <a:lnTo>
                    <a:pt x="43776" y="9398"/>
                  </a:lnTo>
                  <a:lnTo>
                    <a:pt x="43802" y="9652"/>
                  </a:lnTo>
                  <a:lnTo>
                    <a:pt x="43903" y="10160"/>
                  </a:lnTo>
                  <a:close/>
                </a:path>
                <a:path w="438784" h="73025">
                  <a:moveTo>
                    <a:pt x="54711" y="32905"/>
                  </a:moveTo>
                  <a:lnTo>
                    <a:pt x="54457" y="33528"/>
                  </a:lnTo>
                  <a:lnTo>
                    <a:pt x="54711" y="32905"/>
                  </a:lnTo>
                  <a:close/>
                </a:path>
                <a:path w="438784" h="73025">
                  <a:moveTo>
                    <a:pt x="56464" y="32512"/>
                  </a:moveTo>
                  <a:lnTo>
                    <a:pt x="56222" y="32829"/>
                  </a:lnTo>
                  <a:lnTo>
                    <a:pt x="56349" y="32829"/>
                  </a:lnTo>
                  <a:lnTo>
                    <a:pt x="56464" y="32512"/>
                  </a:lnTo>
                  <a:close/>
                </a:path>
                <a:path w="438784" h="73025">
                  <a:moveTo>
                    <a:pt x="59296" y="8763"/>
                  </a:moveTo>
                  <a:lnTo>
                    <a:pt x="59105" y="7620"/>
                  </a:lnTo>
                  <a:lnTo>
                    <a:pt x="58547" y="8763"/>
                  </a:lnTo>
                  <a:lnTo>
                    <a:pt x="59296" y="8763"/>
                  </a:lnTo>
                  <a:close/>
                </a:path>
                <a:path w="438784" h="73025">
                  <a:moveTo>
                    <a:pt x="59334" y="32880"/>
                  </a:moveTo>
                  <a:lnTo>
                    <a:pt x="58839" y="33909"/>
                  </a:lnTo>
                  <a:lnTo>
                    <a:pt x="59207" y="33528"/>
                  </a:lnTo>
                  <a:lnTo>
                    <a:pt x="59334" y="32880"/>
                  </a:lnTo>
                  <a:close/>
                </a:path>
                <a:path w="438784" h="73025">
                  <a:moveTo>
                    <a:pt x="63741" y="7302"/>
                  </a:moveTo>
                  <a:lnTo>
                    <a:pt x="63030" y="8115"/>
                  </a:lnTo>
                  <a:lnTo>
                    <a:pt x="63258" y="8343"/>
                  </a:lnTo>
                  <a:lnTo>
                    <a:pt x="63741" y="7302"/>
                  </a:lnTo>
                  <a:close/>
                </a:path>
                <a:path w="438784" h="73025">
                  <a:moveTo>
                    <a:pt x="66230" y="31699"/>
                  </a:moveTo>
                  <a:lnTo>
                    <a:pt x="65684" y="33020"/>
                  </a:lnTo>
                  <a:lnTo>
                    <a:pt x="66103" y="32639"/>
                  </a:lnTo>
                  <a:lnTo>
                    <a:pt x="66230" y="31699"/>
                  </a:lnTo>
                  <a:close/>
                </a:path>
                <a:path w="438784" h="73025">
                  <a:moveTo>
                    <a:pt x="66509" y="32258"/>
                  </a:moveTo>
                  <a:lnTo>
                    <a:pt x="66103" y="32639"/>
                  </a:lnTo>
                  <a:lnTo>
                    <a:pt x="65874" y="34290"/>
                  </a:lnTo>
                  <a:lnTo>
                    <a:pt x="66509" y="32258"/>
                  </a:lnTo>
                  <a:close/>
                </a:path>
                <a:path w="438784" h="73025">
                  <a:moveTo>
                    <a:pt x="75514" y="35052"/>
                  </a:moveTo>
                  <a:lnTo>
                    <a:pt x="75463" y="34912"/>
                  </a:lnTo>
                  <a:lnTo>
                    <a:pt x="75450" y="35052"/>
                  </a:lnTo>
                  <a:close/>
                </a:path>
                <a:path w="438784" h="73025">
                  <a:moveTo>
                    <a:pt x="92697" y="21348"/>
                  </a:moveTo>
                  <a:lnTo>
                    <a:pt x="92684" y="21221"/>
                  </a:lnTo>
                  <a:lnTo>
                    <a:pt x="92659" y="21056"/>
                  </a:lnTo>
                  <a:lnTo>
                    <a:pt x="92697" y="21348"/>
                  </a:lnTo>
                  <a:close/>
                </a:path>
                <a:path w="438784" h="73025">
                  <a:moveTo>
                    <a:pt x="93827" y="17589"/>
                  </a:moveTo>
                  <a:lnTo>
                    <a:pt x="92354" y="18021"/>
                  </a:lnTo>
                  <a:lnTo>
                    <a:pt x="92671" y="21031"/>
                  </a:lnTo>
                  <a:lnTo>
                    <a:pt x="92786" y="19900"/>
                  </a:lnTo>
                  <a:lnTo>
                    <a:pt x="93827" y="17589"/>
                  </a:lnTo>
                  <a:close/>
                </a:path>
                <a:path w="438784" h="73025">
                  <a:moveTo>
                    <a:pt x="94322" y="41402"/>
                  </a:moveTo>
                  <a:lnTo>
                    <a:pt x="94094" y="41211"/>
                  </a:lnTo>
                  <a:lnTo>
                    <a:pt x="93967" y="42545"/>
                  </a:lnTo>
                  <a:lnTo>
                    <a:pt x="94081" y="42799"/>
                  </a:lnTo>
                  <a:lnTo>
                    <a:pt x="94322" y="41402"/>
                  </a:lnTo>
                  <a:close/>
                </a:path>
                <a:path w="438784" h="73025">
                  <a:moveTo>
                    <a:pt x="102755" y="22491"/>
                  </a:moveTo>
                  <a:lnTo>
                    <a:pt x="102158" y="24104"/>
                  </a:lnTo>
                  <a:lnTo>
                    <a:pt x="102273" y="23876"/>
                  </a:lnTo>
                  <a:lnTo>
                    <a:pt x="102755" y="22491"/>
                  </a:lnTo>
                  <a:close/>
                </a:path>
                <a:path w="438784" h="73025">
                  <a:moveTo>
                    <a:pt x="104686" y="19558"/>
                  </a:moveTo>
                  <a:lnTo>
                    <a:pt x="104292" y="19431"/>
                  </a:lnTo>
                  <a:lnTo>
                    <a:pt x="103238" y="19558"/>
                  </a:lnTo>
                  <a:lnTo>
                    <a:pt x="102654" y="21463"/>
                  </a:lnTo>
                  <a:lnTo>
                    <a:pt x="102895" y="21209"/>
                  </a:lnTo>
                  <a:lnTo>
                    <a:pt x="103289" y="20193"/>
                  </a:lnTo>
                  <a:lnTo>
                    <a:pt x="103251" y="21082"/>
                  </a:lnTo>
                  <a:lnTo>
                    <a:pt x="102755" y="22491"/>
                  </a:lnTo>
                  <a:lnTo>
                    <a:pt x="103835" y="21209"/>
                  </a:lnTo>
                  <a:lnTo>
                    <a:pt x="104355" y="20193"/>
                  </a:lnTo>
                  <a:lnTo>
                    <a:pt x="104686" y="19558"/>
                  </a:lnTo>
                  <a:close/>
                </a:path>
                <a:path w="438784" h="73025">
                  <a:moveTo>
                    <a:pt x="106210" y="20066"/>
                  </a:moveTo>
                  <a:lnTo>
                    <a:pt x="105968" y="18935"/>
                  </a:lnTo>
                  <a:lnTo>
                    <a:pt x="105435" y="20485"/>
                  </a:lnTo>
                  <a:lnTo>
                    <a:pt x="105727" y="20777"/>
                  </a:lnTo>
                  <a:lnTo>
                    <a:pt x="105816" y="22098"/>
                  </a:lnTo>
                  <a:lnTo>
                    <a:pt x="106057" y="21717"/>
                  </a:lnTo>
                  <a:lnTo>
                    <a:pt x="106210" y="20066"/>
                  </a:lnTo>
                  <a:close/>
                </a:path>
                <a:path w="438784" h="73025">
                  <a:moveTo>
                    <a:pt x="109524" y="25565"/>
                  </a:moveTo>
                  <a:lnTo>
                    <a:pt x="109156" y="26924"/>
                  </a:lnTo>
                  <a:lnTo>
                    <a:pt x="109435" y="26670"/>
                  </a:lnTo>
                  <a:lnTo>
                    <a:pt x="109524" y="25565"/>
                  </a:lnTo>
                  <a:close/>
                </a:path>
                <a:path w="438784" h="73025">
                  <a:moveTo>
                    <a:pt x="110109" y="22860"/>
                  </a:moveTo>
                  <a:lnTo>
                    <a:pt x="109677" y="23114"/>
                  </a:lnTo>
                  <a:lnTo>
                    <a:pt x="109524" y="25565"/>
                  </a:lnTo>
                  <a:lnTo>
                    <a:pt x="109855" y="24384"/>
                  </a:lnTo>
                  <a:lnTo>
                    <a:pt x="109778" y="25527"/>
                  </a:lnTo>
                  <a:lnTo>
                    <a:pt x="109943" y="24257"/>
                  </a:lnTo>
                  <a:lnTo>
                    <a:pt x="110109" y="22860"/>
                  </a:lnTo>
                  <a:close/>
                </a:path>
                <a:path w="438784" h="73025">
                  <a:moveTo>
                    <a:pt x="114020" y="45262"/>
                  </a:moveTo>
                  <a:lnTo>
                    <a:pt x="113626" y="46101"/>
                  </a:lnTo>
                  <a:lnTo>
                    <a:pt x="113893" y="45720"/>
                  </a:lnTo>
                  <a:lnTo>
                    <a:pt x="114020" y="45262"/>
                  </a:lnTo>
                  <a:close/>
                </a:path>
                <a:path w="438784" h="73025">
                  <a:moveTo>
                    <a:pt x="120091" y="23977"/>
                  </a:moveTo>
                  <a:lnTo>
                    <a:pt x="119926" y="23507"/>
                  </a:lnTo>
                  <a:lnTo>
                    <a:pt x="119913" y="23723"/>
                  </a:lnTo>
                  <a:lnTo>
                    <a:pt x="119913" y="23901"/>
                  </a:lnTo>
                  <a:lnTo>
                    <a:pt x="119900" y="24104"/>
                  </a:lnTo>
                  <a:lnTo>
                    <a:pt x="120091" y="23977"/>
                  </a:lnTo>
                  <a:close/>
                </a:path>
                <a:path w="438784" h="73025">
                  <a:moveTo>
                    <a:pt x="120408" y="47180"/>
                  </a:moveTo>
                  <a:lnTo>
                    <a:pt x="119722" y="46621"/>
                  </a:lnTo>
                  <a:lnTo>
                    <a:pt x="119875" y="46939"/>
                  </a:lnTo>
                  <a:lnTo>
                    <a:pt x="120142" y="47129"/>
                  </a:lnTo>
                  <a:lnTo>
                    <a:pt x="120408" y="47180"/>
                  </a:lnTo>
                  <a:close/>
                </a:path>
                <a:path w="438784" h="73025">
                  <a:moveTo>
                    <a:pt x="120510" y="47205"/>
                  </a:moveTo>
                  <a:close/>
                </a:path>
                <a:path w="438784" h="73025">
                  <a:moveTo>
                    <a:pt x="121869" y="20205"/>
                  </a:moveTo>
                  <a:lnTo>
                    <a:pt x="121272" y="21107"/>
                  </a:lnTo>
                  <a:lnTo>
                    <a:pt x="120777" y="24371"/>
                  </a:lnTo>
                  <a:lnTo>
                    <a:pt x="121145" y="23837"/>
                  </a:lnTo>
                  <a:lnTo>
                    <a:pt x="121869" y="20205"/>
                  </a:lnTo>
                  <a:close/>
                </a:path>
                <a:path w="438784" h="73025">
                  <a:moveTo>
                    <a:pt x="123634" y="26289"/>
                  </a:moveTo>
                  <a:lnTo>
                    <a:pt x="123558" y="26543"/>
                  </a:lnTo>
                  <a:lnTo>
                    <a:pt x="123456" y="27305"/>
                  </a:lnTo>
                  <a:lnTo>
                    <a:pt x="123634" y="26289"/>
                  </a:lnTo>
                  <a:close/>
                </a:path>
                <a:path w="438784" h="73025">
                  <a:moveTo>
                    <a:pt x="124790" y="23749"/>
                  </a:moveTo>
                  <a:lnTo>
                    <a:pt x="124574" y="24066"/>
                  </a:lnTo>
                  <a:lnTo>
                    <a:pt x="124523" y="24460"/>
                  </a:lnTo>
                  <a:lnTo>
                    <a:pt x="124650" y="24104"/>
                  </a:lnTo>
                  <a:lnTo>
                    <a:pt x="124777" y="23914"/>
                  </a:lnTo>
                  <a:lnTo>
                    <a:pt x="124790" y="23749"/>
                  </a:lnTo>
                  <a:close/>
                </a:path>
                <a:path w="438784" h="73025">
                  <a:moveTo>
                    <a:pt x="129590" y="45529"/>
                  </a:moveTo>
                  <a:lnTo>
                    <a:pt x="129311" y="46228"/>
                  </a:lnTo>
                  <a:lnTo>
                    <a:pt x="129171" y="46355"/>
                  </a:lnTo>
                  <a:lnTo>
                    <a:pt x="129082" y="46863"/>
                  </a:lnTo>
                  <a:lnTo>
                    <a:pt x="129197" y="47498"/>
                  </a:lnTo>
                  <a:lnTo>
                    <a:pt x="129590" y="45529"/>
                  </a:lnTo>
                  <a:close/>
                </a:path>
                <a:path w="438784" h="73025">
                  <a:moveTo>
                    <a:pt x="130302" y="21183"/>
                  </a:moveTo>
                  <a:lnTo>
                    <a:pt x="130225" y="21691"/>
                  </a:lnTo>
                  <a:lnTo>
                    <a:pt x="130187" y="22466"/>
                  </a:lnTo>
                  <a:lnTo>
                    <a:pt x="130238" y="22174"/>
                  </a:lnTo>
                  <a:lnTo>
                    <a:pt x="130276" y="21805"/>
                  </a:lnTo>
                  <a:lnTo>
                    <a:pt x="130302" y="21183"/>
                  </a:lnTo>
                  <a:close/>
                </a:path>
                <a:path w="438784" h="73025">
                  <a:moveTo>
                    <a:pt x="134975" y="28663"/>
                  </a:moveTo>
                  <a:close/>
                </a:path>
                <a:path w="438784" h="73025">
                  <a:moveTo>
                    <a:pt x="135115" y="28067"/>
                  </a:moveTo>
                  <a:lnTo>
                    <a:pt x="134975" y="28663"/>
                  </a:lnTo>
                  <a:lnTo>
                    <a:pt x="135102" y="28270"/>
                  </a:lnTo>
                  <a:lnTo>
                    <a:pt x="135115" y="28067"/>
                  </a:lnTo>
                  <a:close/>
                </a:path>
                <a:path w="438784" h="73025">
                  <a:moveTo>
                    <a:pt x="135216" y="46367"/>
                  </a:moveTo>
                  <a:lnTo>
                    <a:pt x="135089" y="46482"/>
                  </a:lnTo>
                  <a:lnTo>
                    <a:pt x="134747" y="47002"/>
                  </a:lnTo>
                  <a:lnTo>
                    <a:pt x="134962" y="46812"/>
                  </a:lnTo>
                  <a:lnTo>
                    <a:pt x="135216" y="46367"/>
                  </a:lnTo>
                  <a:close/>
                </a:path>
                <a:path w="438784" h="73025">
                  <a:moveTo>
                    <a:pt x="135928" y="24282"/>
                  </a:moveTo>
                  <a:lnTo>
                    <a:pt x="135801" y="24384"/>
                  </a:lnTo>
                  <a:lnTo>
                    <a:pt x="135737" y="24638"/>
                  </a:lnTo>
                  <a:lnTo>
                    <a:pt x="135928" y="24282"/>
                  </a:lnTo>
                  <a:close/>
                </a:path>
                <a:path w="438784" h="73025">
                  <a:moveTo>
                    <a:pt x="136055" y="45085"/>
                  </a:moveTo>
                  <a:lnTo>
                    <a:pt x="135699" y="45580"/>
                  </a:lnTo>
                  <a:lnTo>
                    <a:pt x="135712" y="45339"/>
                  </a:lnTo>
                  <a:lnTo>
                    <a:pt x="135648" y="45593"/>
                  </a:lnTo>
                  <a:lnTo>
                    <a:pt x="135597" y="45720"/>
                  </a:lnTo>
                  <a:lnTo>
                    <a:pt x="135229" y="46482"/>
                  </a:lnTo>
                  <a:lnTo>
                    <a:pt x="135509" y="46355"/>
                  </a:lnTo>
                  <a:lnTo>
                    <a:pt x="135699" y="47244"/>
                  </a:lnTo>
                  <a:lnTo>
                    <a:pt x="135839" y="46355"/>
                  </a:lnTo>
                  <a:lnTo>
                    <a:pt x="136055" y="45085"/>
                  </a:lnTo>
                  <a:close/>
                </a:path>
                <a:path w="438784" h="73025">
                  <a:moveTo>
                    <a:pt x="136563" y="19685"/>
                  </a:moveTo>
                  <a:lnTo>
                    <a:pt x="135356" y="21463"/>
                  </a:lnTo>
                  <a:lnTo>
                    <a:pt x="135191" y="23634"/>
                  </a:lnTo>
                  <a:lnTo>
                    <a:pt x="135255" y="23495"/>
                  </a:lnTo>
                  <a:lnTo>
                    <a:pt x="135166" y="24003"/>
                  </a:lnTo>
                  <a:lnTo>
                    <a:pt x="135191" y="23634"/>
                  </a:lnTo>
                  <a:lnTo>
                    <a:pt x="134277" y="25654"/>
                  </a:lnTo>
                  <a:lnTo>
                    <a:pt x="135775" y="24409"/>
                  </a:lnTo>
                  <a:lnTo>
                    <a:pt x="135839" y="24003"/>
                  </a:lnTo>
                  <a:lnTo>
                    <a:pt x="135953" y="23368"/>
                  </a:lnTo>
                  <a:lnTo>
                    <a:pt x="136563" y="19685"/>
                  </a:lnTo>
                  <a:close/>
                </a:path>
                <a:path w="438784" h="73025">
                  <a:moveTo>
                    <a:pt x="137960" y="28638"/>
                  </a:moveTo>
                  <a:lnTo>
                    <a:pt x="137795" y="28321"/>
                  </a:lnTo>
                  <a:lnTo>
                    <a:pt x="137566" y="29718"/>
                  </a:lnTo>
                  <a:lnTo>
                    <a:pt x="137960" y="28638"/>
                  </a:lnTo>
                  <a:close/>
                </a:path>
                <a:path w="438784" h="73025">
                  <a:moveTo>
                    <a:pt x="138163" y="28829"/>
                  </a:moveTo>
                  <a:lnTo>
                    <a:pt x="138112" y="28194"/>
                  </a:lnTo>
                  <a:lnTo>
                    <a:pt x="138049" y="28663"/>
                  </a:lnTo>
                  <a:lnTo>
                    <a:pt x="138163" y="28829"/>
                  </a:lnTo>
                  <a:close/>
                </a:path>
                <a:path w="438784" h="73025">
                  <a:moveTo>
                    <a:pt x="138620" y="26974"/>
                  </a:moveTo>
                  <a:lnTo>
                    <a:pt x="138455" y="26543"/>
                  </a:lnTo>
                  <a:lnTo>
                    <a:pt x="138506" y="26822"/>
                  </a:lnTo>
                  <a:lnTo>
                    <a:pt x="138620" y="26974"/>
                  </a:lnTo>
                  <a:close/>
                </a:path>
                <a:path w="438784" h="73025">
                  <a:moveTo>
                    <a:pt x="140716" y="45186"/>
                  </a:moveTo>
                  <a:lnTo>
                    <a:pt x="140512" y="45212"/>
                  </a:lnTo>
                  <a:lnTo>
                    <a:pt x="140716" y="45212"/>
                  </a:lnTo>
                  <a:close/>
                </a:path>
                <a:path w="438784" h="73025">
                  <a:moveTo>
                    <a:pt x="141084" y="21971"/>
                  </a:moveTo>
                  <a:lnTo>
                    <a:pt x="141071" y="21590"/>
                  </a:lnTo>
                  <a:lnTo>
                    <a:pt x="140830" y="21971"/>
                  </a:lnTo>
                  <a:lnTo>
                    <a:pt x="141084" y="21971"/>
                  </a:lnTo>
                  <a:close/>
                </a:path>
                <a:path w="438784" h="73025">
                  <a:moveTo>
                    <a:pt x="141236" y="21971"/>
                  </a:moveTo>
                  <a:lnTo>
                    <a:pt x="141084" y="21971"/>
                  </a:lnTo>
                  <a:lnTo>
                    <a:pt x="141097" y="22504"/>
                  </a:lnTo>
                  <a:lnTo>
                    <a:pt x="141236" y="21971"/>
                  </a:lnTo>
                  <a:close/>
                </a:path>
                <a:path w="438784" h="73025">
                  <a:moveTo>
                    <a:pt x="143014" y="21437"/>
                  </a:moveTo>
                  <a:lnTo>
                    <a:pt x="142811" y="21678"/>
                  </a:lnTo>
                  <a:lnTo>
                    <a:pt x="143014" y="21437"/>
                  </a:lnTo>
                  <a:close/>
                </a:path>
                <a:path w="438784" h="73025">
                  <a:moveTo>
                    <a:pt x="143154" y="22733"/>
                  </a:moveTo>
                  <a:lnTo>
                    <a:pt x="142836" y="22860"/>
                  </a:lnTo>
                  <a:lnTo>
                    <a:pt x="142709" y="23114"/>
                  </a:lnTo>
                  <a:lnTo>
                    <a:pt x="142913" y="23114"/>
                  </a:lnTo>
                  <a:lnTo>
                    <a:pt x="143154" y="22733"/>
                  </a:lnTo>
                  <a:close/>
                </a:path>
                <a:path w="438784" h="73025">
                  <a:moveTo>
                    <a:pt x="145072" y="20955"/>
                  </a:moveTo>
                  <a:lnTo>
                    <a:pt x="144716" y="21463"/>
                  </a:lnTo>
                  <a:lnTo>
                    <a:pt x="145072" y="20955"/>
                  </a:lnTo>
                  <a:close/>
                </a:path>
                <a:path w="438784" h="73025">
                  <a:moveTo>
                    <a:pt x="147535" y="26314"/>
                  </a:moveTo>
                  <a:lnTo>
                    <a:pt x="147497" y="26123"/>
                  </a:lnTo>
                  <a:lnTo>
                    <a:pt x="147408" y="26377"/>
                  </a:lnTo>
                  <a:lnTo>
                    <a:pt x="147497" y="26555"/>
                  </a:lnTo>
                  <a:lnTo>
                    <a:pt x="147535" y="26314"/>
                  </a:lnTo>
                  <a:close/>
                </a:path>
                <a:path w="438784" h="73025">
                  <a:moveTo>
                    <a:pt x="148437" y="43230"/>
                  </a:moveTo>
                  <a:lnTo>
                    <a:pt x="148272" y="43002"/>
                  </a:lnTo>
                  <a:lnTo>
                    <a:pt x="148120" y="42659"/>
                  </a:lnTo>
                  <a:lnTo>
                    <a:pt x="147853" y="43065"/>
                  </a:lnTo>
                  <a:lnTo>
                    <a:pt x="147980" y="43688"/>
                  </a:lnTo>
                  <a:lnTo>
                    <a:pt x="148183" y="43599"/>
                  </a:lnTo>
                  <a:lnTo>
                    <a:pt x="148437" y="43230"/>
                  </a:lnTo>
                  <a:close/>
                </a:path>
                <a:path w="438784" h="73025">
                  <a:moveTo>
                    <a:pt x="149085" y="41935"/>
                  </a:moveTo>
                  <a:lnTo>
                    <a:pt x="148869" y="42443"/>
                  </a:lnTo>
                  <a:lnTo>
                    <a:pt x="148628" y="42926"/>
                  </a:lnTo>
                  <a:lnTo>
                    <a:pt x="148437" y="43230"/>
                  </a:lnTo>
                  <a:lnTo>
                    <a:pt x="148615" y="43497"/>
                  </a:lnTo>
                  <a:lnTo>
                    <a:pt x="148780" y="43573"/>
                  </a:lnTo>
                  <a:lnTo>
                    <a:pt x="149085" y="41935"/>
                  </a:lnTo>
                  <a:close/>
                </a:path>
                <a:path w="438784" h="73025">
                  <a:moveTo>
                    <a:pt x="149821" y="25654"/>
                  </a:moveTo>
                  <a:lnTo>
                    <a:pt x="149263" y="26543"/>
                  </a:lnTo>
                  <a:lnTo>
                    <a:pt x="149161" y="27089"/>
                  </a:lnTo>
                  <a:lnTo>
                    <a:pt x="149288" y="27559"/>
                  </a:lnTo>
                  <a:lnTo>
                    <a:pt x="149821" y="25654"/>
                  </a:lnTo>
                  <a:close/>
                </a:path>
                <a:path w="438784" h="73025">
                  <a:moveTo>
                    <a:pt x="149923" y="29972"/>
                  </a:moveTo>
                  <a:lnTo>
                    <a:pt x="149771" y="30175"/>
                  </a:lnTo>
                  <a:lnTo>
                    <a:pt x="149631" y="30353"/>
                  </a:lnTo>
                  <a:lnTo>
                    <a:pt x="149593" y="30657"/>
                  </a:lnTo>
                  <a:lnTo>
                    <a:pt x="149745" y="30594"/>
                  </a:lnTo>
                  <a:lnTo>
                    <a:pt x="149860" y="30276"/>
                  </a:lnTo>
                  <a:lnTo>
                    <a:pt x="149923" y="29972"/>
                  </a:lnTo>
                  <a:close/>
                </a:path>
                <a:path w="438784" h="73025">
                  <a:moveTo>
                    <a:pt x="154012" y="27686"/>
                  </a:moveTo>
                  <a:lnTo>
                    <a:pt x="153200" y="29972"/>
                  </a:lnTo>
                  <a:lnTo>
                    <a:pt x="153847" y="29718"/>
                  </a:lnTo>
                  <a:lnTo>
                    <a:pt x="153974" y="29337"/>
                  </a:lnTo>
                  <a:lnTo>
                    <a:pt x="154012" y="27686"/>
                  </a:lnTo>
                  <a:close/>
                </a:path>
                <a:path w="438784" h="73025">
                  <a:moveTo>
                    <a:pt x="154495" y="29464"/>
                  </a:moveTo>
                  <a:lnTo>
                    <a:pt x="153962" y="29667"/>
                  </a:lnTo>
                  <a:lnTo>
                    <a:pt x="153911" y="31330"/>
                  </a:lnTo>
                  <a:lnTo>
                    <a:pt x="154495" y="29464"/>
                  </a:lnTo>
                  <a:close/>
                </a:path>
                <a:path w="438784" h="73025">
                  <a:moveTo>
                    <a:pt x="154749" y="44919"/>
                  </a:moveTo>
                  <a:lnTo>
                    <a:pt x="154076" y="45593"/>
                  </a:lnTo>
                  <a:lnTo>
                    <a:pt x="154139" y="47307"/>
                  </a:lnTo>
                  <a:lnTo>
                    <a:pt x="154749" y="44919"/>
                  </a:lnTo>
                  <a:close/>
                </a:path>
                <a:path w="438784" h="73025">
                  <a:moveTo>
                    <a:pt x="155346" y="47663"/>
                  </a:moveTo>
                  <a:lnTo>
                    <a:pt x="154787" y="44577"/>
                  </a:lnTo>
                  <a:lnTo>
                    <a:pt x="154749" y="44919"/>
                  </a:lnTo>
                  <a:lnTo>
                    <a:pt x="154508" y="47879"/>
                  </a:lnTo>
                  <a:lnTo>
                    <a:pt x="155346" y="47663"/>
                  </a:lnTo>
                  <a:close/>
                </a:path>
                <a:path w="438784" h="73025">
                  <a:moveTo>
                    <a:pt x="155498" y="26073"/>
                  </a:moveTo>
                  <a:lnTo>
                    <a:pt x="154698" y="26911"/>
                  </a:lnTo>
                  <a:lnTo>
                    <a:pt x="155257" y="26416"/>
                  </a:lnTo>
                  <a:lnTo>
                    <a:pt x="155498" y="26073"/>
                  </a:lnTo>
                  <a:close/>
                </a:path>
                <a:path w="438784" h="73025">
                  <a:moveTo>
                    <a:pt x="160972" y="30073"/>
                  </a:moveTo>
                  <a:lnTo>
                    <a:pt x="160528" y="30378"/>
                  </a:lnTo>
                  <a:lnTo>
                    <a:pt x="160769" y="31064"/>
                  </a:lnTo>
                  <a:lnTo>
                    <a:pt x="160972" y="30073"/>
                  </a:lnTo>
                  <a:close/>
                </a:path>
                <a:path w="438784" h="73025">
                  <a:moveTo>
                    <a:pt x="166179" y="35648"/>
                  </a:moveTo>
                  <a:lnTo>
                    <a:pt x="165925" y="34505"/>
                  </a:lnTo>
                  <a:lnTo>
                    <a:pt x="165696" y="35610"/>
                  </a:lnTo>
                  <a:lnTo>
                    <a:pt x="166001" y="35369"/>
                  </a:lnTo>
                  <a:lnTo>
                    <a:pt x="166179" y="35648"/>
                  </a:lnTo>
                  <a:close/>
                </a:path>
                <a:path w="438784" h="73025">
                  <a:moveTo>
                    <a:pt x="166293" y="36093"/>
                  </a:moveTo>
                  <a:lnTo>
                    <a:pt x="166281" y="35864"/>
                  </a:lnTo>
                  <a:lnTo>
                    <a:pt x="166230" y="35725"/>
                  </a:lnTo>
                  <a:lnTo>
                    <a:pt x="166293" y="36093"/>
                  </a:lnTo>
                  <a:close/>
                </a:path>
                <a:path w="438784" h="73025">
                  <a:moveTo>
                    <a:pt x="169976" y="40271"/>
                  </a:moveTo>
                  <a:lnTo>
                    <a:pt x="169887" y="40513"/>
                  </a:lnTo>
                  <a:lnTo>
                    <a:pt x="169976" y="40271"/>
                  </a:lnTo>
                  <a:close/>
                </a:path>
                <a:path w="438784" h="73025">
                  <a:moveTo>
                    <a:pt x="170230" y="39611"/>
                  </a:moveTo>
                  <a:lnTo>
                    <a:pt x="170040" y="39878"/>
                  </a:lnTo>
                  <a:lnTo>
                    <a:pt x="169976" y="40271"/>
                  </a:lnTo>
                  <a:lnTo>
                    <a:pt x="170230" y="39611"/>
                  </a:lnTo>
                  <a:close/>
                </a:path>
                <a:path w="438784" h="73025">
                  <a:moveTo>
                    <a:pt x="170307" y="31838"/>
                  </a:moveTo>
                  <a:lnTo>
                    <a:pt x="170230" y="32207"/>
                  </a:lnTo>
                  <a:lnTo>
                    <a:pt x="170192" y="32550"/>
                  </a:lnTo>
                  <a:lnTo>
                    <a:pt x="170167" y="32880"/>
                  </a:lnTo>
                  <a:lnTo>
                    <a:pt x="170230" y="32461"/>
                  </a:lnTo>
                  <a:lnTo>
                    <a:pt x="170281" y="32067"/>
                  </a:lnTo>
                  <a:lnTo>
                    <a:pt x="170307" y="31838"/>
                  </a:lnTo>
                  <a:close/>
                </a:path>
                <a:path w="438784" h="73025">
                  <a:moveTo>
                    <a:pt x="170395" y="39370"/>
                  </a:moveTo>
                  <a:lnTo>
                    <a:pt x="170230" y="39611"/>
                  </a:lnTo>
                  <a:lnTo>
                    <a:pt x="170395" y="39370"/>
                  </a:lnTo>
                  <a:close/>
                </a:path>
                <a:path w="438784" h="73025">
                  <a:moveTo>
                    <a:pt x="172008" y="45720"/>
                  </a:moveTo>
                  <a:lnTo>
                    <a:pt x="171780" y="46736"/>
                  </a:lnTo>
                  <a:lnTo>
                    <a:pt x="172008" y="45720"/>
                  </a:lnTo>
                  <a:close/>
                </a:path>
                <a:path w="438784" h="73025">
                  <a:moveTo>
                    <a:pt x="174650" y="32931"/>
                  </a:moveTo>
                  <a:lnTo>
                    <a:pt x="174155" y="34277"/>
                  </a:lnTo>
                  <a:lnTo>
                    <a:pt x="174282" y="34277"/>
                  </a:lnTo>
                  <a:lnTo>
                    <a:pt x="174396" y="33909"/>
                  </a:lnTo>
                  <a:lnTo>
                    <a:pt x="174523" y="33439"/>
                  </a:lnTo>
                  <a:lnTo>
                    <a:pt x="174650" y="32931"/>
                  </a:lnTo>
                  <a:close/>
                </a:path>
                <a:path w="438784" h="73025">
                  <a:moveTo>
                    <a:pt x="175158" y="45974"/>
                  </a:moveTo>
                  <a:lnTo>
                    <a:pt x="174891" y="44323"/>
                  </a:lnTo>
                  <a:lnTo>
                    <a:pt x="174447" y="46609"/>
                  </a:lnTo>
                  <a:lnTo>
                    <a:pt x="175018" y="46609"/>
                  </a:lnTo>
                  <a:lnTo>
                    <a:pt x="175133" y="46228"/>
                  </a:lnTo>
                  <a:lnTo>
                    <a:pt x="175158" y="45974"/>
                  </a:lnTo>
                  <a:close/>
                </a:path>
                <a:path w="438784" h="73025">
                  <a:moveTo>
                    <a:pt x="178511" y="49542"/>
                  </a:moveTo>
                  <a:lnTo>
                    <a:pt x="178244" y="50800"/>
                  </a:lnTo>
                  <a:lnTo>
                    <a:pt x="178371" y="50292"/>
                  </a:lnTo>
                  <a:lnTo>
                    <a:pt x="178460" y="49911"/>
                  </a:lnTo>
                  <a:lnTo>
                    <a:pt x="178511" y="49555"/>
                  </a:lnTo>
                  <a:close/>
                </a:path>
                <a:path w="438784" h="73025">
                  <a:moveTo>
                    <a:pt x="179971" y="34798"/>
                  </a:moveTo>
                  <a:lnTo>
                    <a:pt x="179857" y="34658"/>
                  </a:lnTo>
                  <a:lnTo>
                    <a:pt x="179285" y="37541"/>
                  </a:lnTo>
                  <a:lnTo>
                    <a:pt x="179006" y="38798"/>
                  </a:lnTo>
                  <a:lnTo>
                    <a:pt x="179298" y="37617"/>
                  </a:lnTo>
                  <a:lnTo>
                    <a:pt x="179501" y="37071"/>
                  </a:lnTo>
                  <a:lnTo>
                    <a:pt x="179654" y="36868"/>
                  </a:lnTo>
                  <a:lnTo>
                    <a:pt x="179857" y="35648"/>
                  </a:lnTo>
                  <a:lnTo>
                    <a:pt x="179971" y="34798"/>
                  </a:lnTo>
                  <a:close/>
                </a:path>
                <a:path w="438784" h="73025">
                  <a:moveTo>
                    <a:pt x="180594" y="51181"/>
                  </a:moveTo>
                  <a:lnTo>
                    <a:pt x="180301" y="51536"/>
                  </a:lnTo>
                  <a:lnTo>
                    <a:pt x="180276" y="52057"/>
                  </a:lnTo>
                  <a:lnTo>
                    <a:pt x="180365" y="52222"/>
                  </a:lnTo>
                  <a:lnTo>
                    <a:pt x="180594" y="51181"/>
                  </a:lnTo>
                  <a:close/>
                </a:path>
                <a:path w="438784" h="73025">
                  <a:moveTo>
                    <a:pt x="180619" y="53086"/>
                  </a:moveTo>
                  <a:lnTo>
                    <a:pt x="180606" y="52705"/>
                  </a:lnTo>
                  <a:lnTo>
                    <a:pt x="180365" y="52222"/>
                  </a:lnTo>
                  <a:lnTo>
                    <a:pt x="180022" y="53721"/>
                  </a:lnTo>
                  <a:lnTo>
                    <a:pt x="180619" y="53086"/>
                  </a:lnTo>
                  <a:close/>
                </a:path>
                <a:path w="438784" h="73025">
                  <a:moveTo>
                    <a:pt x="181152" y="35979"/>
                  </a:moveTo>
                  <a:lnTo>
                    <a:pt x="180860" y="34798"/>
                  </a:lnTo>
                  <a:lnTo>
                    <a:pt x="181013" y="34175"/>
                  </a:lnTo>
                  <a:lnTo>
                    <a:pt x="180517" y="35128"/>
                  </a:lnTo>
                  <a:lnTo>
                    <a:pt x="180390" y="35382"/>
                  </a:lnTo>
                  <a:lnTo>
                    <a:pt x="180581" y="36423"/>
                  </a:lnTo>
                  <a:lnTo>
                    <a:pt x="181152" y="35979"/>
                  </a:lnTo>
                  <a:close/>
                </a:path>
                <a:path w="438784" h="73025">
                  <a:moveTo>
                    <a:pt x="182384" y="41402"/>
                  </a:moveTo>
                  <a:lnTo>
                    <a:pt x="181775" y="41656"/>
                  </a:lnTo>
                  <a:lnTo>
                    <a:pt x="181622" y="42595"/>
                  </a:lnTo>
                  <a:lnTo>
                    <a:pt x="182384" y="41402"/>
                  </a:lnTo>
                  <a:close/>
                </a:path>
                <a:path w="438784" h="73025">
                  <a:moveTo>
                    <a:pt x="183261" y="42138"/>
                  </a:moveTo>
                  <a:close/>
                </a:path>
                <a:path w="438784" h="73025">
                  <a:moveTo>
                    <a:pt x="183819" y="39027"/>
                  </a:moveTo>
                  <a:lnTo>
                    <a:pt x="183057" y="38557"/>
                  </a:lnTo>
                  <a:lnTo>
                    <a:pt x="183794" y="39560"/>
                  </a:lnTo>
                  <a:lnTo>
                    <a:pt x="183819" y="39027"/>
                  </a:lnTo>
                  <a:close/>
                </a:path>
                <a:path w="438784" h="73025">
                  <a:moveTo>
                    <a:pt x="184124" y="40005"/>
                  </a:moveTo>
                  <a:lnTo>
                    <a:pt x="183261" y="42138"/>
                  </a:lnTo>
                  <a:lnTo>
                    <a:pt x="183832" y="41529"/>
                  </a:lnTo>
                  <a:lnTo>
                    <a:pt x="183946" y="40767"/>
                  </a:lnTo>
                  <a:lnTo>
                    <a:pt x="184124" y="40005"/>
                  </a:lnTo>
                  <a:close/>
                </a:path>
                <a:path w="438784" h="73025">
                  <a:moveTo>
                    <a:pt x="184150" y="39230"/>
                  </a:moveTo>
                  <a:lnTo>
                    <a:pt x="184048" y="36817"/>
                  </a:lnTo>
                  <a:lnTo>
                    <a:pt x="183921" y="36868"/>
                  </a:lnTo>
                  <a:lnTo>
                    <a:pt x="183819" y="39027"/>
                  </a:lnTo>
                  <a:lnTo>
                    <a:pt x="184150" y="39230"/>
                  </a:lnTo>
                  <a:close/>
                </a:path>
                <a:path w="438784" h="73025">
                  <a:moveTo>
                    <a:pt x="184391" y="36677"/>
                  </a:moveTo>
                  <a:lnTo>
                    <a:pt x="183870" y="33134"/>
                  </a:lnTo>
                  <a:lnTo>
                    <a:pt x="184048" y="36817"/>
                  </a:lnTo>
                  <a:lnTo>
                    <a:pt x="184391" y="36677"/>
                  </a:lnTo>
                  <a:close/>
                </a:path>
                <a:path w="438784" h="73025">
                  <a:moveTo>
                    <a:pt x="185724" y="50634"/>
                  </a:moveTo>
                  <a:lnTo>
                    <a:pt x="185140" y="52362"/>
                  </a:lnTo>
                  <a:lnTo>
                    <a:pt x="185356" y="52641"/>
                  </a:lnTo>
                  <a:lnTo>
                    <a:pt x="185356" y="54711"/>
                  </a:lnTo>
                  <a:lnTo>
                    <a:pt x="185597" y="54432"/>
                  </a:lnTo>
                  <a:lnTo>
                    <a:pt x="185724" y="50634"/>
                  </a:lnTo>
                  <a:close/>
                </a:path>
                <a:path w="438784" h="73025">
                  <a:moveTo>
                    <a:pt x="185762" y="54216"/>
                  </a:moveTo>
                  <a:lnTo>
                    <a:pt x="185597" y="54432"/>
                  </a:lnTo>
                  <a:lnTo>
                    <a:pt x="185585" y="54825"/>
                  </a:lnTo>
                  <a:lnTo>
                    <a:pt x="185762" y="54216"/>
                  </a:lnTo>
                  <a:close/>
                </a:path>
                <a:path w="438784" h="73025">
                  <a:moveTo>
                    <a:pt x="186042" y="53289"/>
                  </a:moveTo>
                  <a:lnTo>
                    <a:pt x="185762" y="54216"/>
                  </a:lnTo>
                  <a:lnTo>
                    <a:pt x="186042" y="53289"/>
                  </a:lnTo>
                  <a:close/>
                </a:path>
                <a:path w="438784" h="73025">
                  <a:moveTo>
                    <a:pt x="186270" y="52247"/>
                  </a:moveTo>
                  <a:lnTo>
                    <a:pt x="186042" y="53289"/>
                  </a:lnTo>
                  <a:lnTo>
                    <a:pt x="186105" y="53086"/>
                  </a:lnTo>
                  <a:lnTo>
                    <a:pt x="186169" y="52743"/>
                  </a:lnTo>
                  <a:lnTo>
                    <a:pt x="186270" y="52247"/>
                  </a:lnTo>
                  <a:close/>
                </a:path>
                <a:path w="438784" h="73025">
                  <a:moveTo>
                    <a:pt x="187147" y="53124"/>
                  </a:moveTo>
                  <a:lnTo>
                    <a:pt x="186982" y="53162"/>
                  </a:lnTo>
                  <a:lnTo>
                    <a:pt x="187147" y="53124"/>
                  </a:lnTo>
                  <a:close/>
                </a:path>
                <a:path w="438784" h="73025">
                  <a:moveTo>
                    <a:pt x="187528" y="51904"/>
                  </a:moveTo>
                  <a:lnTo>
                    <a:pt x="187363" y="52628"/>
                  </a:lnTo>
                  <a:lnTo>
                    <a:pt x="187248" y="52984"/>
                  </a:lnTo>
                  <a:lnTo>
                    <a:pt x="187147" y="53124"/>
                  </a:lnTo>
                  <a:lnTo>
                    <a:pt x="187274" y="53060"/>
                  </a:lnTo>
                  <a:lnTo>
                    <a:pt x="187426" y="52565"/>
                  </a:lnTo>
                  <a:lnTo>
                    <a:pt x="187515" y="52171"/>
                  </a:lnTo>
                  <a:lnTo>
                    <a:pt x="187528" y="51904"/>
                  </a:lnTo>
                  <a:close/>
                </a:path>
                <a:path w="438784" h="73025">
                  <a:moveTo>
                    <a:pt x="187642" y="52692"/>
                  </a:moveTo>
                  <a:lnTo>
                    <a:pt x="187528" y="52819"/>
                  </a:lnTo>
                  <a:lnTo>
                    <a:pt x="187337" y="52997"/>
                  </a:lnTo>
                  <a:lnTo>
                    <a:pt x="187299" y="53187"/>
                  </a:lnTo>
                  <a:lnTo>
                    <a:pt x="187274" y="53352"/>
                  </a:lnTo>
                  <a:lnTo>
                    <a:pt x="187223" y="53530"/>
                  </a:lnTo>
                  <a:lnTo>
                    <a:pt x="187350" y="53390"/>
                  </a:lnTo>
                  <a:lnTo>
                    <a:pt x="187490" y="53086"/>
                  </a:lnTo>
                  <a:lnTo>
                    <a:pt x="187642" y="52692"/>
                  </a:lnTo>
                  <a:close/>
                </a:path>
                <a:path w="438784" h="73025">
                  <a:moveTo>
                    <a:pt x="188226" y="41376"/>
                  </a:moveTo>
                  <a:lnTo>
                    <a:pt x="188112" y="41567"/>
                  </a:lnTo>
                  <a:lnTo>
                    <a:pt x="188226" y="41376"/>
                  </a:lnTo>
                  <a:close/>
                </a:path>
                <a:path w="438784" h="73025">
                  <a:moveTo>
                    <a:pt x="188785" y="48768"/>
                  </a:moveTo>
                  <a:lnTo>
                    <a:pt x="188518" y="47244"/>
                  </a:lnTo>
                  <a:lnTo>
                    <a:pt x="188468" y="48514"/>
                  </a:lnTo>
                  <a:lnTo>
                    <a:pt x="188785" y="48768"/>
                  </a:lnTo>
                  <a:close/>
                </a:path>
                <a:path w="438784" h="73025">
                  <a:moveTo>
                    <a:pt x="189230" y="44069"/>
                  </a:moveTo>
                  <a:lnTo>
                    <a:pt x="187845" y="47498"/>
                  </a:lnTo>
                  <a:lnTo>
                    <a:pt x="187947" y="45847"/>
                  </a:lnTo>
                  <a:lnTo>
                    <a:pt x="188099" y="44831"/>
                  </a:lnTo>
                  <a:lnTo>
                    <a:pt x="188214" y="43942"/>
                  </a:lnTo>
                  <a:lnTo>
                    <a:pt x="188595" y="43434"/>
                  </a:lnTo>
                  <a:lnTo>
                    <a:pt x="188569" y="41148"/>
                  </a:lnTo>
                  <a:lnTo>
                    <a:pt x="187960" y="44831"/>
                  </a:lnTo>
                  <a:lnTo>
                    <a:pt x="187960" y="44069"/>
                  </a:lnTo>
                  <a:lnTo>
                    <a:pt x="187960" y="43434"/>
                  </a:lnTo>
                  <a:lnTo>
                    <a:pt x="187960" y="42799"/>
                  </a:lnTo>
                  <a:lnTo>
                    <a:pt x="188023" y="41783"/>
                  </a:lnTo>
                  <a:lnTo>
                    <a:pt x="187363" y="42799"/>
                  </a:lnTo>
                  <a:lnTo>
                    <a:pt x="187604" y="42037"/>
                  </a:lnTo>
                  <a:lnTo>
                    <a:pt x="187718" y="41021"/>
                  </a:lnTo>
                  <a:lnTo>
                    <a:pt x="187845" y="39751"/>
                  </a:lnTo>
                  <a:lnTo>
                    <a:pt x="188048" y="40513"/>
                  </a:lnTo>
                  <a:lnTo>
                    <a:pt x="187921" y="39751"/>
                  </a:lnTo>
                  <a:lnTo>
                    <a:pt x="187604" y="37846"/>
                  </a:lnTo>
                  <a:lnTo>
                    <a:pt x="185991" y="43434"/>
                  </a:lnTo>
                  <a:lnTo>
                    <a:pt x="186232" y="40386"/>
                  </a:lnTo>
                  <a:lnTo>
                    <a:pt x="186321" y="40005"/>
                  </a:lnTo>
                  <a:lnTo>
                    <a:pt x="186385" y="39878"/>
                  </a:lnTo>
                  <a:lnTo>
                    <a:pt x="184861" y="41021"/>
                  </a:lnTo>
                  <a:lnTo>
                    <a:pt x="185458" y="42418"/>
                  </a:lnTo>
                  <a:lnTo>
                    <a:pt x="185559" y="43180"/>
                  </a:lnTo>
                  <a:lnTo>
                    <a:pt x="184061" y="46482"/>
                  </a:lnTo>
                  <a:lnTo>
                    <a:pt x="184264" y="44450"/>
                  </a:lnTo>
                  <a:lnTo>
                    <a:pt x="184365" y="43434"/>
                  </a:lnTo>
                  <a:lnTo>
                    <a:pt x="184531" y="41783"/>
                  </a:lnTo>
                  <a:lnTo>
                    <a:pt x="184861" y="38608"/>
                  </a:lnTo>
                  <a:lnTo>
                    <a:pt x="184162" y="41783"/>
                  </a:lnTo>
                  <a:lnTo>
                    <a:pt x="183946" y="41440"/>
                  </a:lnTo>
                  <a:lnTo>
                    <a:pt x="183311" y="43434"/>
                  </a:lnTo>
                  <a:lnTo>
                    <a:pt x="183248" y="42164"/>
                  </a:lnTo>
                  <a:lnTo>
                    <a:pt x="183197" y="40386"/>
                  </a:lnTo>
                  <a:lnTo>
                    <a:pt x="181343" y="44450"/>
                  </a:lnTo>
                  <a:lnTo>
                    <a:pt x="181419" y="43942"/>
                  </a:lnTo>
                  <a:lnTo>
                    <a:pt x="181457" y="43688"/>
                  </a:lnTo>
                  <a:lnTo>
                    <a:pt x="181571" y="42926"/>
                  </a:lnTo>
                  <a:lnTo>
                    <a:pt x="181622" y="42595"/>
                  </a:lnTo>
                  <a:lnTo>
                    <a:pt x="181406" y="42926"/>
                  </a:lnTo>
                  <a:lnTo>
                    <a:pt x="181533" y="42125"/>
                  </a:lnTo>
                  <a:lnTo>
                    <a:pt x="181457" y="41783"/>
                  </a:lnTo>
                  <a:lnTo>
                    <a:pt x="181584" y="41783"/>
                  </a:lnTo>
                  <a:lnTo>
                    <a:pt x="181775" y="41656"/>
                  </a:lnTo>
                  <a:lnTo>
                    <a:pt x="182118" y="39370"/>
                  </a:lnTo>
                  <a:lnTo>
                    <a:pt x="181813" y="40513"/>
                  </a:lnTo>
                  <a:lnTo>
                    <a:pt x="181686" y="41008"/>
                  </a:lnTo>
                  <a:lnTo>
                    <a:pt x="181711" y="40855"/>
                  </a:lnTo>
                  <a:lnTo>
                    <a:pt x="182219" y="37465"/>
                  </a:lnTo>
                  <a:lnTo>
                    <a:pt x="180479" y="43688"/>
                  </a:lnTo>
                  <a:lnTo>
                    <a:pt x="180416" y="42545"/>
                  </a:lnTo>
                  <a:lnTo>
                    <a:pt x="180403" y="42037"/>
                  </a:lnTo>
                  <a:lnTo>
                    <a:pt x="180517" y="40513"/>
                  </a:lnTo>
                  <a:lnTo>
                    <a:pt x="181051" y="38354"/>
                  </a:lnTo>
                  <a:lnTo>
                    <a:pt x="181317" y="39878"/>
                  </a:lnTo>
                  <a:lnTo>
                    <a:pt x="181241" y="38354"/>
                  </a:lnTo>
                  <a:lnTo>
                    <a:pt x="181203" y="37338"/>
                  </a:lnTo>
                  <a:lnTo>
                    <a:pt x="179997" y="42037"/>
                  </a:lnTo>
                  <a:lnTo>
                    <a:pt x="180022" y="41529"/>
                  </a:lnTo>
                  <a:lnTo>
                    <a:pt x="180289" y="36068"/>
                  </a:lnTo>
                  <a:lnTo>
                    <a:pt x="179654" y="36957"/>
                  </a:lnTo>
                  <a:lnTo>
                    <a:pt x="178943" y="40640"/>
                  </a:lnTo>
                  <a:lnTo>
                    <a:pt x="178600" y="39370"/>
                  </a:lnTo>
                  <a:lnTo>
                    <a:pt x="178320" y="38354"/>
                  </a:lnTo>
                  <a:lnTo>
                    <a:pt x="177279" y="39370"/>
                  </a:lnTo>
                  <a:lnTo>
                    <a:pt x="177431" y="38735"/>
                  </a:lnTo>
                  <a:lnTo>
                    <a:pt x="177584" y="38100"/>
                  </a:lnTo>
                  <a:lnTo>
                    <a:pt x="176161" y="37084"/>
                  </a:lnTo>
                  <a:lnTo>
                    <a:pt x="175793" y="35941"/>
                  </a:lnTo>
                  <a:lnTo>
                    <a:pt x="175806" y="34925"/>
                  </a:lnTo>
                  <a:lnTo>
                    <a:pt x="174955" y="38735"/>
                  </a:lnTo>
                  <a:lnTo>
                    <a:pt x="174777" y="38481"/>
                  </a:lnTo>
                  <a:lnTo>
                    <a:pt x="174320" y="37846"/>
                  </a:lnTo>
                  <a:lnTo>
                    <a:pt x="173634" y="38481"/>
                  </a:lnTo>
                  <a:lnTo>
                    <a:pt x="173964" y="36830"/>
                  </a:lnTo>
                  <a:lnTo>
                    <a:pt x="174015" y="36576"/>
                  </a:lnTo>
                  <a:lnTo>
                    <a:pt x="174320" y="35433"/>
                  </a:lnTo>
                  <a:lnTo>
                    <a:pt x="174815" y="34417"/>
                  </a:lnTo>
                  <a:lnTo>
                    <a:pt x="174282" y="34417"/>
                  </a:lnTo>
                  <a:lnTo>
                    <a:pt x="173875" y="35687"/>
                  </a:lnTo>
                  <a:lnTo>
                    <a:pt x="173659" y="36195"/>
                  </a:lnTo>
                  <a:lnTo>
                    <a:pt x="173240" y="36576"/>
                  </a:lnTo>
                  <a:lnTo>
                    <a:pt x="173888" y="33655"/>
                  </a:lnTo>
                  <a:lnTo>
                    <a:pt x="173164" y="33782"/>
                  </a:lnTo>
                  <a:lnTo>
                    <a:pt x="171869" y="36830"/>
                  </a:lnTo>
                  <a:lnTo>
                    <a:pt x="171323" y="34671"/>
                  </a:lnTo>
                  <a:lnTo>
                    <a:pt x="170827" y="37084"/>
                  </a:lnTo>
                  <a:lnTo>
                    <a:pt x="170700" y="40767"/>
                  </a:lnTo>
                  <a:lnTo>
                    <a:pt x="170573" y="42291"/>
                  </a:lnTo>
                  <a:lnTo>
                    <a:pt x="169392" y="43815"/>
                  </a:lnTo>
                  <a:lnTo>
                    <a:pt x="169887" y="40767"/>
                  </a:lnTo>
                  <a:lnTo>
                    <a:pt x="169887" y="40513"/>
                  </a:lnTo>
                  <a:lnTo>
                    <a:pt x="169926" y="39370"/>
                  </a:lnTo>
                  <a:lnTo>
                    <a:pt x="170078" y="37719"/>
                  </a:lnTo>
                  <a:lnTo>
                    <a:pt x="170180" y="37211"/>
                  </a:lnTo>
                  <a:lnTo>
                    <a:pt x="169811" y="37719"/>
                  </a:lnTo>
                  <a:lnTo>
                    <a:pt x="170154" y="36068"/>
                  </a:lnTo>
                  <a:lnTo>
                    <a:pt x="170268" y="35941"/>
                  </a:lnTo>
                  <a:lnTo>
                    <a:pt x="170281" y="36957"/>
                  </a:lnTo>
                  <a:lnTo>
                    <a:pt x="170434" y="36537"/>
                  </a:lnTo>
                  <a:lnTo>
                    <a:pt x="170116" y="39090"/>
                  </a:lnTo>
                  <a:lnTo>
                    <a:pt x="170573" y="37846"/>
                  </a:lnTo>
                  <a:lnTo>
                    <a:pt x="170446" y="36525"/>
                  </a:lnTo>
                  <a:lnTo>
                    <a:pt x="170357" y="35941"/>
                  </a:lnTo>
                  <a:lnTo>
                    <a:pt x="170230" y="35687"/>
                  </a:lnTo>
                  <a:lnTo>
                    <a:pt x="170116" y="35052"/>
                  </a:lnTo>
                  <a:lnTo>
                    <a:pt x="170180" y="32893"/>
                  </a:lnTo>
                  <a:lnTo>
                    <a:pt x="169989" y="34163"/>
                  </a:lnTo>
                  <a:lnTo>
                    <a:pt x="169659" y="35687"/>
                  </a:lnTo>
                  <a:lnTo>
                    <a:pt x="169354" y="35941"/>
                  </a:lnTo>
                  <a:lnTo>
                    <a:pt x="168617" y="35941"/>
                  </a:lnTo>
                  <a:lnTo>
                    <a:pt x="168897" y="35179"/>
                  </a:lnTo>
                  <a:lnTo>
                    <a:pt x="169468" y="33655"/>
                  </a:lnTo>
                  <a:lnTo>
                    <a:pt x="169341" y="32258"/>
                  </a:lnTo>
                  <a:lnTo>
                    <a:pt x="168910" y="33655"/>
                  </a:lnTo>
                  <a:lnTo>
                    <a:pt x="168732" y="32131"/>
                  </a:lnTo>
                  <a:lnTo>
                    <a:pt x="168160" y="35179"/>
                  </a:lnTo>
                  <a:lnTo>
                    <a:pt x="167957" y="35052"/>
                  </a:lnTo>
                  <a:lnTo>
                    <a:pt x="168097" y="34163"/>
                  </a:lnTo>
                  <a:lnTo>
                    <a:pt x="168249" y="32893"/>
                  </a:lnTo>
                  <a:lnTo>
                    <a:pt x="167640" y="34163"/>
                  </a:lnTo>
                  <a:lnTo>
                    <a:pt x="166484" y="32893"/>
                  </a:lnTo>
                  <a:lnTo>
                    <a:pt x="166331" y="36576"/>
                  </a:lnTo>
                  <a:lnTo>
                    <a:pt x="164528" y="39370"/>
                  </a:lnTo>
                  <a:lnTo>
                    <a:pt x="164503" y="38989"/>
                  </a:lnTo>
                  <a:lnTo>
                    <a:pt x="164439" y="38227"/>
                  </a:lnTo>
                  <a:lnTo>
                    <a:pt x="164401" y="37846"/>
                  </a:lnTo>
                  <a:lnTo>
                    <a:pt x="164338" y="36957"/>
                  </a:lnTo>
                  <a:lnTo>
                    <a:pt x="164211" y="35433"/>
                  </a:lnTo>
                  <a:lnTo>
                    <a:pt x="164122" y="34417"/>
                  </a:lnTo>
                  <a:lnTo>
                    <a:pt x="162699" y="35433"/>
                  </a:lnTo>
                  <a:lnTo>
                    <a:pt x="162890" y="34417"/>
                  </a:lnTo>
                  <a:lnTo>
                    <a:pt x="161963" y="35433"/>
                  </a:lnTo>
                  <a:lnTo>
                    <a:pt x="161188" y="34925"/>
                  </a:lnTo>
                  <a:lnTo>
                    <a:pt x="160286" y="36957"/>
                  </a:lnTo>
                  <a:lnTo>
                    <a:pt x="160083" y="36957"/>
                  </a:lnTo>
                  <a:lnTo>
                    <a:pt x="160096" y="36703"/>
                  </a:lnTo>
                  <a:lnTo>
                    <a:pt x="160121" y="35560"/>
                  </a:lnTo>
                  <a:lnTo>
                    <a:pt x="160235" y="34671"/>
                  </a:lnTo>
                  <a:lnTo>
                    <a:pt x="160464" y="33782"/>
                  </a:lnTo>
                  <a:lnTo>
                    <a:pt x="159778" y="34544"/>
                  </a:lnTo>
                  <a:lnTo>
                    <a:pt x="159499" y="35560"/>
                  </a:lnTo>
                  <a:lnTo>
                    <a:pt x="159461" y="35433"/>
                  </a:lnTo>
                  <a:lnTo>
                    <a:pt x="159296" y="34798"/>
                  </a:lnTo>
                  <a:lnTo>
                    <a:pt x="159092" y="34036"/>
                  </a:lnTo>
                  <a:lnTo>
                    <a:pt x="159156" y="33528"/>
                  </a:lnTo>
                  <a:lnTo>
                    <a:pt x="159562" y="32766"/>
                  </a:lnTo>
                  <a:lnTo>
                    <a:pt x="159651" y="32512"/>
                  </a:lnTo>
                  <a:lnTo>
                    <a:pt x="159626" y="32258"/>
                  </a:lnTo>
                  <a:lnTo>
                    <a:pt x="159727" y="32461"/>
                  </a:lnTo>
                  <a:lnTo>
                    <a:pt x="159905" y="32131"/>
                  </a:lnTo>
                  <a:lnTo>
                    <a:pt x="159562" y="32131"/>
                  </a:lnTo>
                  <a:lnTo>
                    <a:pt x="159334" y="31699"/>
                  </a:lnTo>
                  <a:lnTo>
                    <a:pt x="159435" y="29972"/>
                  </a:lnTo>
                  <a:lnTo>
                    <a:pt x="158165" y="32512"/>
                  </a:lnTo>
                  <a:lnTo>
                    <a:pt x="158280" y="32131"/>
                  </a:lnTo>
                  <a:lnTo>
                    <a:pt x="158838" y="30226"/>
                  </a:lnTo>
                  <a:lnTo>
                    <a:pt x="158800" y="29845"/>
                  </a:lnTo>
                  <a:lnTo>
                    <a:pt x="158254" y="29210"/>
                  </a:lnTo>
                  <a:lnTo>
                    <a:pt x="157911" y="29667"/>
                  </a:lnTo>
                  <a:lnTo>
                    <a:pt x="157810" y="30226"/>
                  </a:lnTo>
                  <a:lnTo>
                    <a:pt x="157924" y="31877"/>
                  </a:lnTo>
                  <a:lnTo>
                    <a:pt x="157480" y="32131"/>
                  </a:lnTo>
                  <a:lnTo>
                    <a:pt x="156984" y="31699"/>
                  </a:lnTo>
                  <a:lnTo>
                    <a:pt x="157111" y="30734"/>
                  </a:lnTo>
                  <a:lnTo>
                    <a:pt x="157594" y="28702"/>
                  </a:lnTo>
                  <a:lnTo>
                    <a:pt x="157480" y="26644"/>
                  </a:lnTo>
                  <a:lnTo>
                    <a:pt x="157048" y="23749"/>
                  </a:lnTo>
                  <a:lnTo>
                    <a:pt x="153822" y="34798"/>
                  </a:lnTo>
                  <a:lnTo>
                    <a:pt x="153885" y="32258"/>
                  </a:lnTo>
                  <a:lnTo>
                    <a:pt x="153911" y="31330"/>
                  </a:lnTo>
                  <a:lnTo>
                    <a:pt x="153631" y="32258"/>
                  </a:lnTo>
                  <a:lnTo>
                    <a:pt x="153174" y="31750"/>
                  </a:lnTo>
                  <a:lnTo>
                    <a:pt x="153060" y="31369"/>
                  </a:lnTo>
                  <a:lnTo>
                    <a:pt x="153276" y="26543"/>
                  </a:lnTo>
                  <a:lnTo>
                    <a:pt x="153073" y="26543"/>
                  </a:lnTo>
                  <a:lnTo>
                    <a:pt x="152527" y="24511"/>
                  </a:lnTo>
                  <a:lnTo>
                    <a:pt x="151320" y="31369"/>
                  </a:lnTo>
                  <a:lnTo>
                    <a:pt x="150609" y="29972"/>
                  </a:lnTo>
                  <a:lnTo>
                    <a:pt x="150469" y="31330"/>
                  </a:lnTo>
                  <a:lnTo>
                    <a:pt x="150012" y="34417"/>
                  </a:lnTo>
                  <a:lnTo>
                    <a:pt x="149098" y="35433"/>
                  </a:lnTo>
                  <a:lnTo>
                    <a:pt x="148945" y="35306"/>
                  </a:lnTo>
                  <a:lnTo>
                    <a:pt x="148513" y="34925"/>
                  </a:lnTo>
                  <a:lnTo>
                    <a:pt x="148958" y="32004"/>
                  </a:lnTo>
                  <a:lnTo>
                    <a:pt x="149059" y="31369"/>
                  </a:lnTo>
                  <a:lnTo>
                    <a:pt x="149237" y="30226"/>
                  </a:lnTo>
                  <a:lnTo>
                    <a:pt x="149821" y="29337"/>
                  </a:lnTo>
                  <a:lnTo>
                    <a:pt x="150012" y="29210"/>
                  </a:lnTo>
                  <a:lnTo>
                    <a:pt x="149923" y="29972"/>
                  </a:lnTo>
                  <a:lnTo>
                    <a:pt x="150215" y="29591"/>
                  </a:lnTo>
                  <a:lnTo>
                    <a:pt x="150609" y="29210"/>
                  </a:lnTo>
                  <a:lnTo>
                    <a:pt x="150596" y="28956"/>
                  </a:lnTo>
                  <a:lnTo>
                    <a:pt x="150583" y="27813"/>
                  </a:lnTo>
                  <a:lnTo>
                    <a:pt x="150266" y="28956"/>
                  </a:lnTo>
                  <a:lnTo>
                    <a:pt x="150266" y="28829"/>
                  </a:lnTo>
                  <a:lnTo>
                    <a:pt x="150228" y="28321"/>
                  </a:lnTo>
                  <a:lnTo>
                    <a:pt x="150177" y="27686"/>
                  </a:lnTo>
                  <a:lnTo>
                    <a:pt x="149326" y="27686"/>
                  </a:lnTo>
                  <a:lnTo>
                    <a:pt x="149491" y="28321"/>
                  </a:lnTo>
                  <a:lnTo>
                    <a:pt x="149288" y="27559"/>
                  </a:lnTo>
                  <a:lnTo>
                    <a:pt x="149275" y="27749"/>
                  </a:lnTo>
                  <a:lnTo>
                    <a:pt x="149148" y="27076"/>
                  </a:lnTo>
                  <a:lnTo>
                    <a:pt x="148983" y="26416"/>
                  </a:lnTo>
                  <a:lnTo>
                    <a:pt x="148183" y="28067"/>
                  </a:lnTo>
                  <a:lnTo>
                    <a:pt x="147535" y="26670"/>
                  </a:lnTo>
                  <a:lnTo>
                    <a:pt x="147535" y="27686"/>
                  </a:lnTo>
                  <a:lnTo>
                    <a:pt x="147408" y="28829"/>
                  </a:lnTo>
                  <a:lnTo>
                    <a:pt x="147281" y="28829"/>
                  </a:lnTo>
                  <a:lnTo>
                    <a:pt x="146304" y="27089"/>
                  </a:lnTo>
                  <a:lnTo>
                    <a:pt x="146278" y="30988"/>
                  </a:lnTo>
                  <a:lnTo>
                    <a:pt x="145326" y="31369"/>
                  </a:lnTo>
                  <a:lnTo>
                    <a:pt x="145199" y="29718"/>
                  </a:lnTo>
                  <a:lnTo>
                    <a:pt x="145300" y="29210"/>
                  </a:lnTo>
                  <a:lnTo>
                    <a:pt x="145605" y="28575"/>
                  </a:lnTo>
                  <a:lnTo>
                    <a:pt x="145656" y="28448"/>
                  </a:lnTo>
                  <a:lnTo>
                    <a:pt x="146265" y="27178"/>
                  </a:lnTo>
                  <a:lnTo>
                    <a:pt x="145161" y="28448"/>
                  </a:lnTo>
                  <a:lnTo>
                    <a:pt x="144945" y="27432"/>
                  </a:lnTo>
                  <a:lnTo>
                    <a:pt x="145072" y="26543"/>
                  </a:lnTo>
                  <a:lnTo>
                    <a:pt x="145122" y="26416"/>
                  </a:lnTo>
                  <a:lnTo>
                    <a:pt x="146037" y="24130"/>
                  </a:lnTo>
                  <a:lnTo>
                    <a:pt x="144818" y="26416"/>
                  </a:lnTo>
                  <a:lnTo>
                    <a:pt x="144843" y="23876"/>
                  </a:lnTo>
                  <a:lnTo>
                    <a:pt x="144767" y="22225"/>
                  </a:lnTo>
                  <a:lnTo>
                    <a:pt x="144576" y="21971"/>
                  </a:lnTo>
                  <a:lnTo>
                    <a:pt x="144653" y="21590"/>
                  </a:lnTo>
                  <a:lnTo>
                    <a:pt x="144716" y="21463"/>
                  </a:lnTo>
                  <a:lnTo>
                    <a:pt x="144297" y="21336"/>
                  </a:lnTo>
                  <a:lnTo>
                    <a:pt x="144094" y="23876"/>
                  </a:lnTo>
                  <a:lnTo>
                    <a:pt x="143941" y="23368"/>
                  </a:lnTo>
                  <a:lnTo>
                    <a:pt x="143725" y="23368"/>
                  </a:lnTo>
                  <a:lnTo>
                    <a:pt x="143916" y="22352"/>
                  </a:lnTo>
                  <a:lnTo>
                    <a:pt x="143408" y="23749"/>
                  </a:lnTo>
                  <a:lnTo>
                    <a:pt x="143306" y="26543"/>
                  </a:lnTo>
                  <a:lnTo>
                    <a:pt x="142455" y="28575"/>
                  </a:lnTo>
                  <a:lnTo>
                    <a:pt x="142354" y="27432"/>
                  </a:lnTo>
                  <a:lnTo>
                    <a:pt x="141211" y="29718"/>
                  </a:lnTo>
                  <a:lnTo>
                    <a:pt x="141236" y="29591"/>
                  </a:lnTo>
                  <a:lnTo>
                    <a:pt x="141566" y="27305"/>
                  </a:lnTo>
                  <a:lnTo>
                    <a:pt x="141706" y="26416"/>
                  </a:lnTo>
                  <a:lnTo>
                    <a:pt x="142290" y="27317"/>
                  </a:lnTo>
                  <a:lnTo>
                    <a:pt x="142354" y="27178"/>
                  </a:lnTo>
                  <a:lnTo>
                    <a:pt x="142443" y="27559"/>
                  </a:lnTo>
                  <a:lnTo>
                    <a:pt x="142519" y="27686"/>
                  </a:lnTo>
                  <a:lnTo>
                    <a:pt x="142481" y="27178"/>
                  </a:lnTo>
                  <a:lnTo>
                    <a:pt x="142430" y="26416"/>
                  </a:lnTo>
                  <a:lnTo>
                    <a:pt x="142417" y="26289"/>
                  </a:lnTo>
                  <a:lnTo>
                    <a:pt x="142341" y="25273"/>
                  </a:lnTo>
                  <a:lnTo>
                    <a:pt x="142189" y="23114"/>
                  </a:lnTo>
                  <a:lnTo>
                    <a:pt x="142595" y="22961"/>
                  </a:lnTo>
                  <a:lnTo>
                    <a:pt x="142684" y="21971"/>
                  </a:lnTo>
                  <a:lnTo>
                    <a:pt x="142582" y="20193"/>
                  </a:lnTo>
                  <a:lnTo>
                    <a:pt x="142354" y="18669"/>
                  </a:lnTo>
                  <a:lnTo>
                    <a:pt x="141668" y="25273"/>
                  </a:lnTo>
                  <a:lnTo>
                    <a:pt x="140665" y="25019"/>
                  </a:lnTo>
                  <a:lnTo>
                    <a:pt x="141058" y="23495"/>
                  </a:lnTo>
                  <a:lnTo>
                    <a:pt x="141097" y="22504"/>
                  </a:lnTo>
                  <a:lnTo>
                    <a:pt x="140500" y="24892"/>
                  </a:lnTo>
                  <a:lnTo>
                    <a:pt x="139827" y="26289"/>
                  </a:lnTo>
                  <a:lnTo>
                    <a:pt x="139446" y="24765"/>
                  </a:lnTo>
                  <a:lnTo>
                    <a:pt x="138925" y="27305"/>
                  </a:lnTo>
                  <a:lnTo>
                    <a:pt x="138620" y="27051"/>
                  </a:lnTo>
                  <a:lnTo>
                    <a:pt x="138747" y="27432"/>
                  </a:lnTo>
                  <a:lnTo>
                    <a:pt x="138849" y="27940"/>
                  </a:lnTo>
                  <a:lnTo>
                    <a:pt x="138404" y="29591"/>
                  </a:lnTo>
                  <a:lnTo>
                    <a:pt x="138125" y="29337"/>
                  </a:lnTo>
                  <a:lnTo>
                    <a:pt x="137642" y="29667"/>
                  </a:lnTo>
                  <a:lnTo>
                    <a:pt x="137553" y="29845"/>
                  </a:lnTo>
                  <a:lnTo>
                    <a:pt x="137020" y="31369"/>
                  </a:lnTo>
                  <a:lnTo>
                    <a:pt x="137134" y="30099"/>
                  </a:lnTo>
                  <a:lnTo>
                    <a:pt x="137414" y="26670"/>
                  </a:lnTo>
                  <a:lnTo>
                    <a:pt x="137591" y="24638"/>
                  </a:lnTo>
                  <a:lnTo>
                    <a:pt x="136486" y="26670"/>
                  </a:lnTo>
                  <a:lnTo>
                    <a:pt x="136461" y="26289"/>
                  </a:lnTo>
                  <a:lnTo>
                    <a:pt x="136550" y="24892"/>
                  </a:lnTo>
                  <a:lnTo>
                    <a:pt x="136753" y="24257"/>
                  </a:lnTo>
                  <a:lnTo>
                    <a:pt x="137007" y="23495"/>
                  </a:lnTo>
                  <a:lnTo>
                    <a:pt x="136956" y="22352"/>
                  </a:lnTo>
                  <a:lnTo>
                    <a:pt x="135928" y="24282"/>
                  </a:lnTo>
                  <a:lnTo>
                    <a:pt x="135051" y="26289"/>
                  </a:lnTo>
                  <a:lnTo>
                    <a:pt x="135013" y="27444"/>
                  </a:lnTo>
                  <a:lnTo>
                    <a:pt x="135585" y="26289"/>
                  </a:lnTo>
                  <a:lnTo>
                    <a:pt x="135661" y="26924"/>
                  </a:lnTo>
                  <a:lnTo>
                    <a:pt x="135166" y="28194"/>
                  </a:lnTo>
                  <a:lnTo>
                    <a:pt x="135051" y="28829"/>
                  </a:lnTo>
                  <a:lnTo>
                    <a:pt x="134924" y="30099"/>
                  </a:lnTo>
                  <a:lnTo>
                    <a:pt x="134962" y="28702"/>
                  </a:lnTo>
                  <a:lnTo>
                    <a:pt x="135001" y="27813"/>
                  </a:lnTo>
                  <a:lnTo>
                    <a:pt x="135013" y="27444"/>
                  </a:lnTo>
                  <a:lnTo>
                    <a:pt x="135051" y="26289"/>
                  </a:lnTo>
                  <a:lnTo>
                    <a:pt x="134429" y="27686"/>
                  </a:lnTo>
                  <a:lnTo>
                    <a:pt x="134632" y="27749"/>
                  </a:lnTo>
                  <a:lnTo>
                    <a:pt x="133426" y="32004"/>
                  </a:lnTo>
                  <a:lnTo>
                    <a:pt x="133375" y="31369"/>
                  </a:lnTo>
                  <a:lnTo>
                    <a:pt x="133324" y="30607"/>
                  </a:lnTo>
                  <a:lnTo>
                    <a:pt x="133286" y="30226"/>
                  </a:lnTo>
                  <a:lnTo>
                    <a:pt x="133261" y="29845"/>
                  </a:lnTo>
                  <a:lnTo>
                    <a:pt x="133311" y="29083"/>
                  </a:lnTo>
                  <a:lnTo>
                    <a:pt x="133527" y="27940"/>
                  </a:lnTo>
                  <a:lnTo>
                    <a:pt x="133858" y="26162"/>
                  </a:lnTo>
                  <a:lnTo>
                    <a:pt x="134340" y="23622"/>
                  </a:lnTo>
                  <a:lnTo>
                    <a:pt x="134213" y="22352"/>
                  </a:lnTo>
                  <a:lnTo>
                    <a:pt x="133896" y="20447"/>
                  </a:lnTo>
                  <a:lnTo>
                    <a:pt x="132054" y="26162"/>
                  </a:lnTo>
                  <a:lnTo>
                    <a:pt x="131064" y="24384"/>
                  </a:lnTo>
                  <a:lnTo>
                    <a:pt x="131114" y="24638"/>
                  </a:lnTo>
                  <a:lnTo>
                    <a:pt x="131216" y="25781"/>
                  </a:lnTo>
                  <a:lnTo>
                    <a:pt x="130657" y="27940"/>
                  </a:lnTo>
                  <a:lnTo>
                    <a:pt x="130530" y="26670"/>
                  </a:lnTo>
                  <a:lnTo>
                    <a:pt x="130441" y="25781"/>
                  </a:lnTo>
                  <a:lnTo>
                    <a:pt x="129844" y="26670"/>
                  </a:lnTo>
                  <a:lnTo>
                    <a:pt x="129921" y="26289"/>
                  </a:lnTo>
                  <a:lnTo>
                    <a:pt x="130225" y="24752"/>
                  </a:lnTo>
                  <a:lnTo>
                    <a:pt x="130149" y="24003"/>
                  </a:lnTo>
                  <a:lnTo>
                    <a:pt x="130187" y="22479"/>
                  </a:lnTo>
                  <a:lnTo>
                    <a:pt x="129933" y="24003"/>
                  </a:lnTo>
                  <a:lnTo>
                    <a:pt x="129286" y="22225"/>
                  </a:lnTo>
                  <a:lnTo>
                    <a:pt x="128422" y="26289"/>
                  </a:lnTo>
                  <a:lnTo>
                    <a:pt x="128358" y="23495"/>
                  </a:lnTo>
                  <a:lnTo>
                    <a:pt x="127520" y="22225"/>
                  </a:lnTo>
                  <a:lnTo>
                    <a:pt x="126098" y="29083"/>
                  </a:lnTo>
                  <a:lnTo>
                    <a:pt x="125361" y="28321"/>
                  </a:lnTo>
                  <a:lnTo>
                    <a:pt x="125450" y="27559"/>
                  </a:lnTo>
                  <a:lnTo>
                    <a:pt x="125780" y="26543"/>
                  </a:lnTo>
                  <a:lnTo>
                    <a:pt x="125907" y="26162"/>
                  </a:lnTo>
                  <a:lnTo>
                    <a:pt x="125780" y="24638"/>
                  </a:lnTo>
                  <a:lnTo>
                    <a:pt x="125844" y="24384"/>
                  </a:lnTo>
                  <a:lnTo>
                    <a:pt x="126161" y="23876"/>
                  </a:lnTo>
                  <a:lnTo>
                    <a:pt x="126707" y="22987"/>
                  </a:lnTo>
                  <a:lnTo>
                    <a:pt x="126390" y="22987"/>
                  </a:lnTo>
                  <a:lnTo>
                    <a:pt x="126161" y="22479"/>
                  </a:lnTo>
                  <a:lnTo>
                    <a:pt x="125895" y="23876"/>
                  </a:lnTo>
                  <a:lnTo>
                    <a:pt x="125933" y="22606"/>
                  </a:lnTo>
                  <a:lnTo>
                    <a:pt x="124485" y="26543"/>
                  </a:lnTo>
                  <a:lnTo>
                    <a:pt x="124523" y="24511"/>
                  </a:lnTo>
                  <a:lnTo>
                    <a:pt x="124231" y="25400"/>
                  </a:lnTo>
                  <a:lnTo>
                    <a:pt x="123786" y="27559"/>
                  </a:lnTo>
                  <a:lnTo>
                    <a:pt x="123456" y="27305"/>
                  </a:lnTo>
                  <a:lnTo>
                    <a:pt x="122809" y="27559"/>
                  </a:lnTo>
                  <a:lnTo>
                    <a:pt x="122720" y="29375"/>
                  </a:lnTo>
                  <a:lnTo>
                    <a:pt x="122872" y="23368"/>
                  </a:lnTo>
                  <a:lnTo>
                    <a:pt x="119786" y="29718"/>
                  </a:lnTo>
                  <a:lnTo>
                    <a:pt x="119875" y="25273"/>
                  </a:lnTo>
                  <a:lnTo>
                    <a:pt x="119900" y="24130"/>
                  </a:lnTo>
                  <a:lnTo>
                    <a:pt x="119062" y="24765"/>
                  </a:lnTo>
                  <a:lnTo>
                    <a:pt x="118071" y="25146"/>
                  </a:lnTo>
                  <a:lnTo>
                    <a:pt x="117386" y="25273"/>
                  </a:lnTo>
                  <a:lnTo>
                    <a:pt x="117513" y="24765"/>
                  </a:lnTo>
                  <a:lnTo>
                    <a:pt x="117602" y="24320"/>
                  </a:lnTo>
                  <a:lnTo>
                    <a:pt x="117678" y="24511"/>
                  </a:lnTo>
                  <a:lnTo>
                    <a:pt x="117614" y="24257"/>
                  </a:lnTo>
                  <a:lnTo>
                    <a:pt x="117119" y="22352"/>
                  </a:lnTo>
                  <a:lnTo>
                    <a:pt x="116039" y="30226"/>
                  </a:lnTo>
                  <a:lnTo>
                    <a:pt x="115760" y="29210"/>
                  </a:lnTo>
                  <a:lnTo>
                    <a:pt x="115620" y="28702"/>
                  </a:lnTo>
                  <a:lnTo>
                    <a:pt x="115493" y="28270"/>
                  </a:lnTo>
                  <a:lnTo>
                    <a:pt x="115404" y="27813"/>
                  </a:lnTo>
                  <a:lnTo>
                    <a:pt x="115455" y="25654"/>
                  </a:lnTo>
                  <a:lnTo>
                    <a:pt x="115481" y="24511"/>
                  </a:lnTo>
                  <a:lnTo>
                    <a:pt x="116268" y="26162"/>
                  </a:lnTo>
                  <a:lnTo>
                    <a:pt x="116243" y="24511"/>
                  </a:lnTo>
                  <a:lnTo>
                    <a:pt x="117271" y="18161"/>
                  </a:lnTo>
                  <a:lnTo>
                    <a:pt x="114769" y="25654"/>
                  </a:lnTo>
                  <a:lnTo>
                    <a:pt x="114795" y="23495"/>
                  </a:lnTo>
                  <a:lnTo>
                    <a:pt x="114884" y="21463"/>
                  </a:lnTo>
                  <a:lnTo>
                    <a:pt x="114960" y="21336"/>
                  </a:lnTo>
                  <a:lnTo>
                    <a:pt x="114935" y="18796"/>
                  </a:lnTo>
                  <a:lnTo>
                    <a:pt x="113271" y="23495"/>
                  </a:lnTo>
                  <a:lnTo>
                    <a:pt x="112598" y="22936"/>
                  </a:lnTo>
                  <a:lnTo>
                    <a:pt x="112699" y="21844"/>
                  </a:lnTo>
                  <a:lnTo>
                    <a:pt x="111480" y="25146"/>
                  </a:lnTo>
                  <a:lnTo>
                    <a:pt x="110159" y="26035"/>
                  </a:lnTo>
                  <a:lnTo>
                    <a:pt x="109461" y="26644"/>
                  </a:lnTo>
                  <a:lnTo>
                    <a:pt x="109435" y="27178"/>
                  </a:lnTo>
                  <a:lnTo>
                    <a:pt x="108559" y="27813"/>
                  </a:lnTo>
                  <a:lnTo>
                    <a:pt x="108432" y="25565"/>
                  </a:lnTo>
                  <a:lnTo>
                    <a:pt x="108305" y="25019"/>
                  </a:lnTo>
                  <a:lnTo>
                    <a:pt x="108407" y="24130"/>
                  </a:lnTo>
                  <a:lnTo>
                    <a:pt x="108737" y="22098"/>
                  </a:lnTo>
                  <a:lnTo>
                    <a:pt x="109448" y="22098"/>
                  </a:lnTo>
                  <a:lnTo>
                    <a:pt x="109461" y="21971"/>
                  </a:lnTo>
                  <a:lnTo>
                    <a:pt x="109778" y="18288"/>
                  </a:lnTo>
                  <a:lnTo>
                    <a:pt x="108534" y="21971"/>
                  </a:lnTo>
                  <a:lnTo>
                    <a:pt x="108343" y="21463"/>
                  </a:lnTo>
                  <a:lnTo>
                    <a:pt x="108445" y="20574"/>
                  </a:lnTo>
                  <a:lnTo>
                    <a:pt x="108623" y="19685"/>
                  </a:lnTo>
                  <a:lnTo>
                    <a:pt x="107442" y="20066"/>
                  </a:lnTo>
                  <a:lnTo>
                    <a:pt x="106692" y="24130"/>
                  </a:lnTo>
                  <a:lnTo>
                    <a:pt x="105587" y="23622"/>
                  </a:lnTo>
                  <a:lnTo>
                    <a:pt x="105448" y="24892"/>
                  </a:lnTo>
                  <a:lnTo>
                    <a:pt x="104114" y="28702"/>
                  </a:lnTo>
                  <a:lnTo>
                    <a:pt x="104343" y="27559"/>
                  </a:lnTo>
                  <a:lnTo>
                    <a:pt x="104470" y="26924"/>
                  </a:lnTo>
                  <a:lnTo>
                    <a:pt x="104571" y="26416"/>
                  </a:lnTo>
                  <a:lnTo>
                    <a:pt x="104749" y="25527"/>
                  </a:lnTo>
                  <a:lnTo>
                    <a:pt x="104813" y="25273"/>
                  </a:lnTo>
                  <a:lnTo>
                    <a:pt x="105371" y="22479"/>
                  </a:lnTo>
                  <a:lnTo>
                    <a:pt x="104203" y="25273"/>
                  </a:lnTo>
                  <a:lnTo>
                    <a:pt x="104749" y="21209"/>
                  </a:lnTo>
                  <a:lnTo>
                    <a:pt x="102590" y="24892"/>
                  </a:lnTo>
                  <a:lnTo>
                    <a:pt x="101688" y="25527"/>
                  </a:lnTo>
                  <a:lnTo>
                    <a:pt x="101727" y="25400"/>
                  </a:lnTo>
                  <a:lnTo>
                    <a:pt x="102158" y="24104"/>
                  </a:lnTo>
                  <a:lnTo>
                    <a:pt x="101282" y="25400"/>
                  </a:lnTo>
                  <a:lnTo>
                    <a:pt x="100469" y="25146"/>
                  </a:lnTo>
                  <a:lnTo>
                    <a:pt x="100749" y="23749"/>
                  </a:lnTo>
                  <a:lnTo>
                    <a:pt x="100965" y="22733"/>
                  </a:lnTo>
                  <a:lnTo>
                    <a:pt x="102069" y="17272"/>
                  </a:lnTo>
                  <a:lnTo>
                    <a:pt x="98704" y="22733"/>
                  </a:lnTo>
                  <a:lnTo>
                    <a:pt x="98742" y="22225"/>
                  </a:lnTo>
                  <a:lnTo>
                    <a:pt x="98780" y="21717"/>
                  </a:lnTo>
                  <a:lnTo>
                    <a:pt x="98831" y="21209"/>
                  </a:lnTo>
                  <a:lnTo>
                    <a:pt x="98996" y="19177"/>
                  </a:lnTo>
                  <a:lnTo>
                    <a:pt x="99225" y="16510"/>
                  </a:lnTo>
                  <a:lnTo>
                    <a:pt x="97243" y="19177"/>
                  </a:lnTo>
                  <a:lnTo>
                    <a:pt x="96570" y="14732"/>
                  </a:lnTo>
                  <a:lnTo>
                    <a:pt x="94792" y="14986"/>
                  </a:lnTo>
                  <a:lnTo>
                    <a:pt x="94284" y="21209"/>
                  </a:lnTo>
                  <a:lnTo>
                    <a:pt x="94284" y="14986"/>
                  </a:lnTo>
                  <a:lnTo>
                    <a:pt x="94107" y="16027"/>
                  </a:lnTo>
                  <a:lnTo>
                    <a:pt x="93865" y="14859"/>
                  </a:lnTo>
                  <a:lnTo>
                    <a:pt x="93929" y="17081"/>
                  </a:lnTo>
                  <a:lnTo>
                    <a:pt x="93218" y="21336"/>
                  </a:lnTo>
                  <a:lnTo>
                    <a:pt x="92748" y="21717"/>
                  </a:lnTo>
                  <a:lnTo>
                    <a:pt x="92633" y="21463"/>
                  </a:lnTo>
                  <a:lnTo>
                    <a:pt x="92557" y="20320"/>
                  </a:lnTo>
                  <a:lnTo>
                    <a:pt x="92443" y="19431"/>
                  </a:lnTo>
                  <a:lnTo>
                    <a:pt x="92367" y="18796"/>
                  </a:lnTo>
                  <a:lnTo>
                    <a:pt x="92303" y="18288"/>
                  </a:lnTo>
                  <a:lnTo>
                    <a:pt x="92176" y="17272"/>
                  </a:lnTo>
                  <a:lnTo>
                    <a:pt x="92214" y="15240"/>
                  </a:lnTo>
                  <a:lnTo>
                    <a:pt x="92786" y="15875"/>
                  </a:lnTo>
                  <a:lnTo>
                    <a:pt x="92875" y="15240"/>
                  </a:lnTo>
                  <a:lnTo>
                    <a:pt x="93014" y="14351"/>
                  </a:lnTo>
                  <a:lnTo>
                    <a:pt x="92227" y="13716"/>
                  </a:lnTo>
                  <a:lnTo>
                    <a:pt x="92519" y="13081"/>
                  </a:lnTo>
                  <a:lnTo>
                    <a:pt x="93027" y="11938"/>
                  </a:lnTo>
                  <a:lnTo>
                    <a:pt x="92887" y="9906"/>
                  </a:lnTo>
                  <a:lnTo>
                    <a:pt x="92621" y="11938"/>
                  </a:lnTo>
                  <a:lnTo>
                    <a:pt x="92506" y="12319"/>
                  </a:lnTo>
                  <a:lnTo>
                    <a:pt x="91986" y="13081"/>
                  </a:lnTo>
                  <a:lnTo>
                    <a:pt x="91655" y="12065"/>
                  </a:lnTo>
                  <a:lnTo>
                    <a:pt x="91732" y="15240"/>
                  </a:lnTo>
                  <a:lnTo>
                    <a:pt x="89979" y="18288"/>
                  </a:lnTo>
                  <a:lnTo>
                    <a:pt x="90208" y="17145"/>
                  </a:lnTo>
                  <a:lnTo>
                    <a:pt x="90576" y="15367"/>
                  </a:lnTo>
                  <a:lnTo>
                    <a:pt x="91097" y="12827"/>
                  </a:lnTo>
                  <a:lnTo>
                    <a:pt x="91732" y="9652"/>
                  </a:lnTo>
                  <a:lnTo>
                    <a:pt x="89916" y="12827"/>
                  </a:lnTo>
                  <a:lnTo>
                    <a:pt x="90246" y="11938"/>
                  </a:lnTo>
                  <a:lnTo>
                    <a:pt x="90665" y="10795"/>
                  </a:lnTo>
                  <a:lnTo>
                    <a:pt x="89827" y="11938"/>
                  </a:lnTo>
                  <a:lnTo>
                    <a:pt x="88366" y="10414"/>
                  </a:lnTo>
                  <a:lnTo>
                    <a:pt x="86829" y="15367"/>
                  </a:lnTo>
                  <a:lnTo>
                    <a:pt x="87020" y="12827"/>
                  </a:lnTo>
                  <a:lnTo>
                    <a:pt x="87376" y="12446"/>
                  </a:lnTo>
                  <a:lnTo>
                    <a:pt x="86029" y="11430"/>
                  </a:lnTo>
                  <a:lnTo>
                    <a:pt x="83070" y="17145"/>
                  </a:lnTo>
                  <a:lnTo>
                    <a:pt x="82956" y="16510"/>
                  </a:lnTo>
                  <a:lnTo>
                    <a:pt x="82702" y="15113"/>
                  </a:lnTo>
                  <a:lnTo>
                    <a:pt x="82600" y="14478"/>
                  </a:lnTo>
                  <a:lnTo>
                    <a:pt x="82715" y="12954"/>
                  </a:lnTo>
                  <a:lnTo>
                    <a:pt x="82880" y="12319"/>
                  </a:lnTo>
                  <a:lnTo>
                    <a:pt x="82524" y="12700"/>
                  </a:lnTo>
                  <a:lnTo>
                    <a:pt x="81864" y="15113"/>
                  </a:lnTo>
                  <a:lnTo>
                    <a:pt x="81838" y="14478"/>
                  </a:lnTo>
                  <a:lnTo>
                    <a:pt x="81965" y="12827"/>
                  </a:lnTo>
                  <a:lnTo>
                    <a:pt x="82080" y="12446"/>
                  </a:lnTo>
                  <a:lnTo>
                    <a:pt x="82080" y="11938"/>
                  </a:lnTo>
                  <a:lnTo>
                    <a:pt x="80835" y="14478"/>
                  </a:lnTo>
                  <a:lnTo>
                    <a:pt x="80708" y="13843"/>
                  </a:lnTo>
                  <a:lnTo>
                    <a:pt x="80835" y="12954"/>
                  </a:lnTo>
                  <a:lnTo>
                    <a:pt x="81216" y="11938"/>
                  </a:lnTo>
                  <a:lnTo>
                    <a:pt x="81203" y="11684"/>
                  </a:lnTo>
                  <a:lnTo>
                    <a:pt x="80187" y="9525"/>
                  </a:lnTo>
                  <a:lnTo>
                    <a:pt x="78257" y="15621"/>
                  </a:lnTo>
                  <a:lnTo>
                    <a:pt x="76860" y="16510"/>
                  </a:lnTo>
                  <a:lnTo>
                    <a:pt x="76911" y="16256"/>
                  </a:lnTo>
                  <a:lnTo>
                    <a:pt x="77203" y="14605"/>
                  </a:lnTo>
                  <a:lnTo>
                    <a:pt x="77419" y="13462"/>
                  </a:lnTo>
                  <a:lnTo>
                    <a:pt x="77647" y="12192"/>
                  </a:lnTo>
                  <a:lnTo>
                    <a:pt x="77571" y="11684"/>
                  </a:lnTo>
                  <a:lnTo>
                    <a:pt x="76441" y="9486"/>
                  </a:lnTo>
                  <a:lnTo>
                    <a:pt x="76530" y="8763"/>
                  </a:lnTo>
                  <a:lnTo>
                    <a:pt x="74930" y="7874"/>
                  </a:lnTo>
                  <a:lnTo>
                    <a:pt x="72948" y="12065"/>
                  </a:lnTo>
                  <a:lnTo>
                    <a:pt x="71043" y="13462"/>
                  </a:lnTo>
                  <a:lnTo>
                    <a:pt x="71031" y="11684"/>
                  </a:lnTo>
                  <a:lnTo>
                    <a:pt x="71018" y="10795"/>
                  </a:lnTo>
                  <a:lnTo>
                    <a:pt x="70980" y="8382"/>
                  </a:lnTo>
                  <a:lnTo>
                    <a:pt x="68148" y="10795"/>
                  </a:lnTo>
                  <a:lnTo>
                    <a:pt x="67081" y="7747"/>
                  </a:lnTo>
                  <a:lnTo>
                    <a:pt x="67056" y="9017"/>
                  </a:lnTo>
                  <a:lnTo>
                    <a:pt x="66382" y="11303"/>
                  </a:lnTo>
                  <a:lnTo>
                    <a:pt x="66027" y="11684"/>
                  </a:lnTo>
                  <a:lnTo>
                    <a:pt x="65836" y="10668"/>
                  </a:lnTo>
                  <a:lnTo>
                    <a:pt x="64427" y="14605"/>
                  </a:lnTo>
                  <a:lnTo>
                    <a:pt x="64719" y="13208"/>
                  </a:lnTo>
                  <a:lnTo>
                    <a:pt x="64795" y="12827"/>
                  </a:lnTo>
                  <a:lnTo>
                    <a:pt x="64820" y="12700"/>
                  </a:lnTo>
                  <a:lnTo>
                    <a:pt x="65252" y="10541"/>
                  </a:lnTo>
                  <a:lnTo>
                    <a:pt x="65366" y="10668"/>
                  </a:lnTo>
                  <a:lnTo>
                    <a:pt x="65392" y="10541"/>
                  </a:lnTo>
                  <a:lnTo>
                    <a:pt x="65735" y="7493"/>
                  </a:lnTo>
                  <a:lnTo>
                    <a:pt x="65849" y="6477"/>
                  </a:lnTo>
                  <a:lnTo>
                    <a:pt x="64897" y="7493"/>
                  </a:lnTo>
                  <a:lnTo>
                    <a:pt x="64312" y="7239"/>
                  </a:lnTo>
                  <a:lnTo>
                    <a:pt x="63220" y="12700"/>
                  </a:lnTo>
                  <a:lnTo>
                    <a:pt x="63169" y="12446"/>
                  </a:lnTo>
                  <a:lnTo>
                    <a:pt x="62687" y="10287"/>
                  </a:lnTo>
                  <a:lnTo>
                    <a:pt x="62484" y="9398"/>
                  </a:lnTo>
                  <a:lnTo>
                    <a:pt x="60960" y="9779"/>
                  </a:lnTo>
                  <a:lnTo>
                    <a:pt x="59550" y="10287"/>
                  </a:lnTo>
                  <a:lnTo>
                    <a:pt x="59512" y="10033"/>
                  </a:lnTo>
                  <a:lnTo>
                    <a:pt x="59321" y="8890"/>
                  </a:lnTo>
                  <a:lnTo>
                    <a:pt x="58496" y="8890"/>
                  </a:lnTo>
                  <a:lnTo>
                    <a:pt x="57975" y="8890"/>
                  </a:lnTo>
                  <a:lnTo>
                    <a:pt x="57416" y="10033"/>
                  </a:lnTo>
                  <a:lnTo>
                    <a:pt x="57912" y="7493"/>
                  </a:lnTo>
                  <a:lnTo>
                    <a:pt x="57848" y="6972"/>
                  </a:lnTo>
                  <a:lnTo>
                    <a:pt x="57124" y="6223"/>
                  </a:lnTo>
                  <a:lnTo>
                    <a:pt x="56629" y="5715"/>
                  </a:lnTo>
                  <a:lnTo>
                    <a:pt x="55232" y="6223"/>
                  </a:lnTo>
                  <a:lnTo>
                    <a:pt x="55880" y="4191"/>
                  </a:lnTo>
                  <a:lnTo>
                    <a:pt x="55194" y="3810"/>
                  </a:lnTo>
                  <a:lnTo>
                    <a:pt x="53416" y="12446"/>
                  </a:lnTo>
                  <a:lnTo>
                    <a:pt x="52717" y="12446"/>
                  </a:lnTo>
                  <a:lnTo>
                    <a:pt x="52832" y="11684"/>
                  </a:lnTo>
                  <a:lnTo>
                    <a:pt x="53174" y="9144"/>
                  </a:lnTo>
                  <a:lnTo>
                    <a:pt x="53314" y="8128"/>
                  </a:lnTo>
                  <a:lnTo>
                    <a:pt x="53327" y="8001"/>
                  </a:lnTo>
                  <a:lnTo>
                    <a:pt x="52057" y="7874"/>
                  </a:lnTo>
                  <a:lnTo>
                    <a:pt x="52006" y="7493"/>
                  </a:lnTo>
                  <a:lnTo>
                    <a:pt x="51498" y="3810"/>
                  </a:lnTo>
                  <a:lnTo>
                    <a:pt x="49530" y="7493"/>
                  </a:lnTo>
                  <a:lnTo>
                    <a:pt x="49936" y="5715"/>
                  </a:lnTo>
                  <a:lnTo>
                    <a:pt x="50165" y="5588"/>
                  </a:lnTo>
                  <a:lnTo>
                    <a:pt x="49606" y="5334"/>
                  </a:lnTo>
                  <a:lnTo>
                    <a:pt x="49225" y="4318"/>
                  </a:lnTo>
                  <a:lnTo>
                    <a:pt x="48425" y="2159"/>
                  </a:lnTo>
                  <a:lnTo>
                    <a:pt x="48069" y="4597"/>
                  </a:lnTo>
                  <a:lnTo>
                    <a:pt x="48247" y="4318"/>
                  </a:lnTo>
                  <a:lnTo>
                    <a:pt x="48094" y="4572"/>
                  </a:lnTo>
                  <a:lnTo>
                    <a:pt x="47548" y="8128"/>
                  </a:lnTo>
                  <a:lnTo>
                    <a:pt x="48069" y="4597"/>
                  </a:lnTo>
                  <a:lnTo>
                    <a:pt x="45326" y="9144"/>
                  </a:lnTo>
                  <a:lnTo>
                    <a:pt x="45961" y="6350"/>
                  </a:lnTo>
                  <a:lnTo>
                    <a:pt x="44716" y="9906"/>
                  </a:lnTo>
                  <a:lnTo>
                    <a:pt x="44513" y="10795"/>
                  </a:lnTo>
                  <a:lnTo>
                    <a:pt x="43522" y="11684"/>
                  </a:lnTo>
                  <a:lnTo>
                    <a:pt x="43624" y="10160"/>
                  </a:lnTo>
                  <a:lnTo>
                    <a:pt x="43751" y="9525"/>
                  </a:lnTo>
                  <a:lnTo>
                    <a:pt x="43548" y="8509"/>
                  </a:lnTo>
                  <a:lnTo>
                    <a:pt x="42900" y="12827"/>
                  </a:lnTo>
                  <a:lnTo>
                    <a:pt x="42418" y="11176"/>
                  </a:lnTo>
                  <a:lnTo>
                    <a:pt x="43053" y="9398"/>
                  </a:lnTo>
                  <a:lnTo>
                    <a:pt x="42430" y="9017"/>
                  </a:lnTo>
                  <a:lnTo>
                    <a:pt x="42341" y="9779"/>
                  </a:lnTo>
                  <a:lnTo>
                    <a:pt x="42214" y="10287"/>
                  </a:lnTo>
                  <a:lnTo>
                    <a:pt x="41605" y="11938"/>
                  </a:lnTo>
                  <a:lnTo>
                    <a:pt x="40944" y="13208"/>
                  </a:lnTo>
                  <a:lnTo>
                    <a:pt x="40881" y="12954"/>
                  </a:lnTo>
                  <a:lnTo>
                    <a:pt x="40767" y="12446"/>
                  </a:lnTo>
                  <a:lnTo>
                    <a:pt x="40678" y="12065"/>
                  </a:lnTo>
                  <a:lnTo>
                    <a:pt x="40576" y="11684"/>
                  </a:lnTo>
                  <a:lnTo>
                    <a:pt x="40703" y="9486"/>
                  </a:lnTo>
                  <a:lnTo>
                    <a:pt x="40843" y="8509"/>
                  </a:lnTo>
                  <a:lnTo>
                    <a:pt x="40500" y="9906"/>
                  </a:lnTo>
                  <a:lnTo>
                    <a:pt x="39712" y="12065"/>
                  </a:lnTo>
                  <a:lnTo>
                    <a:pt x="39598" y="11684"/>
                  </a:lnTo>
                  <a:lnTo>
                    <a:pt x="39712" y="10033"/>
                  </a:lnTo>
                  <a:lnTo>
                    <a:pt x="39941" y="9486"/>
                  </a:lnTo>
                  <a:lnTo>
                    <a:pt x="39852" y="9017"/>
                  </a:lnTo>
                  <a:lnTo>
                    <a:pt x="39687" y="8509"/>
                  </a:lnTo>
                  <a:lnTo>
                    <a:pt x="39331" y="7416"/>
                  </a:lnTo>
                  <a:lnTo>
                    <a:pt x="39293" y="7620"/>
                  </a:lnTo>
                  <a:lnTo>
                    <a:pt x="39268" y="7239"/>
                  </a:lnTo>
                  <a:lnTo>
                    <a:pt x="39331" y="7416"/>
                  </a:lnTo>
                  <a:lnTo>
                    <a:pt x="39357" y="7239"/>
                  </a:lnTo>
                  <a:lnTo>
                    <a:pt x="39611" y="5842"/>
                  </a:lnTo>
                  <a:lnTo>
                    <a:pt x="39001" y="5334"/>
                  </a:lnTo>
                  <a:lnTo>
                    <a:pt x="39001" y="8166"/>
                  </a:lnTo>
                  <a:lnTo>
                    <a:pt x="37744" y="12446"/>
                  </a:lnTo>
                  <a:lnTo>
                    <a:pt x="37566" y="10033"/>
                  </a:lnTo>
                  <a:lnTo>
                    <a:pt x="37693" y="8636"/>
                  </a:lnTo>
                  <a:lnTo>
                    <a:pt x="37719" y="7747"/>
                  </a:lnTo>
                  <a:lnTo>
                    <a:pt x="38569" y="8001"/>
                  </a:lnTo>
                  <a:lnTo>
                    <a:pt x="39001" y="8166"/>
                  </a:lnTo>
                  <a:lnTo>
                    <a:pt x="39001" y="5334"/>
                  </a:lnTo>
                  <a:lnTo>
                    <a:pt x="40246" y="1778"/>
                  </a:lnTo>
                  <a:lnTo>
                    <a:pt x="39306" y="3556"/>
                  </a:lnTo>
                  <a:lnTo>
                    <a:pt x="37566" y="7747"/>
                  </a:lnTo>
                  <a:lnTo>
                    <a:pt x="37401" y="7239"/>
                  </a:lnTo>
                  <a:lnTo>
                    <a:pt x="37147" y="6477"/>
                  </a:lnTo>
                  <a:lnTo>
                    <a:pt x="37147" y="5969"/>
                  </a:lnTo>
                  <a:lnTo>
                    <a:pt x="37172" y="5588"/>
                  </a:lnTo>
                  <a:lnTo>
                    <a:pt x="37249" y="5334"/>
                  </a:lnTo>
                  <a:lnTo>
                    <a:pt x="37198" y="4953"/>
                  </a:lnTo>
                  <a:lnTo>
                    <a:pt x="37020" y="5080"/>
                  </a:lnTo>
                  <a:lnTo>
                    <a:pt x="36804" y="5588"/>
                  </a:lnTo>
                  <a:lnTo>
                    <a:pt x="36715" y="5207"/>
                  </a:lnTo>
                  <a:lnTo>
                    <a:pt x="36588" y="4699"/>
                  </a:lnTo>
                  <a:lnTo>
                    <a:pt x="36372" y="4699"/>
                  </a:lnTo>
                  <a:lnTo>
                    <a:pt x="36563" y="3429"/>
                  </a:lnTo>
                  <a:lnTo>
                    <a:pt x="36588" y="3302"/>
                  </a:lnTo>
                  <a:lnTo>
                    <a:pt x="36715" y="2413"/>
                  </a:lnTo>
                  <a:lnTo>
                    <a:pt x="36398" y="2730"/>
                  </a:lnTo>
                  <a:lnTo>
                    <a:pt x="36398" y="3429"/>
                  </a:lnTo>
                  <a:lnTo>
                    <a:pt x="36296" y="4699"/>
                  </a:lnTo>
                  <a:lnTo>
                    <a:pt x="36029" y="4699"/>
                  </a:lnTo>
                  <a:lnTo>
                    <a:pt x="35839" y="4953"/>
                  </a:lnTo>
                  <a:lnTo>
                    <a:pt x="35725" y="5207"/>
                  </a:lnTo>
                  <a:lnTo>
                    <a:pt x="35966" y="4191"/>
                  </a:lnTo>
                  <a:lnTo>
                    <a:pt x="36093" y="3810"/>
                  </a:lnTo>
                  <a:lnTo>
                    <a:pt x="36398" y="3429"/>
                  </a:lnTo>
                  <a:lnTo>
                    <a:pt x="36398" y="2730"/>
                  </a:lnTo>
                  <a:lnTo>
                    <a:pt x="35814" y="3302"/>
                  </a:lnTo>
                  <a:lnTo>
                    <a:pt x="35483" y="3175"/>
                  </a:lnTo>
                  <a:lnTo>
                    <a:pt x="34975" y="5969"/>
                  </a:lnTo>
                  <a:lnTo>
                    <a:pt x="34594" y="5461"/>
                  </a:lnTo>
                  <a:lnTo>
                    <a:pt x="34594" y="7734"/>
                  </a:lnTo>
                  <a:lnTo>
                    <a:pt x="34721" y="7620"/>
                  </a:lnTo>
                  <a:lnTo>
                    <a:pt x="34950" y="7505"/>
                  </a:lnTo>
                  <a:lnTo>
                    <a:pt x="34886" y="7658"/>
                  </a:lnTo>
                  <a:lnTo>
                    <a:pt x="34848" y="8166"/>
                  </a:lnTo>
                  <a:lnTo>
                    <a:pt x="34861" y="8343"/>
                  </a:lnTo>
                  <a:lnTo>
                    <a:pt x="34950" y="8051"/>
                  </a:lnTo>
                  <a:lnTo>
                    <a:pt x="35102" y="7493"/>
                  </a:lnTo>
                  <a:lnTo>
                    <a:pt x="36004" y="7493"/>
                  </a:lnTo>
                  <a:lnTo>
                    <a:pt x="35471" y="8788"/>
                  </a:lnTo>
                  <a:lnTo>
                    <a:pt x="35471" y="24511"/>
                  </a:lnTo>
                  <a:lnTo>
                    <a:pt x="35394" y="24384"/>
                  </a:lnTo>
                  <a:lnTo>
                    <a:pt x="35318" y="24257"/>
                  </a:lnTo>
                  <a:lnTo>
                    <a:pt x="34861" y="24257"/>
                  </a:lnTo>
                  <a:lnTo>
                    <a:pt x="34975" y="23368"/>
                  </a:lnTo>
                  <a:lnTo>
                    <a:pt x="35242" y="22225"/>
                  </a:lnTo>
                  <a:lnTo>
                    <a:pt x="35382" y="22225"/>
                  </a:lnTo>
                  <a:lnTo>
                    <a:pt x="35344" y="22352"/>
                  </a:lnTo>
                  <a:lnTo>
                    <a:pt x="35255" y="23114"/>
                  </a:lnTo>
                  <a:lnTo>
                    <a:pt x="35369" y="23495"/>
                  </a:lnTo>
                  <a:lnTo>
                    <a:pt x="35471" y="24511"/>
                  </a:lnTo>
                  <a:lnTo>
                    <a:pt x="35471" y="8788"/>
                  </a:lnTo>
                  <a:lnTo>
                    <a:pt x="34950" y="10033"/>
                  </a:lnTo>
                  <a:lnTo>
                    <a:pt x="34861" y="8382"/>
                  </a:lnTo>
                  <a:lnTo>
                    <a:pt x="33515" y="12954"/>
                  </a:lnTo>
                  <a:lnTo>
                    <a:pt x="33667" y="10668"/>
                  </a:lnTo>
                  <a:lnTo>
                    <a:pt x="33680" y="10541"/>
                  </a:lnTo>
                  <a:lnTo>
                    <a:pt x="33566" y="7874"/>
                  </a:lnTo>
                  <a:lnTo>
                    <a:pt x="33350" y="6858"/>
                  </a:lnTo>
                  <a:lnTo>
                    <a:pt x="33413" y="5461"/>
                  </a:lnTo>
                  <a:lnTo>
                    <a:pt x="33604" y="4064"/>
                  </a:lnTo>
                  <a:lnTo>
                    <a:pt x="32258" y="5461"/>
                  </a:lnTo>
                  <a:lnTo>
                    <a:pt x="30911" y="4572"/>
                  </a:lnTo>
                  <a:lnTo>
                    <a:pt x="29286" y="9779"/>
                  </a:lnTo>
                  <a:lnTo>
                    <a:pt x="29159" y="10033"/>
                  </a:lnTo>
                  <a:lnTo>
                    <a:pt x="28816" y="10541"/>
                  </a:lnTo>
                  <a:lnTo>
                    <a:pt x="28854" y="10287"/>
                  </a:lnTo>
                  <a:lnTo>
                    <a:pt x="29108" y="8763"/>
                  </a:lnTo>
                  <a:lnTo>
                    <a:pt x="29222" y="7620"/>
                  </a:lnTo>
                  <a:lnTo>
                    <a:pt x="29337" y="7239"/>
                  </a:lnTo>
                  <a:lnTo>
                    <a:pt x="29413" y="7073"/>
                  </a:lnTo>
                  <a:lnTo>
                    <a:pt x="29070" y="7620"/>
                  </a:lnTo>
                  <a:lnTo>
                    <a:pt x="28384" y="6858"/>
                  </a:lnTo>
                  <a:lnTo>
                    <a:pt x="28041" y="6477"/>
                  </a:lnTo>
                  <a:lnTo>
                    <a:pt x="27940" y="6972"/>
                  </a:lnTo>
                  <a:lnTo>
                    <a:pt x="27889" y="7239"/>
                  </a:lnTo>
                  <a:lnTo>
                    <a:pt x="27851" y="7366"/>
                  </a:lnTo>
                  <a:lnTo>
                    <a:pt x="27190" y="10287"/>
                  </a:lnTo>
                  <a:lnTo>
                    <a:pt x="26987" y="9398"/>
                  </a:lnTo>
                  <a:lnTo>
                    <a:pt x="26873" y="8890"/>
                  </a:lnTo>
                  <a:lnTo>
                    <a:pt x="26974" y="8166"/>
                  </a:lnTo>
                  <a:lnTo>
                    <a:pt x="27863" y="7264"/>
                  </a:lnTo>
                  <a:lnTo>
                    <a:pt x="27889" y="6997"/>
                  </a:lnTo>
                  <a:lnTo>
                    <a:pt x="27127" y="7239"/>
                  </a:lnTo>
                  <a:lnTo>
                    <a:pt x="27355" y="6477"/>
                  </a:lnTo>
                  <a:lnTo>
                    <a:pt x="27254" y="5842"/>
                  </a:lnTo>
                  <a:lnTo>
                    <a:pt x="26263" y="4699"/>
                  </a:lnTo>
                  <a:lnTo>
                    <a:pt x="22885" y="9144"/>
                  </a:lnTo>
                  <a:lnTo>
                    <a:pt x="22669" y="9398"/>
                  </a:lnTo>
                  <a:lnTo>
                    <a:pt x="22186" y="8382"/>
                  </a:lnTo>
                  <a:lnTo>
                    <a:pt x="21513" y="6985"/>
                  </a:lnTo>
                  <a:lnTo>
                    <a:pt x="21526" y="8382"/>
                  </a:lnTo>
                  <a:lnTo>
                    <a:pt x="19570" y="4445"/>
                  </a:lnTo>
                  <a:lnTo>
                    <a:pt x="15595" y="10668"/>
                  </a:lnTo>
                  <a:lnTo>
                    <a:pt x="15532" y="10414"/>
                  </a:lnTo>
                  <a:lnTo>
                    <a:pt x="14808" y="7620"/>
                  </a:lnTo>
                  <a:lnTo>
                    <a:pt x="14122" y="4953"/>
                  </a:lnTo>
                  <a:lnTo>
                    <a:pt x="13995" y="4572"/>
                  </a:lnTo>
                  <a:lnTo>
                    <a:pt x="13525" y="3429"/>
                  </a:lnTo>
                  <a:lnTo>
                    <a:pt x="13042" y="5588"/>
                  </a:lnTo>
                  <a:lnTo>
                    <a:pt x="12928" y="5969"/>
                  </a:lnTo>
                  <a:lnTo>
                    <a:pt x="12217" y="7620"/>
                  </a:lnTo>
                  <a:lnTo>
                    <a:pt x="12623" y="4445"/>
                  </a:lnTo>
                  <a:lnTo>
                    <a:pt x="11201" y="8001"/>
                  </a:lnTo>
                  <a:lnTo>
                    <a:pt x="9652" y="10414"/>
                  </a:lnTo>
                  <a:lnTo>
                    <a:pt x="9931" y="7747"/>
                  </a:lnTo>
                  <a:lnTo>
                    <a:pt x="10020" y="6858"/>
                  </a:lnTo>
                  <a:lnTo>
                    <a:pt x="10744" y="0"/>
                  </a:lnTo>
                  <a:lnTo>
                    <a:pt x="8458" y="4699"/>
                  </a:lnTo>
                  <a:lnTo>
                    <a:pt x="8267" y="6858"/>
                  </a:lnTo>
                  <a:lnTo>
                    <a:pt x="7848" y="6350"/>
                  </a:lnTo>
                  <a:lnTo>
                    <a:pt x="6489" y="7747"/>
                  </a:lnTo>
                  <a:lnTo>
                    <a:pt x="6438" y="7493"/>
                  </a:lnTo>
                  <a:lnTo>
                    <a:pt x="6438" y="7366"/>
                  </a:lnTo>
                  <a:lnTo>
                    <a:pt x="6553" y="5842"/>
                  </a:lnTo>
                  <a:lnTo>
                    <a:pt x="6731" y="4826"/>
                  </a:lnTo>
                  <a:lnTo>
                    <a:pt x="5016" y="7366"/>
                  </a:lnTo>
                  <a:lnTo>
                    <a:pt x="4368" y="6096"/>
                  </a:lnTo>
                  <a:lnTo>
                    <a:pt x="4457" y="5588"/>
                  </a:lnTo>
                  <a:lnTo>
                    <a:pt x="6362" y="889"/>
                  </a:lnTo>
                  <a:lnTo>
                    <a:pt x="5054" y="381"/>
                  </a:lnTo>
                  <a:lnTo>
                    <a:pt x="4445" y="889"/>
                  </a:lnTo>
                  <a:lnTo>
                    <a:pt x="2844" y="4572"/>
                  </a:lnTo>
                  <a:lnTo>
                    <a:pt x="2730" y="5969"/>
                  </a:lnTo>
                  <a:lnTo>
                    <a:pt x="2921" y="6096"/>
                  </a:lnTo>
                  <a:lnTo>
                    <a:pt x="3022" y="7239"/>
                  </a:lnTo>
                  <a:lnTo>
                    <a:pt x="2794" y="8509"/>
                  </a:lnTo>
                  <a:lnTo>
                    <a:pt x="2679" y="8763"/>
                  </a:lnTo>
                  <a:lnTo>
                    <a:pt x="2171" y="9398"/>
                  </a:lnTo>
                  <a:lnTo>
                    <a:pt x="1193" y="14224"/>
                  </a:lnTo>
                  <a:lnTo>
                    <a:pt x="76" y="18542"/>
                  </a:lnTo>
                  <a:lnTo>
                    <a:pt x="0" y="19431"/>
                  </a:lnTo>
                  <a:lnTo>
                    <a:pt x="457" y="22606"/>
                  </a:lnTo>
                  <a:lnTo>
                    <a:pt x="1778" y="19812"/>
                  </a:lnTo>
                  <a:lnTo>
                    <a:pt x="1600" y="22225"/>
                  </a:lnTo>
                  <a:lnTo>
                    <a:pt x="927" y="22225"/>
                  </a:lnTo>
                  <a:lnTo>
                    <a:pt x="876" y="24511"/>
                  </a:lnTo>
                  <a:lnTo>
                    <a:pt x="1473" y="22606"/>
                  </a:lnTo>
                  <a:lnTo>
                    <a:pt x="1638" y="22225"/>
                  </a:lnTo>
                  <a:lnTo>
                    <a:pt x="2006" y="21336"/>
                  </a:lnTo>
                  <a:lnTo>
                    <a:pt x="1968" y="21590"/>
                  </a:lnTo>
                  <a:lnTo>
                    <a:pt x="1854" y="23876"/>
                  </a:lnTo>
                  <a:lnTo>
                    <a:pt x="2806" y="21336"/>
                  </a:lnTo>
                  <a:lnTo>
                    <a:pt x="3149" y="20447"/>
                  </a:lnTo>
                  <a:lnTo>
                    <a:pt x="3200" y="20066"/>
                  </a:lnTo>
                  <a:lnTo>
                    <a:pt x="3352" y="19812"/>
                  </a:lnTo>
                  <a:lnTo>
                    <a:pt x="3479" y="19558"/>
                  </a:lnTo>
                  <a:lnTo>
                    <a:pt x="4051" y="18669"/>
                  </a:lnTo>
                  <a:lnTo>
                    <a:pt x="3962" y="21209"/>
                  </a:lnTo>
                  <a:lnTo>
                    <a:pt x="3594" y="22733"/>
                  </a:lnTo>
                  <a:lnTo>
                    <a:pt x="4394" y="20955"/>
                  </a:lnTo>
                  <a:lnTo>
                    <a:pt x="4279" y="21717"/>
                  </a:lnTo>
                  <a:lnTo>
                    <a:pt x="4165" y="22402"/>
                  </a:lnTo>
                  <a:lnTo>
                    <a:pt x="4038" y="22796"/>
                  </a:lnTo>
                  <a:lnTo>
                    <a:pt x="4381" y="22098"/>
                  </a:lnTo>
                  <a:lnTo>
                    <a:pt x="4876" y="22987"/>
                  </a:lnTo>
                  <a:lnTo>
                    <a:pt x="5118" y="22098"/>
                  </a:lnTo>
                  <a:lnTo>
                    <a:pt x="5435" y="20955"/>
                  </a:lnTo>
                  <a:lnTo>
                    <a:pt x="5537" y="20574"/>
                  </a:lnTo>
                  <a:lnTo>
                    <a:pt x="5435" y="23368"/>
                  </a:lnTo>
                  <a:lnTo>
                    <a:pt x="6769" y="20574"/>
                  </a:lnTo>
                  <a:lnTo>
                    <a:pt x="7010" y="20066"/>
                  </a:lnTo>
                  <a:lnTo>
                    <a:pt x="6134" y="24638"/>
                  </a:lnTo>
                  <a:lnTo>
                    <a:pt x="6451" y="23622"/>
                  </a:lnTo>
                  <a:lnTo>
                    <a:pt x="7493" y="21209"/>
                  </a:lnTo>
                  <a:lnTo>
                    <a:pt x="7874" y="21082"/>
                  </a:lnTo>
                  <a:lnTo>
                    <a:pt x="6210" y="26416"/>
                  </a:lnTo>
                  <a:lnTo>
                    <a:pt x="9182" y="21590"/>
                  </a:lnTo>
                  <a:lnTo>
                    <a:pt x="7924" y="27432"/>
                  </a:lnTo>
                  <a:lnTo>
                    <a:pt x="9321" y="22606"/>
                  </a:lnTo>
                  <a:lnTo>
                    <a:pt x="10109" y="25654"/>
                  </a:lnTo>
                  <a:lnTo>
                    <a:pt x="11468" y="22987"/>
                  </a:lnTo>
                  <a:lnTo>
                    <a:pt x="11391" y="23241"/>
                  </a:lnTo>
                  <a:lnTo>
                    <a:pt x="11264" y="24104"/>
                  </a:lnTo>
                  <a:lnTo>
                    <a:pt x="11379" y="25984"/>
                  </a:lnTo>
                  <a:lnTo>
                    <a:pt x="11506" y="26924"/>
                  </a:lnTo>
                  <a:lnTo>
                    <a:pt x="12293" y="22987"/>
                  </a:lnTo>
                  <a:lnTo>
                    <a:pt x="12395" y="22796"/>
                  </a:lnTo>
                  <a:lnTo>
                    <a:pt x="12623" y="22606"/>
                  </a:lnTo>
                  <a:lnTo>
                    <a:pt x="13195" y="22148"/>
                  </a:lnTo>
                  <a:lnTo>
                    <a:pt x="13296" y="21971"/>
                  </a:lnTo>
                  <a:lnTo>
                    <a:pt x="13423" y="21590"/>
                  </a:lnTo>
                  <a:lnTo>
                    <a:pt x="13614" y="21082"/>
                  </a:lnTo>
                  <a:lnTo>
                    <a:pt x="13970" y="20066"/>
                  </a:lnTo>
                  <a:lnTo>
                    <a:pt x="14109" y="19685"/>
                  </a:lnTo>
                  <a:lnTo>
                    <a:pt x="13995" y="23634"/>
                  </a:lnTo>
                  <a:lnTo>
                    <a:pt x="12877" y="24384"/>
                  </a:lnTo>
                  <a:lnTo>
                    <a:pt x="12369" y="28067"/>
                  </a:lnTo>
                  <a:lnTo>
                    <a:pt x="12941" y="24892"/>
                  </a:lnTo>
                  <a:lnTo>
                    <a:pt x="14033" y="25019"/>
                  </a:lnTo>
                  <a:lnTo>
                    <a:pt x="14046" y="24892"/>
                  </a:lnTo>
                  <a:lnTo>
                    <a:pt x="14312" y="22352"/>
                  </a:lnTo>
                  <a:lnTo>
                    <a:pt x="14338" y="24765"/>
                  </a:lnTo>
                  <a:lnTo>
                    <a:pt x="14490" y="23495"/>
                  </a:lnTo>
                  <a:lnTo>
                    <a:pt x="14122" y="26924"/>
                  </a:lnTo>
                  <a:lnTo>
                    <a:pt x="14808" y="23495"/>
                  </a:lnTo>
                  <a:lnTo>
                    <a:pt x="15036" y="22352"/>
                  </a:lnTo>
                  <a:lnTo>
                    <a:pt x="15138" y="21844"/>
                  </a:lnTo>
                  <a:lnTo>
                    <a:pt x="14706" y="26162"/>
                  </a:lnTo>
                  <a:lnTo>
                    <a:pt x="15659" y="23114"/>
                  </a:lnTo>
                  <a:lnTo>
                    <a:pt x="15748" y="26035"/>
                  </a:lnTo>
                  <a:lnTo>
                    <a:pt x="14947" y="27813"/>
                  </a:lnTo>
                  <a:lnTo>
                    <a:pt x="15976" y="26416"/>
                  </a:lnTo>
                  <a:lnTo>
                    <a:pt x="16002" y="27165"/>
                  </a:lnTo>
                  <a:lnTo>
                    <a:pt x="16052" y="26416"/>
                  </a:lnTo>
                  <a:lnTo>
                    <a:pt x="16154" y="25781"/>
                  </a:lnTo>
                  <a:lnTo>
                    <a:pt x="16649" y="23876"/>
                  </a:lnTo>
                  <a:lnTo>
                    <a:pt x="17576" y="23114"/>
                  </a:lnTo>
                  <a:lnTo>
                    <a:pt x="17729" y="22987"/>
                  </a:lnTo>
                  <a:lnTo>
                    <a:pt x="16598" y="26644"/>
                  </a:lnTo>
                  <a:lnTo>
                    <a:pt x="16484" y="28829"/>
                  </a:lnTo>
                  <a:lnTo>
                    <a:pt x="17221" y="27940"/>
                  </a:lnTo>
                  <a:lnTo>
                    <a:pt x="18300" y="24511"/>
                  </a:lnTo>
                  <a:lnTo>
                    <a:pt x="18643" y="24752"/>
                  </a:lnTo>
                  <a:lnTo>
                    <a:pt x="18618" y="25146"/>
                  </a:lnTo>
                  <a:lnTo>
                    <a:pt x="18503" y="26035"/>
                  </a:lnTo>
                  <a:lnTo>
                    <a:pt x="18389" y="26416"/>
                  </a:lnTo>
                  <a:lnTo>
                    <a:pt x="19138" y="24511"/>
                  </a:lnTo>
                  <a:lnTo>
                    <a:pt x="19532" y="23495"/>
                  </a:lnTo>
                  <a:lnTo>
                    <a:pt x="20154" y="26543"/>
                  </a:lnTo>
                  <a:lnTo>
                    <a:pt x="21297" y="23495"/>
                  </a:lnTo>
                  <a:lnTo>
                    <a:pt x="21488" y="22987"/>
                  </a:lnTo>
                  <a:lnTo>
                    <a:pt x="21463" y="23876"/>
                  </a:lnTo>
                  <a:lnTo>
                    <a:pt x="21577" y="22860"/>
                  </a:lnTo>
                  <a:lnTo>
                    <a:pt x="21704" y="21844"/>
                  </a:lnTo>
                  <a:lnTo>
                    <a:pt x="22085" y="19685"/>
                  </a:lnTo>
                  <a:lnTo>
                    <a:pt x="22288" y="18669"/>
                  </a:lnTo>
                  <a:lnTo>
                    <a:pt x="22313" y="18542"/>
                  </a:lnTo>
                  <a:lnTo>
                    <a:pt x="22656" y="18542"/>
                  </a:lnTo>
                  <a:lnTo>
                    <a:pt x="23368" y="16256"/>
                  </a:lnTo>
                  <a:lnTo>
                    <a:pt x="23037" y="18796"/>
                  </a:lnTo>
                  <a:lnTo>
                    <a:pt x="22834" y="18669"/>
                  </a:lnTo>
                  <a:lnTo>
                    <a:pt x="22644" y="19685"/>
                  </a:lnTo>
                  <a:lnTo>
                    <a:pt x="22415" y="20447"/>
                  </a:lnTo>
                  <a:lnTo>
                    <a:pt x="22948" y="19431"/>
                  </a:lnTo>
                  <a:lnTo>
                    <a:pt x="22694" y="22148"/>
                  </a:lnTo>
                  <a:lnTo>
                    <a:pt x="22783" y="21971"/>
                  </a:lnTo>
                  <a:lnTo>
                    <a:pt x="22898" y="21463"/>
                  </a:lnTo>
                  <a:lnTo>
                    <a:pt x="22948" y="21628"/>
                  </a:lnTo>
                  <a:lnTo>
                    <a:pt x="23025" y="21463"/>
                  </a:lnTo>
                  <a:lnTo>
                    <a:pt x="24003" y="19431"/>
                  </a:lnTo>
                  <a:lnTo>
                    <a:pt x="24168" y="19939"/>
                  </a:lnTo>
                  <a:lnTo>
                    <a:pt x="24257" y="20955"/>
                  </a:lnTo>
                  <a:lnTo>
                    <a:pt x="23787" y="24003"/>
                  </a:lnTo>
                  <a:lnTo>
                    <a:pt x="22948" y="21628"/>
                  </a:lnTo>
                  <a:lnTo>
                    <a:pt x="23012" y="24638"/>
                  </a:lnTo>
                  <a:lnTo>
                    <a:pt x="22453" y="23241"/>
                  </a:lnTo>
                  <a:lnTo>
                    <a:pt x="22059" y="28829"/>
                  </a:lnTo>
                  <a:lnTo>
                    <a:pt x="22034" y="22936"/>
                  </a:lnTo>
                  <a:lnTo>
                    <a:pt x="21971" y="23495"/>
                  </a:lnTo>
                  <a:lnTo>
                    <a:pt x="21717" y="26289"/>
                  </a:lnTo>
                  <a:lnTo>
                    <a:pt x="21602" y="28829"/>
                  </a:lnTo>
                  <a:lnTo>
                    <a:pt x="22390" y="29972"/>
                  </a:lnTo>
                  <a:lnTo>
                    <a:pt x="22656" y="28829"/>
                  </a:lnTo>
                  <a:lnTo>
                    <a:pt x="23025" y="27178"/>
                  </a:lnTo>
                  <a:lnTo>
                    <a:pt x="23901" y="28321"/>
                  </a:lnTo>
                  <a:lnTo>
                    <a:pt x="24295" y="27178"/>
                  </a:lnTo>
                  <a:lnTo>
                    <a:pt x="24472" y="26644"/>
                  </a:lnTo>
                  <a:lnTo>
                    <a:pt x="24599" y="24765"/>
                  </a:lnTo>
                  <a:lnTo>
                    <a:pt x="24638" y="24638"/>
                  </a:lnTo>
                  <a:lnTo>
                    <a:pt x="24841" y="24003"/>
                  </a:lnTo>
                  <a:lnTo>
                    <a:pt x="24955" y="23622"/>
                  </a:lnTo>
                  <a:lnTo>
                    <a:pt x="27101" y="20320"/>
                  </a:lnTo>
                  <a:lnTo>
                    <a:pt x="24511" y="32639"/>
                  </a:lnTo>
                  <a:lnTo>
                    <a:pt x="26428" y="28321"/>
                  </a:lnTo>
                  <a:lnTo>
                    <a:pt x="27114" y="26162"/>
                  </a:lnTo>
                  <a:lnTo>
                    <a:pt x="27216" y="25781"/>
                  </a:lnTo>
                  <a:lnTo>
                    <a:pt x="28117" y="21463"/>
                  </a:lnTo>
                  <a:lnTo>
                    <a:pt x="28295" y="22733"/>
                  </a:lnTo>
                  <a:lnTo>
                    <a:pt x="28409" y="24257"/>
                  </a:lnTo>
                  <a:lnTo>
                    <a:pt x="27482" y="27813"/>
                  </a:lnTo>
                  <a:lnTo>
                    <a:pt x="28435" y="28448"/>
                  </a:lnTo>
                  <a:lnTo>
                    <a:pt x="28663" y="26339"/>
                  </a:lnTo>
                  <a:lnTo>
                    <a:pt x="28714" y="26797"/>
                  </a:lnTo>
                  <a:lnTo>
                    <a:pt x="28841" y="30099"/>
                  </a:lnTo>
                  <a:lnTo>
                    <a:pt x="29298" y="26924"/>
                  </a:lnTo>
                  <a:lnTo>
                    <a:pt x="29222" y="26670"/>
                  </a:lnTo>
                  <a:lnTo>
                    <a:pt x="28663" y="26314"/>
                  </a:lnTo>
                  <a:lnTo>
                    <a:pt x="29121" y="22225"/>
                  </a:lnTo>
                  <a:lnTo>
                    <a:pt x="29616" y="24752"/>
                  </a:lnTo>
                  <a:lnTo>
                    <a:pt x="30099" y="24752"/>
                  </a:lnTo>
                  <a:lnTo>
                    <a:pt x="30111" y="25146"/>
                  </a:lnTo>
                  <a:lnTo>
                    <a:pt x="29629" y="28321"/>
                  </a:lnTo>
                  <a:lnTo>
                    <a:pt x="30822" y="27940"/>
                  </a:lnTo>
                  <a:lnTo>
                    <a:pt x="32499" y="25654"/>
                  </a:lnTo>
                  <a:lnTo>
                    <a:pt x="33820" y="25146"/>
                  </a:lnTo>
                  <a:lnTo>
                    <a:pt x="33515" y="26289"/>
                  </a:lnTo>
                  <a:lnTo>
                    <a:pt x="33337" y="26797"/>
                  </a:lnTo>
                  <a:lnTo>
                    <a:pt x="33235" y="28448"/>
                  </a:lnTo>
                  <a:lnTo>
                    <a:pt x="35090" y="26924"/>
                  </a:lnTo>
                  <a:lnTo>
                    <a:pt x="37503" y="31750"/>
                  </a:lnTo>
                  <a:lnTo>
                    <a:pt x="38633" y="28829"/>
                  </a:lnTo>
                  <a:lnTo>
                    <a:pt x="38760" y="28956"/>
                  </a:lnTo>
                  <a:lnTo>
                    <a:pt x="38811" y="28829"/>
                  </a:lnTo>
                  <a:lnTo>
                    <a:pt x="39255" y="27813"/>
                  </a:lnTo>
                  <a:lnTo>
                    <a:pt x="39611" y="27686"/>
                  </a:lnTo>
                  <a:lnTo>
                    <a:pt x="39433" y="29083"/>
                  </a:lnTo>
                  <a:lnTo>
                    <a:pt x="39319" y="29692"/>
                  </a:lnTo>
                  <a:lnTo>
                    <a:pt x="38989" y="30480"/>
                  </a:lnTo>
                  <a:lnTo>
                    <a:pt x="40474" y="28067"/>
                  </a:lnTo>
                  <a:lnTo>
                    <a:pt x="40830" y="27686"/>
                  </a:lnTo>
                  <a:lnTo>
                    <a:pt x="41567" y="26924"/>
                  </a:lnTo>
                  <a:lnTo>
                    <a:pt x="42887" y="25527"/>
                  </a:lnTo>
                  <a:lnTo>
                    <a:pt x="43116" y="27139"/>
                  </a:lnTo>
                  <a:lnTo>
                    <a:pt x="43230" y="29210"/>
                  </a:lnTo>
                  <a:lnTo>
                    <a:pt x="43116" y="29464"/>
                  </a:lnTo>
                  <a:lnTo>
                    <a:pt x="43040" y="29845"/>
                  </a:lnTo>
                  <a:lnTo>
                    <a:pt x="43599" y="31115"/>
                  </a:lnTo>
                  <a:lnTo>
                    <a:pt x="44716" y="25527"/>
                  </a:lnTo>
                  <a:lnTo>
                    <a:pt x="44792" y="25146"/>
                  </a:lnTo>
                  <a:lnTo>
                    <a:pt x="44894" y="24638"/>
                  </a:lnTo>
                  <a:lnTo>
                    <a:pt x="44919" y="24511"/>
                  </a:lnTo>
                  <a:lnTo>
                    <a:pt x="45072" y="23749"/>
                  </a:lnTo>
                  <a:lnTo>
                    <a:pt x="45135" y="24511"/>
                  </a:lnTo>
                  <a:lnTo>
                    <a:pt x="45262" y="26797"/>
                  </a:lnTo>
                  <a:lnTo>
                    <a:pt x="45186" y="27305"/>
                  </a:lnTo>
                  <a:lnTo>
                    <a:pt x="46647" y="28829"/>
                  </a:lnTo>
                  <a:lnTo>
                    <a:pt x="49136" y="26416"/>
                  </a:lnTo>
                  <a:lnTo>
                    <a:pt x="49682" y="31242"/>
                  </a:lnTo>
                  <a:lnTo>
                    <a:pt x="50749" y="26924"/>
                  </a:lnTo>
                  <a:lnTo>
                    <a:pt x="51104" y="33528"/>
                  </a:lnTo>
                  <a:lnTo>
                    <a:pt x="52362" y="27559"/>
                  </a:lnTo>
                  <a:lnTo>
                    <a:pt x="52641" y="29464"/>
                  </a:lnTo>
                  <a:lnTo>
                    <a:pt x="52768" y="30861"/>
                  </a:lnTo>
                  <a:lnTo>
                    <a:pt x="52514" y="31369"/>
                  </a:lnTo>
                  <a:lnTo>
                    <a:pt x="52400" y="31877"/>
                  </a:lnTo>
                  <a:lnTo>
                    <a:pt x="53403" y="34036"/>
                  </a:lnTo>
                  <a:lnTo>
                    <a:pt x="53746" y="34417"/>
                  </a:lnTo>
                  <a:lnTo>
                    <a:pt x="54686" y="30353"/>
                  </a:lnTo>
                  <a:lnTo>
                    <a:pt x="55283" y="29845"/>
                  </a:lnTo>
                  <a:lnTo>
                    <a:pt x="54711" y="32905"/>
                  </a:lnTo>
                  <a:lnTo>
                    <a:pt x="55918" y="29845"/>
                  </a:lnTo>
                  <a:lnTo>
                    <a:pt x="55968" y="29718"/>
                  </a:lnTo>
                  <a:lnTo>
                    <a:pt x="55613" y="33655"/>
                  </a:lnTo>
                  <a:lnTo>
                    <a:pt x="56121" y="33020"/>
                  </a:lnTo>
                  <a:lnTo>
                    <a:pt x="56248" y="30734"/>
                  </a:lnTo>
                  <a:lnTo>
                    <a:pt x="56299" y="30480"/>
                  </a:lnTo>
                  <a:lnTo>
                    <a:pt x="56870" y="29718"/>
                  </a:lnTo>
                  <a:lnTo>
                    <a:pt x="57251" y="29210"/>
                  </a:lnTo>
                  <a:lnTo>
                    <a:pt x="57416" y="30988"/>
                  </a:lnTo>
                  <a:lnTo>
                    <a:pt x="57531" y="33401"/>
                  </a:lnTo>
                  <a:lnTo>
                    <a:pt x="57315" y="34671"/>
                  </a:lnTo>
                  <a:lnTo>
                    <a:pt x="59461" y="32258"/>
                  </a:lnTo>
                  <a:lnTo>
                    <a:pt x="59334" y="32880"/>
                  </a:lnTo>
                  <a:lnTo>
                    <a:pt x="59639" y="32258"/>
                  </a:lnTo>
                  <a:lnTo>
                    <a:pt x="59944" y="31623"/>
                  </a:lnTo>
                  <a:lnTo>
                    <a:pt x="58026" y="38100"/>
                  </a:lnTo>
                  <a:lnTo>
                    <a:pt x="59372" y="35306"/>
                  </a:lnTo>
                  <a:lnTo>
                    <a:pt x="59486" y="34290"/>
                  </a:lnTo>
                  <a:lnTo>
                    <a:pt x="59740" y="33528"/>
                  </a:lnTo>
                  <a:lnTo>
                    <a:pt x="59918" y="32766"/>
                  </a:lnTo>
                  <a:lnTo>
                    <a:pt x="59956" y="34671"/>
                  </a:lnTo>
                  <a:lnTo>
                    <a:pt x="60883" y="34925"/>
                  </a:lnTo>
                  <a:lnTo>
                    <a:pt x="61722" y="34290"/>
                  </a:lnTo>
                  <a:lnTo>
                    <a:pt x="61366" y="35687"/>
                  </a:lnTo>
                  <a:lnTo>
                    <a:pt x="61264" y="36499"/>
                  </a:lnTo>
                  <a:lnTo>
                    <a:pt x="62318" y="37211"/>
                  </a:lnTo>
                  <a:lnTo>
                    <a:pt x="63969" y="35814"/>
                  </a:lnTo>
                  <a:lnTo>
                    <a:pt x="65354" y="36068"/>
                  </a:lnTo>
                  <a:lnTo>
                    <a:pt x="65278" y="35814"/>
                  </a:lnTo>
                  <a:lnTo>
                    <a:pt x="65163" y="35433"/>
                  </a:lnTo>
                  <a:lnTo>
                    <a:pt x="65214" y="34290"/>
                  </a:lnTo>
                  <a:lnTo>
                    <a:pt x="65532" y="32766"/>
                  </a:lnTo>
                  <a:lnTo>
                    <a:pt x="65773" y="31623"/>
                  </a:lnTo>
                  <a:lnTo>
                    <a:pt x="65849" y="31242"/>
                  </a:lnTo>
                  <a:lnTo>
                    <a:pt x="66332" y="30988"/>
                  </a:lnTo>
                  <a:lnTo>
                    <a:pt x="66230" y="31699"/>
                  </a:lnTo>
                  <a:lnTo>
                    <a:pt x="66535" y="30988"/>
                  </a:lnTo>
                  <a:lnTo>
                    <a:pt x="66687" y="30607"/>
                  </a:lnTo>
                  <a:lnTo>
                    <a:pt x="66992" y="30861"/>
                  </a:lnTo>
                  <a:lnTo>
                    <a:pt x="67056" y="31369"/>
                  </a:lnTo>
                  <a:lnTo>
                    <a:pt x="66332" y="34417"/>
                  </a:lnTo>
                  <a:lnTo>
                    <a:pt x="65836" y="35433"/>
                  </a:lnTo>
                  <a:lnTo>
                    <a:pt x="66675" y="34417"/>
                  </a:lnTo>
                  <a:lnTo>
                    <a:pt x="66586" y="35052"/>
                  </a:lnTo>
                  <a:lnTo>
                    <a:pt x="66459" y="35560"/>
                  </a:lnTo>
                  <a:lnTo>
                    <a:pt x="66344" y="35814"/>
                  </a:lnTo>
                  <a:lnTo>
                    <a:pt x="66230" y="36195"/>
                  </a:lnTo>
                  <a:lnTo>
                    <a:pt x="66014" y="37211"/>
                  </a:lnTo>
                  <a:lnTo>
                    <a:pt x="66649" y="35179"/>
                  </a:lnTo>
                  <a:lnTo>
                    <a:pt x="66471" y="40767"/>
                  </a:lnTo>
                  <a:lnTo>
                    <a:pt x="67513" y="37211"/>
                  </a:lnTo>
                  <a:lnTo>
                    <a:pt x="67360" y="38227"/>
                  </a:lnTo>
                  <a:lnTo>
                    <a:pt x="68732" y="38481"/>
                  </a:lnTo>
                  <a:lnTo>
                    <a:pt x="69583" y="37465"/>
                  </a:lnTo>
                  <a:lnTo>
                    <a:pt x="70739" y="37465"/>
                  </a:lnTo>
                  <a:lnTo>
                    <a:pt x="70789" y="37211"/>
                  </a:lnTo>
                  <a:lnTo>
                    <a:pt x="71170" y="35179"/>
                  </a:lnTo>
                  <a:lnTo>
                    <a:pt x="71285" y="34544"/>
                  </a:lnTo>
                  <a:lnTo>
                    <a:pt x="71628" y="35306"/>
                  </a:lnTo>
                  <a:lnTo>
                    <a:pt x="71882" y="34544"/>
                  </a:lnTo>
                  <a:lnTo>
                    <a:pt x="71920" y="34417"/>
                  </a:lnTo>
                  <a:lnTo>
                    <a:pt x="72390" y="33020"/>
                  </a:lnTo>
                  <a:lnTo>
                    <a:pt x="73037" y="34163"/>
                  </a:lnTo>
                  <a:lnTo>
                    <a:pt x="73545" y="36576"/>
                  </a:lnTo>
                  <a:lnTo>
                    <a:pt x="74587" y="36576"/>
                  </a:lnTo>
                  <a:lnTo>
                    <a:pt x="75463" y="35306"/>
                  </a:lnTo>
                  <a:lnTo>
                    <a:pt x="75450" y="35052"/>
                  </a:lnTo>
                  <a:lnTo>
                    <a:pt x="75349" y="34544"/>
                  </a:lnTo>
                  <a:lnTo>
                    <a:pt x="75463" y="33528"/>
                  </a:lnTo>
                  <a:lnTo>
                    <a:pt x="75641" y="33020"/>
                  </a:lnTo>
                  <a:lnTo>
                    <a:pt x="75869" y="32385"/>
                  </a:lnTo>
                  <a:lnTo>
                    <a:pt x="75628" y="33909"/>
                  </a:lnTo>
                  <a:lnTo>
                    <a:pt x="75514" y="35052"/>
                  </a:lnTo>
                  <a:lnTo>
                    <a:pt x="76466" y="35052"/>
                  </a:lnTo>
                  <a:lnTo>
                    <a:pt x="75603" y="36830"/>
                  </a:lnTo>
                  <a:lnTo>
                    <a:pt x="76885" y="36576"/>
                  </a:lnTo>
                  <a:lnTo>
                    <a:pt x="77241" y="36576"/>
                  </a:lnTo>
                  <a:lnTo>
                    <a:pt x="79146" y="34671"/>
                  </a:lnTo>
                  <a:lnTo>
                    <a:pt x="79260" y="32537"/>
                  </a:lnTo>
                  <a:lnTo>
                    <a:pt x="79311" y="32385"/>
                  </a:lnTo>
                  <a:lnTo>
                    <a:pt x="79349" y="32258"/>
                  </a:lnTo>
                  <a:lnTo>
                    <a:pt x="79692" y="31877"/>
                  </a:lnTo>
                  <a:lnTo>
                    <a:pt x="79717" y="33655"/>
                  </a:lnTo>
                  <a:lnTo>
                    <a:pt x="79502" y="34671"/>
                  </a:lnTo>
                  <a:lnTo>
                    <a:pt x="79375" y="34925"/>
                  </a:lnTo>
                  <a:lnTo>
                    <a:pt x="81457" y="31877"/>
                  </a:lnTo>
                  <a:lnTo>
                    <a:pt x="81800" y="31369"/>
                  </a:lnTo>
                  <a:lnTo>
                    <a:pt x="81864" y="43307"/>
                  </a:lnTo>
                  <a:lnTo>
                    <a:pt x="84137" y="38315"/>
                  </a:lnTo>
                  <a:lnTo>
                    <a:pt x="84315" y="38100"/>
                  </a:lnTo>
                  <a:lnTo>
                    <a:pt x="86055" y="35814"/>
                  </a:lnTo>
                  <a:lnTo>
                    <a:pt x="86474" y="36195"/>
                  </a:lnTo>
                  <a:lnTo>
                    <a:pt x="86487" y="36449"/>
                  </a:lnTo>
                  <a:lnTo>
                    <a:pt x="85407" y="37592"/>
                  </a:lnTo>
                  <a:lnTo>
                    <a:pt x="85344" y="38227"/>
                  </a:lnTo>
                  <a:lnTo>
                    <a:pt x="85471" y="39370"/>
                  </a:lnTo>
                  <a:lnTo>
                    <a:pt x="87503" y="35814"/>
                  </a:lnTo>
                  <a:lnTo>
                    <a:pt x="87795" y="35306"/>
                  </a:lnTo>
                  <a:lnTo>
                    <a:pt x="87744" y="40513"/>
                  </a:lnTo>
                  <a:lnTo>
                    <a:pt x="89535" y="37846"/>
                  </a:lnTo>
                  <a:lnTo>
                    <a:pt x="89065" y="45720"/>
                  </a:lnTo>
                  <a:lnTo>
                    <a:pt x="93052" y="37846"/>
                  </a:lnTo>
                  <a:lnTo>
                    <a:pt x="93446" y="43053"/>
                  </a:lnTo>
                  <a:lnTo>
                    <a:pt x="93687" y="41440"/>
                  </a:lnTo>
                  <a:lnTo>
                    <a:pt x="93802" y="41021"/>
                  </a:lnTo>
                  <a:lnTo>
                    <a:pt x="94361" y="39497"/>
                  </a:lnTo>
                  <a:lnTo>
                    <a:pt x="94157" y="40779"/>
                  </a:lnTo>
                  <a:lnTo>
                    <a:pt x="94424" y="40132"/>
                  </a:lnTo>
                  <a:lnTo>
                    <a:pt x="95669" y="39497"/>
                  </a:lnTo>
                  <a:lnTo>
                    <a:pt x="97675" y="38481"/>
                  </a:lnTo>
                  <a:lnTo>
                    <a:pt x="99796" y="43942"/>
                  </a:lnTo>
                  <a:lnTo>
                    <a:pt x="102412" y="46101"/>
                  </a:lnTo>
                  <a:lnTo>
                    <a:pt x="103403" y="46736"/>
                  </a:lnTo>
                  <a:lnTo>
                    <a:pt x="104533" y="38481"/>
                  </a:lnTo>
                  <a:lnTo>
                    <a:pt x="104622" y="37846"/>
                  </a:lnTo>
                  <a:lnTo>
                    <a:pt x="104787" y="36703"/>
                  </a:lnTo>
                  <a:lnTo>
                    <a:pt x="105117" y="39611"/>
                  </a:lnTo>
                  <a:lnTo>
                    <a:pt x="105244" y="41656"/>
                  </a:lnTo>
                  <a:lnTo>
                    <a:pt x="104317" y="44704"/>
                  </a:lnTo>
                  <a:lnTo>
                    <a:pt x="107226" y="41021"/>
                  </a:lnTo>
                  <a:lnTo>
                    <a:pt x="108699" y="45593"/>
                  </a:lnTo>
                  <a:lnTo>
                    <a:pt x="111442" y="42545"/>
                  </a:lnTo>
                  <a:lnTo>
                    <a:pt x="111213" y="43180"/>
                  </a:lnTo>
                  <a:lnTo>
                    <a:pt x="110985" y="44323"/>
                  </a:lnTo>
                  <a:lnTo>
                    <a:pt x="110782" y="44323"/>
                  </a:lnTo>
                  <a:lnTo>
                    <a:pt x="110769" y="46863"/>
                  </a:lnTo>
                  <a:lnTo>
                    <a:pt x="112306" y="44831"/>
                  </a:lnTo>
                  <a:lnTo>
                    <a:pt x="112433" y="44577"/>
                  </a:lnTo>
                  <a:lnTo>
                    <a:pt x="112788" y="42672"/>
                  </a:lnTo>
                  <a:lnTo>
                    <a:pt x="112877" y="42799"/>
                  </a:lnTo>
                  <a:lnTo>
                    <a:pt x="112979" y="43307"/>
                  </a:lnTo>
                  <a:lnTo>
                    <a:pt x="112712" y="44069"/>
                  </a:lnTo>
                  <a:lnTo>
                    <a:pt x="112585" y="45974"/>
                  </a:lnTo>
                  <a:lnTo>
                    <a:pt x="112712" y="47117"/>
                  </a:lnTo>
                  <a:lnTo>
                    <a:pt x="114236" y="42672"/>
                  </a:lnTo>
                  <a:lnTo>
                    <a:pt x="114020" y="45262"/>
                  </a:lnTo>
                  <a:lnTo>
                    <a:pt x="114160" y="44958"/>
                  </a:lnTo>
                  <a:lnTo>
                    <a:pt x="114935" y="46736"/>
                  </a:lnTo>
                  <a:lnTo>
                    <a:pt x="115087" y="44958"/>
                  </a:lnTo>
                  <a:lnTo>
                    <a:pt x="115176" y="43815"/>
                  </a:lnTo>
                  <a:lnTo>
                    <a:pt x="115722" y="45339"/>
                  </a:lnTo>
                  <a:lnTo>
                    <a:pt x="116459" y="43815"/>
                  </a:lnTo>
                  <a:lnTo>
                    <a:pt x="116941" y="42799"/>
                  </a:lnTo>
                  <a:lnTo>
                    <a:pt x="117246" y="44564"/>
                  </a:lnTo>
                  <a:lnTo>
                    <a:pt x="117182" y="44754"/>
                  </a:lnTo>
                  <a:lnTo>
                    <a:pt x="117106" y="44932"/>
                  </a:lnTo>
                  <a:lnTo>
                    <a:pt x="117030" y="45262"/>
                  </a:lnTo>
                  <a:lnTo>
                    <a:pt x="117322" y="46621"/>
                  </a:lnTo>
                  <a:lnTo>
                    <a:pt x="117373" y="45567"/>
                  </a:lnTo>
                  <a:lnTo>
                    <a:pt x="117335" y="44958"/>
                  </a:lnTo>
                  <a:lnTo>
                    <a:pt x="117259" y="44577"/>
                  </a:lnTo>
                  <a:lnTo>
                    <a:pt x="117843" y="42799"/>
                  </a:lnTo>
                  <a:lnTo>
                    <a:pt x="117881" y="42672"/>
                  </a:lnTo>
                  <a:lnTo>
                    <a:pt x="117919" y="42545"/>
                  </a:lnTo>
                  <a:lnTo>
                    <a:pt x="118262" y="41529"/>
                  </a:lnTo>
                  <a:lnTo>
                    <a:pt x="118338" y="46355"/>
                  </a:lnTo>
                  <a:lnTo>
                    <a:pt x="119291" y="41910"/>
                  </a:lnTo>
                  <a:lnTo>
                    <a:pt x="118376" y="46609"/>
                  </a:lnTo>
                  <a:lnTo>
                    <a:pt x="119989" y="45974"/>
                  </a:lnTo>
                  <a:lnTo>
                    <a:pt x="120904" y="43815"/>
                  </a:lnTo>
                  <a:lnTo>
                    <a:pt x="120472" y="45212"/>
                  </a:lnTo>
                  <a:lnTo>
                    <a:pt x="121069" y="45339"/>
                  </a:lnTo>
                  <a:lnTo>
                    <a:pt x="120510" y="47205"/>
                  </a:lnTo>
                  <a:lnTo>
                    <a:pt x="121081" y="47244"/>
                  </a:lnTo>
                  <a:lnTo>
                    <a:pt x="121780" y="46482"/>
                  </a:lnTo>
                  <a:lnTo>
                    <a:pt x="122110" y="44196"/>
                  </a:lnTo>
                  <a:lnTo>
                    <a:pt x="122135" y="49911"/>
                  </a:lnTo>
                  <a:lnTo>
                    <a:pt x="123825" y="44196"/>
                  </a:lnTo>
                  <a:lnTo>
                    <a:pt x="123926" y="43815"/>
                  </a:lnTo>
                  <a:lnTo>
                    <a:pt x="124498" y="41910"/>
                  </a:lnTo>
                  <a:lnTo>
                    <a:pt x="124612" y="41529"/>
                  </a:lnTo>
                  <a:lnTo>
                    <a:pt x="124752" y="41021"/>
                  </a:lnTo>
                  <a:lnTo>
                    <a:pt x="125056" y="40005"/>
                  </a:lnTo>
                  <a:lnTo>
                    <a:pt x="124345" y="47244"/>
                  </a:lnTo>
                  <a:lnTo>
                    <a:pt x="126504" y="45085"/>
                  </a:lnTo>
                  <a:lnTo>
                    <a:pt x="128206" y="43815"/>
                  </a:lnTo>
                  <a:lnTo>
                    <a:pt x="127495" y="47879"/>
                  </a:lnTo>
                  <a:lnTo>
                    <a:pt x="128892" y="46609"/>
                  </a:lnTo>
                  <a:lnTo>
                    <a:pt x="128765" y="45237"/>
                  </a:lnTo>
                  <a:lnTo>
                    <a:pt x="128460" y="43649"/>
                  </a:lnTo>
                  <a:lnTo>
                    <a:pt x="128346" y="43053"/>
                  </a:lnTo>
                  <a:lnTo>
                    <a:pt x="128460" y="43649"/>
                  </a:lnTo>
                  <a:lnTo>
                    <a:pt x="129819" y="43053"/>
                  </a:lnTo>
                  <a:lnTo>
                    <a:pt x="130111" y="42926"/>
                  </a:lnTo>
                  <a:lnTo>
                    <a:pt x="129590" y="45529"/>
                  </a:lnTo>
                  <a:lnTo>
                    <a:pt x="130670" y="42926"/>
                  </a:lnTo>
                  <a:lnTo>
                    <a:pt x="130873" y="42418"/>
                  </a:lnTo>
                  <a:lnTo>
                    <a:pt x="132105" y="43815"/>
                  </a:lnTo>
                  <a:lnTo>
                    <a:pt x="132156" y="43942"/>
                  </a:lnTo>
                  <a:lnTo>
                    <a:pt x="132270" y="44704"/>
                  </a:lnTo>
                  <a:lnTo>
                    <a:pt x="131521" y="45847"/>
                  </a:lnTo>
                  <a:lnTo>
                    <a:pt x="131254" y="46609"/>
                  </a:lnTo>
                  <a:lnTo>
                    <a:pt x="133057" y="44958"/>
                  </a:lnTo>
                  <a:lnTo>
                    <a:pt x="133972" y="47498"/>
                  </a:lnTo>
                  <a:lnTo>
                    <a:pt x="135636" y="45339"/>
                  </a:lnTo>
                  <a:lnTo>
                    <a:pt x="135724" y="44958"/>
                  </a:lnTo>
                  <a:lnTo>
                    <a:pt x="135851" y="42545"/>
                  </a:lnTo>
                  <a:lnTo>
                    <a:pt x="135928" y="42418"/>
                  </a:lnTo>
                  <a:lnTo>
                    <a:pt x="137477" y="40005"/>
                  </a:lnTo>
                  <a:lnTo>
                    <a:pt x="137731" y="39611"/>
                  </a:lnTo>
                  <a:lnTo>
                    <a:pt x="137807" y="39408"/>
                  </a:lnTo>
                  <a:lnTo>
                    <a:pt x="137909" y="39243"/>
                  </a:lnTo>
                  <a:lnTo>
                    <a:pt x="137883" y="39370"/>
                  </a:lnTo>
                  <a:lnTo>
                    <a:pt x="137769" y="39611"/>
                  </a:lnTo>
                  <a:lnTo>
                    <a:pt x="136677" y="43815"/>
                  </a:lnTo>
                  <a:lnTo>
                    <a:pt x="139230" y="39624"/>
                  </a:lnTo>
                  <a:lnTo>
                    <a:pt x="137121" y="47117"/>
                  </a:lnTo>
                  <a:lnTo>
                    <a:pt x="137375" y="46736"/>
                  </a:lnTo>
                  <a:lnTo>
                    <a:pt x="137655" y="45974"/>
                  </a:lnTo>
                  <a:lnTo>
                    <a:pt x="137782" y="45529"/>
                  </a:lnTo>
                  <a:lnTo>
                    <a:pt x="137972" y="44323"/>
                  </a:lnTo>
                  <a:lnTo>
                    <a:pt x="138036" y="45720"/>
                  </a:lnTo>
                  <a:lnTo>
                    <a:pt x="137541" y="47244"/>
                  </a:lnTo>
                  <a:lnTo>
                    <a:pt x="138658" y="46228"/>
                  </a:lnTo>
                  <a:lnTo>
                    <a:pt x="138734" y="44323"/>
                  </a:lnTo>
                  <a:lnTo>
                    <a:pt x="138747" y="43942"/>
                  </a:lnTo>
                  <a:lnTo>
                    <a:pt x="139560" y="44069"/>
                  </a:lnTo>
                  <a:lnTo>
                    <a:pt x="139369" y="45085"/>
                  </a:lnTo>
                  <a:lnTo>
                    <a:pt x="139141" y="45453"/>
                  </a:lnTo>
                  <a:lnTo>
                    <a:pt x="138823" y="46736"/>
                  </a:lnTo>
                  <a:lnTo>
                    <a:pt x="139941" y="43942"/>
                  </a:lnTo>
                  <a:lnTo>
                    <a:pt x="140398" y="42799"/>
                  </a:lnTo>
                  <a:lnTo>
                    <a:pt x="140741" y="43434"/>
                  </a:lnTo>
                  <a:lnTo>
                    <a:pt x="140817" y="44323"/>
                  </a:lnTo>
                  <a:lnTo>
                    <a:pt x="140716" y="45186"/>
                  </a:lnTo>
                  <a:lnTo>
                    <a:pt x="141770" y="45085"/>
                  </a:lnTo>
                  <a:lnTo>
                    <a:pt x="142595" y="42799"/>
                  </a:lnTo>
                  <a:lnTo>
                    <a:pt x="143522" y="40259"/>
                  </a:lnTo>
                  <a:lnTo>
                    <a:pt x="144259" y="41910"/>
                  </a:lnTo>
                  <a:lnTo>
                    <a:pt x="144373" y="42849"/>
                  </a:lnTo>
                  <a:lnTo>
                    <a:pt x="143281" y="46863"/>
                  </a:lnTo>
                  <a:lnTo>
                    <a:pt x="144653" y="43942"/>
                  </a:lnTo>
                  <a:lnTo>
                    <a:pt x="144018" y="47879"/>
                  </a:lnTo>
                  <a:lnTo>
                    <a:pt x="144945" y="46863"/>
                  </a:lnTo>
                  <a:lnTo>
                    <a:pt x="144995" y="44958"/>
                  </a:lnTo>
                  <a:lnTo>
                    <a:pt x="145605" y="45085"/>
                  </a:lnTo>
                  <a:lnTo>
                    <a:pt x="145656" y="44958"/>
                  </a:lnTo>
                  <a:lnTo>
                    <a:pt x="146062" y="43942"/>
                  </a:lnTo>
                  <a:lnTo>
                    <a:pt x="146685" y="42418"/>
                  </a:lnTo>
                  <a:lnTo>
                    <a:pt x="146723" y="42595"/>
                  </a:lnTo>
                  <a:lnTo>
                    <a:pt x="146837" y="43942"/>
                  </a:lnTo>
                  <a:lnTo>
                    <a:pt x="146215" y="45212"/>
                  </a:lnTo>
                  <a:lnTo>
                    <a:pt x="147510" y="44704"/>
                  </a:lnTo>
                  <a:lnTo>
                    <a:pt x="147231" y="43561"/>
                  </a:lnTo>
                  <a:lnTo>
                    <a:pt x="147320" y="42799"/>
                  </a:lnTo>
                  <a:lnTo>
                    <a:pt x="147523" y="42418"/>
                  </a:lnTo>
                  <a:lnTo>
                    <a:pt x="148043" y="41402"/>
                  </a:lnTo>
                  <a:lnTo>
                    <a:pt x="148056" y="40259"/>
                  </a:lnTo>
                  <a:lnTo>
                    <a:pt x="148018" y="39624"/>
                  </a:lnTo>
                  <a:lnTo>
                    <a:pt x="147955" y="38227"/>
                  </a:lnTo>
                  <a:lnTo>
                    <a:pt x="148450" y="39243"/>
                  </a:lnTo>
                  <a:lnTo>
                    <a:pt x="148501" y="39611"/>
                  </a:lnTo>
                  <a:lnTo>
                    <a:pt x="148348" y="39878"/>
                  </a:lnTo>
                  <a:lnTo>
                    <a:pt x="149186" y="39624"/>
                  </a:lnTo>
                  <a:lnTo>
                    <a:pt x="149085" y="41935"/>
                  </a:lnTo>
                  <a:lnTo>
                    <a:pt x="150177" y="39624"/>
                  </a:lnTo>
                  <a:lnTo>
                    <a:pt x="150317" y="40132"/>
                  </a:lnTo>
                  <a:lnTo>
                    <a:pt x="150418" y="41021"/>
                  </a:lnTo>
                  <a:lnTo>
                    <a:pt x="150304" y="42037"/>
                  </a:lnTo>
                  <a:lnTo>
                    <a:pt x="149618" y="44704"/>
                  </a:lnTo>
                  <a:lnTo>
                    <a:pt x="149491" y="45720"/>
                  </a:lnTo>
                  <a:lnTo>
                    <a:pt x="150393" y="42545"/>
                  </a:lnTo>
                  <a:lnTo>
                    <a:pt x="151104" y="45085"/>
                  </a:lnTo>
                  <a:lnTo>
                    <a:pt x="151790" y="42849"/>
                  </a:lnTo>
                  <a:lnTo>
                    <a:pt x="152120" y="41783"/>
                  </a:lnTo>
                  <a:lnTo>
                    <a:pt x="151815" y="42799"/>
                  </a:lnTo>
                  <a:lnTo>
                    <a:pt x="151574" y="44069"/>
                  </a:lnTo>
                  <a:lnTo>
                    <a:pt x="151447" y="44958"/>
                  </a:lnTo>
                  <a:lnTo>
                    <a:pt x="152171" y="42418"/>
                  </a:lnTo>
                  <a:lnTo>
                    <a:pt x="152298" y="43434"/>
                  </a:lnTo>
                  <a:lnTo>
                    <a:pt x="152171" y="44196"/>
                  </a:lnTo>
                  <a:lnTo>
                    <a:pt x="151942" y="45339"/>
                  </a:lnTo>
                  <a:lnTo>
                    <a:pt x="152704" y="45974"/>
                  </a:lnTo>
                  <a:lnTo>
                    <a:pt x="152615" y="42418"/>
                  </a:lnTo>
                  <a:lnTo>
                    <a:pt x="152590" y="41783"/>
                  </a:lnTo>
                  <a:lnTo>
                    <a:pt x="152552" y="40386"/>
                  </a:lnTo>
                  <a:lnTo>
                    <a:pt x="152984" y="41910"/>
                  </a:lnTo>
                  <a:lnTo>
                    <a:pt x="153073" y="42799"/>
                  </a:lnTo>
                  <a:lnTo>
                    <a:pt x="153035" y="43307"/>
                  </a:lnTo>
                  <a:lnTo>
                    <a:pt x="152908" y="43434"/>
                  </a:lnTo>
                  <a:lnTo>
                    <a:pt x="152857" y="43649"/>
                  </a:lnTo>
                  <a:lnTo>
                    <a:pt x="153619" y="44831"/>
                  </a:lnTo>
                  <a:lnTo>
                    <a:pt x="155079" y="42291"/>
                  </a:lnTo>
                  <a:lnTo>
                    <a:pt x="155613" y="43434"/>
                  </a:lnTo>
                  <a:lnTo>
                    <a:pt x="155727" y="44450"/>
                  </a:lnTo>
                  <a:lnTo>
                    <a:pt x="155371" y="47663"/>
                  </a:lnTo>
                  <a:lnTo>
                    <a:pt x="155994" y="47498"/>
                  </a:lnTo>
                  <a:lnTo>
                    <a:pt x="158191" y="43815"/>
                  </a:lnTo>
                  <a:lnTo>
                    <a:pt x="159334" y="44958"/>
                  </a:lnTo>
                  <a:lnTo>
                    <a:pt x="159207" y="44577"/>
                  </a:lnTo>
                  <a:lnTo>
                    <a:pt x="159308" y="43815"/>
                  </a:lnTo>
                  <a:lnTo>
                    <a:pt x="159639" y="42291"/>
                  </a:lnTo>
                  <a:lnTo>
                    <a:pt x="160045" y="40386"/>
                  </a:lnTo>
                  <a:lnTo>
                    <a:pt x="160210" y="39624"/>
                  </a:lnTo>
                  <a:lnTo>
                    <a:pt x="160350" y="38989"/>
                  </a:lnTo>
                  <a:lnTo>
                    <a:pt x="159639" y="47371"/>
                  </a:lnTo>
                  <a:lnTo>
                    <a:pt x="160439" y="45593"/>
                  </a:lnTo>
                  <a:lnTo>
                    <a:pt x="160566" y="45186"/>
                  </a:lnTo>
                  <a:lnTo>
                    <a:pt x="160502" y="45453"/>
                  </a:lnTo>
                  <a:lnTo>
                    <a:pt x="160007" y="47879"/>
                  </a:lnTo>
                  <a:lnTo>
                    <a:pt x="160172" y="47244"/>
                  </a:lnTo>
                  <a:lnTo>
                    <a:pt x="160909" y="48260"/>
                  </a:lnTo>
                  <a:lnTo>
                    <a:pt x="161582" y="47244"/>
                  </a:lnTo>
                  <a:lnTo>
                    <a:pt x="162255" y="46228"/>
                  </a:lnTo>
                  <a:lnTo>
                    <a:pt x="163944" y="44831"/>
                  </a:lnTo>
                  <a:lnTo>
                    <a:pt x="163728" y="45529"/>
                  </a:lnTo>
                  <a:lnTo>
                    <a:pt x="163601" y="46609"/>
                  </a:lnTo>
                  <a:lnTo>
                    <a:pt x="163804" y="47498"/>
                  </a:lnTo>
                  <a:lnTo>
                    <a:pt x="164769" y="47117"/>
                  </a:lnTo>
                  <a:lnTo>
                    <a:pt x="165239" y="47879"/>
                  </a:lnTo>
                  <a:lnTo>
                    <a:pt x="165468" y="47117"/>
                  </a:lnTo>
                  <a:lnTo>
                    <a:pt x="165658" y="46482"/>
                  </a:lnTo>
                  <a:lnTo>
                    <a:pt x="165950" y="46863"/>
                  </a:lnTo>
                  <a:lnTo>
                    <a:pt x="165976" y="46482"/>
                  </a:lnTo>
                  <a:lnTo>
                    <a:pt x="166116" y="44831"/>
                  </a:lnTo>
                  <a:lnTo>
                    <a:pt x="166128" y="44704"/>
                  </a:lnTo>
                  <a:lnTo>
                    <a:pt x="166903" y="47752"/>
                  </a:lnTo>
                  <a:lnTo>
                    <a:pt x="168363" y="46863"/>
                  </a:lnTo>
                  <a:lnTo>
                    <a:pt x="169837" y="45720"/>
                  </a:lnTo>
                  <a:lnTo>
                    <a:pt x="170649" y="48006"/>
                  </a:lnTo>
                  <a:lnTo>
                    <a:pt x="170434" y="48006"/>
                  </a:lnTo>
                  <a:lnTo>
                    <a:pt x="169964" y="49149"/>
                  </a:lnTo>
                  <a:lnTo>
                    <a:pt x="170116" y="49149"/>
                  </a:lnTo>
                  <a:lnTo>
                    <a:pt x="171589" y="48196"/>
                  </a:lnTo>
                  <a:lnTo>
                    <a:pt x="171716" y="47879"/>
                  </a:lnTo>
                  <a:lnTo>
                    <a:pt x="171818" y="47117"/>
                  </a:lnTo>
                  <a:lnTo>
                    <a:pt x="171780" y="46736"/>
                  </a:lnTo>
                  <a:lnTo>
                    <a:pt x="171805" y="45720"/>
                  </a:lnTo>
                  <a:lnTo>
                    <a:pt x="171881" y="44704"/>
                  </a:lnTo>
                  <a:lnTo>
                    <a:pt x="172148" y="43815"/>
                  </a:lnTo>
                  <a:lnTo>
                    <a:pt x="172275" y="43434"/>
                  </a:lnTo>
                  <a:lnTo>
                    <a:pt x="172859" y="42418"/>
                  </a:lnTo>
                  <a:lnTo>
                    <a:pt x="173177" y="42418"/>
                  </a:lnTo>
                  <a:lnTo>
                    <a:pt x="172453" y="43649"/>
                  </a:lnTo>
                  <a:lnTo>
                    <a:pt x="172364" y="44958"/>
                  </a:lnTo>
                  <a:lnTo>
                    <a:pt x="172478" y="47599"/>
                  </a:lnTo>
                  <a:lnTo>
                    <a:pt x="172466" y="47828"/>
                  </a:lnTo>
                  <a:lnTo>
                    <a:pt x="172440" y="48107"/>
                  </a:lnTo>
                  <a:lnTo>
                    <a:pt x="172466" y="48348"/>
                  </a:lnTo>
                  <a:lnTo>
                    <a:pt x="172491" y="48145"/>
                  </a:lnTo>
                  <a:lnTo>
                    <a:pt x="172491" y="47625"/>
                  </a:lnTo>
                  <a:lnTo>
                    <a:pt x="172580" y="46863"/>
                  </a:lnTo>
                  <a:lnTo>
                    <a:pt x="172821" y="46101"/>
                  </a:lnTo>
                  <a:lnTo>
                    <a:pt x="172923" y="45339"/>
                  </a:lnTo>
                  <a:lnTo>
                    <a:pt x="172859" y="49784"/>
                  </a:lnTo>
                  <a:lnTo>
                    <a:pt x="173380" y="45339"/>
                  </a:lnTo>
                  <a:lnTo>
                    <a:pt x="173723" y="42418"/>
                  </a:lnTo>
                  <a:lnTo>
                    <a:pt x="173939" y="40640"/>
                  </a:lnTo>
                  <a:lnTo>
                    <a:pt x="174205" y="42595"/>
                  </a:lnTo>
                  <a:lnTo>
                    <a:pt x="174332" y="43815"/>
                  </a:lnTo>
                  <a:lnTo>
                    <a:pt x="174078" y="44831"/>
                  </a:lnTo>
                  <a:lnTo>
                    <a:pt x="174561" y="44323"/>
                  </a:lnTo>
                  <a:lnTo>
                    <a:pt x="175196" y="42672"/>
                  </a:lnTo>
                  <a:lnTo>
                    <a:pt x="175298" y="42849"/>
                  </a:lnTo>
                  <a:lnTo>
                    <a:pt x="175412" y="43942"/>
                  </a:lnTo>
                  <a:lnTo>
                    <a:pt x="175158" y="45974"/>
                  </a:lnTo>
                  <a:lnTo>
                    <a:pt x="176149" y="42672"/>
                  </a:lnTo>
                  <a:lnTo>
                    <a:pt x="176479" y="41529"/>
                  </a:lnTo>
                  <a:lnTo>
                    <a:pt x="176466" y="43815"/>
                  </a:lnTo>
                  <a:lnTo>
                    <a:pt x="176339" y="44704"/>
                  </a:lnTo>
                  <a:lnTo>
                    <a:pt x="176085" y="45212"/>
                  </a:lnTo>
                  <a:lnTo>
                    <a:pt x="175755" y="45085"/>
                  </a:lnTo>
                  <a:lnTo>
                    <a:pt x="175450" y="45720"/>
                  </a:lnTo>
                  <a:lnTo>
                    <a:pt x="175323" y="49149"/>
                  </a:lnTo>
                  <a:lnTo>
                    <a:pt x="175539" y="48387"/>
                  </a:lnTo>
                  <a:lnTo>
                    <a:pt x="175831" y="48882"/>
                  </a:lnTo>
                  <a:lnTo>
                    <a:pt x="175869" y="49022"/>
                  </a:lnTo>
                  <a:lnTo>
                    <a:pt x="176136" y="49987"/>
                  </a:lnTo>
                  <a:lnTo>
                    <a:pt x="176072" y="49568"/>
                  </a:lnTo>
                  <a:lnTo>
                    <a:pt x="176453" y="50546"/>
                  </a:lnTo>
                  <a:lnTo>
                    <a:pt x="176568" y="48895"/>
                  </a:lnTo>
                  <a:lnTo>
                    <a:pt x="176707" y="48387"/>
                  </a:lnTo>
                  <a:lnTo>
                    <a:pt x="177622" y="45212"/>
                  </a:lnTo>
                  <a:lnTo>
                    <a:pt x="178396" y="42545"/>
                  </a:lnTo>
                  <a:lnTo>
                    <a:pt x="178028" y="48260"/>
                  </a:lnTo>
                  <a:lnTo>
                    <a:pt x="178003" y="48514"/>
                  </a:lnTo>
                  <a:lnTo>
                    <a:pt x="178104" y="48260"/>
                  </a:lnTo>
                  <a:lnTo>
                    <a:pt x="179793" y="43942"/>
                  </a:lnTo>
                  <a:lnTo>
                    <a:pt x="178130" y="48196"/>
                  </a:lnTo>
                  <a:lnTo>
                    <a:pt x="179171" y="46482"/>
                  </a:lnTo>
                  <a:lnTo>
                    <a:pt x="178727" y="48641"/>
                  </a:lnTo>
                  <a:lnTo>
                    <a:pt x="178612" y="50673"/>
                  </a:lnTo>
                  <a:lnTo>
                    <a:pt x="178739" y="51689"/>
                  </a:lnTo>
                  <a:lnTo>
                    <a:pt x="178511" y="52451"/>
                  </a:lnTo>
                  <a:lnTo>
                    <a:pt x="179400" y="50038"/>
                  </a:lnTo>
                  <a:lnTo>
                    <a:pt x="178866" y="54483"/>
                  </a:lnTo>
                  <a:lnTo>
                    <a:pt x="180149" y="50927"/>
                  </a:lnTo>
                  <a:lnTo>
                    <a:pt x="179984" y="51943"/>
                  </a:lnTo>
                  <a:lnTo>
                    <a:pt x="180301" y="51536"/>
                  </a:lnTo>
                  <a:lnTo>
                    <a:pt x="180441" y="50927"/>
                  </a:lnTo>
                  <a:lnTo>
                    <a:pt x="180555" y="50546"/>
                  </a:lnTo>
                  <a:lnTo>
                    <a:pt x="180784" y="50038"/>
                  </a:lnTo>
                  <a:lnTo>
                    <a:pt x="181991" y="47371"/>
                  </a:lnTo>
                  <a:lnTo>
                    <a:pt x="181762" y="55118"/>
                  </a:lnTo>
                  <a:lnTo>
                    <a:pt x="183870" y="50673"/>
                  </a:lnTo>
                  <a:lnTo>
                    <a:pt x="185293" y="49022"/>
                  </a:lnTo>
                  <a:lnTo>
                    <a:pt x="185699" y="47371"/>
                  </a:lnTo>
                  <a:lnTo>
                    <a:pt x="186067" y="45847"/>
                  </a:lnTo>
                  <a:lnTo>
                    <a:pt x="186169" y="45529"/>
                  </a:lnTo>
                  <a:lnTo>
                    <a:pt x="187426" y="44069"/>
                  </a:lnTo>
                  <a:lnTo>
                    <a:pt x="187401" y="45847"/>
                  </a:lnTo>
                  <a:lnTo>
                    <a:pt x="186588" y="47498"/>
                  </a:lnTo>
                  <a:lnTo>
                    <a:pt x="186512" y="48006"/>
                  </a:lnTo>
                  <a:lnTo>
                    <a:pt x="186740" y="49276"/>
                  </a:lnTo>
                  <a:lnTo>
                    <a:pt x="187210" y="49149"/>
                  </a:lnTo>
                  <a:lnTo>
                    <a:pt x="187921" y="48006"/>
                  </a:lnTo>
                  <a:lnTo>
                    <a:pt x="187693" y="48768"/>
                  </a:lnTo>
                  <a:lnTo>
                    <a:pt x="187579" y="50800"/>
                  </a:lnTo>
                  <a:lnTo>
                    <a:pt x="188023" y="50673"/>
                  </a:lnTo>
                  <a:lnTo>
                    <a:pt x="188252" y="49149"/>
                  </a:lnTo>
                  <a:lnTo>
                    <a:pt x="188302" y="48387"/>
                  </a:lnTo>
                  <a:lnTo>
                    <a:pt x="188137" y="48260"/>
                  </a:lnTo>
                  <a:lnTo>
                    <a:pt x="188214" y="48006"/>
                  </a:lnTo>
                  <a:lnTo>
                    <a:pt x="188341" y="47498"/>
                  </a:lnTo>
                  <a:lnTo>
                    <a:pt x="189230" y="44069"/>
                  </a:lnTo>
                  <a:close/>
                </a:path>
                <a:path w="438784" h="73025">
                  <a:moveTo>
                    <a:pt x="189738" y="52057"/>
                  </a:moveTo>
                  <a:lnTo>
                    <a:pt x="189471" y="52222"/>
                  </a:lnTo>
                  <a:lnTo>
                    <a:pt x="189395" y="52832"/>
                  </a:lnTo>
                  <a:lnTo>
                    <a:pt x="189738" y="52057"/>
                  </a:lnTo>
                  <a:close/>
                </a:path>
                <a:path w="438784" h="73025">
                  <a:moveTo>
                    <a:pt x="189763" y="53924"/>
                  </a:moveTo>
                  <a:lnTo>
                    <a:pt x="189560" y="54241"/>
                  </a:lnTo>
                  <a:lnTo>
                    <a:pt x="189661" y="54394"/>
                  </a:lnTo>
                  <a:lnTo>
                    <a:pt x="189699" y="54203"/>
                  </a:lnTo>
                  <a:lnTo>
                    <a:pt x="189725" y="54038"/>
                  </a:lnTo>
                  <a:close/>
                </a:path>
                <a:path w="438784" h="73025">
                  <a:moveTo>
                    <a:pt x="190398" y="52933"/>
                  </a:moveTo>
                  <a:lnTo>
                    <a:pt x="189966" y="53606"/>
                  </a:lnTo>
                  <a:lnTo>
                    <a:pt x="189763" y="53924"/>
                  </a:lnTo>
                  <a:lnTo>
                    <a:pt x="189966" y="53619"/>
                  </a:lnTo>
                  <a:lnTo>
                    <a:pt x="190182" y="53746"/>
                  </a:lnTo>
                  <a:lnTo>
                    <a:pt x="190398" y="52933"/>
                  </a:lnTo>
                  <a:close/>
                </a:path>
                <a:path w="438784" h="73025">
                  <a:moveTo>
                    <a:pt x="190995" y="49149"/>
                  </a:moveTo>
                  <a:lnTo>
                    <a:pt x="190944" y="48475"/>
                  </a:lnTo>
                  <a:lnTo>
                    <a:pt x="190525" y="50292"/>
                  </a:lnTo>
                  <a:lnTo>
                    <a:pt x="189738" y="52057"/>
                  </a:lnTo>
                  <a:lnTo>
                    <a:pt x="190347" y="51689"/>
                  </a:lnTo>
                  <a:lnTo>
                    <a:pt x="190995" y="49149"/>
                  </a:lnTo>
                  <a:close/>
                </a:path>
                <a:path w="438784" h="73025">
                  <a:moveTo>
                    <a:pt x="191084" y="47879"/>
                  </a:moveTo>
                  <a:lnTo>
                    <a:pt x="190842" y="47879"/>
                  </a:lnTo>
                  <a:lnTo>
                    <a:pt x="190944" y="48475"/>
                  </a:lnTo>
                  <a:lnTo>
                    <a:pt x="191084" y="47879"/>
                  </a:lnTo>
                  <a:close/>
                </a:path>
                <a:path w="438784" h="73025">
                  <a:moveTo>
                    <a:pt x="191122" y="42164"/>
                  </a:moveTo>
                  <a:lnTo>
                    <a:pt x="188785" y="48768"/>
                  </a:lnTo>
                  <a:lnTo>
                    <a:pt x="188048" y="51689"/>
                  </a:lnTo>
                  <a:lnTo>
                    <a:pt x="187642" y="52692"/>
                  </a:lnTo>
                  <a:lnTo>
                    <a:pt x="188290" y="51943"/>
                  </a:lnTo>
                  <a:lnTo>
                    <a:pt x="189103" y="50165"/>
                  </a:lnTo>
                  <a:lnTo>
                    <a:pt x="189788" y="49276"/>
                  </a:lnTo>
                  <a:lnTo>
                    <a:pt x="189611" y="50800"/>
                  </a:lnTo>
                  <a:lnTo>
                    <a:pt x="189496" y="51181"/>
                  </a:lnTo>
                  <a:lnTo>
                    <a:pt x="188988" y="51943"/>
                  </a:lnTo>
                  <a:lnTo>
                    <a:pt x="188595" y="53086"/>
                  </a:lnTo>
                  <a:lnTo>
                    <a:pt x="189306" y="52324"/>
                  </a:lnTo>
                  <a:lnTo>
                    <a:pt x="189458" y="52222"/>
                  </a:lnTo>
                  <a:lnTo>
                    <a:pt x="189826" y="49276"/>
                  </a:lnTo>
                  <a:lnTo>
                    <a:pt x="189915" y="48641"/>
                  </a:lnTo>
                  <a:lnTo>
                    <a:pt x="190398" y="48133"/>
                  </a:lnTo>
                  <a:lnTo>
                    <a:pt x="191122" y="42164"/>
                  </a:lnTo>
                  <a:close/>
                </a:path>
                <a:path w="438784" h="73025">
                  <a:moveTo>
                    <a:pt x="193395" y="46380"/>
                  </a:moveTo>
                  <a:lnTo>
                    <a:pt x="192951" y="46189"/>
                  </a:lnTo>
                  <a:lnTo>
                    <a:pt x="192074" y="48272"/>
                  </a:lnTo>
                  <a:lnTo>
                    <a:pt x="192112" y="47510"/>
                  </a:lnTo>
                  <a:lnTo>
                    <a:pt x="192366" y="46634"/>
                  </a:lnTo>
                  <a:lnTo>
                    <a:pt x="192506" y="46012"/>
                  </a:lnTo>
                  <a:lnTo>
                    <a:pt x="191871" y="47599"/>
                  </a:lnTo>
                  <a:lnTo>
                    <a:pt x="190969" y="50444"/>
                  </a:lnTo>
                  <a:lnTo>
                    <a:pt x="190601" y="53606"/>
                  </a:lnTo>
                  <a:lnTo>
                    <a:pt x="191516" y="50380"/>
                  </a:lnTo>
                  <a:lnTo>
                    <a:pt x="191363" y="51765"/>
                  </a:lnTo>
                  <a:lnTo>
                    <a:pt x="192417" y="47942"/>
                  </a:lnTo>
                  <a:lnTo>
                    <a:pt x="192760" y="47586"/>
                  </a:lnTo>
                  <a:lnTo>
                    <a:pt x="192709" y="49123"/>
                  </a:lnTo>
                  <a:lnTo>
                    <a:pt x="192417" y="50368"/>
                  </a:lnTo>
                  <a:lnTo>
                    <a:pt x="192697" y="49504"/>
                  </a:lnTo>
                  <a:lnTo>
                    <a:pt x="192722" y="51193"/>
                  </a:lnTo>
                  <a:lnTo>
                    <a:pt x="193268" y="49072"/>
                  </a:lnTo>
                  <a:lnTo>
                    <a:pt x="193395" y="46380"/>
                  </a:lnTo>
                  <a:close/>
                </a:path>
                <a:path w="438784" h="73025">
                  <a:moveTo>
                    <a:pt x="193802" y="49784"/>
                  </a:moveTo>
                  <a:lnTo>
                    <a:pt x="193433" y="50126"/>
                  </a:lnTo>
                  <a:lnTo>
                    <a:pt x="192620" y="53505"/>
                  </a:lnTo>
                  <a:lnTo>
                    <a:pt x="193217" y="52666"/>
                  </a:lnTo>
                  <a:lnTo>
                    <a:pt x="193484" y="51803"/>
                  </a:lnTo>
                  <a:lnTo>
                    <a:pt x="193802" y="49784"/>
                  </a:lnTo>
                  <a:close/>
                </a:path>
                <a:path w="438784" h="73025">
                  <a:moveTo>
                    <a:pt x="297281" y="57061"/>
                  </a:moveTo>
                  <a:lnTo>
                    <a:pt x="297192" y="56908"/>
                  </a:lnTo>
                  <a:lnTo>
                    <a:pt x="295821" y="55956"/>
                  </a:lnTo>
                  <a:lnTo>
                    <a:pt x="297281" y="57061"/>
                  </a:lnTo>
                  <a:close/>
                </a:path>
                <a:path w="438784" h="73025">
                  <a:moveTo>
                    <a:pt x="313105" y="61760"/>
                  </a:moveTo>
                  <a:lnTo>
                    <a:pt x="312940" y="60934"/>
                  </a:lnTo>
                  <a:lnTo>
                    <a:pt x="312762" y="60045"/>
                  </a:lnTo>
                  <a:lnTo>
                    <a:pt x="312585" y="59156"/>
                  </a:lnTo>
                  <a:lnTo>
                    <a:pt x="312940" y="61226"/>
                  </a:lnTo>
                  <a:lnTo>
                    <a:pt x="312699" y="62014"/>
                  </a:lnTo>
                  <a:lnTo>
                    <a:pt x="313105" y="61760"/>
                  </a:lnTo>
                  <a:close/>
                </a:path>
                <a:path w="438784" h="73025">
                  <a:moveTo>
                    <a:pt x="337578" y="60985"/>
                  </a:moveTo>
                  <a:lnTo>
                    <a:pt x="337439" y="61341"/>
                  </a:lnTo>
                  <a:lnTo>
                    <a:pt x="337578" y="60985"/>
                  </a:lnTo>
                  <a:close/>
                </a:path>
                <a:path w="438784" h="73025">
                  <a:moveTo>
                    <a:pt x="364058" y="41046"/>
                  </a:moveTo>
                  <a:lnTo>
                    <a:pt x="362966" y="41656"/>
                  </a:lnTo>
                  <a:lnTo>
                    <a:pt x="363321" y="44615"/>
                  </a:lnTo>
                  <a:lnTo>
                    <a:pt x="363372" y="43472"/>
                  </a:lnTo>
                  <a:lnTo>
                    <a:pt x="364058" y="41046"/>
                  </a:lnTo>
                  <a:close/>
                </a:path>
                <a:path w="438784" h="73025">
                  <a:moveTo>
                    <a:pt x="364337" y="40093"/>
                  </a:moveTo>
                  <a:lnTo>
                    <a:pt x="363956" y="38341"/>
                  </a:lnTo>
                  <a:lnTo>
                    <a:pt x="364134" y="40805"/>
                  </a:lnTo>
                  <a:lnTo>
                    <a:pt x="364337" y="40093"/>
                  </a:lnTo>
                  <a:close/>
                </a:path>
                <a:path w="438784" h="73025">
                  <a:moveTo>
                    <a:pt x="384238" y="67970"/>
                  </a:moveTo>
                  <a:lnTo>
                    <a:pt x="383743" y="67449"/>
                  </a:lnTo>
                  <a:lnTo>
                    <a:pt x="383870" y="67754"/>
                  </a:lnTo>
                  <a:lnTo>
                    <a:pt x="384048" y="67932"/>
                  </a:lnTo>
                  <a:lnTo>
                    <a:pt x="384238" y="67970"/>
                  </a:lnTo>
                  <a:close/>
                </a:path>
                <a:path w="438784" h="73025">
                  <a:moveTo>
                    <a:pt x="384276" y="44970"/>
                  </a:moveTo>
                  <a:lnTo>
                    <a:pt x="384136" y="44513"/>
                  </a:lnTo>
                  <a:lnTo>
                    <a:pt x="384124" y="44729"/>
                  </a:lnTo>
                  <a:lnTo>
                    <a:pt x="384124" y="45110"/>
                  </a:lnTo>
                  <a:lnTo>
                    <a:pt x="384276" y="44970"/>
                  </a:lnTo>
                  <a:close/>
                </a:path>
                <a:path w="438784" h="73025">
                  <a:moveTo>
                    <a:pt x="387870" y="44386"/>
                  </a:moveTo>
                  <a:lnTo>
                    <a:pt x="387781" y="44551"/>
                  </a:lnTo>
                  <a:lnTo>
                    <a:pt x="387667" y="45123"/>
                  </a:lnTo>
                  <a:lnTo>
                    <a:pt x="387870" y="44386"/>
                  </a:lnTo>
                  <a:close/>
                </a:path>
                <a:path w="438784" h="73025">
                  <a:moveTo>
                    <a:pt x="398399" y="46837"/>
                  </a:moveTo>
                  <a:lnTo>
                    <a:pt x="398297" y="46418"/>
                  </a:lnTo>
                  <a:lnTo>
                    <a:pt x="398322" y="46685"/>
                  </a:lnTo>
                  <a:lnTo>
                    <a:pt x="398399" y="46837"/>
                  </a:lnTo>
                  <a:close/>
                </a:path>
                <a:path w="438784" h="73025">
                  <a:moveTo>
                    <a:pt x="402043" y="41160"/>
                  </a:moveTo>
                  <a:lnTo>
                    <a:pt x="401866" y="41414"/>
                  </a:lnTo>
                  <a:lnTo>
                    <a:pt x="402043" y="41160"/>
                  </a:lnTo>
                  <a:close/>
                </a:path>
                <a:path w="438784" h="73025">
                  <a:moveTo>
                    <a:pt x="405295" y="45631"/>
                  </a:moveTo>
                  <a:lnTo>
                    <a:pt x="405206" y="45885"/>
                  </a:lnTo>
                  <a:lnTo>
                    <a:pt x="405257" y="46062"/>
                  </a:lnTo>
                  <a:lnTo>
                    <a:pt x="405295" y="45821"/>
                  </a:lnTo>
                  <a:lnTo>
                    <a:pt x="405295" y="45631"/>
                  </a:lnTo>
                  <a:close/>
                </a:path>
                <a:path w="438784" h="73025">
                  <a:moveTo>
                    <a:pt x="406933" y="49390"/>
                  </a:moveTo>
                  <a:lnTo>
                    <a:pt x="406806" y="49580"/>
                  </a:lnTo>
                  <a:lnTo>
                    <a:pt x="406692" y="49784"/>
                  </a:lnTo>
                  <a:lnTo>
                    <a:pt x="406641" y="50076"/>
                  </a:lnTo>
                  <a:lnTo>
                    <a:pt x="406768" y="50012"/>
                  </a:lnTo>
                  <a:lnTo>
                    <a:pt x="406869" y="49682"/>
                  </a:lnTo>
                  <a:lnTo>
                    <a:pt x="406933" y="49390"/>
                  </a:lnTo>
                  <a:close/>
                </a:path>
                <a:path w="438784" h="73025">
                  <a:moveTo>
                    <a:pt x="418934" y="54711"/>
                  </a:moveTo>
                  <a:lnTo>
                    <a:pt x="418846" y="53581"/>
                  </a:lnTo>
                  <a:lnTo>
                    <a:pt x="418566" y="54660"/>
                  </a:lnTo>
                  <a:lnTo>
                    <a:pt x="418820" y="54432"/>
                  </a:lnTo>
                  <a:lnTo>
                    <a:pt x="418934" y="54711"/>
                  </a:lnTo>
                  <a:close/>
                </a:path>
                <a:path w="438784" h="73025">
                  <a:moveTo>
                    <a:pt x="418985" y="54914"/>
                  </a:moveTo>
                  <a:lnTo>
                    <a:pt x="418973" y="54775"/>
                  </a:lnTo>
                  <a:lnTo>
                    <a:pt x="418973" y="55143"/>
                  </a:lnTo>
                  <a:lnTo>
                    <a:pt x="418985" y="54914"/>
                  </a:lnTo>
                  <a:close/>
                </a:path>
                <a:path w="438784" h="73025">
                  <a:moveTo>
                    <a:pt x="425704" y="52031"/>
                  </a:moveTo>
                  <a:lnTo>
                    <a:pt x="425170" y="53352"/>
                  </a:lnTo>
                  <a:lnTo>
                    <a:pt x="425399" y="52997"/>
                  </a:lnTo>
                  <a:lnTo>
                    <a:pt x="425538" y="52539"/>
                  </a:lnTo>
                  <a:lnTo>
                    <a:pt x="425704" y="52031"/>
                  </a:lnTo>
                  <a:close/>
                </a:path>
                <a:path w="438784" h="73025">
                  <a:moveTo>
                    <a:pt x="429577" y="53949"/>
                  </a:moveTo>
                  <a:lnTo>
                    <a:pt x="429514" y="53809"/>
                  </a:lnTo>
                  <a:lnTo>
                    <a:pt x="428739" y="56642"/>
                  </a:lnTo>
                  <a:lnTo>
                    <a:pt x="428371" y="57873"/>
                  </a:lnTo>
                  <a:lnTo>
                    <a:pt x="428739" y="56718"/>
                  </a:lnTo>
                  <a:lnTo>
                    <a:pt x="428955" y="56172"/>
                  </a:lnTo>
                  <a:lnTo>
                    <a:pt x="429094" y="55968"/>
                  </a:lnTo>
                  <a:lnTo>
                    <a:pt x="429577" y="53949"/>
                  </a:lnTo>
                  <a:close/>
                </a:path>
                <a:path w="438784" h="73025">
                  <a:moveTo>
                    <a:pt x="432600" y="72123"/>
                  </a:moveTo>
                  <a:lnTo>
                    <a:pt x="432473" y="72136"/>
                  </a:lnTo>
                  <a:lnTo>
                    <a:pt x="432600" y="72123"/>
                  </a:lnTo>
                  <a:close/>
                </a:path>
                <a:path w="438784" h="73025">
                  <a:moveTo>
                    <a:pt x="433031" y="71691"/>
                  </a:moveTo>
                  <a:lnTo>
                    <a:pt x="432917" y="71818"/>
                  </a:lnTo>
                  <a:lnTo>
                    <a:pt x="432765" y="72009"/>
                  </a:lnTo>
                  <a:lnTo>
                    <a:pt x="432600" y="72517"/>
                  </a:lnTo>
                  <a:lnTo>
                    <a:pt x="432714" y="72377"/>
                  </a:lnTo>
                  <a:lnTo>
                    <a:pt x="432866" y="72085"/>
                  </a:lnTo>
                  <a:lnTo>
                    <a:pt x="433031" y="71691"/>
                  </a:lnTo>
                  <a:close/>
                </a:path>
                <a:path w="438784" h="73025">
                  <a:moveTo>
                    <a:pt x="433044" y="70929"/>
                  </a:moveTo>
                  <a:lnTo>
                    <a:pt x="432828" y="71640"/>
                  </a:lnTo>
                  <a:lnTo>
                    <a:pt x="432701" y="71983"/>
                  </a:lnTo>
                  <a:lnTo>
                    <a:pt x="432600" y="72123"/>
                  </a:lnTo>
                  <a:lnTo>
                    <a:pt x="432765" y="72009"/>
                  </a:lnTo>
                  <a:lnTo>
                    <a:pt x="432866" y="71577"/>
                  </a:lnTo>
                  <a:lnTo>
                    <a:pt x="432981" y="71183"/>
                  </a:lnTo>
                  <a:lnTo>
                    <a:pt x="433044" y="70929"/>
                  </a:lnTo>
                  <a:close/>
                </a:path>
                <a:path w="438784" h="73025">
                  <a:moveTo>
                    <a:pt x="435102" y="60528"/>
                  </a:moveTo>
                  <a:lnTo>
                    <a:pt x="434936" y="60782"/>
                  </a:lnTo>
                  <a:lnTo>
                    <a:pt x="435038" y="60642"/>
                  </a:lnTo>
                  <a:close/>
                </a:path>
                <a:path w="438784" h="73025">
                  <a:moveTo>
                    <a:pt x="438035" y="68999"/>
                  </a:moveTo>
                  <a:lnTo>
                    <a:pt x="437718" y="69329"/>
                  </a:lnTo>
                  <a:lnTo>
                    <a:pt x="436587" y="72605"/>
                  </a:lnTo>
                  <a:lnTo>
                    <a:pt x="437159" y="71818"/>
                  </a:lnTo>
                  <a:lnTo>
                    <a:pt x="437489" y="70980"/>
                  </a:lnTo>
                  <a:lnTo>
                    <a:pt x="438035" y="68999"/>
                  </a:lnTo>
                  <a:close/>
                </a:path>
                <a:path w="438784" h="73025">
                  <a:moveTo>
                    <a:pt x="438251" y="65659"/>
                  </a:moveTo>
                  <a:lnTo>
                    <a:pt x="437934" y="65455"/>
                  </a:lnTo>
                  <a:lnTo>
                    <a:pt x="436981" y="67475"/>
                  </a:lnTo>
                  <a:lnTo>
                    <a:pt x="437108" y="66725"/>
                  </a:lnTo>
                  <a:lnTo>
                    <a:pt x="437426" y="65874"/>
                  </a:lnTo>
                  <a:lnTo>
                    <a:pt x="437629" y="65265"/>
                  </a:lnTo>
                  <a:lnTo>
                    <a:pt x="436918" y="66814"/>
                  </a:lnTo>
                  <a:lnTo>
                    <a:pt x="435813" y="69570"/>
                  </a:lnTo>
                  <a:lnTo>
                    <a:pt x="435076" y="72669"/>
                  </a:lnTo>
                  <a:lnTo>
                    <a:pt x="436321" y="69557"/>
                  </a:lnTo>
                  <a:lnTo>
                    <a:pt x="437286" y="67157"/>
                  </a:lnTo>
                  <a:lnTo>
                    <a:pt x="437603" y="66814"/>
                  </a:lnTo>
                  <a:lnTo>
                    <a:pt x="437324" y="68326"/>
                  </a:lnTo>
                  <a:lnTo>
                    <a:pt x="436930" y="69545"/>
                  </a:lnTo>
                  <a:lnTo>
                    <a:pt x="437248" y="68707"/>
                  </a:lnTo>
                  <a:lnTo>
                    <a:pt x="437007" y="70358"/>
                  </a:lnTo>
                  <a:lnTo>
                    <a:pt x="437756" y="68300"/>
                  </a:lnTo>
                  <a:lnTo>
                    <a:pt x="438251" y="6565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8161395" y="8386743"/>
              <a:ext cx="409575" cy="104775"/>
            </a:xfrm>
            <a:custGeom>
              <a:avLst/>
              <a:gdLst/>
              <a:ahLst/>
              <a:cxnLst/>
              <a:rect l="l" t="t" r="r" b="b"/>
              <a:pathLst>
                <a:path w="409575" h="104775">
                  <a:moveTo>
                    <a:pt x="17399" y="31216"/>
                  </a:moveTo>
                  <a:lnTo>
                    <a:pt x="17106" y="30899"/>
                  </a:lnTo>
                  <a:lnTo>
                    <a:pt x="17399" y="31216"/>
                  </a:lnTo>
                  <a:close/>
                </a:path>
                <a:path w="409575" h="104775">
                  <a:moveTo>
                    <a:pt x="19088" y="31496"/>
                  </a:moveTo>
                  <a:lnTo>
                    <a:pt x="18072" y="30251"/>
                  </a:lnTo>
                  <a:lnTo>
                    <a:pt x="18389" y="30734"/>
                  </a:lnTo>
                  <a:lnTo>
                    <a:pt x="19088" y="31496"/>
                  </a:lnTo>
                  <a:close/>
                </a:path>
                <a:path w="409575" h="104775">
                  <a:moveTo>
                    <a:pt x="19189" y="32639"/>
                  </a:moveTo>
                  <a:lnTo>
                    <a:pt x="17665" y="31496"/>
                  </a:lnTo>
                  <a:lnTo>
                    <a:pt x="17399" y="31216"/>
                  </a:lnTo>
                  <a:lnTo>
                    <a:pt x="17424" y="31369"/>
                  </a:lnTo>
                  <a:lnTo>
                    <a:pt x="19189" y="32639"/>
                  </a:lnTo>
                  <a:close/>
                </a:path>
                <a:path w="409575" h="104775">
                  <a:moveTo>
                    <a:pt x="21539" y="32486"/>
                  </a:moveTo>
                  <a:lnTo>
                    <a:pt x="21412" y="32004"/>
                  </a:lnTo>
                  <a:lnTo>
                    <a:pt x="21259" y="31584"/>
                  </a:lnTo>
                  <a:lnTo>
                    <a:pt x="21539" y="32486"/>
                  </a:lnTo>
                  <a:close/>
                </a:path>
                <a:path w="409575" h="104775">
                  <a:moveTo>
                    <a:pt x="22009" y="34036"/>
                  </a:moveTo>
                  <a:lnTo>
                    <a:pt x="21539" y="32486"/>
                  </a:lnTo>
                  <a:lnTo>
                    <a:pt x="21780" y="34036"/>
                  </a:lnTo>
                  <a:lnTo>
                    <a:pt x="22009" y="34036"/>
                  </a:lnTo>
                  <a:close/>
                </a:path>
                <a:path w="409575" h="104775">
                  <a:moveTo>
                    <a:pt x="22606" y="25527"/>
                  </a:moveTo>
                  <a:lnTo>
                    <a:pt x="22517" y="24638"/>
                  </a:lnTo>
                  <a:lnTo>
                    <a:pt x="22110" y="23495"/>
                  </a:lnTo>
                  <a:lnTo>
                    <a:pt x="22504" y="26162"/>
                  </a:lnTo>
                  <a:lnTo>
                    <a:pt x="22567" y="25692"/>
                  </a:lnTo>
                  <a:lnTo>
                    <a:pt x="22606" y="25527"/>
                  </a:lnTo>
                  <a:close/>
                </a:path>
                <a:path w="409575" h="104775">
                  <a:moveTo>
                    <a:pt x="22923" y="25781"/>
                  </a:moveTo>
                  <a:lnTo>
                    <a:pt x="22707" y="24663"/>
                  </a:lnTo>
                  <a:lnTo>
                    <a:pt x="22745" y="25273"/>
                  </a:lnTo>
                  <a:lnTo>
                    <a:pt x="22923" y="25781"/>
                  </a:lnTo>
                  <a:close/>
                </a:path>
                <a:path w="409575" h="104775">
                  <a:moveTo>
                    <a:pt x="24231" y="7747"/>
                  </a:moveTo>
                  <a:lnTo>
                    <a:pt x="24041" y="8394"/>
                  </a:lnTo>
                  <a:lnTo>
                    <a:pt x="24193" y="8509"/>
                  </a:lnTo>
                  <a:lnTo>
                    <a:pt x="24231" y="7747"/>
                  </a:lnTo>
                  <a:close/>
                </a:path>
                <a:path w="409575" h="104775">
                  <a:moveTo>
                    <a:pt x="27673" y="31115"/>
                  </a:moveTo>
                  <a:lnTo>
                    <a:pt x="27482" y="27686"/>
                  </a:lnTo>
                  <a:lnTo>
                    <a:pt x="27444" y="27101"/>
                  </a:lnTo>
                  <a:lnTo>
                    <a:pt x="27419" y="27686"/>
                  </a:lnTo>
                  <a:lnTo>
                    <a:pt x="27038" y="27571"/>
                  </a:lnTo>
                  <a:lnTo>
                    <a:pt x="27165" y="28067"/>
                  </a:lnTo>
                  <a:lnTo>
                    <a:pt x="27673" y="31115"/>
                  </a:lnTo>
                  <a:close/>
                </a:path>
                <a:path w="409575" h="104775">
                  <a:moveTo>
                    <a:pt x="34874" y="31242"/>
                  </a:moveTo>
                  <a:lnTo>
                    <a:pt x="34442" y="28067"/>
                  </a:lnTo>
                  <a:lnTo>
                    <a:pt x="34493" y="30226"/>
                  </a:lnTo>
                  <a:lnTo>
                    <a:pt x="34874" y="31242"/>
                  </a:lnTo>
                  <a:close/>
                </a:path>
                <a:path w="409575" h="104775">
                  <a:moveTo>
                    <a:pt x="35547" y="8763"/>
                  </a:moveTo>
                  <a:lnTo>
                    <a:pt x="35369" y="8001"/>
                  </a:lnTo>
                  <a:lnTo>
                    <a:pt x="35420" y="8382"/>
                  </a:lnTo>
                  <a:lnTo>
                    <a:pt x="35547" y="8763"/>
                  </a:lnTo>
                  <a:close/>
                </a:path>
                <a:path w="409575" h="104775">
                  <a:moveTo>
                    <a:pt x="46278" y="29248"/>
                  </a:moveTo>
                  <a:lnTo>
                    <a:pt x="46164" y="29895"/>
                  </a:lnTo>
                  <a:lnTo>
                    <a:pt x="46278" y="29248"/>
                  </a:lnTo>
                  <a:close/>
                </a:path>
                <a:path w="409575" h="104775">
                  <a:moveTo>
                    <a:pt x="47485" y="28562"/>
                  </a:moveTo>
                  <a:lnTo>
                    <a:pt x="47345" y="28917"/>
                  </a:lnTo>
                  <a:lnTo>
                    <a:pt x="47485" y="28562"/>
                  </a:lnTo>
                  <a:close/>
                </a:path>
                <a:path w="409575" h="104775">
                  <a:moveTo>
                    <a:pt x="49580" y="28422"/>
                  </a:moveTo>
                  <a:lnTo>
                    <a:pt x="49136" y="30353"/>
                  </a:lnTo>
                  <a:lnTo>
                    <a:pt x="49377" y="29451"/>
                  </a:lnTo>
                  <a:lnTo>
                    <a:pt x="49491" y="29171"/>
                  </a:lnTo>
                  <a:lnTo>
                    <a:pt x="49580" y="28422"/>
                  </a:lnTo>
                  <a:close/>
                </a:path>
                <a:path w="409575" h="104775">
                  <a:moveTo>
                    <a:pt x="50177" y="2514"/>
                  </a:moveTo>
                  <a:lnTo>
                    <a:pt x="49720" y="3429"/>
                  </a:lnTo>
                  <a:lnTo>
                    <a:pt x="49911" y="3619"/>
                  </a:lnTo>
                  <a:lnTo>
                    <a:pt x="50177" y="2514"/>
                  </a:lnTo>
                  <a:close/>
                </a:path>
                <a:path w="409575" h="104775">
                  <a:moveTo>
                    <a:pt x="54419" y="26187"/>
                  </a:moveTo>
                  <a:lnTo>
                    <a:pt x="54140" y="27559"/>
                  </a:lnTo>
                  <a:lnTo>
                    <a:pt x="54317" y="27305"/>
                  </a:lnTo>
                  <a:lnTo>
                    <a:pt x="54419" y="26187"/>
                  </a:lnTo>
                  <a:close/>
                </a:path>
                <a:path w="409575" h="104775">
                  <a:moveTo>
                    <a:pt x="54686" y="26797"/>
                  </a:moveTo>
                  <a:lnTo>
                    <a:pt x="54495" y="27051"/>
                  </a:lnTo>
                  <a:lnTo>
                    <a:pt x="54394" y="28829"/>
                  </a:lnTo>
                  <a:lnTo>
                    <a:pt x="54686" y="26797"/>
                  </a:lnTo>
                  <a:close/>
                </a:path>
                <a:path w="409575" h="104775">
                  <a:moveTo>
                    <a:pt x="61417" y="28321"/>
                  </a:moveTo>
                  <a:close/>
                </a:path>
                <a:path w="409575" h="104775">
                  <a:moveTo>
                    <a:pt x="75145" y="33655"/>
                  </a:moveTo>
                  <a:lnTo>
                    <a:pt x="75095" y="32067"/>
                  </a:lnTo>
                  <a:lnTo>
                    <a:pt x="75031" y="33261"/>
                  </a:lnTo>
                  <a:lnTo>
                    <a:pt x="75145" y="33655"/>
                  </a:lnTo>
                  <a:close/>
                </a:path>
                <a:path w="409575" h="104775">
                  <a:moveTo>
                    <a:pt x="80937" y="12585"/>
                  </a:moveTo>
                  <a:lnTo>
                    <a:pt x="80543" y="14173"/>
                  </a:lnTo>
                  <a:lnTo>
                    <a:pt x="80937" y="12585"/>
                  </a:lnTo>
                  <a:close/>
                </a:path>
                <a:path w="409575" h="104775">
                  <a:moveTo>
                    <a:pt x="82245" y="9652"/>
                  </a:moveTo>
                  <a:lnTo>
                    <a:pt x="82219" y="9347"/>
                  </a:lnTo>
                  <a:lnTo>
                    <a:pt x="82016" y="9271"/>
                  </a:lnTo>
                  <a:lnTo>
                    <a:pt x="81216" y="9652"/>
                  </a:lnTo>
                  <a:lnTo>
                    <a:pt x="80835" y="11557"/>
                  </a:lnTo>
                  <a:lnTo>
                    <a:pt x="80962" y="11277"/>
                  </a:lnTo>
                  <a:lnTo>
                    <a:pt x="81280" y="10160"/>
                  </a:lnTo>
                  <a:lnTo>
                    <a:pt x="81305" y="11049"/>
                  </a:lnTo>
                  <a:lnTo>
                    <a:pt x="80937" y="12585"/>
                  </a:lnTo>
                  <a:lnTo>
                    <a:pt x="81661" y="11277"/>
                  </a:lnTo>
                  <a:lnTo>
                    <a:pt x="82067" y="10160"/>
                  </a:lnTo>
                  <a:lnTo>
                    <a:pt x="82245" y="9652"/>
                  </a:lnTo>
                  <a:close/>
                </a:path>
                <a:path w="409575" h="104775">
                  <a:moveTo>
                    <a:pt x="83502" y="9817"/>
                  </a:moveTo>
                  <a:lnTo>
                    <a:pt x="83312" y="8724"/>
                  </a:lnTo>
                  <a:lnTo>
                    <a:pt x="82931" y="10312"/>
                  </a:lnTo>
                  <a:lnTo>
                    <a:pt x="83159" y="10566"/>
                  </a:lnTo>
                  <a:lnTo>
                    <a:pt x="83248" y="11874"/>
                  </a:lnTo>
                  <a:lnTo>
                    <a:pt x="83439" y="11468"/>
                  </a:lnTo>
                  <a:lnTo>
                    <a:pt x="83502" y="9817"/>
                  </a:lnTo>
                  <a:close/>
                </a:path>
                <a:path w="409575" h="104775">
                  <a:moveTo>
                    <a:pt x="86156" y="14909"/>
                  </a:moveTo>
                  <a:lnTo>
                    <a:pt x="85877" y="16256"/>
                  </a:lnTo>
                  <a:lnTo>
                    <a:pt x="86093" y="16002"/>
                  </a:lnTo>
                  <a:lnTo>
                    <a:pt x="86156" y="14909"/>
                  </a:lnTo>
                  <a:close/>
                </a:path>
                <a:path w="409575" h="104775">
                  <a:moveTo>
                    <a:pt x="86550" y="12192"/>
                  </a:moveTo>
                  <a:lnTo>
                    <a:pt x="86220" y="12573"/>
                  </a:lnTo>
                  <a:lnTo>
                    <a:pt x="86156" y="14909"/>
                  </a:lnTo>
                  <a:lnTo>
                    <a:pt x="86372" y="13843"/>
                  </a:lnTo>
                  <a:lnTo>
                    <a:pt x="86334" y="14986"/>
                  </a:lnTo>
                  <a:lnTo>
                    <a:pt x="86436" y="13716"/>
                  </a:lnTo>
                  <a:lnTo>
                    <a:pt x="86550" y="12192"/>
                  </a:lnTo>
                  <a:close/>
                </a:path>
                <a:path w="409575" h="104775">
                  <a:moveTo>
                    <a:pt x="89535" y="34213"/>
                  </a:moveTo>
                  <a:lnTo>
                    <a:pt x="89255" y="35052"/>
                  </a:lnTo>
                  <a:lnTo>
                    <a:pt x="89471" y="34544"/>
                  </a:lnTo>
                  <a:lnTo>
                    <a:pt x="89535" y="34213"/>
                  </a:lnTo>
                  <a:close/>
                </a:path>
                <a:path w="409575" h="104775">
                  <a:moveTo>
                    <a:pt x="94221" y="35547"/>
                  </a:moveTo>
                  <a:close/>
                </a:path>
                <a:path w="409575" h="104775">
                  <a:moveTo>
                    <a:pt x="95554" y="8661"/>
                  </a:moveTo>
                  <a:lnTo>
                    <a:pt x="95084" y="9613"/>
                  </a:lnTo>
                  <a:lnTo>
                    <a:pt x="94703" y="12890"/>
                  </a:lnTo>
                  <a:lnTo>
                    <a:pt x="94970" y="12331"/>
                  </a:lnTo>
                  <a:lnTo>
                    <a:pt x="95554" y="8661"/>
                  </a:lnTo>
                  <a:close/>
                </a:path>
                <a:path w="409575" h="104775">
                  <a:moveTo>
                    <a:pt x="100330" y="34417"/>
                  </a:moveTo>
                  <a:lnTo>
                    <a:pt x="100203" y="32486"/>
                  </a:lnTo>
                  <a:lnTo>
                    <a:pt x="100101" y="31457"/>
                  </a:lnTo>
                  <a:lnTo>
                    <a:pt x="99961" y="31584"/>
                  </a:lnTo>
                  <a:lnTo>
                    <a:pt x="99847" y="32004"/>
                  </a:lnTo>
                  <a:lnTo>
                    <a:pt x="99263" y="35814"/>
                  </a:lnTo>
                  <a:lnTo>
                    <a:pt x="100330" y="34417"/>
                  </a:lnTo>
                  <a:close/>
                </a:path>
                <a:path w="409575" h="104775">
                  <a:moveTo>
                    <a:pt x="100876" y="33261"/>
                  </a:moveTo>
                  <a:lnTo>
                    <a:pt x="100622" y="34036"/>
                  </a:lnTo>
                  <a:lnTo>
                    <a:pt x="100507" y="35306"/>
                  </a:lnTo>
                  <a:lnTo>
                    <a:pt x="100876" y="33261"/>
                  </a:lnTo>
                  <a:close/>
                </a:path>
                <a:path w="409575" h="104775">
                  <a:moveTo>
                    <a:pt x="104952" y="33820"/>
                  </a:moveTo>
                  <a:lnTo>
                    <a:pt x="104571" y="34467"/>
                  </a:lnTo>
                  <a:lnTo>
                    <a:pt x="104724" y="34251"/>
                  </a:lnTo>
                  <a:lnTo>
                    <a:pt x="104952" y="33820"/>
                  </a:lnTo>
                  <a:close/>
                </a:path>
                <a:path w="409575" h="104775">
                  <a:moveTo>
                    <a:pt x="105473" y="16205"/>
                  </a:moveTo>
                  <a:close/>
                </a:path>
                <a:path w="409575" h="104775">
                  <a:moveTo>
                    <a:pt x="105613" y="32512"/>
                  </a:moveTo>
                  <a:lnTo>
                    <a:pt x="105321" y="33020"/>
                  </a:lnTo>
                  <a:lnTo>
                    <a:pt x="105295" y="33147"/>
                  </a:lnTo>
                  <a:lnTo>
                    <a:pt x="104940" y="33909"/>
                  </a:lnTo>
                  <a:lnTo>
                    <a:pt x="105168" y="33782"/>
                  </a:lnTo>
                  <a:lnTo>
                    <a:pt x="105257" y="34671"/>
                  </a:lnTo>
                  <a:lnTo>
                    <a:pt x="105410" y="33782"/>
                  </a:lnTo>
                  <a:lnTo>
                    <a:pt x="105613" y="32512"/>
                  </a:lnTo>
                  <a:close/>
                </a:path>
                <a:path w="409575" h="104775">
                  <a:moveTo>
                    <a:pt x="106324" y="11861"/>
                  </a:moveTo>
                  <a:lnTo>
                    <a:pt x="106184" y="12192"/>
                  </a:lnTo>
                  <a:lnTo>
                    <a:pt x="106324" y="11861"/>
                  </a:lnTo>
                  <a:close/>
                </a:path>
                <a:path w="409575" h="104775">
                  <a:moveTo>
                    <a:pt x="106972" y="7239"/>
                  </a:moveTo>
                  <a:lnTo>
                    <a:pt x="105994" y="9144"/>
                  </a:lnTo>
                  <a:lnTo>
                    <a:pt x="105791" y="11277"/>
                  </a:lnTo>
                  <a:lnTo>
                    <a:pt x="105879" y="11049"/>
                  </a:lnTo>
                  <a:lnTo>
                    <a:pt x="105752" y="11684"/>
                  </a:lnTo>
                  <a:lnTo>
                    <a:pt x="105791" y="11277"/>
                  </a:lnTo>
                  <a:lnTo>
                    <a:pt x="105638" y="11684"/>
                  </a:lnTo>
                  <a:lnTo>
                    <a:pt x="105016" y="13335"/>
                  </a:lnTo>
                  <a:lnTo>
                    <a:pt x="106146" y="12065"/>
                  </a:lnTo>
                  <a:lnTo>
                    <a:pt x="106260" y="11684"/>
                  </a:lnTo>
                  <a:lnTo>
                    <a:pt x="106362" y="11049"/>
                  </a:lnTo>
                  <a:lnTo>
                    <a:pt x="106972" y="7239"/>
                  </a:lnTo>
                  <a:close/>
                </a:path>
                <a:path w="409575" h="104775">
                  <a:moveTo>
                    <a:pt x="107657" y="16383"/>
                  </a:moveTo>
                  <a:lnTo>
                    <a:pt x="107632" y="15748"/>
                  </a:lnTo>
                  <a:lnTo>
                    <a:pt x="107429" y="17145"/>
                  </a:lnTo>
                  <a:lnTo>
                    <a:pt x="107657" y="16383"/>
                  </a:lnTo>
                  <a:close/>
                </a:path>
                <a:path w="409575" h="104775">
                  <a:moveTo>
                    <a:pt x="107899" y="16256"/>
                  </a:moveTo>
                  <a:lnTo>
                    <a:pt x="107886" y="15621"/>
                  </a:lnTo>
                  <a:lnTo>
                    <a:pt x="107835" y="16129"/>
                  </a:lnTo>
                  <a:lnTo>
                    <a:pt x="107899" y="16256"/>
                  </a:lnTo>
                  <a:close/>
                </a:path>
                <a:path w="409575" h="104775">
                  <a:moveTo>
                    <a:pt x="109054" y="32359"/>
                  </a:moveTo>
                  <a:lnTo>
                    <a:pt x="108877" y="32385"/>
                  </a:lnTo>
                  <a:lnTo>
                    <a:pt x="109042" y="32512"/>
                  </a:lnTo>
                  <a:lnTo>
                    <a:pt x="109054" y="32359"/>
                  </a:lnTo>
                  <a:close/>
                </a:path>
                <a:path w="409575" h="104775">
                  <a:moveTo>
                    <a:pt x="110413" y="8890"/>
                  </a:moveTo>
                  <a:lnTo>
                    <a:pt x="110223" y="9271"/>
                  </a:lnTo>
                  <a:lnTo>
                    <a:pt x="110413" y="9347"/>
                  </a:lnTo>
                  <a:lnTo>
                    <a:pt x="110413" y="8890"/>
                  </a:lnTo>
                  <a:close/>
                </a:path>
                <a:path w="409575" h="104775">
                  <a:moveTo>
                    <a:pt x="110502" y="9525"/>
                  </a:moveTo>
                  <a:lnTo>
                    <a:pt x="110413" y="9347"/>
                  </a:lnTo>
                  <a:lnTo>
                    <a:pt x="110413" y="9918"/>
                  </a:lnTo>
                  <a:lnTo>
                    <a:pt x="110502" y="9525"/>
                  </a:lnTo>
                  <a:close/>
                </a:path>
                <a:path w="409575" h="104775">
                  <a:moveTo>
                    <a:pt x="111988" y="10033"/>
                  </a:moveTo>
                  <a:lnTo>
                    <a:pt x="111734" y="10160"/>
                  </a:lnTo>
                  <a:lnTo>
                    <a:pt x="111633" y="10414"/>
                  </a:lnTo>
                  <a:lnTo>
                    <a:pt x="111785" y="10414"/>
                  </a:lnTo>
                  <a:lnTo>
                    <a:pt x="111988" y="10033"/>
                  </a:lnTo>
                  <a:close/>
                </a:path>
                <a:path w="409575" h="104775">
                  <a:moveTo>
                    <a:pt x="115430" y="28854"/>
                  </a:moveTo>
                  <a:lnTo>
                    <a:pt x="115214" y="29337"/>
                  </a:lnTo>
                  <a:lnTo>
                    <a:pt x="114846" y="30137"/>
                  </a:lnTo>
                  <a:lnTo>
                    <a:pt x="114769" y="29921"/>
                  </a:lnTo>
                  <a:lnTo>
                    <a:pt x="114668" y="29591"/>
                  </a:lnTo>
                  <a:lnTo>
                    <a:pt x="114452" y="29997"/>
                  </a:lnTo>
                  <a:lnTo>
                    <a:pt x="114490" y="30607"/>
                  </a:lnTo>
                  <a:lnTo>
                    <a:pt x="114655" y="30518"/>
                  </a:lnTo>
                  <a:lnTo>
                    <a:pt x="114846" y="30162"/>
                  </a:lnTo>
                  <a:lnTo>
                    <a:pt x="114973" y="30403"/>
                  </a:lnTo>
                  <a:lnTo>
                    <a:pt x="115100" y="30480"/>
                  </a:lnTo>
                  <a:lnTo>
                    <a:pt x="115430" y="28854"/>
                  </a:lnTo>
                  <a:close/>
                </a:path>
                <a:path w="409575" h="104775">
                  <a:moveTo>
                    <a:pt x="117030" y="12700"/>
                  </a:moveTo>
                  <a:lnTo>
                    <a:pt x="116611" y="13462"/>
                  </a:lnTo>
                  <a:lnTo>
                    <a:pt x="116497" y="14592"/>
                  </a:lnTo>
                  <a:lnTo>
                    <a:pt x="117030" y="12700"/>
                  </a:lnTo>
                  <a:close/>
                </a:path>
                <a:path w="409575" h="104775">
                  <a:moveTo>
                    <a:pt x="119532" y="34315"/>
                  </a:moveTo>
                  <a:lnTo>
                    <a:pt x="119494" y="31242"/>
                  </a:lnTo>
                  <a:lnTo>
                    <a:pt x="119430" y="31648"/>
                  </a:lnTo>
                  <a:lnTo>
                    <a:pt x="118884" y="32308"/>
                  </a:lnTo>
                  <a:lnTo>
                    <a:pt x="118783" y="33997"/>
                  </a:lnTo>
                  <a:lnTo>
                    <a:pt x="119430" y="31673"/>
                  </a:lnTo>
                  <a:lnTo>
                    <a:pt x="119024" y="34544"/>
                  </a:lnTo>
                  <a:lnTo>
                    <a:pt x="119532" y="34315"/>
                  </a:lnTo>
                  <a:close/>
                </a:path>
                <a:path w="409575" h="104775">
                  <a:moveTo>
                    <a:pt x="120142" y="14605"/>
                  </a:moveTo>
                  <a:lnTo>
                    <a:pt x="119354" y="16891"/>
                  </a:lnTo>
                  <a:lnTo>
                    <a:pt x="119862" y="16637"/>
                  </a:lnTo>
                  <a:lnTo>
                    <a:pt x="119976" y="16383"/>
                  </a:lnTo>
                  <a:lnTo>
                    <a:pt x="120142" y="14605"/>
                  </a:lnTo>
                  <a:close/>
                </a:path>
                <a:path w="409575" h="104775">
                  <a:moveTo>
                    <a:pt x="120383" y="16383"/>
                  </a:moveTo>
                  <a:lnTo>
                    <a:pt x="119964" y="16586"/>
                  </a:lnTo>
                  <a:lnTo>
                    <a:pt x="119811" y="18173"/>
                  </a:lnTo>
                  <a:lnTo>
                    <a:pt x="120383" y="16383"/>
                  </a:lnTo>
                  <a:close/>
                </a:path>
                <a:path w="409575" h="104775">
                  <a:moveTo>
                    <a:pt x="121399" y="12928"/>
                  </a:moveTo>
                  <a:lnTo>
                    <a:pt x="120726" y="13792"/>
                  </a:lnTo>
                  <a:lnTo>
                    <a:pt x="121196" y="13296"/>
                  </a:lnTo>
                  <a:lnTo>
                    <a:pt x="121399" y="12928"/>
                  </a:lnTo>
                  <a:close/>
                </a:path>
                <a:path w="409575" h="104775">
                  <a:moveTo>
                    <a:pt x="124345" y="18923"/>
                  </a:moveTo>
                  <a:lnTo>
                    <a:pt x="124104" y="18923"/>
                  </a:lnTo>
                  <a:lnTo>
                    <a:pt x="124218" y="19202"/>
                  </a:lnTo>
                  <a:lnTo>
                    <a:pt x="124345" y="18923"/>
                  </a:lnTo>
                  <a:close/>
                </a:path>
                <a:path w="409575" h="104775">
                  <a:moveTo>
                    <a:pt x="125336" y="16827"/>
                  </a:moveTo>
                  <a:lnTo>
                    <a:pt x="124955" y="17132"/>
                  </a:lnTo>
                  <a:lnTo>
                    <a:pt x="125082" y="17843"/>
                  </a:lnTo>
                  <a:lnTo>
                    <a:pt x="125336" y="16827"/>
                  </a:lnTo>
                  <a:close/>
                </a:path>
                <a:path w="409575" h="104775">
                  <a:moveTo>
                    <a:pt x="128841" y="22961"/>
                  </a:moveTo>
                  <a:lnTo>
                    <a:pt x="128816" y="23139"/>
                  </a:lnTo>
                  <a:lnTo>
                    <a:pt x="128841" y="22999"/>
                  </a:lnTo>
                  <a:close/>
                </a:path>
                <a:path w="409575" h="104775">
                  <a:moveTo>
                    <a:pt x="128866" y="22834"/>
                  </a:moveTo>
                  <a:lnTo>
                    <a:pt x="128841" y="22961"/>
                  </a:lnTo>
                  <a:lnTo>
                    <a:pt x="128866" y="22834"/>
                  </a:lnTo>
                  <a:close/>
                </a:path>
                <a:path w="409575" h="104775">
                  <a:moveTo>
                    <a:pt x="128879" y="22720"/>
                  </a:moveTo>
                  <a:close/>
                </a:path>
                <a:path w="409575" h="104775">
                  <a:moveTo>
                    <a:pt x="131318" y="26733"/>
                  </a:moveTo>
                  <a:lnTo>
                    <a:pt x="131178" y="27051"/>
                  </a:lnTo>
                  <a:lnTo>
                    <a:pt x="131318" y="26733"/>
                  </a:lnTo>
                  <a:close/>
                </a:path>
                <a:path w="409575" h="104775">
                  <a:moveTo>
                    <a:pt x="131686" y="25908"/>
                  </a:moveTo>
                  <a:lnTo>
                    <a:pt x="131432" y="26416"/>
                  </a:lnTo>
                  <a:lnTo>
                    <a:pt x="131318" y="26733"/>
                  </a:lnTo>
                  <a:lnTo>
                    <a:pt x="131686" y="25908"/>
                  </a:lnTo>
                  <a:close/>
                </a:path>
                <a:path w="409575" h="104775">
                  <a:moveTo>
                    <a:pt x="132016" y="23152"/>
                  </a:moveTo>
                  <a:lnTo>
                    <a:pt x="131864" y="23749"/>
                  </a:lnTo>
                  <a:lnTo>
                    <a:pt x="131495" y="25641"/>
                  </a:lnTo>
                  <a:lnTo>
                    <a:pt x="131978" y="24384"/>
                  </a:lnTo>
                  <a:lnTo>
                    <a:pt x="132016" y="23152"/>
                  </a:lnTo>
                  <a:close/>
                </a:path>
                <a:path w="409575" h="104775">
                  <a:moveTo>
                    <a:pt x="132219" y="32258"/>
                  </a:moveTo>
                  <a:lnTo>
                    <a:pt x="131927" y="33147"/>
                  </a:lnTo>
                  <a:lnTo>
                    <a:pt x="132219" y="32258"/>
                  </a:lnTo>
                  <a:close/>
                </a:path>
                <a:path w="409575" h="104775">
                  <a:moveTo>
                    <a:pt x="132283" y="34569"/>
                  </a:moveTo>
                  <a:lnTo>
                    <a:pt x="132257" y="34798"/>
                  </a:lnTo>
                  <a:lnTo>
                    <a:pt x="132283" y="34607"/>
                  </a:lnTo>
                  <a:close/>
                </a:path>
                <a:path w="409575" h="104775">
                  <a:moveTo>
                    <a:pt x="132321" y="34302"/>
                  </a:moveTo>
                  <a:lnTo>
                    <a:pt x="132283" y="34569"/>
                  </a:lnTo>
                  <a:lnTo>
                    <a:pt x="132321" y="34340"/>
                  </a:lnTo>
                  <a:close/>
                </a:path>
                <a:path w="409575" h="104775">
                  <a:moveTo>
                    <a:pt x="134543" y="32385"/>
                  </a:moveTo>
                  <a:lnTo>
                    <a:pt x="134531" y="30861"/>
                  </a:lnTo>
                  <a:lnTo>
                    <a:pt x="133934" y="33147"/>
                  </a:lnTo>
                  <a:lnTo>
                    <a:pt x="134366" y="33020"/>
                  </a:lnTo>
                  <a:lnTo>
                    <a:pt x="134480" y="32677"/>
                  </a:lnTo>
                  <a:lnTo>
                    <a:pt x="134543" y="32385"/>
                  </a:lnTo>
                  <a:close/>
                </a:path>
                <a:path w="409575" h="104775">
                  <a:moveTo>
                    <a:pt x="136461" y="36474"/>
                  </a:moveTo>
                  <a:lnTo>
                    <a:pt x="136232" y="37261"/>
                  </a:lnTo>
                  <a:lnTo>
                    <a:pt x="136398" y="36766"/>
                  </a:lnTo>
                  <a:lnTo>
                    <a:pt x="136461" y="36474"/>
                  </a:lnTo>
                  <a:close/>
                </a:path>
                <a:path w="409575" h="104775">
                  <a:moveTo>
                    <a:pt x="137680" y="39624"/>
                  </a:moveTo>
                  <a:lnTo>
                    <a:pt x="137629" y="38658"/>
                  </a:lnTo>
                  <a:lnTo>
                    <a:pt x="137198" y="40132"/>
                  </a:lnTo>
                  <a:lnTo>
                    <a:pt x="137680" y="39624"/>
                  </a:lnTo>
                  <a:close/>
                </a:path>
                <a:path w="409575" h="104775">
                  <a:moveTo>
                    <a:pt x="137947" y="37592"/>
                  </a:moveTo>
                  <a:lnTo>
                    <a:pt x="137706" y="37973"/>
                  </a:lnTo>
                  <a:lnTo>
                    <a:pt x="137629" y="38658"/>
                  </a:lnTo>
                  <a:lnTo>
                    <a:pt x="137947" y="37592"/>
                  </a:lnTo>
                  <a:close/>
                </a:path>
                <a:path w="409575" h="104775">
                  <a:moveTo>
                    <a:pt x="139788" y="29298"/>
                  </a:moveTo>
                  <a:lnTo>
                    <a:pt x="139598" y="29591"/>
                  </a:lnTo>
                  <a:lnTo>
                    <a:pt x="139788" y="29298"/>
                  </a:lnTo>
                  <a:close/>
                </a:path>
                <a:path w="409575" h="104775">
                  <a:moveTo>
                    <a:pt x="140373" y="20916"/>
                  </a:moveTo>
                  <a:lnTo>
                    <a:pt x="139738" y="22098"/>
                  </a:lnTo>
                  <a:lnTo>
                    <a:pt x="139763" y="23126"/>
                  </a:lnTo>
                  <a:lnTo>
                    <a:pt x="140258" y="22707"/>
                  </a:lnTo>
                  <a:lnTo>
                    <a:pt x="140182" y="21539"/>
                  </a:lnTo>
                  <a:lnTo>
                    <a:pt x="140373" y="20916"/>
                  </a:lnTo>
                  <a:close/>
                </a:path>
                <a:path w="409575" h="104775">
                  <a:moveTo>
                    <a:pt x="140538" y="28067"/>
                  </a:moveTo>
                  <a:lnTo>
                    <a:pt x="140030" y="28321"/>
                  </a:lnTo>
                  <a:lnTo>
                    <a:pt x="139788" y="29298"/>
                  </a:lnTo>
                  <a:lnTo>
                    <a:pt x="140538" y="28067"/>
                  </a:lnTo>
                  <a:close/>
                </a:path>
                <a:path w="409575" h="104775">
                  <a:moveTo>
                    <a:pt x="140589" y="26162"/>
                  </a:moveTo>
                  <a:lnTo>
                    <a:pt x="140093" y="27559"/>
                  </a:lnTo>
                  <a:lnTo>
                    <a:pt x="139776" y="28448"/>
                  </a:lnTo>
                  <a:lnTo>
                    <a:pt x="140030" y="28321"/>
                  </a:lnTo>
                  <a:lnTo>
                    <a:pt x="140589" y="26162"/>
                  </a:lnTo>
                  <a:close/>
                </a:path>
                <a:path w="409575" h="104775">
                  <a:moveTo>
                    <a:pt x="141109" y="28803"/>
                  </a:moveTo>
                  <a:close/>
                </a:path>
                <a:path w="409575" h="104775">
                  <a:moveTo>
                    <a:pt x="141325" y="40741"/>
                  </a:moveTo>
                  <a:lnTo>
                    <a:pt x="141173" y="40944"/>
                  </a:lnTo>
                  <a:lnTo>
                    <a:pt x="141109" y="41325"/>
                  </a:lnTo>
                  <a:lnTo>
                    <a:pt x="141325" y="40741"/>
                  </a:lnTo>
                  <a:close/>
                </a:path>
                <a:path w="409575" h="104775">
                  <a:moveTo>
                    <a:pt x="141668" y="39839"/>
                  </a:moveTo>
                  <a:lnTo>
                    <a:pt x="141325" y="40741"/>
                  </a:lnTo>
                  <a:lnTo>
                    <a:pt x="141668" y="39839"/>
                  </a:lnTo>
                  <a:close/>
                </a:path>
                <a:path w="409575" h="104775">
                  <a:moveTo>
                    <a:pt x="141795" y="37211"/>
                  </a:moveTo>
                  <a:lnTo>
                    <a:pt x="141135" y="38900"/>
                  </a:lnTo>
                  <a:lnTo>
                    <a:pt x="141160" y="39839"/>
                  </a:lnTo>
                  <a:lnTo>
                    <a:pt x="140970" y="41224"/>
                  </a:lnTo>
                  <a:lnTo>
                    <a:pt x="141173" y="40944"/>
                  </a:lnTo>
                  <a:lnTo>
                    <a:pt x="141795" y="37211"/>
                  </a:lnTo>
                  <a:close/>
                </a:path>
                <a:path w="409575" h="104775">
                  <a:moveTo>
                    <a:pt x="141935" y="25742"/>
                  </a:moveTo>
                  <a:lnTo>
                    <a:pt x="141401" y="25273"/>
                  </a:lnTo>
                  <a:lnTo>
                    <a:pt x="141846" y="26276"/>
                  </a:lnTo>
                  <a:lnTo>
                    <a:pt x="141935" y="25742"/>
                  </a:lnTo>
                  <a:close/>
                </a:path>
                <a:path w="409575" h="104775">
                  <a:moveTo>
                    <a:pt x="141986" y="38811"/>
                  </a:moveTo>
                  <a:lnTo>
                    <a:pt x="141820" y="39293"/>
                  </a:lnTo>
                  <a:lnTo>
                    <a:pt x="141668" y="39839"/>
                  </a:lnTo>
                  <a:lnTo>
                    <a:pt x="141986" y="38811"/>
                  </a:lnTo>
                  <a:close/>
                </a:path>
                <a:path w="409575" h="104775">
                  <a:moveTo>
                    <a:pt x="142024" y="26797"/>
                  </a:moveTo>
                  <a:lnTo>
                    <a:pt x="141109" y="28803"/>
                  </a:lnTo>
                  <a:lnTo>
                    <a:pt x="141617" y="28194"/>
                  </a:lnTo>
                  <a:lnTo>
                    <a:pt x="141732" y="27686"/>
                  </a:lnTo>
                  <a:lnTo>
                    <a:pt x="142024" y="26797"/>
                  </a:lnTo>
                  <a:close/>
                </a:path>
                <a:path w="409575" h="104775">
                  <a:moveTo>
                    <a:pt x="142379" y="23583"/>
                  </a:moveTo>
                  <a:lnTo>
                    <a:pt x="141935" y="25742"/>
                  </a:lnTo>
                  <a:lnTo>
                    <a:pt x="142151" y="25946"/>
                  </a:lnTo>
                  <a:lnTo>
                    <a:pt x="142379" y="23583"/>
                  </a:lnTo>
                  <a:close/>
                </a:path>
                <a:path w="409575" h="104775">
                  <a:moveTo>
                    <a:pt x="142709" y="19951"/>
                  </a:moveTo>
                  <a:lnTo>
                    <a:pt x="142379" y="23583"/>
                  </a:lnTo>
                  <a:lnTo>
                    <a:pt x="142646" y="23456"/>
                  </a:lnTo>
                  <a:lnTo>
                    <a:pt x="142709" y="19951"/>
                  </a:lnTo>
                  <a:close/>
                </a:path>
                <a:path w="409575" h="104775">
                  <a:moveTo>
                    <a:pt x="144335" y="40538"/>
                  </a:moveTo>
                  <a:lnTo>
                    <a:pt x="144119" y="40843"/>
                  </a:lnTo>
                  <a:lnTo>
                    <a:pt x="144183" y="40995"/>
                  </a:lnTo>
                  <a:lnTo>
                    <a:pt x="144233" y="40805"/>
                  </a:lnTo>
                  <a:lnTo>
                    <a:pt x="144335" y="40538"/>
                  </a:lnTo>
                  <a:close/>
                </a:path>
                <a:path w="409575" h="104775">
                  <a:moveTo>
                    <a:pt x="144386" y="33909"/>
                  </a:moveTo>
                  <a:lnTo>
                    <a:pt x="144068" y="35179"/>
                  </a:lnTo>
                  <a:lnTo>
                    <a:pt x="144348" y="35433"/>
                  </a:lnTo>
                  <a:lnTo>
                    <a:pt x="144386" y="33909"/>
                  </a:lnTo>
                  <a:close/>
                </a:path>
                <a:path w="409575" h="104775">
                  <a:moveTo>
                    <a:pt x="144526" y="40233"/>
                  </a:moveTo>
                  <a:lnTo>
                    <a:pt x="144322" y="40538"/>
                  </a:lnTo>
                  <a:lnTo>
                    <a:pt x="144526" y="40233"/>
                  </a:lnTo>
                  <a:close/>
                </a:path>
                <a:path w="409575" h="104775">
                  <a:moveTo>
                    <a:pt x="144576" y="38722"/>
                  </a:moveTo>
                  <a:lnTo>
                    <a:pt x="144386" y="38862"/>
                  </a:lnTo>
                  <a:lnTo>
                    <a:pt x="144335" y="38989"/>
                  </a:lnTo>
                  <a:lnTo>
                    <a:pt x="144208" y="39497"/>
                  </a:lnTo>
                  <a:lnTo>
                    <a:pt x="144576" y="38722"/>
                  </a:lnTo>
                  <a:close/>
                </a:path>
                <a:path w="409575" h="104775">
                  <a:moveTo>
                    <a:pt x="144945" y="39585"/>
                  </a:moveTo>
                  <a:lnTo>
                    <a:pt x="144526" y="40233"/>
                  </a:lnTo>
                  <a:lnTo>
                    <a:pt x="144653" y="40373"/>
                  </a:lnTo>
                  <a:lnTo>
                    <a:pt x="144945" y="39585"/>
                  </a:lnTo>
                  <a:close/>
                </a:path>
                <a:path w="409575" h="104775">
                  <a:moveTo>
                    <a:pt x="145262" y="27940"/>
                  </a:moveTo>
                  <a:lnTo>
                    <a:pt x="144297" y="31496"/>
                  </a:lnTo>
                  <a:lnTo>
                    <a:pt x="144602" y="30734"/>
                  </a:lnTo>
                  <a:lnTo>
                    <a:pt x="144945" y="30226"/>
                  </a:lnTo>
                  <a:lnTo>
                    <a:pt x="145072" y="29718"/>
                  </a:lnTo>
                  <a:lnTo>
                    <a:pt x="145262" y="27940"/>
                  </a:lnTo>
                  <a:close/>
                </a:path>
                <a:path w="409575" h="104775">
                  <a:moveTo>
                    <a:pt x="145351" y="30861"/>
                  </a:moveTo>
                  <a:lnTo>
                    <a:pt x="143827" y="34163"/>
                  </a:lnTo>
                  <a:lnTo>
                    <a:pt x="144056" y="32893"/>
                  </a:lnTo>
                  <a:lnTo>
                    <a:pt x="144386" y="31584"/>
                  </a:lnTo>
                  <a:lnTo>
                    <a:pt x="144386" y="30861"/>
                  </a:lnTo>
                  <a:lnTo>
                    <a:pt x="144500" y="30099"/>
                  </a:lnTo>
                  <a:lnTo>
                    <a:pt x="144576" y="29591"/>
                  </a:lnTo>
                  <a:lnTo>
                    <a:pt x="144703" y="28803"/>
                  </a:lnTo>
                  <a:lnTo>
                    <a:pt x="144767" y="28587"/>
                  </a:lnTo>
                  <a:lnTo>
                    <a:pt x="144119" y="29591"/>
                  </a:lnTo>
                  <a:lnTo>
                    <a:pt x="144475" y="28575"/>
                  </a:lnTo>
                  <a:lnTo>
                    <a:pt x="144894" y="26543"/>
                  </a:lnTo>
                  <a:lnTo>
                    <a:pt x="144957" y="27305"/>
                  </a:lnTo>
                  <a:lnTo>
                    <a:pt x="144970" y="26543"/>
                  </a:lnTo>
                  <a:lnTo>
                    <a:pt x="144983" y="24638"/>
                  </a:lnTo>
                  <a:lnTo>
                    <a:pt x="143002" y="30099"/>
                  </a:lnTo>
                  <a:lnTo>
                    <a:pt x="143624" y="26924"/>
                  </a:lnTo>
                  <a:lnTo>
                    <a:pt x="143713" y="26733"/>
                  </a:lnTo>
                  <a:lnTo>
                    <a:pt x="142671" y="27635"/>
                  </a:lnTo>
                  <a:lnTo>
                    <a:pt x="142582" y="28448"/>
                  </a:lnTo>
                  <a:lnTo>
                    <a:pt x="142824" y="29730"/>
                  </a:lnTo>
                  <a:lnTo>
                    <a:pt x="141135" y="33020"/>
                  </a:lnTo>
                  <a:lnTo>
                    <a:pt x="141579" y="30988"/>
                  </a:lnTo>
                  <a:lnTo>
                    <a:pt x="141770" y="30099"/>
                  </a:lnTo>
                  <a:lnTo>
                    <a:pt x="142125" y="28448"/>
                  </a:lnTo>
                  <a:lnTo>
                    <a:pt x="142786" y="25400"/>
                  </a:lnTo>
                  <a:lnTo>
                    <a:pt x="141846" y="28448"/>
                  </a:lnTo>
                  <a:lnTo>
                    <a:pt x="141706" y="28105"/>
                  </a:lnTo>
                  <a:lnTo>
                    <a:pt x="140970" y="30099"/>
                  </a:lnTo>
                  <a:lnTo>
                    <a:pt x="141097" y="28956"/>
                  </a:lnTo>
                  <a:lnTo>
                    <a:pt x="141084" y="28829"/>
                  </a:lnTo>
                  <a:lnTo>
                    <a:pt x="141274" y="27178"/>
                  </a:lnTo>
                  <a:lnTo>
                    <a:pt x="139344" y="30988"/>
                  </a:lnTo>
                  <a:lnTo>
                    <a:pt x="139446" y="30607"/>
                  </a:lnTo>
                  <a:lnTo>
                    <a:pt x="139547" y="30226"/>
                  </a:lnTo>
                  <a:lnTo>
                    <a:pt x="139674" y="29730"/>
                  </a:lnTo>
                  <a:lnTo>
                    <a:pt x="139598" y="29591"/>
                  </a:lnTo>
                  <a:lnTo>
                    <a:pt x="139852" y="28575"/>
                  </a:lnTo>
                  <a:lnTo>
                    <a:pt x="139776" y="28448"/>
                  </a:lnTo>
                  <a:lnTo>
                    <a:pt x="140119" y="27432"/>
                  </a:lnTo>
                  <a:lnTo>
                    <a:pt x="140893" y="24257"/>
                  </a:lnTo>
                  <a:lnTo>
                    <a:pt x="138811" y="30226"/>
                  </a:lnTo>
                  <a:lnTo>
                    <a:pt x="138912" y="29083"/>
                  </a:lnTo>
                  <a:lnTo>
                    <a:pt x="138963" y="28575"/>
                  </a:lnTo>
                  <a:lnTo>
                    <a:pt x="139077" y="27686"/>
                  </a:lnTo>
                  <a:lnTo>
                    <a:pt x="139890" y="25019"/>
                  </a:lnTo>
                  <a:lnTo>
                    <a:pt x="139903" y="26670"/>
                  </a:lnTo>
                  <a:lnTo>
                    <a:pt x="140055" y="25019"/>
                  </a:lnTo>
                  <a:lnTo>
                    <a:pt x="140144" y="24003"/>
                  </a:lnTo>
                  <a:lnTo>
                    <a:pt x="138658" y="28575"/>
                  </a:lnTo>
                  <a:lnTo>
                    <a:pt x="138722" y="28194"/>
                  </a:lnTo>
                  <a:lnTo>
                    <a:pt x="138874" y="27305"/>
                  </a:lnTo>
                  <a:lnTo>
                    <a:pt x="139598" y="22860"/>
                  </a:lnTo>
                  <a:lnTo>
                    <a:pt x="139001" y="23622"/>
                  </a:lnTo>
                  <a:lnTo>
                    <a:pt x="138010" y="27305"/>
                  </a:lnTo>
                  <a:lnTo>
                    <a:pt x="137998" y="27178"/>
                  </a:lnTo>
                  <a:lnTo>
                    <a:pt x="137909" y="26035"/>
                  </a:lnTo>
                  <a:lnTo>
                    <a:pt x="137820" y="24892"/>
                  </a:lnTo>
                  <a:lnTo>
                    <a:pt x="136918" y="26035"/>
                  </a:lnTo>
                  <a:lnTo>
                    <a:pt x="137134" y="25273"/>
                  </a:lnTo>
                  <a:lnTo>
                    <a:pt x="137236" y="24892"/>
                  </a:lnTo>
                  <a:lnTo>
                    <a:pt x="137147" y="24638"/>
                  </a:lnTo>
                  <a:lnTo>
                    <a:pt x="136321" y="23749"/>
                  </a:lnTo>
                  <a:lnTo>
                    <a:pt x="136220" y="22987"/>
                  </a:lnTo>
                  <a:lnTo>
                    <a:pt x="136283" y="21590"/>
                  </a:lnTo>
                  <a:lnTo>
                    <a:pt x="135229" y="25273"/>
                  </a:lnTo>
                  <a:lnTo>
                    <a:pt x="135166" y="25146"/>
                  </a:lnTo>
                  <a:lnTo>
                    <a:pt x="134835" y="24511"/>
                  </a:lnTo>
                  <a:lnTo>
                    <a:pt x="134213" y="25146"/>
                  </a:lnTo>
                  <a:lnTo>
                    <a:pt x="134670" y="23368"/>
                  </a:lnTo>
                  <a:lnTo>
                    <a:pt x="134747" y="23114"/>
                  </a:lnTo>
                  <a:lnTo>
                    <a:pt x="135102" y="21971"/>
                  </a:lnTo>
                  <a:lnTo>
                    <a:pt x="135585" y="21082"/>
                  </a:lnTo>
                  <a:lnTo>
                    <a:pt x="135178" y="20955"/>
                  </a:lnTo>
                  <a:lnTo>
                    <a:pt x="134835" y="22098"/>
                  </a:lnTo>
                  <a:lnTo>
                    <a:pt x="134518" y="22733"/>
                  </a:lnTo>
                  <a:lnTo>
                    <a:pt x="134137" y="23114"/>
                  </a:lnTo>
                  <a:lnTo>
                    <a:pt x="134937" y="20320"/>
                  </a:lnTo>
                  <a:lnTo>
                    <a:pt x="134391" y="20447"/>
                  </a:lnTo>
                  <a:lnTo>
                    <a:pt x="133070" y="23368"/>
                  </a:lnTo>
                  <a:lnTo>
                    <a:pt x="132842" y="21336"/>
                  </a:lnTo>
                  <a:lnTo>
                    <a:pt x="132270" y="23622"/>
                  </a:lnTo>
                  <a:lnTo>
                    <a:pt x="132156" y="24130"/>
                  </a:lnTo>
                  <a:lnTo>
                    <a:pt x="131660" y="28194"/>
                  </a:lnTo>
                  <a:lnTo>
                    <a:pt x="131533" y="28778"/>
                  </a:lnTo>
                  <a:lnTo>
                    <a:pt x="130467" y="30353"/>
                  </a:lnTo>
                  <a:lnTo>
                    <a:pt x="131178" y="27305"/>
                  </a:lnTo>
                  <a:lnTo>
                    <a:pt x="131178" y="27051"/>
                  </a:lnTo>
                  <a:lnTo>
                    <a:pt x="131292" y="26187"/>
                  </a:lnTo>
                  <a:lnTo>
                    <a:pt x="131343" y="26035"/>
                  </a:lnTo>
                  <a:lnTo>
                    <a:pt x="131445" y="24892"/>
                  </a:lnTo>
                  <a:lnTo>
                    <a:pt x="131572" y="24384"/>
                  </a:lnTo>
                  <a:lnTo>
                    <a:pt x="131724" y="23749"/>
                  </a:lnTo>
                  <a:lnTo>
                    <a:pt x="131406" y="24384"/>
                  </a:lnTo>
                  <a:lnTo>
                    <a:pt x="131838" y="22733"/>
                  </a:lnTo>
                  <a:lnTo>
                    <a:pt x="131940" y="22606"/>
                  </a:lnTo>
                  <a:lnTo>
                    <a:pt x="131838" y="23622"/>
                  </a:lnTo>
                  <a:lnTo>
                    <a:pt x="131965" y="23241"/>
                  </a:lnTo>
                  <a:lnTo>
                    <a:pt x="132080" y="22987"/>
                  </a:lnTo>
                  <a:lnTo>
                    <a:pt x="132003" y="22606"/>
                  </a:lnTo>
                  <a:lnTo>
                    <a:pt x="132092" y="20066"/>
                  </a:lnTo>
                  <a:lnTo>
                    <a:pt x="132156" y="19685"/>
                  </a:lnTo>
                  <a:lnTo>
                    <a:pt x="131914" y="20828"/>
                  </a:lnTo>
                  <a:lnTo>
                    <a:pt x="131495" y="22352"/>
                  </a:lnTo>
                  <a:lnTo>
                    <a:pt x="131241" y="22479"/>
                  </a:lnTo>
                  <a:lnTo>
                    <a:pt x="130670" y="22606"/>
                  </a:lnTo>
                  <a:lnTo>
                    <a:pt x="130962" y="21844"/>
                  </a:lnTo>
                  <a:lnTo>
                    <a:pt x="131546" y="20320"/>
                  </a:lnTo>
                  <a:lnTo>
                    <a:pt x="131584" y="18923"/>
                  </a:lnTo>
                  <a:lnTo>
                    <a:pt x="131114" y="20320"/>
                  </a:lnTo>
                  <a:lnTo>
                    <a:pt x="131127" y="18796"/>
                  </a:lnTo>
                  <a:lnTo>
                    <a:pt x="130403" y="21844"/>
                  </a:lnTo>
                  <a:lnTo>
                    <a:pt x="130454" y="20828"/>
                  </a:lnTo>
                  <a:lnTo>
                    <a:pt x="130568" y="20320"/>
                  </a:lnTo>
                  <a:lnTo>
                    <a:pt x="130695" y="19558"/>
                  </a:lnTo>
                  <a:lnTo>
                    <a:pt x="130111" y="20828"/>
                  </a:lnTo>
                  <a:lnTo>
                    <a:pt x="129324" y="19558"/>
                  </a:lnTo>
                  <a:lnTo>
                    <a:pt x="129006" y="21971"/>
                  </a:lnTo>
                  <a:lnTo>
                    <a:pt x="128879" y="23152"/>
                  </a:lnTo>
                  <a:lnTo>
                    <a:pt x="127241" y="26035"/>
                  </a:lnTo>
                  <a:lnTo>
                    <a:pt x="127254" y="25654"/>
                  </a:lnTo>
                  <a:lnTo>
                    <a:pt x="127266" y="25273"/>
                  </a:lnTo>
                  <a:lnTo>
                    <a:pt x="127266" y="25146"/>
                  </a:lnTo>
                  <a:lnTo>
                    <a:pt x="127355" y="22225"/>
                  </a:lnTo>
                  <a:lnTo>
                    <a:pt x="127368" y="22098"/>
                  </a:lnTo>
                  <a:lnTo>
                    <a:pt x="127393" y="21082"/>
                  </a:lnTo>
                  <a:lnTo>
                    <a:pt x="126212" y="22098"/>
                  </a:lnTo>
                  <a:lnTo>
                    <a:pt x="126441" y="21209"/>
                  </a:lnTo>
                  <a:lnTo>
                    <a:pt x="125653" y="22225"/>
                  </a:lnTo>
                  <a:lnTo>
                    <a:pt x="125107" y="21590"/>
                  </a:lnTo>
                  <a:lnTo>
                    <a:pt x="124244" y="23622"/>
                  </a:lnTo>
                  <a:lnTo>
                    <a:pt x="124079" y="23622"/>
                  </a:lnTo>
                  <a:lnTo>
                    <a:pt x="124206" y="22479"/>
                  </a:lnTo>
                  <a:lnTo>
                    <a:pt x="124218" y="22352"/>
                  </a:lnTo>
                  <a:lnTo>
                    <a:pt x="124333" y="21590"/>
                  </a:lnTo>
                  <a:lnTo>
                    <a:pt x="124625" y="20574"/>
                  </a:lnTo>
                  <a:lnTo>
                    <a:pt x="124066" y="21209"/>
                  </a:lnTo>
                  <a:lnTo>
                    <a:pt x="123761" y="22352"/>
                  </a:lnTo>
                  <a:lnTo>
                    <a:pt x="123672" y="21590"/>
                  </a:lnTo>
                  <a:lnTo>
                    <a:pt x="123799" y="20066"/>
                  </a:lnTo>
                  <a:lnTo>
                    <a:pt x="124167" y="19304"/>
                  </a:lnTo>
                  <a:lnTo>
                    <a:pt x="124104" y="18923"/>
                  </a:lnTo>
                  <a:lnTo>
                    <a:pt x="124015" y="18669"/>
                  </a:lnTo>
                  <a:lnTo>
                    <a:pt x="124155" y="16764"/>
                  </a:lnTo>
                  <a:lnTo>
                    <a:pt x="122986" y="19304"/>
                  </a:lnTo>
                  <a:lnTo>
                    <a:pt x="123101" y="18923"/>
                  </a:lnTo>
                  <a:lnTo>
                    <a:pt x="123710" y="16891"/>
                  </a:lnTo>
                  <a:lnTo>
                    <a:pt x="123596" y="16510"/>
                  </a:lnTo>
                  <a:lnTo>
                    <a:pt x="123304" y="16002"/>
                  </a:lnTo>
                  <a:lnTo>
                    <a:pt x="122948" y="16637"/>
                  </a:lnTo>
                  <a:lnTo>
                    <a:pt x="122847" y="18669"/>
                  </a:lnTo>
                  <a:lnTo>
                    <a:pt x="122478" y="18923"/>
                  </a:lnTo>
                  <a:lnTo>
                    <a:pt x="122186" y="18542"/>
                  </a:lnTo>
                  <a:lnTo>
                    <a:pt x="122275" y="17653"/>
                  </a:lnTo>
                  <a:lnTo>
                    <a:pt x="122872" y="15316"/>
                  </a:lnTo>
                  <a:lnTo>
                    <a:pt x="122758" y="10668"/>
                  </a:lnTo>
                  <a:lnTo>
                    <a:pt x="119494" y="21590"/>
                  </a:lnTo>
                  <a:lnTo>
                    <a:pt x="119735" y="19050"/>
                  </a:lnTo>
                  <a:lnTo>
                    <a:pt x="119811" y="18173"/>
                  </a:lnTo>
                  <a:lnTo>
                    <a:pt x="119545" y="19050"/>
                  </a:lnTo>
                  <a:lnTo>
                    <a:pt x="119253" y="18669"/>
                  </a:lnTo>
                  <a:lnTo>
                    <a:pt x="119176" y="18288"/>
                  </a:lnTo>
                  <a:lnTo>
                    <a:pt x="119646" y="13462"/>
                  </a:lnTo>
                  <a:lnTo>
                    <a:pt x="119481" y="13462"/>
                  </a:lnTo>
                  <a:lnTo>
                    <a:pt x="119189" y="11430"/>
                  </a:lnTo>
                  <a:lnTo>
                    <a:pt x="117817" y="18288"/>
                  </a:lnTo>
                  <a:lnTo>
                    <a:pt x="117373" y="16891"/>
                  </a:lnTo>
                  <a:lnTo>
                    <a:pt x="117182" y="18288"/>
                  </a:lnTo>
                  <a:lnTo>
                    <a:pt x="116662" y="21209"/>
                  </a:lnTo>
                  <a:lnTo>
                    <a:pt x="116560" y="21463"/>
                  </a:lnTo>
                  <a:lnTo>
                    <a:pt x="115874" y="22479"/>
                  </a:lnTo>
                  <a:lnTo>
                    <a:pt x="115468" y="21844"/>
                  </a:lnTo>
                  <a:lnTo>
                    <a:pt x="115506" y="21590"/>
                  </a:lnTo>
                  <a:lnTo>
                    <a:pt x="115849" y="19685"/>
                  </a:lnTo>
                  <a:lnTo>
                    <a:pt x="116001" y="18796"/>
                  </a:lnTo>
                  <a:lnTo>
                    <a:pt x="116052" y="18542"/>
                  </a:lnTo>
                  <a:lnTo>
                    <a:pt x="116268" y="17272"/>
                  </a:lnTo>
                  <a:lnTo>
                    <a:pt x="116370" y="17018"/>
                  </a:lnTo>
                  <a:lnTo>
                    <a:pt x="116814" y="16256"/>
                  </a:lnTo>
                  <a:lnTo>
                    <a:pt x="116954" y="16256"/>
                  </a:lnTo>
                  <a:lnTo>
                    <a:pt x="116840" y="17018"/>
                  </a:lnTo>
                  <a:lnTo>
                    <a:pt x="117335" y="16256"/>
                  </a:lnTo>
                  <a:lnTo>
                    <a:pt x="117424" y="16002"/>
                  </a:lnTo>
                  <a:lnTo>
                    <a:pt x="117487" y="14732"/>
                  </a:lnTo>
                  <a:lnTo>
                    <a:pt x="117157" y="16002"/>
                  </a:lnTo>
                  <a:lnTo>
                    <a:pt x="117170" y="15875"/>
                  </a:lnTo>
                  <a:lnTo>
                    <a:pt x="117170" y="15367"/>
                  </a:lnTo>
                  <a:lnTo>
                    <a:pt x="117170" y="14732"/>
                  </a:lnTo>
                  <a:lnTo>
                    <a:pt x="116522" y="14732"/>
                  </a:lnTo>
                  <a:lnTo>
                    <a:pt x="116624" y="15367"/>
                  </a:lnTo>
                  <a:lnTo>
                    <a:pt x="116497" y="14592"/>
                  </a:lnTo>
                  <a:lnTo>
                    <a:pt x="116497" y="14719"/>
                  </a:lnTo>
                  <a:lnTo>
                    <a:pt x="116319" y="13462"/>
                  </a:lnTo>
                  <a:lnTo>
                    <a:pt x="115620" y="15113"/>
                  </a:lnTo>
                  <a:lnTo>
                    <a:pt x="115189" y="13843"/>
                  </a:lnTo>
                  <a:lnTo>
                    <a:pt x="115100" y="14960"/>
                  </a:lnTo>
                  <a:lnTo>
                    <a:pt x="114973" y="15875"/>
                  </a:lnTo>
                  <a:lnTo>
                    <a:pt x="114211" y="14224"/>
                  </a:lnTo>
                  <a:lnTo>
                    <a:pt x="113982" y="18173"/>
                  </a:lnTo>
                  <a:lnTo>
                    <a:pt x="113233" y="18542"/>
                  </a:lnTo>
                  <a:lnTo>
                    <a:pt x="113233" y="17018"/>
                  </a:lnTo>
                  <a:lnTo>
                    <a:pt x="113334" y="16383"/>
                  </a:lnTo>
                  <a:lnTo>
                    <a:pt x="113588" y="15748"/>
                  </a:lnTo>
                  <a:lnTo>
                    <a:pt x="113690" y="15494"/>
                  </a:lnTo>
                  <a:lnTo>
                    <a:pt x="114236" y="14097"/>
                  </a:lnTo>
                  <a:lnTo>
                    <a:pt x="113284" y="15494"/>
                  </a:lnTo>
                  <a:lnTo>
                    <a:pt x="113157" y="14478"/>
                  </a:lnTo>
                  <a:lnTo>
                    <a:pt x="113258" y="13843"/>
                  </a:lnTo>
                  <a:lnTo>
                    <a:pt x="113347" y="13589"/>
                  </a:lnTo>
                  <a:lnTo>
                    <a:pt x="114173" y="11303"/>
                  </a:lnTo>
                  <a:lnTo>
                    <a:pt x="113118" y="13589"/>
                  </a:lnTo>
                  <a:lnTo>
                    <a:pt x="113245" y="11049"/>
                  </a:lnTo>
                  <a:lnTo>
                    <a:pt x="113131" y="9144"/>
                  </a:lnTo>
                  <a:lnTo>
                    <a:pt x="113207" y="8763"/>
                  </a:lnTo>
                  <a:lnTo>
                    <a:pt x="113284" y="8636"/>
                  </a:lnTo>
                  <a:lnTo>
                    <a:pt x="113576" y="8128"/>
                  </a:lnTo>
                  <a:lnTo>
                    <a:pt x="113271" y="8636"/>
                  </a:lnTo>
                  <a:lnTo>
                    <a:pt x="112953" y="8636"/>
                  </a:lnTo>
                  <a:lnTo>
                    <a:pt x="112687" y="11049"/>
                  </a:lnTo>
                  <a:lnTo>
                    <a:pt x="112560" y="10668"/>
                  </a:lnTo>
                  <a:lnTo>
                    <a:pt x="112407" y="10541"/>
                  </a:lnTo>
                  <a:lnTo>
                    <a:pt x="112610" y="9525"/>
                  </a:lnTo>
                  <a:lnTo>
                    <a:pt x="112115" y="11176"/>
                  </a:lnTo>
                  <a:lnTo>
                    <a:pt x="112014" y="13208"/>
                  </a:lnTo>
                  <a:lnTo>
                    <a:pt x="111887" y="13970"/>
                  </a:lnTo>
                  <a:lnTo>
                    <a:pt x="111188" y="15748"/>
                  </a:lnTo>
                  <a:lnTo>
                    <a:pt x="111125" y="14617"/>
                  </a:lnTo>
                  <a:lnTo>
                    <a:pt x="110185" y="17018"/>
                  </a:lnTo>
                  <a:lnTo>
                    <a:pt x="110540" y="14732"/>
                  </a:lnTo>
                  <a:lnTo>
                    <a:pt x="110705" y="13716"/>
                  </a:lnTo>
                  <a:lnTo>
                    <a:pt x="111125" y="14617"/>
                  </a:lnTo>
                  <a:lnTo>
                    <a:pt x="111175" y="14478"/>
                  </a:lnTo>
                  <a:lnTo>
                    <a:pt x="111290" y="14986"/>
                  </a:lnTo>
                  <a:lnTo>
                    <a:pt x="111277" y="14478"/>
                  </a:lnTo>
                  <a:lnTo>
                    <a:pt x="111252" y="12700"/>
                  </a:lnTo>
                  <a:lnTo>
                    <a:pt x="111226" y="10414"/>
                  </a:lnTo>
                  <a:lnTo>
                    <a:pt x="111480" y="10287"/>
                  </a:lnTo>
                  <a:lnTo>
                    <a:pt x="111556" y="9525"/>
                  </a:lnTo>
                  <a:lnTo>
                    <a:pt x="111671" y="9271"/>
                  </a:lnTo>
                  <a:lnTo>
                    <a:pt x="111544" y="5969"/>
                  </a:lnTo>
                  <a:lnTo>
                    <a:pt x="110731" y="12700"/>
                  </a:lnTo>
                  <a:lnTo>
                    <a:pt x="109969" y="12446"/>
                  </a:lnTo>
                  <a:lnTo>
                    <a:pt x="110337" y="10922"/>
                  </a:lnTo>
                  <a:lnTo>
                    <a:pt x="110413" y="9918"/>
                  </a:lnTo>
                  <a:lnTo>
                    <a:pt x="109880" y="12065"/>
                  </a:lnTo>
                  <a:lnTo>
                    <a:pt x="109766" y="12446"/>
                  </a:lnTo>
                  <a:lnTo>
                    <a:pt x="109270" y="13716"/>
                  </a:lnTo>
                  <a:lnTo>
                    <a:pt x="109029" y="12192"/>
                  </a:lnTo>
                  <a:lnTo>
                    <a:pt x="108534" y="14732"/>
                  </a:lnTo>
                  <a:lnTo>
                    <a:pt x="108318" y="14478"/>
                  </a:lnTo>
                  <a:lnTo>
                    <a:pt x="108419" y="15494"/>
                  </a:lnTo>
                  <a:lnTo>
                    <a:pt x="108051" y="17018"/>
                  </a:lnTo>
                  <a:lnTo>
                    <a:pt x="107848" y="16764"/>
                  </a:lnTo>
                  <a:lnTo>
                    <a:pt x="107403" y="17272"/>
                  </a:lnTo>
                  <a:lnTo>
                    <a:pt x="107429" y="17145"/>
                  </a:lnTo>
                  <a:lnTo>
                    <a:pt x="107378" y="17272"/>
                  </a:lnTo>
                  <a:lnTo>
                    <a:pt x="106921" y="18796"/>
                  </a:lnTo>
                  <a:lnTo>
                    <a:pt x="107035" y="17653"/>
                  </a:lnTo>
                  <a:lnTo>
                    <a:pt x="107391" y="14224"/>
                  </a:lnTo>
                  <a:lnTo>
                    <a:pt x="107607" y="12192"/>
                  </a:lnTo>
                  <a:lnTo>
                    <a:pt x="106680" y="14224"/>
                  </a:lnTo>
                  <a:lnTo>
                    <a:pt x="106667" y="13843"/>
                  </a:lnTo>
                  <a:lnTo>
                    <a:pt x="106794" y="12446"/>
                  </a:lnTo>
                  <a:lnTo>
                    <a:pt x="106972" y="11811"/>
                  </a:lnTo>
                  <a:lnTo>
                    <a:pt x="107200" y="11049"/>
                  </a:lnTo>
                  <a:lnTo>
                    <a:pt x="107188" y="9906"/>
                  </a:lnTo>
                  <a:lnTo>
                    <a:pt x="106324" y="11861"/>
                  </a:lnTo>
                  <a:lnTo>
                    <a:pt x="106083" y="12560"/>
                  </a:lnTo>
                  <a:lnTo>
                    <a:pt x="106083" y="14478"/>
                  </a:lnTo>
                  <a:lnTo>
                    <a:pt x="105587" y="15875"/>
                  </a:lnTo>
                  <a:lnTo>
                    <a:pt x="105498" y="16510"/>
                  </a:lnTo>
                  <a:lnTo>
                    <a:pt x="105384" y="17653"/>
                  </a:lnTo>
                  <a:lnTo>
                    <a:pt x="105460" y="16256"/>
                  </a:lnTo>
                  <a:lnTo>
                    <a:pt x="105549" y="14960"/>
                  </a:lnTo>
                  <a:lnTo>
                    <a:pt x="105486" y="15113"/>
                  </a:lnTo>
                  <a:lnTo>
                    <a:pt x="105613" y="13970"/>
                  </a:lnTo>
                  <a:lnTo>
                    <a:pt x="105549" y="14960"/>
                  </a:lnTo>
                  <a:lnTo>
                    <a:pt x="105956" y="13970"/>
                  </a:lnTo>
                  <a:lnTo>
                    <a:pt x="106006" y="13843"/>
                  </a:lnTo>
                  <a:lnTo>
                    <a:pt x="106083" y="14478"/>
                  </a:lnTo>
                  <a:lnTo>
                    <a:pt x="106083" y="12560"/>
                  </a:lnTo>
                  <a:lnTo>
                    <a:pt x="105079" y="15240"/>
                  </a:lnTo>
                  <a:lnTo>
                    <a:pt x="105270" y="15316"/>
                  </a:lnTo>
                  <a:lnTo>
                    <a:pt x="105486" y="14478"/>
                  </a:lnTo>
                  <a:lnTo>
                    <a:pt x="105384" y="15367"/>
                  </a:lnTo>
                  <a:lnTo>
                    <a:pt x="105257" y="15367"/>
                  </a:lnTo>
                  <a:lnTo>
                    <a:pt x="104178" y="19685"/>
                  </a:lnTo>
                  <a:lnTo>
                    <a:pt x="104140" y="18288"/>
                  </a:lnTo>
                  <a:lnTo>
                    <a:pt x="104140" y="18161"/>
                  </a:lnTo>
                  <a:lnTo>
                    <a:pt x="104114" y="17145"/>
                  </a:lnTo>
                  <a:lnTo>
                    <a:pt x="104355" y="15748"/>
                  </a:lnTo>
                  <a:lnTo>
                    <a:pt x="104660" y="13970"/>
                  </a:lnTo>
                  <a:lnTo>
                    <a:pt x="105117" y="11277"/>
                  </a:lnTo>
                  <a:lnTo>
                    <a:pt x="105003" y="9525"/>
                  </a:lnTo>
                  <a:lnTo>
                    <a:pt x="104863" y="8255"/>
                  </a:lnTo>
                  <a:lnTo>
                    <a:pt x="103301" y="13970"/>
                  </a:lnTo>
                  <a:lnTo>
                    <a:pt x="102590" y="12319"/>
                  </a:lnTo>
                  <a:lnTo>
                    <a:pt x="102641" y="13716"/>
                  </a:lnTo>
                  <a:lnTo>
                    <a:pt x="102196" y="15748"/>
                  </a:lnTo>
                  <a:lnTo>
                    <a:pt x="102133" y="14605"/>
                  </a:lnTo>
                  <a:lnTo>
                    <a:pt x="102069" y="13589"/>
                  </a:lnTo>
                  <a:lnTo>
                    <a:pt x="101600" y="14605"/>
                  </a:lnTo>
                  <a:lnTo>
                    <a:pt x="101663" y="14224"/>
                  </a:lnTo>
                  <a:lnTo>
                    <a:pt x="101904" y="12700"/>
                  </a:lnTo>
                  <a:lnTo>
                    <a:pt x="101904" y="11938"/>
                  </a:lnTo>
                  <a:lnTo>
                    <a:pt x="101942" y="10414"/>
                  </a:lnTo>
                  <a:lnTo>
                    <a:pt x="101727" y="11938"/>
                  </a:lnTo>
                  <a:lnTo>
                    <a:pt x="101257" y="10160"/>
                  </a:lnTo>
                  <a:lnTo>
                    <a:pt x="100507" y="14224"/>
                  </a:lnTo>
                  <a:lnTo>
                    <a:pt x="100431" y="11277"/>
                  </a:lnTo>
                  <a:lnTo>
                    <a:pt x="99898" y="10287"/>
                  </a:lnTo>
                  <a:lnTo>
                    <a:pt x="98704" y="17145"/>
                  </a:lnTo>
                  <a:lnTo>
                    <a:pt x="98171" y="16510"/>
                  </a:lnTo>
                  <a:lnTo>
                    <a:pt x="98234" y="15748"/>
                  </a:lnTo>
                  <a:lnTo>
                    <a:pt x="98501" y="14732"/>
                  </a:lnTo>
                  <a:lnTo>
                    <a:pt x="98602" y="14351"/>
                  </a:lnTo>
                  <a:lnTo>
                    <a:pt x="98704" y="12319"/>
                  </a:lnTo>
                  <a:lnTo>
                    <a:pt x="98831" y="12065"/>
                  </a:lnTo>
                  <a:lnTo>
                    <a:pt x="99263" y="11176"/>
                  </a:lnTo>
                  <a:lnTo>
                    <a:pt x="99021" y="11049"/>
                  </a:lnTo>
                  <a:lnTo>
                    <a:pt x="98844" y="10668"/>
                  </a:lnTo>
                  <a:lnTo>
                    <a:pt x="98628" y="12065"/>
                  </a:lnTo>
                  <a:lnTo>
                    <a:pt x="98679" y="10795"/>
                  </a:lnTo>
                  <a:lnTo>
                    <a:pt x="97510" y="14732"/>
                  </a:lnTo>
                  <a:lnTo>
                    <a:pt x="97574" y="12700"/>
                  </a:lnTo>
                  <a:lnTo>
                    <a:pt x="97396" y="13335"/>
                  </a:lnTo>
                  <a:lnTo>
                    <a:pt x="97282" y="13843"/>
                  </a:lnTo>
                  <a:lnTo>
                    <a:pt x="96964" y="15748"/>
                  </a:lnTo>
                  <a:lnTo>
                    <a:pt x="96710" y="15621"/>
                  </a:lnTo>
                  <a:lnTo>
                    <a:pt x="96215" y="15875"/>
                  </a:lnTo>
                  <a:lnTo>
                    <a:pt x="96126" y="18161"/>
                  </a:lnTo>
                  <a:lnTo>
                    <a:pt x="96304" y="11684"/>
                  </a:lnTo>
                  <a:lnTo>
                    <a:pt x="93916" y="18288"/>
                  </a:lnTo>
                  <a:lnTo>
                    <a:pt x="94005" y="13970"/>
                  </a:lnTo>
                  <a:lnTo>
                    <a:pt x="94030" y="12700"/>
                  </a:lnTo>
                  <a:lnTo>
                    <a:pt x="93383" y="13335"/>
                  </a:lnTo>
                  <a:lnTo>
                    <a:pt x="92633" y="13970"/>
                  </a:lnTo>
                  <a:lnTo>
                    <a:pt x="92113" y="13970"/>
                  </a:lnTo>
                  <a:lnTo>
                    <a:pt x="92252" y="12992"/>
                  </a:lnTo>
                  <a:lnTo>
                    <a:pt x="92316" y="13208"/>
                  </a:lnTo>
                  <a:lnTo>
                    <a:pt x="92265" y="12954"/>
                  </a:lnTo>
                  <a:lnTo>
                    <a:pt x="91884" y="11176"/>
                  </a:lnTo>
                  <a:lnTo>
                    <a:pt x="91084" y="19050"/>
                  </a:lnTo>
                  <a:lnTo>
                    <a:pt x="90982" y="18542"/>
                  </a:lnTo>
                  <a:lnTo>
                    <a:pt x="90703" y="17272"/>
                  </a:lnTo>
                  <a:lnTo>
                    <a:pt x="90639" y="14605"/>
                  </a:lnTo>
                  <a:lnTo>
                    <a:pt x="90665" y="13462"/>
                  </a:lnTo>
                  <a:lnTo>
                    <a:pt x="91262" y="15113"/>
                  </a:lnTo>
                  <a:lnTo>
                    <a:pt x="91211" y="13462"/>
                  </a:lnTo>
                  <a:lnTo>
                    <a:pt x="91986" y="6985"/>
                  </a:lnTo>
                  <a:lnTo>
                    <a:pt x="90106" y="14605"/>
                  </a:lnTo>
                  <a:lnTo>
                    <a:pt x="90106" y="12573"/>
                  </a:lnTo>
                  <a:lnTo>
                    <a:pt x="90233" y="10287"/>
                  </a:lnTo>
                  <a:lnTo>
                    <a:pt x="90195" y="7874"/>
                  </a:lnTo>
                  <a:lnTo>
                    <a:pt x="88963" y="12573"/>
                  </a:lnTo>
                  <a:lnTo>
                    <a:pt x="88366" y="12065"/>
                  </a:lnTo>
                  <a:lnTo>
                    <a:pt x="88519" y="11049"/>
                  </a:lnTo>
                  <a:lnTo>
                    <a:pt x="87617" y="14351"/>
                  </a:lnTo>
                  <a:lnTo>
                    <a:pt x="86118" y="15963"/>
                  </a:lnTo>
                  <a:lnTo>
                    <a:pt x="85991" y="16637"/>
                  </a:lnTo>
                  <a:lnTo>
                    <a:pt x="85445" y="17272"/>
                  </a:lnTo>
                  <a:lnTo>
                    <a:pt x="85331" y="15240"/>
                  </a:lnTo>
                  <a:lnTo>
                    <a:pt x="85204" y="14605"/>
                  </a:lnTo>
                  <a:lnTo>
                    <a:pt x="85255" y="13716"/>
                  </a:lnTo>
                  <a:lnTo>
                    <a:pt x="85483" y="11557"/>
                  </a:lnTo>
                  <a:lnTo>
                    <a:pt x="86042" y="11557"/>
                  </a:lnTo>
                  <a:lnTo>
                    <a:pt x="86207" y="7747"/>
                  </a:lnTo>
                  <a:lnTo>
                    <a:pt x="85318" y="11557"/>
                  </a:lnTo>
                  <a:lnTo>
                    <a:pt x="85204" y="11176"/>
                  </a:lnTo>
                  <a:lnTo>
                    <a:pt x="85344" y="9271"/>
                  </a:lnTo>
                  <a:lnTo>
                    <a:pt x="84467" y="9652"/>
                  </a:lnTo>
                  <a:lnTo>
                    <a:pt x="83959" y="13716"/>
                  </a:lnTo>
                  <a:lnTo>
                    <a:pt x="83108" y="13335"/>
                  </a:lnTo>
                  <a:lnTo>
                    <a:pt x="83070" y="14478"/>
                  </a:lnTo>
                  <a:lnTo>
                    <a:pt x="82130" y="18542"/>
                  </a:lnTo>
                  <a:lnTo>
                    <a:pt x="82410" y="16383"/>
                  </a:lnTo>
                  <a:lnTo>
                    <a:pt x="82511" y="15621"/>
                  </a:lnTo>
                  <a:lnTo>
                    <a:pt x="82550" y="15240"/>
                  </a:lnTo>
                  <a:lnTo>
                    <a:pt x="82931" y="12319"/>
                  </a:lnTo>
                  <a:lnTo>
                    <a:pt x="82118" y="15240"/>
                  </a:lnTo>
                  <a:lnTo>
                    <a:pt x="82435" y="11049"/>
                  </a:lnTo>
                  <a:lnTo>
                    <a:pt x="80873" y="14986"/>
                  </a:lnTo>
                  <a:lnTo>
                    <a:pt x="80225" y="15621"/>
                  </a:lnTo>
                  <a:lnTo>
                    <a:pt x="80543" y="14173"/>
                  </a:lnTo>
                  <a:lnTo>
                    <a:pt x="79908" y="15621"/>
                  </a:lnTo>
                  <a:lnTo>
                    <a:pt x="79286" y="15494"/>
                  </a:lnTo>
                  <a:lnTo>
                    <a:pt x="79540" y="13462"/>
                  </a:lnTo>
                  <a:lnTo>
                    <a:pt x="79552" y="13335"/>
                  </a:lnTo>
                  <a:lnTo>
                    <a:pt x="80251" y="7493"/>
                  </a:lnTo>
                  <a:lnTo>
                    <a:pt x="77876" y="13335"/>
                  </a:lnTo>
                  <a:lnTo>
                    <a:pt x="77889" y="12827"/>
                  </a:lnTo>
                  <a:lnTo>
                    <a:pt x="77901" y="12192"/>
                  </a:lnTo>
                  <a:lnTo>
                    <a:pt x="77965" y="9906"/>
                  </a:lnTo>
                  <a:lnTo>
                    <a:pt x="78041" y="7112"/>
                  </a:lnTo>
                  <a:lnTo>
                    <a:pt x="76631" y="9906"/>
                  </a:lnTo>
                  <a:lnTo>
                    <a:pt x="75933" y="5588"/>
                  </a:lnTo>
                  <a:lnTo>
                    <a:pt x="74574" y="5842"/>
                  </a:lnTo>
                  <a:lnTo>
                    <a:pt x="74460" y="12192"/>
                  </a:lnTo>
                  <a:lnTo>
                    <a:pt x="74180" y="6096"/>
                  </a:lnTo>
                  <a:lnTo>
                    <a:pt x="73672" y="12319"/>
                  </a:lnTo>
                  <a:lnTo>
                    <a:pt x="73558" y="12573"/>
                  </a:lnTo>
                  <a:lnTo>
                    <a:pt x="73329" y="12827"/>
                  </a:lnTo>
                  <a:lnTo>
                    <a:pt x="73215" y="12192"/>
                  </a:lnTo>
                  <a:lnTo>
                    <a:pt x="73126" y="11557"/>
                  </a:lnTo>
                  <a:lnTo>
                    <a:pt x="72936" y="10287"/>
                  </a:lnTo>
                  <a:lnTo>
                    <a:pt x="72859" y="9779"/>
                  </a:lnTo>
                  <a:lnTo>
                    <a:pt x="72758" y="9017"/>
                  </a:lnTo>
                  <a:lnTo>
                    <a:pt x="72631" y="7493"/>
                  </a:lnTo>
                  <a:lnTo>
                    <a:pt x="72593" y="6477"/>
                  </a:lnTo>
                  <a:lnTo>
                    <a:pt x="73075" y="6985"/>
                  </a:lnTo>
                  <a:lnTo>
                    <a:pt x="73113" y="6477"/>
                  </a:lnTo>
                  <a:lnTo>
                    <a:pt x="73177" y="5588"/>
                  </a:lnTo>
                  <a:lnTo>
                    <a:pt x="72542" y="5080"/>
                  </a:lnTo>
                  <a:lnTo>
                    <a:pt x="72745" y="4318"/>
                  </a:lnTo>
                  <a:lnTo>
                    <a:pt x="73037" y="3175"/>
                  </a:lnTo>
                  <a:lnTo>
                    <a:pt x="72986" y="2032"/>
                  </a:lnTo>
                  <a:lnTo>
                    <a:pt x="72834" y="1143"/>
                  </a:lnTo>
                  <a:lnTo>
                    <a:pt x="72783" y="2032"/>
                  </a:lnTo>
                  <a:lnTo>
                    <a:pt x="72669" y="3556"/>
                  </a:lnTo>
                  <a:lnTo>
                    <a:pt x="72313" y="4318"/>
                  </a:lnTo>
                  <a:lnTo>
                    <a:pt x="71996" y="3429"/>
                  </a:lnTo>
                  <a:lnTo>
                    <a:pt x="72288" y="6477"/>
                  </a:lnTo>
                  <a:lnTo>
                    <a:pt x="71069" y="9779"/>
                  </a:lnTo>
                  <a:lnTo>
                    <a:pt x="71081" y="9652"/>
                  </a:lnTo>
                  <a:lnTo>
                    <a:pt x="71094" y="9525"/>
                  </a:lnTo>
                  <a:lnTo>
                    <a:pt x="71323" y="7239"/>
                  </a:lnTo>
                  <a:lnTo>
                    <a:pt x="71602" y="4318"/>
                  </a:lnTo>
                  <a:lnTo>
                    <a:pt x="71932" y="1016"/>
                  </a:lnTo>
                  <a:lnTo>
                    <a:pt x="70700" y="4318"/>
                  </a:lnTo>
                  <a:lnTo>
                    <a:pt x="70904" y="3429"/>
                  </a:lnTo>
                  <a:lnTo>
                    <a:pt x="71170" y="2286"/>
                  </a:lnTo>
                  <a:lnTo>
                    <a:pt x="70573" y="3429"/>
                  </a:lnTo>
                  <a:lnTo>
                    <a:pt x="69354" y="2159"/>
                  </a:lnTo>
                  <a:lnTo>
                    <a:pt x="68491" y="7239"/>
                  </a:lnTo>
                  <a:lnTo>
                    <a:pt x="68554" y="4572"/>
                  </a:lnTo>
                  <a:lnTo>
                    <a:pt x="68719" y="4318"/>
                  </a:lnTo>
                  <a:lnTo>
                    <a:pt x="67614" y="3429"/>
                  </a:lnTo>
                  <a:lnTo>
                    <a:pt x="65747" y="9525"/>
                  </a:lnTo>
                  <a:lnTo>
                    <a:pt x="65379" y="7747"/>
                  </a:lnTo>
                  <a:lnTo>
                    <a:pt x="65189" y="6858"/>
                  </a:lnTo>
                  <a:lnTo>
                    <a:pt x="65265" y="4826"/>
                  </a:lnTo>
                  <a:lnTo>
                    <a:pt x="65024" y="5207"/>
                  </a:lnTo>
                  <a:lnTo>
                    <a:pt x="64693" y="7747"/>
                  </a:lnTo>
                  <a:lnTo>
                    <a:pt x="64630" y="7112"/>
                  </a:lnTo>
                  <a:lnTo>
                    <a:pt x="64630" y="4445"/>
                  </a:lnTo>
                  <a:lnTo>
                    <a:pt x="63868" y="7112"/>
                  </a:lnTo>
                  <a:lnTo>
                    <a:pt x="63677" y="6350"/>
                  </a:lnTo>
                  <a:lnTo>
                    <a:pt x="63804" y="5461"/>
                  </a:lnTo>
                  <a:lnTo>
                    <a:pt x="63906" y="4953"/>
                  </a:lnTo>
                  <a:lnTo>
                    <a:pt x="63817" y="4064"/>
                  </a:lnTo>
                  <a:lnTo>
                    <a:pt x="62992" y="2413"/>
                  </a:lnTo>
                  <a:lnTo>
                    <a:pt x="61988" y="8636"/>
                  </a:lnTo>
                  <a:lnTo>
                    <a:pt x="60985" y="9652"/>
                  </a:lnTo>
                  <a:lnTo>
                    <a:pt x="61125" y="7493"/>
                  </a:lnTo>
                  <a:lnTo>
                    <a:pt x="61239" y="5461"/>
                  </a:lnTo>
                  <a:lnTo>
                    <a:pt x="61137" y="4826"/>
                  </a:lnTo>
                  <a:lnTo>
                    <a:pt x="60121" y="2794"/>
                  </a:lnTo>
                  <a:lnTo>
                    <a:pt x="60109" y="2032"/>
                  </a:lnTo>
                  <a:lnTo>
                    <a:pt x="58813" y="1397"/>
                  </a:lnTo>
                  <a:lnTo>
                    <a:pt x="57658" y="5842"/>
                  </a:lnTo>
                  <a:lnTo>
                    <a:pt x="56349" y="7493"/>
                  </a:lnTo>
                  <a:lnTo>
                    <a:pt x="56248" y="6477"/>
                  </a:lnTo>
                  <a:lnTo>
                    <a:pt x="56121" y="5334"/>
                  </a:lnTo>
                  <a:lnTo>
                    <a:pt x="55829" y="2540"/>
                  </a:lnTo>
                  <a:lnTo>
                    <a:pt x="53886" y="5334"/>
                  </a:lnTo>
                  <a:lnTo>
                    <a:pt x="52768" y="2413"/>
                  </a:lnTo>
                  <a:lnTo>
                    <a:pt x="52844" y="4064"/>
                  </a:lnTo>
                  <a:lnTo>
                    <a:pt x="52641" y="5715"/>
                  </a:lnTo>
                  <a:lnTo>
                    <a:pt x="52527" y="6223"/>
                  </a:lnTo>
                  <a:lnTo>
                    <a:pt x="52374" y="6477"/>
                  </a:lnTo>
                  <a:lnTo>
                    <a:pt x="52120" y="5588"/>
                  </a:lnTo>
                  <a:lnTo>
                    <a:pt x="51473" y="9652"/>
                  </a:lnTo>
                  <a:lnTo>
                    <a:pt x="51485" y="9398"/>
                  </a:lnTo>
                  <a:lnTo>
                    <a:pt x="51549" y="7874"/>
                  </a:lnTo>
                  <a:lnTo>
                    <a:pt x="51650" y="5461"/>
                  </a:lnTo>
                  <a:lnTo>
                    <a:pt x="51765" y="5588"/>
                  </a:lnTo>
                  <a:lnTo>
                    <a:pt x="51765" y="5461"/>
                  </a:lnTo>
                  <a:lnTo>
                    <a:pt x="51714" y="2413"/>
                  </a:lnTo>
                  <a:lnTo>
                    <a:pt x="51701" y="1397"/>
                  </a:lnTo>
                  <a:lnTo>
                    <a:pt x="51066" y="2413"/>
                  </a:lnTo>
                  <a:lnTo>
                    <a:pt x="50609" y="2286"/>
                  </a:lnTo>
                  <a:lnTo>
                    <a:pt x="50342" y="7874"/>
                  </a:lnTo>
                  <a:lnTo>
                    <a:pt x="49860" y="6223"/>
                  </a:lnTo>
                  <a:lnTo>
                    <a:pt x="49822" y="6096"/>
                  </a:lnTo>
                  <a:lnTo>
                    <a:pt x="49441" y="4826"/>
                  </a:lnTo>
                  <a:lnTo>
                    <a:pt x="48336" y="5334"/>
                  </a:lnTo>
                  <a:lnTo>
                    <a:pt x="47307" y="6096"/>
                  </a:lnTo>
                  <a:lnTo>
                    <a:pt x="47028" y="4953"/>
                  </a:lnTo>
                  <a:lnTo>
                    <a:pt x="46672" y="3556"/>
                  </a:lnTo>
                  <a:lnTo>
                    <a:pt x="46342" y="4953"/>
                  </a:lnTo>
                  <a:lnTo>
                    <a:pt x="45986" y="4826"/>
                  </a:lnTo>
                  <a:lnTo>
                    <a:pt x="45669" y="6223"/>
                  </a:lnTo>
                  <a:lnTo>
                    <a:pt x="45745" y="3302"/>
                  </a:lnTo>
                  <a:lnTo>
                    <a:pt x="45224" y="2794"/>
                  </a:lnTo>
                  <a:lnTo>
                    <a:pt x="44564" y="2159"/>
                  </a:lnTo>
                  <a:lnTo>
                    <a:pt x="43548" y="2794"/>
                  </a:lnTo>
                  <a:lnTo>
                    <a:pt x="43776" y="635"/>
                  </a:lnTo>
                  <a:lnTo>
                    <a:pt x="43230" y="508"/>
                  </a:lnTo>
                  <a:lnTo>
                    <a:pt x="42951" y="9271"/>
                  </a:lnTo>
                  <a:lnTo>
                    <a:pt x="42443" y="9398"/>
                  </a:lnTo>
                  <a:lnTo>
                    <a:pt x="42405" y="7493"/>
                  </a:lnTo>
                  <a:lnTo>
                    <a:pt x="42367" y="6096"/>
                  </a:lnTo>
                  <a:lnTo>
                    <a:pt x="42354" y="5207"/>
                  </a:lnTo>
                  <a:lnTo>
                    <a:pt x="42354" y="5080"/>
                  </a:lnTo>
                  <a:lnTo>
                    <a:pt x="42354" y="4953"/>
                  </a:lnTo>
                  <a:lnTo>
                    <a:pt x="41376" y="5080"/>
                  </a:lnTo>
                  <a:lnTo>
                    <a:pt x="40398" y="1143"/>
                  </a:lnTo>
                  <a:lnTo>
                    <a:pt x="39420" y="5207"/>
                  </a:lnTo>
                  <a:lnTo>
                    <a:pt x="39471" y="3175"/>
                  </a:lnTo>
                  <a:lnTo>
                    <a:pt x="39624" y="3048"/>
                  </a:lnTo>
                  <a:lnTo>
                    <a:pt x="39166" y="2921"/>
                  </a:lnTo>
                  <a:lnTo>
                    <a:pt x="38823" y="2159"/>
                  </a:lnTo>
                  <a:lnTo>
                    <a:pt x="37833" y="0"/>
                  </a:lnTo>
                  <a:lnTo>
                    <a:pt x="37909" y="2514"/>
                  </a:lnTo>
                  <a:lnTo>
                    <a:pt x="37998" y="2159"/>
                  </a:lnTo>
                  <a:lnTo>
                    <a:pt x="37998" y="6096"/>
                  </a:lnTo>
                  <a:lnTo>
                    <a:pt x="37909" y="2514"/>
                  </a:lnTo>
                  <a:lnTo>
                    <a:pt x="36461" y="7493"/>
                  </a:lnTo>
                  <a:lnTo>
                    <a:pt x="36550" y="4572"/>
                  </a:lnTo>
                  <a:lnTo>
                    <a:pt x="36182" y="7747"/>
                  </a:lnTo>
                  <a:lnTo>
                    <a:pt x="36055" y="9347"/>
                  </a:lnTo>
                  <a:lnTo>
                    <a:pt x="35496" y="10287"/>
                  </a:lnTo>
                  <a:lnTo>
                    <a:pt x="35394" y="10033"/>
                  </a:lnTo>
                  <a:lnTo>
                    <a:pt x="35306" y="8001"/>
                  </a:lnTo>
                  <a:lnTo>
                    <a:pt x="35064" y="7239"/>
                  </a:lnTo>
                  <a:lnTo>
                    <a:pt x="35191" y="11557"/>
                  </a:lnTo>
                  <a:lnTo>
                    <a:pt x="34709" y="10236"/>
                  </a:lnTo>
                  <a:lnTo>
                    <a:pt x="34798" y="8128"/>
                  </a:lnTo>
                  <a:lnTo>
                    <a:pt x="34290" y="7874"/>
                  </a:lnTo>
                  <a:lnTo>
                    <a:pt x="34226" y="9906"/>
                  </a:lnTo>
                  <a:lnTo>
                    <a:pt x="34112" y="10922"/>
                  </a:lnTo>
                  <a:lnTo>
                    <a:pt x="33782" y="12192"/>
                  </a:lnTo>
                  <a:lnTo>
                    <a:pt x="33528" y="11430"/>
                  </a:lnTo>
                  <a:lnTo>
                    <a:pt x="33172" y="10414"/>
                  </a:lnTo>
                  <a:lnTo>
                    <a:pt x="33032" y="7747"/>
                  </a:lnTo>
                  <a:lnTo>
                    <a:pt x="32969" y="9347"/>
                  </a:lnTo>
                  <a:lnTo>
                    <a:pt x="32740" y="11430"/>
                  </a:lnTo>
                  <a:lnTo>
                    <a:pt x="32537" y="10922"/>
                  </a:lnTo>
                  <a:lnTo>
                    <a:pt x="32410" y="10236"/>
                  </a:lnTo>
                  <a:lnTo>
                    <a:pt x="32296" y="8255"/>
                  </a:lnTo>
                  <a:lnTo>
                    <a:pt x="32181" y="8001"/>
                  </a:lnTo>
                  <a:lnTo>
                    <a:pt x="31737" y="7035"/>
                  </a:lnTo>
                  <a:lnTo>
                    <a:pt x="31737" y="7696"/>
                  </a:lnTo>
                  <a:lnTo>
                    <a:pt x="31661" y="6858"/>
                  </a:lnTo>
                  <a:lnTo>
                    <a:pt x="31737" y="7035"/>
                  </a:lnTo>
                  <a:lnTo>
                    <a:pt x="31737" y="6858"/>
                  </a:lnTo>
                  <a:lnTo>
                    <a:pt x="31724" y="5334"/>
                  </a:lnTo>
                  <a:lnTo>
                    <a:pt x="31610" y="7696"/>
                  </a:lnTo>
                  <a:lnTo>
                    <a:pt x="31470" y="9944"/>
                  </a:lnTo>
                  <a:lnTo>
                    <a:pt x="31470" y="24384"/>
                  </a:lnTo>
                  <a:lnTo>
                    <a:pt x="31330" y="24257"/>
                  </a:lnTo>
                  <a:lnTo>
                    <a:pt x="31000" y="24257"/>
                  </a:lnTo>
                  <a:lnTo>
                    <a:pt x="30962" y="23495"/>
                  </a:lnTo>
                  <a:lnTo>
                    <a:pt x="30949" y="22860"/>
                  </a:lnTo>
                  <a:lnTo>
                    <a:pt x="30962" y="22225"/>
                  </a:lnTo>
                  <a:lnTo>
                    <a:pt x="31076" y="22987"/>
                  </a:lnTo>
                  <a:lnTo>
                    <a:pt x="31292" y="23495"/>
                  </a:lnTo>
                  <a:lnTo>
                    <a:pt x="31470" y="24384"/>
                  </a:lnTo>
                  <a:lnTo>
                    <a:pt x="31470" y="9944"/>
                  </a:lnTo>
                  <a:lnTo>
                    <a:pt x="31330" y="12192"/>
                  </a:lnTo>
                  <a:lnTo>
                    <a:pt x="30962" y="10414"/>
                  </a:lnTo>
                  <a:lnTo>
                    <a:pt x="30734" y="9347"/>
                  </a:lnTo>
                  <a:lnTo>
                    <a:pt x="30594" y="7620"/>
                  </a:lnTo>
                  <a:lnTo>
                    <a:pt x="31254" y="7620"/>
                  </a:lnTo>
                  <a:lnTo>
                    <a:pt x="31610" y="7696"/>
                  </a:lnTo>
                  <a:lnTo>
                    <a:pt x="31610" y="5232"/>
                  </a:lnTo>
                  <a:lnTo>
                    <a:pt x="31165" y="4826"/>
                  </a:lnTo>
                  <a:lnTo>
                    <a:pt x="31546" y="1143"/>
                  </a:lnTo>
                  <a:lnTo>
                    <a:pt x="31115" y="3302"/>
                  </a:lnTo>
                  <a:lnTo>
                    <a:pt x="30467" y="7620"/>
                  </a:lnTo>
                  <a:lnTo>
                    <a:pt x="30391" y="7454"/>
                  </a:lnTo>
                  <a:lnTo>
                    <a:pt x="30391" y="24384"/>
                  </a:lnTo>
                  <a:lnTo>
                    <a:pt x="30391" y="24511"/>
                  </a:lnTo>
                  <a:lnTo>
                    <a:pt x="30124" y="24638"/>
                  </a:lnTo>
                  <a:lnTo>
                    <a:pt x="30391" y="24384"/>
                  </a:lnTo>
                  <a:lnTo>
                    <a:pt x="30391" y="7454"/>
                  </a:lnTo>
                  <a:lnTo>
                    <a:pt x="29921" y="6350"/>
                  </a:lnTo>
                  <a:lnTo>
                    <a:pt x="29845" y="5588"/>
                  </a:lnTo>
                  <a:lnTo>
                    <a:pt x="29756" y="4826"/>
                  </a:lnTo>
                  <a:lnTo>
                    <a:pt x="29641" y="5080"/>
                  </a:lnTo>
                  <a:lnTo>
                    <a:pt x="29552" y="5588"/>
                  </a:lnTo>
                  <a:lnTo>
                    <a:pt x="29502" y="5461"/>
                  </a:lnTo>
                  <a:lnTo>
                    <a:pt x="29260" y="4826"/>
                  </a:lnTo>
                  <a:lnTo>
                    <a:pt x="29108" y="4699"/>
                  </a:lnTo>
                  <a:lnTo>
                    <a:pt x="29019" y="3187"/>
                  </a:lnTo>
                  <a:lnTo>
                    <a:pt x="29019" y="4826"/>
                  </a:lnTo>
                  <a:lnTo>
                    <a:pt x="28841" y="4953"/>
                  </a:lnTo>
                  <a:lnTo>
                    <a:pt x="28714" y="5080"/>
                  </a:lnTo>
                  <a:lnTo>
                    <a:pt x="28702" y="5461"/>
                  </a:lnTo>
                  <a:lnTo>
                    <a:pt x="28740" y="4064"/>
                  </a:lnTo>
                  <a:lnTo>
                    <a:pt x="28930" y="3556"/>
                  </a:lnTo>
                  <a:lnTo>
                    <a:pt x="29019" y="4826"/>
                  </a:lnTo>
                  <a:lnTo>
                    <a:pt x="29019" y="3187"/>
                  </a:lnTo>
                  <a:lnTo>
                    <a:pt x="28981" y="2540"/>
                  </a:lnTo>
                  <a:lnTo>
                    <a:pt x="28448" y="3556"/>
                  </a:lnTo>
                  <a:lnTo>
                    <a:pt x="28168" y="3429"/>
                  </a:lnTo>
                  <a:lnTo>
                    <a:pt x="28270" y="6350"/>
                  </a:lnTo>
                  <a:lnTo>
                    <a:pt x="27901" y="5969"/>
                  </a:lnTo>
                  <a:lnTo>
                    <a:pt x="28244" y="8128"/>
                  </a:lnTo>
                  <a:lnTo>
                    <a:pt x="28333" y="8001"/>
                  </a:lnTo>
                  <a:lnTo>
                    <a:pt x="28511" y="7874"/>
                  </a:lnTo>
                  <a:lnTo>
                    <a:pt x="28587" y="7747"/>
                  </a:lnTo>
                  <a:lnTo>
                    <a:pt x="28613" y="7620"/>
                  </a:lnTo>
                  <a:lnTo>
                    <a:pt x="28587" y="7874"/>
                  </a:lnTo>
                  <a:lnTo>
                    <a:pt x="28778" y="7747"/>
                  </a:lnTo>
                  <a:lnTo>
                    <a:pt x="29273" y="7620"/>
                  </a:lnTo>
                  <a:lnTo>
                    <a:pt x="28892" y="10414"/>
                  </a:lnTo>
                  <a:lnTo>
                    <a:pt x="28549" y="8763"/>
                  </a:lnTo>
                  <a:lnTo>
                    <a:pt x="28282" y="13462"/>
                  </a:lnTo>
                  <a:lnTo>
                    <a:pt x="28206" y="12700"/>
                  </a:lnTo>
                  <a:lnTo>
                    <a:pt x="28143" y="12192"/>
                  </a:lnTo>
                  <a:lnTo>
                    <a:pt x="28130" y="12065"/>
                  </a:lnTo>
                  <a:lnTo>
                    <a:pt x="27876" y="9779"/>
                  </a:lnTo>
                  <a:lnTo>
                    <a:pt x="27787" y="9271"/>
                  </a:lnTo>
                  <a:lnTo>
                    <a:pt x="27178" y="7493"/>
                  </a:lnTo>
                  <a:lnTo>
                    <a:pt x="27063" y="6858"/>
                  </a:lnTo>
                  <a:lnTo>
                    <a:pt x="27012" y="6350"/>
                  </a:lnTo>
                  <a:lnTo>
                    <a:pt x="26873" y="4699"/>
                  </a:lnTo>
                  <a:lnTo>
                    <a:pt x="25996" y="6350"/>
                  </a:lnTo>
                  <a:lnTo>
                    <a:pt x="24663" y="5842"/>
                  </a:lnTo>
                  <a:lnTo>
                    <a:pt x="24511" y="10033"/>
                  </a:lnTo>
                  <a:lnTo>
                    <a:pt x="24384" y="11684"/>
                  </a:lnTo>
                  <a:lnTo>
                    <a:pt x="24269" y="12065"/>
                  </a:lnTo>
                  <a:lnTo>
                    <a:pt x="24053" y="9779"/>
                  </a:lnTo>
                  <a:lnTo>
                    <a:pt x="23926" y="9144"/>
                  </a:lnTo>
                  <a:lnTo>
                    <a:pt x="24003" y="8496"/>
                  </a:lnTo>
                  <a:lnTo>
                    <a:pt x="23799" y="9144"/>
                  </a:lnTo>
                  <a:lnTo>
                    <a:pt x="23063" y="8636"/>
                  </a:lnTo>
                  <a:lnTo>
                    <a:pt x="22694" y="8382"/>
                  </a:lnTo>
                  <a:lnTo>
                    <a:pt x="22720" y="8851"/>
                  </a:lnTo>
                  <a:lnTo>
                    <a:pt x="22745" y="9144"/>
                  </a:lnTo>
                  <a:lnTo>
                    <a:pt x="22910" y="8763"/>
                  </a:lnTo>
                  <a:lnTo>
                    <a:pt x="22821" y="10287"/>
                  </a:lnTo>
                  <a:lnTo>
                    <a:pt x="22948" y="12192"/>
                  </a:lnTo>
                  <a:lnTo>
                    <a:pt x="22186" y="10668"/>
                  </a:lnTo>
                  <a:lnTo>
                    <a:pt x="22301" y="10160"/>
                  </a:lnTo>
                  <a:lnTo>
                    <a:pt x="22631" y="9398"/>
                  </a:lnTo>
                  <a:lnTo>
                    <a:pt x="22720" y="8851"/>
                  </a:lnTo>
                  <a:lnTo>
                    <a:pt x="22123" y="9398"/>
                  </a:lnTo>
                  <a:lnTo>
                    <a:pt x="22123" y="8128"/>
                  </a:lnTo>
                  <a:lnTo>
                    <a:pt x="20662" y="7112"/>
                  </a:lnTo>
                  <a:lnTo>
                    <a:pt x="19964" y="10033"/>
                  </a:lnTo>
                  <a:lnTo>
                    <a:pt x="19113" y="12700"/>
                  </a:lnTo>
                  <a:lnTo>
                    <a:pt x="18618" y="12192"/>
                  </a:lnTo>
                  <a:lnTo>
                    <a:pt x="17360" y="10922"/>
                  </a:lnTo>
                  <a:lnTo>
                    <a:pt x="17729" y="11557"/>
                  </a:lnTo>
                  <a:lnTo>
                    <a:pt x="17894" y="12192"/>
                  </a:lnTo>
                  <a:lnTo>
                    <a:pt x="14528" y="9398"/>
                  </a:lnTo>
                  <a:lnTo>
                    <a:pt x="14439" y="16383"/>
                  </a:lnTo>
                  <a:lnTo>
                    <a:pt x="13982" y="16002"/>
                  </a:lnTo>
                  <a:lnTo>
                    <a:pt x="9817" y="12573"/>
                  </a:lnTo>
                  <a:lnTo>
                    <a:pt x="8572" y="12065"/>
                  </a:lnTo>
                  <a:lnTo>
                    <a:pt x="9652" y="14224"/>
                  </a:lnTo>
                  <a:lnTo>
                    <a:pt x="10248" y="16002"/>
                  </a:lnTo>
                  <a:lnTo>
                    <a:pt x="8470" y="13462"/>
                  </a:lnTo>
                  <a:lnTo>
                    <a:pt x="9334" y="15875"/>
                  </a:lnTo>
                  <a:lnTo>
                    <a:pt x="9766" y="16891"/>
                  </a:lnTo>
                  <a:lnTo>
                    <a:pt x="10629" y="19558"/>
                  </a:lnTo>
                  <a:lnTo>
                    <a:pt x="3543" y="11811"/>
                  </a:lnTo>
                  <a:lnTo>
                    <a:pt x="5600" y="16764"/>
                  </a:lnTo>
                  <a:lnTo>
                    <a:pt x="7150" y="18288"/>
                  </a:lnTo>
                  <a:lnTo>
                    <a:pt x="6527" y="18288"/>
                  </a:lnTo>
                  <a:lnTo>
                    <a:pt x="7023" y="20193"/>
                  </a:lnTo>
                  <a:lnTo>
                    <a:pt x="5346" y="18415"/>
                  </a:lnTo>
                  <a:lnTo>
                    <a:pt x="5562" y="18796"/>
                  </a:lnTo>
                  <a:lnTo>
                    <a:pt x="6807" y="20193"/>
                  </a:lnTo>
                  <a:lnTo>
                    <a:pt x="4686" y="18415"/>
                  </a:lnTo>
                  <a:lnTo>
                    <a:pt x="5727" y="20574"/>
                  </a:lnTo>
                  <a:lnTo>
                    <a:pt x="6083" y="21209"/>
                  </a:lnTo>
                  <a:lnTo>
                    <a:pt x="4648" y="21209"/>
                  </a:lnTo>
                  <a:lnTo>
                    <a:pt x="1130" y="16764"/>
                  </a:lnTo>
                  <a:lnTo>
                    <a:pt x="0" y="17907"/>
                  </a:lnTo>
                  <a:lnTo>
                    <a:pt x="152" y="18923"/>
                  </a:lnTo>
                  <a:lnTo>
                    <a:pt x="3073" y="22098"/>
                  </a:lnTo>
                  <a:lnTo>
                    <a:pt x="4114" y="22606"/>
                  </a:lnTo>
                  <a:lnTo>
                    <a:pt x="4279" y="22479"/>
                  </a:lnTo>
                  <a:lnTo>
                    <a:pt x="5207" y="22733"/>
                  </a:lnTo>
                  <a:lnTo>
                    <a:pt x="6565" y="23749"/>
                  </a:lnTo>
                  <a:lnTo>
                    <a:pt x="7099" y="24511"/>
                  </a:lnTo>
                  <a:lnTo>
                    <a:pt x="10972" y="27432"/>
                  </a:lnTo>
                  <a:lnTo>
                    <a:pt x="17754" y="31750"/>
                  </a:lnTo>
                  <a:lnTo>
                    <a:pt x="15544" y="29718"/>
                  </a:lnTo>
                  <a:lnTo>
                    <a:pt x="17106" y="30899"/>
                  </a:lnTo>
                  <a:lnTo>
                    <a:pt x="16700" y="30480"/>
                  </a:lnTo>
                  <a:lnTo>
                    <a:pt x="18694" y="32131"/>
                  </a:lnTo>
                  <a:lnTo>
                    <a:pt x="16979" y="30480"/>
                  </a:lnTo>
                  <a:lnTo>
                    <a:pt x="18097" y="31496"/>
                  </a:lnTo>
                  <a:lnTo>
                    <a:pt x="18923" y="32131"/>
                  </a:lnTo>
                  <a:lnTo>
                    <a:pt x="17411" y="30607"/>
                  </a:lnTo>
                  <a:lnTo>
                    <a:pt x="16040" y="29565"/>
                  </a:lnTo>
                  <a:lnTo>
                    <a:pt x="16179" y="29718"/>
                  </a:lnTo>
                  <a:lnTo>
                    <a:pt x="15913" y="29476"/>
                  </a:lnTo>
                  <a:lnTo>
                    <a:pt x="15748" y="29337"/>
                  </a:lnTo>
                  <a:lnTo>
                    <a:pt x="15519" y="29083"/>
                  </a:lnTo>
                  <a:lnTo>
                    <a:pt x="15455" y="28956"/>
                  </a:lnTo>
                  <a:lnTo>
                    <a:pt x="14846" y="28194"/>
                  </a:lnTo>
                  <a:lnTo>
                    <a:pt x="16535" y="29591"/>
                  </a:lnTo>
                  <a:lnTo>
                    <a:pt x="17754" y="30861"/>
                  </a:lnTo>
                  <a:lnTo>
                    <a:pt x="16522" y="29464"/>
                  </a:lnTo>
                  <a:lnTo>
                    <a:pt x="18313" y="31369"/>
                  </a:lnTo>
                  <a:lnTo>
                    <a:pt x="17322" y="30226"/>
                  </a:lnTo>
                  <a:lnTo>
                    <a:pt x="18008" y="30734"/>
                  </a:lnTo>
                  <a:lnTo>
                    <a:pt x="17564" y="30226"/>
                  </a:lnTo>
                  <a:lnTo>
                    <a:pt x="16878" y="29464"/>
                  </a:lnTo>
                  <a:lnTo>
                    <a:pt x="16319" y="28829"/>
                  </a:lnTo>
                  <a:lnTo>
                    <a:pt x="18199" y="30734"/>
                  </a:lnTo>
                  <a:lnTo>
                    <a:pt x="16840" y="28829"/>
                  </a:lnTo>
                  <a:lnTo>
                    <a:pt x="16383" y="28194"/>
                  </a:lnTo>
                  <a:lnTo>
                    <a:pt x="16205" y="27940"/>
                  </a:lnTo>
                  <a:lnTo>
                    <a:pt x="18072" y="30251"/>
                  </a:lnTo>
                  <a:lnTo>
                    <a:pt x="17056" y="28702"/>
                  </a:lnTo>
                  <a:lnTo>
                    <a:pt x="16992" y="28321"/>
                  </a:lnTo>
                  <a:lnTo>
                    <a:pt x="20078" y="32893"/>
                  </a:lnTo>
                  <a:lnTo>
                    <a:pt x="17500" y="28448"/>
                  </a:lnTo>
                  <a:lnTo>
                    <a:pt x="20688" y="33401"/>
                  </a:lnTo>
                  <a:lnTo>
                    <a:pt x="18084" y="29210"/>
                  </a:lnTo>
                  <a:lnTo>
                    <a:pt x="19570" y="31496"/>
                  </a:lnTo>
                  <a:lnTo>
                    <a:pt x="18669" y="29210"/>
                  </a:lnTo>
                  <a:lnTo>
                    <a:pt x="18897" y="29654"/>
                  </a:lnTo>
                  <a:lnTo>
                    <a:pt x="19215" y="30099"/>
                  </a:lnTo>
                  <a:lnTo>
                    <a:pt x="20281" y="32258"/>
                  </a:lnTo>
                  <a:lnTo>
                    <a:pt x="18770" y="28956"/>
                  </a:lnTo>
                  <a:lnTo>
                    <a:pt x="18656" y="28702"/>
                  </a:lnTo>
                  <a:lnTo>
                    <a:pt x="18592" y="28448"/>
                  </a:lnTo>
                  <a:lnTo>
                    <a:pt x="18580" y="28321"/>
                  </a:lnTo>
                  <a:lnTo>
                    <a:pt x="18542" y="27940"/>
                  </a:lnTo>
                  <a:lnTo>
                    <a:pt x="18427" y="27305"/>
                  </a:lnTo>
                  <a:lnTo>
                    <a:pt x="17792" y="25146"/>
                  </a:lnTo>
                  <a:lnTo>
                    <a:pt x="19367" y="28575"/>
                  </a:lnTo>
                  <a:lnTo>
                    <a:pt x="19443" y="29845"/>
                  </a:lnTo>
                  <a:lnTo>
                    <a:pt x="20853" y="33147"/>
                  </a:lnTo>
                  <a:lnTo>
                    <a:pt x="19621" y="30099"/>
                  </a:lnTo>
                  <a:lnTo>
                    <a:pt x="19926" y="29972"/>
                  </a:lnTo>
                  <a:lnTo>
                    <a:pt x="18948" y="27432"/>
                  </a:lnTo>
                  <a:lnTo>
                    <a:pt x="19913" y="29591"/>
                  </a:lnTo>
                  <a:lnTo>
                    <a:pt x="20662" y="31623"/>
                  </a:lnTo>
                  <a:lnTo>
                    <a:pt x="20002" y="29591"/>
                  </a:lnTo>
                  <a:lnTo>
                    <a:pt x="19621" y="28448"/>
                  </a:lnTo>
                  <a:lnTo>
                    <a:pt x="19291" y="27432"/>
                  </a:lnTo>
                  <a:lnTo>
                    <a:pt x="19088" y="26797"/>
                  </a:lnTo>
                  <a:lnTo>
                    <a:pt x="20510" y="30734"/>
                  </a:lnTo>
                  <a:lnTo>
                    <a:pt x="19735" y="27686"/>
                  </a:lnTo>
                  <a:lnTo>
                    <a:pt x="20662" y="29972"/>
                  </a:lnTo>
                  <a:lnTo>
                    <a:pt x="20789" y="30480"/>
                  </a:lnTo>
                  <a:lnTo>
                    <a:pt x="21120" y="32385"/>
                  </a:lnTo>
                  <a:lnTo>
                    <a:pt x="21005" y="31115"/>
                  </a:lnTo>
                  <a:lnTo>
                    <a:pt x="21005" y="30848"/>
                  </a:lnTo>
                  <a:lnTo>
                    <a:pt x="21259" y="31584"/>
                  </a:lnTo>
                  <a:lnTo>
                    <a:pt x="21005" y="30734"/>
                  </a:lnTo>
                  <a:lnTo>
                    <a:pt x="20396" y="28321"/>
                  </a:lnTo>
                  <a:lnTo>
                    <a:pt x="20421" y="27686"/>
                  </a:lnTo>
                  <a:lnTo>
                    <a:pt x="20497" y="27051"/>
                  </a:lnTo>
                  <a:lnTo>
                    <a:pt x="21259" y="30861"/>
                  </a:lnTo>
                  <a:lnTo>
                    <a:pt x="21844" y="32766"/>
                  </a:lnTo>
                  <a:lnTo>
                    <a:pt x="21717" y="31496"/>
                  </a:lnTo>
                  <a:lnTo>
                    <a:pt x="21170" y="28194"/>
                  </a:lnTo>
                  <a:lnTo>
                    <a:pt x="21424" y="28321"/>
                  </a:lnTo>
                  <a:lnTo>
                    <a:pt x="21653" y="29210"/>
                  </a:lnTo>
                  <a:lnTo>
                    <a:pt x="21780" y="29972"/>
                  </a:lnTo>
                  <a:lnTo>
                    <a:pt x="21590" y="28194"/>
                  </a:lnTo>
                  <a:lnTo>
                    <a:pt x="21463" y="27051"/>
                  </a:lnTo>
                  <a:lnTo>
                    <a:pt x="21450" y="26924"/>
                  </a:lnTo>
                  <a:lnTo>
                    <a:pt x="22517" y="29718"/>
                  </a:lnTo>
                  <a:lnTo>
                    <a:pt x="22364" y="26924"/>
                  </a:lnTo>
                  <a:lnTo>
                    <a:pt x="22352" y="26797"/>
                  </a:lnTo>
                  <a:lnTo>
                    <a:pt x="22326" y="25946"/>
                  </a:lnTo>
                  <a:lnTo>
                    <a:pt x="22491" y="26797"/>
                  </a:lnTo>
                  <a:lnTo>
                    <a:pt x="22326" y="25781"/>
                  </a:lnTo>
                  <a:lnTo>
                    <a:pt x="22212" y="25146"/>
                  </a:lnTo>
                  <a:lnTo>
                    <a:pt x="21767" y="22479"/>
                  </a:lnTo>
                  <a:lnTo>
                    <a:pt x="21615" y="21590"/>
                  </a:lnTo>
                  <a:lnTo>
                    <a:pt x="21831" y="21463"/>
                  </a:lnTo>
                  <a:lnTo>
                    <a:pt x="21805" y="21209"/>
                  </a:lnTo>
                  <a:lnTo>
                    <a:pt x="21755" y="20193"/>
                  </a:lnTo>
                  <a:lnTo>
                    <a:pt x="21717" y="19558"/>
                  </a:lnTo>
                  <a:lnTo>
                    <a:pt x="21691" y="19050"/>
                  </a:lnTo>
                  <a:lnTo>
                    <a:pt x="22123" y="21590"/>
                  </a:lnTo>
                  <a:lnTo>
                    <a:pt x="21983" y="21463"/>
                  </a:lnTo>
                  <a:lnTo>
                    <a:pt x="22174" y="23241"/>
                  </a:lnTo>
                  <a:lnTo>
                    <a:pt x="22237" y="22225"/>
                  </a:lnTo>
                  <a:lnTo>
                    <a:pt x="22707" y="24663"/>
                  </a:lnTo>
                  <a:lnTo>
                    <a:pt x="22733" y="24180"/>
                  </a:lnTo>
                  <a:lnTo>
                    <a:pt x="22847" y="22225"/>
                  </a:lnTo>
                  <a:lnTo>
                    <a:pt x="22860" y="21844"/>
                  </a:lnTo>
                  <a:lnTo>
                    <a:pt x="23317" y="22860"/>
                  </a:lnTo>
                  <a:lnTo>
                    <a:pt x="23787" y="26289"/>
                  </a:lnTo>
                  <a:lnTo>
                    <a:pt x="22733" y="24180"/>
                  </a:lnTo>
                  <a:lnTo>
                    <a:pt x="23507" y="27178"/>
                  </a:lnTo>
                  <a:lnTo>
                    <a:pt x="22860" y="25908"/>
                  </a:lnTo>
                  <a:lnTo>
                    <a:pt x="23952" y="31369"/>
                  </a:lnTo>
                  <a:lnTo>
                    <a:pt x="22580" y="25692"/>
                  </a:lnTo>
                  <a:lnTo>
                    <a:pt x="23609" y="31216"/>
                  </a:lnTo>
                  <a:lnTo>
                    <a:pt x="23723" y="31584"/>
                  </a:lnTo>
                  <a:lnTo>
                    <a:pt x="24307" y="32385"/>
                  </a:lnTo>
                  <a:lnTo>
                    <a:pt x="24206" y="31369"/>
                  </a:lnTo>
                  <a:lnTo>
                    <a:pt x="24041" y="29591"/>
                  </a:lnTo>
                  <a:lnTo>
                    <a:pt x="24714" y="30607"/>
                  </a:lnTo>
                  <a:lnTo>
                    <a:pt x="24688" y="29591"/>
                  </a:lnTo>
                  <a:lnTo>
                    <a:pt x="24574" y="28295"/>
                  </a:lnTo>
                  <a:lnTo>
                    <a:pt x="24472" y="27940"/>
                  </a:lnTo>
                  <a:lnTo>
                    <a:pt x="24396" y="27178"/>
                  </a:lnTo>
                  <a:lnTo>
                    <a:pt x="24371" y="26289"/>
                  </a:lnTo>
                  <a:lnTo>
                    <a:pt x="24472" y="25019"/>
                  </a:lnTo>
                  <a:lnTo>
                    <a:pt x="25031" y="22098"/>
                  </a:lnTo>
                  <a:lnTo>
                    <a:pt x="25730" y="34544"/>
                  </a:lnTo>
                  <a:lnTo>
                    <a:pt x="25984" y="30734"/>
                  </a:lnTo>
                  <a:lnTo>
                    <a:pt x="25908" y="22860"/>
                  </a:lnTo>
                  <a:lnTo>
                    <a:pt x="26479" y="25019"/>
                  </a:lnTo>
                  <a:lnTo>
                    <a:pt x="26581" y="29222"/>
                  </a:lnTo>
                  <a:lnTo>
                    <a:pt x="27203" y="29591"/>
                  </a:lnTo>
                  <a:lnTo>
                    <a:pt x="27025" y="27571"/>
                  </a:lnTo>
                  <a:lnTo>
                    <a:pt x="26695" y="23495"/>
                  </a:lnTo>
                  <a:lnTo>
                    <a:pt x="27368" y="25755"/>
                  </a:lnTo>
                  <a:lnTo>
                    <a:pt x="27736" y="25654"/>
                  </a:lnTo>
                  <a:lnTo>
                    <a:pt x="27901" y="29210"/>
                  </a:lnTo>
                  <a:lnTo>
                    <a:pt x="28689" y="28702"/>
                  </a:lnTo>
                  <a:lnTo>
                    <a:pt x="29514" y="26035"/>
                  </a:lnTo>
                  <a:lnTo>
                    <a:pt x="30048" y="25654"/>
                  </a:lnTo>
                  <a:lnTo>
                    <a:pt x="30403" y="25400"/>
                  </a:lnTo>
                  <a:lnTo>
                    <a:pt x="30353" y="28067"/>
                  </a:lnTo>
                  <a:lnTo>
                    <a:pt x="30480" y="28702"/>
                  </a:lnTo>
                  <a:lnTo>
                    <a:pt x="31559" y="26924"/>
                  </a:lnTo>
                  <a:lnTo>
                    <a:pt x="33972" y="31115"/>
                  </a:lnTo>
                  <a:lnTo>
                    <a:pt x="34353" y="28067"/>
                  </a:lnTo>
                  <a:lnTo>
                    <a:pt x="34645" y="26924"/>
                  </a:lnTo>
                  <a:lnTo>
                    <a:pt x="34886" y="26670"/>
                  </a:lnTo>
                  <a:lnTo>
                    <a:pt x="34950" y="28829"/>
                  </a:lnTo>
                  <a:lnTo>
                    <a:pt x="34836" y="29591"/>
                  </a:lnTo>
                  <a:lnTo>
                    <a:pt x="35496" y="27101"/>
                  </a:lnTo>
                  <a:lnTo>
                    <a:pt x="35661" y="26670"/>
                  </a:lnTo>
                  <a:lnTo>
                    <a:pt x="36271" y="25400"/>
                  </a:lnTo>
                  <a:lnTo>
                    <a:pt x="36626" y="24638"/>
                  </a:lnTo>
                  <a:lnTo>
                    <a:pt x="36931" y="24003"/>
                  </a:lnTo>
                  <a:lnTo>
                    <a:pt x="37579" y="26733"/>
                  </a:lnTo>
                  <a:lnTo>
                    <a:pt x="37693" y="28448"/>
                  </a:lnTo>
                  <a:lnTo>
                    <a:pt x="38176" y="29464"/>
                  </a:lnTo>
                  <a:lnTo>
                    <a:pt x="38239" y="24003"/>
                  </a:lnTo>
                  <a:lnTo>
                    <a:pt x="38265" y="22225"/>
                  </a:lnTo>
                  <a:lnTo>
                    <a:pt x="38265" y="22098"/>
                  </a:lnTo>
                  <a:lnTo>
                    <a:pt x="38265" y="21844"/>
                  </a:lnTo>
                  <a:lnTo>
                    <a:pt x="38722" y="24168"/>
                  </a:lnTo>
                  <a:lnTo>
                    <a:pt x="38849" y="25400"/>
                  </a:lnTo>
                  <a:lnTo>
                    <a:pt x="40043" y="26670"/>
                  </a:lnTo>
                  <a:lnTo>
                    <a:pt x="41567" y="23876"/>
                  </a:lnTo>
                  <a:lnTo>
                    <a:pt x="42506" y="28448"/>
                  </a:lnTo>
                  <a:lnTo>
                    <a:pt x="42760" y="24003"/>
                  </a:lnTo>
                  <a:lnTo>
                    <a:pt x="43776" y="30480"/>
                  </a:lnTo>
                  <a:lnTo>
                    <a:pt x="43967" y="24257"/>
                  </a:lnTo>
                  <a:lnTo>
                    <a:pt x="44513" y="26670"/>
                  </a:lnTo>
                  <a:lnTo>
                    <a:pt x="44627" y="27686"/>
                  </a:lnTo>
                  <a:lnTo>
                    <a:pt x="44500" y="28575"/>
                  </a:lnTo>
                  <a:lnTo>
                    <a:pt x="45466" y="30607"/>
                  </a:lnTo>
                  <a:lnTo>
                    <a:pt x="45745" y="30861"/>
                  </a:lnTo>
                  <a:lnTo>
                    <a:pt x="45974" y="26670"/>
                  </a:lnTo>
                  <a:lnTo>
                    <a:pt x="46342" y="26035"/>
                  </a:lnTo>
                  <a:lnTo>
                    <a:pt x="46291" y="29337"/>
                  </a:lnTo>
                  <a:lnTo>
                    <a:pt x="46824" y="26035"/>
                  </a:lnTo>
                  <a:lnTo>
                    <a:pt x="46837" y="25908"/>
                  </a:lnTo>
                  <a:lnTo>
                    <a:pt x="47002" y="29845"/>
                  </a:lnTo>
                  <a:lnTo>
                    <a:pt x="47294" y="29083"/>
                  </a:lnTo>
                  <a:lnTo>
                    <a:pt x="47180" y="28295"/>
                  </a:lnTo>
                  <a:lnTo>
                    <a:pt x="47294" y="26162"/>
                  </a:lnTo>
                  <a:lnTo>
                    <a:pt x="47396" y="25908"/>
                  </a:lnTo>
                  <a:lnTo>
                    <a:pt x="47713" y="25146"/>
                  </a:lnTo>
                  <a:lnTo>
                    <a:pt x="48196" y="27940"/>
                  </a:lnTo>
                  <a:lnTo>
                    <a:pt x="48310" y="30480"/>
                  </a:lnTo>
                  <a:lnTo>
                    <a:pt x="49618" y="27813"/>
                  </a:lnTo>
                  <a:lnTo>
                    <a:pt x="49580" y="28422"/>
                  </a:lnTo>
                  <a:lnTo>
                    <a:pt x="49707" y="27813"/>
                  </a:lnTo>
                  <a:lnTo>
                    <a:pt x="49885" y="27051"/>
                  </a:lnTo>
                  <a:lnTo>
                    <a:pt x="49149" y="33782"/>
                  </a:lnTo>
                  <a:lnTo>
                    <a:pt x="49733" y="31216"/>
                  </a:lnTo>
                  <a:lnTo>
                    <a:pt x="49974" y="28194"/>
                  </a:lnTo>
                  <a:lnTo>
                    <a:pt x="50215" y="30226"/>
                  </a:lnTo>
                  <a:lnTo>
                    <a:pt x="50876" y="30226"/>
                  </a:lnTo>
                  <a:lnTo>
                    <a:pt x="51409" y="29464"/>
                  </a:lnTo>
                  <a:lnTo>
                    <a:pt x="51269" y="31648"/>
                  </a:lnTo>
                  <a:lnTo>
                    <a:pt x="52095" y="32258"/>
                  </a:lnTo>
                  <a:lnTo>
                    <a:pt x="53162" y="30607"/>
                  </a:lnTo>
                  <a:lnTo>
                    <a:pt x="54178" y="30734"/>
                  </a:lnTo>
                  <a:lnTo>
                    <a:pt x="54140" y="30607"/>
                  </a:lnTo>
                  <a:lnTo>
                    <a:pt x="53886" y="29845"/>
                  </a:lnTo>
                  <a:lnTo>
                    <a:pt x="53860" y="29464"/>
                  </a:lnTo>
                  <a:lnTo>
                    <a:pt x="53949" y="28194"/>
                  </a:lnTo>
                  <a:lnTo>
                    <a:pt x="54025" y="27051"/>
                  </a:lnTo>
                  <a:lnTo>
                    <a:pt x="54127" y="25755"/>
                  </a:lnTo>
                  <a:lnTo>
                    <a:pt x="54419" y="25527"/>
                  </a:lnTo>
                  <a:lnTo>
                    <a:pt x="54419" y="26187"/>
                  </a:lnTo>
                  <a:lnTo>
                    <a:pt x="54546" y="25527"/>
                  </a:lnTo>
                  <a:lnTo>
                    <a:pt x="54622" y="25146"/>
                  </a:lnTo>
                  <a:lnTo>
                    <a:pt x="54648" y="25019"/>
                  </a:lnTo>
                  <a:lnTo>
                    <a:pt x="54902" y="25273"/>
                  </a:lnTo>
                  <a:lnTo>
                    <a:pt x="54940" y="26289"/>
                  </a:lnTo>
                  <a:lnTo>
                    <a:pt x="54686" y="29083"/>
                  </a:lnTo>
                  <a:lnTo>
                    <a:pt x="54457" y="29972"/>
                  </a:lnTo>
                  <a:lnTo>
                    <a:pt x="54978" y="28829"/>
                  </a:lnTo>
                  <a:lnTo>
                    <a:pt x="54965" y="29083"/>
                  </a:lnTo>
                  <a:lnTo>
                    <a:pt x="54851" y="30251"/>
                  </a:lnTo>
                  <a:lnTo>
                    <a:pt x="54724" y="31750"/>
                  </a:lnTo>
                  <a:lnTo>
                    <a:pt x="55016" y="29591"/>
                  </a:lnTo>
                  <a:lnTo>
                    <a:pt x="55359" y="35179"/>
                  </a:lnTo>
                  <a:lnTo>
                    <a:pt x="55803" y="31496"/>
                  </a:lnTo>
                  <a:lnTo>
                    <a:pt x="55778" y="32512"/>
                  </a:lnTo>
                  <a:lnTo>
                    <a:pt x="56781" y="32639"/>
                  </a:lnTo>
                  <a:lnTo>
                    <a:pt x="57251" y="31496"/>
                  </a:lnTo>
                  <a:lnTo>
                    <a:pt x="57315" y="31369"/>
                  </a:lnTo>
                  <a:lnTo>
                    <a:pt x="58127" y="31369"/>
                  </a:lnTo>
                  <a:lnTo>
                    <a:pt x="58229" y="29591"/>
                  </a:lnTo>
                  <a:lnTo>
                    <a:pt x="58280" y="28829"/>
                  </a:lnTo>
                  <a:lnTo>
                    <a:pt x="58305" y="28321"/>
                  </a:lnTo>
                  <a:lnTo>
                    <a:pt x="58597" y="29083"/>
                  </a:lnTo>
                  <a:lnTo>
                    <a:pt x="58712" y="28321"/>
                  </a:lnTo>
                  <a:lnTo>
                    <a:pt x="58978" y="26670"/>
                  </a:lnTo>
                  <a:lnTo>
                    <a:pt x="59461" y="27571"/>
                  </a:lnTo>
                  <a:lnTo>
                    <a:pt x="59588" y="27940"/>
                  </a:lnTo>
                  <a:lnTo>
                    <a:pt x="60071" y="29972"/>
                  </a:lnTo>
                  <a:lnTo>
                    <a:pt x="60807" y="29845"/>
                  </a:lnTo>
                  <a:lnTo>
                    <a:pt x="61315" y="28575"/>
                  </a:lnTo>
                  <a:lnTo>
                    <a:pt x="61328" y="28321"/>
                  </a:lnTo>
                  <a:lnTo>
                    <a:pt x="61214" y="27635"/>
                  </a:lnTo>
                  <a:lnTo>
                    <a:pt x="61239" y="26670"/>
                  </a:lnTo>
                  <a:lnTo>
                    <a:pt x="61455" y="25654"/>
                  </a:lnTo>
                  <a:lnTo>
                    <a:pt x="61404" y="28295"/>
                  </a:lnTo>
                  <a:lnTo>
                    <a:pt x="62077" y="28067"/>
                  </a:lnTo>
                  <a:lnTo>
                    <a:pt x="61569" y="29972"/>
                  </a:lnTo>
                  <a:lnTo>
                    <a:pt x="62725" y="29464"/>
                  </a:lnTo>
                  <a:lnTo>
                    <a:pt x="63588" y="28067"/>
                  </a:lnTo>
                  <a:lnTo>
                    <a:pt x="63855" y="27635"/>
                  </a:lnTo>
                  <a:lnTo>
                    <a:pt x="63855" y="25654"/>
                  </a:lnTo>
                  <a:lnTo>
                    <a:pt x="63957" y="25019"/>
                  </a:lnTo>
                  <a:lnTo>
                    <a:pt x="64046" y="24765"/>
                  </a:lnTo>
                  <a:lnTo>
                    <a:pt x="64198" y="24511"/>
                  </a:lnTo>
                  <a:lnTo>
                    <a:pt x="64274" y="26924"/>
                  </a:lnTo>
                  <a:lnTo>
                    <a:pt x="64160" y="27559"/>
                  </a:lnTo>
                  <a:lnTo>
                    <a:pt x="65366" y="24511"/>
                  </a:lnTo>
                  <a:lnTo>
                    <a:pt x="65468" y="24257"/>
                  </a:lnTo>
                  <a:lnTo>
                    <a:pt x="65570" y="24003"/>
                  </a:lnTo>
                  <a:lnTo>
                    <a:pt x="65620" y="23876"/>
                  </a:lnTo>
                  <a:lnTo>
                    <a:pt x="65722" y="23622"/>
                  </a:lnTo>
                  <a:lnTo>
                    <a:pt x="66446" y="35687"/>
                  </a:lnTo>
                  <a:lnTo>
                    <a:pt x="67779" y="30353"/>
                  </a:lnTo>
                  <a:lnTo>
                    <a:pt x="67856" y="30175"/>
                  </a:lnTo>
                  <a:lnTo>
                    <a:pt x="69049" y="27559"/>
                  </a:lnTo>
                  <a:lnTo>
                    <a:pt x="69367" y="27940"/>
                  </a:lnTo>
                  <a:lnTo>
                    <a:pt x="69405" y="28194"/>
                  </a:lnTo>
                  <a:lnTo>
                    <a:pt x="68770" y="29298"/>
                  </a:lnTo>
                  <a:lnTo>
                    <a:pt x="68681" y="30226"/>
                  </a:lnTo>
                  <a:lnTo>
                    <a:pt x="68795" y="31242"/>
                  </a:lnTo>
                  <a:lnTo>
                    <a:pt x="70078" y="27559"/>
                  </a:lnTo>
                  <a:lnTo>
                    <a:pt x="70294" y="26924"/>
                  </a:lnTo>
                  <a:lnTo>
                    <a:pt x="70497" y="32004"/>
                  </a:lnTo>
                  <a:lnTo>
                    <a:pt x="71666" y="29210"/>
                  </a:lnTo>
                  <a:lnTo>
                    <a:pt x="71640" y="37084"/>
                  </a:lnTo>
                  <a:lnTo>
                    <a:pt x="74104" y="29210"/>
                  </a:lnTo>
                  <a:lnTo>
                    <a:pt x="74218" y="28829"/>
                  </a:lnTo>
                  <a:lnTo>
                    <a:pt x="74688" y="33909"/>
                  </a:lnTo>
                  <a:lnTo>
                    <a:pt x="74803" y="32131"/>
                  </a:lnTo>
                  <a:lnTo>
                    <a:pt x="75234" y="30353"/>
                  </a:lnTo>
                  <a:lnTo>
                    <a:pt x="75120" y="31648"/>
                  </a:lnTo>
                  <a:lnTo>
                    <a:pt x="75285" y="30988"/>
                  </a:lnTo>
                  <a:lnTo>
                    <a:pt x="76009" y="30353"/>
                  </a:lnTo>
                  <a:lnTo>
                    <a:pt x="77609" y="28956"/>
                  </a:lnTo>
                  <a:lnTo>
                    <a:pt x="79298" y="34036"/>
                  </a:lnTo>
                  <a:lnTo>
                    <a:pt x="81191" y="36068"/>
                  </a:lnTo>
                  <a:lnTo>
                    <a:pt x="81902" y="36576"/>
                  </a:lnTo>
                  <a:lnTo>
                    <a:pt x="82562" y="28956"/>
                  </a:lnTo>
                  <a:lnTo>
                    <a:pt x="82562" y="28829"/>
                  </a:lnTo>
                  <a:lnTo>
                    <a:pt x="82727" y="26924"/>
                  </a:lnTo>
                  <a:lnTo>
                    <a:pt x="82765" y="26543"/>
                  </a:lnTo>
                  <a:lnTo>
                    <a:pt x="83045" y="29298"/>
                  </a:lnTo>
                  <a:lnTo>
                    <a:pt x="83172" y="31216"/>
                  </a:lnTo>
                  <a:lnTo>
                    <a:pt x="82524" y="34417"/>
                  </a:lnTo>
                  <a:lnTo>
                    <a:pt x="84594" y="30480"/>
                  </a:lnTo>
                  <a:lnTo>
                    <a:pt x="85686" y="34925"/>
                  </a:lnTo>
                  <a:lnTo>
                    <a:pt x="87693" y="31750"/>
                  </a:lnTo>
                  <a:lnTo>
                    <a:pt x="87477" y="32639"/>
                  </a:lnTo>
                  <a:lnTo>
                    <a:pt x="87350" y="33528"/>
                  </a:lnTo>
                  <a:lnTo>
                    <a:pt x="87210" y="33401"/>
                  </a:lnTo>
                  <a:lnTo>
                    <a:pt x="87185" y="35941"/>
                  </a:lnTo>
                  <a:lnTo>
                    <a:pt x="88303" y="33909"/>
                  </a:lnTo>
                  <a:lnTo>
                    <a:pt x="88404" y="33528"/>
                  </a:lnTo>
                  <a:lnTo>
                    <a:pt x="88658" y="31750"/>
                  </a:lnTo>
                  <a:lnTo>
                    <a:pt x="88760" y="31877"/>
                  </a:lnTo>
                  <a:lnTo>
                    <a:pt x="88811" y="32181"/>
                  </a:lnTo>
                  <a:lnTo>
                    <a:pt x="88696" y="32639"/>
                  </a:lnTo>
                  <a:lnTo>
                    <a:pt x="88582" y="36068"/>
                  </a:lnTo>
                  <a:lnTo>
                    <a:pt x="89662" y="31750"/>
                  </a:lnTo>
                  <a:lnTo>
                    <a:pt x="89712" y="31496"/>
                  </a:lnTo>
                  <a:lnTo>
                    <a:pt x="89535" y="34213"/>
                  </a:lnTo>
                  <a:lnTo>
                    <a:pt x="89636" y="33909"/>
                  </a:lnTo>
                  <a:lnTo>
                    <a:pt x="90195" y="35433"/>
                  </a:lnTo>
                  <a:lnTo>
                    <a:pt x="90309" y="33909"/>
                  </a:lnTo>
                  <a:lnTo>
                    <a:pt x="90398" y="32639"/>
                  </a:lnTo>
                  <a:lnTo>
                    <a:pt x="90792" y="34036"/>
                  </a:lnTo>
                  <a:lnTo>
                    <a:pt x="91287" y="32639"/>
                  </a:lnTo>
                  <a:lnTo>
                    <a:pt x="91681" y="31496"/>
                  </a:lnTo>
                  <a:lnTo>
                    <a:pt x="91884" y="33210"/>
                  </a:lnTo>
                  <a:lnTo>
                    <a:pt x="91808" y="33566"/>
                  </a:lnTo>
                  <a:lnTo>
                    <a:pt x="91719" y="33909"/>
                  </a:lnTo>
                  <a:lnTo>
                    <a:pt x="91922" y="35229"/>
                  </a:lnTo>
                  <a:lnTo>
                    <a:pt x="91973" y="34175"/>
                  </a:lnTo>
                  <a:lnTo>
                    <a:pt x="91948" y="33566"/>
                  </a:lnTo>
                  <a:lnTo>
                    <a:pt x="91897" y="33235"/>
                  </a:lnTo>
                  <a:lnTo>
                    <a:pt x="92329" y="31496"/>
                  </a:lnTo>
                  <a:lnTo>
                    <a:pt x="92570" y="30480"/>
                  </a:lnTo>
                  <a:lnTo>
                    <a:pt x="92659" y="30099"/>
                  </a:lnTo>
                  <a:lnTo>
                    <a:pt x="92646" y="34925"/>
                  </a:lnTo>
                  <a:lnTo>
                    <a:pt x="93421" y="30353"/>
                  </a:lnTo>
                  <a:lnTo>
                    <a:pt x="92684" y="35052"/>
                  </a:lnTo>
                  <a:lnTo>
                    <a:pt x="93827" y="34315"/>
                  </a:lnTo>
                  <a:lnTo>
                    <a:pt x="93941" y="34036"/>
                  </a:lnTo>
                  <a:lnTo>
                    <a:pt x="94564" y="32131"/>
                  </a:lnTo>
                  <a:lnTo>
                    <a:pt x="94221" y="33528"/>
                  </a:lnTo>
                  <a:lnTo>
                    <a:pt x="94653" y="33655"/>
                  </a:lnTo>
                  <a:lnTo>
                    <a:pt x="94221" y="35547"/>
                  </a:lnTo>
                  <a:lnTo>
                    <a:pt x="94627" y="35560"/>
                  </a:lnTo>
                  <a:lnTo>
                    <a:pt x="95059" y="34925"/>
                  </a:lnTo>
                  <a:lnTo>
                    <a:pt x="95173" y="34544"/>
                  </a:lnTo>
                  <a:lnTo>
                    <a:pt x="95440" y="32385"/>
                  </a:lnTo>
                  <a:lnTo>
                    <a:pt x="95326" y="38100"/>
                  </a:lnTo>
                  <a:lnTo>
                    <a:pt x="96697" y="32385"/>
                  </a:lnTo>
                  <a:lnTo>
                    <a:pt x="96748" y="32131"/>
                  </a:lnTo>
                  <a:lnTo>
                    <a:pt x="97180" y="30353"/>
                  </a:lnTo>
                  <a:lnTo>
                    <a:pt x="97243" y="30099"/>
                  </a:lnTo>
                  <a:lnTo>
                    <a:pt x="97701" y="28194"/>
                  </a:lnTo>
                  <a:lnTo>
                    <a:pt x="96989" y="35433"/>
                  </a:lnTo>
                  <a:lnTo>
                    <a:pt x="98615" y="33020"/>
                  </a:lnTo>
                  <a:lnTo>
                    <a:pt x="99809" y="31750"/>
                  </a:lnTo>
                  <a:lnTo>
                    <a:pt x="99910" y="31597"/>
                  </a:lnTo>
                  <a:lnTo>
                    <a:pt x="100037" y="31496"/>
                  </a:lnTo>
                  <a:lnTo>
                    <a:pt x="100037" y="30861"/>
                  </a:lnTo>
                  <a:lnTo>
                    <a:pt x="100101" y="31457"/>
                  </a:lnTo>
                  <a:lnTo>
                    <a:pt x="100965" y="30861"/>
                  </a:lnTo>
                  <a:lnTo>
                    <a:pt x="101346" y="30607"/>
                  </a:lnTo>
                  <a:lnTo>
                    <a:pt x="100876" y="33261"/>
                  </a:lnTo>
                  <a:lnTo>
                    <a:pt x="101752" y="30607"/>
                  </a:lnTo>
                  <a:lnTo>
                    <a:pt x="101917" y="30099"/>
                  </a:lnTo>
                  <a:lnTo>
                    <a:pt x="102743" y="31457"/>
                  </a:lnTo>
                  <a:lnTo>
                    <a:pt x="102870" y="32258"/>
                  </a:lnTo>
                  <a:lnTo>
                    <a:pt x="102273" y="33401"/>
                  </a:lnTo>
                  <a:lnTo>
                    <a:pt x="102044" y="34163"/>
                  </a:lnTo>
                  <a:lnTo>
                    <a:pt x="103428" y="32512"/>
                  </a:lnTo>
                  <a:lnTo>
                    <a:pt x="103987" y="35052"/>
                  </a:lnTo>
                  <a:lnTo>
                    <a:pt x="105295" y="32766"/>
                  </a:lnTo>
                  <a:lnTo>
                    <a:pt x="105371" y="32512"/>
                  </a:lnTo>
                  <a:lnTo>
                    <a:pt x="105575" y="30099"/>
                  </a:lnTo>
                  <a:lnTo>
                    <a:pt x="105664" y="29845"/>
                  </a:lnTo>
                  <a:lnTo>
                    <a:pt x="106502" y="28194"/>
                  </a:lnTo>
                  <a:lnTo>
                    <a:pt x="107022" y="27190"/>
                  </a:lnTo>
                  <a:lnTo>
                    <a:pt x="107137" y="26924"/>
                  </a:lnTo>
                  <a:lnTo>
                    <a:pt x="107238" y="26733"/>
                  </a:lnTo>
                  <a:lnTo>
                    <a:pt x="107124" y="27000"/>
                  </a:lnTo>
                  <a:lnTo>
                    <a:pt x="106146" y="31115"/>
                  </a:lnTo>
                  <a:lnTo>
                    <a:pt x="108216" y="26924"/>
                  </a:lnTo>
                  <a:lnTo>
                    <a:pt x="106299" y="34417"/>
                  </a:lnTo>
                  <a:lnTo>
                    <a:pt x="106514" y="34036"/>
                  </a:lnTo>
                  <a:lnTo>
                    <a:pt x="106756" y="33261"/>
                  </a:lnTo>
                  <a:lnTo>
                    <a:pt x="106883" y="32766"/>
                  </a:lnTo>
                  <a:lnTo>
                    <a:pt x="107073" y="31623"/>
                  </a:lnTo>
                  <a:lnTo>
                    <a:pt x="107175" y="32181"/>
                  </a:lnTo>
                  <a:lnTo>
                    <a:pt x="107061" y="32969"/>
                  </a:lnTo>
                  <a:lnTo>
                    <a:pt x="106603" y="34544"/>
                  </a:lnTo>
                  <a:lnTo>
                    <a:pt x="107365" y="33655"/>
                  </a:lnTo>
                  <a:lnTo>
                    <a:pt x="107492" y="33401"/>
                  </a:lnTo>
                  <a:lnTo>
                    <a:pt x="107619" y="31623"/>
                  </a:lnTo>
                  <a:lnTo>
                    <a:pt x="107657" y="31242"/>
                  </a:lnTo>
                  <a:lnTo>
                    <a:pt x="108254" y="31369"/>
                  </a:lnTo>
                  <a:lnTo>
                    <a:pt x="108115" y="32067"/>
                  </a:lnTo>
                  <a:lnTo>
                    <a:pt x="107988" y="32512"/>
                  </a:lnTo>
                  <a:lnTo>
                    <a:pt x="107861" y="32766"/>
                  </a:lnTo>
                  <a:lnTo>
                    <a:pt x="107569" y="33909"/>
                  </a:lnTo>
                  <a:lnTo>
                    <a:pt x="108521" y="31242"/>
                  </a:lnTo>
                  <a:lnTo>
                    <a:pt x="108927" y="30099"/>
                  </a:lnTo>
                  <a:lnTo>
                    <a:pt x="109080" y="30480"/>
                  </a:lnTo>
                  <a:lnTo>
                    <a:pt x="109169" y="31457"/>
                  </a:lnTo>
                  <a:lnTo>
                    <a:pt x="109054" y="32359"/>
                  </a:lnTo>
                  <a:lnTo>
                    <a:pt x="109816" y="32258"/>
                  </a:lnTo>
                  <a:lnTo>
                    <a:pt x="110528" y="30099"/>
                  </a:lnTo>
                  <a:lnTo>
                    <a:pt x="111404" y="27432"/>
                  </a:lnTo>
                  <a:lnTo>
                    <a:pt x="111772" y="28702"/>
                  </a:lnTo>
                  <a:lnTo>
                    <a:pt x="111887" y="29845"/>
                  </a:lnTo>
                  <a:lnTo>
                    <a:pt x="110832" y="33909"/>
                  </a:lnTo>
                  <a:lnTo>
                    <a:pt x="112026" y="30988"/>
                  </a:lnTo>
                  <a:lnTo>
                    <a:pt x="111315" y="34925"/>
                  </a:lnTo>
                  <a:lnTo>
                    <a:pt x="111975" y="33909"/>
                  </a:lnTo>
                  <a:lnTo>
                    <a:pt x="112102" y="33274"/>
                  </a:lnTo>
                  <a:lnTo>
                    <a:pt x="112217" y="31877"/>
                  </a:lnTo>
                  <a:lnTo>
                    <a:pt x="112649" y="32131"/>
                  </a:lnTo>
                  <a:lnTo>
                    <a:pt x="112737" y="31877"/>
                  </a:lnTo>
                  <a:lnTo>
                    <a:pt x="113042" y="30988"/>
                  </a:lnTo>
                  <a:lnTo>
                    <a:pt x="113601" y="29337"/>
                  </a:lnTo>
                  <a:lnTo>
                    <a:pt x="113639" y="30988"/>
                  </a:lnTo>
                  <a:lnTo>
                    <a:pt x="113106" y="32258"/>
                  </a:lnTo>
                  <a:lnTo>
                    <a:pt x="114033" y="31648"/>
                  </a:lnTo>
                  <a:lnTo>
                    <a:pt x="113906" y="30226"/>
                  </a:lnTo>
                  <a:lnTo>
                    <a:pt x="114007" y="29845"/>
                  </a:lnTo>
                  <a:lnTo>
                    <a:pt x="114236" y="29337"/>
                  </a:lnTo>
                  <a:lnTo>
                    <a:pt x="114706" y="28295"/>
                  </a:lnTo>
                  <a:lnTo>
                    <a:pt x="114782" y="27432"/>
                  </a:lnTo>
                  <a:lnTo>
                    <a:pt x="114795" y="26924"/>
                  </a:lnTo>
                  <a:lnTo>
                    <a:pt x="114833" y="25273"/>
                  </a:lnTo>
                  <a:lnTo>
                    <a:pt x="115049" y="25908"/>
                  </a:lnTo>
                  <a:lnTo>
                    <a:pt x="115150" y="26543"/>
                  </a:lnTo>
                  <a:lnTo>
                    <a:pt x="115011" y="26797"/>
                  </a:lnTo>
                  <a:lnTo>
                    <a:pt x="115671" y="26543"/>
                  </a:lnTo>
                  <a:lnTo>
                    <a:pt x="115430" y="28854"/>
                  </a:lnTo>
                  <a:lnTo>
                    <a:pt x="116408" y="26543"/>
                  </a:lnTo>
                  <a:lnTo>
                    <a:pt x="116433" y="28067"/>
                  </a:lnTo>
                  <a:lnTo>
                    <a:pt x="115493" y="32512"/>
                  </a:lnTo>
                  <a:lnTo>
                    <a:pt x="116370" y="29464"/>
                  </a:lnTo>
                  <a:lnTo>
                    <a:pt x="116725" y="31877"/>
                  </a:lnTo>
                  <a:lnTo>
                    <a:pt x="117436" y="29464"/>
                  </a:lnTo>
                  <a:lnTo>
                    <a:pt x="117411" y="29591"/>
                  </a:lnTo>
                  <a:lnTo>
                    <a:pt x="117094" y="31115"/>
                  </a:lnTo>
                  <a:lnTo>
                    <a:pt x="116979" y="31750"/>
                  </a:lnTo>
                  <a:lnTo>
                    <a:pt x="117716" y="29210"/>
                  </a:lnTo>
                  <a:lnTo>
                    <a:pt x="117665" y="30607"/>
                  </a:lnTo>
                  <a:lnTo>
                    <a:pt x="117538" y="31115"/>
                  </a:lnTo>
                  <a:lnTo>
                    <a:pt x="117424" y="32131"/>
                  </a:lnTo>
                  <a:lnTo>
                    <a:pt x="117843" y="32639"/>
                  </a:lnTo>
                  <a:lnTo>
                    <a:pt x="118033" y="29210"/>
                  </a:lnTo>
                  <a:lnTo>
                    <a:pt x="118071" y="28575"/>
                  </a:lnTo>
                  <a:lnTo>
                    <a:pt x="118148" y="27178"/>
                  </a:lnTo>
                  <a:lnTo>
                    <a:pt x="118262" y="28067"/>
                  </a:lnTo>
                  <a:lnTo>
                    <a:pt x="118376" y="29565"/>
                  </a:lnTo>
                  <a:lnTo>
                    <a:pt x="118186" y="30607"/>
                  </a:lnTo>
                  <a:lnTo>
                    <a:pt x="118592" y="31623"/>
                  </a:lnTo>
                  <a:lnTo>
                    <a:pt x="119888" y="29083"/>
                  </a:lnTo>
                  <a:lnTo>
                    <a:pt x="120053" y="29654"/>
                  </a:lnTo>
                  <a:lnTo>
                    <a:pt x="120180" y="31216"/>
                  </a:lnTo>
                  <a:lnTo>
                    <a:pt x="119697" y="34239"/>
                  </a:lnTo>
                  <a:lnTo>
                    <a:pt x="120142" y="34036"/>
                  </a:lnTo>
                  <a:lnTo>
                    <a:pt x="122072" y="30480"/>
                  </a:lnTo>
                  <a:lnTo>
                    <a:pt x="122834" y="31496"/>
                  </a:lnTo>
                  <a:lnTo>
                    <a:pt x="122910" y="30480"/>
                  </a:lnTo>
                  <a:lnTo>
                    <a:pt x="123266" y="29083"/>
                  </a:lnTo>
                  <a:lnTo>
                    <a:pt x="123736" y="27178"/>
                  </a:lnTo>
                  <a:lnTo>
                    <a:pt x="123888" y="26543"/>
                  </a:lnTo>
                  <a:lnTo>
                    <a:pt x="124117" y="25654"/>
                  </a:lnTo>
                  <a:lnTo>
                    <a:pt x="122859" y="33909"/>
                  </a:lnTo>
                  <a:lnTo>
                    <a:pt x="123545" y="32359"/>
                  </a:lnTo>
                  <a:lnTo>
                    <a:pt x="123659" y="32054"/>
                  </a:lnTo>
                  <a:lnTo>
                    <a:pt x="123634" y="32181"/>
                  </a:lnTo>
                  <a:lnTo>
                    <a:pt x="123583" y="32385"/>
                  </a:lnTo>
                  <a:lnTo>
                    <a:pt x="123075" y="34417"/>
                  </a:lnTo>
                  <a:lnTo>
                    <a:pt x="123253" y="33909"/>
                  </a:lnTo>
                  <a:lnTo>
                    <a:pt x="123710" y="34925"/>
                  </a:lnTo>
                  <a:lnTo>
                    <a:pt x="124269" y="33909"/>
                  </a:lnTo>
                  <a:lnTo>
                    <a:pt x="124904" y="32766"/>
                  </a:lnTo>
                  <a:lnTo>
                    <a:pt x="126161" y="31496"/>
                  </a:lnTo>
                  <a:lnTo>
                    <a:pt x="126288" y="31369"/>
                  </a:lnTo>
                  <a:lnTo>
                    <a:pt x="126034" y="32131"/>
                  </a:lnTo>
                  <a:lnTo>
                    <a:pt x="125933" y="34036"/>
                  </a:lnTo>
                  <a:lnTo>
                    <a:pt x="126682" y="33655"/>
                  </a:lnTo>
                  <a:lnTo>
                    <a:pt x="126936" y="34417"/>
                  </a:lnTo>
                  <a:lnTo>
                    <a:pt x="127190" y="33655"/>
                  </a:lnTo>
                  <a:lnTo>
                    <a:pt x="127406" y="33020"/>
                  </a:lnTo>
                  <a:lnTo>
                    <a:pt x="127584" y="33274"/>
                  </a:lnTo>
                  <a:lnTo>
                    <a:pt x="127622" y="33020"/>
                  </a:lnTo>
                  <a:lnTo>
                    <a:pt x="127901" y="31369"/>
                  </a:lnTo>
                  <a:lnTo>
                    <a:pt x="127927" y="31242"/>
                  </a:lnTo>
                  <a:lnTo>
                    <a:pt x="128193" y="34290"/>
                  </a:lnTo>
                  <a:lnTo>
                    <a:pt x="129374" y="33401"/>
                  </a:lnTo>
                  <a:lnTo>
                    <a:pt x="130581" y="32258"/>
                  </a:lnTo>
                  <a:lnTo>
                    <a:pt x="130937" y="34544"/>
                  </a:lnTo>
                  <a:lnTo>
                    <a:pt x="130797" y="34544"/>
                  </a:lnTo>
                  <a:lnTo>
                    <a:pt x="130314" y="35687"/>
                  </a:lnTo>
                  <a:lnTo>
                    <a:pt x="131711" y="34671"/>
                  </a:lnTo>
                  <a:lnTo>
                    <a:pt x="131927" y="33655"/>
                  </a:lnTo>
                  <a:lnTo>
                    <a:pt x="131927" y="33147"/>
                  </a:lnTo>
                  <a:lnTo>
                    <a:pt x="132054" y="32258"/>
                  </a:lnTo>
                  <a:lnTo>
                    <a:pt x="132194" y="31242"/>
                  </a:lnTo>
                  <a:lnTo>
                    <a:pt x="132524" y="30353"/>
                  </a:lnTo>
                  <a:lnTo>
                    <a:pt x="132740" y="29845"/>
                  </a:lnTo>
                  <a:lnTo>
                    <a:pt x="133223" y="28956"/>
                  </a:lnTo>
                  <a:lnTo>
                    <a:pt x="133451" y="28956"/>
                  </a:lnTo>
                  <a:lnTo>
                    <a:pt x="132727" y="30302"/>
                  </a:lnTo>
                  <a:lnTo>
                    <a:pt x="132613" y="30861"/>
                  </a:lnTo>
                  <a:lnTo>
                    <a:pt x="132486" y="32969"/>
                  </a:lnTo>
                  <a:lnTo>
                    <a:pt x="132359" y="34048"/>
                  </a:lnTo>
                  <a:lnTo>
                    <a:pt x="132956" y="31877"/>
                  </a:lnTo>
                  <a:lnTo>
                    <a:pt x="132384" y="36195"/>
                  </a:lnTo>
                  <a:lnTo>
                    <a:pt x="133273" y="31877"/>
                  </a:lnTo>
                  <a:lnTo>
                    <a:pt x="133870" y="28956"/>
                  </a:lnTo>
                  <a:lnTo>
                    <a:pt x="134239" y="27178"/>
                  </a:lnTo>
                  <a:lnTo>
                    <a:pt x="134226" y="29083"/>
                  </a:lnTo>
                  <a:lnTo>
                    <a:pt x="134099" y="30607"/>
                  </a:lnTo>
                  <a:lnTo>
                    <a:pt x="133858" y="31369"/>
                  </a:lnTo>
                  <a:lnTo>
                    <a:pt x="134277" y="30861"/>
                  </a:lnTo>
                  <a:lnTo>
                    <a:pt x="134937" y="29210"/>
                  </a:lnTo>
                  <a:lnTo>
                    <a:pt x="135128" y="29730"/>
                  </a:lnTo>
                  <a:lnTo>
                    <a:pt x="134543" y="32385"/>
                  </a:lnTo>
                  <a:lnTo>
                    <a:pt x="135686" y="29210"/>
                  </a:lnTo>
                  <a:lnTo>
                    <a:pt x="136042" y="28194"/>
                  </a:lnTo>
                  <a:lnTo>
                    <a:pt x="135699" y="30988"/>
                  </a:lnTo>
                  <a:lnTo>
                    <a:pt x="135331" y="31750"/>
                  </a:lnTo>
                  <a:lnTo>
                    <a:pt x="135089" y="31623"/>
                  </a:lnTo>
                  <a:lnTo>
                    <a:pt x="134747" y="32359"/>
                  </a:lnTo>
                  <a:lnTo>
                    <a:pt x="134277" y="35687"/>
                  </a:lnTo>
                  <a:lnTo>
                    <a:pt x="134543" y="34798"/>
                  </a:lnTo>
                  <a:lnTo>
                    <a:pt x="134696" y="35433"/>
                  </a:lnTo>
                  <a:lnTo>
                    <a:pt x="134785" y="36449"/>
                  </a:lnTo>
                  <a:lnTo>
                    <a:pt x="134772" y="35839"/>
                  </a:lnTo>
                  <a:lnTo>
                    <a:pt x="134975" y="36957"/>
                  </a:lnTo>
                  <a:lnTo>
                    <a:pt x="135064" y="35941"/>
                  </a:lnTo>
                  <a:lnTo>
                    <a:pt x="135267" y="35306"/>
                  </a:lnTo>
                  <a:lnTo>
                    <a:pt x="135445" y="34798"/>
                  </a:lnTo>
                  <a:lnTo>
                    <a:pt x="136474" y="31750"/>
                  </a:lnTo>
                  <a:lnTo>
                    <a:pt x="137375" y="29083"/>
                  </a:lnTo>
                  <a:lnTo>
                    <a:pt x="136398" y="34798"/>
                  </a:lnTo>
                  <a:lnTo>
                    <a:pt x="136359" y="35052"/>
                  </a:lnTo>
                  <a:lnTo>
                    <a:pt x="136461" y="34798"/>
                  </a:lnTo>
                  <a:lnTo>
                    <a:pt x="136550" y="34582"/>
                  </a:lnTo>
                  <a:lnTo>
                    <a:pt x="137477" y="33020"/>
                  </a:lnTo>
                  <a:lnTo>
                    <a:pt x="136601" y="36029"/>
                  </a:lnTo>
                  <a:lnTo>
                    <a:pt x="136486" y="38100"/>
                  </a:lnTo>
                  <a:lnTo>
                    <a:pt x="136245" y="38862"/>
                  </a:lnTo>
                  <a:lnTo>
                    <a:pt x="137198" y="36449"/>
                  </a:lnTo>
                  <a:lnTo>
                    <a:pt x="136232" y="40894"/>
                  </a:lnTo>
                  <a:lnTo>
                    <a:pt x="137629" y="37465"/>
                  </a:lnTo>
                  <a:lnTo>
                    <a:pt x="137388" y="38481"/>
                  </a:lnTo>
                  <a:lnTo>
                    <a:pt x="137655" y="38049"/>
                  </a:lnTo>
                  <a:lnTo>
                    <a:pt x="137833" y="37465"/>
                  </a:lnTo>
                  <a:lnTo>
                    <a:pt x="137947" y="37084"/>
                  </a:lnTo>
                  <a:lnTo>
                    <a:pt x="138252" y="36449"/>
                  </a:lnTo>
                  <a:lnTo>
                    <a:pt x="139471" y="33909"/>
                  </a:lnTo>
                  <a:lnTo>
                    <a:pt x="138277" y="41529"/>
                  </a:lnTo>
                  <a:lnTo>
                    <a:pt x="140423" y="37211"/>
                  </a:lnTo>
                  <a:lnTo>
                    <a:pt x="141732" y="35560"/>
                  </a:lnTo>
                  <a:lnTo>
                    <a:pt x="142265" y="33909"/>
                  </a:lnTo>
                  <a:lnTo>
                    <a:pt x="142760" y="32385"/>
                  </a:lnTo>
                  <a:lnTo>
                    <a:pt x="142875" y="32181"/>
                  </a:lnTo>
                  <a:lnTo>
                    <a:pt x="143992" y="30861"/>
                  </a:lnTo>
                  <a:lnTo>
                    <a:pt x="143840" y="32067"/>
                  </a:lnTo>
                  <a:lnTo>
                    <a:pt x="143725" y="32639"/>
                  </a:lnTo>
                  <a:lnTo>
                    <a:pt x="142887" y="34213"/>
                  </a:lnTo>
                  <a:lnTo>
                    <a:pt x="142760" y="35941"/>
                  </a:lnTo>
                  <a:lnTo>
                    <a:pt x="143116" y="35687"/>
                  </a:lnTo>
                  <a:lnTo>
                    <a:pt x="143814" y="34671"/>
                  </a:lnTo>
                  <a:lnTo>
                    <a:pt x="143497" y="35560"/>
                  </a:lnTo>
                  <a:lnTo>
                    <a:pt x="143167" y="37465"/>
                  </a:lnTo>
                  <a:lnTo>
                    <a:pt x="143522" y="37211"/>
                  </a:lnTo>
                  <a:lnTo>
                    <a:pt x="144018" y="35306"/>
                  </a:lnTo>
                  <a:lnTo>
                    <a:pt x="144068" y="34671"/>
                  </a:lnTo>
                  <a:lnTo>
                    <a:pt x="144233" y="34163"/>
                  </a:lnTo>
                  <a:lnTo>
                    <a:pt x="145351" y="30861"/>
                  </a:lnTo>
                  <a:close/>
                </a:path>
                <a:path w="409575" h="104775">
                  <a:moveTo>
                    <a:pt x="146011" y="35166"/>
                  </a:moveTo>
                  <a:lnTo>
                    <a:pt x="145478" y="36830"/>
                  </a:lnTo>
                  <a:lnTo>
                    <a:pt x="144576" y="38722"/>
                  </a:lnTo>
                  <a:lnTo>
                    <a:pt x="145072" y="38354"/>
                  </a:lnTo>
                  <a:lnTo>
                    <a:pt x="145910" y="35941"/>
                  </a:lnTo>
                  <a:lnTo>
                    <a:pt x="146011" y="35166"/>
                  </a:lnTo>
                  <a:close/>
                </a:path>
                <a:path w="409575" h="104775">
                  <a:moveTo>
                    <a:pt x="146215" y="34544"/>
                  </a:moveTo>
                  <a:lnTo>
                    <a:pt x="146024" y="34671"/>
                  </a:lnTo>
                  <a:lnTo>
                    <a:pt x="146011" y="35166"/>
                  </a:lnTo>
                  <a:lnTo>
                    <a:pt x="146215" y="34544"/>
                  </a:lnTo>
                  <a:close/>
                </a:path>
                <a:path w="409575" h="104775">
                  <a:moveTo>
                    <a:pt x="147053" y="28956"/>
                  </a:moveTo>
                  <a:lnTo>
                    <a:pt x="144360" y="35407"/>
                  </a:lnTo>
                  <a:lnTo>
                    <a:pt x="142925" y="39370"/>
                  </a:lnTo>
                  <a:lnTo>
                    <a:pt x="143522" y="38481"/>
                  </a:lnTo>
                  <a:lnTo>
                    <a:pt x="144411" y="36830"/>
                  </a:lnTo>
                  <a:lnTo>
                    <a:pt x="145021" y="36068"/>
                  </a:lnTo>
                  <a:lnTo>
                    <a:pt x="144602" y="37719"/>
                  </a:lnTo>
                  <a:lnTo>
                    <a:pt x="144056" y="38608"/>
                  </a:lnTo>
                  <a:lnTo>
                    <a:pt x="143611" y="39624"/>
                  </a:lnTo>
                  <a:lnTo>
                    <a:pt x="144221" y="38989"/>
                  </a:lnTo>
                  <a:lnTo>
                    <a:pt x="144360" y="38887"/>
                  </a:lnTo>
                  <a:lnTo>
                    <a:pt x="145059" y="36068"/>
                  </a:lnTo>
                  <a:lnTo>
                    <a:pt x="145186" y="35560"/>
                  </a:lnTo>
                  <a:lnTo>
                    <a:pt x="145300" y="35306"/>
                  </a:lnTo>
                  <a:lnTo>
                    <a:pt x="145567" y="34925"/>
                  </a:lnTo>
                  <a:lnTo>
                    <a:pt x="145681" y="34671"/>
                  </a:lnTo>
                  <a:lnTo>
                    <a:pt x="147053" y="28956"/>
                  </a:lnTo>
                  <a:close/>
                </a:path>
                <a:path w="409575" h="104775">
                  <a:moveTo>
                    <a:pt x="229933" y="57581"/>
                  </a:moveTo>
                  <a:lnTo>
                    <a:pt x="229539" y="59347"/>
                  </a:lnTo>
                  <a:lnTo>
                    <a:pt x="229666" y="59194"/>
                  </a:lnTo>
                  <a:lnTo>
                    <a:pt x="229933" y="57581"/>
                  </a:lnTo>
                  <a:close/>
                </a:path>
                <a:path w="409575" h="104775">
                  <a:moveTo>
                    <a:pt x="231140" y="72199"/>
                  </a:moveTo>
                  <a:lnTo>
                    <a:pt x="231025" y="70802"/>
                  </a:lnTo>
                  <a:lnTo>
                    <a:pt x="230974" y="70523"/>
                  </a:lnTo>
                  <a:lnTo>
                    <a:pt x="230949" y="70802"/>
                  </a:lnTo>
                  <a:lnTo>
                    <a:pt x="230835" y="71386"/>
                  </a:lnTo>
                  <a:lnTo>
                    <a:pt x="230428" y="72402"/>
                  </a:lnTo>
                  <a:lnTo>
                    <a:pt x="230314" y="73342"/>
                  </a:lnTo>
                  <a:lnTo>
                    <a:pt x="230543" y="74104"/>
                  </a:lnTo>
                  <a:lnTo>
                    <a:pt x="231140" y="72199"/>
                  </a:lnTo>
                  <a:close/>
                </a:path>
                <a:path w="409575" h="104775">
                  <a:moveTo>
                    <a:pt x="231711" y="72478"/>
                  </a:moveTo>
                  <a:lnTo>
                    <a:pt x="231394" y="73215"/>
                  </a:lnTo>
                  <a:lnTo>
                    <a:pt x="231584" y="72834"/>
                  </a:lnTo>
                  <a:lnTo>
                    <a:pt x="231711" y="72478"/>
                  </a:lnTo>
                  <a:close/>
                </a:path>
                <a:path w="409575" h="104775">
                  <a:moveTo>
                    <a:pt x="242900" y="77622"/>
                  </a:moveTo>
                  <a:lnTo>
                    <a:pt x="242125" y="79057"/>
                  </a:lnTo>
                  <a:lnTo>
                    <a:pt x="242798" y="79184"/>
                  </a:lnTo>
                  <a:lnTo>
                    <a:pt x="242900" y="77622"/>
                  </a:lnTo>
                  <a:close/>
                </a:path>
                <a:path w="409575" h="104775">
                  <a:moveTo>
                    <a:pt x="248031" y="72961"/>
                  </a:moveTo>
                  <a:lnTo>
                    <a:pt x="247764" y="74955"/>
                  </a:lnTo>
                  <a:lnTo>
                    <a:pt x="246976" y="75590"/>
                  </a:lnTo>
                  <a:lnTo>
                    <a:pt x="247827" y="75526"/>
                  </a:lnTo>
                  <a:lnTo>
                    <a:pt x="247891" y="74688"/>
                  </a:lnTo>
                  <a:lnTo>
                    <a:pt x="247980" y="73774"/>
                  </a:lnTo>
                  <a:lnTo>
                    <a:pt x="248031" y="72961"/>
                  </a:lnTo>
                  <a:close/>
                </a:path>
                <a:path w="409575" h="104775">
                  <a:moveTo>
                    <a:pt x="248970" y="71437"/>
                  </a:moveTo>
                  <a:lnTo>
                    <a:pt x="248843" y="70294"/>
                  </a:lnTo>
                  <a:lnTo>
                    <a:pt x="248754" y="69659"/>
                  </a:lnTo>
                  <a:lnTo>
                    <a:pt x="248323" y="72326"/>
                  </a:lnTo>
                  <a:lnTo>
                    <a:pt x="248513" y="72072"/>
                  </a:lnTo>
                  <a:lnTo>
                    <a:pt x="248577" y="71818"/>
                  </a:lnTo>
                  <a:lnTo>
                    <a:pt x="248577" y="71983"/>
                  </a:lnTo>
                  <a:lnTo>
                    <a:pt x="248691" y="71818"/>
                  </a:lnTo>
                  <a:lnTo>
                    <a:pt x="248970" y="71437"/>
                  </a:lnTo>
                  <a:close/>
                </a:path>
                <a:path w="409575" h="104775">
                  <a:moveTo>
                    <a:pt x="255358" y="76263"/>
                  </a:moveTo>
                  <a:lnTo>
                    <a:pt x="255346" y="75501"/>
                  </a:lnTo>
                  <a:lnTo>
                    <a:pt x="254838" y="75133"/>
                  </a:lnTo>
                  <a:lnTo>
                    <a:pt x="254901" y="76136"/>
                  </a:lnTo>
                  <a:lnTo>
                    <a:pt x="255028" y="78930"/>
                  </a:lnTo>
                  <a:lnTo>
                    <a:pt x="255358" y="76263"/>
                  </a:lnTo>
                  <a:close/>
                </a:path>
                <a:path w="409575" h="104775">
                  <a:moveTo>
                    <a:pt x="255549" y="74803"/>
                  </a:moveTo>
                  <a:lnTo>
                    <a:pt x="255346" y="75501"/>
                  </a:lnTo>
                  <a:lnTo>
                    <a:pt x="255549" y="74803"/>
                  </a:lnTo>
                  <a:close/>
                </a:path>
                <a:path w="409575" h="104775">
                  <a:moveTo>
                    <a:pt x="255701" y="73596"/>
                  </a:moveTo>
                  <a:lnTo>
                    <a:pt x="255549" y="74803"/>
                  </a:lnTo>
                  <a:lnTo>
                    <a:pt x="255676" y="74358"/>
                  </a:lnTo>
                  <a:lnTo>
                    <a:pt x="255701" y="73596"/>
                  </a:lnTo>
                  <a:close/>
                </a:path>
                <a:path w="409575" h="104775">
                  <a:moveTo>
                    <a:pt x="255816" y="55181"/>
                  </a:moveTo>
                  <a:lnTo>
                    <a:pt x="255498" y="55689"/>
                  </a:lnTo>
                  <a:lnTo>
                    <a:pt x="255447" y="55829"/>
                  </a:lnTo>
                  <a:lnTo>
                    <a:pt x="255612" y="55943"/>
                  </a:lnTo>
                  <a:lnTo>
                    <a:pt x="255816" y="55181"/>
                  </a:lnTo>
                  <a:close/>
                </a:path>
                <a:path w="409575" h="104775">
                  <a:moveTo>
                    <a:pt x="264312" y="77533"/>
                  </a:moveTo>
                  <a:lnTo>
                    <a:pt x="264210" y="78549"/>
                  </a:lnTo>
                  <a:lnTo>
                    <a:pt x="263994" y="79565"/>
                  </a:lnTo>
                  <a:lnTo>
                    <a:pt x="264287" y="80581"/>
                  </a:lnTo>
                  <a:lnTo>
                    <a:pt x="264312" y="77533"/>
                  </a:lnTo>
                  <a:close/>
                </a:path>
                <a:path w="409575" h="104775">
                  <a:moveTo>
                    <a:pt x="269074" y="58610"/>
                  </a:moveTo>
                  <a:lnTo>
                    <a:pt x="268947" y="57848"/>
                  </a:lnTo>
                  <a:lnTo>
                    <a:pt x="268986" y="58229"/>
                  </a:lnTo>
                  <a:lnTo>
                    <a:pt x="269074" y="58610"/>
                  </a:lnTo>
                  <a:close/>
                </a:path>
                <a:path w="409575" h="104775">
                  <a:moveTo>
                    <a:pt x="279247" y="81114"/>
                  </a:moveTo>
                  <a:lnTo>
                    <a:pt x="279006" y="81737"/>
                  </a:lnTo>
                  <a:lnTo>
                    <a:pt x="279247" y="81114"/>
                  </a:lnTo>
                  <a:close/>
                </a:path>
                <a:path w="409575" h="104775">
                  <a:moveTo>
                    <a:pt x="280898" y="80683"/>
                  </a:moveTo>
                  <a:lnTo>
                    <a:pt x="280682" y="81000"/>
                  </a:lnTo>
                  <a:lnTo>
                    <a:pt x="280898" y="80683"/>
                  </a:lnTo>
                  <a:close/>
                </a:path>
                <a:path w="409575" h="104775">
                  <a:moveTo>
                    <a:pt x="283222" y="81876"/>
                  </a:moveTo>
                  <a:lnTo>
                    <a:pt x="282778" y="82867"/>
                  </a:lnTo>
                  <a:lnTo>
                    <a:pt x="283222" y="81876"/>
                  </a:lnTo>
                  <a:close/>
                </a:path>
                <a:path w="409575" h="104775">
                  <a:moveTo>
                    <a:pt x="283565" y="81089"/>
                  </a:moveTo>
                  <a:lnTo>
                    <a:pt x="283222" y="81876"/>
                  </a:lnTo>
                  <a:lnTo>
                    <a:pt x="283464" y="81597"/>
                  </a:lnTo>
                  <a:lnTo>
                    <a:pt x="283565" y="81089"/>
                  </a:lnTo>
                  <a:close/>
                </a:path>
                <a:path w="409575" h="104775">
                  <a:moveTo>
                    <a:pt x="290068" y="79654"/>
                  </a:moveTo>
                  <a:lnTo>
                    <a:pt x="289547" y="80962"/>
                  </a:lnTo>
                  <a:lnTo>
                    <a:pt x="289864" y="80708"/>
                  </a:lnTo>
                  <a:lnTo>
                    <a:pt x="289979" y="80327"/>
                  </a:lnTo>
                  <a:lnTo>
                    <a:pt x="290068" y="79654"/>
                  </a:lnTo>
                  <a:close/>
                </a:path>
                <a:path w="409575" h="104775">
                  <a:moveTo>
                    <a:pt x="290334" y="80327"/>
                  </a:moveTo>
                  <a:lnTo>
                    <a:pt x="289953" y="80632"/>
                  </a:lnTo>
                  <a:lnTo>
                    <a:pt x="289712" y="82359"/>
                  </a:lnTo>
                  <a:lnTo>
                    <a:pt x="290334" y="80327"/>
                  </a:lnTo>
                  <a:close/>
                </a:path>
                <a:path w="409575" h="104775">
                  <a:moveTo>
                    <a:pt x="315125" y="69164"/>
                  </a:moveTo>
                  <a:lnTo>
                    <a:pt x="315112" y="69037"/>
                  </a:lnTo>
                  <a:lnTo>
                    <a:pt x="315099" y="68846"/>
                  </a:lnTo>
                  <a:lnTo>
                    <a:pt x="315125" y="69164"/>
                  </a:lnTo>
                  <a:close/>
                </a:path>
                <a:path w="409575" h="104775">
                  <a:moveTo>
                    <a:pt x="316128" y="89852"/>
                  </a:moveTo>
                  <a:lnTo>
                    <a:pt x="316077" y="88925"/>
                  </a:lnTo>
                  <a:lnTo>
                    <a:pt x="315899" y="90233"/>
                  </a:lnTo>
                  <a:lnTo>
                    <a:pt x="316001" y="90614"/>
                  </a:lnTo>
                  <a:lnTo>
                    <a:pt x="316128" y="89852"/>
                  </a:lnTo>
                  <a:close/>
                </a:path>
                <a:path w="409575" h="104775">
                  <a:moveTo>
                    <a:pt x="316268" y="65379"/>
                  </a:moveTo>
                  <a:lnTo>
                    <a:pt x="314858" y="65836"/>
                  </a:lnTo>
                  <a:lnTo>
                    <a:pt x="315099" y="68846"/>
                  </a:lnTo>
                  <a:lnTo>
                    <a:pt x="315252" y="67691"/>
                  </a:lnTo>
                  <a:lnTo>
                    <a:pt x="316268" y="65379"/>
                  </a:lnTo>
                  <a:close/>
                </a:path>
                <a:path w="409575" h="104775">
                  <a:moveTo>
                    <a:pt x="326504" y="67246"/>
                  </a:moveTo>
                  <a:lnTo>
                    <a:pt x="326136" y="67246"/>
                  </a:lnTo>
                  <a:lnTo>
                    <a:pt x="325132" y="67373"/>
                  </a:lnTo>
                  <a:lnTo>
                    <a:pt x="324535" y="69278"/>
                  </a:lnTo>
                  <a:lnTo>
                    <a:pt x="324777" y="68897"/>
                  </a:lnTo>
                  <a:lnTo>
                    <a:pt x="325170" y="68008"/>
                  </a:lnTo>
                  <a:lnTo>
                    <a:pt x="325094" y="68897"/>
                  </a:lnTo>
                  <a:lnTo>
                    <a:pt x="324561" y="70383"/>
                  </a:lnTo>
                  <a:lnTo>
                    <a:pt x="325653" y="69024"/>
                  </a:lnTo>
                  <a:lnTo>
                    <a:pt x="326136" y="68008"/>
                  </a:lnTo>
                  <a:lnTo>
                    <a:pt x="326504" y="67246"/>
                  </a:lnTo>
                  <a:close/>
                </a:path>
                <a:path w="409575" h="104775">
                  <a:moveTo>
                    <a:pt x="330949" y="73279"/>
                  </a:moveTo>
                  <a:lnTo>
                    <a:pt x="330555" y="74612"/>
                  </a:lnTo>
                  <a:lnTo>
                    <a:pt x="330860" y="74371"/>
                  </a:lnTo>
                  <a:lnTo>
                    <a:pt x="330949" y="73279"/>
                  </a:lnTo>
                  <a:close/>
                </a:path>
                <a:path w="409575" h="104775">
                  <a:moveTo>
                    <a:pt x="331571" y="70675"/>
                  </a:moveTo>
                  <a:lnTo>
                    <a:pt x="331152" y="70929"/>
                  </a:lnTo>
                  <a:lnTo>
                    <a:pt x="330949" y="73279"/>
                  </a:lnTo>
                  <a:lnTo>
                    <a:pt x="331279" y="72199"/>
                  </a:lnTo>
                  <a:lnTo>
                    <a:pt x="331190" y="73342"/>
                  </a:lnTo>
                  <a:lnTo>
                    <a:pt x="331368" y="72072"/>
                  </a:lnTo>
                  <a:lnTo>
                    <a:pt x="331571" y="70675"/>
                  </a:lnTo>
                  <a:close/>
                </a:path>
                <a:path w="409575" h="104775">
                  <a:moveTo>
                    <a:pt x="334619" y="93040"/>
                  </a:moveTo>
                  <a:lnTo>
                    <a:pt x="334238" y="93916"/>
                  </a:lnTo>
                  <a:lnTo>
                    <a:pt x="334492" y="93535"/>
                  </a:lnTo>
                  <a:lnTo>
                    <a:pt x="334606" y="93154"/>
                  </a:lnTo>
                  <a:close/>
                </a:path>
                <a:path w="409575" h="104775">
                  <a:moveTo>
                    <a:pt x="340550" y="94996"/>
                  </a:moveTo>
                  <a:lnTo>
                    <a:pt x="339915" y="94424"/>
                  </a:lnTo>
                  <a:lnTo>
                    <a:pt x="340055" y="94742"/>
                  </a:lnTo>
                  <a:lnTo>
                    <a:pt x="340283" y="94945"/>
                  </a:lnTo>
                  <a:lnTo>
                    <a:pt x="340550" y="94996"/>
                  </a:lnTo>
                  <a:close/>
                </a:path>
                <a:path w="409575" h="104775">
                  <a:moveTo>
                    <a:pt x="340639" y="95021"/>
                  </a:moveTo>
                  <a:close/>
                </a:path>
                <a:path w="409575" h="104775">
                  <a:moveTo>
                    <a:pt x="340969" y="71843"/>
                  </a:moveTo>
                  <a:lnTo>
                    <a:pt x="340829" y="71374"/>
                  </a:lnTo>
                  <a:lnTo>
                    <a:pt x="340817" y="71602"/>
                  </a:lnTo>
                  <a:lnTo>
                    <a:pt x="340791" y="71767"/>
                  </a:lnTo>
                  <a:lnTo>
                    <a:pt x="340791" y="71970"/>
                  </a:lnTo>
                  <a:lnTo>
                    <a:pt x="340969" y="71843"/>
                  </a:lnTo>
                  <a:close/>
                </a:path>
                <a:path w="409575" h="104775">
                  <a:moveTo>
                    <a:pt x="342760" y="68097"/>
                  </a:moveTo>
                  <a:lnTo>
                    <a:pt x="342163" y="68999"/>
                  </a:lnTo>
                  <a:lnTo>
                    <a:pt x="341617" y="72250"/>
                  </a:lnTo>
                  <a:lnTo>
                    <a:pt x="341960" y="71716"/>
                  </a:lnTo>
                  <a:lnTo>
                    <a:pt x="342760" y="68097"/>
                  </a:lnTo>
                  <a:close/>
                </a:path>
                <a:path w="409575" h="104775">
                  <a:moveTo>
                    <a:pt x="344258" y="74104"/>
                  </a:moveTo>
                  <a:lnTo>
                    <a:pt x="344157" y="74485"/>
                  </a:lnTo>
                  <a:lnTo>
                    <a:pt x="344043" y="75120"/>
                  </a:lnTo>
                  <a:lnTo>
                    <a:pt x="344258" y="74104"/>
                  </a:lnTo>
                  <a:close/>
                </a:path>
                <a:path w="409575" h="104775">
                  <a:moveTo>
                    <a:pt x="345414" y="71653"/>
                  </a:moveTo>
                  <a:lnTo>
                    <a:pt x="345198" y="71983"/>
                  </a:lnTo>
                  <a:lnTo>
                    <a:pt x="345160" y="72364"/>
                  </a:lnTo>
                  <a:lnTo>
                    <a:pt x="345414" y="71653"/>
                  </a:lnTo>
                  <a:close/>
                </a:path>
                <a:path w="409575" h="104775">
                  <a:moveTo>
                    <a:pt x="349211" y="93472"/>
                  </a:moveTo>
                  <a:lnTo>
                    <a:pt x="348919" y="94170"/>
                  </a:lnTo>
                  <a:lnTo>
                    <a:pt x="348780" y="94297"/>
                  </a:lnTo>
                  <a:lnTo>
                    <a:pt x="348653" y="94678"/>
                  </a:lnTo>
                  <a:lnTo>
                    <a:pt x="348767" y="95440"/>
                  </a:lnTo>
                  <a:lnTo>
                    <a:pt x="349211" y="93472"/>
                  </a:lnTo>
                  <a:close/>
                </a:path>
                <a:path w="409575" h="104775">
                  <a:moveTo>
                    <a:pt x="350723" y="69164"/>
                  </a:moveTo>
                  <a:lnTo>
                    <a:pt x="350659" y="69672"/>
                  </a:lnTo>
                  <a:lnTo>
                    <a:pt x="350608" y="70078"/>
                  </a:lnTo>
                  <a:lnTo>
                    <a:pt x="350570" y="70446"/>
                  </a:lnTo>
                  <a:lnTo>
                    <a:pt x="350634" y="70154"/>
                  </a:lnTo>
                  <a:lnTo>
                    <a:pt x="350685" y="69786"/>
                  </a:lnTo>
                  <a:lnTo>
                    <a:pt x="350723" y="69164"/>
                  </a:lnTo>
                  <a:close/>
                </a:path>
                <a:path w="409575" h="104775">
                  <a:moveTo>
                    <a:pt x="354457" y="94361"/>
                  </a:moveTo>
                  <a:lnTo>
                    <a:pt x="353987" y="94970"/>
                  </a:lnTo>
                  <a:lnTo>
                    <a:pt x="354203" y="94792"/>
                  </a:lnTo>
                  <a:lnTo>
                    <a:pt x="354457" y="94361"/>
                  </a:lnTo>
                  <a:close/>
                </a:path>
                <a:path w="409575" h="104775">
                  <a:moveTo>
                    <a:pt x="354901" y="76606"/>
                  </a:moveTo>
                  <a:close/>
                </a:path>
                <a:path w="409575" h="104775">
                  <a:moveTo>
                    <a:pt x="354952" y="93357"/>
                  </a:moveTo>
                  <a:lnTo>
                    <a:pt x="354888" y="93662"/>
                  </a:lnTo>
                  <a:lnTo>
                    <a:pt x="354952" y="93357"/>
                  </a:lnTo>
                  <a:close/>
                </a:path>
                <a:path w="409575" h="104775">
                  <a:moveTo>
                    <a:pt x="355053" y="76009"/>
                  </a:moveTo>
                  <a:lnTo>
                    <a:pt x="354901" y="76606"/>
                  </a:lnTo>
                  <a:lnTo>
                    <a:pt x="355028" y="76263"/>
                  </a:lnTo>
                  <a:lnTo>
                    <a:pt x="355053" y="76009"/>
                  </a:lnTo>
                  <a:close/>
                </a:path>
                <a:path w="409575" h="104775">
                  <a:moveTo>
                    <a:pt x="355269" y="93154"/>
                  </a:moveTo>
                  <a:lnTo>
                    <a:pt x="354926" y="93662"/>
                  </a:lnTo>
                  <a:lnTo>
                    <a:pt x="354812" y="93789"/>
                  </a:lnTo>
                  <a:lnTo>
                    <a:pt x="354457" y="94424"/>
                  </a:lnTo>
                  <a:lnTo>
                    <a:pt x="354723" y="94297"/>
                  </a:lnTo>
                  <a:lnTo>
                    <a:pt x="354863" y="95186"/>
                  </a:lnTo>
                  <a:lnTo>
                    <a:pt x="355041" y="94297"/>
                  </a:lnTo>
                  <a:lnTo>
                    <a:pt x="355269" y="93154"/>
                  </a:lnTo>
                  <a:close/>
                </a:path>
                <a:path w="409575" h="104775">
                  <a:moveTo>
                    <a:pt x="355917" y="72402"/>
                  </a:moveTo>
                  <a:lnTo>
                    <a:pt x="355739" y="72707"/>
                  </a:lnTo>
                  <a:lnTo>
                    <a:pt x="355917" y="72402"/>
                  </a:lnTo>
                  <a:close/>
                </a:path>
                <a:path w="409575" h="104775">
                  <a:moveTo>
                    <a:pt x="356704" y="67754"/>
                  </a:moveTo>
                  <a:lnTo>
                    <a:pt x="355612" y="69405"/>
                  </a:lnTo>
                  <a:lnTo>
                    <a:pt x="355511" y="69659"/>
                  </a:lnTo>
                  <a:lnTo>
                    <a:pt x="355257" y="71742"/>
                  </a:lnTo>
                  <a:lnTo>
                    <a:pt x="355396" y="71437"/>
                  </a:lnTo>
                  <a:lnTo>
                    <a:pt x="355346" y="71564"/>
                  </a:lnTo>
                  <a:lnTo>
                    <a:pt x="355219" y="72072"/>
                  </a:lnTo>
                  <a:lnTo>
                    <a:pt x="355257" y="71742"/>
                  </a:lnTo>
                  <a:lnTo>
                    <a:pt x="355104" y="72072"/>
                  </a:lnTo>
                  <a:lnTo>
                    <a:pt x="354342" y="73723"/>
                  </a:lnTo>
                  <a:lnTo>
                    <a:pt x="355688" y="72580"/>
                  </a:lnTo>
                  <a:lnTo>
                    <a:pt x="355815" y="72326"/>
                  </a:lnTo>
                  <a:lnTo>
                    <a:pt x="355993" y="71437"/>
                  </a:lnTo>
                  <a:lnTo>
                    <a:pt x="356704" y="67754"/>
                  </a:lnTo>
                  <a:close/>
                </a:path>
                <a:path w="409575" h="104775">
                  <a:moveTo>
                    <a:pt x="357682" y="76771"/>
                  </a:moveTo>
                  <a:lnTo>
                    <a:pt x="357568" y="76390"/>
                  </a:lnTo>
                  <a:lnTo>
                    <a:pt x="357301" y="77787"/>
                  </a:lnTo>
                  <a:lnTo>
                    <a:pt x="357682" y="76771"/>
                  </a:lnTo>
                  <a:close/>
                </a:path>
                <a:path w="409575" h="104775">
                  <a:moveTo>
                    <a:pt x="357886" y="76898"/>
                  </a:moveTo>
                  <a:lnTo>
                    <a:pt x="357873" y="76263"/>
                  </a:lnTo>
                  <a:lnTo>
                    <a:pt x="357809" y="76771"/>
                  </a:lnTo>
                  <a:lnTo>
                    <a:pt x="357886" y="76898"/>
                  </a:lnTo>
                  <a:close/>
                </a:path>
                <a:path w="409575" h="104775">
                  <a:moveTo>
                    <a:pt x="358394" y="75057"/>
                  </a:moveTo>
                  <a:lnTo>
                    <a:pt x="358254" y="74637"/>
                  </a:lnTo>
                  <a:lnTo>
                    <a:pt x="358292" y="74904"/>
                  </a:lnTo>
                  <a:lnTo>
                    <a:pt x="358394" y="75057"/>
                  </a:lnTo>
                  <a:close/>
                </a:path>
                <a:path w="409575" h="104775">
                  <a:moveTo>
                    <a:pt x="360921" y="69659"/>
                  </a:moveTo>
                  <a:lnTo>
                    <a:pt x="360692" y="70040"/>
                  </a:lnTo>
                  <a:lnTo>
                    <a:pt x="360921" y="70116"/>
                  </a:lnTo>
                  <a:lnTo>
                    <a:pt x="360921" y="69659"/>
                  </a:lnTo>
                  <a:close/>
                </a:path>
                <a:path w="409575" h="104775">
                  <a:moveTo>
                    <a:pt x="361061" y="70167"/>
                  </a:moveTo>
                  <a:lnTo>
                    <a:pt x="360921" y="70116"/>
                  </a:lnTo>
                  <a:lnTo>
                    <a:pt x="360921" y="70662"/>
                  </a:lnTo>
                  <a:lnTo>
                    <a:pt x="361061" y="70167"/>
                  </a:lnTo>
                  <a:close/>
                </a:path>
                <a:path w="409575" h="104775">
                  <a:moveTo>
                    <a:pt x="362775" y="69621"/>
                  </a:moveTo>
                  <a:lnTo>
                    <a:pt x="362559" y="69862"/>
                  </a:lnTo>
                  <a:lnTo>
                    <a:pt x="362775" y="69621"/>
                  </a:lnTo>
                  <a:close/>
                </a:path>
                <a:path w="409575" h="104775">
                  <a:moveTo>
                    <a:pt x="362851" y="70929"/>
                  </a:moveTo>
                  <a:lnTo>
                    <a:pt x="362432" y="71107"/>
                  </a:lnTo>
                  <a:lnTo>
                    <a:pt x="362623" y="71310"/>
                  </a:lnTo>
                  <a:lnTo>
                    <a:pt x="362851" y="70929"/>
                  </a:lnTo>
                  <a:close/>
                </a:path>
                <a:path w="409575" h="104775">
                  <a:moveTo>
                    <a:pt x="364744" y="69151"/>
                  </a:moveTo>
                  <a:lnTo>
                    <a:pt x="364388" y="69659"/>
                  </a:lnTo>
                  <a:lnTo>
                    <a:pt x="364744" y="69151"/>
                  </a:lnTo>
                  <a:close/>
                </a:path>
                <a:path w="409575" h="104775">
                  <a:moveTo>
                    <a:pt x="366852" y="74549"/>
                  </a:moveTo>
                  <a:lnTo>
                    <a:pt x="366839" y="74371"/>
                  </a:lnTo>
                  <a:lnTo>
                    <a:pt x="366737" y="74612"/>
                  </a:lnTo>
                  <a:lnTo>
                    <a:pt x="366814" y="74790"/>
                  </a:lnTo>
                  <a:lnTo>
                    <a:pt x="366852" y="74549"/>
                  </a:lnTo>
                  <a:close/>
                </a:path>
                <a:path w="409575" h="104775">
                  <a:moveTo>
                    <a:pt x="366991" y="91452"/>
                  </a:moveTo>
                  <a:lnTo>
                    <a:pt x="366852" y="91224"/>
                  </a:lnTo>
                  <a:lnTo>
                    <a:pt x="366712" y="90881"/>
                  </a:lnTo>
                  <a:lnTo>
                    <a:pt x="366445" y="91287"/>
                  </a:lnTo>
                  <a:lnTo>
                    <a:pt x="366534" y="91897"/>
                  </a:lnTo>
                  <a:lnTo>
                    <a:pt x="366725" y="91821"/>
                  </a:lnTo>
                  <a:lnTo>
                    <a:pt x="366991" y="91452"/>
                  </a:lnTo>
                  <a:close/>
                </a:path>
                <a:path w="409575" h="104775">
                  <a:moveTo>
                    <a:pt x="367665" y="90182"/>
                  </a:moveTo>
                  <a:lnTo>
                    <a:pt x="367423" y="90678"/>
                  </a:lnTo>
                  <a:lnTo>
                    <a:pt x="367182" y="91160"/>
                  </a:lnTo>
                  <a:lnTo>
                    <a:pt x="366991" y="91452"/>
                  </a:lnTo>
                  <a:lnTo>
                    <a:pt x="367131" y="91719"/>
                  </a:lnTo>
                  <a:lnTo>
                    <a:pt x="367309" y="91808"/>
                  </a:lnTo>
                  <a:lnTo>
                    <a:pt x="367665" y="90182"/>
                  </a:lnTo>
                  <a:close/>
                </a:path>
                <a:path w="409575" h="104775">
                  <a:moveTo>
                    <a:pt x="368973" y="78257"/>
                  </a:moveTo>
                  <a:lnTo>
                    <a:pt x="368820" y="78460"/>
                  </a:lnTo>
                  <a:lnTo>
                    <a:pt x="368668" y="78638"/>
                  </a:lnTo>
                  <a:lnTo>
                    <a:pt x="368630" y="78943"/>
                  </a:lnTo>
                  <a:lnTo>
                    <a:pt x="368782" y="78892"/>
                  </a:lnTo>
                  <a:lnTo>
                    <a:pt x="368896" y="78562"/>
                  </a:lnTo>
                  <a:lnTo>
                    <a:pt x="368973" y="78257"/>
                  </a:lnTo>
                  <a:close/>
                </a:path>
                <a:path w="409575" h="104775">
                  <a:moveTo>
                    <a:pt x="369062" y="73977"/>
                  </a:moveTo>
                  <a:lnTo>
                    <a:pt x="368515" y="74739"/>
                  </a:lnTo>
                  <a:lnTo>
                    <a:pt x="368452" y="75806"/>
                  </a:lnTo>
                  <a:lnTo>
                    <a:pt x="369062" y="73977"/>
                  </a:lnTo>
                  <a:close/>
                </a:path>
                <a:path w="409575" h="104775">
                  <a:moveTo>
                    <a:pt x="372833" y="93268"/>
                  </a:moveTo>
                  <a:lnTo>
                    <a:pt x="372173" y="93929"/>
                  </a:lnTo>
                  <a:lnTo>
                    <a:pt x="372160" y="95643"/>
                  </a:lnTo>
                  <a:lnTo>
                    <a:pt x="372833" y="93268"/>
                  </a:lnTo>
                  <a:close/>
                </a:path>
                <a:path w="409575" h="104775">
                  <a:moveTo>
                    <a:pt x="372948" y="76009"/>
                  </a:moveTo>
                  <a:lnTo>
                    <a:pt x="372071" y="78295"/>
                  </a:lnTo>
                  <a:lnTo>
                    <a:pt x="372795" y="78079"/>
                  </a:lnTo>
                  <a:lnTo>
                    <a:pt x="372948" y="76009"/>
                  </a:lnTo>
                  <a:close/>
                </a:path>
                <a:path w="409575" h="104775">
                  <a:moveTo>
                    <a:pt x="373278" y="95986"/>
                  </a:moveTo>
                  <a:lnTo>
                    <a:pt x="372910" y="92900"/>
                  </a:lnTo>
                  <a:lnTo>
                    <a:pt x="372478" y="96202"/>
                  </a:lnTo>
                  <a:lnTo>
                    <a:pt x="373278" y="95986"/>
                  </a:lnTo>
                  <a:close/>
                </a:path>
                <a:path w="409575" h="104775">
                  <a:moveTo>
                    <a:pt x="373316" y="77914"/>
                  </a:moveTo>
                  <a:lnTo>
                    <a:pt x="372795" y="78079"/>
                  </a:lnTo>
                  <a:lnTo>
                    <a:pt x="372681" y="79692"/>
                  </a:lnTo>
                  <a:lnTo>
                    <a:pt x="373316" y="77914"/>
                  </a:lnTo>
                  <a:close/>
                </a:path>
                <a:path w="409575" h="104775">
                  <a:moveTo>
                    <a:pt x="374408" y="74498"/>
                  </a:moveTo>
                  <a:lnTo>
                    <a:pt x="373621" y="75323"/>
                  </a:lnTo>
                  <a:lnTo>
                    <a:pt x="374180" y="74841"/>
                  </a:lnTo>
                  <a:lnTo>
                    <a:pt x="374408" y="74498"/>
                  </a:lnTo>
                  <a:close/>
                </a:path>
                <a:path w="409575" h="104775">
                  <a:moveTo>
                    <a:pt x="378231" y="81089"/>
                  </a:moveTo>
                  <a:lnTo>
                    <a:pt x="378142" y="80899"/>
                  </a:lnTo>
                  <a:lnTo>
                    <a:pt x="378231" y="81089"/>
                  </a:lnTo>
                  <a:close/>
                </a:path>
                <a:path w="409575" h="104775">
                  <a:moveTo>
                    <a:pt x="378307" y="80581"/>
                  </a:moveTo>
                  <a:lnTo>
                    <a:pt x="378015" y="80632"/>
                  </a:lnTo>
                  <a:lnTo>
                    <a:pt x="378142" y="80899"/>
                  </a:lnTo>
                  <a:lnTo>
                    <a:pt x="378307" y="80581"/>
                  </a:lnTo>
                  <a:close/>
                </a:path>
                <a:path w="409575" h="104775">
                  <a:moveTo>
                    <a:pt x="379425" y="78613"/>
                  </a:moveTo>
                  <a:lnTo>
                    <a:pt x="378980" y="78905"/>
                  </a:lnTo>
                  <a:lnTo>
                    <a:pt x="379183" y="79629"/>
                  </a:lnTo>
                  <a:lnTo>
                    <a:pt x="379425" y="78613"/>
                  </a:lnTo>
                  <a:close/>
                </a:path>
                <a:path w="409575" h="104775">
                  <a:moveTo>
                    <a:pt x="384073" y="84328"/>
                  </a:moveTo>
                  <a:lnTo>
                    <a:pt x="383882" y="83172"/>
                  </a:lnTo>
                  <a:lnTo>
                    <a:pt x="383603" y="84264"/>
                  </a:lnTo>
                  <a:lnTo>
                    <a:pt x="383908" y="84035"/>
                  </a:lnTo>
                  <a:lnTo>
                    <a:pt x="384073" y="84328"/>
                  </a:lnTo>
                  <a:close/>
                </a:path>
                <a:path w="409575" h="104775">
                  <a:moveTo>
                    <a:pt x="384149" y="84543"/>
                  </a:moveTo>
                  <a:lnTo>
                    <a:pt x="384111" y="84404"/>
                  </a:lnTo>
                  <a:lnTo>
                    <a:pt x="384136" y="84772"/>
                  </a:lnTo>
                  <a:lnTo>
                    <a:pt x="384149" y="84543"/>
                  </a:lnTo>
                  <a:close/>
                </a:path>
                <a:path w="409575" h="104775">
                  <a:moveTo>
                    <a:pt x="387438" y="88976"/>
                  </a:moveTo>
                  <a:lnTo>
                    <a:pt x="387324" y="89217"/>
                  </a:lnTo>
                  <a:lnTo>
                    <a:pt x="387438" y="88976"/>
                  </a:lnTo>
                  <a:close/>
                </a:path>
                <a:path w="409575" h="104775">
                  <a:moveTo>
                    <a:pt x="387667" y="88455"/>
                  </a:moveTo>
                  <a:lnTo>
                    <a:pt x="387489" y="88709"/>
                  </a:lnTo>
                  <a:lnTo>
                    <a:pt x="387438" y="88976"/>
                  </a:lnTo>
                  <a:lnTo>
                    <a:pt x="387667" y="88455"/>
                  </a:lnTo>
                  <a:close/>
                </a:path>
                <a:path w="409575" h="104775">
                  <a:moveTo>
                    <a:pt x="387858" y="88201"/>
                  </a:moveTo>
                  <a:lnTo>
                    <a:pt x="387731" y="88328"/>
                  </a:lnTo>
                  <a:lnTo>
                    <a:pt x="387667" y="88455"/>
                  </a:lnTo>
                  <a:lnTo>
                    <a:pt x="387858" y="88201"/>
                  </a:lnTo>
                  <a:close/>
                </a:path>
                <a:path w="409575" h="104775">
                  <a:moveTo>
                    <a:pt x="388620" y="96837"/>
                  </a:moveTo>
                  <a:lnTo>
                    <a:pt x="387616" y="96837"/>
                  </a:lnTo>
                  <a:lnTo>
                    <a:pt x="387388" y="96837"/>
                  </a:lnTo>
                  <a:lnTo>
                    <a:pt x="386930" y="97866"/>
                  </a:lnTo>
                  <a:lnTo>
                    <a:pt x="387057" y="97980"/>
                  </a:lnTo>
                  <a:lnTo>
                    <a:pt x="388594" y="96964"/>
                  </a:lnTo>
                  <a:lnTo>
                    <a:pt x="388620" y="96837"/>
                  </a:lnTo>
                  <a:close/>
                </a:path>
                <a:path w="409575" h="104775">
                  <a:moveTo>
                    <a:pt x="389039" y="94551"/>
                  </a:moveTo>
                  <a:lnTo>
                    <a:pt x="388772" y="95440"/>
                  </a:lnTo>
                  <a:lnTo>
                    <a:pt x="389039" y="94551"/>
                  </a:lnTo>
                  <a:close/>
                </a:path>
                <a:path w="409575" h="104775">
                  <a:moveTo>
                    <a:pt x="389382" y="96456"/>
                  </a:moveTo>
                  <a:lnTo>
                    <a:pt x="389343" y="96647"/>
                  </a:lnTo>
                  <a:lnTo>
                    <a:pt x="389305" y="96926"/>
                  </a:lnTo>
                  <a:lnTo>
                    <a:pt x="389305" y="97155"/>
                  </a:lnTo>
                  <a:lnTo>
                    <a:pt x="389356" y="96697"/>
                  </a:lnTo>
                  <a:lnTo>
                    <a:pt x="389382" y="96456"/>
                  </a:lnTo>
                  <a:close/>
                </a:path>
                <a:path w="409575" h="104775">
                  <a:moveTo>
                    <a:pt x="391998" y="94932"/>
                  </a:moveTo>
                  <a:lnTo>
                    <a:pt x="391820" y="93281"/>
                  </a:lnTo>
                  <a:lnTo>
                    <a:pt x="391287" y="95440"/>
                  </a:lnTo>
                  <a:lnTo>
                    <a:pt x="391820" y="95440"/>
                  </a:lnTo>
                  <a:lnTo>
                    <a:pt x="391998" y="94932"/>
                  </a:lnTo>
                  <a:close/>
                </a:path>
                <a:path w="409575" h="104775">
                  <a:moveTo>
                    <a:pt x="392226" y="81864"/>
                  </a:moveTo>
                  <a:lnTo>
                    <a:pt x="391668" y="83185"/>
                  </a:lnTo>
                  <a:lnTo>
                    <a:pt x="391807" y="83197"/>
                  </a:lnTo>
                  <a:lnTo>
                    <a:pt x="391909" y="82829"/>
                  </a:lnTo>
                  <a:lnTo>
                    <a:pt x="392226" y="81864"/>
                  </a:lnTo>
                  <a:close/>
                </a:path>
                <a:path w="409575" h="104775">
                  <a:moveTo>
                    <a:pt x="394817" y="98971"/>
                  </a:moveTo>
                  <a:lnTo>
                    <a:pt x="394601" y="99783"/>
                  </a:lnTo>
                  <a:lnTo>
                    <a:pt x="394754" y="99288"/>
                  </a:lnTo>
                  <a:lnTo>
                    <a:pt x="394817" y="98971"/>
                  </a:lnTo>
                  <a:close/>
                </a:path>
                <a:path w="409575" h="104775">
                  <a:moveTo>
                    <a:pt x="396786" y="100266"/>
                  </a:moveTo>
                  <a:lnTo>
                    <a:pt x="396582" y="100520"/>
                  </a:lnTo>
                  <a:lnTo>
                    <a:pt x="396519" y="101231"/>
                  </a:lnTo>
                  <a:lnTo>
                    <a:pt x="396786" y="100266"/>
                  </a:lnTo>
                  <a:close/>
                </a:path>
                <a:path w="409575" h="104775">
                  <a:moveTo>
                    <a:pt x="396811" y="102044"/>
                  </a:moveTo>
                  <a:lnTo>
                    <a:pt x="396519" y="101231"/>
                  </a:lnTo>
                  <a:lnTo>
                    <a:pt x="396125" y="102679"/>
                  </a:lnTo>
                  <a:lnTo>
                    <a:pt x="396811" y="102044"/>
                  </a:lnTo>
                  <a:close/>
                </a:path>
                <a:path w="409575" h="104775">
                  <a:moveTo>
                    <a:pt x="397141" y="83908"/>
                  </a:moveTo>
                  <a:lnTo>
                    <a:pt x="397052" y="83756"/>
                  </a:lnTo>
                  <a:lnTo>
                    <a:pt x="396341" y="86614"/>
                  </a:lnTo>
                  <a:lnTo>
                    <a:pt x="396011" y="87845"/>
                  </a:lnTo>
                  <a:lnTo>
                    <a:pt x="396341" y="86690"/>
                  </a:lnTo>
                  <a:lnTo>
                    <a:pt x="396557" y="86144"/>
                  </a:lnTo>
                  <a:lnTo>
                    <a:pt x="396735" y="85953"/>
                  </a:lnTo>
                  <a:lnTo>
                    <a:pt x="396836" y="85407"/>
                  </a:lnTo>
                  <a:lnTo>
                    <a:pt x="397141" y="83908"/>
                  </a:lnTo>
                  <a:close/>
                </a:path>
                <a:path w="409575" h="104775">
                  <a:moveTo>
                    <a:pt x="398195" y="85128"/>
                  </a:moveTo>
                  <a:lnTo>
                    <a:pt x="397992" y="83921"/>
                  </a:lnTo>
                  <a:lnTo>
                    <a:pt x="398170" y="83312"/>
                  </a:lnTo>
                  <a:lnTo>
                    <a:pt x="397510" y="84493"/>
                  </a:lnTo>
                  <a:lnTo>
                    <a:pt x="397624" y="85534"/>
                  </a:lnTo>
                  <a:lnTo>
                    <a:pt x="398195" y="85128"/>
                  </a:lnTo>
                  <a:close/>
                </a:path>
                <a:path w="409575" h="104775">
                  <a:moveTo>
                    <a:pt x="398919" y="88582"/>
                  </a:moveTo>
                  <a:lnTo>
                    <a:pt x="398500" y="89852"/>
                  </a:lnTo>
                  <a:lnTo>
                    <a:pt x="398284" y="90817"/>
                  </a:lnTo>
                  <a:lnTo>
                    <a:pt x="398449" y="90741"/>
                  </a:lnTo>
                  <a:lnTo>
                    <a:pt x="398919" y="88582"/>
                  </a:lnTo>
                  <a:close/>
                </a:path>
                <a:path w="409575" h="104775">
                  <a:moveTo>
                    <a:pt x="399046" y="90487"/>
                  </a:moveTo>
                  <a:lnTo>
                    <a:pt x="398475" y="90741"/>
                  </a:lnTo>
                  <a:lnTo>
                    <a:pt x="398297" y="91630"/>
                  </a:lnTo>
                  <a:lnTo>
                    <a:pt x="399046" y="90487"/>
                  </a:lnTo>
                  <a:close/>
                </a:path>
                <a:path w="409575" h="104775">
                  <a:moveTo>
                    <a:pt x="400545" y="88239"/>
                  </a:moveTo>
                  <a:lnTo>
                    <a:pt x="399846" y="87744"/>
                  </a:lnTo>
                  <a:lnTo>
                    <a:pt x="400494" y="88785"/>
                  </a:lnTo>
                  <a:lnTo>
                    <a:pt x="400545" y="88239"/>
                  </a:lnTo>
                  <a:close/>
                </a:path>
                <a:path w="409575" h="104775">
                  <a:moveTo>
                    <a:pt x="400761" y="89344"/>
                  </a:moveTo>
                  <a:lnTo>
                    <a:pt x="399834" y="91236"/>
                  </a:lnTo>
                  <a:lnTo>
                    <a:pt x="400392" y="90741"/>
                  </a:lnTo>
                  <a:lnTo>
                    <a:pt x="400507" y="90233"/>
                  </a:lnTo>
                  <a:lnTo>
                    <a:pt x="400761" y="89344"/>
                  </a:lnTo>
                  <a:close/>
                </a:path>
                <a:path w="409575" h="104775">
                  <a:moveTo>
                    <a:pt x="400875" y="86055"/>
                  </a:moveTo>
                  <a:lnTo>
                    <a:pt x="400545" y="88239"/>
                  </a:lnTo>
                  <a:lnTo>
                    <a:pt x="400850" y="88442"/>
                  </a:lnTo>
                  <a:lnTo>
                    <a:pt x="400875" y="86055"/>
                  </a:lnTo>
                  <a:close/>
                </a:path>
                <a:path w="409575" h="104775">
                  <a:moveTo>
                    <a:pt x="401205" y="85928"/>
                  </a:moveTo>
                  <a:lnTo>
                    <a:pt x="400926" y="82372"/>
                  </a:lnTo>
                  <a:lnTo>
                    <a:pt x="400875" y="86055"/>
                  </a:lnTo>
                  <a:lnTo>
                    <a:pt x="401205" y="85928"/>
                  </a:lnTo>
                  <a:close/>
                </a:path>
                <a:path w="409575" h="104775">
                  <a:moveTo>
                    <a:pt x="401447" y="103466"/>
                  </a:moveTo>
                  <a:lnTo>
                    <a:pt x="401281" y="103670"/>
                  </a:lnTo>
                  <a:lnTo>
                    <a:pt x="401243" y="104051"/>
                  </a:lnTo>
                  <a:lnTo>
                    <a:pt x="401447" y="103466"/>
                  </a:lnTo>
                  <a:close/>
                </a:path>
                <a:path w="409575" h="104775">
                  <a:moveTo>
                    <a:pt x="401637" y="99885"/>
                  </a:moveTo>
                  <a:lnTo>
                    <a:pt x="400989" y="101574"/>
                  </a:lnTo>
                  <a:lnTo>
                    <a:pt x="401066" y="103936"/>
                  </a:lnTo>
                  <a:lnTo>
                    <a:pt x="401281" y="103670"/>
                  </a:lnTo>
                  <a:lnTo>
                    <a:pt x="401637" y="99885"/>
                  </a:lnTo>
                  <a:close/>
                </a:path>
                <a:path w="409575" h="104775">
                  <a:moveTo>
                    <a:pt x="401764" y="102539"/>
                  </a:moveTo>
                  <a:lnTo>
                    <a:pt x="401447" y="103466"/>
                  </a:lnTo>
                  <a:lnTo>
                    <a:pt x="401764" y="102539"/>
                  </a:lnTo>
                  <a:close/>
                </a:path>
                <a:path w="409575" h="104775">
                  <a:moveTo>
                    <a:pt x="402831" y="102425"/>
                  </a:moveTo>
                  <a:lnTo>
                    <a:pt x="402653" y="102438"/>
                  </a:lnTo>
                  <a:lnTo>
                    <a:pt x="402831" y="102425"/>
                  </a:lnTo>
                  <a:close/>
                </a:path>
                <a:path w="409575" h="104775">
                  <a:moveTo>
                    <a:pt x="403250" y="101219"/>
                  </a:moveTo>
                  <a:lnTo>
                    <a:pt x="403047" y="101930"/>
                  </a:lnTo>
                  <a:lnTo>
                    <a:pt x="402932" y="102285"/>
                  </a:lnTo>
                  <a:lnTo>
                    <a:pt x="402831" y="102425"/>
                  </a:lnTo>
                  <a:lnTo>
                    <a:pt x="403009" y="102298"/>
                  </a:lnTo>
                  <a:lnTo>
                    <a:pt x="403123" y="101879"/>
                  </a:lnTo>
                  <a:lnTo>
                    <a:pt x="403225" y="101473"/>
                  </a:lnTo>
                  <a:lnTo>
                    <a:pt x="403250" y="101219"/>
                  </a:lnTo>
                  <a:close/>
                </a:path>
                <a:path w="409575" h="104775">
                  <a:moveTo>
                    <a:pt x="403313" y="101993"/>
                  </a:moveTo>
                  <a:lnTo>
                    <a:pt x="403110" y="102222"/>
                  </a:lnTo>
                  <a:lnTo>
                    <a:pt x="402869" y="102819"/>
                  </a:lnTo>
                  <a:lnTo>
                    <a:pt x="402996" y="102679"/>
                  </a:lnTo>
                  <a:lnTo>
                    <a:pt x="403148" y="102387"/>
                  </a:lnTo>
                  <a:lnTo>
                    <a:pt x="403313" y="101993"/>
                  </a:lnTo>
                  <a:close/>
                </a:path>
                <a:path w="409575" h="104775">
                  <a:moveTo>
                    <a:pt x="404634" y="98107"/>
                  </a:moveTo>
                  <a:lnTo>
                    <a:pt x="404482" y="96583"/>
                  </a:lnTo>
                  <a:lnTo>
                    <a:pt x="404355" y="97866"/>
                  </a:lnTo>
                  <a:lnTo>
                    <a:pt x="404634" y="98107"/>
                  </a:lnTo>
                  <a:close/>
                </a:path>
                <a:path w="409575" h="104775">
                  <a:moveTo>
                    <a:pt x="405231" y="103301"/>
                  </a:moveTo>
                  <a:lnTo>
                    <a:pt x="405015" y="103606"/>
                  </a:lnTo>
                  <a:lnTo>
                    <a:pt x="405091" y="103759"/>
                  </a:lnTo>
                  <a:lnTo>
                    <a:pt x="405155" y="103568"/>
                  </a:lnTo>
                  <a:lnTo>
                    <a:pt x="405206" y="103428"/>
                  </a:lnTo>
                  <a:lnTo>
                    <a:pt x="405231" y="103301"/>
                  </a:lnTo>
                  <a:close/>
                </a:path>
                <a:path w="409575" h="104775">
                  <a:moveTo>
                    <a:pt x="405244" y="100520"/>
                  </a:moveTo>
                  <a:lnTo>
                    <a:pt x="404660" y="101231"/>
                  </a:lnTo>
                  <a:lnTo>
                    <a:pt x="404190" y="102298"/>
                  </a:lnTo>
                  <a:lnTo>
                    <a:pt x="404901" y="101663"/>
                  </a:lnTo>
                  <a:lnTo>
                    <a:pt x="405079" y="101574"/>
                  </a:lnTo>
                  <a:lnTo>
                    <a:pt x="405244" y="100520"/>
                  </a:lnTo>
                  <a:close/>
                </a:path>
                <a:path w="409575" h="104775">
                  <a:moveTo>
                    <a:pt x="405345" y="93535"/>
                  </a:moveTo>
                  <a:lnTo>
                    <a:pt x="403821" y="96837"/>
                  </a:lnTo>
                  <a:lnTo>
                    <a:pt x="403936" y="95694"/>
                  </a:lnTo>
                  <a:lnTo>
                    <a:pt x="404228" y="94170"/>
                  </a:lnTo>
                  <a:lnTo>
                    <a:pt x="404406" y="93281"/>
                  </a:lnTo>
                  <a:lnTo>
                    <a:pt x="404761" y="92900"/>
                  </a:lnTo>
                  <a:lnTo>
                    <a:pt x="404888" y="91376"/>
                  </a:lnTo>
                  <a:lnTo>
                    <a:pt x="404888" y="90487"/>
                  </a:lnTo>
                  <a:lnTo>
                    <a:pt x="404088" y="94170"/>
                  </a:lnTo>
                  <a:lnTo>
                    <a:pt x="404139" y="93408"/>
                  </a:lnTo>
                  <a:lnTo>
                    <a:pt x="404177" y="92646"/>
                  </a:lnTo>
                  <a:lnTo>
                    <a:pt x="404215" y="92138"/>
                  </a:lnTo>
                  <a:lnTo>
                    <a:pt x="404329" y="91249"/>
                  </a:lnTo>
                  <a:lnTo>
                    <a:pt x="404444" y="90995"/>
                  </a:lnTo>
                  <a:lnTo>
                    <a:pt x="403656" y="92138"/>
                  </a:lnTo>
                  <a:lnTo>
                    <a:pt x="403974" y="91236"/>
                  </a:lnTo>
                  <a:lnTo>
                    <a:pt x="404291" y="89090"/>
                  </a:lnTo>
                  <a:lnTo>
                    <a:pt x="404444" y="89852"/>
                  </a:lnTo>
                  <a:lnTo>
                    <a:pt x="404368" y="89090"/>
                  </a:lnTo>
                  <a:lnTo>
                    <a:pt x="404177" y="87185"/>
                  </a:lnTo>
                  <a:lnTo>
                    <a:pt x="402336" y="92646"/>
                  </a:lnTo>
                  <a:lnTo>
                    <a:pt x="402780" y="89344"/>
                  </a:lnTo>
                  <a:lnTo>
                    <a:pt x="402907" y="89090"/>
                  </a:lnTo>
                  <a:lnTo>
                    <a:pt x="401561" y="90233"/>
                  </a:lnTo>
                  <a:lnTo>
                    <a:pt x="401510" y="90614"/>
                  </a:lnTo>
                  <a:lnTo>
                    <a:pt x="401891" y="91757"/>
                  </a:lnTo>
                  <a:lnTo>
                    <a:pt x="402005" y="92392"/>
                  </a:lnTo>
                  <a:lnTo>
                    <a:pt x="400329" y="95694"/>
                  </a:lnTo>
                  <a:lnTo>
                    <a:pt x="400354" y="95567"/>
                  </a:lnTo>
                  <a:lnTo>
                    <a:pt x="400659" y="93535"/>
                  </a:lnTo>
                  <a:lnTo>
                    <a:pt x="400799" y="92646"/>
                  </a:lnTo>
                  <a:lnTo>
                    <a:pt x="401066" y="90995"/>
                  </a:lnTo>
                  <a:lnTo>
                    <a:pt x="401548" y="87820"/>
                  </a:lnTo>
                  <a:lnTo>
                    <a:pt x="400697" y="90995"/>
                  </a:lnTo>
                  <a:lnTo>
                    <a:pt x="400519" y="90652"/>
                  </a:lnTo>
                  <a:lnTo>
                    <a:pt x="399796" y="92646"/>
                  </a:lnTo>
                  <a:lnTo>
                    <a:pt x="399821" y="91249"/>
                  </a:lnTo>
                  <a:lnTo>
                    <a:pt x="399884" y="89598"/>
                  </a:lnTo>
                  <a:lnTo>
                    <a:pt x="397903" y="93535"/>
                  </a:lnTo>
                  <a:lnTo>
                    <a:pt x="398005" y="93027"/>
                  </a:lnTo>
                  <a:lnTo>
                    <a:pt x="398056" y="92773"/>
                  </a:lnTo>
                  <a:lnTo>
                    <a:pt x="398208" y="92011"/>
                  </a:lnTo>
                  <a:lnTo>
                    <a:pt x="398297" y="91630"/>
                  </a:lnTo>
                  <a:lnTo>
                    <a:pt x="398030" y="92011"/>
                  </a:lnTo>
                  <a:lnTo>
                    <a:pt x="398246" y="90970"/>
                  </a:lnTo>
                  <a:lnTo>
                    <a:pt x="398284" y="90817"/>
                  </a:lnTo>
                  <a:lnTo>
                    <a:pt x="398449" y="90017"/>
                  </a:lnTo>
                  <a:lnTo>
                    <a:pt x="399122" y="86677"/>
                  </a:lnTo>
                  <a:lnTo>
                    <a:pt x="397116" y="92773"/>
                  </a:lnTo>
                  <a:lnTo>
                    <a:pt x="397141" y="91503"/>
                  </a:lnTo>
                  <a:lnTo>
                    <a:pt x="397141" y="91122"/>
                  </a:lnTo>
                  <a:lnTo>
                    <a:pt x="397268" y="89852"/>
                  </a:lnTo>
                  <a:lnTo>
                    <a:pt x="397967" y="87439"/>
                  </a:lnTo>
                  <a:lnTo>
                    <a:pt x="398119" y="89090"/>
                  </a:lnTo>
                  <a:lnTo>
                    <a:pt x="398157" y="87439"/>
                  </a:lnTo>
                  <a:lnTo>
                    <a:pt x="398170" y="86423"/>
                  </a:lnTo>
                  <a:lnTo>
                    <a:pt x="396773" y="91122"/>
                  </a:lnTo>
                  <a:lnTo>
                    <a:pt x="396824" y="90614"/>
                  </a:lnTo>
                  <a:lnTo>
                    <a:pt x="396913" y="89725"/>
                  </a:lnTo>
                  <a:lnTo>
                    <a:pt x="397383" y="85280"/>
                  </a:lnTo>
                  <a:lnTo>
                    <a:pt x="396722" y="86042"/>
                  </a:lnTo>
                  <a:lnTo>
                    <a:pt x="395833" y="89725"/>
                  </a:lnTo>
                  <a:lnTo>
                    <a:pt x="395795" y="89471"/>
                  </a:lnTo>
                  <a:lnTo>
                    <a:pt x="395605" y="88455"/>
                  </a:lnTo>
                  <a:lnTo>
                    <a:pt x="395401" y="87312"/>
                  </a:lnTo>
                  <a:lnTo>
                    <a:pt x="394360" y="88455"/>
                  </a:lnTo>
                  <a:lnTo>
                    <a:pt x="394589" y="87566"/>
                  </a:lnTo>
                  <a:lnTo>
                    <a:pt x="394690" y="87185"/>
                  </a:lnTo>
                  <a:lnTo>
                    <a:pt x="393420" y="86042"/>
                  </a:lnTo>
                  <a:lnTo>
                    <a:pt x="393128" y="84899"/>
                  </a:lnTo>
                  <a:lnTo>
                    <a:pt x="393204" y="83883"/>
                  </a:lnTo>
                  <a:lnTo>
                    <a:pt x="392201" y="87566"/>
                  </a:lnTo>
                  <a:lnTo>
                    <a:pt x="392112" y="87439"/>
                  </a:lnTo>
                  <a:lnTo>
                    <a:pt x="391642" y="86804"/>
                  </a:lnTo>
                  <a:lnTo>
                    <a:pt x="390944" y="87439"/>
                  </a:lnTo>
                  <a:lnTo>
                    <a:pt x="391350" y="85661"/>
                  </a:lnTo>
                  <a:lnTo>
                    <a:pt x="391414" y="85407"/>
                  </a:lnTo>
                  <a:lnTo>
                    <a:pt x="391782" y="84264"/>
                  </a:lnTo>
                  <a:lnTo>
                    <a:pt x="392303" y="83375"/>
                  </a:lnTo>
                  <a:lnTo>
                    <a:pt x="391807" y="83248"/>
                  </a:lnTo>
                  <a:lnTo>
                    <a:pt x="391350" y="84518"/>
                  </a:lnTo>
                  <a:lnTo>
                    <a:pt x="391109" y="85026"/>
                  </a:lnTo>
                  <a:lnTo>
                    <a:pt x="390690" y="85407"/>
                  </a:lnTo>
                  <a:lnTo>
                    <a:pt x="391452" y="82613"/>
                  </a:lnTo>
                  <a:lnTo>
                    <a:pt x="390753" y="82613"/>
                  </a:lnTo>
                  <a:lnTo>
                    <a:pt x="389382" y="85661"/>
                  </a:lnTo>
                  <a:lnTo>
                    <a:pt x="388962" y="83502"/>
                  </a:lnTo>
                  <a:lnTo>
                    <a:pt x="388353" y="86042"/>
                  </a:lnTo>
                  <a:lnTo>
                    <a:pt x="387985" y="90741"/>
                  </a:lnTo>
                  <a:lnTo>
                    <a:pt x="387858" y="91122"/>
                  </a:lnTo>
                  <a:lnTo>
                    <a:pt x="386676" y="92519"/>
                  </a:lnTo>
                  <a:lnTo>
                    <a:pt x="387324" y="89471"/>
                  </a:lnTo>
                  <a:lnTo>
                    <a:pt x="387324" y="89217"/>
                  </a:lnTo>
                  <a:lnTo>
                    <a:pt x="387400" y="88328"/>
                  </a:lnTo>
                  <a:lnTo>
                    <a:pt x="387286" y="87947"/>
                  </a:lnTo>
                  <a:lnTo>
                    <a:pt x="387604" y="86550"/>
                  </a:lnTo>
                  <a:lnTo>
                    <a:pt x="387756" y="85915"/>
                  </a:lnTo>
                  <a:lnTo>
                    <a:pt x="387388" y="86550"/>
                  </a:lnTo>
                  <a:lnTo>
                    <a:pt x="387794" y="84899"/>
                  </a:lnTo>
                  <a:lnTo>
                    <a:pt x="387921" y="84772"/>
                  </a:lnTo>
                  <a:lnTo>
                    <a:pt x="387883" y="85788"/>
                  </a:lnTo>
                  <a:lnTo>
                    <a:pt x="388048" y="85356"/>
                  </a:lnTo>
                  <a:lnTo>
                    <a:pt x="387972" y="85661"/>
                  </a:lnTo>
                  <a:lnTo>
                    <a:pt x="387642" y="87731"/>
                  </a:lnTo>
                  <a:lnTo>
                    <a:pt x="388099" y="86550"/>
                  </a:lnTo>
                  <a:lnTo>
                    <a:pt x="388073" y="85318"/>
                  </a:lnTo>
                  <a:lnTo>
                    <a:pt x="388137" y="85153"/>
                  </a:lnTo>
                  <a:lnTo>
                    <a:pt x="388010" y="84772"/>
                  </a:lnTo>
                  <a:lnTo>
                    <a:pt x="387921" y="84645"/>
                  </a:lnTo>
                  <a:lnTo>
                    <a:pt x="387807" y="83502"/>
                  </a:lnTo>
                  <a:lnTo>
                    <a:pt x="387921" y="82105"/>
                  </a:lnTo>
                  <a:lnTo>
                    <a:pt x="387972" y="81724"/>
                  </a:lnTo>
                  <a:lnTo>
                    <a:pt x="387362" y="84518"/>
                  </a:lnTo>
                  <a:lnTo>
                    <a:pt x="387045" y="84645"/>
                  </a:lnTo>
                  <a:lnTo>
                    <a:pt x="386359" y="84645"/>
                  </a:lnTo>
                  <a:lnTo>
                    <a:pt x="386676" y="83883"/>
                  </a:lnTo>
                  <a:lnTo>
                    <a:pt x="387273" y="82486"/>
                  </a:lnTo>
                  <a:lnTo>
                    <a:pt x="387223" y="81089"/>
                  </a:lnTo>
                  <a:lnTo>
                    <a:pt x="386753" y="82486"/>
                  </a:lnTo>
                  <a:lnTo>
                    <a:pt x="386651" y="80835"/>
                  </a:lnTo>
                  <a:lnTo>
                    <a:pt x="385965" y="83883"/>
                  </a:lnTo>
                  <a:lnTo>
                    <a:pt x="385762" y="83883"/>
                  </a:lnTo>
                  <a:lnTo>
                    <a:pt x="385965" y="82867"/>
                  </a:lnTo>
                  <a:lnTo>
                    <a:pt x="386168" y="81597"/>
                  </a:lnTo>
                  <a:lnTo>
                    <a:pt x="385521" y="82867"/>
                  </a:lnTo>
                  <a:lnTo>
                    <a:pt x="384492" y="81597"/>
                  </a:lnTo>
                  <a:lnTo>
                    <a:pt x="384149" y="84848"/>
                  </a:lnTo>
                  <a:lnTo>
                    <a:pt x="384124" y="85013"/>
                  </a:lnTo>
                  <a:lnTo>
                    <a:pt x="384111" y="85191"/>
                  </a:lnTo>
                  <a:lnTo>
                    <a:pt x="382308" y="87947"/>
                  </a:lnTo>
                  <a:lnTo>
                    <a:pt x="382295" y="87566"/>
                  </a:lnTo>
                  <a:lnTo>
                    <a:pt x="382270" y="86550"/>
                  </a:lnTo>
                  <a:lnTo>
                    <a:pt x="382257" y="85915"/>
                  </a:lnTo>
                  <a:lnTo>
                    <a:pt x="382257" y="85534"/>
                  </a:lnTo>
                  <a:lnTo>
                    <a:pt x="382219" y="84010"/>
                  </a:lnTo>
                  <a:lnTo>
                    <a:pt x="382193" y="82994"/>
                  </a:lnTo>
                  <a:lnTo>
                    <a:pt x="380784" y="84010"/>
                  </a:lnTo>
                  <a:lnTo>
                    <a:pt x="381025" y="82994"/>
                  </a:lnTo>
                  <a:lnTo>
                    <a:pt x="380098" y="84010"/>
                  </a:lnTo>
                  <a:lnTo>
                    <a:pt x="379399" y="83375"/>
                  </a:lnTo>
                  <a:lnTo>
                    <a:pt x="378447" y="85534"/>
                  </a:lnTo>
                  <a:lnTo>
                    <a:pt x="378320" y="84518"/>
                  </a:lnTo>
                  <a:lnTo>
                    <a:pt x="378345" y="84137"/>
                  </a:lnTo>
                  <a:lnTo>
                    <a:pt x="378434" y="83375"/>
                  </a:lnTo>
                  <a:lnTo>
                    <a:pt x="378764" y="82359"/>
                  </a:lnTo>
                  <a:lnTo>
                    <a:pt x="378091" y="82994"/>
                  </a:lnTo>
                  <a:lnTo>
                    <a:pt x="377774" y="84137"/>
                  </a:lnTo>
                  <a:lnTo>
                    <a:pt x="377698" y="83756"/>
                  </a:lnTo>
                  <a:lnTo>
                    <a:pt x="377609" y="83248"/>
                  </a:lnTo>
                  <a:lnTo>
                    <a:pt x="377482" y="82613"/>
                  </a:lnTo>
                  <a:lnTo>
                    <a:pt x="377596" y="81876"/>
                  </a:lnTo>
                  <a:lnTo>
                    <a:pt x="378028" y="81089"/>
                  </a:lnTo>
                  <a:lnTo>
                    <a:pt x="378015" y="80632"/>
                  </a:lnTo>
                  <a:lnTo>
                    <a:pt x="377875" y="80327"/>
                  </a:lnTo>
                  <a:lnTo>
                    <a:pt x="377977" y="78422"/>
                  </a:lnTo>
                  <a:lnTo>
                    <a:pt x="376643" y="81089"/>
                  </a:lnTo>
                  <a:lnTo>
                    <a:pt x="376809" y="80581"/>
                  </a:lnTo>
                  <a:lnTo>
                    <a:pt x="377393" y="78803"/>
                  </a:lnTo>
                  <a:lnTo>
                    <a:pt x="377304" y="78295"/>
                  </a:lnTo>
                  <a:lnTo>
                    <a:pt x="376885" y="77660"/>
                  </a:lnTo>
                  <a:lnTo>
                    <a:pt x="376567" y="78168"/>
                  </a:lnTo>
                  <a:lnTo>
                    <a:pt x="376440" y="80327"/>
                  </a:lnTo>
                  <a:lnTo>
                    <a:pt x="376021" y="80581"/>
                  </a:lnTo>
                  <a:lnTo>
                    <a:pt x="375500" y="80073"/>
                  </a:lnTo>
                  <a:lnTo>
                    <a:pt x="376389" y="76771"/>
                  </a:lnTo>
                  <a:lnTo>
                    <a:pt x="376262" y="74993"/>
                  </a:lnTo>
                  <a:lnTo>
                    <a:pt x="375996" y="72199"/>
                  </a:lnTo>
                  <a:lnTo>
                    <a:pt x="372440" y="83248"/>
                  </a:lnTo>
                  <a:lnTo>
                    <a:pt x="372618" y="80581"/>
                  </a:lnTo>
                  <a:lnTo>
                    <a:pt x="372681" y="79692"/>
                  </a:lnTo>
                  <a:lnTo>
                    <a:pt x="372376" y="80581"/>
                  </a:lnTo>
                  <a:lnTo>
                    <a:pt x="371957" y="80073"/>
                  </a:lnTo>
                  <a:lnTo>
                    <a:pt x="371881" y="79692"/>
                  </a:lnTo>
                  <a:lnTo>
                    <a:pt x="372287" y="74993"/>
                  </a:lnTo>
                  <a:lnTo>
                    <a:pt x="372110" y="74866"/>
                  </a:lnTo>
                  <a:lnTo>
                    <a:pt x="371665" y="72834"/>
                  </a:lnTo>
                  <a:lnTo>
                    <a:pt x="370230" y="79692"/>
                  </a:lnTo>
                  <a:lnTo>
                    <a:pt x="369620" y="78168"/>
                  </a:lnTo>
                  <a:lnTo>
                    <a:pt x="369430" y="79654"/>
                  </a:lnTo>
                  <a:lnTo>
                    <a:pt x="368858" y="82740"/>
                  </a:lnTo>
                  <a:lnTo>
                    <a:pt x="367957" y="83756"/>
                  </a:lnTo>
                  <a:lnTo>
                    <a:pt x="367423" y="83121"/>
                  </a:lnTo>
                  <a:lnTo>
                    <a:pt x="367995" y="80073"/>
                  </a:lnTo>
                  <a:lnTo>
                    <a:pt x="368096" y="79565"/>
                  </a:lnTo>
                  <a:lnTo>
                    <a:pt x="368312" y="78422"/>
                  </a:lnTo>
                  <a:lnTo>
                    <a:pt x="368922" y="77533"/>
                  </a:lnTo>
                  <a:lnTo>
                    <a:pt x="369087" y="77533"/>
                  </a:lnTo>
                  <a:lnTo>
                    <a:pt x="368973" y="78257"/>
                  </a:lnTo>
                  <a:lnTo>
                    <a:pt x="369544" y="77533"/>
                  </a:lnTo>
                  <a:lnTo>
                    <a:pt x="369646" y="77279"/>
                  </a:lnTo>
                  <a:lnTo>
                    <a:pt x="369697" y="76136"/>
                  </a:lnTo>
                  <a:lnTo>
                    <a:pt x="369341" y="77279"/>
                  </a:lnTo>
                  <a:lnTo>
                    <a:pt x="369341" y="77152"/>
                  </a:lnTo>
                  <a:lnTo>
                    <a:pt x="369328" y="76644"/>
                  </a:lnTo>
                  <a:lnTo>
                    <a:pt x="369303" y="76009"/>
                  </a:lnTo>
                  <a:lnTo>
                    <a:pt x="368477" y="75895"/>
                  </a:lnTo>
                  <a:lnTo>
                    <a:pt x="368515" y="76136"/>
                  </a:lnTo>
                  <a:lnTo>
                    <a:pt x="368477" y="76009"/>
                  </a:lnTo>
                  <a:lnTo>
                    <a:pt x="368223" y="74739"/>
                  </a:lnTo>
                  <a:lnTo>
                    <a:pt x="367411" y="76263"/>
                  </a:lnTo>
                  <a:lnTo>
                    <a:pt x="366852" y="74993"/>
                  </a:lnTo>
                  <a:lnTo>
                    <a:pt x="366776" y="76136"/>
                  </a:lnTo>
                  <a:lnTo>
                    <a:pt x="366649" y="77152"/>
                  </a:lnTo>
                  <a:lnTo>
                    <a:pt x="366534" y="77025"/>
                  </a:lnTo>
                  <a:lnTo>
                    <a:pt x="365671" y="75298"/>
                  </a:lnTo>
                  <a:lnTo>
                    <a:pt x="365620" y="76009"/>
                  </a:lnTo>
                  <a:lnTo>
                    <a:pt x="365493" y="79184"/>
                  </a:lnTo>
                  <a:lnTo>
                    <a:pt x="364566" y="79565"/>
                  </a:lnTo>
                  <a:lnTo>
                    <a:pt x="364553" y="79438"/>
                  </a:lnTo>
                  <a:lnTo>
                    <a:pt x="364502" y="77787"/>
                  </a:lnTo>
                  <a:lnTo>
                    <a:pt x="364629" y="77406"/>
                  </a:lnTo>
                  <a:lnTo>
                    <a:pt x="364998" y="76644"/>
                  </a:lnTo>
                  <a:lnTo>
                    <a:pt x="365633" y="75374"/>
                  </a:lnTo>
                  <a:lnTo>
                    <a:pt x="364540" y="76644"/>
                  </a:lnTo>
                  <a:lnTo>
                    <a:pt x="364413" y="75882"/>
                  </a:lnTo>
                  <a:lnTo>
                    <a:pt x="364528" y="74739"/>
                  </a:lnTo>
                  <a:lnTo>
                    <a:pt x="364591" y="74612"/>
                  </a:lnTo>
                  <a:lnTo>
                    <a:pt x="365544" y="72453"/>
                  </a:lnTo>
                  <a:lnTo>
                    <a:pt x="364286" y="74612"/>
                  </a:lnTo>
                  <a:lnTo>
                    <a:pt x="364401" y="72072"/>
                  </a:lnTo>
                  <a:lnTo>
                    <a:pt x="364312" y="70294"/>
                  </a:lnTo>
                  <a:lnTo>
                    <a:pt x="364197" y="70116"/>
                  </a:lnTo>
                  <a:lnTo>
                    <a:pt x="364388" y="69659"/>
                  </a:lnTo>
                  <a:lnTo>
                    <a:pt x="364007" y="69532"/>
                  </a:lnTo>
                  <a:lnTo>
                    <a:pt x="363702" y="72072"/>
                  </a:lnTo>
                  <a:lnTo>
                    <a:pt x="363550" y="71564"/>
                  </a:lnTo>
                  <a:lnTo>
                    <a:pt x="363372" y="71564"/>
                  </a:lnTo>
                  <a:lnTo>
                    <a:pt x="363601" y="70548"/>
                  </a:lnTo>
                  <a:lnTo>
                    <a:pt x="363016" y="72072"/>
                  </a:lnTo>
                  <a:lnTo>
                    <a:pt x="362915" y="74485"/>
                  </a:lnTo>
                  <a:lnTo>
                    <a:pt x="362788" y="74866"/>
                  </a:lnTo>
                  <a:lnTo>
                    <a:pt x="361962" y="76644"/>
                  </a:lnTo>
                  <a:lnTo>
                    <a:pt x="361861" y="75501"/>
                  </a:lnTo>
                  <a:lnTo>
                    <a:pt x="360743" y="77787"/>
                  </a:lnTo>
                  <a:lnTo>
                    <a:pt x="360768" y="77660"/>
                  </a:lnTo>
                  <a:lnTo>
                    <a:pt x="361175" y="75374"/>
                  </a:lnTo>
                  <a:lnTo>
                    <a:pt x="361327" y="74485"/>
                  </a:lnTo>
                  <a:lnTo>
                    <a:pt x="361861" y="75501"/>
                  </a:lnTo>
                  <a:lnTo>
                    <a:pt x="361924" y="75374"/>
                  </a:lnTo>
                  <a:lnTo>
                    <a:pt x="361975" y="75704"/>
                  </a:lnTo>
                  <a:lnTo>
                    <a:pt x="362064" y="75882"/>
                  </a:lnTo>
                  <a:lnTo>
                    <a:pt x="362051" y="75374"/>
                  </a:lnTo>
                  <a:lnTo>
                    <a:pt x="361988" y="73469"/>
                  </a:lnTo>
                  <a:lnTo>
                    <a:pt x="361924" y="71310"/>
                  </a:lnTo>
                  <a:lnTo>
                    <a:pt x="362394" y="71120"/>
                  </a:lnTo>
                  <a:lnTo>
                    <a:pt x="362521" y="69964"/>
                  </a:lnTo>
                  <a:lnTo>
                    <a:pt x="362407" y="68389"/>
                  </a:lnTo>
                  <a:lnTo>
                    <a:pt x="362242" y="66865"/>
                  </a:lnTo>
                  <a:lnTo>
                    <a:pt x="361340" y="73469"/>
                  </a:lnTo>
                  <a:lnTo>
                    <a:pt x="360413" y="73215"/>
                  </a:lnTo>
                  <a:lnTo>
                    <a:pt x="360883" y="71564"/>
                  </a:lnTo>
                  <a:lnTo>
                    <a:pt x="360921" y="70662"/>
                  </a:lnTo>
                  <a:lnTo>
                    <a:pt x="360260" y="72961"/>
                  </a:lnTo>
                  <a:lnTo>
                    <a:pt x="359575" y="74485"/>
                  </a:lnTo>
                  <a:lnTo>
                    <a:pt x="359257" y="72834"/>
                  </a:lnTo>
                  <a:lnTo>
                    <a:pt x="358686" y="75374"/>
                  </a:lnTo>
                  <a:lnTo>
                    <a:pt x="358394" y="75120"/>
                  </a:lnTo>
                  <a:lnTo>
                    <a:pt x="358432" y="75247"/>
                  </a:lnTo>
                  <a:lnTo>
                    <a:pt x="358546" y="76136"/>
                  </a:lnTo>
                  <a:lnTo>
                    <a:pt x="358114" y="77660"/>
                  </a:lnTo>
                  <a:lnTo>
                    <a:pt x="357847" y="77406"/>
                  </a:lnTo>
                  <a:lnTo>
                    <a:pt x="357327" y="77774"/>
                  </a:lnTo>
                  <a:lnTo>
                    <a:pt x="356730" y="79438"/>
                  </a:lnTo>
                  <a:lnTo>
                    <a:pt x="356870" y="78168"/>
                  </a:lnTo>
                  <a:lnTo>
                    <a:pt x="357263" y="74739"/>
                  </a:lnTo>
                  <a:lnTo>
                    <a:pt x="357505" y="72707"/>
                  </a:lnTo>
                  <a:lnTo>
                    <a:pt x="356387" y="74739"/>
                  </a:lnTo>
                  <a:lnTo>
                    <a:pt x="356374" y="74358"/>
                  </a:lnTo>
                  <a:lnTo>
                    <a:pt x="356476" y="73088"/>
                  </a:lnTo>
                  <a:lnTo>
                    <a:pt x="356730" y="72326"/>
                  </a:lnTo>
                  <a:lnTo>
                    <a:pt x="357073" y="71335"/>
                  </a:lnTo>
                  <a:lnTo>
                    <a:pt x="356984" y="70421"/>
                  </a:lnTo>
                  <a:lnTo>
                    <a:pt x="355917" y="72402"/>
                  </a:lnTo>
                  <a:lnTo>
                    <a:pt x="355587" y="73190"/>
                  </a:lnTo>
                  <a:lnTo>
                    <a:pt x="355587" y="74993"/>
                  </a:lnTo>
                  <a:lnTo>
                    <a:pt x="355041" y="76263"/>
                  </a:lnTo>
                  <a:lnTo>
                    <a:pt x="354799" y="78168"/>
                  </a:lnTo>
                  <a:lnTo>
                    <a:pt x="354888" y="76644"/>
                  </a:lnTo>
                  <a:lnTo>
                    <a:pt x="354965" y="75755"/>
                  </a:lnTo>
                  <a:lnTo>
                    <a:pt x="354990" y="75387"/>
                  </a:lnTo>
                  <a:lnTo>
                    <a:pt x="355053" y="74358"/>
                  </a:lnTo>
                  <a:lnTo>
                    <a:pt x="354990" y="75387"/>
                  </a:lnTo>
                  <a:lnTo>
                    <a:pt x="355561" y="74358"/>
                  </a:lnTo>
                  <a:lnTo>
                    <a:pt x="355587" y="74993"/>
                  </a:lnTo>
                  <a:lnTo>
                    <a:pt x="355587" y="73190"/>
                  </a:lnTo>
                  <a:lnTo>
                    <a:pt x="354418" y="75628"/>
                  </a:lnTo>
                  <a:lnTo>
                    <a:pt x="354647" y="75704"/>
                  </a:lnTo>
                  <a:lnTo>
                    <a:pt x="353314" y="80073"/>
                  </a:lnTo>
                  <a:lnTo>
                    <a:pt x="353275" y="79184"/>
                  </a:lnTo>
                  <a:lnTo>
                    <a:pt x="353250" y="78549"/>
                  </a:lnTo>
                  <a:lnTo>
                    <a:pt x="353237" y="78041"/>
                  </a:lnTo>
                  <a:lnTo>
                    <a:pt x="353225" y="77660"/>
                  </a:lnTo>
                  <a:lnTo>
                    <a:pt x="353326" y="76898"/>
                  </a:lnTo>
                  <a:lnTo>
                    <a:pt x="353542" y="75882"/>
                  </a:lnTo>
                  <a:lnTo>
                    <a:pt x="353910" y="74231"/>
                  </a:lnTo>
                  <a:lnTo>
                    <a:pt x="354457" y="71691"/>
                  </a:lnTo>
                  <a:lnTo>
                    <a:pt x="354342" y="69964"/>
                  </a:lnTo>
                  <a:lnTo>
                    <a:pt x="354164" y="68516"/>
                  </a:lnTo>
                  <a:lnTo>
                    <a:pt x="352209" y="74231"/>
                  </a:lnTo>
                  <a:lnTo>
                    <a:pt x="351345" y="72453"/>
                  </a:lnTo>
                  <a:lnTo>
                    <a:pt x="351485" y="73596"/>
                  </a:lnTo>
                  <a:lnTo>
                    <a:pt x="350837" y="75882"/>
                  </a:lnTo>
                  <a:lnTo>
                    <a:pt x="350761" y="74612"/>
                  </a:lnTo>
                  <a:lnTo>
                    <a:pt x="350697" y="73723"/>
                  </a:lnTo>
                  <a:lnTo>
                    <a:pt x="350100" y="74612"/>
                  </a:lnTo>
                  <a:lnTo>
                    <a:pt x="350189" y="74231"/>
                  </a:lnTo>
                  <a:lnTo>
                    <a:pt x="350545" y="72707"/>
                  </a:lnTo>
                  <a:lnTo>
                    <a:pt x="350507" y="72072"/>
                  </a:lnTo>
                  <a:lnTo>
                    <a:pt x="350570" y="70548"/>
                  </a:lnTo>
                  <a:lnTo>
                    <a:pt x="350291" y="72072"/>
                  </a:lnTo>
                  <a:lnTo>
                    <a:pt x="349732" y="70167"/>
                  </a:lnTo>
                  <a:lnTo>
                    <a:pt x="348767" y="74231"/>
                  </a:lnTo>
                  <a:lnTo>
                    <a:pt x="348640" y="71183"/>
                  </a:lnTo>
                  <a:lnTo>
                    <a:pt x="348056" y="70167"/>
                  </a:lnTo>
                  <a:lnTo>
                    <a:pt x="346494" y="76898"/>
                  </a:lnTo>
                  <a:lnTo>
                    <a:pt x="345833" y="76263"/>
                  </a:lnTo>
                  <a:lnTo>
                    <a:pt x="345922" y="75501"/>
                  </a:lnTo>
                  <a:lnTo>
                    <a:pt x="345960" y="75374"/>
                  </a:lnTo>
                  <a:lnTo>
                    <a:pt x="346316" y="74358"/>
                  </a:lnTo>
                  <a:lnTo>
                    <a:pt x="346405" y="74104"/>
                  </a:lnTo>
                  <a:lnTo>
                    <a:pt x="346481" y="72199"/>
                  </a:lnTo>
                  <a:lnTo>
                    <a:pt x="346722" y="71818"/>
                  </a:lnTo>
                  <a:lnTo>
                    <a:pt x="347281" y="70929"/>
                  </a:lnTo>
                  <a:lnTo>
                    <a:pt x="346964" y="70929"/>
                  </a:lnTo>
                  <a:lnTo>
                    <a:pt x="346773" y="70421"/>
                  </a:lnTo>
                  <a:lnTo>
                    <a:pt x="346468" y="71818"/>
                  </a:lnTo>
                  <a:lnTo>
                    <a:pt x="346544" y="70548"/>
                  </a:lnTo>
                  <a:lnTo>
                    <a:pt x="345059" y="74358"/>
                  </a:lnTo>
                  <a:lnTo>
                    <a:pt x="345160" y="72453"/>
                  </a:lnTo>
                  <a:lnTo>
                    <a:pt x="344843" y="73342"/>
                  </a:lnTo>
                  <a:lnTo>
                    <a:pt x="344347" y="75374"/>
                  </a:lnTo>
                  <a:lnTo>
                    <a:pt x="344043" y="75120"/>
                  </a:lnTo>
                  <a:lnTo>
                    <a:pt x="343509" y="75336"/>
                  </a:lnTo>
                  <a:lnTo>
                    <a:pt x="343395" y="75882"/>
                  </a:lnTo>
                  <a:lnTo>
                    <a:pt x="343268" y="77660"/>
                  </a:lnTo>
                  <a:lnTo>
                    <a:pt x="343623" y="71183"/>
                  </a:lnTo>
                  <a:lnTo>
                    <a:pt x="340512" y="77660"/>
                  </a:lnTo>
                  <a:lnTo>
                    <a:pt x="340753" y="73088"/>
                  </a:lnTo>
                  <a:lnTo>
                    <a:pt x="340804" y="72072"/>
                  </a:lnTo>
                  <a:lnTo>
                    <a:pt x="339979" y="72580"/>
                  </a:lnTo>
                  <a:lnTo>
                    <a:pt x="339026" y="73088"/>
                  </a:lnTo>
                  <a:lnTo>
                    <a:pt x="338378" y="73088"/>
                  </a:lnTo>
                  <a:lnTo>
                    <a:pt x="338480" y="72707"/>
                  </a:lnTo>
                  <a:lnTo>
                    <a:pt x="338594" y="72097"/>
                  </a:lnTo>
                  <a:lnTo>
                    <a:pt x="338670" y="72326"/>
                  </a:lnTo>
                  <a:lnTo>
                    <a:pt x="338607" y="72072"/>
                  </a:lnTo>
                  <a:lnTo>
                    <a:pt x="338201" y="70294"/>
                  </a:lnTo>
                  <a:lnTo>
                    <a:pt x="336943" y="78041"/>
                  </a:lnTo>
                  <a:lnTo>
                    <a:pt x="336804" y="77406"/>
                  </a:lnTo>
                  <a:lnTo>
                    <a:pt x="336600" y="76517"/>
                  </a:lnTo>
                  <a:lnTo>
                    <a:pt x="336486" y="76009"/>
                  </a:lnTo>
                  <a:lnTo>
                    <a:pt x="336435" y="75501"/>
                  </a:lnTo>
                  <a:lnTo>
                    <a:pt x="336537" y="73469"/>
                  </a:lnTo>
                  <a:lnTo>
                    <a:pt x="336588" y="72326"/>
                  </a:lnTo>
                  <a:lnTo>
                    <a:pt x="337299" y="74104"/>
                  </a:lnTo>
                  <a:lnTo>
                    <a:pt x="337312" y="72326"/>
                  </a:lnTo>
                  <a:lnTo>
                    <a:pt x="338467" y="66103"/>
                  </a:lnTo>
                  <a:lnTo>
                    <a:pt x="335889" y="73469"/>
                  </a:lnTo>
                  <a:lnTo>
                    <a:pt x="335965" y="71310"/>
                  </a:lnTo>
                  <a:lnTo>
                    <a:pt x="336029" y="69405"/>
                  </a:lnTo>
                  <a:lnTo>
                    <a:pt x="336181" y="69151"/>
                  </a:lnTo>
                  <a:lnTo>
                    <a:pt x="336232" y="66611"/>
                  </a:lnTo>
                  <a:lnTo>
                    <a:pt x="334543" y="71310"/>
                  </a:lnTo>
                  <a:lnTo>
                    <a:pt x="333857" y="70700"/>
                  </a:lnTo>
                  <a:lnTo>
                    <a:pt x="334035" y="69659"/>
                  </a:lnTo>
                  <a:lnTo>
                    <a:pt x="332803" y="72961"/>
                  </a:lnTo>
                  <a:lnTo>
                    <a:pt x="331520" y="73850"/>
                  </a:lnTo>
                  <a:lnTo>
                    <a:pt x="330873" y="74358"/>
                  </a:lnTo>
                  <a:lnTo>
                    <a:pt x="330809" y="74993"/>
                  </a:lnTo>
                  <a:lnTo>
                    <a:pt x="329971" y="75501"/>
                  </a:lnTo>
                  <a:lnTo>
                    <a:pt x="329869" y="73215"/>
                  </a:lnTo>
                  <a:lnTo>
                    <a:pt x="329933" y="71818"/>
                  </a:lnTo>
                  <a:lnTo>
                    <a:pt x="330276" y="69913"/>
                  </a:lnTo>
                  <a:lnTo>
                    <a:pt x="330962" y="69913"/>
                  </a:lnTo>
                  <a:lnTo>
                    <a:pt x="330974" y="69786"/>
                  </a:lnTo>
                  <a:lnTo>
                    <a:pt x="331355" y="66103"/>
                  </a:lnTo>
                  <a:lnTo>
                    <a:pt x="330085" y="69786"/>
                  </a:lnTo>
                  <a:lnTo>
                    <a:pt x="329958" y="69405"/>
                  </a:lnTo>
                  <a:lnTo>
                    <a:pt x="330034" y="68389"/>
                  </a:lnTo>
                  <a:lnTo>
                    <a:pt x="330225" y="67500"/>
                  </a:lnTo>
                  <a:lnTo>
                    <a:pt x="329120" y="67881"/>
                  </a:lnTo>
                  <a:lnTo>
                    <a:pt x="328295" y="71818"/>
                  </a:lnTo>
                  <a:lnTo>
                    <a:pt x="327279" y="71310"/>
                  </a:lnTo>
                  <a:lnTo>
                    <a:pt x="327164" y="72326"/>
                  </a:lnTo>
                  <a:lnTo>
                    <a:pt x="327050" y="72834"/>
                  </a:lnTo>
                  <a:lnTo>
                    <a:pt x="325767" y="76517"/>
                  </a:lnTo>
                  <a:lnTo>
                    <a:pt x="325932" y="75755"/>
                  </a:lnTo>
                  <a:lnTo>
                    <a:pt x="326034" y="75247"/>
                  </a:lnTo>
                  <a:lnTo>
                    <a:pt x="326148" y="74739"/>
                  </a:lnTo>
                  <a:lnTo>
                    <a:pt x="326440" y="73342"/>
                  </a:lnTo>
                  <a:lnTo>
                    <a:pt x="326504" y="73088"/>
                  </a:lnTo>
                  <a:lnTo>
                    <a:pt x="327101" y="70294"/>
                  </a:lnTo>
                  <a:lnTo>
                    <a:pt x="325907" y="73088"/>
                  </a:lnTo>
                  <a:lnTo>
                    <a:pt x="326529" y="69024"/>
                  </a:lnTo>
                  <a:lnTo>
                    <a:pt x="324396" y="72707"/>
                  </a:lnTo>
                  <a:lnTo>
                    <a:pt x="323532" y="73342"/>
                  </a:lnTo>
                  <a:lnTo>
                    <a:pt x="323583" y="73215"/>
                  </a:lnTo>
                  <a:lnTo>
                    <a:pt x="324129" y="71577"/>
                  </a:lnTo>
                  <a:lnTo>
                    <a:pt x="323164" y="73215"/>
                  </a:lnTo>
                  <a:lnTo>
                    <a:pt x="322402" y="72961"/>
                  </a:lnTo>
                  <a:lnTo>
                    <a:pt x="322567" y="72199"/>
                  </a:lnTo>
                  <a:lnTo>
                    <a:pt x="322859" y="70802"/>
                  </a:lnTo>
                  <a:lnTo>
                    <a:pt x="322922" y="70548"/>
                  </a:lnTo>
                  <a:lnTo>
                    <a:pt x="324078" y="65087"/>
                  </a:lnTo>
                  <a:lnTo>
                    <a:pt x="320776" y="70548"/>
                  </a:lnTo>
                  <a:lnTo>
                    <a:pt x="320802" y="70294"/>
                  </a:lnTo>
                  <a:lnTo>
                    <a:pt x="320878" y="69532"/>
                  </a:lnTo>
                  <a:lnTo>
                    <a:pt x="320929" y="69024"/>
                  </a:lnTo>
                  <a:lnTo>
                    <a:pt x="321132" y="66992"/>
                  </a:lnTo>
                  <a:lnTo>
                    <a:pt x="321411" y="64325"/>
                  </a:lnTo>
                  <a:lnTo>
                    <a:pt x="319468" y="66992"/>
                  </a:lnTo>
                  <a:lnTo>
                    <a:pt x="318922" y="62547"/>
                  </a:lnTo>
                  <a:lnTo>
                    <a:pt x="317246" y="62801"/>
                  </a:lnTo>
                  <a:lnTo>
                    <a:pt x="316623" y="69024"/>
                  </a:lnTo>
                  <a:lnTo>
                    <a:pt x="316725" y="62801"/>
                  </a:lnTo>
                  <a:lnTo>
                    <a:pt x="316547" y="63792"/>
                  </a:lnTo>
                  <a:lnTo>
                    <a:pt x="316357" y="62674"/>
                  </a:lnTo>
                  <a:lnTo>
                    <a:pt x="316369" y="64795"/>
                  </a:lnTo>
                  <a:lnTo>
                    <a:pt x="316268" y="65379"/>
                  </a:lnTo>
                  <a:lnTo>
                    <a:pt x="315620" y="69151"/>
                  </a:lnTo>
                  <a:lnTo>
                    <a:pt x="315163" y="69532"/>
                  </a:lnTo>
                  <a:lnTo>
                    <a:pt x="315048" y="69278"/>
                  </a:lnTo>
                  <a:lnTo>
                    <a:pt x="315036" y="68389"/>
                  </a:lnTo>
                  <a:lnTo>
                    <a:pt x="314985" y="67881"/>
                  </a:lnTo>
                  <a:lnTo>
                    <a:pt x="314807" y="66103"/>
                  </a:lnTo>
                  <a:lnTo>
                    <a:pt x="314769" y="63055"/>
                  </a:lnTo>
                  <a:lnTo>
                    <a:pt x="315315" y="63690"/>
                  </a:lnTo>
                  <a:lnTo>
                    <a:pt x="315404" y="63055"/>
                  </a:lnTo>
                  <a:lnTo>
                    <a:pt x="315531" y="62166"/>
                  </a:lnTo>
                  <a:lnTo>
                    <a:pt x="314820" y="61531"/>
                  </a:lnTo>
                  <a:lnTo>
                    <a:pt x="315099" y="60896"/>
                  </a:lnTo>
                  <a:lnTo>
                    <a:pt x="315607" y="59753"/>
                  </a:lnTo>
                  <a:lnTo>
                    <a:pt x="315506" y="57721"/>
                  </a:lnTo>
                  <a:lnTo>
                    <a:pt x="315163" y="60007"/>
                  </a:lnTo>
                  <a:lnTo>
                    <a:pt x="314604" y="60896"/>
                  </a:lnTo>
                  <a:lnTo>
                    <a:pt x="314286" y="59880"/>
                  </a:lnTo>
                  <a:lnTo>
                    <a:pt x="314325" y="63055"/>
                  </a:lnTo>
                  <a:lnTo>
                    <a:pt x="312610" y="66103"/>
                  </a:lnTo>
                  <a:lnTo>
                    <a:pt x="312775" y="65341"/>
                  </a:lnTo>
                  <a:lnTo>
                    <a:pt x="312826" y="65087"/>
                  </a:lnTo>
                  <a:lnTo>
                    <a:pt x="313220" y="63182"/>
                  </a:lnTo>
                  <a:lnTo>
                    <a:pt x="313753" y="60642"/>
                  </a:lnTo>
                  <a:lnTo>
                    <a:pt x="314413" y="57467"/>
                  </a:lnTo>
                  <a:lnTo>
                    <a:pt x="312635" y="60642"/>
                  </a:lnTo>
                  <a:lnTo>
                    <a:pt x="312978" y="59753"/>
                  </a:lnTo>
                  <a:lnTo>
                    <a:pt x="313372" y="58737"/>
                  </a:lnTo>
                  <a:lnTo>
                    <a:pt x="312559" y="59753"/>
                  </a:lnTo>
                  <a:lnTo>
                    <a:pt x="311200" y="58229"/>
                  </a:lnTo>
                  <a:lnTo>
                    <a:pt x="309676" y="63182"/>
                  </a:lnTo>
                  <a:lnTo>
                    <a:pt x="309803" y="61531"/>
                  </a:lnTo>
                  <a:lnTo>
                    <a:pt x="309892" y="60642"/>
                  </a:lnTo>
                  <a:lnTo>
                    <a:pt x="310235" y="60261"/>
                  </a:lnTo>
                  <a:lnTo>
                    <a:pt x="308965" y="59245"/>
                  </a:lnTo>
                  <a:lnTo>
                    <a:pt x="306082" y="65087"/>
                  </a:lnTo>
                  <a:lnTo>
                    <a:pt x="305968" y="64325"/>
                  </a:lnTo>
                  <a:lnTo>
                    <a:pt x="305765" y="63055"/>
                  </a:lnTo>
                  <a:lnTo>
                    <a:pt x="305650" y="62293"/>
                  </a:lnTo>
                  <a:lnTo>
                    <a:pt x="305739" y="61150"/>
                  </a:lnTo>
                  <a:lnTo>
                    <a:pt x="305968" y="60261"/>
                  </a:lnTo>
                  <a:lnTo>
                    <a:pt x="305625" y="60642"/>
                  </a:lnTo>
                  <a:lnTo>
                    <a:pt x="304965" y="63055"/>
                  </a:lnTo>
                  <a:lnTo>
                    <a:pt x="304952" y="62293"/>
                  </a:lnTo>
                  <a:lnTo>
                    <a:pt x="305066" y="60769"/>
                  </a:lnTo>
                  <a:lnTo>
                    <a:pt x="305219" y="60261"/>
                  </a:lnTo>
                  <a:lnTo>
                    <a:pt x="305206" y="59753"/>
                  </a:lnTo>
                  <a:lnTo>
                    <a:pt x="304012" y="62293"/>
                  </a:lnTo>
                  <a:lnTo>
                    <a:pt x="303911" y="61785"/>
                  </a:lnTo>
                  <a:lnTo>
                    <a:pt x="304025" y="60896"/>
                  </a:lnTo>
                  <a:lnTo>
                    <a:pt x="304368" y="60007"/>
                  </a:lnTo>
                  <a:lnTo>
                    <a:pt x="304292" y="59372"/>
                  </a:lnTo>
                  <a:lnTo>
                    <a:pt x="303453" y="57467"/>
                  </a:lnTo>
                  <a:lnTo>
                    <a:pt x="301561" y="63563"/>
                  </a:lnTo>
                  <a:lnTo>
                    <a:pt x="300228" y="64325"/>
                  </a:lnTo>
                  <a:lnTo>
                    <a:pt x="300532" y="62674"/>
                  </a:lnTo>
                  <a:lnTo>
                    <a:pt x="300748" y="61531"/>
                  </a:lnTo>
                  <a:lnTo>
                    <a:pt x="300990" y="60261"/>
                  </a:lnTo>
                  <a:lnTo>
                    <a:pt x="300875" y="59499"/>
                  </a:lnTo>
                  <a:lnTo>
                    <a:pt x="299885" y="57467"/>
                  </a:lnTo>
                  <a:lnTo>
                    <a:pt x="299974" y="56705"/>
                  </a:lnTo>
                  <a:lnTo>
                    <a:pt x="298475" y="55816"/>
                  </a:lnTo>
                  <a:lnTo>
                    <a:pt x="296557" y="60007"/>
                  </a:lnTo>
                  <a:lnTo>
                    <a:pt x="294754" y="61531"/>
                  </a:lnTo>
                  <a:lnTo>
                    <a:pt x="294741" y="59753"/>
                  </a:lnTo>
                  <a:lnTo>
                    <a:pt x="294728" y="58864"/>
                  </a:lnTo>
                  <a:lnTo>
                    <a:pt x="294716" y="56324"/>
                  </a:lnTo>
                  <a:lnTo>
                    <a:pt x="291998" y="58864"/>
                  </a:lnTo>
                  <a:lnTo>
                    <a:pt x="291020" y="55816"/>
                  </a:lnTo>
                  <a:lnTo>
                    <a:pt x="290995" y="57086"/>
                  </a:lnTo>
                  <a:lnTo>
                    <a:pt x="290347" y="59372"/>
                  </a:lnTo>
                  <a:lnTo>
                    <a:pt x="290004" y="59753"/>
                  </a:lnTo>
                  <a:lnTo>
                    <a:pt x="289814" y="58737"/>
                  </a:lnTo>
                  <a:lnTo>
                    <a:pt x="288480" y="62674"/>
                  </a:lnTo>
                  <a:lnTo>
                    <a:pt x="288658" y="61785"/>
                  </a:lnTo>
                  <a:lnTo>
                    <a:pt x="288683" y="61658"/>
                  </a:lnTo>
                  <a:lnTo>
                    <a:pt x="288759" y="61277"/>
                  </a:lnTo>
                  <a:lnTo>
                    <a:pt x="288861" y="60769"/>
                  </a:lnTo>
                  <a:lnTo>
                    <a:pt x="289280" y="58610"/>
                  </a:lnTo>
                  <a:lnTo>
                    <a:pt x="289394" y="58737"/>
                  </a:lnTo>
                  <a:lnTo>
                    <a:pt x="289407" y="58610"/>
                  </a:lnTo>
                  <a:lnTo>
                    <a:pt x="289750" y="55562"/>
                  </a:lnTo>
                  <a:lnTo>
                    <a:pt x="289864" y="54546"/>
                  </a:lnTo>
                  <a:lnTo>
                    <a:pt x="288950" y="55562"/>
                  </a:lnTo>
                  <a:lnTo>
                    <a:pt x="288417" y="55308"/>
                  </a:lnTo>
                  <a:lnTo>
                    <a:pt x="287350" y="60769"/>
                  </a:lnTo>
                  <a:lnTo>
                    <a:pt x="286842" y="58356"/>
                  </a:lnTo>
                  <a:lnTo>
                    <a:pt x="286651" y="57467"/>
                  </a:lnTo>
                  <a:lnTo>
                    <a:pt x="285216" y="57848"/>
                  </a:lnTo>
                  <a:lnTo>
                    <a:pt x="283883" y="58356"/>
                  </a:lnTo>
                  <a:lnTo>
                    <a:pt x="283857" y="58229"/>
                  </a:lnTo>
                  <a:lnTo>
                    <a:pt x="283679" y="57086"/>
                  </a:lnTo>
                  <a:lnTo>
                    <a:pt x="283476" y="55689"/>
                  </a:lnTo>
                  <a:lnTo>
                    <a:pt x="282879" y="57086"/>
                  </a:lnTo>
                  <a:lnTo>
                    <a:pt x="282448" y="56959"/>
                  </a:lnTo>
                  <a:lnTo>
                    <a:pt x="281863" y="58229"/>
                  </a:lnTo>
                  <a:lnTo>
                    <a:pt x="282321" y="55689"/>
                  </a:lnTo>
                  <a:lnTo>
                    <a:pt x="282270" y="55181"/>
                  </a:lnTo>
                  <a:lnTo>
                    <a:pt x="281584" y="54419"/>
                  </a:lnTo>
                  <a:lnTo>
                    <a:pt x="281114" y="53911"/>
                  </a:lnTo>
                  <a:lnTo>
                    <a:pt x="279793" y="54419"/>
                  </a:lnTo>
                  <a:lnTo>
                    <a:pt x="280403" y="52387"/>
                  </a:lnTo>
                  <a:lnTo>
                    <a:pt x="279742" y="52006"/>
                  </a:lnTo>
                  <a:lnTo>
                    <a:pt x="278066" y="60642"/>
                  </a:lnTo>
                  <a:lnTo>
                    <a:pt x="277418" y="60769"/>
                  </a:lnTo>
                  <a:lnTo>
                    <a:pt x="277482" y="60261"/>
                  </a:lnTo>
                  <a:lnTo>
                    <a:pt x="277825" y="57594"/>
                  </a:lnTo>
                  <a:lnTo>
                    <a:pt x="277952" y="56578"/>
                  </a:lnTo>
                  <a:lnTo>
                    <a:pt x="277990" y="56324"/>
                  </a:lnTo>
                  <a:lnTo>
                    <a:pt x="276783" y="56197"/>
                  </a:lnTo>
                  <a:lnTo>
                    <a:pt x="276745" y="55943"/>
                  </a:lnTo>
                  <a:lnTo>
                    <a:pt x="276250" y="52133"/>
                  </a:lnTo>
                  <a:lnTo>
                    <a:pt x="274396" y="55943"/>
                  </a:lnTo>
                  <a:lnTo>
                    <a:pt x="274777" y="54038"/>
                  </a:lnTo>
                  <a:lnTo>
                    <a:pt x="274980" y="53911"/>
                  </a:lnTo>
                  <a:lnTo>
                    <a:pt x="274459" y="53657"/>
                  </a:lnTo>
                  <a:lnTo>
                    <a:pt x="274078" y="52641"/>
                  </a:lnTo>
                  <a:lnTo>
                    <a:pt x="273329" y="50609"/>
                  </a:lnTo>
                  <a:lnTo>
                    <a:pt x="273011" y="52920"/>
                  </a:lnTo>
                  <a:lnTo>
                    <a:pt x="270421" y="57594"/>
                  </a:lnTo>
                  <a:lnTo>
                    <a:pt x="271005" y="54673"/>
                  </a:lnTo>
                  <a:lnTo>
                    <a:pt x="269875" y="58229"/>
                  </a:lnTo>
                  <a:lnTo>
                    <a:pt x="269646" y="59372"/>
                  </a:lnTo>
                  <a:lnTo>
                    <a:pt x="268732" y="60261"/>
                  </a:lnTo>
                  <a:lnTo>
                    <a:pt x="268833" y="58483"/>
                  </a:lnTo>
                  <a:lnTo>
                    <a:pt x="268732" y="57086"/>
                  </a:lnTo>
                  <a:lnTo>
                    <a:pt x="268147" y="61277"/>
                  </a:lnTo>
                  <a:lnTo>
                    <a:pt x="267754" y="59880"/>
                  </a:lnTo>
                  <a:lnTo>
                    <a:pt x="267804" y="59245"/>
                  </a:lnTo>
                  <a:lnTo>
                    <a:pt x="268262" y="57848"/>
                  </a:lnTo>
                  <a:lnTo>
                    <a:pt x="267677" y="57467"/>
                  </a:lnTo>
                  <a:lnTo>
                    <a:pt x="267563" y="58483"/>
                  </a:lnTo>
                  <a:lnTo>
                    <a:pt x="266865" y="60642"/>
                  </a:lnTo>
                  <a:lnTo>
                    <a:pt x="266280" y="61658"/>
                  </a:lnTo>
                  <a:lnTo>
                    <a:pt x="266166" y="61150"/>
                  </a:lnTo>
                  <a:lnTo>
                    <a:pt x="266052" y="60642"/>
                  </a:lnTo>
                  <a:lnTo>
                    <a:pt x="265849" y="59753"/>
                  </a:lnTo>
                  <a:lnTo>
                    <a:pt x="265963" y="58610"/>
                  </a:lnTo>
                  <a:lnTo>
                    <a:pt x="266179" y="57086"/>
                  </a:lnTo>
                  <a:lnTo>
                    <a:pt x="265849" y="58483"/>
                  </a:lnTo>
                  <a:lnTo>
                    <a:pt x="265125" y="60642"/>
                  </a:lnTo>
                  <a:lnTo>
                    <a:pt x="265010" y="60261"/>
                  </a:lnTo>
                  <a:lnTo>
                    <a:pt x="265125" y="58610"/>
                  </a:lnTo>
                  <a:lnTo>
                    <a:pt x="265252" y="58356"/>
                  </a:lnTo>
                  <a:lnTo>
                    <a:pt x="265137" y="57340"/>
                  </a:lnTo>
                  <a:lnTo>
                    <a:pt x="265049" y="57086"/>
                  </a:lnTo>
                  <a:lnTo>
                    <a:pt x="264718" y="56108"/>
                  </a:lnTo>
                  <a:lnTo>
                    <a:pt x="264744" y="55943"/>
                  </a:lnTo>
                  <a:lnTo>
                    <a:pt x="264998" y="54419"/>
                  </a:lnTo>
                  <a:lnTo>
                    <a:pt x="264579" y="54063"/>
                  </a:lnTo>
                  <a:lnTo>
                    <a:pt x="264579" y="56921"/>
                  </a:lnTo>
                  <a:lnTo>
                    <a:pt x="264426" y="56832"/>
                  </a:lnTo>
                  <a:lnTo>
                    <a:pt x="263271" y="61150"/>
                  </a:lnTo>
                  <a:lnTo>
                    <a:pt x="263080" y="58737"/>
                  </a:lnTo>
                  <a:lnTo>
                    <a:pt x="263207" y="56921"/>
                  </a:lnTo>
                  <a:lnTo>
                    <a:pt x="263207" y="56451"/>
                  </a:lnTo>
                  <a:lnTo>
                    <a:pt x="264020" y="56578"/>
                  </a:lnTo>
                  <a:lnTo>
                    <a:pt x="264426" y="56832"/>
                  </a:lnTo>
                  <a:lnTo>
                    <a:pt x="264566" y="56299"/>
                  </a:lnTo>
                  <a:lnTo>
                    <a:pt x="264439" y="56832"/>
                  </a:lnTo>
                  <a:lnTo>
                    <a:pt x="264579" y="56921"/>
                  </a:lnTo>
                  <a:lnTo>
                    <a:pt x="264579" y="54063"/>
                  </a:lnTo>
                  <a:lnTo>
                    <a:pt x="264414" y="53911"/>
                  </a:lnTo>
                  <a:lnTo>
                    <a:pt x="265544" y="50355"/>
                  </a:lnTo>
                  <a:lnTo>
                    <a:pt x="264629" y="52387"/>
                  </a:lnTo>
                  <a:lnTo>
                    <a:pt x="263055" y="56451"/>
                  </a:lnTo>
                  <a:lnTo>
                    <a:pt x="262890" y="55943"/>
                  </a:lnTo>
                  <a:lnTo>
                    <a:pt x="262661" y="55181"/>
                  </a:lnTo>
                  <a:lnTo>
                    <a:pt x="262636" y="54800"/>
                  </a:lnTo>
                  <a:lnTo>
                    <a:pt x="262686" y="54165"/>
                  </a:lnTo>
                  <a:lnTo>
                    <a:pt x="262699" y="53530"/>
                  </a:lnTo>
                  <a:lnTo>
                    <a:pt x="262521" y="53784"/>
                  </a:lnTo>
                  <a:lnTo>
                    <a:pt x="262318" y="54165"/>
                  </a:lnTo>
                  <a:lnTo>
                    <a:pt x="262229" y="53911"/>
                  </a:lnTo>
                  <a:lnTo>
                    <a:pt x="262115" y="53403"/>
                  </a:lnTo>
                  <a:lnTo>
                    <a:pt x="261912" y="53276"/>
                  </a:lnTo>
                  <a:lnTo>
                    <a:pt x="262064" y="52133"/>
                  </a:lnTo>
                  <a:lnTo>
                    <a:pt x="262089" y="52006"/>
                  </a:lnTo>
                  <a:lnTo>
                    <a:pt x="262204" y="51117"/>
                  </a:lnTo>
                  <a:lnTo>
                    <a:pt x="261912" y="51435"/>
                  </a:lnTo>
                  <a:lnTo>
                    <a:pt x="261912" y="52133"/>
                  </a:lnTo>
                  <a:lnTo>
                    <a:pt x="261835" y="53276"/>
                  </a:lnTo>
                  <a:lnTo>
                    <a:pt x="261721" y="53403"/>
                  </a:lnTo>
                  <a:lnTo>
                    <a:pt x="261581" y="53403"/>
                  </a:lnTo>
                  <a:lnTo>
                    <a:pt x="261391" y="53657"/>
                  </a:lnTo>
                  <a:lnTo>
                    <a:pt x="261302" y="53911"/>
                  </a:lnTo>
                  <a:lnTo>
                    <a:pt x="261632" y="52514"/>
                  </a:lnTo>
                  <a:lnTo>
                    <a:pt x="261912" y="52133"/>
                  </a:lnTo>
                  <a:lnTo>
                    <a:pt x="261912" y="51435"/>
                  </a:lnTo>
                  <a:lnTo>
                    <a:pt x="261366" y="52006"/>
                  </a:lnTo>
                  <a:lnTo>
                    <a:pt x="261048" y="51879"/>
                  </a:lnTo>
                  <a:lnTo>
                    <a:pt x="260591" y="54800"/>
                  </a:lnTo>
                  <a:lnTo>
                    <a:pt x="260235" y="54165"/>
                  </a:lnTo>
                  <a:lnTo>
                    <a:pt x="260248" y="56438"/>
                  </a:lnTo>
                  <a:lnTo>
                    <a:pt x="260604" y="56197"/>
                  </a:lnTo>
                  <a:lnTo>
                    <a:pt x="260502" y="57061"/>
                  </a:lnTo>
                  <a:lnTo>
                    <a:pt x="260718" y="56197"/>
                  </a:lnTo>
                  <a:lnTo>
                    <a:pt x="261594" y="56197"/>
                  </a:lnTo>
                  <a:lnTo>
                    <a:pt x="261200" y="57213"/>
                  </a:lnTo>
                  <a:lnTo>
                    <a:pt x="261200" y="73088"/>
                  </a:lnTo>
                  <a:lnTo>
                    <a:pt x="261048" y="72961"/>
                  </a:lnTo>
                  <a:lnTo>
                    <a:pt x="260845" y="72961"/>
                  </a:lnTo>
                  <a:lnTo>
                    <a:pt x="260629" y="72834"/>
                  </a:lnTo>
                  <a:lnTo>
                    <a:pt x="260743" y="71945"/>
                  </a:lnTo>
                  <a:lnTo>
                    <a:pt x="260896" y="71183"/>
                  </a:lnTo>
                  <a:lnTo>
                    <a:pt x="260972" y="70802"/>
                  </a:lnTo>
                  <a:lnTo>
                    <a:pt x="260985" y="71742"/>
                  </a:lnTo>
                  <a:lnTo>
                    <a:pt x="261099" y="72072"/>
                  </a:lnTo>
                  <a:lnTo>
                    <a:pt x="261200" y="73088"/>
                  </a:lnTo>
                  <a:lnTo>
                    <a:pt x="261200" y="57213"/>
                  </a:lnTo>
                  <a:lnTo>
                    <a:pt x="260604" y="58737"/>
                  </a:lnTo>
                  <a:lnTo>
                    <a:pt x="260515" y="57086"/>
                  </a:lnTo>
                  <a:lnTo>
                    <a:pt x="259270" y="61785"/>
                  </a:lnTo>
                  <a:lnTo>
                    <a:pt x="259372" y="59880"/>
                  </a:lnTo>
                  <a:lnTo>
                    <a:pt x="259397" y="59499"/>
                  </a:lnTo>
                  <a:lnTo>
                    <a:pt x="259270" y="56578"/>
                  </a:lnTo>
                  <a:lnTo>
                    <a:pt x="259054" y="55562"/>
                  </a:lnTo>
                  <a:lnTo>
                    <a:pt x="259118" y="54165"/>
                  </a:lnTo>
                  <a:lnTo>
                    <a:pt x="259270" y="52768"/>
                  </a:lnTo>
                  <a:lnTo>
                    <a:pt x="258013" y="54165"/>
                  </a:lnTo>
                  <a:lnTo>
                    <a:pt x="256730" y="53403"/>
                  </a:lnTo>
                  <a:lnTo>
                    <a:pt x="255219" y="58864"/>
                  </a:lnTo>
                  <a:lnTo>
                    <a:pt x="254812" y="59499"/>
                  </a:lnTo>
                  <a:lnTo>
                    <a:pt x="254850" y="59245"/>
                  </a:lnTo>
                  <a:lnTo>
                    <a:pt x="255104" y="57467"/>
                  </a:lnTo>
                  <a:lnTo>
                    <a:pt x="255168" y="56451"/>
                  </a:lnTo>
                  <a:lnTo>
                    <a:pt x="255282" y="56108"/>
                  </a:lnTo>
                  <a:lnTo>
                    <a:pt x="255422" y="55816"/>
                  </a:lnTo>
                  <a:lnTo>
                    <a:pt x="255028" y="56451"/>
                  </a:lnTo>
                  <a:lnTo>
                    <a:pt x="254292" y="55689"/>
                  </a:lnTo>
                  <a:lnTo>
                    <a:pt x="254012" y="55994"/>
                  </a:lnTo>
                  <a:lnTo>
                    <a:pt x="254266" y="55689"/>
                  </a:lnTo>
                  <a:lnTo>
                    <a:pt x="254038" y="55435"/>
                  </a:lnTo>
                  <a:lnTo>
                    <a:pt x="253961" y="55829"/>
                  </a:lnTo>
                  <a:lnTo>
                    <a:pt x="253911" y="56108"/>
                  </a:lnTo>
                  <a:lnTo>
                    <a:pt x="253288" y="59245"/>
                  </a:lnTo>
                  <a:lnTo>
                    <a:pt x="253111" y="58483"/>
                  </a:lnTo>
                  <a:lnTo>
                    <a:pt x="252882" y="57467"/>
                  </a:lnTo>
                  <a:lnTo>
                    <a:pt x="252971" y="57213"/>
                  </a:lnTo>
                  <a:lnTo>
                    <a:pt x="253834" y="56197"/>
                  </a:lnTo>
                  <a:lnTo>
                    <a:pt x="253961" y="55829"/>
                  </a:lnTo>
                  <a:lnTo>
                    <a:pt x="253174" y="56197"/>
                  </a:lnTo>
                  <a:lnTo>
                    <a:pt x="253492" y="55054"/>
                  </a:lnTo>
                  <a:lnTo>
                    <a:pt x="252336" y="53657"/>
                  </a:lnTo>
                  <a:lnTo>
                    <a:pt x="248996" y="58483"/>
                  </a:lnTo>
                  <a:lnTo>
                    <a:pt x="248526" y="57467"/>
                  </a:lnTo>
                  <a:lnTo>
                    <a:pt x="247878" y="56070"/>
                  </a:lnTo>
                  <a:lnTo>
                    <a:pt x="247904" y="57467"/>
                  </a:lnTo>
                  <a:lnTo>
                    <a:pt x="246011" y="53657"/>
                  </a:lnTo>
                  <a:lnTo>
                    <a:pt x="242341" y="59880"/>
                  </a:lnTo>
                  <a:lnTo>
                    <a:pt x="241592" y="57086"/>
                  </a:lnTo>
                  <a:lnTo>
                    <a:pt x="240779" y="54038"/>
                  </a:lnTo>
                  <a:lnTo>
                    <a:pt x="240258" y="52895"/>
                  </a:lnTo>
                  <a:lnTo>
                    <a:pt x="239839" y="55181"/>
                  </a:lnTo>
                  <a:lnTo>
                    <a:pt x="239102" y="57086"/>
                  </a:lnTo>
                  <a:lnTo>
                    <a:pt x="239433" y="53911"/>
                  </a:lnTo>
                  <a:lnTo>
                    <a:pt x="238201" y="57340"/>
                  </a:lnTo>
                  <a:lnTo>
                    <a:pt x="236715" y="59880"/>
                  </a:lnTo>
                  <a:lnTo>
                    <a:pt x="236918" y="57467"/>
                  </a:lnTo>
                  <a:lnTo>
                    <a:pt x="236994" y="56451"/>
                  </a:lnTo>
                  <a:lnTo>
                    <a:pt x="237566" y="49466"/>
                  </a:lnTo>
                  <a:lnTo>
                    <a:pt x="235572" y="54165"/>
                  </a:lnTo>
                  <a:lnTo>
                    <a:pt x="235458" y="55054"/>
                  </a:lnTo>
                  <a:lnTo>
                    <a:pt x="235343" y="56451"/>
                  </a:lnTo>
                  <a:lnTo>
                    <a:pt x="234937" y="55943"/>
                  </a:lnTo>
                  <a:lnTo>
                    <a:pt x="233692" y="57467"/>
                  </a:lnTo>
                  <a:lnTo>
                    <a:pt x="233667" y="57213"/>
                  </a:lnTo>
                  <a:lnTo>
                    <a:pt x="234149" y="55054"/>
                  </a:lnTo>
                  <a:lnTo>
                    <a:pt x="233997" y="55562"/>
                  </a:lnTo>
                  <a:lnTo>
                    <a:pt x="233654" y="57175"/>
                  </a:lnTo>
                  <a:lnTo>
                    <a:pt x="233768" y="55181"/>
                  </a:lnTo>
                  <a:lnTo>
                    <a:pt x="233883" y="54419"/>
                  </a:lnTo>
                  <a:lnTo>
                    <a:pt x="232308" y="57086"/>
                  </a:lnTo>
                  <a:lnTo>
                    <a:pt x="231673" y="55816"/>
                  </a:lnTo>
                  <a:lnTo>
                    <a:pt x="231787" y="55181"/>
                  </a:lnTo>
                  <a:lnTo>
                    <a:pt x="233438" y="50609"/>
                  </a:lnTo>
                  <a:lnTo>
                    <a:pt x="232181" y="50101"/>
                  </a:lnTo>
                  <a:lnTo>
                    <a:pt x="231622" y="50609"/>
                  </a:lnTo>
                  <a:lnTo>
                    <a:pt x="230200" y="54419"/>
                  </a:lnTo>
                  <a:lnTo>
                    <a:pt x="230111" y="55689"/>
                  </a:lnTo>
                  <a:lnTo>
                    <a:pt x="230301" y="55816"/>
                  </a:lnTo>
                  <a:lnTo>
                    <a:pt x="230365" y="57467"/>
                  </a:lnTo>
                  <a:lnTo>
                    <a:pt x="230251" y="58356"/>
                  </a:lnTo>
                  <a:lnTo>
                    <a:pt x="230136" y="58610"/>
                  </a:lnTo>
                  <a:lnTo>
                    <a:pt x="229666" y="59245"/>
                  </a:lnTo>
                  <a:lnTo>
                    <a:pt x="228790" y="64325"/>
                  </a:lnTo>
                  <a:lnTo>
                    <a:pt x="227977" y="68008"/>
                  </a:lnTo>
                  <a:lnTo>
                    <a:pt x="227863" y="69405"/>
                  </a:lnTo>
                  <a:lnTo>
                    <a:pt x="228333" y="72453"/>
                  </a:lnTo>
                  <a:lnTo>
                    <a:pt x="229527" y="69659"/>
                  </a:lnTo>
                  <a:lnTo>
                    <a:pt x="229400" y="72072"/>
                  </a:lnTo>
                  <a:lnTo>
                    <a:pt x="228765" y="72072"/>
                  </a:lnTo>
                  <a:lnTo>
                    <a:pt x="228790" y="74358"/>
                  </a:lnTo>
                  <a:lnTo>
                    <a:pt x="229323" y="72402"/>
                  </a:lnTo>
                  <a:lnTo>
                    <a:pt x="229438" y="72072"/>
                  </a:lnTo>
                  <a:lnTo>
                    <a:pt x="229743" y="71183"/>
                  </a:lnTo>
                  <a:lnTo>
                    <a:pt x="229679" y="73723"/>
                  </a:lnTo>
                  <a:lnTo>
                    <a:pt x="230492" y="71183"/>
                  </a:lnTo>
                  <a:lnTo>
                    <a:pt x="230860" y="70040"/>
                  </a:lnTo>
                  <a:lnTo>
                    <a:pt x="230936" y="69659"/>
                  </a:lnTo>
                  <a:lnTo>
                    <a:pt x="231038" y="69494"/>
                  </a:lnTo>
                  <a:lnTo>
                    <a:pt x="231114" y="69278"/>
                  </a:lnTo>
                  <a:lnTo>
                    <a:pt x="231101" y="69405"/>
                  </a:lnTo>
                  <a:lnTo>
                    <a:pt x="231178" y="69278"/>
                  </a:lnTo>
                  <a:lnTo>
                    <a:pt x="231648" y="68516"/>
                  </a:lnTo>
                  <a:lnTo>
                    <a:pt x="231635" y="70802"/>
                  </a:lnTo>
                  <a:lnTo>
                    <a:pt x="231292" y="72453"/>
                  </a:lnTo>
                  <a:lnTo>
                    <a:pt x="231990" y="70675"/>
                  </a:lnTo>
                  <a:lnTo>
                    <a:pt x="231838" y="72009"/>
                  </a:lnTo>
                  <a:lnTo>
                    <a:pt x="231711" y="72478"/>
                  </a:lnTo>
                  <a:lnTo>
                    <a:pt x="232003" y="71818"/>
                  </a:lnTo>
                  <a:lnTo>
                    <a:pt x="232486" y="72707"/>
                  </a:lnTo>
                  <a:lnTo>
                    <a:pt x="232676" y="71818"/>
                  </a:lnTo>
                  <a:lnTo>
                    <a:pt x="232943" y="70675"/>
                  </a:lnTo>
                  <a:lnTo>
                    <a:pt x="233057" y="70167"/>
                  </a:lnTo>
                  <a:lnTo>
                    <a:pt x="233019" y="72961"/>
                  </a:lnTo>
                  <a:lnTo>
                    <a:pt x="234213" y="70167"/>
                  </a:lnTo>
                  <a:lnTo>
                    <a:pt x="234429" y="69659"/>
                  </a:lnTo>
                  <a:lnTo>
                    <a:pt x="233680" y="74231"/>
                  </a:lnTo>
                  <a:lnTo>
                    <a:pt x="234010" y="73088"/>
                  </a:lnTo>
                  <a:lnTo>
                    <a:pt x="234886" y="70802"/>
                  </a:lnTo>
                  <a:lnTo>
                    <a:pt x="235267" y="70675"/>
                  </a:lnTo>
                  <a:lnTo>
                    <a:pt x="233794" y="76009"/>
                  </a:lnTo>
                  <a:lnTo>
                    <a:pt x="236499" y="71183"/>
                  </a:lnTo>
                  <a:lnTo>
                    <a:pt x="235407" y="77025"/>
                  </a:lnTo>
                  <a:lnTo>
                    <a:pt x="236639" y="72199"/>
                  </a:lnTo>
                  <a:lnTo>
                    <a:pt x="237413" y="75120"/>
                  </a:lnTo>
                  <a:lnTo>
                    <a:pt x="238671" y="72453"/>
                  </a:lnTo>
                  <a:lnTo>
                    <a:pt x="238633" y="72580"/>
                  </a:lnTo>
                  <a:lnTo>
                    <a:pt x="238506" y="73596"/>
                  </a:lnTo>
                  <a:lnTo>
                    <a:pt x="238633" y="75501"/>
                  </a:lnTo>
                  <a:lnTo>
                    <a:pt x="238760" y="76263"/>
                  </a:lnTo>
                  <a:lnTo>
                    <a:pt x="239445" y="72453"/>
                  </a:lnTo>
                  <a:lnTo>
                    <a:pt x="239471" y="72326"/>
                  </a:lnTo>
                  <a:lnTo>
                    <a:pt x="239585" y="72199"/>
                  </a:lnTo>
                  <a:lnTo>
                    <a:pt x="240322" y="71437"/>
                  </a:lnTo>
                  <a:lnTo>
                    <a:pt x="240411" y="71183"/>
                  </a:lnTo>
                  <a:lnTo>
                    <a:pt x="240563" y="70675"/>
                  </a:lnTo>
                  <a:lnTo>
                    <a:pt x="240893" y="69659"/>
                  </a:lnTo>
                  <a:lnTo>
                    <a:pt x="241096" y="69024"/>
                  </a:lnTo>
                  <a:lnTo>
                    <a:pt x="241046" y="72961"/>
                  </a:lnTo>
                  <a:lnTo>
                    <a:pt x="240017" y="73723"/>
                  </a:lnTo>
                  <a:lnTo>
                    <a:pt x="239598" y="77533"/>
                  </a:lnTo>
                  <a:lnTo>
                    <a:pt x="240068" y="74231"/>
                  </a:lnTo>
                  <a:lnTo>
                    <a:pt x="241084" y="74358"/>
                  </a:lnTo>
                  <a:lnTo>
                    <a:pt x="241096" y="74231"/>
                  </a:lnTo>
                  <a:lnTo>
                    <a:pt x="241325" y="71564"/>
                  </a:lnTo>
                  <a:lnTo>
                    <a:pt x="241376" y="74104"/>
                  </a:lnTo>
                  <a:lnTo>
                    <a:pt x="241503" y="72834"/>
                  </a:lnTo>
                  <a:lnTo>
                    <a:pt x="241198" y="76263"/>
                  </a:lnTo>
                  <a:lnTo>
                    <a:pt x="241795" y="72834"/>
                  </a:lnTo>
                  <a:lnTo>
                    <a:pt x="242011" y="71564"/>
                  </a:lnTo>
                  <a:lnTo>
                    <a:pt x="242087" y="71183"/>
                  </a:lnTo>
                  <a:lnTo>
                    <a:pt x="241744" y="75501"/>
                  </a:lnTo>
                  <a:lnTo>
                    <a:pt x="242595" y="72453"/>
                  </a:lnTo>
                  <a:lnTo>
                    <a:pt x="242646" y="73088"/>
                  </a:lnTo>
                  <a:lnTo>
                    <a:pt x="242773" y="75120"/>
                  </a:lnTo>
                  <a:lnTo>
                    <a:pt x="241998" y="77152"/>
                  </a:lnTo>
                  <a:lnTo>
                    <a:pt x="242925" y="75755"/>
                  </a:lnTo>
                  <a:lnTo>
                    <a:pt x="242963" y="76530"/>
                  </a:lnTo>
                  <a:lnTo>
                    <a:pt x="243014" y="75755"/>
                  </a:lnTo>
                  <a:lnTo>
                    <a:pt x="243128" y="74993"/>
                  </a:lnTo>
                  <a:lnTo>
                    <a:pt x="243522" y="73215"/>
                  </a:lnTo>
                  <a:lnTo>
                    <a:pt x="244284" y="72453"/>
                  </a:lnTo>
                  <a:lnTo>
                    <a:pt x="244538" y="72199"/>
                  </a:lnTo>
                  <a:lnTo>
                    <a:pt x="243586" y="75628"/>
                  </a:lnTo>
                  <a:lnTo>
                    <a:pt x="243459" y="78041"/>
                  </a:lnTo>
                  <a:lnTo>
                    <a:pt x="244119" y="77152"/>
                  </a:lnTo>
                  <a:lnTo>
                    <a:pt x="245084" y="73723"/>
                  </a:lnTo>
                  <a:lnTo>
                    <a:pt x="245440" y="73850"/>
                  </a:lnTo>
                  <a:lnTo>
                    <a:pt x="245313" y="75120"/>
                  </a:lnTo>
                  <a:lnTo>
                    <a:pt x="245198" y="75501"/>
                  </a:lnTo>
                  <a:lnTo>
                    <a:pt x="245821" y="73723"/>
                  </a:lnTo>
                  <a:lnTo>
                    <a:pt x="246227" y="72580"/>
                  </a:lnTo>
                  <a:lnTo>
                    <a:pt x="246849" y="75628"/>
                  </a:lnTo>
                  <a:lnTo>
                    <a:pt x="247891" y="72580"/>
                  </a:lnTo>
                  <a:lnTo>
                    <a:pt x="248031" y="72199"/>
                  </a:lnTo>
                  <a:lnTo>
                    <a:pt x="248107" y="71996"/>
                  </a:lnTo>
                  <a:lnTo>
                    <a:pt x="248031" y="72961"/>
                  </a:lnTo>
                  <a:lnTo>
                    <a:pt x="248132" y="71945"/>
                  </a:lnTo>
                  <a:lnTo>
                    <a:pt x="248208" y="71183"/>
                  </a:lnTo>
                  <a:lnTo>
                    <a:pt x="248551" y="69024"/>
                  </a:lnTo>
                  <a:lnTo>
                    <a:pt x="248640" y="68516"/>
                  </a:lnTo>
                  <a:lnTo>
                    <a:pt x="248780" y="67627"/>
                  </a:lnTo>
                  <a:lnTo>
                    <a:pt x="249110" y="67627"/>
                  </a:lnTo>
                  <a:lnTo>
                    <a:pt x="249745" y="65341"/>
                  </a:lnTo>
                  <a:lnTo>
                    <a:pt x="249466" y="67881"/>
                  </a:lnTo>
                  <a:lnTo>
                    <a:pt x="249288" y="67754"/>
                  </a:lnTo>
                  <a:lnTo>
                    <a:pt x="249123" y="68770"/>
                  </a:lnTo>
                  <a:lnTo>
                    <a:pt x="248894" y="69532"/>
                  </a:lnTo>
                  <a:lnTo>
                    <a:pt x="249402" y="68516"/>
                  </a:lnTo>
                  <a:lnTo>
                    <a:pt x="249199" y="71107"/>
                  </a:lnTo>
                  <a:lnTo>
                    <a:pt x="249275" y="70929"/>
                  </a:lnTo>
                  <a:lnTo>
                    <a:pt x="249364" y="70421"/>
                  </a:lnTo>
                  <a:lnTo>
                    <a:pt x="249415" y="70599"/>
                  </a:lnTo>
                  <a:lnTo>
                    <a:pt x="249491" y="70421"/>
                  </a:lnTo>
                  <a:lnTo>
                    <a:pt x="250317" y="68516"/>
                  </a:lnTo>
                  <a:lnTo>
                    <a:pt x="250380" y="68389"/>
                  </a:lnTo>
                  <a:lnTo>
                    <a:pt x="250482" y="68770"/>
                  </a:lnTo>
                  <a:lnTo>
                    <a:pt x="250596" y="70294"/>
                  </a:lnTo>
                  <a:lnTo>
                    <a:pt x="250240" y="72961"/>
                  </a:lnTo>
                  <a:lnTo>
                    <a:pt x="249415" y="70599"/>
                  </a:lnTo>
                  <a:lnTo>
                    <a:pt x="249389" y="71107"/>
                  </a:lnTo>
                  <a:lnTo>
                    <a:pt x="249516" y="73723"/>
                  </a:lnTo>
                  <a:lnTo>
                    <a:pt x="248970" y="72199"/>
                  </a:lnTo>
                  <a:lnTo>
                    <a:pt x="248666" y="77914"/>
                  </a:lnTo>
                  <a:lnTo>
                    <a:pt x="248577" y="71983"/>
                  </a:lnTo>
                  <a:lnTo>
                    <a:pt x="248373" y="74739"/>
                  </a:lnTo>
                  <a:lnTo>
                    <a:pt x="248246" y="77914"/>
                  </a:lnTo>
                  <a:lnTo>
                    <a:pt x="248983" y="78930"/>
                  </a:lnTo>
                  <a:lnTo>
                    <a:pt x="249186" y="77914"/>
                  </a:lnTo>
                  <a:lnTo>
                    <a:pt x="249555" y="76136"/>
                  </a:lnTo>
                  <a:lnTo>
                    <a:pt x="250380" y="77406"/>
                  </a:lnTo>
                  <a:lnTo>
                    <a:pt x="250736" y="76136"/>
                  </a:lnTo>
                  <a:lnTo>
                    <a:pt x="250863" y="75704"/>
                  </a:lnTo>
                  <a:lnTo>
                    <a:pt x="250964" y="73850"/>
                  </a:lnTo>
                  <a:lnTo>
                    <a:pt x="250990" y="73723"/>
                  </a:lnTo>
                  <a:lnTo>
                    <a:pt x="251218" y="72961"/>
                  </a:lnTo>
                  <a:lnTo>
                    <a:pt x="251333" y="72580"/>
                  </a:lnTo>
                  <a:lnTo>
                    <a:pt x="253301" y="69278"/>
                  </a:lnTo>
                  <a:lnTo>
                    <a:pt x="250990" y="81597"/>
                  </a:lnTo>
                  <a:lnTo>
                    <a:pt x="252742" y="77152"/>
                  </a:lnTo>
                  <a:lnTo>
                    <a:pt x="253428" y="74803"/>
                  </a:lnTo>
                  <a:lnTo>
                    <a:pt x="254266" y="70294"/>
                  </a:lnTo>
                  <a:lnTo>
                    <a:pt x="254419" y="71310"/>
                  </a:lnTo>
                  <a:lnTo>
                    <a:pt x="254533" y="73215"/>
                  </a:lnTo>
                  <a:lnTo>
                    <a:pt x="253720" y="76771"/>
                  </a:lnTo>
                  <a:lnTo>
                    <a:pt x="254622" y="77279"/>
                  </a:lnTo>
                  <a:lnTo>
                    <a:pt x="254825" y="75133"/>
                  </a:lnTo>
                  <a:lnTo>
                    <a:pt x="255219" y="71183"/>
                  </a:lnTo>
                  <a:lnTo>
                    <a:pt x="255701" y="73596"/>
                  </a:lnTo>
                  <a:lnTo>
                    <a:pt x="255714" y="73469"/>
                  </a:lnTo>
                  <a:lnTo>
                    <a:pt x="256184" y="73596"/>
                  </a:lnTo>
                  <a:lnTo>
                    <a:pt x="255752" y="77025"/>
                  </a:lnTo>
                  <a:lnTo>
                    <a:pt x="256857" y="76657"/>
                  </a:lnTo>
                  <a:lnTo>
                    <a:pt x="258406" y="74358"/>
                  </a:lnTo>
                  <a:lnTo>
                    <a:pt x="259664" y="73850"/>
                  </a:lnTo>
                  <a:lnTo>
                    <a:pt x="259461" y="74803"/>
                  </a:lnTo>
                  <a:lnTo>
                    <a:pt x="259232" y="75501"/>
                  </a:lnTo>
                  <a:lnTo>
                    <a:pt x="259143" y="77152"/>
                  </a:lnTo>
                  <a:lnTo>
                    <a:pt x="260858" y="75628"/>
                  </a:lnTo>
                  <a:lnTo>
                    <a:pt x="262178" y="78168"/>
                  </a:lnTo>
                  <a:lnTo>
                    <a:pt x="263144" y="80327"/>
                  </a:lnTo>
                  <a:lnTo>
                    <a:pt x="264185" y="77406"/>
                  </a:lnTo>
                  <a:lnTo>
                    <a:pt x="264312" y="77533"/>
                  </a:lnTo>
                  <a:lnTo>
                    <a:pt x="264363" y="77406"/>
                  </a:lnTo>
                  <a:lnTo>
                    <a:pt x="264756" y="76390"/>
                  </a:lnTo>
                  <a:lnTo>
                    <a:pt x="265112" y="76136"/>
                  </a:lnTo>
                  <a:lnTo>
                    <a:pt x="264947" y="77533"/>
                  </a:lnTo>
                  <a:lnTo>
                    <a:pt x="264833" y="78295"/>
                  </a:lnTo>
                  <a:lnTo>
                    <a:pt x="264515" y="79057"/>
                  </a:lnTo>
                  <a:lnTo>
                    <a:pt x="265938" y="76606"/>
                  </a:lnTo>
                  <a:lnTo>
                    <a:pt x="266331" y="76136"/>
                  </a:lnTo>
                  <a:lnTo>
                    <a:pt x="266763" y="75628"/>
                  </a:lnTo>
                  <a:lnTo>
                    <a:pt x="268173" y="73977"/>
                  </a:lnTo>
                  <a:lnTo>
                    <a:pt x="268465" y="76136"/>
                  </a:lnTo>
                  <a:lnTo>
                    <a:pt x="268579" y="77533"/>
                  </a:lnTo>
                  <a:lnTo>
                    <a:pt x="268490" y="77774"/>
                  </a:lnTo>
                  <a:lnTo>
                    <a:pt x="268389" y="78549"/>
                  </a:lnTo>
                  <a:lnTo>
                    <a:pt x="268846" y="79565"/>
                  </a:lnTo>
                  <a:lnTo>
                    <a:pt x="269887" y="73977"/>
                  </a:lnTo>
                  <a:lnTo>
                    <a:pt x="269913" y="73850"/>
                  </a:lnTo>
                  <a:lnTo>
                    <a:pt x="269976" y="73469"/>
                  </a:lnTo>
                  <a:lnTo>
                    <a:pt x="270052" y="73088"/>
                  </a:lnTo>
                  <a:lnTo>
                    <a:pt x="270217" y="72199"/>
                  </a:lnTo>
                  <a:lnTo>
                    <a:pt x="270459" y="75133"/>
                  </a:lnTo>
                  <a:lnTo>
                    <a:pt x="270344" y="75755"/>
                  </a:lnTo>
                  <a:lnTo>
                    <a:pt x="271691" y="77279"/>
                  </a:lnTo>
                  <a:lnTo>
                    <a:pt x="274053" y="74739"/>
                  </a:lnTo>
                  <a:lnTo>
                    <a:pt x="274548" y="79565"/>
                  </a:lnTo>
                  <a:lnTo>
                    <a:pt x="275551" y="75247"/>
                  </a:lnTo>
                  <a:lnTo>
                    <a:pt x="275882" y="81851"/>
                  </a:lnTo>
                  <a:lnTo>
                    <a:pt x="277050" y="75755"/>
                  </a:lnTo>
                  <a:lnTo>
                    <a:pt x="277317" y="77622"/>
                  </a:lnTo>
                  <a:lnTo>
                    <a:pt x="277431" y="79057"/>
                  </a:lnTo>
                  <a:lnTo>
                    <a:pt x="277202" y="79565"/>
                  </a:lnTo>
                  <a:lnTo>
                    <a:pt x="277088" y="80073"/>
                  </a:lnTo>
                  <a:lnTo>
                    <a:pt x="278028" y="82232"/>
                  </a:lnTo>
                  <a:lnTo>
                    <a:pt x="278345" y="82613"/>
                  </a:lnTo>
                  <a:lnTo>
                    <a:pt x="279247" y="78549"/>
                  </a:lnTo>
                  <a:lnTo>
                    <a:pt x="279793" y="78041"/>
                  </a:lnTo>
                  <a:lnTo>
                    <a:pt x="279260" y="81216"/>
                  </a:lnTo>
                  <a:lnTo>
                    <a:pt x="280403" y="78041"/>
                  </a:lnTo>
                  <a:lnTo>
                    <a:pt x="280454" y="77914"/>
                  </a:lnTo>
                  <a:lnTo>
                    <a:pt x="280098" y="81851"/>
                  </a:lnTo>
                  <a:lnTo>
                    <a:pt x="280568" y="81216"/>
                  </a:lnTo>
                  <a:lnTo>
                    <a:pt x="280670" y="79057"/>
                  </a:lnTo>
                  <a:lnTo>
                    <a:pt x="280746" y="78676"/>
                  </a:lnTo>
                  <a:lnTo>
                    <a:pt x="281292" y="77914"/>
                  </a:lnTo>
                  <a:lnTo>
                    <a:pt x="281660" y="77406"/>
                  </a:lnTo>
                  <a:lnTo>
                    <a:pt x="281787" y="79057"/>
                  </a:lnTo>
                  <a:lnTo>
                    <a:pt x="281914" y="81470"/>
                  </a:lnTo>
                  <a:lnTo>
                    <a:pt x="281698" y="82740"/>
                  </a:lnTo>
                  <a:lnTo>
                    <a:pt x="283718" y="80327"/>
                  </a:lnTo>
                  <a:lnTo>
                    <a:pt x="283565" y="81089"/>
                  </a:lnTo>
                  <a:lnTo>
                    <a:pt x="283895" y="80327"/>
                  </a:lnTo>
                  <a:lnTo>
                    <a:pt x="284175" y="79692"/>
                  </a:lnTo>
                  <a:lnTo>
                    <a:pt x="282333" y="86169"/>
                  </a:lnTo>
                  <a:lnTo>
                    <a:pt x="283502" y="83629"/>
                  </a:lnTo>
                  <a:lnTo>
                    <a:pt x="283629" y="83121"/>
                  </a:lnTo>
                  <a:lnTo>
                    <a:pt x="283718" y="82359"/>
                  </a:lnTo>
                  <a:lnTo>
                    <a:pt x="283972" y="81597"/>
                  </a:lnTo>
                  <a:lnTo>
                    <a:pt x="284149" y="80835"/>
                  </a:lnTo>
                  <a:lnTo>
                    <a:pt x="284175" y="82867"/>
                  </a:lnTo>
                  <a:lnTo>
                    <a:pt x="285051" y="82994"/>
                  </a:lnTo>
                  <a:lnTo>
                    <a:pt x="285826" y="82359"/>
                  </a:lnTo>
                  <a:lnTo>
                    <a:pt x="285305" y="84518"/>
                  </a:lnTo>
                  <a:lnTo>
                    <a:pt x="286359" y="85280"/>
                  </a:lnTo>
                  <a:lnTo>
                    <a:pt x="287921" y="83883"/>
                  </a:lnTo>
                  <a:lnTo>
                    <a:pt x="289204" y="84137"/>
                  </a:lnTo>
                  <a:lnTo>
                    <a:pt x="289140" y="83883"/>
                  </a:lnTo>
                  <a:lnTo>
                    <a:pt x="289013" y="83375"/>
                  </a:lnTo>
                  <a:lnTo>
                    <a:pt x="289064" y="82359"/>
                  </a:lnTo>
                  <a:lnTo>
                    <a:pt x="289394" y="80835"/>
                  </a:lnTo>
                  <a:lnTo>
                    <a:pt x="289648" y="79692"/>
                  </a:lnTo>
                  <a:lnTo>
                    <a:pt x="289725" y="79311"/>
                  </a:lnTo>
                  <a:lnTo>
                    <a:pt x="290169" y="78930"/>
                  </a:lnTo>
                  <a:lnTo>
                    <a:pt x="290068" y="79654"/>
                  </a:lnTo>
                  <a:lnTo>
                    <a:pt x="290360" y="78930"/>
                  </a:lnTo>
                  <a:lnTo>
                    <a:pt x="290512" y="78549"/>
                  </a:lnTo>
                  <a:lnTo>
                    <a:pt x="290715" y="78803"/>
                  </a:lnTo>
                  <a:lnTo>
                    <a:pt x="290804" y="79565"/>
                  </a:lnTo>
                  <a:lnTo>
                    <a:pt x="290144" y="82486"/>
                  </a:lnTo>
                  <a:lnTo>
                    <a:pt x="289674" y="83502"/>
                  </a:lnTo>
                  <a:lnTo>
                    <a:pt x="290474" y="82359"/>
                  </a:lnTo>
                  <a:lnTo>
                    <a:pt x="290372" y="82994"/>
                  </a:lnTo>
                  <a:lnTo>
                    <a:pt x="290258" y="83502"/>
                  </a:lnTo>
                  <a:lnTo>
                    <a:pt x="290144" y="83756"/>
                  </a:lnTo>
                  <a:lnTo>
                    <a:pt x="290029" y="84137"/>
                  </a:lnTo>
                  <a:lnTo>
                    <a:pt x="289814" y="85153"/>
                  </a:lnTo>
                  <a:lnTo>
                    <a:pt x="290436" y="83121"/>
                  </a:lnTo>
                  <a:lnTo>
                    <a:pt x="290220" y="88709"/>
                  </a:lnTo>
                  <a:lnTo>
                    <a:pt x="291223" y="85153"/>
                  </a:lnTo>
                  <a:lnTo>
                    <a:pt x="291071" y="86169"/>
                  </a:lnTo>
                  <a:lnTo>
                    <a:pt x="292366" y="86423"/>
                  </a:lnTo>
                  <a:lnTo>
                    <a:pt x="293154" y="85407"/>
                  </a:lnTo>
                  <a:lnTo>
                    <a:pt x="294233" y="85407"/>
                  </a:lnTo>
                  <a:lnTo>
                    <a:pt x="294284" y="85153"/>
                  </a:lnTo>
                  <a:lnTo>
                    <a:pt x="294678" y="83121"/>
                  </a:lnTo>
                  <a:lnTo>
                    <a:pt x="294792" y="82486"/>
                  </a:lnTo>
                  <a:lnTo>
                    <a:pt x="295084" y="83248"/>
                  </a:lnTo>
                  <a:lnTo>
                    <a:pt x="295338" y="82486"/>
                  </a:lnTo>
                  <a:lnTo>
                    <a:pt x="295376" y="82359"/>
                  </a:lnTo>
                  <a:lnTo>
                    <a:pt x="295833" y="80962"/>
                  </a:lnTo>
                  <a:lnTo>
                    <a:pt x="296430" y="82105"/>
                  </a:lnTo>
                  <a:lnTo>
                    <a:pt x="296862" y="84518"/>
                  </a:lnTo>
                  <a:lnTo>
                    <a:pt x="297853" y="84391"/>
                  </a:lnTo>
                  <a:lnTo>
                    <a:pt x="298678" y="83248"/>
                  </a:lnTo>
                  <a:lnTo>
                    <a:pt x="298665" y="82994"/>
                  </a:lnTo>
                  <a:lnTo>
                    <a:pt x="298564" y="82232"/>
                  </a:lnTo>
                  <a:lnTo>
                    <a:pt x="298640" y="81597"/>
                  </a:lnTo>
                  <a:lnTo>
                    <a:pt x="298881" y="80962"/>
                  </a:lnTo>
                  <a:lnTo>
                    <a:pt x="299123" y="80327"/>
                  </a:lnTo>
                  <a:lnTo>
                    <a:pt x="298856" y="81851"/>
                  </a:lnTo>
                  <a:lnTo>
                    <a:pt x="298742" y="82994"/>
                  </a:lnTo>
                  <a:lnTo>
                    <a:pt x="299656" y="82867"/>
                  </a:lnTo>
                  <a:lnTo>
                    <a:pt x="298818" y="84645"/>
                  </a:lnTo>
                  <a:lnTo>
                    <a:pt x="300012" y="84518"/>
                  </a:lnTo>
                  <a:lnTo>
                    <a:pt x="300342" y="84391"/>
                  </a:lnTo>
                  <a:lnTo>
                    <a:pt x="301891" y="82867"/>
                  </a:lnTo>
                  <a:lnTo>
                    <a:pt x="302158" y="82613"/>
                  </a:lnTo>
                  <a:lnTo>
                    <a:pt x="302234" y="80581"/>
                  </a:lnTo>
                  <a:lnTo>
                    <a:pt x="302310" y="80327"/>
                  </a:lnTo>
                  <a:lnTo>
                    <a:pt x="302387" y="80073"/>
                  </a:lnTo>
                  <a:lnTo>
                    <a:pt x="302717" y="79692"/>
                  </a:lnTo>
                  <a:lnTo>
                    <a:pt x="302704" y="81597"/>
                  </a:lnTo>
                  <a:lnTo>
                    <a:pt x="302475" y="82613"/>
                  </a:lnTo>
                  <a:lnTo>
                    <a:pt x="302374" y="82867"/>
                  </a:lnTo>
                  <a:lnTo>
                    <a:pt x="304380" y="79692"/>
                  </a:lnTo>
                  <a:lnTo>
                    <a:pt x="304698" y="79184"/>
                  </a:lnTo>
                  <a:lnTo>
                    <a:pt x="304584" y="91122"/>
                  </a:lnTo>
                  <a:lnTo>
                    <a:pt x="306781" y="86156"/>
                  </a:lnTo>
                  <a:lnTo>
                    <a:pt x="306959" y="85915"/>
                  </a:lnTo>
                  <a:lnTo>
                    <a:pt x="308610" y="83629"/>
                  </a:lnTo>
                  <a:lnTo>
                    <a:pt x="309003" y="84010"/>
                  </a:lnTo>
                  <a:lnTo>
                    <a:pt x="309016" y="84264"/>
                  </a:lnTo>
                  <a:lnTo>
                    <a:pt x="307987" y="85407"/>
                  </a:lnTo>
                  <a:lnTo>
                    <a:pt x="307898" y="85788"/>
                  </a:lnTo>
                  <a:lnTo>
                    <a:pt x="308013" y="87185"/>
                  </a:lnTo>
                  <a:lnTo>
                    <a:pt x="309981" y="83629"/>
                  </a:lnTo>
                  <a:lnTo>
                    <a:pt x="310273" y="83121"/>
                  </a:lnTo>
                  <a:lnTo>
                    <a:pt x="310121" y="88328"/>
                  </a:lnTo>
                  <a:lnTo>
                    <a:pt x="311848" y="85534"/>
                  </a:lnTo>
                  <a:lnTo>
                    <a:pt x="311238" y="93535"/>
                  </a:lnTo>
                  <a:lnTo>
                    <a:pt x="315150" y="85661"/>
                  </a:lnTo>
                  <a:lnTo>
                    <a:pt x="315404" y="90868"/>
                  </a:lnTo>
                  <a:lnTo>
                    <a:pt x="315620" y="89344"/>
                  </a:lnTo>
                  <a:lnTo>
                    <a:pt x="315734" y="88836"/>
                  </a:lnTo>
                  <a:lnTo>
                    <a:pt x="316357" y="87312"/>
                  </a:lnTo>
                  <a:lnTo>
                    <a:pt x="316166" y="88442"/>
                  </a:lnTo>
                  <a:lnTo>
                    <a:pt x="316382" y="87947"/>
                  </a:lnTo>
                  <a:lnTo>
                    <a:pt x="317487" y="87312"/>
                  </a:lnTo>
                  <a:lnTo>
                    <a:pt x="319468" y="86169"/>
                  </a:lnTo>
                  <a:lnTo>
                    <a:pt x="321348" y="91630"/>
                  </a:lnTo>
                  <a:lnTo>
                    <a:pt x="324040" y="94043"/>
                  </a:lnTo>
                  <a:lnTo>
                    <a:pt x="324650" y="94551"/>
                  </a:lnTo>
                  <a:lnTo>
                    <a:pt x="325945" y="86169"/>
                  </a:lnTo>
                  <a:lnTo>
                    <a:pt x="326021" y="85661"/>
                  </a:lnTo>
                  <a:lnTo>
                    <a:pt x="326034" y="85534"/>
                  </a:lnTo>
                  <a:lnTo>
                    <a:pt x="326199" y="84518"/>
                  </a:lnTo>
                  <a:lnTo>
                    <a:pt x="326377" y="86677"/>
                  </a:lnTo>
                  <a:lnTo>
                    <a:pt x="326504" y="89344"/>
                  </a:lnTo>
                  <a:lnTo>
                    <a:pt x="325551" y="92392"/>
                  </a:lnTo>
                  <a:lnTo>
                    <a:pt x="328358" y="88709"/>
                  </a:lnTo>
                  <a:lnTo>
                    <a:pt x="329628" y="93408"/>
                  </a:lnTo>
                  <a:lnTo>
                    <a:pt x="332295" y="90360"/>
                  </a:lnTo>
                  <a:lnTo>
                    <a:pt x="332016" y="91122"/>
                  </a:lnTo>
                  <a:lnTo>
                    <a:pt x="331800" y="92138"/>
                  </a:lnTo>
                  <a:lnTo>
                    <a:pt x="331622" y="92011"/>
                  </a:lnTo>
                  <a:lnTo>
                    <a:pt x="331533" y="94551"/>
                  </a:lnTo>
                  <a:lnTo>
                    <a:pt x="333032" y="92646"/>
                  </a:lnTo>
                  <a:lnTo>
                    <a:pt x="333146" y="92392"/>
                  </a:lnTo>
                  <a:lnTo>
                    <a:pt x="333197" y="92138"/>
                  </a:lnTo>
                  <a:lnTo>
                    <a:pt x="333540" y="90487"/>
                  </a:lnTo>
                  <a:lnTo>
                    <a:pt x="333667" y="90614"/>
                  </a:lnTo>
                  <a:lnTo>
                    <a:pt x="333730" y="90970"/>
                  </a:lnTo>
                  <a:lnTo>
                    <a:pt x="333425" y="91757"/>
                  </a:lnTo>
                  <a:lnTo>
                    <a:pt x="333349" y="94932"/>
                  </a:lnTo>
                  <a:lnTo>
                    <a:pt x="334911" y="90487"/>
                  </a:lnTo>
                  <a:lnTo>
                    <a:pt x="334619" y="93040"/>
                  </a:lnTo>
                  <a:lnTo>
                    <a:pt x="334733" y="92773"/>
                  </a:lnTo>
                  <a:lnTo>
                    <a:pt x="335445" y="94424"/>
                  </a:lnTo>
                  <a:lnTo>
                    <a:pt x="335622" y="92773"/>
                  </a:lnTo>
                  <a:lnTo>
                    <a:pt x="335762" y="91503"/>
                  </a:lnTo>
                  <a:lnTo>
                    <a:pt x="336219" y="93027"/>
                  </a:lnTo>
                  <a:lnTo>
                    <a:pt x="336981" y="91503"/>
                  </a:lnTo>
                  <a:lnTo>
                    <a:pt x="337426" y="90614"/>
                  </a:lnTo>
                  <a:lnTo>
                    <a:pt x="337654" y="92367"/>
                  </a:lnTo>
                  <a:lnTo>
                    <a:pt x="337604" y="92557"/>
                  </a:lnTo>
                  <a:lnTo>
                    <a:pt x="337540" y="92735"/>
                  </a:lnTo>
                  <a:lnTo>
                    <a:pt x="337451" y="93052"/>
                  </a:lnTo>
                  <a:lnTo>
                    <a:pt x="337667" y="94411"/>
                  </a:lnTo>
                  <a:lnTo>
                    <a:pt x="337756" y="93357"/>
                  </a:lnTo>
                  <a:lnTo>
                    <a:pt x="337743" y="92748"/>
                  </a:lnTo>
                  <a:lnTo>
                    <a:pt x="337667" y="92392"/>
                  </a:lnTo>
                  <a:lnTo>
                    <a:pt x="338277" y="90614"/>
                  </a:lnTo>
                  <a:lnTo>
                    <a:pt x="338315" y="90487"/>
                  </a:lnTo>
                  <a:lnTo>
                    <a:pt x="338366" y="90360"/>
                  </a:lnTo>
                  <a:lnTo>
                    <a:pt x="338709" y="89344"/>
                  </a:lnTo>
                  <a:lnTo>
                    <a:pt x="338632" y="94170"/>
                  </a:lnTo>
                  <a:lnTo>
                    <a:pt x="339674" y="89725"/>
                  </a:lnTo>
                  <a:lnTo>
                    <a:pt x="338670" y="94297"/>
                  </a:lnTo>
                  <a:lnTo>
                    <a:pt x="340194" y="93662"/>
                  </a:lnTo>
                  <a:lnTo>
                    <a:pt x="341122" y="91630"/>
                  </a:lnTo>
                  <a:lnTo>
                    <a:pt x="340829" y="92519"/>
                  </a:lnTo>
                  <a:lnTo>
                    <a:pt x="340702" y="93040"/>
                  </a:lnTo>
                  <a:lnTo>
                    <a:pt x="341223" y="93154"/>
                  </a:lnTo>
                  <a:lnTo>
                    <a:pt x="340639" y="95021"/>
                  </a:lnTo>
                  <a:lnTo>
                    <a:pt x="341172" y="95186"/>
                  </a:lnTo>
                  <a:lnTo>
                    <a:pt x="341833" y="94424"/>
                  </a:lnTo>
                  <a:lnTo>
                    <a:pt x="342252" y="92011"/>
                  </a:lnTo>
                  <a:lnTo>
                    <a:pt x="342074" y="97726"/>
                  </a:lnTo>
                  <a:lnTo>
                    <a:pt x="343877" y="92011"/>
                  </a:lnTo>
                  <a:lnTo>
                    <a:pt x="343992" y="91630"/>
                  </a:lnTo>
                  <a:lnTo>
                    <a:pt x="344601" y="89725"/>
                  </a:lnTo>
                  <a:lnTo>
                    <a:pt x="344716" y="89344"/>
                  </a:lnTo>
                  <a:lnTo>
                    <a:pt x="344919" y="88709"/>
                  </a:lnTo>
                  <a:lnTo>
                    <a:pt x="345160" y="87947"/>
                  </a:lnTo>
                  <a:lnTo>
                    <a:pt x="344220" y="95186"/>
                  </a:lnTo>
                  <a:lnTo>
                    <a:pt x="346316" y="93027"/>
                  </a:lnTo>
                  <a:lnTo>
                    <a:pt x="347967" y="91770"/>
                  </a:lnTo>
                  <a:lnTo>
                    <a:pt x="347154" y="95821"/>
                  </a:lnTo>
                  <a:lnTo>
                    <a:pt x="348513" y="94551"/>
                  </a:lnTo>
                  <a:lnTo>
                    <a:pt x="348399" y="92900"/>
                  </a:lnTo>
                  <a:lnTo>
                    <a:pt x="348208" y="91605"/>
                  </a:lnTo>
                  <a:lnTo>
                    <a:pt x="347992" y="91744"/>
                  </a:lnTo>
                  <a:lnTo>
                    <a:pt x="348145" y="91630"/>
                  </a:lnTo>
                  <a:lnTo>
                    <a:pt x="348119" y="90995"/>
                  </a:lnTo>
                  <a:lnTo>
                    <a:pt x="348208" y="91605"/>
                  </a:lnTo>
                  <a:lnTo>
                    <a:pt x="349516" y="90995"/>
                  </a:lnTo>
                  <a:lnTo>
                    <a:pt x="349796" y="90868"/>
                  </a:lnTo>
                  <a:lnTo>
                    <a:pt x="349211" y="93472"/>
                  </a:lnTo>
                  <a:lnTo>
                    <a:pt x="350316" y="90868"/>
                  </a:lnTo>
                  <a:lnTo>
                    <a:pt x="350532" y="90360"/>
                  </a:lnTo>
                  <a:lnTo>
                    <a:pt x="351637" y="91757"/>
                  </a:lnTo>
                  <a:lnTo>
                    <a:pt x="351751" y="92646"/>
                  </a:lnTo>
                  <a:lnTo>
                    <a:pt x="351015" y="93789"/>
                  </a:lnTo>
                  <a:lnTo>
                    <a:pt x="350723" y="94551"/>
                  </a:lnTo>
                  <a:lnTo>
                    <a:pt x="352475" y="92900"/>
                  </a:lnTo>
                  <a:lnTo>
                    <a:pt x="353237" y="95440"/>
                  </a:lnTo>
                  <a:lnTo>
                    <a:pt x="354863" y="93408"/>
                  </a:lnTo>
                  <a:lnTo>
                    <a:pt x="354990" y="92900"/>
                  </a:lnTo>
                  <a:lnTo>
                    <a:pt x="355193" y="90487"/>
                  </a:lnTo>
                  <a:lnTo>
                    <a:pt x="355282" y="90360"/>
                  </a:lnTo>
                  <a:lnTo>
                    <a:pt x="356895" y="87947"/>
                  </a:lnTo>
                  <a:lnTo>
                    <a:pt x="357060" y="87693"/>
                  </a:lnTo>
                  <a:lnTo>
                    <a:pt x="357174" y="87439"/>
                  </a:lnTo>
                  <a:lnTo>
                    <a:pt x="357136" y="87579"/>
                  </a:lnTo>
                  <a:lnTo>
                    <a:pt x="357263" y="87312"/>
                  </a:lnTo>
                  <a:lnTo>
                    <a:pt x="357149" y="87566"/>
                  </a:lnTo>
                  <a:lnTo>
                    <a:pt x="355930" y="91757"/>
                  </a:lnTo>
                  <a:lnTo>
                    <a:pt x="358482" y="87566"/>
                  </a:lnTo>
                  <a:lnTo>
                    <a:pt x="356209" y="95059"/>
                  </a:lnTo>
                  <a:lnTo>
                    <a:pt x="356450" y="94678"/>
                  </a:lnTo>
                  <a:lnTo>
                    <a:pt x="356806" y="93916"/>
                  </a:lnTo>
                  <a:lnTo>
                    <a:pt x="356920" y="93472"/>
                  </a:lnTo>
                  <a:lnTo>
                    <a:pt x="357124" y="92392"/>
                  </a:lnTo>
                  <a:lnTo>
                    <a:pt x="357187" y="93472"/>
                  </a:lnTo>
                  <a:lnTo>
                    <a:pt x="357073" y="93916"/>
                  </a:lnTo>
                  <a:lnTo>
                    <a:pt x="356577" y="95186"/>
                  </a:lnTo>
                  <a:lnTo>
                    <a:pt x="357695" y="94297"/>
                  </a:lnTo>
                  <a:lnTo>
                    <a:pt x="357835" y="92392"/>
                  </a:lnTo>
                  <a:lnTo>
                    <a:pt x="357860" y="92011"/>
                  </a:lnTo>
                  <a:lnTo>
                    <a:pt x="358622" y="92138"/>
                  </a:lnTo>
                  <a:lnTo>
                    <a:pt x="358394" y="93154"/>
                  </a:lnTo>
                  <a:lnTo>
                    <a:pt x="358165" y="93535"/>
                  </a:lnTo>
                  <a:lnTo>
                    <a:pt x="357822" y="94678"/>
                  </a:lnTo>
                  <a:lnTo>
                    <a:pt x="358965" y="92011"/>
                  </a:lnTo>
                  <a:lnTo>
                    <a:pt x="359448" y="90868"/>
                  </a:lnTo>
                  <a:lnTo>
                    <a:pt x="359740" y="91503"/>
                  </a:lnTo>
                  <a:lnTo>
                    <a:pt x="359854" y="92138"/>
                  </a:lnTo>
                  <a:lnTo>
                    <a:pt x="359740" y="92519"/>
                  </a:lnTo>
                  <a:lnTo>
                    <a:pt x="359651" y="93281"/>
                  </a:lnTo>
                  <a:lnTo>
                    <a:pt x="360629" y="93281"/>
                  </a:lnTo>
                  <a:lnTo>
                    <a:pt x="361569" y="90868"/>
                  </a:lnTo>
                  <a:lnTo>
                    <a:pt x="362496" y="88455"/>
                  </a:lnTo>
                  <a:lnTo>
                    <a:pt x="363169" y="90233"/>
                  </a:lnTo>
                  <a:lnTo>
                    <a:pt x="363283" y="90741"/>
                  </a:lnTo>
                  <a:lnTo>
                    <a:pt x="361988" y="94932"/>
                  </a:lnTo>
                  <a:lnTo>
                    <a:pt x="363423" y="92138"/>
                  </a:lnTo>
                  <a:lnTo>
                    <a:pt x="362635" y="95948"/>
                  </a:lnTo>
                  <a:lnTo>
                    <a:pt x="363435" y="95059"/>
                  </a:lnTo>
                  <a:lnTo>
                    <a:pt x="363550" y="94805"/>
                  </a:lnTo>
                  <a:lnTo>
                    <a:pt x="363689" y="93027"/>
                  </a:lnTo>
                  <a:lnTo>
                    <a:pt x="364261" y="93281"/>
                  </a:lnTo>
                  <a:lnTo>
                    <a:pt x="364363" y="93027"/>
                  </a:lnTo>
                  <a:lnTo>
                    <a:pt x="364731" y="92138"/>
                  </a:lnTo>
                  <a:lnTo>
                    <a:pt x="365366" y="90614"/>
                  </a:lnTo>
                  <a:lnTo>
                    <a:pt x="365518" y="92011"/>
                  </a:lnTo>
                  <a:lnTo>
                    <a:pt x="364807" y="93408"/>
                  </a:lnTo>
                  <a:lnTo>
                    <a:pt x="366052" y="92900"/>
                  </a:lnTo>
                  <a:lnTo>
                    <a:pt x="365810" y="91630"/>
                  </a:lnTo>
                  <a:lnTo>
                    <a:pt x="365899" y="91122"/>
                  </a:lnTo>
                  <a:lnTo>
                    <a:pt x="366166" y="90614"/>
                  </a:lnTo>
                  <a:lnTo>
                    <a:pt x="366699" y="89598"/>
                  </a:lnTo>
                  <a:lnTo>
                    <a:pt x="366763" y="88455"/>
                  </a:lnTo>
                  <a:lnTo>
                    <a:pt x="366750" y="87566"/>
                  </a:lnTo>
                  <a:lnTo>
                    <a:pt x="366750" y="86550"/>
                  </a:lnTo>
                  <a:lnTo>
                    <a:pt x="367106" y="87312"/>
                  </a:lnTo>
                  <a:lnTo>
                    <a:pt x="367207" y="87820"/>
                  </a:lnTo>
                  <a:lnTo>
                    <a:pt x="367055" y="88074"/>
                  </a:lnTo>
                  <a:lnTo>
                    <a:pt x="367855" y="87947"/>
                  </a:lnTo>
                  <a:lnTo>
                    <a:pt x="367665" y="90182"/>
                  </a:lnTo>
                  <a:lnTo>
                    <a:pt x="368719" y="87947"/>
                  </a:lnTo>
                  <a:lnTo>
                    <a:pt x="368782" y="87820"/>
                  </a:lnTo>
                  <a:lnTo>
                    <a:pt x="368884" y="88328"/>
                  </a:lnTo>
                  <a:lnTo>
                    <a:pt x="368985" y="89090"/>
                  </a:lnTo>
                  <a:lnTo>
                    <a:pt x="368858" y="89979"/>
                  </a:lnTo>
                  <a:lnTo>
                    <a:pt x="367982" y="93154"/>
                  </a:lnTo>
                  <a:lnTo>
                    <a:pt x="367868" y="93916"/>
                  </a:lnTo>
                  <a:lnTo>
                    <a:pt x="368858" y="90868"/>
                  </a:lnTo>
                  <a:lnTo>
                    <a:pt x="369430" y="93408"/>
                  </a:lnTo>
                  <a:lnTo>
                    <a:pt x="370230" y="90868"/>
                  </a:lnTo>
                  <a:lnTo>
                    <a:pt x="370535" y="89979"/>
                  </a:lnTo>
                  <a:lnTo>
                    <a:pt x="370205" y="90995"/>
                  </a:lnTo>
                  <a:lnTo>
                    <a:pt x="369849" y="92519"/>
                  </a:lnTo>
                  <a:lnTo>
                    <a:pt x="369735" y="93281"/>
                  </a:lnTo>
                  <a:lnTo>
                    <a:pt x="370535" y="90741"/>
                  </a:lnTo>
                  <a:lnTo>
                    <a:pt x="370509" y="92265"/>
                  </a:lnTo>
                  <a:lnTo>
                    <a:pt x="370179" y="93535"/>
                  </a:lnTo>
                  <a:lnTo>
                    <a:pt x="370890" y="94170"/>
                  </a:lnTo>
                  <a:lnTo>
                    <a:pt x="370954" y="90741"/>
                  </a:lnTo>
                  <a:lnTo>
                    <a:pt x="370979" y="89979"/>
                  </a:lnTo>
                  <a:lnTo>
                    <a:pt x="371005" y="88709"/>
                  </a:lnTo>
                  <a:lnTo>
                    <a:pt x="371246" y="89852"/>
                  </a:lnTo>
                  <a:lnTo>
                    <a:pt x="371360" y="91122"/>
                  </a:lnTo>
                  <a:lnTo>
                    <a:pt x="371144" y="92011"/>
                  </a:lnTo>
                  <a:lnTo>
                    <a:pt x="371792" y="93281"/>
                  </a:lnTo>
                  <a:lnTo>
                    <a:pt x="373291" y="90741"/>
                  </a:lnTo>
                  <a:lnTo>
                    <a:pt x="373659" y="91605"/>
                  </a:lnTo>
                  <a:lnTo>
                    <a:pt x="373773" y="92900"/>
                  </a:lnTo>
                  <a:lnTo>
                    <a:pt x="373303" y="95986"/>
                  </a:lnTo>
                  <a:lnTo>
                    <a:pt x="373913" y="95821"/>
                  </a:lnTo>
                  <a:lnTo>
                    <a:pt x="376135" y="92265"/>
                  </a:lnTo>
                  <a:lnTo>
                    <a:pt x="377151" y="93408"/>
                  </a:lnTo>
                  <a:lnTo>
                    <a:pt x="377050" y="93027"/>
                  </a:lnTo>
                  <a:lnTo>
                    <a:pt x="377190" y="92265"/>
                  </a:lnTo>
                  <a:lnTo>
                    <a:pt x="377583" y="90741"/>
                  </a:lnTo>
                  <a:lnTo>
                    <a:pt x="378104" y="88709"/>
                  </a:lnTo>
                  <a:lnTo>
                    <a:pt x="378333" y="87820"/>
                  </a:lnTo>
                  <a:lnTo>
                    <a:pt x="378409" y="87566"/>
                  </a:lnTo>
                  <a:lnTo>
                    <a:pt x="377329" y="95821"/>
                  </a:lnTo>
                  <a:lnTo>
                    <a:pt x="378155" y="94170"/>
                  </a:lnTo>
                  <a:lnTo>
                    <a:pt x="378231" y="93980"/>
                  </a:lnTo>
                  <a:lnTo>
                    <a:pt x="377647" y="96329"/>
                  </a:lnTo>
                  <a:lnTo>
                    <a:pt x="377825" y="95694"/>
                  </a:lnTo>
                  <a:lnTo>
                    <a:pt x="378460" y="96837"/>
                  </a:lnTo>
                  <a:lnTo>
                    <a:pt x="379234" y="95694"/>
                  </a:lnTo>
                  <a:lnTo>
                    <a:pt x="379831" y="94805"/>
                  </a:lnTo>
                  <a:lnTo>
                    <a:pt x="381495" y="93408"/>
                  </a:lnTo>
                  <a:lnTo>
                    <a:pt x="381241" y="94170"/>
                  </a:lnTo>
                  <a:lnTo>
                    <a:pt x="381127" y="95440"/>
                  </a:lnTo>
                  <a:lnTo>
                    <a:pt x="381241" y="96075"/>
                  </a:lnTo>
                  <a:lnTo>
                    <a:pt x="382168" y="95694"/>
                  </a:lnTo>
                  <a:lnTo>
                    <a:pt x="382562" y="96456"/>
                  </a:lnTo>
                  <a:lnTo>
                    <a:pt x="382841" y="95694"/>
                  </a:lnTo>
                  <a:lnTo>
                    <a:pt x="383032" y="95186"/>
                  </a:lnTo>
                  <a:lnTo>
                    <a:pt x="383286" y="95440"/>
                  </a:lnTo>
                  <a:lnTo>
                    <a:pt x="383324" y="95186"/>
                  </a:lnTo>
                  <a:lnTo>
                    <a:pt x="383565" y="93408"/>
                  </a:lnTo>
                  <a:lnTo>
                    <a:pt x="384136" y="96456"/>
                  </a:lnTo>
                  <a:lnTo>
                    <a:pt x="385546" y="95567"/>
                  </a:lnTo>
                  <a:lnTo>
                    <a:pt x="386981" y="94551"/>
                  </a:lnTo>
                  <a:lnTo>
                    <a:pt x="387578" y="96710"/>
                  </a:lnTo>
                  <a:lnTo>
                    <a:pt x="388632" y="96710"/>
                  </a:lnTo>
                  <a:lnTo>
                    <a:pt x="388759" y="96075"/>
                  </a:lnTo>
                  <a:lnTo>
                    <a:pt x="388772" y="95440"/>
                  </a:lnTo>
                  <a:lnTo>
                    <a:pt x="388835" y="94551"/>
                  </a:lnTo>
                  <a:lnTo>
                    <a:pt x="388937" y="93472"/>
                  </a:lnTo>
                  <a:lnTo>
                    <a:pt x="389305" y="92519"/>
                  </a:lnTo>
                  <a:lnTo>
                    <a:pt x="389407" y="92265"/>
                  </a:lnTo>
                  <a:lnTo>
                    <a:pt x="390004" y="91249"/>
                  </a:lnTo>
                  <a:lnTo>
                    <a:pt x="390309" y="91249"/>
                  </a:lnTo>
                  <a:lnTo>
                    <a:pt x="389458" y="92646"/>
                  </a:lnTo>
                  <a:lnTo>
                    <a:pt x="389382" y="96418"/>
                  </a:lnTo>
                  <a:lnTo>
                    <a:pt x="389915" y="94170"/>
                  </a:lnTo>
                  <a:lnTo>
                    <a:pt x="389623" y="98488"/>
                  </a:lnTo>
                  <a:lnTo>
                    <a:pt x="390334" y="94170"/>
                  </a:lnTo>
                  <a:lnTo>
                    <a:pt x="390829" y="91249"/>
                  </a:lnTo>
                  <a:lnTo>
                    <a:pt x="391121" y="89471"/>
                  </a:lnTo>
                  <a:lnTo>
                    <a:pt x="391274" y="92900"/>
                  </a:lnTo>
                  <a:lnTo>
                    <a:pt x="391033" y="93789"/>
                  </a:lnTo>
                  <a:lnTo>
                    <a:pt x="391515" y="93154"/>
                  </a:lnTo>
                  <a:lnTo>
                    <a:pt x="392188" y="91630"/>
                  </a:lnTo>
                  <a:lnTo>
                    <a:pt x="392379" y="91884"/>
                  </a:lnTo>
                  <a:lnTo>
                    <a:pt x="392455" y="92138"/>
                  </a:lnTo>
                  <a:lnTo>
                    <a:pt x="391985" y="94805"/>
                  </a:lnTo>
                  <a:lnTo>
                    <a:pt x="393128" y="91630"/>
                  </a:lnTo>
                  <a:lnTo>
                    <a:pt x="393484" y="90614"/>
                  </a:lnTo>
                  <a:lnTo>
                    <a:pt x="393382" y="92138"/>
                  </a:lnTo>
                  <a:lnTo>
                    <a:pt x="393255" y="93472"/>
                  </a:lnTo>
                  <a:lnTo>
                    <a:pt x="392899" y="94043"/>
                  </a:lnTo>
                  <a:lnTo>
                    <a:pt x="392607" y="94043"/>
                  </a:lnTo>
                  <a:lnTo>
                    <a:pt x="392290" y="94551"/>
                  </a:lnTo>
                  <a:lnTo>
                    <a:pt x="392201" y="94805"/>
                  </a:lnTo>
                  <a:lnTo>
                    <a:pt x="391960" y="98107"/>
                  </a:lnTo>
                  <a:lnTo>
                    <a:pt x="392214" y="97218"/>
                  </a:lnTo>
                  <a:lnTo>
                    <a:pt x="392455" y="97853"/>
                  </a:lnTo>
                  <a:lnTo>
                    <a:pt x="392671" y="98907"/>
                  </a:lnTo>
                  <a:lnTo>
                    <a:pt x="392620" y="98399"/>
                  </a:lnTo>
                  <a:lnTo>
                    <a:pt x="392950" y="99377"/>
                  </a:lnTo>
                  <a:lnTo>
                    <a:pt x="393065" y="98094"/>
                  </a:lnTo>
                  <a:lnTo>
                    <a:pt x="393192" y="97726"/>
                  </a:lnTo>
                  <a:lnTo>
                    <a:pt x="393357" y="97218"/>
                  </a:lnTo>
                  <a:lnTo>
                    <a:pt x="395224" y="91503"/>
                  </a:lnTo>
                  <a:lnTo>
                    <a:pt x="394550" y="97218"/>
                  </a:lnTo>
                  <a:lnTo>
                    <a:pt x="394512" y="97472"/>
                  </a:lnTo>
                  <a:lnTo>
                    <a:pt x="394627" y="97218"/>
                  </a:lnTo>
                  <a:lnTo>
                    <a:pt x="395732" y="95567"/>
                  </a:lnTo>
                  <a:lnTo>
                    <a:pt x="395122" y="97853"/>
                  </a:lnTo>
                  <a:lnTo>
                    <a:pt x="395008" y="100672"/>
                  </a:lnTo>
                  <a:lnTo>
                    <a:pt x="394766" y="101409"/>
                  </a:lnTo>
                  <a:lnTo>
                    <a:pt x="395757" y="98996"/>
                  </a:lnTo>
                  <a:lnTo>
                    <a:pt x="394970" y="103568"/>
                  </a:lnTo>
                  <a:lnTo>
                    <a:pt x="396379" y="100012"/>
                  </a:lnTo>
                  <a:lnTo>
                    <a:pt x="396176" y="101028"/>
                  </a:lnTo>
                  <a:lnTo>
                    <a:pt x="396468" y="100672"/>
                  </a:lnTo>
                  <a:lnTo>
                    <a:pt x="396659" y="100012"/>
                  </a:lnTo>
                  <a:lnTo>
                    <a:pt x="396722" y="99758"/>
                  </a:lnTo>
                  <a:lnTo>
                    <a:pt x="397103" y="98996"/>
                  </a:lnTo>
                  <a:lnTo>
                    <a:pt x="398335" y="96456"/>
                  </a:lnTo>
                  <a:lnTo>
                    <a:pt x="397649" y="104203"/>
                  </a:lnTo>
                  <a:lnTo>
                    <a:pt x="399897" y="99885"/>
                  </a:lnTo>
                  <a:lnTo>
                    <a:pt x="401345" y="98234"/>
                  </a:lnTo>
                  <a:lnTo>
                    <a:pt x="401866" y="96456"/>
                  </a:lnTo>
                  <a:lnTo>
                    <a:pt x="402094" y="95694"/>
                  </a:lnTo>
                  <a:lnTo>
                    <a:pt x="402323" y="94932"/>
                  </a:lnTo>
                  <a:lnTo>
                    <a:pt x="403644" y="93408"/>
                  </a:lnTo>
                  <a:lnTo>
                    <a:pt x="403517" y="95186"/>
                  </a:lnTo>
                  <a:lnTo>
                    <a:pt x="402666" y="96710"/>
                  </a:lnTo>
                  <a:lnTo>
                    <a:pt x="402564" y="97345"/>
                  </a:lnTo>
                  <a:lnTo>
                    <a:pt x="402678" y="98615"/>
                  </a:lnTo>
                  <a:lnTo>
                    <a:pt x="403136" y="98361"/>
                  </a:lnTo>
                  <a:lnTo>
                    <a:pt x="403872" y="97345"/>
                  </a:lnTo>
                  <a:lnTo>
                    <a:pt x="403618" y="98094"/>
                  </a:lnTo>
                  <a:lnTo>
                    <a:pt x="403491" y="98996"/>
                  </a:lnTo>
                  <a:lnTo>
                    <a:pt x="403377" y="100139"/>
                  </a:lnTo>
                  <a:lnTo>
                    <a:pt x="403809" y="100012"/>
                  </a:lnTo>
                  <a:lnTo>
                    <a:pt x="404177" y="98107"/>
                  </a:lnTo>
                  <a:lnTo>
                    <a:pt x="404202" y="97726"/>
                  </a:lnTo>
                  <a:lnTo>
                    <a:pt x="404139" y="97345"/>
                  </a:lnTo>
                  <a:lnTo>
                    <a:pt x="404304" y="96837"/>
                  </a:lnTo>
                  <a:lnTo>
                    <a:pt x="405345" y="93535"/>
                  </a:lnTo>
                  <a:close/>
                </a:path>
                <a:path w="409575" h="104775">
                  <a:moveTo>
                    <a:pt x="405358" y="101434"/>
                  </a:moveTo>
                  <a:lnTo>
                    <a:pt x="405079" y="101574"/>
                  </a:lnTo>
                  <a:lnTo>
                    <a:pt x="404952" y="102298"/>
                  </a:lnTo>
                  <a:lnTo>
                    <a:pt x="405358" y="101434"/>
                  </a:lnTo>
                  <a:close/>
                </a:path>
                <a:path w="409575" h="104775">
                  <a:moveTo>
                    <a:pt x="405447" y="102997"/>
                  </a:moveTo>
                  <a:lnTo>
                    <a:pt x="405320" y="102997"/>
                  </a:lnTo>
                  <a:lnTo>
                    <a:pt x="405231" y="103301"/>
                  </a:lnTo>
                  <a:lnTo>
                    <a:pt x="405447" y="102997"/>
                  </a:lnTo>
                  <a:close/>
                </a:path>
                <a:path w="409575" h="104775">
                  <a:moveTo>
                    <a:pt x="405892" y="102349"/>
                  </a:moveTo>
                  <a:lnTo>
                    <a:pt x="405447" y="102997"/>
                  </a:lnTo>
                  <a:lnTo>
                    <a:pt x="405625" y="103149"/>
                  </a:lnTo>
                  <a:lnTo>
                    <a:pt x="405892" y="102349"/>
                  </a:lnTo>
                  <a:close/>
                </a:path>
                <a:path w="409575" h="104775">
                  <a:moveTo>
                    <a:pt x="406679" y="97866"/>
                  </a:moveTo>
                  <a:lnTo>
                    <a:pt x="406171" y="99758"/>
                  </a:lnTo>
                  <a:lnTo>
                    <a:pt x="405358" y="101434"/>
                  </a:lnTo>
                  <a:lnTo>
                    <a:pt x="405904" y="101155"/>
                  </a:lnTo>
                  <a:lnTo>
                    <a:pt x="406654" y="98615"/>
                  </a:lnTo>
                  <a:lnTo>
                    <a:pt x="406679" y="97866"/>
                  </a:lnTo>
                  <a:close/>
                </a:path>
                <a:path w="409575" h="104775">
                  <a:moveTo>
                    <a:pt x="406857" y="97218"/>
                  </a:moveTo>
                  <a:lnTo>
                    <a:pt x="406628" y="97345"/>
                  </a:lnTo>
                  <a:lnTo>
                    <a:pt x="406679" y="97866"/>
                  </a:lnTo>
                  <a:lnTo>
                    <a:pt x="406857" y="97218"/>
                  </a:lnTo>
                  <a:close/>
                </a:path>
                <a:path w="409575" h="104775">
                  <a:moveTo>
                    <a:pt x="407238" y="91630"/>
                  </a:moveTo>
                  <a:lnTo>
                    <a:pt x="404685" y="97980"/>
                  </a:lnTo>
                  <a:lnTo>
                    <a:pt x="404634" y="98107"/>
                  </a:lnTo>
                  <a:lnTo>
                    <a:pt x="403796" y="100901"/>
                  </a:lnTo>
                  <a:lnTo>
                    <a:pt x="403313" y="102044"/>
                  </a:lnTo>
                  <a:lnTo>
                    <a:pt x="403974" y="101282"/>
                  </a:lnTo>
                  <a:lnTo>
                    <a:pt x="404850" y="99504"/>
                  </a:lnTo>
                  <a:lnTo>
                    <a:pt x="405536" y="98742"/>
                  </a:lnTo>
                  <a:lnTo>
                    <a:pt x="405244" y="100520"/>
                  </a:lnTo>
                  <a:lnTo>
                    <a:pt x="405485" y="99123"/>
                  </a:lnTo>
                  <a:lnTo>
                    <a:pt x="405574" y="98742"/>
                  </a:lnTo>
                  <a:lnTo>
                    <a:pt x="405688" y="98234"/>
                  </a:lnTo>
                  <a:lnTo>
                    <a:pt x="405803" y="97980"/>
                  </a:lnTo>
                  <a:lnTo>
                    <a:pt x="406095" y="97599"/>
                  </a:lnTo>
                  <a:lnTo>
                    <a:pt x="406209" y="97345"/>
                  </a:lnTo>
                  <a:lnTo>
                    <a:pt x="407238" y="91630"/>
                  </a:lnTo>
                  <a:close/>
                </a:path>
                <a:path w="409575" h="104775">
                  <a:moveTo>
                    <a:pt x="409117" y="95923"/>
                  </a:moveTo>
                  <a:lnTo>
                    <a:pt x="408711" y="95719"/>
                  </a:lnTo>
                  <a:lnTo>
                    <a:pt x="407746" y="97764"/>
                  </a:lnTo>
                  <a:lnTo>
                    <a:pt x="407835" y="97002"/>
                  </a:lnTo>
                  <a:lnTo>
                    <a:pt x="408139" y="96139"/>
                  </a:lnTo>
                  <a:lnTo>
                    <a:pt x="408305" y="95529"/>
                  </a:lnTo>
                  <a:lnTo>
                    <a:pt x="407619" y="97078"/>
                  </a:lnTo>
                  <a:lnTo>
                    <a:pt x="406565" y="99885"/>
                  </a:lnTo>
                  <a:lnTo>
                    <a:pt x="406031" y="103022"/>
                  </a:lnTo>
                  <a:lnTo>
                    <a:pt x="407098" y="99847"/>
                  </a:lnTo>
                  <a:lnTo>
                    <a:pt x="406844" y="101219"/>
                  </a:lnTo>
                  <a:lnTo>
                    <a:pt x="408101" y="97434"/>
                  </a:lnTo>
                  <a:lnTo>
                    <a:pt x="408457" y="97104"/>
                  </a:lnTo>
                  <a:lnTo>
                    <a:pt x="408305" y="98628"/>
                  </a:lnTo>
                  <a:lnTo>
                    <a:pt x="407962" y="99860"/>
                  </a:lnTo>
                  <a:lnTo>
                    <a:pt x="408254" y="99009"/>
                  </a:lnTo>
                  <a:lnTo>
                    <a:pt x="408178" y="100698"/>
                  </a:lnTo>
                  <a:lnTo>
                    <a:pt x="408838" y="98615"/>
                  </a:lnTo>
                  <a:lnTo>
                    <a:pt x="409117" y="95923"/>
                  </a:lnTo>
                  <a:close/>
                </a:path>
                <a:path w="409575" h="104775">
                  <a:moveTo>
                    <a:pt x="409282" y="99326"/>
                  </a:moveTo>
                  <a:lnTo>
                    <a:pt x="408927" y="99656"/>
                  </a:lnTo>
                  <a:lnTo>
                    <a:pt x="407936" y="102997"/>
                  </a:lnTo>
                  <a:lnTo>
                    <a:pt x="408546" y="102184"/>
                  </a:lnTo>
                  <a:lnTo>
                    <a:pt x="408851" y="101333"/>
                  </a:lnTo>
                  <a:lnTo>
                    <a:pt x="409282" y="9932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8448566" y="8442153"/>
              <a:ext cx="723900" cy="146685"/>
            </a:xfrm>
            <a:custGeom>
              <a:avLst/>
              <a:gdLst/>
              <a:ahLst/>
              <a:cxnLst/>
              <a:rect l="l" t="t" r="r" b="b"/>
              <a:pathLst>
                <a:path w="723900" h="146684">
                  <a:moveTo>
                    <a:pt x="685" y="0"/>
                  </a:moveTo>
                  <a:lnTo>
                    <a:pt x="0" y="812"/>
                  </a:lnTo>
                  <a:lnTo>
                    <a:pt x="215" y="1028"/>
                  </a:lnTo>
                  <a:lnTo>
                    <a:pt x="685" y="0"/>
                  </a:lnTo>
                  <a:close/>
                </a:path>
                <a:path w="723900" h="146684">
                  <a:moveTo>
                    <a:pt x="40767" y="12458"/>
                  </a:moveTo>
                  <a:lnTo>
                    <a:pt x="40576" y="11341"/>
                  </a:lnTo>
                  <a:lnTo>
                    <a:pt x="40017" y="12877"/>
                  </a:lnTo>
                  <a:lnTo>
                    <a:pt x="40297" y="13169"/>
                  </a:lnTo>
                  <a:lnTo>
                    <a:pt x="40347" y="14490"/>
                  </a:lnTo>
                  <a:lnTo>
                    <a:pt x="40576" y="14097"/>
                  </a:lnTo>
                  <a:lnTo>
                    <a:pt x="40767" y="12458"/>
                  </a:lnTo>
                  <a:close/>
                </a:path>
                <a:path w="723900" h="146684">
                  <a:moveTo>
                    <a:pt x="55587" y="12687"/>
                  </a:moveTo>
                  <a:lnTo>
                    <a:pt x="54991" y="13589"/>
                  </a:lnTo>
                  <a:lnTo>
                    <a:pt x="54444" y="16840"/>
                  </a:lnTo>
                  <a:lnTo>
                    <a:pt x="54787" y="16306"/>
                  </a:lnTo>
                  <a:lnTo>
                    <a:pt x="55587" y="12687"/>
                  </a:lnTo>
                  <a:close/>
                </a:path>
                <a:path w="723900" h="146684">
                  <a:moveTo>
                    <a:pt x="199415" y="52628"/>
                  </a:moveTo>
                  <a:lnTo>
                    <a:pt x="199110" y="54419"/>
                  </a:lnTo>
                  <a:lnTo>
                    <a:pt x="199212" y="54267"/>
                  </a:lnTo>
                  <a:lnTo>
                    <a:pt x="199301" y="53708"/>
                  </a:lnTo>
                  <a:lnTo>
                    <a:pt x="199351" y="53162"/>
                  </a:lnTo>
                  <a:lnTo>
                    <a:pt x="199415" y="52628"/>
                  </a:lnTo>
                  <a:close/>
                </a:path>
                <a:path w="723900" h="146684">
                  <a:moveTo>
                    <a:pt x="201180" y="64427"/>
                  </a:moveTo>
                  <a:lnTo>
                    <a:pt x="201028" y="65074"/>
                  </a:lnTo>
                  <a:lnTo>
                    <a:pt x="201129" y="65544"/>
                  </a:lnTo>
                  <a:lnTo>
                    <a:pt x="201180" y="64427"/>
                  </a:lnTo>
                  <a:close/>
                </a:path>
                <a:path w="723900" h="146684">
                  <a:moveTo>
                    <a:pt x="201409" y="67106"/>
                  </a:moveTo>
                  <a:lnTo>
                    <a:pt x="201307" y="66344"/>
                  </a:lnTo>
                  <a:lnTo>
                    <a:pt x="201129" y="65544"/>
                  </a:lnTo>
                  <a:lnTo>
                    <a:pt x="201015" y="66471"/>
                  </a:lnTo>
                  <a:lnTo>
                    <a:pt x="200647" y="67487"/>
                  </a:lnTo>
                  <a:lnTo>
                    <a:pt x="200545" y="68249"/>
                  </a:lnTo>
                  <a:lnTo>
                    <a:pt x="200863" y="69138"/>
                  </a:lnTo>
                  <a:lnTo>
                    <a:pt x="201409" y="67106"/>
                  </a:lnTo>
                  <a:close/>
                </a:path>
                <a:path w="723900" h="146684">
                  <a:moveTo>
                    <a:pt x="203606" y="49961"/>
                  </a:moveTo>
                  <a:lnTo>
                    <a:pt x="203555" y="50088"/>
                  </a:lnTo>
                  <a:lnTo>
                    <a:pt x="203454" y="50596"/>
                  </a:lnTo>
                  <a:lnTo>
                    <a:pt x="203200" y="52120"/>
                  </a:lnTo>
                  <a:lnTo>
                    <a:pt x="203606" y="49961"/>
                  </a:lnTo>
                  <a:close/>
                </a:path>
                <a:path w="723900" h="146684">
                  <a:moveTo>
                    <a:pt x="204114" y="69075"/>
                  </a:moveTo>
                  <a:lnTo>
                    <a:pt x="204050" y="69367"/>
                  </a:lnTo>
                  <a:lnTo>
                    <a:pt x="204025" y="69570"/>
                  </a:lnTo>
                  <a:lnTo>
                    <a:pt x="204089" y="69380"/>
                  </a:lnTo>
                  <a:lnTo>
                    <a:pt x="204089" y="69253"/>
                  </a:lnTo>
                  <a:lnTo>
                    <a:pt x="204114" y="69075"/>
                  </a:lnTo>
                  <a:close/>
                </a:path>
                <a:path w="723900" h="146684">
                  <a:moveTo>
                    <a:pt x="213817" y="71996"/>
                  </a:moveTo>
                  <a:lnTo>
                    <a:pt x="213080" y="73583"/>
                  </a:lnTo>
                  <a:lnTo>
                    <a:pt x="213804" y="73710"/>
                  </a:lnTo>
                  <a:lnTo>
                    <a:pt x="213817" y="71996"/>
                  </a:lnTo>
                  <a:close/>
                </a:path>
                <a:path w="723900" h="146684">
                  <a:moveTo>
                    <a:pt x="218833" y="67068"/>
                  </a:moveTo>
                  <a:lnTo>
                    <a:pt x="218668" y="69164"/>
                  </a:lnTo>
                  <a:lnTo>
                    <a:pt x="217881" y="69837"/>
                  </a:lnTo>
                  <a:lnTo>
                    <a:pt x="218770" y="69735"/>
                  </a:lnTo>
                  <a:lnTo>
                    <a:pt x="218744" y="68897"/>
                  </a:lnTo>
                  <a:lnTo>
                    <a:pt x="218782" y="67983"/>
                  </a:lnTo>
                  <a:lnTo>
                    <a:pt x="218833" y="67068"/>
                  </a:lnTo>
                  <a:close/>
                </a:path>
                <a:path w="723900" h="146684">
                  <a:moveTo>
                    <a:pt x="219722" y="65544"/>
                  </a:moveTo>
                  <a:lnTo>
                    <a:pt x="219367" y="63804"/>
                  </a:lnTo>
                  <a:lnTo>
                    <a:pt x="219075" y="66471"/>
                  </a:lnTo>
                  <a:lnTo>
                    <a:pt x="219252" y="66217"/>
                  </a:lnTo>
                  <a:lnTo>
                    <a:pt x="219303" y="65963"/>
                  </a:lnTo>
                  <a:lnTo>
                    <a:pt x="219316" y="66128"/>
                  </a:lnTo>
                  <a:lnTo>
                    <a:pt x="219430" y="65963"/>
                  </a:lnTo>
                  <a:lnTo>
                    <a:pt x="219722" y="65544"/>
                  </a:lnTo>
                  <a:close/>
                </a:path>
                <a:path w="723900" h="146684">
                  <a:moveTo>
                    <a:pt x="219913" y="65227"/>
                  </a:moveTo>
                  <a:lnTo>
                    <a:pt x="219786" y="65709"/>
                  </a:lnTo>
                  <a:lnTo>
                    <a:pt x="219900" y="66217"/>
                  </a:lnTo>
                  <a:lnTo>
                    <a:pt x="219913" y="65227"/>
                  </a:lnTo>
                  <a:close/>
                </a:path>
                <a:path w="723900" h="146684">
                  <a:moveTo>
                    <a:pt x="225386" y="49580"/>
                  </a:moveTo>
                  <a:lnTo>
                    <a:pt x="225221" y="49949"/>
                  </a:lnTo>
                  <a:lnTo>
                    <a:pt x="225348" y="49707"/>
                  </a:lnTo>
                  <a:lnTo>
                    <a:pt x="225386" y="49580"/>
                  </a:lnTo>
                  <a:close/>
                </a:path>
                <a:path w="723900" h="146684">
                  <a:moveTo>
                    <a:pt x="225755" y="48945"/>
                  </a:moveTo>
                  <a:lnTo>
                    <a:pt x="225412" y="49593"/>
                  </a:lnTo>
                  <a:lnTo>
                    <a:pt x="225577" y="49707"/>
                  </a:lnTo>
                  <a:lnTo>
                    <a:pt x="225755" y="48945"/>
                  </a:lnTo>
                  <a:close/>
                </a:path>
                <a:path w="723900" h="146684">
                  <a:moveTo>
                    <a:pt x="226517" y="69265"/>
                  </a:moveTo>
                  <a:lnTo>
                    <a:pt x="225958" y="69024"/>
                  </a:lnTo>
                  <a:lnTo>
                    <a:pt x="226136" y="70408"/>
                  </a:lnTo>
                  <a:lnTo>
                    <a:pt x="226390" y="72694"/>
                  </a:lnTo>
                  <a:lnTo>
                    <a:pt x="226517" y="70878"/>
                  </a:lnTo>
                  <a:lnTo>
                    <a:pt x="226517" y="69265"/>
                  </a:lnTo>
                  <a:close/>
                </a:path>
                <a:path w="723900" h="146684">
                  <a:moveTo>
                    <a:pt x="226669" y="68592"/>
                  </a:moveTo>
                  <a:lnTo>
                    <a:pt x="226517" y="69265"/>
                  </a:lnTo>
                  <a:lnTo>
                    <a:pt x="226669" y="68592"/>
                  </a:lnTo>
                  <a:close/>
                </a:path>
                <a:path w="723900" h="146684">
                  <a:moveTo>
                    <a:pt x="226783" y="68097"/>
                  </a:moveTo>
                  <a:lnTo>
                    <a:pt x="226758" y="67335"/>
                  </a:lnTo>
                  <a:lnTo>
                    <a:pt x="226669" y="68592"/>
                  </a:lnTo>
                  <a:lnTo>
                    <a:pt x="226783" y="68097"/>
                  </a:lnTo>
                  <a:close/>
                </a:path>
                <a:path w="723900" h="146684">
                  <a:moveTo>
                    <a:pt x="236067" y="73964"/>
                  </a:moveTo>
                  <a:lnTo>
                    <a:pt x="235864" y="70789"/>
                  </a:lnTo>
                  <a:lnTo>
                    <a:pt x="235788" y="72275"/>
                  </a:lnTo>
                  <a:lnTo>
                    <a:pt x="235673" y="72821"/>
                  </a:lnTo>
                  <a:lnTo>
                    <a:pt x="236067" y="73964"/>
                  </a:lnTo>
                  <a:close/>
                </a:path>
                <a:path w="723900" h="146684">
                  <a:moveTo>
                    <a:pt x="239483" y="51739"/>
                  </a:moveTo>
                  <a:lnTo>
                    <a:pt x="239318" y="50977"/>
                  </a:lnTo>
                  <a:lnTo>
                    <a:pt x="239382" y="51358"/>
                  </a:lnTo>
                  <a:lnTo>
                    <a:pt x="239483" y="51739"/>
                  </a:lnTo>
                  <a:close/>
                </a:path>
                <a:path w="723900" h="146684">
                  <a:moveTo>
                    <a:pt x="251510" y="73494"/>
                  </a:moveTo>
                  <a:lnTo>
                    <a:pt x="251307" y="74117"/>
                  </a:lnTo>
                  <a:lnTo>
                    <a:pt x="251510" y="73494"/>
                  </a:lnTo>
                  <a:close/>
                </a:path>
                <a:path w="723900" h="146684">
                  <a:moveTo>
                    <a:pt x="253161" y="72948"/>
                  </a:moveTo>
                  <a:lnTo>
                    <a:pt x="252958" y="73291"/>
                  </a:lnTo>
                  <a:lnTo>
                    <a:pt x="253085" y="73291"/>
                  </a:lnTo>
                  <a:lnTo>
                    <a:pt x="253161" y="72948"/>
                  </a:lnTo>
                  <a:close/>
                </a:path>
                <a:path w="723900" h="146684">
                  <a:moveTo>
                    <a:pt x="255955" y="73164"/>
                  </a:moveTo>
                  <a:lnTo>
                    <a:pt x="255257" y="74980"/>
                  </a:lnTo>
                  <a:lnTo>
                    <a:pt x="255562" y="74218"/>
                  </a:lnTo>
                  <a:lnTo>
                    <a:pt x="255828" y="73799"/>
                  </a:lnTo>
                  <a:lnTo>
                    <a:pt x="255955" y="73164"/>
                  </a:lnTo>
                  <a:close/>
                </a:path>
                <a:path w="723900" h="146684">
                  <a:moveTo>
                    <a:pt x="258394" y="47256"/>
                  </a:moveTo>
                  <a:lnTo>
                    <a:pt x="257771" y="48120"/>
                  </a:lnTo>
                  <a:lnTo>
                    <a:pt x="258000" y="48323"/>
                  </a:lnTo>
                  <a:lnTo>
                    <a:pt x="258394" y="47256"/>
                  </a:lnTo>
                  <a:close/>
                </a:path>
                <a:path w="723900" h="146684">
                  <a:moveTo>
                    <a:pt x="262534" y="71247"/>
                  </a:moveTo>
                  <a:lnTo>
                    <a:pt x="262077" y="72694"/>
                  </a:lnTo>
                  <a:lnTo>
                    <a:pt x="262458" y="72313"/>
                  </a:lnTo>
                  <a:lnTo>
                    <a:pt x="262534" y="71247"/>
                  </a:lnTo>
                  <a:close/>
                </a:path>
                <a:path w="723900" h="146684">
                  <a:moveTo>
                    <a:pt x="262839" y="71932"/>
                  </a:moveTo>
                  <a:lnTo>
                    <a:pt x="262483" y="72288"/>
                  </a:lnTo>
                  <a:lnTo>
                    <a:pt x="262369" y="73964"/>
                  </a:lnTo>
                  <a:lnTo>
                    <a:pt x="262839" y="71932"/>
                  </a:lnTo>
                  <a:close/>
                </a:path>
                <a:path w="723900" h="146684">
                  <a:moveTo>
                    <a:pt x="271716" y="73964"/>
                  </a:moveTo>
                  <a:close/>
                </a:path>
                <a:path w="723900" h="146684">
                  <a:moveTo>
                    <a:pt x="287261" y="58712"/>
                  </a:moveTo>
                  <a:close/>
                </a:path>
                <a:path w="723900" h="146684">
                  <a:moveTo>
                    <a:pt x="288124" y="55067"/>
                  </a:moveTo>
                  <a:lnTo>
                    <a:pt x="286753" y="55613"/>
                  </a:lnTo>
                  <a:lnTo>
                    <a:pt x="287235" y="58610"/>
                  </a:lnTo>
                  <a:lnTo>
                    <a:pt x="287286" y="57454"/>
                  </a:lnTo>
                  <a:lnTo>
                    <a:pt x="288124" y="55067"/>
                  </a:lnTo>
                  <a:close/>
                </a:path>
                <a:path w="723900" h="146684">
                  <a:moveTo>
                    <a:pt x="290144" y="80187"/>
                  </a:moveTo>
                  <a:lnTo>
                    <a:pt x="290042" y="78600"/>
                  </a:lnTo>
                  <a:lnTo>
                    <a:pt x="290055" y="79933"/>
                  </a:lnTo>
                  <a:lnTo>
                    <a:pt x="290144" y="80187"/>
                  </a:lnTo>
                  <a:close/>
                </a:path>
                <a:path w="723900" h="146684">
                  <a:moveTo>
                    <a:pt x="297065" y="59258"/>
                  </a:moveTo>
                  <a:lnTo>
                    <a:pt x="296621" y="60845"/>
                  </a:lnTo>
                  <a:lnTo>
                    <a:pt x="297065" y="59258"/>
                  </a:lnTo>
                  <a:close/>
                </a:path>
                <a:path w="723900" h="146684">
                  <a:moveTo>
                    <a:pt x="298716" y="56057"/>
                  </a:moveTo>
                  <a:lnTo>
                    <a:pt x="298323" y="56057"/>
                  </a:lnTo>
                  <a:lnTo>
                    <a:pt x="297319" y="56311"/>
                  </a:lnTo>
                  <a:lnTo>
                    <a:pt x="296887" y="58216"/>
                  </a:lnTo>
                  <a:lnTo>
                    <a:pt x="297078" y="57873"/>
                  </a:lnTo>
                  <a:lnTo>
                    <a:pt x="297408" y="56946"/>
                  </a:lnTo>
                  <a:lnTo>
                    <a:pt x="297408" y="57962"/>
                  </a:lnTo>
                  <a:lnTo>
                    <a:pt x="297065" y="59258"/>
                  </a:lnTo>
                  <a:lnTo>
                    <a:pt x="298005" y="57835"/>
                  </a:lnTo>
                  <a:lnTo>
                    <a:pt x="298361" y="56946"/>
                  </a:lnTo>
                  <a:lnTo>
                    <a:pt x="298716" y="56057"/>
                  </a:lnTo>
                  <a:close/>
                </a:path>
                <a:path w="723900" h="146684">
                  <a:moveTo>
                    <a:pt x="300228" y="56540"/>
                  </a:moveTo>
                  <a:lnTo>
                    <a:pt x="299935" y="55448"/>
                  </a:lnTo>
                  <a:lnTo>
                    <a:pt x="299516" y="57035"/>
                  </a:lnTo>
                  <a:lnTo>
                    <a:pt x="299808" y="57302"/>
                  </a:lnTo>
                  <a:lnTo>
                    <a:pt x="299986" y="58610"/>
                  </a:lnTo>
                  <a:lnTo>
                    <a:pt x="300202" y="58191"/>
                  </a:lnTo>
                  <a:lnTo>
                    <a:pt x="300228" y="56540"/>
                  </a:lnTo>
                  <a:close/>
                </a:path>
                <a:path w="723900" h="146684">
                  <a:moveTo>
                    <a:pt x="303809" y="61747"/>
                  </a:moveTo>
                  <a:lnTo>
                    <a:pt x="303542" y="63042"/>
                  </a:lnTo>
                  <a:lnTo>
                    <a:pt x="303796" y="62788"/>
                  </a:lnTo>
                  <a:lnTo>
                    <a:pt x="303809" y="61747"/>
                  </a:lnTo>
                  <a:close/>
                </a:path>
                <a:path w="723900" h="146684">
                  <a:moveTo>
                    <a:pt x="304190" y="58978"/>
                  </a:moveTo>
                  <a:lnTo>
                    <a:pt x="303911" y="59232"/>
                  </a:lnTo>
                  <a:lnTo>
                    <a:pt x="303809" y="61747"/>
                  </a:lnTo>
                  <a:lnTo>
                    <a:pt x="304012" y="60756"/>
                  </a:lnTo>
                  <a:lnTo>
                    <a:pt x="304063" y="60604"/>
                  </a:lnTo>
                  <a:lnTo>
                    <a:pt x="304050" y="61772"/>
                  </a:lnTo>
                  <a:lnTo>
                    <a:pt x="304114" y="60502"/>
                  </a:lnTo>
                  <a:lnTo>
                    <a:pt x="304190" y="58978"/>
                  </a:lnTo>
                  <a:close/>
                </a:path>
                <a:path w="723900" h="146684">
                  <a:moveTo>
                    <a:pt x="309524" y="81026"/>
                  </a:moveTo>
                  <a:lnTo>
                    <a:pt x="309219" y="81965"/>
                  </a:lnTo>
                  <a:lnTo>
                    <a:pt x="309460" y="81457"/>
                  </a:lnTo>
                  <a:lnTo>
                    <a:pt x="309524" y="81026"/>
                  </a:lnTo>
                  <a:close/>
                </a:path>
                <a:path w="723900" h="146684">
                  <a:moveTo>
                    <a:pt x="313893" y="59321"/>
                  </a:moveTo>
                  <a:lnTo>
                    <a:pt x="313677" y="58864"/>
                  </a:lnTo>
                  <a:lnTo>
                    <a:pt x="313677" y="59093"/>
                  </a:lnTo>
                  <a:lnTo>
                    <a:pt x="313702" y="59270"/>
                  </a:lnTo>
                  <a:lnTo>
                    <a:pt x="313715" y="59461"/>
                  </a:lnTo>
                  <a:lnTo>
                    <a:pt x="313893" y="59321"/>
                  </a:lnTo>
                  <a:close/>
                </a:path>
                <a:path w="723900" h="146684">
                  <a:moveTo>
                    <a:pt x="315315" y="55422"/>
                  </a:moveTo>
                  <a:lnTo>
                    <a:pt x="314807" y="56375"/>
                  </a:lnTo>
                  <a:lnTo>
                    <a:pt x="314579" y="59664"/>
                  </a:lnTo>
                  <a:lnTo>
                    <a:pt x="314883" y="59093"/>
                  </a:lnTo>
                  <a:lnTo>
                    <a:pt x="315315" y="55422"/>
                  </a:lnTo>
                  <a:close/>
                </a:path>
                <a:path w="723900" h="146684">
                  <a:moveTo>
                    <a:pt x="315823" y="82423"/>
                  </a:moveTo>
                  <a:lnTo>
                    <a:pt x="315112" y="81915"/>
                  </a:lnTo>
                  <a:lnTo>
                    <a:pt x="315290" y="82219"/>
                  </a:lnTo>
                  <a:lnTo>
                    <a:pt x="315569" y="82397"/>
                  </a:lnTo>
                  <a:lnTo>
                    <a:pt x="315823" y="82423"/>
                  </a:lnTo>
                  <a:close/>
                </a:path>
                <a:path w="723900" h="146684">
                  <a:moveTo>
                    <a:pt x="318376" y="58712"/>
                  </a:moveTo>
                  <a:lnTo>
                    <a:pt x="318287" y="58877"/>
                  </a:lnTo>
                  <a:lnTo>
                    <a:pt x="318198" y="59448"/>
                  </a:lnTo>
                  <a:lnTo>
                    <a:pt x="318376" y="58712"/>
                  </a:lnTo>
                  <a:close/>
                </a:path>
                <a:path w="723900" h="146684">
                  <a:moveTo>
                    <a:pt x="323532" y="56337"/>
                  </a:moveTo>
                  <a:lnTo>
                    <a:pt x="323519" y="55714"/>
                  </a:lnTo>
                  <a:lnTo>
                    <a:pt x="323481" y="56235"/>
                  </a:lnTo>
                  <a:lnTo>
                    <a:pt x="323494" y="56629"/>
                  </a:lnTo>
                  <a:lnTo>
                    <a:pt x="323494" y="57010"/>
                  </a:lnTo>
                  <a:lnTo>
                    <a:pt x="323532" y="56705"/>
                  </a:lnTo>
                  <a:lnTo>
                    <a:pt x="323532" y="56337"/>
                  </a:lnTo>
                  <a:close/>
                </a:path>
                <a:path w="723900" h="146684">
                  <a:moveTo>
                    <a:pt x="324548" y="80124"/>
                  </a:moveTo>
                  <a:lnTo>
                    <a:pt x="324319" y="80822"/>
                  </a:lnTo>
                  <a:lnTo>
                    <a:pt x="324205" y="80949"/>
                  </a:lnTo>
                  <a:lnTo>
                    <a:pt x="324116" y="81330"/>
                  </a:lnTo>
                  <a:lnTo>
                    <a:pt x="324307" y="82092"/>
                  </a:lnTo>
                  <a:lnTo>
                    <a:pt x="324548" y="80124"/>
                  </a:lnTo>
                  <a:close/>
                </a:path>
                <a:path w="723900" h="146684">
                  <a:moveTo>
                    <a:pt x="328549" y="62738"/>
                  </a:moveTo>
                  <a:close/>
                </a:path>
                <a:path w="723900" h="146684">
                  <a:moveTo>
                    <a:pt x="329107" y="58407"/>
                  </a:moveTo>
                  <a:lnTo>
                    <a:pt x="328980" y="58724"/>
                  </a:lnTo>
                  <a:lnTo>
                    <a:pt x="329107" y="58407"/>
                  </a:lnTo>
                  <a:close/>
                </a:path>
                <a:path w="723900" h="146684">
                  <a:moveTo>
                    <a:pt x="329438" y="53771"/>
                  </a:moveTo>
                  <a:lnTo>
                    <a:pt x="328485" y="55549"/>
                  </a:lnTo>
                  <a:lnTo>
                    <a:pt x="328383" y="57873"/>
                  </a:lnTo>
                  <a:lnTo>
                    <a:pt x="328485" y="57581"/>
                  </a:lnTo>
                  <a:lnTo>
                    <a:pt x="328383" y="58089"/>
                  </a:lnTo>
                  <a:lnTo>
                    <a:pt x="328383" y="57873"/>
                  </a:lnTo>
                  <a:lnTo>
                    <a:pt x="328307" y="58089"/>
                  </a:lnTo>
                  <a:lnTo>
                    <a:pt x="327672" y="59867"/>
                  </a:lnTo>
                  <a:lnTo>
                    <a:pt x="328930" y="58597"/>
                  </a:lnTo>
                  <a:lnTo>
                    <a:pt x="329057" y="57962"/>
                  </a:lnTo>
                  <a:lnTo>
                    <a:pt x="329082" y="57581"/>
                  </a:lnTo>
                  <a:lnTo>
                    <a:pt x="329438" y="53771"/>
                  </a:lnTo>
                  <a:close/>
                </a:path>
                <a:path w="723900" h="146684">
                  <a:moveTo>
                    <a:pt x="330034" y="80416"/>
                  </a:moveTo>
                  <a:lnTo>
                    <a:pt x="329920" y="80543"/>
                  </a:lnTo>
                  <a:lnTo>
                    <a:pt x="329628" y="81076"/>
                  </a:lnTo>
                  <a:lnTo>
                    <a:pt x="329819" y="80873"/>
                  </a:lnTo>
                  <a:lnTo>
                    <a:pt x="330034" y="80416"/>
                  </a:lnTo>
                  <a:close/>
                </a:path>
                <a:path w="723900" h="146684">
                  <a:moveTo>
                    <a:pt x="330441" y="79679"/>
                  </a:moveTo>
                  <a:lnTo>
                    <a:pt x="330428" y="79400"/>
                  </a:lnTo>
                  <a:lnTo>
                    <a:pt x="330390" y="79679"/>
                  </a:lnTo>
                  <a:close/>
                </a:path>
                <a:path w="723900" h="146684">
                  <a:moveTo>
                    <a:pt x="330746" y="79044"/>
                  </a:moveTo>
                  <a:lnTo>
                    <a:pt x="330441" y="79679"/>
                  </a:lnTo>
                  <a:lnTo>
                    <a:pt x="330339" y="79806"/>
                  </a:lnTo>
                  <a:lnTo>
                    <a:pt x="330225" y="80124"/>
                  </a:lnTo>
                  <a:lnTo>
                    <a:pt x="330034" y="80441"/>
                  </a:lnTo>
                  <a:lnTo>
                    <a:pt x="330314" y="80314"/>
                  </a:lnTo>
                  <a:lnTo>
                    <a:pt x="330542" y="81203"/>
                  </a:lnTo>
                  <a:lnTo>
                    <a:pt x="330619" y="80314"/>
                  </a:lnTo>
                  <a:lnTo>
                    <a:pt x="330746" y="79044"/>
                  </a:lnTo>
                  <a:close/>
                </a:path>
                <a:path w="723900" h="146684">
                  <a:moveTo>
                    <a:pt x="331330" y="62915"/>
                  </a:moveTo>
                  <a:lnTo>
                    <a:pt x="331228" y="62280"/>
                  </a:lnTo>
                  <a:lnTo>
                    <a:pt x="331127" y="63677"/>
                  </a:lnTo>
                  <a:lnTo>
                    <a:pt x="331330" y="62915"/>
                  </a:lnTo>
                  <a:close/>
                </a:path>
                <a:path w="723900" h="146684">
                  <a:moveTo>
                    <a:pt x="331635" y="62788"/>
                  </a:moveTo>
                  <a:lnTo>
                    <a:pt x="331533" y="62153"/>
                  </a:lnTo>
                  <a:lnTo>
                    <a:pt x="331533" y="62661"/>
                  </a:lnTo>
                  <a:lnTo>
                    <a:pt x="331635" y="62788"/>
                  </a:lnTo>
                  <a:close/>
                </a:path>
                <a:path w="723900" h="146684">
                  <a:moveTo>
                    <a:pt x="331939" y="60820"/>
                  </a:moveTo>
                  <a:lnTo>
                    <a:pt x="331749" y="60401"/>
                  </a:lnTo>
                  <a:lnTo>
                    <a:pt x="331812" y="60667"/>
                  </a:lnTo>
                  <a:lnTo>
                    <a:pt x="331939" y="60820"/>
                  </a:lnTo>
                  <a:close/>
                </a:path>
                <a:path w="723900" h="146684">
                  <a:moveTo>
                    <a:pt x="333959" y="55626"/>
                  </a:moveTo>
                  <a:lnTo>
                    <a:pt x="333908" y="55168"/>
                  </a:lnTo>
                  <a:lnTo>
                    <a:pt x="333717" y="55549"/>
                  </a:lnTo>
                  <a:lnTo>
                    <a:pt x="333959" y="55626"/>
                  </a:lnTo>
                  <a:close/>
                </a:path>
                <a:path w="723900" h="146684">
                  <a:moveTo>
                    <a:pt x="334111" y="55676"/>
                  </a:moveTo>
                  <a:lnTo>
                    <a:pt x="333959" y="55626"/>
                  </a:lnTo>
                  <a:lnTo>
                    <a:pt x="334022" y="56197"/>
                  </a:lnTo>
                  <a:lnTo>
                    <a:pt x="334111" y="55676"/>
                  </a:lnTo>
                  <a:close/>
                </a:path>
                <a:path w="723900" h="146684">
                  <a:moveTo>
                    <a:pt x="335241" y="78778"/>
                  </a:moveTo>
                  <a:lnTo>
                    <a:pt x="335051" y="78790"/>
                  </a:lnTo>
                  <a:lnTo>
                    <a:pt x="335241" y="78917"/>
                  </a:lnTo>
                  <a:lnTo>
                    <a:pt x="335241" y="78778"/>
                  </a:lnTo>
                  <a:close/>
                </a:path>
                <a:path w="723900" h="146684">
                  <a:moveTo>
                    <a:pt x="335788" y="54952"/>
                  </a:moveTo>
                  <a:lnTo>
                    <a:pt x="335597" y="55219"/>
                  </a:lnTo>
                  <a:lnTo>
                    <a:pt x="335788" y="54952"/>
                  </a:lnTo>
                  <a:close/>
                </a:path>
                <a:path w="723900" h="146684">
                  <a:moveTo>
                    <a:pt x="335991" y="56311"/>
                  </a:moveTo>
                  <a:lnTo>
                    <a:pt x="335699" y="56438"/>
                  </a:lnTo>
                  <a:lnTo>
                    <a:pt x="335597" y="56565"/>
                  </a:lnTo>
                  <a:lnTo>
                    <a:pt x="335800" y="56692"/>
                  </a:lnTo>
                  <a:lnTo>
                    <a:pt x="335991" y="56311"/>
                  </a:lnTo>
                  <a:close/>
                </a:path>
                <a:path w="723900" h="146684">
                  <a:moveTo>
                    <a:pt x="340512" y="59766"/>
                  </a:moveTo>
                  <a:lnTo>
                    <a:pt x="340474" y="59436"/>
                  </a:lnTo>
                  <a:lnTo>
                    <a:pt x="340436" y="59258"/>
                  </a:lnTo>
                  <a:lnTo>
                    <a:pt x="340372" y="59512"/>
                  </a:lnTo>
                  <a:lnTo>
                    <a:pt x="340461" y="59677"/>
                  </a:lnTo>
                  <a:close/>
                </a:path>
                <a:path w="723900" h="146684">
                  <a:moveTo>
                    <a:pt x="342633" y="58597"/>
                  </a:moveTo>
                  <a:lnTo>
                    <a:pt x="342163" y="59486"/>
                  </a:lnTo>
                  <a:lnTo>
                    <a:pt x="342049" y="59867"/>
                  </a:lnTo>
                  <a:lnTo>
                    <a:pt x="342112" y="60121"/>
                  </a:lnTo>
                  <a:lnTo>
                    <a:pt x="342150" y="60248"/>
                  </a:lnTo>
                  <a:lnTo>
                    <a:pt x="342239" y="60502"/>
                  </a:lnTo>
                  <a:lnTo>
                    <a:pt x="342633" y="58597"/>
                  </a:lnTo>
                  <a:close/>
                </a:path>
                <a:path w="723900" h="146684">
                  <a:moveTo>
                    <a:pt x="343039" y="62890"/>
                  </a:moveTo>
                  <a:lnTo>
                    <a:pt x="342912" y="63106"/>
                  </a:lnTo>
                  <a:lnTo>
                    <a:pt x="342785" y="63309"/>
                  </a:lnTo>
                  <a:lnTo>
                    <a:pt x="342785" y="63614"/>
                  </a:lnTo>
                  <a:lnTo>
                    <a:pt x="342925" y="63538"/>
                  </a:lnTo>
                  <a:lnTo>
                    <a:pt x="343001" y="63207"/>
                  </a:lnTo>
                  <a:lnTo>
                    <a:pt x="343039" y="62890"/>
                  </a:lnTo>
                  <a:close/>
                </a:path>
                <a:path w="723900" h="146684">
                  <a:moveTo>
                    <a:pt x="343077" y="74917"/>
                  </a:moveTo>
                  <a:lnTo>
                    <a:pt x="342887" y="75399"/>
                  </a:lnTo>
                  <a:lnTo>
                    <a:pt x="342709" y="75920"/>
                  </a:lnTo>
                  <a:lnTo>
                    <a:pt x="342531" y="76225"/>
                  </a:lnTo>
                  <a:lnTo>
                    <a:pt x="342379" y="76009"/>
                  </a:lnTo>
                  <a:lnTo>
                    <a:pt x="342201" y="75692"/>
                  </a:lnTo>
                  <a:lnTo>
                    <a:pt x="341972" y="76111"/>
                  </a:lnTo>
                  <a:lnTo>
                    <a:pt x="342125" y="76720"/>
                  </a:lnTo>
                  <a:lnTo>
                    <a:pt x="342328" y="76619"/>
                  </a:lnTo>
                  <a:lnTo>
                    <a:pt x="342531" y="76250"/>
                  </a:lnTo>
                  <a:lnTo>
                    <a:pt x="342747" y="76466"/>
                  </a:lnTo>
                  <a:lnTo>
                    <a:pt x="342900" y="76555"/>
                  </a:lnTo>
                  <a:lnTo>
                    <a:pt x="343077" y="74917"/>
                  </a:lnTo>
                  <a:close/>
                </a:path>
                <a:path w="723900" h="146684">
                  <a:moveTo>
                    <a:pt x="346913" y="62280"/>
                  </a:moveTo>
                  <a:lnTo>
                    <a:pt x="346824" y="60248"/>
                  </a:lnTo>
                  <a:lnTo>
                    <a:pt x="346202" y="62661"/>
                  </a:lnTo>
                  <a:lnTo>
                    <a:pt x="346913" y="62280"/>
                  </a:lnTo>
                  <a:close/>
                </a:path>
                <a:path w="723900" h="146684">
                  <a:moveTo>
                    <a:pt x="347395" y="62026"/>
                  </a:moveTo>
                  <a:lnTo>
                    <a:pt x="346913" y="62280"/>
                  </a:lnTo>
                  <a:lnTo>
                    <a:pt x="346989" y="63881"/>
                  </a:lnTo>
                  <a:lnTo>
                    <a:pt x="347395" y="62026"/>
                  </a:lnTo>
                  <a:close/>
                </a:path>
                <a:path w="723900" h="146684">
                  <a:moveTo>
                    <a:pt x="348145" y="58559"/>
                  </a:moveTo>
                  <a:lnTo>
                    <a:pt x="347421" y="59461"/>
                  </a:lnTo>
                  <a:lnTo>
                    <a:pt x="347929" y="58928"/>
                  </a:lnTo>
                  <a:lnTo>
                    <a:pt x="348145" y="58559"/>
                  </a:lnTo>
                  <a:close/>
                </a:path>
                <a:path w="723900" h="146684">
                  <a:moveTo>
                    <a:pt x="352755" y="64693"/>
                  </a:moveTo>
                  <a:lnTo>
                    <a:pt x="352666" y="64541"/>
                  </a:lnTo>
                  <a:lnTo>
                    <a:pt x="352755" y="64693"/>
                  </a:lnTo>
                  <a:close/>
                </a:path>
                <a:path w="723900" h="146684">
                  <a:moveTo>
                    <a:pt x="353695" y="62103"/>
                  </a:moveTo>
                  <a:lnTo>
                    <a:pt x="353288" y="62445"/>
                  </a:lnTo>
                  <a:lnTo>
                    <a:pt x="353568" y="63119"/>
                  </a:lnTo>
                  <a:lnTo>
                    <a:pt x="353695" y="62103"/>
                  </a:lnTo>
                  <a:close/>
                </a:path>
                <a:path w="723900" h="146684">
                  <a:moveTo>
                    <a:pt x="359105" y="67246"/>
                  </a:moveTo>
                  <a:lnTo>
                    <a:pt x="358775" y="66116"/>
                  </a:lnTo>
                  <a:lnTo>
                    <a:pt x="358635" y="67246"/>
                  </a:lnTo>
                  <a:lnTo>
                    <a:pt x="358914" y="66979"/>
                  </a:lnTo>
                  <a:lnTo>
                    <a:pt x="359105" y="67246"/>
                  </a:lnTo>
                  <a:close/>
                </a:path>
                <a:path w="723900" h="146684">
                  <a:moveTo>
                    <a:pt x="359232" y="67678"/>
                  </a:moveTo>
                  <a:lnTo>
                    <a:pt x="359219" y="67449"/>
                  </a:lnTo>
                  <a:lnTo>
                    <a:pt x="359168" y="67310"/>
                  </a:lnTo>
                  <a:lnTo>
                    <a:pt x="359232" y="67678"/>
                  </a:lnTo>
                  <a:close/>
                </a:path>
                <a:path w="723900" h="146684">
                  <a:moveTo>
                    <a:pt x="362813" y="63119"/>
                  </a:moveTo>
                  <a:lnTo>
                    <a:pt x="362775" y="63487"/>
                  </a:lnTo>
                  <a:lnTo>
                    <a:pt x="362750" y="64173"/>
                  </a:lnTo>
                  <a:lnTo>
                    <a:pt x="362788" y="63728"/>
                  </a:lnTo>
                  <a:lnTo>
                    <a:pt x="362800" y="63360"/>
                  </a:lnTo>
                  <a:lnTo>
                    <a:pt x="362813" y="63119"/>
                  </a:lnTo>
                  <a:close/>
                </a:path>
                <a:path w="723900" h="146684">
                  <a:moveTo>
                    <a:pt x="363080" y="71577"/>
                  </a:moveTo>
                  <a:lnTo>
                    <a:pt x="363016" y="71805"/>
                  </a:lnTo>
                  <a:lnTo>
                    <a:pt x="363080" y="71577"/>
                  </a:lnTo>
                  <a:close/>
                </a:path>
                <a:path w="723900" h="146684">
                  <a:moveTo>
                    <a:pt x="363296" y="70878"/>
                  </a:moveTo>
                  <a:lnTo>
                    <a:pt x="363194" y="71043"/>
                  </a:lnTo>
                  <a:lnTo>
                    <a:pt x="363080" y="71577"/>
                  </a:lnTo>
                  <a:lnTo>
                    <a:pt x="363296" y="70878"/>
                  </a:lnTo>
                  <a:close/>
                </a:path>
                <a:path w="723900" h="146684">
                  <a:moveTo>
                    <a:pt x="363461" y="69100"/>
                  </a:moveTo>
                  <a:lnTo>
                    <a:pt x="363347" y="67995"/>
                  </a:lnTo>
                  <a:lnTo>
                    <a:pt x="363283" y="67741"/>
                  </a:lnTo>
                  <a:lnTo>
                    <a:pt x="363258" y="67868"/>
                  </a:lnTo>
                  <a:lnTo>
                    <a:pt x="363143" y="70319"/>
                  </a:lnTo>
                  <a:lnTo>
                    <a:pt x="363461" y="69100"/>
                  </a:lnTo>
                  <a:close/>
                </a:path>
                <a:path w="723900" h="146684">
                  <a:moveTo>
                    <a:pt x="365442" y="76885"/>
                  </a:moveTo>
                  <a:lnTo>
                    <a:pt x="365277" y="77774"/>
                  </a:lnTo>
                  <a:lnTo>
                    <a:pt x="365442" y="76885"/>
                  </a:lnTo>
                  <a:close/>
                </a:path>
                <a:path w="723900" h="146684">
                  <a:moveTo>
                    <a:pt x="367080" y="63855"/>
                  </a:moveTo>
                  <a:lnTo>
                    <a:pt x="366687" y="65227"/>
                  </a:lnTo>
                  <a:lnTo>
                    <a:pt x="366826" y="65227"/>
                  </a:lnTo>
                  <a:lnTo>
                    <a:pt x="366903" y="64858"/>
                  </a:lnTo>
                  <a:lnTo>
                    <a:pt x="366991" y="64389"/>
                  </a:lnTo>
                  <a:lnTo>
                    <a:pt x="367080" y="63855"/>
                  </a:lnTo>
                  <a:close/>
                </a:path>
                <a:path w="723900" h="146684">
                  <a:moveTo>
                    <a:pt x="368490" y="76758"/>
                  </a:moveTo>
                  <a:lnTo>
                    <a:pt x="368122" y="75234"/>
                  </a:lnTo>
                  <a:lnTo>
                    <a:pt x="367855" y="77520"/>
                  </a:lnTo>
                  <a:lnTo>
                    <a:pt x="368388" y="77393"/>
                  </a:lnTo>
                  <a:lnTo>
                    <a:pt x="368490" y="76885"/>
                  </a:lnTo>
                  <a:lnTo>
                    <a:pt x="368490" y="76758"/>
                  </a:lnTo>
                  <a:close/>
                </a:path>
                <a:path w="723900" h="146684">
                  <a:moveTo>
                    <a:pt x="372338" y="65290"/>
                  </a:moveTo>
                  <a:lnTo>
                    <a:pt x="372211" y="65163"/>
                  </a:lnTo>
                  <a:lnTo>
                    <a:pt x="371856" y="68084"/>
                  </a:lnTo>
                  <a:lnTo>
                    <a:pt x="371678" y="69342"/>
                  </a:lnTo>
                  <a:lnTo>
                    <a:pt x="371881" y="68148"/>
                  </a:lnTo>
                  <a:lnTo>
                    <a:pt x="372033" y="67589"/>
                  </a:lnTo>
                  <a:lnTo>
                    <a:pt x="372160" y="67373"/>
                  </a:lnTo>
                  <a:lnTo>
                    <a:pt x="372224" y="66827"/>
                  </a:lnTo>
                  <a:lnTo>
                    <a:pt x="372287" y="66154"/>
                  </a:lnTo>
                  <a:lnTo>
                    <a:pt x="372338" y="65290"/>
                  </a:lnTo>
                  <a:close/>
                </a:path>
                <a:path w="723900" h="146684">
                  <a:moveTo>
                    <a:pt x="373557" y="66382"/>
                  </a:moveTo>
                  <a:lnTo>
                    <a:pt x="373202" y="65214"/>
                  </a:lnTo>
                  <a:lnTo>
                    <a:pt x="373291" y="64579"/>
                  </a:lnTo>
                  <a:lnTo>
                    <a:pt x="372884" y="65582"/>
                  </a:lnTo>
                  <a:lnTo>
                    <a:pt x="372783" y="65836"/>
                  </a:lnTo>
                  <a:lnTo>
                    <a:pt x="373024" y="66852"/>
                  </a:lnTo>
                  <a:lnTo>
                    <a:pt x="373557" y="66382"/>
                  </a:lnTo>
                  <a:close/>
                </a:path>
                <a:path w="723900" h="146684">
                  <a:moveTo>
                    <a:pt x="374078" y="81584"/>
                  </a:moveTo>
                  <a:lnTo>
                    <a:pt x="373926" y="81838"/>
                  </a:lnTo>
                  <a:lnTo>
                    <a:pt x="373849" y="82473"/>
                  </a:lnTo>
                  <a:lnTo>
                    <a:pt x="373938" y="82626"/>
                  </a:lnTo>
                  <a:lnTo>
                    <a:pt x="374078" y="81584"/>
                  </a:lnTo>
                  <a:close/>
                </a:path>
                <a:path w="723900" h="146684">
                  <a:moveTo>
                    <a:pt x="374357" y="83362"/>
                  </a:moveTo>
                  <a:lnTo>
                    <a:pt x="373938" y="82626"/>
                  </a:lnTo>
                  <a:lnTo>
                    <a:pt x="373722" y="84124"/>
                  </a:lnTo>
                  <a:lnTo>
                    <a:pt x="374357" y="83362"/>
                  </a:lnTo>
                  <a:close/>
                </a:path>
                <a:path w="723900" h="146684">
                  <a:moveTo>
                    <a:pt x="374370" y="72009"/>
                  </a:moveTo>
                  <a:close/>
                </a:path>
                <a:path w="723900" h="146684">
                  <a:moveTo>
                    <a:pt x="375119" y="71678"/>
                  </a:moveTo>
                  <a:lnTo>
                    <a:pt x="374561" y="71932"/>
                  </a:lnTo>
                  <a:lnTo>
                    <a:pt x="374497" y="72834"/>
                  </a:lnTo>
                  <a:lnTo>
                    <a:pt x="375119" y="71678"/>
                  </a:lnTo>
                  <a:close/>
                </a:path>
                <a:path w="723900" h="146684">
                  <a:moveTo>
                    <a:pt x="376008" y="72288"/>
                  </a:moveTo>
                  <a:close/>
                </a:path>
                <a:path w="723900" h="146684">
                  <a:moveTo>
                    <a:pt x="376364" y="69723"/>
                  </a:moveTo>
                  <a:lnTo>
                    <a:pt x="376339" y="69189"/>
                  </a:lnTo>
                  <a:lnTo>
                    <a:pt x="375577" y="68783"/>
                  </a:lnTo>
                  <a:lnTo>
                    <a:pt x="376364" y="69723"/>
                  </a:lnTo>
                  <a:close/>
                </a:path>
                <a:path w="723900" h="146684">
                  <a:moveTo>
                    <a:pt x="376669" y="69367"/>
                  </a:moveTo>
                  <a:lnTo>
                    <a:pt x="376402" y="66979"/>
                  </a:lnTo>
                  <a:lnTo>
                    <a:pt x="376339" y="69189"/>
                  </a:lnTo>
                  <a:lnTo>
                    <a:pt x="376669" y="69367"/>
                  </a:lnTo>
                  <a:close/>
                </a:path>
                <a:path w="723900" h="146684">
                  <a:moveTo>
                    <a:pt x="376720" y="66814"/>
                  </a:moveTo>
                  <a:lnTo>
                    <a:pt x="375970" y="63322"/>
                  </a:lnTo>
                  <a:lnTo>
                    <a:pt x="376402" y="66979"/>
                  </a:lnTo>
                  <a:lnTo>
                    <a:pt x="376720" y="66814"/>
                  </a:lnTo>
                  <a:close/>
                </a:path>
                <a:path w="723900" h="146684">
                  <a:moveTo>
                    <a:pt x="379145" y="84404"/>
                  </a:moveTo>
                  <a:lnTo>
                    <a:pt x="378980" y="80606"/>
                  </a:lnTo>
                  <a:lnTo>
                    <a:pt x="378548" y="82372"/>
                  </a:lnTo>
                  <a:lnTo>
                    <a:pt x="378764" y="82626"/>
                  </a:lnTo>
                  <a:lnTo>
                    <a:pt x="378942" y="84709"/>
                  </a:lnTo>
                  <a:lnTo>
                    <a:pt x="379145" y="84404"/>
                  </a:lnTo>
                  <a:close/>
                </a:path>
                <a:path w="723900" h="146684">
                  <a:moveTo>
                    <a:pt x="379285" y="84201"/>
                  </a:moveTo>
                  <a:lnTo>
                    <a:pt x="379145" y="84404"/>
                  </a:lnTo>
                  <a:lnTo>
                    <a:pt x="379158" y="84785"/>
                  </a:lnTo>
                  <a:lnTo>
                    <a:pt x="379285" y="84201"/>
                  </a:lnTo>
                  <a:close/>
                </a:path>
                <a:path w="723900" h="146684">
                  <a:moveTo>
                    <a:pt x="379488" y="83235"/>
                  </a:moveTo>
                  <a:lnTo>
                    <a:pt x="379285" y="84201"/>
                  </a:lnTo>
                  <a:lnTo>
                    <a:pt x="379361" y="84074"/>
                  </a:lnTo>
                  <a:lnTo>
                    <a:pt x="379488" y="83235"/>
                  </a:lnTo>
                  <a:close/>
                </a:path>
                <a:path w="723900" h="146684">
                  <a:moveTo>
                    <a:pt x="379628" y="82181"/>
                  </a:moveTo>
                  <a:lnTo>
                    <a:pt x="379488" y="83235"/>
                  </a:lnTo>
                  <a:lnTo>
                    <a:pt x="379526" y="83019"/>
                  </a:lnTo>
                  <a:lnTo>
                    <a:pt x="379577" y="82664"/>
                  </a:lnTo>
                  <a:lnTo>
                    <a:pt x="379628" y="82181"/>
                  </a:lnTo>
                  <a:close/>
                </a:path>
                <a:path w="723900" h="146684">
                  <a:moveTo>
                    <a:pt x="380542" y="82981"/>
                  </a:moveTo>
                  <a:lnTo>
                    <a:pt x="380390" y="83019"/>
                  </a:lnTo>
                  <a:lnTo>
                    <a:pt x="380542" y="82981"/>
                  </a:lnTo>
                  <a:close/>
                </a:path>
                <a:path w="723900" h="146684">
                  <a:moveTo>
                    <a:pt x="380784" y="71132"/>
                  </a:moveTo>
                  <a:lnTo>
                    <a:pt x="380657" y="71386"/>
                  </a:lnTo>
                  <a:lnTo>
                    <a:pt x="380784" y="71132"/>
                  </a:lnTo>
                  <a:close/>
                </a:path>
                <a:path w="723900" h="146684">
                  <a:moveTo>
                    <a:pt x="380822" y="81737"/>
                  </a:moveTo>
                  <a:lnTo>
                    <a:pt x="380720" y="82461"/>
                  </a:lnTo>
                  <a:lnTo>
                    <a:pt x="380631" y="82816"/>
                  </a:lnTo>
                  <a:lnTo>
                    <a:pt x="380542" y="82981"/>
                  </a:lnTo>
                  <a:lnTo>
                    <a:pt x="380720" y="82829"/>
                  </a:lnTo>
                  <a:lnTo>
                    <a:pt x="380784" y="82397"/>
                  </a:lnTo>
                  <a:lnTo>
                    <a:pt x="380822" y="81991"/>
                  </a:lnTo>
                  <a:lnTo>
                    <a:pt x="380822" y="81737"/>
                  </a:lnTo>
                  <a:close/>
                </a:path>
                <a:path w="723900" h="146684">
                  <a:moveTo>
                    <a:pt x="380987" y="82499"/>
                  </a:moveTo>
                  <a:lnTo>
                    <a:pt x="380885" y="82638"/>
                  </a:lnTo>
                  <a:lnTo>
                    <a:pt x="380720" y="82829"/>
                  </a:lnTo>
                  <a:lnTo>
                    <a:pt x="380695" y="83019"/>
                  </a:lnTo>
                  <a:lnTo>
                    <a:pt x="380682" y="83172"/>
                  </a:lnTo>
                  <a:lnTo>
                    <a:pt x="380644" y="83375"/>
                  </a:lnTo>
                  <a:lnTo>
                    <a:pt x="380758" y="83223"/>
                  </a:lnTo>
                  <a:lnTo>
                    <a:pt x="380860" y="82905"/>
                  </a:lnTo>
                  <a:lnTo>
                    <a:pt x="380987" y="82499"/>
                  </a:lnTo>
                  <a:close/>
                </a:path>
                <a:path w="723900" h="146684">
                  <a:moveTo>
                    <a:pt x="381812" y="78536"/>
                  </a:moveTo>
                  <a:lnTo>
                    <a:pt x="381457" y="77012"/>
                  </a:lnTo>
                  <a:lnTo>
                    <a:pt x="381368" y="78282"/>
                  </a:lnTo>
                  <a:lnTo>
                    <a:pt x="381812" y="78536"/>
                  </a:lnTo>
                  <a:close/>
                </a:path>
                <a:path w="723900" h="146684">
                  <a:moveTo>
                    <a:pt x="381901" y="73837"/>
                  </a:moveTo>
                  <a:lnTo>
                    <a:pt x="380796" y="77266"/>
                  </a:lnTo>
                  <a:lnTo>
                    <a:pt x="380873" y="74599"/>
                  </a:lnTo>
                  <a:lnTo>
                    <a:pt x="380923" y="73710"/>
                  </a:lnTo>
                  <a:lnTo>
                    <a:pt x="381279" y="73164"/>
                  </a:lnTo>
                  <a:lnTo>
                    <a:pt x="381165" y="71678"/>
                  </a:lnTo>
                  <a:lnTo>
                    <a:pt x="381063" y="70916"/>
                  </a:lnTo>
                  <a:lnTo>
                    <a:pt x="380733" y="74599"/>
                  </a:lnTo>
                  <a:lnTo>
                    <a:pt x="380695" y="73964"/>
                  </a:lnTo>
                  <a:lnTo>
                    <a:pt x="380644" y="73329"/>
                  </a:lnTo>
                  <a:lnTo>
                    <a:pt x="380593" y="72694"/>
                  </a:lnTo>
                  <a:lnTo>
                    <a:pt x="380657" y="71424"/>
                  </a:lnTo>
                  <a:lnTo>
                    <a:pt x="380022" y="72694"/>
                  </a:lnTo>
                  <a:lnTo>
                    <a:pt x="380136" y="72186"/>
                  </a:lnTo>
                  <a:lnTo>
                    <a:pt x="380263" y="69900"/>
                  </a:lnTo>
                  <a:lnTo>
                    <a:pt x="380301" y="69773"/>
                  </a:lnTo>
                  <a:lnTo>
                    <a:pt x="380492" y="70281"/>
                  </a:lnTo>
                  <a:lnTo>
                    <a:pt x="380352" y="69646"/>
                  </a:lnTo>
                  <a:lnTo>
                    <a:pt x="379895" y="67741"/>
                  </a:lnTo>
                  <a:lnTo>
                    <a:pt x="378739" y="73329"/>
                  </a:lnTo>
                  <a:lnTo>
                    <a:pt x="378853" y="69773"/>
                  </a:lnTo>
                  <a:lnTo>
                    <a:pt x="377634" y="71018"/>
                  </a:lnTo>
                  <a:lnTo>
                    <a:pt x="377520" y="71247"/>
                  </a:lnTo>
                  <a:lnTo>
                    <a:pt x="378206" y="72567"/>
                  </a:lnTo>
                  <a:lnTo>
                    <a:pt x="378333" y="73164"/>
                  </a:lnTo>
                  <a:lnTo>
                    <a:pt x="377101" y="76631"/>
                  </a:lnTo>
                  <a:lnTo>
                    <a:pt x="377139" y="74853"/>
                  </a:lnTo>
                  <a:lnTo>
                    <a:pt x="377177" y="73583"/>
                  </a:lnTo>
                  <a:lnTo>
                    <a:pt x="377228" y="71805"/>
                  </a:lnTo>
                  <a:lnTo>
                    <a:pt x="377317" y="68757"/>
                  </a:lnTo>
                  <a:lnTo>
                    <a:pt x="376859" y="71805"/>
                  </a:lnTo>
                  <a:lnTo>
                    <a:pt x="376643" y="71551"/>
                  </a:lnTo>
                  <a:lnTo>
                    <a:pt x="376694" y="70154"/>
                  </a:lnTo>
                  <a:lnTo>
                    <a:pt x="376008" y="72288"/>
                  </a:lnTo>
                  <a:lnTo>
                    <a:pt x="376605" y="71602"/>
                  </a:lnTo>
                  <a:lnTo>
                    <a:pt x="376148" y="73583"/>
                  </a:lnTo>
                  <a:lnTo>
                    <a:pt x="376021" y="72440"/>
                  </a:lnTo>
                  <a:lnTo>
                    <a:pt x="375996" y="72313"/>
                  </a:lnTo>
                  <a:lnTo>
                    <a:pt x="375843" y="70662"/>
                  </a:lnTo>
                  <a:lnTo>
                    <a:pt x="374345" y="74853"/>
                  </a:lnTo>
                  <a:lnTo>
                    <a:pt x="374370" y="74472"/>
                  </a:lnTo>
                  <a:lnTo>
                    <a:pt x="374396" y="74091"/>
                  </a:lnTo>
                  <a:lnTo>
                    <a:pt x="374459" y="73202"/>
                  </a:lnTo>
                  <a:lnTo>
                    <a:pt x="374497" y="72834"/>
                  </a:lnTo>
                  <a:lnTo>
                    <a:pt x="374294" y="73202"/>
                  </a:lnTo>
                  <a:lnTo>
                    <a:pt x="374256" y="72059"/>
                  </a:lnTo>
                  <a:lnTo>
                    <a:pt x="374548" y="71932"/>
                  </a:lnTo>
                  <a:lnTo>
                    <a:pt x="374726" y="69646"/>
                  </a:lnTo>
                  <a:lnTo>
                    <a:pt x="374484" y="70878"/>
                  </a:lnTo>
                  <a:lnTo>
                    <a:pt x="374446" y="71120"/>
                  </a:lnTo>
                  <a:lnTo>
                    <a:pt x="374383" y="71424"/>
                  </a:lnTo>
                  <a:lnTo>
                    <a:pt x="374497" y="70281"/>
                  </a:lnTo>
                  <a:lnTo>
                    <a:pt x="374688" y="67741"/>
                  </a:lnTo>
                  <a:lnTo>
                    <a:pt x="373443" y="74091"/>
                  </a:lnTo>
                  <a:lnTo>
                    <a:pt x="373329" y="73075"/>
                  </a:lnTo>
                  <a:lnTo>
                    <a:pt x="373253" y="72440"/>
                  </a:lnTo>
                  <a:lnTo>
                    <a:pt x="373367" y="70281"/>
                  </a:lnTo>
                  <a:lnTo>
                    <a:pt x="373621" y="68757"/>
                  </a:lnTo>
                  <a:lnTo>
                    <a:pt x="373989" y="70281"/>
                  </a:lnTo>
                  <a:lnTo>
                    <a:pt x="373811" y="68757"/>
                  </a:lnTo>
                  <a:lnTo>
                    <a:pt x="373697" y="67741"/>
                  </a:lnTo>
                  <a:lnTo>
                    <a:pt x="372859" y="72440"/>
                  </a:lnTo>
                  <a:lnTo>
                    <a:pt x="372859" y="72313"/>
                  </a:lnTo>
                  <a:lnTo>
                    <a:pt x="372846" y="71551"/>
                  </a:lnTo>
                  <a:lnTo>
                    <a:pt x="372833" y="71170"/>
                  </a:lnTo>
                  <a:lnTo>
                    <a:pt x="372732" y="66598"/>
                  </a:lnTo>
                  <a:lnTo>
                    <a:pt x="372173" y="67487"/>
                  </a:lnTo>
                  <a:lnTo>
                    <a:pt x="371754" y="71170"/>
                  </a:lnTo>
                  <a:lnTo>
                    <a:pt x="371373" y="70027"/>
                  </a:lnTo>
                  <a:lnTo>
                    <a:pt x="370979" y="68884"/>
                  </a:lnTo>
                  <a:lnTo>
                    <a:pt x="370065" y="70027"/>
                  </a:lnTo>
                  <a:lnTo>
                    <a:pt x="370141" y="69519"/>
                  </a:lnTo>
                  <a:lnTo>
                    <a:pt x="370255" y="68757"/>
                  </a:lnTo>
                  <a:lnTo>
                    <a:pt x="368884" y="67906"/>
                  </a:lnTo>
                  <a:lnTo>
                    <a:pt x="368769" y="67741"/>
                  </a:lnTo>
                  <a:lnTo>
                    <a:pt x="368300" y="66471"/>
                  </a:lnTo>
                  <a:lnTo>
                    <a:pt x="368325" y="65709"/>
                  </a:lnTo>
                  <a:lnTo>
                    <a:pt x="367779" y="69519"/>
                  </a:lnTo>
                  <a:lnTo>
                    <a:pt x="367106" y="68757"/>
                  </a:lnTo>
                  <a:lnTo>
                    <a:pt x="366483" y="69519"/>
                  </a:lnTo>
                  <a:lnTo>
                    <a:pt x="366661" y="67868"/>
                  </a:lnTo>
                  <a:lnTo>
                    <a:pt x="366712" y="67487"/>
                  </a:lnTo>
                  <a:lnTo>
                    <a:pt x="366941" y="66344"/>
                  </a:lnTo>
                  <a:lnTo>
                    <a:pt x="367347" y="65328"/>
                  </a:lnTo>
                  <a:lnTo>
                    <a:pt x="366826" y="65328"/>
                  </a:lnTo>
                  <a:lnTo>
                    <a:pt x="366522" y="66598"/>
                  </a:lnTo>
                  <a:lnTo>
                    <a:pt x="366344" y="67106"/>
                  </a:lnTo>
                  <a:lnTo>
                    <a:pt x="365963" y="67487"/>
                  </a:lnTo>
                  <a:lnTo>
                    <a:pt x="366395" y="64693"/>
                  </a:lnTo>
                  <a:lnTo>
                    <a:pt x="365683" y="64820"/>
                  </a:lnTo>
                  <a:lnTo>
                    <a:pt x="364667" y="67868"/>
                  </a:lnTo>
                  <a:lnTo>
                    <a:pt x="363969" y="65963"/>
                  </a:lnTo>
                  <a:lnTo>
                    <a:pt x="363804" y="67335"/>
                  </a:lnTo>
                  <a:lnTo>
                    <a:pt x="363689" y="69392"/>
                  </a:lnTo>
                  <a:lnTo>
                    <a:pt x="363816" y="73583"/>
                  </a:lnTo>
                  <a:lnTo>
                    <a:pt x="362775" y="75107"/>
                  </a:lnTo>
                  <a:lnTo>
                    <a:pt x="363029" y="72275"/>
                  </a:lnTo>
                  <a:lnTo>
                    <a:pt x="362978" y="70662"/>
                  </a:lnTo>
                  <a:lnTo>
                    <a:pt x="362826" y="70535"/>
                  </a:lnTo>
                  <a:lnTo>
                    <a:pt x="362991" y="69011"/>
                  </a:lnTo>
                  <a:lnTo>
                    <a:pt x="363054" y="68503"/>
                  </a:lnTo>
                  <a:lnTo>
                    <a:pt x="362737" y="69011"/>
                  </a:lnTo>
                  <a:lnTo>
                    <a:pt x="362966" y="67360"/>
                  </a:lnTo>
                  <a:lnTo>
                    <a:pt x="363067" y="67233"/>
                  </a:lnTo>
                  <a:lnTo>
                    <a:pt x="363143" y="68249"/>
                  </a:lnTo>
                  <a:lnTo>
                    <a:pt x="363258" y="67614"/>
                  </a:lnTo>
                  <a:lnTo>
                    <a:pt x="363283" y="67741"/>
                  </a:lnTo>
                  <a:lnTo>
                    <a:pt x="363321" y="67614"/>
                  </a:lnTo>
                  <a:lnTo>
                    <a:pt x="363232" y="67335"/>
                  </a:lnTo>
                  <a:lnTo>
                    <a:pt x="363042" y="67106"/>
                  </a:lnTo>
                  <a:lnTo>
                    <a:pt x="362788" y="66090"/>
                  </a:lnTo>
                  <a:lnTo>
                    <a:pt x="362750" y="64185"/>
                  </a:lnTo>
                  <a:lnTo>
                    <a:pt x="362699" y="64922"/>
                  </a:lnTo>
                  <a:lnTo>
                    <a:pt x="362572" y="66090"/>
                  </a:lnTo>
                  <a:lnTo>
                    <a:pt x="362458" y="66979"/>
                  </a:lnTo>
                  <a:lnTo>
                    <a:pt x="362178" y="67233"/>
                  </a:lnTo>
                  <a:lnTo>
                    <a:pt x="361467" y="67360"/>
                  </a:lnTo>
                  <a:lnTo>
                    <a:pt x="361670" y="66598"/>
                  </a:lnTo>
                  <a:lnTo>
                    <a:pt x="362077" y="65074"/>
                  </a:lnTo>
                  <a:lnTo>
                    <a:pt x="361962" y="63881"/>
                  </a:lnTo>
                  <a:lnTo>
                    <a:pt x="361899" y="63677"/>
                  </a:lnTo>
                  <a:lnTo>
                    <a:pt x="361594" y="65074"/>
                  </a:lnTo>
                  <a:lnTo>
                    <a:pt x="361302" y="63550"/>
                  </a:lnTo>
                  <a:lnTo>
                    <a:pt x="360972" y="66598"/>
                  </a:lnTo>
                  <a:lnTo>
                    <a:pt x="360781" y="66598"/>
                  </a:lnTo>
                  <a:lnTo>
                    <a:pt x="360845" y="65582"/>
                  </a:lnTo>
                  <a:lnTo>
                    <a:pt x="360895" y="64312"/>
                  </a:lnTo>
                  <a:lnTo>
                    <a:pt x="360413" y="65582"/>
                  </a:lnTo>
                  <a:lnTo>
                    <a:pt x="359206" y="64566"/>
                  </a:lnTo>
                  <a:lnTo>
                    <a:pt x="359308" y="68122"/>
                  </a:lnTo>
                  <a:lnTo>
                    <a:pt x="357771" y="71043"/>
                  </a:lnTo>
                  <a:lnTo>
                    <a:pt x="357581" y="69773"/>
                  </a:lnTo>
                  <a:lnTo>
                    <a:pt x="357543" y="69519"/>
                  </a:lnTo>
                  <a:lnTo>
                    <a:pt x="357454" y="69011"/>
                  </a:lnTo>
                  <a:lnTo>
                    <a:pt x="357225" y="67487"/>
                  </a:lnTo>
                  <a:lnTo>
                    <a:pt x="357200" y="67360"/>
                  </a:lnTo>
                  <a:lnTo>
                    <a:pt x="357022" y="66217"/>
                  </a:lnTo>
                  <a:lnTo>
                    <a:pt x="355739" y="67360"/>
                  </a:lnTo>
                  <a:lnTo>
                    <a:pt x="355854" y="66344"/>
                  </a:lnTo>
                  <a:lnTo>
                    <a:pt x="355028" y="67487"/>
                  </a:lnTo>
                  <a:lnTo>
                    <a:pt x="354253" y="66852"/>
                  </a:lnTo>
                  <a:lnTo>
                    <a:pt x="353517" y="69011"/>
                  </a:lnTo>
                  <a:lnTo>
                    <a:pt x="353314" y="69011"/>
                  </a:lnTo>
                  <a:lnTo>
                    <a:pt x="353288" y="68503"/>
                  </a:lnTo>
                  <a:lnTo>
                    <a:pt x="353263" y="67741"/>
                  </a:lnTo>
                  <a:lnTo>
                    <a:pt x="353390" y="66217"/>
                  </a:lnTo>
                  <a:lnTo>
                    <a:pt x="353453" y="65836"/>
                  </a:lnTo>
                  <a:lnTo>
                    <a:pt x="352844" y="66598"/>
                  </a:lnTo>
                  <a:lnTo>
                    <a:pt x="352653" y="67741"/>
                  </a:lnTo>
                  <a:lnTo>
                    <a:pt x="352539" y="67360"/>
                  </a:lnTo>
                  <a:lnTo>
                    <a:pt x="352171" y="66217"/>
                  </a:lnTo>
                  <a:lnTo>
                    <a:pt x="352298" y="65455"/>
                  </a:lnTo>
                  <a:lnTo>
                    <a:pt x="352552" y="64820"/>
                  </a:lnTo>
                  <a:lnTo>
                    <a:pt x="352488" y="64541"/>
                  </a:lnTo>
                  <a:lnTo>
                    <a:pt x="352628" y="64617"/>
                  </a:lnTo>
                  <a:lnTo>
                    <a:pt x="352513" y="64338"/>
                  </a:lnTo>
                  <a:lnTo>
                    <a:pt x="352666" y="64541"/>
                  </a:lnTo>
                  <a:lnTo>
                    <a:pt x="352806" y="64185"/>
                  </a:lnTo>
                  <a:lnTo>
                    <a:pt x="352463" y="64249"/>
                  </a:lnTo>
                  <a:lnTo>
                    <a:pt x="352221" y="63881"/>
                  </a:lnTo>
                  <a:lnTo>
                    <a:pt x="352196" y="62026"/>
                  </a:lnTo>
                  <a:lnTo>
                    <a:pt x="351167" y="64820"/>
                  </a:lnTo>
                  <a:lnTo>
                    <a:pt x="351243" y="64439"/>
                  </a:lnTo>
                  <a:lnTo>
                    <a:pt x="351701" y="62153"/>
                  </a:lnTo>
                  <a:lnTo>
                    <a:pt x="351002" y="61518"/>
                  </a:lnTo>
                  <a:lnTo>
                    <a:pt x="350786" y="61849"/>
                  </a:lnTo>
                  <a:lnTo>
                    <a:pt x="350659" y="62661"/>
                  </a:lnTo>
                  <a:lnTo>
                    <a:pt x="350786" y="64249"/>
                  </a:lnTo>
                  <a:lnTo>
                    <a:pt x="350469" y="64439"/>
                  </a:lnTo>
                  <a:lnTo>
                    <a:pt x="349885" y="63931"/>
                  </a:lnTo>
                  <a:lnTo>
                    <a:pt x="350354" y="60845"/>
                  </a:lnTo>
                  <a:lnTo>
                    <a:pt x="350240" y="59740"/>
                  </a:lnTo>
                  <a:lnTo>
                    <a:pt x="349478" y="56184"/>
                  </a:lnTo>
                  <a:lnTo>
                    <a:pt x="347141" y="67360"/>
                  </a:lnTo>
                  <a:lnTo>
                    <a:pt x="347027" y="64820"/>
                  </a:lnTo>
                  <a:lnTo>
                    <a:pt x="346989" y="63881"/>
                  </a:lnTo>
                  <a:lnTo>
                    <a:pt x="346773" y="64820"/>
                  </a:lnTo>
                  <a:lnTo>
                    <a:pt x="346176" y="64312"/>
                  </a:lnTo>
                  <a:lnTo>
                    <a:pt x="346176" y="64185"/>
                  </a:lnTo>
                  <a:lnTo>
                    <a:pt x="346036" y="59232"/>
                  </a:lnTo>
                  <a:lnTo>
                    <a:pt x="345833" y="59232"/>
                  </a:lnTo>
                  <a:lnTo>
                    <a:pt x="345160" y="57200"/>
                  </a:lnTo>
                  <a:lnTo>
                    <a:pt x="344474" y="64185"/>
                  </a:lnTo>
                  <a:lnTo>
                    <a:pt x="343687" y="62788"/>
                  </a:lnTo>
                  <a:lnTo>
                    <a:pt x="343585" y="65328"/>
                  </a:lnTo>
                  <a:lnTo>
                    <a:pt x="343458" y="66979"/>
                  </a:lnTo>
                  <a:lnTo>
                    <a:pt x="343344" y="67487"/>
                  </a:lnTo>
                  <a:lnTo>
                    <a:pt x="342620" y="68503"/>
                  </a:lnTo>
                  <a:lnTo>
                    <a:pt x="342392" y="68249"/>
                  </a:lnTo>
                  <a:lnTo>
                    <a:pt x="342036" y="67868"/>
                  </a:lnTo>
                  <a:lnTo>
                    <a:pt x="342061" y="67487"/>
                  </a:lnTo>
                  <a:lnTo>
                    <a:pt x="342150" y="66344"/>
                  </a:lnTo>
                  <a:lnTo>
                    <a:pt x="342226" y="65328"/>
                  </a:lnTo>
                  <a:lnTo>
                    <a:pt x="342277" y="64693"/>
                  </a:lnTo>
                  <a:lnTo>
                    <a:pt x="342392" y="63169"/>
                  </a:lnTo>
                  <a:lnTo>
                    <a:pt x="342912" y="62280"/>
                  </a:lnTo>
                  <a:lnTo>
                    <a:pt x="343065" y="62153"/>
                  </a:lnTo>
                  <a:lnTo>
                    <a:pt x="343039" y="62890"/>
                  </a:lnTo>
                  <a:lnTo>
                    <a:pt x="343547" y="62153"/>
                  </a:lnTo>
                  <a:lnTo>
                    <a:pt x="343636" y="62026"/>
                  </a:lnTo>
                  <a:lnTo>
                    <a:pt x="343623" y="61899"/>
                  </a:lnTo>
                  <a:lnTo>
                    <a:pt x="343509" y="60629"/>
                  </a:lnTo>
                  <a:lnTo>
                    <a:pt x="343306" y="61899"/>
                  </a:lnTo>
                  <a:lnTo>
                    <a:pt x="343217" y="61264"/>
                  </a:lnTo>
                  <a:lnTo>
                    <a:pt x="343115" y="60629"/>
                  </a:lnTo>
                  <a:lnTo>
                    <a:pt x="342290" y="60629"/>
                  </a:lnTo>
                  <a:lnTo>
                    <a:pt x="342519" y="61264"/>
                  </a:lnTo>
                  <a:lnTo>
                    <a:pt x="342455" y="61137"/>
                  </a:lnTo>
                  <a:lnTo>
                    <a:pt x="342239" y="60502"/>
                  </a:lnTo>
                  <a:lnTo>
                    <a:pt x="342303" y="60845"/>
                  </a:lnTo>
                  <a:lnTo>
                    <a:pt x="342214" y="60629"/>
                  </a:lnTo>
                  <a:lnTo>
                    <a:pt x="342112" y="60121"/>
                  </a:lnTo>
                  <a:lnTo>
                    <a:pt x="341884" y="59486"/>
                  </a:lnTo>
                  <a:lnTo>
                    <a:pt x="341236" y="61137"/>
                  </a:lnTo>
                  <a:lnTo>
                    <a:pt x="340512" y="59867"/>
                  </a:lnTo>
                  <a:lnTo>
                    <a:pt x="340525" y="62026"/>
                  </a:lnTo>
                  <a:lnTo>
                    <a:pt x="340410" y="61899"/>
                  </a:lnTo>
                  <a:lnTo>
                    <a:pt x="339344" y="60286"/>
                  </a:lnTo>
                  <a:lnTo>
                    <a:pt x="339509" y="64249"/>
                  </a:lnTo>
                  <a:lnTo>
                    <a:pt x="338709" y="64693"/>
                  </a:lnTo>
                  <a:lnTo>
                    <a:pt x="338518" y="63423"/>
                  </a:lnTo>
                  <a:lnTo>
                    <a:pt x="338505" y="63296"/>
                  </a:lnTo>
                  <a:lnTo>
                    <a:pt x="338607" y="62280"/>
                  </a:lnTo>
                  <a:lnTo>
                    <a:pt x="338709" y="62026"/>
                  </a:lnTo>
                  <a:lnTo>
                    <a:pt x="338797" y="61772"/>
                  </a:lnTo>
                  <a:lnTo>
                    <a:pt x="339331" y="60286"/>
                  </a:lnTo>
                  <a:lnTo>
                    <a:pt x="338340" y="61772"/>
                  </a:lnTo>
                  <a:lnTo>
                    <a:pt x="338023" y="60629"/>
                  </a:lnTo>
                  <a:lnTo>
                    <a:pt x="338124" y="59867"/>
                  </a:lnTo>
                  <a:lnTo>
                    <a:pt x="338162" y="59740"/>
                  </a:lnTo>
                  <a:lnTo>
                    <a:pt x="338899" y="57454"/>
                  </a:lnTo>
                  <a:lnTo>
                    <a:pt x="337858" y="59740"/>
                  </a:lnTo>
                  <a:lnTo>
                    <a:pt x="337705" y="57327"/>
                  </a:lnTo>
                  <a:lnTo>
                    <a:pt x="337604" y="55676"/>
                  </a:lnTo>
                  <a:lnTo>
                    <a:pt x="337223" y="55168"/>
                  </a:lnTo>
                  <a:lnTo>
                    <a:pt x="337439" y="54787"/>
                  </a:lnTo>
                  <a:lnTo>
                    <a:pt x="337731" y="54279"/>
                  </a:lnTo>
                  <a:lnTo>
                    <a:pt x="337426" y="54787"/>
                  </a:lnTo>
                  <a:lnTo>
                    <a:pt x="337007" y="54787"/>
                  </a:lnTo>
                  <a:lnTo>
                    <a:pt x="336994" y="57327"/>
                  </a:lnTo>
                  <a:lnTo>
                    <a:pt x="336791" y="56819"/>
                  </a:lnTo>
                  <a:lnTo>
                    <a:pt x="336588" y="56819"/>
                  </a:lnTo>
                  <a:lnTo>
                    <a:pt x="336715" y="55803"/>
                  </a:lnTo>
                  <a:lnTo>
                    <a:pt x="336499" y="56565"/>
                  </a:lnTo>
                  <a:lnTo>
                    <a:pt x="336372" y="60121"/>
                  </a:lnTo>
                  <a:lnTo>
                    <a:pt x="335737" y="62026"/>
                  </a:lnTo>
                  <a:lnTo>
                    <a:pt x="335610" y="61137"/>
                  </a:lnTo>
                  <a:lnTo>
                    <a:pt x="335495" y="60909"/>
                  </a:lnTo>
                  <a:lnTo>
                    <a:pt x="334619" y="63296"/>
                  </a:lnTo>
                  <a:lnTo>
                    <a:pt x="334784" y="61137"/>
                  </a:lnTo>
                  <a:lnTo>
                    <a:pt x="334860" y="60121"/>
                  </a:lnTo>
                  <a:lnTo>
                    <a:pt x="334860" y="59994"/>
                  </a:lnTo>
                  <a:lnTo>
                    <a:pt x="335495" y="60909"/>
                  </a:lnTo>
                  <a:lnTo>
                    <a:pt x="335559" y="60756"/>
                  </a:lnTo>
                  <a:lnTo>
                    <a:pt x="335661" y="61137"/>
                  </a:lnTo>
                  <a:lnTo>
                    <a:pt x="335749" y="61264"/>
                  </a:lnTo>
                  <a:lnTo>
                    <a:pt x="335673" y="60756"/>
                  </a:lnTo>
                  <a:lnTo>
                    <a:pt x="335559" y="59994"/>
                  </a:lnTo>
                  <a:lnTo>
                    <a:pt x="335419" y="58978"/>
                  </a:lnTo>
                  <a:lnTo>
                    <a:pt x="335102" y="56692"/>
                  </a:lnTo>
                  <a:lnTo>
                    <a:pt x="335559" y="56502"/>
                  </a:lnTo>
                  <a:lnTo>
                    <a:pt x="335470" y="56311"/>
                  </a:lnTo>
                  <a:lnTo>
                    <a:pt x="335356" y="54152"/>
                  </a:lnTo>
                  <a:lnTo>
                    <a:pt x="334949" y="52247"/>
                  </a:lnTo>
                  <a:lnTo>
                    <a:pt x="334759" y="58978"/>
                  </a:lnTo>
                  <a:lnTo>
                    <a:pt x="333781" y="58724"/>
                  </a:lnTo>
                  <a:lnTo>
                    <a:pt x="334010" y="57454"/>
                  </a:lnTo>
                  <a:lnTo>
                    <a:pt x="334022" y="56197"/>
                  </a:lnTo>
                  <a:lnTo>
                    <a:pt x="333603" y="58597"/>
                  </a:lnTo>
                  <a:lnTo>
                    <a:pt x="333070" y="60121"/>
                  </a:lnTo>
                  <a:lnTo>
                    <a:pt x="332574" y="58597"/>
                  </a:lnTo>
                  <a:lnTo>
                    <a:pt x="332244" y="61137"/>
                  </a:lnTo>
                  <a:lnTo>
                    <a:pt x="331939" y="60883"/>
                  </a:lnTo>
                  <a:lnTo>
                    <a:pt x="332041" y="61137"/>
                  </a:lnTo>
                  <a:lnTo>
                    <a:pt x="332155" y="62153"/>
                  </a:lnTo>
                  <a:lnTo>
                    <a:pt x="331927" y="63423"/>
                  </a:lnTo>
                  <a:lnTo>
                    <a:pt x="331635" y="63169"/>
                  </a:lnTo>
                  <a:lnTo>
                    <a:pt x="331139" y="63665"/>
                  </a:lnTo>
                  <a:lnTo>
                    <a:pt x="330695" y="65328"/>
                  </a:lnTo>
                  <a:lnTo>
                    <a:pt x="330708" y="64312"/>
                  </a:lnTo>
                  <a:lnTo>
                    <a:pt x="330746" y="60756"/>
                  </a:lnTo>
                  <a:lnTo>
                    <a:pt x="330771" y="58597"/>
                  </a:lnTo>
                  <a:lnTo>
                    <a:pt x="329857" y="60756"/>
                  </a:lnTo>
                  <a:lnTo>
                    <a:pt x="329806" y="60375"/>
                  </a:lnTo>
                  <a:lnTo>
                    <a:pt x="329704" y="59740"/>
                  </a:lnTo>
                  <a:lnTo>
                    <a:pt x="329819" y="58851"/>
                  </a:lnTo>
                  <a:lnTo>
                    <a:pt x="329933" y="58343"/>
                  </a:lnTo>
                  <a:lnTo>
                    <a:pt x="330161" y="57327"/>
                  </a:lnTo>
                  <a:lnTo>
                    <a:pt x="330060" y="56565"/>
                  </a:lnTo>
                  <a:lnTo>
                    <a:pt x="329996" y="56311"/>
                  </a:lnTo>
                  <a:lnTo>
                    <a:pt x="329107" y="58407"/>
                  </a:lnTo>
                  <a:lnTo>
                    <a:pt x="329069" y="58661"/>
                  </a:lnTo>
                  <a:lnTo>
                    <a:pt x="329069" y="61048"/>
                  </a:lnTo>
                  <a:lnTo>
                    <a:pt x="328726" y="62153"/>
                  </a:lnTo>
                  <a:lnTo>
                    <a:pt x="328599" y="64312"/>
                  </a:lnTo>
                  <a:lnTo>
                    <a:pt x="328536" y="62788"/>
                  </a:lnTo>
                  <a:lnTo>
                    <a:pt x="328523" y="61899"/>
                  </a:lnTo>
                  <a:lnTo>
                    <a:pt x="328498" y="61506"/>
                  </a:lnTo>
                  <a:lnTo>
                    <a:pt x="328447" y="61645"/>
                  </a:lnTo>
                  <a:lnTo>
                    <a:pt x="328472" y="60502"/>
                  </a:lnTo>
                  <a:lnTo>
                    <a:pt x="328498" y="61506"/>
                  </a:lnTo>
                  <a:lnTo>
                    <a:pt x="328904" y="60502"/>
                  </a:lnTo>
                  <a:lnTo>
                    <a:pt x="328955" y="60375"/>
                  </a:lnTo>
                  <a:lnTo>
                    <a:pt x="329069" y="61048"/>
                  </a:lnTo>
                  <a:lnTo>
                    <a:pt x="329069" y="58661"/>
                  </a:lnTo>
                  <a:lnTo>
                    <a:pt x="327939" y="61772"/>
                  </a:lnTo>
                  <a:lnTo>
                    <a:pt x="328193" y="61849"/>
                  </a:lnTo>
                  <a:lnTo>
                    <a:pt x="327279" y="66344"/>
                  </a:lnTo>
                  <a:lnTo>
                    <a:pt x="327215" y="65836"/>
                  </a:lnTo>
                  <a:lnTo>
                    <a:pt x="327113" y="65074"/>
                  </a:lnTo>
                  <a:lnTo>
                    <a:pt x="327088" y="64947"/>
                  </a:lnTo>
                  <a:lnTo>
                    <a:pt x="326948" y="63931"/>
                  </a:lnTo>
                  <a:lnTo>
                    <a:pt x="327063" y="62407"/>
                  </a:lnTo>
                  <a:lnTo>
                    <a:pt x="327266" y="60502"/>
                  </a:lnTo>
                  <a:lnTo>
                    <a:pt x="327520" y="58216"/>
                  </a:lnTo>
                  <a:lnTo>
                    <a:pt x="327406" y="56819"/>
                  </a:lnTo>
                  <a:lnTo>
                    <a:pt x="326923" y="54787"/>
                  </a:lnTo>
                  <a:lnTo>
                    <a:pt x="325551" y="60502"/>
                  </a:lnTo>
                  <a:lnTo>
                    <a:pt x="324485" y="58851"/>
                  </a:lnTo>
                  <a:lnTo>
                    <a:pt x="324573" y="59232"/>
                  </a:lnTo>
                  <a:lnTo>
                    <a:pt x="324688" y="60375"/>
                  </a:lnTo>
                  <a:lnTo>
                    <a:pt x="324332" y="62407"/>
                  </a:lnTo>
                  <a:lnTo>
                    <a:pt x="324116" y="61137"/>
                  </a:lnTo>
                  <a:lnTo>
                    <a:pt x="323964" y="60248"/>
                  </a:lnTo>
                  <a:lnTo>
                    <a:pt x="323456" y="61137"/>
                  </a:lnTo>
                  <a:lnTo>
                    <a:pt x="323481" y="60883"/>
                  </a:lnTo>
                  <a:lnTo>
                    <a:pt x="323596" y="59994"/>
                  </a:lnTo>
                  <a:lnTo>
                    <a:pt x="323596" y="58597"/>
                  </a:lnTo>
                  <a:lnTo>
                    <a:pt x="323494" y="57073"/>
                  </a:lnTo>
                  <a:lnTo>
                    <a:pt x="323342" y="58597"/>
                  </a:lnTo>
                  <a:lnTo>
                    <a:pt x="322605" y="56819"/>
                  </a:lnTo>
                  <a:lnTo>
                    <a:pt x="322059" y="60883"/>
                  </a:lnTo>
                  <a:lnTo>
                    <a:pt x="321818" y="58521"/>
                  </a:lnTo>
                  <a:lnTo>
                    <a:pt x="321703" y="58089"/>
                  </a:lnTo>
                  <a:lnTo>
                    <a:pt x="320903" y="56946"/>
                  </a:lnTo>
                  <a:lnTo>
                    <a:pt x="320014" y="63931"/>
                  </a:lnTo>
                  <a:lnTo>
                    <a:pt x="319125" y="63042"/>
                  </a:lnTo>
                  <a:lnTo>
                    <a:pt x="319252" y="62534"/>
                  </a:lnTo>
                  <a:lnTo>
                    <a:pt x="319506" y="61518"/>
                  </a:lnTo>
                  <a:lnTo>
                    <a:pt x="319620" y="61048"/>
                  </a:lnTo>
                  <a:lnTo>
                    <a:pt x="319493" y="59994"/>
                  </a:lnTo>
                  <a:lnTo>
                    <a:pt x="319582" y="58978"/>
                  </a:lnTo>
                  <a:lnTo>
                    <a:pt x="319646" y="58851"/>
                  </a:lnTo>
                  <a:lnTo>
                    <a:pt x="320192" y="57835"/>
                  </a:lnTo>
                  <a:lnTo>
                    <a:pt x="319874" y="57835"/>
                  </a:lnTo>
                  <a:lnTo>
                    <a:pt x="319620" y="57454"/>
                  </a:lnTo>
                  <a:lnTo>
                    <a:pt x="319468" y="58851"/>
                  </a:lnTo>
                  <a:lnTo>
                    <a:pt x="319405" y="57454"/>
                  </a:lnTo>
                  <a:lnTo>
                    <a:pt x="318274" y="61518"/>
                  </a:lnTo>
                  <a:lnTo>
                    <a:pt x="318185" y="59486"/>
                  </a:lnTo>
                  <a:lnTo>
                    <a:pt x="318020" y="60121"/>
                  </a:lnTo>
                  <a:lnTo>
                    <a:pt x="317906" y="60756"/>
                  </a:lnTo>
                  <a:lnTo>
                    <a:pt x="317677" y="62534"/>
                  </a:lnTo>
                  <a:lnTo>
                    <a:pt x="317334" y="62280"/>
                  </a:lnTo>
                  <a:lnTo>
                    <a:pt x="316738" y="62661"/>
                  </a:lnTo>
                  <a:lnTo>
                    <a:pt x="316801" y="64947"/>
                  </a:lnTo>
                  <a:lnTo>
                    <a:pt x="316496" y="58470"/>
                  </a:lnTo>
                  <a:lnTo>
                    <a:pt x="313982" y="65074"/>
                  </a:lnTo>
                  <a:lnTo>
                    <a:pt x="313778" y="60756"/>
                  </a:lnTo>
                  <a:lnTo>
                    <a:pt x="313715" y="59486"/>
                  </a:lnTo>
                  <a:lnTo>
                    <a:pt x="312928" y="60121"/>
                  </a:lnTo>
                  <a:lnTo>
                    <a:pt x="312013" y="60756"/>
                  </a:lnTo>
                  <a:lnTo>
                    <a:pt x="311365" y="60756"/>
                  </a:lnTo>
                  <a:lnTo>
                    <a:pt x="311480" y="59740"/>
                  </a:lnTo>
                  <a:lnTo>
                    <a:pt x="310896" y="57962"/>
                  </a:lnTo>
                  <a:lnTo>
                    <a:pt x="310400" y="65836"/>
                  </a:lnTo>
                  <a:lnTo>
                    <a:pt x="310235" y="65328"/>
                  </a:lnTo>
                  <a:lnTo>
                    <a:pt x="309803" y="64058"/>
                  </a:lnTo>
                  <a:lnTo>
                    <a:pt x="309714" y="63804"/>
                  </a:lnTo>
                  <a:lnTo>
                    <a:pt x="309587" y="62763"/>
                  </a:lnTo>
                  <a:lnTo>
                    <a:pt x="309524" y="61391"/>
                  </a:lnTo>
                  <a:lnTo>
                    <a:pt x="309460" y="60248"/>
                  </a:lnTo>
                  <a:lnTo>
                    <a:pt x="310337" y="61899"/>
                  </a:lnTo>
                  <a:lnTo>
                    <a:pt x="310222" y="61048"/>
                  </a:lnTo>
                  <a:lnTo>
                    <a:pt x="310197" y="60248"/>
                  </a:lnTo>
                  <a:lnTo>
                    <a:pt x="310743" y="53771"/>
                  </a:lnTo>
                  <a:lnTo>
                    <a:pt x="308851" y="61391"/>
                  </a:lnTo>
                  <a:lnTo>
                    <a:pt x="308737" y="59359"/>
                  </a:lnTo>
                  <a:lnTo>
                    <a:pt x="308610" y="55295"/>
                  </a:lnTo>
                  <a:lnTo>
                    <a:pt x="308533" y="54660"/>
                  </a:lnTo>
                  <a:lnTo>
                    <a:pt x="307276" y="59359"/>
                  </a:lnTo>
                  <a:lnTo>
                    <a:pt x="306476" y="58851"/>
                  </a:lnTo>
                  <a:lnTo>
                    <a:pt x="306603" y="57835"/>
                  </a:lnTo>
                  <a:lnTo>
                    <a:pt x="305663" y="61137"/>
                  </a:lnTo>
                  <a:lnTo>
                    <a:pt x="303936" y="62661"/>
                  </a:lnTo>
                  <a:lnTo>
                    <a:pt x="303834" y="63296"/>
                  </a:lnTo>
                  <a:lnTo>
                    <a:pt x="303022" y="64058"/>
                  </a:lnTo>
                  <a:lnTo>
                    <a:pt x="302907" y="62407"/>
                  </a:lnTo>
                  <a:lnTo>
                    <a:pt x="302666" y="61645"/>
                  </a:lnTo>
                  <a:lnTo>
                    <a:pt x="302615" y="60502"/>
                  </a:lnTo>
                  <a:lnTo>
                    <a:pt x="302806" y="58343"/>
                  </a:lnTo>
                  <a:lnTo>
                    <a:pt x="303491" y="58216"/>
                  </a:lnTo>
                  <a:lnTo>
                    <a:pt x="303542" y="54533"/>
                  </a:lnTo>
                  <a:lnTo>
                    <a:pt x="302590" y="58343"/>
                  </a:lnTo>
                  <a:lnTo>
                    <a:pt x="302412" y="57835"/>
                  </a:lnTo>
                  <a:lnTo>
                    <a:pt x="302514" y="56057"/>
                  </a:lnTo>
                  <a:lnTo>
                    <a:pt x="301421" y="56438"/>
                  </a:lnTo>
                  <a:lnTo>
                    <a:pt x="300977" y="60502"/>
                  </a:lnTo>
                  <a:lnTo>
                    <a:pt x="299872" y="60121"/>
                  </a:lnTo>
                  <a:lnTo>
                    <a:pt x="299783" y="61645"/>
                  </a:lnTo>
                  <a:lnTo>
                    <a:pt x="298818" y="65328"/>
                  </a:lnTo>
                  <a:lnTo>
                    <a:pt x="298831" y="65201"/>
                  </a:lnTo>
                  <a:lnTo>
                    <a:pt x="298932" y="64312"/>
                  </a:lnTo>
                  <a:lnTo>
                    <a:pt x="298958" y="64185"/>
                  </a:lnTo>
                  <a:lnTo>
                    <a:pt x="299072" y="63169"/>
                  </a:lnTo>
                  <a:lnTo>
                    <a:pt x="299161" y="62534"/>
                  </a:lnTo>
                  <a:lnTo>
                    <a:pt x="299186" y="62280"/>
                  </a:lnTo>
                  <a:lnTo>
                    <a:pt x="299237" y="61899"/>
                  </a:lnTo>
                  <a:lnTo>
                    <a:pt x="299593" y="58978"/>
                  </a:lnTo>
                  <a:lnTo>
                    <a:pt x="298653" y="61899"/>
                  </a:lnTo>
                  <a:lnTo>
                    <a:pt x="298907" y="57835"/>
                  </a:lnTo>
                  <a:lnTo>
                    <a:pt x="298399" y="58724"/>
                  </a:lnTo>
                  <a:lnTo>
                    <a:pt x="297053" y="61645"/>
                  </a:lnTo>
                  <a:lnTo>
                    <a:pt x="296265" y="62280"/>
                  </a:lnTo>
                  <a:lnTo>
                    <a:pt x="296621" y="60845"/>
                  </a:lnTo>
                  <a:lnTo>
                    <a:pt x="295846" y="62280"/>
                  </a:lnTo>
                  <a:lnTo>
                    <a:pt x="295046" y="62153"/>
                  </a:lnTo>
                  <a:lnTo>
                    <a:pt x="295059" y="62026"/>
                  </a:lnTo>
                  <a:lnTo>
                    <a:pt x="295325" y="59867"/>
                  </a:lnTo>
                  <a:lnTo>
                    <a:pt x="296037" y="54152"/>
                  </a:lnTo>
                  <a:lnTo>
                    <a:pt x="293179" y="59867"/>
                  </a:lnTo>
                  <a:lnTo>
                    <a:pt x="293179" y="59486"/>
                  </a:lnTo>
                  <a:lnTo>
                    <a:pt x="293192" y="59232"/>
                  </a:lnTo>
                  <a:lnTo>
                    <a:pt x="293192" y="58597"/>
                  </a:lnTo>
                  <a:lnTo>
                    <a:pt x="293217" y="56438"/>
                  </a:lnTo>
                  <a:lnTo>
                    <a:pt x="293243" y="53644"/>
                  </a:lnTo>
                  <a:lnTo>
                    <a:pt x="291515" y="56438"/>
                  </a:lnTo>
                  <a:lnTo>
                    <a:pt x="290576" y="52120"/>
                  </a:lnTo>
                  <a:lnTo>
                    <a:pt x="288874" y="52374"/>
                  </a:lnTo>
                  <a:lnTo>
                    <a:pt x="288798" y="58597"/>
                  </a:lnTo>
                  <a:lnTo>
                    <a:pt x="288467" y="54114"/>
                  </a:lnTo>
                  <a:lnTo>
                    <a:pt x="288366" y="52501"/>
                  </a:lnTo>
                  <a:lnTo>
                    <a:pt x="288277" y="53454"/>
                  </a:lnTo>
                  <a:lnTo>
                    <a:pt x="287972" y="52349"/>
                  </a:lnTo>
                  <a:lnTo>
                    <a:pt x="288175" y="54546"/>
                  </a:lnTo>
                  <a:lnTo>
                    <a:pt x="288124" y="55067"/>
                  </a:lnTo>
                  <a:lnTo>
                    <a:pt x="287794" y="58851"/>
                  </a:lnTo>
                  <a:lnTo>
                    <a:pt x="287362" y="59232"/>
                  </a:lnTo>
                  <a:lnTo>
                    <a:pt x="287235" y="58724"/>
                  </a:lnTo>
                  <a:lnTo>
                    <a:pt x="286727" y="56057"/>
                  </a:lnTo>
                  <a:lnTo>
                    <a:pt x="286473" y="54787"/>
                  </a:lnTo>
                  <a:lnTo>
                    <a:pt x="286397" y="52882"/>
                  </a:lnTo>
                  <a:lnTo>
                    <a:pt x="286994" y="53390"/>
                  </a:lnTo>
                  <a:lnTo>
                    <a:pt x="287032" y="52882"/>
                  </a:lnTo>
                  <a:lnTo>
                    <a:pt x="287121" y="51993"/>
                  </a:lnTo>
                  <a:lnTo>
                    <a:pt x="286308" y="51358"/>
                  </a:lnTo>
                  <a:lnTo>
                    <a:pt x="286524" y="50723"/>
                  </a:lnTo>
                  <a:lnTo>
                    <a:pt x="286994" y="49326"/>
                  </a:lnTo>
                  <a:lnTo>
                    <a:pt x="286867" y="48437"/>
                  </a:lnTo>
                  <a:lnTo>
                    <a:pt x="286664" y="47548"/>
                  </a:lnTo>
                  <a:lnTo>
                    <a:pt x="286588" y="48818"/>
                  </a:lnTo>
                  <a:lnTo>
                    <a:pt x="286473" y="49949"/>
                  </a:lnTo>
                  <a:lnTo>
                    <a:pt x="286016" y="50723"/>
                  </a:lnTo>
                  <a:lnTo>
                    <a:pt x="285635" y="49834"/>
                  </a:lnTo>
                  <a:lnTo>
                    <a:pt x="285762" y="50850"/>
                  </a:lnTo>
                  <a:lnTo>
                    <a:pt x="285877" y="53009"/>
                  </a:lnTo>
                  <a:lnTo>
                    <a:pt x="284454" y="56057"/>
                  </a:lnTo>
                  <a:lnTo>
                    <a:pt x="284518" y="55549"/>
                  </a:lnTo>
                  <a:lnTo>
                    <a:pt x="284784" y="53390"/>
                  </a:lnTo>
                  <a:lnTo>
                    <a:pt x="285127" y="50596"/>
                  </a:lnTo>
                  <a:lnTo>
                    <a:pt x="285534" y="47294"/>
                  </a:lnTo>
                  <a:lnTo>
                    <a:pt x="284010" y="50596"/>
                  </a:lnTo>
                  <a:lnTo>
                    <a:pt x="284264" y="49707"/>
                  </a:lnTo>
                  <a:lnTo>
                    <a:pt x="284594" y="48564"/>
                  </a:lnTo>
                  <a:lnTo>
                    <a:pt x="283857" y="49707"/>
                  </a:lnTo>
                  <a:lnTo>
                    <a:pt x="282346" y="48310"/>
                  </a:lnTo>
                  <a:lnTo>
                    <a:pt x="281203" y="53390"/>
                  </a:lnTo>
                  <a:lnTo>
                    <a:pt x="281330" y="50723"/>
                  </a:lnTo>
                  <a:lnTo>
                    <a:pt x="281533" y="50469"/>
                  </a:lnTo>
                  <a:lnTo>
                    <a:pt x="280162" y="49580"/>
                  </a:lnTo>
                  <a:lnTo>
                    <a:pt x="277710" y="55549"/>
                  </a:lnTo>
                  <a:lnTo>
                    <a:pt x="277660" y="55295"/>
                  </a:lnTo>
                  <a:lnTo>
                    <a:pt x="277253" y="53644"/>
                  </a:lnTo>
                  <a:lnTo>
                    <a:pt x="277012" y="52628"/>
                  </a:lnTo>
                  <a:lnTo>
                    <a:pt x="277126" y="51079"/>
                  </a:lnTo>
                  <a:lnTo>
                    <a:pt x="277190" y="50723"/>
                  </a:lnTo>
                  <a:lnTo>
                    <a:pt x="276872" y="51104"/>
                  </a:lnTo>
                  <a:lnTo>
                    <a:pt x="276415" y="53644"/>
                  </a:lnTo>
                  <a:lnTo>
                    <a:pt x="276339" y="53009"/>
                  </a:lnTo>
                  <a:lnTo>
                    <a:pt x="276466" y="50723"/>
                  </a:lnTo>
                  <a:lnTo>
                    <a:pt x="276402" y="50342"/>
                  </a:lnTo>
                  <a:lnTo>
                    <a:pt x="275386" y="53009"/>
                  </a:lnTo>
                  <a:lnTo>
                    <a:pt x="275170" y="52247"/>
                  </a:lnTo>
                  <a:lnTo>
                    <a:pt x="275272" y="51612"/>
                  </a:lnTo>
                  <a:lnTo>
                    <a:pt x="275590" y="50469"/>
                  </a:lnTo>
                  <a:lnTo>
                    <a:pt x="275475" y="50088"/>
                  </a:lnTo>
                  <a:lnTo>
                    <a:pt x="274421" y="48183"/>
                  </a:lnTo>
                  <a:lnTo>
                    <a:pt x="272986" y="54406"/>
                  </a:lnTo>
                  <a:lnTo>
                    <a:pt x="271678" y="55295"/>
                  </a:lnTo>
                  <a:lnTo>
                    <a:pt x="271716" y="54914"/>
                  </a:lnTo>
                  <a:lnTo>
                    <a:pt x="271754" y="54533"/>
                  </a:lnTo>
                  <a:lnTo>
                    <a:pt x="271932" y="52882"/>
                  </a:lnTo>
                  <a:lnTo>
                    <a:pt x="272059" y="51739"/>
                  </a:lnTo>
                  <a:lnTo>
                    <a:pt x="271945" y="50342"/>
                  </a:lnTo>
                  <a:lnTo>
                    <a:pt x="270802" y="48437"/>
                  </a:lnTo>
                  <a:lnTo>
                    <a:pt x="270814" y="47675"/>
                  </a:lnTo>
                  <a:lnTo>
                    <a:pt x="269227" y="46913"/>
                  </a:lnTo>
                  <a:lnTo>
                    <a:pt x="267601" y="51231"/>
                  </a:lnTo>
                  <a:lnTo>
                    <a:pt x="265887" y="52882"/>
                  </a:lnTo>
                  <a:lnTo>
                    <a:pt x="265760" y="51485"/>
                  </a:lnTo>
                  <a:lnTo>
                    <a:pt x="265671" y="50342"/>
                  </a:lnTo>
                  <a:lnTo>
                    <a:pt x="265455" y="47802"/>
                  </a:lnTo>
                  <a:lnTo>
                    <a:pt x="262877" y="50342"/>
                  </a:lnTo>
                  <a:lnTo>
                    <a:pt x="261658" y="47421"/>
                  </a:lnTo>
                  <a:lnTo>
                    <a:pt x="261747" y="48564"/>
                  </a:lnTo>
                  <a:lnTo>
                    <a:pt x="261289" y="50723"/>
                  </a:lnTo>
                  <a:lnTo>
                    <a:pt x="261175" y="51079"/>
                  </a:lnTo>
                  <a:lnTo>
                    <a:pt x="260921" y="51485"/>
                  </a:lnTo>
                  <a:lnTo>
                    <a:pt x="260654" y="50469"/>
                  </a:lnTo>
                  <a:lnTo>
                    <a:pt x="259588" y="54533"/>
                  </a:lnTo>
                  <a:lnTo>
                    <a:pt x="259600" y="54406"/>
                  </a:lnTo>
                  <a:lnTo>
                    <a:pt x="259740" y="53263"/>
                  </a:lnTo>
                  <a:lnTo>
                    <a:pt x="259816" y="52628"/>
                  </a:lnTo>
                  <a:lnTo>
                    <a:pt x="260083" y="50342"/>
                  </a:lnTo>
                  <a:lnTo>
                    <a:pt x="260197" y="50469"/>
                  </a:lnTo>
                  <a:lnTo>
                    <a:pt x="260197" y="50342"/>
                  </a:lnTo>
                  <a:lnTo>
                    <a:pt x="260337" y="47294"/>
                  </a:lnTo>
                  <a:lnTo>
                    <a:pt x="260375" y="46278"/>
                  </a:lnTo>
                  <a:lnTo>
                    <a:pt x="259524" y="47294"/>
                  </a:lnTo>
                  <a:lnTo>
                    <a:pt x="258953" y="47167"/>
                  </a:lnTo>
                  <a:lnTo>
                    <a:pt x="258279" y="52628"/>
                  </a:lnTo>
                  <a:lnTo>
                    <a:pt x="257644" y="50469"/>
                  </a:lnTo>
                  <a:lnTo>
                    <a:pt x="257340" y="49453"/>
                  </a:lnTo>
                  <a:lnTo>
                    <a:pt x="255841" y="49860"/>
                  </a:lnTo>
                  <a:lnTo>
                    <a:pt x="254571" y="50469"/>
                  </a:lnTo>
                  <a:lnTo>
                    <a:pt x="253961" y="47929"/>
                  </a:lnTo>
                  <a:lnTo>
                    <a:pt x="253453" y="49199"/>
                  </a:lnTo>
                  <a:lnTo>
                    <a:pt x="253009" y="49199"/>
                  </a:lnTo>
                  <a:lnTo>
                    <a:pt x="252501" y="50469"/>
                  </a:lnTo>
                  <a:lnTo>
                    <a:pt x="252831" y="47548"/>
                  </a:lnTo>
                  <a:lnTo>
                    <a:pt x="252006" y="46786"/>
                  </a:lnTo>
                  <a:lnTo>
                    <a:pt x="251447" y="46278"/>
                  </a:lnTo>
                  <a:lnTo>
                    <a:pt x="250113" y="46786"/>
                  </a:lnTo>
                  <a:lnTo>
                    <a:pt x="250596" y="44754"/>
                  </a:lnTo>
                  <a:lnTo>
                    <a:pt x="249910" y="44500"/>
                  </a:lnTo>
                  <a:lnTo>
                    <a:pt x="248805" y="53136"/>
                  </a:lnTo>
                  <a:lnTo>
                    <a:pt x="248158" y="53263"/>
                  </a:lnTo>
                  <a:lnTo>
                    <a:pt x="248310" y="50596"/>
                  </a:lnTo>
                  <a:lnTo>
                    <a:pt x="248386" y="49453"/>
                  </a:lnTo>
                  <a:lnTo>
                    <a:pt x="248424" y="48818"/>
                  </a:lnTo>
                  <a:lnTo>
                    <a:pt x="247192" y="48818"/>
                  </a:lnTo>
                  <a:lnTo>
                    <a:pt x="247167" y="48691"/>
                  </a:lnTo>
                  <a:lnTo>
                    <a:pt x="246354" y="44754"/>
                  </a:lnTo>
                  <a:lnTo>
                    <a:pt x="244716" y="48691"/>
                  </a:lnTo>
                  <a:lnTo>
                    <a:pt x="244983" y="46786"/>
                  </a:lnTo>
                  <a:lnTo>
                    <a:pt x="245198" y="46532"/>
                  </a:lnTo>
                  <a:lnTo>
                    <a:pt x="244640" y="46405"/>
                  </a:lnTo>
                  <a:lnTo>
                    <a:pt x="244246" y="45516"/>
                  </a:lnTo>
                  <a:lnTo>
                    <a:pt x="243293" y="43357"/>
                  </a:lnTo>
                  <a:lnTo>
                    <a:pt x="243116" y="45847"/>
                  </a:lnTo>
                  <a:lnTo>
                    <a:pt x="243192" y="45669"/>
                  </a:lnTo>
                  <a:lnTo>
                    <a:pt x="243103" y="46024"/>
                  </a:lnTo>
                  <a:lnTo>
                    <a:pt x="243116" y="45847"/>
                  </a:lnTo>
                  <a:lnTo>
                    <a:pt x="240792" y="50596"/>
                  </a:lnTo>
                  <a:lnTo>
                    <a:pt x="241198" y="47675"/>
                  </a:lnTo>
                  <a:lnTo>
                    <a:pt x="240347" y="50977"/>
                  </a:lnTo>
                  <a:lnTo>
                    <a:pt x="240233" y="51485"/>
                  </a:lnTo>
                  <a:lnTo>
                    <a:pt x="240118" y="52374"/>
                  </a:lnTo>
                  <a:lnTo>
                    <a:pt x="239229" y="53263"/>
                  </a:lnTo>
                  <a:lnTo>
                    <a:pt x="239141" y="53009"/>
                  </a:lnTo>
                  <a:lnTo>
                    <a:pt x="239255" y="51485"/>
                  </a:lnTo>
                  <a:lnTo>
                    <a:pt x="239141" y="50469"/>
                  </a:lnTo>
                  <a:lnTo>
                    <a:pt x="239039" y="50088"/>
                  </a:lnTo>
                  <a:lnTo>
                    <a:pt x="238709" y="54406"/>
                  </a:lnTo>
                  <a:lnTo>
                    <a:pt x="238226" y="53009"/>
                  </a:lnTo>
                  <a:lnTo>
                    <a:pt x="238340" y="51993"/>
                  </a:lnTo>
                  <a:lnTo>
                    <a:pt x="238607" y="50977"/>
                  </a:lnTo>
                  <a:lnTo>
                    <a:pt x="237998" y="50723"/>
                  </a:lnTo>
                  <a:lnTo>
                    <a:pt x="237883" y="51866"/>
                  </a:lnTo>
                  <a:lnTo>
                    <a:pt x="237375" y="53771"/>
                  </a:lnTo>
                  <a:lnTo>
                    <a:pt x="236842" y="54914"/>
                  </a:lnTo>
                  <a:lnTo>
                    <a:pt x="236740" y="54533"/>
                  </a:lnTo>
                  <a:lnTo>
                    <a:pt x="236588" y="54025"/>
                  </a:lnTo>
                  <a:lnTo>
                    <a:pt x="236359" y="53263"/>
                  </a:lnTo>
                  <a:lnTo>
                    <a:pt x="236435" y="50342"/>
                  </a:lnTo>
                  <a:lnTo>
                    <a:pt x="236207" y="51612"/>
                  </a:lnTo>
                  <a:lnTo>
                    <a:pt x="235597" y="54025"/>
                  </a:lnTo>
                  <a:lnTo>
                    <a:pt x="235356" y="53263"/>
                  </a:lnTo>
                  <a:lnTo>
                    <a:pt x="235445" y="51993"/>
                  </a:lnTo>
                  <a:lnTo>
                    <a:pt x="235572" y="51612"/>
                  </a:lnTo>
                  <a:lnTo>
                    <a:pt x="235458" y="50850"/>
                  </a:lnTo>
                  <a:lnTo>
                    <a:pt x="235305" y="50469"/>
                  </a:lnTo>
                  <a:lnTo>
                    <a:pt x="234886" y="49390"/>
                  </a:lnTo>
                  <a:lnTo>
                    <a:pt x="234810" y="50101"/>
                  </a:lnTo>
                  <a:lnTo>
                    <a:pt x="234823" y="49199"/>
                  </a:lnTo>
                  <a:lnTo>
                    <a:pt x="234708" y="50165"/>
                  </a:lnTo>
                  <a:lnTo>
                    <a:pt x="234772" y="50469"/>
                  </a:lnTo>
                  <a:lnTo>
                    <a:pt x="234708" y="50165"/>
                  </a:lnTo>
                  <a:lnTo>
                    <a:pt x="233743" y="54533"/>
                  </a:lnTo>
                  <a:lnTo>
                    <a:pt x="233426" y="52374"/>
                  </a:lnTo>
                  <a:lnTo>
                    <a:pt x="233375" y="49834"/>
                  </a:lnTo>
                  <a:lnTo>
                    <a:pt x="234213" y="49961"/>
                  </a:lnTo>
                  <a:lnTo>
                    <a:pt x="234632" y="50126"/>
                  </a:lnTo>
                  <a:lnTo>
                    <a:pt x="234823" y="49199"/>
                  </a:lnTo>
                  <a:lnTo>
                    <a:pt x="234886" y="49390"/>
                  </a:lnTo>
                  <a:lnTo>
                    <a:pt x="234911" y="49199"/>
                  </a:lnTo>
                  <a:lnTo>
                    <a:pt x="235013" y="48183"/>
                  </a:lnTo>
                  <a:lnTo>
                    <a:pt x="234937" y="47675"/>
                  </a:lnTo>
                  <a:lnTo>
                    <a:pt x="234556" y="47294"/>
                  </a:lnTo>
                  <a:lnTo>
                    <a:pt x="234657" y="46278"/>
                  </a:lnTo>
                  <a:lnTo>
                    <a:pt x="235356" y="43611"/>
                  </a:lnTo>
                  <a:lnTo>
                    <a:pt x="234556" y="45643"/>
                  </a:lnTo>
                  <a:lnTo>
                    <a:pt x="233210" y="49834"/>
                  </a:lnTo>
                  <a:lnTo>
                    <a:pt x="233057" y="49453"/>
                  </a:lnTo>
                  <a:lnTo>
                    <a:pt x="232765" y="48691"/>
                  </a:lnTo>
                  <a:lnTo>
                    <a:pt x="232676" y="48310"/>
                  </a:lnTo>
                  <a:lnTo>
                    <a:pt x="232689" y="47675"/>
                  </a:lnTo>
                  <a:lnTo>
                    <a:pt x="232664" y="47040"/>
                  </a:lnTo>
                  <a:lnTo>
                    <a:pt x="232498" y="47167"/>
                  </a:lnTo>
                  <a:lnTo>
                    <a:pt x="232371" y="47536"/>
                  </a:lnTo>
                  <a:lnTo>
                    <a:pt x="232371" y="66598"/>
                  </a:lnTo>
                  <a:lnTo>
                    <a:pt x="232206" y="66471"/>
                  </a:lnTo>
                  <a:lnTo>
                    <a:pt x="231775" y="66471"/>
                  </a:lnTo>
                  <a:lnTo>
                    <a:pt x="231902" y="64947"/>
                  </a:lnTo>
                  <a:lnTo>
                    <a:pt x="232003" y="64312"/>
                  </a:lnTo>
                  <a:lnTo>
                    <a:pt x="232029" y="65201"/>
                  </a:lnTo>
                  <a:lnTo>
                    <a:pt x="232257" y="65709"/>
                  </a:lnTo>
                  <a:lnTo>
                    <a:pt x="232371" y="66598"/>
                  </a:lnTo>
                  <a:lnTo>
                    <a:pt x="232371" y="47536"/>
                  </a:lnTo>
                  <a:lnTo>
                    <a:pt x="232321" y="47675"/>
                  </a:lnTo>
                  <a:lnTo>
                    <a:pt x="232232" y="47421"/>
                  </a:lnTo>
                  <a:lnTo>
                    <a:pt x="232067" y="46913"/>
                  </a:lnTo>
                  <a:lnTo>
                    <a:pt x="231851" y="46786"/>
                  </a:lnTo>
                  <a:lnTo>
                    <a:pt x="231940" y="45643"/>
                  </a:lnTo>
                  <a:lnTo>
                    <a:pt x="231952" y="45516"/>
                  </a:lnTo>
                  <a:lnTo>
                    <a:pt x="232016" y="44627"/>
                  </a:lnTo>
                  <a:lnTo>
                    <a:pt x="231775" y="44894"/>
                  </a:lnTo>
                  <a:lnTo>
                    <a:pt x="231775" y="45643"/>
                  </a:lnTo>
                  <a:lnTo>
                    <a:pt x="231762" y="46786"/>
                  </a:lnTo>
                  <a:lnTo>
                    <a:pt x="231521" y="46913"/>
                  </a:lnTo>
                  <a:lnTo>
                    <a:pt x="231330" y="47040"/>
                  </a:lnTo>
                  <a:lnTo>
                    <a:pt x="231508" y="46024"/>
                  </a:lnTo>
                  <a:lnTo>
                    <a:pt x="231775" y="45643"/>
                  </a:lnTo>
                  <a:lnTo>
                    <a:pt x="231775" y="44894"/>
                  </a:lnTo>
                  <a:lnTo>
                    <a:pt x="231203" y="45516"/>
                  </a:lnTo>
                  <a:lnTo>
                    <a:pt x="230873" y="45389"/>
                  </a:lnTo>
                  <a:lnTo>
                    <a:pt x="230593" y="48310"/>
                  </a:lnTo>
                  <a:lnTo>
                    <a:pt x="230200" y="47802"/>
                  </a:lnTo>
                  <a:lnTo>
                    <a:pt x="230339" y="49961"/>
                  </a:lnTo>
                  <a:lnTo>
                    <a:pt x="230365" y="50215"/>
                  </a:lnTo>
                  <a:lnTo>
                    <a:pt x="230352" y="49961"/>
                  </a:lnTo>
                  <a:lnTo>
                    <a:pt x="230644" y="49872"/>
                  </a:lnTo>
                  <a:lnTo>
                    <a:pt x="230606" y="50203"/>
                  </a:lnTo>
                  <a:lnTo>
                    <a:pt x="230632" y="50431"/>
                  </a:lnTo>
                  <a:lnTo>
                    <a:pt x="230644" y="50609"/>
                  </a:lnTo>
                  <a:lnTo>
                    <a:pt x="230771" y="49999"/>
                  </a:lnTo>
                  <a:lnTo>
                    <a:pt x="230835" y="49707"/>
                  </a:lnTo>
                  <a:lnTo>
                    <a:pt x="231698" y="49707"/>
                  </a:lnTo>
                  <a:lnTo>
                    <a:pt x="230936" y="52133"/>
                  </a:lnTo>
                  <a:lnTo>
                    <a:pt x="230936" y="66471"/>
                  </a:lnTo>
                  <a:lnTo>
                    <a:pt x="230936" y="66598"/>
                  </a:lnTo>
                  <a:lnTo>
                    <a:pt x="230568" y="66725"/>
                  </a:lnTo>
                  <a:lnTo>
                    <a:pt x="230936" y="66471"/>
                  </a:lnTo>
                  <a:lnTo>
                    <a:pt x="230936" y="52133"/>
                  </a:lnTo>
                  <a:lnTo>
                    <a:pt x="230860" y="52374"/>
                  </a:lnTo>
                  <a:lnTo>
                    <a:pt x="230644" y="50723"/>
                  </a:lnTo>
                  <a:lnTo>
                    <a:pt x="229679" y="55295"/>
                  </a:lnTo>
                  <a:lnTo>
                    <a:pt x="229666" y="54660"/>
                  </a:lnTo>
                  <a:lnTo>
                    <a:pt x="229666" y="54406"/>
                  </a:lnTo>
                  <a:lnTo>
                    <a:pt x="229654" y="53263"/>
                  </a:lnTo>
                  <a:lnTo>
                    <a:pt x="229539" y="50850"/>
                  </a:lnTo>
                  <a:lnTo>
                    <a:pt x="229108" y="49326"/>
                  </a:lnTo>
                  <a:lnTo>
                    <a:pt x="229044" y="47929"/>
                  </a:lnTo>
                  <a:lnTo>
                    <a:pt x="229133" y="46405"/>
                  </a:lnTo>
                  <a:lnTo>
                    <a:pt x="227926" y="47929"/>
                  </a:lnTo>
                  <a:lnTo>
                    <a:pt x="226580" y="47167"/>
                  </a:lnTo>
                  <a:lnTo>
                    <a:pt x="225374" y="52501"/>
                  </a:lnTo>
                  <a:lnTo>
                    <a:pt x="225272" y="52755"/>
                  </a:lnTo>
                  <a:lnTo>
                    <a:pt x="224980" y="53263"/>
                  </a:lnTo>
                  <a:lnTo>
                    <a:pt x="224993" y="53136"/>
                  </a:lnTo>
                  <a:lnTo>
                    <a:pt x="225120" y="51612"/>
                  </a:lnTo>
                  <a:lnTo>
                    <a:pt x="225171" y="50342"/>
                  </a:lnTo>
                  <a:lnTo>
                    <a:pt x="225221" y="49949"/>
                  </a:lnTo>
                  <a:lnTo>
                    <a:pt x="225018" y="50342"/>
                  </a:lnTo>
                  <a:lnTo>
                    <a:pt x="224345" y="49707"/>
                  </a:lnTo>
                  <a:lnTo>
                    <a:pt x="223951" y="49326"/>
                  </a:lnTo>
                  <a:lnTo>
                    <a:pt x="223875" y="49860"/>
                  </a:lnTo>
                  <a:lnTo>
                    <a:pt x="223837" y="50165"/>
                  </a:lnTo>
                  <a:lnTo>
                    <a:pt x="223786" y="50469"/>
                  </a:lnTo>
                  <a:lnTo>
                    <a:pt x="223418" y="53136"/>
                  </a:lnTo>
                  <a:lnTo>
                    <a:pt x="223253" y="52628"/>
                  </a:lnTo>
                  <a:lnTo>
                    <a:pt x="222885" y="51485"/>
                  </a:lnTo>
                  <a:lnTo>
                    <a:pt x="222948" y="51231"/>
                  </a:lnTo>
                  <a:lnTo>
                    <a:pt x="223786" y="50215"/>
                  </a:lnTo>
                  <a:lnTo>
                    <a:pt x="223875" y="49860"/>
                  </a:lnTo>
                  <a:lnTo>
                    <a:pt x="223113" y="50215"/>
                  </a:lnTo>
                  <a:lnTo>
                    <a:pt x="223316" y="49199"/>
                  </a:lnTo>
                  <a:lnTo>
                    <a:pt x="223240" y="48818"/>
                  </a:lnTo>
                  <a:lnTo>
                    <a:pt x="222110" y="47675"/>
                  </a:lnTo>
                  <a:lnTo>
                    <a:pt x="218973" y="52628"/>
                  </a:lnTo>
                  <a:lnTo>
                    <a:pt x="218478" y="51739"/>
                  </a:lnTo>
                  <a:lnTo>
                    <a:pt x="217690" y="50342"/>
                  </a:lnTo>
                  <a:lnTo>
                    <a:pt x="217805" y="51739"/>
                  </a:lnTo>
                  <a:lnTo>
                    <a:pt x="215646" y="47929"/>
                  </a:lnTo>
                  <a:lnTo>
                    <a:pt x="212242" y="54406"/>
                  </a:lnTo>
                  <a:lnTo>
                    <a:pt x="211353" y="51739"/>
                  </a:lnTo>
                  <a:lnTo>
                    <a:pt x="210350" y="48691"/>
                  </a:lnTo>
                  <a:lnTo>
                    <a:pt x="209753" y="47421"/>
                  </a:lnTo>
                  <a:lnTo>
                    <a:pt x="209461" y="49580"/>
                  </a:lnTo>
                  <a:lnTo>
                    <a:pt x="209346" y="50126"/>
                  </a:lnTo>
                  <a:lnTo>
                    <a:pt x="208762" y="51739"/>
                  </a:lnTo>
                  <a:lnTo>
                    <a:pt x="208953" y="48564"/>
                  </a:lnTo>
                  <a:lnTo>
                    <a:pt x="207860" y="51993"/>
                  </a:lnTo>
                  <a:lnTo>
                    <a:pt x="206489" y="54660"/>
                  </a:lnTo>
                  <a:lnTo>
                    <a:pt x="206565" y="52374"/>
                  </a:lnTo>
                  <a:lnTo>
                    <a:pt x="206603" y="51231"/>
                  </a:lnTo>
                  <a:lnTo>
                    <a:pt x="206832" y="44246"/>
                  </a:lnTo>
                  <a:lnTo>
                    <a:pt x="205016" y="48945"/>
                  </a:lnTo>
                  <a:lnTo>
                    <a:pt x="204914" y="51231"/>
                  </a:lnTo>
                  <a:lnTo>
                    <a:pt x="204470" y="50723"/>
                  </a:lnTo>
                  <a:lnTo>
                    <a:pt x="203263" y="52374"/>
                  </a:lnTo>
                  <a:lnTo>
                    <a:pt x="203200" y="52120"/>
                  </a:lnTo>
                  <a:lnTo>
                    <a:pt x="203200" y="51993"/>
                  </a:lnTo>
                  <a:lnTo>
                    <a:pt x="203314" y="49326"/>
                  </a:lnTo>
                  <a:lnTo>
                    <a:pt x="201828" y="51993"/>
                  </a:lnTo>
                  <a:lnTo>
                    <a:pt x="201129" y="50850"/>
                  </a:lnTo>
                  <a:lnTo>
                    <a:pt x="201244" y="50088"/>
                  </a:lnTo>
                  <a:lnTo>
                    <a:pt x="202666" y="45516"/>
                  </a:lnTo>
                  <a:lnTo>
                    <a:pt x="201358" y="45008"/>
                  </a:lnTo>
                  <a:lnTo>
                    <a:pt x="200812" y="45643"/>
                  </a:lnTo>
                  <a:lnTo>
                    <a:pt x="199631" y="49199"/>
                  </a:lnTo>
                  <a:lnTo>
                    <a:pt x="199517" y="50850"/>
                  </a:lnTo>
                  <a:lnTo>
                    <a:pt x="199720" y="50850"/>
                  </a:lnTo>
                  <a:lnTo>
                    <a:pt x="199910" y="51993"/>
                  </a:lnTo>
                  <a:lnTo>
                    <a:pt x="199796" y="53263"/>
                  </a:lnTo>
                  <a:lnTo>
                    <a:pt x="199682" y="53644"/>
                  </a:lnTo>
                  <a:lnTo>
                    <a:pt x="199212" y="54267"/>
                  </a:lnTo>
                  <a:lnTo>
                    <a:pt x="198615" y="59105"/>
                  </a:lnTo>
                  <a:lnTo>
                    <a:pt x="197954" y="62915"/>
                  </a:lnTo>
                  <a:lnTo>
                    <a:pt x="197827" y="64427"/>
                  </a:lnTo>
                  <a:lnTo>
                    <a:pt x="198501" y="67614"/>
                  </a:lnTo>
                  <a:lnTo>
                    <a:pt x="199580" y="64693"/>
                  </a:lnTo>
                  <a:lnTo>
                    <a:pt x="199580" y="67106"/>
                  </a:lnTo>
                  <a:lnTo>
                    <a:pt x="198932" y="67106"/>
                  </a:lnTo>
                  <a:lnTo>
                    <a:pt x="199047" y="69392"/>
                  </a:lnTo>
                  <a:lnTo>
                    <a:pt x="199504" y="67487"/>
                  </a:lnTo>
                  <a:lnTo>
                    <a:pt x="199618" y="67106"/>
                  </a:lnTo>
                  <a:lnTo>
                    <a:pt x="199898" y="66217"/>
                  </a:lnTo>
                  <a:lnTo>
                    <a:pt x="199948" y="68757"/>
                  </a:lnTo>
                  <a:lnTo>
                    <a:pt x="200647" y="66217"/>
                  </a:lnTo>
                  <a:lnTo>
                    <a:pt x="201041" y="64693"/>
                  </a:lnTo>
                  <a:lnTo>
                    <a:pt x="201193" y="64185"/>
                  </a:lnTo>
                  <a:lnTo>
                    <a:pt x="201180" y="64427"/>
                  </a:lnTo>
                  <a:lnTo>
                    <a:pt x="201307" y="64185"/>
                  </a:lnTo>
                  <a:lnTo>
                    <a:pt x="201714" y="63423"/>
                  </a:lnTo>
                  <a:lnTo>
                    <a:pt x="201803" y="65963"/>
                  </a:lnTo>
                  <a:lnTo>
                    <a:pt x="201549" y="67487"/>
                  </a:lnTo>
                  <a:lnTo>
                    <a:pt x="202184" y="65582"/>
                  </a:lnTo>
                  <a:lnTo>
                    <a:pt x="202069" y="66979"/>
                  </a:lnTo>
                  <a:lnTo>
                    <a:pt x="201955" y="67525"/>
                  </a:lnTo>
                  <a:lnTo>
                    <a:pt x="202247" y="66725"/>
                  </a:lnTo>
                  <a:lnTo>
                    <a:pt x="202793" y="67741"/>
                  </a:lnTo>
                  <a:lnTo>
                    <a:pt x="202971" y="66725"/>
                  </a:lnTo>
                  <a:lnTo>
                    <a:pt x="203174" y="65582"/>
                  </a:lnTo>
                  <a:lnTo>
                    <a:pt x="203263" y="65074"/>
                  </a:lnTo>
                  <a:lnTo>
                    <a:pt x="203365" y="67868"/>
                  </a:lnTo>
                  <a:lnTo>
                    <a:pt x="204444" y="65074"/>
                  </a:lnTo>
                  <a:lnTo>
                    <a:pt x="204635" y="64566"/>
                  </a:lnTo>
                  <a:lnTo>
                    <a:pt x="204114" y="69075"/>
                  </a:lnTo>
                  <a:lnTo>
                    <a:pt x="204343" y="67995"/>
                  </a:lnTo>
                  <a:lnTo>
                    <a:pt x="205168" y="65582"/>
                  </a:lnTo>
                  <a:lnTo>
                    <a:pt x="205549" y="65455"/>
                  </a:lnTo>
                  <a:lnTo>
                    <a:pt x="204330" y="70916"/>
                  </a:lnTo>
                  <a:lnTo>
                    <a:pt x="206844" y="65963"/>
                  </a:lnTo>
                  <a:lnTo>
                    <a:pt x="206044" y="71805"/>
                  </a:lnTo>
                  <a:lnTo>
                    <a:pt x="207048" y="66852"/>
                  </a:lnTo>
                  <a:lnTo>
                    <a:pt x="208013" y="69773"/>
                  </a:lnTo>
                  <a:lnTo>
                    <a:pt x="209156" y="67106"/>
                  </a:lnTo>
                  <a:lnTo>
                    <a:pt x="208953" y="68122"/>
                  </a:lnTo>
                  <a:lnTo>
                    <a:pt x="209283" y="68503"/>
                  </a:lnTo>
                  <a:lnTo>
                    <a:pt x="209346" y="70408"/>
                  </a:lnTo>
                  <a:lnTo>
                    <a:pt x="209461" y="70916"/>
                  </a:lnTo>
                  <a:lnTo>
                    <a:pt x="209918" y="67106"/>
                  </a:lnTo>
                  <a:lnTo>
                    <a:pt x="209943" y="66852"/>
                  </a:lnTo>
                  <a:lnTo>
                    <a:pt x="210743" y="66128"/>
                  </a:lnTo>
                  <a:lnTo>
                    <a:pt x="210820" y="65963"/>
                  </a:lnTo>
                  <a:lnTo>
                    <a:pt x="210959" y="65455"/>
                  </a:lnTo>
                  <a:lnTo>
                    <a:pt x="211188" y="64566"/>
                  </a:lnTo>
                  <a:lnTo>
                    <a:pt x="211467" y="63550"/>
                  </a:lnTo>
                  <a:lnTo>
                    <a:pt x="211632" y="67614"/>
                  </a:lnTo>
                  <a:lnTo>
                    <a:pt x="210604" y="68376"/>
                  </a:lnTo>
                  <a:lnTo>
                    <a:pt x="210375" y="72059"/>
                  </a:lnTo>
                  <a:lnTo>
                    <a:pt x="210718" y="68757"/>
                  </a:lnTo>
                  <a:lnTo>
                    <a:pt x="211747" y="68884"/>
                  </a:lnTo>
                  <a:lnTo>
                    <a:pt x="211759" y="68757"/>
                  </a:lnTo>
                  <a:lnTo>
                    <a:pt x="211848" y="66090"/>
                  </a:lnTo>
                  <a:lnTo>
                    <a:pt x="212039" y="68630"/>
                  </a:lnTo>
                  <a:lnTo>
                    <a:pt x="211975" y="70789"/>
                  </a:lnTo>
                  <a:lnTo>
                    <a:pt x="212394" y="67360"/>
                  </a:lnTo>
                  <a:lnTo>
                    <a:pt x="212547" y="66090"/>
                  </a:lnTo>
                  <a:lnTo>
                    <a:pt x="212585" y="65709"/>
                  </a:lnTo>
                  <a:lnTo>
                    <a:pt x="212496" y="69900"/>
                  </a:lnTo>
                  <a:lnTo>
                    <a:pt x="213182" y="66852"/>
                  </a:lnTo>
                  <a:lnTo>
                    <a:pt x="213334" y="67868"/>
                  </a:lnTo>
                  <a:lnTo>
                    <a:pt x="213448" y="69773"/>
                  </a:lnTo>
                  <a:lnTo>
                    <a:pt x="212864" y="71678"/>
                  </a:lnTo>
                  <a:lnTo>
                    <a:pt x="213728" y="70154"/>
                  </a:lnTo>
                  <a:lnTo>
                    <a:pt x="213817" y="71018"/>
                  </a:lnTo>
                  <a:lnTo>
                    <a:pt x="213817" y="70154"/>
                  </a:lnTo>
                  <a:lnTo>
                    <a:pt x="213944" y="69100"/>
                  </a:lnTo>
                  <a:lnTo>
                    <a:pt x="214210" y="67614"/>
                  </a:lnTo>
                  <a:lnTo>
                    <a:pt x="214934" y="66852"/>
                  </a:lnTo>
                  <a:lnTo>
                    <a:pt x="215188" y="66598"/>
                  </a:lnTo>
                  <a:lnTo>
                    <a:pt x="214503" y="69646"/>
                  </a:lnTo>
                  <a:lnTo>
                    <a:pt x="214388" y="72440"/>
                  </a:lnTo>
                  <a:lnTo>
                    <a:pt x="214947" y="71678"/>
                  </a:lnTo>
                  <a:lnTo>
                    <a:pt x="215074" y="71424"/>
                  </a:lnTo>
                  <a:lnTo>
                    <a:pt x="215823" y="67995"/>
                  </a:lnTo>
                  <a:lnTo>
                    <a:pt x="216204" y="68249"/>
                  </a:lnTo>
                  <a:lnTo>
                    <a:pt x="216166" y="69392"/>
                  </a:lnTo>
                  <a:lnTo>
                    <a:pt x="216052" y="69900"/>
                  </a:lnTo>
                  <a:lnTo>
                    <a:pt x="216611" y="67995"/>
                  </a:lnTo>
                  <a:lnTo>
                    <a:pt x="216941" y="66852"/>
                  </a:lnTo>
                  <a:lnTo>
                    <a:pt x="217766" y="69900"/>
                  </a:lnTo>
                  <a:lnTo>
                    <a:pt x="218630" y="66852"/>
                  </a:lnTo>
                  <a:lnTo>
                    <a:pt x="218694" y="66598"/>
                  </a:lnTo>
                  <a:lnTo>
                    <a:pt x="218808" y="66217"/>
                  </a:lnTo>
                  <a:lnTo>
                    <a:pt x="218833" y="67068"/>
                  </a:lnTo>
                  <a:lnTo>
                    <a:pt x="218871" y="66090"/>
                  </a:lnTo>
                  <a:lnTo>
                    <a:pt x="218897" y="65709"/>
                  </a:lnTo>
                  <a:lnTo>
                    <a:pt x="219075" y="63550"/>
                  </a:lnTo>
                  <a:lnTo>
                    <a:pt x="219087" y="63423"/>
                  </a:lnTo>
                  <a:lnTo>
                    <a:pt x="219278" y="61772"/>
                  </a:lnTo>
                  <a:lnTo>
                    <a:pt x="219608" y="61772"/>
                  </a:lnTo>
                  <a:lnTo>
                    <a:pt x="220141" y="59486"/>
                  </a:lnTo>
                  <a:lnTo>
                    <a:pt x="219989" y="62026"/>
                  </a:lnTo>
                  <a:lnTo>
                    <a:pt x="219811" y="61899"/>
                  </a:lnTo>
                  <a:lnTo>
                    <a:pt x="219621" y="63169"/>
                  </a:lnTo>
                  <a:lnTo>
                    <a:pt x="219506" y="63677"/>
                  </a:lnTo>
                  <a:lnTo>
                    <a:pt x="219964" y="62661"/>
                  </a:lnTo>
                  <a:lnTo>
                    <a:pt x="219913" y="65227"/>
                  </a:lnTo>
                  <a:lnTo>
                    <a:pt x="220040" y="64922"/>
                  </a:lnTo>
                  <a:lnTo>
                    <a:pt x="220040" y="64566"/>
                  </a:lnTo>
                  <a:lnTo>
                    <a:pt x="220103" y="64731"/>
                  </a:lnTo>
                  <a:lnTo>
                    <a:pt x="220167" y="64566"/>
                  </a:lnTo>
                  <a:lnTo>
                    <a:pt x="220903" y="62661"/>
                  </a:lnTo>
                  <a:lnTo>
                    <a:pt x="220954" y="62534"/>
                  </a:lnTo>
                  <a:lnTo>
                    <a:pt x="221259" y="63296"/>
                  </a:lnTo>
                  <a:lnTo>
                    <a:pt x="221348" y="63804"/>
                  </a:lnTo>
                  <a:lnTo>
                    <a:pt x="221094" y="67106"/>
                  </a:lnTo>
                  <a:lnTo>
                    <a:pt x="220103" y="64731"/>
                  </a:lnTo>
                  <a:lnTo>
                    <a:pt x="220141" y="65519"/>
                  </a:lnTo>
                  <a:lnTo>
                    <a:pt x="220383" y="67868"/>
                  </a:lnTo>
                  <a:lnTo>
                    <a:pt x="219748" y="66344"/>
                  </a:lnTo>
                  <a:lnTo>
                    <a:pt x="219760" y="72059"/>
                  </a:lnTo>
                  <a:lnTo>
                    <a:pt x="219316" y="66128"/>
                  </a:lnTo>
                  <a:lnTo>
                    <a:pt x="219341" y="72059"/>
                  </a:lnTo>
                  <a:lnTo>
                    <a:pt x="220154" y="73075"/>
                  </a:lnTo>
                  <a:lnTo>
                    <a:pt x="220319" y="72059"/>
                  </a:lnTo>
                  <a:lnTo>
                    <a:pt x="220586" y="70281"/>
                  </a:lnTo>
                  <a:lnTo>
                    <a:pt x="221513" y="71424"/>
                  </a:lnTo>
                  <a:lnTo>
                    <a:pt x="221767" y="70281"/>
                  </a:lnTo>
                  <a:lnTo>
                    <a:pt x="221894" y="69773"/>
                  </a:lnTo>
                  <a:lnTo>
                    <a:pt x="221780" y="68757"/>
                  </a:lnTo>
                  <a:lnTo>
                    <a:pt x="221881" y="67868"/>
                  </a:lnTo>
                  <a:lnTo>
                    <a:pt x="222059" y="67106"/>
                  </a:lnTo>
                  <a:lnTo>
                    <a:pt x="222173" y="66598"/>
                  </a:lnTo>
                  <a:lnTo>
                    <a:pt x="224015" y="63169"/>
                  </a:lnTo>
                  <a:lnTo>
                    <a:pt x="222389" y="75615"/>
                  </a:lnTo>
                  <a:lnTo>
                    <a:pt x="223901" y="71247"/>
                  </a:lnTo>
                  <a:lnTo>
                    <a:pt x="224472" y="68757"/>
                  </a:lnTo>
                  <a:lnTo>
                    <a:pt x="225094" y="64185"/>
                  </a:lnTo>
                  <a:lnTo>
                    <a:pt x="225475" y="66090"/>
                  </a:lnTo>
                  <a:lnTo>
                    <a:pt x="225577" y="66852"/>
                  </a:lnTo>
                  <a:lnTo>
                    <a:pt x="225145" y="69392"/>
                  </a:lnTo>
                  <a:lnTo>
                    <a:pt x="225031" y="70726"/>
                  </a:lnTo>
                  <a:lnTo>
                    <a:pt x="225882" y="71170"/>
                  </a:lnTo>
                  <a:lnTo>
                    <a:pt x="226098" y="64947"/>
                  </a:lnTo>
                  <a:lnTo>
                    <a:pt x="226758" y="67335"/>
                  </a:lnTo>
                  <a:lnTo>
                    <a:pt x="227190" y="67335"/>
                  </a:lnTo>
                  <a:lnTo>
                    <a:pt x="227253" y="67614"/>
                  </a:lnTo>
                  <a:lnTo>
                    <a:pt x="226999" y="70916"/>
                  </a:lnTo>
                  <a:lnTo>
                    <a:pt x="228142" y="70408"/>
                  </a:lnTo>
                  <a:lnTo>
                    <a:pt x="229577" y="67995"/>
                  </a:lnTo>
                  <a:lnTo>
                    <a:pt x="230847" y="67487"/>
                  </a:lnTo>
                  <a:lnTo>
                    <a:pt x="230720" y="68249"/>
                  </a:lnTo>
                  <a:lnTo>
                    <a:pt x="230505" y="69100"/>
                  </a:lnTo>
                  <a:lnTo>
                    <a:pt x="230390" y="69900"/>
                  </a:lnTo>
                  <a:lnTo>
                    <a:pt x="230505" y="70662"/>
                  </a:lnTo>
                  <a:lnTo>
                    <a:pt x="232181" y="69138"/>
                  </a:lnTo>
                  <a:lnTo>
                    <a:pt x="234861" y="73710"/>
                  </a:lnTo>
                  <a:lnTo>
                    <a:pt x="235737" y="70789"/>
                  </a:lnTo>
                  <a:lnTo>
                    <a:pt x="235864" y="70789"/>
                  </a:lnTo>
                  <a:lnTo>
                    <a:pt x="236245" y="69646"/>
                  </a:lnTo>
                  <a:lnTo>
                    <a:pt x="236601" y="69392"/>
                  </a:lnTo>
                  <a:lnTo>
                    <a:pt x="236537" y="70662"/>
                  </a:lnTo>
                  <a:lnTo>
                    <a:pt x="236410" y="71678"/>
                  </a:lnTo>
                  <a:lnTo>
                    <a:pt x="236194" y="72313"/>
                  </a:lnTo>
                  <a:lnTo>
                    <a:pt x="237451" y="69773"/>
                  </a:lnTo>
                  <a:lnTo>
                    <a:pt x="237744" y="69392"/>
                  </a:lnTo>
                  <a:lnTo>
                    <a:pt x="237947" y="69138"/>
                  </a:lnTo>
                  <a:lnTo>
                    <a:pt x="239217" y="67487"/>
                  </a:lnTo>
                  <a:lnTo>
                    <a:pt x="239407" y="67233"/>
                  </a:lnTo>
                  <a:lnTo>
                    <a:pt x="239598" y="66979"/>
                  </a:lnTo>
                  <a:lnTo>
                    <a:pt x="240144" y="69646"/>
                  </a:lnTo>
                  <a:lnTo>
                    <a:pt x="240258" y="70535"/>
                  </a:lnTo>
                  <a:lnTo>
                    <a:pt x="240169" y="70789"/>
                  </a:lnTo>
                  <a:lnTo>
                    <a:pt x="240068" y="71424"/>
                  </a:lnTo>
                  <a:lnTo>
                    <a:pt x="240677" y="72694"/>
                  </a:lnTo>
                  <a:lnTo>
                    <a:pt x="241363" y="66979"/>
                  </a:lnTo>
                  <a:lnTo>
                    <a:pt x="241401" y="66725"/>
                  </a:lnTo>
                  <a:lnTo>
                    <a:pt x="241414" y="66598"/>
                  </a:lnTo>
                  <a:lnTo>
                    <a:pt x="241579" y="65201"/>
                  </a:lnTo>
                  <a:lnTo>
                    <a:pt x="241820" y="66725"/>
                  </a:lnTo>
                  <a:lnTo>
                    <a:pt x="241935" y="68376"/>
                  </a:lnTo>
                  <a:lnTo>
                    <a:pt x="241833" y="68630"/>
                  </a:lnTo>
                  <a:lnTo>
                    <a:pt x="243459" y="70154"/>
                  </a:lnTo>
                  <a:lnTo>
                    <a:pt x="245694" y="67487"/>
                  </a:lnTo>
                  <a:lnTo>
                    <a:pt x="246557" y="72313"/>
                  </a:lnTo>
                  <a:lnTo>
                    <a:pt x="247281" y="67868"/>
                  </a:lnTo>
                  <a:lnTo>
                    <a:pt x="248094" y="74472"/>
                  </a:lnTo>
                  <a:lnTo>
                    <a:pt x="248843" y="68249"/>
                  </a:lnTo>
                  <a:lnTo>
                    <a:pt x="249339" y="70535"/>
                  </a:lnTo>
                  <a:lnTo>
                    <a:pt x="249453" y="71678"/>
                  </a:lnTo>
                  <a:lnTo>
                    <a:pt x="249339" y="72009"/>
                  </a:lnTo>
                  <a:lnTo>
                    <a:pt x="249212" y="72694"/>
                  </a:lnTo>
                  <a:lnTo>
                    <a:pt x="250329" y="74726"/>
                  </a:lnTo>
                  <a:lnTo>
                    <a:pt x="250685" y="74980"/>
                  </a:lnTo>
                  <a:lnTo>
                    <a:pt x="251282" y="71120"/>
                  </a:lnTo>
                  <a:lnTo>
                    <a:pt x="251345" y="70878"/>
                  </a:lnTo>
                  <a:lnTo>
                    <a:pt x="251828" y="70281"/>
                  </a:lnTo>
                  <a:lnTo>
                    <a:pt x="251510" y="73494"/>
                  </a:lnTo>
                  <a:lnTo>
                    <a:pt x="252501" y="70281"/>
                  </a:lnTo>
                  <a:lnTo>
                    <a:pt x="252425" y="74091"/>
                  </a:lnTo>
                  <a:lnTo>
                    <a:pt x="252958" y="73329"/>
                  </a:lnTo>
                  <a:lnTo>
                    <a:pt x="252806" y="73202"/>
                  </a:lnTo>
                  <a:lnTo>
                    <a:pt x="252882" y="70878"/>
                  </a:lnTo>
                  <a:lnTo>
                    <a:pt x="253238" y="70281"/>
                  </a:lnTo>
                  <a:lnTo>
                    <a:pt x="253707" y="69519"/>
                  </a:lnTo>
                  <a:lnTo>
                    <a:pt x="254139" y="72288"/>
                  </a:lnTo>
                  <a:lnTo>
                    <a:pt x="254266" y="73710"/>
                  </a:lnTo>
                  <a:lnTo>
                    <a:pt x="254152" y="74980"/>
                  </a:lnTo>
                  <a:lnTo>
                    <a:pt x="256057" y="72440"/>
                  </a:lnTo>
                  <a:lnTo>
                    <a:pt x="255955" y="73164"/>
                  </a:lnTo>
                  <a:lnTo>
                    <a:pt x="256235" y="72440"/>
                  </a:lnTo>
                  <a:lnTo>
                    <a:pt x="256476" y="71805"/>
                  </a:lnTo>
                  <a:lnTo>
                    <a:pt x="255054" y="78409"/>
                  </a:lnTo>
                  <a:lnTo>
                    <a:pt x="256120" y="75615"/>
                  </a:lnTo>
                  <a:lnTo>
                    <a:pt x="256235" y="74345"/>
                  </a:lnTo>
                  <a:lnTo>
                    <a:pt x="256362" y="73837"/>
                  </a:lnTo>
                  <a:lnTo>
                    <a:pt x="256527" y="72948"/>
                  </a:lnTo>
                  <a:lnTo>
                    <a:pt x="256705" y="74853"/>
                  </a:lnTo>
                  <a:lnTo>
                    <a:pt x="257606" y="74980"/>
                  </a:lnTo>
                  <a:lnTo>
                    <a:pt x="258356" y="74218"/>
                  </a:lnTo>
                  <a:lnTo>
                    <a:pt x="257987" y="76504"/>
                  </a:lnTo>
                  <a:lnTo>
                    <a:pt x="259143" y="77139"/>
                  </a:lnTo>
                  <a:lnTo>
                    <a:pt x="260654" y="75615"/>
                  </a:lnTo>
                  <a:lnTo>
                    <a:pt x="261988" y="75869"/>
                  </a:lnTo>
                  <a:lnTo>
                    <a:pt x="261899" y="75615"/>
                  </a:lnTo>
                  <a:lnTo>
                    <a:pt x="261658" y="74853"/>
                  </a:lnTo>
                  <a:lnTo>
                    <a:pt x="261683" y="74218"/>
                  </a:lnTo>
                  <a:lnTo>
                    <a:pt x="261861" y="72948"/>
                  </a:lnTo>
                  <a:lnTo>
                    <a:pt x="262013" y="71805"/>
                  </a:lnTo>
                  <a:lnTo>
                    <a:pt x="262140" y="70916"/>
                  </a:lnTo>
                  <a:lnTo>
                    <a:pt x="262572" y="70662"/>
                  </a:lnTo>
                  <a:lnTo>
                    <a:pt x="262534" y="71247"/>
                  </a:lnTo>
                  <a:lnTo>
                    <a:pt x="262724" y="70662"/>
                  </a:lnTo>
                  <a:lnTo>
                    <a:pt x="262877" y="70154"/>
                  </a:lnTo>
                  <a:lnTo>
                    <a:pt x="263232" y="70535"/>
                  </a:lnTo>
                  <a:lnTo>
                    <a:pt x="263321" y="70878"/>
                  </a:lnTo>
                  <a:lnTo>
                    <a:pt x="262839" y="73952"/>
                  </a:lnTo>
                  <a:lnTo>
                    <a:pt x="262407" y="75107"/>
                  </a:lnTo>
                  <a:lnTo>
                    <a:pt x="263144" y="73964"/>
                  </a:lnTo>
                  <a:lnTo>
                    <a:pt x="263042" y="75107"/>
                  </a:lnTo>
                  <a:lnTo>
                    <a:pt x="262915" y="75488"/>
                  </a:lnTo>
                  <a:lnTo>
                    <a:pt x="262826" y="75996"/>
                  </a:lnTo>
                  <a:lnTo>
                    <a:pt x="262699" y="76885"/>
                  </a:lnTo>
                  <a:lnTo>
                    <a:pt x="263169" y="74726"/>
                  </a:lnTo>
                  <a:lnTo>
                    <a:pt x="263398" y="80314"/>
                  </a:lnTo>
                  <a:lnTo>
                    <a:pt x="264147" y="76758"/>
                  </a:lnTo>
                  <a:lnTo>
                    <a:pt x="264071" y="77774"/>
                  </a:lnTo>
                  <a:lnTo>
                    <a:pt x="265417" y="77901"/>
                  </a:lnTo>
                  <a:lnTo>
                    <a:pt x="266166" y="76885"/>
                  </a:lnTo>
                  <a:lnTo>
                    <a:pt x="267271" y="76758"/>
                  </a:lnTo>
                  <a:lnTo>
                    <a:pt x="267500" y="74726"/>
                  </a:lnTo>
                  <a:lnTo>
                    <a:pt x="267589" y="73964"/>
                  </a:lnTo>
                  <a:lnTo>
                    <a:pt x="267601" y="73837"/>
                  </a:lnTo>
                  <a:lnTo>
                    <a:pt x="267970" y="74599"/>
                  </a:lnTo>
                  <a:lnTo>
                    <a:pt x="268147" y="73837"/>
                  </a:lnTo>
                  <a:lnTo>
                    <a:pt x="268541" y="72186"/>
                  </a:lnTo>
                  <a:lnTo>
                    <a:pt x="269163" y="73075"/>
                  </a:lnTo>
                  <a:lnTo>
                    <a:pt x="269290" y="73329"/>
                  </a:lnTo>
                  <a:lnTo>
                    <a:pt x="269913" y="75615"/>
                  </a:lnTo>
                  <a:lnTo>
                    <a:pt x="270916" y="75488"/>
                  </a:lnTo>
                  <a:lnTo>
                    <a:pt x="271678" y="74218"/>
                  </a:lnTo>
                  <a:lnTo>
                    <a:pt x="271627" y="73964"/>
                  </a:lnTo>
                  <a:lnTo>
                    <a:pt x="271526" y="73456"/>
                  </a:lnTo>
                  <a:lnTo>
                    <a:pt x="271411" y="73164"/>
                  </a:lnTo>
                  <a:lnTo>
                    <a:pt x="271513" y="72567"/>
                  </a:lnTo>
                  <a:lnTo>
                    <a:pt x="271627" y="72186"/>
                  </a:lnTo>
                  <a:lnTo>
                    <a:pt x="271868" y="71297"/>
                  </a:lnTo>
                  <a:lnTo>
                    <a:pt x="271703" y="73952"/>
                  </a:lnTo>
                  <a:lnTo>
                    <a:pt x="272643" y="73837"/>
                  </a:lnTo>
                  <a:lnTo>
                    <a:pt x="271919" y="75742"/>
                  </a:lnTo>
                  <a:lnTo>
                    <a:pt x="273151" y="75361"/>
                  </a:lnTo>
                  <a:lnTo>
                    <a:pt x="273469" y="75361"/>
                  </a:lnTo>
                  <a:lnTo>
                    <a:pt x="274751" y="73837"/>
                  </a:lnTo>
                  <a:lnTo>
                    <a:pt x="275069" y="73456"/>
                  </a:lnTo>
                  <a:lnTo>
                    <a:pt x="275082" y="71297"/>
                  </a:lnTo>
                  <a:lnTo>
                    <a:pt x="275196" y="70789"/>
                  </a:lnTo>
                  <a:lnTo>
                    <a:pt x="275513" y="70408"/>
                  </a:lnTo>
                  <a:lnTo>
                    <a:pt x="275653" y="72275"/>
                  </a:lnTo>
                  <a:lnTo>
                    <a:pt x="275539" y="73164"/>
                  </a:lnTo>
                  <a:lnTo>
                    <a:pt x="275412" y="73583"/>
                  </a:lnTo>
                  <a:lnTo>
                    <a:pt x="277152" y="70408"/>
                  </a:lnTo>
                  <a:lnTo>
                    <a:pt x="277291" y="70154"/>
                  </a:lnTo>
                  <a:lnTo>
                    <a:pt x="277507" y="69773"/>
                  </a:lnTo>
                  <a:lnTo>
                    <a:pt x="278422" y="81711"/>
                  </a:lnTo>
                  <a:lnTo>
                    <a:pt x="280327" y="76250"/>
                  </a:lnTo>
                  <a:lnTo>
                    <a:pt x="280212" y="76631"/>
                  </a:lnTo>
                  <a:lnTo>
                    <a:pt x="280441" y="76250"/>
                  </a:lnTo>
                  <a:lnTo>
                    <a:pt x="281889" y="73837"/>
                  </a:lnTo>
                  <a:lnTo>
                    <a:pt x="282346" y="74218"/>
                  </a:lnTo>
                  <a:lnTo>
                    <a:pt x="282384" y="74472"/>
                  </a:lnTo>
                  <a:lnTo>
                    <a:pt x="281419" y="75615"/>
                  </a:lnTo>
                  <a:lnTo>
                    <a:pt x="281393" y="76250"/>
                  </a:lnTo>
                  <a:lnTo>
                    <a:pt x="281609" y="77520"/>
                  </a:lnTo>
                  <a:lnTo>
                    <a:pt x="283273" y="73837"/>
                  </a:lnTo>
                  <a:lnTo>
                    <a:pt x="283552" y="73202"/>
                  </a:lnTo>
                  <a:lnTo>
                    <a:pt x="283870" y="78409"/>
                  </a:lnTo>
                  <a:lnTo>
                    <a:pt x="285394" y="75488"/>
                  </a:lnTo>
                  <a:lnTo>
                    <a:pt x="285508" y="83489"/>
                  </a:lnTo>
                  <a:lnTo>
                    <a:pt x="288759" y="75488"/>
                  </a:lnTo>
                  <a:lnTo>
                    <a:pt x="288810" y="75361"/>
                  </a:lnTo>
                  <a:lnTo>
                    <a:pt x="289547" y="80568"/>
                  </a:lnTo>
                  <a:lnTo>
                    <a:pt x="289674" y="78663"/>
                  </a:lnTo>
                  <a:lnTo>
                    <a:pt x="290182" y="76885"/>
                  </a:lnTo>
                  <a:lnTo>
                    <a:pt x="290080" y="78168"/>
                  </a:lnTo>
                  <a:lnTo>
                    <a:pt x="290283" y="77520"/>
                  </a:lnTo>
                  <a:lnTo>
                    <a:pt x="291287" y="76885"/>
                  </a:lnTo>
                  <a:lnTo>
                    <a:pt x="293293" y="75615"/>
                  </a:lnTo>
                  <a:lnTo>
                    <a:pt x="295744" y="80822"/>
                  </a:lnTo>
                  <a:lnTo>
                    <a:pt x="298411" y="82854"/>
                  </a:lnTo>
                  <a:lnTo>
                    <a:pt x="299402" y="83362"/>
                  </a:lnTo>
                  <a:lnTo>
                    <a:pt x="299872" y="75615"/>
                  </a:lnTo>
                  <a:lnTo>
                    <a:pt x="299897" y="75361"/>
                  </a:lnTo>
                  <a:lnTo>
                    <a:pt x="300024" y="73329"/>
                  </a:lnTo>
                  <a:lnTo>
                    <a:pt x="300710" y="76885"/>
                  </a:lnTo>
                  <a:lnTo>
                    <a:pt x="300824" y="78003"/>
                  </a:lnTo>
                  <a:lnTo>
                    <a:pt x="300139" y="81203"/>
                  </a:lnTo>
                  <a:lnTo>
                    <a:pt x="302679" y="77393"/>
                  </a:lnTo>
                  <a:lnTo>
                    <a:pt x="304431" y="81838"/>
                  </a:lnTo>
                  <a:lnTo>
                    <a:pt x="306857" y="78536"/>
                  </a:lnTo>
                  <a:lnTo>
                    <a:pt x="306641" y="79298"/>
                  </a:lnTo>
                  <a:lnTo>
                    <a:pt x="306539" y="80314"/>
                  </a:lnTo>
                  <a:lnTo>
                    <a:pt x="306336" y="80314"/>
                  </a:lnTo>
                  <a:lnTo>
                    <a:pt x="306501" y="82854"/>
                  </a:lnTo>
                  <a:lnTo>
                    <a:pt x="307860" y="80695"/>
                  </a:lnTo>
                  <a:lnTo>
                    <a:pt x="307975" y="80187"/>
                  </a:lnTo>
                  <a:lnTo>
                    <a:pt x="308152" y="78536"/>
                  </a:lnTo>
                  <a:lnTo>
                    <a:pt x="308356" y="79171"/>
                  </a:lnTo>
                  <a:lnTo>
                    <a:pt x="308165" y="79933"/>
                  </a:lnTo>
                  <a:lnTo>
                    <a:pt x="308051" y="80568"/>
                  </a:lnTo>
                  <a:lnTo>
                    <a:pt x="308165" y="81711"/>
                  </a:lnTo>
                  <a:lnTo>
                    <a:pt x="308406" y="82981"/>
                  </a:lnTo>
                  <a:lnTo>
                    <a:pt x="309524" y="78536"/>
                  </a:lnTo>
                  <a:lnTo>
                    <a:pt x="309562" y="78409"/>
                  </a:lnTo>
                  <a:lnTo>
                    <a:pt x="309524" y="81026"/>
                  </a:lnTo>
                  <a:lnTo>
                    <a:pt x="309626" y="80695"/>
                  </a:lnTo>
                  <a:lnTo>
                    <a:pt x="310515" y="82346"/>
                  </a:lnTo>
                  <a:lnTo>
                    <a:pt x="310540" y="80695"/>
                  </a:lnTo>
                  <a:lnTo>
                    <a:pt x="310553" y="79425"/>
                  </a:lnTo>
                  <a:lnTo>
                    <a:pt x="311175" y="80949"/>
                  </a:lnTo>
                  <a:lnTo>
                    <a:pt x="311734" y="79425"/>
                  </a:lnTo>
                  <a:lnTo>
                    <a:pt x="312115" y="78409"/>
                  </a:lnTo>
                  <a:lnTo>
                    <a:pt x="312166" y="78282"/>
                  </a:lnTo>
                  <a:lnTo>
                    <a:pt x="312585" y="80060"/>
                  </a:lnTo>
                  <a:lnTo>
                    <a:pt x="312547" y="80264"/>
                  </a:lnTo>
                  <a:lnTo>
                    <a:pt x="312496" y="80454"/>
                  </a:lnTo>
                  <a:lnTo>
                    <a:pt x="312432" y="80784"/>
                  </a:lnTo>
                  <a:lnTo>
                    <a:pt x="312826" y="82105"/>
                  </a:lnTo>
                  <a:lnTo>
                    <a:pt x="312775" y="81051"/>
                  </a:lnTo>
                  <a:lnTo>
                    <a:pt x="312699" y="80441"/>
                  </a:lnTo>
                  <a:lnTo>
                    <a:pt x="312597" y="80060"/>
                  </a:lnTo>
                  <a:lnTo>
                    <a:pt x="313016" y="78282"/>
                  </a:lnTo>
                  <a:lnTo>
                    <a:pt x="313220" y="77393"/>
                  </a:lnTo>
                  <a:lnTo>
                    <a:pt x="313334" y="76885"/>
                  </a:lnTo>
                  <a:lnTo>
                    <a:pt x="313753" y="81838"/>
                  </a:lnTo>
                  <a:lnTo>
                    <a:pt x="314375" y="77266"/>
                  </a:lnTo>
                  <a:lnTo>
                    <a:pt x="313817" y="81965"/>
                  </a:lnTo>
                  <a:lnTo>
                    <a:pt x="315328" y="81203"/>
                  </a:lnTo>
                  <a:lnTo>
                    <a:pt x="316052" y="79044"/>
                  </a:lnTo>
                  <a:lnTo>
                    <a:pt x="315734" y="80441"/>
                  </a:lnTo>
                  <a:lnTo>
                    <a:pt x="316318" y="80568"/>
                  </a:lnTo>
                  <a:lnTo>
                    <a:pt x="315925" y="82473"/>
                  </a:lnTo>
                  <a:lnTo>
                    <a:pt x="316484" y="82473"/>
                  </a:lnTo>
                  <a:lnTo>
                    <a:pt x="316992" y="81838"/>
                  </a:lnTo>
                  <a:lnTo>
                    <a:pt x="317119" y="81330"/>
                  </a:lnTo>
                  <a:lnTo>
                    <a:pt x="317246" y="79298"/>
                  </a:lnTo>
                  <a:lnTo>
                    <a:pt x="317677" y="85013"/>
                  </a:lnTo>
                  <a:lnTo>
                    <a:pt x="318884" y="79298"/>
                  </a:lnTo>
                  <a:lnTo>
                    <a:pt x="318935" y="79044"/>
                  </a:lnTo>
                  <a:lnTo>
                    <a:pt x="319316" y="77266"/>
                  </a:lnTo>
                  <a:lnTo>
                    <a:pt x="319392" y="76885"/>
                  </a:lnTo>
                  <a:lnTo>
                    <a:pt x="319798" y="74980"/>
                  </a:lnTo>
                  <a:lnTo>
                    <a:pt x="319608" y="82219"/>
                  </a:lnTo>
                  <a:lnTo>
                    <a:pt x="321538" y="79806"/>
                  </a:lnTo>
                  <a:lnTo>
                    <a:pt x="323100" y="78422"/>
                  </a:lnTo>
                  <a:lnTo>
                    <a:pt x="322694" y="82600"/>
                  </a:lnTo>
                  <a:lnTo>
                    <a:pt x="323977" y="81203"/>
                  </a:lnTo>
                  <a:lnTo>
                    <a:pt x="323850" y="80314"/>
                  </a:lnTo>
                  <a:lnTo>
                    <a:pt x="323329" y="78244"/>
                  </a:lnTo>
                  <a:lnTo>
                    <a:pt x="323113" y="78409"/>
                  </a:lnTo>
                  <a:lnTo>
                    <a:pt x="323253" y="78282"/>
                  </a:lnTo>
                  <a:lnTo>
                    <a:pt x="323164" y="77647"/>
                  </a:lnTo>
                  <a:lnTo>
                    <a:pt x="323329" y="78244"/>
                  </a:lnTo>
                  <a:lnTo>
                    <a:pt x="324408" y="77647"/>
                  </a:lnTo>
                  <a:lnTo>
                    <a:pt x="324866" y="77393"/>
                  </a:lnTo>
                  <a:lnTo>
                    <a:pt x="324548" y="80124"/>
                  </a:lnTo>
                  <a:lnTo>
                    <a:pt x="325412" y="77393"/>
                  </a:lnTo>
                  <a:lnTo>
                    <a:pt x="325564" y="76885"/>
                  </a:lnTo>
                  <a:lnTo>
                    <a:pt x="326847" y="78155"/>
                  </a:lnTo>
                  <a:lnTo>
                    <a:pt x="326961" y="78409"/>
                  </a:lnTo>
                  <a:lnTo>
                    <a:pt x="327088" y="78917"/>
                  </a:lnTo>
                  <a:lnTo>
                    <a:pt x="326428" y="80187"/>
                  </a:lnTo>
                  <a:lnTo>
                    <a:pt x="326212" y="80949"/>
                  </a:lnTo>
                  <a:lnTo>
                    <a:pt x="327837" y="79171"/>
                  </a:lnTo>
                  <a:lnTo>
                    <a:pt x="328917" y="81711"/>
                  </a:lnTo>
                  <a:lnTo>
                    <a:pt x="330377" y="79400"/>
                  </a:lnTo>
                  <a:lnTo>
                    <a:pt x="330428" y="79171"/>
                  </a:lnTo>
                  <a:lnTo>
                    <a:pt x="330377" y="76885"/>
                  </a:lnTo>
                  <a:lnTo>
                    <a:pt x="330428" y="76377"/>
                  </a:lnTo>
                  <a:lnTo>
                    <a:pt x="331203" y="74980"/>
                  </a:lnTo>
                  <a:lnTo>
                    <a:pt x="331965" y="73583"/>
                  </a:lnTo>
                  <a:lnTo>
                    <a:pt x="332041" y="73329"/>
                  </a:lnTo>
                  <a:lnTo>
                    <a:pt x="332016" y="73494"/>
                  </a:lnTo>
                  <a:lnTo>
                    <a:pt x="331927" y="73952"/>
                  </a:lnTo>
                  <a:lnTo>
                    <a:pt x="331254" y="77774"/>
                  </a:lnTo>
                  <a:lnTo>
                    <a:pt x="333413" y="73329"/>
                  </a:lnTo>
                  <a:lnTo>
                    <a:pt x="331927" y="80949"/>
                  </a:lnTo>
                  <a:lnTo>
                    <a:pt x="332155" y="80441"/>
                  </a:lnTo>
                  <a:lnTo>
                    <a:pt x="332397" y="79679"/>
                  </a:lnTo>
                  <a:lnTo>
                    <a:pt x="332549" y="78155"/>
                  </a:lnTo>
                  <a:lnTo>
                    <a:pt x="332714" y="79552"/>
                  </a:lnTo>
                  <a:lnTo>
                    <a:pt x="332320" y="81076"/>
                  </a:lnTo>
                  <a:lnTo>
                    <a:pt x="333222" y="80060"/>
                  </a:lnTo>
                  <a:lnTo>
                    <a:pt x="333273" y="78155"/>
                  </a:lnTo>
                  <a:lnTo>
                    <a:pt x="333248" y="77647"/>
                  </a:lnTo>
                  <a:lnTo>
                    <a:pt x="334048" y="77774"/>
                  </a:lnTo>
                  <a:lnTo>
                    <a:pt x="333997" y="78244"/>
                  </a:lnTo>
                  <a:lnTo>
                    <a:pt x="333883" y="78917"/>
                  </a:lnTo>
                  <a:lnTo>
                    <a:pt x="333743" y="79171"/>
                  </a:lnTo>
                  <a:lnTo>
                    <a:pt x="333527" y="80441"/>
                  </a:lnTo>
                  <a:lnTo>
                    <a:pt x="334403" y="77647"/>
                  </a:lnTo>
                  <a:lnTo>
                    <a:pt x="334759" y="76504"/>
                  </a:lnTo>
                  <a:lnTo>
                    <a:pt x="335191" y="77139"/>
                  </a:lnTo>
                  <a:lnTo>
                    <a:pt x="335241" y="78778"/>
                  </a:lnTo>
                  <a:lnTo>
                    <a:pt x="336245" y="78663"/>
                  </a:lnTo>
                  <a:lnTo>
                    <a:pt x="336842" y="76504"/>
                  </a:lnTo>
                  <a:lnTo>
                    <a:pt x="337604" y="73710"/>
                  </a:lnTo>
                  <a:lnTo>
                    <a:pt x="338480" y="75361"/>
                  </a:lnTo>
                  <a:lnTo>
                    <a:pt x="338556" y="76377"/>
                  </a:lnTo>
                  <a:lnTo>
                    <a:pt x="337832" y="80187"/>
                  </a:lnTo>
                  <a:lnTo>
                    <a:pt x="338963" y="77266"/>
                  </a:lnTo>
                  <a:lnTo>
                    <a:pt x="338620" y="81203"/>
                  </a:lnTo>
                  <a:lnTo>
                    <a:pt x="339344" y="80187"/>
                  </a:lnTo>
                  <a:lnTo>
                    <a:pt x="339344" y="78155"/>
                  </a:lnTo>
                  <a:lnTo>
                    <a:pt x="339928" y="78282"/>
                  </a:lnTo>
                  <a:lnTo>
                    <a:pt x="339966" y="78155"/>
                  </a:lnTo>
                  <a:lnTo>
                    <a:pt x="340245" y="77266"/>
                  </a:lnTo>
                  <a:lnTo>
                    <a:pt x="340779" y="75488"/>
                  </a:lnTo>
                  <a:lnTo>
                    <a:pt x="340956" y="76123"/>
                  </a:lnTo>
                  <a:lnTo>
                    <a:pt x="341071" y="77139"/>
                  </a:lnTo>
                  <a:lnTo>
                    <a:pt x="340550" y="78409"/>
                  </a:lnTo>
                  <a:lnTo>
                    <a:pt x="341757" y="77774"/>
                  </a:lnTo>
                  <a:lnTo>
                    <a:pt x="341388" y="76631"/>
                  </a:lnTo>
                  <a:lnTo>
                    <a:pt x="341503" y="75717"/>
                  </a:lnTo>
                  <a:lnTo>
                    <a:pt x="341604" y="75488"/>
                  </a:lnTo>
                  <a:lnTo>
                    <a:pt x="342049" y="74472"/>
                  </a:lnTo>
                  <a:lnTo>
                    <a:pt x="342023" y="73710"/>
                  </a:lnTo>
                  <a:lnTo>
                    <a:pt x="341972" y="73329"/>
                  </a:lnTo>
                  <a:lnTo>
                    <a:pt x="341769" y="71678"/>
                  </a:lnTo>
                  <a:lnTo>
                    <a:pt x="341718" y="71297"/>
                  </a:lnTo>
                  <a:lnTo>
                    <a:pt x="342214" y="72186"/>
                  </a:lnTo>
                  <a:lnTo>
                    <a:pt x="342315" y="72694"/>
                  </a:lnTo>
                  <a:lnTo>
                    <a:pt x="342201" y="72821"/>
                  </a:lnTo>
                  <a:lnTo>
                    <a:pt x="343014" y="72567"/>
                  </a:lnTo>
                  <a:lnTo>
                    <a:pt x="343077" y="74904"/>
                  </a:lnTo>
                  <a:lnTo>
                    <a:pt x="343916" y="72567"/>
                  </a:lnTo>
                  <a:lnTo>
                    <a:pt x="343954" y="72440"/>
                  </a:lnTo>
                  <a:lnTo>
                    <a:pt x="344081" y="72821"/>
                  </a:lnTo>
                  <a:lnTo>
                    <a:pt x="344195" y="75234"/>
                  </a:lnTo>
                  <a:lnTo>
                    <a:pt x="343865" y="77139"/>
                  </a:lnTo>
                  <a:lnTo>
                    <a:pt x="343750" y="78663"/>
                  </a:lnTo>
                  <a:lnTo>
                    <a:pt x="344373" y="75361"/>
                  </a:lnTo>
                  <a:lnTo>
                    <a:pt x="345249" y="77901"/>
                  </a:lnTo>
                  <a:lnTo>
                    <a:pt x="345694" y="75869"/>
                  </a:lnTo>
                  <a:lnTo>
                    <a:pt x="345757" y="75361"/>
                  </a:lnTo>
                  <a:lnTo>
                    <a:pt x="345821" y="75107"/>
                  </a:lnTo>
                  <a:lnTo>
                    <a:pt x="345744" y="75628"/>
                  </a:lnTo>
                  <a:lnTo>
                    <a:pt x="345668" y="76250"/>
                  </a:lnTo>
                  <a:lnTo>
                    <a:pt x="345554" y="77647"/>
                  </a:lnTo>
                  <a:lnTo>
                    <a:pt x="346075" y="75107"/>
                  </a:lnTo>
                  <a:lnTo>
                    <a:pt x="346163" y="77139"/>
                  </a:lnTo>
                  <a:lnTo>
                    <a:pt x="346049" y="78028"/>
                  </a:lnTo>
                  <a:lnTo>
                    <a:pt x="346849" y="78536"/>
                  </a:lnTo>
                  <a:lnTo>
                    <a:pt x="346506" y="75107"/>
                  </a:lnTo>
                  <a:lnTo>
                    <a:pt x="346443" y="74472"/>
                  </a:lnTo>
                  <a:lnTo>
                    <a:pt x="346303" y="73075"/>
                  </a:lnTo>
                  <a:lnTo>
                    <a:pt x="346849" y="74599"/>
                  </a:lnTo>
                  <a:lnTo>
                    <a:pt x="346976" y="75488"/>
                  </a:lnTo>
                  <a:lnTo>
                    <a:pt x="346862" y="76377"/>
                  </a:lnTo>
                  <a:lnTo>
                    <a:pt x="347649" y="77520"/>
                  </a:lnTo>
                  <a:lnTo>
                    <a:pt x="348881" y="74726"/>
                  </a:lnTo>
                  <a:lnTo>
                    <a:pt x="349529" y="75869"/>
                  </a:lnTo>
                  <a:lnTo>
                    <a:pt x="349643" y="76758"/>
                  </a:lnTo>
                  <a:lnTo>
                    <a:pt x="349529" y="80060"/>
                  </a:lnTo>
                  <a:lnTo>
                    <a:pt x="348754" y="77012"/>
                  </a:lnTo>
                  <a:lnTo>
                    <a:pt x="348742" y="77406"/>
                  </a:lnTo>
                  <a:lnTo>
                    <a:pt x="348145" y="78130"/>
                  </a:lnTo>
                  <a:lnTo>
                    <a:pt x="348322" y="79832"/>
                  </a:lnTo>
                  <a:lnTo>
                    <a:pt x="348742" y="77431"/>
                  </a:lnTo>
                  <a:lnTo>
                    <a:pt x="348716" y="80441"/>
                  </a:lnTo>
                  <a:lnTo>
                    <a:pt x="349554" y="80060"/>
                  </a:lnTo>
                  <a:lnTo>
                    <a:pt x="350126" y="79806"/>
                  </a:lnTo>
                  <a:lnTo>
                    <a:pt x="351967" y="75996"/>
                  </a:lnTo>
                  <a:lnTo>
                    <a:pt x="353148" y="77012"/>
                  </a:lnTo>
                  <a:lnTo>
                    <a:pt x="353034" y="76758"/>
                  </a:lnTo>
                  <a:lnTo>
                    <a:pt x="353060" y="75996"/>
                  </a:lnTo>
                  <a:lnTo>
                    <a:pt x="353225" y="74726"/>
                  </a:lnTo>
                  <a:lnTo>
                    <a:pt x="353453" y="73075"/>
                  </a:lnTo>
                  <a:lnTo>
                    <a:pt x="353529" y="72440"/>
                  </a:lnTo>
                  <a:lnTo>
                    <a:pt x="353695" y="71297"/>
                  </a:lnTo>
                  <a:lnTo>
                    <a:pt x="353720" y="71043"/>
                  </a:lnTo>
                  <a:lnTo>
                    <a:pt x="353631" y="79425"/>
                  </a:lnTo>
                  <a:lnTo>
                    <a:pt x="354241" y="77774"/>
                  </a:lnTo>
                  <a:lnTo>
                    <a:pt x="354355" y="77266"/>
                  </a:lnTo>
                  <a:lnTo>
                    <a:pt x="354317" y="77546"/>
                  </a:lnTo>
                  <a:lnTo>
                    <a:pt x="354558" y="76885"/>
                  </a:lnTo>
                  <a:lnTo>
                    <a:pt x="354380" y="77393"/>
                  </a:lnTo>
                  <a:lnTo>
                    <a:pt x="354279" y="77901"/>
                  </a:lnTo>
                  <a:lnTo>
                    <a:pt x="354025" y="79933"/>
                  </a:lnTo>
                  <a:lnTo>
                    <a:pt x="354126" y="79298"/>
                  </a:lnTo>
                  <a:lnTo>
                    <a:pt x="354914" y="80314"/>
                  </a:lnTo>
                  <a:lnTo>
                    <a:pt x="355460" y="79298"/>
                  </a:lnTo>
                  <a:lnTo>
                    <a:pt x="356069" y="78155"/>
                  </a:lnTo>
                  <a:lnTo>
                    <a:pt x="357238" y="76885"/>
                  </a:lnTo>
                  <a:lnTo>
                    <a:pt x="357593" y="76504"/>
                  </a:lnTo>
                  <a:lnTo>
                    <a:pt x="357479" y="77012"/>
                  </a:lnTo>
                  <a:lnTo>
                    <a:pt x="357352" y="78155"/>
                  </a:lnTo>
                  <a:lnTo>
                    <a:pt x="357670" y="79298"/>
                  </a:lnTo>
                  <a:lnTo>
                    <a:pt x="358571" y="78790"/>
                  </a:lnTo>
                  <a:lnTo>
                    <a:pt x="359067" y="79552"/>
                  </a:lnTo>
                  <a:lnTo>
                    <a:pt x="359232" y="78790"/>
                  </a:lnTo>
                  <a:lnTo>
                    <a:pt x="359384" y="78155"/>
                  </a:lnTo>
                  <a:lnTo>
                    <a:pt x="359676" y="78409"/>
                  </a:lnTo>
                  <a:lnTo>
                    <a:pt x="359676" y="78155"/>
                  </a:lnTo>
                  <a:lnTo>
                    <a:pt x="359689" y="76504"/>
                  </a:lnTo>
                  <a:lnTo>
                    <a:pt x="359689" y="76377"/>
                  </a:lnTo>
                  <a:lnTo>
                    <a:pt x="360667" y="79298"/>
                  </a:lnTo>
                  <a:lnTo>
                    <a:pt x="362013" y="78282"/>
                  </a:lnTo>
                  <a:lnTo>
                    <a:pt x="363347" y="77012"/>
                  </a:lnTo>
                  <a:lnTo>
                    <a:pt x="364274" y="79171"/>
                  </a:lnTo>
                  <a:lnTo>
                    <a:pt x="364096" y="79171"/>
                  </a:lnTo>
                  <a:lnTo>
                    <a:pt x="363702" y="80441"/>
                  </a:lnTo>
                  <a:lnTo>
                    <a:pt x="363855" y="80441"/>
                  </a:lnTo>
                  <a:lnTo>
                    <a:pt x="365252" y="79324"/>
                  </a:lnTo>
                  <a:lnTo>
                    <a:pt x="365379" y="77901"/>
                  </a:lnTo>
                  <a:lnTo>
                    <a:pt x="365277" y="77774"/>
                  </a:lnTo>
                  <a:lnTo>
                    <a:pt x="365239" y="77012"/>
                  </a:lnTo>
                  <a:lnTo>
                    <a:pt x="365213" y="76377"/>
                  </a:lnTo>
                  <a:lnTo>
                    <a:pt x="365315" y="75361"/>
                  </a:lnTo>
                  <a:lnTo>
                    <a:pt x="365379" y="75107"/>
                  </a:lnTo>
                  <a:lnTo>
                    <a:pt x="365493" y="74599"/>
                  </a:lnTo>
                  <a:lnTo>
                    <a:pt x="365582" y="74345"/>
                  </a:lnTo>
                  <a:lnTo>
                    <a:pt x="366001" y="73456"/>
                  </a:lnTo>
                  <a:lnTo>
                    <a:pt x="366318" y="73456"/>
                  </a:lnTo>
                  <a:lnTo>
                    <a:pt x="365760" y="74599"/>
                  </a:lnTo>
                  <a:lnTo>
                    <a:pt x="365683" y="75717"/>
                  </a:lnTo>
                  <a:lnTo>
                    <a:pt x="365925" y="77266"/>
                  </a:lnTo>
                  <a:lnTo>
                    <a:pt x="366026" y="78651"/>
                  </a:lnTo>
                  <a:lnTo>
                    <a:pt x="366014" y="78879"/>
                  </a:lnTo>
                  <a:lnTo>
                    <a:pt x="366014" y="79146"/>
                  </a:lnTo>
                  <a:lnTo>
                    <a:pt x="366052" y="79387"/>
                  </a:lnTo>
                  <a:lnTo>
                    <a:pt x="366077" y="79197"/>
                  </a:lnTo>
                  <a:lnTo>
                    <a:pt x="366052" y="78917"/>
                  </a:lnTo>
                  <a:lnTo>
                    <a:pt x="366039" y="78663"/>
                  </a:lnTo>
                  <a:lnTo>
                    <a:pt x="366153" y="77520"/>
                  </a:lnTo>
                  <a:lnTo>
                    <a:pt x="366306" y="76377"/>
                  </a:lnTo>
                  <a:lnTo>
                    <a:pt x="366534" y="80695"/>
                  </a:lnTo>
                  <a:lnTo>
                    <a:pt x="366712" y="76377"/>
                  </a:lnTo>
                  <a:lnTo>
                    <a:pt x="366839" y="73456"/>
                  </a:lnTo>
                  <a:lnTo>
                    <a:pt x="366928" y="71551"/>
                  </a:lnTo>
                  <a:lnTo>
                    <a:pt x="367360" y="73710"/>
                  </a:lnTo>
                  <a:lnTo>
                    <a:pt x="367487" y="74980"/>
                  </a:lnTo>
                  <a:lnTo>
                    <a:pt x="367372" y="75742"/>
                  </a:lnTo>
                  <a:lnTo>
                    <a:pt x="367792" y="75234"/>
                  </a:lnTo>
                  <a:lnTo>
                    <a:pt x="368287" y="73583"/>
                  </a:lnTo>
                  <a:lnTo>
                    <a:pt x="368515" y="73837"/>
                  </a:lnTo>
                  <a:lnTo>
                    <a:pt x="368617" y="74218"/>
                  </a:lnTo>
                  <a:lnTo>
                    <a:pt x="368490" y="76758"/>
                  </a:lnTo>
                  <a:lnTo>
                    <a:pt x="369189" y="73583"/>
                  </a:lnTo>
                  <a:lnTo>
                    <a:pt x="369455" y="72313"/>
                  </a:lnTo>
                  <a:lnTo>
                    <a:pt x="369531" y="75361"/>
                  </a:lnTo>
                  <a:lnTo>
                    <a:pt x="369328" y="75869"/>
                  </a:lnTo>
                  <a:lnTo>
                    <a:pt x="368998" y="75869"/>
                  </a:lnTo>
                  <a:lnTo>
                    <a:pt x="368846" y="76250"/>
                  </a:lnTo>
                  <a:lnTo>
                    <a:pt x="368744" y="77520"/>
                  </a:lnTo>
                  <a:lnTo>
                    <a:pt x="368871" y="79933"/>
                  </a:lnTo>
                  <a:lnTo>
                    <a:pt x="369023" y="79171"/>
                  </a:lnTo>
                  <a:lnTo>
                    <a:pt x="369341" y="79679"/>
                  </a:lnTo>
                  <a:lnTo>
                    <a:pt x="369417" y="79895"/>
                  </a:lnTo>
                  <a:lnTo>
                    <a:pt x="369709" y="80733"/>
                  </a:lnTo>
                  <a:lnTo>
                    <a:pt x="369595" y="80276"/>
                  </a:lnTo>
                  <a:lnTo>
                    <a:pt x="370052" y="81203"/>
                  </a:lnTo>
                  <a:lnTo>
                    <a:pt x="370141" y="79171"/>
                  </a:lnTo>
                  <a:lnTo>
                    <a:pt x="371348" y="73075"/>
                  </a:lnTo>
                  <a:lnTo>
                    <a:pt x="371411" y="78790"/>
                  </a:lnTo>
                  <a:lnTo>
                    <a:pt x="371411" y="79044"/>
                  </a:lnTo>
                  <a:lnTo>
                    <a:pt x="371487" y="78790"/>
                  </a:lnTo>
                  <a:lnTo>
                    <a:pt x="371538" y="78625"/>
                  </a:lnTo>
                  <a:lnTo>
                    <a:pt x="371449" y="78790"/>
                  </a:lnTo>
                  <a:lnTo>
                    <a:pt x="371563" y="78536"/>
                  </a:lnTo>
                  <a:lnTo>
                    <a:pt x="372389" y="77012"/>
                  </a:lnTo>
                  <a:lnTo>
                    <a:pt x="372148" y="78917"/>
                  </a:lnTo>
                  <a:lnTo>
                    <a:pt x="372021" y="80441"/>
                  </a:lnTo>
                  <a:lnTo>
                    <a:pt x="372148" y="81203"/>
                  </a:lnTo>
                  <a:lnTo>
                    <a:pt x="372275" y="82473"/>
                  </a:lnTo>
                  <a:lnTo>
                    <a:pt x="372173" y="82981"/>
                  </a:lnTo>
                  <a:lnTo>
                    <a:pt x="372859" y="80441"/>
                  </a:lnTo>
                  <a:lnTo>
                    <a:pt x="372656" y="85013"/>
                  </a:lnTo>
                  <a:lnTo>
                    <a:pt x="373634" y="81457"/>
                  </a:lnTo>
                  <a:lnTo>
                    <a:pt x="373557" y="82473"/>
                  </a:lnTo>
                  <a:lnTo>
                    <a:pt x="373824" y="81965"/>
                  </a:lnTo>
                  <a:lnTo>
                    <a:pt x="373900" y="81457"/>
                  </a:lnTo>
                  <a:lnTo>
                    <a:pt x="374002" y="80949"/>
                  </a:lnTo>
                  <a:lnTo>
                    <a:pt x="374180" y="80441"/>
                  </a:lnTo>
                  <a:lnTo>
                    <a:pt x="375170" y="77647"/>
                  </a:lnTo>
                  <a:lnTo>
                    <a:pt x="375488" y="85394"/>
                  </a:lnTo>
                  <a:lnTo>
                    <a:pt x="377215" y="80822"/>
                  </a:lnTo>
                  <a:lnTo>
                    <a:pt x="378383" y="79044"/>
                  </a:lnTo>
                  <a:lnTo>
                    <a:pt x="378510" y="78663"/>
                  </a:lnTo>
                  <a:lnTo>
                    <a:pt x="378675" y="77647"/>
                  </a:lnTo>
                  <a:lnTo>
                    <a:pt x="378790" y="77012"/>
                  </a:lnTo>
                  <a:lnTo>
                    <a:pt x="378853" y="76631"/>
                  </a:lnTo>
                  <a:lnTo>
                    <a:pt x="379018" y="75615"/>
                  </a:lnTo>
                  <a:lnTo>
                    <a:pt x="380161" y="73964"/>
                  </a:lnTo>
                  <a:lnTo>
                    <a:pt x="380225" y="75869"/>
                  </a:lnTo>
                  <a:lnTo>
                    <a:pt x="379717" y="77139"/>
                  </a:lnTo>
                  <a:lnTo>
                    <a:pt x="379641" y="78155"/>
                  </a:lnTo>
                  <a:lnTo>
                    <a:pt x="379882" y="79171"/>
                  </a:lnTo>
                  <a:lnTo>
                    <a:pt x="380314" y="78917"/>
                  </a:lnTo>
                  <a:lnTo>
                    <a:pt x="380923" y="77901"/>
                  </a:lnTo>
                  <a:lnTo>
                    <a:pt x="380796" y="80695"/>
                  </a:lnTo>
                  <a:lnTo>
                    <a:pt x="381215" y="80441"/>
                  </a:lnTo>
                  <a:lnTo>
                    <a:pt x="381330" y="78663"/>
                  </a:lnTo>
                  <a:lnTo>
                    <a:pt x="381304" y="78244"/>
                  </a:lnTo>
                  <a:lnTo>
                    <a:pt x="381165" y="78168"/>
                  </a:lnTo>
                  <a:lnTo>
                    <a:pt x="381190" y="77901"/>
                  </a:lnTo>
                  <a:lnTo>
                    <a:pt x="381304" y="77266"/>
                  </a:lnTo>
                  <a:lnTo>
                    <a:pt x="381901" y="73837"/>
                  </a:lnTo>
                  <a:close/>
                </a:path>
                <a:path w="723900" h="146684">
                  <a:moveTo>
                    <a:pt x="382955" y="81711"/>
                  </a:moveTo>
                  <a:lnTo>
                    <a:pt x="382752" y="81838"/>
                  </a:lnTo>
                  <a:lnTo>
                    <a:pt x="382689" y="82473"/>
                  </a:lnTo>
                  <a:lnTo>
                    <a:pt x="382955" y="81711"/>
                  </a:lnTo>
                  <a:close/>
                </a:path>
                <a:path w="723900" h="146684">
                  <a:moveTo>
                    <a:pt x="383108" y="83553"/>
                  </a:moveTo>
                  <a:lnTo>
                    <a:pt x="382943" y="83883"/>
                  </a:lnTo>
                  <a:lnTo>
                    <a:pt x="383057" y="84023"/>
                  </a:lnTo>
                  <a:lnTo>
                    <a:pt x="383070" y="83832"/>
                  </a:lnTo>
                  <a:lnTo>
                    <a:pt x="383095" y="83680"/>
                  </a:lnTo>
                  <a:lnTo>
                    <a:pt x="383108" y="83553"/>
                  </a:lnTo>
                  <a:close/>
                </a:path>
                <a:path w="723900" h="146684">
                  <a:moveTo>
                    <a:pt x="383298" y="83235"/>
                  </a:moveTo>
                  <a:lnTo>
                    <a:pt x="383171" y="83248"/>
                  </a:lnTo>
                  <a:lnTo>
                    <a:pt x="383108" y="83553"/>
                  </a:lnTo>
                  <a:lnTo>
                    <a:pt x="383298" y="83235"/>
                  </a:lnTo>
                  <a:close/>
                </a:path>
                <a:path w="723900" h="146684">
                  <a:moveTo>
                    <a:pt x="383578" y="71678"/>
                  </a:moveTo>
                  <a:lnTo>
                    <a:pt x="381889" y="78244"/>
                  </a:lnTo>
                  <a:lnTo>
                    <a:pt x="381317" y="81330"/>
                  </a:lnTo>
                  <a:lnTo>
                    <a:pt x="380974" y="82600"/>
                  </a:lnTo>
                  <a:lnTo>
                    <a:pt x="381469" y="81838"/>
                  </a:lnTo>
                  <a:lnTo>
                    <a:pt x="381596" y="81584"/>
                  </a:lnTo>
                  <a:lnTo>
                    <a:pt x="382231" y="79806"/>
                  </a:lnTo>
                  <a:lnTo>
                    <a:pt x="382714" y="79044"/>
                  </a:lnTo>
                  <a:lnTo>
                    <a:pt x="382663" y="80822"/>
                  </a:lnTo>
                  <a:lnTo>
                    <a:pt x="382231" y="81584"/>
                  </a:lnTo>
                  <a:lnTo>
                    <a:pt x="381927" y="82727"/>
                  </a:lnTo>
                  <a:lnTo>
                    <a:pt x="382562" y="81965"/>
                  </a:lnTo>
                  <a:lnTo>
                    <a:pt x="382714" y="81864"/>
                  </a:lnTo>
                  <a:lnTo>
                    <a:pt x="382841" y="78917"/>
                  </a:lnTo>
                  <a:lnTo>
                    <a:pt x="382917" y="78244"/>
                  </a:lnTo>
                  <a:lnTo>
                    <a:pt x="383235" y="77774"/>
                  </a:lnTo>
                  <a:lnTo>
                    <a:pt x="383349" y="76758"/>
                  </a:lnTo>
                  <a:lnTo>
                    <a:pt x="383578" y="71678"/>
                  </a:lnTo>
                  <a:close/>
                </a:path>
                <a:path w="723900" h="146684">
                  <a:moveTo>
                    <a:pt x="383667" y="82524"/>
                  </a:moveTo>
                  <a:lnTo>
                    <a:pt x="383298" y="83235"/>
                  </a:lnTo>
                  <a:lnTo>
                    <a:pt x="383501" y="83362"/>
                  </a:lnTo>
                  <a:lnTo>
                    <a:pt x="383667" y="82524"/>
                  </a:lnTo>
                  <a:close/>
                </a:path>
                <a:path w="723900" h="146684">
                  <a:moveTo>
                    <a:pt x="383984" y="78600"/>
                  </a:moveTo>
                  <a:lnTo>
                    <a:pt x="383857" y="78003"/>
                  </a:lnTo>
                  <a:lnTo>
                    <a:pt x="383654" y="79400"/>
                  </a:lnTo>
                  <a:lnTo>
                    <a:pt x="383527" y="80060"/>
                  </a:lnTo>
                  <a:lnTo>
                    <a:pt x="382955" y="81711"/>
                  </a:lnTo>
                  <a:lnTo>
                    <a:pt x="383527" y="81330"/>
                  </a:lnTo>
                  <a:lnTo>
                    <a:pt x="383984" y="78600"/>
                  </a:lnTo>
                  <a:close/>
                </a:path>
                <a:path w="723900" h="146684">
                  <a:moveTo>
                    <a:pt x="386156" y="78447"/>
                  </a:moveTo>
                  <a:lnTo>
                    <a:pt x="386092" y="75742"/>
                  </a:lnTo>
                  <a:lnTo>
                    <a:pt x="385648" y="75590"/>
                  </a:lnTo>
                  <a:lnTo>
                    <a:pt x="384949" y="77749"/>
                  </a:lnTo>
                  <a:lnTo>
                    <a:pt x="384924" y="76987"/>
                  </a:lnTo>
                  <a:lnTo>
                    <a:pt x="385114" y="76085"/>
                  </a:lnTo>
                  <a:lnTo>
                    <a:pt x="385203" y="75450"/>
                  </a:lnTo>
                  <a:lnTo>
                    <a:pt x="384708" y="77089"/>
                  </a:lnTo>
                  <a:lnTo>
                    <a:pt x="384035" y="79984"/>
                  </a:lnTo>
                  <a:lnTo>
                    <a:pt x="383895" y="83172"/>
                  </a:lnTo>
                  <a:lnTo>
                    <a:pt x="384556" y="79895"/>
                  </a:lnTo>
                  <a:lnTo>
                    <a:pt x="384505" y="81280"/>
                  </a:lnTo>
                  <a:lnTo>
                    <a:pt x="385254" y="77381"/>
                  </a:lnTo>
                  <a:lnTo>
                    <a:pt x="385572" y="77000"/>
                  </a:lnTo>
                  <a:lnTo>
                    <a:pt x="385610" y="78536"/>
                  </a:lnTo>
                  <a:lnTo>
                    <a:pt x="385432" y="79794"/>
                  </a:lnTo>
                  <a:lnTo>
                    <a:pt x="385622" y="78930"/>
                  </a:lnTo>
                  <a:lnTo>
                    <a:pt x="385787" y="80606"/>
                  </a:lnTo>
                  <a:lnTo>
                    <a:pt x="386156" y="78447"/>
                  </a:lnTo>
                  <a:close/>
                </a:path>
                <a:path w="723900" h="146684">
                  <a:moveTo>
                    <a:pt x="386715" y="79108"/>
                  </a:moveTo>
                  <a:lnTo>
                    <a:pt x="386410" y="79476"/>
                  </a:lnTo>
                  <a:lnTo>
                    <a:pt x="385851" y="82905"/>
                  </a:lnTo>
                  <a:lnTo>
                    <a:pt x="386359" y="82029"/>
                  </a:lnTo>
                  <a:lnTo>
                    <a:pt x="386562" y="81153"/>
                  </a:lnTo>
                  <a:lnTo>
                    <a:pt x="386715" y="79108"/>
                  </a:lnTo>
                  <a:close/>
                </a:path>
                <a:path w="723900" h="146684">
                  <a:moveTo>
                    <a:pt x="508038" y="94348"/>
                  </a:moveTo>
                  <a:lnTo>
                    <a:pt x="507720" y="96139"/>
                  </a:lnTo>
                  <a:lnTo>
                    <a:pt x="507847" y="95986"/>
                  </a:lnTo>
                  <a:lnTo>
                    <a:pt x="508038" y="94348"/>
                  </a:lnTo>
                  <a:close/>
                </a:path>
                <a:path w="723900" h="146684">
                  <a:moveTo>
                    <a:pt x="513778" y="110934"/>
                  </a:moveTo>
                  <a:lnTo>
                    <a:pt x="513689" y="111226"/>
                  </a:lnTo>
                  <a:lnTo>
                    <a:pt x="513651" y="111442"/>
                  </a:lnTo>
                  <a:lnTo>
                    <a:pt x="513727" y="111252"/>
                  </a:lnTo>
                  <a:lnTo>
                    <a:pt x="513753" y="111112"/>
                  </a:lnTo>
                  <a:lnTo>
                    <a:pt x="513778" y="110934"/>
                  </a:lnTo>
                  <a:close/>
                </a:path>
                <a:path w="723900" h="146684">
                  <a:moveTo>
                    <a:pt x="610870" y="106387"/>
                  </a:moveTo>
                  <a:lnTo>
                    <a:pt x="610857" y="106260"/>
                  </a:lnTo>
                  <a:lnTo>
                    <a:pt x="610831" y="106095"/>
                  </a:lnTo>
                  <a:lnTo>
                    <a:pt x="610870" y="106387"/>
                  </a:lnTo>
                  <a:close/>
                </a:path>
                <a:path w="723900" h="146684">
                  <a:moveTo>
                    <a:pt x="612089" y="102628"/>
                  </a:moveTo>
                  <a:lnTo>
                    <a:pt x="610438" y="103035"/>
                  </a:lnTo>
                  <a:lnTo>
                    <a:pt x="610831" y="106083"/>
                  </a:lnTo>
                  <a:lnTo>
                    <a:pt x="610958" y="104927"/>
                  </a:lnTo>
                  <a:lnTo>
                    <a:pt x="612089" y="102628"/>
                  </a:lnTo>
                  <a:close/>
                </a:path>
                <a:path w="723900" h="146684">
                  <a:moveTo>
                    <a:pt x="612546" y="101739"/>
                  </a:moveTo>
                  <a:lnTo>
                    <a:pt x="612076" y="99898"/>
                  </a:lnTo>
                  <a:lnTo>
                    <a:pt x="612216" y="102387"/>
                  </a:lnTo>
                  <a:lnTo>
                    <a:pt x="612546" y="101739"/>
                  </a:lnTo>
                  <a:close/>
                </a:path>
                <a:path w="723900" h="146684">
                  <a:moveTo>
                    <a:pt x="647255" y="110210"/>
                  </a:moveTo>
                  <a:lnTo>
                    <a:pt x="647001" y="110528"/>
                  </a:lnTo>
                  <a:lnTo>
                    <a:pt x="646976" y="110909"/>
                  </a:lnTo>
                  <a:lnTo>
                    <a:pt x="647115" y="110528"/>
                  </a:lnTo>
                  <a:lnTo>
                    <a:pt x="647230" y="110375"/>
                  </a:lnTo>
                  <a:lnTo>
                    <a:pt x="647255" y="110210"/>
                  </a:lnTo>
                  <a:close/>
                </a:path>
                <a:path w="723900" h="146684">
                  <a:moveTo>
                    <a:pt x="653542" y="108000"/>
                  </a:moveTo>
                  <a:lnTo>
                    <a:pt x="653491" y="108508"/>
                  </a:lnTo>
                  <a:lnTo>
                    <a:pt x="653440" y="108915"/>
                  </a:lnTo>
                  <a:lnTo>
                    <a:pt x="653402" y="109283"/>
                  </a:lnTo>
                  <a:lnTo>
                    <a:pt x="653465" y="108991"/>
                  </a:lnTo>
                  <a:lnTo>
                    <a:pt x="653516" y="108623"/>
                  </a:lnTo>
                  <a:lnTo>
                    <a:pt x="653542" y="108000"/>
                  </a:lnTo>
                  <a:close/>
                </a:path>
                <a:path w="723900" h="146684">
                  <a:moveTo>
                    <a:pt x="662889" y="114401"/>
                  </a:moveTo>
                  <a:lnTo>
                    <a:pt x="662724" y="113957"/>
                  </a:lnTo>
                  <a:lnTo>
                    <a:pt x="662749" y="114249"/>
                  </a:lnTo>
                  <a:lnTo>
                    <a:pt x="662889" y="114401"/>
                  </a:lnTo>
                  <a:close/>
                </a:path>
                <a:path w="723900" h="146684">
                  <a:moveTo>
                    <a:pt x="667981" y="109207"/>
                  </a:moveTo>
                  <a:lnTo>
                    <a:pt x="667753" y="109423"/>
                  </a:lnTo>
                  <a:lnTo>
                    <a:pt x="667981" y="109207"/>
                  </a:lnTo>
                  <a:close/>
                </a:path>
                <a:path w="723900" h="146684">
                  <a:moveTo>
                    <a:pt x="673011" y="114439"/>
                  </a:moveTo>
                  <a:lnTo>
                    <a:pt x="672973" y="114249"/>
                  </a:lnTo>
                  <a:lnTo>
                    <a:pt x="672858" y="114490"/>
                  </a:lnTo>
                  <a:lnTo>
                    <a:pt x="672960" y="114681"/>
                  </a:lnTo>
                  <a:lnTo>
                    <a:pt x="673011" y="114439"/>
                  </a:lnTo>
                  <a:close/>
                </a:path>
                <a:path w="723900" h="146684">
                  <a:moveTo>
                    <a:pt x="675614" y="118338"/>
                  </a:moveTo>
                  <a:lnTo>
                    <a:pt x="675436" y="118516"/>
                  </a:lnTo>
                  <a:lnTo>
                    <a:pt x="675271" y="118694"/>
                  </a:lnTo>
                  <a:lnTo>
                    <a:pt x="675233" y="118999"/>
                  </a:lnTo>
                  <a:lnTo>
                    <a:pt x="675398" y="118948"/>
                  </a:lnTo>
                  <a:lnTo>
                    <a:pt x="675538" y="118630"/>
                  </a:lnTo>
                  <a:lnTo>
                    <a:pt x="675614" y="118338"/>
                  </a:lnTo>
                  <a:close/>
                </a:path>
                <a:path w="723900" h="146684">
                  <a:moveTo>
                    <a:pt x="693737" y="125590"/>
                  </a:moveTo>
                  <a:lnTo>
                    <a:pt x="693521" y="124409"/>
                  </a:lnTo>
                  <a:lnTo>
                    <a:pt x="693191" y="125488"/>
                  </a:lnTo>
                  <a:lnTo>
                    <a:pt x="693547" y="125285"/>
                  </a:lnTo>
                  <a:lnTo>
                    <a:pt x="693737" y="125590"/>
                  </a:lnTo>
                  <a:close/>
                </a:path>
                <a:path w="723900" h="146684">
                  <a:moveTo>
                    <a:pt x="693839" y="125806"/>
                  </a:moveTo>
                  <a:lnTo>
                    <a:pt x="693801" y="125666"/>
                  </a:lnTo>
                  <a:lnTo>
                    <a:pt x="693839" y="126034"/>
                  </a:lnTo>
                  <a:lnTo>
                    <a:pt x="693839" y="125806"/>
                  </a:lnTo>
                  <a:close/>
                </a:path>
                <a:path w="723900" h="146684">
                  <a:moveTo>
                    <a:pt x="698588" y="122186"/>
                  </a:moveTo>
                  <a:lnTo>
                    <a:pt x="698512" y="122555"/>
                  </a:lnTo>
                  <a:lnTo>
                    <a:pt x="698550" y="122415"/>
                  </a:lnTo>
                  <a:lnTo>
                    <a:pt x="698588" y="122186"/>
                  </a:lnTo>
                  <a:close/>
                </a:path>
                <a:path w="723900" h="146684">
                  <a:moveTo>
                    <a:pt x="703453" y="123748"/>
                  </a:moveTo>
                  <a:lnTo>
                    <a:pt x="702805" y="125044"/>
                  </a:lnTo>
                  <a:lnTo>
                    <a:pt x="702970" y="125082"/>
                  </a:lnTo>
                  <a:lnTo>
                    <a:pt x="703097" y="124714"/>
                  </a:lnTo>
                  <a:lnTo>
                    <a:pt x="703453" y="123748"/>
                  </a:lnTo>
                  <a:close/>
                </a:path>
                <a:path w="723900" h="146684">
                  <a:moveTo>
                    <a:pt x="709345" y="126250"/>
                  </a:moveTo>
                  <a:lnTo>
                    <a:pt x="709231" y="126085"/>
                  </a:lnTo>
                  <a:lnTo>
                    <a:pt x="708406" y="128917"/>
                  </a:lnTo>
                  <a:lnTo>
                    <a:pt x="708025" y="130149"/>
                  </a:lnTo>
                  <a:lnTo>
                    <a:pt x="708418" y="128993"/>
                  </a:lnTo>
                  <a:lnTo>
                    <a:pt x="708685" y="128460"/>
                  </a:lnTo>
                  <a:lnTo>
                    <a:pt x="708863" y="128282"/>
                  </a:lnTo>
                  <a:lnTo>
                    <a:pt x="709002" y="127736"/>
                  </a:lnTo>
                  <a:lnTo>
                    <a:pt x="709142" y="127088"/>
                  </a:lnTo>
                  <a:lnTo>
                    <a:pt x="709345" y="126250"/>
                  </a:lnTo>
                  <a:close/>
                </a:path>
                <a:path w="723900" h="146684">
                  <a:moveTo>
                    <a:pt x="716241" y="145491"/>
                  </a:moveTo>
                  <a:lnTo>
                    <a:pt x="716038" y="145503"/>
                  </a:lnTo>
                  <a:lnTo>
                    <a:pt x="716241" y="145491"/>
                  </a:lnTo>
                  <a:close/>
                </a:path>
                <a:path w="723900" h="146684">
                  <a:moveTo>
                    <a:pt x="716813" y="145110"/>
                  </a:moveTo>
                  <a:lnTo>
                    <a:pt x="716686" y="145237"/>
                  </a:lnTo>
                  <a:lnTo>
                    <a:pt x="716559" y="145326"/>
                  </a:lnTo>
                  <a:lnTo>
                    <a:pt x="716292" y="145910"/>
                  </a:lnTo>
                  <a:lnTo>
                    <a:pt x="716445" y="145770"/>
                  </a:lnTo>
                  <a:lnTo>
                    <a:pt x="716610" y="145491"/>
                  </a:lnTo>
                  <a:lnTo>
                    <a:pt x="716813" y="145110"/>
                  </a:lnTo>
                  <a:close/>
                </a:path>
                <a:path w="723900" h="146684">
                  <a:moveTo>
                    <a:pt x="723696" y="139509"/>
                  </a:moveTo>
                  <a:lnTo>
                    <a:pt x="723214" y="139268"/>
                  </a:lnTo>
                  <a:lnTo>
                    <a:pt x="722071" y="141249"/>
                  </a:lnTo>
                  <a:lnTo>
                    <a:pt x="722160" y="140474"/>
                  </a:lnTo>
                  <a:lnTo>
                    <a:pt x="722515" y="139636"/>
                  </a:lnTo>
                  <a:lnTo>
                    <a:pt x="722718" y="139039"/>
                  </a:lnTo>
                  <a:lnTo>
                    <a:pt x="721906" y="140550"/>
                  </a:lnTo>
                  <a:lnTo>
                    <a:pt x="720674" y="143268"/>
                  </a:lnTo>
                  <a:lnTo>
                    <a:pt x="720039" y="146392"/>
                  </a:lnTo>
                  <a:lnTo>
                    <a:pt x="721309" y="143294"/>
                  </a:lnTo>
                  <a:lnTo>
                    <a:pt x="721017" y="144653"/>
                  </a:lnTo>
                  <a:lnTo>
                    <a:pt x="722490" y="140944"/>
                  </a:lnTo>
                  <a:lnTo>
                    <a:pt x="722909" y="140652"/>
                  </a:lnTo>
                  <a:lnTo>
                    <a:pt x="722718" y="142163"/>
                  </a:lnTo>
                  <a:lnTo>
                    <a:pt x="722325" y="143383"/>
                  </a:lnTo>
                  <a:lnTo>
                    <a:pt x="722680" y="142557"/>
                  </a:lnTo>
                  <a:lnTo>
                    <a:pt x="722591" y="144246"/>
                  </a:lnTo>
                  <a:lnTo>
                    <a:pt x="723353" y="142201"/>
                  </a:lnTo>
                  <a:lnTo>
                    <a:pt x="723696" y="139509"/>
                  </a:lnTo>
                  <a:close/>
                </a:path>
                <a:path w="723900" h="146684">
                  <a:moveTo>
                    <a:pt x="723900" y="142976"/>
                  </a:moveTo>
                  <a:lnTo>
                    <a:pt x="723480" y="143281"/>
                  </a:lnTo>
                  <a:lnTo>
                    <a:pt x="722312" y="146545"/>
                  </a:lnTo>
                  <a:lnTo>
                    <a:pt x="723036" y="145783"/>
                  </a:lnTo>
                  <a:lnTo>
                    <a:pt x="723392" y="144957"/>
                  </a:lnTo>
                  <a:lnTo>
                    <a:pt x="723900" y="14297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8955004" y="8528271"/>
              <a:ext cx="215265" cy="60960"/>
            </a:xfrm>
            <a:custGeom>
              <a:avLst/>
              <a:gdLst/>
              <a:ahLst/>
              <a:cxnLst/>
              <a:rect l="l" t="t" r="r" b="b"/>
              <a:pathLst>
                <a:path w="215265" h="60959">
                  <a:moveTo>
                    <a:pt x="3873" y="20078"/>
                  </a:moveTo>
                  <a:lnTo>
                    <a:pt x="3695" y="20701"/>
                  </a:lnTo>
                  <a:lnTo>
                    <a:pt x="3810" y="21158"/>
                  </a:lnTo>
                  <a:lnTo>
                    <a:pt x="3873" y="20078"/>
                  </a:lnTo>
                  <a:close/>
                </a:path>
                <a:path w="215265" h="60959">
                  <a:moveTo>
                    <a:pt x="4127" y="22860"/>
                  </a:moveTo>
                  <a:lnTo>
                    <a:pt x="4038" y="21971"/>
                  </a:lnTo>
                  <a:lnTo>
                    <a:pt x="3810" y="21158"/>
                  </a:lnTo>
                  <a:lnTo>
                    <a:pt x="3733" y="21971"/>
                  </a:lnTo>
                  <a:lnTo>
                    <a:pt x="3225" y="23241"/>
                  </a:lnTo>
                  <a:lnTo>
                    <a:pt x="3136" y="23749"/>
                  </a:lnTo>
                  <a:lnTo>
                    <a:pt x="3556" y="24765"/>
                  </a:lnTo>
                  <a:lnTo>
                    <a:pt x="4127" y="22860"/>
                  </a:lnTo>
                  <a:close/>
                </a:path>
                <a:path w="215265" h="60959">
                  <a:moveTo>
                    <a:pt x="4838" y="23139"/>
                  </a:moveTo>
                  <a:lnTo>
                    <a:pt x="4508" y="23876"/>
                  </a:lnTo>
                  <a:lnTo>
                    <a:pt x="4737" y="23444"/>
                  </a:lnTo>
                  <a:lnTo>
                    <a:pt x="4838" y="23139"/>
                  </a:lnTo>
                  <a:close/>
                </a:path>
                <a:path w="215265" h="60959">
                  <a:moveTo>
                    <a:pt x="6464" y="5588"/>
                  </a:moveTo>
                  <a:lnTo>
                    <a:pt x="6045" y="7747"/>
                  </a:lnTo>
                  <a:lnTo>
                    <a:pt x="6464" y="5588"/>
                  </a:lnTo>
                  <a:close/>
                </a:path>
                <a:path w="215265" h="60959">
                  <a:moveTo>
                    <a:pt x="18554" y="28016"/>
                  </a:moveTo>
                  <a:lnTo>
                    <a:pt x="17729" y="29591"/>
                  </a:lnTo>
                  <a:lnTo>
                    <a:pt x="18542" y="29718"/>
                  </a:lnTo>
                  <a:lnTo>
                    <a:pt x="18554" y="28016"/>
                  </a:lnTo>
                  <a:close/>
                </a:path>
                <a:path w="215265" h="60959">
                  <a:moveTo>
                    <a:pt x="24371" y="23266"/>
                  </a:moveTo>
                  <a:lnTo>
                    <a:pt x="24193" y="25349"/>
                  </a:lnTo>
                  <a:lnTo>
                    <a:pt x="23279" y="25996"/>
                  </a:lnTo>
                  <a:lnTo>
                    <a:pt x="24295" y="25920"/>
                  </a:lnTo>
                  <a:lnTo>
                    <a:pt x="24320" y="25082"/>
                  </a:lnTo>
                  <a:lnTo>
                    <a:pt x="24345" y="24168"/>
                  </a:lnTo>
                  <a:lnTo>
                    <a:pt x="24371" y="23266"/>
                  </a:lnTo>
                  <a:close/>
                </a:path>
                <a:path w="215265" h="60959">
                  <a:moveTo>
                    <a:pt x="25387" y="21844"/>
                  </a:moveTo>
                  <a:lnTo>
                    <a:pt x="25273" y="21158"/>
                  </a:lnTo>
                  <a:lnTo>
                    <a:pt x="25006" y="20066"/>
                  </a:lnTo>
                  <a:lnTo>
                    <a:pt x="24676" y="22733"/>
                  </a:lnTo>
                  <a:lnTo>
                    <a:pt x="24879" y="22479"/>
                  </a:lnTo>
                  <a:lnTo>
                    <a:pt x="24942" y="22225"/>
                  </a:lnTo>
                  <a:lnTo>
                    <a:pt x="24955" y="22390"/>
                  </a:lnTo>
                  <a:lnTo>
                    <a:pt x="25082" y="22225"/>
                  </a:lnTo>
                  <a:lnTo>
                    <a:pt x="25387" y="21844"/>
                  </a:lnTo>
                  <a:close/>
                </a:path>
                <a:path w="215265" h="60959">
                  <a:moveTo>
                    <a:pt x="25628" y="21513"/>
                  </a:moveTo>
                  <a:lnTo>
                    <a:pt x="25476" y="21971"/>
                  </a:lnTo>
                  <a:lnTo>
                    <a:pt x="25603" y="22479"/>
                  </a:lnTo>
                  <a:lnTo>
                    <a:pt x="25628" y="21513"/>
                  </a:lnTo>
                  <a:close/>
                </a:path>
                <a:path w="215265" h="60959">
                  <a:moveTo>
                    <a:pt x="33337" y="26416"/>
                  </a:moveTo>
                  <a:lnTo>
                    <a:pt x="33261" y="25781"/>
                  </a:lnTo>
                  <a:lnTo>
                    <a:pt x="32639" y="25565"/>
                  </a:lnTo>
                  <a:lnTo>
                    <a:pt x="32740" y="26162"/>
                  </a:lnTo>
                  <a:lnTo>
                    <a:pt x="33083" y="29210"/>
                  </a:lnTo>
                  <a:lnTo>
                    <a:pt x="33337" y="26416"/>
                  </a:lnTo>
                  <a:close/>
                </a:path>
                <a:path w="215265" h="60959">
                  <a:moveTo>
                    <a:pt x="33451" y="25146"/>
                  </a:moveTo>
                  <a:lnTo>
                    <a:pt x="33261" y="25781"/>
                  </a:lnTo>
                  <a:lnTo>
                    <a:pt x="33388" y="25781"/>
                  </a:lnTo>
                  <a:lnTo>
                    <a:pt x="33451" y="25146"/>
                  </a:lnTo>
                  <a:close/>
                </a:path>
                <a:path w="215265" h="60959">
                  <a:moveTo>
                    <a:pt x="33655" y="24384"/>
                  </a:moveTo>
                  <a:lnTo>
                    <a:pt x="33566" y="23825"/>
                  </a:lnTo>
                  <a:lnTo>
                    <a:pt x="33451" y="25146"/>
                  </a:lnTo>
                  <a:lnTo>
                    <a:pt x="33655" y="24384"/>
                  </a:lnTo>
                  <a:close/>
                </a:path>
                <a:path w="215265" h="60959">
                  <a:moveTo>
                    <a:pt x="44272" y="30988"/>
                  </a:moveTo>
                  <a:lnTo>
                    <a:pt x="44081" y="27813"/>
                  </a:lnTo>
                  <a:lnTo>
                    <a:pt x="44043" y="28575"/>
                  </a:lnTo>
                  <a:lnTo>
                    <a:pt x="43929" y="29413"/>
                  </a:lnTo>
                  <a:lnTo>
                    <a:pt x="43827" y="29857"/>
                  </a:lnTo>
                  <a:lnTo>
                    <a:pt x="44272" y="30988"/>
                  </a:lnTo>
                  <a:close/>
                </a:path>
                <a:path w="215265" h="60959">
                  <a:moveTo>
                    <a:pt x="48653" y="8890"/>
                  </a:moveTo>
                  <a:lnTo>
                    <a:pt x="48475" y="8128"/>
                  </a:lnTo>
                  <a:lnTo>
                    <a:pt x="48539" y="8509"/>
                  </a:lnTo>
                  <a:lnTo>
                    <a:pt x="48653" y="8890"/>
                  </a:lnTo>
                  <a:close/>
                </a:path>
                <a:path w="215265" h="60959">
                  <a:moveTo>
                    <a:pt x="62128" y="31534"/>
                  </a:moveTo>
                  <a:lnTo>
                    <a:pt x="61887" y="32143"/>
                  </a:lnTo>
                  <a:lnTo>
                    <a:pt x="62014" y="32258"/>
                  </a:lnTo>
                  <a:lnTo>
                    <a:pt x="62128" y="31534"/>
                  </a:lnTo>
                  <a:close/>
                </a:path>
                <a:path w="215265" h="60959">
                  <a:moveTo>
                    <a:pt x="64058" y="31115"/>
                  </a:moveTo>
                  <a:lnTo>
                    <a:pt x="63830" y="31432"/>
                  </a:lnTo>
                  <a:lnTo>
                    <a:pt x="63957" y="31445"/>
                  </a:lnTo>
                  <a:lnTo>
                    <a:pt x="64058" y="31115"/>
                  </a:lnTo>
                  <a:close/>
                </a:path>
                <a:path w="215265" h="60959">
                  <a:moveTo>
                    <a:pt x="67297" y="31496"/>
                  </a:moveTo>
                  <a:lnTo>
                    <a:pt x="66789" y="32512"/>
                  </a:lnTo>
                  <a:lnTo>
                    <a:pt x="67170" y="32131"/>
                  </a:lnTo>
                  <a:lnTo>
                    <a:pt x="67297" y="31496"/>
                  </a:lnTo>
                  <a:close/>
                </a:path>
                <a:path w="215265" h="60959">
                  <a:moveTo>
                    <a:pt x="71056" y="5778"/>
                  </a:moveTo>
                  <a:lnTo>
                    <a:pt x="70269" y="6591"/>
                  </a:lnTo>
                  <a:lnTo>
                    <a:pt x="70548" y="6819"/>
                  </a:lnTo>
                  <a:lnTo>
                    <a:pt x="71056" y="5778"/>
                  </a:lnTo>
                  <a:close/>
                </a:path>
                <a:path w="215265" h="60959">
                  <a:moveTo>
                    <a:pt x="74968" y="30175"/>
                  </a:moveTo>
                  <a:lnTo>
                    <a:pt x="74409" y="31496"/>
                  </a:lnTo>
                  <a:lnTo>
                    <a:pt x="74764" y="31242"/>
                  </a:lnTo>
                  <a:lnTo>
                    <a:pt x="74891" y="30861"/>
                  </a:lnTo>
                  <a:lnTo>
                    <a:pt x="74968" y="30175"/>
                  </a:lnTo>
                  <a:close/>
                </a:path>
                <a:path w="215265" h="60959">
                  <a:moveTo>
                    <a:pt x="75311" y="30861"/>
                  </a:moveTo>
                  <a:lnTo>
                    <a:pt x="74853" y="31178"/>
                  </a:lnTo>
                  <a:lnTo>
                    <a:pt x="74663" y="32893"/>
                  </a:lnTo>
                  <a:lnTo>
                    <a:pt x="75311" y="30861"/>
                  </a:lnTo>
                  <a:close/>
                </a:path>
                <a:path w="215265" h="60959">
                  <a:moveTo>
                    <a:pt x="85471" y="33769"/>
                  </a:moveTo>
                  <a:close/>
                </a:path>
                <a:path w="215265" h="60959">
                  <a:moveTo>
                    <a:pt x="106603" y="40386"/>
                  </a:moveTo>
                  <a:lnTo>
                    <a:pt x="106362" y="40208"/>
                  </a:lnTo>
                  <a:lnTo>
                    <a:pt x="106273" y="41656"/>
                  </a:lnTo>
                  <a:lnTo>
                    <a:pt x="106375" y="41910"/>
                  </a:lnTo>
                  <a:lnTo>
                    <a:pt x="106603" y="40386"/>
                  </a:lnTo>
                  <a:close/>
                </a:path>
                <a:path w="215265" h="60959">
                  <a:moveTo>
                    <a:pt x="115849" y="21742"/>
                  </a:moveTo>
                  <a:lnTo>
                    <a:pt x="115201" y="23355"/>
                  </a:lnTo>
                  <a:lnTo>
                    <a:pt x="115849" y="21742"/>
                  </a:lnTo>
                  <a:close/>
                </a:path>
                <a:path w="215265" h="60959">
                  <a:moveTo>
                    <a:pt x="118021" y="18796"/>
                  </a:moveTo>
                  <a:lnTo>
                    <a:pt x="117551" y="18669"/>
                  </a:lnTo>
                  <a:lnTo>
                    <a:pt x="116357" y="18796"/>
                  </a:lnTo>
                  <a:lnTo>
                    <a:pt x="115722" y="20701"/>
                  </a:lnTo>
                  <a:lnTo>
                    <a:pt x="115989" y="20447"/>
                  </a:lnTo>
                  <a:lnTo>
                    <a:pt x="116420" y="19431"/>
                  </a:lnTo>
                  <a:lnTo>
                    <a:pt x="116382" y="20320"/>
                  </a:lnTo>
                  <a:lnTo>
                    <a:pt x="115849" y="21742"/>
                  </a:lnTo>
                  <a:lnTo>
                    <a:pt x="117055" y="20447"/>
                  </a:lnTo>
                  <a:lnTo>
                    <a:pt x="117652" y="19431"/>
                  </a:lnTo>
                  <a:lnTo>
                    <a:pt x="118021" y="18796"/>
                  </a:lnTo>
                  <a:close/>
                </a:path>
                <a:path w="215265" h="60959">
                  <a:moveTo>
                    <a:pt x="119735" y="19443"/>
                  </a:moveTo>
                  <a:lnTo>
                    <a:pt x="119468" y="18313"/>
                  </a:lnTo>
                  <a:lnTo>
                    <a:pt x="118872" y="19850"/>
                  </a:lnTo>
                  <a:lnTo>
                    <a:pt x="119202" y="20154"/>
                  </a:lnTo>
                  <a:lnTo>
                    <a:pt x="119329" y="21475"/>
                  </a:lnTo>
                  <a:lnTo>
                    <a:pt x="119583" y="21107"/>
                  </a:lnTo>
                  <a:lnTo>
                    <a:pt x="119735" y="19443"/>
                  </a:lnTo>
                  <a:close/>
                </a:path>
                <a:path w="215265" h="60959">
                  <a:moveTo>
                    <a:pt x="123558" y="25095"/>
                  </a:moveTo>
                  <a:lnTo>
                    <a:pt x="123126" y="26416"/>
                  </a:lnTo>
                  <a:lnTo>
                    <a:pt x="123482" y="26174"/>
                  </a:lnTo>
                  <a:lnTo>
                    <a:pt x="123558" y="25095"/>
                  </a:lnTo>
                  <a:close/>
                </a:path>
                <a:path w="215265" h="60959">
                  <a:moveTo>
                    <a:pt x="124193" y="22479"/>
                  </a:moveTo>
                  <a:lnTo>
                    <a:pt x="123698" y="22733"/>
                  </a:lnTo>
                  <a:lnTo>
                    <a:pt x="123558" y="25095"/>
                  </a:lnTo>
                  <a:lnTo>
                    <a:pt x="123901" y="24003"/>
                  </a:lnTo>
                  <a:lnTo>
                    <a:pt x="123837" y="25146"/>
                  </a:lnTo>
                  <a:lnTo>
                    <a:pt x="124002" y="23876"/>
                  </a:lnTo>
                  <a:lnTo>
                    <a:pt x="124193" y="22479"/>
                  </a:lnTo>
                  <a:close/>
                </a:path>
                <a:path w="215265" h="60959">
                  <a:moveTo>
                    <a:pt x="128600" y="45110"/>
                  </a:moveTo>
                  <a:lnTo>
                    <a:pt x="128155" y="45974"/>
                  </a:lnTo>
                  <a:lnTo>
                    <a:pt x="128460" y="45593"/>
                  </a:lnTo>
                  <a:lnTo>
                    <a:pt x="128574" y="45339"/>
                  </a:lnTo>
                  <a:lnTo>
                    <a:pt x="128600" y="45110"/>
                  </a:lnTo>
                  <a:close/>
                </a:path>
                <a:path w="215265" h="60959">
                  <a:moveTo>
                    <a:pt x="135509" y="24066"/>
                  </a:moveTo>
                  <a:lnTo>
                    <a:pt x="135318" y="23583"/>
                  </a:lnTo>
                  <a:lnTo>
                    <a:pt x="135305" y="23799"/>
                  </a:lnTo>
                  <a:lnTo>
                    <a:pt x="135293" y="23977"/>
                  </a:lnTo>
                  <a:lnTo>
                    <a:pt x="135293" y="24180"/>
                  </a:lnTo>
                  <a:lnTo>
                    <a:pt x="135509" y="24066"/>
                  </a:lnTo>
                  <a:close/>
                </a:path>
                <a:path w="215265" h="60959">
                  <a:moveTo>
                    <a:pt x="135699" y="47383"/>
                  </a:moveTo>
                  <a:lnTo>
                    <a:pt x="134937" y="46761"/>
                  </a:lnTo>
                  <a:lnTo>
                    <a:pt x="135115" y="47104"/>
                  </a:lnTo>
                  <a:lnTo>
                    <a:pt x="135407" y="47320"/>
                  </a:lnTo>
                  <a:lnTo>
                    <a:pt x="135699" y="47383"/>
                  </a:lnTo>
                  <a:close/>
                </a:path>
                <a:path w="215265" h="60959">
                  <a:moveTo>
                    <a:pt x="135801" y="47409"/>
                  </a:moveTo>
                  <a:close/>
                </a:path>
                <a:path w="215265" h="60959">
                  <a:moveTo>
                    <a:pt x="137515" y="20370"/>
                  </a:moveTo>
                  <a:lnTo>
                    <a:pt x="136855" y="21247"/>
                  </a:lnTo>
                  <a:lnTo>
                    <a:pt x="136271" y="24498"/>
                  </a:lnTo>
                  <a:lnTo>
                    <a:pt x="136677" y="23977"/>
                  </a:lnTo>
                  <a:lnTo>
                    <a:pt x="137515" y="20370"/>
                  </a:lnTo>
                  <a:close/>
                </a:path>
                <a:path w="215265" h="60959">
                  <a:moveTo>
                    <a:pt x="139509" y="26543"/>
                  </a:moveTo>
                  <a:lnTo>
                    <a:pt x="139395" y="26924"/>
                  </a:lnTo>
                  <a:lnTo>
                    <a:pt x="139280" y="27559"/>
                  </a:lnTo>
                  <a:lnTo>
                    <a:pt x="139509" y="26543"/>
                  </a:lnTo>
                  <a:close/>
                </a:path>
                <a:path w="215265" h="60959">
                  <a:moveTo>
                    <a:pt x="140817" y="24091"/>
                  </a:moveTo>
                  <a:lnTo>
                    <a:pt x="140563" y="24409"/>
                  </a:lnTo>
                  <a:lnTo>
                    <a:pt x="140538" y="24790"/>
                  </a:lnTo>
                  <a:lnTo>
                    <a:pt x="140677" y="24409"/>
                  </a:lnTo>
                  <a:lnTo>
                    <a:pt x="140792" y="24257"/>
                  </a:lnTo>
                  <a:lnTo>
                    <a:pt x="140817" y="24091"/>
                  </a:lnTo>
                  <a:close/>
                </a:path>
                <a:path w="215265" h="60959">
                  <a:moveTo>
                    <a:pt x="145948" y="46329"/>
                  </a:moveTo>
                  <a:lnTo>
                    <a:pt x="145618" y="46990"/>
                  </a:lnTo>
                  <a:lnTo>
                    <a:pt x="145453" y="47117"/>
                  </a:lnTo>
                  <a:lnTo>
                    <a:pt x="145364" y="47625"/>
                  </a:lnTo>
                  <a:lnTo>
                    <a:pt x="145478" y="48260"/>
                  </a:lnTo>
                  <a:lnTo>
                    <a:pt x="145948" y="46329"/>
                  </a:lnTo>
                  <a:close/>
                </a:path>
                <a:path w="215265" h="60959">
                  <a:moveTo>
                    <a:pt x="152234" y="47523"/>
                  </a:moveTo>
                  <a:lnTo>
                    <a:pt x="152082" y="47625"/>
                  </a:lnTo>
                  <a:lnTo>
                    <a:pt x="151676" y="48120"/>
                  </a:lnTo>
                  <a:lnTo>
                    <a:pt x="151930" y="47942"/>
                  </a:lnTo>
                  <a:lnTo>
                    <a:pt x="152234" y="47523"/>
                  </a:lnTo>
                  <a:close/>
                </a:path>
                <a:path w="215265" h="60959">
                  <a:moveTo>
                    <a:pt x="152311" y="29667"/>
                  </a:moveTo>
                  <a:close/>
                </a:path>
                <a:path w="215265" h="60959">
                  <a:moveTo>
                    <a:pt x="152476" y="29083"/>
                  </a:moveTo>
                  <a:lnTo>
                    <a:pt x="152311" y="29667"/>
                  </a:lnTo>
                  <a:lnTo>
                    <a:pt x="152438" y="29413"/>
                  </a:lnTo>
                  <a:lnTo>
                    <a:pt x="152476" y="29083"/>
                  </a:lnTo>
                  <a:close/>
                </a:path>
                <a:path w="215265" h="60959">
                  <a:moveTo>
                    <a:pt x="153162" y="46355"/>
                  </a:moveTo>
                  <a:lnTo>
                    <a:pt x="152768" y="46863"/>
                  </a:lnTo>
                  <a:lnTo>
                    <a:pt x="152806" y="46456"/>
                  </a:lnTo>
                  <a:lnTo>
                    <a:pt x="152717" y="46863"/>
                  </a:lnTo>
                  <a:lnTo>
                    <a:pt x="152222" y="47625"/>
                  </a:lnTo>
                  <a:lnTo>
                    <a:pt x="152539" y="47498"/>
                  </a:lnTo>
                  <a:lnTo>
                    <a:pt x="152717" y="48387"/>
                  </a:lnTo>
                  <a:lnTo>
                    <a:pt x="152920" y="47498"/>
                  </a:lnTo>
                  <a:lnTo>
                    <a:pt x="153162" y="46355"/>
                  </a:lnTo>
                  <a:close/>
                </a:path>
                <a:path w="215265" h="60959">
                  <a:moveTo>
                    <a:pt x="153454" y="25298"/>
                  </a:moveTo>
                  <a:lnTo>
                    <a:pt x="153314" y="25400"/>
                  </a:lnTo>
                  <a:lnTo>
                    <a:pt x="153225" y="25654"/>
                  </a:lnTo>
                  <a:lnTo>
                    <a:pt x="153454" y="25298"/>
                  </a:lnTo>
                  <a:close/>
                </a:path>
                <a:path w="215265" h="60959">
                  <a:moveTo>
                    <a:pt x="154254" y="20828"/>
                  </a:moveTo>
                  <a:lnTo>
                    <a:pt x="152869" y="22606"/>
                  </a:lnTo>
                  <a:lnTo>
                    <a:pt x="152603" y="24803"/>
                  </a:lnTo>
                  <a:lnTo>
                    <a:pt x="152692" y="24638"/>
                  </a:lnTo>
                  <a:lnTo>
                    <a:pt x="152565" y="25019"/>
                  </a:lnTo>
                  <a:lnTo>
                    <a:pt x="152603" y="24803"/>
                  </a:lnTo>
                  <a:lnTo>
                    <a:pt x="152476" y="25019"/>
                  </a:lnTo>
                  <a:lnTo>
                    <a:pt x="151561" y="26670"/>
                  </a:lnTo>
                  <a:lnTo>
                    <a:pt x="153263" y="25438"/>
                  </a:lnTo>
                  <a:lnTo>
                    <a:pt x="153466" y="24511"/>
                  </a:lnTo>
                  <a:lnTo>
                    <a:pt x="154254" y="20828"/>
                  </a:lnTo>
                  <a:close/>
                </a:path>
                <a:path w="215265" h="60959">
                  <a:moveTo>
                    <a:pt x="155651" y="29972"/>
                  </a:moveTo>
                  <a:lnTo>
                    <a:pt x="155498" y="29591"/>
                  </a:lnTo>
                  <a:lnTo>
                    <a:pt x="155206" y="30988"/>
                  </a:lnTo>
                  <a:lnTo>
                    <a:pt x="155651" y="29972"/>
                  </a:lnTo>
                  <a:close/>
                </a:path>
                <a:path w="215265" h="60959">
                  <a:moveTo>
                    <a:pt x="155905" y="30099"/>
                  </a:moveTo>
                  <a:lnTo>
                    <a:pt x="155867" y="29464"/>
                  </a:lnTo>
                  <a:lnTo>
                    <a:pt x="155803" y="29972"/>
                  </a:lnTo>
                  <a:lnTo>
                    <a:pt x="155905" y="30099"/>
                  </a:lnTo>
                  <a:close/>
                </a:path>
                <a:path w="215265" h="60959">
                  <a:moveTo>
                    <a:pt x="158394" y="46736"/>
                  </a:moveTo>
                  <a:lnTo>
                    <a:pt x="158165" y="46736"/>
                  </a:lnTo>
                  <a:lnTo>
                    <a:pt x="158381" y="46863"/>
                  </a:lnTo>
                  <a:lnTo>
                    <a:pt x="158394" y="46736"/>
                  </a:lnTo>
                  <a:close/>
                </a:path>
                <a:path w="215265" h="60959">
                  <a:moveTo>
                    <a:pt x="159359" y="23444"/>
                  </a:moveTo>
                  <a:lnTo>
                    <a:pt x="159346" y="22987"/>
                  </a:lnTo>
                  <a:lnTo>
                    <a:pt x="159067" y="23368"/>
                  </a:lnTo>
                  <a:lnTo>
                    <a:pt x="159359" y="23444"/>
                  </a:lnTo>
                  <a:close/>
                </a:path>
                <a:path w="215265" h="60959">
                  <a:moveTo>
                    <a:pt x="159537" y="23495"/>
                  </a:moveTo>
                  <a:lnTo>
                    <a:pt x="159359" y="23444"/>
                  </a:lnTo>
                  <a:lnTo>
                    <a:pt x="159372" y="24003"/>
                  </a:lnTo>
                  <a:lnTo>
                    <a:pt x="159537" y="23495"/>
                  </a:lnTo>
                  <a:close/>
                </a:path>
                <a:path w="215265" h="60959">
                  <a:moveTo>
                    <a:pt x="161696" y="24384"/>
                  </a:moveTo>
                  <a:lnTo>
                    <a:pt x="161137" y="24511"/>
                  </a:lnTo>
                  <a:lnTo>
                    <a:pt x="161175" y="24638"/>
                  </a:lnTo>
                  <a:lnTo>
                    <a:pt x="161404" y="24765"/>
                  </a:lnTo>
                  <a:lnTo>
                    <a:pt x="161696" y="24384"/>
                  </a:lnTo>
                  <a:close/>
                </a:path>
                <a:path w="215265" h="60959">
                  <a:moveTo>
                    <a:pt x="167068" y="45402"/>
                  </a:moveTo>
                  <a:lnTo>
                    <a:pt x="166916" y="45161"/>
                  </a:lnTo>
                  <a:lnTo>
                    <a:pt x="166738" y="44805"/>
                  </a:lnTo>
                  <a:lnTo>
                    <a:pt x="166420" y="45186"/>
                  </a:lnTo>
                  <a:lnTo>
                    <a:pt x="166547" y="45821"/>
                  </a:lnTo>
                  <a:lnTo>
                    <a:pt x="166776" y="45758"/>
                  </a:lnTo>
                  <a:lnTo>
                    <a:pt x="167068" y="45402"/>
                  </a:lnTo>
                  <a:close/>
                </a:path>
                <a:path w="215265" h="60959">
                  <a:moveTo>
                    <a:pt x="167843" y="44183"/>
                  </a:moveTo>
                  <a:lnTo>
                    <a:pt x="167576" y="44640"/>
                  </a:lnTo>
                  <a:lnTo>
                    <a:pt x="167297" y="45110"/>
                  </a:lnTo>
                  <a:lnTo>
                    <a:pt x="167081" y="45402"/>
                  </a:lnTo>
                  <a:lnTo>
                    <a:pt x="167259" y="45681"/>
                  </a:lnTo>
                  <a:lnTo>
                    <a:pt x="167449" y="45783"/>
                  </a:lnTo>
                  <a:lnTo>
                    <a:pt x="167843" y="44196"/>
                  </a:lnTo>
                  <a:close/>
                </a:path>
                <a:path w="215265" h="60959">
                  <a:moveTo>
                    <a:pt x="169189" y="27940"/>
                  </a:moveTo>
                  <a:lnTo>
                    <a:pt x="168503" y="28778"/>
                  </a:lnTo>
                  <a:lnTo>
                    <a:pt x="168389" y="29273"/>
                  </a:lnTo>
                  <a:lnTo>
                    <a:pt x="168516" y="29718"/>
                  </a:lnTo>
                  <a:lnTo>
                    <a:pt x="169189" y="27940"/>
                  </a:lnTo>
                  <a:close/>
                </a:path>
                <a:path w="215265" h="60959">
                  <a:moveTo>
                    <a:pt x="173888" y="30226"/>
                  </a:moveTo>
                  <a:lnTo>
                    <a:pt x="172885" y="32512"/>
                  </a:lnTo>
                  <a:lnTo>
                    <a:pt x="173761" y="32283"/>
                  </a:lnTo>
                  <a:lnTo>
                    <a:pt x="173888" y="30226"/>
                  </a:lnTo>
                  <a:close/>
                </a:path>
                <a:path w="215265" h="60959">
                  <a:moveTo>
                    <a:pt x="174091" y="47650"/>
                  </a:moveTo>
                  <a:lnTo>
                    <a:pt x="173291" y="48272"/>
                  </a:lnTo>
                  <a:lnTo>
                    <a:pt x="173304" y="49987"/>
                  </a:lnTo>
                  <a:lnTo>
                    <a:pt x="174091" y="47650"/>
                  </a:lnTo>
                  <a:close/>
                </a:path>
                <a:path w="215265" h="60959">
                  <a:moveTo>
                    <a:pt x="174358" y="32131"/>
                  </a:moveTo>
                  <a:lnTo>
                    <a:pt x="173761" y="32283"/>
                  </a:lnTo>
                  <a:lnTo>
                    <a:pt x="173647" y="33909"/>
                  </a:lnTo>
                  <a:lnTo>
                    <a:pt x="174358" y="32131"/>
                  </a:lnTo>
                  <a:close/>
                </a:path>
                <a:path w="215265" h="60959">
                  <a:moveTo>
                    <a:pt x="174637" y="50457"/>
                  </a:moveTo>
                  <a:lnTo>
                    <a:pt x="174155" y="47244"/>
                  </a:lnTo>
                  <a:lnTo>
                    <a:pt x="174091" y="47650"/>
                  </a:lnTo>
                  <a:lnTo>
                    <a:pt x="173697" y="50673"/>
                  </a:lnTo>
                  <a:lnTo>
                    <a:pt x="174637" y="50457"/>
                  </a:lnTo>
                  <a:close/>
                </a:path>
                <a:path w="215265" h="60959">
                  <a:moveTo>
                    <a:pt x="175602" y="28803"/>
                  </a:moveTo>
                  <a:lnTo>
                    <a:pt x="174675" y="29565"/>
                  </a:lnTo>
                  <a:lnTo>
                    <a:pt x="175336" y="29121"/>
                  </a:lnTo>
                  <a:lnTo>
                    <a:pt x="175602" y="28803"/>
                  </a:lnTo>
                  <a:close/>
                </a:path>
                <a:path w="215265" h="60959">
                  <a:moveTo>
                    <a:pt x="180378" y="35306"/>
                  </a:moveTo>
                  <a:lnTo>
                    <a:pt x="180060" y="35306"/>
                  </a:lnTo>
                  <a:lnTo>
                    <a:pt x="180213" y="35560"/>
                  </a:lnTo>
                  <a:lnTo>
                    <a:pt x="180378" y="35306"/>
                  </a:lnTo>
                  <a:close/>
                </a:path>
                <a:path w="215265" h="60959">
                  <a:moveTo>
                    <a:pt x="181406" y="34340"/>
                  </a:moveTo>
                  <a:lnTo>
                    <a:pt x="180962" y="35902"/>
                  </a:lnTo>
                  <a:lnTo>
                    <a:pt x="181406" y="34340"/>
                  </a:lnTo>
                  <a:close/>
                </a:path>
                <a:path w="215265" h="60959">
                  <a:moveTo>
                    <a:pt x="181660" y="33324"/>
                  </a:moveTo>
                  <a:lnTo>
                    <a:pt x="181165" y="33591"/>
                  </a:lnTo>
                  <a:lnTo>
                    <a:pt x="181394" y="34290"/>
                  </a:lnTo>
                  <a:lnTo>
                    <a:pt x="181660" y="33324"/>
                  </a:lnTo>
                  <a:close/>
                </a:path>
                <a:path w="215265" h="60959">
                  <a:moveTo>
                    <a:pt x="191338" y="44551"/>
                  </a:moveTo>
                  <a:lnTo>
                    <a:pt x="191249" y="44704"/>
                  </a:lnTo>
                  <a:lnTo>
                    <a:pt x="191338" y="44551"/>
                  </a:lnTo>
                  <a:close/>
                </a:path>
                <a:path w="215265" h="60959">
                  <a:moveTo>
                    <a:pt x="191744" y="43815"/>
                  </a:moveTo>
                  <a:lnTo>
                    <a:pt x="191452" y="44069"/>
                  </a:lnTo>
                  <a:lnTo>
                    <a:pt x="191338" y="44551"/>
                  </a:lnTo>
                  <a:lnTo>
                    <a:pt x="191744" y="43815"/>
                  </a:lnTo>
                  <a:close/>
                </a:path>
                <a:path w="215265" h="60959">
                  <a:moveTo>
                    <a:pt x="192151" y="42037"/>
                  </a:moveTo>
                  <a:lnTo>
                    <a:pt x="192100" y="40779"/>
                  </a:lnTo>
                  <a:lnTo>
                    <a:pt x="192024" y="40957"/>
                  </a:lnTo>
                  <a:lnTo>
                    <a:pt x="191592" y="43281"/>
                  </a:lnTo>
                  <a:lnTo>
                    <a:pt x="192151" y="42037"/>
                  </a:lnTo>
                  <a:close/>
                </a:path>
                <a:path w="215265" h="60959">
                  <a:moveTo>
                    <a:pt x="193370" y="50165"/>
                  </a:moveTo>
                  <a:lnTo>
                    <a:pt x="193052" y="51181"/>
                  </a:lnTo>
                  <a:lnTo>
                    <a:pt x="193370" y="50165"/>
                  </a:lnTo>
                  <a:close/>
                </a:path>
                <a:path w="215265" h="60959">
                  <a:moveTo>
                    <a:pt x="196888" y="50800"/>
                  </a:moveTo>
                  <a:lnTo>
                    <a:pt x="196659" y="49149"/>
                  </a:lnTo>
                  <a:lnTo>
                    <a:pt x="196037" y="51308"/>
                  </a:lnTo>
                  <a:lnTo>
                    <a:pt x="196672" y="51308"/>
                  </a:lnTo>
                  <a:lnTo>
                    <a:pt x="196888" y="50800"/>
                  </a:lnTo>
                  <a:close/>
                </a:path>
                <a:path w="215265" h="60959">
                  <a:moveTo>
                    <a:pt x="200406" y="54737"/>
                  </a:moveTo>
                  <a:lnTo>
                    <a:pt x="200025" y="55968"/>
                  </a:lnTo>
                  <a:lnTo>
                    <a:pt x="200190" y="55473"/>
                  </a:lnTo>
                  <a:lnTo>
                    <a:pt x="200406" y="54762"/>
                  </a:lnTo>
                  <a:close/>
                </a:path>
                <a:path w="215265" h="60959">
                  <a:moveTo>
                    <a:pt x="202615" y="56642"/>
                  </a:moveTo>
                  <a:lnTo>
                    <a:pt x="202260" y="57023"/>
                  </a:lnTo>
                  <a:lnTo>
                    <a:pt x="202222" y="57404"/>
                  </a:lnTo>
                  <a:lnTo>
                    <a:pt x="202311" y="57607"/>
                  </a:lnTo>
                  <a:lnTo>
                    <a:pt x="202615" y="56642"/>
                  </a:lnTo>
                  <a:close/>
                </a:path>
                <a:path w="215265" h="60959">
                  <a:moveTo>
                    <a:pt x="202679" y="58420"/>
                  </a:moveTo>
                  <a:lnTo>
                    <a:pt x="202311" y="57607"/>
                  </a:lnTo>
                  <a:lnTo>
                    <a:pt x="201841" y="59055"/>
                  </a:lnTo>
                  <a:lnTo>
                    <a:pt x="202679" y="58420"/>
                  </a:lnTo>
                  <a:close/>
                </a:path>
                <a:path w="215265" h="60959">
                  <a:moveTo>
                    <a:pt x="204165" y="41465"/>
                  </a:moveTo>
                  <a:lnTo>
                    <a:pt x="203923" y="40233"/>
                  </a:lnTo>
                  <a:lnTo>
                    <a:pt x="204114" y="39624"/>
                  </a:lnTo>
                  <a:lnTo>
                    <a:pt x="203504" y="40525"/>
                  </a:lnTo>
                  <a:lnTo>
                    <a:pt x="203352" y="40754"/>
                  </a:lnTo>
                  <a:lnTo>
                    <a:pt x="203504" y="41821"/>
                  </a:lnTo>
                  <a:lnTo>
                    <a:pt x="204165" y="41465"/>
                  </a:lnTo>
                  <a:close/>
                </a:path>
                <a:path w="215265" h="60959">
                  <a:moveTo>
                    <a:pt x="205244" y="46990"/>
                  </a:moveTo>
                  <a:lnTo>
                    <a:pt x="204546" y="47155"/>
                  </a:lnTo>
                  <a:lnTo>
                    <a:pt x="204330" y="48056"/>
                  </a:lnTo>
                  <a:lnTo>
                    <a:pt x="205244" y="46990"/>
                  </a:lnTo>
                  <a:close/>
                </a:path>
                <a:path w="215265" h="60959">
                  <a:moveTo>
                    <a:pt x="207010" y="44805"/>
                  </a:moveTo>
                  <a:lnTo>
                    <a:pt x="206171" y="44259"/>
                  </a:lnTo>
                  <a:lnTo>
                    <a:pt x="206946" y="45351"/>
                  </a:lnTo>
                  <a:lnTo>
                    <a:pt x="207010" y="44805"/>
                  </a:lnTo>
                  <a:close/>
                </a:path>
                <a:path w="215265" h="60959">
                  <a:moveTo>
                    <a:pt x="207276" y="45847"/>
                  </a:moveTo>
                  <a:lnTo>
                    <a:pt x="206171" y="47866"/>
                  </a:lnTo>
                  <a:lnTo>
                    <a:pt x="206959" y="47282"/>
                  </a:lnTo>
                  <a:lnTo>
                    <a:pt x="207073" y="46482"/>
                  </a:lnTo>
                  <a:lnTo>
                    <a:pt x="207276" y="45847"/>
                  </a:lnTo>
                  <a:close/>
                </a:path>
                <a:path w="215265" h="60959">
                  <a:moveTo>
                    <a:pt x="207378" y="42633"/>
                  </a:moveTo>
                  <a:lnTo>
                    <a:pt x="207251" y="42672"/>
                  </a:lnTo>
                  <a:lnTo>
                    <a:pt x="207010" y="44805"/>
                  </a:lnTo>
                  <a:lnTo>
                    <a:pt x="207365" y="45046"/>
                  </a:lnTo>
                  <a:lnTo>
                    <a:pt x="207378" y="42633"/>
                  </a:lnTo>
                  <a:close/>
                </a:path>
                <a:path w="215265" h="60959">
                  <a:moveTo>
                    <a:pt x="207772" y="42532"/>
                  </a:moveTo>
                  <a:lnTo>
                    <a:pt x="207403" y="38900"/>
                  </a:lnTo>
                  <a:lnTo>
                    <a:pt x="207378" y="42633"/>
                  </a:lnTo>
                  <a:lnTo>
                    <a:pt x="207772" y="42532"/>
                  </a:lnTo>
                  <a:close/>
                </a:path>
                <a:path w="215265" h="60959">
                  <a:moveTo>
                    <a:pt x="208165" y="60312"/>
                  </a:moveTo>
                  <a:lnTo>
                    <a:pt x="207975" y="60502"/>
                  </a:lnTo>
                  <a:lnTo>
                    <a:pt x="207937" y="60883"/>
                  </a:lnTo>
                  <a:lnTo>
                    <a:pt x="208165" y="60312"/>
                  </a:lnTo>
                  <a:close/>
                </a:path>
                <a:path w="215265" h="60959">
                  <a:moveTo>
                    <a:pt x="208368" y="56692"/>
                  </a:moveTo>
                  <a:lnTo>
                    <a:pt x="207606" y="58356"/>
                  </a:lnTo>
                  <a:lnTo>
                    <a:pt x="207708" y="60756"/>
                  </a:lnTo>
                  <a:lnTo>
                    <a:pt x="207975" y="60502"/>
                  </a:lnTo>
                  <a:lnTo>
                    <a:pt x="208368" y="56692"/>
                  </a:lnTo>
                  <a:close/>
                </a:path>
                <a:path w="215265" h="60959">
                  <a:moveTo>
                    <a:pt x="208546" y="59397"/>
                  </a:moveTo>
                  <a:lnTo>
                    <a:pt x="208165" y="60312"/>
                  </a:lnTo>
                  <a:lnTo>
                    <a:pt x="208546" y="59397"/>
                  </a:lnTo>
                  <a:close/>
                </a:path>
                <a:path w="215265" h="60959">
                  <a:moveTo>
                    <a:pt x="210286" y="58191"/>
                  </a:moveTo>
                  <a:lnTo>
                    <a:pt x="210070" y="58915"/>
                  </a:lnTo>
                  <a:lnTo>
                    <a:pt x="209918" y="59245"/>
                  </a:lnTo>
                  <a:lnTo>
                    <a:pt x="209791" y="59372"/>
                  </a:lnTo>
                  <a:lnTo>
                    <a:pt x="210032" y="59270"/>
                  </a:lnTo>
                  <a:lnTo>
                    <a:pt x="210146" y="58851"/>
                  </a:lnTo>
                  <a:lnTo>
                    <a:pt x="210273" y="58458"/>
                  </a:lnTo>
                  <a:lnTo>
                    <a:pt x="210286" y="58191"/>
                  </a:lnTo>
                  <a:close/>
                </a:path>
                <a:path w="215265" h="60959">
                  <a:moveTo>
                    <a:pt x="211924" y="55245"/>
                  </a:moveTo>
                  <a:lnTo>
                    <a:pt x="211747" y="53594"/>
                  </a:lnTo>
                  <a:lnTo>
                    <a:pt x="211442" y="54902"/>
                  </a:lnTo>
                  <a:lnTo>
                    <a:pt x="211924" y="55245"/>
                  </a:lnTo>
                  <a:close/>
                </a:path>
                <a:path w="215265" h="60959">
                  <a:moveTo>
                    <a:pt x="212636" y="60490"/>
                  </a:moveTo>
                  <a:lnTo>
                    <a:pt x="212394" y="60782"/>
                  </a:lnTo>
                  <a:lnTo>
                    <a:pt x="212496" y="60947"/>
                  </a:lnTo>
                  <a:lnTo>
                    <a:pt x="212559" y="60769"/>
                  </a:lnTo>
                  <a:lnTo>
                    <a:pt x="212610" y="60604"/>
                  </a:lnTo>
                  <a:close/>
                </a:path>
                <a:path w="215265" h="60959">
                  <a:moveTo>
                    <a:pt x="212661" y="57658"/>
                  </a:moveTo>
                  <a:lnTo>
                    <a:pt x="211924" y="58420"/>
                  </a:lnTo>
                  <a:lnTo>
                    <a:pt x="211429" y="59436"/>
                  </a:lnTo>
                  <a:lnTo>
                    <a:pt x="212255" y="58801"/>
                  </a:lnTo>
                  <a:lnTo>
                    <a:pt x="212458" y="58712"/>
                  </a:lnTo>
                  <a:lnTo>
                    <a:pt x="212661" y="57658"/>
                  </a:lnTo>
                  <a:close/>
                </a:path>
                <a:path w="215265" h="60959">
                  <a:moveTo>
                    <a:pt x="212750" y="50546"/>
                  </a:moveTo>
                  <a:lnTo>
                    <a:pt x="210959" y="53848"/>
                  </a:lnTo>
                  <a:lnTo>
                    <a:pt x="211086" y="52705"/>
                  </a:lnTo>
                  <a:lnTo>
                    <a:pt x="211416" y="51181"/>
                  </a:lnTo>
                  <a:lnTo>
                    <a:pt x="211620" y="50292"/>
                  </a:lnTo>
                  <a:lnTo>
                    <a:pt x="212191" y="49784"/>
                  </a:lnTo>
                  <a:lnTo>
                    <a:pt x="212204" y="47625"/>
                  </a:lnTo>
                  <a:lnTo>
                    <a:pt x="211277" y="51181"/>
                  </a:lnTo>
                  <a:lnTo>
                    <a:pt x="211328" y="50419"/>
                  </a:lnTo>
                  <a:lnTo>
                    <a:pt x="211378" y="49530"/>
                  </a:lnTo>
                  <a:lnTo>
                    <a:pt x="211416" y="49022"/>
                  </a:lnTo>
                  <a:lnTo>
                    <a:pt x="211467" y="48260"/>
                  </a:lnTo>
                  <a:lnTo>
                    <a:pt x="211645" y="48006"/>
                  </a:lnTo>
                  <a:lnTo>
                    <a:pt x="210731" y="49022"/>
                  </a:lnTo>
                  <a:lnTo>
                    <a:pt x="211099" y="48260"/>
                  </a:lnTo>
                  <a:lnTo>
                    <a:pt x="211467" y="46101"/>
                  </a:lnTo>
                  <a:lnTo>
                    <a:pt x="211658" y="46736"/>
                  </a:lnTo>
                  <a:lnTo>
                    <a:pt x="211582" y="46101"/>
                  </a:lnTo>
                  <a:lnTo>
                    <a:pt x="211328" y="44069"/>
                  </a:lnTo>
                  <a:lnTo>
                    <a:pt x="209169" y="49530"/>
                  </a:lnTo>
                  <a:lnTo>
                    <a:pt x="209638" y="46456"/>
                  </a:lnTo>
                  <a:lnTo>
                    <a:pt x="209753" y="46101"/>
                  </a:lnTo>
                  <a:lnTo>
                    <a:pt x="209829" y="45974"/>
                  </a:lnTo>
                  <a:lnTo>
                    <a:pt x="208038" y="46990"/>
                  </a:lnTo>
                  <a:lnTo>
                    <a:pt x="208635" y="48514"/>
                  </a:lnTo>
                  <a:lnTo>
                    <a:pt x="208749" y="49149"/>
                  </a:lnTo>
                  <a:lnTo>
                    <a:pt x="206794" y="52324"/>
                  </a:lnTo>
                  <a:lnTo>
                    <a:pt x="206883" y="51816"/>
                  </a:lnTo>
                  <a:lnTo>
                    <a:pt x="207225" y="49911"/>
                  </a:lnTo>
                  <a:lnTo>
                    <a:pt x="207365" y="49149"/>
                  </a:lnTo>
                  <a:lnTo>
                    <a:pt x="207645" y="47625"/>
                  </a:lnTo>
                  <a:lnTo>
                    <a:pt x="208203" y="44577"/>
                  </a:lnTo>
                  <a:lnTo>
                    <a:pt x="207213" y="47625"/>
                  </a:lnTo>
                  <a:lnTo>
                    <a:pt x="206984" y="47282"/>
                  </a:lnTo>
                  <a:lnTo>
                    <a:pt x="206146" y="49149"/>
                  </a:lnTo>
                  <a:lnTo>
                    <a:pt x="206159" y="47879"/>
                  </a:lnTo>
                  <a:lnTo>
                    <a:pt x="206222" y="46101"/>
                  </a:lnTo>
                  <a:lnTo>
                    <a:pt x="203885" y="49911"/>
                  </a:lnTo>
                  <a:lnTo>
                    <a:pt x="204038" y="49276"/>
                  </a:lnTo>
                  <a:lnTo>
                    <a:pt x="204076" y="49149"/>
                  </a:lnTo>
                  <a:lnTo>
                    <a:pt x="204254" y="48387"/>
                  </a:lnTo>
                  <a:lnTo>
                    <a:pt x="204330" y="48056"/>
                  </a:lnTo>
                  <a:lnTo>
                    <a:pt x="204050" y="48387"/>
                  </a:lnTo>
                  <a:lnTo>
                    <a:pt x="204304" y="47244"/>
                  </a:lnTo>
                  <a:lnTo>
                    <a:pt x="204546" y="47155"/>
                  </a:lnTo>
                  <a:lnTo>
                    <a:pt x="205066" y="44958"/>
                  </a:lnTo>
                  <a:lnTo>
                    <a:pt x="204533" y="46329"/>
                  </a:lnTo>
                  <a:lnTo>
                    <a:pt x="204482" y="46456"/>
                  </a:lnTo>
                  <a:lnTo>
                    <a:pt x="205282" y="43053"/>
                  </a:lnTo>
                  <a:lnTo>
                    <a:pt x="202946" y="49149"/>
                  </a:lnTo>
                  <a:lnTo>
                    <a:pt x="202971" y="47625"/>
                  </a:lnTo>
                  <a:lnTo>
                    <a:pt x="202971" y="47371"/>
                  </a:lnTo>
                  <a:lnTo>
                    <a:pt x="203073" y="46228"/>
                  </a:lnTo>
                  <a:lnTo>
                    <a:pt x="203936" y="43815"/>
                  </a:lnTo>
                  <a:lnTo>
                    <a:pt x="204127" y="45466"/>
                  </a:lnTo>
                  <a:lnTo>
                    <a:pt x="204139" y="43815"/>
                  </a:lnTo>
                  <a:lnTo>
                    <a:pt x="204152" y="42799"/>
                  </a:lnTo>
                  <a:lnTo>
                    <a:pt x="202514" y="47371"/>
                  </a:lnTo>
                  <a:lnTo>
                    <a:pt x="202603" y="46609"/>
                  </a:lnTo>
                  <a:lnTo>
                    <a:pt x="202692" y="45847"/>
                  </a:lnTo>
                  <a:lnTo>
                    <a:pt x="203200" y="41529"/>
                  </a:lnTo>
                  <a:lnTo>
                    <a:pt x="202425" y="42164"/>
                  </a:lnTo>
                  <a:lnTo>
                    <a:pt x="201422" y="45847"/>
                  </a:lnTo>
                  <a:lnTo>
                    <a:pt x="201269" y="45212"/>
                  </a:lnTo>
                  <a:lnTo>
                    <a:pt x="201091" y="44450"/>
                  </a:lnTo>
                  <a:lnTo>
                    <a:pt x="200863" y="43434"/>
                  </a:lnTo>
                  <a:lnTo>
                    <a:pt x="199644" y="44450"/>
                  </a:lnTo>
                  <a:lnTo>
                    <a:pt x="199948" y="43434"/>
                  </a:lnTo>
                  <a:lnTo>
                    <a:pt x="200025" y="43180"/>
                  </a:lnTo>
                  <a:lnTo>
                    <a:pt x="198488" y="41910"/>
                  </a:lnTo>
                  <a:lnTo>
                    <a:pt x="198132" y="40767"/>
                  </a:lnTo>
                  <a:lnTo>
                    <a:pt x="198208" y="39751"/>
                  </a:lnTo>
                  <a:lnTo>
                    <a:pt x="197065" y="43434"/>
                  </a:lnTo>
                  <a:lnTo>
                    <a:pt x="196862" y="43180"/>
                  </a:lnTo>
                  <a:lnTo>
                    <a:pt x="196380" y="42545"/>
                  </a:lnTo>
                  <a:lnTo>
                    <a:pt x="195541" y="43180"/>
                  </a:lnTo>
                  <a:lnTo>
                    <a:pt x="196100" y="41148"/>
                  </a:lnTo>
                  <a:lnTo>
                    <a:pt x="196138" y="41021"/>
                  </a:lnTo>
                  <a:lnTo>
                    <a:pt x="196507" y="40132"/>
                  </a:lnTo>
                  <a:lnTo>
                    <a:pt x="197116" y="39116"/>
                  </a:lnTo>
                  <a:lnTo>
                    <a:pt x="196532" y="38989"/>
                  </a:lnTo>
                  <a:lnTo>
                    <a:pt x="196024" y="40208"/>
                  </a:lnTo>
                  <a:lnTo>
                    <a:pt x="195694" y="40779"/>
                  </a:lnTo>
                  <a:lnTo>
                    <a:pt x="195224" y="41021"/>
                  </a:lnTo>
                  <a:lnTo>
                    <a:pt x="196113" y="38354"/>
                  </a:lnTo>
                  <a:lnTo>
                    <a:pt x="195287" y="38227"/>
                  </a:lnTo>
                  <a:lnTo>
                    <a:pt x="193662" y="41148"/>
                  </a:lnTo>
                  <a:lnTo>
                    <a:pt x="193141" y="39116"/>
                  </a:lnTo>
                  <a:lnTo>
                    <a:pt x="192417" y="41656"/>
                  </a:lnTo>
                  <a:lnTo>
                    <a:pt x="192049" y="46482"/>
                  </a:lnTo>
                  <a:lnTo>
                    <a:pt x="190525" y="48006"/>
                  </a:lnTo>
                  <a:lnTo>
                    <a:pt x="191236" y="44958"/>
                  </a:lnTo>
                  <a:lnTo>
                    <a:pt x="191249" y="44704"/>
                  </a:lnTo>
                  <a:lnTo>
                    <a:pt x="191350" y="43815"/>
                  </a:lnTo>
                  <a:lnTo>
                    <a:pt x="191427" y="43624"/>
                  </a:lnTo>
                  <a:lnTo>
                    <a:pt x="191211" y="43434"/>
                  </a:lnTo>
                  <a:lnTo>
                    <a:pt x="191312" y="43053"/>
                  </a:lnTo>
                  <a:lnTo>
                    <a:pt x="191604" y="41910"/>
                  </a:lnTo>
                  <a:lnTo>
                    <a:pt x="191731" y="41402"/>
                  </a:lnTo>
                  <a:lnTo>
                    <a:pt x="191312" y="41910"/>
                  </a:lnTo>
                  <a:lnTo>
                    <a:pt x="191770" y="40386"/>
                  </a:lnTo>
                  <a:lnTo>
                    <a:pt x="191871" y="40208"/>
                  </a:lnTo>
                  <a:lnTo>
                    <a:pt x="191871" y="41275"/>
                  </a:lnTo>
                  <a:lnTo>
                    <a:pt x="191985" y="41021"/>
                  </a:lnTo>
                  <a:lnTo>
                    <a:pt x="192074" y="40640"/>
                  </a:lnTo>
                  <a:lnTo>
                    <a:pt x="192100" y="40779"/>
                  </a:lnTo>
                  <a:lnTo>
                    <a:pt x="192163" y="40640"/>
                  </a:lnTo>
                  <a:lnTo>
                    <a:pt x="192062" y="40259"/>
                  </a:lnTo>
                  <a:lnTo>
                    <a:pt x="191985" y="40132"/>
                  </a:lnTo>
                  <a:lnTo>
                    <a:pt x="191897" y="40005"/>
                  </a:lnTo>
                  <a:lnTo>
                    <a:pt x="191782" y="39243"/>
                  </a:lnTo>
                  <a:lnTo>
                    <a:pt x="191909" y="37465"/>
                  </a:lnTo>
                  <a:lnTo>
                    <a:pt x="191947" y="37211"/>
                  </a:lnTo>
                  <a:lnTo>
                    <a:pt x="191681" y="38354"/>
                  </a:lnTo>
                  <a:lnTo>
                    <a:pt x="191223" y="39878"/>
                  </a:lnTo>
                  <a:lnTo>
                    <a:pt x="190868" y="40005"/>
                  </a:lnTo>
                  <a:lnTo>
                    <a:pt x="190042" y="40005"/>
                  </a:lnTo>
                  <a:lnTo>
                    <a:pt x="190487" y="39116"/>
                  </a:lnTo>
                  <a:lnTo>
                    <a:pt x="191173" y="37719"/>
                  </a:lnTo>
                  <a:lnTo>
                    <a:pt x="191071" y="36703"/>
                  </a:lnTo>
                  <a:lnTo>
                    <a:pt x="191033" y="36449"/>
                  </a:lnTo>
                  <a:lnTo>
                    <a:pt x="190487" y="37719"/>
                  </a:lnTo>
                  <a:lnTo>
                    <a:pt x="190347" y="36195"/>
                  </a:lnTo>
                  <a:lnTo>
                    <a:pt x="189560" y="39116"/>
                  </a:lnTo>
                  <a:lnTo>
                    <a:pt x="189331" y="39116"/>
                  </a:lnTo>
                  <a:lnTo>
                    <a:pt x="189560" y="38100"/>
                  </a:lnTo>
                  <a:lnTo>
                    <a:pt x="189687" y="37465"/>
                  </a:lnTo>
                  <a:lnTo>
                    <a:pt x="189776" y="36830"/>
                  </a:lnTo>
                  <a:lnTo>
                    <a:pt x="189026" y="38100"/>
                  </a:lnTo>
                  <a:lnTo>
                    <a:pt x="187782" y="36703"/>
                  </a:lnTo>
                  <a:lnTo>
                    <a:pt x="187452" y="39751"/>
                  </a:lnTo>
                  <a:lnTo>
                    <a:pt x="187413" y="39979"/>
                  </a:lnTo>
                  <a:lnTo>
                    <a:pt x="187388" y="40157"/>
                  </a:lnTo>
                  <a:lnTo>
                    <a:pt x="187363" y="40347"/>
                  </a:lnTo>
                  <a:lnTo>
                    <a:pt x="185280" y="43053"/>
                  </a:lnTo>
                  <a:lnTo>
                    <a:pt x="185242" y="42291"/>
                  </a:lnTo>
                  <a:lnTo>
                    <a:pt x="185229" y="41910"/>
                  </a:lnTo>
                  <a:lnTo>
                    <a:pt x="185153" y="40386"/>
                  </a:lnTo>
                  <a:lnTo>
                    <a:pt x="185140" y="40132"/>
                  </a:lnTo>
                  <a:lnTo>
                    <a:pt x="185089" y="38989"/>
                  </a:lnTo>
                  <a:lnTo>
                    <a:pt x="185039" y="37973"/>
                  </a:lnTo>
                  <a:lnTo>
                    <a:pt x="183400" y="38989"/>
                  </a:lnTo>
                  <a:lnTo>
                    <a:pt x="183426" y="38862"/>
                  </a:lnTo>
                  <a:lnTo>
                    <a:pt x="183654" y="37973"/>
                  </a:lnTo>
                  <a:lnTo>
                    <a:pt x="182575" y="38862"/>
                  </a:lnTo>
                  <a:lnTo>
                    <a:pt x="181724" y="38100"/>
                  </a:lnTo>
                  <a:lnTo>
                    <a:pt x="180606" y="40132"/>
                  </a:lnTo>
                  <a:lnTo>
                    <a:pt x="180390" y="40132"/>
                  </a:lnTo>
                  <a:lnTo>
                    <a:pt x="180467" y="39116"/>
                  </a:lnTo>
                  <a:lnTo>
                    <a:pt x="180492" y="38735"/>
                  </a:lnTo>
                  <a:lnTo>
                    <a:pt x="180619" y="37973"/>
                  </a:lnTo>
                  <a:lnTo>
                    <a:pt x="180924" y="37084"/>
                  </a:lnTo>
                  <a:lnTo>
                    <a:pt x="180136" y="37592"/>
                  </a:lnTo>
                  <a:lnTo>
                    <a:pt x="179793" y="38735"/>
                  </a:lnTo>
                  <a:lnTo>
                    <a:pt x="179552" y="37719"/>
                  </a:lnTo>
                  <a:lnTo>
                    <a:pt x="179489" y="37465"/>
                  </a:lnTo>
                  <a:lnTo>
                    <a:pt x="179362" y="36957"/>
                  </a:lnTo>
                  <a:lnTo>
                    <a:pt x="179425" y="36703"/>
                  </a:lnTo>
                  <a:lnTo>
                    <a:pt x="180162" y="35636"/>
                  </a:lnTo>
                  <a:lnTo>
                    <a:pt x="180060" y="35306"/>
                  </a:lnTo>
                  <a:lnTo>
                    <a:pt x="179781" y="34798"/>
                  </a:lnTo>
                  <a:lnTo>
                    <a:pt x="179946" y="33020"/>
                  </a:lnTo>
                  <a:lnTo>
                    <a:pt x="178396" y="35560"/>
                  </a:lnTo>
                  <a:lnTo>
                    <a:pt x="178587" y="35052"/>
                  </a:lnTo>
                  <a:lnTo>
                    <a:pt x="179247" y="33274"/>
                  </a:lnTo>
                  <a:lnTo>
                    <a:pt x="179133" y="32766"/>
                  </a:lnTo>
                  <a:lnTo>
                    <a:pt x="178625" y="32131"/>
                  </a:lnTo>
                  <a:lnTo>
                    <a:pt x="178244" y="32639"/>
                  </a:lnTo>
                  <a:lnTo>
                    <a:pt x="178142" y="34798"/>
                  </a:lnTo>
                  <a:lnTo>
                    <a:pt x="177622" y="35052"/>
                  </a:lnTo>
                  <a:lnTo>
                    <a:pt x="177126" y="34544"/>
                  </a:lnTo>
                  <a:lnTo>
                    <a:pt x="177241" y="33655"/>
                  </a:lnTo>
                  <a:lnTo>
                    <a:pt x="177927" y="31496"/>
                  </a:lnTo>
                  <a:lnTo>
                    <a:pt x="177800" y="29337"/>
                  </a:lnTo>
                  <a:lnTo>
                    <a:pt x="177444" y="26670"/>
                  </a:lnTo>
                  <a:lnTo>
                    <a:pt x="173418" y="37465"/>
                  </a:lnTo>
                  <a:lnTo>
                    <a:pt x="173596" y="34798"/>
                  </a:lnTo>
                  <a:lnTo>
                    <a:pt x="173647" y="33909"/>
                  </a:lnTo>
                  <a:lnTo>
                    <a:pt x="173291" y="34798"/>
                  </a:lnTo>
                  <a:lnTo>
                    <a:pt x="172656" y="34163"/>
                  </a:lnTo>
                  <a:lnTo>
                    <a:pt x="172681" y="33782"/>
                  </a:lnTo>
                  <a:lnTo>
                    <a:pt x="173075" y="29083"/>
                  </a:lnTo>
                  <a:lnTo>
                    <a:pt x="172847" y="29083"/>
                  </a:lnTo>
                  <a:lnTo>
                    <a:pt x="172288" y="26924"/>
                  </a:lnTo>
                  <a:lnTo>
                    <a:pt x="170700" y="33782"/>
                  </a:lnTo>
                  <a:lnTo>
                    <a:pt x="169938" y="32258"/>
                  </a:lnTo>
                  <a:lnTo>
                    <a:pt x="169773" y="33528"/>
                  </a:lnTo>
                  <a:lnTo>
                    <a:pt x="169138" y="36703"/>
                  </a:lnTo>
                  <a:lnTo>
                    <a:pt x="168071" y="37719"/>
                  </a:lnTo>
                  <a:lnTo>
                    <a:pt x="167563" y="37211"/>
                  </a:lnTo>
                  <a:lnTo>
                    <a:pt x="167614" y="36195"/>
                  </a:lnTo>
                  <a:lnTo>
                    <a:pt x="168021" y="34163"/>
                  </a:lnTo>
                  <a:lnTo>
                    <a:pt x="168198" y="33274"/>
                  </a:lnTo>
                  <a:lnTo>
                    <a:pt x="168376" y="32385"/>
                  </a:lnTo>
                  <a:lnTo>
                    <a:pt x="169087" y="31496"/>
                  </a:lnTo>
                  <a:lnTo>
                    <a:pt x="169278" y="31496"/>
                  </a:lnTo>
                  <a:lnTo>
                    <a:pt x="169176" y="32258"/>
                  </a:lnTo>
                  <a:lnTo>
                    <a:pt x="169964" y="31496"/>
                  </a:lnTo>
                  <a:lnTo>
                    <a:pt x="169964" y="31242"/>
                  </a:lnTo>
                  <a:lnTo>
                    <a:pt x="169989" y="30099"/>
                  </a:lnTo>
                  <a:lnTo>
                    <a:pt x="169583" y="31242"/>
                  </a:lnTo>
                  <a:lnTo>
                    <a:pt x="169570" y="30861"/>
                  </a:lnTo>
                  <a:lnTo>
                    <a:pt x="169557" y="30480"/>
                  </a:lnTo>
                  <a:lnTo>
                    <a:pt x="169532" y="29972"/>
                  </a:lnTo>
                  <a:lnTo>
                    <a:pt x="168554" y="29857"/>
                  </a:lnTo>
                  <a:lnTo>
                    <a:pt x="168452" y="29667"/>
                  </a:lnTo>
                  <a:lnTo>
                    <a:pt x="168325" y="29032"/>
                  </a:lnTo>
                  <a:lnTo>
                    <a:pt x="168198" y="28575"/>
                  </a:lnTo>
                  <a:lnTo>
                    <a:pt x="167259" y="30099"/>
                  </a:lnTo>
                  <a:lnTo>
                    <a:pt x="166560" y="28702"/>
                  </a:lnTo>
                  <a:lnTo>
                    <a:pt x="166484" y="29972"/>
                  </a:lnTo>
                  <a:lnTo>
                    <a:pt x="166357" y="30861"/>
                  </a:lnTo>
                  <a:lnTo>
                    <a:pt x="166217" y="30861"/>
                  </a:lnTo>
                  <a:lnTo>
                    <a:pt x="165150" y="28994"/>
                  </a:lnTo>
                  <a:lnTo>
                    <a:pt x="165036" y="33020"/>
                  </a:lnTo>
                  <a:lnTo>
                    <a:pt x="163931" y="33274"/>
                  </a:lnTo>
                  <a:lnTo>
                    <a:pt x="163918" y="33020"/>
                  </a:lnTo>
                  <a:lnTo>
                    <a:pt x="163893" y="32512"/>
                  </a:lnTo>
                  <a:lnTo>
                    <a:pt x="163830" y="31242"/>
                  </a:lnTo>
                  <a:lnTo>
                    <a:pt x="164426" y="30226"/>
                  </a:lnTo>
                  <a:lnTo>
                    <a:pt x="165023" y="29210"/>
                  </a:lnTo>
                  <a:lnTo>
                    <a:pt x="165138" y="28994"/>
                  </a:lnTo>
                  <a:lnTo>
                    <a:pt x="163830" y="30226"/>
                  </a:lnTo>
                  <a:lnTo>
                    <a:pt x="163804" y="30099"/>
                  </a:lnTo>
                  <a:lnTo>
                    <a:pt x="163563" y="29032"/>
                  </a:lnTo>
                  <a:lnTo>
                    <a:pt x="163652" y="28575"/>
                  </a:lnTo>
                  <a:lnTo>
                    <a:pt x="163842" y="28194"/>
                  </a:lnTo>
                  <a:lnTo>
                    <a:pt x="164934" y="26035"/>
                  </a:lnTo>
                  <a:lnTo>
                    <a:pt x="163487" y="28194"/>
                  </a:lnTo>
                  <a:lnTo>
                    <a:pt x="163576" y="25527"/>
                  </a:lnTo>
                  <a:lnTo>
                    <a:pt x="163487" y="23977"/>
                  </a:lnTo>
                  <a:lnTo>
                    <a:pt x="163309" y="23749"/>
                  </a:lnTo>
                  <a:lnTo>
                    <a:pt x="163423" y="23355"/>
                  </a:lnTo>
                  <a:lnTo>
                    <a:pt x="163029" y="23114"/>
                  </a:lnTo>
                  <a:lnTo>
                    <a:pt x="162725" y="25527"/>
                  </a:lnTo>
                  <a:lnTo>
                    <a:pt x="162547" y="25146"/>
                  </a:lnTo>
                  <a:lnTo>
                    <a:pt x="162560" y="24003"/>
                  </a:lnTo>
                  <a:lnTo>
                    <a:pt x="162013" y="25273"/>
                  </a:lnTo>
                  <a:lnTo>
                    <a:pt x="161899" y="25781"/>
                  </a:lnTo>
                  <a:lnTo>
                    <a:pt x="161772" y="28194"/>
                  </a:lnTo>
                  <a:lnTo>
                    <a:pt x="160756" y="30099"/>
                  </a:lnTo>
                  <a:lnTo>
                    <a:pt x="160629" y="28994"/>
                  </a:lnTo>
                  <a:lnTo>
                    <a:pt x="159321" y="31242"/>
                  </a:lnTo>
                  <a:lnTo>
                    <a:pt x="159397" y="30861"/>
                  </a:lnTo>
                  <a:lnTo>
                    <a:pt x="159842" y="28575"/>
                  </a:lnTo>
                  <a:lnTo>
                    <a:pt x="159969" y="27940"/>
                  </a:lnTo>
                  <a:lnTo>
                    <a:pt x="160604" y="28956"/>
                  </a:lnTo>
                  <a:lnTo>
                    <a:pt x="160680" y="28829"/>
                  </a:lnTo>
                  <a:lnTo>
                    <a:pt x="160769" y="29210"/>
                  </a:lnTo>
                  <a:lnTo>
                    <a:pt x="160858" y="29337"/>
                  </a:lnTo>
                  <a:lnTo>
                    <a:pt x="160820" y="28829"/>
                  </a:lnTo>
                  <a:lnTo>
                    <a:pt x="160769" y="27940"/>
                  </a:lnTo>
                  <a:lnTo>
                    <a:pt x="160756" y="27686"/>
                  </a:lnTo>
                  <a:lnTo>
                    <a:pt x="160705" y="26924"/>
                  </a:lnTo>
                  <a:lnTo>
                    <a:pt x="160566" y="24638"/>
                  </a:lnTo>
                  <a:lnTo>
                    <a:pt x="161124" y="24511"/>
                  </a:lnTo>
                  <a:lnTo>
                    <a:pt x="161048" y="24257"/>
                  </a:lnTo>
                  <a:lnTo>
                    <a:pt x="161137" y="23622"/>
                  </a:lnTo>
                  <a:lnTo>
                    <a:pt x="161239" y="23444"/>
                  </a:lnTo>
                  <a:lnTo>
                    <a:pt x="161112" y="21971"/>
                  </a:lnTo>
                  <a:lnTo>
                    <a:pt x="160858" y="20193"/>
                  </a:lnTo>
                  <a:lnTo>
                    <a:pt x="159956" y="26924"/>
                  </a:lnTo>
                  <a:lnTo>
                    <a:pt x="158813" y="26543"/>
                  </a:lnTo>
                  <a:lnTo>
                    <a:pt x="159308" y="25019"/>
                  </a:lnTo>
                  <a:lnTo>
                    <a:pt x="159372" y="24003"/>
                  </a:lnTo>
                  <a:lnTo>
                    <a:pt x="158635" y="26289"/>
                  </a:lnTo>
                  <a:lnTo>
                    <a:pt x="157835" y="27686"/>
                  </a:lnTo>
                  <a:lnTo>
                    <a:pt x="157429" y="26162"/>
                  </a:lnTo>
                  <a:lnTo>
                    <a:pt x="156806" y="28575"/>
                  </a:lnTo>
                  <a:lnTo>
                    <a:pt x="156451" y="28321"/>
                  </a:lnTo>
                  <a:lnTo>
                    <a:pt x="156552" y="28575"/>
                  </a:lnTo>
                  <a:lnTo>
                    <a:pt x="156654" y="29337"/>
                  </a:lnTo>
                  <a:lnTo>
                    <a:pt x="156171" y="30861"/>
                  </a:lnTo>
                  <a:lnTo>
                    <a:pt x="155854" y="30607"/>
                  </a:lnTo>
                  <a:lnTo>
                    <a:pt x="155219" y="30988"/>
                  </a:lnTo>
                  <a:lnTo>
                    <a:pt x="154559" y="32512"/>
                  </a:lnTo>
                  <a:lnTo>
                    <a:pt x="154724" y="31115"/>
                  </a:lnTo>
                  <a:lnTo>
                    <a:pt x="155117" y="27813"/>
                  </a:lnTo>
                  <a:lnTo>
                    <a:pt x="155333" y="25908"/>
                  </a:lnTo>
                  <a:lnTo>
                    <a:pt x="154051" y="27813"/>
                  </a:lnTo>
                  <a:lnTo>
                    <a:pt x="154012" y="27305"/>
                  </a:lnTo>
                  <a:lnTo>
                    <a:pt x="154101" y="26162"/>
                  </a:lnTo>
                  <a:lnTo>
                    <a:pt x="154444" y="25273"/>
                  </a:lnTo>
                  <a:lnTo>
                    <a:pt x="154736" y="24511"/>
                  </a:lnTo>
                  <a:lnTo>
                    <a:pt x="154660" y="23495"/>
                  </a:lnTo>
                  <a:lnTo>
                    <a:pt x="153454" y="25298"/>
                  </a:lnTo>
                  <a:lnTo>
                    <a:pt x="153085" y="26047"/>
                  </a:lnTo>
                  <a:lnTo>
                    <a:pt x="153085" y="28067"/>
                  </a:lnTo>
                  <a:lnTo>
                    <a:pt x="152476" y="29337"/>
                  </a:lnTo>
                  <a:lnTo>
                    <a:pt x="152361" y="30099"/>
                  </a:lnTo>
                  <a:lnTo>
                    <a:pt x="152234" y="31115"/>
                  </a:lnTo>
                  <a:lnTo>
                    <a:pt x="152285" y="29718"/>
                  </a:lnTo>
                  <a:lnTo>
                    <a:pt x="152361" y="28829"/>
                  </a:lnTo>
                  <a:lnTo>
                    <a:pt x="152387" y="28435"/>
                  </a:lnTo>
                  <a:lnTo>
                    <a:pt x="152298" y="28575"/>
                  </a:lnTo>
                  <a:lnTo>
                    <a:pt x="152412" y="27698"/>
                  </a:lnTo>
                  <a:lnTo>
                    <a:pt x="152387" y="28435"/>
                  </a:lnTo>
                  <a:lnTo>
                    <a:pt x="152946" y="27432"/>
                  </a:lnTo>
                  <a:lnTo>
                    <a:pt x="153022" y="27305"/>
                  </a:lnTo>
                  <a:lnTo>
                    <a:pt x="153085" y="28067"/>
                  </a:lnTo>
                  <a:lnTo>
                    <a:pt x="153085" y="26047"/>
                  </a:lnTo>
                  <a:lnTo>
                    <a:pt x="151688" y="28702"/>
                  </a:lnTo>
                  <a:lnTo>
                    <a:pt x="151968" y="28778"/>
                  </a:lnTo>
                  <a:lnTo>
                    <a:pt x="150482" y="33020"/>
                  </a:lnTo>
                  <a:lnTo>
                    <a:pt x="150368" y="30988"/>
                  </a:lnTo>
                  <a:lnTo>
                    <a:pt x="150495" y="29667"/>
                  </a:lnTo>
                  <a:lnTo>
                    <a:pt x="150533" y="29464"/>
                  </a:lnTo>
                  <a:lnTo>
                    <a:pt x="150710" y="28702"/>
                  </a:lnTo>
                  <a:lnTo>
                    <a:pt x="151091" y="27051"/>
                  </a:lnTo>
                  <a:lnTo>
                    <a:pt x="151676" y="24511"/>
                  </a:lnTo>
                  <a:lnTo>
                    <a:pt x="151549" y="23495"/>
                  </a:lnTo>
                  <a:lnTo>
                    <a:pt x="151206" y="21463"/>
                  </a:lnTo>
                  <a:lnTo>
                    <a:pt x="149047" y="27051"/>
                  </a:lnTo>
                  <a:lnTo>
                    <a:pt x="147929" y="25146"/>
                  </a:lnTo>
                  <a:lnTo>
                    <a:pt x="148018" y="25527"/>
                  </a:lnTo>
                  <a:lnTo>
                    <a:pt x="148132" y="26416"/>
                  </a:lnTo>
                  <a:lnTo>
                    <a:pt x="147434" y="28702"/>
                  </a:lnTo>
                  <a:lnTo>
                    <a:pt x="147294" y="27305"/>
                  </a:lnTo>
                  <a:lnTo>
                    <a:pt x="147205" y="26416"/>
                  </a:lnTo>
                  <a:lnTo>
                    <a:pt x="146519" y="27305"/>
                  </a:lnTo>
                  <a:lnTo>
                    <a:pt x="146608" y="26924"/>
                  </a:lnTo>
                  <a:lnTo>
                    <a:pt x="146977" y="25400"/>
                  </a:lnTo>
                  <a:lnTo>
                    <a:pt x="146926" y="24765"/>
                  </a:lnTo>
                  <a:lnTo>
                    <a:pt x="146964" y="23241"/>
                  </a:lnTo>
                  <a:lnTo>
                    <a:pt x="146659" y="24765"/>
                  </a:lnTo>
                  <a:lnTo>
                    <a:pt x="145948" y="22860"/>
                  </a:lnTo>
                  <a:lnTo>
                    <a:pt x="144919" y="26924"/>
                  </a:lnTo>
                  <a:lnTo>
                    <a:pt x="144843" y="23977"/>
                  </a:lnTo>
                  <a:lnTo>
                    <a:pt x="143929" y="22733"/>
                  </a:lnTo>
                  <a:lnTo>
                    <a:pt x="142265" y="29464"/>
                  </a:lnTo>
                  <a:lnTo>
                    <a:pt x="141439" y="28702"/>
                  </a:lnTo>
                  <a:lnTo>
                    <a:pt x="141541" y="27940"/>
                  </a:lnTo>
                  <a:lnTo>
                    <a:pt x="141592" y="27813"/>
                  </a:lnTo>
                  <a:lnTo>
                    <a:pt x="141973" y="26797"/>
                  </a:lnTo>
                  <a:lnTo>
                    <a:pt x="142074" y="26543"/>
                  </a:lnTo>
                  <a:lnTo>
                    <a:pt x="141947" y="25095"/>
                  </a:lnTo>
                  <a:lnTo>
                    <a:pt x="142024" y="24765"/>
                  </a:lnTo>
                  <a:lnTo>
                    <a:pt x="142316" y="24384"/>
                  </a:lnTo>
                  <a:lnTo>
                    <a:pt x="143027" y="23495"/>
                  </a:lnTo>
                  <a:lnTo>
                    <a:pt x="142659" y="23368"/>
                  </a:lnTo>
                  <a:lnTo>
                    <a:pt x="142392" y="22987"/>
                  </a:lnTo>
                  <a:lnTo>
                    <a:pt x="142087" y="24384"/>
                  </a:lnTo>
                  <a:lnTo>
                    <a:pt x="142138" y="22987"/>
                  </a:lnTo>
                  <a:lnTo>
                    <a:pt x="140449" y="26797"/>
                  </a:lnTo>
                  <a:lnTo>
                    <a:pt x="140525" y="24892"/>
                  </a:lnTo>
                  <a:lnTo>
                    <a:pt x="140246" y="25527"/>
                  </a:lnTo>
                  <a:lnTo>
                    <a:pt x="140157" y="25781"/>
                  </a:lnTo>
                  <a:lnTo>
                    <a:pt x="139674" y="27813"/>
                  </a:lnTo>
                  <a:lnTo>
                    <a:pt x="139280" y="27559"/>
                  </a:lnTo>
                  <a:lnTo>
                    <a:pt x="138557" y="27813"/>
                  </a:lnTo>
                  <a:lnTo>
                    <a:pt x="138455" y="29845"/>
                  </a:lnTo>
                  <a:lnTo>
                    <a:pt x="138645" y="23495"/>
                  </a:lnTo>
                  <a:lnTo>
                    <a:pt x="135128" y="29845"/>
                  </a:lnTo>
                  <a:lnTo>
                    <a:pt x="135267" y="25146"/>
                  </a:lnTo>
                  <a:lnTo>
                    <a:pt x="135293" y="24257"/>
                  </a:lnTo>
                  <a:lnTo>
                    <a:pt x="134327" y="24765"/>
                  </a:lnTo>
                  <a:lnTo>
                    <a:pt x="133210" y="25146"/>
                  </a:lnTo>
                  <a:lnTo>
                    <a:pt x="132448" y="25146"/>
                  </a:lnTo>
                  <a:lnTo>
                    <a:pt x="132575" y="24765"/>
                  </a:lnTo>
                  <a:lnTo>
                    <a:pt x="132664" y="24180"/>
                  </a:lnTo>
                  <a:lnTo>
                    <a:pt x="132765" y="24384"/>
                  </a:lnTo>
                  <a:lnTo>
                    <a:pt x="132676" y="24130"/>
                  </a:lnTo>
                  <a:lnTo>
                    <a:pt x="132118" y="22352"/>
                  </a:lnTo>
                  <a:lnTo>
                    <a:pt x="130898" y="30099"/>
                  </a:lnTo>
                  <a:lnTo>
                    <a:pt x="130594" y="29083"/>
                  </a:lnTo>
                  <a:lnTo>
                    <a:pt x="130302" y="28067"/>
                  </a:lnTo>
                  <a:lnTo>
                    <a:pt x="130200" y="27305"/>
                  </a:lnTo>
                  <a:lnTo>
                    <a:pt x="130251" y="25400"/>
                  </a:lnTo>
                  <a:lnTo>
                    <a:pt x="130289" y="24384"/>
                  </a:lnTo>
                  <a:lnTo>
                    <a:pt x="131165" y="26162"/>
                  </a:lnTo>
                  <a:lnTo>
                    <a:pt x="131140" y="24384"/>
                  </a:lnTo>
                  <a:lnTo>
                    <a:pt x="132295" y="18161"/>
                  </a:lnTo>
                  <a:lnTo>
                    <a:pt x="129463" y="25400"/>
                  </a:lnTo>
                  <a:lnTo>
                    <a:pt x="129476" y="23241"/>
                  </a:lnTo>
                  <a:lnTo>
                    <a:pt x="129590" y="21209"/>
                  </a:lnTo>
                  <a:lnTo>
                    <a:pt x="129692" y="21069"/>
                  </a:lnTo>
                  <a:lnTo>
                    <a:pt x="129641" y="18669"/>
                  </a:lnTo>
                  <a:lnTo>
                    <a:pt x="127787" y="23241"/>
                  </a:lnTo>
                  <a:lnTo>
                    <a:pt x="126911" y="22479"/>
                  </a:lnTo>
                  <a:lnTo>
                    <a:pt x="127038" y="22098"/>
                  </a:lnTo>
                  <a:lnTo>
                    <a:pt x="127114" y="21463"/>
                  </a:lnTo>
                  <a:lnTo>
                    <a:pt x="125806" y="24638"/>
                  </a:lnTo>
                  <a:lnTo>
                    <a:pt x="125691" y="24803"/>
                  </a:lnTo>
                  <a:lnTo>
                    <a:pt x="124256" y="25654"/>
                  </a:lnTo>
                  <a:lnTo>
                    <a:pt x="123507" y="26162"/>
                  </a:lnTo>
                  <a:lnTo>
                    <a:pt x="123456" y="26670"/>
                  </a:lnTo>
                  <a:lnTo>
                    <a:pt x="122453" y="27305"/>
                  </a:lnTo>
                  <a:lnTo>
                    <a:pt x="122351" y="25273"/>
                  </a:lnTo>
                  <a:lnTo>
                    <a:pt x="122224" y="24803"/>
                  </a:lnTo>
                  <a:lnTo>
                    <a:pt x="122275" y="23495"/>
                  </a:lnTo>
                  <a:lnTo>
                    <a:pt x="122618" y="21590"/>
                  </a:lnTo>
                  <a:lnTo>
                    <a:pt x="123444" y="21590"/>
                  </a:lnTo>
                  <a:lnTo>
                    <a:pt x="123456" y="21463"/>
                  </a:lnTo>
                  <a:lnTo>
                    <a:pt x="123774" y="17907"/>
                  </a:lnTo>
                  <a:lnTo>
                    <a:pt x="122389" y="21463"/>
                  </a:lnTo>
                  <a:lnTo>
                    <a:pt x="122161" y="20955"/>
                  </a:lnTo>
                  <a:lnTo>
                    <a:pt x="122275" y="20066"/>
                  </a:lnTo>
                  <a:lnTo>
                    <a:pt x="122466" y="19177"/>
                  </a:lnTo>
                  <a:lnTo>
                    <a:pt x="121145" y="19431"/>
                  </a:lnTo>
                  <a:lnTo>
                    <a:pt x="120319" y="23495"/>
                  </a:lnTo>
                  <a:lnTo>
                    <a:pt x="119075" y="22987"/>
                  </a:lnTo>
                  <a:lnTo>
                    <a:pt x="118999" y="23977"/>
                  </a:lnTo>
                  <a:lnTo>
                    <a:pt x="118872" y="24511"/>
                  </a:lnTo>
                  <a:lnTo>
                    <a:pt x="117462" y="28067"/>
                  </a:lnTo>
                  <a:lnTo>
                    <a:pt x="117513" y="27813"/>
                  </a:lnTo>
                  <a:lnTo>
                    <a:pt x="117881" y="26162"/>
                  </a:lnTo>
                  <a:lnTo>
                    <a:pt x="117983" y="25654"/>
                  </a:lnTo>
                  <a:lnTo>
                    <a:pt x="118097" y="25146"/>
                  </a:lnTo>
                  <a:lnTo>
                    <a:pt x="118173" y="24765"/>
                  </a:lnTo>
                  <a:lnTo>
                    <a:pt x="118211" y="24638"/>
                  </a:lnTo>
                  <a:lnTo>
                    <a:pt x="118808" y="21844"/>
                  </a:lnTo>
                  <a:lnTo>
                    <a:pt x="117513" y="24638"/>
                  </a:lnTo>
                  <a:lnTo>
                    <a:pt x="118097" y="20574"/>
                  </a:lnTo>
                  <a:lnTo>
                    <a:pt x="115684" y="24130"/>
                  </a:lnTo>
                  <a:lnTo>
                    <a:pt x="114681" y="24765"/>
                  </a:lnTo>
                  <a:lnTo>
                    <a:pt x="114719" y="24638"/>
                  </a:lnTo>
                  <a:lnTo>
                    <a:pt x="115201" y="23355"/>
                  </a:lnTo>
                  <a:lnTo>
                    <a:pt x="114211" y="24638"/>
                  </a:lnTo>
                  <a:lnTo>
                    <a:pt x="113309" y="24384"/>
                  </a:lnTo>
                  <a:lnTo>
                    <a:pt x="113715" y="22479"/>
                  </a:lnTo>
                  <a:lnTo>
                    <a:pt x="113855" y="21844"/>
                  </a:lnTo>
                  <a:lnTo>
                    <a:pt x="115011" y="16510"/>
                  </a:lnTo>
                  <a:lnTo>
                    <a:pt x="111264" y="21844"/>
                  </a:lnTo>
                  <a:lnTo>
                    <a:pt x="111315" y="21209"/>
                  </a:lnTo>
                  <a:lnTo>
                    <a:pt x="111353" y="20701"/>
                  </a:lnTo>
                  <a:lnTo>
                    <a:pt x="111366" y="20574"/>
                  </a:lnTo>
                  <a:lnTo>
                    <a:pt x="111404" y="20193"/>
                  </a:lnTo>
                  <a:lnTo>
                    <a:pt x="111556" y="18288"/>
                  </a:lnTo>
                  <a:lnTo>
                    <a:pt x="111772" y="15621"/>
                  </a:lnTo>
                  <a:lnTo>
                    <a:pt x="109562" y="18288"/>
                  </a:lnTo>
                  <a:lnTo>
                    <a:pt x="108724" y="13843"/>
                  </a:lnTo>
                  <a:lnTo>
                    <a:pt x="106705" y="13843"/>
                  </a:lnTo>
                  <a:lnTo>
                    <a:pt x="106222" y="20193"/>
                  </a:lnTo>
                  <a:lnTo>
                    <a:pt x="106095" y="13970"/>
                  </a:lnTo>
                  <a:lnTo>
                    <a:pt x="105029" y="20320"/>
                  </a:lnTo>
                  <a:lnTo>
                    <a:pt x="104521" y="20574"/>
                  </a:lnTo>
                  <a:lnTo>
                    <a:pt x="104355" y="20447"/>
                  </a:lnTo>
                  <a:lnTo>
                    <a:pt x="104317" y="19558"/>
                  </a:lnTo>
                  <a:lnTo>
                    <a:pt x="104190" y="18796"/>
                  </a:lnTo>
                  <a:lnTo>
                    <a:pt x="103924" y="17145"/>
                  </a:lnTo>
                  <a:lnTo>
                    <a:pt x="103822" y="16510"/>
                  </a:lnTo>
                  <a:lnTo>
                    <a:pt x="103759" y="14097"/>
                  </a:lnTo>
                  <a:lnTo>
                    <a:pt x="104432" y="14732"/>
                  </a:lnTo>
                  <a:lnTo>
                    <a:pt x="104521" y="14097"/>
                  </a:lnTo>
                  <a:lnTo>
                    <a:pt x="104648" y="13335"/>
                  </a:lnTo>
                  <a:lnTo>
                    <a:pt x="103759" y="12573"/>
                  </a:lnTo>
                  <a:lnTo>
                    <a:pt x="104063" y="11938"/>
                  </a:lnTo>
                  <a:lnTo>
                    <a:pt x="104622" y="10795"/>
                  </a:lnTo>
                  <a:lnTo>
                    <a:pt x="104495" y="9271"/>
                  </a:lnTo>
                  <a:lnTo>
                    <a:pt x="104394" y="8763"/>
                  </a:lnTo>
                  <a:lnTo>
                    <a:pt x="104140" y="10795"/>
                  </a:lnTo>
                  <a:lnTo>
                    <a:pt x="104013" y="11176"/>
                  </a:lnTo>
                  <a:lnTo>
                    <a:pt x="103454" y="11938"/>
                  </a:lnTo>
                  <a:lnTo>
                    <a:pt x="103047" y="10922"/>
                  </a:lnTo>
                  <a:lnTo>
                    <a:pt x="103098" y="11557"/>
                  </a:lnTo>
                  <a:lnTo>
                    <a:pt x="103212" y="14097"/>
                  </a:lnTo>
                  <a:lnTo>
                    <a:pt x="101307" y="17145"/>
                  </a:lnTo>
                  <a:lnTo>
                    <a:pt x="101561" y="15875"/>
                  </a:lnTo>
                  <a:lnTo>
                    <a:pt x="101930" y="14097"/>
                  </a:lnTo>
                  <a:lnTo>
                    <a:pt x="102463" y="11557"/>
                  </a:lnTo>
                  <a:lnTo>
                    <a:pt x="103085" y="8509"/>
                  </a:lnTo>
                  <a:lnTo>
                    <a:pt x="101079" y="11557"/>
                  </a:lnTo>
                  <a:lnTo>
                    <a:pt x="101460" y="10668"/>
                  </a:lnTo>
                  <a:lnTo>
                    <a:pt x="101892" y="9652"/>
                  </a:lnTo>
                  <a:lnTo>
                    <a:pt x="100965" y="10668"/>
                  </a:lnTo>
                  <a:lnTo>
                    <a:pt x="99263" y="9144"/>
                  </a:lnTo>
                  <a:lnTo>
                    <a:pt x="97624" y="14097"/>
                  </a:lnTo>
                  <a:lnTo>
                    <a:pt x="97790" y="11557"/>
                  </a:lnTo>
                  <a:lnTo>
                    <a:pt x="98183" y="11176"/>
                  </a:lnTo>
                  <a:lnTo>
                    <a:pt x="96608" y="10160"/>
                  </a:lnTo>
                  <a:lnTo>
                    <a:pt x="93421" y="15875"/>
                  </a:lnTo>
                  <a:lnTo>
                    <a:pt x="93357" y="15621"/>
                  </a:lnTo>
                  <a:lnTo>
                    <a:pt x="93218" y="14986"/>
                  </a:lnTo>
                  <a:lnTo>
                    <a:pt x="92951" y="13843"/>
                  </a:lnTo>
                  <a:lnTo>
                    <a:pt x="92773" y="13081"/>
                  </a:lnTo>
                  <a:lnTo>
                    <a:pt x="92824" y="11938"/>
                  </a:lnTo>
                  <a:lnTo>
                    <a:pt x="93052" y="11049"/>
                  </a:lnTo>
                  <a:lnTo>
                    <a:pt x="92659" y="11430"/>
                  </a:lnTo>
                  <a:lnTo>
                    <a:pt x="91986" y="13843"/>
                  </a:lnTo>
                  <a:lnTo>
                    <a:pt x="91935" y="13081"/>
                  </a:lnTo>
                  <a:lnTo>
                    <a:pt x="92036" y="11430"/>
                  </a:lnTo>
                  <a:lnTo>
                    <a:pt x="92265" y="10668"/>
                  </a:lnTo>
                  <a:lnTo>
                    <a:pt x="92138" y="10541"/>
                  </a:lnTo>
                  <a:lnTo>
                    <a:pt x="90817" y="13081"/>
                  </a:lnTo>
                  <a:lnTo>
                    <a:pt x="90589" y="12192"/>
                  </a:lnTo>
                  <a:lnTo>
                    <a:pt x="90601" y="11938"/>
                  </a:lnTo>
                  <a:lnTo>
                    <a:pt x="91160" y="10541"/>
                  </a:lnTo>
                  <a:lnTo>
                    <a:pt x="91071" y="10160"/>
                  </a:lnTo>
                  <a:lnTo>
                    <a:pt x="89903" y="8128"/>
                  </a:lnTo>
                  <a:lnTo>
                    <a:pt x="87922" y="14224"/>
                  </a:lnTo>
                  <a:lnTo>
                    <a:pt x="86347" y="14986"/>
                  </a:lnTo>
                  <a:lnTo>
                    <a:pt x="86664" y="13208"/>
                  </a:lnTo>
                  <a:lnTo>
                    <a:pt x="86868" y="12065"/>
                  </a:lnTo>
                  <a:lnTo>
                    <a:pt x="87083" y="10795"/>
                  </a:lnTo>
                  <a:lnTo>
                    <a:pt x="86969" y="10287"/>
                  </a:lnTo>
                  <a:lnTo>
                    <a:pt x="85636" y="8128"/>
                  </a:lnTo>
                  <a:lnTo>
                    <a:pt x="85686" y="7366"/>
                  </a:lnTo>
                  <a:lnTo>
                    <a:pt x="83845" y="6477"/>
                  </a:lnTo>
                  <a:lnTo>
                    <a:pt x="81737" y="10541"/>
                  </a:lnTo>
                  <a:lnTo>
                    <a:pt x="79654" y="12065"/>
                  </a:lnTo>
                  <a:lnTo>
                    <a:pt x="79540" y="10160"/>
                  </a:lnTo>
                  <a:lnTo>
                    <a:pt x="79489" y="9271"/>
                  </a:lnTo>
                  <a:lnTo>
                    <a:pt x="79362" y="6858"/>
                  </a:lnTo>
                  <a:lnTo>
                    <a:pt x="76212" y="9271"/>
                  </a:lnTo>
                  <a:lnTo>
                    <a:pt x="74891" y="6223"/>
                  </a:lnTo>
                  <a:lnTo>
                    <a:pt x="74980" y="7239"/>
                  </a:lnTo>
                  <a:lnTo>
                    <a:pt x="74244" y="9779"/>
                  </a:lnTo>
                  <a:lnTo>
                    <a:pt x="73863" y="10160"/>
                  </a:lnTo>
                  <a:lnTo>
                    <a:pt x="73583" y="9144"/>
                  </a:lnTo>
                  <a:lnTo>
                    <a:pt x="72186" y="13208"/>
                  </a:lnTo>
                  <a:lnTo>
                    <a:pt x="72390" y="12065"/>
                  </a:lnTo>
                  <a:lnTo>
                    <a:pt x="72415" y="11938"/>
                  </a:lnTo>
                  <a:lnTo>
                    <a:pt x="72478" y="11557"/>
                  </a:lnTo>
                  <a:lnTo>
                    <a:pt x="72542" y="11176"/>
                  </a:lnTo>
                  <a:lnTo>
                    <a:pt x="72923" y="9017"/>
                  </a:lnTo>
                  <a:lnTo>
                    <a:pt x="73063" y="9144"/>
                  </a:lnTo>
                  <a:lnTo>
                    <a:pt x="73075" y="9017"/>
                  </a:lnTo>
                  <a:lnTo>
                    <a:pt x="73342" y="5842"/>
                  </a:lnTo>
                  <a:lnTo>
                    <a:pt x="73406" y="4953"/>
                  </a:lnTo>
                  <a:lnTo>
                    <a:pt x="72364" y="5842"/>
                  </a:lnTo>
                  <a:lnTo>
                    <a:pt x="71716" y="5715"/>
                  </a:lnTo>
                  <a:lnTo>
                    <a:pt x="70726" y="11176"/>
                  </a:lnTo>
                  <a:lnTo>
                    <a:pt x="70688" y="11049"/>
                  </a:lnTo>
                  <a:lnTo>
                    <a:pt x="69989" y="8763"/>
                  </a:lnTo>
                  <a:lnTo>
                    <a:pt x="69723" y="7874"/>
                  </a:lnTo>
                  <a:lnTo>
                    <a:pt x="68008" y="8255"/>
                  </a:lnTo>
                  <a:lnTo>
                    <a:pt x="66421" y="8763"/>
                  </a:lnTo>
                  <a:lnTo>
                    <a:pt x="66357" y="8509"/>
                  </a:lnTo>
                  <a:lnTo>
                    <a:pt x="66090" y="7366"/>
                  </a:lnTo>
                  <a:lnTo>
                    <a:pt x="65773" y="6096"/>
                  </a:lnTo>
                  <a:lnTo>
                    <a:pt x="65151" y="7366"/>
                  </a:lnTo>
                  <a:lnTo>
                    <a:pt x="64617" y="7239"/>
                  </a:lnTo>
                  <a:lnTo>
                    <a:pt x="63982" y="8509"/>
                  </a:lnTo>
                  <a:lnTo>
                    <a:pt x="64452" y="5588"/>
                  </a:lnTo>
                  <a:lnTo>
                    <a:pt x="63436" y="4699"/>
                  </a:lnTo>
                  <a:lnTo>
                    <a:pt x="62852" y="4191"/>
                  </a:lnTo>
                  <a:lnTo>
                    <a:pt x="61290" y="4699"/>
                  </a:lnTo>
                  <a:lnTo>
                    <a:pt x="61899" y="2667"/>
                  </a:lnTo>
                  <a:lnTo>
                    <a:pt x="61099" y="2286"/>
                  </a:lnTo>
                  <a:lnTo>
                    <a:pt x="59588" y="10922"/>
                  </a:lnTo>
                  <a:lnTo>
                    <a:pt x="58788" y="11049"/>
                  </a:lnTo>
                  <a:lnTo>
                    <a:pt x="58851" y="10414"/>
                  </a:lnTo>
                  <a:lnTo>
                    <a:pt x="59105" y="7874"/>
                  </a:lnTo>
                  <a:lnTo>
                    <a:pt x="59194" y="6858"/>
                  </a:lnTo>
                  <a:lnTo>
                    <a:pt x="59220" y="6604"/>
                  </a:lnTo>
                  <a:lnTo>
                    <a:pt x="57785" y="6477"/>
                  </a:lnTo>
                  <a:lnTo>
                    <a:pt x="57708" y="6096"/>
                  </a:lnTo>
                  <a:lnTo>
                    <a:pt x="56883" y="2413"/>
                  </a:lnTo>
                  <a:lnTo>
                    <a:pt x="54876" y="6096"/>
                  </a:lnTo>
                  <a:lnTo>
                    <a:pt x="55232" y="4318"/>
                  </a:lnTo>
                  <a:lnTo>
                    <a:pt x="55486" y="4064"/>
                  </a:lnTo>
                  <a:lnTo>
                    <a:pt x="54825" y="3937"/>
                  </a:lnTo>
                  <a:lnTo>
                    <a:pt x="54330" y="2921"/>
                  </a:lnTo>
                  <a:lnTo>
                    <a:pt x="53289" y="762"/>
                  </a:lnTo>
                  <a:lnTo>
                    <a:pt x="53035" y="3225"/>
                  </a:lnTo>
                  <a:lnTo>
                    <a:pt x="50203" y="7874"/>
                  </a:lnTo>
                  <a:lnTo>
                    <a:pt x="50736" y="4953"/>
                  </a:lnTo>
                  <a:lnTo>
                    <a:pt x="49644" y="8255"/>
                  </a:lnTo>
                  <a:lnTo>
                    <a:pt x="49517" y="8763"/>
                  </a:lnTo>
                  <a:lnTo>
                    <a:pt x="49390" y="9525"/>
                  </a:lnTo>
                  <a:lnTo>
                    <a:pt x="48336" y="10414"/>
                  </a:lnTo>
                  <a:lnTo>
                    <a:pt x="48234" y="10160"/>
                  </a:lnTo>
                  <a:lnTo>
                    <a:pt x="48348" y="8890"/>
                  </a:lnTo>
                  <a:lnTo>
                    <a:pt x="48260" y="7620"/>
                  </a:lnTo>
                  <a:lnTo>
                    <a:pt x="48145" y="7239"/>
                  </a:lnTo>
                  <a:lnTo>
                    <a:pt x="47701" y="11557"/>
                  </a:lnTo>
                  <a:lnTo>
                    <a:pt x="47091" y="10033"/>
                  </a:lnTo>
                  <a:lnTo>
                    <a:pt x="47167" y="9525"/>
                  </a:lnTo>
                  <a:lnTo>
                    <a:pt x="47637" y="8128"/>
                  </a:lnTo>
                  <a:lnTo>
                    <a:pt x="46926" y="7747"/>
                  </a:lnTo>
                  <a:lnTo>
                    <a:pt x="46875" y="8382"/>
                  </a:lnTo>
                  <a:lnTo>
                    <a:pt x="46761" y="9017"/>
                  </a:lnTo>
                  <a:lnTo>
                    <a:pt x="46164" y="10668"/>
                  </a:lnTo>
                  <a:lnTo>
                    <a:pt x="45491" y="11938"/>
                  </a:lnTo>
                  <a:lnTo>
                    <a:pt x="45288" y="11303"/>
                  </a:lnTo>
                  <a:lnTo>
                    <a:pt x="45161" y="10922"/>
                  </a:lnTo>
                  <a:lnTo>
                    <a:pt x="44894" y="10160"/>
                  </a:lnTo>
                  <a:lnTo>
                    <a:pt x="45021" y="7747"/>
                  </a:lnTo>
                  <a:lnTo>
                    <a:pt x="45072" y="7239"/>
                  </a:lnTo>
                  <a:lnTo>
                    <a:pt x="44831" y="8509"/>
                  </a:lnTo>
                  <a:lnTo>
                    <a:pt x="44716" y="9017"/>
                  </a:lnTo>
                  <a:lnTo>
                    <a:pt x="44056" y="10922"/>
                  </a:lnTo>
                  <a:lnTo>
                    <a:pt x="43827" y="10414"/>
                  </a:lnTo>
                  <a:lnTo>
                    <a:pt x="43903" y="8890"/>
                  </a:lnTo>
                  <a:lnTo>
                    <a:pt x="44056" y="8509"/>
                  </a:lnTo>
                  <a:lnTo>
                    <a:pt x="43942" y="7747"/>
                  </a:lnTo>
                  <a:lnTo>
                    <a:pt x="43764" y="7366"/>
                  </a:lnTo>
                  <a:lnTo>
                    <a:pt x="43268" y="6273"/>
                  </a:lnTo>
                  <a:lnTo>
                    <a:pt x="43154" y="7086"/>
                  </a:lnTo>
                  <a:lnTo>
                    <a:pt x="43180" y="6121"/>
                  </a:lnTo>
                  <a:lnTo>
                    <a:pt x="43268" y="6273"/>
                  </a:lnTo>
                  <a:lnTo>
                    <a:pt x="43294" y="6096"/>
                  </a:lnTo>
                  <a:lnTo>
                    <a:pt x="43484" y="4699"/>
                  </a:lnTo>
                  <a:lnTo>
                    <a:pt x="42951" y="4241"/>
                  </a:lnTo>
                  <a:lnTo>
                    <a:pt x="42951" y="7023"/>
                  </a:lnTo>
                  <a:lnTo>
                    <a:pt x="41846" y="11303"/>
                  </a:lnTo>
                  <a:lnTo>
                    <a:pt x="41478" y="9017"/>
                  </a:lnTo>
                  <a:lnTo>
                    <a:pt x="41478" y="6604"/>
                  </a:lnTo>
                  <a:lnTo>
                    <a:pt x="42456" y="6858"/>
                  </a:lnTo>
                  <a:lnTo>
                    <a:pt x="42951" y="7023"/>
                  </a:lnTo>
                  <a:lnTo>
                    <a:pt x="42951" y="4241"/>
                  </a:lnTo>
                  <a:lnTo>
                    <a:pt x="42748" y="4064"/>
                  </a:lnTo>
                  <a:lnTo>
                    <a:pt x="43903" y="508"/>
                  </a:lnTo>
                  <a:lnTo>
                    <a:pt x="42976" y="2413"/>
                  </a:lnTo>
                  <a:lnTo>
                    <a:pt x="41287" y="6604"/>
                  </a:lnTo>
                  <a:lnTo>
                    <a:pt x="41160" y="6350"/>
                  </a:lnTo>
                  <a:lnTo>
                    <a:pt x="41109" y="6223"/>
                  </a:lnTo>
                  <a:lnTo>
                    <a:pt x="40805" y="5588"/>
                  </a:lnTo>
                  <a:lnTo>
                    <a:pt x="40690" y="4953"/>
                  </a:lnTo>
                  <a:lnTo>
                    <a:pt x="40703" y="4445"/>
                  </a:lnTo>
                  <a:lnTo>
                    <a:pt x="40767" y="4191"/>
                  </a:lnTo>
                  <a:lnTo>
                    <a:pt x="40678" y="3810"/>
                  </a:lnTo>
                  <a:lnTo>
                    <a:pt x="40474" y="3937"/>
                  </a:lnTo>
                  <a:lnTo>
                    <a:pt x="40271" y="4445"/>
                  </a:lnTo>
                  <a:lnTo>
                    <a:pt x="40170" y="4191"/>
                  </a:lnTo>
                  <a:lnTo>
                    <a:pt x="40119" y="4064"/>
                  </a:lnTo>
                  <a:lnTo>
                    <a:pt x="40119" y="23368"/>
                  </a:lnTo>
                  <a:lnTo>
                    <a:pt x="39941" y="23241"/>
                  </a:lnTo>
                  <a:lnTo>
                    <a:pt x="39408" y="23241"/>
                  </a:lnTo>
                  <a:lnTo>
                    <a:pt x="39535" y="21971"/>
                  </a:lnTo>
                  <a:lnTo>
                    <a:pt x="39636" y="21463"/>
                  </a:lnTo>
                  <a:lnTo>
                    <a:pt x="39687" y="21209"/>
                  </a:lnTo>
                  <a:lnTo>
                    <a:pt x="39852" y="21209"/>
                  </a:lnTo>
                  <a:lnTo>
                    <a:pt x="39789" y="22098"/>
                  </a:lnTo>
                  <a:lnTo>
                    <a:pt x="39916" y="22352"/>
                  </a:lnTo>
                  <a:lnTo>
                    <a:pt x="39992" y="22606"/>
                  </a:lnTo>
                  <a:lnTo>
                    <a:pt x="40119" y="23368"/>
                  </a:lnTo>
                  <a:lnTo>
                    <a:pt x="40119" y="4064"/>
                  </a:lnTo>
                  <a:lnTo>
                    <a:pt x="40068" y="3937"/>
                  </a:lnTo>
                  <a:lnTo>
                    <a:pt x="39979" y="3556"/>
                  </a:lnTo>
                  <a:lnTo>
                    <a:pt x="39725" y="3556"/>
                  </a:lnTo>
                  <a:lnTo>
                    <a:pt x="39827" y="2413"/>
                  </a:lnTo>
                  <a:lnTo>
                    <a:pt x="39839" y="2286"/>
                  </a:lnTo>
                  <a:lnTo>
                    <a:pt x="39941" y="1270"/>
                  </a:lnTo>
                  <a:lnTo>
                    <a:pt x="39649" y="1587"/>
                  </a:lnTo>
                  <a:lnTo>
                    <a:pt x="39649" y="2413"/>
                  </a:lnTo>
                  <a:lnTo>
                    <a:pt x="39624" y="3556"/>
                  </a:lnTo>
                  <a:lnTo>
                    <a:pt x="39331" y="3683"/>
                  </a:lnTo>
                  <a:lnTo>
                    <a:pt x="39116" y="3810"/>
                  </a:lnTo>
                  <a:lnTo>
                    <a:pt x="39344" y="2667"/>
                  </a:lnTo>
                  <a:lnTo>
                    <a:pt x="39649" y="2413"/>
                  </a:lnTo>
                  <a:lnTo>
                    <a:pt x="39649" y="1587"/>
                  </a:lnTo>
                  <a:lnTo>
                    <a:pt x="38976" y="2286"/>
                  </a:lnTo>
                  <a:lnTo>
                    <a:pt x="38582" y="2032"/>
                  </a:lnTo>
                  <a:lnTo>
                    <a:pt x="38239" y="4953"/>
                  </a:lnTo>
                  <a:lnTo>
                    <a:pt x="37769" y="4445"/>
                  </a:lnTo>
                  <a:lnTo>
                    <a:pt x="37922" y="6718"/>
                  </a:lnTo>
                  <a:lnTo>
                    <a:pt x="38061" y="6604"/>
                  </a:lnTo>
                  <a:lnTo>
                    <a:pt x="38277" y="6502"/>
                  </a:lnTo>
                  <a:lnTo>
                    <a:pt x="38201" y="6629"/>
                  </a:lnTo>
                  <a:lnTo>
                    <a:pt x="38227" y="6896"/>
                  </a:lnTo>
                  <a:lnTo>
                    <a:pt x="38252" y="7124"/>
                  </a:lnTo>
                  <a:lnTo>
                    <a:pt x="38277" y="7302"/>
                  </a:lnTo>
                  <a:lnTo>
                    <a:pt x="38493" y="6413"/>
                  </a:lnTo>
                  <a:lnTo>
                    <a:pt x="38557" y="6223"/>
                  </a:lnTo>
                  <a:lnTo>
                    <a:pt x="38493" y="6477"/>
                  </a:lnTo>
                  <a:lnTo>
                    <a:pt x="38760" y="6477"/>
                  </a:lnTo>
                  <a:lnTo>
                    <a:pt x="39116" y="6350"/>
                  </a:lnTo>
                  <a:lnTo>
                    <a:pt x="39509" y="6350"/>
                  </a:lnTo>
                  <a:lnTo>
                    <a:pt x="38938" y="8001"/>
                  </a:lnTo>
                  <a:lnTo>
                    <a:pt x="38506" y="9017"/>
                  </a:lnTo>
                  <a:lnTo>
                    <a:pt x="38265" y="7366"/>
                  </a:lnTo>
                  <a:lnTo>
                    <a:pt x="37084" y="12065"/>
                  </a:lnTo>
                  <a:lnTo>
                    <a:pt x="37084" y="10414"/>
                  </a:lnTo>
                  <a:lnTo>
                    <a:pt x="37084" y="10287"/>
                  </a:lnTo>
                  <a:lnTo>
                    <a:pt x="37084" y="9779"/>
                  </a:lnTo>
                  <a:lnTo>
                    <a:pt x="36957" y="7493"/>
                  </a:lnTo>
                  <a:lnTo>
                    <a:pt x="36461" y="5969"/>
                  </a:lnTo>
                  <a:lnTo>
                    <a:pt x="36410" y="4445"/>
                  </a:lnTo>
                  <a:lnTo>
                    <a:pt x="36512" y="3048"/>
                  </a:lnTo>
                  <a:lnTo>
                    <a:pt x="35090" y="4445"/>
                  </a:lnTo>
                  <a:lnTo>
                    <a:pt x="33502" y="3683"/>
                  </a:lnTo>
                  <a:lnTo>
                    <a:pt x="32067" y="8890"/>
                  </a:lnTo>
                  <a:lnTo>
                    <a:pt x="31889" y="9271"/>
                  </a:lnTo>
                  <a:lnTo>
                    <a:pt x="31584" y="9779"/>
                  </a:lnTo>
                  <a:lnTo>
                    <a:pt x="31623" y="9525"/>
                  </a:lnTo>
                  <a:lnTo>
                    <a:pt x="31737" y="8382"/>
                  </a:lnTo>
                  <a:lnTo>
                    <a:pt x="31813" y="6731"/>
                  </a:lnTo>
                  <a:lnTo>
                    <a:pt x="31927" y="6388"/>
                  </a:lnTo>
                  <a:lnTo>
                    <a:pt x="32080" y="6096"/>
                  </a:lnTo>
                  <a:lnTo>
                    <a:pt x="32308" y="6223"/>
                  </a:lnTo>
                  <a:lnTo>
                    <a:pt x="32334" y="6096"/>
                  </a:lnTo>
                  <a:lnTo>
                    <a:pt x="32524" y="5334"/>
                  </a:lnTo>
                  <a:lnTo>
                    <a:pt x="31648" y="6731"/>
                  </a:lnTo>
                  <a:lnTo>
                    <a:pt x="30708" y="5969"/>
                  </a:lnTo>
                  <a:lnTo>
                    <a:pt x="30391" y="5715"/>
                  </a:lnTo>
                  <a:lnTo>
                    <a:pt x="30327" y="6108"/>
                  </a:lnTo>
                  <a:lnTo>
                    <a:pt x="30276" y="6388"/>
                  </a:lnTo>
                  <a:lnTo>
                    <a:pt x="30200" y="6858"/>
                  </a:lnTo>
                  <a:lnTo>
                    <a:pt x="29743" y="9525"/>
                  </a:lnTo>
                  <a:lnTo>
                    <a:pt x="29527" y="8890"/>
                  </a:lnTo>
                  <a:lnTo>
                    <a:pt x="29171" y="7874"/>
                  </a:lnTo>
                  <a:lnTo>
                    <a:pt x="29210" y="7493"/>
                  </a:lnTo>
                  <a:lnTo>
                    <a:pt x="30200" y="6477"/>
                  </a:lnTo>
                  <a:lnTo>
                    <a:pt x="30314" y="6223"/>
                  </a:lnTo>
                  <a:lnTo>
                    <a:pt x="29413" y="6477"/>
                  </a:lnTo>
                  <a:lnTo>
                    <a:pt x="29730" y="5334"/>
                  </a:lnTo>
                  <a:lnTo>
                    <a:pt x="28232" y="3937"/>
                  </a:lnTo>
                  <a:lnTo>
                    <a:pt x="26314" y="6718"/>
                  </a:lnTo>
                  <a:lnTo>
                    <a:pt x="24549" y="8890"/>
                  </a:lnTo>
                  <a:lnTo>
                    <a:pt x="23914" y="7874"/>
                  </a:lnTo>
                  <a:lnTo>
                    <a:pt x="23037" y="6477"/>
                  </a:lnTo>
                  <a:lnTo>
                    <a:pt x="23063" y="6604"/>
                  </a:lnTo>
                  <a:lnTo>
                    <a:pt x="23177" y="7874"/>
                  </a:lnTo>
                  <a:lnTo>
                    <a:pt x="20612" y="4064"/>
                  </a:lnTo>
                  <a:lnTo>
                    <a:pt x="16675" y="10287"/>
                  </a:lnTo>
                  <a:lnTo>
                    <a:pt x="15544" y="7493"/>
                  </a:lnTo>
                  <a:lnTo>
                    <a:pt x="14414" y="4699"/>
                  </a:lnTo>
                  <a:lnTo>
                    <a:pt x="13652" y="3302"/>
                  </a:lnTo>
                  <a:lnTo>
                    <a:pt x="13309" y="5588"/>
                  </a:lnTo>
                  <a:lnTo>
                    <a:pt x="12560" y="7493"/>
                  </a:lnTo>
                  <a:lnTo>
                    <a:pt x="12738" y="4445"/>
                  </a:lnTo>
                  <a:lnTo>
                    <a:pt x="11518" y="7747"/>
                  </a:lnTo>
                  <a:lnTo>
                    <a:pt x="9931" y="10414"/>
                  </a:lnTo>
                  <a:lnTo>
                    <a:pt x="9982" y="8001"/>
                  </a:lnTo>
                  <a:lnTo>
                    <a:pt x="10007" y="6985"/>
                  </a:lnTo>
                  <a:lnTo>
                    <a:pt x="10172" y="0"/>
                  </a:lnTo>
                  <a:lnTo>
                    <a:pt x="8102" y="4699"/>
                  </a:lnTo>
                  <a:lnTo>
                    <a:pt x="8026" y="6985"/>
                  </a:lnTo>
                  <a:lnTo>
                    <a:pt x="7493" y="6477"/>
                  </a:lnTo>
                  <a:lnTo>
                    <a:pt x="6108" y="8001"/>
                  </a:lnTo>
                  <a:lnTo>
                    <a:pt x="6045" y="7747"/>
                  </a:lnTo>
                  <a:lnTo>
                    <a:pt x="6032" y="7620"/>
                  </a:lnTo>
                  <a:lnTo>
                    <a:pt x="6108" y="4953"/>
                  </a:lnTo>
                  <a:lnTo>
                    <a:pt x="4419" y="7620"/>
                  </a:lnTo>
                  <a:lnTo>
                    <a:pt x="3556" y="6477"/>
                  </a:lnTo>
                  <a:lnTo>
                    <a:pt x="3683" y="5715"/>
                  </a:lnTo>
                  <a:lnTo>
                    <a:pt x="5283" y="1143"/>
                  </a:lnTo>
                  <a:lnTo>
                    <a:pt x="3759" y="635"/>
                  </a:lnTo>
                  <a:lnTo>
                    <a:pt x="3098" y="1270"/>
                  </a:lnTo>
                  <a:lnTo>
                    <a:pt x="1739" y="4826"/>
                  </a:lnTo>
                  <a:lnTo>
                    <a:pt x="1638" y="5715"/>
                  </a:lnTo>
                  <a:lnTo>
                    <a:pt x="1752" y="6388"/>
                  </a:lnTo>
                  <a:lnTo>
                    <a:pt x="1917" y="6477"/>
                  </a:lnTo>
                  <a:lnTo>
                    <a:pt x="2044" y="6985"/>
                  </a:lnTo>
                  <a:lnTo>
                    <a:pt x="2171" y="7620"/>
                  </a:lnTo>
                  <a:lnTo>
                    <a:pt x="2044" y="9017"/>
                  </a:lnTo>
                  <a:lnTo>
                    <a:pt x="1930" y="9271"/>
                  </a:lnTo>
                  <a:lnTo>
                    <a:pt x="1397" y="9906"/>
                  </a:lnTo>
                  <a:lnTo>
                    <a:pt x="863" y="14224"/>
                  </a:lnTo>
                  <a:lnTo>
                    <a:pt x="749" y="14986"/>
                  </a:lnTo>
                  <a:lnTo>
                    <a:pt x="63" y="18669"/>
                  </a:lnTo>
                  <a:lnTo>
                    <a:pt x="0" y="20167"/>
                  </a:lnTo>
                  <a:lnTo>
                    <a:pt x="800" y="23241"/>
                  </a:lnTo>
                  <a:lnTo>
                    <a:pt x="2019" y="20320"/>
                  </a:lnTo>
                  <a:lnTo>
                    <a:pt x="2057" y="22733"/>
                  </a:lnTo>
                  <a:lnTo>
                    <a:pt x="1282" y="22860"/>
                  </a:lnTo>
                  <a:lnTo>
                    <a:pt x="1485" y="25019"/>
                  </a:lnTo>
                  <a:lnTo>
                    <a:pt x="1955" y="23114"/>
                  </a:lnTo>
                  <a:lnTo>
                    <a:pt x="2413" y="21844"/>
                  </a:lnTo>
                  <a:lnTo>
                    <a:pt x="2374" y="23977"/>
                  </a:lnTo>
                  <a:lnTo>
                    <a:pt x="2501" y="24511"/>
                  </a:lnTo>
                  <a:lnTo>
                    <a:pt x="3302" y="21844"/>
                  </a:lnTo>
                  <a:lnTo>
                    <a:pt x="3644" y="20701"/>
                  </a:lnTo>
                  <a:lnTo>
                    <a:pt x="3708" y="20320"/>
                  </a:lnTo>
                  <a:lnTo>
                    <a:pt x="3810" y="20167"/>
                  </a:lnTo>
                  <a:lnTo>
                    <a:pt x="3873" y="19939"/>
                  </a:lnTo>
                  <a:lnTo>
                    <a:pt x="3873" y="20078"/>
                  </a:lnTo>
                  <a:lnTo>
                    <a:pt x="3949" y="19939"/>
                  </a:lnTo>
                  <a:lnTo>
                    <a:pt x="4445" y="19177"/>
                  </a:lnTo>
                  <a:lnTo>
                    <a:pt x="4572" y="21793"/>
                  </a:lnTo>
                  <a:lnTo>
                    <a:pt x="4330" y="23114"/>
                  </a:lnTo>
                  <a:lnTo>
                    <a:pt x="5041" y="21336"/>
                  </a:lnTo>
                  <a:lnTo>
                    <a:pt x="4940" y="22733"/>
                  </a:lnTo>
                  <a:lnTo>
                    <a:pt x="4838" y="23139"/>
                  </a:lnTo>
                  <a:lnTo>
                    <a:pt x="5118" y="22479"/>
                  </a:lnTo>
                  <a:lnTo>
                    <a:pt x="5778" y="23368"/>
                  </a:lnTo>
                  <a:lnTo>
                    <a:pt x="5956" y="22479"/>
                  </a:lnTo>
                  <a:lnTo>
                    <a:pt x="6184" y="21336"/>
                  </a:lnTo>
                  <a:lnTo>
                    <a:pt x="6299" y="20828"/>
                  </a:lnTo>
                  <a:lnTo>
                    <a:pt x="6426" y="23622"/>
                  </a:lnTo>
                  <a:lnTo>
                    <a:pt x="7658" y="20828"/>
                  </a:lnTo>
                  <a:lnTo>
                    <a:pt x="7886" y="20320"/>
                  </a:lnTo>
                  <a:lnTo>
                    <a:pt x="7327" y="24892"/>
                  </a:lnTo>
                  <a:lnTo>
                    <a:pt x="7556" y="23876"/>
                  </a:lnTo>
                  <a:lnTo>
                    <a:pt x="8521" y="21336"/>
                  </a:lnTo>
                  <a:lnTo>
                    <a:pt x="8953" y="21209"/>
                  </a:lnTo>
                  <a:lnTo>
                    <a:pt x="7581" y="26670"/>
                  </a:lnTo>
                  <a:lnTo>
                    <a:pt x="10464" y="21717"/>
                  </a:lnTo>
                  <a:lnTo>
                    <a:pt x="9575" y="27559"/>
                  </a:lnTo>
                  <a:lnTo>
                    <a:pt x="10706" y="22733"/>
                  </a:lnTo>
                  <a:lnTo>
                    <a:pt x="11836" y="25654"/>
                  </a:lnTo>
                  <a:lnTo>
                    <a:pt x="13144" y="22987"/>
                  </a:lnTo>
                  <a:lnTo>
                    <a:pt x="13042" y="23355"/>
                  </a:lnTo>
                  <a:lnTo>
                    <a:pt x="12915" y="24003"/>
                  </a:lnTo>
                  <a:lnTo>
                    <a:pt x="13296" y="24384"/>
                  </a:lnTo>
                  <a:lnTo>
                    <a:pt x="13322" y="26035"/>
                  </a:lnTo>
                  <a:lnTo>
                    <a:pt x="13525" y="26797"/>
                  </a:lnTo>
                  <a:lnTo>
                    <a:pt x="14046" y="22987"/>
                  </a:lnTo>
                  <a:lnTo>
                    <a:pt x="14084" y="22733"/>
                  </a:lnTo>
                  <a:lnTo>
                    <a:pt x="15049" y="21971"/>
                  </a:lnTo>
                  <a:lnTo>
                    <a:pt x="15125" y="21717"/>
                  </a:lnTo>
                  <a:lnTo>
                    <a:pt x="15278" y="21209"/>
                  </a:lnTo>
                  <a:lnTo>
                    <a:pt x="15544" y="20320"/>
                  </a:lnTo>
                  <a:lnTo>
                    <a:pt x="15811" y="19431"/>
                  </a:lnTo>
                  <a:lnTo>
                    <a:pt x="16014" y="23495"/>
                  </a:lnTo>
                  <a:lnTo>
                    <a:pt x="14833" y="24257"/>
                  </a:lnTo>
                  <a:lnTo>
                    <a:pt x="14605" y="28067"/>
                  </a:lnTo>
                  <a:lnTo>
                    <a:pt x="14960" y="24765"/>
                  </a:lnTo>
                  <a:lnTo>
                    <a:pt x="16167" y="24892"/>
                  </a:lnTo>
                  <a:lnTo>
                    <a:pt x="16167" y="24765"/>
                  </a:lnTo>
                  <a:lnTo>
                    <a:pt x="16268" y="22098"/>
                  </a:lnTo>
                  <a:lnTo>
                    <a:pt x="16497" y="24638"/>
                  </a:lnTo>
                  <a:lnTo>
                    <a:pt x="16573" y="23368"/>
                  </a:lnTo>
                  <a:lnTo>
                    <a:pt x="16433" y="26797"/>
                  </a:lnTo>
                  <a:lnTo>
                    <a:pt x="16903" y="23368"/>
                  </a:lnTo>
                  <a:lnTo>
                    <a:pt x="17081" y="22098"/>
                  </a:lnTo>
                  <a:lnTo>
                    <a:pt x="17132" y="21717"/>
                  </a:lnTo>
                  <a:lnTo>
                    <a:pt x="17030" y="25908"/>
                  </a:lnTo>
                  <a:lnTo>
                    <a:pt x="17818" y="22860"/>
                  </a:lnTo>
                  <a:lnTo>
                    <a:pt x="18072" y="24257"/>
                  </a:lnTo>
                  <a:lnTo>
                    <a:pt x="18186" y="25641"/>
                  </a:lnTo>
                  <a:lnTo>
                    <a:pt x="17449" y="27686"/>
                  </a:lnTo>
                  <a:lnTo>
                    <a:pt x="18465" y="26162"/>
                  </a:lnTo>
                  <a:lnTo>
                    <a:pt x="18554" y="26974"/>
                  </a:lnTo>
                  <a:lnTo>
                    <a:pt x="18567" y="26162"/>
                  </a:lnTo>
                  <a:lnTo>
                    <a:pt x="18669" y="25273"/>
                  </a:lnTo>
                  <a:lnTo>
                    <a:pt x="19011" y="23622"/>
                  </a:lnTo>
                  <a:lnTo>
                    <a:pt x="19850" y="22860"/>
                  </a:lnTo>
                  <a:lnTo>
                    <a:pt x="20129" y="22606"/>
                  </a:lnTo>
                  <a:lnTo>
                    <a:pt x="19354" y="25641"/>
                  </a:lnTo>
                  <a:lnTo>
                    <a:pt x="19240" y="28575"/>
                  </a:lnTo>
                  <a:lnTo>
                    <a:pt x="19875" y="27686"/>
                  </a:lnTo>
                  <a:lnTo>
                    <a:pt x="20002" y="27432"/>
                  </a:lnTo>
                  <a:lnTo>
                    <a:pt x="20891" y="24130"/>
                  </a:lnTo>
                  <a:lnTo>
                    <a:pt x="21336" y="24384"/>
                  </a:lnTo>
                  <a:lnTo>
                    <a:pt x="21272" y="25527"/>
                  </a:lnTo>
                  <a:lnTo>
                    <a:pt x="21158" y="26035"/>
                  </a:lnTo>
                  <a:lnTo>
                    <a:pt x="21805" y="24130"/>
                  </a:lnTo>
                  <a:lnTo>
                    <a:pt x="22186" y="22987"/>
                  </a:lnTo>
                  <a:lnTo>
                    <a:pt x="23139" y="26035"/>
                  </a:lnTo>
                  <a:lnTo>
                    <a:pt x="24168" y="22987"/>
                  </a:lnTo>
                  <a:lnTo>
                    <a:pt x="24295" y="22606"/>
                  </a:lnTo>
                  <a:lnTo>
                    <a:pt x="24371" y="22440"/>
                  </a:lnTo>
                  <a:lnTo>
                    <a:pt x="24371" y="23241"/>
                  </a:lnTo>
                  <a:lnTo>
                    <a:pt x="24422" y="22352"/>
                  </a:lnTo>
                  <a:lnTo>
                    <a:pt x="24460" y="21717"/>
                  </a:lnTo>
                  <a:lnTo>
                    <a:pt x="24714" y="19431"/>
                  </a:lnTo>
                  <a:lnTo>
                    <a:pt x="24739" y="19177"/>
                  </a:lnTo>
                  <a:lnTo>
                    <a:pt x="24904" y="18034"/>
                  </a:lnTo>
                  <a:lnTo>
                    <a:pt x="25285" y="18034"/>
                  </a:lnTo>
                  <a:lnTo>
                    <a:pt x="25920" y="15621"/>
                  </a:lnTo>
                  <a:lnTo>
                    <a:pt x="25742" y="18161"/>
                  </a:lnTo>
                  <a:lnTo>
                    <a:pt x="25514" y="18161"/>
                  </a:lnTo>
                  <a:lnTo>
                    <a:pt x="25374" y="19050"/>
                  </a:lnTo>
                  <a:lnTo>
                    <a:pt x="25158" y="19939"/>
                  </a:lnTo>
                  <a:lnTo>
                    <a:pt x="25692" y="18796"/>
                  </a:lnTo>
                  <a:lnTo>
                    <a:pt x="25628" y="21513"/>
                  </a:lnTo>
                  <a:lnTo>
                    <a:pt x="25704" y="21336"/>
                  </a:lnTo>
                  <a:lnTo>
                    <a:pt x="25806" y="20828"/>
                  </a:lnTo>
                  <a:lnTo>
                    <a:pt x="25869" y="20980"/>
                  </a:lnTo>
                  <a:lnTo>
                    <a:pt x="25933" y="20828"/>
                  </a:lnTo>
                  <a:lnTo>
                    <a:pt x="26873" y="18796"/>
                  </a:lnTo>
                  <a:lnTo>
                    <a:pt x="27165" y="19431"/>
                  </a:lnTo>
                  <a:lnTo>
                    <a:pt x="27241" y="20828"/>
                  </a:lnTo>
                  <a:lnTo>
                    <a:pt x="27000" y="23368"/>
                  </a:lnTo>
                  <a:lnTo>
                    <a:pt x="25869" y="20980"/>
                  </a:lnTo>
                  <a:lnTo>
                    <a:pt x="25946" y="22098"/>
                  </a:lnTo>
                  <a:lnTo>
                    <a:pt x="26187" y="24130"/>
                  </a:lnTo>
                  <a:lnTo>
                    <a:pt x="25438" y="22606"/>
                  </a:lnTo>
                  <a:lnTo>
                    <a:pt x="25438" y="28321"/>
                  </a:lnTo>
                  <a:lnTo>
                    <a:pt x="24955" y="22390"/>
                  </a:lnTo>
                  <a:lnTo>
                    <a:pt x="24942" y="28321"/>
                  </a:lnTo>
                  <a:lnTo>
                    <a:pt x="25908" y="29337"/>
                  </a:lnTo>
                  <a:lnTo>
                    <a:pt x="26085" y="28321"/>
                  </a:lnTo>
                  <a:lnTo>
                    <a:pt x="26403" y="26543"/>
                  </a:lnTo>
                  <a:lnTo>
                    <a:pt x="27457" y="27686"/>
                  </a:lnTo>
                  <a:lnTo>
                    <a:pt x="27774" y="26543"/>
                  </a:lnTo>
                  <a:lnTo>
                    <a:pt x="27876" y="26162"/>
                  </a:lnTo>
                  <a:lnTo>
                    <a:pt x="27762" y="24803"/>
                  </a:lnTo>
                  <a:lnTo>
                    <a:pt x="27914" y="24130"/>
                  </a:lnTo>
                  <a:lnTo>
                    <a:pt x="28117" y="23368"/>
                  </a:lnTo>
                  <a:lnTo>
                    <a:pt x="28232" y="22987"/>
                  </a:lnTo>
                  <a:lnTo>
                    <a:pt x="28346" y="22733"/>
                  </a:lnTo>
                  <a:lnTo>
                    <a:pt x="30416" y="19558"/>
                  </a:lnTo>
                  <a:lnTo>
                    <a:pt x="28460" y="32004"/>
                  </a:lnTo>
                  <a:lnTo>
                    <a:pt x="30327" y="27432"/>
                  </a:lnTo>
                  <a:lnTo>
                    <a:pt x="30886" y="25400"/>
                  </a:lnTo>
                  <a:lnTo>
                    <a:pt x="31000" y="24803"/>
                  </a:lnTo>
                  <a:lnTo>
                    <a:pt x="31648" y="20701"/>
                  </a:lnTo>
                  <a:lnTo>
                    <a:pt x="32118" y="22606"/>
                  </a:lnTo>
                  <a:lnTo>
                    <a:pt x="32207" y="23241"/>
                  </a:lnTo>
                  <a:lnTo>
                    <a:pt x="31407" y="27051"/>
                  </a:lnTo>
                  <a:lnTo>
                    <a:pt x="32537" y="27686"/>
                  </a:lnTo>
                  <a:lnTo>
                    <a:pt x="32639" y="25565"/>
                  </a:lnTo>
                  <a:lnTo>
                    <a:pt x="32842" y="21463"/>
                  </a:lnTo>
                  <a:lnTo>
                    <a:pt x="33566" y="23825"/>
                  </a:lnTo>
                  <a:lnTo>
                    <a:pt x="34188" y="23876"/>
                  </a:lnTo>
                  <a:lnTo>
                    <a:pt x="33845" y="27432"/>
                  </a:lnTo>
                  <a:lnTo>
                    <a:pt x="35153" y="27051"/>
                  </a:lnTo>
                  <a:lnTo>
                    <a:pt x="36855" y="24638"/>
                  </a:lnTo>
                  <a:lnTo>
                    <a:pt x="38315" y="24257"/>
                  </a:lnTo>
                  <a:lnTo>
                    <a:pt x="38150" y="25019"/>
                  </a:lnTo>
                  <a:lnTo>
                    <a:pt x="38049" y="25400"/>
                  </a:lnTo>
                  <a:lnTo>
                    <a:pt x="37858" y="25908"/>
                  </a:lnTo>
                  <a:lnTo>
                    <a:pt x="37769" y="26670"/>
                  </a:lnTo>
                  <a:lnTo>
                    <a:pt x="37884" y="27432"/>
                  </a:lnTo>
                  <a:lnTo>
                    <a:pt x="39852" y="25908"/>
                  </a:lnTo>
                  <a:lnTo>
                    <a:pt x="41579" y="28435"/>
                  </a:lnTo>
                  <a:lnTo>
                    <a:pt x="42875" y="30734"/>
                  </a:lnTo>
                  <a:lnTo>
                    <a:pt x="43942" y="27813"/>
                  </a:lnTo>
                  <a:lnTo>
                    <a:pt x="44081" y="27813"/>
                  </a:lnTo>
                  <a:lnTo>
                    <a:pt x="44577" y="26670"/>
                  </a:lnTo>
                  <a:lnTo>
                    <a:pt x="44958" y="26543"/>
                  </a:lnTo>
                  <a:lnTo>
                    <a:pt x="44856" y="27686"/>
                  </a:lnTo>
                  <a:lnTo>
                    <a:pt x="44742" y="28575"/>
                  </a:lnTo>
                  <a:lnTo>
                    <a:pt x="44437" y="29337"/>
                  </a:lnTo>
                  <a:lnTo>
                    <a:pt x="45948" y="26924"/>
                  </a:lnTo>
                  <a:lnTo>
                    <a:pt x="46316" y="26543"/>
                  </a:lnTo>
                  <a:lnTo>
                    <a:pt x="46913" y="25908"/>
                  </a:lnTo>
                  <a:lnTo>
                    <a:pt x="48501" y="24257"/>
                  </a:lnTo>
                  <a:lnTo>
                    <a:pt x="49072" y="26924"/>
                  </a:lnTo>
                  <a:lnTo>
                    <a:pt x="49187" y="27813"/>
                  </a:lnTo>
                  <a:lnTo>
                    <a:pt x="49098" y="28016"/>
                  </a:lnTo>
                  <a:lnTo>
                    <a:pt x="48971" y="28778"/>
                  </a:lnTo>
                  <a:lnTo>
                    <a:pt x="49618" y="29972"/>
                  </a:lnTo>
                  <a:lnTo>
                    <a:pt x="50546" y="24257"/>
                  </a:lnTo>
                  <a:lnTo>
                    <a:pt x="50634" y="23749"/>
                  </a:lnTo>
                  <a:lnTo>
                    <a:pt x="50698" y="23368"/>
                  </a:lnTo>
                  <a:lnTo>
                    <a:pt x="50838" y="22479"/>
                  </a:lnTo>
                  <a:lnTo>
                    <a:pt x="51066" y="23876"/>
                  </a:lnTo>
                  <a:lnTo>
                    <a:pt x="51181" y="25654"/>
                  </a:lnTo>
                  <a:lnTo>
                    <a:pt x="51054" y="25908"/>
                  </a:lnTo>
                  <a:lnTo>
                    <a:pt x="52895" y="27559"/>
                  </a:lnTo>
                  <a:lnTo>
                    <a:pt x="55575" y="25146"/>
                  </a:lnTo>
                  <a:lnTo>
                    <a:pt x="56438" y="29972"/>
                  </a:lnTo>
                  <a:lnTo>
                    <a:pt x="57404" y="25654"/>
                  </a:lnTo>
                  <a:lnTo>
                    <a:pt x="58153" y="32258"/>
                  </a:lnTo>
                  <a:lnTo>
                    <a:pt x="59207" y="26162"/>
                  </a:lnTo>
                  <a:lnTo>
                    <a:pt x="59740" y="28575"/>
                  </a:lnTo>
                  <a:lnTo>
                    <a:pt x="59855" y="29464"/>
                  </a:lnTo>
                  <a:lnTo>
                    <a:pt x="59601" y="29972"/>
                  </a:lnTo>
                  <a:lnTo>
                    <a:pt x="59486" y="30480"/>
                  </a:lnTo>
                  <a:lnTo>
                    <a:pt x="60731" y="32639"/>
                  </a:lnTo>
                  <a:lnTo>
                    <a:pt x="61112" y="33020"/>
                  </a:lnTo>
                  <a:lnTo>
                    <a:pt x="61988" y="28956"/>
                  </a:lnTo>
                  <a:lnTo>
                    <a:pt x="62611" y="28448"/>
                  </a:lnTo>
                  <a:lnTo>
                    <a:pt x="62128" y="31623"/>
                  </a:lnTo>
                  <a:lnTo>
                    <a:pt x="63347" y="28448"/>
                  </a:lnTo>
                  <a:lnTo>
                    <a:pt x="63385" y="28321"/>
                  </a:lnTo>
                  <a:lnTo>
                    <a:pt x="63182" y="32258"/>
                  </a:lnTo>
                  <a:lnTo>
                    <a:pt x="63817" y="31496"/>
                  </a:lnTo>
                  <a:lnTo>
                    <a:pt x="63627" y="31242"/>
                  </a:lnTo>
                  <a:lnTo>
                    <a:pt x="63754" y="29210"/>
                  </a:lnTo>
                  <a:lnTo>
                    <a:pt x="63881" y="28956"/>
                  </a:lnTo>
                  <a:lnTo>
                    <a:pt x="64389" y="28321"/>
                  </a:lnTo>
                  <a:lnTo>
                    <a:pt x="64808" y="27813"/>
                  </a:lnTo>
                  <a:lnTo>
                    <a:pt x="65138" y="30099"/>
                  </a:lnTo>
                  <a:lnTo>
                    <a:pt x="65252" y="32385"/>
                  </a:lnTo>
                  <a:lnTo>
                    <a:pt x="65125" y="33274"/>
                  </a:lnTo>
                  <a:lnTo>
                    <a:pt x="67424" y="30861"/>
                  </a:lnTo>
                  <a:lnTo>
                    <a:pt x="67297" y="31496"/>
                  </a:lnTo>
                  <a:lnTo>
                    <a:pt x="67614" y="30861"/>
                  </a:lnTo>
                  <a:lnTo>
                    <a:pt x="67919" y="30226"/>
                  </a:lnTo>
                  <a:lnTo>
                    <a:pt x="66065" y="36703"/>
                  </a:lnTo>
                  <a:lnTo>
                    <a:pt x="67398" y="33909"/>
                  </a:lnTo>
                  <a:lnTo>
                    <a:pt x="67487" y="33020"/>
                  </a:lnTo>
                  <a:lnTo>
                    <a:pt x="67741" y="32258"/>
                  </a:lnTo>
                  <a:lnTo>
                    <a:pt x="67868" y="31750"/>
                  </a:lnTo>
                  <a:lnTo>
                    <a:pt x="67945" y="31242"/>
                  </a:lnTo>
                  <a:lnTo>
                    <a:pt x="68097" y="33274"/>
                  </a:lnTo>
                  <a:lnTo>
                    <a:pt x="69126" y="33528"/>
                  </a:lnTo>
                  <a:lnTo>
                    <a:pt x="70027" y="32766"/>
                  </a:lnTo>
                  <a:lnTo>
                    <a:pt x="69532" y="34925"/>
                  </a:lnTo>
                  <a:lnTo>
                    <a:pt x="70815" y="35814"/>
                  </a:lnTo>
                  <a:lnTo>
                    <a:pt x="72618" y="34417"/>
                  </a:lnTo>
                  <a:lnTo>
                    <a:pt x="74155" y="34671"/>
                  </a:lnTo>
                  <a:lnTo>
                    <a:pt x="74066" y="34417"/>
                  </a:lnTo>
                  <a:lnTo>
                    <a:pt x="73787" y="33591"/>
                  </a:lnTo>
                  <a:lnTo>
                    <a:pt x="73926" y="32766"/>
                  </a:lnTo>
                  <a:lnTo>
                    <a:pt x="74231" y="31242"/>
                  </a:lnTo>
                  <a:lnTo>
                    <a:pt x="74447" y="30226"/>
                  </a:lnTo>
                  <a:lnTo>
                    <a:pt x="74549" y="29832"/>
                  </a:lnTo>
                  <a:lnTo>
                    <a:pt x="75044" y="29464"/>
                  </a:lnTo>
                  <a:lnTo>
                    <a:pt x="74968" y="30175"/>
                  </a:lnTo>
                  <a:lnTo>
                    <a:pt x="75272" y="29464"/>
                  </a:lnTo>
                  <a:lnTo>
                    <a:pt x="75438" y="29083"/>
                  </a:lnTo>
                  <a:lnTo>
                    <a:pt x="75755" y="29413"/>
                  </a:lnTo>
                  <a:lnTo>
                    <a:pt x="75831" y="30099"/>
                  </a:lnTo>
                  <a:lnTo>
                    <a:pt x="75247" y="32766"/>
                  </a:lnTo>
                  <a:lnTo>
                    <a:pt x="75120" y="33147"/>
                  </a:lnTo>
                  <a:lnTo>
                    <a:pt x="74663" y="34036"/>
                  </a:lnTo>
                  <a:lnTo>
                    <a:pt x="75565" y="33020"/>
                  </a:lnTo>
                  <a:lnTo>
                    <a:pt x="75488" y="33591"/>
                  </a:lnTo>
                  <a:lnTo>
                    <a:pt x="75374" y="34163"/>
                  </a:lnTo>
                  <a:lnTo>
                    <a:pt x="75247" y="34417"/>
                  </a:lnTo>
                  <a:lnTo>
                    <a:pt x="75133" y="34798"/>
                  </a:lnTo>
                  <a:lnTo>
                    <a:pt x="74930" y="35814"/>
                  </a:lnTo>
                  <a:lnTo>
                    <a:pt x="75577" y="33782"/>
                  </a:lnTo>
                  <a:lnTo>
                    <a:pt x="75577" y="39370"/>
                  </a:lnTo>
                  <a:lnTo>
                    <a:pt x="76606" y="35814"/>
                  </a:lnTo>
                  <a:lnTo>
                    <a:pt x="76479" y="36830"/>
                  </a:lnTo>
                  <a:lnTo>
                    <a:pt x="78016" y="37084"/>
                  </a:lnTo>
                  <a:lnTo>
                    <a:pt x="78917" y="36068"/>
                  </a:lnTo>
                  <a:lnTo>
                    <a:pt x="80213" y="36068"/>
                  </a:lnTo>
                  <a:lnTo>
                    <a:pt x="80264" y="35814"/>
                  </a:lnTo>
                  <a:lnTo>
                    <a:pt x="80619" y="33782"/>
                  </a:lnTo>
                  <a:lnTo>
                    <a:pt x="80733" y="33147"/>
                  </a:lnTo>
                  <a:lnTo>
                    <a:pt x="81114" y="33909"/>
                  </a:lnTo>
                  <a:lnTo>
                    <a:pt x="81381" y="33147"/>
                  </a:lnTo>
                  <a:lnTo>
                    <a:pt x="81419" y="33020"/>
                  </a:lnTo>
                  <a:lnTo>
                    <a:pt x="81889" y="31623"/>
                  </a:lnTo>
                  <a:lnTo>
                    <a:pt x="82677" y="32766"/>
                  </a:lnTo>
                  <a:lnTo>
                    <a:pt x="83312" y="35179"/>
                  </a:lnTo>
                  <a:lnTo>
                    <a:pt x="84480" y="35179"/>
                  </a:lnTo>
                  <a:lnTo>
                    <a:pt x="85407" y="34036"/>
                  </a:lnTo>
                  <a:lnTo>
                    <a:pt x="85255" y="33147"/>
                  </a:lnTo>
                  <a:lnTo>
                    <a:pt x="85166" y="32893"/>
                  </a:lnTo>
                  <a:lnTo>
                    <a:pt x="85280" y="32385"/>
                  </a:lnTo>
                  <a:lnTo>
                    <a:pt x="85585" y="31623"/>
                  </a:lnTo>
                  <a:lnTo>
                    <a:pt x="85788" y="31115"/>
                  </a:lnTo>
                  <a:lnTo>
                    <a:pt x="85598" y="32385"/>
                  </a:lnTo>
                  <a:lnTo>
                    <a:pt x="85471" y="33769"/>
                  </a:lnTo>
                  <a:lnTo>
                    <a:pt x="86537" y="33655"/>
                  </a:lnTo>
                  <a:lnTo>
                    <a:pt x="85636" y="35433"/>
                  </a:lnTo>
                  <a:lnTo>
                    <a:pt x="89598" y="31115"/>
                  </a:lnTo>
                  <a:lnTo>
                    <a:pt x="89674" y="30861"/>
                  </a:lnTo>
                  <a:lnTo>
                    <a:pt x="90055" y="30480"/>
                  </a:lnTo>
                  <a:lnTo>
                    <a:pt x="90068" y="32639"/>
                  </a:lnTo>
                  <a:lnTo>
                    <a:pt x="89966" y="33147"/>
                  </a:lnTo>
                  <a:lnTo>
                    <a:pt x="89839" y="33528"/>
                  </a:lnTo>
                  <a:lnTo>
                    <a:pt x="89763" y="33655"/>
                  </a:lnTo>
                  <a:lnTo>
                    <a:pt x="92125" y="30480"/>
                  </a:lnTo>
                  <a:lnTo>
                    <a:pt x="92405" y="30099"/>
                  </a:lnTo>
                  <a:lnTo>
                    <a:pt x="92798" y="42164"/>
                  </a:lnTo>
                  <a:lnTo>
                    <a:pt x="95199" y="37172"/>
                  </a:lnTo>
                  <a:lnTo>
                    <a:pt x="95364" y="36957"/>
                  </a:lnTo>
                  <a:lnTo>
                    <a:pt x="97269" y="34544"/>
                  </a:lnTo>
                  <a:lnTo>
                    <a:pt x="97917" y="35179"/>
                  </a:lnTo>
                  <a:lnTo>
                    <a:pt x="96469" y="36449"/>
                  </a:lnTo>
                  <a:lnTo>
                    <a:pt x="96710" y="38227"/>
                  </a:lnTo>
                  <a:lnTo>
                    <a:pt x="98983" y="34544"/>
                  </a:lnTo>
                  <a:lnTo>
                    <a:pt x="99225" y="34163"/>
                  </a:lnTo>
                  <a:lnTo>
                    <a:pt x="99263" y="39370"/>
                  </a:lnTo>
                  <a:lnTo>
                    <a:pt x="101206" y="36703"/>
                  </a:lnTo>
                  <a:lnTo>
                    <a:pt x="100812" y="44704"/>
                  </a:lnTo>
                  <a:lnTo>
                    <a:pt x="105143" y="36830"/>
                  </a:lnTo>
                  <a:lnTo>
                    <a:pt x="105651" y="42164"/>
                  </a:lnTo>
                  <a:lnTo>
                    <a:pt x="105867" y="40640"/>
                  </a:lnTo>
                  <a:lnTo>
                    <a:pt x="105968" y="40132"/>
                  </a:lnTo>
                  <a:lnTo>
                    <a:pt x="106641" y="38481"/>
                  </a:lnTo>
                  <a:lnTo>
                    <a:pt x="106426" y="39827"/>
                  </a:lnTo>
                  <a:lnTo>
                    <a:pt x="106705" y="39243"/>
                  </a:lnTo>
                  <a:lnTo>
                    <a:pt x="108381" y="38481"/>
                  </a:lnTo>
                  <a:lnTo>
                    <a:pt x="110324" y="37592"/>
                  </a:lnTo>
                  <a:lnTo>
                    <a:pt x="112763" y="43180"/>
                  </a:lnTo>
                  <a:lnTo>
                    <a:pt x="115684" y="45466"/>
                  </a:lnTo>
                  <a:lnTo>
                    <a:pt x="116776" y="46228"/>
                  </a:lnTo>
                  <a:lnTo>
                    <a:pt x="118046" y="37592"/>
                  </a:lnTo>
                  <a:lnTo>
                    <a:pt x="118160" y="36830"/>
                  </a:lnTo>
                  <a:lnTo>
                    <a:pt x="118186" y="36703"/>
                  </a:lnTo>
                  <a:lnTo>
                    <a:pt x="118262" y="36195"/>
                  </a:lnTo>
                  <a:lnTo>
                    <a:pt x="118757" y="39751"/>
                  </a:lnTo>
                  <a:lnTo>
                    <a:pt x="118833" y="40957"/>
                  </a:lnTo>
                  <a:lnTo>
                    <a:pt x="117779" y="44069"/>
                  </a:lnTo>
                  <a:lnTo>
                    <a:pt x="121018" y="40513"/>
                  </a:lnTo>
                  <a:lnTo>
                    <a:pt x="122669" y="45212"/>
                  </a:lnTo>
                  <a:lnTo>
                    <a:pt x="125730" y="42291"/>
                  </a:lnTo>
                  <a:lnTo>
                    <a:pt x="125425" y="43053"/>
                  </a:lnTo>
                  <a:lnTo>
                    <a:pt x="125209" y="44069"/>
                  </a:lnTo>
                  <a:lnTo>
                    <a:pt x="124993" y="44069"/>
                  </a:lnTo>
                  <a:lnTo>
                    <a:pt x="124968" y="46609"/>
                  </a:lnTo>
                  <a:lnTo>
                    <a:pt x="126796" y="44450"/>
                  </a:lnTo>
                  <a:lnTo>
                    <a:pt x="127228" y="42545"/>
                  </a:lnTo>
                  <a:lnTo>
                    <a:pt x="127546" y="42799"/>
                  </a:lnTo>
                  <a:lnTo>
                    <a:pt x="127139" y="43815"/>
                  </a:lnTo>
                  <a:lnTo>
                    <a:pt x="127025" y="46101"/>
                  </a:lnTo>
                  <a:lnTo>
                    <a:pt x="127139" y="46990"/>
                  </a:lnTo>
                  <a:lnTo>
                    <a:pt x="128854" y="42545"/>
                  </a:lnTo>
                  <a:lnTo>
                    <a:pt x="128600" y="45110"/>
                  </a:lnTo>
                  <a:lnTo>
                    <a:pt x="128739" y="44831"/>
                  </a:lnTo>
                  <a:lnTo>
                    <a:pt x="129603" y="46609"/>
                  </a:lnTo>
                  <a:lnTo>
                    <a:pt x="129781" y="44831"/>
                  </a:lnTo>
                  <a:lnTo>
                    <a:pt x="129895" y="43688"/>
                  </a:lnTo>
                  <a:lnTo>
                    <a:pt x="130492" y="45212"/>
                  </a:lnTo>
                  <a:lnTo>
                    <a:pt x="131356" y="43688"/>
                  </a:lnTo>
                  <a:lnTo>
                    <a:pt x="131864" y="42799"/>
                  </a:lnTo>
                  <a:lnTo>
                    <a:pt x="132194" y="44564"/>
                  </a:lnTo>
                  <a:lnTo>
                    <a:pt x="132118" y="44767"/>
                  </a:lnTo>
                  <a:lnTo>
                    <a:pt x="132054" y="44945"/>
                  </a:lnTo>
                  <a:lnTo>
                    <a:pt x="131953" y="45275"/>
                  </a:lnTo>
                  <a:lnTo>
                    <a:pt x="132270" y="46647"/>
                  </a:lnTo>
                  <a:lnTo>
                    <a:pt x="132334" y="45605"/>
                  </a:lnTo>
                  <a:lnTo>
                    <a:pt x="132283" y="44970"/>
                  </a:lnTo>
                  <a:lnTo>
                    <a:pt x="132207" y="44577"/>
                  </a:lnTo>
                  <a:lnTo>
                    <a:pt x="132880" y="42799"/>
                  </a:lnTo>
                  <a:lnTo>
                    <a:pt x="132969" y="42545"/>
                  </a:lnTo>
                  <a:lnTo>
                    <a:pt x="133070" y="42291"/>
                  </a:lnTo>
                  <a:lnTo>
                    <a:pt x="133362" y="41529"/>
                  </a:lnTo>
                  <a:lnTo>
                    <a:pt x="133388" y="46482"/>
                  </a:lnTo>
                  <a:lnTo>
                    <a:pt x="134493" y="42037"/>
                  </a:lnTo>
                  <a:lnTo>
                    <a:pt x="133438" y="46609"/>
                  </a:lnTo>
                  <a:lnTo>
                    <a:pt x="135255" y="46101"/>
                  </a:lnTo>
                  <a:lnTo>
                    <a:pt x="136283" y="44069"/>
                  </a:lnTo>
                  <a:lnTo>
                    <a:pt x="135788" y="45339"/>
                  </a:lnTo>
                  <a:lnTo>
                    <a:pt x="136436" y="45593"/>
                  </a:lnTo>
                  <a:lnTo>
                    <a:pt x="135801" y="47498"/>
                  </a:lnTo>
                  <a:lnTo>
                    <a:pt x="136461" y="47498"/>
                  </a:lnTo>
                  <a:lnTo>
                    <a:pt x="137236" y="46863"/>
                  </a:lnTo>
                  <a:lnTo>
                    <a:pt x="137642" y="44450"/>
                  </a:lnTo>
                  <a:lnTo>
                    <a:pt x="137591" y="50165"/>
                  </a:lnTo>
                  <a:lnTo>
                    <a:pt x="139598" y="44450"/>
                  </a:lnTo>
                  <a:lnTo>
                    <a:pt x="139725" y="44069"/>
                  </a:lnTo>
                  <a:lnTo>
                    <a:pt x="140449" y="42037"/>
                  </a:lnTo>
                  <a:lnTo>
                    <a:pt x="140627" y="41529"/>
                  </a:lnTo>
                  <a:lnTo>
                    <a:pt x="140982" y="40513"/>
                  </a:lnTo>
                  <a:lnTo>
                    <a:pt x="140068" y="47752"/>
                  </a:lnTo>
                  <a:lnTo>
                    <a:pt x="142519" y="45720"/>
                  </a:lnTo>
                  <a:lnTo>
                    <a:pt x="144437" y="44462"/>
                  </a:lnTo>
                  <a:lnTo>
                    <a:pt x="143586" y="48514"/>
                  </a:lnTo>
                  <a:lnTo>
                    <a:pt x="145237" y="47282"/>
                  </a:lnTo>
                  <a:lnTo>
                    <a:pt x="145110" y="46329"/>
                  </a:lnTo>
                  <a:lnTo>
                    <a:pt x="144716" y="44297"/>
                  </a:lnTo>
                  <a:lnTo>
                    <a:pt x="144602" y="43688"/>
                  </a:lnTo>
                  <a:lnTo>
                    <a:pt x="144716" y="44297"/>
                  </a:lnTo>
                  <a:lnTo>
                    <a:pt x="146583" y="43688"/>
                  </a:lnTo>
                  <a:lnTo>
                    <a:pt x="145948" y="46329"/>
                  </a:lnTo>
                  <a:lnTo>
                    <a:pt x="147256" y="43688"/>
                  </a:lnTo>
                  <a:lnTo>
                    <a:pt x="147447" y="43307"/>
                  </a:lnTo>
                  <a:lnTo>
                    <a:pt x="148805" y="44704"/>
                  </a:lnTo>
                  <a:lnTo>
                    <a:pt x="148894" y="44958"/>
                  </a:lnTo>
                  <a:lnTo>
                    <a:pt x="148983" y="45593"/>
                  </a:lnTo>
                  <a:lnTo>
                    <a:pt x="148120" y="46736"/>
                  </a:lnTo>
                  <a:lnTo>
                    <a:pt x="147789" y="47498"/>
                  </a:lnTo>
                  <a:lnTo>
                    <a:pt x="149834" y="45847"/>
                  </a:lnTo>
                  <a:lnTo>
                    <a:pt x="150812" y="48641"/>
                  </a:lnTo>
                  <a:lnTo>
                    <a:pt x="152704" y="46482"/>
                  </a:lnTo>
                  <a:lnTo>
                    <a:pt x="152831" y="46101"/>
                  </a:lnTo>
                  <a:lnTo>
                    <a:pt x="152844" y="45847"/>
                  </a:lnTo>
                  <a:lnTo>
                    <a:pt x="152971" y="44297"/>
                  </a:lnTo>
                  <a:lnTo>
                    <a:pt x="153073" y="43624"/>
                  </a:lnTo>
                  <a:lnTo>
                    <a:pt x="153327" y="43307"/>
                  </a:lnTo>
                  <a:lnTo>
                    <a:pt x="155155" y="41021"/>
                  </a:lnTo>
                  <a:lnTo>
                    <a:pt x="155257" y="40792"/>
                  </a:lnTo>
                  <a:lnTo>
                    <a:pt x="155206" y="40957"/>
                  </a:lnTo>
                  <a:lnTo>
                    <a:pt x="153911" y="45085"/>
                  </a:lnTo>
                  <a:lnTo>
                    <a:pt x="156857" y="41021"/>
                  </a:lnTo>
                  <a:lnTo>
                    <a:pt x="154330" y="48387"/>
                  </a:lnTo>
                  <a:lnTo>
                    <a:pt x="154597" y="48006"/>
                  </a:lnTo>
                  <a:lnTo>
                    <a:pt x="155003" y="47269"/>
                  </a:lnTo>
                  <a:lnTo>
                    <a:pt x="155105" y="46990"/>
                  </a:lnTo>
                  <a:lnTo>
                    <a:pt x="155359" y="45720"/>
                  </a:lnTo>
                  <a:lnTo>
                    <a:pt x="155473" y="46736"/>
                  </a:lnTo>
                  <a:lnTo>
                    <a:pt x="155346" y="47205"/>
                  </a:lnTo>
                  <a:lnTo>
                    <a:pt x="154774" y="48514"/>
                  </a:lnTo>
                  <a:lnTo>
                    <a:pt x="156044" y="47625"/>
                  </a:lnTo>
                  <a:lnTo>
                    <a:pt x="156184" y="45720"/>
                  </a:lnTo>
                  <a:lnTo>
                    <a:pt x="156210" y="45339"/>
                  </a:lnTo>
                  <a:lnTo>
                    <a:pt x="157124" y="45593"/>
                  </a:lnTo>
                  <a:lnTo>
                    <a:pt x="156921" y="46482"/>
                  </a:lnTo>
                  <a:lnTo>
                    <a:pt x="156794" y="46736"/>
                  </a:lnTo>
                  <a:lnTo>
                    <a:pt x="156603" y="46990"/>
                  </a:lnTo>
                  <a:lnTo>
                    <a:pt x="156235" y="48133"/>
                  </a:lnTo>
                  <a:lnTo>
                    <a:pt x="157607" y="45339"/>
                  </a:lnTo>
                  <a:lnTo>
                    <a:pt x="158102" y="44323"/>
                  </a:lnTo>
                  <a:lnTo>
                    <a:pt x="158470" y="45085"/>
                  </a:lnTo>
                  <a:lnTo>
                    <a:pt x="158572" y="45720"/>
                  </a:lnTo>
                  <a:lnTo>
                    <a:pt x="158470" y="45974"/>
                  </a:lnTo>
                  <a:lnTo>
                    <a:pt x="158394" y="46736"/>
                  </a:lnTo>
                  <a:lnTo>
                    <a:pt x="159550" y="46736"/>
                  </a:lnTo>
                  <a:lnTo>
                    <a:pt x="160642" y="44323"/>
                  </a:lnTo>
                  <a:lnTo>
                    <a:pt x="161671" y="42037"/>
                  </a:lnTo>
                  <a:lnTo>
                    <a:pt x="162560" y="44069"/>
                  </a:lnTo>
                  <a:lnTo>
                    <a:pt x="162598" y="44551"/>
                  </a:lnTo>
                  <a:lnTo>
                    <a:pt x="161213" y="48514"/>
                  </a:lnTo>
                  <a:lnTo>
                    <a:pt x="162826" y="45847"/>
                  </a:lnTo>
                  <a:lnTo>
                    <a:pt x="162001" y="49657"/>
                  </a:lnTo>
                  <a:lnTo>
                    <a:pt x="163042" y="48768"/>
                  </a:lnTo>
                  <a:lnTo>
                    <a:pt x="163195" y="46736"/>
                  </a:lnTo>
                  <a:lnTo>
                    <a:pt x="163855" y="46990"/>
                  </a:lnTo>
                  <a:lnTo>
                    <a:pt x="163982" y="46736"/>
                  </a:lnTo>
                  <a:lnTo>
                    <a:pt x="164439" y="45847"/>
                  </a:lnTo>
                  <a:lnTo>
                    <a:pt x="165138" y="44450"/>
                  </a:lnTo>
                  <a:lnTo>
                    <a:pt x="165214" y="44831"/>
                  </a:lnTo>
                  <a:lnTo>
                    <a:pt x="165341" y="45974"/>
                  </a:lnTo>
                  <a:lnTo>
                    <a:pt x="164528" y="47244"/>
                  </a:lnTo>
                  <a:lnTo>
                    <a:pt x="165989" y="46863"/>
                  </a:lnTo>
                  <a:lnTo>
                    <a:pt x="165633" y="45339"/>
                  </a:lnTo>
                  <a:lnTo>
                    <a:pt x="165696" y="45085"/>
                  </a:lnTo>
                  <a:lnTo>
                    <a:pt x="166116" y="44450"/>
                  </a:lnTo>
                  <a:lnTo>
                    <a:pt x="166662" y="43624"/>
                  </a:lnTo>
                  <a:lnTo>
                    <a:pt x="166738" y="42037"/>
                  </a:lnTo>
                  <a:lnTo>
                    <a:pt x="166712" y="41021"/>
                  </a:lnTo>
                  <a:lnTo>
                    <a:pt x="166700" y="40386"/>
                  </a:lnTo>
                  <a:lnTo>
                    <a:pt x="167170" y="41275"/>
                  </a:lnTo>
                  <a:lnTo>
                    <a:pt x="167271" y="41783"/>
                  </a:lnTo>
                  <a:lnTo>
                    <a:pt x="167068" y="42037"/>
                  </a:lnTo>
                  <a:lnTo>
                    <a:pt x="168033" y="41910"/>
                  </a:lnTo>
                  <a:lnTo>
                    <a:pt x="167843" y="44183"/>
                  </a:lnTo>
                  <a:lnTo>
                    <a:pt x="169138" y="41910"/>
                  </a:lnTo>
                  <a:lnTo>
                    <a:pt x="169316" y="42545"/>
                  </a:lnTo>
                  <a:lnTo>
                    <a:pt x="169392" y="43180"/>
                  </a:lnTo>
                  <a:lnTo>
                    <a:pt x="169278" y="44069"/>
                  </a:lnTo>
                  <a:lnTo>
                    <a:pt x="168287" y="47117"/>
                  </a:lnTo>
                  <a:lnTo>
                    <a:pt x="168186" y="48006"/>
                  </a:lnTo>
                  <a:lnTo>
                    <a:pt x="169291" y="44831"/>
                  </a:lnTo>
                  <a:lnTo>
                    <a:pt x="170002" y="47498"/>
                  </a:lnTo>
                  <a:lnTo>
                    <a:pt x="170815" y="45389"/>
                  </a:lnTo>
                  <a:lnTo>
                    <a:pt x="170497" y="46736"/>
                  </a:lnTo>
                  <a:lnTo>
                    <a:pt x="170370" y="47371"/>
                  </a:lnTo>
                  <a:lnTo>
                    <a:pt x="171297" y="44831"/>
                  </a:lnTo>
                  <a:lnTo>
                    <a:pt x="171361" y="46101"/>
                  </a:lnTo>
                  <a:lnTo>
                    <a:pt x="171119" y="46990"/>
                  </a:lnTo>
                  <a:lnTo>
                    <a:pt x="171018" y="47853"/>
                  </a:lnTo>
                  <a:lnTo>
                    <a:pt x="171754" y="48514"/>
                  </a:lnTo>
                  <a:lnTo>
                    <a:pt x="171780" y="44831"/>
                  </a:lnTo>
                  <a:lnTo>
                    <a:pt x="171780" y="44196"/>
                  </a:lnTo>
                  <a:lnTo>
                    <a:pt x="171792" y="42926"/>
                  </a:lnTo>
                  <a:lnTo>
                    <a:pt x="172237" y="44551"/>
                  </a:lnTo>
                  <a:lnTo>
                    <a:pt x="172351" y="45339"/>
                  </a:lnTo>
                  <a:lnTo>
                    <a:pt x="172224" y="45847"/>
                  </a:lnTo>
                  <a:lnTo>
                    <a:pt x="172085" y="45974"/>
                  </a:lnTo>
                  <a:lnTo>
                    <a:pt x="172021" y="46228"/>
                  </a:lnTo>
                  <a:lnTo>
                    <a:pt x="172821" y="47498"/>
                  </a:lnTo>
                  <a:lnTo>
                    <a:pt x="174561" y="45085"/>
                  </a:lnTo>
                  <a:lnTo>
                    <a:pt x="175158" y="46329"/>
                  </a:lnTo>
                  <a:lnTo>
                    <a:pt x="175272" y="46736"/>
                  </a:lnTo>
                  <a:lnTo>
                    <a:pt x="174675" y="50457"/>
                  </a:lnTo>
                  <a:lnTo>
                    <a:pt x="175374" y="50292"/>
                  </a:lnTo>
                  <a:lnTo>
                    <a:pt x="177977" y="46863"/>
                  </a:lnTo>
                  <a:lnTo>
                    <a:pt x="179197" y="48133"/>
                  </a:lnTo>
                  <a:lnTo>
                    <a:pt x="179082" y="47752"/>
                  </a:lnTo>
                  <a:lnTo>
                    <a:pt x="179184" y="47117"/>
                  </a:lnTo>
                  <a:lnTo>
                    <a:pt x="179260" y="46863"/>
                  </a:lnTo>
                  <a:lnTo>
                    <a:pt x="179781" y="45085"/>
                  </a:lnTo>
                  <a:lnTo>
                    <a:pt x="180416" y="42926"/>
                  </a:lnTo>
                  <a:lnTo>
                    <a:pt x="180606" y="42291"/>
                  </a:lnTo>
                  <a:lnTo>
                    <a:pt x="179451" y="50546"/>
                  </a:lnTo>
                  <a:lnTo>
                    <a:pt x="180403" y="48895"/>
                  </a:lnTo>
                  <a:lnTo>
                    <a:pt x="180543" y="48514"/>
                  </a:lnTo>
                  <a:lnTo>
                    <a:pt x="180479" y="48768"/>
                  </a:lnTo>
                  <a:lnTo>
                    <a:pt x="179832" y="51054"/>
                  </a:lnTo>
                  <a:lnTo>
                    <a:pt x="180047" y="50546"/>
                  </a:lnTo>
                  <a:lnTo>
                    <a:pt x="180822" y="51689"/>
                  </a:lnTo>
                  <a:lnTo>
                    <a:pt x="181775" y="50546"/>
                  </a:lnTo>
                  <a:lnTo>
                    <a:pt x="182410" y="49784"/>
                  </a:lnTo>
                  <a:lnTo>
                    <a:pt x="184378" y="48387"/>
                  </a:lnTo>
                  <a:lnTo>
                    <a:pt x="183972" y="49403"/>
                  </a:lnTo>
                  <a:lnTo>
                    <a:pt x="183857" y="49911"/>
                  </a:lnTo>
                  <a:lnTo>
                    <a:pt x="184099" y="51181"/>
                  </a:lnTo>
                  <a:lnTo>
                    <a:pt x="185204" y="50927"/>
                  </a:lnTo>
                  <a:lnTo>
                    <a:pt x="185674" y="51689"/>
                  </a:lnTo>
                  <a:lnTo>
                    <a:pt x="185966" y="50927"/>
                  </a:lnTo>
                  <a:lnTo>
                    <a:pt x="186220" y="50292"/>
                  </a:lnTo>
                  <a:lnTo>
                    <a:pt x="186524" y="50673"/>
                  </a:lnTo>
                  <a:lnTo>
                    <a:pt x="186588" y="50292"/>
                  </a:lnTo>
                  <a:lnTo>
                    <a:pt x="186817" y="48641"/>
                  </a:lnTo>
                  <a:lnTo>
                    <a:pt x="187540" y="51689"/>
                  </a:lnTo>
                  <a:lnTo>
                    <a:pt x="189217" y="50927"/>
                  </a:lnTo>
                  <a:lnTo>
                    <a:pt x="190919" y="49911"/>
                  </a:lnTo>
                  <a:lnTo>
                    <a:pt x="191706" y="52324"/>
                  </a:lnTo>
                  <a:lnTo>
                    <a:pt x="191477" y="52324"/>
                  </a:lnTo>
                  <a:lnTo>
                    <a:pt x="190881" y="53467"/>
                  </a:lnTo>
                  <a:lnTo>
                    <a:pt x="191046" y="53467"/>
                  </a:lnTo>
                  <a:lnTo>
                    <a:pt x="192862" y="52578"/>
                  </a:lnTo>
                  <a:lnTo>
                    <a:pt x="193052" y="51689"/>
                  </a:lnTo>
                  <a:lnTo>
                    <a:pt x="193052" y="51181"/>
                  </a:lnTo>
                  <a:lnTo>
                    <a:pt x="193154" y="49911"/>
                  </a:lnTo>
                  <a:lnTo>
                    <a:pt x="193255" y="49149"/>
                  </a:lnTo>
                  <a:lnTo>
                    <a:pt x="193459" y="48641"/>
                  </a:lnTo>
                  <a:lnTo>
                    <a:pt x="193560" y="48387"/>
                  </a:lnTo>
                  <a:lnTo>
                    <a:pt x="193662" y="48133"/>
                  </a:lnTo>
                  <a:lnTo>
                    <a:pt x="193713" y="48006"/>
                  </a:lnTo>
                  <a:lnTo>
                    <a:pt x="193789" y="47853"/>
                  </a:lnTo>
                  <a:lnTo>
                    <a:pt x="194475" y="46990"/>
                  </a:lnTo>
                  <a:lnTo>
                    <a:pt x="194856" y="46990"/>
                  </a:lnTo>
                  <a:lnTo>
                    <a:pt x="193865" y="48260"/>
                  </a:lnTo>
                  <a:lnTo>
                    <a:pt x="193789" y="52095"/>
                  </a:lnTo>
                  <a:lnTo>
                    <a:pt x="193738" y="52349"/>
                  </a:lnTo>
                  <a:lnTo>
                    <a:pt x="193700" y="52616"/>
                  </a:lnTo>
                  <a:lnTo>
                    <a:pt x="193713" y="52857"/>
                  </a:lnTo>
                  <a:lnTo>
                    <a:pt x="193763" y="52679"/>
                  </a:lnTo>
                  <a:lnTo>
                    <a:pt x="193789" y="52400"/>
                  </a:lnTo>
                  <a:lnTo>
                    <a:pt x="193789" y="52197"/>
                  </a:lnTo>
                  <a:lnTo>
                    <a:pt x="194424" y="49911"/>
                  </a:lnTo>
                  <a:lnTo>
                    <a:pt x="194081" y="54356"/>
                  </a:lnTo>
                  <a:lnTo>
                    <a:pt x="194906" y="49911"/>
                  </a:lnTo>
                  <a:lnTo>
                    <a:pt x="195453" y="46990"/>
                  </a:lnTo>
                  <a:lnTo>
                    <a:pt x="195783" y="45212"/>
                  </a:lnTo>
                  <a:lnTo>
                    <a:pt x="195859" y="45974"/>
                  </a:lnTo>
                  <a:lnTo>
                    <a:pt x="195986" y="48768"/>
                  </a:lnTo>
                  <a:lnTo>
                    <a:pt x="195732" y="49530"/>
                  </a:lnTo>
                  <a:lnTo>
                    <a:pt x="196278" y="49022"/>
                  </a:lnTo>
                  <a:lnTo>
                    <a:pt x="197078" y="47498"/>
                  </a:lnTo>
                  <a:lnTo>
                    <a:pt x="197319" y="47853"/>
                  </a:lnTo>
                  <a:lnTo>
                    <a:pt x="197421" y="48056"/>
                  </a:lnTo>
                  <a:lnTo>
                    <a:pt x="196875" y="50673"/>
                  </a:lnTo>
                  <a:lnTo>
                    <a:pt x="198234" y="47498"/>
                  </a:lnTo>
                  <a:lnTo>
                    <a:pt x="198589" y="46609"/>
                  </a:lnTo>
                  <a:lnTo>
                    <a:pt x="198437" y="48895"/>
                  </a:lnTo>
                  <a:lnTo>
                    <a:pt x="198310" y="49530"/>
                  </a:lnTo>
                  <a:lnTo>
                    <a:pt x="197954" y="50038"/>
                  </a:lnTo>
                  <a:lnTo>
                    <a:pt x="197586" y="50038"/>
                  </a:lnTo>
                  <a:lnTo>
                    <a:pt x="197231" y="50546"/>
                  </a:lnTo>
                  <a:lnTo>
                    <a:pt x="197104" y="51054"/>
                  </a:lnTo>
                  <a:lnTo>
                    <a:pt x="196875" y="53975"/>
                  </a:lnTo>
                  <a:lnTo>
                    <a:pt x="197154" y="53213"/>
                  </a:lnTo>
                  <a:lnTo>
                    <a:pt x="197459" y="53848"/>
                  </a:lnTo>
                  <a:lnTo>
                    <a:pt x="197726" y="54927"/>
                  </a:lnTo>
                  <a:lnTo>
                    <a:pt x="197650" y="54368"/>
                  </a:lnTo>
                  <a:lnTo>
                    <a:pt x="198056" y="55499"/>
                  </a:lnTo>
                  <a:lnTo>
                    <a:pt x="198081" y="54356"/>
                  </a:lnTo>
                  <a:lnTo>
                    <a:pt x="198323" y="53721"/>
                  </a:lnTo>
                  <a:lnTo>
                    <a:pt x="198526" y="53213"/>
                  </a:lnTo>
                  <a:lnTo>
                    <a:pt x="200672" y="47625"/>
                  </a:lnTo>
                  <a:lnTo>
                    <a:pt x="199898" y="53594"/>
                  </a:lnTo>
                  <a:lnTo>
                    <a:pt x="202171" y="49276"/>
                  </a:lnTo>
                  <a:lnTo>
                    <a:pt x="199999" y="53467"/>
                  </a:lnTo>
                  <a:lnTo>
                    <a:pt x="201320" y="51816"/>
                  </a:lnTo>
                  <a:lnTo>
                    <a:pt x="200558" y="54356"/>
                  </a:lnTo>
                  <a:lnTo>
                    <a:pt x="200469" y="57023"/>
                  </a:lnTo>
                  <a:lnTo>
                    <a:pt x="200228" y="57658"/>
                  </a:lnTo>
                  <a:lnTo>
                    <a:pt x="201371" y="55245"/>
                  </a:lnTo>
                  <a:lnTo>
                    <a:pt x="200494" y="59817"/>
                  </a:lnTo>
                  <a:lnTo>
                    <a:pt x="202145" y="56388"/>
                  </a:lnTo>
                  <a:lnTo>
                    <a:pt x="201904" y="57404"/>
                  </a:lnTo>
                  <a:lnTo>
                    <a:pt x="202247" y="57023"/>
                  </a:lnTo>
                  <a:lnTo>
                    <a:pt x="202438" y="56388"/>
                  </a:lnTo>
                  <a:lnTo>
                    <a:pt x="202565" y="56007"/>
                  </a:lnTo>
                  <a:lnTo>
                    <a:pt x="203034" y="55245"/>
                  </a:lnTo>
                  <a:lnTo>
                    <a:pt x="204444" y="52959"/>
                  </a:lnTo>
                  <a:lnTo>
                    <a:pt x="203657" y="60706"/>
                  </a:lnTo>
                  <a:lnTo>
                    <a:pt x="206311" y="56515"/>
                  </a:lnTo>
                  <a:lnTo>
                    <a:pt x="208013" y="54991"/>
                  </a:lnTo>
                  <a:lnTo>
                    <a:pt x="208724" y="52959"/>
                  </a:lnTo>
                  <a:lnTo>
                    <a:pt x="208940" y="52324"/>
                  </a:lnTo>
                  <a:lnTo>
                    <a:pt x="209169" y="51689"/>
                  </a:lnTo>
                  <a:lnTo>
                    <a:pt x="210718" y="50419"/>
                  </a:lnTo>
                  <a:lnTo>
                    <a:pt x="210693" y="51181"/>
                  </a:lnTo>
                  <a:lnTo>
                    <a:pt x="210566" y="52197"/>
                  </a:lnTo>
                  <a:lnTo>
                    <a:pt x="209588" y="53594"/>
                  </a:lnTo>
                  <a:lnTo>
                    <a:pt x="209499" y="54610"/>
                  </a:lnTo>
                  <a:lnTo>
                    <a:pt x="209613" y="55499"/>
                  </a:lnTo>
                  <a:lnTo>
                    <a:pt x="210134" y="55372"/>
                  </a:lnTo>
                  <a:lnTo>
                    <a:pt x="211010" y="54356"/>
                  </a:lnTo>
                  <a:lnTo>
                    <a:pt x="210654" y="55245"/>
                  </a:lnTo>
                  <a:lnTo>
                    <a:pt x="210439" y="57150"/>
                  </a:lnTo>
                  <a:lnTo>
                    <a:pt x="210972" y="57023"/>
                  </a:lnTo>
                  <a:lnTo>
                    <a:pt x="211429" y="54991"/>
                  </a:lnTo>
                  <a:lnTo>
                    <a:pt x="211366" y="54356"/>
                  </a:lnTo>
                  <a:lnTo>
                    <a:pt x="211556" y="53848"/>
                  </a:lnTo>
                  <a:lnTo>
                    <a:pt x="212750" y="50546"/>
                  </a:lnTo>
                  <a:close/>
                </a:path>
                <a:path w="215265" h="60959">
                  <a:moveTo>
                    <a:pt x="212801" y="58572"/>
                  </a:moveTo>
                  <a:lnTo>
                    <a:pt x="212458" y="58712"/>
                  </a:lnTo>
                  <a:lnTo>
                    <a:pt x="212318" y="59436"/>
                  </a:lnTo>
                  <a:lnTo>
                    <a:pt x="212801" y="58572"/>
                  </a:lnTo>
                  <a:close/>
                </a:path>
                <a:path w="215265" h="60959">
                  <a:moveTo>
                    <a:pt x="212902" y="60198"/>
                  </a:moveTo>
                  <a:lnTo>
                    <a:pt x="212763" y="60185"/>
                  </a:lnTo>
                  <a:lnTo>
                    <a:pt x="212636" y="60490"/>
                  </a:lnTo>
                  <a:lnTo>
                    <a:pt x="212902" y="60198"/>
                  </a:lnTo>
                  <a:close/>
                </a:path>
                <a:path w="215265" h="60959">
                  <a:moveTo>
                    <a:pt x="213436" y="59588"/>
                  </a:moveTo>
                  <a:lnTo>
                    <a:pt x="212902" y="60198"/>
                  </a:lnTo>
                  <a:lnTo>
                    <a:pt x="213131" y="60363"/>
                  </a:lnTo>
                  <a:lnTo>
                    <a:pt x="213436" y="59588"/>
                  </a:lnTo>
                  <a:close/>
                </a:path>
                <a:path w="215265" h="60959">
                  <a:moveTo>
                    <a:pt x="214350" y="55130"/>
                  </a:moveTo>
                  <a:lnTo>
                    <a:pt x="213753" y="57023"/>
                  </a:lnTo>
                  <a:lnTo>
                    <a:pt x="213448" y="57404"/>
                  </a:lnTo>
                  <a:lnTo>
                    <a:pt x="212801" y="58572"/>
                  </a:lnTo>
                  <a:lnTo>
                    <a:pt x="213461" y="58293"/>
                  </a:lnTo>
                  <a:lnTo>
                    <a:pt x="214325" y="56007"/>
                  </a:lnTo>
                  <a:lnTo>
                    <a:pt x="214350" y="55130"/>
                  </a:lnTo>
                  <a:close/>
                </a:path>
                <a:path w="215265" h="60959">
                  <a:moveTo>
                    <a:pt x="214553" y="54483"/>
                  </a:moveTo>
                  <a:lnTo>
                    <a:pt x="214299" y="54610"/>
                  </a:lnTo>
                  <a:lnTo>
                    <a:pt x="214350" y="55130"/>
                  </a:lnTo>
                  <a:lnTo>
                    <a:pt x="214553" y="54483"/>
                  </a:lnTo>
                  <a:close/>
                </a:path>
                <a:path w="215265" h="60959">
                  <a:moveTo>
                    <a:pt x="214985" y="48895"/>
                  </a:moveTo>
                  <a:lnTo>
                    <a:pt x="211924" y="55245"/>
                  </a:lnTo>
                  <a:lnTo>
                    <a:pt x="210908" y="58039"/>
                  </a:lnTo>
                  <a:lnTo>
                    <a:pt x="210375" y="59055"/>
                  </a:lnTo>
                  <a:lnTo>
                    <a:pt x="211150" y="58293"/>
                  </a:lnTo>
                  <a:lnTo>
                    <a:pt x="212191" y="56642"/>
                  </a:lnTo>
                  <a:lnTo>
                    <a:pt x="213004" y="55880"/>
                  </a:lnTo>
                  <a:lnTo>
                    <a:pt x="212661" y="57658"/>
                  </a:lnTo>
                  <a:lnTo>
                    <a:pt x="212915" y="56388"/>
                  </a:lnTo>
                  <a:lnTo>
                    <a:pt x="213042" y="55880"/>
                  </a:lnTo>
                  <a:lnTo>
                    <a:pt x="213194" y="55245"/>
                  </a:lnTo>
                  <a:lnTo>
                    <a:pt x="213766" y="54737"/>
                  </a:lnTo>
                  <a:lnTo>
                    <a:pt x="214985" y="4889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233522" y="8560362"/>
              <a:ext cx="191201" cy="6438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9433362" y="8834075"/>
              <a:ext cx="104139" cy="494030"/>
            </a:xfrm>
            <a:custGeom>
              <a:avLst/>
              <a:gdLst/>
              <a:ahLst/>
              <a:cxnLst/>
              <a:rect l="l" t="t" r="r" b="b"/>
              <a:pathLst>
                <a:path w="104140" h="494029">
                  <a:moveTo>
                    <a:pt x="571" y="486537"/>
                  </a:moveTo>
                  <a:lnTo>
                    <a:pt x="444" y="486625"/>
                  </a:lnTo>
                  <a:lnTo>
                    <a:pt x="558" y="486791"/>
                  </a:lnTo>
                  <a:lnTo>
                    <a:pt x="520" y="486613"/>
                  </a:lnTo>
                  <a:close/>
                </a:path>
                <a:path w="104140" h="494029">
                  <a:moveTo>
                    <a:pt x="977" y="487311"/>
                  </a:moveTo>
                  <a:lnTo>
                    <a:pt x="850" y="487197"/>
                  </a:lnTo>
                  <a:lnTo>
                    <a:pt x="673" y="486994"/>
                  </a:lnTo>
                  <a:lnTo>
                    <a:pt x="139" y="486879"/>
                  </a:lnTo>
                  <a:lnTo>
                    <a:pt x="292" y="487006"/>
                  </a:lnTo>
                  <a:lnTo>
                    <a:pt x="584" y="487146"/>
                  </a:lnTo>
                  <a:lnTo>
                    <a:pt x="977" y="487311"/>
                  </a:lnTo>
                  <a:close/>
                </a:path>
                <a:path w="104140" h="494029">
                  <a:moveTo>
                    <a:pt x="3759" y="493877"/>
                  </a:moveTo>
                  <a:lnTo>
                    <a:pt x="3441" y="493496"/>
                  </a:lnTo>
                  <a:lnTo>
                    <a:pt x="63" y="492633"/>
                  </a:lnTo>
                  <a:lnTo>
                    <a:pt x="876" y="493268"/>
                  </a:lnTo>
                  <a:lnTo>
                    <a:pt x="1752" y="493547"/>
                  </a:lnTo>
                  <a:lnTo>
                    <a:pt x="3759" y="493877"/>
                  </a:lnTo>
                  <a:close/>
                </a:path>
                <a:path w="104140" h="494029">
                  <a:moveTo>
                    <a:pt x="7569" y="492493"/>
                  </a:moveTo>
                  <a:lnTo>
                    <a:pt x="5994" y="491820"/>
                  </a:lnTo>
                  <a:lnTo>
                    <a:pt x="3175" y="490842"/>
                  </a:lnTo>
                  <a:lnTo>
                    <a:pt x="0" y="490474"/>
                  </a:lnTo>
                  <a:lnTo>
                    <a:pt x="3213" y="491451"/>
                  </a:lnTo>
                  <a:lnTo>
                    <a:pt x="1816" y="491261"/>
                  </a:lnTo>
                  <a:lnTo>
                    <a:pt x="5638" y="492404"/>
                  </a:lnTo>
                  <a:lnTo>
                    <a:pt x="5981" y="492772"/>
                  </a:lnTo>
                  <a:lnTo>
                    <a:pt x="4457" y="492709"/>
                  </a:lnTo>
                  <a:lnTo>
                    <a:pt x="3213" y="492417"/>
                  </a:lnTo>
                  <a:lnTo>
                    <a:pt x="4076" y="492683"/>
                  </a:lnTo>
                  <a:lnTo>
                    <a:pt x="2374" y="492734"/>
                  </a:lnTo>
                  <a:lnTo>
                    <a:pt x="4483" y="493318"/>
                  </a:lnTo>
                  <a:lnTo>
                    <a:pt x="7188" y="493433"/>
                  </a:lnTo>
                  <a:lnTo>
                    <a:pt x="7378" y="492963"/>
                  </a:lnTo>
                  <a:lnTo>
                    <a:pt x="5321" y="492023"/>
                  </a:lnTo>
                  <a:lnTo>
                    <a:pt x="6083" y="492061"/>
                  </a:lnTo>
                  <a:lnTo>
                    <a:pt x="6946" y="492340"/>
                  </a:lnTo>
                  <a:lnTo>
                    <a:pt x="7569" y="492493"/>
                  </a:lnTo>
                  <a:close/>
                </a:path>
                <a:path w="104140" h="494029">
                  <a:moveTo>
                    <a:pt x="12471" y="487997"/>
                  </a:moveTo>
                  <a:lnTo>
                    <a:pt x="12255" y="487845"/>
                  </a:lnTo>
                  <a:lnTo>
                    <a:pt x="12103" y="487743"/>
                  </a:lnTo>
                  <a:lnTo>
                    <a:pt x="12471" y="487997"/>
                  </a:lnTo>
                  <a:close/>
                </a:path>
                <a:path w="104140" h="494029">
                  <a:moveTo>
                    <a:pt x="18351" y="464159"/>
                  </a:moveTo>
                  <a:lnTo>
                    <a:pt x="17919" y="464273"/>
                  </a:lnTo>
                  <a:lnTo>
                    <a:pt x="18135" y="464261"/>
                  </a:lnTo>
                  <a:lnTo>
                    <a:pt x="18288" y="464210"/>
                  </a:lnTo>
                  <a:close/>
                </a:path>
                <a:path w="104140" h="494029">
                  <a:moveTo>
                    <a:pt x="19215" y="478840"/>
                  </a:moveTo>
                  <a:lnTo>
                    <a:pt x="16319" y="478243"/>
                  </a:lnTo>
                  <a:lnTo>
                    <a:pt x="15062" y="477951"/>
                  </a:lnTo>
                  <a:lnTo>
                    <a:pt x="16230" y="478256"/>
                  </a:lnTo>
                  <a:lnTo>
                    <a:pt x="16789" y="478472"/>
                  </a:lnTo>
                  <a:lnTo>
                    <a:pt x="17005" y="478637"/>
                  </a:lnTo>
                  <a:lnTo>
                    <a:pt x="19050" y="478955"/>
                  </a:lnTo>
                  <a:lnTo>
                    <a:pt x="19215" y="478840"/>
                  </a:lnTo>
                  <a:close/>
                </a:path>
                <a:path w="104140" h="494029">
                  <a:moveTo>
                    <a:pt x="19507" y="463854"/>
                  </a:moveTo>
                  <a:lnTo>
                    <a:pt x="18415" y="463626"/>
                  </a:lnTo>
                  <a:lnTo>
                    <a:pt x="18630" y="463956"/>
                  </a:lnTo>
                  <a:lnTo>
                    <a:pt x="18351" y="464159"/>
                  </a:lnTo>
                  <a:lnTo>
                    <a:pt x="19507" y="463854"/>
                  </a:lnTo>
                  <a:close/>
                </a:path>
                <a:path w="104140" h="494029">
                  <a:moveTo>
                    <a:pt x="21005" y="473214"/>
                  </a:moveTo>
                  <a:lnTo>
                    <a:pt x="19659" y="472681"/>
                  </a:lnTo>
                  <a:lnTo>
                    <a:pt x="19646" y="472833"/>
                  </a:lnTo>
                  <a:lnTo>
                    <a:pt x="20015" y="472935"/>
                  </a:lnTo>
                  <a:lnTo>
                    <a:pt x="20497" y="473075"/>
                  </a:lnTo>
                  <a:lnTo>
                    <a:pt x="21005" y="473214"/>
                  </a:lnTo>
                  <a:close/>
                </a:path>
                <a:path w="104140" h="494029">
                  <a:moveTo>
                    <a:pt x="22885" y="292658"/>
                  </a:moveTo>
                  <a:lnTo>
                    <a:pt x="22593" y="292595"/>
                  </a:lnTo>
                  <a:lnTo>
                    <a:pt x="22377" y="292620"/>
                  </a:lnTo>
                  <a:lnTo>
                    <a:pt x="22885" y="292658"/>
                  </a:lnTo>
                  <a:close/>
                </a:path>
                <a:path w="104140" h="494029">
                  <a:moveTo>
                    <a:pt x="24091" y="446570"/>
                  </a:moveTo>
                  <a:lnTo>
                    <a:pt x="23888" y="446405"/>
                  </a:lnTo>
                  <a:lnTo>
                    <a:pt x="23698" y="446252"/>
                  </a:lnTo>
                  <a:lnTo>
                    <a:pt x="23393" y="446239"/>
                  </a:lnTo>
                  <a:lnTo>
                    <a:pt x="23456" y="446392"/>
                  </a:lnTo>
                  <a:lnTo>
                    <a:pt x="23787" y="446506"/>
                  </a:lnTo>
                  <a:lnTo>
                    <a:pt x="24091" y="446570"/>
                  </a:lnTo>
                  <a:close/>
                </a:path>
                <a:path w="104140" h="494029">
                  <a:moveTo>
                    <a:pt x="27444" y="434136"/>
                  </a:moveTo>
                  <a:lnTo>
                    <a:pt x="27178" y="434187"/>
                  </a:lnTo>
                  <a:lnTo>
                    <a:pt x="27012" y="434314"/>
                  </a:lnTo>
                  <a:lnTo>
                    <a:pt x="27444" y="434136"/>
                  </a:lnTo>
                  <a:close/>
                </a:path>
                <a:path w="104140" h="494029">
                  <a:moveTo>
                    <a:pt x="27927" y="443826"/>
                  </a:moveTo>
                  <a:lnTo>
                    <a:pt x="27698" y="443750"/>
                  </a:lnTo>
                  <a:lnTo>
                    <a:pt x="27508" y="443839"/>
                  </a:lnTo>
                  <a:lnTo>
                    <a:pt x="27749" y="443877"/>
                  </a:lnTo>
                  <a:lnTo>
                    <a:pt x="27927" y="443826"/>
                  </a:lnTo>
                  <a:close/>
                </a:path>
                <a:path w="104140" h="494029">
                  <a:moveTo>
                    <a:pt x="29895" y="419315"/>
                  </a:moveTo>
                  <a:lnTo>
                    <a:pt x="29654" y="419303"/>
                  </a:lnTo>
                  <a:lnTo>
                    <a:pt x="29425" y="419392"/>
                  </a:lnTo>
                  <a:lnTo>
                    <a:pt x="29895" y="419315"/>
                  </a:lnTo>
                  <a:close/>
                </a:path>
                <a:path w="104140" h="494029">
                  <a:moveTo>
                    <a:pt x="30073" y="419303"/>
                  </a:moveTo>
                  <a:lnTo>
                    <a:pt x="29718" y="419061"/>
                  </a:lnTo>
                  <a:lnTo>
                    <a:pt x="29349" y="419061"/>
                  </a:lnTo>
                  <a:lnTo>
                    <a:pt x="29730" y="419188"/>
                  </a:lnTo>
                  <a:lnTo>
                    <a:pt x="29883" y="419303"/>
                  </a:lnTo>
                  <a:lnTo>
                    <a:pt x="30073" y="419303"/>
                  </a:lnTo>
                  <a:close/>
                </a:path>
                <a:path w="104140" h="494029">
                  <a:moveTo>
                    <a:pt x="30213" y="414070"/>
                  </a:moveTo>
                  <a:lnTo>
                    <a:pt x="29984" y="414070"/>
                  </a:lnTo>
                  <a:lnTo>
                    <a:pt x="29806" y="414083"/>
                  </a:lnTo>
                  <a:lnTo>
                    <a:pt x="29603" y="414083"/>
                  </a:lnTo>
                  <a:lnTo>
                    <a:pt x="29730" y="414286"/>
                  </a:lnTo>
                  <a:lnTo>
                    <a:pt x="30213" y="414070"/>
                  </a:lnTo>
                  <a:close/>
                </a:path>
                <a:path w="104140" h="494029">
                  <a:moveTo>
                    <a:pt x="31877" y="384657"/>
                  </a:moveTo>
                  <a:close/>
                </a:path>
                <a:path w="104140" h="494029">
                  <a:moveTo>
                    <a:pt x="32600" y="438848"/>
                  </a:moveTo>
                  <a:lnTo>
                    <a:pt x="32359" y="438632"/>
                  </a:lnTo>
                  <a:lnTo>
                    <a:pt x="32600" y="438848"/>
                  </a:lnTo>
                  <a:close/>
                </a:path>
                <a:path w="104140" h="494029">
                  <a:moveTo>
                    <a:pt x="32727" y="425145"/>
                  </a:moveTo>
                  <a:lnTo>
                    <a:pt x="32194" y="425119"/>
                  </a:lnTo>
                  <a:lnTo>
                    <a:pt x="31432" y="425081"/>
                  </a:lnTo>
                  <a:lnTo>
                    <a:pt x="31724" y="425119"/>
                  </a:lnTo>
                  <a:lnTo>
                    <a:pt x="32080" y="425145"/>
                  </a:lnTo>
                  <a:lnTo>
                    <a:pt x="32727" y="425145"/>
                  </a:lnTo>
                  <a:close/>
                </a:path>
                <a:path w="104140" h="494029">
                  <a:moveTo>
                    <a:pt x="35382" y="385711"/>
                  </a:moveTo>
                  <a:lnTo>
                    <a:pt x="34886" y="384162"/>
                  </a:lnTo>
                  <a:lnTo>
                    <a:pt x="31877" y="384657"/>
                  </a:lnTo>
                  <a:lnTo>
                    <a:pt x="33032" y="384733"/>
                  </a:lnTo>
                  <a:lnTo>
                    <a:pt x="35382" y="385711"/>
                  </a:lnTo>
                  <a:close/>
                </a:path>
                <a:path w="104140" h="494029">
                  <a:moveTo>
                    <a:pt x="35610" y="385800"/>
                  </a:moveTo>
                  <a:lnTo>
                    <a:pt x="35382" y="385711"/>
                  </a:lnTo>
                  <a:lnTo>
                    <a:pt x="35610" y="385800"/>
                  </a:lnTo>
                  <a:close/>
                </a:path>
                <a:path w="104140" h="494029">
                  <a:moveTo>
                    <a:pt x="38100" y="385584"/>
                  </a:moveTo>
                  <a:lnTo>
                    <a:pt x="35610" y="385800"/>
                  </a:lnTo>
                  <a:lnTo>
                    <a:pt x="36296" y="386092"/>
                  </a:lnTo>
                  <a:lnTo>
                    <a:pt x="38100" y="385584"/>
                  </a:lnTo>
                  <a:close/>
                </a:path>
                <a:path w="104140" h="494029">
                  <a:moveTo>
                    <a:pt x="39319" y="286956"/>
                  </a:moveTo>
                  <a:lnTo>
                    <a:pt x="37528" y="286689"/>
                  </a:lnTo>
                  <a:lnTo>
                    <a:pt x="37680" y="286804"/>
                  </a:lnTo>
                  <a:lnTo>
                    <a:pt x="39319" y="286956"/>
                  </a:lnTo>
                  <a:close/>
                </a:path>
                <a:path w="104140" h="494029">
                  <a:moveTo>
                    <a:pt x="58216" y="170522"/>
                  </a:moveTo>
                  <a:lnTo>
                    <a:pt x="58013" y="170383"/>
                  </a:lnTo>
                  <a:lnTo>
                    <a:pt x="57645" y="170383"/>
                  </a:lnTo>
                  <a:lnTo>
                    <a:pt x="58216" y="170522"/>
                  </a:lnTo>
                  <a:close/>
                </a:path>
                <a:path w="104140" h="494029">
                  <a:moveTo>
                    <a:pt x="58750" y="174180"/>
                  </a:moveTo>
                  <a:lnTo>
                    <a:pt x="58432" y="174002"/>
                  </a:lnTo>
                  <a:lnTo>
                    <a:pt x="58280" y="174104"/>
                  </a:lnTo>
                  <a:lnTo>
                    <a:pt x="58483" y="174129"/>
                  </a:lnTo>
                  <a:lnTo>
                    <a:pt x="58635" y="174167"/>
                  </a:lnTo>
                  <a:close/>
                </a:path>
                <a:path w="104140" h="494029">
                  <a:moveTo>
                    <a:pt x="59080" y="174307"/>
                  </a:moveTo>
                  <a:lnTo>
                    <a:pt x="58762" y="174180"/>
                  </a:lnTo>
                  <a:lnTo>
                    <a:pt x="59080" y="174371"/>
                  </a:lnTo>
                  <a:close/>
                </a:path>
                <a:path w="104140" h="494029">
                  <a:moveTo>
                    <a:pt x="59182" y="170764"/>
                  </a:moveTo>
                  <a:lnTo>
                    <a:pt x="58216" y="170522"/>
                  </a:lnTo>
                  <a:lnTo>
                    <a:pt x="58343" y="170611"/>
                  </a:lnTo>
                  <a:lnTo>
                    <a:pt x="59182" y="170764"/>
                  </a:lnTo>
                  <a:close/>
                </a:path>
                <a:path w="104140" h="494029">
                  <a:moveTo>
                    <a:pt x="59410" y="171564"/>
                  </a:moveTo>
                  <a:lnTo>
                    <a:pt x="59309" y="171716"/>
                  </a:lnTo>
                  <a:lnTo>
                    <a:pt x="59410" y="171564"/>
                  </a:lnTo>
                  <a:close/>
                </a:path>
                <a:path w="104140" h="494029">
                  <a:moveTo>
                    <a:pt x="59778" y="174752"/>
                  </a:moveTo>
                  <a:lnTo>
                    <a:pt x="59093" y="174371"/>
                  </a:lnTo>
                  <a:lnTo>
                    <a:pt x="58953" y="174561"/>
                  </a:lnTo>
                  <a:lnTo>
                    <a:pt x="59778" y="174752"/>
                  </a:lnTo>
                  <a:close/>
                </a:path>
                <a:path w="104140" h="494029">
                  <a:moveTo>
                    <a:pt x="59880" y="172224"/>
                  </a:moveTo>
                  <a:lnTo>
                    <a:pt x="59740" y="172123"/>
                  </a:lnTo>
                  <a:lnTo>
                    <a:pt x="59563" y="171958"/>
                  </a:lnTo>
                  <a:lnTo>
                    <a:pt x="59359" y="171932"/>
                  </a:lnTo>
                  <a:lnTo>
                    <a:pt x="59207" y="171894"/>
                  </a:lnTo>
                  <a:lnTo>
                    <a:pt x="59016" y="171869"/>
                  </a:lnTo>
                  <a:lnTo>
                    <a:pt x="59169" y="171970"/>
                  </a:lnTo>
                  <a:lnTo>
                    <a:pt x="59474" y="172097"/>
                  </a:lnTo>
                  <a:lnTo>
                    <a:pt x="59880" y="172224"/>
                  </a:lnTo>
                  <a:close/>
                </a:path>
                <a:path w="104140" h="494029">
                  <a:moveTo>
                    <a:pt x="60248" y="170954"/>
                  </a:moveTo>
                  <a:lnTo>
                    <a:pt x="59182" y="170764"/>
                  </a:lnTo>
                  <a:lnTo>
                    <a:pt x="59410" y="170827"/>
                  </a:lnTo>
                  <a:lnTo>
                    <a:pt x="59740" y="170891"/>
                  </a:lnTo>
                  <a:lnTo>
                    <a:pt x="60248" y="170954"/>
                  </a:lnTo>
                  <a:close/>
                </a:path>
                <a:path w="104140" h="494029">
                  <a:moveTo>
                    <a:pt x="60629" y="174459"/>
                  </a:moveTo>
                  <a:lnTo>
                    <a:pt x="60515" y="174256"/>
                  </a:lnTo>
                  <a:lnTo>
                    <a:pt x="59842" y="173990"/>
                  </a:lnTo>
                  <a:lnTo>
                    <a:pt x="60629" y="174459"/>
                  </a:lnTo>
                  <a:close/>
                </a:path>
                <a:path w="104140" h="494029">
                  <a:moveTo>
                    <a:pt x="60655" y="172097"/>
                  </a:moveTo>
                  <a:lnTo>
                    <a:pt x="59931" y="171958"/>
                  </a:lnTo>
                  <a:lnTo>
                    <a:pt x="59563" y="171881"/>
                  </a:lnTo>
                  <a:lnTo>
                    <a:pt x="59410" y="171780"/>
                  </a:lnTo>
                  <a:lnTo>
                    <a:pt x="59563" y="171958"/>
                  </a:lnTo>
                  <a:lnTo>
                    <a:pt x="59994" y="172021"/>
                  </a:lnTo>
                  <a:lnTo>
                    <a:pt x="60401" y="172097"/>
                  </a:lnTo>
                  <a:lnTo>
                    <a:pt x="60655" y="172097"/>
                  </a:lnTo>
                  <a:close/>
                </a:path>
                <a:path w="104140" h="494029">
                  <a:moveTo>
                    <a:pt x="61823" y="170408"/>
                  </a:moveTo>
                  <a:lnTo>
                    <a:pt x="60083" y="169926"/>
                  </a:lnTo>
                  <a:lnTo>
                    <a:pt x="59804" y="170129"/>
                  </a:lnTo>
                  <a:lnTo>
                    <a:pt x="57734" y="170192"/>
                  </a:lnTo>
                  <a:lnTo>
                    <a:pt x="58013" y="170383"/>
                  </a:lnTo>
                  <a:lnTo>
                    <a:pt x="61823" y="170408"/>
                  </a:lnTo>
                  <a:close/>
                </a:path>
                <a:path w="104140" h="494029">
                  <a:moveTo>
                    <a:pt x="61976" y="110667"/>
                  </a:moveTo>
                  <a:close/>
                </a:path>
                <a:path w="104140" h="494029">
                  <a:moveTo>
                    <a:pt x="62496" y="110020"/>
                  </a:moveTo>
                  <a:lnTo>
                    <a:pt x="62191" y="110172"/>
                  </a:lnTo>
                  <a:lnTo>
                    <a:pt x="62014" y="110413"/>
                  </a:lnTo>
                  <a:lnTo>
                    <a:pt x="61963" y="110667"/>
                  </a:lnTo>
                  <a:lnTo>
                    <a:pt x="62496" y="110020"/>
                  </a:lnTo>
                  <a:close/>
                </a:path>
                <a:path w="104140" h="494029">
                  <a:moveTo>
                    <a:pt x="63093" y="177787"/>
                  </a:moveTo>
                  <a:lnTo>
                    <a:pt x="62725" y="177469"/>
                  </a:lnTo>
                  <a:lnTo>
                    <a:pt x="59321" y="176796"/>
                  </a:lnTo>
                  <a:lnTo>
                    <a:pt x="60172" y="177330"/>
                  </a:lnTo>
                  <a:lnTo>
                    <a:pt x="61048" y="177546"/>
                  </a:lnTo>
                  <a:lnTo>
                    <a:pt x="63093" y="177787"/>
                  </a:lnTo>
                  <a:close/>
                </a:path>
                <a:path w="104140" h="494029">
                  <a:moveTo>
                    <a:pt x="63093" y="161353"/>
                  </a:moveTo>
                  <a:lnTo>
                    <a:pt x="61988" y="161658"/>
                  </a:lnTo>
                  <a:lnTo>
                    <a:pt x="62598" y="161544"/>
                  </a:lnTo>
                  <a:lnTo>
                    <a:pt x="62903" y="161442"/>
                  </a:lnTo>
                  <a:lnTo>
                    <a:pt x="63093" y="161353"/>
                  </a:lnTo>
                  <a:close/>
                </a:path>
                <a:path w="104140" h="494029">
                  <a:moveTo>
                    <a:pt x="63576" y="143510"/>
                  </a:moveTo>
                  <a:lnTo>
                    <a:pt x="63296" y="143510"/>
                  </a:lnTo>
                  <a:lnTo>
                    <a:pt x="63576" y="143510"/>
                  </a:lnTo>
                  <a:close/>
                </a:path>
                <a:path w="104140" h="494029">
                  <a:moveTo>
                    <a:pt x="63576" y="124460"/>
                  </a:moveTo>
                  <a:close/>
                </a:path>
                <a:path w="104140" h="494029">
                  <a:moveTo>
                    <a:pt x="64046" y="121920"/>
                  </a:moveTo>
                  <a:lnTo>
                    <a:pt x="63182" y="120650"/>
                  </a:lnTo>
                  <a:lnTo>
                    <a:pt x="63969" y="121920"/>
                  </a:lnTo>
                  <a:close/>
                </a:path>
                <a:path w="104140" h="494029">
                  <a:moveTo>
                    <a:pt x="64312" y="125730"/>
                  </a:moveTo>
                  <a:lnTo>
                    <a:pt x="63576" y="124548"/>
                  </a:lnTo>
                  <a:lnTo>
                    <a:pt x="62763" y="125730"/>
                  </a:lnTo>
                  <a:lnTo>
                    <a:pt x="64312" y="125730"/>
                  </a:lnTo>
                  <a:close/>
                </a:path>
                <a:path w="104140" h="494029">
                  <a:moveTo>
                    <a:pt x="64452" y="107721"/>
                  </a:moveTo>
                  <a:lnTo>
                    <a:pt x="64046" y="107607"/>
                  </a:lnTo>
                  <a:lnTo>
                    <a:pt x="63703" y="107530"/>
                  </a:lnTo>
                  <a:lnTo>
                    <a:pt x="62382" y="107835"/>
                  </a:lnTo>
                  <a:lnTo>
                    <a:pt x="63423" y="107848"/>
                  </a:lnTo>
                  <a:lnTo>
                    <a:pt x="64046" y="107810"/>
                  </a:lnTo>
                  <a:lnTo>
                    <a:pt x="64452" y="107721"/>
                  </a:lnTo>
                  <a:close/>
                </a:path>
                <a:path w="104140" h="494029">
                  <a:moveTo>
                    <a:pt x="65443" y="173990"/>
                  </a:moveTo>
                  <a:lnTo>
                    <a:pt x="64058" y="173482"/>
                  </a:lnTo>
                  <a:lnTo>
                    <a:pt x="63893" y="173990"/>
                  </a:lnTo>
                  <a:lnTo>
                    <a:pt x="65443" y="173990"/>
                  </a:lnTo>
                  <a:close/>
                </a:path>
                <a:path w="104140" h="494029">
                  <a:moveTo>
                    <a:pt x="65963" y="141998"/>
                  </a:moveTo>
                  <a:lnTo>
                    <a:pt x="65265" y="141389"/>
                  </a:lnTo>
                  <a:lnTo>
                    <a:pt x="63563" y="141490"/>
                  </a:lnTo>
                  <a:lnTo>
                    <a:pt x="65963" y="141998"/>
                  </a:lnTo>
                  <a:close/>
                </a:path>
                <a:path w="104140" h="494029">
                  <a:moveTo>
                    <a:pt x="66370" y="142240"/>
                  </a:moveTo>
                  <a:lnTo>
                    <a:pt x="63055" y="142240"/>
                  </a:lnTo>
                  <a:lnTo>
                    <a:pt x="63538" y="143408"/>
                  </a:lnTo>
                  <a:lnTo>
                    <a:pt x="66370" y="142240"/>
                  </a:lnTo>
                  <a:close/>
                </a:path>
                <a:path w="104140" h="494029">
                  <a:moveTo>
                    <a:pt x="66776" y="176517"/>
                  </a:moveTo>
                  <a:lnTo>
                    <a:pt x="65163" y="175971"/>
                  </a:lnTo>
                  <a:lnTo>
                    <a:pt x="62293" y="175209"/>
                  </a:lnTo>
                  <a:lnTo>
                    <a:pt x="61810" y="175171"/>
                  </a:lnTo>
                  <a:lnTo>
                    <a:pt x="60629" y="174459"/>
                  </a:lnTo>
                  <a:lnTo>
                    <a:pt x="60972" y="175107"/>
                  </a:lnTo>
                  <a:lnTo>
                    <a:pt x="59118" y="174942"/>
                  </a:lnTo>
                  <a:lnTo>
                    <a:pt x="62369" y="175729"/>
                  </a:lnTo>
                  <a:lnTo>
                    <a:pt x="60985" y="175602"/>
                  </a:lnTo>
                  <a:lnTo>
                    <a:pt x="64846" y="176491"/>
                  </a:lnTo>
                  <a:lnTo>
                    <a:pt x="65227" y="176809"/>
                  </a:lnTo>
                  <a:lnTo>
                    <a:pt x="63690" y="176771"/>
                  </a:lnTo>
                  <a:lnTo>
                    <a:pt x="62433" y="176542"/>
                  </a:lnTo>
                  <a:lnTo>
                    <a:pt x="63296" y="176758"/>
                  </a:lnTo>
                  <a:lnTo>
                    <a:pt x="61620" y="176834"/>
                  </a:lnTo>
                  <a:lnTo>
                    <a:pt x="63754" y="177292"/>
                  </a:lnTo>
                  <a:lnTo>
                    <a:pt x="66471" y="177342"/>
                  </a:lnTo>
                  <a:lnTo>
                    <a:pt x="66624" y="176923"/>
                  </a:lnTo>
                  <a:lnTo>
                    <a:pt x="64503" y="176174"/>
                  </a:lnTo>
                  <a:lnTo>
                    <a:pt x="65265" y="176187"/>
                  </a:lnTo>
                  <a:lnTo>
                    <a:pt x="66141" y="176403"/>
                  </a:lnTo>
                  <a:lnTo>
                    <a:pt x="66776" y="176517"/>
                  </a:lnTo>
                  <a:close/>
                </a:path>
                <a:path w="104140" h="494029">
                  <a:moveTo>
                    <a:pt x="66789" y="135890"/>
                  </a:moveTo>
                  <a:lnTo>
                    <a:pt x="65265" y="134620"/>
                  </a:lnTo>
                  <a:lnTo>
                    <a:pt x="65849" y="135890"/>
                  </a:lnTo>
                  <a:lnTo>
                    <a:pt x="66789" y="135890"/>
                  </a:lnTo>
                  <a:close/>
                </a:path>
                <a:path w="104140" h="494029">
                  <a:moveTo>
                    <a:pt x="66814" y="120650"/>
                  </a:moveTo>
                  <a:lnTo>
                    <a:pt x="66751" y="120472"/>
                  </a:lnTo>
                  <a:lnTo>
                    <a:pt x="63373" y="119380"/>
                  </a:lnTo>
                  <a:lnTo>
                    <a:pt x="63030" y="119126"/>
                  </a:lnTo>
                  <a:lnTo>
                    <a:pt x="62141" y="119380"/>
                  </a:lnTo>
                  <a:lnTo>
                    <a:pt x="66814" y="120650"/>
                  </a:lnTo>
                  <a:close/>
                </a:path>
                <a:path w="104140" h="494029">
                  <a:moveTo>
                    <a:pt x="67233" y="146164"/>
                  </a:moveTo>
                  <a:lnTo>
                    <a:pt x="66713" y="146050"/>
                  </a:lnTo>
                  <a:lnTo>
                    <a:pt x="66243" y="147320"/>
                  </a:lnTo>
                  <a:lnTo>
                    <a:pt x="67233" y="146164"/>
                  </a:lnTo>
                  <a:close/>
                </a:path>
                <a:path w="104140" h="494029">
                  <a:moveTo>
                    <a:pt x="68592" y="173990"/>
                  </a:moveTo>
                  <a:lnTo>
                    <a:pt x="65112" y="172720"/>
                  </a:lnTo>
                  <a:lnTo>
                    <a:pt x="66814" y="172720"/>
                  </a:lnTo>
                  <a:lnTo>
                    <a:pt x="64846" y="171450"/>
                  </a:lnTo>
                  <a:lnTo>
                    <a:pt x="63271" y="171450"/>
                  </a:lnTo>
                  <a:lnTo>
                    <a:pt x="63500" y="172720"/>
                  </a:lnTo>
                  <a:lnTo>
                    <a:pt x="62001" y="172720"/>
                  </a:lnTo>
                  <a:lnTo>
                    <a:pt x="64058" y="173482"/>
                  </a:lnTo>
                  <a:lnTo>
                    <a:pt x="64312" y="172720"/>
                  </a:lnTo>
                  <a:lnTo>
                    <a:pt x="68592" y="173990"/>
                  </a:lnTo>
                  <a:close/>
                </a:path>
                <a:path w="104140" h="494029">
                  <a:moveTo>
                    <a:pt x="69430" y="159753"/>
                  </a:moveTo>
                  <a:lnTo>
                    <a:pt x="69049" y="159702"/>
                  </a:lnTo>
                  <a:lnTo>
                    <a:pt x="69418" y="160020"/>
                  </a:lnTo>
                  <a:lnTo>
                    <a:pt x="69430" y="159753"/>
                  </a:lnTo>
                  <a:close/>
                </a:path>
                <a:path w="104140" h="494029">
                  <a:moveTo>
                    <a:pt x="70624" y="175260"/>
                  </a:moveTo>
                  <a:lnTo>
                    <a:pt x="63893" y="173990"/>
                  </a:lnTo>
                  <a:lnTo>
                    <a:pt x="60985" y="172720"/>
                  </a:lnTo>
                  <a:lnTo>
                    <a:pt x="59880" y="172720"/>
                  </a:lnTo>
                  <a:lnTo>
                    <a:pt x="60731" y="173990"/>
                  </a:lnTo>
                  <a:lnTo>
                    <a:pt x="60375" y="173990"/>
                  </a:lnTo>
                  <a:lnTo>
                    <a:pt x="60515" y="174256"/>
                  </a:lnTo>
                  <a:lnTo>
                    <a:pt x="63030" y="175260"/>
                  </a:lnTo>
                  <a:lnTo>
                    <a:pt x="63423" y="175260"/>
                  </a:lnTo>
                  <a:lnTo>
                    <a:pt x="61633" y="173990"/>
                  </a:lnTo>
                  <a:lnTo>
                    <a:pt x="62572" y="173990"/>
                  </a:lnTo>
                  <a:lnTo>
                    <a:pt x="63423" y="175260"/>
                  </a:lnTo>
                  <a:lnTo>
                    <a:pt x="70624" y="175260"/>
                  </a:lnTo>
                  <a:close/>
                </a:path>
                <a:path w="104140" h="494029">
                  <a:moveTo>
                    <a:pt x="70675" y="166801"/>
                  </a:moveTo>
                  <a:lnTo>
                    <a:pt x="70624" y="166662"/>
                  </a:lnTo>
                  <a:lnTo>
                    <a:pt x="69380" y="166370"/>
                  </a:lnTo>
                  <a:lnTo>
                    <a:pt x="69659" y="166585"/>
                  </a:lnTo>
                  <a:lnTo>
                    <a:pt x="70675" y="166801"/>
                  </a:lnTo>
                  <a:close/>
                </a:path>
                <a:path w="104140" h="494029">
                  <a:moveTo>
                    <a:pt x="70967" y="167640"/>
                  </a:moveTo>
                  <a:lnTo>
                    <a:pt x="70789" y="167106"/>
                  </a:lnTo>
                  <a:lnTo>
                    <a:pt x="70078" y="166928"/>
                  </a:lnTo>
                  <a:lnTo>
                    <a:pt x="70967" y="167640"/>
                  </a:lnTo>
                  <a:close/>
                </a:path>
                <a:path w="104140" h="494029">
                  <a:moveTo>
                    <a:pt x="71412" y="166839"/>
                  </a:moveTo>
                  <a:lnTo>
                    <a:pt x="70523" y="166370"/>
                  </a:lnTo>
                  <a:lnTo>
                    <a:pt x="70624" y="166662"/>
                  </a:lnTo>
                  <a:lnTo>
                    <a:pt x="71412" y="166839"/>
                  </a:lnTo>
                  <a:close/>
                </a:path>
                <a:path w="104140" h="494029">
                  <a:moveTo>
                    <a:pt x="71475" y="173990"/>
                  </a:moveTo>
                  <a:lnTo>
                    <a:pt x="68846" y="173075"/>
                  </a:lnTo>
                  <a:lnTo>
                    <a:pt x="69278" y="173990"/>
                  </a:lnTo>
                  <a:lnTo>
                    <a:pt x="71475" y="173990"/>
                  </a:lnTo>
                  <a:close/>
                </a:path>
                <a:path w="104140" h="494029">
                  <a:moveTo>
                    <a:pt x="72682" y="171450"/>
                  </a:moveTo>
                  <a:lnTo>
                    <a:pt x="71399" y="170180"/>
                  </a:lnTo>
                  <a:lnTo>
                    <a:pt x="69532" y="171450"/>
                  </a:lnTo>
                  <a:lnTo>
                    <a:pt x="72682" y="171450"/>
                  </a:lnTo>
                  <a:close/>
                </a:path>
                <a:path w="104140" h="494029">
                  <a:moveTo>
                    <a:pt x="72872" y="50292"/>
                  </a:moveTo>
                  <a:lnTo>
                    <a:pt x="72263" y="50088"/>
                  </a:lnTo>
                  <a:lnTo>
                    <a:pt x="72872" y="50292"/>
                  </a:lnTo>
                  <a:close/>
                </a:path>
                <a:path w="104140" h="494029">
                  <a:moveTo>
                    <a:pt x="72898" y="167640"/>
                  </a:moveTo>
                  <a:lnTo>
                    <a:pt x="71729" y="167005"/>
                  </a:lnTo>
                  <a:lnTo>
                    <a:pt x="70675" y="166801"/>
                  </a:lnTo>
                  <a:lnTo>
                    <a:pt x="70789" y="167106"/>
                  </a:lnTo>
                  <a:lnTo>
                    <a:pt x="72898" y="167640"/>
                  </a:lnTo>
                  <a:close/>
                </a:path>
                <a:path w="104140" h="494029">
                  <a:moveTo>
                    <a:pt x="73355" y="55422"/>
                  </a:moveTo>
                  <a:lnTo>
                    <a:pt x="72542" y="54610"/>
                  </a:lnTo>
                  <a:lnTo>
                    <a:pt x="71348" y="54610"/>
                  </a:lnTo>
                  <a:lnTo>
                    <a:pt x="73355" y="55422"/>
                  </a:lnTo>
                  <a:close/>
                </a:path>
                <a:path w="104140" h="494029">
                  <a:moveTo>
                    <a:pt x="73355" y="51892"/>
                  </a:moveTo>
                  <a:lnTo>
                    <a:pt x="73037" y="51676"/>
                  </a:lnTo>
                  <a:lnTo>
                    <a:pt x="73037" y="51803"/>
                  </a:lnTo>
                  <a:lnTo>
                    <a:pt x="73355" y="51892"/>
                  </a:lnTo>
                  <a:close/>
                </a:path>
                <a:path w="104140" h="494029">
                  <a:moveTo>
                    <a:pt x="73723" y="167728"/>
                  </a:moveTo>
                  <a:lnTo>
                    <a:pt x="72758" y="168427"/>
                  </a:lnTo>
                  <a:lnTo>
                    <a:pt x="73304" y="168440"/>
                  </a:lnTo>
                  <a:lnTo>
                    <a:pt x="73723" y="167728"/>
                  </a:lnTo>
                  <a:close/>
                </a:path>
                <a:path w="104140" h="494029">
                  <a:moveTo>
                    <a:pt x="74828" y="167640"/>
                  </a:moveTo>
                  <a:lnTo>
                    <a:pt x="71412" y="166839"/>
                  </a:lnTo>
                  <a:lnTo>
                    <a:pt x="71729" y="167005"/>
                  </a:lnTo>
                  <a:lnTo>
                    <a:pt x="74828" y="167640"/>
                  </a:lnTo>
                  <a:close/>
                </a:path>
                <a:path w="104140" h="494029">
                  <a:moveTo>
                    <a:pt x="75349" y="152336"/>
                  </a:moveTo>
                  <a:lnTo>
                    <a:pt x="74930" y="152336"/>
                  </a:lnTo>
                  <a:lnTo>
                    <a:pt x="75158" y="152349"/>
                  </a:lnTo>
                  <a:lnTo>
                    <a:pt x="75285" y="152349"/>
                  </a:lnTo>
                  <a:close/>
                </a:path>
                <a:path w="104140" h="494029">
                  <a:moveTo>
                    <a:pt x="75514" y="168579"/>
                  </a:moveTo>
                  <a:lnTo>
                    <a:pt x="73304" y="168440"/>
                  </a:lnTo>
                  <a:lnTo>
                    <a:pt x="73126" y="168732"/>
                  </a:lnTo>
                  <a:lnTo>
                    <a:pt x="75514" y="168579"/>
                  </a:lnTo>
                  <a:close/>
                </a:path>
                <a:path w="104140" h="494029">
                  <a:moveTo>
                    <a:pt x="75768" y="152234"/>
                  </a:moveTo>
                  <a:lnTo>
                    <a:pt x="75349" y="152336"/>
                  </a:lnTo>
                  <a:lnTo>
                    <a:pt x="75577" y="152323"/>
                  </a:lnTo>
                  <a:lnTo>
                    <a:pt x="75704" y="152285"/>
                  </a:lnTo>
                  <a:close/>
                </a:path>
                <a:path w="104140" h="494029">
                  <a:moveTo>
                    <a:pt x="76911" y="151968"/>
                  </a:moveTo>
                  <a:lnTo>
                    <a:pt x="75806" y="151777"/>
                  </a:lnTo>
                  <a:lnTo>
                    <a:pt x="76060" y="152069"/>
                  </a:lnTo>
                  <a:lnTo>
                    <a:pt x="75768" y="152234"/>
                  </a:lnTo>
                  <a:lnTo>
                    <a:pt x="76911" y="151968"/>
                  </a:lnTo>
                  <a:close/>
                </a:path>
                <a:path w="104140" h="494029">
                  <a:moveTo>
                    <a:pt x="77470" y="164706"/>
                  </a:moveTo>
                  <a:lnTo>
                    <a:pt x="74561" y="164249"/>
                  </a:lnTo>
                  <a:lnTo>
                    <a:pt x="73418" y="164058"/>
                  </a:lnTo>
                  <a:lnTo>
                    <a:pt x="74485" y="164261"/>
                  </a:lnTo>
                  <a:lnTo>
                    <a:pt x="75031" y="164426"/>
                  </a:lnTo>
                  <a:lnTo>
                    <a:pt x="75247" y="164566"/>
                  </a:lnTo>
                  <a:lnTo>
                    <a:pt x="76466" y="164731"/>
                  </a:lnTo>
                  <a:lnTo>
                    <a:pt x="77330" y="164807"/>
                  </a:lnTo>
                  <a:lnTo>
                    <a:pt x="77470" y="164706"/>
                  </a:lnTo>
                  <a:close/>
                </a:path>
                <a:path w="104140" h="494029">
                  <a:moveTo>
                    <a:pt x="77558" y="160020"/>
                  </a:moveTo>
                  <a:lnTo>
                    <a:pt x="76504" y="160020"/>
                  </a:lnTo>
                  <a:lnTo>
                    <a:pt x="77495" y="161290"/>
                  </a:lnTo>
                  <a:lnTo>
                    <a:pt x="77558" y="160020"/>
                  </a:lnTo>
                  <a:close/>
                </a:path>
                <a:path w="104140" h="494029">
                  <a:moveTo>
                    <a:pt x="78003" y="165747"/>
                  </a:moveTo>
                  <a:lnTo>
                    <a:pt x="76784" y="165214"/>
                  </a:lnTo>
                  <a:lnTo>
                    <a:pt x="75730" y="165404"/>
                  </a:lnTo>
                  <a:lnTo>
                    <a:pt x="76200" y="165925"/>
                  </a:lnTo>
                  <a:lnTo>
                    <a:pt x="77368" y="165633"/>
                  </a:lnTo>
                  <a:lnTo>
                    <a:pt x="78003" y="165747"/>
                  </a:lnTo>
                  <a:close/>
                </a:path>
                <a:path w="104140" h="494029">
                  <a:moveTo>
                    <a:pt x="78765" y="5715"/>
                  </a:moveTo>
                  <a:lnTo>
                    <a:pt x="78460" y="5638"/>
                  </a:lnTo>
                  <a:lnTo>
                    <a:pt x="78270" y="5600"/>
                  </a:lnTo>
                  <a:lnTo>
                    <a:pt x="78447" y="5676"/>
                  </a:lnTo>
                  <a:lnTo>
                    <a:pt x="78574" y="5689"/>
                  </a:lnTo>
                  <a:lnTo>
                    <a:pt x="78765" y="5715"/>
                  </a:lnTo>
                  <a:close/>
                </a:path>
                <a:path w="104140" h="494029">
                  <a:moveTo>
                    <a:pt x="79184" y="168338"/>
                  </a:moveTo>
                  <a:lnTo>
                    <a:pt x="75514" y="168579"/>
                  </a:lnTo>
                  <a:lnTo>
                    <a:pt x="75679" y="168884"/>
                  </a:lnTo>
                  <a:lnTo>
                    <a:pt x="79184" y="168338"/>
                  </a:lnTo>
                  <a:close/>
                </a:path>
                <a:path w="104140" h="494029">
                  <a:moveTo>
                    <a:pt x="81038" y="6985"/>
                  </a:moveTo>
                  <a:lnTo>
                    <a:pt x="79832" y="6350"/>
                  </a:lnTo>
                  <a:lnTo>
                    <a:pt x="78752" y="6350"/>
                  </a:lnTo>
                  <a:lnTo>
                    <a:pt x="81038" y="6985"/>
                  </a:lnTo>
                  <a:close/>
                </a:path>
                <a:path w="104140" h="494029">
                  <a:moveTo>
                    <a:pt x="81089" y="147345"/>
                  </a:moveTo>
                  <a:lnTo>
                    <a:pt x="80759" y="146951"/>
                  </a:lnTo>
                  <a:lnTo>
                    <a:pt x="80073" y="147193"/>
                  </a:lnTo>
                  <a:lnTo>
                    <a:pt x="81089" y="147345"/>
                  </a:lnTo>
                  <a:close/>
                </a:path>
                <a:path w="104140" h="494029">
                  <a:moveTo>
                    <a:pt x="83464" y="126695"/>
                  </a:moveTo>
                  <a:lnTo>
                    <a:pt x="83185" y="126746"/>
                  </a:lnTo>
                  <a:lnTo>
                    <a:pt x="83045" y="126847"/>
                  </a:lnTo>
                  <a:lnTo>
                    <a:pt x="83464" y="126695"/>
                  </a:lnTo>
                  <a:close/>
                </a:path>
                <a:path w="104140" h="494029">
                  <a:moveTo>
                    <a:pt x="84340" y="134937"/>
                  </a:moveTo>
                  <a:lnTo>
                    <a:pt x="84086" y="134874"/>
                  </a:lnTo>
                  <a:lnTo>
                    <a:pt x="83908" y="134950"/>
                  </a:lnTo>
                  <a:lnTo>
                    <a:pt x="84162" y="134975"/>
                  </a:lnTo>
                  <a:lnTo>
                    <a:pt x="84340" y="134937"/>
                  </a:lnTo>
                  <a:close/>
                </a:path>
                <a:path w="104140" h="494029">
                  <a:moveTo>
                    <a:pt x="84785" y="142265"/>
                  </a:moveTo>
                  <a:lnTo>
                    <a:pt x="83908" y="141554"/>
                  </a:lnTo>
                  <a:lnTo>
                    <a:pt x="84442" y="142049"/>
                  </a:lnTo>
                  <a:lnTo>
                    <a:pt x="84785" y="142265"/>
                  </a:lnTo>
                  <a:close/>
                </a:path>
                <a:path w="104140" h="494029">
                  <a:moveTo>
                    <a:pt x="85407" y="114134"/>
                  </a:moveTo>
                  <a:lnTo>
                    <a:pt x="85153" y="114109"/>
                  </a:lnTo>
                  <a:lnTo>
                    <a:pt x="84912" y="114198"/>
                  </a:lnTo>
                  <a:lnTo>
                    <a:pt x="85407" y="114134"/>
                  </a:lnTo>
                  <a:close/>
                </a:path>
                <a:path w="104140" h="494029">
                  <a:moveTo>
                    <a:pt x="85547" y="109689"/>
                  </a:moveTo>
                  <a:lnTo>
                    <a:pt x="84950" y="109689"/>
                  </a:lnTo>
                  <a:lnTo>
                    <a:pt x="85102" y="109855"/>
                  </a:lnTo>
                  <a:lnTo>
                    <a:pt x="85547" y="109689"/>
                  </a:lnTo>
                  <a:close/>
                </a:path>
                <a:path w="104140" h="494029">
                  <a:moveTo>
                    <a:pt x="85559" y="114134"/>
                  </a:moveTo>
                  <a:lnTo>
                    <a:pt x="85191" y="113919"/>
                  </a:lnTo>
                  <a:lnTo>
                    <a:pt x="84836" y="113919"/>
                  </a:lnTo>
                  <a:lnTo>
                    <a:pt x="85217" y="114033"/>
                  </a:lnTo>
                  <a:lnTo>
                    <a:pt x="85394" y="114122"/>
                  </a:lnTo>
                  <a:lnTo>
                    <a:pt x="85559" y="114134"/>
                  </a:lnTo>
                  <a:close/>
                </a:path>
                <a:path w="104140" h="494029">
                  <a:moveTo>
                    <a:pt x="86829" y="95008"/>
                  </a:moveTo>
                  <a:lnTo>
                    <a:pt x="85674" y="93980"/>
                  </a:lnTo>
                  <a:lnTo>
                    <a:pt x="84277" y="93980"/>
                  </a:lnTo>
                  <a:lnTo>
                    <a:pt x="86829" y="95008"/>
                  </a:lnTo>
                  <a:close/>
                </a:path>
                <a:path w="104140" h="494029">
                  <a:moveTo>
                    <a:pt x="87109" y="95250"/>
                  </a:moveTo>
                  <a:lnTo>
                    <a:pt x="87058" y="95097"/>
                  </a:lnTo>
                  <a:lnTo>
                    <a:pt x="86829" y="95008"/>
                  </a:lnTo>
                  <a:lnTo>
                    <a:pt x="87109" y="95250"/>
                  </a:lnTo>
                  <a:close/>
                </a:path>
                <a:path w="104140" h="494029">
                  <a:moveTo>
                    <a:pt x="87528" y="132080"/>
                  </a:moveTo>
                  <a:lnTo>
                    <a:pt x="87160" y="130810"/>
                  </a:lnTo>
                  <a:lnTo>
                    <a:pt x="87528" y="132080"/>
                  </a:lnTo>
                  <a:close/>
                </a:path>
                <a:path w="104140" h="494029">
                  <a:moveTo>
                    <a:pt x="88392" y="119126"/>
                  </a:moveTo>
                  <a:lnTo>
                    <a:pt x="87884" y="119062"/>
                  </a:lnTo>
                  <a:lnTo>
                    <a:pt x="87109" y="119049"/>
                  </a:lnTo>
                  <a:lnTo>
                    <a:pt x="87401" y="119087"/>
                  </a:lnTo>
                  <a:lnTo>
                    <a:pt x="87769" y="119126"/>
                  </a:lnTo>
                  <a:lnTo>
                    <a:pt x="88392" y="119126"/>
                  </a:lnTo>
                  <a:close/>
                </a:path>
                <a:path w="104140" h="494029">
                  <a:moveTo>
                    <a:pt x="88480" y="95097"/>
                  </a:moveTo>
                  <a:lnTo>
                    <a:pt x="86741" y="93980"/>
                  </a:lnTo>
                  <a:lnTo>
                    <a:pt x="87058" y="95097"/>
                  </a:lnTo>
                  <a:lnTo>
                    <a:pt x="88480" y="95097"/>
                  </a:lnTo>
                  <a:close/>
                </a:path>
                <a:path w="104140" h="494029">
                  <a:moveTo>
                    <a:pt x="88773" y="130746"/>
                  </a:moveTo>
                  <a:lnTo>
                    <a:pt x="88519" y="130556"/>
                  </a:lnTo>
                  <a:lnTo>
                    <a:pt x="88773" y="130746"/>
                  </a:lnTo>
                  <a:close/>
                </a:path>
                <a:path w="104140" h="494029">
                  <a:moveTo>
                    <a:pt x="88925" y="96520"/>
                  </a:moveTo>
                  <a:lnTo>
                    <a:pt x="88709" y="95250"/>
                  </a:lnTo>
                  <a:lnTo>
                    <a:pt x="87426" y="95250"/>
                  </a:lnTo>
                  <a:lnTo>
                    <a:pt x="87109" y="95250"/>
                  </a:lnTo>
                  <a:lnTo>
                    <a:pt x="88836" y="96520"/>
                  </a:lnTo>
                  <a:close/>
                </a:path>
                <a:path w="104140" h="494029">
                  <a:moveTo>
                    <a:pt x="88938" y="111391"/>
                  </a:moveTo>
                  <a:lnTo>
                    <a:pt x="88011" y="110858"/>
                  </a:lnTo>
                  <a:lnTo>
                    <a:pt x="84734" y="110502"/>
                  </a:lnTo>
                  <a:lnTo>
                    <a:pt x="85280" y="110807"/>
                  </a:lnTo>
                  <a:lnTo>
                    <a:pt x="88938" y="111391"/>
                  </a:lnTo>
                  <a:close/>
                </a:path>
                <a:path w="104140" h="494029">
                  <a:moveTo>
                    <a:pt x="89395" y="96837"/>
                  </a:moveTo>
                  <a:lnTo>
                    <a:pt x="87820" y="96380"/>
                  </a:lnTo>
                  <a:lnTo>
                    <a:pt x="87553" y="96647"/>
                  </a:lnTo>
                  <a:lnTo>
                    <a:pt x="86245" y="96761"/>
                  </a:lnTo>
                  <a:lnTo>
                    <a:pt x="86626" y="96977"/>
                  </a:lnTo>
                  <a:lnTo>
                    <a:pt x="88290" y="97066"/>
                  </a:lnTo>
                  <a:lnTo>
                    <a:pt x="89395" y="96837"/>
                  </a:lnTo>
                  <a:close/>
                </a:path>
                <a:path w="104140" h="494029">
                  <a:moveTo>
                    <a:pt x="90360" y="85801"/>
                  </a:moveTo>
                  <a:lnTo>
                    <a:pt x="90144" y="85725"/>
                  </a:lnTo>
                  <a:lnTo>
                    <a:pt x="90360" y="85801"/>
                  </a:lnTo>
                  <a:close/>
                </a:path>
                <a:path w="104140" h="494029">
                  <a:moveTo>
                    <a:pt x="92862" y="85686"/>
                  </a:moveTo>
                  <a:lnTo>
                    <a:pt x="90360" y="85801"/>
                  </a:lnTo>
                  <a:lnTo>
                    <a:pt x="91071" y="86080"/>
                  </a:lnTo>
                  <a:lnTo>
                    <a:pt x="92862" y="85686"/>
                  </a:lnTo>
                  <a:close/>
                </a:path>
                <a:path w="104140" h="494029">
                  <a:moveTo>
                    <a:pt x="95262" y="74930"/>
                  </a:moveTo>
                  <a:lnTo>
                    <a:pt x="94259" y="74930"/>
                  </a:lnTo>
                  <a:lnTo>
                    <a:pt x="95148" y="76200"/>
                  </a:lnTo>
                  <a:lnTo>
                    <a:pt x="95262" y="74930"/>
                  </a:lnTo>
                  <a:close/>
                </a:path>
                <a:path w="104140" h="494029">
                  <a:moveTo>
                    <a:pt x="95326" y="2019"/>
                  </a:moveTo>
                  <a:lnTo>
                    <a:pt x="93548" y="1651"/>
                  </a:lnTo>
                  <a:lnTo>
                    <a:pt x="93687" y="1752"/>
                  </a:lnTo>
                  <a:lnTo>
                    <a:pt x="94234" y="1854"/>
                  </a:lnTo>
                  <a:lnTo>
                    <a:pt x="95326" y="2019"/>
                  </a:lnTo>
                  <a:close/>
                </a:path>
                <a:path w="104140" h="494029">
                  <a:moveTo>
                    <a:pt x="96901" y="35750"/>
                  </a:moveTo>
                  <a:lnTo>
                    <a:pt x="96481" y="35560"/>
                  </a:lnTo>
                  <a:lnTo>
                    <a:pt x="96647" y="36576"/>
                  </a:lnTo>
                  <a:lnTo>
                    <a:pt x="96901" y="35750"/>
                  </a:lnTo>
                  <a:close/>
                </a:path>
                <a:path w="104140" h="494029">
                  <a:moveTo>
                    <a:pt x="97155" y="26898"/>
                  </a:moveTo>
                  <a:lnTo>
                    <a:pt x="97066" y="26670"/>
                  </a:lnTo>
                  <a:lnTo>
                    <a:pt x="96913" y="26670"/>
                  </a:lnTo>
                  <a:lnTo>
                    <a:pt x="97155" y="26898"/>
                  </a:lnTo>
                  <a:close/>
                </a:path>
                <a:path w="104140" h="494029">
                  <a:moveTo>
                    <a:pt x="97701" y="36830"/>
                  </a:moveTo>
                  <a:lnTo>
                    <a:pt x="96735" y="36588"/>
                  </a:lnTo>
                  <a:lnTo>
                    <a:pt x="96685" y="36830"/>
                  </a:lnTo>
                  <a:lnTo>
                    <a:pt x="97701" y="36830"/>
                  </a:lnTo>
                  <a:close/>
                </a:path>
                <a:path w="104140" h="494029">
                  <a:moveTo>
                    <a:pt x="98869" y="57988"/>
                  </a:moveTo>
                  <a:lnTo>
                    <a:pt x="98018" y="57340"/>
                  </a:lnTo>
                  <a:lnTo>
                    <a:pt x="97802" y="57556"/>
                  </a:lnTo>
                  <a:lnTo>
                    <a:pt x="98869" y="57988"/>
                  </a:lnTo>
                  <a:close/>
                </a:path>
                <a:path w="104140" h="494029">
                  <a:moveTo>
                    <a:pt x="103314" y="36830"/>
                  </a:moveTo>
                  <a:lnTo>
                    <a:pt x="99695" y="35560"/>
                  </a:lnTo>
                  <a:lnTo>
                    <a:pt x="99606" y="35763"/>
                  </a:lnTo>
                  <a:lnTo>
                    <a:pt x="101371" y="36830"/>
                  </a:lnTo>
                  <a:lnTo>
                    <a:pt x="103314" y="36830"/>
                  </a:lnTo>
                  <a:close/>
                </a:path>
                <a:path w="104140" h="494029">
                  <a:moveTo>
                    <a:pt x="103555" y="10160"/>
                  </a:moveTo>
                  <a:lnTo>
                    <a:pt x="98742" y="7620"/>
                  </a:lnTo>
                  <a:lnTo>
                    <a:pt x="97066" y="7620"/>
                  </a:lnTo>
                  <a:lnTo>
                    <a:pt x="95567" y="6350"/>
                  </a:lnTo>
                  <a:lnTo>
                    <a:pt x="98577" y="6350"/>
                  </a:lnTo>
                  <a:lnTo>
                    <a:pt x="95935" y="5080"/>
                  </a:lnTo>
                  <a:lnTo>
                    <a:pt x="97243" y="3810"/>
                  </a:lnTo>
                  <a:lnTo>
                    <a:pt x="102412" y="6350"/>
                  </a:lnTo>
                  <a:lnTo>
                    <a:pt x="102908" y="5080"/>
                  </a:lnTo>
                  <a:lnTo>
                    <a:pt x="102349" y="3810"/>
                  </a:lnTo>
                  <a:lnTo>
                    <a:pt x="98323" y="2540"/>
                  </a:lnTo>
                  <a:lnTo>
                    <a:pt x="93687" y="2540"/>
                  </a:lnTo>
                  <a:lnTo>
                    <a:pt x="88836" y="1270"/>
                  </a:lnTo>
                  <a:lnTo>
                    <a:pt x="85585" y="419"/>
                  </a:lnTo>
                  <a:lnTo>
                    <a:pt x="85585" y="21590"/>
                  </a:lnTo>
                  <a:lnTo>
                    <a:pt x="84886" y="21590"/>
                  </a:lnTo>
                  <a:lnTo>
                    <a:pt x="84886" y="22860"/>
                  </a:lnTo>
                  <a:lnTo>
                    <a:pt x="80264" y="22860"/>
                  </a:lnTo>
                  <a:lnTo>
                    <a:pt x="82423" y="21767"/>
                  </a:lnTo>
                  <a:lnTo>
                    <a:pt x="84886" y="22860"/>
                  </a:lnTo>
                  <a:lnTo>
                    <a:pt x="84886" y="21590"/>
                  </a:lnTo>
                  <a:lnTo>
                    <a:pt x="83591" y="21590"/>
                  </a:lnTo>
                  <a:lnTo>
                    <a:pt x="81089" y="20396"/>
                  </a:lnTo>
                  <a:lnTo>
                    <a:pt x="81457" y="20320"/>
                  </a:lnTo>
                  <a:lnTo>
                    <a:pt x="84213" y="20320"/>
                  </a:lnTo>
                  <a:lnTo>
                    <a:pt x="85585" y="21590"/>
                  </a:lnTo>
                  <a:lnTo>
                    <a:pt x="85585" y="419"/>
                  </a:lnTo>
                  <a:lnTo>
                    <a:pt x="83985" y="0"/>
                  </a:lnTo>
                  <a:lnTo>
                    <a:pt x="83731" y="101"/>
                  </a:lnTo>
                  <a:lnTo>
                    <a:pt x="83731" y="3810"/>
                  </a:lnTo>
                  <a:lnTo>
                    <a:pt x="81826" y="3810"/>
                  </a:lnTo>
                  <a:lnTo>
                    <a:pt x="80556" y="2921"/>
                  </a:lnTo>
                  <a:lnTo>
                    <a:pt x="83731" y="3810"/>
                  </a:lnTo>
                  <a:lnTo>
                    <a:pt x="83731" y="101"/>
                  </a:lnTo>
                  <a:lnTo>
                    <a:pt x="83312" y="254"/>
                  </a:lnTo>
                  <a:lnTo>
                    <a:pt x="83312" y="2540"/>
                  </a:lnTo>
                  <a:lnTo>
                    <a:pt x="80937" y="2540"/>
                  </a:lnTo>
                  <a:lnTo>
                    <a:pt x="80886" y="1447"/>
                  </a:lnTo>
                  <a:lnTo>
                    <a:pt x="83312" y="2540"/>
                  </a:lnTo>
                  <a:lnTo>
                    <a:pt x="83312" y="254"/>
                  </a:lnTo>
                  <a:lnTo>
                    <a:pt x="80467" y="1270"/>
                  </a:lnTo>
                  <a:lnTo>
                    <a:pt x="78625" y="1270"/>
                  </a:lnTo>
                  <a:lnTo>
                    <a:pt x="80543" y="2540"/>
                  </a:lnTo>
                  <a:lnTo>
                    <a:pt x="80022" y="2540"/>
                  </a:lnTo>
                  <a:lnTo>
                    <a:pt x="79222" y="2540"/>
                  </a:lnTo>
                  <a:lnTo>
                    <a:pt x="79870" y="2717"/>
                  </a:lnTo>
                  <a:lnTo>
                    <a:pt x="78917" y="3810"/>
                  </a:lnTo>
                  <a:lnTo>
                    <a:pt x="79768" y="3810"/>
                  </a:lnTo>
                  <a:lnTo>
                    <a:pt x="80924" y="4826"/>
                  </a:lnTo>
                  <a:lnTo>
                    <a:pt x="80289" y="3810"/>
                  </a:lnTo>
                  <a:lnTo>
                    <a:pt x="80492" y="3810"/>
                  </a:lnTo>
                  <a:lnTo>
                    <a:pt x="82321" y="5080"/>
                  </a:lnTo>
                  <a:lnTo>
                    <a:pt x="81203" y="5080"/>
                  </a:lnTo>
                  <a:lnTo>
                    <a:pt x="80924" y="4826"/>
                  </a:lnTo>
                  <a:lnTo>
                    <a:pt x="81076" y="5080"/>
                  </a:lnTo>
                  <a:lnTo>
                    <a:pt x="80251" y="5080"/>
                  </a:lnTo>
                  <a:lnTo>
                    <a:pt x="82791" y="6350"/>
                  </a:lnTo>
                  <a:lnTo>
                    <a:pt x="80022" y="5080"/>
                  </a:lnTo>
                  <a:lnTo>
                    <a:pt x="83324" y="7620"/>
                  </a:lnTo>
                  <a:lnTo>
                    <a:pt x="81038" y="6985"/>
                  </a:lnTo>
                  <a:lnTo>
                    <a:pt x="82130" y="7556"/>
                  </a:lnTo>
                  <a:lnTo>
                    <a:pt x="77012" y="6350"/>
                  </a:lnTo>
                  <a:lnTo>
                    <a:pt x="81889" y="8890"/>
                  </a:lnTo>
                  <a:lnTo>
                    <a:pt x="76047" y="7620"/>
                  </a:lnTo>
                  <a:lnTo>
                    <a:pt x="80899" y="8890"/>
                  </a:lnTo>
                  <a:lnTo>
                    <a:pt x="78003" y="10160"/>
                  </a:lnTo>
                  <a:lnTo>
                    <a:pt x="80606" y="11430"/>
                  </a:lnTo>
                  <a:lnTo>
                    <a:pt x="80797" y="11430"/>
                  </a:lnTo>
                  <a:lnTo>
                    <a:pt x="81635" y="12700"/>
                  </a:lnTo>
                  <a:lnTo>
                    <a:pt x="84086" y="13970"/>
                  </a:lnTo>
                  <a:lnTo>
                    <a:pt x="80086" y="13970"/>
                  </a:lnTo>
                  <a:lnTo>
                    <a:pt x="79375" y="12700"/>
                  </a:lnTo>
                  <a:lnTo>
                    <a:pt x="78879" y="12700"/>
                  </a:lnTo>
                  <a:lnTo>
                    <a:pt x="78727" y="13970"/>
                  </a:lnTo>
                  <a:lnTo>
                    <a:pt x="77673" y="13970"/>
                  </a:lnTo>
                  <a:lnTo>
                    <a:pt x="80733" y="15240"/>
                  </a:lnTo>
                  <a:lnTo>
                    <a:pt x="78143" y="15240"/>
                  </a:lnTo>
                  <a:lnTo>
                    <a:pt x="75946" y="13970"/>
                  </a:lnTo>
                  <a:lnTo>
                    <a:pt x="77406" y="15240"/>
                  </a:lnTo>
                  <a:lnTo>
                    <a:pt x="77800" y="15240"/>
                  </a:lnTo>
                  <a:lnTo>
                    <a:pt x="79959" y="16510"/>
                  </a:lnTo>
                  <a:lnTo>
                    <a:pt x="76034" y="16510"/>
                  </a:lnTo>
                  <a:lnTo>
                    <a:pt x="79489" y="17780"/>
                  </a:lnTo>
                  <a:lnTo>
                    <a:pt x="77635" y="17780"/>
                  </a:lnTo>
                  <a:lnTo>
                    <a:pt x="80606" y="19050"/>
                  </a:lnTo>
                  <a:lnTo>
                    <a:pt x="79082" y="19050"/>
                  </a:lnTo>
                  <a:lnTo>
                    <a:pt x="79082" y="19570"/>
                  </a:lnTo>
                  <a:lnTo>
                    <a:pt x="78219" y="19469"/>
                  </a:lnTo>
                  <a:lnTo>
                    <a:pt x="77978" y="19202"/>
                  </a:lnTo>
                  <a:lnTo>
                    <a:pt x="79082" y="19570"/>
                  </a:lnTo>
                  <a:lnTo>
                    <a:pt x="79082" y="19050"/>
                  </a:lnTo>
                  <a:lnTo>
                    <a:pt x="77851" y="19050"/>
                  </a:lnTo>
                  <a:lnTo>
                    <a:pt x="77571" y="18707"/>
                  </a:lnTo>
                  <a:lnTo>
                    <a:pt x="77597" y="19050"/>
                  </a:lnTo>
                  <a:lnTo>
                    <a:pt x="77660" y="19532"/>
                  </a:lnTo>
                  <a:lnTo>
                    <a:pt x="78486" y="19545"/>
                  </a:lnTo>
                  <a:lnTo>
                    <a:pt x="79184" y="19608"/>
                  </a:lnTo>
                  <a:lnTo>
                    <a:pt x="81292" y="20320"/>
                  </a:lnTo>
                  <a:lnTo>
                    <a:pt x="80924" y="20320"/>
                  </a:lnTo>
                  <a:lnTo>
                    <a:pt x="75450" y="20320"/>
                  </a:lnTo>
                  <a:lnTo>
                    <a:pt x="74282" y="21590"/>
                  </a:lnTo>
                  <a:lnTo>
                    <a:pt x="75361" y="21590"/>
                  </a:lnTo>
                  <a:lnTo>
                    <a:pt x="81000" y="20408"/>
                  </a:lnTo>
                  <a:lnTo>
                    <a:pt x="82016" y="21590"/>
                  </a:lnTo>
                  <a:lnTo>
                    <a:pt x="77076" y="21590"/>
                  </a:lnTo>
                  <a:lnTo>
                    <a:pt x="75920" y="22860"/>
                  </a:lnTo>
                  <a:lnTo>
                    <a:pt x="78816" y="22860"/>
                  </a:lnTo>
                  <a:lnTo>
                    <a:pt x="80733" y="24130"/>
                  </a:lnTo>
                  <a:lnTo>
                    <a:pt x="84061" y="25400"/>
                  </a:lnTo>
                  <a:lnTo>
                    <a:pt x="71716" y="22860"/>
                  </a:lnTo>
                  <a:lnTo>
                    <a:pt x="76263" y="25400"/>
                  </a:lnTo>
                  <a:lnTo>
                    <a:pt x="76606" y="25400"/>
                  </a:lnTo>
                  <a:lnTo>
                    <a:pt x="78574" y="25400"/>
                  </a:lnTo>
                  <a:lnTo>
                    <a:pt x="83007" y="26670"/>
                  </a:lnTo>
                  <a:lnTo>
                    <a:pt x="80556" y="26670"/>
                  </a:lnTo>
                  <a:lnTo>
                    <a:pt x="76606" y="25400"/>
                  </a:lnTo>
                  <a:lnTo>
                    <a:pt x="76073" y="26670"/>
                  </a:lnTo>
                  <a:lnTo>
                    <a:pt x="74498" y="26670"/>
                  </a:lnTo>
                  <a:lnTo>
                    <a:pt x="78016" y="27495"/>
                  </a:lnTo>
                  <a:lnTo>
                    <a:pt x="78117" y="27089"/>
                  </a:lnTo>
                  <a:lnTo>
                    <a:pt x="82257" y="27940"/>
                  </a:lnTo>
                  <a:lnTo>
                    <a:pt x="79921" y="27940"/>
                  </a:lnTo>
                  <a:lnTo>
                    <a:pt x="78016" y="27495"/>
                  </a:lnTo>
                  <a:lnTo>
                    <a:pt x="77901" y="27940"/>
                  </a:lnTo>
                  <a:lnTo>
                    <a:pt x="76301" y="27940"/>
                  </a:lnTo>
                  <a:lnTo>
                    <a:pt x="76720" y="29210"/>
                  </a:lnTo>
                  <a:lnTo>
                    <a:pt x="79108" y="30480"/>
                  </a:lnTo>
                  <a:lnTo>
                    <a:pt x="79578" y="31750"/>
                  </a:lnTo>
                  <a:lnTo>
                    <a:pt x="78536" y="31750"/>
                  </a:lnTo>
                  <a:lnTo>
                    <a:pt x="77470" y="30480"/>
                  </a:lnTo>
                  <a:lnTo>
                    <a:pt x="76352" y="31750"/>
                  </a:lnTo>
                  <a:lnTo>
                    <a:pt x="77914" y="33020"/>
                  </a:lnTo>
                  <a:lnTo>
                    <a:pt x="76161" y="33934"/>
                  </a:lnTo>
                  <a:lnTo>
                    <a:pt x="76161" y="35560"/>
                  </a:lnTo>
                  <a:lnTo>
                    <a:pt x="76123" y="36830"/>
                  </a:lnTo>
                  <a:lnTo>
                    <a:pt x="74752" y="35560"/>
                  </a:lnTo>
                  <a:lnTo>
                    <a:pt x="76161" y="35560"/>
                  </a:lnTo>
                  <a:lnTo>
                    <a:pt x="76161" y="33934"/>
                  </a:lnTo>
                  <a:lnTo>
                    <a:pt x="75476" y="34290"/>
                  </a:lnTo>
                  <a:lnTo>
                    <a:pt x="73202" y="35560"/>
                  </a:lnTo>
                  <a:lnTo>
                    <a:pt x="74180" y="35560"/>
                  </a:lnTo>
                  <a:lnTo>
                    <a:pt x="72961" y="36830"/>
                  </a:lnTo>
                  <a:lnTo>
                    <a:pt x="74587" y="36830"/>
                  </a:lnTo>
                  <a:lnTo>
                    <a:pt x="77025" y="38100"/>
                  </a:lnTo>
                  <a:lnTo>
                    <a:pt x="79756" y="39370"/>
                  </a:lnTo>
                  <a:lnTo>
                    <a:pt x="76352" y="40640"/>
                  </a:lnTo>
                  <a:lnTo>
                    <a:pt x="74142" y="40640"/>
                  </a:lnTo>
                  <a:lnTo>
                    <a:pt x="81584" y="41910"/>
                  </a:lnTo>
                  <a:lnTo>
                    <a:pt x="78117" y="41910"/>
                  </a:lnTo>
                  <a:lnTo>
                    <a:pt x="76568" y="43180"/>
                  </a:lnTo>
                  <a:lnTo>
                    <a:pt x="79082" y="45720"/>
                  </a:lnTo>
                  <a:lnTo>
                    <a:pt x="74307" y="45720"/>
                  </a:lnTo>
                  <a:lnTo>
                    <a:pt x="78651" y="46990"/>
                  </a:lnTo>
                  <a:lnTo>
                    <a:pt x="72110" y="48260"/>
                  </a:lnTo>
                  <a:lnTo>
                    <a:pt x="73990" y="48260"/>
                  </a:lnTo>
                  <a:lnTo>
                    <a:pt x="78206" y="48260"/>
                  </a:lnTo>
                  <a:lnTo>
                    <a:pt x="75057" y="49530"/>
                  </a:lnTo>
                  <a:lnTo>
                    <a:pt x="73990" y="48260"/>
                  </a:lnTo>
                  <a:lnTo>
                    <a:pt x="71767" y="49530"/>
                  </a:lnTo>
                  <a:lnTo>
                    <a:pt x="71437" y="49530"/>
                  </a:lnTo>
                  <a:lnTo>
                    <a:pt x="75501" y="50800"/>
                  </a:lnTo>
                  <a:lnTo>
                    <a:pt x="72872" y="50800"/>
                  </a:lnTo>
                  <a:lnTo>
                    <a:pt x="76136" y="52070"/>
                  </a:lnTo>
                  <a:lnTo>
                    <a:pt x="75450" y="52070"/>
                  </a:lnTo>
                  <a:lnTo>
                    <a:pt x="76784" y="53340"/>
                  </a:lnTo>
                  <a:lnTo>
                    <a:pt x="75895" y="53340"/>
                  </a:lnTo>
                  <a:lnTo>
                    <a:pt x="75895" y="62230"/>
                  </a:lnTo>
                  <a:lnTo>
                    <a:pt x="75450" y="62230"/>
                  </a:lnTo>
                  <a:lnTo>
                    <a:pt x="73787" y="61620"/>
                  </a:lnTo>
                  <a:lnTo>
                    <a:pt x="73418" y="60960"/>
                  </a:lnTo>
                  <a:lnTo>
                    <a:pt x="75895" y="62230"/>
                  </a:lnTo>
                  <a:lnTo>
                    <a:pt x="75895" y="53340"/>
                  </a:lnTo>
                  <a:lnTo>
                    <a:pt x="71348" y="53340"/>
                  </a:lnTo>
                  <a:lnTo>
                    <a:pt x="73393" y="55435"/>
                  </a:lnTo>
                  <a:lnTo>
                    <a:pt x="74498" y="55880"/>
                  </a:lnTo>
                  <a:lnTo>
                    <a:pt x="73672" y="55714"/>
                  </a:lnTo>
                  <a:lnTo>
                    <a:pt x="73825" y="55880"/>
                  </a:lnTo>
                  <a:lnTo>
                    <a:pt x="73660" y="55714"/>
                  </a:lnTo>
                  <a:lnTo>
                    <a:pt x="72199" y="55435"/>
                  </a:lnTo>
                  <a:lnTo>
                    <a:pt x="72199" y="61023"/>
                  </a:lnTo>
                  <a:lnTo>
                    <a:pt x="72009" y="60960"/>
                  </a:lnTo>
                  <a:lnTo>
                    <a:pt x="72199" y="61023"/>
                  </a:lnTo>
                  <a:lnTo>
                    <a:pt x="72199" y="55435"/>
                  </a:lnTo>
                  <a:lnTo>
                    <a:pt x="67957" y="54610"/>
                  </a:lnTo>
                  <a:lnTo>
                    <a:pt x="70840" y="55880"/>
                  </a:lnTo>
                  <a:lnTo>
                    <a:pt x="71399" y="55880"/>
                  </a:lnTo>
                  <a:lnTo>
                    <a:pt x="71247" y="57150"/>
                  </a:lnTo>
                  <a:lnTo>
                    <a:pt x="69799" y="57150"/>
                  </a:lnTo>
                  <a:lnTo>
                    <a:pt x="69062" y="58420"/>
                  </a:lnTo>
                  <a:lnTo>
                    <a:pt x="70510" y="59690"/>
                  </a:lnTo>
                  <a:lnTo>
                    <a:pt x="70281" y="60960"/>
                  </a:lnTo>
                  <a:lnTo>
                    <a:pt x="69240" y="60960"/>
                  </a:lnTo>
                  <a:lnTo>
                    <a:pt x="70942" y="62001"/>
                  </a:lnTo>
                  <a:lnTo>
                    <a:pt x="70523" y="60960"/>
                  </a:lnTo>
                  <a:lnTo>
                    <a:pt x="70967" y="60960"/>
                  </a:lnTo>
                  <a:lnTo>
                    <a:pt x="72047" y="62230"/>
                  </a:lnTo>
                  <a:lnTo>
                    <a:pt x="71297" y="62230"/>
                  </a:lnTo>
                  <a:lnTo>
                    <a:pt x="70942" y="62001"/>
                  </a:lnTo>
                  <a:lnTo>
                    <a:pt x="71031" y="62230"/>
                  </a:lnTo>
                  <a:lnTo>
                    <a:pt x="68287" y="62230"/>
                  </a:lnTo>
                  <a:lnTo>
                    <a:pt x="68072" y="63500"/>
                  </a:lnTo>
                  <a:lnTo>
                    <a:pt x="69151" y="64770"/>
                  </a:lnTo>
                  <a:lnTo>
                    <a:pt x="69164" y="66040"/>
                  </a:lnTo>
                  <a:lnTo>
                    <a:pt x="71374" y="66040"/>
                  </a:lnTo>
                  <a:lnTo>
                    <a:pt x="73685" y="67310"/>
                  </a:lnTo>
                  <a:lnTo>
                    <a:pt x="72644" y="67310"/>
                  </a:lnTo>
                  <a:lnTo>
                    <a:pt x="70243" y="68580"/>
                  </a:lnTo>
                  <a:lnTo>
                    <a:pt x="71704" y="69850"/>
                  </a:lnTo>
                  <a:lnTo>
                    <a:pt x="71831" y="69850"/>
                  </a:lnTo>
                  <a:lnTo>
                    <a:pt x="71932" y="71120"/>
                  </a:lnTo>
                  <a:lnTo>
                    <a:pt x="70104" y="69850"/>
                  </a:lnTo>
                  <a:lnTo>
                    <a:pt x="70370" y="71120"/>
                  </a:lnTo>
                  <a:lnTo>
                    <a:pt x="72377" y="73660"/>
                  </a:lnTo>
                  <a:lnTo>
                    <a:pt x="72148" y="73660"/>
                  </a:lnTo>
                  <a:lnTo>
                    <a:pt x="75895" y="76200"/>
                  </a:lnTo>
                  <a:lnTo>
                    <a:pt x="63881" y="76200"/>
                  </a:lnTo>
                  <a:lnTo>
                    <a:pt x="69227" y="77470"/>
                  </a:lnTo>
                  <a:lnTo>
                    <a:pt x="68973" y="77470"/>
                  </a:lnTo>
                  <a:lnTo>
                    <a:pt x="71653" y="80010"/>
                  </a:lnTo>
                  <a:lnTo>
                    <a:pt x="71120" y="80010"/>
                  </a:lnTo>
                  <a:lnTo>
                    <a:pt x="69723" y="78740"/>
                  </a:lnTo>
                  <a:lnTo>
                    <a:pt x="68021" y="78740"/>
                  </a:lnTo>
                  <a:lnTo>
                    <a:pt x="72250" y="81280"/>
                  </a:lnTo>
                  <a:lnTo>
                    <a:pt x="67056" y="81280"/>
                  </a:lnTo>
                  <a:lnTo>
                    <a:pt x="69837" y="82550"/>
                  </a:lnTo>
                  <a:lnTo>
                    <a:pt x="61887" y="82550"/>
                  </a:lnTo>
                  <a:lnTo>
                    <a:pt x="69926" y="86360"/>
                  </a:lnTo>
                  <a:lnTo>
                    <a:pt x="66611" y="86360"/>
                  </a:lnTo>
                  <a:lnTo>
                    <a:pt x="68376" y="87630"/>
                  </a:lnTo>
                  <a:lnTo>
                    <a:pt x="65506" y="86360"/>
                  </a:lnTo>
                  <a:lnTo>
                    <a:pt x="65049" y="87630"/>
                  </a:lnTo>
                  <a:lnTo>
                    <a:pt x="67729" y="87630"/>
                  </a:lnTo>
                  <a:lnTo>
                    <a:pt x="69570" y="90170"/>
                  </a:lnTo>
                  <a:lnTo>
                    <a:pt x="64249" y="92710"/>
                  </a:lnTo>
                  <a:lnTo>
                    <a:pt x="62191" y="95250"/>
                  </a:lnTo>
                  <a:lnTo>
                    <a:pt x="61556" y="95250"/>
                  </a:lnTo>
                  <a:lnTo>
                    <a:pt x="71653" y="96520"/>
                  </a:lnTo>
                  <a:lnTo>
                    <a:pt x="67068" y="97790"/>
                  </a:lnTo>
                  <a:lnTo>
                    <a:pt x="63703" y="96520"/>
                  </a:lnTo>
                  <a:lnTo>
                    <a:pt x="67525" y="99060"/>
                  </a:lnTo>
                  <a:lnTo>
                    <a:pt x="62966" y="100330"/>
                  </a:lnTo>
                  <a:lnTo>
                    <a:pt x="66167" y="102870"/>
                  </a:lnTo>
                  <a:lnTo>
                    <a:pt x="61874" y="102870"/>
                  </a:lnTo>
                  <a:lnTo>
                    <a:pt x="64071" y="104140"/>
                  </a:lnTo>
                  <a:lnTo>
                    <a:pt x="61658" y="104140"/>
                  </a:lnTo>
                  <a:lnTo>
                    <a:pt x="66230" y="105410"/>
                  </a:lnTo>
                  <a:lnTo>
                    <a:pt x="63906" y="105410"/>
                  </a:lnTo>
                  <a:lnTo>
                    <a:pt x="62255" y="106680"/>
                  </a:lnTo>
                  <a:lnTo>
                    <a:pt x="63690" y="106680"/>
                  </a:lnTo>
                  <a:lnTo>
                    <a:pt x="66243" y="107950"/>
                  </a:lnTo>
                  <a:lnTo>
                    <a:pt x="64452" y="107950"/>
                  </a:lnTo>
                  <a:lnTo>
                    <a:pt x="67602" y="109220"/>
                  </a:lnTo>
                  <a:lnTo>
                    <a:pt x="62725" y="109220"/>
                  </a:lnTo>
                  <a:lnTo>
                    <a:pt x="67233" y="110490"/>
                  </a:lnTo>
                  <a:lnTo>
                    <a:pt x="62560" y="109220"/>
                  </a:lnTo>
                  <a:lnTo>
                    <a:pt x="63271" y="110490"/>
                  </a:lnTo>
                  <a:lnTo>
                    <a:pt x="65430" y="111760"/>
                  </a:lnTo>
                  <a:lnTo>
                    <a:pt x="61950" y="111760"/>
                  </a:lnTo>
                  <a:lnTo>
                    <a:pt x="62750" y="113030"/>
                  </a:lnTo>
                  <a:lnTo>
                    <a:pt x="59410" y="113030"/>
                  </a:lnTo>
                  <a:lnTo>
                    <a:pt x="69380" y="115570"/>
                  </a:lnTo>
                  <a:lnTo>
                    <a:pt x="62128" y="114300"/>
                  </a:lnTo>
                  <a:lnTo>
                    <a:pt x="64427" y="116840"/>
                  </a:lnTo>
                  <a:lnTo>
                    <a:pt x="65913" y="118110"/>
                  </a:lnTo>
                  <a:lnTo>
                    <a:pt x="61658" y="118110"/>
                  </a:lnTo>
                  <a:lnTo>
                    <a:pt x="63030" y="119126"/>
                  </a:lnTo>
                  <a:lnTo>
                    <a:pt x="65976" y="118275"/>
                  </a:lnTo>
                  <a:lnTo>
                    <a:pt x="66751" y="120472"/>
                  </a:lnTo>
                  <a:lnTo>
                    <a:pt x="67284" y="120650"/>
                  </a:lnTo>
                  <a:lnTo>
                    <a:pt x="65963" y="121920"/>
                  </a:lnTo>
                  <a:lnTo>
                    <a:pt x="64046" y="121920"/>
                  </a:lnTo>
                  <a:lnTo>
                    <a:pt x="64909" y="123190"/>
                  </a:lnTo>
                  <a:lnTo>
                    <a:pt x="62395" y="123190"/>
                  </a:lnTo>
                  <a:lnTo>
                    <a:pt x="62979" y="123825"/>
                  </a:lnTo>
                  <a:lnTo>
                    <a:pt x="63068" y="123952"/>
                  </a:lnTo>
                  <a:lnTo>
                    <a:pt x="63576" y="124460"/>
                  </a:lnTo>
                  <a:lnTo>
                    <a:pt x="64757" y="125730"/>
                  </a:lnTo>
                  <a:lnTo>
                    <a:pt x="66243" y="125730"/>
                  </a:lnTo>
                  <a:lnTo>
                    <a:pt x="67487" y="125730"/>
                  </a:lnTo>
                  <a:lnTo>
                    <a:pt x="68872" y="126276"/>
                  </a:lnTo>
                  <a:lnTo>
                    <a:pt x="66243" y="125730"/>
                  </a:lnTo>
                  <a:lnTo>
                    <a:pt x="70573" y="128270"/>
                  </a:lnTo>
                  <a:lnTo>
                    <a:pt x="62966" y="127000"/>
                  </a:lnTo>
                  <a:lnTo>
                    <a:pt x="63919" y="128270"/>
                  </a:lnTo>
                  <a:lnTo>
                    <a:pt x="63461" y="128270"/>
                  </a:lnTo>
                  <a:lnTo>
                    <a:pt x="67360" y="129540"/>
                  </a:lnTo>
                  <a:lnTo>
                    <a:pt x="65011" y="129540"/>
                  </a:lnTo>
                  <a:lnTo>
                    <a:pt x="65151" y="130810"/>
                  </a:lnTo>
                  <a:lnTo>
                    <a:pt x="70091" y="132080"/>
                  </a:lnTo>
                  <a:lnTo>
                    <a:pt x="67970" y="133350"/>
                  </a:lnTo>
                  <a:lnTo>
                    <a:pt x="63550" y="132080"/>
                  </a:lnTo>
                  <a:lnTo>
                    <a:pt x="66433" y="133350"/>
                  </a:lnTo>
                  <a:lnTo>
                    <a:pt x="65532" y="133350"/>
                  </a:lnTo>
                  <a:lnTo>
                    <a:pt x="65392" y="134620"/>
                  </a:lnTo>
                  <a:lnTo>
                    <a:pt x="68135" y="134620"/>
                  </a:lnTo>
                  <a:lnTo>
                    <a:pt x="66929" y="135763"/>
                  </a:lnTo>
                  <a:lnTo>
                    <a:pt x="66789" y="135890"/>
                  </a:lnTo>
                  <a:lnTo>
                    <a:pt x="66941" y="135953"/>
                  </a:lnTo>
                  <a:lnTo>
                    <a:pt x="67310" y="136182"/>
                  </a:lnTo>
                  <a:lnTo>
                    <a:pt x="67081" y="136347"/>
                  </a:lnTo>
                  <a:lnTo>
                    <a:pt x="67005" y="136512"/>
                  </a:lnTo>
                  <a:lnTo>
                    <a:pt x="68656" y="136753"/>
                  </a:lnTo>
                  <a:lnTo>
                    <a:pt x="67627" y="136347"/>
                  </a:lnTo>
                  <a:lnTo>
                    <a:pt x="67322" y="136182"/>
                  </a:lnTo>
                  <a:lnTo>
                    <a:pt x="67551" y="136042"/>
                  </a:lnTo>
                  <a:lnTo>
                    <a:pt x="67856" y="135890"/>
                  </a:lnTo>
                  <a:lnTo>
                    <a:pt x="72301" y="135890"/>
                  </a:lnTo>
                  <a:lnTo>
                    <a:pt x="71120" y="137160"/>
                  </a:lnTo>
                  <a:lnTo>
                    <a:pt x="68656" y="137160"/>
                  </a:lnTo>
                  <a:lnTo>
                    <a:pt x="71094" y="138430"/>
                  </a:lnTo>
                  <a:lnTo>
                    <a:pt x="68160" y="138430"/>
                  </a:lnTo>
                  <a:lnTo>
                    <a:pt x="65684" y="139700"/>
                  </a:lnTo>
                  <a:lnTo>
                    <a:pt x="68427" y="139700"/>
                  </a:lnTo>
                  <a:lnTo>
                    <a:pt x="67551" y="140970"/>
                  </a:lnTo>
                  <a:lnTo>
                    <a:pt x="67132" y="140970"/>
                  </a:lnTo>
                  <a:lnTo>
                    <a:pt x="65519" y="139700"/>
                  </a:lnTo>
                  <a:lnTo>
                    <a:pt x="64922" y="140970"/>
                  </a:lnTo>
                  <a:lnTo>
                    <a:pt x="65989" y="140970"/>
                  </a:lnTo>
                  <a:lnTo>
                    <a:pt x="68630" y="142240"/>
                  </a:lnTo>
                  <a:lnTo>
                    <a:pt x="67221" y="143510"/>
                  </a:lnTo>
                  <a:lnTo>
                    <a:pt x="63576" y="143510"/>
                  </a:lnTo>
                  <a:lnTo>
                    <a:pt x="67348" y="146050"/>
                  </a:lnTo>
                  <a:lnTo>
                    <a:pt x="72174" y="147320"/>
                  </a:lnTo>
                  <a:lnTo>
                    <a:pt x="66243" y="147320"/>
                  </a:lnTo>
                  <a:lnTo>
                    <a:pt x="65976" y="147320"/>
                  </a:lnTo>
                  <a:lnTo>
                    <a:pt x="63957" y="147320"/>
                  </a:lnTo>
                  <a:lnTo>
                    <a:pt x="62941" y="148590"/>
                  </a:lnTo>
                  <a:lnTo>
                    <a:pt x="65049" y="149860"/>
                  </a:lnTo>
                  <a:lnTo>
                    <a:pt x="66611" y="151130"/>
                  </a:lnTo>
                  <a:lnTo>
                    <a:pt x="63881" y="151130"/>
                  </a:lnTo>
                  <a:lnTo>
                    <a:pt x="64300" y="152400"/>
                  </a:lnTo>
                  <a:lnTo>
                    <a:pt x="66763" y="152400"/>
                  </a:lnTo>
                  <a:lnTo>
                    <a:pt x="63766" y="153670"/>
                  </a:lnTo>
                  <a:lnTo>
                    <a:pt x="64731" y="154940"/>
                  </a:lnTo>
                  <a:lnTo>
                    <a:pt x="65951" y="156210"/>
                  </a:lnTo>
                  <a:lnTo>
                    <a:pt x="63715" y="157480"/>
                  </a:lnTo>
                  <a:lnTo>
                    <a:pt x="62547" y="156210"/>
                  </a:lnTo>
                  <a:lnTo>
                    <a:pt x="63652" y="158750"/>
                  </a:lnTo>
                  <a:lnTo>
                    <a:pt x="62141" y="158750"/>
                  </a:lnTo>
                  <a:lnTo>
                    <a:pt x="69049" y="159702"/>
                  </a:lnTo>
                  <a:lnTo>
                    <a:pt x="67919" y="158750"/>
                  </a:lnTo>
                  <a:lnTo>
                    <a:pt x="69469" y="158750"/>
                  </a:lnTo>
                  <a:lnTo>
                    <a:pt x="69430" y="159753"/>
                  </a:lnTo>
                  <a:lnTo>
                    <a:pt x="71297" y="160020"/>
                  </a:lnTo>
                  <a:lnTo>
                    <a:pt x="70434" y="160020"/>
                  </a:lnTo>
                  <a:lnTo>
                    <a:pt x="70434" y="162560"/>
                  </a:lnTo>
                  <a:lnTo>
                    <a:pt x="66878" y="162560"/>
                  </a:lnTo>
                  <a:lnTo>
                    <a:pt x="66890" y="161658"/>
                  </a:lnTo>
                  <a:lnTo>
                    <a:pt x="70434" y="162560"/>
                  </a:lnTo>
                  <a:lnTo>
                    <a:pt x="70434" y="160020"/>
                  </a:lnTo>
                  <a:lnTo>
                    <a:pt x="69418" y="160020"/>
                  </a:lnTo>
                  <a:lnTo>
                    <a:pt x="67043" y="160020"/>
                  </a:lnTo>
                  <a:lnTo>
                    <a:pt x="67640" y="161290"/>
                  </a:lnTo>
                  <a:lnTo>
                    <a:pt x="66890" y="161290"/>
                  </a:lnTo>
                  <a:lnTo>
                    <a:pt x="65430" y="161290"/>
                  </a:lnTo>
                  <a:lnTo>
                    <a:pt x="63665" y="161290"/>
                  </a:lnTo>
                  <a:lnTo>
                    <a:pt x="63093" y="162560"/>
                  </a:lnTo>
                  <a:lnTo>
                    <a:pt x="62471" y="162560"/>
                  </a:lnTo>
                  <a:lnTo>
                    <a:pt x="69621" y="163830"/>
                  </a:lnTo>
                  <a:lnTo>
                    <a:pt x="63868" y="163830"/>
                  </a:lnTo>
                  <a:lnTo>
                    <a:pt x="63627" y="163830"/>
                  </a:lnTo>
                  <a:lnTo>
                    <a:pt x="64020" y="163931"/>
                  </a:lnTo>
                  <a:lnTo>
                    <a:pt x="65659" y="165100"/>
                  </a:lnTo>
                  <a:lnTo>
                    <a:pt x="62522" y="163830"/>
                  </a:lnTo>
                  <a:lnTo>
                    <a:pt x="61633" y="165100"/>
                  </a:lnTo>
                  <a:lnTo>
                    <a:pt x="57645" y="165100"/>
                  </a:lnTo>
                  <a:lnTo>
                    <a:pt x="61277" y="166370"/>
                  </a:lnTo>
                  <a:lnTo>
                    <a:pt x="61620" y="166370"/>
                  </a:lnTo>
                  <a:lnTo>
                    <a:pt x="64960" y="167640"/>
                  </a:lnTo>
                  <a:lnTo>
                    <a:pt x="57162" y="167640"/>
                  </a:lnTo>
                  <a:lnTo>
                    <a:pt x="61734" y="168910"/>
                  </a:lnTo>
                  <a:lnTo>
                    <a:pt x="63538" y="170180"/>
                  </a:lnTo>
                  <a:lnTo>
                    <a:pt x="66916" y="171450"/>
                  </a:lnTo>
                  <a:lnTo>
                    <a:pt x="68491" y="172720"/>
                  </a:lnTo>
                  <a:lnTo>
                    <a:pt x="67805" y="172720"/>
                  </a:lnTo>
                  <a:lnTo>
                    <a:pt x="68846" y="173075"/>
                  </a:lnTo>
                  <a:lnTo>
                    <a:pt x="68668" y="172720"/>
                  </a:lnTo>
                  <a:lnTo>
                    <a:pt x="74764" y="172720"/>
                  </a:lnTo>
                  <a:lnTo>
                    <a:pt x="69126" y="171450"/>
                  </a:lnTo>
                  <a:lnTo>
                    <a:pt x="69532" y="171450"/>
                  </a:lnTo>
                  <a:lnTo>
                    <a:pt x="65951" y="168910"/>
                  </a:lnTo>
                  <a:lnTo>
                    <a:pt x="73837" y="170180"/>
                  </a:lnTo>
                  <a:lnTo>
                    <a:pt x="70688" y="168910"/>
                  </a:lnTo>
                  <a:lnTo>
                    <a:pt x="71932" y="168910"/>
                  </a:lnTo>
                  <a:lnTo>
                    <a:pt x="67830" y="166370"/>
                  </a:lnTo>
                  <a:lnTo>
                    <a:pt x="70078" y="166928"/>
                  </a:lnTo>
                  <a:lnTo>
                    <a:pt x="69659" y="166585"/>
                  </a:lnTo>
                  <a:lnTo>
                    <a:pt x="68554" y="166370"/>
                  </a:lnTo>
                  <a:lnTo>
                    <a:pt x="69380" y="166370"/>
                  </a:lnTo>
                  <a:lnTo>
                    <a:pt x="70523" y="166370"/>
                  </a:lnTo>
                  <a:lnTo>
                    <a:pt x="74917" y="166370"/>
                  </a:lnTo>
                  <a:lnTo>
                    <a:pt x="70231" y="165100"/>
                  </a:lnTo>
                  <a:lnTo>
                    <a:pt x="76098" y="166370"/>
                  </a:lnTo>
                  <a:lnTo>
                    <a:pt x="75247" y="165100"/>
                  </a:lnTo>
                  <a:lnTo>
                    <a:pt x="71501" y="165100"/>
                  </a:lnTo>
                  <a:lnTo>
                    <a:pt x="73418" y="164058"/>
                  </a:lnTo>
                  <a:lnTo>
                    <a:pt x="73825" y="163830"/>
                  </a:lnTo>
                  <a:lnTo>
                    <a:pt x="72669" y="162560"/>
                  </a:lnTo>
                  <a:lnTo>
                    <a:pt x="73926" y="163830"/>
                  </a:lnTo>
                  <a:lnTo>
                    <a:pt x="74942" y="162560"/>
                  </a:lnTo>
                  <a:lnTo>
                    <a:pt x="76403" y="161290"/>
                  </a:lnTo>
                  <a:lnTo>
                    <a:pt x="73253" y="161290"/>
                  </a:lnTo>
                  <a:lnTo>
                    <a:pt x="74079" y="160020"/>
                  </a:lnTo>
                  <a:lnTo>
                    <a:pt x="75730" y="160020"/>
                  </a:lnTo>
                  <a:lnTo>
                    <a:pt x="75336" y="158750"/>
                  </a:lnTo>
                  <a:lnTo>
                    <a:pt x="78155" y="160020"/>
                  </a:lnTo>
                  <a:lnTo>
                    <a:pt x="78130" y="159753"/>
                  </a:lnTo>
                  <a:lnTo>
                    <a:pt x="78917" y="159918"/>
                  </a:lnTo>
                  <a:lnTo>
                    <a:pt x="78130" y="159677"/>
                  </a:lnTo>
                  <a:lnTo>
                    <a:pt x="78092" y="158750"/>
                  </a:lnTo>
                  <a:lnTo>
                    <a:pt x="74993" y="157480"/>
                  </a:lnTo>
                  <a:lnTo>
                    <a:pt x="74180" y="157480"/>
                  </a:lnTo>
                  <a:lnTo>
                    <a:pt x="69532" y="157480"/>
                  </a:lnTo>
                  <a:lnTo>
                    <a:pt x="67894" y="156210"/>
                  </a:lnTo>
                  <a:lnTo>
                    <a:pt x="71831" y="156210"/>
                  </a:lnTo>
                  <a:lnTo>
                    <a:pt x="74180" y="157480"/>
                  </a:lnTo>
                  <a:lnTo>
                    <a:pt x="74942" y="156616"/>
                  </a:lnTo>
                  <a:lnTo>
                    <a:pt x="75476" y="157480"/>
                  </a:lnTo>
                  <a:lnTo>
                    <a:pt x="75895" y="156210"/>
                  </a:lnTo>
                  <a:lnTo>
                    <a:pt x="75755" y="156210"/>
                  </a:lnTo>
                  <a:lnTo>
                    <a:pt x="75692" y="154940"/>
                  </a:lnTo>
                  <a:lnTo>
                    <a:pt x="78244" y="156210"/>
                  </a:lnTo>
                  <a:lnTo>
                    <a:pt x="79349" y="156210"/>
                  </a:lnTo>
                  <a:lnTo>
                    <a:pt x="78943" y="155841"/>
                  </a:lnTo>
                  <a:lnTo>
                    <a:pt x="79171" y="155867"/>
                  </a:lnTo>
                  <a:lnTo>
                    <a:pt x="79552" y="155905"/>
                  </a:lnTo>
                  <a:lnTo>
                    <a:pt x="79781" y="155917"/>
                  </a:lnTo>
                  <a:lnTo>
                    <a:pt x="79413" y="155867"/>
                  </a:lnTo>
                  <a:lnTo>
                    <a:pt x="79057" y="155829"/>
                  </a:lnTo>
                  <a:lnTo>
                    <a:pt x="78917" y="155829"/>
                  </a:lnTo>
                  <a:lnTo>
                    <a:pt x="77965" y="154940"/>
                  </a:lnTo>
                  <a:lnTo>
                    <a:pt x="78740" y="154940"/>
                  </a:lnTo>
                  <a:lnTo>
                    <a:pt x="77444" y="153670"/>
                  </a:lnTo>
                  <a:lnTo>
                    <a:pt x="78574" y="153670"/>
                  </a:lnTo>
                  <a:lnTo>
                    <a:pt x="75285" y="152400"/>
                  </a:lnTo>
                  <a:lnTo>
                    <a:pt x="75057" y="153670"/>
                  </a:lnTo>
                  <a:lnTo>
                    <a:pt x="74993" y="152400"/>
                  </a:lnTo>
                  <a:lnTo>
                    <a:pt x="72034" y="151130"/>
                  </a:lnTo>
                  <a:lnTo>
                    <a:pt x="76974" y="151130"/>
                  </a:lnTo>
                  <a:lnTo>
                    <a:pt x="75831" y="149860"/>
                  </a:lnTo>
                  <a:lnTo>
                    <a:pt x="76847" y="149860"/>
                  </a:lnTo>
                  <a:lnTo>
                    <a:pt x="75780" y="148590"/>
                  </a:lnTo>
                  <a:lnTo>
                    <a:pt x="76365" y="148590"/>
                  </a:lnTo>
                  <a:lnTo>
                    <a:pt x="74231" y="147320"/>
                  </a:lnTo>
                  <a:lnTo>
                    <a:pt x="75539" y="147320"/>
                  </a:lnTo>
                  <a:lnTo>
                    <a:pt x="77330" y="146050"/>
                  </a:lnTo>
                  <a:lnTo>
                    <a:pt x="78498" y="146926"/>
                  </a:lnTo>
                  <a:lnTo>
                    <a:pt x="78651" y="147027"/>
                  </a:lnTo>
                  <a:lnTo>
                    <a:pt x="78943" y="146050"/>
                  </a:lnTo>
                  <a:lnTo>
                    <a:pt x="78740" y="146761"/>
                  </a:lnTo>
                  <a:lnTo>
                    <a:pt x="78740" y="146964"/>
                  </a:lnTo>
                  <a:lnTo>
                    <a:pt x="78740" y="147091"/>
                  </a:lnTo>
                  <a:lnTo>
                    <a:pt x="79044" y="147320"/>
                  </a:lnTo>
                  <a:lnTo>
                    <a:pt x="79006" y="147015"/>
                  </a:lnTo>
                  <a:lnTo>
                    <a:pt x="78994" y="146761"/>
                  </a:lnTo>
                  <a:lnTo>
                    <a:pt x="79540" y="146050"/>
                  </a:lnTo>
                  <a:lnTo>
                    <a:pt x="81889" y="146050"/>
                  </a:lnTo>
                  <a:lnTo>
                    <a:pt x="81140" y="144780"/>
                  </a:lnTo>
                  <a:lnTo>
                    <a:pt x="87223" y="144780"/>
                  </a:lnTo>
                  <a:lnTo>
                    <a:pt x="76034" y="140970"/>
                  </a:lnTo>
                  <a:lnTo>
                    <a:pt x="78638" y="140970"/>
                  </a:lnTo>
                  <a:lnTo>
                    <a:pt x="81407" y="142240"/>
                  </a:lnTo>
                  <a:lnTo>
                    <a:pt x="80835" y="140970"/>
                  </a:lnTo>
                  <a:lnTo>
                    <a:pt x="84251" y="140970"/>
                  </a:lnTo>
                  <a:lnTo>
                    <a:pt x="86296" y="139700"/>
                  </a:lnTo>
                  <a:lnTo>
                    <a:pt x="79336" y="139700"/>
                  </a:lnTo>
                  <a:lnTo>
                    <a:pt x="80759" y="138430"/>
                  </a:lnTo>
                  <a:lnTo>
                    <a:pt x="76225" y="138430"/>
                  </a:lnTo>
                  <a:lnTo>
                    <a:pt x="75158" y="137160"/>
                  </a:lnTo>
                  <a:lnTo>
                    <a:pt x="80162" y="137160"/>
                  </a:lnTo>
                  <a:lnTo>
                    <a:pt x="80314" y="137198"/>
                  </a:lnTo>
                  <a:lnTo>
                    <a:pt x="80619" y="137248"/>
                  </a:lnTo>
                  <a:lnTo>
                    <a:pt x="80479" y="137160"/>
                  </a:lnTo>
                  <a:lnTo>
                    <a:pt x="81356" y="137160"/>
                  </a:lnTo>
                  <a:lnTo>
                    <a:pt x="81432" y="138430"/>
                  </a:lnTo>
                  <a:lnTo>
                    <a:pt x="82981" y="138430"/>
                  </a:lnTo>
                  <a:lnTo>
                    <a:pt x="82969" y="137160"/>
                  </a:lnTo>
                  <a:lnTo>
                    <a:pt x="84175" y="137160"/>
                  </a:lnTo>
                  <a:lnTo>
                    <a:pt x="82511" y="135890"/>
                  </a:lnTo>
                  <a:lnTo>
                    <a:pt x="81699" y="135890"/>
                  </a:lnTo>
                  <a:lnTo>
                    <a:pt x="83400" y="134620"/>
                  </a:lnTo>
                  <a:lnTo>
                    <a:pt x="79438" y="134620"/>
                  </a:lnTo>
                  <a:lnTo>
                    <a:pt x="79019" y="133350"/>
                  </a:lnTo>
                  <a:lnTo>
                    <a:pt x="80962" y="133350"/>
                  </a:lnTo>
                  <a:lnTo>
                    <a:pt x="83464" y="134620"/>
                  </a:lnTo>
                  <a:lnTo>
                    <a:pt x="82029" y="133350"/>
                  </a:lnTo>
                  <a:lnTo>
                    <a:pt x="83350" y="133350"/>
                  </a:lnTo>
                  <a:lnTo>
                    <a:pt x="86271" y="134620"/>
                  </a:lnTo>
                  <a:lnTo>
                    <a:pt x="83997" y="133350"/>
                  </a:lnTo>
                  <a:lnTo>
                    <a:pt x="88900" y="133350"/>
                  </a:lnTo>
                  <a:lnTo>
                    <a:pt x="88988" y="132080"/>
                  </a:lnTo>
                  <a:lnTo>
                    <a:pt x="87528" y="132080"/>
                  </a:lnTo>
                  <a:lnTo>
                    <a:pt x="83883" y="132080"/>
                  </a:lnTo>
                  <a:lnTo>
                    <a:pt x="81762" y="130810"/>
                  </a:lnTo>
                  <a:lnTo>
                    <a:pt x="83045" y="130810"/>
                  </a:lnTo>
                  <a:lnTo>
                    <a:pt x="80543" y="129540"/>
                  </a:lnTo>
                  <a:lnTo>
                    <a:pt x="83820" y="130810"/>
                  </a:lnTo>
                  <a:lnTo>
                    <a:pt x="84899" y="130810"/>
                  </a:lnTo>
                  <a:lnTo>
                    <a:pt x="85090" y="129540"/>
                  </a:lnTo>
                  <a:lnTo>
                    <a:pt x="83794" y="128270"/>
                  </a:lnTo>
                  <a:lnTo>
                    <a:pt x="82829" y="128270"/>
                  </a:lnTo>
                  <a:lnTo>
                    <a:pt x="83045" y="127000"/>
                  </a:lnTo>
                  <a:lnTo>
                    <a:pt x="82321" y="128270"/>
                  </a:lnTo>
                  <a:lnTo>
                    <a:pt x="80492" y="127000"/>
                  </a:lnTo>
                  <a:lnTo>
                    <a:pt x="81851" y="127000"/>
                  </a:lnTo>
                  <a:lnTo>
                    <a:pt x="78676" y="125730"/>
                  </a:lnTo>
                  <a:lnTo>
                    <a:pt x="85344" y="127000"/>
                  </a:lnTo>
                  <a:lnTo>
                    <a:pt x="83261" y="125730"/>
                  </a:lnTo>
                  <a:lnTo>
                    <a:pt x="87604" y="125730"/>
                  </a:lnTo>
                  <a:lnTo>
                    <a:pt x="85318" y="124460"/>
                  </a:lnTo>
                  <a:lnTo>
                    <a:pt x="90233" y="125730"/>
                  </a:lnTo>
                  <a:lnTo>
                    <a:pt x="88366" y="124460"/>
                  </a:lnTo>
                  <a:lnTo>
                    <a:pt x="86461" y="124460"/>
                  </a:lnTo>
                  <a:lnTo>
                    <a:pt x="84137" y="123190"/>
                  </a:lnTo>
                  <a:lnTo>
                    <a:pt x="85686" y="124460"/>
                  </a:lnTo>
                  <a:lnTo>
                    <a:pt x="82207" y="123190"/>
                  </a:lnTo>
                  <a:lnTo>
                    <a:pt x="82143" y="124142"/>
                  </a:lnTo>
                  <a:lnTo>
                    <a:pt x="77762" y="123190"/>
                  </a:lnTo>
                  <a:lnTo>
                    <a:pt x="82207" y="123190"/>
                  </a:lnTo>
                  <a:lnTo>
                    <a:pt x="84137" y="123190"/>
                  </a:lnTo>
                  <a:lnTo>
                    <a:pt x="89331" y="123190"/>
                  </a:lnTo>
                  <a:lnTo>
                    <a:pt x="83566" y="121920"/>
                  </a:lnTo>
                  <a:lnTo>
                    <a:pt x="85280" y="120650"/>
                  </a:lnTo>
                  <a:lnTo>
                    <a:pt x="81737" y="120650"/>
                  </a:lnTo>
                  <a:lnTo>
                    <a:pt x="83921" y="119380"/>
                  </a:lnTo>
                  <a:lnTo>
                    <a:pt x="87363" y="119380"/>
                  </a:lnTo>
                  <a:lnTo>
                    <a:pt x="83299" y="118110"/>
                  </a:lnTo>
                  <a:lnTo>
                    <a:pt x="86067" y="118110"/>
                  </a:lnTo>
                  <a:lnTo>
                    <a:pt x="87299" y="116840"/>
                  </a:lnTo>
                  <a:lnTo>
                    <a:pt x="86525" y="116700"/>
                  </a:lnTo>
                  <a:lnTo>
                    <a:pt x="86893" y="115570"/>
                  </a:lnTo>
                  <a:lnTo>
                    <a:pt x="86182" y="115379"/>
                  </a:lnTo>
                  <a:lnTo>
                    <a:pt x="86182" y="116636"/>
                  </a:lnTo>
                  <a:lnTo>
                    <a:pt x="80391" y="115570"/>
                  </a:lnTo>
                  <a:lnTo>
                    <a:pt x="84912" y="115570"/>
                  </a:lnTo>
                  <a:lnTo>
                    <a:pt x="86182" y="116636"/>
                  </a:lnTo>
                  <a:lnTo>
                    <a:pt x="86182" y="115379"/>
                  </a:lnTo>
                  <a:lnTo>
                    <a:pt x="82854" y="114300"/>
                  </a:lnTo>
                  <a:lnTo>
                    <a:pt x="81813" y="114300"/>
                  </a:lnTo>
                  <a:lnTo>
                    <a:pt x="82029" y="113030"/>
                  </a:lnTo>
                  <a:lnTo>
                    <a:pt x="83045" y="114300"/>
                  </a:lnTo>
                  <a:lnTo>
                    <a:pt x="82461" y="113030"/>
                  </a:lnTo>
                  <a:lnTo>
                    <a:pt x="85966" y="113030"/>
                  </a:lnTo>
                  <a:lnTo>
                    <a:pt x="79349" y="110490"/>
                  </a:lnTo>
                  <a:lnTo>
                    <a:pt x="84950" y="110490"/>
                  </a:lnTo>
                  <a:lnTo>
                    <a:pt x="84366" y="109220"/>
                  </a:lnTo>
                  <a:lnTo>
                    <a:pt x="83820" y="109220"/>
                  </a:lnTo>
                  <a:lnTo>
                    <a:pt x="83769" y="107950"/>
                  </a:lnTo>
                  <a:lnTo>
                    <a:pt x="86563" y="107950"/>
                  </a:lnTo>
                  <a:lnTo>
                    <a:pt x="78752" y="106680"/>
                  </a:lnTo>
                  <a:lnTo>
                    <a:pt x="84023" y="106680"/>
                  </a:lnTo>
                  <a:lnTo>
                    <a:pt x="90779" y="107950"/>
                  </a:lnTo>
                  <a:lnTo>
                    <a:pt x="83286" y="105410"/>
                  </a:lnTo>
                  <a:lnTo>
                    <a:pt x="90030" y="105410"/>
                  </a:lnTo>
                  <a:lnTo>
                    <a:pt x="85293" y="104140"/>
                  </a:lnTo>
                  <a:lnTo>
                    <a:pt x="86893" y="104140"/>
                  </a:lnTo>
                  <a:lnTo>
                    <a:pt x="83540" y="102870"/>
                  </a:lnTo>
                  <a:lnTo>
                    <a:pt x="82562" y="101600"/>
                  </a:lnTo>
                  <a:lnTo>
                    <a:pt x="81724" y="100330"/>
                  </a:lnTo>
                  <a:lnTo>
                    <a:pt x="84315" y="101600"/>
                  </a:lnTo>
                  <a:lnTo>
                    <a:pt x="85763" y="101600"/>
                  </a:lnTo>
                  <a:lnTo>
                    <a:pt x="85432" y="100330"/>
                  </a:lnTo>
                  <a:lnTo>
                    <a:pt x="86525" y="100330"/>
                  </a:lnTo>
                  <a:lnTo>
                    <a:pt x="87223" y="99060"/>
                  </a:lnTo>
                  <a:lnTo>
                    <a:pt x="88823" y="100330"/>
                  </a:lnTo>
                  <a:lnTo>
                    <a:pt x="88442" y="99060"/>
                  </a:lnTo>
                  <a:lnTo>
                    <a:pt x="84378" y="97790"/>
                  </a:lnTo>
                  <a:lnTo>
                    <a:pt x="83578" y="97790"/>
                  </a:lnTo>
                  <a:lnTo>
                    <a:pt x="79641" y="96520"/>
                  </a:lnTo>
                  <a:lnTo>
                    <a:pt x="86194" y="96520"/>
                  </a:lnTo>
                  <a:lnTo>
                    <a:pt x="83350" y="93980"/>
                  </a:lnTo>
                  <a:lnTo>
                    <a:pt x="84277" y="93980"/>
                  </a:lnTo>
                  <a:lnTo>
                    <a:pt x="82791" y="92710"/>
                  </a:lnTo>
                  <a:lnTo>
                    <a:pt x="82969" y="92710"/>
                  </a:lnTo>
                  <a:lnTo>
                    <a:pt x="90868" y="93980"/>
                  </a:lnTo>
                  <a:lnTo>
                    <a:pt x="88061" y="92710"/>
                  </a:lnTo>
                  <a:lnTo>
                    <a:pt x="85242" y="91440"/>
                  </a:lnTo>
                  <a:lnTo>
                    <a:pt x="91490" y="91440"/>
                  </a:lnTo>
                  <a:lnTo>
                    <a:pt x="88747" y="88900"/>
                  </a:lnTo>
                  <a:lnTo>
                    <a:pt x="93129" y="88900"/>
                  </a:lnTo>
                  <a:lnTo>
                    <a:pt x="92887" y="87630"/>
                  </a:lnTo>
                  <a:lnTo>
                    <a:pt x="86626" y="86360"/>
                  </a:lnTo>
                  <a:lnTo>
                    <a:pt x="86410" y="86360"/>
                  </a:lnTo>
                  <a:lnTo>
                    <a:pt x="86067" y="85090"/>
                  </a:lnTo>
                  <a:lnTo>
                    <a:pt x="88480" y="85090"/>
                  </a:lnTo>
                  <a:lnTo>
                    <a:pt x="90144" y="85725"/>
                  </a:lnTo>
                  <a:lnTo>
                    <a:pt x="89903" y="85090"/>
                  </a:lnTo>
                  <a:lnTo>
                    <a:pt x="94615" y="85090"/>
                  </a:lnTo>
                  <a:lnTo>
                    <a:pt x="95554" y="83820"/>
                  </a:lnTo>
                  <a:lnTo>
                    <a:pt x="92519" y="83820"/>
                  </a:lnTo>
                  <a:lnTo>
                    <a:pt x="89306" y="82550"/>
                  </a:lnTo>
                  <a:lnTo>
                    <a:pt x="96405" y="83591"/>
                  </a:lnTo>
                  <a:lnTo>
                    <a:pt x="96761" y="83820"/>
                  </a:lnTo>
                  <a:lnTo>
                    <a:pt x="96583" y="83616"/>
                  </a:lnTo>
                  <a:lnTo>
                    <a:pt x="97980" y="83820"/>
                  </a:lnTo>
                  <a:lnTo>
                    <a:pt x="96100" y="83058"/>
                  </a:lnTo>
                  <a:lnTo>
                    <a:pt x="95643" y="82550"/>
                  </a:lnTo>
                  <a:lnTo>
                    <a:pt x="97104" y="81280"/>
                  </a:lnTo>
                  <a:lnTo>
                    <a:pt x="92087" y="80010"/>
                  </a:lnTo>
                  <a:lnTo>
                    <a:pt x="95021" y="80010"/>
                  </a:lnTo>
                  <a:lnTo>
                    <a:pt x="95986" y="78740"/>
                  </a:lnTo>
                  <a:lnTo>
                    <a:pt x="90030" y="76200"/>
                  </a:lnTo>
                  <a:lnTo>
                    <a:pt x="94437" y="76200"/>
                  </a:lnTo>
                  <a:lnTo>
                    <a:pt x="92011" y="74930"/>
                  </a:lnTo>
                  <a:lnTo>
                    <a:pt x="92646" y="74930"/>
                  </a:lnTo>
                  <a:lnTo>
                    <a:pt x="93599" y="73660"/>
                  </a:lnTo>
                  <a:lnTo>
                    <a:pt x="95300" y="74930"/>
                  </a:lnTo>
                  <a:lnTo>
                    <a:pt x="97523" y="73660"/>
                  </a:lnTo>
                  <a:lnTo>
                    <a:pt x="91351" y="72390"/>
                  </a:lnTo>
                  <a:lnTo>
                    <a:pt x="90449" y="71120"/>
                  </a:lnTo>
                  <a:lnTo>
                    <a:pt x="95021" y="71120"/>
                  </a:lnTo>
                  <a:lnTo>
                    <a:pt x="97459" y="69850"/>
                  </a:lnTo>
                  <a:lnTo>
                    <a:pt x="98107" y="69850"/>
                  </a:lnTo>
                  <a:lnTo>
                    <a:pt x="98894" y="68580"/>
                  </a:lnTo>
                  <a:lnTo>
                    <a:pt x="94703" y="67310"/>
                  </a:lnTo>
                  <a:lnTo>
                    <a:pt x="93129" y="66040"/>
                  </a:lnTo>
                  <a:lnTo>
                    <a:pt x="98196" y="64770"/>
                  </a:lnTo>
                  <a:lnTo>
                    <a:pt x="95631" y="62230"/>
                  </a:lnTo>
                  <a:lnTo>
                    <a:pt x="97764" y="62230"/>
                  </a:lnTo>
                  <a:lnTo>
                    <a:pt x="95084" y="60960"/>
                  </a:lnTo>
                  <a:lnTo>
                    <a:pt x="95631" y="60960"/>
                  </a:lnTo>
                  <a:lnTo>
                    <a:pt x="91630" y="59690"/>
                  </a:lnTo>
                  <a:lnTo>
                    <a:pt x="95707" y="59690"/>
                  </a:lnTo>
                  <a:lnTo>
                    <a:pt x="99847" y="60960"/>
                  </a:lnTo>
                  <a:lnTo>
                    <a:pt x="98856" y="59690"/>
                  </a:lnTo>
                  <a:lnTo>
                    <a:pt x="99047" y="59690"/>
                  </a:lnTo>
                  <a:lnTo>
                    <a:pt x="93586" y="58420"/>
                  </a:lnTo>
                  <a:lnTo>
                    <a:pt x="96761" y="57150"/>
                  </a:lnTo>
                  <a:lnTo>
                    <a:pt x="96354" y="55880"/>
                  </a:lnTo>
                  <a:lnTo>
                    <a:pt x="95770" y="54610"/>
                  </a:lnTo>
                  <a:lnTo>
                    <a:pt x="98437" y="54610"/>
                  </a:lnTo>
                  <a:lnTo>
                    <a:pt x="97129" y="53340"/>
                  </a:lnTo>
                  <a:lnTo>
                    <a:pt x="98818" y="53340"/>
                  </a:lnTo>
                  <a:lnTo>
                    <a:pt x="100139" y="52070"/>
                  </a:lnTo>
                  <a:lnTo>
                    <a:pt x="99606" y="50800"/>
                  </a:lnTo>
                  <a:lnTo>
                    <a:pt x="101955" y="50800"/>
                  </a:lnTo>
                  <a:lnTo>
                    <a:pt x="93345" y="49530"/>
                  </a:lnTo>
                  <a:lnTo>
                    <a:pt x="93256" y="48260"/>
                  </a:lnTo>
                  <a:lnTo>
                    <a:pt x="97663" y="49530"/>
                  </a:lnTo>
                  <a:lnTo>
                    <a:pt x="97751" y="48260"/>
                  </a:lnTo>
                  <a:lnTo>
                    <a:pt x="101765" y="46990"/>
                  </a:lnTo>
                  <a:lnTo>
                    <a:pt x="97967" y="45720"/>
                  </a:lnTo>
                  <a:lnTo>
                    <a:pt x="100215" y="45720"/>
                  </a:lnTo>
                  <a:lnTo>
                    <a:pt x="103276" y="44450"/>
                  </a:lnTo>
                  <a:lnTo>
                    <a:pt x="101155" y="44450"/>
                  </a:lnTo>
                  <a:lnTo>
                    <a:pt x="97790" y="43180"/>
                  </a:lnTo>
                  <a:lnTo>
                    <a:pt x="96164" y="41910"/>
                  </a:lnTo>
                  <a:lnTo>
                    <a:pt x="95427" y="41910"/>
                  </a:lnTo>
                  <a:lnTo>
                    <a:pt x="94424" y="40640"/>
                  </a:lnTo>
                  <a:lnTo>
                    <a:pt x="96647" y="40640"/>
                  </a:lnTo>
                  <a:lnTo>
                    <a:pt x="92405" y="39370"/>
                  </a:lnTo>
                  <a:lnTo>
                    <a:pt x="95161" y="39370"/>
                  </a:lnTo>
                  <a:lnTo>
                    <a:pt x="93052" y="38100"/>
                  </a:lnTo>
                  <a:lnTo>
                    <a:pt x="91948" y="38100"/>
                  </a:lnTo>
                  <a:lnTo>
                    <a:pt x="93941" y="36830"/>
                  </a:lnTo>
                  <a:lnTo>
                    <a:pt x="96570" y="38100"/>
                  </a:lnTo>
                  <a:lnTo>
                    <a:pt x="94983" y="36830"/>
                  </a:lnTo>
                  <a:lnTo>
                    <a:pt x="96685" y="36830"/>
                  </a:lnTo>
                  <a:lnTo>
                    <a:pt x="96647" y="36576"/>
                  </a:lnTo>
                  <a:lnTo>
                    <a:pt x="92443" y="35560"/>
                  </a:lnTo>
                  <a:lnTo>
                    <a:pt x="95389" y="34290"/>
                  </a:lnTo>
                  <a:lnTo>
                    <a:pt x="97129" y="34290"/>
                  </a:lnTo>
                  <a:lnTo>
                    <a:pt x="96939" y="35560"/>
                  </a:lnTo>
                  <a:lnTo>
                    <a:pt x="96926" y="35763"/>
                  </a:lnTo>
                  <a:lnTo>
                    <a:pt x="99148" y="36830"/>
                  </a:lnTo>
                  <a:lnTo>
                    <a:pt x="99606" y="35763"/>
                  </a:lnTo>
                  <a:lnTo>
                    <a:pt x="97142" y="34290"/>
                  </a:lnTo>
                  <a:lnTo>
                    <a:pt x="100152" y="34290"/>
                  </a:lnTo>
                  <a:lnTo>
                    <a:pt x="100215" y="33020"/>
                  </a:lnTo>
                  <a:lnTo>
                    <a:pt x="102425" y="34290"/>
                  </a:lnTo>
                  <a:lnTo>
                    <a:pt x="101498" y="33020"/>
                  </a:lnTo>
                  <a:lnTo>
                    <a:pt x="101663" y="33020"/>
                  </a:lnTo>
                  <a:lnTo>
                    <a:pt x="98742" y="31750"/>
                  </a:lnTo>
                  <a:lnTo>
                    <a:pt x="97243" y="31750"/>
                  </a:lnTo>
                  <a:lnTo>
                    <a:pt x="97053" y="31623"/>
                  </a:lnTo>
                  <a:lnTo>
                    <a:pt x="96774" y="31584"/>
                  </a:lnTo>
                  <a:lnTo>
                    <a:pt x="96558" y="31597"/>
                  </a:lnTo>
                  <a:lnTo>
                    <a:pt x="96367" y="31610"/>
                  </a:lnTo>
                  <a:lnTo>
                    <a:pt x="96672" y="31686"/>
                  </a:lnTo>
                  <a:lnTo>
                    <a:pt x="96977" y="31750"/>
                  </a:lnTo>
                  <a:lnTo>
                    <a:pt x="97243" y="31826"/>
                  </a:lnTo>
                  <a:lnTo>
                    <a:pt x="97345" y="33020"/>
                  </a:lnTo>
                  <a:lnTo>
                    <a:pt x="95897" y="33020"/>
                  </a:lnTo>
                  <a:lnTo>
                    <a:pt x="94678" y="31750"/>
                  </a:lnTo>
                  <a:lnTo>
                    <a:pt x="92621" y="31750"/>
                  </a:lnTo>
                  <a:lnTo>
                    <a:pt x="91719" y="30480"/>
                  </a:lnTo>
                  <a:lnTo>
                    <a:pt x="95859" y="31750"/>
                  </a:lnTo>
                  <a:lnTo>
                    <a:pt x="98171" y="30480"/>
                  </a:lnTo>
                  <a:lnTo>
                    <a:pt x="100711" y="30480"/>
                  </a:lnTo>
                  <a:lnTo>
                    <a:pt x="99212" y="29210"/>
                  </a:lnTo>
                  <a:lnTo>
                    <a:pt x="99936" y="27940"/>
                  </a:lnTo>
                  <a:lnTo>
                    <a:pt x="97688" y="27406"/>
                  </a:lnTo>
                  <a:lnTo>
                    <a:pt x="97155" y="26898"/>
                  </a:lnTo>
                  <a:lnTo>
                    <a:pt x="97332" y="27317"/>
                  </a:lnTo>
                  <a:lnTo>
                    <a:pt x="94564" y="26670"/>
                  </a:lnTo>
                  <a:lnTo>
                    <a:pt x="96913" y="26670"/>
                  </a:lnTo>
                  <a:lnTo>
                    <a:pt x="97180" y="26339"/>
                  </a:lnTo>
                  <a:lnTo>
                    <a:pt x="97599" y="26670"/>
                  </a:lnTo>
                  <a:lnTo>
                    <a:pt x="97383" y="26098"/>
                  </a:lnTo>
                  <a:lnTo>
                    <a:pt x="97942" y="25400"/>
                  </a:lnTo>
                  <a:lnTo>
                    <a:pt x="98259" y="25400"/>
                  </a:lnTo>
                  <a:lnTo>
                    <a:pt x="99631" y="24130"/>
                  </a:lnTo>
                  <a:lnTo>
                    <a:pt x="97015" y="22860"/>
                  </a:lnTo>
                  <a:lnTo>
                    <a:pt x="94742" y="21590"/>
                  </a:lnTo>
                  <a:lnTo>
                    <a:pt x="97104" y="20320"/>
                  </a:lnTo>
                  <a:lnTo>
                    <a:pt x="95707" y="20320"/>
                  </a:lnTo>
                  <a:lnTo>
                    <a:pt x="99517" y="17780"/>
                  </a:lnTo>
                  <a:lnTo>
                    <a:pt x="93192" y="15240"/>
                  </a:lnTo>
                  <a:lnTo>
                    <a:pt x="99009" y="12700"/>
                  </a:lnTo>
                  <a:lnTo>
                    <a:pt x="97777" y="12700"/>
                  </a:lnTo>
                  <a:lnTo>
                    <a:pt x="95986" y="11430"/>
                  </a:lnTo>
                  <a:lnTo>
                    <a:pt x="99123" y="11430"/>
                  </a:lnTo>
                  <a:lnTo>
                    <a:pt x="95631" y="10160"/>
                  </a:lnTo>
                  <a:lnTo>
                    <a:pt x="93129" y="8890"/>
                  </a:lnTo>
                  <a:lnTo>
                    <a:pt x="103555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9359055" y="9120574"/>
              <a:ext cx="123189" cy="537210"/>
            </a:xfrm>
            <a:custGeom>
              <a:avLst/>
              <a:gdLst/>
              <a:ahLst/>
              <a:cxnLst/>
              <a:rect l="l" t="t" r="r" b="b"/>
              <a:pathLst>
                <a:path w="123190" h="537209">
                  <a:moveTo>
                    <a:pt x="660" y="532180"/>
                  </a:moveTo>
                  <a:lnTo>
                    <a:pt x="368" y="531952"/>
                  </a:lnTo>
                  <a:lnTo>
                    <a:pt x="215" y="532053"/>
                  </a:lnTo>
                  <a:lnTo>
                    <a:pt x="393" y="532104"/>
                  </a:lnTo>
                  <a:lnTo>
                    <a:pt x="558" y="532142"/>
                  </a:lnTo>
                  <a:close/>
                </a:path>
                <a:path w="123190" h="537209">
                  <a:moveTo>
                    <a:pt x="990" y="532345"/>
                  </a:moveTo>
                  <a:lnTo>
                    <a:pt x="660" y="532180"/>
                  </a:lnTo>
                  <a:lnTo>
                    <a:pt x="965" y="532409"/>
                  </a:lnTo>
                  <a:close/>
                </a:path>
                <a:path w="123190" h="537209">
                  <a:moveTo>
                    <a:pt x="1625" y="532892"/>
                  </a:moveTo>
                  <a:lnTo>
                    <a:pt x="977" y="532409"/>
                  </a:lnTo>
                  <a:lnTo>
                    <a:pt x="825" y="532638"/>
                  </a:lnTo>
                  <a:lnTo>
                    <a:pt x="1625" y="532892"/>
                  </a:lnTo>
                  <a:close/>
                </a:path>
                <a:path w="123190" h="537209">
                  <a:moveTo>
                    <a:pt x="1663" y="529183"/>
                  </a:moveTo>
                  <a:lnTo>
                    <a:pt x="1549" y="529348"/>
                  </a:lnTo>
                  <a:lnTo>
                    <a:pt x="1663" y="529183"/>
                  </a:lnTo>
                  <a:close/>
                </a:path>
                <a:path w="123190" h="537209">
                  <a:moveTo>
                    <a:pt x="2565" y="533273"/>
                  </a:moveTo>
                  <a:lnTo>
                    <a:pt x="2349" y="532803"/>
                  </a:lnTo>
                  <a:lnTo>
                    <a:pt x="1803" y="532803"/>
                  </a:lnTo>
                  <a:lnTo>
                    <a:pt x="2565" y="533273"/>
                  </a:lnTo>
                  <a:close/>
                </a:path>
                <a:path w="123190" h="537209">
                  <a:moveTo>
                    <a:pt x="2832" y="529882"/>
                  </a:moveTo>
                  <a:lnTo>
                    <a:pt x="2120" y="529666"/>
                  </a:lnTo>
                  <a:lnTo>
                    <a:pt x="1765" y="529551"/>
                  </a:lnTo>
                  <a:lnTo>
                    <a:pt x="1625" y="529437"/>
                  </a:lnTo>
                  <a:lnTo>
                    <a:pt x="1701" y="529564"/>
                  </a:lnTo>
                  <a:lnTo>
                    <a:pt x="1219" y="529501"/>
                  </a:lnTo>
                  <a:lnTo>
                    <a:pt x="1358" y="529640"/>
                  </a:lnTo>
                  <a:lnTo>
                    <a:pt x="1663" y="529793"/>
                  </a:lnTo>
                  <a:lnTo>
                    <a:pt x="2044" y="529958"/>
                  </a:lnTo>
                  <a:lnTo>
                    <a:pt x="1917" y="529856"/>
                  </a:lnTo>
                  <a:lnTo>
                    <a:pt x="1752" y="529653"/>
                  </a:lnTo>
                  <a:lnTo>
                    <a:pt x="2565" y="529856"/>
                  </a:lnTo>
                  <a:lnTo>
                    <a:pt x="2832" y="529882"/>
                  </a:lnTo>
                  <a:close/>
                </a:path>
                <a:path w="123190" h="537209">
                  <a:moveTo>
                    <a:pt x="3581" y="532803"/>
                  </a:moveTo>
                  <a:lnTo>
                    <a:pt x="2794" y="531533"/>
                  </a:lnTo>
                  <a:lnTo>
                    <a:pt x="1714" y="531533"/>
                  </a:lnTo>
                  <a:lnTo>
                    <a:pt x="2349" y="532803"/>
                  </a:lnTo>
                  <a:lnTo>
                    <a:pt x="3581" y="532803"/>
                  </a:lnTo>
                  <a:close/>
                </a:path>
                <a:path w="123190" h="537209">
                  <a:moveTo>
                    <a:pt x="4559" y="536625"/>
                  </a:moveTo>
                  <a:lnTo>
                    <a:pt x="4229" y="536244"/>
                  </a:lnTo>
                  <a:lnTo>
                    <a:pt x="914" y="535228"/>
                  </a:lnTo>
                  <a:lnTo>
                    <a:pt x="1714" y="535901"/>
                  </a:lnTo>
                  <a:lnTo>
                    <a:pt x="2552" y="536219"/>
                  </a:lnTo>
                  <a:lnTo>
                    <a:pt x="4559" y="536625"/>
                  </a:lnTo>
                  <a:close/>
                </a:path>
                <a:path w="123190" h="537209">
                  <a:moveTo>
                    <a:pt x="6591" y="517575"/>
                  </a:moveTo>
                  <a:lnTo>
                    <a:pt x="5461" y="517867"/>
                  </a:lnTo>
                  <a:lnTo>
                    <a:pt x="6083" y="517766"/>
                  </a:lnTo>
                  <a:lnTo>
                    <a:pt x="6400" y="517677"/>
                  </a:lnTo>
                  <a:lnTo>
                    <a:pt x="6591" y="517575"/>
                  </a:lnTo>
                  <a:close/>
                </a:path>
                <a:path w="123190" h="537209">
                  <a:moveTo>
                    <a:pt x="8089" y="514057"/>
                  </a:moveTo>
                  <a:lnTo>
                    <a:pt x="7823" y="514019"/>
                  </a:lnTo>
                  <a:lnTo>
                    <a:pt x="7556" y="513994"/>
                  </a:lnTo>
                  <a:lnTo>
                    <a:pt x="7340" y="514007"/>
                  </a:lnTo>
                  <a:lnTo>
                    <a:pt x="7518" y="514057"/>
                  </a:lnTo>
                  <a:lnTo>
                    <a:pt x="7785" y="514057"/>
                  </a:lnTo>
                  <a:lnTo>
                    <a:pt x="8089" y="514057"/>
                  </a:lnTo>
                  <a:close/>
                </a:path>
                <a:path w="123190" h="537209">
                  <a:moveTo>
                    <a:pt x="8420" y="535406"/>
                  </a:moveTo>
                  <a:lnTo>
                    <a:pt x="6870" y="534670"/>
                  </a:lnTo>
                  <a:lnTo>
                    <a:pt x="4102" y="533603"/>
                  </a:lnTo>
                  <a:lnTo>
                    <a:pt x="4102" y="534187"/>
                  </a:lnTo>
                  <a:lnTo>
                    <a:pt x="3441" y="534073"/>
                  </a:lnTo>
                  <a:lnTo>
                    <a:pt x="3771" y="534073"/>
                  </a:lnTo>
                  <a:lnTo>
                    <a:pt x="4102" y="534187"/>
                  </a:lnTo>
                  <a:lnTo>
                    <a:pt x="4102" y="533603"/>
                  </a:lnTo>
                  <a:lnTo>
                    <a:pt x="2717" y="533374"/>
                  </a:lnTo>
                  <a:lnTo>
                    <a:pt x="2565" y="533273"/>
                  </a:lnTo>
                  <a:lnTo>
                    <a:pt x="927" y="533082"/>
                  </a:lnTo>
                  <a:lnTo>
                    <a:pt x="2755" y="533730"/>
                  </a:lnTo>
                  <a:lnTo>
                    <a:pt x="2870" y="533984"/>
                  </a:lnTo>
                  <a:lnTo>
                    <a:pt x="2730" y="533946"/>
                  </a:lnTo>
                  <a:lnTo>
                    <a:pt x="2882" y="534009"/>
                  </a:lnTo>
                  <a:lnTo>
                    <a:pt x="3098" y="534073"/>
                  </a:lnTo>
                  <a:lnTo>
                    <a:pt x="6489" y="535228"/>
                  </a:lnTo>
                  <a:lnTo>
                    <a:pt x="6819" y="535622"/>
                  </a:lnTo>
                  <a:lnTo>
                    <a:pt x="5283" y="535495"/>
                  </a:lnTo>
                  <a:lnTo>
                    <a:pt x="4064" y="535152"/>
                  </a:lnTo>
                  <a:lnTo>
                    <a:pt x="4902" y="535457"/>
                  </a:lnTo>
                  <a:lnTo>
                    <a:pt x="3213" y="535432"/>
                  </a:lnTo>
                  <a:lnTo>
                    <a:pt x="5283" y="536092"/>
                  </a:lnTo>
                  <a:lnTo>
                    <a:pt x="7988" y="536333"/>
                  </a:lnTo>
                  <a:lnTo>
                    <a:pt x="8204" y="535863"/>
                  </a:lnTo>
                  <a:lnTo>
                    <a:pt x="6184" y="534847"/>
                  </a:lnTo>
                  <a:lnTo>
                    <a:pt x="6934" y="534924"/>
                  </a:lnTo>
                  <a:lnTo>
                    <a:pt x="7797" y="535228"/>
                  </a:lnTo>
                  <a:lnTo>
                    <a:pt x="8420" y="535406"/>
                  </a:lnTo>
                  <a:close/>
                </a:path>
                <a:path w="123190" h="537209">
                  <a:moveTo>
                    <a:pt x="9131" y="501065"/>
                  </a:moveTo>
                  <a:lnTo>
                    <a:pt x="8534" y="501053"/>
                  </a:lnTo>
                  <a:lnTo>
                    <a:pt x="8966" y="501256"/>
                  </a:lnTo>
                  <a:lnTo>
                    <a:pt x="9131" y="501065"/>
                  </a:lnTo>
                  <a:close/>
                </a:path>
                <a:path w="123190" h="537209">
                  <a:moveTo>
                    <a:pt x="10909" y="477075"/>
                  </a:moveTo>
                  <a:lnTo>
                    <a:pt x="10795" y="476923"/>
                  </a:lnTo>
                  <a:lnTo>
                    <a:pt x="10439" y="476923"/>
                  </a:lnTo>
                  <a:lnTo>
                    <a:pt x="10909" y="477075"/>
                  </a:lnTo>
                  <a:close/>
                </a:path>
                <a:path w="123190" h="537209">
                  <a:moveTo>
                    <a:pt x="10934" y="458800"/>
                  </a:moveTo>
                  <a:close/>
                </a:path>
                <a:path w="123190" h="537209">
                  <a:moveTo>
                    <a:pt x="11544" y="458076"/>
                  </a:moveTo>
                  <a:lnTo>
                    <a:pt x="11201" y="458241"/>
                  </a:lnTo>
                  <a:lnTo>
                    <a:pt x="10998" y="458508"/>
                  </a:lnTo>
                  <a:lnTo>
                    <a:pt x="10934" y="458800"/>
                  </a:lnTo>
                  <a:lnTo>
                    <a:pt x="11544" y="458076"/>
                  </a:lnTo>
                  <a:close/>
                </a:path>
                <a:path w="123190" h="537209">
                  <a:moveTo>
                    <a:pt x="11569" y="469303"/>
                  </a:moveTo>
                  <a:lnTo>
                    <a:pt x="11379" y="468998"/>
                  </a:lnTo>
                  <a:lnTo>
                    <a:pt x="10325" y="469303"/>
                  </a:lnTo>
                  <a:lnTo>
                    <a:pt x="11569" y="469303"/>
                  </a:lnTo>
                  <a:close/>
                </a:path>
                <a:path w="123190" h="537209">
                  <a:moveTo>
                    <a:pt x="11988" y="471843"/>
                  </a:moveTo>
                  <a:lnTo>
                    <a:pt x="11201" y="470573"/>
                  </a:lnTo>
                  <a:lnTo>
                    <a:pt x="11950" y="471843"/>
                  </a:lnTo>
                  <a:close/>
                </a:path>
                <a:path w="123190" h="537209">
                  <a:moveTo>
                    <a:pt x="13360" y="527227"/>
                  </a:moveTo>
                  <a:lnTo>
                    <a:pt x="12687" y="527113"/>
                  </a:lnTo>
                  <a:lnTo>
                    <a:pt x="13360" y="527558"/>
                  </a:lnTo>
                  <a:lnTo>
                    <a:pt x="13360" y="527227"/>
                  </a:lnTo>
                  <a:close/>
                </a:path>
                <a:path w="123190" h="537209">
                  <a:moveTo>
                    <a:pt x="13563" y="524319"/>
                  </a:moveTo>
                  <a:lnTo>
                    <a:pt x="13525" y="524192"/>
                  </a:lnTo>
                  <a:lnTo>
                    <a:pt x="12293" y="523913"/>
                  </a:lnTo>
                  <a:lnTo>
                    <a:pt x="12534" y="524103"/>
                  </a:lnTo>
                  <a:lnTo>
                    <a:pt x="13563" y="524319"/>
                  </a:lnTo>
                  <a:close/>
                </a:path>
                <a:path w="123190" h="537209">
                  <a:moveTo>
                    <a:pt x="13614" y="526846"/>
                  </a:moveTo>
                  <a:lnTo>
                    <a:pt x="12979" y="526453"/>
                  </a:lnTo>
                  <a:lnTo>
                    <a:pt x="13360" y="527227"/>
                  </a:lnTo>
                  <a:lnTo>
                    <a:pt x="13614" y="526846"/>
                  </a:lnTo>
                  <a:close/>
                </a:path>
                <a:path w="123190" h="537209">
                  <a:moveTo>
                    <a:pt x="13703" y="455485"/>
                  </a:moveTo>
                  <a:lnTo>
                    <a:pt x="13309" y="455345"/>
                  </a:lnTo>
                  <a:lnTo>
                    <a:pt x="12979" y="455231"/>
                  </a:lnTo>
                  <a:lnTo>
                    <a:pt x="11620" y="455536"/>
                  </a:lnTo>
                  <a:lnTo>
                    <a:pt x="12661" y="455599"/>
                  </a:lnTo>
                  <a:lnTo>
                    <a:pt x="13284" y="455561"/>
                  </a:lnTo>
                  <a:lnTo>
                    <a:pt x="13703" y="455485"/>
                  </a:lnTo>
                  <a:close/>
                </a:path>
                <a:path w="123190" h="537209">
                  <a:moveTo>
                    <a:pt x="13792" y="525183"/>
                  </a:moveTo>
                  <a:lnTo>
                    <a:pt x="13639" y="524637"/>
                  </a:lnTo>
                  <a:lnTo>
                    <a:pt x="12954" y="524459"/>
                  </a:lnTo>
                  <a:lnTo>
                    <a:pt x="13792" y="525183"/>
                  </a:lnTo>
                  <a:close/>
                </a:path>
                <a:path w="123190" h="537209">
                  <a:moveTo>
                    <a:pt x="14312" y="524383"/>
                  </a:moveTo>
                  <a:lnTo>
                    <a:pt x="13449" y="523913"/>
                  </a:lnTo>
                  <a:lnTo>
                    <a:pt x="13525" y="524192"/>
                  </a:lnTo>
                  <a:lnTo>
                    <a:pt x="14312" y="524383"/>
                  </a:lnTo>
                  <a:close/>
                </a:path>
                <a:path w="123190" h="537209">
                  <a:moveTo>
                    <a:pt x="14439" y="493433"/>
                  </a:moveTo>
                  <a:lnTo>
                    <a:pt x="13893" y="493153"/>
                  </a:lnTo>
                  <a:lnTo>
                    <a:pt x="14325" y="493433"/>
                  </a:lnTo>
                  <a:close/>
                </a:path>
                <a:path w="123190" h="537209">
                  <a:moveTo>
                    <a:pt x="14503" y="528993"/>
                  </a:moveTo>
                  <a:lnTo>
                    <a:pt x="13944" y="527723"/>
                  </a:lnTo>
                  <a:lnTo>
                    <a:pt x="11976" y="528993"/>
                  </a:lnTo>
                  <a:lnTo>
                    <a:pt x="14503" y="528993"/>
                  </a:lnTo>
                  <a:close/>
                </a:path>
                <a:path w="123190" h="537209">
                  <a:moveTo>
                    <a:pt x="14986" y="489331"/>
                  </a:moveTo>
                  <a:lnTo>
                    <a:pt x="14490" y="489089"/>
                  </a:lnTo>
                  <a:lnTo>
                    <a:pt x="13995" y="488823"/>
                  </a:lnTo>
                  <a:lnTo>
                    <a:pt x="13716" y="488607"/>
                  </a:lnTo>
                  <a:lnTo>
                    <a:pt x="13449" y="488797"/>
                  </a:lnTo>
                  <a:lnTo>
                    <a:pt x="13347" y="488975"/>
                  </a:lnTo>
                  <a:lnTo>
                    <a:pt x="14986" y="489331"/>
                  </a:lnTo>
                  <a:close/>
                </a:path>
                <a:path w="123190" h="537209">
                  <a:moveTo>
                    <a:pt x="15062" y="530263"/>
                  </a:moveTo>
                  <a:lnTo>
                    <a:pt x="14820" y="528993"/>
                  </a:lnTo>
                  <a:lnTo>
                    <a:pt x="14503" y="528993"/>
                  </a:lnTo>
                  <a:lnTo>
                    <a:pt x="15062" y="530263"/>
                  </a:lnTo>
                  <a:close/>
                </a:path>
                <a:path w="123190" h="537209">
                  <a:moveTo>
                    <a:pt x="15760" y="525183"/>
                  </a:moveTo>
                  <a:lnTo>
                    <a:pt x="14592" y="524535"/>
                  </a:lnTo>
                  <a:lnTo>
                    <a:pt x="13563" y="524319"/>
                  </a:lnTo>
                  <a:lnTo>
                    <a:pt x="13639" y="524637"/>
                  </a:lnTo>
                  <a:lnTo>
                    <a:pt x="15760" y="525183"/>
                  </a:lnTo>
                  <a:close/>
                </a:path>
                <a:path w="123190" h="537209">
                  <a:moveTo>
                    <a:pt x="16395" y="527723"/>
                  </a:moveTo>
                  <a:lnTo>
                    <a:pt x="14719" y="527443"/>
                  </a:lnTo>
                  <a:lnTo>
                    <a:pt x="13754" y="526453"/>
                  </a:lnTo>
                  <a:lnTo>
                    <a:pt x="13614" y="526846"/>
                  </a:lnTo>
                  <a:lnTo>
                    <a:pt x="14490" y="527405"/>
                  </a:lnTo>
                  <a:lnTo>
                    <a:pt x="13474" y="527240"/>
                  </a:lnTo>
                  <a:lnTo>
                    <a:pt x="13512" y="527558"/>
                  </a:lnTo>
                  <a:lnTo>
                    <a:pt x="13436" y="527354"/>
                  </a:lnTo>
                  <a:lnTo>
                    <a:pt x="13360" y="527558"/>
                  </a:lnTo>
                  <a:lnTo>
                    <a:pt x="13309" y="527723"/>
                  </a:lnTo>
                  <a:lnTo>
                    <a:pt x="13601" y="527723"/>
                  </a:lnTo>
                  <a:lnTo>
                    <a:pt x="13944" y="527723"/>
                  </a:lnTo>
                  <a:lnTo>
                    <a:pt x="14986" y="527723"/>
                  </a:lnTo>
                  <a:lnTo>
                    <a:pt x="16395" y="527723"/>
                  </a:lnTo>
                  <a:close/>
                </a:path>
                <a:path w="123190" h="537209">
                  <a:moveTo>
                    <a:pt x="17678" y="525183"/>
                  </a:moveTo>
                  <a:lnTo>
                    <a:pt x="14312" y="524383"/>
                  </a:lnTo>
                  <a:lnTo>
                    <a:pt x="14592" y="524535"/>
                  </a:lnTo>
                  <a:lnTo>
                    <a:pt x="17678" y="525183"/>
                  </a:lnTo>
                  <a:close/>
                </a:path>
                <a:path w="123190" h="537209">
                  <a:moveTo>
                    <a:pt x="19748" y="507796"/>
                  </a:moveTo>
                  <a:close/>
                </a:path>
                <a:path w="123190" h="537209">
                  <a:moveTo>
                    <a:pt x="19951" y="507796"/>
                  </a:moveTo>
                  <a:lnTo>
                    <a:pt x="19748" y="507796"/>
                  </a:lnTo>
                  <a:lnTo>
                    <a:pt x="19951" y="507796"/>
                  </a:lnTo>
                  <a:close/>
                </a:path>
                <a:path w="123190" h="537209">
                  <a:moveTo>
                    <a:pt x="20396" y="507695"/>
                  </a:moveTo>
                  <a:lnTo>
                    <a:pt x="19951" y="507796"/>
                  </a:lnTo>
                  <a:lnTo>
                    <a:pt x="20167" y="507796"/>
                  </a:lnTo>
                  <a:lnTo>
                    <a:pt x="20320" y="507746"/>
                  </a:lnTo>
                  <a:close/>
                </a:path>
                <a:path w="123190" h="537209">
                  <a:moveTo>
                    <a:pt x="21564" y="507453"/>
                  </a:moveTo>
                  <a:lnTo>
                    <a:pt x="20459" y="507174"/>
                  </a:lnTo>
                  <a:lnTo>
                    <a:pt x="20688" y="507517"/>
                  </a:lnTo>
                  <a:lnTo>
                    <a:pt x="20396" y="507695"/>
                  </a:lnTo>
                  <a:lnTo>
                    <a:pt x="21564" y="507453"/>
                  </a:lnTo>
                  <a:close/>
                </a:path>
                <a:path w="123190" h="537209">
                  <a:moveTo>
                    <a:pt x="22872" y="510794"/>
                  </a:moveTo>
                  <a:lnTo>
                    <a:pt x="22313" y="509943"/>
                  </a:lnTo>
                  <a:lnTo>
                    <a:pt x="21907" y="509943"/>
                  </a:lnTo>
                  <a:lnTo>
                    <a:pt x="22656" y="510705"/>
                  </a:lnTo>
                  <a:lnTo>
                    <a:pt x="22872" y="510794"/>
                  </a:lnTo>
                  <a:close/>
                </a:path>
                <a:path w="123190" h="537209">
                  <a:moveTo>
                    <a:pt x="24841" y="394373"/>
                  </a:moveTo>
                  <a:lnTo>
                    <a:pt x="21615" y="393103"/>
                  </a:lnTo>
                  <a:lnTo>
                    <a:pt x="24434" y="394373"/>
                  </a:lnTo>
                  <a:lnTo>
                    <a:pt x="24841" y="394373"/>
                  </a:lnTo>
                  <a:close/>
                </a:path>
                <a:path w="123190" h="537209">
                  <a:moveTo>
                    <a:pt x="25349" y="394576"/>
                  </a:moveTo>
                  <a:lnTo>
                    <a:pt x="24993" y="394373"/>
                  </a:lnTo>
                  <a:lnTo>
                    <a:pt x="24841" y="394373"/>
                  </a:lnTo>
                  <a:lnTo>
                    <a:pt x="25349" y="394576"/>
                  </a:lnTo>
                  <a:close/>
                </a:path>
                <a:path w="123190" h="537209">
                  <a:moveTo>
                    <a:pt x="27127" y="390944"/>
                  </a:moveTo>
                  <a:lnTo>
                    <a:pt x="27000" y="390842"/>
                  </a:lnTo>
                  <a:lnTo>
                    <a:pt x="27051" y="390563"/>
                  </a:lnTo>
                  <a:lnTo>
                    <a:pt x="26085" y="390563"/>
                  </a:lnTo>
                  <a:lnTo>
                    <a:pt x="26822" y="391833"/>
                  </a:lnTo>
                  <a:lnTo>
                    <a:pt x="26987" y="390906"/>
                  </a:lnTo>
                  <a:lnTo>
                    <a:pt x="27127" y="390944"/>
                  </a:lnTo>
                  <a:close/>
                </a:path>
                <a:path w="123190" h="537209">
                  <a:moveTo>
                    <a:pt x="27266" y="495973"/>
                  </a:moveTo>
                  <a:lnTo>
                    <a:pt x="27139" y="495617"/>
                  </a:lnTo>
                  <a:lnTo>
                    <a:pt x="26136" y="495439"/>
                  </a:lnTo>
                  <a:lnTo>
                    <a:pt x="27266" y="495973"/>
                  </a:lnTo>
                  <a:close/>
                </a:path>
                <a:path w="123190" h="537209">
                  <a:moveTo>
                    <a:pt x="29121" y="495973"/>
                  </a:moveTo>
                  <a:lnTo>
                    <a:pt x="26822" y="494703"/>
                  </a:lnTo>
                  <a:lnTo>
                    <a:pt x="27139" y="495617"/>
                  </a:lnTo>
                  <a:lnTo>
                    <a:pt x="29121" y="495973"/>
                  </a:lnTo>
                  <a:close/>
                </a:path>
                <a:path w="123190" h="537209">
                  <a:moveTo>
                    <a:pt x="30886" y="478307"/>
                  </a:moveTo>
                  <a:lnTo>
                    <a:pt x="30619" y="478345"/>
                  </a:lnTo>
                  <a:lnTo>
                    <a:pt x="30467" y="478472"/>
                  </a:lnTo>
                  <a:lnTo>
                    <a:pt x="30886" y="478307"/>
                  </a:lnTo>
                  <a:close/>
                </a:path>
                <a:path w="123190" h="537209">
                  <a:moveTo>
                    <a:pt x="30911" y="487972"/>
                  </a:moveTo>
                  <a:lnTo>
                    <a:pt x="30670" y="487870"/>
                  </a:lnTo>
                  <a:lnTo>
                    <a:pt x="30543" y="487921"/>
                  </a:lnTo>
                  <a:lnTo>
                    <a:pt x="30403" y="488010"/>
                  </a:lnTo>
                  <a:lnTo>
                    <a:pt x="30734" y="488010"/>
                  </a:lnTo>
                  <a:lnTo>
                    <a:pt x="30911" y="487972"/>
                  </a:lnTo>
                  <a:close/>
                </a:path>
                <a:path w="123190" h="537209">
                  <a:moveTo>
                    <a:pt x="33413" y="470573"/>
                  </a:moveTo>
                  <a:lnTo>
                    <a:pt x="31889" y="471639"/>
                  </a:lnTo>
                  <a:lnTo>
                    <a:pt x="32270" y="471843"/>
                  </a:lnTo>
                  <a:lnTo>
                    <a:pt x="33413" y="470573"/>
                  </a:lnTo>
                  <a:close/>
                </a:path>
                <a:path w="123190" h="537209">
                  <a:moveTo>
                    <a:pt x="33439" y="361759"/>
                  </a:moveTo>
                  <a:lnTo>
                    <a:pt x="33058" y="362623"/>
                  </a:lnTo>
                  <a:lnTo>
                    <a:pt x="33197" y="362623"/>
                  </a:lnTo>
                  <a:lnTo>
                    <a:pt x="33439" y="361759"/>
                  </a:lnTo>
                  <a:close/>
                </a:path>
                <a:path w="123190" h="537209">
                  <a:moveTo>
                    <a:pt x="33553" y="361353"/>
                  </a:moveTo>
                  <a:lnTo>
                    <a:pt x="31419" y="361353"/>
                  </a:lnTo>
                  <a:lnTo>
                    <a:pt x="33401" y="361759"/>
                  </a:lnTo>
                  <a:lnTo>
                    <a:pt x="33553" y="361353"/>
                  </a:lnTo>
                  <a:close/>
                </a:path>
                <a:path w="123190" h="537209">
                  <a:moveTo>
                    <a:pt x="34074" y="348653"/>
                  </a:moveTo>
                  <a:lnTo>
                    <a:pt x="31927" y="347383"/>
                  </a:lnTo>
                  <a:lnTo>
                    <a:pt x="33337" y="348653"/>
                  </a:lnTo>
                  <a:lnTo>
                    <a:pt x="34074" y="348653"/>
                  </a:lnTo>
                  <a:close/>
                </a:path>
                <a:path w="123190" h="537209">
                  <a:moveTo>
                    <a:pt x="34099" y="463715"/>
                  </a:moveTo>
                  <a:lnTo>
                    <a:pt x="33858" y="463689"/>
                  </a:lnTo>
                  <a:lnTo>
                    <a:pt x="33616" y="463778"/>
                  </a:lnTo>
                  <a:lnTo>
                    <a:pt x="34099" y="463715"/>
                  </a:lnTo>
                  <a:close/>
                </a:path>
                <a:path w="123190" h="537209">
                  <a:moveTo>
                    <a:pt x="34264" y="463727"/>
                  </a:moveTo>
                  <a:lnTo>
                    <a:pt x="33909" y="463473"/>
                  </a:lnTo>
                  <a:lnTo>
                    <a:pt x="33553" y="463448"/>
                  </a:lnTo>
                  <a:lnTo>
                    <a:pt x="33934" y="463600"/>
                  </a:lnTo>
                  <a:lnTo>
                    <a:pt x="34061" y="463689"/>
                  </a:lnTo>
                  <a:lnTo>
                    <a:pt x="34264" y="463727"/>
                  </a:lnTo>
                  <a:close/>
                </a:path>
                <a:path w="123190" h="537209">
                  <a:moveTo>
                    <a:pt x="34302" y="448983"/>
                  </a:moveTo>
                  <a:lnTo>
                    <a:pt x="33045" y="447713"/>
                  </a:lnTo>
                  <a:lnTo>
                    <a:pt x="31750" y="447713"/>
                  </a:lnTo>
                  <a:lnTo>
                    <a:pt x="34302" y="448983"/>
                  </a:lnTo>
                  <a:close/>
                </a:path>
                <a:path w="123190" h="537209">
                  <a:moveTo>
                    <a:pt x="34683" y="458533"/>
                  </a:moveTo>
                  <a:lnTo>
                    <a:pt x="34467" y="458533"/>
                  </a:lnTo>
                  <a:lnTo>
                    <a:pt x="34290" y="458533"/>
                  </a:lnTo>
                  <a:lnTo>
                    <a:pt x="34074" y="458520"/>
                  </a:lnTo>
                  <a:lnTo>
                    <a:pt x="34201" y="458711"/>
                  </a:lnTo>
                  <a:lnTo>
                    <a:pt x="34683" y="458533"/>
                  </a:lnTo>
                  <a:close/>
                </a:path>
                <a:path w="123190" h="537209">
                  <a:moveTo>
                    <a:pt x="35102" y="337337"/>
                  </a:moveTo>
                  <a:lnTo>
                    <a:pt x="34810" y="337248"/>
                  </a:lnTo>
                  <a:lnTo>
                    <a:pt x="34594" y="337248"/>
                  </a:lnTo>
                  <a:lnTo>
                    <a:pt x="35102" y="337337"/>
                  </a:lnTo>
                  <a:close/>
                </a:path>
                <a:path w="123190" h="537209">
                  <a:moveTo>
                    <a:pt x="35344" y="482003"/>
                  </a:moveTo>
                  <a:lnTo>
                    <a:pt x="32397" y="480733"/>
                  </a:lnTo>
                  <a:lnTo>
                    <a:pt x="34124" y="482003"/>
                  </a:lnTo>
                  <a:lnTo>
                    <a:pt x="35344" y="482003"/>
                  </a:lnTo>
                  <a:close/>
                </a:path>
                <a:path w="123190" h="537209">
                  <a:moveTo>
                    <a:pt x="35737" y="448983"/>
                  </a:moveTo>
                  <a:lnTo>
                    <a:pt x="35433" y="447713"/>
                  </a:lnTo>
                  <a:lnTo>
                    <a:pt x="33045" y="447713"/>
                  </a:lnTo>
                  <a:lnTo>
                    <a:pt x="35737" y="448983"/>
                  </a:lnTo>
                  <a:close/>
                </a:path>
                <a:path w="123190" h="537209">
                  <a:moveTo>
                    <a:pt x="36271" y="347383"/>
                  </a:moveTo>
                  <a:lnTo>
                    <a:pt x="35725" y="346824"/>
                  </a:lnTo>
                  <a:lnTo>
                    <a:pt x="32880" y="346113"/>
                  </a:lnTo>
                  <a:lnTo>
                    <a:pt x="36271" y="347383"/>
                  </a:lnTo>
                  <a:close/>
                </a:path>
                <a:path w="123190" h="537209">
                  <a:moveTo>
                    <a:pt x="36614" y="469658"/>
                  </a:moveTo>
                  <a:lnTo>
                    <a:pt x="35712" y="469569"/>
                  </a:lnTo>
                  <a:lnTo>
                    <a:pt x="35331" y="469519"/>
                  </a:lnTo>
                  <a:lnTo>
                    <a:pt x="35623" y="469582"/>
                  </a:lnTo>
                  <a:lnTo>
                    <a:pt x="35991" y="469620"/>
                  </a:lnTo>
                  <a:lnTo>
                    <a:pt x="36614" y="469658"/>
                  </a:lnTo>
                  <a:close/>
                </a:path>
                <a:path w="123190" h="537209">
                  <a:moveTo>
                    <a:pt x="37884" y="476923"/>
                  </a:moveTo>
                  <a:lnTo>
                    <a:pt x="36131" y="475653"/>
                  </a:lnTo>
                  <a:lnTo>
                    <a:pt x="34226" y="475653"/>
                  </a:lnTo>
                  <a:lnTo>
                    <a:pt x="31978" y="474383"/>
                  </a:lnTo>
                  <a:lnTo>
                    <a:pt x="33388" y="476923"/>
                  </a:lnTo>
                  <a:lnTo>
                    <a:pt x="35204" y="476923"/>
                  </a:lnTo>
                  <a:lnTo>
                    <a:pt x="33045" y="475653"/>
                  </a:lnTo>
                  <a:lnTo>
                    <a:pt x="37884" y="476923"/>
                  </a:lnTo>
                  <a:close/>
                </a:path>
                <a:path w="123190" h="537209">
                  <a:moveTo>
                    <a:pt x="40157" y="456603"/>
                  </a:moveTo>
                  <a:lnTo>
                    <a:pt x="33553" y="454304"/>
                  </a:lnTo>
                  <a:lnTo>
                    <a:pt x="32156" y="455333"/>
                  </a:lnTo>
                  <a:lnTo>
                    <a:pt x="33477" y="455333"/>
                  </a:lnTo>
                  <a:lnTo>
                    <a:pt x="40157" y="456603"/>
                  </a:lnTo>
                  <a:close/>
                </a:path>
                <a:path w="123190" h="537209">
                  <a:moveTo>
                    <a:pt x="40424" y="356273"/>
                  </a:moveTo>
                  <a:lnTo>
                    <a:pt x="37655" y="355003"/>
                  </a:lnTo>
                  <a:lnTo>
                    <a:pt x="36779" y="355003"/>
                  </a:lnTo>
                  <a:lnTo>
                    <a:pt x="40424" y="356273"/>
                  </a:lnTo>
                  <a:close/>
                </a:path>
                <a:path w="123190" h="537209">
                  <a:moveTo>
                    <a:pt x="41656" y="430784"/>
                  </a:moveTo>
                  <a:lnTo>
                    <a:pt x="41440" y="430682"/>
                  </a:lnTo>
                  <a:lnTo>
                    <a:pt x="41656" y="430784"/>
                  </a:lnTo>
                  <a:close/>
                </a:path>
                <a:path w="123190" h="537209">
                  <a:moveTo>
                    <a:pt x="44170" y="430707"/>
                  </a:moveTo>
                  <a:lnTo>
                    <a:pt x="41656" y="430784"/>
                  </a:lnTo>
                  <a:lnTo>
                    <a:pt x="42329" y="431114"/>
                  </a:lnTo>
                  <a:lnTo>
                    <a:pt x="44170" y="430707"/>
                  </a:lnTo>
                  <a:close/>
                </a:path>
                <a:path w="123190" h="537209">
                  <a:moveTo>
                    <a:pt x="44208" y="433743"/>
                  </a:moveTo>
                  <a:lnTo>
                    <a:pt x="44094" y="432473"/>
                  </a:lnTo>
                  <a:lnTo>
                    <a:pt x="19519" y="432473"/>
                  </a:lnTo>
                  <a:lnTo>
                    <a:pt x="18859" y="432473"/>
                  </a:lnTo>
                  <a:lnTo>
                    <a:pt x="20472" y="435013"/>
                  </a:lnTo>
                  <a:lnTo>
                    <a:pt x="14935" y="437553"/>
                  </a:lnTo>
                  <a:lnTo>
                    <a:pt x="12661" y="440093"/>
                  </a:lnTo>
                  <a:lnTo>
                    <a:pt x="11950" y="441363"/>
                  </a:lnTo>
                  <a:lnTo>
                    <a:pt x="21971" y="442633"/>
                  </a:lnTo>
                  <a:lnTo>
                    <a:pt x="17335" y="443903"/>
                  </a:lnTo>
                  <a:lnTo>
                    <a:pt x="14020" y="442633"/>
                  </a:lnTo>
                  <a:lnTo>
                    <a:pt x="17640" y="445173"/>
                  </a:lnTo>
                  <a:lnTo>
                    <a:pt x="12941" y="446443"/>
                  </a:lnTo>
                  <a:lnTo>
                    <a:pt x="15925" y="450253"/>
                  </a:lnTo>
                  <a:lnTo>
                    <a:pt x="15163" y="450253"/>
                  </a:lnTo>
                  <a:lnTo>
                    <a:pt x="14147" y="448983"/>
                  </a:lnTo>
                  <a:lnTo>
                    <a:pt x="11645" y="448983"/>
                  </a:lnTo>
                  <a:lnTo>
                    <a:pt x="13728" y="451523"/>
                  </a:lnTo>
                  <a:lnTo>
                    <a:pt x="11290" y="451523"/>
                  </a:lnTo>
                  <a:lnTo>
                    <a:pt x="15735" y="452793"/>
                  </a:lnTo>
                  <a:lnTo>
                    <a:pt x="13423" y="452793"/>
                  </a:lnTo>
                  <a:lnTo>
                    <a:pt x="11696" y="454063"/>
                  </a:lnTo>
                  <a:lnTo>
                    <a:pt x="13068" y="454063"/>
                  </a:lnTo>
                  <a:lnTo>
                    <a:pt x="15519" y="455333"/>
                  </a:lnTo>
                  <a:lnTo>
                    <a:pt x="13703" y="456603"/>
                  </a:lnTo>
                  <a:lnTo>
                    <a:pt x="16776" y="456603"/>
                  </a:lnTo>
                  <a:lnTo>
                    <a:pt x="11874" y="457873"/>
                  </a:lnTo>
                  <a:lnTo>
                    <a:pt x="11709" y="457873"/>
                  </a:lnTo>
                  <a:lnTo>
                    <a:pt x="12293" y="459143"/>
                  </a:lnTo>
                  <a:lnTo>
                    <a:pt x="12941" y="459536"/>
                  </a:lnTo>
                  <a:lnTo>
                    <a:pt x="12814" y="460413"/>
                  </a:lnTo>
                  <a:lnTo>
                    <a:pt x="10922" y="459143"/>
                  </a:lnTo>
                  <a:lnTo>
                    <a:pt x="10858" y="460413"/>
                  </a:lnTo>
                  <a:lnTo>
                    <a:pt x="11595" y="460413"/>
                  </a:lnTo>
                  <a:lnTo>
                    <a:pt x="13995" y="461683"/>
                  </a:lnTo>
                  <a:lnTo>
                    <a:pt x="8216" y="461683"/>
                  </a:lnTo>
                  <a:lnTo>
                    <a:pt x="17983" y="464223"/>
                  </a:lnTo>
                  <a:lnTo>
                    <a:pt x="10744" y="464223"/>
                  </a:lnTo>
                  <a:lnTo>
                    <a:pt x="12852" y="465493"/>
                  </a:lnTo>
                  <a:lnTo>
                    <a:pt x="14084" y="467829"/>
                  </a:lnTo>
                  <a:lnTo>
                    <a:pt x="9994" y="466763"/>
                  </a:lnTo>
                  <a:lnTo>
                    <a:pt x="11379" y="468998"/>
                  </a:lnTo>
                  <a:lnTo>
                    <a:pt x="14287" y="468185"/>
                  </a:lnTo>
                  <a:lnTo>
                    <a:pt x="14935" y="469303"/>
                  </a:lnTo>
                  <a:lnTo>
                    <a:pt x="11569" y="469303"/>
                  </a:lnTo>
                  <a:lnTo>
                    <a:pt x="15341" y="470573"/>
                  </a:lnTo>
                  <a:lnTo>
                    <a:pt x="13906" y="471843"/>
                  </a:lnTo>
                  <a:lnTo>
                    <a:pt x="11988" y="471843"/>
                  </a:lnTo>
                  <a:lnTo>
                    <a:pt x="12776" y="473113"/>
                  </a:lnTo>
                  <a:lnTo>
                    <a:pt x="10693" y="474116"/>
                  </a:lnTo>
                  <a:lnTo>
                    <a:pt x="10553" y="474002"/>
                  </a:lnTo>
                  <a:lnTo>
                    <a:pt x="10655" y="474141"/>
                  </a:lnTo>
                  <a:lnTo>
                    <a:pt x="10134" y="474383"/>
                  </a:lnTo>
                  <a:lnTo>
                    <a:pt x="12357" y="475653"/>
                  </a:lnTo>
                  <a:lnTo>
                    <a:pt x="15087" y="475653"/>
                  </a:lnTo>
                  <a:lnTo>
                    <a:pt x="17538" y="477735"/>
                  </a:lnTo>
                  <a:lnTo>
                    <a:pt x="13754" y="476923"/>
                  </a:lnTo>
                  <a:lnTo>
                    <a:pt x="17881" y="479463"/>
                  </a:lnTo>
                  <a:lnTo>
                    <a:pt x="10909" y="477075"/>
                  </a:lnTo>
                  <a:lnTo>
                    <a:pt x="11734" y="478193"/>
                  </a:lnTo>
                  <a:lnTo>
                    <a:pt x="11239" y="478193"/>
                  </a:lnTo>
                  <a:lnTo>
                    <a:pt x="13550" y="479463"/>
                  </a:lnTo>
                  <a:lnTo>
                    <a:pt x="10769" y="479463"/>
                  </a:lnTo>
                  <a:lnTo>
                    <a:pt x="14528" y="480733"/>
                  </a:lnTo>
                  <a:lnTo>
                    <a:pt x="12166" y="480733"/>
                  </a:lnTo>
                  <a:lnTo>
                    <a:pt x="12192" y="482003"/>
                  </a:lnTo>
                  <a:lnTo>
                    <a:pt x="16967" y="484543"/>
                  </a:lnTo>
                  <a:lnTo>
                    <a:pt x="14757" y="484543"/>
                  </a:lnTo>
                  <a:lnTo>
                    <a:pt x="10426" y="483273"/>
                  </a:lnTo>
                  <a:lnTo>
                    <a:pt x="13195" y="485813"/>
                  </a:lnTo>
                  <a:lnTo>
                    <a:pt x="9359" y="484543"/>
                  </a:lnTo>
                  <a:lnTo>
                    <a:pt x="10337" y="485813"/>
                  </a:lnTo>
                  <a:lnTo>
                    <a:pt x="12052" y="485813"/>
                  </a:lnTo>
                  <a:lnTo>
                    <a:pt x="14693" y="487083"/>
                  </a:lnTo>
                  <a:lnTo>
                    <a:pt x="11861" y="487083"/>
                  </a:lnTo>
                  <a:lnTo>
                    <a:pt x="12306" y="488353"/>
                  </a:lnTo>
                  <a:lnTo>
                    <a:pt x="13373" y="488353"/>
                  </a:lnTo>
                  <a:lnTo>
                    <a:pt x="13703" y="488607"/>
                  </a:lnTo>
                  <a:lnTo>
                    <a:pt x="13944" y="488442"/>
                  </a:lnTo>
                  <a:lnTo>
                    <a:pt x="14147" y="488353"/>
                  </a:lnTo>
                  <a:lnTo>
                    <a:pt x="18757" y="488353"/>
                  </a:lnTo>
                  <a:lnTo>
                    <a:pt x="17500" y="489623"/>
                  </a:lnTo>
                  <a:lnTo>
                    <a:pt x="14986" y="489623"/>
                  </a:lnTo>
                  <a:lnTo>
                    <a:pt x="17335" y="490893"/>
                  </a:lnTo>
                  <a:lnTo>
                    <a:pt x="14376" y="490893"/>
                  </a:lnTo>
                  <a:lnTo>
                    <a:pt x="11785" y="492163"/>
                  </a:lnTo>
                  <a:lnTo>
                    <a:pt x="12319" y="492366"/>
                  </a:lnTo>
                  <a:lnTo>
                    <a:pt x="13893" y="493153"/>
                  </a:lnTo>
                  <a:lnTo>
                    <a:pt x="13144" y="492671"/>
                  </a:lnTo>
                  <a:lnTo>
                    <a:pt x="15100" y="493433"/>
                  </a:lnTo>
                  <a:lnTo>
                    <a:pt x="16459" y="493433"/>
                  </a:lnTo>
                  <a:lnTo>
                    <a:pt x="14122" y="494703"/>
                  </a:lnTo>
                  <a:lnTo>
                    <a:pt x="13550" y="494703"/>
                  </a:lnTo>
                  <a:lnTo>
                    <a:pt x="13182" y="493433"/>
                  </a:lnTo>
                  <a:lnTo>
                    <a:pt x="11861" y="494703"/>
                  </a:lnTo>
                  <a:lnTo>
                    <a:pt x="14376" y="495973"/>
                  </a:lnTo>
                  <a:lnTo>
                    <a:pt x="12877" y="497243"/>
                  </a:lnTo>
                  <a:lnTo>
                    <a:pt x="8966" y="495973"/>
                  </a:lnTo>
                  <a:lnTo>
                    <a:pt x="8801" y="495973"/>
                  </a:lnTo>
                  <a:lnTo>
                    <a:pt x="9194" y="497243"/>
                  </a:lnTo>
                  <a:lnTo>
                    <a:pt x="12750" y="499783"/>
                  </a:lnTo>
                  <a:lnTo>
                    <a:pt x="11518" y="501053"/>
                  </a:lnTo>
                  <a:lnTo>
                    <a:pt x="12014" y="501053"/>
                  </a:lnTo>
                  <a:lnTo>
                    <a:pt x="17399" y="502323"/>
                  </a:lnTo>
                  <a:lnTo>
                    <a:pt x="9131" y="501065"/>
                  </a:lnTo>
                  <a:lnTo>
                    <a:pt x="11506" y="502323"/>
                  </a:lnTo>
                  <a:lnTo>
                    <a:pt x="11137" y="502323"/>
                  </a:lnTo>
                  <a:lnTo>
                    <a:pt x="8966" y="501256"/>
                  </a:lnTo>
                  <a:lnTo>
                    <a:pt x="8051" y="502323"/>
                  </a:lnTo>
                  <a:lnTo>
                    <a:pt x="10033" y="503593"/>
                  </a:lnTo>
                  <a:lnTo>
                    <a:pt x="11404" y="506133"/>
                  </a:lnTo>
                  <a:lnTo>
                    <a:pt x="10045" y="504863"/>
                  </a:lnTo>
                  <a:lnTo>
                    <a:pt x="8686" y="504863"/>
                  </a:lnTo>
                  <a:lnTo>
                    <a:pt x="9004" y="506133"/>
                  </a:lnTo>
                  <a:lnTo>
                    <a:pt x="8242" y="507403"/>
                  </a:lnTo>
                  <a:lnTo>
                    <a:pt x="11341" y="507403"/>
                  </a:lnTo>
                  <a:lnTo>
                    <a:pt x="8255" y="508673"/>
                  </a:lnTo>
                  <a:lnTo>
                    <a:pt x="9067" y="509943"/>
                  </a:lnTo>
                  <a:lnTo>
                    <a:pt x="10134" y="512483"/>
                  </a:lnTo>
                  <a:lnTo>
                    <a:pt x="6654" y="512483"/>
                  </a:lnTo>
                  <a:lnTo>
                    <a:pt x="7607" y="513753"/>
                  </a:lnTo>
                  <a:lnTo>
                    <a:pt x="10985" y="513753"/>
                  </a:lnTo>
                  <a:lnTo>
                    <a:pt x="12344" y="515023"/>
                  </a:lnTo>
                  <a:lnTo>
                    <a:pt x="5969" y="515023"/>
                  </a:lnTo>
                  <a:lnTo>
                    <a:pt x="15036" y="516293"/>
                  </a:lnTo>
                  <a:lnTo>
                    <a:pt x="13906" y="516293"/>
                  </a:lnTo>
                  <a:lnTo>
                    <a:pt x="13906" y="518833"/>
                  </a:lnTo>
                  <a:lnTo>
                    <a:pt x="10452" y="518833"/>
                  </a:lnTo>
                  <a:lnTo>
                    <a:pt x="9855" y="517766"/>
                  </a:lnTo>
                  <a:lnTo>
                    <a:pt x="13906" y="518833"/>
                  </a:lnTo>
                  <a:lnTo>
                    <a:pt x="13906" y="516293"/>
                  </a:lnTo>
                  <a:lnTo>
                    <a:pt x="10769" y="516293"/>
                  </a:lnTo>
                  <a:lnTo>
                    <a:pt x="11315" y="517563"/>
                  </a:lnTo>
                  <a:lnTo>
                    <a:pt x="9004" y="516293"/>
                  </a:lnTo>
                  <a:lnTo>
                    <a:pt x="9029" y="517563"/>
                  </a:lnTo>
                  <a:lnTo>
                    <a:pt x="7200" y="517563"/>
                  </a:lnTo>
                  <a:lnTo>
                    <a:pt x="6591" y="518833"/>
                  </a:lnTo>
                  <a:lnTo>
                    <a:pt x="6680" y="517563"/>
                  </a:lnTo>
                  <a:lnTo>
                    <a:pt x="5003" y="518833"/>
                  </a:lnTo>
                  <a:lnTo>
                    <a:pt x="5930" y="518833"/>
                  </a:lnTo>
                  <a:lnTo>
                    <a:pt x="12877" y="521373"/>
                  </a:lnTo>
                  <a:lnTo>
                    <a:pt x="7264" y="520179"/>
                  </a:lnTo>
                  <a:lnTo>
                    <a:pt x="11328" y="522643"/>
                  </a:lnTo>
                  <a:lnTo>
                    <a:pt x="7226" y="520166"/>
                  </a:lnTo>
                  <a:lnTo>
                    <a:pt x="6896" y="520103"/>
                  </a:lnTo>
                  <a:lnTo>
                    <a:pt x="7886" y="520661"/>
                  </a:lnTo>
                  <a:lnTo>
                    <a:pt x="8813" y="521373"/>
                  </a:lnTo>
                  <a:lnTo>
                    <a:pt x="800" y="521373"/>
                  </a:lnTo>
                  <a:lnTo>
                    <a:pt x="4292" y="522643"/>
                  </a:lnTo>
                  <a:lnTo>
                    <a:pt x="4610" y="522643"/>
                  </a:lnTo>
                  <a:lnTo>
                    <a:pt x="7810" y="525183"/>
                  </a:lnTo>
                  <a:lnTo>
                    <a:pt x="0" y="523913"/>
                  </a:lnTo>
                  <a:lnTo>
                    <a:pt x="4356" y="526453"/>
                  </a:lnTo>
                  <a:lnTo>
                    <a:pt x="5981" y="527723"/>
                  </a:lnTo>
                  <a:lnTo>
                    <a:pt x="9296" y="528993"/>
                  </a:lnTo>
                  <a:lnTo>
                    <a:pt x="10706" y="530263"/>
                  </a:lnTo>
                  <a:lnTo>
                    <a:pt x="9042" y="530263"/>
                  </a:lnTo>
                  <a:lnTo>
                    <a:pt x="7162" y="528993"/>
                  </a:lnTo>
                  <a:lnTo>
                    <a:pt x="5562" y="530263"/>
                  </a:lnTo>
                  <a:lnTo>
                    <a:pt x="3987" y="530263"/>
                  </a:lnTo>
                  <a:lnTo>
                    <a:pt x="4140" y="531533"/>
                  </a:lnTo>
                  <a:lnTo>
                    <a:pt x="3111" y="531533"/>
                  </a:lnTo>
                  <a:lnTo>
                    <a:pt x="2044" y="530263"/>
                  </a:lnTo>
                  <a:lnTo>
                    <a:pt x="2844" y="531533"/>
                  </a:lnTo>
                  <a:lnTo>
                    <a:pt x="4572" y="532803"/>
                  </a:lnTo>
                  <a:lnTo>
                    <a:pt x="5969" y="532803"/>
                  </a:lnTo>
                  <a:lnTo>
                    <a:pt x="6515" y="534073"/>
                  </a:lnTo>
                  <a:lnTo>
                    <a:pt x="12433" y="534073"/>
                  </a:lnTo>
                  <a:lnTo>
                    <a:pt x="5943" y="531533"/>
                  </a:lnTo>
                  <a:lnTo>
                    <a:pt x="6451" y="531533"/>
                  </a:lnTo>
                  <a:lnTo>
                    <a:pt x="10629" y="532803"/>
                  </a:lnTo>
                  <a:lnTo>
                    <a:pt x="7289" y="531533"/>
                  </a:lnTo>
                  <a:lnTo>
                    <a:pt x="12877" y="531533"/>
                  </a:lnTo>
                  <a:lnTo>
                    <a:pt x="13144" y="531533"/>
                  </a:lnTo>
                  <a:lnTo>
                    <a:pt x="17005" y="531533"/>
                  </a:lnTo>
                  <a:lnTo>
                    <a:pt x="11518" y="528993"/>
                  </a:lnTo>
                  <a:lnTo>
                    <a:pt x="11976" y="528993"/>
                  </a:lnTo>
                  <a:lnTo>
                    <a:pt x="8559" y="526453"/>
                  </a:lnTo>
                  <a:lnTo>
                    <a:pt x="12687" y="527113"/>
                  </a:lnTo>
                  <a:lnTo>
                    <a:pt x="11671" y="526453"/>
                  </a:lnTo>
                  <a:lnTo>
                    <a:pt x="12979" y="526453"/>
                  </a:lnTo>
                  <a:lnTo>
                    <a:pt x="13754" y="526453"/>
                  </a:lnTo>
                  <a:lnTo>
                    <a:pt x="14655" y="526453"/>
                  </a:lnTo>
                  <a:lnTo>
                    <a:pt x="12712" y="525183"/>
                  </a:lnTo>
                  <a:lnTo>
                    <a:pt x="10769" y="523913"/>
                  </a:lnTo>
                  <a:lnTo>
                    <a:pt x="12954" y="524459"/>
                  </a:lnTo>
                  <a:lnTo>
                    <a:pt x="12534" y="524103"/>
                  </a:lnTo>
                  <a:lnTo>
                    <a:pt x="11582" y="523913"/>
                  </a:lnTo>
                  <a:lnTo>
                    <a:pt x="12293" y="523913"/>
                  </a:lnTo>
                  <a:lnTo>
                    <a:pt x="13449" y="523913"/>
                  </a:lnTo>
                  <a:lnTo>
                    <a:pt x="17894" y="523913"/>
                  </a:lnTo>
                  <a:lnTo>
                    <a:pt x="13309" y="522643"/>
                  </a:lnTo>
                  <a:lnTo>
                    <a:pt x="19177" y="523913"/>
                  </a:lnTo>
                  <a:lnTo>
                    <a:pt x="18389" y="522643"/>
                  </a:lnTo>
                  <a:lnTo>
                    <a:pt x="14693" y="521373"/>
                  </a:lnTo>
                  <a:lnTo>
                    <a:pt x="16827" y="521373"/>
                  </a:lnTo>
                  <a:lnTo>
                    <a:pt x="17653" y="521614"/>
                  </a:lnTo>
                  <a:lnTo>
                    <a:pt x="18199" y="521855"/>
                  </a:lnTo>
                  <a:lnTo>
                    <a:pt x="18402" y="522033"/>
                  </a:lnTo>
                  <a:lnTo>
                    <a:pt x="18948" y="522147"/>
                  </a:lnTo>
                  <a:lnTo>
                    <a:pt x="20447" y="522439"/>
                  </a:lnTo>
                  <a:lnTo>
                    <a:pt x="20599" y="522338"/>
                  </a:lnTo>
                  <a:lnTo>
                    <a:pt x="17741" y="521614"/>
                  </a:lnTo>
                  <a:lnTo>
                    <a:pt x="16865" y="521373"/>
                  </a:lnTo>
                  <a:lnTo>
                    <a:pt x="17106" y="521373"/>
                  </a:lnTo>
                  <a:lnTo>
                    <a:pt x="16065" y="520103"/>
                  </a:lnTo>
                  <a:lnTo>
                    <a:pt x="17297" y="520103"/>
                  </a:lnTo>
                  <a:lnTo>
                    <a:pt x="18478" y="518833"/>
                  </a:lnTo>
                  <a:lnTo>
                    <a:pt x="20599" y="518833"/>
                  </a:lnTo>
                  <a:lnTo>
                    <a:pt x="16903" y="517563"/>
                  </a:lnTo>
                  <a:lnTo>
                    <a:pt x="17805" y="517563"/>
                  </a:lnTo>
                  <a:lnTo>
                    <a:pt x="17145" y="516293"/>
                  </a:lnTo>
                  <a:lnTo>
                    <a:pt x="19392" y="516293"/>
                  </a:lnTo>
                  <a:lnTo>
                    <a:pt x="20256" y="517563"/>
                  </a:lnTo>
                  <a:lnTo>
                    <a:pt x="21297" y="517563"/>
                  </a:lnTo>
                  <a:lnTo>
                    <a:pt x="20116" y="516293"/>
                  </a:lnTo>
                  <a:lnTo>
                    <a:pt x="21310" y="516293"/>
                  </a:lnTo>
                  <a:lnTo>
                    <a:pt x="21666" y="516509"/>
                  </a:lnTo>
                  <a:lnTo>
                    <a:pt x="22123" y="516661"/>
                  </a:lnTo>
                  <a:lnTo>
                    <a:pt x="22644" y="516826"/>
                  </a:lnTo>
                  <a:lnTo>
                    <a:pt x="21437" y="516293"/>
                  </a:lnTo>
                  <a:lnTo>
                    <a:pt x="21971" y="516293"/>
                  </a:lnTo>
                  <a:lnTo>
                    <a:pt x="19011" y="513753"/>
                  </a:lnTo>
                  <a:lnTo>
                    <a:pt x="18503" y="513753"/>
                  </a:lnTo>
                  <a:lnTo>
                    <a:pt x="13652" y="512483"/>
                  </a:lnTo>
                  <a:lnTo>
                    <a:pt x="12128" y="511213"/>
                  </a:lnTo>
                  <a:lnTo>
                    <a:pt x="13550" y="511213"/>
                  </a:lnTo>
                  <a:lnTo>
                    <a:pt x="15976" y="512483"/>
                  </a:lnTo>
                  <a:lnTo>
                    <a:pt x="20231" y="512483"/>
                  </a:lnTo>
                  <a:lnTo>
                    <a:pt x="20040" y="511213"/>
                  </a:lnTo>
                  <a:lnTo>
                    <a:pt x="22504" y="512483"/>
                  </a:lnTo>
                  <a:lnTo>
                    <a:pt x="23647" y="511213"/>
                  </a:lnTo>
                  <a:lnTo>
                    <a:pt x="23850" y="511213"/>
                  </a:lnTo>
                  <a:lnTo>
                    <a:pt x="22872" y="510794"/>
                  </a:lnTo>
                  <a:lnTo>
                    <a:pt x="23152" y="511213"/>
                  </a:lnTo>
                  <a:lnTo>
                    <a:pt x="22656" y="510705"/>
                  </a:lnTo>
                  <a:lnTo>
                    <a:pt x="20828" y="509943"/>
                  </a:lnTo>
                  <a:lnTo>
                    <a:pt x="21907" y="509943"/>
                  </a:lnTo>
                  <a:lnTo>
                    <a:pt x="23177" y="508673"/>
                  </a:lnTo>
                  <a:lnTo>
                    <a:pt x="19519" y="508673"/>
                  </a:lnTo>
                  <a:lnTo>
                    <a:pt x="16802" y="506133"/>
                  </a:lnTo>
                  <a:lnTo>
                    <a:pt x="21818" y="506133"/>
                  </a:lnTo>
                  <a:lnTo>
                    <a:pt x="20815" y="504863"/>
                  </a:lnTo>
                  <a:lnTo>
                    <a:pt x="21818" y="504863"/>
                  </a:lnTo>
                  <a:lnTo>
                    <a:pt x="20840" y="503593"/>
                  </a:lnTo>
                  <a:lnTo>
                    <a:pt x="21513" y="503593"/>
                  </a:lnTo>
                  <a:lnTo>
                    <a:pt x="19456" y="502323"/>
                  </a:lnTo>
                  <a:lnTo>
                    <a:pt x="22618" y="502323"/>
                  </a:lnTo>
                  <a:lnTo>
                    <a:pt x="21971" y="501053"/>
                  </a:lnTo>
                  <a:lnTo>
                    <a:pt x="22707" y="501053"/>
                  </a:lnTo>
                  <a:lnTo>
                    <a:pt x="24345" y="502323"/>
                  </a:lnTo>
                  <a:lnTo>
                    <a:pt x="24320" y="501053"/>
                  </a:lnTo>
                  <a:lnTo>
                    <a:pt x="26492" y="501053"/>
                  </a:lnTo>
                  <a:lnTo>
                    <a:pt x="27355" y="499783"/>
                  </a:lnTo>
                  <a:lnTo>
                    <a:pt x="24701" y="499783"/>
                  </a:lnTo>
                  <a:lnTo>
                    <a:pt x="24409" y="498513"/>
                  </a:lnTo>
                  <a:lnTo>
                    <a:pt x="25006" y="498513"/>
                  </a:lnTo>
                  <a:lnTo>
                    <a:pt x="28359" y="499783"/>
                  </a:lnTo>
                  <a:lnTo>
                    <a:pt x="32842" y="498513"/>
                  </a:lnTo>
                  <a:lnTo>
                    <a:pt x="29210" y="497243"/>
                  </a:lnTo>
                  <a:lnTo>
                    <a:pt x="21932" y="494703"/>
                  </a:lnTo>
                  <a:lnTo>
                    <a:pt x="26136" y="495439"/>
                  </a:lnTo>
                  <a:lnTo>
                    <a:pt x="24549" y="494703"/>
                  </a:lnTo>
                  <a:lnTo>
                    <a:pt x="26822" y="494703"/>
                  </a:lnTo>
                  <a:lnTo>
                    <a:pt x="30276" y="494703"/>
                  </a:lnTo>
                  <a:lnTo>
                    <a:pt x="32359" y="493433"/>
                  </a:lnTo>
                  <a:lnTo>
                    <a:pt x="25501" y="492163"/>
                  </a:lnTo>
                  <a:lnTo>
                    <a:pt x="25781" y="492163"/>
                  </a:lnTo>
                  <a:lnTo>
                    <a:pt x="22504" y="490893"/>
                  </a:lnTo>
                  <a:lnTo>
                    <a:pt x="21526" y="489623"/>
                  </a:lnTo>
                  <a:lnTo>
                    <a:pt x="22136" y="489623"/>
                  </a:lnTo>
                  <a:lnTo>
                    <a:pt x="26797" y="490893"/>
                  </a:lnTo>
                  <a:lnTo>
                    <a:pt x="27330" y="490893"/>
                  </a:lnTo>
                  <a:lnTo>
                    <a:pt x="27787" y="492163"/>
                  </a:lnTo>
                  <a:lnTo>
                    <a:pt x="29159" y="492163"/>
                  </a:lnTo>
                  <a:lnTo>
                    <a:pt x="27965" y="490893"/>
                  </a:lnTo>
                  <a:lnTo>
                    <a:pt x="28638" y="490893"/>
                  </a:lnTo>
                  <a:lnTo>
                    <a:pt x="30607" y="489623"/>
                  </a:lnTo>
                  <a:lnTo>
                    <a:pt x="29006" y="489623"/>
                  </a:lnTo>
                  <a:lnTo>
                    <a:pt x="30403" y="488353"/>
                  </a:lnTo>
                  <a:lnTo>
                    <a:pt x="28282" y="488353"/>
                  </a:lnTo>
                  <a:lnTo>
                    <a:pt x="30073" y="487083"/>
                  </a:lnTo>
                  <a:lnTo>
                    <a:pt x="26111" y="487083"/>
                  </a:lnTo>
                  <a:lnTo>
                    <a:pt x="25781" y="485813"/>
                  </a:lnTo>
                  <a:lnTo>
                    <a:pt x="27749" y="485813"/>
                  </a:lnTo>
                  <a:lnTo>
                    <a:pt x="30149" y="487083"/>
                  </a:lnTo>
                  <a:lnTo>
                    <a:pt x="28803" y="485813"/>
                  </a:lnTo>
                  <a:lnTo>
                    <a:pt x="30175" y="485813"/>
                  </a:lnTo>
                  <a:lnTo>
                    <a:pt x="32994" y="487083"/>
                  </a:lnTo>
                  <a:lnTo>
                    <a:pt x="30835" y="485813"/>
                  </a:lnTo>
                  <a:lnTo>
                    <a:pt x="35877" y="485813"/>
                  </a:lnTo>
                  <a:lnTo>
                    <a:pt x="33401" y="484543"/>
                  </a:lnTo>
                  <a:lnTo>
                    <a:pt x="30861" y="484543"/>
                  </a:lnTo>
                  <a:lnTo>
                    <a:pt x="28803" y="483273"/>
                  </a:lnTo>
                  <a:lnTo>
                    <a:pt x="29629" y="483273"/>
                  </a:lnTo>
                  <a:lnTo>
                    <a:pt x="30111" y="483273"/>
                  </a:lnTo>
                  <a:lnTo>
                    <a:pt x="34188" y="483273"/>
                  </a:lnTo>
                  <a:lnTo>
                    <a:pt x="34531" y="484543"/>
                  </a:lnTo>
                  <a:lnTo>
                    <a:pt x="34226" y="483273"/>
                  </a:lnTo>
                  <a:lnTo>
                    <a:pt x="38684" y="483273"/>
                  </a:lnTo>
                  <a:lnTo>
                    <a:pt x="32029" y="482003"/>
                  </a:lnTo>
                  <a:lnTo>
                    <a:pt x="32334" y="480733"/>
                  </a:lnTo>
                  <a:lnTo>
                    <a:pt x="31102" y="480733"/>
                  </a:lnTo>
                  <a:lnTo>
                    <a:pt x="32677" y="479463"/>
                  </a:lnTo>
                  <a:lnTo>
                    <a:pt x="30962" y="479463"/>
                  </a:lnTo>
                  <a:lnTo>
                    <a:pt x="30962" y="482003"/>
                  </a:lnTo>
                  <a:lnTo>
                    <a:pt x="29794" y="483108"/>
                  </a:lnTo>
                  <a:lnTo>
                    <a:pt x="27698" y="482003"/>
                  </a:lnTo>
                  <a:lnTo>
                    <a:pt x="30962" y="482003"/>
                  </a:lnTo>
                  <a:lnTo>
                    <a:pt x="30962" y="479463"/>
                  </a:lnTo>
                  <a:lnTo>
                    <a:pt x="27927" y="479463"/>
                  </a:lnTo>
                  <a:lnTo>
                    <a:pt x="28232" y="478193"/>
                  </a:lnTo>
                  <a:lnTo>
                    <a:pt x="29298" y="478193"/>
                  </a:lnTo>
                  <a:lnTo>
                    <a:pt x="26225" y="476923"/>
                  </a:lnTo>
                  <a:lnTo>
                    <a:pt x="32880" y="478193"/>
                  </a:lnTo>
                  <a:lnTo>
                    <a:pt x="30899" y="476923"/>
                  </a:lnTo>
                  <a:lnTo>
                    <a:pt x="33388" y="476923"/>
                  </a:lnTo>
                  <a:lnTo>
                    <a:pt x="30035" y="474383"/>
                  </a:lnTo>
                  <a:lnTo>
                    <a:pt x="29972" y="475043"/>
                  </a:lnTo>
                  <a:lnTo>
                    <a:pt x="25654" y="473113"/>
                  </a:lnTo>
                  <a:lnTo>
                    <a:pt x="28270" y="473113"/>
                  </a:lnTo>
                  <a:lnTo>
                    <a:pt x="34302" y="474383"/>
                  </a:lnTo>
                  <a:lnTo>
                    <a:pt x="37236" y="474383"/>
                  </a:lnTo>
                  <a:lnTo>
                    <a:pt x="34417" y="473113"/>
                  </a:lnTo>
                  <a:lnTo>
                    <a:pt x="31597" y="471843"/>
                  </a:lnTo>
                  <a:lnTo>
                    <a:pt x="31889" y="471639"/>
                  </a:lnTo>
                  <a:lnTo>
                    <a:pt x="29895" y="470573"/>
                  </a:lnTo>
                  <a:lnTo>
                    <a:pt x="32105" y="470573"/>
                  </a:lnTo>
                  <a:lnTo>
                    <a:pt x="31216" y="469303"/>
                  </a:lnTo>
                  <a:lnTo>
                    <a:pt x="33235" y="470573"/>
                  </a:lnTo>
                  <a:lnTo>
                    <a:pt x="33413" y="470573"/>
                  </a:lnTo>
                  <a:lnTo>
                    <a:pt x="35331" y="470573"/>
                  </a:lnTo>
                  <a:lnTo>
                    <a:pt x="33832" y="469303"/>
                  </a:lnTo>
                  <a:lnTo>
                    <a:pt x="35674" y="469303"/>
                  </a:lnTo>
                  <a:lnTo>
                    <a:pt x="31673" y="468033"/>
                  </a:lnTo>
                  <a:lnTo>
                    <a:pt x="34455" y="468033"/>
                  </a:lnTo>
                  <a:lnTo>
                    <a:pt x="35788" y="466763"/>
                  </a:lnTo>
                  <a:lnTo>
                    <a:pt x="34963" y="466610"/>
                  </a:lnTo>
                  <a:lnTo>
                    <a:pt x="35052" y="465493"/>
                  </a:lnTo>
                  <a:lnTo>
                    <a:pt x="35394" y="465493"/>
                  </a:lnTo>
                  <a:lnTo>
                    <a:pt x="34734" y="465277"/>
                  </a:lnTo>
                  <a:lnTo>
                    <a:pt x="34734" y="466559"/>
                  </a:lnTo>
                  <a:lnTo>
                    <a:pt x="28956" y="465493"/>
                  </a:lnTo>
                  <a:lnTo>
                    <a:pt x="29870" y="464223"/>
                  </a:lnTo>
                  <a:lnTo>
                    <a:pt x="31991" y="465493"/>
                  </a:lnTo>
                  <a:lnTo>
                    <a:pt x="33528" y="465493"/>
                  </a:lnTo>
                  <a:lnTo>
                    <a:pt x="34734" y="466559"/>
                  </a:lnTo>
                  <a:lnTo>
                    <a:pt x="34734" y="465277"/>
                  </a:lnTo>
                  <a:lnTo>
                    <a:pt x="31559" y="464223"/>
                  </a:lnTo>
                  <a:lnTo>
                    <a:pt x="32702" y="464223"/>
                  </a:lnTo>
                  <a:lnTo>
                    <a:pt x="30594" y="462953"/>
                  </a:lnTo>
                  <a:lnTo>
                    <a:pt x="30848" y="462953"/>
                  </a:lnTo>
                  <a:lnTo>
                    <a:pt x="30695" y="462140"/>
                  </a:lnTo>
                  <a:lnTo>
                    <a:pt x="34848" y="462953"/>
                  </a:lnTo>
                  <a:lnTo>
                    <a:pt x="28460" y="459143"/>
                  </a:lnTo>
                  <a:lnTo>
                    <a:pt x="34074" y="459143"/>
                  </a:lnTo>
                  <a:lnTo>
                    <a:pt x="33578" y="457873"/>
                  </a:lnTo>
                  <a:lnTo>
                    <a:pt x="33108" y="456603"/>
                  </a:lnTo>
                  <a:lnTo>
                    <a:pt x="35953" y="456603"/>
                  </a:lnTo>
                  <a:lnTo>
                    <a:pt x="28194" y="455333"/>
                  </a:lnTo>
                  <a:lnTo>
                    <a:pt x="30518" y="454063"/>
                  </a:lnTo>
                  <a:lnTo>
                    <a:pt x="32829" y="454063"/>
                  </a:lnTo>
                  <a:lnTo>
                    <a:pt x="33553" y="454304"/>
                  </a:lnTo>
                  <a:lnTo>
                    <a:pt x="33896" y="454063"/>
                  </a:lnTo>
                  <a:lnTo>
                    <a:pt x="39624" y="454063"/>
                  </a:lnTo>
                  <a:lnTo>
                    <a:pt x="34988" y="451523"/>
                  </a:lnTo>
                  <a:lnTo>
                    <a:pt x="36652" y="451523"/>
                  </a:lnTo>
                  <a:lnTo>
                    <a:pt x="33401" y="450253"/>
                  </a:lnTo>
                  <a:lnTo>
                    <a:pt x="32512" y="448983"/>
                  </a:lnTo>
                  <a:lnTo>
                    <a:pt x="31750" y="447713"/>
                  </a:lnTo>
                  <a:lnTo>
                    <a:pt x="31445" y="447713"/>
                  </a:lnTo>
                  <a:lnTo>
                    <a:pt x="30873" y="446443"/>
                  </a:lnTo>
                  <a:lnTo>
                    <a:pt x="33705" y="446443"/>
                  </a:lnTo>
                  <a:lnTo>
                    <a:pt x="36563" y="447713"/>
                  </a:lnTo>
                  <a:lnTo>
                    <a:pt x="40297" y="448983"/>
                  </a:lnTo>
                  <a:lnTo>
                    <a:pt x="36639" y="446443"/>
                  </a:lnTo>
                  <a:lnTo>
                    <a:pt x="37350" y="446443"/>
                  </a:lnTo>
                  <a:lnTo>
                    <a:pt x="38925" y="447713"/>
                  </a:lnTo>
                  <a:lnTo>
                    <a:pt x="38646" y="446443"/>
                  </a:lnTo>
                  <a:lnTo>
                    <a:pt x="34607" y="445173"/>
                  </a:lnTo>
                  <a:lnTo>
                    <a:pt x="35153" y="443903"/>
                  </a:lnTo>
                  <a:lnTo>
                    <a:pt x="33921" y="443903"/>
                  </a:lnTo>
                  <a:lnTo>
                    <a:pt x="30060" y="442633"/>
                  </a:lnTo>
                  <a:lnTo>
                    <a:pt x="36271" y="443903"/>
                  </a:lnTo>
                  <a:lnTo>
                    <a:pt x="33451" y="442633"/>
                  </a:lnTo>
                  <a:lnTo>
                    <a:pt x="36652" y="442633"/>
                  </a:lnTo>
                  <a:lnTo>
                    <a:pt x="34480" y="440588"/>
                  </a:lnTo>
                  <a:lnTo>
                    <a:pt x="36245" y="441363"/>
                  </a:lnTo>
                  <a:lnTo>
                    <a:pt x="37592" y="441363"/>
                  </a:lnTo>
                  <a:lnTo>
                    <a:pt x="39255" y="442633"/>
                  </a:lnTo>
                  <a:lnTo>
                    <a:pt x="39382" y="442633"/>
                  </a:lnTo>
                  <a:lnTo>
                    <a:pt x="39268" y="441363"/>
                  </a:lnTo>
                  <a:lnTo>
                    <a:pt x="37947" y="441363"/>
                  </a:lnTo>
                  <a:lnTo>
                    <a:pt x="34886" y="440093"/>
                  </a:lnTo>
                  <a:lnTo>
                    <a:pt x="33451" y="438823"/>
                  </a:lnTo>
                  <a:lnTo>
                    <a:pt x="33693" y="438823"/>
                  </a:lnTo>
                  <a:lnTo>
                    <a:pt x="41529" y="440093"/>
                  </a:lnTo>
                  <a:lnTo>
                    <a:pt x="39738" y="438823"/>
                  </a:lnTo>
                  <a:lnTo>
                    <a:pt x="36156" y="436283"/>
                  </a:lnTo>
                  <a:lnTo>
                    <a:pt x="42367" y="437553"/>
                  </a:lnTo>
                  <a:lnTo>
                    <a:pt x="41059" y="436283"/>
                  </a:lnTo>
                  <a:lnTo>
                    <a:pt x="39763" y="435013"/>
                  </a:lnTo>
                  <a:lnTo>
                    <a:pt x="44208" y="433743"/>
                  </a:lnTo>
                  <a:close/>
                </a:path>
                <a:path w="123190" h="537209">
                  <a:moveTo>
                    <a:pt x="51854" y="401993"/>
                  </a:moveTo>
                  <a:lnTo>
                    <a:pt x="49974" y="402767"/>
                  </a:lnTo>
                  <a:lnTo>
                    <a:pt x="51003" y="403263"/>
                  </a:lnTo>
                  <a:lnTo>
                    <a:pt x="51854" y="401993"/>
                  </a:lnTo>
                  <a:close/>
                </a:path>
                <a:path w="123190" h="537209">
                  <a:moveTo>
                    <a:pt x="51904" y="332892"/>
                  </a:moveTo>
                  <a:lnTo>
                    <a:pt x="50139" y="332486"/>
                  </a:lnTo>
                  <a:lnTo>
                    <a:pt x="50279" y="332613"/>
                  </a:lnTo>
                  <a:lnTo>
                    <a:pt x="51904" y="332892"/>
                  </a:lnTo>
                  <a:close/>
                </a:path>
                <a:path w="123190" h="537209">
                  <a:moveTo>
                    <a:pt x="52362" y="367728"/>
                  </a:moveTo>
                  <a:lnTo>
                    <a:pt x="52349" y="367601"/>
                  </a:lnTo>
                  <a:lnTo>
                    <a:pt x="52171" y="367512"/>
                  </a:lnTo>
                  <a:lnTo>
                    <a:pt x="51663" y="367487"/>
                  </a:lnTo>
                  <a:lnTo>
                    <a:pt x="51473" y="367487"/>
                  </a:lnTo>
                  <a:lnTo>
                    <a:pt x="52362" y="367728"/>
                  </a:lnTo>
                  <a:close/>
                </a:path>
                <a:path w="123190" h="537209">
                  <a:moveTo>
                    <a:pt x="53555" y="380403"/>
                  </a:moveTo>
                  <a:lnTo>
                    <a:pt x="50711" y="379133"/>
                  </a:lnTo>
                  <a:lnTo>
                    <a:pt x="51282" y="379590"/>
                  </a:lnTo>
                  <a:lnTo>
                    <a:pt x="53555" y="380403"/>
                  </a:lnTo>
                  <a:close/>
                </a:path>
                <a:path w="123190" h="537209">
                  <a:moveTo>
                    <a:pt x="54394" y="338493"/>
                  </a:moveTo>
                  <a:lnTo>
                    <a:pt x="52984" y="337743"/>
                  </a:lnTo>
                  <a:lnTo>
                    <a:pt x="54025" y="338493"/>
                  </a:lnTo>
                  <a:lnTo>
                    <a:pt x="54394" y="338493"/>
                  </a:lnTo>
                  <a:close/>
                </a:path>
                <a:path w="123190" h="537209">
                  <a:moveTo>
                    <a:pt x="55968" y="389293"/>
                  </a:moveTo>
                  <a:lnTo>
                    <a:pt x="47396" y="388023"/>
                  </a:lnTo>
                  <a:lnTo>
                    <a:pt x="29044" y="388023"/>
                  </a:lnTo>
                  <a:lnTo>
                    <a:pt x="25717" y="388023"/>
                  </a:lnTo>
                  <a:lnTo>
                    <a:pt x="25349" y="389293"/>
                  </a:lnTo>
                  <a:lnTo>
                    <a:pt x="29387" y="389293"/>
                  </a:lnTo>
                  <a:lnTo>
                    <a:pt x="29933" y="390550"/>
                  </a:lnTo>
                  <a:lnTo>
                    <a:pt x="28321" y="390563"/>
                  </a:lnTo>
                  <a:lnTo>
                    <a:pt x="29235" y="391833"/>
                  </a:lnTo>
                  <a:lnTo>
                    <a:pt x="30530" y="391833"/>
                  </a:lnTo>
                  <a:lnTo>
                    <a:pt x="26670" y="393103"/>
                  </a:lnTo>
                  <a:lnTo>
                    <a:pt x="25057" y="393103"/>
                  </a:lnTo>
                  <a:lnTo>
                    <a:pt x="27419" y="394373"/>
                  </a:lnTo>
                  <a:lnTo>
                    <a:pt x="25171" y="394373"/>
                  </a:lnTo>
                  <a:lnTo>
                    <a:pt x="28054" y="395643"/>
                  </a:lnTo>
                  <a:lnTo>
                    <a:pt x="25349" y="394576"/>
                  </a:lnTo>
                  <a:lnTo>
                    <a:pt x="26314" y="395643"/>
                  </a:lnTo>
                  <a:lnTo>
                    <a:pt x="24942" y="395643"/>
                  </a:lnTo>
                  <a:lnTo>
                    <a:pt x="24752" y="396913"/>
                  </a:lnTo>
                  <a:lnTo>
                    <a:pt x="23253" y="396913"/>
                  </a:lnTo>
                  <a:lnTo>
                    <a:pt x="22453" y="398183"/>
                  </a:lnTo>
                  <a:lnTo>
                    <a:pt x="23799" y="399453"/>
                  </a:lnTo>
                  <a:lnTo>
                    <a:pt x="23469" y="400723"/>
                  </a:lnTo>
                  <a:lnTo>
                    <a:pt x="24587" y="400723"/>
                  </a:lnTo>
                  <a:lnTo>
                    <a:pt x="28359" y="401993"/>
                  </a:lnTo>
                  <a:lnTo>
                    <a:pt x="29032" y="401993"/>
                  </a:lnTo>
                  <a:lnTo>
                    <a:pt x="28536" y="403263"/>
                  </a:lnTo>
                  <a:lnTo>
                    <a:pt x="25158" y="401993"/>
                  </a:lnTo>
                  <a:lnTo>
                    <a:pt x="18796" y="401993"/>
                  </a:lnTo>
                  <a:lnTo>
                    <a:pt x="22339" y="403263"/>
                  </a:lnTo>
                  <a:lnTo>
                    <a:pt x="21348" y="403263"/>
                  </a:lnTo>
                  <a:lnTo>
                    <a:pt x="21031" y="404533"/>
                  </a:lnTo>
                  <a:lnTo>
                    <a:pt x="22072" y="405803"/>
                  </a:lnTo>
                  <a:lnTo>
                    <a:pt x="22021" y="407073"/>
                  </a:lnTo>
                  <a:lnTo>
                    <a:pt x="24168" y="407073"/>
                  </a:lnTo>
                  <a:lnTo>
                    <a:pt x="26441" y="408343"/>
                  </a:lnTo>
                  <a:lnTo>
                    <a:pt x="25349" y="409613"/>
                  </a:lnTo>
                  <a:lnTo>
                    <a:pt x="22898" y="409613"/>
                  </a:lnTo>
                  <a:lnTo>
                    <a:pt x="22936" y="410883"/>
                  </a:lnTo>
                  <a:lnTo>
                    <a:pt x="24231" y="412153"/>
                  </a:lnTo>
                  <a:lnTo>
                    <a:pt x="24396" y="413423"/>
                  </a:lnTo>
                  <a:lnTo>
                    <a:pt x="22618" y="412153"/>
                  </a:lnTo>
                  <a:lnTo>
                    <a:pt x="22796" y="413423"/>
                  </a:lnTo>
                  <a:lnTo>
                    <a:pt x="24638" y="415963"/>
                  </a:lnTo>
                  <a:lnTo>
                    <a:pt x="24409" y="415963"/>
                  </a:lnTo>
                  <a:lnTo>
                    <a:pt x="27990" y="418503"/>
                  </a:lnTo>
                  <a:lnTo>
                    <a:pt x="15925" y="418503"/>
                  </a:lnTo>
                  <a:lnTo>
                    <a:pt x="21132" y="421043"/>
                  </a:lnTo>
                  <a:lnTo>
                    <a:pt x="20878" y="421043"/>
                  </a:lnTo>
                  <a:lnTo>
                    <a:pt x="23456" y="423583"/>
                  </a:lnTo>
                  <a:lnTo>
                    <a:pt x="22860" y="423583"/>
                  </a:lnTo>
                  <a:lnTo>
                    <a:pt x="21539" y="422313"/>
                  </a:lnTo>
                  <a:lnTo>
                    <a:pt x="19812" y="422313"/>
                  </a:lnTo>
                  <a:lnTo>
                    <a:pt x="23901" y="424853"/>
                  </a:lnTo>
                  <a:lnTo>
                    <a:pt x="18681" y="424853"/>
                  </a:lnTo>
                  <a:lnTo>
                    <a:pt x="21348" y="426123"/>
                  </a:lnTo>
                  <a:lnTo>
                    <a:pt x="13385" y="426123"/>
                  </a:lnTo>
                  <a:lnTo>
                    <a:pt x="21183" y="429933"/>
                  </a:lnTo>
                  <a:lnTo>
                    <a:pt x="15938" y="431203"/>
                  </a:lnTo>
                  <a:lnTo>
                    <a:pt x="16649" y="431203"/>
                  </a:lnTo>
                  <a:lnTo>
                    <a:pt x="18516" y="432028"/>
                  </a:lnTo>
                  <a:lnTo>
                    <a:pt x="18034" y="431368"/>
                  </a:lnTo>
                  <a:lnTo>
                    <a:pt x="17792" y="431203"/>
                  </a:lnTo>
                  <a:lnTo>
                    <a:pt x="18034" y="431368"/>
                  </a:lnTo>
                  <a:lnTo>
                    <a:pt x="18910" y="432028"/>
                  </a:lnTo>
                  <a:lnTo>
                    <a:pt x="41922" y="432028"/>
                  </a:lnTo>
                  <a:lnTo>
                    <a:pt x="37871" y="431203"/>
                  </a:lnTo>
                  <a:lnTo>
                    <a:pt x="37731" y="431203"/>
                  </a:lnTo>
                  <a:lnTo>
                    <a:pt x="37414" y="429933"/>
                  </a:lnTo>
                  <a:lnTo>
                    <a:pt x="39890" y="429933"/>
                  </a:lnTo>
                  <a:lnTo>
                    <a:pt x="41440" y="430682"/>
                  </a:lnTo>
                  <a:lnTo>
                    <a:pt x="41236" y="429933"/>
                  </a:lnTo>
                  <a:lnTo>
                    <a:pt x="46062" y="429933"/>
                  </a:lnTo>
                  <a:lnTo>
                    <a:pt x="47028" y="428663"/>
                  </a:lnTo>
                  <a:lnTo>
                    <a:pt x="43980" y="428663"/>
                  </a:lnTo>
                  <a:lnTo>
                    <a:pt x="40894" y="427393"/>
                  </a:lnTo>
                  <a:lnTo>
                    <a:pt x="49479" y="428663"/>
                  </a:lnTo>
                  <a:lnTo>
                    <a:pt x="46418" y="427393"/>
                  </a:lnTo>
                  <a:lnTo>
                    <a:pt x="47294" y="427393"/>
                  </a:lnTo>
                  <a:lnTo>
                    <a:pt x="48856" y="424853"/>
                  </a:lnTo>
                  <a:lnTo>
                    <a:pt x="47015" y="424370"/>
                  </a:lnTo>
                  <a:lnTo>
                    <a:pt x="47891" y="422313"/>
                  </a:lnTo>
                  <a:lnTo>
                    <a:pt x="46634" y="421767"/>
                  </a:lnTo>
                  <a:lnTo>
                    <a:pt x="46634" y="424281"/>
                  </a:lnTo>
                  <a:lnTo>
                    <a:pt x="43916" y="423583"/>
                  </a:lnTo>
                  <a:lnTo>
                    <a:pt x="46418" y="423583"/>
                  </a:lnTo>
                  <a:lnTo>
                    <a:pt x="46634" y="424281"/>
                  </a:lnTo>
                  <a:lnTo>
                    <a:pt x="46634" y="421767"/>
                  </a:lnTo>
                  <a:lnTo>
                    <a:pt x="42125" y="419773"/>
                  </a:lnTo>
                  <a:lnTo>
                    <a:pt x="46596" y="419773"/>
                  </a:lnTo>
                  <a:lnTo>
                    <a:pt x="44208" y="418503"/>
                  </a:lnTo>
                  <a:lnTo>
                    <a:pt x="47447" y="418503"/>
                  </a:lnTo>
                  <a:lnTo>
                    <a:pt x="44907" y="417233"/>
                  </a:lnTo>
                  <a:lnTo>
                    <a:pt x="49847" y="417233"/>
                  </a:lnTo>
                  <a:lnTo>
                    <a:pt x="43789" y="414693"/>
                  </a:lnTo>
                  <a:lnTo>
                    <a:pt x="42976" y="413423"/>
                  </a:lnTo>
                  <a:lnTo>
                    <a:pt x="47510" y="413423"/>
                  </a:lnTo>
                  <a:lnTo>
                    <a:pt x="50063" y="412153"/>
                  </a:lnTo>
                  <a:lnTo>
                    <a:pt x="50711" y="412153"/>
                  </a:lnTo>
                  <a:lnTo>
                    <a:pt x="51612" y="410883"/>
                  </a:lnTo>
                  <a:lnTo>
                    <a:pt x="47536" y="408343"/>
                  </a:lnTo>
                  <a:lnTo>
                    <a:pt x="46062" y="407073"/>
                  </a:lnTo>
                  <a:lnTo>
                    <a:pt x="51181" y="407073"/>
                  </a:lnTo>
                  <a:lnTo>
                    <a:pt x="48793" y="403263"/>
                  </a:lnTo>
                  <a:lnTo>
                    <a:pt x="49974" y="402767"/>
                  </a:lnTo>
                  <a:lnTo>
                    <a:pt x="48336" y="401993"/>
                  </a:lnTo>
                  <a:lnTo>
                    <a:pt x="47942" y="401993"/>
                  </a:lnTo>
                  <a:lnTo>
                    <a:pt x="48920" y="400723"/>
                  </a:lnTo>
                  <a:lnTo>
                    <a:pt x="44996" y="399453"/>
                  </a:lnTo>
                  <a:lnTo>
                    <a:pt x="49136" y="400723"/>
                  </a:lnTo>
                  <a:lnTo>
                    <a:pt x="52247" y="400723"/>
                  </a:lnTo>
                  <a:lnTo>
                    <a:pt x="52463" y="399453"/>
                  </a:lnTo>
                  <a:lnTo>
                    <a:pt x="47053" y="398183"/>
                  </a:lnTo>
                  <a:lnTo>
                    <a:pt x="50292" y="398183"/>
                  </a:lnTo>
                  <a:lnTo>
                    <a:pt x="49974" y="395643"/>
                  </a:lnTo>
                  <a:lnTo>
                    <a:pt x="49479" y="394373"/>
                  </a:lnTo>
                  <a:lnTo>
                    <a:pt x="52184" y="394373"/>
                  </a:lnTo>
                  <a:lnTo>
                    <a:pt x="50888" y="393103"/>
                  </a:lnTo>
                  <a:lnTo>
                    <a:pt x="49707" y="391833"/>
                  </a:lnTo>
                  <a:lnTo>
                    <a:pt x="52628" y="393103"/>
                  </a:lnTo>
                  <a:lnTo>
                    <a:pt x="54051" y="391833"/>
                  </a:lnTo>
                  <a:lnTo>
                    <a:pt x="53594" y="389293"/>
                  </a:lnTo>
                  <a:lnTo>
                    <a:pt x="55626" y="390563"/>
                  </a:lnTo>
                  <a:lnTo>
                    <a:pt x="55968" y="389293"/>
                  </a:lnTo>
                  <a:close/>
                </a:path>
                <a:path w="123190" h="537209">
                  <a:moveTo>
                    <a:pt x="58166" y="374053"/>
                  </a:moveTo>
                  <a:lnTo>
                    <a:pt x="56286" y="372783"/>
                  </a:lnTo>
                  <a:lnTo>
                    <a:pt x="52120" y="371513"/>
                  </a:lnTo>
                  <a:lnTo>
                    <a:pt x="53492" y="370243"/>
                  </a:lnTo>
                  <a:lnTo>
                    <a:pt x="55854" y="370243"/>
                  </a:lnTo>
                  <a:lnTo>
                    <a:pt x="55245" y="368973"/>
                  </a:lnTo>
                  <a:lnTo>
                    <a:pt x="56070" y="368973"/>
                  </a:lnTo>
                  <a:lnTo>
                    <a:pt x="56438" y="370243"/>
                  </a:lnTo>
                  <a:lnTo>
                    <a:pt x="57467" y="370243"/>
                  </a:lnTo>
                  <a:lnTo>
                    <a:pt x="56603" y="368973"/>
                  </a:lnTo>
                  <a:lnTo>
                    <a:pt x="56756" y="368973"/>
                  </a:lnTo>
                  <a:lnTo>
                    <a:pt x="53860" y="367703"/>
                  </a:lnTo>
                  <a:lnTo>
                    <a:pt x="52425" y="367703"/>
                  </a:lnTo>
                  <a:lnTo>
                    <a:pt x="52438" y="368973"/>
                  </a:lnTo>
                  <a:lnTo>
                    <a:pt x="51854" y="368973"/>
                  </a:lnTo>
                  <a:lnTo>
                    <a:pt x="51854" y="371513"/>
                  </a:lnTo>
                  <a:lnTo>
                    <a:pt x="51625" y="372541"/>
                  </a:lnTo>
                  <a:lnTo>
                    <a:pt x="47383" y="371513"/>
                  </a:lnTo>
                  <a:lnTo>
                    <a:pt x="51854" y="371513"/>
                  </a:lnTo>
                  <a:lnTo>
                    <a:pt x="51854" y="368973"/>
                  </a:lnTo>
                  <a:lnTo>
                    <a:pt x="50977" y="368973"/>
                  </a:lnTo>
                  <a:lnTo>
                    <a:pt x="49784" y="367703"/>
                  </a:lnTo>
                  <a:lnTo>
                    <a:pt x="51485" y="367703"/>
                  </a:lnTo>
                  <a:lnTo>
                    <a:pt x="46888" y="366433"/>
                  </a:lnTo>
                  <a:lnTo>
                    <a:pt x="55892" y="366433"/>
                  </a:lnTo>
                  <a:lnTo>
                    <a:pt x="54470" y="365163"/>
                  </a:lnTo>
                  <a:lnTo>
                    <a:pt x="55295" y="363893"/>
                  </a:lnTo>
                  <a:lnTo>
                    <a:pt x="35115" y="363893"/>
                  </a:lnTo>
                  <a:lnTo>
                    <a:pt x="31927" y="363893"/>
                  </a:lnTo>
                  <a:lnTo>
                    <a:pt x="34251" y="366433"/>
                  </a:lnTo>
                  <a:lnTo>
                    <a:pt x="34658" y="367703"/>
                  </a:lnTo>
                  <a:lnTo>
                    <a:pt x="33629" y="367703"/>
                  </a:lnTo>
                  <a:lnTo>
                    <a:pt x="32575" y="366433"/>
                  </a:lnTo>
                  <a:lnTo>
                    <a:pt x="31445" y="366433"/>
                  </a:lnTo>
                  <a:lnTo>
                    <a:pt x="32918" y="368973"/>
                  </a:lnTo>
                  <a:lnTo>
                    <a:pt x="30429" y="370243"/>
                  </a:lnTo>
                  <a:lnTo>
                    <a:pt x="28041" y="371513"/>
                  </a:lnTo>
                  <a:lnTo>
                    <a:pt x="30975" y="372783"/>
                  </a:lnTo>
                  <a:lnTo>
                    <a:pt x="32054" y="372783"/>
                  </a:lnTo>
                  <a:lnTo>
                    <a:pt x="32207" y="374053"/>
                  </a:lnTo>
                  <a:lnTo>
                    <a:pt x="30238" y="372783"/>
                  </a:lnTo>
                  <a:lnTo>
                    <a:pt x="29362" y="372783"/>
                  </a:lnTo>
                  <a:lnTo>
                    <a:pt x="31737" y="374053"/>
                  </a:lnTo>
                  <a:lnTo>
                    <a:pt x="34353" y="376593"/>
                  </a:lnTo>
                  <a:lnTo>
                    <a:pt x="30899" y="377863"/>
                  </a:lnTo>
                  <a:lnTo>
                    <a:pt x="28651" y="377863"/>
                  </a:lnTo>
                  <a:lnTo>
                    <a:pt x="36068" y="379133"/>
                  </a:lnTo>
                  <a:lnTo>
                    <a:pt x="32588" y="379133"/>
                  </a:lnTo>
                  <a:lnTo>
                    <a:pt x="30937" y="381673"/>
                  </a:lnTo>
                  <a:lnTo>
                    <a:pt x="33324" y="384213"/>
                  </a:lnTo>
                  <a:lnTo>
                    <a:pt x="28486" y="384213"/>
                  </a:lnTo>
                  <a:lnTo>
                    <a:pt x="32791" y="385483"/>
                  </a:lnTo>
                  <a:lnTo>
                    <a:pt x="26200" y="385483"/>
                  </a:lnTo>
                  <a:lnTo>
                    <a:pt x="32258" y="386753"/>
                  </a:lnTo>
                  <a:lnTo>
                    <a:pt x="47358" y="386753"/>
                  </a:lnTo>
                  <a:lnTo>
                    <a:pt x="51752" y="388023"/>
                  </a:lnTo>
                  <a:lnTo>
                    <a:pt x="51917" y="386753"/>
                  </a:lnTo>
                  <a:lnTo>
                    <a:pt x="55981" y="385483"/>
                  </a:lnTo>
                  <a:lnTo>
                    <a:pt x="52273" y="384213"/>
                  </a:lnTo>
                  <a:lnTo>
                    <a:pt x="54533" y="384213"/>
                  </a:lnTo>
                  <a:lnTo>
                    <a:pt x="57683" y="382943"/>
                  </a:lnTo>
                  <a:lnTo>
                    <a:pt x="54762" y="382320"/>
                  </a:lnTo>
                  <a:lnTo>
                    <a:pt x="53924" y="381673"/>
                  </a:lnTo>
                  <a:lnTo>
                    <a:pt x="51282" y="379590"/>
                  </a:lnTo>
                  <a:lnTo>
                    <a:pt x="49999" y="379133"/>
                  </a:lnTo>
                  <a:lnTo>
                    <a:pt x="48983" y="379133"/>
                  </a:lnTo>
                  <a:lnTo>
                    <a:pt x="48133" y="377863"/>
                  </a:lnTo>
                  <a:lnTo>
                    <a:pt x="51308" y="377863"/>
                  </a:lnTo>
                  <a:lnTo>
                    <a:pt x="47053" y="376593"/>
                  </a:lnTo>
                  <a:lnTo>
                    <a:pt x="49860" y="376593"/>
                  </a:lnTo>
                  <a:lnTo>
                    <a:pt x="47790" y="375323"/>
                  </a:lnTo>
                  <a:lnTo>
                    <a:pt x="46710" y="375323"/>
                  </a:lnTo>
                  <a:lnTo>
                    <a:pt x="48742" y="374053"/>
                  </a:lnTo>
                  <a:lnTo>
                    <a:pt x="49796" y="374053"/>
                  </a:lnTo>
                  <a:lnTo>
                    <a:pt x="47739" y="372783"/>
                  </a:lnTo>
                  <a:lnTo>
                    <a:pt x="49568" y="372783"/>
                  </a:lnTo>
                  <a:lnTo>
                    <a:pt x="50419" y="374053"/>
                  </a:lnTo>
                  <a:lnTo>
                    <a:pt x="52590" y="372783"/>
                  </a:lnTo>
                  <a:lnTo>
                    <a:pt x="54610" y="372783"/>
                  </a:lnTo>
                  <a:lnTo>
                    <a:pt x="58166" y="374053"/>
                  </a:lnTo>
                  <a:close/>
                </a:path>
                <a:path w="123190" h="537209">
                  <a:moveTo>
                    <a:pt x="59829" y="342303"/>
                  </a:moveTo>
                  <a:lnTo>
                    <a:pt x="55079" y="339763"/>
                  </a:lnTo>
                  <a:lnTo>
                    <a:pt x="53441" y="339763"/>
                  </a:lnTo>
                  <a:lnTo>
                    <a:pt x="51981" y="337223"/>
                  </a:lnTo>
                  <a:lnTo>
                    <a:pt x="52984" y="337743"/>
                  </a:lnTo>
                  <a:lnTo>
                    <a:pt x="52247" y="337223"/>
                  </a:lnTo>
                  <a:lnTo>
                    <a:pt x="53365" y="337223"/>
                  </a:lnTo>
                  <a:lnTo>
                    <a:pt x="55003" y="338493"/>
                  </a:lnTo>
                  <a:lnTo>
                    <a:pt x="52400" y="335953"/>
                  </a:lnTo>
                  <a:lnTo>
                    <a:pt x="53759" y="335953"/>
                  </a:lnTo>
                  <a:lnTo>
                    <a:pt x="58877" y="337223"/>
                  </a:lnTo>
                  <a:lnTo>
                    <a:pt x="59423" y="335953"/>
                  </a:lnTo>
                  <a:lnTo>
                    <a:pt x="58889" y="335953"/>
                  </a:lnTo>
                  <a:lnTo>
                    <a:pt x="54927" y="333413"/>
                  </a:lnTo>
                  <a:lnTo>
                    <a:pt x="53670" y="333413"/>
                  </a:lnTo>
                  <a:lnTo>
                    <a:pt x="52692" y="334683"/>
                  </a:lnTo>
                  <a:lnTo>
                    <a:pt x="51054" y="333413"/>
                  </a:lnTo>
                  <a:lnTo>
                    <a:pt x="50279" y="333413"/>
                  </a:lnTo>
                  <a:lnTo>
                    <a:pt x="45440" y="332143"/>
                  </a:lnTo>
                  <a:lnTo>
                    <a:pt x="43573" y="331660"/>
                  </a:lnTo>
                  <a:lnTo>
                    <a:pt x="43573" y="356273"/>
                  </a:lnTo>
                  <a:lnTo>
                    <a:pt x="41046" y="356273"/>
                  </a:lnTo>
                  <a:lnTo>
                    <a:pt x="41160" y="355003"/>
                  </a:lnTo>
                  <a:lnTo>
                    <a:pt x="41287" y="355003"/>
                  </a:lnTo>
                  <a:lnTo>
                    <a:pt x="43573" y="356273"/>
                  </a:lnTo>
                  <a:lnTo>
                    <a:pt x="43573" y="331660"/>
                  </a:lnTo>
                  <a:lnTo>
                    <a:pt x="40614" y="330873"/>
                  </a:lnTo>
                  <a:lnTo>
                    <a:pt x="39852" y="331152"/>
                  </a:lnTo>
                  <a:lnTo>
                    <a:pt x="39852" y="333413"/>
                  </a:lnTo>
                  <a:lnTo>
                    <a:pt x="37477" y="333413"/>
                  </a:lnTo>
                  <a:lnTo>
                    <a:pt x="37465" y="332320"/>
                  </a:lnTo>
                  <a:lnTo>
                    <a:pt x="39852" y="333413"/>
                  </a:lnTo>
                  <a:lnTo>
                    <a:pt x="39852" y="331152"/>
                  </a:lnTo>
                  <a:lnTo>
                    <a:pt x="37058" y="332143"/>
                  </a:lnTo>
                  <a:lnTo>
                    <a:pt x="35191" y="332143"/>
                  </a:lnTo>
                  <a:lnTo>
                    <a:pt x="37096" y="333413"/>
                  </a:lnTo>
                  <a:lnTo>
                    <a:pt x="36537" y="333413"/>
                  </a:lnTo>
                  <a:lnTo>
                    <a:pt x="35737" y="333413"/>
                  </a:lnTo>
                  <a:lnTo>
                    <a:pt x="36372" y="333590"/>
                  </a:lnTo>
                  <a:lnTo>
                    <a:pt x="35394" y="334683"/>
                  </a:lnTo>
                  <a:lnTo>
                    <a:pt x="36969" y="334683"/>
                  </a:lnTo>
                  <a:lnTo>
                    <a:pt x="38303" y="334683"/>
                  </a:lnTo>
                  <a:lnTo>
                    <a:pt x="37058" y="333781"/>
                  </a:lnTo>
                  <a:lnTo>
                    <a:pt x="40208" y="334683"/>
                  </a:lnTo>
                  <a:lnTo>
                    <a:pt x="39687" y="334683"/>
                  </a:lnTo>
                  <a:lnTo>
                    <a:pt x="40995" y="335953"/>
                  </a:lnTo>
                  <a:lnTo>
                    <a:pt x="38760" y="335953"/>
                  </a:lnTo>
                  <a:lnTo>
                    <a:pt x="36969" y="334683"/>
                  </a:lnTo>
                  <a:lnTo>
                    <a:pt x="38722" y="335953"/>
                  </a:lnTo>
                  <a:lnTo>
                    <a:pt x="37642" y="335953"/>
                  </a:lnTo>
                  <a:lnTo>
                    <a:pt x="36652" y="337223"/>
                  </a:lnTo>
                  <a:lnTo>
                    <a:pt x="36410" y="337223"/>
                  </a:lnTo>
                  <a:lnTo>
                    <a:pt x="39662" y="338493"/>
                  </a:lnTo>
                  <a:lnTo>
                    <a:pt x="36182" y="338493"/>
                  </a:lnTo>
                  <a:lnTo>
                    <a:pt x="38455" y="339699"/>
                  </a:lnTo>
                  <a:lnTo>
                    <a:pt x="33350" y="338493"/>
                  </a:lnTo>
                  <a:lnTo>
                    <a:pt x="38125" y="341033"/>
                  </a:lnTo>
                  <a:lnTo>
                    <a:pt x="32308" y="339763"/>
                  </a:lnTo>
                  <a:lnTo>
                    <a:pt x="37122" y="341033"/>
                  </a:lnTo>
                  <a:lnTo>
                    <a:pt x="34188" y="342303"/>
                  </a:lnTo>
                  <a:lnTo>
                    <a:pt x="36753" y="343573"/>
                  </a:lnTo>
                  <a:lnTo>
                    <a:pt x="32880" y="343573"/>
                  </a:lnTo>
                  <a:lnTo>
                    <a:pt x="36931" y="344843"/>
                  </a:lnTo>
                  <a:lnTo>
                    <a:pt x="37706" y="344843"/>
                  </a:lnTo>
                  <a:lnTo>
                    <a:pt x="40144" y="346113"/>
                  </a:lnTo>
                  <a:lnTo>
                    <a:pt x="36118" y="346113"/>
                  </a:lnTo>
                  <a:lnTo>
                    <a:pt x="35445" y="344843"/>
                  </a:lnTo>
                  <a:lnTo>
                    <a:pt x="34937" y="344843"/>
                  </a:lnTo>
                  <a:lnTo>
                    <a:pt x="34759" y="346113"/>
                  </a:lnTo>
                  <a:lnTo>
                    <a:pt x="35026" y="346113"/>
                  </a:lnTo>
                  <a:lnTo>
                    <a:pt x="35725" y="346824"/>
                  </a:lnTo>
                  <a:lnTo>
                    <a:pt x="37934" y="347383"/>
                  </a:lnTo>
                  <a:lnTo>
                    <a:pt x="36271" y="347383"/>
                  </a:lnTo>
                  <a:lnTo>
                    <a:pt x="33655" y="347383"/>
                  </a:lnTo>
                  <a:lnTo>
                    <a:pt x="36690" y="348653"/>
                  </a:lnTo>
                  <a:lnTo>
                    <a:pt x="35877" y="348653"/>
                  </a:lnTo>
                  <a:lnTo>
                    <a:pt x="36804" y="349923"/>
                  </a:lnTo>
                  <a:lnTo>
                    <a:pt x="32994" y="348653"/>
                  </a:lnTo>
                  <a:lnTo>
                    <a:pt x="31724" y="348653"/>
                  </a:lnTo>
                  <a:lnTo>
                    <a:pt x="30060" y="347383"/>
                  </a:lnTo>
                  <a:lnTo>
                    <a:pt x="29832" y="348653"/>
                  </a:lnTo>
                  <a:lnTo>
                    <a:pt x="30988" y="348653"/>
                  </a:lnTo>
                  <a:lnTo>
                    <a:pt x="31902" y="349923"/>
                  </a:lnTo>
                  <a:lnTo>
                    <a:pt x="35331" y="351193"/>
                  </a:lnTo>
                  <a:lnTo>
                    <a:pt x="33464" y="351193"/>
                  </a:lnTo>
                  <a:lnTo>
                    <a:pt x="36385" y="352463"/>
                  </a:lnTo>
                  <a:lnTo>
                    <a:pt x="33324" y="352463"/>
                  </a:lnTo>
                  <a:lnTo>
                    <a:pt x="33350" y="353390"/>
                  </a:lnTo>
                  <a:lnTo>
                    <a:pt x="35090" y="353517"/>
                  </a:lnTo>
                  <a:lnTo>
                    <a:pt x="35979" y="353580"/>
                  </a:lnTo>
                  <a:lnTo>
                    <a:pt x="33921" y="353314"/>
                  </a:lnTo>
                  <a:lnTo>
                    <a:pt x="33324" y="352475"/>
                  </a:lnTo>
                  <a:lnTo>
                    <a:pt x="36995" y="353733"/>
                  </a:lnTo>
                  <a:lnTo>
                    <a:pt x="36029" y="353733"/>
                  </a:lnTo>
                  <a:lnTo>
                    <a:pt x="37947" y="355003"/>
                  </a:lnTo>
                  <a:lnTo>
                    <a:pt x="39395" y="355003"/>
                  </a:lnTo>
                  <a:lnTo>
                    <a:pt x="40386" y="356222"/>
                  </a:lnTo>
                  <a:lnTo>
                    <a:pt x="39382" y="357543"/>
                  </a:lnTo>
                  <a:lnTo>
                    <a:pt x="35852" y="356273"/>
                  </a:lnTo>
                  <a:lnTo>
                    <a:pt x="35166" y="356273"/>
                  </a:lnTo>
                  <a:lnTo>
                    <a:pt x="36652" y="355003"/>
                  </a:lnTo>
                  <a:lnTo>
                    <a:pt x="29908" y="355003"/>
                  </a:lnTo>
                  <a:lnTo>
                    <a:pt x="32702" y="356273"/>
                  </a:lnTo>
                  <a:lnTo>
                    <a:pt x="31457" y="357543"/>
                  </a:lnTo>
                  <a:lnTo>
                    <a:pt x="36271" y="357543"/>
                  </a:lnTo>
                  <a:lnTo>
                    <a:pt x="39497" y="360083"/>
                  </a:lnTo>
                  <a:lnTo>
                    <a:pt x="27228" y="357543"/>
                  </a:lnTo>
                  <a:lnTo>
                    <a:pt x="31711" y="360083"/>
                  </a:lnTo>
                  <a:lnTo>
                    <a:pt x="33985" y="360083"/>
                  </a:lnTo>
                  <a:lnTo>
                    <a:pt x="38404" y="361353"/>
                  </a:lnTo>
                  <a:lnTo>
                    <a:pt x="33553" y="361353"/>
                  </a:lnTo>
                  <a:lnTo>
                    <a:pt x="33439" y="361759"/>
                  </a:lnTo>
                  <a:lnTo>
                    <a:pt x="37579" y="362623"/>
                  </a:lnTo>
                  <a:lnTo>
                    <a:pt x="49949" y="362623"/>
                  </a:lnTo>
                  <a:lnTo>
                    <a:pt x="49314" y="361353"/>
                  </a:lnTo>
                  <a:lnTo>
                    <a:pt x="51587" y="362623"/>
                  </a:lnTo>
                  <a:lnTo>
                    <a:pt x="53619" y="362623"/>
                  </a:lnTo>
                  <a:lnTo>
                    <a:pt x="52336" y="361353"/>
                  </a:lnTo>
                  <a:lnTo>
                    <a:pt x="53060" y="361353"/>
                  </a:lnTo>
                  <a:lnTo>
                    <a:pt x="53403" y="361353"/>
                  </a:lnTo>
                  <a:lnTo>
                    <a:pt x="53022" y="361213"/>
                  </a:lnTo>
                  <a:lnTo>
                    <a:pt x="52819" y="360641"/>
                  </a:lnTo>
                  <a:lnTo>
                    <a:pt x="52819" y="361149"/>
                  </a:lnTo>
                  <a:lnTo>
                    <a:pt x="49631" y="360083"/>
                  </a:lnTo>
                  <a:lnTo>
                    <a:pt x="51485" y="360083"/>
                  </a:lnTo>
                  <a:lnTo>
                    <a:pt x="52819" y="361149"/>
                  </a:lnTo>
                  <a:lnTo>
                    <a:pt x="52819" y="360641"/>
                  </a:lnTo>
                  <a:lnTo>
                    <a:pt x="52628" y="360083"/>
                  </a:lnTo>
                  <a:lnTo>
                    <a:pt x="53759" y="360083"/>
                  </a:lnTo>
                  <a:lnTo>
                    <a:pt x="55181" y="358813"/>
                  </a:lnTo>
                  <a:lnTo>
                    <a:pt x="52641" y="357543"/>
                  </a:lnTo>
                  <a:lnTo>
                    <a:pt x="51536" y="356273"/>
                  </a:lnTo>
                  <a:lnTo>
                    <a:pt x="50444" y="355003"/>
                  </a:lnTo>
                  <a:lnTo>
                    <a:pt x="52857" y="353733"/>
                  </a:lnTo>
                  <a:lnTo>
                    <a:pt x="51485" y="353733"/>
                  </a:lnTo>
                  <a:lnTo>
                    <a:pt x="55397" y="351193"/>
                  </a:lnTo>
                  <a:lnTo>
                    <a:pt x="53340" y="349923"/>
                  </a:lnTo>
                  <a:lnTo>
                    <a:pt x="49225" y="347383"/>
                  </a:lnTo>
                  <a:lnTo>
                    <a:pt x="55130" y="346113"/>
                  </a:lnTo>
                  <a:lnTo>
                    <a:pt x="56362" y="344843"/>
                  </a:lnTo>
                  <a:lnTo>
                    <a:pt x="55308" y="344843"/>
                  </a:lnTo>
                  <a:lnTo>
                    <a:pt x="53936" y="344843"/>
                  </a:lnTo>
                  <a:lnTo>
                    <a:pt x="52171" y="343573"/>
                  </a:lnTo>
                  <a:lnTo>
                    <a:pt x="55308" y="344843"/>
                  </a:lnTo>
                  <a:lnTo>
                    <a:pt x="51854" y="342303"/>
                  </a:lnTo>
                  <a:lnTo>
                    <a:pt x="49403" y="341033"/>
                  </a:lnTo>
                  <a:lnTo>
                    <a:pt x="59829" y="342303"/>
                  </a:lnTo>
                  <a:close/>
                </a:path>
                <a:path w="123190" h="537209">
                  <a:moveTo>
                    <a:pt x="73761" y="198805"/>
                  </a:moveTo>
                  <a:lnTo>
                    <a:pt x="73571" y="198640"/>
                  </a:lnTo>
                  <a:lnTo>
                    <a:pt x="73190" y="198628"/>
                  </a:lnTo>
                  <a:lnTo>
                    <a:pt x="73761" y="198805"/>
                  </a:lnTo>
                  <a:close/>
                </a:path>
                <a:path w="123190" h="537209">
                  <a:moveTo>
                    <a:pt x="74002" y="203085"/>
                  </a:moveTo>
                  <a:lnTo>
                    <a:pt x="73698" y="202857"/>
                  </a:lnTo>
                  <a:lnTo>
                    <a:pt x="73545" y="202971"/>
                  </a:lnTo>
                  <a:lnTo>
                    <a:pt x="73736" y="203022"/>
                  </a:lnTo>
                  <a:lnTo>
                    <a:pt x="73901" y="203047"/>
                  </a:lnTo>
                  <a:close/>
                </a:path>
                <a:path w="123190" h="537209">
                  <a:moveTo>
                    <a:pt x="74333" y="203161"/>
                  </a:moveTo>
                  <a:lnTo>
                    <a:pt x="74002" y="203085"/>
                  </a:lnTo>
                  <a:lnTo>
                    <a:pt x="74320" y="203301"/>
                  </a:lnTo>
                  <a:lnTo>
                    <a:pt x="74333" y="203161"/>
                  </a:lnTo>
                  <a:close/>
                </a:path>
                <a:path w="123190" h="537209">
                  <a:moveTo>
                    <a:pt x="74714" y="199110"/>
                  </a:moveTo>
                  <a:lnTo>
                    <a:pt x="73761" y="198805"/>
                  </a:lnTo>
                  <a:lnTo>
                    <a:pt x="74714" y="199110"/>
                  </a:lnTo>
                  <a:close/>
                </a:path>
                <a:path w="123190" h="537209">
                  <a:moveTo>
                    <a:pt x="74980" y="203758"/>
                  </a:moveTo>
                  <a:lnTo>
                    <a:pt x="74320" y="203301"/>
                  </a:lnTo>
                  <a:lnTo>
                    <a:pt x="74180" y="203530"/>
                  </a:lnTo>
                  <a:lnTo>
                    <a:pt x="74980" y="203758"/>
                  </a:lnTo>
                  <a:close/>
                </a:path>
                <a:path w="123190" h="537209">
                  <a:moveTo>
                    <a:pt x="75755" y="199351"/>
                  </a:moveTo>
                  <a:lnTo>
                    <a:pt x="74930" y="199148"/>
                  </a:lnTo>
                  <a:lnTo>
                    <a:pt x="74714" y="199110"/>
                  </a:lnTo>
                  <a:lnTo>
                    <a:pt x="75755" y="199351"/>
                  </a:lnTo>
                  <a:close/>
                </a:path>
                <a:path w="123190" h="537209">
                  <a:moveTo>
                    <a:pt x="75755" y="193675"/>
                  </a:moveTo>
                  <a:lnTo>
                    <a:pt x="74510" y="193040"/>
                  </a:lnTo>
                  <a:lnTo>
                    <a:pt x="75209" y="194310"/>
                  </a:lnTo>
                  <a:lnTo>
                    <a:pt x="75755" y="193675"/>
                  </a:lnTo>
                  <a:close/>
                </a:path>
                <a:path w="123190" h="537209">
                  <a:moveTo>
                    <a:pt x="75895" y="203669"/>
                  </a:moveTo>
                  <a:lnTo>
                    <a:pt x="75666" y="203200"/>
                  </a:lnTo>
                  <a:lnTo>
                    <a:pt x="75133" y="203200"/>
                  </a:lnTo>
                  <a:lnTo>
                    <a:pt x="75895" y="203669"/>
                  </a:lnTo>
                  <a:close/>
                </a:path>
                <a:path w="123190" h="537209">
                  <a:moveTo>
                    <a:pt x="76073" y="200685"/>
                  </a:moveTo>
                  <a:lnTo>
                    <a:pt x="75361" y="200520"/>
                  </a:lnTo>
                  <a:lnTo>
                    <a:pt x="75006" y="200393"/>
                  </a:lnTo>
                  <a:lnTo>
                    <a:pt x="74866" y="200279"/>
                  </a:lnTo>
                  <a:lnTo>
                    <a:pt x="74930" y="200431"/>
                  </a:lnTo>
                  <a:lnTo>
                    <a:pt x="75819" y="200672"/>
                  </a:lnTo>
                  <a:lnTo>
                    <a:pt x="76073" y="200685"/>
                  </a:lnTo>
                  <a:close/>
                </a:path>
                <a:path w="123190" h="537209">
                  <a:moveTo>
                    <a:pt x="76098" y="203200"/>
                  </a:moveTo>
                  <a:lnTo>
                    <a:pt x="75006" y="201930"/>
                  </a:lnTo>
                  <a:lnTo>
                    <a:pt x="75666" y="203200"/>
                  </a:lnTo>
                  <a:lnTo>
                    <a:pt x="76098" y="203200"/>
                  </a:lnTo>
                  <a:close/>
                </a:path>
                <a:path w="123190" h="537209">
                  <a:moveTo>
                    <a:pt x="76288" y="193040"/>
                  </a:moveTo>
                  <a:close/>
                </a:path>
                <a:path w="123190" h="537209">
                  <a:moveTo>
                    <a:pt x="77012" y="194310"/>
                  </a:moveTo>
                  <a:lnTo>
                    <a:pt x="76238" y="193103"/>
                  </a:lnTo>
                  <a:lnTo>
                    <a:pt x="75755" y="193675"/>
                  </a:lnTo>
                  <a:lnTo>
                    <a:pt x="77012" y="194310"/>
                  </a:lnTo>
                  <a:close/>
                </a:path>
                <a:path w="123190" h="537209">
                  <a:moveTo>
                    <a:pt x="77203" y="204470"/>
                  </a:moveTo>
                  <a:lnTo>
                    <a:pt x="75895" y="203669"/>
                  </a:lnTo>
                  <a:lnTo>
                    <a:pt x="76276" y="204470"/>
                  </a:lnTo>
                  <a:lnTo>
                    <a:pt x="77203" y="204470"/>
                  </a:lnTo>
                  <a:close/>
                </a:path>
                <a:path w="123190" h="537209">
                  <a:moveTo>
                    <a:pt x="77381" y="198742"/>
                  </a:moveTo>
                  <a:lnTo>
                    <a:pt x="75666" y="198145"/>
                  </a:lnTo>
                  <a:lnTo>
                    <a:pt x="75374" y="198374"/>
                  </a:lnTo>
                  <a:lnTo>
                    <a:pt x="73304" y="198412"/>
                  </a:lnTo>
                  <a:lnTo>
                    <a:pt x="73571" y="198640"/>
                  </a:lnTo>
                  <a:lnTo>
                    <a:pt x="77381" y="198742"/>
                  </a:lnTo>
                  <a:close/>
                </a:path>
                <a:path w="123190" h="537209">
                  <a:moveTo>
                    <a:pt x="79324" y="188201"/>
                  </a:moveTo>
                  <a:lnTo>
                    <a:pt x="78193" y="188531"/>
                  </a:lnTo>
                  <a:lnTo>
                    <a:pt x="78803" y="188417"/>
                  </a:lnTo>
                  <a:lnTo>
                    <a:pt x="79121" y="188302"/>
                  </a:lnTo>
                  <a:lnTo>
                    <a:pt x="79324" y="188201"/>
                  </a:lnTo>
                  <a:close/>
                </a:path>
                <a:path w="123190" h="537209">
                  <a:moveTo>
                    <a:pt x="80530" y="202171"/>
                  </a:moveTo>
                  <a:lnTo>
                    <a:pt x="79730" y="201930"/>
                  </a:lnTo>
                  <a:lnTo>
                    <a:pt x="79235" y="203200"/>
                  </a:lnTo>
                  <a:lnTo>
                    <a:pt x="80530" y="202171"/>
                  </a:lnTo>
                  <a:close/>
                </a:path>
                <a:path w="123190" h="537209">
                  <a:moveTo>
                    <a:pt x="80645" y="184607"/>
                  </a:moveTo>
                  <a:lnTo>
                    <a:pt x="80403" y="184581"/>
                  </a:lnTo>
                  <a:lnTo>
                    <a:pt x="80111" y="184569"/>
                  </a:lnTo>
                  <a:lnTo>
                    <a:pt x="79895" y="184581"/>
                  </a:lnTo>
                  <a:lnTo>
                    <a:pt x="80073" y="184607"/>
                  </a:lnTo>
                  <a:lnTo>
                    <a:pt x="80645" y="184607"/>
                  </a:lnTo>
                  <a:close/>
                </a:path>
                <a:path w="123190" h="537209">
                  <a:moveTo>
                    <a:pt x="80810" y="129146"/>
                  </a:moveTo>
                  <a:close/>
                </a:path>
                <a:path w="123190" h="537209">
                  <a:moveTo>
                    <a:pt x="81368" y="128384"/>
                  </a:moveTo>
                  <a:lnTo>
                    <a:pt x="81051" y="128574"/>
                  </a:lnTo>
                  <a:lnTo>
                    <a:pt x="80860" y="128854"/>
                  </a:lnTo>
                  <a:lnTo>
                    <a:pt x="80810" y="129146"/>
                  </a:lnTo>
                  <a:lnTo>
                    <a:pt x="81368" y="128384"/>
                  </a:lnTo>
                  <a:close/>
                </a:path>
                <a:path w="123190" h="537209">
                  <a:moveTo>
                    <a:pt x="81724" y="147485"/>
                  </a:moveTo>
                  <a:lnTo>
                    <a:pt x="81597" y="147320"/>
                  </a:lnTo>
                  <a:lnTo>
                    <a:pt x="81229" y="147320"/>
                  </a:lnTo>
                  <a:lnTo>
                    <a:pt x="81724" y="147485"/>
                  </a:lnTo>
                  <a:close/>
                </a:path>
                <a:path w="123190" h="537209">
                  <a:moveTo>
                    <a:pt x="81915" y="122250"/>
                  </a:moveTo>
                  <a:lnTo>
                    <a:pt x="81775" y="121920"/>
                  </a:lnTo>
                  <a:lnTo>
                    <a:pt x="80721" y="121920"/>
                  </a:lnTo>
                  <a:lnTo>
                    <a:pt x="81915" y="122250"/>
                  </a:lnTo>
                  <a:close/>
                </a:path>
                <a:path w="123190" h="537209">
                  <a:moveTo>
                    <a:pt x="81940" y="139700"/>
                  </a:moveTo>
                  <a:lnTo>
                    <a:pt x="81737" y="139407"/>
                  </a:lnTo>
                  <a:lnTo>
                    <a:pt x="80695" y="139700"/>
                  </a:lnTo>
                  <a:lnTo>
                    <a:pt x="81940" y="139700"/>
                  </a:lnTo>
                  <a:close/>
                </a:path>
                <a:path w="123190" h="537209">
                  <a:moveTo>
                    <a:pt x="82943" y="123190"/>
                  </a:moveTo>
                  <a:lnTo>
                    <a:pt x="82130" y="122313"/>
                  </a:lnTo>
                  <a:lnTo>
                    <a:pt x="81915" y="122250"/>
                  </a:lnTo>
                  <a:lnTo>
                    <a:pt x="82321" y="123190"/>
                  </a:lnTo>
                  <a:lnTo>
                    <a:pt x="82943" y="123190"/>
                  </a:lnTo>
                  <a:close/>
                </a:path>
                <a:path w="123190" h="537209">
                  <a:moveTo>
                    <a:pt x="83388" y="125666"/>
                  </a:moveTo>
                  <a:lnTo>
                    <a:pt x="83172" y="125603"/>
                  </a:lnTo>
                  <a:lnTo>
                    <a:pt x="82651" y="125463"/>
                  </a:lnTo>
                  <a:lnTo>
                    <a:pt x="81318" y="125831"/>
                  </a:lnTo>
                  <a:lnTo>
                    <a:pt x="82372" y="125831"/>
                  </a:lnTo>
                  <a:lnTo>
                    <a:pt x="82981" y="125768"/>
                  </a:lnTo>
                  <a:lnTo>
                    <a:pt x="83388" y="125666"/>
                  </a:lnTo>
                  <a:close/>
                </a:path>
                <a:path w="123190" h="537209">
                  <a:moveTo>
                    <a:pt x="83413" y="165633"/>
                  </a:moveTo>
                  <a:lnTo>
                    <a:pt x="82740" y="164922"/>
                  </a:lnTo>
                  <a:lnTo>
                    <a:pt x="81038" y="165023"/>
                  </a:lnTo>
                  <a:lnTo>
                    <a:pt x="83413" y="165633"/>
                  </a:lnTo>
                  <a:close/>
                </a:path>
                <a:path w="123190" h="537209">
                  <a:moveTo>
                    <a:pt x="83934" y="203200"/>
                  </a:moveTo>
                  <a:lnTo>
                    <a:pt x="80746" y="202006"/>
                  </a:lnTo>
                  <a:lnTo>
                    <a:pt x="80530" y="202171"/>
                  </a:lnTo>
                  <a:lnTo>
                    <a:pt x="83934" y="203200"/>
                  </a:lnTo>
                  <a:close/>
                </a:path>
                <a:path w="123190" h="537209">
                  <a:moveTo>
                    <a:pt x="85229" y="157480"/>
                  </a:moveTo>
                  <a:lnTo>
                    <a:pt x="83134" y="157480"/>
                  </a:lnTo>
                  <a:lnTo>
                    <a:pt x="83654" y="158750"/>
                  </a:lnTo>
                  <a:lnTo>
                    <a:pt x="85229" y="157480"/>
                  </a:lnTo>
                  <a:close/>
                </a:path>
                <a:path w="123190" h="537209">
                  <a:moveTo>
                    <a:pt x="85661" y="158483"/>
                  </a:moveTo>
                  <a:lnTo>
                    <a:pt x="85255" y="158216"/>
                  </a:lnTo>
                  <a:lnTo>
                    <a:pt x="84632" y="158356"/>
                  </a:lnTo>
                  <a:lnTo>
                    <a:pt x="84721" y="158584"/>
                  </a:lnTo>
                  <a:lnTo>
                    <a:pt x="85102" y="158838"/>
                  </a:lnTo>
                  <a:lnTo>
                    <a:pt x="85331" y="158661"/>
                  </a:lnTo>
                  <a:lnTo>
                    <a:pt x="85661" y="158483"/>
                  </a:lnTo>
                  <a:close/>
                </a:path>
                <a:path w="123190" h="537209">
                  <a:moveTo>
                    <a:pt x="85839" y="204470"/>
                  </a:moveTo>
                  <a:lnTo>
                    <a:pt x="79235" y="203200"/>
                  </a:lnTo>
                  <a:lnTo>
                    <a:pt x="76377" y="201930"/>
                  </a:lnTo>
                  <a:lnTo>
                    <a:pt x="76098" y="201930"/>
                  </a:lnTo>
                  <a:lnTo>
                    <a:pt x="77889" y="203200"/>
                  </a:lnTo>
                  <a:lnTo>
                    <a:pt x="78295" y="203200"/>
                  </a:lnTo>
                  <a:lnTo>
                    <a:pt x="79324" y="204470"/>
                  </a:lnTo>
                  <a:lnTo>
                    <a:pt x="85839" y="204470"/>
                  </a:lnTo>
                  <a:close/>
                </a:path>
                <a:path w="123190" h="537209">
                  <a:moveTo>
                    <a:pt x="86398" y="159499"/>
                  </a:moveTo>
                  <a:lnTo>
                    <a:pt x="85890" y="159270"/>
                  </a:lnTo>
                  <a:lnTo>
                    <a:pt x="85407" y="159042"/>
                  </a:lnTo>
                  <a:lnTo>
                    <a:pt x="85102" y="158838"/>
                  </a:lnTo>
                  <a:lnTo>
                    <a:pt x="84848" y="159042"/>
                  </a:lnTo>
                  <a:lnTo>
                    <a:pt x="84747" y="159219"/>
                  </a:lnTo>
                  <a:lnTo>
                    <a:pt x="86398" y="159499"/>
                  </a:lnTo>
                  <a:close/>
                </a:path>
                <a:path w="123190" h="537209">
                  <a:moveTo>
                    <a:pt x="86550" y="194729"/>
                  </a:moveTo>
                  <a:lnTo>
                    <a:pt x="86512" y="194602"/>
                  </a:lnTo>
                  <a:lnTo>
                    <a:pt x="85280" y="194310"/>
                  </a:lnTo>
                  <a:lnTo>
                    <a:pt x="85521" y="194513"/>
                  </a:lnTo>
                  <a:lnTo>
                    <a:pt x="86550" y="194729"/>
                  </a:lnTo>
                  <a:close/>
                </a:path>
                <a:path w="123190" h="537209">
                  <a:moveTo>
                    <a:pt x="86804" y="195580"/>
                  </a:moveTo>
                  <a:lnTo>
                    <a:pt x="86652" y="195046"/>
                  </a:lnTo>
                  <a:lnTo>
                    <a:pt x="85953" y="194868"/>
                  </a:lnTo>
                  <a:lnTo>
                    <a:pt x="86804" y="195580"/>
                  </a:lnTo>
                  <a:close/>
                </a:path>
                <a:path w="123190" h="537209">
                  <a:moveTo>
                    <a:pt x="87299" y="194779"/>
                  </a:moveTo>
                  <a:lnTo>
                    <a:pt x="86423" y="194310"/>
                  </a:lnTo>
                  <a:lnTo>
                    <a:pt x="86512" y="194602"/>
                  </a:lnTo>
                  <a:lnTo>
                    <a:pt x="87299" y="194779"/>
                  </a:lnTo>
                  <a:close/>
                </a:path>
                <a:path w="123190" h="537209">
                  <a:moveTo>
                    <a:pt x="88099" y="198120"/>
                  </a:moveTo>
                  <a:lnTo>
                    <a:pt x="86842" y="196850"/>
                  </a:lnTo>
                  <a:lnTo>
                    <a:pt x="86702" y="197269"/>
                  </a:lnTo>
                  <a:lnTo>
                    <a:pt x="88099" y="198120"/>
                  </a:lnTo>
                  <a:close/>
                </a:path>
                <a:path w="123190" h="537209">
                  <a:moveTo>
                    <a:pt x="88265" y="199390"/>
                  </a:moveTo>
                  <a:lnTo>
                    <a:pt x="87071" y="198120"/>
                  </a:lnTo>
                  <a:lnTo>
                    <a:pt x="85153" y="199390"/>
                  </a:lnTo>
                  <a:lnTo>
                    <a:pt x="88265" y="199390"/>
                  </a:lnTo>
                  <a:close/>
                </a:path>
                <a:path w="123190" h="537209">
                  <a:moveTo>
                    <a:pt x="88341" y="193624"/>
                  </a:moveTo>
                  <a:lnTo>
                    <a:pt x="87083" y="193040"/>
                  </a:lnTo>
                  <a:lnTo>
                    <a:pt x="86779" y="193192"/>
                  </a:lnTo>
                  <a:lnTo>
                    <a:pt x="88341" y="193624"/>
                  </a:lnTo>
                  <a:close/>
                </a:path>
                <a:path w="123190" h="537209">
                  <a:moveTo>
                    <a:pt x="88760" y="195580"/>
                  </a:moveTo>
                  <a:lnTo>
                    <a:pt x="87591" y="194945"/>
                  </a:lnTo>
                  <a:lnTo>
                    <a:pt x="86550" y="194729"/>
                  </a:lnTo>
                  <a:lnTo>
                    <a:pt x="86652" y="195046"/>
                  </a:lnTo>
                  <a:lnTo>
                    <a:pt x="88760" y="195580"/>
                  </a:lnTo>
                  <a:close/>
                </a:path>
                <a:path w="123190" h="537209">
                  <a:moveTo>
                    <a:pt x="89547" y="195808"/>
                  </a:moveTo>
                  <a:lnTo>
                    <a:pt x="88519" y="196621"/>
                  </a:lnTo>
                  <a:lnTo>
                    <a:pt x="89065" y="196646"/>
                  </a:lnTo>
                  <a:lnTo>
                    <a:pt x="89547" y="195808"/>
                  </a:lnTo>
                  <a:close/>
                </a:path>
                <a:path w="123190" h="537209">
                  <a:moveTo>
                    <a:pt x="90589" y="72174"/>
                  </a:moveTo>
                  <a:lnTo>
                    <a:pt x="90157" y="71120"/>
                  </a:lnTo>
                  <a:lnTo>
                    <a:pt x="89928" y="71120"/>
                  </a:lnTo>
                  <a:lnTo>
                    <a:pt x="88874" y="71120"/>
                  </a:lnTo>
                  <a:lnTo>
                    <a:pt x="90589" y="72174"/>
                  </a:lnTo>
                  <a:close/>
                </a:path>
                <a:path w="123190" h="537209">
                  <a:moveTo>
                    <a:pt x="90703" y="195580"/>
                  </a:moveTo>
                  <a:lnTo>
                    <a:pt x="87299" y="194779"/>
                  </a:lnTo>
                  <a:lnTo>
                    <a:pt x="87591" y="194945"/>
                  </a:lnTo>
                  <a:lnTo>
                    <a:pt x="90703" y="195580"/>
                  </a:lnTo>
                  <a:close/>
                </a:path>
                <a:path w="123190" h="537209">
                  <a:moveTo>
                    <a:pt x="90855" y="194310"/>
                  </a:moveTo>
                  <a:lnTo>
                    <a:pt x="88341" y="193624"/>
                  </a:lnTo>
                  <a:lnTo>
                    <a:pt x="89827" y="194310"/>
                  </a:lnTo>
                  <a:lnTo>
                    <a:pt x="90855" y="194310"/>
                  </a:lnTo>
                  <a:close/>
                </a:path>
                <a:path w="123190" h="537209">
                  <a:moveTo>
                    <a:pt x="91274" y="196850"/>
                  </a:moveTo>
                  <a:lnTo>
                    <a:pt x="91224" y="196723"/>
                  </a:lnTo>
                  <a:lnTo>
                    <a:pt x="89065" y="196646"/>
                  </a:lnTo>
                  <a:lnTo>
                    <a:pt x="88861" y="197002"/>
                  </a:lnTo>
                  <a:lnTo>
                    <a:pt x="91274" y="196850"/>
                  </a:lnTo>
                  <a:close/>
                </a:path>
                <a:path w="123190" h="537209">
                  <a:moveTo>
                    <a:pt x="92227" y="177774"/>
                  </a:moveTo>
                  <a:lnTo>
                    <a:pt x="91795" y="177774"/>
                  </a:lnTo>
                  <a:lnTo>
                    <a:pt x="91935" y="177787"/>
                  </a:lnTo>
                  <a:lnTo>
                    <a:pt x="92138" y="177787"/>
                  </a:lnTo>
                  <a:close/>
                </a:path>
                <a:path w="123190" h="537209">
                  <a:moveTo>
                    <a:pt x="93345" y="189230"/>
                  </a:moveTo>
                  <a:lnTo>
                    <a:pt x="92710" y="187960"/>
                  </a:lnTo>
                  <a:lnTo>
                    <a:pt x="91821" y="188722"/>
                  </a:lnTo>
                  <a:lnTo>
                    <a:pt x="93345" y="189230"/>
                  </a:lnTo>
                  <a:close/>
                </a:path>
                <a:path w="123190" h="537209">
                  <a:moveTo>
                    <a:pt x="93459" y="86233"/>
                  </a:moveTo>
                  <a:lnTo>
                    <a:pt x="92595" y="85648"/>
                  </a:lnTo>
                  <a:lnTo>
                    <a:pt x="93306" y="86360"/>
                  </a:lnTo>
                  <a:lnTo>
                    <a:pt x="93459" y="86233"/>
                  </a:lnTo>
                  <a:close/>
                </a:path>
                <a:path w="123190" h="537209">
                  <a:moveTo>
                    <a:pt x="93941" y="175260"/>
                  </a:moveTo>
                  <a:lnTo>
                    <a:pt x="92925" y="173990"/>
                  </a:lnTo>
                  <a:lnTo>
                    <a:pt x="93941" y="175260"/>
                  </a:lnTo>
                  <a:close/>
                </a:path>
                <a:path w="123190" h="537209">
                  <a:moveTo>
                    <a:pt x="93954" y="186690"/>
                  </a:moveTo>
                  <a:lnTo>
                    <a:pt x="92925" y="186690"/>
                  </a:lnTo>
                  <a:lnTo>
                    <a:pt x="93865" y="187960"/>
                  </a:lnTo>
                  <a:lnTo>
                    <a:pt x="93954" y="186690"/>
                  </a:lnTo>
                  <a:close/>
                </a:path>
                <a:path w="123190" h="537209">
                  <a:moveTo>
                    <a:pt x="93980" y="193560"/>
                  </a:moveTo>
                  <a:lnTo>
                    <a:pt x="93027" y="193052"/>
                  </a:lnTo>
                  <a:lnTo>
                    <a:pt x="92786" y="192913"/>
                  </a:lnTo>
                  <a:lnTo>
                    <a:pt x="91719" y="193116"/>
                  </a:lnTo>
                  <a:lnTo>
                    <a:pt x="92138" y="193738"/>
                  </a:lnTo>
                  <a:lnTo>
                    <a:pt x="93345" y="193408"/>
                  </a:lnTo>
                  <a:lnTo>
                    <a:pt x="93980" y="193560"/>
                  </a:lnTo>
                  <a:close/>
                </a:path>
                <a:path w="123190" h="537209">
                  <a:moveTo>
                    <a:pt x="94602" y="172720"/>
                  </a:moveTo>
                  <a:lnTo>
                    <a:pt x="93941" y="171450"/>
                  </a:lnTo>
                  <a:lnTo>
                    <a:pt x="93408" y="171450"/>
                  </a:lnTo>
                  <a:lnTo>
                    <a:pt x="94602" y="172720"/>
                  </a:lnTo>
                  <a:close/>
                </a:path>
                <a:path w="123190" h="537209">
                  <a:moveTo>
                    <a:pt x="94945" y="181610"/>
                  </a:moveTo>
                  <a:lnTo>
                    <a:pt x="94792" y="181533"/>
                  </a:lnTo>
                  <a:lnTo>
                    <a:pt x="94945" y="181610"/>
                  </a:lnTo>
                  <a:close/>
                </a:path>
                <a:path w="123190" h="537209">
                  <a:moveTo>
                    <a:pt x="94983" y="196634"/>
                  </a:moveTo>
                  <a:lnTo>
                    <a:pt x="91274" y="196850"/>
                  </a:lnTo>
                  <a:lnTo>
                    <a:pt x="91414" y="197218"/>
                  </a:lnTo>
                  <a:lnTo>
                    <a:pt x="94983" y="196634"/>
                  </a:lnTo>
                  <a:close/>
                </a:path>
                <a:path w="123190" h="537209">
                  <a:moveTo>
                    <a:pt x="96570" y="170522"/>
                  </a:moveTo>
                  <a:lnTo>
                    <a:pt x="96253" y="170370"/>
                  </a:lnTo>
                  <a:lnTo>
                    <a:pt x="96278" y="170878"/>
                  </a:lnTo>
                  <a:lnTo>
                    <a:pt x="96570" y="170522"/>
                  </a:lnTo>
                  <a:close/>
                </a:path>
                <a:path w="123190" h="537209">
                  <a:moveTo>
                    <a:pt x="96939" y="17780"/>
                  </a:moveTo>
                  <a:lnTo>
                    <a:pt x="94716" y="16510"/>
                  </a:lnTo>
                  <a:lnTo>
                    <a:pt x="96202" y="17780"/>
                  </a:lnTo>
                  <a:lnTo>
                    <a:pt x="96939" y="17780"/>
                  </a:lnTo>
                  <a:close/>
                </a:path>
                <a:path w="123190" h="537209">
                  <a:moveTo>
                    <a:pt x="98298" y="171945"/>
                  </a:moveTo>
                  <a:lnTo>
                    <a:pt x="97993" y="171462"/>
                  </a:lnTo>
                  <a:lnTo>
                    <a:pt x="97307" y="171754"/>
                  </a:lnTo>
                  <a:lnTo>
                    <a:pt x="98298" y="171945"/>
                  </a:lnTo>
                  <a:close/>
                </a:path>
                <a:path w="123190" h="537209">
                  <a:moveTo>
                    <a:pt x="98501" y="171450"/>
                  </a:moveTo>
                  <a:lnTo>
                    <a:pt x="96850" y="170180"/>
                  </a:lnTo>
                  <a:lnTo>
                    <a:pt x="96570" y="170522"/>
                  </a:lnTo>
                  <a:lnTo>
                    <a:pt x="98501" y="171450"/>
                  </a:lnTo>
                  <a:close/>
                </a:path>
                <a:path w="123190" h="537209">
                  <a:moveTo>
                    <a:pt x="100799" y="165100"/>
                  </a:moveTo>
                  <a:lnTo>
                    <a:pt x="98463" y="163830"/>
                  </a:lnTo>
                  <a:lnTo>
                    <a:pt x="98945" y="165100"/>
                  </a:lnTo>
                  <a:lnTo>
                    <a:pt x="100799" y="165100"/>
                  </a:lnTo>
                  <a:close/>
                </a:path>
                <a:path w="123190" h="537209">
                  <a:moveTo>
                    <a:pt x="100901" y="8890"/>
                  </a:moveTo>
                  <a:lnTo>
                    <a:pt x="95453" y="7620"/>
                  </a:lnTo>
                  <a:lnTo>
                    <a:pt x="97942" y="8890"/>
                  </a:lnTo>
                  <a:lnTo>
                    <a:pt x="100901" y="8890"/>
                  </a:lnTo>
                  <a:close/>
                </a:path>
                <a:path w="123190" h="537209">
                  <a:moveTo>
                    <a:pt x="102298" y="165950"/>
                  </a:moveTo>
                  <a:lnTo>
                    <a:pt x="101473" y="165112"/>
                  </a:lnTo>
                  <a:lnTo>
                    <a:pt x="101955" y="165709"/>
                  </a:lnTo>
                  <a:lnTo>
                    <a:pt x="102298" y="165950"/>
                  </a:lnTo>
                  <a:close/>
                </a:path>
                <a:path w="123190" h="537209">
                  <a:moveTo>
                    <a:pt x="103860" y="139700"/>
                  </a:moveTo>
                  <a:lnTo>
                    <a:pt x="102374" y="140779"/>
                  </a:lnTo>
                  <a:lnTo>
                    <a:pt x="102730" y="140970"/>
                  </a:lnTo>
                  <a:lnTo>
                    <a:pt x="103860" y="139700"/>
                  </a:lnTo>
                  <a:close/>
                </a:path>
                <a:path w="123190" h="537209">
                  <a:moveTo>
                    <a:pt x="104521" y="127571"/>
                  </a:moveTo>
                  <a:lnTo>
                    <a:pt x="104292" y="127571"/>
                  </a:lnTo>
                  <a:lnTo>
                    <a:pt x="104114" y="127584"/>
                  </a:lnTo>
                  <a:lnTo>
                    <a:pt x="103911" y="127584"/>
                  </a:lnTo>
                  <a:lnTo>
                    <a:pt x="104038" y="127787"/>
                  </a:lnTo>
                  <a:lnTo>
                    <a:pt x="104521" y="127571"/>
                  </a:lnTo>
                  <a:close/>
                </a:path>
                <a:path w="123190" h="537209">
                  <a:moveTo>
                    <a:pt x="104978" y="118110"/>
                  </a:moveTo>
                  <a:lnTo>
                    <a:pt x="104673" y="116840"/>
                  </a:lnTo>
                  <a:lnTo>
                    <a:pt x="102285" y="116840"/>
                  </a:lnTo>
                  <a:lnTo>
                    <a:pt x="104978" y="118110"/>
                  </a:lnTo>
                  <a:close/>
                </a:path>
                <a:path w="123190" h="537209">
                  <a:moveTo>
                    <a:pt x="106197" y="110248"/>
                  </a:moveTo>
                  <a:lnTo>
                    <a:pt x="105041" y="109220"/>
                  </a:lnTo>
                  <a:lnTo>
                    <a:pt x="103657" y="109220"/>
                  </a:lnTo>
                  <a:lnTo>
                    <a:pt x="106197" y="110248"/>
                  </a:lnTo>
                  <a:close/>
                </a:path>
                <a:path w="123190" h="537209">
                  <a:moveTo>
                    <a:pt x="106857" y="109689"/>
                  </a:moveTo>
                  <a:lnTo>
                    <a:pt x="106489" y="109220"/>
                  </a:lnTo>
                  <a:lnTo>
                    <a:pt x="106108" y="109220"/>
                  </a:lnTo>
                  <a:lnTo>
                    <a:pt x="106857" y="109689"/>
                  </a:lnTo>
                  <a:close/>
                </a:path>
                <a:path w="123190" h="537209">
                  <a:moveTo>
                    <a:pt x="107721" y="110248"/>
                  </a:moveTo>
                  <a:lnTo>
                    <a:pt x="106857" y="109689"/>
                  </a:lnTo>
                  <a:lnTo>
                    <a:pt x="107276" y="110248"/>
                  </a:lnTo>
                  <a:lnTo>
                    <a:pt x="107721" y="110248"/>
                  </a:lnTo>
                  <a:close/>
                </a:path>
                <a:path w="123190" h="537209">
                  <a:moveTo>
                    <a:pt x="107873" y="129527"/>
                  </a:moveTo>
                  <a:lnTo>
                    <a:pt x="106946" y="128917"/>
                  </a:lnTo>
                  <a:lnTo>
                    <a:pt x="103670" y="128536"/>
                  </a:lnTo>
                  <a:lnTo>
                    <a:pt x="104203" y="128905"/>
                  </a:lnTo>
                  <a:lnTo>
                    <a:pt x="107873" y="129527"/>
                  </a:lnTo>
                  <a:close/>
                </a:path>
                <a:path w="123190" h="537209">
                  <a:moveTo>
                    <a:pt x="108280" y="111760"/>
                  </a:moveTo>
                  <a:lnTo>
                    <a:pt x="108102" y="110490"/>
                  </a:lnTo>
                  <a:lnTo>
                    <a:pt x="107467" y="110490"/>
                  </a:lnTo>
                  <a:lnTo>
                    <a:pt x="106807" y="110490"/>
                  </a:lnTo>
                  <a:lnTo>
                    <a:pt x="106464" y="110490"/>
                  </a:lnTo>
                  <a:lnTo>
                    <a:pt x="108191" y="111760"/>
                  </a:lnTo>
                  <a:close/>
                </a:path>
                <a:path w="123190" h="537209">
                  <a:moveTo>
                    <a:pt x="108648" y="146050"/>
                  </a:moveTo>
                  <a:lnTo>
                    <a:pt x="106832" y="144780"/>
                  </a:lnTo>
                  <a:lnTo>
                    <a:pt x="104914" y="144780"/>
                  </a:lnTo>
                  <a:lnTo>
                    <a:pt x="102616" y="143510"/>
                  </a:lnTo>
                  <a:lnTo>
                    <a:pt x="104101" y="146050"/>
                  </a:lnTo>
                  <a:lnTo>
                    <a:pt x="105994" y="146050"/>
                  </a:lnTo>
                  <a:lnTo>
                    <a:pt x="103746" y="144780"/>
                  </a:lnTo>
                  <a:lnTo>
                    <a:pt x="108648" y="146050"/>
                  </a:lnTo>
                  <a:close/>
                </a:path>
                <a:path w="123190" h="537209">
                  <a:moveTo>
                    <a:pt x="108737" y="112356"/>
                  </a:moveTo>
                  <a:lnTo>
                    <a:pt x="107162" y="111848"/>
                  </a:lnTo>
                  <a:lnTo>
                    <a:pt x="106883" y="112166"/>
                  </a:lnTo>
                  <a:lnTo>
                    <a:pt x="105562" y="112344"/>
                  </a:lnTo>
                  <a:lnTo>
                    <a:pt x="105956" y="112585"/>
                  </a:lnTo>
                  <a:lnTo>
                    <a:pt x="107607" y="112649"/>
                  </a:lnTo>
                  <a:lnTo>
                    <a:pt x="108737" y="112356"/>
                  </a:lnTo>
                  <a:close/>
                </a:path>
                <a:path w="123190" h="537209">
                  <a:moveTo>
                    <a:pt x="109829" y="125730"/>
                  </a:moveTo>
                  <a:lnTo>
                    <a:pt x="103124" y="123456"/>
                  </a:lnTo>
                  <a:lnTo>
                    <a:pt x="101777" y="124460"/>
                  </a:lnTo>
                  <a:lnTo>
                    <a:pt x="103085" y="124460"/>
                  </a:lnTo>
                  <a:lnTo>
                    <a:pt x="109829" y="125730"/>
                  </a:lnTo>
                  <a:close/>
                </a:path>
                <a:path w="123190" h="537209">
                  <a:moveTo>
                    <a:pt x="116344" y="29425"/>
                  </a:moveTo>
                  <a:lnTo>
                    <a:pt x="116255" y="29210"/>
                  </a:lnTo>
                  <a:lnTo>
                    <a:pt x="116116" y="29210"/>
                  </a:lnTo>
                  <a:lnTo>
                    <a:pt x="116344" y="29425"/>
                  </a:lnTo>
                  <a:close/>
                </a:path>
                <a:path w="123190" h="537209">
                  <a:moveTo>
                    <a:pt x="116586" y="35344"/>
                  </a:moveTo>
                  <a:lnTo>
                    <a:pt x="116560" y="35217"/>
                  </a:lnTo>
                  <a:lnTo>
                    <a:pt x="116370" y="35140"/>
                  </a:lnTo>
                  <a:lnTo>
                    <a:pt x="116090" y="35115"/>
                  </a:lnTo>
                  <a:lnTo>
                    <a:pt x="115874" y="35153"/>
                  </a:lnTo>
                  <a:lnTo>
                    <a:pt x="115684" y="35166"/>
                  </a:lnTo>
                  <a:lnTo>
                    <a:pt x="116586" y="35344"/>
                  </a:lnTo>
                  <a:close/>
                </a:path>
                <a:path w="123190" h="537209">
                  <a:moveTo>
                    <a:pt x="117462" y="30480"/>
                  </a:moveTo>
                  <a:lnTo>
                    <a:pt x="116344" y="29425"/>
                  </a:lnTo>
                  <a:lnTo>
                    <a:pt x="116789" y="30480"/>
                  </a:lnTo>
                  <a:lnTo>
                    <a:pt x="117462" y="30480"/>
                  </a:lnTo>
                  <a:close/>
                </a:path>
                <a:path w="123190" h="537209">
                  <a:moveTo>
                    <a:pt x="117589" y="96520"/>
                  </a:moveTo>
                  <a:lnTo>
                    <a:pt x="115722" y="95770"/>
                  </a:lnTo>
                  <a:lnTo>
                    <a:pt x="115290" y="95250"/>
                  </a:lnTo>
                  <a:lnTo>
                    <a:pt x="116738" y="93980"/>
                  </a:lnTo>
                  <a:lnTo>
                    <a:pt x="111734" y="92710"/>
                  </a:lnTo>
                  <a:lnTo>
                    <a:pt x="114655" y="92710"/>
                  </a:lnTo>
                  <a:lnTo>
                    <a:pt x="115633" y="91440"/>
                  </a:lnTo>
                  <a:lnTo>
                    <a:pt x="113652" y="90170"/>
                  </a:lnTo>
                  <a:lnTo>
                    <a:pt x="109689" y="87630"/>
                  </a:lnTo>
                  <a:lnTo>
                    <a:pt x="114122" y="87630"/>
                  </a:lnTo>
                  <a:lnTo>
                    <a:pt x="111696" y="86360"/>
                  </a:lnTo>
                  <a:lnTo>
                    <a:pt x="114935" y="86360"/>
                  </a:lnTo>
                  <a:lnTo>
                    <a:pt x="112318" y="85090"/>
                  </a:lnTo>
                  <a:lnTo>
                    <a:pt x="113284" y="85090"/>
                  </a:lnTo>
                  <a:lnTo>
                    <a:pt x="114985" y="86360"/>
                  </a:lnTo>
                  <a:lnTo>
                    <a:pt x="117221" y="85090"/>
                  </a:lnTo>
                  <a:lnTo>
                    <a:pt x="111036" y="82550"/>
                  </a:lnTo>
                  <a:lnTo>
                    <a:pt x="91567" y="82550"/>
                  </a:lnTo>
                  <a:lnTo>
                    <a:pt x="90004" y="82550"/>
                  </a:lnTo>
                  <a:lnTo>
                    <a:pt x="90055" y="83820"/>
                  </a:lnTo>
                  <a:lnTo>
                    <a:pt x="91998" y="85090"/>
                  </a:lnTo>
                  <a:lnTo>
                    <a:pt x="91782" y="85090"/>
                  </a:lnTo>
                  <a:lnTo>
                    <a:pt x="92595" y="85648"/>
                  </a:lnTo>
                  <a:lnTo>
                    <a:pt x="92036" y="85090"/>
                  </a:lnTo>
                  <a:lnTo>
                    <a:pt x="94894" y="85090"/>
                  </a:lnTo>
                  <a:lnTo>
                    <a:pt x="93459" y="86233"/>
                  </a:lnTo>
                  <a:lnTo>
                    <a:pt x="95516" y="87630"/>
                  </a:lnTo>
                  <a:lnTo>
                    <a:pt x="83477" y="88900"/>
                  </a:lnTo>
                  <a:lnTo>
                    <a:pt x="88823" y="91440"/>
                  </a:lnTo>
                  <a:lnTo>
                    <a:pt x="88569" y="90170"/>
                  </a:lnTo>
                  <a:lnTo>
                    <a:pt x="91249" y="92710"/>
                  </a:lnTo>
                  <a:lnTo>
                    <a:pt x="90690" y="92710"/>
                  </a:lnTo>
                  <a:lnTo>
                    <a:pt x="89293" y="91440"/>
                  </a:lnTo>
                  <a:lnTo>
                    <a:pt x="87579" y="92710"/>
                  </a:lnTo>
                  <a:lnTo>
                    <a:pt x="91795" y="93980"/>
                  </a:lnTo>
                  <a:lnTo>
                    <a:pt x="86601" y="95250"/>
                  </a:lnTo>
                  <a:lnTo>
                    <a:pt x="89357" y="96520"/>
                  </a:lnTo>
                  <a:lnTo>
                    <a:pt x="81381" y="96520"/>
                  </a:lnTo>
                  <a:lnTo>
                    <a:pt x="89420" y="100330"/>
                  </a:lnTo>
                  <a:lnTo>
                    <a:pt x="84226" y="100330"/>
                  </a:lnTo>
                  <a:lnTo>
                    <a:pt x="86080" y="101600"/>
                  </a:lnTo>
                  <a:lnTo>
                    <a:pt x="87198" y="101600"/>
                  </a:lnTo>
                  <a:lnTo>
                    <a:pt x="88988" y="105410"/>
                  </a:lnTo>
                  <a:lnTo>
                    <a:pt x="83591" y="107950"/>
                  </a:lnTo>
                  <a:lnTo>
                    <a:pt x="81483" y="110490"/>
                  </a:lnTo>
                  <a:lnTo>
                    <a:pt x="80835" y="111760"/>
                  </a:lnTo>
                  <a:lnTo>
                    <a:pt x="90932" y="113030"/>
                  </a:lnTo>
                  <a:lnTo>
                    <a:pt x="82969" y="113030"/>
                  </a:lnTo>
                  <a:lnTo>
                    <a:pt x="86741" y="115570"/>
                  </a:lnTo>
                  <a:lnTo>
                    <a:pt x="85166" y="116014"/>
                  </a:lnTo>
                  <a:lnTo>
                    <a:pt x="85166" y="121920"/>
                  </a:lnTo>
                  <a:lnTo>
                    <a:pt x="84874" y="121920"/>
                  </a:lnTo>
                  <a:lnTo>
                    <a:pt x="83934" y="121145"/>
                  </a:lnTo>
                  <a:lnTo>
                    <a:pt x="85166" y="121920"/>
                  </a:lnTo>
                  <a:lnTo>
                    <a:pt x="85166" y="116014"/>
                  </a:lnTo>
                  <a:lnTo>
                    <a:pt x="82143" y="116840"/>
                  </a:lnTo>
                  <a:lnTo>
                    <a:pt x="84226" y="119380"/>
                  </a:lnTo>
                  <a:lnTo>
                    <a:pt x="80975" y="119380"/>
                  </a:lnTo>
                  <a:lnTo>
                    <a:pt x="83261" y="120726"/>
                  </a:lnTo>
                  <a:lnTo>
                    <a:pt x="82257" y="121920"/>
                  </a:lnTo>
                  <a:lnTo>
                    <a:pt x="81775" y="121920"/>
                  </a:lnTo>
                  <a:lnTo>
                    <a:pt x="82130" y="122313"/>
                  </a:lnTo>
                  <a:lnTo>
                    <a:pt x="85242" y="123190"/>
                  </a:lnTo>
                  <a:lnTo>
                    <a:pt x="82943" y="123190"/>
                  </a:lnTo>
                  <a:lnTo>
                    <a:pt x="81254" y="124460"/>
                  </a:lnTo>
                  <a:lnTo>
                    <a:pt x="82664" y="124460"/>
                  </a:lnTo>
                  <a:lnTo>
                    <a:pt x="85204" y="125730"/>
                  </a:lnTo>
                  <a:lnTo>
                    <a:pt x="83388" y="125730"/>
                  </a:lnTo>
                  <a:lnTo>
                    <a:pt x="86537" y="127000"/>
                  </a:lnTo>
                  <a:lnTo>
                    <a:pt x="81635" y="127000"/>
                  </a:lnTo>
                  <a:lnTo>
                    <a:pt x="86144" y="128270"/>
                  </a:lnTo>
                  <a:lnTo>
                    <a:pt x="81470" y="127000"/>
                  </a:lnTo>
                  <a:lnTo>
                    <a:pt x="82143" y="129540"/>
                  </a:lnTo>
                  <a:lnTo>
                    <a:pt x="82880" y="129540"/>
                  </a:lnTo>
                  <a:lnTo>
                    <a:pt x="82727" y="130810"/>
                  </a:lnTo>
                  <a:lnTo>
                    <a:pt x="80797" y="129540"/>
                  </a:lnTo>
                  <a:lnTo>
                    <a:pt x="80772" y="130810"/>
                  </a:lnTo>
                  <a:lnTo>
                    <a:pt x="81546" y="130810"/>
                  </a:lnTo>
                  <a:lnTo>
                    <a:pt x="83959" y="132080"/>
                  </a:lnTo>
                  <a:lnTo>
                    <a:pt x="78193" y="132080"/>
                  </a:lnTo>
                  <a:lnTo>
                    <a:pt x="88112" y="134620"/>
                  </a:lnTo>
                  <a:lnTo>
                    <a:pt x="80848" y="133350"/>
                  </a:lnTo>
                  <a:lnTo>
                    <a:pt x="83070" y="135890"/>
                  </a:lnTo>
                  <a:lnTo>
                    <a:pt x="84404" y="138226"/>
                  </a:lnTo>
                  <a:lnTo>
                    <a:pt x="80264" y="137160"/>
                  </a:lnTo>
                  <a:lnTo>
                    <a:pt x="81737" y="139407"/>
                  </a:lnTo>
                  <a:lnTo>
                    <a:pt x="84620" y="138582"/>
                  </a:lnTo>
                  <a:lnTo>
                    <a:pt x="85344" y="139700"/>
                  </a:lnTo>
                  <a:lnTo>
                    <a:pt x="81940" y="139700"/>
                  </a:lnTo>
                  <a:lnTo>
                    <a:pt x="85801" y="140970"/>
                  </a:lnTo>
                  <a:lnTo>
                    <a:pt x="84429" y="142240"/>
                  </a:lnTo>
                  <a:lnTo>
                    <a:pt x="83743" y="142240"/>
                  </a:lnTo>
                  <a:lnTo>
                    <a:pt x="82448" y="140970"/>
                  </a:lnTo>
                  <a:lnTo>
                    <a:pt x="81673" y="140970"/>
                  </a:lnTo>
                  <a:lnTo>
                    <a:pt x="83350" y="143510"/>
                  </a:lnTo>
                  <a:lnTo>
                    <a:pt x="81368" y="144487"/>
                  </a:lnTo>
                  <a:lnTo>
                    <a:pt x="81216" y="144373"/>
                  </a:lnTo>
                  <a:lnTo>
                    <a:pt x="81330" y="144500"/>
                  </a:lnTo>
                  <a:lnTo>
                    <a:pt x="80759" y="144780"/>
                  </a:lnTo>
                  <a:lnTo>
                    <a:pt x="83070" y="146050"/>
                  </a:lnTo>
                  <a:lnTo>
                    <a:pt x="85801" y="146050"/>
                  </a:lnTo>
                  <a:lnTo>
                    <a:pt x="88341" y="148132"/>
                  </a:lnTo>
                  <a:lnTo>
                    <a:pt x="84531" y="147320"/>
                  </a:lnTo>
                  <a:lnTo>
                    <a:pt x="88760" y="149860"/>
                  </a:lnTo>
                  <a:lnTo>
                    <a:pt x="81724" y="147485"/>
                  </a:lnTo>
                  <a:lnTo>
                    <a:pt x="82562" y="148590"/>
                  </a:lnTo>
                  <a:lnTo>
                    <a:pt x="84416" y="148590"/>
                  </a:lnTo>
                  <a:lnTo>
                    <a:pt x="84226" y="149860"/>
                  </a:lnTo>
                  <a:lnTo>
                    <a:pt x="81648" y="149860"/>
                  </a:lnTo>
                  <a:lnTo>
                    <a:pt x="85496" y="151130"/>
                  </a:lnTo>
                  <a:lnTo>
                    <a:pt x="83121" y="151130"/>
                  </a:lnTo>
                  <a:lnTo>
                    <a:pt x="83223" y="152400"/>
                  </a:lnTo>
                  <a:lnTo>
                    <a:pt x="88099" y="153670"/>
                  </a:lnTo>
                  <a:lnTo>
                    <a:pt x="85940" y="154940"/>
                  </a:lnTo>
                  <a:lnTo>
                    <a:pt x="81546" y="153670"/>
                  </a:lnTo>
                  <a:lnTo>
                    <a:pt x="84391" y="154940"/>
                  </a:lnTo>
                  <a:lnTo>
                    <a:pt x="80518" y="154940"/>
                  </a:lnTo>
                  <a:lnTo>
                    <a:pt x="81546" y="156210"/>
                  </a:lnTo>
                  <a:lnTo>
                    <a:pt x="83286" y="156210"/>
                  </a:lnTo>
                  <a:lnTo>
                    <a:pt x="86004" y="157480"/>
                  </a:lnTo>
                  <a:lnTo>
                    <a:pt x="85229" y="157480"/>
                  </a:lnTo>
                  <a:lnTo>
                    <a:pt x="87109" y="158750"/>
                  </a:lnTo>
                  <a:lnTo>
                    <a:pt x="88544" y="158750"/>
                  </a:lnTo>
                  <a:lnTo>
                    <a:pt x="90119" y="158750"/>
                  </a:lnTo>
                  <a:lnTo>
                    <a:pt x="88900" y="160020"/>
                  </a:lnTo>
                  <a:lnTo>
                    <a:pt x="88544" y="158750"/>
                  </a:lnTo>
                  <a:lnTo>
                    <a:pt x="88734" y="160020"/>
                  </a:lnTo>
                  <a:lnTo>
                    <a:pt x="86398" y="160020"/>
                  </a:lnTo>
                  <a:lnTo>
                    <a:pt x="88811" y="161290"/>
                  </a:lnTo>
                  <a:lnTo>
                    <a:pt x="85839" y="161290"/>
                  </a:lnTo>
                  <a:lnTo>
                    <a:pt x="83312" y="162560"/>
                  </a:lnTo>
                  <a:lnTo>
                    <a:pt x="83921" y="162801"/>
                  </a:lnTo>
                  <a:lnTo>
                    <a:pt x="86017" y="163830"/>
                  </a:lnTo>
                  <a:lnTo>
                    <a:pt x="86664" y="163830"/>
                  </a:lnTo>
                  <a:lnTo>
                    <a:pt x="88049" y="163830"/>
                  </a:lnTo>
                  <a:lnTo>
                    <a:pt x="85763" y="165100"/>
                  </a:lnTo>
                  <a:lnTo>
                    <a:pt x="85559" y="163830"/>
                  </a:lnTo>
                  <a:lnTo>
                    <a:pt x="84797" y="163830"/>
                  </a:lnTo>
                  <a:lnTo>
                    <a:pt x="83502" y="165100"/>
                  </a:lnTo>
                  <a:lnTo>
                    <a:pt x="86093" y="166370"/>
                  </a:lnTo>
                  <a:lnTo>
                    <a:pt x="84632" y="167640"/>
                  </a:lnTo>
                  <a:lnTo>
                    <a:pt x="80708" y="166370"/>
                  </a:lnTo>
                  <a:lnTo>
                    <a:pt x="80505" y="166370"/>
                  </a:lnTo>
                  <a:lnTo>
                    <a:pt x="80949" y="167640"/>
                  </a:lnTo>
                  <a:lnTo>
                    <a:pt x="84632" y="170180"/>
                  </a:lnTo>
                  <a:lnTo>
                    <a:pt x="83477" y="171450"/>
                  </a:lnTo>
                  <a:lnTo>
                    <a:pt x="83934" y="171450"/>
                  </a:lnTo>
                  <a:lnTo>
                    <a:pt x="89382" y="172720"/>
                  </a:lnTo>
                  <a:lnTo>
                    <a:pt x="88430" y="172580"/>
                  </a:lnTo>
                  <a:lnTo>
                    <a:pt x="88430" y="182880"/>
                  </a:lnTo>
                  <a:lnTo>
                    <a:pt x="86131" y="182880"/>
                  </a:lnTo>
                  <a:lnTo>
                    <a:pt x="84556" y="181610"/>
                  </a:lnTo>
                  <a:lnTo>
                    <a:pt x="88430" y="182880"/>
                  </a:lnTo>
                  <a:lnTo>
                    <a:pt x="88430" y="172580"/>
                  </a:lnTo>
                  <a:lnTo>
                    <a:pt x="81051" y="171450"/>
                  </a:lnTo>
                  <a:lnTo>
                    <a:pt x="83502" y="172720"/>
                  </a:lnTo>
                  <a:lnTo>
                    <a:pt x="83121" y="172720"/>
                  </a:lnTo>
                  <a:lnTo>
                    <a:pt x="80505" y="171450"/>
                  </a:lnTo>
                  <a:lnTo>
                    <a:pt x="81114" y="172720"/>
                  </a:lnTo>
                  <a:lnTo>
                    <a:pt x="80048" y="172720"/>
                  </a:lnTo>
                  <a:lnTo>
                    <a:pt x="82105" y="173990"/>
                  </a:lnTo>
                  <a:lnTo>
                    <a:pt x="83566" y="176530"/>
                  </a:lnTo>
                  <a:lnTo>
                    <a:pt x="82181" y="175260"/>
                  </a:lnTo>
                  <a:lnTo>
                    <a:pt x="80835" y="176530"/>
                  </a:lnTo>
                  <a:lnTo>
                    <a:pt x="81203" y="176530"/>
                  </a:lnTo>
                  <a:lnTo>
                    <a:pt x="80441" y="177800"/>
                  </a:lnTo>
                  <a:lnTo>
                    <a:pt x="83616" y="177800"/>
                  </a:lnTo>
                  <a:lnTo>
                    <a:pt x="80556" y="179070"/>
                  </a:lnTo>
                  <a:lnTo>
                    <a:pt x="81432" y="180340"/>
                  </a:lnTo>
                  <a:lnTo>
                    <a:pt x="82575" y="182880"/>
                  </a:lnTo>
                  <a:lnTo>
                    <a:pt x="79121" y="182880"/>
                  </a:lnTo>
                  <a:lnTo>
                    <a:pt x="80137" y="184150"/>
                  </a:lnTo>
                  <a:lnTo>
                    <a:pt x="83515" y="184150"/>
                  </a:lnTo>
                  <a:lnTo>
                    <a:pt x="84899" y="185420"/>
                  </a:lnTo>
                  <a:lnTo>
                    <a:pt x="78549" y="185420"/>
                  </a:lnTo>
                  <a:lnTo>
                    <a:pt x="87680" y="186690"/>
                  </a:lnTo>
                  <a:lnTo>
                    <a:pt x="86664" y="186690"/>
                  </a:lnTo>
                  <a:lnTo>
                    <a:pt x="86664" y="189230"/>
                  </a:lnTo>
                  <a:lnTo>
                    <a:pt x="83146" y="189230"/>
                  </a:lnTo>
                  <a:lnTo>
                    <a:pt x="82550" y="188175"/>
                  </a:lnTo>
                  <a:lnTo>
                    <a:pt x="86664" y="189230"/>
                  </a:lnTo>
                  <a:lnTo>
                    <a:pt x="86664" y="186690"/>
                  </a:lnTo>
                  <a:lnTo>
                    <a:pt x="83413" y="186690"/>
                  </a:lnTo>
                  <a:lnTo>
                    <a:pt x="83972" y="187960"/>
                  </a:lnTo>
                  <a:lnTo>
                    <a:pt x="81648" y="186690"/>
                  </a:lnTo>
                  <a:lnTo>
                    <a:pt x="81711" y="187960"/>
                  </a:lnTo>
                  <a:lnTo>
                    <a:pt x="79921" y="187960"/>
                  </a:lnTo>
                  <a:lnTo>
                    <a:pt x="79324" y="189230"/>
                  </a:lnTo>
                  <a:lnTo>
                    <a:pt x="78676" y="189230"/>
                  </a:lnTo>
                  <a:lnTo>
                    <a:pt x="85712" y="191770"/>
                  </a:lnTo>
                  <a:lnTo>
                    <a:pt x="79959" y="191770"/>
                  </a:lnTo>
                  <a:lnTo>
                    <a:pt x="79705" y="191770"/>
                  </a:lnTo>
                  <a:lnTo>
                    <a:pt x="75768" y="191770"/>
                  </a:lnTo>
                  <a:lnTo>
                    <a:pt x="78206" y="193040"/>
                  </a:lnTo>
                  <a:lnTo>
                    <a:pt x="73660" y="191770"/>
                  </a:lnTo>
                  <a:lnTo>
                    <a:pt x="77216" y="193040"/>
                  </a:lnTo>
                  <a:lnTo>
                    <a:pt x="76288" y="193040"/>
                  </a:lnTo>
                  <a:lnTo>
                    <a:pt x="77533" y="194310"/>
                  </a:lnTo>
                  <a:lnTo>
                    <a:pt x="80810" y="195580"/>
                  </a:lnTo>
                  <a:lnTo>
                    <a:pt x="72974" y="195580"/>
                  </a:lnTo>
                  <a:lnTo>
                    <a:pt x="77419" y="196850"/>
                  </a:lnTo>
                  <a:lnTo>
                    <a:pt x="79133" y="199390"/>
                  </a:lnTo>
                  <a:lnTo>
                    <a:pt x="82486" y="199390"/>
                  </a:lnTo>
                  <a:lnTo>
                    <a:pt x="83959" y="200660"/>
                  </a:lnTo>
                  <a:lnTo>
                    <a:pt x="78968" y="200660"/>
                  </a:lnTo>
                  <a:lnTo>
                    <a:pt x="79997" y="201930"/>
                  </a:lnTo>
                  <a:lnTo>
                    <a:pt x="80543" y="201930"/>
                  </a:lnTo>
                  <a:lnTo>
                    <a:pt x="80746" y="202006"/>
                  </a:lnTo>
                  <a:lnTo>
                    <a:pt x="86131" y="201930"/>
                  </a:lnTo>
                  <a:lnTo>
                    <a:pt x="86423" y="201930"/>
                  </a:lnTo>
                  <a:lnTo>
                    <a:pt x="90258" y="201930"/>
                  </a:lnTo>
                  <a:lnTo>
                    <a:pt x="84696" y="199390"/>
                  </a:lnTo>
                  <a:lnTo>
                    <a:pt x="85153" y="199390"/>
                  </a:lnTo>
                  <a:lnTo>
                    <a:pt x="81648" y="198120"/>
                  </a:lnTo>
                  <a:lnTo>
                    <a:pt x="86423" y="198120"/>
                  </a:lnTo>
                  <a:lnTo>
                    <a:pt x="86702" y="197269"/>
                  </a:lnTo>
                  <a:lnTo>
                    <a:pt x="86042" y="196850"/>
                  </a:lnTo>
                  <a:lnTo>
                    <a:pt x="86842" y="196850"/>
                  </a:lnTo>
                  <a:lnTo>
                    <a:pt x="87731" y="196850"/>
                  </a:lnTo>
                  <a:lnTo>
                    <a:pt x="83743" y="194310"/>
                  </a:lnTo>
                  <a:lnTo>
                    <a:pt x="85953" y="194868"/>
                  </a:lnTo>
                  <a:lnTo>
                    <a:pt x="85521" y="194513"/>
                  </a:lnTo>
                  <a:lnTo>
                    <a:pt x="84518" y="194310"/>
                  </a:lnTo>
                  <a:lnTo>
                    <a:pt x="86779" y="193192"/>
                  </a:lnTo>
                  <a:lnTo>
                    <a:pt x="86220" y="193040"/>
                  </a:lnTo>
                  <a:lnTo>
                    <a:pt x="87083" y="193040"/>
                  </a:lnTo>
                  <a:lnTo>
                    <a:pt x="91313" y="193040"/>
                  </a:lnTo>
                  <a:lnTo>
                    <a:pt x="87553" y="191770"/>
                  </a:lnTo>
                  <a:lnTo>
                    <a:pt x="89941" y="191770"/>
                  </a:lnTo>
                  <a:lnTo>
                    <a:pt x="88861" y="190500"/>
                  </a:lnTo>
                  <a:lnTo>
                    <a:pt x="90093" y="190500"/>
                  </a:lnTo>
                  <a:lnTo>
                    <a:pt x="91211" y="189230"/>
                  </a:lnTo>
                  <a:lnTo>
                    <a:pt x="91821" y="188722"/>
                  </a:lnTo>
                  <a:lnTo>
                    <a:pt x="89585" y="187960"/>
                  </a:lnTo>
                  <a:lnTo>
                    <a:pt x="90449" y="186690"/>
                  </a:lnTo>
                  <a:lnTo>
                    <a:pt x="92163" y="186690"/>
                  </a:lnTo>
                  <a:lnTo>
                    <a:pt x="91795" y="185420"/>
                  </a:lnTo>
                  <a:lnTo>
                    <a:pt x="94602" y="186690"/>
                  </a:lnTo>
                  <a:lnTo>
                    <a:pt x="94576" y="185420"/>
                  </a:lnTo>
                  <a:lnTo>
                    <a:pt x="91554" y="184150"/>
                  </a:lnTo>
                  <a:lnTo>
                    <a:pt x="93611" y="184150"/>
                  </a:lnTo>
                  <a:lnTo>
                    <a:pt x="90970" y="182880"/>
                  </a:lnTo>
                  <a:lnTo>
                    <a:pt x="88836" y="182880"/>
                  </a:lnTo>
                  <a:lnTo>
                    <a:pt x="89128" y="181610"/>
                  </a:lnTo>
                  <a:lnTo>
                    <a:pt x="91160" y="182880"/>
                  </a:lnTo>
                  <a:lnTo>
                    <a:pt x="90627" y="181610"/>
                  </a:lnTo>
                  <a:lnTo>
                    <a:pt x="92214" y="182880"/>
                  </a:lnTo>
                  <a:lnTo>
                    <a:pt x="94246" y="182880"/>
                  </a:lnTo>
                  <a:lnTo>
                    <a:pt x="92659" y="181610"/>
                  </a:lnTo>
                  <a:lnTo>
                    <a:pt x="92443" y="181610"/>
                  </a:lnTo>
                  <a:lnTo>
                    <a:pt x="92443" y="180340"/>
                  </a:lnTo>
                  <a:lnTo>
                    <a:pt x="94792" y="181533"/>
                  </a:lnTo>
                  <a:lnTo>
                    <a:pt x="96240" y="180340"/>
                  </a:lnTo>
                  <a:lnTo>
                    <a:pt x="94246" y="180340"/>
                  </a:lnTo>
                  <a:lnTo>
                    <a:pt x="95453" y="179070"/>
                  </a:lnTo>
                  <a:lnTo>
                    <a:pt x="92151" y="177800"/>
                  </a:lnTo>
                  <a:lnTo>
                    <a:pt x="91909" y="179070"/>
                  </a:lnTo>
                  <a:lnTo>
                    <a:pt x="88988" y="176530"/>
                  </a:lnTo>
                  <a:lnTo>
                    <a:pt x="93992" y="176530"/>
                  </a:lnTo>
                  <a:lnTo>
                    <a:pt x="92938" y="174040"/>
                  </a:lnTo>
                  <a:lnTo>
                    <a:pt x="93535" y="172720"/>
                  </a:lnTo>
                  <a:lnTo>
                    <a:pt x="91440" y="171450"/>
                  </a:lnTo>
                  <a:lnTo>
                    <a:pt x="92811" y="171450"/>
                  </a:lnTo>
                  <a:lnTo>
                    <a:pt x="94640" y="170180"/>
                  </a:lnTo>
                  <a:lnTo>
                    <a:pt x="95923" y="171157"/>
                  </a:lnTo>
                  <a:lnTo>
                    <a:pt x="96113" y="170535"/>
                  </a:lnTo>
                  <a:lnTo>
                    <a:pt x="96012" y="171221"/>
                  </a:lnTo>
                  <a:lnTo>
                    <a:pt x="96316" y="171450"/>
                  </a:lnTo>
                  <a:lnTo>
                    <a:pt x="96278" y="170878"/>
                  </a:lnTo>
                  <a:lnTo>
                    <a:pt x="96189" y="170332"/>
                  </a:lnTo>
                  <a:lnTo>
                    <a:pt x="95859" y="170180"/>
                  </a:lnTo>
                  <a:lnTo>
                    <a:pt x="96850" y="170180"/>
                  </a:lnTo>
                  <a:lnTo>
                    <a:pt x="99237" y="170180"/>
                  </a:lnTo>
                  <a:lnTo>
                    <a:pt x="98526" y="168910"/>
                  </a:lnTo>
                  <a:lnTo>
                    <a:pt x="96253" y="168910"/>
                  </a:lnTo>
                  <a:lnTo>
                    <a:pt x="96824" y="167640"/>
                  </a:lnTo>
                  <a:lnTo>
                    <a:pt x="100215" y="168910"/>
                  </a:lnTo>
                  <a:lnTo>
                    <a:pt x="104673" y="167640"/>
                  </a:lnTo>
                  <a:lnTo>
                    <a:pt x="93586" y="165100"/>
                  </a:lnTo>
                  <a:lnTo>
                    <a:pt x="96202" y="165100"/>
                  </a:lnTo>
                  <a:lnTo>
                    <a:pt x="96799" y="163830"/>
                  </a:lnTo>
                  <a:lnTo>
                    <a:pt x="98463" y="163830"/>
                  </a:lnTo>
                  <a:lnTo>
                    <a:pt x="103962" y="163830"/>
                  </a:lnTo>
                  <a:lnTo>
                    <a:pt x="97028" y="162560"/>
                  </a:lnTo>
                  <a:lnTo>
                    <a:pt x="98501" y="161290"/>
                  </a:lnTo>
                  <a:lnTo>
                    <a:pt x="93967" y="161290"/>
                  </a:lnTo>
                  <a:lnTo>
                    <a:pt x="92938" y="160020"/>
                  </a:lnTo>
                  <a:lnTo>
                    <a:pt x="93522" y="158750"/>
                  </a:lnTo>
                  <a:lnTo>
                    <a:pt x="98234" y="160020"/>
                  </a:lnTo>
                  <a:lnTo>
                    <a:pt x="99136" y="160020"/>
                  </a:lnTo>
                  <a:lnTo>
                    <a:pt x="99212" y="161290"/>
                  </a:lnTo>
                  <a:lnTo>
                    <a:pt x="100749" y="161290"/>
                  </a:lnTo>
                  <a:lnTo>
                    <a:pt x="100799" y="160020"/>
                  </a:lnTo>
                  <a:lnTo>
                    <a:pt x="102019" y="160020"/>
                  </a:lnTo>
                  <a:lnTo>
                    <a:pt x="100380" y="158750"/>
                  </a:lnTo>
                  <a:lnTo>
                    <a:pt x="101739" y="157480"/>
                  </a:lnTo>
                  <a:lnTo>
                    <a:pt x="99606" y="157480"/>
                  </a:lnTo>
                  <a:lnTo>
                    <a:pt x="101358" y="156210"/>
                  </a:lnTo>
                  <a:lnTo>
                    <a:pt x="100025" y="154940"/>
                  </a:lnTo>
                  <a:lnTo>
                    <a:pt x="101384" y="154940"/>
                  </a:lnTo>
                  <a:lnTo>
                    <a:pt x="104254" y="156210"/>
                  </a:lnTo>
                  <a:lnTo>
                    <a:pt x="102031" y="154940"/>
                  </a:lnTo>
                  <a:lnTo>
                    <a:pt x="107048" y="154940"/>
                  </a:lnTo>
                  <a:lnTo>
                    <a:pt x="104559" y="153670"/>
                  </a:lnTo>
                  <a:lnTo>
                    <a:pt x="101981" y="153670"/>
                  </a:lnTo>
                  <a:lnTo>
                    <a:pt x="99872" y="152400"/>
                  </a:lnTo>
                  <a:lnTo>
                    <a:pt x="100698" y="152400"/>
                  </a:lnTo>
                  <a:lnTo>
                    <a:pt x="101180" y="152400"/>
                  </a:lnTo>
                  <a:lnTo>
                    <a:pt x="105270" y="152400"/>
                  </a:lnTo>
                  <a:lnTo>
                    <a:pt x="105638" y="153670"/>
                  </a:lnTo>
                  <a:lnTo>
                    <a:pt x="105295" y="152400"/>
                  </a:lnTo>
                  <a:lnTo>
                    <a:pt x="109740" y="152400"/>
                  </a:lnTo>
                  <a:lnTo>
                    <a:pt x="103073" y="151130"/>
                  </a:lnTo>
                  <a:lnTo>
                    <a:pt x="106349" y="151130"/>
                  </a:lnTo>
                  <a:lnTo>
                    <a:pt x="103365" y="149860"/>
                  </a:lnTo>
                  <a:lnTo>
                    <a:pt x="103581" y="149860"/>
                  </a:lnTo>
                  <a:lnTo>
                    <a:pt x="101981" y="149047"/>
                  </a:lnTo>
                  <a:lnTo>
                    <a:pt x="101981" y="151130"/>
                  </a:lnTo>
                  <a:lnTo>
                    <a:pt x="100863" y="152234"/>
                  </a:lnTo>
                  <a:lnTo>
                    <a:pt x="98717" y="151130"/>
                  </a:lnTo>
                  <a:lnTo>
                    <a:pt x="101981" y="151130"/>
                  </a:lnTo>
                  <a:lnTo>
                    <a:pt x="101981" y="149047"/>
                  </a:lnTo>
                  <a:lnTo>
                    <a:pt x="101104" y="148590"/>
                  </a:lnTo>
                  <a:lnTo>
                    <a:pt x="99491" y="148590"/>
                  </a:lnTo>
                  <a:lnTo>
                    <a:pt x="99072" y="148590"/>
                  </a:lnTo>
                  <a:lnTo>
                    <a:pt x="98590" y="147320"/>
                  </a:lnTo>
                  <a:lnTo>
                    <a:pt x="100025" y="147320"/>
                  </a:lnTo>
                  <a:lnTo>
                    <a:pt x="99491" y="148590"/>
                  </a:lnTo>
                  <a:lnTo>
                    <a:pt x="100139" y="147320"/>
                  </a:lnTo>
                  <a:lnTo>
                    <a:pt x="103682" y="147320"/>
                  </a:lnTo>
                  <a:lnTo>
                    <a:pt x="101638" y="146050"/>
                  </a:lnTo>
                  <a:lnTo>
                    <a:pt x="104101" y="146050"/>
                  </a:lnTo>
                  <a:lnTo>
                    <a:pt x="102387" y="144780"/>
                  </a:lnTo>
                  <a:lnTo>
                    <a:pt x="100672" y="143510"/>
                  </a:lnTo>
                  <a:lnTo>
                    <a:pt x="100584" y="144475"/>
                  </a:lnTo>
                  <a:lnTo>
                    <a:pt x="96227" y="143510"/>
                  </a:lnTo>
                  <a:lnTo>
                    <a:pt x="98844" y="142240"/>
                  </a:lnTo>
                  <a:lnTo>
                    <a:pt x="104940" y="143510"/>
                  </a:lnTo>
                  <a:lnTo>
                    <a:pt x="107835" y="143510"/>
                  </a:lnTo>
                  <a:lnTo>
                    <a:pt x="102108" y="140970"/>
                  </a:lnTo>
                  <a:lnTo>
                    <a:pt x="102374" y="140779"/>
                  </a:lnTo>
                  <a:lnTo>
                    <a:pt x="100330" y="139700"/>
                  </a:lnTo>
                  <a:lnTo>
                    <a:pt x="102527" y="139700"/>
                  </a:lnTo>
                  <a:lnTo>
                    <a:pt x="101612" y="138430"/>
                  </a:lnTo>
                  <a:lnTo>
                    <a:pt x="103657" y="139700"/>
                  </a:lnTo>
                  <a:lnTo>
                    <a:pt x="103860" y="139700"/>
                  </a:lnTo>
                  <a:lnTo>
                    <a:pt x="105740" y="139700"/>
                  </a:lnTo>
                  <a:lnTo>
                    <a:pt x="104216" y="138430"/>
                  </a:lnTo>
                  <a:lnTo>
                    <a:pt x="106032" y="138430"/>
                  </a:lnTo>
                  <a:lnTo>
                    <a:pt x="101981" y="137160"/>
                  </a:lnTo>
                  <a:lnTo>
                    <a:pt x="104762" y="137160"/>
                  </a:lnTo>
                  <a:lnTo>
                    <a:pt x="106045" y="135890"/>
                  </a:lnTo>
                  <a:lnTo>
                    <a:pt x="105181" y="135737"/>
                  </a:lnTo>
                  <a:lnTo>
                    <a:pt x="105257" y="134620"/>
                  </a:lnTo>
                  <a:lnTo>
                    <a:pt x="105575" y="134620"/>
                  </a:lnTo>
                  <a:lnTo>
                    <a:pt x="104940" y="134416"/>
                  </a:lnTo>
                  <a:lnTo>
                    <a:pt x="104940" y="135686"/>
                  </a:lnTo>
                  <a:lnTo>
                    <a:pt x="99136" y="134620"/>
                  </a:lnTo>
                  <a:lnTo>
                    <a:pt x="103695" y="134620"/>
                  </a:lnTo>
                  <a:lnTo>
                    <a:pt x="104940" y="135686"/>
                  </a:lnTo>
                  <a:lnTo>
                    <a:pt x="104940" y="134416"/>
                  </a:lnTo>
                  <a:lnTo>
                    <a:pt x="101663" y="133350"/>
                  </a:lnTo>
                  <a:lnTo>
                    <a:pt x="102768" y="133350"/>
                  </a:lnTo>
                  <a:lnTo>
                    <a:pt x="100647" y="132080"/>
                  </a:lnTo>
                  <a:lnTo>
                    <a:pt x="98298" y="132080"/>
                  </a:lnTo>
                  <a:lnTo>
                    <a:pt x="104851" y="130810"/>
                  </a:lnTo>
                  <a:lnTo>
                    <a:pt x="98298" y="128270"/>
                  </a:lnTo>
                  <a:lnTo>
                    <a:pt x="103911" y="128270"/>
                  </a:lnTo>
                  <a:lnTo>
                    <a:pt x="103352" y="127000"/>
                  </a:lnTo>
                  <a:lnTo>
                    <a:pt x="102831" y="125730"/>
                  </a:lnTo>
                  <a:lnTo>
                    <a:pt x="105625" y="125730"/>
                  </a:lnTo>
                  <a:lnTo>
                    <a:pt x="97790" y="124460"/>
                  </a:lnTo>
                  <a:lnTo>
                    <a:pt x="100076" y="123190"/>
                  </a:lnTo>
                  <a:lnTo>
                    <a:pt x="102362" y="123190"/>
                  </a:lnTo>
                  <a:lnTo>
                    <a:pt x="103124" y="123456"/>
                  </a:lnTo>
                  <a:lnTo>
                    <a:pt x="103479" y="123190"/>
                  </a:lnTo>
                  <a:lnTo>
                    <a:pt x="109156" y="123190"/>
                  </a:lnTo>
                  <a:lnTo>
                    <a:pt x="104432" y="120650"/>
                  </a:lnTo>
                  <a:lnTo>
                    <a:pt x="106070" y="120650"/>
                  </a:lnTo>
                  <a:lnTo>
                    <a:pt x="102730" y="119380"/>
                  </a:lnTo>
                  <a:lnTo>
                    <a:pt x="101777" y="118110"/>
                  </a:lnTo>
                  <a:lnTo>
                    <a:pt x="100952" y="116840"/>
                  </a:lnTo>
                  <a:lnTo>
                    <a:pt x="100037" y="116840"/>
                  </a:lnTo>
                  <a:lnTo>
                    <a:pt x="101511" y="115570"/>
                  </a:lnTo>
                  <a:lnTo>
                    <a:pt x="105727" y="115570"/>
                  </a:lnTo>
                  <a:lnTo>
                    <a:pt x="105765" y="116840"/>
                  </a:lnTo>
                  <a:lnTo>
                    <a:pt x="109524" y="116840"/>
                  </a:lnTo>
                  <a:lnTo>
                    <a:pt x="105778" y="115570"/>
                  </a:lnTo>
                  <a:lnTo>
                    <a:pt x="108089" y="115570"/>
                  </a:lnTo>
                  <a:lnTo>
                    <a:pt x="107734" y="114300"/>
                  </a:lnTo>
                  <a:lnTo>
                    <a:pt x="103670" y="114300"/>
                  </a:lnTo>
                  <a:lnTo>
                    <a:pt x="104140" y="113030"/>
                  </a:lnTo>
                  <a:lnTo>
                    <a:pt x="102895" y="113030"/>
                  </a:lnTo>
                  <a:lnTo>
                    <a:pt x="98958" y="111760"/>
                  </a:lnTo>
                  <a:lnTo>
                    <a:pt x="105257" y="113030"/>
                  </a:lnTo>
                  <a:lnTo>
                    <a:pt x="102349" y="111760"/>
                  </a:lnTo>
                  <a:lnTo>
                    <a:pt x="105549" y="111760"/>
                  </a:lnTo>
                  <a:lnTo>
                    <a:pt x="102730" y="109220"/>
                  </a:lnTo>
                  <a:lnTo>
                    <a:pt x="103657" y="109220"/>
                  </a:lnTo>
                  <a:lnTo>
                    <a:pt x="102184" y="107950"/>
                  </a:lnTo>
                  <a:lnTo>
                    <a:pt x="102387" y="107950"/>
                  </a:lnTo>
                  <a:lnTo>
                    <a:pt x="110286" y="109220"/>
                  </a:lnTo>
                  <a:lnTo>
                    <a:pt x="108432" y="107950"/>
                  </a:lnTo>
                  <a:lnTo>
                    <a:pt x="104724" y="105410"/>
                  </a:lnTo>
                  <a:lnTo>
                    <a:pt x="110959" y="105410"/>
                  </a:lnTo>
                  <a:lnTo>
                    <a:pt x="108242" y="104140"/>
                  </a:lnTo>
                  <a:lnTo>
                    <a:pt x="112636" y="102870"/>
                  </a:lnTo>
                  <a:lnTo>
                    <a:pt x="112420" y="100330"/>
                  </a:lnTo>
                  <a:lnTo>
                    <a:pt x="105956" y="99060"/>
                  </a:lnTo>
                  <a:lnTo>
                    <a:pt x="106159" y="99060"/>
                  </a:lnTo>
                  <a:lnTo>
                    <a:pt x="110109" y="97790"/>
                  </a:lnTo>
                  <a:lnTo>
                    <a:pt x="112014" y="97790"/>
                  </a:lnTo>
                  <a:lnTo>
                    <a:pt x="111467" y="99060"/>
                  </a:lnTo>
                  <a:lnTo>
                    <a:pt x="112903" y="99060"/>
                  </a:lnTo>
                  <a:lnTo>
                    <a:pt x="113512" y="97790"/>
                  </a:lnTo>
                  <a:lnTo>
                    <a:pt x="115646" y="99060"/>
                  </a:lnTo>
                  <a:lnTo>
                    <a:pt x="117411" y="97790"/>
                  </a:lnTo>
                  <a:lnTo>
                    <a:pt x="114211" y="97790"/>
                  </a:lnTo>
                  <a:lnTo>
                    <a:pt x="115138" y="96520"/>
                  </a:lnTo>
                  <a:lnTo>
                    <a:pt x="112115" y="97790"/>
                  </a:lnTo>
                  <a:lnTo>
                    <a:pt x="108915" y="95250"/>
                  </a:lnTo>
                  <a:lnTo>
                    <a:pt x="116014" y="96291"/>
                  </a:lnTo>
                  <a:lnTo>
                    <a:pt x="116370" y="96520"/>
                  </a:lnTo>
                  <a:lnTo>
                    <a:pt x="116192" y="96316"/>
                  </a:lnTo>
                  <a:lnTo>
                    <a:pt x="117589" y="96520"/>
                  </a:lnTo>
                  <a:close/>
                </a:path>
                <a:path w="123190" h="537209">
                  <a:moveTo>
                    <a:pt x="118351" y="69850"/>
                  </a:moveTo>
                  <a:lnTo>
                    <a:pt x="116484" y="70637"/>
                  </a:lnTo>
                  <a:lnTo>
                    <a:pt x="117500" y="71120"/>
                  </a:lnTo>
                  <a:lnTo>
                    <a:pt x="118351" y="69850"/>
                  </a:lnTo>
                  <a:close/>
                </a:path>
                <a:path w="123190" h="537209">
                  <a:moveTo>
                    <a:pt x="118592" y="66116"/>
                  </a:moveTo>
                  <a:lnTo>
                    <a:pt x="117729" y="65405"/>
                  </a:lnTo>
                  <a:lnTo>
                    <a:pt x="117525" y="65659"/>
                  </a:lnTo>
                  <a:lnTo>
                    <a:pt x="118592" y="66116"/>
                  </a:lnTo>
                  <a:close/>
                </a:path>
                <a:path w="123190" h="537209">
                  <a:moveTo>
                    <a:pt x="118630" y="78740"/>
                  </a:moveTo>
                  <a:lnTo>
                    <a:pt x="114439" y="77470"/>
                  </a:lnTo>
                  <a:lnTo>
                    <a:pt x="112839" y="74930"/>
                  </a:lnTo>
                  <a:lnTo>
                    <a:pt x="117932" y="74930"/>
                  </a:lnTo>
                  <a:lnTo>
                    <a:pt x="117068" y="73660"/>
                  </a:lnTo>
                  <a:lnTo>
                    <a:pt x="88938" y="73660"/>
                  </a:lnTo>
                  <a:lnTo>
                    <a:pt x="87820" y="73660"/>
                  </a:lnTo>
                  <a:lnTo>
                    <a:pt x="87731" y="74930"/>
                  </a:lnTo>
                  <a:lnTo>
                    <a:pt x="88811" y="74930"/>
                  </a:lnTo>
                  <a:lnTo>
                    <a:pt x="88823" y="76200"/>
                  </a:lnTo>
                  <a:lnTo>
                    <a:pt x="91744" y="77470"/>
                  </a:lnTo>
                  <a:lnTo>
                    <a:pt x="93345" y="77470"/>
                  </a:lnTo>
                  <a:lnTo>
                    <a:pt x="92303" y="78740"/>
                  </a:lnTo>
                  <a:lnTo>
                    <a:pt x="89890" y="80010"/>
                  </a:lnTo>
                  <a:lnTo>
                    <a:pt x="91338" y="81280"/>
                  </a:lnTo>
                  <a:lnTo>
                    <a:pt x="91465" y="81280"/>
                  </a:lnTo>
                  <a:lnTo>
                    <a:pt x="110147" y="81280"/>
                  </a:lnTo>
                  <a:lnTo>
                    <a:pt x="114719" y="82550"/>
                  </a:lnTo>
                  <a:lnTo>
                    <a:pt x="117195" y="80010"/>
                  </a:lnTo>
                  <a:lnTo>
                    <a:pt x="117830" y="80010"/>
                  </a:lnTo>
                  <a:lnTo>
                    <a:pt x="118630" y="78740"/>
                  </a:lnTo>
                  <a:close/>
                </a:path>
                <a:path w="123190" h="537209">
                  <a:moveTo>
                    <a:pt x="122161" y="8890"/>
                  </a:moveTo>
                  <a:lnTo>
                    <a:pt x="117271" y="7620"/>
                  </a:lnTo>
                  <a:lnTo>
                    <a:pt x="115125" y="7620"/>
                  </a:lnTo>
                  <a:lnTo>
                    <a:pt x="115582" y="6350"/>
                  </a:lnTo>
                  <a:lnTo>
                    <a:pt x="114033" y="5080"/>
                  </a:lnTo>
                  <a:lnTo>
                    <a:pt x="117043" y="5080"/>
                  </a:lnTo>
                  <a:lnTo>
                    <a:pt x="114338" y="3810"/>
                  </a:lnTo>
                  <a:lnTo>
                    <a:pt x="115608" y="2540"/>
                  </a:lnTo>
                  <a:lnTo>
                    <a:pt x="120853" y="5080"/>
                  </a:lnTo>
                  <a:lnTo>
                    <a:pt x="121310" y="2540"/>
                  </a:lnTo>
                  <a:lnTo>
                    <a:pt x="120726" y="2540"/>
                  </a:lnTo>
                  <a:lnTo>
                    <a:pt x="116649" y="1270"/>
                  </a:lnTo>
                  <a:lnTo>
                    <a:pt x="111975" y="1270"/>
                  </a:lnTo>
                  <a:lnTo>
                    <a:pt x="107124" y="0"/>
                  </a:lnTo>
                  <a:lnTo>
                    <a:pt x="102057" y="0"/>
                  </a:lnTo>
                  <a:lnTo>
                    <a:pt x="102057" y="3810"/>
                  </a:lnTo>
                  <a:lnTo>
                    <a:pt x="100152" y="3810"/>
                  </a:lnTo>
                  <a:lnTo>
                    <a:pt x="98882" y="2921"/>
                  </a:lnTo>
                  <a:lnTo>
                    <a:pt x="102057" y="3810"/>
                  </a:lnTo>
                  <a:lnTo>
                    <a:pt x="102057" y="0"/>
                  </a:lnTo>
                  <a:lnTo>
                    <a:pt x="98691" y="0"/>
                  </a:lnTo>
                  <a:lnTo>
                    <a:pt x="101587" y="1270"/>
                  </a:lnTo>
                  <a:lnTo>
                    <a:pt x="98806" y="1270"/>
                  </a:lnTo>
                  <a:lnTo>
                    <a:pt x="100126" y="2540"/>
                  </a:lnTo>
                  <a:lnTo>
                    <a:pt x="98323" y="2540"/>
                  </a:lnTo>
                  <a:lnTo>
                    <a:pt x="97497" y="2540"/>
                  </a:lnTo>
                  <a:lnTo>
                    <a:pt x="98158" y="2730"/>
                  </a:lnTo>
                  <a:lnTo>
                    <a:pt x="97231" y="3810"/>
                  </a:lnTo>
                  <a:lnTo>
                    <a:pt x="98120" y="3810"/>
                  </a:lnTo>
                  <a:lnTo>
                    <a:pt x="99288" y="4826"/>
                  </a:lnTo>
                  <a:lnTo>
                    <a:pt x="98653" y="3810"/>
                  </a:lnTo>
                  <a:lnTo>
                    <a:pt x="98844" y="3810"/>
                  </a:lnTo>
                  <a:lnTo>
                    <a:pt x="100685" y="5080"/>
                  </a:lnTo>
                  <a:lnTo>
                    <a:pt x="99580" y="5080"/>
                  </a:lnTo>
                  <a:lnTo>
                    <a:pt x="99288" y="4826"/>
                  </a:lnTo>
                  <a:lnTo>
                    <a:pt x="99441" y="5080"/>
                  </a:lnTo>
                  <a:lnTo>
                    <a:pt x="98653" y="5080"/>
                  </a:lnTo>
                  <a:lnTo>
                    <a:pt x="101219" y="6350"/>
                  </a:lnTo>
                  <a:lnTo>
                    <a:pt x="98450" y="6350"/>
                  </a:lnTo>
                  <a:lnTo>
                    <a:pt x="101803" y="7620"/>
                  </a:lnTo>
                  <a:lnTo>
                    <a:pt x="97193" y="6350"/>
                  </a:lnTo>
                  <a:lnTo>
                    <a:pt x="98298" y="7620"/>
                  </a:lnTo>
                  <a:lnTo>
                    <a:pt x="100736" y="7620"/>
                  </a:lnTo>
                  <a:lnTo>
                    <a:pt x="100901" y="8890"/>
                  </a:lnTo>
                  <a:lnTo>
                    <a:pt x="122161" y="8890"/>
                  </a:lnTo>
                  <a:close/>
                </a:path>
                <a:path w="123190" h="537209">
                  <a:moveTo>
                    <a:pt x="122758" y="40640"/>
                  </a:moveTo>
                  <a:lnTo>
                    <a:pt x="119113" y="39370"/>
                  </a:lnTo>
                  <a:lnTo>
                    <a:pt x="119024" y="39585"/>
                  </a:lnTo>
                  <a:lnTo>
                    <a:pt x="120802" y="40640"/>
                  </a:lnTo>
                  <a:lnTo>
                    <a:pt x="122758" y="40640"/>
                  </a:lnTo>
                  <a:close/>
                </a:path>
                <a:path w="123190" h="537209">
                  <a:moveTo>
                    <a:pt x="122859" y="49530"/>
                  </a:moveTo>
                  <a:lnTo>
                    <a:pt x="120726" y="49530"/>
                  </a:lnTo>
                  <a:lnTo>
                    <a:pt x="117335" y="48260"/>
                  </a:lnTo>
                  <a:lnTo>
                    <a:pt x="115684" y="46990"/>
                  </a:lnTo>
                  <a:lnTo>
                    <a:pt x="113931" y="46990"/>
                  </a:lnTo>
                  <a:lnTo>
                    <a:pt x="112979" y="45720"/>
                  </a:lnTo>
                  <a:lnTo>
                    <a:pt x="116154" y="45720"/>
                  </a:lnTo>
                  <a:lnTo>
                    <a:pt x="111861" y="44450"/>
                  </a:lnTo>
                  <a:lnTo>
                    <a:pt x="114617" y="44450"/>
                  </a:lnTo>
                  <a:lnTo>
                    <a:pt x="112496" y="43180"/>
                  </a:lnTo>
                  <a:lnTo>
                    <a:pt x="111391" y="43180"/>
                  </a:lnTo>
                  <a:lnTo>
                    <a:pt x="113385" y="41910"/>
                  </a:lnTo>
                  <a:lnTo>
                    <a:pt x="112318" y="41910"/>
                  </a:lnTo>
                  <a:lnTo>
                    <a:pt x="113131" y="40640"/>
                  </a:lnTo>
                  <a:lnTo>
                    <a:pt x="114122" y="40640"/>
                  </a:lnTo>
                  <a:lnTo>
                    <a:pt x="115011" y="41910"/>
                  </a:lnTo>
                  <a:lnTo>
                    <a:pt x="117119" y="40640"/>
                  </a:lnTo>
                  <a:lnTo>
                    <a:pt x="118579" y="40640"/>
                  </a:lnTo>
                  <a:lnTo>
                    <a:pt x="119024" y="39585"/>
                  </a:lnTo>
                  <a:lnTo>
                    <a:pt x="118668" y="39370"/>
                  </a:lnTo>
                  <a:lnTo>
                    <a:pt x="116522" y="38100"/>
                  </a:lnTo>
                  <a:lnTo>
                    <a:pt x="118706" y="38100"/>
                  </a:lnTo>
                  <a:lnTo>
                    <a:pt x="119164" y="36830"/>
                  </a:lnTo>
                  <a:lnTo>
                    <a:pt x="120853" y="36830"/>
                  </a:lnTo>
                  <a:lnTo>
                    <a:pt x="121005" y="35560"/>
                  </a:lnTo>
                  <a:lnTo>
                    <a:pt x="116598" y="35560"/>
                  </a:lnTo>
                  <a:lnTo>
                    <a:pt x="116649" y="36830"/>
                  </a:lnTo>
                  <a:lnTo>
                    <a:pt x="116332" y="36830"/>
                  </a:lnTo>
                  <a:lnTo>
                    <a:pt x="116332" y="39370"/>
                  </a:lnTo>
                  <a:lnTo>
                    <a:pt x="116154" y="40411"/>
                  </a:lnTo>
                  <a:lnTo>
                    <a:pt x="111836" y="39370"/>
                  </a:lnTo>
                  <a:lnTo>
                    <a:pt x="116332" y="39370"/>
                  </a:lnTo>
                  <a:lnTo>
                    <a:pt x="116332" y="36830"/>
                  </a:lnTo>
                  <a:lnTo>
                    <a:pt x="115239" y="36830"/>
                  </a:lnTo>
                  <a:lnTo>
                    <a:pt x="114020" y="35560"/>
                  </a:lnTo>
                  <a:lnTo>
                    <a:pt x="115684" y="35560"/>
                  </a:lnTo>
                  <a:lnTo>
                    <a:pt x="111010" y="34290"/>
                  </a:lnTo>
                  <a:lnTo>
                    <a:pt x="120002" y="34290"/>
                  </a:lnTo>
                  <a:lnTo>
                    <a:pt x="118465" y="33020"/>
                  </a:lnTo>
                  <a:lnTo>
                    <a:pt x="119176" y="31750"/>
                  </a:lnTo>
                  <a:lnTo>
                    <a:pt x="113753" y="30480"/>
                  </a:lnTo>
                  <a:lnTo>
                    <a:pt x="113093" y="29210"/>
                  </a:lnTo>
                  <a:lnTo>
                    <a:pt x="116116" y="29210"/>
                  </a:lnTo>
                  <a:lnTo>
                    <a:pt x="116459" y="28752"/>
                  </a:lnTo>
                  <a:lnTo>
                    <a:pt x="116763" y="29210"/>
                  </a:lnTo>
                  <a:lnTo>
                    <a:pt x="116535" y="28663"/>
                  </a:lnTo>
                  <a:lnTo>
                    <a:pt x="117094" y="27940"/>
                  </a:lnTo>
                  <a:lnTo>
                    <a:pt x="117424" y="27940"/>
                  </a:lnTo>
                  <a:lnTo>
                    <a:pt x="118745" y="26670"/>
                  </a:lnTo>
                  <a:lnTo>
                    <a:pt x="116078" y="24130"/>
                  </a:lnTo>
                  <a:lnTo>
                    <a:pt x="115912" y="24041"/>
                  </a:lnTo>
                  <a:lnTo>
                    <a:pt x="115912" y="27940"/>
                  </a:lnTo>
                  <a:lnTo>
                    <a:pt x="113271" y="27940"/>
                  </a:lnTo>
                  <a:lnTo>
                    <a:pt x="115087" y="26670"/>
                  </a:lnTo>
                  <a:lnTo>
                    <a:pt x="115912" y="27940"/>
                  </a:lnTo>
                  <a:lnTo>
                    <a:pt x="115912" y="24041"/>
                  </a:lnTo>
                  <a:lnTo>
                    <a:pt x="113741" y="22860"/>
                  </a:lnTo>
                  <a:lnTo>
                    <a:pt x="116078" y="21590"/>
                  </a:lnTo>
                  <a:lnTo>
                    <a:pt x="114693" y="21590"/>
                  </a:lnTo>
                  <a:lnTo>
                    <a:pt x="118427" y="19050"/>
                  </a:lnTo>
                  <a:lnTo>
                    <a:pt x="111975" y="15240"/>
                  </a:lnTo>
                  <a:lnTo>
                    <a:pt x="117741" y="12700"/>
                  </a:lnTo>
                  <a:lnTo>
                    <a:pt x="116484" y="12700"/>
                  </a:lnTo>
                  <a:lnTo>
                    <a:pt x="114655" y="11430"/>
                  </a:lnTo>
                  <a:lnTo>
                    <a:pt x="117817" y="11430"/>
                  </a:lnTo>
                  <a:lnTo>
                    <a:pt x="114261" y="10160"/>
                  </a:lnTo>
                  <a:lnTo>
                    <a:pt x="100444" y="10160"/>
                  </a:lnTo>
                  <a:lnTo>
                    <a:pt x="99466" y="10160"/>
                  </a:lnTo>
                  <a:lnTo>
                    <a:pt x="98336" y="10668"/>
                  </a:lnTo>
                  <a:lnTo>
                    <a:pt x="98336" y="11430"/>
                  </a:lnTo>
                  <a:lnTo>
                    <a:pt x="98259" y="11633"/>
                  </a:lnTo>
                  <a:lnTo>
                    <a:pt x="98069" y="11430"/>
                  </a:lnTo>
                  <a:lnTo>
                    <a:pt x="98336" y="11430"/>
                  </a:lnTo>
                  <a:lnTo>
                    <a:pt x="98336" y="10668"/>
                  </a:lnTo>
                  <a:lnTo>
                    <a:pt x="96596" y="11430"/>
                  </a:lnTo>
                  <a:lnTo>
                    <a:pt x="98082" y="12141"/>
                  </a:lnTo>
                  <a:lnTo>
                    <a:pt x="97878" y="12700"/>
                  </a:lnTo>
                  <a:lnTo>
                    <a:pt x="99250" y="12700"/>
                  </a:lnTo>
                  <a:lnTo>
                    <a:pt x="99491" y="12700"/>
                  </a:lnTo>
                  <a:lnTo>
                    <a:pt x="100342" y="13970"/>
                  </a:lnTo>
                  <a:lnTo>
                    <a:pt x="102831" y="15240"/>
                  </a:lnTo>
                  <a:lnTo>
                    <a:pt x="98831" y="15240"/>
                  </a:lnTo>
                  <a:lnTo>
                    <a:pt x="98069" y="13970"/>
                  </a:lnTo>
                  <a:lnTo>
                    <a:pt x="97574" y="13970"/>
                  </a:lnTo>
                  <a:lnTo>
                    <a:pt x="97459" y="15240"/>
                  </a:lnTo>
                  <a:lnTo>
                    <a:pt x="95605" y="15240"/>
                  </a:lnTo>
                  <a:lnTo>
                    <a:pt x="100711" y="16510"/>
                  </a:lnTo>
                  <a:lnTo>
                    <a:pt x="99529" y="16510"/>
                  </a:lnTo>
                  <a:lnTo>
                    <a:pt x="96939" y="17780"/>
                  </a:lnTo>
                  <a:lnTo>
                    <a:pt x="98780" y="17780"/>
                  </a:lnTo>
                  <a:lnTo>
                    <a:pt x="99783" y="19050"/>
                  </a:lnTo>
                  <a:lnTo>
                    <a:pt x="95910" y="17780"/>
                  </a:lnTo>
                  <a:lnTo>
                    <a:pt x="94602" y="17780"/>
                  </a:lnTo>
                  <a:lnTo>
                    <a:pt x="92862" y="16510"/>
                  </a:lnTo>
                  <a:lnTo>
                    <a:pt x="92684" y="17780"/>
                  </a:lnTo>
                  <a:lnTo>
                    <a:pt x="93903" y="17780"/>
                  </a:lnTo>
                  <a:lnTo>
                    <a:pt x="94869" y="19050"/>
                  </a:lnTo>
                  <a:lnTo>
                    <a:pt x="98361" y="20320"/>
                  </a:lnTo>
                  <a:lnTo>
                    <a:pt x="99504" y="20320"/>
                  </a:lnTo>
                  <a:lnTo>
                    <a:pt x="98602" y="20701"/>
                  </a:lnTo>
                  <a:lnTo>
                    <a:pt x="98602" y="22313"/>
                  </a:lnTo>
                  <a:lnTo>
                    <a:pt x="97180" y="22225"/>
                  </a:lnTo>
                  <a:lnTo>
                    <a:pt x="96735" y="21678"/>
                  </a:lnTo>
                  <a:lnTo>
                    <a:pt x="98602" y="22313"/>
                  </a:lnTo>
                  <a:lnTo>
                    <a:pt x="98602" y="20701"/>
                  </a:lnTo>
                  <a:lnTo>
                    <a:pt x="96608" y="21539"/>
                  </a:lnTo>
                  <a:lnTo>
                    <a:pt x="96494" y="21374"/>
                  </a:lnTo>
                  <a:lnTo>
                    <a:pt x="96507" y="21577"/>
                  </a:lnTo>
                  <a:lnTo>
                    <a:pt x="96596" y="22339"/>
                  </a:lnTo>
                  <a:lnTo>
                    <a:pt x="98361" y="22339"/>
                  </a:lnTo>
                  <a:lnTo>
                    <a:pt x="98704" y="22339"/>
                  </a:lnTo>
                  <a:lnTo>
                    <a:pt x="100266" y="22860"/>
                  </a:lnTo>
                  <a:lnTo>
                    <a:pt x="104584" y="22860"/>
                  </a:lnTo>
                  <a:lnTo>
                    <a:pt x="104622" y="24130"/>
                  </a:lnTo>
                  <a:lnTo>
                    <a:pt x="103924" y="24130"/>
                  </a:lnTo>
                  <a:lnTo>
                    <a:pt x="103924" y="25400"/>
                  </a:lnTo>
                  <a:lnTo>
                    <a:pt x="99301" y="25400"/>
                  </a:lnTo>
                  <a:lnTo>
                    <a:pt x="101434" y="24307"/>
                  </a:lnTo>
                  <a:lnTo>
                    <a:pt x="103924" y="25400"/>
                  </a:lnTo>
                  <a:lnTo>
                    <a:pt x="103924" y="24130"/>
                  </a:lnTo>
                  <a:lnTo>
                    <a:pt x="102590" y="24130"/>
                  </a:lnTo>
                  <a:lnTo>
                    <a:pt x="99910" y="22860"/>
                  </a:lnTo>
                  <a:lnTo>
                    <a:pt x="101015" y="24130"/>
                  </a:lnTo>
                  <a:lnTo>
                    <a:pt x="93281" y="24130"/>
                  </a:lnTo>
                  <a:lnTo>
                    <a:pt x="96088" y="25400"/>
                  </a:lnTo>
                  <a:lnTo>
                    <a:pt x="94945" y="25400"/>
                  </a:lnTo>
                  <a:lnTo>
                    <a:pt x="96888" y="26670"/>
                  </a:lnTo>
                  <a:lnTo>
                    <a:pt x="99809" y="26670"/>
                  </a:lnTo>
                  <a:lnTo>
                    <a:pt x="103174" y="29210"/>
                  </a:lnTo>
                  <a:lnTo>
                    <a:pt x="90779" y="26670"/>
                  </a:lnTo>
                  <a:lnTo>
                    <a:pt x="95377" y="29210"/>
                  </a:lnTo>
                  <a:lnTo>
                    <a:pt x="95732" y="29210"/>
                  </a:lnTo>
                  <a:lnTo>
                    <a:pt x="102171" y="29210"/>
                  </a:lnTo>
                  <a:lnTo>
                    <a:pt x="101955" y="29324"/>
                  </a:lnTo>
                  <a:lnTo>
                    <a:pt x="101955" y="38100"/>
                  </a:lnTo>
                  <a:lnTo>
                    <a:pt x="99910" y="38100"/>
                  </a:lnTo>
                  <a:lnTo>
                    <a:pt x="99910" y="36830"/>
                  </a:lnTo>
                  <a:lnTo>
                    <a:pt x="100926" y="36830"/>
                  </a:lnTo>
                  <a:lnTo>
                    <a:pt x="101955" y="38100"/>
                  </a:lnTo>
                  <a:lnTo>
                    <a:pt x="101955" y="29324"/>
                  </a:lnTo>
                  <a:lnTo>
                    <a:pt x="99707" y="30480"/>
                  </a:lnTo>
                  <a:lnTo>
                    <a:pt x="101422" y="30480"/>
                  </a:lnTo>
                  <a:lnTo>
                    <a:pt x="99847" y="31203"/>
                  </a:lnTo>
                  <a:lnTo>
                    <a:pt x="99847" y="36830"/>
                  </a:lnTo>
                  <a:lnTo>
                    <a:pt x="99656" y="35560"/>
                  </a:lnTo>
                  <a:lnTo>
                    <a:pt x="99847" y="36830"/>
                  </a:lnTo>
                  <a:lnTo>
                    <a:pt x="99847" y="31203"/>
                  </a:lnTo>
                  <a:lnTo>
                    <a:pt x="98615" y="31750"/>
                  </a:lnTo>
                  <a:lnTo>
                    <a:pt x="97066" y="31750"/>
                  </a:lnTo>
                  <a:lnTo>
                    <a:pt x="97383" y="30480"/>
                  </a:lnTo>
                  <a:lnTo>
                    <a:pt x="99707" y="30480"/>
                  </a:lnTo>
                  <a:lnTo>
                    <a:pt x="95732" y="29210"/>
                  </a:lnTo>
                  <a:lnTo>
                    <a:pt x="95237" y="30480"/>
                  </a:lnTo>
                  <a:lnTo>
                    <a:pt x="96888" y="30480"/>
                  </a:lnTo>
                  <a:lnTo>
                    <a:pt x="93649" y="31750"/>
                  </a:lnTo>
                  <a:lnTo>
                    <a:pt x="95491" y="31750"/>
                  </a:lnTo>
                  <a:lnTo>
                    <a:pt x="95923" y="33020"/>
                  </a:lnTo>
                  <a:lnTo>
                    <a:pt x="98348" y="34290"/>
                  </a:lnTo>
                  <a:lnTo>
                    <a:pt x="98856" y="36830"/>
                  </a:lnTo>
                  <a:lnTo>
                    <a:pt x="97815" y="35560"/>
                  </a:lnTo>
                  <a:lnTo>
                    <a:pt x="95618" y="35560"/>
                  </a:lnTo>
                  <a:lnTo>
                    <a:pt x="97218" y="38100"/>
                  </a:lnTo>
                  <a:lnTo>
                    <a:pt x="94830" y="39370"/>
                  </a:lnTo>
                  <a:lnTo>
                    <a:pt x="92557" y="40640"/>
                  </a:lnTo>
                  <a:lnTo>
                    <a:pt x="95542" y="41910"/>
                  </a:lnTo>
                  <a:lnTo>
                    <a:pt x="96659" y="41910"/>
                  </a:lnTo>
                  <a:lnTo>
                    <a:pt x="96824" y="43180"/>
                  </a:lnTo>
                  <a:lnTo>
                    <a:pt x="94843" y="41910"/>
                  </a:lnTo>
                  <a:lnTo>
                    <a:pt x="93954" y="41910"/>
                  </a:lnTo>
                  <a:lnTo>
                    <a:pt x="96443" y="43180"/>
                  </a:lnTo>
                  <a:lnTo>
                    <a:pt x="99187" y="45720"/>
                  </a:lnTo>
                  <a:lnTo>
                    <a:pt x="95796" y="46990"/>
                  </a:lnTo>
                  <a:lnTo>
                    <a:pt x="93586" y="46990"/>
                  </a:lnTo>
                  <a:lnTo>
                    <a:pt x="101066" y="48260"/>
                  </a:lnTo>
                  <a:lnTo>
                    <a:pt x="97599" y="48260"/>
                  </a:lnTo>
                  <a:lnTo>
                    <a:pt x="96075" y="50800"/>
                  </a:lnTo>
                  <a:lnTo>
                    <a:pt x="98653" y="52070"/>
                  </a:lnTo>
                  <a:lnTo>
                    <a:pt x="93853" y="53340"/>
                  </a:lnTo>
                  <a:lnTo>
                    <a:pt x="98221" y="54610"/>
                  </a:lnTo>
                  <a:lnTo>
                    <a:pt x="91668" y="55880"/>
                  </a:lnTo>
                  <a:lnTo>
                    <a:pt x="93560" y="55880"/>
                  </a:lnTo>
                  <a:lnTo>
                    <a:pt x="97790" y="55880"/>
                  </a:lnTo>
                  <a:lnTo>
                    <a:pt x="94615" y="57150"/>
                  </a:lnTo>
                  <a:lnTo>
                    <a:pt x="93560" y="55880"/>
                  </a:lnTo>
                  <a:lnTo>
                    <a:pt x="91338" y="58420"/>
                  </a:lnTo>
                  <a:lnTo>
                    <a:pt x="91973" y="58420"/>
                  </a:lnTo>
                  <a:lnTo>
                    <a:pt x="92468" y="58470"/>
                  </a:lnTo>
                  <a:lnTo>
                    <a:pt x="92303" y="58420"/>
                  </a:lnTo>
                  <a:lnTo>
                    <a:pt x="95084" y="58420"/>
                  </a:lnTo>
                  <a:lnTo>
                    <a:pt x="95681" y="59690"/>
                  </a:lnTo>
                  <a:lnTo>
                    <a:pt x="91871" y="59690"/>
                  </a:lnTo>
                  <a:lnTo>
                    <a:pt x="92633" y="60960"/>
                  </a:lnTo>
                  <a:lnTo>
                    <a:pt x="96418" y="60960"/>
                  </a:lnTo>
                  <a:lnTo>
                    <a:pt x="92595" y="62230"/>
                  </a:lnTo>
                  <a:lnTo>
                    <a:pt x="90957" y="62230"/>
                  </a:lnTo>
                  <a:lnTo>
                    <a:pt x="93459" y="63500"/>
                  </a:lnTo>
                  <a:lnTo>
                    <a:pt x="90970" y="63500"/>
                  </a:lnTo>
                  <a:lnTo>
                    <a:pt x="94119" y="64770"/>
                  </a:lnTo>
                  <a:lnTo>
                    <a:pt x="87579" y="63500"/>
                  </a:lnTo>
                  <a:lnTo>
                    <a:pt x="90474" y="64770"/>
                  </a:lnTo>
                  <a:lnTo>
                    <a:pt x="91033" y="64770"/>
                  </a:lnTo>
                  <a:lnTo>
                    <a:pt x="90893" y="66040"/>
                  </a:lnTo>
                  <a:lnTo>
                    <a:pt x="89420" y="66040"/>
                  </a:lnTo>
                  <a:lnTo>
                    <a:pt x="88709" y="67310"/>
                  </a:lnTo>
                  <a:lnTo>
                    <a:pt x="90131" y="68580"/>
                  </a:lnTo>
                  <a:lnTo>
                    <a:pt x="89928" y="71120"/>
                  </a:lnTo>
                  <a:lnTo>
                    <a:pt x="91020" y="69850"/>
                  </a:lnTo>
                  <a:lnTo>
                    <a:pt x="94830" y="71120"/>
                  </a:lnTo>
                  <a:lnTo>
                    <a:pt x="95554" y="71120"/>
                  </a:lnTo>
                  <a:lnTo>
                    <a:pt x="95110" y="72390"/>
                  </a:lnTo>
                  <a:lnTo>
                    <a:pt x="91668" y="71120"/>
                  </a:lnTo>
                  <a:lnTo>
                    <a:pt x="90601" y="71120"/>
                  </a:lnTo>
                  <a:lnTo>
                    <a:pt x="91694" y="72390"/>
                  </a:lnTo>
                  <a:lnTo>
                    <a:pt x="90957" y="72390"/>
                  </a:lnTo>
                  <a:lnTo>
                    <a:pt x="90589" y="72174"/>
                  </a:lnTo>
                  <a:lnTo>
                    <a:pt x="90678" y="72390"/>
                  </a:lnTo>
                  <a:lnTo>
                    <a:pt x="87922" y="72390"/>
                  </a:lnTo>
                  <a:lnTo>
                    <a:pt x="85344" y="72390"/>
                  </a:lnTo>
                  <a:lnTo>
                    <a:pt x="87858" y="73279"/>
                  </a:lnTo>
                  <a:lnTo>
                    <a:pt x="88633" y="73279"/>
                  </a:lnTo>
                  <a:lnTo>
                    <a:pt x="116814" y="73279"/>
                  </a:lnTo>
                  <a:lnTo>
                    <a:pt x="115354" y="71120"/>
                  </a:lnTo>
                  <a:lnTo>
                    <a:pt x="116484" y="70637"/>
                  </a:lnTo>
                  <a:lnTo>
                    <a:pt x="114795" y="69850"/>
                  </a:lnTo>
                  <a:lnTo>
                    <a:pt x="115354" y="69850"/>
                  </a:lnTo>
                  <a:lnTo>
                    <a:pt x="111328" y="68580"/>
                  </a:lnTo>
                  <a:lnTo>
                    <a:pt x="118579" y="68580"/>
                  </a:lnTo>
                  <a:lnTo>
                    <a:pt x="118770" y="67310"/>
                  </a:lnTo>
                  <a:lnTo>
                    <a:pt x="113284" y="66040"/>
                  </a:lnTo>
                  <a:lnTo>
                    <a:pt x="116471" y="66040"/>
                  </a:lnTo>
                  <a:lnTo>
                    <a:pt x="116052" y="63500"/>
                  </a:lnTo>
                  <a:lnTo>
                    <a:pt x="115455" y="62230"/>
                  </a:lnTo>
                  <a:lnTo>
                    <a:pt x="118122" y="62230"/>
                  </a:lnTo>
                  <a:lnTo>
                    <a:pt x="116789" y="60960"/>
                  </a:lnTo>
                  <a:lnTo>
                    <a:pt x="115531" y="59690"/>
                  </a:lnTo>
                  <a:lnTo>
                    <a:pt x="118478" y="60960"/>
                  </a:lnTo>
                  <a:lnTo>
                    <a:pt x="119811" y="58420"/>
                  </a:lnTo>
                  <a:lnTo>
                    <a:pt x="119265" y="57150"/>
                  </a:lnTo>
                  <a:lnTo>
                    <a:pt x="121335" y="58420"/>
                  </a:lnTo>
                  <a:lnTo>
                    <a:pt x="121615" y="57150"/>
                  </a:lnTo>
                  <a:lnTo>
                    <a:pt x="112966" y="55880"/>
                  </a:lnTo>
                  <a:lnTo>
                    <a:pt x="117297" y="55880"/>
                  </a:lnTo>
                  <a:lnTo>
                    <a:pt x="117386" y="54610"/>
                  </a:lnTo>
                  <a:lnTo>
                    <a:pt x="121386" y="53340"/>
                  </a:lnTo>
                  <a:lnTo>
                    <a:pt x="117538" y="52070"/>
                  </a:lnTo>
                  <a:lnTo>
                    <a:pt x="119608" y="52070"/>
                  </a:lnTo>
                  <a:lnTo>
                    <a:pt x="119786" y="50800"/>
                  </a:lnTo>
                  <a:lnTo>
                    <a:pt x="122859" y="495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9321107" y="9518199"/>
              <a:ext cx="90805" cy="520065"/>
            </a:xfrm>
            <a:custGeom>
              <a:avLst/>
              <a:gdLst/>
              <a:ahLst/>
              <a:cxnLst/>
              <a:rect l="l" t="t" r="r" b="b"/>
              <a:pathLst>
                <a:path w="90805" h="520065">
                  <a:moveTo>
                    <a:pt x="838" y="509587"/>
                  </a:moveTo>
                  <a:lnTo>
                    <a:pt x="622" y="509384"/>
                  </a:lnTo>
                  <a:lnTo>
                    <a:pt x="241" y="509409"/>
                  </a:lnTo>
                  <a:lnTo>
                    <a:pt x="838" y="509587"/>
                  </a:lnTo>
                  <a:close/>
                </a:path>
                <a:path w="90805" h="520065">
                  <a:moveTo>
                    <a:pt x="1066" y="514946"/>
                  </a:moveTo>
                  <a:lnTo>
                    <a:pt x="762" y="514705"/>
                  </a:lnTo>
                  <a:lnTo>
                    <a:pt x="609" y="514870"/>
                  </a:lnTo>
                  <a:lnTo>
                    <a:pt x="800" y="514908"/>
                  </a:lnTo>
                  <a:lnTo>
                    <a:pt x="952" y="514934"/>
                  </a:lnTo>
                  <a:close/>
                </a:path>
                <a:path w="90805" h="520065">
                  <a:moveTo>
                    <a:pt x="1397" y="515112"/>
                  </a:moveTo>
                  <a:lnTo>
                    <a:pt x="1079" y="514959"/>
                  </a:lnTo>
                  <a:lnTo>
                    <a:pt x="1384" y="515200"/>
                  </a:lnTo>
                  <a:close/>
                </a:path>
                <a:path w="90805" h="520065">
                  <a:moveTo>
                    <a:pt x="1765" y="509866"/>
                  </a:moveTo>
                  <a:lnTo>
                    <a:pt x="838" y="509587"/>
                  </a:lnTo>
                  <a:lnTo>
                    <a:pt x="1765" y="509866"/>
                  </a:lnTo>
                  <a:close/>
                </a:path>
                <a:path w="90805" h="520065">
                  <a:moveTo>
                    <a:pt x="1943" y="511035"/>
                  </a:moveTo>
                  <a:lnTo>
                    <a:pt x="1816" y="511162"/>
                  </a:lnTo>
                  <a:lnTo>
                    <a:pt x="1930" y="511352"/>
                  </a:lnTo>
                  <a:lnTo>
                    <a:pt x="1892" y="511136"/>
                  </a:lnTo>
                  <a:close/>
                </a:path>
                <a:path w="90805" h="520065">
                  <a:moveTo>
                    <a:pt x="2070" y="515721"/>
                  </a:moveTo>
                  <a:lnTo>
                    <a:pt x="1397" y="515213"/>
                  </a:lnTo>
                  <a:lnTo>
                    <a:pt x="1371" y="515340"/>
                  </a:lnTo>
                  <a:lnTo>
                    <a:pt x="1244" y="515505"/>
                  </a:lnTo>
                  <a:lnTo>
                    <a:pt x="2070" y="515721"/>
                  </a:lnTo>
                  <a:close/>
                </a:path>
                <a:path w="90805" h="520065">
                  <a:moveTo>
                    <a:pt x="2349" y="511975"/>
                  </a:moveTo>
                  <a:lnTo>
                    <a:pt x="2222" y="511848"/>
                  </a:lnTo>
                  <a:lnTo>
                    <a:pt x="2120" y="511721"/>
                  </a:lnTo>
                  <a:lnTo>
                    <a:pt x="1511" y="511492"/>
                  </a:lnTo>
                  <a:lnTo>
                    <a:pt x="1663" y="511657"/>
                  </a:lnTo>
                  <a:lnTo>
                    <a:pt x="1968" y="511810"/>
                  </a:lnTo>
                  <a:lnTo>
                    <a:pt x="2349" y="511975"/>
                  </a:lnTo>
                  <a:close/>
                </a:path>
                <a:path w="90805" h="520065">
                  <a:moveTo>
                    <a:pt x="2806" y="502831"/>
                  </a:moveTo>
                  <a:lnTo>
                    <a:pt x="1562" y="502208"/>
                  </a:lnTo>
                  <a:lnTo>
                    <a:pt x="2247" y="503478"/>
                  </a:lnTo>
                  <a:lnTo>
                    <a:pt x="2806" y="502831"/>
                  </a:lnTo>
                  <a:close/>
                </a:path>
                <a:path w="90805" h="520065">
                  <a:moveTo>
                    <a:pt x="2971" y="515366"/>
                  </a:moveTo>
                  <a:lnTo>
                    <a:pt x="2743" y="514908"/>
                  </a:lnTo>
                  <a:lnTo>
                    <a:pt x="2209" y="514908"/>
                  </a:lnTo>
                  <a:lnTo>
                    <a:pt x="2971" y="515366"/>
                  </a:lnTo>
                  <a:close/>
                </a:path>
                <a:path w="90805" h="520065">
                  <a:moveTo>
                    <a:pt x="3149" y="511733"/>
                  </a:moveTo>
                  <a:lnTo>
                    <a:pt x="2413" y="511594"/>
                  </a:lnTo>
                  <a:lnTo>
                    <a:pt x="2057" y="511479"/>
                  </a:lnTo>
                  <a:lnTo>
                    <a:pt x="1930" y="511352"/>
                  </a:lnTo>
                  <a:lnTo>
                    <a:pt x="1993" y="511517"/>
                  </a:lnTo>
                  <a:lnTo>
                    <a:pt x="2476" y="511683"/>
                  </a:lnTo>
                  <a:lnTo>
                    <a:pt x="2882" y="511746"/>
                  </a:lnTo>
                  <a:lnTo>
                    <a:pt x="3149" y="511733"/>
                  </a:lnTo>
                  <a:close/>
                </a:path>
                <a:path w="90805" h="520065">
                  <a:moveTo>
                    <a:pt x="3187" y="514908"/>
                  </a:moveTo>
                  <a:lnTo>
                    <a:pt x="2070" y="513638"/>
                  </a:lnTo>
                  <a:lnTo>
                    <a:pt x="2743" y="514908"/>
                  </a:lnTo>
                  <a:lnTo>
                    <a:pt x="3187" y="514908"/>
                  </a:lnTo>
                  <a:close/>
                </a:path>
                <a:path w="90805" h="520065">
                  <a:moveTo>
                    <a:pt x="3340" y="502208"/>
                  </a:moveTo>
                  <a:close/>
                </a:path>
                <a:path w="90805" h="520065">
                  <a:moveTo>
                    <a:pt x="4089" y="503478"/>
                  </a:moveTo>
                  <a:lnTo>
                    <a:pt x="3289" y="502259"/>
                  </a:lnTo>
                  <a:lnTo>
                    <a:pt x="2806" y="502831"/>
                  </a:lnTo>
                  <a:lnTo>
                    <a:pt x="4089" y="503478"/>
                  </a:lnTo>
                  <a:close/>
                </a:path>
                <a:path w="90805" h="520065">
                  <a:moveTo>
                    <a:pt x="4165" y="500367"/>
                  </a:moveTo>
                  <a:lnTo>
                    <a:pt x="2832" y="499668"/>
                  </a:lnTo>
                  <a:lnTo>
                    <a:pt x="3695" y="500938"/>
                  </a:lnTo>
                  <a:lnTo>
                    <a:pt x="4165" y="500367"/>
                  </a:lnTo>
                  <a:close/>
                </a:path>
                <a:path w="90805" h="520065">
                  <a:moveTo>
                    <a:pt x="4457" y="509168"/>
                  </a:moveTo>
                  <a:lnTo>
                    <a:pt x="2730" y="508571"/>
                  </a:lnTo>
                  <a:lnTo>
                    <a:pt x="2438" y="508889"/>
                  </a:lnTo>
                  <a:lnTo>
                    <a:pt x="342" y="509117"/>
                  </a:lnTo>
                  <a:lnTo>
                    <a:pt x="622" y="509384"/>
                  </a:lnTo>
                  <a:lnTo>
                    <a:pt x="4457" y="509168"/>
                  </a:lnTo>
                  <a:close/>
                </a:path>
                <a:path w="90805" h="520065">
                  <a:moveTo>
                    <a:pt x="5168" y="520014"/>
                  </a:moveTo>
                  <a:lnTo>
                    <a:pt x="4838" y="519557"/>
                  </a:lnTo>
                  <a:lnTo>
                    <a:pt x="1460" y="518769"/>
                  </a:lnTo>
                  <a:lnTo>
                    <a:pt x="2273" y="519506"/>
                  </a:lnTo>
                  <a:lnTo>
                    <a:pt x="3149" y="519772"/>
                  </a:lnTo>
                  <a:lnTo>
                    <a:pt x="5168" y="520014"/>
                  </a:lnTo>
                  <a:close/>
                </a:path>
                <a:path w="90805" h="520065">
                  <a:moveTo>
                    <a:pt x="6388" y="495668"/>
                  </a:moveTo>
                  <a:lnTo>
                    <a:pt x="5257" y="496189"/>
                  </a:lnTo>
                  <a:lnTo>
                    <a:pt x="5892" y="495973"/>
                  </a:lnTo>
                  <a:lnTo>
                    <a:pt x="6197" y="495808"/>
                  </a:lnTo>
                  <a:lnTo>
                    <a:pt x="6388" y="495668"/>
                  </a:lnTo>
                  <a:close/>
                </a:path>
                <a:path w="90805" h="520065">
                  <a:moveTo>
                    <a:pt x="6819" y="512368"/>
                  </a:moveTo>
                  <a:lnTo>
                    <a:pt x="4495" y="512368"/>
                  </a:lnTo>
                  <a:lnTo>
                    <a:pt x="6527" y="513118"/>
                  </a:lnTo>
                  <a:lnTo>
                    <a:pt x="6819" y="512368"/>
                  </a:lnTo>
                  <a:close/>
                </a:path>
                <a:path w="90805" h="520065">
                  <a:moveTo>
                    <a:pt x="7734" y="491020"/>
                  </a:moveTo>
                  <a:lnTo>
                    <a:pt x="7493" y="490994"/>
                  </a:lnTo>
                  <a:lnTo>
                    <a:pt x="7213" y="491007"/>
                  </a:lnTo>
                  <a:lnTo>
                    <a:pt x="6972" y="491045"/>
                  </a:lnTo>
                  <a:lnTo>
                    <a:pt x="7150" y="491070"/>
                  </a:lnTo>
                  <a:lnTo>
                    <a:pt x="7454" y="491045"/>
                  </a:lnTo>
                  <a:lnTo>
                    <a:pt x="7734" y="491020"/>
                  </a:lnTo>
                  <a:close/>
                </a:path>
                <a:path w="90805" h="520065">
                  <a:moveTo>
                    <a:pt x="7937" y="513638"/>
                  </a:moveTo>
                  <a:lnTo>
                    <a:pt x="6527" y="513118"/>
                  </a:lnTo>
                  <a:lnTo>
                    <a:pt x="6337" y="513638"/>
                  </a:lnTo>
                  <a:lnTo>
                    <a:pt x="7937" y="513638"/>
                  </a:lnTo>
                  <a:close/>
                </a:path>
                <a:path w="90805" h="520065">
                  <a:moveTo>
                    <a:pt x="8305" y="420738"/>
                  </a:moveTo>
                  <a:lnTo>
                    <a:pt x="8280" y="420865"/>
                  </a:lnTo>
                  <a:lnTo>
                    <a:pt x="8305" y="420738"/>
                  </a:lnTo>
                  <a:close/>
                </a:path>
                <a:path w="90805" h="520065">
                  <a:moveTo>
                    <a:pt x="8877" y="419735"/>
                  </a:moveTo>
                  <a:lnTo>
                    <a:pt x="8559" y="419989"/>
                  </a:lnTo>
                  <a:lnTo>
                    <a:pt x="8356" y="420357"/>
                  </a:lnTo>
                  <a:lnTo>
                    <a:pt x="8305" y="420738"/>
                  </a:lnTo>
                  <a:lnTo>
                    <a:pt x="8877" y="419735"/>
                  </a:lnTo>
                  <a:close/>
                </a:path>
                <a:path w="90805" h="520065">
                  <a:moveTo>
                    <a:pt x="9004" y="517893"/>
                  </a:moveTo>
                  <a:lnTo>
                    <a:pt x="7416" y="517194"/>
                  </a:lnTo>
                  <a:lnTo>
                    <a:pt x="4572" y="516229"/>
                  </a:lnTo>
                  <a:lnTo>
                    <a:pt x="3657" y="516178"/>
                  </a:lnTo>
                  <a:lnTo>
                    <a:pt x="4292" y="516178"/>
                  </a:lnTo>
                  <a:lnTo>
                    <a:pt x="2971" y="515366"/>
                  </a:lnTo>
                  <a:lnTo>
                    <a:pt x="3352" y="516166"/>
                  </a:lnTo>
                  <a:lnTo>
                    <a:pt x="1371" y="516051"/>
                  </a:lnTo>
                  <a:lnTo>
                    <a:pt x="4597" y="516991"/>
                  </a:lnTo>
                  <a:lnTo>
                    <a:pt x="3213" y="516890"/>
                  </a:lnTo>
                  <a:lnTo>
                    <a:pt x="7061" y="517969"/>
                  </a:lnTo>
                  <a:lnTo>
                    <a:pt x="7404" y="518401"/>
                  </a:lnTo>
                  <a:lnTo>
                    <a:pt x="5867" y="518464"/>
                  </a:lnTo>
                  <a:lnTo>
                    <a:pt x="4610" y="518210"/>
                  </a:lnTo>
                  <a:lnTo>
                    <a:pt x="5473" y="518477"/>
                  </a:lnTo>
                  <a:lnTo>
                    <a:pt x="3771" y="518693"/>
                  </a:lnTo>
                  <a:lnTo>
                    <a:pt x="5892" y="519214"/>
                  </a:lnTo>
                  <a:lnTo>
                    <a:pt x="8623" y="519125"/>
                  </a:lnTo>
                  <a:lnTo>
                    <a:pt x="8813" y="518502"/>
                  </a:lnTo>
                  <a:lnTo>
                    <a:pt x="6731" y="517512"/>
                  </a:lnTo>
                  <a:lnTo>
                    <a:pt x="7505" y="517486"/>
                  </a:lnTo>
                  <a:lnTo>
                    <a:pt x="8382" y="517766"/>
                  </a:lnTo>
                  <a:lnTo>
                    <a:pt x="9004" y="517893"/>
                  </a:lnTo>
                  <a:close/>
                </a:path>
                <a:path w="90805" h="520065">
                  <a:moveTo>
                    <a:pt x="9017" y="443953"/>
                  </a:moveTo>
                  <a:lnTo>
                    <a:pt x="8890" y="443788"/>
                  </a:lnTo>
                  <a:lnTo>
                    <a:pt x="8509" y="443788"/>
                  </a:lnTo>
                  <a:lnTo>
                    <a:pt x="9017" y="443953"/>
                  </a:lnTo>
                  <a:close/>
                </a:path>
                <a:path w="90805" h="520065">
                  <a:moveTo>
                    <a:pt x="9334" y="433628"/>
                  </a:moveTo>
                  <a:lnTo>
                    <a:pt x="8991" y="433120"/>
                  </a:lnTo>
                  <a:lnTo>
                    <a:pt x="8089" y="433628"/>
                  </a:lnTo>
                  <a:lnTo>
                    <a:pt x="9334" y="433628"/>
                  </a:lnTo>
                  <a:close/>
                </a:path>
                <a:path w="90805" h="520065">
                  <a:moveTo>
                    <a:pt x="10299" y="494982"/>
                  </a:moveTo>
                  <a:lnTo>
                    <a:pt x="9436" y="494588"/>
                  </a:lnTo>
                  <a:lnTo>
                    <a:pt x="8750" y="494588"/>
                  </a:lnTo>
                  <a:lnTo>
                    <a:pt x="10299" y="494982"/>
                  </a:lnTo>
                  <a:close/>
                </a:path>
                <a:path w="90805" h="520065">
                  <a:moveTo>
                    <a:pt x="10452" y="448868"/>
                  </a:moveTo>
                  <a:lnTo>
                    <a:pt x="10401" y="447598"/>
                  </a:lnTo>
                  <a:lnTo>
                    <a:pt x="10350" y="448868"/>
                  </a:lnTo>
                  <a:close/>
                </a:path>
                <a:path w="90805" h="520065">
                  <a:moveTo>
                    <a:pt x="10515" y="442518"/>
                  </a:moveTo>
                  <a:lnTo>
                    <a:pt x="9982" y="441248"/>
                  </a:lnTo>
                  <a:lnTo>
                    <a:pt x="9283" y="441248"/>
                  </a:lnTo>
                  <a:lnTo>
                    <a:pt x="8382" y="442518"/>
                  </a:lnTo>
                  <a:lnTo>
                    <a:pt x="10515" y="442518"/>
                  </a:lnTo>
                  <a:close/>
                </a:path>
                <a:path w="90805" h="520065">
                  <a:moveTo>
                    <a:pt x="10579" y="466801"/>
                  </a:moveTo>
                  <a:lnTo>
                    <a:pt x="9906" y="465950"/>
                  </a:lnTo>
                  <a:lnTo>
                    <a:pt x="8178" y="466217"/>
                  </a:lnTo>
                  <a:lnTo>
                    <a:pt x="10579" y="466801"/>
                  </a:lnTo>
                  <a:close/>
                </a:path>
                <a:path w="90805" h="520065">
                  <a:moveTo>
                    <a:pt x="10947" y="416166"/>
                  </a:moveTo>
                  <a:lnTo>
                    <a:pt x="10744" y="416090"/>
                  </a:lnTo>
                  <a:lnTo>
                    <a:pt x="10541" y="416039"/>
                  </a:lnTo>
                  <a:lnTo>
                    <a:pt x="10223" y="415950"/>
                  </a:lnTo>
                  <a:lnTo>
                    <a:pt x="8851" y="416509"/>
                  </a:lnTo>
                  <a:lnTo>
                    <a:pt x="9931" y="416458"/>
                  </a:lnTo>
                  <a:lnTo>
                    <a:pt x="10528" y="416331"/>
                  </a:lnTo>
                  <a:lnTo>
                    <a:pt x="10947" y="416166"/>
                  </a:lnTo>
                  <a:close/>
                </a:path>
                <a:path w="90805" h="520065">
                  <a:moveTo>
                    <a:pt x="12369" y="495503"/>
                  </a:moveTo>
                  <a:lnTo>
                    <a:pt x="10299" y="494982"/>
                  </a:lnTo>
                  <a:lnTo>
                    <a:pt x="12242" y="495858"/>
                  </a:lnTo>
                  <a:lnTo>
                    <a:pt x="12369" y="495503"/>
                  </a:lnTo>
                  <a:close/>
                </a:path>
                <a:path w="90805" h="520065">
                  <a:moveTo>
                    <a:pt x="12458" y="456488"/>
                  </a:moveTo>
                  <a:lnTo>
                    <a:pt x="10350" y="456488"/>
                  </a:lnTo>
                  <a:lnTo>
                    <a:pt x="10858" y="457758"/>
                  </a:lnTo>
                  <a:lnTo>
                    <a:pt x="12458" y="456488"/>
                  </a:lnTo>
                  <a:close/>
                </a:path>
                <a:path w="90805" h="520065">
                  <a:moveTo>
                    <a:pt x="12890" y="457581"/>
                  </a:moveTo>
                  <a:lnTo>
                    <a:pt x="12471" y="457276"/>
                  </a:lnTo>
                  <a:lnTo>
                    <a:pt x="11861" y="457504"/>
                  </a:lnTo>
                  <a:lnTo>
                    <a:pt x="11938" y="457771"/>
                  </a:lnTo>
                  <a:lnTo>
                    <a:pt x="12306" y="458063"/>
                  </a:lnTo>
                  <a:lnTo>
                    <a:pt x="12547" y="457847"/>
                  </a:lnTo>
                  <a:lnTo>
                    <a:pt x="12890" y="457581"/>
                  </a:lnTo>
                  <a:close/>
                </a:path>
                <a:path w="90805" h="520065">
                  <a:moveTo>
                    <a:pt x="12979" y="516178"/>
                  </a:moveTo>
                  <a:lnTo>
                    <a:pt x="6337" y="513638"/>
                  </a:lnTo>
                  <a:lnTo>
                    <a:pt x="3441" y="513638"/>
                  </a:lnTo>
                  <a:lnTo>
                    <a:pt x="2362" y="512368"/>
                  </a:lnTo>
                  <a:lnTo>
                    <a:pt x="3200" y="513638"/>
                  </a:lnTo>
                  <a:lnTo>
                    <a:pt x="4991" y="514908"/>
                  </a:lnTo>
                  <a:lnTo>
                    <a:pt x="6413" y="514908"/>
                  </a:lnTo>
                  <a:lnTo>
                    <a:pt x="6997" y="516178"/>
                  </a:lnTo>
                  <a:lnTo>
                    <a:pt x="12979" y="516178"/>
                  </a:lnTo>
                  <a:close/>
                </a:path>
                <a:path w="90805" h="520065">
                  <a:moveTo>
                    <a:pt x="13627" y="458812"/>
                  </a:moveTo>
                  <a:lnTo>
                    <a:pt x="13106" y="458571"/>
                  </a:lnTo>
                  <a:lnTo>
                    <a:pt x="12611" y="458304"/>
                  </a:lnTo>
                  <a:lnTo>
                    <a:pt x="12319" y="458076"/>
                  </a:lnTo>
                  <a:lnTo>
                    <a:pt x="12052" y="458343"/>
                  </a:lnTo>
                  <a:lnTo>
                    <a:pt x="11963" y="458571"/>
                  </a:lnTo>
                  <a:lnTo>
                    <a:pt x="13627" y="458812"/>
                  </a:lnTo>
                  <a:close/>
                </a:path>
                <a:path w="90805" h="520065">
                  <a:moveTo>
                    <a:pt x="16687" y="504367"/>
                  </a:moveTo>
                  <a:lnTo>
                    <a:pt x="15659" y="505485"/>
                  </a:lnTo>
                  <a:lnTo>
                    <a:pt x="16217" y="505460"/>
                  </a:lnTo>
                  <a:lnTo>
                    <a:pt x="16687" y="504367"/>
                  </a:lnTo>
                  <a:close/>
                </a:path>
                <a:path w="90805" h="520065">
                  <a:moveTo>
                    <a:pt x="18440" y="505523"/>
                  </a:moveTo>
                  <a:lnTo>
                    <a:pt x="18389" y="505371"/>
                  </a:lnTo>
                  <a:lnTo>
                    <a:pt x="16217" y="505460"/>
                  </a:lnTo>
                  <a:lnTo>
                    <a:pt x="16014" y="505917"/>
                  </a:lnTo>
                  <a:lnTo>
                    <a:pt x="18440" y="505523"/>
                  </a:lnTo>
                  <a:close/>
                </a:path>
                <a:path w="90805" h="520065">
                  <a:moveTo>
                    <a:pt x="19392" y="481431"/>
                  </a:moveTo>
                  <a:lnTo>
                    <a:pt x="19265" y="481431"/>
                  </a:lnTo>
                  <a:lnTo>
                    <a:pt x="18961" y="481457"/>
                  </a:lnTo>
                  <a:lnTo>
                    <a:pt x="19329" y="481457"/>
                  </a:lnTo>
                  <a:close/>
                </a:path>
                <a:path w="90805" h="520065">
                  <a:moveTo>
                    <a:pt x="19761" y="337108"/>
                  </a:moveTo>
                  <a:lnTo>
                    <a:pt x="16497" y="335838"/>
                  </a:lnTo>
                  <a:lnTo>
                    <a:pt x="19367" y="337108"/>
                  </a:lnTo>
                  <a:lnTo>
                    <a:pt x="19761" y="337108"/>
                  </a:lnTo>
                  <a:close/>
                </a:path>
                <a:path w="90805" h="520065">
                  <a:moveTo>
                    <a:pt x="19837" y="481241"/>
                  </a:moveTo>
                  <a:lnTo>
                    <a:pt x="19392" y="481431"/>
                  </a:lnTo>
                  <a:lnTo>
                    <a:pt x="19634" y="481393"/>
                  </a:lnTo>
                  <a:lnTo>
                    <a:pt x="19761" y="481317"/>
                  </a:lnTo>
                  <a:close/>
                </a:path>
                <a:path w="90805" h="520065">
                  <a:moveTo>
                    <a:pt x="20307" y="337324"/>
                  </a:moveTo>
                  <a:lnTo>
                    <a:pt x="20116" y="337108"/>
                  </a:lnTo>
                  <a:lnTo>
                    <a:pt x="19761" y="337108"/>
                  </a:lnTo>
                  <a:lnTo>
                    <a:pt x="20307" y="337324"/>
                  </a:lnTo>
                  <a:close/>
                </a:path>
                <a:path w="90805" h="520065">
                  <a:moveTo>
                    <a:pt x="20675" y="499643"/>
                  </a:moveTo>
                  <a:lnTo>
                    <a:pt x="17767" y="499160"/>
                  </a:lnTo>
                  <a:lnTo>
                    <a:pt x="16510" y="498906"/>
                  </a:lnTo>
                  <a:lnTo>
                    <a:pt x="17691" y="499173"/>
                  </a:lnTo>
                  <a:lnTo>
                    <a:pt x="18237" y="499402"/>
                  </a:lnTo>
                  <a:lnTo>
                    <a:pt x="18453" y="499579"/>
                  </a:lnTo>
                  <a:lnTo>
                    <a:pt x="19011" y="499643"/>
                  </a:lnTo>
                  <a:lnTo>
                    <a:pt x="19672" y="499706"/>
                  </a:lnTo>
                  <a:lnTo>
                    <a:pt x="20523" y="499808"/>
                  </a:lnTo>
                  <a:lnTo>
                    <a:pt x="20675" y="499643"/>
                  </a:lnTo>
                  <a:close/>
                </a:path>
                <a:path w="90805" h="520065">
                  <a:moveTo>
                    <a:pt x="21005" y="480771"/>
                  </a:moveTo>
                  <a:lnTo>
                    <a:pt x="19888" y="480568"/>
                  </a:lnTo>
                  <a:lnTo>
                    <a:pt x="20116" y="480974"/>
                  </a:lnTo>
                  <a:lnTo>
                    <a:pt x="19837" y="481241"/>
                  </a:lnTo>
                  <a:lnTo>
                    <a:pt x="21005" y="480771"/>
                  </a:lnTo>
                  <a:close/>
                </a:path>
                <a:path w="90805" h="520065">
                  <a:moveTo>
                    <a:pt x="21463" y="337108"/>
                  </a:moveTo>
                  <a:lnTo>
                    <a:pt x="19900" y="335838"/>
                  </a:lnTo>
                  <a:lnTo>
                    <a:pt x="20701" y="337108"/>
                  </a:lnTo>
                  <a:lnTo>
                    <a:pt x="21463" y="337108"/>
                  </a:lnTo>
                  <a:close/>
                </a:path>
                <a:path w="90805" h="520065">
                  <a:moveTo>
                    <a:pt x="21526" y="330390"/>
                  </a:moveTo>
                  <a:lnTo>
                    <a:pt x="20904" y="330136"/>
                  </a:lnTo>
                  <a:lnTo>
                    <a:pt x="20777" y="330314"/>
                  </a:lnTo>
                  <a:lnTo>
                    <a:pt x="21526" y="330390"/>
                  </a:lnTo>
                  <a:close/>
                </a:path>
                <a:path w="90805" h="520065">
                  <a:moveTo>
                    <a:pt x="21805" y="474268"/>
                  </a:moveTo>
                  <a:lnTo>
                    <a:pt x="21158" y="472998"/>
                  </a:lnTo>
                  <a:lnTo>
                    <a:pt x="20612" y="472998"/>
                  </a:lnTo>
                  <a:lnTo>
                    <a:pt x="21805" y="474268"/>
                  </a:lnTo>
                  <a:close/>
                </a:path>
                <a:path w="90805" h="520065">
                  <a:moveTo>
                    <a:pt x="22148" y="504913"/>
                  </a:moveTo>
                  <a:lnTo>
                    <a:pt x="18440" y="505523"/>
                  </a:lnTo>
                  <a:lnTo>
                    <a:pt x="18580" y="505968"/>
                  </a:lnTo>
                  <a:lnTo>
                    <a:pt x="22148" y="504913"/>
                  </a:lnTo>
                  <a:close/>
                </a:path>
                <a:path w="90805" h="520065">
                  <a:moveTo>
                    <a:pt x="22504" y="492417"/>
                  </a:moveTo>
                  <a:lnTo>
                    <a:pt x="21577" y="492048"/>
                  </a:lnTo>
                  <a:lnTo>
                    <a:pt x="21755" y="492048"/>
                  </a:lnTo>
                  <a:lnTo>
                    <a:pt x="21755" y="490778"/>
                  </a:lnTo>
                  <a:lnTo>
                    <a:pt x="18707" y="489508"/>
                  </a:lnTo>
                  <a:lnTo>
                    <a:pt x="7391" y="489508"/>
                  </a:lnTo>
                  <a:lnTo>
                    <a:pt x="6223" y="488238"/>
                  </a:lnTo>
                  <a:lnTo>
                    <a:pt x="7226" y="490778"/>
                  </a:lnTo>
                  <a:lnTo>
                    <a:pt x="11506" y="490778"/>
                  </a:lnTo>
                  <a:lnTo>
                    <a:pt x="12026" y="490778"/>
                  </a:lnTo>
                  <a:lnTo>
                    <a:pt x="13042" y="492048"/>
                  </a:lnTo>
                  <a:lnTo>
                    <a:pt x="11506" y="490778"/>
                  </a:lnTo>
                  <a:lnTo>
                    <a:pt x="9118" y="492048"/>
                  </a:lnTo>
                  <a:lnTo>
                    <a:pt x="5626" y="492048"/>
                  </a:lnTo>
                  <a:lnTo>
                    <a:pt x="14820" y="493318"/>
                  </a:lnTo>
                  <a:lnTo>
                    <a:pt x="10515" y="493318"/>
                  </a:lnTo>
                  <a:lnTo>
                    <a:pt x="11087" y="494588"/>
                  </a:lnTo>
                  <a:lnTo>
                    <a:pt x="12687" y="494588"/>
                  </a:lnTo>
                  <a:lnTo>
                    <a:pt x="12369" y="495503"/>
                  </a:lnTo>
                  <a:lnTo>
                    <a:pt x="13779" y="495858"/>
                  </a:lnTo>
                  <a:lnTo>
                    <a:pt x="10922" y="497128"/>
                  </a:lnTo>
                  <a:lnTo>
                    <a:pt x="10210" y="495858"/>
                  </a:lnTo>
                  <a:lnTo>
                    <a:pt x="6477" y="495858"/>
                  </a:lnTo>
                  <a:lnTo>
                    <a:pt x="4826" y="497128"/>
                  </a:lnTo>
                  <a:lnTo>
                    <a:pt x="5753" y="497128"/>
                  </a:lnTo>
                  <a:lnTo>
                    <a:pt x="12839" y="499668"/>
                  </a:lnTo>
                  <a:lnTo>
                    <a:pt x="7035" y="499668"/>
                  </a:lnTo>
                  <a:lnTo>
                    <a:pt x="6794" y="499668"/>
                  </a:lnTo>
                  <a:lnTo>
                    <a:pt x="7188" y="499783"/>
                  </a:lnTo>
                  <a:lnTo>
                    <a:pt x="8775" y="500938"/>
                  </a:lnTo>
                  <a:lnTo>
                    <a:pt x="5651" y="499668"/>
                  </a:lnTo>
                  <a:lnTo>
                    <a:pt x="4749" y="499668"/>
                  </a:lnTo>
                  <a:lnTo>
                    <a:pt x="4165" y="500367"/>
                  </a:lnTo>
                  <a:lnTo>
                    <a:pt x="5283" y="500938"/>
                  </a:lnTo>
                  <a:lnTo>
                    <a:pt x="3695" y="500938"/>
                  </a:lnTo>
                  <a:lnTo>
                    <a:pt x="698" y="500938"/>
                  </a:lnTo>
                  <a:lnTo>
                    <a:pt x="4267" y="502208"/>
                  </a:lnTo>
                  <a:lnTo>
                    <a:pt x="4610" y="502208"/>
                  </a:lnTo>
                  <a:lnTo>
                    <a:pt x="7886" y="504748"/>
                  </a:lnTo>
                  <a:lnTo>
                    <a:pt x="0" y="504748"/>
                  </a:lnTo>
                  <a:lnTo>
                    <a:pt x="4508" y="507288"/>
                  </a:lnTo>
                  <a:lnTo>
                    <a:pt x="6223" y="508558"/>
                  </a:lnTo>
                  <a:lnTo>
                    <a:pt x="9588" y="509828"/>
                  </a:lnTo>
                  <a:lnTo>
                    <a:pt x="11087" y="511098"/>
                  </a:lnTo>
                  <a:lnTo>
                    <a:pt x="6057" y="511098"/>
                  </a:lnTo>
                  <a:lnTo>
                    <a:pt x="7099" y="512368"/>
                  </a:lnTo>
                  <a:lnTo>
                    <a:pt x="6819" y="512368"/>
                  </a:lnTo>
                  <a:lnTo>
                    <a:pt x="11074" y="513638"/>
                  </a:lnTo>
                  <a:lnTo>
                    <a:pt x="7658" y="512368"/>
                  </a:lnTo>
                  <a:lnTo>
                    <a:pt x="11226" y="512368"/>
                  </a:lnTo>
                  <a:lnTo>
                    <a:pt x="11798" y="513638"/>
                  </a:lnTo>
                  <a:lnTo>
                    <a:pt x="14033" y="512368"/>
                  </a:lnTo>
                  <a:lnTo>
                    <a:pt x="13563" y="512368"/>
                  </a:lnTo>
                  <a:lnTo>
                    <a:pt x="12382" y="511098"/>
                  </a:lnTo>
                  <a:lnTo>
                    <a:pt x="15443" y="511098"/>
                  </a:lnTo>
                  <a:lnTo>
                    <a:pt x="14770" y="512368"/>
                  </a:lnTo>
                  <a:lnTo>
                    <a:pt x="17424" y="511098"/>
                  </a:lnTo>
                  <a:lnTo>
                    <a:pt x="11823" y="509828"/>
                  </a:lnTo>
                  <a:lnTo>
                    <a:pt x="15405" y="509828"/>
                  </a:lnTo>
                  <a:lnTo>
                    <a:pt x="14808" y="508558"/>
                  </a:lnTo>
                  <a:lnTo>
                    <a:pt x="14211" y="507288"/>
                  </a:lnTo>
                  <a:lnTo>
                    <a:pt x="12268" y="508558"/>
                  </a:lnTo>
                  <a:lnTo>
                    <a:pt x="8750" y="507288"/>
                  </a:lnTo>
                  <a:lnTo>
                    <a:pt x="13538" y="507288"/>
                  </a:lnTo>
                  <a:lnTo>
                    <a:pt x="13970" y="506018"/>
                  </a:lnTo>
                  <a:lnTo>
                    <a:pt x="14846" y="506018"/>
                  </a:lnTo>
                  <a:lnTo>
                    <a:pt x="10833" y="503478"/>
                  </a:lnTo>
                  <a:lnTo>
                    <a:pt x="12395" y="503478"/>
                  </a:lnTo>
                  <a:lnTo>
                    <a:pt x="13931" y="504748"/>
                  </a:lnTo>
                  <a:lnTo>
                    <a:pt x="13550" y="503478"/>
                  </a:lnTo>
                  <a:lnTo>
                    <a:pt x="17856" y="503478"/>
                  </a:lnTo>
                  <a:lnTo>
                    <a:pt x="11607" y="502208"/>
                  </a:lnTo>
                  <a:lnTo>
                    <a:pt x="18008" y="502208"/>
                  </a:lnTo>
                  <a:lnTo>
                    <a:pt x="13335" y="500938"/>
                  </a:lnTo>
                  <a:lnTo>
                    <a:pt x="18948" y="500938"/>
                  </a:lnTo>
                  <a:lnTo>
                    <a:pt x="19304" y="501535"/>
                  </a:lnTo>
                  <a:lnTo>
                    <a:pt x="20510" y="501015"/>
                  </a:lnTo>
                  <a:lnTo>
                    <a:pt x="21145" y="501154"/>
                  </a:lnTo>
                  <a:lnTo>
                    <a:pt x="20193" y="500583"/>
                  </a:lnTo>
                  <a:lnTo>
                    <a:pt x="19951" y="500443"/>
                  </a:lnTo>
                  <a:lnTo>
                    <a:pt x="19113" y="500710"/>
                  </a:lnTo>
                  <a:lnTo>
                    <a:pt x="18453" y="499668"/>
                  </a:lnTo>
                  <a:lnTo>
                    <a:pt x="14693" y="499668"/>
                  </a:lnTo>
                  <a:lnTo>
                    <a:pt x="17094" y="498398"/>
                  </a:lnTo>
                  <a:lnTo>
                    <a:pt x="15989" y="497128"/>
                  </a:lnTo>
                  <a:lnTo>
                    <a:pt x="17259" y="497128"/>
                  </a:lnTo>
                  <a:lnTo>
                    <a:pt x="18364" y="495858"/>
                  </a:lnTo>
                  <a:lnTo>
                    <a:pt x="19888" y="494588"/>
                  </a:lnTo>
                  <a:lnTo>
                    <a:pt x="16738" y="494588"/>
                  </a:lnTo>
                  <a:lnTo>
                    <a:pt x="17602" y="493318"/>
                  </a:lnTo>
                  <a:lnTo>
                    <a:pt x="16916" y="492048"/>
                  </a:lnTo>
                  <a:lnTo>
                    <a:pt x="19202" y="492048"/>
                  </a:lnTo>
                  <a:lnTo>
                    <a:pt x="20078" y="493318"/>
                  </a:lnTo>
                  <a:lnTo>
                    <a:pt x="21132" y="493318"/>
                  </a:lnTo>
                  <a:lnTo>
                    <a:pt x="19913" y="492048"/>
                  </a:lnTo>
                  <a:lnTo>
                    <a:pt x="21132" y="492048"/>
                  </a:lnTo>
                  <a:lnTo>
                    <a:pt x="21501" y="492163"/>
                  </a:lnTo>
                  <a:lnTo>
                    <a:pt x="21971" y="492290"/>
                  </a:lnTo>
                  <a:lnTo>
                    <a:pt x="22504" y="492417"/>
                  </a:lnTo>
                  <a:close/>
                </a:path>
                <a:path w="90805" h="520065">
                  <a:moveTo>
                    <a:pt x="22517" y="347268"/>
                  </a:moveTo>
                  <a:lnTo>
                    <a:pt x="21805" y="345998"/>
                  </a:lnTo>
                  <a:lnTo>
                    <a:pt x="20459" y="345998"/>
                  </a:lnTo>
                  <a:lnTo>
                    <a:pt x="22517" y="347268"/>
                  </a:lnTo>
                  <a:close/>
                </a:path>
                <a:path w="90805" h="520065">
                  <a:moveTo>
                    <a:pt x="23647" y="486422"/>
                  </a:moveTo>
                  <a:lnTo>
                    <a:pt x="23266" y="486359"/>
                  </a:lnTo>
                  <a:lnTo>
                    <a:pt x="22923" y="486333"/>
                  </a:lnTo>
                  <a:lnTo>
                    <a:pt x="22593" y="486333"/>
                  </a:lnTo>
                  <a:lnTo>
                    <a:pt x="23025" y="486371"/>
                  </a:lnTo>
                  <a:lnTo>
                    <a:pt x="23647" y="486422"/>
                  </a:lnTo>
                  <a:close/>
                </a:path>
                <a:path w="90805" h="520065">
                  <a:moveTo>
                    <a:pt x="24472" y="278257"/>
                  </a:moveTo>
                  <a:lnTo>
                    <a:pt x="23355" y="277418"/>
                  </a:lnTo>
                  <a:lnTo>
                    <a:pt x="23152" y="278688"/>
                  </a:lnTo>
                  <a:lnTo>
                    <a:pt x="24472" y="278257"/>
                  </a:lnTo>
                  <a:close/>
                </a:path>
                <a:path w="90805" h="520065">
                  <a:moveTo>
                    <a:pt x="24765" y="310438"/>
                  </a:moveTo>
                  <a:lnTo>
                    <a:pt x="23545" y="309168"/>
                  </a:lnTo>
                  <a:lnTo>
                    <a:pt x="24422" y="310438"/>
                  </a:lnTo>
                  <a:lnTo>
                    <a:pt x="24765" y="310438"/>
                  </a:lnTo>
                  <a:close/>
                </a:path>
                <a:path w="90805" h="520065">
                  <a:moveTo>
                    <a:pt x="25527" y="473595"/>
                  </a:moveTo>
                  <a:lnTo>
                    <a:pt x="25222" y="473036"/>
                  </a:lnTo>
                  <a:lnTo>
                    <a:pt x="24523" y="473443"/>
                  </a:lnTo>
                  <a:lnTo>
                    <a:pt x="25527" y="473595"/>
                  </a:lnTo>
                  <a:close/>
                </a:path>
                <a:path w="90805" h="520065">
                  <a:moveTo>
                    <a:pt x="25679" y="458647"/>
                  </a:moveTo>
                  <a:lnTo>
                    <a:pt x="25488" y="458444"/>
                  </a:lnTo>
                  <a:lnTo>
                    <a:pt x="25285" y="458279"/>
                  </a:lnTo>
                  <a:lnTo>
                    <a:pt x="24993" y="458279"/>
                  </a:lnTo>
                  <a:lnTo>
                    <a:pt x="25044" y="458470"/>
                  </a:lnTo>
                  <a:lnTo>
                    <a:pt x="25374" y="458584"/>
                  </a:lnTo>
                  <a:lnTo>
                    <a:pt x="25679" y="458647"/>
                  </a:lnTo>
                  <a:close/>
                </a:path>
                <a:path w="90805" h="520065">
                  <a:moveTo>
                    <a:pt x="26225" y="465378"/>
                  </a:moveTo>
                  <a:lnTo>
                    <a:pt x="25882" y="464489"/>
                  </a:lnTo>
                  <a:lnTo>
                    <a:pt x="24726" y="464693"/>
                  </a:lnTo>
                  <a:lnTo>
                    <a:pt x="26225" y="465378"/>
                  </a:lnTo>
                  <a:close/>
                </a:path>
                <a:path w="90805" h="520065">
                  <a:moveTo>
                    <a:pt x="26403" y="277634"/>
                  </a:moveTo>
                  <a:lnTo>
                    <a:pt x="24472" y="278257"/>
                  </a:lnTo>
                  <a:lnTo>
                    <a:pt x="25057" y="278688"/>
                  </a:lnTo>
                  <a:lnTo>
                    <a:pt x="26403" y="277634"/>
                  </a:lnTo>
                  <a:close/>
                </a:path>
                <a:path w="90805" h="520065">
                  <a:moveTo>
                    <a:pt x="28067" y="464108"/>
                  </a:moveTo>
                  <a:lnTo>
                    <a:pt x="25730" y="464108"/>
                  </a:lnTo>
                  <a:lnTo>
                    <a:pt x="25882" y="464489"/>
                  </a:lnTo>
                  <a:lnTo>
                    <a:pt x="28067" y="464108"/>
                  </a:lnTo>
                  <a:close/>
                </a:path>
                <a:path w="90805" h="520065">
                  <a:moveTo>
                    <a:pt x="28092" y="263753"/>
                  </a:moveTo>
                  <a:lnTo>
                    <a:pt x="27800" y="263690"/>
                  </a:lnTo>
                  <a:lnTo>
                    <a:pt x="27597" y="263652"/>
                  </a:lnTo>
                  <a:lnTo>
                    <a:pt x="27774" y="263728"/>
                  </a:lnTo>
                  <a:lnTo>
                    <a:pt x="27914" y="263740"/>
                  </a:lnTo>
                  <a:lnTo>
                    <a:pt x="28092" y="263753"/>
                  </a:lnTo>
                  <a:close/>
                </a:path>
                <a:path w="90805" h="520065">
                  <a:moveTo>
                    <a:pt x="28740" y="296392"/>
                  </a:moveTo>
                  <a:lnTo>
                    <a:pt x="28384" y="296316"/>
                  </a:lnTo>
                  <a:lnTo>
                    <a:pt x="28575" y="296468"/>
                  </a:lnTo>
                  <a:lnTo>
                    <a:pt x="28740" y="296392"/>
                  </a:lnTo>
                  <a:close/>
                </a:path>
                <a:path w="90805" h="520065">
                  <a:moveTo>
                    <a:pt x="29159" y="442747"/>
                  </a:moveTo>
                  <a:lnTo>
                    <a:pt x="28879" y="442823"/>
                  </a:lnTo>
                  <a:lnTo>
                    <a:pt x="28727" y="442988"/>
                  </a:lnTo>
                  <a:lnTo>
                    <a:pt x="29159" y="442747"/>
                  </a:lnTo>
                  <a:close/>
                </a:path>
                <a:path w="90805" h="520065">
                  <a:moveTo>
                    <a:pt x="29413" y="438404"/>
                  </a:moveTo>
                  <a:lnTo>
                    <a:pt x="28105" y="437438"/>
                  </a:lnTo>
                  <a:lnTo>
                    <a:pt x="28028" y="438404"/>
                  </a:lnTo>
                  <a:lnTo>
                    <a:pt x="29413" y="438404"/>
                  </a:lnTo>
                  <a:close/>
                </a:path>
                <a:path w="90805" h="520065">
                  <a:moveTo>
                    <a:pt x="29565" y="454914"/>
                  </a:moveTo>
                  <a:lnTo>
                    <a:pt x="29324" y="454825"/>
                  </a:lnTo>
                  <a:lnTo>
                    <a:pt x="29197" y="454914"/>
                  </a:lnTo>
                  <a:lnTo>
                    <a:pt x="29057" y="455028"/>
                  </a:lnTo>
                  <a:lnTo>
                    <a:pt x="29387" y="454990"/>
                  </a:lnTo>
                  <a:lnTo>
                    <a:pt x="29565" y="454914"/>
                  </a:lnTo>
                  <a:close/>
                </a:path>
                <a:path w="90805" h="520065">
                  <a:moveTo>
                    <a:pt x="29565" y="276148"/>
                  </a:moveTo>
                  <a:lnTo>
                    <a:pt x="29006" y="275590"/>
                  </a:lnTo>
                  <a:lnTo>
                    <a:pt x="26149" y="274878"/>
                  </a:lnTo>
                  <a:lnTo>
                    <a:pt x="29565" y="276148"/>
                  </a:lnTo>
                  <a:close/>
                </a:path>
                <a:path w="90805" h="520065">
                  <a:moveTo>
                    <a:pt x="29578" y="465747"/>
                  </a:moveTo>
                  <a:lnTo>
                    <a:pt x="28727" y="464756"/>
                  </a:lnTo>
                  <a:lnTo>
                    <a:pt x="29235" y="465467"/>
                  </a:lnTo>
                  <a:lnTo>
                    <a:pt x="29578" y="465747"/>
                  </a:lnTo>
                  <a:close/>
                </a:path>
                <a:path w="90805" h="520065">
                  <a:moveTo>
                    <a:pt x="30251" y="285127"/>
                  </a:moveTo>
                  <a:lnTo>
                    <a:pt x="24561" y="286308"/>
                  </a:lnTo>
                  <a:lnTo>
                    <a:pt x="30251" y="285140"/>
                  </a:lnTo>
                  <a:close/>
                </a:path>
                <a:path w="90805" h="520065">
                  <a:moveTo>
                    <a:pt x="31242" y="286308"/>
                  </a:moveTo>
                  <a:lnTo>
                    <a:pt x="30975" y="285991"/>
                  </a:lnTo>
                  <a:lnTo>
                    <a:pt x="30365" y="286308"/>
                  </a:lnTo>
                  <a:lnTo>
                    <a:pt x="31242" y="286308"/>
                  </a:lnTo>
                  <a:close/>
                </a:path>
                <a:path w="90805" h="520065">
                  <a:moveTo>
                    <a:pt x="31330" y="404418"/>
                  </a:moveTo>
                  <a:lnTo>
                    <a:pt x="28727" y="403148"/>
                  </a:lnTo>
                  <a:lnTo>
                    <a:pt x="29552" y="404418"/>
                  </a:lnTo>
                  <a:lnTo>
                    <a:pt x="31330" y="404418"/>
                  </a:lnTo>
                  <a:close/>
                </a:path>
                <a:path w="90805" h="520065">
                  <a:moveTo>
                    <a:pt x="31788" y="423913"/>
                  </a:moveTo>
                  <a:lnTo>
                    <a:pt x="31534" y="423913"/>
                  </a:lnTo>
                  <a:lnTo>
                    <a:pt x="31292" y="424040"/>
                  </a:lnTo>
                  <a:lnTo>
                    <a:pt x="31788" y="423913"/>
                  </a:lnTo>
                  <a:close/>
                </a:path>
                <a:path w="90805" h="520065">
                  <a:moveTo>
                    <a:pt x="31940" y="423900"/>
                  </a:moveTo>
                  <a:lnTo>
                    <a:pt x="31584" y="423621"/>
                  </a:lnTo>
                  <a:lnTo>
                    <a:pt x="31330" y="423633"/>
                  </a:lnTo>
                  <a:lnTo>
                    <a:pt x="31610" y="423786"/>
                  </a:lnTo>
                  <a:lnTo>
                    <a:pt x="31775" y="423900"/>
                  </a:lnTo>
                  <a:lnTo>
                    <a:pt x="31940" y="423900"/>
                  </a:lnTo>
                  <a:close/>
                </a:path>
                <a:path w="90805" h="520065">
                  <a:moveTo>
                    <a:pt x="32156" y="417296"/>
                  </a:moveTo>
                  <a:lnTo>
                    <a:pt x="31927" y="417309"/>
                  </a:lnTo>
                  <a:lnTo>
                    <a:pt x="31750" y="417334"/>
                  </a:lnTo>
                  <a:lnTo>
                    <a:pt x="31546" y="417334"/>
                  </a:lnTo>
                  <a:lnTo>
                    <a:pt x="31673" y="417576"/>
                  </a:lnTo>
                  <a:lnTo>
                    <a:pt x="32156" y="417296"/>
                  </a:lnTo>
                  <a:close/>
                </a:path>
                <a:path w="90805" h="520065">
                  <a:moveTo>
                    <a:pt x="32562" y="259638"/>
                  </a:moveTo>
                  <a:lnTo>
                    <a:pt x="28257" y="259638"/>
                  </a:lnTo>
                  <a:lnTo>
                    <a:pt x="30365" y="260908"/>
                  </a:lnTo>
                  <a:lnTo>
                    <a:pt x="32562" y="259638"/>
                  </a:lnTo>
                  <a:close/>
                </a:path>
                <a:path w="90805" h="520065">
                  <a:moveTo>
                    <a:pt x="34099" y="395274"/>
                  </a:moveTo>
                  <a:lnTo>
                    <a:pt x="32981" y="394258"/>
                  </a:lnTo>
                  <a:lnTo>
                    <a:pt x="30226" y="393077"/>
                  </a:lnTo>
                  <a:lnTo>
                    <a:pt x="31597" y="394258"/>
                  </a:lnTo>
                  <a:lnTo>
                    <a:pt x="34099" y="395274"/>
                  </a:lnTo>
                  <a:close/>
                </a:path>
                <a:path w="90805" h="520065">
                  <a:moveTo>
                    <a:pt x="34544" y="431076"/>
                  </a:moveTo>
                  <a:lnTo>
                    <a:pt x="34036" y="431038"/>
                  </a:lnTo>
                  <a:lnTo>
                    <a:pt x="33616" y="431050"/>
                  </a:lnTo>
                  <a:lnTo>
                    <a:pt x="33261" y="431076"/>
                  </a:lnTo>
                  <a:lnTo>
                    <a:pt x="33540" y="431101"/>
                  </a:lnTo>
                  <a:lnTo>
                    <a:pt x="33909" y="431114"/>
                  </a:lnTo>
                  <a:lnTo>
                    <a:pt x="34544" y="431076"/>
                  </a:lnTo>
                  <a:close/>
                </a:path>
                <a:path w="90805" h="520065">
                  <a:moveTo>
                    <a:pt x="35496" y="419531"/>
                  </a:moveTo>
                  <a:lnTo>
                    <a:pt x="34582" y="418833"/>
                  </a:lnTo>
                  <a:lnTo>
                    <a:pt x="31292" y="418553"/>
                  </a:lnTo>
                  <a:lnTo>
                    <a:pt x="31826" y="418985"/>
                  </a:lnTo>
                  <a:lnTo>
                    <a:pt x="35496" y="419531"/>
                  </a:lnTo>
                  <a:close/>
                </a:path>
                <a:path w="90805" h="520065">
                  <a:moveTo>
                    <a:pt x="36093" y="439978"/>
                  </a:moveTo>
                  <a:lnTo>
                    <a:pt x="34277" y="438708"/>
                  </a:lnTo>
                  <a:lnTo>
                    <a:pt x="32359" y="438708"/>
                  </a:lnTo>
                  <a:lnTo>
                    <a:pt x="30048" y="437438"/>
                  </a:lnTo>
                  <a:lnTo>
                    <a:pt x="31546" y="439978"/>
                  </a:lnTo>
                  <a:lnTo>
                    <a:pt x="36093" y="439978"/>
                  </a:lnTo>
                  <a:close/>
                </a:path>
                <a:path w="90805" h="520065">
                  <a:moveTo>
                    <a:pt x="36093" y="395274"/>
                  </a:moveTo>
                  <a:lnTo>
                    <a:pt x="36029" y="394258"/>
                  </a:lnTo>
                  <a:lnTo>
                    <a:pt x="34417" y="394258"/>
                  </a:lnTo>
                  <a:lnTo>
                    <a:pt x="35179" y="395274"/>
                  </a:lnTo>
                  <a:lnTo>
                    <a:pt x="36093" y="395274"/>
                  </a:lnTo>
                  <a:close/>
                </a:path>
                <a:path w="90805" h="520065">
                  <a:moveTo>
                    <a:pt x="36195" y="396798"/>
                  </a:moveTo>
                  <a:lnTo>
                    <a:pt x="36118" y="395528"/>
                  </a:lnTo>
                  <a:lnTo>
                    <a:pt x="35382" y="395528"/>
                  </a:lnTo>
                  <a:lnTo>
                    <a:pt x="34721" y="395528"/>
                  </a:lnTo>
                  <a:lnTo>
                    <a:pt x="34378" y="395528"/>
                  </a:lnTo>
                  <a:lnTo>
                    <a:pt x="36093" y="396798"/>
                  </a:lnTo>
                  <a:close/>
                </a:path>
                <a:path w="90805" h="520065">
                  <a:moveTo>
                    <a:pt x="36614" y="397878"/>
                  </a:moveTo>
                  <a:lnTo>
                    <a:pt x="35052" y="397319"/>
                  </a:lnTo>
                  <a:lnTo>
                    <a:pt x="34772" y="397738"/>
                  </a:lnTo>
                  <a:lnTo>
                    <a:pt x="33439" y="398030"/>
                  </a:lnTo>
                  <a:lnTo>
                    <a:pt x="33832" y="398322"/>
                  </a:lnTo>
                  <a:lnTo>
                    <a:pt x="35496" y="398310"/>
                  </a:lnTo>
                  <a:lnTo>
                    <a:pt x="36614" y="397878"/>
                  </a:lnTo>
                  <a:close/>
                </a:path>
                <a:path w="90805" h="520065">
                  <a:moveTo>
                    <a:pt x="37147" y="447598"/>
                  </a:moveTo>
                  <a:lnTo>
                    <a:pt x="32664" y="447598"/>
                  </a:lnTo>
                  <a:lnTo>
                    <a:pt x="33020" y="448868"/>
                  </a:lnTo>
                  <a:lnTo>
                    <a:pt x="34048" y="448868"/>
                  </a:lnTo>
                  <a:lnTo>
                    <a:pt x="37147" y="447598"/>
                  </a:lnTo>
                  <a:close/>
                </a:path>
                <a:path w="90805" h="520065">
                  <a:moveTo>
                    <a:pt x="38061" y="381368"/>
                  </a:moveTo>
                  <a:lnTo>
                    <a:pt x="37820" y="381254"/>
                  </a:lnTo>
                  <a:lnTo>
                    <a:pt x="37858" y="381406"/>
                  </a:lnTo>
                  <a:lnTo>
                    <a:pt x="38061" y="381368"/>
                  </a:lnTo>
                  <a:close/>
                </a:path>
                <a:path w="90805" h="520065">
                  <a:moveTo>
                    <a:pt x="38569" y="130289"/>
                  </a:moveTo>
                  <a:lnTo>
                    <a:pt x="38366" y="130111"/>
                  </a:lnTo>
                  <a:lnTo>
                    <a:pt x="37985" y="130086"/>
                  </a:lnTo>
                  <a:lnTo>
                    <a:pt x="38569" y="130289"/>
                  </a:lnTo>
                  <a:close/>
                </a:path>
                <a:path w="90805" h="520065">
                  <a:moveTo>
                    <a:pt x="39484" y="130619"/>
                  </a:moveTo>
                  <a:lnTo>
                    <a:pt x="38569" y="130289"/>
                  </a:lnTo>
                  <a:lnTo>
                    <a:pt x="39484" y="130619"/>
                  </a:lnTo>
                  <a:close/>
                </a:path>
                <a:path w="90805" h="520065">
                  <a:moveTo>
                    <a:pt x="39573" y="135267"/>
                  </a:moveTo>
                  <a:lnTo>
                    <a:pt x="38925" y="134785"/>
                  </a:lnTo>
                  <a:lnTo>
                    <a:pt x="38773" y="135013"/>
                  </a:lnTo>
                  <a:lnTo>
                    <a:pt x="39573" y="135267"/>
                  </a:lnTo>
                  <a:close/>
                </a:path>
                <a:path w="90805" h="520065">
                  <a:moveTo>
                    <a:pt x="40868" y="129870"/>
                  </a:moveTo>
                  <a:lnTo>
                    <a:pt x="40474" y="129705"/>
                  </a:lnTo>
                  <a:lnTo>
                    <a:pt x="40271" y="129870"/>
                  </a:lnTo>
                  <a:lnTo>
                    <a:pt x="40868" y="129870"/>
                  </a:lnTo>
                  <a:close/>
                </a:path>
                <a:path w="90805" h="520065">
                  <a:moveTo>
                    <a:pt x="42176" y="130378"/>
                  </a:moveTo>
                  <a:lnTo>
                    <a:pt x="41033" y="129933"/>
                  </a:lnTo>
                  <a:lnTo>
                    <a:pt x="40195" y="129933"/>
                  </a:lnTo>
                  <a:lnTo>
                    <a:pt x="38163" y="129933"/>
                  </a:lnTo>
                  <a:lnTo>
                    <a:pt x="38366" y="130111"/>
                  </a:lnTo>
                  <a:lnTo>
                    <a:pt x="42176" y="130378"/>
                  </a:lnTo>
                  <a:close/>
                </a:path>
                <a:path w="90805" h="520065">
                  <a:moveTo>
                    <a:pt x="44792" y="256362"/>
                  </a:moveTo>
                  <a:lnTo>
                    <a:pt x="43002" y="256032"/>
                  </a:lnTo>
                  <a:lnTo>
                    <a:pt x="43141" y="256171"/>
                  </a:lnTo>
                  <a:lnTo>
                    <a:pt x="44792" y="256362"/>
                  </a:lnTo>
                  <a:close/>
                </a:path>
                <a:path w="90805" h="520065">
                  <a:moveTo>
                    <a:pt x="45808" y="377748"/>
                  </a:moveTo>
                  <a:lnTo>
                    <a:pt x="42659" y="376478"/>
                  </a:lnTo>
                  <a:lnTo>
                    <a:pt x="44602" y="376478"/>
                  </a:lnTo>
                  <a:lnTo>
                    <a:pt x="43522" y="375208"/>
                  </a:lnTo>
                  <a:lnTo>
                    <a:pt x="45034" y="373938"/>
                  </a:lnTo>
                  <a:lnTo>
                    <a:pt x="19443" y="373938"/>
                  </a:lnTo>
                  <a:lnTo>
                    <a:pt x="18884" y="373938"/>
                  </a:lnTo>
                  <a:lnTo>
                    <a:pt x="15786" y="373938"/>
                  </a:lnTo>
                  <a:lnTo>
                    <a:pt x="19964" y="376478"/>
                  </a:lnTo>
                  <a:lnTo>
                    <a:pt x="14719" y="376478"/>
                  </a:lnTo>
                  <a:lnTo>
                    <a:pt x="17475" y="379018"/>
                  </a:lnTo>
                  <a:lnTo>
                    <a:pt x="9461" y="379018"/>
                  </a:lnTo>
                  <a:lnTo>
                    <a:pt x="17449" y="382828"/>
                  </a:lnTo>
                  <a:lnTo>
                    <a:pt x="12217" y="384098"/>
                  </a:lnTo>
                  <a:lnTo>
                    <a:pt x="14084" y="384098"/>
                  </a:lnTo>
                  <a:lnTo>
                    <a:pt x="15849" y="385368"/>
                  </a:lnTo>
                  <a:lnTo>
                    <a:pt x="15176" y="385368"/>
                  </a:lnTo>
                  <a:lnTo>
                    <a:pt x="16929" y="389178"/>
                  </a:lnTo>
                  <a:lnTo>
                    <a:pt x="11468" y="392988"/>
                  </a:lnTo>
                  <a:lnTo>
                    <a:pt x="9283" y="396798"/>
                  </a:lnTo>
                  <a:lnTo>
                    <a:pt x="8610" y="398068"/>
                  </a:lnTo>
                  <a:lnTo>
                    <a:pt x="18757" y="399338"/>
                  </a:lnTo>
                  <a:lnTo>
                    <a:pt x="14109" y="400608"/>
                  </a:lnTo>
                  <a:lnTo>
                    <a:pt x="10731" y="399338"/>
                  </a:lnTo>
                  <a:lnTo>
                    <a:pt x="14478" y="403148"/>
                  </a:lnTo>
                  <a:lnTo>
                    <a:pt x="9829" y="405688"/>
                  </a:lnTo>
                  <a:lnTo>
                    <a:pt x="12941" y="408228"/>
                  </a:lnTo>
                  <a:lnTo>
                    <a:pt x="8623" y="408228"/>
                  </a:lnTo>
                  <a:lnTo>
                    <a:pt x="10769" y="410768"/>
                  </a:lnTo>
                  <a:lnTo>
                    <a:pt x="8343" y="410768"/>
                  </a:lnTo>
                  <a:lnTo>
                    <a:pt x="12865" y="412038"/>
                  </a:lnTo>
                  <a:lnTo>
                    <a:pt x="10541" y="412038"/>
                  </a:lnTo>
                  <a:lnTo>
                    <a:pt x="8839" y="413308"/>
                  </a:lnTo>
                  <a:lnTo>
                    <a:pt x="11760" y="413308"/>
                  </a:lnTo>
                  <a:lnTo>
                    <a:pt x="10248" y="414578"/>
                  </a:lnTo>
                  <a:lnTo>
                    <a:pt x="12776" y="415848"/>
                  </a:lnTo>
                  <a:lnTo>
                    <a:pt x="10947" y="417118"/>
                  </a:lnTo>
                  <a:lnTo>
                    <a:pt x="14097" y="418388"/>
                  </a:lnTo>
                  <a:lnTo>
                    <a:pt x="9169" y="418388"/>
                  </a:lnTo>
                  <a:lnTo>
                    <a:pt x="13690" y="419658"/>
                  </a:lnTo>
                  <a:lnTo>
                    <a:pt x="8991" y="418388"/>
                  </a:lnTo>
                  <a:lnTo>
                    <a:pt x="9652" y="420928"/>
                  </a:lnTo>
                  <a:lnTo>
                    <a:pt x="10325" y="421335"/>
                  </a:lnTo>
                  <a:lnTo>
                    <a:pt x="10236" y="422198"/>
                  </a:lnTo>
                  <a:lnTo>
                    <a:pt x="8280" y="420928"/>
                  </a:lnTo>
                  <a:lnTo>
                    <a:pt x="8255" y="422198"/>
                  </a:lnTo>
                  <a:lnTo>
                    <a:pt x="9029" y="423468"/>
                  </a:lnTo>
                  <a:lnTo>
                    <a:pt x="5638" y="423468"/>
                  </a:lnTo>
                  <a:lnTo>
                    <a:pt x="15595" y="427278"/>
                  </a:lnTo>
                  <a:lnTo>
                    <a:pt x="8280" y="427278"/>
                  </a:lnTo>
                  <a:lnTo>
                    <a:pt x="10502" y="429818"/>
                  </a:lnTo>
                  <a:lnTo>
                    <a:pt x="11925" y="431088"/>
                  </a:lnTo>
                  <a:lnTo>
                    <a:pt x="7670" y="431088"/>
                  </a:lnTo>
                  <a:lnTo>
                    <a:pt x="8991" y="433120"/>
                  </a:lnTo>
                  <a:lnTo>
                    <a:pt x="12026" y="431393"/>
                  </a:lnTo>
                  <a:lnTo>
                    <a:pt x="12738" y="433628"/>
                  </a:lnTo>
                  <a:lnTo>
                    <a:pt x="9334" y="433628"/>
                  </a:lnTo>
                  <a:lnTo>
                    <a:pt x="13195" y="434898"/>
                  </a:lnTo>
                  <a:lnTo>
                    <a:pt x="11798" y="436168"/>
                  </a:lnTo>
                  <a:lnTo>
                    <a:pt x="11087" y="437438"/>
                  </a:lnTo>
                  <a:lnTo>
                    <a:pt x="9817" y="436168"/>
                  </a:lnTo>
                  <a:lnTo>
                    <a:pt x="9017" y="436168"/>
                  </a:lnTo>
                  <a:lnTo>
                    <a:pt x="10706" y="438708"/>
                  </a:lnTo>
                  <a:lnTo>
                    <a:pt x="8089" y="439978"/>
                  </a:lnTo>
                  <a:lnTo>
                    <a:pt x="8991" y="440486"/>
                  </a:lnTo>
                  <a:lnTo>
                    <a:pt x="9169" y="440601"/>
                  </a:lnTo>
                  <a:lnTo>
                    <a:pt x="10388" y="441248"/>
                  </a:lnTo>
                  <a:lnTo>
                    <a:pt x="13144" y="441248"/>
                  </a:lnTo>
                  <a:lnTo>
                    <a:pt x="15684" y="443331"/>
                  </a:lnTo>
                  <a:lnTo>
                    <a:pt x="11849" y="442518"/>
                  </a:lnTo>
                  <a:lnTo>
                    <a:pt x="16090" y="446328"/>
                  </a:lnTo>
                  <a:lnTo>
                    <a:pt x="9017" y="443953"/>
                  </a:lnTo>
                  <a:lnTo>
                    <a:pt x="9855" y="445058"/>
                  </a:lnTo>
                  <a:lnTo>
                    <a:pt x="8407" y="445058"/>
                  </a:lnTo>
                  <a:lnTo>
                    <a:pt x="9398" y="446328"/>
                  </a:lnTo>
                  <a:lnTo>
                    <a:pt x="8928" y="446328"/>
                  </a:lnTo>
                  <a:lnTo>
                    <a:pt x="12788" y="447598"/>
                  </a:lnTo>
                  <a:lnTo>
                    <a:pt x="11785" y="448868"/>
                  </a:lnTo>
                  <a:lnTo>
                    <a:pt x="10452" y="448868"/>
                  </a:lnTo>
                  <a:lnTo>
                    <a:pt x="10490" y="450138"/>
                  </a:lnTo>
                  <a:lnTo>
                    <a:pt x="15367" y="451408"/>
                  </a:lnTo>
                  <a:lnTo>
                    <a:pt x="13182" y="452678"/>
                  </a:lnTo>
                  <a:lnTo>
                    <a:pt x="8788" y="452678"/>
                  </a:lnTo>
                  <a:lnTo>
                    <a:pt x="11620" y="453948"/>
                  </a:lnTo>
                  <a:lnTo>
                    <a:pt x="7734" y="452678"/>
                  </a:lnTo>
                  <a:lnTo>
                    <a:pt x="8763" y="453948"/>
                  </a:lnTo>
                  <a:lnTo>
                    <a:pt x="10706" y="453948"/>
                  </a:lnTo>
                  <a:lnTo>
                    <a:pt x="10515" y="455218"/>
                  </a:lnTo>
                  <a:lnTo>
                    <a:pt x="13233" y="456488"/>
                  </a:lnTo>
                  <a:lnTo>
                    <a:pt x="12458" y="456488"/>
                  </a:lnTo>
                  <a:lnTo>
                    <a:pt x="14338" y="457758"/>
                  </a:lnTo>
                  <a:lnTo>
                    <a:pt x="15786" y="457758"/>
                  </a:lnTo>
                  <a:lnTo>
                    <a:pt x="17373" y="457758"/>
                  </a:lnTo>
                  <a:lnTo>
                    <a:pt x="16141" y="459028"/>
                  </a:lnTo>
                  <a:lnTo>
                    <a:pt x="15786" y="457758"/>
                  </a:lnTo>
                  <a:lnTo>
                    <a:pt x="15963" y="459028"/>
                  </a:lnTo>
                  <a:lnTo>
                    <a:pt x="13627" y="459028"/>
                  </a:lnTo>
                  <a:lnTo>
                    <a:pt x="16027" y="460298"/>
                  </a:lnTo>
                  <a:lnTo>
                    <a:pt x="15252" y="461251"/>
                  </a:lnTo>
                  <a:lnTo>
                    <a:pt x="15252" y="464108"/>
                  </a:lnTo>
                  <a:lnTo>
                    <a:pt x="12941" y="465378"/>
                  </a:lnTo>
                  <a:lnTo>
                    <a:pt x="12357" y="465378"/>
                  </a:lnTo>
                  <a:lnTo>
                    <a:pt x="12192" y="464807"/>
                  </a:lnTo>
                  <a:lnTo>
                    <a:pt x="15252" y="464108"/>
                  </a:lnTo>
                  <a:lnTo>
                    <a:pt x="15252" y="461251"/>
                  </a:lnTo>
                  <a:lnTo>
                    <a:pt x="14986" y="461568"/>
                  </a:lnTo>
                  <a:lnTo>
                    <a:pt x="13728" y="461568"/>
                  </a:lnTo>
                  <a:lnTo>
                    <a:pt x="10718" y="460298"/>
                  </a:lnTo>
                  <a:lnTo>
                    <a:pt x="9880" y="460298"/>
                  </a:lnTo>
                  <a:lnTo>
                    <a:pt x="13055" y="461568"/>
                  </a:lnTo>
                  <a:lnTo>
                    <a:pt x="10502" y="462838"/>
                  </a:lnTo>
                  <a:lnTo>
                    <a:pt x="11074" y="463054"/>
                  </a:lnTo>
                  <a:lnTo>
                    <a:pt x="13220" y="464108"/>
                  </a:lnTo>
                  <a:lnTo>
                    <a:pt x="11988" y="464108"/>
                  </a:lnTo>
                  <a:lnTo>
                    <a:pt x="10287" y="464108"/>
                  </a:lnTo>
                  <a:lnTo>
                    <a:pt x="9652" y="465378"/>
                  </a:lnTo>
                  <a:lnTo>
                    <a:pt x="10998" y="465074"/>
                  </a:lnTo>
                  <a:lnTo>
                    <a:pt x="10680" y="465378"/>
                  </a:lnTo>
                  <a:lnTo>
                    <a:pt x="13284" y="467918"/>
                  </a:lnTo>
                  <a:lnTo>
                    <a:pt x="11798" y="469188"/>
                  </a:lnTo>
                  <a:lnTo>
                    <a:pt x="7848" y="467918"/>
                  </a:lnTo>
                  <a:lnTo>
                    <a:pt x="7658" y="467918"/>
                  </a:lnTo>
                  <a:lnTo>
                    <a:pt x="8102" y="469188"/>
                  </a:lnTo>
                  <a:lnTo>
                    <a:pt x="11785" y="471728"/>
                  </a:lnTo>
                  <a:lnTo>
                    <a:pt x="10617" y="472998"/>
                  </a:lnTo>
                  <a:lnTo>
                    <a:pt x="11087" y="472998"/>
                  </a:lnTo>
                  <a:lnTo>
                    <a:pt x="16548" y="474268"/>
                  </a:lnTo>
                  <a:lnTo>
                    <a:pt x="8178" y="474268"/>
                  </a:lnTo>
                  <a:lnTo>
                    <a:pt x="10642" y="475538"/>
                  </a:lnTo>
                  <a:lnTo>
                    <a:pt x="10274" y="475538"/>
                  </a:lnTo>
                  <a:lnTo>
                    <a:pt x="7632" y="474268"/>
                  </a:lnTo>
                  <a:lnTo>
                    <a:pt x="8229" y="475538"/>
                  </a:lnTo>
                  <a:lnTo>
                    <a:pt x="7188" y="475538"/>
                  </a:lnTo>
                  <a:lnTo>
                    <a:pt x="9220" y="478078"/>
                  </a:lnTo>
                  <a:lnTo>
                    <a:pt x="10706" y="479348"/>
                  </a:lnTo>
                  <a:lnTo>
                    <a:pt x="7950" y="479348"/>
                  </a:lnTo>
                  <a:lnTo>
                    <a:pt x="8305" y="480618"/>
                  </a:lnTo>
                  <a:lnTo>
                    <a:pt x="7556" y="481888"/>
                  </a:lnTo>
                  <a:lnTo>
                    <a:pt x="8940" y="481888"/>
                  </a:lnTo>
                  <a:lnTo>
                    <a:pt x="8623" y="483158"/>
                  </a:lnTo>
                  <a:lnTo>
                    <a:pt x="10718" y="483158"/>
                  </a:lnTo>
                  <a:lnTo>
                    <a:pt x="7658" y="484428"/>
                  </a:lnTo>
                  <a:lnTo>
                    <a:pt x="8534" y="485698"/>
                  </a:lnTo>
                  <a:lnTo>
                    <a:pt x="9677" y="488238"/>
                  </a:lnTo>
                  <a:lnTo>
                    <a:pt x="7378" y="489496"/>
                  </a:lnTo>
                  <a:lnTo>
                    <a:pt x="18719" y="489496"/>
                  </a:lnTo>
                  <a:lnTo>
                    <a:pt x="20777" y="488238"/>
                  </a:lnTo>
                  <a:lnTo>
                    <a:pt x="19265" y="488238"/>
                  </a:lnTo>
                  <a:lnTo>
                    <a:pt x="19100" y="488238"/>
                  </a:lnTo>
                  <a:lnTo>
                    <a:pt x="17957" y="487781"/>
                  </a:lnTo>
                  <a:lnTo>
                    <a:pt x="17957" y="488238"/>
                  </a:lnTo>
                  <a:lnTo>
                    <a:pt x="16103" y="488238"/>
                  </a:lnTo>
                  <a:lnTo>
                    <a:pt x="15938" y="487857"/>
                  </a:lnTo>
                  <a:lnTo>
                    <a:pt x="15938" y="488238"/>
                  </a:lnTo>
                  <a:lnTo>
                    <a:pt x="13258" y="488238"/>
                  </a:lnTo>
                  <a:lnTo>
                    <a:pt x="11658" y="486968"/>
                  </a:lnTo>
                  <a:lnTo>
                    <a:pt x="14973" y="486968"/>
                  </a:lnTo>
                  <a:lnTo>
                    <a:pt x="15938" y="488238"/>
                  </a:lnTo>
                  <a:lnTo>
                    <a:pt x="15938" y="487857"/>
                  </a:lnTo>
                  <a:lnTo>
                    <a:pt x="15557" y="486968"/>
                  </a:lnTo>
                  <a:lnTo>
                    <a:pt x="17957" y="488238"/>
                  </a:lnTo>
                  <a:lnTo>
                    <a:pt x="17957" y="487781"/>
                  </a:lnTo>
                  <a:lnTo>
                    <a:pt x="15963" y="486968"/>
                  </a:lnTo>
                  <a:lnTo>
                    <a:pt x="18491" y="486968"/>
                  </a:lnTo>
                  <a:lnTo>
                    <a:pt x="19265" y="488238"/>
                  </a:lnTo>
                  <a:lnTo>
                    <a:pt x="19710" y="486968"/>
                  </a:lnTo>
                  <a:lnTo>
                    <a:pt x="19837" y="486968"/>
                  </a:lnTo>
                  <a:lnTo>
                    <a:pt x="19608" y="485698"/>
                  </a:lnTo>
                  <a:lnTo>
                    <a:pt x="21869" y="485698"/>
                  </a:lnTo>
                  <a:lnTo>
                    <a:pt x="23431" y="484428"/>
                  </a:lnTo>
                  <a:lnTo>
                    <a:pt x="22707" y="484428"/>
                  </a:lnTo>
                  <a:lnTo>
                    <a:pt x="21437" y="483158"/>
                  </a:lnTo>
                  <a:lnTo>
                    <a:pt x="22656" y="481888"/>
                  </a:lnTo>
                  <a:lnTo>
                    <a:pt x="18961" y="481888"/>
                  </a:lnTo>
                  <a:lnTo>
                    <a:pt x="16154" y="480618"/>
                  </a:lnTo>
                  <a:lnTo>
                    <a:pt x="21196" y="479348"/>
                  </a:lnTo>
                  <a:lnTo>
                    <a:pt x="20104" y="476808"/>
                  </a:lnTo>
                  <a:lnTo>
                    <a:pt x="21132" y="476808"/>
                  </a:lnTo>
                  <a:lnTo>
                    <a:pt x="20091" y="475538"/>
                  </a:lnTo>
                  <a:lnTo>
                    <a:pt x="20739" y="475538"/>
                  </a:lnTo>
                  <a:lnTo>
                    <a:pt x="18630" y="474268"/>
                  </a:lnTo>
                  <a:lnTo>
                    <a:pt x="20612" y="472998"/>
                  </a:lnTo>
                  <a:lnTo>
                    <a:pt x="20002" y="472998"/>
                  </a:lnTo>
                  <a:lnTo>
                    <a:pt x="21844" y="471728"/>
                  </a:lnTo>
                  <a:lnTo>
                    <a:pt x="23139" y="472706"/>
                  </a:lnTo>
                  <a:lnTo>
                    <a:pt x="23228" y="472440"/>
                  </a:lnTo>
                  <a:lnTo>
                    <a:pt x="23228" y="472782"/>
                  </a:lnTo>
                  <a:lnTo>
                    <a:pt x="23520" y="472998"/>
                  </a:lnTo>
                  <a:lnTo>
                    <a:pt x="23495" y="472440"/>
                  </a:lnTo>
                  <a:lnTo>
                    <a:pt x="24066" y="471728"/>
                  </a:lnTo>
                  <a:lnTo>
                    <a:pt x="25641" y="471728"/>
                  </a:lnTo>
                  <a:lnTo>
                    <a:pt x="26479" y="470458"/>
                  </a:lnTo>
                  <a:lnTo>
                    <a:pt x="23787" y="470458"/>
                  </a:lnTo>
                  <a:lnTo>
                    <a:pt x="23482" y="469188"/>
                  </a:lnTo>
                  <a:lnTo>
                    <a:pt x="27482" y="469188"/>
                  </a:lnTo>
                  <a:lnTo>
                    <a:pt x="31953" y="467918"/>
                  </a:lnTo>
                  <a:lnTo>
                    <a:pt x="20828" y="465378"/>
                  </a:lnTo>
                  <a:lnTo>
                    <a:pt x="24726" y="464693"/>
                  </a:lnTo>
                  <a:lnTo>
                    <a:pt x="23456" y="464108"/>
                  </a:lnTo>
                  <a:lnTo>
                    <a:pt x="24053" y="464108"/>
                  </a:lnTo>
                  <a:lnTo>
                    <a:pt x="29133" y="462838"/>
                  </a:lnTo>
                  <a:lnTo>
                    <a:pt x="31267" y="461568"/>
                  </a:lnTo>
                  <a:lnTo>
                    <a:pt x="24295" y="461568"/>
                  </a:lnTo>
                  <a:lnTo>
                    <a:pt x="25793" y="460298"/>
                  </a:lnTo>
                  <a:lnTo>
                    <a:pt x="21221" y="460298"/>
                  </a:lnTo>
                  <a:lnTo>
                    <a:pt x="20205" y="459028"/>
                  </a:lnTo>
                  <a:lnTo>
                    <a:pt x="20777" y="457758"/>
                  </a:lnTo>
                  <a:lnTo>
                    <a:pt x="25527" y="457758"/>
                  </a:lnTo>
                  <a:lnTo>
                    <a:pt x="26428" y="459028"/>
                  </a:lnTo>
                  <a:lnTo>
                    <a:pt x="26098" y="459028"/>
                  </a:lnTo>
                  <a:lnTo>
                    <a:pt x="26568" y="460298"/>
                  </a:lnTo>
                  <a:lnTo>
                    <a:pt x="27952" y="460298"/>
                  </a:lnTo>
                  <a:lnTo>
                    <a:pt x="26733" y="459028"/>
                  </a:lnTo>
                  <a:lnTo>
                    <a:pt x="27381" y="459028"/>
                  </a:lnTo>
                  <a:lnTo>
                    <a:pt x="28067" y="459028"/>
                  </a:lnTo>
                  <a:lnTo>
                    <a:pt x="28079" y="458571"/>
                  </a:lnTo>
                  <a:lnTo>
                    <a:pt x="28714" y="458152"/>
                  </a:lnTo>
                  <a:lnTo>
                    <a:pt x="30073" y="459028"/>
                  </a:lnTo>
                  <a:lnTo>
                    <a:pt x="29121" y="457898"/>
                  </a:lnTo>
                  <a:lnTo>
                    <a:pt x="29324" y="457758"/>
                  </a:lnTo>
                  <a:lnTo>
                    <a:pt x="27698" y="456488"/>
                  </a:lnTo>
                  <a:lnTo>
                    <a:pt x="29044" y="455218"/>
                  </a:lnTo>
                  <a:lnTo>
                    <a:pt x="26911" y="455218"/>
                  </a:lnTo>
                  <a:lnTo>
                    <a:pt x="28676" y="453948"/>
                  </a:lnTo>
                  <a:lnTo>
                    <a:pt x="24676" y="453948"/>
                  </a:lnTo>
                  <a:lnTo>
                    <a:pt x="24320" y="452678"/>
                  </a:lnTo>
                  <a:lnTo>
                    <a:pt x="26289" y="452678"/>
                  </a:lnTo>
                  <a:lnTo>
                    <a:pt x="28752" y="453948"/>
                  </a:lnTo>
                  <a:lnTo>
                    <a:pt x="27343" y="452678"/>
                  </a:lnTo>
                  <a:lnTo>
                    <a:pt x="28714" y="452678"/>
                  </a:lnTo>
                  <a:lnTo>
                    <a:pt x="31597" y="453948"/>
                  </a:lnTo>
                  <a:lnTo>
                    <a:pt x="29375" y="451408"/>
                  </a:lnTo>
                  <a:lnTo>
                    <a:pt x="34328" y="451408"/>
                  </a:lnTo>
                  <a:lnTo>
                    <a:pt x="34429" y="450138"/>
                  </a:lnTo>
                  <a:lnTo>
                    <a:pt x="29337" y="450138"/>
                  </a:lnTo>
                  <a:lnTo>
                    <a:pt x="27228" y="448868"/>
                  </a:lnTo>
                  <a:lnTo>
                    <a:pt x="28067" y="448868"/>
                  </a:lnTo>
                  <a:lnTo>
                    <a:pt x="28549" y="448868"/>
                  </a:lnTo>
                  <a:lnTo>
                    <a:pt x="28371" y="448779"/>
                  </a:lnTo>
                  <a:lnTo>
                    <a:pt x="32664" y="447598"/>
                  </a:lnTo>
                  <a:lnTo>
                    <a:pt x="30429" y="447598"/>
                  </a:lnTo>
                  <a:lnTo>
                    <a:pt x="30695" y="446328"/>
                  </a:lnTo>
                  <a:lnTo>
                    <a:pt x="29438" y="445058"/>
                  </a:lnTo>
                  <a:lnTo>
                    <a:pt x="30988" y="445058"/>
                  </a:lnTo>
                  <a:lnTo>
                    <a:pt x="29362" y="444246"/>
                  </a:lnTo>
                  <a:lnTo>
                    <a:pt x="29362" y="447598"/>
                  </a:lnTo>
                  <a:lnTo>
                    <a:pt x="28232" y="448703"/>
                  </a:lnTo>
                  <a:lnTo>
                    <a:pt x="26073" y="447598"/>
                  </a:lnTo>
                  <a:lnTo>
                    <a:pt x="29362" y="447598"/>
                  </a:lnTo>
                  <a:lnTo>
                    <a:pt x="29362" y="444246"/>
                  </a:lnTo>
                  <a:lnTo>
                    <a:pt x="28486" y="443788"/>
                  </a:lnTo>
                  <a:lnTo>
                    <a:pt x="26873" y="443788"/>
                  </a:lnTo>
                  <a:lnTo>
                    <a:pt x="26466" y="443788"/>
                  </a:lnTo>
                  <a:lnTo>
                    <a:pt x="25984" y="442518"/>
                  </a:lnTo>
                  <a:lnTo>
                    <a:pt x="27406" y="442518"/>
                  </a:lnTo>
                  <a:lnTo>
                    <a:pt x="26873" y="443788"/>
                  </a:lnTo>
                  <a:lnTo>
                    <a:pt x="27533" y="442518"/>
                  </a:lnTo>
                  <a:lnTo>
                    <a:pt x="31115" y="442518"/>
                  </a:lnTo>
                  <a:lnTo>
                    <a:pt x="29057" y="441248"/>
                  </a:lnTo>
                  <a:lnTo>
                    <a:pt x="30365" y="439978"/>
                  </a:lnTo>
                  <a:lnTo>
                    <a:pt x="32524" y="441248"/>
                  </a:lnTo>
                  <a:lnTo>
                    <a:pt x="33413" y="441248"/>
                  </a:lnTo>
                  <a:lnTo>
                    <a:pt x="31178" y="439978"/>
                  </a:lnTo>
                  <a:lnTo>
                    <a:pt x="31546" y="439978"/>
                  </a:lnTo>
                  <a:lnTo>
                    <a:pt x="29832" y="438708"/>
                  </a:lnTo>
                  <a:lnTo>
                    <a:pt x="29438" y="438708"/>
                  </a:lnTo>
                  <a:lnTo>
                    <a:pt x="28003" y="438708"/>
                  </a:lnTo>
                  <a:lnTo>
                    <a:pt x="29502" y="439978"/>
                  </a:lnTo>
                  <a:lnTo>
                    <a:pt x="29044" y="439978"/>
                  </a:lnTo>
                  <a:lnTo>
                    <a:pt x="27101" y="438708"/>
                  </a:lnTo>
                  <a:lnTo>
                    <a:pt x="28003" y="438708"/>
                  </a:lnTo>
                  <a:lnTo>
                    <a:pt x="28028" y="438404"/>
                  </a:lnTo>
                  <a:lnTo>
                    <a:pt x="23660" y="437438"/>
                  </a:lnTo>
                  <a:lnTo>
                    <a:pt x="26289" y="436168"/>
                  </a:lnTo>
                  <a:lnTo>
                    <a:pt x="32410" y="437438"/>
                  </a:lnTo>
                  <a:lnTo>
                    <a:pt x="35318" y="436168"/>
                  </a:lnTo>
                  <a:lnTo>
                    <a:pt x="29565" y="434898"/>
                  </a:lnTo>
                  <a:lnTo>
                    <a:pt x="31356" y="433628"/>
                  </a:lnTo>
                  <a:lnTo>
                    <a:pt x="30213" y="433628"/>
                  </a:lnTo>
                  <a:lnTo>
                    <a:pt x="27813" y="432358"/>
                  </a:lnTo>
                  <a:lnTo>
                    <a:pt x="30022" y="432358"/>
                  </a:lnTo>
                  <a:lnTo>
                    <a:pt x="29095" y="431088"/>
                  </a:lnTo>
                  <a:lnTo>
                    <a:pt x="31153" y="432358"/>
                  </a:lnTo>
                  <a:lnTo>
                    <a:pt x="31953" y="432358"/>
                  </a:lnTo>
                  <a:lnTo>
                    <a:pt x="33261" y="431088"/>
                  </a:lnTo>
                  <a:lnTo>
                    <a:pt x="31711" y="431088"/>
                  </a:lnTo>
                  <a:lnTo>
                    <a:pt x="33566" y="429818"/>
                  </a:lnTo>
                  <a:lnTo>
                    <a:pt x="32296" y="429818"/>
                  </a:lnTo>
                  <a:lnTo>
                    <a:pt x="33578" y="428548"/>
                  </a:lnTo>
                  <a:lnTo>
                    <a:pt x="26670" y="427278"/>
                  </a:lnTo>
                  <a:lnTo>
                    <a:pt x="27546" y="426008"/>
                  </a:lnTo>
                  <a:lnTo>
                    <a:pt x="31242" y="426008"/>
                  </a:lnTo>
                  <a:lnTo>
                    <a:pt x="32727" y="427278"/>
                  </a:lnTo>
                  <a:lnTo>
                    <a:pt x="32804" y="426008"/>
                  </a:lnTo>
                  <a:lnTo>
                    <a:pt x="33134" y="426008"/>
                  </a:lnTo>
                  <a:lnTo>
                    <a:pt x="29222" y="424738"/>
                  </a:lnTo>
                  <a:lnTo>
                    <a:pt x="31229" y="424738"/>
                  </a:lnTo>
                  <a:lnTo>
                    <a:pt x="30353" y="423468"/>
                  </a:lnTo>
                  <a:lnTo>
                    <a:pt x="28448" y="423468"/>
                  </a:lnTo>
                  <a:lnTo>
                    <a:pt x="28181" y="422198"/>
                  </a:lnTo>
                  <a:lnTo>
                    <a:pt x="32435" y="422198"/>
                  </a:lnTo>
                  <a:lnTo>
                    <a:pt x="30264" y="420928"/>
                  </a:lnTo>
                  <a:lnTo>
                    <a:pt x="28079" y="419658"/>
                  </a:lnTo>
                  <a:lnTo>
                    <a:pt x="25908" y="418388"/>
                  </a:lnTo>
                  <a:lnTo>
                    <a:pt x="31546" y="418388"/>
                  </a:lnTo>
                  <a:lnTo>
                    <a:pt x="30988" y="417118"/>
                  </a:lnTo>
                  <a:lnTo>
                    <a:pt x="30480" y="415848"/>
                  </a:lnTo>
                  <a:lnTo>
                    <a:pt x="30454" y="414578"/>
                  </a:lnTo>
                  <a:lnTo>
                    <a:pt x="33312" y="414578"/>
                  </a:lnTo>
                  <a:lnTo>
                    <a:pt x="25450" y="413308"/>
                  </a:lnTo>
                  <a:lnTo>
                    <a:pt x="27762" y="412038"/>
                  </a:lnTo>
                  <a:lnTo>
                    <a:pt x="31178" y="412038"/>
                  </a:lnTo>
                  <a:lnTo>
                    <a:pt x="29464" y="413308"/>
                  </a:lnTo>
                  <a:lnTo>
                    <a:pt x="37553" y="413308"/>
                  </a:lnTo>
                  <a:lnTo>
                    <a:pt x="30073" y="410768"/>
                  </a:lnTo>
                  <a:lnTo>
                    <a:pt x="36906" y="410768"/>
                  </a:lnTo>
                  <a:lnTo>
                    <a:pt x="32169" y="409498"/>
                  </a:lnTo>
                  <a:lnTo>
                    <a:pt x="32804" y="408228"/>
                  </a:lnTo>
                  <a:lnTo>
                    <a:pt x="33832" y="408228"/>
                  </a:lnTo>
                  <a:lnTo>
                    <a:pt x="30492" y="406958"/>
                  </a:lnTo>
                  <a:lnTo>
                    <a:pt x="29552" y="404418"/>
                  </a:lnTo>
                  <a:lnTo>
                    <a:pt x="28448" y="404418"/>
                  </a:lnTo>
                  <a:lnTo>
                    <a:pt x="27838" y="403148"/>
                  </a:lnTo>
                  <a:lnTo>
                    <a:pt x="28727" y="403148"/>
                  </a:lnTo>
                  <a:lnTo>
                    <a:pt x="29324" y="403148"/>
                  </a:lnTo>
                  <a:lnTo>
                    <a:pt x="30683" y="401878"/>
                  </a:lnTo>
                  <a:lnTo>
                    <a:pt x="33553" y="403148"/>
                  </a:lnTo>
                  <a:lnTo>
                    <a:pt x="37338" y="403148"/>
                  </a:lnTo>
                  <a:lnTo>
                    <a:pt x="33616" y="401878"/>
                  </a:lnTo>
                  <a:lnTo>
                    <a:pt x="35941" y="401878"/>
                  </a:lnTo>
                  <a:lnTo>
                    <a:pt x="35585" y="400608"/>
                  </a:lnTo>
                  <a:lnTo>
                    <a:pt x="31521" y="400608"/>
                  </a:lnTo>
                  <a:lnTo>
                    <a:pt x="32016" y="398068"/>
                  </a:lnTo>
                  <a:lnTo>
                    <a:pt x="30759" y="398068"/>
                  </a:lnTo>
                  <a:lnTo>
                    <a:pt x="26835" y="396798"/>
                  </a:lnTo>
                  <a:lnTo>
                    <a:pt x="33134" y="398068"/>
                  </a:lnTo>
                  <a:lnTo>
                    <a:pt x="30226" y="396798"/>
                  </a:lnTo>
                  <a:lnTo>
                    <a:pt x="33439" y="396798"/>
                  </a:lnTo>
                  <a:lnTo>
                    <a:pt x="30657" y="394258"/>
                  </a:lnTo>
                  <a:lnTo>
                    <a:pt x="30060" y="393077"/>
                  </a:lnTo>
                  <a:lnTo>
                    <a:pt x="30226" y="393077"/>
                  </a:lnTo>
                  <a:lnTo>
                    <a:pt x="30340" y="391718"/>
                  </a:lnTo>
                  <a:lnTo>
                    <a:pt x="38265" y="392988"/>
                  </a:lnTo>
                  <a:lnTo>
                    <a:pt x="36410" y="391718"/>
                  </a:lnTo>
                  <a:lnTo>
                    <a:pt x="32715" y="389178"/>
                  </a:lnTo>
                  <a:lnTo>
                    <a:pt x="38989" y="389178"/>
                  </a:lnTo>
                  <a:lnTo>
                    <a:pt x="36296" y="386638"/>
                  </a:lnTo>
                  <a:lnTo>
                    <a:pt x="40741" y="385368"/>
                  </a:lnTo>
                  <a:lnTo>
                    <a:pt x="40551" y="382828"/>
                  </a:lnTo>
                  <a:lnTo>
                    <a:pt x="34264" y="382828"/>
                  </a:lnTo>
                  <a:lnTo>
                    <a:pt x="40449" y="381558"/>
                  </a:lnTo>
                  <a:lnTo>
                    <a:pt x="39077" y="381558"/>
                  </a:lnTo>
                  <a:lnTo>
                    <a:pt x="40551" y="380961"/>
                  </a:lnTo>
                  <a:lnTo>
                    <a:pt x="38061" y="381368"/>
                  </a:lnTo>
                  <a:lnTo>
                    <a:pt x="38455" y="381558"/>
                  </a:lnTo>
                  <a:lnTo>
                    <a:pt x="33743" y="381558"/>
                  </a:lnTo>
                  <a:lnTo>
                    <a:pt x="33870" y="380288"/>
                  </a:lnTo>
                  <a:lnTo>
                    <a:pt x="34290" y="380288"/>
                  </a:lnTo>
                  <a:lnTo>
                    <a:pt x="34810" y="380123"/>
                  </a:lnTo>
                  <a:lnTo>
                    <a:pt x="35483" y="380136"/>
                  </a:lnTo>
                  <a:lnTo>
                    <a:pt x="37820" y="381254"/>
                  </a:lnTo>
                  <a:lnTo>
                    <a:pt x="37363" y="379323"/>
                  </a:lnTo>
                  <a:lnTo>
                    <a:pt x="38277" y="379018"/>
                  </a:lnTo>
                  <a:lnTo>
                    <a:pt x="40182" y="379018"/>
                  </a:lnTo>
                  <a:lnTo>
                    <a:pt x="39636" y="380288"/>
                  </a:lnTo>
                  <a:lnTo>
                    <a:pt x="41071" y="380288"/>
                  </a:lnTo>
                  <a:lnTo>
                    <a:pt x="41706" y="379018"/>
                  </a:lnTo>
                  <a:lnTo>
                    <a:pt x="43827" y="380288"/>
                  </a:lnTo>
                  <a:lnTo>
                    <a:pt x="45618" y="379018"/>
                  </a:lnTo>
                  <a:lnTo>
                    <a:pt x="42392" y="379018"/>
                  </a:lnTo>
                  <a:lnTo>
                    <a:pt x="43345" y="377748"/>
                  </a:lnTo>
                  <a:lnTo>
                    <a:pt x="40309" y="379018"/>
                  </a:lnTo>
                  <a:lnTo>
                    <a:pt x="37122" y="376478"/>
                  </a:lnTo>
                  <a:lnTo>
                    <a:pt x="45808" y="377748"/>
                  </a:lnTo>
                  <a:close/>
                </a:path>
                <a:path w="90805" h="520065">
                  <a:moveTo>
                    <a:pt x="46418" y="292874"/>
                  </a:moveTo>
                  <a:lnTo>
                    <a:pt x="46329" y="292658"/>
                  </a:lnTo>
                  <a:lnTo>
                    <a:pt x="46189" y="292658"/>
                  </a:lnTo>
                  <a:lnTo>
                    <a:pt x="46418" y="292874"/>
                  </a:lnTo>
                  <a:close/>
                </a:path>
                <a:path w="90805" h="520065">
                  <a:moveTo>
                    <a:pt x="47510" y="339178"/>
                  </a:moveTo>
                  <a:lnTo>
                    <a:pt x="46685" y="338315"/>
                  </a:lnTo>
                  <a:lnTo>
                    <a:pt x="46469" y="338645"/>
                  </a:lnTo>
                  <a:lnTo>
                    <a:pt x="47510" y="339178"/>
                  </a:lnTo>
                  <a:close/>
                </a:path>
                <a:path w="90805" h="520065">
                  <a:moveTo>
                    <a:pt x="47510" y="293928"/>
                  </a:moveTo>
                  <a:lnTo>
                    <a:pt x="46418" y="292874"/>
                  </a:lnTo>
                  <a:lnTo>
                    <a:pt x="46863" y="293928"/>
                  </a:lnTo>
                  <a:lnTo>
                    <a:pt x="47510" y="293928"/>
                  </a:lnTo>
                  <a:close/>
                </a:path>
                <a:path w="90805" h="520065">
                  <a:moveTo>
                    <a:pt x="49657" y="97663"/>
                  </a:moveTo>
                  <a:lnTo>
                    <a:pt x="49022" y="96926"/>
                  </a:lnTo>
                  <a:lnTo>
                    <a:pt x="47307" y="96951"/>
                  </a:lnTo>
                  <a:lnTo>
                    <a:pt x="49657" y="97663"/>
                  </a:lnTo>
                  <a:close/>
                </a:path>
                <a:path w="90805" h="520065">
                  <a:moveTo>
                    <a:pt x="52298" y="318058"/>
                  </a:moveTo>
                  <a:lnTo>
                    <a:pt x="50152" y="318058"/>
                  </a:lnTo>
                  <a:lnTo>
                    <a:pt x="46812" y="316788"/>
                  </a:lnTo>
                  <a:lnTo>
                    <a:pt x="45186" y="315518"/>
                  </a:lnTo>
                  <a:lnTo>
                    <a:pt x="48056" y="315518"/>
                  </a:lnTo>
                  <a:lnTo>
                    <a:pt x="44437" y="314248"/>
                  </a:lnTo>
                  <a:lnTo>
                    <a:pt x="43446" y="314248"/>
                  </a:lnTo>
                  <a:lnTo>
                    <a:pt x="42532" y="312978"/>
                  </a:lnTo>
                  <a:lnTo>
                    <a:pt x="41427" y="312978"/>
                  </a:lnTo>
                  <a:lnTo>
                    <a:pt x="43091" y="311708"/>
                  </a:lnTo>
                  <a:lnTo>
                    <a:pt x="44221" y="311708"/>
                  </a:lnTo>
                  <a:lnTo>
                    <a:pt x="42113" y="310438"/>
                  </a:lnTo>
                  <a:lnTo>
                    <a:pt x="41008" y="309168"/>
                  </a:lnTo>
                  <a:lnTo>
                    <a:pt x="44069" y="309168"/>
                  </a:lnTo>
                  <a:lnTo>
                    <a:pt x="41998" y="307898"/>
                  </a:lnTo>
                  <a:lnTo>
                    <a:pt x="44691" y="307898"/>
                  </a:lnTo>
                  <a:lnTo>
                    <a:pt x="46837" y="306628"/>
                  </a:lnTo>
                  <a:lnTo>
                    <a:pt x="50533" y="306628"/>
                  </a:lnTo>
                  <a:lnTo>
                    <a:pt x="46304" y="304088"/>
                  </a:lnTo>
                  <a:lnTo>
                    <a:pt x="49161" y="304088"/>
                  </a:lnTo>
                  <a:lnTo>
                    <a:pt x="48945" y="302818"/>
                  </a:lnTo>
                  <a:lnTo>
                    <a:pt x="49390" y="302818"/>
                  </a:lnTo>
                  <a:lnTo>
                    <a:pt x="49364" y="301548"/>
                  </a:lnTo>
                  <a:lnTo>
                    <a:pt x="50203" y="301548"/>
                  </a:lnTo>
                  <a:lnTo>
                    <a:pt x="50571" y="302818"/>
                  </a:lnTo>
                  <a:lnTo>
                    <a:pt x="51625" y="302818"/>
                  </a:lnTo>
                  <a:lnTo>
                    <a:pt x="50723" y="301548"/>
                  </a:lnTo>
                  <a:lnTo>
                    <a:pt x="50863" y="301548"/>
                  </a:lnTo>
                  <a:lnTo>
                    <a:pt x="47942" y="300278"/>
                  </a:lnTo>
                  <a:lnTo>
                    <a:pt x="46431" y="300278"/>
                  </a:lnTo>
                  <a:lnTo>
                    <a:pt x="46240" y="300164"/>
                  </a:lnTo>
                  <a:lnTo>
                    <a:pt x="45961" y="300151"/>
                  </a:lnTo>
                  <a:lnTo>
                    <a:pt x="45745" y="300189"/>
                  </a:lnTo>
                  <a:lnTo>
                    <a:pt x="45542" y="300228"/>
                  </a:lnTo>
                  <a:lnTo>
                    <a:pt x="46431" y="300431"/>
                  </a:lnTo>
                  <a:lnTo>
                    <a:pt x="46507" y="301548"/>
                  </a:lnTo>
                  <a:lnTo>
                    <a:pt x="46520" y="302818"/>
                  </a:lnTo>
                  <a:lnTo>
                    <a:pt x="46266" y="302602"/>
                  </a:lnTo>
                  <a:lnTo>
                    <a:pt x="46266" y="304088"/>
                  </a:lnTo>
                  <a:lnTo>
                    <a:pt x="46075" y="305358"/>
                  </a:lnTo>
                  <a:lnTo>
                    <a:pt x="45859" y="306400"/>
                  </a:lnTo>
                  <a:lnTo>
                    <a:pt x="41554" y="305358"/>
                  </a:lnTo>
                  <a:lnTo>
                    <a:pt x="44526" y="304088"/>
                  </a:lnTo>
                  <a:lnTo>
                    <a:pt x="46266" y="304088"/>
                  </a:lnTo>
                  <a:lnTo>
                    <a:pt x="46266" y="302602"/>
                  </a:lnTo>
                  <a:lnTo>
                    <a:pt x="45072" y="301548"/>
                  </a:lnTo>
                  <a:lnTo>
                    <a:pt x="43878" y="301548"/>
                  </a:lnTo>
                  <a:lnTo>
                    <a:pt x="45554" y="300278"/>
                  </a:lnTo>
                  <a:lnTo>
                    <a:pt x="40906" y="300278"/>
                  </a:lnTo>
                  <a:lnTo>
                    <a:pt x="45059" y="299008"/>
                  </a:lnTo>
                  <a:lnTo>
                    <a:pt x="49923" y="299008"/>
                  </a:lnTo>
                  <a:lnTo>
                    <a:pt x="48450" y="296468"/>
                  </a:lnTo>
                  <a:lnTo>
                    <a:pt x="49212" y="295198"/>
                  </a:lnTo>
                  <a:lnTo>
                    <a:pt x="43827" y="293928"/>
                  </a:lnTo>
                  <a:lnTo>
                    <a:pt x="43154" y="292658"/>
                  </a:lnTo>
                  <a:lnTo>
                    <a:pt x="46189" y="292658"/>
                  </a:lnTo>
                  <a:lnTo>
                    <a:pt x="47218" y="291388"/>
                  </a:lnTo>
                  <a:lnTo>
                    <a:pt x="46875" y="291388"/>
                  </a:lnTo>
                  <a:lnTo>
                    <a:pt x="43408" y="291388"/>
                  </a:lnTo>
                  <a:lnTo>
                    <a:pt x="45250" y="290118"/>
                  </a:lnTo>
                  <a:lnTo>
                    <a:pt x="46875" y="291388"/>
                  </a:lnTo>
                  <a:lnTo>
                    <a:pt x="46405" y="290118"/>
                  </a:lnTo>
                  <a:lnTo>
                    <a:pt x="47561" y="290118"/>
                  </a:lnTo>
                  <a:lnTo>
                    <a:pt x="48945" y="288848"/>
                  </a:lnTo>
                  <a:lnTo>
                    <a:pt x="46329" y="286308"/>
                  </a:lnTo>
                  <a:lnTo>
                    <a:pt x="44056" y="285038"/>
                  </a:lnTo>
                  <a:lnTo>
                    <a:pt x="46443" y="282498"/>
                  </a:lnTo>
                  <a:lnTo>
                    <a:pt x="45059" y="282498"/>
                  </a:lnTo>
                  <a:lnTo>
                    <a:pt x="48895" y="279958"/>
                  </a:lnTo>
                  <a:lnTo>
                    <a:pt x="42570" y="274878"/>
                  </a:lnTo>
                  <a:lnTo>
                    <a:pt x="48425" y="272338"/>
                  </a:lnTo>
                  <a:lnTo>
                    <a:pt x="49644" y="271068"/>
                  </a:lnTo>
                  <a:lnTo>
                    <a:pt x="47205" y="271068"/>
                  </a:lnTo>
                  <a:lnTo>
                    <a:pt x="45402" y="269798"/>
                  </a:lnTo>
                  <a:lnTo>
                    <a:pt x="48577" y="269798"/>
                  </a:lnTo>
                  <a:lnTo>
                    <a:pt x="45046" y="268528"/>
                  </a:lnTo>
                  <a:lnTo>
                    <a:pt x="31242" y="268528"/>
                  </a:lnTo>
                  <a:lnTo>
                    <a:pt x="30226" y="268528"/>
                  </a:lnTo>
                  <a:lnTo>
                    <a:pt x="27305" y="269798"/>
                  </a:lnTo>
                  <a:lnTo>
                    <a:pt x="29921" y="271068"/>
                  </a:lnTo>
                  <a:lnTo>
                    <a:pt x="27038" y="271068"/>
                  </a:lnTo>
                  <a:lnTo>
                    <a:pt x="26047" y="272338"/>
                  </a:lnTo>
                  <a:lnTo>
                    <a:pt x="30124" y="272338"/>
                  </a:lnTo>
                  <a:lnTo>
                    <a:pt x="30949" y="273608"/>
                  </a:lnTo>
                  <a:lnTo>
                    <a:pt x="33413" y="274878"/>
                  </a:lnTo>
                  <a:lnTo>
                    <a:pt x="29387" y="274878"/>
                  </a:lnTo>
                  <a:lnTo>
                    <a:pt x="28676" y="273608"/>
                  </a:lnTo>
                  <a:lnTo>
                    <a:pt x="28181" y="273608"/>
                  </a:lnTo>
                  <a:lnTo>
                    <a:pt x="28016" y="274878"/>
                  </a:lnTo>
                  <a:lnTo>
                    <a:pt x="28308" y="274878"/>
                  </a:lnTo>
                  <a:lnTo>
                    <a:pt x="29006" y="275590"/>
                  </a:lnTo>
                  <a:lnTo>
                    <a:pt x="31242" y="276148"/>
                  </a:lnTo>
                  <a:lnTo>
                    <a:pt x="29565" y="276148"/>
                  </a:lnTo>
                  <a:lnTo>
                    <a:pt x="26936" y="276148"/>
                  </a:lnTo>
                  <a:lnTo>
                    <a:pt x="30022" y="277418"/>
                  </a:lnTo>
                  <a:lnTo>
                    <a:pt x="27419" y="277418"/>
                  </a:lnTo>
                  <a:lnTo>
                    <a:pt x="25209" y="276148"/>
                  </a:lnTo>
                  <a:lnTo>
                    <a:pt x="26670" y="277418"/>
                  </a:lnTo>
                  <a:lnTo>
                    <a:pt x="26403" y="277634"/>
                  </a:lnTo>
                  <a:lnTo>
                    <a:pt x="27063" y="277418"/>
                  </a:lnTo>
                  <a:lnTo>
                    <a:pt x="29248" y="278688"/>
                  </a:lnTo>
                  <a:lnTo>
                    <a:pt x="30213" y="279958"/>
                  </a:lnTo>
                  <a:lnTo>
                    <a:pt x="26352" y="278688"/>
                  </a:lnTo>
                  <a:lnTo>
                    <a:pt x="25057" y="278688"/>
                  </a:lnTo>
                  <a:lnTo>
                    <a:pt x="24333" y="278688"/>
                  </a:lnTo>
                  <a:lnTo>
                    <a:pt x="25273" y="279958"/>
                  </a:lnTo>
                  <a:lnTo>
                    <a:pt x="28752" y="281228"/>
                  </a:lnTo>
                  <a:lnTo>
                    <a:pt x="26885" y="281228"/>
                  </a:lnTo>
                  <a:lnTo>
                    <a:pt x="29870" y="282498"/>
                  </a:lnTo>
                  <a:lnTo>
                    <a:pt x="28092" y="283235"/>
                  </a:lnTo>
                  <a:lnTo>
                    <a:pt x="28092" y="284226"/>
                  </a:lnTo>
                  <a:lnTo>
                    <a:pt x="27444" y="284175"/>
                  </a:lnTo>
                  <a:lnTo>
                    <a:pt x="27292" y="283946"/>
                  </a:lnTo>
                  <a:lnTo>
                    <a:pt x="28092" y="284226"/>
                  </a:lnTo>
                  <a:lnTo>
                    <a:pt x="28092" y="283235"/>
                  </a:lnTo>
                  <a:lnTo>
                    <a:pt x="27101" y="283641"/>
                  </a:lnTo>
                  <a:lnTo>
                    <a:pt x="26797" y="283121"/>
                  </a:lnTo>
                  <a:lnTo>
                    <a:pt x="26835" y="283756"/>
                  </a:lnTo>
                  <a:lnTo>
                    <a:pt x="26873" y="284340"/>
                  </a:lnTo>
                  <a:lnTo>
                    <a:pt x="27711" y="284276"/>
                  </a:lnTo>
                  <a:lnTo>
                    <a:pt x="28282" y="284276"/>
                  </a:lnTo>
                  <a:lnTo>
                    <a:pt x="30530" y="285038"/>
                  </a:lnTo>
                  <a:lnTo>
                    <a:pt x="30162" y="285038"/>
                  </a:lnTo>
                  <a:lnTo>
                    <a:pt x="30695" y="285038"/>
                  </a:lnTo>
                  <a:lnTo>
                    <a:pt x="30251" y="285140"/>
                  </a:lnTo>
                  <a:lnTo>
                    <a:pt x="30975" y="285991"/>
                  </a:lnTo>
                  <a:lnTo>
                    <a:pt x="32842" y="285038"/>
                  </a:lnTo>
                  <a:lnTo>
                    <a:pt x="34848" y="285038"/>
                  </a:lnTo>
                  <a:lnTo>
                    <a:pt x="34874" y="286308"/>
                  </a:lnTo>
                  <a:lnTo>
                    <a:pt x="34124" y="286308"/>
                  </a:lnTo>
                  <a:lnTo>
                    <a:pt x="34124" y="287578"/>
                  </a:lnTo>
                  <a:lnTo>
                    <a:pt x="33020" y="288848"/>
                  </a:lnTo>
                  <a:lnTo>
                    <a:pt x="29476" y="287578"/>
                  </a:lnTo>
                  <a:lnTo>
                    <a:pt x="31648" y="286486"/>
                  </a:lnTo>
                  <a:lnTo>
                    <a:pt x="34124" y="287578"/>
                  </a:lnTo>
                  <a:lnTo>
                    <a:pt x="34124" y="286308"/>
                  </a:lnTo>
                  <a:lnTo>
                    <a:pt x="32016" y="286308"/>
                  </a:lnTo>
                  <a:lnTo>
                    <a:pt x="31242" y="286308"/>
                  </a:lnTo>
                  <a:lnTo>
                    <a:pt x="31610" y="286473"/>
                  </a:lnTo>
                  <a:lnTo>
                    <a:pt x="28778" y="287578"/>
                  </a:lnTo>
                  <a:lnTo>
                    <a:pt x="30238" y="286308"/>
                  </a:lnTo>
                  <a:lnTo>
                    <a:pt x="24650" y="286308"/>
                  </a:lnTo>
                  <a:lnTo>
                    <a:pt x="23469" y="287578"/>
                  </a:lnTo>
                  <a:lnTo>
                    <a:pt x="26289" y="287578"/>
                  </a:lnTo>
                  <a:lnTo>
                    <a:pt x="25095" y="288848"/>
                  </a:lnTo>
                  <a:lnTo>
                    <a:pt x="28016" y="288848"/>
                  </a:lnTo>
                  <a:lnTo>
                    <a:pt x="29933" y="290118"/>
                  </a:lnTo>
                  <a:lnTo>
                    <a:pt x="33261" y="292658"/>
                  </a:lnTo>
                  <a:lnTo>
                    <a:pt x="20878" y="290118"/>
                  </a:lnTo>
                  <a:lnTo>
                    <a:pt x="25425" y="292658"/>
                  </a:lnTo>
                  <a:lnTo>
                    <a:pt x="27736" y="292658"/>
                  </a:lnTo>
                  <a:lnTo>
                    <a:pt x="32194" y="293928"/>
                  </a:lnTo>
                  <a:lnTo>
                    <a:pt x="31711" y="293928"/>
                  </a:lnTo>
                  <a:lnTo>
                    <a:pt x="31711" y="302818"/>
                  </a:lnTo>
                  <a:lnTo>
                    <a:pt x="31648" y="304088"/>
                  </a:lnTo>
                  <a:lnTo>
                    <a:pt x="30988" y="302818"/>
                  </a:lnTo>
                  <a:lnTo>
                    <a:pt x="30353" y="304088"/>
                  </a:lnTo>
                  <a:lnTo>
                    <a:pt x="29616" y="304088"/>
                  </a:lnTo>
                  <a:lnTo>
                    <a:pt x="29679" y="302818"/>
                  </a:lnTo>
                  <a:lnTo>
                    <a:pt x="30988" y="302818"/>
                  </a:lnTo>
                  <a:lnTo>
                    <a:pt x="31711" y="302818"/>
                  </a:lnTo>
                  <a:lnTo>
                    <a:pt x="31711" y="293928"/>
                  </a:lnTo>
                  <a:lnTo>
                    <a:pt x="25742" y="293928"/>
                  </a:lnTo>
                  <a:lnTo>
                    <a:pt x="25209" y="295198"/>
                  </a:lnTo>
                  <a:lnTo>
                    <a:pt x="23596" y="295198"/>
                  </a:lnTo>
                  <a:lnTo>
                    <a:pt x="28384" y="296316"/>
                  </a:lnTo>
                  <a:lnTo>
                    <a:pt x="27012" y="295198"/>
                  </a:lnTo>
                  <a:lnTo>
                    <a:pt x="31419" y="295198"/>
                  </a:lnTo>
                  <a:lnTo>
                    <a:pt x="28740" y="296392"/>
                  </a:lnTo>
                  <a:lnTo>
                    <a:pt x="29057" y="296468"/>
                  </a:lnTo>
                  <a:lnTo>
                    <a:pt x="28575" y="296468"/>
                  </a:lnTo>
                  <a:lnTo>
                    <a:pt x="25425" y="296468"/>
                  </a:lnTo>
                  <a:lnTo>
                    <a:pt x="25806" y="297738"/>
                  </a:lnTo>
                  <a:lnTo>
                    <a:pt x="28194" y="300278"/>
                  </a:lnTo>
                  <a:lnTo>
                    <a:pt x="28651" y="301548"/>
                  </a:lnTo>
                  <a:lnTo>
                    <a:pt x="25425" y="301548"/>
                  </a:lnTo>
                  <a:lnTo>
                    <a:pt x="26949" y="304088"/>
                  </a:lnTo>
                  <a:lnTo>
                    <a:pt x="24498" y="305358"/>
                  </a:lnTo>
                  <a:lnTo>
                    <a:pt x="22174" y="307898"/>
                  </a:lnTo>
                  <a:lnTo>
                    <a:pt x="25146" y="309168"/>
                  </a:lnTo>
                  <a:lnTo>
                    <a:pt x="26250" y="309168"/>
                  </a:lnTo>
                  <a:lnTo>
                    <a:pt x="26416" y="310438"/>
                  </a:lnTo>
                  <a:lnTo>
                    <a:pt x="24765" y="310438"/>
                  </a:lnTo>
                  <a:lnTo>
                    <a:pt x="25984" y="311708"/>
                  </a:lnTo>
                  <a:lnTo>
                    <a:pt x="28676" y="314248"/>
                  </a:lnTo>
                  <a:lnTo>
                    <a:pt x="25247" y="315518"/>
                  </a:lnTo>
                  <a:lnTo>
                    <a:pt x="24371" y="314248"/>
                  </a:lnTo>
                  <a:lnTo>
                    <a:pt x="22999" y="315518"/>
                  </a:lnTo>
                  <a:lnTo>
                    <a:pt x="30492" y="316788"/>
                  </a:lnTo>
                  <a:lnTo>
                    <a:pt x="27533" y="318058"/>
                  </a:lnTo>
                  <a:lnTo>
                    <a:pt x="27000" y="316788"/>
                  </a:lnTo>
                  <a:lnTo>
                    <a:pt x="25400" y="319328"/>
                  </a:lnTo>
                  <a:lnTo>
                    <a:pt x="27901" y="323138"/>
                  </a:lnTo>
                  <a:lnTo>
                    <a:pt x="23063" y="324408"/>
                  </a:lnTo>
                  <a:lnTo>
                    <a:pt x="27419" y="324408"/>
                  </a:lnTo>
                  <a:lnTo>
                    <a:pt x="20840" y="325678"/>
                  </a:lnTo>
                  <a:lnTo>
                    <a:pt x="26949" y="326948"/>
                  </a:lnTo>
                  <a:lnTo>
                    <a:pt x="23749" y="328218"/>
                  </a:lnTo>
                  <a:lnTo>
                    <a:pt x="22707" y="328218"/>
                  </a:lnTo>
                  <a:lnTo>
                    <a:pt x="20434" y="329488"/>
                  </a:lnTo>
                  <a:lnTo>
                    <a:pt x="20078" y="329488"/>
                  </a:lnTo>
                  <a:lnTo>
                    <a:pt x="24180" y="330758"/>
                  </a:lnTo>
                  <a:lnTo>
                    <a:pt x="21526" y="330758"/>
                  </a:lnTo>
                  <a:lnTo>
                    <a:pt x="24790" y="332028"/>
                  </a:lnTo>
                  <a:lnTo>
                    <a:pt x="20904" y="332028"/>
                  </a:lnTo>
                  <a:lnTo>
                    <a:pt x="21640" y="333298"/>
                  </a:lnTo>
                  <a:lnTo>
                    <a:pt x="24079" y="333298"/>
                  </a:lnTo>
                  <a:lnTo>
                    <a:pt x="25412" y="334568"/>
                  </a:lnTo>
                  <a:lnTo>
                    <a:pt x="19913" y="334568"/>
                  </a:lnTo>
                  <a:lnTo>
                    <a:pt x="22377" y="337108"/>
                  </a:lnTo>
                  <a:lnTo>
                    <a:pt x="21463" y="337108"/>
                  </a:lnTo>
                  <a:lnTo>
                    <a:pt x="23025" y="338378"/>
                  </a:lnTo>
                  <a:lnTo>
                    <a:pt x="20307" y="337324"/>
                  </a:lnTo>
                  <a:lnTo>
                    <a:pt x="21272" y="338378"/>
                  </a:lnTo>
                  <a:lnTo>
                    <a:pt x="19913" y="338378"/>
                  </a:lnTo>
                  <a:lnTo>
                    <a:pt x="19761" y="339648"/>
                  </a:lnTo>
                  <a:lnTo>
                    <a:pt x="20447" y="340918"/>
                  </a:lnTo>
                  <a:lnTo>
                    <a:pt x="18262" y="339648"/>
                  </a:lnTo>
                  <a:lnTo>
                    <a:pt x="17513" y="342188"/>
                  </a:lnTo>
                  <a:lnTo>
                    <a:pt x="18923" y="343458"/>
                  </a:lnTo>
                  <a:lnTo>
                    <a:pt x="18643" y="345998"/>
                  </a:lnTo>
                  <a:lnTo>
                    <a:pt x="19761" y="344728"/>
                  </a:lnTo>
                  <a:lnTo>
                    <a:pt x="23571" y="345998"/>
                  </a:lnTo>
                  <a:lnTo>
                    <a:pt x="21805" y="345998"/>
                  </a:lnTo>
                  <a:lnTo>
                    <a:pt x="24269" y="347268"/>
                  </a:lnTo>
                  <a:lnTo>
                    <a:pt x="22593" y="347268"/>
                  </a:lnTo>
                  <a:lnTo>
                    <a:pt x="22593" y="359968"/>
                  </a:lnTo>
                  <a:lnTo>
                    <a:pt x="20624" y="359029"/>
                  </a:lnTo>
                  <a:lnTo>
                    <a:pt x="20916" y="358698"/>
                  </a:lnTo>
                  <a:lnTo>
                    <a:pt x="22593" y="359968"/>
                  </a:lnTo>
                  <a:lnTo>
                    <a:pt x="22593" y="347268"/>
                  </a:lnTo>
                  <a:lnTo>
                    <a:pt x="20383" y="347268"/>
                  </a:lnTo>
                  <a:lnTo>
                    <a:pt x="19659" y="347268"/>
                  </a:lnTo>
                  <a:lnTo>
                    <a:pt x="14008" y="348538"/>
                  </a:lnTo>
                  <a:lnTo>
                    <a:pt x="16586" y="348538"/>
                  </a:lnTo>
                  <a:lnTo>
                    <a:pt x="16344" y="351078"/>
                  </a:lnTo>
                  <a:lnTo>
                    <a:pt x="17399" y="351078"/>
                  </a:lnTo>
                  <a:lnTo>
                    <a:pt x="17399" y="353618"/>
                  </a:lnTo>
                  <a:lnTo>
                    <a:pt x="19596" y="353618"/>
                  </a:lnTo>
                  <a:lnTo>
                    <a:pt x="21907" y="354888"/>
                  </a:lnTo>
                  <a:lnTo>
                    <a:pt x="20840" y="356158"/>
                  </a:lnTo>
                  <a:lnTo>
                    <a:pt x="18389" y="357428"/>
                  </a:lnTo>
                  <a:lnTo>
                    <a:pt x="18465" y="358698"/>
                  </a:lnTo>
                  <a:lnTo>
                    <a:pt x="19812" y="359968"/>
                  </a:lnTo>
                  <a:lnTo>
                    <a:pt x="19913" y="358698"/>
                  </a:lnTo>
                  <a:lnTo>
                    <a:pt x="19951" y="359803"/>
                  </a:lnTo>
                  <a:lnTo>
                    <a:pt x="20015" y="361238"/>
                  </a:lnTo>
                  <a:lnTo>
                    <a:pt x="18173" y="359968"/>
                  </a:lnTo>
                  <a:lnTo>
                    <a:pt x="18415" y="361238"/>
                  </a:lnTo>
                  <a:lnTo>
                    <a:pt x="20370" y="363778"/>
                  </a:lnTo>
                  <a:lnTo>
                    <a:pt x="22885" y="363778"/>
                  </a:lnTo>
                  <a:lnTo>
                    <a:pt x="23291" y="365048"/>
                  </a:lnTo>
                  <a:lnTo>
                    <a:pt x="20142" y="365048"/>
                  </a:lnTo>
                  <a:lnTo>
                    <a:pt x="23837" y="367588"/>
                  </a:lnTo>
                  <a:lnTo>
                    <a:pt x="11722" y="368858"/>
                  </a:lnTo>
                  <a:lnTo>
                    <a:pt x="17056" y="371398"/>
                  </a:lnTo>
                  <a:lnTo>
                    <a:pt x="16802" y="371398"/>
                  </a:lnTo>
                  <a:lnTo>
                    <a:pt x="18122" y="372668"/>
                  </a:lnTo>
                  <a:lnTo>
                    <a:pt x="42964" y="372668"/>
                  </a:lnTo>
                  <a:lnTo>
                    <a:pt x="43967" y="370128"/>
                  </a:lnTo>
                  <a:lnTo>
                    <a:pt x="38074" y="367588"/>
                  </a:lnTo>
                  <a:lnTo>
                    <a:pt x="41414" y="366318"/>
                  </a:lnTo>
                  <a:lnTo>
                    <a:pt x="42545" y="366318"/>
                  </a:lnTo>
                  <a:lnTo>
                    <a:pt x="40106" y="365048"/>
                  </a:lnTo>
                  <a:lnTo>
                    <a:pt x="43383" y="365048"/>
                  </a:lnTo>
                  <a:lnTo>
                    <a:pt x="40779" y="363778"/>
                  </a:lnTo>
                  <a:lnTo>
                    <a:pt x="43446" y="363778"/>
                  </a:lnTo>
                  <a:lnTo>
                    <a:pt x="45707" y="362508"/>
                  </a:lnTo>
                  <a:lnTo>
                    <a:pt x="39535" y="359968"/>
                  </a:lnTo>
                  <a:lnTo>
                    <a:pt x="38671" y="358698"/>
                  </a:lnTo>
                  <a:lnTo>
                    <a:pt x="43256" y="358698"/>
                  </a:lnTo>
                  <a:lnTo>
                    <a:pt x="45770" y="357428"/>
                  </a:lnTo>
                  <a:lnTo>
                    <a:pt x="46418" y="357428"/>
                  </a:lnTo>
                  <a:lnTo>
                    <a:pt x="47256" y="354888"/>
                  </a:lnTo>
                  <a:lnTo>
                    <a:pt x="43078" y="352348"/>
                  </a:lnTo>
                  <a:lnTo>
                    <a:pt x="41541" y="351078"/>
                  </a:lnTo>
                  <a:lnTo>
                    <a:pt x="46672" y="349808"/>
                  </a:lnTo>
                  <a:lnTo>
                    <a:pt x="44157" y="345998"/>
                  </a:lnTo>
                  <a:lnTo>
                    <a:pt x="47193" y="344728"/>
                  </a:lnTo>
                  <a:lnTo>
                    <a:pt x="46329" y="344728"/>
                  </a:lnTo>
                  <a:lnTo>
                    <a:pt x="43624" y="343458"/>
                  </a:lnTo>
                  <a:lnTo>
                    <a:pt x="44208" y="343458"/>
                  </a:lnTo>
                  <a:lnTo>
                    <a:pt x="40208" y="342188"/>
                  </a:lnTo>
                  <a:lnTo>
                    <a:pt x="48450" y="342188"/>
                  </a:lnTo>
                  <a:lnTo>
                    <a:pt x="47485" y="340918"/>
                  </a:lnTo>
                  <a:lnTo>
                    <a:pt x="47701" y="340918"/>
                  </a:lnTo>
                  <a:lnTo>
                    <a:pt x="42214" y="339648"/>
                  </a:lnTo>
                  <a:lnTo>
                    <a:pt x="45427" y="338378"/>
                  </a:lnTo>
                  <a:lnTo>
                    <a:pt x="45046" y="335838"/>
                  </a:lnTo>
                  <a:lnTo>
                    <a:pt x="44500" y="334568"/>
                  </a:lnTo>
                  <a:lnTo>
                    <a:pt x="47205" y="333298"/>
                  </a:lnTo>
                  <a:lnTo>
                    <a:pt x="45885" y="333298"/>
                  </a:lnTo>
                  <a:lnTo>
                    <a:pt x="45974" y="332028"/>
                  </a:lnTo>
                  <a:lnTo>
                    <a:pt x="47586" y="332028"/>
                  </a:lnTo>
                  <a:lnTo>
                    <a:pt x="48958" y="329488"/>
                  </a:lnTo>
                  <a:lnTo>
                    <a:pt x="48463" y="328218"/>
                  </a:lnTo>
                  <a:lnTo>
                    <a:pt x="50838" y="328218"/>
                  </a:lnTo>
                  <a:lnTo>
                    <a:pt x="42164" y="326948"/>
                  </a:lnTo>
                  <a:lnTo>
                    <a:pt x="42113" y="325678"/>
                  </a:lnTo>
                  <a:lnTo>
                    <a:pt x="46520" y="325678"/>
                  </a:lnTo>
                  <a:lnTo>
                    <a:pt x="46659" y="324408"/>
                  </a:lnTo>
                  <a:lnTo>
                    <a:pt x="50723" y="323138"/>
                  </a:lnTo>
                  <a:lnTo>
                    <a:pt x="46926" y="320598"/>
                  </a:lnTo>
                  <a:lnTo>
                    <a:pt x="49174" y="320598"/>
                  </a:lnTo>
                  <a:lnTo>
                    <a:pt x="52298" y="318058"/>
                  </a:lnTo>
                  <a:close/>
                </a:path>
                <a:path w="90805" h="520065">
                  <a:moveTo>
                    <a:pt x="53035" y="267258"/>
                  </a:moveTo>
                  <a:lnTo>
                    <a:pt x="50609" y="265988"/>
                  </a:lnTo>
                  <a:lnTo>
                    <a:pt x="48183" y="264718"/>
                  </a:lnTo>
                  <a:lnTo>
                    <a:pt x="46050" y="264718"/>
                  </a:lnTo>
                  <a:lnTo>
                    <a:pt x="46507" y="263448"/>
                  </a:lnTo>
                  <a:lnTo>
                    <a:pt x="45021" y="262178"/>
                  </a:lnTo>
                  <a:lnTo>
                    <a:pt x="48044" y="262178"/>
                  </a:lnTo>
                  <a:lnTo>
                    <a:pt x="45377" y="260908"/>
                  </a:lnTo>
                  <a:lnTo>
                    <a:pt x="46697" y="259638"/>
                  </a:lnTo>
                  <a:lnTo>
                    <a:pt x="51892" y="260908"/>
                  </a:lnTo>
                  <a:lnTo>
                    <a:pt x="52412" y="259638"/>
                  </a:lnTo>
                  <a:lnTo>
                    <a:pt x="51841" y="258368"/>
                  </a:lnTo>
                  <a:lnTo>
                    <a:pt x="47815" y="257098"/>
                  </a:lnTo>
                  <a:lnTo>
                    <a:pt x="43141" y="257098"/>
                  </a:lnTo>
                  <a:lnTo>
                    <a:pt x="38303" y="255828"/>
                  </a:lnTo>
                  <a:lnTo>
                    <a:pt x="29845" y="255828"/>
                  </a:lnTo>
                  <a:lnTo>
                    <a:pt x="32702" y="258368"/>
                  </a:lnTo>
                  <a:lnTo>
                    <a:pt x="30314" y="258368"/>
                  </a:lnTo>
                  <a:lnTo>
                    <a:pt x="30251" y="257098"/>
                  </a:lnTo>
                  <a:lnTo>
                    <a:pt x="27978" y="257098"/>
                  </a:lnTo>
                  <a:lnTo>
                    <a:pt x="29921" y="258368"/>
                  </a:lnTo>
                  <a:lnTo>
                    <a:pt x="28587" y="258368"/>
                  </a:lnTo>
                  <a:lnTo>
                    <a:pt x="33108" y="259638"/>
                  </a:lnTo>
                  <a:lnTo>
                    <a:pt x="32562" y="259638"/>
                  </a:lnTo>
                  <a:lnTo>
                    <a:pt x="33909" y="260908"/>
                  </a:lnTo>
                  <a:lnTo>
                    <a:pt x="30365" y="260908"/>
                  </a:lnTo>
                  <a:lnTo>
                    <a:pt x="29121" y="260908"/>
                  </a:lnTo>
                  <a:lnTo>
                    <a:pt x="30556" y="262178"/>
                  </a:lnTo>
                  <a:lnTo>
                    <a:pt x="29616" y="262178"/>
                  </a:lnTo>
                  <a:lnTo>
                    <a:pt x="32143" y="263448"/>
                  </a:lnTo>
                  <a:lnTo>
                    <a:pt x="29387" y="263448"/>
                  </a:lnTo>
                  <a:lnTo>
                    <a:pt x="32677" y="264718"/>
                  </a:lnTo>
                  <a:lnTo>
                    <a:pt x="29171" y="264718"/>
                  </a:lnTo>
                  <a:lnTo>
                    <a:pt x="31496" y="265925"/>
                  </a:lnTo>
                  <a:lnTo>
                    <a:pt x="26339" y="264718"/>
                  </a:lnTo>
                  <a:lnTo>
                    <a:pt x="29603" y="267258"/>
                  </a:lnTo>
                  <a:lnTo>
                    <a:pt x="53035" y="267258"/>
                  </a:lnTo>
                  <a:close/>
                </a:path>
                <a:path w="90805" h="520065">
                  <a:moveTo>
                    <a:pt x="54444" y="127990"/>
                  </a:moveTo>
                  <a:lnTo>
                    <a:pt x="53390" y="128739"/>
                  </a:lnTo>
                  <a:lnTo>
                    <a:pt x="53924" y="128790"/>
                  </a:lnTo>
                  <a:lnTo>
                    <a:pt x="54444" y="127990"/>
                  </a:lnTo>
                  <a:close/>
                </a:path>
                <a:path w="90805" h="520065">
                  <a:moveTo>
                    <a:pt x="56121" y="129095"/>
                  </a:moveTo>
                  <a:lnTo>
                    <a:pt x="56070" y="128955"/>
                  </a:lnTo>
                  <a:lnTo>
                    <a:pt x="53924" y="128790"/>
                  </a:lnTo>
                  <a:lnTo>
                    <a:pt x="53708" y="129133"/>
                  </a:lnTo>
                  <a:lnTo>
                    <a:pt x="56121" y="129095"/>
                  </a:lnTo>
                  <a:close/>
                </a:path>
                <a:path w="90805" h="520065">
                  <a:moveTo>
                    <a:pt x="58966" y="125945"/>
                  </a:moveTo>
                  <a:lnTo>
                    <a:pt x="57785" y="125247"/>
                  </a:lnTo>
                  <a:lnTo>
                    <a:pt x="56730" y="125399"/>
                  </a:lnTo>
                  <a:lnTo>
                    <a:pt x="57124" y="126034"/>
                  </a:lnTo>
                  <a:lnTo>
                    <a:pt x="58331" y="125768"/>
                  </a:lnTo>
                  <a:lnTo>
                    <a:pt x="58966" y="125945"/>
                  </a:lnTo>
                  <a:close/>
                </a:path>
                <a:path w="90805" h="520065">
                  <a:moveTo>
                    <a:pt x="59829" y="129032"/>
                  </a:moveTo>
                  <a:lnTo>
                    <a:pt x="56121" y="129095"/>
                  </a:lnTo>
                  <a:lnTo>
                    <a:pt x="56248" y="129463"/>
                  </a:lnTo>
                  <a:lnTo>
                    <a:pt x="59829" y="129032"/>
                  </a:lnTo>
                  <a:close/>
                </a:path>
                <a:path w="90805" h="520065">
                  <a:moveTo>
                    <a:pt x="63246" y="104419"/>
                  </a:moveTo>
                  <a:lnTo>
                    <a:pt x="61620" y="104025"/>
                  </a:lnTo>
                  <a:lnTo>
                    <a:pt x="63207" y="104432"/>
                  </a:lnTo>
                  <a:close/>
                </a:path>
                <a:path w="90805" h="520065">
                  <a:moveTo>
                    <a:pt x="64211" y="104660"/>
                  </a:moveTo>
                  <a:lnTo>
                    <a:pt x="63931" y="104178"/>
                  </a:lnTo>
                  <a:lnTo>
                    <a:pt x="63246" y="104419"/>
                  </a:lnTo>
                  <a:lnTo>
                    <a:pt x="64211" y="104660"/>
                  </a:lnTo>
                  <a:close/>
                </a:path>
                <a:path w="90805" h="520065">
                  <a:moveTo>
                    <a:pt x="68503" y="98894"/>
                  </a:moveTo>
                  <a:lnTo>
                    <a:pt x="67716" y="98031"/>
                  </a:lnTo>
                  <a:lnTo>
                    <a:pt x="68173" y="98640"/>
                  </a:lnTo>
                  <a:lnTo>
                    <a:pt x="68503" y="98894"/>
                  </a:lnTo>
                  <a:close/>
                </a:path>
                <a:path w="90805" h="520065">
                  <a:moveTo>
                    <a:pt x="75869" y="63030"/>
                  </a:moveTo>
                  <a:lnTo>
                    <a:pt x="74993" y="62382"/>
                  </a:lnTo>
                  <a:lnTo>
                    <a:pt x="71729" y="61823"/>
                  </a:lnTo>
                  <a:lnTo>
                    <a:pt x="72250" y="62204"/>
                  </a:lnTo>
                  <a:lnTo>
                    <a:pt x="75869" y="63030"/>
                  </a:lnTo>
                  <a:close/>
                </a:path>
                <a:path w="90805" h="520065">
                  <a:moveTo>
                    <a:pt x="77673" y="46037"/>
                  </a:moveTo>
                  <a:lnTo>
                    <a:pt x="76136" y="45453"/>
                  </a:lnTo>
                  <a:lnTo>
                    <a:pt x="75844" y="45745"/>
                  </a:lnTo>
                  <a:lnTo>
                    <a:pt x="74510" y="45847"/>
                  </a:lnTo>
                  <a:lnTo>
                    <a:pt x="74891" y="46113"/>
                  </a:lnTo>
                  <a:lnTo>
                    <a:pt x="76542" y="46266"/>
                  </a:lnTo>
                  <a:lnTo>
                    <a:pt x="77673" y="46037"/>
                  </a:lnTo>
                  <a:close/>
                </a:path>
                <a:path w="90805" h="520065">
                  <a:moveTo>
                    <a:pt x="90271" y="762"/>
                  </a:moveTo>
                  <a:lnTo>
                    <a:pt x="89458" y="0"/>
                  </a:lnTo>
                  <a:lnTo>
                    <a:pt x="89230" y="241"/>
                  </a:lnTo>
                  <a:lnTo>
                    <a:pt x="90271" y="76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251076" y="10168863"/>
              <a:ext cx="65872" cy="190147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19167349" y="10482967"/>
              <a:ext cx="83185" cy="501650"/>
            </a:xfrm>
            <a:custGeom>
              <a:avLst/>
              <a:gdLst/>
              <a:ahLst/>
              <a:cxnLst/>
              <a:rect l="l" t="t" r="r" b="b"/>
              <a:pathLst>
                <a:path w="83184" h="501650">
                  <a:moveTo>
                    <a:pt x="609" y="494639"/>
                  </a:moveTo>
                  <a:lnTo>
                    <a:pt x="482" y="494728"/>
                  </a:lnTo>
                  <a:lnTo>
                    <a:pt x="584" y="494880"/>
                  </a:lnTo>
                  <a:lnTo>
                    <a:pt x="558" y="494715"/>
                  </a:lnTo>
                  <a:close/>
                </a:path>
                <a:path w="83184" h="501650">
                  <a:moveTo>
                    <a:pt x="1016" y="495388"/>
                  </a:moveTo>
                  <a:lnTo>
                    <a:pt x="876" y="495274"/>
                  </a:lnTo>
                  <a:lnTo>
                    <a:pt x="711" y="495084"/>
                  </a:lnTo>
                  <a:lnTo>
                    <a:pt x="177" y="494944"/>
                  </a:lnTo>
                  <a:lnTo>
                    <a:pt x="317" y="495084"/>
                  </a:lnTo>
                  <a:lnTo>
                    <a:pt x="609" y="495211"/>
                  </a:lnTo>
                  <a:lnTo>
                    <a:pt x="1016" y="495388"/>
                  </a:lnTo>
                  <a:close/>
                </a:path>
                <a:path w="83184" h="501650">
                  <a:moveTo>
                    <a:pt x="1790" y="495300"/>
                  </a:moveTo>
                  <a:lnTo>
                    <a:pt x="1079" y="495109"/>
                  </a:lnTo>
                  <a:lnTo>
                    <a:pt x="723" y="494995"/>
                  </a:lnTo>
                  <a:lnTo>
                    <a:pt x="584" y="494880"/>
                  </a:lnTo>
                  <a:lnTo>
                    <a:pt x="647" y="495020"/>
                  </a:lnTo>
                  <a:lnTo>
                    <a:pt x="1130" y="495185"/>
                  </a:lnTo>
                  <a:lnTo>
                    <a:pt x="1524" y="495274"/>
                  </a:lnTo>
                  <a:lnTo>
                    <a:pt x="1790" y="495300"/>
                  </a:lnTo>
                  <a:close/>
                </a:path>
                <a:path w="83184" h="501650">
                  <a:moveTo>
                    <a:pt x="3708" y="501611"/>
                  </a:moveTo>
                  <a:lnTo>
                    <a:pt x="3378" y="501243"/>
                  </a:lnTo>
                  <a:lnTo>
                    <a:pt x="38" y="500303"/>
                  </a:lnTo>
                  <a:lnTo>
                    <a:pt x="850" y="500926"/>
                  </a:lnTo>
                  <a:lnTo>
                    <a:pt x="1701" y="501230"/>
                  </a:lnTo>
                  <a:lnTo>
                    <a:pt x="3708" y="501611"/>
                  </a:lnTo>
                  <a:close/>
                </a:path>
                <a:path w="83184" h="501650">
                  <a:moveTo>
                    <a:pt x="7531" y="500456"/>
                  </a:moveTo>
                  <a:lnTo>
                    <a:pt x="5969" y="499770"/>
                  </a:lnTo>
                  <a:lnTo>
                    <a:pt x="3162" y="498767"/>
                  </a:lnTo>
                  <a:lnTo>
                    <a:pt x="0" y="498284"/>
                  </a:lnTo>
                  <a:lnTo>
                    <a:pt x="3175" y="499325"/>
                  </a:lnTo>
                  <a:lnTo>
                    <a:pt x="1803" y="499110"/>
                  </a:lnTo>
                  <a:lnTo>
                    <a:pt x="5600" y="500303"/>
                  </a:lnTo>
                  <a:lnTo>
                    <a:pt x="5943" y="500672"/>
                  </a:lnTo>
                  <a:lnTo>
                    <a:pt x="4406" y="500545"/>
                  </a:lnTo>
                  <a:lnTo>
                    <a:pt x="3175" y="500227"/>
                  </a:lnTo>
                  <a:lnTo>
                    <a:pt x="4013" y="500507"/>
                  </a:lnTo>
                  <a:lnTo>
                    <a:pt x="2336" y="500494"/>
                  </a:lnTo>
                  <a:lnTo>
                    <a:pt x="4432" y="501103"/>
                  </a:lnTo>
                  <a:lnTo>
                    <a:pt x="7124" y="501332"/>
                  </a:lnTo>
                  <a:lnTo>
                    <a:pt x="7327" y="500900"/>
                  </a:lnTo>
                  <a:lnTo>
                    <a:pt x="5270" y="499948"/>
                  </a:lnTo>
                  <a:lnTo>
                    <a:pt x="6045" y="500011"/>
                  </a:lnTo>
                  <a:lnTo>
                    <a:pt x="6896" y="500291"/>
                  </a:lnTo>
                  <a:lnTo>
                    <a:pt x="7531" y="500456"/>
                  </a:lnTo>
                  <a:close/>
                </a:path>
                <a:path w="83184" h="501650">
                  <a:moveTo>
                    <a:pt x="7797" y="428167"/>
                  </a:moveTo>
                  <a:lnTo>
                    <a:pt x="7467" y="428320"/>
                  </a:lnTo>
                  <a:lnTo>
                    <a:pt x="7277" y="428586"/>
                  </a:lnTo>
                  <a:lnTo>
                    <a:pt x="7226" y="428853"/>
                  </a:lnTo>
                  <a:lnTo>
                    <a:pt x="7797" y="428167"/>
                  </a:lnTo>
                  <a:close/>
                </a:path>
                <a:path w="83184" h="501650">
                  <a:moveTo>
                    <a:pt x="18554" y="474446"/>
                  </a:moveTo>
                  <a:lnTo>
                    <a:pt x="18135" y="474535"/>
                  </a:lnTo>
                  <a:lnTo>
                    <a:pt x="18351" y="474535"/>
                  </a:lnTo>
                  <a:lnTo>
                    <a:pt x="18491" y="474497"/>
                  </a:lnTo>
                  <a:close/>
                </a:path>
                <a:path w="83184" h="501650">
                  <a:moveTo>
                    <a:pt x="19253" y="488162"/>
                  </a:moveTo>
                  <a:lnTo>
                    <a:pt x="16395" y="487502"/>
                  </a:lnTo>
                  <a:lnTo>
                    <a:pt x="15138" y="487197"/>
                  </a:lnTo>
                  <a:lnTo>
                    <a:pt x="16306" y="487514"/>
                  </a:lnTo>
                  <a:lnTo>
                    <a:pt x="16865" y="487743"/>
                  </a:lnTo>
                  <a:lnTo>
                    <a:pt x="17056" y="487895"/>
                  </a:lnTo>
                  <a:lnTo>
                    <a:pt x="17602" y="487997"/>
                  </a:lnTo>
                  <a:lnTo>
                    <a:pt x="19113" y="488276"/>
                  </a:lnTo>
                  <a:lnTo>
                    <a:pt x="19253" y="488162"/>
                  </a:lnTo>
                  <a:close/>
                </a:path>
                <a:path w="83184" h="501650">
                  <a:moveTo>
                    <a:pt x="19723" y="474218"/>
                  </a:moveTo>
                  <a:lnTo>
                    <a:pt x="18618" y="473951"/>
                  </a:lnTo>
                  <a:lnTo>
                    <a:pt x="18846" y="474268"/>
                  </a:lnTo>
                  <a:lnTo>
                    <a:pt x="18554" y="474446"/>
                  </a:lnTo>
                  <a:lnTo>
                    <a:pt x="19723" y="474218"/>
                  </a:lnTo>
                  <a:close/>
                </a:path>
                <a:path w="83184" h="501650">
                  <a:moveTo>
                    <a:pt x="20015" y="365201"/>
                  </a:moveTo>
                  <a:lnTo>
                    <a:pt x="19685" y="364972"/>
                  </a:lnTo>
                  <a:lnTo>
                    <a:pt x="19685" y="365099"/>
                  </a:lnTo>
                  <a:lnTo>
                    <a:pt x="20015" y="365201"/>
                  </a:lnTo>
                  <a:close/>
                </a:path>
                <a:path w="83184" h="501650">
                  <a:moveTo>
                    <a:pt x="21120" y="482993"/>
                  </a:moveTo>
                  <a:lnTo>
                    <a:pt x="19786" y="482447"/>
                  </a:lnTo>
                  <a:lnTo>
                    <a:pt x="19761" y="482587"/>
                  </a:lnTo>
                  <a:lnTo>
                    <a:pt x="20142" y="482701"/>
                  </a:lnTo>
                  <a:lnTo>
                    <a:pt x="20599" y="482841"/>
                  </a:lnTo>
                  <a:lnTo>
                    <a:pt x="21120" y="482993"/>
                  </a:lnTo>
                  <a:close/>
                </a:path>
                <a:path w="83184" h="501650">
                  <a:moveTo>
                    <a:pt x="24460" y="458241"/>
                  </a:moveTo>
                  <a:lnTo>
                    <a:pt x="24269" y="458089"/>
                  </a:lnTo>
                  <a:lnTo>
                    <a:pt x="24079" y="457936"/>
                  </a:lnTo>
                  <a:lnTo>
                    <a:pt x="23774" y="457911"/>
                  </a:lnTo>
                  <a:lnTo>
                    <a:pt x="23837" y="458063"/>
                  </a:lnTo>
                  <a:lnTo>
                    <a:pt x="24168" y="458177"/>
                  </a:lnTo>
                  <a:lnTo>
                    <a:pt x="24460" y="458241"/>
                  </a:lnTo>
                  <a:close/>
                </a:path>
                <a:path w="83184" h="501650">
                  <a:moveTo>
                    <a:pt x="24739" y="314972"/>
                  </a:moveTo>
                  <a:lnTo>
                    <a:pt x="24447" y="314909"/>
                  </a:lnTo>
                  <a:lnTo>
                    <a:pt x="24218" y="314921"/>
                  </a:lnTo>
                  <a:lnTo>
                    <a:pt x="24739" y="314972"/>
                  </a:lnTo>
                  <a:close/>
                </a:path>
                <a:path w="83184" h="501650">
                  <a:moveTo>
                    <a:pt x="26657" y="330060"/>
                  </a:moveTo>
                  <a:lnTo>
                    <a:pt x="24574" y="329907"/>
                  </a:lnTo>
                  <a:lnTo>
                    <a:pt x="23888" y="329095"/>
                  </a:lnTo>
                  <a:lnTo>
                    <a:pt x="24003" y="329984"/>
                  </a:lnTo>
                  <a:lnTo>
                    <a:pt x="24841" y="330009"/>
                  </a:lnTo>
                  <a:lnTo>
                    <a:pt x="25742" y="330034"/>
                  </a:lnTo>
                  <a:lnTo>
                    <a:pt x="26657" y="330060"/>
                  </a:lnTo>
                  <a:close/>
                </a:path>
                <a:path w="83184" h="501650">
                  <a:moveTo>
                    <a:pt x="27940" y="446760"/>
                  </a:moveTo>
                  <a:lnTo>
                    <a:pt x="27660" y="446798"/>
                  </a:lnTo>
                  <a:lnTo>
                    <a:pt x="27520" y="446925"/>
                  </a:lnTo>
                  <a:lnTo>
                    <a:pt x="27940" y="446760"/>
                  </a:lnTo>
                  <a:close/>
                </a:path>
                <a:path w="83184" h="501650">
                  <a:moveTo>
                    <a:pt x="28333" y="455828"/>
                  </a:moveTo>
                  <a:lnTo>
                    <a:pt x="28092" y="455739"/>
                  </a:lnTo>
                  <a:lnTo>
                    <a:pt x="27965" y="455790"/>
                  </a:lnTo>
                  <a:lnTo>
                    <a:pt x="27825" y="455866"/>
                  </a:lnTo>
                  <a:lnTo>
                    <a:pt x="28155" y="455866"/>
                  </a:lnTo>
                  <a:lnTo>
                    <a:pt x="28333" y="455828"/>
                  </a:lnTo>
                  <a:close/>
                </a:path>
                <a:path w="83184" h="501650">
                  <a:moveTo>
                    <a:pt x="30543" y="433031"/>
                  </a:moveTo>
                  <a:lnTo>
                    <a:pt x="30289" y="433006"/>
                  </a:lnTo>
                  <a:lnTo>
                    <a:pt x="30048" y="433095"/>
                  </a:lnTo>
                  <a:lnTo>
                    <a:pt x="30543" y="433031"/>
                  </a:lnTo>
                  <a:close/>
                </a:path>
                <a:path w="83184" h="501650">
                  <a:moveTo>
                    <a:pt x="30695" y="433044"/>
                  </a:moveTo>
                  <a:lnTo>
                    <a:pt x="30340" y="432803"/>
                  </a:lnTo>
                  <a:lnTo>
                    <a:pt x="30099" y="432790"/>
                  </a:lnTo>
                  <a:lnTo>
                    <a:pt x="30378" y="432917"/>
                  </a:lnTo>
                  <a:lnTo>
                    <a:pt x="30543" y="433031"/>
                  </a:lnTo>
                  <a:lnTo>
                    <a:pt x="30695" y="433044"/>
                  </a:lnTo>
                  <a:close/>
                </a:path>
                <a:path w="83184" h="501650">
                  <a:moveTo>
                    <a:pt x="30886" y="428155"/>
                  </a:moveTo>
                  <a:lnTo>
                    <a:pt x="30505" y="428155"/>
                  </a:lnTo>
                  <a:lnTo>
                    <a:pt x="30289" y="428155"/>
                  </a:lnTo>
                  <a:lnTo>
                    <a:pt x="30416" y="428345"/>
                  </a:lnTo>
                  <a:lnTo>
                    <a:pt x="30886" y="428155"/>
                  </a:lnTo>
                  <a:close/>
                </a:path>
                <a:path w="83184" h="501650">
                  <a:moveTo>
                    <a:pt x="32778" y="400812"/>
                  </a:moveTo>
                  <a:lnTo>
                    <a:pt x="32651" y="400824"/>
                  </a:lnTo>
                  <a:lnTo>
                    <a:pt x="32778" y="400812"/>
                  </a:lnTo>
                  <a:close/>
                </a:path>
                <a:path w="83184" h="501650">
                  <a:moveTo>
                    <a:pt x="33020" y="451345"/>
                  </a:moveTo>
                  <a:lnTo>
                    <a:pt x="32791" y="451129"/>
                  </a:lnTo>
                  <a:lnTo>
                    <a:pt x="33020" y="451345"/>
                  </a:lnTo>
                  <a:close/>
                </a:path>
                <a:path w="83184" h="501650">
                  <a:moveTo>
                    <a:pt x="33299" y="438556"/>
                  </a:moveTo>
                  <a:lnTo>
                    <a:pt x="32004" y="438454"/>
                  </a:lnTo>
                  <a:lnTo>
                    <a:pt x="32296" y="438505"/>
                  </a:lnTo>
                  <a:lnTo>
                    <a:pt x="32664" y="438543"/>
                  </a:lnTo>
                  <a:lnTo>
                    <a:pt x="33299" y="438556"/>
                  </a:lnTo>
                  <a:close/>
                </a:path>
                <a:path w="83184" h="501650">
                  <a:moveTo>
                    <a:pt x="34493" y="196215"/>
                  </a:moveTo>
                  <a:lnTo>
                    <a:pt x="34290" y="196049"/>
                  </a:lnTo>
                  <a:lnTo>
                    <a:pt x="33921" y="196037"/>
                  </a:lnTo>
                  <a:lnTo>
                    <a:pt x="34493" y="196215"/>
                  </a:lnTo>
                  <a:close/>
                </a:path>
                <a:path w="83184" h="501650">
                  <a:moveTo>
                    <a:pt x="34709" y="200418"/>
                  </a:moveTo>
                  <a:lnTo>
                    <a:pt x="34404" y="200202"/>
                  </a:lnTo>
                  <a:lnTo>
                    <a:pt x="34264" y="200304"/>
                  </a:lnTo>
                  <a:lnTo>
                    <a:pt x="34455" y="200355"/>
                  </a:lnTo>
                  <a:lnTo>
                    <a:pt x="34607" y="200393"/>
                  </a:lnTo>
                  <a:close/>
                </a:path>
                <a:path w="83184" h="501650">
                  <a:moveTo>
                    <a:pt x="35039" y="200571"/>
                  </a:moveTo>
                  <a:lnTo>
                    <a:pt x="34721" y="200418"/>
                  </a:lnTo>
                  <a:lnTo>
                    <a:pt x="35013" y="200634"/>
                  </a:lnTo>
                  <a:close/>
                </a:path>
                <a:path w="83184" h="501650">
                  <a:moveTo>
                    <a:pt x="35433" y="196519"/>
                  </a:moveTo>
                  <a:lnTo>
                    <a:pt x="34493" y="196215"/>
                  </a:lnTo>
                  <a:lnTo>
                    <a:pt x="35433" y="196519"/>
                  </a:lnTo>
                  <a:close/>
                </a:path>
                <a:path w="83184" h="501650">
                  <a:moveTo>
                    <a:pt x="35598" y="197434"/>
                  </a:moveTo>
                  <a:lnTo>
                    <a:pt x="35471" y="197612"/>
                  </a:lnTo>
                  <a:lnTo>
                    <a:pt x="35598" y="197434"/>
                  </a:lnTo>
                  <a:close/>
                </a:path>
                <a:path w="83184" h="501650">
                  <a:moveTo>
                    <a:pt x="35699" y="201104"/>
                  </a:moveTo>
                  <a:lnTo>
                    <a:pt x="35026" y="200634"/>
                  </a:lnTo>
                  <a:lnTo>
                    <a:pt x="34886" y="200863"/>
                  </a:lnTo>
                  <a:lnTo>
                    <a:pt x="35699" y="201104"/>
                  </a:lnTo>
                  <a:close/>
                </a:path>
                <a:path w="83184" h="501650">
                  <a:moveTo>
                    <a:pt x="36004" y="198208"/>
                  </a:moveTo>
                  <a:lnTo>
                    <a:pt x="35877" y="198094"/>
                  </a:lnTo>
                  <a:lnTo>
                    <a:pt x="35699" y="197891"/>
                  </a:lnTo>
                  <a:lnTo>
                    <a:pt x="35166" y="197764"/>
                  </a:lnTo>
                  <a:lnTo>
                    <a:pt x="35318" y="197904"/>
                  </a:lnTo>
                  <a:lnTo>
                    <a:pt x="35610" y="198043"/>
                  </a:lnTo>
                  <a:lnTo>
                    <a:pt x="36004" y="198208"/>
                  </a:lnTo>
                  <a:close/>
                </a:path>
                <a:path w="83184" h="501650">
                  <a:moveTo>
                    <a:pt x="36334" y="401891"/>
                  </a:moveTo>
                  <a:lnTo>
                    <a:pt x="35852" y="400418"/>
                  </a:lnTo>
                  <a:lnTo>
                    <a:pt x="32854" y="400799"/>
                  </a:lnTo>
                  <a:lnTo>
                    <a:pt x="34010" y="400900"/>
                  </a:lnTo>
                  <a:lnTo>
                    <a:pt x="36334" y="401891"/>
                  </a:lnTo>
                  <a:close/>
                </a:path>
                <a:path w="83184" h="501650">
                  <a:moveTo>
                    <a:pt x="36499" y="191122"/>
                  </a:moveTo>
                  <a:lnTo>
                    <a:pt x="35267" y="190500"/>
                  </a:lnTo>
                  <a:lnTo>
                    <a:pt x="35941" y="191770"/>
                  </a:lnTo>
                  <a:lnTo>
                    <a:pt x="36499" y="191122"/>
                  </a:lnTo>
                  <a:close/>
                </a:path>
                <a:path w="83184" h="501650">
                  <a:moveTo>
                    <a:pt x="36563" y="401980"/>
                  </a:moveTo>
                  <a:lnTo>
                    <a:pt x="36334" y="401891"/>
                  </a:lnTo>
                  <a:lnTo>
                    <a:pt x="36563" y="401980"/>
                  </a:lnTo>
                  <a:close/>
                </a:path>
                <a:path w="83184" h="501650">
                  <a:moveTo>
                    <a:pt x="36601" y="201129"/>
                  </a:moveTo>
                  <a:lnTo>
                    <a:pt x="36385" y="200660"/>
                  </a:lnTo>
                  <a:lnTo>
                    <a:pt x="35839" y="200660"/>
                  </a:lnTo>
                  <a:lnTo>
                    <a:pt x="36601" y="201129"/>
                  </a:lnTo>
                  <a:close/>
                </a:path>
                <a:path w="83184" h="501650">
                  <a:moveTo>
                    <a:pt x="36791" y="198094"/>
                  </a:moveTo>
                  <a:lnTo>
                    <a:pt x="36068" y="197916"/>
                  </a:lnTo>
                  <a:lnTo>
                    <a:pt x="35712" y="197789"/>
                  </a:lnTo>
                  <a:lnTo>
                    <a:pt x="35572" y="197688"/>
                  </a:lnTo>
                  <a:lnTo>
                    <a:pt x="35648" y="197827"/>
                  </a:lnTo>
                  <a:lnTo>
                    <a:pt x="36131" y="197993"/>
                  </a:lnTo>
                  <a:lnTo>
                    <a:pt x="36537" y="198081"/>
                  </a:lnTo>
                  <a:lnTo>
                    <a:pt x="36791" y="198094"/>
                  </a:lnTo>
                  <a:close/>
                </a:path>
                <a:path w="83184" h="501650">
                  <a:moveTo>
                    <a:pt x="36817" y="200660"/>
                  </a:moveTo>
                  <a:lnTo>
                    <a:pt x="35725" y="199390"/>
                  </a:lnTo>
                  <a:lnTo>
                    <a:pt x="36385" y="200660"/>
                  </a:lnTo>
                  <a:lnTo>
                    <a:pt x="36817" y="200660"/>
                  </a:lnTo>
                  <a:close/>
                </a:path>
                <a:path w="83184" h="501650">
                  <a:moveTo>
                    <a:pt x="37045" y="190500"/>
                  </a:moveTo>
                  <a:close/>
                </a:path>
                <a:path w="83184" h="501650">
                  <a:moveTo>
                    <a:pt x="37757" y="191770"/>
                  </a:moveTo>
                  <a:lnTo>
                    <a:pt x="36995" y="190563"/>
                  </a:lnTo>
                  <a:lnTo>
                    <a:pt x="36499" y="191122"/>
                  </a:lnTo>
                  <a:lnTo>
                    <a:pt x="37757" y="191770"/>
                  </a:lnTo>
                  <a:close/>
                </a:path>
                <a:path w="83184" h="501650">
                  <a:moveTo>
                    <a:pt x="38112" y="196202"/>
                  </a:moveTo>
                  <a:lnTo>
                    <a:pt x="36398" y="195592"/>
                  </a:lnTo>
                  <a:lnTo>
                    <a:pt x="36106" y="195808"/>
                  </a:lnTo>
                  <a:lnTo>
                    <a:pt x="34023" y="195808"/>
                  </a:lnTo>
                  <a:lnTo>
                    <a:pt x="34290" y="196049"/>
                  </a:lnTo>
                  <a:lnTo>
                    <a:pt x="38112" y="196202"/>
                  </a:lnTo>
                  <a:close/>
                </a:path>
                <a:path w="83184" h="501650">
                  <a:moveTo>
                    <a:pt x="38760" y="204698"/>
                  </a:moveTo>
                  <a:lnTo>
                    <a:pt x="38430" y="204317"/>
                  </a:lnTo>
                  <a:lnTo>
                    <a:pt x="35077" y="203415"/>
                  </a:lnTo>
                  <a:lnTo>
                    <a:pt x="35877" y="204063"/>
                  </a:lnTo>
                  <a:lnTo>
                    <a:pt x="36753" y="204343"/>
                  </a:lnTo>
                  <a:lnTo>
                    <a:pt x="38760" y="204698"/>
                  </a:lnTo>
                  <a:close/>
                </a:path>
                <a:path w="83184" h="501650">
                  <a:moveTo>
                    <a:pt x="39065" y="401840"/>
                  </a:moveTo>
                  <a:lnTo>
                    <a:pt x="36563" y="401980"/>
                  </a:lnTo>
                  <a:lnTo>
                    <a:pt x="37261" y="402272"/>
                  </a:lnTo>
                  <a:lnTo>
                    <a:pt x="39065" y="401840"/>
                  </a:lnTo>
                  <a:close/>
                </a:path>
                <a:path w="83184" h="501650">
                  <a:moveTo>
                    <a:pt x="39954" y="200660"/>
                  </a:moveTo>
                  <a:lnTo>
                    <a:pt x="38849" y="199390"/>
                  </a:lnTo>
                  <a:lnTo>
                    <a:pt x="36830" y="199390"/>
                  </a:lnTo>
                  <a:lnTo>
                    <a:pt x="38595" y="200660"/>
                  </a:lnTo>
                  <a:lnTo>
                    <a:pt x="39954" y="200660"/>
                  </a:lnTo>
                  <a:close/>
                </a:path>
                <a:path w="83184" h="501650">
                  <a:moveTo>
                    <a:pt x="40030" y="200672"/>
                  </a:moveTo>
                  <a:close/>
                </a:path>
                <a:path w="83184" h="501650">
                  <a:moveTo>
                    <a:pt x="40068" y="185839"/>
                  </a:moveTo>
                  <a:lnTo>
                    <a:pt x="38950" y="186156"/>
                  </a:lnTo>
                  <a:lnTo>
                    <a:pt x="39573" y="186055"/>
                  </a:lnTo>
                  <a:lnTo>
                    <a:pt x="39890" y="185953"/>
                  </a:lnTo>
                  <a:lnTo>
                    <a:pt x="40068" y="185839"/>
                  </a:lnTo>
                  <a:close/>
                </a:path>
                <a:path w="83184" h="501650">
                  <a:moveTo>
                    <a:pt x="41198" y="310045"/>
                  </a:moveTo>
                  <a:lnTo>
                    <a:pt x="39420" y="309740"/>
                  </a:lnTo>
                  <a:lnTo>
                    <a:pt x="39560" y="309854"/>
                  </a:lnTo>
                  <a:lnTo>
                    <a:pt x="41198" y="310045"/>
                  </a:lnTo>
                  <a:close/>
                </a:path>
                <a:path w="83184" h="501650">
                  <a:moveTo>
                    <a:pt x="41236" y="199631"/>
                  </a:moveTo>
                  <a:lnTo>
                    <a:pt x="40436" y="199390"/>
                  </a:lnTo>
                  <a:lnTo>
                    <a:pt x="39954" y="200660"/>
                  </a:lnTo>
                  <a:lnTo>
                    <a:pt x="41236" y="199631"/>
                  </a:lnTo>
                  <a:close/>
                </a:path>
                <a:path w="83184" h="501650">
                  <a:moveTo>
                    <a:pt x="41427" y="182333"/>
                  </a:moveTo>
                  <a:lnTo>
                    <a:pt x="41160" y="182295"/>
                  </a:lnTo>
                  <a:lnTo>
                    <a:pt x="40894" y="182283"/>
                  </a:lnTo>
                  <a:lnTo>
                    <a:pt x="40652" y="182295"/>
                  </a:lnTo>
                  <a:lnTo>
                    <a:pt x="40843" y="182333"/>
                  </a:lnTo>
                  <a:lnTo>
                    <a:pt x="41427" y="182333"/>
                  </a:lnTo>
                  <a:close/>
                </a:path>
                <a:path w="83184" h="501650">
                  <a:moveTo>
                    <a:pt x="41529" y="127838"/>
                  </a:moveTo>
                  <a:close/>
                </a:path>
                <a:path w="83184" h="501650">
                  <a:moveTo>
                    <a:pt x="41744" y="165100"/>
                  </a:moveTo>
                  <a:lnTo>
                    <a:pt x="41503" y="165100"/>
                  </a:lnTo>
                  <a:lnTo>
                    <a:pt x="41744" y="165100"/>
                  </a:lnTo>
                  <a:close/>
                </a:path>
                <a:path w="83184" h="501650">
                  <a:moveTo>
                    <a:pt x="42075" y="127088"/>
                  </a:moveTo>
                  <a:lnTo>
                    <a:pt x="41770" y="127279"/>
                  </a:lnTo>
                  <a:lnTo>
                    <a:pt x="41567" y="127546"/>
                  </a:lnTo>
                  <a:lnTo>
                    <a:pt x="41529" y="127838"/>
                  </a:lnTo>
                  <a:lnTo>
                    <a:pt x="42075" y="127088"/>
                  </a:lnTo>
                  <a:close/>
                </a:path>
                <a:path w="83184" h="501650">
                  <a:moveTo>
                    <a:pt x="42570" y="203365"/>
                  </a:moveTo>
                  <a:lnTo>
                    <a:pt x="40995" y="202692"/>
                  </a:lnTo>
                  <a:lnTo>
                    <a:pt x="38176" y="201701"/>
                  </a:lnTo>
                  <a:lnTo>
                    <a:pt x="37363" y="201599"/>
                  </a:lnTo>
                  <a:lnTo>
                    <a:pt x="36601" y="201129"/>
                  </a:lnTo>
                  <a:lnTo>
                    <a:pt x="36779" y="201523"/>
                  </a:lnTo>
                  <a:lnTo>
                    <a:pt x="35013" y="201295"/>
                  </a:lnTo>
                  <a:lnTo>
                    <a:pt x="36969" y="201917"/>
                  </a:lnTo>
                  <a:lnTo>
                    <a:pt x="38214" y="202298"/>
                  </a:lnTo>
                  <a:lnTo>
                    <a:pt x="36830" y="202107"/>
                  </a:lnTo>
                  <a:lnTo>
                    <a:pt x="40640" y="203263"/>
                  </a:lnTo>
                  <a:lnTo>
                    <a:pt x="40982" y="203631"/>
                  </a:lnTo>
                  <a:lnTo>
                    <a:pt x="39458" y="203555"/>
                  </a:lnTo>
                  <a:lnTo>
                    <a:pt x="38214" y="203250"/>
                  </a:lnTo>
                  <a:lnTo>
                    <a:pt x="39065" y="203530"/>
                  </a:lnTo>
                  <a:lnTo>
                    <a:pt x="37376" y="203555"/>
                  </a:lnTo>
                  <a:lnTo>
                    <a:pt x="39484" y="204139"/>
                  </a:lnTo>
                  <a:lnTo>
                    <a:pt x="42176" y="204304"/>
                  </a:lnTo>
                  <a:lnTo>
                    <a:pt x="42379" y="203835"/>
                  </a:lnTo>
                  <a:lnTo>
                    <a:pt x="40322" y="202882"/>
                  </a:lnTo>
                  <a:lnTo>
                    <a:pt x="41084" y="202933"/>
                  </a:lnTo>
                  <a:lnTo>
                    <a:pt x="41948" y="203212"/>
                  </a:lnTo>
                  <a:lnTo>
                    <a:pt x="42570" y="203365"/>
                  </a:lnTo>
                  <a:close/>
                </a:path>
                <a:path w="83184" h="501650">
                  <a:moveTo>
                    <a:pt x="43434" y="129540"/>
                  </a:moveTo>
                  <a:lnTo>
                    <a:pt x="41516" y="128270"/>
                  </a:lnTo>
                  <a:lnTo>
                    <a:pt x="41490" y="129540"/>
                  </a:lnTo>
                  <a:lnTo>
                    <a:pt x="43434" y="129540"/>
                  </a:lnTo>
                  <a:close/>
                </a:path>
                <a:path w="83184" h="501650">
                  <a:moveTo>
                    <a:pt x="43459" y="147320"/>
                  </a:moveTo>
                  <a:lnTo>
                    <a:pt x="41897" y="146050"/>
                  </a:lnTo>
                  <a:lnTo>
                    <a:pt x="42887" y="147320"/>
                  </a:lnTo>
                  <a:lnTo>
                    <a:pt x="43459" y="147320"/>
                  </a:lnTo>
                  <a:close/>
                </a:path>
                <a:path w="83184" h="501650">
                  <a:moveTo>
                    <a:pt x="43573" y="137744"/>
                  </a:moveTo>
                  <a:lnTo>
                    <a:pt x="42697" y="137160"/>
                  </a:lnTo>
                  <a:lnTo>
                    <a:pt x="41452" y="137160"/>
                  </a:lnTo>
                  <a:lnTo>
                    <a:pt x="43573" y="137744"/>
                  </a:lnTo>
                  <a:close/>
                </a:path>
                <a:path w="83184" h="501650">
                  <a:moveTo>
                    <a:pt x="43637" y="146329"/>
                  </a:moveTo>
                  <a:lnTo>
                    <a:pt x="43319" y="146050"/>
                  </a:lnTo>
                  <a:lnTo>
                    <a:pt x="41986" y="146050"/>
                  </a:lnTo>
                  <a:lnTo>
                    <a:pt x="43637" y="146329"/>
                  </a:lnTo>
                  <a:close/>
                </a:path>
                <a:path w="83184" h="501650">
                  <a:moveTo>
                    <a:pt x="44094" y="124434"/>
                  </a:moveTo>
                  <a:lnTo>
                    <a:pt x="43357" y="124218"/>
                  </a:lnTo>
                  <a:lnTo>
                    <a:pt x="42011" y="124587"/>
                  </a:lnTo>
                  <a:lnTo>
                    <a:pt x="43065" y="124599"/>
                  </a:lnTo>
                  <a:lnTo>
                    <a:pt x="43675" y="124536"/>
                  </a:lnTo>
                  <a:lnTo>
                    <a:pt x="44094" y="124434"/>
                  </a:lnTo>
                  <a:close/>
                </a:path>
                <a:path w="83184" h="501650">
                  <a:moveTo>
                    <a:pt x="44196" y="163690"/>
                  </a:moveTo>
                  <a:lnTo>
                    <a:pt x="43535" y="162991"/>
                  </a:lnTo>
                  <a:lnTo>
                    <a:pt x="41821" y="163080"/>
                  </a:lnTo>
                  <a:lnTo>
                    <a:pt x="44196" y="163690"/>
                  </a:lnTo>
                  <a:close/>
                </a:path>
                <a:path w="83184" h="501650">
                  <a:moveTo>
                    <a:pt x="44348" y="148590"/>
                  </a:moveTo>
                  <a:lnTo>
                    <a:pt x="42405" y="147320"/>
                  </a:lnTo>
                  <a:lnTo>
                    <a:pt x="43611" y="148590"/>
                  </a:lnTo>
                  <a:lnTo>
                    <a:pt x="44348" y="148590"/>
                  </a:lnTo>
                  <a:close/>
                </a:path>
                <a:path w="83184" h="501650">
                  <a:moveTo>
                    <a:pt x="44615" y="163830"/>
                  </a:moveTo>
                  <a:lnTo>
                    <a:pt x="41300" y="163830"/>
                  </a:lnTo>
                  <a:lnTo>
                    <a:pt x="41719" y="165011"/>
                  </a:lnTo>
                  <a:lnTo>
                    <a:pt x="44615" y="163830"/>
                  </a:lnTo>
                  <a:close/>
                </a:path>
                <a:path w="83184" h="501650">
                  <a:moveTo>
                    <a:pt x="44640" y="200660"/>
                  </a:moveTo>
                  <a:lnTo>
                    <a:pt x="41440" y="199453"/>
                  </a:lnTo>
                  <a:lnTo>
                    <a:pt x="41236" y="199631"/>
                  </a:lnTo>
                  <a:lnTo>
                    <a:pt x="44640" y="200660"/>
                  </a:lnTo>
                  <a:close/>
                </a:path>
                <a:path w="83184" h="501650">
                  <a:moveTo>
                    <a:pt x="45415" y="185420"/>
                  </a:moveTo>
                  <a:lnTo>
                    <a:pt x="44157" y="184150"/>
                  </a:lnTo>
                  <a:lnTo>
                    <a:pt x="44729" y="185420"/>
                  </a:lnTo>
                  <a:lnTo>
                    <a:pt x="45415" y="185420"/>
                  </a:lnTo>
                  <a:close/>
                </a:path>
                <a:path w="83184" h="501650">
                  <a:moveTo>
                    <a:pt x="45427" y="156210"/>
                  </a:moveTo>
                  <a:lnTo>
                    <a:pt x="43916" y="154940"/>
                  </a:lnTo>
                  <a:lnTo>
                    <a:pt x="44437" y="156210"/>
                  </a:lnTo>
                  <a:lnTo>
                    <a:pt x="45427" y="156210"/>
                  </a:lnTo>
                  <a:close/>
                </a:path>
                <a:path w="83184" h="501650">
                  <a:moveTo>
                    <a:pt x="46012" y="186334"/>
                  </a:moveTo>
                  <a:lnTo>
                    <a:pt x="43954" y="185813"/>
                  </a:lnTo>
                  <a:lnTo>
                    <a:pt x="45885" y="186690"/>
                  </a:lnTo>
                  <a:lnTo>
                    <a:pt x="46012" y="186334"/>
                  </a:lnTo>
                  <a:close/>
                </a:path>
                <a:path w="83184" h="501650">
                  <a:moveTo>
                    <a:pt x="46456" y="156692"/>
                  </a:moveTo>
                  <a:lnTo>
                    <a:pt x="46050" y="156413"/>
                  </a:lnTo>
                  <a:lnTo>
                    <a:pt x="45427" y="156552"/>
                  </a:lnTo>
                  <a:lnTo>
                    <a:pt x="45516" y="156768"/>
                  </a:lnTo>
                  <a:lnTo>
                    <a:pt x="45872" y="157022"/>
                  </a:lnTo>
                  <a:lnTo>
                    <a:pt x="46113" y="156857"/>
                  </a:lnTo>
                  <a:lnTo>
                    <a:pt x="46456" y="156692"/>
                  </a:lnTo>
                  <a:close/>
                </a:path>
                <a:path w="83184" h="501650">
                  <a:moveTo>
                    <a:pt x="46532" y="201930"/>
                  </a:moveTo>
                  <a:lnTo>
                    <a:pt x="40030" y="200672"/>
                  </a:lnTo>
                  <a:lnTo>
                    <a:pt x="40589" y="201930"/>
                  </a:lnTo>
                  <a:lnTo>
                    <a:pt x="46532" y="201930"/>
                  </a:lnTo>
                  <a:close/>
                </a:path>
                <a:path w="83184" h="501650">
                  <a:moveTo>
                    <a:pt x="46634" y="183896"/>
                  </a:moveTo>
                  <a:lnTo>
                    <a:pt x="46266" y="183845"/>
                  </a:lnTo>
                  <a:lnTo>
                    <a:pt x="46621" y="184150"/>
                  </a:lnTo>
                  <a:lnTo>
                    <a:pt x="46634" y="183896"/>
                  </a:lnTo>
                  <a:close/>
                </a:path>
                <a:path w="83184" h="501650">
                  <a:moveTo>
                    <a:pt x="47193" y="157683"/>
                  </a:moveTo>
                  <a:lnTo>
                    <a:pt x="46672" y="157454"/>
                  </a:lnTo>
                  <a:lnTo>
                    <a:pt x="46189" y="157226"/>
                  </a:lnTo>
                  <a:lnTo>
                    <a:pt x="45885" y="157022"/>
                  </a:lnTo>
                  <a:lnTo>
                    <a:pt x="45631" y="157226"/>
                  </a:lnTo>
                  <a:lnTo>
                    <a:pt x="45542" y="157391"/>
                  </a:lnTo>
                  <a:lnTo>
                    <a:pt x="47193" y="157683"/>
                  </a:lnTo>
                  <a:close/>
                </a:path>
                <a:path w="83184" h="501650">
                  <a:moveTo>
                    <a:pt x="47294" y="192189"/>
                  </a:moveTo>
                  <a:lnTo>
                    <a:pt x="47256" y="192062"/>
                  </a:lnTo>
                  <a:lnTo>
                    <a:pt x="46024" y="191770"/>
                  </a:lnTo>
                  <a:lnTo>
                    <a:pt x="46278" y="191985"/>
                  </a:lnTo>
                  <a:lnTo>
                    <a:pt x="47294" y="192189"/>
                  </a:lnTo>
                  <a:close/>
                </a:path>
                <a:path w="83184" h="501650">
                  <a:moveTo>
                    <a:pt x="47434" y="195580"/>
                  </a:moveTo>
                  <a:lnTo>
                    <a:pt x="47256" y="195249"/>
                  </a:lnTo>
                  <a:lnTo>
                    <a:pt x="47193" y="195427"/>
                  </a:lnTo>
                  <a:lnTo>
                    <a:pt x="47434" y="195580"/>
                  </a:lnTo>
                  <a:close/>
                </a:path>
                <a:path w="83184" h="501650">
                  <a:moveTo>
                    <a:pt x="47434" y="194729"/>
                  </a:moveTo>
                  <a:lnTo>
                    <a:pt x="46761" y="194310"/>
                  </a:lnTo>
                  <a:lnTo>
                    <a:pt x="47256" y="195249"/>
                  </a:lnTo>
                  <a:lnTo>
                    <a:pt x="47434" y="194729"/>
                  </a:lnTo>
                  <a:close/>
                </a:path>
                <a:path w="83184" h="501650">
                  <a:moveTo>
                    <a:pt x="47548" y="193040"/>
                  </a:moveTo>
                  <a:lnTo>
                    <a:pt x="47396" y="192506"/>
                  </a:lnTo>
                  <a:lnTo>
                    <a:pt x="46697" y="192328"/>
                  </a:lnTo>
                  <a:lnTo>
                    <a:pt x="47548" y="193040"/>
                  </a:lnTo>
                  <a:close/>
                </a:path>
                <a:path w="83184" h="501650">
                  <a:moveTo>
                    <a:pt x="48044" y="192239"/>
                  </a:moveTo>
                  <a:lnTo>
                    <a:pt x="47180" y="191770"/>
                  </a:lnTo>
                  <a:lnTo>
                    <a:pt x="47256" y="192062"/>
                  </a:lnTo>
                  <a:lnTo>
                    <a:pt x="48044" y="192239"/>
                  </a:lnTo>
                  <a:close/>
                </a:path>
                <a:path w="83184" h="501650">
                  <a:moveTo>
                    <a:pt x="48374" y="196850"/>
                  </a:moveTo>
                  <a:lnTo>
                    <a:pt x="47790" y="195580"/>
                  </a:lnTo>
                  <a:lnTo>
                    <a:pt x="45859" y="196850"/>
                  </a:lnTo>
                  <a:lnTo>
                    <a:pt x="48374" y="196850"/>
                  </a:lnTo>
                  <a:close/>
                </a:path>
                <a:path w="83184" h="501650">
                  <a:moveTo>
                    <a:pt x="48818" y="195580"/>
                  </a:moveTo>
                  <a:lnTo>
                    <a:pt x="47574" y="194310"/>
                  </a:lnTo>
                  <a:lnTo>
                    <a:pt x="47434" y="194729"/>
                  </a:lnTo>
                  <a:lnTo>
                    <a:pt x="48818" y="195580"/>
                  </a:lnTo>
                  <a:close/>
                </a:path>
                <a:path w="83184" h="501650">
                  <a:moveTo>
                    <a:pt x="48971" y="198120"/>
                  </a:moveTo>
                  <a:lnTo>
                    <a:pt x="48729" y="196850"/>
                  </a:lnTo>
                  <a:lnTo>
                    <a:pt x="48374" y="196850"/>
                  </a:lnTo>
                  <a:lnTo>
                    <a:pt x="48971" y="198120"/>
                  </a:lnTo>
                  <a:close/>
                </a:path>
                <a:path w="83184" h="501650">
                  <a:moveTo>
                    <a:pt x="49504" y="193040"/>
                  </a:moveTo>
                  <a:lnTo>
                    <a:pt x="48336" y="192405"/>
                  </a:lnTo>
                  <a:lnTo>
                    <a:pt x="47294" y="192189"/>
                  </a:lnTo>
                  <a:lnTo>
                    <a:pt x="47396" y="192506"/>
                  </a:lnTo>
                  <a:lnTo>
                    <a:pt x="49504" y="193040"/>
                  </a:lnTo>
                  <a:close/>
                </a:path>
                <a:path w="83184" h="501650">
                  <a:moveTo>
                    <a:pt x="50279" y="193433"/>
                  </a:moveTo>
                  <a:lnTo>
                    <a:pt x="49250" y="194221"/>
                  </a:lnTo>
                  <a:lnTo>
                    <a:pt x="49796" y="194246"/>
                  </a:lnTo>
                  <a:lnTo>
                    <a:pt x="50279" y="193433"/>
                  </a:lnTo>
                  <a:close/>
                </a:path>
                <a:path w="83184" h="501650">
                  <a:moveTo>
                    <a:pt x="51435" y="193040"/>
                  </a:moveTo>
                  <a:lnTo>
                    <a:pt x="48044" y="192239"/>
                  </a:lnTo>
                  <a:lnTo>
                    <a:pt x="48336" y="192405"/>
                  </a:lnTo>
                  <a:lnTo>
                    <a:pt x="51435" y="193040"/>
                  </a:lnTo>
                  <a:close/>
                </a:path>
                <a:path w="83184" h="501650">
                  <a:moveTo>
                    <a:pt x="51993" y="194475"/>
                  </a:moveTo>
                  <a:lnTo>
                    <a:pt x="51955" y="194348"/>
                  </a:lnTo>
                  <a:lnTo>
                    <a:pt x="49796" y="194246"/>
                  </a:lnTo>
                  <a:lnTo>
                    <a:pt x="49593" y="194589"/>
                  </a:lnTo>
                  <a:lnTo>
                    <a:pt x="51993" y="194475"/>
                  </a:lnTo>
                  <a:close/>
                </a:path>
                <a:path w="83184" h="501650">
                  <a:moveTo>
                    <a:pt x="52171" y="64350"/>
                  </a:moveTo>
                  <a:lnTo>
                    <a:pt x="51536" y="63665"/>
                  </a:lnTo>
                  <a:lnTo>
                    <a:pt x="51117" y="63500"/>
                  </a:lnTo>
                  <a:lnTo>
                    <a:pt x="47726" y="63500"/>
                  </a:lnTo>
                  <a:lnTo>
                    <a:pt x="52171" y="64350"/>
                  </a:lnTo>
                  <a:close/>
                </a:path>
                <a:path w="83184" h="501650">
                  <a:moveTo>
                    <a:pt x="52997" y="175691"/>
                  </a:moveTo>
                  <a:lnTo>
                    <a:pt x="52755" y="175691"/>
                  </a:lnTo>
                  <a:lnTo>
                    <a:pt x="52565" y="175679"/>
                  </a:lnTo>
                  <a:lnTo>
                    <a:pt x="52705" y="175704"/>
                  </a:lnTo>
                  <a:lnTo>
                    <a:pt x="52920" y="175717"/>
                  </a:lnTo>
                  <a:close/>
                </a:path>
                <a:path w="83184" h="501650">
                  <a:moveTo>
                    <a:pt x="53428" y="175577"/>
                  </a:moveTo>
                  <a:lnTo>
                    <a:pt x="52997" y="175691"/>
                  </a:lnTo>
                  <a:lnTo>
                    <a:pt x="53213" y="175691"/>
                  </a:lnTo>
                  <a:lnTo>
                    <a:pt x="53365" y="175641"/>
                  </a:lnTo>
                  <a:close/>
                </a:path>
                <a:path w="83184" h="501650">
                  <a:moveTo>
                    <a:pt x="54584" y="175298"/>
                  </a:moveTo>
                  <a:lnTo>
                    <a:pt x="53492" y="175056"/>
                  </a:lnTo>
                  <a:lnTo>
                    <a:pt x="53708" y="175399"/>
                  </a:lnTo>
                  <a:lnTo>
                    <a:pt x="53428" y="175577"/>
                  </a:lnTo>
                  <a:lnTo>
                    <a:pt x="54584" y="175298"/>
                  </a:lnTo>
                  <a:close/>
                </a:path>
                <a:path w="83184" h="501650">
                  <a:moveTo>
                    <a:pt x="54724" y="191262"/>
                  </a:moveTo>
                  <a:lnTo>
                    <a:pt x="53759" y="190741"/>
                  </a:lnTo>
                  <a:lnTo>
                    <a:pt x="53517" y="190601"/>
                  </a:lnTo>
                  <a:lnTo>
                    <a:pt x="52463" y="190804"/>
                  </a:lnTo>
                  <a:lnTo>
                    <a:pt x="52882" y="191427"/>
                  </a:lnTo>
                  <a:lnTo>
                    <a:pt x="54076" y="191109"/>
                  </a:lnTo>
                  <a:lnTo>
                    <a:pt x="54724" y="191262"/>
                  </a:lnTo>
                  <a:close/>
                </a:path>
                <a:path w="83184" h="501650">
                  <a:moveTo>
                    <a:pt x="55702" y="194297"/>
                  </a:moveTo>
                  <a:lnTo>
                    <a:pt x="51993" y="194475"/>
                  </a:lnTo>
                  <a:lnTo>
                    <a:pt x="52133" y="194843"/>
                  </a:lnTo>
                  <a:lnTo>
                    <a:pt x="55702" y="194297"/>
                  </a:lnTo>
                  <a:close/>
                </a:path>
                <a:path w="83184" h="501650">
                  <a:moveTo>
                    <a:pt x="55778" y="59690"/>
                  </a:moveTo>
                  <a:lnTo>
                    <a:pt x="52565" y="58420"/>
                  </a:lnTo>
                  <a:lnTo>
                    <a:pt x="55778" y="59690"/>
                  </a:lnTo>
                  <a:close/>
                </a:path>
                <a:path w="83184" h="501650">
                  <a:moveTo>
                    <a:pt x="56324" y="43180"/>
                  </a:moveTo>
                  <a:lnTo>
                    <a:pt x="53822" y="41910"/>
                  </a:lnTo>
                  <a:lnTo>
                    <a:pt x="54724" y="43180"/>
                  </a:lnTo>
                  <a:lnTo>
                    <a:pt x="56324" y="43180"/>
                  </a:lnTo>
                  <a:close/>
                </a:path>
                <a:path w="83184" h="501650">
                  <a:moveTo>
                    <a:pt x="56476" y="6997"/>
                  </a:moveTo>
                  <a:lnTo>
                    <a:pt x="56172" y="6946"/>
                  </a:lnTo>
                  <a:lnTo>
                    <a:pt x="55956" y="6972"/>
                  </a:lnTo>
                  <a:lnTo>
                    <a:pt x="56476" y="6997"/>
                  </a:lnTo>
                  <a:close/>
                </a:path>
                <a:path w="83184" h="501650">
                  <a:moveTo>
                    <a:pt x="59067" y="170002"/>
                  </a:moveTo>
                  <a:lnTo>
                    <a:pt x="58762" y="169532"/>
                  </a:lnTo>
                  <a:lnTo>
                    <a:pt x="58077" y="169811"/>
                  </a:lnTo>
                  <a:lnTo>
                    <a:pt x="59067" y="170002"/>
                  </a:lnTo>
                  <a:close/>
                </a:path>
                <a:path w="83184" h="501650">
                  <a:moveTo>
                    <a:pt x="59740" y="163830"/>
                  </a:moveTo>
                  <a:lnTo>
                    <a:pt x="59601" y="163487"/>
                  </a:lnTo>
                  <a:lnTo>
                    <a:pt x="58597" y="163309"/>
                  </a:lnTo>
                  <a:lnTo>
                    <a:pt x="59740" y="163830"/>
                  </a:lnTo>
                  <a:close/>
                </a:path>
                <a:path w="83184" h="501650">
                  <a:moveTo>
                    <a:pt x="60718" y="3810"/>
                  </a:moveTo>
                  <a:lnTo>
                    <a:pt x="56426" y="3810"/>
                  </a:lnTo>
                  <a:lnTo>
                    <a:pt x="58559" y="5080"/>
                  </a:lnTo>
                  <a:lnTo>
                    <a:pt x="60718" y="3810"/>
                  </a:lnTo>
                  <a:close/>
                </a:path>
                <a:path w="83184" h="501650">
                  <a:moveTo>
                    <a:pt x="61569" y="163830"/>
                  </a:moveTo>
                  <a:lnTo>
                    <a:pt x="59232" y="162560"/>
                  </a:lnTo>
                  <a:lnTo>
                    <a:pt x="59601" y="163487"/>
                  </a:lnTo>
                  <a:lnTo>
                    <a:pt x="61569" y="163830"/>
                  </a:lnTo>
                  <a:close/>
                </a:path>
                <a:path w="83184" h="501650">
                  <a:moveTo>
                    <a:pt x="62522" y="146062"/>
                  </a:moveTo>
                  <a:lnTo>
                    <a:pt x="62242" y="146113"/>
                  </a:lnTo>
                  <a:lnTo>
                    <a:pt x="62103" y="146240"/>
                  </a:lnTo>
                  <a:lnTo>
                    <a:pt x="62522" y="146062"/>
                  </a:lnTo>
                  <a:close/>
                </a:path>
                <a:path w="83184" h="501650">
                  <a:moveTo>
                    <a:pt x="63017" y="155613"/>
                  </a:moveTo>
                  <a:lnTo>
                    <a:pt x="62776" y="155536"/>
                  </a:lnTo>
                  <a:lnTo>
                    <a:pt x="62598" y="155625"/>
                  </a:lnTo>
                  <a:lnTo>
                    <a:pt x="62839" y="155663"/>
                  </a:lnTo>
                  <a:lnTo>
                    <a:pt x="63017" y="155613"/>
                  </a:lnTo>
                  <a:close/>
                </a:path>
                <a:path w="83184" h="501650">
                  <a:moveTo>
                    <a:pt x="63080" y="164109"/>
                  </a:moveTo>
                  <a:lnTo>
                    <a:pt x="62242" y="163283"/>
                  </a:lnTo>
                  <a:lnTo>
                    <a:pt x="62738" y="163868"/>
                  </a:lnTo>
                  <a:lnTo>
                    <a:pt x="63080" y="164109"/>
                  </a:lnTo>
                  <a:close/>
                </a:path>
                <a:path w="83184" h="501650">
                  <a:moveTo>
                    <a:pt x="64935" y="131470"/>
                  </a:moveTo>
                  <a:lnTo>
                    <a:pt x="64693" y="131457"/>
                  </a:lnTo>
                  <a:lnTo>
                    <a:pt x="64452" y="131546"/>
                  </a:lnTo>
                  <a:lnTo>
                    <a:pt x="64935" y="131470"/>
                  </a:lnTo>
                  <a:close/>
                </a:path>
                <a:path w="83184" h="501650">
                  <a:moveTo>
                    <a:pt x="65100" y="131470"/>
                  </a:moveTo>
                  <a:lnTo>
                    <a:pt x="64731" y="131241"/>
                  </a:lnTo>
                  <a:lnTo>
                    <a:pt x="64363" y="131241"/>
                  </a:lnTo>
                  <a:lnTo>
                    <a:pt x="64757" y="131356"/>
                  </a:lnTo>
                  <a:lnTo>
                    <a:pt x="64922" y="131457"/>
                  </a:lnTo>
                  <a:lnTo>
                    <a:pt x="65100" y="131470"/>
                  </a:lnTo>
                  <a:close/>
                </a:path>
                <a:path w="83184" h="501650">
                  <a:moveTo>
                    <a:pt x="65201" y="126314"/>
                  </a:moveTo>
                  <a:lnTo>
                    <a:pt x="64604" y="126314"/>
                  </a:lnTo>
                  <a:lnTo>
                    <a:pt x="64731" y="126517"/>
                  </a:lnTo>
                  <a:lnTo>
                    <a:pt x="65201" y="126314"/>
                  </a:lnTo>
                  <a:close/>
                </a:path>
                <a:path w="83184" h="501650">
                  <a:moveTo>
                    <a:pt x="67132" y="149860"/>
                  </a:moveTo>
                  <a:lnTo>
                    <a:pt x="64147" y="148590"/>
                  </a:lnTo>
                  <a:lnTo>
                    <a:pt x="65900" y="149860"/>
                  </a:lnTo>
                  <a:lnTo>
                    <a:pt x="67132" y="149860"/>
                  </a:lnTo>
                  <a:close/>
                </a:path>
                <a:path w="83184" h="501650">
                  <a:moveTo>
                    <a:pt x="67602" y="149860"/>
                  </a:moveTo>
                  <a:lnTo>
                    <a:pt x="67233" y="148590"/>
                  </a:lnTo>
                  <a:lnTo>
                    <a:pt x="67132" y="149860"/>
                  </a:lnTo>
                  <a:lnTo>
                    <a:pt x="67602" y="149860"/>
                  </a:lnTo>
                  <a:close/>
                </a:path>
                <a:path w="83184" h="501650">
                  <a:moveTo>
                    <a:pt x="67818" y="152400"/>
                  </a:moveTo>
                  <a:lnTo>
                    <a:pt x="67348" y="152400"/>
                  </a:lnTo>
                  <a:lnTo>
                    <a:pt x="67779" y="152984"/>
                  </a:lnTo>
                  <a:lnTo>
                    <a:pt x="67818" y="152400"/>
                  </a:lnTo>
                  <a:close/>
                </a:path>
                <a:path w="83184" h="501650">
                  <a:moveTo>
                    <a:pt x="68275" y="153670"/>
                  </a:moveTo>
                  <a:lnTo>
                    <a:pt x="67779" y="152984"/>
                  </a:lnTo>
                  <a:lnTo>
                    <a:pt x="67716" y="153670"/>
                  </a:lnTo>
                  <a:lnTo>
                    <a:pt x="68275" y="153670"/>
                  </a:lnTo>
                  <a:close/>
                </a:path>
                <a:path w="83184" h="501650">
                  <a:moveTo>
                    <a:pt x="68567" y="128231"/>
                  </a:moveTo>
                  <a:lnTo>
                    <a:pt x="67640" y="127635"/>
                  </a:lnTo>
                  <a:lnTo>
                    <a:pt x="64376" y="127266"/>
                  </a:lnTo>
                  <a:lnTo>
                    <a:pt x="64909" y="127622"/>
                  </a:lnTo>
                  <a:lnTo>
                    <a:pt x="68567" y="128231"/>
                  </a:lnTo>
                  <a:close/>
                </a:path>
                <a:path w="83184" h="501650">
                  <a:moveTo>
                    <a:pt x="69342" y="111315"/>
                  </a:moveTo>
                  <a:lnTo>
                    <a:pt x="67767" y="110820"/>
                  </a:lnTo>
                  <a:lnTo>
                    <a:pt x="67500" y="111137"/>
                  </a:lnTo>
                  <a:lnTo>
                    <a:pt x="66167" y="111315"/>
                  </a:lnTo>
                  <a:lnTo>
                    <a:pt x="66573" y="111544"/>
                  </a:lnTo>
                  <a:lnTo>
                    <a:pt x="68237" y="111607"/>
                  </a:lnTo>
                  <a:lnTo>
                    <a:pt x="69342" y="111315"/>
                  </a:lnTo>
                  <a:close/>
                </a:path>
                <a:path w="83184" h="501650">
                  <a:moveTo>
                    <a:pt x="70421" y="98450"/>
                  </a:moveTo>
                  <a:lnTo>
                    <a:pt x="70205" y="98361"/>
                  </a:lnTo>
                  <a:lnTo>
                    <a:pt x="70421" y="98450"/>
                  </a:lnTo>
                  <a:close/>
                </a:path>
                <a:path w="83184" h="501650">
                  <a:moveTo>
                    <a:pt x="70510" y="124460"/>
                  </a:moveTo>
                  <a:lnTo>
                    <a:pt x="63804" y="122174"/>
                  </a:lnTo>
                  <a:lnTo>
                    <a:pt x="62458" y="123190"/>
                  </a:lnTo>
                  <a:lnTo>
                    <a:pt x="63766" y="123190"/>
                  </a:lnTo>
                  <a:lnTo>
                    <a:pt x="70510" y="124460"/>
                  </a:lnTo>
                  <a:close/>
                </a:path>
                <a:path w="83184" h="501650">
                  <a:moveTo>
                    <a:pt x="72783" y="1130"/>
                  </a:moveTo>
                  <a:lnTo>
                    <a:pt x="70993" y="889"/>
                  </a:lnTo>
                  <a:lnTo>
                    <a:pt x="71145" y="990"/>
                  </a:lnTo>
                  <a:lnTo>
                    <a:pt x="72783" y="1130"/>
                  </a:lnTo>
                  <a:close/>
                </a:path>
                <a:path w="83184" h="501650">
                  <a:moveTo>
                    <a:pt x="72923" y="98234"/>
                  </a:moveTo>
                  <a:lnTo>
                    <a:pt x="70421" y="98450"/>
                  </a:lnTo>
                  <a:lnTo>
                    <a:pt x="71132" y="98742"/>
                  </a:lnTo>
                  <a:lnTo>
                    <a:pt x="72923" y="98234"/>
                  </a:lnTo>
                  <a:close/>
                </a:path>
                <a:path w="83184" h="501650">
                  <a:moveTo>
                    <a:pt x="75209" y="97231"/>
                  </a:moveTo>
                  <a:lnTo>
                    <a:pt x="74688" y="96520"/>
                  </a:lnTo>
                  <a:lnTo>
                    <a:pt x="74015" y="96520"/>
                  </a:lnTo>
                  <a:lnTo>
                    <a:pt x="75209" y="97231"/>
                  </a:lnTo>
                  <a:close/>
                </a:path>
                <a:path w="83184" h="501650">
                  <a:moveTo>
                    <a:pt x="76149" y="97790"/>
                  </a:moveTo>
                  <a:lnTo>
                    <a:pt x="75209" y="97231"/>
                  </a:lnTo>
                  <a:lnTo>
                    <a:pt x="75615" y="97790"/>
                  </a:lnTo>
                  <a:lnTo>
                    <a:pt x="76149" y="97790"/>
                  </a:lnTo>
                  <a:close/>
                </a:path>
                <a:path w="83184" h="501650">
                  <a:moveTo>
                    <a:pt x="76365" y="35420"/>
                  </a:moveTo>
                  <a:lnTo>
                    <a:pt x="76327" y="35280"/>
                  </a:lnTo>
                  <a:lnTo>
                    <a:pt x="76149" y="35204"/>
                  </a:lnTo>
                  <a:lnTo>
                    <a:pt x="75857" y="35204"/>
                  </a:lnTo>
                  <a:lnTo>
                    <a:pt x="75641" y="35229"/>
                  </a:lnTo>
                  <a:lnTo>
                    <a:pt x="75450" y="35255"/>
                  </a:lnTo>
                  <a:lnTo>
                    <a:pt x="76365" y="35420"/>
                  </a:lnTo>
                  <a:close/>
                </a:path>
                <a:path w="83184" h="501650">
                  <a:moveTo>
                    <a:pt x="78778" y="65709"/>
                  </a:moveTo>
                  <a:lnTo>
                    <a:pt x="77927" y="65011"/>
                  </a:lnTo>
                  <a:lnTo>
                    <a:pt x="77698" y="65265"/>
                  </a:lnTo>
                  <a:lnTo>
                    <a:pt x="78778" y="65709"/>
                  </a:lnTo>
                  <a:close/>
                </a:path>
                <a:path w="83184" h="501650">
                  <a:moveTo>
                    <a:pt x="81483" y="8890"/>
                  </a:moveTo>
                  <a:lnTo>
                    <a:pt x="76530" y="7620"/>
                  </a:lnTo>
                  <a:lnTo>
                    <a:pt x="74841" y="7620"/>
                  </a:lnTo>
                  <a:lnTo>
                    <a:pt x="73266" y="6350"/>
                  </a:lnTo>
                  <a:lnTo>
                    <a:pt x="76276" y="6350"/>
                  </a:lnTo>
                  <a:lnTo>
                    <a:pt x="73545" y="3810"/>
                  </a:lnTo>
                  <a:lnTo>
                    <a:pt x="74803" y="3810"/>
                  </a:lnTo>
                  <a:lnTo>
                    <a:pt x="80073" y="5080"/>
                  </a:lnTo>
                  <a:lnTo>
                    <a:pt x="80505" y="3810"/>
                  </a:lnTo>
                  <a:lnTo>
                    <a:pt x="79921" y="2540"/>
                  </a:lnTo>
                  <a:lnTo>
                    <a:pt x="75806" y="1270"/>
                  </a:lnTo>
                  <a:lnTo>
                    <a:pt x="74676" y="1270"/>
                  </a:lnTo>
                  <a:lnTo>
                    <a:pt x="74599" y="2540"/>
                  </a:lnTo>
                  <a:lnTo>
                    <a:pt x="71970" y="2540"/>
                  </a:lnTo>
                  <a:lnTo>
                    <a:pt x="71145" y="1270"/>
                  </a:lnTo>
                  <a:lnTo>
                    <a:pt x="66281" y="1270"/>
                  </a:lnTo>
                  <a:lnTo>
                    <a:pt x="61315" y="0"/>
                  </a:lnTo>
                  <a:lnTo>
                    <a:pt x="57848" y="1270"/>
                  </a:lnTo>
                  <a:lnTo>
                    <a:pt x="60756" y="2540"/>
                  </a:lnTo>
                  <a:lnTo>
                    <a:pt x="56680" y="2540"/>
                  </a:lnTo>
                  <a:lnTo>
                    <a:pt x="61277" y="3810"/>
                  </a:lnTo>
                  <a:lnTo>
                    <a:pt x="60718" y="3810"/>
                  </a:lnTo>
                  <a:lnTo>
                    <a:pt x="62090" y="5080"/>
                  </a:lnTo>
                  <a:lnTo>
                    <a:pt x="58813" y="5080"/>
                  </a:lnTo>
                  <a:lnTo>
                    <a:pt x="57899" y="6350"/>
                  </a:lnTo>
                  <a:lnTo>
                    <a:pt x="57696" y="6350"/>
                  </a:lnTo>
                  <a:lnTo>
                    <a:pt x="61074" y="7620"/>
                  </a:lnTo>
                  <a:lnTo>
                    <a:pt x="57556" y="7620"/>
                  </a:lnTo>
                  <a:lnTo>
                    <a:pt x="59893" y="8813"/>
                  </a:lnTo>
                  <a:lnTo>
                    <a:pt x="54737" y="7620"/>
                  </a:lnTo>
                  <a:lnTo>
                    <a:pt x="59766" y="10160"/>
                  </a:lnTo>
                  <a:lnTo>
                    <a:pt x="58801" y="10160"/>
                  </a:lnTo>
                  <a:lnTo>
                    <a:pt x="55943" y="11430"/>
                  </a:lnTo>
                  <a:lnTo>
                    <a:pt x="58635" y="12700"/>
                  </a:lnTo>
                  <a:lnTo>
                    <a:pt x="55765" y="12700"/>
                  </a:lnTo>
                  <a:lnTo>
                    <a:pt x="54800" y="13970"/>
                  </a:lnTo>
                  <a:lnTo>
                    <a:pt x="58889" y="13970"/>
                  </a:lnTo>
                  <a:lnTo>
                    <a:pt x="77127" y="13970"/>
                  </a:lnTo>
                  <a:lnTo>
                    <a:pt x="78295" y="12700"/>
                  </a:lnTo>
                  <a:lnTo>
                    <a:pt x="75844" y="12700"/>
                  </a:lnTo>
                  <a:lnTo>
                    <a:pt x="74015" y="11430"/>
                  </a:lnTo>
                  <a:lnTo>
                    <a:pt x="73596" y="11430"/>
                  </a:lnTo>
                  <a:lnTo>
                    <a:pt x="71018" y="10160"/>
                  </a:lnTo>
                  <a:lnTo>
                    <a:pt x="81483" y="8890"/>
                  </a:lnTo>
                  <a:close/>
                </a:path>
                <a:path w="83184" h="501650">
                  <a:moveTo>
                    <a:pt x="82600" y="40640"/>
                  </a:moveTo>
                  <a:lnTo>
                    <a:pt x="78955" y="39370"/>
                  </a:lnTo>
                  <a:lnTo>
                    <a:pt x="78867" y="39585"/>
                  </a:lnTo>
                  <a:lnTo>
                    <a:pt x="80645" y="40640"/>
                  </a:lnTo>
                  <a:lnTo>
                    <a:pt x="82600" y="40640"/>
                  </a:lnTo>
                  <a:close/>
                </a:path>
                <a:path w="83184" h="501650">
                  <a:moveTo>
                    <a:pt x="82842" y="49530"/>
                  </a:moveTo>
                  <a:lnTo>
                    <a:pt x="80708" y="49530"/>
                  </a:lnTo>
                  <a:lnTo>
                    <a:pt x="77292" y="48260"/>
                  </a:lnTo>
                  <a:lnTo>
                    <a:pt x="75615" y="46990"/>
                  </a:lnTo>
                  <a:lnTo>
                    <a:pt x="74853" y="46990"/>
                  </a:lnTo>
                  <a:lnTo>
                    <a:pt x="73837" y="45720"/>
                  </a:lnTo>
                  <a:lnTo>
                    <a:pt x="74472" y="45720"/>
                  </a:lnTo>
                  <a:lnTo>
                    <a:pt x="76047" y="44450"/>
                  </a:lnTo>
                  <a:lnTo>
                    <a:pt x="74510" y="44450"/>
                  </a:lnTo>
                  <a:lnTo>
                    <a:pt x="72390" y="43180"/>
                  </a:lnTo>
                  <a:lnTo>
                    <a:pt x="71259" y="43180"/>
                  </a:lnTo>
                  <a:lnTo>
                    <a:pt x="73253" y="41910"/>
                  </a:lnTo>
                  <a:lnTo>
                    <a:pt x="72174" y="41910"/>
                  </a:lnTo>
                  <a:lnTo>
                    <a:pt x="72974" y="40640"/>
                  </a:lnTo>
                  <a:lnTo>
                    <a:pt x="73977" y="40640"/>
                  </a:lnTo>
                  <a:lnTo>
                    <a:pt x="74879" y="41910"/>
                  </a:lnTo>
                  <a:lnTo>
                    <a:pt x="76962" y="40640"/>
                  </a:lnTo>
                  <a:lnTo>
                    <a:pt x="78422" y="40640"/>
                  </a:lnTo>
                  <a:lnTo>
                    <a:pt x="78867" y="39585"/>
                  </a:lnTo>
                  <a:lnTo>
                    <a:pt x="78486" y="39370"/>
                  </a:lnTo>
                  <a:lnTo>
                    <a:pt x="76339" y="38100"/>
                  </a:lnTo>
                  <a:lnTo>
                    <a:pt x="78498" y="38100"/>
                  </a:lnTo>
                  <a:lnTo>
                    <a:pt x="78955" y="36830"/>
                  </a:lnTo>
                  <a:lnTo>
                    <a:pt x="80632" y="36830"/>
                  </a:lnTo>
                  <a:lnTo>
                    <a:pt x="80772" y="35560"/>
                  </a:lnTo>
                  <a:lnTo>
                    <a:pt x="76365" y="35560"/>
                  </a:lnTo>
                  <a:lnTo>
                    <a:pt x="76428" y="36830"/>
                  </a:lnTo>
                  <a:lnTo>
                    <a:pt x="76174" y="36830"/>
                  </a:lnTo>
                  <a:lnTo>
                    <a:pt x="76174" y="39370"/>
                  </a:lnTo>
                  <a:lnTo>
                    <a:pt x="75984" y="40411"/>
                  </a:lnTo>
                  <a:lnTo>
                    <a:pt x="71640" y="39370"/>
                  </a:lnTo>
                  <a:lnTo>
                    <a:pt x="76174" y="39370"/>
                  </a:lnTo>
                  <a:lnTo>
                    <a:pt x="76174" y="36830"/>
                  </a:lnTo>
                  <a:lnTo>
                    <a:pt x="75018" y="36830"/>
                  </a:lnTo>
                  <a:lnTo>
                    <a:pt x="73787" y="35560"/>
                  </a:lnTo>
                  <a:lnTo>
                    <a:pt x="70764" y="35560"/>
                  </a:lnTo>
                  <a:lnTo>
                    <a:pt x="74904" y="34290"/>
                  </a:lnTo>
                  <a:lnTo>
                    <a:pt x="79730" y="34290"/>
                  </a:lnTo>
                  <a:lnTo>
                    <a:pt x="78181" y="33020"/>
                  </a:lnTo>
                  <a:lnTo>
                    <a:pt x="78879" y="31750"/>
                  </a:lnTo>
                  <a:lnTo>
                    <a:pt x="73431" y="30480"/>
                  </a:lnTo>
                  <a:lnTo>
                    <a:pt x="72758" y="29210"/>
                  </a:lnTo>
                  <a:lnTo>
                    <a:pt x="75044" y="30480"/>
                  </a:lnTo>
                  <a:lnTo>
                    <a:pt x="77127" y="30480"/>
                  </a:lnTo>
                  <a:lnTo>
                    <a:pt x="75780" y="29210"/>
                  </a:lnTo>
                  <a:lnTo>
                    <a:pt x="76022" y="28905"/>
                  </a:lnTo>
                  <a:lnTo>
                    <a:pt x="76428" y="29210"/>
                  </a:lnTo>
                  <a:lnTo>
                    <a:pt x="76200" y="28663"/>
                  </a:lnTo>
                  <a:lnTo>
                    <a:pt x="76758" y="27940"/>
                  </a:lnTo>
                  <a:lnTo>
                    <a:pt x="77050" y="27940"/>
                  </a:lnTo>
                  <a:lnTo>
                    <a:pt x="78359" y="26670"/>
                  </a:lnTo>
                  <a:lnTo>
                    <a:pt x="75666" y="25400"/>
                  </a:lnTo>
                  <a:lnTo>
                    <a:pt x="73304" y="22860"/>
                  </a:lnTo>
                  <a:lnTo>
                    <a:pt x="75590" y="21590"/>
                  </a:lnTo>
                  <a:lnTo>
                    <a:pt x="74231" y="21590"/>
                  </a:lnTo>
                  <a:lnTo>
                    <a:pt x="77927" y="19050"/>
                  </a:lnTo>
                  <a:lnTo>
                    <a:pt x="71412" y="15240"/>
                  </a:lnTo>
                  <a:lnTo>
                    <a:pt x="63525" y="15240"/>
                  </a:lnTo>
                  <a:lnTo>
                    <a:pt x="63525" y="25400"/>
                  </a:lnTo>
                  <a:lnTo>
                    <a:pt x="62471" y="26670"/>
                  </a:lnTo>
                  <a:lnTo>
                    <a:pt x="58915" y="25400"/>
                  </a:lnTo>
                  <a:lnTo>
                    <a:pt x="61023" y="24307"/>
                  </a:lnTo>
                  <a:lnTo>
                    <a:pt x="63525" y="25400"/>
                  </a:lnTo>
                  <a:lnTo>
                    <a:pt x="63525" y="15240"/>
                  </a:lnTo>
                  <a:lnTo>
                    <a:pt x="59766" y="15240"/>
                  </a:lnTo>
                  <a:lnTo>
                    <a:pt x="57480" y="15240"/>
                  </a:lnTo>
                  <a:lnTo>
                    <a:pt x="56984" y="15240"/>
                  </a:lnTo>
                  <a:lnTo>
                    <a:pt x="56883" y="16510"/>
                  </a:lnTo>
                  <a:lnTo>
                    <a:pt x="55867" y="16510"/>
                  </a:lnTo>
                  <a:lnTo>
                    <a:pt x="58978" y="17780"/>
                  </a:lnTo>
                  <a:lnTo>
                    <a:pt x="56070" y="17780"/>
                  </a:lnTo>
                  <a:lnTo>
                    <a:pt x="58254" y="19050"/>
                  </a:lnTo>
                  <a:lnTo>
                    <a:pt x="54368" y="19050"/>
                  </a:lnTo>
                  <a:lnTo>
                    <a:pt x="57861" y="20320"/>
                  </a:lnTo>
                  <a:lnTo>
                    <a:pt x="56019" y="20320"/>
                  </a:lnTo>
                  <a:lnTo>
                    <a:pt x="59029" y="21590"/>
                  </a:lnTo>
                  <a:lnTo>
                    <a:pt x="56591" y="22618"/>
                  </a:lnTo>
                  <a:lnTo>
                    <a:pt x="56045" y="21945"/>
                  </a:lnTo>
                  <a:lnTo>
                    <a:pt x="56159" y="22809"/>
                  </a:lnTo>
                  <a:lnTo>
                    <a:pt x="56019" y="22860"/>
                  </a:lnTo>
                  <a:lnTo>
                    <a:pt x="56159" y="22860"/>
                  </a:lnTo>
                  <a:lnTo>
                    <a:pt x="57010" y="22885"/>
                  </a:lnTo>
                  <a:lnTo>
                    <a:pt x="58826" y="22860"/>
                  </a:lnTo>
                  <a:lnTo>
                    <a:pt x="60782" y="24130"/>
                  </a:lnTo>
                  <a:lnTo>
                    <a:pt x="60604" y="24130"/>
                  </a:lnTo>
                  <a:lnTo>
                    <a:pt x="60972" y="24295"/>
                  </a:lnTo>
                  <a:lnTo>
                    <a:pt x="58153" y="25400"/>
                  </a:lnTo>
                  <a:lnTo>
                    <a:pt x="59588" y="24130"/>
                  </a:lnTo>
                  <a:lnTo>
                    <a:pt x="53975" y="24130"/>
                  </a:lnTo>
                  <a:lnTo>
                    <a:pt x="52870" y="25400"/>
                  </a:lnTo>
                  <a:lnTo>
                    <a:pt x="55702" y="25400"/>
                  </a:lnTo>
                  <a:lnTo>
                    <a:pt x="54571" y="26670"/>
                  </a:lnTo>
                  <a:lnTo>
                    <a:pt x="59436" y="26670"/>
                  </a:lnTo>
                  <a:lnTo>
                    <a:pt x="62839" y="29210"/>
                  </a:lnTo>
                  <a:lnTo>
                    <a:pt x="50419" y="27940"/>
                  </a:lnTo>
                  <a:lnTo>
                    <a:pt x="55041" y="29210"/>
                  </a:lnTo>
                  <a:lnTo>
                    <a:pt x="57378" y="29210"/>
                  </a:lnTo>
                  <a:lnTo>
                    <a:pt x="61836" y="30480"/>
                  </a:lnTo>
                  <a:lnTo>
                    <a:pt x="55410" y="30480"/>
                  </a:lnTo>
                  <a:lnTo>
                    <a:pt x="54927" y="31750"/>
                  </a:lnTo>
                  <a:lnTo>
                    <a:pt x="58813" y="31750"/>
                  </a:lnTo>
                  <a:lnTo>
                    <a:pt x="58750" y="33020"/>
                  </a:lnTo>
                  <a:lnTo>
                    <a:pt x="55206" y="33020"/>
                  </a:lnTo>
                  <a:lnTo>
                    <a:pt x="55651" y="34290"/>
                  </a:lnTo>
                  <a:lnTo>
                    <a:pt x="58102" y="35560"/>
                  </a:lnTo>
                  <a:lnTo>
                    <a:pt x="58635" y="36830"/>
                  </a:lnTo>
                  <a:lnTo>
                    <a:pt x="57607" y="36830"/>
                  </a:lnTo>
                  <a:lnTo>
                    <a:pt x="56489" y="35560"/>
                  </a:lnTo>
                  <a:lnTo>
                    <a:pt x="55397" y="36830"/>
                  </a:lnTo>
                  <a:lnTo>
                    <a:pt x="57023" y="38100"/>
                  </a:lnTo>
                  <a:lnTo>
                    <a:pt x="54648" y="39370"/>
                  </a:lnTo>
                  <a:lnTo>
                    <a:pt x="52412" y="40640"/>
                  </a:lnTo>
                  <a:lnTo>
                    <a:pt x="55410" y="41910"/>
                  </a:lnTo>
                  <a:lnTo>
                    <a:pt x="56527" y="41910"/>
                  </a:lnTo>
                  <a:lnTo>
                    <a:pt x="56718" y="43180"/>
                  </a:lnTo>
                  <a:lnTo>
                    <a:pt x="56324" y="43180"/>
                  </a:lnTo>
                  <a:lnTo>
                    <a:pt x="59118" y="45720"/>
                  </a:lnTo>
                  <a:lnTo>
                    <a:pt x="55740" y="46990"/>
                  </a:lnTo>
                  <a:lnTo>
                    <a:pt x="53530" y="46990"/>
                  </a:lnTo>
                  <a:lnTo>
                    <a:pt x="61023" y="48260"/>
                  </a:lnTo>
                  <a:lnTo>
                    <a:pt x="57569" y="48260"/>
                  </a:lnTo>
                  <a:lnTo>
                    <a:pt x="56070" y="50800"/>
                  </a:lnTo>
                  <a:lnTo>
                    <a:pt x="58661" y="52070"/>
                  </a:lnTo>
                  <a:lnTo>
                    <a:pt x="53873" y="53340"/>
                  </a:lnTo>
                  <a:lnTo>
                    <a:pt x="58254" y="54610"/>
                  </a:lnTo>
                  <a:lnTo>
                    <a:pt x="51714" y="55880"/>
                  </a:lnTo>
                  <a:lnTo>
                    <a:pt x="53632" y="55880"/>
                  </a:lnTo>
                  <a:lnTo>
                    <a:pt x="57848" y="55880"/>
                  </a:lnTo>
                  <a:lnTo>
                    <a:pt x="54698" y="57150"/>
                  </a:lnTo>
                  <a:lnTo>
                    <a:pt x="53632" y="55880"/>
                  </a:lnTo>
                  <a:lnTo>
                    <a:pt x="51422" y="57150"/>
                  </a:lnTo>
                  <a:lnTo>
                    <a:pt x="51104" y="58420"/>
                  </a:lnTo>
                  <a:lnTo>
                    <a:pt x="52565" y="58420"/>
                  </a:lnTo>
                  <a:lnTo>
                    <a:pt x="55181" y="58420"/>
                  </a:lnTo>
                  <a:lnTo>
                    <a:pt x="55765" y="59651"/>
                  </a:lnTo>
                  <a:lnTo>
                    <a:pt x="51993" y="59690"/>
                  </a:lnTo>
                  <a:lnTo>
                    <a:pt x="52768" y="60960"/>
                  </a:lnTo>
                  <a:lnTo>
                    <a:pt x="56540" y="60960"/>
                  </a:lnTo>
                  <a:lnTo>
                    <a:pt x="52743" y="62230"/>
                  </a:lnTo>
                  <a:lnTo>
                    <a:pt x="51104" y="62230"/>
                  </a:lnTo>
                  <a:lnTo>
                    <a:pt x="53632" y="63500"/>
                  </a:lnTo>
                  <a:lnTo>
                    <a:pt x="51384" y="63500"/>
                  </a:lnTo>
                  <a:lnTo>
                    <a:pt x="51536" y="63665"/>
                  </a:lnTo>
                  <a:lnTo>
                    <a:pt x="54305" y="64770"/>
                  </a:lnTo>
                  <a:lnTo>
                    <a:pt x="52171" y="64350"/>
                  </a:lnTo>
                  <a:lnTo>
                    <a:pt x="52552" y="64770"/>
                  </a:lnTo>
                  <a:lnTo>
                    <a:pt x="51206" y="64770"/>
                  </a:lnTo>
                  <a:lnTo>
                    <a:pt x="51079" y="66040"/>
                  </a:lnTo>
                  <a:lnTo>
                    <a:pt x="49618" y="66040"/>
                  </a:lnTo>
                  <a:lnTo>
                    <a:pt x="48907" y="67310"/>
                  </a:lnTo>
                  <a:lnTo>
                    <a:pt x="50368" y="68580"/>
                  </a:lnTo>
                  <a:lnTo>
                    <a:pt x="50165" y="69850"/>
                  </a:lnTo>
                  <a:lnTo>
                    <a:pt x="51257" y="69850"/>
                  </a:lnTo>
                  <a:lnTo>
                    <a:pt x="55067" y="71120"/>
                  </a:lnTo>
                  <a:lnTo>
                    <a:pt x="55829" y="71120"/>
                  </a:lnTo>
                  <a:lnTo>
                    <a:pt x="55359" y="72390"/>
                  </a:lnTo>
                  <a:lnTo>
                    <a:pt x="51917" y="71120"/>
                  </a:lnTo>
                  <a:lnTo>
                    <a:pt x="51206" y="71120"/>
                  </a:lnTo>
                  <a:lnTo>
                    <a:pt x="45605" y="72390"/>
                  </a:lnTo>
                  <a:lnTo>
                    <a:pt x="48196" y="72390"/>
                  </a:lnTo>
                  <a:lnTo>
                    <a:pt x="48018" y="73660"/>
                  </a:lnTo>
                  <a:lnTo>
                    <a:pt x="49085" y="74930"/>
                  </a:lnTo>
                  <a:lnTo>
                    <a:pt x="49136" y="76200"/>
                  </a:lnTo>
                  <a:lnTo>
                    <a:pt x="52057" y="76200"/>
                  </a:lnTo>
                  <a:lnTo>
                    <a:pt x="51358" y="77470"/>
                  </a:lnTo>
                  <a:lnTo>
                    <a:pt x="53682" y="77470"/>
                  </a:lnTo>
                  <a:lnTo>
                    <a:pt x="52641" y="78740"/>
                  </a:lnTo>
                  <a:lnTo>
                    <a:pt x="50228" y="78740"/>
                  </a:lnTo>
                  <a:lnTo>
                    <a:pt x="50342" y="80010"/>
                  </a:lnTo>
                  <a:lnTo>
                    <a:pt x="51714" y="81280"/>
                  </a:lnTo>
                  <a:lnTo>
                    <a:pt x="52793" y="80010"/>
                  </a:lnTo>
                  <a:lnTo>
                    <a:pt x="54495" y="81280"/>
                  </a:lnTo>
                  <a:lnTo>
                    <a:pt x="51828" y="81280"/>
                  </a:lnTo>
                  <a:lnTo>
                    <a:pt x="51943" y="82550"/>
                  </a:lnTo>
                  <a:lnTo>
                    <a:pt x="50101" y="81280"/>
                  </a:lnTo>
                  <a:lnTo>
                    <a:pt x="50380" y="82550"/>
                  </a:lnTo>
                  <a:lnTo>
                    <a:pt x="52400" y="85090"/>
                  </a:lnTo>
                  <a:lnTo>
                    <a:pt x="52171" y="85090"/>
                  </a:lnTo>
                  <a:lnTo>
                    <a:pt x="55943" y="87630"/>
                  </a:lnTo>
                  <a:lnTo>
                    <a:pt x="43903" y="87630"/>
                  </a:lnTo>
                  <a:lnTo>
                    <a:pt x="49276" y="90170"/>
                  </a:lnTo>
                  <a:lnTo>
                    <a:pt x="49009" y="90170"/>
                  </a:lnTo>
                  <a:lnTo>
                    <a:pt x="51714" y="91440"/>
                  </a:lnTo>
                  <a:lnTo>
                    <a:pt x="51155" y="92710"/>
                  </a:lnTo>
                  <a:lnTo>
                    <a:pt x="49771" y="91440"/>
                  </a:lnTo>
                  <a:lnTo>
                    <a:pt x="48056" y="91440"/>
                  </a:lnTo>
                  <a:lnTo>
                    <a:pt x="52285" y="93980"/>
                  </a:lnTo>
                  <a:lnTo>
                    <a:pt x="47078" y="93980"/>
                  </a:lnTo>
                  <a:lnTo>
                    <a:pt x="49860" y="95250"/>
                  </a:lnTo>
                  <a:lnTo>
                    <a:pt x="41884" y="95250"/>
                  </a:lnTo>
                  <a:lnTo>
                    <a:pt x="49949" y="99060"/>
                  </a:lnTo>
                  <a:lnTo>
                    <a:pt x="44754" y="100330"/>
                  </a:lnTo>
                  <a:lnTo>
                    <a:pt x="46761" y="100330"/>
                  </a:lnTo>
                  <a:lnTo>
                    <a:pt x="47726" y="101600"/>
                  </a:lnTo>
                  <a:lnTo>
                    <a:pt x="49568" y="104140"/>
                  </a:lnTo>
                  <a:lnTo>
                    <a:pt x="44183" y="106680"/>
                  </a:lnTo>
                  <a:lnTo>
                    <a:pt x="42100" y="109220"/>
                  </a:lnTo>
                  <a:lnTo>
                    <a:pt x="41452" y="110490"/>
                  </a:lnTo>
                  <a:lnTo>
                    <a:pt x="51549" y="111760"/>
                  </a:lnTo>
                  <a:lnTo>
                    <a:pt x="46939" y="113030"/>
                  </a:lnTo>
                  <a:lnTo>
                    <a:pt x="43586" y="111760"/>
                  </a:lnTo>
                  <a:lnTo>
                    <a:pt x="47383" y="114300"/>
                  </a:lnTo>
                  <a:lnTo>
                    <a:pt x="42799" y="115570"/>
                  </a:lnTo>
                  <a:lnTo>
                    <a:pt x="44881" y="118110"/>
                  </a:lnTo>
                  <a:lnTo>
                    <a:pt x="41630" y="118110"/>
                  </a:lnTo>
                  <a:lnTo>
                    <a:pt x="43815" y="119380"/>
                  </a:lnTo>
                  <a:lnTo>
                    <a:pt x="45847" y="120650"/>
                  </a:lnTo>
                  <a:lnTo>
                    <a:pt x="41389" y="120650"/>
                  </a:lnTo>
                  <a:lnTo>
                    <a:pt x="45923" y="121920"/>
                  </a:lnTo>
                  <a:lnTo>
                    <a:pt x="43611" y="121920"/>
                  </a:lnTo>
                  <a:lnTo>
                    <a:pt x="41935" y="123190"/>
                  </a:lnTo>
                  <a:lnTo>
                    <a:pt x="43357" y="123190"/>
                  </a:lnTo>
                  <a:lnTo>
                    <a:pt x="45885" y="124460"/>
                  </a:lnTo>
                  <a:lnTo>
                    <a:pt x="44094" y="124460"/>
                  </a:lnTo>
                  <a:lnTo>
                    <a:pt x="47231" y="125730"/>
                  </a:lnTo>
                  <a:lnTo>
                    <a:pt x="42341" y="125730"/>
                  </a:lnTo>
                  <a:lnTo>
                    <a:pt x="46850" y="127000"/>
                  </a:lnTo>
                  <a:lnTo>
                    <a:pt x="42176" y="125730"/>
                  </a:lnTo>
                  <a:lnTo>
                    <a:pt x="42849" y="128270"/>
                  </a:lnTo>
                  <a:lnTo>
                    <a:pt x="43599" y="128270"/>
                  </a:lnTo>
                  <a:lnTo>
                    <a:pt x="43434" y="129540"/>
                  </a:lnTo>
                  <a:lnTo>
                    <a:pt x="44678" y="129540"/>
                  </a:lnTo>
                  <a:lnTo>
                    <a:pt x="38900" y="130810"/>
                  </a:lnTo>
                  <a:lnTo>
                    <a:pt x="48844" y="133350"/>
                  </a:lnTo>
                  <a:lnTo>
                    <a:pt x="41567" y="132080"/>
                  </a:lnTo>
                  <a:lnTo>
                    <a:pt x="43815" y="134620"/>
                  </a:lnTo>
                  <a:lnTo>
                    <a:pt x="45135" y="136956"/>
                  </a:lnTo>
                  <a:lnTo>
                    <a:pt x="40995" y="135890"/>
                  </a:lnTo>
                  <a:lnTo>
                    <a:pt x="42697" y="137160"/>
                  </a:lnTo>
                  <a:lnTo>
                    <a:pt x="45250" y="137160"/>
                  </a:lnTo>
                  <a:lnTo>
                    <a:pt x="46101" y="138430"/>
                  </a:lnTo>
                  <a:lnTo>
                    <a:pt x="43573" y="137744"/>
                  </a:lnTo>
                  <a:lnTo>
                    <a:pt x="46558" y="139700"/>
                  </a:lnTo>
                  <a:lnTo>
                    <a:pt x="45186" y="140970"/>
                  </a:lnTo>
                  <a:lnTo>
                    <a:pt x="44488" y="140970"/>
                  </a:lnTo>
                  <a:lnTo>
                    <a:pt x="43205" y="139700"/>
                  </a:lnTo>
                  <a:lnTo>
                    <a:pt x="42418" y="139700"/>
                  </a:lnTo>
                  <a:lnTo>
                    <a:pt x="44107" y="140970"/>
                  </a:lnTo>
                  <a:lnTo>
                    <a:pt x="41516" y="142240"/>
                  </a:lnTo>
                  <a:lnTo>
                    <a:pt x="42075" y="142862"/>
                  </a:lnTo>
                  <a:lnTo>
                    <a:pt x="42176" y="143002"/>
                  </a:lnTo>
                  <a:lnTo>
                    <a:pt x="42672" y="143510"/>
                  </a:lnTo>
                  <a:lnTo>
                    <a:pt x="42735" y="144780"/>
                  </a:lnTo>
                  <a:lnTo>
                    <a:pt x="43408" y="144780"/>
                  </a:lnTo>
                  <a:lnTo>
                    <a:pt x="43129" y="144005"/>
                  </a:lnTo>
                  <a:lnTo>
                    <a:pt x="43840" y="144780"/>
                  </a:lnTo>
                  <a:lnTo>
                    <a:pt x="45288" y="144780"/>
                  </a:lnTo>
                  <a:lnTo>
                    <a:pt x="46583" y="144780"/>
                  </a:lnTo>
                  <a:lnTo>
                    <a:pt x="49682" y="146050"/>
                  </a:lnTo>
                  <a:lnTo>
                    <a:pt x="51295" y="147320"/>
                  </a:lnTo>
                  <a:lnTo>
                    <a:pt x="45288" y="144780"/>
                  </a:lnTo>
                  <a:lnTo>
                    <a:pt x="49542" y="147320"/>
                  </a:lnTo>
                  <a:lnTo>
                    <a:pt x="43637" y="146329"/>
                  </a:lnTo>
                  <a:lnTo>
                    <a:pt x="44754" y="147320"/>
                  </a:lnTo>
                  <a:lnTo>
                    <a:pt x="45186" y="147320"/>
                  </a:lnTo>
                  <a:lnTo>
                    <a:pt x="45008" y="148590"/>
                  </a:lnTo>
                  <a:lnTo>
                    <a:pt x="44348" y="148590"/>
                  </a:lnTo>
                  <a:lnTo>
                    <a:pt x="46278" y="149860"/>
                  </a:lnTo>
                  <a:lnTo>
                    <a:pt x="43903" y="149860"/>
                  </a:lnTo>
                  <a:lnTo>
                    <a:pt x="44018" y="151130"/>
                  </a:lnTo>
                  <a:lnTo>
                    <a:pt x="48869" y="152400"/>
                  </a:lnTo>
                  <a:lnTo>
                    <a:pt x="46723" y="153670"/>
                  </a:lnTo>
                  <a:lnTo>
                    <a:pt x="42329" y="152400"/>
                  </a:lnTo>
                  <a:lnTo>
                    <a:pt x="45161" y="153670"/>
                  </a:lnTo>
                  <a:lnTo>
                    <a:pt x="44246" y="153670"/>
                  </a:lnTo>
                  <a:lnTo>
                    <a:pt x="44081" y="154940"/>
                  </a:lnTo>
                  <a:lnTo>
                    <a:pt x="46774" y="156210"/>
                  </a:lnTo>
                  <a:lnTo>
                    <a:pt x="46024" y="156210"/>
                  </a:lnTo>
                  <a:lnTo>
                    <a:pt x="47891" y="157480"/>
                  </a:lnTo>
                  <a:lnTo>
                    <a:pt x="49326" y="157480"/>
                  </a:lnTo>
                  <a:lnTo>
                    <a:pt x="49517" y="158750"/>
                  </a:lnTo>
                  <a:lnTo>
                    <a:pt x="47193" y="158750"/>
                  </a:lnTo>
                  <a:lnTo>
                    <a:pt x="49580" y="160020"/>
                  </a:lnTo>
                  <a:lnTo>
                    <a:pt x="47294" y="160020"/>
                  </a:lnTo>
                  <a:lnTo>
                    <a:pt x="44310" y="158750"/>
                  </a:lnTo>
                  <a:lnTo>
                    <a:pt x="43472" y="158750"/>
                  </a:lnTo>
                  <a:lnTo>
                    <a:pt x="46647" y="160020"/>
                  </a:lnTo>
                  <a:lnTo>
                    <a:pt x="44107" y="160020"/>
                  </a:lnTo>
                  <a:lnTo>
                    <a:pt x="47459" y="161290"/>
                  </a:lnTo>
                  <a:lnTo>
                    <a:pt x="43891" y="161290"/>
                  </a:lnTo>
                  <a:lnTo>
                    <a:pt x="43268" y="162560"/>
                  </a:lnTo>
                  <a:lnTo>
                    <a:pt x="44297" y="162560"/>
                  </a:lnTo>
                  <a:lnTo>
                    <a:pt x="46875" y="165100"/>
                  </a:lnTo>
                  <a:lnTo>
                    <a:pt x="41744" y="165100"/>
                  </a:lnTo>
                  <a:lnTo>
                    <a:pt x="45440" y="167640"/>
                  </a:lnTo>
                  <a:lnTo>
                    <a:pt x="44259" y="168910"/>
                  </a:lnTo>
                  <a:lnTo>
                    <a:pt x="44729" y="168910"/>
                  </a:lnTo>
                  <a:lnTo>
                    <a:pt x="50165" y="170180"/>
                  </a:lnTo>
                  <a:lnTo>
                    <a:pt x="41846" y="168910"/>
                  </a:lnTo>
                  <a:lnTo>
                    <a:pt x="44284" y="170180"/>
                  </a:lnTo>
                  <a:lnTo>
                    <a:pt x="41897" y="170180"/>
                  </a:lnTo>
                  <a:lnTo>
                    <a:pt x="40855" y="171450"/>
                  </a:lnTo>
                  <a:lnTo>
                    <a:pt x="42887" y="172720"/>
                  </a:lnTo>
                  <a:lnTo>
                    <a:pt x="44348" y="173990"/>
                  </a:lnTo>
                  <a:lnTo>
                    <a:pt x="41617" y="173990"/>
                  </a:lnTo>
                  <a:lnTo>
                    <a:pt x="41973" y="175260"/>
                  </a:lnTo>
                  <a:lnTo>
                    <a:pt x="42608" y="175260"/>
                  </a:lnTo>
                  <a:lnTo>
                    <a:pt x="42316" y="176530"/>
                  </a:lnTo>
                  <a:lnTo>
                    <a:pt x="41338" y="176530"/>
                  </a:lnTo>
                  <a:lnTo>
                    <a:pt x="42227" y="179082"/>
                  </a:lnTo>
                  <a:lnTo>
                    <a:pt x="43357" y="180340"/>
                  </a:lnTo>
                  <a:lnTo>
                    <a:pt x="41059" y="181610"/>
                  </a:lnTo>
                  <a:lnTo>
                    <a:pt x="41084" y="180340"/>
                  </a:lnTo>
                  <a:lnTo>
                    <a:pt x="39890" y="180340"/>
                  </a:lnTo>
                  <a:lnTo>
                    <a:pt x="40919" y="181610"/>
                  </a:lnTo>
                  <a:lnTo>
                    <a:pt x="43294" y="182880"/>
                  </a:lnTo>
                  <a:lnTo>
                    <a:pt x="42392" y="181610"/>
                  </a:lnTo>
                  <a:lnTo>
                    <a:pt x="44284" y="182880"/>
                  </a:lnTo>
                  <a:lnTo>
                    <a:pt x="43294" y="182880"/>
                  </a:lnTo>
                  <a:lnTo>
                    <a:pt x="39319" y="182880"/>
                  </a:lnTo>
                  <a:lnTo>
                    <a:pt x="46266" y="183845"/>
                  </a:lnTo>
                  <a:lnTo>
                    <a:pt x="45161" y="182880"/>
                  </a:lnTo>
                  <a:lnTo>
                    <a:pt x="46685" y="182880"/>
                  </a:lnTo>
                  <a:lnTo>
                    <a:pt x="46634" y="183896"/>
                  </a:lnTo>
                  <a:lnTo>
                    <a:pt x="48450" y="184150"/>
                  </a:lnTo>
                  <a:lnTo>
                    <a:pt x="45415" y="185420"/>
                  </a:lnTo>
                  <a:lnTo>
                    <a:pt x="46316" y="185420"/>
                  </a:lnTo>
                  <a:lnTo>
                    <a:pt x="46012" y="186334"/>
                  </a:lnTo>
                  <a:lnTo>
                    <a:pt x="47421" y="186690"/>
                  </a:lnTo>
                  <a:lnTo>
                    <a:pt x="45885" y="186690"/>
                  </a:lnTo>
                  <a:lnTo>
                    <a:pt x="43903" y="186690"/>
                  </a:lnTo>
                  <a:lnTo>
                    <a:pt x="43319" y="185648"/>
                  </a:lnTo>
                  <a:lnTo>
                    <a:pt x="43954" y="185813"/>
                  </a:lnTo>
                  <a:lnTo>
                    <a:pt x="43230" y="185483"/>
                  </a:lnTo>
                  <a:lnTo>
                    <a:pt x="43103" y="185420"/>
                  </a:lnTo>
                  <a:lnTo>
                    <a:pt x="42418" y="185420"/>
                  </a:lnTo>
                  <a:lnTo>
                    <a:pt x="39852" y="185420"/>
                  </a:lnTo>
                  <a:lnTo>
                    <a:pt x="40665" y="186690"/>
                  </a:lnTo>
                  <a:lnTo>
                    <a:pt x="39420" y="186690"/>
                  </a:lnTo>
                  <a:lnTo>
                    <a:pt x="46456" y="189230"/>
                  </a:lnTo>
                  <a:lnTo>
                    <a:pt x="40703" y="189230"/>
                  </a:lnTo>
                  <a:lnTo>
                    <a:pt x="40462" y="189230"/>
                  </a:lnTo>
                  <a:lnTo>
                    <a:pt x="40855" y="189344"/>
                  </a:lnTo>
                  <a:lnTo>
                    <a:pt x="42430" y="190500"/>
                  </a:lnTo>
                  <a:lnTo>
                    <a:pt x="39344" y="189230"/>
                  </a:lnTo>
                  <a:lnTo>
                    <a:pt x="36537" y="189230"/>
                  </a:lnTo>
                  <a:lnTo>
                    <a:pt x="38950" y="190500"/>
                  </a:lnTo>
                  <a:lnTo>
                    <a:pt x="34417" y="189230"/>
                  </a:lnTo>
                  <a:lnTo>
                    <a:pt x="37960" y="190500"/>
                  </a:lnTo>
                  <a:lnTo>
                    <a:pt x="37045" y="190500"/>
                  </a:lnTo>
                  <a:lnTo>
                    <a:pt x="38290" y="191770"/>
                  </a:lnTo>
                  <a:lnTo>
                    <a:pt x="41541" y="193040"/>
                  </a:lnTo>
                  <a:lnTo>
                    <a:pt x="33705" y="193040"/>
                  </a:lnTo>
                  <a:lnTo>
                    <a:pt x="38150" y="194310"/>
                  </a:lnTo>
                  <a:lnTo>
                    <a:pt x="39852" y="196850"/>
                  </a:lnTo>
                  <a:lnTo>
                    <a:pt x="43205" y="196850"/>
                  </a:lnTo>
                  <a:lnTo>
                    <a:pt x="44678" y="198120"/>
                  </a:lnTo>
                  <a:lnTo>
                    <a:pt x="39687" y="198120"/>
                  </a:lnTo>
                  <a:lnTo>
                    <a:pt x="40716" y="199390"/>
                  </a:lnTo>
                  <a:lnTo>
                    <a:pt x="41262" y="199390"/>
                  </a:lnTo>
                  <a:lnTo>
                    <a:pt x="41440" y="199453"/>
                  </a:lnTo>
                  <a:lnTo>
                    <a:pt x="46837" y="199390"/>
                  </a:lnTo>
                  <a:lnTo>
                    <a:pt x="47129" y="199390"/>
                  </a:lnTo>
                  <a:lnTo>
                    <a:pt x="50977" y="199390"/>
                  </a:lnTo>
                  <a:lnTo>
                    <a:pt x="45427" y="196850"/>
                  </a:lnTo>
                  <a:lnTo>
                    <a:pt x="45859" y="196850"/>
                  </a:lnTo>
                  <a:lnTo>
                    <a:pt x="42392" y="195580"/>
                  </a:lnTo>
                  <a:lnTo>
                    <a:pt x="47142" y="195580"/>
                  </a:lnTo>
                  <a:lnTo>
                    <a:pt x="47193" y="195427"/>
                  </a:lnTo>
                  <a:lnTo>
                    <a:pt x="45453" y="194310"/>
                  </a:lnTo>
                  <a:lnTo>
                    <a:pt x="46761" y="194310"/>
                  </a:lnTo>
                  <a:lnTo>
                    <a:pt x="47574" y="194310"/>
                  </a:lnTo>
                  <a:lnTo>
                    <a:pt x="48463" y="194310"/>
                  </a:lnTo>
                  <a:lnTo>
                    <a:pt x="44475" y="191770"/>
                  </a:lnTo>
                  <a:lnTo>
                    <a:pt x="46697" y="192328"/>
                  </a:lnTo>
                  <a:lnTo>
                    <a:pt x="46278" y="191985"/>
                  </a:lnTo>
                  <a:lnTo>
                    <a:pt x="45250" y="191770"/>
                  </a:lnTo>
                  <a:lnTo>
                    <a:pt x="46024" y="191770"/>
                  </a:lnTo>
                  <a:lnTo>
                    <a:pt x="47180" y="191770"/>
                  </a:lnTo>
                  <a:lnTo>
                    <a:pt x="51587" y="191770"/>
                  </a:lnTo>
                  <a:lnTo>
                    <a:pt x="46964" y="190500"/>
                  </a:lnTo>
                  <a:lnTo>
                    <a:pt x="52844" y="191770"/>
                  </a:lnTo>
                  <a:lnTo>
                    <a:pt x="52031" y="190500"/>
                  </a:lnTo>
                  <a:lnTo>
                    <a:pt x="48310" y="189230"/>
                  </a:lnTo>
                  <a:lnTo>
                    <a:pt x="50431" y="189230"/>
                  </a:lnTo>
                  <a:lnTo>
                    <a:pt x="51282" y="189458"/>
                  </a:lnTo>
                  <a:lnTo>
                    <a:pt x="51828" y="189661"/>
                  </a:lnTo>
                  <a:lnTo>
                    <a:pt x="52044" y="189826"/>
                  </a:lnTo>
                  <a:lnTo>
                    <a:pt x="52590" y="189915"/>
                  </a:lnTo>
                  <a:lnTo>
                    <a:pt x="54102" y="190157"/>
                  </a:lnTo>
                  <a:lnTo>
                    <a:pt x="54254" y="190042"/>
                  </a:lnTo>
                  <a:lnTo>
                    <a:pt x="51358" y="189445"/>
                  </a:lnTo>
                  <a:lnTo>
                    <a:pt x="50469" y="189230"/>
                  </a:lnTo>
                  <a:lnTo>
                    <a:pt x="50685" y="189230"/>
                  </a:lnTo>
                  <a:lnTo>
                    <a:pt x="49606" y="187960"/>
                  </a:lnTo>
                  <a:lnTo>
                    <a:pt x="50850" y="187960"/>
                  </a:lnTo>
                  <a:lnTo>
                    <a:pt x="51968" y="186690"/>
                  </a:lnTo>
                  <a:lnTo>
                    <a:pt x="54089" y="186690"/>
                  </a:lnTo>
                  <a:lnTo>
                    <a:pt x="50342" y="185420"/>
                  </a:lnTo>
                  <a:lnTo>
                    <a:pt x="51206" y="185420"/>
                  </a:lnTo>
                  <a:lnTo>
                    <a:pt x="50546" y="184150"/>
                  </a:lnTo>
                  <a:lnTo>
                    <a:pt x="52793" y="184150"/>
                  </a:lnTo>
                  <a:lnTo>
                    <a:pt x="53682" y="185420"/>
                  </a:lnTo>
                  <a:lnTo>
                    <a:pt x="54610" y="185420"/>
                  </a:lnTo>
                  <a:lnTo>
                    <a:pt x="54711" y="184150"/>
                  </a:lnTo>
                  <a:lnTo>
                    <a:pt x="55549" y="184391"/>
                  </a:lnTo>
                  <a:lnTo>
                    <a:pt x="56070" y="184518"/>
                  </a:lnTo>
                  <a:lnTo>
                    <a:pt x="55118" y="184150"/>
                  </a:lnTo>
                  <a:lnTo>
                    <a:pt x="55346" y="184150"/>
                  </a:lnTo>
                  <a:lnTo>
                    <a:pt x="52311" y="181610"/>
                  </a:lnTo>
                  <a:lnTo>
                    <a:pt x="46901" y="181610"/>
                  </a:lnTo>
                  <a:lnTo>
                    <a:pt x="45326" y="179070"/>
                  </a:lnTo>
                  <a:lnTo>
                    <a:pt x="49199" y="180340"/>
                  </a:lnTo>
                  <a:lnTo>
                    <a:pt x="53428" y="180340"/>
                  </a:lnTo>
                  <a:lnTo>
                    <a:pt x="53225" y="179082"/>
                  </a:lnTo>
                  <a:lnTo>
                    <a:pt x="55714" y="180340"/>
                  </a:lnTo>
                  <a:lnTo>
                    <a:pt x="56845" y="179070"/>
                  </a:lnTo>
                  <a:lnTo>
                    <a:pt x="57010" y="179070"/>
                  </a:lnTo>
                  <a:lnTo>
                    <a:pt x="53975" y="177800"/>
                  </a:lnTo>
                  <a:lnTo>
                    <a:pt x="55029" y="177800"/>
                  </a:lnTo>
                  <a:lnTo>
                    <a:pt x="56235" y="176530"/>
                  </a:lnTo>
                  <a:lnTo>
                    <a:pt x="52565" y="176530"/>
                  </a:lnTo>
                  <a:lnTo>
                    <a:pt x="49784" y="173990"/>
                  </a:lnTo>
                  <a:lnTo>
                    <a:pt x="54762" y="173990"/>
                  </a:lnTo>
                  <a:lnTo>
                    <a:pt x="53695" y="172720"/>
                  </a:lnTo>
                  <a:lnTo>
                    <a:pt x="54711" y="172720"/>
                  </a:lnTo>
                  <a:lnTo>
                    <a:pt x="53682" y="171450"/>
                  </a:lnTo>
                  <a:lnTo>
                    <a:pt x="54330" y="171450"/>
                  </a:lnTo>
                  <a:lnTo>
                    <a:pt x="52247" y="170180"/>
                  </a:lnTo>
                  <a:lnTo>
                    <a:pt x="55384" y="170180"/>
                  </a:lnTo>
                  <a:lnTo>
                    <a:pt x="54711" y="168910"/>
                  </a:lnTo>
                  <a:lnTo>
                    <a:pt x="59194" y="168910"/>
                  </a:lnTo>
                  <a:lnTo>
                    <a:pt x="60007" y="167640"/>
                  </a:lnTo>
                  <a:lnTo>
                    <a:pt x="57340" y="167640"/>
                  </a:lnTo>
                  <a:lnTo>
                    <a:pt x="57023" y="166370"/>
                  </a:lnTo>
                  <a:lnTo>
                    <a:pt x="57619" y="166370"/>
                  </a:lnTo>
                  <a:lnTo>
                    <a:pt x="61010" y="167640"/>
                  </a:lnTo>
                  <a:lnTo>
                    <a:pt x="65455" y="166370"/>
                  </a:lnTo>
                  <a:lnTo>
                    <a:pt x="54381" y="162560"/>
                  </a:lnTo>
                  <a:lnTo>
                    <a:pt x="58597" y="163309"/>
                  </a:lnTo>
                  <a:lnTo>
                    <a:pt x="56984" y="162560"/>
                  </a:lnTo>
                  <a:lnTo>
                    <a:pt x="59232" y="162560"/>
                  </a:lnTo>
                  <a:lnTo>
                    <a:pt x="62674" y="162560"/>
                  </a:lnTo>
                  <a:lnTo>
                    <a:pt x="64731" y="161290"/>
                  </a:lnTo>
                  <a:lnTo>
                    <a:pt x="57810" y="160020"/>
                  </a:lnTo>
                  <a:lnTo>
                    <a:pt x="58051" y="160020"/>
                  </a:lnTo>
                  <a:lnTo>
                    <a:pt x="54749" y="158750"/>
                  </a:lnTo>
                  <a:lnTo>
                    <a:pt x="53746" y="158750"/>
                  </a:lnTo>
                  <a:lnTo>
                    <a:pt x="54305" y="157480"/>
                  </a:lnTo>
                  <a:lnTo>
                    <a:pt x="59004" y="158750"/>
                  </a:lnTo>
                  <a:lnTo>
                    <a:pt x="59169" y="158750"/>
                  </a:lnTo>
                  <a:lnTo>
                    <a:pt x="60058" y="160020"/>
                  </a:lnTo>
                  <a:lnTo>
                    <a:pt x="61429" y="160020"/>
                  </a:lnTo>
                  <a:lnTo>
                    <a:pt x="60236" y="158750"/>
                  </a:lnTo>
                  <a:lnTo>
                    <a:pt x="60871" y="158750"/>
                  </a:lnTo>
                  <a:lnTo>
                    <a:pt x="62191" y="157886"/>
                  </a:lnTo>
                  <a:lnTo>
                    <a:pt x="61569" y="158750"/>
                  </a:lnTo>
                  <a:lnTo>
                    <a:pt x="63550" y="158750"/>
                  </a:lnTo>
                  <a:lnTo>
                    <a:pt x="62585" y="157619"/>
                  </a:lnTo>
                  <a:lnTo>
                    <a:pt x="62801" y="157480"/>
                  </a:lnTo>
                  <a:lnTo>
                    <a:pt x="62471" y="157480"/>
                  </a:lnTo>
                  <a:lnTo>
                    <a:pt x="61163" y="157480"/>
                  </a:lnTo>
                  <a:lnTo>
                    <a:pt x="62509" y="156210"/>
                  </a:lnTo>
                  <a:lnTo>
                    <a:pt x="60375" y="156210"/>
                  </a:lnTo>
                  <a:lnTo>
                    <a:pt x="62128" y="154940"/>
                  </a:lnTo>
                  <a:lnTo>
                    <a:pt x="58153" y="154940"/>
                  </a:lnTo>
                  <a:lnTo>
                    <a:pt x="57785" y="153670"/>
                  </a:lnTo>
                  <a:lnTo>
                    <a:pt x="59728" y="153670"/>
                  </a:lnTo>
                  <a:lnTo>
                    <a:pt x="62204" y="154940"/>
                  </a:lnTo>
                  <a:lnTo>
                    <a:pt x="60782" y="153670"/>
                  </a:lnTo>
                  <a:lnTo>
                    <a:pt x="62153" y="153670"/>
                  </a:lnTo>
                  <a:lnTo>
                    <a:pt x="65024" y="154940"/>
                  </a:lnTo>
                  <a:lnTo>
                    <a:pt x="62814" y="153670"/>
                  </a:lnTo>
                  <a:lnTo>
                    <a:pt x="66840" y="153670"/>
                  </a:lnTo>
                  <a:lnTo>
                    <a:pt x="67348" y="152400"/>
                  </a:lnTo>
                  <a:lnTo>
                    <a:pt x="62750" y="152400"/>
                  </a:lnTo>
                  <a:lnTo>
                    <a:pt x="60655" y="151130"/>
                  </a:lnTo>
                  <a:lnTo>
                    <a:pt x="61468" y="151130"/>
                  </a:lnTo>
                  <a:lnTo>
                    <a:pt x="61950" y="151130"/>
                  </a:lnTo>
                  <a:lnTo>
                    <a:pt x="70497" y="151130"/>
                  </a:lnTo>
                  <a:lnTo>
                    <a:pt x="67487" y="150571"/>
                  </a:lnTo>
                  <a:lnTo>
                    <a:pt x="67360" y="150520"/>
                  </a:lnTo>
                  <a:lnTo>
                    <a:pt x="63817" y="149860"/>
                  </a:lnTo>
                  <a:lnTo>
                    <a:pt x="64084" y="148590"/>
                  </a:lnTo>
                  <a:lnTo>
                    <a:pt x="62814" y="148590"/>
                  </a:lnTo>
                  <a:lnTo>
                    <a:pt x="64350" y="147320"/>
                  </a:lnTo>
                  <a:lnTo>
                    <a:pt x="62750" y="147320"/>
                  </a:lnTo>
                  <a:lnTo>
                    <a:pt x="62750" y="149860"/>
                  </a:lnTo>
                  <a:lnTo>
                    <a:pt x="61633" y="150964"/>
                  </a:lnTo>
                  <a:lnTo>
                    <a:pt x="59474" y="149860"/>
                  </a:lnTo>
                  <a:lnTo>
                    <a:pt x="62750" y="149860"/>
                  </a:lnTo>
                  <a:lnTo>
                    <a:pt x="62750" y="147320"/>
                  </a:lnTo>
                  <a:lnTo>
                    <a:pt x="59537" y="147320"/>
                  </a:lnTo>
                  <a:lnTo>
                    <a:pt x="59842" y="146050"/>
                  </a:lnTo>
                  <a:lnTo>
                    <a:pt x="60909" y="146050"/>
                  </a:lnTo>
                  <a:lnTo>
                    <a:pt x="57772" y="144780"/>
                  </a:lnTo>
                  <a:lnTo>
                    <a:pt x="64452" y="146050"/>
                  </a:lnTo>
                  <a:lnTo>
                    <a:pt x="62407" y="144780"/>
                  </a:lnTo>
                  <a:lnTo>
                    <a:pt x="66751" y="144780"/>
                  </a:lnTo>
                  <a:lnTo>
                    <a:pt x="64503" y="143510"/>
                  </a:lnTo>
                  <a:lnTo>
                    <a:pt x="69405" y="144780"/>
                  </a:lnTo>
                  <a:lnTo>
                    <a:pt x="67576" y="143510"/>
                  </a:lnTo>
                  <a:lnTo>
                    <a:pt x="65671" y="143510"/>
                  </a:lnTo>
                  <a:lnTo>
                    <a:pt x="63360" y="142240"/>
                  </a:lnTo>
                  <a:lnTo>
                    <a:pt x="64871" y="143510"/>
                  </a:lnTo>
                  <a:lnTo>
                    <a:pt x="61429" y="142240"/>
                  </a:lnTo>
                  <a:lnTo>
                    <a:pt x="61366" y="142900"/>
                  </a:lnTo>
                  <a:lnTo>
                    <a:pt x="56984" y="140970"/>
                  </a:lnTo>
                  <a:lnTo>
                    <a:pt x="59588" y="140970"/>
                  </a:lnTo>
                  <a:lnTo>
                    <a:pt x="65697" y="142240"/>
                  </a:lnTo>
                  <a:lnTo>
                    <a:pt x="68580" y="142240"/>
                  </a:lnTo>
                  <a:lnTo>
                    <a:pt x="62865" y="139700"/>
                  </a:lnTo>
                  <a:lnTo>
                    <a:pt x="64604" y="138430"/>
                  </a:lnTo>
                  <a:lnTo>
                    <a:pt x="64389" y="138430"/>
                  </a:lnTo>
                  <a:lnTo>
                    <a:pt x="63271" y="138430"/>
                  </a:lnTo>
                  <a:lnTo>
                    <a:pt x="62344" y="137160"/>
                  </a:lnTo>
                  <a:lnTo>
                    <a:pt x="64389" y="138430"/>
                  </a:lnTo>
                  <a:lnTo>
                    <a:pt x="65163" y="137160"/>
                  </a:lnTo>
                  <a:lnTo>
                    <a:pt x="66560" y="137160"/>
                  </a:lnTo>
                  <a:lnTo>
                    <a:pt x="66763" y="137185"/>
                  </a:lnTo>
                  <a:lnTo>
                    <a:pt x="67132" y="137210"/>
                  </a:lnTo>
                  <a:lnTo>
                    <a:pt x="67767" y="137210"/>
                  </a:lnTo>
                  <a:lnTo>
                    <a:pt x="67246" y="137185"/>
                  </a:lnTo>
                  <a:lnTo>
                    <a:pt x="66725" y="137160"/>
                  </a:lnTo>
                  <a:lnTo>
                    <a:pt x="62712" y="135890"/>
                  </a:lnTo>
                  <a:lnTo>
                    <a:pt x="65493" y="135890"/>
                  </a:lnTo>
                  <a:lnTo>
                    <a:pt x="66763" y="134620"/>
                  </a:lnTo>
                  <a:lnTo>
                    <a:pt x="65913" y="134467"/>
                  </a:lnTo>
                  <a:lnTo>
                    <a:pt x="65963" y="133350"/>
                  </a:lnTo>
                  <a:lnTo>
                    <a:pt x="66294" y="133350"/>
                  </a:lnTo>
                  <a:lnTo>
                    <a:pt x="65671" y="133159"/>
                  </a:lnTo>
                  <a:lnTo>
                    <a:pt x="65671" y="134416"/>
                  </a:lnTo>
                  <a:lnTo>
                    <a:pt x="59867" y="133350"/>
                  </a:lnTo>
                  <a:lnTo>
                    <a:pt x="64414" y="133350"/>
                  </a:lnTo>
                  <a:lnTo>
                    <a:pt x="65671" y="134416"/>
                  </a:lnTo>
                  <a:lnTo>
                    <a:pt x="65671" y="133159"/>
                  </a:lnTo>
                  <a:lnTo>
                    <a:pt x="62395" y="132080"/>
                  </a:lnTo>
                  <a:lnTo>
                    <a:pt x="63487" y="132080"/>
                  </a:lnTo>
                  <a:lnTo>
                    <a:pt x="61366" y="130810"/>
                  </a:lnTo>
                  <a:lnTo>
                    <a:pt x="61595" y="130810"/>
                  </a:lnTo>
                  <a:lnTo>
                    <a:pt x="61315" y="129540"/>
                  </a:lnTo>
                  <a:lnTo>
                    <a:pt x="65544" y="129540"/>
                  </a:lnTo>
                  <a:lnTo>
                    <a:pt x="58991" y="127000"/>
                  </a:lnTo>
                  <a:lnTo>
                    <a:pt x="64617" y="127000"/>
                  </a:lnTo>
                  <a:lnTo>
                    <a:pt x="64046" y="125730"/>
                  </a:lnTo>
                  <a:lnTo>
                    <a:pt x="63512" y="124460"/>
                  </a:lnTo>
                  <a:lnTo>
                    <a:pt x="66306" y="124460"/>
                  </a:lnTo>
                  <a:lnTo>
                    <a:pt x="58483" y="123190"/>
                  </a:lnTo>
                  <a:lnTo>
                    <a:pt x="60744" y="121920"/>
                  </a:lnTo>
                  <a:lnTo>
                    <a:pt x="63042" y="121920"/>
                  </a:lnTo>
                  <a:lnTo>
                    <a:pt x="63804" y="122174"/>
                  </a:lnTo>
                  <a:lnTo>
                    <a:pt x="64147" y="121920"/>
                  </a:lnTo>
                  <a:lnTo>
                    <a:pt x="69824" y="121920"/>
                  </a:lnTo>
                  <a:lnTo>
                    <a:pt x="65100" y="119380"/>
                  </a:lnTo>
                  <a:lnTo>
                    <a:pt x="66738" y="119380"/>
                  </a:lnTo>
                  <a:lnTo>
                    <a:pt x="63385" y="118110"/>
                  </a:lnTo>
                  <a:lnTo>
                    <a:pt x="62433" y="116840"/>
                  </a:lnTo>
                  <a:lnTo>
                    <a:pt x="61595" y="115570"/>
                  </a:lnTo>
                  <a:lnTo>
                    <a:pt x="64185" y="116840"/>
                  </a:lnTo>
                  <a:lnTo>
                    <a:pt x="65633" y="116840"/>
                  </a:lnTo>
                  <a:lnTo>
                    <a:pt x="65316" y="115570"/>
                  </a:lnTo>
                  <a:lnTo>
                    <a:pt x="62153" y="115570"/>
                  </a:lnTo>
                  <a:lnTo>
                    <a:pt x="63487" y="114300"/>
                  </a:lnTo>
                  <a:lnTo>
                    <a:pt x="66370" y="115570"/>
                  </a:lnTo>
                  <a:lnTo>
                    <a:pt x="70154" y="115570"/>
                  </a:lnTo>
                  <a:lnTo>
                    <a:pt x="66408" y="114300"/>
                  </a:lnTo>
                  <a:lnTo>
                    <a:pt x="68719" y="114300"/>
                  </a:lnTo>
                  <a:lnTo>
                    <a:pt x="68351" y="113030"/>
                  </a:lnTo>
                  <a:lnTo>
                    <a:pt x="64287" y="113030"/>
                  </a:lnTo>
                  <a:lnTo>
                    <a:pt x="64757" y="111760"/>
                  </a:lnTo>
                  <a:lnTo>
                    <a:pt x="63512" y="111760"/>
                  </a:lnTo>
                  <a:lnTo>
                    <a:pt x="59563" y="110490"/>
                  </a:lnTo>
                  <a:lnTo>
                    <a:pt x="65862" y="111760"/>
                  </a:lnTo>
                  <a:lnTo>
                    <a:pt x="62941" y="110490"/>
                  </a:lnTo>
                  <a:lnTo>
                    <a:pt x="66154" y="110490"/>
                  </a:lnTo>
                  <a:lnTo>
                    <a:pt x="63334" y="109220"/>
                  </a:lnTo>
                  <a:lnTo>
                    <a:pt x="62674" y="107950"/>
                  </a:lnTo>
                  <a:lnTo>
                    <a:pt x="65646" y="109220"/>
                  </a:lnTo>
                  <a:lnTo>
                    <a:pt x="67068" y="109220"/>
                  </a:lnTo>
                  <a:lnTo>
                    <a:pt x="68783" y="110490"/>
                  </a:lnTo>
                  <a:lnTo>
                    <a:pt x="68707" y="109220"/>
                  </a:lnTo>
                  <a:lnTo>
                    <a:pt x="66713" y="107950"/>
                  </a:lnTo>
                  <a:lnTo>
                    <a:pt x="67043" y="109080"/>
                  </a:lnTo>
                  <a:lnTo>
                    <a:pt x="64236" y="107950"/>
                  </a:lnTo>
                  <a:lnTo>
                    <a:pt x="62776" y="107950"/>
                  </a:lnTo>
                  <a:lnTo>
                    <a:pt x="62953" y="106680"/>
                  </a:lnTo>
                  <a:lnTo>
                    <a:pt x="70866" y="107950"/>
                  </a:lnTo>
                  <a:lnTo>
                    <a:pt x="69011" y="106680"/>
                  </a:lnTo>
                  <a:lnTo>
                    <a:pt x="65278" y="104140"/>
                  </a:lnTo>
                  <a:lnTo>
                    <a:pt x="71526" y="104140"/>
                  </a:lnTo>
                  <a:lnTo>
                    <a:pt x="68783" y="102870"/>
                  </a:lnTo>
                  <a:lnTo>
                    <a:pt x="73190" y="101600"/>
                  </a:lnTo>
                  <a:lnTo>
                    <a:pt x="72948" y="100330"/>
                  </a:lnTo>
                  <a:lnTo>
                    <a:pt x="66687" y="99060"/>
                  </a:lnTo>
                  <a:lnTo>
                    <a:pt x="66471" y="99060"/>
                  </a:lnTo>
                  <a:lnTo>
                    <a:pt x="66128" y="97790"/>
                  </a:lnTo>
                  <a:lnTo>
                    <a:pt x="68783" y="97790"/>
                  </a:lnTo>
                  <a:lnTo>
                    <a:pt x="70205" y="98361"/>
                  </a:lnTo>
                  <a:lnTo>
                    <a:pt x="70015" y="97790"/>
                  </a:lnTo>
                  <a:lnTo>
                    <a:pt x="70624" y="97790"/>
                  </a:lnTo>
                  <a:lnTo>
                    <a:pt x="72504" y="96520"/>
                  </a:lnTo>
                  <a:lnTo>
                    <a:pt x="71983" y="97790"/>
                  </a:lnTo>
                  <a:lnTo>
                    <a:pt x="73406" y="97790"/>
                  </a:lnTo>
                  <a:lnTo>
                    <a:pt x="74015" y="96520"/>
                  </a:lnTo>
                  <a:lnTo>
                    <a:pt x="72605" y="96520"/>
                  </a:lnTo>
                  <a:lnTo>
                    <a:pt x="69405" y="95250"/>
                  </a:lnTo>
                  <a:lnTo>
                    <a:pt x="78092" y="96520"/>
                  </a:lnTo>
                  <a:lnTo>
                    <a:pt x="74917" y="93980"/>
                  </a:lnTo>
                  <a:lnTo>
                    <a:pt x="76860" y="95250"/>
                  </a:lnTo>
                  <a:lnTo>
                    <a:pt x="75755" y="93980"/>
                  </a:lnTo>
                  <a:lnTo>
                    <a:pt x="77216" y="92710"/>
                  </a:lnTo>
                  <a:lnTo>
                    <a:pt x="72174" y="91440"/>
                  </a:lnTo>
                  <a:lnTo>
                    <a:pt x="75120" y="91440"/>
                  </a:lnTo>
                  <a:lnTo>
                    <a:pt x="76073" y="90170"/>
                  </a:lnTo>
                  <a:lnTo>
                    <a:pt x="70116" y="87630"/>
                  </a:lnTo>
                  <a:lnTo>
                    <a:pt x="73406" y="86360"/>
                  </a:lnTo>
                  <a:lnTo>
                    <a:pt x="74942" y="87630"/>
                  </a:lnTo>
                  <a:lnTo>
                    <a:pt x="74536" y="86360"/>
                  </a:lnTo>
                  <a:lnTo>
                    <a:pt x="75349" y="86360"/>
                  </a:lnTo>
                  <a:lnTo>
                    <a:pt x="72707" y="85090"/>
                  </a:lnTo>
                  <a:lnTo>
                    <a:pt x="75387" y="85090"/>
                  </a:lnTo>
                  <a:lnTo>
                    <a:pt x="77597" y="83820"/>
                  </a:lnTo>
                  <a:lnTo>
                    <a:pt x="71412" y="82550"/>
                  </a:lnTo>
                  <a:lnTo>
                    <a:pt x="70497" y="81280"/>
                  </a:lnTo>
                  <a:lnTo>
                    <a:pt x="75095" y="81280"/>
                  </a:lnTo>
                  <a:lnTo>
                    <a:pt x="77546" y="80010"/>
                  </a:lnTo>
                  <a:lnTo>
                    <a:pt x="78181" y="80010"/>
                  </a:lnTo>
                  <a:lnTo>
                    <a:pt x="78955" y="78740"/>
                  </a:lnTo>
                  <a:lnTo>
                    <a:pt x="74739" y="76200"/>
                  </a:lnTo>
                  <a:lnTo>
                    <a:pt x="73126" y="74930"/>
                  </a:lnTo>
                  <a:lnTo>
                    <a:pt x="78206" y="73660"/>
                  </a:lnTo>
                  <a:lnTo>
                    <a:pt x="75603" y="71120"/>
                  </a:lnTo>
                  <a:lnTo>
                    <a:pt x="78587" y="69850"/>
                  </a:lnTo>
                  <a:lnTo>
                    <a:pt x="75031" y="69850"/>
                  </a:lnTo>
                  <a:lnTo>
                    <a:pt x="74599" y="68580"/>
                  </a:lnTo>
                  <a:lnTo>
                    <a:pt x="75577" y="68580"/>
                  </a:lnTo>
                  <a:lnTo>
                    <a:pt x="71539" y="67310"/>
                  </a:lnTo>
                  <a:lnTo>
                    <a:pt x="75730" y="68580"/>
                  </a:lnTo>
                  <a:lnTo>
                    <a:pt x="79794" y="68580"/>
                  </a:lnTo>
                  <a:lnTo>
                    <a:pt x="78790" y="67310"/>
                  </a:lnTo>
                  <a:lnTo>
                    <a:pt x="78968" y="67310"/>
                  </a:lnTo>
                  <a:lnTo>
                    <a:pt x="73482" y="66040"/>
                  </a:lnTo>
                  <a:lnTo>
                    <a:pt x="76657" y="64770"/>
                  </a:lnTo>
                  <a:lnTo>
                    <a:pt x="76212" y="63500"/>
                  </a:lnTo>
                  <a:lnTo>
                    <a:pt x="75590" y="62230"/>
                  </a:lnTo>
                  <a:lnTo>
                    <a:pt x="78257" y="60960"/>
                  </a:lnTo>
                  <a:lnTo>
                    <a:pt x="76987" y="60960"/>
                  </a:lnTo>
                  <a:lnTo>
                    <a:pt x="75653" y="59690"/>
                  </a:lnTo>
                  <a:lnTo>
                    <a:pt x="78613" y="59690"/>
                  </a:lnTo>
                  <a:lnTo>
                    <a:pt x="79908" y="58420"/>
                  </a:lnTo>
                  <a:lnTo>
                    <a:pt x="79336" y="57150"/>
                  </a:lnTo>
                  <a:lnTo>
                    <a:pt x="81686" y="57150"/>
                  </a:lnTo>
                  <a:lnTo>
                    <a:pt x="73012" y="55880"/>
                  </a:lnTo>
                  <a:lnTo>
                    <a:pt x="72923" y="54610"/>
                  </a:lnTo>
                  <a:lnTo>
                    <a:pt x="77330" y="55880"/>
                  </a:lnTo>
                  <a:lnTo>
                    <a:pt x="77419" y="54610"/>
                  </a:lnTo>
                  <a:lnTo>
                    <a:pt x="81407" y="53340"/>
                  </a:lnTo>
                  <a:lnTo>
                    <a:pt x="79476" y="52070"/>
                  </a:lnTo>
                  <a:lnTo>
                    <a:pt x="79616" y="52070"/>
                  </a:lnTo>
                  <a:lnTo>
                    <a:pt x="79794" y="50800"/>
                  </a:lnTo>
                  <a:lnTo>
                    <a:pt x="82842" y="495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9114377" y="10791678"/>
              <a:ext cx="103505" cy="510540"/>
            </a:xfrm>
            <a:custGeom>
              <a:avLst/>
              <a:gdLst/>
              <a:ahLst/>
              <a:cxnLst/>
              <a:rect l="l" t="t" r="r" b="b"/>
              <a:pathLst>
                <a:path w="103505" h="510540">
                  <a:moveTo>
                    <a:pt x="990" y="502056"/>
                  </a:moveTo>
                  <a:lnTo>
                    <a:pt x="774" y="501904"/>
                  </a:lnTo>
                  <a:lnTo>
                    <a:pt x="406" y="501904"/>
                  </a:lnTo>
                  <a:lnTo>
                    <a:pt x="990" y="502056"/>
                  </a:lnTo>
                  <a:close/>
                </a:path>
                <a:path w="103505" h="510540">
                  <a:moveTo>
                    <a:pt x="1447" y="506120"/>
                  </a:moveTo>
                  <a:lnTo>
                    <a:pt x="1130" y="505917"/>
                  </a:lnTo>
                  <a:lnTo>
                    <a:pt x="977" y="506031"/>
                  </a:lnTo>
                  <a:lnTo>
                    <a:pt x="1181" y="506056"/>
                  </a:lnTo>
                  <a:lnTo>
                    <a:pt x="1333" y="506082"/>
                  </a:lnTo>
                  <a:close/>
                </a:path>
                <a:path w="103505" h="510540">
                  <a:moveTo>
                    <a:pt x="1778" y="506247"/>
                  </a:moveTo>
                  <a:lnTo>
                    <a:pt x="1447" y="506120"/>
                  </a:lnTo>
                  <a:lnTo>
                    <a:pt x="1765" y="506310"/>
                  </a:lnTo>
                  <a:close/>
                </a:path>
                <a:path w="103505" h="510540">
                  <a:moveTo>
                    <a:pt x="1955" y="502310"/>
                  </a:moveTo>
                  <a:lnTo>
                    <a:pt x="990" y="502056"/>
                  </a:lnTo>
                  <a:lnTo>
                    <a:pt x="1117" y="502158"/>
                  </a:lnTo>
                  <a:lnTo>
                    <a:pt x="1955" y="502310"/>
                  </a:lnTo>
                  <a:close/>
                </a:path>
                <a:path w="103505" h="510540">
                  <a:moveTo>
                    <a:pt x="2159" y="503186"/>
                  </a:moveTo>
                  <a:lnTo>
                    <a:pt x="2057" y="503364"/>
                  </a:lnTo>
                  <a:lnTo>
                    <a:pt x="2159" y="503186"/>
                  </a:lnTo>
                  <a:close/>
                </a:path>
                <a:path w="103505" h="510540">
                  <a:moveTo>
                    <a:pt x="2463" y="506730"/>
                  </a:moveTo>
                  <a:lnTo>
                    <a:pt x="1778" y="506310"/>
                  </a:lnTo>
                  <a:lnTo>
                    <a:pt x="1638" y="506539"/>
                  </a:lnTo>
                  <a:lnTo>
                    <a:pt x="2463" y="506730"/>
                  </a:lnTo>
                  <a:close/>
                </a:path>
                <a:path w="103505" h="510540">
                  <a:moveTo>
                    <a:pt x="2616" y="503910"/>
                  </a:moveTo>
                  <a:lnTo>
                    <a:pt x="2374" y="503707"/>
                  </a:lnTo>
                  <a:lnTo>
                    <a:pt x="2095" y="503580"/>
                  </a:lnTo>
                  <a:lnTo>
                    <a:pt x="1955" y="503555"/>
                  </a:lnTo>
                  <a:lnTo>
                    <a:pt x="1752" y="503529"/>
                  </a:lnTo>
                  <a:lnTo>
                    <a:pt x="1905" y="503643"/>
                  </a:lnTo>
                  <a:lnTo>
                    <a:pt x="2209" y="503770"/>
                  </a:lnTo>
                  <a:lnTo>
                    <a:pt x="2616" y="503910"/>
                  </a:lnTo>
                  <a:close/>
                </a:path>
                <a:path w="103505" h="510540">
                  <a:moveTo>
                    <a:pt x="2997" y="502500"/>
                  </a:moveTo>
                  <a:lnTo>
                    <a:pt x="2171" y="502361"/>
                  </a:lnTo>
                  <a:lnTo>
                    <a:pt x="2501" y="502437"/>
                  </a:lnTo>
                  <a:lnTo>
                    <a:pt x="2997" y="502500"/>
                  </a:lnTo>
                  <a:close/>
                </a:path>
                <a:path w="103505" h="510540">
                  <a:moveTo>
                    <a:pt x="3327" y="506399"/>
                  </a:moveTo>
                  <a:lnTo>
                    <a:pt x="3225" y="506209"/>
                  </a:lnTo>
                  <a:lnTo>
                    <a:pt x="2552" y="505942"/>
                  </a:lnTo>
                  <a:lnTo>
                    <a:pt x="3327" y="506399"/>
                  </a:lnTo>
                  <a:close/>
                </a:path>
                <a:path w="103505" h="510540">
                  <a:moveTo>
                    <a:pt x="3390" y="503770"/>
                  </a:moveTo>
                  <a:lnTo>
                    <a:pt x="2654" y="503631"/>
                  </a:lnTo>
                  <a:lnTo>
                    <a:pt x="2298" y="503529"/>
                  </a:lnTo>
                  <a:lnTo>
                    <a:pt x="2159" y="503428"/>
                  </a:lnTo>
                  <a:lnTo>
                    <a:pt x="2286" y="503618"/>
                  </a:lnTo>
                  <a:lnTo>
                    <a:pt x="2717" y="503707"/>
                  </a:lnTo>
                  <a:lnTo>
                    <a:pt x="3124" y="503770"/>
                  </a:lnTo>
                  <a:lnTo>
                    <a:pt x="3390" y="503770"/>
                  </a:lnTo>
                  <a:close/>
                </a:path>
                <a:path w="103505" h="510540">
                  <a:moveTo>
                    <a:pt x="4610" y="501878"/>
                  </a:moveTo>
                  <a:lnTo>
                    <a:pt x="2857" y="501370"/>
                  </a:lnTo>
                  <a:lnTo>
                    <a:pt x="2590" y="501586"/>
                  </a:lnTo>
                  <a:lnTo>
                    <a:pt x="495" y="501688"/>
                  </a:lnTo>
                  <a:lnTo>
                    <a:pt x="774" y="501904"/>
                  </a:lnTo>
                  <a:lnTo>
                    <a:pt x="4610" y="501878"/>
                  </a:lnTo>
                  <a:close/>
                </a:path>
                <a:path w="103505" h="510540">
                  <a:moveTo>
                    <a:pt x="5715" y="510057"/>
                  </a:moveTo>
                  <a:lnTo>
                    <a:pt x="5372" y="509701"/>
                  </a:lnTo>
                  <a:lnTo>
                    <a:pt x="1981" y="509003"/>
                  </a:lnTo>
                  <a:lnTo>
                    <a:pt x="2819" y="509587"/>
                  </a:lnTo>
                  <a:lnTo>
                    <a:pt x="3695" y="509816"/>
                  </a:lnTo>
                  <a:lnTo>
                    <a:pt x="5715" y="510057"/>
                  </a:lnTo>
                  <a:close/>
                </a:path>
                <a:path w="103505" h="510540">
                  <a:moveTo>
                    <a:pt x="6045" y="491782"/>
                  </a:moveTo>
                  <a:lnTo>
                    <a:pt x="4927" y="492137"/>
                  </a:lnTo>
                  <a:lnTo>
                    <a:pt x="5549" y="491998"/>
                  </a:lnTo>
                  <a:lnTo>
                    <a:pt x="5842" y="491883"/>
                  </a:lnTo>
                  <a:lnTo>
                    <a:pt x="6045" y="491782"/>
                  </a:lnTo>
                  <a:close/>
                </a:path>
                <a:path w="103505" h="510540">
                  <a:moveTo>
                    <a:pt x="6121" y="507212"/>
                  </a:moveTo>
                  <a:lnTo>
                    <a:pt x="4356" y="505942"/>
                  </a:lnTo>
                  <a:lnTo>
                    <a:pt x="3073" y="505942"/>
                  </a:lnTo>
                  <a:lnTo>
                    <a:pt x="3225" y="506209"/>
                  </a:lnTo>
                  <a:lnTo>
                    <a:pt x="5740" y="507212"/>
                  </a:lnTo>
                  <a:lnTo>
                    <a:pt x="6121" y="507212"/>
                  </a:lnTo>
                  <a:close/>
                </a:path>
                <a:path w="103505" h="510540">
                  <a:moveTo>
                    <a:pt x="6413" y="434708"/>
                  </a:moveTo>
                  <a:lnTo>
                    <a:pt x="6096" y="434886"/>
                  </a:lnTo>
                  <a:lnTo>
                    <a:pt x="5905" y="435165"/>
                  </a:lnTo>
                  <a:lnTo>
                    <a:pt x="5867" y="435444"/>
                  </a:lnTo>
                  <a:lnTo>
                    <a:pt x="6413" y="434708"/>
                  </a:lnTo>
                  <a:close/>
                </a:path>
                <a:path w="103505" h="510540">
                  <a:moveTo>
                    <a:pt x="6870" y="471652"/>
                  </a:moveTo>
                  <a:lnTo>
                    <a:pt x="6591" y="471652"/>
                  </a:lnTo>
                  <a:lnTo>
                    <a:pt x="6870" y="471652"/>
                  </a:lnTo>
                  <a:close/>
                </a:path>
                <a:path w="103505" h="510540">
                  <a:moveTo>
                    <a:pt x="7213" y="488327"/>
                  </a:moveTo>
                  <a:lnTo>
                    <a:pt x="6959" y="488315"/>
                  </a:lnTo>
                  <a:lnTo>
                    <a:pt x="6680" y="488302"/>
                  </a:lnTo>
                  <a:lnTo>
                    <a:pt x="6464" y="488327"/>
                  </a:lnTo>
                  <a:lnTo>
                    <a:pt x="6642" y="488353"/>
                  </a:lnTo>
                  <a:lnTo>
                    <a:pt x="7213" y="488327"/>
                  </a:lnTo>
                  <a:close/>
                </a:path>
                <a:path w="103505" h="510540">
                  <a:moveTo>
                    <a:pt x="7886" y="504913"/>
                  </a:moveTo>
                  <a:lnTo>
                    <a:pt x="7061" y="504672"/>
                  </a:lnTo>
                  <a:lnTo>
                    <a:pt x="6616" y="505942"/>
                  </a:lnTo>
                  <a:lnTo>
                    <a:pt x="7886" y="504913"/>
                  </a:lnTo>
                  <a:close/>
                </a:path>
                <a:path w="103505" h="510540">
                  <a:moveTo>
                    <a:pt x="8407" y="432130"/>
                  </a:moveTo>
                  <a:lnTo>
                    <a:pt x="8013" y="431990"/>
                  </a:lnTo>
                  <a:lnTo>
                    <a:pt x="7670" y="431927"/>
                  </a:lnTo>
                  <a:lnTo>
                    <a:pt x="6337" y="432282"/>
                  </a:lnTo>
                  <a:lnTo>
                    <a:pt x="7378" y="432282"/>
                  </a:lnTo>
                  <a:lnTo>
                    <a:pt x="8001" y="432231"/>
                  </a:lnTo>
                  <a:lnTo>
                    <a:pt x="8407" y="432130"/>
                  </a:lnTo>
                  <a:close/>
                </a:path>
                <a:path w="103505" h="510540">
                  <a:moveTo>
                    <a:pt x="9271" y="470217"/>
                  </a:moveTo>
                  <a:lnTo>
                    <a:pt x="8585" y="469557"/>
                  </a:lnTo>
                  <a:lnTo>
                    <a:pt x="6883" y="469684"/>
                  </a:lnTo>
                  <a:lnTo>
                    <a:pt x="9271" y="470217"/>
                  </a:lnTo>
                  <a:close/>
                </a:path>
                <a:path w="103505" h="510540">
                  <a:moveTo>
                    <a:pt x="9461" y="508596"/>
                  </a:moveTo>
                  <a:lnTo>
                    <a:pt x="7848" y="508025"/>
                  </a:lnTo>
                  <a:lnTo>
                    <a:pt x="4978" y="507199"/>
                  </a:lnTo>
                  <a:lnTo>
                    <a:pt x="4597" y="507174"/>
                  </a:lnTo>
                  <a:lnTo>
                    <a:pt x="3327" y="506399"/>
                  </a:lnTo>
                  <a:lnTo>
                    <a:pt x="3695" y="507098"/>
                  </a:lnTo>
                  <a:lnTo>
                    <a:pt x="1803" y="506945"/>
                  </a:lnTo>
                  <a:lnTo>
                    <a:pt x="5041" y="507771"/>
                  </a:lnTo>
                  <a:lnTo>
                    <a:pt x="3644" y="507644"/>
                  </a:lnTo>
                  <a:lnTo>
                    <a:pt x="7518" y="508584"/>
                  </a:lnTo>
                  <a:lnTo>
                    <a:pt x="7886" y="508927"/>
                  </a:lnTo>
                  <a:lnTo>
                    <a:pt x="6350" y="508914"/>
                  </a:lnTo>
                  <a:lnTo>
                    <a:pt x="5092" y="508685"/>
                  </a:lnTo>
                  <a:lnTo>
                    <a:pt x="5969" y="508914"/>
                  </a:lnTo>
                  <a:lnTo>
                    <a:pt x="4279" y="509028"/>
                  </a:lnTo>
                  <a:lnTo>
                    <a:pt x="6413" y="509485"/>
                  </a:lnTo>
                  <a:lnTo>
                    <a:pt x="9118" y="509511"/>
                  </a:lnTo>
                  <a:lnTo>
                    <a:pt x="9296" y="509054"/>
                  </a:lnTo>
                  <a:lnTo>
                    <a:pt x="7175" y="508241"/>
                  </a:lnTo>
                  <a:lnTo>
                    <a:pt x="7950" y="508254"/>
                  </a:lnTo>
                  <a:lnTo>
                    <a:pt x="8826" y="508482"/>
                  </a:lnTo>
                  <a:lnTo>
                    <a:pt x="9461" y="508596"/>
                  </a:lnTo>
                  <a:close/>
                </a:path>
                <a:path w="103505" h="510540">
                  <a:moveTo>
                    <a:pt x="9588" y="504672"/>
                  </a:moveTo>
                  <a:lnTo>
                    <a:pt x="7607" y="503402"/>
                  </a:lnTo>
                  <a:lnTo>
                    <a:pt x="6248" y="503402"/>
                  </a:lnTo>
                  <a:lnTo>
                    <a:pt x="7340" y="504672"/>
                  </a:lnTo>
                  <a:lnTo>
                    <a:pt x="7861" y="504672"/>
                  </a:lnTo>
                  <a:lnTo>
                    <a:pt x="8089" y="504748"/>
                  </a:lnTo>
                  <a:lnTo>
                    <a:pt x="9588" y="504672"/>
                  </a:lnTo>
                  <a:close/>
                </a:path>
                <a:path w="103505" h="510540">
                  <a:moveTo>
                    <a:pt x="9690" y="470382"/>
                  </a:moveTo>
                  <a:lnTo>
                    <a:pt x="6362" y="470382"/>
                  </a:lnTo>
                  <a:lnTo>
                    <a:pt x="6832" y="471551"/>
                  </a:lnTo>
                  <a:lnTo>
                    <a:pt x="9690" y="470382"/>
                  </a:lnTo>
                  <a:close/>
                </a:path>
                <a:path w="103505" h="510540">
                  <a:moveTo>
                    <a:pt x="10553" y="446252"/>
                  </a:moveTo>
                  <a:lnTo>
                    <a:pt x="10490" y="446087"/>
                  </a:lnTo>
                  <a:lnTo>
                    <a:pt x="7124" y="444982"/>
                  </a:lnTo>
                  <a:lnTo>
                    <a:pt x="6794" y="444728"/>
                  </a:lnTo>
                  <a:lnTo>
                    <a:pt x="5892" y="444982"/>
                  </a:lnTo>
                  <a:lnTo>
                    <a:pt x="10553" y="446252"/>
                  </a:lnTo>
                  <a:close/>
                </a:path>
                <a:path w="103505" h="510540">
                  <a:moveTo>
                    <a:pt x="10858" y="462762"/>
                  </a:moveTo>
                  <a:lnTo>
                    <a:pt x="8724" y="462762"/>
                  </a:lnTo>
                  <a:lnTo>
                    <a:pt x="9271" y="464032"/>
                  </a:lnTo>
                  <a:lnTo>
                    <a:pt x="10858" y="462762"/>
                  </a:lnTo>
                  <a:close/>
                </a:path>
                <a:path w="103505" h="510540">
                  <a:moveTo>
                    <a:pt x="11328" y="505942"/>
                  </a:moveTo>
                  <a:lnTo>
                    <a:pt x="8089" y="504748"/>
                  </a:lnTo>
                  <a:lnTo>
                    <a:pt x="7886" y="504913"/>
                  </a:lnTo>
                  <a:lnTo>
                    <a:pt x="11328" y="505942"/>
                  </a:lnTo>
                  <a:close/>
                </a:path>
                <a:path w="103505" h="510540">
                  <a:moveTo>
                    <a:pt x="12077" y="464350"/>
                  </a:moveTo>
                  <a:lnTo>
                    <a:pt x="11569" y="464134"/>
                  </a:lnTo>
                  <a:lnTo>
                    <a:pt x="11061" y="463918"/>
                  </a:lnTo>
                  <a:lnTo>
                    <a:pt x="10756" y="463740"/>
                  </a:lnTo>
                  <a:lnTo>
                    <a:pt x="10972" y="463575"/>
                  </a:lnTo>
                  <a:lnTo>
                    <a:pt x="11315" y="463384"/>
                  </a:lnTo>
                  <a:lnTo>
                    <a:pt x="10896" y="463143"/>
                  </a:lnTo>
                  <a:lnTo>
                    <a:pt x="10274" y="463283"/>
                  </a:lnTo>
                  <a:lnTo>
                    <a:pt x="10375" y="463499"/>
                  </a:lnTo>
                  <a:lnTo>
                    <a:pt x="10744" y="463740"/>
                  </a:lnTo>
                  <a:lnTo>
                    <a:pt x="10515" y="463918"/>
                  </a:lnTo>
                  <a:lnTo>
                    <a:pt x="10426" y="464096"/>
                  </a:lnTo>
                  <a:lnTo>
                    <a:pt x="12077" y="464350"/>
                  </a:lnTo>
                  <a:close/>
                </a:path>
                <a:path w="103505" h="510540">
                  <a:moveTo>
                    <a:pt x="13322" y="507212"/>
                  </a:moveTo>
                  <a:lnTo>
                    <a:pt x="6616" y="505942"/>
                  </a:lnTo>
                  <a:lnTo>
                    <a:pt x="5511" y="504672"/>
                  </a:lnTo>
                  <a:lnTo>
                    <a:pt x="3479" y="504672"/>
                  </a:lnTo>
                  <a:lnTo>
                    <a:pt x="5283" y="505942"/>
                  </a:lnTo>
                  <a:lnTo>
                    <a:pt x="6121" y="507212"/>
                  </a:lnTo>
                  <a:lnTo>
                    <a:pt x="13322" y="507212"/>
                  </a:lnTo>
                  <a:close/>
                </a:path>
                <a:path w="103505" h="510540">
                  <a:moveTo>
                    <a:pt x="14846" y="502132"/>
                  </a:moveTo>
                  <a:lnTo>
                    <a:pt x="14224" y="500862"/>
                  </a:lnTo>
                  <a:lnTo>
                    <a:pt x="12331" y="502132"/>
                  </a:lnTo>
                  <a:lnTo>
                    <a:pt x="14846" y="502132"/>
                  </a:lnTo>
                  <a:close/>
                </a:path>
                <a:path w="103505" h="510540">
                  <a:moveTo>
                    <a:pt x="15189" y="500862"/>
                  </a:moveTo>
                  <a:lnTo>
                    <a:pt x="13093" y="499592"/>
                  </a:lnTo>
                  <a:lnTo>
                    <a:pt x="13804" y="500862"/>
                  </a:lnTo>
                  <a:lnTo>
                    <a:pt x="14224" y="500862"/>
                  </a:lnTo>
                  <a:lnTo>
                    <a:pt x="15189" y="500862"/>
                  </a:lnTo>
                  <a:close/>
                </a:path>
                <a:path w="103505" h="510540">
                  <a:moveTo>
                    <a:pt x="15379" y="502920"/>
                  </a:moveTo>
                  <a:lnTo>
                    <a:pt x="15240" y="502132"/>
                  </a:lnTo>
                  <a:lnTo>
                    <a:pt x="14846" y="502132"/>
                  </a:lnTo>
                  <a:lnTo>
                    <a:pt x="15214" y="502881"/>
                  </a:lnTo>
                  <a:lnTo>
                    <a:pt x="15379" y="502920"/>
                  </a:lnTo>
                  <a:close/>
                </a:path>
                <a:path w="103505" h="510540">
                  <a:moveTo>
                    <a:pt x="15798" y="381266"/>
                  </a:moveTo>
                  <a:lnTo>
                    <a:pt x="15367" y="380212"/>
                  </a:lnTo>
                  <a:lnTo>
                    <a:pt x="15151" y="380212"/>
                  </a:lnTo>
                  <a:lnTo>
                    <a:pt x="14097" y="380212"/>
                  </a:lnTo>
                  <a:lnTo>
                    <a:pt x="15798" y="381266"/>
                  </a:lnTo>
                  <a:close/>
                </a:path>
                <a:path w="103505" h="510540">
                  <a:moveTo>
                    <a:pt x="16586" y="498716"/>
                  </a:moveTo>
                  <a:lnTo>
                    <a:pt x="15608" y="499503"/>
                  </a:lnTo>
                  <a:lnTo>
                    <a:pt x="16154" y="499516"/>
                  </a:lnTo>
                  <a:lnTo>
                    <a:pt x="16586" y="498716"/>
                  </a:lnTo>
                  <a:close/>
                </a:path>
                <a:path w="103505" h="510540">
                  <a:moveTo>
                    <a:pt x="17246" y="372960"/>
                  </a:moveTo>
                  <a:lnTo>
                    <a:pt x="17132" y="372592"/>
                  </a:lnTo>
                  <a:lnTo>
                    <a:pt x="16332" y="372592"/>
                  </a:lnTo>
                  <a:lnTo>
                    <a:pt x="17246" y="372960"/>
                  </a:lnTo>
                  <a:close/>
                </a:path>
                <a:path w="103505" h="510540">
                  <a:moveTo>
                    <a:pt x="17919" y="368160"/>
                  </a:moveTo>
                  <a:lnTo>
                    <a:pt x="17322" y="367931"/>
                  </a:lnTo>
                  <a:lnTo>
                    <a:pt x="17919" y="368160"/>
                  </a:lnTo>
                  <a:close/>
                </a:path>
                <a:path w="103505" h="510540">
                  <a:moveTo>
                    <a:pt x="18351" y="499643"/>
                  </a:moveTo>
                  <a:lnTo>
                    <a:pt x="16154" y="499516"/>
                  </a:lnTo>
                  <a:lnTo>
                    <a:pt x="15963" y="499859"/>
                  </a:lnTo>
                  <a:lnTo>
                    <a:pt x="18351" y="499643"/>
                  </a:lnTo>
                  <a:close/>
                </a:path>
                <a:path w="103505" h="510540">
                  <a:moveTo>
                    <a:pt x="18389" y="369925"/>
                  </a:moveTo>
                  <a:lnTo>
                    <a:pt x="18072" y="369697"/>
                  </a:lnTo>
                  <a:lnTo>
                    <a:pt x="18072" y="369824"/>
                  </a:lnTo>
                  <a:lnTo>
                    <a:pt x="18389" y="369925"/>
                  </a:lnTo>
                  <a:close/>
                </a:path>
                <a:path w="103505" h="510540">
                  <a:moveTo>
                    <a:pt x="18656" y="373697"/>
                  </a:moveTo>
                  <a:lnTo>
                    <a:pt x="18376" y="373418"/>
                  </a:lnTo>
                  <a:lnTo>
                    <a:pt x="17246" y="372960"/>
                  </a:lnTo>
                  <a:lnTo>
                    <a:pt x="17399" y="373456"/>
                  </a:lnTo>
                  <a:lnTo>
                    <a:pt x="18656" y="373697"/>
                  </a:lnTo>
                  <a:close/>
                </a:path>
                <a:path w="103505" h="510540">
                  <a:moveTo>
                    <a:pt x="18935" y="481457"/>
                  </a:moveTo>
                  <a:lnTo>
                    <a:pt x="18503" y="481584"/>
                  </a:lnTo>
                  <a:lnTo>
                    <a:pt x="18719" y="481571"/>
                  </a:lnTo>
                  <a:lnTo>
                    <a:pt x="18859" y="481520"/>
                  </a:lnTo>
                  <a:close/>
                </a:path>
                <a:path w="103505" h="510540">
                  <a:moveTo>
                    <a:pt x="20066" y="479272"/>
                  </a:moveTo>
                  <a:lnTo>
                    <a:pt x="19050" y="478002"/>
                  </a:lnTo>
                  <a:lnTo>
                    <a:pt x="19113" y="478129"/>
                  </a:lnTo>
                  <a:lnTo>
                    <a:pt x="20066" y="479272"/>
                  </a:lnTo>
                  <a:close/>
                </a:path>
                <a:path w="103505" h="510540">
                  <a:moveTo>
                    <a:pt x="20078" y="481164"/>
                  </a:moveTo>
                  <a:lnTo>
                    <a:pt x="18961" y="480961"/>
                  </a:lnTo>
                  <a:lnTo>
                    <a:pt x="19202" y="481279"/>
                  </a:lnTo>
                  <a:lnTo>
                    <a:pt x="18935" y="481457"/>
                  </a:lnTo>
                  <a:lnTo>
                    <a:pt x="20078" y="481164"/>
                  </a:lnTo>
                  <a:close/>
                </a:path>
                <a:path w="103505" h="510540">
                  <a:moveTo>
                    <a:pt x="20383" y="495312"/>
                  </a:moveTo>
                  <a:lnTo>
                    <a:pt x="17475" y="494842"/>
                  </a:lnTo>
                  <a:lnTo>
                    <a:pt x="16484" y="494665"/>
                  </a:lnTo>
                  <a:lnTo>
                    <a:pt x="17399" y="494855"/>
                  </a:lnTo>
                  <a:lnTo>
                    <a:pt x="17970" y="495033"/>
                  </a:lnTo>
                  <a:lnTo>
                    <a:pt x="18173" y="495185"/>
                  </a:lnTo>
                  <a:lnTo>
                    <a:pt x="18719" y="495274"/>
                  </a:lnTo>
                  <a:lnTo>
                    <a:pt x="20243" y="495427"/>
                  </a:lnTo>
                  <a:lnTo>
                    <a:pt x="20383" y="495312"/>
                  </a:lnTo>
                  <a:close/>
                </a:path>
                <a:path w="103505" h="510540">
                  <a:moveTo>
                    <a:pt x="20624" y="476732"/>
                  </a:moveTo>
                  <a:lnTo>
                    <a:pt x="19951" y="475462"/>
                  </a:lnTo>
                  <a:lnTo>
                    <a:pt x="19431" y="475462"/>
                  </a:lnTo>
                  <a:lnTo>
                    <a:pt x="20624" y="476732"/>
                  </a:lnTo>
                  <a:close/>
                </a:path>
                <a:path w="103505" h="510540">
                  <a:moveTo>
                    <a:pt x="20916" y="496455"/>
                  </a:moveTo>
                  <a:lnTo>
                    <a:pt x="19697" y="495884"/>
                  </a:lnTo>
                  <a:lnTo>
                    <a:pt x="18643" y="496100"/>
                  </a:lnTo>
                  <a:lnTo>
                    <a:pt x="19100" y="496684"/>
                  </a:lnTo>
                  <a:lnTo>
                    <a:pt x="20281" y="496341"/>
                  </a:lnTo>
                  <a:lnTo>
                    <a:pt x="20916" y="496455"/>
                  </a:lnTo>
                  <a:close/>
                </a:path>
                <a:path w="103505" h="510540">
                  <a:moveTo>
                    <a:pt x="21932" y="489966"/>
                  </a:moveTo>
                  <a:lnTo>
                    <a:pt x="20574" y="489496"/>
                  </a:lnTo>
                  <a:lnTo>
                    <a:pt x="20561" y="489635"/>
                  </a:lnTo>
                  <a:lnTo>
                    <a:pt x="20942" y="489737"/>
                  </a:lnTo>
                  <a:lnTo>
                    <a:pt x="21932" y="489966"/>
                  </a:lnTo>
                  <a:close/>
                </a:path>
                <a:path w="103505" h="510540">
                  <a:moveTo>
                    <a:pt x="22047" y="499325"/>
                  </a:moveTo>
                  <a:lnTo>
                    <a:pt x="18351" y="499643"/>
                  </a:lnTo>
                  <a:lnTo>
                    <a:pt x="18516" y="499986"/>
                  </a:lnTo>
                  <a:lnTo>
                    <a:pt x="22047" y="499325"/>
                  </a:lnTo>
                  <a:close/>
                </a:path>
                <a:path w="103505" h="510540">
                  <a:moveTo>
                    <a:pt x="22339" y="353542"/>
                  </a:moveTo>
                  <a:lnTo>
                    <a:pt x="19913" y="352272"/>
                  </a:lnTo>
                  <a:lnTo>
                    <a:pt x="20789" y="353542"/>
                  </a:lnTo>
                  <a:lnTo>
                    <a:pt x="22339" y="353542"/>
                  </a:lnTo>
                  <a:close/>
                </a:path>
                <a:path w="103505" h="510540">
                  <a:moveTo>
                    <a:pt x="23888" y="329412"/>
                  </a:moveTo>
                  <a:lnTo>
                    <a:pt x="21717" y="328142"/>
                  </a:lnTo>
                  <a:lnTo>
                    <a:pt x="23139" y="329412"/>
                  </a:lnTo>
                  <a:lnTo>
                    <a:pt x="23888" y="329412"/>
                  </a:lnTo>
                  <a:close/>
                </a:path>
                <a:path w="103505" h="510540">
                  <a:moveTo>
                    <a:pt x="24345" y="475957"/>
                  </a:moveTo>
                  <a:lnTo>
                    <a:pt x="24015" y="475513"/>
                  </a:lnTo>
                  <a:lnTo>
                    <a:pt x="23317" y="475792"/>
                  </a:lnTo>
                  <a:lnTo>
                    <a:pt x="24345" y="475957"/>
                  </a:lnTo>
                  <a:close/>
                </a:path>
                <a:path w="103505" h="510540">
                  <a:moveTo>
                    <a:pt x="24663" y="318503"/>
                  </a:moveTo>
                  <a:lnTo>
                    <a:pt x="24371" y="318427"/>
                  </a:lnTo>
                  <a:lnTo>
                    <a:pt x="24168" y="318389"/>
                  </a:lnTo>
                  <a:lnTo>
                    <a:pt x="24358" y="318465"/>
                  </a:lnTo>
                  <a:lnTo>
                    <a:pt x="24485" y="318477"/>
                  </a:lnTo>
                  <a:lnTo>
                    <a:pt x="24663" y="318503"/>
                  </a:lnTo>
                  <a:close/>
                </a:path>
                <a:path w="103505" h="510540">
                  <a:moveTo>
                    <a:pt x="25107" y="343306"/>
                  </a:moveTo>
                  <a:lnTo>
                    <a:pt x="24752" y="343217"/>
                  </a:lnTo>
                  <a:lnTo>
                    <a:pt x="24942" y="343382"/>
                  </a:lnTo>
                  <a:lnTo>
                    <a:pt x="25107" y="343306"/>
                  </a:lnTo>
                  <a:close/>
                </a:path>
                <a:path w="103505" h="510540">
                  <a:moveTo>
                    <a:pt x="26035" y="328142"/>
                  </a:moveTo>
                  <a:lnTo>
                    <a:pt x="25488" y="327583"/>
                  </a:lnTo>
                  <a:lnTo>
                    <a:pt x="22631" y="326872"/>
                  </a:lnTo>
                  <a:lnTo>
                    <a:pt x="26035" y="328142"/>
                  </a:lnTo>
                  <a:close/>
                </a:path>
                <a:path w="103505" h="510540">
                  <a:moveTo>
                    <a:pt x="26098" y="342112"/>
                  </a:moveTo>
                  <a:lnTo>
                    <a:pt x="22148" y="340842"/>
                  </a:lnTo>
                  <a:lnTo>
                    <a:pt x="21602" y="342112"/>
                  </a:lnTo>
                  <a:lnTo>
                    <a:pt x="20002" y="342112"/>
                  </a:lnTo>
                  <a:lnTo>
                    <a:pt x="24752" y="343217"/>
                  </a:lnTo>
                  <a:lnTo>
                    <a:pt x="23406" y="342112"/>
                  </a:lnTo>
                  <a:lnTo>
                    <a:pt x="26098" y="342112"/>
                  </a:lnTo>
                  <a:close/>
                </a:path>
                <a:path w="103505" h="510540">
                  <a:moveTo>
                    <a:pt x="27114" y="452970"/>
                  </a:moveTo>
                  <a:lnTo>
                    <a:pt x="26822" y="453021"/>
                  </a:lnTo>
                  <a:lnTo>
                    <a:pt x="26682" y="453136"/>
                  </a:lnTo>
                  <a:lnTo>
                    <a:pt x="27114" y="452970"/>
                  </a:lnTo>
                  <a:close/>
                </a:path>
                <a:path w="103505" h="510540">
                  <a:moveTo>
                    <a:pt x="27825" y="462114"/>
                  </a:moveTo>
                  <a:lnTo>
                    <a:pt x="27584" y="462038"/>
                  </a:lnTo>
                  <a:lnTo>
                    <a:pt x="27457" y="462076"/>
                  </a:lnTo>
                  <a:lnTo>
                    <a:pt x="27317" y="462178"/>
                  </a:lnTo>
                  <a:lnTo>
                    <a:pt x="27647" y="462153"/>
                  </a:lnTo>
                  <a:lnTo>
                    <a:pt x="27825" y="462114"/>
                  </a:lnTo>
                  <a:close/>
                </a:path>
                <a:path w="103505" h="510540">
                  <a:moveTo>
                    <a:pt x="28460" y="424662"/>
                  </a:moveTo>
                  <a:lnTo>
                    <a:pt x="25857" y="423392"/>
                  </a:lnTo>
                  <a:lnTo>
                    <a:pt x="26695" y="424662"/>
                  </a:lnTo>
                  <a:lnTo>
                    <a:pt x="28460" y="424662"/>
                  </a:lnTo>
                  <a:close/>
                </a:path>
                <a:path w="103505" h="510540">
                  <a:moveTo>
                    <a:pt x="29464" y="438962"/>
                  </a:moveTo>
                  <a:lnTo>
                    <a:pt x="29095" y="438734"/>
                  </a:lnTo>
                  <a:lnTo>
                    <a:pt x="28727" y="438734"/>
                  </a:lnTo>
                  <a:lnTo>
                    <a:pt x="29108" y="438848"/>
                  </a:lnTo>
                  <a:lnTo>
                    <a:pt x="29260" y="438962"/>
                  </a:lnTo>
                  <a:lnTo>
                    <a:pt x="29044" y="438950"/>
                  </a:lnTo>
                  <a:lnTo>
                    <a:pt x="28803" y="439039"/>
                  </a:lnTo>
                  <a:lnTo>
                    <a:pt x="29286" y="438962"/>
                  </a:lnTo>
                  <a:lnTo>
                    <a:pt x="29464" y="438962"/>
                  </a:lnTo>
                  <a:close/>
                </a:path>
                <a:path w="103505" h="510540">
                  <a:moveTo>
                    <a:pt x="29527" y="434022"/>
                  </a:moveTo>
                  <a:lnTo>
                    <a:pt x="28930" y="434022"/>
                  </a:lnTo>
                  <a:lnTo>
                    <a:pt x="29057" y="434213"/>
                  </a:lnTo>
                  <a:lnTo>
                    <a:pt x="29527" y="434022"/>
                  </a:lnTo>
                  <a:close/>
                </a:path>
                <a:path w="103505" h="510540">
                  <a:moveTo>
                    <a:pt x="31102" y="418071"/>
                  </a:moveTo>
                  <a:lnTo>
                    <a:pt x="29933" y="417042"/>
                  </a:lnTo>
                  <a:lnTo>
                    <a:pt x="27165" y="415848"/>
                  </a:lnTo>
                  <a:lnTo>
                    <a:pt x="28536" y="417042"/>
                  </a:lnTo>
                  <a:lnTo>
                    <a:pt x="31102" y="418071"/>
                  </a:lnTo>
                  <a:close/>
                </a:path>
                <a:path w="103505" h="510540">
                  <a:moveTo>
                    <a:pt x="32207" y="444461"/>
                  </a:moveTo>
                  <a:lnTo>
                    <a:pt x="31686" y="444411"/>
                  </a:lnTo>
                  <a:lnTo>
                    <a:pt x="31280" y="444398"/>
                  </a:lnTo>
                  <a:lnTo>
                    <a:pt x="30911" y="444398"/>
                  </a:lnTo>
                  <a:lnTo>
                    <a:pt x="31203" y="444449"/>
                  </a:lnTo>
                  <a:lnTo>
                    <a:pt x="31559" y="444461"/>
                  </a:lnTo>
                  <a:lnTo>
                    <a:pt x="32207" y="444461"/>
                  </a:lnTo>
                  <a:close/>
                </a:path>
                <a:path w="103505" h="510540">
                  <a:moveTo>
                    <a:pt x="32550" y="458952"/>
                  </a:moveTo>
                  <a:lnTo>
                    <a:pt x="32080" y="458952"/>
                  </a:lnTo>
                  <a:lnTo>
                    <a:pt x="32512" y="459536"/>
                  </a:lnTo>
                  <a:lnTo>
                    <a:pt x="32550" y="458952"/>
                  </a:lnTo>
                  <a:close/>
                </a:path>
                <a:path w="103505" h="510540">
                  <a:moveTo>
                    <a:pt x="33007" y="460222"/>
                  </a:moveTo>
                  <a:lnTo>
                    <a:pt x="32512" y="459536"/>
                  </a:lnTo>
                  <a:lnTo>
                    <a:pt x="32461" y="460222"/>
                  </a:lnTo>
                  <a:lnTo>
                    <a:pt x="33007" y="460222"/>
                  </a:lnTo>
                  <a:close/>
                </a:path>
                <a:path w="103505" h="510540">
                  <a:moveTo>
                    <a:pt x="33121" y="418071"/>
                  </a:moveTo>
                  <a:lnTo>
                    <a:pt x="32981" y="417042"/>
                  </a:lnTo>
                  <a:lnTo>
                    <a:pt x="32346" y="417042"/>
                  </a:lnTo>
                  <a:lnTo>
                    <a:pt x="31813" y="418071"/>
                  </a:lnTo>
                  <a:lnTo>
                    <a:pt x="33121" y="418071"/>
                  </a:lnTo>
                  <a:close/>
                </a:path>
                <a:path w="103505" h="510540">
                  <a:moveTo>
                    <a:pt x="33159" y="418312"/>
                  </a:moveTo>
                  <a:lnTo>
                    <a:pt x="31699" y="418312"/>
                  </a:lnTo>
                  <a:lnTo>
                    <a:pt x="31369" y="418312"/>
                  </a:lnTo>
                  <a:lnTo>
                    <a:pt x="33083" y="419582"/>
                  </a:lnTo>
                  <a:lnTo>
                    <a:pt x="33159" y="418312"/>
                  </a:lnTo>
                  <a:close/>
                </a:path>
                <a:path w="103505" h="510540">
                  <a:moveTo>
                    <a:pt x="34810" y="432282"/>
                  </a:moveTo>
                  <a:lnTo>
                    <a:pt x="28092" y="429996"/>
                  </a:lnTo>
                  <a:lnTo>
                    <a:pt x="26758" y="431012"/>
                  </a:lnTo>
                  <a:lnTo>
                    <a:pt x="28054" y="431012"/>
                  </a:lnTo>
                  <a:lnTo>
                    <a:pt x="34810" y="432282"/>
                  </a:lnTo>
                  <a:close/>
                </a:path>
                <a:path w="103505" h="510540">
                  <a:moveTo>
                    <a:pt x="34810" y="407390"/>
                  </a:moveTo>
                  <a:lnTo>
                    <a:pt x="34582" y="407301"/>
                  </a:lnTo>
                  <a:lnTo>
                    <a:pt x="34810" y="407390"/>
                  </a:lnTo>
                  <a:close/>
                </a:path>
                <a:path w="103505" h="510540">
                  <a:moveTo>
                    <a:pt x="37299" y="407225"/>
                  </a:moveTo>
                  <a:lnTo>
                    <a:pt x="34810" y="407390"/>
                  </a:lnTo>
                  <a:lnTo>
                    <a:pt x="35496" y="407682"/>
                  </a:lnTo>
                  <a:lnTo>
                    <a:pt x="37299" y="407225"/>
                  </a:lnTo>
                  <a:close/>
                </a:path>
                <a:path w="103505" h="510540">
                  <a:moveTo>
                    <a:pt x="39624" y="406336"/>
                  </a:moveTo>
                  <a:lnTo>
                    <a:pt x="39103" y="405612"/>
                  </a:lnTo>
                  <a:lnTo>
                    <a:pt x="38392" y="405612"/>
                  </a:lnTo>
                  <a:lnTo>
                    <a:pt x="39624" y="406336"/>
                  </a:lnTo>
                  <a:close/>
                </a:path>
                <a:path w="103505" h="510540">
                  <a:moveTo>
                    <a:pt x="40525" y="406882"/>
                  </a:moveTo>
                  <a:lnTo>
                    <a:pt x="39624" y="406336"/>
                  </a:lnTo>
                  <a:lnTo>
                    <a:pt x="40005" y="406882"/>
                  </a:lnTo>
                  <a:lnTo>
                    <a:pt x="40525" y="406882"/>
                  </a:lnTo>
                  <a:close/>
                </a:path>
                <a:path w="103505" h="510540">
                  <a:moveTo>
                    <a:pt x="41351" y="314147"/>
                  </a:moveTo>
                  <a:lnTo>
                    <a:pt x="39560" y="313778"/>
                  </a:lnTo>
                  <a:lnTo>
                    <a:pt x="39712" y="313893"/>
                  </a:lnTo>
                  <a:lnTo>
                    <a:pt x="40792" y="314083"/>
                  </a:lnTo>
                  <a:lnTo>
                    <a:pt x="41351" y="314147"/>
                  </a:lnTo>
                  <a:close/>
                </a:path>
                <a:path w="103505" h="510540">
                  <a:moveTo>
                    <a:pt x="49453" y="323062"/>
                  </a:moveTo>
                  <a:lnTo>
                    <a:pt x="44653" y="320522"/>
                  </a:lnTo>
                  <a:lnTo>
                    <a:pt x="43002" y="320522"/>
                  </a:lnTo>
                  <a:lnTo>
                    <a:pt x="41516" y="319252"/>
                  </a:lnTo>
                  <a:lnTo>
                    <a:pt x="44526" y="319252"/>
                  </a:lnTo>
                  <a:lnTo>
                    <a:pt x="41897" y="317982"/>
                  </a:lnTo>
                  <a:lnTo>
                    <a:pt x="43218" y="316712"/>
                  </a:lnTo>
                  <a:lnTo>
                    <a:pt x="48387" y="317982"/>
                  </a:lnTo>
                  <a:lnTo>
                    <a:pt x="48907" y="316712"/>
                  </a:lnTo>
                  <a:lnTo>
                    <a:pt x="48348" y="316712"/>
                  </a:lnTo>
                  <a:lnTo>
                    <a:pt x="44348" y="315442"/>
                  </a:lnTo>
                  <a:lnTo>
                    <a:pt x="40487" y="315442"/>
                  </a:lnTo>
                  <a:lnTo>
                    <a:pt x="39700" y="314172"/>
                  </a:lnTo>
                  <a:lnTo>
                    <a:pt x="34899" y="314172"/>
                  </a:lnTo>
                  <a:lnTo>
                    <a:pt x="30022" y="312902"/>
                  </a:lnTo>
                  <a:lnTo>
                    <a:pt x="26479" y="312902"/>
                  </a:lnTo>
                  <a:lnTo>
                    <a:pt x="29298" y="314172"/>
                  </a:lnTo>
                  <a:lnTo>
                    <a:pt x="26581" y="314172"/>
                  </a:lnTo>
                  <a:lnTo>
                    <a:pt x="25209" y="314172"/>
                  </a:lnTo>
                  <a:lnTo>
                    <a:pt x="27432" y="315442"/>
                  </a:lnTo>
                  <a:lnTo>
                    <a:pt x="24879" y="315442"/>
                  </a:lnTo>
                  <a:lnTo>
                    <a:pt x="26974" y="316712"/>
                  </a:lnTo>
                  <a:lnTo>
                    <a:pt x="28308" y="315937"/>
                  </a:lnTo>
                  <a:lnTo>
                    <a:pt x="29679" y="316712"/>
                  </a:lnTo>
                  <a:lnTo>
                    <a:pt x="28422" y="315874"/>
                  </a:lnTo>
                  <a:lnTo>
                    <a:pt x="29159" y="315442"/>
                  </a:lnTo>
                  <a:lnTo>
                    <a:pt x="30492" y="316712"/>
                  </a:lnTo>
                  <a:lnTo>
                    <a:pt x="29679" y="316712"/>
                  </a:lnTo>
                  <a:lnTo>
                    <a:pt x="27152" y="316712"/>
                  </a:lnTo>
                  <a:lnTo>
                    <a:pt x="26187" y="317982"/>
                  </a:lnTo>
                  <a:lnTo>
                    <a:pt x="25958" y="317982"/>
                  </a:lnTo>
                  <a:lnTo>
                    <a:pt x="29222" y="319252"/>
                  </a:lnTo>
                  <a:lnTo>
                    <a:pt x="25730" y="319252"/>
                  </a:lnTo>
                  <a:lnTo>
                    <a:pt x="28028" y="320459"/>
                  </a:lnTo>
                  <a:lnTo>
                    <a:pt x="22923" y="319252"/>
                  </a:lnTo>
                  <a:lnTo>
                    <a:pt x="27749" y="321792"/>
                  </a:lnTo>
                  <a:lnTo>
                    <a:pt x="21920" y="320522"/>
                  </a:lnTo>
                  <a:lnTo>
                    <a:pt x="26758" y="321792"/>
                  </a:lnTo>
                  <a:lnTo>
                    <a:pt x="23837" y="323062"/>
                  </a:lnTo>
                  <a:lnTo>
                    <a:pt x="26428" y="324332"/>
                  </a:lnTo>
                  <a:lnTo>
                    <a:pt x="22567" y="324332"/>
                  </a:lnTo>
                  <a:lnTo>
                    <a:pt x="26619" y="325602"/>
                  </a:lnTo>
                  <a:lnTo>
                    <a:pt x="27444" y="326872"/>
                  </a:lnTo>
                  <a:lnTo>
                    <a:pt x="25857" y="326872"/>
                  </a:lnTo>
                  <a:lnTo>
                    <a:pt x="25171" y="325602"/>
                  </a:lnTo>
                  <a:lnTo>
                    <a:pt x="24663" y="325602"/>
                  </a:lnTo>
                  <a:lnTo>
                    <a:pt x="24485" y="326872"/>
                  </a:lnTo>
                  <a:lnTo>
                    <a:pt x="24777" y="326872"/>
                  </a:lnTo>
                  <a:lnTo>
                    <a:pt x="25488" y="327583"/>
                  </a:lnTo>
                  <a:lnTo>
                    <a:pt x="27698" y="328142"/>
                  </a:lnTo>
                  <a:lnTo>
                    <a:pt x="26492" y="328142"/>
                  </a:lnTo>
                  <a:lnTo>
                    <a:pt x="23888" y="329412"/>
                  </a:lnTo>
                  <a:lnTo>
                    <a:pt x="25704" y="329412"/>
                  </a:lnTo>
                  <a:lnTo>
                    <a:pt x="26644" y="330682"/>
                  </a:lnTo>
                  <a:lnTo>
                    <a:pt x="22809" y="329412"/>
                  </a:lnTo>
                  <a:lnTo>
                    <a:pt x="21526" y="329412"/>
                  </a:lnTo>
                  <a:lnTo>
                    <a:pt x="19824" y="328142"/>
                  </a:lnTo>
                  <a:lnTo>
                    <a:pt x="19646" y="329412"/>
                  </a:lnTo>
                  <a:lnTo>
                    <a:pt x="20815" y="329412"/>
                  </a:lnTo>
                  <a:lnTo>
                    <a:pt x="21755" y="330682"/>
                  </a:lnTo>
                  <a:lnTo>
                    <a:pt x="25196" y="331952"/>
                  </a:lnTo>
                  <a:lnTo>
                    <a:pt x="23329" y="331952"/>
                  </a:lnTo>
                  <a:lnTo>
                    <a:pt x="26289" y="333222"/>
                  </a:lnTo>
                  <a:lnTo>
                    <a:pt x="23418" y="333222"/>
                  </a:lnTo>
                  <a:lnTo>
                    <a:pt x="23228" y="332968"/>
                  </a:lnTo>
                  <a:lnTo>
                    <a:pt x="23228" y="333222"/>
                  </a:lnTo>
                  <a:lnTo>
                    <a:pt x="23291" y="333883"/>
                  </a:lnTo>
                  <a:lnTo>
                    <a:pt x="24130" y="333883"/>
                  </a:lnTo>
                  <a:lnTo>
                    <a:pt x="25044" y="333946"/>
                  </a:lnTo>
                  <a:lnTo>
                    <a:pt x="23863" y="333806"/>
                  </a:lnTo>
                  <a:lnTo>
                    <a:pt x="23482" y="333324"/>
                  </a:lnTo>
                  <a:lnTo>
                    <a:pt x="26936" y="334492"/>
                  </a:lnTo>
                  <a:lnTo>
                    <a:pt x="29845" y="334492"/>
                  </a:lnTo>
                  <a:lnTo>
                    <a:pt x="31242" y="335762"/>
                  </a:lnTo>
                  <a:lnTo>
                    <a:pt x="30505" y="335762"/>
                  </a:lnTo>
                  <a:lnTo>
                    <a:pt x="30505" y="337032"/>
                  </a:lnTo>
                  <a:lnTo>
                    <a:pt x="25857" y="337032"/>
                  </a:lnTo>
                  <a:lnTo>
                    <a:pt x="28041" y="335940"/>
                  </a:lnTo>
                  <a:lnTo>
                    <a:pt x="30505" y="337032"/>
                  </a:lnTo>
                  <a:lnTo>
                    <a:pt x="30505" y="335762"/>
                  </a:lnTo>
                  <a:lnTo>
                    <a:pt x="29235" y="335762"/>
                  </a:lnTo>
                  <a:lnTo>
                    <a:pt x="26581" y="334492"/>
                  </a:lnTo>
                  <a:lnTo>
                    <a:pt x="27647" y="335762"/>
                  </a:lnTo>
                  <a:lnTo>
                    <a:pt x="27101" y="335762"/>
                  </a:lnTo>
                  <a:lnTo>
                    <a:pt x="21082" y="334492"/>
                  </a:lnTo>
                  <a:lnTo>
                    <a:pt x="19888" y="335762"/>
                  </a:lnTo>
                  <a:lnTo>
                    <a:pt x="22694" y="337032"/>
                  </a:lnTo>
                  <a:lnTo>
                    <a:pt x="21501" y="337032"/>
                  </a:lnTo>
                  <a:lnTo>
                    <a:pt x="23431" y="338302"/>
                  </a:lnTo>
                  <a:lnTo>
                    <a:pt x="26327" y="338302"/>
                  </a:lnTo>
                  <a:lnTo>
                    <a:pt x="29616" y="340842"/>
                  </a:lnTo>
                  <a:lnTo>
                    <a:pt x="17310" y="338302"/>
                  </a:lnTo>
                  <a:lnTo>
                    <a:pt x="21805" y="339572"/>
                  </a:lnTo>
                  <a:lnTo>
                    <a:pt x="24130" y="340842"/>
                  </a:lnTo>
                  <a:lnTo>
                    <a:pt x="28562" y="340842"/>
                  </a:lnTo>
                  <a:lnTo>
                    <a:pt x="26098" y="342112"/>
                  </a:lnTo>
                  <a:lnTo>
                    <a:pt x="27774" y="342112"/>
                  </a:lnTo>
                  <a:lnTo>
                    <a:pt x="25107" y="343306"/>
                  </a:lnTo>
                  <a:lnTo>
                    <a:pt x="25438" y="343382"/>
                  </a:lnTo>
                  <a:lnTo>
                    <a:pt x="24942" y="343382"/>
                  </a:lnTo>
                  <a:lnTo>
                    <a:pt x="21805" y="343382"/>
                  </a:lnTo>
                  <a:lnTo>
                    <a:pt x="22199" y="344652"/>
                  </a:lnTo>
                  <a:lnTo>
                    <a:pt x="24549" y="345922"/>
                  </a:lnTo>
                  <a:lnTo>
                    <a:pt x="25019" y="347192"/>
                  </a:lnTo>
                  <a:lnTo>
                    <a:pt x="21793" y="347192"/>
                  </a:lnTo>
                  <a:lnTo>
                    <a:pt x="23317" y="348462"/>
                  </a:lnTo>
                  <a:lnTo>
                    <a:pt x="20866" y="349732"/>
                  </a:lnTo>
                  <a:lnTo>
                    <a:pt x="18554" y="351002"/>
                  </a:lnTo>
                  <a:lnTo>
                    <a:pt x="21501" y="352272"/>
                  </a:lnTo>
                  <a:lnTo>
                    <a:pt x="22618" y="353542"/>
                  </a:lnTo>
                  <a:lnTo>
                    <a:pt x="22339" y="353542"/>
                  </a:lnTo>
                  <a:lnTo>
                    <a:pt x="25019" y="356082"/>
                  </a:lnTo>
                  <a:lnTo>
                    <a:pt x="21615" y="357352"/>
                  </a:lnTo>
                  <a:lnTo>
                    <a:pt x="19380" y="357352"/>
                  </a:lnTo>
                  <a:lnTo>
                    <a:pt x="26822" y="358622"/>
                  </a:lnTo>
                  <a:lnTo>
                    <a:pt x="23368" y="358622"/>
                  </a:lnTo>
                  <a:lnTo>
                    <a:pt x="21780" y="359892"/>
                  </a:lnTo>
                  <a:lnTo>
                    <a:pt x="24244" y="362432"/>
                  </a:lnTo>
                  <a:lnTo>
                    <a:pt x="19469" y="363702"/>
                  </a:lnTo>
                  <a:lnTo>
                    <a:pt x="23799" y="364972"/>
                  </a:lnTo>
                  <a:lnTo>
                    <a:pt x="17233" y="364972"/>
                  </a:lnTo>
                  <a:lnTo>
                    <a:pt x="23329" y="366242"/>
                  </a:lnTo>
                  <a:lnTo>
                    <a:pt x="19100" y="366242"/>
                  </a:lnTo>
                  <a:lnTo>
                    <a:pt x="16840" y="367512"/>
                  </a:lnTo>
                  <a:lnTo>
                    <a:pt x="16497" y="367512"/>
                  </a:lnTo>
                  <a:lnTo>
                    <a:pt x="20561" y="368782"/>
                  </a:lnTo>
                  <a:lnTo>
                    <a:pt x="17919" y="368782"/>
                  </a:lnTo>
                  <a:lnTo>
                    <a:pt x="21183" y="370052"/>
                  </a:lnTo>
                  <a:lnTo>
                    <a:pt x="20485" y="370052"/>
                  </a:lnTo>
                  <a:lnTo>
                    <a:pt x="21805" y="371322"/>
                  </a:lnTo>
                  <a:lnTo>
                    <a:pt x="16357" y="371322"/>
                  </a:lnTo>
                  <a:lnTo>
                    <a:pt x="18376" y="373418"/>
                  </a:lnTo>
                  <a:lnTo>
                    <a:pt x="19469" y="373862"/>
                  </a:lnTo>
                  <a:lnTo>
                    <a:pt x="18656" y="373697"/>
                  </a:lnTo>
                  <a:lnTo>
                    <a:pt x="18808" y="373862"/>
                  </a:lnTo>
                  <a:lnTo>
                    <a:pt x="17513" y="373862"/>
                  </a:lnTo>
                  <a:lnTo>
                    <a:pt x="17399" y="373456"/>
                  </a:lnTo>
                  <a:lnTo>
                    <a:pt x="12966" y="372592"/>
                  </a:lnTo>
                  <a:lnTo>
                    <a:pt x="15824" y="373862"/>
                  </a:lnTo>
                  <a:lnTo>
                    <a:pt x="16357" y="373862"/>
                  </a:lnTo>
                  <a:lnTo>
                    <a:pt x="16205" y="375132"/>
                  </a:lnTo>
                  <a:lnTo>
                    <a:pt x="16916" y="376402"/>
                  </a:lnTo>
                  <a:lnTo>
                    <a:pt x="14744" y="375132"/>
                  </a:lnTo>
                  <a:lnTo>
                    <a:pt x="13982" y="376402"/>
                  </a:lnTo>
                  <a:lnTo>
                    <a:pt x="15392" y="378942"/>
                  </a:lnTo>
                  <a:lnTo>
                    <a:pt x="15151" y="380212"/>
                  </a:lnTo>
                  <a:lnTo>
                    <a:pt x="16243" y="378942"/>
                  </a:lnTo>
                  <a:lnTo>
                    <a:pt x="20053" y="380212"/>
                  </a:lnTo>
                  <a:lnTo>
                    <a:pt x="18300" y="380212"/>
                  </a:lnTo>
                  <a:lnTo>
                    <a:pt x="20764" y="381482"/>
                  </a:lnTo>
                  <a:lnTo>
                    <a:pt x="20307" y="381482"/>
                  </a:lnTo>
                  <a:lnTo>
                    <a:pt x="16865" y="380212"/>
                  </a:lnTo>
                  <a:lnTo>
                    <a:pt x="15824" y="380212"/>
                  </a:lnTo>
                  <a:lnTo>
                    <a:pt x="16903" y="381482"/>
                  </a:lnTo>
                  <a:lnTo>
                    <a:pt x="16141" y="381482"/>
                  </a:lnTo>
                  <a:lnTo>
                    <a:pt x="15798" y="381266"/>
                  </a:lnTo>
                  <a:lnTo>
                    <a:pt x="15887" y="381482"/>
                  </a:lnTo>
                  <a:lnTo>
                    <a:pt x="13119" y="381482"/>
                  </a:lnTo>
                  <a:lnTo>
                    <a:pt x="12877" y="382752"/>
                  </a:lnTo>
                  <a:lnTo>
                    <a:pt x="13944" y="384022"/>
                  </a:lnTo>
                  <a:lnTo>
                    <a:pt x="13944" y="385292"/>
                  </a:lnTo>
                  <a:lnTo>
                    <a:pt x="16852" y="385292"/>
                  </a:lnTo>
                  <a:lnTo>
                    <a:pt x="16129" y="386562"/>
                  </a:lnTo>
                  <a:lnTo>
                    <a:pt x="18440" y="386562"/>
                  </a:lnTo>
                  <a:lnTo>
                    <a:pt x="17399" y="387832"/>
                  </a:lnTo>
                  <a:lnTo>
                    <a:pt x="14960" y="387832"/>
                  </a:lnTo>
                  <a:lnTo>
                    <a:pt x="15062" y="389102"/>
                  </a:lnTo>
                  <a:lnTo>
                    <a:pt x="16395" y="390372"/>
                  </a:lnTo>
                  <a:lnTo>
                    <a:pt x="17500" y="389102"/>
                  </a:lnTo>
                  <a:lnTo>
                    <a:pt x="19177" y="390372"/>
                  </a:lnTo>
                  <a:lnTo>
                    <a:pt x="16395" y="390372"/>
                  </a:lnTo>
                  <a:lnTo>
                    <a:pt x="14795" y="390372"/>
                  </a:lnTo>
                  <a:lnTo>
                    <a:pt x="15049" y="391642"/>
                  </a:lnTo>
                  <a:lnTo>
                    <a:pt x="17005" y="394182"/>
                  </a:lnTo>
                  <a:lnTo>
                    <a:pt x="16789" y="394182"/>
                  </a:lnTo>
                  <a:lnTo>
                    <a:pt x="20497" y="396722"/>
                  </a:lnTo>
                  <a:lnTo>
                    <a:pt x="8445" y="396722"/>
                  </a:lnTo>
                  <a:lnTo>
                    <a:pt x="13779" y="399262"/>
                  </a:lnTo>
                  <a:lnTo>
                    <a:pt x="13512" y="399262"/>
                  </a:lnTo>
                  <a:lnTo>
                    <a:pt x="16192" y="400532"/>
                  </a:lnTo>
                  <a:lnTo>
                    <a:pt x="15633" y="401802"/>
                  </a:lnTo>
                  <a:lnTo>
                    <a:pt x="14249" y="400532"/>
                  </a:lnTo>
                  <a:lnTo>
                    <a:pt x="12534" y="400532"/>
                  </a:lnTo>
                  <a:lnTo>
                    <a:pt x="16725" y="403072"/>
                  </a:lnTo>
                  <a:lnTo>
                    <a:pt x="11531" y="403072"/>
                  </a:lnTo>
                  <a:lnTo>
                    <a:pt x="14287" y="404342"/>
                  </a:lnTo>
                  <a:lnTo>
                    <a:pt x="6311" y="404342"/>
                  </a:lnTo>
                  <a:lnTo>
                    <a:pt x="14338" y="408152"/>
                  </a:lnTo>
                  <a:lnTo>
                    <a:pt x="10985" y="408152"/>
                  </a:lnTo>
                  <a:lnTo>
                    <a:pt x="12738" y="409422"/>
                  </a:lnTo>
                  <a:lnTo>
                    <a:pt x="12090" y="409422"/>
                  </a:lnTo>
                  <a:lnTo>
                    <a:pt x="13881" y="413232"/>
                  </a:lnTo>
                  <a:lnTo>
                    <a:pt x="8496" y="414502"/>
                  </a:lnTo>
                  <a:lnTo>
                    <a:pt x="6400" y="418312"/>
                  </a:lnTo>
                  <a:lnTo>
                    <a:pt x="5740" y="418312"/>
                  </a:lnTo>
                  <a:lnTo>
                    <a:pt x="15836" y="419582"/>
                  </a:lnTo>
                  <a:lnTo>
                    <a:pt x="11239" y="420852"/>
                  </a:lnTo>
                  <a:lnTo>
                    <a:pt x="7886" y="419582"/>
                  </a:lnTo>
                  <a:lnTo>
                    <a:pt x="11658" y="422122"/>
                  </a:lnTo>
                  <a:lnTo>
                    <a:pt x="7061" y="424662"/>
                  </a:lnTo>
                  <a:lnTo>
                    <a:pt x="8648" y="425932"/>
                  </a:lnTo>
                  <a:lnTo>
                    <a:pt x="5930" y="425932"/>
                  </a:lnTo>
                  <a:lnTo>
                    <a:pt x="8115" y="428472"/>
                  </a:lnTo>
                  <a:lnTo>
                    <a:pt x="5689" y="428472"/>
                  </a:lnTo>
                  <a:lnTo>
                    <a:pt x="10236" y="429742"/>
                  </a:lnTo>
                  <a:lnTo>
                    <a:pt x="7912" y="429742"/>
                  </a:lnTo>
                  <a:lnTo>
                    <a:pt x="6248" y="431012"/>
                  </a:lnTo>
                  <a:lnTo>
                    <a:pt x="7658" y="431012"/>
                  </a:lnTo>
                  <a:lnTo>
                    <a:pt x="10198" y="432282"/>
                  </a:lnTo>
                  <a:lnTo>
                    <a:pt x="8407" y="432282"/>
                  </a:lnTo>
                  <a:lnTo>
                    <a:pt x="11544" y="433552"/>
                  </a:lnTo>
                  <a:lnTo>
                    <a:pt x="6654" y="433552"/>
                  </a:lnTo>
                  <a:lnTo>
                    <a:pt x="11176" y="434822"/>
                  </a:lnTo>
                  <a:lnTo>
                    <a:pt x="6502" y="433552"/>
                  </a:lnTo>
                  <a:lnTo>
                    <a:pt x="7188" y="436092"/>
                  </a:lnTo>
                  <a:lnTo>
                    <a:pt x="5854" y="436092"/>
                  </a:lnTo>
                  <a:lnTo>
                    <a:pt x="5829" y="437362"/>
                  </a:lnTo>
                  <a:lnTo>
                    <a:pt x="3276" y="437362"/>
                  </a:lnTo>
                  <a:lnTo>
                    <a:pt x="13233" y="439902"/>
                  </a:lnTo>
                  <a:lnTo>
                    <a:pt x="5969" y="439902"/>
                  </a:lnTo>
                  <a:lnTo>
                    <a:pt x="8216" y="442442"/>
                  </a:lnTo>
                  <a:lnTo>
                    <a:pt x="9690" y="443712"/>
                  </a:lnTo>
                  <a:lnTo>
                    <a:pt x="5435" y="443712"/>
                  </a:lnTo>
                  <a:lnTo>
                    <a:pt x="6794" y="444728"/>
                  </a:lnTo>
                  <a:lnTo>
                    <a:pt x="9740" y="443877"/>
                  </a:lnTo>
                  <a:lnTo>
                    <a:pt x="10490" y="446087"/>
                  </a:lnTo>
                  <a:lnTo>
                    <a:pt x="11010" y="446252"/>
                  </a:lnTo>
                  <a:lnTo>
                    <a:pt x="9677" y="447522"/>
                  </a:lnTo>
                  <a:lnTo>
                    <a:pt x="6908" y="447522"/>
                  </a:lnTo>
                  <a:lnTo>
                    <a:pt x="8610" y="448792"/>
                  </a:lnTo>
                  <a:lnTo>
                    <a:pt x="6045" y="450062"/>
                  </a:lnTo>
                  <a:lnTo>
                    <a:pt x="8394" y="451332"/>
                  </a:lnTo>
                  <a:lnTo>
                    <a:pt x="11137" y="451332"/>
                  </a:lnTo>
                  <a:lnTo>
                    <a:pt x="13703" y="453415"/>
                  </a:lnTo>
                  <a:lnTo>
                    <a:pt x="9867" y="452602"/>
                  </a:lnTo>
                  <a:lnTo>
                    <a:pt x="14173" y="455142"/>
                  </a:lnTo>
                  <a:lnTo>
                    <a:pt x="6591" y="452602"/>
                  </a:lnTo>
                  <a:lnTo>
                    <a:pt x="6972" y="453872"/>
                  </a:lnTo>
                  <a:lnTo>
                    <a:pt x="6502" y="453872"/>
                  </a:lnTo>
                  <a:lnTo>
                    <a:pt x="7518" y="455142"/>
                  </a:lnTo>
                  <a:lnTo>
                    <a:pt x="7048" y="455142"/>
                  </a:lnTo>
                  <a:lnTo>
                    <a:pt x="10934" y="456412"/>
                  </a:lnTo>
                  <a:lnTo>
                    <a:pt x="8572" y="456412"/>
                  </a:lnTo>
                  <a:lnTo>
                    <a:pt x="8712" y="457682"/>
                  </a:lnTo>
                  <a:lnTo>
                    <a:pt x="13601" y="458952"/>
                  </a:lnTo>
                  <a:lnTo>
                    <a:pt x="11468" y="460222"/>
                  </a:lnTo>
                  <a:lnTo>
                    <a:pt x="7061" y="458952"/>
                  </a:lnTo>
                  <a:lnTo>
                    <a:pt x="9931" y="460222"/>
                  </a:lnTo>
                  <a:lnTo>
                    <a:pt x="6057" y="460222"/>
                  </a:lnTo>
                  <a:lnTo>
                    <a:pt x="7099" y="461492"/>
                  </a:lnTo>
                  <a:lnTo>
                    <a:pt x="8864" y="461492"/>
                  </a:lnTo>
                  <a:lnTo>
                    <a:pt x="11595" y="462762"/>
                  </a:lnTo>
                  <a:lnTo>
                    <a:pt x="10858" y="462762"/>
                  </a:lnTo>
                  <a:lnTo>
                    <a:pt x="12750" y="464032"/>
                  </a:lnTo>
                  <a:lnTo>
                    <a:pt x="14185" y="464032"/>
                  </a:lnTo>
                  <a:lnTo>
                    <a:pt x="14401" y="465302"/>
                  </a:lnTo>
                  <a:lnTo>
                    <a:pt x="12077" y="465302"/>
                  </a:lnTo>
                  <a:lnTo>
                    <a:pt x="14516" y="466572"/>
                  </a:lnTo>
                  <a:lnTo>
                    <a:pt x="12217" y="466572"/>
                  </a:lnTo>
                  <a:lnTo>
                    <a:pt x="9207" y="465302"/>
                  </a:lnTo>
                  <a:lnTo>
                    <a:pt x="8369" y="465302"/>
                  </a:lnTo>
                  <a:lnTo>
                    <a:pt x="11569" y="466572"/>
                  </a:lnTo>
                  <a:lnTo>
                    <a:pt x="9055" y="466572"/>
                  </a:lnTo>
                  <a:lnTo>
                    <a:pt x="12446" y="467842"/>
                  </a:lnTo>
                  <a:lnTo>
                    <a:pt x="8890" y="467842"/>
                  </a:lnTo>
                  <a:lnTo>
                    <a:pt x="8280" y="469112"/>
                  </a:lnTo>
                  <a:lnTo>
                    <a:pt x="13843" y="467842"/>
                  </a:lnTo>
                  <a:lnTo>
                    <a:pt x="11569" y="469112"/>
                  </a:lnTo>
                  <a:lnTo>
                    <a:pt x="9334" y="469112"/>
                  </a:lnTo>
                  <a:lnTo>
                    <a:pt x="11950" y="471652"/>
                  </a:lnTo>
                  <a:lnTo>
                    <a:pt x="6870" y="471652"/>
                  </a:lnTo>
                  <a:lnTo>
                    <a:pt x="10604" y="474192"/>
                  </a:lnTo>
                  <a:lnTo>
                    <a:pt x="9486" y="475462"/>
                  </a:lnTo>
                  <a:lnTo>
                    <a:pt x="9956" y="475462"/>
                  </a:lnTo>
                  <a:lnTo>
                    <a:pt x="15417" y="476732"/>
                  </a:lnTo>
                  <a:lnTo>
                    <a:pt x="7086" y="475462"/>
                  </a:lnTo>
                  <a:lnTo>
                    <a:pt x="9588" y="476732"/>
                  </a:lnTo>
                  <a:lnTo>
                    <a:pt x="6146" y="476732"/>
                  </a:lnTo>
                  <a:lnTo>
                    <a:pt x="8255" y="478002"/>
                  </a:lnTo>
                  <a:lnTo>
                    <a:pt x="9766" y="480542"/>
                  </a:lnTo>
                  <a:lnTo>
                    <a:pt x="8369" y="479272"/>
                  </a:lnTo>
                  <a:lnTo>
                    <a:pt x="7035" y="480542"/>
                  </a:lnTo>
                  <a:lnTo>
                    <a:pt x="7429" y="480542"/>
                  </a:lnTo>
                  <a:lnTo>
                    <a:pt x="6705" y="481812"/>
                  </a:lnTo>
                  <a:lnTo>
                    <a:pt x="9893" y="481812"/>
                  </a:lnTo>
                  <a:lnTo>
                    <a:pt x="6870" y="483082"/>
                  </a:lnTo>
                  <a:lnTo>
                    <a:pt x="7810" y="484352"/>
                  </a:lnTo>
                  <a:lnTo>
                    <a:pt x="9004" y="485622"/>
                  </a:lnTo>
                  <a:lnTo>
                    <a:pt x="6769" y="486892"/>
                  </a:lnTo>
                  <a:lnTo>
                    <a:pt x="5575" y="486892"/>
                  </a:lnTo>
                  <a:lnTo>
                    <a:pt x="6654" y="488162"/>
                  </a:lnTo>
                  <a:lnTo>
                    <a:pt x="10934" y="488162"/>
                  </a:lnTo>
                  <a:lnTo>
                    <a:pt x="11442" y="488162"/>
                  </a:lnTo>
                  <a:lnTo>
                    <a:pt x="12496" y="489432"/>
                  </a:lnTo>
                  <a:lnTo>
                    <a:pt x="10934" y="488162"/>
                  </a:lnTo>
                  <a:lnTo>
                    <a:pt x="8597" y="489432"/>
                  </a:lnTo>
                  <a:lnTo>
                    <a:pt x="5143" y="489432"/>
                  </a:lnTo>
                  <a:lnTo>
                    <a:pt x="14300" y="490702"/>
                  </a:lnTo>
                  <a:lnTo>
                    <a:pt x="13385" y="490702"/>
                  </a:lnTo>
                  <a:lnTo>
                    <a:pt x="13385" y="493242"/>
                  </a:lnTo>
                  <a:lnTo>
                    <a:pt x="10566" y="493242"/>
                  </a:lnTo>
                  <a:lnTo>
                    <a:pt x="10083" y="492404"/>
                  </a:lnTo>
                  <a:lnTo>
                    <a:pt x="13385" y="493242"/>
                  </a:lnTo>
                  <a:lnTo>
                    <a:pt x="13385" y="490702"/>
                  </a:lnTo>
                  <a:lnTo>
                    <a:pt x="10629" y="490702"/>
                  </a:lnTo>
                  <a:lnTo>
                    <a:pt x="12242" y="491972"/>
                  </a:lnTo>
                  <a:lnTo>
                    <a:pt x="9829" y="491972"/>
                  </a:lnTo>
                  <a:lnTo>
                    <a:pt x="9029" y="491972"/>
                  </a:lnTo>
                  <a:lnTo>
                    <a:pt x="10579" y="490702"/>
                  </a:lnTo>
                  <a:lnTo>
                    <a:pt x="8318" y="490702"/>
                  </a:lnTo>
                  <a:lnTo>
                    <a:pt x="8382" y="491972"/>
                  </a:lnTo>
                  <a:lnTo>
                    <a:pt x="6108" y="491972"/>
                  </a:lnTo>
                  <a:lnTo>
                    <a:pt x="4508" y="493242"/>
                  </a:lnTo>
                  <a:lnTo>
                    <a:pt x="5422" y="493242"/>
                  </a:lnTo>
                  <a:lnTo>
                    <a:pt x="12547" y="494512"/>
                  </a:lnTo>
                  <a:lnTo>
                    <a:pt x="6781" y="494512"/>
                  </a:lnTo>
                  <a:lnTo>
                    <a:pt x="6527" y="494512"/>
                  </a:lnTo>
                  <a:lnTo>
                    <a:pt x="6946" y="494626"/>
                  </a:lnTo>
                  <a:lnTo>
                    <a:pt x="8559" y="495782"/>
                  </a:lnTo>
                  <a:lnTo>
                    <a:pt x="520" y="495782"/>
                  </a:lnTo>
                  <a:lnTo>
                    <a:pt x="4140" y="497052"/>
                  </a:lnTo>
                  <a:lnTo>
                    <a:pt x="4483" y="497052"/>
                  </a:lnTo>
                  <a:lnTo>
                    <a:pt x="7810" y="498322"/>
                  </a:lnTo>
                  <a:lnTo>
                    <a:pt x="0" y="498322"/>
                  </a:lnTo>
                  <a:lnTo>
                    <a:pt x="4533" y="500862"/>
                  </a:lnTo>
                  <a:lnTo>
                    <a:pt x="6337" y="502132"/>
                  </a:lnTo>
                  <a:lnTo>
                    <a:pt x="9702" y="502132"/>
                  </a:lnTo>
                  <a:lnTo>
                    <a:pt x="11252" y="503402"/>
                  </a:lnTo>
                  <a:lnTo>
                    <a:pt x="9588" y="504672"/>
                  </a:lnTo>
                  <a:lnTo>
                    <a:pt x="13436" y="504672"/>
                  </a:lnTo>
                  <a:lnTo>
                    <a:pt x="13741" y="504672"/>
                  </a:lnTo>
                  <a:lnTo>
                    <a:pt x="14922" y="504672"/>
                  </a:lnTo>
                  <a:lnTo>
                    <a:pt x="17538" y="503402"/>
                  </a:lnTo>
                  <a:lnTo>
                    <a:pt x="15379" y="502920"/>
                  </a:lnTo>
                  <a:lnTo>
                    <a:pt x="15468" y="503402"/>
                  </a:lnTo>
                  <a:lnTo>
                    <a:pt x="15214" y="502881"/>
                  </a:lnTo>
                  <a:lnTo>
                    <a:pt x="11912" y="502132"/>
                  </a:lnTo>
                  <a:lnTo>
                    <a:pt x="12331" y="502132"/>
                  </a:lnTo>
                  <a:lnTo>
                    <a:pt x="8763" y="500862"/>
                  </a:lnTo>
                  <a:lnTo>
                    <a:pt x="13804" y="500862"/>
                  </a:lnTo>
                  <a:lnTo>
                    <a:pt x="11785" y="499592"/>
                  </a:lnTo>
                  <a:lnTo>
                    <a:pt x="13093" y="499592"/>
                  </a:lnTo>
                  <a:lnTo>
                    <a:pt x="14782" y="499592"/>
                  </a:lnTo>
                  <a:lnTo>
                    <a:pt x="10706" y="498322"/>
                  </a:lnTo>
                  <a:lnTo>
                    <a:pt x="17703" y="498322"/>
                  </a:lnTo>
                  <a:lnTo>
                    <a:pt x="11442" y="497052"/>
                  </a:lnTo>
                  <a:lnTo>
                    <a:pt x="17805" y="497052"/>
                  </a:lnTo>
                  <a:lnTo>
                    <a:pt x="13119" y="495782"/>
                  </a:lnTo>
                  <a:lnTo>
                    <a:pt x="18999" y="497052"/>
                  </a:lnTo>
                  <a:lnTo>
                    <a:pt x="18173" y="495782"/>
                  </a:lnTo>
                  <a:lnTo>
                    <a:pt x="14401" y="495782"/>
                  </a:lnTo>
                  <a:lnTo>
                    <a:pt x="16484" y="494665"/>
                  </a:lnTo>
                  <a:lnTo>
                    <a:pt x="16764" y="494512"/>
                  </a:lnTo>
                  <a:lnTo>
                    <a:pt x="15633" y="493242"/>
                  </a:lnTo>
                  <a:lnTo>
                    <a:pt x="16891" y="493242"/>
                  </a:lnTo>
                  <a:lnTo>
                    <a:pt x="17919" y="491972"/>
                  </a:lnTo>
                  <a:lnTo>
                    <a:pt x="20027" y="491972"/>
                  </a:lnTo>
                  <a:lnTo>
                    <a:pt x="16243" y="490702"/>
                  </a:lnTo>
                  <a:lnTo>
                    <a:pt x="17068" y="490702"/>
                  </a:lnTo>
                  <a:lnTo>
                    <a:pt x="16370" y="489432"/>
                  </a:lnTo>
                  <a:lnTo>
                    <a:pt x="18643" y="490702"/>
                  </a:lnTo>
                  <a:lnTo>
                    <a:pt x="20561" y="490702"/>
                  </a:lnTo>
                  <a:lnTo>
                    <a:pt x="19354" y="489432"/>
                  </a:lnTo>
                  <a:lnTo>
                    <a:pt x="21145" y="489432"/>
                  </a:lnTo>
                  <a:lnTo>
                    <a:pt x="18046" y="488162"/>
                  </a:lnTo>
                  <a:lnTo>
                    <a:pt x="20078" y="486892"/>
                  </a:lnTo>
                  <a:lnTo>
                    <a:pt x="18554" y="486892"/>
                  </a:lnTo>
                  <a:lnTo>
                    <a:pt x="18973" y="485622"/>
                  </a:lnTo>
                  <a:lnTo>
                    <a:pt x="18846" y="485622"/>
                  </a:lnTo>
                  <a:lnTo>
                    <a:pt x="17919" y="486702"/>
                  </a:lnTo>
                  <a:lnTo>
                    <a:pt x="17259" y="486435"/>
                  </a:lnTo>
                  <a:lnTo>
                    <a:pt x="17259" y="486892"/>
                  </a:lnTo>
                  <a:lnTo>
                    <a:pt x="15417" y="486892"/>
                  </a:lnTo>
                  <a:lnTo>
                    <a:pt x="15240" y="486498"/>
                  </a:lnTo>
                  <a:lnTo>
                    <a:pt x="15240" y="486892"/>
                  </a:lnTo>
                  <a:lnTo>
                    <a:pt x="12598" y="486892"/>
                  </a:lnTo>
                  <a:lnTo>
                    <a:pt x="10960" y="485622"/>
                  </a:lnTo>
                  <a:lnTo>
                    <a:pt x="14274" y="485622"/>
                  </a:lnTo>
                  <a:lnTo>
                    <a:pt x="15240" y="486892"/>
                  </a:lnTo>
                  <a:lnTo>
                    <a:pt x="15240" y="486498"/>
                  </a:lnTo>
                  <a:lnTo>
                    <a:pt x="14859" y="485622"/>
                  </a:lnTo>
                  <a:lnTo>
                    <a:pt x="17259" y="486892"/>
                  </a:lnTo>
                  <a:lnTo>
                    <a:pt x="17259" y="486435"/>
                  </a:lnTo>
                  <a:lnTo>
                    <a:pt x="15265" y="485622"/>
                  </a:lnTo>
                  <a:lnTo>
                    <a:pt x="18846" y="485622"/>
                  </a:lnTo>
                  <a:lnTo>
                    <a:pt x="18808" y="484352"/>
                  </a:lnTo>
                  <a:lnTo>
                    <a:pt x="21348" y="485622"/>
                  </a:lnTo>
                  <a:lnTo>
                    <a:pt x="22453" y="485622"/>
                  </a:lnTo>
                  <a:lnTo>
                    <a:pt x="22263" y="485470"/>
                  </a:lnTo>
                  <a:lnTo>
                    <a:pt x="22644" y="485495"/>
                  </a:lnTo>
                  <a:lnTo>
                    <a:pt x="22885" y="485508"/>
                  </a:lnTo>
                  <a:lnTo>
                    <a:pt x="22504" y="485457"/>
                  </a:lnTo>
                  <a:lnTo>
                    <a:pt x="22237" y="485432"/>
                  </a:lnTo>
                  <a:lnTo>
                    <a:pt x="21056" y="484352"/>
                  </a:lnTo>
                  <a:lnTo>
                    <a:pt x="21869" y="484352"/>
                  </a:lnTo>
                  <a:lnTo>
                    <a:pt x="20561" y="483082"/>
                  </a:lnTo>
                  <a:lnTo>
                    <a:pt x="21742" y="481812"/>
                  </a:lnTo>
                  <a:lnTo>
                    <a:pt x="18199" y="481812"/>
                  </a:lnTo>
                  <a:lnTo>
                    <a:pt x="15214" y="480542"/>
                  </a:lnTo>
                  <a:lnTo>
                    <a:pt x="20180" y="480542"/>
                  </a:lnTo>
                  <a:lnTo>
                    <a:pt x="19113" y="478129"/>
                  </a:lnTo>
                  <a:lnTo>
                    <a:pt x="18999" y="478002"/>
                  </a:lnTo>
                  <a:lnTo>
                    <a:pt x="19608" y="476732"/>
                  </a:lnTo>
                  <a:lnTo>
                    <a:pt x="17487" y="476732"/>
                  </a:lnTo>
                  <a:lnTo>
                    <a:pt x="17513" y="475462"/>
                  </a:lnTo>
                  <a:lnTo>
                    <a:pt x="18808" y="475462"/>
                  </a:lnTo>
                  <a:lnTo>
                    <a:pt x="20599" y="474192"/>
                  </a:lnTo>
                  <a:lnTo>
                    <a:pt x="21920" y="475170"/>
                  </a:lnTo>
                  <a:lnTo>
                    <a:pt x="21831" y="475462"/>
                  </a:lnTo>
                  <a:lnTo>
                    <a:pt x="22313" y="475462"/>
                  </a:lnTo>
                  <a:lnTo>
                    <a:pt x="24485" y="475462"/>
                  </a:lnTo>
                  <a:lnTo>
                    <a:pt x="22237" y="474395"/>
                  </a:lnTo>
                  <a:lnTo>
                    <a:pt x="21805" y="474192"/>
                  </a:lnTo>
                  <a:lnTo>
                    <a:pt x="25196" y="474192"/>
                  </a:lnTo>
                  <a:lnTo>
                    <a:pt x="24447" y="472922"/>
                  </a:lnTo>
                  <a:lnTo>
                    <a:pt x="30568" y="472922"/>
                  </a:lnTo>
                  <a:lnTo>
                    <a:pt x="19405" y="469112"/>
                  </a:lnTo>
                  <a:lnTo>
                    <a:pt x="22009" y="469112"/>
                  </a:lnTo>
                  <a:lnTo>
                    <a:pt x="24777" y="470382"/>
                  </a:lnTo>
                  <a:lnTo>
                    <a:pt x="24244" y="469112"/>
                  </a:lnTo>
                  <a:lnTo>
                    <a:pt x="27622" y="469112"/>
                  </a:lnTo>
                  <a:lnTo>
                    <a:pt x="27660" y="467842"/>
                  </a:lnTo>
                  <a:lnTo>
                    <a:pt x="29705" y="467842"/>
                  </a:lnTo>
                  <a:lnTo>
                    <a:pt x="22745" y="466572"/>
                  </a:lnTo>
                  <a:lnTo>
                    <a:pt x="22961" y="466572"/>
                  </a:lnTo>
                  <a:lnTo>
                    <a:pt x="19646" y="465302"/>
                  </a:lnTo>
                  <a:lnTo>
                    <a:pt x="18605" y="465302"/>
                  </a:lnTo>
                  <a:lnTo>
                    <a:pt x="19164" y="464032"/>
                  </a:lnTo>
                  <a:lnTo>
                    <a:pt x="23888" y="465302"/>
                  </a:lnTo>
                  <a:lnTo>
                    <a:pt x="24485" y="465302"/>
                  </a:lnTo>
                  <a:lnTo>
                    <a:pt x="24955" y="466572"/>
                  </a:lnTo>
                  <a:lnTo>
                    <a:pt x="26339" y="466572"/>
                  </a:lnTo>
                  <a:lnTo>
                    <a:pt x="25133" y="465302"/>
                  </a:lnTo>
                  <a:lnTo>
                    <a:pt x="25730" y="465302"/>
                  </a:lnTo>
                  <a:lnTo>
                    <a:pt x="26441" y="465302"/>
                  </a:lnTo>
                  <a:lnTo>
                    <a:pt x="26441" y="464832"/>
                  </a:lnTo>
                  <a:lnTo>
                    <a:pt x="27051" y="464426"/>
                  </a:lnTo>
                  <a:lnTo>
                    <a:pt x="28422" y="465302"/>
                  </a:lnTo>
                  <a:lnTo>
                    <a:pt x="27432" y="464172"/>
                  </a:lnTo>
                  <a:lnTo>
                    <a:pt x="27647" y="464032"/>
                  </a:lnTo>
                  <a:lnTo>
                    <a:pt x="27317" y="464032"/>
                  </a:lnTo>
                  <a:lnTo>
                    <a:pt x="26441" y="464032"/>
                  </a:lnTo>
                  <a:lnTo>
                    <a:pt x="25996" y="464032"/>
                  </a:lnTo>
                  <a:lnTo>
                    <a:pt x="27317" y="462762"/>
                  </a:lnTo>
                  <a:lnTo>
                    <a:pt x="25171" y="462762"/>
                  </a:lnTo>
                  <a:lnTo>
                    <a:pt x="26911" y="461492"/>
                  </a:lnTo>
                  <a:lnTo>
                    <a:pt x="22948" y="461492"/>
                  </a:lnTo>
                  <a:lnTo>
                    <a:pt x="22542" y="460222"/>
                  </a:lnTo>
                  <a:lnTo>
                    <a:pt x="24485" y="460222"/>
                  </a:lnTo>
                  <a:lnTo>
                    <a:pt x="26987" y="461492"/>
                  </a:lnTo>
                  <a:lnTo>
                    <a:pt x="25552" y="460222"/>
                  </a:lnTo>
                  <a:lnTo>
                    <a:pt x="26898" y="460222"/>
                  </a:lnTo>
                  <a:lnTo>
                    <a:pt x="29794" y="461492"/>
                  </a:lnTo>
                  <a:lnTo>
                    <a:pt x="27533" y="460222"/>
                  </a:lnTo>
                  <a:lnTo>
                    <a:pt x="31584" y="460222"/>
                  </a:lnTo>
                  <a:lnTo>
                    <a:pt x="32080" y="458952"/>
                  </a:lnTo>
                  <a:lnTo>
                    <a:pt x="27470" y="458952"/>
                  </a:lnTo>
                  <a:lnTo>
                    <a:pt x="25323" y="457682"/>
                  </a:lnTo>
                  <a:lnTo>
                    <a:pt x="26162" y="457682"/>
                  </a:lnTo>
                  <a:lnTo>
                    <a:pt x="26631" y="457682"/>
                  </a:lnTo>
                  <a:lnTo>
                    <a:pt x="35166" y="457682"/>
                  </a:lnTo>
                  <a:lnTo>
                    <a:pt x="28473" y="456412"/>
                  </a:lnTo>
                  <a:lnTo>
                    <a:pt x="28714" y="455142"/>
                  </a:lnTo>
                  <a:lnTo>
                    <a:pt x="30530" y="456412"/>
                  </a:lnTo>
                  <a:lnTo>
                    <a:pt x="31775" y="456412"/>
                  </a:lnTo>
                  <a:lnTo>
                    <a:pt x="28778" y="455142"/>
                  </a:lnTo>
                  <a:lnTo>
                    <a:pt x="28956" y="455142"/>
                  </a:lnTo>
                  <a:lnTo>
                    <a:pt x="27419" y="454367"/>
                  </a:lnTo>
                  <a:lnTo>
                    <a:pt x="27419" y="456412"/>
                  </a:lnTo>
                  <a:lnTo>
                    <a:pt x="26314" y="457530"/>
                  </a:lnTo>
                  <a:lnTo>
                    <a:pt x="24142" y="456412"/>
                  </a:lnTo>
                  <a:lnTo>
                    <a:pt x="27419" y="456412"/>
                  </a:lnTo>
                  <a:lnTo>
                    <a:pt x="27419" y="454367"/>
                  </a:lnTo>
                  <a:lnTo>
                    <a:pt x="26466" y="453872"/>
                  </a:lnTo>
                  <a:lnTo>
                    <a:pt x="25501" y="453872"/>
                  </a:lnTo>
                  <a:lnTo>
                    <a:pt x="24930" y="453644"/>
                  </a:lnTo>
                  <a:lnTo>
                    <a:pt x="24841" y="453872"/>
                  </a:lnTo>
                  <a:lnTo>
                    <a:pt x="24422" y="453872"/>
                  </a:lnTo>
                  <a:lnTo>
                    <a:pt x="24218" y="453364"/>
                  </a:lnTo>
                  <a:lnTo>
                    <a:pt x="22339" y="452602"/>
                  </a:lnTo>
                  <a:lnTo>
                    <a:pt x="23926" y="452602"/>
                  </a:lnTo>
                  <a:lnTo>
                    <a:pt x="24218" y="453364"/>
                  </a:lnTo>
                  <a:lnTo>
                    <a:pt x="24930" y="453644"/>
                  </a:lnTo>
                  <a:lnTo>
                    <a:pt x="25349" y="452602"/>
                  </a:lnTo>
                  <a:lnTo>
                    <a:pt x="29019" y="452602"/>
                  </a:lnTo>
                  <a:lnTo>
                    <a:pt x="26949" y="451332"/>
                  </a:lnTo>
                  <a:lnTo>
                    <a:pt x="28244" y="451332"/>
                  </a:lnTo>
                  <a:lnTo>
                    <a:pt x="30403" y="452602"/>
                  </a:lnTo>
                  <a:lnTo>
                    <a:pt x="31280" y="451332"/>
                  </a:lnTo>
                  <a:lnTo>
                    <a:pt x="33947" y="451332"/>
                  </a:lnTo>
                  <a:lnTo>
                    <a:pt x="32092" y="450062"/>
                  </a:lnTo>
                  <a:lnTo>
                    <a:pt x="30175" y="450062"/>
                  </a:lnTo>
                  <a:lnTo>
                    <a:pt x="27876" y="448792"/>
                  </a:lnTo>
                  <a:lnTo>
                    <a:pt x="29400" y="451332"/>
                  </a:lnTo>
                  <a:lnTo>
                    <a:pt x="27190" y="450519"/>
                  </a:lnTo>
                  <a:lnTo>
                    <a:pt x="26911" y="451332"/>
                  </a:lnTo>
                  <a:lnTo>
                    <a:pt x="24942" y="450062"/>
                  </a:lnTo>
                  <a:lnTo>
                    <a:pt x="25933" y="450062"/>
                  </a:lnTo>
                  <a:lnTo>
                    <a:pt x="27190" y="450519"/>
                  </a:lnTo>
                  <a:lnTo>
                    <a:pt x="27355" y="450062"/>
                  </a:lnTo>
                  <a:lnTo>
                    <a:pt x="21488" y="448792"/>
                  </a:lnTo>
                  <a:lnTo>
                    <a:pt x="27876" y="448792"/>
                  </a:lnTo>
                  <a:lnTo>
                    <a:pt x="33083" y="448792"/>
                  </a:lnTo>
                  <a:lnTo>
                    <a:pt x="27330" y="447522"/>
                  </a:lnTo>
                  <a:lnTo>
                    <a:pt x="29057" y="446252"/>
                  </a:lnTo>
                  <a:lnTo>
                    <a:pt x="25527" y="446252"/>
                  </a:lnTo>
                  <a:lnTo>
                    <a:pt x="27698" y="444982"/>
                  </a:lnTo>
                  <a:lnTo>
                    <a:pt x="29375" y="444982"/>
                  </a:lnTo>
                  <a:lnTo>
                    <a:pt x="31178" y="443712"/>
                  </a:lnTo>
                  <a:lnTo>
                    <a:pt x="29895" y="443712"/>
                  </a:lnTo>
                  <a:lnTo>
                    <a:pt x="31165" y="442442"/>
                  </a:lnTo>
                  <a:lnTo>
                    <a:pt x="24244" y="441172"/>
                  </a:lnTo>
                  <a:lnTo>
                    <a:pt x="25095" y="439902"/>
                  </a:lnTo>
                  <a:lnTo>
                    <a:pt x="27279" y="441172"/>
                  </a:lnTo>
                  <a:lnTo>
                    <a:pt x="30670" y="441172"/>
                  </a:lnTo>
                  <a:lnTo>
                    <a:pt x="26746" y="439902"/>
                  </a:lnTo>
                  <a:lnTo>
                    <a:pt x="28727" y="439902"/>
                  </a:lnTo>
                  <a:lnTo>
                    <a:pt x="27851" y="438632"/>
                  </a:lnTo>
                  <a:lnTo>
                    <a:pt x="25946" y="438632"/>
                  </a:lnTo>
                  <a:lnTo>
                    <a:pt x="25666" y="437362"/>
                  </a:lnTo>
                  <a:lnTo>
                    <a:pt x="29883" y="437362"/>
                  </a:lnTo>
                  <a:lnTo>
                    <a:pt x="23317" y="434822"/>
                  </a:lnTo>
                  <a:lnTo>
                    <a:pt x="28930" y="434822"/>
                  </a:lnTo>
                  <a:lnTo>
                    <a:pt x="28359" y="433552"/>
                  </a:lnTo>
                  <a:lnTo>
                    <a:pt x="27825" y="432282"/>
                  </a:lnTo>
                  <a:lnTo>
                    <a:pt x="30594" y="432282"/>
                  </a:lnTo>
                  <a:lnTo>
                    <a:pt x="22771" y="431012"/>
                  </a:lnTo>
                  <a:lnTo>
                    <a:pt x="25044" y="429742"/>
                  </a:lnTo>
                  <a:lnTo>
                    <a:pt x="27330" y="429742"/>
                  </a:lnTo>
                  <a:lnTo>
                    <a:pt x="28092" y="429996"/>
                  </a:lnTo>
                  <a:lnTo>
                    <a:pt x="28435" y="429742"/>
                  </a:lnTo>
                  <a:lnTo>
                    <a:pt x="34086" y="429742"/>
                  </a:lnTo>
                  <a:lnTo>
                    <a:pt x="29375" y="428472"/>
                  </a:lnTo>
                  <a:lnTo>
                    <a:pt x="29997" y="427202"/>
                  </a:lnTo>
                  <a:lnTo>
                    <a:pt x="30988" y="427202"/>
                  </a:lnTo>
                  <a:lnTo>
                    <a:pt x="27660" y="425932"/>
                  </a:lnTo>
                  <a:lnTo>
                    <a:pt x="26695" y="424662"/>
                  </a:lnTo>
                  <a:lnTo>
                    <a:pt x="25590" y="424662"/>
                  </a:lnTo>
                  <a:lnTo>
                    <a:pt x="24955" y="423392"/>
                  </a:lnTo>
                  <a:lnTo>
                    <a:pt x="25857" y="423392"/>
                  </a:lnTo>
                  <a:lnTo>
                    <a:pt x="30683" y="423392"/>
                  </a:lnTo>
                  <a:lnTo>
                    <a:pt x="31407" y="422122"/>
                  </a:lnTo>
                  <a:lnTo>
                    <a:pt x="33007" y="423392"/>
                  </a:lnTo>
                  <a:lnTo>
                    <a:pt x="32639" y="422122"/>
                  </a:lnTo>
                  <a:lnTo>
                    <a:pt x="28575" y="420852"/>
                  </a:lnTo>
                  <a:lnTo>
                    <a:pt x="29032" y="419582"/>
                  </a:lnTo>
                  <a:lnTo>
                    <a:pt x="27800" y="419582"/>
                  </a:lnTo>
                  <a:lnTo>
                    <a:pt x="23863" y="418312"/>
                  </a:lnTo>
                  <a:lnTo>
                    <a:pt x="30137" y="419582"/>
                  </a:lnTo>
                  <a:lnTo>
                    <a:pt x="27228" y="418312"/>
                  </a:lnTo>
                  <a:lnTo>
                    <a:pt x="31369" y="419582"/>
                  </a:lnTo>
                  <a:lnTo>
                    <a:pt x="30441" y="418312"/>
                  </a:lnTo>
                  <a:lnTo>
                    <a:pt x="27622" y="417042"/>
                  </a:lnTo>
                  <a:lnTo>
                    <a:pt x="27012" y="415848"/>
                  </a:lnTo>
                  <a:lnTo>
                    <a:pt x="27165" y="415848"/>
                  </a:lnTo>
                  <a:lnTo>
                    <a:pt x="27266" y="414502"/>
                  </a:lnTo>
                  <a:lnTo>
                    <a:pt x="35166" y="415772"/>
                  </a:lnTo>
                  <a:lnTo>
                    <a:pt x="32385" y="414502"/>
                  </a:lnTo>
                  <a:lnTo>
                    <a:pt x="29591" y="413232"/>
                  </a:lnTo>
                  <a:lnTo>
                    <a:pt x="35826" y="413232"/>
                  </a:lnTo>
                  <a:lnTo>
                    <a:pt x="33134" y="411962"/>
                  </a:lnTo>
                  <a:lnTo>
                    <a:pt x="37515" y="410692"/>
                  </a:lnTo>
                  <a:lnTo>
                    <a:pt x="37299" y="409422"/>
                  </a:lnTo>
                  <a:lnTo>
                    <a:pt x="31038" y="408152"/>
                  </a:lnTo>
                  <a:lnTo>
                    <a:pt x="37198" y="408152"/>
                  </a:lnTo>
                  <a:lnTo>
                    <a:pt x="30861" y="406882"/>
                  </a:lnTo>
                  <a:lnTo>
                    <a:pt x="31051" y="406882"/>
                  </a:lnTo>
                  <a:lnTo>
                    <a:pt x="32473" y="406438"/>
                  </a:lnTo>
                  <a:lnTo>
                    <a:pt x="34582" y="407301"/>
                  </a:lnTo>
                  <a:lnTo>
                    <a:pt x="34112" y="405904"/>
                  </a:lnTo>
                  <a:lnTo>
                    <a:pt x="35013" y="405612"/>
                  </a:lnTo>
                  <a:lnTo>
                    <a:pt x="36906" y="405612"/>
                  </a:lnTo>
                  <a:lnTo>
                    <a:pt x="36347" y="406882"/>
                  </a:lnTo>
                  <a:lnTo>
                    <a:pt x="37782" y="406882"/>
                  </a:lnTo>
                  <a:lnTo>
                    <a:pt x="38392" y="405612"/>
                  </a:lnTo>
                  <a:lnTo>
                    <a:pt x="37007" y="405612"/>
                  </a:lnTo>
                  <a:lnTo>
                    <a:pt x="33820" y="404342"/>
                  </a:lnTo>
                  <a:lnTo>
                    <a:pt x="42468" y="405612"/>
                  </a:lnTo>
                  <a:lnTo>
                    <a:pt x="39319" y="404342"/>
                  </a:lnTo>
                  <a:lnTo>
                    <a:pt x="41262" y="404342"/>
                  </a:lnTo>
                  <a:lnTo>
                    <a:pt x="40170" y="403072"/>
                  </a:lnTo>
                  <a:lnTo>
                    <a:pt x="41656" y="401802"/>
                  </a:lnTo>
                  <a:lnTo>
                    <a:pt x="39751" y="401320"/>
                  </a:lnTo>
                  <a:lnTo>
                    <a:pt x="40068" y="400532"/>
                  </a:lnTo>
                  <a:lnTo>
                    <a:pt x="40563" y="399262"/>
                  </a:lnTo>
                  <a:lnTo>
                    <a:pt x="39382" y="398754"/>
                  </a:lnTo>
                  <a:lnTo>
                    <a:pt x="39382" y="401231"/>
                  </a:lnTo>
                  <a:lnTo>
                    <a:pt x="36652" y="400532"/>
                  </a:lnTo>
                  <a:lnTo>
                    <a:pt x="39154" y="400532"/>
                  </a:lnTo>
                  <a:lnTo>
                    <a:pt x="39382" y="401231"/>
                  </a:lnTo>
                  <a:lnTo>
                    <a:pt x="39382" y="398754"/>
                  </a:lnTo>
                  <a:lnTo>
                    <a:pt x="34658" y="396722"/>
                  </a:lnTo>
                  <a:lnTo>
                    <a:pt x="39103" y="396722"/>
                  </a:lnTo>
                  <a:lnTo>
                    <a:pt x="36652" y="395452"/>
                  </a:lnTo>
                  <a:lnTo>
                    <a:pt x="39916" y="395452"/>
                  </a:lnTo>
                  <a:lnTo>
                    <a:pt x="37312" y="394182"/>
                  </a:lnTo>
                  <a:lnTo>
                    <a:pt x="38265" y="394182"/>
                  </a:lnTo>
                  <a:lnTo>
                    <a:pt x="39954" y="395452"/>
                  </a:lnTo>
                  <a:lnTo>
                    <a:pt x="42202" y="394182"/>
                  </a:lnTo>
                  <a:lnTo>
                    <a:pt x="36055" y="391642"/>
                  </a:lnTo>
                  <a:lnTo>
                    <a:pt x="35166" y="390372"/>
                  </a:lnTo>
                  <a:lnTo>
                    <a:pt x="39725" y="391642"/>
                  </a:lnTo>
                  <a:lnTo>
                    <a:pt x="42214" y="390372"/>
                  </a:lnTo>
                  <a:lnTo>
                    <a:pt x="42849" y="390372"/>
                  </a:lnTo>
                  <a:lnTo>
                    <a:pt x="43268" y="389102"/>
                  </a:lnTo>
                  <a:lnTo>
                    <a:pt x="43675" y="387832"/>
                  </a:lnTo>
                  <a:lnTo>
                    <a:pt x="39509" y="386562"/>
                  </a:lnTo>
                  <a:lnTo>
                    <a:pt x="37960" y="384022"/>
                  </a:lnTo>
                  <a:lnTo>
                    <a:pt x="43065" y="384022"/>
                  </a:lnTo>
                  <a:lnTo>
                    <a:pt x="40525" y="381482"/>
                  </a:lnTo>
                  <a:lnTo>
                    <a:pt x="43548" y="380212"/>
                  </a:lnTo>
                  <a:lnTo>
                    <a:pt x="39992" y="380212"/>
                  </a:lnTo>
                  <a:lnTo>
                    <a:pt x="39585" y="378942"/>
                  </a:lnTo>
                  <a:lnTo>
                    <a:pt x="40576" y="378942"/>
                  </a:lnTo>
                  <a:lnTo>
                    <a:pt x="36576" y="377672"/>
                  </a:lnTo>
                  <a:lnTo>
                    <a:pt x="40741" y="378942"/>
                  </a:lnTo>
                  <a:lnTo>
                    <a:pt x="44780" y="378942"/>
                  </a:lnTo>
                  <a:lnTo>
                    <a:pt x="43815" y="377672"/>
                  </a:lnTo>
                  <a:lnTo>
                    <a:pt x="44005" y="377672"/>
                  </a:lnTo>
                  <a:lnTo>
                    <a:pt x="38557" y="376402"/>
                  </a:lnTo>
                  <a:lnTo>
                    <a:pt x="41757" y="376402"/>
                  </a:lnTo>
                  <a:lnTo>
                    <a:pt x="41376" y="373862"/>
                  </a:lnTo>
                  <a:lnTo>
                    <a:pt x="40817" y="372592"/>
                  </a:lnTo>
                  <a:lnTo>
                    <a:pt x="43497" y="372592"/>
                  </a:lnTo>
                  <a:lnTo>
                    <a:pt x="42189" y="371322"/>
                  </a:lnTo>
                  <a:lnTo>
                    <a:pt x="40957" y="370052"/>
                  </a:lnTo>
                  <a:lnTo>
                    <a:pt x="43891" y="371322"/>
                  </a:lnTo>
                  <a:lnTo>
                    <a:pt x="45237" y="370052"/>
                  </a:lnTo>
                  <a:lnTo>
                    <a:pt x="44742" y="368782"/>
                  </a:lnTo>
                  <a:lnTo>
                    <a:pt x="47091" y="368782"/>
                  </a:lnTo>
                  <a:lnTo>
                    <a:pt x="38468" y="366242"/>
                  </a:lnTo>
                  <a:lnTo>
                    <a:pt x="42799" y="366242"/>
                  </a:lnTo>
                  <a:lnTo>
                    <a:pt x="42926" y="364972"/>
                  </a:lnTo>
                  <a:lnTo>
                    <a:pt x="46977" y="364972"/>
                  </a:lnTo>
                  <a:lnTo>
                    <a:pt x="43192" y="362432"/>
                  </a:lnTo>
                  <a:lnTo>
                    <a:pt x="45072" y="362432"/>
                  </a:lnTo>
                  <a:lnTo>
                    <a:pt x="45237" y="363702"/>
                  </a:lnTo>
                  <a:lnTo>
                    <a:pt x="45427" y="362432"/>
                  </a:lnTo>
                  <a:lnTo>
                    <a:pt x="48526" y="361162"/>
                  </a:lnTo>
                  <a:lnTo>
                    <a:pt x="46405" y="361162"/>
                  </a:lnTo>
                  <a:lnTo>
                    <a:pt x="43065" y="359892"/>
                  </a:lnTo>
                  <a:lnTo>
                    <a:pt x="41440" y="358622"/>
                  </a:lnTo>
                  <a:lnTo>
                    <a:pt x="44310" y="358622"/>
                  </a:lnTo>
                  <a:lnTo>
                    <a:pt x="40703" y="357352"/>
                  </a:lnTo>
                  <a:lnTo>
                    <a:pt x="41135" y="357352"/>
                  </a:lnTo>
                  <a:lnTo>
                    <a:pt x="40716" y="357073"/>
                  </a:lnTo>
                  <a:lnTo>
                    <a:pt x="40360" y="357352"/>
                  </a:lnTo>
                  <a:lnTo>
                    <a:pt x="39700" y="357352"/>
                  </a:lnTo>
                  <a:lnTo>
                    <a:pt x="38811" y="356082"/>
                  </a:lnTo>
                  <a:lnTo>
                    <a:pt x="39217" y="356082"/>
                  </a:lnTo>
                  <a:lnTo>
                    <a:pt x="40716" y="357073"/>
                  </a:lnTo>
                  <a:lnTo>
                    <a:pt x="41973" y="356082"/>
                  </a:lnTo>
                  <a:lnTo>
                    <a:pt x="41160" y="356082"/>
                  </a:lnTo>
                  <a:lnTo>
                    <a:pt x="41478" y="354812"/>
                  </a:lnTo>
                  <a:lnTo>
                    <a:pt x="38379" y="354812"/>
                  </a:lnTo>
                  <a:lnTo>
                    <a:pt x="37299" y="353542"/>
                  </a:lnTo>
                  <a:lnTo>
                    <a:pt x="40347" y="353542"/>
                  </a:lnTo>
                  <a:lnTo>
                    <a:pt x="38277" y="352272"/>
                  </a:lnTo>
                  <a:lnTo>
                    <a:pt x="40081" y="352272"/>
                  </a:lnTo>
                  <a:lnTo>
                    <a:pt x="40957" y="353542"/>
                  </a:lnTo>
                  <a:lnTo>
                    <a:pt x="43091" y="352272"/>
                  </a:lnTo>
                  <a:lnTo>
                    <a:pt x="46786" y="352272"/>
                  </a:lnTo>
                  <a:lnTo>
                    <a:pt x="42557" y="351002"/>
                  </a:lnTo>
                  <a:lnTo>
                    <a:pt x="43929" y="349732"/>
                  </a:lnTo>
                  <a:lnTo>
                    <a:pt x="47866" y="349732"/>
                  </a:lnTo>
                  <a:lnTo>
                    <a:pt x="46977" y="348462"/>
                  </a:lnTo>
                  <a:lnTo>
                    <a:pt x="47129" y="348462"/>
                  </a:lnTo>
                  <a:lnTo>
                    <a:pt x="44208" y="347192"/>
                  </a:lnTo>
                  <a:lnTo>
                    <a:pt x="42710" y="347192"/>
                  </a:lnTo>
                  <a:lnTo>
                    <a:pt x="42519" y="347065"/>
                  </a:lnTo>
                  <a:lnTo>
                    <a:pt x="42240" y="347014"/>
                  </a:lnTo>
                  <a:lnTo>
                    <a:pt x="42024" y="347027"/>
                  </a:lnTo>
                  <a:lnTo>
                    <a:pt x="41833" y="347052"/>
                  </a:lnTo>
                  <a:lnTo>
                    <a:pt x="42125" y="347129"/>
                  </a:lnTo>
                  <a:lnTo>
                    <a:pt x="42697" y="347268"/>
                  </a:lnTo>
                  <a:lnTo>
                    <a:pt x="42811" y="348462"/>
                  </a:lnTo>
                  <a:lnTo>
                    <a:pt x="42329" y="348462"/>
                  </a:lnTo>
                  <a:lnTo>
                    <a:pt x="42329" y="351002"/>
                  </a:lnTo>
                  <a:lnTo>
                    <a:pt x="42125" y="352044"/>
                  </a:lnTo>
                  <a:lnTo>
                    <a:pt x="37846" y="351002"/>
                  </a:lnTo>
                  <a:lnTo>
                    <a:pt x="42329" y="351002"/>
                  </a:lnTo>
                  <a:lnTo>
                    <a:pt x="42329" y="348462"/>
                  </a:lnTo>
                  <a:lnTo>
                    <a:pt x="40157" y="348462"/>
                  </a:lnTo>
                  <a:lnTo>
                    <a:pt x="41846" y="347192"/>
                  </a:lnTo>
                  <a:lnTo>
                    <a:pt x="41338" y="347192"/>
                  </a:lnTo>
                  <a:lnTo>
                    <a:pt x="39992" y="347192"/>
                  </a:lnTo>
                  <a:lnTo>
                    <a:pt x="37198" y="345922"/>
                  </a:lnTo>
                  <a:lnTo>
                    <a:pt x="41338" y="347192"/>
                  </a:lnTo>
                  <a:lnTo>
                    <a:pt x="43675" y="345922"/>
                  </a:lnTo>
                  <a:lnTo>
                    <a:pt x="46202" y="345922"/>
                  </a:lnTo>
                  <a:lnTo>
                    <a:pt x="44716" y="344652"/>
                  </a:lnTo>
                  <a:lnTo>
                    <a:pt x="45491" y="343382"/>
                  </a:lnTo>
                  <a:lnTo>
                    <a:pt x="40119" y="342112"/>
                  </a:lnTo>
                  <a:lnTo>
                    <a:pt x="42494" y="342112"/>
                  </a:lnTo>
                  <a:lnTo>
                    <a:pt x="43522" y="340842"/>
                  </a:lnTo>
                  <a:lnTo>
                    <a:pt x="43129" y="340715"/>
                  </a:lnTo>
                  <a:lnTo>
                    <a:pt x="42926" y="340144"/>
                  </a:lnTo>
                  <a:lnTo>
                    <a:pt x="42926" y="340639"/>
                  </a:lnTo>
                  <a:lnTo>
                    <a:pt x="39725" y="339572"/>
                  </a:lnTo>
                  <a:lnTo>
                    <a:pt x="41567" y="339572"/>
                  </a:lnTo>
                  <a:lnTo>
                    <a:pt x="42926" y="340639"/>
                  </a:lnTo>
                  <a:lnTo>
                    <a:pt x="42926" y="340144"/>
                  </a:lnTo>
                  <a:lnTo>
                    <a:pt x="42722" y="339572"/>
                  </a:lnTo>
                  <a:lnTo>
                    <a:pt x="43865" y="339572"/>
                  </a:lnTo>
                  <a:lnTo>
                    <a:pt x="45250" y="338302"/>
                  </a:lnTo>
                  <a:lnTo>
                    <a:pt x="42659" y="337032"/>
                  </a:lnTo>
                  <a:lnTo>
                    <a:pt x="40411" y="335762"/>
                  </a:lnTo>
                  <a:lnTo>
                    <a:pt x="42799" y="334492"/>
                  </a:lnTo>
                  <a:lnTo>
                    <a:pt x="41414" y="334492"/>
                  </a:lnTo>
                  <a:lnTo>
                    <a:pt x="45250" y="331952"/>
                  </a:lnTo>
                  <a:lnTo>
                    <a:pt x="43154" y="330682"/>
                  </a:lnTo>
                  <a:lnTo>
                    <a:pt x="38976" y="328142"/>
                  </a:lnTo>
                  <a:lnTo>
                    <a:pt x="44843" y="326872"/>
                  </a:lnTo>
                  <a:lnTo>
                    <a:pt x="46050" y="325602"/>
                  </a:lnTo>
                  <a:lnTo>
                    <a:pt x="43624" y="325602"/>
                  </a:lnTo>
                  <a:lnTo>
                    <a:pt x="41846" y="324332"/>
                  </a:lnTo>
                  <a:lnTo>
                    <a:pt x="44983" y="324332"/>
                  </a:lnTo>
                  <a:lnTo>
                    <a:pt x="41478" y="323062"/>
                  </a:lnTo>
                  <a:lnTo>
                    <a:pt x="39014" y="321792"/>
                  </a:lnTo>
                  <a:lnTo>
                    <a:pt x="49453" y="323062"/>
                  </a:lnTo>
                  <a:close/>
                </a:path>
                <a:path w="103505" h="510540">
                  <a:moveTo>
                    <a:pt x="52489" y="184759"/>
                  </a:moveTo>
                  <a:lnTo>
                    <a:pt x="52285" y="184581"/>
                  </a:lnTo>
                  <a:lnTo>
                    <a:pt x="51917" y="184569"/>
                  </a:lnTo>
                  <a:lnTo>
                    <a:pt x="52489" y="184759"/>
                  </a:lnTo>
                  <a:close/>
                </a:path>
                <a:path w="103505" h="510540">
                  <a:moveTo>
                    <a:pt x="52666" y="188734"/>
                  </a:moveTo>
                  <a:lnTo>
                    <a:pt x="52374" y="188518"/>
                  </a:lnTo>
                  <a:lnTo>
                    <a:pt x="52222" y="188620"/>
                  </a:lnTo>
                  <a:lnTo>
                    <a:pt x="52412" y="188658"/>
                  </a:lnTo>
                  <a:lnTo>
                    <a:pt x="52565" y="188709"/>
                  </a:lnTo>
                  <a:close/>
                </a:path>
                <a:path w="103505" h="510540">
                  <a:moveTo>
                    <a:pt x="52997" y="188887"/>
                  </a:moveTo>
                  <a:lnTo>
                    <a:pt x="52679" y="188734"/>
                  </a:lnTo>
                  <a:lnTo>
                    <a:pt x="52984" y="188963"/>
                  </a:lnTo>
                  <a:close/>
                </a:path>
                <a:path w="103505" h="510540">
                  <a:moveTo>
                    <a:pt x="53416" y="185064"/>
                  </a:moveTo>
                  <a:lnTo>
                    <a:pt x="52489" y="184759"/>
                  </a:lnTo>
                  <a:lnTo>
                    <a:pt x="53416" y="185064"/>
                  </a:lnTo>
                  <a:close/>
                </a:path>
                <a:path w="103505" h="510540">
                  <a:moveTo>
                    <a:pt x="53644" y="189407"/>
                  </a:moveTo>
                  <a:lnTo>
                    <a:pt x="52984" y="188963"/>
                  </a:lnTo>
                  <a:lnTo>
                    <a:pt x="52844" y="189153"/>
                  </a:lnTo>
                  <a:lnTo>
                    <a:pt x="53644" y="189407"/>
                  </a:lnTo>
                  <a:close/>
                </a:path>
                <a:path w="103505" h="510540">
                  <a:moveTo>
                    <a:pt x="54457" y="185331"/>
                  </a:moveTo>
                  <a:lnTo>
                    <a:pt x="53632" y="185115"/>
                  </a:lnTo>
                  <a:lnTo>
                    <a:pt x="53416" y="185064"/>
                  </a:lnTo>
                  <a:lnTo>
                    <a:pt x="54457" y="185331"/>
                  </a:lnTo>
                  <a:close/>
                </a:path>
                <a:path w="103505" h="510540">
                  <a:moveTo>
                    <a:pt x="54571" y="189699"/>
                  </a:moveTo>
                  <a:lnTo>
                    <a:pt x="54343" y="189230"/>
                  </a:lnTo>
                  <a:lnTo>
                    <a:pt x="53797" y="189230"/>
                  </a:lnTo>
                  <a:lnTo>
                    <a:pt x="54571" y="189699"/>
                  </a:lnTo>
                  <a:close/>
                </a:path>
                <a:path w="103505" h="510540">
                  <a:moveTo>
                    <a:pt x="54787" y="189230"/>
                  </a:moveTo>
                  <a:lnTo>
                    <a:pt x="53670" y="187960"/>
                  </a:lnTo>
                  <a:lnTo>
                    <a:pt x="54343" y="189230"/>
                  </a:lnTo>
                  <a:lnTo>
                    <a:pt x="54787" y="189230"/>
                  </a:lnTo>
                  <a:close/>
                </a:path>
                <a:path w="103505" h="510540">
                  <a:moveTo>
                    <a:pt x="54787" y="184353"/>
                  </a:moveTo>
                  <a:lnTo>
                    <a:pt x="54381" y="184213"/>
                  </a:lnTo>
                  <a:lnTo>
                    <a:pt x="54165" y="184353"/>
                  </a:lnTo>
                  <a:lnTo>
                    <a:pt x="54787" y="184353"/>
                  </a:lnTo>
                  <a:close/>
                </a:path>
                <a:path w="103505" h="510540">
                  <a:moveTo>
                    <a:pt x="55867" y="190500"/>
                  </a:moveTo>
                  <a:lnTo>
                    <a:pt x="54571" y="189699"/>
                  </a:lnTo>
                  <a:lnTo>
                    <a:pt x="54952" y="190500"/>
                  </a:lnTo>
                  <a:lnTo>
                    <a:pt x="55867" y="190500"/>
                  </a:lnTo>
                  <a:close/>
                </a:path>
                <a:path w="103505" h="510540">
                  <a:moveTo>
                    <a:pt x="55880" y="178498"/>
                  </a:moveTo>
                  <a:lnTo>
                    <a:pt x="54546" y="177800"/>
                  </a:lnTo>
                  <a:lnTo>
                    <a:pt x="55422" y="179070"/>
                  </a:lnTo>
                  <a:lnTo>
                    <a:pt x="55880" y="178498"/>
                  </a:lnTo>
                  <a:close/>
                </a:path>
                <a:path w="103505" h="510540">
                  <a:moveTo>
                    <a:pt x="56095" y="184823"/>
                  </a:moveTo>
                  <a:lnTo>
                    <a:pt x="54927" y="184404"/>
                  </a:lnTo>
                  <a:lnTo>
                    <a:pt x="54089" y="184404"/>
                  </a:lnTo>
                  <a:lnTo>
                    <a:pt x="52082" y="184404"/>
                  </a:lnTo>
                  <a:lnTo>
                    <a:pt x="52285" y="184581"/>
                  </a:lnTo>
                  <a:lnTo>
                    <a:pt x="56095" y="184823"/>
                  </a:lnTo>
                  <a:close/>
                </a:path>
                <a:path w="103505" h="510540">
                  <a:moveTo>
                    <a:pt x="58115" y="175069"/>
                  </a:moveTo>
                  <a:lnTo>
                    <a:pt x="56997" y="175336"/>
                  </a:lnTo>
                  <a:lnTo>
                    <a:pt x="57619" y="175247"/>
                  </a:lnTo>
                  <a:lnTo>
                    <a:pt x="57924" y="175158"/>
                  </a:lnTo>
                  <a:lnTo>
                    <a:pt x="58115" y="175069"/>
                  </a:lnTo>
                  <a:close/>
                </a:path>
                <a:path w="103505" h="510540">
                  <a:moveTo>
                    <a:pt x="59486" y="171780"/>
                  </a:moveTo>
                  <a:lnTo>
                    <a:pt x="59232" y="171742"/>
                  </a:lnTo>
                  <a:lnTo>
                    <a:pt x="58966" y="171716"/>
                  </a:lnTo>
                  <a:lnTo>
                    <a:pt x="58737" y="171729"/>
                  </a:lnTo>
                  <a:lnTo>
                    <a:pt x="58915" y="171767"/>
                  </a:lnTo>
                  <a:lnTo>
                    <a:pt x="59207" y="171780"/>
                  </a:lnTo>
                  <a:lnTo>
                    <a:pt x="59486" y="171780"/>
                  </a:lnTo>
                  <a:close/>
                </a:path>
                <a:path w="103505" h="510540">
                  <a:moveTo>
                    <a:pt x="60198" y="120154"/>
                  </a:moveTo>
                  <a:close/>
                </a:path>
                <a:path w="103505" h="510540">
                  <a:moveTo>
                    <a:pt x="60934" y="137325"/>
                  </a:moveTo>
                  <a:lnTo>
                    <a:pt x="60807" y="137160"/>
                  </a:lnTo>
                  <a:lnTo>
                    <a:pt x="60439" y="137160"/>
                  </a:lnTo>
                  <a:lnTo>
                    <a:pt x="60934" y="137325"/>
                  </a:lnTo>
                  <a:close/>
                </a:path>
                <a:path w="103505" h="510540">
                  <a:moveTo>
                    <a:pt x="62433" y="154190"/>
                  </a:moveTo>
                  <a:lnTo>
                    <a:pt x="61772" y="153517"/>
                  </a:lnTo>
                  <a:lnTo>
                    <a:pt x="60071" y="153543"/>
                  </a:lnTo>
                  <a:lnTo>
                    <a:pt x="62433" y="154190"/>
                  </a:lnTo>
                  <a:close/>
                </a:path>
                <a:path w="103505" h="510540">
                  <a:moveTo>
                    <a:pt x="62585" y="189230"/>
                  </a:moveTo>
                  <a:lnTo>
                    <a:pt x="59220" y="187960"/>
                  </a:lnTo>
                  <a:lnTo>
                    <a:pt x="60960" y="187960"/>
                  </a:lnTo>
                  <a:lnTo>
                    <a:pt x="59042" y="186690"/>
                  </a:lnTo>
                  <a:lnTo>
                    <a:pt x="57645" y="186690"/>
                  </a:lnTo>
                  <a:lnTo>
                    <a:pt x="58674" y="187960"/>
                  </a:lnTo>
                  <a:lnTo>
                    <a:pt x="58407" y="187960"/>
                  </a:lnTo>
                  <a:lnTo>
                    <a:pt x="62585" y="189230"/>
                  </a:lnTo>
                  <a:close/>
                </a:path>
                <a:path w="103505" h="510540">
                  <a:moveTo>
                    <a:pt x="62750" y="139700"/>
                  </a:moveTo>
                  <a:lnTo>
                    <a:pt x="60833" y="138430"/>
                  </a:lnTo>
                  <a:lnTo>
                    <a:pt x="62014" y="139700"/>
                  </a:lnTo>
                  <a:lnTo>
                    <a:pt x="62750" y="139700"/>
                  </a:lnTo>
                  <a:close/>
                </a:path>
                <a:path w="103505" h="510540">
                  <a:moveTo>
                    <a:pt x="62814" y="117005"/>
                  </a:moveTo>
                  <a:lnTo>
                    <a:pt x="62598" y="116928"/>
                  </a:lnTo>
                  <a:lnTo>
                    <a:pt x="62077" y="116776"/>
                  </a:lnTo>
                  <a:lnTo>
                    <a:pt x="60731" y="117081"/>
                  </a:lnTo>
                  <a:lnTo>
                    <a:pt x="61785" y="117119"/>
                  </a:lnTo>
                  <a:lnTo>
                    <a:pt x="62395" y="117081"/>
                  </a:lnTo>
                  <a:lnTo>
                    <a:pt x="62814" y="117005"/>
                  </a:lnTo>
                  <a:close/>
                </a:path>
                <a:path w="103505" h="510540">
                  <a:moveTo>
                    <a:pt x="63500" y="158877"/>
                  </a:moveTo>
                  <a:lnTo>
                    <a:pt x="62915" y="158750"/>
                  </a:lnTo>
                  <a:lnTo>
                    <a:pt x="62433" y="160020"/>
                  </a:lnTo>
                  <a:lnTo>
                    <a:pt x="63500" y="158877"/>
                  </a:lnTo>
                  <a:close/>
                </a:path>
                <a:path w="103505" h="510540">
                  <a:moveTo>
                    <a:pt x="63741" y="147320"/>
                  </a:moveTo>
                  <a:lnTo>
                    <a:pt x="62242" y="146050"/>
                  </a:lnTo>
                  <a:lnTo>
                    <a:pt x="62750" y="147320"/>
                  </a:lnTo>
                  <a:lnTo>
                    <a:pt x="63741" y="147320"/>
                  </a:lnTo>
                  <a:close/>
                </a:path>
                <a:path w="103505" h="510540">
                  <a:moveTo>
                    <a:pt x="64452" y="190500"/>
                  </a:moveTo>
                  <a:lnTo>
                    <a:pt x="57899" y="187960"/>
                  </a:lnTo>
                  <a:lnTo>
                    <a:pt x="55918" y="186690"/>
                  </a:lnTo>
                  <a:lnTo>
                    <a:pt x="56095" y="187960"/>
                  </a:lnTo>
                  <a:lnTo>
                    <a:pt x="55041" y="187960"/>
                  </a:lnTo>
                  <a:lnTo>
                    <a:pt x="53987" y="186690"/>
                  </a:lnTo>
                  <a:lnTo>
                    <a:pt x="54800" y="187960"/>
                  </a:lnTo>
                  <a:lnTo>
                    <a:pt x="56565" y="189230"/>
                  </a:lnTo>
                  <a:lnTo>
                    <a:pt x="57975" y="189230"/>
                  </a:lnTo>
                  <a:lnTo>
                    <a:pt x="58521" y="190500"/>
                  </a:lnTo>
                  <a:lnTo>
                    <a:pt x="64452" y="190500"/>
                  </a:lnTo>
                  <a:close/>
                </a:path>
                <a:path w="103505" h="510540">
                  <a:moveTo>
                    <a:pt x="64630" y="130810"/>
                  </a:moveTo>
                  <a:lnTo>
                    <a:pt x="64566" y="130644"/>
                  </a:lnTo>
                  <a:lnTo>
                    <a:pt x="61226" y="129540"/>
                  </a:lnTo>
                  <a:lnTo>
                    <a:pt x="60896" y="129286"/>
                  </a:lnTo>
                  <a:lnTo>
                    <a:pt x="59994" y="129540"/>
                  </a:lnTo>
                  <a:lnTo>
                    <a:pt x="64630" y="130810"/>
                  </a:lnTo>
                  <a:close/>
                </a:path>
                <a:path w="103505" h="510540">
                  <a:moveTo>
                    <a:pt x="64744" y="147612"/>
                  </a:moveTo>
                  <a:lnTo>
                    <a:pt x="64350" y="147358"/>
                  </a:lnTo>
                  <a:lnTo>
                    <a:pt x="63741" y="147472"/>
                  </a:lnTo>
                  <a:lnTo>
                    <a:pt x="63817" y="147675"/>
                  </a:lnTo>
                  <a:lnTo>
                    <a:pt x="64185" y="147929"/>
                  </a:lnTo>
                  <a:lnTo>
                    <a:pt x="64414" y="147789"/>
                  </a:lnTo>
                  <a:lnTo>
                    <a:pt x="64744" y="147612"/>
                  </a:lnTo>
                  <a:close/>
                </a:path>
                <a:path w="103505" h="510540">
                  <a:moveTo>
                    <a:pt x="65062" y="152400"/>
                  </a:moveTo>
                  <a:lnTo>
                    <a:pt x="64465" y="152095"/>
                  </a:lnTo>
                  <a:lnTo>
                    <a:pt x="64935" y="152400"/>
                  </a:lnTo>
                  <a:lnTo>
                    <a:pt x="65062" y="152400"/>
                  </a:lnTo>
                  <a:close/>
                </a:path>
                <a:path w="103505" h="510540">
                  <a:moveTo>
                    <a:pt x="65417" y="182549"/>
                  </a:moveTo>
                  <a:lnTo>
                    <a:pt x="65227" y="181889"/>
                  </a:lnTo>
                  <a:lnTo>
                    <a:pt x="64008" y="181610"/>
                  </a:lnTo>
                  <a:lnTo>
                    <a:pt x="64960" y="182410"/>
                  </a:lnTo>
                  <a:lnTo>
                    <a:pt x="65417" y="182549"/>
                  </a:lnTo>
                  <a:close/>
                </a:path>
                <a:path w="103505" h="510540">
                  <a:moveTo>
                    <a:pt x="65481" y="148590"/>
                  </a:moveTo>
                  <a:lnTo>
                    <a:pt x="64973" y="148361"/>
                  </a:lnTo>
                  <a:lnTo>
                    <a:pt x="64477" y="148132"/>
                  </a:lnTo>
                  <a:lnTo>
                    <a:pt x="64185" y="147929"/>
                  </a:lnTo>
                  <a:lnTo>
                    <a:pt x="63931" y="148107"/>
                  </a:lnTo>
                  <a:lnTo>
                    <a:pt x="63830" y="148272"/>
                  </a:lnTo>
                  <a:lnTo>
                    <a:pt x="65481" y="148590"/>
                  </a:lnTo>
                  <a:close/>
                </a:path>
                <a:path w="103505" h="510540">
                  <a:moveTo>
                    <a:pt x="65519" y="189230"/>
                  </a:moveTo>
                  <a:lnTo>
                    <a:pt x="62915" y="188302"/>
                  </a:lnTo>
                  <a:lnTo>
                    <a:pt x="63309" y="189230"/>
                  </a:lnTo>
                  <a:lnTo>
                    <a:pt x="65519" y="189230"/>
                  </a:lnTo>
                  <a:close/>
                </a:path>
                <a:path w="103505" h="510540">
                  <a:moveTo>
                    <a:pt x="65760" y="94475"/>
                  </a:moveTo>
                  <a:lnTo>
                    <a:pt x="64617" y="93980"/>
                  </a:lnTo>
                  <a:lnTo>
                    <a:pt x="64147" y="95250"/>
                  </a:lnTo>
                  <a:lnTo>
                    <a:pt x="65582" y="95250"/>
                  </a:lnTo>
                  <a:lnTo>
                    <a:pt x="65760" y="94475"/>
                  </a:lnTo>
                  <a:close/>
                </a:path>
                <a:path w="103505" h="510540">
                  <a:moveTo>
                    <a:pt x="65874" y="93980"/>
                  </a:moveTo>
                  <a:lnTo>
                    <a:pt x="65735" y="93980"/>
                  </a:lnTo>
                  <a:lnTo>
                    <a:pt x="65874" y="93980"/>
                  </a:lnTo>
                  <a:close/>
                </a:path>
                <a:path w="103505" h="510540">
                  <a:moveTo>
                    <a:pt x="66421" y="182880"/>
                  </a:moveTo>
                  <a:lnTo>
                    <a:pt x="65417" y="182549"/>
                  </a:lnTo>
                  <a:lnTo>
                    <a:pt x="65519" y="182880"/>
                  </a:lnTo>
                  <a:lnTo>
                    <a:pt x="66421" y="182880"/>
                  </a:lnTo>
                  <a:close/>
                </a:path>
                <a:path w="103505" h="510540">
                  <a:moveTo>
                    <a:pt x="66497" y="94805"/>
                  </a:moveTo>
                  <a:lnTo>
                    <a:pt x="66040" y="94195"/>
                  </a:lnTo>
                  <a:lnTo>
                    <a:pt x="65849" y="94056"/>
                  </a:lnTo>
                  <a:lnTo>
                    <a:pt x="65760" y="94475"/>
                  </a:lnTo>
                  <a:lnTo>
                    <a:pt x="66497" y="94805"/>
                  </a:lnTo>
                  <a:close/>
                </a:path>
                <a:path w="103505" h="510540">
                  <a:moveTo>
                    <a:pt x="66776" y="184150"/>
                  </a:moveTo>
                  <a:lnTo>
                    <a:pt x="64744" y="182880"/>
                  </a:lnTo>
                  <a:lnTo>
                    <a:pt x="65405" y="184150"/>
                  </a:lnTo>
                  <a:lnTo>
                    <a:pt x="66776" y="184150"/>
                  </a:lnTo>
                  <a:close/>
                </a:path>
                <a:path w="103505" h="510540">
                  <a:moveTo>
                    <a:pt x="69570" y="181610"/>
                  </a:moveTo>
                  <a:lnTo>
                    <a:pt x="67081" y="180911"/>
                  </a:lnTo>
                  <a:lnTo>
                    <a:pt x="68554" y="181610"/>
                  </a:lnTo>
                  <a:lnTo>
                    <a:pt x="69570" y="181610"/>
                  </a:lnTo>
                  <a:close/>
                </a:path>
                <a:path w="103505" h="510540">
                  <a:moveTo>
                    <a:pt x="69951" y="183578"/>
                  </a:moveTo>
                  <a:lnTo>
                    <a:pt x="67754" y="183299"/>
                  </a:lnTo>
                  <a:lnTo>
                    <a:pt x="67551" y="183629"/>
                  </a:lnTo>
                  <a:lnTo>
                    <a:pt x="69951" y="183578"/>
                  </a:lnTo>
                  <a:close/>
                </a:path>
                <a:path w="103505" h="510540">
                  <a:moveTo>
                    <a:pt x="70853" y="59690"/>
                  </a:moveTo>
                  <a:lnTo>
                    <a:pt x="67589" y="58420"/>
                  </a:lnTo>
                  <a:lnTo>
                    <a:pt x="70472" y="59690"/>
                  </a:lnTo>
                  <a:lnTo>
                    <a:pt x="70853" y="59690"/>
                  </a:lnTo>
                  <a:close/>
                </a:path>
                <a:path w="103505" h="510540">
                  <a:moveTo>
                    <a:pt x="71107" y="165836"/>
                  </a:moveTo>
                  <a:lnTo>
                    <a:pt x="70853" y="165811"/>
                  </a:lnTo>
                  <a:lnTo>
                    <a:pt x="70675" y="165811"/>
                  </a:lnTo>
                  <a:lnTo>
                    <a:pt x="70815" y="165823"/>
                  </a:lnTo>
                  <a:lnTo>
                    <a:pt x="71018" y="165849"/>
                  </a:lnTo>
                  <a:close/>
                </a:path>
                <a:path w="103505" h="510540">
                  <a:moveTo>
                    <a:pt x="71386" y="59893"/>
                  </a:moveTo>
                  <a:lnTo>
                    <a:pt x="70980" y="59690"/>
                  </a:lnTo>
                  <a:lnTo>
                    <a:pt x="70853" y="59690"/>
                  </a:lnTo>
                  <a:lnTo>
                    <a:pt x="71386" y="59893"/>
                  </a:lnTo>
                  <a:close/>
                </a:path>
                <a:path w="103505" h="510540">
                  <a:moveTo>
                    <a:pt x="72097" y="176530"/>
                  </a:moveTo>
                  <a:lnTo>
                    <a:pt x="71488" y="175260"/>
                  </a:lnTo>
                  <a:lnTo>
                    <a:pt x="70586" y="176009"/>
                  </a:lnTo>
                  <a:lnTo>
                    <a:pt x="72097" y="176530"/>
                  </a:lnTo>
                  <a:close/>
                </a:path>
                <a:path w="103505" h="510540">
                  <a:moveTo>
                    <a:pt x="72682" y="180619"/>
                  </a:moveTo>
                  <a:lnTo>
                    <a:pt x="71729" y="180098"/>
                  </a:lnTo>
                  <a:lnTo>
                    <a:pt x="71488" y="179971"/>
                  </a:lnTo>
                  <a:lnTo>
                    <a:pt x="70446" y="180124"/>
                  </a:lnTo>
                  <a:lnTo>
                    <a:pt x="70853" y="180708"/>
                  </a:lnTo>
                  <a:lnTo>
                    <a:pt x="72059" y="180454"/>
                  </a:lnTo>
                  <a:lnTo>
                    <a:pt x="72682" y="180619"/>
                  </a:lnTo>
                  <a:close/>
                </a:path>
                <a:path w="103505" h="510540">
                  <a:moveTo>
                    <a:pt x="73533" y="161290"/>
                  </a:moveTo>
                  <a:lnTo>
                    <a:pt x="72872" y="160020"/>
                  </a:lnTo>
                  <a:lnTo>
                    <a:pt x="72351" y="160020"/>
                  </a:lnTo>
                  <a:lnTo>
                    <a:pt x="73533" y="161290"/>
                  </a:lnTo>
                  <a:close/>
                </a:path>
                <a:path w="103505" h="510540">
                  <a:moveTo>
                    <a:pt x="73647" y="183515"/>
                  </a:moveTo>
                  <a:lnTo>
                    <a:pt x="69951" y="183578"/>
                  </a:lnTo>
                  <a:lnTo>
                    <a:pt x="70078" y="183934"/>
                  </a:lnTo>
                  <a:lnTo>
                    <a:pt x="73647" y="183515"/>
                  </a:lnTo>
                  <a:close/>
                </a:path>
                <a:path w="103505" h="510540">
                  <a:moveTo>
                    <a:pt x="73723" y="67310"/>
                  </a:moveTo>
                  <a:lnTo>
                    <a:pt x="73367" y="66662"/>
                  </a:lnTo>
                  <a:lnTo>
                    <a:pt x="71666" y="66040"/>
                  </a:lnTo>
                  <a:lnTo>
                    <a:pt x="73723" y="67310"/>
                  </a:lnTo>
                  <a:close/>
                </a:path>
                <a:path w="103505" h="510540">
                  <a:moveTo>
                    <a:pt x="74904" y="170180"/>
                  </a:moveTo>
                  <a:lnTo>
                    <a:pt x="73533" y="168910"/>
                  </a:lnTo>
                  <a:lnTo>
                    <a:pt x="72047" y="168910"/>
                  </a:lnTo>
                  <a:lnTo>
                    <a:pt x="72097" y="167640"/>
                  </a:lnTo>
                  <a:lnTo>
                    <a:pt x="73533" y="168910"/>
                  </a:lnTo>
                  <a:lnTo>
                    <a:pt x="74371" y="168910"/>
                  </a:lnTo>
                  <a:lnTo>
                    <a:pt x="73101" y="167640"/>
                  </a:lnTo>
                  <a:lnTo>
                    <a:pt x="74333" y="166370"/>
                  </a:lnTo>
                  <a:lnTo>
                    <a:pt x="70675" y="166370"/>
                  </a:lnTo>
                  <a:lnTo>
                    <a:pt x="67906" y="165100"/>
                  </a:lnTo>
                  <a:lnTo>
                    <a:pt x="72872" y="163830"/>
                  </a:lnTo>
                  <a:lnTo>
                    <a:pt x="71831" y="162560"/>
                  </a:lnTo>
                  <a:lnTo>
                    <a:pt x="72466" y="161290"/>
                  </a:lnTo>
                  <a:lnTo>
                    <a:pt x="62458" y="161290"/>
                  </a:lnTo>
                  <a:lnTo>
                    <a:pt x="59016" y="161290"/>
                  </a:lnTo>
                  <a:lnTo>
                    <a:pt x="61048" y="162560"/>
                  </a:lnTo>
                  <a:lnTo>
                    <a:pt x="62484" y="163830"/>
                  </a:lnTo>
                  <a:lnTo>
                    <a:pt x="59778" y="163830"/>
                  </a:lnTo>
                  <a:lnTo>
                    <a:pt x="60121" y="165100"/>
                  </a:lnTo>
                  <a:lnTo>
                    <a:pt x="60731" y="165100"/>
                  </a:lnTo>
                  <a:lnTo>
                    <a:pt x="60439" y="166370"/>
                  </a:lnTo>
                  <a:lnTo>
                    <a:pt x="59448" y="166370"/>
                  </a:lnTo>
                  <a:lnTo>
                    <a:pt x="60325" y="168910"/>
                  </a:lnTo>
                  <a:lnTo>
                    <a:pt x="61429" y="170180"/>
                  </a:lnTo>
                  <a:lnTo>
                    <a:pt x="57988" y="170180"/>
                  </a:lnTo>
                  <a:lnTo>
                    <a:pt x="58978" y="171450"/>
                  </a:lnTo>
                  <a:lnTo>
                    <a:pt x="62369" y="171450"/>
                  </a:lnTo>
                  <a:lnTo>
                    <a:pt x="63728" y="172720"/>
                  </a:lnTo>
                  <a:lnTo>
                    <a:pt x="57391" y="172720"/>
                  </a:lnTo>
                  <a:lnTo>
                    <a:pt x="66484" y="173990"/>
                  </a:lnTo>
                  <a:lnTo>
                    <a:pt x="65443" y="173990"/>
                  </a:lnTo>
                  <a:lnTo>
                    <a:pt x="65443" y="176530"/>
                  </a:lnTo>
                  <a:lnTo>
                    <a:pt x="61887" y="176530"/>
                  </a:lnTo>
                  <a:lnTo>
                    <a:pt x="61925" y="175615"/>
                  </a:lnTo>
                  <a:lnTo>
                    <a:pt x="65443" y="176530"/>
                  </a:lnTo>
                  <a:lnTo>
                    <a:pt x="65443" y="173990"/>
                  </a:lnTo>
                  <a:lnTo>
                    <a:pt x="62776" y="173990"/>
                  </a:lnTo>
                  <a:lnTo>
                    <a:pt x="64350" y="175260"/>
                  </a:lnTo>
                  <a:lnTo>
                    <a:pt x="62725" y="175260"/>
                  </a:lnTo>
                  <a:lnTo>
                    <a:pt x="60464" y="173990"/>
                  </a:lnTo>
                  <a:lnTo>
                    <a:pt x="60515" y="175260"/>
                  </a:lnTo>
                  <a:lnTo>
                    <a:pt x="58191" y="175260"/>
                  </a:lnTo>
                  <a:lnTo>
                    <a:pt x="56565" y="176530"/>
                  </a:lnTo>
                  <a:lnTo>
                    <a:pt x="57480" y="176530"/>
                  </a:lnTo>
                  <a:lnTo>
                    <a:pt x="64477" y="177800"/>
                  </a:lnTo>
                  <a:lnTo>
                    <a:pt x="58737" y="177800"/>
                  </a:lnTo>
                  <a:lnTo>
                    <a:pt x="58483" y="177800"/>
                  </a:lnTo>
                  <a:lnTo>
                    <a:pt x="59537" y="178384"/>
                  </a:lnTo>
                  <a:lnTo>
                    <a:pt x="60452" y="179070"/>
                  </a:lnTo>
                  <a:lnTo>
                    <a:pt x="57353" y="177800"/>
                  </a:lnTo>
                  <a:lnTo>
                    <a:pt x="56451" y="177800"/>
                  </a:lnTo>
                  <a:lnTo>
                    <a:pt x="55880" y="178498"/>
                  </a:lnTo>
                  <a:lnTo>
                    <a:pt x="56972" y="179070"/>
                  </a:lnTo>
                  <a:lnTo>
                    <a:pt x="55422" y="179070"/>
                  </a:lnTo>
                  <a:lnTo>
                    <a:pt x="52438" y="179070"/>
                  </a:lnTo>
                  <a:lnTo>
                    <a:pt x="55968" y="180340"/>
                  </a:lnTo>
                  <a:lnTo>
                    <a:pt x="56286" y="180340"/>
                  </a:lnTo>
                  <a:lnTo>
                    <a:pt x="59537" y="181610"/>
                  </a:lnTo>
                  <a:lnTo>
                    <a:pt x="51739" y="181610"/>
                  </a:lnTo>
                  <a:lnTo>
                    <a:pt x="56159" y="184150"/>
                  </a:lnTo>
                  <a:lnTo>
                    <a:pt x="57835" y="185420"/>
                  </a:lnTo>
                  <a:lnTo>
                    <a:pt x="61163" y="185420"/>
                  </a:lnTo>
                  <a:lnTo>
                    <a:pt x="62623" y="187960"/>
                  </a:lnTo>
                  <a:lnTo>
                    <a:pt x="61899" y="187960"/>
                  </a:lnTo>
                  <a:lnTo>
                    <a:pt x="62915" y="188302"/>
                  </a:lnTo>
                  <a:lnTo>
                    <a:pt x="62763" y="187960"/>
                  </a:lnTo>
                  <a:lnTo>
                    <a:pt x="68922" y="187960"/>
                  </a:lnTo>
                  <a:lnTo>
                    <a:pt x="63373" y="185420"/>
                  </a:lnTo>
                  <a:lnTo>
                    <a:pt x="66687" y="186690"/>
                  </a:lnTo>
                  <a:lnTo>
                    <a:pt x="66929" y="186690"/>
                  </a:lnTo>
                  <a:lnTo>
                    <a:pt x="65760" y="185420"/>
                  </a:lnTo>
                  <a:lnTo>
                    <a:pt x="63817" y="185420"/>
                  </a:lnTo>
                  <a:lnTo>
                    <a:pt x="60363" y="184150"/>
                  </a:lnTo>
                  <a:lnTo>
                    <a:pt x="68211" y="185420"/>
                  </a:lnTo>
                  <a:lnTo>
                    <a:pt x="65112" y="184150"/>
                  </a:lnTo>
                  <a:lnTo>
                    <a:pt x="65405" y="184150"/>
                  </a:lnTo>
                  <a:lnTo>
                    <a:pt x="63436" y="182880"/>
                  </a:lnTo>
                  <a:lnTo>
                    <a:pt x="64744" y="182880"/>
                  </a:lnTo>
                  <a:lnTo>
                    <a:pt x="65519" y="182880"/>
                  </a:lnTo>
                  <a:lnTo>
                    <a:pt x="64960" y="182410"/>
                  </a:lnTo>
                  <a:lnTo>
                    <a:pt x="62471" y="181610"/>
                  </a:lnTo>
                  <a:lnTo>
                    <a:pt x="64008" y="181610"/>
                  </a:lnTo>
                  <a:lnTo>
                    <a:pt x="65151" y="181610"/>
                  </a:lnTo>
                  <a:lnTo>
                    <a:pt x="65227" y="181889"/>
                  </a:lnTo>
                  <a:lnTo>
                    <a:pt x="68186" y="182600"/>
                  </a:lnTo>
                  <a:lnTo>
                    <a:pt x="67208" y="183261"/>
                  </a:lnTo>
                  <a:lnTo>
                    <a:pt x="67754" y="183299"/>
                  </a:lnTo>
                  <a:lnTo>
                    <a:pt x="68211" y="182600"/>
                  </a:lnTo>
                  <a:lnTo>
                    <a:pt x="69405" y="182880"/>
                  </a:lnTo>
                  <a:lnTo>
                    <a:pt x="63258" y="180340"/>
                  </a:lnTo>
                  <a:lnTo>
                    <a:pt x="64973" y="180340"/>
                  </a:lnTo>
                  <a:lnTo>
                    <a:pt x="67081" y="180911"/>
                  </a:lnTo>
                  <a:lnTo>
                    <a:pt x="65824" y="180340"/>
                  </a:lnTo>
                  <a:lnTo>
                    <a:pt x="70027" y="180340"/>
                  </a:lnTo>
                  <a:lnTo>
                    <a:pt x="66319" y="179070"/>
                  </a:lnTo>
                  <a:lnTo>
                    <a:pt x="68681" y="179070"/>
                  </a:lnTo>
                  <a:lnTo>
                    <a:pt x="67627" y="177800"/>
                  </a:lnTo>
                  <a:lnTo>
                    <a:pt x="68859" y="177800"/>
                  </a:lnTo>
                  <a:lnTo>
                    <a:pt x="69977" y="176530"/>
                  </a:lnTo>
                  <a:lnTo>
                    <a:pt x="70586" y="176009"/>
                  </a:lnTo>
                  <a:lnTo>
                    <a:pt x="68376" y="175260"/>
                  </a:lnTo>
                  <a:lnTo>
                    <a:pt x="69240" y="173990"/>
                  </a:lnTo>
                  <a:lnTo>
                    <a:pt x="71691" y="173990"/>
                  </a:lnTo>
                  <a:lnTo>
                    <a:pt x="72631" y="175260"/>
                  </a:lnTo>
                  <a:lnTo>
                    <a:pt x="72745" y="173990"/>
                  </a:lnTo>
                  <a:lnTo>
                    <a:pt x="73380" y="173990"/>
                  </a:lnTo>
                  <a:lnTo>
                    <a:pt x="70358" y="171450"/>
                  </a:lnTo>
                  <a:lnTo>
                    <a:pt x="69811" y="171450"/>
                  </a:lnTo>
                  <a:lnTo>
                    <a:pt x="64973" y="170180"/>
                  </a:lnTo>
                  <a:lnTo>
                    <a:pt x="71501" y="170180"/>
                  </a:lnTo>
                  <a:lnTo>
                    <a:pt x="71285" y="168910"/>
                  </a:lnTo>
                  <a:lnTo>
                    <a:pt x="73774" y="170180"/>
                  </a:lnTo>
                  <a:lnTo>
                    <a:pt x="74904" y="170180"/>
                  </a:lnTo>
                  <a:close/>
                </a:path>
                <a:path w="103505" h="510540">
                  <a:moveTo>
                    <a:pt x="75069" y="67310"/>
                  </a:moveTo>
                  <a:lnTo>
                    <a:pt x="75006" y="67056"/>
                  </a:lnTo>
                  <a:lnTo>
                    <a:pt x="72999" y="66040"/>
                  </a:lnTo>
                  <a:lnTo>
                    <a:pt x="73367" y="66662"/>
                  </a:lnTo>
                  <a:lnTo>
                    <a:pt x="75069" y="67310"/>
                  </a:lnTo>
                  <a:close/>
                </a:path>
                <a:path w="103505" h="510540">
                  <a:moveTo>
                    <a:pt x="76606" y="40640"/>
                  </a:moveTo>
                  <a:lnTo>
                    <a:pt x="74155" y="39370"/>
                  </a:lnTo>
                  <a:lnTo>
                    <a:pt x="75044" y="40640"/>
                  </a:lnTo>
                  <a:lnTo>
                    <a:pt x="76606" y="40640"/>
                  </a:lnTo>
                  <a:close/>
                </a:path>
                <a:path w="103505" h="510540">
                  <a:moveTo>
                    <a:pt x="77216" y="160616"/>
                  </a:moveTo>
                  <a:lnTo>
                    <a:pt x="76911" y="160159"/>
                  </a:lnTo>
                  <a:lnTo>
                    <a:pt x="76200" y="160401"/>
                  </a:lnTo>
                  <a:lnTo>
                    <a:pt x="77216" y="160616"/>
                  </a:lnTo>
                  <a:close/>
                </a:path>
                <a:path w="103505" h="510540">
                  <a:moveTo>
                    <a:pt x="78181" y="158750"/>
                  </a:moveTo>
                  <a:lnTo>
                    <a:pt x="77482" y="157480"/>
                  </a:lnTo>
                  <a:lnTo>
                    <a:pt x="75514" y="158750"/>
                  </a:lnTo>
                  <a:lnTo>
                    <a:pt x="78181" y="158750"/>
                  </a:lnTo>
                  <a:close/>
                </a:path>
                <a:path w="103505" h="510540">
                  <a:moveTo>
                    <a:pt x="79997" y="29210"/>
                  </a:moveTo>
                  <a:lnTo>
                    <a:pt x="76034" y="27940"/>
                  </a:lnTo>
                  <a:lnTo>
                    <a:pt x="75526" y="29210"/>
                  </a:lnTo>
                  <a:lnTo>
                    <a:pt x="73939" y="29210"/>
                  </a:lnTo>
                  <a:lnTo>
                    <a:pt x="77457" y="30022"/>
                  </a:lnTo>
                  <a:lnTo>
                    <a:pt x="77660" y="29210"/>
                  </a:lnTo>
                  <a:lnTo>
                    <a:pt x="79997" y="29210"/>
                  </a:lnTo>
                  <a:close/>
                </a:path>
                <a:path w="103505" h="510540">
                  <a:moveTo>
                    <a:pt x="81203" y="5054"/>
                  </a:moveTo>
                  <a:lnTo>
                    <a:pt x="79387" y="3810"/>
                  </a:lnTo>
                  <a:lnTo>
                    <a:pt x="81165" y="5080"/>
                  </a:lnTo>
                  <a:close/>
                </a:path>
                <a:path w="103505" h="510540">
                  <a:moveTo>
                    <a:pt x="81280" y="155155"/>
                  </a:moveTo>
                  <a:lnTo>
                    <a:pt x="80441" y="154343"/>
                  </a:lnTo>
                  <a:lnTo>
                    <a:pt x="80937" y="154914"/>
                  </a:lnTo>
                  <a:lnTo>
                    <a:pt x="81280" y="155155"/>
                  </a:lnTo>
                  <a:close/>
                </a:path>
                <a:path w="103505" h="510540">
                  <a:moveTo>
                    <a:pt x="81394" y="8890"/>
                  </a:moveTo>
                  <a:lnTo>
                    <a:pt x="75971" y="7620"/>
                  </a:lnTo>
                  <a:lnTo>
                    <a:pt x="78447" y="8890"/>
                  </a:lnTo>
                  <a:lnTo>
                    <a:pt x="81394" y="8890"/>
                  </a:lnTo>
                  <a:close/>
                </a:path>
                <a:path w="103505" h="510540">
                  <a:moveTo>
                    <a:pt x="82880" y="115570"/>
                  </a:moveTo>
                  <a:lnTo>
                    <a:pt x="81775" y="115570"/>
                  </a:lnTo>
                  <a:lnTo>
                    <a:pt x="82677" y="115722"/>
                  </a:lnTo>
                  <a:lnTo>
                    <a:pt x="82880" y="115570"/>
                  </a:lnTo>
                  <a:close/>
                </a:path>
                <a:path w="103505" h="510540">
                  <a:moveTo>
                    <a:pt x="83108" y="130810"/>
                  </a:moveTo>
                  <a:lnTo>
                    <a:pt x="81610" y="131876"/>
                  </a:lnTo>
                  <a:lnTo>
                    <a:pt x="81965" y="132080"/>
                  </a:lnTo>
                  <a:lnTo>
                    <a:pt x="83108" y="130810"/>
                  </a:lnTo>
                  <a:close/>
                </a:path>
                <a:path w="103505" h="510540">
                  <a:moveTo>
                    <a:pt x="84594" y="102870"/>
                  </a:moveTo>
                  <a:lnTo>
                    <a:pt x="81838" y="101688"/>
                  </a:lnTo>
                  <a:lnTo>
                    <a:pt x="83210" y="102870"/>
                  </a:lnTo>
                  <a:lnTo>
                    <a:pt x="84594" y="102870"/>
                  </a:lnTo>
                  <a:close/>
                </a:path>
                <a:path w="103505" h="510540">
                  <a:moveTo>
                    <a:pt x="84734" y="143510"/>
                  </a:moveTo>
                  <a:lnTo>
                    <a:pt x="84620" y="143065"/>
                  </a:lnTo>
                  <a:lnTo>
                    <a:pt x="84442" y="143510"/>
                  </a:lnTo>
                  <a:lnTo>
                    <a:pt x="84734" y="143510"/>
                  </a:lnTo>
                  <a:close/>
                </a:path>
                <a:path w="103505" h="510540">
                  <a:moveTo>
                    <a:pt x="84924" y="142240"/>
                  </a:moveTo>
                  <a:lnTo>
                    <a:pt x="84378" y="142240"/>
                  </a:lnTo>
                  <a:lnTo>
                    <a:pt x="84620" y="143065"/>
                  </a:lnTo>
                  <a:lnTo>
                    <a:pt x="84924" y="142240"/>
                  </a:lnTo>
                  <a:close/>
                </a:path>
                <a:path w="103505" h="510540">
                  <a:moveTo>
                    <a:pt x="85178" y="144780"/>
                  </a:moveTo>
                  <a:lnTo>
                    <a:pt x="84175" y="143510"/>
                  </a:lnTo>
                  <a:lnTo>
                    <a:pt x="84162" y="143929"/>
                  </a:lnTo>
                  <a:lnTo>
                    <a:pt x="85178" y="144780"/>
                  </a:lnTo>
                  <a:close/>
                </a:path>
                <a:path w="103505" h="510540">
                  <a:moveTo>
                    <a:pt x="87782" y="104140"/>
                  </a:moveTo>
                  <a:lnTo>
                    <a:pt x="87630" y="102870"/>
                  </a:lnTo>
                  <a:lnTo>
                    <a:pt x="84594" y="102870"/>
                  </a:lnTo>
                  <a:lnTo>
                    <a:pt x="85991" y="104140"/>
                  </a:lnTo>
                  <a:lnTo>
                    <a:pt x="87782" y="104140"/>
                  </a:lnTo>
                  <a:close/>
                </a:path>
                <a:path w="103505" h="510540">
                  <a:moveTo>
                    <a:pt x="88849" y="142240"/>
                  </a:moveTo>
                  <a:lnTo>
                    <a:pt x="85293" y="142240"/>
                  </a:lnTo>
                  <a:lnTo>
                    <a:pt x="85763" y="143510"/>
                  </a:lnTo>
                  <a:lnTo>
                    <a:pt x="88849" y="142240"/>
                  </a:lnTo>
                  <a:close/>
                </a:path>
                <a:path w="103505" h="510540">
                  <a:moveTo>
                    <a:pt x="92227" y="96520"/>
                  </a:moveTo>
                  <a:lnTo>
                    <a:pt x="92036" y="95250"/>
                  </a:lnTo>
                  <a:lnTo>
                    <a:pt x="67487" y="95250"/>
                  </a:lnTo>
                  <a:lnTo>
                    <a:pt x="66827" y="95250"/>
                  </a:lnTo>
                  <a:lnTo>
                    <a:pt x="68605" y="97790"/>
                  </a:lnTo>
                  <a:lnTo>
                    <a:pt x="63195" y="100330"/>
                  </a:lnTo>
                  <a:lnTo>
                    <a:pt x="61061" y="102870"/>
                  </a:lnTo>
                  <a:lnTo>
                    <a:pt x="60388" y="104140"/>
                  </a:lnTo>
                  <a:lnTo>
                    <a:pt x="70472" y="105410"/>
                  </a:lnTo>
                  <a:lnTo>
                    <a:pt x="62509" y="105410"/>
                  </a:lnTo>
                  <a:lnTo>
                    <a:pt x="66255" y="107950"/>
                  </a:lnTo>
                  <a:lnTo>
                    <a:pt x="61645" y="109220"/>
                  </a:lnTo>
                  <a:lnTo>
                    <a:pt x="64744" y="111760"/>
                  </a:lnTo>
                  <a:lnTo>
                    <a:pt x="60452" y="111760"/>
                  </a:lnTo>
                  <a:lnTo>
                    <a:pt x="62611" y="113030"/>
                  </a:lnTo>
                  <a:lnTo>
                    <a:pt x="60198" y="113030"/>
                  </a:lnTo>
                  <a:lnTo>
                    <a:pt x="64693" y="114300"/>
                  </a:lnTo>
                  <a:lnTo>
                    <a:pt x="62382" y="114300"/>
                  </a:lnTo>
                  <a:lnTo>
                    <a:pt x="60693" y="115570"/>
                  </a:lnTo>
                  <a:lnTo>
                    <a:pt x="62103" y="115570"/>
                  </a:lnTo>
                  <a:lnTo>
                    <a:pt x="64617" y="116840"/>
                  </a:lnTo>
                  <a:lnTo>
                    <a:pt x="62826" y="118110"/>
                  </a:lnTo>
                  <a:lnTo>
                    <a:pt x="61048" y="118110"/>
                  </a:lnTo>
                  <a:lnTo>
                    <a:pt x="65532" y="119380"/>
                  </a:lnTo>
                  <a:lnTo>
                    <a:pt x="60871" y="119380"/>
                  </a:lnTo>
                  <a:lnTo>
                    <a:pt x="61531" y="120650"/>
                  </a:lnTo>
                  <a:lnTo>
                    <a:pt x="62268" y="120650"/>
                  </a:lnTo>
                  <a:lnTo>
                    <a:pt x="62103" y="121920"/>
                  </a:lnTo>
                  <a:lnTo>
                    <a:pt x="60185" y="120650"/>
                  </a:lnTo>
                  <a:lnTo>
                    <a:pt x="60147" y="121920"/>
                  </a:lnTo>
                  <a:lnTo>
                    <a:pt x="57569" y="121920"/>
                  </a:lnTo>
                  <a:lnTo>
                    <a:pt x="67437" y="125730"/>
                  </a:lnTo>
                  <a:lnTo>
                    <a:pt x="60198" y="124460"/>
                  </a:lnTo>
                  <a:lnTo>
                    <a:pt x="62395" y="127000"/>
                  </a:lnTo>
                  <a:lnTo>
                    <a:pt x="63792" y="128270"/>
                  </a:lnTo>
                  <a:lnTo>
                    <a:pt x="59563" y="128270"/>
                  </a:lnTo>
                  <a:lnTo>
                    <a:pt x="60896" y="129286"/>
                  </a:lnTo>
                  <a:lnTo>
                    <a:pt x="63855" y="128435"/>
                  </a:lnTo>
                  <a:lnTo>
                    <a:pt x="64566" y="130644"/>
                  </a:lnTo>
                  <a:lnTo>
                    <a:pt x="65062" y="130810"/>
                  </a:lnTo>
                  <a:lnTo>
                    <a:pt x="63703" y="132080"/>
                  </a:lnTo>
                  <a:lnTo>
                    <a:pt x="60934" y="132080"/>
                  </a:lnTo>
                  <a:lnTo>
                    <a:pt x="62598" y="133350"/>
                  </a:lnTo>
                  <a:lnTo>
                    <a:pt x="60502" y="134378"/>
                  </a:lnTo>
                  <a:lnTo>
                    <a:pt x="60007" y="134620"/>
                  </a:lnTo>
                  <a:lnTo>
                    <a:pt x="62306" y="135890"/>
                  </a:lnTo>
                  <a:lnTo>
                    <a:pt x="65024" y="135890"/>
                  </a:lnTo>
                  <a:lnTo>
                    <a:pt x="67525" y="137960"/>
                  </a:lnTo>
                  <a:lnTo>
                    <a:pt x="63741" y="137160"/>
                  </a:lnTo>
                  <a:lnTo>
                    <a:pt x="67957" y="139700"/>
                  </a:lnTo>
                  <a:lnTo>
                    <a:pt x="60934" y="137325"/>
                  </a:lnTo>
                  <a:lnTo>
                    <a:pt x="61582" y="138176"/>
                  </a:lnTo>
                  <a:lnTo>
                    <a:pt x="60325" y="137160"/>
                  </a:lnTo>
                  <a:lnTo>
                    <a:pt x="61302" y="138430"/>
                  </a:lnTo>
                  <a:lnTo>
                    <a:pt x="61772" y="138430"/>
                  </a:lnTo>
                  <a:lnTo>
                    <a:pt x="63614" y="138430"/>
                  </a:lnTo>
                  <a:lnTo>
                    <a:pt x="63411" y="139700"/>
                  </a:lnTo>
                  <a:lnTo>
                    <a:pt x="62750" y="139700"/>
                  </a:lnTo>
                  <a:lnTo>
                    <a:pt x="64668" y="140970"/>
                  </a:lnTo>
                  <a:lnTo>
                    <a:pt x="62306" y="140970"/>
                  </a:lnTo>
                  <a:lnTo>
                    <a:pt x="62395" y="142240"/>
                  </a:lnTo>
                  <a:lnTo>
                    <a:pt x="67221" y="143510"/>
                  </a:lnTo>
                  <a:lnTo>
                    <a:pt x="65049" y="144780"/>
                  </a:lnTo>
                  <a:lnTo>
                    <a:pt x="60693" y="143510"/>
                  </a:lnTo>
                  <a:lnTo>
                    <a:pt x="63512" y="144780"/>
                  </a:lnTo>
                  <a:lnTo>
                    <a:pt x="62598" y="144780"/>
                  </a:lnTo>
                  <a:lnTo>
                    <a:pt x="62407" y="146050"/>
                  </a:lnTo>
                  <a:lnTo>
                    <a:pt x="65100" y="147320"/>
                  </a:lnTo>
                  <a:lnTo>
                    <a:pt x="64338" y="147320"/>
                  </a:lnTo>
                  <a:lnTo>
                    <a:pt x="64744" y="147612"/>
                  </a:lnTo>
                  <a:lnTo>
                    <a:pt x="66192" y="148590"/>
                  </a:lnTo>
                  <a:lnTo>
                    <a:pt x="67627" y="148590"/>
                  </a:lnTo>
                  <a:lnTo>
                    <a:pt x="67805" y="149860"/>
                  </a:lnTo>
                  <a:lnTo>
                    <a:pt x="66827" y="151130"/>
                  </a:lnTo>
                  <a:lnTo>
                    <a:pt x="65570" y="149860"/>
                  </a:lnTo>
                  <a:lnTo>
                    <a:pt x="61760" y="149860"/>
                  </a:lnTo>
                  <a:lnTo>
                    <a:pt x="64909" y="151130"/>
                  </a:lnTo>
                  <a:lnTo>
                    <a:pt x="62915" y="151130"/>
                  </a:lnTo>
                  <a:lnTo>
                    <a:pt x="62509" y="151130"/>
                  </a:lnTo>
                  <a:lnTo>
                    <a:pt x="62369" y="151130"/>
                  </a:lnTo>
                  <a:lnTo>
                    <a:pt x="62941" y="151345"/>
                  </a:lnTo>
                  <a:lnTo>
                    <a:pt x="64465" y="152095"/>
                  </a:lnTo>
                  <a:lnTo>
                    <a:pt x="63741" y="151650"/>
                  </a:lnTo>
                  <a:lnTo>
                    <a:pt x="65722" y="152400"/>
                  </a:lnTo>
                  <a:lnTo>
                    <a:pt x="67081" y="152400"/>
                  </a:lnTo>
                  <a:lnTo>
                    <a:pt x="64795" y="153670"/>
                  </a:lnTo>
                  <a:lnTo>
                    <a:pt x="64198" y="153670"/>
                  </a:lnTo>
                  <a:lnTo>
                    <a:pt x="63842" y="152400"/>
                  </a:lnTo>
                  <a:lnTo>
                    <a:pt x="62547" y="153670"/>
                  </a:lnTo>
                  <a:lnTo>
                    <a:pt x="65112" y="154940"/>
                  </a:lnTo>
                  <a:lnTo>
                    <a:pt x="63639" y="156210"/>
                  </a:lnTo>
                  <a:lnTo>
                    <a:pt x="59740" y="154940"/>
                  </a:lnTo>
                  <a:lnTo>
                    <a:pt x="59537" y="154940"/>
                  </a:lnTo>
                  <a:lnTo>
                    <a:pt x="59982" y="156210"/>
                  </a:lnTo>
                  <a:lnTo>
                    <a:pt x="63614" y="158750"/>
                  </a:lnTo>
                  <a:lnTo>
                    <a:pt x="63500" y="158877"/>
                  </a:lnTo>
                  <a:lnTo>
                    <a:pt x="68326" y="160020"/>
                  </a:lnTo>
                  <a:lnTo>
                    <a:pt x="62433" y="160020"/>
                  </a:lnTo>
                  <a:lnTo>
                    <a:pt x="62077" y="160020"/>
                  </a:lnTo>
                  <a:lnTo>
                    <a:pt x="60083" y="160020"/>
                  </a:lnTo>
                  <a:lnTo>
                    <a:pt x="62077" y="160032"/>
                  </a:lnTo>
                  <a:lnTo>
                    <a:pt x="70421" y="160032"/>
                  </a:lnTo>
                  <a:lnTo>
                    <a:pt x="71755" y="160020"/>
                  </a:lnTo>
                  <a:lnTo>
                    <a:pt x="73583" y="158750"/>
                  </a:lnTo>
                  <a:lnTo>
                    <a:pt x="75247" y="160020"/>
                  </a:lnTo>
                  <a:lnTo>
                    <a:pt x="77444" y="160020"/>
                  </a:lnTo>
                  <a:lnTo>
                    <a:pt x="74815" y="158750"/>
                  </a:lnTo>
                  <a:lnTo>
                    <a:pt x="75514" y="158750"/>
                  </a:lnTo>
                  <a:lnTo>
                    <a:pt x="75209" y="157480"/>
                  </a:lnTo>
                  <a:lnTo>
                    <a:pt x="77482" y="157480"/>
                  </a:lnTo>
                  <a:lnTo>
                    <a:pt x="83616" y="157480"/>
                  </a:lnTo>
                  <a:lnTo>
                    <a:pt x="79946" y="156210"/>
                  </a:lnTo>
                  <a:lnTo>
                    <a:pt x="72605" y="153670"/>
                  </a:lnTo>
                  <a:lnTo>
                    <a:pt x="75209" y="153670"/>
                  </a:lnTo>
                  <a:lnTo>
                    <a:pt x="77939" y="154940"/>
                  </a:lnTo>
                  <a:lnTo>
                    <a:pt x="77457" y="153670"/>
                  </a:lnTo>
                  <a:lnTo>
                    <a:pt x="80899" y="153670"/>
                  </a:lnTo>
                  <a:lnTo>
                    <a:pt x="82956" y="152400"/>
                  </a:lnTo>
                  <a:lnTo>
                    <a:pt x="76060" y="151130"/>
                  </a:lnTo>
                  <a:lnTo>
                    <a:pt x="76301" y="151130"/>
                  </a:lnTo>
                  <a:lnTo>
                    <a:pt x="73025" y="149860"/>
                  </a:lnTo>
                  <a:lnTo>
                    <a:pt x="71996" y="149860"/>
                  </a:lnTo>
                  <a:lnTo>
                    <a:pt x="72593" y="148590"/>
                  </a:lnTo>
                  <a:lnTo>
                    <a:pt x="77279" y="149860"/>
                  </a:lnTo>
                  <a:lnTo>
                    <a:pt x="77851" y="149860"/>
                  </a:lnTo>
                  <a:lnTo>
                    <a:pt x="78308" y="151130"/>
                  </a:lnTo>
                  <a:lnTo>
                    <a:pt x="78486" y="151130"/>
                  </a:lnTo>
                  <a:lnTo>
                    <a:pt x="79794" y="149860"/>
                  </a:lnTo>
                  <a:lnTo>
                    <a:pt x="81064" y="149860"/>
                  </a:lnTo>
                  <a:lnTo>
                    <a:pt x="79438" y="148590"/>
                  </a:lnTo>
                  <a:lnTo>
                    <a:pt x="80797" y="147320"/>
                  </a:lnTo>
                  <a:lnTo>
                    <a:pt x="78663" y="147320"/>
                  </a:lnTo>
                  <a:lnTo>
                    <a:pt x="80429" y="146050"/>
                  </a:lnTo>
                  <a:lnTo>
                    <a:pt x="79108" y="144780"/>
                  </a:lnTo>
                  <a:lnTo>
                    <a:pt x="80467" y="144780"/>
                  </a:lnTo>
                  <a:lnTo>
                    <a:pt x="83324" y="146050"/>
                  </a:lnTo>
                  <a:lnTo>
                    <a:pt x="81127" y="144780"/>
                  </a:lnTo>
                  <a:lnTo>
                    <a:pt x="84124" y="144780"/>
                  </a:lnTo>
                  <a:lnTo>
                    <a:pt x="84162" y="143929"/>
                  </a:lnTo>
                  <a:lnTo>
                    <a:pt x="83642" y="143510"/>
                  </a:lnTo>
                  <a:lnTo>
                    <a:pt x="81089" y="143510"/>
                  </a:lnTo>
                  <a:lnTo>
                    <a:pt x="78994" y="142240"/>
                  </a:lnTo>
                  <a:lnTo>
                    <a:pt x="80289" y="142240"/>
                  </a:lnTo>
                  <a:lnTo>
                    <a:pt x="77851" y="140970"/>
                  </a:lnTo>
                  <a:lnTo>
                    <a:pt x="81102" y="142240"/>
                  </a:lnTo>
                  <a:lnTo>
                    <a:pt x="82169" y="142240"/>
                  </a:lnTo>
                  <a:lnTo>
                    <a:pt x="82448" y="140970"/>
                  </a:lnTo>
                  <a:lnTo>
                    <a:pt x="81178" y="139700"/>
                  </a:lnTo>
                  <a:lnTo>
                    <a:pt x="80264" y="139700"/>
                  </a:lnTo>
                  <a:lnTo>
                    <a:pt x="80492" y="138430"/>
                  </a:lnTo>
                  <a:lnTo>
                    <a:pt x="79743" y="139700"/>
                  </a:lnTo>
                  <a:lnTo>
                    <a:pt x="77939" y="138430"/>
                  </a:lnTo>
                  <a:lnTo>
                    <a:pt x="79311" y="138430"/>
                  </a:lnTo>
                  <a:lnTo>
                    <a:pt x="76200" y="137160"/>
                  </a:lnTo>
                  <a:lnTo>
                    <a:pt x="82854" y="138430"/>
                  </a:lnTo>
                  <a:lnTo>
                    <a:pt x="80810" y="137160"/>
                  </a:lnTo>
                  <a:lnTo>
                    <a:pt x="85153" y="137160"/>
                  </a:lnTo>
                  <a:lnTo>
                    <a:pt x="82931" y="135890"/>
                  </a:lnTo>
                  <a:lnTo>
                    <a:pt x="87807" y="137160"/>
                  </a:lnTo>
                  <a:lnTo>
                    <a:pt x="86004" y="135890"/>
                  </a:lnTo>
                  <a:lnTo>
                    <a:pt x="84112" y="135890"/>
                  </a:lnTo>
                  <a:lnTo>
                    <a:pt x="81813" y="134620"/>
                  </a:lnTo>
                  <a:lnTo>
                    <a:pt x="83299" y="135890"/>
                  </a:lnTo>
                  <a:lnTo>
                    <a:pt x="79870" y="134620"/>
                  </a:lnTo>
                  <a:lnTo>
                    <a:pt x="81267" y="135890"/>
                  </a:lnTo>
                  <a:lnTo>
                    <a:pt x="80797" y="135890"/>
                  </a:lnTo>
                  <a:lnTo>
                    <a:pt x="80416" y="135623"/>
                  </a:lnTo>
                  <a:lnTo>
                    <a:pt x="81178" y="135890"/>
                  </a:lnTo>
                  <a:lnTo>
                    <a:pt x="80022" y="135369"/>
                  </a:lnTo>
                  <a:lnTo>
                    <a:pt x="79476" y="135013"/>
                  </a:lnTo>
                  <a:lnTo>
                    <a:pt x="79476" y="135890"/>
                  </a:lnTo>
                  <a:lnTo>
                    <a:pt x="77393" y="134620"/>
                  </a:lnTo>
                  <a:lnTo>
                    <a:pt x="79159" y="135204"/>
                  </a:lnTo>
                  <a:lnTo>
                    <a:pt x="79476" y="135890"/>
                  </a:lnTo>
                  <a:lnTo>
                    <a:pt x="79476" y="135013"/>
                  </a:lnTo>
                  <a:lnTo>
                    <a:pt x="78879" y="134620"/>
                  </a:lnTo>
                  <a:lnTo>
                    <a:pt x="79019" y="134924"/>
                  </a:lnTo>
                  <a:lnTo>
                    <a:pt x="78320" y="134620"/>
                  </a:lnTo>
                  <a:lnTo>
                    <a:pt x="75463" y="133350"/>
                  </a:lnTo>
                  <a:lnTo>
                    <a:pt x="78066" y="133350"/>
                  </a:lnTo>
                  <a:lnTo>
                    <a:pt x="84150" y="134620"/>
                  </a:lnTo>
                  <a:lnTo>
                    <a:pt x="87033" y="134620"/>
                  </a:lnTo>
                  <a:lnTo>
                    <a:pt x="84188" y="133350"/>
                  </a:lnTo>
                  <a:lnTo>
                    <a:pt x="81330" y="132080"/>
                  </a:lnTo>
                  <a:lnTo>
                    <a:pt x="81610" y="131876"/>
                  </a:lnTo>
                  <a:lnTo>
                    <a:pt x="79578" y="130810"/>
                  </a:lnTo>
                  <a:lnTo>
                    <a:pt x="81775" y="130810"/>
                  </a:lnTo>
                  <a:lnTo>
                    <a:pt x="80860" y="129540"/>
                  </a:lnTo>
                  <a:lnTo>
                    <a:pt x="82892" y="130810"/>
                  </a:lnTo>
                  <a:lnTo>
                    <a:pt x="83108" y="130810"/>
                  </a:lnTo>
                  <a:lnTo>
                    <a:pt x="84975" y="130810"/>
                  </a:lnTo>
                  <a:lnTo>
                    <a:pt x="83464" y="129540"/>
                  </a:lnTo>
                  <a:lnTo>
                    <a:pt x="85280" y="129540"/>
                  </a:lnTo>
                  <a:lnTo>
                    <a:pt x="81241" y="128270"/>
                  </a:lnTo>
                  <a:lnTo>
                    <a:pt x="85305" y="128270"/>
                  </a:lnTo>
                  <a:lnTo>
                    <a:pt x="78435" y="125730"/>
                  </a:lnTo>
                  <a:lnTo>
                    <a:pt x="82981" y="125730"/>
                  </a:lnTo>
                  <a:lnTo>
                    <a:pt x="84455" y="127000"/>
                  </a:lnTo>
                  <a:lnTo>
                    <a:pt x="84963" y="125730"/>
                  </a:lnTo>
                  <a:lnTo>
                    <a:pt x="80975" y="124460"/>
                  </a:lnTo>
                  <a:lnTo>
                    <a:pt x="79959" y="124460"/>
                  </a:lnTo>
                  <a:lnTo>
                    <a:pt x="80200" y="123190"/>
                  </a:lnTo>
                  <a:lnTo>
                    <a:pt x="81203" y="124460"/>
                  </a:lnTo>
                  <a:lnTo>
                    <a:pt x="80619" y="123190"/>
                  </a:lnTo>
                  <a:lnTo>
                    <a:pt x="84162" y="123190"/>
                  </a:lnTo>
                  <a:lnTo>
                    <a:pt x="77660" y="120650"/>
                  </a:lnTo>
                  <a:lnTo>
                    <a:pt x="83273" y="120650"/>
                  </a:lnTo>
                  <a:lnTo>
                    <a:pt x="83172" y="120434"/>
                  </a:lnTo>
                  <a:lnTo>
                    <a:pt x="83553" y="120675"/>
                  </a:lnTo>
                  <a:lnTo>
                    <a:pt x="87198" y="121373"/>
                  </a:lnTo>
                  <a:lnTo>
                    <a:pt x="86271" y="120777"/>
                  </a:lnTo>
                  <a:lnTo>
                    <a:pt x="83121" y="120345"/>
                  </a:lnTo>
                  <a:lnTo>
                    <a:pt x="82702" y="119380"/>
                  </a:lnTo>
                  <a:lnTo>
                    <a:pt x="82207" y="118110"/>
                  </a:lnTo>
                  <a:lnTo>
                    <a:pt x="82943" y="118110"/>
                  </a:lnTo>
                  <a:lnTo>
                    <a:pt x="85013" y="116840"/>
                  </a:lnTo>
                  <a:lnTo>
                    <a:pt x="89204" y="116840"/>
                  </a:lnTo>
                  <a:lnTo>
                    <a:pt x="82677" y="115722"/>
                  </a:lnTo>
                  <a:lnTo>
                    <a:pt x="81178" y="116840"/>
                  </a:lnTo>
                  <a:lnTo>
                    <a:pt x="77203" y="116840"/>
                  </a:lnTo>
                  <a:lnTo>
                    <a:pt x="79489" y="115570"/>
                  </a:lnTo>
                  <a:lnTo>
                    <a:pt x="81775" y="115570"/>
                  </a:lnTo>
                  <a:lnTo>
                    <a:pt x="85813" y="114300"/>
                  </a:lnTo>
                  <a:lnTo>
                    <a:pt x="86169" y="115570"/>
                  </a:lnTo>
                  <a:lnTo>
                    <a:pt x="88557" y="115570"/>
                  </a:lnTo>
                  <a:lnTo>
                    <a:pt x="83858" y="113030"/>
                  </a:lnTo>
                  <a:lnTo>
                    <a:pt x="85509" y="113030"/>
                  </a:lnTo>
                  <a:lnTo>
                    <a:pt x="82181" y="111760"/>
                  </a:lnTo>
                  <a:lnTo>
                    <a:pt x="81241" y="110490"/>
                  </a:lnTo>
                  <a:lnTo>
                    <a:pt x="80429" y="109220"/>
                  </a:lnTo>
                  <a:lnTo>
                    <a:pt x="83007" y="110490"/>
                  </a:lnTo>
                  <a:lnTo>
                    <a:pt x="84442" y="110490"/>
                  </a:lnTo>
                  <a:lnTo>
                    <a:pt x="84137" y="109220"/>
                  </a:lnTo>
                  <a:lnTo>
                    <a:pt x="81000" y="109220"/>
                  </a:lnTo>
                  <a:lnTo>
                    <a:pt x="82346" y="107950"/>
                  </a:lnTo>
                  <a:lnTo>
                    <a:pt x="85191" y="109220"/>
                  </a:lnTo>
                  <a:lnTo>
                    <a:pt x="85966" y="107950"/>
                  </a:lnTo>
                  <a:lnTo>
                    <a:pt x="87566" y="109220"/>
                  </a:lnTo>
                  <a:lnTo>
                    <a:pt x="87223" y="107950"/>
                  </a:lnTo>
                  <a:lnTo>
                    <a:pt x="83172" y="106680"/>
                  </a:lnTo>
                  <a:lnTo>
                    <a:pt x="83642" y="105410"/>
                  </a:lnTo>
                  <a:lnTo>
                    <a:pt x="82410" y="105410"/>
                  </a:lnTo>
                  <a:lnTo>
                    <a:pt x="78486" y="104140"/>
                  </a:lnTo>
                  <a:lnTo>
                    <a:pt x="84747" y="105410"/>
                  </a:lnTo>
                  <a:lnTo>
                    <a:pt x="81876" y="104140"/>
                  </a:lnTo>
                  <a:lnTo>
                    <a:pt x="85458" y="105257"/>
                  </a:lnTo>
                  <a:lnTo>
                    <a:pt x="85064" y="105283"/>
                  </a:lnTo>
                  <a:lnTo>
                    <a:pt x="85458" y="105524"/>
                  </a:lnTo>
                  <a:lnTo>
                    <a:pt x="87109" y="105638"/>
                  </a:lnTo>
                  <a:lnTo>
                    <a:pt x="88226" y="105397"/>
                  </a:lnTo>
                  <a:lnTo>
                    <a:pt x="86664" y="104876"/>
                  </a:lnTo>
                  <a:lnTo>
                    <a:pt x="86385" y="105168"/>
                  </a:lnTo>
                  <a:lnTo>
                    <a:pt x="85839" y="105219"/>
                  </a:lnTo>
                  <a:lnTo>
                    <a:pt x="85077" y="104140"/>
                  </a:lnTo>
                  <a:lnTo>
                    <a:pt x="82283" y="102870"/>
                  </a:lnTo>
                  <a:lnTo>
                    <a:pt x="81673" y="101688"/>
                  </a:lnTo>
                  <a:lnTo>
                    <a:pt x="81838" y="101688"/>
                  </a:lnTo>
                  <a:lnTo>
                    <a:pt x="81940" y="100330"/>
                  </a:lnTo>
                  <a:lnTo>
                    <a:pt x="89839" y="101600"/>
                  </a:lnTo>
                  <a:lnTo>
                    <a:pt x="87058" y="100330"/>
                  </a:lnTo>
                  <a:lnTo>
                    <a:pt x="84289" y="99060"/>
                  </a:lnTo>
                  <a:lnTo>
                    <a:pt x="90525" y="99060"/>
                  </a:lnTo>
                  <a:lnTo>
                    <a:pt x="87833" y="97790"/>
                  </a:lnTo>
                  <a:lnTo>
                    <a:pt x="92227" y="96520"/>
                  </a:lnTo>
                  <a:close/>
                </a:path>
                <a:path w="103505" h="510540">
                  <a:moveTo>
                    <a:pt x="94691" y="81280"/>
                  </a:moveTo>
                  <a:lnTo>
                    <a:pt x="93687" y="81280"/>
                  </a:lnTo>
                  <a:lnTo>
                    <a:pt x="94576" y="82550"/>
                  </a:lnTo>
                  <a:lnTo>
                    <a:pt x="94691" y="81280"/>
                  </a:lnTo>
                  <a:close/>
                </a:path>
                <a:path w="103505" h="510540">
                  <a:moveTo>
                    <a:pt x="96113" y="20866"/>
                  </a:moveTo>
                  <a:lnTo>
                    <a:pt x="95059" y="21590"/>
                  </a:lnTo>
                  <a:lnTo>
                    <a:pt x="95707" y="21590"/>
                  </a:lnTo>
                  <a:lnTo>
                    <a:pt x="96113" y="20866"/>
                  </a:lnTo>
                  <a:close/>
                </a:path>
                <a:path w="103505" h="510540">
                  <a:moveTo>
                    <a:pt x="96824" y="33870"/>
                  </a:moveTo>
                  <a:lnTo>
                    <a:pt x="96786" y="33743"/>
                  </a:lnTo>
                  <a:lnTo>
                    <a:pt x="96583" y="33616"/>
                  </a:lnTo>
                  <a:lnTo>
                    <a:pt x="95910" y="33680"/>
                  </a:lnTo>
                  <a:lnTo>
                    <a:pt x="96824" y="33870"/>
                  </a:lnTo>
                  <a:close/>
                </a:path>
                <a:path w="103505" h="510540">
                  <a:moveTo>
                    <a:pt x="97231" y="91440"/>
                  </a:moveTo>
                  <a:lnTo>
                    <a:pt x="94094" y="90170"/>
                  </a:lnTo>
                  <a:lnTo>
                    <a:pt x="94945" y="90170"/>
                  </a:lnTo>
                  <a:lnTo>
                    <a:pt x="96431" y="87630"/>
                  </a:lnTo>
                  <a:lnTo>
                    <a:pt x="94691" y="87185"/>
                  </a:lnTo>
                  <a:lnTo>
                    <a:pt x="95338" y="86360"/>
                  </a:lnTo>
                  <a:lnTo>
                    <a:pt x="94145" y="85598"/>
                  </a:lnTo>
                  <a:lnTo>
                    <a:pt x="94145" y="87045"/>
                  </a:lnTo>
                  <a:lnTo>
                    <a:pt x="91427" y="86360"/>
                  </a:lnTo>
                  <a:lnTo>
                    <a:pt x="93916" y="86360"/>
                  </a:lnTo>
                  <a:lnTo>
                    <a:pt x="94145" y="87045"/>
                  </a:lnTo>
                  <a:lnTo>
                    <a:pt x="94145" y="85598"/>
                  </a:lnTo>
                  <a:lnTo>
                    <a:pt x="89446" y="82550"/>
                  </a:lnTo>
                  <a:lnTo>
                    <a:pt x="93865" y="82550"/>
                  </a:lnTo>
                  <a:lnTo>
                    <a:pt x="91427" y="81280"/>
                  </a:lnTo>
                  <a:lnTo>
                    <a:pt x="92075" y="81280"/>
                  </a:lnTo>
                  <a:lnTo>
                    <a:pt x="93040" y="80010"/>
                  </a:lnTo>
                  <a:lnTo>
                    <a:pt x="94742" y="81280"/>
                  </a:lnTo>
                  <a:lnTo>
                    <a:pt x="96977" y="80010"/>
                  </a:lnTo>
                  <a:lnTo>
                    <a:pt x="90830" y="78740"/>
                  </a:lnTo>
                  <a:lnTo>
                    <a:pt x="90398" y="77470"/>
                  </a:lnTo>
                  <a:lnTo>
                    <a:pt x="71386" y="77470"/>
                  </a:lnTo>
                  <a:lnTo>
                    <a:pt x="69862" y="77470"/>
                  </a:lnTo>
                  <a:lnTo>
                    <a:pt x="71793" y="80010"/>
                  </a:lnTo>
                  <a:lnTo>
                    <a:pt x="71551" y="80010"/>
                  </a:lnTo>
                  <a:lnTo>
                    <a:pt x="75272" y="82550"/>
                  </a:lnTo>
                  <a:lnTo>
                    <a:pt x="63258" y="82550"/>
                  </a:lnTo>
                  <a:lnTo>
                    <a:pt x="68567" y="85090"/>
                  </a:lnTo>
                  <a:lnTo>
                    <a:pt x="68300" y="85090"/>
                  </a:lnTo>
                  <a:lnTo>
                    <a:pt x="70967" y="86360"/>
                  </a:lnTo>
                  <a:lnTo>
                    <a:pt x="70408" y="87630"/>
                  </a:lnTo>
                  <a:lnTo>
                    <a:pt x="69037" y="86360"/>
                  </a:lnTo>
                  <a:lnTo>
                    <a:pt x="67310" y="86360"/>
                  </a:lnTo>
                  <a:lnTo>
                    <a:pt x="71513" y="88900"/>
                  </a:lnTo>
                  <a:lnTo>
                    <a:pt x="66306" y="88900"/>
                  </a:lnTo>
                  <a:lnTo>
                    <a:pt x="69049" y="90170"/>
                  </a:lnTo>
                  <a:lnTo>
                    <a:pt x="61087" y="90170"/>
                  </a:lnTo>
                  <a:lnTo>
                    <a:pt x="69075" y="93980"/>
                  </a:lnTo>
                  <a:lnTo>
                    <a:pt x="65874" y="93980"/>
                  </a:lnTo>
                  <a:lnTo>
                    <a:pt x="66040" y="94195"/>
                  </a:lnTo>
                  <a:lnTo>
                    <a:pt x="66865" y="94805"/>
                  </a:lnTo>
                  <a:lnTo>
                    <a:pt x="89890" y="94805"/>
                  </a:lnTo>
                  <a:lnTo>
                    <a:pt x="85788" y="93980"/>
                  </a:lnTo>
                  <a:lnTo>
                    <a:pt x="91948" y="93980"/>
                  </a:lnTo>
                  <a:lnTo>
                    <a:pt x="85585" y="92710"/>
                  </a:lnTo>
                  <a:lnTo>
                    <a:pt x="94754" y="92710"/>
                  </a:lnTo>
                  <a:lnTo>
                    <a:pt x="93840" y="91440"/>
                  </a:lnTo>
                  <a:lnTo>
                    <a:pt x="91757" y="91440"/>
                  </a:lnTo>
                  <a:lnTo>
                    <a:pt x="88569" y="90170"/>
                  </a:lnTo>
                  <a:lnTo>
                    <a:pt x="97231" y="91440"/>
                  </a:lnTo>
                  <a:close/>
                </a:path>
                <a:path w="103505" h="510540">
                  <a:moveTo>
                    <a:pt x="98247" y="66040"/>
                  </a:moveTo>
                  <a:lnTo>
                    <a:pt x="96380" y="66827"/>
                  </a:lnTo>
                  <a:lnTo>
                    <a:pt x="97383" y="67310"/>
                  </a:lnTo>
                  <a:lnTo>
                    <a:pt x="98247" y="66040"/>
                  </a:lnTo>
                  <a:close/>
                </a:path>
                <a:path w="103505" h="510540">
                  <a:moveTo>
                    <a:pt x="98513" y="62585"/>
                  </a:moveTo>
                  <a:lnTo>
                    <a:pt x="97675" y="61899"/>
                  </a:lnTo>
                  <a:lnTo>
                    <a:pt x="97459" y="62141"/>
                  </a:lnTo>
                  <a:lnTo>
                    <a:pt x="98513" y="62585"/>
                  </a:lnTo>
                  <a:close/>
                </a:path>
                <a:path w="103505" h="510540">
                  <a:moveTo>
                    <a:pt x="98691" y="45720"/>
                  </a:moveTo>
                  <a:lnTo>
                    <a:pt x="95808" y="44450"/>
                  </a:lnTo>
                  <a:lnTo>
                    <a:pt x="96418" y="44919"/>
                  </a:lnTo>
                  <a:lnTo>
                    <a:pt x="98691" y="45720"/>
                  </a:lnTo>
                  <a:close/>
                </a:path>
                <a:path w="103505" h="510540">
                  <a:moveTo>
                    <a:pt x="102628" y="10160"/>
                  </a:moveTo>
                  <a:lnTo>
                    <a:pt x="97751" y="7620"/>
                  </a:lnTo>
                  <a:lnTo>
                    <a:pt x="96075" y="7620"/>
                  </a:lnTo>
                  <a:lnTo>
                    <a:pt x="94538" y="6350"/>
                  </a:lnTo>
                  <a:lnTo>
                    <a:pt x="97548" y="6350"/>
                  </a:lnTo>
                  <a:lnTo>
                    <a:pt x="94856" y="5080"/>
                  </a:lnTo>
                  <a:lnTo>
                    <a:pt x="96139" y="3810"/>
                  </a:lnTo>
                  <a:lnTo>
                    <a:pt x="101371" y="5080"/>
                  </a:lnTo>
                  <a:lnTo>
                    <a:pt x="101841" y="3810"/>
                  </a:lnTo>
                  <a:lnTo>
                    <a:pt x="101257" y="3810"/>
                  </a:lnTo>
                  <a:lnTo>
                    <a:pt x="97205" y="2540"/>
                  </a:lnTo>
                  <a:lnTo>
                    <a:pt x="93357" y="2540"/>
                  </a:lnTo>
                  <a:lnTo>
                    <a:pt x="92532" y="1270"/>
                  </a:lnTo>
                  <a:lnTo>
                    <a:pt x="87706" y="1270"/>
                  </a:lnTo>
                  <a:lnTo>
                    <a:pt x="82765" y="0"/>
                  </a:lnTo>
                  <a:lnTo>
                    <a:pt x="82143" y="228"/>
                  </a:lnTo>
                  <a:lnTo>
                    <a:pt x="82143" y="2540"/>
                  </a:lnTo>
                  <a:lnTo>
                    <a:pt x="79768" y="2540"/>
                  </a:lnTo>
                  <a:lnTo>
                    <a:pt x="79705" y="1460"/>
                  </a:lnTo>
                  <a:lnTo>
                    <a:pt x="82143" y="2540"/>
                  </a:lnTo>
                  <a:lnTo>
                    <a:pt x="82143" y="228"/>
                  </a:lnTo>
                  <a:lnTo>
                    <a:pt x="79260" y="1270"/>
                  </a:lnTo>
                  <a:lnTo>
                    <a:pt x="77431" y="1270"/>
                  </a:lnTo>
                  <a:lnTo>
                    <a:pt x="79362" y="2540"/>
                  </a:lnTo>
                  <a:lnTo>
                    <a:pt x="78879" y="2540"/>
                  </a:lnTo>
                  <a:lnTo>
                    <a:pt x="78054" y="2540"/>
                  </a:lnTo>
                  <a:lnTo>
                    <a:pt x="78714" y="2717"/>
                  </a:lnTo>
                  <a:lnTo>
                    <a:pt x="77762" y="3810"/>
                  </a:lnTo>
                  <a:lnTo>
                    <a:pt x="78651" y="3810"/>
                  </a:lnTo>
                  <a:lnTo>
                    <a:pt x="79387" y="3810"/>
                  </a:lnTo>
                  <a:lnTo>
                    <a:pt x="80695" y="3810"/>
                  </a:lnTo>
                  <a:lnTo>
                    <a:pt x="79425" y="2908"/>
                  </a:lnTo>
                  <a:lnTo>
                    <a:pt x="82613" y="3810"/>
                  </a:lnTo>
                  <a:lnTo>
                    <a:pt x="83413" y="3810"/>
                  </a:lnTo>
                  <a:lnTo>
                    <a:pt x="81203" y="5054"/>
                  </a:lnTo>
                  <a:lnTo>
                    <a:pt x="80111" y="5080"/>
                  </a:lnTo>
                  <a:lnTo>
                    <a:pt x="78651" y="3810"/>
                  </a:lnTo>
                  <a:lnTo>
                    <a:pt x="79184" y="5080"/>
                  </a:lnTo>
                  <a:lnTo>
                    <a:pt x="81737" y="6350"/>
                  </a:lnTo>
                  <a:lnTo>
                    <a:pt x="78968" y="6350"/>
                  </a:lnTo>
                  <a:lnTo>
                    <a:pt x="82296" y="7620"/>
                  </a:lnTo>
                  <a:lnTo>
                    <a:pt x="77698" y="6350"/>
                  </a:lnTo>
                  <a:lnTo>
                    <a:pt x="78803" y="7620"/>
                  </a:lnTo>
                  <a:lnTo>
                    <a:pt x="81241" y="7620"/>
                  </a:lnTo>
                  <a:lnTo>
                    <a:pt x="81394" y="8890"/>
                  </a:lnTo>
                  <a:lnTo>
                    <a:pt x="92189" y="8890"/>
                  </a:lnTo>
                  <a:lnTo>
                    <a:pt x="102628" y="10160"/>
                  </a:lnTo>
                  <a:close/>
                </a:path>
                <a:path w="103505" h="510540">
                  <a:moveTo>
                    <a:pt x="102946" y="46990"/>
                  </a:moveTo>
                  <a:lnTo>
                    <a:pt x="100812" y="46990"/>
                  </a:lnTo>
                  <a:lnTo>
                    <a:pt x="97447" y="45720"/>
                  </a:lnTo>
                  <a:lnTo>
                    <a:pt x="96418" y="44919"/>
                  </a:lnTo>
                  <a:lnTo>
                    <a:pt x="95059" y="44450"/>
                  </a:lnTo>
                  <a:lnTo>
                    <a:pt x="94043" y="44450"/>
                  </a:lnTo>
                  <a:lnTo>
                    <a:pt x="93129" y="43180"/>
                  </a:lnTo>
                  <a:lnTo>
                    <a:pt x="92011" y="43180"/>
                  </a:lnTo>
                  <a:lnTo>
                    <a:pt x="93662" y="41910"/>
                  </a:lnTo>
                  <a:lnTo>
                    <a:pt x="95478" y="43180"/>
                  </a:lnTo>
                  <a:lnTo>
                    <a:pt x="95770" y="41910"/>
                  </a:lnTo>
                  <a:lnTo>
                    <a:pt x="94767" y="41910"/>
                  </a:lnTo>
                  <a:lnTo>
                    <a:pt x="92671" y="40640"/>
                  </a:lnTo>
                  <a:lnTo>
                    <a:pt x="94602" y="40640"/>
                  </a:lnTo>
                  <a:lnTo>
                    <a:pt x="92506" y="39370"/>
                  </a:lnTo>
                  <a:lnTo>
                    <a:pt x="95186" y="39370"/>
                  </a:lnTo>
                  <a:lnTo>
                    <a:pt x="96761" y="38417"/>
                  </a:lnTo>
                  <a:lnTo>
                    <a:pt x="98755" y="39370"/>
                  </a:lnTo>
                  <a:lnTo>
                    <a:pt x="99301" y="38100"/>
                  </a:lnTo>
                  <a:lnTo>
                    <a:pt x="102933" y="39370"/>
                  </a:lnTo>
                  <a:lnTo>
                    <a:pt x="100977" y="38100"/>
                  </a:lnTo>
                  <a:lnTo>
                    <a:pt x="96723" y="36830"/>
                  </a:lnTo>
                  <a:lnTo>
                    <a:pt x="99352" y="36830"/>
                  </a:lnTo>
                  <a:lnTo>
                    <a:pt x="98920" y="35560"/>
                  </a:lnTo>
                  <a:lnTo>
                    <a:pt x="101079" y="35560"/>
                  </a:lnTo>
                  <a:lnTo>
                    <a:pt x="101219" y="34290"/>
                  </a:lnTo>
                  <a:lnTo>
                    <a:pt x="96824" y="34290"/>
                  </a:lnTo>
                  <a:lnTo>
                    <a:pt x="96901" y="35560"/>
                  </a:lnTo>
                  <a:lnTo>
                    <a:pt x="96710" y="35560"/>
                  </a:lnTo>
                  <a:lnTo>
                    <a:pt x="96710" y="36830"/>
                  </a:lnTo>
                  <a:lnTo>
                    <a:pt x="96532" y="38100"/>
                  </a:lnTo>
                  <a:lnTo>
                    <a:pt x="96088" y="38100"/>
                  </a:lnTo>
                  <a:lnTo>
                    <a:pt x="92024" y="38100"/>
                  </a:lnTo>
                  <a:lnTo>
                    <a:pt x="94970" y="36830"/>
                  </a:lnTo>
                  <a:lnTo>
                    <a:pt x="96710" y="36830"/>
                  </a:lnTo>
                  <a:lnTo>
                    <a:pt x="96710" y="35560"/>
                  </a:lnTo>
                  <a:lnTo>
                    <a:pt x="95465" y="35560"/>
                  </a:lnTo>
                  <a:lnTo>
                    <a:pt x="94246" y="34290"/>
                  </a:lnTo>
                  <a:lnTo>
                    <a:pt x="95910" y="34290"/>
                  </a:lnTo>
                  <a:lnTo>
                    <a:pt x="91249" y="33020"/>
                  </a:lnTo>
                  <a:lnTo>
                    <a:pt x="100241" y="33020"/>
                  </a:lnTo>
                  <a:lnTo>
                    <a:pt x="98717" y="31750"/>
                  </a:lnTo>
                  <a:lnTo>
                    <a:pt x="99453" y="30480"/>
                  </a:lnTo>
                  <a:lnTo>
                    <a:pt x="94043" y="29210"/>
                  </a:lnTo>
                  <a:lnTo>
                    <a:pt x="93383" y="27940"/>
                  </a:lnTo>
                  <a:lnTo>
                    <a:pt x="95656" y="29210"/>
                  </a:lnTo>
                  <a:lnTo>
                    <a:pt x="97739" y="29210"/>
                  </a:lnTo>
                  <a:lnTo>
                    <a:pt x="96405" y="27940"/>
                  </a:lnTo>
                  <a:lnTo>
                    <a:pt x="97066" y="27940"/>
                  </a:lnTo>
                  <a:lnTo>
                    <a:pt x="97396" y="27940"/>
                  </a:lnTo>
                  <a:lnTo>
                    <a:pt x="97015" y="27800"/>
                  </a:lnTo>
                  <a:lnTo>
                    <a:pt x="96812" y="27305"/>
                  </a:lnTo>
                  <a:lnTo>
                    <a:pt x="96812" y="27736"/>
                  </a:lnTo>
                  <a:lnTo>
                    <a:pt x="93573" y="26670"/>
                  </a:lnTo>
                  <a:lnTo>
                    <a:pt x="95415" y="26670"/>
                  </a:lnTo>
                  <a:lnTo>
                    <a:pt x="96812" y="27736"/>
                  </a:lnTo>
                  <a:lnTo>
                    <a:pt x="96812" y="27305"/>
                  </a:lnTo>
                  <a:lnTo>
                    <a:pt x="96558" y="26670"/>
                  </a:lnTo>
                  <a:lnTo>
                    <a:pt x="97726" y="26670"/>
                  </a:lnTo>
                  <a:lnTo>
                    <a:pt x="99060" y="25400"/>
                  </a:lnTo>
                  <a:lnTo>
                    <a:pt x="96418" y="24130"/>
                  </a:lnTo>
                  <a:lnTo>
                    <a:pt x="94094" y="21590"/>
                  </a:lnTo>
                  <a:lnTo>
                    <a:pt x="96431" y="20320"/>
                  </a:lnTo>
                  <a:lnTo>
                    <a:pt x="96113" y="20866"/>
                  </a:lnTo>
                  <a:lnTo>
                    <a:pt x="98818" y="19050"/>
                  </a:lnTo>
                  <a:lnTo>
                    <a:pt x="92417" y="15240"/>
                  </a:lnTo>
                  <a:lnTo>
                    <a:pt x="98183" y="12700"/>
                  </a:lnTo>
                  <a:lnTo>
                    <a:pt x="96926" y="12700"/>
                  </a:lnTo>
                  <a:lnTo>
                    <a:pt x="95110" y="11430"/>
                  </a:lnTo>
                  <a:lnTo>
                    <a:pt x="98272" y="11430"/>
                  </a:lnTo>
                  <a:lnTo>
                    <a:pt x="94716" y="10160"/>
                  </a:lnTo>
                  <a:lnTo>
                    <a:pt x="84264" y="10160"/>
                  </a:lnTo>
                  <a:lnTo>
                    <a:pt x="84264" y="24130"/>
                  </a:lnTo>
                  <a:lnTo>
                    <a:pt x="79641" y="24130"/>
                  </a:lnTo>
                  <a:lnTo>
                    <a:pt x="81775" y="23037"/>
                  </a:lnTo>
                  <a:lnTo>
                    <a:pt x="84264" y="24130"/>
                  </a:lnTo>
                  <a:lnTo>
                    <a:pt x="84264" y="10160"/>
                  </a:lnTo>
                  <a:lnTo>
                    <a:pt x="80937" y="10160"/>
                  </a:lnTo>
                  <a:lnTo>
                    <a:pt x="79946" y="10160"/>
                  </a:lnTo>
                  <a:lnTo>
                    <a:pt x="77076" y="11430"/>
                  </a:lnTo>
                  <a:lnTo>
                    <a:pt x="78816" y="11430"/>
                  </a:lnTo>
                  <a:lnTo>
                    <a:pt x="78346" y="12700"/>
                  </a:lnTo>
                  <a:lnTo>
                    <a:pt x="79946" y="12700"/>
                  </a:lnTo>
                  <a:lnTo>
                    <a:pt x="80797" y="13970"/>
                  </a:lnTo>
                  <a:lnTo>
                    <a:pt x="83261" y="13970"/>
                  </a:lnTo>
                  <a:lnTo>
                    <a:pt x="79260" y="15240"/>
                  </a:lnTo>
                  <a:lnTo>
                    <a:pt x="78524" y="13970"/>
                  </a:lnTo>
                  <a:lnTo>
                    <a:pt x="74714" y="12700"/>
                  </a:lnTo>
                  <a:lnTo>
                    <a:pt x="78028" y="13970"/>
                  </a:lnTo>
                  <a:lnTo>
                    <a:pt x="77889" y="15240"/>
                  </a:lnTo>
                  <a:lnTo>
                    <a:pt x="76847" y="15240"/>
                  </a:lnTo>
                  <a:lnTo>
                    <a:pt x="79946" y="16510"/>
                  </a:lnTo>
                  <a:lnTo>
                    <a:pt x="77355" y="16510"/>
                  </a:lnTo>
                  <a:lnTo>
                    <a:pt x="75145" y="15240"/>
                  </a:lnTo>
                  <a:lnTo>
                    <a:pt x="76619" y="16510"/>
                  </a:lnTo>
                  <a:lnTo>
                    <a:pt x="77012" y="16510"/>
                  </a:lnTo>
                  <a:lnTo>
                    <a:pt x="79197" y="17780"/>
                  </a:lnTo>
                  <a:lnTo>
                    <a:pt x="75272" y="17780"/>
                  </a:lnTo>
                  <a:lnTo>
                    <a:pt x="78752" y="19050"/>
                  </a:lnTo>
                  <a:lnTo>
                    <a:pt x="76898" y="19050"/>
                  </a:lnTo>
                  <a:lnTo>
                    <a:pt x="79895" y="20320"/>
                  </a:lnTo>
                  <a:lnTo>
                    <a:pt x="76860" y="20320"/>
                  </a:lnTo>
                  <a:lnTo>
                    <a:pt x="80619" y="21590"/>
                  </a:lnTo>
                  <a:lnTo>
                    <a:pt x="81597" y="21590"/>
                  </a:lnTo>
                  <a:lnTo>
                    <a:pt x="83553" y="22860"/>
                  </a:lnTo>
                  <a:lnTo>
                    <a:pt x="82130" y="22860"/>
                  </a:lnTo>
                  <a:lnTo>
                    <a:pt x="81368" y="22860"/>
                  </a:lnTo>
                  <a:lnTo>
                    <a:pt x="81724" y="23012"/>
                  </a:lnTo>
                  <a:lnTo>
                    <a:pt x="78917" y="24130"/>
                  </a:lnTo>
                  <a:lnTo>
                    <a:pt x="80352" y="22860"/>
                  </a:lnTo>
                  <a:lnTo>
                    <a:pt x="73634" y="22860"/>
                  </a:lnTo>
                  <a:lnTo>
                    <a:pt x="76441" y="24130"/>
                  </a:lnTo>
                  <a:lnTo>
                    <a:pt x="75298" y="24130"/>
                  </a:lnTo>
                  <a:lnTo>
                    <a:pt x="77216" y="25400"/>
                  </a:lnTo>
                  <a:lnTo>
                    <a:pt x="80137" y="25400"/>
                  </a:lnTo>
                  <a:lnTo>
                    <a:pt x="83477" y="27940"/>
                  </a:lnTo>
                  <a:lnTo>
                    <a:pt x="71120" y="25400"/>
                  </a:lnTo>
                  <a:lnTo>
                    <a:pt x="75679" y="26670"/>
                  </a:lnTo>
                  <a:lnTo>
                    <a:pt x="78003" y="27940"/>
                  </a:lnTo>
                  <a:lnTo>
                    <a:pt x="82473" y="27940"/>
                  </a:lnTo>
                  <a:lnTo>
                    <a:pt x="79997" y="29210"/>
                  </a:lnTo>
                  <a:lnTo>
                    <a:pt x="81711" y="29210"/>
                  </a:lnTo>
                  <a:lnTo>
                    <a:pt x="79070" y="30403"/>
                  </a:lnTo>
                  <a:lnTo>
                    <a:pt x="79387" y="30480"/>
                  </a:lnTo>
                  <a:lnTo>
                    <a:pt x="78892" y="30480"/>
                  </a:lnTo>
                  <a:lnTo>
                    <a:pt x="79070" y="30403"/>
                  </a:lnTo>
                  <a:lnTo>
                    <a:pt x="77457" y="30022"/>
                  </a:lnTo>
                  <a:lnTo>
                    <a:pt x="77343" y="30480"/>
                  </a:lnTo>
                  <a:lnTo>
                    <a:pt x="75768" y="30480"/>
                  </a:lnTo>
                  <a:lnTo>
                    <a:pt x="76200" y="31750"/>
                  </a:lnTo>
                  <a:lnTo>
                    <a:pt x="78600" y="33020"/>
                  </a:lnTo>
                  <a:lnTo>
                    <a:pt x="79095" y="34290"/>
                  </a:lnTo>
                  <a:lnTo>
                    <a:pt x="75869" y="34290"/>
                  </a:lnTo>
                  <a:lnTo>
                    <a:pt x="77457" y="35560"/>
                  </a:lnTo>
                  <a:lnTo>
                    <a:pt x="75044" y="36830"/>
                  </a:lnTo>
                  <a:lnTo>
                    <a:pt x="72758" y="38100"/>
                  </a:lnTo>
                  <a:lnTo>
                    <a:pt x="75730" y="39370"/>
                  </a:lnTo>
                  <a:lnTo>
                    <a:pt x="76847" y="39370"/>
                  </a:lnTo>
                  <a:lnTo>
                    <a:pt x="77012" y="40640"/>
                  </a:lnTo>
                  <a:lnTo>
                    <a:pt x="76606" y="40640"/>
                  </a:lnTo>
                  <a:lnTo>
                    <a:pt x="79362" y="43180"/>
                  </a:lnTo>
                  <a:lnTo>
                    <a:pt x="75946" y="44450"/>
                  </a:lnTo>
                  <a:lnTo>
                    <a:pt x="75069" y="43180"/>
                  </a:lnTo>
                  <a:lnTo>
                    <a:pt x="73736" y="44450"/>
                  </a:lnTo>
                  <a:lnTo>
                    <a:pt x="81203" y="45720"/>
                  </a:lnTo>
                  <a:lnTo>
                    <a:pt x="77736" y="45720"/>
                  </a:lnTo>
                  <a:lnTo>
                    <a:pt x="76200" y="46990"/>
                  </a:lnTo>
                  <a:lnTo>
                    <a:pt x="78727" y="49530"/>
                  </a:lnTo>
                  <a:lnTo>
                    <a:pt x="73939" y="50800"/>
                  </a:lnTo>
                  <a:lnTo>
                    <a:pt x="78295" y="50800"/>
                  </a:lnTo>
                  <a:lnTo>
                    <a:pt x="71729" y="52070"/>
                  </a:lnTo>
                  <a:lnTo>
                    <a:pt x="77851" y="53340"/>
                  </a:lnTo>
                  <a:lnTo>
                    <a:pt x="73621" y="53340"/>
                  </a:lnTo>
                  <a:lnTo>
                    <a:pt x="71386" y="54610"/>
                  </a:lnTo>
                  <a:lnTo>
                    <a:pt x="71069" y="54610"/>
                  </a:lnTo>
                  <a:lnTo>
                    <a:pt x="75133" y="55880"/>
                  </a:lnTo>
                  <a:lnTo>
                    <a:pt x="71907" y="55880"/>
                  </a:lnTo>
                  <a:lnTo>
                    <a:pt x="72656" y="57150"/>
                  </a:lnTo>
                  <a:lnTo>
                    <a:pt x="76415" y="57150"/>
                  </a:lnTo>
                  <a:lnTo>
                    <a:pt x="72618" y="58420"/>
                  </a:lnTo>
                  <a:lnTo>
                    <a:pt x="70967" y="58420"/>
                  </a:lnTo>
                  <a:lnTo>
                    <a:pt x="73456" y="59690"/>
                  </a:lnTo>
                  <a:lnTo>
                    <a:pt x="71196" y="59690"/>
                  </a:lnTo>
                  <a:lnTo>
                    <a:pt x="71335" y="59829"/>
                  </a:lnTo>
                  <a:lnTo>
                    <a:pt x="74117" y="60960"/>
                  </a:lnTo>
                  <a:lnTo>
                    <a:pt x="71386" y="59893"/>
                  </a:lnTo>
                  <a:lnTo>
                    <a:pt x="72364" y="60960"/>
                  </a:lnTo>
                  <a:lnTo>
                    <a:pt x="71018" y="60960"/>
                  </a:lnTo>
                  <a:lnTo>
                    <a:pt x="70866" y="62230"/>
                  </a:lnTo>
                  <a:lnTo>
                    <a:pt x="69405" y="62230"/>
                  </a:lnTo>
                  <a:lnTo>
                    <a:pt x="68668" y="63500"/>
                  </a:lnTo>
                  <a:lnTo>
                    <a:pt x="70091" y="64770"/>
                  </a:lnTo>
                  <a:lnTo>
                    <a:pt x="69850" y="66040"/>
                  </a:lnTo>
                  <a:lnTo>
                    <a:pt x="70535" y="66040"/>
                  </a:lnTo>
                  <a:lnTo>
                    <a:pt x="71666" y="66040"/>
                  </a:lnTo>
                  <a:lnTo>
                    <a:pt x="72999" y="66040"/>
                  </a:lnTo>
                  <a:lnTo>
                    <a:pt x="74752" y="66040"/>
                  </a:lnTo>
                  <a:lnTo>
                    <a:pt x="75006" y="67056"/>
                  </a:lnTo>
                  <a:lnTo>
                    <a:pt x="75488" y="67310"/>
                  </a:lnTo>
                  <a:lnTo>
                    <a:pt x="75069" y="67310"/>
                  </a:lnTo>
                  <a:lnTo>
                    <a:pt x="73723" y="67310"/>
                  </a:lnTo>
                  <a:lnTo>
                    <a:pt x="71615" y="67310"/>
                  </a:lnTo>
                  <a:lnTo>
                    <a:pt x="70535" y="66040"/>
                  </a:lnTo>
                  <a:lnTo>
                    <a:pt x="71589" y="67310"/>
                  </a:lnTo>
                  <a:lnTo>
                    <a:pt x="65278" y="67310"/>
                  </a:lnTo>
                  <a:lnTo>
                    <a:pt x="68859" y="68580"/>
                  </a:lnTo>
                  <a:lnTo>
                    <a:pt x="67856" y="68580"/>
                  </a:lnTo>
                  <a:lnTo>
                    <a:pt x="67627" y="69850"/>
                  </a:lnTo>
                  <a:lnTo>
                    <a:pt x="68694" y="69850"/>
                  </a:lnTo>
                  <a:lnTo>
                    <a:pt x="68707" y="71120"/>
                  </a:lnTo>
                  <a:lnTo>
                    <a:pt x="71615" y="72390"/>
                  </a:lnTo>
                  <a:lnTo>
                    <a:pt x="73215" y="72390"/>
                  </a:lnTo>
                  <a:lnTo>
                    <a:pt x="72161" y="73660"/>
                  </a:lnTo>
                  <a:lnTo>
                    <a:pt x="69735" y="73660"/>
                  </a:lnTo>
                  <a:lnTo>
                    <a:pt x="69824" y="74930"/>
                  </a:lnTo>
                  <a:lnTo>
                    <a:pt x="71183" y="76200"/>
                  </a:lnTo>
                  <a:lnTo>
                    <a:pt x="89954" y="76200"/>
                  </a:lnTo>
                  <a:lnTo>
                    <a:pt x="94513" y="77470"/>
                  </a:lnTo>
                  <a:lnTo>
                    <a:pt x="96989" y="76200"/>
                  </a:lnTo>
                  <a:lnTo>
                    <a:pt x="97624" y="76200"/>
                  </a:lnTo>
                  <a:lnTo>
                    <a:pt x="98450" y="74930"/>
                  </a:lnTo>
                  <a:lnTo>
                    <a:pt x="94272" y="72390"/>
                  </a:lnTo>
                  <a:lnTo>
                    <a:pt x="92697" y="71120"/>
                  </a:lnTo>
                  <a:lnTo>
                    <a:pt x="97790" y="71120"/>
                  </a:lnTo>
                  <a:lnTo>
                    <a:pt x="95250" y="67310"/>
                  </a:lnTo>
                  <a:lnTo>
                    <a:pt x="96380" y="66827"/>
                  </a:lnTo>
                  <a:lnTo>
                    <a:pt x="94691" y="66040"/>
                  </a:lnTo>
                  <a:lnTo>
                    <a:pt x="95250" y="66040"/>
                  </a:lnTo>
                  <a:lnTo>
                    <a:pt x="91249" y="64770"/>
                  </a:lnTo>
                  <a:lnTo>
                    <a:pt x="98513" y="64770"/>
                  </a:lnTo>
                  <a:lnTo>
                    <a:pt x="98691" y="63500"/>
                  </a:lnTo>
                  <a:lnTo>
                    <a:pt x="93230" y="63500"/>
                  </a:lnTo>
                  <a:lnTo>
                    <a:pt x="96418" y="62230"/>
                  </a:lnTo>
                  <a:lnTo>
                    <a:pt x="96012" y="60960"/>
                  </a:lnTo>
                  <a:lnTo>
                    <a:pt x="95440" y="59690"/>
                  </a:lnTo>
                  <a:lnTo>
                    <a:pt x="98107" y="58420"/>
                  </a:lnTo>
                  <a:lnTo>
                    <a:pt x="96786" y="58420"/>
                  </a:lnTo>
                  <a:lnTo>
                    <a:pt x="96862" y="57150"/>
                  </a:lnTo>
                  <a:lnTo>
                    <a:pt x="98488" y="57150"/>
                  </a:lnTo>
                  <a:lnTo>
                    <a:pt x="99822" y="55880"/>
                  </a:lnTo>
                  <a:lnTo>
                    <a:pt x="99288" y="54610"/>
                  </a:lnTo>
                  <a:lnTo>
                    <a:pt x="101638" y="54610"/>
                  </a:lnTo>
                  <a:lnTo>
                    <a:pt x="93002" y="53340"/>
                  </a:lnTo>
                  <a:lnTo>
                    <a:pt x="92925" y="52070"/>
                  </a:lnTo>
                  <a:lnTo>
                    <a:pt x="97320" y="53340"/>
                  </a:lnTo>
                  <a:lnTo>
                    <a:pt x="97447" y="52070"/>
                  </a:lnTo>
                  <a:lnTo>
                    <a:pt x="101447" y="50800"/>
                  </a:lnTo>
                  <a:lnTo>
                    <a:pt x="97624" y="49530"/>
                  </a:lnTo>
                  <a:lnTo>
                    <a:pt x="99885" y="49530"/>
                  </a:lnTo>
                  <a:lnTo>
                    <a:pt x="102946" y="4699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9121260" y="11167319"/>
              <a:ext cx="37465" cy="94615"/>
            </a:xfrm>
            <a:custGeom>
              <a:avLst/>
              <a:gdLst/>
              <a:ahLst/>
              <a:cxnLst/>
              <a:rect l="l" t="t" r="r" b="b"/>
              <a:pathLst>
                <a:path w="37465" h="94615">
                  <a:moveTo>
                    <a:pt x="2387" y="94576"/>
                  </a:moveTo>
                  <a:lnTo>
                    <a:pt x="1701" y="93916"/>
                  </a:lnTo>
                  <a:lnTo>
                    <a:pt x="0" y="94043"/>
                  </a:lnTo>
                  <a:lnTo>
                    <a:pt x="2387" y="94576"/>
                  </a:lnTo>
                  <a:close/>
                </a:path>
                <a:path w="37465" h="94615">
                  <a:moveTo>
                    <a:pt x="21272" y="94602"/>
                  </a:moveTo>
                  <a:lnTo>
                    <a:pt x="20396" y="93827"/>
                  </a:lnTo>
                  <a:lnTo>
                    <a:pt x="20929" y="94373"/>
                  </a:lnTo>
                  <a:lnTo>
                    <a:pt x="21272" y="94602"/>
                  </a:lnTo>
                  <a:close/>
                </a:path>
                <a:path w="37465" h="94615">
                  <a:moveTo>
                    <a:pt x="26022" y="60236"/>
                  </a:moveTo>
                  <a:lnTo>
                    <a:pt x="25082" y="59651"/>
                  </a:lnTo>
                  <a:lnTo>
                    <a:pt x="21805" y="59283"/>
                  </a:lnTo>
                  <a:lnTo>
                    <a:pt x="22352" y="59639"/>
                  </a:lnTo>
                  <a:lnTo>
                    <a:pt x="26022" y="60236"/>
                  </a:lnTo>
                  <a:close/>
                </a:path>
                <a:path w="37465" h="94615">
                  <a:moveTo>
                    <a:pt x="26733" y="44043"/>
                  </a:moveTo>
                  <a:lnTo>
                    <a:pt x="25171" y="43548"/>
                  </a:lnTo>
                  <a:lnTo>
                    <a:pt x="24892" y="43853"/>
                  </a:lnTo>
                  <a:lnTo>
                    <a:pt x="23583" y="44005"/>
                  </a:lnTo>
                  <a:lnTo>
                    <a:pt x="23964" y="44234"/>
                  </a:lnTo>
                  <a:lnTo>
                    <a:pt x="25628" y="44310"/>
                  </a:lnTo>
                  <a:lnTo>
                    <a:pt x="26733" y="44043"/>
                  </a:lnTo>
                  <a:close/>
                </a:path>
                <a:path w="37465" h="94615">
                  <a:moveTo>
                    <a:pt x="36957" y="698"/>
                  </a:moveTo>
                  <a:lnTo>
                    <a:pt x="36118" y="0"/>
                  </a:lnTo>
                  <a:lnTo>
                    <a:pt x="35902" y="241"/>
                  </a:lnTo>
                  <a:lnTo>
                    <a:pt x="36957" y="69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3103721" y="7191855"/>
              <a:ext cx="64605" cy="103989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8664791" y="7260278"/>
              <a:ext cx="4455795" cy="2133600"/>
            </a:xfrm>
            <a:custGeom>
              <a:avLst/>
              <a:gdLst/>
              <a:ahLst/>
              <a:cxnLst/>
              <a:rect l="l" t="t" r="r" b="b"/>
              <a:pathLst>
                <a:path w="4455794" h="2133600">
                  <a:moveTo>
                    <a:pt x="5626" y="2093747"/>
                  </a:moveTo>
                  <a:lnTo>
                    <a:pt x="0" y="2094712"/>
                  </a:lnTo>
                  <a:lnTo>
                    <a:pt x="4406" y="2095233"/>
                  </a:lnTo>
                  <a:lnTo>
                    <a:pt x="4965" y="2094750"/>
                  </a:lnTo>
                  <a:lnTo>
                    <a:pt x="5537" y="2094293"/>
                  </a:lnTo>
                  <a:lnTo>
                    <a:pt x="5626" y="2093747"/>
                  </a:lnTo>
                  <a:close/>
                </a:path>
                <a:path w="4455794" h="2133600">
                  <a:moveTo>
                    <a:pt x="1528546" y="2026361"/>
                  </a:moveTo>
                  <a:lnTo>
                    <a:pt x="1513090" y="2031390"/>
                  </a:lnTo>
                  <a:lnTo>
                    <a:pt x="1510525" y="2031390"/>
                  </a:lnTo>
                  <a:lnTo>
                    <a:pt x="1513090" y="2029726"/>
                  </a:lnTo>
                  <a:lnTo>
                    <a:pt x="1507477" y="2031809"/>
                  </a:lnTo>
                  <a:lnTo>
                    <a:pt x="1503248" y="2033562"/>
                  </a:lnTo>
                  <a:lnTo>
                    <a:pt x="1509699" y="2031936"/>
                  </a:lnTo>
                  <a:lnTo>
                    <a:pt x="1508721" y="2037359"/>
                  </a:lnTo>
                  <a:lnTo>
                    <a:pt x="1521675" y="2031936"/>
                  </a:lnTo>
                  <a:lnTo>
                    <a:pt x="1522209" y="2031390"/>
                  </a:lnTo>
                  <a:lnTo>
                    <a:pt x="1522450" y="2031390"/>
                  </a:lnTo>
                  <a:lnTo>
                    <a:pt x="1524762" y="2029777"/>
                  </a:lnTo>
                  <a:lnTo>
                    <a:pt x="1528546" y="2026361"/>
                  </a:lnTo>
                  <a:close/>
                </a:path>
                <a:path w="4455794" h="2133600">
                  <a:moveTo>
                    <a:pt x="1530400" y="2024684"/>
                  </a:moveTo>
                  <a:lnTo>
                    <a:pt x="1528546" y="2026361"/>
                  </a:lnTo>
                  <a:lnTo>
                    <a:pt x="1529219" y="2026145"/>
                  </a:lnTo>
                  <a:lnTo>
                    <a:pt x="1530400" y="2024684"/>
                  </a:lnTo>
                  <a:close/>
                </a:path>
                <a:path w="4455794" h="2133600">
                  <a:moveTo>
                    <a:pt x="1530591" y="2025700"/>
                  </a:moveTo>
                  <a:lnTo>
                    <a:pt x="1529219" y="2026145"/>
                  </a:lnTo>
                  <a:lnTo>
                    <a:pt x="1528254" y="2027326"/>
                  </a:lnTo>
                  <a:lnTo>
                    <a:pt x="1530591" y="2025700"/>
                  </a:lnTo>
                  <a:close/>
                </a:path>
                <a:path w="4455794" h="2133600">
                  <a:moveTo>
                    <a:pt x="1537030" y="2018690"/>
                  </a:moveTo>
                  <a:lnTo>
                    <a:pt x="1535252" y="2018690"/>
                  </a:lnTo>
                  <a:lnTo>
                    <a:pt x="1530400" y="2024684"/>
                  </a:lnTo>
                  <a:lnTo>
                    <a:pt x="1537030" y="2018690"/>
                  </a:lnTo>
                  <a:close/>
                </a:path>
                <a:path w="4455794" h="2133600">
                  <a:moveTo>
                    <a:pt x="1552092" y="2018690"/>
                  </a:moveTo>
                  <a:lnTo>
                    <a:pt x="1540586" y="2018690"/>
                  </a:lnTo>
                  <a:lnTo>
                    <a:pt x="1530591" y="2025700"/>
                  </a:lnTo>
                  <a:lnTo>
                    <a:pt x="1552092" y="2018690"/>
                  </a:lnTo>
                  <a:close/>
                </a:path>
                <a:path w="4455794" h="2133600">
                  <a:moveTo>
                    <a:pt x="1604683" y="2019465"/>
                  </a:moveTo>
                  <a:lnTo>
                    <a:pt x="1600898" y="2021814"/>
                  </a:lnTo>
                  <a:lnTo>
                    <a:pt x="1600923" y="2022436"/>
                  </a:lnTo>
                  <a:lnTo>
                    <a:pt x="1604683" y="2019465"/>
                  </a:lnTo>
                  <a:close/>
                </a:path>
                <a:path w="4455794" h="2133600">
                  <a:moveTo>
                    <a:pt x="1833968" y="1510258"/>
                  </a:moveTo>
                  <a:lnTo>
                    <a:pt x="1833740" y="1508658"/>
                  </a:lnTo>
                  <a:lnTo>
                    <a:pt x="1833575" y="1506804"/>
                  </a:lnTo>
                  <a:lnTo>
                    <a:pt x="1833245" y="1505737"/>
                  </a:lnTo>
                  <a:lnTo>
                    <a:pt x="1832991" y="1512366"/>
                  </a:lnTo>
                  <a:lnTo>
                    <a:pt x="1832876" y="1519008"/>
                  </a:lnTo>
                  <a:lnTo>
                    <a:pt x="1832864" y="1525651"/>
                  </a:lnTo>
                  <a:lnTo>
                    <a:pt x="1832952" y="1532293"/>
                  </a:lnTo>
                  <a:lnTo>
                    <a:pt x="1833384" y="1525257"/>
                  </a:lnTo>
                  <a:lnTo>
                    <a:pt x="1833943" y="1517865"/>
                  </a:lnTo>
                  <a:lnTo>
                    <a:pt x="1833968" y="1510258"/>
                  </a:lnTo>
                  <a:close/>
                </a:path>
                <a:path w="4455794" h="2133600">
                  <a:moveTo>
                    <a:pt x="1857870" y="1495742"/>
                  </a:moveTo>
                  <a:lnTo>
                    <a:pt x="1854517" y="1500974"/>
                  </a:lnTo>
                  <a:lnTo>
                    <a:pt x="1855368" y="1507934"/>
                  </a:lnTo>
                  <a:lnTo>
                    <a:pt x="1856689" y="1510144"/>
                  </a:lnTo>
                  <a:lnTo>
                    <a:pt x="1857756" y="1506461"/>
                  </a:lnTo>
                  <a:lnTo>
                    <a:pt x="1857870" y="1495742"/>
                  </a:lnTo>
                  <a:close/>
                </a:path>
                <a:path w="4455794" h="2133600">
                  <a:moveTo>
                    <a:pt x="1899640" y="1670824"/>
                  </a:moveTo>
                  <a:lnTo>
                    <a:pt x="1899373" y="1669453"/>
                  </a:lnTo>
                  <a:lnTo>
                    <a:pt x="1894992" y="1662988"/>
                  </a:lnTo>
                  <a:lnTo>
                    <a:pt x="1895233" y="1663700"/>
                  </a:lnTo>
                  <a:lnTo>
                    <a:pt x="1895500" y="1664360"/>
                  </a:lnTo>
                  <a:lnTo>
                    <a:pt x="1895894" y="1665211"/>
                  </a:lnTo>
                  <a:lnTo>
                    <a:pt x="1897748" y="1667395"/>
                  </a:lnTo>
                  <a:lnTo>
                    <a:pt x="1899564" y="1670672"/>
                  </a:lnTo>
                  <a:lnTo>
                    <a:pt x="1899640" y="1670824"/>
                  </a:lnTo>
                  <a:close/>
                </a:path>
                <a:path w="4455794" h="2133600">
                  <a:moveTo>
                    <a:pt x="1952523" y="1739290"/>
                  </a:moveTo>
                  <a:lnTo>
                    <a:pt x="1944331" y="1726590"/>
                  </a:lnTo>
                  <a:lnTo>
                    <a:pt x="1940775" y="1726590"/>
                  </a:lnTo>
                  <a:lnTo>
                    <a:pt x="1952523" y="1739290"/>
                  </a:lnTo>
                  <a:close/>
                </a:path>
                <a:path w="4455794" h="2133600">
                  <a:moveTo>
                    <a:pt x="2102485" y="1016304"/>
                  </a:moveTo>
                  <a:lnTo>
                    <a:pt x="2092299" y="1028090"/>
                  </a:lnTo>
                  <a:lnTo>
                    <a:pt x="2097595" y="1028090"/>
                  </a:lnTo>
                  <a:lnTo>
                    <a:pt x="2102485" y="1016304"/>
                  </a:lnTo>
                  <a:close/>
                </a:path>
                <a:path w="4455794" h="2133600">
                  <a:moveTo>
                    <a:pt x="2103285" y="1015390"/>
                  </a:moveTo>
                  <a:lnTo>
                    <a:pt x="2102866" y="1015390"/>
                  </a:lnTo>
                  <a:lnTo>
                    <a:pt x="2102485" y="1016304"/>
                  </a:lnTo>
                  <a:lnTo>
                    <a:pt x="2103285" y="1015390"/>
                  </a:lnTo>
                  <a:close/>
                </a:path>
                <a:path w="4455794" h="2133600">
                  <a:moveTo>
                    <a:pt x="2112429" y="1004811"/>
                  </a:moveTo>
                  <a:lnTo>
                    <a:pt x="2103285" y="1015390"/>
                  </a:lnTo>
                  <a:lnTo>
                    <a:pt x="2108111" y="1015390"/>
                  </a:lnTo>
                  <a:lnTo>
                    <a:pt x="2112429" y="1004811"/>
                  </a:lnTo>
                  <a:close/>
                </a:path>
                <a:path w="4455794" h="2133600">
                  <a:moveTo>
                    <a:pt x="2369528" y="1790090"/>
                  </a:moveTo>
                  <a:lnTo>
                    <a:pt x="2351532" y="1790090"/>
                  </a:lnTo>
                  <a:lnTo>
                    <a:pt x="2344674" y="1799856"/>
                  </a:lnTo>
                  <a:lnTo>
                    <a:pt x="2369528" y="1790090"/>
                  </a:lnTo>
                  <a:close/>
                </a:path>
                <a:path w="4455794" h="2133600">
                  <a:moveTo>
                    <a:pt x="2514523" y="1765617"/>
                  </a:moveTo>
                  <a:lnTo>
                    <a:pt x="2503894" y="1767535"/>
                  </a:lnTo>
                  <a:lnTo>
                    <a:pt x="2508135" y="1766887"/>
                  </a:lnTo>
                  <a:lnTo>
                    <a:pt x="2511539" y="1766239"/>
                  </a:lnTo>
                  <a:lnTo>
                    <a:pt x="2514523" y="1765617"/>
                  </a:lnTo>
                  <a:close/>
                </a:path>
                <a:path w="4455794" h="2133600">
                  <a:moveTo>
                    <a:pt x="2524620" y="1764690"/>
                  </a:moveTo>
                  <a:lnTo>
                    <a:pt x="2520708" y="1764690"/>
                  </a:lnTo>
                  <a:lnTo>
                    <a:pt x="2514536" y="1777390"/>
                  </a:lnTo>
                  <a:lnTo>
                    <a:pt x="2524620" y="1764690"/>
                  </a:lnTo>
                  <a:close/>
                </a:path>
                <a:path w="4455794" h="2133600">
                  <a:moveTo>
                    <a:pt x="2550299" y="1781263"/>
                  </a:moveTo>
                  <a:lnTo>
                    <a:pt x="2542298" y="1790090"/>
                  </a:lnTo>
                  <a:lnTo>
                    <a:pt x="2545943" y="1790090"/>
                  </a:lnTo>
                  <a:lnTo>
                    <a:pt x="2550299" y="1781263"/>
                  </a:lnTo>
                  <a:close/>
                </a:path>
                <a:path w="4455794" h="2133600">
                  <a:moveTo>
                    <a:pt x="2572537" y="1478254"/>
                  </a:moveTo>
                  <a:lnTo>
                    <a:pt x="2571534" y="1478851"/>
                  </a:lnTo>
                  <a:lnTo>
                    <a:pt x="2567317" y="1485290"/>
                  </a:lnTo>
                  <a:lnTo>
                    <a:pt x="2568689" y="1485290"/>
                  </a:lnTo>
                  <a:lnTo>
                    <a:pt x="2572537" y="1478254"/>
                  </a:lnTo>
                  <a:close/>
                </a:path>
                <a:path w="4455794" h="2133600">
                  <a:moveTo>
                    <a:pt x="2661526" y="1369339"/>
                  </a:moveTo>
                  <a:lnTo>
                    <a:pt x="2641612" y="1387055"/>
                  </a:lnTo>
                  <a:lnTo>
                    <a:pt x="2651353" y="1379220"/>
                  </a:lnTo>
                  <a:lnTo>
                    <a:pt x="2661526" y="1369339"/>
                  </a:lnTo>
                  <a:close/>
                </a:path>
                <a:path w="4455794" h="2133600">
                  <a:moveTo>
                    <a:pt x="2663558" y="1716722"/>
                  </a:moveTo>
                  <a:lnTo>
                    <a:pt x="2660002" y="1717992"/>
                  </a:lnTo>
                  <a:lnTo>
                    <a:pt x="2656268" y="1719503"/>
                  </a:lnTo>
                  <a:lnTo>
                    <a:pt x="2657360" y="1719186"/>
                  </a:lnTo>
                  <a:lnTo>
                    <a:pt x="2663558" y="1716722"/>
                  </a:lnTo>
                  <a:close/>
                </a:path>
                <a:path w="4455794" h="2133600">
                  <a:moveTo>
                    <a:pt x="2787345" y="592620"/>
                  </a:moveTo>
                  <a:lnTo>
                    <a:pt x="2781579" y="596290"/>
                  </a:lnTo>
                  <a:lnTo>
                    <a:pt x="2784919" y="596290"/>
                  </a:lnTo>
                  <a:lnTo>
                    <a:pt x="2787345" y="592620"/>
                  </a:lnTo>
                  <a:close/>
                </a:path>
                <a:path w="4455794" h="2133600">
                  <a:moveTo>
                    <a:pt x="2899791" y="1623949"/>
                  </a:moveTo>
                  <a:lnTo>
                    <a:pt x="2896857" y="1625066"/>
                  </a:lnTo>
                  <a:lnTo>
                    <a:pt x="2893974" y="1626311"/>
                  </a:lnTo>
                  <a:lnTo>
                    <a:pt x="2892361" y="1627403"/>
                  </a:lnTo>
                  <a:lnTo>
                    <a:pt x="2897340" y="1625092"/>
                  </a:lnTo>
                  <a:lnTo>
                    <a:pt x="2899791" y="1623949"/>
                  </a:lnTo>
                  <a:close/>
                </a:path>
                <a:path w="4455794" h="2133600">
                  <a:moveTo>
                    <a:pt x="2919742" y="1180490"/>
                  </a:moveTo>
                  <a:lnTo>
                    <a:pt x="2907868" y="1193190"/>
                  </a:lnTo>
                  <a:lnTo>
                    <a:pt x="2909836" y="1193190"/>
                  </a:lnTo>
                  <a:lnTo>
                    <a:pt x="2919742" y="1180490"/>
                  </a:lnTo>
                  <a:close/>
                </a:path>
                <a:path w="4455794" h="2133600">
                  <a:moveTo>
                    <a:pt x="2949549" y="1154061"/>
                  </a:moveTo>
                  <a:lnTo>
                    <a:pt x="2948787" y="1155090"/>
                  </a:lnTo>
                  <a:lnTo>
                    <a:pt x="2949181" y="1155090"/>
                  </a:lnTo>
                  <a:lnTo>
                    <a:pt x="2949549" y="1154061"/>
                  </a:lnTo>
                  <a:close/>
                </a:path>
                <a:path w="4455794" h="2133600">
                  <a:moveTo>
                    <a:pt x="3008338" y="1598917"/>
                  </a:moveTo>
                  <a:lnTo>
                    <a:pt x="3007690" y="1599590"/>
                  </a:lnTo>
                  <a:lnTo>
                    <a:pt x="3008007" y="1599590"/>
                  </a:lnTo>
                  <a:lnTo>
                    <a:pt x="3008338" y="1598917"/>
                  </a:lnTo>
                  <a:close/>
                </a:path>
                <a:path w="4455794" h="2133600">
                  <a:moveTo>
                    <a:pt x="3043859" y="1574190"/>
                  </a:moveTo>
                  <a:lnTo>
                    <a:pt x="3041954" y="1574190"/>
                  </a:lnTo>
                  <a:lnTo>
                    <a:pt x="3031807" y="1574190"/>
                  </a:lnTo>
                  <a:lnTo>
                    <a:pt x="3022854" y="1583651"/>
                  </a:lnTo>
                  <a:lnTo>
                    <a:pt x="3043859" y="1574190"/>
                  </a:lnTo>
                  <a:close/>
                </a:path>
                <a:path w="4455794" h="2133600">
                  <a:moveTo>
                    <a:pt x="3066097" y="570890"/>
                  </a:moveTo>
                  <a:lnTo>
                    <a:pt x="3061627" y="562203"/>
                  </a:lnTo>
                  <a:lnTo>
                    <a:pt x="3053232" y="558190"/>
                  </a:lnTo>
                  <a:lnTo>
                    <a:pt x="3066097" y="570890"/>
                  </a:lnTo>
                  <a:close/>
                </a:path>
                <a:path w="4455794" h="2133600">
                  <a:moveTo>
                    <a:pt x="3203105" y="735990"/>
                  </a:moveTo>
                  <a:lnTo>
                    <a:pt x="3202648" y="735990"/>
                  </a:lnTo>
                  <a:lnTo>
                    <a:pt x="3202228" y="739178"/>
                  </a:lnTo>
                  <a:lnTo>
                    <a:pt x="3203105" y="735990"/>
                  </a:lnTo>
                  <a:close/>
                </a:path>
                <a:path w="4455794" h="2133600">
                  <a:moveTo>
                    <a:pt x="3211093" y="1434223"/>
                  </a:moveTo>
                  <a:lnTo>
                    <a:pt x="3187217" y="1452105"/>
                  </a:lnTo>
                  <a:lnTo>
                    <a:pt x="3204908" y="1439011"/>
                  </a:lnTo>
                  <a:lnTo>
                    <a:pt x="3211093" y="1434223"/>
                  </a:lnTo>
                  <a:close/>
                </a:path>
                <a:path w="4455794" h="2133600">
                  <a:moveTo>
                    <a:pt x="3225482" y="659790"/>
                  </a:moveTo>
                  <a:lnTo>
                    <a:pt x="3224517" y="647090"/>
                  </a:lnTo>
                  <a:lnTo>
                    <a:pt x="3221088" y="647090"/>
                  </a:lnTo>
                  <a:lnTo>
                    <a:pt x="3217646" y="634390"/>
                  </a:lnTo>
                  <a:lnTo>
                    <a:pt x="3215297" y="621690"/>
                  </a:lnTo>
                  <a:lnTo>
                    <a:pt x="3217240" y="621690"/>
                  </a:lnTo>
                  <a:lnTo>
                    <a:pt x="3207905" y="608990"/>
                  </a:lnTo>
                  <a:lnTo>
                    <a:pt x="3196501" y="596290"/>
                  </a:lnTo>
                  <a:lnTo>
                    <a:pt x="3183331" y="583590"/>
                  </a:lnTo>
                  <a:lnTo>
                    <a:pt x="3168726" y="570890"/>
                  </a:lnTo>
                  <a:lnTo>
                    <a:pt x="3153092" y="570890"/>
                  </a:lnTo>
                  <a:lnTo>
                    <a:pt x="3136747" y="558190"/>
                  </a:lnTo>
                  <a:lnTo>
                    <a:pt x="3119983" y="558190"/>
                  </a:lnTo>
                  <a:lnTo>
                    <a:pt x="3103041" y="545490"/>
                  </a:lnTo>
                  <a:lnTo>
                    <a:pt x="3069450" y="545490"/>
                  </a:lnTo>
                  <a:lnTo>
                    <a:pt x="3037065" y="532790"/>
                  </a:lnTo>
                  <a:lnTo>
                    <a:pt x="2949232" y="532790"/>
                  </a:lnTo>
                  <a:lnTo>
                    <a:pt x="2932125" y="545490"/>
                  </a:lnTo>
                  <a:lnTo>
                    <a:pt x="2904388" y="545490"/>
                  </a:lnTo>
                  <a:lnTo>
                    <a:pt x="2916491" y="532790"/>
                  </a:lnTo>
                  <a:lnTo>
                    <a:pt x="2910255" y="532790"/>
                  </a:lnTo>
                  <a:lnTo>
                    <a:pt x="2884195" y="545490"/>
                  </a:lnTo>
                  <a:lnTo>
                    <a:pt x="2860548" y="545490"/>
                  </a:lnTo>
                  <a:lnTo>
                    <a:pt x="2838716" y="558190"/>
                  </a:lnTo>
                  <a:lnTo>
                    <a:pt x="2798178" y="558190"/>
                  </a:lnTo>
                  <a:lnTo>
                    <a:pt x="2778429" y="570890"/>
                  </a:lnTo>
                  <a:lnTo>
                    <a:pt x="2758402" y="570890"/>
                  </a:lnTo>
                  <a:lnTo>
                    <a:pt x="2737586" y="583590"/>
                  </a:lnTo>
                  <a:lnTo>
                    <a:pt x="2717228" y="583590"/>
                  </a:lnTo>
                  <a:lnTo>
                    <a:pt x="2692196" y="596290"/>
                  </a:lnTo>
                  <a:lnTo>
                    <a:pt x="2663990" y="596290"/>
                  </a:lnTo>
                  <a:lnTo>
                    <a:pt x="2634145" y="608990"/>
                  </a:lnTo>
                  <a:lnTo>
                    <a:pt x="2618905" y="621690"/>
                  </a:lnTo>
                  <a:lnTo>
                    <a:pt x="2603843" y="621690"/>
                  </a:lnTo>
                  <a:lnTo>
                    <a:pt x="2589034" y="634390"/>
                  </a:lnTo>
                  <a:lnTo>
                    <a:pt x="2574506" y="647090"/>
                  </a:lnTo>
                  <a:lnTo>
                    <a:pt x="2547188" y="647090"/>
                  </a:lnTo>
                  <a:lnTo>
                    <a:pt x="2534767" y="659790"/>
                  </a:lnTo>
                  <a:lnTo>
                    <a:pt x="2527312" y="659790"/>
                  </a:lnTo>
                  <a:lnTo>
                    <a:pt x="2518473" y="672490"/>
                  </a:lnTo>
                  <a:lnTo>
                    <a:pt x="2506141" y="672490"/>
                  </a:lnTo>
                  <a:lnTo>
                    <a:pt x="2414905" y="723290"/>
                  </a:lnTo>
                  <a:lnTo>
                    <a:pt x="2369604" y="761390"/>
                  </a:lnTo>
                  <a:lnTo>
                    <a:pt x="2324887" y="786790"/>
                  </a:lnTo>
                  <a:lnTo>
                    <a:pt x="2281034" y="824890"/>
                  </a:lnTo>
                  <a:lnTo>
                    <a:pt x="2238349" y="850290"/>
                  </a:lnTo>
                  <a:lnTo>
                    <a:pt x="2226475" y="861263"/>
                  </a:lnTo>
                  <a:lnTo>
                    <a:pt x="2226475" y="888390"/>
                  </a:lnTo>
                  <a:lnTo>
                    <a:pt x="2224659" y="889914"/>
                  </a:lnTo>
                  <a:lnTo>
                    <a:pt x="2216747" y="896353"/>
                  </a:lnTo>
                  <a:lnTo>
                    <a:pt x="2222004" y="888390"/>
                  </a:lnTo>
                  <a:lnTo>
                    <a:pt x="2226475" y="888390"/>
                  </a:lnTo>
                  <a:lnTo>
                    <a:pt x="2226475" y="861263"/>
                  </a:lnTo>
                  <a:lnTo>
                    <a:pt x="2197087" y="888390"/>
                  </a:lnTo>
                  <a:lnTo>
                    <a:pt x="2157539" y="926490"/>
                  </a:lnTo>
                  <a:lnTo>
                    <a:pt x="2145919" y="939190"/>
                  </a:lnTo>
                  <a:lnTo>
                    <a:pt x="2138603" y="939190"/>
                  </a:lnTo>
                  <a:lnTo>
                    <a:pt x="2133955" y="951890"/>
                  </a:lnTo>
                  <a:lnTo>
                    <a:pt x="2130348" y="951890"/>
                  </a:lnTo>
                  <a:lnTo>
                    <a:pt x="2126170" y="964590"/>
                  </a:lnTo>
                  <a:lnTo>
                    <a:pt x="2119884" y="977290"/>
                  </a:lnTo>
                  <a:lnTo>
                    <a:pt x="2110016" y="977290"/>
                  </a:lnTo>
                  <a:lnTo>
                    <a:pt x="2103793" y="982599"/>
                  </a:lnTo>
                  <a:lnTo>
                    <a:pt x="2105202" y="977290"/>
                  </a:lnTo>
                  <a:lnTo>
                    <a:pt x="2070976" y="1015390"/>
                  </a:lnTo>
                  <a:lnTo>
                    <a:pt x="2037384" y="1066190"/>
                  </a:lnTo>
                  <a:lnTo>
                    <a:pt x="2004936" y="1104290"/>
                  </a:lnTo>
                  <a:lnTo>
                    <a:pt x="1974138" y="1142390"/>
                  </a:lnTo>
                  <a:lnTo>
                    <a:pt x="1945487" y="1193190"/>
                  </a:lnTo>
                  <a:lnTo>
                    <a:pt x="1923173" y="1225892"/>
                  </a:lnTo>
                  <a:lnTo>
                    <a:pt x="1926120" y="1218590"/>
                  </a:lnTo>
                  <a:lnTo>
                    <a:pt x="1922538" y="1226832"/>
                  </a:lnTo>
                  <a:lnTo>
                    <a:pt x="1919490" y="1231290"/>
                  </a:lnTo>
                  <a:lnTo>
                    <a:pt x="1920595" y="1231290"/>
                  </a:lnTo>
                  <a:lnTo>
                    <a:pt x="1914334" y="1243990"/>
                  </a:lnTo>
                  <a:lnTo>
                    <a:pt x="1907882" y="1256690"/>
                  </a:lnTo>
                  <a:lnTo>
                    <a:pt x="1901799" y="1269390"/>
                  </a:lnTo>
                  <a:lnTo>
                    <a:pt x="1896529" y="1282090"/>
                  </a:lnTo>
                  <a:lnTo>
                    <a:pt x="1892503" y="1282090"/>
                  </a:lnTo>
                  <a:lnTo>
                    <a:pt x="1890077" y="1294790"/>
                  </a:lnTo>
                  <a:lnTo>
                    <a:pt x="1889633" y="1294790"/>
                  </a:lnTo>
                  <a:lnTo>
                    <a:pt x="1886051" y="1307490"/>
                  </a:lnTo>
                  <a:lnTo>
                    <a:pt x="1881200" y="1307490"/>
                  </a:lnTo>
                  <a:lnTo>
                    <a:pt x="1873758" y="1320190"/>
                  </a:lnTo>
                  <a:lnTo>
                    <a:pt x="1867408" y="1345590"/>
                  </a:lnTo>
                  <a:lnTo>
                    <a:pt x="1861985" y="1358290"/>
                  </a:lnTo>
                  <a:lnTo>
                    <a:pt x="1857997" y="1369123"/>
                  </a:lnTo>
                  <a:lnTo>
                    <a:pt x="1857717" y="1370990"/>
                  </a:lnTo>
                  <a:lnTo>
                    <a:pt x="1857311" y="1370990"/>
                  </a:lnTo>
                  <a:lnTo>
                    <a:pt x="1857997" y="1369123"/>
                  </a:lnTo>
                  <a:lnTo>
                    <a:pt x="1859673" y="1358290"/>
                  </a:lnTo>
                  <a:lnTo>
                    <a:pt x="1858543" y="1358290"/>
                  </a:lnTo>
                  <a:lnTo>
                    <a:pt x="1856282" y="1370990"/>
                  </a:lnTo>
                  <a:lnTo>
                    <a:pt x="1854962" y="1370990"/>
                  </a:lnTo>
                  <a:lnTo>
                    <a:pt x="1851926" y="1383690"/>
                  </a:lnTo>
                  <a:lnTo>
                    <a:pt x="1849132" y="1396390"/>
                  </a:lnTo>
                  <a:lnTo>
                    <a:pt x="1846922" y="1409090"/>
                  </a:lnTo>
                  <a:lnTo>
                    <a:pt x="1840585" y="1434490"/>
                  </a:lnTo>
                  <a:lnTo>
                    <a:pt x="1836940" y="1459992"/>
                  </a:lnTo>
                  <a:lnTo>
                    <a:pt x="1835048" y="1497990"/>
                  </a:lnTo>
                  <a:lnTo>
                    <a:pt x="1833968" y="1510690"/>
                  </a:lnTo>
                  <a:lnTo>
                    <a:pt x="1834984" y="1523390"/>
                  </a:lnTo>
                  <a:lnTo>
                    <a:pt x="1835492" y="1523390"/>
                  </a:lnTo>
                  <a:lnTo>
                    <a:pt x="1835950" y="1536090"/>
                  </a:lnTo>
                  <a:lnTo>
                    <a:pt x="1836775" y="1548790"/>
                  </a:lnTo>
                  <a:lnTo>
                    <a:pt x="1836953" y="1548790"/>
                  </a:lnTo>
                  <a:lnTo>
                    <a:pt x="1838032" y="1561490"/>
                  </a:lnTo>
                  <a:lnTo>
                    <a:pt x="1839442" y="1574190"/>
                  </a:lnTo>
                  <a:lnTo>
                    <a:pt x="1841233" y="1574190"/>
                  </a:lnTo>
                  <a:lnTo>
                    <a:pt x="1843252" y="1586890"/>
                  </a:lnTo>
                  <a:lnTo>
                    <a:pt x="1844382" y="1586890"/>
                  </a:lnTo>
                  <a:lnTo>
                    <a:pt x="1845208" y="1599590"/>
                  </a:lnTo>
                  <a:lnTo>
                    <a:pt x="1847723" y="1612290"/>
                  </a:lnTo>
                  <a:lnTo>
                    <a:pt x="1851825" y="1624990"/>
                  </a:lnTo>
                  <a:lnTo>
                    <a:pt x="1857463" y="1637690"/>
                  </a:lnTo>
                  <a:lnTo>
                    <a:pt x="1864144" y="1650390"/>
                  </a:lnTo>
                  <a:lnTo>
                    <a:pt x="1870989" y="1663090"/>
                  </a:lnTo>
                  <a:lnTo>
                    <a:pt x="1877098" y="1675790"/>
                  </a:lnTo>
                  <a:lnTo>
                    <a:pt x="1876183" y="1675790"/>
                  </a:lnTo>
                  <a:lnTo>
                    <a:pt x="1876742" y="1678216"/>
                  </a:lnTo>
                  <a:lnTo>
                    <a:pt x="1874659" y="1674685"/>
                  </a:lnTo>
                  <a:lnTo>
                    <a:pt x="1871370" y="1668945"/>
                  </a:lnTo>
                  <a:lnTo>
                    <a:pt x="1868576" y="1662963"/>
                  </a:lnTo>
                  <a:lnTo>
                    <a:pt x="1865541" y="1657096"/>
                  </a:lnTo>
                  <a:lnTo>
                    <a:pt x="1862772" y="1651127"/>
                  </a:lnTo>
                  <a:lnTo>
                    <a:pt x="1860334" y="1645018"/>
                  </a:lnTo>
                  <a:lnTo>
                    <a:pt x="1862328" y="1650161"/>
                  </a:lnTo>
                  <a:lnTo>
                    <a:pt x="1864842" y="1656003"/>
                  </a:lnTo>
                  <a:lnTo>
                    <a:pt x="1867966" y="1661985"/>
                  </a:lnTo>
                  <a:lnTo>
                    <a:pt x="1870824" y="1668106"/>
                  </a:lnTo>
                  <a:lnTo>
                    <a:pt x="1874316" y="1674329"/>
                  </a:lnTo>
                  <a:lnTo>
                    <a:pt x="1876767" y="1678343"/>
                  </a:lnTo>
                  <a:lnTo>
                    <a:pt x="1879130" y="1688490"/>
                  </a:lnTo>
                  <a:lnTo>
                    <a:pt x="1880285" y="1688490"/>
                  </a:lnTo>
                  <a:lnTo>
                    <a:pt x="1892160" y="1713890"/>
                  </a:lnTo>
                  <a:lnTo>
                    <a:pt x="1903361" y="1726590"/>
                  </a:lnTo>
                  <a:lnTo>
                    <a:pt x="1913636" y="1726590"/>
                  </a:lnTo>
                  <a:lnTo>
                    <a:pt x="1926793" y="1739290"/>
                  </a:lnTo>
                  <a:lnTo>
                    <a:pt x="1941512" y="1751990"/>
                  </a:lnTo>
                  <a:lnTo>
                    <a:pt x="1972830" y="1777390"/>
                  </a:lnTo>
                  <a:lnTo>
                    <a:pt x="1988185" y="1790090"/>
                  </a:lnTo>
                  <a:lnTo>
                    <a:pt x="2002345" y="1790090"/>
                  </a:lnTo>
                  <a:lnTo>
                    <a:pt x="2014943" y="1802790"/>
                  </a:lnTo>
                  <a:lnTo>
                    <a:pt x="2025624" y="1802790"/>
                  </a:lnTo>
                  <a:lnTo>
                    <a:pt x="2031606" y="1805305"/>
                  </a:lnTo>
                  <a:lnTo>
                    <a:pt x="2014105" y="1815490"/>
                  </a:lnTo>
                  <a:lnTo>
                    <a:pt x="1987423" y="1828190"/>
                  </a:lnTo>
                  <a:lnTo>
                    <a:pt x="1962746" y="1840890"/>
                  </a:lnTo>
                  <a:lnTo>
                    <a:pt x="1952117" y="1840890"/>
                  </a:lnTo>
                  <a:lnTo>
                    <a:pt x="1941474" y="1853590"/>
                  </a:lnTo>
                  <a:lnTo>
                    <a:pt x="1928774" y="1866290"/>
                  </a:lnTo>
                  <a:lnTo>
                    <a:pt x="1911718" y="1866290"/>
                  </a:lnTo>
                  <a:lnTo>
                    <a:pt x="1908721" y="1866290"/>
                  </a:lnTo>
                  <a:lnTo>
                    <a:pt x="1905190" y="1871687"/>
                  </a:lnTo>
                  <a:lnTo>
                    <a:pt x="1896338" y="1878990"/>
                  </a:lnTo>
                  <a:lnTo>
                    <a:pt x="1887093" y="1878990"/>
                  </a:lnTo>
                  <a:lnTo>
                    <a:pt x="1876666" y="1891690"/>
                  </a:lnTo>
                  <a:lnTo>
                    <a:pt x="1853158" y="1891690"/>
                  </a:lnTo>
                  <a:lnTo>
                    <a:pt x="1844040" y="1904390"/>
                  </a:lnTo>
                  <a:lnTo>
                    <a:pt x="1837474" y="1904390"/>
                  </a:lnTo>
                  <a:lnTo>
                    <a:pt x="1828952" y="1917090"/>
                  </a:lnTo>
                  <a:lnTo>
                    <a:pt x="1813115" y="1917090"/>
                  </a:lnTo>
                  <a:lnTo>
                    <a:pt x="1794738" y="1929790"/>
                  </a:lnTo>
                  <a:lnTo>
                    <a:pt x="1769427" y="1929790"/>
                  </a:lnTo>
                  <a:lnTo>
                    <a:pt x="1764969" y="1942490"/>
                  </a:lnTo>
                  <a:lnTo>
                    <a:pt x="1746440" y="1942490"/>
                  </a:lnTo>
                  <a:lnTo>
                    <a:pt x="1734108" y="1955190"/>
                  </a:lnTo>
                  <a:lnTo>
                    <a:pt x="1731429" y="1955190"/>
                  </a:lnTo>
                  <a:lnTo>
                    <a:pt x="1740319" y="1942490"/>
                  </a:lnTo>
                  <a:lnTo>
                    <a:pt x="1723237" y="1955190"/>
                  </a:lnTo>
                  <a:lnTo>
                    <a:pt x="1708264" y="1955190"/>
                  </a:lnTo>
                  <a:lnTo>
                    <a:pt x="1694916" y="1967890"/>
                  </a:lnTo>
                  <a:lnTo>
                    <a:pt x="1682699" y="1967890"/>
                  </a:lnTo>
                  <a:lnTo>
                    <a:pt x="1675561" y="1967890"/>
                  </a:lnTo>
                  <a:lnTo>
                    <a:pt x="1675561" y="1975675"/>
                  </a:lnTo>
                  <a:lnTo>
                    <a:pt x="1671218" y="1980412"/>
                  </a:lnTo>
                  <a:lnTo>
                    <a:pt x="1671218" y="1993290"/>
                  </a:lnTo>
                  <a:lnTo>
                    <a:pt x="1651063" y="2002282"/>
                  </a:lnTo>
                  <a:lnTo>
                    <a:pt x="1654962" y="1993290"/>
                  </a:lnTo>
                  <a:lnTo>
                    <a:pt x="1671218" y="1993290"/>
                  </a:lnTo>
                  <a:lnTo>
                    <a:pt x="1671218" y="1980412"/>
                  </a:lnTo>
                  <a:lnTo>
                    <a:pt x="1671053" y="1980590"/>
                  </a:lnTo>
                  <a:lnTo>
                    <a:pt x="1662645" y="1980590"/>
                  </a:lnTo>
                  <a:lnTo>
                    <a:pt x="1675561" y="1975675"/>
                  </a:lnTo>
                  <a:lnTo>
                    <a:pt x="1675561" y="1967890"/>
                  </a:lnTo>
                  <a:lnTo>
                    <a:pt x="1666278" y="1967890"/>
                  </a:lnTo>
                  <a:lnTo>
                    <a:pt x="1657997" y="1972157"/>
                  </a:lnTo>
                  <a:lnTo>
                    <a:pt x="1657997" y="1982355"/>
                  </a:lnTo>
                  <a:lnTo>
                    <a:pt x="1647939" y="1993290"/>
                  </a:lnTo>
                  <a:lnTo>
                    <a:pt x="1629257" y="1993290"/>
                  </a:lnTo>
                  <a:lnTo>
                    <a:pt x="1657997" y="1982355"/>
                  </a:lnTo>
                  <a:lnTo>
                    <a:pt x="1657997" y="1972157"/>
                  </a:lnTo>
                  <a:lnTo>
                    <a:pt x="1641589" y="1980590"/>
                  </a:lnTo>
                  <a:lnTo>
                    <a:pt x="1615643" y="1993290"/>
                  </a:lnTo>
                  <a:lnTo>
                    <a:pt x="1591005" y="2005990"/>
                  </a:lnTo>
                  <a:lnTo>
                    <a:pt x="1576349" y="2005990"/>
                  </a:lnTo>
                  <a:lnTo>
                    <a:pt x="1570532" y="2018690"/>
                  </a:lnTo>
                  <a:lnTo>
                    <a:pt x="1552092" y="2018690"/>
                  </a:lnTo>
                  <a:lnTo>
                    <a:pt x="1542961" y="2031390"/>
                  </a:lnTo>
                  <a:lnTo>
                    <a:pt x="1524965" y="2031390"/>
                  </a:lnTo>
                  <a:lnTo>
                    <a:pt x="1528254" y="2027326"/>
                  </a:lnTo>
                  <a:lnTo>
                    <a:pt x="1524762" y="2029777"/>
                  </a:lnTo>
                  <a:lnTo>
                    <a:pt x="1522971" y="2031390"/>
                  </a:lnTo>
                  <a:lnTo>
                    <a:pt x="1521675" y="2031936"/>
                  </a:lnTo>
                  <a:lnTo>
                    <a:pt x="1509699" y="2044090"/>
                  </a:lnTo>
                  <a:lnTo>
                    <a:pt x="1507477" y="2044090"/>
                  </a:lnTo>
                  <a:lnTo>
                    <a:pt x="1508721" y="2037359"/>
                  </a:lnTo>
                  <a:lnTo>
                    <a:pt x="1492618" y="2044090"/>
                  </a:lnTo>
                  <a:lnTo>
                    <a:pt x="1494028" y="2044090"/>
                  </a:lnTo>
                  <a:lnTo>
                    <a:pt x="1489329" y="2056790"/>
                  </a:lnTo>
                  <a:lnTo>
                    <a:pt x="1447076" y="2056790"/>
                  </a:lnTo>
                  <a:lnTo>
                    <a:pt x="1427949" y="2069490"/>
                  </a:lnTo>
                  <a:lnTo>
                    <a:pt x="1417129" y="2069490"/>
                  </a:lnTo>
                  <a:lnTo>
                    <a:pt x="1378699" y="2082190"/>
                  </a:lnTo>
                  <a:lnTo>
                    <a:pt x="1338948" y="2082190"/>
                  </a:lnTo>
                  <a:lnTo>
                    <a:pt x="1300886" y="2094890"/>
                  </a:lnTo>
                  <a:lnTo>
                    <a:pt x="1271231" y="2094890"/>
                  </a:lnTo>
                  <a:lnTo>
                    <a:pt x="1256830" y="2107590"/>
                  </a:lnTo>
                  <a:lnTo>
                    <a:pt x="1254480" y="2094890"/>
                  </a:lnTo>
                  <a:lnTo>
                    <a:pt x="1246085" y="2094890"/>
                  </a:lnTo>
                  <a:lnTo>
                    <a:pt x="1217269" y="2107590"/>
                  </a:lnTo>
                  <a:lnTo>
                    <a:pt x="1000036" y="2107590"/>
                  </a:lnTo>
                  <a:lnTo>
                    <a:pt x="946696" y="2120290"/>
                  </a:lnTo>
                  <a:lnTo>
                    <a:pt x="375932" y="2120290"/>
                  </a:lnTo>
                  <a:lnTo>
                    <a:pt x="340321" y="2107590"/>
                  </a:lnTo>
                  <a:lnTo>
                    <a:pt x="91694" y="2107590"/>
                  </a:lnTo>
                  <a:lnTo>
                    <a:pt x="61455" y="2094890"/>
                  </a:lnTo>
                  <a:lnTo>
                    <a:pt x="17360" y="2094890"/>
                  </a:lnTo>
                  <a:lnTo>
                    <a:pt x="22402" y="2107590"/>
                  </a:lnTo>
                  <a:lnTo>
                    <a:pt x="7391" y="2107590"/>
                  </a:lnTo>
                  <a:lnTo>
                    <a:pt x="18973" y="2120290"/>
                  </a:lnTo>
                  <a:lnTo>
                    <a:pt x="148336" y="2120290"/>
                  </a:lnTo>
                  <a:lnTo>
                    <a:pt x="159600" y="2132990"/>
                  </a:lnTo>
                  <a:lnTo>
                    <a:pt x="164909" y="2120290"/>
                  </a:lnTo>
                  <a:lnTo>
                    <a:pt x="206387" y="2120290"/>
                  </a:lnTo>
                  <a:lnTo>
                    <a:pt x="209359" y="2132990"/>
                  </a:lnTo>
                  <a:lnTo>
                    <a:pt x="1028471" y="2132990"/>
                  </a:lnTo>
                  <a:lnTo>
                    <a:pt x="1024801" y="2124354"/>
                  </a:lnTo>
                  <a:lnTo>
                    <a:pt x="1039583" y="2123935"/>
                  </a:lnTo>
                  <a:lnTo>
                    <a:pt x="1034351" y="2123275"/>
                  </a:lnTo>
                  <a:lnTo>
                    <a:pt x="1031100" y="2122449"/>
                  </a:lnTo>
                  <a:lnTo>
                    <a:pt x="1028560" y="2121636"/>
                  </a:lnTo>
                  <a:lnTo>
                    <a:pt x="1025931" y="2123033"/>
                  </a:lnTo>
                  <a:lnTo>
                    <a:pt x="1024356" y="2123300"/>
                  </a:lnTo>
                  <a:lnTo>
                    <a:pt x="1023086" y="2120290"/>
                  </a:lnTo>
                  <a:lnTo>
                    <a:pt x="1043546" y="2120290"/>
                  </a:lnTo>
                  <a:lnTo>
                    <a:pt x="1037856" y="2132990"/>
                  </a:lnTo>
                  <a:lnTo>
                    <a:pt x="1063180" y="2120290"/>
                  </a:lnTo>
                  <a:lnTo>
                    <a:pt x="1069936" y="2120290"/>
                  </a:lnTo>
                  <a:lnTo>
                    <a:pt x="1079309" y="2132990"/>
                  </a:lnTo>
                  <a:lnTo>
                    <a:pt x="1151013" y="2132990"/>
                  </a:lnTo>
                  <a:lnTo>
                    <a:pt x="1182357" y="2120290"/>
                  </a:lnTo>
                  <a:lnTo>
                    <a:pt x="1300937" y="2120290"/>
                  </a:lnTo>
                  <a:lnTo>
                    <a:pt x="1310182" y="2107590"/>
                  </a:lnTo>
                  <a:lnTo>
                    <a:pt x="1379385" y="2107590"/>
                  </a:lnTo>
                  <a:lnTo>
                    <a:pt x="1384871" y="2094890"/>
                  </a:lnTo>
                  <a:lnTo>
                    <a:pt x="1407998" y="2094890"/>
                  </a:lnTo>
                  <a:lnTo>
                    <a:pt x="1423733" y="2082190"/>
                  </a:lnTo>
                  <a:lnTo>
                    <a:pt x="1414602" y="2094890"/>
                  </a:lnTo>
                  <a:lnTo>
                    <a:pt x="1420761" y="2094890"/>
                  </a:lnTo>
                  <a:lnTo>
                    <a:pt x="1427886" y="2082190"/>
                  </a:lnTo>
                  <a:lnTo>
                    <a:pt x="1447126" y="2082190"/>
                  </a:lnTo>
                  <a:lnTo>
                    <a:pt x="1524850" y="2056790"/>
                  </a:lnTo>
                  <a:lnTo>
                    <a:pt x="1565160" y="2031390"/>
                  </a:lnTo>
                  <a:lnTo>
                    <a:pt x="1585544" y="2031390"/>
                  </a:lnTo>
                  <a:lnTo>
                    <a:pt x="1600898" y="2021814"/>
                  </a:lnTo>
                  <a:lnTo>
                    <a:pt x="1604746" y="2019401"/>
                  </a:lnTo>
                  <a:lnTo>
                    <a:pt x="1605648" y="2018690"/>
                  </a:lnTo>
                  <a:lnTo>
                    <a:pt x="1604772" y="2019401"/>
                  </a:lnTo>
                  <a:lnTo>
                    <a:pt x="1605915" y="2018690"/>
                  </a:lnTo>
                  <a:lnTo>
                    <a:pt x="1604695" y="2019465"/>
                  </a:lnTo>
                  <a:lnTo>
                    <a:pt x="1600949" y="2022436"/>
                  </a:lnTo>
                  <a:lnTo>
                    <a:pt x="1601304" y="2031390"/>
                  </a:lnTo>
                  <a:lnTo>
                    <a:pt x="1607464" y="2018690"/>
                  </a:lnTo>
                  <a:lnTo>
                    <a:pt x="1649514" y="2005990"/>
                  </a:lnTo>
                  <a:lnTo>
                    <a:pt x="1692859" y="1993290"/>
                  </a:lnTo>
                  <a:lnTo>
                    <a:pt x="1736445" y="1967890"/>
                  </a:lnTo>
                  <a:lnTo>
                    <a:pt x="1779181" y="1955190"/>
                  </a:lnTo>
                  <a:lnTo>
                    <a:pt x="1819998" y="1942490"/>
                  </a:lnTo>
                  <a:lnTo>
                    <a:pt x="1843455" y="1917090"/>
                  </a:lnTo>
                  <a:lnTo>
                    <a:pt x="1860842" y="1917090"/>
                  </a:lnTo>
                  <a:lnTo>
                    <a:pt x="1869808" y="1904390"/>
                  </a:lnTo>
                  <a:lnTo>
                    <a:pt x="1875815" y="1904390"/>
                  </a:lnTo>
                  <a:lnTo>
                    <a:pt x="1871853" y="1917090"/>
                  </a:lnTo>
                  <a:lnTo>
                    <a:pt x="1889760" y="1904390"/>
                  </a:lnTo>
                  <a:lnTo>
                    <a:pt x="1932279" y="1878990"/>
                  </a:lnTo>
                  <a:lnTo>
                    <a:pt x="1978914" y="1853590"/>
                  </a:lnTo>
                  <a:lnTo>
                    <a:pt x="2001570" y="1840890"/>
                  </a:lnTo>
                  <a:lnTo>
                    <a:pt x="2022754" y="1828190"/>
                  </a:lnTo>
                  <a:lnTo>
                    <a:pt x="2033295" y="1828190"/>
                  </a:lnTo>
                  <a:lnTo>
                    <a:pt x="2054834" y="1815490"/>
                  </a:lnTo>
                  <a:lnTo>
                    <a:pt x="2055190" y="1815185"/>
                  </a:lnTo>
                  <a:lnTo>
                    <a:pt x="2055914" y="1815490"/>
                  </a:lnTo>
                  <a:lnTo>
                    <a:pt x="2086063" y="1815490"/>
                  </a:lnTo>
                  <a:lnTo>
                    <a:pt x="2115947" y="1828190"/>
                  </a:lnTo>
                  <a:lnTo>
                    <a:pt x="2313673" y="1828190"/>
                  </a:lnTo>
                  <a:lnTo>
                    <a:pt x="2351240" y="1818144"/>
                  </a:lnTo>
                  <a:lnTo>
                    <a:pt x="2345283" y="1828190"/>
                  </a:lnTo>
                  <a:lnTo>
                    <a:pt x="2446350" y="1802790"/>
                  </a:lnTo>
                  <a:lnTo>
                    <a:pt x="2494216" y="1790090"/>
                  </a:lnTo>
                  <a:lnTo>
                    <a:pt x="2542298" y="1790090"/>
                  </a:lnTo>
                  <a:lnTo>
                    <a:pt x="2541143" y="1777390"/>
                  </a:lnTo>
                  <a:lnTo>
                    <a:pt x="2552204" y="1777390"/>
                  </a:lnTo>
                  <a:lnTo>
                    <a:pt x="2550299" y="1781263"/>
                  </a:lnTo>
                  <a:lnTo>
                    <a:pt x="2553805" y="1777390"/>
                  </a:lnTo>
                  <a:lnTo>
                    <a:pt x="2557970" y="1777390"/>
                  </a:lnTo>
                  <a:lnTo>
                    <a:pt x="2578798" y="1764690"/>
                  </a:lnTo>
                  <a:lnTo>
                    <a:pt x="2627223" y="1764690"/>
                  </a:lnTo>
                  <a:lnTo>
                    <a:pt x="2636659" y="1751990"/>
                  </a:lnTo>
                  <a:lnTo>
                    <a:pt x="2644508" y="1751990"/>
                  </a:lnTo>
                  <a:lnTo>
                    <a:pt x="2638806" y="1764690"/>
                  </a:lnTo>
                  <a:lnTo>
                    <a:pt x="2661094" y="1751990"/>
                  </a:lnTo>
                  <a:lnTo>
                    <a:pt x="2682608" y="1739290"/>
                  </a:lnTo>
                  <a:lnTo>
                    <a:pt x="2691904" y="1739290"/>
                  </a:lnTo>
                  <a:lnTo>
                    <a:pt x="2721292" y="1726590"/>
                  </a:lnTo>
                  <a:lnTo>
                    <a:pt x="2739034" y="1713890"/>
                  </a:lnTo>
                  <a:lnTo>
                    <a:pt x="2772981" y="1713890"/>
                  </a:lnTo>
                  <a:lnTo>
                    <a:pt x="2782189" y="1701190"/>
                  </a:lnTo>
                  <a:lnTo>
                    <a:pt x="2791104" y="1701190"/>
                  </a:lnTo>
                  <a:lnTo>
                    <a:pt x="2825699" y="1688490"/>
                  </a:lnTo>
                  <a:lnTo>
                    <a:pt x="2842958" y="1675790"/>
                  </a:lnTo>
                  <a:lnTo>
                    <a:pt x="2860941" y="1663090"/>
                  </a:lnTo>
                  <a:lnTo>
                    <a:pt x="2880106" y="1663090"/>
                  </a:lnTo>
                  <a:lnTo>
                    <a:pt x="2900870" y="1650390"/>
                  </a:lnTo>
                  <a:lnTo>
                    <a:pt x="2905912" y="1650390"/>
                  </a:lnTo>
                  <a:lnTo>
                    <a:pt x="2917672" y="1637690"/>
                  </a:lnTo>
                  <a:lnTo>
                    <a:pt x="2940710" y="1637690"/>
                  </a:lnTo>
                  <a:lnTo>
                    <a:pt x="2948216" y="1624990"/>
                  </a:lnTo>
                  <a:lnTo>
                    <a:pt x="2961729" y="1624990"/>
                  </a:lnTo>
                  <a:lnTo>
                    <a:pt x="2979686" y="1612290"/>
                  </a:lnTo>
                  <a:lnTo>
                    <a:pt x="3014129" y="1586890"/>
                  </a:lnTo>
                  <a:lnTo>
                    <a:pt x="3008338" y="1598917"/>
                  </a:lnTo>
                  <a:lnTo>
                    <a:pt x="3022854" y="1583651"/>
                  </a:lnTo>
                  <a:lnTo>
                    <a:pt x="3015640" y="1586890"/>
                  </a:lnTo>
                  <a:lnTo>
                    <a:pt x="3026003" y="1574190"/>
                  </a:lnTo>
                  <a:lnTo>
                    <a:pt x="3029496" y="1574190"/>
                  </a:lnTo>
                  <a:lnTo>
                    <a:pt x="3045345" y="1561490"/>
                  </a:lnTo>
                  <a:lnTo>
                    <a:pt x="3034080" y="1561490"/>
                  </a:lnTo>
                  <a:lnTo>
                    <a:pt x="3022092" y="1570380"/>
                  </a:lnTo>
                  <a:lnTo>
                    <a:pt x="3024454" y="1561490"/>
                  </a:lnTo>
                  <a:lnTo>
                    <a:pt x="3023616" y="1561490"/>
                  </a:lnTo>
                  <a:lnTo>
                    <a:pt x="3024263" y="1560995"/>
                  </a:lnTo>
                  <a:lnTo>
                    <a:pt x="3024378" y="1560563"/>
                  </a:lnTo>
                  <a:lnTo>
                    <a:pt x="3019501" y="1563636"/>
                  </a:lnTo>
                  <a:lnTo>
                    <a:pt x="3015513" y="1566189"/>
                  </a:lnTo>
                  <a:lnTo>
                    <a:pt x="3016872" y="1565757"/>
                  </a:lnTo>
                  <a:lnTo>
                    <a:pt x="3022193" y="1562582"/>
                  </a:lnTo>
                  <a:lnTo>
                    <a:pt x="3023590" y="1561515"/>
                  </a:lnTo>
                  <a:lnTo>
                    <a:pt x="3015907" y="1574190"/>
                  </a:lnTo>
                  <a:lnTo>
                    <a:pt x="2999600" y="1574190"/>
                  </a:lnTo>
                  <a:lnTo>
                    <a:pt x="2989351" y="1586890"/>
                  </a:lnTo>
                  <a:lnTo>
                    <a:pt x="2993631" y="1586890"/>
                  </a:lnTo>
                  <a:lnTo>
                    <a:pt x="2968891" y="1599590"/>
                  </a:lnTo>
                  <a:lnTo>
                    <a:pt x="2947276" y="1612290"/>
                  </a:lnTo>
                  <a:lnTo>
                    <a:pt x="2925381" y="1612290"/>
                  </a:lnTo>
                  <a:lnTo>
                    <a:pt x="2899791" y="1624990"/>
                  </a:lnTo>
                  <a:lnTo>
                    <a:pt x="2906230" y="1624990"/>
                  </a:lnTo>
                  <a:lnTo>
                    <a:pt x="2889224" y="1637690"/>
                  </a:lnTo>
                  <a:lnTo>
                    <a:pt x="2878531" y="1637690"/>
                  </a:lnTo>
                  <a:lnTo>
                    <a:pt x="2872384" y="1650390"/>
                  </a:lnTo>
                  <a:lnTo>
                    <a:pt x="2856598" y="1650390"/>
                  </a:lnTo>
                  <a:lnTo>
                    <a:pt x="2845498" y="1663090"/>
                  </a:lnTo>
                  <a:lnTo>
                    <a:pt x="2831515" y="1663090"/>
                  </a:lnTo>
                  <a:lnTo>
                    <a:pt x="2813812" y="1675790"/>
                  </a:lnTo>
                  <a:lnTo>
                    <a:pt x="2808909" y="1675790"/>
                  </a:lnTo>
                  <a:lnTo>
                    <a:pt x="2816466" y="1663090"/>
                  </a:lnTo>
                  <a:lnTo>
                    <a:pt x="2803791" y="1675790"/>
                  </a:lnTo>
                  <a:lnTo>
                    <a:pt x="2791422" y="1675790"/>
                  </a:lnTo>
                  <a:lnTo>
                    <a:pt x="2779496" y="1688490"/>
                  </a:lnTo>
                  <a:lnTo>
                    <a:pt x="2757271" y="1688490"/>
                  </a:lnTo>
                  <a:lnTo>
                    <a:pt x="2741765" y="1698713"/>
                  </a:lnTo>
                  <a:lnTo>
                    <a:pt x="2740215" y="1701190"/>
                  </a:lnTo>
                  <a:lnTo>
                    <a:pt x="2737980" y="1701190"/>
                  </a:lnTo>
                  <a:lnTo>
                    <a:pt x="2741765" y="1698713"/>
                  </a:lnTo>
                  <a:lnTo>
                    <a:pt x="2748115" y="1688490"/>
                  </a:lnTo>
                  <a:lnTo>
                    <a:pt x="2729788" y="1701190"/>
                  </a:lnTo>
                  <a:lnTo>
                    <a:pt x="2719095" y="1701190"/>
                  </a:lnTo>
                  <a:lnTo>
                    <a:pt x="2709786" y="1713890"/>
                  </a:lnTo>
                  <a:lnTo>
                    <a:pt x="2697899" y="1713890"/>
                  </a:lnTo>
                  <a:lnTo>
                    <a:pt x="2684348" y="1726590"/>
                  </a:lnTo>
                  <a:lnTo>
                    <a:pt x="2674048" y="1726590"/>
                  </a:lnTo>
                  <a:lnTo>
                    <a:pt x="2680004" y="1713890"/>
                  </a:lnTo>
                  <a:lnTo>
                    <a:pt x="2664853" y="1726590"/>
                  </a:lnTo>
                  <a:lnTo>
                    <a:pt x="2655290" y="1726590"/>
                  </a:lnTo>
                  <a:lnTo>
                    <a:pt x="2633218" y="1726590"/>
                  </a:lnTo>
                  <a:lnTo>
                    <a:pt x="2623540" y="1739290"/>
                  </a:lnTo>
                  <a:lnTo>
                    <a:pt x="2613647" y="1739290"/>
                  </a:lnTo>
                  <a:lnTo>
                    <a:pt x="2589949" y="1751990"/>
                  </a:lnTo>
                  <a:lnTo>
                    <a:pt x="2574340" y="1751990"/>
                  </a:lnTo>
                  <a:lnTo>
                    <a:pt x="2563304" y="1764690"/>
                  </a:lnTo>
                  <a:lnTo>
                    <a:pt x="2526906" y="1764690"/>
                  </a:lnTo>
                  <a:lnTo>
                    <a:pt x="2517597" y="1777390"/>
                  </a:lnTo>
                  <a:lnTo>
                    <a:pt x="2514536" y="1777390"/>
                  </a:lnTo>
                  <a:lnTo>
                    <a:pt x="2472906" y="1777390"/>
                  </a:lnTo>
                  <a:lnTo>
                    <a:pt x="2462060" y="1790090"/>
                  </a:lnTo>
                  <a:lnTo>
                    <a:pt x="2369528" y="1790090"/>
                  </a:lnTo>
                  <a:lnTo>
                    <a:pt x="2359228" y="1802790"/>
                  </a:lnTo>
                  <a:lnTo>
                    <a:pt x="2342604" y="1802790"/>
                  </a:lnTo>
                  <a:lnTo>
                    <a:pt x="2344674" y="1799856"/>
                  </a:lnTo>
                  <a:lnTo>
                    <a:pt x="2337168" y="1802790"/>
                  </a:lnTo>
                  <a:lnTo>
                    <a:pt x="2322106" y="1802790"/>
                  </a:lnTo>
                  <a:lnTo>
                    <a:pt x="2311323" y="1815490"/>
                  </a:lnTo>
                  <a:lnTo>
                    <a:pt x="2288629" y="1815490"/>
                  </a:lnTo>
                  <a:lnTo>
                    <a:pt x="2289086" y="1802790"/>
                  </a:lnTo>
                  <a:lnTo>
                    <a:pt x="2222449" y="1802790"/>
                  </a:lnTo>
                  <a:lnTo>
                    <a:pt x="2205190" y="1815490"/>
                  </a:lnTo>
                  <a:lnTo>
                    <a:pt x="2186863" y="1815490"/>
                  </a:lnTo>
                  <a:lnTo>
                    <a:pt x="2167115" y="1802790"/>
                  </a:lnTo>
                  <a:lnTo>
                    <a:pt x="2158403" y="1802790"/>
                  </a:lnTo>
                  <a:lnTo>
                    <a:pt x="2164880" y="1815490"/>
                  </a:lnTo>
                  <a:lnTo>
                    <a:pt x="2155215" y="1815490"/>
                  </a:lnTo>
                  <a:lnTo>
                    <a:pt x="2140648" y="1802790"/>
                  </a:lnTo>
                  <a:lnTo>
                    <a:pt x="2090724" y="1802790"/>
                  </a:lnTo>
                  <a:lnTo>
                    <a:pt x="2088426" y="1800059"/>
                  </a:lnTo>
                  <a:lnTo>
                    <a:pt x="2104326" y="1790090"/>
                  </a:lnTo>
                  <a:lnTo>
                    <a:pt x="2098382" y="1790090"/>
                  </a:lnTo>
                  <a:lnTo>
                    <a:pt x="2127250" y="1777390"/>
                  </a:lnTo>
                  <a:lnTo>
                    <a:pt x="2156409" y="1751990"/>
                  </a:lnTo>
                  <a:lnTo>
                    <a:pt x="2185314" y="1739290"/>
                  </a:lnTo>
                  <a:lnTo>
                    <a:pt x="2213432" y="1726590"/>
                  </a:lnTo>
                  <a:lnTo>
                    <a:pt x="2227224" y="1713890"/>
                  </a:lnTo>
                  <a:lnTo>
                    <a:pt x="2240775" y="1701190"/>
                  </a:lnTo>
                  <a:lnTo>
                    <a:pt x="2254072" y="1701190"/>
                  </a:lnTo>
                  <a:lnTo>
                    <a:pt x="2267077" y="1688490"/>
                  </a:lnTo>
                  <a:lnTo>
                    <a:pt x="2279637" y="1688490"/>
                  </a:lnTo>
                  <a:lnTo>
                    <a:pt x="2291715" y="1675790"/>
                  </a:lnTo>
                  <a:lnTo>
                    <a:pt x="2303322" y="1675790"/>
                  </a:lnTo>
                  <a:lnTo>
                    <a:pt x="2314511" y="1663090"/>
                  </a:lnTo>
                  <a:lnTo>
                    <a:pt x="2329510" y="1650390"/>
                  </a:lnTo>
                  <a:lnTo>
                    <a:pt x="2354516" y="1637690"/>
                  </a:lnTo>
                  <a:lnTo>
                    <a:pt x="2378113" y="1624990"/>
                  </a:lnTo>
                  <a:lnTo>
                    <a:pt x="2388920" y="1612290"/>
                  </a:lnTo>
                  <a:lnTo>
                    <a:pt x="2402662" y="1599590"/>
                  </a:lnTo>
                  <a:lnTo>
                    <a:pt x="2412796" y="1599590"/>
                  </a:lnTo>
                  <a:lnTo>
                    <a:pt x="2428113" y="1586890"/>
                  </a:lnTo>
                  <a:lnTo>
                    <a:pt x="2436164" y="1586890"/>
                  </a:lnTo>
                  <a:lnTo>
                    <a:pt x="2446502" y="1574190"/>
                  </a:lnTo>
                  <a:lnTo>
                    <a:pt x="2460396" y="1561490"/>
                  </a:lnTo>
                  <a:lnTo>
                    <a:pt x="2479129" y="1548790"/>
                  </a:lnTo>
                  <a:lnTo>
                    <a:pt x="2489035" y="1548790"/>
                  </a:lnTo>
                  <a:lnTo>
                    <a:pt x="2497277" y="1536090"/>
                  </a:lnTo>
                  <a:lnTo>
                    <a:pt x="2506091" y="1523390"/>
                  </a:lnTo>
                  <a:lnTo>
                    <a:pt x="2520061" y="1523390"/>
                  </a:lnTo>
                  <a:lnTo>
                    <a:pt x="2543391" y="1497990"/>
                  </a:lnTo>
                  <a:lnTo>
                    <a:pt x="2558986" y="1497990"/>
                  </a:lnTo>
                  <a:lnTo>
                    <a:pt x="2567317" y="1485290"/>
                  </a:lnTo>
                  <a:lnTo>
                    <a:pt x="2560701" y="1485290"/>
                  </a:lnTo>
                  <a:lnTo>
                    <a:pt x="2571534" y="1478851"/>
                  </a:lnTo>
                  <a:lnTo>
                    <a:pt x="2575636" y="1472590"/>
                  </a:lnTo>
                  <a:lnTo>
                    <a:pt x="2572537" y="1478254"/>
                  </a:lnTo>
                  <a:lnTo>
                    <a:pt x="2582062" y="1472590"/>
                  </a:lnTo>
                  <a:lnTo>
                    <a:pt x="2603944" y="1459890"/>
                  </a:lnTo>
                  <a:lnTo>
                    <a:pt x="2621305" y="1447190"/>
                  </a:lnTo>
                  <a:lnTo>
                    <a:pt x="2629077" y="1434490"/>
                  </a:lnTo>
                  <a:lnTo>
                    <a:pt x="2686545" y="1386116"/>
                  </a:lnTo>
                  <a:lnTo>
                    <a:pt x="2682925" y="1396390"/>
                  </a:lnTo>
                  <a:lnTo>
                    <a:pt x="2671102" y="1409090"/>
                  </a:lnTo>
                  <a:lnTo>
                    <a:pt x="2685885" y="1396390"/>
                  </a:lnTo>
                  <a:lnTo>
                    <a:pt x="2690355" y="1383690"/>
                  </a:lnTo>
                  <a:lnTo>
                    <a:pt x="2694330" y="1383690"/>
                  </a:lnTo>
                  <a:lnTo>
                    <a:pt x="2707652" y="1370990"/>
                  </a:lnTo>
                  <a:lnTo>
                    <a:pt x="2708872" y="1370990"/>
                  </a:lnTo>
                  <a:lnTo>
                    <a:pt x="2723959" y="1358290"/>
                  </a:lnTo>
                  <a:lnTo>
                    <a:pt x="2742920" y="1345590"/>
                  </a:lnTo>
                  <a:lnTo>
                    <a:pt x="2763380" y="1320190"/>
                  </a:lnTo>
                  <a:lnTo>
                    <a:pt x="2737497" y="1320190"/>
                  </a:lnTo>
                  <a:lnTo>
                    <a:pt x="2730423" y="1320190"/>
                  </a:lnTo>
                  <a:lnTo>
                    <a:pt x="2715222" y="1332890"/>
                  </a:lnTo>
                  <a:lnTo>
                    <a:pt x="2681186" y="1358290"/>
                  </a:lnTo>
                  <a:lnTo>
                    <a:pt x="2681147" y="1370990"/>
                  </a:lnTo>
                  <a:lnTo>
                    <a:pt x="2656878" y="1383690"/>
                  </a:lnTo>
                  <a:lnTo>
                    <a:pt x="2631224" y="1409090"/>
                  </a:lnTo>
                  <a:lnTo>
                    <a:pt x="2604871" y="1421790"/>
                  </a:lnTo>
                  <a:lnTo>
                    <a:pt x="2578544" y="1447190"/>
                  </a:lnTo>
                  <a:lnTo>
                    <a:pt x="2553487" y="1472590"/>
                  </a:lnTo>
                  <a:lnTo>
                    <a:pt x="2541714" y="1472590"/>
                  </a:lnTo>
                  <a:lnTo>
                    <a:pt x="2530525" y="1485290"/>
                  </a:lnTo>
                  <a:lnTo>
                    <a:pt x="2519934" y="1497990"/>
                  </a:lnTo>
                  <a:lnTo>
                    <a:pt x="2501595" y="1497990"/>
                  </a:lnTo>
                  <a:lnTo>
                    <a:pt x="2494076" y="1510690"/>
                  </a:lnTo>
                  <a:lnTo>
                    <a:pt x="2483231" y="1523390"/>
                  </a:lnTo>
                  <a:lnTo>
                    <a:pt x="2459952" y="1536090"/>
                  </a:lnTo>
                  <a:lnTo>
                    <a:pt x="2449144" y="1548790"/>
                  </a:lnTo>
                  <a:lnTo>
                    <a:pt x="2448191" y="1536090"/>
                  </a:lnTo>
                  <a:lnTo>
                    <a:pt x="2395702" y="1574190"/>
                  </a:lnTo>
                  <a:lnTo>
                    <a:pt x="2382990" y="1586890"/>
                  </a:lnTo>
                  <a:lnTo>
                    <a:pt x="2369337" y="1599590"/>
                  </a:lnTo>
                  <a:lnTo>
                    <a:pt x="2353995" y="1612290"/>
                  </a:lnTo>
                  <a:lnTo>
                    <a:pt x="2345512" y="1612290"/>
                  </a:lnTo>
                  <a:lnTo>
                    <a:pt x="2327859" y="1624990"/>
                  </a:lnTo>
                  <a:lnTo>
                    <a:pt x="2315349" y="1637690"/>
                  </a:lnTo>
                  <a:lnTo>
                    <a:pt x="2303284" y="1650390"/>
                  </a:lnTo>
                  <a:lnTo>
                    <a:pt x="2286965" y="1663090"/>
                  </a:lnTo>
                  <a:lnTo>
                    <a:pt x="2276538" y="1663090"/>
                  </a:lnTo>
                  <a:lnTo>
                    <a:pt x="2237778" y="1688490"/>
                  </a:lnTo>
                  <a:lnTo>
                    <a:pt x="2198624" y="1701190"/>
                  </a:lnTo>
                  <a:lnTo>
                    <a:pt x="2159698" y="1726590"/>
                  </a:lnTo>
                  <a:lnTo>
                    <a:pt x="2124138" y="1750301"/>
                  </a:lnTo>
                  <a:lnTo>
                    <a:pt x="2131403" y="1739290"/>
                  </a:lnTo>
                  <a:lnTo>
                    <a:pt x="2075256" y="1777390"/>
                  </a:lnTo>
                  <a:lnTo>
                    <a:pt x="2061438" y="1790090"/>
                  </a:lnTo>
                  <a:lnTo>
                    <a:pt x="2045271" y="1790090"/>
                  </a:lnTo>
                  <a:lnTo>
                    <a:pt x="2035708" y="1790090"/>
                  </a:lnTo>
                  <a:lnTo>
                    <a:pt x="2029650" y="1777390"/>
                  </a:lnTo>
                  <a:lnTo>
                    <a:pt x="2017877" y="1777390"/>
                  </a:lnTo>
                  <a:lnTo>
                    <a:pt x="2003158" y="1764690"/>
                  </a:lnTo>
                  <a:lnTo>
                    <a:pt x="1983752" y="1764690"/>
                  </a:lnTo>
                  <a:lnTo>
                    <a:pt x="1977923" y="1751990"/>
                  </a:lnTo>
                  <a:lnTo>
                    <a:pt x="1962696" y="1751990"/>
                  </a:lnTo>
                  <a:lnTo>
                    <a:pt x="1953234" y="1739290"/>
                  </a:lnTo>
                  <a:lnTo>
                    <a:pt x="1952523" y="1739290"/>
                  </a:lnTo>
                  <a:lnTo>
                    <a:pt x="1942922" y="1739290"/>
                  </a:lnTo>
                  <a:lnTo>
                    <a:pt x="1931250" y="1726590"/>
                  </a:lnTo>
                  <a:lnTo>
                    <a:pt x="1937512" y="1726590"/>
                  </a:lnTo>
                  <a:lnTo>
                    <a:pt x="1932673" y="1713890"/>
                  </a:lnTo>
                  <a:lnTo>
                    <a:pt x="1927593" y="1713890"/>
                  </a:lnTo>
                  <a:lnTo>
                    <a:pt x="1918284" y="1701190"/>
                  </a:lnTo>
                  <a:lnTo>
                    <a:pt x="1912823" y="1701190"/>
                  </a:lnTo>
                  <a:lnTo>
                    <a:pt x="1907463" y="1688490"/>
                  </a:lnTo>
                  <a:lnTo>
                    <a:pt x="1902599" y="1688490"/>
                  </a:lnTo>
                  <a:lnTo>
                    <a:pt x="1898611" y="1675790"/>
                  </a:lnTo>
                  <a:lnTo>
                    <a:pt x="1895894" y="1675790"/>
                  </a:lnTo>
                  <a:lnTo>
                    <a:pt x="1892896" y="1663090"/>
                  </a:lnTo>
                  <a:lnTo>
                    <a:pt x="1886089" y="1663090"/>
                  </a:lnTo>
                  <a:lnTo>
                    <a:pt x="1881187" y="1650390"/>
                  </a:lnTo>
                  <a:lnTo>
                    <a:pt x="1879879" y="1650390"/>
                  </a:lnTo>
                  <a:lnTo>
                    <a:pt x="1876209" y="1637690"/>
                  </a:lnTo>
                  <a:lnTo>
                    <a:pt x="1873923" y="1637690"/>
                  </a:lnTo>
                  <a:lnTo>
                    <a:pt x="1868652" y="1624990"/>
                  </a:lnTo>
                  <a:lnTo>
                    <a:pt x="1858289" y="1574190"/>
                  </a:lnTo>
                  <a:lnTo>
                    <a:pt x="1852587" y="1523390"/>
                  </a:lnTo>
                  <a:lnTo>
                    <a:pt x="1852447" y="1497990"/>
                  </a:lnTo>
                  <a:lnTo>
                    <a:pt x="1854047" y="1485290"/>
                  </a:lnTo>
                  <a:lnTo>
                    <a:pt x="1857108" y="1461820"/>
                  </a:lnTo>
                  <a:lnTo>
                    <a:pt x="1856752" y="1466126"/>
                  </a:lnTo>
                  <a:lnTo>
                    <a:pt x="1857349" y="1462290"/>
                  </a:lnTo>
                  <a:lnTo>
                    <a:pt x="1857730" y="1458442"/>
                  </a:lnTo>
                  <a:lnTo>
                    <a:pt x="1858518" y="1454632"/>
                  </a:lnTo>
                  <a:lnTo>
                    <a:pt x="1858137" y="1455813"/>
                  </a:lnTo>
                  <a:lnTo>
                    <a:pt x="1866480" y="1409090"/>
                  </a:lnTo>
                  <a:lnTo>
                    <a:pt x="1881238" y="1358290"/>
                  </a:lnTo>
                  <a:lnTo>
                    <a:pt x="1882152" y="1358290"/>
                  </a:lnTo>
                  <a:lnTo>
                    <a:pt x="1880031" y="1370990"/>
                  </a:lnTo>
                  <a:lnTo>
                    <a:pt x="1884934" y="1358290"/>
                  </a:lnTo>
                  <a:lnTo>
                    <a:pt x="1887956" y="1345590"/>
                  </a:lnTo>
                  <a:lnTo>
                    <a:pt x="1889721" y="1332890"/>
                  </a:lnTo>
                  <a:lnTo>
                    <a:pt x="1892198" y="1332890"/>
                  </a:lnTo>
                  <a:lnTo>
                    <a:pt x="1894509" y="1320190"/>
                  </a:lnTo>
                  <a:lnTo>
                    <a:pt x="1898713" y="1307490"/>
                  </a:lnTo>
                  <a:lnTo>
                    <a:pt x="1905685" y="1294790"/>
                  </a:lnTo>
                  <a:lnTo>
                    <a:pt x="1909203" y="1294790"/>
                  </a:lnTo>
                  <a:lnTo>
                    <a:pt x="1903945" y="1307490"/>
                  </a:lnTo>
                  <a:lnTo>
                    <a:pt x="1911908" y="1294790"/>
                  </a:lnTo>
                  <a:lnTo>
                    <a:pt x="1922500" y="1269390"/>
                  </a:lnTo>
                  <a:lnTo>
                    <a:pt x="1935403" y="1243990"/>
                  </a:lnTo>
                  <a:lnTo>
                    <a:pt x="1950288" y="1231290"/>
                  </a:lnTo>
                  <a:lnTo>
                    <a:pt x="1946541" y="1231290"/>
                  </a:lnTo>
                  <a:lnTo>
                    <a:pt x="1957844" y="1218590"/>
                  </a:lnTo>
                  <a:lnTo>
                    <a:pt x="1970227" y="1193190"/>
                  </a:lnTo>
                  <a:lnTo>
                    <a:pt x="1984324" y="1167790"/>
                  </a:lnTo>
                  <a:lnTo>
                    <a:pt x="2000745" y="1142390"/>
                  </a:lnTo>
                  <a:lnTo>
                    <a:pt x="2007323" y="1142390"/>
                  </a:lnTo>
                  <a:lnTo>
                    <a:pt x="2014499" y="1129690"/>
                  </a:lnTo>
                  <a:lnTo>
                    <a:pt x="2022690" y="1116990"/>
                  </a:lnTo>
                  <a:lnTo>
                    <a:pt x="2031644" y="1104290"/>
                  </a:lnTo>
                  <a:lnTo>
                    <a:pt x="2041563" y="1091590"/>
                  </a:lnTo>
                  <a:lnTo>
                    <a:pt x="2051570" y="1066190"/>
                  </a:lnTo>
                  <a:lnTo>
                    <a:pt x="2061451" y="1053490"/>
                  </a:lnTo>
                  <a:lnTo>
                    <a:pt x="2070950" y="1040790"/>
                  </a:lnTo>
                  <a:lnTo>
                    <a:pt x="2066950" y="1053490"/>
                  </a:lnTo>
                  <a:lnTo>
                    <a:pt x="2070925" y="1053490"/>
                  </a:lnTo>
                  <a:lnTo>
                    <a:pt x="2072741" y="1040790"/>
                  </a:lnTo>
                  <a:lnTo>
                    <a:pt x="2083282" y="1028090"/>
                  </a:lnTo>
                  <a:lnTo>
                    <a:pt x="2091182" y="1028090"/>
                  </a:lnTo>
                  <a:lnTo>
                    <a:pt x="2100376" y="1015390"/>
                  </a:lnTo>
                  <a:lnTo>
                    <a:pt x="2108771" y="1002690"/>
                  </a:lnTo>
                  <a:lnTo>
                    <a:pt x="2113292" y="1002690"/>
                  </a:lnTo>
                  <a:lnTo>
                    <a:pt x="2112429" y="1004811"/>
                  </a:lnTo>
                  <a:lnTo>
                    <a:pt x="2114258" y="1002690"/>
                  </a:lnTo>
                  <a:lnTo>
                    <a:pt x="2118601" y="1002690"/>
                  </a:lnTo>
                  <a:lnTo>
                    <a:pt x="2123821" y="989990"/>
                  </a:lnTo>
                  <a:lnTo>
                    <a:pt x="2133384" y="989990"/>
                  </a:lnTo>
                  <a:lnTo>
                    <a:pt x="2144877" y="977290"/>
                  </a:lnTo>
                  <a:lnTo>
                    <a:pt x="2153843" y="964590"/>
                  </a:lnTo>
                  <a:lnTo>
                    <a:pt x="2161260" y="951890"/>
                  </a:lnTo>
                  <a:lnTo>
                    <a:pt x="2168093" y="951890"/>
                  </a:lnTo>
                  <a:lnTo>
                    <a:pt x="2175091" y="939190"/>
                  </a:lnTo>
                  <a:lnTo>
                    <a:pt x="2183155" y="926490"/>
                  </a:lnTo>
                  <a:lnTo>
                    <a:pt x="2193366" y="926490"/>
                  </a:lnTo>
                  <a:lnTo>
                    <a:pt x="2206777" y="913790"/>
                  </a:lnTo>
                  <a:lnTo>
                    <a:pt x="2201672" y="913790"/>
                  </a:lnTo>
                  <a:lnTo>
                    <a:pt x="2213622" y="901090"/>
                  </a:lnTo>
                  <a:lnTo>
                    <a:pt x="2214334" y="899998"/>
                  </a:lnTo>
                  <a:lnTo>
                    <a:pt x="2218042" y="897128"/>
                  </a:lnTo>
                  <a:lnTo>
                    <a:pt x="2226475" y="889736"/>
                  </a:lnTo>
                  <a:lnTo>
                    <a:pt x="2227783" y="888390"/>
                  </a:lnTo>
                  <a:lnTo>
                    <a:pt x="2230513" y="888390"/>
                  </a:lnTo>
                  <a:lnTo>
                    <a:pt x="2242845" y="875690"/>
                  </a:lnTo>
                  <a:lnTo>
                    <a:pt x="2252472" y="875690"/>
                  </a:lnTo>
                  <a:lnTo>
                    <a:pt x="2287359" y="837590"/>
                  </a:lnTo>
                  <a:lnTo>
                    <a:pt x="2298598" y="824890"/>
                  </a:lnTo>
                  <a:lnTo>
                    <a:pt x="2301456" y="824890"/>
                  </a:lnTo>
                  <a:lnTo>
                    <a:pt x="2292273" y="837590"/>
                  </a:lnTo>
                  <a:lnTo>
                    <a:pt x="2283320" y="850290"/>
                  </a:lnTo>
                  <a:lnTo>
                    <a:pt x="2267229" y="862990"/>
                  </a:lnTo>
                  <a:lnTo>
                    <a:pt x="2299830" y="837590"/>
                  </a:lnTo>
                  <a:lnTo>
                    <a:pt x="2308771" y="824890"/>
                  </a:lnTo>
                  <a:lnTo>
                    <a:pt x="2310307" y="824890"/>
                  </a:lnTo>
                  <a:lnTo>
                    <a:pt x="2311450" y="823633"/>
                  </a:lnTo>
                  <a:lnTo>
                    <a:pt x="2310612" y="824890"/>
                  </a:lnTo>
                  <a:lnTo>
                    <a:pt x="2313508" y="824890"/>
                  </a:lnTo>
                  <a:lnTo>
                    <a:pt x="2319502" y="814857"/>
                  </a:lnTo>
                  <a:lnTo>
                    <a:pt x="2321941" y="812190"/>
                  </a:lnTo>
                  <a:lnTo>
                    <a:pt x="2332964" y="799490"/>
                  </a:lnTo>
                  <a:lnTo>
                    <a:pt x="2326729" y="812190"/>
                  </a:lnTo>
                  <a:lnTo>
                    <a:pt x="2322931" y="812190"/>
                  </a:lnTo>
                  <a:lnTo>
                    <a:pt x="2316670" y="824890"/>
                  </a:lnTo>
                  <a:lnTo>
                    <a:pt x="2316962" y="824890"/>
                  </a:lnTo>
                  <a:lnTo>
                    <a:pt x="2326919" y="812190"/>
                  </a:lnTo>
                  <a:lnTo>
                    <a:pt x="2329357" y="812190"/>
                  </a:lnTo>
                  <a:lnTo>
                    <a:pt x="2338286" y="799490"/>
                  </a:lnTo>
                  <a:lnTo>
                    <a:pt x="2347963" y="786790"/>
                  </a:lnTo>
                  <a:lnTo>
                    <a:pt x="2358517" y="786790"/>
                  </a:lnTo>
                  <a:lnTo>
                    <a:pt x="2369832" y="774090"/>
                  </a:lnTo>
                  <a:lnTo>
                    <a:pt x="2385136" y="774090"/>
                  </a:lnTo>
                  <a:lnTo>
                    <a:pt x="2395131" y="761390"/>
                  </a:lnTo>
                  <a:lnTo>
                    <a:pt x="2410129" y="761390"/>
                  </a:lnTo>
                  <a:lnTo>
                    <a:pt x="2428506" y="748690"/>
                  </a:lnTo>
                  <a:lnTo>
                    <a:pt x="2467851" y="723290"/>
                  </a:lnTo>
                  <a:lnTo>
                    <a:pt x="2485275" y="710590"/>
                  </a:lnTo>
                  <a:lnTo>
                    <a:pt x="2498483" y="710590"/>
                  </a:lnTo>
                  <a:lnTo>
                    <a:pt x="2544343" y="685190"/>
                  </a:lnTo>
                  <a:lnTo>
                    <a:pt x="2592489" y="659790"/>
                  </a:lnTo>
                  <a:lnTo>
                    <a:pt x="2643619" y="634390"/>
                  </a:lnTo>
                  <a:lnTo>
                    <a:pt x="2698470" y="621690"/>
                  </a:lnTo>
                  <a:lnTo>
                    <a:pt x="2697784" y="621690"/>
                  </a:lnTo>
                  <a:lnTo>
                    <a:pt x="2710307" y="608990"/>
                  </a:lnTo>
                  <a:lnTo>
                    <a:pt x="2713990" y="608990"/>
                  </a:lnTo>
                  <a:lnTo>
                    <a:pt x="2725369" y="596290"/>
                  </a:lnTo>
                  <a:lnTo>
                    <a:pt x="2732328" y="596290"/>
                  </a:lnTo>
                  <a:lnTo>
                    <a:pt x="2729496" y="597916"/>
                  </a:lnTo>
                  <a:lnTo>
                    <a:pt x="2726753" y="600798"/>
                  </a:lnTo>
                  <a:lnTo>
                    <a:pt x="2739352" y="598068"/>
                  </a:lnTo>
                  <a:lnTo>
                    <a:pt x="2733598" y="599109"/>
                  </a:lnTo>
                  <a:lnTo>
                    <a:pt x="2734081" y="598106"/>
                  </a:lnTo>
                  <a:lnTo>
                    <a:pt x="2737650" y="596290"/>
                  </a:lnTo>
                  <a:lnTo>
                    <a:pt x="2768358" y="596290"/>
                  </a:lnTo>
                  <a:lnTo>
                    <a:pt x="2782379" y="583590"/>
                  </a:lnTo>
                  <a:lnTo>
                    <a:pt x="2793301" y="583590"/>
                  </a:lnTo>
                  <a:lnTo>
                    <a:pt x="2787345" y="592620"/>
                  </a:lnTo>
                  <a:lnTo>
                    <a:pt x="2801531" y="583590"/>
                  </a:lnTo>
                  <a:lnTo>
                    <a:pt x="2829039" y="583590"/>
                  </a:lnTo>
                  <a:lnTo>
                    <a:pt x="2844050" y="573100"/>
                  </a:lnTo>
                  <a:lnTo>
                    <a:pt x="2837269" y="583590"/>
                  </a:lnTo>
                  <a:lnTo>
                    <a:pt x="2845663" y="583590"/>
                  </a:lnTo>
                  <a:lnTo>
                    <a:pt x="2861907" y="570890"/>
                  </a:lnTo>
                  <a:lnTo>
                    <a:pt x="2916580" y="570890"/>
                  </a:lnTo>
                  <a:lnTo>
                    <a:pt x="2935173" y="558190"/>
                  </a:lnTo>
                  <a:lnTo>
                    <a:pt x="2917291" y="570890"/>
                  </a:lnTo>
                  <a:lnTo>
                    <a:pt x="2930360" y="570890"/>
                  </a:lnTo>
                  <a:lnTo>
                    <a:pt x="2946946" y="558190"/>
                  </a:lnTo>
                  <a:lnTo>
                    <a:pt x="3053232" y="558190"/>
                  </a:lnTo>
                  <a:lnTo>
                    <a:pt x="3059557" y="558190"/>
                  </a:lnTo>
                  <a:lnTo>
                    <a:pt x="3061627" y="562203"/>
                  </a:lnTo>
                  <a:lnTo>
                    <a:pt x="3079800" y="570890"/>
                  </a:lnTo>
                  <a:lnTo>
                    <a:pt x="3106763" y="570890"/>
                  </a:lnTo>
                  <a:lnTo>
                    <a:pt x="3133013" y="583590"/>
                  </a:lnTo>
                  <a:lnTo>
                    <a:pt x="3157461" y="596290"/>
                  </a:lnTo>
                  <a:lnTo>
                    <a:pt x="3168434" y="596290"/>
                  </a:lnTo>
                  <a:lnTo>
                    <a:pt x="3178391" y="608990"/>
                  </a:lnTo>
                  <a:lnTo>
                    <a:pt x="3187052" y="621690"/>
                  </a:lnTo>
                  <a:lnTo>
                    <a:pt x="3194151" y="621690"/>
                  </a:lnTo>
                  <a:lnTo>
                    <a:pt x="3199942" y="634390"/>
                  </a:lnTo>
                  <a:lnTo>
                    <a:pt x="3204260" y="647090"/>
                  </a:lnTo>
                  <a:lnTo>
                    <a:pt x="3207232" y="659790"/>
                  </a:lnTo>
                  <a:lnTo>
                    <a:pt x="3225482" y="659790"/>
                  </a:lnTo>
                  <a:close/>
                </a:path>
                <a:path w="4455794" h="2133600">
                  <a:moveTo>
                    <a:pt x="3230588" y="659790"/>
                  </a:moveTo>
                  <a:lnTo>
                    <a:pt x="3227489" y="647090"/>
                  </a:lnTo>
                  <a:lnTo>
                    <a:pt x="3222739" y="634390"/>
                  </a:lnTo>
                  <a:lnTo>
                    <a:pt x="3224644" y="647090"/>
                  </a:lnTo>
                  <a:lnTo>
                    <a:pt x="3225635" y="647090"/>
                  </a:lnTo>
                  <a:lnTo>
                    <a:pt x="3225482" y="659790"/>
                  </a:lnTo>
                  <a:lnTo>
                    <a:pt x="3230588" y="659790"/>
                  </a:lnTo>
                  <a:close/>
                </a:path>
                <a:path w="4455794" h="2133600">
                  <a:moveTo>
                    <a:pt x="3233686" y="697890"/>
                  </a:moveTo>
                  <a:lnTo>
                    <a:pt x="3233102" y="685190"/>
                  </a:lnTo>
                  <a:lnTo>
                    <a:pt x="3232340" y="672490"/>
                  </a:lnTo>
                  <a:lnTo>
                    <a:pt x="3208947" y="672490"/>
                  </a:lnTo>
                  <a:lnTo>
                    <a:pt x="3208502" y="672490"/>
                  </a:lnTo>
                  <a:lnTo>
                    <a:pt x="3210306" y="685190"/>
                  </a:lnTo>
                  <a:lnTo>
                    <a:pt x="3211118" y="685190"/>
                  </a:lnTo>
                  <a:lnTo>
                    <a:pt x="3210306" y="697890"/>
                  </a:lnTo>
                  <a:lnTo>
                    <a:pt x="3208858" y="697890"/>
                  </a:lnTo>
                  <a:lnTo>
                    <a:pt x="3208705" y="710590"/>
                  </a:lnTo>
                  <a:lnTo>
                    <a:pt x="3207499" y="723290"/>
                  </a:lnTo>
                  <a:lnTo>
                    <a:pt x="3206470" y="723290"/>
                  </a:lnTo>
                  <a:lnTo>
                    <a:pt x="3204946" y="735990"/>
                  </a:lnTo>
                  <a:lnTo>
                    <a:pt x="3203079" y="748690"/>
                  </a:lnTo>
                  <a:lnTo>
                    <a:pt x="3200958" y="748690"/>
                  </a:lnTo>
                  <a:lnTo>
                    <a:pt x="3202228" y="739178"/>
                  </a:lnTo>
                  <a:lnTo>
                    <a:pt x="3196056" y="761390"/>
                  </a:lnTo>
                  <a:lnTo>
                    <a:pt x="3188716" y="774090"/>
                  </a:lnTo>
                  <a:lnTo>
                    <a:pt x="3181185" y="799490"/>
                  </a:lnTo>
                  <a:lnTo>
                    <a:pt x="3173615" y="812190"/>
                  </a:lnTo>
                  <a:lnTo>
                    <a:pt x="3165627" y="824890"/>
                  </a:lnTo>
                  <a:lnTo>
                    <a:pt x="3157334" y="850290"/>
                  </a:lnTo>
                  <a:lnTo>
                    <a:pt x="3148190" y="862990"/>
                  </a:lnTo>
                  <a:lnTo>
                    <a:pt x="3137636" y="888390"/>
                  </a:lnTo>
                  <a:lnTo>
                    <a:pt x="3130461" y="888390"/>
                  </a:lnTo>
                  <a:lnTo>
                    <a:pt x="3116834" y="901090"/>
                  </a:lnTo>
                  <a:lnTo>
                    <a:pt x="3100692" y="926490"/>
                  </a:lnTo>
                  <a:lnTo>
                    <a:pt x="3085947" y="951890"/>
                  </a:lnTo>
                  <a:lnTo>
                    <a:pt x="3068497" y="964590"/>
                  </a:lnTo>
                  <a:lnTo>
                    <a:pt x="3051899" y="989990"/>
                  </a:lnTo>
                  <a:lnTo>
                    <a:pt x="3035871" y="1015390"/>
                  </a:lnTo>
                  <a:lnTo>
                    <a:pt x="3020136" y="1028090"/>
                  </a:lnTo>
                  <a:lnTo>
                    <a:pt x="3004362" y="1053490"/>
                  </a:lnTo>
                  <a:lnTo>
                    <a:pt x="2988183" y="1066190"/>
                  </a:lnTo>
                  <a:lnTo>
                    <a:pt x="2971177" y="1091590"/>
                  </a:lnTo>
                  <a:lnTo>
                    <a:pt x="2952940" y="1116990"/>
                  </a:lnTo>
                  <a:lnTo>
                    <a:pt x="2937687" y="1129690"/>
                  </a:lnTo>
                  <a:lnTo>
                    <a:pt x="2919311" y="1142390"/>
                  </a:lnTo>
                  <a:lnTo>
                    <a:pt x="2898444" y="1167790"/>
                  </a:lnTo>
                  <a:lnTo>
                    <a:pt x="2875737" y="1180490"/>
                  </a:lnTo>
                  <a:lnTo>
                    <a:pt x="2851772" y="1205890"/>
                  </a:lnTo>
                  <a:lnTo>
                    <a:pt x="2827515" y="1231290"/>
                  </a:lnTo>
                  <a:lnTo>
                    <a:pt x="2803817" y="1256690"/>
                  </a:lnTo>
                  <a:lnTo>
                    <a:pt x="2781490" y="1269390"/>
                  </a:lnTo>
                  <a:lnTo>
                    <a:pt x="2784221" y="1269390"/>
                  </a:lnTo>
                  <a:lnTo>
                    <a:pt x="2779534" y="1282090"/>
                  </a:lnTo>
                  <a:lnTo>
                    <a:pt x="2772753" y="1282090"/>
                  </a:lnTo>
                  <a:lnTo>
                    <a:pt x="2750172" y="1307490"/>
                  </a:lnTo>
                  <a:lnTo>
                    <a:pt x="2742273" y="1307490"/>
                  </a:lnTo>
                  <a:lnTo>
                    <a:pt x="2741345" y="1307490"/>
                  </a:lnTo>
                  <a:lnTo>
                    <a:pt x="2740888" y="1308976"/>
                  </a:lnTo>
                  <a:lnTo>
                    <a:pt x="2741714" y="1308976"/>
                  </a:lnTo>
                  <a:lnTo>
                    <a:pt x="2780639" y="1308976"/>
                  </a:lnTo>
                  <a:lnTo>
                    <a:pt x="2782913" y="1307490"/>
                  </a:lnTo>
                  <a:lnTo>
                    <a:pt x="2779623" y="1307490"/>
                  </a:lnTo>
                  <a:lnTo>
                    <a:pt x="2831071" y="1269390"/>
                  </a:lnTo>
                  <a:lnTo>
                    <a:pt x="2884119" y="1218590"/>
                  </a:lnTo>
                  <a:lnTo>
                    <a:pt x="2907868" y="1193190"/>
                  </a:lnTo>
                  <a:lnTo>
                    <a:pt x="2906458" y="1193190"/>
                  </a:lnTo>
                  <a:lnTo>
                    <a:pt x="2908998" y="1180490"/>
                  </a:lnTo>
                  <a:lnTo>
                    <a:pt x="2916847" y="1180490"/>
                  </a:lnTo>
                  <a:lnTo>
                    <a:pt x="2924822" y="1167790"/>
                  </a:lnTo>
                  <a:lnTo>
                    <a:pt x="2925978" y="1167790"/>
                  </a:lnTo>
                  <a:lnTo>
                    <a:pt x="2935655" y="1155090"/>
                  </a:lnTo>
                  <a:lnTo>
                    <a:pt x="2936875" y="1155090"/>
                  </a:lnTo>
                  <a:lnTo>
                    <a:pt x="2931249" y="1167790"/>
                  </a:lnTo>
                  <a:lnTo>
                    <a:pt x="2941510" y="1155090"/>
                  </a:lnTo>
                  <a:lnTo>
                    <a:pt x="2951772" y="1142390"/>
                  </a:lnTo>
                  <a:lnTo>
                    <a:pt x="2953728" y="1142390"/>
                  </a:lnTo>
                  <a:lnTo>
                    <a:pt x="2949549" y="1154061"/>
                  </a:lnTo>
                  <a:lnTo>
                    <a:pt x="2958096" y="1142390"/>
                  </a:lnTo>
                  <a:lnTo>
                    <a:pt x="2972206" y="1129690"/>
                  </a:lnTo>
                  <a:lnTo>
                    <a:pt x="2986722" y="1116990"/>
                  </a:lnTo>
                  <a:lnTo>
                    <a:pt x="2997250" y="1104290"/>
                  </a:lnTo>
                  <a:lnTo>
                    <a:pt x="2999155" y="1104290"/>
                  </a:lnTo>
                  <a:lnTo>
                    <a:pt x="3028683" y="1066190"/>
                  </a:lnTo>
                  <a:lnTo>
                    <a:pt x="3052153" y="1040790"/>
                  </a:lnTo>
                  <a:lnTo>
                    <a:pt x="3073374" y="1015390"/>
                  </a:lnTo>
                  <a:lnTo>
                    <a:pt x="3096222" y="977290"/>
                  </a:lnTo>
                  <a:lnTo>
                    <a:pt x="3097415" y="977290"/>
                  </a:lnTo>
                  <a:lnTo>
                    <a:pt x="3102368" y="964590"/>
                  </a:lnTo>
                  <a:lnTo>
                    <a:pt x="3109036" y="964590"/>
                  </a:lnTo>
                  <a:lnTo>
                    <a:pt x="3115386" y="951890"/>
                  </a:lnTo>
                  <a:lnTo>
                    <a:pt x="3133763" y="926490"/>
                  </a:lnTo>
                  <a:lnTo>
                    <a:pt x="3152495" y="901090"/>
                  </a:lnTo>
                  <a:lnTo>
                    <a:pt x="3171063" y="862990"/>
                  </a:lnTo>
                  <a:lnTo>
                    <a:pt x="3188932" y="837590"/>
                  </a:lnTo>
                  <a:lnTo>
                    <a:pt x="3195713" y="824890"/>
                  </a:lnTo>
                  <a:lnTo>
                    <a:pt x="3196501" y="812190"/>
                  </a:lnTo>
                  <a:lnTo>
                    <a:pt x="3198787" y="812190"/>
                  </a:lnTo>
                  <a:lnTo>
                    <a:pt x="3204997" y="799490"/>
                  </a:lnTo>
                  <a:lnTo>
                    <a:pt x="3209112" y="786790"/>
                  </a:lnTo>
                  <a:lnTo>
                    <a:pt x="3211880" y="786790"/>
                  </a:lnTo>
                  <a:lnTo>
                    <a:pt x="3219094" y="774090"/>
                  </a:lnTo>
                  <a:lnTo>
                    <a:pt x="3224466" y="748690"/>
                  </a:lnTo>
                  <a:lnTo>
                    <a:pt x="3228378" y="735990"/>
                  </a:lnTo>
                  <a:lnTo>
                    <a:pt x="3231248" y="723290"/>
                  </a:lnTo>
                  <a:lnTo>
                    <a:pt x="3232112" y="710590"/>
                  </a:lnTo>
                  <a:lnTo>
                    <a:pt x="3233051" y="710590"/>
                  </a:lnTo>
                  <a:lnTo>
                    <a:pt x="3233064" y="697890"/>
                  </a:lnTo>
                  <a:lnTo>
                    <a:pt x="3233686" y="697890"/>
                  </a:lnTo>
                  <a:close/>
                </a:path>
                <a:path w="4455794" h="2133600">
                  <a:moveTo>
                    <a:pt x="3342487" y="1345590"/>
                  </a:moveTo>
                  <a:lnTo>
                    <a:pt x="3334385" y="1345590"/>
                  </a:lnTo>
                  <a:lnTo>
                    <a:pt x="3323018" y="1358290"/>
                  </a:lnTo>
                  <a:lnTo>
                    <a:pt x="3342487" y="1345590"/>
                  </a:lnTo>
                  <a:close/>
                </a:path>
                <a:path w="4455794" h="2133600">
                  <a:moveTo>
                    <a:pt x="3437788" y="1258684"/>
                  </a:moveTo>
                  <a:lnTo>
                    <a:pt x="3437750" y="1255128"/>
                  </a:lnTo>
                  <a:lnTo>
                    <a:pt x="3432289" y="1260462"/>
                  </a:lnTo>
                  <a:lnTo>
                    <a:pt x="3433038" y="1260487"/>
                  </a:lnTo>
                  <a:lnTo>
                    <a:pt x="3436150" y="1258722"/>
                  </a:lnTo>
                  <a:lnTo>
                    <a:pt x="3437788" y="1258684"/>
                  </a:lnTo>
                  <a:close/>
                </a:path>
                <a:path w="4455794" h="2133600">
                  <a:moveTo>
                    <a:pt x="3648964" y="1055585"/>
                  </a:moveTo>
                  <a:lnTo>
                    <a:pt x="3633089" y="1070559"/>
                  </a:lnTo>
                  <a:lnTo>
                    <a:pt x="3632835" y="1072426"/>
                  </a:lnTo>
                  <a:lnTo>
                    <a:pt x="3641483" y="1063129"/>
                  </a:lnTo>
                  <a:lnTo>
                    <a:pt x="3648964" y="1055585"/>
                  </a:lnTo>
                  <a:close/>
                </a:path>
                <a:path w="4455794" h="2133600">
                  <a:moveTo>
                    <a:pt x="3655060" y="1049667"/>
                  </a:moveTo>
                  <a:lnTo>
                    <a:pt x="3653320" y="1051191"/>
                  </a:lnTo>
                  <a:lnTo>
                    <a:pt x="3651237" y="1053236"/>
                  </a:lnTo>
                  <a:lnTo>
                    <a:pt x="3648964" y="1055585"/>
                  </a:lnTo>
                  <a:lnTo>
                    <a:pt x="3655060" y="1049667"/>
                  </a:lnTo>
                  <a:close/>
                </a:path>
                <a:path w="4455794" h="2133600">
                  <a:moveTo>
                    <a:pt x="3656634" y="1048232"/>
                  </a:moveTo>
                  <a:lnTo>
                    <a:pt x="3656126" y="1048626"/>
                  </a:lnTo>
                  <a:lnTo>
                    <a:pt x="3655060" y="1049667"/>
                  </a:lnTo>
                  <a:lnTo>
                    <a:pt x="3656609" y="1048296"/>
                  </a:lnTo>
                  <a:close/>
                </a:path>
                <a:path w="4455794" h="2133600">
                  <a:moveTo>
                    <a:pt x="3657498" y="1047673"/>
                  </a:moveTo>
                  <a:lnTo>
                    <a:pt x="3656838" y="1048092"/>
                  </a:lnTo>
                  <a:lnTo>
                    <a:pt x="3656723" y="1048296"/>
                  </a:lnTo>
                  <a:lnTo>
                    <a:pt x="3657498" y="1047673"/>
                  </a:lnTo>
                  <a:close/>
                </a:path>
                <a:path w="4455794" h="2133600">
                  <a:moveTo>
                    <a:pt x="3755529" y="933411"/>
                  </a:moveTo>
                  <a:lnTo>
                    <a:pt x="3754894" y="933475"/>
                  </a:lnTo>
                  <a:lnTo>
                    <a:pt x="3753955" y="933958"/>
                  </a:lnTo>
                  <a:lnTo>
                    <a:pt x="3753078" y="934605"/>
                  </a:lnTo>
                  <a:lnTo>
                    <a:pt x="3753358" y="934847"/>
                  </a:lnTo>
                  <a:lnTo>
                    <a:pt x="3754272" y="934326"/>
                  </a:lnTo>
                  <a:lnTo>
                    <a:pt x="3755529" y="933411"/>
                  </a:lnTo>
                  <a:close/>
                </a:path>
                <a:path w="4455794" h="2133600">
                  <a:moveTo>
                    <a:pt x="3779189" y="913790"/>
                  </a:moveTo>
                  <a:lnTo>
                    <a:pt x="3778008" y="913790"/>
                  </a:lnTo>
                  <a:lnTo>
                    <a:pt x="3777589" y="915962"/>
                  </a:lnTo>
                  <a:lnTo>
                    <a:pt x="3779189" y="913790"/>
                  </a:lnTo>
                  <a:close/>
                </a:path>
                <a:path w="4455794" h="2133600">
                  <a:moveTo>
                    <a:pt x="3857447" y="849845"/>
                  </a:moveTo>
                  <a:lnTo>
                    <a:pt x="3857091" y="850290"/>
                  </a:lnTo>
                  <a:lnTo>
                    <a:pt x="3857320" y="850290"/>
                  </a:lnTo>
                  <a:lnTo>
                    <a:pt x="3857447" y="849845"/>
                  </a:lnTo>
                  <a:close/>
                </a:path>
                <a:path w="4455794" h="2133600">
                  <a:moveTo>
                    <a:pt x="3890302" y="772820"/>
                  </a:moveTo>
                  <a:lnTo>
                    <a:pt x="3883698" y="783094"/>
                  </a:lnTo>
                  <a:lnTo>
                    <a:pt x="3887889" y="777963"/>
                  </a:lnTo>
                  <a:lnTo>
                    <a:pt x="3888829" y="776211"/>
                  </a:lnTo>
                  <a:lnTo>
                    <a:pt x="3889616" y="774496"/>
                  </a:lnTo>
                  <a:lnTo>
                    <a:pt x="3890302" y="772820"/>
                  </a:lnTo>
                  <a:close/>
                </a:path>
                <a:path w="4455794" h="2133600">
                  <a:moveTo>
                    <a:pt x="3903916" y="761390"/>
                  </a:moveTo>
                  <a:lnTo>
                    <a:pt x="3895572" y="774090"/>
                  </a:lnTo>
                  <a:lnTo>
                    <a:pt x="3895420" y="774877"/>
                  </a:lnTo>
                  <a:lnTo>
                    <a:pt x="3903916" y="761390"/>
                  </a:lnTo>
                  <a:close/>
                </a:path>
                <a:path w="4455794" h="2133600">
                  <a:moveTo>
                    <a:pt x="3921455" y="759079"/>
                  </a:moveTo>
                  <a:lnTo>
                    <a:pt x="3921175" y="759117"/>
                  </a:lnTo>
                  <a:lnTo>
                    <a:pt x="3919601" y="760666"/>
                  </a:lnTo>
                  <a:lnTo>
                    <a:pt x="3917696" y="762571"/>
                  </a:lnTo>
                  <a:lnTo>
                    <a:pt x="3918343" y="762165"/>
                  </a:lnTo>
                  <a:lnTo>
                    <a:pt x="3919474" y="761187"/>
                  </a:lnTo>
                  <a:lnTo>
                    <a:pt x="3921455" y="759079"/>
                  </a:lnTo>
                  <a:close/>
                </a:path>
                <a:path w="4455794" h="2133600">
                  <a:moveTo>
                    <a:pt x="3978465" y="686460"/>
                  </a:moveTo>
                  <a:lnTo>
                    <a:pt x="3971785" y="693902"/>
                  </a:lnTo>
                  <a:lnTo>
                    <a:pt x="3969169" y="697890"/>
                  </a:lnTo>
                  <a:lnTo>
                    <a:pt x="3975074" y="697890"/>
                  </a:lnTo>
                  <a:lnTo>
                    <a:pt x="3978465" y="686460"/>
                  </a:lnTo>
                  <a:close/>
                </a:path>
                <a:path w="4455794" h="2133600">
                  <a:moveTo>
                    <a:pt x="4001478" y="659790"/>
                  </a:moveTo>
                  <a:lnTo>
                    <a:pt x="3990378" y="672490"/>
                  </a:lnTo>
                  <a:lnTo>
                    <a:pt x="3995597" y="672490"/>
                  </a:lnTo>
                  <a:lnTo>
                    <a:pt x="4001478" y="659790"/>
                  </a:lnTo>
                  <a:close/>
                </a:path>
                <a:path w="4455794" h="2133600">
                  <a:moveTo>
                    <a:pt x="4057408" y="564845"/>
                  </a:moveTo>
                  <a:lnTo>
                    <a:pt x="4057015" y="564426"/>
                  </a:lnTo>
                  <a:lnTo>
                    <a:pt x="4055999" y="564680"/>
                  </a:lnTo>
                  <a:lnTo>
                    <a:pt x="4054056" y="565835"/>
                  </a:lnTo>
                  <a:lnTo>
                    <a:pt x="4050195" y="570750"/>
                  </a:lnTo>
                  <a:lnTo>
                    <a:pt x="4051223" y="574268"/>
                  </a:lnTo>
                  <a:lnTo>
                    <a:pt x="4050792" y="576948"/>
                  </a:lnTo>
                  <a:lnTo>
                    <a:pt x="4051985" y="573417"/>
                  </a:lnTo>
                  <a:lnTo>
                    <a:pt x="4054271" y="569353"/>
                  </a:lnTo>
                  <a:lnTo>
                    <a:pt x="4057408" y="564845"/>
                  </a:lnTo>
                  <a:close/>
                </a:path>
                <a:path w="4455794" h="2133600">
                  <a:moveTo>
                    <a:pt x="4086085" y="524979"/>
                  </a:moveTo>
                  <a:lnTo>
                    <a:pt x="4084955" y="525449"/>
                  </a:lnTo>
                  <a:lnTo>
                    <a:pt x="4081322" y="529209"/>
                  </a:lnTo>
                  <a:lnTo>
                    <a:pt x="4079316" y="530961"/>
                  </a:lnTo>
                  <a:lnTo>
                    <a:pt x="4074528" y="538403"/>
                  </a:lnTo>
                  <a:lnTo>
                    <a:pt x="4072699" y="541667"/>
                  </a:lnTo>
                  <a:lnTo>
                    <a:pt x="4074490" y="540118"/>
                  </a:lnTo>
                  <a:lnTo>
                    <a:pt x="4080586" y="533107"/>
                  </a:lnTo>
                  <a:lnTo>
                    <a:pt x="4086085" y="524979"/>
                  </a:lnTo>
                  <a:close/>
                </a:path>
                <a:path w="4455794" h="2133600">
                  <a:moveTo>
                    <a:pt x="4146029" y="456590"/>
                  </a:moveTo>
                  <a:lnTo>
                    <a:pt x="4140657" y="456590"/>
                  </a:lnTo>
                  <a:lnTo>
                    <a:pt x="4141419" y="469290"/>
                  </a:lnTo>
                  <a:lnTo>
                    <a:pt x="4146029" y="456590"/>
                  </a:lnTo>
                  <a:close/>
                </a:path>
                <a:path w="4455794" h="2133600">
                  <a:moveTo>
                    <a:pt x="4187571" y="391083"/>
                  </a:moveTo>
                  <a:lnTo>
                    <a:pt x="4183557" y="395135"/>
                  </a:lnTo>
                  <a:lnTo>
                    <a:pt x="4180776" y="397471"/>
                  </a:lnTo>
                  <a:lnTo>
                    <a:pt x="4181119" y="395744"/>
                  </a:lnTo>
                  <a:lnTo>
                    <a:pt x="4186453" y="387616"/>
                  </a:lnTo>
                  <a:lnTo>
                    <a:pt x="4172674" y="405028"/>
                  </a:lnTo>
                  <a:lnTo>
                    <a:pt x="4173601" y="405409"/>
                  </a:lnTo>
                  <a:lnTo>
                    <a:pt x="4174744" y="406450"/>
                  </a:lnTo>
                  <a:lnTo>
                    <a:pt x="4161599" y="425818"/>
                  </a:lnTo>
                  <a:lnTo>
                    <a:pt x="4187571" y="391083"/>
                  </a:lnTo>
                  <a:close/>
                </a:path>
                <a:path w="4455794" h="2133600">
                  <a:moveTo>
                    <a:pt x="4300093" y="556628"/>
                  </a:moveTo>
                  <a:lnTo>
                    <a:pt x="4299940" y="555701"/>
                  </a:lnTo>
                  <a:lnTo>
                    <a:pt x="4296778" y="554164"/>
                  </a:lnTo>
                  <a:lnTo>
                    <a:pt x="4297299" y="555688"/>
                  </a:lnTo>
                  <a:lnTo>
                    <a:pt x="4298073" y="556234"/>
                  </a:lnTo>
                  <a:lnTo>
                    <a:pt x="4300093" y="556628"/>
                  </a:lnTo>
                  <a:close/>
                </a:path>
                <a:path w="4455794" h="2133600">
                  <a:moveTo>
                    <a:pt x="4300842" y="537781"/>
                  </a:moveTo>
                  <a:lnTo>
                    <a:pt x="4300664" y="538060"/>
                  </a:lnTo>
                  <a:lnTo>
                    <a:pt x="4300613" y="538276"/>
                  </a:lnTo>
                  <a:lnTo>
                    <a:pt x="4300677" y="538467"/>
                  </a:lnTo>
                  <a:lnTo>
                    <a:pt x="4300753" y="538010"/>
                  </a:lnTo>
                  <a:lnTo>
                    <a:pt x="4300842" y="537781"/>
                  </a:lnTo>
                  <a:close/>
                </a:path>
                <a:path w="4455794" h="2133600">
                  <a:moveTo>
                    <a:pt x="4301782" y="539254"/>
                  </a:moveTo>
                  <a:lnTo>
                    <a:pt x="4301083" y="538949"/>
                  </a:lnTo>
                  <a:lnTo>
                    <a:pt x="4300766" y="538734"/>
                  </a:lnTo>
                  <a:lnTo>
                    <a:pt x="4300677" y="538480"/>
                  </a:lnTo>
                  <a:lnTo>
                    <a:pt x="4300664" y="538645"/>
                  </a:lnTo>
                  <a:lnTo>
                    <a:pt x="4300677" y="538988"/>
                  </a:lnTo>
                  <a:lnTo>
                    <a:pt x="4300182" y="538797"/>
                  </a:lnTo>
                  <a:lnTo>
                    <a:pt x="4300271" y="539115"/>
                  </a:lnTo>
                  <a:lnTo>
                    <a:pt x="4300512" y="539432"/>
                  </a:lnTo>
                  <a:lnTo>
                    <a:pt x="4300842" y="539762"/>
                  </a:lnTo>
                  <a:lnTo>
                    <a:pt x="4300715" y="539229"/>
                  </a:lnTo>
                  <a:lnTo>
                    <a:pt x="4300702" y="539000"/>
                  </a:lnTo>
                  <a:lnTo>
                    <a:pt x="4301109" y="539153"/>
                  </a:lnTo>
                  <a:lnTo>
                    <a:pt x="4301490" y="539267"/>
                  </a:lnTo>
                  <a:lnTo>
                    <a:pt x="4301782" y="539254"/>
                  </a:lnTo>
                  <a:close/>
                </a:path>
                <a:path w="4455794" h="2133600">
                  <a:moveTo>
                    <a:pt x="4305046" y="552030"/>
                  </a:moveTo>
                  <a:lnTo>
                    <a:pt x="4303700" y="550608"/>
                  </a:lnTo>
                  <a:lnTo>
                    <a:pt x="4301185" y="548690"/>
                  </a:lnTo>
                  <a:lnTo>
                    <a:pt x="4297946" y="548424"/>
                  </a:lnTo>
                  <a:lnTo>
                    <a:pt x="4300880" y="550291"/>
                  </a:lnTo>
                  <a:lnTo>
                    <a:pt x="4299483" y="550138"/>
                  </a:lnTo>
                  <a:lnTo>
                    <a:pt x="4302988" y="552246"/>
                  </a:lnTo>
                  <a:lnTo>
                    <a:pt x="4303141" y="553173"/>
                  </a:lnTo>
                  <a:lnTo>
                    <a:pt x="4301515" y="553351"/>
                  </a:lnTo>
                  <a:lnTo>
                    <a:pt x="4300334" y="552869"/>
                  </a:lnTo>
                  <a:lnTo>
                    <a:pt x="4301109" y="553389"/>
                  </a:lnTo>
                  <a:lnTo>
                    <a:pt x="4299229" y="553910"/>
                  </a:lnTo>
                  <a:lnTo>
                    <a:pt x="4301198" y="554951"/>
                  </a:lnTo>
                  <a:lnTo>
                    <a:pt x="4304081" y="554647"/>
                  </a:lnTo>
                  <a:lnTo>
                    <a:pt x="4304563" y="553339"/>
                  </a:lnTo>
                  <a:lnTo>
                    <a:pt x="4302836" y="551332"/>
                  </a:lnTo>
                  <a:lnTo>
                    <a:pt x="4303661" y="551243"/>
                  </a:lnTo>
                  <a:lnTo>
                    <a:pt x="4304449" y="551789"/>
                  </a:lnTo>
                  <a:lnTo>
                    <a:pt x="4305046" y="552030"/>
                  </a:lnTo>
                  <a:close/>
                </a:path>
                <a:path w="4455794" h="2133600">
                  <a:moveTo>
                    <a:pt x="4308005" y="236880"/>
                  </a:moveTo>
                  <a:lnTo>
                    <a:pt x="4304690" y="240690"/>
                  </a:lnTo>
                  <a:lnTo>
                    <a:pt x="4306824" y="240690"/>
                  </a:lnTo>
                  <a:lnTo>
                    <a:pt x="4308005" y="236880"/>
                  </a:lnTo>
                  <a:close/>
                </a:path>
                <a:path w="4455794" h="2133600">
                  <a:moveTo>
                    <a:pt x="4312742" y="215290"/>
                  </a:moveTo>
                  <a:lnTo>
                    <a:pt x="4311675" y="215290"/>
                  </a:lnTo>
                  <a:lnTo>
                    <a:pt x="4311599" y="217614"/>
                  </a:lnTo>
                  <a:lnTo>
                    <a:pt x="4312742" y="215290"/>
                  </a:lnTo>
                  <a:close/>
                </a:path>
                <a:path w="4455794" h="2133600">
                  <a:moveTo>
                    <a:pt x="4312958" y="538988"/>
                  </a:moveTo>
                  <a:lnTo>
                    <a:pt x="4312907" y="538822"/>
                  </a:lnTo>
                  <a:lnTo>
                    <a:pt x="4312805" y="538594"/>
                  </a:lnTo>
                  <a:lnTo>
                    <a:pt x="4312717" y="538403"/>
                  </a:lnTo>
                  <a:lnTo>
                    <a:pt x="4312958" y="538988"/>
                  </a:lnTo>
                  <a:close/>
                </a:path>
                <a:path w="4455794" h="2133600">
                  <a:moveTo>
                    <a:pt x="4325544" y="513219"/>
                  </a:moveTo>
                  <a:lnTo>
                    <a:pt x="4322762" y="512267"/>
                  </a:lnTo>
                  <a:lnTo>
                    <a:pt x="4321568" y="511759"/>
                  </a:lnTo>
                  <a:lnTo>
                    <a:pt x="4322673" y="512305"/>
                  </a:lnTo>
                  <a:lnTo>
                    <a:pt x="4323156" y="512749"/>
                  </a:lnTo>
                  <a:lnTo>
                    <a:pt x="4323270" y="513143"/>
                  </a:lnTo>
                  <a:lnTo>
                    <a:pt x="4323804" y="513295"/>
                  </a:lnTo>
                  <a:lnTo>
                    <a:pt x="4324464" y="513435"/>
                  </a:lnTo>
                  <a:lnTo>
                    <a:pt x="4325315" y="513549"/>
                  </a:lnTo>
                  <a:lnTo>
                    <a:pt x="4325544" y="513219"/>
                  </a:lnTo>
                  <a:close/>
                </a:path>
                <a:path w="4455794" h="2133600">
                  <a:moveTo>
                    <a:pt x="4330751" y="497941"/>
                  </a:moveTo>
                  <a:lnTo>
                    <a:pt x="4329608" y="496824"/>
                  </a:lnTo>
                  <a:lnTo>
                    <a:pt x="4329506" y="497217"/>
                  </a:lnTo>
                  <a:lnTo>
                    <a:pt x="4329849" y="497433"/>
                  </a:lnTo>
                  <a:lnTo>
                    <a:pt x="4330281" y="497674"/>
                  </a:lnTo>
                  <a:lnTo>
                    <a:pt x="4330751" y="497941"/>
                  </a:lnTo>
                  <a:close/>
                </a:path>
                <a:path w="4455794" h="2133600">
                  <a:moveTo>
                    <a:pt x="4333189" y="474433"/>
                  </a:moveTo>
                  <a:lnTo>
                    <a:pt x="4332630" y="474827"/>
                  </a:lnTo>
                  <a:lnTo>
                    <a:pt x="4332910" y="474764"/>
                  </a:lnTo>
                  <a:lnTo>
                    <a:pt x="4333062" y="474611"/>
                  </a:lnTo>
                  <a:lnTo>
                    <a:pt x="4333189" y="474433"/>
                  </a:lnTo>
                  <a:close/>
                </a:path>
                <a:path w="4455794" h="2133600">
                  <a:moveTo>
                    <a:pt x="4334611" y="473430"/>
                  </a:moveTo>
                  <a:lnTo>
                    <a:pt x="4333557" y="473024"/>
                  </a:lnTo>
                  <a:lnTo>
                    <a:pt x="4333608" y="473875"/>
                  </a:lnTo>
                  <a:lnTo>
                    <a:pt x="4333189" y="474433"/>
                  </a:lnTo>
                  <a:lnTo>
                    <a:pt x="4334611" y="473430"/>
                  </a:lnTo>
                  <a:close/>
                </a:path>
                <a:path w="4455794" h="2133600">
                  <a:moveTo>
                    <a:pt x="4334726" y="485279"/>
                  </a:moveTo>
                  <a:lnTo>
                    <a:pt x="4334370" y="485165"/>
                  </a:lnTo>
                  <a:lnTo>
                    <a:pt x="4334002" y="485140"/>
                  </a:lnTo>
                  <a:lnTo>
                    <a:pt x="4333672" y="485140"/>
                  </a:lnTo>
                  <a:lnTo>
                    <a:pt x="4334091" y="485228"/>
                  </a:lnTo>
                  <a:lnTo>
                    <a:pt x="4334472" y="485267"/>
                  </a:lnTo>
                  <a:lnTo>
                    <a:pt x="4334726" y="485279"/>
                  </a:lnTo>
                  <a:close/>
                </a:path>
                <a:path w="4455794" h="2133600">
                  <a:moveTo>
                    <a:pt x="4349788" y="426707"/>
                  </a:moveTo>
                  <a:lnTo>
                    <a:pt x="4349674" y="426300"/>
                  </a:lnTo>
                  <a:lnTo>
                    <a:pt x="4349547" y="425958"/>
                  </a:lnTo>
                  <a:lnTo>
                    <a:pt x="4349229" y="425958"/>
                  </a:lnTo>
                  <a:lnTo>
                    <a:pt x="4349204" y="426351"/>
                  </a:lnTo>
                  <a:lnTo>
                    <a:pt x="4349483" y="426605"/>
                  </a:lnTo>
                  <a:lnTo>
                    <a:pt x="4349788" y="426707"/>
                  </a:lnTo>
                  <a:close/>
                </a:path>
                <a:path w="4455794" h="2133600">
                  <a:moveTo>
                    <a:pt x="4355554" y="418846"/>
                  </a:moveTo>
                  <a:lnTo>
                    <a:pt x="4355325" y="418655"/>
                  </a:lnTo>
                  <a:lnTo>
                    <a:pt x="4355185" y="418820"/>
                  </a:lnTo>
                  <a:lnTo>
                    <a:pt x="4354969" y="419087"/>
                  </a:lnTo>
                  <a:lnTo>
                    <a:pt x="4355325" y="418985"/>
                  </a:lnTo>
                  <a:lnTo>
                    <a:pt x="4355554" y="418846"/>
                  </a:lnTo>
                  <a:close/>
                </a:path>
                <a:path w="4455794" h="2133600">
                  <a:moveTo>
                    <a:pt x="4360850" y="393179"/>
                  </a:moveTo>
                  <a:lnTo>
                    <a:pt x="4360507" y="393369"/>
                  </a:lnTo>
                  <a:lnTo>
                    <a:pt x="4360367" y="393547"/>
                  </a:lnTo>
                  <a:lnTo>
                    <a:pt x="4360291" y="393725"/>
                  </a:lnTo>
                  <a:lnTo>
                    <a:pt x="4360850" y="393179"/>
                  </a:lnTo>
                  <a:close/>
                </a:path>
                <a:path w="4455794" h="2133600">
                  <a:moveTo>
                    <a:pt x="4363542" y="404698"/>
                  </a:moveTo>
                  <a:lnTo>
                    <a:pt x="4363402" y="404393"/>
                  </a:lnTo>
                  <a:lnTo>
                    <a:pt x="4363529" y="404939"/>
                  </a:lnTo>
                  <a:lnTo>
                    <a:pt x="4363542" y="404698"/>
                  </a:lnTo>
                  <a:close/>
                </a:path>
                <a:path w="4455794" h="2133600">
                  <a:moveTo>
                    <a:pt x="4370248" y="139090"/>
                  </a:moveTo>
                  <a:lnTo>
                    <a:pt x="4362069" y="151790"/>
                  </a:lnTo>
                  <a:lnTo>
                    <a:pt x="4358678" y="163842"/>
                  </a:lnTo>
                  <a:lnTo>
                    <a:pt x="4358271" y="164490"/>
                  </a:lnTo>
                  <a:lnTo>
                    <a:pt x="4355846" y="164490"/>
                  </a:lnTo>
                  <a:lnTo>
                    <a:pt x="4352760" y="171780"/>
                  </a:lnTo>
                  <a:lnTo>
                    <a:pt x="4351706" y="174904"/>
                  </a:lnTo>
                  <a:lnTo>
                    <a:pt x="4350905" y="176110"/>
                  </a:lnTo>
                  <a:lnTo>
                    <a:pt x="4352760" y="171780"/>
                  </a:lnTo>
                  <a:lnTo>
                    <a:pt x="4355223" y="164490"/>
                  </a:lnTo>
                  <a:lnTo>
                    <a:pt x="4338713" y="189890"/>
                  </a:lnTo>
                  <a:lnTo>
                    <a:pt x="4329163" y="189890"/>
                  </a:lnTo>
                  <a:lnTo>
                    <a:pt x="4324629" y="202590"/>
                  </a:lnTo>
                  <a:lnTo>
                    <a:pt x="4320400" y="215290"/>
                  </a:lnTo>
                  <a:lnTo>
                    <a:pt x="4312869" y="215290"/>
                  </a:lnTo>
                  <a:lnTo>
                    <a:pt x="4311256" y="227990"/>
                  </a:lnTo>
                  <a:lnTo>
                    <a:pt x="4311599" y="217614"/>
                  </a:lnTo>
                  <a:lnTo>
                    <a:pt x="4300334" y="240690"/>
                  </a:lnTo>
                  <a:lnTo>
                    <a:pt x="4304335" y="227990"/>
                  </a:lnTo>
                  <a:lnTo>
                    <a:pt x="4287278" y="253390"/>
                  </a:lnTo>
                  <a:lnTo>
                    <a:pt x="4264609" y="291490"/>
                  </a:lnTo>
                  <a:lnTo>
                    <a:pt x="4255617" y="304190"/>
                  </a:lnTo>
                  <a:lnTo>
                    <a:pt x="4257472" y="291490"/>
                  </a:lnTo>
                  <a:lnTo>
                    <a:pt x="4243032" y="316890"/>
                  </a:lnTo>
                  <a:lnTo>
                    <a:pt x="4241863" y="329590"/>
                  </a:lnTo>
                  <a:lnTo>
                    <a:pt x="4242651" y="329590"/>
                  </a:lnTo>
                  <a:lnTo>
                    <a:pt x="4234078" y="342290"/>
                  </a:lnTo>
                  <a:lnTo>
                    <a:pt x="4210075" y="367690"/>
                  </a:lnTo>
                  <a:lnTo>
                    <a:pt x="4209275" y="367690"/>
                  </a:lnTo>
                  <a:lnTo>
                    <a:pt x="4198315" y="380390"/>
                  </a:lnTo>
                  <a:lnTo>
                    <a:pt x="4198582" y="380390"/>
                  </a:lnTo>
                  <a:lnTo>
                    <a:pt x="4194124" y="393090"/>
                  </a:lnTo>
                  <a:lnTo>
                    <a:pt x="4195902" y="393090"/>
                  </a:lnTo>
                  <a:lnTo>
                    <a:pt x="4180090" y="418490"/>
                  </a:lnTo>
                  <a:lnTo>
                    <a:pt x="4163949" y="431190"/>
                  </a:lnTo>
                  <a:lnTo>
                    <a:pt x="4149966" y="456590"/>
                  </a:lnTo>
                  <a:lnTo>
                    <a:pt x="4148175" y="456590"/>
                  </a:lnTo>
                  <a:lnTo>
                    <a:pt x="4141571" y="469290"/>
                  </a:lnTo>
                  <a:lnTo>
                    <a:pt x="4141419" y="469290"/>
                  </a:lnTo>
                  <a:lnTo>
                    <a:pt x="4133888" y="469290"/>
                  </a:lnTo>
                  <a:lnTo>
                    <a:pt x="4125112" y="481990"/>
                  </a:lnTo>
                  <a:lnTo>
                    <a:pt x="4114711" y="507390"/>
                  </a:lnTo>
                  <a:lnTo>
                    <a:pt x="4102189" y="520090"/>
                  </a:lnTo>
                  <a:lnTo>
                    <a:pt x="4106075" y="507390"/>
                  </a:lnTo>
                  <a:lnTo>
                    <a:pt x="4103217" y="507390"/>
                  </a:lnTo>
                  <a:lnTo>
                    <a:pt x="4095419" y="520090"/>
                  </a:lnTo>
                  <a:lnTo>
                    <a:pt x="4083024" y="545490"/>
                  </a:lnTo>
                  <a:lnTo>
                    <a:pt x="4069283" y="558190"/>
                  </a:lnTo>
                  <a:lnTo>
                    <a:pt x="4057408" y="570890"/>
                  </a:lnTo>
                  <a:lnTo>
                    <a:pt x="4053535" y="583590"/>
                  </a:lnTo>
                  <a:lnTo>
                    <a:pt x="4040962" y="596290"/>
                  </a:lnTo>
                  <a:lnTo>
                    <a:pt x="4023664" y="621690"/>
                  </a:lnTo>
                  <a:lnTo>
                    <a:pt x="4005643" y="647090"/>
                  </a:lnTo>
                  <a:lnTo>
                    <a:pt x="3998264" y="647090"/>
                  </a:lnTo>
                  <a:lnTo>
                    <a:pt x="3979722" y="672490"/>
                  </a:lnTo>
                  <a:lnTo>
                    <a:pt x="3956647" y="697890"/>
                  </a:lnTo>
                  <a:lnTo>
                    <a:pt x="3935666" y="723290"/>
                  </a:lnTo>
                  <a:lnTo>
                    <a:pt x="3935844" y="723290"/>
                  </a:lnTo>
                  <a:lnTo>
                    <a:pt x="3931069" y="735990"/>
                  </a:lnTo>
                  <a:lnTo>
                    <a:pt x="3920706" y="748690"/>
                  </a:lnTo>
                  <a:lnTo>
                    <a:pt x="3907498" y="761390"/>
                  </a:lnTo>
                  <a:lnTo>
                    <a:pt x="3894226" y="786790"/>
                  </a:lnTo>
                  <a:lnTo>
                    <a:pt x="3893096" y="786790"/>
                  </a:lnTo>
                  <a:lnTo>
                    <a:pt x="3895420" y="774877"/>
                  </a:lnTo>
                  <a:lnTo>
                    <a:pt x="3890734" y="782294"/>
                  </a:lnTo>
                  <a:lnTo>
                    <a:pt x="3890734" y="799490"/>
                  </a:lnTo>
                  <a:lnTo>
                    <a:pt x="3880675" y="812190"/>
                  </a:lnTo>
                  <a:lnTo>
                    <a:pt x="3884866" y="799490"/>
                  </a:lnTo>
                  <a:lnTo>
                    <a:pt x="3890734" y="799490"/>
                  </a:lnTo>
                  <a:lnTo>
                    <a:pt x="3890734" y="782294"/>
                  </a:lnTo>
                  <a:lnTo>
                    <a:pt x="3887889" y="786790"/>
                  </a:lnTo>
                  <a:lnTo>
                    <a:pt x="3885387" y="786790"/>
                  </a:lnTo>
                  <a:lnTo>
                    <a:pt x="3881882" y="799490"/>
                  </a:lnTo>
                  <a:lnTo>
                    <a:pt x="3877018" y="799490"/>
                  </a:lnTo>
                  <a:lnTo>
                    <a:pt x="3870414" y="812190"/>
                  </a:lnTo>
                  <a:lnTo>
                    <a:pt x="3872242" y="799490"/>
                  </a:lnTo>
                  <a:lnTo>
                    <a:pt x="3856431" y="824890"/>
                  </a:lnTo>
                  <a:lnTo>
                    <a:pt x="3840149" y="837590"/>
                  </a:lnTo>
                  <a:lnTo>
                    <a:pt x="3822281" y="862990"/>
                  </a:lnTo>
                  <a:lnTo>
                    <a:pt x="3801719" y="888390"/>
                  </a:lnTo>
                  <a:lnTo>
                    <a:pt x="3803497" y="888390"/>
                  </a:lnTo>
                  <a:lnTo>
                    <a:pt x="3813505" y="888390"/>
                  </a:lnTo>
                  <a:lnTo>
                    <a:pt x="3801300" y="901090"/>
                  </a:lnTo>
                  <a:lnTo>
                    <a:pt x="3801072" y="901090"/>
                  </a:lnTo>
                  <a:lnTo>
                    <a:pt x="3803497" y="888390"/>
                  </a:lnTo>
                  <a:lnTo>
                    <a:pt x="3796106" y="901090"/>
                  </a:lnTo>
                  <a:lnTo>
                    <a:pt x="3795242" y="901090"/>
                  </a:lnTo>
                  <a:lnTo>
                    <a:pt x="3790683" y="901090"/>
                  </a:lnTo>
                  <a:lnTo>
                    <a:pt x="3788981" y="913790"/>
                  </a:lnTo>
                  <a:lnTo>
                    <a:pt x="3785158" y="913790"/>
                  </a:lnTo>
                  <a:lnTo>
                    <a:pt x="3788499" y="901090"/>
                  </a:lnTo>
                  <a:lnTo>
                    <a:pt x="3779189" y="913790"/>
                  </a:lnTo>
                  <a:lnTo>
                    <a:pt x="3782669" y="913790"/>
                  </a:lnTo>
                  <a:lnTo>
                    <a:pt x="3775646" y="925868"/>
                  </a:lnTo>
                  <a:lnTo>
                    <a:pt x="3777589" y="915962"/>
                  </a:lnTo>
                  <a:lnTo>
                    <a:pt x="3769791" y="926490"/>
                  </a:lnTo>
                  <a:lnTo>
                    <a:pt x="3761498" y="939190"/>
                  </a:lnTo>
                  <a:lnTo>
                    <a:pt x="3757625" y="939190"/>
                  </a:lnTo>
                  <a:lnTo>
                    <a:pt x="3749179" y="951890"/>
                  </a:lnTo>
                  <a:lnTo>
                    <a:pt x="3738092" y="964590"/>
                  </a:lnTo>
                  <a:lnTo>
                    <a:pt x="3732199" y="964590"/>
                  </a:lnTo>
                  <a:lnTo>
                    <a:pt x="3725786" y="977290"/>
                  </a:lnTo>
                  <a:lnTo>
                    <a:pt x="3720820" y="977290"/>
                  </a:lnTo>
                  <a:lnTo>
                    <a:pt x="3714369" y="989990"/>
                  </a:lnTo>
                  <a:lnTo>
                    <a:pt x="3709098" y="989990"/>
                  </a:lnTo>
                  <a:lnTo>
                    <a:pt x="3707701" y="1002690"/>
                  </a:lnTo>
                  <a:lnTo>
                    <a:pt x="3695573" y="1002690"/>
                  </a:lnTo>
                  <a:lnTo>
                    <a:pt x="3682669" y="1028090"/>
                  </a:lnTo>
                  <a:lnTo>
                    <a:pt x="3665880" y="1040790"/>
                  </a:lnTo>
                  <a:lnTo>
                    <a:pt x="3654082" y="1053490"/>
                  </a:lnTo>
                  <a:lnTo>
                    <a:pt x="3657587" y="1053490"/>
                  </a:lnTo>
                  <a:lnTo>
                    <a:pt x="3628110" y="1091590"/>
                  </a:lnTo>
                  <a:lnTo>
                    <a:pt x="3596690" y="1116990"/>
                  </a:lnTo>
                  <a:lnTo>
                    <a:pt x="3564712" y="1142390"/>
                  </a:lnTo>
                  <a:lnTo>
                    <a:pt x="3533673" y="1180490"/>
                  </a:lnTo>
                  <a:lnTo>
                    <a:pt x="3533013" y="1180490"/>
                  </a:lnTo>
                  <a:lnTo>
                    <a:pt x="3514394" y="1193190"/>
                  </a:lnTo>
                  <a:lnTo>
                    <a:pt x="3495002" y="1218590"/>
                  </a:lnTo>
                  <a:lnTo>
                    <a:pt x="3476942" y="1231290"/>
                  </a:lnTo>
                  <a:lnTo>
                    <a:pt x="3462312" y="1243990"/>
                  </a:lnTo>
                  <a:lnTo>
                    <a:pt x="3456228" y="1256690"/>
                  </a:lnTo>
                  <a:lnTo>
                    <a:pt x="3445751" y="1256690"/>
                  </a:lnTo>
                  <a:lnTo>
                    <a:pt x="3424961" y="1282090"/>
                  </a:lnTo>
                  <a:lnTo>
                    <a:pt x="3413709" y="1294790"/>
                  </a:lnTo>
                  <a:lnTo>
                    <a:pt x="3396081" y="1307490"/>
                  </a:lnTo>
                  <a:lnTo>
                    <a:pt x="3403142" y="1294790"/>
                  </a:lnTo>
                  <a:lnTo>
                    <a:pt x="3403587" y="1294790"/>
                  </a:lnTo>
                  <a:lnTo>
                    <a:pt x="3415512" y="1282090"/>
                  </a:lnTo>
                  <a:lnTo>
                    <a:pt x="3398913" y="1294790"/>
                  </a:lnTo>
                  <a:lnTo>
                    <a:pt x="3373132" y="1320190"/>
                  </a:lnTo>
                  <a:lnTo>
                    <a:pt x="3356648" y="1332890"/>
                  </a:lnTo>
                  <a:lnTo>
                    <a:pt x="3356368" y="1332890"/>
                  </a:lnTo>
                  <a:lnTo>
                    <a:pt x="3347224" y="1345590"/>
                  </a:lnTo>
                  <a:lnTo>
                    <a:pt x="3342487" y="1345590"/>
                  </a:lnTo>
                  <a:lnTo>
                    <a:pt x="3332442" y="1358290"/>
                  </a:lnTo>
                  <a:lnTo>
                    <a:pt x="3323018" y="1358290"/>
                  </a:lnTo>
                  <a:lnTo>
                    <a:pt x="3322764" y="1358290"/>
                  </a:lnTo>
                  <a:lnTo>
                    <a:pt x="3313252" y="1370990"/>
                  </a:lnTo>
                  <a:lnTo>
                    <a:pt x="3308350" y="1370990"/>
                  </a:lnTo>
                  <a:lnTo>
                    <a:pt x="3269018" y="1396390"/>
                  </a:lnTo>
                  <a:lnTo>
                    <a:pt x="3233966" y="1421790"/>
                  </a:lnTo>
                  <a:lnTo>
                    <a:pt x="3200641" y="1447190"/>
                  </a:lnTo>
                  <a:lnTo>
                    <a:pt x="3186404" y="1457794"/>
                  </a:lnTo>
                  <a:lnTo>
                    <a:pt x="3186404" y="1459890"/>
                  </a:lnTo>
                  <a:lnTo>
                    <a:pt x="3186252" y="1459992"/>
                  </a:lnTo>
                  <a:lnTo>
                    <a:pt x="3186404" y="1459890"/>
                  </a:lnTo>
                  <a:lnTo>
                    <a:pt x="3186404" y="1457794"/>
                  </a:lnTo>
                  <a:lnTo>
                    <a:pt x="3166935" y="1472272"/>
                  </a:lnTo>
                  <a:lnTo>
                    <a:pt x="3166427" y="1472590"/>
                  </a:lnTo>
                  <a:lnTo>
                    <a:pt x="3147263" y="1485290"/>
                  </a:lnTo>
                  <a:lnTo>
                    <a:pt x="3131451" y="1497990"/>
                  </a:lnTo>
                  <a:lnTo>
                    <a:pt x="3121533" y="1497990"/>
                  </a:lnTo>
                  <a:lnTo>
                    <a:pt x="3100260" y="1510690"/>
                  </a:lnTo>
                  <a:lnTo>
                    <a:pt x="3086900" y="1523390"/>
                  </a:lnTo>
                  <a:lnTo>
                    <a:pt x="3073158" y="1536090"/>
                  </a:lnTo>
                  <a:lnTo>
                    <a:pt x="3050781" y="1548790"/>
                  </a:lnTo>
                  <a:lnTo>
                    <a:pt x="3055366" y="1548790"/>
                  </a:lnTo>
                  <a:lnTo>
                    <a:pt x="3049905" y="1560931"/>
                  </a:lnTo>
                  <a:lnTo>
                    <a:pt x="3048165" y="1561998"/>
                  </a:lnTo>
                  <a:lnTo>
                    <a:pt x="3048431" y="1561490"/>
                  </a:lnTo>
                  <a:lnTo>
                    <a:pt x="3045345" y="1561490"/>
                  </a:lnTo>
                  <a:lnTo>
                    <a:pt x="3041954" y="1574190"/>
                  </a:lnTo>
                  <a:lnTo>
                    <a:pt x="3047962" y="1562417"/>
                  </a:lnTo>
                  <a:lnTo>
                    <a:pt x="3049701" y="1561490"/>
                  </a:lnTo>
                  <a:lnTo>
                    <a:pt x="3064726" y="1561490"/>
                  </a:lnTo>
                  <a:lnTo>
                    <a:pt x="3072206" y="1548790"/>
                  </a:lnTo>
                  <a:lnTo>
                    <a:pt x="3085388" y="1548790"/>
                  </a:lnTo>
                  <a:lnTo>
                    <a:pt x="3094494" y="1536090"/>
                  </a:lnTo>
                  <a:lnTo>
                    <a:pt x="3104375" y="1536090"/>
                  </a:lnTo>
                  <a:lnTo>
                    <a:pt x="3115551" y="1523390"/>
                  </a:lnTo>
                  <a:lnTo>
                    <a:pt x="3128581" y="1510690"/>
                  </a:lnTo>
                  <a:lnTo>
                    <a:pt x="3134068" y="1510690"/>
                  </a:lnTo>
                  <a:lnTo>
                    <a:pt x="3127083" y="1523390"/>
                  </a:lnTo>
                  <a:lnTo>
                    <a:pt x="3130664" y="1523390"/>
                  </a:lnTo>
                  <a:lnTo>
                    <a:pt x="3136176" y="1510690"/>
                  </a:lnTo>
                  <a:lnTo>
                    <a:pt x="3144342" y="1510690"/>
                  </a:lnTo>
                  <a:lnTo>
                    <a:pt x="3154324" y="1497990"/>
                  </a:lnTo>
                  <a:lnTo>
                    <a:pt x="3165271" y="1497990"/>
                  </a:lnTo>
                  <a:lnTo>
                    <a:pt x="3176244" y="1485290"/>
                  </a:lnTo>
                  <a:lnTo>
                    <a:pt x="3186468" y="1485290"/>
                  </a:lnTo>
                  <a:lnTo>
                    <a:pt x="3195155" y="1472590"/>
                  </a:lnTo>
                  <a:lnTo>
                    <a:pt x="3199777" y="1472590"/>
                  </a:lnTo>
                  <a:lnTo>
                    <a:pt x="3208286" y="1459890"/>
                  </a:lnTo>
                  <a:lnTo>
                    <a:pt x="3221151" y="1459890"/>
                  </a:lnTo>
                  <a:lnTo>
                    <a:pt x="3233966" y="1447190"/>
                  </a:lnTo>
                  <a:lnTo>
                    <a:pt x="3231807" y="1447190"/>
                  </a:lnTo>
                  <a:lnTo>
                    <a:pt x="3248660" y="1434490"/>
                  </a:lnTo>
                  <a:lnTo>
                    <a:pt x="3256127" y="1434490"/>
                  </a:lnTo>
                  <a:lnTo>
                    <a:pt x="3263481" y="1421790"/>
                  </a:lnTo>
                  <a:lnTo>
                    <a:pt x="3270745" y="1421790"/>
                  </a:lnTo>
                  <a:lnTo>
                    <a:pt x="3277857" y="1409090"/>
                  </a:lnTo>
                  <a:lnTo>
                    <a:pt x="3284842" y="1409090"/>
                  </a:lnTo>
                  <a:lnTo>
                    <a:pt x="3312325" y="1383690"/>
                  </a:lnTo>
                  <a:lnTo>
                    <a:pt x="3313519" y="1382560"/>
                  </a:lnTo>
                  <a:lnTo>
                    <a:pt x="3318992" y="1379080"/>
                  </a:lnTo>
                  <a:lnTo>
                    <a:pt x="3322713" y="1373898"/>
                  </a:lnTo>
                  <a:lnTo>
                    <a:pt x="3339249" y="1358290"/>
                  </a:lnTo>
                  <a:lnTo>
                    <a:pt x="3344164" y="1358290"/>
                  </a:lnTo>
                  <a:lnTo>
                    <a:pt x="3334893" y="1370990"/>
                  </a:lnTo>
                  <a:lnTo>
                    <a:pt x="3336455" y="1370990"/>
                  </a:lnTo>
                  <a:lnTo>
                    <a:pt x="3374606" y="1345590"/>
                  </a:lnTo>
                  <a:lnTo>
                    <a:pt x="3412248" y="1307490"/>
                  </a:lnTo>
                  <a:lnTo>
                    <a:pt x="3449205" y="1269390"/>
                  </a:lnTo>
                  <a:lnTo>
                    <a:pt x="3485299" y="1243990"/>
                  </a:lnTo>
                  <a:lnTo>
                    <a:pt x="3476307" y="1243990"/>
                  </a:lnTo>
                  <a:lnTo>
                    <a:pt x="3483483" y="1231290"/>
                  </a:lnTo>
                  <a:lnTo>
                    <a:pt x="3498354" y="1218590"/>
                  </a:lnTo>
                  <a:lnTo>
                    <a:pt x="3516719" y="1205890"/>
                  </a:lnTo>
                  <a:lnTo>
                    <a:pt x="3528999" y="1197051"/>
                  </a:lnTo>
                  <a:lnTo>
                    <a:pt x="3529050" y="1205890"/>
                  </a:lnTo>
                  <a:lnTo>
                    <a:pt x="3529888" y="1196416"/>
                  </a:lnTo>
                  <a:lnTo>
                    <a:pt x="3534359" y="1193190"/>
                  </a:lnTo>
                  <a:lnTo>
                    <a:pt x="3530168" y="1193190"/>
                  </a:lnTo>
                  <a:lnTo>
                    <a:pt x="3554234" y="1180490"/>
                  </a:lnTo>
                  <a:lnTo>
                    <a:pt x="3579291" y="1155090"/>
                  </a:lnTo>
                  <a:lnTo>
                    <a:pt x="3606660" y="1116990"/>
                  </a:lnTo>
                  <a:lnTo>
                    <a:pt x="3637673" y="1091590"/>
                  </a:lnTo>
                  <a:lnTo>
                    <a:pt x="3633012" y="1091590"/>
                  </a:lnTo>
                  <a:lnTo>
                    <a:pt x="3648659" y="1078890"/>
                  </a:lnTo>
                  <a:lnTo>
                    <a:pt x="3666058" y="1066190"/>
                  </a:lnTo>
                  <a:lnTo>
                    <a:pt x="3683558" y="1040790"/>
                  </a:lnTo>
                  <a:lnTo>
                    <a:pt x="3699484" y="1028090"/>
                  </a:lnTo>
                  <a:lnTo>
                    <a:pt x="3703650" y="1015390"/>
                  </a:lnTo>
                  <a:lnTo>
                    <a:pt x="3706787" y="1015390"/>
                  </a:lnTo>
                  <a:lnTo>
                    <a:pt x="3742601" y="977290"/>
                  </a:lnTo>
                  <a:lnTo>
                    <a:pt x="3774706" y="939190"/>
                  </a:lnTo>
                  <a:lnTo>
                    <a:pt x="3784727" y="926490"/>
                  </a:lnTo>
                  <a:lnTo>
                    <a:pt x="3804767" y="901090"/>
                  </a:lnTo>
                  <a:lnTo>
                    <a:pt x="3834434" y="862990"/>
                  </a:lnTo>
                  <a:lnTo>
                    <a:pt x="3859619" y="842327"/>
                  </a:lnTo>
                  <a:lnTo>
                    <a:pt x="3857447" y="849845"/>
                  </a:lnTo>
                  <a:lnTo>
                    <a:pt x="3867226" y="837590"/>
                  </a:lnTo>
                  <a:lnTo>
                    <a:pt x="3887254" y="812190"/>
                  </a:lnTo>
                  <a:lnTo>
                    <a:pt x="3897249" y="799490"/>
                  </a:lnTo>
                  <a:lnTo>
                    <a:pt x="3890861" y="799490"/>
                  </a:lnTo>
                  <a:lnTo>
                    <a:pt x="3897998" y="786790"/>
                  </a:lnTo>
                  <a:lnTo>
                    <a:pt x="3905593" y="774090"/>
                  </a:lnTo>
                  <a:lnTo>
                    <a:pt x="3898989" y="786790"/>
                  </a:lnTo>
                  <a:lnTo>
                    <a:pt x="3901884" y="786790"/>
                  </a:lnTo>
                  <a:lnTo>
                    <a:pt x="3909644" y="774090"/>
                  </a:lnTo>
                  <a:lnTo>
                    <a:pt x="3915791" y="774090"/>
                  </a:lnTo>
                  <a:lnTo>
                    <a:pt x="3917848" y="761390"/>
                  </a:lnTo>
                  <a:lnTo>
                    <a:pt x="3916603" y="761390"/>
                  </a:lnTo>
                  <a:lnTo>
                    <a:pt x="3927386" y="748690"/>
                  </a:lnTo>
                  <a:lnTo>
                    <a:pt x="3932974" y="748690"/>
                  </a:lnTo>
                  <a:lnTo>
                    <a:pt x="3947464" y="723290"/>
                  </a:lnTo>
                  <a:lnTo>
                    <a:pt x="3954361" y="723290"/>
                  </a:lnTo>
                  <a:lnTo>
                    <a:pt x="3961612" y="710590"/>
                  </a:lnTo>
                  <a:lnTo>
                    <a:pt x="3969169" y="697890"/>
                  </a:lnTo>
                  <a:lnTo>
                    <a:pt x="3968204" y="697890"/>
                  </a:lnTo>
                  <a:lnTo>
                    <a:pt x="3971785" y="693902"/>
                  </a:lnTo>
                  <a:lnTo>
                    <a:pt x="3977487" y="685190"/>
                  </a:lnTo>
                  <a:lnTo>
                    <a:pt x="3978846" y="685190"/>
                  </a:lnTo>
                  <a:lnTo>
                    <a:pt x="3978465" y="686460"/>
                  </a:lnTo>
                  <a:lnTo>
                    <a:pt x="3979595" y="685190"/>
                  </a:lnTo>
                  <a:lnTo>
                    <a:pt x="3990175" y="672490"/>
                  </a:lnTo>
                  <a:lnTo>
                    <a:pt x="4000855" y="659790"/>
                  </a:lnTo>
                  <a:lnTo>
                    <a:pt x="4002100" y="658444"/>
                  </a:lnTo>
                  <a:lnTo>
                    <a:pt x="4001478" y="659790"/>
                  </a:lnTo>
                  <a:lnTo>
                    <a:pt x="4008590" y="659790"/>
                  </a:lnTo>
                  <a:lnTo>
                    <a:pt x="4014622" y="647090"/>
                  </a:lnTo>
                  <a:lnTo>
                    <a:pt x="4022128" y="634390"/>
                  </a:lnTo>
                  <a:lnTo>
                    <a:pt x="4020909" y="634390"/>
                  </a:lnTo>
                  <a:lnTo>
                    <a:pt x="4049026" y="608990"/>
                  </a:lnTo>
                  <a:lnTo>
                    <a:pt x="4041457" y="608990"/>
                  </a:lnTo>
                  <a:lnTo>
                    <a:pt x="4053916" y="596290"/>
                  </a:lnTo>
                  <a:lnTo>
                    <a:pt x="4069219" y="570890"/>
                  </a:lnTo>
                  <a:lnTo>
                    <a:pt x="4086072" y="545490"/>
                  </a:lnTo>
                  <a:lnTo>
                    <a:pt x="4093718" y="534174"/>
                  </a:lnTo>
                  <a:lnTo>
                    <a:pt x="4094048" y="545490"/>
                  </a:lnTo>
                  <a:lnTo>
                    <a:pt x="4098620" y="532790"/>
                  </a:lnTo>
                  <a:lnTo>
                    <a:pt x="4107662" y="532790"/>
                  </a:lnTo>
                  <a:lnTo>
                    <a:pt x="4113403" y="520090"/>
                  </a:lnTo>
                  <a:lnTo>
                    <a:pt x="4117911" y="520090"/>
                  </a:lnTo>
                  <a:lnTo>
                    <a:pt x="4125988" y="507390"/>
                  </a:lnTo>
                  <a:lnTo>
                    <a:pt x="4134739" y="494690"/>
                  </a:lnTo>
                  <a:lnTo>
                    <a:pt x="4144213" y="481990"/>
                  </a:lnTo>
                  <a:lnTo>
                    <a:pt x="4154487" y="469290"/>
                  </a:lnTo>
                  <a:lnTo>
                    <a:pt x="4157218" y="456590"/>
                  </a:lnTo>
                  <a:lnTo>
                    <a:pt x="4162107" y="456590"/>
                  </a:lnTo>
                  <a:lnTo>
                    <a:pt x="4167009" y="456590"/>
                  </a:lnTo>
                  <a:lnTo>
                    <a:pt x="4172635" y="443890"/>
                  </a:lnTo>
                  <a:lnTo>
                    <a:pt x="4168470" y="443890"/>
                  </a:lnTo>
                  <a:lnTo>
                    <a:pt x="4181208" y="418490"/>
                  </a:lnTo>
                  <a:lnTo>
                    <a:pt x="4204398" y="393090"/>
                  </a:lnTo>
                  <a:lnTo>
                    <a:pt x="4229201" y="354990"/>
                  </a:lnTo>
                  <a:lnTo>
                    <a:pt x="4253154" y="316890"/>
                  </a:lnTo>
                  <a:lnTo>
                    <a:pt x="4261612" y="304190"/>
                  </a:lnTo>
                  <a:lnTo>
                    <a:pt x="4270070" y="291490"/>
                  </a:lnTo>
                  <a:lnTo>
                    <a:pt x="4281983" y="278790"/>
                  </a:lnTo>
                  <a:lnTo>
                    <a:pt x="4293438" y="253390"/>
                  </a:lnTo>
                  <a:lnTo>
                    <a:pt x="4301223" y="240690"/>
                  </a:lnTo>
                  <a:lnTo>
                    <a:pt x="4308995" y="227990"/>
                  </a:lnTo>
                  <a:lnTo>
                    <a:pt x="4310748" y="227990"/>
                  </a:lnTo>
                  <a:lnTo>
                    <a:pt x="4308005" y="236880"/>
                  </a:lnTo>
                  <a:lnTo>
                    <a:pt x="4315714" y="227990"/>
                  </a:lnTo>
                  <a:lnTo>
                    <a:pt x="4323804" y="217500"/>
                  </a:lnTo>
                  <a:lnTo>
                    <a:pt x="4319981" y="223596"/>
                  </a:lnTo>
                  <a:lnTo>
                    <a:pt x="4302709" y="246583"/>
                  </a:lnTo>
                  <a:lnTo>
                    <a:pt x="4296499" y="256400"/>
                  </a:lnTo>
                  <a:lnTo>
                    <a:pt x="4302709" y="248119"/>
                  </a:lnTo>
                  <a:lnTo>
                    <a:pt x="4309999" y="238607"/>
                  </a:lnTo>
                  <a:lnTo>
                    <a:pt x="4317631" y="228206"/>
                  </a:lnTo>
                  <a:lnTo>
                    <a:pt x="4324870" y="217297"/>
                  </a:lnTo>
                  <a:lnTo>
                    <a:pt x="4325010" y="215938"/>
                  </a:lnTo>
                  <a:lnTo>
                    <a:pt x="4325505" y="215290"/>
                  </a:lnTo>
                  <a:lnTo>
                    <a:pt x="4343908" y="189890"/>
                  </a:lnTo>
                  <a:lnTo>
                    <a:pt x="4345356" y="189890"/>
                  </a:lnTo>
                  <a:lnTo>
                    <a:pt x="4350448" y="177190"/>
                  </a:lnTo>
                  <a:lnTo>
                    <a:pt x="4350651" y="176695"/>
                  </a:lnTo>
                  <a:lnTo>
                    <a:pt x="4351375" y="175602"/>
                  </a:lnTo>
                  <a:lnTo>
                    <a:pt x="4351579" y="175260"/>
                  </a:lnTo>
                  <a:lnTo>
                    <a:pt x="4350931" y="177190"/>
                  </a:lnTo>
                  <a:lnTo>
                    <a:pt x="4357001" y="166839"/>
                  </a:lnTo>
                  <a:lnTo>
                    <a:pt x="4357052" y="167119"/>
                  </a:lnTo>
                  <a:lnTo>
                    <a:pt x="4357027" y="167525"/>
                  </a:lnTo>
                  <a:lnTo>
                    <a:pt x="4359414" y="163601"/>
                  </a:lnTo>
                  <a:lnTo>
                    <a:pt x="4361231" y="160261"/>
                  </a:lnTo>
                  <a:lnTo>
                    <a:pt x="4362805" y="157111"/>
                  </a:lnTo>
                  <a:lnTo>
                    <a:pt x="4360888" y="160248"/>
                  </a:lnTo>
                  <a:lnTo>
                    <a:pt x="4369473" y="145618"/>
                  </a:lnTo>
                  <a:lnTo>
                    <a:pt x="4370248" y="139090"/>
                  </a:lnTo>
                  <a:close/>
                </a:path>
                <a:path w="4455794" h="2133600">
                  <a:moveTo>
                    <a:pt x="4371937" y="368617"/>
                  </a:moveTo>
                  <a:lnTo>
                    <a:pt x="4371416" y="368541"/>
                  </a:lnTo>
                  <a:lnTo>
                    <a:pt x="4370997" y="368566"/>
                  </a:lnTo>
                  <a:lnTo>
                    <a:pt x="4370590" y="368617"/>
                  </a:lnTo>
                  <a:lnTo>
                    <a:pt x="4370883" y="368681"/>
                  </a:lnTo>
                  <a:lnTo>
                    <a:pt x="4371264" y="368706"/>
                  </a:lnTo>
                  <a:lnTo>
                    <a:pt x="4371937" y="368617"/>
                  </a:lnTo>
                  <a:close/>
                </a:path>
                <a:path w="4455794" h="2133600">
                  <a:moveTo>
                    <a:pt x="4372483" y="353529"/>
                  </a:moveTo>
                  <a:lnTo>
                    <a:pt x="4372216" y="353517"/>
                  </a:lnTo>
                  <a:lnTo>
                    <a:pt x="4371911" y="353809"/>
                  </a:lnTo>
                  <a:lnTo>
                    <a:pt x="4372483" y="353529"/>
                  </a:lnTo>
                  <a:close/>
                </a:path>
                <a:path w="4455794" h="2133600">
                  <a:moveTo>
                    <a:pt x="4372635" y="353517"/>
                  </a:moveTo>
                  <a:lnTo>
                    <a:pt x="4372419" y="352920"/>
                  </a:lnTo>
                  <a:lnTo>
                    <a:pt x="4372026" y="352958"/>
                  </a:lnTo>
                  <a:lnTo>
                    <a:pt x="4372356" y="353250"/>
                  </a:lnTo>
                  <a:lnTo>
                    <a:pt x="4372470" y="353517"/>
                  </a:lnTo>
                  <a:lnTo>
                    <a:pt x="4372635" y="353517"/>
                  </a:lnTo>
                  <a:close/>
                </a:path>
                <a:path w="4455794" h="2133600">
                  <a:moveTo>
                    <a:pt x="4376013" y="339598"/>
                  </a:moveTo>
                  <a:lnTo>
                    <a:pt x="4375772" y="339623"/>
                  </a:lnTo>
                  <a:lnTo>
                    <a:pt x="4375582" y="339661"/>
                  </a:lnTo>
                  <a:lnTo>
                    <a:pt x="4375366" y="339686"/>
                  </a:lnTo>
                  <a:lnTo>
                    <a:pt x="4375378" y="340182"/>
                  </a:lnTo>
                  <a:lnTo>
                    <a:pt x="4376013" y="339598"/>
                  </a:lnTo>
                  <a:close/>
                </a:path>
                <a:path w="4455794" h="2133600">
                  <a:moveTo>
                    <a:pt x="4394682" y="113690"/>
                  </a:moveTo>
                  <a:lnTo>
                    <a:pt x="4392498" y="113690"/>
                  </a:lnTo>
                  <a:lnTo>
                    <a:pt x="4388802" y="126390"/>
                  </a:lnTo>
                  <a:lnTo>
                    <a:pt x="4394682" y="113690"/>
                  </a:lnTo>
                  <a:close/>
                </a:path>
                <a:path w="4455794" h="2133600">
                  <a:moveTo>
                    <a:pt x="4396105" y="261251"/>
                  </a:moveTo>
                  <a:lnTo>
                    <a:pt x="4395978" y="261302"/>
                  </a:lnTo>
                  <a:lnTo>
                    <a:pt x="4396105" y="261251"/>
                  </a:lnTo>
                  <a:close/>
                </a:path>
                <a:path w="4455794" h="2133600">
                  <a:moveTo>
                    <a:pt x="4398276" y="105905"/>
                  </a:moveTo>
                  <a:lnTo>
                    <a:pt x="4394682" y="113690"/>
                  </a:lnTo>
                  <a:lnTo>
                    <a:pt x="4396702" y="113690"/>
                  </a:lnTo>
                  <a:lnTo>
                    <a:pt x="4398276" y="105905"/>
                  </a:lnTo>
                  <a:close/>
                </a:path>
                <a:path w="4455794" h="2133600">
                  <a:moveTo>
                    <a:pt x="4399331" y="263994"/>
                  </a:moveTo>
                  <a:lnTo>
                    <a:pt x="4399153" y="263766"/>
                  </a:lnTo>
                  <a:lnTo>
                    <a:pt x="4399115" y="264058"/>
                  </a:lnTo>
                  <a:lnTo>
                    <a:pt x="4399331" y="263994"/>
                  </a:lnTo>
                  <a:close/>
                </a:path>
                <a:path w="4455794" h="2133600">
                  <a:moveTo>
                    <a:pt x="4399623" y="259676"/>
                  </a:moveTo>
                  <a:lnTo>
                    <a:pt x="4396117" y="261251"/>
                  </a:lnTo>
                  <a:lnTo>
                    <a:pt x="4397286" y="261353"/>
                  </a:lnTo>
                  <a:lnTo>
                    <a:pt x="4399153" y="263766"/>
                  </a:lnTo>
                  <a:lnTo>
                    <a:pt x="4399623" y="259676"/>
                  </a:lnTo>
                  <a:close/>
                </a:path>
                <a:path w="4455794" h="2133600">
                  <a:moveTo>
                    <a:pt x="4400550" y="100990"/>
                  </a:moveTo>
                  <a:lnTo>
                    <a:pt x="4399280" y="100990"/>
                  </a:lnTo>
                  <a:lnTo>
                    <a:pt x="4398276" y="105905"/>
                  </a:lnTo>
                  <a:lnTo>
                    <a:pt x="4400550" y="100990"/>
                  </a:lnTo>
                  <a:close/>
                </a:path>
                <a:path w="4455794" h="2133600">
                  <a:moveTo>
                    <a:pt x="4400588" y="100952"/>
                  </a:moveTo>
                  <a:close/>
                </a:path>
                <a:path w="4455794" h="2133600">
                  <a:moveTo>
                    <a:pt x="4402099" y="263207"/>
                  </a:moveTo>
                  <a:lnTo>
                    <a:pt x="4399331" y="263994"/>
                  </a:lnTo>
                  <a:lnTo>
                    <a:pt x="4399877" y="264706"/>
                  </a:lnTo>
                  <a:lnTo>
                    <a:pt x="4402099" y="263207"/>
                  </a:lnTo>
                  <a:close/>
                </a:path>
                <a:path w="4455794" h="2133600">
                  <a:moveTo>
                    <a:pt x="4415701" y="80619"/>
                  </a:moveTo>
                  <a:lnTo>
                    <a:pt x="4411218" y="88290"/>
                  </a:lnTo>
                  <a:lnTo>
                    <a:pt x="4406938" y="88290"/>
                  </a:lnTo>
                  <a:lnTo>
                    <a:pt x="4405046" y="88290"/>
                  </a:lnTo>
                  <a:lnTo>
                    <a:pt x="4403953" y="91401"/>
                  </a:lnTo>
                  <a:lnTo>
                    <a:pt x="4394771" y="100990"/>
                  </a:lnTo>
                  <a:lnTo>
                    <a:pt x="4380763" y="126390"/>
                  </a:lnTo>
                  <a:lnTo>
                    <a:pt x="4369473" y="145618"/>
                  </a:lnTo>
                  <a:lnTo>
                    <a:pt x="4368736" y="151790"/>
                  </a:lnTo>
                  <a:lnTo>
                    <a:pt x="4367098" y="151790"/>
                  </a:lnTo>
                  <a:lnTo>
                    <a:pt x="4362793" y="164490"/>
                  </a:lnTo>
                  <a:lnTo>
                    <a:pt x="4371695" y="151790"/>
                  </a:lnTo>
                  <a:lnTo>
                    <a:pt x="4380369" y="139090"/>
                  </a:lnTo>
                  <a:lnTo>
                    <a:pt x="4389082" y="113690"/>
                  </a:lnTo>
                  <a:lnTo>
                    <a:pt x="4398124" y="100990"/>
                  </a:lnTo>
                  <a:lnTo>
                    <a:pt x="4403077" y="93891"/>
                  </a:lnTo>
                  <a:lnTo>
                    <a:pt x="4400588" y="100952"/>
                  </a:lnTo>
                  <a:lnTo>
                    <a:pt x="4412716" y="88290"/>
                  </a:lnTo>
                  <a:lnTo>
                    <a:pt x="4415701" y="80619"/>
                  </a:lnTo>
                  <a:close/>
                </a:path>
                <a:path w="4455794" h="2133600">
                  <a:moveTo>
                    <a:pt x="4421009" y="67005"/>
                  </a:moveTo>
                  <a:lnTo>
                    <a:pt x="4415701" y="80619"/>
                  </a:lnTo>
                  <a:lnTo>
                    <a:pt x="4418647" y="75590"/>
                  </a:lnTo>
                  <a:lnTo>
                    <a:pt x="4421009" y="67005"/>
                  </a:lnTo>
                  <a:close/>
                </a:path>
                <a:path w="4455794" h="2133600">
                  <a:moveTo>
                    <a:pt x="4423308" y="65290"/>
                  </a:moveTo>
                  <a:lnTo>
                    <a:pt x="4419866" y="71323"/>
                  </a:lnTo>
                  <a:lnTo>
                    <a:pt x="4423308" y="66154"/>
                  </a:lnTo>
                  <a:lnTo>
                    <a:pt x="4423092" y="66128"/>
                  </a:lnTo>
                  <a:lnTo>
                    <a:pt x="4423156" y="65747"/>
                  </a:lnTo>
                  <a:lnTo>
                    <a:pt x="4423308" y="65290"/>
                  </a:lnTo>
                  <a:close/>
                </a:path>
                <a:path w="4455794" h="2133600">
                  <a:moveTo>
                    <a:pt x="4426724" y="59283"/>
                  </a:moveTo>
                  <a:lnTo>
                    <a:pt x="4425010" y="61950"/>
                  </a:lnTo>
                  <a:lnTo>
                    <a:pt x="4423562" y="64274"/>
                  </a:lnTo>
                  <a:lnTo>
                    <a:pt x="4423308" y="65278"/>
                  </a:lnTo>
                  <a:lnTo>
                    <a:pt x="4426724" y="59283"/>
                  </a:lnTo>
                  <a:close/>
                </a:path>
                <a:path w="4455794" h="2133600">
                  <a:moveTo>
                    <a:pt x="4427575" y="50190"/>
                  </a:moveTo>
                  <a:lnTo>
                    <a:pt x="4422470" y="62890"/>
                  </a:lnTo>
                  <a:lnTo>
                    <a:pt x="4422152" y="62890"/>
                  </a:lnTo>
                  <a:lnTo>
                    <a:pt x="4421441" y="65468"/>
                  </a:lnTo>
                  <a:lnTo>
                    <a:pt x="4417377" y="75590"/>
                  </a:lnTo>
                  <a:lnTo>
                    <a:pt x="4421289" y="66027"/>
                  </a:lnTo>
                  <a:lnTo>
                    <a:pt x="4421009" y="67005"/>
                  </a:lnTo>
                  <a:lnTo>
                    <a:pt x="4422622" y="62890"/>
                  </a:lnTo>
                  <a:lnTo>
                    <a:pt x="4427575" y="50190"/>
                  </a:lnTo>
                  <a:close/>
                </a:path>
                <a:path w="4455794" h="2133600">
                  <a:moveTo>
                    <a:pt x="4433887" y="46647"/>
                  </a:moveTo>
                  <a:lnTo>
                    <a:pt x="4426724" y="59283"/>
                  </a:lnTo>
                  <a:lnTo>
                    <a:pt x="4429430" y="55054"/>
                  </a:lnTo>
                  <a:lnTo>
                    <a:pt x="4432833" y="49872"/>
                  </a:lnTo>
                  <a:lnTo>
                    <a:pt x="4433887" y="46647"/>
                  </a:lnTo>
                  <a:close/>
                </a:path>
                <a:path w="4455794" h="2133600">
                  <a:moveTo>
                    <a:pt x="4438561" y="58864"/>
                  </a:moveTo>
                  <a:lnTo>
                    <a:pt x="4436478" y="58496"/>
                  </a:lnTo>
                  <a:lnTo>
                    <a:pt x="4436364" y="56197"/>
                  </a:lnTo>
                  <a:lnTo>
                    <a:pt x="4435830" y="58788"/>
                  </a:lnTo>
                  <a:lnTo>
                    <a:pt x="4436719" y="58699"/>
                  </a:lnTo>
                  <a:lnTo>
                    <a:pt x="4437646" y="58762"/>
                  </a:lnTo>
                  <a:lnTo>
                    <a:pt x="4438561" y="58864"/>
                  </a:lnTo>
                  <a:close/>
                </a:path>
                <a:path w="4455794" h="2133600">
                  <a:moveTo>
                    <a:pt x="4446702" y="17081"/>
                  </a:moveTo>
                  <a:lnTo>
                    <a:pt x="4446397" y="16979"/>
                  </a:lnTo>
                  <a:lnTo>
                    <a:pt x="4446206" y="16929"/>
                  </a:lnTo>
                  <a:lnTo>
                    <a:pt x="4446397" y="17043"/>
                  </a:lnTo>
                  <a:lnTo>
                    <a:pt x="4446702" y="17081"/>
                  </a:lnTo>
                  <a:close/>
                </a:path>
                <a:path w="4455794" h="2133600">
                  <a:moveTo>
                    <a:pt x="4455465" y="0"/>
                  </a:moveTo>
                  <a:lnTo>
                    <a:pt x="4453890" y="1219"/>
                  </a:lnTo>
                  <a:lnTo>
                    <a:pt x="4454271" y="1219"/>
                  </a:lnTo>
                  <a:lnTo>
                    <a:pt x="4455465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2594273" y="7254182"/>
              <a:ext cx="542290" cy="554990"/>
            </a:xfrm>
            <a:custGeom>
              <a:avLst/>
              <a:gdLst/>
              <a:ahLst/>
              <a:cxnLst/>
              <a:rect l="l" t="t" r="r" b="b"/>
              <a:pathLst>
                <a:path w="542290" h="554990">
                  <a:moveTo>
                    <a:pt x="1701" y="429945"/>
                  </a:moveTo>
                  <a:lnTo>
                    <a:pt x="1079" y="426453"/>
                  </a:lnTo>
                  <a:lnTo>
                    <a:pt x="0" y="427901"/>
                  </a:lnTo>
                  <a:lnTo>
                    <a:pt x="0" y="428866"/>
                  </a:lnTo>
                  <a:lnTo>
                    <a:pt x="952" y="430707"/>
                  </a:lnTo>
                  <a:lnTo>
                    <a:pt x="1701" y="429945"/>
                  </a:lnTo>
                  <a:close/>
                </a:path>
                <a:path w="542290" h="554990">
                  <a:moveTo>
                    <a:pt x="9105" y="426021"/>
                  </a:moveTo>
                  <a:lnTo>
                    <a:pt x="7200" y="423367"/>
                  </a:lnTo>
                  <a:lnTo>
                    <a:pt x="7391" y="426897"/>
                  </a:lnTo>
                  <a:lnTo>
                    <a:pt x="6604" y="425716"/>
                  </a:lnTo>
                  <a:lnTo>
                    <a:pt x="6959" y="429882"/>
                  </a:lnTo>
                  <a:lnTo>
                    <a:pt x="6184" y="430644"/>
                  </a:lnTo>
                  <a:lnTo>
                    <a:pt x="4940" y="429514"/>
                  </a:lnTo>
                  <a:lnTo>
                    <a:pt x="4635" y="428269"/>
                  </a:lnTo>
                  <a:lnTo>
                    <a:pt x="4635" y="429221"/>
                  </a:lnTo>
                  <a:lnTo>
                    <a:pt x="2933" y="428155"/>
                  </a:lnTo>
                  <a:lnTo>
                    <a:pt x="3238" y="430377"/>
                  </a:lnTo>
                  <a:lnTo>
                    <a:pt x="5422" y="432371"/>
                  </a:lnTo>
                  <a:lnTo>
                    <a:pt x="6985" y="431838"/>
                  </a:lnTo>
                  <a:lnTo>
                    <a:pt x="7734" y="429120"/>
                  </a:lnTo>
                  <a:lnTo>
                    <a:pt x="8343" y="429691"/>
                  </a:lnTo>
                  <a:lnTo>
                    <a:pt x="8356" y="430657"/>
                  </a:lnTo>
                  <a:lnTo>
                    <a:pt x="8521" y="431292"/>
                  </a:lnTo>
                  <a:lnTo>
                    <a:pt x="8966" y="429285"/>
                  </a:lnTo>
                  <a:lnTo>
                    <a:pt x="9105" y="426021"/>
                  </a:lnTo>
                  <a:close/>
                </a:path>
                <a:path w="542290" h="554990">
                  <a:moveTo>
                    <a:pt x="9131" y="422427"/>
                  </a:moveTo>
                  <a:lnTo>
                    <a:pt x="8801" y="422554"/>
                  </a:lnTo>
                  <a:lnTo>
                    <a:pt x="8343" y="422656"/>
                  </a:lnTo>
                  <a:lnTo>
                    <a:pt x="8445" y="423519"/>
                  </a:lnTo>
                  <a:lnTo>
                    <a:pt x="9131" y="422427"/>
                  </a:lnTo>
                  <a:close/>
                </a:path>
                <a:path w="542290" h="554990">
                  <a:moveTo>
                    <a:pt x="9525" y="422236"/>
                  </a:moveTo>
                  <a:lnTo>
                    <a:pt x="9474" y="421906"/>
                  </a:lnTo>
                  <a:lnTo>
                    <a:pt x="9144" y="422427"/>
                  </a:lnTo>
                  <a:lnTo>
                    <a:pt x="9347" y="422338"/>
                  </a:lnTo>
                  <a:lnTo>
                    <a:pt x="9525" y="422236"/>
                  </a:lnTo>
                  <a:close/>
                </a:path>
                <a:path w="542290" h="554990">
                  <a:moveTo>
                    <a:pt x="9804" y="421386"/>
                  </a:moveTo>
                  <a:lnTo>
                    <a:pt x="9347" y="421449"/>
                  </a:lnTo>
                  <a:lnTo>
                    <a:pt x="9423" y="421627"/>
                  </a:lnTo>
                  <a:lnTo>
                    <a:pt x="9474" y="421906"/>
                  </a:lnTo>
                  <a:lnTo>
                    <a:pt x="9804" y="421386"/>
                  </a:lnTo>
                  <a:close/>
                </a:path>
                <a:path w="542290" h="554990">
                  <a:moveTo>
                    <a:pt x="11366" y="423964"/>
                  </a:moveTo>
                  <a:lnTo>
                    <a:pt x="9842" y="425450"/>
                  </a:lnTo>
                  <a:lnTo>
                    <a:pt x="10337" y="427990"/>
                  </a:lnTo>
                  <a:lnTo>
                    <a:pt x="11277" y="427990"/>
                  </a:lnTo>
                  <a:lnTo>
                    <a:pt x="10642" y="426720"/>
                  </a:lnTo>
                  <a:lnTo>
                    <a:pt x="10934" y="425450"/>
                  </a:lnTo>
                  <a:lnTo>
                    <a:pt x="11366" y="423964"/>
                  </a:lnTo>
                  <a:close/>
                </a:path>
                <a:path w="542290" h="554990">
                  <a:moveTo>
                    <a:pt x="11988" y="423354"/>
                  </a:moveTo>
                  <a:lnTo>
                    <a:pt x="11658" y="422910"/>
                  </a:lnTo>
                  <a:lnTo>
                    <a:pt x="11366" y="423964"/>
                  </a:lnTo>
                  <a:lnTo>
                    <a:pt x="11988" y="423354"/>
                  </a:lnTo>
                  <a:close/>
                </a:path>
                <a:path w="542290" h="554990">
                  <a:moveTo>
                    <a:pt x="17437" y="424192"/>
                  </a:moveTo>
                  <a:lnTo>
                    <a:pt x="17297" y="422910"/>
                  </a:lnTo>
                  <a:lnTo>
                    <a:pt x="16979" y="421640"/>
                  </a:lnTo>
                  <a:lnTo>
                    <a:pt x="17195" y="420370"/>
                  </a:lnTo>
                  <a:lnTo>
                    <a:pt x="15976" y="421640"/>
                  </a:lnTo>
                  <a:lnTo>
                    <a:pt x="15151" y="424192"/>
                  </a:lnTo>
                  <a:lnTo>
                    <a:pt x="13881" y="425450"/>
                  </a:lnTo>
                  <a:lnTo>
                    <a:pt x="12776" y="424180"/>
                  </a:lnTo>
                  <a:lnTo>
                    <a:pt x="13830" y="422910"/>
                  </a:lnTo>
                  <a:lnTo>
                    <a:pt x="13970" y="421640"/>
                  </a:lnTo>
                  <a:lnTo>
                    <a:pt x="12433" y="422910"/>
                  </a:lnTo>
                  <a:lnTo>
                    <a:pt x="11988" y="423354"/>
                  </a:lnTo>
                  <a:lnTo>
                    <a:pt x="13563" y="425450"/>
                  </a:lnTo>
                  <a:lnTo>
                    <a:pt x="14046" y="426720"/>
                  </a:lnTo>
                  <a:lnTo>
                    <a:pt x="13144" y="427990"/>
                  </a:lnTo>
                  <a:lnTo>
                    <a:pt x="16611" y="431800"/>
                  </a:lnTo>
                  <a:lnTo>
                    <a:pt x="17310" y="425450"/>
                  </a:lnTo>
                  <a:lnTo>
                    <a:pt x="17437" y="424192"/>
                  </a:lnTo>
                  <a:close/>
                </a:path>
                <a:path w="542290" h="554990">
                  <a:moveTo>
                    <a:pt x="18288" y="419912"/>
                  </a:moveTo>
                  <a:lnTo>
                    <a:pt x="18084" y="419201"/>
                  </a:lnTo>
                  <a:lnTo>
                    <a:pt x="18084" y="418795"/>
                  </a:lnTo>
                  <a:lnTo>
                    <a:pt x="18275" y="418541"/>
                  </a:lnTo>
                  <a:lnTo>
                    <a:pt x="17792" y="418909"/>
                  </a:lnTo>
                  <a:lnTo>
                    <a:pt x="17640" y="418401"/>
                  </a:lnTo>
                  <a:lnTo>
                    <a:pt x="17399" y="418680"/>
                  </a:lnTo>
                  <a:lnTo>
                    <a:pt x="17272" y="419087"/>
                  </a:lnTo>
                  <a:lnTo>
                    <a:pt x="17183" y="419569"/>
                  </a:lnTo>
                  <a:lnTo>
                    <a:pt x="17399" y="419328"/>
                  </a:lnTo>
                  <a:lnTo>
                    <a:pt x="17576" y="419112"/>
                  </a:lnTo>
                  <a:lnTo>
                    <a:pt x="17792" y="418934"/>
                  </a:lnTo>
                  <a:lnTo>
                    <a:pt x="17919" y="419341"/>
                  </a:lnTo>
                  <a:lnTo>
                    <a:pt x="18072" y="419735"/>
                  </a:lnTo>
                  <a:lnTo>
                    <a:pt x="18288" y="419912"/>
                  </a:lnTo>
                  <a:close/>
                </a:path>
                <a:path w="542290" h="554990">
                  <a:moveTo>
                    <a:pt x="19024" y="418198"/>
                  </a:moveTo>
                  <a:lnTo>
                    <a:pt x="18643" y="418261"/>
                  </a:lnTo>
                  <a:lnTo>
                    <a:pt x="18415" y="418376"/>
                  </a:lnTo>
                  <a:lnTo>
                    <a:pt x="18275" y="418541"/>
                  </a:lnTo>
                  <a:lnTo>
                    <a:pt x="18503" y="418414"/>
                  </a:lnTo>
                  <a:lnTo>
                    <a:pt x="18757" y="418287"/>
                  </a:lnTo>
                  <a:lnTo>
                    <a:pt x="19024" y="418198"/>
                  </a:lnTo>
                  <a:close/>
                </a:path>
                <a:path w="542290" h="554990">
                  <a:moveTo>
                    <a:pt x="19786" y="425450"/>
                  </a:moveTo>
                  <a:lnTo>
                    <a:pt x="19189" y="424180"/>
                  </a:lnTo>
                  <a:lnTo>
                    <a:pt x="17437" y="424192"/>
                  </a:lnTo>
                  <a:lnTo>
                    <a:pt x="19786" y="425450"/>
                  </a:lnTo>
                  <a:close/>
                </a:path>
                <a:path w="542290" h="554990">
                  <a:moveTo>
                    <a:pt x="21805" y="417830"/>
                  </a:moveTo>
                  <a:lnTo>
                    <a:pt x="21526" y="416788"/>
                  </a:lnTo>
                  <a:lnTo>
                    <a:pt x="21551" y="417017"/>
                  </a:lnTo>
                  <a:lnTo>
                    <a:pt x="21615" y="417360"/>
                  </a:lnTo>
                  <a:lnTo>
                    <a:pt x="21805" y="417830"/>
                  </a:lnTo>
                  <a:close/>
                </a:path>
                <a:path w="542290" h="554990">
                  <a:moveTo>
                    <a:pt x="33718" y="426720"/>
                  </a:moveTo>
                  <a:lnTo>
                    <a:pt x="33578" y="426720"/>
                  </a:lnTo>
                  <a:lnTo>
                    <a:pt x="33718" y="426720"/>
                  </a:lnTo>
                  <a:close/>
                </a:path>
                <a:path w="542290" h="554990">
                  <a:moveTo>
                    <a:pt x="40373" y="410210"/>
                  </a:moveTo>
                  <a:lnTo>
                    <a:pt x="39636" y="407670"/>
                  </a:lnTo>
                  <a:lnTo>
                    <a:pt x="38176" y="410210"/>
                  </a:lnTo>
                  <a:lnTo>
                    <a:pt x="40373" y="410210"/>
                  </a:lnTo>
                  <a:close/>
                </a:path>
                <a:path w="542290" h="554990">
                  <a:moveTo>
                    <a:pt x="46062" y="418706"/>
                  </a:moveTo>
                  <a:lnTo>
                    <a:pt x="45732" y="418211"/>
                  </a:lnTo>
                  <a:lnTo>
                    <a:pt x="44488" y="420370"/>
                  </a:lnTo>
                  <a:lnTo>
                    <a:pt x="46062" y="418706"/>
                  </a:lnTo>
                  <a:close/>
                </a:path>
                <a:path w="542290" h="554990">
                  <a:moveTo>
                    <a:pt x="48133" y="407720"/>
                  </a:moveTo>
                  <a:lnTo>
                    <a:pt x="47764" y="406488"/>
                  </a:lnTo>
                  <a:lnTo>
                    <a:pt x="47866" y="406996"/>
                  </a:lnTo>
                  <a:lnTo>
                    <a:pt x="47980" y="407365"/>
                  </a:lnTo>
                  <a:lnTo>
                    <a:pt x="48107" y="407708"/>
                  </a:lnTo>
                  <a:close/>
                </a:path>
                <a:path w="542290" h="554990">
                  <a:moveTo>
                    <a:pt x="56908" y="403821"/>
                  </a:moveTo>
                  <a:lnTo>
                    <a:pt x="54876" y="403606"/>
                  </a:lnTo>
                  <a:lnTo>
                    <a:pt x="55816" y="403821"/>
                  </a:lnTo>
                  <a:lnTo>
                    <a:pt x="56426" y="403860"/>
                  </a:lnTo>
                  <a:lnTo>
                    <a:pt x="56908" y="403821"/>
                  </a:lnTo>
                  <a:close/>
                </a:path>
                <a:path w="542290" h="554990">
                  <a:moveTo>
                    <a:pt x="58699" y="419214"/>
                  </a:moveTo>
                  <a:lnTo>
                    <a:pt x="57619" y="416471"/>
                  </a:lnTo>
                  <a:lnTo>
                    <a:pt x="57251" y="415239"/>
                  </a:lnTo>
                  <a:lnTo>
                    <a:pt x="57518" y="416445"/>
                  </a:lnTo>
                  <a:lnTo>
                    <a:pt x="57442" y="417118"/>
                  </a:lnTo>
                  <a:lnTo>
                    <a:pt x="57162" y="417499"/>
                  </a:lnTo>
                  <a:lnTo>
                    <a:pt x="57391" y="417995"/>
                  </a:lnTo>
                  <a:lnTo>
                    <a:pt x="57734" y="418579"/>
                  </a:lnTo>
                  <a:lnTo>
                    <a:pt x="58229" y="419290"/>
                  </a:lnTo>
                  <a:lnTo>
                    <a:pt x="58699" y="419214"/>
                  </a:lnTo>
                  <a:close/>
                </a:path>
                <a:path w="542290" h="554990">
                  <a:moveTo>
                    <a:pt x="68287" y="399237"/>
                  </a:moveTo>
                  <a:lnTo>
                    <a:pt x="68110" y="399008"/>
                  </a:lnTo>
                  <a:lnTo>
                    <a:pt x="67906" y="398830"/>
                  </a:lnTo>
                  <a:lnTo>
                    <a:pt x="67627" y="398703"/>
                  </a:lnTo>
                  <a:lnTo>
                    <a:pt x="67716" y="398881"/>
                  </a:lnTo>
                  <a:lnTo>
                    <a:pt x="67995" y="399046"/>
                  </a:lnTo>
                  <a:lnTo>
                    <a:pt x="68287" y="399237"/>
                  </a:lnTo>
                  <a:close/>
                </a:path>
                <a:path w="542290" h="554990">
                  <a:moveTo>
                    <a:pt x="68757" y="400481"/>
                  </a:moveTo>
                  <a:lnTo>
                    <a:pt x="68745" y="400050"/>
                  </a:lnTo>
                  <a:lnTo>
                    <a:pt x="68275" y="400050"/>
                  </a:lnTo>
                  <a:lnTo>
                    <a:pt x="68757" y="400481"/>
                  </a:lnTo>
                  <a:close/>
                </a:path>
                <a:path w="542290" h="554990">
                  <a:moveTo>
                    <a:pt x="76581" y="410133"/>
                  </a:moveTo>
                  <a:lnTo>
                    <a:pt x="76136" y="410337"/>
                  </a:lnTo>
                  <a:lnTo>
                    <a:pt x="76174" y="410756"/>
                  </a:lnTo>
                  <a:lnTo>
                    <a:pt x="76263" y="411238"/>
                  </a:lnTo>
                  <a:lnTo>
                    <a:pt x="76365" y="411784"/>
                  </a:lnTo>
                  <a:lnTo>
                    <a:pt x="76581" y="410133"/>
                  </a:lnTo>
                  <a:close/>
                </a:path>
                <a:path w="542290" h="554990">
                  <a:moveTo>
                    <a:pt x="83197" y="400646"/>
                  </a:moveTo>
                  <a:lnTo>
                    <a:pt x="82918" y="401320"/>
                  </a:lnTo>
                  <a:lnTo>
                    <a:pt x="83083" y="401320"/>
                  </a:lnTo>
                  <a:lnTo>
                    <a:pt x="83197" y="400646"/>
                  </a:lnTo>
                  <a:close/>
                </a:path>
                <a:path w="542290" h="554990">
                  <a:moveTo>
                    <a:pt x="83451" y="400050"/>
                  </a:moveTo>
                  <a:lnTo>
                    <a:pt x="83299" y="400050"/>
                  </a:lnTo>
                  <a:lnTo>
                    <a:pt x="83197" y="400646"/>
                  </a:lnTo>
                  <a:lnTo>
                    <a:pt x="83451" y="400050"/>
                  </a:lnTo>
                  <a:close/>
                </a:path>
                <a:path w="542290" h="554990">
                  <a:moveTo>
                    <a:pt x="84048" y="400989"/>
                  </a:moveTo>
                  <a:lnTo>
                    <a:pt x="83756" y="401320"/>
                  </a:lnTo>
                  <a:lnTo>
                    <a:pt x="84023" y="401662"/>
                  </a:lnTo>
                  <a:lnTo>
                    <a:pt x="84048" y="400989"/>
                  </a:lnTo>
                  <a:close/>
                </a:path>
                <a:path w="542290" h="554990">
                  <a:moveTo>
                    <a:pt x="86715" y="403860"/>
                  </a:moveTo>
                  <a:lnTo>
                    <a:pt x="85610" y="402590"/>
                  </a:lnTo>
                  <a:lnTo>
                    <a:pt x="85636" y="403745"/>
                  </a:lnTo>
                  <a:lnTo>
                    <a:pt x="84023" y="401662"/>
                  </a:lnTo>
                  <a:lnTo>
                    <a:pt x="83972" y="402590"/>
                  </a:lnTo>
                  <a:lnTo>
                    <a:pt x="85585" y="403745"/>
                  </a:lnTo>
                  <a:lnTo>
                    <a:pt x="85750" y="403860"/>
                  </a:lnTo>
                  <a:lnTo>
                    <a:pt x="86715" y="403860"/>
                  </a:lnTo>
                  <a:close/>
                </a:path>
                <a:path w="542290" h="554990">
                  <a:moveTo>
                    <a:pt x="90690" y="405117"/>
                  </a:moveTo>
                  <a:lnTo>
                    <a:pt x="90512" y="404787"/>
                  </a:lnTo>
                  <a:lnTo>
                    <a:pt x="90297" y="404507"/>
                  </a:lnTo>
                  <a:lnTo>
                    <a:pt x="90043" y="404266"/>
                  </a:lnTo>
                  <a:lnTo>
                    <a:pt x="90258" y="404634"/>
                  </a:lnTo>
                  <a:lnTo>
                    <a:pt x="90500" y="404939"/>
                  </a:lnTo>
                  <a:lnTo>
                    <a:pt x="90690" y="405117"/>
                  </a:lnTo>
                  <a:close/>
                </a:path>
                <a:path w="542290" h="554990">
                  <a:moveTo>
                    <a:pt x="99174" y="395668"/>
                  </a:moveTo>
                  <a:lnTo>
                    <a:pt x="98425" y="395592"/>
                  </a:lnTo>
                  <a:lnTo>
                    <a:pt x="98679" y="395719"/>
                  </a:lnTo>
                  <a:lnTo>
                    <a:pt x="98933" y="395732"/>
                  </a:lnTo>
                  <a:lnTo>
                    <a:pt x="99174" y="395668"/>
                  </a:lnTo>
                  <a:close/>
                </a:path>
                <a:path w="542290" h="554990">
                  <a:moveTo>
                    <a:pt x="101117" y="395897"/>
                  </a:moveTo>
                  <a:lnTo>
                    <a:pt x="100698" y="394843"/>
                  </a:lnTo>
                  <a:lnTo>
                    <a:pt x="99987" y="395528"/>
                  </a:lnTo>
                  <a:lnTo>
                    <a:pt x="99174" y="395668"/>
                  </a:lnTo>
                  <a:lnTo>
                    <a:pt x="101117" y="395897"/>
                  </a:lnTo>
                  <a:close/>
                </a:path>
                <a:path w="542290" h="554990">
                  <a:moveTo>
                    <a:pt x="141554" y="377405"/>
                  </a:moveTo>
                  <a:lnTo>
                    <a:pt x="139928" y="376504"/>
                  </a:lnTo>
                  <a:lnTo>
                    <a:pt x="140208" y="378460"/>
                  </a:lnTo>
                  <a:lnTo>
                    <a:pt x="141554" y="377405"/>
                  </a:lnTo>
                  <a:close/>
                </a:path>
                <a:path w="542290" h="554990">
                  <a:moveTo>
                    <a:pt x="143395" y="359422"/>
                  </a:moveTo>
                  <a:lnTo>
                    <a:pt x="142595" y="359625"/>
                  </a:lnTo>
                  <a:lnTo>
                    <a:pt x="142036" y="359867"/>
                  </a:lnTo>
                  <a:lnTo>
                    <a:pt x="142849" y="361340"/>
                  </a:lnTo>
                  <a:lnTo>
                    <a:pt x="142989" y="360641"/>
                  </a:lnTo>
                  <a:lnTo>
                    <a:pt x="143129" y="359956"/>
                  </a:lnTo>
                  <a:lnTo>
                    <a:pt x="143395" y="359422"/>
                  </a:lnTo>
                  <a:close/>
                </a:path>
                <a:path w="542290" h="554990">
                  <a:moveTo>
                    <a:pt x="143471" y="378460"/>
                  </a:moveTo>
                  <a:lnTo>
                    <a:pt x="143433" y="375920"/>
                  </a:lnTo>
                  <a:lnTo>
                    <a:pt x="141554" y="377405"/>
                  </a:lnTo>
                  <a:lnTo>
                    <a:pt x="143471" y="378460"/>
                  </a:lnTo>
                  <a:close/>
                </a:path>
                <a:path w="542290" h="554990">
                  <a:moveTo>
                    <a:pt x="145224" y="358444"/>
                  </a:moveTo>
                  <a:lnTo>
                    <a:pt x="144246" y="358330"/>
                  </a:lnTo>
                  <a:lnTo>
                    <a:pt x="143725" y="358775"/>
                  </a:lnTo>
                  <a:lnTo>
                    <a:pt x="143383" y="359422"/>
                  </a:lnTo>
                  <a:lnTo>
                    <a:pt x="144068" y="359270"/>
                  </a:lnTo>
                  <a:lnTo>
                    <a:pt x="144881" y="359156"/>
                  </a:lnTo>
                  <a:lnTo>
                    <a:pt x="145224" y="358444"/>
                  </a:lnTo>
                  <a:close/>
                </a:path>
                <a:path w="542290" h="554990">
                  <a:moveTo>
                    <a:pt x="153390" y="368554"/>
                  </a:moveTo>
                  <a:lnTo>
                    <a:pt x="153149" y="368350"/>
                  </a:lnTo>
                  <a:lnTo>
                    <a:pt x="152793" y="368655"/>
                  </a:lnTo>
                  <a:lnTo>
                    <a:pt x="152793" y="369036"/>
                  </a:lnTo>
                  <a:lnTo>
                    <a:pt x="152933" y="369316"/>
                  </a:lnTo>
                  <a:lnTo>
                    <a:pt x="153200" y="368909"/>
                  </a:lnTo>
                  <a:lnTo>
                    <a:pt x="153390" y="368554"/>
                  </a:lnTo>
                  <a:close/>
                </a:path>
                <a:path w="542290" h="554990">
                  <a:moveTo>
                    <a:pt x="163880" y="344170"/>
                  </a:moveTo>
                  <a:lnTo>
                    <a:pt x="163245" y="344170"/>
                  </a:lnTo>
                  <a:lnTo>
                    <a:pt x="163423" y="344512"/>
                  </a:lnTo>
                  <a:lnTo>
                    <a:pt x="163880" y="344170"/>
                  </a:lnTo>
                  <a:close/>
                </a:path>
                <a:path w="542290" h="554990">
                  <a:moveTo>
                    <a:pt x="164045" y="366420"/>
                  </a:moveTo>
                  <a:lnTo>
                    <a:pt x="163804" y="366471"/>
                  </a:lnTo>
                  <a:lnTo>
                    <a:pt x="163614" y="366509"/>
                  </a:lnTo>
                  <a:lnTo>
                    <a:pt x="163398" y="366534"/>
                  </a:lnTo>
                  <a:lnTo>
                    <a:pt x="163766" y="366699"/>
                  </a:lnTo>
                  <a:lnTo>
                    <a:pt x="164045" y="366725"/>
                  </a:lnTo>
                  <a:lnTo>
                    <a:pt x="164045" y="366420"/>
                  </a:lnTo>
                  <a:close/>
                </a:path>
                <a:path w="542290" h="554990">
                  <a:moveTo>
                    <a:pt x="178028" y="331177"/>
                  </a:moveTo>
                  <a:lnTo>
                    <a:pt x="177660" y="331673"/>
                  </a:lnTo>
                  <a:lnTo>
                    <a:pt x="177380" y="332409"/>
                  </a:lnTo>
                  <a:lnTo>
                    <a:pt x="177571" y="332232"/>
                  </a:lnTo>
                  <a:lnTo>
                    <a:pt x="177609" y="332105"/>
                  </a:lnTo>
                  <a:lnTo>
                    <a:pt x="178028" y="331177"/>
                  </a:lnTo>
                  <a:close/>
                </a:path>
                <a:path w="542290" h="554990">
                  <a:moveTo>
                    <a:pt x="181279" y="359410"/>
                  </a:moveTo>
                  <a:lnTo>
                    <a:pt x="180390" y="359410"/>
                  </a:lnTo>
                  <a:lnTo>
                    <a:pt x="180086" y="360680"/>
                  </a:lnTo>
                  <a:lnTo>
                    <a:pt x="181279" y="359410"/>
                  </a:lnTo>
                  <a:close/>
                </a:path>
                <a:path w="542290" h="554990">
                  <a:moveTo>
                    <a:pt x="182168" y="359625"/>
                  </a:moveTo>
                  <a:lnTo>
                    <a:pt x="181813" y="360172"/>
                  </a:lnTo>
                  <a:lnTo>
                    <a:pt x="182016" y="359968"/>
                  </a:lnTo>
                  <a:lnTo>
                    <a:pt x="182168" y="359625"/>
                  </a:lnTo>
                  <a:close/>
                </a:path>
                <a:path w="542290" h="554990">
                  <a:moveTo>
                    <a:pt x="186728" y="360680"/>
                  </a:moveTo>
                  <a:lnTo>
                    <a:pt x="181571" y="356870"/>
                  </a:lnTo>
                  <a:lnTo>
                    <a:pt x="177634" y="356870"/>
                  </a:lnTo>
                  <a:lnTo>
                    <a:pt x="176644" y="356870"/>
                  </a:lnTo>
                  <a:lnTo>
                    <a:pt x="182473" y="358140"/>
                  </a:lnTo>
                  <a:lnTo>
                    <a:pt x="181279" y="359410"/>
                  </a:lnTo>
                  <a:lnTo>
                    <a:pt x="182270" y="359410"/>
                  </a:lnTo>
                  <a:lnTo>
                    <a:pt x="182156" y="360680"/>
                  </a:lnTo>
                  <a:lnTo>
                    <a:pt x="186728" y="360680"/>
                  </a:lnTo>
                  <a:close/>
                </a:path>
                <a:path w="542290" h="554990">
                  <a:moveTo>
                    <a:pt x="187325" y="356870"/>
                  </a:moveTo>
                  <a:lnTo>
                    <a:pt x="186029" y="356057"/>
                  </a:lnTo>
                  <a:lnTo>
                    <a:pt x="186334" y="356870"/>
                  </a:lnTo>
                  <a:lnTo>
                    <a:pt x="187325" y="356870"/>
                  </a:lnTo>
                  <a:close/>
                </a:path>
                <a:path w="542290" h="554990">
                  <a:moveTo>
                    <a:pt x="188658" y="347980"/>
                  </a:moveTo>
                  <a:lnTo>
                    <a:pt x="188620" y="347345"/>
                  </a:lnTo>
                  <a:lnTo>
                    <a:pt x="187807" y="347980"/>
                  </a:lnTo>
                  <a:lnTo>
                    <a:pt x="188658" y="347980"/>
                  </a:lnTo>
                  <a:close/>
                </a:path>
                <a:path w="542290" h="554990">
                  <a:moveTo>
                    <a:pt x="189369" y="348615"/>
                  </a:moveTo>
                  <a:lnTo>
                    <a:pt x="188950" y="348551"/>
                  </a:lnTo>
                  <a:lnTo>
                    <a:pt x="188696" y="348615"/>
                  </a:lnTo>
                  <a:lnTo>
                    <a:pt x="188480" y="348703"/>
                  </a:lnTo>
                  <a:lnTo>
                    <a:pt x="189369" y="348615"/>
                  </a:lnTo>
                  <a:close/>
                </a:path>
                <a:path w="542290" h="554990">
                  <a:moveTo>
                    <a:pt x="189433" y="346710"/>
                  </a:moveTo>
                  <a:lnTo>
                    <a:pt x="188531" y="345440"/>
                  </a:lnTo>
                  <a:lnTo>
                    <a:pt x="188620" y="347345"/>
                  </a:lnTo>
                  <a:lnTo>
                    <a:pt x="189433" y="346710"/>
                  </a:lnTo>
                  <a:close/>
                </a:path>
                <a:path w="542290" h="554990">
                  <a:moveTo>
                    <a:pt x="194487" y="320332"/>
                  </a:moveTo>
                  <a:lnTo>
                    <a:pt x="192836" y="320040"/>
                  </a:lnTo>
                  <a:lnTo>
                    <a:pt x="193852" y="322148"/>
                  </a:lnTo>
                  <a:lnTo>
                    <a:pt x="193890" y="321310"/>
                  </a:lnTo>
                  <a:lnTo>
                    <a:pt x="194487" y="320332"/>
                  </a:lnTo>
                  <a:close/>
                </a:path>
                <a:path w="542290" h="554990">
                  <a:moveTo>
                    <a:pt x="199618" y="344703"/>
                  </a:moveTo>
                  <a:lnTo>
                    <a:pt x="199326" y="344170"/>
                  </a:lnTo>
                  <a:lnTo>
                    <a:pt x="199059" y="345071"/>
                  </a:lnTo>
                  <a:lnTo>
                    <a:pt x="199021" y="345440"/>
                  </a:lnTo>
                  <a:lnTo>
                    <a:pt x="199618" y="344703"/>
                  </a:lnTo>
                  <a:close/>
                </a:path>
                <a:path w="542290" h="554990">
                  <a:moveTo>
                    <a:pt x="203581" y="345440"/>
                  </a:moveTo>
                  <a:lnTo>
                    <a:pt x="201510" y="344170"/>
                  </a:lnTo>
                  <a:lnTo>
                    <a:pt x="201714" y="344170"/>
                  </a:lnTo>
                  <a:lnTo>
                    <a:pt x="202133" y="341630"/>
                  </a:lnTo>
                  <a:lnTo>
                    <a:pt x="199618" y="344703"/>
                  </a:lnTo>
                  <a:lnTo>
                    <a:pt x="202184" y="349250"/>
                  </a:lnTo>
                  <a:lnTo>
                    <a:pt x="203581" y="345440"/>
                  </a:lnTo>
                  <a:close/>
                </a:path>
                <a:path w="542290" h="554990">
                  <a:moveTo>
                    <a:pt x="216928" y="301993"/>
                  </a:moveTo>
                  <a:lnTo>
                    <a:pt x="216649" y="302120"/>
                  </a:lnTo>
                  <a:lnTo>
                    <a:pt x="216928" y="301993"/>
                  </a:lnTo>
                  <a:close/>
                </a:path>
                <a:path w="542290" h="554990">
                  <a:moveTo>
                    <a:pt x="217970" y="334302"/>
                  </a:moveTo>
                  <a:lnTo>
                    <a:pt x="217614" y="333933"/>
                  </a:lnTo>
                  <a:lnTo>
                    <a:pt x="217258" y="333705"/>
                  </a:lnTo>
                  <a:lnTo>
                    <a:pt x="216890" y="333489"/>
                  </a:lnTo>
                  <a:lnTo>
                    <a:pt x="217068" y="333730"/>
                  </a:lnTo>
                  <a:lnTo>
                    <a:pt x="217360" y="333984"/>
                  </a:lnTo>
                  <a:lnTo>
                    <a:pt x="217970" y="334302"/>
                  </a:lnTo>
                  <a:close/>
                </a:path>
                <a:path w="542290" h="554990">
                  <a:moveTo>
                    <a:pt x="219443" y="300824"/>
                  </a:moveTo>
                  <a:lnTo>
                    <a:pt x="218643" y="301015"/>
                  </a:lnTo>
                  <a:lnTo>
                    <a:pt x="217741" y="301447"/>
                  </a:lnTo>
                  <a:lnTo>
                    <a:pt x="216928" y="301993"/>
                  </a:lnTo>
                  <a:lnTo>
                    <a:pt x="219443" y="300824"/>
                  </a:lnTo>
                  <a:close/>
                </a:path>
                <a:path w="542290" h="554990">
                  <a:moveTo>
                    <a:pt x="228168" y="296418"/>
                  </a:moveTo>
                  <a:lnTo>
                    <a:pt x="228130" y="296164"/>
                  </a:lnTo>
                  <a:lnTo>
                    <a:pt x="228117" y="295935"/>
                  </a:lnTo>
                  <a:lnTo>
                    <a:pt x="227990" y="295605"/>
                  </a:lnTo>
                  <a:lnTo>
                    <a:pt x="225742" y="295668"/>
                  </a:lnTo>
                  <a:lnTo>
                    <a:pt x="226745" y="296227"/>
                  </a:lnTo>
                  <a:lnTo>
                    <a:pt x="227507" y="296418"/>
                  </a:lnTo>
                  <a:lnTo>
                    <a:pt x="228168" y="296418"/>
                  </a:lnTo>
                  <a:close/>
                </a:path>
                <a:path w="542290" h="554990">
                  <a:moveTo>
                    <a:pt x="230327" y="321525"/>
                  </a:moveTo>
                  <a:lnTo>
                    <a:pt x="230149" y="321348"/>
                  </a:lnTo>
                  <a:lnTo>
                    <a:pt x="229654" y="321411"/>
                  </a:lnTo>
                  <a:lnTo>
                    <a:pt x="230327" y="321525"/>
                  </a:lnTo>
                  <a:close/>
                </a:path>
                <a:path w="542290" h="554990">
                  <a:moveTo>
                    <a:pt x="236042" y="288290"/>
                  </a:moveTo>
                  <a:lnTo>
                    <a:pt x="235699" y="289560"/>
                  </a:lnTo>
                  <a:lnTo>
                    <a:pt x="235927" y="289560"/>
                  </a:lnTo>
                  <a:lnTo>
                    <a:pt x="236042" y="288290"/>
                  </a:lnTo>
                  <a:close/>
                </a:path>
                <a:path w="542290" h="554990">
                  <a:moveTo>
                    <a:pt x="266039" y="290830"/>
                  </a:moveTo>
                  <a:lnTo>
                    <a:pt x="238201" y="290830"/>
                  </a:lnTo>
                  <a:lnTo>
                    <a:pt x="232016" y="290830"/>
                  </a:lnTo>
                  <a:lnTo>
                    <a:pt x="234505" y="293370"/>
                  </a:lnTo>
                  <a:lnTo>
                    <a:pt x="231444" y="293370"/>
                  </a:lnTo>
                  <a:lnTo>
                    <a:pt x="230962" y="297180"/>
                  </a:lnTo>
                  <a:lnTo>
                    <a:pt x="228168" y="297180"/>
                  </a:lnTo>
                  <a:lnTo>
                    <a:pt x="228879" y="300990"/>
                  </a:lnTo>
                  <a:lnTo>
                    <a:pt x="223418" y="298450"/>
                  </a:lnTo>
                  <a:lnTo>
                    <a:pt x="225704" y="302260"/>
                  </a:lnTo>
                  <a:lnTo>
                    <a:pt x="223113" y="298450"/>
                  </a:lnTo>
                  <a:lnTo>
                    <a:pt x="219595" y="302260"/>
                  </a:lnTo>
                  <a:lnTo>
                    <a:pt x="219367" y="304800"/>
                  </a:lnTo>
                  <a:lnTo>
                    <a:pt x="219024" y="303530"/>
                  </a:lnTo>
                  <a:lnTo>
                    <a:pt x="217233" y="304800"/>
                  </a:lnTo>
                  <a:lnTo>
                    <a:pt x="216674" y="302260"/>
                  </a:lnTo>
                  <a:lnTo>
                    <a:pt x="215049" y="303530"/>
                  </a:lnTo>
                  <a:lnTo>
                    <a:pt x="214020" y="306070"/>
                  </a:lnTo>
                  <a:lnTo>
                    <a:pt x="215696" y="307340"/>
                  </a:lnTo>
                  <a:lnTo>
                    <a:pt x="209423" y="304800"/>
                  </a:lnTo>
                  <a:lnTo>
                    <a:pt x="212102" y="314960"/>
                  </a:lnTo>
                  <a:lnTo>
                    <a:pt x="206273" y="311150"/>
                  </a:lnTo>
                  <a:lnTo>
                    <a:pt x="202755" y="316242"/>
                  </a:lnTo>
                  <a:lnTo>
                    <a:pt x="199186" y="319989"/>
                  </a:lnTo>
                  <a:lnTo>
                    <a:pt x="197002" y="316230"/>
                  </a:lnTo>
                  <a:lnTo>
                    <a:pt x="194487" y="320332"/>
                  </a:lnTo>
                  <a:lnTo>
                    <a:pt x="198386" y="321030"/>
                  </a:lnTo>
                  <a:lnTo>
                    <a:pt x="195275" y="325120"/>
                  </a:lnTo>
                  <a:lnTo>
                    <a:pt x="193852" y="322148"/>
                  </a:lnTo>
                  <a:lnTo>
                    <a:pt x="193662" y="326390"/>
                  </a:lnTo>
                  <a:lnTo>
                    <a:pt x="188836" y="327660"/>
                  </a:lnTo>
                  <a:lnTo>
                    <a:pt x="187388" y="328930"/>
                  </a:lnTo>
                  <a:lnTo>
                    <a:pt x="188328" y="326390"/>
                  </a:lnTo>
                  <a:lnTo>
                    <a:pt x="188252" y="325120"/>
                  </a:lnTo>
                  <a:lnTo>
                    <a:pt x="185115" y="330200"/>
                  </a:lnTo>
                  <a:lnTo>
                    <a:pt x="180365" y="330200"/>
                  </a:lnTo>
                  <a:lnTo>
                    <a:pt x="180365" y="355600"/>
                  </a:lnTo>
                  <a:lnTo>
                    <a:pt x="177698" y="356514"/>
                  </a:lnTo>
                  <a:lnTo>
                    <a:pt x="177850" y="355600"/>
                  </a:lnTo>
                  <a:lnTo>
                    <a:pt x="178282" y="353060"/>
                  </a:lnTo>
                  <a:lnTo>
                    <a:pt x="180365" y="355600"/>
                  </a:lnTo>
                  <a:lnTo>
                    <a:pt x="180365" y="330200"/>
                  </a:lnTo>
                  <a:lnTo>
                    <a:pt x="179692" y="330200"/>
                  </a:lnTo>
                  <a:lnTo>
                    <a:pt x="177241" y="334010"/>
                  </a:lnTo>
                  <a:lnTo>
                    <a:pt x="177380" y="332740"/>
                  </a:lnTo>
                  <a:lnTo>
                    <a:pt x="176707" y="334010"/>
                  </a:lnTo>
                  <a:lnTo>
                    <a:pt x="175234" y="334010"/>
                  </a:lnTo>
                  <a:lnTo>
                    <a:pt x="176466" y="335280"/>
                  </a:lnTo>
                  <a:lnTo>
                    <a:pt x="176898" y="334010"/>
                  </a:lnTo>
                  <a:lnTo>
                    <a:pt x="179793" y="336550"/>
                  </a:lnTo>
                  <a:lnTo>
                    <a:pt x="177571" y="341160"/>
                  </a:lnTo>
                  <a:lnTo>
                    <a:pt x="177571" y="341617"/>
                  </a:lnTo>
                  <a:lnTo>
                    <a:pt x="177482" y="341350"/>
                  </a:lnTo>
                  <a:lnTo>
                    <a:pt x="177342" y="341630"/>
                  </a:lnTo>
                  <a:lnTo>
                    <a:pt x="177406" y="341160"/>
                  </a:lnTo>
                  <a:lnTo>
                    <a:pt x="176110" y="337820"/>
                  </a:lnTo>
                  <a:lnTo>
                    <a:pt x="173431" y="344170"/>
                  </a:lnTo>
                  <a:lnTo>
                    <a:pt x="173088" y="342900"/>
                  </a:lnTo>
                  <a:lnTo>
                    <a:pt x="172046" y="339090"/>
                  </a:lnTo>
                  <a:lnTo>
                    <a:pt x="171361" y="336550"/>
                  </a:lnTo>
                  <a:lnTo>
                    <a:pt x="171081" y="336550"/>
                  </a:lnTo>
                  <a:lnTo>
                    <a:pt x="170992" y="337820"/>
                  </a:lnTo>
                  <a:lnTo>
                    <a:pt x="171869" y="339090"/>
                  </a:lnTo>
                  <a:lnTo>
                    <a:pt x="170218" y="339090"/>
                  </a:lnTo>
                  <a:lnTo>
                    <a:pt x="170116" y="336550"/>
                  </a:lnTo>
                  <a:lnTo>
                    <a:pt x="168008" y="340360"/>
                  </a:lnTo>
                  <a:lnTo>
                    <a:pt x="170180" y="341630"/>
                  </a:lnTo>
                  <a:lnTo>
                    <a:pt x="167690" y="342900"/>
                  </a:lnTo>
                  <a:lnTo>
                    <a:pt x="167144" y="341630"/>
                  </a:lnTo>
                  <a:lnTo>
                    <a:pt x="167436" y="341630"/>
                  </a:lnTo>
                  <a:lnTo>
                    <a:pt x="167055" y="340360"/>
                  </a:lnTo>
                  <a:lnTo>
                    <a:pt x="166662" y="345440"/>
                  </a:lnTo>
                  <a:lnTo>
                    <a:pt x="163906" y="345440"/>
                  </a:lnTo>
                  <a:lnTo>
                    <a:pt x="163423" y="344512"/>
                  </a:lnTo>
                  <a:lnTo>
                    <a:pt x="160464" y="346710"/>
                  </a:lnTo>
                  <a:lnTo>
                    <a:pt x="160553" y="351790"/>
                  </a:lnTo>
                  <a:lnTo>
                    <a:pt x="155600" y="353060"/>
                  </a:lnTo>
                  <a:lnTo>
                    <a:pt x="154444" y="347980"/>
                  </a:lnTo>
                  <a:lnTo>
                    <a:pt x="153492" y="353060"/>
                  </a:lnTo>
                  <a:lnTo>
                    <a:pt x="151282" y="349250"/>
                  </a:lnTo>
                  <a:lnTo>
                    <a:pt x="149758" y="351790"/>
                  </a:lnTo>
                  <a:lnTo>
                    <a:pt x="151574" y="353060"/>
                  </a:lnTo>
                  <a:lnTo>
                    <a:pt x="149644" y="354330"/>
                  </a:lnTo>
                  <a:lnTo>
                    <a:pt x="149402" y="356870"/>
                  </a:lnTo>
                  <a:lnTo>
                    <a:pt x="147129" y="356870"/>
                  </a:lnTo>
                  <a:lnTo>
                    <a:pt x="147726" y="354330"/>
                  </a:lnTo>
                  <a:lnTo>
                    <a:pt x="144551" y="358140"/>
                  </a:lnTo>
                  <a:lnTo>
                    <a:pt x="147307" y="358140"/>
                  </a:lnTo>
                  <a:lnTo>
                    <a:pt x="146392" y="360680"/>
                  </a:lnTo>
                  <a:lnTo>
                    <a:pt x="150012" y="361950"/>
                  </a:lnTo>
                  <a:lnTo>
                    <a:pt x="147231" y="361950"/>
                  </a:lnTo>
                  <a:lnTo>
                    <a:pt x="144983" y="363220"/>
                  </a:lnTo>
                  <a:lnTo>
                    <a:pt x="142836" y="361950"/>
                  </a:lnTo>
                  <a:lnTo>
                    <a:pt x="142201" y="365760"/>
                  </a:lnTo>
                  <a:lnTo>
                    <a:pt x="140322" y="365760"/>
                  </a:lnTo>
                  <a:lnTo>
                    <a:pt x="139331" y="364477"/>
                  </a:lnTo>
                  <a:lnTo>
                    <a:pt x="138468" y="360680"/>
                  </a:lnTo>
                  <a:lnTo>
                    <a:pt x="137807" y="360680"/>
                  </a:lnTo>
                  <a:lnTo>
                    <a:pt x="138493" y="364490"/>
                  </a:lnTo>
                  <a:lnTo>
                    <a:pt x="133819" y="364490"/>
                  </a:lnTo>
                  <a:lnTo>
                    <a:pt x="134073" y="366369"/>
                  </a:lnTo>
                  <a:lnTo>
                    <a:pt x="133350" y="364490"/>
                  </a:lnTo>
                  <a:lnTo>
                    <a:pt x="133019" y="364490"/>
                  </a:lnTo>
                  <a:lnTo>
                    <a:pt x="133540" y="367030"/>
                  </a:lnTo>
                  <a:lnTo>
                    <a:pt x="131914" y="367030"/>
                  </a:lnTo>
                  <a:lnTo>
                    <a:pt x="131254" y="365760"/>
                  </a:lnTo>
                  <a:lnTo>
                    <a:pt x="128371" y="367030"/>
                  </a:lnTo>
                  <a:lnTo>
                    <a:pt x="134531" y="369570"/>
                  </a:lnTo>
                  <a:lnTo>
                    <a:pt x="130327" y="369570"/>
                  </a:lnTo>
                  <a:lnTo>
                    <a:pt x="130479" y="368300"/>
                  </a:lnTo>
                  <a:lnTo>
                    <a:pt x="126784" y="368300"/>
                  </a:lnTo>
                  <a:lnTo>
                    <a:pt x="125183" y="373380"/>
                  </a:lnTo>
                  <a:lnTo>
                    <a:pt x="121653" y="373380"/>
                  </a:lnTo>
                  <a:lnTo>
                    <a:pt x="118910" y="370840"/>
                  </a:lnTo>
                  <a:lnTo>
                    <a:pt x="123710" y="370840"/>
                  </a:lnTo>
                  <a:lnTo>
                    <a:pt x="121132" y="368300"/>
                  </a:lnTo>
                  <a:lnTo>
                    <a:pt x="117360" y="372110"/>
                  </a:lnTo>
                  <a:lnTo>
                    <a:pt x="114744" y="377190"/>
                  </a:lnTo>
                  <a:lnTo>
                    <a:pt x="110121" y="378460"/>
                  </a:lnTo>
                  <a:lnTo>
                    <a:pt x="111099" y="378460"/>
                  </a:lnTo>
                  <a:lnTo>
                    <a:pt x="113144" y="384810"/>
                  </a:lnTo>
                  <a:lnTo>
                    <a:pt x="109296" y="381000"/>
                  </a:lnTo>
                  <a:lnTo>
                    <a:pt x="106730" y="378460"/>
                  </a:lnTo>
                  <a:lnTo>
                    <a:pt x="106006" y="380568"/>
                  </a:lnTo>
                  <a:lnTo>
                    <a:pt x="105105" y="378460"/>
                  </a:lnTo>
                  <a:lnTo>
                    <a:pt x="105257" y="379730"/>
                  </a:lnTo>
                  <a:lnTo>
                    <a:pt x="102006" y="379730"/>
                  </a:lnTo>
                  <a:lnTo>
                    <a:pt x="100114" y="383540"/>
                  </a:lnTo>
                  <a:lnTo>
                    <a:pt x="96608" y="387350"/>
                  </a:lnTo>
                  <a:lnTo>
                    <a:pt x="96481" y="386080"/>
                  </a:lnTo>
                  <a:lnTo>
                    <a:pt x="94234" y="384810"/>
                  </a:lnTo>
                  <a:lnTo>
                    <a:pt x="91770" y="387350"/>
                  </a:lnTo>
                  <a:lnTo>
                    <a:pt x="89662" y="387350"/>
                  </a:lnTo>
                  <a:lnTo>
                    <a:pt x="89763" y="388620"/>
                  </a:lnTo>
                  <a:lnTo>
                    <a:pt x="88646" y="389890"/>
                  </a:lnTo>
                  <a:lnTo>
                    <a:pt x="90195" y="391160"/>
                  </a:lnTo>
                  <a:lnTo>
                    <a:pt x="84836" y="389890"/>
                  </a:lnTo>
                  <a:lnTo>
                    <a:pt x="81419" y="393700"/>
                  </a:lnTo>
                  <a:lnTo>
                    <a:pt x="78219" y="396240"/>
                  </a:lnTo>
                  <a:lnTo>
                    <a:pt x="74091" y="396240"/>
                  </a:lnTo>
                  <a:lnTo>
                    <a:pt x="74383" y="394970"/>
                  </a:lnTo>
                  <a:lnTo>
                    <a:pt x="73901" y="394970"/>
                  </a:lnTo>
                  <a:lnTo>
                    <a:pt x="70192" y="398780"/>
                  </a:lnTo>
                  <a:lnTo>
                    <a:pt x="71589" y="400050"/>
                  </a:lnTo>
                  <a:lnTo>
                    <a:pt x="71386" y="398780"/>
                  </a:lnTo>
                  <a:lnTo>
                    <a:pt x="73113" y="400050"/>
                  </a:lnTo>
                  <a:lnTo>
                    <a:pt x="73202" y="402590"/>
                  </a:lnTo>
                  <a:lnTo>
                    <a:pt x="72466" y="403860"/>
                  </a:lnTo>
                  <a:lnTo>
                    <a:pt x="71399" y="403860"/>
                  </a:lnTo>
                  <a:lnTo>
                    <a:pt x="72021" y="402590"/>
                  </a:lnTo>
                  <a:lnTo>
                    <a:pt x="72631" y="401320"/>
                  </a:lnTo>
                  <a:lnTo>
                    <a:pt x="69697" y="401320"/>
                  </a:lnTo>
                  <a:lnTo>
                    <a:pt x="68757" y="400481"/>
                  </a:lnTo>
                  <a:lnTo>
                    <a:pt x="68783" y="400989"/>
                  </a:lnTo>
                  <a:lnTo>
                    <a:pt x="68910" y="401662"/>
                  </a:lnTo>
                  <a:lnTo>
                    <a:pt x="69215" y="402590"/>
                  </a:lnTo>
                  <a:lnTo>
                    <a:pt x="65100" y="398780"/>
                  </a:lnTo>
                  <a:lnTo>
                    <a:pt x="70929" y="406400"/>
                  </a:lnTo>
                  <a:lnTo>
                    <a:pt x="66611" y="405130"/>
                  </a:lnTo>
                  <a:lnTo>
                    <a:pt x="66230" y="403860"/>
                  </a:lnTo>
                  <a:lnTo>
                    <a:pt x="65366" y="405130"/>
                  </a:lnTo>
                  <a:lnTo>
                    <a:pt x="65024" y="407670"/>
                  </a:lnTo>
                  <a:lnTo>
                    <a:pt x="63627" y="407670"/>
                  </a:lnTo>
                  <a:lnTo>
                    <a:pt x="61925" y="405130"/>
                  </a:lnTo>
                  <a:lnTo>
                    <a:pt x="64287" y="406400"/>
                  </a:lnTo>
                  <a:lnTo>
                    <a:pt x="63842" y="405130"/>
                  </a:lnTo>
                  <a:lnTo>
                    <a:pt x="63385" y="403860"/>
                  </a:lnTo>
                  <a:lnTo>
                    <a:pt x="61722" y="405130"/>
                  </a:lnTo>
                  <a:lnTo>
                    <a:pt x="62217" y="410210"/>
                  </a:lnTo>
                  <a:lnTo>
                    <a:pt x="59461" y="407670"/>
                  </a:lnTo>
                  <a:lnTo>
                    <a:pt x="59867" y="407670"/>
                  </a:lnTo>
                  <a:lnTo>
                    <a:pt x="60921" y="406400"/>
                  </a:lnTo>
                  <a:lnTo>
                    <a:pt x="61328" y="405130"/>
                  </a:lnTo>
                  <a:lnTo>
                    <a:pt x="58229" y="403860"/>
                  </a:lnTo>
                  <a:lnTo>
                    <a:pt x="56426" y="403860"/>
                  </a:lnTo>
                  <a:lnTo>
                    <a:pt x="53492" y="403860"/>
                  </a:lnTo>
                  <a:lnTo>
                    <a:pt x="54610" y="405130"/>
                  </a:lnTo>
                  <a:lnTo>
                    <a:pt x="55499" y="412750"/>
                  </a:lnTo>
                  <a:lnTo>
                    <a:pt x="51955" y="408940"/>
                  </a:lnTo>
                  <a:lnTo>
                    <a:pt x="50774" y="407670"/>
                  </a:lnTo>
                  <a:lnTo>
                    <a:pt x="50520" y="409371"/>
                  </a:lnTo>
                  <a:lnTo>
                    <a:pt x="49199" y="411480"/>
                  </a:lnTo>
                  <a:lnTo>
                    <a:pt x="48107" y="408940"/>
                  </a:lnTo>
                  <a:lnTo>
                    <a:pt x="47002" y="407670"/>
                  </a:lnTo>
                  <a:lnTo>
                    <a:pt x="45478" y="407670"/>
                  </a:lnTo>
                  <a:lnTo>
                    <a:pt x="45415" y="406400"/>
                  </a:lnTo>
                  <a:lnTo>
                    <a:pt x="45097" y="408940"/>
                  </a:lnTo>
                  <a:lnTo>
                    <a:pt x="42303" y="406400"/>
                  </a:lnTo>
                  <a:lnTo>
                    <a:pt x="41897" y="410210"/>
                  </a:lnTo>
                  <a:lnTo>
                    <a:pt x="41376" y="408940"/>
                  </a:lnTo>
                  <a:lnTo>
                    <a:pt x="40373" y="410210"/>
                  </a:lnTo>
                  <a:lnTo>
                    <a:pt x="40779" y="410210"/>
                  </a:lnTo>
                  <a:lnTo>
                    <a:pt x="41160" y="411480"/>
                  </a:lnTo>
                  <a:lnTo>
                    <a:pt x="40627" y="413004"/>
                  </a:lnTo>
                  <a:lnTo>
                    <a:pt x="40627" y="420763"/>
                  </a:lnTo>
                  <a:lnTo>
                    <a:pt x="39560" y="421640"/>
                  </a:lnTo>
                  <a:lnTo>
                    <a:pt x="39636" y="420370"/>
                  </a:lnTo>
                  <a:lnTo>
                    <a:pt x="40627" y="420763"/>
                  </a:lnTo>
                  <a:lnTo>
                    <a:pt x="40627" y="413004"/>
                  </a:lnTo>
                  <a:lnTo>
                    <a:pt x="39827" y="415290"/>
                  </a:lnTo>
                  <a:lnTo>
                    <a:pt x="32880" y="410210"/>
                  </a:lnTo>
                  <a:lnTo>
                    <a:pt x="30759" y="416560"/>
                  </a:lnTo>
                  <a:lnTo>
                    <a:pt x="28054" y="419100"/>
                  </a:lnTo>
                  <a:lnTo>
                    <a:pt x="28765" y="422910"/>
                  </a:lnTo>
                  <a:lnTo>
                    <a:pt x="26174" y="425450"/>
                  </a:lnTo>
                  <a:lnTo>
                    <a:pt x="24447" y="424192"/>
                  </a:lnTo>
                  <a:lnTo>
                    <a:pt x="25615" y="421640"/>
                  </a:lnTo>
                  <a:lnTo>
                    <a:pt x="22047" y="421640"/>
                  </a:lnTo>
                  <a:lnTo>
                    <a:pt x="20828" y="424180"/>
                  </a:lnTo>
                  <a:lnTo>
                    <a:pt x="20828" y="422910"/>
                  </a:lnTo>
                  <a:lnTo>
                    <a:pt x="19227" y="421640"/>
                  </a:lnTo>
                  <a:lnTo>
                    <a:pt x="18008" y="421640"/>
                  </a:lnTo>
                  <a:lnTo>
                    <a:pt x="19189" y="424180"/>
                  </a:lnTo>
                  <a:lnTo>
                    <a:pt x="19900" y="424180"/>
                  </a:lnTo>
                  <a:lnTo>
                    <a:pt x="20599" y="427990"/>
                  </a:lnTo>
                  <a:lnTo>
                    <a:pt x="21602" y="424192"/>
                  </a:lnTo>
                  <a:lnTo>
                    <a:pt x="22567" y="424192"/>
                  </a:lnTo>
                  <a:lnTo>
                    <a:pt x="23863" y="426720"/>
                  </a:lnTo>
                  <a:lnTo>
                    <a:pt x="22948" y="427990"/>
                  </a:lnTo>
                  <a:lnTo>
                    <a:pt x="25476" y="429260"/>
                  </a:lnTo>
                  <a:lnTo>
                    <a:pt x="23837" y="425450"/>
                  </a:lnTo>
                  <a:lnTo>
                    <a:pt x="26225" y="427990"/>
                  </a:lnTo>
                  <a:lnTo>
                    <a:pt x="26454" y="427990"/>
                  </a:lnTo>
                  <a:lnTo>
                    <a:pt x="27597" y="426720"/>
                  </a:lnTo>
                  <a:lnTo>
                    <a:pt x="27647" y="427990"/>
                  </a:lnTo>
                  <a:lnTo>
                    <a:pt x="29070" y="429260"/>
                  </a:lnTo>
                  <a:lnTo>
                    <a:pt x="27825" y="429260"/>
                  </a:lnTo>
                  <a:lnTo>
                    <a:pt x="31762" y="430530"/>
                  </a:lnTo>
                  <a:lnTo>
                    <a:pt x="31483" y="426720"/>
                  </a:lnTo>
                  <a:lnTo>
                    <a:pt x="31292" y="424180"/>
                  </a:lnTo>
                  <a:lnTo>
                    <a:pt x="33655" y="426669"/>
                  </a:lnTo>
                  <a:lnTo>
                    <a:pt x="37096" y="424180"/>
                  </a:lnTo>
                  <a:lnTo>
                    <a:pt x="32715" y="424180"/>
                  </a:lnTo>
                  <a:lnTo>
                    <a:pt x="34277" y="419100"/>
                  </a:lnTo>
                  <a:lnTo>
                    <a:pt x="39509" y="425450"/>
                  </a:lnTo>
                  <a:lnTo>
                    <a:pt x="38620" y="422910"/>
                  </a:lnTo>
                  <a:lnTo>
                    <a:pt x="40030" y="421640"/>
                  </a:lnTo>
                  <a:lnTo>
                    <a:pt x="40386" y="422910"/>
                  </a:lnTo>
                  <a:lnTo>
                    <a:pt x="40944" y="420890"/>
                  </a:lnTo>
                  <a:lnTo>
                    <a:pt x="42875" y="421640"/>
                  </a:lnTo>
                  <a:lnTo>
                    <a:pt x="43319" y="420370"/>
                  </a:lnTo>
                  <a:lnTo>
                    <a:pt x="43751" y="419100"/>
                  </a:lnTo>
                  <a:lnTo>
                    <a:pt x="44640" y="416560"/>
                  </a:lnTo>
                  <a:lnTo>
                    <a:pt x="45732" y="418211"/>
                  </a:lnTo>
                  <a:lnTo>
                    <a:pt x="45948" y="417830"/>
                  </a:lnTo>
                  <a:lnTo>
                    <a:pt x="46367" y="418401"/>
                  </a:lnTo>
                  <a:lnTo>
                    <a:pt x="46062" y="418706"/>
                  </a:lnTo>
                  <a:lnTo>
                    <a:pt x="47167" y="420370"/>
                  </a:lnTo>
                  <a:lnTo>
                    <a:pt x="47053" y="419328"/>
                  </a:lnTo>
                  <a:lnTo>
                    <a:pt x="48780" y="421640"/>
                  </a:lnTo>
                  <a:lnTo>
                    <a:pt x="48323" y="417830"/>
                  </a:lnTo>
                  <a:lnTo>
                    <a:pt x="48171" y="416560"/>
                  </a:lnTo>
                  <a:lnTo>
                    <a:pt x="48018" y="415290"/>
                  </a:lnTo>
                  <a:lnTo>
                    <a:pt x="50863" y="416560"/>
                  </a:lnTo>
                  <a:lnTo>
                    <a:pt x="51485" y="419100"/>
                  </a:lnTo>
                  <a:lnTo>
                    <a:pt x="49123" y="419100"/>
                  </a:lnTo>
                  <a:lnTo>
                    <a:pt x="51993" y="420370"/>
                  </a:lnTo>
                  <a:lnTo>
                    <a:pt x="51142" y="415290"/>
                  </a:lnTo>
                  <a:lnTo>
                    <a:pt x="56007" y="419100"/>
                  </a:lnTo>
                  <a:lnTo>
                    <a:pt x="57175" y="417830"/>
                  </a:lnTo>
                  <a:lnTo>
                    <a:pt x="55651" y="414020"/>
                  </a:lnTo>
                  <a:lnTo>
                    <a:pt x="59867" y="415290"/>
                  </a:lnTo>
                  <a:lnTo>
                    <a:pt x="61937" y="412750"/>
                  </a:lnTo>
                  <a:lnTo>
                    <a:pt x="62306" y="414020"/>
                  </a:lnTo>
                  <a:lnTo>
                    <a:pt x="67691" y="412750"/>
                  </a:lnTo>
                  <a:lnTo>
                    <a:pt x="70891" y="412750"/>
                  </a:lnTo>
                  <a:lnTo>
                    <a:pt x="70104" y="410210"/>
                  </a:lnTo>
                  <a:lnTo>
                    <a:pt x="69710" y="408940"/>
                  </a:lnTo>
                  <a:lnTo>
                    <a:pt x="72504" y="408940"/>
                  </a:lnTo>
                  <a:lnTo>
                    <a:pt x="73977" y="407670"/>
                  </a:lnTo>
                  <a:lnTo>
                    <a:pt x="74904" y="408940"/>
                  </a:lnTo>
                  <a:lnTo>
                    <a:pt x="74980" y="410210"/>
                  </a:lnTo>
                  <a:lnTo>
                    <a:pt x="74422" y="411480"/>
                  </a:lnTo>
                  <a:lnTo>
                    <a:pt x="76136" y="411480"/>
                  </a:lnTo>
                  <a:lnTo>
                    <a:pt x="76009" y="410210"/>
                  </a:lnTo>
                  <a:lnTo>
                    <a:pt x="76250" y="408940"/>
                  </a:lnTo>
                  <a:lnTo>
                    <a:pt x="77165" y="407670"/>
                  </a:lnTo>
                  <a:lnTo>
                    <a:pt x="77990" y="410210"/>
                  </a:lnTo>
                  <a:lnTo>
                    <a:pt x="80200" y="408940"/>
                  </a:lnTo>
                  <a:lnTo>
                    <a:pt x="80797" y="406400"/>
                  </a:lnTo>
                  <a:lnTo>
                    <a:pt x="81089" y="405130"/>
                  </a:lnTo>
                  <a:lnTo>
                    <a:pt x="84823" y="406400"/>
                  </a:lnTo>
                  <a:lnTo>
                    <a:pt x="84315" y="405130"/>
                  </a:lnTo>
                  <a:lnTo>
                    <a:pt x="83794" y="403860"/>
                  </a:lnTo>
                  <a:lnTo>
                    <a:pt x="79248" y="400050"/>
                  </a:lnTo>
                  <a:lnTo>
                    <a:pt x="80365" y="398780"/>
                  </a:lnTo>
                  <a:lnTo>
                    <a:pt x="81470" y="397510"/>
                  </a:lnTo>
                  <a:lnTo>
                    <a:pt x="82232" y="398780"/>
                  </a:lnTo>
                  <a:lnTo>
                    <a:pt x="83451" y="400050"/>
                  </a:lnTo>
                  <a:lnTo>
                    <a:pt x="84099" y="400050"/>
                  </a:lnTo>
                  <a:lnTo>
                    <a:pt x="84048" y="400989"/>
                  </a:lnTo>
                  <a:lnTo>
                    <a:pt x="84886" y="400050"/>
                  </a:lnTo>
                  <a:lnTo>
                    <a:pt x="85788" y="402590"/>
                  </a:lnTo>
                  <a:lnTo>
                    <a:pt x="86309" y="401320"/>
                  </a:lnTo>
                  <a:lnTo>
                    <a:pt x="86893" y="402590"/>
                  </a:lnTo>
                  <a:lnTo>
                    <a:pt x="86715" y="403860"/>
                  </a:lnTo>
                  <a:lnTo>
                    <a:pt x="88861" y="403860"/>
                  </a:lnTo>
                  <a:lnTo>
                    <a:pt x="90043" y="405130"/>
                  </a:lnTo>
                  <a:lnTo>
                    <a:pt x="88798" y="402590"/>
                  </a:lnTo>
                  <a:lnTo>
                    <a:pt x="89547" y="401320"/>
                  </a:lnTo>
                  <a:lnTo>
                    <a:pt x="91706" y="400050"/>
                  </a:lnTo>
                  <a:lnTo>
                    <a:pt x="91414" y="403860"/>
                  </a:lnTo>
                  <a:lnTo>
                    <a:pt x="93192" y="403860"/>
                  </a:lnTo>
                  <a:lnTo>
                    <a:pt x="93091" y="402590"/>
                  </a:lnTo>
                  <a:lnTo>
                    <a:pt x="95186" y="402590"/>
                  </a:lnTo>
                  <a:lnTo>
                    <a:pt x="93827" y="400050"/>
                  </a:lnTo>
                  <a:lnTo>
                    <a:pt x="94488" y="400050"/>
                  </a:lnTo>
                  <a:lnTo>
                    <a:pt x="95262" y="401320"/>
                  </a:lnTo>
                  <a:lnTo>
                    <a:pt x="95885" y="401320"/>
                  </a:lnTo>
                  <a:lnTo>
                    <a:pt x="96431" y="400050"/>
                  </a:lnTo>
                  <a:lnTo>
                    <a:pt x="101092" y="398780"/>
                  </a:lnTo>
                  <a:lnTo>
                    <a:pt x="99695" y="397510"/>
                  </a:lnTo>
                  <a:lnTo>
                    <a:pt x="98298" y="396240"/>
                  </a:lnTo>
                  <a:lnTo>
                    <a:pt x="98031" y="396240"/>
                  </a:lnTo>
                  <a:lnTo>
                    <a:pt x="98323" y="395592"/>
                  </a:lnTo>
                  <a:lnTo>
                    <a:pt x="100393" y="391160"/>
                  </a:lnTo>
                  <a:lnTo>
                    <a:pt x="106654" y="393700"/>
                  </a:lnTo>
                  <a:lnTo>
                    <a:pt x="109791" y="389890"/>
                  </a:lnTo>
                  <a:lnTo>
                    <a:pt x="110274" y="391160"/>
                  </a:lnTo>
                  <a:lnTo>
                    <a:pt x="111112" y="389890"/>
                  </a:lnTo>
                  <a:lnTo>
                    <a:pt x="111950" y="388620"/>
                  </a:lnTo>
                  <a:lnTo>
                    <a:pt x="114922" y="388620"/>
                  </a:lnTo>
                  <a:lnTo>
                    <a:pt x="115455" y="384810"/>
                  </a:lnTo>
                  <a:lnTo>
                    <a:pt x="116128" y="384810"/>
                  </a:lnTo>
                  <a:lnTo>
                    <a:pt x="117919" y="386080"/>
                  </a:lnTo>
                  <a:lnTo>
                    <a:pt x="118211" y="387350"/>
                  </a:lnTo>
                  <a:lnTo>
                    <a:pt x="119545" y="386080"/>
                  </a:lnTo>
                  <a:lnTo>
                    <a:pt x="119214" y="384810"/>
                  </a:lnTo>
                  <a:lnTo>
                    <a:pt x="122440" y="384810"/>
                  </a:lnTo>
                  <a:lnTo>
                    <a:pt x="121678" y="387172"/>
                  </a:lnTo>
                  <a:lnTo>
                    <a:pt x="123812" y="386080"/>
                  </a:lnTo>
                  <a:lnTo>
                    <a:pt x="121970" y="387045"/>
                  </a:lnTo>
                  <a:lnTo>
                    <a:pt x="121704" y="387172"/>
                  </a:lnTo>
                  <a:lnTo>
                    <a:pt x="121627" y="387350"/>
                  </a:lnTo>
                  <a:lnTo>
                    <a:pt x="122999" y="386549"/>
                  </a:lnTo>
                  <a:lnTo>
                    <a:pt x="123977" y="386080"/>
                  </a:lnTo>
                  <a:lnTo>
                    <a:pt x="125234" y="387350"/>
                  </a:lnTo>
                  <a:lnTo>
                    <a:pt x="125577" y="386080"/>
                  </a:lnTo>
                  <a:lnTo>
                    <a:pt x="126238" y="383540"/>
                  </a:lnTo>
                  <a:lnTo>
                    <a:pt x="126695" y="387350"/>
                  </a:lnTo>
                  <a:lnTo>
                    <a:pt x="129476" y="386080"/>
                  </a:lnTo>
                  <a:lnTo>
                    <a:pt x="130136" y="384810"/>
                  </a:lnTo>
                  <a:lnTo>
                    <a:pt x="127685" y="383540"/>
                  </a:lnTo>
                  <a:lnTo>
                    <a:pt x="128663" y="382270"/>
                  </a:lnTo>
                  <a:lnTo>
                    <a:pt x="130937" y="382270"/>
                  </a:lnTo>
                  <a:lnTo>
                    <a:pt x="132054" y="386080"/>
                  </a:lnTo>
                  <a:lnTo>
                    <a:pt x="138607" y="386080"/>
                  </a:lnTo>
                  <a:lnTo>
                    <a:pt x="137922" y="382270"/>
                  </a:lnTo>
                  <a:lnTo>
                    <a:pt x="136575" y="374650"/>
                  </a:lnTo>
                  <a:lnTo>
                    <a:pt x="139928" y="376504"/>
                  </a:lnTo>
                  <a:lnTo>
                    <a:pt x="139852" y="375920"/>
                  </a:lnTo>
                  <a:lnTo>
                    <a:pt x="142125" y="374650"/>
                  </a:lnTo>
                  <a:lnTo>
                    <a:pt x="146748" y="378460"/>
                  </a:lnTo>
                  <a:lnTo>
                    <a:pt x="147383" y="377190"/>
                  </a:lnTo>
                  <a:lnTo>
                    <a:pt x="151168" y="377190"/>
                  </a:lnTo>
                  <a:lnTo>
                    <a:pt x="149326" y="374650"/>
                  </a:lnTo>
                  <a:lnTo>
                    <a:pt x="148399" y="373380"/>
                  </a:lnTo>
                  <a:lnTo>
                    <a:pt x="147485" y="372110"/>
                  </a:lnTo>
                  <a:lnTo>
                    <a:pt x="151079" y="370840"/>
                  </a:lnTo>
                  <a:lnTo>
                    <a:pt x="150075" y="370840"/>
                  </a:lnTo>
                  <a:lnTo>
                    <a:pt x="149072" y="369570"/>
                  </a:lnTo>
                  <a:lnTo>
                    <a:pt x="148056" y="368300"/>
                  </a:lnTo>
                  <a:lnTo>
                    <a:pt x="149644" y="365760"/>
                  </a:lnTo>
                  <a:lnTo>
                    <a:pt x="151917" y="364490"/>
                  </a:lnTo>
                  <a:lnTo>
                    <a:pt x="154800" y="368300"/>
                  </a:lnTo>
                  <a:lnTo>
                    <a:pt x="154000" y="369570"/>
                  </a:lnTo>
                  <a:lnTo>
                    <a:pt x="153581" y="370840"/>
                  </a:lnTo>
                  <a:lnTo>
                    <a:pt x="153123" y="370840"/>
                  </a:lnTo>
                  <a:lnTo>
                    <a:pt x="152933" y="369570"/>
                  </a:lnTo>
                  <a:lnTo>
                    <a:pt x="152501" y="370840"/>
                  </a:lnTo>
                  <a:lnTo>
                    <a:pt x="151904" y="372110"/>
                  </a:lnTo>
                  <a:lnTo>
                    <a:pt x="153390" y="372110"/>
                  </a:lnTo>
                  <a:lnTo>
                    <a:pt x="153035" y="370840"/>
                  </a:lnTo>
                  <a:lnTo>
                    <a:pt x="154698" y="372110"/>
                  </a:lnTo>
                  <a:lnTo>
                    <a:pt x="157454" y="369570"/>
                  </a:lnTo>
                  <a:lnTo>
                    <a:pt x="157822" y="372110"/>
                  </a:lnTo>
                  <a:lnTo>
                    <a:pt x="158762" y="369570"/>
                  </a:lnTo>
                  <a:lnTo>
                    <a:pt x="159499" y="369570"/>
                  </a:lnTo>
                  <a:lnTo>
                    <a:pt x="160159" y="368300"/>
                  </a:lnTo>
                  <a:lnTo>
                    <a:pt x="163398" y="367030"/>
                  </a:lnTo>
                  <a:lnTo>
                    <a:pt x="162636" y="367030"/>
                  </a:lnTo>
                  <a:lnTo>
                    <a:pt x="161493" y="365760"/>
                  </a:lnTo>
                  <a:lnTo>
                    <a:pt x="161925" y="365760"/>
                  </a:lnTo>
                  <a:lnTo>
                    <a:pt x="166585" y="364490"/>
                  </a:lnTo>
                  <a:lnTo>
                    <a:pt x="164503" y="363220"/>
                  </a:lnTo>
                  <a:lnTo>
                    <a:pt x="162420" y="361950"/>
                  </a:lnTo>
                  <a:lnTo>
                    <a:pt x="164757" y="360680"/>
                  </a:lnTo>
                  <a:lnTo>
                    <a:pt x="167233" y="360680"/>
                  </a:lnTo>
                  <a:lnTo>
                    <a:pt x="166573" y="364477"/>
                  </a:lnTo>
                  <a:lnTo>
                    <a:pt x="168389" y="361950"/>
                  </a:lnTo>
                  <a:lnTo>
                    <a:pt x="170675" y="361950"/>
                  </a:lnTo>
                  <a:lnTo>
                    <a:pt x="170332" y="365760"/>
                  </a:lnTo>
                  <a:lnTo>
                    <a:pt x="171500" y="361950"/>
                  </a:lnTo>
                  <a:lnTo>
                    <a:pt x="175653" y="364490"/>
                  </a:lnTo>
                  <a:lnTo>
                    <a:pt x="177279" y="363220"/>
                  </a:lnTo>
                  <a:lnTo>
                    <a:pt x="176517" y="365760"/>
                  </a:lnTo>
                  <a:lnTo>
                    <a:pt x="176987" y="364477"/>
                  </a:lnTo>
                  <a:lnTo>
                    <a:pt x="177622" y="363220"/>
                  </a:lnTo>
                  <a:lnTo>
                    <a:pt x="178257" y="363220"/>
                  </a:lnTo>
                  <a:lnTo>
                    <a:pt x="176237" y="361950"/>
                  </a:lnTo>
                  <a:lnTo>
                    <a:pt x="177203" y="361950"/>
                  </a:lnTo>
                  <a:lnTo>
                    <a:pt x="177850" y="360680"/>
                  </a:lnTo>
                  <a:lnTo>
                    <a:pt x="178371" y="361950"/>
                  </a:lnTo>
                  <a:lnTo>
                    <a:pt x="178282" y="360680"/>
                  </a:lnTo>
                  <a:lnTo>
                    <a:pt x="175615" y="359410"/>
                  </a:lnTo>
                  <a:lnTo>
                    <a:pt x="175856" y="356870"/>
                  </a:lnTo>
                  <a:lnTo>
                    <a:pt x="175971" y="355600"/>
                  </a:lnTo>
                  <a:lnTo>
                    <a:pt x="177330" y="356641"/>
                  </a:lnTo>
                  <a:lnTo>
                    <a:pt x="177673" y="356641"/>
                  </a:lnTo>
                  <a:lnTo>
                    <a:pt x="181864" y="356641"/>
                  </a:lnTo>
                  <a:lnTo>
                    <a:pt x="184721" y="354330"/>
                  </a:lnTo>
                  <a:lnTo>
                    <a:pt x="185318" y="355600"/>
                  </a:lnTo>
                  <a:lnTo>
                    <a:pt x="186029" y="356057"/>
                  </a:lnTo>
                  <a:lnTo>
                    <a:pt x="185369" y="354330"/>
                  </a:lnTo>
                  <a:lnTo>
                    <a:pt x="185762" y="351790"/>
                  </a:lnTo>
                  <a:lnTo>
                    <a:pt x="188531" y="351790"/>
                  </a:lnTo>
                  <a:lnTo>
                    <a:pt x="187337" y="349250"/>
                  </a:lnTo>
                  <a:lnTo>
                    <a:pt x="186918" y="349250"/>
                  </a:lnTo>
                  <a:lnTo>
                    <a:pt x="186334" y="347980"/>
                  </a:lnTo>
                  <a:lnTo>
                    <a:pt x="187464" y="346710"/>
                  </a:lnTo>
                  <a:lnTo>
                    <a:pt x="188506" y="345478"/>
                  </a:lnTo>
                  <a:lnTo>
                    <a:pt x="188417" y="344170"/>
                  </a:lnTo>
                  <a:lnTo>
                    <a:pt x="193941" y="347980"/>
                  </a:lnTo>
                  <a:lnTo>
                    <a:pt x="194906" y="345440"/>
                  </a:lnTo>
                  <a:lnTo>
                    <a:pt x="196583" y="345440"/>
                  </a:lnTo>
                  <a:lnTo>
                    <a:pt x="196888" y="347980"/>
                  </a:lnTo>
                  <a:lnTo>
                    <a:pt x="198234" y="347980"/>
                  </a:lnTo>
                  <a:lnTo>
                    <a:pt x="198958" y="345440"/>
                  </a:lnTo>
                  <a:lnTo>
                    <a:pt x="199059" y="345071"/>
                  </a:lnTo>
                  <a:lnTo>
                    <a:pt x="199174" y="344170"/>
                  </a:lnTo>
                  <a:lnTo>
                    <a:pt x="199301" y="342900"/>
                  </a:lnTo>
                  <a:lnTo>
                    <a:pt x="199644" y="340360"/>
                  </a:lnTo>
                  <a:lnTo>
                    <a:pt x="198869" y="341160"/>
                  </a:lnTo>
                  <a:lnTo>
                    <a:pt x="198666" y="340360"/>
                  </a:lnTo>
                  <a:lnTo>
                    <a:pt x="198285" y="338836"/>
                  </a:lnTo>
                  <a:lnTo>
                    <a:pt x="198285" y="342214"/>
                  </a:lnTo>
                  <a:lnTo>
                    <a:pt x="197916" y="344170"/>
                  </a:lnTo>
                  <a:lnTo>
                    <a:pt x="196951" y="344170"/>
                  </a:lnTo>
                  <a:lnTo>
                    <a:pt x="197015" y="342900"/>
                  </a:lnTo>
                  <a:lnTo>
                    <a:pt x="197091" y="341630"/>
                  </a:lnTo>
                  <a:lnTo>
                    <a:pt x="197307" y="341630"/>
                  </a:lnTo>
                  <a:lnTo>
                    <a:pt x="195580" y="340360"/>
                  </a:lnTo>
                  <a:lnTo>
                    <a:pt x="198285" y="342214"/>
                  </a:lnTo>
                  <a:lnTo>
                    <a:pt x="198285" y="338836"/>
                  </a:lnTo>
                  <a:lnTo>
                    <a:pt x="197713" y="336550"/>
                  </a:lnTo>
                  <a:lnTo>
                    <a:pt x="201015" y="337820"/>
                  </a:lnTo>
                  <a:lnTo>
                    <a:pt x="204355" y="342900"/>
                  </a:lnTo>
                  <a:lnTo>
                    <a:pt x="208788" y="342900"/>
                  </a:lnTo>
                  <a:lnTo>
                    <a:pt x="207797" y="336550"/>
                  </a:lnTo>
                  <a:lnTo>
                    <a:pt x="212420" y="335280"/>
                  </a:lnTo>
                  <a:lnTo>
                    <a:pt x="210604" y="335280"/>
                  </a:lnTo>
                  <a:lnTo>
                    <a:pt x="209753" y="332740"/>
                  </a:lnTo>
                  <a:lnTo>
                    <a:pt x="212750" y="332740"/>
                  </a:lnTo>
                  <a:lnTo>
                    <a:pt x="213410" y="331470"/>
                  </a:lnTo>
                  <a:lnTo>
                    <a:pt x="214452" y="332740"/>
                  </a:lnTo>
                  <a:lnTo>
                    <a:pt x="215646" y="334010"/>
                  </a:lnTo>
                  <a:lnTo>
                    <a:pt x="216890" y="334010"/>
                  </a:lnTo>
                  <a:lnTo>
                    <a:pt x="215976" y="332740"/>
                  </a:lnTo>
                  <a:lnTo>
                    <a:pt x="219735" y="332740"/>
                  </a:lnTo>
                  <a:lnTo>
                    <a:pt x="219087" y="331470"/>
                  </a:lnTo>
                  <a:lnTo>
                    <a:pt x="217766" y="328930"/>
                  </a:lnTo>
                  <a:lnTo>
                    <a:pt x="220980" y="330200"/>
                  </a:lnTo>
                  <a:lnTo>
                    <a:pt x="224688" y="328930"/>
                  </a:lnTo>
                  <a:lnTo>
                    <a:pt x="222554" y="325120"/>
                  </a:lnTo>
                  <a:lnTo>
                    <a:pt x="221132" y="322580"/>
                  </a:lnTo>
                  <a:lnTo>
                    <a:pt x="224447" y="321310"/>
                  </a:lnTo>
                  <a:lnTo>
                    <a:pt x="224866" y="323850"/>
                  </a:lnTo>
                  <a:lnTo>
                    <a:pt x="227025" y="323850"/>
                  </a:lnTo>
                  <a:lnTo>
                    <a:pt x="225971" y="326390"/>
                  </a:lnTo>
                  <a:lnTo>
                    <a:pt x="226961" y="326390"/>
                  </a:lnTo>
                  <a:lnTo>
                    <a:pt x="228053" y="325120"/>
                  </a:lnTo>
                  <a:lnTo>
                    <a:pt x="228561" y="325120"/>
                  </a:lnTo>
                  <a:lnTo>
                    <a:pt x="228384" y="320040"/>
                  </a:lnTo>
                  <a:lnTo>
                    <a:pt x="230378" y="321297"/>
                  </a:lnTo>
                  <a:lnTo>
                    <a:pt x="230378" y="321525"/>
                  </a:lnTo>
                  <a:lnTo>
                    <a:pt x="230746" y="320954"/>
                  </a:lnTo>
                  <a:lnTo>
                    <a:pt x="230530" y="320802"/>
                  </a:lnTo>
                  <a:lnTo>
                    <a:pt x="230403" y="320751"/>
                  </a:lnTo>
                  <a:lnTo>
                    <a:pt x="230390" y="321068"/>
                  </a:lnTo>
                  <a:lnTo>
                    <a:pt x="230301" y="320040"/>
                  </a:lnTo>
                  <a:lnTo>
                    <a:pt x="229196" y="318770"/>
                  </a:lnTo>
                  <a:lnTo>
                    <a:pt x="230390" y="317500"/>
                  </a:lnTo>
                  <a:lnTo>
                    <a:pt x="230746" y="318770"/>
                  </a:lnTo>
                  <a:lnTo>
                    <a:pt x="230974" y="318770"/>
                  </a:lnTo>
                  <a:lnTo>
                    <a:pt x="230403" y="317500"/>
                  </a:lnTo>
                  <a:lnTo>
                    <a:pt x="231838" y="316242"/>
                  </a:lnTo>
                  <a:lnTo>
                    <a:pt x="236258" y="318770"/>
                  </a:lnTo>
                  <a:lnTo>
                    <a:pt x="237515" y="308610"/>
                  </a:lnTo>
                  <a:lnTo>
                    <a:pt x="243103" y="311086"/>
                  </a:lnTo>
                  <a:lnTo>
                    <a:pt x="242925" y="311302"/>
                  </a:lnTo>
                  <a:lnTo>
                    <a:pt x="243890" y="311137"/>
                  </a:lnTo>
                  <a:lnTo>
                    <a:pt x="243509" y="310972"/>
                  </a:lnTo>
                  <a:lnTo>
                    <a:pt x="244957" y="309880"/>
                  </a:lnTo>
                  <a:lnTo>
                    <a:pt x="246011" y="308610"/>
                  </a:lnTo>
                  <a:lnTo>
                    <a:pt x="247065" y="307340"/>
                  </a:lnTo>
                  <a:lnTo>
                    <a:pt x="248856" y="306070"/>
                  </a:lnTo>
                  <a:lnTo>
                    <a:pt x="252730" y="306070"/>
                  </a:lnTo>
                  <a:lnTo>
                    <a:pt x="251307" y="304800"/>
                  </a:lnTo>
                  <a:lnTo>
                    <a:pt x="248488" y="302260"/>
                  </a:lnTo>
                  <a:lnTo>
                    <a:pt x="247065" y="300990"/>
                  </a:lnTo>
                  <a:lnTo>
                    <a:pt x="251294" y="299720"/>
                  </a:lnTo>
                  <a:lnTo>
                    <a:pt x="254787" y="302260"/>
                  </a:lnTo>
                  <a:lnTo>
                    <a:pt x="250799" y="302260"/>
                  </a:lnTo>
                  <a:lnTo>
                    <a:pt x="252488" y="303530"/>
                  </a:lnTo>
                  <a:lnTo>
                    <a:pt x="256959" y="308610"/>
                  </a:lnTo>
                  <a:lnTo>
                    <a:pt x="255498" y="299720"/>
                  </a:lnTo>
                  <a:lnTo>
                    <a:pt x="259880" y="300990"/>
                  </a:lnTo>
                  <a:lnTo>
                    <a:pt x="259638" y="302260"/>
                  </a:lnTo>
                  <a:lnTo>
                    <a:pt x="262547" y="302260"/>
                  </a:lnTo>
                  <a:lnTo>
                    <a:pt x="262178" y="299720"/>
                  </a:lnTo>
                  <a:lnTo>
                    <a:pt x="261810" y="297180"/>
                  </a:lnTo>
                  <a:lnTo>
                    <a:pt x="264579" y="295910"/>
                  </a:lnTo>
                  <a:lnTo>
                    <a:pt x="264833" y="295910"/>
                  </a:lnTo>
                  <a:lnTo>
                    <a:pt x="265188" y="297180"/>
                  </a:lnTo>
                  <a:lnTo>
                    <a:pt x="265099" y="295910"/>
                  </a:lnTo>
                  <a:lnTo>
                    <a:pt x="264833" y="292100"/>
                  </a:lnTo>
                  <a:lnTo>
                    <a:pt x="266039" y="290830"/>
                  </a:lnTo>
                  <a:close/>
                </a:path>
                <a:path w="542290" h="554990">
                  <a:moveTo>
                    <a:pt x="269303" y="287959"/>
                  </a:moveTo>
                  <a:lnTo>
                    <a:pt x="268973" y="287020"/>
                  </a:lnTo>
                  <a:lnTo>
                    <a:pt x="268643" y="287515"/>
                  </a:lnTo>
                  <a:lnTo>
                    <a:pt x="269303" y="287959"/>
                  </a:lnTo>
                  <a:close/>
                </a:path>
                <a:path w="542290" h="554990">
                  <a:moveTo>
                    <a:pt x="269875" y="289560"/>
                  </a:moveTo>
                  <a:lnTo>
                    <a:pt x="268770" y="288290"/>
                  </a:lnTo>
                  <a:lnTo>
                    <a:pt x="269824" y="289560"/>
                  </a:lnTo>
                  <a:close/>
                </a:path>
                <a:path w="542290" h="554990">
                  <a:moveTo>
                    <a:pt x="271678" y="289560"/>
                  </a:moveTo>
                  <a:lnTo>
                    <a:pt x="269303" y="287959"/>
                  </a:lnTo>
                  <a:lnTo>
                    <a:pt x="269875" y="289560"/>
                  </a:lnTo>
                  <a:lnTo>
                    <a:pt x="270865" y="290830"/>
                  </a:lnTo>
                  <a:lnTo>
                    <a:pt x="271678" y="289560"/>
                  </a:lnTo>
                  <a:close/>
                </a:path>
                <a:path w="542290" h="554990">
                  <a:moveTo>
                    <a:pt x="290550" y="273050"/>
                  </a:moveTo>
                  <a:lnTo>
                    <a:pt x="290156" y="271703"/>
                  </a:lnTo>
                  <a:lnTo>
                    <a:pt x="290398" y="273443"/>
                  </a:lnTo>
                  <a:lnTo>
                    <a:pt x="290550" y="273050"/>
                  </a:lnTo>
                  <a:close/>
                </a:path>
                <a:path w="542290" h="554990">
                  <a:moveTo>
                    <a:pt x="291477" y="246837"/>
                  </a:moveTo>
                  <a:lnTo>
                    <a:pt x="290741" y="246380"/>
                  </a:lnTo>
                  <a:lnTo>
                    <a:pt x="289801" y="246380"/>
                  </a:lnTo>
                  <a:lnTo>
                    <a:pt x="290817" y="247650"/>
                  </a:lnTo>
                  <a:lnTo>
                    <a:pt x="291477" y="246837"/>
                  </a:lnTo>
                  <a:close/>
                </a:path>
                <a:path w="542290" h="554990">
                  <a:moveTo>
                    <a:pt x="291896" y="247103"/>
                  </a:moveTo>
                  <a:lnTo>
                    <a:pt x="291846" y="246380"/>
                  </a:lnTo>
                  <a:lnTo>
                    <a:pt x="291477" y="246837"/>
                  </a:lnTo>
                  <a:lnTo>
                    <a:pt x="291896" y="247103"/>
                  </a:lnTo>
                  <a:close/>
                </a:path>
                <a:path w="542290" h="554990">
                  <a:moveTo>
                    <a:pt x="292455" y="275590"/>
                  </a:moveTo>
                  <a:lnTo>
                    <a:pt x="291757" y="274320"/>
                  </a:lnTo>
                  <a:lnTo>
                    <a:pt x="291566" y="274320"/>
                  </a:lnTo>
                  <a:lnTo>
                    <a:pt x="291604" y="275590"/>
                  </a:lnTo>
                  <a:lnTo>
                    <a:pt x="290741" y="275590"/>
                  </a:lnTo>
                  <a:lnTo>
                    <a:pt x="290398" y="273443"/>
                  </a:lnTo>
                  <a:lnTo>
                    <a:pt x="289077" y="276860"/>
                  </a:lnTo>
                  <a:lnTo>
                    <a:pt x="288696" y="279400"/>
                  </a:lnTo>
                  <a:lnTo>
                    <a:pt x="289877" y="278130"/>
                  </a:lnTo>
                  <a:lnTo>
                    <a:pt x="292455" y="275590"/>
                  </a:lnTo>
                  <a:close/>
                </a:path>
                <a:path w="542290" h="554990">
                  <a:moveTo>
                    <a:pt x="318516" y="253669"/>
                  </a:moveTo>
                  <a:lnTo>
                    <a:pt x="318274" y="253949"/>
                  </a:lnTo>
                  <a:lnTo>
                    <a:pt x="318516" y="254000"/>
                  </a:lnTo>
                  <a:lnTo>
                    <a:pt x="318516" y="253669"/>
                  </a:lnTo>
                  <a:close/>
                </a:path>
                <a:path w="542290" h="554990">
                  <a:moveTo>
                    <a:pt x="330263" y="251460"/>
                  </a:moveTo>
                  <a:lnTo>
                    <a:pt x="326428" y="250190"/>
                  </a:lnTo>
                  <a:lnTo>
                    <a:pt x="326948" y="247650"/>
                  </a:lnTo>
                  <a:lnTo>
                    <a:pt x="292785" y="247650"/>
                  </a:lnTo>
                  <a:lnTo>
                    <a:pt x="291947" y="247650"/>
                  </a:lnTo>
                  <a:lnTo>
                    <a:pt x="286410" y="252730"/>
                  </a:lnTo>
                  <a:lnTo>
                    <a:pt x="279565" y="257810"/>
                  </a:lnTo>
                  <a:lnTo>
                    <a:pt x="272211" y="260350"/>
                  </a:lnTo>
                  <a:lnTo>
                    <a:pt x="265087" y="264160"/>
                  </a:lnTo>
                  <a:lnTo>
                    <a:pt x="261861" y="265430"/>
                  </a:lnTo>
                  <a:lnTo>
                    <a:pt x="269367" y="273050"/>
                  </a:lnTo>
                  <a:lnTo>
                    <a:pt x="262928" y="271780"/>
                  </a:lnTo>
                  <a:lnTo>
                    <a:pt x="261848" y="269240"/>
                  </a:lnTo>
                  <a:lnTo>
                    <a:pt x="258521" y="276860"/>
                  </a:lnTo>
                  <a:lnTo>
                    <a:pt x="249605" y="278130"/>
                  </a:lnTo>
                  <a:lnTo>
                    <a:pt x="245681" y="285750"/>
                  </a:lnTo>
                  <a:lnTo>
                    <a:pt x="245567" y="284480"/>
                  </a:lnTo>
                  <a:lnTo>
                    <a:pt x="244944" y="283210"/>
                  </a:lnTo>
                  <a:lnTo>
                    <a:pt x="245541" y="283210"/>
                  </a:lnTo>
                  <a:lnTo>
                    <a:pt x="242773" y="281940"/>
                  </a:lnTo>
                  <a:lnTo>
                    <a:pt x="240792" y="287020"/>
                  </a:lnTo>
                  <a:lnTo>
                    <a:pt x="241985" y="288290"/>
                  </a:lnTo>
                  <a:lnTo>
                    <a:pt x="240919" y="288290"/>
                  </a:lnTo>
                  <a:lnTo>
                    <a:pt x="240677" y="287020"/>
                  </a:lnTo>
                  <a:lnTo>
                    <a:pt x="239483" y="287020"/>
                  </a:lnTo>
                  <a:lnTo>
                    <a:pt x="237337" y="285750"/>
                  </a:lnTo>
                  <a:lnTo>
                    <a:pt x="237985" y="289610"/>
                  </a:lnTo>
                  <a:lnTo>
                    <a:pt x="267208" y="289610"/>
                  </a:lnTo>
                  <a:lnTo>
                    <a:pt x="268109" y="288290"/>
                  </a:lnTo>
                  <a:lnTo>
                    <a:pt x="268643" y="287515"/>
                  </a:lnTo>
                  <a:lnTo>
                    <a:pt x="267919" y="287020"/>
                  </a:lnTo>
                  <a:lnTo>
                    <a:pt x="268719" y="285750"/>
                  </a:lnTo>
                  <a:lnTo>
                    <a:pt x="269532" y="284480"/>
                  </a:lnTo>
                  <a:lnTo>
                    <a:pt x="271094" y="285750"/>
                  </a:lnTo>
                  <a:lnTo>
                    <a:pt x="273367" y="285750"/>
                  </a:lnTo>
                  <a:lnTo>
                    <a:pt x="275336" y="287020"/>
                  </a:lnTo>
                  <a:lnTo>
                    <a:pt x="273481" y="289560"/>
                  </a:lnTo>
                  <a:lnTo>
                    <a:pt x="276771" y="290830"/>
                  </a:lnTo>
                  <a:lnTo>
                    <a:pt x="275932" y="287020"/>
                  </a:lnTo>
                  <a:lnTo>
                    <a:pt x="277368" y="287020"/>
                  </a:lnTo>
                  <a:lnTo>
                    <a:pt x="278244" y="288290"/>
                  </a:lnTo>
                  <a:lnTo>
                    <a:pt x="279590" y="287020"/>
                  </a:lnTo>
                  <a:lnTo>
                    <a:pt x="280936" y="285750"/>
                  </a:lnTo>
                  <a:lnTo>
                    <a:pt x="280098" y="284480"/>
                  </a:lnTo>
                  <a:lnTo>
                    <a:pt x="278434" y="281940"/>
                  </a:lnTo>
                  <a:lnTo>
                    <a:pt x="281838" y="279400"/>
                  </a:lnTo>
                  <a:lnTo>
                    <a:pt x="280733" y="279400"/>
                  </a:lnTo>
                  <a:lnTo>
                    <a:pt x="279958" y="274320"/>
                  </a:lnTo>
                  <a:lnTo>
                    <a:pt x="283641" y="279400"/>
                  </a:lnTo>
                  <a:lnTo>
                    <a:pt x="283514" y="275590"/>
                  </a:lnTo>
                  <a:lnTo>
                    <a:pt x="286626" y="278130"/>
                  </a:lnTo>
                  <a:lnTo>
                    <a:pt x="287172" y="276860"/>
                  </a:lnTo>
                  <a:lnTo>
                    <a:pt x="287426" y="275590"/>
                  </a:lnTo>
                  <a:lnTo>
                    <a:pt x="287680" y="274320"/>
                  </a:lnTo>
                  <a:lnTo>
                    <a:pt x="287947" y="273050"/>
                  </a:lnTo>
                  <a:lnTo>
                    <a:pt x="288201" y="271780"/>
                  </a:lnTo>
                  <a:lnTo>
                    <a:pt x="289801" y="270510"/>
                  </a:lnTo>
                  <a:lnTo>
                    <a:pt x="290156" y="271703"/>
                  </a:lnTo>
                  <a:lnTo>
                    <a:pt x="290550" y="270510"/>
                  </a:lnTo>
                  <a:lnTo>
                    <a:pt x="290969" y="269240"/>
                  </a:lnTo>
                  <a:lnTo>
                    <a:pt x="293319" y="267970"/>
                  </a:lnTo>
                  <a:lnTo>
                    <a:pt x="297980" y="274320"/>
                  </a:lnTo>
                  <a:lnTo>
                    <a:pt x="299618" y="267970"/>
                  </a:lnTo>
                  <a:lnTo>
                    <a:pt x="300596" y="264160"/>
                  </a:lnTo>
                  <a:lnTo>
                    <a:pt x="306133" y="267970"/>
                  </a:lnTo>
                  <a:lnTo>
                    <a:pt x="307365" y="264160"/>
                  </a:lnTo>
                  <a:lnTo>
                    <a:pt x="308190" y="261620"/>
                  </a:lnTo>
                  <a:lnTo>
                    <a:pt x="314782" y="261620"/>
                  </a:lnTo>
                  <a:lnTo>
                    <a:pt x="319112" y="257810"/>
                  </a:lnTo>
                  <a:lnTo>
                    <a:pt x="313423" y="254000"/>
                  </a:lnTo>
                  <a:lnTo>
                    <a:pt x="320357" y="256540"/>
                  </a:lnTo>
                  <a:lnTo>
                    <a:pt x="318922" y="254914"/>
                  </a:lnTo>
                  <a:lnTo>
                    <a:pt x="321487" y="254647"/>
                  </a:lnTo>
                  <a:lnTo>
                    <a:pt x="318516" y="254000"/>
                  </a:lnTo>
                  <a:lnTo>
                    <a:pt x="318516" y="254457"/>
                  </a:lnTo>
                  <a:lnTo>
                    <a:pt x="318122" y="254000"/>
                  </a:lnTo>
                  <a:lnTo>
                    <a:pt x="315899" y="251460"/>
                  </a:lnTo>
                  <a:lnTo>
                    <a:pt x="316687" y="250190"/>
                  </a:lnTo>
                  <a:lnTo>
                    <a:pt x="318223" y="250190"/>
                  </a:lnTo>
                  <a:lnTo>
                    <a:pt x="318528" y="250405"/>
                  </a:lnTo>
                  <a:lnTo>
                    <a:pt x="318516" y="253669"/>
                  </a:lnTo>
                  <a:lnTo>
                    <a:pt x="321538" y="250190"/>
                  </a:lnTo>
                  <a:lnTo>
                    <a:pt x="323291" y="250190"/>
                  </a:lnTo>
                  <a:lnTo>
                    <a:pt x="325272" y="251460"/>
                  </a:lnTo>
                  <a:lnTo>
                    <a:pt x="323189" y="252730"/>
                  </a:lnTo>
                  <a:lnTo>
                    <a:pt x="324231" y="254000"/>
                  </a:lnTo>
                  <a:lnTo>
                    <a:pt x="326910" y="251460"/>
                  </a:lnTo>
                  <a:lnTo>
                    <a:pt x="326999" y="254000"/>
                  </a:lnTo>
                  <a:lnTo>
                    <a:pt x="329679" y="254000"/>
                  </a:lnTo>
                  <a:lnTo>
                    <a:pt x="327850" y="252730"/>
                  </a:lnTo>
                  <a:lnTo>
                    <a:pt x="328345" y="251460"/>
                  </a:lnTo>
                  <a:lnTo>
                    <a:pt x="330263" y="251460"/>
                  </a:lnTo>
                  <a:close/>
                </a:path>
                <a:path w="542290" h="554990">
                  <a:moveTo>
                    <a:pt x="361302" y="223520"/>
                  </a:moveTo>
                  <a:lnTo>
                    <a:pt x="360375" y="220980"/>
                  </a:lnTo>
                  <a:lnTo>
                    <a:pt x="332663" y="220980"/>
                  </a:lnTo>
                  <a:lnTo>
                    <a:pt x="319151" y="220980"/>
                  </a:lnTo>
                  <a:lnTo>
                    <a:pt x="319239" y="224790"/>
                  </a:lnTo>
                  <a:lnTo>
                    <a:pt x="317449" y="229870"/>
                  </a:lnTo>
                  <a:lnTo>
                    <a:pt x="315417" y="231140"/>
                  </a:lnTo>
                  <a:lnTo>
                    <a:pt x="317157" y="227330"/>
                  </a:lnTo>
                  <a:lnTo>
                    <a:pt x="314782" y="227330"/>
                  </a:lnTo>
                  <a:lnTo>
                    <a:pt x="313690" y="233680"/>
                  </a:lnTo>
                  <a:lnTo>
                    <a:pt x="307975" y="232410"/>
                  </a:lnTo>
                  <a:lnTo>
                    <a:pt x="306603" y="237490"/>
                  </a:lnTo>
                  <a:lnTo>
                    <a:pt x="298894" y="233680"/>
                  </a:lnTo>
                  <a:lnTo>
                    <a:pt x="297827" y="245110"/>
                  </a:lnTo>
                  <a:lnTo>
                    <a:pt x="291109" y="245110"/>
                  </a:lnTo>
                  <a:lnTo>
                    <a:pt x="292493" y="246380"/>
                  </a:lnTo>
                  <a:lnTo>
                    <a:pt x="292658" y="247103"/>
                  </a:lnTo>
                  <a:lnTo>
                    <a:pt x="327063" y="247103"/>
                  </a:lnTo>
                  <a:lnTo>
                    <a:pt x="327469" y="245110"/>
                  </a:lnTo>
                  <a:lnTo>
                    <a:pt x="332816" y="251460"/>
                  </a:lnTo>
                  <a:lnTo>
                    <a:pt x="333921" y="246380"/>
                  </a:lnTo>
                  <a:lnTo>
                    <a:pt x="334200" y="248920"/>
                  </a:lnTo>
                  <a:lnTo>
                    <a:pt x="335140" y="246380"/>
                  </a:lnTo>
                  <a:lnTo>
                    <a:pt x="340499" y="243840"/>
                  </a:lnTo>
                  <a:lnTo>
                    <a:pt x="338632" y="237490"/>
                  </a:lnTo>
                  <a:lnTo>
                    <a:pt x="339407" y="238760"/>
                  </a:lnTo>
                  <a:lnTo>
                    <a:pt x="340969" y="238760"/>
                  </a:lnTo>
                  <a:lnTo>
                    <a:pt x="340550" y="240030"/>
                  </a:lnTo>
                  <a:lnTo>
                    <a:pt x="345020" y="237490"/>
                  </a:lnTo>
                  <a:lnTo>
                    <a:pt x="345274" y="233680"/>
                  </a:lnTo>
                  <a:lnTo>
                    <a:pt x="345452" y="231140"/>
                  </a:lnTo>
                  <a:lnTo>
                    <a:pt x="345617" y="228600"/>
                  </a:lnTo>
                  <a:lnTo>
                    <a:pt x="350799" y="227330"/>
                  </a:lnTo>
                  <a:lnTo>
                    <a:pt x="351574" y="228600"/>
                  </a:lnTo>
                  <a:lnTo>
                    <a:pt x="351993" y="228600"/>
                  </a:lnTo>
                  <a:lnTo>
                    <a:pt x="351421" y="227330"/>
                  </a:lnTo>
                  <a:lnTo>
                    <a:pt x="350850" y="226060"/>
                  </a:lnTo>
                  <a:lnTo>
                    <a:pt x="353237" y="226060"/>
                  </a:lnTo>
                  <a:lnTo>
                    <a:pt x="353606" y="227330"/>
                  </a:lnTo>
                  <a:lnTo>
                    <a:pt x="354012" y="227330"/>
                  </a:lnTo>
                  <a:lnTo>
                    <a:pt x="354037" y="226060"/>
                  </a:lnTo>
                  <a:lnTo>
                    <a:pt x="354076" y="223520"/>
                  </a:lnTo>
                  <a:lnTo>
                    <a:pt x="355688" y="223520"/>
                  </a:lnTo>
                  <a:lnTo>
                    <a:pt x="356057" y="224790"/>
                  </a:lnTo>
                  <a:lnTo>
                    <a:pt x="361302" y="223520"/>
                  </a:lnTo>
                  <a:close/>
                </a:path>
                <a:path w="542290" h="554990">
                  <a:moveTo>
                    <a:pt x="363791" y="181610"/>
                  </a:moveTo>
                  <a:lnTo>
                    <a:pt x="362927" y="180340"/>
                  </a:lnTo>
                  <a:lnTo>
                    <a:pt x="363753" y="181610"/>
                  </a:lnTo>
                  <a:close/>
                </a:path>
                <a:path w="542290" h="554990">
                  <a:moveTo>
                    <a:pt x="367906" y="181610"/>
                  </a:moveTo>
                  <a:lnTo>
                    <a:pt x="366509" y="180340"/>
                  </a:lnTo>
                  <a:lnTo>
                    <a:pt x="367347" y="182880"/>
                  </a:lnTo>
                  <a:lnTo>
                    <a:pt x="367906" y="181610"/>
                  </a:lnTo>
                  <a:close/>
                </a:path>
                <a:path w="542290" h="554990">
                  <a:moveTo>
                    <a:pt x="368655" y="552208"/>
                  </a:moveTo>
                  <a:lnTo>
                    <a:pt x="368439" y="551700"/>
                  </a:lnTo>
                  <a:lnTo>
                    <a:pt x="368223" y="552030"/>
                  </a:lnTo>
                  <a:lnTo>
                    <a:pt x="368414" y="552081"/>
                  </a:lnTo>
                  <a:lnTo>
                    <a:pt x="368554" y="552145"/>
                  </a:lnTo>
                  <a:close/>
                </a:path>
                <a:path w="542290" h="554990">
                  <a:moveTo>
                    <a:pt x="368884" y="182486"/>
                  </a:moveTo>
                  <a:lnTo>
                    <a:pt x="368465" y="180340"/>
                  </a:lnTo>
                  <a:lnTo>
                    <a:pt x="367919" y="181610"/>
                  </a:lnTo>
                  <a:lnTo>
                    <a:pt x="368884" y="182486"/>
                  </a:lnTo>
                  <a:close/>
                </a:path>
                <a:path w="542290" h="554990">
                  <a:moveTo>
                    <a:pt x="369328" y="553796"/>
                  </a:moveTo>
                  <a:lnTo>
                    <a:pt x="368871" y="552729"/>
                  </a:lnTo>
                  <a:lnTo>
                    <a:pt x="368922" y="552538"/>
                  </a:lnTo>
                  <a:lnTo>
                    <a:pt x="368947" y="552361"/>
                  </a:lnTo>
                  <a:lnTo>
                    <a:pt x="368655" y="552208"/>
                  </a:lnTo>
                  <a:lnTo>
                    <a:pt x="368858" y="552729"/>
                  </a:lnTo>
                  <a:lnTo>
                    <a:pt x="368782" y="553021"/>
                  </a:lnTo>
                  <a:lnTo>
                    <a:pt x="368579" y="553364"/>
                  </a:lnTo>
                  <a:lnTo>
                    <a:pt x="369328" y="553796"/>
                  </a:lnTo>
                  <a:close/>
                </a:path>
                <a:path w="542290" h="554990">
                  <a:moveTo>
                    <a:pt x="370776" y="552069"/>
                  </a:moveTo>
                  <a:lnTo>
                    <a:pt x="370103" y="552069"/>
                  </a:lnTo>
                  <a:lnTo>
                    <a:pt x="370776" y="552564"/>
                  </a:lnTo>
                  <a:lnTo>
                    <a:pt x="370776" y="552069"/>
                  </a:lnTo>
                  <a:close/>
                </a:path>
                <a:path w="542290" h="554990">
                  <a:moveTo>
                    <a:pt x="370865" y="540867"/>
                  </a:moveTo>
                  <a:lnTo>
                    <a:pt x="370751" y="540461"/>
                  </a:lnTo>
                  <a:lnTo>
                    <a:pt x="370332" y="540512"/>
                  </a:lnTo>
                  <a:lnTo>
                    <a:pt x="370865" y="540867"/>
                  </a:lnTo>
                  <a:close/>
                </a:path>
                <a:path w="542290" h="554990">
                  <a:moveTo>
                    <a:pt x="371729" y="541451"/>
                  </a:moveTo>
                  <a:lnTo>
                    <a:pt x="370865" y="540867"/>
                  </a:lnTo>
                  <a:lnTo>
                    <a:pt x="370928" y="541096"/>
                  </a:lnTo>
                  <a:lnTo>
                    <a:pt x="371729" y="541451"/>
                  </a:lnTo>
                  <a:close/>
                </a:path>
                <a:path w="542290" h="554990">
                  <a:moveTo>
                    <a:pt x="371944" y="552069"/>
                  </a:moveTo>
                  <a:lnTo>
                    <a:pt x="371411" y="549529"/>
                  </a:lnTo>
                  <a:lnTo>
                    <a:pt x="370459" y="549529"/>
                  </a:lnTo>
                  <a:lnTo>
                    <a:pt x="370751" y="550799"/>
                  </a:lnTo>
                  <a:lnTo>
                    <a:pt x="370776" y="552069"/>
                  </a:lnTo>
                  <a:lnTo>
                    <a:pt x="371944" y="552069"/>
                  </a:lnTo>
                  <a:close/>
                </a:path>
                <a:path w="542290" h="554990">
                  <a:moveTo>
                    <a:pt x="372008" y="553948"/>
                  </a:moveTo>
                  <a:lnTo>
                    <a:pt x="371817" y="553339"/>
                  </a:lnTo>
                  <a:lnTo>
                    <a:pt x="370776" y="552564"/>
                  </a:lnTo>
                  <a:lnTo>
                    <a:pt x="370789" y="553339"/>
                  </a:lnTo>
                  <a:lnTo>
                    <a:pt x="372008" y="553948"/>
                  </a:lnTo>
                  <a:close/>
                </a:path>
                <a:path w="542290" h="554990">
                  <a:moveTo>
                    <a:pt x="372300" y="545350"/>
                  </a:moveTo>
                  <a:lnTo>
                    <a:pt x="371602" y="545045"/>
                  </a:lnTo>
                  <a:lnTo>
                    <a:pt x="371284" y="544830"/>
                  </a:lnTo>
                  <a:lnTo>
                    <a:pt x="371195" y="544576"/>
                  </a:lnTo>
                  <a:lnTo>
                    <a:pt x="371182" y="544741"/>
                  </a:lnTo>
                  <a:lnTo>
                    <a:pt x="371208" y="545084"/>
                  </a:lnTo>
                  <a:lnTo>
                    <a:pt x="371627" y="545249"/>
                  </a:lnTo>
                  <a:lnTo>
                    <a:pt x="372008" y="545363"/>
                  </a:lnTo>
                  <a:lnTo>
                    <a:pt x="372300" y="545350"/>
                  </a:lnTo>
                  <a:close/>
                </a:path>
                <a:path w="542290" h="554990">
                  <a:moveTo>
                    <a:pt x="372719" y="541858"/>
                  </a:moveTo>
                  <a:lnTo>
                    <a:pt x="371729" y="541451"/>
                  </a:lnTo>
                  <a:lnTo>
                    <a:pt x="371919" y="541566"/>
                  </a:lnTo>
                  <a:lnTo>
                    <a:pt x="372237" y="541705"/>
                  </a:lnTo>
                  <a:lnTo>
                    <a:pt x="372719" y="541858"/>
                  </a:lnTo>
                  <a:close/>
                </a:path>
                <a:path w="542290" h="554990">
                  <a:moveTo>
                    <a:pt x="373341" y="554609"/>
                  </a:moveTo>
                  <a:lnTo>
                    <a:pt x="372008" y="553948"/>
                  </a:lnTo>
                  <a:lnTo>
                    <a:pt x="372198" y="554609"/>
                  </a:lnTo>
                  <a:lnTo>
                    <a:pt x="373341" y="554609"/>
                  </a:lnTo>
                  <a:close/>
                </a:path>
                <a:path w="542290" h="554990">
                  <a:moveTo>
                    <a:pt x="374853" y="539864"/>
                  </a:moveTo>
                  <a:lnTo>
                    <a:pt x="373316" y="538657"/>
                  </a:lnTo>
                  <a:lnTo>
                    <a:pt x="372872" y="539330"/>
                  </a:lnTo>
                  <a:lnTo>
                    <a:pt x="370598" y="539889"/>
                  </a:lnTo>
                  <a:lnTo>
                    <a:pt x="370751" y="540461"/>
                  </a:lnTo>
                  <a:lnTo>
                    <a:pt x="374853" y="539864"/>
                  </a:lnTo>
                  <a:close/>
                </a:path>
                <a:path w="542290" h="554990">
                  <a:moveTo>
                    <a:pt x="376859" y="548259"/>
                  </a:moveTo>
                  <a:lnTo>
                    <a:pt x="375373" y="547712"/>
                  </a:lnTo>
                  <a:lnTo>
                    <a:pt x="374967" y="548259"/>
                  </a:lnTo>
                  <a:lnTo>
                    <a:pt x="376859" y="548259"/>
                  </a:lnTo>
                  <a:close/>
                </a:path>
                <a:path w="542290" h="554990">
                  <a:moveTo>
                    <a:pt x="377037" y="525399"/>
                  </a:moveTo>
                  <a:lnTo>
                    <a:pt x="375221" y="525399"/>
                  </a:lnTo>
                  <a:lnTo>
                    <a:pt x="375526" y="526669"/>
                  </a:lnTo>
                  <a:lnTo>
                    <a:pt x="377037" y="525399"/>
                  </a:lnTo>
                  <a:close/>
                </a:path>
                <a:path w="542290" h="554990">
                  <a:moveTo>
                    <a:pt x="380619" y="519099"/>
                  </a:moveTo>
                  <a:lnTo>
                    <a:pt x="379437" y="518604"/>
                  </a:lnTo>
                  <a:lnTo>
                    <a:pt x="379907" y="518845"/>
                  </a:lnTo>
                  <a:lnTo>
                    <a:pt x="380276" y="518985"/>
                  </a:lnTo>
                  <a:lnTo>
                    <a:pt x="380593" y="519112"/>
                  </a:lnTo>
                  <a:close/>
                </a:path>
                <a:path w="542290" h="554990">
                  <a:moveTo>
                    <a:pt x="380746" y="553339"/>
                  </a:moveTo>
                  <a:lnTo>
                    <a:pt x="374967" y="548259"/>
                  </a:lnTo>
                  <a:lnTo>
                    <a:pt x="373964" y="548259"/>
                  </a:lnTo>
                  <a:lnTo>
                    <a:pt x="372287" y="546989"/>
                  </a:lnTo>
                  <a:lnTo>
                    <a:pt x="371360" y="546989"/>
                  </a:lnTo>
                  <a:lnTo>
                    <a:pt x="371868" y="548259"/>
                  </a:lnTo>
                  <a:lnTo>
                    <a:pt x="373303" y="549529"/>
                  </a:lnTo>
                  <a:lnTo>
                    <a:pt x="373761" y="552069"/>
                  </a:lnTo>
                  <a:lnTo>
                    <a:pt x="374370" y="552069"/>
                  </a:lnTo>
                  <a:lnTo>
                    <a:pt x="374688" y="553339"/>
                  </a:lnTo>
                  <a:lnTo>
                    <a:pt x="380746" y="553339"/>
                  </a:lnTo>
                  <a:close/>
                </a:path>
                <a:path w="542290" h="554990">
                  <a:moveTo>
                    <a:pt x="382955" y="164477"/>
                  </a:moveTo>
                  <a:lnTo>
                    <a:pt x="382854" y="162585"/>
                  </a:lnTo>
                  <a:lnTo>
                    <a:pt x="382524" y="163830"/>
                  </a:lnTo>
                  <a:lnTo>
                    <a:pt x="382955" y="164477"/>
                  </a:lnTo>
                  <a:close/>
                </a:path>
                <a:path w="542290" h="554990">
                  <a:moveTo>
                    <a:pt x="383070" y="511289"/>
                  </a:moveTo>
                  <a:lnTo>
                    <a:pt x="381660" y="512419"/>
                  </a:lnTo>
                  <a:lnTo>
                    <a:pt x="382409" y="511975"/>
                  </a:lnTo>
                  <a:lnTo>
                    <a:pt x="382816" y="511606"/>
                  </a:lnTo>
                  <a:lnTo>
                    <a:pt x="383070" y="511289"/>
                  </a:lnTo>
                  <a:close/>
                </a:path>
                <a:path w="542290" h="554990">
                  <a:moveTo>
                    <a:pt x="383235" y="545719"/>
                  </a:moveTo>
                  <a:lnTo>
                    <a:pt x="383108" y="544449"/>
                  </a:lnTo>
                  <a:lnTo>
                    <a:pt x="382816" y="544449"/>
                  </a:lnTo>
                  <a:lnTo>
                    <a:pt x="383235" y="545719"/>
                  </a:lnTo>
                  <a:close/>
                </a:path>
                <a:path w="542290" h="554990">
                  <a:moveTo>
                    <a:pt x="383451" y="545719"/>
                  </a:moveTo>
                  <a:lnTo>
                    <a:pt x="383235" y="545719"/>
                  </a:lnTo>
                  <a:lnTo>
                    <a:pt x="380619" y="545719"/>
                  </a:lnTo>
                  <a:lnTo>
                    <a:pt x="380949" y="546989"/>
                  </a:lnTo>
                  <a:lnTo>
                    <a:pt x="383451" y="545719"/>
                  </a:lnTo>
                  <a:close/>
                </a:path>
                <a:path w="542290" h="554990">
                  <a:moveTo>
                    <a:pt x="386626" y="501434"/>
                  </a:moveTo>
                  <a:lnTo>
                    <a:pt x="386372" y="501396"/>
                  </a:lnTo>
                  <a:lnTo>
                    <a:pt x="386080" y="501421"/>
                  </a:lnTo>
                  <a:lnTo>
                    <a:pt x="385813" y="501523"/>
                  </a:lnTo>
                  <a:lnTo>
                    <a:pt x="385991" y="501573"/>
                  </a:lnTo>
                  <a:lnTo>
                    <a:pt x="386295" y="501510"/>
                  </a:lnTo>
                  <a:lnTo>
                    <a:pt x="386626" y="501434"/>
                  </a:lnTo>
                  <a:close/>
                </a:path>
                <a:path w="542290" h="554990">
                  <a:moveTo>
                    <a:pt x="387299" y="527392"/>
                  </a:moveTo>
                  <a:lnTo>
                    <a:pt x="386321" y="527138"/>
                  </a:lnTo>
                  <a:lnTo>
                    <a:pt x="387184" y="529209"/>
                  </a:lnTo>
                  <a:lnTo>
                    <a:pt x="387299" y="527392"/>
                  </a:lnTo>
                  <a:close/>
                </a:path>
                <a:path w="542290" h="554990">
                  <a:moveTo>
                    <a:pt x="389750" y="529374"/>
                  </a:moveTo>
                  <a:lnTo>
                    <a:pt x="388175" y="531736"/>
                  </a:lnTo>
                  <a:lnTo>
                    <a:pt x="388747" y="531672"/>
                  </a:lnTo>
                  <a:lnTo>
                    <a:pt x="389750" y="529374"/>
                  </a:lnTo>
                  <a:close/>
                </a:path>
                <a:path w="542290" h="554990">
                  <a:moveTo>
                    <a:pt x="389750" y="155359"/>
                  </a:moveTo>
                  <a:lnTo>
                    <a:pt x="389534" y="155486"/>
                  </a:lnTo>
                  <a:lnTo>
                    <a:pt x="389432" y="155714"/>
                  </a:lnTo>
                  <a:lnTo>
                    <a:pt x="389572" y="156070"/>
                  </a:lnTo>
                  <a:lnTo>
                    <a:pt x="389750" y="155359"/>
                  </a:lnTo>
                  <a:close/>
                </a:path>
                <a:path w="542290" h="554990">
                  <a:moveTo>
                    <a:pt x="391045" y="531431"/>
                  </a:moveTo>
                  <a:lnTo>
                    <a:pt x="388747" y="531672"/>
                  </a:lnTo>
                  <a:lnTo>
                    <a:pt x="388315" y="532663"/>
                  </a:lnTo>
                  <a:lnTo>
                    <a:pt x="391020" y="531749"/>
                  </a:lnTo>
                  <a:lnTo>
                    <a:pt x="391045" y="531431"/>
                  </a:lnTo>
                  <a:close/>
                </a:path>
                <a:path w="542290" h="554990">
                  <a:moveTo>
                    <a:pt x="392938" y="151384"/>
                  </a:moveTo>
                  <a:lnTo>
                    <a:pt x="392772" y="150609"/>
                  </a:lnTo>
                  <a:lnTo>
                    <a:pt x="392379" y="150888"/>
                  </a:lnTo>
                  <a:lnTo>
                    <a:pt x="392938" y="151384"/>
                  </a:lnTo>
                  <a:close/>
                </a:path>
                <a:path w="542290" h="554990">
                  <a:moveTo>
                    <a:pt x="394233" y="190500"/>
                  </a:moveTo>
                  <a:lnTo>
                    <a:pt x="393039" y="190500"/>
                  </a:lnTo>
                  <a:lnTo>
                    <a:pt x="391782" y="187960"/>
                  </a:lnTo>
                  <a:lnTo>
                    <a:pt x="392150" y="186690"/>
                  </a:lnTo>
                  <a:lnTo>
                    <a:pt x="393750" y="185420"/>
                  </a:lnTo>
                  <a:lnTo>
                    <a:pt x="393306" y="184150"/>
                  </a:lnTo>
                  <a:lnTo>
                    <a:pt x="392861" y="182880"/>
                  </a:lnTo>
                  <a:lnTo>
                    <a:pt x="369328" y="182880"/>
                  </a:lnTo>
                  <a:lnTo>
                    <a:pt x="368960" y="182880"/>
                  </a:lnTo>
                  <a:lnTo>
                    <a:pt x="367385" y="184150"/>
                  </a:lnTo>
                  <a:lnTo>
                    <a:pt x="366369" y="182880"/>
                  </a:lnTo>
                  <a:lnTo>
                    <a:pt x="365353" y="181610"/>
                  </a:lnTo>
                  <a:lnTo>
                    <a:pt x="365302" y="180340"/>
                  </a:lnTo>
                  <a:lnTo>
                    <a:pt x="364578" y="182880"/>
                  </a:lnTo>
                  <a:lnTo>
                    <a:pt x="363753" y="181610"/>
                  </a:lnTo>
                  <a:lnTo>
                    <a:pt x="357835" y="180340"/>
                  </a:lnTo>
                  <a:lnTo>
                    <a:pt x="359511" y="184150"/>
                  </a:lnTo>
                  <a:lnTo>
                    <a:pt x="358711" y="182880"/>
                  </a:lnTo>
                  <a:lnTo>
                    <a:pt x="355269" y="186690"/>
                  </a:lnTo>
                  <a:lnTo>
                    <a:pt x="354533" y="189230"/>
                  </a:lnTo>
                  <a:lnTo>
                    <a:pt x="351866" y="191770"/>
                  </a:lnTo>
                  <a:lnTo>
                    <a:pt x="353847" y="194310"/>
                  </a:lnTo>
                  <a:lnTo>
                    <a:pt x="352310" y="194310"/>
                  </a:lnTo>
                  <a:lnTo>
                    <a:pt x="353123" y="196850"/>
                  </a:lnTo>
                  <a:lnTo>
                    <a:pt x="350329" y="198120"/>
                  </a:lnTo>
                  <a:lnTo>
                    <a:pt x="346367" y="199390"/>
                  </a:lnTo>
                  <a:lnTo>
                    <a:pt x="343966" y="201930"/>
                  </a:lnTo>
                  <a:lnTo>
                    <a:pt x="343166" y="204470"/>
                  </a:lnTo>
                  <a:lnTo>
                    <a:pt x="343560" y="204470"/>
                  </a:lnTo>
                  <a:lnTo>
                    <a:pt x="345160" y="204470"/>
                  </a:lnTo>
                  <a:lnTo>
                    <a:pt x="345554" y="205740"/>
                  </a:lnTo>
                  <a:lnTo>
                    <a:pt x="343560" y="204470"/>
                  </a:lnTo>
                  <a:lnTo>
                    <a:pt x="341172" y="207010"/>
                  </a:lnTo>
                  <a:lnTo>
                    <a:pt x="341198" y="204470"/>
                  </a:lnTo>
                  <a:lnTo>
                    <a:pt x="338391" y="207010"/>
                  </a:lnTo>
                  <a:lnTo>
                    <a:pt x="337616" y="208280"/>
                  </a:lnTo>
                  <a:lnTo>
                    <a:pt x="335191" y="213360"/>
                  </a:lnTo>
                  <a:lnTo>
                    <a:pt x="337159" y="213360"/>
                  </a:lnTo>
                  <a:lnTo>
                    <a:pt x="337527" y="214630"/>
                  </a:lnTo>
                  <a:lnTo>
                    <a:pt x="337121" y="215900"/>
                  </a:lnTo>
                  <a:lnTo>
                    <a:pt x="335165" y="215900"/>
                  </a:lnTo>
                  <a:lnTo>
                    <a:pt x="334378" y="214630"/>
                  </a:lnTo>
                  <a:lnTo>
                    <a:pt x="334378" y="213360"/>
                  </a:lnTo>
                  <a:lnTo>
                    <a:pt x="333514" y="217170"/>
                  </a:lnTo>
                  <a:lnTo>
                    <a:pt x="358990" y="217170"/>
                  </a:lnTo>
                  <a:lnTo>
                    <a:pt x="359803" y="215900"/>
                  </a:lnTo>
                  <a:lnTo>
                    <a:pt x="361442" y="213360"/>
                  </a:lnTo>
                  <a:lnTo>
                    <a:pt x="364604" y="215900"/>
                  </a:lnTo>
                  <a:lnTo>
                    <a:pt x="368719" y="214630"/>
                  </a:lnTo>
                  <a:lnTo>
                    <a:pt x="370662" y="213360"/>
                  </a:lnTo>
                  <a:lnTo>
                    <a:pt x="371068" y="214630"/>
                  </a:lnTo>
                  <a:lnTo>
                    <a:pt x="375793" y="210820"/>
                  </a:lnTo>
                  <a:lnTo>
                    <a:pt x="375754" y="207010"/>
                  </a:lnTo>
                  <a:lnTo>
                    <a:pt x="375742" y="205740"/>
                  </a:lnTo>
                  <a:lnTo>
                    <a:pt x="375729" y="204470"/>
                  </a:lnTo>
                  <a:lnTo>
                    <a:pt x="378421" y="199390"/>
                  </a:lnTo>
                  <a:lnTo>
                    <a:pt x="384429" y="199390"/>
                  </a:lnTo>
                  <a:lnTo>
                    <a:pt x="388264" y="191770"/>
                  </a:lnTo>
                  <a:lnTo>
                    <a:pt x="394233" y="190500"/>
                  </a:lnTo>
                  <a:close/>
                </a:path>
                <a:path w="542290" h="554990">
                  <a:moveTo>
                    <a:pt x="395173" y="530352"/>
                  </a:moveTo>
                  <a:lnTo>
                    <a:pt x="391058" y="531736"/>
                  </a:lnTo>
                  <a:lnTo>
                    <a:pt x="390969" y="532688"/>
                  </a:lnTo>
                  <a:lnTo>
                    <a:pt x="395173" y="530352"/>
                  </a:lnTo>
                  <a:close/>
                </a:path>
                <a:path w="542290" h="554990">
                  <a:moveTo>
                    <a:pt x="397611" y="452945"/>
                  </a:moveTo>
                  <a:close/>
                </a:path>
                <a:path w="542290" h="554990">
                  <a:moveTo>
                    <a:pt x="397840" y="493649"/>
                  </a:moveTo>
                  <a:lnTo>
                    <a:pt x="397332" y="493014"/>
                  </a:lnTo>
                  <a:lnTo>
                    <a:pt x="397090" y="493649"/>
                  </a:lnTo>
                  <a:lnTo>
                    <a:pt x="397840" y="493649"/>
                  </a:lnTo>
                  <a:close/>
                </a:path>
                <a:path w="542290" h="554990">
                  <a:moveTo>
                    <a:pt x="398411" y="508889"/>
                  </a:moveTo>
                  <a:lnTo>
                    <a:pt x="397814" y="507619"/>
                  </a:lnTo>
                  <a:lnTo>
                    <a:pt x="397395" y="508165"/>
                  </a:lnTo>
                  <a:lnTo>
                    <a:pt x="398411" y="508889"/>
                  </a:lnTo>
                  <a:close/>
                </a:path>
                <a:path w="542290" h="554990">
                  <a:moveTo>
                    <a:pt x="398653" y="463194"/>
                  </a:moveTo>
                  <a:lnTo>
                    <a:pt x="398005" y="464439"/>
                  </a:lnTo>
                  <a:lnTo>
                    <a:pt x="398653" y="463194"/>
                  </a:lnTo>
                  <a:close/>
                </a:path>
                <a:path w="542290" h="554990">
                  <a:moveTo>
                    <a:pt x="400862" y="450202"/>
                  </a:moveTo>
                  <a:lnTo>
                    <a:pt x="400545" y="448437"/>
                  </a:lnTo>
                  <a:lnTo>
                    <a:pt x="398640" y="449021"/>
                  </a:lnTo>
                  <a:lnTo>
                    <a:pt x="400862" y="450202"/>
                  </a:lnTo>
                  <a:close/>
                </a:path>
                <a:path w="542290" h="554990">
                  <a:moveTo>
                    <a:pt x="401281" y="450469"/>
                  </a:moveTo>
                  <a:lnTo>
                    <a:pt x="397827" y="450469"/>
                  </a:lnTo>
                  <a:lnTo>
                    <a:pt x="397611" y="452945"/>
                  </a:lnTo>
                  <a:lnTo>
                    <a:pt x="401281" y="450469"/>
                  </a:lnTo>
                  <a:close/>
                </a:path>
                <a:path w="542290" h="554990">
                  <a:moveTo>
                    <a:pt x="403161" y="480936"/>
                  </a:moveTo>
                  <a:lnTo>
                    <a:pt x="403034" y="480974"/>
                  </a:lnTo>
                  <a:lnTo>
                    <a:pt x="402882" y="480999"/>
                  </a:lnTo>
                  <a:lnTo>
                    <a:pt x="403072" y="480999"/>
                  </a:lnTo>
                  <a:close/>
                </a:path>
                <a:path w="542290" h="554990">
                  <a:moveTo>
                    <a:pt x="406577" y="480949"/>
                  </a:moveTo>
                  <a:lnTo>
                    <a:pt x="403072" y="482219"/>
                  </a:lnTo>
                  <a:lnTo>
                    <a:pt x="402717" y="482219"/>
                  </a:lnTo>
                  <a:lnTo>
                    <a:pt x="400748" y="477139"/>
                  </a:lnTo>
                  <a:lnTo>
                    <a:pt x="395185" y="477139"/>
                  </a:lnTo>
                  <a:lnTo>
                    <a:pt x="392290" y="477139"/>
                  </a:lnTo>
                  <a:lnTo>
                    <a:pt x="392074" y="479679"/>
                  </a:lnTo>
                  <a:lnTo>
                    <a:pt x="390969" y="480949"/>
                  </a:lnTo>
                  <a:lnTo>
                    <a:pt x="392201" y="482219"/>
                  </a:lnTo>
                  <a:lnTo>
                    <a:pt x="391693" y="483489"/>
                  </a:lnTo>
                  <a:lnTo>
                    <a:pt x="393852" y="483489"/>
                  </a:lnTo>
                  <a:lnTo>
                    <a:pt x="390029" y="486029"/>
                  </a:lnTo>
                  <a:lnTo>
                    <a:pt x="390055" y="488569"/>
                  </a:lnTo>
                  <a:lnTo>
                    <a:pt x="390182" y="491109"/>
                  </a:lnTo>
                  <a:lnTo>
                    <a:pt x="390398" y="493649"/>
                  </a:lnTo>
                  <a:lnTo>
                    <a:pt x="387388" y="497459"/>
                  </a:lnTo>
                  <a:lnTo>
                    <a:pt x="387527" y="496189"/>
                  </a:lnTo>
                  <a:lnTo>
                    <a:pt x="386562" y="494919"/>
                  </a:lnTo>
                  <a:lnTo>
                    <a:pt x="386473" y="497459"/>
                  </a:lnTo>
                  <a:lnTo>
                    <a:pt x="386575" y="499999"/>
                  </a:lnTo>
                  <a:lnTo>
                    <a:pt x="390842" y="499999"/>
                  </a:lnTo>
                  <a:lnTo>
                    <a:pt x="391401" y="499999"/>
                  </a:lnTo>
                  <a:lnTo>
                    <a:pt x="392163" y="501269"/>
                  </a:lnTo>
                  <a:lnTo>
                    <a:pt x="391858" y="502539"/>
                  </a:lnTo>
                  <a:lnTo>
                    <a:pt x="390842" y="499999"/>
                  </a:lnTo>
                  <a:lnTo>
                    <a:pt x="388137" y="501269"/>
                  </a:lnTo>
                  <a:lnTo>
                    <a:pt x="386613" y="502539"/>
                  </a:lnTo>
                  <a:lnTo>
                    <a:pt x="388823" y="502539"/>
                  </a:lnTo>
                  <a:lnTo>
                    <a:pt x="384098" y="503809"/>
                  </a:lnTo>
                  <a:lnTo>
                    <a:pt x="393407" y="505079"/>
                  </a:lnTo>
                  <a:lnTo>
                    <a:pt x="389826" y="506349"/>
                  </a:lnTo>
                  <a:lnTo>
                    <a:pt x="388632" y="506349"/>
                  </a:lnTo>
                  <a:lnTo>
                    <a:pt x="388962" y="507619"/>
                  </a:lnTo>
                  <a:lnTo>
                    <a:pt x="390296" y="508889"/>
                  </a:lnTo>
                  <a:lnTo>
                    <a:pt x="389636" y="510159"/>
                  </a:lnTo>
                  <a:lnTo>
                    <a:pt x="386803" y="508889"/>
                  </a:lnTo>
                  <a:lnTo>
                    <a:pt x="388696" y="507619"/>
                  </a:lnTo>
                  <a:lnTo>
                    <a:pt x="386499" y="507619"/>
                  </a:lnTo>
                  <a:lnTo>
                    <a:pt x="386194" y="508889"/>
                  </a:lnTo>
                  <a:lnTo>
                    <a:pt x="390702" y="511429"/>
                  </a:lnTo>
                  <a:lnTo>
                    <a:pt x="387604" y="512699"/>
                  </a:lnTo>
                  <a:lnTo>
                    <a:pt x="387045" y="511429"/>
                  </a:lnTo>
                  <a:lnTo>
                    <a:pt x="387311" y="510159"/>
                  </a:lnTo>
                  <a:lnTo>
                    <a:pt x="383146" y="510159"/>
                  </a:lnTo>
                  <a:lnTo>
                    <a:pt x="383921" y="511429"/>
                  </a:lnTo>
                  <a:lnTo>
                    <a:pt x="383171" y="511429"/>
                  </a:lnTo>
                  <a:lnTo>
                    <a:pt x="380987" y="513969"/>
                  </a:lnTo>
                  <a:lnTo>
                    <a:pt x="382028" y="513969"/>
                  </a:lnTo>
                  <a:lnTo>
                    <a:pt x="388467" y="517779"/>
                  </a:lnTo>
                  <a:lnTo>
                    <a:pt x="382371" y="517779"/>
                  </a:lnTo>
                  <a:lnTo>
                    <a:pt x="382155" y="517779"/>
                  </a:lnTo>
                  <a:lnTo>
                    <a:pt x="382574" y="518198"/>
                  </a:lnTo>
                  <a:lnTo>
                    <a:pt x="383578" y="520319"/>
                  </a:lnTo>
                  <a:lnTo>
                    <a:pt x="377545" y="520319"/>
                  </a:lnTo>
                  <a:lnTo>
                    <a:pt x="379628" y="522859"/>
                  </a:lnTo>
                  <a:lnTo>
                    <a:pt x="375005" y="521589"/>
                  </a:lnTo>
                  <a:lnTo>
                    <a:pt x="378079" y="524129"/>
                  </a:lnTo>
                  <a:lnTo>
                    <a:pt x="377075" y="524129"/>
                  </a:lnTo>
                  <a:lnTo>
                    <a:pt x="377596" y="525399"/>
                  </a:lnTo>
                  <a:lnTo>
                    <a:pt x="378231" y="525399"/>
                  </a:lnTo>
                  <a:lnTo>
                    <a:pt x="380860" y="529209"/>
                  </a:lnTo>
                  <a:lnTo>
                    <a:pt x="372465" y="530479"/>
                  </a:lnTo>
                  <a:lnTo>
                    <a:pt x="376021" y="535559"/>
                  </a:lnTo>
                  <a:lnTo>
                    <a:pt x="376999" y="539369"/>
                  </a:lnTo>
                  <a:lnTo>
                    <a:pt x="380149" y="540639"/>
                  </a:lnTo>
                  <a:lnTo>
                    <a:pt x="380949" y="543179"/>
                  </a:lnTo>
                  <a:lnTo>
                    <a:pt x="379107" y="544449"/>
                  </a:lnTo>
                  <a:lnTo>
                    <a:pt x="377609" y="541909"/>
                  </a:lnTo>
                  <a:lnTo>
                    <a:pt x="375704" y="543179"/>
                  </a:lnTo>
                  <a:lnTo>
                    <a:pt x="375640" y="544449"/>
                  </a:lnTo>
                  <a:lnTo>
                    <a:pt x="376339" y="545719"/>
                  </a:lnTo>
                  <a:lnTo>
                    <a:pt x="373532" y="545719"/>
                  </a:lnTo>
                  <a:lnTo>
                    <a:pt x="373443" y="546989"/>
                  </a:lnTo>
                  <a:lnTo>
                    <a:pt x="375373" y="547712"/>
                  </a:lnTo>
                  <a:lnTo>
                    <a:pt x="375894" y="546989"/>
                  </a:lnTo>
                  <a:lnTo>
                    <a:pt x="379831" y="549529"/>
                  </a:lnTo>
                  <a:lnTo>
                    <a:pt x="377939" y="546989"/>
                  </a:lnTo>
                  <a:lnTo>
                    <a:pt x="376986" y="545719"/>
                  </a:lnTo>
                  <a:lnTo>
                    <a:pt x="379844" y="545719"/>
                  </a:lnTo>
                  <a:lnTo>
                    <a:pt x="382524" y="544449"/>
                  </a:lnTo>
                  <a:lnTo>
                    <a:pt x="382816" y="544449"/>
                  </a:lnTo>
                  <a:lnTo>
                    <a:pt x="382409" y="543179"/>
                  </a:lnTo>
                  <a:lnTo>
                    <a:pt x="383197" y="544449"/>
                  </a:lnTo>
                  <a:lnTo>
                    <a:pt x="384568" y="544449"/>
                  </a:lnTo>
                  <a:lnTo>
                    <a:pt x="387743" y="543179"/>
                  </a:lnTo>
                  <a:lnTo>
                    <a:pt x="382651" y="539369"/>
                  </a:lnTo>
                  <a:lnTo>
                    <a:pt x="386308" y="539369"/>
                  </a:lnTo>
                  <a:lnTo>
                    <a:pt x="386181" y="538099"/>
                  </a:lnTo>
                  <a:lnTo>
                    <a:pt x="385940" y="535559"/>
                  </a:lnTo>
                  <a:lnTo>
                    <a:pt x="383324" y="538099"/>
                  </a:lnTo>
                  <a:lnTo>
                    <a:pt x="380517" y="534289"/>
                  </a:lnTo>
                  <a:lnTo>
                    <a:pt x="388620" y="535559"/>
                  </a:lnTo>
                  <a:lnTo>
                    <a:pt x="385660" y="534289"/>
                  </a:lnTo>
                  <a:lnTo>
                    <a:pt x="386308" y="533019"/>
                  </a:lnTo>
                  <a:lnTo>
                    <a:pt x="387502" y="533019"/>
                  </a:lnTo>
                  <a:lnTo>
                    <a:pt x="385800" y="531749"/>
                  </a:lnTo>
                  <a:lnTo>
                    <a:pt x="386105" y="533019"/>
                  </a:lnTo>
                  <a:lnTo>
                    <a:pt x="384340" y="531749"/>
                  </a:lnTo>
                  <a:lnTo>
                    <a:pt x="387667" y="530479"/>
                  </a:lnTo>
                  <a:lnTo>
                    <a:pt x="384467" y="526669"/>
                  </a:lnTo>
                  <a:lnTo>
                    <a:pt x="386321" y="527138"/>
                  </a:lnTo>
                  <a:lnTo>
                    <a:pt x="386130" y="526669"/>
                  </a:lnTo>
                  <a:lnTo>
                    <a:pt x="387324" y="526948"/>
                  </a:lnTo>
                  <a:lnTo>
                    <a:pt x="387299" y="527392"/>
                  </a:lnTo>
                  <a:lnTo>
                    <a:pt x="389483" y="527939"/>
                  </a:lnTo>
                  <a:lnTo>
                    <a:pt x="388124" y="527138"/>
                  </a:lnTo>
                  <a:lnTo>
                    <a:pt x="391541" y="527939"/>
                  </a:lnTo>
                  <a:lnTo>
                    <a:pt x="389648" y="526669"/>
                  </a:lnTo>
                  <a:lnTo>
                    <a:pt x="385851" y="524129"/>
                  </a:lnTo>
                  <a:lnTo>
                    <a:pt x="388759" y="522859"/>
                  </a:lnTo>
                  <a:lnTo>
                    <a:pt x="391325" y="524129"/>
                  </a:lnTo>
                  <a:lnTo>
                    <a:pt x="389432" y="525399"/>
                  </a:lnTo>
                  <a:lnTo>
                    <a:pt x="392341" y="524129"/>
                  </a:lnTo>
                  <a:lnTo>
                    <a:pt x="388023" y="521589"/>
                  </a:lnTo>
                  <a:lnTo>
                    <a:pt x="393966" y="521589"/>
                  </a:lnTo>
                  <a:lnTo>
                    <a:pt x="393674" y="521766"/>
                  </a:lnTo>
                  <a:lnTo>
                    <a:pt x="393788" y="523303"/>
                  </a:lnTo>
                  <a:lnTo>
                    <a:pt x="395262" y="522198"/>
                  </a:lnTo>
                  <a:lnTo>
                    <a:pt x="395871" y="522452"/>
                  </a:lnTo>
                  <a:lnTo>
                    <a:pt x="395122" y="521284"/>
                  </a:lnTo>
                  <a:lnTo>
                    <a:pt x="394931" y="521004"/>
                  </a:lnTo>
                  <a:lnTo>
                    <a:pt x="394195" y="521449"/>
                  </a:lnTo>
                  <a:lnTo>
                    <a:pt x="393788" y="520319"/>
                  </a:lnTo>
                  <a:lnTo>
                    <a:pt x="390144" y="519049"/>
                  </a:lnTo>
                  <a:lnTo>
                    <a:pt x="393141" y="516509"/>
                  </a:lnTo>
                  <a:lnTo>
                    <a:pt x="392582" y="513969"/>
                  </a:lnTo>
                  <a:lnTo>
                    <a:pt x="393763" y="513969"/>
                  </a:lnTo>
                  <a:lnTo>
                    <a:pt x="394462" y="512699"/>
                  </a:lnTo>
                  <a:lnTo>
                    <a:pt x="395859" y="510159"/>
                  </a:lnTo>
                  <a:lnTo>
                    <a:pt x="397395" y="508165"/>
                  </a:lnTo>
                  <a:lnTo>
                    <a:pt x="394843" y="506349"/>
                  </a:lnTo>
                  <a:lnTo>
                    <a:pt x="396189" y="505079"/>
                  </a:lnTo>
                  <a:lnTo>
                    <a:pt x="395871" y="502539"/>
                  </a:lnTo>
                  <a:lnTo>
                    <a:pt x="398081" y="503809"/>
                  </a:lnTo>
                  <a:lnTo>
                    <a:pt x="398856" y="503809"/>
                  </a:lnTo>
                  <a:lnTo>
                    <a:pt x="399605" y="505079"/>
                  </a:lnTo>
                  <a:lnTo>
                    <a:pt x="400037" y="503809"/>
                  </a:lnTo>
                  <a:lnTo>
                    <a:pt x="398945" y="503809"/>
                  </a:lnTo>
                  <a:lnTo>
                    <a:pt x="398449" y="502539"/>
                  </a:lnTo>
                  <a:lnTo>
                    <a:pt x="398335" y="501269"/>
                  </a:lnTo>
                  <a:lnTo>
                    <a:pt x="400977" y="502539"/>
                  </a:lnTo>
                  <a:lnTo>
                    <a:pt x="401193" y="501269"/>
                  </a:lnTo>
                  <a:lnTo>
                    <a:pt x="401408" y="499999"/>
                  </a:lnTo>
                  <a:lnTo>
                    <a:pt x="398894" y="497459"/>
                  </a:lnTo>
                  <a:lnTo>
                    <a:pt x="401510" y="496189"/>
                  </a:lnTo>
                  <a:lnTo>
                    <a:pt x="398970" y="494919"/>
                  </a:lnTo>
                  <a:lnTo>
                    <a:pt x="393725" y="496189"/>
                  </a:lnTo>
                  <a:lnTo>
                    <a:pt x="392811" y="492379"/>
                  </a:lnTo>
                  <a:lnTo>
                    <a:pt x="394246" y="492379"/>
                  </a:lnTo>
                  <a:lnTo>
                    <a:pt x="396646" y="493649"/>
                  </a:lnTo>
                  <a:lnTo>
                    <a:pt x="396900" y="493649"/>
                  </a:lnTo>
                  <a:lnTo>
                    <a:pt x="396100" y="492379"/>
                  </a:lnTo>
                  <a:lnTo>
                    <a:pt x="396836" y="492379"/>
                  </a:lnTo>
                  <a:lnTo>
                    <a:pt x="397332" y="493014"/>
                  </a:lnTo>
                  <a:lnTo>
                    <a:pt x="397573" y="492379"/>
                  </a:lnTo>
                  <a:lnTo>
                    <a:pt x="400850" y="492379"/>
                  </a:lnTo>
                  <a:lnTo>
                    <a:pt x="399669" y="493649"/>
                  </a:lnTo>
                  <a:lnTo>
                    <a:pt x="397840" y="493649"/>
                  </a:lnTo>
                  <a:lnTo>
                    <a:pt x="398843" y="494919"/>
                  </a:lnTo>
                  <a:lnTo>
                    <a:pt x="400227" y="493649"/>
                  </a:lnTo>
                  <a:lnTo>
                    <a:pt x="401015" y="492379"/>
                  </a:lnTo>
                  <a:lnTo>
                    <a:pt x="404190" y="492379"/>
                  </a:lnTo>
                  <a:lnTo>
                    <a:pt x="403034" y="491109"/>
                  </a:lnTo>
                  <a:lnTo>
                    <a:pt x="401523" y="491109"/>
                  </a:lnTo>
                  <a:lnTo>
                    <a:pt x="401472" y="489839"/>
                  </a:lnTo>
                  <a:lnTo>
                    <a:pt x="401929" y="488569"/>
                  </a:lnTo>
                  <a:lnTo>
                    <a:pt x="404075" y="489839"/>
                  </a:lnTo>
                  <a:lnTo>
                    <a:pt x="405434" y="489839"/>
                  </a:lnTo>
                  <a:lnTo>
                    <a:pt x="404202" y="488569"/>
                  </a:lnTo>
                  <a:lnTo>
                    <a:pt x="406006" y="487299"/>
                  </a:lnTo>
                  <a:lnTo>
                    <a:pt x="403059" y="487299"/>
                  </a:lnTo>
                  <a:lnTo>
                    <a:pt x="403237" y="486029"/>
                  </a:lnTo>
                  <a:lnTo>
                    <a:pt x="405523" y="486029"/>
                  </a:lnTo>
                  <a:lnTo>
                    <a:pt x="404507" y="484759"/>
                  </a:lnTo>
                  <a:lnTo>
                    <a:pt x="405892" y="482219"/>
                  </a:lnTo>
                  <a:lnTo>
                    <a:pt x="406577" y="480949"/>
                  </a:lnTo>
                  <a:close/>
                </a:path>
                <a:path w="542290" h="554990">
                  <a:moveTo>
                    <a:pt x="407555" y="430733"/>
                  </a:moveTo>
                  <a:lnTo>
                    <a:pt x="407289" y="430072"/>
                  </a:lnTo>
                  <a:lnTo>
                    <a:pt x="406539" y="430555"/>
                  </a:lnTo>
                  <a:lnTo>
                    <a:pt x="406488" y="431152"/>
                  </a:lnTo>
                  <a:lnTo>
                    <a:pt x="406730" y="431761"/>
                  </a:lnTo>
                  <a:lnTo>
                    <a:pt x="407073" y="431279"/>
                  </a:lnTo>
                  <a:lnTo>
                    <a:pt x="407555" y="430733"/>
                  </a:lnTo>
                  <a:close/>
                </a:path>
                <a:path w="542290" h="554990">
                  <a:moveTo>
                    <a:pt x="407733" y="433324"/>
                  </a:moveTo>
                  <a:lnTo>
                    <a:pt x="406946" y="432257"/>
                  </a:lnTo>
                  <a:lnTo>
                    <a:pt x="406730" y="431761"/>
                  </a:lnTo>
                  <a:lnTo>
                    <a:pt x="406336" y="432346"/>
                  </a:lnTo>
                  <a:lnTo>
                    <a:pt x="406146" y="432841"/>
                  </a:lnTo>
                  <a:lnTo>
                    <a:pt x="407733" y="433324"/>
                  </a:lnTo>
                  <a:close/>
                </a:path>
                <a:path w="542290" h="554990">
                  <a:moveTo>
                    <a:pt x="411746" y="394652"/>
                  </a:moveTo>
                  <a:lnTo>
                    <a:pt x="411353" y="393674"/>
                  </a:lnTo>
                  <a:lnTo>
                    <a:pt x="411416" y="394220"/>
                  </a:lnTo>
                  <a:lnTo>
                    <a:pt x="411734" y="394868"/>
                  </a:lnTo>
                  <a:lnTo>
                    <a:pt x="411746" y="394652"/>
                  </a:lnTo>
                  <a:close/>
                </a:path>
                <a:path w="542290" h="554990">
                  <a:moveTo>
                    <a:pt x="412191" y="463994"/>
                  </a:moveTo>
                  <a:lnTo>
                    <a:pt x="410616" y="463448"/>
                  </a:lnTo>
                  <a:lnTo>
                    <a:pt x="412153" y="464032"/>
                  </a:lnTo>
                  <a:close/>
                </a:path>
                <a:path w="542290" h="554990">
                  <a:moveTo>
                    <a:pt x="412318" y="397129"/>
                  </a:moveTo>
                  <a:lnTo>
                    <a:pt x="411962" y="395859"/>
                  </a:lnTo>
                  <a:lnTo>
                    <a:pt x="411670" y="395859"/>
                  </a:lnTo>
                  <a:lnTo>
                    <a:pt x="410591" y="397129"/>
                  </a:lnTo>
                  <a:lnTo>
                    <a:pt x="412318" y="397129"/>
                  </a:lnTo>
                  <a:close/>
                </a:path>
                <a:path w="542290" h="554990">
                  <a:moveTo>
                    <a:pt x="412737" y="397129"/>
                  </a:moveTo>
                  <a:lnTo>
                    <a:pt x="412699" y="396989"/>
                  </a:lnTo>
                  <a:lnTo>
                    <a:pt x="412318" y="397129"/>
                  </a:lnTo>
                  <a:lnTo>
                    <a:pt x="412737" y="397129"/>
                  </a:lnTo>
                  <a:close/>
                </a:path>
                <a:path w="542290" h="554990">
                  <a:moveTo>
                    <a:pt x="413131" y="464324"/>
                  </a:moveTo>
                  <a:lnTo>
                    <a:pt x="413080" y="463143"/>
                  </a:lnTo>
                  <a:lnTo>
                    <a:pt x="412191" y="463994"/>
                  </a:lnTo>
                  <a:lnTo>
                    <a:pt x="413131" y="464324"/>
                  </a:lnTo>
                  <a:close/>
                </a:path>
                <a:path w="542290" h="554990">
                  <a:moveTo>
                    <a:pt x="416839" y="379463"/>
                  </a:moveTo>
                  <a:lnTo>
                    <a:pt x="415683" y="378079"/>
                  </a:lnTo>
                  <a:lnTo>
                    <a:pt x="415594" y="377520"/>
                  </a:lnTo>
                  <a:lnTo>
                    <a:pt x="414401" y="378079"/>
                  </a:lnTo>
                  <a:lnTo>
                    <a:pt x="416839" y="379463"/>
                  </a:lnTo>
                  <a:close/>
                </a:path>
                <a:path w="542290" h="554990">
                  <a:moveTo>
                    <a:pt x="418160" y="444474"/>
                  </a:moveTo>
                  <a:lnTo>
                    <a:pt x="416204" y="444792"/>
                  </a:lnTo>
                  <a:lnTo>
                    <a:pt x="418007" y="446659"/>
                  </a:lnTo>
                  <a:lnTo>
                    <a:pt x="418160" y="444474"/>
                  </a:lnTo>
                  <a:close/>
                </a:path>
                <a:path w="542290" h="554990">
                  <a:moveTo>
                    <a:pt x="420293" y="444119"/>
                  </a:moveTo>
                  <a:lnTo>
                    <a:pt x="418274" y="442849"/>
                  </a:lnTo>
                  <a:lnTo>
                    <a:pt x="418160" y="444474"/>
                  </a:lnTo>
                  <a:lnTo>
                    <a:pt x="420293" y="444119"/>
                  </a:lnTo>
                  <a:close/>
                </a:path>
                <a:path w="542290" h="554990">
                  <a:moveTo>
                    <a:pt x="420293" y="352856"/>
                  </a:moveTo>
                  <a:lnTo>
                    <a:pt x="420166" y="353085"/>
                  </a:lnTo>
                  <a:lnTo>
                    <a:pt x="420293" y="352856"/>
                  </a:lnTo>
                  <a:close/>
                </a:path>
                <a:path w="542290" h="554990">
                  <a:moveTo>
                    <a:pt x="421005" y="447738"/>
                  </a:moveTo>
                  <a:lnTo>
                    <a:pt x="420598" y="445668"/>
                  </a:lnTo>
                  <a:lnTo>
                    <a:pt x="420789" y="447167"/>
                  </a:lnTo>
                  <a:lnTo>
                    <a:pt x="421005" y="447738"/>
                  </a:lnTo>
                  <a:close/>
                </a:path>
                <a:path w="542290" h="554990">
                  <a:moveTo>
                    <a:pt x="421360" y="350723"/>
                  </a:moveTo>
                  <a:lnTo>
                    <a:pt x="420916" y="351269"/>
                  </a:lnTo>
                  <a:lnTo>
                    <a:pt x="420509" y="352044"/>
                  </a:lnTo>
                  <a:lnTo>
                    <a:pt x="420293" y="352856"/>
                  </a:lnTo>
                  <a:lnTo>
                    <a:pt x="421360" y="350723"/>
                  </a:lnTo>
                  <a:close/>
                </a:path>
                <a:path w="542290" h="554990">
                  <a:moveTo>
                    <a:pt x="425221" y="343192"/>
                  </a:moveTo>
                  <a:lnTo>
                    <a:pt x="425018" y="343039"/>
                  </a:lnTo>
                  <a:lnTo>
                    <a:pt x="424865" y="342887"/>
                  </a:lnTo>
                  <a:lnTo>
                    <a:pt x="424561" y="342722"/>
                  </a:lnTo>
                  <a:lnTo>
                    <a:pt x="422897" y="343903"/>
                  </a:lnTo>
                  <a:lnTo>
                    <a:pt x="423989" y="343789"/>
                  </a:lnTo>
                  <a:lnTo>
                    <a:pt x="424713" y="343522"/>
                  </a:lnTo>
                  <a:lnTo>
                    <a:pt x="425221" y="343192"/>
                  </a:lnTo>
                  <a:close/>
                </a:path>
                <a:path w="542290" h="554990">
                  <a:moveTo>
                    <a:pt x="426770" y="334899"/>
                  </a:moveTo>
                  <a:lnTo>
                    <a:pt x="425856" y="333629"/>
                  </a:lnTo>
                  <a:lnTo>
                    <a:pt x="426224" y="334899"/>
                  </a:lnTo>
                  <a:lnTo>
                    <a:pt x="426770" y="334899"/>
                  </a:lnTo>
                  <a:close/>
                </a:path>
                <a:path w="542290" h="554990">
                  <a:moveTo>
                    <a:pt x="429831" y="399669"/>
                  </a:moveTo>
                  <a:lnTo>
                    <a:pt x="429374" y="399237"/>
                  </a:lnTo>
                  <a:lnTo>
                    <a:pt x="429082" y="399669"/>
                  </a:lnTo>
                  <a:lnTo>
                    <a:pt x="429831" y="399669"/>
                  </a:lnTo>
                  <a:close/>
                </a:path>
                <a:path w="542290" h="554990">
                  <a:moveTo>
                    <a:pt x="429907" y="398399"/>
                  </a:moveTo>
                  <a:lnTo>
                    <a:pt x="428485" y="398399"/>
                  </a:lnTo>
                  <a:lnTo>
                    <a:pt x="429374" y="399237"/>
                  </a:lnTo>
                  <a:lnTo>
                    <a:pt x="429907" y="398399"/>
                  </a:lnTo>
                  <a:close/>
                </a:path>
                <a:path w="542290" h="554990">
                  <a:moveTo>
                    <a:pt x="431317" y="110490"/>
                  </a:moveTo>
                  <a:lnTo>
                    <a:pt x="430022" y="109220"/>
                  </a:lnTo>
                  <a:lnTo>
                    <a:pt x="427697" y="109220"/>
                  </a:lnTo>
                  <a:lnTo>
                    <a:pt x="431317" y="110490"/>
                  </a:lnTo>
                  <a:close/>
                </a:path>
                <a:path w="542290" h="554990">
                  <a:moveTo>
                    <a:pt x="432587" y="414909"/>
                  </a:moveTo>
                  <a:lnTo>
                    <a:pt x="431596" y="413639"/>
                  </a:lnTo>
                  <a:lnTo>
                    <a:pt x="431546" y="413931"/>
                  </a:lnTo>
                  <a:lnTo>
                    <a:pt x="432587" y="414909"/>
                  </a:lnTo>
                  <a:close/>
                </a:path>
                <a:path w="542290" h="554990">
                  <a:moveTo>
                    <a:pt x="432701" y="411099"/>
                  </a:moveTo>
                  <a:lnTo>
                    <a:pt x="432536" y="411099"/>
                  </a:lnTo>
                  <a:lnTo>
                    <a:pt x="432346" y="412369"/>
                  </a:lnTo>
                  <a:lnTo>
                    <a:pt x="432587" y="412369"/>
                  </a:lnTo>
                  <a:lnTo>
                    <a:pt x="432701" y="411099"/>
                  </a:lnTo>
                  <a:close/>
                </a:path>
                <a:path w="542290" h="554990">
                  <a:moveTo>
                    <a:pt x="434860" y="144780"/>
                  </a:moveTo>
                  <a:lnTo>
                    <a:pt x="434708" y="144627"/>
                  </a:lnTo>
                  <a:lnTo>
                    <a:pt x="434530" y="144780"/>
                  </a:lnTo>
                  <a:lnTo>
                    <a:pt x="434860" y="144780"/>
                  </a:lnTo>
                  <a:close/>
                </a:path>
                <a:path w="542290" h="554990">
                  <a:moveTo>
                    <a:pt x="434924" y="406222"/>
                  </a:moveTo>
                  <a:lnTo>
                    <a:pt x="434060" y="406793"/>
                  </a:lnTo>
                  <a:lnTo>
                    <a:pt x="434606" y="407289"/>
                  </a:lnTo>
                  <a:lnTo>
                    <a:pt x="434924" y="406222"/>
                  </a:lnTo>
                  <a:close/>
                </a:path>
                <a:path w="542290" h="554990">
                  <a:moveTo>
                    <a:pt x="435229" y="406019"/>
                  </a:moveTo>
                  <a:lnTo>
                    <a:pt x="434987" y="406019"/>
                  </a:lnTo>
                  <a:lnTo>
                    <a:pt x="434924" y="406222"/>
                  </a:lnTo>
                  <a:lnTo>
                    <a:pt x="435229" y="406019"/>
                  </a:lnTo>
                  <a:close/>
                </a:path>
                <a:path w="542290" h="554990">
                  <a:moveTo>
                    <a:pt x="443547" y="127000"/>
                  </a:moveTo>
                  <a:lnTo>
                    <a:pt x="443141" y="126644"/>
                  </a:lnTo>
                  <a:lnTo>
                    <a:pt x="442404" y="127000"/>
                  </a:lnTo>
                  <a:lnTo>
                    <a:pt x="443547" y="127000"/>
                  </a:lnTo>
                  <a:close/>
                </a:path>
                <a:path w="542290" h="554990">
                  <a:moveTo>
                    <a:pt x="443661" y="276974"/>
                  </a:moveTo>
                  <a:lnTo>
                    <a:pt x="442569" y="276479"/>
                  </a:lnTo>
                  <a:lnTo>
                    <a:pt x="441960" y="277749"/>
                  </a:lnTo>
                  <a:lnTo>
                    <a:pt x="443357" y="277749"/>
                  </a:lnTo>
                  <a:lnTo>
                    <a:pt x="443661" y="276974"/>
                  </a:lnTo>
                  <a:close/>
                </a:path>
                <a:path w="542290" h="554990">
                  <a:moveTo>
                    <a:pt x="444347" y="277279"/>
                  </a:moveTo>
                  <a:lnTo>
                    <a:pt x="443852" y="276479"/>
                  </a:lnTo>
                  <a:lnTo>
                    <a:pt x="443661" y="276974"/>
                  </a:lnTo>
                  <a:lnTo>
                    <a:pt x="444347" y="277279"/>
                  </a:lnTo>
                  <a:close/>
                </a:path>
                <a:path w="542290" h="554990">
                  <a:moveTo>
                    <a:pt x="444944" y="355219"/>
                  </a:moveTo>
                  <a:lnTo>
                    <a:pt x="444093" y="353949"/>
                  </a:lnTo>
                  <a:lnTo>
                    <a:pt x="440677" y="348869"/>
                  </a:lnTo>
                  <a:lnTo>
                    <a:pt x="426859" y="348869"/>
                  </a:lnTo>
                  <a:lnTo>
                    <a:pt x="422249" y="348869"/>
                  </a:lnTo>
                  <a:lnTo>
                    <a:pt x="422033" y="351409"/>
                  </a:lnTo>
                  <a:lnTo>
                    <a:pt x="423748" y="353949"/>
                  </a:lnTo>
                  <a:lnTo>
                    <a:pt x="422516" y="352679"/>
                  </a:lnTo>
                  <a:lnTo>
                    <a:pt x="421957" y="355219"/>
                  </a:lnTo>
                  <a:lnTo>
                    <a:pt x="420204" y="353949"/>
                  </a:lnTo>
                  <a:lnTo>
                    <a:pt x="419798" y="355219"/>
                  </a:lnTo>
                  <a:lnTo>
                    <a:pt x="420204" y="357759"/>
                  </a:lnTo>
                  <a:lnTo>
                    <a:pt x="422630" y="357759"/>
                  </a:lnTo>
                  <a:lnTo>
                    <a:pt x="416293" y="359029"/>
                  </a:lnTo>
                  <a:lnTo>
                    <a:pt x="425221" y="365379"/>
                  </a:lnTo>
                  <a:lnTo>
                    <a:pt x="417753" y="364109"/>
                  </a:lnTo>
                  <a:lnTo>
                    <a:pt x="418769" y="370459"/>
                  </a:lnTo>
                  <a:lnTo>
                    <a:pt x="419100" y="375348"/>
                  </a:lnTo>
                  <a:lnTo>
                    <a:pt x="415036" y="374269"/>
                  </a:lnTo>
                  <a:lnTo>
                    <a:pt x="415594" y="377520"/>
                  </a:lnTo>
                  <a:lnTo>
                    <a:pt x="419100" y="375894"/>
                  </a:lnTo>
                  <a:lnTo>
                    <a:pt x="418884" y="380619"/>
                  </a:lnTo>
                  <a:lnTo>
                    <a:pt x="416839" y="379463"/>
                  </a:lnTo>
                  <a:lnTo>
                    <a:pt x="418884" y="381889"/>
                  </a:lnTo>
                  <a:lnTo>
                    <a:pt x="416572" y="385699"/>
                  </a:lnTo>
                  <a:lnTo>
                    <a:pt x="415645" y="386969"/>
                  </a:lnTo>
                  <a:lnTo>
                    <a:pt x="414782" y="384429"/>
                  </a:lnTo>
                  <a:lnTo>
                    <a:pt x="414108" y="384429"/>
                  </a:lnTo>
                  <a:lnTo>
                    <a:pt x="414604" y="388239"/>
                  </a:lnTo>
                  <a:lnTo>
                    <a:pt x="414731" y="389534"/>
                  </a:lnTo>
                  <a:lnTo>
                    <a:pt x="411353" y="392049"/>
                  </a:lnTo>
                  <a:lnTo>
                    <a:pt x="412699" y="396989"/>
                  </a:lnTo>
                  <a:lnTo>
                    <a:pt x="415645" y="395859"/>
                  </a:lnTo>
                  <a:lnTo>
                    <a:pt x="417715" y="400939"/>
                  </a:lnTo>
                  <a:lnTo>
                    <a:pt x="419252" y="402209"/>
                  </a:lnTo>
                  <a:lnTo>
                    <a:pt x="413702" y="398399"/>
                  </a:lnTo>
                  <a:lnTo>
                    <a:pt x="416699" y="404749"/>
                  </a:lnTo>
                  <a:lnTo>
                    <a:pt x="414401" y="403479"/>
                  </a:lnTo>
                  <a:lnTo>
                    <a:pt x="409803" y="400939"/>
                  </a:lnTo>
                  <a:lnTo>
                    <a:pt x="410057" y="402209"/>
                  </a:lnTo>
                  <a:lnTo>
                    <a:pt x="410857" y="402209"/>
                  </a:lnTo>
                  <a:lnTo>
                    <a:pt x="412267" y="403479"/>
                  </a:lnTo>
                  <a:lnTo>
                    <a:pt x="410781" y="403479"/>
                  </a:lnTo>
                  <a:lnTo>
                    <a:pt x="409435" y="402209"/>
                  </a:lnTo>
                  <a:lnTo>
                    <a:pt x="409778" y="404749"/>
                  </a:lnTo>
                  <a:lnTo>
                    <a:pt x="412254" y="404749"/>
                  </a:lnTo>
                  <a:lnTo>
                    <a:pt x="411505" y="407289"/>
                  </a:lnTo>
                  <a:lnTo>
                    <a:pt x="410527" y="407289"/>
                  </a:lnTo>
                  <a:lnTo>
                    <a:pt x="410273" y="406019"/>
                  </a:lnTo>
                  <a:lnTo>
                    <a:pt x="409168" y="406019"/>
                  </a:lnTo>
                  <a:lnTo>
                    <a:pt x="412356" y="409829"/>
                  </a:lnTo>
                  <a:lnTo>
                    <a:pt x="410933" y="411099"/>
                  </a:lnTo>
                  <a:lnTo>
                    <a:pt x="409511" y="411099"/>
                  </a:lnTo>
                  <a:lnTo>
                    <a:pt x="409702" y="409829"/>
                  </a:lnTo>
                  <a:lnTo>
                    <a:pt x="409473" y="411099"/>
                  </a:lnTo>
                  <a:lnTo>
                    <a:pt x="408990" y="413639"/>
                  </a:lnTo>
                  <a:lnTo>
                    <a:pt x="413169" y="417449"/>
                  </a:lnTo>
                  <a:lnTo>
                    <a:pt x="410184" y="421259"/>
                  </a:lnTo>
                  <a:lnTo>
                    <a:pt x="406171" y="418719"/>
                  </a:lnTo>
                  <a:lnTo>
                    <a:pt x="408381" y="421259"/>
                  </a:lnTo>
                  <a:lnTo>
                    <a:pt x="404571" y="421259"/>
                  </a:lnTo>
                  <a:lnTo>
                    <a:pt x="405104" y="423799"/>
                  </a:lnTo>
                  <a:lnTo>
                    <a:pt x="407149" y="422529"/>
                  </a:lnTo>
                  <a:lnTo>
                    <a:pt x="406577" y="425069"/>
                  </a:lnTo>
                  <a:lnTo>
                    <a:pt x="408851" y="427609"/>
                  </a:lnTo>
                  <a:lnTo>
                    <a:pt x="407162" y="428879"/>
                  </a:lnTo>
                  <a:lnTo>
                    <a:pt x="406006" y="426339"/>
                  </a:lnTo>
                  <a:lnTo>
                    <a:pt x="405765" y="430149"/>
                  </a:lnTo>
                  <a:lnTo>
                    <a:pt x="407733" y="428879"/>
                  </a:lnTo>
                  <a:lnTo>
                    <a:pt x="409130" y="431419"/>
                  </a:lnTo>
                  <a:lnTo>
                    <a:pt x="412534" y="430149"/>
                  </a:lnTo>
                  <a:lnTo>
                    <a:pt x="410794" y="431419"/>
                  </a:lnTo>
                  <a:lnTo>
                    <a:pt x="410565" y="431419"/>
                  </a:lnTo>
                  <a:lnTo>
                    <a:pt x="410235" y="433959"/>
                  </a:lnTo>
                  <a:lnTo>
                    <a:pt x="407733" y="433959"/>
                  </a:lnTo>
                  <a:lnTo>
                    <a:pt x="409676" y="436499"/>
                  </a:lnTo>
                  <a:lnTo>
                    <a:pt x="408355" y="437769"/>
                  </a:lnTo>
                  <a:lnTo>
                    <a:pt x="407060" y="437769"/>
                  </a:lnTo>
                  <a:lnTo>
                    <a:pt x="404279" y="436499"/>
                  </a:lnTo>
                  <a:lnTo>
                    <a:pt x="403428" y="436499"/>
                  </a:lnTo>
                  <a:lnTo>
                    <a:pt x="406298" y="437769"/>
                  </a:lnTo>
                  <a:lnTo>
                    <a:pt x="403072" y="440309"/>
                  </a:lnTo>
                  <a:lnTo>
                    <a:pt x="404583" y="441579"/>
                  </a:lnTo>
                  <a:lnTo>
                    <a:pt x="403021" y="441579"/>
                  </a:lnTo>
                  <a:lnTo>
                    <a:pt x="405345" y="442849"/>
                  </a:lnTo>
                  <a:lnTo>
                    <a:pt x="402336" y="442849"/>
                  </a:lnTo>
                  <a:lnTo>
                    <a:pt x="401142" y="445389"/>
                  </a:lnTo>
                  <a:lnTo>
                    <a:pt x="407327" y="442849"/>
                  </a:lnTo>
                  <a:lnTo>
                    <a:pt x="404418" y="445389"/>
                  </a:lnTo>
                  <a:lnTo>
                    <a:pt x="403618" y="445389"/>
                  </a:lnTo>
                  <a:lnTo>
                    <a:pt x="401688" y="447929"/>
                  </a:lnTo>
                  <a:lnTo>
                    <a:pt x="403567" y="451739"/>
                  </a:lnTo>
                  <a:lnTo>
                    <a:pt x="401523" y="453009"/>
                  </a:lnTo>
                  <a:lnTo>
                    <a:pt x="397598" y="453009"/>
                  </a:lnTo>
                  <a:lnTo>
                    <a:pt x="397370" y="455549"/>
                  </a:lnTo>
                  <a:lnTo>
                    <a:pt x="399986" y="460629"/>
                  </a:lnTo>
                  <a:lnTo>
                    <a:pt x="398653" y="463194"/>
                  </a:lnTo>
                  <a:lnTo>
                    <a:pt x="403796" y="465709"/>
                  </a:lnTo>
                  <a:lnTo>
                    <a:pt x="395160" y="465709"/>
                  </a:lnTo>
                  <a:lnTo>
                    <a:pt x="396138" y="466979"/>
                  </a:lnTo>
                  <a:lnTo>
                    <a:pt x="394906" y="466979"/>
                  </a:lnTo>
                  <a:lnTo>
                    <a:pt x="393280" y="469519"/>
                  </a:lnTo>
                  <a:lnTo>
                    <a:pt x="394652" y="472059"/>
                  </a:lnTo>
                  <a:lnTo>
                    <a:pt x="395046" y="475869"/>
                  </a:lnTo>
                  <a:lnTo>
                    <a:pt x="403606" y="475869"/>
                  </a:lnTo>
                  <a:lnTo>
                    <a:pt x="406463" y="474599"/>
                  </a:lnTo>
                  <a:lnTo>
                    <a:pt x="406184" y="470789"/>
                  </a:lnTo>
                  <a:lnTo>
                    <a:pt x="407174" y="472059"/>
                  </a:lnTo>
                  <a:lnTo>
                    <a:pt x="406908" y="470789"/>
                  </a:lnTo>
                  <a:lnTo>
                    <a:pt x="406641" y="469519"/>
                  </a:lnTo>
                  <a:lnTo>
                    <a:pt x="407225" y="468249"/>
                  </a:lnTo>
                  <a:lnTo>
                    <a:pt x="407822" y="466979"/>
                  </a:lnTo>
                  <a:lnTo>
                    <a:pt x="406107" y="464439"/>
                  </a:lnTo>
                  <a:lnTo>
                    <a:pt x="406285" y="464439"/>
                  </a:lnTo>
                  <a:lnTo>
                    <a:pt x="408330" y="463169"/>
                  </a:lnTo>
                  <a:lnTo>
                    <a:pt x="409435" y="464439"/>
                  </a:lnTo>
                  <a:lnTo>
                    <a:pt x="409155" y="463169"/>
                  </a:lnTo>
                  <a:lnTo>
                    <a:pt x="408089" y="461899"/>
                  </a:lnTo>
                  <a:lnTo>
                    <a:pt x="410375" y="460629"/>
                  </a:lnTo>
                  <a:lnTo>
                    <a:pt x="411365" y="461619"/>
                  </a:lnTo>
                  <a:lnTo>
                    <a:pt x="411175" y="461899"/>
                  </a:lnTo>
                  <a:lnTo>
                    <a:pt x="411429" y="461683"/>
                  </a:lnTo>
                  <a:lnTo>
                    <a:pt x="411645" y="461899"/>
                  </a:lnTo>
                  <a:lnTo>
                    <a:pt x="411835" y="461314"/>
                  </a:lnTo>
                  <a:lnTo>
                    <a:pt x="412623" y="460629"/>
                  </a:lnTo>
                  <a:lnTo>
                    <a:pt x="414350" y="460629"/>
                  </a:lnTo>
                  <a:lnTo>
                    <a:pt x="412267" y="458089"/>
                  </a:lnTo>
                  <a:lnTo>
                    <a:pt x="414591" y="459359"/>
                  </a:lnTo>
                  <a:lnTo>
                    <a:pt x="415239" y="458089"/>
                  </a:lnTo>
                  <a:lnTo>
                    <a:pt x="415899" y="456819"/>
                  </a:lnTo>
                  <a:lnTo>
                    <a:pt x="415429" y="455549"/>
                  </a:lnTo>
                  <a:lnTo>
                    <a:pt x="413207" y="456819"/>
                  </a:lnTo>
                  <a:lnTo>
                    <a:pt x="413143" y="455549"/>
                  </a:lnTo>
                  <a:lnTo>
                    <a:pt x="414134" y="454279"/>
                  </a:lnTo>
                  <a:lnTo>
                    <a:pt x="417334" y="455549"/>
                  </a:lnTo>
                  <a:lnTo>
                    <a:pt x="419087" y="454279"/>
                  </a:lnTo>
                  <a:lnTo>
                    <a:pt x="422605" y="451739"/>
                  </a:lnTo>
                  <a:lnTo>
                    <a:pt x="412559" y="445389"/>
                  </a:lnTo>
                  <a:lnTo>
                    <a:pt x="416204" y="444792"/>
                  </a:lnTo>
                  <a:lnTo>
                    <a:pt x="415544" y="444119"/>
                  </a:lnTo>
                  <a:lnTo>
                    <a:pt x="416560" y="442849"/>
                  </a:lnTo>
                  <a:lnTo>
                    <a:pt x="421932" y="441579"/>
                  </a:lnTo>
                  <a:lnTo>
                    <a:pt x="422109" y="441579"/>
                  </a:lnTo>
                  <a:lnTo>
                    <a:pt x="424726" y="439039"/>
                  </a:lnTo>
                  <a:lnTo>
                    <a:pt x="417931" y="437769"/>
                  </a:lnTo>
                  <a:lnTo>
                    <a:pt x="419989" y="435229"/>
                  </a:lnTo>
                  <a:lnTo>
                    <a:pt x="415417" y="435229"/>
                  </a:lnTo>
                  <a:lnTo>
                    <a:pt x="414883" y="432689"/>
                  </a:lnTo>
                  <a:lnTo>
                    <a:pt x="415874" y="430149"/>
                  </a:lnTo>
                  <a:lnTo>
                    <a:pt x="420573" y="431419"/>
                  </a:lnTo>
                  <a:lnTo>
                    <a:pt x="421170" y="432689"/>
                  </a:lnTo>
                  <a:lnTo>
                    <a:pt x="421157" y="433959"/>
                  </a:lnTo>
                  <a:lnTo>
                    <a:pt x="420560" y="433959"/>
                  </a:lnTo>
                  <a:lnTo>
                    <a:pt x="420839" y="435229"/>
                  </a:lnTo>
                  <a:lnTo>
                    <a:pt x="422351" y="435229"/>
                  </a:lnTo>
                  <a:lnTo>
                    <a:pt x="421220" y="433959"/>
                  </a:lnTo>
                  <a:lnTo>
                    <a:pt x="422719" y="433959"/>
                  </a:lnTo>
                  <a:lnTo>
                    <a:pt x="423354" y="431419"/>
                  </a:lnTo>
                  <a:lnTo>
                    <a:pt x="422414" y="431419"/>
                  </a:lnTo>
                  <a:lnTo>
                    <a:pt x="424065" y="430568"/>
                  </a:lnTo>
                  <a:lnTo>
                    <a:pt x="423354" y="431419"/>
                  </a:lnTo>
                  <a:lnTo>
                    <a:pt x="425145" y="432689"/>
                  </a:lnTo>
                  <a:lnTo>
                    <a:pt x="424472" y="430352"/>
                  </a:lnTo>
                  <a:lnTo>
                    <a:pt x="424865" y="430149"/>
                  </a:lnTo>
                  <a:lnTo>
                    <a:pt x="423595" y="427609"/>
                  </a:lnTo>
                  <a:lnTo>
                    <a:pt x="425475" y="426339"/>
                  </a:lnTo>
                  <a:lnTo>
                    <a:pt x="423202" y="426339"/>
                  </a:lnTo>
                  <a:lnTo>
                    <a:pt x="423316" y="425069"/>
                  </a:lnTo>
                  <a:lnTo>
                    <a:pt x="424599" y="423799"/>
                  </a:lnTo>
                  <a:lnTo>
                    <a:pt x="425881" y="422529"/>
                  </a:lnTo>
                  <a:lnTo>
                    <a:pt x="421525" y="423799"/>
                  </a:lnTo>
                  <a:lnTo>
                    <a:pt x="421627" y="422529"/>
                  </a:lnTo>
                  <a:lnTo>
                    <a:pt x="421741" y="421259"/>
                  </a:lnTo>
                  <a:lnTo>
                    <a:pt x="423964" y="419989"/>
                  </a:lnTo>
                  <a:lnTo>
                    <a:pt x="425919" y="422529"/>
                  </a:lnTo>
                  <a:lnTo>
                    <a:pt x="425145" y="419989"/>
                  </a:lnTo>
                  <a:lnTo>
                    <a:pt x="426821" y="418719"/>
                  </a:lnTo>
                  <a:lnTo>
                    <a:pt x="429196" y="421259"/>
                  </a:lnTo>
                  <a:lnTo>
                    <a:pt x="428104" y="418719"/>
                  </a:lnTo>
                  <a:lnTo>
                    <a:pt x="427558" y="417449"/>
                  </a:lnTo>
                  <a:lnTo>
                    <a:pt x="431952" y="417449"/>
                  </a:lnTo>
                  <a:lnTo>
                    <a:pt x="432752" y="416179"/>
                  </a:lnTo>
                  <a:lnTo>
                    <a:pt x="433362" y="417449"/>
                  </a:lnTo>
                  <a:lnTo>
                    <a:pt x="432993" y="416179"/>
                  </a:lnTo>
                  <a:lnTo>
                    <a:pt x="433197" y="416179"/>
                  </a:lnTo>
                  <a:lnTo>
                    <a:pt x="433374" y="414909"/>
                  </a:lnTo>
                  <a:lnTo>
                    <a:pt x="432587" y="414909"/>
                  </a:lnTo>
                  <a:lnTo>
                    <a:pt x="431406" y="414909"/>
                  </a:lnTo>
                  <a:lnTo>
                    <a:pt x="431546" y="413931"/>
                  </a:lnTo>
                  <a:lnTo>
                    <a:pt x="431228" y="413639"/>
                  </a:lnTo>
                  <a:lnTo>
                    <a:pt x="428459" y="413639"/>
                  </a:lnTo>
                  <a:lnTo>
                    <a:pt x="426745" y="412369"/>
                  </a:lnTo>
                  <a:lnTo>
                    <a:pt x="428218" y="411099"/>
                  </a:lnTo>
                  <a:lnTo>
                    <a:pt x="426275" y="408559"/>
                  </a:lnTo>
                  <a:lnTo>
                    <a:pt x="429526" y="408559"/>
                  </a:lnTo>
                  <a:lnTo>
                    <a:pt x="427596" y="412369"/>
                  </a:lnTo>
                  <a:lnTo>
                    <a:pt x="432816" y="409829"/>
                  </a:lnTo>
                  <a:lnTo>
                    <a:pt x="432701" y="411099"/>
                  </a:lnTo>
                  <a:lnTo>
                    <a:pt x="433920" y="411099"/>
                  </a:lnTo>
                  <a:lnTo>
                    <a:pt x="435749" y="409829"/>
                  </a:lnTo>
                  <a:lnTo>
                    <a:pt x="437578" y="408559"/>
                  </a:lnTo>
                  <a:lnTo>
                    <a:pt x="430695" y="408559"/>
                  </a:lnTo>
                  <a:lnTo>
                    <a:pt x="431177" y="407289"/>
                  </a:lnTo>
                  <a:lnTo>
                    <a:pt x="431647" y="406019"/>
                  </a:lnTo>
                  <a:lnTo>
                    <a:pt x="433324" y="407289"/>
                  </a:lnTo>
                  <a:lnTo>
                    <a:pt x="434060" y="406793"/>
                  </a:lnTo>
                  <a:lnTo>
                    <a:pt x="433222" y="406019"/>
                  </a:lnTo>
                  <a:lnTo>
                    <a:pt x="431838" y="404749"/>
                  </a:lnTo>
                  <a:lnTo>
                    <a:pt x="430784" y="403479"/>
                  </a:lnTo>
                  <a:lnTo>
                    <a:pt x="432727" y="402209"/>
                  </a:lnTo>
                  <a:lnTo>
                    <a:pt x="430352" y="400939"/>
                  </a:lnTo>
                  <a:lnTo>
                    <a:pt x="428142" y="400939"/>
                  </a:lnTo>
                  <a:lnTo>
                    <a:pt x="428663" y="399669"/>
                  </a:lnTo>
                  <a:lnTo>
                    <a:pt x="428485" y="398399"/>
                  </a:lnTo>
                  <a:lnTo>
                    <a:pt x="427126" y="397129"/>
                  </a:lnTo>
                  <a:lnTo>
                    <a:pt x="434035" y="397129"/>
                  </a:lnTo>
                  <a:lnTo>
                    <a:pt x="433285" y="395859"/>
                  </a:lnTo>
                  <a:lnTo>
                    <a:pt x="432523" y="394589"/>
                  </a:lnTo>
                  <a:lnTo>
                    <a:pt x="434009" y="393319"/>
                  </a:lnTo>
                  <a:lnTo>
                    <a:pt x="435902" y="394589"/>
                  </a:lnTo>
                  <a:lnTo>
                    <a:pt x="436956" y="394589"/>
                  </a:lnTo>
                  <a:lnTo>
                    <a:pt x="436130" y="393319"/>
                  </a:lnTo>
                  <a:lnTo>
                    <a:pt x="435305" y="392049"/>
                  </a:lnTo>
                  <a:lnTo>
                    <a:pt x="440131" y="393319"/>
                  </a:lnTo>
                  <a:lnTo>
                    <a:pt x="438924" y="389509"/>
                  </a:lnTo>
                  <a:lnTo>
                    <a:pt x="436854" y="389509"/>
                  </a:lnTo>
                  <a:lnTo>
                    <a:pt x="435025" y="388239"/>
                  </a:lnTo>
                  <a:lnTo>
                    <a:pt x="435546" y="392049"/>
                  </a:lnTo>
                  <a:lnTo>
                    <a:pt x="433743" y="389534"/>
                  </a:lnTo>
                  <a:lnTo>
                    <a:pt x="433590" y="389331"/>
                  </a:lnTo>
                  <a:lnTo>
                    <a:pt x="433590" y="392049"/>
                  </a:lnTo>
                  <a:lnTo>
                    <a:pt x="432968" y="392049"/>
                  </a:lnTo>
                  <a:lnTo>
                    <a:pt x="431355" y="390779"/>
                  </a:lnTo>
                  <a:lnTo>
                    <a:pt x="429768" y="390779"/>
                  </a:lnTo>
                  <a:lnTo>
                    <a:pt x="432600" y="389890"/>
                  </a:lnTo>
                  <a:lnTo>
                    <a:pt x="433590" y="392049"/>
                  </a:lnTo>
                  <a:lnTo>
                    <a:pt x="433590" y="389331"/>
                  </a:lnTo>
                  <a:lnTo>
                    <a:pt x="432816" y="388239"/>
                  </a:lnTo>
                  <a:lnTo>
                    <a:pt x="432612" y="388912"/>
                  </a:lnTo>
                  <a:lnTo>
                    <a:pt x="428612" y="386969"/>
                  </a:lnTo>
                  <a:lnTo>
                    <a:pt x="431584" y="385699"/>
                  </a:lnTo>
                  <a:lnTo>
                    <a:pt x="437515" y="386969"/>
                  </a:lnTo>
                  <a:lnTo>
                    <a:pt x="440982" y="385699"/>
                  </a:lnTo>
                  <a:lnTo>
                    <a:pt x="435914" y="381889"/>
                  </a:lnTo>
                  <a:lnTo>
                    <a:pt x="436778" y="380619"/>
                  </a:lnTo>
                  <a:lnTo>
                    <a:pt x="437642" y="379349"/>
                  </a:lnTo>
                  <a:lnTo>
                    <a:pt x="438505" y="378079"/>
                  </a:lnTo>
                  <a:lnTo>
                    <a:pt x="437121" y="379349"/>
                  </a:lnTo>
                  <a:lnTo>
                    <a:pt x="434898" y="378079"/>
                  </a:lnTo>
                  <a:lnTo>
                    <a:pt x="437451" y="376809"/>
                  </a:lnTo>
                  <a:lnTo>
                    <a:pt x="436841" y="375539"/>
                  </a:lnTo>
                  <a:lnTo>
                    <a:pt x="439623" y="375539"/>
                  </a:lnTo>
                  <a:lnTo>
                    <a:pt x="442036" y="372999"/>
                  </a:lnTo>
                  <a:lnTo>
                    <a:pt x="438150" y="371729"/>
                  </a:lnTo>
                  <a:lnTo>
                    <a:pt x="441261" y="370459"/>
                  </a:lnTo>
                  <a:lnTo>
                    <a:pt x="443179" y="367919"/>
                  </a:lnTo>
                  <a:lnTo>
                    <a:pt x="436575" y="365379"/>
                  </a:lnTo>
                  <a:lnTo>
                    <a:pt x="438099" y="362839"/>
                  </a:lnTo>
                  <a:lnTo>
                    <a:pt x="439991" y="364109"/>
                  </a:lnTo>
                  <a:lnTo>
                    <a:pt x="441782" y="362839"/>
                  </a:lnTo>
                  <a:lnTo>
                    <a:pt x="442772" y="365379"/>
                  </a:lnTo>
                  <a:lnTo>
                    <a:pt x="443052" y="364109"/>
                  </a:lnTo>
                  <a:lnTo>
                    <a:pt x="443674" y="364109"/>
                  </a:lnTo>
                  <a:lnTo>
                    <a:pt x="442302" y="362839"/>
                  </a:lnTo>
                  <a:lnTo>
                    <a:pt x="443712" y="362839"/>
                  </a:lnTo>
                  <a:lnTo>
                    <a:pt x="440397" y="360299"/>
                  </a:lnTo>
                  <a:lnTo>
                    <a:pt x="442544" y="360299"/>
                  </a:lnTo>
                  <a:lnTo>
                    <a:pt x="441794" y="359029"/>
                  </a:lnTo>
                  <a:lnTo>
                    <a:pt x="439750" y="357759"/>
                  </a:lnTo>
                  <a:lnTo>
                    <a:pt x="440220" y="357759"/>
                  </a:lnTo>
                  <a:lnTo>
                    <a:pt x="440359" y="355219"/>
                  </a:lnTo>
                  <a:lnTo>
                    <a:pt x="444944" y="355219"/>
                  </a:lnTo>
                  <a:close/>
                </a:path>
                <a:path w="542290" h="554990">
                  <a:moveTo>
                    <a:pt x="448906" y="350431"/>
                  </a:moveTo>
                  <a:lnTo>
                    <a:pt x="448297" y="348945"/>
                  </a:lnTo>
                  <a:lnTo>
                    <a:pt x="445020" y="348348"/>
                  </a:lnTo>
                  <a:lnTo>
                    <a:pt x="445389" y="349237"/>
                  </a:lnTo>
                  <a:lnTo>
                    <a:pt x="448906" y="350431"/>
                  </a:lnTo>
                  <a:close/>
                </a:path>
                <a:path w="542290" h="554990">
                  <a:moveTo>
                    <a:pt x="450964" y="317119"/>
                  </a:moveTo>
                  <a:lnTo>
                    <a:pt x="449783" y="315849"/>
                  </a:lnTo>
                  <a:lnTo>
                    <a:pt x="449872" y="317119"/>
                  </a:lnTo>
                  <a:lnTo>
                    <a:pt x="450964" y="317119"/>
                  </a:lnTo>
                  <a:close/>
                </a:path>
                <a:path w="542290" h="554990">
                  <a:moveTo>
                    <a:pt x="453555" y="318389"/>
                  </a:moveTo>
                  <a:lnTo>
                    <a:pt x="453504" y="317119"/>
                  </a:lnTo>
                  <a:lnTo>
                    <a:pt x="450964" y="317119"/>
                  </a:lnTo>
                  <a:lnTo>
                    <a:pt x="452132" y="318389"/>
                  </a:lnTo>
                  <a:lnTo>
                    <a:pt x="453555" y="318389"/>
                  </a:lnTo>
                  <a:close/>
                </a:path>
                <a:path w="542290" h="554990">
                  <a:moveTo>
                    <a:pt x="454266" y="84963"/>
                  </a:moveTo>
                  <a:lnTo>
                    <a:pt x="453415" y="84505"/>
                  </a:lnTo>
                  <a:lnTo>
                    <a:pt x="453796" y="85090"/>
                  </a:lnTo>
                  <a:lnTo>
                    <a:pt x="454266" y="84963"/>
                  </a:lnTo>
                  <a:close/>
                </a:path>
                <a:path w="542290" h="554990">
                  <a:moveTo>
                    <a:pt x="454507" y="82550"/>
                  </a:moveTo>
                  <a:lnTo>
                    <a:pt x="449783" y="82550"/>
                  </a:lnTo>
                  <a:lnTo>
                    <a:pt x="453415" y="84505"/>
                  </a:lnTo>
                  <a:lnTo>
                    <a:pt x="452983" y="83820"/>
                  </a:lnTo>
                  <a:lnTo>
                    <a:pt x="454507" y="82550"/>
                  </a:lnTo>
                  <a:close/>
                </a:path>
                <a:path w="542290" h="554990">
                  <a:moveTo>
                    <a:pt x="460222" y="297103"/>
                  </a:moveTo>
                  <a:lnTo>
                    <a:pt x="460044" y="296799"/>
                  </a:lnTo>
                  <a:lnTo>
                    <a:pt x="459803" y="296799"/>
                  </a:lnTo>
                  <a:lnTo>
                    <a:pt x="460222" y="297103"/>
                  </a:lnTo>
                  <a:close/>
                </a:path>
                <a:path w="542290" h="554990">
                  <a:moveTo>
                    <a:pt x="460425" y="304825"/>
                  </a:moveTo>
                  <a:lnTo>
                    <a:pt x="459066" y="303631"/>
                  </a:lnTo>
                  <a:lnTo>
                    <a:pt x="458584" y="304533"/>
                  </a:lnTo>
                  <a:lnTo>
                    <a:pt x="457073" y="305117"/>
                  </a:lnTo>
                  <a:lnTo>
                    <a:pt x="457327" y="305727"/>
                  </a:lnTo>
                  <a:lnTo>
                    <a:pt x="459054" y="305727"/>
                  </a:lnTo>
                  <a:lnTo>
                    <a:pt x="460425" y="304825"/>
                  </a:lnTo>
                  <a:close/>
                </a:path>
                <a:path w="542290" h="554990">
                  <a:moveTo>
                    <a:pt x="463854" y="101422"/>
                  </a:moveTo>
                  <a:lnTo>
                    <a:pt x="463550" y="101384"/>
                  </a:lnTo>
                  <a:lnTo>
                    <a:pt x="463283" y="101384"/>
                  </a:lnTo>
                  <a:lnTo>
                    <a:pt x="463042" y="101384"/>
                  </a:lnTo>
                  <a:lnTo>
                    <a:pt x="463575" y="102196"/>
                  </a:lnTo>
                  <a:lnTo>
                    <a:pt x="463816" y="101815"/>
                  </a:lnTo>
                  <a:lnTo>
                    <a:pt x="463829" y="101688"/>
                  </a:lnTo>
                  <a:lnTo>
                    <a:pt x="463778" y="101561"/>
                  </a:lnTo>
                  <a:lnTo>
                    <a:pt x="463854" y="101422"/>
                  </a:lnTo>
                  <a:close/>
                </a:path>
                <a:path w="542290" h="554990">
                  <a:moveTo>
                    <a:pt x="471030" y="277749"/>
                  </a:moveTo>
                  <a:lnTo>
                    <a:pt x="445414" y="277749"/>
                  </a:lnTo>
                  <a:lnTo>
                    <a:pt x="444652" y="277749"/>
                  </a:lnTo>
                  <a:lnTo>
                    <a:pt x="443306" y="284099"/>
                  </a:lnTo>
                  <a:lnTo>
                    <a:pt x="440283" y="290449"/>
                  </a:lnTo>
                  <a:lnTo>
                    <a:pt x="436524" y="295529"/>
                  </a:lnTo>
                  <a:lnTo>
                    <a:pt x="431647" y="304419"/>
                  </a:lnTo>
                  <a:lnTo>
                    <a:pt x="441769" y="306959"/>
                  </a:lnTo>
                  <a:lnTo>
                    <a:pt x="436359" y="309499"/>
                  </a:lnTo>
                  <a:lnTo>
                    <a:pt x="433362" y="306959"/>
                  </a:lnTo>
                  <a:lnTo>
                    <a:pt x="435546" y="314579"/>
                  </a:lnTo>
                  <a:lnTo>
                    <a:pt x="429514" y="319659"/>
                  </a:lnTo>
                  <a:lnTo>
                    <a:pt x="431126" y="327279"/>
                  </a:lnTo>
                  <a:lnTo>
                    <a:pt x="430466" y="326009"/>
                  </a:lnTo>
                  <a:lnTo>
                    <a:pt x="430123" y="326009"/>
                  </a:lnTo>
                  <a:lnTo>
                    <a:pt x="430123" y="331089"/>
                  </a:lnTo>
                  <a:lnTo>
                    <a:pt x="429628" y="331089"/>
                  </a:lnTo>
                  <a:lnTo>
                    <a:pt x="428523" y="330060"/>
                  </a:lnTo>
                  <a:lnTo>
                    <a:pt x="430123" y="331089"/>
                  </a:lnTo>
                  <a:lnTo>
                    <a:pt x="430123" y="326009"/>
                  </a:lnTo>
                  <a:lnTo>
                    <a:pt x="429475" y="326009"/>
                  </a:lnTo>
                  <a:lnTo>
                    <a:pt x="429666" y="324739"/>
                  </a:lnTo>
                  <a:lnTo>
                    <a:pt x="426872" y="326009"/>
                  </a:lnTo>
                  <a:lnTo>
                    <a:pt x="428155" y="329819"/>
                  </a:lnTo>
                  <a:lnTo>
                    <a:pt x="427113" y="331089"/>
                  </a:lnTo>
                  <a:lnTo>
                    <a:pt x="425310" y="331089"/>
                  </a:lnTo>
                  <a:lnTo>
                    <a:pt x="429247" y="334899"/>
                  </a:lnTo>
                  <a:lnTo>
                    <a:pt x="426770" y="334899"/>
                  </a:lnTo>
                  <a:lnTo>
                    <a:pt x="424408" y="337439"/>
                  </a:lnTo>
                  <a:lnTo>
                    <a:pt x="427431" y="337439"/>
                  </a:lnTo>
                  <a:lnTo>
                    <a:pt x="425437" y="339979"/>
                  </a:lnTo>
                  <a:lnTo>
                    <a:pt x="427393" y="342519"/>
                  </a:lnTo>
                  <a:lnTo>
                    <a:pt x="425208" y="343789"/>
                  </a:lnTo>
                  <a:lnTo>
                    <a:pt x="427990" y="346329"/>
                  </a:lnTo>
                  <a:lnTo>
                    <a:pt x="422567" y="347599"/>
                  </a:lnTo>
                  <a:lnTo>
                    <a:pt x="439826" y="347599"/>
                  </a:lnTo>
                  <a:lnTo>
                    <a:pt x="445884" y="346329"/>
                  </a:lnTo>
                  <a:lnTo>
                    <a:pt x="445909" y="341249"/>
                  </a:lnTo>
                  <a:lnTo>
                    <a:pt x="446316" y="339979"/>
                  </a:lnTo>
                  <a:lnTo>
                    <a:pt x="446989" y="339979"/>
                  </a:lnTo>
                  <a:lnTo>
                    <a:pt x="449605" y="337439"/>
                  </a:lnTo>
                  <a:lnTo>
                    <a:pt x="441769" y="337439"/>
                  </a:lnTo>
                  <a:lnTo>
                    <a:pt x="444677" y="334899"/>
                  </a:lnTo>
                  <a:lnTo>
                    <a:pt x="448335" y="333629"/>
                  </a:lnTo>
                  <a:lnTo>
                    <a:pt x="445960" y="336169"/>
                  </a:lnTo>
                  <a:lnTo>
                    <a:pt x="447459" y="336169"/>
                  </a:lnTo>
                  <a:lnTo>
                    <a:pt x="454101" y="337439"/>
                  </a:lnTo>
                  <a:lnTo>
                    <a:pt x="449224" y="333629"/>
                  </a:lnTo>
                  <a:lnTo>
                    <a:pt x="447598" y="332359"/>
                  </a:lnTo>
                  <a:lnTo>
                    <a:pt x="451993" y="331089"/>
                  </a:lnTo>
                  <a:lnTo>
                    <a:pt x="452234" y="332359"/>
                  </a:lnTo>
                  <a:lnTo>
                    <a:pt x="454901" y="331089"/>
                  </a:lnTo>
                  <a:lnTo>
                    <a:pt x="453542" y="329819"/>
                  </a:lnTo>
                  <a:lnTo>
                    <a:pt x="450850" y="327279"/>
                  </a:lnTo>
                  <a:lnTo>
                    <a:pt x="452043" y="324739"/>
                  </a:lnTo>
                  <a:lnTo>
                    <a:pt x="453009" y="324739"/>
                  </a:lnTo>
                  <a:lnTo>
                    <a:pt x="450189" y="322199"/>
                  </a:lnTo>
                  <a:lnTo>
                    <a:pt x="449872" y="317119"/>
                  </a:lnTo>
                  <a:lnTo>
                    <a:pt x="449300" y="317119"/>
                  </a:lnTo>
                  <a:lnTo>
                    <a:pt x="449186" y="314579"/>
                  </a:lnTo>
                  <a:lnTo>
                    <a:pt x="450786" y="314579"/>
                  </a:lnTo>
                  <a:lnTo>
                    <a:pt x="452475" y="313309"/>
                  </a:lnTo>
                  <a:lnTo>
                    <a:pt x="455295" y="314579"/>
                  </a:lnTo>
                  <a:lnTo>
                    <a:pt x="454863" y="315849"/>
                  </a:lnTo>
                  <a:lnTo>
                    <a:pt x="458736" y="315849"/>
                  </a:lnTo>
                  <a:lnTo>
                    <a:pt x="455498" y="313309"/>
                  </a:lnTo>
                  <a:lnTo>
                    <a:pt x="456425" y="312039"/>
                  </a:lnTo>
                  <a:lnTo>
                    <a:pt x="457962" y="313309"/>
                  </a:lnTo>
                  <a:lnTo>
                    <a:pt x="458101" y="312039"/>
                  </a:lnTo>
                  <a:lnTo>
                    <a:pt x="458355" y="309499"/>
                  </a:lnTo>
                  <a:lnTo>
                    <a:pt x="454406" y="308229"/>
                  </a:lnTo>
                  <a:lnTo>
                    <a:pt x="455663" y="305689"/>
                  </a:lnTo>
                  <a:lnTo>
                    <a:pt x="454380" y="305689"/>
                  </a:lnTo>
                  <a:lnTo>
                    <a:pt x="450989" y="301879"/>
                  </a:lnTo>
                  <a:lnTo>
                    <a:pt x="457022" y="304419"/>
                  </a:lnTo>
                  <a:lnTo>
                    <a:pt x="454647" y="301879"/>
                  </a:lnTo>
                  <a:lnTo>
                    <a:pt x="458774" y="301879"/>
                  </a:lnTo>
                  <a:lnTo>
                    <a:pt x="458177" y="300609"/>
                  </a:lnTo>
                  <a:lnTo>
                    <a:pt x="456171" y="296799"/>
                  </a:lnTo>
                  <a:lnTo>
                    <a:pt x="456044" y="294259"/>
                  </a:lnTo>
                  <a:lnTo>
                    <a:pt x="458609" y="296799"/>
                  </a:lnTo>
                  <a:lnTo>
                    <a:pt x="459397" y="299339"/>
                  </a:lnTo>
                  <a:lnTo>
                    <a:pt x="460705" y="301879"/>
                  </a:lnTo>
                  <a:lnTo>
                    <a:pt x="461073" y="300609"/>
                  </a:lnTo>
                  <a:lnTo>
                    <a:pt x="461594" y="298069"/>
                  </a:lnTo>
                  <a:lnTo>
                    <a:pt x="460222" y="297103"/>
                  </a:lnTo>
                  <a:lnTo>
                    <a:pt x="460832" y="298069"/>
                  </a:lnTo>
                  <a:lnTo>
                    <a:pt x="460095" y="298069"/>
                  </a:lnTo>
                  <a:lnTo>
                    <a:pt x="457390" y="295529"/>
                  </a:lnTo>
                  <a:lnTo>
                    <a:pt x="456907" y="294259"/>
                  </a:lnTo>
                  <a:lnTo>
                    <a:pt x="456425" y="292989"/>
                  </a:lnTo>
                  <a:lnTo>
                    <a:pt x="457187" y="291719"/>
                  </a:lnTo>
                  <a:lnTo>
                    <a:pt x="464756" y="294259"/>
                  </a:lnTo>
                  <a:lnTo>
                    <a:pt x="463651" y="291719"/>
                  </a:lnTo>
                  <a:lnTo>
                    <a:pt x="460908" y="285369"/>
                  </a:lnTo>
                  <a:lnTo>
                    <a:pt x="467385" y="285369"/>
                  </a:lnTo>
                  <a:lnTo>
                    <a:pt x="465772" y="280289"/>
                  </a:lnTo>
                  <a:lnTo>
                    <a:pt x="471030" y="277749"/>
                  </a:lnTo>
                  <a:close/>
                </a:path>
                <a:path w="542290" h="554990">
                  <a:moveTo>
                    <a:pt x="471055" y="196469"/>
                  </a:moveTo>
                  <a:lnTo>
                    <a:pt x="470941" y="195199"/>
                  </a:lnTo>
                  <a:lnTo>
                    <a:pt x="469252" y="195199"/>
                  </a:lnTo>
                  <a:lnTo>
                    <a:pt x="471055" y="196469"/>
                  </a:lnTo>
                  <a:close/>
                </a:path>
                <a:path w="542290" h="554990">
                  <a:moveTo>
                    <a:pt x="471208" y="61937"/>
                  </a:moveTo>
                  <a:lnTo>
                    <a:pt x="469379" y="60896"/>
                  </a:lnTo>
                  <a:lnTo>
                    <a:pt x="470255" y="58407"/>
                  </a:lnTo>
                  <a:lnTo>
                    <a:pt x="468617" y="61010"/>
                  </a:lnTo>
                  <a:lnTo>
                    <a:pt x="469506" y="61188"/>
                  </a:lnTo>
                  <a:lnTo>
                    <a:pt x="470382" y="61544"/>
                  </a:lnTo>
                  <a:lnTo>
                    <a:pt x="471208" y="61937"/>
                  </a:lnTo>
                  <a:close/>
                </a:path>
                <a:path w="542290" h="554990">
                  <a:moveTo>
                    <a:pt x="471855" y="195199"/>
                  </a:moveTo>
                  <a:lnTo>
                    <a:pt x="470839" y="193929"/>
                  </a:lnTo>
                  <a:lnTo>
                    <a:pt x="470941" y="195199"/>
                  </a:lnTo>
                  <a:lnTo>
                    <a:pt x="471855" y="195199"/>
                  </a:lnTo>
                  <a:close/>
                </a:path>
                <a:path w="542290" h="554990">
                  <a:moveTo>
                    <a:pt x="473506" y="64770"/>
                  </a:moveTo>
                  <a:lnTo>
                    <a:pt x="471424" y="64770"/>
                  </a:lnTo>
                  <a:lnTo>
                    <a:pt x="471119" y="64770"/>
                  </a:lnTo>
                  <a:lnTo>
                    <a:pt x="470954" y="65684"/>
                  </a:lnTo>
                  <a:lnTo>
                    <a:pt x="473506" y="64770"/>
                  </a:lnTo>
                  <a:close/>
                </a:path>
                <a:path w="542290" h="554990">
                  <a:moveTo>
                    <a:pt x="475183" y="176149"/>
                  </a:moveTo>
                  <a:lnTo>
                    <a:pt x="473570" y="173609"/>
                  </a:lnTo>
                  <a:lnTo>
                    <a:pt x="474179" y="174879"/>
                  </a:lnTo>
                  <a:lnTo>
                    <a:pt x="474370" y="176149"/>
                  </a:lnTo>
                  <a:lnTo>
                    <a:pt x="475183" y="176149"/>
                  </a:lnTo>
                  <a:close/>
                </a:path>
                <a:path w="542290" h="554990">
                  <a:moveTo>
                    <a:pt x="475500" y="87630"/>
                  </a:moveTo>
                  <a:lnTo>
                    <a:pt x="474980" y="87630"/>
                  </a:lnTo>
                  <a:lnTo>
                    <a:pt x="475386" y="88900"/>
                  </a:lnTo>
                  <a:lnTo>
                    <a:pt x="475500" y="87630"/>
                  </a:lnTo>
                  <a:close/>
                </a:path>
                <a:path w="542290" h="554990">
                  <a:moveTo>
                    <a:pt x="476262" y="46266"/>
                  </a:moveTo>
                  <a:lnTo>
                    <a:pt x="476161" y="44450"/>
                  </a:lnTo>
                  <a:lnTo>
                    <a:pt x="474573" y="45720"/>
                  </a:lnTo>
                  <a:lnTo>
                    <a:pt x="476262" y="46266"/>
                  </a:lnTo>
                  <a:close/>
                </a:path>
                <a:path w="542290" h="554990">
                  <a:moveTo>
                    <a:pt x="477316" y="165989"/>
                  </a:moveTo>
                  <a:lnTo>
                    <a:pt x="476567" y="165989"/>
                  </a:lnTo>
                  <a:lnTo>
                    <a:pt x="476986" y="167259"/>
                  </a:lnTo>
                  <a:lnTo>
                    <a:pt x="477088" y="166852"/>
                  </a:lnTo>
                  <a:lnTo>
                    <a:pt x="477316" y="165989"/>
                  </a:lnTo>
                  <a:close/>
                </a:path>
                <a:path w="542290" h="554990">
                  <a:moveTo>
                    <a:pt x="477862" y="162013"/>
                  </a:moveTo>
                  <a:lnTo>
                    <a:pt x="477342" y="161455"/>
                  </a:lnTo>
                  <a:lnTo>
                    <a:pt x="477151" y="161798"/>
                  </a:lnTo>
                  <a:lnTo>
                    <a:pt x="477862" y="162013"/>
                  </a:lnTo>
                  <a:close/>
                </a:path>
                <a:path w="542290" h="554990">
                  <a:moveTo>
                    <a:pt x="478320" y="46926"/>
                  </a:moveTo>
                  <a:lnTo>
                    <a:pt x="476262" y="46266"/>
                  </a:lnTo>
                  <a:lnTo>
                    <a:pt x="476313" y="46990"/>
                  </a:lnTo>
                  <a:lnTo>
                    <a:pt x="478320" y="46990"/>
                  </a:lnTo>
                  <a:close/>
                </a:path>
                <a:path w="542290" h="554990">
                  <a:moveTo>
                    <a:pt x="490245" y="33020"/>
                  </a:moveTo>
                  <a:lnTo>
                    <a:pt x="489889" y="33020"/>
                  </a:lnTo>
                  <a:lnTo>
                    <a:pt x="490016" y="33248"/>
                  </a:lnTo>
                  <a:lnTo>
                    <a:pt x="490245" y="33020"/>
                  </a:lnTo>
                  <a:close/>
                </a:path>
                <a:path w="542290" h="554990">
                  <a:moveTo>
                    <a:pt x="490715" y="63500"/>
                  </a:moveTo>
                  <a:lnTo>
                    <a:pt x="489496" y="64439"/>
                  </a:lnTo>
                  <a:lnTo>
                    <a:pt x="489648" y="64770"/>
                  </a:lnTo>
                  <a:lnTo>
                    <a:pt x="490715" y="63500"/>
                  </a:lnTo>
                  <a:close/>
                </a:path>
                <a:path w="542290" h="554990">
                  <a:moveTo>
                    <a:pt x="491070" y="116459"/>
                  </a:moveTo>
                  <a:lnTo>
                    <a:pt x="490626" y="115189"/>
                  </a:lnTo>
                  <a:lnTo>
                    <a:pt x="489038" y="116459"/>
                  </a:lnTo>
                  <a:lnTo>
                    <a:pt x="491070" y="116459"/>
                  </a:lnTo>
                  <a:close/>
                </a:path>
                <a:path w="542290" h="554990">
                  <a:moveTo>
                    <a:pt x="497535" y="191389"/>
                  </a:moveTo>
                  <a:lnTo>
                    <a:pt x="496379" y="192493"/>
                  </a:lnTo>
                  <a:lnTo>
                    <a:pt x="496544" y="192659"/>
                  </a:lnTo>
                  <a:lnTo>
                    <a:pt x="497535" y="191389"/>
                  </a:lnTo>
                  <a:close/>
                </a:path>
                <a:path w="542290" h="554990">
                  <a:moveTo>
                    <a:pt x="498030" y="17678"/>
                  </a:moveTo>
                  <a:lnTo>
                    <a:pt x="497840" y="17424"/>
                  </a:lnTo>
                  <a:lnTo>
                    <a:pt x="497687" y="17272"/>
                  </a:lnTo>
                  <a:lnTo>
                    <a:pt x="497763" y="17500"/>
                  </a:lnTo>
                  <a:lnTo>
                    <a:pt x="498030" y="17678"/>
                  </a:lnTo>
                  <a:close/>
                </a:path>
                <a:path w="542290" h="554990">
                  <a:moveTo>
                    <a:pt x="500113" y="181546"/>
                  </a:moveTo>
                  <a:lnTo>
                    <a:pt x="499681" y="179692"/>
                  </a:lnTo>
                  <a:lnTo>
                    <a:pt x="499300" y="180390"/>
                  </a:lnTo>
                  <a:lnTo>
                    <a:pt x="500113" y="181546"/>
                  </a:lnTo>
                  <a:close/>
                </a:path>
                <a:path w="542290" h="554990">
                  <a:moveTo>
                    <a:pt x="502996" y="88519"/>
                  </a:moveTo>
                  <a:lnTo>
                    <a:pt x="501040" y="88519"/>
                  </a:lnTo>
                  <a:lnTo>
                    <a:pt x="502399" y="89789"/>
                  </a:lnTo>
                  <a:lnTo>
                    <a:pt x="502818" y="89496"/>
                  </a:lnTo>
                  <a:lnTo>
                    <a:pt x="502996" y="88519"/>
                  </a:lnTo>
                  <a:close/>
                </a:path>
                <a:path w="542290" h="554990">
                  <a:moveTo>
                    <a:pt x="506818" y="10160"/>
                  </a:moveTo>
                  <a:lnTo>
                    <a:pt x="506107" y="7620"/>
                  </a:lnTo>
                  <a:lnTo>
                    <a:pt x="504215" y="8890"/>
                  </a:lnTo>
                  <a:lnTo>
                    <a:pt x="505307" y="10160"/>
                  </a:lnTo>
                  <a:lnTo>
                    <a:pt x="506818" y="10160"/>
                  </a:lnTo>
                  <a:close/>
                </a:path>
                <a:path w="542290" h="554990">
                  <a:moveTo>
                    <a:pt x="507301" y="50419"/>
                  </a:moveTo>
                  <a:lnTo>
                    <a:pt x="506691" y="49149"/>
                  </a:lnTo>
                  <a:lnTo>
                    <a:pt x="506006" y="50419"/>
                  </a:lnTo>
                  <a:lnTo>
                    <a:pt x="507301" y="50419"/>
                  </a:lnTo>
                  <a:close/>
                </a:path>
                <a:path w="542290" h="554990">
                  <a:moveTo>
                    <a:pt x="509701" y="50419"/>
                  </a:moveTo>
                  <a:lnTo>
                    <a:pt x="507301" y="50419"/>
                  </a:lnTo>
                  <a:lnTo>
                    <a:pt x="507911" y="51689"/>
                  </a:lnTo>
                  <a:lnTo>
                    <a:pt x="509701" y="50419"/>
                  </a:lnTo>
                  <a:close/>
                </a:path>
                <a:path w="542290" h="554990">
                  <a:moveTo>
                    <a:pt x="509841" y="2540"/>
                  </a:moveTo>
                  <a:lnTo>
                    <a:pt x="507250" y="2540"/>
                  </a:lnTo>
                  <a:lnTo>
                    <a:pt x="508444" y="5080"/>
                  </a:lnTo>
                  <a:lnTo>
                    <a:pt x="508685" y="5080"/>
                  </a:lnTo>
                  <a:lnTo>
                    <a:pt x="509841" y="2540"/>
                  </a:lnTo>
                  <a:close/>
                </a:path>
                <a:path w="542290" h="554990">
                  <a:moveTo>
                    <a:pt x="510108" y="68199"/>
                  </a:moveTo>
                  <a:lnTo>
                    <a:pt x="509968" y="67868"/>
                  </a:lnTo>
                  <a:lnTo>
                    <a:pt x="509206" y="68199"/>
                  </a:lnTo>
                  <a:lnTo>
                    <a:pt x="510108" y="68199"/>
                  </a:lnTo>
                  <a:close/>
                </a:path>
                <a:path w="542290" h="554990">
                  <a:moveTo>
                    <a:pt x="518299" y="99568"/>
                  </a:moveTo>
                  <a:lnTo>
                    <a:pt x="518147" y="99352"/>
                  </a:lnTo>
                  <a:lnTo>
                    <a:pt x="518160" y="99225"/>
                  </a:lnTo>
                  <a:lnTo>
                    <a:pt x="517893" y="99314"/>
                  </a:lnTo>
                  <a:lnTo>
                    <a:pt x="517639" y="99377"/>
                  </a:lnTo>
                  <a:lnTo>
                    <a:pt x="517423" y="99441"/>
                  </a:lnTo>
                  <a:lnTo>
                    <a:pt x="518236" y="99936"/>
                  </a:lnTo>
                  <a:lnTo>
                    <a:pt x="518299" y="99568"/>
                  </a:lnTo>
                  <a:close/>
                </a:path>
                <a:path w="542290" h="554990">
                  <a:moveTo>
                    <a:pt x="518655" y="24155"/>
                  </a:moveTo>
                  <a:lnTo>
                    <a:pt x="518299" y="23749"/>
                  </a:lnTo>
                  <a:lnTo>
                    <a:pt x="517207" y="23749"/>
                  </a:lnTo>
                  <a:lnTo>
                    <a:pt x="518655" y="24155"/>
                  </a:lnTo>
                  <a:close/>
                </a:path>
                <a:path w="542290" h="554990">
                  <a:moveTo>
                    <a:pt x="520776" y="5080"/>
                  </a:moveTo>
                  <a:lnTo>
                    <a:pt x="518807" y="3810"/>
                  </a:lnTo>
                  <a:lnTo>
                    <a:pt x="515277" y="0"/>
                  </a:lnTo>
                  <a:lnTo>
                    <a:pt x="510197" y="1270"/>
                  </a:lnTo>
                  <a:lnTo>
                    <a:pt x="511149" y="5080"/>
                  </a:lnTo>
                  <a:lnTo>
                    <a:pt x="520776" y="5080"/>
                  </a:lnTo>
                  <a:close/>
                </a:path>
                <a:path w="542290" h="554990">
                  <a:moveTo>
                    <a:pt x="522465" y="84709"/>
                  </a:moveTo>
                  <a:lnTo>
                    <a:pt x="522084" y="83439"/>
                  </a:lnTo>
                  <a:lnTo>
                    <a:pt x="522465" y="84709"/>
                  </a:lnTo>
                  <a:close/>
                </a:path>
                <a:path w="542290" h="554990">
                  <a:moveTo>
                    <a:pt x="522897" y="85979"/>
                  </a:moveTo>
                  <a:lnTo>
                    <a:pt x="522465" y="84709"/>
                  </a:lnTo>
                  <a:lnTo>
                    <a:pt x="522211" y="84709"/>
                  </a:lnTo>
                  <a:lnTo>
                    <a:pt x="522897" y="85979"/>
                  </a:lnTo>
                  <a:close/>
                </a:path>
                <a:path w="542290" h="554990">
                  <a:moveTo>
                    <a:pt x="523862" y="79629"/>
                  </a:moveTo>
                  <a:lnTo>
                    <a:pt x="523430" y="79476"/>
                  </a:lnTo>
                  <a:lnTo>
                    <a:pt x="523341" y="80721"/>
                  </a:lnTo>
                  <a:lnTo>
                    <a:pt x="523862" y="79629"/>
                  </a:lnTo>
                  <a:close/>
                </a:path>
                <a:path w="542290" h="554990">
                  <a:moveTo>
                    <a:pt x="524090" y="7162"/>
                  </a:moveTo>
                  <a:lnTo>
                    <a:pt x="522795" y="5854"/>
                  </a:lnTo>
                  <a:lnTo>
                    <a:pt x="522744" y="6210"/>
                  </a:lnTo>
                  <a:lnTo>
                    <a:pt x="524090" y="7162"/>
                  </a:lnTo>
                  <a:close/>
                </a:path>
                <a:path w="542290" h="554990">
                  <a:moveTo>
                    <a:pt x="542201" y="27559"/>
                  </a:moveTo>
                  <a:lnTo>
                    <a:pt x="541020" y="26289"/>
                  </a:lnTo>
                  <a:lnTo>
                    <a:pt x="539826" y="25019"/>
                  </a:lnTo>
                  <a:lnTo>
                    <a:pt x="537438" y="22479"/>
                  </a:lnTo>
                  <a:lnTo>
                    <a:pt x="535292" y="22479"/>
                  </a:lnTo>
                  <a:lnTo>
                    <a:pt x="535863" y="21209"/>
                  </a:lnTo>
                  <a:lnTo>
                    <a:pt x="533882" y="17399"/>
                  </a:lnTo>
                  <a:lnTo>
                    <a:pt x="534022" y="17399"/>
                  </a:lnTo>
                  <a:lnTo>
                    <a:pt x="534974" y="16129"/>
                  </a:lnTo>
                  <a:lnTo>
                    <a:pt x="536613" y="16129"/>
                  </a:lnTo>
                  <a:lnTo>
                    <a:pt x="535393" y="13589"/>
                  </a:lnTo>
                  <a:lnTo>
                    <a:pt x="533958" y="12319"/>
                  </a:lnTo>
                  <a:lnTo>
                    <a:pt x="532523" y="12319"/>
                  </a:lnTo>
                  <a:lnTo>
                    <a:pt x="531749" y="8509"/>
                  </a:lnTo>
                  <a:lnTo>
                    <a:pt x="539216" y="9779"/>
                  </a:lnTo>
                  <a:lnTo>
                    <a:pt x="535660" y="4699"/>
                  </a:lnTo>
                  <a:lnTo>
                    <a:pt x="533438" y="2159"/>
                  </a:lnTo>
                  <a:lnTo>
                    <a:pt x="526948" y="3429"/>
                  </a:lnTo>
                  <a:lnTo>
                    <a:pt x="526986" y="4699"/>
                  </a:lnTo>
                  <a:lnTo>
                    <a:pt x="527621" y="5969"/>
                  </a:lnTo>
                  <a:lnTo>
                    <a:pt x="527989" y="7239"/>
                  </a:lnTo>
                  <a:lnTo>
                    <a:pt x="526757" y="8509"/>
                  </a:lnTo>
                  <a:lnTo>
                    <a:pt x="524789" y="8509"/>
                  </a:lnTo>
                  <a:lnTo>
                    <a:pt x="523290" y="9563"/>
                  </a:lnTo>
                  <a:lnTo>
                    <a:pt x="523024" y="9321"/>
                  </a:lnTo>
                  <a:lnTo>
                    <a:pt x="523024" y="79336"/>
                  </a:lnTo>
                  <a:lnTo>
                    <a:pt x="520280" y="78359"/>
                  </a:lnTo>
                  <a:lnTo>
                    <a:pt x="522592" y="77089"/>
                  </a:lnTo>
                  <a:lnTo>
                    <a:pt x="523024" y="79336"/>
                  </a:lnTo>
                  <a:lnTo>
                    <a:pt x="523024" y="9321"/>
                  </a:lnTo>
                  <a:lnTo>
                    <a:pt x="522617" y="8953"/>
                  </a:lnTo>
                  <a:lnTo>
                    <a:pt x="522617" y="18669"/>
                  </a:lnTo>
                  <a:lnTo>
                    <a:pt x="521779" y="18669"/>
                  </a:lnTo>
                  <a:lnTo>
                    <a:pt x="521779" y="25019"/>
                  </a:lnTo>
                  <a:lnTo>
                    <a:pt x="518655" y="24155"/>
                  </a:lnTo>
                  <a:lnTo>
                    <a:pt x="520560" y="26289"/>
                  </a:lnTo>
                  <a:lnTo>
                    <a:pt x="519544" y="25781"/>
                  </a:lnTo>
                  <a:lnTo>
                    <a:pt x="519544" y="30099"/>
                  </a:lnTo>
                  <a:lnTo>
                    <a:pt x="518147" y="29489"/>
                  </a:lnTo>
                  <a:lnTo>
                    <a:pt x="518147" y="30099"/>
                  </a:lnTo>
                  <a:lnTo>
                    <a:pt x="518147" y="29489"/>
                  </a:lnTo>
                  <a:lnTo>
                    <a:pt x="518007" y="29425"/>
                  </a:lnTo>
                  <a:lnTo>
                    <a:pt x="517969" y="29210"/>
                  </a:lnTo>
                  <a:lnTo>
                    <a:pt x="517715" y="27940"/>
                  </a:lnTo>
                  <a:lnTo>
                    <a:pt x="517512" y="26911"/>
                  </a:lnTo>
                  <a:lnTo>
                    <a:pt x="519544" y="30099"/>
                  </a:lnTo>
                  <a:lnTo>
                    <a:pt x="519544" y="25781"/>
                  </a:lnTo>
                  <a:lnTo>
                    <a:pt x="516547" y="24282"/>
                  </a:lnTo>
                  <a:lnTo>
                    <a:pt x="516547" y="25400"/>
                  </a:lnTo>
                  <a:lnTo>
                    <a:pt x="515099" y="25400"/>
                  </a:lnTo>
                  <a:lnTo>
                    <a:pt x="515988" y="24536"/>
                  </a:lnTo>
                  <a:lnTo>
                    <a:pt x="516547" y="25400"/>
                  </a:lnTo>
                  <a:lnTo>
                    <a:pt x="516547" y="24282"/>
                  </a:lnTo>
                  <a:lnTo>
                    <a:pt x="516356" y="24180"/>
                  </a:lnTo>
                  <a:lnTo>
                    <a:pt x="516763" y="21590"/>
                  </a:lnTo>
                  <a:lnTo>
                    <a:pt x="517118" y="19050"/>
                  </a:lnTo>
                  <a:lnTo>
                    <a:pt x="518998" y="21590"/>
                  </a:lnTo>
                  <a:lnTo>
                    <a:pt x="518922" y="21209"/>
                  </a:lnTo>
                  <a:lnTo>
                    <a:pt x="521335" y="21209"/>
                  </a:lnTo>
                  <a:lnTo>
                    <a:pt x="518629" y="22479"/>
                  </a:lnTo>
                  <a:lnTo>
                    <a:pt x="521779" y="25019"/>
                  </a:lnTo>
                  <a:lnTo>
                    <a:pt x="521779" y="18669"/>
                  </a:lnTo>
                  <a:lnTo>
                    <a:pt x="520661" y="18669"/>
                  </a:lnTo>
                  <a:lnTo>
                    <a:pt x="520661" y="19939"/>
                  </a:lnTo>
                  <a:lnTo>
                    <a:pt x="520204" y="19939"/>
                  </a:lnTo>
                  <a:lnTo>
                    <a:pt x="520204" y="19646"/>
                  </a:lnTo>
                  <a:lnTo>
                    <a:pt x="520661" y="19939"/>
                  </a:lnTo>
                  <a:lnTo>
                    <a:pt x="520661" y="18669"/>
                  </a:lnTo>
                  <a:lnTo>
                    <a:pt x="520204" y="18669"/>
                  </a:lnTo>
                  <a:lnTo>
                    <a:pt x="520204" y="18389"/>
                  </a:lnTo>
                  <a:lnTo>
                    <a:pt x="521309" y="17627"/>
                  </a:lnTo>
                  <a:lnTo>
                    <a:pt x="521017" y="17399"/>
                  </a:lnTo>
                  <a:lnTo>
                    <a:pt x="520204" y="17970"/>
                  </a:lnTo>
                  <a:lnTo>
                    <a:pt x="520204" y="17399"/>
                  </a:lnTo>
                  <a:lnTo>
                    <a:pt x="521017" y="17399"/>
                  </a:lnTo>
                  <a:lnTo>
                    <a:pt x="521627" y="17399"/>
                  </a:lnTo>
                  <a:lnTo>
                    <a:pt x="521309" y="17627"/>
                  </a:lnTo>
                  <a:lnTo>
                    <a:pt x="522617" y="18669"/>
                  </a:lnTo>
                  <a:lnTo>
                    <a:pt x="522617" y="8953"/>
                  </a:lnTo>
                  <a:lnTo>
                    <a:pt x="522744" y="6350"/>
                  </a:lnTo>
                  <a:lnTo>
                    <a:pt x="519772" y="6350"/>
                  </a:lnTo>
                  <a:lnTo>
                    <a:pt x="519772" y="19939"/>
                  </a:lnTo>
                  <a:lnTo>
                    <a:pt x="519582" y="19939"/>
                  </a:lnTo>
                  <a:lnTo>
                    <a:pt x="518896" y="21043"/>
                  </a:lnTo>
                  <a:lnTo>
                    <a:pt x="518782" y="20320"/>
                  </a:lnTo>
                  <a:lnTo>
                    <a:pt x="517474" y="19050"/>
                  </a:lnTo>
                  <a:lnTo>
                    <a:pt x="518782" y="19050"/>
                  </a:lnTo>
                  <a:lnTo>
                    <a:pt x="519772" y="19939"/>
                  </a:lnTo>
                  <a:lnTo>
                    <a:pt x="519772" y="6350"/>
                  </a:lnTo>
                  <a:lnTo>
                    <a:pt x="509054" y="6350"/>
                  </a:lnTo>
                  <a:lnTo>
                    <a:pt x="507873" y="6350"/>
                  </a:lnTo>
                  <a:lnTo>
                    <a:pt x="506209" y="6350"/>
                  </a:lnTo>
                  <a:lnTo>
                    <a:pt x="508596" y="10160"/>
                  </a:lnTo>
                  <a:lnTo>
                    <a:pt x="508469" y="10160"/>
                  </a:lnTo>
                  <a:lnTo>
                    <a:pt x="508482" y="12700"/>
                  </a:lnTo>
                  <a:lnTo>
                    <a:pt x="505891" y="12700"/>
                  </a:lnTo>
                  <a:lnTo>
                    <a:pt x="504596" y="11430"/>
                  </a:lnTo>
                  <a:lnTo>
                    <a:pt x="505307" y="12700"/>
                  </a:lnTo>
                  <a:lnTo>
                    <a:pt x="504139" y="12700"/>
                  </a:lnTo>
                  <a:lnTo>
                    <a:pt x="503656" y="11430"/>
                  </a:lnTo>
                  <a:lnTo>
                    <a:pt x="504037" y="12700"/>
                  </a:lnTo>
                  <a:lnTo>
                    <a:pt x="502031" y="15240"/>
                  </a:lnTo>
                  <a:lnTo>
                    <a:pt x="503796" y="16510"/>
                  </a:lnTo>
                  <a:lnTo>
                    <a:pt x="500748" y="16510"/>
                  </a:lnTo>
                  <a:lnTo>
                    <a:pt x="501789" y="21590"/>
                  </a:lnTo>
                  <a:lnTo>
                    <a:pt x="498030" y="17780"/>
                  </a:lnTo>
                  <a:lnTo>
                    <a:pt x="498703" y="19050"/>
                  </a:lnTo>
                  <a:lnTo>
                    <a:pt x="499681" y="22860"/>
                  </a:lnTo>
                  <a:lnTo>
                    <a:pt x="499122" y="24130"/>
                  </a:lnTo>
                  <a:lnTo>
                    <a:pt x="495833" y="19050"/>
                  </a:lnTo>
                  <a:lnTo>
                    <a:pt x="496201" y="27940"/>
                  </a:lnTo>
                  <a:lnTo>
                    <a:pt x="491642" y="22860"/>
                  </a:lnTo>
                  <a:lnTo>
                    <a:pt x="494804" y="27940"/>
                  </a:lnTo>
                  <a:lnTo>
                    <a:pt x="490016" y="30480"/>
                  </a:lnTo>
                  <a:lnTo>
                    <a:pt x="490575" y="34290"/>
                  </a:lnTo>
                  <a:lnTo>
                    <a:pt x="490016" y="33248"/>
                  </a:lnTo>
                  <a:lnTo>
                    <a:pt x="488950" y="34290"/>
                  </a:lnTo>
                  <a:lnTo>
                    <a:pt x="487476" y="33020"/>
                  </a:lnTo>
                  <a:lnTo>
                    <a:pt x="486041" y="34290"/>
                  </a:lnTo>
                  <a:lnTo>
                    <a:pt x="489267" y="36830"/>
                  </a:lnTo>
                  <a:lnTo>
                    <a:pt x="488480" y="39370"/>
                  </a:lnTo>
                  <a:lnTo>
                    <a:pt x="489686" y="41910"/>
                  </a:lnTo>
                  <a:lnTo>
                    <a:pt x="485203" y="40640"/>
                  </a:lnTo>
                  <a:lnTo>
                    <a:pt x="486511" y="38100"/>
                  </a:lnTo>
                  <a:lnTo>
                    <a:pt x="482993" y="36830"/>
                  </a:lnTo>
                  <a:lnTo>
                    <a:pt x="485775" y="38100"/>
                  </a:lnTo>
                  <a:lnTo>
                    <a:pt x="483577" y="40640"/>
                  </a:lnTo>
                  <a:lnTo>
                    <a:pt x="486244" y="41910"/>
                  </a:lnTo>
                  <a:lnTo>
                    <a:pt x="483298" y="41910"/>
                  </a:lnTo>
                  <a:lnTo>
                    <a:pt x="484454" y="43180"/>
                  </a:lnTo>
                  <a:lnTo>
                    <a:pt x="481203" y="41910"/>
                  </a:lnTo>
                  <a:lnTo>
                    <a:pt x="485216" y="44450"/>
                  </a:lnTo>
                  <a:lnTo>
                    <a:pt x="481025" y="43180"/>
                  </a:lnTo>
                  <a:lnTo>
                    <a:pt x="482803" y="45720"/>
                  </a:lnTo>
                  <a:lnTo>
                    <a:pt x="479374" y="46990"/>
                  </a:lnTo>
                  <a:lnTo>
                    <a:pt x="478536" y="43180"/>
                  </a:lnTo>
                  <a:lnTo>
                    <a:pt x="478320" y="46926"/>
                  </a:lnTo>
                  <a:lnTo>
                    <a:pt x="478536" y="46990"/>
                  </a:lnTo>
                  <a:lnTo>
                    <a:pt x="480009" y="48260"/>
                  </a:lnTo>
                  <a:lnTo>
                    <a:pt x="479221" y="51460"/>
                  </a:lnTo>
                  <a:lnTo>
                    <a:pt x="479221" y="78740"/>
                  </a:lnTo>
                  <a:lnTo>
                    <a:pt x="478447" y="82130"/>
                  </a:lnTo>
                  <a:lnTo>
                    <a:pt x="476161" y="80010"/>
                  </a:lnTo>
                  <a:lnTo>
                    <a:pt x="479221" y="78740"/>
                  </a:lnTo>
                  <a:lnTo>
                    <a:pt x="479221" y="51460"/>
                  </a:lnTo>
                  <a:lnTo>
                    <a:pt x="479069" y="52070"/>
                  </a:lnTo>
                  <a:lnTo>
                    <a:pt x="476846" y="48260"/>
                  </a:lnTo>
                  <a:lnTo>
                    <a:pt x="474637" y="48260"/>
                  </a:lnTo>
                  <a:lnTo>
                    <a:pt x="474319" y="50800"/>
                  </a:lnTo>
                  <a:lnTo>
                    <a:pt x="476313" y="53340"/>
                  </a:lnTo>
                  <a:lnTo>
                    <a:pt x="475335" y="54610"/>
                  </a:lnTo>
                  <a:lnTo>
                    <a:pt x="474408" y="54610"/>
                  </a:lnTo>
                  <a:lnTo>
                    <a:pt x="473964" y="53340"/>
                  </a:lnTo>
                  <a:lnTo>
                    <a:pt x="474383" y="54610"/>
                  </a:lnTo>
                  <a:lnTo>
                    <a:pt x="475234" y="57150"/>
                  </a:lnTo>
                  <a:lnTo>
                    <a:pt x="470496" y="58420"/>
                  </a:lnTo>
                  <a:lnTo>
                    <a:pt x="471766" y="62230"/>
                  </a:lnTo>
                  <a:lnTo>
                    <a:pt x="471246" y="62230"/>
                  </a:lnTo>
                  <a:lnTo>
                    <a:pt x="471932" y="62725"/>
                  </a:lnTo>
                  <a:lnTo>
                    <a:pt x="472198" y="63500"/>
                  </a:lnTo>
                  <a:lnTo>
                    <a:pt x="471957" y="62750"/>
                  </a:lnTo>
                  <a:lnTo>
                    <a:pt x="473024" y="63500"/>
                  </a:lnTo>
                  <a:lnTo>
                    <a:pt x="474637" y="64770"/>
                  </a:lnTo>
                  <a:lnTo>
                    <a:pt x="475716" y="66040"/>
                  </a:lnTo>
                  <a:lnTo>
                    <a:pt x="475081" y="66040"/>
                  </a:lnTo>
                  <a:lnTo>
                    <a:pt x="476389" y="68580"/>
                  </a:lnTo>
                  <a:lnTo>
                    <a:pt x="474103" y="67310"/>
                  </a:lnTo>
                  <a:lnTo>
                    <a:pt x="474586" y="67310"/>
                  </a:lnTo>
                  <a:lnTo>
                    <a:pt x="473811" y="66040"/>
                  </a:lnTo>
                  <a:lnTo>
                    <a:pt x="473367" y="66040"/>
                  </a:lnTo>
                  <a:lnTo>
                    <a:pt x="473532" y="67310"/>
                  </a:lnTo>
                  <a:lnTo>
                    <a:pt x="471652" y="66649"/>
                  </a:lnTo>
                  <a:lnTo>
                    <a:pt x="471652" y="69850"/>
                  </a:lnTo>
                  <a:lnTo>
                    <a:pt x="469747" y="71120"/>
                  </a:lnTo>
                  <a:lnTo>
                    <a:pt x="466674" y="69850"/>
                  </a:lnTo>
                  <a:lnTo>
                    <a:pt x="471170" y="67398"/>
                  </a:lnTo>
                  <a:lnTo>
                    <a:pt x="471652" y="69850"/>
                  </a:lnTo>
                  <a:lnTo>
                    <a:pt x="471652" y="66649"/>
                  </a:lnTo>
                  <a:lnTo>
                    <a:pt x="470966" y="66395"/>
                  </a:lnTo>
                  <a:lnTo>
                    <a:pt x="471144" y="67310"/>
                  </a:lnTo>
                  <a:lnTo>
                    <a:pt x="467360" y="67310"/>
                  </a:lnTo>
                  <a:lnTo>
                    <a:pt x="470039" y="66065"/>
                  </a:lnTo>
                  <a:lnTo>
                    <a:pt x="470966" y="66395"/>
                  </a:lnTo>
                  <a:lnTo>
                    <a:pt x="470954" y="65684"/>
                  </a:lnTo>
                  <a:lnTo>
                    <a:pt x="470039" y="66014"/>
                  </a:lnTo>
                  <a:lnTo>
                    <a:pt x="464337" y="63500"/>
                  </a:lnTo>
                  <a:lnTo>
                    <a:pt x="471131" y="64719"/>
                  </a:lnTo>
                  <a:lnTo>
                    <a:pt x="471297" y="64719"/>
                  </a:lnTo>
                  <a:lnTo>
                    <a:pt x="473430" y="64719"/>
                  </a:lnTo>
                  <a:lnTo>
                    <a:pt x="471347" y="63500"/>
                  </a:lnTo>
                  <a:lnTo>
                    <a:pt x="471144" y="64655"/>
                  </a:lnTo>
                  <a:lnTo>
                    <a:pt x="468439" y="63500"/>
                  </a:lnTo>
                  <a:lnTo>
                    <a:pt x="465455" y="62230"/>
                  </a:lnTo>
                  <a:lnTo>
                    <a:pt x="462419" y="64770"/>
                  </a:lnTo>
                  <a:lnTo>
                    <a:pt x="464502" y="67310"/>
                  </a:lnTo>
                  <a:lnTo>
                    <a:pt x="461403" y="68580"/>
                  </a:lnTo>
                  <a:lnTo>
                    <a:pt x="462445" y="71120"/>
                  </a:lnTo>
                  <a:lnTo>
                    <a:pt x="463905" y="71120"/>
                  </a:lnTo>
                  <a:lnTo>
                    <a:pt x="464947" y="72390"/>
                  </a:lnTo>
                  <a:lnTo>
                    <a:pt x="464489" y="78740"/>
                  </a:lnTo>
                  <a:lnTo>
                    <a:pt x="455256" y="69850"/>
                  </a:lnTo>
                  <a:lnTo>
                    <a:pt x="456615" y="76200"/>
                  </a:lnTo>
                  <a:lnTo>
                    <a:pt x="457873" y="78740"/>
                  </a:lnTo>
                  <a:lnTo>
                    <a:pt x="461187" y="81280"/>
                  </a:lnTo>
                  <a:lnTo>
                    <a:pt x="457581" y="82550"/>
                  </a:lnTo>
                  <a:lnTo>
                    <a:pt x="455002" y="78740"/>
                  </a:lnTo>
                  <a:lnTo>
                    <a:pt x="452450" y="81280"/>
                  </a:lnTo>
                  <a:lnTo>
                    <a:pt x="458279" y="83820"/>
                  </a:lnTo>
                  <a:lnTo>
                    <a:pt x="458000" y="83908"/>
                  </a:lnTo>
                  <a:lnTo>
                    <a:pt x="458000" y="110490"/>
                  </a:lnTo>
                  <a:lnTo>
                    <a:pt x="456044" y="113030"/>
                  </a:lnTo>
                  <a:lnTo>
                    <a:pt x="455193" y="113677"/>
                  </a:lnTo>
                  <a:lnTo>
                    <a:pt x="454799" y="113030"/>
                  </a:lnTo>
                  <a:lnTo>
                    <a:pt x="452488" y="109220"/>
                  </a:lnTo>
                  <a:lnTo>
                    <a:pt x="456387" y="109220"/>
                  </a:lnTo>
                  <a:lnTo>
                    <a:pt x="457161" y="110490"/>
                  </a:lnTo>
                  <a:lnTo>
                    <a:pt x="458000" y="110490"/>
                  </a:lnTo>
                  <a:lnTo>
                    <a:pt x="458000" y="83908"/>
                  </a:lnTo>
                  <a:lnTo>
                    <a:pt x="454266" y="84963"/>
                  </a:lnTo>
                  <a:lnTo>
                    <a:pt x="454520" y="85090"/>
                  </a:lnTo>
                  <a:lnTo>
                    <a:pt x="453351" y="87630"/>
                  </a:lnTo>
                  <a:lnTo>
                    <a:pt x="450303" y="85090"/>
                  </a:lnTo>
                  <a:lnTo>
                    <a:pt x="448373" y="88900"/>
                  </a:lnTo>
                  <a:lnTo>
                    <a:pt x="447763" y="93980"/>
                  </a:lnTo>
                  <a:lnTo>
                    <a:pt x="446976" y="95389"/>
                  </a:lnTo>
                  <a:lnTo>
                    <a:pt x="446976" y="96520"/>
                  </a:lnTo>
                  <a:lnTo>
                    <a:pt x="446379" y="97790"/>
                  </a:lnTo>
                  <a:lnTo>
                    <a:pt x="446976" y="96520"/>
                  </a:lnTo>
                  <a:lnTo>
                    <a:pt x="446976" y="95389"/>
                  </a:lnTo>
                  <a:lnTo>
                    <a:pt x="446290" y="96596"/>
                  </a:lnTo>
                  <a:lnTo>
                    <a:pt x="446290" y="101600"/>
                  </a:lnTo>
                  <a:lnTo>
                    <a:pt x="443712" y="101600"/>
                  </a:lnTo>
                  <a:lnTo>
                    <a:pt x="444703" y="100330"/>
                  </a:lnTo>
                  <a:lnTo>
                    <a:pt x="445604" y="100330"/>
                  </a:lnTo>
                  <a:lnTo>
                    <a:pt x="446290" y="101600"/>
                  </a:lnTo>
                  <a:lnTo>
                    <a:pt x="446290" y="96596"/>
                  </a:lnTo>
                  <a:lnTo>
                    <a:pt x="445617" y="97790"/>
                  </a:lnTo>
                  <a:lnTo>
                    <a:pt x="444931" y="96520"/>
                  </a:lnTo>
                  <a:lnTo>
                    <a:pt x="444525" y="95250"/>
                  </a:lnTo>
                  <a:lnTo>
                    <a:pt x="443052" y="95250"/>
                  </a:lnTo>
                  <a:lnTo>
                    <a:pt x="441159" y="100330"/>
                  </a:lnTo>
                  <a:lnTo>
                    <a:pt x="435610" y="104140"/>
                  </a:lnTo>
                  <a:lnTo>
                    <a:pt x="430555" y="106680"/>
                  </a:lnTo>
                  <a:lnTo>
                    <a:pt x="431647" y="110490"/>
                  </a:lnTo>
                  <a:lnTo>
                    <a:pt x="431317" y="110490"/>
                  </a:lnTo>
                  <a:lnTo>
                    <a:pt x="431622" y="111760"/>
                  </a:lnTo>
                  <a:lnTo>
                    <a:pt x="431038" y="113030"/>
                  </a:lnTo>
                  <a:lnTo>
                    <a:pt x="429272" y="111760"/>
                  </a:lnTo>
                  <a:lnTo>
                    <a:pt x="429044" y="110490"/>
                  </a:lnTo>
                  <a:lnTo>
                    <a:pt x="428713" y="115570"/>
                  </a:lnTo>
                  <a:lnTo>
                    <a:pt x="426720" y="121920"/>
                  </a:lnTo>
                  <a:lnTo>
                    <a:pt x="421779" y="123190"/>
                  </a:lnTo>
                  <a:lnTo>
                    <a:pt x="421563" y="121920"/>
                  </a:lnTo>
                  <a:lnTo>
                    <a:pt x="418719" y="123190"/>
                  </a:lnTo>
                  <a:lnTo>
                    <a:pt x="424180" y="128270"/>
                  </a:lnTo>
                  <a:lnTo>
                    <a:pt x="420255" y="128270"/>
                  </a:lnTo>
                  <a:lnTo>
                    <a:pt x="420179" y="127000"/>
                  </a:lnTo>
                  <a:lnTo>
                    <a:pt x="415061" y="132080"/>
                  </a:lnTo>
                  <a:lnTo>
                    <a:pt x="412597" y="138430"/>
                  </a:lnTo>
                  <a:lnTo>
                    <a:pt x="405803" y="139700"/>
                  </a:lnTo>
                  <a:lnTo>
                    <a:pt x="408457" y="142240"/>
                  </a:lnTo>
                  <a:lnTo>
                    <a:pt x="400075" y="142240"/>
                  </a:lnTo>
                  <a:lnTo>
                    <a:pt x="404368" y="147320"/>
                  </a:lnTo>
                  <a:lnTo>
                    <a:pt x="399630" y="147320"/>
                  </a:lnTo>
                  <a:lnTo>
                    <a:pt x="399516" y="146050"/>
                  </a:lnTo>
                  <a:lnTo>
                    <a:pt x="394550" y="148590"/>
                  </a:lnTo>
                  <a:lnTo>
                    <a:pt x="393420" y="148590"/>
                  </a:lnTo>
                  <a:lnTo>
                    <a:pt x="395998" y="152400"/>
                  </a:lnTo>
                  <a:lnTo>
                    <a:pt x="395325" y="153670"/>
                  </a:lnTo>
                  <a:lnTo>
                    <a:pt x="392925" y="152400"/>
                  </a:lnTo>
                  <a:lnTo>
                    <a:pt x="393852" y="156210"/>
                  </a:lnTo>
                  <a:lnTo>
                    <a:pt x="390220" y="153670"/>
                  </a:lnTo>
                  <a:lnTo>
                    <a:pt x="389750" y="156210"/>
                  </a:lnTo>
                  <a:lnTo>
                    <a:pt x="392315" y="156210"/>
                  </a:lnTo>
                  <a:lnTo>
                    <a:pt x="391706" y="160020"/>
                  </a:lnTo>
                  <a:lnTo>
                    <a:pt x="386588" y="160020"/>
                  </a:lnTo>
                  <a:lnTo>
                    <a:pt x="385368" y="158750"/>
                  </a:lnTo>
                  <a:lnTo>
                    <a:pt x="383374" y="165100"/>
                  </a:lnTo>
                  <a:lnTo>
                    <a:pt x="382955" y="164477"/>
                  </a:lnTo>
                  <a:lnTo>
                    <a:pt x="383057" y="166370"/>
                  </a:lnTo>
                  <a:lnTo>
                    <a:pt x="379945" y="160020"/>
                  </a:lnTo>
                  <a:lnTo>
                    <a:pt x="380187" y="163830"/>
                  </a:lnTo>
                  <a:lnTo>
                    <a:pt x="380987" y="163830"/>
                  </a:lnTo>
                  <a:lnTo>
                    <a:pt x="381876" y="166370"/>
                  </a:lnTo>
                  <a:lnTo>
                    <a:pt x="379476" y="165100"/>
                  </a:lnTo>
                  <a:lnTo>
                    <a:pt x="377164" y="167640"/>
                  </a:lnTo>
                  <a:lnTo>
                    <a:pt x="376059" y="170180"/>
                  </a:lnTo>
                  <a:lnTo>
                    <a:pt x="374789" y="167640"/>
                  </a:lnTo>
                  <a:lnTo>
                    <a:pt x="371335" y="170180"/>
                  </a:lnTo>
                  <a:lnTo>
                    <a:pt x="369112" y="175260"/>
                  </a:lnTo>
                  <a:lnTo>
                    <a:pt x="365658" y="179070"/>
                  </a:lnTo>
                  <a:lnTo>
                    <a:pt x="367626" y="177800"/>
                  </a:lnTo>
                  <a:lnTo>
                    <a:pt x="370078" y="181610"/>
                  </a:lnTo>
                  <a:lnTo>
                    <a:pt x="369557" y="182486"/>
                  </a:lnTo>
                  <a:lnTo>
                    <a:pt x="392722" y="182486"/>
                  </a:lnTo>
                  <a:lnTo>
                    <a:pt x="392417" y="181610"/>
                  </a:lnTo>
                  <a:lnTo>
                    <a:pt x="395312" y="184150"/>
                  </a:lnTo>
                  <a:lnTo>
                    <a:pt x="394919" y="185420"/>
                  </a:lnTo>
                  <a:lnTo>
                    <a:pt x="398589" y="186690"/>
                  </a:lnTo>
                  <a:lnTo>
                    <a:pt x="399770" y="184150"/>
                  </a:lnTo>
                  <a:lnTo>
                    <a:pt x="401269" y="182880"/>
                  </a:lnTo>
                  <a:lnTo>
                    <a:pt x="400024" y="181610"/>
                  </a:lnTo>
                  <a:lnTo>
                    <a:pt x="397510" y="179070"/>
                  </a:lnTo>
                  <a:lnTo>
                    <a:pt x="402869" y="177800"/>
                  </a:lnTo>
                  <a:lnTo>
                    <a:pt x="405853" y="173990"/>
                  </a:lnTo>
                  <a:lnTo>
                    <a:pt x="407784" y="170180"/>
                  </a:lnTo>
                  <a:lnTo>
                    <a:pt x="408419" y="168910"/>
                  </a:lnTo>
                  <a:lnTo>
                    <a:pt x="412496" y="168910"/>
                  </a:lnTo>
                  <a:lnTo>
                    <a:pt x="412394" y="166370"/>
                  </a:lnTo>
                  <a:lnTo>
                    <a:pt x="413524" y="165100"/>
                  </a:lnTo>
                  <a:lnTo>
                    <a:pt x="413397" y="163830"/>
                  </a:lnTo>
                  <a:lnTo>
                    <a:pt x="415531" y="166370"/>
                  </a:lnTo>
                  <a:lnTo>
                    <a:pt x="418617" y="163830"/>
                  </a:lnTo>
                  <a:lnTo>
                    <a:pt x="420154" y="162560"/>
                  </a:lnTo>
                  <a:lnTo>
                    <a:pt x="421868" y="160020"/>
                  </a:lnTo>
                  <a:lnTo>
                    <a:pt x="422732" y="158750"/>
                  </a:lnTo>
                  <a:lnTo>
                    <a:pt x="423672" y="161290"/>
                  </a:lnTo>
                  <a:lnTo>
                    <a:pt x="425564" y="158750"/>
                  </a:lnTo>
                  <a:lnTo>
                    <a:pt x="420738" y="153670"/>
                  </a:lnTo>
                  <a:lnTo>
                    <a:pt x="419531" y="152400"/>
                  </a:lnTo>
                  <a:lnTo>
                    <a:pt x="421017" y="151130"/>
                  </a:lnTo>
                  <a:lnTo>
                    <a:pt x="424789" y="153670"/>
                  </a:lnTo>
                  <a:lnTo>
                    <a:pt x="426834" y="151130"/>
                  </a:lnTo>
                  <a:lnTo>
                    <a:pt x="427863" y="149860"/>
                  </a:lnTo>
                  <a:lnTo>
                    <a:pt x="433654" y="148590"/>
                  </a:lnTo>
                  <a:lnTo>
                    <a:pt x="433628" y="147320"/>
                  </a:lnTo>
                  <a:lnTo>
                    <a:pt x="433539" y="143510"/>
                  </a:lnTo>
                  <a:lnTo>
                    <a:pt x="434708" y="144627"/>
                  </a:lnTo>
                  <a:lnTo>
                    <a:pt x="435991" y="143510"/>
                  </a:lnTo>
                  <a:lnTo>
                    <a:pt x="442137" y="140970"/>
                  </a:lnTo>
                  <a:lnTo>
                    <a:pt x="440423" y="139700"/>
                  </a:lnTo>
                  <a:lnTo>
                    <a:pt x="440067" y="139433"/>
                  </a:lnTo>
                  <a:lnTo>
                    <a:pt x="440194" y="137160"/>
                  </a:lnTo>
                  <a:lnTo>
                    <a:pt x="440575" y="130810"/>
                  </a:lnTo>
                  <a:lnTo>
                    <a:pt x="442569" y="133350"/>
                  </a:lnTo>
                  <a:lnTo>
                    <a:pt x="441553" y="130810"/>
                  </a:lnTo>
                  <a:lnTo>
                    <a:pt x="441058" y="129540"/>
                  </a:lnTo>
                  <a:lnTo>
                    <a:pt x="440321" y="128270"/>
                  </a:lnTo>
                  <a:lnTo>
                    <a:pt x="441375" y="125730"/>
                  </a:lnTo>
                  <a:lnTo>
                    <a:pt x="442125" y="125730"/>
                  </a:lnTo>
                  <a:lnTo>
                    <a:pt x="443141" y="126644"/>
                  </a:lnTo>
                  <a:lnTo>
                    <a:pt x="445046" y="125730"/>
                  </a:lnTo>
                  <a:lnTo>
                    <a:pt x="441413" y="124460"/>
                  </a:lnTo>
                  <a:lnTo>
                    <a:pt x="444385" y="123190"/>
                  </a:lnTo>
                  <a:lnTo>
                    <a:pt x="445173" y="124460"/>
                  </a:lnTo>
                  <a:lnTo>
                    <a:pt x="446849" y="123190"/>
                  </a:lnTo>
                  <a:lnTo>
                    <a:pt x="445947" y="123190"/>
                  </a:lnTo>
                  <a:lnTo>
                    <a:pt x="445109" y="120650"/>
                  </a:lnTo>
                  <a:lnTo>
                    <a:pt x="445173" y="118110"/>
                  </a:lnTo>
                  <a:lnTo>
                    <a:pt x="448525" y="116840"/>
                  </a:lnTo>
                  <a:lnTo>
                    <a:pt x="450786" y="119380"/>
                  </a:lnTo>
                  <a:lnTo>
                    <a:pt x="449745" y="118110"/>
                  </a:lnTo>
                  <a:lnTo>
                    <a:pt x="449326" y="116840"/>
                  </a:lnTo>
                  <a:lnTo>
                    <a:pt x="448919" y="115570"/>
                  </a:lnTo>
                  <a:lnTo>
                    <a:pt x="450392" y="114300"/>
                  </a:lnTo>
                  <a:lnTo>
                    <a:pt x="451281" y="115570"/>
                  </a:lnTo>
                  <a:lnTo>
                    <a:pt x="451497" y="116840"/>
                  </a:lnTo>
                  <a:lnTo>
                    <a:pt x="454977" y="114681"/>
                  </a:lnTo>
                  <a:lnTo>
                    <a:pt x="456450" y="115570"/>
                  </a:lnTo>
                  <a:lnTo>
                    <a:pt x="458355" y="114300"/>
                  </a:lnTo>
                  <a:lnTo>
                    <a:pt x="460019" y="118110"/>
                  </a:lnTo>
                  <a:lnTo>
                    <a:pt x="459676" y="115570"/>
                  </a:lnTo>
                  <a:lnTo>
                    <a:pt x="459422" y="114300"/>
                  </a:lnTo>
                  <a:lnTo>
                    <a:pt x="458368" y="109220"/>
                  </a:lnTo>
                  <a:lnTo>
                    <a:pt x="462419" y="109220"/>
                  </a:lnTo>
                  <a:lnTo>
                    <a:pt x="462546" y="107950"/>
                  </a:lnTo>
                  <a:lnTo>
                    <a:pt x="463880" y="107950"/>
                  </a:lnTo>
                  <a:lnTo>
                    <a:pt x="464375" y="106680"/>
                  </a:lnTo>
                  <a:lnTo>
                    <a:pt x="466293" y="107950"/>
                  </a:lnTo>
                  <a:lnTo>
                    <a:pt x="467080" y="105410"/>
                  </a:lnTo>
                  <a:lnTo>
                    <a:pt x="467944" y="104140"/>
                  </a:lnTo>
                  <a:lnTo>
                    <a:pt x="465912" y="103047"/>
                  </a:lnTo>
                  <a:lnTo>
                    <a:pt x="465912" y="105410"/>
                  </a:lnTo>
                  <a:lnTo>
                    <a:pt x="465709" y="106680"/>
                  </a:lnTo>
                  <a:lnTo>
                    <a:pt x="464756" y="106680"/>
                  </a:lnTo>
                  <a:lnTo>
                    <a:pt x="464959" y="105410"/>
                  </a:lnTo>
                  <a:lnTo>
                    <a:pt x="465912" y="105410"/>
                  </a:lnTo>
                  <a:lnTo>
                    <a:pt x="465912" y="103047"/>
                  </a:lnTo>
                  <a:lnTo>
                    <a:pt x="465582" y="102870"/>
                  </a:lnTo>
                  <a:lnTo>
                    <a:pt x="466953" y="101600"/>
                  </a:lnTo>
                  <a:lnTo>
                    <a:pt x="464223" y="101600"/>
                  </a:lnTo>
                  <a:lnTo>
                    <a:pt x="463816" y="102870"/>
                  </a:lnTo>
                  <a:lnTo>
                    <a:pt x="463562" y="102870"/>
                  </a:lnTo>
                  <a:lnTo>
                    <a:pt x="461810" y="105410"/>
                  </a:lnTo>
                  <a:lnTo>
                    <a:pt x="461264" y="104140"/>
                  </a:lnTo>
                  <a:lnTo>
                    <a:pt x="460908" y="101600"/>
                  </a:lnTo>
                  <a:lnTo>
                    <a:pt x="463042" y="101600"/>
                  </a:lnTo>
                  <a:lnTo>
                    <a:pt x="461949" y="100330"/>
                  </a:lnTo>
                  <a:lnTo>
                    <a:pt x="460870" y="99060"/>
                  </a:lnTo>
                  <a:lnTo>
                    <a:pt x="460387" y="97790"/>
                  </a:lnTo>
                  <a:lnTo>
                    <a:pt x="464654" y="99060"/>
                  </a:lnTo>
                  <a:lnTo>
                    <a:pt x="468426" y="97790"/>
                  </a:lnTo>
                  <a:lnTo>
                    <a:pt x="470700" y="99060"/>
                  </a:lnTo>
                  <a:lnTo>
                    <a:pt x="471398" y="96520"/>
                  </a:lnTo>
                  <a:lnTo>
                    <a:pt x="471754" y="95250"/>
                  </a:lnTo>
                  <a:lnTo>
                    <a:pt x="475386" y="91440"/>
                  </a:lnTo>
                  <a:lnTo>
                    <a:pt x="473214" y="87630"/>
                  </a:lnTo>
                  <a:lnTo>
                    <a:pt x="472490" y="86360"/>
                  </a:lnTo>
                  <a:lnTo>
                    <a:pt x="472592" y="85090"/>
                  </a:lnTo>
                  <a:lnTo>
                    <a:pt x="474510" y="86360"/>
                  </a:lnTo>
                  <a:lnTo>
                    <a:pt x="475449" y="86360"/>
                  </a:lnTo>
                  <a:lnTo>
                    <a:pt x="475500" y="87591"/>
                  </a:lnTo>
                  <a:lnTo>
                    <a:pt x="475602" y="86360"/>
                  </a:lnTo>
                  <a:lnTo>
                    <a:pt x="476707" y="85090"/>
                  </a:lnTo>
                  <a:lnTo>
                    <a:pt x="478155" y="83426"/>
                  </a:lnTo>
                  <a:lnTo>
                    <a:pt x="478066" y="83820"/>
                  </a:lnTo>
                  <a:lnTo>
                    <a:pt x="478358" y="83197"/>
                  </a:lnTo>
                  <a:lnTo>
                    <a:pt x="478917" y="82550"/>
                  </a:lnTo>
                  <a:lnTo>
                    <a:pt x="478726" y="82384"/>
                  </a:lnTo>
                  <a:lnTo>
                    <a:pt x="479831" y="80010"/>
                  </a:lnTo>
                  <a:lnTo>
                    <a:pt x="480479" y="81280"/>
                  </a:lnTo>
                  <a:lnTo>
                    <a:pt x="481787" y="80010"/>
                  </a:lnTo>
                  <a:lnTo>
                    <a:pt x="484416" y="77470"/>
                  </a:lnTo>
                  <a:lnTo>
                    <a:pt x="484886" y="72390"/>
                  </a:lnTo>
                  <a:lnTo>
                    <a:pt x="485508" y="68580"/>
                  </a:lnTo>
                  <a:lnTo>
                    <a:pt x="485711" y="67310"/>
                  </a:lnTo>
                  <a:lnTo>
                    <a:pt x="489496" y="64439"/>
                  </a:lnTo>
                  <a:lnTo>
                    <a:pt x="489051" y="63500"/>
                  </a:lnTo>
                  <a:lnTo>
                    <a:pt x="490296" y="62230"/>
                  </a:lnTo>
                  <a:lnTo>
                    <a:pt x="494030" y="58420"/>
                  </a:lnTo>
                  <a:lnTo>
                    <a:pt x="497674" y="52070"/>
                  </a:lnTo>
                  <a:lnTo>
                    <a:pt x="501586" y="46990"/>
                  </a:lnTo>
                  <a:lnTo>
                    <a:pt x="504469" y="44450"/>
                  </a:lnTo>
                  <a:lnTo>
                    <a:pt x="505917" y="43180"/>
                  </a:lnTo>
                  <a:lnTo>
                    <a:pt x="507352" y="41910"/>
                  </a:lnTo>
                  <a:lnTo>
                    <a:pt x="509714" y="40640"/>
                  </a:lnTo>
                  <a:lnTo>
                    <a:pt x="507847" y="39370"/>
                  </a:lnTo>
                  <a:lnTo>
                    <a:pt x="507161" y="36830"/>
                  </a:lnTo>
                  <a:lnTo>
                    <a:pt x="510095" y="38100"/>
                  </a:lnTo>
                  <a:lnTo>
                    <a:pt x="509587" y="36830"/>
                  </a:lnTo>
                  <a:lnTo>
                    <a:pt x="508584" y="34290"/>
                  </a:lnTo>
                  <a:lnTo>
                    <a:pt x="508482" y="29210"/>
                  </a:lnTo>
                  <a:lnTo>
                    <a:pt x="516204" y="32092"/>
                  </a:lnTo>
                  <a:lnTo>
                    <a:pt x="514426" y="33909"/>
                  </a:lnTo>
                  <a:lnTo>
                    <a:pt x="516331" y="36449"/>
                  </a:lnTo>
                  <a:lnTo>
                    <a:pt x="515620" y="36449"/>
                  </a:lnTo>
                  <a:lnTo>
                    <a:pt x="514807" y="37719"/>
                  </a:lnTo>
                  <a:lnTo>
                    <a:pt x="512089" y="37719"/>
                  </a:lnTo>
                  <a:lnTo>
                    <a:pt x="515975" y="38989"/>
                  </a:lnTo>
                  <a:lnTo>
                    <a:pt x="516229" y="41529"/>
                  </a:lnTo>
                  <a:lnTo>
                    <a:pt x="518325" y="44069"/>
                  </a:lnTo>
                  <a:lnTo>
                    <a:pt x="514019" y="44069"/>
                  </a:lnTo>
                  <a:lnTo>
                    <a:pt x="514007" y="41529"/>
                  </a:lnTo>
                  <a:lnTo>
                    <a:pt x="510197" y="40259"/>
                  </a:lnTo>
                  <a:lnTo>
                    <a:pt x="513410" y="41529"/>
                  </a:lnTo>
                  <a:lnTo>
                    <a:pt x="512508" y="45339"/>
                  </a:lnTo>
                  <a:lnTo>
                    <a:pt x="510400" y="45339"/>
                  </a:lnTo>
                  <a:lnTo>
                    <a:pt x="515264" y="46609"/>
                  </a:lnTo>
                  <a:lnTo>
                    <a:pt x="510870" y="46609"/>
                  </a:lnTo>
                  <a:lnTo>
                    <a:pt x="513575" y="49149"/>
                  </a:lnTo>
                  <a:lnTo>
                    <a:pt x="510578" y="50419"/>
                  </a:lnTo>
                  <a:lnTo>
                    <a:pt x="508812" y="47879"/>
                  </a:lnTo>
                  <a:lnTo>
                    <a:pt x="509701" y="50419"/>
                  </a:lnTo>
                  <a:lnTo>
                    <a:pt x="510057" y="50419"/>
                  </a:lnTo>
                  <a:lnTo>
                    <a:pt x="512051" y="51689"/>
                  </a:lnTo>
                  <a:lnTo>
                    <a:pt x="512356" y="54229"/>
                  </a:lnTo>
                  <a:lnTo>
                    <a:pt x="508965" y="51689"/>
                  </a:lnTo>
                  <a:lnTo>
                    <a:pt x="506818" y="52959"/>
                  </a:lnTo>
                  <a:lnTo>
                    <a:pt x="507339" y="54229"/>
                  </a:lnTo>
                  <a:lnTo>
                    <a:pt x="510387" y="56769"/>
                  </a:lnTo>
                  <a:lnTo>
                    <a:pt x="509892" y="58039"/>
                  </a:lnTo>
                  <a:lnTo>
                    <a:pt x="508279" y="58039"/>
                  </a:lnTo>
                  <a:lnTo>
                    <a:pt x="510743" y="60579"/>
                  </a:lnTo>
                  <a:lnTo>
                    <a:pt x="506971" y="63119"/>
                  </a:lnTo>
                  <a:lnTo>
                    <a:pt x="510095" y="65659"/>
                  </a:lnTo>
                  <a:lnTo>
                    <a:pt x="511048" y="65659"/>
                  </a:lnTo>
                  <a:lnTo>
                    <a:pt x="512965" y="66929"/>
                  </a:lnTo>
                  <a:lnTo>
                    <a:pt x="514286" y="66929"/>
                  </a:lnTo>
                  <a:lnTo>
                    <a:pt x="514070" y="68199"/>
                  </a:lnTo>
                  <a:lnTo>
                    <a:pt x="516128" y="69469"/>
                  </a:lnTo>
                  <a:lnTo>
                    <a:pt x="513575" y="69469"/>
                  </a:lnTo>
                  <a:lnTo>
                    <a:pt x="513829" y="68199"/>
                  </a:lnTo>
                  <a:lnTo>
                    <a:pt x="512953" y="68199"/>
                  </a:lnTo>
                  <a:lnTo>
                    <a:pt x="512191" y="66929"/>
                  </a:lnTo>
                  <a:lnTo>
                    <a:pt x="512851" y="68199"/>
                  </a:lnTo>
                  <a:lnTo>
                    <a:pt x="510108" y="68199"/>
                  </a:lnTo>
                  <a:lnTo>
                    <a:pt x="512343" y="72009"/>
                  </a:lnTo>
                  <a:lnTo>
                    <a:pt x="510921" y="73279"/>
                  </a:lnTo>
                  <a:lnTo>
                    <a:pt x="507415" y="72009"/>
                  </a:lnTo>
                  <a:lnTo>
                    <a:pt x="509104" y="70739"/>
                  </a:lnTo>
                  <a:lnTo>
                    <a:pt x="510794" y="69469"/>
                  </a:lnTo>
                  <a:lnTo>
                    <a:pt x="507174" y="70739"/>
                  </a:lnTo>
                  <a:lnTo>
                    <a:pt x="509155" y="68199"/>
                  </a:lnTo>
                  <a:lnTo>
                    <a:pt x="503237" y="68199"/>
                  </a:lnTo>
                  <a:lnTo>
                    <a:pt x="509587" y="67005"/>
                  </a:lnTo>
                  <a:lnTo>
                    <a:pt x="509968" y="67868"/>
                  </a:lnTo>
                  <a:lnTo>
                    <a:pt x="512140" y="66929"/>
                  </a:lnTo>
                  <a:lnTo>
                    <a:pt x="509943" y="66929"/>
                  </a:lnTo>
                  <a:lnTo>
                    <a:pt x="509562" y="66929"/>
                  </a:lnTo>
                  <a:lnTo>
                    <a:pt x="503694" y="66929"/>
                  </a:lnTo>
                  <a:lnTo>
                    <a:pt x="501802" y="69469"/>
                  </a:lnTo>
                  <a:lnTo>
                    <a:pt x="504444" y="70739"/>
                  </a:lnTo>
                  <a:lnTo>
                    <a:pt x="502564" y="73279"/>
                  </a:lnTo>
                  <a:lnTo>
                    <a:pt x="504253" y="74549"/>
                  </a:lnTo>
                  <a:lnTo>
                    <a:pt x="505434" y="74549"/>
                  </a:lnTo>
                  <a:lnTo>
                    <a:pt x="507123" y="75819"/>
                  </a:lnTo>
                  <a:lnTo>
                    <a:pt x="509270" y="80899"/>
                  </a:lnTo>
                  <a:lnTo>
                    <a:pt x="497547" y="75819"/>
                  </a:lnTo>
                  <a:lnTo>
                    <a:pt x="501167" y="80899"/>
                  </a:lnTo>
                  <a:lnTo>
                    <a:pt x="503199" y="82169"/>
                  </a:lnTo>
                  <a:lnTo>
                    <a:pt x="507441" y="83439"/>
                  </a:lnTo>
                  <a:lnTo>
                    <a:pt x="504482" y="85979"/>
                  </a:lnTo>
                  <a:lnTo>
                    <a:pt x="500849" y="83439"/>
                  </a:lnTo>
                  <a:lnTo>
                    <a:pt x="499605" y="87249"/>
                  </a:lnTo>
                  <a:lnTo>
                    <a:pt x="501205" y="87249"/>
                  </a:lnTo>
                  <a:lnTo>
                    <a:pt x="497573" y="88519"/>
                  </a:lnTo>
                  <a:lnTo>
                    <a:pt x="501040" y="88519"/>
                  </a:lnTo>
                  <a:lnTo>
                    <a:pt x="501802" y="87249"/>
                  </a:lnTo>
                  <a:lnTo>
                    <a:pt x="505904" y="87249"/>
                  </a:lnTo>
                  <a:lnTo>
                    <a:pt x="502818" y="89496"/>
                  </a:lnTo>
                  <a:lnTo>
                    <a:pt x="502539" y="91059"/>
                  </a:lnTo>
                  <a:lnTo>
                    <a:pt x="502094" y="90906"/>
                  </a:lnTo>
                  <a:lnTo>
                    <a:pt x="502094" y="105029"/>
                  </a:lnTo>
                  <a:lnTo>
                    <a:pt x="500481" y="105029"/>
                  </a:lnTo>
                  <a:lnTo>
                    <a:pt x="499465" y="106299"/>
                  </a:lnTo>
                  <a:lnTo>
                    <a:pt x="499719" y="105029"/>
                  </a:lnTo>
                  <a:lnTo>
                    <a:pt x="499935" y="105029"/>
                  </a:lnTo>
                  <a:lnTo>
                    <a:pt x="500113" y="103759"/>
                  </a:lnTo>
                  <a:lnTo>
                    <a:pt x="501129" y="103759"/>
                  </a:lnTo>
                  <a:lnTo>
                    <a:pt x="502094" y="105029"/>
                  </a:lnTo>
                  <a:lnTo>
                    <a:pt x="502094" y="90906"/>
                  </a:lnTo>
                  <a:lnTo>
                    <a:pt x="499033" y="89789"/>
                  </a:lnTo>
                  <a:lnTo>
                    <a:pt x="498640" y="93599"/>
                  </a:lnTo>
                  <a:lnTo>
                    <a:pt x="500087" y="97409"/>
                  </a:lnTo>
                  <a:lnTo>
                    <a:pt x="499706" y="101219"/>
                  </a:lnTo>
                  <a:lnTo>
                    <a:pt x="498741" y="101219"/>
                  </a:lnTo>
                  <a:lnTo>
                    <a:pt x="497852" y="99949"/>
                  </a:lnTo>
                  <a:lnTo>
                    <a:pt x="496557" y="99949"/>
                  </a:lnTo>
                  <a:lnTo>
                    <a:pt x="496989" y="105029"/>
                  </a:lnTo>
                  <a:lnTo>
                    <a:pt x="493407" y="110109"/>
                  </a:lnTo>
                  <a:lnTo>
                    <a:pt x="490131" y="113919"/>
                  </a:lnTo>
                  <a:lnTo>
                    <a:pt x="492620" y="115189"/>
                  </a:lnTo>
                  <a:lnTo>
                    <a:pt x="492467" y="116459"/>
                  </a:lnTo>
                  <a:lnTo>
                    <a:pt x="493407" y="117729"/>
                  </a:lnTo>
                  <a:lnTo>
                    <a:pt x="490626" y="117729"/>
                  </a:lnTo>
                  <a:lnTo>
                    <a:pt x="492277" y="120269"/>
                  </a:lnTo>
                  <a:lnTo>
                    <a:pt x="493585" y="126619"/>
                  </a:lnTo>
                  <a:lnTo>
                    <a:pt x="489546" y="129159"/>
                  </a:lnTo>
                  <a:lnTo>
                    <a:pt x="488835" y="127889"/>
                  </a:lnTo>
                  <a:lnTo>
                    <a:pt x="486956" y="130429"/>
                  </a:lnTo>
                  <a:lnTo>
                    <a:pt x="494106" y="132969"/>
                  </a:lnTo>
                  <a:lnTo>
                    <a:pt x="490702" y="134239"/>
                  </a:lnTo>
                  <a:lnTo>
                    <a:pt x="490296" y="134239"/>
                  </a:lnTo>
                  <a:lnTo>
                    <a:pt x="487489" y="138049"/>
                  </a:lnTo>
                  <a:lnTo>
                    <a:pt x="488530" y="145669"/>
                  </a:lnTo>
                  <a:lnTo>
                    <a:pt x="482917" y="148209"/>
                  </a:lnTo>
                  <a:lnTo>
                    <a:pt x="486956" y="149479"/>
                  </a:lnTo>
                  <a:lnTo>
                    <a:pt x="479526" y="152019"/>
                  </a:lnTo>
                  <a:lnTo>
                    <a:pt x="485343" y="154559"/>
                  </a:lnTo>
                  <a:lnTo>
                    <a:pt x="481545" y="157099"/>
                  </a:lnTo>
                  <a:lnTo>
                    <a:pt x="480733" y="155829"/>
                  </a:lnTo>
                  <a:lnTo>
                    <a:pt x="477532" y="159639"/>
                  </a:lnTo>
                  <a:lnTo>
                    <a:pt x="476935" y="159639"/>
                  </a:lnTo>
                  <a:lnTo>
                    <a:pt x="480745" y="162179"/>
                  </a:lnTo>
                  <a:lnTo>
                    <a:pt x="480974" y="163449"/>
                  </a:lnTo>
                  <a:lnTo>
                    <a:pt x="477862" y="162179"/>
                  </a:lnTo>
                  <a:lnTo>
                    <a:pt x="480568" y="165989"/>
                  </a:lnTo>
                  <a:lnTo>
                    <a:pt x="479552" y="165989"/>
                  </a:lnTo>
                  <a:lnTo>
                    <a:pt x="480390" y="168529"/>
                  </a:lnTo>
                  <a:lnTo>
                    <a:pt x="475970" y="171069"/>
                  </a:lnTo>
                  <a:lnTo>
                    <a:pt x="474370" y="171069"/>
                  </a:lnTo>
                  <a:lnTo>
                    <a:pt x="475602" y="176149"/>
                  </a:lnTo>
                  <a:lnTo>
                    <a:pt x="475183" y="176149"/>
                  </a:lnTo>
                  <a:lnTo>
                    <a:pt x="475983" y="177419"/>
                  </a:lnTo>
                  <a:lnTo>
                    <a:pt x="470179" y="173609"/>
                  </a:lnTo>
                  <a:lnTo>
                    <a:pt x="472389" y="176149"/>
                  </a:lnTo>
                  <a:lnTo>
                    <a:pt x="473176" y="176149"/>
                  </a:lnTo>
                  <a:lnTo>
                    <a:pt x="474179" y="177419"/>
                  </a:lnTo>
                  <a:lnTo>
                    <a:pt x="474789" y="177419"/>
                  </a:lnTo>
                  <a:lnTo>
                    <a:pt x="472579" y="178689"/>
                  </a:lnTo>
                  <a:lnTo>
                    <a:pt x="471792" y="181229"/>
                  </a:lnTo>
                  <a:lnTo>
                    <a:pt x="472008" y="182499"/>
                  </a:lnTo>
                  <a:lnTo>
                    <a:pt x="469976" y="182499"/>
                  </a:lnTo>
                  <a:lnTo>
                    <a:pt x="468401" y="185039"/>
                  </a:lnTo>
                  <a:lnTo>
                    <a:pt x="468820" y="190119"/>
                  </a:lnTo>
                  <a:lnTo>
                    <a:pt x="467626" y="193929"/>
                  </a:lnTo>
                  <a:lnTo>
                    <a:pt x="469036" y="192659"/>
                  </a:lnTo>
                  <a:lnTo>
                    <a:pt x="472630" y="193929"/>
                  </a:lnTo>
                  <a:lnTo>
                    <a:pt x="472643" y="195199"/>
                  </a:lnTo>
                  <a:lnTo>
                    <a:pt x="471855" y="195199"/>
                  </a:lnTo>
                  <a:lnTo>
                    <a:pt x="472871" y="196469"/>
                  </a:lnTo>
                  <a:lnTo>
                    <a:pt x="472059" y="197739"/>
                  </a:lnTo>
                  <a:lnTo>
                    <a:pt x="468845" y="196469"/>
                  </a:lnTo>
                  <a:lnTo>
                    <a:pt x="468033" y="195199"/>
                  </a:lnTo>
                  <a:lnTo>
                    <a:pt x="468642" y="197739"/>
                  </a:lnTo>
                  <a:lnTo>
                    <a:pt x="467626" y="196469"/>
                  </a:lnTo>
                  <a:lnTo>
                    <a:pt x="466026" y="196469"/>
                  </a:lnTo>
                  <a:lnTo>
                    <a:pt x="467842" y="197739"/>
                  </a:lnTo>
                  <a:lnTo>
                    <a:pt x="461835" y="197739"/>
                  </a:lnTo>
                  <a:lnTo>
                    <a:pt x="465048" y="200279"/>
                  </a:lnTo>
                  <a:lnTo>
                    <a:pt x="464045" y="200279"/>
                  </a:lnTo>
                  <a:lnTo>
                    <a:pt x="462851" y="204089"/>
                  </a:lnTo>
                  <a:lnTo>
                    <a:pt x="463448" y="206629"/>
                  </a:lnTo>
                  <a:lnTo>
                    <a:pt x="462673" y="209169"/>
                  </a:lnTo>
                  <a:lnTo>
                    <a:pt x="465480" y="210439"/>
                  </a:lnTo>
                  <a:lnTo>
                    <a:pt x="464477" y="211709"/>
                  </a:lnTo>
                  <a:lnTo>
                    <a:pt x="466483" y="212979"/>
                  </a:lnTo>
                  <a:lnTo>
                    <a:pt x="464908" y="215480"/>
                  </a:lnTo>
                  <a:lnTo>
                    <a:pt x="464908" y="223139"/>
                  </a:lnTo>
                  <a:lnTo>
                    <a:pt x="463092" y="222250"/>
                  </a:lnTo>
                  <a:lnTo>
                    <a:pt x="463511" y="221869"/>
                  </a:lnTo>
                  <a:lnTo>
                    <a:pt x="464908" y="223139"/>
                  </a:lnTo>
                  <a:lnTo>
                    <a:pt x="464908" y="215480"/>
                  </a:lnTo>
                  <a:lnTo>
                    <a:pt x="461899" y="216789"/>
                  </a:lnTo>
                  <a:lnTo>
                    <a:pt x="461302" y="220599"/>
                  </a:lnTo>
                  <a:lnTo>
                    <a:pt x="462114" y="223139"/>
                  </a:lnTo>
                  <a:lnTo>
                    <a:pt x="462318" y="221869"/>
                  </a:lnTo>
                  <a:lnTo>
                    <a:pt x="462127" y="223126"/>
                  </a:lnTo>
                  <a:lnTo>
                    <a:pt x="461721" y="225679"/>
                  </a:lnTo>
                  <a:lnTo>
                    <a:pt x="460298" y="223139"/>
                  </a:lnTo>
                  <a:lnTo>
                    <a:pt x="459524" y="228219"/>
                  </a:lnTo>
                  <a:lnTo>
                    <a:pt x="460349" y="233299"/>
                  </a:lnTo>
                  <a:lnTo>
                    <a:pt x="461543" y="232029"/>
                  </a:lnTo>
                  <a:lnTo>
                    <a:pt x="462153" y="232029"/>
                  </a:lnTo>
                  <a:lnTo>
                    <a:pt x="462965" y="233299"/>
                  </a:lnTo>
                  <a:lnTo>
                    <a:pt x="463143" y="233299"/>
                  </a:lnTo>
                  <a:lnTo>
                    <a:pt x="461352" y="234569"/>
                  </a:lnTo>
                  <a:lnTo>
                    <a:pt x="460146" y="233299"/>
                  </a:lnTo>
                  <a:lnTo>
                    <a:pt x="459943" y="233299"/>
                  </a:lnTo>
                  <a:lnTo>
                    <a:pt x="462368" y="239649"/>
                  </a:lnTo>
                  <a:lnTo>
                    <a:pt x="449135" y="242189"/>
                  </a:lnTo>
                  <a:lnTo>
                    <a:pt x="453364" y="248539"/>
                  </a:lnTo>
                  <a:lnTo>
                    <a:pt x="453174" y="247269"/>
                  </a:lnTo>
                  <a:lnTo>
                    <a:pt x="454787" y="252349"/>
                  </a:lnTo>
                  <a:lnTo>
                    <a:pt x="453796" y="254889"/>
                  </a:lnTo>
                  <a:lnTo>
                    <a:pt x="453186" y="251079"/>
                  </a:lnTo>
                  <a:lnTo>
                    <a:pt x="451180" y="252349"/>
                  </a:lnTo>
                  <a:lnTo>
                    <a:pt x="454202" y="257429"/>
                  </a:lnTo>
                  <a:lnTo>
                    <a:pt x="448551" y="258699"/>
                  </a:lnTo>
                  <a:lnTo>
                    <a:pt x="450354" y="262509"/>
                  </a:lnTo>
                  <a:lnTo>
                    <a:pt x="441960" y="263779"/>
                  </a:lnTo>
                  <a:lnTo>
                    <a:pt x="448030" y="272669"/>
                  </a:lnTo>
                  <a:lnTo>
                    <a:pt x="442074" y="275209"/>
                  </a:lnTo>
                  <a:lnTo>
                    <a:pt x="443941" y="275209"/>
                  </a:lnTo>
                  <a:lnTo>
                    <a:pt x="445135" y="277279"/>
                  </a:lnTo>
                  <a:lnTo>
                    <a:pt x="471119" y="277279"/>
                  </a:lnTo>
                  <a:lnTo>
                    <a:pt x="471995" y="272669"/>
                  </a:lnTo>
                  <a:lnTo>
                    <a:pt x="465518" y="272669"/>
                  </a:lnTo>
                  <a:lnTo>
                    <a:pt x="472236" y="271399"/>
                  </a:lnTo>
                  <a:lnTo>
                    <a:pt x="466013" y="270129"/>
                  </a:lnTo>
                  <a:lnTo>
                    <a:pt x="465950" y="268859"/>
                  </a:lnTo>
                  <a:lnTo>
                    <a:pt x="466166" y="267589"/>
                  </a:lnTo>
                  <a:lnTo>
                    <a:pt x="466598" y="267589"/>
                  </a:lnTo>
                  <a:lnTo>
                    <a:pt x="471271" y="265049"/>
                  </a:lnTo>
                  <a:lnTo>
                    <a:pt x="473303" y="265049"/>
                  </a:lnTo>
                  <a:lnTo>
                    <a:pt x="472325" y="267589"/>
                  </a:lnTo>
                  <a:lnTo>
                    <a:pt x="473735" y="267589"/>
                  </a:lnTo>
                  <a:lnTo>
                    <a:pt x="474916" y="265049"/>
                  </a:lnTo>
                  <a:lnTo>
                    <a:pt x="476631" y="267589"/>
                  </a:lnTo>
                  <a:lnTo>
                    <a:pt x="478751" y="266319"/>
                  </a:lnTo>
                  <a:lnTo>
                    <a:pt x="476453" y="265049"/>
                  </a:lnTo>
                  <a:lnTo>
                    <a:pt x="475856" y="263779"/>
                  </a:lnTo>
                  <a:lnTo>
                    <a:pt x="477113" y="262509"/>
                  </a:lnTo>
                  <a:lnTo>
                    <a:pt x="473697" y="263779"/>
                  </a:lnTo>
                  <a:lnTo>
                    <a:pt x="471436" y="259969"/>
                  </a:lnTo>
                  <a:lnTo>
                    <a:pt x="479729" y="262509"/>
                  </a:lnTo>
                  <a:lnTo>
                    <a:pt x="478243" y="259969"/>
                  </a:lnTo>
                  <a:lnTo>
                    <a:pt x="477507" y="258699"/>
                  </a:lnTo>
                  <a:lnTo>
                    <a:pt x="479120" y="259969"/>
                  </a:lnTo>
                  <a:lnTo>
                    <a:pt x="478802" y="258699"/>
                  </a:lnTo>
                  <a:lnTo>
                    <a:pt x="478497" y="257429"/>
                  </a:lnTo>
                  <a:lnTo>
                    <a:pt x="480225" y="254889"/>
                  </a:lnTo>
                  <a:lnTo>
                    <a:pt x="481101" y="253619"/>
                  </a:lnTo>
                  <a:lnTo>
                    <a:pt x="476669" y="249809"/>
                  </a:lnTo>
                  <a:lnTo>
                    <a:pt x="479272" y="249809"/>
                  </a:lnTo>
                  <a:lnTo>
                    <a:pt x="479488" y="251079"/>
                  </a:lnTo>
                  <a:lnTo>
                    <a:pt x="480148" y="249809"/>
                  </a:lnTo>
                  <a:lnTo>
                    <a:pt x="481482" y="247269"/>
                  </a:lnTo>
                  <a:lnTo>
                    <a:pt x="477024" y="239649"/>
                  </a:lnTo>
                  <a:lnTo>
                    <a:pt x="481037" y="237109"/>
                  </a:lnTo>
                  <a:lnTo>
                    <a:pt x="482447" y="238379"/>
                  </a:lnTo>
                  <a:lnTo>
                    <a:pt x="482244" y="237109"/>
                  </a:lnTo>
                  <a:lnTo>
                    <a:pt x="480034" y="235839"/>
                  </a:lnTo>
                  <a:lnTo>
                    <a:pt x="481825" y="234569"/>
                  </a:lnTo>
                  <a:lnTo>
                    <a:pt x="482447" y="235839"/>
                  </a:lnTo>
                  <a:lnTo>
                    <a:pt x="483438" y="235839"/>
                  </a:lnTo>
                  <a:lnTo>
                    <a:pt x="481418" y="233299"/>
                  </a:lnTo>
                  <a:lnTo>
                    <a:pt x="482600" y="232029"/>
                  </a:lnTo>
                  <a:lnTo>
                    <a:pt x="484035" y="233299"/>
                  </a:lnTo>
                  <a:lnTo>
                    <a:pt x="485101" y="232029"/>
                  </a:lnTo>
                  <a:lnTo>
                    <a:pt x="487235" y="229489"/>
                  </a:lnTo>
                  <a:lnTo>
                    <a:pt x="481787" y="225679"/>
                  </a:lnTo>
                  <a:lnTo>
                    <a:pt x="481787" y="223139"/>
                  </a:lnTo>
                  <a:lnTo>
                    <a:pt x="481787" y="221869"/>
                  </a:lnTo>
                  <a:lnTo>
                    <a:pt x="486219" y="223139"/>
                  </a:lnTo>
                  <a:lnTo>
                    <a:pt x="487413" y="221869"/>
                  </a:lnTo>
                  <a:lnTo>
                    <a:pt x="489813" y="219329"/>
                  </a:lnTo>
                  <a:lnTo>
                    <a:pt x="490423" y="219329"/>
                  </a:lnTo>
                  <a:lnTo>
                    <a:pt x="492379" y="214249"/>
                  </a:lnTo>
                  <a:lnTo>
                    <a:pt x="489153" y="209169"/>
                  </a:lnTo>
                  <a:lnTo>
                    <a:pt x="488746" y="204089"/>
                  </a:lnTo>
                  <a:lnTo>
                    <a:pt x="494372" y="202819"/>
                  </a:lnTo>
                  <a:lnTo>
                    <a:pt x="493522" y="195199"/>
                  </a:lnTo>
                  <a:lnTo>
                    <a:pt x="496201" y="192659"/>
                  </a:lnTo>
                  <a:lnTo>
                    <a:pt x="496379" y="192493"/>
                  </a:lnTo>
                  <a:lnTo>
                    <a:pt x="494118" y="190119"/>
                  </a:lnTo>
                  <a:lnTo>
                    <a:pt x="493928" y="190119"/>
                  </a:lnTo>
                  <a:lnTo>
                    <a:pt x="495122" y="188849"/>
                  </a:lnTo>
                  <a:lnTo>
                    <a:pt x="491693" y="186309"/>
                  </a:lnTo>
                  <a:lnTo>
                    <a:pt x="495693" y="187579"/>
                  </a:lnTo>
                  <a:lnTo>
                    <a:pt x="499719" y="187579"/>
                  </a:lnTo>
                  <a:lnTo>
                    <a:pt x="499516" y="186309"/>
                  </a:lnTo>
                  <a:lnTo>
                    <a:pt x="499300" y="185039"/>
                  </a:lnTo>
                  <a:lnTo>
                    <a:pt x="499910" y="183769"/>
                  </a:lnTo>
                  <a:lnTo>
                    <a:pt x="494677" y="182499"/>
                  </a:lnTo>
                  <a:lnTo>
                    <a:pt x="498690" y="178689"/>
                  </a:lnTo>
                  <a:lnTo>
                    <a:pt x="499300" y="174879"/>
                  </a:lnTo>
                  <a:lnTo>
                    <a:pt x="499643" y="171069"/>
                  </a:lnTo>
                  <a:lnTo>
                    <a:pt x="502869" y="168529"/>
                  </a:lnTo>
                  <a:lnTo>
                    <a:pt x="501853" y="167259"/>
                  </a:lnTo>
                  <a:lnTo>
                    <a:pt x="502246" y="165989"/>
                  </a:lnTo>
                  <a:lnTo>
                    <a:pt x="501243" y="164719"/>
                  </a:lnTo>
                  <a:lnTo>
                    <a:pt x="504063" y="165989"/>
                  </a:lnTo>
                  <a:lnTo>
                    <a:pt x="504659" y="164719"/>
                  </a:lnTo>
                  <a:lnTo>
                    <a:pt x="505256" y="163449"/>
                  </a:lnTo>
                  <a:lnTo>
                    <a:pt x="506463" y="160909"/>
                  </a:lnTo>
                  <a:lnTo>
                    <a:pt x="506844" y="157099"/>
                  </a:lnTo>
                  <a:lnTo>
                    <a:pt x="508673" y="158369"/>
                  </a:lnTo>
                  <a:lnTo>
                    <a:pt x="509447" y="157099"/>
                  </a:lnTo>
                  <a:lnTo>
                    <a:pt x="501205" y="154559"/>
                  </a:lnTo>
                  <a:lnTo>
                    <a:pt x="501599" y="152019"/>
                  </a:lnTo>
                  <a:lnTo>
                    <a:pt x="506018" y="152019"/>
                  </a:lnTo>
                  <a:lnTo>
                    <a:pt x="507009" y="149479"/>
                  </a:lnTo>
                  <a:lnTo>
                    <a:pt x="511810" y="146939"/>
                  </a:lnTo>
                  <a:lnTo>
                    <a:pt x="508990" y="141859"/>
                  </a:lnTo>
                  <a:lnTo>
                    <a:pt x="510794" y="141859"/>
                  </a:lnTo>
                  <a:lnTo>
                    <a:pt x="510794" y="143129"/>
                  </a:lnTo>
                  <a:lnTo>
                    <a:pt x="511403" y="141859"/>
                  </a:lnTo>
                  <a:lnTo>
                    <a:pt x="515581" y="136779"/>
                  </a:lnTo>
                  <a:lnTo>
                    <a:pt x="513384" y="136779"/>
                  </a:lnTo>
                  <a:lnTo>
                    <a:pt x="511035" y="132969"/>
                  </a:lnTo>
                  <a:lnTo>
                    <a:pt x="509930" y="130429"/>
                  </a:lnTo>
                  <a:lnTo>
                    <a:pt x="512648" y="131699"/>
                  </a:lnTo>
                  <a:lnTo>
                    <a:pt x="511098" y="130429"/>
                  </a:lnTo>
                  <a:lnTo>
                    <a:pt x="509549" y="129159"/>
                  </a:lnTo>
                  <a:lnTo>
                    <a:pt x="508584" y="127889"/>
                  </a:lnTo>
                  <a:lnTo>
                    <a:pt x="508254" y="125349"/>
                  </a:lnTo>
                  <a:lnTo>
                    <a:pt x="510641" y="125349"/>
                  </a:lnTo>
                  <a:lnTo>
                    <a:pt x="509701" y="126619"/>
                  </a:lnTo>
                  <a:lnTo>
                    <a:pt x="511708" y="125349"/>
                  </a:lnTo>
                  <a:lnTo>
                    <a:pt x="507479" y="124079"/>
                  </a:lnTo>
                  <a:lnTo>
                    <a:pt x="509612" y="122809"/>
                  </a:lnTo>
                  <a:lnTo>
                    <a:pt x="511162" y="124079"/>
                  </a:lnTo>
                  <a:lnTo>
                    <a:pt x="511530" y="122809"/>
                  </a:lnTo>
                  <a:lnTo>
                    <a:pt x="511911" y="121539"/>
                  </a:lnTo>
                  <a:lnTo>
                    <a:pt x="510921" y="121539"/>
                  </a:lnTo>
                  <a:lnTo>
                    <a:pt x="509130" y="120269"/>
                  </a:lnTo>
                  <a:lnTo>
                    <a:pt x="508342" y="118999"/>
                  </a:lnTo>
                  <a:lnTo>
                    <a:pt x="510870" y="116459"/>
                  </a:lnTo>
                  <a:lnTo>
                    <a:pt x="513486" y="117729"/>
                  </a:lnTo>
                  <a:lnTo>
                    <a:pt x="512013" y="116459"/>
                  </a:lnTo>
                  <a:lnTo>
                    <a:pt x="510235" y="115189"/>
                  </a:lnTo>
                  <a:lnTo>
                    <a:pt x="511289" y="113919"/>
                  </a:lnTo>
                  <a:lnTo>
                    <a:pt x="512292" y="113919"/>
                  </a:lnTo>
                  <a:lnTo>
                    <a:pt x="513003" y="115189"/>
                  </a:lnTo>
                  <a:lnTo>
                    <a:pt x="514413" y="113919"/>
                  </a:lnTo>
                  <a:lnTo>
                    <a:pt x="515823" y="112649"/>
                  </a:lnTo>
                  <a:lnTo>
                    <a:pt x="517156" y="112649"/>
                  </a:lnTo>
                  <a:lnTo>
                    <a:pt x="518198" y="111379"/>
                  </a:lnTo>
                  <a:lnTo>
                    <a:pt x="521309" y="113919"/>
                  </a:lnTo>
                  <a:lnTo>
                    <a:pt x="519823" y="111379"/>
                  </a:lnTo>
                  <a:lnTo>
                    <a:pt x="516394" y="107569"/>
                  </a:lnTo>
                  <a:lnTo>
                    <a:pt x="518172" y="106299"/>
                  </a:lnTo>
                  <a:lnTo>
                    <a:pt x="519760" y="106299"/>
                  </a:lnTo>
                  <a:lnTo>
                    <a:pt x="519645" y="105029"/>
                  </a:lnTo>
                  <a:lnTo>
                    <a:pt x="519938" y="105029"/>
                  </a:lnTo>
                  <a:lnTo>
                    <a:pt x="520357" y="103759"/>
                  </a:lnTo>
                  <a:lnTo>
                    <a:pt x="520623" y="103759"/>
                  </a:lnTo>
                  <a:lnTo>
                    <a:pt x="520661" y="102489"/>
                  </a:lnTo>
                  <a:lnTo>
                    <a:pt x="520293" y="101219"/>
                  </a:lnTo>
                  <a:lnTo>
                    <a:pt x="521309" y="102489"/>
                  </a:lnTo>
                  <a:lnTo>
                    <a:pt x="521652" y="102489"/>
                  </a:lnTo>
                  <a:lnTo>
                    <a:pt x="521855" y="103759"/>
                  </a:lnTo>
                  <a:lnTo>
                    <a:pt x="522770" y="103759"/>
                  </a:lnTo>
                  <a:lnTo>
                    <a:pt x="522389" y="101219"/>
                  </a:lnTo>
                  <a:lnTo>
                    <a:pt x="522795" y="99949"/>
                  </a:lnTo>
                  <a:lnTo>
                    <a:pt x="519938" y="99949"/>
                  </a:lnTo>
                  <a:lnTo>
                    <a:pt x="520776" y="98679"/>
                  </a:lnTo>
                  <a:lnTo>
                    <a:pt x="518337" y="98679"/>
                  </a:lnTo>
                  <a:lnTo>
                    <a:pt x="518363" y="99949"/>
                  </a:lnTo>
                  <a:lnTo>
                    <a:pt x="518452" y="101219"/>
                  </a:lnTo>
                  <a:lnTo>
                    <a:pt x="518236" y="99949"/>
                  </a:lnTo>
                  <a:lnTo>
                    <a:pt x="517690" y="102489"/>
                  </a:lnTo>
                  <a:lnTo>
                    <a:pt x="516483" y="102489"/>
                  </a:lnTo>
                  <a:lnTo>
                    <a:pt x="516242" y="102171"/>
                  </a:lnTo>
                  <a:lnTo>
                    <a:pt x="516242" y="107569"/>
                  </a:lnTo>
                  <a:lnTo>
                    <a:pt x="515467" y="110109"/>
                  </a:lnTo>
                  <a:lnTo>
                    <a:pt x="514934" y="111937"/>
                  </a:lnTo>
                  <a:lnTo>
                    <a:pt x="511098" y="108839"/>
                  </a:lnTo>
                  <a:lnTo>
                    <a:pt x="514464" y="107569"/>
                  </a:lnTo>
                  <a:lnTo>
                    <a:pt x="516242" y="107569"/>
                  </a:lnTo>
                  <a:lnTo>
                    <a:pt x="516242" y="102171"/>
                  </a:lnTo>
                  <a:lnTo>
                    <a:pt x="515518" y="101219"/>
                  </a:lnTo>
                  <a:lnTo>
                    <a:pt x="517423" y="99949"/>
                  </a:lnTo>
                  <a:lnTo>
                    <a:pt x="513257" y="97409"/>
                  </a:lnTo>
                  <a:lnTo>
                    <a:pt x="517601" y="97409"/>
                  </a:lnTo>
                  <a:lnTo>
                    <a:pt x="520509" y="94869"/>
                  </a:lnTo>
                  <a:lnTo>
                    <a:pt x="523049" y="94869"/>
                  </a:lnTo>
                  <a:lnTo>
                    <a:pt x="522338" y="92329"/>
                  </a:lnTo>
                  <a:lnTo>
                    <a:pt x="522922" y="91059"/>
                  </a:lnTo>
                  <a:lnTo>
                    <a:pt x="524078" y="88519"/>
                  </a:lnTo>
                  <a:lnTo>
                    <a:pt x="520915" y="85979"/>
                  </a:lnTo>
                  <a:lnTo>
                    <a:pt x="519341" y="84709"/>
                  </a:lnTo>
                  <a:lnTo>
                    <a:pt x="518909" y="83439"/>
                  </a:lnTo>
                  <a:lnTo>
                    <a:pt x="522033" y="83439"/>
                  </a:lnTo>
                  <a:lnTo>
                    <a:pt x="523252" y="80899"/>
                  </a:lnTo>
                  <a:lnTo>
                    <a:pt x="523278" y="80733"/>
                  </a:lnTo>
                  <a:lnTo>
                    <a:pt x="523430" y="79476"/>
                  </a:lnTo>
                  <a:lnTo>
                    <a:pt x="523608" y="77089"/>
                  </a:lnTo>
                  <a:lnTo>
                    <a:pt x="524611" y="78359"/>
                  </a:lnTo>
                  <a:lnTo>
                    <a:pt x="525386" y="77089"/>
                  </a:lnTo>
                  <a:lnTo>
                    <a:pt x="526948" y="74549"/>
                  </a:lnTo>
                  <a:lnTo>
                    <a:pt x="526415" y="73279"/>
                  </a:lnTo>
                  <a:lnTo>
                    <a:pt x="525335" y="70739"/>
                  </a:lnTo>
                  <a:lnTo>
                    <a:pt x="525030" y="69469"/>
                  </a:lnTo>
                  <a:lnTo>
                    <a:pt x="524090" y="65659"/>
                  </a:lnTo>
                  <a:lnTo>
                    <a:pt x="527481" y="61849"/>
                  </a:lnTo>
                  <a:lnTo>
                    <a:pt x="525945" y="61849"/>
                  </a:lnTo>
                  <a:lnTo>
                    <a:pt x="528599" y="56769"/>
                  </a:lnTo>
                  <a:lnTo>
                    <a:pt x="529005" y="54229"/>
                  </a:lnTo>
                  <a:lnTo>
                    <a:pt x="529615" y="50419"/>
                  </a:lnTo>
                  <a:lnTo>
                    <a:pt x="531012" y="45339"/>
                  </a:lnTo>
                  <a:lnTo>
                    <a:pt x="531939" y="44069"/>
                  </a:lnTo>
                  <a:lnTo>
                    <a:pt x="534758" y="40259"/>
                  </a:lnTo>
                  <a:lnTo>
                    <a:pt x="536435" y="37719"/>
                  </a:lnTo>
                  <a:lnTo>
                    <a:pt x="534136" y="37719"/>
                  </a:lnTo>
                  <a:lnTo>
                    <a:pt x="532714" y="35179"/>
                  </a:lnTo>
                  <a:lnTo>
                    <a:pt x="535876" y="35179"/>
                  </a:lnTo>
                  <a:lnTo>
                    <a:pt x="533019" y="32639"/>
                  </a:lnTo>
                  <a:lnTo>
                    <a:pt x="531837" y="30099"/>
                  </a:lnTo>
                  <a:lnTo>
                    <a:pt x="531253" y="28829"/>
                  </a:lnTo>
                  <a:lnTo>
                    <a:pt x="542201" y="2755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2615634" y="7432757"/>
              <a:ext cx="382270" cy="248285"/>
            </a:xfrm>
            <a:custGeom>
              <a:avLst/>
              <a:gdLst/>
              <a:ahLst/>
              <a:cxnLst/>
              <a:rect l="l" t="t" r="r" b="b"/>
              <a:pathLst>
                <a:path w="382270" h="248284">
                  <a:moveTo>
                    <a:pt x="152" y="238213"/>
                  </a:moveTo>
                  <a:lnTo>
                    <a:pt x="114" y="237172"/>
                  </a:lnTo>
                  <a:lnTo>
                    <a:pt x="0" y="237629"/>
                  </a:lnTo>
                  <a:lnTo>
                    <a:pt x="152" y="238213"/>
                  </a:lnTo>
                  <a:close/>
                </a:path>
                <a:path w="382270" h="248284">
                  <a:moveTo>
                    <a:pt x="419" y="236791"/>
                  </a:moveTo>
                  <a:lnTo>
                    <a:pt x="88" y="236524"/>
                  </a:lnTo>
                  <a:lnTo>
                    <a:pt x="114" y="237172"/>
                  </a:lnTo>
                  <a:lnTo>
                    <a:pt x="419" y="236791"/>
                  </a:lnTo>
                  <a:close/>
                </a:path>
                <a:path w="382270" h="248284">
                  <a:moveTo>
                    <a:pt x="444" y="239255"/>
                  </a:moveTo>
                  <a:lnTo>
                    <a:pt x="165" y="238213"/>
                  </a:lnTo>
                  <a:lnTo>
                    <a:pt x="190" y="238442"/>
                  </a:lnTo>
                  <a:lnTo>
                    <a:pt x="254" y="238785"/>
                  </a:lnTo>
                  <a:lnTo>
                    <a:pt x="444" y="239255"/>
                  </a:lnTo>
                  <a:close/>
                </a:path>
                <a:path w="382270" h="248284">
                  <a:moveTo>
                    <a:pt x="3822" y="237502"/>
                  </a:moveTo>
                  <a:lnTo>
                    <a:pt x="2882" y="237629"/>
                  </a:lnTo>
                  <a:lnTo>
                    <a:pt x="838" y="236283"/>
                  </a:lnTo>
                  <a:lnTo>
                    <a:pt x="419" y="236791"/>
                  </a:lnTo>
                  <a:lnTo>
                    <a:pt x="3721" y="239496"/>
                  </a:lnTo>
                  <a:lnTo>
                    <a:pt x="3810" y="237629"/>
                  </a:lnTo>
                  <a:lnTo>
                    <a:pt x="3822" y="237502"/>
                  </a:lnTo>
                  <a:close/>
                </a:path>
                <a:path w="382270" h="248284">
                  <a:moveTo>
                    <a:pt x="22720" y="245846"/>
                  </a:moveTo>
                  <a:lnTo>
                    <a:pt x="20904" y="244309"/>
                  </a:lnTo>
                  <a:lnTo>
                    <a:pt x="19685" y="244703"/>
                  </a:lnTo>
                  <a:lnTo>
                    <a:pt x="22390" y="246062"/>
                  </a:lnTo>
                  <a:lnTo>
                    <a:pt x="22720" y="245846"/>
                  </a:lnTo>
                  <a:close/>
                </a:path>
                <a:path w="382270" h="248284">
                  <a:moveTo>
                    <a:pt x="23723" y="243408"/>
                  </a:moveTo>
                  <a:lnTo>
                    <a:pt x="20434" y="243916"/>
                  </a:lnTo>
                  <a:lnTo>
                    <a:pt x="20904" y="244309"/>
                  </a:lnTo>
                  <a:lnTo>
                    <a:pt x="23723" y="243408"/>
                  </a:lnTo>
                  <a:close/>
                </a:path>
                <a:path w="382270" h="248284">
                  <a:moveTo>
                    <a:pt x="26568" y="248183"/>
                  </a:moveTo>
                  <a:lnTo>
                    <a:pt x="22390" y="246062"/>
                  </a:lnTo>
                  <a:lnTo>
                    <a:pt x="21463" y="246672"/>
                  </a:lnTo>
                  <a:lnTo>
                    <a:pt x="26568" y="248183"/>
                  </a:lnTo>
                  <a:close/>
                </a:path>
                <a:path w="382270" h="248284">
                  <a:moveTo>
                    <a:pt x="35001" y="241046"/>
                  </a:moveTo>
                  <a:lnTo>
                    <a:pt x="33426" y="240690"/>
                  </a:lnTo>
                  <a:lnTo>
                    <a:pt x="32080" y="241909"/>
                  </a:lnTo>
                  <a:lnTo>
                    <a:pt x="34124" y="242189"/>
                  </a:lnTo>
                  <a:lnTo>
                    <a:pt x="34315" y="242824"/>
                  </a:lnTo>
                  <a:lnTo>
                    <a:pt x="34874" y="241401"/>
                  </a:lnTo>
                  <a:lnTo>
                    <a:pt x="35001" y="241046"/>
                  </a:lnTo>
                  <a:close/>
                </a:path>
                <a:path w="382270" h="248284">
                  <a:moveTo>
                    <a:pt x="98666" y="210261"/>
                  </a:moveTo>
                  <a:lnTo>
                    <a:pt x="97993" y="208775"/>
                  </a:lnTo>
                  <a:lnTo>
                    <a:pt x="98640" y="210299"/>
                  </a:lnTo>
                  <a:close/>
                </a:path>
                <a:path w="382270" h="248284">
                  <a:moveTo>
                    <a:pt x="100101" y="210261"/>
                  </a:moveTo>
                  <a:lnTo>
                    <a:pt x="98679" y="210299"/>
                  </a:lnTo>
                  <a:lnTo>
                    <a:pt x="99098" y="211213"/>
                  </a:lnTo>
                  <a:lnTo>
                    <a:pt x="100101" y="210261"/>
                  </a:lnTo>
                  <a:close/>
                </a:path>
                <a:path w="382270" h="248284">
                  <a:moveTo>
                    <a:pt x="103314" y="189979"/>
                  </a:moveTo>
                  <a:lnTo>
                    <a:pt x="101384" y="189153"/>
                  </a:lnTo>
                  <a:lnTo>
                    <a:pt x="102044" y="191604"/>
                  </a:lnTo>
                  <a:lnTo>
                    <a:pt x="103314" y="189979"/>
                  </a:lnTo>
                  <a:close/>
                </a:path>
                <a:path w="382270" h="248284">
                  <a:moveTo>
                    <a:pt x="120815" y="201307"/>
                  </a:moveTo>
                  <a:lnTo>
                    <a:pt x="119672" y="202628"/>
                  </a:lnTo>
                  <a:lnTo>
                    <a:pt x="119354" y="203263"/>
                  </a:lnTo>
                  <a:lnTo>
                    <a:pt x="120815" y="201307"/>
                  </a:lnTo>
                  <a:close/>
                </a:path>
                <a:path w="382270" h="248284">
                  <a:moveTo>
                    <a:pt x="221526" y="136525"/>
                  </a:moveTo>
                  <a:lnTo>
                    <a:pt x="219265" y="134086"/>
                  </a:lnTo>
                  <a:lnTo>
                    <a:pt x="218897" y="135089"/>
                  </a:lnTo>
                  <a:lnTo>
                    <a:pt x="220903" y="138214"/>
                  </a:lnTo>
                  <a:lnTo>
                    <a:pt x="221526" y="136525"/>
                  </a:lnTo>
                  <a:close/>
                </a:path>
                <a:path w="382270" h="248284">
                  <a:moveTo>
                    <a:pt x="264541" y="103136"/>
                  </a:moveTo>
                  <a:lnTo>
                    <a:pt x="264248" y="101307"/>
                  </a:lnTo>
                  <a:lnTo>
                    <a:pt x="263182" y="101866"/>
                  </a:lnTo>
                  <a:lnTo>
                    <a:pt x="261467" y="101587"/>
                  </a:lnTo>
                  <a:lnTo>
                    <a:pt x="261264" y="102298"/>
                  </a:lnTo>
                  <a:lnTo>
                    <a:pt x="262737" y="103225"/>
                  </a:lnTo>
                  <a:lnTo>
                    <a:pt x="264541" y="103136"/>
                  </a:lnTo>
                  <a:close/>
                </a:path>
                <a:path w="382270" h="248284">
                  <a:moveTo>
                    <a:pt x="381711" y="0"/>
                  </a:moveTo>
                  <a:lnTo>
                    <a:pt x="380961" y="546"/>
                  </a:lnTo>
                  <a:lnTo>
                    <a:pt x="381038" y="2095"/>
                  </a:lnTo>
                  <a:lnTo>
                    <a:pt x="381711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6730997" y="84650"/>
              <a:ext cx="232673" cy="23157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053695" y="410350"/>
              <a:ext cx="164445" cy="23105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310617" y="787239"/>
              <a:ext cx="171785" cy="223382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17611103" y="1143691"/>
              <a:ext cx="728980" cy="273685"/>
            </a:xfrm>
            <a:custGeom>
              <a:avLst/>
              <a:gdLst/>
              <a:ahLst/>
              <a:cxnLst/>
              <a:rect l="l" t="t" r="r" b="b"/>
              <a:pathLst>
                <a:path w="728980" h="273684">
                  <a:moveTo>
                    <a:pt x="1778" y="16459"/>
                  </a:moveTo>
                  <a:lnTo>
                    <a:pt x="1574" y="16510"/>
                  </a:lnTo>
                  <a:lnTo>
                    <a:pt x="1752" y="16510"/>
                  </a:lnTo>
                  <a:close/>
                </a:path>
                <a:path w="728980" h="273684">
                  <a:moveTo>
                    <a:pt x="5410" y="18161"/>
                  </a:moveTo>
                  <a:lnTo>
                    <a:pt x="4241" y="19050"/>
                  </a:lnTo>
                  <a:lnTo>
                    <a:pt x="4889" y="19050"/>
                  </a:lnTo>
                  <a:lnTo>
                    <a:pt x="5410" y="18161"/>
                  </a:lnTo>
                  <a:close/>
                </a:path>
                <a:path w="728980" h="273684">
                  <a:moveTo>
                    <a:pt x="6223" y="15240"/>
                  </a:moveTo>
                  <a:lnTo>
                    <a:pt x="5486" y="15443"/>
                  </a:lnTo>
                  <a:lnTo>
                    <a:pt x="5283" y="16090"/>
                  </a:lnTo>
                  <a:lnTo>
                    <a:pt x="6223" y="15240"/>
                  </a:lnTo>
                  <a:close/>
                </a:path>
                <a:path w="728980" h="273684">
                  <a:moveTo>
                    <a:pt x="6731" y="22313"/>
                  </a:moveTo>
                  <a:lnTo>
                    <a:pt x="6464" y="22453"/>
                  </a:lnTo>
                  <a:lnTo>
                    <a:pt x="6273" y="22567"/>
                  </a:lnTo>
                  <a:lnTo>
                    <a:pt x="6489" y="22517"/>
                  </a:lnTo>
                  <a:lnTo>
                    <a:pt x="6731" y="22313"/>
                  </a:lnTo>
                  <a:close/>
                </a:path>
                <a:path w="728980" h="273684">
                  <a:moveTo>
                    <a:pt x="11734" y="2819"/>
                  </a:moveTo>
                  <a:lnTo>
                    <a:pt x="10147" y="3721"/>
                  </a:lnTo>
                  <a:lnTo>
                    <a:pt x="10388" y="3771"/>
                  </a:lnTo>
                  <a:lnTo>
                    <a:pt x="11734" y="2819"/>
                  </a:lnTo>
                  <a:close/>
                </a:path>
                <a:path w="728980" h="273684">
                  <a:moveTo>
                    <a:pt x="17233" y="8636"/>
                  </a:moveTo>
                  <a:lnTo>
                    <a:pt x="16954" y="8801"/>
                  </a:lnTo>
                  <a:lnTo>
                    <a:pt x="17233" y="8636"/>
                  </a:lnTo>
                  <a:close/>
                </a:path>
                <a:path w="728980" h="273684">
                  <a:moveTo>
                    <a:pt x="17919" y="39370"/>
                  </a:moveTo>
                  <a:lnTo>
                    <a:pt x="15811" y="39370"/>
                  </a:lnTo>
                  <a:lnTo>
                    <a:pt x="16687" y="40640"/>
                  </a:lnTo>
                  <a:lnTo>
                    <a:pt x="17919" y="39370"/>
                  </a:lnTo>
                  <a:close/>
                </a:path>
                <a:path w="728980" h="273684">
                  <a:moveTo>
                    <a:pt x="18199" y="39090"/>
                  </a:moveTo>
                  <a:lnTo>
                    <a:pt x="17919" y="39370"/>
                  </a:lnTo>
                  <a:lnTo>
                    <a:pt x="18199" y="39090"/>
                  </a:lnTo>
                  <a:close/>
                </a:path>
                <a:path w="728980" h="273684">
                  <a:moveTo>
                    <a:pt x="18859" y="7620"/>
                  </a:moveTo>
                  <a:lnTo>
                    <a:pt x="18491" y="7620"/>
                  </a:lnTo>
                  <a:lnTo>
                    <a:pt x="17233" y="8636"/>
                  </a:lnTo>
                  <a:lnTo>
                    <a:pt x="18859" y="7620"/>
                  </a:lnTo>
                  <a:close/>
                </a:path>
                <a:path w="728980" h="273684">
                  <a:moveTo>
                    <a:pt x="23101" y="40246"/>
                  </a:moveTo>
                  <a:lnTo>
                    <a:pt x="22148" y="40640"/>
                  </a:lnTo>
                  <a:lnTo>
                    <a:pt x="22961" y="40640"/>
                  </a:lnTo>
                  <a:lnTo>
                    <a:pt x="23101" y="40246"/>
                  </a:lnTo>
                  <a:close/>
                </a:path>
                <a:path w="728980" h="273684">
                  <a:moveTo>
                    <a:pt x="27609" y="42227"/>
                  </a:moveTo>
                  <a:lnTo>
                    <a:pt x="26123" y="43713"/>
                  </a:lnTo>
                  <a:lnTo>
                    <a:pt x="24650" y="43129"/>
                  </a:lnTo>
                  <a:lnTo>
                    <a:pt x="25895" y="44297"/>
                  </a:lnTo>
                  <a:lnTo>
                    <a:pt x="26377" y="43599"/>
                  </a:lnTo>
                  <a:lnTo>
                    <a:pt x="26987" y="42900"/>
                  </a:lnTo>
                  <a:lnTo>
                    <a:pt x="27609" y="42227"/>
                  </a:lnTo>
                  <a:close/>
                </a:path>
                <a:path w="728980" h="273684">
                  <a:moveTo>
                    <a:pt x="49695" y="68580"/>
                  </a:moveTo>
                  <a:lnTo>
                    <a:pt x="48895" y="69850"/>
                  </a:lnTo>
                  <a:lnTo>
                    <a:pt x="48285" y="71120"/>
                  </a:lnTo>
                  <a:lnTo>
                    <a:pt x="48272" y="72390"/>
                  </a:lnTo>
                  <a:lnTo>
                    <a:pt x="49695" y="68580"/>
                  </a:lnTo>
                  <a:close/>
                </a:path>
                <a:path w="728980" h="273684">
                  <a:moveTo>
                    <a:pt x="50507" y="70675"/>
                  </a:moveTo>
                  <a:lnTo>
                    <a:pt x="49352" y="71120"/>
                  </a:lnTo>
                  <a:lnTo>
                    <a:pt x="50292" y="71120"/>
                  </a:lnTo>
                  <a:lnTo>
                    <a:pt x="50507" y="70675"/>
                  </a:lnTo>
                  <a:close/>
                </a:path>
                <a:path w="728980" h="273684">
                  <a:moveTo>
                    <a:pt x="71945" y="90893"/>
                  </a:moveTo>
                  <a:lnTo>
                    <a:pt x="71335" y="91224"/>
                  </a:lnTo>
                  <a:lnTo>
                    <a:pt x="71450" y="91452"/>
                  </a:lnTo>
                  <a:lnTo>
                    <a:pt x="71945" y="90893"/>
                  </a:lnTo>
                  <a:close/>
                </a:path>
                <a:path w="728980" h="273684">
                  <a:moveTo>
                    <a:pt x="74790" y="92468"/>
                  </a:moveTo>
                  <a:lnTo>
                    <a:pt x="74282" y="92494"/>
                  </a:lnTo>
                  <a:lnTo>
                    <a:pt x="74333" y="92646"/>
                  </a:lnTo>
                  <a:lnTo>
                    <a:pt x="74498" y="92659"/>
                  </a:lnTo>
                  <a:lnTo>
                    <a:pt x="74790" y="92468"/>
                  </a:lnTo>
                  <a:close/>
                </a:path>
                <a:path w="728980" h="273684">
                  <a:moveTo>
                    <a:pt x="76390" y="60490"/>
                  </a:moveTo>
                  <a:lnTo>
                    <a:pt x="76136" y="59690"/>
                  </a:lnTo>
                  <a:lnTo>
                    <a:pt x="75920" y="59893"/>
                  </a:lnTo>
                  <a:lnTo>
                    <a:pt x="76276" y="60515"/>
                  </a:lnTo>
                  <a:close/>
                </a:path>
                <a:path w="728980" h="273684">
                  <a:moveTo>
                    <a:pt x="78524" y="97917"/>
                  </a:moveTo>
                  <a:lnTo>
                    <a:pt x="75082" y="100330"/>
                  </a:lnTo>
                  <a:lnTo>
                    <a:pt x="78232" y="99060"/>
                  </a:lnTo>
                  <a:lnTo>
                    <a:pt x="78524" y="97917"/>
                  </a:lnTo>
                  <a:close/>
                </a:path>
                <a:path w="728980" h="273684">
                  <a:moveTo>
                    <a:pt x="78689" y="97790"/>
                  </a:moveTo>
                  <a:lnTo>
                    <a:pt x="78549" y="97790"/>
                  </a:lnTo>
                  <a:lnTo>
                    <a:pt x="78524" y="97917"/>
                  </a:lnTo>
                  <a:lnTo>
                    <a:pt x="78689" y="97790"/>
                  </a:lnTo>
                  <a:close/>
                </a:path>
                <a:path w="728980" h="273684">
                  <a:moveTo>
                    <a:pt x="79844" y="96977"/>
                  </a:moveTo>
                  <a:lnTo>
                    <a:pt x="78689" y="97790"/>
                  </a:lnTo>
                  <a:lnTo>
                    <a:pt x="79565" y="97790"/>
                  </a:lnTo>
                  <a:lnTo>
                    <a:pt x="79844" y="96977"/>
                  </a:lnTo>
                  <a:close/>
                </a:path>
                <a:path w="728980" h="273684">
                  <a:moveTo>
                    <a:pt x="90500" y="102095"/>
                  </a:moveTo>
                  <a:lnTo>
                    <a:pt x="89027" y="102870"/>
                  </a:lnTo>
                  <a:lnTo>
                    <a:pt x="89801" y="103505"/>
                  </a:lnTo>
                  <a:lnTo>
                    <a:pt x="90500" y="102095"/>
                  </a:lnTo>
                  <a:close/>
                </a:path>
                <a:path w="728980" h="273684">
                  <a:moveTo>
                    <a:pt x="90576" y="104140"/>
                  </a:moveTo>
                  <a:lnTo>
                    <a:pt x="89801" y="103505"/>
                  </a:lnTo>
                  <a:lnTo>
                    <a:pt x="88861" y="105410"/>
                  </a:lnTo>
                  <a:lnTo>
                    <a:pt x="90576" y="104140"/>
                  </a:lnTo>
                  <a:close/>
                </a:path>
                <a:path w="728980" h="273684">
                  <a:moveTo>
                    <a:pt x="95440" y="75895"/>
                  </a:moveTo>
                  <a:lnTo>
                    <a:pt x="94081" y="75920"/>
                  </a:lnTo>
                  <a:lnTo>
                    <a:pt x="94322" y="76377"/>
                  </a:lnTo>
                  <a:lnTo>
                    <a:pt x="95440" y="75895"/>
                  </a:lnTo>
                  <a:close/>
                </a:path>
                <a:path w="728980" h="273684">
                  <a:moveTo>
                    <a:pt x="110617" y="119291"/>
                  </a:moveTo>
                  <a:lnTo>
                    <a:pt x="110261" y="119380"/>
                  </a:lnTo>
                  <a:lnTo>
                    <a:pt x="110553" y="119380"/>
                  </a:lnTo>
                  <a:close/>
                </a:path>
                <a:path w="728980" h="273684">
                  <a:moveTo>
                    <a:pt x="121704" y="99060"/>
                  </a:moveTo>
                  <a:lnTo>
                    <a:pt x="121158" y="99060"/>
                  </a:lnTo>
                  <a:lnTo>
                    <a:pt x="121056" y="99364"/>
                  </a:lnTo>
                  <a:lnTo>
                    <a:pt x="121704" y="99060"/>
                  </a:lnTo>
                  <a:close/>
                </a:path>
                <a:path w="728980" h="273684">
                  <a:moveTo>
                    <a:pt x="133108" y="138430"/>
                  </a:moveTo>
                  <a:lnTo>
                    <a:pt x="132867" y="138430"/>
                  </a:lnTo>
                  <a:lnTo>
                    <a:pt x="132956" y="138696"/>
                  </a:lnTo>
                  <a:lnTo>
                    <a:pt x="133108" y="138430"/>
                  </a:lnTo>
                  <a:close/>
                </a:path>
                <a:path w="728980" h="273684">
                  <a:moveTo>
                    <a:pt x="133286" y="139700"/>
                  </a:moveTo>
                  <a:lnTo>
                    <a:pt x="132956" y="138696"/>
                  </a:lnTo>
                  <a:lnTo>
                    <a:pt x="132384" y="139700"/>
                  </a:lnTo>
                  <a:lnTo>
                    <a:pt x="132549" y="140970"/>
                  </a:lnTo>
                  <a:lnTo>
                    <a:pt x="133286" y="139700"/>
                  </a:lnTo>
                  <a:close/>
                </a:path>
                <a:path w="728980" h="273684">
                  <a:moveTo>
                    <a:pt x="138772" y="114071"/>
                  </a:moveTo>
                  <a:lnTo>
                    <a:pt x="138557" y="114211"/>
                  </a:lnTo>
                  <a:lnTo>
                    <a:pt x="138734" y="114261"/>
                  </a:lnTo>
                  <a:lnTo>
                    <a:pt x="138772" y="114071"/>
                  </a:lnTo>
                  <a:close/>
                </a:path>
                <a:path w="728980" h="273684">
                  <a:moveTo>
                    <a:pt x="139166" y="106680"/>
                  </a:moveTo>
                  <a:lnTo>
                    <a:pt x="138061" y="107950"/>
                  </a:lnTo>
                  <a:lnTo>
                    <a:pt x="136867" y="109220"/>
                  </a:lnTo>
                  <a:lnTo>
                    <a:pt x="136588" y="107950"/>
                  </a:lnTo>
                  <a:lnTo>
                    <a:pt x="135991" y="110490"/>
                  </a:lnTo>
                  <a:lnTo>
                    <a:pt x="132194" y="111760"/>
                  </a:lnTo>
                  <a:lnTo>
                    <a:pt x="133235" y="110490"/>
                  </a:lnTo>
                  <a:lnTo>
                    <a:pt x="134289" y="109220"/>
                  </a:lnTo>
                  <a:lnTo>
                    <a:pt x="137426" y="105410"/>
                  </a:lnTo>
                  <a:lnTo>
                    <a:pt x="133642" y="106680"/>
                  </a:lnTo>
                  <a:lnTo>
                    <a:pt x="135382" y="105410"/>
                  </a:lnTo>
                  <a:lnTo>
                    <a:pt x="133731" y="105410"/>
                  </a:lnTo>
                  <a:lnTo>
                    <a:pt x="131876" y="102870"/>
                  </a:lnTo>
                  <a:lnTo>
                    <a:pt x="128016" y="106680"/>
                  </a:lnTo>
                  <a:lnTo>
                    <a:pt x="128270" y="105410"/>
                  </a:lnTo>
                  <a:lnTo>
                    <a:pt x="129057" y="104140"/>
                  </a:lnTo>
                  <a:lnTo>
                    <a:pt x="129755" y="104140"/>
                  </a:lnTo>
                  <a:lnTo>
                    <a:pt x="127977" y="101600"/>
                  </a:lnTo>
                  <a:lnTo>
                    <a:pt x="121589" y="105410"/>
                  </a:lnTo>
                  <a:lnTo>
                    <a:pt x="121704" y="101600"/>
                  </a:lnTo>
                  <a:lnTo>
                    <a:pt x="122783" y="100330"/>
                  </a:lnTo>
                  <a:lnTo>
                    <a:pt x="122110" y="100330"/>
                  </a:lnTo>
                  <a:lnTo>
                    <a:pt x="120332" y="101600"/>
                  </a:lnTo>
                  <a:lnTo>
                    <a:pt x="121056" y="99364"/>
                  </a:lnTo>
                  <a:lnTo>
                    <a:pt x="118973" y="100330"/>
                  </a:lnTo>
                  <a:lnTo>
                    <a:pt x="118948" y="99060"/>
                  </a:lnTo>
                  <a:lnTo>
                    <a:pt x="120472" y="97790"/>
                  </a:lnTo>
                  <a:lnTo>
                    <a:pt x="119532" y="95250"/>
                  </a:lnTo>
                  <a:lnTo>
                    <a:pt x="114566" y="99060"/>
                  </a:lnTo>
                  <a:lnTo>
                    <a:pt x="112052" y="97790"/>
                  </a:lnTo>
                  <a:lnTo>
                    <a:pt x="114858" y="95250"/>
                  </a:lnTo>
                  <a:lnTo>
                    <a:pt x="114033" y="92710"/>
                  </a:lnTo>
                  <a:lnTo>
                    <a:pt x="113690" y="91440"/>
                  </a:lnTo>
                  <a:lnTo>
                    <a:pt x="114109" y="90170"/>
                  </a:lnTo>
                  <a:lnTo>
                    <a:pt x="112026" y="87630"/>
                  </a:lnTo>
                  <a:lnTo>
                    <a:pt x="107632" y="90170"/>
                  </a:lnTo>
                  <a:lnTo>
                    <a:pt x="104203" y="90170"/>
                  </a:lnTo>
                  <a:lnTo>
                    <a:pt x="104635" y="88900"/>
                  </a:lnTo>
                  <a:lnTo>
                    <a:pt x="105930" y="85090"/>
                  </a:lnTo>
                  <a:lnTo>
                    <a:pt x="100736" y="83820"/>
                  </a:lnTo>
                  <a:lnTo>
                    <a:pt x="100584" y="82550"/>
                  </a:lnTo>
                  <a:lnTo>
                    <a:pt x="100266" y="80010"/>
                  </a:lnTo>
                  <a:lnTo>
                    <a:pt x="100088" y="81280"/>
                  </a:lnTo>
                  <a:lnTo>
                    <a:pt x="97917" y="82550"/>
                  </a:lnTo>
                  <a:lnTo>
                    <a:pt x="97218" y="82550"/>
                  </a:lnTo>
                  <a:lnTo>
                    <a:pt x="97282" y="81280"/>
                  </a:lnTo>
                  <a:lnTo>
                    <a:pt x="93675" y="83820"/>
                  </a:lnTo>
                  <a:lnTo>
                    <a:pt x="96494" y="81280"/>
                  </a:lnTo>
                  <a:lnTo>
                    <a:pt x="96634" y="81280"/>
                  </a:lnTo>
                  <a:lnTo>
                    <a:pt x="98920" y="77470"/>
                  </a:lnTo>
                  <a:lnTo>
                    <a:pt x="96354" y="77470"/>
                  </a:lnTo>
                  <a:lnTo>
                    <a:pt x="92646" y="81280"/>
                  </a:lnTo>
                  <a:lnTo>
                    <a:pt x="92811" y="77470"/>
                  </a:lnTo>
                  <a:lnTo>
                    <a:pt x="90449" y="76200"/>
                  </a:lnTo>
                  <a:lnTo>
                    <a:pt x="88176" y="74930"/>
                  </a:lnTo>
                  <a:lnTo>
                    <a:pt x="88620" y="72390"/>
                  </a:lnTo>
                  <a:lnTo>
                    <a:pt x="85140" y="72390"/>
                  </a:lnTo>
                  <a:lnTo>
                    <a:pt x="87134" y="69850"/>
                  </a:lnTo>
                  <a:lnTo>
                    <a:pt x="85750" y="67310"/>
                  </a:lnTo>
                  <a:lnTo>
                    <a:pt x="83515" y="66040"/>
                  </a:lnTo>
                  <a:lnTo>
                    <a:pt x="85305" y="64770"/>
                  </a:lnTo>
                  <a:lnTo>
                    <a:pt x="84442" y="64770"/>
                  </a:lnTo>
                  <a:lnTo>
                    <a:pt x="78282" y="69850"/>
                  </a:lnTo>
                  <a:lnTo>
                    <a:pt x="77216" y="69850"/>
                  </a:lnTo>
                  <a:lnTo>
                    <a:pt x="78130" y="68580"/>
                  </a:lnTo>
                  <a:lnTo>
                    <a:pt x="79946" y="66040"/>
                  </a:lnTo>
                  <a:lnTo>
                    <a:pt x="78105" y="64770"/>
                  </a:lnTo>
                  <a:lnTo>
                    <a:pt x="79146" y="59690"/>
                  </a:lnTo>
                  <a:lnTo>
                    <a:pt x="76390" y="60490"/>
                  </a:lnTo>
                  <a:lnTo>
                    <a:pt x="76530" y="60960"/>
                  </a:lnTo>
                  <a:lnTo>
                    <a:pt x="76276" y="60515"/>
                  </a:lnTo>
                  <a:lnTo>
                    <a:pt x="74726" y="60960"/>
                  </a:lnTo>
                  <a:lnTo>
                    <a:pt x="75920" y="59893"/>
                  </a:lnTo>
                  <a:lnTo>
                    <a:pt x="75806" y="59690"/>
                  </a:lnTo>
                  <a:lnTo>
                    <a:pt x="75692" y="57150"/>
                  </a:lnTo>
                  <a:lnTo>
                    <a:pt x="75577" y="54610"/>
                  </a:lnTo>
                  <a:lnTo>
                    <a:pt x="73367" y="57454"/>
                  </a:lnTo>
                  <a:lnTo>
                    <a:pt x="70192" y="58420"/>
                  </a:lnTo>
                  <a:lnTo>
                    <a:pt x="68059" y="58420"/>
                  </a:lnTo>
                  <a:lnTo>
                    <a:pt x="70243" y="55880"/>
                  </a:lnTo>
                  <a:lnTo>
                    <a:pt x="66878" y="58420"/>
                  </a:lnTo>
                  <a:lnTo>
                    <a:pt x="64363" y="58420"/>
                  </a:lnTo>
                  <a:lnTo>
                    <a:pt x="65760" y="57150"/>
                  </a:lnTo>
                  <a:lnTo>
                    <a:pt x="65570" y="57150"/>
                  </a:lnTo>
                  <a:lnTo>
                    <a:pt x="65798" y="55880"/>
                  </a:lnTo>
                  <a:lnTo>
                    <a:pt x="62966" y="58420"/>
                  </a:lnTo>
                  <a:lnTo>
                    <a:pt x="63030" y="57150"/>
                  </a:lnTo>
                  <a:lnTo>
                    <a:pt x="64731" y="55880"/>
                  </a:lnTo>
                  <a:lnTo>
                    <a:pt x="64020" y="54610"/>
                  </a:lnTo>
                  <a:lnTo>
                    <a:pt x="63373" y="55880"/>
                  </a:lnTo>
                  <a:lnTo>
                    <a:pt x="61379" y="57150"/>
                  </a:lnTo>
                  <a:lnTo>
                    <a:pt x="59982" y="57150"/>
                  </a:lnTo>
                  <a:lnTo>
                    <a:pt x="60223" y="54610"/>
                  </a:lnTo>
                  <a:lnTo>
                    <a:pt x="61976" y="52070"/>
                  </a:lnTo>
                  <a:lnTo>
                    <a:pt x="60718" y="53340"/>
                  </a:lnTo>
                  <a:lnTo>
                    <a:pt x="58724" y="54610"/>
                  </a:lnTo>
                  <a:lnTo>
                    <a:pt x="58737" y="53340"/>
                  </a:lnTo>
                  <a:lnTo>
                    <a:pt x="59372" y="53340"/>
                  </a:lnTo>
                  <a:lnTo>
                    <a:pt x="60312" y="52070"/>
                  </a:lnTo>
                  <a:lnTo>
                    <a:pt x="60299" y="50800"/>
                  </a:lnTo>
                  <a:lnTo>
                    <a:pt x="60286" y="49834"/>
                  </a:lnTo>
                  <a:lnTo>
                    <a:pt x="60515" y="49530"/>
                  </a:lnTo>
                  <a:lnTo>
                    <a:pt x="61468" y="48260"/>
                  </a:lnTo>
                  <a:lnTo>
                    <a:pt x="60947" y="46990"/>
                  </a:lnTo>
                  <a:lnTo>
                    <a:pt x="64300" y="45720"/>
                  </a:lnTo>
                  <a:lnTo>
                    <a:pt x="62153" y="45720"/>
                  </a:lnTo>
                  <a:lnTo>
                    <a:pt x="59791" y="47091"/>
                  </a:lnTo>
                  <a:lnTo>
                    <a:pt x="59791" y="50800"/>
                  </a:lnTo>
                  <a:lnTo>
                    <a:pt x="59550" y="50800"/>
                  </a:lnTo>
                  <a:lnTo>
                    <a:pt x="59690" y="50622"/>
                  </a:lnTo>
                  <a:lnTo>
                    <a:pt x="59791" y="50800"/>
                  </a:lnTo>
                  <a:lnTo>
                    <a:pt x="59791" y="47091"/>
                  </a:lnTo>
                  <a:lnTo>
                    <a:pt x="59347" y="47358"/>
                  </a:lnTo>
                  <a:lnTo>
                    <a:pt x="59347" y="50063"/>
                  </a:lnTo>
                  <a:lnTo>
                    <a:pt x="55791" y="52070"/>
                  </a:lnTo>
                  <a:lnTo>
                    <a:pt x="56337" y="50800"/>
                  </a:lnTo>
                  <a:lnTo>
                    <a:pt x="56883" y="49530"/>
                  </a:lnTo>
                  <a:lnTo>
                    <a:pt x="57556" y="49530"/>
                  </a:lnTo>
                  <a:lnTo>
                    <a:pt x="57848" y="48260"/>
                  </a:lnTo>
                  <a:lnTo>
                    <a:pt x="57975" y="48260"/>
                  </a:lnTo>
                  <a:lnTo>
                    <a:pt x="59016" y="49530"/>
                  </a:lnTo>
                  <a:lnTo>
                    <a:pt x="59347" y="50063"/>
                  </a:lnTo>
                  <a:lnTo>
                    <a:pt x="59347" y="47358"/>
                  </a:lnTo>
                  <a:lnTo>
                    <a:pt x="57772" y="48260"/>
                  </a:lnTo>
                  <a:lnTo>
                    <a:pt x="57797" y="46990"/>
                  </a:lnTo>
                  <a:lnTo>
                    <a:pt x="57861" y="45720"/>
                  </a:lnTo>
                  <a:lnTo>
                    <a:pt x="58674" y="45720"/>
                  </a:lnTo>
                  <a:lnTo>
                    <a:pt x="58674" y="44450"/>
                  </a:lnTo>
                  <a:lnTo>
                    <a:pt x="58318" y="44450"/>
                  </a:lnTo>
                  <a:lnTo>
                    <a:pt x="57861" y="45618"/>
                  </a:lnTo>
                  <a:lnTo>
                    <a:pt x="57924" y="44450"/>
                  </a:lnTo>
                  <a:lnTo>
                    <a:pt x="57696" y="43180"/>
                  </a:lnTo>
                  <a:lnTo>
                    <a:pt x="59207" y="41910"/>
                  </a:lnTo>
                  <a:lnTo>
                    <a:pt x="57200" y="41910"/>
                  </a:lnTo>
                  <a:lnTo>
                    <a:pt x="55092" y="43180"/>
                  </a:lnTo>
                  <a:lnTo>
                    <a:pt x="54838" y="41910"/>
                  </a:lnTo>
                  <a:lnTo>
                    <a:pt x="53619" y="44450"/>
                  </a:lnTo>
                  <a:lnTo>
                    <a:pt x="53911" y="44450"/>
                  </a:lnTo>
                  <a:lnTo>
                    <a:pt x="53759" y="44792"/>
                  </a:lnTo>
                  <a:lnTo>
                    <a:pt x="54267" y="44450"/>
                  </a:lnTo>
                  <a:lnTo>
                    <a:pt x="54546" y="44450"/>
                  </a:lnTo>
                  <a:lnTo>
                    <a:pt x="55321" y="45720"/>
                  </a:lnTo>
                  <a:lnTo>
                    <a:pt x="55791" y="45720"/>
                  </a:lnTo>
                  <a:lnTo>
                    <a:pt x="54368" y="46990"/>
                  </a:lnTo>
                  <a:lnTo>
                    <a:pt x="53073" y="46990"/>
                  </a:lnTo>
                  <a:lnTo>
                    <a:pt x="53771" y="45720"/>
                  </a:lnTo>
                  <a:lnTo>
                    <a:pt x="49695" y="48260"/>
                  </a:lnTo>
                  <a:lnTo>
                    <a:pt x="50482" y="46990"/>
                  </a:lnTo>
                  <a:lnTo>
                    <a:pt x="51282" y="45720"/>
                  </a:lnTo>
                  <a:lnTo>
                    <a:pt x="52070" y="44450"/>
                  </a:lnTo>
                  <a:lnTo>
                    <a:pt x="52514" y="41910"/>
                  </a:lnTo>
                  <a:lnTo>
                    <a:pt x="54216" y="39370"/>
                  </a:lnTo>
                  <a:lnTo>
                    <a:pt x="51663" y="39370"/>
                  </a:lnTo>
                  <a:lnTo>
                    <a:pt x="50241" y="36830"/>
                  </a:lnTo>
                  <a:lnTo>
                    <a:pt x="47840" y="38684"/>
                  </a:lnTo>
                  <a:lnTo>
                    <a:pt x="47840" y="58420"/>
                  </a:lnTo>
                  <a:lnTo>
                    <a:pt x="47244" y="59690"/>
                  </a:lnTo>
                  <a:lnTo>
                    <a:pt x="46951" y="60960"/>
                  </a:lnTo>
                  <a:lnTo>
                    <a:pt x="46520" y="60960"/>
                  </a:lnTo>
                  <a:lnTo>
                    <a:pt x="46189" y="59690"/>
                  </a:lnTo>
                  <a:lnTo>
                    <a:pt x="46850" y="59690"/>
                  </a:lnTo>
                  <a:lnTo>
                    <a:pt x="47688" y="58420"/>
                  </a:lnTo>
                  <a:lnTo>
                    <a:pt x="47840" y="58420"/>
                  </a:lnTo>
                  <a:lnTo>
                    <a:pt x="47840" y="38684"/>
                  </a:lnTo>
                  <a:lnTo>
                    <a:pt x="45300" y="40640"/>
                  </a:lnTo>
                  <a:lnTo>
                    <a:pt x="44996" y="40640"/>
                  </a:lnTo>
                  <a:lnTo>
                    <a:pt x="44996" y="58420"/>
                  </a:lnTo>
                  <a:lnTo>
                    <a:pt x="44945" y="59690"/>
                  </a:lnTo>
                  <a:lnTo>
                    <a:pt x="44361" y="58420"/>
                  </a:lnTo>
                  <a:lnTo>
                    <a:pt x="44996" y="58420"/>
                  </a:lnTo>
                  <a:lnTo>
                    <a:pt x="44996" y="40640"/>
                  </a:lnTo>
                  <a:lnTo>
                    <a:pt x="44386" y="40640"/>
                  </a:lnTo>
                  <a:lnTo>
                    <a:pt x="46037" y="38100"/>
                  </a:lnTo>
                  <a:lnTo>
                    <a:pt x="46253" y="38100"/>
                  </a:lnTo>
                  <a:lnTo>
                    <a:pt x="45389" y="35560"/>
                  </a:lnTo>
                  <a:lnTo>
                    <a:pt x="42316" y="38100"/>
                  </a:lnTo>
                  <a:lnTo>
                    <a:pt x="42494" y="36830"/>
                  </a:lnTo>
                  <a:lnTo>
                    <a:pt x="42659" y="35560"/>
                  </a:lnTo>
                  <a:lnTo>
                    <a:pt x="43738" y="35560"/>
                  </a:lnTo>
                  <a:lnTo>
                    <a:pt x="44792" y="34290"/>
                  </a:lnTo>
                  <a:lnTo>
                    <a:pt x="44373" y="33020"/>
                  </a:lnTo>
                  <a:lnTo>
                    <a:pt x="43967" y="31750"/>
                  </a:lnTo>
                  <a:lnTo>
                    <a:pt x="36766" y="31750"/>
                  </a:lnTo>
                  <a:lnTo>
                    <a:pt x="36525" y="27940"/>
                  </a:lnTo>
                  <a:lnTo>
                    <a:pt x="36271" y="27940"/>
                  </a:lnTo>
                  <a:lnTo>
                    <a:pt x="35814" y="29210"/>
                  </a:lnTo>
                  <a:lnTo>
                    <a:pt x="35560" y="25400"/>
                  </a:lnTo>
                  <a:lnTo>
                    <a:pt x="35394" y="22860"/>
                  </a:lnTo>
                  <a:lnTo>
                    <a:pt x="26670" y="22860"/>
                  </a:lnTo>
                  <a:lnTo>
                    <a:pt x="26949" y="21590"/>
                  </a:lnTo>
                  <a:lnTo>
                    <a:pt x="27495" y="19050"/>
                  </a:lnTo>
                  <a:lnTo>
                    <a:pt x="28054" y="16510"/>
                  </a:lnTo>
                  <a:lnTo>
                    <a:pt x="28092" y="13970"/>
                  </a:lnTo>
                  <a:lnTo>
                    <a:pt x="24091" y="16510"/>
                  </a:lnTo>
                  <a:lnTo>
                    <a:pt x="26390" y="13970"/>
                  </a:lnTo>
                  <a:lnTo>
                    <a:pt x="22656" y="15240"/>
                  </a:lnTo>
                  <a:lnTo>
                    <a:pt x="19304" y="15240"/>
                  </a:lnTo>
                  <a:lnTo>
                    <a:pt x="24193" y="10160"/>
                  </a:lnTo>
                  <a:lnTo>
                    <a:pt x="26644" y="7620"/>
                  </a:lnTo>
                  <a:lnTo>
                    <a:pt x="21082" y="8890"/>
                  </a:lnTo>
                  <a:lnTo>
                    <a:pt x="19583" y="10160"/>
                  </a:lnTo>
                  <a:lnTo>
                    <a:pt x="19354" y="8890"/>
                  </a:lnTo>
                  <a:lnTo>
                    <a:pt x="16903" y="8890"/>
                  </a:lnTo>
                  <a:lnTo>
                    <a:pt x="17576" y="7620"/>
                  </a:lnTo>
                  <a:lnTo>
                    <a:pt x="18872" y="6350"/>
                  </a:lnTo>
                  <a:lnTo>
                    <a:pt x="15227" y="6350"/>
                  </a:lnTo>
                  <a:lnTo>
                    <a:pt x="15176" y="5080"/>
                  </a:lnTo>
                  <a:lnTo>
                    <a:pt x="15113" y="3810"/>
                  </a:lnTo>
                  <a:lnTo>
                    <a:pt x="20662" y="2540"/>
                  </a:lnTo>
                  <a:lnTo>
                    <a:pt x="19367" y="0"/>
                  </a:lnTo>
                  <a:lnTo>
                    <a:pt x="18275" y="0"/>
                  </a:lnTo>
                  <a:lnTo>
                    <a:pt x="13843" y="1270"/>
                  </a:lnTo>
                  <a:lnTo>
                    <a:pt x="13169" y="2540"/>
                  </a:lnTo>
                  <a:lnTo>
                    <a:pt x="13335" y="2540"/>
                  </a:lnTo>
                  <a:lnTo>
                    <a:pt x="12954" y="3810"/>
                  </a:lnTo>
                  <a:lnTo>
                    <a:pt x="11620" y="5080"/>
                  </a:lnTo>
                  <a:lnTo>
                    <a:pt x="10388" y="3810"/>
                  </a:lnTo>
                  <a:lnTo>
                    <a:pt x="6362" y="7620"/>
                  </a:lnTo>
                  <a:lnTo>
                    <a:pt x="1905" y="10160"/>
                  </a:lnTo>
                  <a:lnTo>
                    <a:pt x="508" y="12700"/>
                  </a:lnTo>
                  <a:lnTo>
                    <a:pt x="3835" y="12700"/>
                  </a:lnTo>
                  <a:lnTo>
                    <a:pt x="2247" y="13970"/>
                  </a:lnTo>
                  <a:lnTo>
                    <a:pt x="1333" y="13970"/>
                  </a:lnTo>
                  <a:lnTo>
                    <a:pt x="0" y="15240"/>
                  </a:lnTo>
                  <a:lnTo>
                    <a:pt x="1866" y="15240"/>
                  </a:lnTo>
                  <a:lnTo>
                    <a:pt x="3276" y="13970"/>
                  </a:lnTo>
                  <a:lnTo>
                    <a:pt x="2336" y="15240"/>
                  </a:lnTo>
                  <a:lnTo>
                    <a:pt x="1778" y="16459"/>
                  </a:lnTo>
                  <a:lnTo>
                    <a:pt x="5486" y="15443"/>
                  </a:lnTo>
                  <a:lnTo>
                    <a:pt x="5562" y="15240"/>
                  </a:lnTo>
                  <a:lnTo>
                    <a:pt x="6223" y="15240"/>
                  </a:lnTo>
                  <a:lnTo>
                    <a:pt x="7416" y="15240"/>
                  </a:lnTo>
                  <a:lnTo>
                    <a:pt x="6096" y="16510"/>
                  </a:lnTo>
                  <a:lnTo>
                    <a:pt x="4787" y="17564"/>
                  </a:lnTo>
                  <a:lnTo>
                    <a:pt x="5283" y="16090"/>
                  </a:lnTo>
                  <a:lnTo>
                    <a:pt x="4800" y="16510"/>
                  </a:lnTo>
                  <a:lnTo>
                    <a:pt x="2781" y="16510"/>
                  </a:lnTo>
                  <a:lnTo>
                    <a:pt x="2552" y="17780"/>
                  </a:lnTo>
                  <a:lnTo>
                    <a:pt x="4521" y="17780"/>
                  </a:lnTo>
                  <a:lnTo>
                    <a:pt x="4724" y="17780"/>
                  </a:lnTo>
                  <a:lnTo>
                    <a:pt x="5626" y="17780"/>
                  </a:lnTo>
                  <a:lnTo>
                    <a:pt x="5410" y="18161"/>
                  </a:lnTo>
                  <a:lnTo>
                    <a:pt x="5918" y="17780"/>
                  </a:lnTo>
                  <a:lnTo>
                    <a:pt x="5981" y="20320"/>
                  </a:lnTo>
                  <a:lnTo>
                    <a:pt x="8280" y="19050"/>
                  </a:lnTo>
                  <a:lnTo>
                    <a:pt x="6578" y="20320"/>
                  </a:lnTo>
                  <a:lnTo>
                    <a:pt x="10426" y="20320"/>
                  </a:lnTo>
                  <a:lnTo>
                    <a:pt x="6731" y="22860"/>
                  </a:lnTo>
                  <a:lnTo>
                    <a:pt x="7759" y="22860"/>
                  </a:lnTo>
                  <a:lnTo>
                    <a:pt x="10426" y="21590"/>
                  </a:lnTo>
                  <a:lnTo>
                    <a:pt x="10998" y="22860"/>
                  </a:lnTo>
                  <a:lnTo>
                    <a:pt x="5867" y="24130"/>
                  </a:lnTo>
                  <a:lnTo>
                    <a:pt x="12369" y="24130"/>
                  </a:lnTo>
                  <a:lnTo>
                    <a:pt x="7505" y="27940"/>
                  </a:lnTo>
                  <a:lnTo>
                    <a:pt x="11988" y="25400"/>
                  </a:lnTo>
                  <a:lnTo>
                    <a:pt x="11353" y="29210"/>
                  </a:lnTo>
                  <a:lnTo>
                    <a:pt x="13538" y="29210"/>
                  </a:lnTo>
                  <a:lnTo>
                    <a:pt x="13817" y="30480"/>
                  </a:lnTo>
                  <a:lnTo>
                    <a:pt x="12801" y="31750"/>
                  </a:lnTo>
                  <a:lnTo>
                    <a:pt x="12484" y="33020"/>
                  </a:lnTo>
                  <a:lnTo>
                    <a:pt x="15748" y="30480"/>
                  </a:lnTo>
                  <a:lnTo>
                    <a:pt x="17424" y="30480"/>
                  </a:lnTo>
                  <a:lnTo>
                    <a:pt x="19900" y="29210"/>
                  </a:lnTo>
                  <a:lnTo>
                    <a:pt x="17589" y="33020"/>
                  </a:lnTo>
                  <a:lnTo>
                    <a:pt x="15709" y="31750"/>
                  </a:lnTo>
                  <a:lnTo>
                    <a:pt x="13004" y="34290"/>
                  </a:lnTo>
                  <a:lnTo>
                    <a:pt x="15544" y="33020"/>
                  </a:lnTo>
                  <a:lnTo>
                    <a:pt x="16891" y="34290"/>
                  </a:lnTo>
                  <a:lnTo>
                    <a:pt x="18770" y="31750"/>
                  </a:lnTo>
                  <a:lnTo>
                    <a:pt x="17818" y="33616"/>
                  </a:lnTo>
                  <a:lnTo>
                    <a:pt x="16027" y="35560"/>
                  </a:lnTo>
                  <a:lnTo>
                    <a:pt x="18059" y="34290"/>
                  </a:lnTo>
                  <a:lnTo>
                    <a:pt x="20078" y="33020"/>
                  </a:lnTo>
                  <a:lnTo>
                    <a:pt x="17246" y="35560"/>
                  </a:lnTo>
                  <a:lnTo>
                    <a:pt x="20142" y="34290"/>
                  </a:lnTo>
                  <a:lnTo>
                    <a:pt x="19050" y="36830"/>
                  </a:lnTo>
                  <a:lnTo>
                    <a:pt x="16662" y="38100"/>
                  </a:lnTo>
                  <a:lnTo>
                    <a:pt x="18796" y="38100"/>
                  </a:lnTo>
                  <a:lnTo>
                    <a:pt x="18199" y="39090"/>
                  </a:lnTo>
                  <a:lnTo>
                    <a:pt x="19164" y="38100"/>
                  </a:lnTo>
                  <a:lnTo>
                    <a:pt x="21069" y="36830"/>
                  </a:lnTo>
                  <a:lnTo>
                    <a:pt x="22999" y="36830"/>
                  </a:lnTo>
                  <a:lnTo>
                    <a:pt x="19392" y="39370"/>
                  </a:lnTo>
                  <a:lnTo>
                    <a:pt x="18262" y="40640"/>
                  </a:lnTo>
                  <a:lnTo>
                    <a:pt x="19761" y="40640"/>
                  </a:lnTo>
                  <a:lnTo>
                    <a:pt x="22987" y="39370"/>
                  </a:lnTo>
                  <a:lnTo>
                    <a:pt x="23406" y="39370"/>
                  </a:lnTo>
                  <a:lnTo>
                    <a:pt x="23101" y="40246"/>
                  </a:lnTo>
                  <a:lnTo>
                    <a:pt x="25222" y="39370"/>
                  </a:lnTo>
                  <a:lnTo>
                    <a:pt x="24460" y="43180"/>
                  </a:lnTo>
                  <a:lnTo>
                    <a:pt x="28028" y="41986"/>
                  </a:lnTo>
                  <a:lnTo>
                    <a:pt x="27635" y="43180"/>
                  </a:lnTo>
                  <a:lnTo>
                    <a:pt x="28956" y="41910"/>
                  </a:lnTo>
                  <a:lnTo>
                    <a:pt x="30314" y="40728"/>
                  </a:lnTo>
                  <a:lnTo>
                    <a:pt x="28359" y="43180"/>
                  </a:lnTo>
                  <a:lnTo>
                    <a:pt x="28994" y="43180"/>
                  </a:lnTo>
                  <a:lnTo>
                    <a:pt x="29311" y="43180"/>
                  </a:lnTo>
                  <a:lnTo>
                    <a:pt x="29578" y="43180"/>
                  </a:lnTo>
                  <a:lnTo>
                    <a:pt x="30378" y="40678"/>
                  </a:lnTo>
                  <a:lnTo>
                    <a:pt x="31496" y="39370"/>
                  </a:lnTo>
                  <a:lnTo>
                    <a:pt x="31965" y="39370"/>
                  </a:lnTo>
                  <a:lnTo>
                    <a:pt x="34112" y="38100"/>
                  </a:lnTo>
                  <a:lnTo>
                    <a:pt x="33350" y="39204"/>
                  </a:lnTo>
                  <a:lnTo>
                    <a:pt x="33350" y="41910"/>
                  </a:lnTo>
                  <a:lnTo>
                    <a:pt x="33235" y="43180"/>
                  </a:lnTo>
                  <a:lnTo>
                    <a:pt x="30695" y="45720"/>
                  </a:lnTo>
                  <a:lnTo>
                    <a:pt x="30772" y="42913"/>
                  </a:lnTo>
                  <a:lnTo>
                    <a:pt x="33350" y="41910"/>
                  </a:lnTo>
                  <a:lnTo>
                    <a:pt x="33350" y="39204"/>
                  </a:lnTo>
                  <a:lnTo>
                    <a:pt x="32359" y="40640"/>
                  </a:lnTo>
                  <a:lnTo>
                    <a:pt x="32169" y="39370"/>
                  </a:lnTo>
                  <a:lnTo>
                    <a:pt x="31369" y="40640"/>
                  </a:lnTo>
                  <a:lnTo>
                    <a:pt x="31927" y="40640"/>
                  </a:lnTo>
                  <a:lnTo>
                    <a:pt x="29578" y="43180"/>
                  </a:lnTo>
                  <a:lnTo>
                    <a:pt x="30099" y="43180"/>
                  </a:lnTo>
                  <a:lnTo>
                    <a:pt x="30340" y="43091"/>
                  </a:lnTo>
                  <a:lnTo>
                    <a:pt x="29311" y="45720"/>
                  </a:lnTo>
                  <a:lnTo>
                    <a:pt x="29311" y="43180"/>
                  </a:lnTo>
                  <a:lnTo>
                    <a:pt x="25869" y="48260"/>
                  </a:lnTo>
                  <a:lnTo>
                    <a:pt x="28994" y="43180"/>
                  </a:lnTo>
                  <a:lnTo>
                    <a:pt x="25196" y="46990"/>
                  </a:lnTo>
                  <a:lnTo>
                    <a:pt x="25793" y="49530"/>
                  </a:lnTo>
                  <a:lnTo>
                    <a:pt x="28028" y="48260"/>
                  </a:lnTo>
                  <a:lnTo>
                    <a:pt x="28651" y="50800"/>
                  </a:lnTo>
                  <a:lnTo>
                    <a:pt x="30441" y="49530"/>
                  </a:lnTo>
                  <a:lnTo>
                    <a:pt x="30734" y="48260"/>
                  </a:lnTo>
                  <a:lnTo>
                    <a:pt x="32524" y="46990"/>
                  </a:lnTo>
                  <a:lnTo>
                    <a:pt x="37134" y="46990"/>
                  </a:lnTo>
                  <a:lnTo>
                    <a:pt x="27444" y="54610"/>
                  </a:lnTo>
                  <a:lnTo>
                    <a:pt x="32435" y="53340"/>
                  </a:lnTo>
                  <a:lnTo>
                    <a:pt x="34569" y="52070"/>
                  </a:lnTo>
                  <a:lnTo>
                    <a:pt x="38036" y="49530"/>
                  </a:lnTo>
                  <a:lnTo>
                    <a:pt x="37325" y="52070"/>
                  </a:lnTo>
                  <a:lnTo>
                    <a:pt x="34010" y="54610"/>
                  </a:lnTo>
                  <a:lnTo>
                    <a:pt x="35090" y="55880"/>
                  </a:lnTo>
                  <a:lnTo>
                    <a:pt x="39039" y="50800"/>
                  </a:lnTo>
                  <a:lnTo>
                    <a:pt x="38481" y="54610"/>
                  </a:lnTo>
                  <a:lnTo>
                    <a:pt x="37058" y="55880"/>
                  </a:lnTo>
                  <a:lnTo>
                    <a:pt x="36423" y="54610"/>
                  </a:lnTo>
                  <a:lnTo>
                    <a:pt x="36283" y="54610"/>
                  </a:lnTo>
                  <a:lnTo>
                    <a:pt x="34886" y="58420"/>
                  </a:lnTo>
                  <a:lnTo>
                    <a:pt x="37376" y="55880"/>
                  </a:lnTo>
                  <a:lnTo>
                    <a:pt x="38620" y="54610"/>
                  </a:lnTo>
                  <a:lnTo>
                    <a:pt x="39331" y="54610"/>
                  </a:lnTo>
                  <a:lnTo>
                    <a:pt x="36868" y="57150"/>
                  </a:lnTo>
                  <a:lnTo>
                    <a:pt x="38735" y="58420"/>
                  </a:lnTo>
                  <a:lnTo>
                    <a:pt x="42202" y="58420"/>
                  </a:lnTo>
                  <a:lnTo>
                    <a:pt x="44284" y="59690"/>
                  </a:lnTo>
                  <a:lnTo>
                    <a:pt x="43421" y="60960"/>
                  </a:lnTo>
                  <a:lnTo>
                    <a:pt x="42341" y="60960"/>
                  </a:lnTo>
                  <a:lnTo>
                    <a:pt x="41935" y="62230"/>
                  </a:lnTo>
                  <a:lnTo>
                    <a:pt x="45224" y="63500"/>
                  </a:lnTo>
                  <a:lnTo>
                    <a:pt x="45961" y="67310"/>
                  </a:lnTo>
                  <a:lnTo>
                    <a:pt x="46570" y="69850"/>
                  </a:lnTo>
                  <a:lnTo>
                    <a:pt x="49542" y="68580"/>
                  </a:lnTo>
                  <a:lnTo>
                    <a:pt x="49695" y="68580"/>
                  </a:lnTo>
                  <a:lnTo>
                    <a:pt x="51549" y="68580"/>
                  </a:lnTo>
                  <a:lnTo>
                    <a:pt x="50507" y="70675"/>
                  </a:lnTo>
                  <a:lnTo>
                    <a:pt x="52628" y="69850"/>
                  </a:lnTo>
                  <a:lnTo>
                    <a:pt x="57302" y="71120"/>
                  </a:lnTo>
                  <a:lnTo>
                    <a:pt x="56515" y="74930"/>
                  </a:lnTo>
                  <a:lnTo>
                    <a:pt x="55587" y="74930"/>
                  </a:lnTo>
                  <a:lnTo>
                    <a:pt x="55867" y="77470"/>
                  </a:lnTo>
                  <a:lnTo>
                    <a:pt x="61252" y="72390"/>
                  </a:lnTo>
                  <a:lnTo>
                    <a:pt x="60325" y="74930"/>
                  </a:lnTo>
                  <a:lnTo>
                    <a:pt x="59753" y="74930"/>
                  </a:lnTo>
                  <a:lnTo>
                    <a:pt x="61353" y="78740"/>
                  </a:lnTo>
                  <a:lnTo>
                    <a:pt x="66014" y="78740"/>
                  </a:lnTo>
                  <a:lnTo>
                    <a:pt x="64909" y="83820"/>
                  </a:lnTo>
                  <a:lnTo>
                    <a:pt x="68287" y="81280"/>
                  </a:lnTo>
                  <a:lnTo>
                    <a:pt x="66192" y="87630"/>
                  </a:lnTo>
                  <a:lnTo>
                    <a:pt x="70523" y="83820"/>
                  </a:lnTo>
                  <a:lnTo>
                    <a:pt x="69951" y="87630"/>
                  </a:lnTo>
                  <a:lnTo>
                    <a:pt x="68795" y="87630"/>
                  </a:lnTo>
                  <a:lnTo>
                    <a:pt x="69532" y="91440"/>
                  </a:lnTo>
                  <a:lnTo>
                    <a:pt x="69926" y="91440"/>
                  </a:lnTo>
                  <a:lnTo>
                    <a:pt x="72948" y="88900"/>
                  </a:lnTo>
                  <a:lnTo>
                    <a:pt x="74053" y="88900"/>
                  </a:lnTo>
                  <a:lnTo>
                    <a:pt x="71945" y="91440"/>
                  </a:lnTo>
                  <a:lnTo>
                    <a:pt x="75120" y="90170"/>
                  </a:lnTo>
                  <a:lnTo>
                    <a:pt x="73101" y="92710"/>
                  </a:lnTo>
                  <a:lnTo>
                    <a:pt x="74155" y="92710"/>
                  </a:lnTo>
                  <a:lnTo>
                    <a:pt x="74688" y="91440"/>
                  </a:lnTo>
                  <a:lnTo>
                    <a:pt x="75349" y="91440"/>
                  </a:lnTo>
                  <a:lnTo>
                    <a:pt x="77317" y="90170"/>
                  </a:lnTo>
                  <a:lnTo>
                    <a:pt x="76352" y="95250"/>
                  </a:lnTo>
                  <a:lnTo>
                    <a:pt x="75298" y="96520"/>
                  </a:lnTo>
                  <a:lnTo>
                    <a:pt x="77927" y="96520"/>
                  </a:lnTo>
                  <a:lnTo>
                    <a:pt x="77063" y="97790"/>
                  </a:lnTo>
                  <a:lnTo>
                    <a:pt x="79933" y="96735"/>
                  </a:lnTo>
                  <a:lnTo>
                    <a:pt x="80010" y="96520"/>
                  </a:lnTo>
                  <a:lnTo>
                    <a:pt x="79959" y="96723"/>
                  </a:lnTo>
                  <a:lnTo>
                    <a:pt x="80492" y="96520"/>
                  </a:lnTo>
                  <a:lnTo>
                    <a:pt x="79895" y="96951"/>
                  </a:lnTo>
                  <a:lnTo>
                    <a:pt x="79349" y="99060"/>
                  </a:lnTo>
                  <a:lnTo>
                    <a:pt x="80759" y="100330"/>
                  </a:lnTo>
                  <a:lnTo>
                    <a:pt x="82321" y="100330"/>
                  </a:lnTo>
                  <a:lnTo>
                    <a:pt x="80683" y="101600"/>
                  </a:lnTo>
                  <a:lnTo>
                    <a:pt x="82219" y="104140"/>
                  </a:lnTo>
                  <a:lnTo>
                    <a:pt x="85331" y="104140"/>
                  </a:lnTo>
                  <a:lnTo>
                    <a:pt x="87414" y="106680"/>
                  </a:lnTo>
                  <a:lnTo>
                    <a:pt x="87299" y="104140"/>
                  </a:lnTo>
                  <a:lnTo>
                    <a:pt x="89916" y="101600"/>
                  </a:lnTo>
                  <a:lnTo>
                    <a:pt x="90754" y="101600"/>
                  </a:lnTo>
                  <a:lnTo>
                    <a:pt x="90500" y="102095"/>
                  </a:lnTo>
                  <a:lnTo>
                    <a:pt x="91465" y="101600"/>
                  </a:lnTo>
                  <a:lnTo>
                    <a:pt x="91986" y="102870"/>
                  </a:lnTo>
                  <a:lnTo>
                    <a:pt x="89547" y="105410"/>
                  </a:lnTo>
                  <a:lnTo>
                    <a:pt x="90093" y="105410"/>
                  </a:lnTo>
                  <a:lnTo>
                    <a:pt x="89509" y="106680"/>
                  </a:lnTo>
                  <a:lnTo>
                    <a:pt x="88950" y="106680"/>
                  </a:lnTo>
                  <a:lnTo>
                    <a:pt x="88074" y="107950"/>
                  </a:lnTo>
                  <a:lnTo>
                    <a:pt x="89801" y="106680"/>
                  </a:lnTo>
                  <a:lnTo>
                    <a:pt x="87591" y="111760"/>
                  </a:lnTo>
                  <a:lnTo>
                    <a:pt x="90449" y="109220"/>
                  </a:lnTo>
                  <a:lnTo>
                    <a:pt x="89877" y="110490"/>
                  </a:lnTo>
                  <a:lnTo>
                    <a:pt x="91960" y="111760"/>
                  </a:lnTo>
                  <a:lnTo>
                    <a:pt x="93662" y="111760"/>
                  </a:lnTo>
                  <a:lnTo>
                    <a:pt x="95465" y="113030"/>
                  </a:lnTo>
                  <a:lnTo>
                    <a:pt x="97320" y="110490"/>
                  </a:lnTo>
                  <a:lnTo>
                    <a:pt x="97586" y="111760"/>
                  </a:lnTo>
                  <a:lnTo>
                    <a:pt x="99542" y="110490"/>
                  </a:lnTo>
                  <a:lnTo>
                    <a:pt x="100253" y="111760"/>
                  </a:lnTo>
                  <a:lnTo>
                    <a:pt x="100304" y="115570"/>
                  </a:lnTo>
                  <a:lnTo>
                    <a:pt x="103847" y="115570"/>
                  </a:lnTo>
                  <a:lnTo>
                    <a:pt x="103974" y="115354"/>
                  </a:lnTo>
                  <a:lnTo>
                    <a:pt x="103847" y="114300"/>
                  </a:lnTo>
                  <a:lnTo>
                    <a:pt x="105384" y="113030"/>
                  </a:lnTo>
                  <a:lnTo>
                    <a:pt x="103974" y="115354"/>
                  </a:lnTo>
                  <a:lnTo>
                    <a:pt x="135826" y="115354"/>
                  </a:lnTo>
                  <a:lnTo>
                    <a:pt x="135991" y="113030"/>
                  </a:lnTo>
                  <a:lnTo>
                    <a:pt x="136296" y="111760"/>
                  </a:lnTo>
                  <a:lnTo>
                    <a:pt x="136613" y="110490"/>
                  </a:lnTo>
                  <a:lnTo>
                    <a:pt x="137363" y="111760"/>
                  </a:lnTo>
                  <a:lnTo>
                    <a:pt x="138125" y="110490"/>
                  </a:lnTo>
                  <a:lnTo>
                    <a:pt x="137058" y="109220"/>
                  </a:lnTo>
                  <a:lnTo>
                    <a:pt x="139077" y="107950"/>
                  </a:lnTo>
                  <a:lnTo>
                    <a:pt x="139166" y="106680"/>
                  </a:lnTo>
                  <a:close/>
                </a:path>
                <a:path w="728980" h="273684">
                  <a:moveTo>
                    <a:pt x="139458" y="113652"/>
                  </a:moveTo>
                  <a:lnTo>
                    <a:pt x="139357" y="111506"/>
                  </a:lnTo>
                  <a:lnTo>
                    <a:pt x="138772" y="114071"/>
                  </a:lnTo>
                  <a:lnTo>
                    <a:pt x="139458" y="113652"/>
                  </a:lnTo>
                  <a:close/>
                </a:path>
                <a:path w="728980" h="273684">
                  <a:moveTo>
                    <a:pt x="151879" y="127000"/>
                  </a:moveTo>
                  <a:lnTo>
                    <a:pt x="151650" y="127000"/>
                  </a:lnTo>
                  <a:lnTo>
                    <a:pt x="150304" y="128473"/>
                  </a:lnTo>
                  <a:lnTo>
                    <a:pt x="150622" y="128270"/>
                  </a:lnTo>
                  <a:lnTo>
                    <a:pt x="151879" y="127000"/>
                  </a:lnTo>
                  <a:close/>
                </a:path>
                <a:path w="728980" h="273684">
                  <a:moveTo>
                    <a:pt x="155663" y="125730"/>
                  </a:moveTo>
                  <a:lnTo>
                    <a:pt x="155041" y="125730"/>
                  </a:lnTo>
                  <a:lnTo>
                    <a:pt x="153276" y="124460"/>
                  </a:lnTo>
                  <a:lnTo>
                    <a:pt x="151866" y="125730"/>
                  </a:lnTo>
                  <a:lnTo>
                    <a:pt x="153136" y="125730"/>
                  </a:lnTo>
                  <a:lnTo>
                    <a:pt x="151879" y="127000"/>
                  </a:lnTo>
                  <a:lnTo>
                    <a:pt x="153873" y="127000"/>
                  </a:lnTo>
                  <a:lnTo>
                    <a:pt x="155663" y="125730"/>
                  </a:lnTo>
                  <a:close/>
                </a:path>
                <a:path w="728980" h="273684">
                  <a:moveTo>
                    <a:pt x="158013" y="126784"/>
                  </a:moveTo>
                  <a:lnTo>
                    <a:pt x="157899" y="125488"/>
                  </a:lnTo>
                  <a:lnTo>
                    <a:pt x="156654" y="126631"/>
                  </a:lnTo>
                  <a:lnTo>
                    <a:pt x="157060" y="127139"/>
                  </a:lnTo>
                  <a:lnTo>
                    <a:pt x="156933" y="128562"/>
                  </a:lnTo>
                  <a:lnTo>
                    <a:pt x="157416" y="128358"/>
                  </a:lnTo>
                  <a:lnTo>
                    <a:pt x="158013" y="126784"/>
                  </a:lnTo>
                  <a:close/>
                </a:path>
                <a:path w="728980" h="273684">
                  <a:moveTo>
                    <a:pt x="162077" y="128270"/>
                  </a:moveTo>
                  <a:lnTo>
                    <a:pt x="160083" y="128270"/>
                  </a:lnTo>
                  <a:lnTo>
                    <a:pt x="158661" y="130810"/>
                  </a:lnTo>
                  <a:lnTo>
                    <a:pt x="161175" y="130810"/>
                  </a:lnTo>
                  <a:lnTo>
                    <a:pt x="162077" y="128270"/>
                  </a:lnTo>
                  <a:close/>
                </a:path>
                <a:path w="728980" h="273684">
                  <a:moveTo>
                    <a:pt x="163868" y="133350"/>
                  </a:moveTo>
                  <a:lnTo>
                    <a:pt x="163068" y="133350"/>
                  </a:lnTo>
                  <a:lnTo>
                    <a:pt x="162217" y="136042"/>
                  </a:lnTo>
                  <a:lnTo>
                    <a:pt x="163195" y="134620"/>
                  </a:lnTo>
                  <a:lnTo>
                    <a:pt x="162763" y="135890"/>
                  </a:lnTo>
                  <a:lnTo>
                    <a:pt x="163309" y="134620"/>
                  </a:lnTo>
                  <a:lnTo>
                    <a:pt x="163868" y="133350"/>
                  </a:lnTo>
                  <a:close/>
                </a:path>
                <a:path w="728980" h="273684">
                  <a:moveTo>
                    <a:pt x="164261" y="128270"/>
                  </a:moveTo>
                  <a:lnTo>
                    <a:pt x="161442" y="130810"/>
                  </a:lnTo>
                  <a:lnTo>
                    <a:pt x="161747" y="130810"/>
                  </a:lnTo>
                  <a:lnTo>
                    <a:pt x="162953" y="132080"/>
                  </a:lnTo>
                  <a:lnTo>
                    <a:pt x="164261" y="128270"/>
                  </a:lnTo>
                  <a:close/>
                </a:path>
                <a:path w="728980" h="273684">
                  <a:moveTo>
                    <a:pt x="166649" y="158851"/>
                  </a:moveTo>
                  <a:lnTo>
                    <a:pt x="165658" y="160020"/>
                  </a:lnTo>
                  <a:lnTo>
                    <a:pt x="166370" y="160020"/>
                  </a:lnTo>
                  <a:lnTo>
                    <a:pt x="166649" y="158851"/>
                  </a:lnTo>
                  <a:close/>
                </a:path>
                <a:path w="728980" h="273684">
                  <a:moveTo>
                    <a:pt x="168351" y="134620"/>
                  </a:moveTo>
                  <a:lnTo>
                    <a:pt x="167830" y="134620"/>
                  </a:lnTo>
                  <a:lnTo>
                    <a:pt x="168071" y="134874"/>
                  </a:lnTo>
                  <a:lnTo>
                    <a:pt x="168351" y="134620"/>
                  </a:lnTo>
                  <a:close/>
                </a:path>
                <a:path w="728980" h="273684">
                  <a:moveTo>
                    <a:pt x="176212" y="140970"/>
                  </a:moveTo>
                  <a:lnTo>
                    <a:pt x="176123" y="139700"/>
                  </a:lnTo>
                  <a:lnTo>
                    <a:pt x="176060" y="140284"/>
                  </a:lnTo>
                  <a:lnTo>
                    <a:pt x="176212" y="140970"/>
                  </a:lnTo>
                  <a:close/>
                </a:path>
                <a:path w="728980" h="273684">
                  <a:moveTo>
                    <a:pt x="177393" y="165214"/>
                  </a:moveTo>
                  <a:lnTo>
                    <a:pt x="176225" y="164147"/>
                  </a:lnTo>
                  <a:lnTo>
                    <a:pt x="176466" y="164592"/>
                  </a:lnTo>
                  <a:lnTo>
                    <a:pt x="176898" y="164973"/>
                  </a:lnTo>
                  <a:lnTo>
                    <a:pt x="177393" y="165214"/>
                  </a:lnTo>
                  <a:close/>
                </a:path>
                <a:path w="728980" h="273684">
                  <a:moveTo>
                    <a:pt x="177558" y="165290"/>
                  </a:moveTo>
                  <a:lnTo>
                    <a:pt x="177393" y="165214"/>
                  </a:lnTo>
                  <a:lnTo>
                    <a:pt x="177520" y="165328"/>
                  </a:lnTo>
                  <a:close/>
                </a:path>
                <a:path w="728980" h="273684">
                  <a:moveTo>
                    <a:pt x="180365" y="141008"/>
                  </a:moveTo>
                  <a:lnTo>
                    <a:pt x="180162" y="140398"/>
                  </a:lnTo>
                  <a:lnTo>
                    <a:pt x="180073" y="140792"/>
                  </a:lnTo>
                  <a:lnTo>
                    <a:pt x="180022" y="141008"/>
                  </a:lnTo>
                  <a:lnTo>
                    <a:pt x="180365" y="141008"/>
                  </a:lnTo>
                  <a:close/>
                </a:path>
                <a:path w="728980" h="273684">
                  <a:moveTo>
                    <a:pt x="183946" y="138366"/>
                  </a:moveTo>
                  <a:lnTo>
                    <a:pt x="182816" y="138874"/>
                  </a:lnTo>
                  <a:lnTo>
                    <a:pt x="181457" y="141897"/>
                  </a:lnTo>
                  <a:lnTo>
                    <a:pt x="182156" y="141592"/>
                  </a:lnTo>
                  <a:lnTo>
                    <a:pt x="183946" y="138366"/>
                  </a:lnTo>
                  <a:close/>
                </a:path>
                <a:path w="728980" h="273684">
                  <a:moveTo>
                    <a:pt x="188290" y="143992"/>
                  </a:moveTo>
                  <a:lnTo>
                    <a:pt x="187833" y="144208"/>
                  </a:lnTo>
                  <a:lnTo>
                    <a:pt x="187756" y="144576"/>
                  </a:lnTo>
                  <a:lnTo>
                    <a:pt x="188048" y="144259"/>
                  </a:lnTo>
                  <a:lnTo>
                    <a:pt x="188252" y="144157"/>
                  </a:lnTo>
                  <a:lnTo>
                    <a:pt x="188290" y="143992"/>
                  </a:lnTo>
                  <a:close/>
                </a:path>
                <a:path w="728980" h="273684">
                  <a:moveTo>
                    <a:pt x="190334" y="145719"/>
                  </a:moveTo>
                  <a:lnTo>
                    <a:pt x="190169" y="146050"/>
                  </a:lnTo>
                  <a:lnTo>
                    <a:pt x="190334" y="145719"/>
                  </a:lnTo>
                  <a:close/>
                </a:path>
                <a:path w="728980" h="273684">
                  <a:moveTo>
                    <a:pt x="191706" y="144780"/>
                  </a:moveTo>
                  <a:lnTo>
                    <a:pt x="190830" y="144780"/>
                  </a:lnTo>
                  <a:lnTo>
                    <a:pt x="190334" y="145719"/>
                  </a:lnTo>
                  <a:lnTo>
                    <a:pt x="191706" y="144780"/>
                  </a:lnTo>
                  <a:close/>
                </a:path>
                <a:path w="728980" h="273684">
                  <a:moveTo>
                    <a:pt x="194005" y="169672"/>
                  </a:moveTo>
                  <a:lnTo>
                    <a:pt x="193357" y="170180"/>
                  </a:lnTo>
                  <a:lnTo>
                    <a:pt x="192798" y="170395"/>
                  </a:lnTo>
                  <a:lnTo>
                    <a:pt x="193014" y="171450"/>
                  </a:lnTo>
                  <a:lnTo>
                    <a:pt x="194005" y="169672"/>
                  </a:lnTo>
                  <a:close/>
                </a:path>
                <a:path w="728980" h="273684">
                  <a:moveTo>
                    <a:pt x="198031" y="144805"/>
                  </a:moveTo>
                  <a:lnTo>
                    <a:pt x="197853" y="145288"/>
                  </a:lnTo>
                  <a:lnTo>
                    <a:pt x="197764" y="145681"/>
                  </a:lnTo>
                  <a:lnTo>
                    <a:pt x="197675" y="146062"/>
                  </a:lnTo>
                  <a:lnTo>
                    <a:pt x="197802" y="145796"/>
                  </a:lnTo>
                  <a:lnTo>
                    <a:pt x="197916" y="145440"/>
                  </a:lnTo>
                  <a:lnTo>
                    <a:pt x="198031" y="144805"/>
                  </a:lnTo>
                  <a:close/>
                </a:path>
                <a:path w="728980" h="273684">
                  <a:moveTo>
                    <a:pt x="205409" y="154940"/>
                  </a:moveTo>
                  <a:lnTo>
                    <a:pt x="205105" y="156197"/>
                  </a:lnTo>
                  <a:lnTo>
                    <a:pt x="205193" y="156070"/>
                  </a:lnTo>
                  <a:lnTo>
                    <a:pt x="205409" y="154940"/>
                  </a:lnTo>
                  <a:close/>
                </a:path>
                <a:path w="728980" h="273684">
                  <a:moveTo>
                    <a:pt x="208813" y="147320"/>
                  </a:moveTo>
                  <a:lnTo>
                    <a:pt x="206578" y="148590"/>
                  </a:lnTo>
                  <a:lnTo>
                    <a:pt x="205917" y="151130"/>
                  </a:lnTo>
                  <a:lnTo>
                    <a:pt x="206248" y="151130"/>
                  </a:lnTo>
                  <a:lnTo>
                    <a:pt x="204241" y="152400"/>
                  </a:lnTo>
                  <a:lnTo>
                    <a:pt x="206819" y="152400"/>
                  </a:lnTo>
                  <a:lnTo>
                    <a:pt x="208813" y="147320"/>
                  </a:lnTo>
                  <a:close/>
                </a:path>
                <a:path w="728980" h="273684">
                  <a:moveTo>
                    <a:pt x="210616" y="157480"/>
                  </a:moveTo>
                  <a:lnTo>
                    <a:pt x="210045" y="157480"/>
                  </a:lnTo>
                  <a:lnTo>
                    <a:pt x="209524" y="158737"/>
                  </a:lnTo>
                  <a:lnTo>
                    <a:pt x="210616" y="157480"/>
                  </a:lnTo>
                  <a:close/>
                </a:path>
                <a:path w="728980" h="273684">
                  <a:moveTo>
                    <a:pt x="211594" y="155778"/>
                  </a:moveTo>
                  <a:lnTo>
                    <a:pt x="211378" y="155244"/>
                  </a:lnTo>
                  <a:lnTo>
                    <a:pt x="211404" y="155549"/>
                  </a:lnTo>
                  <a:lnTo>
                    <a:pt x="211505" y="155702"/>
                  </a:lnTo>
                  <a:close/>
                </a:path>
                <a:path w="728980" h="273684">
                  <a:moveTo>
                    <a:pt x="216573" y="152400"/>
                  </a:moveTo>
                  <a:lnTo>
                    <a:pt x="216331" y="152400"/>
                  </a:lnTo>
                  <a:lnTo>
                    <a:pt x="216319" y="152819"/>
                  </a:lnTo>
                  <a:lnTo>
                    <a:pt x="216573" y="152400"/>
                  </a:lnTo>
                  <a:close/>
                </a:path>
                <a:path w="728980" h="273684">
                  <a:moveTo>
                    <a:pt x="219684" y="152463"/>
                  </a:moveTo>
                  <a:lnTo>
                    <a:pt x="219519" y="152463"/>
                  </a:lnTo>
                  <a:lnTo>
                    <a:pt x="219290" y="152603"/>
                  </a:lnTo>
                  <a:lnTo>
                    <a:pt x="219684" y="152463"/>
                  </a:lnTo>
                  <a:close/>
                </a:path>
                <a:path w="728980" h="273684">
                  <a:moveTo>
                    <a:pt x="221157" y="154940"/>
                  </a:moveTo>
                  <a:close/>
                </a:path>
                <a:path w="728980" h="273684">
                  <a:moveTo>
                    <a:pt x="224663" y="157480"/>
                  </a:moveTo>
                  <a:lnTo>
                    <a:pt x="222377" y="158750"/>
                  </a:lnTo>
                  <a:lnTo>
                    <a:pt x="223545" y="158737"/>
                  </a:lnTo>
                  <a:lnTo>
                    <a:pt x="224663" y="157480"/>
                  </a:lnTo>
                  <a:close/>
                </a:path>
                <a:path w="728980" h="273684">
                  <a:moveTo>
                    <a:pt x="227076" y="159956"/>
                  </a:moveTo>
                  <a:lnTo>
                    <a:pt x="227025" y="159740"/>
                  </a:lnTo>
                  <a:lnTo>
                    <a:pt x="226860" y="159956"/>
                  </a:lnTo>
                  <a:lnTo>
                    <a:pt x="226949" y="160096"/>
                  </a:lnTo>
                  <a:lnTo>
                    <a:pt x="227076" y="160299"/>
                  </a:lnTo>
                  <a:lnTo>
                    <a:pt x="227076" y="159956"/>
                  </a:lnTo>
                  <a:close/>
                </a:path>
                <a:path w="728980" h="273684">
                  <a:moveTo>
                    <a:pt x="227863" y="177927"/>
                  </a:moveTo>
                  <a:lnTo>
                    <a:pt x="227609" y="177622"/>
                  </a:lnTo>
                  <a:lnTo>
                    <a:pt x="227330" y="177190"/>
                  </a:lnTo>
                  <a:lnTo>
                    <a:pt x="226834" y="177482"/>
                  </a:lnTo>
                  <a:lnTo>
                    <a:pt x="227025" y="178168"/>
                  </a:lnTo>
                  <a:lnTo>
                    <a:pt x="227406" y="178181"/>
                  </a:lnTo>
                  <a:lnTo>
                    <a:pt x="227863" y="177927"/>
                  </a:lnTo>
                  <a:close/>
                </a:path>
                <a:path w="728980" h="273684">
                  <a:moveTo>
                    <a:pt x="229108" y="176898"/>
                  </a:moveTo>
                  <a:lnTo>
                    <a:pt x="228663" y="177317"/>
                  </a:lnTo>
                  <a:lnTo>
                    <a:pt x="228244" y="177711"/>
                  </a:lnTo>
                  <a:lnTo>
                    <a:pt x="227863" y="177927"/>
                  </a:lnTo>
                  <a:lnTo>
                    <a:pt x="228193" y="178282"/>
                  </a:lnTo>
                  <a:lnTo>
                    <a:pt x="228485" y="178447"/>
                  </a:lnTo>
                  <a:lnTo>
                    <a:pt x="229108" y="176898"/>
                  </a:lnTo>
                  <a:close/>
                </a:path>
                <a:path w="728980" h="273684">
                  <a:moveTo>
                    <a:pt x="231114" y="161290"/>
                  </a:moveTo>
                  <a:lnTo>
                    <a:pt x="229806" y="161290"/>
                  </a:lnTo>
                  <a:lnTo>
                    <a:pt x="229997" y="162560"/>
                  </a:lnTo>
                  <a:lnTo>
                    <a:pt x="231114" y="161290"/>
                  </a:lnTo>
                  <a:close/>
                </a:path>
                <a:path w="728980" h="273684">
                  <a:moveTo>
                    <a:pt x="232333" y="163830"/>
                  </a:moveTo>
                  <a:lnTo>
                    <a:pt x="231724" y="165100"/>
                  </a:lnTo>
                  <a:lnTo>
                    <a:pt x="232308" y="165100"/>
                  </a:lnTo>
                  <a:lnTo>
                    <a:pt x="232333" y="163830"/>
                  </a:lnTo>
                  <a:close/>
                </a:path>
                <a:path w="728980" h="273684">
                  <a:moveTo>
                    <a:pt x="233426" y="181330"/>
                  </a:moveTo>
                  <a:lnTo>
                    <a:pt x="233273" y="181610"/>
                  </a:lnTo>
                  <a:lnTo>
                    <a:pt x="233426" y="181330"/>
                  </a:lnTo>
                  <a:close/>
                </a:path>
                <a:path w="728980" h="273684">
                  <a:moveTo>
                    <a:pt x="238366" y="165100"/>
                  </a:moveTo>
                  <a:lnTo>
                    <a:pt x="236842" y="167640"/>
                  </a:lnTo>
                  <a:lnTo>
                    <a:pt x="238175" y="167640"/>
                  </a:lnTo>
                  <a:lnTo>
                    <a:pt x="238366" y="165100"/>
                  </a:lnTo>
                  <a:close/>
                </a:path>
                <a:path w="728980" h="273684">
                  <a:moveTo>
                    <a:pt x="239115" y="167640"/>
                  </a:moveTo>
                  <a:lnTo>
                    <a:pt x="238175" y="167640"/>
                  </a:lnTo>
                  <a:lnTo>
                    <a:pt x="238125" y="168440"/>
                  </a:lnTo>
                  <a:lnTo>
                    <a:pt x="239115" y="167640"/>
                  </a:lnTo>
                  <a:close/>
                </a:path>
                <a:path w="728980" h="273684">
                  <a:moveTo>
                    <a:pt x="239268" y="182753"/>
                  </a:moveTo>
                  <a:lnTo>
                    <a:pt x="238036" y="183134"/>
                  </a:lnTo>
                  <a:lnTo>
                    <a:pt x="238137" y="184950"/>
                  </a:lnTo>
                  <a:lnTo>
                    <a:pt x="239268" y="182753"/>
                  </a:lnTo>
                  <a:close/>
                </a:path>
                <a:path w="728980" h="273684">
                  <a:moveTo>
                    <a:pt x="240334" y="186690"/>
                  </a:moveTo>
                  <a:lnTo>
                    <a:pt x="239344" y="182880"/>
                  </a:lnTo>
                  <a:lnTo>
                    <a:pt x="238810" y="186690"/>
                  </a:lnTo>
                  <a:lnTo>
                    <a:pt x="240334" y="186690"/>
                  </a:lnTo>
                  <a:close/>
                </a:path>
                <a:path w="728980" h="273684">
                  <a:moveTo>
                    <a:pt x="240995" y="163461"/>
                  </a:moveTo>
                  <a:lnTo>
                    <a:pt x="239585" y="163969"/>
                  </a:lnTo>
                  <a:lnTo>
                    <a:pt x="240588" y="163715"/>
                  </a:lnTo>
                  <a:lnTo>
                    <a:pt x="240995" y="163461"/>
                  </a:lnTo>
                  <a:close/>
                </a:path>
                <a:path w="728980" h="273684">
                  <a:moveTo>
                    <a:pt x="247586" y="185420"/>
                  </a:moveTo>
                  <a:lnTo>
                    <a:pt x="247319" y="185254"/>
                  </a:lnTo>
                  <a:lnTo>
                    <a:pt x="247269" y="185420"/>
                  </a:lnTo>
                  <a:lnTo>
                    <a:pt x="247586" y="185420"/>
                  </a:lnTo>
                  <a:close/>
                </a:path>
                <a:path w="728980" h="273684">
                  <a:moveTo>
                    <a:pt x="249301" y="188099"/>
                  </a:moveTo>
                  <a:lnTo>
                    <a:pt x="249148" y="187960"/>
                  </a:lnTo>
                  <a:lnTo>
                    <a:pt x="248881" y="189230"/>
                  </a:lnTo>
                  <a:lnTo>
                    <a:pt x="249301" y="188099"/>
                  </a:lnTo>
                  <a:close/>
                </a:path>
                <a:path w="728980" h="273684">
                  <a:moveTo>
                    <a:pt x="250164" y="171069"/>
                  </a:moveTo>
                  <a:lnTo>
                    <a:pt x="249542" y="172593"/>
                  </a:lnTo>
                  <a:lnTo>
                    <a:pt x="250164" y="171069"/>
                  </a:lnTo>
                  <a:close/>
                </a:path>
                <a:path w="728980" h="273684">
                  <a:moveTo>
                    <a:pt x="250507" y="170091"/>
                  </a:moveTo>
                  <a:lnTo>
                    <a:pt x="249732" y="170243"/>
                  </a:lnTo>
                  <a:lnTo>
                    <a:pt x="250151" y="171030"/>
                  </a:lnTo>
                  <a:lnTo>
                    <a:pt x="250507" y="170091"/>
                  </a:lnTo>
                  <a:close/>
                </a:path>
                <a:path w="728980" h="273684">
                  <a:moveTo>
                    <a:pt x="259854" y="177888"/>
                  </a:moveTo>
                  <a:lnTo>
                    <a:pt x="259372" y="176593"/>
                  </a:lnTo>
                  <a:lnTo>
                    <a:pt x="258965" y="177647"/>
                  </a:lnTo>
                  <a:lnTo>
                    <a:pt x="259524" y="177520"/>
                  </a:lnTo>
                  <a:lnTo>
                    <a:pt x="259854" y="177888"/>
                  </a:lnTo>
                  <a:close/>
                </a:path>
                <a:path w="728980" h="273684">
                  <a:moveTo>
                    <a:pt x="260032" y="178142"/>
                  </a:moveTo>
                  <a:lnTo>
                    <a:pt x="259956" y="177990"/>
                  </a:lnTo>
                  <a:lnTo>
                    <a:pt x="260032" y="178384"/>
                  </a:lnTo>
                  <a:lnTo>
                    <a:pt x="260032" y="178142"/>
                  </a:lnTo>
                  <a:close/>
                </a:path>
                <a:path w="728980" h="273684">
                  <a:moveTo>
                    <a:pt x="260070" y="178460"/>
                  </a:moveTo>
                  <a:close/>
                </a:path>
                <a:path w="728980" h="273684">
                  <a:moveTo>
                    <a:pt x="267106" y="175514"/>
                  </a:moveTo>
                  <a:lnTo>
                    <a:pt x="266992" y="175869"/>
                  </a:lnTo>
                  <a:lnTo>
                    <a:pt x="266928" y="176212"/>
                  </a:lnTo>
                  <a:lnTo>
                    <a:pt x="266890" y="176542"/>
                  </a:lnTo>
                  <a:lnTo>
                    <a:pt x="266966" y="176110"/>
                  </a:lnTo>
                  <a:lnTo>
                    <a:pt x="267106" y="175514"/>
                  </a:lnTo>
                  <a:close/>
                </a:path>
                <a:path w="728980" h="273684">
                  <a:moveTo>
                    <a:pt x="267322" y="184150"/>
                  </a:moveTo>
                  <a:lnTo>
                    <a:pt x="266941" y="184150"/>
                  </a:lnTo>
                  <a:lnTo>
                    <a:pt x="267093" y="183134"/>
                  </a:lnTo>
                  <a:lnTo>
                    <a:pt x="266534" y="184150"/>
                  </a:lnTo>
                  <a:lnTo>
                    <a:pt x="266903" y="184150"/>
                  </a:lnTo>
                  <a:lnTo>
                    <a:pt x="266623" y="185204"/>
                  </a:lnTo>
                  <a:lnTo>
                    <a:pt x="266649" y="185420"/>
                  </a:lnTo>
                  <a:lnTo>
                    <a:pt x="267322" y="184150"/>
                  </a:lnTo>
                  <a:close/>
                </a:path>
                <a:path w="728980" h="273684">
                  <a:moveTo>
                    <a:pt x="267830" y="181775"/>
                  </a:moveTo>
                  <a:lnTo>
                    <a:pt x="267804" y="181292"/>
                  </a:lnTo>
                  <a:lnTo>
                    <a:pt x="267589" y="180644"/>
                  </a:lnTo>
                  <a:lnTo>
                    <a:pt x="267690" y="180340"/>
                  </a:lnTo>
                  <a:lnTo>
                    <a:pt x="267487" y="180340"/>
                  </a:lnTo>
                  <a:lnTo>
                    <a:pt x="267169" y="180340"/>
                  </a:lnTo>
                  <a:lnTo>
                    <a:pt x="267233" y="181610"/>
                  </a:lnTo>
                  <a:lnTo>
                    <a:pt x="267347" y="181292"/>
                  </a:lnTo>
                  <a:lnTo>
                    <a:pt x="267093" y="183134"/>
                  </a:lnTo>
                  <a:lnTo>
                    <a:pt x="267830" y="181775"/>
                  </a:lnTo>
                  <a:close/>
                </a:path>
                <a:path w="728980" h="273684">
                  <a:moveTo>
                    <a:pt x="274916" y="178079"/>
                  </a:moveTo>
                  <a:lnTo>
                    <a:pt x="274066" y="179311"/>
                  </a:lnTo>
                  <a:lnTo>
                    <a:pt x="274320" y="179374"/>
                  </a:lnTo>
                  <a:lnTo>
                    <a:pt x="274485" y="179019"/>
                  </a:lnTo>
                  <a:lnTo>
                    <a:pt x="274688" y="178574"/>
                  </a:lnTo>
                  <a:lnTo>
                    <a:pt x="274916" y="178079"/>
                  </a:lnTo>
                  <a:close/>
                </a:path>
                <a:path w="728980" h="273684">
                  <a:moveTo>
                    <a:pt x="277075" y="181610"/>
                  </a:moveTo>
                  <a:lnTo>
                    <a:pt x="276872" y="181610"/>
                  </a:lnTo>
                  <a:lnTo>
                    <a:pt x="276999" y="181775"/>
                  </a:lnTo>
                  <a:lnTo>
                    <a:pt x="277075" y="181610"/>
                  </a:lnTo>
                  <a:close/>
                </a:path>
                <a:path w="728980" h="273684">
                  <a:moveTo>
                    <a:pt x="279361" y="196850"/>
                  </a:moveTo>
                  <a:lnTo>
                    <a:pt x="279209" y="196710"/>
                  </a:lnTo>
                  <a:lnTo>
                    <a:pt x="279146" y="196850"/>
                  </a:lnTo>
                  <a:lnTo>
                    <a:pt x="279361" y="196850"/>
                  </a:lnTo>
                  <a:close/>
                </a:path>
                <a:path w="728980" h="273684">
                  <a:moveTo>
                    <a:pt x="282968" y="196900"/>
                  </a:moveTo>
                  <a:lnTo>
                    <a:pt x="282689" y="197726"/>
                  </a:lnTo>
                  <a:lnTo>
                    <a:pt x="282867" y="197231"/>
                  </a:lnTo>
                  <a:lnTo>
                    <a:pt x="282968" y="196900"/>
                  </a:lnTo>
                  <a:close/>
                </a:path>
                <a:path w="728980" h="273684">
                  <a:moveTo>
                    <a:pt x="283108" y="196507"/>
                  </a:moveTo>
                  <a:lnTo>
                    <a:pt x="282981" y="196862"/>
                  </a:lnTo>
                  <a:lnTo>
                    <a:pt x="283108" y="196532"/>
                  </a:lnTo>
                  <a:close/>
                </a:path>
                <a:path w="728980" h="273684">
                  <a:moveTo>
                    <a:pt x="284556" y="181610"/>
                  </a:moveTo>
                  <a:lnTo>
                    <a:pt x="284340" y="181419"/>
                  </a:lnTo>
                  <a:lnTo>
                    <a:pt x="283514" y="184251"/>
                  </a:lnTo>
                  <a:lnTo>
                    <a:pt x="283095" y="185470"/>
                  </a:lnTo>
                  <a:lnTo>
                    <a:pt x="283552" y="184340"/>
                  </a:lnTo>
                  <a:lnTo>
                    <a:pt x="283870" y="183819"/>
                  </a:lnTo>
                  <a:lnTo>
                    <a:pt x="284124" y="183654"/>
                  </a:lnTo>
                  <a:lnTo>
                    <a:pt x="284276" y="183121"/>
                  </a:lnTo>
                  <a:lnTo>
                    <a:pt x="284403" y="182460"/>
                  </a:lnTo>
                  <a:lnTo>
                    <a:pt x="284556" y="181610"/>
                  </a:lnTo>
                  <a:close/>
                </a:path>
                <a:path w="728980" h="273684">
                  <a:moveTo>
                    <a:pt x="286766" y="183210"/>
                  </a:moveTo>
                  <a:lnTo>
                    <a:pt x="286169" y="181876"/>
                  </a:lnTo>
                  <a:lnTo>
                    <a:pt x="286372" y="181267"/>
                  </a:lnTo>
                  <a:lnTo>
                    <a:pt x="285546" y="182118"/>
                  </a:lnTo>
                  <a:lnTo>
                    <a:pt x="285356" y="182333"/>
                  </a:lnTo>
                  <a:lnTo>
                    <a:pt x="285762" y="183476"/>
                  </a:lnTo>
                  <a:lnTo>
                    <a:pt x="286766" y="183210"/>
                  </a:lnTo>
                  <a:close/>
                </a:path>
                <a:path w="728980" h="273684">
                  <a:moveTo>
                    <a:pt x="287070" y="199390"/>
                  </a:moveTo>
                  <a:lnTo>
                    <a:pt x="286702" y="199834"/>
                  </a:lnTo>
                  <a:lnTo>
                    <a:pt x="286435" y="200660"/>
                  </a:lnTo>
                  <a:lnTo>
                    <a:pt x="286600" y="200863"/>
                  </a:lnTo>
                  <a:lnTo>
                    <a:pt x="287070" y="199390"/>
                  </a:lnTo>
                  <a:close/>
                </a:path>
                <a:path w="728980" h="273684">
                  <a:moveTo>
                    <a:pt x="287502" y="201930"/>
                  </a:moveTo>
                  <a:lnTo>
                    <a:pt x="286600" y="200863"/>
                  </a:lnTo>
                  <a:lnTo>
                    <a:pt x="286258" y="201930"/>
                  </a:lnTo>
                  <a:lnTo>
                    <a:pt x="287502" y="201930"/>
                  </a:lnTo>
                  <a:close/>
                </a:path>
                <a:path w="728980" h="273684">
                  <a:moveTo>
                    <a:pt x="288785" y="187960"/>
                  </a:moveTo>
                  <a:lnTo>
                    <a:pt x="287807" y="190487"/>
                  </a:lnTo>
                  <a:lnTo>
                    <a:pt x="288391" y="190042"/>
                  </a:lnTo>
                  <a:lnTo>
                    <a:pt x="288785" y="187960"/>
                  </a:lnTo>
                  <a:close/>
                </a:path>
                <a:path w="728980" h="273684">
                  <a:moveTo>
                    <a:pt x="291858" y="187134"/>
                  </a:moveTo>
                  <a:lnTo>
                    <a:pt x="290410" y="186448"/>
                  </a:lnTo>
                  <a:lnTo>
                    <a:pt x="291858" y="187667"/>
                  </a:lnTo>
                  <a:lnTo>
                    <a:pt x="291858" y="187134"/>
                  </a:lnTo>
                  <a:close/>
                </a:path>
                <a:path w="728980" h="273684">
                  <a:moveTo>
                    <a:pt x="292455" y="187426"/>
                  </a:moveTo>
                  <a:lnTo>
                    <a:pt x="292023" y="184912"/>
                  </a:lnTo>
                  <a:lnTo>
                    <a:pt x="291833" y="184924"/>
                  </a:lnTo>
                  <a:lnTo>
                    <a:pt x="291858" y="187134"/>
                  </a:lnTo>
                  <a:lnTo>
                    <a:pt x="292455" y="187426"/>
                  </a:lnTo>
                  <a:close/>
                </a:path>
                <a:path w="728980" h="273684">
                  <a:moveTo>
                    <a:pt x="292481" y="189230"/>
                  </a:moveTo>
                  <a:lnTo>
                    <a:pt x="291084" y="190500"/>
                  </a:lnTo>
                  <a:lnTo>
                    <a:pt x="292087" y="190500"/>
                  </a:lnTo>
                  <a:lnTo>
                    <a:pt x="292481" y="189230"/>
                  </a:lnTo>
                  <a:close/>
                </a:path>
                <a:path w="728980" h="273684">
                  <a:moveTo>
                    <a:pt x="292633" y="184835"/>
                  </a:moveTo>
                  <a:lnTo>
                    <a:pt x="291376" y="181063"/>
                  </a:lnTo>
                  <a:lnTo>
                    <a:pt x="292023" y="184912"/>
                  </a:lnTo>
                  <a:lnTo>
                    <a:pt x="292633" y="184835"/>
                  </a:lnTo>
                  <a:close/>
                </a:path>
                <a:path w="728980" h="273684">
                  <a:moveTo>
                    <a:pt x="296570" y="189230"/>
                  </a:moveTo>
                  <a:lnTo>
                    <a:pt x="296379" y="189230"/>
                  </a:lnTo>
                  <a:lnTo>
                    <a:pt x="296570" y="189230"/>
                  </a:lnTo>
                  <a:close/>
                </a:path>
                <a:path w="728980" h="273684">
                  <a:moveTo>
                    <a:pt x="296799" y="203415"/>
                  </a:moveTo>
                  <a:lnTo>
                    <a:pt x="296557" y="199504"/>
                  </a:lnTo>
                  <a:lnTo>
                    <a:pt x="295694" y="201155"/>
                  </a:lnTo>
                  <a:lnTo>
                    <a:pt x="296125" y="201498"/>
                  </a:lnTo>
                  <a:lnTo>
                    <a:pt x="296418" y="203644"/>
                  </a:lnTo>
                  <a:lnTo>
                    <a:pt x="296799" y="203415"/>
                  </a:lnTo>
                  <a:close/>
                </a:path>
                <a:path w="728980" h="273684">
                  <a:moveTo>
                    <a:pt x="297091" y="203238"/>
                  </a:moveTo>
                  <a:lnTo>
                    <a:pt x="296799" y="203415"/>
                  </a:lnTo>
                  <a:lnTo>
                    <a:pt x="296824" y="203809"/>
                  </a:lnTo>
                  <a:lnTo>
                    <a:pt x="297091" y="203238"/>
                  </a:lnTo>
                  <a:close/>
                </a:path>
                <a:path w="728980" h="273684">
                  <a:moveTo>
                    <a:pt x="297497" y="202336"/>
                  </a:moveTo>
                  <a:lnTo>
                    <a:pt x="297091" y="203238"/>
                  </a:lnTo>
                  <a:lnTo>
                    <a:pt x="297243" y="203136"/>
                  </a:lnTo>
                  <a:lnTo>
                    <a:pt x="297497" y="202336"/>
                  </a:lnTo>
                  <a:close/>
                </a:path>
                <a:path w="728980" h="273684">
                  <a:moveTo>
                    <a:pt x="297802" y="201307"/>
                  </a:moveTo>
                  <a:lnTo>
                    <a:pt x="297497" y="202336"/>
                  </a:lnTo>
                  <a:lnTo>
                    <a:pt x="297586" y="202120"/>
                  </a:lnTo>
                  <a:lnTo>
                    <a:pt x="297675" y="201790"/>
                  </a:lnTo>
                  <a:lnTo>
                    <a:pt x="297802" y="201307"/>
                  </a:lnTo>
                  <a:close/>
                </a:path>
                <a:path w="728980" h="273684">
                  <a:moveTo>
                    <a:pt x="299542" y="202412"/>
                  </a:moveTo>
                  <a:lnTo>
                    <a:pt x="299402" y="202412"/>
                  </a:lnTo>
                  <a:lnTo>
                    <a:pt x="299237" y="202399"/>
                  </a:lnTo>
                  <a:lnTo>
                    <a:pt x="299097" y="202336"/>
                  </a:lnTo>
                  <a:lnTo>
                    <a:pt x="299288" y="202476"/>
                  </a:lnTo>
                  <a:lnTo>
                    <a:pt x="299415" y="202501"/>
                  </a:lnTo>
                  <a:lnTo>
                    <a:pt x="299542" y="202412"/>
                  </a:lnTo>
                  <a:close/>
                </a:path>
                <a:path w="728980" h="273684">
                  <a:moveTo>
                    <a:pt x="300113" y="201498"/>
                  </a:moveTo>
                  <a:lnTo>
                    <a:pt x="300101" y="201231"/>
                  </a:lnTo>
                  <a:lnTo>
                    <a:pt x="299872" y="201942"/>
                  </a:lnTo>
                  <a:lnTo>
                    <a:pt x="299732" y="202285"/>
                  </a:lnTo>
                  <a:lnTo>
                    <a:pt x="299542" y="202412"/>
                  </a:lnTo>
                  <a:lnTo>
                    <a:pt x="299669" y="202399"/>
                  </a:lnTo>
                  <a:lnTo>
                    <a:pt x="299885" y="202323"/>
                  </a:lnTo>
                  <a:lnTo>
                    <a:pt x="300012" y="201904"/>
                  </a:lnTo>
                  <a:lnTo>
                    <a:pt x="300113" y="201498"/>
                  </a:lnTo>
                  <a:close/>
                </a:path>
                <a:path w="728980" h="273684">
                  <a:moveTo>
                    <a:pt x="300393" y="202069"/>
                  </a:moveTo>
                  <a:lnTo>
                    <a:pt x="300228" y="202184"/>
                  </a:lnTo>
                  <a:lnTo>
                    <a:pt x="300050" y="202260"/>
                  </a:lnTo>
                  <a:lnTo>
                    <a:pt x="299897" y="202323"/>
                  </a:lnTo>
                  <a:lnTo>
                    <a:pt x="299745" y="202844"/>
                  </a:lnTo>
                  <a:lnTo>
                    <a:pt x="299974" y="202730"/>
                  </a:lnTo>
                  <a:lnTo>
                    <a:pt x="300177" y="202438"/>
                  </a:lnTo>
                  <a:lnTo>
                    <a:pt x="300393" y="202069"/>
                  </a:lnTo>
                  <a:close/>
                </a:path>
                <a:path w="728980" h="273684">
                  <a:moveTo>
                    <a:pt x="302044" y="199377"/>
                  </a:moveTo>
                  <a:lnTo>
                    <a:pt x="301345" y="196850"/>
                  </a:lnTo>
                  <a:lnTo>
                    <a:pt x="301193" y="198120"/>
                  </a:lnTo>
                  <a:lnTo>
                    <a:pt x="301180" y="198513"/>
                  </a:lnTo>
                  <a:lnTo>
                    <a:pt x="302044" y="199377"/>
                  </a:lnTo>
                  <a:close/>
                </a:path>
                <a:path w="728980" h="273684">
                  <a:moveTo>
                    <a:pt x="302260" y="194310"/>
                  </a:moveTo>
                  <a:lnTo>
                    <a:pt x="300113" y="196850"/>
                  </a:lnTo>
                  <a:lnTo>
                    <a:pt x="300075" y="195580"/>
                  </a:lnTo>
                  <a:lnTo>
                    <a:pt x="300405" y="194310"/>
                  </a:lnTo>
                  <a:lnTo>
                    <a:pt x="301205" y="193040"/>
                  </a:lnTo>
                  <a:lnTo>
                    <a:pt x="300723" y="190500"/>
                  </a:lnTo>
                  <a:lnTo>
                    <a:pt x="300024" y="194310"/>
                  </a:lnTo>
                  <a:lnTo>
                    <a:pt x="299872" y="193040"/>
                  </a:lnTo>
                  <a:lnTo>
                    <a:pt x="299732" y="191770"/>
                  </a:lnTo>
                  <a:lnTo>
                    <a:pt x="299097" y="191770"/>
                  </a:lnTo>
                  <a:lnTo>
                    <a:pt x="299186" y="190042"/>
                  </a:lnTo>
                  <a:lnTo>
                    <a:pt x="299275" y="189369"/>
                  </a:lnTo>
                  <a:lnTo>
                    <a:pt x="299669" y="190500"/>
                  </a:lnTo>
                  <a:lnTo>
                    <a:pt x="299300" y="189230"/>
                  </a:lnTo>
                  <a:lnTo>
                    <a:pt x="298589" y="186690"/>
                  </a:lnTo>
                  <a:lnTo>
                    <a:pt x="296265" y="193040"/>
                  </a:lnTo>
                  <a:lnTo>
                    <a:pt x="296367" y="189331"/>
                  </a:lnTo>
                  <a:lnTo>
                    <a:pt x="293941" y="190500"/>
                  </a:lnTo>
                  <a:lnTo>
                    <a:pt x="295643" y="191770"/>
                  </a:lnTo>
                  <a:lnTo>
                    <a:pt x="293027" y="195580"/>
                  </a:lnTo>
                  <a:lnTo>
                    <a:pt x="293141" y="194310"/>
                  </a:lnTo>
                  <a:lnTo>
                    <a:pt x="293243" y="193040"/>
                  </a:lnTo>
                  <a:lnTo>
                    <a:pt x="293357" y="191770"/>
                  </a:lnTo>
                  <a:lnTo>
                    <a:pt x="293700" y="187960"/>
                  </a:lnTo>
                  <a:lnTo>
                    <a:pt x="292709" y="190500"/>
                  </a:lnTo>
                  <a:lnTo>
                    <a:pt x="292303" y="190500"/>
                  </a:lnTo>
                  <a:lnTo>
                    <a:pt x="291312" y="191770"/>
                  </a:lnTo>
                  <a:lnTo>
                    <a:pt x="290842" y="189230"/>
                  </a:lnTo>
                  <a:lnTo>
                    <a:pt x="287820" y="193040"/>
                  </a:lnTo>
                  <a:lnTo>
                    <a:pt x="288302" y="190500"/>
                  </a:lnTo>
                  <a:lnTo>
                    <a:pt x="288391" y="190042"/>
                  </a:lnTo>
                  <a:lnTo>
                    <a:pt x="287807" y="190500"/>
                  </a:lnTo>
                  <a:lnTo>
                    <a:pt x="288785" y="185420"/>
                  </a:lnTo>
                  <a:lnTo>
                    <a:pt x="286169" y="191770"/>
                  </a:lnTo>
                  <a:lnTo>
                    <a:pt x="285750" y="189230"/>
                  </a:lnTo>
                  <a:lnTo>
                    <a:pt x="286766" y="186690"/>
                  </a:lnTo>
                  <a:lnTo>
                    <a:pt x="287375" y="187960"/>
                  </a:lnTo>
                  <a:lnTo>
                    <a:pt x="287172" y="186690"/>
                  </a:lnTo>
                  <a:lnTo>
                    <a:pt x="286956" y="185420"/>
                  </a:lnTo>
                  <a:lnTo>
                    <a:pt x="285165" y="189230"/>
                  </a:lnTo>
                  <a:lnTo>
                    <a:pt x="285229" y="184150"/>
                  </a:lnTo>
                  <a:lnTo>
                    <a:pt x="284124" y="184150"/>
                  </a:lnTo>
                  <a:lnTo>
                    <a:pt x="283121" y="187960"/>
                  </a:lnTo>
                  <a:lnTo>
                    <a:pt x="281838" y="185420"/>
                  </a:lnTo>
                  <a:lnTo>
                    <a:pt x="280047" y="186690"/>
                  </a:lnTo>
                  <a:lnTo>
                    <a:pt x="280466" y="185420"/>
                  </a:lnTo>
                  <a:lnTo>
                    <a:pt x="279158" y="184150"/>
                  </a:lnTo>
                  <a:lnTo>
                    <a:pt x="277837" y="182880"/>
                  </a:lnTo>
                  <a:lnTo>
                    <a:pt x="276999" y="181775"/>
                  </a:lnTo>
                  <a:lnTo>
                    <a:pt x="275780" y="184150"/>
                  </a:lnTo>
                  <a:lnTo>
                    <a:pt x="273342" y="184150"/>
                  </a:lnTo>
                  <a:lnTo>
                    <a:pt x="274015" y="181610"/>
                  </a:lnTo>
                  <a:lnTo>
                    <a:pt x="274434" y="181610"/>
                  </a:lnTo>
                  <a:lnTo>
                    <a:pt x="275272" y="180340"/>
                  </a:lnTo>
                  <a:lnTo>
                    <a:pt x="274320" y="180340"/>
                  </a:lnTo>
                  <a:lnTo>
                    <a:pt x="273761" y="181610"/>
                  </a:lnTo>
                  <a:lnTo>
                    <a:pt x="272529" y="181610"/>
                  </a:lnTo>
                  <a:lnTo>
                    <a:pt x="273570" y="179070"/>
                  </a:lnTo>
                  <a:lnTo>
                    <a:pt x="272262" y="179070"/>
                  </a:lnTo>
                  <a:lnTo>
                    <a:pt x="270052" y="181610"/>
                  </a:lnTo>
                  <a:lnTo>
                    <a:pt x="268986" y="179070"/>
                  </a:lnTo>
                  <a:lnTo>
                    <a:pt x="268224" y="181292"/>
                  </a:lnTo>
                  <a:lnTo>
                    <a:pt x="268160" y="186690"/>
                  </a:lnTo>
                  <a:lnTo>
                    <a:pt x="265899" y="187960"/>
                  </a:lnTo>
                  <a:lnTo>
                    <a:pt x="266255" y="186690"/>
                  </a:lnTo>
                  <a:lnTo>
                    <a:pt x="266573" y="185420"/>
                  </a:lnTo>
                  <a:lnTo>
                    <a:pt x="266534" y="184150"/>
                  </a:lnTo>
                  <a:lnTo>
                    <a:pt x="267030" y="181610"/>
                  </a:lnTo>
                  <a:lnTo>
                    <a:pt x="266420" y="181610"/>
                  </a:lnTo>
                  <a:lnTo>
                    <a:pt x="266966" y="180340"/>
                  </a:lnTo>
                  <a:lnTo>
                    <a:pt x="267131" y="180340"/>
                  </a:lnTo>
                  <a:lnTo>
                    <a:pt x="266687" y="179070"/>
                  </a:lnTo>
                  <a:lnTo>
                    <a:pt x="266877" y="177800"/>
                  </a:lnTo>
                  <a:lnTo>
                    <a:pt x="266598" y="177800"/>
                  </a:lnTo>
                  <a:lnTo>
                    <a:pt x="266065" y="180340"/>
                  </a:lnTo>
                  <a:lnTo>
                    <a:pt x="265518" y="180340"/>
                  </a:lnTo>
                  <a:lnTo>
                    <a:pt x="264210" y="179070"/>
                  </a:lnTo>
                  <a:lnTo>
                    <a:pt x="265811" y="177800"/>
                  </a:lnTo>
                  <a:lnTo>
                    <a:pt x="265391" y="176530"/>
                  </a:lnTo>
                  <a:lnTo>
                    <a:pt x="264668" y="177800"/>
                  </a:lnTo>
                  <a:lnTo>
                    <a:pt x="264299" y="175260"/>
                  </a:lnTo>
                  <a:lnTo>
                    <a:pt x="263372" y="179070"/>
                  </a:lnTo>
                  <a:lnTo>
                    <a:pt x="263004" y="179070"/>
                  </a:lnTo>
                  <a:lnTo>
                    <a:pt x="263372" y="177800"/>
                  </a:lnTo>
                  <a:lnTo>
                    <a:pt x="263474" y="176530"/>
                  </a:lnTo>
                  <a:lnTo>
                    <a:pt x="262432" y="177800"/>
                  </a:lnTo>
                  <a:lnTo>
                    <a:pt x="260337" y="175260"/>
                  </a:lnTo>
                  <a:lnTo>
                    <a:pt x="260070" y="179070"/>
                  </a:lnTo>
                  <a:lnTo>
                    <a:pt x="256946" y="181610"/>
                  </a:lnTo>
                  <a:lnTo>
                    <a:pt x="256540" y="179070"/>
                  </a:lnTo>
                  <a:lnTo>
                    <a:pt x="256120" y="176530"/>
                  </a:lnTo>
                  <a:lnTo>
                    <a:pt x="252298" y="176530"/>
                  </a:lnTo>
                  <a:lnTo>
                    <a:pt x="250913" y="175260"/>
                  </a:lnTo>
                  <a:lnTo>
                    <a:pt x="249275" y="177800"/>
                  </a:lnTo>
                  <a:lnTo>
                    <a:pt x="248907" y="177800"/>
                  </a:lnTo>
                  <a:lnTo>
                    <a:pt x="249008" y="175260"/>
                  </a:lnTo>
                  <a:lnTo>
                    <a:pt x="249567" y="173990"/>
                  </a:lnTo>
                  <a:lnTo>
                    <a:pt x="248361" y="175260"/>
                  </a:lnTo>
                  <a:lnTo>
                    <a:pt x="247840" y="175260"/>
                  </a:lnTo>
                  <a:lnTo>
                    <a:pt x="247040" y="173990"/>
                  </a:lnTo>
                  <a:lnTo>
                    <a:pt x="248589" y="172720"/>
                  </a:lnTo>
                  <a:lnTo>
                    <a:pt x="248462" y="172720"/>
                  </a:lnTo>
                  <a:lnTo>
                    <a:pt x="247510" y="171450"/>
                  </a:lnTo>
                  <a:lnTo>
                    <a:pt x="247802" y="170180"/>
                  </a:lnTo>
                  <a:lnTo>
                    <a:pt x="245529" y="171450"/>
                  </a:lnTo>
                  <a:lnTo>
                    <a:pt x="246862" y="170180"/>
                  </a:lnTo>
                  <a:lnTo>
                    <a:pt x="245732" y="168910"/>
                  </a:lnTo>
                  <a:lnTo>
                    <a:pt x="244881" y="168910"/>
                  </a:lnTo>
                  <a:lnTo>
                    <a:pt x="245097" y="171450"/>
                  </a:lnTo>
                  <a:lnTo>
                    <a:pt x="244309" y="171450"/>
                  </a:lnTo>
                  <a:lnTo>
                    <a:pt x="243306" y="170180"/>
                  </a:lnTo>
                  <a:lnTo>
                    <a:pt x="244805" y="167640"/>
                  </a:lnTo>
                  <a:lnTo>
                    <a:pt x="243776" y="162560"/>
                  </a:lnTo>
                  <a:lnTo>
                    <a:pt x="237807" y="172720"/>
                  </a:lnTo>
                  <a:lnTo>
                    <a:pt x="238086" y="168910"/>
                  </a:lnTo>
                  <a:lnTo>
                    <a:pt x="238125" y="168440"/>
                  </a:lnTo>
                  <a:lnTo>
                    <a:pt x="237528" y="168910"/>
                  </a:lnTo>
                  <a:lnTo>
                    <a:pt x="236537" y="168910"/>
                  </a:lnTo>
                  <a:lnTo>
                    <a:pt x="236677" y="167640"/>
                  </a:lnTo>
                  <a:lnTo>
                    <a:pt x="237109" y="163830"/>
                  </a:lnTo>
                  <a:lnTo>
                    <a:pt x="236766" y="163830"/>
                  </a:lnTo>
                  <a:lnTo>
                    <a:pt x="235889" y="161290"/>
                  </a:lnTo>
                  <a:lnTo>
                    <a:pt x="233464" y="167640"/>
                  </a:lnTo>
                  <a:lnTo>
                    <a:pt x="232283" y="166370"/>
                  </a:lnTo>
                  <a:lnTo>
                    <a:pt x="232029" y="166370"/>
                  </a:lnTo>
                  <a:lnTo>
                    <a:pt x="231038" y="170180"/>
                  </a:lnTo>
                  <a:lnTo>
                    <a:pt x="228358" y="170180"/>
                  </a:lnTo>
                  <a:lnTo>
                    <a:pt x="229476" y="166370"/>
                  </a:lnTo>
                  <a:lnTo>
                    <a:pt x="229844" y="165100"/>
                  </a:lnTo>
                  <a:lnTo>
                    <a:pt x="230657" y="165100"/>
                  </a:lnTo>
                  <a:lnTo>
                    <a:pt x="230530" y="165163"/>
                  </a:lnTo>
                  <a:lnTo>
                    <a:pt x="230466" y="165468"/>
                  </a:lnTo>
                  <a:lnTo>
                    <a:pt x="230720" y="165468"/>
                  </a:lnTo>
                  <a:lnTo>
                    <a:pt x="230949" y="165201"/>
                  </a:lnTo>
                  <a:lnTo>
                    <a:pt x="231724" y="165100"/>
                  </a:lnTo>
                  <a:lnTo>
                    <a:pt x="231609" y="163830"/>
                  </a:lnTo>
                  <a:lnTo>
                    <a:pt x="229997" y="162560"/>
                  </a:lnTo>
                  <a:lnTo>
                    <a:pt x="229577" y="161290"/>
                  </a:lnTo>
                  <a:lnTo>
                    <a:pt x="228079" y="162560"/>
                  </a:lnTo>
                  <a:lnTo>
                    <a:pt x="227063" y="161290"/>
                  </a:lnTo>
                  <a:lnTo>
                    <a:pt x="226720" y="162560"/>
                  </a:lnTo>
                  <a:lnTo>
                    <a:pt x="226466" y="162560"/>
                  </a:lnTo>
                  <a:lnTo>
                    <a:pt x="224904" y="160083"/>
                  </a:lnTo>
                  <a:lnTo>
                    <a:pt x="224624" y="165100"/>
                  </a:lnTo>
                  <a:lnTo>
                    <a:pt x="222910" y="165100"/>
                  </a:lnTo>
                  <a:lnTo>
                    <a:pt x="222796" y="162560"/>
                  </a:lnTo>
                  <a:lnTo>
                    <a:pt x="224866" y="160121"/>
                  </a:lnTo>
                  <a:lnTo>
                    <a:pt x="222834" y="161290"/>
                  </a:lnTo>
                  <a:lnTo>
                    <a:pt x="222415" y="160020"/>
                  </a:lnTo>
                  <a:lnTo>
                    <a:pt x="223545" y="158750"/>
                  </a:lnTo>
                  <a:lnTo>
                    <a:pt x="222377" y="158750"/>
                  </a:lnTo>
                  <a:lnTo>
                    <a:pt x="222618" y="156210"/>
                  </a:lnTo>
                  <a:lnTo>
                    <a:pt x="222745" y="154940"/>
                  </a:lnTo>
                  <a:lnTo>
                    <a:pt x="222148" y="153670"/>
                  </a:lnTo>
                  <a:lnTo>
                    <a:pt x="221907" y="153670"/>
                  </a:lnTo>
                  <a:lnTo>
                    <a:pt x="221335" y="156210"/>
                  </a:lnTo>
                  <a:lnTo>
                    <a:pt x="221107" y="155003"/>
                  </a:lnTo>
                  <a:lnTo>
                    <a:pt x="220091" y="156197"/>
                  </a:lnTo>
                  <a:lnTo>
                    <a:pt x="219862" y="158750"/>
                  </a:lnTo>
                  <a:lnTo>
                    <a:pt x="218122" y="160020"/>
                  </a:lnTo>
                  <a:lnTo>
                    <a:pt x="218059" y="158750"/>
                  </a:lnTo>
                  <a:lnTo>
                    <a:pt x="215874" y="160020"/>
                  </a:lnTo>
                  <a:lnTo>
                    <a:pt x="216992" y="157480"/>
                  </a:lnTo>
                  <a:lnTo>
                    <a:pt x="218313" y="158750"/>
                  </a:lnTo>
                  <a:lnTo>
                    <a:pt x="218249" y="157480"/>
                  </a:lnTo>
                  <a:lnTo>
                    <a:pt x="218109" y="154940"/>
                  </a:lnTo>
                  <a:lnTo>
                    <a:pt x="219024" y="154940"/>
                  </a:lnTo>
                  <a:lnTo>
                    <a:pt x="218770" y="153670"/>
                  </a:lnTo>
                  <a:lnTo>
                    <a:pt x="219303" y="153670"/>
                  </a:lnTo>
                  <a:lnTo>
                    <a:pt x="218795" y="149860"/>
                  </a:lnTo>
                  <a:lnTo>
                    <a:pt x="217043" y="156210"/>
                  </a:lnTo>
                  <a:lnTo>
                    <a:pt x="215328" y="154940"/>
                  </a:lnTo>
                  <a:lnTo>
                    <a:pt x="216281" y="153670"/>
                  </a:lnTo>
                  <a:lnTo>
                    <a:pt x="216319" y="152819"/>
                  </a:lnTo>
                  <a:lnTo>
                    <a:pt x="214985" y="154940"/>
                  </a:lnTo>
                  <a:lnTo>
                    <a:pt x="213766" y="156210"/>
                  </a:lnTo>
                  <a:lnTo>
                    <a:pt x="213233" y="154940"/>
                  </a:lnTo>
                  <a:lnTo>
                    <a:pt x="212115" y="156210"/>
                  </a:lnTo>
                  <a:lnTo>
                    <a:pt x="211594" y="156210"/>
                  </a:lnTo>
                  <a:lnTo>
                    <a:pt x="211988" y="157480"/>
                  </a:lnTo>
                  <a:lnTo>
                    <a:pt x="211023" y="158750"/>
                  </a:lnTo>
                  <a:lnTo>
                    <a:pt x="209511" y="158750"/>
                  </a:lnTo>
                  <a:lnTo>
                    <a:pt x="208407" y="160020"/>
                  </a:lnTo>
                  <a:lnTo>
                    <a:pt x="209054" y="157480"/>
                  </a:lnTo>
                  <a:lnTo>
                    <a:pt x="209702" y="154940"/>
                  </a:lnTo>
                  <a:lnTo>
                    <a:pt x="210032" y="153670"/>
                  </a:lnTo>
                  <a:lnTo>
                    <a:pt x="207924" y="154940"/>
                  </a:lnTo>
                  <a:lnTo>
                    <a:pt x="207886" y="153670"/>
                  </a:lnTo>
                  <a:lnTo>
                    <a:pt x="209308" y="151130"/>
                  </a:lnTo>
                  <a:lnTo>
                    <a:pt x="209169" y="151130"/>
                  </a:lnTo>
                  <a:lnTo>
                    <a:pt x="206819" y="152400"/>
                  </a:lnTo>
                  <a:lnTo>
                    <a:pt x="207276" y="152400"/>
                  </a:lnTo>
                  <a:lnTo>
                    <a:pt x="206578" y="152996"/>
                  </a:lnTo>
                  <a:lnTo>
                    <a:pt x="206578" y="155003"/>
                  </a:lnTo>
                  <a:lnTo>
                    <a:pt x="205270" y="156070"/>
                  </a:lnTo>
                  <a:lnTo>
                    <a:pt x="205155" y="156210"/>
                  </a:lnTo>
                  <a:lnTo>
                    <a:pt x="204901" y="157480"/>
                  </a:lnTo>
                  <a:lnTo>
                    <a:pt x="205105" y="156210"/>
                  </a:lnTo>
                  <a:lnTo>
                    <a:pt x="205308" y="154940"/>
                  </a:lnTo>
                  <a:lnTo>
                    <a:pt x="205359" y="154584"/>
                  </a:lnTo>
                  <a:lnTo>
                    <a:pt x="206413" y="153670"/>
                  </a:lnTo>
                  <a:lnTo>
                    <a:pt x="206463" y="153936"/>
                  </a:lnTo>
                  <a:lnTo>
                    <a:pt x="206578" y="155003"/>
                  </a:lnTo>
                  <a:lnTo>
                    <a:pt x="206578" y="152996"/>
                  </a:lnTo>
                  <a:lnTo>
                    <a:pt x="205473" y="153936"/>
                  </a:lnTo>
                  <a:lnTo>
                    <a:pt x="205511" y="153670"/>
                  </a:lnTo>
                  <a:lnTo>
                    <a:pt x="205143" y="154216"/>
                  </a:lnTo>
                  <a:lnTo>
                    <a:pt x="204279" y="154940"/>
                  </a:lnTo>
                  <a:lnTo>
                    <a:pt x="204647" y="154940"/>
                  </a:lnTo>
                  <a:lnTo>
                    <a:pt x="202069" y="158750"/>
                  </a:lnTo>
                  <a:lnTo>
                    <a:pt x="202031" y="156210"/>
                  </a:lnTo>
                  <a:lnTo>
                    <a:pt x="203619" y="152400"/>
                  </a:lnTo>
                  <a:lnTo>
                    <a:pt x="204152" y="151130"/>
                  </a:lnTo>
                  <a:lnTo>
                    <a:pt x="204685" y="149860"/>
                  </a:lnTo>
                  <a:lnTo>
                    <a:pt x="204216" y="147320"/>
                  </a:lnTo>
                  <a:lnTo>
                    <a:pt x="200406" y="151130"/>
                  </a:lnTo>
                  <a:lnTo>
                    <a:pt x="198932" y="148590"/>
                  </a:lnTo>
                  <a:lnTo>
                    <a:pt x="199148" y="149860"/>
                  </a:lnTo>
                  <a:lnTo>
                    <a:pt x="197802" y="152400"/>
                  </a:lnTo>
                  <a:lnTo>
                    <a:pt x="197739" y="151130"/>
                  </a:lnTo>
                  <a:lnTo>
                    <a:pt x="197675" y="149860"/>
                  </a:lnTo>
                  <a:lnTo>
                    <a:pt x="196557" y="151130"/>
                  </a:lnTo>
                  <a:lnTo>
                    <a:pt x="197027" y="149860"/>
                  </a:lnTo>
                  <a:lnTo>
                    <a:pt x="197510" y="148590"/>
                  </a:lnTo>
                  <a:lnTo>
                    <a:pt x="197675" y="147320"/>
                  </a:lnTo>
                  <a:lnTo>
                    <a:pt x="197053" y="148590"/>
                  </a:lnTo>
                  <a:lnTo>
                    <a:pt x="196189" y="146050"/>
                  </a:lnTo>
                  <a:lnTo>
                    <a:pt x="194170" y="149860"/>
                  </a:lnTo>
                  <a:lnTo>
                    <a:pt x="194424" y="146050"/>
                  </a:lnTo>
                  <a:lnTo>
                    <a:pt x="193179" y="144780"/>
                  </a:lnTo>
                  <a:lnTo>
                    <a:pt x="189826" y="151130"/>
                  </a:lnTo>
                  <a:lnTo>
                    <a:pt x="188455" y="149860"/>
                  </a:lnTo>
                  <a:lnTo>
                    <a:pt x="189966" y="147320"/>
                  </a:lnTo>
                  <a:lnTo>
                    <a:pt x="189865" y="146050"/>
                  </a:lnTo>
                  <a:lnTo>
                    <a:pt x="190220" y="145808"/>
                  </a:lnTo>
                  <a:lnTo>
                    <a:pt x="190436" y="144780"/>
                  </a:lnTo>
                  <a:lnTo>
                    <a:pt x="187375" y="147320"/>
                  </a:lnTo>
                  <a:lnTo>
                    <a:pt x="187756" y="144780"/>
                  </a:lnTo>
                  <a:lnTo>
                    <a:pt x="187096" y="146050"/>
                  </a:lnTo>
                  <a:lnTo>
                    <a:pt x="186042" y="147320"/>
                  </a:lnTo>
                  <a:lnTo>
                    <a:pt x="185610" y="147320"/>
                  </a:lnTo>
                  <a:lnTo>
                    <a:pt x="185966" y="146050"/>
                  </a:lnTo>
                  <a:lnTo>
                    <a:pt x="185483" y="147320"/>
                  </a:lnTo>
                  <a:lnTo>
                    <a:pt x="184365" y="147320"/>
                  </a:lnTo>
                  <a:lnTo>
                    <a:pt x="183857" y="149860"/>
                  </a:lnTo>
                  <a:lnTo>
                    <a:pt x="184277" y="147320"/>
                  </a:lnTo>
                  <a:lnTo>
                    <a:pt x="185127" y="142240"/>
                  </a:lnTo>
                  <a:lnTo>
                    <a:pt x="178904" y="147320"/>
                  </a:lnTo>
                  <a:lnTo>
                    <a:pt x="179463" y="144780"/>
                  </a:lnTo>
                  <a:lnTo>
                    <a:pt x="180035" y="142240"/>
                  </a:lnTo>
                  <a:lnTo>
                    <a:pt x="178511" y="140970"/>
                  </a:lnTo>
                  <a:lnTo>
                    <a:pt x="176212" y="140970"/>
                  </a:lnTo>
                  <a:lnTo>
                    <a:pt x="175983" y="140970"/>
                  </a:lnTo>
                  <a:lnTo>
                    <a:pt x="175933" y="139700"/>
                  </a:lnTo>
                  <a:lnTo>
                    <a:pt x="175653" y="138430"/>
                  </a:lnTo>
                  <a:lnTo>
                    <a:pt x="172466" y="144780"/>
                  </a:lnTo>
                  <a:lnTo>
                    <a:pt x="172123" y="143510"/>
                  </a:lnTo>
                  <a:lnTo>
                    <a:pt x="171780" y="142240"/>
                  </a:lnTo>
                  <a:lnTo>
                    <a:pt x="172275" y="139700"/>
                  </a:lnTo>
                  <a:lnTo>
                    <a:pt x="172529" y="138430"/>
                  </a:lnTo>
                  <a:lnTo>
                    <a:pt x="173558" y="140970"/>
                  </a:lnTo>
                  <a:lnTo>
                    <a:pt x="173621" y="139700"/>
                  </a:lnTo>
                  <a:lnTo>
                    <a:pt x="174231" y="138430"/>
                  </a:lnTo>
                  <a:lnTo>
                    <a:pt x="176669" y="133350"/>
                  </a:lnTo>
                  <a:lnTo>
                    <a:pt x="171132" y="139700"/>
                  </a:lnTo>
                  <a:lnTo>
                    <a:pt x="171919" y="135890"/>
                  </a:lnTo>
                  <a:lnTo>
                    <a:pt x="172389" y="134620"/>
                  </a:lnTo>
                  <a:lnTo>
                    <a:pt x="172656" y="132080"/>
                  </a:lnTo>
                  <a:lnTo>
                    <a:pt x="169024" y="135890"/>
                  </a:lnTo>
                  <a:lnTo>
                    <a:pt x="168071" y="134874"/>
                  </a:lnTo>
                  <a:lnTo>
                    <a:pt x="165658" y="137160"/>
                  </a:lnTo>
                  <a:lnTo>
                    <a:pt x="161861" y="137160"/>
                  </a:lnTo>
                  <a:lnTo>
                    <a:pt x="162217" y="136042"/>
                  </a:lnTo>
                  <a:lnTo>
                    <a:pt x="161442" y="137160"/>
                  </a:lnTo>
                  <a:lnTo>
                    <a:pt x="160274" y="137160"/>
                  </a:lnTo>
                  <a:lnTo>
                    <a:pt x="160578" y="136042"/>
                  </a:lnTo>
                  <a:lnTo>
                    <a:pt x="160515" y="134620"/>
                  </a:lnTo>
                  <a:lnTo>
                    <a:pt x="160401" y="133350"/>
                  </a:lnTo>
                  <a:lnTo>
                    <a:pt x="161074" y="132080"/>
                  </a:lnTo>
                  <a:lnTo>
                    <a:pt x="157962" y="132080"/>
                  </a:lnTo>
                  <a:lnTo>
                    <a:pt x="155803" y="132080"/>
                  </a:lnTo>
                  <a:lnTo>
                    <a:pt x="152679" y="134620"/>
                  </a:lnTo>
                  <a:lnTo>
                    <a:pt x="156133" y="129540"/>
                  </a:lnTo>
                  <a:lnTo>
                    <a:pt x="153543" y="130810"/>
                  </a:lnTo>
                  <a:lnTo>
                    <a:pt x="154165" y="129540"/>
                  </a:lnTo>
                  <a:lnTo>
                    <a:pt x="155397" y="127000"/>
                  </a:lnTo>
                  <a:lnTo>
                    <a:pt x="154216" y="128270"/>
                  </a:lnTo>
                  <a:lnTo>
                    <a:pt x="150964" y="129540"/>
                  </a:lnTo>
                  <a:lnTo>
                    <a:pt x="149339" y="129540"/>
                  </a:lnTo>
                  <a:lnTo>
                    <a:pt x="150304" y="128473"/>
                  </a:lnTo>
                  <a:lnTo>
                    <a:pt x="148691" y="129540"/>
                  </a:lnTo>
                  <a:lnTo>
                    <a:pt x="147408" y="128270"/>
                  </a:lnTo>
                  <a:lnTo>
                    <a:pt x="149199" y="125730"/>
                  </a:lnTo>
                  <a:lnTo>
                    <a:pt x="150101" y="124460"/>
                  </a:lnTo>
                  <a:lnTo>
                    <a:pt x="151892" y="121920"/>
                  </a:lnTo>
                  <a:lnTo>
                    <a:pt x="145008" y="124460"/>
                  </a:lnTo>
                  <a:lnTo>
                    <a:pt x="146977" y="119380"/>
                  </a:lnTo>
                  <a:lnTo>
                    <a:pt x="147472" y="118110"/>
                  </a:lnTo>
                  <a:lnTo>
                    <a:pt x="143611" y="119380"/>
                  </a:lnTo>
                  <a:lnTo>
                    <a:pt x="143687" y="114300"/>
                  </a:lnTo>
                  <a:lnTo>
                    <a:pt x="140817" y="113030"/>
                  </a:lnTo>
                  <a:lnTo>
                    <a:pt x="138303" y="119380"/>
                  </a:lnTo>
                  <a:lnTo>
                    <a:pt x="139966" y="113030"/>
                  </a:lnTo>
                  <a:lnTo>
                    <a:pt x="136575" y="118110"/>
                  </a:lnTo>
                  <a:lnTo>
                    <a:pt x="135559" y="118110"/>
                  </a:lnTo>
                  <a:lnTo>
                    <a:pt x="135699" y="117017"/>
                  </a:lnTo>
                  <a:lnTo>
                    <a:pt x="135712" y="116878"/>
                  </a:lnTo>
                  <a:lnTo>
                    <a:pt x="135724" y="116687"/>
                  </a:lnTo>
                  <a:lnTo>
                    <a:pt x="136258" y="115633"/>
                  </a:lnTo>
                  <a:lnTo>
                    <a:pt x="138557" y="114211"/>
                  </a:lnTo>
                  <a:lnTo>
                    <a:pt x="136080" y="113385"/>
                  </a:lnTo>
                  <a:lnTo>
                    <a:pt x="135750" y="116382"/>
                  </a:lnTo>
                  <a:lnTo>
                    <a:pt x="135813" y="115570"/>
                  </a:lnTo>
                  <a:lnTo>
                    <a:pt x="104000" y="115570"/>
                  </a:lnTo>
                  <a:lnTo>
                    <a:pt x="103847" y="115570"/>
                  </a:lnTo>
                  <a:lnTo>
                    <a:pt x="105562" y="116840"/>
                  </a:lnTo>
                  <a:lnTo>
                    <a:pt x="103606" y="116840"/>
                  </a:lnTo>
                  <a:lnTo>
                    <a:pt x="105752" y="118110"/>
                  </a:lnTo>
                  <a:lnTo>
                    <a:pt x="110375" y="118110"/>
                  </a:lnTo>
                  <a:lnTo>
                    <a:pt x="110375" y="116840"/>
                  </a:lnTo>
                  <a:lnTo>
                    <a:pt x="111747" y="116840"/>
                  </a:lnTo>
                  <a:lnTo>
                    <a:pt x="111379" y="118110"/>
                  </a:lnTo>
                  <a:lnTo>
                    <a:pt x="110617" y="119291"/>
                  </a:lnTo>
                  <a:lnTo>
                    <a:pt x="115277" y="118110"/>
                  </a:lnTo>
                  <a:lnTo>
                    <a:pt x="111874" y="129540"/>
                  </a:lnTo>
                  <a:lnTo>
                    <a:pt x="117259" y="127000"/>
                  </a:lnTo>
                  <a:lnTo>
                    <a:pt x="116992" y="127000"/>
                  </a:lnTo>
                  <a:lnTo>
                    <a:pt x="120929" y="125730"/>
                  </a:lnTo>
                  <a:lnTo>
                    <a:pt x="121704" y="127000"/>
                  </a:lnTo>
                  <a:lnTo>
                    <a:pt x="119151" y="127000"/>
                  </a:lnTo>
                  <a:lnTo>
                    <a:pt x="118973" y="129540"/>
                  </a:lnTo>
                  <a:lnTo>
                    <a:pt x="123977" y="127000"/>
                  </a:lnTo>
                  <a:lnTo>
                    <a:pt x="122491" y="132080"/>
                  </a:lnTo>
                  <a:lnTo>
                    <a:pt x="126187" y="130810"/>
                  </a:lnTo>
                  <a:lnTo>
                    <a:pt x="123367" y="138430"/>
                  </a:lnTo>
                  <a:lnTo>
                    <a:pt x="132054" y="134620"/>
                  </a:lnTo>
                  <a:lnTo>
                    <a:pt x="131406" y="139700"/>
                  </a:lnTo>
                  <a:lnTo>
                    <a:pt x="132295" y="138430"/>
                  </a:lnTo>
                  <a:lnTo>
                    <a:pt x="133819" y="137160"/>
                  </a:lnTo>
                  <a:lnTo>
                    <a:pt x="133108" y="138430"/>
                  </a:lnTo>
                  <a:lnTo>
                    <a:pt x="133756" y="138430"/>
                  </a:lnTo>
                  <a:lnTo>
                    <a:pt x="139560" y="139700"/>
                  </a:lnTo>
                  <a:lnTo>
                    <a:pt x="142087" y="146050"/>
                  </a:lnTo>
                  <a:lnTo>
                    <a:pt x="146138" y="151130"/>
                  </a:lnTo>
                  <a:lnTo>
                    <a:pt x="147701" y="152400"/>
                  </a:lnTo>
                  <a:lnTo>
                    <a:pt x="152082" y="143510"/>
                  </a:lnTo>
                  <a:lnTo>
                    <a:pt x="152069" y="148590"/>
                  </a:lnTo>
                  <a:lnTo>
                    <a:pt x="149656" y="151130"/>
                  </a:lnTo>
                  <a:lnTo>
                    <a:pt x="155346" y="149860"/>
                  </a:lnTo>
                  <a:lnTo>
                    <a:pt x="157035" y="154940"/>
                  </a:lnTo>
                  <a:lnTo>
                    <a:pt x="161798" y="154940"/>
                  </a:lnTo>
                  <a:lnTo>
                    <a:pt x="161302" y="156210"/>
                  </a:lnTo>
                  <a:lnTo>
                    <a:pt x="160947" y="156210"/>
                  </a:lnTo>
                  <a:lnTo>
                    <a:pt x="160489" y="158750"/>
                  </a:lnTo>
                  <a:lnTo>
                    <a:pt x="163728" y="157480"/>
                  </a:lnTo>
                  <a:lnTo>
                    <a:pt x="164731" y="154940"/>
                  </a:lnTo>
                  <a:lnTo>
                    <a:pt x="165188" y="156210"/>
                  </a:lnTo>
                  <a:lnTo>
                    <a:pt x="163957" y="157480"/>
                  </a:lnTo>
                  <a:lnTo>
                    <a:pt x="163880" y="160020"/>
                  </a:lnTo>
                  <a:lnTo>
                    <a:pt x="167284" y="156210"/>
                  </a:lnTo>
                  <a:lnTo>
                    <a:pt x="166649" y="158851"/>
                  </a:lnTo>
                  <a:lnTo>
                    <a:pt x="167843" y="161290"/>
                  </a:lnTo>
                  <a:lnTo>
                    <a:pt x="168732" y="158750"/>
                  </a:lnTo>
                  <a:lnTo>
                    <a:pt x="169456" y="160020"/>
                  </a:lnTo>
                  <a:lnTo>
                    <a:pt x="171945" y="158750"/>
                  </a:lnTo>
                  <a:lnTo>
                    <a:pt x="172110" y="160286"/>
                  </a:lnTo>
                  <a:lnTo>
                    <a:pt x="171907" y="160477"/>
                  </a:lnTo>
                  <a:lnTo>
                    <a:pt x="171716" y="160756"/>
                  </a:lnTo>
                  <a:lnTo>
                    <a:pt x="172034" y="162382"/>
                  </a:lnTo>
                  <a:lnTo>
                    <a:pt x="172275" y="161340"/>
                  </a:lnTo>
                  <a:lnTo>
                    <a:pt x="174447" y="158750"/>
                  </a:lnTo>
                  <a:lnTo>
                    <a:pt x="173837" y="163830"/>
                  </a:lnTo>
                  <a:lnTo>
                    <a:pt x="176174" y="160020"/>
                  </a:lnTo>
                  <a:lnTo>
                    <a:pt x="173901" y="163830"/>
                  </a:lnTo>
                  <a:lnTo>
                    <a:pt x="176796" y="163830"/>
                  </a:lnTo>
                  <a:lnTo>
                    <a:pt x="178701" y="162560"/>
                  </a:lnTo>
                  <a:lnTo>
                    <a:pt x="177761" y="163830"/>
                  </a:lnTo>
                  <a:lnTo>
                    <a:pt x="178790" y="163830"/>
                  </a:lnTo>
                  <a:lnTo>
                    <a:pt x="177558" y="166370"/>
                  </a:lnTo>
                  <a:lnTo>
                    <a:pt x="179908" y="166370"/>
                  </a:lnTo>
                  <a:lnTo>
                    <a:pt x="180835" y="163830"/>
                  </a:lnTo>
                  <a:lnTo>
                    <a:pt x="180149" y="170180"/>
                  </a:lnTo>
                  <a:lnTo>
                    <a:pt x="185661" y="162560"/>
                  </a:lnTo>
                  <a:lnTo>
                    <a:pt x="186575" y="161290"/>
                  </a:lnTo>
                  <a:lnTo>
                    <a:pt x="184391" y="168910"/>
                  </a:lnTo>
                  <a:lnTo>
                    <a:pt x="188493" y="167640"/>
                  </a:lnTo>
                  <a:lnTo>
                    <a:pt x="191465" y="167640"/>
                  </a:lnTo>
                  <a:lnTo>
                    <a:pt x="189966" y="171450"/>
                  </a:lnTo>
                  <a:lnTo>
                    <a:pt x="192798" y="170395"/>
                  </a:lnTo>
                  <a:lnTo>
                    <a:pt x="192227" y="167640"/>
                  </a:lnTo>
                  <a:lnTo>
                    <a:pt x="195122" y="167640"/>
                  </a:lnTo>
                  <a:lnTo>
                    <a:pt x="194005" y="169672"/>
                  </a:lnTo>
                  <a:lnTo>
                    <a:pt x="196519" y="167640"/>
                  </a:lnTo>
                  <a:lnTo>
                    <a:pt x="198551" y="170180"/>
                  </a:lnTo>
                  <a:lnTo>
                    <a:pt x="198920" y="171450"/>
                  </a:lnTo>
                  <a:lnTo>
                    <a:pt x="197332" y="171450"/>
                  </a:lnTo>
                  <a:lnTo>
                    <a:pt x="196761" y="172720"/>
                  </a:lnTo>
                  <a:lnTo>
                    <a:pt x="200113" y="171450"/>
                  </a:lnTo>
                  <a:lnTo>
                    <a:pt x="201599" y="175260"/>
                  </a:lnTo>
                  <a:lnTo>
                    <a:pt x="204482" y="174167"/>
                  </a:lnTo>
                  <a:lnTo>
                    <a:pt x="204698" y="175260"/>
                  </a:lnTo>
                  <a:lnTo>
                    <a:pt x="205511" y="173990"/>
                  </a:lnTo>
                  <a:lnTo>
                    <a:pt x="204939" y="173990"/>
                  </a:lnTo>
                  <a:lnTo>
                    <a:pt x="205384" y="171450"/>
                  </a:lnTo>
                  <a:lnTo>
                    <a:pt x="209130" y="168998"/>
                  </a:lnTo>
                  <a:lnTo>
                    <a:pt x="206756" y="172720"/>
                  </a:lnTo>
                  <a:lnTo>
                    <a:pt x="211620" y="170180"/>
                  </a:lnTo>
                  <a:lnTo>
                    <a:pt x="207314" y="176530"/>
                  </a:lnTo>
                  <a:lnTo>
                    <a:pt x="207772" y="176530"/>
                  </a:lnTo>
                  <a:lnTo>
                    <a:pt x="208546" y="175260"/>
                  </a:lnTo>
                  <a:lnTo>
                    <a:pt x="209054" y="173990"/>
                  </a:lnTo>
                  <a:lnTo>
                    <a:pt x="209321" y="173990"/>
                  </a:lnTo>
                  <a:lnTo>
                    <a:pt x="209130" y="175260"/>
                  </a:lnTo>
                  <a:lnTo>
                    <a:pt x="208038" y="176530"/>
                  </a:lnTo>
                  <a:lnTo>
                    <a:pt x="210134" y="176530"/>
                  </a:lnTo>
                  <a:lnTo>
                    <a:pt x="210451" y="173990"/>
                  </a:lnTo>
                  <a:lnTo>
                    <a:pt x="211899" y="173990"/>
                  </a:lnTo>
                  <a:lnTo>
                    <a:pt x="211480" y="175260"/>
                  </a:lnTo>
                  <a:lnTo>
                    <a:pt x="211035" y="175260"/>
                  </a:lnTo>
                  <a:lnTo>
                    <a:pt x="210400" y="176530"/>
                  </a:lnTo>
                  <a:lnTo>
                    <a:pt x="213474" y="173990"/>
                  </a:lnTo>
                  <a:lnTo>
                    <a:pt x="214363" y="175260"/>
                  </a:lnTo>
                  <a:lnTo>
                    <a:pt x="214058" y="175260"/>
                  </a:lnTo>
                  <a:lnTo>
                    <a:pt x="213880" y="176530"/>
                  </a:lnTo>
                  <a:lnTo>
                    <a:pt x="215785" y="176530"/>
                  </a:lnTo>
                  <a:lnTo>
                    <a:pt x="218071" y="173990"/>
                  </a:lnTo>
                  <a:lnTo>
                    <a:pt x="219214" y="172720"/>
                  </a:lnTo>
                  <a:lnTo>
                    <a:pt x="220789" y="175260"/>
                  </a:lnTo>
                  <a:lnTo>
                    <a:pt x="218401" y="179070"/>
                  </a:lnTo>
                  <a:lnTo>
                    <a:pt x="221018" y="177800"/>
                  </a:lnTo>
                  <a:lnTo>
                    <a:pt x="219684" y="181610"/>
                  </a:lnTo>
                  <a:lnTo>
                    <a:pt x="221386" y="180340"/>
                  </a:lnTo>
                  <a:lnTo>
                    <a:pt x="221576" y="179070"/>
                  </a:lnTo>
                  <a:lnTo>
                    <a:pt x="222669" y="179070"/>
                  </a:lnTo>
                  <a:lnTo>
                    <a:pt x="223697" y="177800"/>
                  </a:lnTo>
                  <a:lnTo>
                    <a:pt x="224713" y="176530"/>
                  </a:lnTo>
                  <a:lnTo>
                    <a:pt x="225209" y="177800"/>
                  </a:lnTo>
                  <a:lnTo>
                    <a:pt x="223774" y="179070"/>
                  </a:lnTo>
                  <a:lnTo>
                    <a:pt x="226148" y="179070"/>
                  </a:lnTo>
                  <a:lnTo>
                    <a:pt x="225513" y="177800"/>
                  </a:lnTo>
                  <a:lnTo>
                    <a:pt x="227368" y="176530"/>
                  </a:lnTo>
                  <a:lnTo>
                    <a:pt x="227190" y="172720"/>
                  </a:lnTo>
                  <a:lnTo>
                    <a:pt x="228269" y="175260"/>
                  </a:lnTo>
                  <a:lnTo>
                    <a:pt x="229362" y="175260"/>
                  </a:lnTo>
                  <a:lnTo>
                    <a:pt x="229095" y="177800"/>
                  </a:lnTo>
                  <a:lnTo>
                    <a:pt x="231127" y="175260"/>
                  </a:lnTo>
                  <a:lnTo>
                    <a:pt x="231597" y="176530"/>
                  </a:lnTo>
                  <a:lnTo>
                    <a:pt x="231368" y="177800"/>
                  </a:lnTo>
                  <a:lnTo>
                    <a:pt x="229971" y="180187"/>
                  </a:lnTo>
                  <a:lnTo>
                    <a:pt x="229857" y="180644"/>
                  </a:lnTo>
                  <a:lnTo>
                    <a:pt x="229743" y="181610"/>
                  </a:lnTo>
                  <a:lnTo>
                    <a:pt x="231444" y="179070"/>
                  </a:lnTo>
                  <a:lnTo>
                    <a:pt x="232676" y="181610"/>
                  </a:lnTo>
                  <a:lnTo>
                    <a:pt x="233756" y="180187"/>
                  </a:lnTo>
                  <a:lnTo>
                    <a:pt x="233426" y="181330"/>
                  </a:lnTo>
                  <a:lnTo>
                    <a:pt x="234645" y="179070"/>
                  </a:lnTo>
                  <a:lnTo>
                    <a:pt x="234886" y="180340"/>
                  </a:lnTo>
                  <a:lnTo>
                    <a:pt x="234149" y="182880"/>
                  </a:lnTo>
                  <a:lnTo>
                    <a:pt x="235534" y="182880"/>
                  </a:lnTo>
                  <a:lnTo>
                    <a:pt x="235432" y="179070"/>
                  </a:lnTo>
                  <a:lnTo>
                    <a:pt x="235394" y="177800"/>
                  </a:lnTo>
                  <a:lnTo>
                    <a:pt x="236474" y="180340"/>
                  </a:lnTo>
                  <a:lnTo>
                    <a:pt x="236194" y="180340"/>
                  </a:lnTo>
                  <a:lnTo>
                    <a:pt x="235762" y="181610"/>
                  </a:lnTo>
                  <a:lnTo>
                    <a:pt x="237223" y="182880"/>
                  </a:lnTo>
                  <a:lnTo>
                    <a:pt x="239890" y="180340"/>
                  </a:lnTo>
                  <a:lnTo>
                    <a:pt x="241147" y="182880"/>
                  </a:lnTo>
                  <a:lnTo>
                    <a:pt x="240334" y="186690"/>
                  </a:lnTo>
                  <a:lnTo>
                    <a:pt x="241503" y="186690"/>
                  </a:lnTo>
                  <a:lnTo>
                    <a:pt x="245478" y="184150"/>
                  </a:lnTo>
                  <a:lnTo>
                    <a:pt x="247319" y="185254"/>
                  </a:lnTo>
                  <a:lnTo>
                    <a:pt x="247700" y="184150"/>
                  </a:lnTo>
                  <a:lnTo>
                    <a:pt x="249402" y="179070"/>
                  </a:lnTo>
                  <a:lnTo>
                    <a:pt x="248183" y="187960"/>
                  </a:lnTo>
                  <a:lnTo>
                    <a:pt x="250266" y="185420"/>
                  </a:lnTo>
                  <a:lnTo>
                    <a:pt x="249834" y="186690"/>
                  </a:lnTo>
                  <a:lnTo>
                    <a:pt x="249301" y="188099"/>
                  </a:lnTo>
                  <a:lnTo>
                    <a:pt x="250532" y="189230"/>
                  </a:lnTo>
                  <a:lnTo>
                    <a:pt x="252971" y="187960"/>
                  </a:lnTo>
                  <a:lnTo>
                    <a:pt x="256006" y="186690"/>
                  </a:lnTo>
                  <a:lnTo>
                    <a:pt x="255270" y="187960"/>
                  </a:lnTo>
                  <a:lnTo>
                    <a:pt x="255866" y="190500"/>
                  </a:lnTo>
                  <a:lnTo>
                    <a:pt x="258483" y="190500"/>
                  </a:lnTo>
                  <a:lnTo>
                    <a:pt x="259219" y="189230"/>
                  </a:lnTo>
                  <a:lnTo>
                    <a:pt x="259753" y="190500"/>
                  </a:lnTo>
                  <a:lnTo>
                    <a:pt x="259867" y="189230"/>
                  </a:lnTo>
                  <a:lnTo>
                    <a:pt x="259994" y="187960"/>
                  </a:lnTo>
                  <a:lnTo>
                    <a:pt x="261531" y="191770"/>
                  </a:lnTo>
                  <a:lnTo>
                    <a:pt x="264147" y="190500"/>
                  </a:lnTo>
                  <a:lnTo>
                    <a:pt x="266788" y="190500"/>
                  </a:lnTo>
                  <a:lnTo>
                    <a:pt x="268401" y="193040"/>
                  </a:lnTo>
                  <a:lnTo>
                    <a:pt x="268046" y="193040"/>
                  </a:lnTo>
                  <a:lnTo>
                    <a:pt x="267220" y="194310"/>
                  </a:lnTo>
                  <a:lnTo>
                    <a:pt x="267500" y="194310"/>
                  </a:lnTo>
                  <a:lnTo>
                    <a:pt x="270357" y="193040"/>
                  </a:lnTo>
                  <a:lnTo>
                    <a:pt x="270586" y="191770"/>
                  </a:lnTo>
                  <a:lnTo>
                    <a:pt x="270814" y="190500"/>
                  </a:lnTo>
                  <a:lnTo>
                    <a:pt x="270421" y="191770"/>
                  </a:lnTo>
                  <a:lnTo>
                    <a:pt x="270421" y="190500"/>
                  </a:lnTo>
                  <a:lnTo>
                    <a:pt x="271145" y="189230"/>
                  </a:lnTo>
                  <a:lnTo>
                    <a:pt x="272135" y="187960"/>
                  </a:lnTo>
                  <a:lnTo>
                    <a:pt x="272757" y="187960"/>
                  </a:lnTo>
                  <a:lnTo>
                    <a:pt x="271208" y="189230"/>
                  </a:lnTo>
                  <a:lnTo>
                    <a:pt x="271691" y="191770"/>
                  </a:lnTo>
                  <a:lnTo>
                    <a:pt x="271780" y="192773"/>
                  </a:lnTo>
                  <a:lnTo>
                    <a:pt x="271754" y="193103"/>
                  </a:lnTo>
                  <a:lnTo>
                    <a:pt x="271792" y="193357"/>
                  </a:lnTo>
                  <a:lnTo>
                    <a:pt x="271843" y="193167"/>
                  </a:lnTo>
                  <a:lnTo>
                    <a:pt x="271830" y="193040"/>
                  </a:lnTo>
                  <a:lnTo>
                    <a:pt x="272326" y="191770"/>
                  </a:lnTo>
                  <a:lnTo>
                    <a:pt x="272491" y="190500"/>
                  </a:lnTo>
                  <a:lnTo>
                    <a:pt x="272605" y="195580"/>
                  </a:lnTo>
                  <a:lnTo>
                    <a:pt x="273418" y="190500"/>
                  </a:lnTo>
                  <a:lnTo>
                    <a:pt x="274015" y="186690"/>
                  </a:lnTo>
                  <a:lnTo>
                    <a:pt x="274993" y="189230"/>
                  </a:lnTo>
                  <a:lnTo>
                    <a:pt x="274548" y="190500"/>
                  </a:lnTo>
                  <a:lnTo>
                    <a:pt x="275386" y="190500"/>
                  </a:lnTo>
                  <a:lnTo>
                    <a:pt x="276466" y="189230"/>
                  </a:lnTo>
                  <a:lnTo>
                    <a:pt x="277063" y="189230"/>
                  </a:lnTo>
                  <a:lnTo>
                    <a:pt x="276618" y="191770"/>
                  </a:lnTo>
                  <a:lnTo>
                    <a:pt x="276021" y="190500"/>
                  </a:lnTo>
                  <a:lnTo>
                    <a:pt x="275348" y="193040"/>
                  </a:lnTo>
                  <a:lnTo>
                    <a:pt x="276402" y="193040"/>
                  </a:lnTo>
                  <a:lnTo>
                    <a:pt x="276987" y="191770"/>
                  </a:lnTo>
                  <a:lnTo>
                    <a:pt x="278142" y="189230"/>
                  </a:lnTo>
                  <a:lnTo>
                    <a:pt x="278726" y="187960"/>
                  </a:lnTo>
                  <a:lnTo>
                    <a:pt x="278892" y="190500"/>
                  </a:lnTo>
                  <a:lnTo>
                    <a:pt x="278269" y="191770"/>
                  </a:lnTo>
                  <a:lnTo>
                    <a:pt x="277025" y="191770"/>
                  </a:lnTo>
                  <a:lnTo>
                    <a:pt x="277152" y="195580"/>
                  </a:lnTo>
                  <a:lnTo>
                    <a:pt x="277482" y="194310"/>
                  </a:lnTo>
                  <a:lnTo>
                    <a:pt x="278091" y="195580"/>
                  </a:lnTo>
                  <a:lnTo>
                    <a:pt x="279209" y="196710"/>
                  </a:lnTo>
                  <a:lnTo>
                    <a:pt x="280187" y="194310"/>
                  </a:lnTo>
                  <a:lnTo>
                    <a:pt x="282270" y="189230"/>
                  </a:lnTo>
                  <a:lnTo>
                    <a:pt x="282067" y="195580"/>
                  </a:lnTo>
                  <a:lnTo>
                    <a:pt x="284937" y="191770"/>
                  </a:lnTo>
                  <a:lnTo>
                    <a:pt x="282181" y="195580"/>
                  </a:lnTo>
                  <a:lnTo>
                    <a:pt x="284010" y="194310"/>
                  </a:lnTo>
                  <a:lnTo>
                    <a:pt x="283095" y="196850"/>
                  </a:lnTo>
                  <a:lnTo>
                    <a:pt x="283311" y="198120"/>
                  </a:lnTo>
                  <a:lnTo>
                    <a:pt x="283743" y="199390"/>
                  </a:lnTo>
                  <a:lnTo>
                    <a:pt x="283324" y="200660"/>
                  </a:lnTo>
                  <a:lnTo>
                    <a:pt x="284759" y="198120"/>
                  </a:lnTo>
                  <a:lnTo>
                    <a:pt x="284175" y="201930"/>
                  </a:lnTo>
                  <a:lnTo>
                    <a:pt x="286232" y="199390"/>
                  </a:lnTo>
                  <a:lnTo>
                    <a:pt x="286029" y="200660"/>
                  </a:lnTo>
                  <a:lnTo>
                    <a:pt x="286702" y="199834"/>
                  </a:lnTo>
                  <a:lnTo>
                    <a:pt x="286842" y="199390"/>
                  </a:lnTo>
                  <a:lnTo>
                    <a:pt x="287655" y="198120"/>
                  </a:lnTo>
                  <a:lnTo>
                    <a:pt x="289255" y="195580"/>
                  </a:lnTo>
                  <a:lnTo>
                    <a:pt x="289674" y="203200"/>
                  </a:lnTo>
                  <a:lnTo>
                    <a:pt x="293141" y="199377"/>
                  </a:lnTo>
                  <a:lnTo>
                    <a:pt x="295605" y="198120"/>
                  </a:lnTo>
                  <a:lnTo>
                    <a:pt x="296748" y="195580"/>
                  </a:lnTo>
                  <a:lnTo>
                    <a:pt x="298970" y="194310"/>
                  </a:lnTo>
                  <a:lnTo>
                    <a:pt x="299237" y="195580"/>
                  </a:lnTo>
                  <a:lnTo>
                    <a:pt x="297637" y="196850"/>
                  </a:lnTo>
                  <a:lnTo>
                    <a:pt x="298310" y="199390"/>
                  </a:lnTo>
                  <a:lnTo>
                    <a:pt x="299148" y="199390"/>
                  </a:lnTo>
                  <a:lnTo>
                    <a:pt x="299974" y="198513"/>
                  </a:lnTo>
                  <a:lnTo>
                    <a:pt x="300037" y="200660"/>
                  </a:lnTo>
                  <a:lnTo>
                    <a:pt x="300875" y="200660"/>
                  </a:lnTo>
                  <a:lnTo>
                    <a:pt x="301142" y="198488"/>
                  </a:lnTo>
                  <a:lnTo>
                    <a:pt x="300786" y="198120"/>
                  </a:lnTo>
                  <a:lnTo>
                    <a:pt x="301282" y="196850"/>
                  </a:lnTo>
                  <a:lnTo>
                    <a:pt x="302260" y="194310"/>
                  </a:lnTo>
                  <a:close/>
                </a:path>
                <a:path w="728980" h="273684">
                  <a:moveTo>
                    <a:pt x="303784" y="201930"/>
                  </a:moveTo>
                  <a:lnTo>
                    <a:pt x="302818" y="201930"/>
                  </a:lnTo>
                  <a:lnTo>
                    <a:pt x="302234" y="203200"/>
                  </a:lnTo>
                  <a:lnTo>
                    <a:pt x="303479" y="203200"/>
                  </a:lnTo>
                  <a:lnTo>
                    <a:pt x="303707" y="203047"/>
                  </a:lnTo>
                  <a:lnTo>
                    <a:pt x="303784" y="201930"/>
                  </a:lnTo>
                  <a:close/>
                </a:path>
                <a:path w="728980" h="273684">
                  <a:moveTo>
                    <a:pt x="303822" y="202958"/>
                  </a:moveTo>
                  <a:lnTo>
                    <a:pt x="303695" y="203200"/>
                  </a:lnTo>
                  <a:lnTo>
                    <a:pt x="303822" y="202958"/>
                  </a:lnTo>
                  <a:close/>
                </a:path>
                <a:path w="728980" h="273684">
                  <a:moveTo>
                    <a:pt x="303898" y="200342"/>
                  </a:moveTo>
                  <a:lnTo>
                    <a:pt x="303784" y="201930"/>
                  </a:lnTo>
                  <a:lnTo>
                    <a:pt x="303898" y="200342"/>
                  </a:lnTo>
                  <a:close/>
                </a:path>
                <a:path w="728980" h="273684">
                  <a:moveTo>
                    <a:pt x="304533" y="203822"/>
                  </a:moveTo>
                  <a:lnTo>
                    <a:pt x="304203" y="204114"/>
                  </a:lnTo>
                  <a:lnTo>
                    <a:pt x="304419" y="204292"/>
                  </a:lnTo>
                  <a:lnTo>
                    <a:pt x="304469" y="204101"/>
                  </a:lnTo>
                  <a:lnTo>
                    <a:pt x="304507" y="203936"/>
                  </a:lnTo>
                  <a:close/>
                </a:path>
                <a:path w="728980" h="273684">
                  <a:moveTo>
                    <a:pt x="304876" y="203542"/>
                  </a:moveTo>
                  <a:lnTo>
                    <a:pt x="304749" y="203517"/>
                  </a:lnTo>
                  <a:lnTo>
                    <a:pt x="304533" y="203822"/>
                  </a:lnTo>
                  <a:lnTo>
                    <a:pt x="304876" y="203542"/>
                  </a:lnTo>
                  <a:close/>
                </a:path>
                <a:path w="728980" h="273684">
                  <a:moveTo>
                    <a:pt x="305473" y="193040"/>
                  </a:moveTo>
                  <a:lnTo>
                    <a:pt x="302056" y="199390"/>
                  </a:lnTo>
                  <a:lnTo>
                    <a:pt x="301637" y="199390"/>
                  </a:lnTo>
                  <a:lnTo>
                    <a:pt x="301015" y="201930"/>
                  </a:lnTo>
                  <a:lnTo>
                    <a:pt x="300405" y="203200"/>
                  </a:lnTo>
                  <a:lnTo>
                    <a:pt x="301523" y="201930"/>
                  </a:lnTo>
                  <a:lnTo>
                    <a:pt x="302818" y="200660"/>
                  </a:lnTo>
                  <a:lnTo>
                    <a:pt x="303949" y="199390"/>
                  </a:lnTo>
                  <a:lnTo>
                    <a:pt x="303898" y="200342"/>
                  </a:lnTo>
                  <a:lnTo>
                    <a:pt x="303961" y="199390"/>
                  </a:lnTo>
                  <a:lnTo>
                    <a:pt x="304126" y="199390"/>
                  </a:lnTo>
                  <a:lnTo>
                    <a:pt x="304914" y="198120"/>
                  </a:lnTo>
                  <a:lnTo>
                    <a:pt x="305473" y="193040"/>
                  </a:lnTo>
                  <a:close/>
                </a:path>
                <a:path w="728980" h="273684">
                  <a:moveTo>
                    <a:pt x="305600" y="202946"/>
                  </a:moveTo>
                  <a:lnTo>
                    <a:pt x="304888" y="203555"/>
                  </a:lnTo>
                  <a:lnTo>
                    <a:pt x="305079" y="203593"/>
                  </a:lnTo>
                  <a:lnTo>
                    <a:pt x="305308" y="203733"/>
                  </a:lnTo>
                  <a:lnTo>
                    <a:pt x="305600" y="202946"/>
                  </a:lnTo>
                  <a:close/>
                </a:path>
                <a:path w="728980" h="273684">
                  <a:moveTo>
                    <a:pt x="306158" y="198120"/>
                  </a:moveTo>
                  <a:lnTo>
                    <a:pt x="305739" y="198120"/>
                  </a:lnTo>
                  <a:lnTo>
                    <a:pt x="305981" y="198767"/>
                  </a:lnTo>
                  <a:lnTo>
                    <a:pt x="306158" y="198120"/>
                  </a:lnTo>
                  <a:close/>
                </a:path>
                <a:path w="728980" h="273684">
                  <a:moveTo>
                    <a:pt x="306197" y="199377"/>
                  </a:moveTo>
                  <a:lnTo>
                    <a:pt x="305981" y="198767"/>
                  </a:lnTo>
                  <a:lnTo>
                    <a:pt x="305460" y="200660"/>
                  </a:lnTo>
                  <a:lnTo>
                    <a:pt x="305066" y="200660"/>
                  </a:lnTo>
                  <a:lnTo>
                    <a:pt x="303822" y="202958"/>
                  </a:lnTo>
                  <a:lnTo>
                    <a:pt x="305320" y="201930"/>
                  </a:lnTo>
                  <a:lnTo>
                    <a:pt x="306197" y="199377"/>
                  </a:lnTo>
                  <a:close/>
                </a:path>
                <a:path w="728980" h="273684">
                  <a:moveTo>
                    <a:pt x="310388" y="199580"/>
                  </a:moveTo>
                  <a:lnTo>
                    <a:pt x="310222" y="196799"/>
                  </a:lnTo>
                  <a:lnTo>
                    <a:pt x="309397" y="196507"/>
                  </a:lnTo>
                  <a:lnTo>
                    <a:pt x="308051" y="198475"/>
                  </a:lnTo>
                  <a:lnTo>
                    <a:pt x="308013" y="197700"/>
                  </a:lnTo>
                  <a:lnTo>
                    <a:pt x="308381" y="196850"/>
                  </a:lnTo>
                  <a:lnTo>
                    <a:pt x="308546" y="196227"/>
                  </a:lnTo>
                  <a:lnTo>
                    <a:pt x="307606" y="197751"/>
                  </a:lnTo>
                  <a:lnTo>
                    <a:pt x="306285" y="200482"/>
                  </a:lnTo>
                  <a:lnTo>
                    <a:pt x="306057" y="203682"/>
                  </a:lnTo>
                  <a:lnTo>
                    <a:pt x="307340" y="200558"/>
                  </a:lnTo>
                  <a:lnTo>
                    <a:pt x="307213" y="201942"/>
                  </a:lnTo>
                  <a:lnTo>
                    <a:pt x="308660" y="198208"/>
                  </a:lnTo>
                  <a:lnTo>
                    <a:pt x="309257" y="197929"/>
                  </a:lnTo>
                  <a:lnTo>
                    <a:pt x="309333" y="199491"/>
                  </a:lnTo>
                  <a:lnTo>
                    <a:pt x="309016" y="200736"/>
                  </a:lnTo>
                  <a:lnTo>
                    <a:pt x="309372" y="199910"/>
                  </a:lnTo>
                  <a:lnTo>
                    <a:pt x="309676" y="201663"/>
                  </a:lnTo>
                  <a:lnTo>
                    <a:pt x="310388" y="199580"/>
                  </a:lnTo>
                  <a:close/>
                </a:path>
                <a:path w="728980" h="273684">
                  <a:moveTo>
                    <a:pt x="311467" y="200431"/>
                  </a:moveTo>
                  <a:lnTo>
                    <a:pt x="310870" y="200710"/>
                  </a:lnTo>
                  <a:lnTo>
                    <a:pt x="309816" y="204025"/>
                  </a:lnTo>
                  <a:lnTo>
                    <a:pt x="310807" y="203301"/>
                  </a:lnTo>
                  <a:lnTo>
                    <a:pt x="311175" y="202463"/>
                  </a:lnTo>
                  <a:lnTo>
                    <a:pt x="311467" y="200431"/>
                  </a:lnTo>
                  <a:close/>
                </a:path>
                <a:path w="728980" h="273684">
                  <a:moveTo>
                    <a:pt x="456577" y="238239"/>
                  </a:moveTo>
                  <a:lnTo>
                    <a:pt x="455955" y="239953"/>
                  </a:lnTo>
                  <a:lnTo>
                    <a:pt x="456120" y="239826"/>
                  </a:lnTo>
                  <a:lnTo>
                    <a:pt x="456577" y="238239"/>
                  </a:lnTo>
                  <a:close/>
                </a:path>
                <a:path w="728980" h="273684">
                  <a:moveTo>
                    <a:pt x="461606" y="255930"/>
                  </a:moveTo>
                  <a:lnTo>
                    <a:pt x="461479" y="256209"/>
                  </a:lnTo>
                  <a:lnTo>
                    <a:pt x="461416" y="256400"/>
                  </a:lnTo>
                  <a:lnTo>
                    <a:pt x="461518" y="256222"/>
                  </a:lnTo>
                  <a:lnTo>
                    <a:pt x="461606" y="255930"/>
                  </a:lnTo>
                  <a:close/>
                </a:path>
                <a:path w="728980" h="273684">
                  <a:moveTo>
                    <a:pt x="583209" y="254317"/>
                  </a:moveTo>
                  <a:lnTo>
                    <a:pt x="581253" y="254838"/>
                  </a:lnTo>
                  <a:lnTo>
                    <a:pt x="582117" y="257860"/>
                  </a:lnTo>
                  <a:lnTo>
                    <a:pt x="582218" y="258165"/>
                  </a:lnTo>
                  <a:lnTo>
                    <a:pt x="582180" y="258038"/>
                  </a:lnTo>
                  <a:lnTo>
                    <a:pt x="582129" y="257860"/>
                  </a:lnTo>
                  <a:lnTo>
                    <a:pt x="582142" y="256705"/>
                  </a:lnTo>
                  <a:lnTo>
                    <a:pt x="583209" y="254317"/>
                  </a:lnTo>
                  <a:close/>
                </a:path>
                <a:path w="728980" h="273684">
                  <a:moveTo>
                    <a:pt x="583628" y="253390"/>
                  </a:moveTo>
                  <a:lnTo>
                    <a:pt x="582828" y="251599"/>
                  </a:lnTo>
                  <a:lnTo>
                    <a:pt x="583311" y="254101"/>
                  </a:lnTo>
                  <a:lnTo>
                    <a:pt x="583628" y="253390"/>
                  </a:lnTo>
                  <a:close/>
                </a:path>
                <a:path w="728980" h="273684">
                  <a:moveTo>
                    <a:pt x="626821" y="257784"/>
                  </a:moveTo>
                  <a:lnTo>
                    <a:pt x="626706" y="257949"/>
                  </a:lnTo>
                  <a:lnTo>
                    <a:pt x="626643" y="258546"/>
                  </a:lnTo>
                  <a:lnTo>
                    <a:pt x="626821" y="257784"/>
                  </a:lnTo>
                  <a:close/>
                </a:path>
                <a:path w="728980" h="273684">
                  <a:moveTo>
                    <a:pt x="627024" y="258432"/>
                  </a:moveTo>
                  <a:lnTo>
                    <a:pt x="626859" y="257949"/>
                  </a:lnTo>
                  <a:lnTo>
                    <a:pt x="626859" y="258191"/>
                  </a:lnTo>
                  <a:lnTo>
                    <a:pt x="627024" y="258432"/>
                  </a:lnTo>
                  <a:close/>
                </a:path>
                <a:path w="728980" h="273684">
                  <a:moveTo>
                    <a:pt x="633958" y="255473"/>
                  </a:moveTo>
                  <a:lnTo>
                    <a:pt x="633920" y="255104"/>
                  </a:lnTo>
                  <a:lnTo>
                    <a:pt x="633818" y="254469"/>
                  </a:lnTo>
                  <a:lnTo>
                    <a:pt x="633831" y="255003"/>
                  </a:lnTo>
                  <a:lnTo>
                    <a:pt x="633945" y="255778"/>
                  </a:lnTo>
                  <a:lnTo>
                    <a:pt x="633958" y="255473"/>
                  </a:lnTo>
                  <a:close/>
                </a:path>
                <a:path w="728980" h="273684">
                  <a:moveTo>
                    <a:pt x="646493" y="258953"/>
                  </a:moveTo>
                  <a:lnTo>
                    <a:pt x="646188" y="258559"/>
                  </a:lnTo>
                  <a:lnTo>
                    <a:pt x="646303" y="258826"/>
                  </a:lnTo>
                  <a:lnTo>
                    <a:pt x="646493" y="258953"/>
                  </a:lnTo>
                  <a:close/>
                </a:path>
                <a:path w="728980" h="273684">
                  <a:moveTo>
                    <a:pt x="651154" y="252768"/>
                  </a:moveTo>
                  <a:lnTo>
                    <a:pt x="650938" y="253034"/>
                  </a:lnTo>
                  <a:lnTo>
                    <a:pt x="651154" y="252768"/>
                  </a:lnTo>
                  <a:close/>
                </a:path>
                <a:path w="728980" h="273684">
                  <a:moveTo>
                    <a:pt x="658583" y="257098"/>
                  </a:moveTo>
                  <a:lnTo>
                    <a:pt x="658495" y="256781"/>
                  </a:lnTo>
                  <a:lnTo>
                    <a:pt x="658393" y="256603"/>
                  </a:lnTo>
                  <a:lnTo>
                    <a:pt x="658342" y="256857"/>
                  </a:lnTo>
                  <a:lnTo>
                    <a:pt x="658583" y="257098"/>
                  </a:lnTo>
                  <a:close/>
                </a:path>
                <a:path w="728980" h="273684">
                  <a:moveTo>
                    <a:pt x="662686" y="259905"/>
                  </a:moveTo>
                  <a:lnTo>
                    <a:pt x="662533" y="260134"/>
                  </a:lnTo>
                  <a:lnTo>
                    <a:pt x="662393" y="260350"/>
                  </a:lnTo>
                  <a:lnTo>
                    <a:pt x="662432" y="260654"/>
                  </a:lnTo>
                  <a:lnTo>
                    <a:pt x="662609" y="260565"/>
                  </a:lnTo>
                  <a:lnTo>
                    <a:pt x="662686" y="260223"/>
                  </a:lnTo>
                  <a:lnTo>
                    <a:pt x="662686" y="259905"/>
                  </a:lnTo>
                  <a:close/>
                </a:path>
                <a:path w="728980" h="273684">
                  <a:moveTo>
                    <a:pt x="686447" y="261975"/>
                  </a:moveTo>
                  <a:lnTo>
                    <a:pt x="685761" y="260908"/>
                  </a:lnTo>
                  <a:lnTo>
                    <a:pt x="685761" y="262039"/>
                  </a:lnTo>
                  <a:lnTo>
                    <a:pt x="686130" y="261747"/>
                  </a:lnTo>
                  <a:lnTo>
                    <a:pt x="686447" y="261975"/>
                  </a:lnTo>
                  <a:close/>
                </a:path>
                <a:path w="728980" h="273684">
                  <a:moveTo>
                    <a:pt x="686701" y="262382"/>
                  </a:moveTo>
                  <a:lnTo>
                    <a:pt x="686650" y="262153"/>
                  </a:lnTo>
                  <a:lnTo>
                    <a:pt x="686536" y="262026"/>
                  </a:lnTo>
                  <a:lnTo>
                    <a:pt x="686701" y="262382"/>
                  </a:lnTo>
                  <a:close/>
                </a:path>
                <a:path w="728980" h="273684">
                  <a:moveTo>
                    <a:pt x="691057" y="258356"/>
                  </a:moveTo>
                  <a:lnTo>
                    <a:pt x="691007" y="257924"/>
                  </a:lnTo>
                  <a:lnTo>
                    <a:pt x="690956" y="257543"/>
                  </a:lnTo>
                  <a:lnTo>
                    <a:pt x="690930" y="257314"/>
                  </a:lnTo>
                  <a:lnTo>
                    <a:pt x="690956" y="257683"/>
                  </a:lnTo>
                  <a:lnTo>
                    <a:pt x="690994" y="258038"/>
                  </a:lnTo>
                  <a:lnTo>
                    <a:pt x="691057" y="258356"/>
                  </a:lnTo>
                  <a:close/>
                </a:path>
                <a:path w="728980" h="273684">
                  <a:moveTo>
                    <a:pt x="697153" y="257276"/>
                  </a:moveTo>
                  <a:lnTo>
                    <a:pt x="696861" y="258711"/>
                  </a:lnTo>
                  <a:lnTo>
                    <a:pt x="697064" y="258699"/>
                  </a:lnTo>
                  <a:lnTo>
                    <a:pt x="697090" y="258292"/>
                  </a:lnTo>
                  <a:lnTo>
                    <a:pt x="697103" y="257822"/>
                  </a:lnTo>
                  <a:lnTo>
                    <a:pt x="697153" y="257276"/>
                  </a:lnTo>
                  <a:close/>
                </a:path>
                <a:path w="728980" h="273684">
                  <a:moveTo>
                    <a:pt x="705116" y="259765"/>
                  </a:moveTo>
                  <a:lnTo>
                    <a:pt x="705002" y="258559"/>
                  </a:lnTo>
                  <a:lnTo>
                    <a:pt x="704900" y="257695"/>
                  </a:lnTo>
                  <a:lnTo>
                    <a:pt x="704710" y="257581"/>
                  </a:lnTo>
                  <a:lnTo>
                    <a:pt x="704837" y="260527"/>
                  </a:lnTo>
                  <a:lnTo>
                    <a:pt x="704850" y="261810"/>
                  </a:lnTo>
                  <a:lnTo>
                    <a:pt x="704888" y="260578"/>
                  </a:lnTo>
                  <a:lnTo>
                    <a:pt x="704989" y="260007"/>
                  </a:lnTo>
                  <a:lnTo>
                    <a:pt x="705116" y="259765"/>
                  </a:lnTo>
                  <a:close/>
                </a:path>
                <a:path w="728980" h="273684">
                  <a:moveTo>
                    <a:pt x="720674" y="273304"/>
                  </a:moveTo>
                  <a:lnTo>
                    <a:pt x="720445" y="273367"/>
                  </a:lnTo>
                  <a:lnTo>
                    <a:pt x="720598" y="273418"/>
                  </a:lnTo>
                  <a:close/>
                </a:path>
                <a:path w="728980" h="273684">
                  <a:moveTo>
                    <a:pt x="721182" y="272732"/>
                  </a:moveTo>
                  <a:lnTo>
                    <a:pt x="721106" y="272897"/>
                  </a:lnTo>
                  <a:lnTo>
                    <a:pt x="720890" y="273126"/>
                  </a:lnTo>
                  <a:lnTo>
                    <a:pt x="720915" y="273672"/>
                  </a:lnTo>
                  <a:lnTo>
                    <a:pt x="721042" y="273494"/>
                  </a:lnTo>
                  <a:lnTo>
                    <a:pt x="721131" y="273151"/>
                  </a:lnTo>
                  <a:lnTo>
                    <a:pt x="721182" y="272732"/>
                  </a:lnTo>
                  <a:close/>
                </a:path>
                <a:path w="728980" h="273684">
                  <a:moveTo>
                    <a:pt x="727684" y="267614"/>
                  </a:moveTo>
                  <a:lnTo>
                    <a:pt x="726909" y="264985"/>
                  </a:lnTo>
                  <a:lnTo>
                    <a:pt x="726249" y="264934"/>
                  </a:lnTo>
                  <a:lnTo>
                    <a:pt x="725766" y="267195"/>
                  </a:lnTo>
                  <a:lnTo>
                    <a:pt x="725551" y="266446"/>
                  </a:lnTo>
                  <a:lnTo>
                    <a:pt x="725614" y="265531"/>
                  </a:lnTo>
                  <a:lnTo>
                    <a:pt x="725589" y="264896"/>
                  </a:lnTo>
                  <a:lnTo>
                    <a:pt x="725271" y="266611"/>
                  </a:lnTo>
                  <a:lnTo>
                    <a:pt x="724979" y="269595"/>
                  </a:lnTo>
                  <a:lnTo>
                    <a:pt x="725576" y="272732"/>
                  </a:lnTo>
                  <a:lnTo>
                    <a:pt x="725741" y="269379"/>
                  </a:lnTo>
                  <a:lnTo>
                    <a:pt x="725982" y="270751"/>
                  </a:lnTo>
                  <a:lnTo>
                    <a:pt x="726135" y="266763"/>
                  </a:lnTo>
                  <a:lnTo>
                    <a:pt x="726490" y="266331"/>
                  </a:lnTo>
                  <a:lnTo>
                    <a:pt x="726935" y="267817"/>
                  </a:lnTo>
                  <a:lnTo>
                    <a:pt x="726973" y="269087"/>
                  </a:lnTo>
                  <a:lnTo>
                    <a:pt x="727036" y="268185"/>
                  </a:lnTo>
                  <a:lnTo>
                    <a:pt x="727659" y="269798"/>
                  </a:lnTo>
                  <a:lnTo>
                    <a:pt x="727684" y="267614"/>
                  </a:lnTo>
                  <a:close/>
                </a:path>
                <a:path w="728980" h="273684">
                  <a:moveTo>
                    <a:pt x="728929" y="270154"/>
                  </a:moveTo>
                  <a:lnTo>
                    <a:pt x="728637" y="268135"/>
                  </a:lnTo>
                  <a:lnTo>
                    <a:pt x="728281" y="268566"/>
                  </a:lnTo>
                  <a:lnTo>
                    <a:pt x="728319" y="272034"/>
                  </a:lnTo>
                  <a:lnTo>
                    <a:pt x="728865" y="271068"/>
                  </a:lnTo>
                  <a:lnTo>
                    <a:pt x="728929" y="27015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8064112" y="1344758"/>
              <a:ext cx="757555" cy="83185"/>
            </a:xfrm>
            <a:custGeom>
              <a:avLst/>
              <a:gdLst/>
              <a:ahLst/>
              <a:cxnLst/>
              <a:rect l="l" t="t" r="r" b="b"/>
              <a:pathLst>
                <a:path w="757555" h="83184">
                  <a:moveTo>
                    <a:pt x="2235" y="51689"/>
                  </a:moveTo>
                  <a:lnTo>
                    <a:pt x="1270" y="51562"/>
                  </a:lnTo>
                  <a:lnTo>
                    <a:pt x="1219" y="53848"/>
                  </a:lnTo>
                  <a:lnTo>
                    <a:pt x="2209" y="51816"/>
                  </a:lnTo>
                  <a:lnTo>
                    <a:pt x="2235" y="51689"/>
                  </a:lnTo>
                  <a:close/>
                </a:path>
                <a:path w="757555" h="83184">
                  <a:moveTo>
                    <a:pt x="4851" y="52197"/>
                  </a:moveTo>
                  <a:lnTo>
                    <a:pt x="4749" y="51181"/>
                  </a:lnTo>
                  <a:lnTo>
                    <a:pt x="4622" y="50558"/>
                  </a:lnTo>
                  <a:lnTo>
                    <a:pt x="4533" y="51054"/>
                  </a:lnTo>
                  <a:lnTo>
                    <a:pt x="4419" y="51308"/>
                  </a:lnTo>
                  <a:lnTo>
                    <a:pt x="3581" y="52578"/>
                  </a:lnTo>
                  <a:lnTo>
                    <a:pt x="3454" y="52959"/>
                  </a:lnTo>
                  <a:lnTo>
                    <a:pt x="3860" y="53975"/>
                  </a:lnTo>
                  <a:lnTo>
                    <a:pt x="4851" y="52197"/>
                  </a:lnTo>
                  <a:close/>
                </a:path>
                <a:path w="757555" h="83184">
                  <a:moveTo>
                    <a:pt x="4851" y="49403"/>
                  </a:moveTo>
                  <a:lnTo>
                    <a:pt x="4737" y="49530"/>
                  </a:lnTo>
                  <a:lnTo>
                    <a:pt x="4622" y="50558"/>
                  </a:lnTo>
                  <a:lnTo>
                    <a:pt x="4851" y="49403"/>
                  </a:lnTo>
                  <a:close/>
                </a:path>
                <a:path w="757555" h="83184">
                  <a:moveTo>
                    <a:pt x="22428" y="60261"/>
                  </a:moveTo>
                  <a:lnTo>
                    <a:pt x="21247" y="61595"/>
                  </a:lnTo>
                  <a:lnTo>
                    <a:pt x="22288" y="61976"/>
                  </a:lnTo>
                  <a:lnTo>
                    <a:pt x="22428" y="60261"/>
                  </a:lnTo>
                  <a:close/>
                </a:path>
                <a:path w="757555" h="83184">
                  <a:moveTo>
                    <a:pt x="22555" y="60121"/>
                  </a:moveTo>
                  <a:lnTo>
                    <a:pt x="22517" y="59232"/>
                  </a:lnTo>
                  <a:lnTo>
                    <a:pt x="22428" y="60261"/>
                  </a:lnTo>
                  <a:lnTo>
                    <a:pt x="22555" y="60121"/>
                  </a:lnTo>
                  <a:close/>
                </a:path>
                <a:path w="757555" h="83184">
                  <a:moveTo>
                    <a:pt x="30073" y="56476"/>
                  </a:moveTo>
                  <a:lnTo>
                    <a:pt x="29730" y="58547"/>
                  </a:lnTo>
                  <a:lnTo>
                    <a:pt x="28549" y="59029"/>
                  </a:lnTo>
                  <a:lnTo>
                    <a:pt x="29819" y="59131"/>
                  </a:lnTo>
                  <a:lnTo>
                    <a:pt x="29857" y="58280"/>
                  </a:lnTo>
                  <a:lnTo>
                    <a:pt x="29959" y="57378"/>
                  </a:lnTo>
                  <a:lnTo>
                    <a:pt x="30073" y="56476"/>
                  </a:lnTo>
                  <a:close/>
                </a:path>
                <a:path w="757555" h="83184">
                  <a:moveTo>
                    <a:pt x="31432" y="55245"/>
                  </a:moveTo>
                  <a:lnTo>
                    <a:pt x="31305" y="54229"/>
                  </a:lnTo>
                  <a:lnTo>
                    <a:pt x="31102" y="53340"/>
                  </a:lnTo>
                  <a:lnTo>
                    <a:pt x="30518" y="56007"/>
                  </a:lnTo>
                  <a:lnTo>
                    <a:pt x="30861" y="55702"/>
                  </a:lnTo>
                  <a:lnTo>
                    <a:pt x="30886" y="55499"/>
                  </a:lnTo>
                  <a:lnTo>
                    <a:pt x="30886" y="55702"/>
                  </a:lnTo>
                  <a:lnTo>
                    <a:pt x="31127" y="55499"/>
                  </a:lnTo>
                  <a:lnTo>
                    <a:pt x="31432" y="55245"/>
                  </a:lnTo>
                  <a:close/>
                </a:path>
                <a:path w="757555" h="83184">
                  <a:moveTo>
                    <a:pt x="31788" y="54914"/>
                  </a:moveTo>
                  <a:lnTo>
                    <a:pt x="31572" y="55118"/>
                  </a:lnTo>
                  <a:lnTo>
                    <a:pt x="31572" y="55372"/>
                  </a:lnTo>
                  <a:lnTo>
                    <a:pt x="31686" y="55880"/>
                  </a:lnTo>
                  <a:lnTo>
                    <a:pt x="31788" y="54914"/>
                  </a:lnTo>
                  <a:close/>
                </a:path>
                <a:path w="757555" h="83184">
                  <a:moveTo>
                    <a:pt x="41262" y="39751"/>
                  </a:moveTo>
                  <a:lnTo>
                    <a:pt x="40690" y="40386"/>
                  </a:lnTo>
                  <a:lnTo>
                    <a:pt x="40970" y="40513"/>
                  </a:lnTo>
                  <a:lnTo>
                    <a:pt x="41262" y="39751"/>
                  </a:lnTo>
                  <a:close/>
                </a:path>
                <a:path w="757555" h="83184">
                  <a:moveTo>
                    <a:pt x="41376" y="59677"/>
                  </a:moveTo>
                  <a:lnTo>
                    <a:pt x="41122" y="60325"/>
                  </a:lnTo>
                  <a:lnTo>
                    <a:pt x="40335" y="59982"/>
                  </a:lnTo>
                  <a:lnTo>
                    <a:pt x="40500" y="61214"/>
                  </a:lnTo>
                  <a:lnTo>
                    <a:pt x="40754" y="63754"/>
                  </a:lnTo>
                  <a:lnTo>
                    <a:pt x="41287" y="60325"/>
                  </a:lnTo>
                  <a:lnTo>
                    <a:pt x="41376" y="59677"/>
                  </a:lnTo>
                  <a:close/>
                </a:path>
                <a:path w="757555" h="83184">
                  <a:moveTo>
                    <a:pt x="41706" y="58864"/>
                  </a:moveTo>
                  <a:lnTo>
                    <a:pt x="41579" y="58356"/>
                  </a:lnTo>
                  <a:lnTo>
                    <a:pt x="41376" y="59677"/>
                  </a:lnTo>
                  <a:lnTo>
                    <a:pt x="41706" y="58864"/>
                  </a:lnTo>
                  <a:close/>
                </a:path>
                <a:path w="757555" h="83184">
                  <a:moveTo>
                    <a:pt x="47726" y="41656"/>
                  </a:moveTo>
                  <a:lnTo>
                    <a:pt x="47726" y="41910"/>
                  </a:lnTo>
                  <a:lnTo>
                    <a:pt x="47726" y="41656"/>
                  </a:lnTo>
                  <a:close/>
                </a:path>
                <a:path w="757555" h="83184">
                  <a:moveTo>
                    <a:pt x="54876" y="66802"/>
                  </a:moveTo>
                  <a:lnTo>
                    <a:pt x="54686" y="63627"/>
                  </a:lnTo>
                  <a:lnTo>
                    <a:pt x="54648" y="64262"/>
                  </a:lnTo>
                  <a:lnTo>
                    <a:pt x="54521" y="65151"/>
                  </a:lnTo>
                  <a:lnTo>
                    <a:pt x="54432" y="65278"/>
                  </a:lnTo>
                  <a:lnTo>
                    <a:pt x="54330" y="65659"/>
                  </a:lnTo>
                  <a:lnTo>
                    <a:pt x="54876" y="66802"/>
                  </a:lnTo>
                  <a:close/>
                </a:path>
                <a:path w="757555" h="83184">
                  <a:moveTo>
                    <a:pt x="60655" y="45085"/>
                  </a:moveTo>
                  <a:lnTo>
                    <a:pt x="60439" y="44196"/>
                  </a:lnTo>
                  <a:lnTo>
                    <a:pt x="60464" y="44577"/>
                  </a:lnTo>
                  <a:lnTo>
                    <a:pt x="60655" y="45085"/>
                  </a:lnTo>
                  <a:close/>
                </a:path>
                <a:path w="757555" h="83184">
                  <a:moveTo>
                    <a:pt x="79984" y="68440"/>
                  </a:moveTo>
                  <a:lnTo>
                    <a:pt x="79679" y="68745"/>
                  </a:lnTo>
                  <a:lnTo>
                    <a:pt x="79857" y="68757"/>
                  </a:lnTo>
                  <a:lnTo>
                    <a:pt x="79984" y="68440"/>
                  </a:lnTo>
                  <a:close/>
                </a:path>
                <a:path w="757555" h="83184">
                  <a:moveTo>
                    <a:pt x="81673" y="44450"/>
                  </a:moveTo>
                  <a:lnTo>
                    <a:pt x="81330" y="43307"/>
                  </a:lnTo>
                  <a:lnTo>
                    <a:pt x="80657" y="44450"/>
                  </a:lnTo>
                  <a:lnTo>
                    <a:pt x="81673" y="44450"/>
                  </a:lnTo>
                  <a:close/>
                </a:path>
                <a:path w="757555" h="83184">
                  <a:moveTo>
                    <a:pt x="84074" y="68973"/>
                  </a:moveTo>
                  <a:lnTo>
                    <a:pt x="83489" y="69977"/>
                  </a:lnTo>
                  <a:lnTo>
                    <a:pt x="83947" y="69596"/>
                  </a:lnTo>
                  <a:lnTo>
                    <a:pt x="84074" y="68973"/>
                  </a:lnTo>
                  <a:close/>
                </a:path>
                <a:path w="757555" h="83184">
                  <a:moveTo>
                    <a:pt x="87630" y="43243"/>
                  </a:moveTo>
                  <a:lnTo>
                    <a:pt x="86728" y="44030"/>
                  </a:lnTo>
                  <a:lnTo>
                    <a:pt x="87058" y="44272"/>
                  </a:lnTo>
                  <a:lnTo>
                    <a:pt x="87630" y="43243"/>
                  </a:lnTo>
                  <a:close/>
                </a:path>
                <a:path w="757555" h="83184">
                  <a:moveTo>
                    <a:pt x="93675" y="67906"/>
                  </a:moveTo>
                  <a:lnTo>
                    <a:pt x="93052" y="69215"/>
                  </a:lnTo>
                  <a:lnTo>
                    <a:pt x="93599" y="68834"/>
                  </a:lnTo>
                  <a:lnTo>
                    <a:pt x="93675" y="67906"/>
                  </a:lnTo>
                  <a:close/>
                </a:path>
                <a:path w="757555" h="83184">
                  <a:moveTo>
                    <a:pt x="94157" y="68453"/>
                  </a:moveTo>
                  <a:lnTo>
                    <a:pt x="93611" y="68834"/>
                  </a:lnTo>
                  <a:lnTo>
                    <a:pt x="93472" y="70612"/>
                  </a:lnTo>
                  <a:lnTo>
                    <a:pt x="94157" y="68453"/>
                  </a:lnTo>
                  <a:close/>
                </a:path>
                <a:path w="757555" h="83184">
                  <a:moveTo>
                    <a:pt x="134747" y="77089"/>
                  </a:moveTo>
                  <a:lnTo>
                    <a:pt x="134404" y="76911"/>
                  </a:lnTo>
                  <a:lnTo>
                    <a:pt x="134340" y="78105"/>
                  </a:lnTo>
                  <a:lnTo>
                    <a:pt x="134670" y="78613"/>
                  </a:lnTo>
                  <a:lnTo>
                    <a:pt x="134747" y="77089"/>
                  </a:lnTo>
                  <a:close/>
                </a:path>
                <a:path w="757555" h="83184">
                  <a:moveTo>
                    <a:pt x="143281" y="57683"/>
                  </a:moveTo>
                  <a:lnTo>
                    <a:pt x="142735" y="59309"/>
                  </a:lnTo>
                  <a:lnTo>
                    <a:pt x="142849" y="59055"/>
                  </a:lnTo>
                  <a:lnTo>
                    <a:pt x="143281" y="57683"/>
                  </a:lnTo>
                  <a:close/>
                </a:path>
                <a:path w="757555" h="83184">
                  <a:moveTo>
                    <a:pt x="145427" y="54483"/>
                  </a:moveTo>
                  <a:lnTo>
                    <a:pt x="144843" y="54483"/>
                  </a:lnTo>
                  <a:lnTo>
                    <a:pt x="143433" y="54610"/>
                  </a:lnTo>
                  <a:lnTo>
                    <a:pt x="142976" y="56642"/>
                  </a:lnTo>
                  <a:lnTo>
                    <a:pt x="143230" y="56261"/>
                  </a:lnTo>
                  <a:lnTo>
                    <a:pt x="143611" y="55372"/>
                  </a:lnTo>
                  <a:lnTo>
                    <a:pt x="143751" y="56134"/>
                  </a:lnTo>
                  <a:lnTo>
                    <a:pt x="143281" y="57683"/>
                  </a:lnTo>
                  <a:lnTo>
                    <a:pt x="144526" y="56261"/>
                  </a:lnTo>
                  <a:lnTo>
                    <a:pt x="144970" y="55372"/>
                  </a:lnTo>
                  <a:lnTo>
                    <a:pt x="145427" y="54483"/>
                  </a:lnTo>
                  <a:close/>
                </a:path>
                <a:path w="757555" h="83184">
                  <a:moveTo>
                    <a:pt x="147701" y="56616"/>
                  </a:moveTo>
                  <a:lnTo>
                    <a:pt x="147586" y="54952"/>
                  </a:lnTo>
                  <a:lnTo>
                    <a:pt x="147104" y="53848"/>
                  </a:lnTo>
                  <a:lnTo>
                    <a:pt x="146634" y="55435"/>
                  </a:lnTo>
                  <a:lnTo>
                    <a:pt x="147053" y="55702"/>
                  </a:lnTo>
                  <a:lnTo>
                    <a:pt x="147434" y="57023"/>
                  </a:lnTo>
                  <a:lnTo>
                    <a:pt x="147701" y="56616"/>
                  </a:lnTo>
                  <a:close/>
                </a:path>
                <a:path w="757555" h="83184">
                  <a:moveTo>
                    <a:pt x="153301" y="61226"/>
                  </a:moveTo>
                  <a:lnTo>
                    <a:pt x="153187" y="60134"/>
                  </a:lnTo>
                  <a:lnTo>
                    <a:pt x="152895" y="61468"/>
                  </a:lnTo>
                  <a:lnTo>
                    <a:pt x="153301" y="61226"/>
                  </a:lnTo>
                  <a:close/>
                </a:path>
                <a:path w="757555" h="83184">
                  <a:moveTo>
                    <a:pt x="153530" y="60198"/>
                  </a:moveTo>
                  <a:lnTo>
                    <a:pt x="153504" y="58928"/>
                  </a:lnTo>
                  <a:lnTo>
                    <a:pt x="153479" y="57404"/>
                  </a:lnTo>
                  <a:lnTo>
                    <a:pt x="153035" y="57721"/>
                  </a:lnTo>
                  <a:lnTo>
                    <a:pt x="152946" y="57912"/>
                  </a:lnTo>
                  <a:lnTo>
                    <a:pt x="153187" y="60134"/>
                  </a:lnTo>
                  <a:lnTo>
                    <a:pt x="153416" y="59042"/>
                  </a:lnTo>
                  <a:lnTo>
                    <a:pt x="153530" y="60198"/>
                  </a:lnTo>
                  <a:close/>
                </a:path>
                <a:path w="757555" h="83184">
                  <a:moveTo>
                    <a:pt x="163360" y="79336"/>
                  </a:moveTo>
                  <a:lnTo>
                    <a:pt x="162991" y="80264"/>
                  </a:lnTo>
                  <a:lnTo>
                    <a:pt x="163309" y="79756"/>
                  </a:lnTo>
                  <a:lnTo>
                    <a:pt x="163360" y="79336"/>
                  </a:lnTo>
                  <a:close/>
                </a:path>
                <a:path w="757555" h="83184">
                  <a:moveTo>
                    <a:pt x="167424" y="57492"/>
                  </a:moveTo>
                  <a:lnTo>
                    <a:pt x="167106" y="57048"/>
                  </a:lnTo>
                  <a:lnTo>
                    <a:pt x="167144" y="57264"/>
                  </a:lnTo>
                  <a:lnTo>
                    <a:pt x="167170" y="57442"/>
                  </a:lnTo>
                  <a:lnTo>
                    <a:pt x="167208" y="57645"/>
                  </a:lnTo>
                  <a:lnTo>
                    <a:pt x="167424" y="57492"/>
                  </a:lnTo>
                  <a:close/>
                </a:path>
                <a:path w="757555" h="83184">
                  <a:moveTo>
                    <a:pt x="169087" y="53543"/>
                  </a:moveTo>
                  <a:lnTo>
                    <a:pt x="168452" y="54508"/>
                  </a:lnTo>
                  <a:lnTo>
                    <a:pt x="168465" y="57823"/>
                  </a:lnTo>
                  <a:lnTo>
                    <a:pt x="168846" y="57238"/>
                  </a:lnTo>
                  <a:lnTo>
                    <a:pt x="169087" y="53543"/>
                  </a:lnTo>
                  <a:close/>
                </a:path>
                <a:path w="757555" h="83184">
                  <a:moveTo>
                    <a:pt x="172821" y="80556"/>
                  </a:moveTo>
                  <a:lnTo>
                    <a:pt x="171716" y="80086"/>
                  </a:lnTo>
                  <a:lnTo>
                    <a:pt x="172008" y="80378"/>
                  </a:lnTo>
                  <a:lnTo>
                    <a:pt x="172427" y="80543"/>
                  </a:lnTo>
                  <a:lnTo>
                    <a:pt x="172821" y="80556"/>
                  </a:lnTo>
                  <a:close/>
                </a:path>
                <a:path w="757555" h="83184">
                  <a:moveTo>
                    <a:pt x="173812" y="56718"/>
                  </a:moveTo>
                  <a:lnTo>
                    <a:pt x="173697" y="56883"/>
                  </a:lnTo>
                  <a:lnTo>
                    <a:pt x="173634" y="57480"/>
                  </a:lnTo>
                  <a:lnTo>
                    <a:pt x="173812" y="56718"/>
                  </a:lnTo>
                  <a:close/>
                </a:path>
                <a:path w="757555" h="83184">
                  <a:moveTo>
                    <a:pt x="174015" y="57365"/>
                  </a:moveTo>
                  <a:lnTo>
                    <a:pt x="173850" y="56883"/>
                  </a:lnTo>
                  <a:lnTo>
                    <a:pt x="173850" y="57124"/>
                  </a:lnTo>
                  <a:lnTo>
                    <a:pt x="174015" y="57365"/>
                  </a:lnTo>
                  <a:close/>
                </a:path>
                <a:path w="757555" h="83184">
                  <a:moveTo>
                    <a:pt x="185343" y="77724"/>
                  </a:moveTo>
                  <a:lnTo>
                    <a:pt x="185140" y="78359"/>
                  </a:lnTo>
                  <a:lnTo>
                    <a:pt x="184848" y="78613"/>
                  </a:lnTo>
                  <a:lnTo>
                    <a:pt x="184861" y="78867"/>
                  </a:lnTo>
                  <a:lnTo>
                    <a:pt x="185267" y="79629"/>
                  </a:lnTo>
                  <a:lnTo>
                    <a:pt x="185343" y="77724"/>
                  </a:lnTo>
                  <a:close/>
                </a:path>
                <a:path w="757555" h="83184">
                  <a:moveTo>
                    <a:pt x="188912" y="60198"/>
                  </a:moveTo>
                  <a:close/>
                </a:path>
                <a:path w="757555" h="83184">
                  <a:moveTo>
                    <a:pt x="188976" y="51054"/>
                  </a:moveTo>
                  <a:lnTo>
                    <a:pt x="187833" y="52959"/>
                  </a:lnTo>
                  <a:lnTo>
                    <a:pt x="187769" y="53213"/>
                  </a:lnTo>
                  <a:lnTo>
                    <a:pt x="188010" y="55156"/>
                  </a:lnTo>
                  <a:lnTo>
                    <a:pt x="188112" y="54864"/>
                  </a:lnTo>
                  <a:lnTo>
                    <a:pt x="188048" y="55499"/>
                  </a:lnTo>
                  <a:lnTo>
                    <a:pt x="188010" y="55156"/>
                  </a:lnTo>
                  <a:lnTo>
                    <a:pt x="187248" y="57277"/>
                  </a:lnTo>
                  <a:lnTo>
                    <a:pt x="188899" y="55880"/>
                  </a:lnTo>
                  <a:lnTo>
                    <a:pt x="188976" y="55499"/>
                  </a:lnTo>
                  <a:lnTo>
                    <a:pt x="188976" y="54864"/>
                  </a:lnTo>
                  <a:lnTo>
                    <a:pt x="188976" y="51054"/>
                  </a:lnTo>
                  <a:close/>
                </a:path>
                <a:path w="757555" h="83184">
                  <a:moveTo>
                    <a:pt x="189115" y="55702"/>
                  </a:moveTo>
                  <a:lnTo>
                    <a:pt x="188976" y="56007"/>
                  </a:lnTo>
                  <a:lnTo>
                    <a:pt x="189115" y="55702"/>
                  </a:lnTo>
                  <a:close/>
                </a:path>
                <a:path w="757555" h="83184">
                  <a:moveTo>
                    <a:pt x="192989" y="59563"/>
                  </a:moveTo>
                  <a:lnTo>
                    <a:pt x="192671" y="59309"/>
                  </a:lnTo>
                  <a:lnTo>
                    <a:pt x="192709" y="60794"/>
                  </a:lnTo>
                  <a:lnTo>
                    <a:pt x="192989" y="59563"/>
                  </a:lnTo>
                  <a:close/>
                </a:path>
                <a:path w="757555" h="83184">
                  <a:moveTo>
                    <a:pt x="193306" y="59817"/>
                  </a:moveTo>
                  <a:lnTo>
                    <a:pt x="193078" y="59182"/>
                  </a:lnTo>
                  <a:lnTo>
                    <a:pt x="192989" y="59563"/>
                  </a:lnTo>
                  <a:lnTo>
                    <a:pt x="193306" y="59817"/>
                  </a:lnTo>
                  <a:close/>
                </a:path>
                <a:path w="757555" h="83184">
                  <a:moveTo>
                    <a:pt x="193484" y="77584"/>
                  </a:moveTo>
                  <a:lnTo>
                    <a:pt x="193319" y="77724"/>
                  </a:lnTo>
                  <a:lnTo>
                    <a:pt x="192976" y="78282"/>
                  </a:lnTo>
                  <a:lnTo>
                    <a:pt x="193217" y="78054"/>
                  </a:lnTo>
                  <a:lnTo>
                    <a:pt x="193484" y="77584"/>
                  </a:lnTo>
                  <a:close/>
                </a:path>
                <a:path w="757555" h="83184">
                  <a:moveTo>
                    <a:pt x="194322" y="77470"/>
                  </a:moveTo>
                  <a:lnTo>
                    <a:pt x="194310" y="76200"/>
                  </a:lnTo>
                  <a:lnTo>
                    <a:pt x="193941" y="76835"/>
                  </a:lnTo>
                  <a:lnTo>
                    <a:pt x="193890" y="76517"/>
                  </a:lnTo>
                  <a:lnTo>
                    <a:pt x="193878" y="76835"/>
                  </a:lnTo>
                  <a:lnTo>
                    <a:pt x="193675" y="77343"/>
                  </a:lnTo>
                  <a:lnTo>
                    <a:pt x="193484" y="77584"/>
                  </a:lnTo>
                  <a:lnTo>
                    <a:pt x="193852" y="77470"/>
                  </a:lnTo>
                  <a:lnTo>
                    <a:pt x="194322" y="78359"/>
                  </a:lnTo>
                  <a:lnTo>
                    <a:pt x="194322" y="77470"/>
                  </a:lnTo>
                  <a:close/>
                </a:path>
                <a:path w="757555" h="83184">
                  <a:moveTo>
                    <a:pt x="195643" y="52578"/>
                  </a:moveTo>
                  <a:lnTo>
                    <a:pt x="195541" y="52197"/>
                  </a:lnTo>
                  <a:lnTo>
                    <a:pt x="195287" y="52578"/>
                  </a:lnTo>
                  <a:lnTo>
                    <a:pt x="195643" y="52578"/>
                  </a:lnTo>
                  <a:close/>
                </a:path>
                <a:path w="757555" h="83184">
                  <a:moveTo>
                    <a:pt x="195859" y="52578"/>
                  </a:moveTo>
                  <a:lnTo>
                    <a:pt x="195643" y="52578"/>
                  </a:lnTo>
                  <a:lnTo>
                    <a:pt x="195808" y="53124"/>
                  </a:lnTo>
                  <a:lnTo>
                    <a:pt x="195859" y="52578"/>
                  </a:lnTo>
                  <a:close/>
                </a:path>
                <a:path w="757555" h="83184">
                  <a:moveTo>
                    <a:pt x="198640" y="52959"/>
                  </a:moveTo>
                  <a:lnTo>
                    <a:pt x="198018" y="53213"/>
                  </a:lnTo>
                  <a:lnTo>
                    <a:pt x="198107" y="53340"/>
                  </a:lnTo>
                  <a:lnTo>
                    <a:pt x="198399" y="53340"/>
                  </a:lnTo>
                  <a:lnTo>
                    <a:pt x="198640" y="52959"/>
                  </a:lnTo>
                  <a:close/>
                </a:path>
                <a:path w="757555" h="83184">
                  <a:moveTo>
                    <a:pt x="200863" y="75514"/>
                  </a:moveTo>
                  <a:lnTo>
                    <a:pt x="200571" y="75565"/>
                  </a:lnTo>
                  <a:lnTo>
                    <a:pt x="200863" y="75565"/>
                  </a:lnTo>
                  <a:close/>
                </a:path>
                <a:path w="757555" h="83184">
                  <a:moveTo>
                    <a:pt x="211112" y="72136"/>
                  </a:moveTo>
                  <a:lnTo>
                    <a:pt x="210858" y="71932"/>
                  </a:lnTo>
                  <a:lnTo>
                    <a:pt x="210527" y="71640"/>
                  </a:lnTo>
                  <a:lnTo>
                    <a:pt x="210273" y="72097"/>
                  </a:lnTo>
                  <a:lnTo>
                    <a:pt x="210604" y="72682"/>
                  </a:lnTo>
                  <a:lnTo>
                    <a:pt x="210870" y="72542"/>
                  </a:lnTo>
                  <a:lnTo>
                    <a:pt x="211112" y="72136"/>
                  </a:lnTo>
                  <a:close/>
                </a:path>
                <a:path w="757555" h="83184">
                  <a:moveTo>
                    <a:pt x="211683" y="70739"/>
                  </a:moveTo>
                  <a:lnTo>
                    <a:pt x="211315" y="71805"/>
                  </a:lnTo>
                  <a:lnTo>
                    <a:pt x="211112" y="72136"/>
                  </a:lnTo>
                  <a:lnTo>
                    <a:pt x="211442" y="72351"/>
                  </a:lnTo>
                  <a:lnTo>
                    <a:pt x="211683" y="72415"/>
                  </a:lnTo>
                  <a:lnTo>
                    <a:pt x="211683" y="70739"/>
                  </a:lnTo>
                  <a:close/>
                </a:path>
                <a:path w="757555" h="83184">
                  <a:moveTo>
                    <a:pt x="215087" y="57721"/>
                  </a:moveTo>
                  <a:lnTo>
                    <a:pt x="214630" y="55753"/>
                  </a:lnTo>
                  <a:lnTo>
                    <a:pt x="214147" y="58166"/>
                  </a:lnTo>
                  <a:lnTo>
                    <a:pt x="215087" y="57721"/>
                  </a:lnTo>
                  <a:close/>
                </a:path>
                <a:path w="757555" h="83184">
                  <a:moveTo>
                    <a:pt x="215760" y="57404"/>
                  </a:moveTo>
                  <a:lnTo>
                    <a:pt x="215214" y="57658"/>
                  </a:lnTo>
                  <a:lnTo>
                    <a:pt x="215112" y="57785"/>
                  </a:lnTo>
                  <a:lnTo>
                    <a:pt x="215468" y="59347"/>
                  </a:lnTo>
                  <a:lnTo>
                    <a:pt x="215760" y="57404"/>
                  </a:lnTo>
                  <a:close/>
                </a:path>
                <a:path w="757555" h="83184">
                  <a:moveTo>
                    <a:pt x="216242" y="53898"/>
                  </a:moveTo>
                  <a:lnTo>
                    <a:pt x="215379" y="54876"/>
                  </a:lnTo>
                  <a:lnTo>
                    <a:pt x="216027" y="54279"/>
                  </a:lnTo>
                  <a:lnTo>
                    <a:pt x="216242" y="53898"/>
                  </a:lnTo>
                  <a:close/>
                </a:path>
                <a:path w="757555" h="83184">
                  <a:moveTo>
                    <a:pt x="220345" y="72517"/>
                  </a:moveTo>
                  <a:lnTo>
                    <a:pt x="219595" y="73317"/>
                  </a:lnTo>
                  <a:lnTo>
                    <a:pt x="220154" y="74968"/>
                  </a:lnTo>
                  <a:lnTo>
                    <a:pt x="220345" y="72517"/>
                  </a:lnTo>
                  <a:close/>
                </a:path>
                <a:path w="757555" h="83184">
                  <a:moveTo>
                    <a:pt x="223888" y="59436"/>
                  </a:moveTo>
                  <a:lnTo>
                    <a:pt x="223710" y="59283"/>
                  </a:lnTo>
                  <a:lnTo>
                    <a:pt x="223888" y="59436"/>
                  </a:lnTo>
                  <a:close/>
                </a:path>
                <a:path w="757555" h="83184">
                  <a:moveTo>
                    <a:pt x="224751" y="56680"/>
                  </a:moveTo>
                  <a:lnTo>
                    <a:pt x="224243" y="57086"/>
                  </a:lnTo>
                  <a:lnTo>
                    <a:pt x="224751" y="57683"/>
                  </a:lnTo>
                  <a:lnTo>
                    <a:pt x="224751" y="56680"/>
                  </a:lnTo>
                  <a:close/>
                </a:path>
                <a:path w="757555" h="83184">
                  <a:moveTo>
                    <a:pt x="239864" y="63754"/>
                  </a:moveTo>
                  <a:lnTo>
                    <a:pt x="239801" y="63271"/>
                  </a:lnTo>
                  <a:lnTo>
                    <a:pt x="239776" y="63715"/>
                  </a:lnTo>
                  <a:close/>
                </a:path>
                <a:path w="757555" h="83184">
                  <a:moveTo>
                    <a:pt x="239991" y="64770"/>
                  </a:moveTo>
                  <a:lnTo>
                    <a:pt x="239979" y="64516"/>
                  </a:lnTo>
                  <a:lnTo>
                    <a:pt x="239915" y="64770"/>
                  </a:lnTo>
                  <a:close/>
                </a:path>
                <a:path w="757555" h="83184">
                  <a:moveTo>
                    <a:pt x="240030" y="61976"/>
                  </a:moveTo>
                  <a:lnTo>
                    <a:pt x="239915" y="61468"/>
                  </a:lnTo>
                  <a:lnTo>
                    <a:pt x="239509" y="60820"/>
                  </a:lnTo>
                  <a:lnTo>
                    <a:pt x="239560" y="61468"/>
                  </a:lnTo>
                  <a:lnTo>
                    <a:pt x="239801" y="63271"/>
                  </a:lnTo>
                  <a:lnTo>
                    <a:pt x="240030" y="61976"/>
                  </a:lnTo>
                  <a:close/>
                </a:path>
                <a:path w="757555" h="83184">
                  <a:moveTo>
                    <a:pt x="240284" y="63500"/>
                  </a:moveTo>
                  <a:lnTo>
                    <a:pt x="240080" y="63881"/>
                  </a:lnTo>
                  <a:lnTo>
                    <a:pt x="239979" y="64516"/>
                  </a:lnTo>
                  <a:lnTo>
                    <a:pt x="240195" y="63715"/>
                  </a:lnTo>
                  <a:lnTo>
                    <a:pt x="240284" y="63500"/>
                  </a:lnTo>
                  <a:close/>
                </a:path>
                <a:path w="757555" h="83184">
                  <a:moveTo>
                    <a:pt x="245872" y="71691"/>
                  </a:moveTo>
                  <a:lnTo>
                    <a:pt x="245859" y="71488"/>
                  </a:lnTo>
                  <a:lnTo>
                    <a:pt x="245770" y="71234"/>
                  </a:lnTo>
                  <a:lnTo>
                    <a:pt x="245681" y="70993"/>
                  </a:lnTo>
                  <a:lnTo>
                    <a:pt x="245719" y="71196"/>
                  </a:lnTo>
                  <a:lnTo>
                    <a:pt x="245770" y="71475"/>
                  </a:lnTo>
                  <a:lnTo>
                    <a:pt x="245872" y="71691"/>
                  </a:lnTo>
                  <a:close/>
                </a:path>
                <a:path w="757555" h="83184">
                  <a:moveTo>
                    <a:pt x="248818" y="69342"/>
                  </a:moveTo>
                  <a:lnTo>
                    <a:pt x="248805" y="68580"/>
                  </a:lnTo>
                  <a:lnTo>
                    <a:pt x="247954" y="67183"/>
                  </a:lnTo>
                  <a:lnTo>
                    <a:pt x="248043" y="69469"/>
                  </a:lnTo>
                  <a:lnTo>
                    <a:pt x="248818" y="69342"/>
                  </a:lnTo>
                  <a:close/>
                </a:path>
                <a:path w="757555" h="83184">
                  <a:moveTo>
                    <a:pt x="253873" y="57467"/>
                  </a:moveTo>
                  <a:lnTo>
                    <a:pt x="253111" y="56388"/>
                  </a:lnTo>
                  <a:lnTo>
                    <a:pt x="253098" y="55740"/>
                  </a:lnTo>
                  <a:lnTo>
                    <a:pt x="252653" y="57073"/>
                  </a:lnTo>
                  <a:lnTo>
                    <a:pt x="253225" y="58039"/>
                  </a:lnTo>
                  <a:lnTo>
                    <a:pt x="253873" y="57467"/>
                  </a:lnTo>
                  <a:close/>
                </a:path>
                <a:path w="757555" h="83184">
                  <a:moveTo>
                    <a:pt x="256400" y="62826"/>
                  </a:moveTo>
                  <a:lnTo>
                    <a:pt x="256260" y="60452"/>
                  </a:lnTo>
                  <a:lnTo>
                    <a:pt x="256273" y="62903"/>
                  </a:lnTo>
                  <a:lnTo>
                    <a:pt x="256400" y="62826"/>
                  </a:lnTo>
                  <a:close/>
                </a:path>
                <a:path w="757555" h="83184">
                  <a:moveTo>
                    <a:pt x="257225" y="62357"/>
                  </a:moveTo>
                  <a:lnTo>
                    <a:pt x="256514" y="62776"/>
                  </a:lnTo>
                  <a:lnTo>
                    <a:pt x="256616" y="63715"/>
                  </a:lnTo>
                  <a:lnTo>
                    <a:pt x="257225" y="62357"/>
                  </a:lnTo>
                  <a:close/>
                </a:path>
                <a:path w="757555" h="83184">
                  <a:moveTo>
                    <a:pt x="257975" y="73317"/>
                  </a:moveTo>
                  <a:lnTo>
                    <a:pt x="257962" y="72263"/>
                  </a:lnTo>
                  <a:lnTo>
                    <a:pt x="257746" y="72644"/>
                  </a:lnTo>
                  <a:lnTo>
                    <a:pt x="257683" y="73025"/>
                  </a:lnTo>
                  <a:lnTo>
                    <a:pt x="257975" y="73317"/>
                  </a:lnTo>
                  <a:close/>
                </a:path>
                <a:path w="757555" h="83184">
                  <a:moveTo>
                    <a:pt x="258457" y="57264"/>
                  </a:moveTo>
                  <a:lnTo>
                    <a:pt x="256628" y="54013"/>
                  </a:lnTo>
                  <a:lnTo>
                    <a:pt x="258038" y="57505"/>
                  </a:lnTo>
                  <a:lnTo>
                    <a:pt x="258457" y="57264"/>
                  </a:lnTo>
                  <a:close/>
                </a:path>
                <a:path w="757555" h="83184">
                  <a:moveTo>
                    <a:pt x="258610" y="60198"/>
                  </a:moveTo>
                  <a:lnTo>
                    <a:pt x="258470" y="59677"/>
                  </a:lnTo>
                  <a:lnTo>
                    <a:pt x="257276" y="59448"/>
                  </a:lnTo>
                  <a:lnTo>
                    <a:pt x="258610" y="60198"/>
                  </a:lnTo>
                  <a:close/>
                </a:path>
                <a:path w="757555" h="83184">
                  <a:moveTo>
                    <a:pt x="258711" y="62865"/>
                  </a:moveTo>
                  <a:close/>
                </a:path>
                <a:path w="757555" h="83184">
                  <a:moveTo>
                    <a:pt x="258749" y="74041"/>
                  </a:moveTo>
                  <a:lnTo>
                    <a:pt x="257975" y="73317"/>
                  </a:lnTo>
                  <a:lnTo>
                    <a:pt x="258000" y="74803"/>
                  </a:lnTo>
                  <a:lnTo>
                    <a:pt x="258749" y="74041"/>
                  </a:lnTo>
                  <a:close/>
                </a:path>
                <a:path w="757555" h="83184">
                  <a:moveTo>
                    <a:pt x="258965" y="59778"/>
                  </a:moveTo>
                  <a:lnTo>
                    <a:pt x="258038" y="57505"/>
                  </a:lnTo>
                  <a:lnTo>
                    <a:pt x="257911" y="57581"/>
                  </a:lnTo>
                  <a:lnTo>
                    <a:pt x="258470" y="59677"/>
                  </a:lnTo>
                  <a:lnTo>
                    <a:pt x="258965" y="59778"/>
                  </a:lnTo>
                  <a:close/>
                </a:path>
                <a:path w="757555" h="83184">
                  <a:moveTo>
                    <a:pt x="259397" y="61976"/>
                  </a:moveTo>
                  <a:lnTo>
                    <a:pt x="259207" y="61849"/>
                  </a:lnTo>
                  <a:lnTo>
                    <a:pt x="259181" y="60579"/>
                  </a:lnTo>
                  <a:lnTo>
                    <a:pt x="258813" y="62230"/>
                  </a:lnTo>
                  <a:lnTo>
                    <a:pt x="258699" y="62826"/>
                  </a:lnTo>
                  <a:lnTo>
                    <a:pt x="259397" y="61976"/>
                  </a:lnTo>
                  <a:close/>
                </a:path>
                <a:path w="757555" h="83184">
                  <a:moveTo>
                    <a:pt x="265963" y="73952"/>
                  </a:moveTo>
                  <a:lnTo>
                    <a:pt x="264858" y="70269"/>
                  </a:lnTo>
                  <a:lnTo>
                    <a:pt x="264642" y="72085"/>
                  </a:lnTo>
                  <a:lnTo>
                    <a:pt x="265023" y="72301"/>
                  </a:lnTo>
                  <a:lnTo>
                    <a:pt x="265747" y="74282"/>
                  </a:lnTo>
                  <a:lnTo>
                    <a:pt x="265963" y="73952"/>
                  </a:lnTo>
                  <a:close/>
                </a:path>
                <a:path w="757555" h="83184">
                  <a:moveTo>
                    <a:pt x="267893" y="72059"/>
                  </a:moveTo>
                  <a:lnTo>
                    <a:pt x="267843" y="71208"/>
                  </a:lnTo>
                  <a:lnTo>
                    <a:pt x="267766" y="70954"/>
                  </a:lnTo>
                  <a:lnTo>
                    <a:pt x="267779" y="71704"/>
                  </a:lnTo>
                  <a:lnTo>
                    <a:pt x="267766" y="72059"/>
                  </a:lnTo>
                  <a:lnTo>
                    <a:pt x="267665" y="72237"/>
                  </a:lnTo>
                  <a:lnTo>
                    <a:pt x="267817" y="72123"/>
                  </a:lnTo>
                  <a:close/>
                </a:path>
                <a:path w="757555" h="83184">
                  <a:moveTo>
                    <a:pt x="268008" y="69596"/>
                  </a:moveTo>
                  <a:lnTo>
                    <a:pt x="267690" y="67398"/>
                  </a:lnTo>
                  <a:lnTo>
                    <a:pt x="267373" y="67310"/>
                  </a:lnTo>
                  <a:lnTo>
                    <a:pt x="267373" y="67183"/>
                  </a:lnTo>
                  <a:lnTo>
                    <a:pt x="267385" y="66675"/>
                  </a:lnTo>
                  <a:lnTo>
                    <a:pt x="267436" y="62992"/>
                  </a:lnTo>
                  <a:lnTo>
                    <a:pt x="266687" y="66675"/>
                  </a:lnTo>
                  <a:lnTo>
                    <a:pt x="266369" y="65532"/>
                  </a:lnTo>
                  <a:lnTo>
                    <a:pt x="266153" y="64008"/>
                  </a:lnTo>
                  <a:lnTo>
                    <a:pt x="266039" y="63246"/>
                  </a:lnTo>
                  <a:lnTo>
                    <a:pt x="266153" y="62903"/>
                  </a:lnTo>
                  <a:lnTo>
                    <a:pt x="266407" y="62484"/>
                  </a:lnTo>
                  <a:lnTo>
                    <a:pt x="266306" y="61976"/>
                  </a:lnTo>
                  <a:lnTo>
                    <a:pt x="265582" y="60325"/>
                  </a:lnTo>
                  <a:lnTo>
                    <a:pt x="265950" y="64008"/>
                  </a:lnTo>
                  <a:lnTo>
                    <a:pt x="265772" y="63500"/>
                  </a:lnTo>
                  <a:lnTo>
                    <a:pt x="265684" y="63246"/>
                  </a:lnTo>
                  <a:lnTo>
                    <a:pt x="265315" y="62230"/>
                  </a:lnTo>
                  <a:lnTo>
                    <a:pt x="265099" y="61595"/>
                  </a:lnTo>
                  <a:lnTo>
                    <a:pt x="265099" y="60960"/>
                  </a:lnTo>
                  <a:lnTo>
                    <a:pt x="264490" y="62230"/>
                  </a:lnTo>
                  <a:lnTo>
                    <a:pt x="264388" y="60452"/>
                  </a:lnTo>
                  <a:lnTo>
                    <a:pt x="264261" y="59817"/>
                  </a:lnTo>
                  <a:lnTo>
                    <a:pt x="264223" y="59309"/>
                  </a:lnTo>
                  <a:lnTo>
                    <a:pt x="264617" y="59817"/>
                  </a:lnTo>
                  <a:lnTo>
                    <a:pt x="264223" y="59182"/>
                  </a:lnTo>
                  <a:lnTo>
                    <a:pt x="263144" y="57404"/>
                  </a:lnTo>
                  <a:lnTo>
                    <a:pt x="262813" y="63246"/>
                  </a:lnTo>
                  <a:lnTo>
                    <a:pt x="262140" y="60198"/>
                  </a:lnTo>
                  <a:lnTo>
                    <a:pt x="262178" y="59690"/>
                  </a:lnTo>
                  <a:lnTo>
                    <a:pt x="260515" y="61341"/>
                  </a:lnTo>
                  <a:lnTo>
                    <a:pt x="262128" y="62776"/>
                  </a:lnTo>
                  <a:lnTo>
                    <a:pt x="262140" y="63246"/>
                  </a:lnTo>
                  <a:lnTo>
                    <a:pt x="261200" y="66802"/>
                  </a:lnTo>
                  <a:lnTo>
                    <a:pt x="260667" y="64008"/>
                  </a:lnTo>
                  <a:lnTo>
                    <a:pt x="260337" y="62230"/>
                  </a:lnTo>
                  <a:lnTo>
                    <a:pt x="259715" y="58928"/>
                  </a:lnTo>
                  <a:lnTo>
                    <a:pt x="259765" y="62230"/>
                  </a:lnTo>
                  <a:lnTo>
                    <a:pt x="259397" y="61988"/>
                  </a:lnTo>
                  <a:lnTo>
                    <a:pt x="259156" y="64008"/>
                  </a:lnTo>
                  <a:lnTo>
                    <a:pt x="258762" y="62992"/>
                  </a:lnTo>
                  <a:lnTo>
                    <a:pt x="258660" y="62865"/>
                  </a:lnTo>
                  <a:lnTo>
                    <a:pt x="258559" y="62484"/>
                  </a:lnTo>
                  <a:lnTo>
                    <a:pt x="258064" y="61214"/>
                  </a:lnTo>
                  <a:lnTo>
                    <a:pt x="256806" y="65532"/>
                  </a:lnTo>
                  <a:lnTo>
                    <a:pt x="256755" y="65024"/>
                  </a:lnTo>
                  <a:lnTo>
                    <a:pt x="256654" y="64135"/>
                  </a:lnTo>
                  <a:lnTo>
                    <a:pt x="256616" y="63715"/>
                  </a:lnTo>
                  <a:lnTo>
                    <a:pt x="256413" y="64135"/>
                  </a:lnTo>
                  <a:lnTo>
                    <a:pt x="256273" y="62992"/>
                  </a:lnTo>
                  <a:lnTo>
                    <a:pt x="256171" y="62052"/>
                  </a:lnTo>
                  <a:lnTo>
                    <a:pt x="256108" y="62992"/>
                  </a:lnTo>
                  <a:lnTo>
                    <a:pt x="255993" y="60579"/>
                  </a:lnTo>
                  <a:lnTo>
                    <a:pt x="255765" y="58674"/>
                  </a:lnTo>
                  <a:lnTo>
                    <a:pt x="255384" y="65024"/>
                  </a:lnTo>
                  <a:lnTo>
                    <a:pt x="255181" y="64516"/>
                  </a:lnTo>
                  <a:lnTo>
                    <a:pt x="255028" y="64135"/>
                  </a:lnTo>
                  <a:lnTo>
                    <a:pt x="254927" y="63881"/>
                  </a:lnTo>
                  <a:lnTo>
                    <a:pt x="254774" y="63500"/>
                  </a:lnTo>
                  <a:lnTo>
                    <a:pt x="254482" y="62776"/>
                  </a:lnTo>
                  <a:lnTo>
                    <a:pt x="254469" y="59817"/>
                  </a:lnTo>
                  <a:lnTo>
                    <a:pt x="255320" y="61214"/>
                  </a:lnTo>
                  <a:lnTo>
                    <a:pt x="254762" y="59817"/>
                  </a:lnTo>
                  <a:lnTo>
                    <a:pt x="254368" y="58801"/>
                  </a:lnTo>
                  <a:lnTo>
                    <a:pt x="254177" y="63500"/>
                  </a:lnTo>
                  <a:lnTo>
                    <a:pt x="253961" y="62611"/>
                  </a:lnTo>
                  <a:lnTo>
                    <a:pt x="252730" y="57785"/>
                  </a:lnTo>
                  <a:lnTo>
                    <a:pt x="252272" y="58547"/>
                  </a:lnTo>
                  <a:lnTo>
                    <a:pt x="252196" y="60198"/>
                  </a:lnTo>
                  <a:lnTo>
                    <a:pt x="252323" y="62611"/>
                  </a:lnTo>
                  <a:lnTo>
                    <a:pt x="251764" y="61849"/>
                  </a:lnTo>
                  <a:lnTo>
                    <a:pt x="251675" y="61722"/>
                  </a:lnTo>
                  <a:lnTo>
                    <a:pt x="250748" y="60452"/>
                  </a:lnTo>
                  <a:lnTo>
                    <a:pt x="249682" y="61722"/>
                  </a:lnTo>
                  <a:lnTo>
                    <a:pt x="249682" y="60452"/>
                  </a:lnTo>
                  <a:lnTo>
                    <a:pt x="247434" y="59817"/>
                  </a:lnTo>
                  <a:lnTo>
                    <a:pt x="246291" y="58559"/>
                  </a:lnTo>
                  <a:lnTo>
                    <a:pt x="246303" y="61722"/>
                  </a:lnTo>
                  <a:lnTo>
                    <a:pt x="245173" y="61087"/>
                  </a:lnTo>
                  <a:lnTo>
                    <a:pt x="244411" y="61849"/>
                  </a:lnTo>
                  <a:lnTo>
                    <a:pt x="244373" y="60706"/>
                  </a:lnTo>
                  <a:lnTo>
                    <a:pt x="244348" y="60071"/>
                  </a:lnTo>
                  <a:lnTo>
                    <a:pt x="244462" y="58547"/>
                  </a:lnTo>
                  <a:lnTo>
                    <a:pt x="244805" y="57658"/>
                  </a:lnTo>
                  <a:lnTo>
                    <a:pt x="244043" y="57658"/>
                  </a:lnTo>
                  <a:lnTo>
                    <a:pt x="243992" y="58356"/>
                  </a:lnTo>
                  <a:lnTo>
                    <a:pt x="243865" y="59182"/>
                  </a:lnTo>
                  <a:lnTo>
                    <a:pt x="243738" y="59563"/>
                  </a:lnTo>
                  <a:lnTo>
                    <a:pt x="243281" y="60071"/>
                  </a:lnTo>
                  <a:lnTo>
                    <a:pt x="243332" y="57150"/>
                  </a:lnTo>
                  <a:lnTo>
                    <a:pt x="242341" y="57404"/>
                  </a:lnTo>
                  <a:lnTo>
                    <a:pt x="241503" y="60706"/>
                  </a:lnTo>
                  <a:lnTo>
                    <a:pt x="240131" y="58801"/>
                  </a:lnTo>
                  <a:lnTo>
                    <a:pt x="240220" y="61595"/>
                  </a:lnTo>
                  <a:lnTo>
                    <a:pt x="241300" y="65532"/>
                  </a:lnTo>
                  <a:lnTo>
                    <a:pt x="241414" y="66421"/>
                  </a:lnTo>
                  <a:lnTo>
                    <a:pt x="240233" y="68072"/>
                  </a:lnTo>
                  <a:lnTo>
                    <a:pt x="240106" y="66675"/>
                  </a:lnTo>
                  <a:lnTo>
                    <a:pt x="240042" y="65532"/>
                  </a:lnTo>
                  <a:lnTo>
                    <a:pt x="240017" y="65151"/>
                  </a:lnTo>
                  <a:lnTo>
                    <a:pt x="240004" y="64897"/>
                  </a:lnTo>
                  <a:lnTo>
                    <a:pt x="239915" y="64770"/>
                  </a:lnTo>
                  <a:lnTo>
                    <a:pt x="239699" y="64262"/>
                  </a:lnTo>
                  <a:lnTo>
                    <a:pt x="239636" y="63627"/>
                  </a:lnTo>
                  <a:lnTo>
                    <a:pt x="239395" y="63500"/>
                  </a:lnTo>
                  <a:lnTo>
                    <a:pt x="239331" y="62103"/>
                  </a:lnTo>
                  <a:lnTo>
                    <a:pt x="239306" y="61468"/>
                  </a:lnTo>
                  <a:lnTo>
                    <a:pt x="238975" y="62103"/>
                  </a:lnTo>
                  <a:lnTo>
                    <a:pt x="238975" y="60579"/>
                  </a:lnTo>
                  <a:lnTo>
                    <a:pt x="239090" y="60198"/>
                  </a:lnTo>
                  <a:lnTo>
                    <a:pt x="239420" y="61341"/>
                  </a:lnTo>
                  <a:lnTo>
                    <a:pt x="239509" y="60820"/>
                  </a:lnTo>
                  <a:lnTo>
                    <a:pt x="239572" y="60452"/>
                  </a:lnTo>
                  <a:lnTo>
                    <a:pt x="239191" y="60198"/>
                  </a:lnTo>
                  <a:lnTo>
                    <a:pt x="238988" y="60045"/>
                  </a:lnTo>
                  <a:lnTo>
                    <a:pt x="238379" y="59042"/>
                  </a:lnTo>
                  <a:lnTo>
                    <a:pt x="238277" y="58674"/>
                  </a:lnTo>
                  <a:lnTo>
                    <a:pt x="238048" y="57404"/>
                  </a:lnTo>
                  <a:lnTo>
                    <a:pt x="238099" y="60261"/>
                  </a:lnTo>
                  <a:lnTo>
                    <a:pt x="237807" y="60452"/>
                  </a:lnTo>
                  <a:lnTo>
                    <a:pt x="236816" y="60579"/>
                  </a:lnTo>
                  <a:lnTo>
                    <a:pt x="236956" y="59944"/>
                  </a:lnTo>
                  <a:lnTo>
                    <a:pt x="237286" y="58293"/>
                  </a:lnTo>
                  <a:lnTo>
                    <a:pt x="237172" y="57619"/>
                  </a:lnTo>
                  <a:lnTo>
                    <a:pt x="236728" y="56896"/>
                  </a:lnTo>
                  <a:lnTo>
                    <a:pt x="236550" y="58293"/>
                  </a:lnTo>
                  <a:lnTo>
                    <a:pt x="235864" y="56896"/>
                  </a:lnTo>
                  <a:lnTo>
                    <a:pt x="235966" y="59944"/>
                  </a:lnTo>
                  <a:lnTo>
                    <a:pt x="235673" y="59944"/>
                  </a:lnTo>
                  <a:lnTo>
                    <a:pt x="235610" y="59055"/>
                  </a:lnTo>
                  <a:lnTo>
                    <a:pt x="235496" y="58166"/>
                  </a:lnTo>
                  <a:lnTo>
                    <a:pt x="235407" y="57658"/>
                  </a:lnTo>
                  <a:lnTo>
                    <a:pt x="234962" y="59055"/>
                  </a:lnTo>
                  <a:lnTo>
                    <a:pt x="233045" y="58166"/>
                  </a:lnTo>
                  <a:lnTo>
                    <a:pt x="233705" y="61226"/>
                  </a:lnTo>
                  <a:lnTo>
                    <a:pt x="233730" y="61366"/>
                  </a:lnTo>
                  <a:lnTo>
                    <a:pt x="233768" y="61544"/>
                  </a:lnTo>
                  <a:lnTo>
                    <a:pt x="233832" y="61722"/>
                  </a:lnTo>
                  <a:lnTo>
                    <a:pt x="232232" y="64897"/>
                  </a:lnTo>
                  <a:lnTo>
                    <a:pt x="232016" y="64389"/>
                  </a:lnTo>
                  <a:lnTo>
                    <a:pt x="231648" y="63500"/>
                  </a:lnTo>
                  <a:lnTo>
                    <a:pt x="230886" y="61722"/>
                  </a:lnTo>
                  <a:lnTo>
                    <a:pt x="230835" y="61595"/>
                  </a:lnTo>
                  <a:lnTo>
                    <a:pt x="230238" y="60198"/>
                  </a:lnTo>
                  <a:lnTo>
                    <a:pt x="228625" y="61595"/>
                  </a:lnTo>
                  <a:lnTo>
                    <a:pt x="228587" y="60579"/>
                  </a:lnTo>
                  <a:lnTo>
                    <a:pt x="227634" y="61722"/>
                  </a:lnTo>
                  <a:lnTo>
                    <a:pt x="226390" y="61341"/>
                  </a:lnTo>
                  <a:lnTo>
                    <a:pt x="225729" y="63500"/>
                  </a:lnTo>
                  <a:lnTo>
                    <a:pt x="225437" y="63500"/>
                  </a:lnTo>
                  <a:lnTo>
                    <a:pt x="225285" y="62865"/>
                  </a:lnTo>
                  <a:lnTo>
                    <a:pt x="225183" y="62484"/>
                  </a:lnTo>
                  <a:lnTo>
                    <a:pt x="225069" y="62052"/>
                  </a:lnTo>
                  <a:lnTo>
                    <a:pt x="225082" y="60452"/>
                  </a:lnTo>
                  <a:lnTo>
                    <a:pt x="224345" y="61214"/>
                  </a:lnTo>
                  <a:lnTo>
                    <a:pt x="224294" y="62484"/>
                  </a:lnTo>
                  <a:lnTo>
                    <a:pt x="223189" y="60794"/>
                  </a:lnTo>
                  <a:lnTo>
                    <a:pt x="223291" y="60325"/>
                  </a:lnTo>
                  <a:lnTo>
                    <a:pt x="223545" y="59690"/>
                  </a:lnTo>
                  <a:lnTo>
                    <a:pt x="223672" y="59385"/>
                  </a:lnTo>
                  <a:lnTo>
                    <a:pt x="223596" y="59194"/>
                  </a:lnTo>
                  <a:lnTo>
                    <a:pt x="223862" y="58928"/>
                  </a:lnTo>
                  <a:lnTo>
                    <a:pt x="223431" y="59042"/>
                  </a:lnTo>
                  <a:lnTo>
                    <a:pt x="222834" y="59182"/>
                  </a:lnTo>
                  <a:lnTo>
                    <a:pt x="223342" y="59055"/>
                  </a:lnTo>
                  <a:lnTo>
                    <a:pt x="223240" y="58864"/>
                  </a:lnTo>
                  <a:lnTo>
                    <a:pt x="222872" y="58559"/>
                  </a:lnTo>
                  <a:lnTo>
                    <a:pt x="222605" y="56896"/>
                  </a:lnTo>
                  <a:lnTo>
                    <a:pt x="221627" y="59690"/>
                  </a:lnTo>
                  <a:lnTo>
                    <a:pt x="221653" y="59436"/>
                  </a:lnTo>
                  <a:lnTo>
                    <a:pt x="221907" y="57023"/>
                  </a:lnTo>
                  <a:lnTo>
                    <a:pt x="220802" y="56388"/>
                  </a:lnTo>
                  <a:lnTo>
                    <a:pt x="220497" y="56896"/>
                  </a:lnTo>
                  <a:lnTo>
                    <a:pt x="220446" y="57404"/>
                  </a:lnTo>
                  <a:lnTo>
                    <a:pt x="221081" y="59055"/>
                  </a:lnTo>
                  <a:lnTo>
                    <a:pt x="220560" y="59436"/>
                  </a:lnTo>
                  <a:lnTo>
                    <a:pt x="219621" y="59055"/>
                  </a:lnTo>
                  <a:lnTo>
                    <a:pt x="219748" y="56667"/>
                  </a:lnTo>
                  <a:lnTo>
                    <a:pt x="219633" y="55156"/>
                  </a:lnTo>
                  <a:lnTo>
                    <a:pt x="217728" y="51308"/>
                  </a:lnTo>
                  <a:lnTo>
                    <a:pt x="216293" y="62865"/>
                  </a:lnTo>
                  <a:lnTo>
                    <a:pt x="215696" y="60325"/>
                  </a:lnTo>
                  <a:lnTo>
                    <a:pt x="215468" y="59347"/>
                  </a:lnTo>
                  <a:lnTo>
                    <a:pt x="215328" y="60325"/>
                  </a:lnTo>
                  <a:lnTo>
                    <a:pt x="214617" y="59944"/>
                  </a:lnTo>
                  <a:lnTo>
                    <a:pt x="214452" y="59855"/>
                  </a:lnTo>
                  <a:lnTo>
                    <a:pt x="214325" y="59563"/>
                  </a:lnTo>
                  <a:lnTo>
                    <a:pt x="213347" y="54864"/>
                  </a:lnTo>
                  <a:lnTo>
                    <a:pt x="213055" y="54864"/>
                  </a:lnTo>
                  <a:lnTo>
                    <a:pt x="211772" y="52959"/>
                  </a:lnTo>
                  <a:lnTo>
                    <a:pt x="211937" y="59944"/>
                  </a:lnTo>
                  <a:lnTo>
                    <a:pt x="210578" y="58674"/>
                  </a:lnTo>
                  <a:lnTo>
                    <a:pt x="210693" y="59436"/>
                  </a:lnTo>
                  <a:lnTo>
                    <a:pt x="210820" y="60833"/>
                  </a:lnTo>
                  <a:lnTo>
                    <a:pt x="210947" y="63271"/>
                  </a:lnTo>
                  <a:lnTo>
                    <a:pt x="209969" y="64389"/>
                  </a:lnTo>
                  <a:lnTo>
                    <a:pt x="209346" y="64135"/>
                  </a:lnTo>
                  <a:lnTo>
                    <a:pt x="209029" y="64008"/>
                  </a:lnTo>
                  <a:lnTo>
                    <a:pt x="209016" y="63754"/>
                  </a:lnTo>
                  <a:lnTo>
                    <a:pt x="208953" y="62484"/>
                  </a:lnTo>
                  <a:lnTo>
                    <a:pt x="208876" y="61087"/>
                  </a:lnTo>
                  <a:lnTo>
                    <a:pt x="209003" y="58801"/>
                  </a:lnTo>
                  <a:lnTo>
                    <a:pt x="209283" y="58293"/>
                  </a:lnTo>
                  <a:lnTo>
                    <a:pt x="209359" y="58166"/>
                  </a:lnTo>
                  <a:lnTo>
                    <a:pt x="209575" y="58039"/>
                  </a:lnTo>
                  <a:lnTo>
                    <a:pt x="209677" y="58928"/>
                  </a:lnTo>
                  <a:lnTo>
                    <a:pt x="210286" y="58039"/>
                  </a:lnTo>
                  <a:lnTo>
                    <a:pt x="210337" y="57785"/>
                  </a:lnTo>
                  <a:lnTo>
                    <a:pt x="209981" y="56515"/>
                  </a:lnTo>
                  <a:lnTo>
                    <a:pt x="209892" y="57785"/>
                  </a:lnTo>
                  <a:lnTo>
                    <a:pt x="209702" y="57277"/>
                  </a:lnTo>
                  <a:lnTo>
                    <a:pt x="209423" y="56515"/>
                  </a:lnTo>
                  <a:lnTo>
                    <a:pt x="208229" y="56642"/>
                  </a:lnTo>
                  <a:lnTo>
                    <a:pt x="208229" y="56769"/>
                  </a:lnTo>
                  <a:lnTo>
                    <a:pt x="208140" y="56642"/>
                  </a:lnTo>
                  <a:lnTo>
                    <a:pt x="208064" y="56426"/>
                  </a:lnTo>
                  <a:lnTo>
                    <a:pt x="208432" y="54610"/>
                  </a:lnTo>
                  <a:lnTo>
                    <a:pt x="207886" y="55626"/>
                  </a:lnTo>
                  <a:lnTo>
                    <a:pt x="207810" y="56007"/>
                  </a:lnTo>
                  <a:lnTo>
                    <a:pt x="207467" y="55499"/>
                  </a:lnTo>
                  <a:lnTo>
                    <a:pt x="206806" y="57277"/>
                  </a:lnTo>
                  <a:lnTo>
                    <a:pt x="205562" y="56134"/>
                  </a:lnTo>
                  <a:lnTo>
                    <a:pt x="205727" y="56642"/>
                  </a:lnTo>
                  <a:lnTo>
                    <a:pt x="205828" y="57277"/>
                  </a:lnTo>
                  <a:lnTo>
                    <a:pt x="205955" y="58293"/>
                  </a:lnTo>
                  <a:lnTo>
                    <a:pt x="205752" y="58166"/>
                  </a:lnTo>
                  <a:lnTo>
                    <a:pt x="203987" y="56680"/>
                  </a:lnTo>
                  <a:lnTo>
                    <a:pt x="204965" y="60579"/>
                  </a:lnTo>
                  <a:lnTo>
                    <a:pt x="203746" y="61087"/>
                  </a:lnTo>
                  <a:lnTo>
                    <a:pt x="203517" y="60452"/>
                  </a:lnTo>
                  <a:lnTo>
                    <a:pt x="203377" y="60071"/>
                  </a:lnTo>
                  <a:lnTo>
                    <a:pt x="203060" y="59232"/>
                  </a:lnTo>
                  <a:lnTo>
                    <a:pt x="203187" y="58801"/>
                  </a:lnTo>
                  <a:lnTo>
                    <a:pt x="203428" y="58166"/>
                  </a:lnTo>
                  <a:lnTo>
                    <a:pt x="203962" y="56692"/>
                  </a:lnTo>
                  <a:lnTo>
                    <a:pt x="202768" y="58166"/>
                  </a:lnTo>
                  <a:lnTo>
                    <a:pt x="202095" y="57023"/>
                  </a:lnTo>
                  <a:lnTo>
                    <a:pt x="202209" y="56261"/>
                  </a:lnTo>
                  <a:lnTo>
                    <a:pt x="202920" y="53848"/>
                  </a:lnTo>
                  <a:lnTo>
                    <a:pt x="201790" y="56261"/>
                  </a:lnTo>
                  <a:lnTo>
                    <a:pt x="201193" y="53848"/>
                  </a:lnTo>
                  <a:lnTo>
                    <a:pt x="200825" y="52324"/>
                  </a:lnTo>
                  <a:lnTo>
                    <a:pt x="200202" y="51816"/>
                  </a:lnTo>
                  <a:lnTo>
                    <a:pt x="200418" y="51435"/>
                  </a:lnTo>
                  <a:lnTo>
                    <a:pt x="199872" y="51435"/>
                  </a:lnTo>
                  <a:lnTo>
                    <a:pt x="200190" y="53848"/>
                  </a:lnTo>
                  <a:lnTo>
                    <a:pt x="199847" y="53467"/>
                  </a:lnTo>
                  <a:lnTo>
                    <a:pt x="199542" y="53467"/>
                  </a:lnTo>
                  <a:lnTo>
                    <a:pt x="199555" y="52451"/>
                  </a:lnTo>
                  <a:lnTo>
                    <a:pt x="199339" y="53340"/>
                  </a:lnTo>
                  <a:lnTo>
                    <a:pt x="199224" y="54102"/>
                  </a:lnTo>
                  <a:lnTo>
                    <a:pt x="199593" y="55626"/>
                  </a:lnTo>
                  <a:lnTo>
                    <a:pt x="199694" y="56896"/>
                  </a:lnTo>
                  <a:lnTo>
                    <a:pt x="199085" y="58801"/>
                  </a:lnTo>
                  <a:lnTo>
                    <a:pt x="198704" y="57721"/>
                  </a:lnTo>
                  <a:lnTo>
                    <a:pt x="197688" y="60071"/>
                  </a:lnTo>
                  <a:lnTo>
                    <a:pt x="197599" y="58166"/>
                  </a:lnTo>
                  <a:lnTo>
                    <a:pt x="197548" y="57023"/>
                  </a:lnTo>
                  <a:lnTo>
                    <a:pt x="197535" y="56769"/>
                  </a:lnTo>
                  <a:lnTo>
                    <a:pt x="198602" y="57619"/>
                  </a:lnTo>
                  <a:lnTo>
                    <a:pt x="198742" y="57721"/>
                  </a:lnTo>
                  <a:lnTo>
                    <a:pt x="198996" y="57912"/>
                  </a:lnTo>
                  <a:lnTo>
                    <a:pt x="198856" y="57531"/>
                  </a:lnTo>
                  <a:lnTo>
                    <a:pt x="198589" y="56769"/>
                  </a:lnTo>
                  <a:lnTo>
                    <a:pt x="198221" y="55753"/>
                  </a:lnTo>
                  <a:lnTo>
                    <a:pt x="197408" y="53467"/>
                  </a:lnTo>
                  <a:lnTo>
                    <a:pt x="198005" y="53225"/>
                  </a:lnTo>
                  <a:lnTo>
                    <a:pt x="197764" y="52959"/>
                  </a:lnTo>
                  <a:lnTo>
                    <a:pt x="197815" y="52197"/>
                  </a:lnTo>
                  <a:lnTo>
                    <a:pt x="197700" y="51562"/>
                  </a:lnTo>
                  <a:lnTo>
                    <a:pt x="196570" y="49022"/>
                  </a:lnTo>
                  <a:lnTo>
                    <a:pt x="197256" y="55753"/>
                  </a:lnTo>
                  <a:lnTo>
                    <a:pt x="195821" y="55626"/>
                  </a:lnTo>
                  <a:lnTo>
                    <a:pt x="195948" y="54521"/>
                  </a:lnTo>
                  <a:lnTo>
                    <a:pt x="195834" y="53213"/>
                  </a:lnTo>
                  <a:lnTo>
                    <a:pt x="195503" y="55702"/>
                  </a:lnTo>
                  <a:lnTo>
                    <a:pt x="194983" y="57023"/>
                  </a:lnTo>
                  <a:lnTo>
                    <a:pt x="194081" y="55626"/>
                  </a:lnTo>
                  <a:lnTo>
                    <a:pt x="193967" y="58166"/>
                  </a:lnTo>
                  <a:lnTo>
                    <a:pt x="193484" y="57912"/>
                  </a:lnTo>
                  <a:lnTo>
                    <a:pt x="193852" y="58420"/>
                  </a:lnTo>
                  <a:lnTo>
                    <a:pt x="193929" y="59436"/>
                  </a:lnTo>
                  <a:lnTo>
                    <a:pt x="193814" y="60452"/>
                  </a:lnTo>
                  <a:lnTo>
                    <a:pt x="193357" y="60198"/>
                  </a:lnTo>
                  <a:lnTo>
                    <a:pt x="192709" y="60833"/>
                  </a:lnTo>
                  <a:lnTo>
                    <a:pt x="192316" y="62484"/>
                  </a:lnTo>
                  <a:lnTo>
                    <a:pt x="192214" y="61595"/>
                  </a:lnTo>
                  <a:lnTo>
                    <a:pt x="191795" y="58039"/>
                  </a:lnTo>
                  <a:lnTo>
                    <a:pt x="191528" y="55753"/>
                  </a:lnTo>
                  <a:lnTo>
                    <a:pt x="190487" y="58039"/>
                  </a:lnTo>
                  <a:lnTo>
                    <a:pt x="190360" y="57658"/>
                  </a:lnTo>
                  <a:lnTo>
                    <a:pt x="190093" y="56896"/>
                  </a:lnTo>
                  <a:lnTo>
                    <a:pt x="190207" y="56007"/>
                  </a:lnTo>
                  <a:lnTo>
                    <a:pt x="190271" y="55626"/>
                  </a:lnTo>
                  <a:lnTo>
                    <a:pt x="190398" y="54991"/>
                  </a:lnTo>
                  <a:lnTo>
                    <a:pt x="190284" y="53975"/>
                  </a:lnTo>
                  <a:lnTo>
                    <a:pt x="190106" y="53594"/>
                  </a:lnTo>
                  <a:lnTo>
                    <a:pt x="189115" y="55702"/>
                  </a:lnTo>
                  <a:lnTo>
                    <a:pt x="187896" y="59182"/>
                  </a:lnTo>
                  <a:lnTo>
                    <a:pt x="188239" y="59258"/>
                  </a:lnTo>
                  <a:lnTo>
                    <a:pt x="188455" y="57785"/>
                  </a:lnTo>
                  <a:lnTo>
                    <a:pt x="188658" y="58864"/>
                  </a:lnTo>
                  <a:lnTo>
                    <a:pt x="189103" y="57785"/>
                  </a:lnTo>
                  <a:lnTo>
                    <a:pt x="189153" y="57658"/>
                  </a:lnTo>
                  <a:lnTo>
                    <a:pt x="189318" y="57912"/>
                  </a:lnTo>
                  <a:lnTo>
                    <a:pt x="189420" y="58420"/>
                  </a:lnTo>
                  <a:lnTo>
                    <a:pt x="189179" y="59182"/>
                  </a:lnTo>
                  <a:lnTo>
                    <a:pt x="189052" y="60579"/>
                  </a:lnTo>
                  <a:lnTo>
                    <a:pt x="189166" y="61595"/>
                  </a:lnTo>
                  <a:lnTo>
                    <a:pt x="188937" y="60325"/>
                  </a:lnTo>
                  <a:lnTo>
                    <a:pt x="188861" y="60198"/>
                  </a:lnTo>
                  <a:lnTo>
                    <a:pt x="188747" y="59309"/>
                  </a:lnTo>
                  <a:lnTo>
                    <a:pt x="188658" y="58864"/>
                  </a:lnTo>
                  <a:lnTo>
                    <a:pt x="188582" y="59029"/>
                  </a:lnTo>
                  <a:lnTo>
                    <a:pt x="188455" y="57785"/>
                  </a:lnTo>
                  <a:lnTo>
                    <a:pt x="188353" y="59283"/>
                  </a:lnTo>
                  <a:lnTo>
                    <a:pt x="187540" y="63754"/>
                  </a:lnTo>
                  <a:lnTo>
                    <a:pt x="187375" y="63246"/>
                  </a:lnTo>
                  <a:lnTo>
                    <a:pt x="187286" y="62992"/>
                  </a:lnTo>
                  <a:lnTo>
                    <a:pt x="186893" y="61849"/>
                  </a:lnTo>
                  <a:lnTo>
                    <a:pt x="186715" y="61341"/>
                  </a:lnTo>
                  <a:lnTo>
                    <a:pt x="186702" y="60071"/>
                  </a:lnTo>
                  <a:lnTo>
                    <a:pt x="186753" y="58166"/>
                  </a:lnTo>
                  <a:lnTo>
                    <a:pt x="186651" y="54610"/>
                  </a:lnTo>
                  <a:lnTo>
                    <a:pt x="185521" y="52197"/>
                  </a:lnTo>
                  <a:lnTo>
                    <a:pt x="184302" y="58166"/>
                  </a:lnTo>
                  <a:lnTo>
                    <a:pt x="182549" y="56515"/>
                  </a:lnTo>
                  <a:lnTo>
                    <a:pt x="182956" y="57277"/>
                  </a:lnTo>
                  <a:lnTo>
                    <a:pt x="183032" y="58039"/>
                  </a:lnTo>
                  <a:lnTo>
                    <a:pt x="182791" y="60071"/>
                  </a:lnTo>
                  <a:lnTo>
                    <a:pt x="182372" y="58928"/>
                  </a:lnTo>
                  <a:lnTo>
                    <a:pt x="181991" y="57912"/>
                  </a:lnTo>
                  <a:lnTo>
                    <a:pt x="181368" y="58928"/>
                  </a:lnTo>
                  <a:lnTo>
                    <a:pt x="181381" y="58674"/>
                  </a:lnTo>
                  <a:lnTo>
                    <a:pt x="181317" y="56388"/>
                  </a:lnTo>
                  <a:lnTo>
                    <a:pt x="181254" y="56261"/>
                  </a:lnTo>
                  <a:lnTo>
                    <a:pt x="181140" y="56007"/>
                  </a:lnTo>
                  <a:lnTo>
                    <a:pt x="180924" y="54737"/>
                  </a:lnTo>
                  <a:lnTo>
                    <a:pt x="180924" y="56261"/>
                  </a:lnTo>
                  <a:lnTo>
                    <a:pt x="179628" y="54610"/>
                  </a:lnTo>
                  <a:lnTo>
                    <a:pt x="179336" y="58674"/>
                  </a:lnTo>
                  <a:lnTo>
                    <a:pt x="178600" y="56007"/>
                  </a:lnTo>
                  <a:lnTo>
                    <a:pt x="177215" y="54737"/>
                  </a:lnTo>
                  <a:lnTo>
                    <a:pt x="176758" y="61849"/>
                  </a:lnTo>
                  <a:lnTo>
                    <a:pt x="175387" y="61087"/>
                  </a:lnTo>
                  <a:lnTo>
                    <a:pt x="175501" y="60579"/>
                  </a:lnTo>
                  <a:lnTo>
                    <a:pt x="175729" y="59563"/>
                  </a:lnTo>
                  <a:lnTo>
                    <a:pt x="175844" y="59042"/>
                  </a:lnTo>
                  <a:lnTo>
                    <a:pt x="175717" y="58356"/>
                  </a:lnTo>
                  <a:lnTo>
                    <a:pt x="175361" y="57404"/>
                  </a:lnTo>
                  <a:lnTo>
                    <a:pt x="175475" y="57023"/>
                  </a:lnTo>
                  <a:lnTo>
                    <a:pt x="175641" y="56769"/>
                  </a:lnTo>
                  <a:lnTo>
                    <a:pt x="176314" y="55753"/>
                  </a:lnTo>
                  <a:lnTo>
                    <a:pt x="175844" y="55753"/>
                  </a:lnTo>
                  <a:lnTo>
                    <a:pt x="175437" y="55372"/>
                  </a:lnTo>
                  <a:lnTo>
                    <a:pt x="175374" y="56769"/>
                  </a:lnTo>
                  <a:lnTo>
                    <a:pt x="175145" y="55499"/>
                  </a:lnTo>
                  <a:lnTo>
                    <a:pt x="173977" y="59563"/>
                  </a:lnTo>
                  <a:lnTo>
                    <a:pt x="173634" y="57531"/>
                  </a:lnTo>
                  <a:lnTo>
                    <a:pt x="173456" y="58166"/>
                  </a:lnTo>
                  <a:lnTo>
                    <a:pt x="173367" y="58801"/>
                  </a:lnTo>
                  <a:lnTo>
                    <a:pt x="173240" y="60579"/>
                  </a:lnTo>
                  <a:lnTo>
                    <a:pt x="172732" y="60452"/>
                  </a:lnTo>
                  <a:lnTo>
                    <a:pt x="171894" y="60706"/>
                  </a:lnTo>
                  <a:lnTo>
                    <a:pt x="172262" y="62992"/>
                  </a:lnTo>
                  <a:lnTo>
                    <a:pt x="171094" y="56515"/>
                  </a:lnTo>
                  <a:lnTo>
                    <a:pt x="168198" y="63246"/>
                  </a:lnTo>
                  <a:lnTo>
                    <a:pt x="167449" y="59055"/>
                  </a:lnTo>
                  <a:lnTo>
                    <a:pt x="167208" y="57658"/>
                  </a:lnTo>
                  <a:lnTo>
                    <a:pt x="166027" y="58356"/>
                  </a:lnTo>
                  <a:lnTo>
                    <a:pt x="164896" y="58928"/>
                  </a:lnTo>
                  <a:lnTo>
                    <a:pt x="163969" y="59055"/>
                  </a:lnTo>
                  <a:lnTo>
                    <a:pt x="164020" y="58064"/>
                  </a:lnTo>
                  <a:lnTo>
                    <a:pt x="164172" y="58293"/>
                  </a:lnTo>
                  <a:lnTo>
                    <a:pt x="164033" y="58039"/>
                  </a:lnTo>
                  <a:lnTo>
                    <a:pt x="163017" y="56261"/>
                  </a:lnTo>
                  <a:lnTo>
                    <a:pt x="163093" y="64135"/>
                  </a:lnTo>
                  <a:lnTo>
                    <a:pt x="162864" y="63754"/>
                  </a:lnTo>
                  <a:lnTo>
                    <a:pt x="162115" y="62484"/>
                  </a:lnTo>
                  <a:lnTo>
                    <a:pt x="161747" y="61849"/>
                  </a:lnTo>
                  <a:lnTo>
                    <a:pt x="161378" y="59690"/>
                  </a:lnTo>
                  <a:lnTo>
                    <a:pt x="161175" y="58547"/>
                  </a:lnTo>
                  <a:lnTo>
                    <a:pt x="162610" y="60198"/>
                  </a:lnTo>
                  <a:lnTo>
                    <a:pt x="162280" y="59042"/>
                  </a:lnTo>
                  <a:lnTo>
                    <a:pt x="162229" y="58547"/>
                  </a:lnTo>
                  <a:lnTo>
                    <a:pt x="162394" y="52070"/>
                  </a:lnTo>
                  <a:lnTo>
                    <a:pt x="160413" y="59690"/>
                  </a:lnTo>
                  <a:lnTo>
                    <a:pt x="160070" y="57785"/>
                  </a:lnTo>
                  <a:lnTo>
                    <a:pt x="159715" y="55880"/>
                  </a:lnTo>
                  <a:lnTo>
                    <a:pt x="159842" y="55372"/>
                  </a:lnTo>
                  <a:lnTo>
                    <a:pt x="159727" y="54483"/>
                  </a:lnTo>
                  <a:lnTo>
                    <a:pt x="159321" y="52959"/>
                  </a:lnTo>
                  <a:lnTo>
                    <a:pt x="157962" y="57785"/>
                  </a:lnTo>
                  <a:lnTo>
                    <a:pt x="156768" y="57277"/>
                  </a:lnTo>
                  <a:lnTo>
                    <a:pt x="156832" y="56134"/>
                  </a:lnTo>
                  <a:lnTo>
                    <a:pt x="155803" y="59575"/>
                  </a:lnTo>
                  <a:lnTo>
                    <a:pt x="153720" y="60960"/>
                  </a:lnTo>
                  <a:lnTo>
                    <a:pt x="153314" y="61214"/>
                  </a:lnTo>
                  <a:lnTo>
                    <a:pt x="153365" y="61722"/>
                  </a:lnTo>
                  <a:lnTo>
                    <a:pt x="152260" y="62484"/>
                  </a:lnTo>
                  <a:lnTo>
                    <a:pt x="152006" y="60960"/>
                  </a:lnTo>
                  <a:lnTo>
                    <a:pt x="151409" y="59817"/>
                  </a:lnTo>
                  <a:lnTo>
                    <a:pt x="151371" y="58928"/>
                  </a:lnTo>
                  <a:lnTo>
                    <a:pt x="151447" y="56769"/>
                  </a:lnTo>
                  <a:lnTo>
                    <a:pt x="152425" y="56642"/>
                  </a:lnTo>
                  <a:lnTo>
                    <a:pt x="152171" y="52959"/>
                  </a:lnTo>
                  <a:lnTo>
                    <a:pt x="151155" y="56769"/>
                  </a:lnTo>
                  <a:lnTo>
                    <a:pt x="150698" y="56070"/>
                  </a:lnTo>
                  <a:lnTo>
                    <a:pt x="150850" y="54356"/>
                  </a:lnTo>
                  <a:lnTo>
                    <a:pt x="149313" y="54864"/>
                  </a:lnTo>
                  <a:lnTo>
                    <a:pt x="148983" y="58928"/>
                  </a:lnTo>
                  <a:lnTo>
                    <a:pt x="147383" y="58547"/>
                  </a:lnTo>
                  <a:lnTo>
                    <a:pt x="147358" y="60045"/>
                  </a:lnTo>
                  <a:lnTo>
                    <a:pt x="146265" y="63754"/>
                  </a:lnTo>
                  <a:lnTo>
                    <a:pt x="146316" y="63119"/>
                  </a:lnTo>
                  <a:lnTo>
                    <a:pt x="146367" y="62611"/>
                  </a:lnTo>
                  <a:lnTo>
                    <a:pt x="146431" y="61976"/>
                  </a:lnTo>
                  <a:lnTo>
                    <a:pt x="146558" y="60706"/>
                  </a:lnTo>
                  <a:lnTo>
                    <a:pt x="146596" y="60325"/>
                  </a:lnTo>
                  <a:lnTo>
                    <a:pt x="146875" y="57404"/>
                  </a:lnTo>
                  <a:lnTo>
                    <a:pt x="145770" y="60325"/>
                  </a:lnTo>
                  <a:lnTo>
                    <a:pt x="145808" y="56261"/>
                  </a:lnTo>
                  <a:lnTo>
                    <a:pt x="145148" y="57150"/>
                  </a:lnTo>
                  <a:lnTo>
                    <a:pt x="143459" y="60045"/>
                  </a:lnTo>
                  <a:lnTo>
                    <a:pt x="143129" y="60261"/>
                  </a:lnTo>
                  <a:lnTo>
                    <a:pt x="142316" y="60706"/>
                  </a:lnTo>
                  <a:lnTo>
                    <a:pt x="142735" y="59309"/>
                  </a:lnTo>
                  <a:lnTo>
                    <a:pt x="141744" y="60706"/>
                  </a:lnTo>
                  <a:lnTo>
                    <a:pt x="140576" y="60452"/>
                  </a:lnTo>
                  <a:lnTo>
                    <a:pt x="140741" y="58928"/>
                  </a:lnTo>
                  <a:lnTo>
                    <a:pt x="140754" y="58801"/>
                  </a:lnTo>
                  <a:lnTo>
                    <a:pt x="140817" y="58293"/>
                  </a:lnTo>
                  <a:lnTo>
                    <a:pt x="141452" y="52578"/>
                  </a:lnTo>
                  <a:lnTo>
                    <a:pt x="137731" y="58293"/>
                  </a:lnTo>
                  <a:lnTo>
                    <a:pt x="137680" y="57404"/>
                  </a:lnTo>
                  <a:lnTo>
                    <a:pt x="137668" y="56896"/>
                  </a:lnTo>
                  <a:lnTo>
                    <a:pt x="137566" y="54737"/>
                  </a:lnTo>
                  <a:lnTo>
                    <a:pt x="137439" y="51943"/>
                  </a:lnTo>
                  <a:lnTo>
                    <a:pt x="135128" y="54737"/>
                  </a:lnTo>
                  <a:lnTo>
                    <a:pt x="133502" y="50292"/>
                  </a:lnTo>
                  <a:lnTo>
                    <a:pt x="131114" y="50546"/>
                  </a:lnTo>
                  <a:lnTo>
                    <a:pt x="131356" y="56896"/>
                  </a:lnTo>
                  <a:lnTo>
                    <a:pt x="130390" y="50673"/>
                  </a:lnTo>
                  <a:lnTo>
                    <a:pt x="129921" y="57023"/>
                  </a:lnTo>
                  <a:lnTo>
                    <a:pt x="129324" y="57404"/>
                  </a:lnTo>
                  <a:lnTo>
                    <a:pt x="129133" y="57277"/>
                  </a:lnTo>
                  <a:lnTo>
                    <a:pt x="129032" y="56642"/>
                  </a:lnTo>
                  <a:lnTo>
                    <a:pt x="128993" y="56515"/>
                  </a:lnTo>
                  <a:lnTo>
                    <a:pt x="128790" y="55880"/>
                  </a:lnTo>
                  <a:lnTo>
                    <a:pt x="128485" y="54991"/>
                  </a:lnTo>
                  <a:lnTo>
                    <a:pt x="128193" y="54102"/>
                  </a:lnTo>
                  <a:lnTo>
                    <a:pt x="127825" y="52959"/>
                  </a:lnTo>
                  <a:lnTo>
                    <a:pt x="127596" y="51054"/>
                  </a:lnTo>
                  <a:lnTo>
                    <a:pt x="128473" y="51562"/>
                  </a:lnTo>
                  <a:lnTo>
                    <a:pt x="128511" y="51054"/>
                  </a:lnTo>
                  <a:lnTo>
                    <a:pt x="128574" y="50165"/>
                  </a:lnTo>
                  <a:lnTo>
                    <a:pt x="127419" y="49530"/>
                  </a:lnTo>
                  <a:lnTo>
                    <a:pt x="127736" y="48768"/>
                  </a:lnTo>
                  <a:lnTo>
                    <a:pt x="128333" y="47371"/>
                  </a:lnTo>
                  <a:lnTo>
                    <a:pt x="127711" y="45593"/>
                  </a:lnTo>
                  <a:lnTo>
                    <a:pt x="127673" y="46990"/>
                  </a:lnTo>
                  <a:lnTo>
                    <a:pt x="127546" y="48006"/>
                  </a:lnTo>
                  <a:lnTo>
                    <a:pt x="126961" y="48768"/>
                  </a:lnTo>
                  <a:lnTo>
                    <a:pt x="126365" y="47879"/>
                  </a:lnTo>
                  <a:lnTo>
                    <a:pt x="126873" y="50165"/>
                  </a:lnTo>
                  <a:lnTo>
                    <a:pt x="126949" y="51054"/>
                  </a:lnTo>
                  <a:lnTo>
                    <a:pt x="124993" y="54102"/>
                  </a:lnTo>
                  <a:lnTo>
                    <a:pt x="125044" y="53721"/>
                  </a:lnTo>
                  <a:lnTo>
                    <a:pt x="125107" y="53213"/>
                  </a:lnTo>
                  <a:lnTo>
                    <a:pt x="125361" y="51308"/>
                  </a:lnTo>
                  <a:lnTo>
                    <a:pt x="125717" y="48641"/>
                  </a:lnTo>
                  <a:lnTo>
                    <a:pt x="126136" y="45466"/>
                  </a:lnTo>
                  <a:lnTo>
                    <a:pt x="124079" y="48641"/>
                  </a:lnTo>
                  <a:lnTo>
                    <a:pt x="124409" y="47752"/>
                  </a:lnTo>
                  <a:lnTo>
                    <a:pt x="124841" y="46609"/>
                  </a:lnTo>
                  <a:lnTo>
                    <a:pt x="123837" y="47752"/>
                  </a:lnTo>
                  <a:lnTo>
                    <a:pt x="121640" y="46355"/>
                  </a:lnTo>
                  <a:lnTo>
                    <a:pt x="120205" y="51308"/>
                  </a:lnTo>
                  <a:lnTo>
                    <a:pt x="120129" y="48768"/>
                  </a:lnTo>
                  <a:lnTo>
                    <a:pt x="120561" y="48387"/>
                  </a:lnTo>
                  <a:lnTo>
                    <a:pt x="118579" y="47371"/>
                  </a:lnTo>
                  <a:lnTo>
                    <a:pt x="115303" y="53213"/>
                  </a:lnTo>
                  <a:lnTo>
                    <a:pt x="115062" y="52578"/>
                  </a:lnTo>
                  <a:lnTo>
                    <a:pt x="114541" y="51181"/>
                  </a:lnTo>
                  <a:lnTo>
                    <a:pt x="114147" y="50165"/>
                  </a:lnTo>
                  <a:lnTo>
                    <a:pt x="114249" y="49022"/>
                  </a:lnTo>
                  <a:lnTo>
                    <a:pt x="114401" y="48387"/>
                  </a:lnTo>
                  <a:lnTo>
                    <a:pt x="113944" y="48768"/>
                  </a:lnTo>
                  <a:lnTo>
                    <a:pt x="113385" y="51181"/>
                  </a:lnTo>
                  <a:lnTo>
                    <a:pt x="113245" y="50546"/>
                  </a:lnTo>
                  <a:lnTo>
                    <a:pt x="113131" y="49949"/>
                  </a:lnTo>
                  <a:lnTo>
                    <a:pt x="113233" y="48768"/>
                  </a:lnTo>
                  <a:lnTo>
                    <a:pt x="113423" y="48006"/>
                  </a:lnTo>
                  <a:lnTo>
                    <a:pt x="113258" y="48006"/>
                  </a:lnTo>
                  <a:lnTo>
                    <a:pt x="111887" y="50546"/>
                  </a:lnTo>
                  <a:lnTo>
                    <a:pt x="111531" y="49657"/>
                  </a:lnTo>
                  <a:lnTo>
                    <a:pt x="111633" y="49149"/>
                  </a:lnTo>
                  <a:lnTo>
                    <a:pt x="112039" y="48133"/>
                  </a:lnTo>
                  <a:lnTo>
                    <a:pt x="111937" y="47625"/>
                  </a:lnTo>
                  <a:lnTo>
                    <a:pt x="110363" y="45593"/>
                  </a:lnTo>
                  <a:lnTo>
                    <a:pt x="108496" y="51816"/>
                  </a:lnTo>
                  <a:lnTo>
                    <a:pt x="106641" y="52578"/>
                  </a:lnTo>
                  <a:lnTo>
                    <a:pt x="106667" y="52324"/>
                  </a:lnTo>
                  <a:lnTo>
                    <a:pt x="106692" y="52197"/>
                  </a:lnTo>
                  <a:lnTo>
                    <a:pt x="106768" y="51562"/>
                  </a:lnTo>
                  <a:lnTo>
                    <a:pt x="106883" y="50673"/>
                  </a:lnTo>
                  <a:lnTo>
                    <a:pt x="107035" y="49530"/>
                  </a:lnTo>
                  <a:lnTo>
                    <a:pt x="107149" y="48641"/>
                  </a:lnTo>
                  <a:lnTo>
                    <a:pt x="107124" y="47879"/>
                  </a:lnTo>
                  <a:lnTo>
                    <a:pt x="105829" y="46355"/>
                  </a:lnTo>
                  <a:lnTo>
                    <a:pt x="105257" y="45720"/>
                  </a:lnTo>
                  <a:lnTo>
                    <a:pt x="105244" y="44831"/>
                  </a:lnTo>
                  <a:lnTo>
                    <a:pt x="102984" y="43942"/>
                  </a:lnTo>
                  <a:lnTo>
                    <a:pt x="100749" y="48133"/>
                  </a:lnTo>
                  <a:lnTo>
                    <a:pt x="98298" y="49530"/>
                  </a:lnTo>
                  <a:lnTo>
                    <a:pt x="98082" y="47752"/>
                  </a:lnTo>
                  <a:lnTo>
                    <a:pt x="97967" y="46863"/>
                  </a:lnTo>
                  <a:lnTo>
                    <a:pt x="97650" y="44450"/>
                  </a:lnTo>
                  <a:lnTo>
                    <a:pt x="94005" y="46863"/>
                  </a:lnTo>
                  <a:lnTo>
                    <a:pt x="92240" y="43815"/>
                  </a:lnTo>
                  <a:lnTo>
                    <a:pt x="92341" y="45085"/>
                  </a:lnTo>
                  <a:lnTo>
                    <a:pt x="91668" y="47371"/>
                  </a:lnTo>
                  <a:lnTo>
                    <a:pt x="91198" y="47752"/>
                  </a:lnTo>
                  <a:lnTo>
                    <a:pt x="90830" y="46736"/>
                  </a:lnTo>
                  <a:lnTo>
                    <a:pt x="89306" y="50673"/>
                  </a:lnTo>
                  <a:lnTo>
                    <a:pt x="89573" y="49149"/>
                  </a:lnTo>
                  <a:lnTo>
                    <a:pt x="89649" y="48641"/>
                  </a:lnTo>
                  <a:lnTo>
                    <a:pt x="90017" y="46482"/>
                  </a:lnTo>
                  <a:lnTo>
                    <a:pt x="90182" y="46609"/>
                  </a:lnTo>
                  <a:lnTo>
                    <a:pt x="90195" y="46482"/>
                  </a:lnTo>
                  <a:lnTo>
                    <a:pt x="90373" y="43434"/>
                  </a:lnTo>
                  <a:lnTo>
                    <a:pt x="90424" y="42418"/>
                  </a:lnTo>
                  <a:lnTo>
                    <a:pt x="89217" y="43434"/>
                  </a:lnTo>
                  <a:lnTo>
                    <a:pt x="88417" y="43180"/>
                  </a:lnTo>
                  <a:lnTo>
                    <a:pt x="87439" y="48641"/>
                  </a:lnTo>
                  <a:lnTo>
                    <a:pt x="87388" y="48514"/>
                  </a:lnTo>
                  <a:lnTo>
                    <a:pt x="87185" y="48006"/>
                  </a:lnTo>
                  <a:lnTo>
                    <a:pt x="86410" y="46101"/>
                  </a:lnTo>
                  <a:lnTo>
                    <a:pt x="86106" y="45339"/>
                  </a:lnTo>
                  <a:lnTo>
                    <a:pt x="84061" y="45593"/>
                  </a:lnTo>
                  <a:lnTo>
                    <a:pt x="82169" y="46101"/>
                  </a:lnTo>
                  <a:lnTo>
                    <a:pt x="82054" y="45720"/>
                  </a:lnTo>
                  <a:lnTo>
                    <a:pt x="81711" y="44577"/>
                  </a:lnTo>
                  <a:lnTo>
                    <a:pt x="80594" y="44577"/>
                  </a:lnTo>
                  <a:lnTo>
                    <a:pt x="79883" y="44577"/>
                  </a:lnTo>
                  <a:lnTo>
                    <a:pt x="79209" y="45720"/>
                  </a:lnTo>
                  <a:lnTo>
                    <a:pt x="79667" y="43180"/>
                  </a:lnTo>
                  <a:lnTo>
                    <a:pt x="79679" y="42773"/>
                  </a:lnTo>
                  <a:lnTo>
                    <a:pt x="78320" y="41783"/>
                  </a:lnTo>
                  <a:lnTo>
                    <a:pt x="77774" y="41402"/>
                  </a:lnTo>
                  <a:lnTo>
                    <a:pt x="75907" y="41783"/>
                  </a:lnTo>
                  <a:lnTo>
                    <a:pt x="76619" y="39751"/>
                  </a:lnTo>
                  <a:lnTo>
                    <a:pt x="75666" y="39370"/>
                  </a:lnTo>
                  <a:lnTo>
                    <a:pt x="73901" y="47879"/>
                  </a:lnTo>
                  <a:lnTo>
                    <a:pt x="72948" y="48006"/>
                  </a:lnTo>
                  <a:lnTo>
                    <a:pt x="72961" y="47879"/>
                  </a:lnTo>
                  <a:lnTo>
                    <a:pt x="72999" y="47625"/>
                  </a:lnTo>
                  <a:lnTo>
                    <a:pt x="73101" y="46609"/>
                  </a:lnTo>
                  <a:lnTo>
                    <a:pt x="73380" y="44069"/>
                  </a:lnTo>
                  <a:lnTo>
                    <a:pt x="73431" y="43561"/>
                  </a:lnTo>
                  <a:lnTo>
                    <a:pt x="71678" y="43307"/>
                  </a:lnTo>
                  <a:lnTo>
                    <a:pt x="71551" y="42799"/>
                  </a:lnTo>
                  <a:lnTo>
                    <a:pt x="70624" y="39116"/>
                  </a:lnTo>
                  <a:lnTo>
                    <a:pt x="68199" y="42799"/>
                  </a:lnTo>
                  <a:lnTo>
                    <a:pt x="68630" y="40894"/>
                  </a:lnTo>
                  <a:lnTo>
                    <a:pt x="68948" y="40767"/>
                  </a:lnTo>
                  <a:lnTo>
                    <a:pt x="68135" y="40513"/>
                  </a:lnTo>
                  <a:lnTo>
                    <a:pt x="67513" y="39370"/>
                  </a:lnTo>
                  <a:lnTo>
                    <a:pt x="66344" y="37211"/>
                  </a:lnTo>
                  <a:lnTo>
                    <a:pt x="66014" y="39649"/>
                  </a:lnTo>
                  <a:lnTo>
                    <a:pt x="66128" y="39497"/>
                  </a:lnTo>
                  <a:lnTo>
                    <a:pt x="66001" y="39751"/>
                  </a:lnTo>
                  <a:lnTo>
                    <a:pt x="62547" y="44069"/>
                  </a:lnTo>
                  <a:lnTo>
                    <a:pt x="63233" y="41275"/>
                  </a:lnTo>
                  <a:lnTo>
                    <a:pt x="61747" y="44831"/>
                  </a:lnTo>
                  <a:lnTo>
                    <a:pt x="61544" y="45720"/>
                  </a:lnTo>
                  <a:lnTo>
                    <a:pt x="60236" y="46609"/>
                  </a:lnTo>
                  <a:lnTo>
                    <a:pt x="60134" y="46355"/>
                  </a:lnTo>
                  <a:lnTo>
                    <a:pt x="60261" y="45085"/>
                  </a:lnTo>
                  <a:lnTo>
                    <a:pt x="60363" y="44577"/>
                  </a:lnTo>
                  <a:lnTo>
                    <a:pt x="60248" y="43942"/>
                  </a:lnTo>
                  <a:lnTo>
                    <a:pt x="60058" y="43434"/>
                  </a:lnTo>
                  <a:lnTo>
                    <a:pt x="59448" y="47625"/>
                  </a:lnTo>
                  <a:lnTo>
                    <a:pt x="58788" y="46101"/>
                  </a:lnTo>
                  <a:lnTo>
                    <a:pt x="58902" y="45339"/>
                  </a:lnTo>
                  <a:lnTo>
                    <a:pt x="59423" y="44196"/>
                  </a:lnTo>
                  <a:lnTo>
                    <a:pt x="58572" y="43815"/>
                  </a:lnTo>
                  <a:lnTo>
                    <a:pt x="58521" y="44196"/>
                  </a:lnTo>
                  <a:lnTo>
                    <a:pt x="58394" y="44831"/>
                  </a:lnTo>
                  <a:lnTo>
                    <a:pt x="57543" y="46736"/>
                  </a:lnTo>
                  <a:lnTo>
                    <a:pt x="56756" y="47879"/>
                  </a:lnTo>
                  <a:lnTo>
                    <a:pt x="56426" y="46990"/>
                  </a:lnTo>
                  <a:lnTo>
                    <a:pt x="56375" y="46863"/>
                  </a:lnTo>
                  <a:lnTo>
                    <a:pt x="56337" y="46736"/>
                  </a:lnTo>
                  <a:lnTo>
                    <a:pt x="56007" y="45847"/>
                  </a:lnTo>
                  <a:lnTo>
                    <a:pt x="56108" y="44704"/>
                  </a:lnTo>
                  <a:lnTo>
                    <a:pt x="56349" y="43180"/>
                  </a:lnTo>
                  <a:lnTo>
                    <a:pt x="55956" y="44577"/>
                  </a:lnTo>
                  <a:lnTo>
                    <a:pt x="55003" y="46736"/>
                  </a:lnTo>
                  <a:lnTo>
                    <a:pt x="54724" y="46101"/>
                  </a:lnTo>
                  <a:lnTo>
                    <a:pt x="54825" y="44704"/>
                  </a:lnTo>
                  <a:lnTo>
                    <a:pt x="55143" y="44196"/>
                  </a:lnTo>
                  <a:lnTo>
                    <a:pt x="55092" y="43815"/>
                  </a:lnTo>
                  <a:lnTo>
                    <a:pt x="54660" y="42926"/>
                  </a:lnTo>
                  <a:lnTo>
                    <a:pt x="54190" y="41973"/>
                  </a:lnTo>
                  <a:lnTo>
                    <a:pt x="54152" y="42164"/>
                  </a:lnTo>
                  <a:lnTo>
                    <a:pt x="54102" y="41783"/>
                  </a:lnTo>
                  <a:lnTo>
                    <a:pt x="54190" y="41973"/>
                  </a:lnTo>
                  <a:lnTo>
                    <a:pt x="54229" y="41783"/>
                  </a:lnTo>
                  <a:lnTo>
                    <a:pt x="54508" y="40386"/>
                  </a:lnTo>
                  <a:lnTo>
                    <a:pt x="53784" y="39751"/>
                  </a:lnTo>
                  <a:lnTo>
                    <a:pt x="53784" y="42672"/>
                  </a:lnTo>
                  <a:lnTo>
                    <a:pt x="52311" y="46863"/>
                  </a:lnTo>
                  <a:lnTo>
                    <a:pt x="51904" y="44196"/>
                  </a:lnTo>
                  <a:lnTo>
                    <a:pt x="52031" y="42672"/>
                  </a:lnTo>
                  <a:lnTo>
                    <a:pt x="52006" y="42164"/>
                  </a:lnTo>
                  <a:lnTo>
                    <a:pt x="53200" y="42418"/>
                  </a:lnTo>
                  <a:lnTo>
                    <a:pt x="53784" y="42672"/>
                  </a:lnTo>
                  <a:lnTo>
                    <a:pt x="53784" y="39751"/>
                  </a:lnTo>
                  <a:lnTo>
                    <a:pt x="55143" y="36195"/>
                  </a:lnTo>
                  <a:lnTo>
                    <a:pt x="53848" y="38227"/>
                  </a:lnTo>
                  <a:lnTo>
                    <a:pt x="51777" y="42037"/>
                  </a:lnTo>
                  <a:lnTo>
                    <a:pt x="51422" y="41275"/>
                  </a:lnTo>
                  <a:lnTo>
                    <a:pt x="51168" y="40767"/>
                  </a:lnTo>
                  <a:lnTo>
                    <a:pt x="51142" y="40005"/>
                  </a:lnTo>
                  <a:lnTo>
                    <a:pt x="51155" y="39751"/>
                  </a:lnTo>
                  <a:lnTo>
                    <a:pt x="51244" y="39497"/>
                  </a:lnTo>
                  <a:lnTo>
                    <a:pt x="51168" y="39116"/>
                  </a:lnTo>
                  <a:lnTo>
                    <a:pt x="50927" y="39370"/>
                  </a:lnTo>
                  <a:lnTo>
                    <a:pt x="50660" y="39751"/>
                  </a:lnTo>
                  <a:lnTo>
                    <a:pt x="50495" y="39370"/>
                  </a:lnTo>
                  <a:lnTo>
                    <a:pt x="50317" y="38862"/>
                  </a:lnTo>
                  <a:lnTo>
                    <a:pt x="50038" y="38735"/>
                  </a:lnTo>
                  <a:lnTo>
                    <a:pt x="50228" y="37592"/>
                  </a:lnTo>
                  <a:lnTo>
                    <a:pt x="50266" y="37338"/>
                  </a:lnTo>
                  <a:lnTo>
                    <a:pt x="50393" y="36576"/>
                  </a:lnTo>
                  <a:lnTo>
                    <a:pt x="49999" y="36830"/>
                  </a:lnTo>
                  <a:lnTo>
                    <a:pt x="49999" y="37592"/>
                  </a:lnTo>
                  <a:lnTo>
                    <a:pt x="49911" y="38735"/>
                  </a:lnTo>
                  <a:lnTo>
                    <a:pt x="49796" y="58801"/>
                  </a:lnTo>
                  <a:lnTo>
                    <a:pt x="49555" y="58674"/>
                  </a:lnTo>
                  <a:lnTo>
                    <a:pt x="49250" y="58547"/>
                  </a:lnTo>
                  <a:lnTo>
                    <a:pt x="48920" y="58547"/>
                  </a:lnTo>
                  <a:lnTo>
                    <a:pt x="48933" y="58420"/>
                  </a:lnTo>
                  <a:lnTo>
                    <a:pt x="48945" y="58293"/>
                  </a:lnTo>
                  <a:lnTo>
                    <a:pt x="49072" y="57404"/>
                  </a:lnTo>
                  <a:lnTo>
                    <a:pt x="49326" y="56515"/>
                  </a:lnTo>
                  <a:lnTo>
                    <a:pt x="49530" y="56515"/>
                  </a:lnTo>
                  <a:lnTo>
                    <a:pt x="49479" y="56667"/>
                  </a:lnTo>
                  <a:lnTo>
                    <a:pt x="49364" y="57404"/>
                  </a:lnTo>
                  <a:lnTo>
                    <a:pt x="49580" y="57785"/>
                  </a:lnTo>
                  <a:lnTo>
                    <a:pt x="49669" y="58039"/>
                  </a:lnTo>
                  <a:lnTo>
                    <a:pt x="49796" y="58801"/>
                  </a:lnTo>
                  <a:lnTo>
                    <a:pt x="49796" y="38785"/>
                  </a:lnTo>
                  <a:lnTo>
                    <a:pt x="49555" y="38862"/>
                  </a:lnTo>
                  <a:lnTo>
                    <a:pt x="49288" y="38989"/>
                  </a:lnTo>
                  <a:lnTo>
                    <a:pt x="49161" y="39370"/>
                  </a:lnTo>
                  <a:lnTo>
                    <a:pt x="49593" y="37846"/>
                  </a:lnTo>
                  <a:lnTo>
                    <a:pt x="49999" y="37592"/>
                  </a:lnTo>
                  <a:lnTo>
                    <a:pt x="49999" y="36830"/>
                  </a:lnTo>
                  <a:lnTo>
                    <a:pt x="49187" y="37338"/>
                  </a:lnTo>
                  <a:lnTo>
                    <a:pt x="48729" y="37084"/>
                  </a:lnTo>
                  <a:lnTo>
                    <a:pt x="48171" y="40005"/>
                  </a:lnTo>
                  <a:lnTo>
                    <a:pt x="47650" y="39497"/>
                  </a:lnTo>
                  <a:lnTo>
                    <a:pt x="47726" y="41656"/>
                  </a:lnTo>
                  <a:lnTo>
                    <a:pt x="47891" y="41656"/>
                  </a:lnTo>
                  <a:lnTo>
                    <a:pt x="48209" y="41541"/>
                  </a:lnTo>
                  <a:lnTo>
                    <a:pt x="48120" y="41681"/>
                  </a:lnTo>
                  <a:lnTo>
                    <a:pt x="48082" y="41948"/>
                  </a:lnTo>
                  <a:lnTo>
                    <a:pt x="48094" y="42176"/>
                  </a:lnTo>
                  <a:lnTo>
                    <a:pt x="48120" y="42379"/>
                  </a:lnTo>
                  <a:lnTo>
                    <a:pt x="48412" y="41529"/>
                  </a:lnTo>
                  <a:lnTo>
                    <a:pt x="49174" y="41529"/>
                  </a:lnTo>
                  <a:lnTo>
                    <a:pt x="49657" y="41656"/>
                  </a:lnTo>
                  <a:lnTo>
                    <a:pt x="48310" y="44196"/>
                  </a:lnTo>
                  <a:lnTo>
                    <a:pt x="48120" y="42418"/>
                  </a:lnTo>
                  <a:lnTo>
                    <a:pt x="46456" y="46990"/>
                  </a:lnTo>
                  <a:lnTo>
                    <a:pt x="46596" y="43942"/>
                  </a:lnTo>
                  <a:lnTo>
                    <a:pt x="46482" y="42291"/>
                  </a:lnTo>
                  <a:lnTo>
                    <a:pt x="45897" y="40513"/>
                  </a:lnTo>
                  <a:lnTo>
                    <a:pt x="46024" y="39116"/>
                  </a:lnTo>
                  <a:lnTo>
                    <a:pt x="46202" y="37846"/>
                  </a:lnTo>
                  <a:lnTo>
                    <a:pt x="44399" y="39116"/>
                  </a:lnTo>
                  <a:lnTo>
                    <a:pt x="42545" y="38227"/>
                  </a:lnTo>
                  <a:lnTo>
                    <a:pt x="40436" y="43434"/>
                  </a:lnTo>
                  <a:lnTo>
                    <a:pt x="39878" y="43942"/>
                  </a:lnTo>
                  <a:lnTo>
                    <a:pt x="39954" y="43561"/>
                  </a:lnTo>
                  <a:lnTo>
                    <a:pt x="40208" y="42291"/>
                  </a:lnTo>
                  <a:lnTo>
                    <a:pt x="40322" y="41021"/>
                  </a:lnTo>
                  <a:lnTo>
                    <a:pt x="40424" y="40767"/>
                  </a:lnTo>
                  <a:lnTo>
                    <a:pt x="40690" y="40386"/>
                  </a:lnTo>
                  <a:lnTo>
                    <a:pt x="40132" y="41021"/>
                  </a:lnTo>
                  <a:lnTo>
                    <a:pt x="39116" y="40132"/>
                  </a:lnTo>
                  <a:lnTo>
                    <a:pt x="38684" y="39751"/>
                  </a:lnTo>
                  <a:lnTo>
                    <a:pt x="38544" y="40246"/>
                  </a:lnTo>
                  <a:lnTo>
                    <a:pt x="38481" y="40500"/>
                  </a:lnTo>
                  <a:lnTo>
                    <a:pt x="37630" y="43561"/>
                  </a:lnTo>
                  <a:lnTo>
                    <a:pt x="37223" y="42291"/>
                  </a:lnTo>
                  <a:lnTo>
                    <a:pt x="37134" y="42037"/>
                  </a:lnTo>
                  <a:lnTo>
                    <a:pt x="36969" y="41529"/>
                  </a:lnTo>
                  <a:lnTo>
                    <a:pt x="38442" y="40513"/>
                  </a:lnTo>
                  <a:lnTo>
                    <a:pt x="38544" y="40246"/>
                  </a:lnTo>
                  <a:lnTo>
                    <a:pt x="37426" y="40513"/>
                  </a:lnTo>
                  <a:lnTo>
                    <a:pt x="37871" y="39370"/>
                  </a:lnTo>
                  <a:lnTo>
                    <a:pt x="36182" y="37719"/>
                  </a:lnTo>
                  <a:lnTo>
                    <a:pt x="33769" y="40005"/>
                  </a:lnTo>
                  <a:lnTo>
                    <a:pt x="31381" y="42037"/>
                  </a:lnTo>
                  <a:lnTo>
                    <a:pt x="30594" y="40767"/>
                  </a:lnTo>
                  <a:lnTo>
                    <a:pt x="29743" y="39370"/>
                  </a:lnTo>
                  <a:lnTo>
                    <a:pt x="29794" y="40767"/>
                  </a:lnTo>
                  <a:lnTo>
                    <a:pt x="27038" y="36576"/>
                  </a:lnTo>
                  <a:lnTo>
                    <a:pt x="21628" y="42291"/>
                  </a:lnTo>
                  <a:lnTo>
                    <a:pt x="21183" y="41021"/>
                  </a:lnTo>
                  <a:lnTo>
                    <a:pt x="20383" y="38735"/>
                  </a:lnTo>
                  <a:lnTo>
                    <a:pt x="19494" y="36195"/>
                  </a:lnTo>
                  <a:lnTo>
                    <a:pt x="18732" y="34671"/>
                  </a:lnTo>
                  <a:lnTo>
                    <a:pt x="18008" y="37084"/>
                  </a:lnTo>
                  <a:lnTo>
                    <a:pt x="16954" y="38735"/>
                  </a:lnTo>
                  <a:lnTo>
                    <a:pt x="17513" y="35560"/>
                  </a:lnTo>
                  <a:lnTo>
                    <a:pt x="15557" y="38862"/>
                  </a:lnTo>
                  <a:lnTo>
                    <a:pt x="13411" y="41021"/>
                  </a:lnTo>
                  <a:lnTo>
                    <a:pt x="13893" y="37846"/>
                  </a:lnTo>
                  <a:lnTo>
                    <a:pt x="13982" y="37211"/>
                  </a:lnTo>
                  <a:lnTo>
                    <a:pt x="14947" y="30734"/>
                  </a:lnTo>
                  <a:lnTo>
                    <a:pt x="11823" y="35052"/>
                  </a:lnTo>
                  <a:lnTo>
                    <a:pt x="11518" y="37211"/>
                  </a:lnTo>
                  <a:lnTo>
                    <a:pt x="10960" y="36703"/>
                  </a:lnTo>
                  <a:lnTo>
                    <a:pt x="9080" y="37846"/>
                  </a:lnTo>
                  <a:lnTo>
                    <a:pt x="9156" y="37592"/>
                  </a:lnTo>
                  <a:lnTo>
                    <a:pt x="9817" y="35560"/>
                  </a:lnTo>
                  <a:lnTo>
                    <a:pt x="9029" y="37592"/>
                  </a:lnTo>
                  <a:lnTo>
                    <a:pt x="9029" y="37211"/>
                  </a:lnTo>
                  <a:lnTo>
                    <a:pt x="9131" y="36068"/>
                  </a:lnTo>
                  <a:lnTo>
                    <a:pt x="9448" y="34798"/>
                  </a:lnTo>
                  <a:lnTo>
                    <a:pt x="7073" y="37211"/>
                  </a:lnTo>
                  <a:lnTo>
                    <a:pt x="6261" y="35941"/>
                  </a:lnTo>
                  <a:lnTo>
                    <a:pt x="6172" y="35560"/>
                  </a:lnTo>
                  <a:lnTo>
                    <a:pt x="8953" y="30861"/>
                  </a:lnTo>
                  <a:lnTo>
                    <a:pt x="7200" y="30099"/>
                  </a:lnTo>
                  <a:lnTo>
                    <a:pt x="6337" y="30480"/>
                  </a:lnTo>
                  <a:lnTo>
                    <a:pt x="3975" y="34290"/>
                  </a:lnTo>
                  <a:lnTo>
                    <a:pt x="3937" y="35306"/>
                  </a:lnTo>
                  <a:lnTo>
                    <a:pt x="4191" y="35560"/>
                  </a:lnTo>
                  <a:lnTo>
                    <a:pt x="4267" y="35941"/>
                  </a:lnTo>
                  <a:lnTo>
                    <a:pt x="4343" y="36703"/>
                  </a:lnTo>
                  <a:lnTo>
                    <a:pt x="3975" y="38100"/>
                  </a:lnTo>
                  <a:lnTo>
                    <a:pt x="3111" y="38862"/>
                  </a:lnTo>
                  <a:lnTo>
                    <a:pt x="1714" y="43561"/>
                  </a:lnTo>
                  <a:lnTo>
                    <a:pt x="101" y="47625"/>
                  </a:lnTo>
                  <a:lnTo>
                    <a:pt x="0" y="48641"/>
                  </a:lnTo>
                  <a:lnTo>
                    <a:pt x="609" y="51816"/>
                  </a:lnTo>
                  <a:lnTo>
                    <a:pt x="2489" y="49276"/>
                  </a:lnTo>
                  <a:lnTo>
                    <a:pt x="2235" y="51689"/>
                  </a:lnTo>
                  <a:lnTo>
                    <a:pt x="2781" y="50800"/>
                  </a:lnTo>
                  <a:lnTo>
                    <a:pt x="2692" y="51308"/>
                  </a:lnTo>
                  <a:lnTo>
                    <a:pt x="2578" y="53467"/>
                  </a:lnTo>
                  <a:lnTo>
                    <a:pt x="4038" y="50800"/>
                  </a:lnTo>
                  <a:lnTo>
                    <a:pt x="4381" y="50165"/>
                  </a:lnTo>
                  <a:lnTo>
                    <a:pt x="4470" y="49784"/>
                  </a:lnTo>
                  <a:lnTo>
                    <a:pt x="4711" y="49530"/>
                  </a:lnTo>
                  <a:lnTo>
                    <a:pt x="4876" y="49276"/>
                  </a:lnTo>
                  <a:lnTo>
                    <a:pt x="4851" y="49403"/>
                  </a:lnTo>
                  <a:lnTo>
                    <a:pt x="4965" y="49276"/>
                  </a:lnTo>
                  <a:lnTo>
                    <a:pt x="5689" y="48514"/>
                  </a:lnTo>
                  <a:lnTo>
                    <a:pt x="5562" y="51054"/>
                  </a:lnTo>
                  <a:lnTo>
                    <a:pt x="5029" y="52578"/>
                  </a:lnTo>
                  <a:lnTo>
                    <a:pt x="6134" y="50927"/>
                  </a:lnTo>
                  <a:lnTo>
                    <a:pt x="5905" y="52070"/>
                  </a:lnTo>
                  <a:lnTo>
                    <a:pt x="5575" y="52806"/>
                  </a:lnTo>
                  <a:lnTo>
                    <a:pt x="6121" y="52070"/>
                  </a:lnTo>
                  <a:lnTo>
                    <a:pt x="6807" y="53086"/>
                  </a:lnTo>
                  <a:lnTo>
                    <a:pt x="7200" y="52070"/>
                  </a:lnTo>
                  <a:lnTo>
                    <a:pt x="7658" y="50927"/>
                  </a:lnTo>
                  <a:lnTo>
                    <a:pt x="7747" y="50673"/>
                  </a:lnTo>
                  <a:lnTo>
                    <a:pt x="7607" y="53467"/>
                  </a:lnTo>
                  <a:lnTo>
                    <a:pt x="9613" y="50673"/>
                  </a:lnTo>
                  <a:lnTo>
                    <a:pt x="9791" y="50419"/>
                  </a:lnTo>
                  <a:lnTo>
                    <a:pt x="8585" y="54864"/>
                  </a:lnTo>
                  <a:lnTo>
                    <a:pt x="9042" y="53848"/>
                  </a:lnTo>
                  <a:lnTo>
                    <a:pt x="10477" y="51689"/>
                  </a:lnTo>
                  <a:lnTo>
                    <a:pt x="11023" y="51562"/>
                  </a:lnTo>
                  <a:lnTo>
                    <a:pt x="8724" y="56769"/>
                  </a:lnTo>
                  <a:lnTo>
                    <a:pt x="12839" y="52451"/>
                  </a:lnTo>
                  <a:lnTo>
                    <a:pt x="11137" y="58039"/>
                  </a:lnTo>
                  <a:lnTo>
                    <a:pt x="13055" y="53467"/>
                  </a:lnTo>
                  <a:lnTo>
                    <a:pt x="14173" y="56642"/>
                  </a:lnTo>
                  <a:lnTo>
                    <a:pt x="16065" y="54229"/>
                  </a:lnTo>
                  <a:lnTo>
                    <a:pt x="15786" y="54864"/>
                  </a:lnTo>
                  <a:lnTo>
                    <a:pt x="15671" y="55245"/>
                  </a:lnTo>
                  <a:lnTo>
                    <a:pt x="15963" y="55499"/>
                  </a:lnTo>
                  <a:lnTo>
                    <a:pt x="16052" y="57619"/>
                  </a:lnTo>
                  <a:lnTo>
                    <a:pt x="16179" y="58166"/>
                  </a:lnTo>
                  <a:lnTo>
                    <a:pt x="17246" y="54229"/>
                  </a:lnTo>
                  <a:lnTo>
                    <a:pt x="18542" y="53594"/>
                  </a:lnTo>
                  <a:lnTo>
                    <a:pt x="18605" y="53467"/>
                  </a:lnTo>
                  <a:lnTo>
                    <a:pt x="19100" y="52451"/>
                  </a:lnTo>
                  <a:lnTo>
                    <a:pt x="19532" y="51562"/>
                  </a:lnTo>
                  <a:lnTo>
                    <a:pt x="19723" y="51181"/>
                  </a:lnTo>
                  <a:lnTo>
                    <a:pt x="19634" y="55245"/>
                  </a:lnTo>
                  <a:lnTo>
                    <a:pt x="18059" y="55753"/>
                  </a:lnTo>
                  <a:lnTo>
                    <a:pt x="17424" y="59563"/>
                  </a:lnTo>
                  <a:lnTo>
                    <a:pt x="18186" y="56261"/>
                  </a:lnTo>
                  <a:lnTo>
                    <a:pt x="19697" y="56642"/>
                  </a:lnTo>
                  <a:lnTo>
                    <a:pt x="19748" y="56261"/>
                  </a:lnTo>
                  <a:lnTo>
                    <a:pt x="20053" y="53975"/>
                  </a:lnTo>
                  <a:lnTo>
                    <a:pt x="20129" y="56388"/>
                  </a:lnTo>
                  <a:lnTo>
                    <a:pt x="20332" y="55245"/>
                  </a:lnTo>
                  <a:lnTo>
                    <a:pt x="19850" y="58547"/>
                  </a:lnTo>
                  <a:lnTo>
                    <a:pt x="20739" y="55245"/>
                  </a:lnTo>
                  <a:lnTo>
                    <a:pt x="21082" y="53975"/>
                  </a:lnTo>
                  <a:lnTo>
                    <a:pt x="21183" y="53594"/>
                  </a:lnTo>
                  <a:lnTo>
                    <a:pt x="20675" y="57912"/>
                  </a:lnTo>
                  <a:lnTo>
                    <a:pt x="21945" y="54991"/>
                  </a:lnTo>
                  <a:lnTo>
                    <a:pt x="22148" y="56515"/>
                  </a:lnTo>
                  <a:lnTo>
                    <a:pt x="22263" y="57721"/>
                  </a:lnTo>
                  <a:lnTo>
                    <a:pt x="21056" y="59690"/>
                  </a:lnTo>
                  <a:lnTo>
                    <a:pt x="22453" y="58420"/>
                  </a:lnTo>
                  <a:lnTo>
                    <a:pt x="22517" y="59232"/>
                  </a:lnTo>
                  <a:lnTo>
                    <a:pt x="22593" y="58420"/>
                  </a:lnTo>
                  <a:lnTo>
                    <a:pt x="22707" y="57785"/>
                  </a:lnTo>
                  <a:lnTo>
                    <a:pt x="23355" y="55880"/>
                  </a:lnTo>
                  <a:lnTo>
                    <a:pt x="24866" y="55118"/>
                  </a:lnTo>
                  <a:lnTo>
                    <a:pt x="23329" y="58674"/>
                  </a:lnTo>
                  <a:lnTo>
                    <a:pt x="23253" y="60833"/>
                  </a:lnTo>
                  <a:lnTo>
                    <a:pt x="24206" y="60121"/>
                  </a:lnTo>
                  <a:lnTo>
                    <a:pt x="24320" y="59944"/>
                  </a:lnTo>
                  <a:lnTo>
                    <a:pt x="25679" y="56769"/>
                  </a:lnTo>
                  <a:lnTo>
                    <a:pt x="26225" y="57023"/>
                  </a:lnTo>
                  <a:lnTo>
                    <a:pt x="26073" y="58166"/>
                  </a:lnTo>
                  <a:lnTo>
                    <a:pt x="25869" y="58674"/>
                  </a:lnTo>
                  <a:lnTo>
                    <a:pt x="26911" y="56769"/>
                  </a:lnTo>
                  <a:lnTo>
                    <a:pt x="27393" y="55880"/>
                  </a:lnTo>
                  <a:lnTo>
                    <a:pt x="28371" y="59055"/>
                  </a:lnTo>
                  <a:lnTo>
                    <a:pt x="29984" y="55880"/>
                  </a:lnTo>
                  <a:lnTo>
                    <a:pt x="30175" y="55499"/>
                  </a:lnTo>
                  <a:lnTo>
                    <a:pt x="30175" y="56007"/>
                  </a:lnTo>
                  <a:lnTo>
                    <a:pt x="30238" y="55499"/>
                  </a:lnTo>
                  <a:lnTo>
                    <a:pt x="30302" y="55118"/>
                  </a:lnTo>
                  <a:lnTo>
                    <a:pt x="30314" y="54991"/>
                  </a:lnTo>
                  <a:lnTo>
                    <a:pt x="30429" y="54356"/>
                  </a:lnTo>
                  <a:lnTo>
                    <a:pt x="30594" y="53594"/>
                  </a:lnTo>
                  <a:lnTo>
                    <a:pt x="31127" y="51308"/>
                  </a:lnTo>
                  <a:lnTo>
                    <a:pt x="31610" y="51308"/>
                  </a:lnTo>
                  <a:lnTo>
                    <a:pt x="31673" y="51181"/>
                  </a:lnTo>
                  <a:lnTo>
                    <a:pt x="31991" y="50419"/>
                  </a:lnTo>
                  <a:lnTo>
                    <a:pt x="32537" y="49149"/>
                  </a:lnTo>
                  <a:lnTo>
                    <a:pt x="32143" y="51562"/>
                  </a:lnTo>
                  <a:lnTo>
                    <a:pt x="31889" y="51435"/>
                  </a:lnTo>
                  <a:lnTo>
                    <a:pt x="31635" y="52451"/>
                  </a:lnTo>
                  <a:lnTo>
                    <a:pt x="31330" y="53213"/>
                  </a:lnTo>
                  <a:lnTo>
                    <a:pt x="32054" y="52197"/>
                  </a:lnTo>
                  <a:lnTo>
                    <a:pt x="31788" y="54914"/>
                  </a:lnTo>
                  <a:lnTo>
                    <a:pt x="31978" y="54610"/>
                  </a:lnTo>
                  <a:lnTo>
                    <a:pt x="32029" y="54229"/>
                  </a:lnTo>
                  <a:lnTo>
                    <a:pt x="32118" y="54419"/>
                  </a:lnTo>
                  <a:lnTo>
                    <a:pt x="32232" y="54229"/>
                  </a:lnTo>
                  <a:lnTo>
                    <a:pt x="33502" y="52324"/>
                  </a:lnTo>
                  <a:lnTo>
                    <a:pt x="33845" y="53086"/>
                  </a:lnTo>
                  <a:lnTo>
                    <a:pt x="33972" y="53721"/>
                  </a:lnTo>
                  <a:lnTo>
                    <a:pt x="33375" y="57023"/>
                  </a:lnTo>
                  <a:lnTo>
                    <a:pt x="32118" y="54419"/>
                  </a:lnTo>
                  <a:lnTo>
                    <a:pt x="32067" y="54737"/>
                  </a:lnTo>
                  <a:lnTo>
                    <a:pt x="32321" y="57531"/>
                  </a:lnTo>
                  <a:lnTo>
                    <a:pt x="31483" y="56007"/>
                  </a:lnTo>
                  <a:lnTo>
                    <a:pt x="31102" y="61722"/>
                  </a:lnTo>
                  <a:lnTo>
                    <a:pt x="30886" y="55702"/>
                  </a:lnTo>
                  <a:lnTo>
                    <a:pt x="30835" y="56007"/>
                  </a:lnTo>
                  <a:lnTo>
                    <a:pt x="30581" y="58801"/>
                  </a:lnTo>
                  <a:lnTo>
                    <a:pt x="30467" y="61595"/>
                  </a:lnTo>
                  <a:lnTo>
                    <a:pt x="31610" y="62865"/>
                  </a:lnTo>
                  <a:lnTo>
                    <a:pt x="31953" y="61722"/>
                  </a:lnTo>
                  <a:lnTo>
                    <a:pt x="32410" y="60198"/>
                  </a:lnTo>
                  <a:lnTo>
                    <a:pt x="33693" y="61468"/>
                  </a:lnTo>
                  <a:lnTo>
                    <a:pt x="34201" y="60198"/>
                  </a:lnTo>
                  <a:lnTo>
                    <a:pt x="34417" y="59677"/>
                  </a:lnTo>
                  <a:lnTo>
                    <a:pt x="34302" y="58928"/>
                  </a:lnTo>
                  <a:lnTo>
                    <a:pt x="34378" y="58166"/>
                  </a:lnTo>
                  <a:lnTo>
                    <a:pt x="34658" y="57531"/>
                  </a:lnTo>
                  <a:lnTo>
                    <a:pt x="34874" y="57023"/>
                  </a:lnTo>
                  <a:lnTo>
                    <a:pt x="34988" y="56769"/>
                  </a:lnTo>
                  <a:lnTo>
                    <a:pt x="37871" y="53721"/>
                  </a:lnTo>
                  <a:lnTo>
                    <a:pt x="34747" y="65786"/>
                  </a:lnTo>
                  <a:lnTo>
                    <a:pt x="37325" y="61595"/>
                  </a:lnTo>
                  <a:lnTo>
                    <a:pt x="38265" y="59232"/>
                  </a:lnTo>
                  <a:lnTo>
                    <a:pt x="39344" y="54991"/>
                  </a:lnTo>
                  <a:lnTo>
                    <a:pt x="39712" y="56515"/>
                  </a:lnTo>
                  <a:lnTo>
                    <a:pt x="39839" y="57912"/>
                  </a:lnTo>
                  <a:lnTo>
                    <a:pt x="38735" y="61341"/>
                  </a:lnTo>
                  <a:lnTo>
                    <a:pt x="40106" y="62103"/>
                  </a:lnTo>
                  <a:lnTo>
                    <a:pt x="40335" y="59982"/>
                  </a:lnTo>
                  <a:lnTo>
                    <a:pt x="40779" y="55880"/>
                  </a:lnTo>
                  <a:lnTo>
                    <a:pt x="41579" y="58356"/>
                  </a:lnTo>
                  <a:lnTo>
                    <a:pt x="42354" y="58547"/>
                  </a:lnTo>
                  <a:lnTo>
                    <a:pt x="41783" y="61976"/>
                  </a:lnTo>
                  <a:lnTo>
                    <a:pt x="43446" y="61849"/>
                  </a:lnTo>
                  <a:lnTo>
                    <a:pt x="45681" y="59690"/>
                  </a:lnTo>
                  <a:lnTo>
                    <a:pt x="47523" y="59309"/>
                  </a:lnTo>
                  <a:lnTo>
                    <a:pt x="47205" y="60325"/>
                  </a:lnTo>
                  <a:lnTo>
                    <a:pt x="46863" y="61087"/>
                  </a:lnTo>
                  <a:lnTo>
                    <a:pt x="46748" y="61849"/>
                  </a:lnTo>
                  <a:lnTo>
                    <a:pt x="46875" y="62611"/>
                  </a:lnTo>
                  <a:lnTo>
                    <a:pt x="49390" y="61341"/>
                  </a:lnTo>
                  <a:lnTo>
                    <a:pt x="53124" y="66421"/>
                  </a:lnTo>
                  <a:lnTo>
                    <a:pt x="54508" y="63500"/>
                  </a:lnTo>
                  <a:lnTo>
                    <a:pt x="54686" y="63627"/>
                  </a:lnTo>
                  <a:lnTo>
                    <a:pt x="54749" y="63500"/>
                  </a:lnTo>
                  <a:lnTo>
                    <a:pt x="55321" y="62484"/>
                  </a:lnTo>
                  <a:lnTo>
                    <a:pt x="55829" y="62357"/>
                  </a:lnTo>
                  <a:lnTo>
                    <a:pt x="55651" y="63881"/>
                  </a:lnTo>
                  <a:lnTo>
                    <a:pt x="55524" y="64516"/>
                  </a:lnTo>
                  <a:lnTo>
                    <a:pt x="55118" y="65278"/>
                  </a:lnTo>
                  <a:lnTo>
                    <a:pt x="57073" y="62992"/>
                  </a:lnTo>
                  <a:lnTo>
                    <a:pt x="57873" y="62357"/>
                  </a:lnTo>
                  <a:lnTo>
                    <a:pt x="59156" y="61341"/>
                  </a:lnTo>
                  <a:lnTo>
                    <a:pt x="60286" y="60452"/>
                  </a:lnTo>
                  <a:lnTo>
                    <a:pt x="60998" y="63271"/>
                  </a:lnTo>
                  <a:lnTo>
                    <a:pt x="61125" y="64135"/>
                  </a:lnTo>
                  <a:lnTo>
                    <a:pt x="60921" y="64516"/>
                  </a:lnTo>
                  <a:lnTo>
                    <a:pt x="60807" y="65024"/>
                  </a:lnTo>
                  <a:lnTo>
                    <a:pt x="61671" y="66294"/>
                  </a:lnTo>
                  <a:lnTo>
                    <a:pt x="62903" y="60452"/>
                  </a:lnTo>
                  <a:lnTo>
                    <a:pt x="63131" y="59309"/>
                  </a:lnTo>
                  <a:lnTo>
                    <a:pt x="63220" y="58928"/>
                  </a:lnTo>
                  <a:lnTo>
                    <a:pt x="63563" y="60794"/>
                  </a:lnTo>
                  <a:lnTo>
                    <a:pt x="63677" y="62103"/>
                  </a:lnTo>
                  <a:lnTo>
                    <a:pt x="63474" y="62357"/>
                  </a:lnTo>
                  <a:lnTo>
                    <a:pt x="65798" y="64262"/>
                  </a:lnTo>
                  <a:lnTo>
                    <a:pt x="69113" y="61976"/>
                  </a:lnTo>
                  <a:lnTo>
                    <a:pt x="70294" y="66802"/>
                  </a:lnTo>
                  <a:lnTo>
                    <a:pt x="71412" y="62611"/>
                  </a:lnTo>
                  <a:lnTo>
                    <a:pt x="72504" y="69215"/>
                  </a:lnTo>
                  <a:lnTo>
                    <a:pt x="73723" y="63119"/>
                  </a:lnTo>
                  <a:lnTo>
                    <a:pt x="74447" y="65659"/>
                  </a:lnTo>
                  <a:lnTo>
                    <a:pt x="74561" y="66611"/>
                  </a:lnTo>
                  <a:lnTo>
                    <a:pt x="74218" y="67183"/>
                  </a:lnTo>
                  <a:lnTo>
                    <a:pt x="74168" y="67564"/>
                  </a:lnTo>
                  <a:lnTo>
                    <a:pt x="75806" y="69850"/>
                  </a:lnTo>
                  <a:lnTo>
                    <a:pt x="76327" y="70231"/>
                  </a:lnTo>
                  <a:lnTo>
                    <a:pt x="77266" y="66167"/>
                  </a:lnTo>
                  <a:lnTo>
                    <a:pt x="78054" y="65659"/>
                  </a:lnTo>
                  <a:lnTo>
                    <a:pt x="77558" y="68757"/>
                  </a:lnTo>
                  <a:lnTo>
                    <a:pt x="77254" y="69367"/>
                  </a:lnTo>
                  <a:lnTo>
                    <a:pt x="77431" y="69481"/>
                  </a:lnTo>
                  <a:lnTo>
                    <a:pt x="77546" y="68834"/>
                  </a:lnTo>
                  <a:lnTo>
                    <a:pt x="79032" y="65659"/>
                  </a:lnTo>
                  <a:lnTo>
                    <a:pt x="78905" y="69469"/>
                  </a:lnTo>
                  <a:lnTo>
                    <a:pt x="79679" y="68834"/>
                  </a:lnTo>
                  <a:lnTo>
                    <a:pt x="79565" y="68707"/>
                  </a:lnTo>
                  <a:lnTo>
                    <a:pt x="79451" y="68453"/>
                  </a:lnTo>
                  <a:lnTo>
                    <a:pt x="79552" y="66421"/>
                  </a:lnTo>
                  <a:lnTo>
                    <a:pt x="80289" y="65659"/>
                  </a:lnTo>
                  <a:lnTo>
                    <a:pt x="80784" y="65151"/>
                  </a:lnTo>
                  <a:lnTo>
                    <a:pt x="81495" y="68326"/>
                  </a:lnTo>
                  <a:lnTo>
                    <a:pt x="81622" y="69088"/>
                  </a:lnTo>
                  <a:lnTo>
                    <a:pt x="81407" y="70612"/>
                  </a:lnTo>
                  <a:lnTo>
                    <a:pt x="84201" y="68326"/>
                  </a:lnTo>
                  <a:lnTo>
                    <a:pt x="84074" y="68973"/>
                  </a:lnTo>
                  <a:lnTo>
                    <a:pt x="84442" y="68326"/>
                  </a:lnTo>
                  <a:lnTo>
                    <a:pt x="84823" y="67691"/>
                  </a:lnTo>
                  <a:lnTo>
                    <a:pt x="82740" y="74168"/>
                  </a:lnTo>
                  <a:lnTo>
                    <a:pt x="84302" y="71501"/>
                  </a:lnTo>
                  <a:lnTo>
                    <a:pt x="84429" y="70358"/>
                  </a:lnTo>
                  <a:lnTo>
                    <a:pt x="84709" y="69596"/>
                  </a:lnTo>
                  <a:lnTo>
                    <a:pt x="84874" y="68834"/>
                  </a:lnTo>
                  <a:lnTo>
                    <a:pt x="85166" y="70866"/>
                  </a:lnTo>
                  <a:lnTo>
                    <a:pt x="86487" y="70993"/>
                  </a:lnTo>
                  <a:lnTo>
                    <a:pt x="87591" y="70358"/>
                  </a:lnTo>
                  <a:lnTo>
                    <a:pt x="87083" y="72517"/>
                  </a:lnTo>
                  <a:lnTo>
                    <a:pt x="88760" y="73406"/>
                  </a:lnTo>
                  <a:lnTo>
                    <a:pt x="90970" y="72009"/>
                  </a:lnTo>
                  <a:lnTo>
                    <a:pt x="92951" y="72390"/>
                  </a:lnTo>
                  <a:lnTo>
                    <a:pt x="92760" y="72009"/>
                  </a:lnTo>
                  <a:lnTo>
                    <a:pt x="92519" y="71501"/>
                  </a:lnTo>
                  <a:lnTo>
                    <a:pt x="92557" y="70358"/>
                  </a:lnTo>
                  <a:lnTo>
                    <a:pt x="92837" y="68834"/>
                  </a:lnTo>
                  <a:lnTo>
                    <a:pt x="93052" y="67691"/>
                  </a:lnTo>
                  <a:lnTo>
                    <a:pt x="93103" y="67437"/>
                  </a:lnTo>
                  <a:lnTo>
                    <a:pt x="93726" y="67183"/>
                  </a:lnTo>
                  <a:lnTo>
                    <a:pt x="93675" y="67906"/>
                  </a:lnTo>
                  <a:lnTo>
                    <a:pt x="94018" y="67183"/>
                  </a:lnTo>
                  <a:lnTo>
                    <a:pt x="94195" y="66802"/>
                  </a:lnTo>
                  <a:lnTo>
                    <a:pt x="94869" y="67183"/>
                  </a:lnTo>
                  <a:lnTo>
                    <a:pt x="94195" y="70358"/>
                  </a:lnTo>
                  <a:lnTo>
                    <a:pt x="94081" y="70739"/>
                  </a:lnTo>
                  <a:lnTo>
                    <a:pt x="93560" y="71755"/>
                  </a:lnTo>
                  <a:lnTo>
                    <a:pt x="94627" y="70612"/>
                  </a:lnTo>
                  <a:lnTo>
                    <a:pt x="94564" y="71374"/>
                  </a:lnTo>
                  <a:lnTo>
                    <a:pt x="94437" y="71818"/>
                  </a:lnTo>
                  <a:lnTo>
                    <a:pt x="94259" y="72136"/>
                  </a:lnTo>
                  <a:lnTo>
                    <a:pt x="94005" y="73406"/>
                  </a:lnTo>
                  <a:lnTo>
                    <a:pt x="94691" y="71374"/>
                  </a:lnTo>
                  <a:lnTo>
                    <a:pt x="95110" y="77089"/>
                  </a:lnTo>
                  <a:lnTo>
                    <a:pt x="96151" y="73533"/>
                  </a:lnTo>
                  <a:lnTo>
                    <a:pt x="96050" y="74549"/>
                  </a:lnTo>
                  <a:lnTo>
                    <a:pt x="98056" y="74803"/>
                  </a:lnTo>
                  <a:lnTo>
                    <a:pt x="99110" y="73787"/>
                  </a:lnTo>
                  <a:lnTo>
                    <a:pt x="100761" y="73787"/>
                  </a:lnTo>
                  <a:lnTo>
                    <a:pt x="100799" y="73533"/>
                  </a:lnTo>
                  <a:lnTo>
                    <a:pt x="101117" y="71374"/>
                  </a:lnTo>
                  <a:lnTo>
                    <a:pt x="101168" y="70993"/>
                  </a:lnTo>
                  <a:lnTo>
                    <a:pt x="101727" y="71628"/>
                  </a:lnTo>
                  <a:lnTo>
                    <a:pt x="101942" y="70993"/>
                  </a:lnTo>
                  <a:lnTo>
                    <a:pt x="102082" y="70612"/>
                  </a:lnTo>
                  <a:lnTo>
                    <a:pt x="102514" y="69342"/>
                  </a:lnTo>
                  <a:lnTo>
                    <a:pt x="103530" y="70446"/>
                  </a:lnTo>
                  <a:lnTo>
                    <a:pt x="104609" y="72898"/>
                  </a:lnTo>
                  <a:lnTo>
                    <a:pt x="106070" y="72771"/>
                  </a:lnTo>
                  <a:lnTo>
                    <a:pt x="107149" y="71628"/>
                  </a:lnTo>
                  <a:lnTo>
                    <a:pt x="107086" y="71374"/>
                  </a:lnTo>
                  <a:lnTo>
                    <a:pt x="106997" y="70993"/>
                  </a:lnTo>
                  <a:lnTo>
                    <a:pt x="106743" y="70510"/>
                  </a:lnTo>
                  <a:lnTo>
                    <a:pt x="106832" y="69964"/>
                  </a:lnTo>
                  <a:lnTo>
                    <a:pt x="107086" y="69342"/>
                  </a:lnTo>
                  <a:lnTo>
                    <a:pt x="107353" y="68707"/>
                  </a:lnTo>
                  <a:lnTo>
                    <a:pt x="107315" y="69088"/>
                  </a:lnTo>
                  <a:lnTo>
                    <a:pt x="107200" y="71374"/>
                  </a:lnTo>
                  <a:lnTo>
                    <a:pt x="108559" y="71247"/>
                  </a:lnTo>
                  <a:lnTo>
                    <a:pt x="107569" y="73152"/>
                  </a:lnTo>
                  <a:lnTo>
                    <a:pt x="109347" y="72898"/>
                  </a:lnTo>
                  <a:lnTo>
                    <a:pt x="109842" y="72898"/>
                  </a:lnTo>
                  <a:lnTo>
                    <a:pt x="111950" y="71247"/>
                  </a:lnTo>
                  <a:lnTo>
                    <a:pt x="112268" y="70993"/>
                  </a:lnTo>
                  <a:lnTo>
                    <a:pt x="112166" y="69850"/>
                  </a:lnTo>
                  <a:lnTo>
                    <a:pt x="112064" y="69596"/>
                  </a:lnTo>
                  <a:lnTo>
                    <a:pt x="112128" y="68707"/>
                  </a:lnTo>
                  <a:lnTo>
                    <a:pt x="112204" y="68453"/>
                  </a:lnTo>
                  <a:lnTo>
                    <a:pt x="112636" y="68072"/>
                  </a:lnTo>
                  <a:lnTo>
                    <a:pt x="112737" y="68580"/>
                  </a:lnTo>
                  <a:lnTo>
                    <a:pt x="112864" y="70358"/>
                  </a:lnTo>
                  <a:lnTo>
                    <a:pt x="112750" y="70993"/>
                  </a:lnTo>
                  <a:lnTo>
                    <a:pt x="112623" y="71247"/>
                  </a:lnTo>
                  <a:lnTo>
                    <a:pt x="115023" y="68072"/>
                  </a:lnTo>
                  <a:lnTo>
                    <a:pt x="115506" y="67437"/>
                  </a:lnTo>
                  <a:lnTo>
                    <a:pt x="117386" y="79629"/>
                  </a:lnTo>
                  <a:lnTo>
                    <a:pt x="119951" y="74295"/>
                  </a:lnTo>
                  <a:lnTo>
                    <a:pt x="119849" y="74523"/>
                  </a:lnTo>
                  <a:lnTo>
                    <a:pt x="120040" y="74295"/>
                  </a:lnTo>
                  <a:lnTo>
                    <a:pt x="122161" y="71882"/>
                  </a:lnTo>
                  <a:lnTo>
                    <a:pt x="123037" y="72390"/>
                  </a:lnTo>
                  <a:lnTo>
                    <a:pt x="121526" y="73660"/>
                  </a:lnTo>
                  <a:lnTo>
                    <a:pt x="121450" y="74041"/>
                  </a:lnTo>
                  <a:lnTo>
                    <a:pt x="121881" y="75565"/>
                  </a:lnTo>
                  <a:lnTo>
                    <a:pt x="124155" y="71882"/>
                  </a:lnTo>
                  <a:lnTo>
                    <a:pt x="124548" y="71247"/>
                  </a:lnTo>
                  <a:lnTo>
                    <a:pt x="125285" y="76581"/>
                  </a:lnTo>
                  <a:lnTo>
                    <a:pt x="127393" y="73787"/>
                  </a:lnTo>
                  <a:lnTo>
                    <a:pt x="128016" y="81788"/>
                  </a:lnTo>
                  <a:lnTo>
                    <a:pt x="132308" y="73787"/>
                  </a:lnTo>
                  <a:lnTo>
                    <a:pt x="132372" y="73660"/>
                  </a:lnTo>
                  <a:lnTo>
                    <a:pt x="133794" y="78867"/>
                  </a:lnTo>
                  <a:lnTo>
                    <a:pt x="133896" y="76835"/>
                  </a:lnTo>
                  <a:lnTo>
                    <a:pt x="134493" y="75184"/>
                  </a:lnTo>
                  <a:lnTo>
                    <a:pt x="134429" y="76517"/>
                  </a:lnTo>
                  <a:lnTo>
                    <a:pt x="134670" y="75946"/>
                  </a:lnTo>
                  <a:lnTo>
                    <a:pt x="136398" y="75184"/>
                  </a:lnTo>
                  <a:lnTo>
                    <a:pt x="138988" y="74041"/>
                  </a:lnTo>
                  <a:lnTo>
                    <a:pt x="142951" y="79248"/>
                  </a:lnTo>
                  <a:lnTo>
                    <a:pt x="147104" y="81280"/>
                  </a:lnTo>
                  <a:lnTo>
                    <a:pt x="148615" y="81915"/>
                  </a:lnTo>
                  <a:lnTo>
                    <a:pt x="148653" y="74041"/>
                  </a:lnTo>
                  <a:lnTo>
                    <a:pt x="148653" y="73660"/>
                  </a:lnTo>
                  <a:lnTo>
                    <a:pt x="148653" y="71755"/>
                  </a:lnTo>
                  <a:lnTo>
                    <a:pt x="150139" y="75907"/>
                  </a:lnTo>
                  <a:lnTo>
                    <a:pt x="150253" y="76517"/>
                  </a:lnTo>
                  <a:lnTo>
                    <a:pt x="149491" y="79756"/>
                  </a:lnTo>
                  <a:lnTo>
                    <a:pt x="152908" y="75819"/>
                  </a:lnTo>
                  <a:lnTo>
                    <a:pt x="155892" y="80264"/>
                  </a:lnTo>
                  <a:lnTo>
                    <a:pt x="159169" y="76962"/>
                  </a:lnTo>
                  <a:lnTo>
                    <a:pt x="158978" y="77597"/>
                  </a:lnTo>
                  <a:lnTo>
                    <a:pt x="158889" y="78740"/>
                  </a:lnTo>
                  <a:lnTo>
                    <a:pt x="158572" y="78740"/>
                  </a:lnTo>
                  <a:lnTo>
                    <a:pt x="159092" y="81280"/>
                  </a:lnTo>
                  <a:lnTo>
                    <a:pt x="160870" y="79121"/>
                  </a:lnTo>
                  <a:lnTo>
                    <a:pt x="160997" y="78613"/>
                  </a:lnTo>
                  <a:lnTo>
                    <a:pt x="161086" y="76962"/>
                  </a:lnTo>
                  <a:lnTo>
                    <a:pt x="161315" y="77089"/>
                  </a:lnTo>
                  <a:lnTo>
                    <a:pt x="161442" y="77597"/>
                  </a:lnTo>
                  <a:lnTo>
                    <a:pt x="161226" y="78359"/>
                  </a:lnTo>
                  <a:lnTo>
                    <a:pt x="161150" y="79121"/>
                  </a:lnTo>
                  <a:lnTo>
                    <a:pt x="161391" y="80010"/>
                  </a:lnTo>
                  <a:lnTo>
                    <a:pt x="161912" y="81407"/>
                  </a:lnTo>
                  <a:lnTo>
                    <a:pt x="163068" y="76962"/>
                  </a:lnTo>
                  <a:lnTo>
                    <a:pt x="163144" y="76708"/>
                  </a:lnTo>
                  <a:lnTo>
                    <a:pt x="163360" y="79336"/>
                  </a:lnTo>
                  <a:lnTo>
                    <a:pt x="163487" y="78994"/>
                  </a:lnTo>
                  <a:lnTo>
                    <a:pt x="164960" y="80645"/>
                  </a:lnTo>
                  <a:lnTo>
                    <a:pt x="164807" y="78994"/>
                  </a:lnTo>
                  <a:lnTo>
                    <a:pt x="164693" y="77724"/>
                  </a:lnTo>
                  <a:lnTo>
                    <a:pt x="165773" y="79121"/>
                  </a:lnTo>
                  <a:lnTo>
                    <a:pt x="166420" y="77724"/>
                  </a:lnTo>
                  <a:lnTo>
                    <a:pt x="166890" y="76708"/>
                  </a:lnTo>
                  <a:lnTo>
                    <a:pt x="166954" y="76581"/>
                  </a:lnTo>
                  <a:lnTo>
                    <a:pt x="167767" y="78346"/>
                  </a:lnTo>
                  <a:lnTo>
                    <a:pt x="167690" y="78701"/>
                  </a:lnTo>
                  <a:lnTo>
                    <a:pt x="167614" y="79032"/>
                  </a:lnTo>
                  <a:lnTo>
                    <a:pt x="168325" y="80352"/>
                  </a:lnTo>
                  <a:lnTo>
                    <a:pt x="168160" y="79298"/>
                  </a:lnTo>
                  <a:lnTo>
                    <a:pt x="167982" y="78676"/>
                  </a:lnTo>
                  <a:lnTo>
                    <a:pt x="167779" y="78308"/>
                  </a:lnTo>
                  <a:lnTo>
                    <a:pt x="168198" y="76581"/>
                  </a:lnTo>
                  <a:lnTo>
                    <a:pt x="168376" y="75819"/>
                  </a:lnTo>
                  <a:lnTo>
                    <a:pt x="168516" y="75184"/>
                  </a:lnTo>
                  <a:lnTo>
                    <a:pt x="169684" y="80010"/>
                  </a:lnTo>
                  <a:lnTo>
                    <a:pt x="170065" y="75438"/>
                  </a:lnTo>
                  <a:lnTo>
                    <a:pt x="169786" y="80137"/>
                  </a:lnTo>
                  <a:lnTo>
                    <a:pt x="171932" y="79375"/>
                  </a:lnTo>
                  <a:lnTo>
                    <a:pt x="172745" y="77089"/>
                  </a:lnTo>
                  <a:lnTo>
                    <a:pt x="172440" y="78613"/>
                  </a:lnTo>
                  <a:lnTo>
                    <a:pt x="173304" y="78613"/>
                  </a:lnTo>
                  <a:lnTo>
                    <a:pt x="172948" y="80556"/>
                  </a:lnTo>
                  <a:lnTo>
                    <a:pt x="172821" y="80556"/>
                  </a:lnTo>
                  <a:lnTo>
                    <a:pt x="172948" y="80606"/>
                  </a:lnTo>
                  <a:lnTo>
                    <a:pt x="173774" y="80518"/>
                  </a:lnTo>
                  <a:lnTo>
                    <a:pt x="174586" y="79756"/>
                  </a:lnTo>
                  <a:lnTo>
                    <a:pt x="174536" y="77216"/>
                  </a:lnTo>
                  <a:lnTo>
                    <a:pt x="175856" y="82931"/>
                  </a:lnTo>
                  <a:lnTo>
                    <a:pt x="176911" y="77216"/>
                  </a:lnTo>
                  <a:lnTo>
                    <a:pt x="176936" y="77089"/>
                  </a:lnTo>
                  <a:lnTo>
                    <a:pt x="177253" y="75438"/>
                  </a:lnTo>
                  <a:lnTo>
                    <a:pt x="177292" y="75184"/>
                  </a:lnTo>
                  <a:lnTo>
                    <a:pt x="177749" y="72771"/>
                  </a:lnTo>
                  <a:lnTo>
                    <a:pt x="178358" y="80137"/>
                  </a:lnTo>
                  <a:lnTo>
                    <a:pt x="180911" y="77597"/>
                  </a:lnTo>
                  <a:lnTo>
                    <a:pt x="183007" y="76111"/>
                  </a:lnTo>
                  <a:lnTo>
                    <a:pt x="182968" y="80264"/>
                  </a:lnTo>
                  <a:lnTo>
                    <a:pt x="184708" y="78740"/>
                  </a:lnTo>
                  <a:lnTo>
                    <a:pt x="184607" y="78359"/>
                  </a:lnTo>
                  <a:lnTo>
                    <a:pt x="183324" y="75907"/>
                  </a:lnTo>
                  <a:lnTo>
                    <a:pt x="183108" y="75514"/>
                  </a:lnTo>
                  <a:lnTo>
                    <a:pt x="183324" y="75907"/>
                  </a:lnTo>
                  <a:lnTo>
                    <a:pt x="184632" y="75311"/>
                  </a:lnTo>
                  <a:lnTo>
                    <a:pt x="185470" y="74930"/>
                  </a:lnTo>
                  <a:lnTo>
                    <a:pt x="185343" y="77724"/>
                  </a:lnTo>
                  <a:lnTo>
                    <a:pt x="186258" y="74930"/>
                  </a:lnTo>
                  <a:lnTo>
                    <a:pt x="186423" y="74422"/>
                  </a:lnTo>
                  <a:lnTo>
                    <a:pt x="188480" y="75565"/>
                  </a:lnTo>
                  <a:lnTo>
                    <a:pt x="188899" y="76073"/>
                  </a:lnTo>
                  <a:lnTo>
                    <a:pt x="188925" y="76327"/>
                  </a:lnTo>
                  <a:lnTo>
                    <a:pt x="188137" y="77597"/>
                  </a:lnTo>
                  <a:lnTo>
                    <a:pt x="187947" y="78486"/>
                  </a:lnTo>
                  <a:lnTo>
                    <a:pt x="190068" y="76581"/>
                  </a:lnTo>
                  <a:lnTo>
                    <a:pt x="191998" y="78867"/>
                  </a:lnTo>
                  <a:lnTo>
                    <a:pt x="193700" y="76581"/>
                  </a:lnTo>
                  <a:lnTo>
                    <a:pt x="193636" y="75057"/>
                  </a:lnTo>
                  <a:lnTo>
                    <a:pt x="193535" y="74422"/>
                  </a:lnTo>
                  <a:lnTo>
                    <a:pt x="193421" y="73787"/>
                  </a:lnTo>
                  <a:lnTo>
                    <a:pt x="193471" y="73533"/>
                  </a:lnTo>
                  <a:lnTo>
                    <a:pt x="193941" y="72771"/>
                  </a:lnTo>
                  <a:lnTo>
                    <a:pt x="194564" y="71755"/>
                  </a:lnTo>
                  <a:lnTo>
                    <a:pt x="194868" y="71247"/>
                  </a:lnTo>
                  <a:lnTo>
                    <a:pt x="195249" y="70612"/>
                  </a:lnTo>
                  <a:lnTo>
                    <a:pt x="195364" y="70243"/>
                  </a:lnTo>
                  <a:lnTo>
                    <a:pt x="195351" y="70446"/>
                  </a:lnTo>
                  <a:lnTo>
                    <a:pt x="194881" y="74803"/>
                  </a:lnTo>
                  <a:lnTo>
                    <a:pt x="197370" y="70231"/>
                  </a:lnTo>
                  <a:lnTo>
                    <a:pt x="196316" y="77978"/>
                  </a:lnTo>
                  <a:lnTo>
                    <a:pt x="196469" y="77724"/>
                  </a:lnTo>
                  <a:lnTo>
                    <a:pt x="196596" y="77470"/>
                  </a:lnTo>
                  <a:lnTo>
                    <a:pt x="196824" y="76708"/>
                  </a:lnTo>
                  <a:lnTo>
                    <a:pt x="196837" y="75057"/>
                  </a:lnTo>
                  <a:lnTo>
                    <a:pt x="197142" y="75514"/>
                  </a:lnTo>
                  <a:lnTo>
                    <a:pt x="197243" y="76517"/>
                  </a:lnTo>
                  <a:lnTo>
                    <a:pt x="196913" y="77978"/>
                  </a:lnTo>
                  <a:lnTo>
                    <a:pt x="198158" y="76911"/>
                  </a:lnTo>
                  <a:lnTo>
                    <a:pt x="198031" y="75819"/>
                  </a:lnTo>
                  <a:lnTo>
                    <a:pt x="197878" y="75057"/>
                  </a:lnTo>
                  <a:lnTo>
                    <a:pt x="197777" y="74549"/>
                  </a:lnTo>
                  <a:lnTo>
                    <a:pt x="198983" y="74549"/>
                  </a:lnTo>
                  <a:lnTo>
                    <a:pt x="198882" y="75819"/>
                  </a:lnTo>
                  <a:lnTo>
                    <a:pt x="198716" y="76073"/>
                  </a:lnTo>
                  <a:lnTo>
                    <a:pt x="198589" y="77216"/>
                  </a:lnTo>
                  <a:lnTo>
                    <a:pt x="199428" y="74549"/>
                  </a:lnTo>
                  <a:lnTo>
                    <a:pt x="199834" y="73279"/>
                  </a:lnTo>
                  <a:lnTo>
                    <a:pt x="200825" y="74168"/>
                  </a:lnTo>
                  <a:lnTo>
                    <a:pt x="200863" y="75514"/>
                  </a:lnTo>
                  <a:lnTo>
                    <a:pt x="202311" y="75184"/>
                  </a:lnTo>
                  <a:lnTo>
                    <a:pt x="202780" y="73279"/>
                  </a:lnTo>
                  <a:lnTo>
                    <a:pt x="203530" y="70231"/>
                  </a:lnTo>
                  <a:lnTo>
                    <a:pt x="205282" y="72009"/>
                  </a:lnTo>
                  <a:lnTo>
                    <a:pt x="205333" y="72771"/>
                  </a:lnTo>
                  <a:lnTo>
                    <a:pt x="204851" y="76708"/>
                  </a:lnTo>
                  <a:lnTo>
                    <a:pt x="206044" y="73660"/>
                  </a:lnTo>
                  <a:lnTo>
                    <a:pt x="206159" y="77597"/>
                  </a:lnTo>
                  <a:lnTo>
                    <a:pt x="207162" y="76365"/>
                  </a:lnTo>
                  <a:lnTo>
                    <a:pt x="207048" y="75692"/>
                  </a:lnTo>
                  <a:lnTo>
                    <a:pt x="206768" y="74422"/>
                  </a:lnTo>
                  <a:lnTo>
                    <a:pt x="207657" y="74549"/>
                  </a:lnTo>
                  <a:lnTo>
                    <a:pt x="207695" y="74422"/>
                  </a:lnTo>
                  <a:lnTo>
                    <a:pt x="207899" y="73660"/>
                  </a:lnTo>
                  <a:lnTo>
                    <a:pt x="208432" y="71628"/>
                  </a:lnTo>
                  <a:lnTo>
                    <a:pt x="209042" y="72644"/>
                  </a:lnTo>
                  <a:lnTo>
                    <a:pt x="209156" y="73025"/>
                  </a:lnTo>
                  <a:lnTo>
                    <a:pt x="208559" y="74549"/>
                  </a:lnTo>
                  <a:lnTo>
                    <a:pt x="210210" y="73787"/>
                  </a:lnTo>
                  <a:lnTo>
                    <a:pt x="209334" y="72390"/>
                  </a:lnTo>
                  <a:lnTo>
                    <a:pt x="209448" y="71818"/>
                  </a:lnTo>
                  <a:lnTo>
                    <a:pt x="209537" y="71628"/>
                  </a:lnTo>
                  <a:lnTo>
                    <a:pt x="210146" y="70231"/>
                  </a:lnTo>
                  <a:lnTo>
                    <a:pt x="209537" y="68580"/>
                  </a:lnTo>
                  <a:lnTo>
                    <a:pt x="209130" y="67437"/>
                  </a:lnTo>
                  <a:lnTo>
                    <a:pt x="210172" y="68326"/>
                  </a:lnTo>
                  <a:lnTo>
                    <a:pt x="210235" y="68580"/>
                  </a:lnTo>
                  <a:lnTo>
                    <a:pt x="210083" y="68834"/>
                  </a:lnTo>
                  <a:lnTo>
                    <a:pt x="211201" y="68453"/>
                  </a:lnTo>
                  <a:lnTo>
                    <a:pt x="211683" y="70739"/>
                  </a:lnTo>
                  <a:lnTo>
                    <a:pt x="212471" y="68453"/>
                  </a:lnTo>
                  <a:lnTo>
                    <a:pt x="212547" y="68199"/>
                  </a:lnTo>
                  <a:lnTo>
                    <a:pt x="213131" y="69088"/>
                  </a:lnTo>
                  <a:lnTo>
                    <a:pt x="213245" y="69469"/>
                  </a:lnTo>
                  <a:lnTo>
                    <a:pt x="213360" y="70866"/>
                  </a:lnTo>
                  <a:lnTo>
                    <a:pt x="213245" y="74295"/>
                  </a:lnTo>
                  <a:lnTo>
                    <a:pt x="213639" y="71120"/>
                  </a:lnTo>
                  <a:lnTo>
                    <a:pt x="215328" y="73406"/>
                  </a:lnTo>
                  <a:lnTo>
                    <a:pt x="215658" y="71120"/>
                  </a:lnTo>
                  <a:lnTo>
                    <a:pt x="215823" y="69977"/>
                  </a:lnTo>
                  <a:lnTo>
                    <a:pt x="215734" y="73152"/>
                  </a:lnTo>
                  <a:lnTo>
                    <a:pt x="216065" y="70485"/>
                  </a:lnTo>
                  <a:lnTo>
                    <a:pt x="216382" y="71183"/>
                  </a:lnTo>
                  <a:lnTo>
                    <a:pt x="216509" y="73406"/>
                  </a:lnTo>
                  <a:lnTo>
                    <a:pt x="217766" y="73914"/>
                  </a:lnTo>
                  <a:lnTo>
                    <a:pt x="216687" y="70485"/>
                  </a:lnTo>
                  <a:lnTo>
                    <a:pt x="216522" y="69977"/>
                  </a:lnTo>
                  <a:lnTo>
                    <a:pt x="216039" y="68453"/>
                  </a:lnTo>
                  <a:lnTo>
                    <a:pt x="217360" y="70358"/>
                  </a:lnTo>
                  <a:lnTo>
                    <a:pt x="217424" y="71374"/>
                  </a:lnTo>
                  <a:lnTo>
                    <a:pt x="217258" y="71628"/>
                  </a:lnTo>
                  <a:lnTo>
                    <a:pt x="218744" y="72771"/>
                  </a:lnTo>
                  <a:lnTo>
                    <a:pt x="220065" y="69850"/>
                  </a:lnTo>
                  <a:lnTo>
                    <a:pt x="221449" y="71120"/>
                  </a:lnTo>
                  <a:lnTo>
                    <a:pt x="221945" y="75057"/>
                  </a:lnTo>
                  <a:lnTo>
                    <a:pt x="220294" y="72136"/>
                  </a:lnTo>
                  <a:lnTo>
                    <a:pt x="220345" y="72517"/>
                  </a:lnTo>
                  <a:lnTo>
                    <a:pt x="220840" y="75438"/>
                  </a:lnTo>
                  <a:lnTo>
                    <a:pt x="221996" y="75057"/>
                  </a:lnTo>
                  <a:lnTo>
                    <a:pt x="222770" y="74803"/>
                  </a:lnTo>
                  <a:lnTo>
                    <a:pt x="224764" y="70739"/>
                  </a:lnTo>
                  <a:lnTo>
                    <a:pt x="226682" y="71501"/>
                  </a:lnTo>
                  <a:lnTo>
                    <a:pt x="226428" y="71247"/>
                  </a:lnTo>
                  <a:lnTo>
                    <a:pt x="226314" y="70739"/>
                  </a:lnTo>
                  <a:lnTo>
                    <a:pt x="226339" y="69850"/>
                  </a:lnTo>
                  <a:lnTo>
                    <a:pt x="226364" y="68453"/>
                  </a:lnTo>
                  <a:lnTo>
                    <a:pt x="226364" y="68199"/>
                  </a:lnTo>
                  <a:lnTo>
                    <a:pt x="226377" y="67437"/>
                  </a:lnTo>
                  <a:lnTo>
                    <a:pt x="226390" y="66802"/>
                  </a:lnTo>
                  <a:lnTo>
                    <a:pt x="226415" y="65532"/>
                  </a:lnTo>
                  <a:lnTo>
                    <a:pt x="227812" y="73787"/>
                  </a:lnTo>
                  <a:lnTo>
                    <a:pt x="228434" y="71882"/>
                  </a:lnTo>
                  <a:lnTo>
                    <a:pt x="228511" y="71501"/>
                  </a:lnTo>
                  <a:lnTo>
                    <a:pt x="228574" y="71374"/>
                  </a:lnTo>
                  <a:lnTo>
                    <a:pt x="228460" y="71818"/>
                  </a:lnTo>
                  <a:lnTo>
                    <a:pt x="228587" y="71399"/>
                  </a:lnTo>
                  <a:lnTo>
                    <a:pt x="228473" y="74295"/>
                  </a:lnTo>
                  <a:lnTo>
                    <a:pt x="228523" y="73660"/>
                  </a:lnTo>
                  <a:lnTo>
                    <a:pt x="229844" y="74422"/>
                  </a:lnTo>
                  <a:lnTo>
                    <a:pt x="230276" y="73660"/>
                  </a:lnTo>
                  <a:lnTo>
                    <a:pt x="231140" y="72136"/>
                  </a:lnTo>
                  <a:lnTo>
                    <a:pt x="232219" y="71120"/>
                  </a:lnTo>
                  <a:lnTo>
                    <a:pt x="233019" y="70358"/>
                  </a:lnTo>
                  <a:lnTo>
                    <a:pt x="232867" y="71818"/>
                  </a:lnTo>
                  <a:lnTo>
                    <a:pt x="233654" y="73025"/>
                  </a:lnTo>
                  <a:lnTo>
                    <a:pt x="234873" y="72390"/>
                  </a:lnTo>
                  <a:lnTo>
                    <a:pt x="235724" y="73025"/>
                  </a:lnTo>
                  <a:lnTo>
                    <a:pt x="235813" y="72390"/>
                  </a:lnTo>
                  <a:lnTo>
                    <a:pt x="235915" y="71628"/>
                  </a:lnTo>
                  <a:lnTo>
                    <a:pt x="236397" y="71882"/>
                  </a:lnTo>
                  <a:lnTo>
                    <a:pt x="236347" y="71628"/>
                  </a:lnTo>
                  <a:lnTo>
                    <a:pt x="236131" y="70358"/>
                  </a:lnTo>
                  <a:lnTo>
                    <a:pt x="236029" y="69723"/>
                  </a:lnTo>
                  <a:lnTo>
                    <a:pt x="238010" y="72517"/>
                  </a:lnTo>
                  <a:lnTo>
                    <a:pt x="239763" y="71374"/>
                  </a:lnTo>
                  <a:lnTo>
                    <a:pt x="241427" y="69850"/>
                  </a:lnTo>
                  <a:lnTo>
                    <a:pt x="243230" y="71882"/>
                  </a:lnTo>
                  <a:lnTo>
                    <a:pt x="242963" y="71882"/>
                  </a:lnTo>
                  <a:lnTo>
                    <a:pt x="242646" y="73152"/>
                  </a:lnTo>
                  <a:lnTo>
                    <a:pt x="242874" y="73152"/>
                  </a:lnTo>
                  <a:lnTo>
                    <a:pt x="244652" y="71818"/>
                  </a:lnTo>
                  <a:lnTo>
                    <a:pt x="244551" y="70231"/>
                  </a:lnTo>
                  <a:lnTo>
                    <a:pt x="244449" y="69342"/>
                  </a:lnTo>
                  <a:lnTo>
                    <a:pt x="244398" y="70231"/>
                  </a:lnTo>
                  <a:lnTo>
                    <a:pt x="244284" y="69850"/>
                  </a:lnTo>
                  <a:lnTo>
                    <a:pt x="244259" y="69723"/>
                  </a:lnTo>
                  <a:lnTo>
                    <a:pt x="243941" y="68580"/>
                  </a:lnTo>
                  <a:lnTo>
                    <a:pt x="243941" y="68072"/>
                  </a:lnTo>
                  <a:lnTo>
                    <a:pt x="244055" y="66929"/>
                  </a:lnTo>
                  <a:lnTo>
                    <a:pt x="244538" y="65786"/>
                  </a:lnTo>
                  <a:lnTo>
                    <a:pt x="245008" y="65786"/>
                  </a:lnTo>
                  <a:lnTo>
                    <a:pt x="244424" y="67056"/>
                  </a:lnTo>
                  <a:lnTo>
                    <a:pt x="244297" y="67564"/>
                  </a:lnTo>
                  <a:lnTo>
                    <a:pt x="245275" y="69850"/>
                  </a:lnTo>
                  <a:lnTo>
                    <a:pt x="245681" y="70993"/>
                  </a:lnTo>
                  <a:lnTo>
                    <a:pt x="245592" y="68707"/>
                  </a:lnTo>
                  <a:lnTo>
                    <a:pt x="246824" y="72898"/>
                  </a:lnTo>
                  <a:lnTo>
                    <a:pt x="246202" y="68707"/>
                  </a:lnTo>
                  <a:lnTo>
                    <a:pt x="245770" y="65786"/>
                  </a:lnTo>
                  <a:lnTo>
                    <a:pt x="245478" y="63881"/>
                  </a:lnTo>
                  <a:lnTo>
                    <a:pt x="246976" y="66611"/>
                  </a:lnTo>
                  <a:lnTo>
                    <a:pt x="247015" y="67945"/>
                  </a:lnTo>
                  <a:lnTo>
                    <a:pt x="247472" y="67183"/>
                  </a:lnTo>
                  <a:lnTo>
                    <a:pt x="247865" y="65532"/>
                  </a:lnTo>
                  <a:lnTo>
                    <a:pt x="248412" y="65913"/>
                  </a:lnTo>
                  <a:lnTo>
                    <a:pt x="248805" y="68580"/>
                  </a:lnTo>
                  <a:lnTo>
                    <a:pt x="249148" y="65532"/>
                  </a:lnTo>
                  <a:lnTo>
                    <a:pt x="249262" y="64135"/>
                  </a:lnTo>
                  <a:lnTo>
                    <a:pt x="249961" y="66294"/>
                  </a:lnTo>
                  <a:lnTo>
                    <a:pt x="250088" y="66929"/>
                  </a:lnTo>
                  <a:lnTo>
                    <a:pt x="249847" y="67691"/>
                  </a:lnTo>
                  <a:lnTo>
                    <a:pt x="249377" y="67691"/>
                  </a:lnTo>
                  <a:lnTo>
                    <a:pt x="249288" y="67945"/>
                  </a:lnTo>
                  <a:lnTo>
                    <a:pt x="249174" y="68707"/>
                  </a:lnTo>
                  <a:lnTo>
                    <a:pt x="250063" y="71755"/>
                  </a:lnTo>
                  <a:lnTo>
                    <a:pt x="250088" y="70866"/>
                  </a:lnTo>
                  <a:lnTo>
                    <a:pt x="250685" y="71374"/>
                  </a:lnTo>
                  <a:lnTo>
                    <a:pt x="250621" y="71247"/>
                  </a:lnTo>
                  <a:lnTo>
                    <a:pt x="251460" y="72313"/>
                  </a:lnTo>
                  <a:lnTo>
                    <a:pt x="251117" y="71742"/>
                  </a:lnTo>
                  <a:lnTo>
                    <a:pt x="252031" y="72644"/>
                  </a:lnTo>
                  <a:lnTo>
                    <a:pt x="251714" y="72009"/>
                  </a:lnTo>
                  <a:lnTo>
                    <a:pt x="251688" y="71247"/>
                  </a:lnTo>
                  <a:lnTo>
                    <a:pt x="251726" y="70866"/>
                  </a:lnTo>
                  <a:lnTo>
                    <a:pt x="252158" y="64516"/>
                  </a:lnTo>
                  <a:lnTo>
                    <a:pt x="253492" y="70104"/>
                  </a:lnTo>
                  <a:lnTo>
                    <a:pt x="253555" y="70358"/>
                  </a:lnTo>
                  <a:lnTo>
                    <a:pt x="253606" y="70104"/>
                  </a:lnTo>
                  <a:lnTo>
                    <a:pt x="253631" y="69964"/>
                  </a:lnTo>
                  <a:lnTo>
                    <a:pt x="253568" y="70104"/>
                  </a:lnTo>
                  <a:lnTo>
                    <a:pt x="253669" y="69748"/>
                  </a:lnTo>
                  <a:lnTo>
                    <a:pt x="253631" y="69964"/>
                  </a:lnTo>
                  <a:lnTo>
                    <a:pt x="254495" y="68199"/>
                  </a:lnTo>
                  <a:lnTo>
                    <a:pt x="254558" y="69723"/>
                  </a:lnTo>
                  <a:lnTo>
                    <a:pt x="254673" y="71501"/>
                  </a:lnTo>
                  <a:lnTo>
                    <a:pt x="255435" y="72898"/>
                  </a:lnTo>
                  <a:lnTo>
                    <a:pt x="255498" y="74041"/>
                  </a:lnTo>
                  <a:lnTo>
                    <a:pt x="255943" y="71501"/>
                  </a:lnTo>
                  <a:lnTo>
                    <a:pt x="256667" y="75946"/>
                  </a:lnTo>
                  <a:lnTo>
                    <a:pt x="257289" y="72263"/>
                  </a:lnTo>
                  <a:lnTo>
                    <a:pt x="257403" y="73279"/>
                  </a:lnTo>
                  <a:lnTo>
                    <a:pt x="257606" y="72898"/>
                  </a:lnTo>
                  <a:lnTo>
                    <a:pt x="257670" y="72263"/>
                  </a:lnTo>
                  <a:lnTo>
                    <a:pt x="257733" y="71501"/>
                  </a:lnTo>
                  <a:lnTo>
                    <a:pt x="258660" y="68199"/>
                  </a:lnTo>
                  <a:lnTo>
                    <a:pt x="260896" y="75819"/>
                  </a:lnTo>
                  <a:lnTo>
                    <a:pt x="262280" y="70993"/>
                  </a:lnTo>
                  <a:lnTo>
                    <a:pt x="262407" y="70739"/>
                  </a:lnTo>
                  <a:lnTo>
                    <a:pt x="263626" y="68961"/>
                  </a:lnTo>
                  <a:lnTo>
                    <a:pt x="263715" y="68199"/>
                  </a:lnTo>
                  <a:lnTo>
                    <a:pt x="263715" y="66802"/>
                  </a:lnTo>
                  <a:lnTo>
                    <a:pt x="263804" y="65151"/>
                  </a:lnTo>
                  <a:lnTo>
                    <a:pt x="264998" y="63500"/>
                  </a:lnTo>
                  <a:lnTo>
                    <a:pt x="265468" y="64770"/>
                  </a:lnTo>
                  <a:lnTo>
                    <a:pt x="265557" y="65278"/>
                  </a:lnTo>
                  <a:lnTo>
                    <a:pt x="265099" y="66611"/>
                  </a:lnTo>
                  <a:lnTo>
                    <a:pt x="265010" y="67398"/>
                  </a:lnTo>
                  <a:lnTo>
                    <a:pt x="265798" y="68707"/>
                  </a:lnTo>
                  <a:lnTo>
                    <a:pt x="266357" y="68326"/>
                  </a:lnTo>
                  <a:lnTo>
                    <a:pt x="266992" y="67183"/>
                  </a:lnTo>
                  <a:lnTo>
                    <a:pt x="266992" y="68326"/>
                  </a:lnTo>
                  <a:lnTo>
                    <a:pt x="267449" y="69850"/>
                  </a:lnTo>
                  <a:lnTo>
                    <a:pt x="268008" y="69596"/>
                  </a:lnTo>
                  <a:close/>
                </a:path>
                <a:path w="757555" h="83184">
                  <a:moveTo>
                    <a:pt x="268427" y="67564"/>
                  </a:moveTo>
                  <a:lnTo>
                    <a:pt x="267525" y="66167"/>
                  </a:lnTo>
                  <a:lnTo>
                    <a:pt x="267690" y="67398"/>
                  </a:lnTo>
                  <a:lnTo>
                    <a:pt x="268427" y="67564"/>
                  </a:lnTo>
                  <a:close/>
                </a:path>
                <a:path w="757555" h="83184">
                  <a:moveTo>
                    <a:pt x="270510" y="70739"/>
                  </a:moveTo>
                  <a:lnTo>
                    <a:pt x="270014" y="67818"/>
                  </a:lnTo>
                  <a:lnTo>
                    <a:pt x="270078" y="66929"/>
                  </a:lnTo>
                  <a:lnTo>
                    <a:pt x="270268" y="66611"/>
                  </a:lnTo>
                  <a:lnTo>
                    <a:pt x="270154" y="65151"/>
                  </a:lnTo>
                  <a:lnTo>
                    <a:pt x="269341" y="60579"/>
                  </a:lnTo>
                  <a:lnTo>
                    <a:pt x="268439" y="67564"/>
                  </a:lnTo>
                  <a:lnTo>
                    <a:pt x="268427" y="67691"/>
                  </a:lnTo>
                  <a:lnTo>
                    <a:pt x="268300" y="71120"/>
                  </a:lnTo>
                  <a:lnTo>
                    <a:pt x="268185" y="71755"/>
                  </a:lnTo>
                  <a:lnTo>
                    <a:pt x="268732" y="70866"/>
                  </a:lnTo>
                  <a:lnTo>
                    <a:pt x="268846" y="70612"/>
                  </a:lnTo>
                  <a:lnTo>
                    <a:pt x="269316" y="68834"/>
                  </a:lnTo>
                  <a:lnTo>
                    <a:pt x="269900" y="67906"/>
                  </a:lnTo>
                  <a:lnTo>
                    <a:pt x="270103" y="68580"/>
                  </a:lnTo>
                  <a:lnTo>
                    <a:pt x="270217" y="69723"/>
                  </a:lnTo>
                  <a:lnTo>
                    <a:pt x="269836" y="70358"/>
                  </a:lnTo>
                  <a:lnTo>
                    <a:pt x="269722" y="70739"/>
                  </a:lnTo>
                  <a:lnTo>
                    <a:pt x="269608" y="71755"/>
                  </a:lnTo>
                  <a:lnTo>
                    <a:pt x="270344" y="70866"/>
                  </a:lnTo>
                  <a:lnTo>
                    <a:pt x="270510" y="70739"/>
                  </a:lnTo>
                  <a:close/>
                </a:path>
                <a:path w="757555" h="83184">
                  <a:moveTo>
                    <a:pt x="270827" y="70510"/>
                  </a:moveTo>
                  <a:lnTo>
                    <a:pt x="270687" y="70612"/>
                  </a:lnTo>
                  <a:lnTo>
                    <a:pt x="270649" y="71374"/>
                  </a:lnTo>
                  <a:lnTo>
                    <a:pt x="270827" y="70510"/>
                  </a:lnTo>
                  <a:close/>
                </a:path>
                <a:path w="757555" h="83184">
                  <a:moveTo>
                    <a:pt x="271246" y="66611"/>
                  </a:moveTo>
                  <a:lnTo>
                    <a:pt x="271233" y="66040"/>
                  </a:lnTo>
                  <a:lnTo>
                    <a:pt x="270954" y="66167"/>
                  </a:lnTo>
                  <a:lnTo>
                    <a:pt x="271246" y="66611"/>
                  </a:lnTo>
                  <a:close/>
                </a:path>
                <a:path w="757555" h="83184">
                  <a:moveTo>
                    <a:pt x="271538" y="69977"/>
                  </a:moveTo>
                  <a:lnTo>
                    <a:pt x="271462" y="66929"/>
                  </a:lnTo>
                  <a:lnTo>
                    <a:pt x="271246" y="66611"/>
                  </a:lnTo>
                  <a:lnTo>
                    <a:pt x="271272" y="68707"/>
                  </a:lnTo>
                  <a:lnTo>
                    <a:pt x="271183" y="68961"/>
                  </a:lnTo>
                  <a:lnTo>
                    <a:pt x="270827" y="70510"/>
                  </a:lnTo>
                  <a:lnTo>
                    <a:pt x="271538" y="69977"/>
                  </a:lnTo>
                  <a:close/>
                </a:path>
                <a:path w="757555" h="83184">
                  <a:moveTo>
                    <a:pt x="271551" y="72504"/>
                  </a:moveTo>
                  <a:lnTo>
                    <a:pt x="271526" y="72351"/>
                  </a:lnTo>
                  <a:lnTo>
                    <a:pt x="271526" y="72224"/>
                  </a:lnTo>
                  <a:lnTo>
                    <a:pt x="271348" y="72593"/>
                  </a:lnTo>
                  <a:lnTo>
                    <a:pt x="271551" y="72694"/>
                  </a:lnTo>
                  <a:lnTo>
                    <a:pt x="271551" y="72504"/>
                  </a:lnTo>
                  <a:close/>
                </a:path>
                <a:path w="757555" h="83184">
                  <a:moveTo>
                    <a:pt x="271716" y="71856"/>
                  </a:moveTo>
                  <a:lnTo>
                    <a:pt x="271526" y="71894"/>
                  </a:lnTo>
                  <a:lnTo>
                    <a:pt x="271526" y="72224"/>
                  </a:lnTo>
                  <a:lnTo>
                    <a:pt x="271716" y="71856"/>
                  </a:lnTo>
                  <a:close/>
                </a:path>
                <a:path w="757555" h="83184">
                  <a:moveTo>
                    <a:pt x="272072" y="71081"/>
                  </a:moveTo>
                  <a:lnTo>
                    <a:pt x="271716" y="71856"/>
                  </a:lnTo>
                  <a:lnTo>
                    <a:pt x="271843" y="71856"/>
                  </a:lnTo>
                  <a:lnTo>
                    <a:pt x="272046" y="71932"/>
                  </a:lnTo>
                  <a:lnTo>
                    <a:pt x="272072" y="71081"/>
                  </a:lnTo>
                  <a:close/>
                </a:path>
                <a:path w="757555" h="83184">
                  <a:moveTo>
                    <a:pt x="468261" y="50139"/>
                  </a:moveTo>
                  <a:lnTo>
                    <a:pt x="468109" y="49047"/>
                  </a:lnTo>
                  <a:lnTo>
                    <a:pt x="468020" y="48514"/>
                  </a:lnTo>
                  <a:lnTo>
                    <a:pt x="468147" y="50317"/>
                  </a:lnTo>
                  <a:lnTo>
                    <a:pt x="468261" y="50139"/>
                  </a:lnTo>
                  <a:close/>
                </a:path>
                <a:path w="757555" h="83184">
                  <a:moveTo>
                    <a:pt x="474649" y="60185"/>
                  </a:moveTo>
                  <a:lnTo>
                    <a:pt x="474383" y="59143"/>
                  </a:lnTo>
                  <a:lnTo>
                    <a:pt x="474383" y="59817"/>
                  </a:lnTo>
                  <a:lnTo>
                    <a:pt x="474649" y="60185"/>
                  </a:lnTo>
                  <a:close/>
                </a:path>
                <a:path w="757555" h="83184">
                  <a:moveTo>
                    <a:pt x="475500" y="62484"/>
                  </a:moveTo>
                  <a:lnTo>
                    <a:pt x="475399" y="61214"/>
                  </a:lnTo>
                  <a:lnTo>
                    <a:pt x="474649" y="60185"/>
                  </a:lnTo>
                  <a:lnTo>
                    <a:pt x="474789" y="60960"/>
                  </a:lnTo>
                  <a:lnTo>
                    <a:pt x="474446" y="62865"/>
                  </a:lnTo>
                  <a:lnTo>
                    <a:pt x="475373" y="63754"/>
                  </a:lnTo>
                  <a:lnTo>
                    <a:pt x="475500" y="62484"/>
                  </a:lnTo>
                  <a:close/>
                </a:path>
                <a:path w="757555" h="83184">
                  <a:moveTo>
                    <a:pt x="476554" y="61798"/>
                  </a:moveTo>
                  <a:lnTo>
                    <a:pt x="476364" y="62611"/>
                  </a:lnTo>
                  <a:lnTo>
                    <a:pt x="476478" y="62230"/>
                  </a:lnTo>
                  <a:lnTo>
                    <a:pt x="476554" y="61798"/>
                  </a:lnTo>
                  <a:close/>
                </a:path>
                <a:path w="757555" h="83184">
                  <a:moveTo>
                    <a:pt x="487146" y="60020"/>
                  </a:moveTo>
                  <a:lnTo>
                    <a:pt x="487006" y="59944"/>
                  </a:lnTo>
                  <a:lnTo>
                    <a:pt x="487146" y="60198"/>
                  </a:lnTo>
                  <a:lnTo>
                    <a:pt x="487146" y="60020"/>
                  </a:lnTo>
                  <a:close/>
                </a:path>
                <a:path w="757555" h="83184">
                  <a:moveTo>
                    <a:pt x="495693" y="62064"/>
                  </a:moveTo>
                  <a:lnTo>
                    <a:pt x="495579" y="61468"/>
                  </a:lnTo>
                  <a:lnTo>
                    <a:pt x="495363" y="61036"/>
                  </a:lnTo>
                  <a:lnTo>
                    <a:pt x="495693" y="62064"/>
                  </a:lnTo>
                  <a:close/>
                </a:path>
                <a:path w="757555" h="83184">
                  <a:moveTo>
                    <a:pt x="496201" y="63627"/>
                  </a:moveTo>
                  <a:lnTo>
                    <a:pt x="495693" y="62064"/>
                  </a:lnTo>
                  <a:lnTo>
                    <a:pt x="495071" y="63754"/>
                  </a:lnTo>
                  <a:lnTo>
                    <a:pt x="496201" y="63627"/>
                  </a:lnTo>
                  <a:close/>
                </a:path>
                <a:path w="757555" h="83184">
                  <a:moveTo>
                    <a:pt x="502412" y="58178"/>
                  </a:moveTo>
                  <a:lnTo>
                    <a:pt x="502119" y="57378"/>
                  </a:lnTo>
                  <a:lnTo>
                    <a:pt x="501878" y="56489"/>
                  </a:lnTo>
                  <a:lnTo>
                    <a:pt x="501662" y="55613"/>
                  </a:lnTo>
                  <a:lnTo>
                    <a:pt x="502107" y="57658"/>
                  </a:lnTo>
                  <a:lnTo>
                    <a:pt x="501142" y="58572"/>
                  </a:lnTo>
                  <a:lnTo>
                    <a:pt x="502412" y="58178"/>
                  </a:lnTo>
                  <a:close/>
                </a:path>
                <a:path w="757555" h="83184">
                  <a:moveTo>
                    <a:pt x="502437" y="53975"/>
                  </a:moveTo>
                  <a:lnTo>
                    <a:pt x="502335" y="53594"/>
                  </a:lnTo>
                  <a:lnTo>
                    <a:pt x="501421" y="52324"/>
                  </a:lnTo>
                  <a:lnTo>
                    <a:pt x="501853" y="54991"/>
                  </a:lnTo>
                  <a:lnTo>
                    <a:pt x="501992" y="54737"/>
                  </a:lnTo>
                  <a:lnTo>
                    <a:pt x="502005" y="54356"/>
                  </a:lnTo>
                  <a:lnTo>
                    <a:pt x="502094" y="54559"/>
                  </a:lnTo>
                  <a:lnTo>
                    <a:pt x="502221" y="54356"/>
                  </a:lnTo>
                  <a:lnTo>
                    <a:pt x="502437" y="53975"/>
                  </a:lnTo>
                  <a:close/>
                </a:path>
                <a:path w="757555" h="83184">
                  <a:moveTo>
                    <a:pt x="502970" y="54483"/>
                  </a:moveTo>
                  <a:lnTo>
                    <a:pt x="502691" y="53505"/>
                  </a:lnTo>
                  <a:lnTo>
                    <a:pt x="502602" y="53975"/>
                  </a:lnTo>
                  <a:lnTo>
                    <a:pt x="502970" y="54483"/>
                  </a:lnTo>
                  <a:close/>
                </a:path>
                <a:path w="757555" h="83184">
                  <a:moveTo>
                    <a:pt x="506260" y="35941"/>
                  </a:moveTo>
                  <a:lnTo>
                    <a:pt x="505917" y="36703"/>
                  </a:lnTo>
                  <a:lnTo>
                    <a:pt x="506247" y="36703"/>
                  </a:lnTo>
                  <a:lnTo>
                    <a:pt x="506260" y="35941"/>
                  </a:lnTo>
                  <a:close/>
                </a:path>
                <a:path w="757555" h="83184">
                  <a:moveTo>
                    <a:pt x="513867" y="54419"/>
                  </a:moveTo>
                  <a:lnTo>
                    <a:pt x="513778" y="53340"/>
                  </a:lnTo>
                  <a:lnTo>
                    <a:pt x="513575" y="53098"/>
                  </a:lnTo>
                  <a:lnTo>
                    <a:pt x="513867" y="54419"/>
                  </a:lnTo>
                  <a:close/>
                </a:path>
                <a:path w="757555" h="83184">
                  <a:moveTo>
                    <a:pt x="514743" y="58420"/>
                  </a:moveTo>
                  <a:lnTo>
                    <a:pt x="514019" y="55118"/>
                  </a:lnTo>
                  <a:lnTo>
                    <a:pt x="513867" y="54419"/>
                  </a:lnTo>
                  <a:lnTo>
                    <a:pt x="513842" y="55118"/>
                  </a:lnTo>
                  <a:lnTo>
                    <a:pt x="512927" y="55003"/>
                  </a:lnTo>
                  <a:lnTo>
                    <a:pt x="513194" y="55372"/>
                  </a:lnTo>
                  <a:lnTo>
                    <a:pt x="514743" y="58420"/>
                  </a:lnTo>
                  <a:close/>
                </a:path>
                <a:path w="757555" h="83184">
                  <a:moveTo>
                    <a:pt x="527685" y="33782"/>
                  </a:moveTo>
                  <a:lnTo>
                    <a:pt x="527202" y="33147"/>
                  </a:lnTo>
                  <a:lnTo>
                    <a:pt x="527253" y="33274"/>
                  </a:lnTo>
                  <a:lnTo>
                    <a:pt x="527685" y="33782"/>
                  </a:lnTo>
                  <a:close/>
                </a:path>
                <a:path w="757555" h="83184">
                  <a:moveTo>
                    <a:pt x="529615" y="56261"/>
                  </a:moveTo>
                  <a:lnTo>
                    <a:pt x="528307" y="53340"/>
                  </a:lnTo>
                  <a:lnTo>
                    <a:pt x="528459" y="53848"/>
                  </a:lnTo>
                  <a:lnTo>
                    <a:pt x="528574" y="55245"/>
                  </a:lnTo>
                  <a:lnTo>
                    <a:pt x="529615" y="56261"/>
                  </a:lnTo>
                  <a:close/>
                </a:path>
                <a:path w="757555" h="83184">
                  <a:moveTo>
                    <a:pt x="554939" y="49352"/>
                  </a:moveTo>
                  <a:lnTo>
                    <a:pt x="554710" y="49745"/>
                  </a:lnTo>
                  <a:lnTo>
                    <a:pt x="554837" y="49784"/>
                  </a:lnTo>
                  <a:lnTo>
                    <a:pt x="554939" y="49352"/>
                  </a:lnTo>
                  <a:close/>
                </a:path>
                <a:path w="757555" h="83184">
                  <a:moveTo>
                    <a:pt x="559142" y="48552"/>
                  </a:moveTo>
                  <a:lnTo>
                    <a:pt x="558888" y="49606"/>
                  </a:lnTo>
                  <a:lnTo>
                    <a:pt x="559117" y="49276"/>
                  </a:lnTo>
                  <a:lnTo>
                    <a:pt x="559142" y="48552"/>
                  </a:lnTo>
                  <a:close/>
                </a:path>
                <a:path w="757555" h="83184">
                  <a:moveTo>
                    <a:pt x="568553" y="45593"/>
                  </a:moveTo>
                  <a:lnTo>
                    <a:pt x="568477" y="44831"/>
                  </a:lnTo>
                  <a:lnTo>
                    <a:pt x="568388" y="44488"/>
                  </a:lnTo>
                  <a:lnTo>
                    <a:pt x="568172" y="45974"/>
                  </a:lnTo>
                  <a:lnTo>
                    <a:pt x="568553" y="45593"/>
                  </a:lnTo>
                  <a:close/>
                </a:path>
                <a:path w="757555" h="83184">
                  <a:moveTo>
                    <a:pt x="569074" y="45085"/>
                  </a:moveTo>
                  <a:lnTo>
                    <a:pt x="568680" y="45466"/>
                  </a:lnTo>
                  <a:lnTo>
                    <a:pt x="568655" y="45593"/>
                  </a:lnTo>
                  <a:lnTo>
                    <a:pt x="569010" y="47117"/>
                  </a:lnTo>
                  <a:lnTo>
                    <a:pt x="569074" y="45085"/>
                  </a:lnTo>
                  <a:close/>
                </a:path>
                <a:path w="757555" h="83184">
                  <a:moveTo>
                    <a:pt x="612546" y="43434"/>
                  </a:moveTo>
                  <a:lnTo>
                    <a:pt x="612267" y="42037"/>
                  </a:lnTo>
                  <a:lnTo>
                    <a:pt x="611873" y="41935"/>
                  </a:lnTo>
                  <a:lnTo>
                    <a:pt x="612101" y="43180"/>
                  </a:lnTo>
                  <a:lnTo>
                    <a:pt x="612546" y="43434"/>
                  </a:lnTo>
                  <a:close/>
                </a:path>
                <a:path w="757555" h="83184">
                  <a:moveTo>
                    <a:pt x="616242" y="21069"/>
                  </a:moveTo>
                  <a:lnTo>
                    <a:pt x="616153" y="21209"/>
                  </a:lnTo>
                  <a:lnTo>
                    <a:pt x="616077" y="22720"/>
                  </a:lnTo>
                  <a:lnTo>
                    <a:pt x="616242" y="21069"/>
                  </a:lnTo>
                  <a:close/>
                </a:path>
                <a:path w="757555" h="83184">
                  <a:moveTo>
                    <a:pt x="617740" y="17526"/>
                  </a:moveTo>
                  <a:lnTo>
                    <a:pt x="617118" y="17526"/>
                  </a:lnTo>
                  <a:lnTo>
                    <a:pt x="615696" y="18161"/>
                  </a:lnTo>
                  <a:lnTo>
                    <a:pt x="615696" y="20193"/>
                  </a:lnTo>
                  <a:lnTo>
                    <a:pt x="615823" y="19939"/>
                  </a:lnTo>
                  <a:lnTo>
                    <a:pt x="615937" y="19304"/>
                  </a:lnTo>
                  <a:lnTo>
                    <a:pt x="616026" y="18669"/>
                  </a:lnTo>
                  <a:lnTo>
                    <a:pt x="616369" y="19304"/>
                  </a:lnTo>
                  <a:lnTo>
                    <a:pt x="616242" y="21069"/>
                  </a:lnTo>
                  <a:lnTo>
                    <a:pt x="617131" y="19558"/>
                  </a:lnTo>
                  <a:lnTo>
                    <a:pt x="617245" y="19304"/>
                  </a:lnTo>
                  <a:lnTo>
                    <a:pt x="617423" y="18669"/>
                  </a:lnTo>
                  <a:lnTo>
                    <a:pt x="617740" y="17526"/>
                  </a:lnTo>
                  <a:close/>
                </a:path>
                <a:path w="757555" h="83184">
                  <a:moveTo>
                    <a:pt x="627392" y="22225"/>
                  </a:moveTo>
                  <a:lnTo>
                    <a:pt x="627278" y="21463"/>
                  </a:lnTo>
                  <a:lnTo>
                    <a:pt x="627138" y="21082"/>
                  </a:lnTo>
                  <a:lnTo>
                    <a:pt x="627151" y="22479"/>
                  </a:lnTo>
                  <a:lnTo>
                    <a:pt x="627392" y="22225"/>
                  </a:lnTo>
                  <a:close/>
                </a:path>
                <a:path w="757555" h="83184">
                  <a:moveTo>
                    <a:pt x="627494" y="20955"/>
                  </a:moveTo>
                  <a:lnTo>
                    <a:pt x="627202" y="19812"/>
                  </a:lnTo>
                  <a:lnTo>
                    <a:pt x="626833" y="18415"/>
                  </a:lnTo>
                  <a:lnTo>
                    <a:pt x="626503" y="18669"/>
                  </a:lnTo>
                  <a:lnTo>
                    <a:pt x="626427" y="19050"/>
                  </a:lnTo>
                  <a:lnTo>
                    <a:pt x="627138" y="21082"/>
                  </a:lnTo>
                  <a:lnTo>
                    <a:pt x="627189" y="19989"/>
                  </a:lnTo>
                  <a:lnTo>
                    <a:pt x="627494" y="20955"/>
                  </a:lnTo>
                  <a:close/>
                </a:path>
                <a:path w="757555" h="83184">
                  <a:moveTo>
                    <a:pt x="638187" y="16764"/>
                  </a:moveTo>
                  <a:lnTo>
                    <a:pt x="637984" y="16510"/>
                  </a:lnTo>
                  <a:lnTo>
                    <a:pt x="638060" y="16637"/>
                  </a:lnTo>
                  <a:lnTo>
                    <a:pt x="638187" y="16764"/>
                  </a:lnTo>
                  <a:close/>
                </a:path>
                <a:path w="757555" h="83184">
                  <a:moveTo>
                    <a:pt x="641464" y="15316"/>
                  </a:moveTo>
                  <a:lnTo>
                    <a:pt x="641019" y="14935"/>
                  </a:lnTo>
                  <a:lnTo>
                    <a:pt x="641096" y="15163"/>
                  </a:lnTo>
                  <a:lnTo>
                    <a:pt x="641184" y="15316"/>
                  </a:lnTo>
                  <a:lnTo>
                    <a:pt x="641248" y="15506"/>
                  </a:lnTo>
                  <a:lnTo>
                    <a:pt x="641388" y="15379"/>
                  </a:lnTo>
                  <a:close/>
                </a:path>
                <a:path w="757555" h="83184">
                  <a:moveTo>
                    <a:pt x="641819" y="37528"/>
                  </a:moveTo>
                  <a:lnTo>
                    <a:pt x="641629" y="38481"/>
                  </a:lnTo>
                  <a:lnTo>
                    <a:pt x="641807" y="38100"/>
                  </a:lnTo>
                  <a:lnTo>
                    <a:pt x="641819" y="37528"/>
                  </a:lnTo>
                  <a:close/>
                </a:path>
                <a:path w="757555" h="83184">
                  <a:moveTo>
                    <a:pt x="647585" y="17018"/>
                  </a:moveTo>
                  <a:lnTo>
                    <a:pt x="647420" y="16002"/>
                  </a:lnTo>
                  <a:lnTo>
                    <a:pt x="647458" y="16637"/>
                  </a:lnTo>
                  <a:lnTo>
                    <a:pt x="647585" y="17018"/>
                  </a:lnTo>
                  <a:close/>
                </a:path>
                <a:path w="757555" h="83184">
                  <a:moveTo>
                    <a:pt x="648004" y="13157"/>
                  </a:moveTo>
                  <a:lnTo>
                    <a:pt x="647941" y="13322"/>
                  </a:lnTo>
                  <a:lnTo>
                    <a:pt x="647877" y="13754"/>
                  </a:lnTo>
                  <a:lnTo>
                    <a:pt x="647954" y="13931"/>
                  </a:lnTo>
                  <a:lnTo>
                    <a:pt x="648004" y="13157"/>
                  </a:lnTo>
                  <a:close/>
                </a:path>
                <a:path w="757555" h="83184">
                  <a:moveTo>
                    <a:pt x="648347" y="13754"/>
                  </a:moveTo>
                  <a:lnTo>
                    <a:pt x="648068" y="13322"/>
                  </a:lnTo>
                  <a:lnTo>
                    <a:pt x="648157" y="13589"/>
                  </a:lnTo>
                  <a:lnTo>
                    <a:pt x="648347" y="13754"/>
                  </a:lnTo>
                  <a:close/>
                </a:path>
                <a:path w="757555" h="83184">
                  <a:moveTo>
                    <a:pt x="651713" y="36728"/>
                  </a:moveTo>
                  <a:lnTo>
                    <a:pt x="650481" y="36487"/>
                  </a:lnTo>
                  <a:lnTo>
                    <a:pt x="650849" y="36715"/>
                  </a:lnTo>
                  <a:lnTo>
                    <a:pt x="651306" y="36791"/>
                  </a:lnTo>
                  <a:lnTo>
                    <a:pt x="651713" y="36728"/>
                  </a:lnTo>
                  <a:close/>
                </a:path>
                <a:path w="757555" h="83184">
                  <a:moveTo>
                    <a:pt x="655129" y="9766"/>
                  </a:moveTo>
                  <a:lnTo>
                    <a:pt x="655066" y="9461"/>
                  </a:lnTo>
                  <a:lnTo>
                    <a:pt x="654951" y="9105"/>
                  </a:lnTo>
                  <a:lnTo>
                    <a:pt x="654735" y="8521"/>
                  </a:lnTo>
                  <a:lnTo>
                    <a:pt x="654862" y="9029"/>
                  </a:lnTo>
                  <a:lnTo>
                    <a:pt x="654977" y="9398"/>
                  </a:lnTo>
                  <a:lnTo>
                    <a:pt x="655129" y="9766"/>
                  </a:lnTo>
                  <a:close/>
                </a:path>
                <a:path w="757555" h="83184">
                  <a:moveTo>
                    <a:pt x="663765" y="9144"/>
                  </a:moveTo>
                  <a:lnTo>
                    <a:pt x="663651" y="8509"/>
                  </a:lnTo>
                  <a:lnTo>
                    <a:pt x="662952" y="4572"/>
                  </a:lnTo>
                  <a:lnTo>
                    <a:pt x="662216" y="6311"/>
                  </a:lnTo>
                  <a:lnTo>
                    <a:pt x="662101" y="6959"/>
                  </a:lnTo>
                  <a:lnTo>
                    <a:pt x="662686" y="8839"/>
                  </a:lnTo>
                  <a:lnTo>
                    <a:pt x="662749" y="8509"/>
                  </a:lnTo>
                  <a:lnTo>
                    <a:pt x="662774" y="9144"/>
                  </a:lnTo>
                  <a:lnTo>
                    <a:pt x="662686" y="8839"/>
                  </a:lnTo>
                  <a:lnTo>
                    <a:pt x="662266" y="11049"/>
                  </a:lnTo>
                  <a:lnTo>
                    <a:pt x="663702" y="9385"/>
                  </a:lnTo>
                  <a:lnTo>
                    <a:pt x="663765" y="9144"/>
                  </a:lnTo>
                  <a:close/>
                </a:path>
                <a:path w="757555" h="83184">
                  <a:moveTo>
                    <a:pt x="663968" y="9080"/>
                  </a:moveTo>
                  <a:lnTo>
                    <a:pt x="663829" y="9525"/>
                  </a:lnTo>
                  <a:lnTo>
                    <a:pt x="663968" y="9080"/>
                  </a:lnTo>
                  <a:close/>
                </a:path>
                <a:path w="757555" h="83184">
                  <a:moveTo>
                    <a:pt x="664260" y="33401"/>
                  </a:moveTo>
                  <a:lnTo>
                    <a:pt x="663994" y="31508"/>
                  </a:lnTo>
                  <a:lnTo>
                    <a:pt x="663905" y="32131"/>
                  </a:lnTo>
                  <a:lnTo>
                    <a:pt x="663778" y="32385"/>
                  </a:lnTo>
                  <a:lnTo>
                    <a:pt x="663613" y="32600"/>
                  </a:lnTo>
                  <a:lnTo>
                    <a:pt x="664260" y="33401"/>
                  </a:lnTo>
                  <a:close/>
                </a:path>
                <a:path w="757555" h="83184">
                  <a:moveTo>
                    <a:pt x="668616" y="13462"/>
                  </a:moveTo>
                  <a:lnTo>
                    <a:pt x="668591" y="12192"/>
                  </a:lnTo>
                  <a:lnTo>
                    <a:pt x="668337" y="12065"/>
                  </a:lnTo>
                  <a:lnTo>
                    <a:pt x="668616" y="13462"/>
                  </a:lnTo>
                  <a:close/>
                </a:path>
                <a:path w="757555" h="83184">
                  <a:moveTo>
                    <a:pt x="668947" y="10490"/>
                  </a:moveTo>
                  <a:lnTo>
                    <a:pt x="668566" y="10160"/>
                  </a:lnTo>
                  <a:lnTo>
                    <a:pt x="668731" y="10401"/>
                  </a:lnTo>
                  <a:lnTo>
                    <a:pt x="668858" y="10464"/>
                  </a:lnTo>
                  <a:close/>
                </a:path>
                <a:path w="757555" h="83184">
                  <a:moveTo>
                    <a:pt x="669086" y="12446"/>
                  </a:moveTo>
                  <a:lnTo>
                    <a:pt x="668743" y="11811"/>
                  </a:lnTo>
                  <a:lnTo>
                    <a:pt x="668718" y="12255"/>
                  </a:lnTo>
                  <a:lnTo>
                    <a:pt x="669086" y="12446"/>
                  </a:lnTo>
                  <a:close/>
                </a:path>
                <a:path w="757555" h="83184">
                  <a:moveTo>
                    <a:pt x="670356" y="4864"/>
                  </a:moveTo>
                  <a:lnTo>
                    <a:pt x="670128" y="4445"/>
                  </a:lnTo>
                  <a:lnTo>
                    <a:pt x="669937" y="4953"/>
                  </a:lnTo>
                  <a:lnTo>
                    <a:pt x="670356" y="4864"/>
                  </a:lnTo>
                  <a:close/>
                </a:path>
                <a:path w="757555" h="83184">
                  <a:moveTo>
                    <a:pt x="670598" y="5321"/>
                  </a:moveTo>
                  <a:lnTo>
                    <a:pt x="670560" y="4826"/>
                  </a:lnTo>
                  <a:lnTo>
                    <a:pt x="670471" y="5092"/>
                  </a:lnTo>
                  <a:lnTo>
                    <a:pt x="670598" y="5321"/>
                  </a:lnTo>
                  <a:close/>
                </a:path>
                <a:path w="757555" h="83184">
                  <a:moveTo>
                    <a:pt x="672350" y="29895"/>
                  </a:moveTo>
                  <a:lnTo>
                    <a:pt x="672198" y="30048"/>
                  </a:lnTo>
                  <a:lnTo>
                    <a:pt x="671931" y="30670"/>
                  </a:lnTo>
                  <a:lnTo>
                    <a:pt x="672134" y="30403"/>
                  </a:lnTo>
                  <a:lnTo>
                    <a:pt x="672350" y="29895"/>
                  </a:lnTo>
                  <a:close/>
                </a:path>
                <a:path w="757555" h="83184">
                  <a:moveTo>
                    <a:pt x="672655" y="29083"/>
                  </a:moveTo>
                  <a:lnTo>
                    <a:pt x="672579" y="28816"/>
                  </a:lnTo>
                  <a:lnTo>
                    <a:pt x="672604" y="29083"/>
                  </a:lnTo>
                  <a:close/>
                </a:path>
                <a:path w="757555" h="83184">
                  <a:moveTo>
                    <a:pt x="672858" y="3556"/>
                  </a:moveTo>
                  <a:lnTo>
                    <a:pt x="672655" y="3860"/>
                  </a:lnTo>
                  <a:lnTo>
                    <a:pt x="672858" y="3556"/>
                  </a:lnTo>
                  <a:close/>
                </a:path>
                <a:path w="757555" h="83184">
                  <a:moveTo>
                    <a:pt x="673328" y="30480"/>
                  </a:moveTo>
                  <a:lnTo>
                    <a:pt x="673188" y="29718"/>
                  </a:lnTo>
                  <a:lnTo>
                    <a:pt x="672960" y="28448"/>
                  </a:lnTo>
                  <a:lnTo>
                    <a:pt x="672655" y="29083"/>
                  </a:lnTo>
                  <a:lnTo>
                    <a:pt x="672541" y="29337"/>
                  </a:lnTo>
                  <a:lnTo>
                    <a:pt x="672350" y="29972"/>
                  </a:lnTo>
                  <a:lnTo>
                    <a:pt x="672693" y="29718"/>
                  </a:lnTo>
                  <a:lnTo>
                    <a:pt x="673328" y="30480"/>
                  </a:lnTo>
                  <a:close/>
                </a:path>
                <a:path w="757555" h="83184">
                  <a:moveTo>
                    <a:pt x="673569" y="4699"/>
                  </a:moveTo>
                  <a:lnTo>
                    <a:pt x="672947" y="5092"/>
                  </a:lnTo>
                  <a:lnTo>
                    <a:pt x="673074" y="5207"/>
                  </a:lnTo>
                  <a:lnTo>
                    <a:pt x="673392" y="5207"/>
                  </a:lnTo>
                  <a:lnTo>
                    <a:pt x="673569" y="4699"/>
                  </a:lnTo>
                  <a:close/>
                </a:path>
                <a:path w="757555" h="83184">
                  <a:moveTo>
                    <a:pt x="679627" y="26670"/>
                  </a:moveTo>
                  <a:lnTo>
                    <a:pt x="679310" y="26670"/>
                  </a:lnTo>
                  <a:lnTo>
                    <a:pt x="679627" y="26670"/>
                  </a:lnTo>
                  <a:close/>
                </a:path>
                <a:path w="757555" h="83184">
                  <a:moveTo>
                    <a:pt x="681443" y="6527"/>
                  </a:moveTo>
                  <a:lnTo>
                    <a:pt x="681304" y="6223"/>
                  </a:lnTo>
                  <a:lnTo>
                    <a:pt x="681177" y="6057"/>
                  </a:lnTo>
                  <a:lnTo>
                    <a:pt x="681164" y="6324"/>
                  </a:lnTo>
                  <a:lnTo>
                    <a:pt x="681355" y="6464"/>
                  </a:lnTo>
                  <a:close/>
                </a:path>
                <a:path w="757555" h="83184">
                  <a:moveTo>
                    <a:pt x="684276" y="4699"/>
                  </a:moveTo>
                  <a:lnTo>
                    <a:pt x="683882" y="5588"/>
                  </a:lnTo>
                  <a:lnTo>
                    <a:pt x="683806" y="6096"/>
                  </a:lnTo>
                  <a:lnTo>
                    <a:pt x="684072" y="6464"/>
                  </a:lnTo>
                  <a:lnTo>
                    <a:pt x="684276" y="6731"/>
                  </a:lnTo>
                  <a:lnTo>
                    <a:pt x="684212" y="6604"/>
                  </a:lnTo>
                  <a:lnTo>
                    <a:pt x="684276" y="4699"/>
                  </a:lnTo>
                  <a:close/>
                </a:path>
                <a:path w="757555" h="83184">
                  <a:moveTo>
                    <a:pt x="686282" y="8940"/>
                  </a:moveTo>
                  <a:lnTo>
                    <a:pt x="686244" y="8636"/>
                  </a:lnTo>
                  <a:lnTo>
                    <a:pt x="686104" y="8890"/>
                  </a:lnTo>
                  <a:lnTo>
                    <a:pt x="685977" y="9118"/>
                  </a:lnTo>
                  <a:lnTo>
                    <a:pt x="686079" y="9410"/>
                  </a:lnTo>
                  <a:lnTo>
                    <a:pt x="686257" y="9296"/>
                  </a:lnTo>
                  <a:lnTo>
                    <a:pt x="686282" y="8940"/>
                  </a:lnTo>
                  <a:close/>
                </a:path>
                <a:path w="757555" h="83184">
                  <a:moveTo>
                    <a:pt x="686828" y="7620"/>
                  </a:moveTo>
                  <a:lnTo>
                    <a:pt x="686219" y="6350"/>
                  </a:lnTo>
                  <a:lnTo>
                    <a:pt x="686295" y="7620"/>
                  </a:lnTo>
                  <a:lnTo>
                    <a:pt x="686142" y="7366"/>
                  </a:lnTo>
                  <a:lnTo>
                    <a:pt x="685596" y="6477"/>
                  </a:lnTo>
                  <a:lnTo>
                    <a:pt x="684326" y="6731"/>
                  </a:lnTo>
                  <a:lnTo>
                    <a:pt x="684923" y="7366"/>
                  </a:lnTo>
                  <a:lnTo>
                    <a:pt x="684314" y="6718"/>
                  </a:lnTo>
                  <a:lnTo>
                    <a:pt x="683374" y="5715"/>
                  </a:lnTo>
                  <a:lnTo>
                    <a:pt x="682942" y="7620"/>
                  </a:lnTo>
                  <a:lnTo>
                    <a:pt x="681443" y="6604"/>
                  </a:lnTo>
                  <a:lnTo>
                    <a:pt x="681761" y="7239"/>
                  </a:lnTo>
                  <a:lnTo>
                    <a:pt x="682180" y="8636"/>
                  </a:lnTo>
                  <a:lnTo>
                    <a:pt x="681977" y="8636"/>
                  </a:lnTo>
                  <a:lnTo>
                    <a:pt x="679831" y="7493"/>
                  </a:lnTo>
                  <a:lnTo>
                    <a:pt x="681507" y="11176"/>
                  </a:lnTo>
                  <a:lnTo>
                    <a:pt x="680300" y="11811"/>
                  </a:lnTo>
                  <a:lnTo>
                    <a:pt x="679424" y="10414"/>
                  </a:lnTo>
                  <a:lnTo>
                    <a:pt x="679348" y="10287"/>
                  </a:lnTo>
                  <a:lnTo>
                    <a:pt x="679475" y="9144"/>
                  </a:lnTo>
                  <a:lnTo>
                    <a:pt x="679831" y="7493"/>
                  </a:lnTo>
                  <a:lnTo>
                    <a:pt x="679856" y="7366"/>
                  </a:lnTo>
                  <a:lnTo>
                    <a:pt x="678802" y="9144"/>
                  </a:lnTo>
                  <a:lnTo>
                    <a:pt x="677913" y="8128"/>
                  </a:lnTo>
                  <a:lnTo>
                    <a:pt x="677900" y="7366"/>
                  </a:lnTo>
                  <a:lnTo>
                    <a:pt x="678268" y="4826"/>
                  </a:lnTo>
                  <a:lnTo>
                    <a:pt x="677456" y="7366"/>
                  </a:lnTo>
                  <a:lnTo>
                    <a:pt x="676541" y="5334"/>
                  </a:lnTo>
                  <a:lnTo>
                    <a:pt x="675805" y="3683"/>
                  </a:lnTo>
                  <a:lnTo>
                    <a:pt x="675068" y="3302"/>
                  </a:lnTo>
                  <a:lnTo>
                    <a:pt x="675246" y="2921"/>
                  </a:lnTo>
                  <a:lnTo>
                    <a:pt x="674624" y="2921"/>
                  </a:lnTo>
                  <a:lnTo>
                    <a:pt x="675360" y="5321"/>
                  </a:lnTo>
                  <a:lnTo>
                    <a:pt x="675081" y="5080"/>
                  </a:lnTo>
                  <a:lnTo>
                    <a:pt x="674941" y="4953"/>
                  </a:lnTo>
                  <a:lnTo>
                    <a:pt x="674636" y="5080"/>
                  </a:lnTo>
                  <a:lnTo>
                    <a:pt x="674471" y="4064"/>
                  </a:lnTo>
                  <a:lnTo>
                    <a:pt x="674458" y="5969"/>
                  </a:lnTo>
                  <a:lnTo>
                    <a:pt x="675297" y="7747"/>
                  </a:lnTo>
                  <a:lnTo>
                    <a:pt x="675398" y="8128"/>
                  </a:lnTo>
                  <a:lnTo>
                    <a:pt x="675030" y="10414"/>
                  </a:lnTo>
                  <a:lnTo>
                    <a:pt x="674458" y="9385"/>
                  </a:lnTo>
                  <a:lnTo>
                    <a:pt x="674763" y="9525"/>
                  </a:lnTo>
                  <a:lnTo>
                    <a:pt x="674535" y="9144"/>
                  </a:lnTo>
                  <a:lnTo>
                    <a:pt x="674319" y="8763"/>
                  </a:lnTo>
                  <a:lnTo>
                    <a:pt x="674293" y="9309"/>
                  </a:lnTo>
                  <a:lnTo>
                    <a:pt x="673747" y="11938"/>
                  </a:lnTo>
                  <a:lnTo>
                    <a:pt x="673468" y="10668"/>
                  </a:lnTo>
                  <a:lnTo>
                    <a:pt x="673201" y="9398"/>
                  </a:lnTo>
                  <a:lnTo>
                    <a:pt x="673061" y="8763"/>
                  </a:lnTo>
                  <a:lnTo>
                    <a:pt x="674293" y="9309"/>
                  </a:lnTo>
                  <a:lnTo>
                    <a:pt x="674293" y="8724"/>
                  </a:lnTo>
                  <a:lnTo>
                    <a:pt x="673785" y="7874"/>
                  </a:lnTo>
                  <a:lnTo>
                    <a:pt x="672363" y="5461"/>
                  </a:lnTo>
                  <a:lnTo>
                    <a:pt x="672947" y="5092"/>
                  </a:lnTo>
                  <a:lnTo>
                    <a:pt x="672693" y="4864"/>
                  </a:lnTo>
                  <a:lnTo>
                    <a:pt x="672579" y="4572"/>
                  </a:lnTo>
                  <a:lnTo>
                    <a:pt x="672465" y="3683"/>
                  </a:lnTo>
                  <a:lnTo>
                    <a:pt x="670737" y="1270"/>
                  </a:lnTo>
                  <a:lnTo>
                    <a:pt x="672566" y="7747"/>
                  </a:lnTo>
                  <a:lnTo>
                    <a:pt x="671042" y="7874"/>
                  </a:lnTo>
                  <a:lnTo>
                    <a:pt x="670928" y="5969"/>
                  </a:lnTo>
                  <a:lnTo>
                    <a:pt x="670598" y="5321"/>
                  </a:lnTo>
                  <a:lnTo>
                    <a:pt x="670610" y="8382"/>
                  </a:lnTo>
                  <a:lnTo>
                    <a:pt x="670382" y="9398"/>
                  </a:lnTo>
                  <a:lnTo>
                    <a:pt x="669175" y="8128"/>
                  </a:lnTo>
                  <a:lnTo>
                    <a:pt x="669493" y="10668"/>
                  </a:lnTo>
                  <a:lnTo>
                    <a:pt x="668959" y="10541"/>
                  </a:lnTo>
                  <a:lnTo>
                    <a:pt x="669645" y="11176"/>
                  </a:lnTo>
                  <a:lnTo>
                    <a:pt x="669734" y="12827"/>
                  </a:lnTo>
                  <a:lnTo>
                    <a:pt x="686092" y="12827"/>
                  </a:lnTo>
                  <a:lnTo>
                    <a:pt x="685914" y="11938"/>
                  </a:lnTo>
                  <a:lnTo>
                    <a:pt x="685888" y="11811"/>
                  </a:lnTo>
                  <a:lnTo>
                    <a:pt x="685342" y="9194"/>
                  </a:lnTo>
                  <a:lnTo>
                    <a:pt x="685533" y="8636"/>
                  </a:lnTo>
                  <a:lnTo>
                    <a:pt x="685787" y="8001"/>
                  </a:lnTo>
                  <a:lnTo>
                    <a:pt x="686015" y="7874"/>
                  </a:lnTo>
                  <a:lnTo>
                    <a:pt x="686130" y="8128"/>
                  </a:lnTo>
                  <a:lnTo>
                    <a:pt x="686244" y="8636"/>
                  </a:lnTo>
                  <a:lnTo>
                    <a:pt x="686689" y="7874"/>
                  </a:lnTo>
                  <a:lnTo>
                    <a:pt x="686828" y="7620"/>
                  </a:lnTo>
                  <a:close/>
                </a:path>
                <a:path w="757555" h="83184">
                  <a:moveTo>
                    <a:pt x="689724" y="21564"/>
                  </a:moveTo>
                  <a:lnTo>
                    <a:pt x="689419" y="21412"/>
                  </a:lnTo>
                  <a:lnTo>
                    <a:pt x="689051" y="21170"/>
                  </a:lnTo>
                  <a:lnTo>
                    <a:pt x="688822" y="21640"/>
                  </a:lnTo>
                  <a:lnTo>
                    <a:pt x="689254" y="22174"/>
                  </a:lnTo>
                  <a:lnTo>
                    <a:pt x="689521" y="22009"/>
                  </a:lnTo>
                  <a:lnTo>
                    <a:pt x="689724" y="21564"/>
                  </a:lnTo>
                  <a:close/>
                </a:path>
                <a:path w="757555" h="83184">
                  <a:moveTo>
                    <a:pt x="691781" y="6731"/>
                  </a:moveTo>
                  <a:lnTo>
                    <a:pt x="691032" y="4826"/>
                  </a:lnTo>
                  <a:lnTo>
                    <a:pt x="690854" y="7239"/>
                  </a:lnTo>
                  <a:lnTo>
                    <a:pt x="691781" y="6731"/>
                  </a:lnTo>
                  <a:close/>
                </a:path>
                <a:path w="757555" h="83184">
                  <a:moveTo>
                    <a:pt x="692467" y="6350"/>
                  </a:moveTo>
                  <a:lnTo>
                    <a:pt x="692010" y="6604"/>
                  </a:lnTo>
                  <a:lnTo>
                    <a:pt x="691908" y="6959"/>
                  </a:lnTo>
                  <a:lnTo>
                    <a:pt x="692429" y="8242"/>
                  </a:lnTo>
                  <a:lnTo>
                    <a:pt x="692467" y="6350"/>
                  </a:lnTo>
                  <a:close/>
                </a:path>
                <a:path w="757555" h="83184">
                  <a:moveTo>
                    <a:pt x="701230" y="22860"/>
                  </a:moveTo>
                  <a:lnTo>
                    <a:pt x="701141" y="22567"/>
                  </a:lnTo>
                  <a:lnTo>
                    <a:pt x="699262" y="20193"/>
                  </a:lnTo>
                  <a:lnTo>
                    <a:pt x="700265" y="23368"/>
                  </a:lnTo>
                  <a:lnTo>
                    <a:pt x="701230" y="22860"/>
                  </a:lnTo>
                  <a:close/>
                </a:path>
                <a:path w="757555" h="83184">
                  <a:moveTo>
                    <a:pt x="701344" y="6985"/>
                  </a:moveTo>
                  <a:lnTo>
                    <a:pt x="701179" y="6896"/>
                  </a:lnTo>
                  <a:lnTo>
                    <a:pt x="701344" y="6985"/>
                  </a:lnTo>
                  <a:close/>
                </a:path>
                <a:path w="757555" h="83184">
                  <a:moveTo>
                    <a:pt x="711657" y="7239"/>
                  </a:moveTo>
                  <a:lnTo>
                    <a:pt x="710819" y="6273"/>
                  </a:lnTo>
                  <a:lnTo>
                    <a:pt x="710946" y="7391"/>
                  </a:lnTo>
                  <a:lnTo>
                    <a:pt x="711301" y="7035"/>
                  </a:lnTo>
                  <a:lnTo>
                    <a:pt x="711657" y="7239"/>
                  </a:lnTo>
                  <a:close/>
                </a:path>
                <a:path w="757555" h="83184">
                  <a:moveTo>
                    <a:pt x="711987" y="7607"/>
                  </a:moveTo>
                  <a:lnTo>
                    <a:pt x="711885" y="7391"/>
                  </a:lnTo>
                  <a:lnTo>
                    <a:pt x="711657" y="7239"/>
                  </a:lnTo>
                  <a:lnTo>
                    <a:pt x="711987" y="7607"/>
                  </a:lnTo>
                  <a:close/>
                </a:path>
                <a:path w="757555" h="83184">
                  <a:moveTo>
                    <a:pt x="716140" y="3035"/>
                  </a:moveTo>
                  <a:lnTo>
                    <a:pt x="716051" y="2603"/>
                  </a:lnTo>
                  <a:lnTo>
                    <a:pt x="715962" y="2235"/>
                  </a:lnTo>
                  <a:lnTo>
                    <a:pt x="715911" y="2006"/>
                  </a:lnTo>
                  <a:lnTo>
                    <a:pt x="715949" y="2374"/>
                  </a:lnTo>
                  <a:lnTo>
                    <a:pt x="716051" y="2717"/>
                  </a:lnTo>
                  <a:lnTo>
                    <a:pt x="716140" y="3035"/>
                  </a:lnTo>
                  <a:close/>
                </a:path>
                <a:path w="757555" h="83184">
                  <a:moveTo>
                    <a:pt x="718654" y="8788"/>
                  </a:moveTo>
                  <a:lnTo>
                    <a:pt x="718553" y="6858"/>
                  </a:lnTo>
                  <a:lnTo>
                    <a:pt x="718058" y="6350"/>
                  </a:lnTo>
                  <a:lnTo>
                    <a:pt x="718146" y="6858"/>
                  </a:lnTo>
                  <a:lnTo>
                    <a:pt x="718654" y="8788"/>
                  </a:lnTo>
                  <a:close/>
                </a:path>
                <a:path w="757555" h="83184">
                  <a:moveTo>
                    <a:pt x="718769" y="9271"/>
                  </a:moveTo>
                  <a:lnTo>
                    <a:pt x="718654" y="8788"/>
                  </a:lnTo>
                  <a:lnTo>
                    <a:pt x="718743" y="9258"/>
                  </a:lnTo>
                  <a:close/>
                </a:path>
                <a:path w="757555" h="83184">
                  <a:moveTo>
                    <a:pt x="722579" y="2247"/>
                  </a:moveTo>
                  <a:lnTo>
                    <a:pt x="722553" y="1778"/>
                  </a:lnTo>
                  <a:lnTo>
                    <a:pt x="722515" y="1231"/>
                  </a:lnTo>
                  <a:lnTo>
                    <a:pt x="722363" y="2679"/>
                  </a:lnTo>
                  <a:lnTo>
                    <a:pt x="722579" y="2654"/>
                  </a:lnTo>
                  <a:lnTo>
                    <a:pt x="722579" y="2247"/>
                  </a:lnTo>
                  <a:close/>
                </a:path>
                <a:path w="757555" h="83184">
                  <a:moveTo>
                    <a:pt x="725906" y="16446"/>
                  </a:moveTo>
                  <a:lnTo>
                    <a:pt x="725868" y="16256"/>
                  </a:lnTo>
                  <a:lnTo>
                    <a:pt x="725766" y="15989"/>
                  </a:lnTo>
                  <a:lnTo>
                    <a:pt x="725639" y="15748"/>
                  </a:lnTo>
                  <a:lnTo>
                    <a:pt x="725703" y="15976"/>
                  </a:lnTo>
                  <a:lnTo>
                    <a:pt x="725792" y="16230"/>
                  </a:lnTo>
                  <a:lnTo>
                    <a:pt x="725906" y="16446"/>
                  </a:lnTo>
                  <a:close/>
                </a:path>
                <a:path w="757555" h="83184">
                  <a:moveTo>
                    <a:pt x="728764" y="13716"/>
                  </a:moveTo>
                  <a:lnTo>
                    <a:pt x="728687" y="13081"/>
                  </a:lnTo>
                  <a:lnTo>
                    <a:pt x="727646" y="11684"/>
                  </a:lnTo>
                  <a:lnTo>
                    <a:pt x="727964" y="13970"/>
                  </a:lnTo>
                  <a:lnTo>
                    <a:pt x="728764" y="13716"/>
                  </a:lnTo>
                  <a:close/>
                </a:path>
                <a:path w="757555" h="83184">
                  <a:moveTo>
                    <a:pt x="731253" y="2832"/>
                  </a:moveTo>
                  <a:lnTo>
                    <a:pt x="731050" y="1625"/>
                  </a:lnTo>
                  <a:lnTo>
                    <a:pt x="730834" y="787"/>
                  </a:lnTo>
                  <a:lnTo>
                    <a:pt x="730631" y="698"/>
                  </a:lnTo>
                  <a:lnTo>
                    <a:pt x="731024" y="3619"/>
                  </a:lnTo>
                  <a:lnTo>
                    <a:pt x="731139" y="4902"/>
                  </a:lnTo>
                  <a:lnTo>
                    <a:pt x="731050" y="3683"/>
                  </a:lnTo>
                  <a:lnTo>
                    <a:pt x="731113" y="3086"/>
                  </a:lnTo>
                  <a:lnTo>
                    <a:pt x="731253" y="2832"/>
                  </a:lnTo>
                  <a:close/>
                </a:path>
                <a:path w="757555" h="83184">
                  <a:moveTo>
                    <a:pt x="735126" y="16344"/>
                  </a:moveTo>
                  <a:lnTo>
                    <a:pt x="735114" y="15836"/>
                  </a:lnTo>
                  <a:lnTo>
                    <a:pt x="734999" y="15113"/>
                  </a:lnTo>
                  <a:lnTo>
                    <a:pt x="735126" y="16344"/>
                  </a:lnTo>
                  <a:close/>
                </a:path>
                <a:path w="757555" h="83184">
                  <a:moveTo>
                    <a:pt x="736993" y="5842"/>
                  </a:moveTo>
                  <a:lnTo>
                    <a:pt x="736422" y="6223"/>
                  </a:lnTo>
                  <a:lnTo>
                    <a:pt x="736307" y="6667"/>
                  </a:lnTo>
                  <a:lnTo>
                    <a:pt x="736434" y="7277"/>
                  </a:lnTo>
                  <a:lnTo>
                    <a:pt x="736993" y="5842"/>
                  </a:lnTo>
                  <a:close/>
                </a:path>
                <a:path w="757555" h="83184">
                  <a:moveTo>
                    <a:pt x="738682" y="16738"/>
                  </a:moveTo>
                  <a:lnTo>
                    <a:pt x="738581" y="15748"/>
                  </a:lnTo>
                  <a:lnTo>
                    <a:pt x="738517" y="15875"/>
                  </a:lnTo>
                  <a:lnTo>
                    <a:pt x="738454" y="16560"/>
                  </a:lnTo>
                  <a:lnTo>
                    <a:pt x="738682" y="16738"/>
                  </a:lnTo>
                  <a:close/>
                </a:path>
                <a:path w="757555" h="83184">
                  <a:moveTo>
                    <a:pt x="739571" y="17399"/>
                  </a:moveTo>
                  <a:lnTo>
                    <a:pt x="738682" y="16738"/>
                  </a:lnTo>
                  <a:lnTo>
                    <a:pt x="738847" y="18288"/>
                  </a:lnTo>
                  <a:lnTo>
                    <a:pt x="739571" y="17399"/>
                  </a:lnTo>
                  <a:close/>
                </a:path>
                <a:path w="757555" h="83184">
                  <a:moveTo>
                    <a:pt x="745401" y="3302"/>
                  </a:moveTo>
                  <a:lnTo>
                    <a:pt x="745312" y="3505"/>
                  </a:lnTo>
                  <a:lnTo>
                    <a:pt x="745401" y="3302"/>
                  </a:lnTo>
                  <a:close/>
                </a:path>
                <a:path w="757555" h="83184">
                  <a:moveTo>
                    <a:pt x="748728" y="14859"/>
                  </a:moveTo>
                  <a:lnTo>
                    <a:pt x="748512" y="14960"/>
                  </a:lnTo>
                  <a:lnTo>
                    <a:pt x="748665" y="14986"/>
                  </a:lnTo>
                  <a:lnTo>
                    <a:pt x="748728" y="14859"/>
                  </a:lnTo>
                  <a:close/>
                </a:path>
                <a:path w="757555" h="83184">
                  <a:moveTo>
                    <a:pt x="748817" y="12255"/>
                  </a:moveTo>
                  <a:lnTo>
                    <a:pt x="748715" y="11303"/>
                  </a:lnTo>
                  <a:lnTo>
                    <a:pt x="748449" y="10071"/>
                  </a:lnTo>
                  <a:lnTo>
                    <a:pt x="748068" y="10033"/>
                  </a:lnTo>
                  <a:lnTo>
                    <a:pt x="748055" y="9779"/>
                  </a:lnTo>
                  <a:lnTo>
                    <a:pt x="748042" y="9398"/>
                  </a:lnTo>
                  <a:lnTo>
                    <a:pt x="747839" y="5588"/>
                  </a:lnTo>
                  <a:lnTo>
                    <a:pt x="747318" y="9398"/>
                  </a:lnTo>
                  <a:lnTo>
                    <a:pt x="746874" y="8128"/>
                  </a:lnTo>
                  <a:lnTo>
                    <a:pt x="746569" y="6858"/>
                  </a:lnTo>
                  <a:lnTo>
                    <a:pt x="746442" y="6337"/>
                  </a:lnTo>
                  <a:lnTo>
                    <a:pt x="746569" y="5588"/>
                  </a:lnTo>
                  <a:lnTo>
                    <a:pt x="746709" y="5321"/>
                  </a:lnTo>
                  <a:lnTo>
                    <a:pt x="746594" y="4864"/>
                  </a:lnTo>
                  <a:lnTo>
                    <a:pt x="745680" y="3175"/>
                  </a:lnTo>
                  <a:lnTo>
                    <a:pt x="746340" y="6858"/>
                  </a:lnTo>
                  <a:lnTo>
                    <a:pt x="745604" y="5207"/>
                  </a:lnTo>
                  <a:lnTo>
                    <a:pt x="745274" y="4445"/>
                  </a:lnTo>
                  <a:lnTo>
                    <a:pt x="745210" y="3810"/>
                  </a:lnTo>
                  <a:lnTo>
                    <a:pt x="744677" y="5207"/>
                  </a:lnTo>
                  <a:lnTo>
                    <a:pt x="744575" y="3937"/>
                  </a:lnTo>
                  <a:lnTo>
                    <a:pt x="744067" y="2159"/>
                  </a:lnTo>
                  <a:lnTo>
                    <a:pt x="744613" y="2667"/>
                  </a:lnTo>
                  <a:lnTo>
                    <a:pt x="744207" y="2159"/>
                  </a:lnTo>
                  <a:lnTo>
                    <a:pt x="742873" y="508"/>
                  </a:lnTo>
                  <a:lnTo>
                    <a:pt x="742975" y="6350"/>
                  </a:lnTo>
                  <a:lnTo>
                    <a:pt x="741972" y="3302"/>
                  </a:lnTo>
                  <a:lnTo>
                    <a:pt x="742022" y="2794"/>
                  </a:lnTo>
                  <a:lnTo>
                    <a:pt x="740384" y="4572"/>
                  </a:lnTo>
                  <a:lnTo>
                    <a:pt x="742327" y="5969"/>
                  </a:lnTo>
                  <a:lnTo>
                    <a:pt x="741527" y="9906"/>
                  </a:lnTo>
                  <a:lnTo>
                    <a:pt x="741375" y="9398"/>
                  </a:lnTo>
                  <a:lnTo>
                    <a:pt x="741311" y="9144"/>
                  </a:lnTo>
                  <a:lnTo>
                    <a:pt x="740829" y="7493"/>
                  </a:lnTo>
                  <a:lnTo>
                    <a:pt x="740244" y="5461"/>
                  </a:lnTo>
                  <a:lnTo>
                    <a:pt x="739343" y="2286"/>
                  </a:lnTo>
                  <a:lnTo>
                    <a:pt x="739673" y="5461"/>
                  </a:lnTo>
                  <a:lnTo>
                    <a:pt x="739355" y="5334"/>
                  </a:lnTo>
                  <a:lnTo>
                    <a:pt x="739038" y="5207"/>
                  </a:lnTo>
                  <a:lnTo>
                    <a:pt x="738911" y="3937"/>
                  </a:lnTo>
                  <a:lnTo>
                    <a:pt x="738530" y="6223"/>
                  </a:lnTo>
                  <a:lnTo>
                    <a:pt x="739254" y="5334"/>
                  </a:lnTo>
                  <a:lnTo>
                    <a:pt x="739165" y="7493"/>
                  </a:lnTo>
                  <a:lnTo>
                    <a:pt x="738530" y="6223"/>
                  </a:lnTo>
                  <a:lnTo>
                    <a:pt x="737768" y="4699"/>
                  </a:lnTo>
                  <a:lnTo>
                    <a:pt x="736828" y="9144"/>
                  </a:lnTo>
                  <a:lnTo>
                    <a:pt x="736777" y="8890"/>
                  </a:lnTo>
                  <a:lnTo>
                    <a:pt x="736536" y="7747"/>
                  </a:lnTo>
                  <a:lnTo>
                    <a:pt x="736434" y="7277"/>
                  </a:lnTo>
                  <a:lnTo>
                    <a:pt x="736257" y="7747"/>
                  </a:lnTo>
                  <a:lnTo>
                    <a:pt x="736015" y="6604"/>
                  </a:lnTo>
                  <a:lnTo>
                    <a:pt x="736231" y="6350"/>
                  </a:lnTo>
                  <a:lnTo>
                    <a:pt x="735799" y="4191"/>
                  </a:lnTo>
                  <a:lnTo>
                    <a:pt x="735863" y="5943"/>
                  </a:lnTo>
                  <a:lnTo>
                    <a:pt x="735838" y="5753"/>
                  </a:lnTo>
                  <a:lnTo>
                    <a:pt x="735850" y="6604"/>
                  </a:lnTo>
                  <a:lnTo>
                    <a:pt x="735749" y="5321"/>
                  </a:lnTo>
                  <a:lnTo>
                    <a:pt x="735114" y="2413"/>
                  </a:lnTo>
                  <a:lnTo>
                    <a:pt x="735279" y="8890"/>
                  </a:lnTo>
                  <a:lnTo>
                    <a:pt x="735139" y="8636"/>
                  </a:lnTo>
                  <a:lnTo>
                    <a:pt x="735076" y="8509"/>
                  </a:lnTo>
                  <a:lnTo>
                    <a:pt x="734555" y="7493"/>
                  </a:lnTo>
                  <a:lnTo>
                    <a:pt x="734136" y="6667"/>
                  </a:lnTo>
                  <a:lnTo>
                    <a:pt x="734009" y="6223"/>
                  </a:lnTo>
                  <a:lnTo>
                    <a:pt x="733844" y="3683"/>
                  </a:lnTo>
                  <a:lnTo>
                    <a:pt x="734885" y="4953"/>
                  </a:lnTo>
                  <a:lnTo>
                    <a:pt x="734187" y="3683"/>
                  </a:lnTo>
                  <a:lnTo>
                    <a:pt x="733628" y="2667"/>
                  </a:lnTo>
                  <a:lnTo>
                    <a:pt x="733882" y="7493"/>
                  </a:lnTo>
                  <a:lnTo>
                    <a:pt x="733653" y="6858"/>
                  </a:lnTo>
                  <a:lnTo>
                    <a:pt x="733552" y="6604"/>
                  </a:lnTo>
                  <a:lnTo>
                    <a:pt x="731824" y="1905"/>
                  </a:lnTo>
                  <a:lnTo>
                    <a:pt x="731469" y="2540"/>
                  </a:lnTo>
                  <a:lnTo>
                    <a:pt x="731367" y="3683"/>
                  </a:lnTo>
                  <a:lnTo>
                    <a:pt x="731824" y="6604"/>
                  </a:lnTo>
                  <a:lnTo>
                    <a:pt x="731697" y="6477"/>
                  </a:lnTo>
                  <a:lnTo>
                    <a:pt x="731443" y="6223"/>
                  </a:lnTo>
                  <a:lnTo>
                    <a:pt x="729957" y="4699"/>
                  </a:lnTo>
                  <a:lnTo>
                    <a:pt x="728954" y="6223"/>
                  </a:lnTo>
                  <a:lnTo>
                    <a:pt x="728827" y="4826"/>
                  </a:lnTo>
                  <a:lnTo>
                    <a:pt x="726376" y="4445"/>
                  </a:lnTo>
                  <a:lnTo>
                    <a:pt x="725030" y="3314"/>
                  </a:lnTo>
                  <a:lnTo>
                    <a:pt x="725360" y="6477"/>
                  </a:lnTo>
                  <a:lnTo>
                    <a:pt x="724090" y="5969"/>
                  </a:lnTo>
                  <a:lnTo>
                    <a:pt x="723392" y="6858"/>
                  </a:lnTo>
                  <a:lnTo>
                    <a:pt x="723265" y="5969"/>
                  </a:lnTo>
                  <a:lnTo>
                    <a:pt x="723163" y="5207"/>
                  </a:lnTo>
                  <a:lnTo>
                    <a:pt x="723252" y="2921"/>
                  </a:lnTo>
                  <a:lnTo>
                    <a:pt x="723353" y="2540"/>
                  </a:lnTo>
                  <a:lnTo>
                    <a:pt x="722579" y="2667"/>
                  </a:lnTo>
                  <a:lnTo>
                    <a:pt x="722553" y="4064"/>
                  </a:lnTo>
                  <a:lnTo>
                    <a:pt x="722426" y="4699"/>
                  </a:lnTo>
                  <a:lnTo>
                    <a:pt x="721995" y="5207"/>
                  </a:lnTo>
                  <a:lnTo>
                    <a:pt x="721741" y="2286"/>
                  </a:lnTo>
                  <a:lnTo>
                    <a:pt x="720712" y="2667"/>
                  </a:lnTo>
                  <a:lnTo>
                    <a:pt x="720153" y="5969"/>
                  </a:lnTo>
                  <a:lnTo>
                    <a:pt x="718515" y="4318"/>
                  </a:lnTo>
                  <a:lnTo>
                    <a:pt x="718845" y="6858"/>
                  </a:lnTo>
                  <a:lnTo>
                    <a:pt x="718972" y="7239"/>
                  </a:lnTo>
                  <a:lnTo>
                    <a:pt x="720610" y="11049"/>
                  </a:lnTo>
                  <a:lnTo>
                    <a:pt x="720699" y="11557"/>
                  </a:lnTo>
                  <a:lnTo>
                    <a:pt x="719632" y="13462"/>
                  </a:lnTo>
                  <a:lnTo>
                    <a:pt x="719493" y="12827"/>
                  </a:lnTo>
                  <a:lnTo>
                    <a:pt x="719239" y="11557"/>
                  </a:lnTo>
                  <a:lnTo>
                    <a:pt x="719226" y="11430"/>
                  </a:lnTo>
                  <a:lnTo>
                    <a:pt x="719010" y="10287"/>
                  </a:lnTo>
                  <a:lnTo>
                    <a:pt x="718959" y="10045"/>
                  </a:lnTo>
                  <a:lnTo>
                    <a:pt x="718934" y="10287"/>
                  </a:lnTo>
                  <a:lnTo>
                    <a:pt x="718654" y="9779"/>
                  </a:lnTo>
                  <a:lnTo>
                    <a:pt x="718616" y="9194"/>
                  </a:lnTo>
                  <a:lnTo>
                    <a:pt x="718248" y="9017"/>
                  </a:lnTo>
                  <a:lnTo>
                    <a:pt x="718032" y="7620"/>
                  </a:lnTo>
                  <a:lnTo>
                    <a:pt x="717931" y="6985"/>
                  </a:lnTo>
                  <a:lnTo>
                    <a:pt x="717638" y="7620"/>
                  </a:lnTo>
                  <a:lnTo>
                    <a:pt x="717511" y="6477"/>
                  </a:lnTo>
                  <a:lnTo>
                    <a:pt x="717562" y="5842"/>
                  </a:lnTo>
                  <a:lnTo>
                    <a:pt x="718032" y="6858"/>
                  </a:lnTo>
                  <a:lnTo>
                    <a:pt x="718058" y="6350"/>
                  </a:lnTo>
                  <a:lnTo>
                    <a:pt x="718070" y="6223"/>
                  </a:lnTo>
                  <a:lnTo>
                    <a:pt x="718083" y="5969"/>
                  </a:lnTo>
                  <a:lnTo>
                    <a:pt x="717778" y="5842"/>
                  </a:lnTo>
                  <a:lnTo>
                    <a:pt x="717473" y="5715"/>
                  </a:lnTo>
                  <a:lnTo>
                    <a:pt x="716610" y="4572"/>
                  </a:lnTo>
                  <a:lnTo>
                    <a:pt x="716140" y="3048"/>
                  </a:lnTo>
                  <a:lnTo>
                    <a:pt x="716356" y="4064"/>
                  </a:lnTo>
                  <a:lnTo>
                    <a:pt x="716457" y="5969"/>
                  </a:lnTo>
                  <a:lnTo>
                    <a:pt x="716203" y="6223"/>
                  </a:lnTo>
                  <a:lnTo>
                    <a:pt x="715187" y="6477"/>
                  </a:lnTo>
                  <a:lnTo>
                    <a:pt x="715238" y="5969"/>
                  </a:lnTo>
                  <a:lnTo>
                    <a:pt x="715416" y="4318"/>
                  </a:lnTo>
                  <a:lnTo>
                    <a:pt x="715365" y="3683"/>
                  </a:lnTo>
                  <a:lnTo>
                    <a:pt x="714692" y="2794"/>
                  </a:lnTo>
                  <a:lnTo>
                    <a:pt x="714654" y="4318"/>
                  </a:lnTo>
                  <a:lnTo>
                    <a:pt x="713752" y="2921"/>
                  </a:lnTo>
                  <a:lnTo>
                    <a:pt x="714235" y="5969"/>
                  </a:lnTo>
                  <a:lnTo>
                    <a:pt x="713930" y="5969"/>
                  </a:lnTo>
                  <a:lnTo>
                    <a:pt x="713765" y="5207"/>
                  </a:lnTo>
                  <a:lnTo>
                    <a:pt x="713663" y="4699"/>
                  </a:lnTo>
                  <a:lnTo>
                    <a:pt x="713397" y="3810"/>
                  </a:lnTo>
                  <a:lnTo>
                    <a:pt x="713066" y="5207"/>
                  </a:lnTo>
                  <a:lnTo>
                    <a:pt x="710920" y="4572"/>
                  </a:lnTo>
                  <a:lnTo>
                    <a:pt x="711987" y="7607"/>
                  </a:lnTo>
                  <a:lnTo>
                    <a:pt x="712038" y="7747"/>
                  </a:lnTo>
                  <a:lnTo>
                    <a:pt x="712228" y="7874"/>
                  </a:lnTo>
                  <a:lnTo>
                    <a:pt x="712203" y="8001"/>
                  </a:lnTo>
                  <a:lnTo>
                    <a:pt x="710869" y="11430"/>
                  </a:lnTo>
                  <a:lnTo>
                    <a:pt x="710565" y="10922"/>
                  </a:lnTo>
                  <a:lnTo>
                    <a:pt x="709333" y="8890"/>
                  </a:lnTo>
                  <a:lnTo>
                    <a:pt x="709104" y="8509"/>
                  </a:lnTo>
                  <a:lnTo>
                    <a:pt x="708190" y="6985"/>
                  </a:lnTo>
                  <a:lnTo>
                    <a:pt x="706628" y="8509"/>
                  </a:lnTo>
                  <a:lnTo>
                    <a:pt x="706475" y="7493"/>
                  </a:lnTo>
                  <a:lnTo>
                    <a:pt x="705612" y="8890"/>
                  </a:lnTo>
                  <a:lnTo>
                    <a:pt x="704253" y="8509"/>
                  </a:lnTo>
                  <a:lnTo>
                    <a:pt x="703846" y="10922"/>
                  </a:lnTo>
                  <a:lnTo>
                    <a:pt x="703529" y="10922"/>
                  </a:lnTo>
                  <a:lnTo>
                    <a:pt x="703110" y="9906"/>
                  </a:lnTo>
                  <a:lnTo>
                    <a:pt x="702906" y="9385"/>
                  </a:lnTo>
                  <a:lnTo>
                    <a:pt x="702779" y="8509"/>
                  </a:lnTo>
                  <a:lnTo>
                    <a:pt x="702754" y="7874"/>
                  </a:lnTo>
                  <a:lnTo>
                    <a:pt x="702259" y="8509"/>
                  </a:lnTo>
                  <a:lnTo>
                    <a:pt x="702170" y="9906"/>
                  </a:lnTo>
                  <a:lnTo>
                    <a:pt x="700735" y="8509"/>
                  </a:lnTo>
                  <a:lnTo>
                    <a:pt x="700976" y="7620"/>
                  </a:lnTo>
                  <a:lnTo>
                    <a:pt x="701154" y="6959"/>
                  </a:lnTo>
                  <a:lnTo>
                    <a:pt x="701255" y="6604"/>
                  </a:lnTo>
                  <a:lnTo>
                    <a:pt x="700963" y="6667"/>
                  </a:lnTo>
                  <a:lnTo>
                    <a:pt x="700824" y="6705"/>
                  </a:lnTo>
                  <a:lnTo>
                    <a:pt x="700151" y="6350"/>
                  </a:lnTo>
                  <a:lnTo>
                    <a:pt x="699668" y="4699"/>
                  </a:lnTo>
                  <a:lnTo>
                    <a:pt x="698995" y="7620"/>
                  </a:lnTo>
                  <a:lnTo>
                    <a:pt x="698957" y="4953"/>
                  </a:lnTo>
                  <a:lnTo>
                    <a:pt x="697674" y="4445"/>
                  </a:lnTo>
                  <a:lnTo>
                    <a:pt x="697496" y="4864"/>
                  </a:lnTo>
                  <a:lnTo>
                    <a:pt x="697382" y="5461"/>
                  </a:lnTo>
                  <a:lnTo>
                    <a:pt x="698080" y="6667"/>
                  </a:lnTo>
                  <a:lnTo>
                    <a:pt x="698207" y="7239"/>
                  </a:lnTo>
                  <a:lnTo>
                    <a:pt x="697826" y="7620"/>
                  </a:lnTo>
                  <a:lnTo>
                    <a:pt x="696899" y="7277"/>
                  </a:lnTo>
                  <a:lnTo>
                    <a:pt x="696772" y="7112"/>
                  </a:lnTo>
                  <a:lnTo>
                    <a:pt x="696518" y="4064"/>
                  </a:lnTo>
                  <a:lnTo>
                    <a:pt x="696404" y="3683"/>
                  </a:lnTo>
                  <a:lnTo>
                    <a:pt x="693699" y="0"/>
                  </a:lnTo>
                  <a:lnTo>
                    <a:pt x="693775" y="11557"/>
                  </a:lnTo>
                  <a:lnTo>
                    <a:pt x="692899" y="9398"/>
                  </a:lnTo>
                  <a:lnTo>
                    <a:pt x="692848" y="9271"/>
                  </a:lnTo>
                  <a:lnTo>
                    <a:pt x="692429" y="8242"/>
                  </a:lnTo>
                  <a:lnTo>
                    <a:pt x="692404" y="9271"/>
                  </a:lnTo>
                  <a:lnTo>
                    <a:pt x="691349" y="8890"/>
                  </a:lnTo>
                  <a:lnTo>
                    <a:pt x="689597" y="4191"/>
                  </a:lnTo>
                  <a:lnTo>
                    <a:pt x="689546" y="4064"/>
                  </a:lnTo>
                  <a:lnTo>
                    <a:pt x="689229" y="4191"/>
                  </a:lnTo>
                  <a:lnTo>
                    <a:pt x="687578" y="2540"/>
                  </a:lnTo>
                  <a:lnTo>
                    <a:pt x="688759" y="9385"/>
                  </a:lnTo>
                  <a:lnTo>
                    <a:pt x="687146" y="8382"/>
                  </a:lnTo>
                  <a:lnTo>
                    <a:pt x="687501" y="9398"/>
                  </a:lnTo>
                  <a:lnTo>
                    <a:pt x="688060" y="11938"/>
                  </a:lnTo>
                  <a:lnTo>
                    <a:pt x="688174" y="12788"/>
                  </a:lnTo>
                  <a:lnTo>
                    <a:pt x="687362" y="14097"/>
                  </a:lnTo>
                  <a:lnTo>
                    <a:pt x="686308" y="13843"/>
                  </a:lnTo>
                  <a:lnTo>
                    <a:pt x="686117" y="12954"/>
                  </a:lnTo>
                  <a:lnTo>
                    <a:pt x="669747" y="12954"/>
                  </a:lnTo>
                  <a:lnTo>
                    <a:pt x="669099" y="12954"/>
                  </a:lnTo>
                  <a:lnTo>
                    <a:pt x="668629" y="13449"/>
                  </a:lnTo>
                  <a:lnTo>
                    <a:pt x="668502" y="15240"/>
                  </a:lnTo>
                  <a:lnTo>
                    <a:pt x="668426" y="14986"/>
                  </a:lnTo>
                  <a:lnTo>
                    <a:pt x="667245" y="11176"/>
                  </a:lnTo>
                  <a:lnTo>
                    <a:pt x="666508" y="8763"/>
                  </a:lnTo>
                  <a:lnTo>
                    <a:pt x="665797" y="11176"/>
                  </a:lnTo>
                  <a:lnTo>
                    <a:pt x="665734" y="11049"/>
                  </a:lnTo>
                  <a:lnTo>
                    <a:pt x="665200" y="10071"/>
                  </a:lnTo>
                  <a:lnTo>
                    <a:pt x="665149" y="9017"/>
                  </a:lnTo>
                  <a:lnTo>
                    <a:pt x="665060" y="7835"/>
                  </a:lnTo>
                  <a:lnTo>
                    <a:pt x="665060" y="14986"/>
                  </a:lnTo>
                  <a:lnTo>
                    <a:pt x="664591" y="13843"/>
                  </a:lnTo>
                  <a:lnTo>
                    <a:pt x="664476" y="13589"/>
                  </a:lnTo>
                  <a:lnTo>
                    <a:pt x="664184" y="12827"/>
                  </a:lnTo>
                  <a:lnTo>
                    <a:pt x="664006" y="12369"/>
                  </a:lnTo>
                  <a:lnTo>
                    <a:pt x="663892" y="12827"/>
                  </a:lnTo>
                  <a:lnTo>
                    <a:pt x="663778" y="11811"/>
                  </a:lnTo>
                  <a:lnTo>
                    <a:pt x="664006" y="12369"/>
                  </a:lnTo>
                  <a:lnTo>
                    <a:pt x="664235" y="11430"/>
                  </a:lnTo>
                  <a:lnTo>
                    <a:pt x="664324" y="11049"/>
                  </a:lnTo>
                  <a:lnTo>
                    <a:pt x="664616" y="11303"/>
                  </a:lnTo>
                  <a:lnTo>
                    <a:pt x="664692" y="11938"/>
                  </a:lnTo>
                  <a:lnTo>
                    <a:pt x="664578" y="13449"/>
                  </a:lnTo>
                  <a:lnTo>
                    <a:pt x="665060" y="14986"/>
                  </a:lnTo>
                  <a:lnTo>
                    <a:pt x="665060" y="7835"/>
                  </a:lnTo>
                  <a:lnTo>
                    <a:pt x="665035" y="7493"/>
                  </a:lnTo>
                  <a:lnTo>
                    <a:pt x="664641" y="6858"/>
                  </a:lnTo>
                  <a:lnTo>
                    <a:pt x="663968" y="9080"/>
                  </a:lnTo>
                  <a:lnTo>
                    <a:pt x="663282" y="12827"/>
                  </a:lnTo>
                  <a:lnTo>
                    <a:pt x="663651" y="12827"/>
                  </a:lnTo>
                  <a:lnTo>
                    <a:pt x="663740" y="17399"/>
                  </a:lnTo>
                  <a:lnTo>
                    <a:pt x="662432" y="15113"/>
                  </a:lnTo>
                  <a:lnTo>
                    <a:pt x="662343" y="14859"/>
                  </a:lnTo>
                  <a:lnTo>
                    <a:pt x="662292" y="14605"/>
                  </a:lnTo>
                  <a:lnTo>
                    <a:pt x="661962" y="12446"/>
                  </a:lnTo>
                  <a:lnTo>
                    <a:pt x="661479" y="9385"/>
                  </a:lnTo>
                  <a:lnTo>
                    <a:pt x="661365" y="8839"/>
                  </a:lnTo>
                  <a:lnTo>
                    <a:pt x="659498" y="6477"/>
                  </a:lnTo>
                  <a:lnTo>
                    <a:pt x="659307" y="12446"/>
                  </a:lnTo>
                  <a:lnTo>
                    <a:pt x="657161" y="11176"/>
                  </a:lnTo>
                  <a:lnTo>
                    <a:pt x="657948" y="12192"/>
                  </a:lnTo>
                  <a:lnTo>
                    <a:pt x="658075" y="14605"/>
                  </a:lnTo>
                  <a:lnTo>
                    <a:pt x="657656" y="13970"/>
                  </a:lnTo>
                  <a:lnTo>
                    <a:pt x="657580" y="13843"/>
                  </a:lnTo>
                  <a:lnTo>
                    <a:pt x="656831" y="12700"/>
                  </a:lnTo>
                  <a:lnTo>
                    <a:pt x="656361" y="13843"/>
                  </a:lnTo>
                  <a:lnTo>
                    <a:pt x="656082" y="11684"/>
                  </a:lnTo>
                  <a:lnTo>
                    <a:pt x="655789" y="11303"/>
                  </a:lnTo>
                  <a:lnTo>
                    <a:pt x="655586" y="11049"/>
                  </a:lnTo>
                  <a:lnTo>
                    <a:pt x="655116" y="9779"/>
                  </a:lnTo>
                  <a:lnTo>
                    <a:pt x="655396" y="11303"/>
                  </a:lnTo>
                  <a:lnTo>
                    <a:pt x="653719" y="9906"/>
                  </a:lnTo>
                  <a:lnTo>
                    <a:pt x="654189" y="13970"/>
                  </a:lnTo>
                  <a:lnTo>
                    <a:pt x="652907" y="11430"/>
                  </a:lnTo>
                  <a:lnTo>
                    <a:pt x="651192" y="10668"/>
                  </a:lnTo>
                  <a:lnTo>
                    <a:pt x="652068" y="17526"/>
                  </a:lnTo>
                  <a:lnTo>
                    <a:pt x="650506" y="17145"/>
                  </a:lnTo>
                  <a:lnTo>
                    <a:pt x="650544" y="15875"/>
                  </a:lnTo>
                  <a:lnTo>
                    <a:pt x="650582" y="14859"/>
                  </a:lnTo>
                  <a:lnTo>
                    <a:pt x="649719" y="13525"/>
                  </a:lnTo>
                  <a:lnTo>
                    <a:pt x="649897" y="12954"/>
                  </a:lnTo>
                  <a:lnTo>
                    <a:pt x="650367" y="11811"/>
                  </a:lnTo>
                  <a:lnTo>
                    <a:pt x="650417" y="11684"/>
                  </a:lnTo>
                  <a:lnTo>
                    <a:pt x="649922" y="11811"/>
                  </a:lnTo>
                  <a:lnTo>
                    <a:pt x="649414" y="11430"/>
                  </a:lnTo>
                  <a:lnTo>
                    <a:pt x="649643" y="12954"/>
                  </a:lnTo>
                  <a:lnTo>
                    <a:pt x="649147" y="11684"/>
                  </a:lnTo>
                  <a:lnTo>
                    <a:pt x="648716" y="15875"/>
                  </a:lnTo>
                  <a:lnTo>
                    <a:pt x="647954" y="13970"/>
                  </a:lnTo>
                  <a:lnTo>
                    <a:pt x="647903" y="15113"/>
                  </a:lnTo>
                  <a:lnTo>
                    <a:pt x="648144" y="17145"/>
                  </a:lnTo>
                  <a:lnTo>
                    <a:pt x="647585" y="17018"/>
                  </a:lnTo>
                  <a:lnTo>
                    <a:pt x="646976" y="17399"/>
                  </a:lnTo>
                  <a:lnTo>
                    <a:pt x="646874" y="17780"/>
                  </a:lnTo>
                  <a:lnTo>
                    <a:pt x="647623" y="19685"/>
                  </a:lnTo>
                  <a:lnTo>
                    <a:pt x="645083" y="13589"/>
                  </a:lnTo>
                  <a:lnTo>
                    <a:pt x="643445" y="20828"/>
                  </a:lnTo>
                  <a:lnTo>
                    <a:pt x="642048" y="17526"/>
                  </a:lnTo>
                  <a:lnTo>
                    <a:pt x="641248" y="15621"/>
                  </a:lnTo>
                  <a:lnTo>
                    <a:pt x="639089" y="17272"/>
                  </a:lnTo>
                  <a:lnTo>
                    <a:pt x="638136" y="17526"/>
                  </a:lnTo>
                  <a:lnTo>
                    <a:pt x="638009" y="16637"/>
                  </a:lnTo>
                  <a:lnTo>
                    <a:pt x="637933" y="16510"/>
                  </a:lnTo>
                  <a:lnTo>
                    <a:pt x="636549" y="15113"/>
                  </a:lnTo>
                  <a:lnTo>
                    <a:pt x="638302" y="22733"/>
                  </a:lnTo>
                  <a:lnTo>
                    <a:pt x="636435" y="20828"/>
                  </a:lnTo>
                  <a:lnTo>
                    <a:pt x="635698" y="19050"/>
                  </a:lnTo>
                  <a:lnTo>
                    <a:pt x="635127" y="17653"/>
                  </a:lnTo>
                  <a:lnTo>
                    <a:pt x="636968" y="18923"/>
                  </a:lnTo>
                  <a:lnTo>
                    <a:pt x="636346" y="17907"/>
                  </a:lnTo>
                  <a:lnTo>
                    <a:pt x="636244" y="17653"/>
                  </a:lnTo>
                  <a:lnTo>
                    <a:pt x="635000" y="11049"/>
                  </a:lnTo>
                  <a:lnTo>
                    <a:pt x="634580" y="19050"/>
                  </a:lnTo>
                  <a:lnTo>
                    <a:pt x="633971" y="17653"/>
                  </a:lnTo>
                  <a:lnTo>
                    <a:pt x="633018" y="15494"/>
                  </a:lnTo>
                  <a:lnTo>
                    <a:pt x="633095" y="14859"/>
                  </a:lnTo>
                  <a:lnTo>
                    <a:pt x="631952" y="12700"/>
                  </a:lnTo>
                  <a:lnTo>
                    <a:pt x="631583" y="17653"/>
                  </a:lnTo>
                  <a:lnTo>
                    <a:pt x="630212" y="17399"/>
                  </a:lnTo>
                  <a:lnTo>
                    <a:pt x="630110" y="16510"/>
                  </a:lnTo>
                  <a:lnTo>
                    <a:pt x="630059" y="16383"/>
                  </a:lnTo>
                  <a:lnTo>
                    <a:pt x="629729" y="19939"/>
                  </a:lnTo>
                  <a:lnTo>
                    <a:pt x="628002" y="21590"/>
                  </a:lnTo>
                  <a:lnTo>
                    <a:pt x="627634" y="21971"/>
                  </a:lnTo>
                  <a:lnTo>
                    <a:pt x="627557" y="22733"/>
                  </a:lnTo>
                  <a:lnTo>
                    <a:pt x="626706" y="23622"/>
                  </a:lnTo>
                  <a:lnTo>
                    <a:pt x="626110" y="22225"/>
                  </a:lnTo>
                  <a:lnTo>
                    <a:pt x="625094" y="21069"/>
                  </a:lnTo>
                  <a:lnTo>
                    <a:pt x="624573" y="18288"/>
                  </a:lnTo>
                  <a:lnTo>
                    <a:pt x="624547" y="18161"/>
                  </a:lnTo>
                  <a:lnTo>
                    <a:pt x="625551" y="17907"/>
                  </a:lnTo>
                  <a:lnTo>
                    <a:pt x="624433" y="14351"/>
                  </a:lnTo>
                  <a:lnTo>
                    <a:pt x="624217" y="18288"/>
                  </a:lnTo>
                  <a:lnTo>
                    <a:pt x="623570" y="17653"/>
                  </a:lnTo>
                  <a:lnTo>
                    <a:pt x="623379" y="16129"/>
                  </a:lnTo>
                  <a:lnTo>
                    <a:pt x="621880" y="16891"/>
                  </a:lnTo>
                  <a:lnTo>
                    <a:pt x="622477" y="20955"/>
                  </a:lnTo>
                  <a:lnTo>
                    <a:pt x="620725" y="20955"/>
                  </a:lnTo>
                  <a:lnTo>
                    <a:pt x="620928" y="21590"/>
                  </a:lnTo>
                  <a:lnTo>
                    <a:pt x="621042" y="22720"/>
                  </a:lnTo>
                  <a:lnTo>
                    <a:pt x="620801" y="26289"/>
                  </a:lnTo>
                  <a:lnTo>
                    <a:pt x="620776" y="26162"/>
                  </a:lnTo>
                  <a:lnTo>
                    <a:pt x="620763" y="26035"/>
                  </a:lnTo>
                  <a:lnTo>
                    <a:pt x="620560" y="24511"/>
                  </a:lnTo>
                  <a:lnTo>
                    <a:pt x="620522" y="24257"/>
                  </a:lnTo>
                  <a:lnTo>
                    <a:pt x="620369" y="23114"/>
                  </a:lnTo>
                  <a:lnTo>
                    <a:pt x="619950" y="19939"/>
                  </a:lnTo>
                  <a:lnTo>
                    <a:pt x="619480" y="23114"/>
                  </a:lnTo>
                  <a:lnTo>
                    <a:pt x="618540" y="19050"/>
                  </a:lnTo>
                  <a:lnTo>
                    <a:pt x="617004" y="23368"/>
                  </a:lnTo>
                  <a:lnTo>
                    <a:pt x="616000" y="24257"/>
                  </a:lnTo>
                  <a:lnTo>
                    <a:pt x="616077" y="22720"/>
                  </a:lnTo>
                  <a:lnTo>
                    <a:pt x="615378" y="24384"/>
                  </a:lnTo>
                  <a:lnTo>
                    <a:pt x="614146" y="24511"/>
                  </a:lnTo>
                  <a:lnTo>
                    <a:pt x="614133" y="24384"/>
                  </a:lnTo>
                  <a:lnTo>
                    <a:pt x="613994" y="23368"/>
                  </a:lnTo>
                  <a:lnTo>
                    <a:pt x="613943" y="22987"/>
                  </a:lnTo>
                  <a:lnTo>
                    <a:pt x="613105" y="16510"/>
                  </a:lnTo>
                  <a:lnTo>
                    <a:pt x="610628" y="22987"/>
                  </a:lnTo>
                  <a:lnTo>
                    <a:pt x="609803" y="20320"/>
                  </a:lnTo>
                  <a:lnTo>
                    <a:pt x="608761" y="17018"/>
                  </a:lnTo>
                  <a:lnTo>
                    <a:pt x="607060" y="20320"/>
                  </a:lnTo>
                  <a:lnTo>
                    <a:pt x="604253" y="16383"/>
                  </a:lnTo>
                  <a:lnTo>
                    <a:pt x="601802" y="17272"/>
                  </a:lnTo>
                  <a:lnTo>
                    <a:pt x="603681" y="23368"/>
                  </a:lnTo>
                  <a:lnTo>
                    <a:pt x="601751" y="19138"/>
                  </a:lnTo>
                  <a:lnTo>
                    <a:pt x="601091" y="17653"/>
                  </a:lnTo>
                  <a:lnTo>
                    <a:pt x="601243" y="18529"/>
                  </a:lnTo>
                  <a:lnTo>
                    <a:pt x="600468" y="17602"/>
                  </a:lnTo>
                  <a:lnTo>
                    <a:pt x="601446" y="19558"/>
                  </a:lnTo>
                  <a:lnTo>
                    <a:pt x="601548" y="20154"/>
                  </a:lnTo>
                  <a:lnTo>
                    <a:pt x="599668" y="21158"/>
                  </a:lnTo>
                  <a:lnTo>
                    <a:pt x="601357" y="23837"/>
                  </a:lnTo>
                  <a:lnTo>
                    <a:pt x="601078" y="22720"/>
                  </a:lnTo>
                  <a:lnTo>
                    <a:pt x="601560" y="20193"/>
                  </a:lnTo>
                  <a:lnTo>
                    <a:pt x="602259" y="23876"/>
                  </a:lnTo>
                  <a:lnTo>
                    <a:pt x="601726" y="24384"/>
                  </a:lnTo>
                  <a:lnTo>
                    <a:pt x="601484" y="24384"/>
                  </a:lnTo>
                  <a:lnTo>
                    <a:pt x="601459" y="24257"/>
                  </a:lnTo>
                  <a:lnTo>
                    <a:pt x="601370" y="23876"/>
                  </a:lnTo>
                  <a:lnTo>
                    <a:pt x="600316" y="22352"/>
                  </a:lnTo>
                  <a:lnTo>
                    <a:pt x="598982" y="20447"/>
                  </a:lnTo>
                  <a:lnTo>
                    <a:pt x="598258" y="18669"/>
                  </a:lnTo>
                  <a:lnTo>
                    <a:pt x="599313" y="18923"/>
                  </a:lnTo>
                  <a:lnTo>
                    <a:pt x="599262" y="18669"/>
                  </a:lnTo>
                  <a:lnTo>
                    <a:pt x="599033" y="17526"/>
                  </a:lnTo>
                  <a:lnTo>
                    <a:pt x="597662" y="17272"/>
                  </a:lnTo>
                  <a:lnTo>
                    <a:pt x="597750" y="16764"/>
                  </a:lnTo>
                  <a:lnTo>
                    <a:pt x="597979" y="15494"/>
                  </a:lnTo>
                  <a:lnTo>
                    <a:pt x="597966" y="14859"/>
                  </a:lnTo>
                  <a:lnTo>
                    <a:pt x="596950" y="13462"/>
                  </a:lnTo>
                  <a:lnTo>
                    <a:pt x="597319" y="14986"/>
                  </a:lnTo>
                  <a:lnTo>
                    <a:pt x="597433" y="15748"/>
                  </a:lnTo>
                  <a:lnTo>
                    <a:pt x="597014" y="16764"/>
                  </a:lnTo>
                  <a:lnTo>
                    <a:pt x="596150" y="16002"/>
                  </a:lnTo>
                  <a:lnTo>
                    <a:pt x="597496" y="18415"/>
                  </a:lnTo>
                  <a:lnTo>
                    <a:pt x="597623" y="18719"/>
                  </a:lnTo>
                  <a:lnTo>
                    <a:pt x="596379" y="22352"/>
                  </a:lnTo>
                  <a:lnTo>
                    <a:pt x="596201" y="20955"/>
                  </a:lnTo>
                  <a:lnTo>
                    <a:pt x="595706" y="17272"/>
                  </a:lnTo>
                  <a:lnTo>
                    <a:pt x="595236" y="13716"/>
                  </a:lnTo>
                  <a:lnTo>
                    <a:pt x="593966" y="17272"/>
                  </a:lnTo>
                  <a:lnTo>
                    <a:pt x="594055" y="16510"/>
                  </a:lnTo>
                  <a:lnTo>
                    <a:pt x="594207" y="15240"/>
                  </a:lnTo>
                  <a:lnTo>
                    <a:pt x="593471" y="16510"/>
                  </a:lnTo>
                  <a:lnTo>
                    <a:pt x="590765" y="15748"/>
                  </a:lnTo>
                  <a:lnTo>
                    <a:pt x="590664" y="20955"/>
                  </a:lnTo>
                  <a:lnTo>
                    <a:pt x="590384" y="20193"/>
                  </a:lnTo>
                  <a:lnTo>
                    <a:pt x="589927" y="18669"/>
                  </a:lnTo>
                  <a:lnTo>
                    <a:pt x="590054" y="18288"/>
                  </a:lnTo>
                  <a:lnTo>
                    <a:pt x="590207" y="18034"/>
                  </a:lnTo>
                  <a:lnTo>
                    <a:pt x="587883" y="17653"/>
                  </a:lnTo>
                  <a:lnTo>
                    <a:pt x="586130" y="24257"/>
                  </a:lnTo>
                  <a:lnTo>
                    <a:pt x="585063" y="22860"/>
                  </a:lnTo>
                  <a:lnTo>
                    <a:pt x="583996" y="21463"/>
                  </a:lnTo>
                  <a:lnTo>
                    <a:pt x="583869" y="20828"/>
                  </a:lnTo>
                  <a:lnTo>
                    <a:pt x="583819" y="19812"/>
                  </a:lnTo>
                  <a:lnTo>
                    <a:pt x="583641" y="20066"/>
                  </a:lnTo>
                  <a:lnTo>
                    <a:pt x="583552" y="22860"/>
                  </a:lnTo>
                  <a:lnTo>
                    <a:pt x="583425" y="22606"/>
                  </a:lnTo>
                  <a:lnTo>
                    <a:pt x="582853" y="21463"/>
                  </a:lnTo>
                  <a:lnTo>
                    <a:pt x="582739" y="20955"/>
                  </a:lnTo>
                  <a:lnTo>
                    <a:pt x="582676" y="19799"/>
                  </a:lnTo>
                  <a:lnTo>
                    <a:pt x="582510" y="19685"/>
                  </a:lnTo>
                  <a:lnTo>
                    <a:pt x="581825" y="22606"/>
                  </a:lnTo>
                  <a:lnTo>
                    <a:pt x="581253" y="21971"/>
                  </a:lnTo>
                  <a:lnTo>
                    <a:pt x="581329" y="19939"/>
                  </a:lnTo>
                  <a:lnTo>
                    <a:pt x="578815" y="18288"/>
                  </a:lnTo>
                  <a:lnTo>
                    <a:pt x="578675" y="24765"/>
                  </a:lnTo>
                  <a:lnTo>
                    <a:pt x="577011" y="26035"/>
                  </a:lnTo>
                  <a:lnTo>
                    <a:pt x="576948" y="25654"/>
                  </a:lnTo>
                  <a:lnTo>
                    <a:pt x="576287" y="21590"/>
                  </a:lnTo>
                  <a:lnTo>
                    <a:pt x="573379" y="19685"/>
                  </a:lnTo>
                  <a:lnTo>
                    <a:pt x="573303" y="19050"/>
                  </a:lnTo>
                  <a:lnTo>
                    <a:pt x="570687" y="18923"/>
                  </a:lnTo>
                  <a:lnTo>
                    <a:pt x="569595" y="23495"/>
                  </a:lnTo>
                  <a:lnTo>
                    <a:pt x="567537" y="25654"/>
                  </a:lnTo>
                  <a:lnTo>
                    <a:pt x="566940" y="24384"/>
                  </a:lnTo>
                  <a:lnTo>
                    <a:pt x="565302" y="20955"/>
                  </a:lnTo>
                  <a:lnTo>
                    <a:pt x="562292" y="24384"/>
                  </a:lnTo>
                  <a:lnTo>
                    <a:pt x="559511" y="21971"/>
                  </a:lnTo>
                  <a:lnTo>
                    <a:pt x="559828" y="22567"/>
                  </a:lnTo>
                  <a:lnTo>
                    <a:pt x="559943" y="25654"/>
                  </a:lnTo>
                  <a:lnTo>
                    <a:pt x="559663" y="26162"/>
                  </a:lnTo>
                  <a:lnTo>
                    <a:pt x="558977" y="25273"/>
                  </a:lnTo>
                  <a:lnTo>
                    <a:pt x="558660" y="29464"/>
                  </a:lnTo>
                  <a:lnTo>
                    <a:pt x="558469" y="28067"/>
                  </a:lnTo>
                  <a:lnTo>
                    <a:pt x="558088" y="25273"/>
                  </a:lnTo>
                  <a:lnTo>
                    <a:pt x="558292" y="25400"/>
                  </a:lnTo>
                  <a:lnTo>
                    <a:pt x="558253" y="25273"/>
                  </a:lnTo>
                  <a:lnTo>
                    <a:pt x="557225" y="21336"/>
                  </a:lnTo>
                  <a:lnTo>
                    <a:pt x="556260" y="22606"/>
                  </a:lnTo>
                  <a:lnTo>
                    <a:pt x="555371" y="22606"/>
                  </a:lnTo>
                  <a:lnTo>
                    <a:pt x="556094" y="28067"/>
                  </a:lnTo>
                  <a:lnTo>
                    <a:pt x="555523" y="27432"/>
                  </a:lnTo>
                  <a:lnTo>
                    <a:pt x="553681" y="25400"/>
                  </a:lnTo>
                  <a:lnTo>
                    <a:pt x="551408" y="26568"/>
                  </a:lnTo>
                  <a:lnTo>
                    <a:pt x="549884" y="27432"/>
                  </a:lnTo>
                  <a:lnTo>
                    <a:pt x="548132" y="25146"/>
                  </a:lnTo>
                  <a:lnTo>
                    <a:pt x="547789" y="26543"/>
                  </a:lnTo>
                  <a:lnTo>
                    <a:pt x="547103" y="26670"/>
                  </a:lnTo>
                  <a:lnTo>
                    <a:pt x="546773" y="28067"/>
                  </a:lnTo>
                  <a:lnTo>
                    <a:pt x="546366" y="25400"/>
                  </a:lnTo>
                  <a:lnTo>
                    <a:pt x="546328" y="25146"/>
                  </a:lnTo>
                  <a:lnTo>
                    <a:pt x="543852" y="24384"/>
                  </a:lnTo>
                  <a:lnTo>
                    <a:pt x="542061" y="25400"/>
                  </a:lnTo>
                  <a:lnTo>
                    <a:pt x="542112" y="23241"/>
                  </a:lnTo>
                  <a:lnTo>
                    <a:pt x="541007" y="23241"/>
                  </a:lnTo>
                  <a:lnTo>
                    <a:pt x="542099" y="31877"/>
                  </a:lnTo>
                  <a:lnTo>
                    <a:pt x="541134" y="32258"/>
                  </a:lnTo>
                  <a:lnTo>
                    <a:pt x="540702" y="30353"/>
                  </a:lnTo>
                  <a:lnTo>
                    <a:pt x="540397" y="29083"/>
                  </a:lnTo>
                  <a:lnTo>
                    <a:pt x="540232" y="28321"/>
                  </a:lnTo>
                  <a:lnTo>
                    <a:pt x="540143" y="27940"/>
                  </a:lnTo>
                  <a:lnTo>
                    <a:pt x="538276" y="28321"/>
                  </a:lnTo>
                  <a:lnTo>
                    <a:pt x="535774" y="24765"/>
                  </a:lnTo>
                  <a:lnTo>
                    <a:pt x="534543" y="29083"/>
                  </a:lnTo>
                  <a:lnTo>
                    <a:pt x="534327" y="27051"/>
                  </a:lnTo>
                  <a:lnTo>
                    <a:pt x="534606" y="26924"/>
                  </a:lnTo>
                  <a:lnTo>
                    <a:pt x="533717" y="26924"/>
                  </a:lnTo>
                  <a:lnTo>
                    <a:pt x="533234" y="26543"/>
                  </a:lnTo>
                  <a:lnTo>
                    <a:pt x="530733" y="24511"/>
                  </a:lnTo>
                  <a:lnTo>
                    <a:pt x="531241" y="26860"/>
                  </a:lnTo>
                  <a:lnTo>
                    <a:pt x="531355" y="26543"/>
                  </a:lnTo>
                  <a:lnTo>
                    <a:pt x="531317" y="27178"/>
                  </a:lnTo>
                  <a:lnTo>
                    <a:pt x="532015" y="30353"/>
                  </a:lnTo>
                  <a:lnTo>
                    <a:pt x="531241" y="26860"/>
                  </a:lnTo>
                  <a:lnTo>
                    <a:pt x="529272" y="32258"/>
                  </a:lnTo>
                  <a:lnTo>
                    <a:pt x="528967" y="29337"/>
                  </a:lnTo>
                  <a:lnTo>
                    <a:pt x="528840" y="31115"/>
                  </a:lnTo>
                  <a:lnTo>
                    <a:pt x="528726" y="34290"/>
                  </a:lnTo>
                  <a:lnTo>
                    <a:pt x="527812" y="35306"/>
                  </a:lnTo>
                  <a:lnTo>
                    <a:pt x="527469" y="35052"/>
                  </a:lnTo>
                  <a:lnTo>
                    <a:pt x="527253" y="33528"/>
                  </a:lnTo>
                  <a:lnTo>
                    <a:pt x="527151" y="33147"/>
                  </a:lnTo>
                  <a:lnTo>
                    <a:pt x="526503" y="32385"/>
                  </a:lnTo>
                  <a:lnTo>
                    <a:pt x="527392" y="36576"/>
                  </a:lnTo>
                  <a:lnTo>
                    <a:pt x="525995" y="35306"/>
                  </a:lnTo>
                  <a:lnTo>
                    <a:pt x="526135" y="33401"/>
                  </a:lnTo>
                  <a:lnTo>
                    <a:pt x="525119" y="33274"/>
                  </a:lnTo>
                  <a:lnTo>
                    <a:pt x="525246" y="33782"/>
                  </a:lnTo>
                  <a:lnTo>
                    <a:pt x="525335" y="34671"/>
                  </a:lnTo>
                  <a:lnTo>
                    <a:pt x="525208" y="36068"/>
                  </a:lnTo>
                  <a:lnTo>
                    <a:pt x="525094" y="36703"/>
                  </a:lnTo>
                  <a:lnTo>
                    <a:pt x="524751" y="37719"/>
                  </a:lnTo>
                  <a:lnTo>
                    <a:pt x="524395" y="37338"/>
                  </a:lnTo>
                  <a:lnTo>
                    <a:pt x="523214" y="36068"/>
                  </a:lnTo>
                  <a:lnTo>
                    <a:pt x="522668" y="33528"/>
                  </a:lnTo>
                  <a:lnTo>
                    <a:pt x="522719" y="35941"/>
                  </a:lnTo>
                  <a:lnTo>
                    <a:pt x="522592" y="37338"/>
                  </a:lnTo>
                  <a:lnTo>
                    <a:pt x="521906" y="36576"/>
                  </a:lnTo>
                  <a:lnTo>
                    <a:pt x="521766" y="36068"/>
                  </a:lnTo>
                  <a:lnTo>
                    <a:pt x="521766" y="50546"/>
                  </a:lnTo>
                  <a:lnTo>
                    <a:pt x="521487" y="50419"/>
                  </a:lnTo>
                  <a:lnTo>
                    <a:pt x="521144" y="50419"/>
                  </a:lnTo>
                  <a:lnTo>
                    <a:pt x="520801" y="50546"/>
                  </a:lnTo>
                  <a:lnTo>
                    <a:pt x="520712" y="50165"/>
                  </a:lnTo>
                  <a:lnTo>
                    <a:pt x="520585" y="49606"/>
                  </a:lnTo>
                  <a:lnTo>
                    <a:pt x="520484" y="48514"/>
                  </a:lnTo>
                  <a:lnTo>
                    <a:pt x="520712" y="48514"/>
                  </a:lnTo>
                  <a:lnTo>
                    <a:pt x="520712" y="49149"/>
                  </a:lnTo>
                  <a:lnTo>
                    <a:pt x="521258" y="49606"/>
                  </a:lnTo>
                  <a:lnTo>
                    <a:pt x="521766" y="50546"/>
                  </a:lnTo>
                  <a:lnTo>
                    <a:pt x="521766" y="36068"/>
                  </a:lnTo>
                  <a:lnTo>
                    <a:pt x="521843" y="34671"/>
                  </a:lnTo>
                  <a:lnTo>
                    <a:pt x="521246" y="34163"/>
                  </a:lnTo>
                  <a:lnTo>
                    <a:pt x="520077" y="33172"/>
                  </a:lnTo>
                  <a:lnTo>
                    <a:pt x="520103" y="33375"/>
                  </a:lnTo>
                  <a:lnTo>
                    <a:pt x="520052" y="33159"/>
                  </a:lnTo>
                  <a:lnTo>
                    <a:pt x="520052" y="33020"/>
                  </a:lnTo>
                  <a:lnTo>
                    <a:pt x="519963" y="32461"/>
                  </a:lnTo>
                  <a:lnTo>
                    <a:pt x="519963" y="38481"/>
                  </a:lnTo>
                  <a:lnTo>
                    <a:pt x="519607" y="37884"/>
                  </a:lnTo>
                  <a:lnTo>
                    <a:pt x="519607" y="50927"/>
                  </a:lnTo>
                  <a:lnTo>
                    <a:pt x="519353" y="51054"/>
                  </a:lnTo>
                  <a:lnTo>
                    <a:pt x="519595" y="50927"/>
                  </a:lnTo>
                  <a:lnTo>
                    <a:pt x="519607" y="37884"/>
                  </a:lnTo>
                  <a:lnTo>
                    <a:pt x="519290" y="37338"/>
                  </a:lnTo>
                  <a:lnTo>
                    <a:pt x="518464" y="35941"/>
                  </a:lnTo>
                  <a:lnTo>
                    <a:pt x="518350" y="35560"/>
                  </a:lnTo>
                  <a:lnTo>
                    <a:pt x="518236" y="34925"/>
                  </a:lnTo>
                  <a:lnTo>
                    <a:pt x="518121" y="34544"/>
                  </a:lnTo>
                  <a:lnTo>
                    <a:pt x="517931" y="34163"/>
                  </a:lnTo>
                  <a:lnTo>
                    <a:pt x="519226" y="33909"/>
                  </a:lnTo>
                  <a:lnTo>
                    <a:pt x="519899" y="33909"/>
                  </a:lnTo>
                  <a:lnTo>
                    <a:pt x="519963" y="38481"/>
                  </a:lnTo>
                  <a:lnTo>
                    <a:pt x="519963" y="32461"/>
                  </a:lnTo>
                  <a:lnTo>
                    <a:pt x="519811" y="31496"/>
                  </a:lnTo>
                  <a:lnTo>
                    <a:pt x="518680" y="31242"/>
                  </a:lnTo>
                  <a:lnTo>
                    <a:pt x="518922" y="27432"/>
                  </a:lnTo>
                  <a:lnTo>
                    <a:pt x="518477" y="29337"/>
                  </a:lnTo>
                  <a:lnTo>
                    <a:pt x="517677" y="34163"/>
                  </a:lnTo>
                  <a:lnTo>
                    <a:pt x="517004" y="33528"/>
                  </a:lnTo>
                  <a:lnTo>
                    <a:pt x="516470" y="33020"/>
                  </a:lnTo>
                  <a:lnTo>
                    <a:pt x="516305" y="32512"/>
                  </a:lnTo>
                  <a:lnTo>
                    <a:pt x="516267" y="32385"/>
                  </a:lnTo>
                  <a:lnTo>
                    <a:pt x="516242" y="31877"/>
                  </a:lnTo>
                  <a:lnTo>
                    <a:pt x="515975" y="31623"/>
                  </a:lnTo>
                  <a:lnTo>
                    <a:pt x="515886" y="31750"/>
                  </a:lnTo>
                  <a:lnTo>
                    <a:pt x="515772" y="32004"/>
                  </a:lnTo>
                  <a:lnTo>
                    <a:pt x="515670" y="32385"/>
                  </a:lnTo>
                  <a:lnTo>
                    <a:pt x="515035" y="31750"/>
                  </a:lnTo>
                  <a:lnTo>
                    <a:pt x="514705" y="31750"/>
                  </a:lnTo>
                  <a:lnTo>
                    <a:pt x="514565" y="31127"/>
                  </a:lnTo>
                  <a:lnTo>
                    <a:pt x="514565" y="31750"/>
                  </a:lnTo>
                  <a:lnTo>
                    <a:pt x="514235" y="32004"/>
                  </a:lnTo>
                  <a:lnTo>
                    <a:pt x="514108" y="32092"/>
                  </a:lnTo>
                  <a:lnTo>
                    <a:pt x="514108" y="34671"/>
                  </a:lnTo>
                  <a:lnTo>
                    <a:pt x="514108" y="34861"/>
                  </a:lnTo>
                  <a:lnTo>
                    <a:pt x="514108" y="34671"/>
                  </a:lnTo>
                  <a:lnTo>
                    <a:pt x="514108" y="32092"/>
                  </a:lnTo>
                  <a:lnTo>
                    <a:pt x="514032" y="32512"/>
                  </a:lnTo>
                  <a:lnTo>
                    <a:pt x="513943" y="31115"/>
                  </a:lnTo>
                  <a:lnTo>
                    <a:pt x="514210" y="30607"/>
                  </a:lnTo>
                  <a:lnTo>
                    <a:pt x="514426" y="31115"/>
                  </a:lnTo>
                  <a:lnTo>
                    <a:pt x="514565" y="31750"/>
                  </a:lnTo>
                  <a:lnTo>
                    <a:pt x="514565" y="31127"/>
                  </a:lnTo>
                  <a:lnTo>
                    <a:pt x="514451" y="30607"/>
                  </a:lnTo>
                  <a:lnTo>
                    <a:pt x="514235" y="29591"/>
                  </a:lnTo>
                  <a:lnTo>
                    <a:pt x="513321" y="30734"/>
                  </a:lnTo>
                  <a:lnTo>
                    <a:pt x="512787" y="30734"/>
                  </a:lnTo>
                  <a:lnTo>
                    <a:pt x="513295" y="33528"/>
                  </a:lnTo>
                  <a:lnTo>
                    <a:pt x="512533" y="33274"/>
                  </a:lnTo>
                  <a:lnTo>
                    <a:pt x="513448" y="35306"/>
                  </a:lnTo>
                  <a:lnTo>
                    <a:pt x="513613" y="35179"/>
                  </a:lnTo>
                  <a:lnTo>
                    <a:pt x="513892" y="35077"/>
                  </a:lnTo>
                  <a:lnTo>
                    <a:pt x="513930" y="35407"/>
                  </a:lnTo>
                  <a:lnTo>
                    <a:pt x="514032" y="35610"/>
                  </a:lnTo>
                  <a:lnTo>
                    <a:pt x="514146" y="35775"/>
                  </a:lnTo>
                  <a:lnTo>
                    <a:pt x="514121" y="35153"/>
                  </a:lnTo>
                  <a:lnTo>
                    <a:pt x="514121" y="34925"/>
                  </a:lnTo>
                  <a:lnTo>
                    <a:pt x="514438" y="34798"/>
                  </a:lnTo>
                  <a:lnTo>
                    <a:pt x="514908" y="34671"/>
                  </a:lnTo>
                  <a:lnTo>
                    <a:pt x="515366" y="34544"/>
                  </a:lnTo>
                  <a:lnTo>
                    <a:pt x="515200" y="36068"/>
                  </a:lnTo>
                  <a:lnTo>
                    <a:pt x="514972" y="37338"/>
                  </a:lnTo>
                  <a:lnTo>
                    <a:pt x="514146" y="35814"/>
                  </a:lnTo>
                  <a:lnTo>
                    <a:pt x="514159" y="40640"/>
                  </a:lnTo>
                  <a:lnTo>
                    <a:pt x="514070" y="40386"/>
                  </a:lnTo>
                  <a:lnTo>
                    <a:pt x="512813" y="36703"/>
                  </a:lnTo>
                  <a:lnTo>
                    <a:pt x="511098" y="34798"/>
                  </a:lnTo>
                  <a:lnTo>
                    <a:pt x="510946" y="34163"/>
                  </a:lnTo>
                  <a:lnTo>
                    <a:pt x="510501" y="32258"/>
                  </a:lnTo>
                  <a:lnTo>
                    <a:pt x="509168" y="34163"/>
                  </a:lnTo>
                  <a:lnTo>
                    <a:pt x="506933" y="33909"/>
                  </a:lnTo>
                  <a:lnTo>
                    <a:pt x="506831" y="38481"/>
                  </a:lnTo>
                  <a:lnTo>
                    <a:pt x="506717" y="39751"/>
                  </a:lnTo>
                  <a:lnTo>
                    <a:pt x="506476" y="40386"/>
                  </a:lnTo>
                  <a:lnTo>
                    <a:pt x="506120" y="38481"/>
                  </a:lnTo>
                  <a:lnTo>
                    <a:pt x="506006" y="37973"/>
                  </a:lnTo>
                  <a:lnTo>
                    <a:pt x="505841" y="37465"/>
                  </a:lnTo>
                  <a:lnTo>
                    <a:pt x="505904" y="36741"/>
                  </a:lnTo>
                  <a:lnTo>
                    <a:pt x="505574" y="37465"/>
                  </a:lnTo>
                  <a:lnTo>
                    <a:pt x="504444" y="37084"/>
                  </a:lnTo>
                  <a:lnTo>
                    <a:pt x="503682" y="36830"/>
                  </a:lnTo>
                  <a:lnTo>
                    <a:pt x="503732" y="37338"/>
                  </a:lnTo>
                  <a:lnTo>
                    <a:pt x="503758" y="37604"/>
                  </a:lnTo>
                  <a:lnTo>
                    <a:pt x="503961" y="37338"/>
                  </a:lnTo>
                  <a:lnTo>
                    <a:pt x="503859" y="38481"/>
                  </a:lnTo>
                  <a:lnTo>
                    <a:pt x="504075" y="40640"/>
                  </a:lnTo>
                  <a:lnTo>
                    <a:pt x="502780" y="39243"/>
                  </a:lnTo>
                  <a:lnTo>
                    <a:pt x="502754" y="38989"/>
                  </a:lnTo>
                  <a:lnTo>
                    <a:pt x="503491" y="37973"/>
                  </a:lnTo>
                  <a:lnTo>
                    <a:pt x="503682" y="37719"/>
                  </a:lnTo>
                  <a:lnTo>
                    <a:pt x="503732" y="37338"/>
                  </a:lnTo>
                  <a:lnTo>
                    <a:pt x="502691" y="37973"/>
                  </a:lnTo>
                  <a:lnTo>
                    <a:pt x="502704" y="36703"/>
                  </a:lnTo>
                  <a:lnTo>
                    <a:pt x="500405" y="35941"/>
                  </a:lnTo>
                  <a:lnTo>
                    <a:pt x="498614" y="39497"/>
                  </a:lnTo>
                  <a:lnTo>
                    <a:pt x="497293" y="41783"/>
                  </a:lnTo>
                  <a:lnTo>
                    <a:pt x="496531" y="41275"/>
                  </a:lnTo>
                  <a:lnTo>
                    <a:pt x="494639" y="40005"/>
                  </a:lnTo>
                  <a:lnTo>
                    <a:pt x="495096" y="40640"/>
                  </a:lnTo>
                  <a:lnTo>
                    <a:pt x="495249" y="41275"/>
                  </a:lnTo>
                  <a:lnTo>
                    <a:pt x="490816" y="38481"/>
                  </a:lnTo>
                  <a:lnTo>
                    <a:pt x="487781" y="45847"/>
                  </a:lnTo>
                  <a:lnTo>
                    <a:pt x="486460" y="44450"/>
                  </a:lnTo>
                  <a:lnTo>
                    <a:pt x="483095" y="40894"/>
                  </a:lnTo>
                  <a:lnTo>
                    <a:pt x="481825" y="40005"/>
                  </a:lnTo>
                  <a:lnTo>
                    <a:pt x="481850" y="40259"/>
                  </a:lnTo>
                  <a:lnTo>
                    <a:pt x="481977" y="43053"/>
                  </a:lnTo>
                  <a:lnTo>
                    <a:pt x="481723" y="44450"/>
                  </a:lnTo>
                  <a:lnTo>
                    <a:pt x="480987" y="41275"/>
                  </a:lnTo>
                  <a:lnTo>
                    <a:pt x="480453" y="44958"/>
                  </a:lnTo>
                  <a:lnTo>
                    <a:pt x="479247" y="48006"/>
                  </a:lnTo>
                  <a:lnTo>
                    <a:pt x="479005" y="47117"/>
                  </a:lnTo>
                  <a:lnTo>
                    <a:pt x="478929" y="46863"/>
                  </a:lnTo>
                  <a:lnTo>
                    <a:pt x="478497" y="45339"/>
                  </a:lnTo>
                  <a:lnTo>
                    <a:pt x="476427" y="37973"/>
                  </a:lnTo>
                  <a:lnTo>
                    <a:pt x="475399" y="42291"/>
                  </a:lnTo>
                  <a:lnTo>
                    <a:pt x="475297" y="43561"/>
                  </a:lnTo>
                  <a:lnTo>
                    <a:pt x="475792" y="45339"/>
                  </a:lnTo>
                  <a:lnTo>
                    <a:pt x="474992" y="44958"/>
                  </a:lnTo>
                  <a:lnTo>
                    <a:pt x="473659" y="46863"/>
                  </a:lnTo>
                  <a:lnTo>
                    <a:pt x="473646" y="46736"/>
                  </a:lnTo>
                  <a:lnTo>
                    <a:pt x="473405" y="44450"/>
                  </a:lnTo>
                  <a:lnTo>
                    <a:pt x="473519" y="46736"/>
                  </a:lnTo>
                  <a:lnTo>
                    <a:pt x="473151" y="45847"/>
                  </a:lnTo>
                  <a:lnTo>
                    <a:pt x="473036" y="45466"/>
                  </a:lnTo>
                  <a:lnTo>
                    <a:pt x="472757" y="43942"/>
                  </a:lnTo>
                  <a:lnTo>
                    <a:pt x="471411" y="47117"/>
                  </a:lnTo>
                  <a:lnTo>
                    <a:pt x="469836" y="46101"/>
                  </a:lnTo>
                  <a:lnTo>
                    <a:pt x="470598" y="40513"/>
                  </a:lnTo>
                  <a:lnTo>
                    <a:pt x="468515" y="40513"/>
                  </a:lnTo>
                  <a:lnTo>
                    <a:pt x="467855" y="41275"/>
                  </a:lnTo>
                  <a:lnTo>
                    <a:pt x="467271" y="44831"/>
                  </a:lnTo>
                  <a:lnTo>
                    <a:pt x="467182" y="45847"/>
                  </a:lnTo>
                  <a:lnTo>
                    <a:pt x="467588" y="46736"/>
                  </a:lnTo>
                  <a:lnTo>
                    <a:pt x="467906" y="46736"/>
                  </a:lnTo>
                  <a:lnTo>
                    <a:pt x="468528" y="47625"/>
                  </a:lnTo>
                  <a:lnTo>
                    <a:pt x="468617" y="48133"/>
                  </a:lnTo>
                  <a:lnTo>
                    <a:pt x="468731" y="49403"/>
                  </a:lnTo>
                  <a:lnTo>
                    <a:pt x="468414" y="49911"/>
                  </a:lnTo>
                  <a:lnTo>
                    <a:pt x="468287" y="50419"/>
                  </a:lnTo>
                  <a:lnTo>
                    <a:pt x="468884" y="54864"/>
                  </a:lnTo>
                  <a:lnTo>
                    <a:pt x="469125" y="59309"/>
                  </a:lnTo>
                  <a:lnTo>
                    <a:pt x="469252" y="60185"/>
                  </a:lnTo>
                  <a:lnTo>
                    <a:pt x="471398" y="63119"/>
                  </a:lnTo>
                  <a:lnTo>
                    <a:pt x="472109" y="60071"/>
                  </a:lnTo>
                  <a:lnTo>
                    <a:pt x="472859" y="62230"/>
                  </a:lnTo>
                  <a:lnTo>
                    <a:pt x="471881" y="62611"/>
                  </a:lnTo>
                  <a:lnTo>
                    <a:pt x="472808" y="64643"/>
                  </a:lnTo>
                  <a:lnTo>
                    <a:pt x="472909" y="62230"/>
                  </a:lnTo>
                  <a:lnTo>
                    <a:pt x="473036" y="61341"/>
                  </a:lnTo>
                  <a:lnTo>
                    <a:pt x="473367" y="62611"/>
                  </a:lnTo>
                  <a:lnTo>
                    <a:pt x="473633" y="63373"/>
                  </a:lnTo>
                  <a:lnTo>
                    <a:pt x="473938" y="63754"/>
                  </a:lnTo>
                  <a:lnTo>
                    <a:pt x="474154" y="61341"/>
                  </a:lnTo>
                  <a:lnTo>
                    <a:pt x="474268" y="60071"/>
                  </a:lnTo>
                  <a:lnTo>
                    <a:pt x="474357" y="59055"/>
                  </a:lnTo>
                  <a:lnTo>
                    <a:pt x="474878" y="58039"/>
                  </a:lnTo>
                  <a:lnTo>
                    <a:pt x="475780" y="60198"/>
                  </a:lnTo>
                  <a:lnTo>
                    <a:pt x="475907" y="61976"/>
                  </a:lnTo>
                  <a:lnTo>
                    <a:pt x="476262" y="59944"/>
                  </a:lnTo>
                  <a:lnTo>
                    <a:pt x="476465" y="60833"/>
                  </a:lnTo>
                  <a:lnTo>
                    <a:pt x="476554" y="61798"/>
                  </a:lnTo>
                  <a:lnTo>
                    <a:pt x="476719" y="61087"/>
                  </a:lnTo>
                  <a:lnTo>
                    <a:pt x="477837" y="61722"/>
                  </a:lnTo>
                  <a:lnTo>
                    <a:pt x="477812" y="61087"/>
                  </a:lnTo>
                  <a:lnTo>
                    <a:pt x="477761" y="59944"/>
                  </a:lnTo>
                  <a:lnTo>
                    <a:pt x="477735" y="59182"/>
                  </a:lnTo>
                  <a:lnTo>
                    <a:pt x="478751" y="61722"/>
                  </a:lnTo>
                  <a:lnTo>
                    <a:pt x="479374" y="59182"/>
                  </a:lnTo>
                  <a:lnTo>
                    <a:pt x="479615" y="58166"/>
                  </a:lnTo>
                  <a:lnTo>
                    <a:pt x="480263" y="62712"/>
                  </a:lnTo>
                  <a:lnTo>
                    <a:pt x="480263" y="62915"/>
                  </a:lnTo>
                  <a:lnTo>
                    <a:pt x="480288" y="63119"/>
                  </a:lnTo>
                  <a:lnTo>
                    <a:pt x="480326" y="62928"/>
                  </a:lnTo>
                  <a:lnTo>
                    <a:pt x="480314" y="62801"/>
                  </a:lnTo>
                  <a:lnTo>
                    <a:pt x="480275" y="62661"/>
                  </a:lnTo>
                  <a:lnTo>
                    <a:pt x="480390" y="60960"/>
                  </a:lnTo>
                  <a:lnTo>
                    <a:pt x="480733" y="58928"/>
                  </a:lnTo>
                  <a:lnTo>
                    <a:pt x="481266" y="58674"/>
                  </a:lnTo>
                  <a:lnTo>
                    <a:pt x="481139" y="64262"/>
                  </a:lnTo>
                  <a:lnTo>
                    <a:pt x="483336" y="58674"/>
                  </a:lnTo>
                  <a:lnTo>
                    <a:pt x="484022" y="64516"/>
                  </a:lnTo>
                  <a:lnTo>
                    <a:pt x="483958" y="59563"/>
                  </a:lnTo>
                  <a:lnTo>
                    <a:pt x="486321" y="61976"/>
                  </a:lnTo>
                  <a:lnTo>
                    <a:pt x="487032" y="59563"/>
                  </a:lnTo>
                  <a:lnTo>
                    <a:pt x="487184" y="59055"/>
                  </a:lnTo>
                  <a:lnTo>
                    <a:pt x="487260" y="60071"/>
                  </a:lnTo>
                  <a:lnTo>
                    <a:pt x="487794" y="60325"/>
                  </a:lnTo>
                  <a:lnTo>
                    <a:pt x="488200" y="61595"/>
                  </a:lnTo>
                  <a:lnTo>
                    <a:pt x="488289" y="61798"/>
                  </a:lnTo>
                  <a:lnTo>
                    <a:pt x="488848" y="62611"/>
                  </a:lnTo>
                  <a:lnTo>
                    <a:pt x="488378" y="59055"/>
                  </a:lnTo>
                  <a:lnTo>
                    <a:pt x="488327" y="58674"/>
                  </a:lnTo>
                  <a:lnTo>
                    <a:pt x="488416" y="58420"/>
                  </a:lnTo>
                  <a:lnTo>
                    <a:pt x="488632" y="58166"/>
                  </a:lnTo>
                  <a:lnTo>
                    <a:pt x="488746" y="58039"/>
                  </a:lnTo>
                  <a:lnTo>
                    <a:pt x="489292" y="57404"/>
                  </a:lnTo>
                  <a:lnTo>
                    <a:pt x="489508" y="54864"/>
                  </a:lnTo>
                  <a:lnTo>
                    <a:pt x="491032" y="58547"/>
                  </a:lnTo>
                  <a:lnTo>
                    <a:pt x="489864" y="59563"/>
                  </a:lnTo>
                  <a:lnTo>
                    <a:pt x="489750" y="59817"/>
                  </a:lnTo>
                  <a:lnTo>
                    <a:pt x="490613" y="63373"/>
                  </a:lnTo>
                  <a:lnTo>
                    <a:pt x="490042" y="60071"/>
                  </a:lnTo>
                  <a:lnTo>
                    <a:pt x="491642" y="59817"/>
                  </a:lnTo>
                  <a:lnTo>
                    <a:pt x="490905" y="57150"/>
                  </a:lnTo>
                  <a:lnTo>
                    <a:pt x="491959" y="59436"/>
                  </a:lnTo>
                  <a:lnTo>
                    <a:pt x="491680" y="58166"/>
                  </a:lnTo>
                  <a:lnTo>
                    <a:pt x="492569" y="61595"/>
                  </a:lnTo>
                  <a:lnTo>
                    <a:pt x="492125" y="58166"/>
                  </a:lnTo>
                  <a:lnTo>
                    <a:pt x="491985" y="57150"/>
                  </a:lnTo>
                  <a:lnTo>
                    <a:pt x="491896" y="56388"/>
                  </a:lnTo>
                  <a:lnTo>
                    <a:pt x="493077" y="60579"/>
                  </a:lnTo>
                  <a:lnTo>
                    <a:pt x="493153" y="57404"/>
                  </a:lnTo>
                  <a:lnTo>
                    <a:pt x="494449" y="59563"/>
                  </a:lnTo>
                  <a:lnTo>
                    <a:pt x="494512" y="59817"/>
                  </a:lnTo>
                  <a:lnTo>
                    <a:pt x="494157" y="62103"/>
                  </a:lnTo>
                  <a:lnTo>
                    <a:pt x="494995" y="60325"/>
                  </a:lnTo>
                  <a:lnTo>
                    <a:pt x="495363" y="61036"/>
                  </a:lnTo>
                  <a:lnTo>
                    <a:pt x="495122" y="60325"/>
                  </a:lnTo>
                  <a:lnTo>
                    <a:pt x="494995" y="59944"/>
                  </a:lnTo>
                  <a:lnTo>
                    <a:pt x="495109" y="57531"/>
                  </a:lnTo>
                  <a:lnTo>
                    <a:pt x="495211" y="57404"/>
                  </a:lnTo>
                  <a:lnTo>
                    <a:pt x="496036" y="56388"/>
                  </a:lnTo>
                  <a:lnTo>
                    <a:pt x="495998" y="60579"/>
                  </a:lnTo>
                  <a:lnTo>
                    <a:pt x="496709" y="62357"/>
                  </a:lnTo>
                  <a:lnTo>
                    <a:pt x="497306" y="61341"/>
                  </a:lnTo>
                  <a:lnTo>
                    <a:pt x="497433" y="58674"/>
                  </a:lnTo>
                  <a:lnTo>
                    <a:pt x="497459" y="57531"/>
                  </a:lnTo>
                  <a:lnTo>
                    <a:pt x="498094" y="57658"/>
                  </a:lnTo>
                  <a:lnTo>
                    <a:pt x="498246" y="58293"/>
                  </a:lnTo>
                  <a:lnTo>
                    <a:pt x="498398" y="58420"/>
                  </a:lnTo>
                  <a:lnTo>
                    <a:pt x="498398" y="59309"/>
                  </a:lnTo>
                  <a:lnTo>
                    <a:pt x="498614" y="57531"/>
                  </a:lnTo>
                  <a:lnTo>
                    <a:pt x="498754" y="56388"/>
                  </a:lnTo>
                  <a:lnTo>
                    <a:pt x="498779" y="56134"/>
                  </a:lnTo>
                  <a:lnTo>
                    <a:pt x="500964" y="58674"/>
                  </a:lnTo>
                  <a:lnTo>
                    <a:pt x="501218" y="56134"/>
                  </a:lnTo>
                  <a:lnTo>
                    <a:pt x="501357" y="54864"/>
                  </a:lnTo>
                  <a:lnTo>
                    <a:pt x="501484" y="54952"/>
                  </a:lnTo>
                  <a:lnTo>
                    <a:pt x="501434" y="54737"/>
                  </a:lnTo>
                  <a:lnTo>
                    <a:pt x="501205" y="53848"/>
                  </a:lnTo>
                  <a:lnTo>
                    <a:pt x="500913" y="52197"/>
                  </a:lnTo>
                  <a:lnTo>
                    <a:pt x="500659" y="50419"/>
                  </a:lnTo>
                  <a:lnTo>
                    <a:pt x="501142" y="50292"/>
                  </a:lnTo>
                  <a:lnTo>
                    <a:pt x="501192" y="48006"/>
                  </a:lnTo>
                  <a:lnTo>
                    <a:pt x="501192" y="47879"/>
                  </a:lnTo>
                  <a:lnTo>
                    <a:pt x="501789" y="50292"/>
                  </a:lnTo>
                  <a:lnTo>
                    <a:pt x="501459" y="50292"/>
                  </a:lnTo>
                  <a:lnTo>
                    <a:pt x="501573" y="52070"/>
                  </a:lnTo>
                  <a:lnTo>
                    <a:pt x="501929" y="50927"/>
                  </a:lnTo>
                  <a:lnTo>
                    <a:pt x="502691" y="53505"/>
                  </a:lnTo>
                  <a:lnTo>
                    <a:pt x="502691" y="52832"/>
                  </a:lnTo>
                  <a:lnTo>
                    <a:pt x="502793" y="53035"/>
                  </a:lnTo>
                  <a:lnTo>
                    <a:pt x="502843" y="52832"/>
                  </a:lnTo>
                  <a:lnTo>
                    <a:pt x="503288" y="50927"/>
                  </a:lnTo>
                  <a:lnTo>
                    <a:pt x="503377" y="50546"/>
                  </a:lnTo>
                  <a:lnTo>
                    <a:pt x="504317" y="51308"/>
                  </a:lnTo>
                  <a:lnTo>
                    <a:pt x="505040" y="54864"/>
                  </a:lnTo>
                  <a:lnTo>
                    <a:pt x="502818" y="52946"/>
                  </a:lnTo>
                  <a:lnTo>
                    <a:pt x="502831" y="53098"/>
                  </a:lnTo>
                  <a:lnTo>
                    <a:pt x="504228" y="55753"/>
                  </a:lnTo>
                  <a:lnTo>
                    <a:pt x="502805" y="54610"/>
                  </a:lnTo>
                  <a:lnTo>
                    <a:pt x="504596" y="60071"/>
                  </a:lnTo>
                  <a:lnTo>
                    <a:pt x="502094" y="54559"/>
                  </a:lnTo>
                  <a:lnTo>
                    <a:pt x="502158" y="54864"/>
                  </a:lnTo>
                  <a:lnTo>
                    <a:pt x="503809" y="60198"/>
                  </a:lnTo>
                  <a:lnTo>
                    <a:pt x="505548" y="60960"/>
                  </a:lnTo>
                  <a:lnTo>
                    <a:pt x="505472" y="60071"/>
                  </a:lnTo>
                  <a:lnTo>
                    <a:pt x="505294" y="58039"/>
                  </a:lnTo>
                  <a:lnTo>
                    <a:pt x="507047" y="58928"/>
                  </a:lnTo>
                  <a:lnTo>
                    <a:pt x="507060" y="58039"/>
                  </a:lnTo>
                  <a:lnTo>
                    <a:pt x="507085" y="56896"/>
                  </a:lnTo>
                  <a:lnTo>
                    <a:pt x="506552" y="56134"/>
                  </a:lnTo>
                  <a:lnTo>
                    <a:pt x="506476" y="55753"/>
                  </a:lnTo>
                  <a:lnTo>
                    <a:pt x="506488" y="54864"/>
                  </a:lnTo>
                  <a:lnTo>
                    <a:pt x="506564" y="53848"/>
                  </a:lnTo>
                  <a:lnTo>
                    <a:pt x="508012" y="50546"/>
                  </a:lnTo>
                  <a:lnTo>
                    <a:pt x="508177" y="50165"/>
                  </a:lnTo>
                  <a:lnTo>
                    <a:pt x="509689" y="62484"/>
                  </a:lnTo>
                  <a:lnTo>
                    <a:pt x="510527" y="58039"/>
                  </a:lnTo>
                  <a:lnTo>
                    <a:pt x="510425" y="53340"/>
                  </a:lnTo>
                  <a:lnTo>
                    <a:pt x="510108" y="50673"/>
                  </a:lnTo>
                  <a:lnTo>
                    <a:pt x="511644" y="52832"/>
                  </a:lnTo>
                  <a:lnTo>
                    <a:pt x="511886" y="56896"/>
                  </a:lnTo>
                  <a:lnTo>
                    <a:pt x="513486" y="57023"/>
                  </a:lnTo>
                  <a:lnTo>
                    <a:pt x="512927" y="55003"/>
                  </a:lnTo>
                  <a:lnTo>
                    <a:pt x="511848" y="51054"/>
                  </a:lnTo>
                  <a:lnTo>
                    <a:pt x="513575" y="53098"/>
                  </a:lnTo>
                  <a:lnTo>
                    <a:pt x="514388" y="52959"/>
                  </a:lnTo>
                  <a:lnTo>
                    <a:pt x="515099" y="56388"/>
                  </a:lnTo>
                  <a:lnTo>
                    <a:pt x="516648" y="55626"/>
                  </a:lnTo>
                  <a:lnTo>
                    <a:pt x="517982" y="52959"/>
                  </a:lnTo>
                  <a:lnTo>
                    <a:pt x="518045" y="52832"/>
                  </a:lnTo>
                  <a:lnTo>
                    <a:pt x="519760" y="51816"/>
                  </a:lnTo>
                  <a:lnTo>
                    <a:pt x="519772" y="53340"/>
                  </a:lnTo>
                  <a:lnTo>
                    <a:pt x="519684" y="54102"/>
                  </a:lnTo>
                  <a:lnTo>
                    <a:pt x="520280" y="55118"/>
                  </a:lnTo>
                  <a:lnTo>
                    <a:pt x="522274" y="52959"/>
                  </a:lnTo>
                  <a:lnTo>
                    <a:pt x="525805" y="55118"/>
                  </a:lnTo>
                  <a:lnTo>
                    <a:pt x="527748" y="56388"/>
                  </a:lnTo>
                  <a:lnTo>
                    <a:pt x="528116" y="53340"/>
                  </a:lnTo>
                  <a:lnTo>
                    <a:pt x="528307" y="53340"/>
                  </a:lnTo>
                  <a:lnTo>
                    <a:pt x="528383" y="52959"/>
                  </a:lnTo>
                  <a:lnTo>
                    <a:pt x="528535" y="52070"/>
                  </a:lnTo>
                  <a:lnTo>
                    <a:pt x="528840" y="51816"/>
                  </a:lnTo>
                  <a:lnTo>
                    <a:pt x="528993" y="51689"/>
                  </a:lnTo>
                  <a:lnTo>
                    <a:pt x="529297" y="53035"/>
                  </a:lnTo>
                  <a:lnTo>
                    <a:pt x="529399" y="53975"/>
                  </a:lnTo>
                  <a:lnTo>
                    <a:pt x="529297" y="54610"/>
                  </a:lnTo>
                  <a:lnTo>
                    <a:pt x="530390" y="51816"/>
                  </a:lnTo>
                  <a:lnTo>
                    <a:pt x="530479" y="51689"/>
                  </a:lnTo>
                  <a:lnTo>
                    <a:pt x="530821" y="51181"/>
                  </a:lnTo>
                  <a:lnTo>
                    <a:pt x="530999" y="50927"/>
                  </a:lnTo>
                  <a:lnTo>
                    <a:pt x="531164" y="50673"/>
                  </a:lnTo>
                  <a:lnTo>
                    <a:pt x="531253" y="50546"/>
                  </a:lnTo>
                  <a:lnTo>
                    <a:pt x="532638" y="48514"/>
                  </a:lnTo>
                  <a:lnTo>
                    <a:pt x="532726" y="48387"/>
                  </a:lnTo>
                  <a:lnTo>
                    <a:pt x="534670" y="51181"/>
                  </a:lnTo>
                  <a:lnTo>
                    <a:pt x="534771" y="51816"/>
                  </a:lnTo>
                  <a:lnTo>
                    <a:pt x="534670" y="52324"/>
                  </a:lnTo>
                  <a:lnTo>
                    <a:pt x="536117" y="53340"/>
                  </a:lnTo>
                  <a:lnTo>
                    <a:pt x="535432" y="48387"/>
                  </a:lnTo>
                  <a:lnTo>
                    <a:pt x="535368" y="47879"/>
                  </a:lnTo>
                  <a:lnTo>
                    <a:pt x="535089" y="45847"/>
                  </a:lnTo>
                  <a:lnTo>
                    <a:pt x="536536" y="48260"/>
                  </a:lnTo>
                  <a:lnTo>
                    <a:pt x="536638" y="48768"/>
                  </a:lnTo>
                  <a:lnTo>
                    <a:pt x="536549" y="49149"/>
                  </a:lnTo>
                  <a:lnTo>
                    <a:pt x="539457" y="50038"/>
                  </a:lnTo>
                  <a:lnTo>
                    <a:pt x="541997" y="46736"/>
                  </a:lnTo>
                  <a:lnTo>
                    <a:pt x="544791" y="50927"/>
                  </a:lnTo>
                  <a:lnTo>
                    <a:pt x="544499" y="46736"/>
                  </a:lnTo>
                  <a:lnTo>
                    <a:pt x="544487" y="46609"/>
                  </a:lnTo>
                  <a:lnTo>
                    <a:pt x="547763" y="52578"/>
                  </a:lnTo>
                  <a:lnTo>
                    <a:pt x="546989" y="46609"/>
                  </a:lnTo>
                  <a:lnTo>
                    <a:pt x="546950" y="46355"/>
                  </a:lnTo>
                  <a:lnTo>
                    <a:pt x="548894" y="49022"/>
                  </a:lnTo>
                  <a:lnTo>
                    <a:pt x="548957" y="49276"/>
                  </a:lnTo>
                  <a:lnTo>
                    <a:pt x="548716" y="50292"/>
                  </a:lnTo>
                  <a:lnTo>
                    <a:pt x="551218" y="52070"/>
                  </a:lnTo>
                  <a:lnTo>
                    <a:pt x="551840" y="52197"/>
                  </a:lnTo>
                  <a:lnTo>
                    <a:pt x="551484" y="48133"/>
                  </a:lnTo>
                  <a:lnTo>
                    <a:pt x="551599" y="47879"/>
                  </a:lnTo>
                  <a:lnTo>
                    <a:pt x="552081" y="47371"/>
                  </a:lnTo>
                  <a:lnTo>
                    <a:pt x="552589" y="50495"/>
                  </a:lnTo>
                  <a:lnTo>
                    <a:pt x="552513" y="51104"/>
                  </a:lnTo>
                  <a:lnTo>
                    <a:pt x="552729" y="51168"/>
                  </a:lnTo>
                  <a:lnTo>
                    <a:pt x="552602" y="50482"/>
                  </a:lnTo>
                  <a:lnTo>
                    <a:pt x="553008" y="47371"/>
                  </a:lnTo>
                  <a:lnTo>
                    <a:pt x="553046" y="46990"/>
                  </a:lnTo>
                  <a:lnTo>
                    <a:pt x="554177" y="50673"/>
                  </a:lnTo>
                  <a:lnTo>
                    <a:pt x="554710" y="49784"/>
                  </a:lnTo>
                  <a:lnTo>
                    <a:pt x="554418" y="49657"/>
                  </a:lnTo>
                  <a:lnTo>
                    <a:pt x="554024" y="48768"/>
                  </a:lnTo>
                  <a:lnTo>
                    <a:pt x="553897" y="48387"/>
                  </a:lnTo>
                  <a:lnTo>
                    <a:pt x="553885" y="47371"/>
                  </a:lnTo>
                  <a:lnTo>
                    <a:pt x="554088" y="46990"/>
                  </a:lnTo>
                  <a:lnTo>
                    <a:pt x="554431" y="46355"/>
                  </a:lnTo>
                  <a:lnTo>
                    <a:pt x="554634" y="45974"/>
                  </a:lnTo>
                  <a:lnTo>
                    <a:pt x="556653" y="49276"/>
                  </a:lnTo>
                  <a:lnTo>
                    <a:pt x="556768" y="49606"/>
                  </a:lnTo>
                  <a:lnTo>
                    <a:pt x="557009" y="50927"/>
                  </a:lnTo>
                  <a:lnTo>
                    <a:pt x="559066" y="47879"/>
                  </a:lnTo>
                  <a:lnTo>
                    <a:pt x="559142" y="48552"/>
                  </a:lnTo>
                  <a:lnTo>
                    <a:pt x="559295" y="47879"/>
                  </a:lnTo>
                  <a:lnTo>
                    <a:pt x="559485" y="47117"/>
                  </a:lnTo>
                  <a:lnTo>
                    <a:pt x="559460" y="53848"/>
                  </a:lnTo>
                  <a:lnTo>
                    <a:pt x="560133" y="50927"/>
                  </a:lnTo>
                  <a:lnTo>
                    <a:pt x="560019" y="50292"/>
                  </a:lnTo>
                  <a:lnTo>
                    <a:pt x="559904" y="48133"/>
                  </a:lnTo>
                  <a:lnTo>
                    <a:pt x="560806" y="49911"/>
                  </a:lnTo>
                  <a:lnTo>
                    <a:pt x="562190" y="49784"/>
                  </a:lnTo>
                  <a:lnTo>
                    <a:pt x="563067" y="48768"/>
                  </a:lnTo>
                  <a:lnTo>
                    <a:pt x="563245" y="51054"/>
                  </a:lnTo>
                  <a:lnTo>
                    <a:pt x="565162" y="51308"/>
                  </a:lnTo>
                  <a:lnTo>
                    <a:pt x="566940" y="49403"/>
                  </a:lnTo>
                  <a:lnTo>
                    <a:pt x="569036" y="49022"/>
                  </a:lnTo>
                  <a:lnTo>
                    <a:pt x="568769" y="48768"/>
                  </a:lnTo>
                  <a:lnTo>
                    <a:pt x="568121" y="48133"/>
                  </a:lnTo>
                  <a:lnTo>
                    <a:pt x="568007" y="47117"/>
                  </a:lnTo>
                  <a:lnTo>
                    <a:pt x="567867" y="45974"/>
                  </a:lnTo>
                  <a:lnTo>
                    <a:pt x="567677" y="44323"/>
                  </a:lnTo>
                  <a:lnTo>
                    <a:pt x="568236" y="43815"/>
                  </a:lnTo>
                  <a:lnTo>
                    <a:pt x="568388" y="44488"/>
                  </a:lnTo>
                  <a:lnTo>
                    <a:pt x="568490" y="43815"/>
                  </a:lnTo>
                  <a:lnTo>
                    <a:pt x="568566" y="43307"/>
                  </a:lnTo>
                  <a:lnTo>
                    <a:pt x="569391" y="43561"/>
                  </a:lnTo>
                  <a:lnTo>
                    <a:pt x="569518" y="44958"/>
                  </a:lnTo>
                  <a:lnTo>
                    <a:pt x="569645" y="47371"/>
                  </a:lnTo>
                  <a:lnTo>
                    <a:pt x="569442" y="48260"/>
                  </a:lnTo>
                  <a:lnTo>
                    <a:pt x="570179" y="46990"/>
                  </a:lnTo>
                  <a:lnTo>
                    <a:pt x="570280" y="48768"/>
                  </a:lnTo>
                  <a:lnTo>
                    <a:pt x="570407" y="49784"/>
                  </a:lnTo>
                  <a:lnTo>
                    <a:pt x="570458" y="47625"/>
                  </a:lnTo>
                  <a:lnTo>
                    <a:pt x="572566" y="52959"/>
                  </a:lnTo>
                  <a:lnTo>
                    <a:pt x="572554" y="49149"/>
                  </a:lnTo>
                  <a:lnTo>
                    <a:pt x="572757" y="50165"/>
                  </a:lnTo>
                  <a:lnTo>
                    <a:pt x="574814" y="49911"/>
                  </a:lnTo>
                  <a:lnTo>
                    <a:pt x="575233" y="49149"/>
                  </a:lnTo>
                  <a:lnTo>
                    <a:pt x="575576" y="48514"/>
                  </a:lnTo>
                  <a:lnTo>
                    <a:pt x="577227" y="48133"/>
                  </a:lnTo>
                  <a:lnTo>
                    <a:pt x="577151" y="47625"/>
                  </a:lnTo>
                  <a:lnTo>
                    <a:pt x="577062" y="46990"/>
                  </a:lnTo>
                  <a:lnTo>
                    <a:pt x="576795" y="45212"/>
                  </a:lnTo>
                  <a:lnTo>
                    <a:pt x="577557" y="45720"/>
                  </a:lnTo>
                  <a:lnTo>
                    <a:pt x="577596" y="45212"/>
                  </a:lnTo>
                  <a:lnTo>
                    <a:pt x="577684" y="43307"/>
                  </a:lnTo>
                  <a:lnTo>
                    <a:pt x="579069" y="44069"/>
                  </a:lnTo>
                  <a:lnTo>
                    <a:pt x="580809" y="46101"/>
                  </a:lnTo>
                  <a:lnTo>
                    <a:pt x="582256" y="45593"/>
                  </a:lnTo>
                  <a:lnTo>
                    <a:pt x="583082" y="44069"/>
                  </a:lnTo>
                  <a:lnTo>
                    <a:pt x="582955" y="43942"/>
                  </a:lnTo>
                  <a:lnTo>
                    <a:pt x="582828" y="43815"/>
                  </a:lnTo>
                  <a:lnTo>
                    <a:pt x="582307" y="43307"/>
                  </a:lnTo>
                  <a:lnTo>
                    <a:pt x="582320" y="41783"/>
                  </a:lnTo>
                  <a:lnTo>
                    <a:pt x="582371" y="41275"/>
                  </a:lnTo>
                  <a:lnTo>
                    <a:pt x="582853" y="43815"/>
                  </a:lnTo>
                  <a:lnTo>
                    <a:pt x="584327" y="43434"/>
                  </a:lnTo>
                  <a:lnTo>
                    <a:pt x="583857" y="45466"/>
                  </a:lnTo>
                  <a:lnTo>
                    <a:pt x="585571" y="44831"/>
                  </a:lnTo>
                  <a:lnTo>
                    <a:pt x="586054" y="44577"/>
                  </a:lnTo>
                  <a:lnTo>
                    <a:pt x="586917" y="43434"/>
                  </a:lnTo>
                  <a:lnTo>
                    <a:pt x="587870" y="42164"/>
                  </a:lnTo>
                  <a:lnTo>
                    <a:pt x="587768" y="41554"/>
                  </a:lnTo>
                  <a:lnTo>
                    <a:pt x="587654" y="41275"/>
                  </a:lnTo>
                  <a:lnTo>
                    <a:pt x="587552" y="41021"/>
                  </a:lnTo>
                  <a:lnTo>
                    <a:pt x="587197" y="40640"/>
                  </a:lnTo>
                  <a:lnTo>
                    <a:pt x="587197" y="39751"/>
                  </a:lnTo>
                  <a:lnTo>
                    <a:pt x="587527" y="39243"/>
                  </a:lnTo>
                  <a:lnTo>
                    <a:pt x="588314" y="40640"/>
                  </a:lnTo>
                  <a:lnTo>
                    <a:pt x="588391" y="42164"/>
                  </a:lnTo>
                  <a:lnTo>
                    <a:pt x="589673" y="39243"/>
                  </a:lnTo>
                  <a:lnTo>
                    <a:pt x="590016" y="38481"/>
                  </a:lnTo>
                  <a:lnTo>
                    <a:pt x="590296" y="37846"/>
                  </a:lnTo>
                  <a:lnTo>
                    <a:pt x="595477" y="49022"/>
                  </a:lnTo>
                  <a:lnTo>
                    <a:pt x="596557" y="43434"/>
                  </a:lnTo>
                  <a:lnTo>
                    <a:pt x="596620" y="43180"/>
                  </a:lnTo>
                  <a:lnTo>
                    <a:pt x="596582" y="43395"/>
                  </a:lnTo>
                  <a:lnTo>
                    <a:pt x="596684" y="43180"/>
                  </a:lnTo>
                  <a:lnTo>
                    <a:pt x="598195" y="40259"/>
                  </a:lnTo>
                  <a:lnTo>
                    <a:pt x="599224" y="40513"/>
                  </a:lnTo>
                  <a:lnTo>
                    <a:pt x="598119" y="42037"/>
                  </a:lnTo>
                  <a:lnTo>
                    <a:pt x="598004" y="42418"/>
                  </a:lnTo>
                  <a:lnTo>
                    <a:pt x="598906" y="43815"/>
                  </a:lnTo>
                  <a:lnTo>
                    <a:pt x="600087" y="40259"/>
                  </a:lnTo>
                  <a:lnTo>
                    <a:pt x="600468" y="39116"/>
                  </a:lnTo>
                  <a:lnTo>
                    <a:pt x="602576" y="43942"/>
                  </a:lnTo>
                  <a:lnTo>
                    <a:pt x="603973" y="40640"/>
                  </a:lnTo>
                  <a:lnTo>
                    <a:pt x="606653" y="48260"/>
                  </a:lnTo>
                  <a:lnTo>
                    <a:pt x="608660" y="40640"/>
                  </a:lnTo>
                  <a:lnTo>
                    <a:pt x="609003" y="39370"/>
                  </a:lnTo>
                  <a:lnTo>
                    <a:pt x="611746" y="43942"/>
                  </a:lnTo>
                  <a:lnTo>
                    <a:pt x="611403" y="42418"/>
                  </a:lnTo>
                  <a:lnTo>
                    <a:pt x="611543" y="40259"/>
                  </a:lnTo>
                  <a:lnTo>
                    <a:pt x="611797" y="41554"/>
                  </a:lnTo>
                  <a:lnTo>
                    <a:pt x="611886" y="40894"/>
                  </a:lnTo>
                  <a:lnTo>
                    <a:pt x="612736" y="40259"/>
                  </a:lnTo>
                  <a:lnTo>
                    <a:pt x="613930" y="39370"/>
                  </a:lnTo>
                  <a:lnTo>
                    <a:pt x="614273" y="39116"/>
                  </a:lnTo>
                  <a:lnTo>
                    <a:pt x="615797" y="37973"/>
                  </a:lnTo>
                  <a:lnTo>
                    <a:pt x="621106" y="42164"/>
                  </a:lnTo>
                  <a:lnTo>
                    <a:pt x="625741" y="43053"/>
                  </a:lnTo>
                  <a:lnTo>
                    <a:pt x="627418" y="43307"/>
                  </a:lnTo>
                  <a:lnTo>
                    <a:pt x="626186" y="37973"/>
                  </a:lnTo>
                  <a:lnTo>
                    <a:pt x="626148" y="37846"/>
                  </a:lnTo>
                  <a:lnTo>
                    <a:pt x="626122" y="37719"/>
                  </a:lnTo>
                  <a:lnTo>
                    <a:pt x="625856" y="36576"/>
                  </a:lnTo>
                  <a:lnTo>
                    <a:pt x="625563" y="35306"/>
                  </a:lnTo>
                  <a:lnTo>
                    <a:pt x="625119" y="33401"/>
                  </a:lnTo>
                  <a:lnTo>
                    <a:pt x="627761" y="37338"/>
                  </a:lnTo>
                  <a:lnTo>
                    <a:pt x="627824" y="41021"/>
                  </a:lnTo>
                  <a:lnTo>
                    <a:pt x="630389" y="36449"/>
                  </a:lnTo>
                  <a:lnTo>
                    <a:pt x="634428" y="40132"/>
                  </a:lnTo>
                  <a:lnTo>
                    <a:pt x="636790" y="36449"/>
                  </a:lnTo>
                  <a:lnTo>
                    <a:pt x="637032" y="36068"/>
                  </a:lnTo>
                  <a:lnTo>
                    <a:pt x="637006" y="37211"/>
                  </a:lnTo>
                  <a:lnTo>
                    <a:pt x="637133" y="37973"/>
                  </a:lnTo>
                  <a:lnTo>
                    <a:pt x="636816" y="37973"/>
                  </a:lnTo>
                  <a:lnTo>
                    <a:pt x="637882" y="40386"/>
                  </a:lnTo>
                  <a:lnTo>
                    <a:pt x="639241" y="37846"/>
                  </a:lnTo>
                  <a:lnTo>
                    <a:pt x="639127" y="36576"/>
                  </a:lnTo>
                  <a:lnTo>
                    <a:pt x="639051" y="36068"/>
                  </a:lnTo>
                  <a:lnTo>
                    <a:pt x="638987" y="35687"/>
                  </a:lnTo>
                  <a:lnTo>
                    <a:pt x="639521" y="35814"/>
                  </a:lnTo>
                  <a:lnTo>
                    <a:pt x="639457" y="37604"/>
                  </a:lnTo>
                  <a:lnTo>
                    <a:pt x="639864" y="38481"/>
                  </a:lnTo>
                  <a:lnTo>
                    <a:pt x="640765" y="39878"/>
                  </a:lnTo>
                  <a:lnTo>
                    <a:pt x="641007" y="35687"/>
                  </a:lnTo>
                  <a:lnTo>
                    <a:pt x="641032" y="35052"/>
                  </a:lnTo>
                  <a:lnTo>
                    <a:pt x="641819" y="37528"/>
                  </a:lnTo>
                  <a:lnTo>
                    <a:pt x="641870" y="37211"/>
                  </a:lnTo>
                  <a:lnTo>
                    <a:pt x="643724" y="38481"/>
                  </a:lnTo>
                  <a:lnTo>
                    <a:pt x="643318" y="37211"/>
                  </a:lnTo>
                  <a:lnTo>
                    <a:pt x="642835" y="35687"/>
                  </a:lnTo>
                  <a:lnTo>
                    <a:pt x="644245" y="36957"/>
                  </a:lnTo>
                  <a:lnTo>
                    <a:pt x="644525" y="35687"/>
                  </a:lnTo>
                  <a:lnTo>
                    <a:pt x="644677" y="35052"/>
                  </a:lnTo>
                  <a:lnTo>
                    <a:pt x="644906" y="34036"/>
                  </a:lnTo>
                  <a:lnTo>
                    <a:pt x="646099" y="35687"/>
                  </a:lnTo>
                  <a:lnTo>
                    <a:pt x="646087" y="35991"/>
                  </a:lnTo>
                  <a:lnTo>
                    <a:pt x="646099" y="36334"/>
                  </a:lnTo>
                  <a:lnTo>
                    <a:pt x="647090" y="37465"/>
                  </a:lnTo>
                  <a:lnTo>
                    <a:pt x="646722" y="36474"/>
                  </a:lnTo>
                  <a:lnTo>
                    <a:pt x="646417" y="35915"/>
                  </a:lnTo>
                  <a:lnTo>
                    <a:pt x="646112" y="35572"/>
                  </a:lnTo>
                  <a:lnTo>
                    <a:pt x="646176" y="34036"/>
                  </a:lnTo>
                  <a:lnTo>
                    <a:pt x="646201" y="33401"/>
                  </a:lnTo>
                  <a:lnTo>
                    <a:pt x="646226" y="32385"/>
                  </a:lnTo>
                  <a:lnTo>
                    <a:pt x="648398" y="36830"/>
                  </a:lnTo>
                  <a:lnTo>
                    <a:pt x="647877" y="32385"/>
                  </a:lnTo>
                  <a:lnTo>
                    <a:pt x="648525" y="36957"/>
                  </a:lnTo>
                  <a:lnTo>
                    <a:pt x="650544" y="35687"/>
                  </a:lnTo>
                  <a:lnTo>
                    <a:pt x="650938" y="33401"/>
                  </a:lnTo>
                  <a:lnTo>
                    <a:pt x="650913" y="34798"/>
                  </a:lnTo>
                  <a:lnTo>
                    <a:pt x="651827" y="34798"/>
                  </a:lnTo>
                  <a:lnTo>
                    <a:pt x="651827" y="36715"/>
                  </a:lnTo>
                  <a:lnTo>
                    <a:pt x="652691" y="36576"/>
                  </a:lnTo>
                  <a:lnTo>
                    <a:pt x="653262" y="35687"/>
                  </a:lnTo>
                  <a:lnTo>
                    <a:pt x="653135" y="34671"/>
                  </a:lnTo>
                  <a:lnTo>
                    <a:pt x="652856" y="33401"/>
                  </a:lnTo>
                  <a:lnTo>
                    <a:pt x="652792" y="33147"/>
                  </a:lnTo>
                  <a:lnTo>
                    <a:pt x="655269" y="38481"/>
                  </a:lnTo>
                  <a:lnTo>
                    <a:pt x="655256" y="33147"/>
                  </a:lnTo>
                  <a:lnTo>
                    <a:pt x="655243" y="29464"/>
                  </a:lnTo>
                  <a:lnTo>
                    <a:pt x="655243" y="28194"/>
                  </a:lnTo>
                  <a:lnTo>
                    <a:pt x="657263" y="35179"/>
                  </a:lnTo>
                  <a:lnTo>
                    <a:pt x="659422" y="32258"/>
                  </a:lnTo>
                  <a:lnTo>
                    <a:pt x="661225" y="30480"/>
                  </a:lnTo>
                  <a:lnTo>
                    <a:pt x="661149" y="29591"/>
                  </a:lnTo>
                  <a:lnTo>
                    <a:pt x="661301" y="30403"/>
                  </a:lnTo>
                  <a:lnTo>
                    <a:pt x="661492" y="30226"/>
                  </a:lnTo>
                  <a:lnTo>
                    <a:pt x="661377" y="30861"/>
                  </a:lnTo>
                  <a:lnTo>
                    <a:pt x="662038" y="34544"/>
                  </a:lnTo>
                  <a:lnTo>
                    <a:pt x="663613" y="32600"/>
                  </a:lnTo>
                  <a:lnTo>
                    <a:pt x="661606" y="30137"/>
                  </a:lnTo>
                  <a:lnTo>
                    <a:pt x="662368" y="29591"/>
                  </a:lnTo>
                  <a:lnTo>
                    <a:pt x="663600" y="28702"/>
                  </a:lnTo>
                  <a:lnTo>
                    <a:pt x="663994" y="31508"/>
                  </a:lnTo>
                  <a:lnTo>
                    <a:pt x="664413" y="28702"/>
                  </a:lnTo>
                  <a:lnTo>
                    <a:pt x="664489" y="28194"/>
                  </a:lnTo>
                  <a:lnTo>
                    <a:pt x="664502" y="28067"/>
                  </a:lnTo>
                  <a:lnTo>
                    <a:pt x="666826" y="28829"/>
                  </a:lnTo>
                  <a:lnTo>
                    <a:pt x="667486" y="29337"/>
                  </a:lnTo>
                  <a:lnTo>
                    <a:pt x="666889" y="30734"/>
                  </a:lnTo>
                  <a:lnTo>
                    <a:pt x="666788" y="31750"/>
                  </a:lnTo>
                  <a:lnTo>
                    <a:pt x="668629" y="29464"/>
                  </a:lnTo>
                  <a:lnTo>
                    <a:pt x="671029" y="31496"/>
                  </a:lnTo>
                  <a:lnTo>
                    <a:pt x="672084" y="29464"/>
                  </a:lnTo>
                  <a:lnTo>
                    <a:pt x="672414" y="28829"/>
                  </a:lnTo>
                  <a:lnTo>
                    <a:pt x="672299" y="28067"/>
                  </a:lnTo>
                  <a:lnTo>
                    <a:pt x="671664" y="26289"/>
                  </a:lnTo>
                  <a:lnTo>
                    <a:pt x="671791" y="25527"/>
                  </a:lnTo>
                  <a:lnTo>
                    <a:pt x="672604" y="23622"/>
                  </a:lnTo>
                  <a:lnTo>
                    <a:pt x="672985" y="22733"/>
                  </a:lnTo>
                  <a:lnTo>
                    <a:pt x="672973" y="20828"/>
                  </a:lnTo>
                  <a:lnTo>
                    <a:pt x="673036" y="21336"/>
                  </a:lnTo>
                  <a:lnTo>
                    <a:pt x="673163" y="24511"/>
                  </a:lnTo>
                  <a:lnTo>
                    <a:pt x="673290" y="26924"/>
                  </a:lnTo>
                  <a:lnTo>
                    <a:pt x="675106" y="21971"/>
                  </a:lnTo>
                  <a:lnTo>
                    <a:pt x="675309" y="29718"/>
                  </a:lnTo>
                  <a:lnTo>
                    <a:pt x="675436" y="29464"/>
                  </a:lnTo>
                  <a:lnTo>
                    <a:pt x="675538" y="29083"/>
                  </a:lnTo>
                  <a:lnTo>
                    <a:pt x="675424" y="27178"/>
                  </a:lnTo>
                  <a:lnTo>
                    <a:pt x="675373" y="26924"/>
                  </a:lnTo>
                  <a:lnTo>
                    <a:pt x="675805" y="27178"/>
                  </a:lnTo>
                  <a:lnTo>
                    <a:pt x="675868" y="27432"/>
                  </a:lnTo>
                  <a:lnTo>
                    <a:pt x="675932" y="29718"/>
                  </a:lnTo>
                  <a:lnTo>
                    <a:pt x="676998" y="28448"/>
                  </a:lnTo>
                  <a:lnTo>
                    <a:pt x="676960" y="27940"/>
                  </a:lnTo>
                  <a:lnTo>
                    <a:pt x="676567" y="26924"/>
                  </a:lnTo>
                  <a:lnTo>
                    <a:pt x="676275" y="26162"/>
                  </a:lnTo>
                  <a:lnTo>
                    <a:pt x="677494" y="26035"/>
                  </a:lnTo>
                  <a:lnTo>
                    <a:pt x="677545" y="28702"/>
                  </a:lnTo>
                  <a:lnTo>
                    <a:pt x="677938" y="26035"/>
                  </a:lnTo>
                  <a:lnTo>
                    <a:pt x="678154" y="24511"/>
                  </a:lnTo>
                  <a:lnTo>
                    <a:pt x="679335" y="25273"/>
                  </a:lnTo>
                  <a:lnTo>
                    <a:pt x="679361" y="25527"/>
                  </a:lnTo>
                  <a:lnTo>
                    <a:pt x="679475" y="26162"/>
                  </a:lnTo>
                  <a:lnTo>
                    <a:pt x="679589" y="26568"/>
                  </a:lnTo>
                  <a:lnTo>
                    <a:pt x="681050" y="26035"/>
                  </a:lnTo>
                  <a:lnTo>
                    <a:pt x="681177" y="24511"/>
                  </a:lnTo>
                  <a:lnTo>
                    <a:pt x="681405" y="21971"/>
                  </a:lnTo>
                  <a:lnTo>
                    <a:pt x="681507" y="20828"/>
                  </a:lnTo>
                  <a:lnTo>
                    <a:pt x="683780" y="22479"/>
                  </a:lnTo>
                  <a:lnTo>
                    <a:pt x="683907" y="27051"/>
                  </a:lnTo>
                  <a:lnTo>
                    <a:pt x="684682" y="23876"/>
                  </a:lnTo>
                  <a:lnTo>
                    <a:pt x="685393" y="27686"/>
                  </a:lnTo>
                  <a:lnTo>
                    <a:pt x="686193" y="26416"/>
                  </a:lnTo>
                  <a:lnTo>
                    <a:pt x="686066" y="25781"/>
                  </a:lnTo>
                  <a:lnTo>
                    <a:pt x="685546" y="24511"/>
                  </a:lnTo>
                  <a:lnTo>
                    <a:pt x="686485" y="24511"/>
                  </a:lnTo>
                  <a:lnTo>
                    <a:pt x="686562" y="23876"/>
                  </a:lnTo>
                  <a:lnTo>
                    <a:pt x="686854" y="21463"/>
                  </a:lnTo>
                  <a:lnTo>
                    <a:pt x="687730" y="22479"/>
                  </a:lnTo>
                  <a:lnTo>
                    <a:pt x="687781" y="22860"/>
                  </a:lnTo>
                  <a:lnTo>
                    <a:pt x="687400" y="24384"/>
                  </a:lnTo>
                  <a:lnTo>
                    <a:pt x="689025" y="23368"/>
                  </a:lnTo>
                  <a:lnTo>
                    <a:pt x="687920" y="22225"/>
                  </a:lnTo>
                  <a:lnTo>
                    <a:pt x="687984" y="21463"/>
                  </a:lnTo>
                  <a:lnTo>
                    <a:pt x="688162" y="20828"/>
                  </a:lnTo>
                  <a:lnTo>
                    <a:pt x="688200" y="20701"/>
                  </a:lnTo>
                  <a:lnTo>
                    <a:pt x="688314" y="20320"/>
                  </a:lnTo>
                  <a:lnTo>
                    <a:pt x="688289" y="19685"/>
                  </a:lnTo>
                  <a:lnTo>
                    <a:pt x="687133" y="17526"/>
                  </a:lnTo>
                  <a:lnTo>
                    <a:pt x="687070" y="17399"/>
                  </a:lnTo>
                  <a:lnTo>
                    <a:pt x="686930" y="17145"/>
                  </a:lnTo>
                  <a:lnTo>
                    <a:pt x="688327" y="18034"/>
                  </a:lnTo>
                  <a:lnTo>
                    <a:pt x="688149" y="18415"/>
                  </a:lnTo>
                  <a:lnTo>
                    <a:pt x="689254" y="17907"/>
                  </a:lnTo>
                  <a:lnTo>
                    <a:pt x="690079" y="20167"/>
                  </a:lnTo>
                  <a:lnTo>
                    <a:pt x="689876" y="21196"/>
                  </a:lnTo>
                  <a:lnTo>
                    <a:pt x="689724" y="21564"/>
                  </a:lnTo>
                  <a:lnTo>
                    <a:pt x="690092" y="21729"/>
                  </a:lnTo>
                  <a:lnTo>
                    <a:pt x="690359" y="21742"/>
                  </a:lnTo>
                  <a:lnTo>
                    <a:pt x="690105" y="20154"/>
                  </a:lnTo>
                  <a:lnTo>
                    <a:pt x="690549" y="17907"/>
                  </a:lnTo>
                  <a:lnTo>
                    <a:pt x="691997" y="22606"/>
                  </a:lnTo>
                  <a:lnTo>
                    <a:pt x="692251" y="23368"/>
                  </a:lnTo>
                  <a:lnTo>
                    <a:pt x="692175" y="20193"/>
                  </a:lnTo>
                  <a:lnTo>
                    <a:pt x="694270" y="22225"/>
                  </a:lnTo>
                  <a:lnTo>
                    <a:pt x="694283" y="20193"/>
                  </a:lnTo>
                  <a:lnTo>
                    <a:pt x="694296" y="18669"/>
                  </a:lnTo>
                  <a:lnTo>
                    <a:pt x="694347" y="20193"/>
                  </a:lnTo>
                  <a:lnTo>
                    <a:pt x="694575" y="21590"/>
                  </a:lnTo>
                  <a:lnTo>
                    <a:pt x="694677" y="21971"/>
                  </a:lnTo>
                  <a:lnTo>
                    <a:pt x="694639" y="19304"/>
                  </a:lnTo>
                  <a:lnTo>
                    <a:pt x="695198" y="20066"/>
                  </a:lnTo>
                  <a:lnTo>
                    <a:pt x="695274" y="20320"/>
                  </a:lnTo>
                  <a:lnTo>
                    <a:pt x="695363" y="20828"/>
                  </a:lnTo>
                  <a:lnTo>
                    <a:pt x="695490" y="21844"/>
                  </a:lnTo>
                  <a:lnTo>
                    <a:pt x="695591" y="22110"/>
                  </a:lnTo>
                  <a:lnTo>
                    <a:pt x="696874" y="22352"/>
                  </a:lnTo>
                  <a:lnTo>
                    <a:pt x="695388" y="19304"/>
                  </a:lnTo>
                  <a:lnTo>
                    <a:pt x="695071" y="18669"/>
                  </a:lnTo>
                  <a:lnTo>
                    <a:pt x="694512" y="17526"/>
                  </a:lnTo>
                  <a:lnTo>
                    <a:pt x="694321" y="17145"/>
                  </a:lnTo>
                  <a:lnTo>
                    <a:pt x="696061" y="18923"/>
                  </a:lnTo>
                  <a:lnTo>
                    <a:pt x="696163" y="19812"/>
                  </a:lnTo>
                  <a:lnTo>
                    <a:pt x="696036" y="20066"/>
                  </a:lnTo>
                  <a:lnTo>
                    <a:pt x="697750" y="20955"/>
                  </a:lnTo>
                  <a:lnTo>
                    <a:pt x="698728" y="18034"/>
                  </a:lnTo>
                  <a:lnTo>
                    <a:pt x="700341" y="19050"/>
                  </a:lnTo>
                  <a:lnTo>
                    <a:pt x="701357" y="22783"/>
                  </a:lnTo>
                  <a:lnTo>
                    <a:pt x="702183" y="22352"/>
                  </a:lnTo>
                  <a:lnTo>
                    <a:pt x="703732" y="18034"/>
                  </a:lnTo>
                  <a:lnTo>
                    <a:pt x="705840" y="18669"/>
                  </a:lnTo>
                  <a:lnTo>
                    <a:pt x="705408" y="18288"/>
                  </a:lnTo>
                  <a:lnTo>
                    <a:pt x="705383" y="18034"/>
                  </a:lnTo>
                  <a:lnTo>
                    <a:pt x="705281" y="17145"/>
                  </a:lnTo>
                  <a:lnTo>
                    <a:pt x="705078" y="15240"/>
                  </a:lnTo>
                  <a:lnTo>
                    <a:pt x="704951" y="14097"/>
                  </a:lnTo>
                  <a:lnTo>
                    <a:pt x="704811" y="12827"/>
                  </a:lnTo>
                  <a:lnTo>
                    <a:pt x="707313" y="20828"/>
                  </a:lnTo>
                  <a:lnTo>
                    <a:pt x="707631" y="19304"/>
                  </a:lnTo>
                  <a:lnTo>
                    <a:pt x="707707" y="18415"/>
                  </a:lnTo>
                  <a:lnTo>
                    <a:pt x="707809" y="18186"/>
                  </a:lnTo>
                  <a:lnTo>
                    <a:pt x="707745" y="18719"/>
                  </a:lnTo>
                  <a:lnTo>
                    <a:pt x="707885" y="18034"/>
                  </a:lnTo>
                  <a:lnTo>
                    <a:pt x="707821" y="19304"/>
                  </a:lnTo>
                  <a:lnTo>
                    <a:pt x="708050" y="21082"/>
                  </a:lnTo>
                  <a:lnTo>
                    <a:pt x="708025" y="20447"/>
                  </a:lnTo>
                  <a:lnTo>
                    <a:pt x="709523" y="21209"/>
                  </a:lnTo>
                  <a:lnTo>
                    <a:pt x="709828" y="20447"/>
                  </a:lnTo>
                  <a:lnTo>
                    <a:pt x="710565" y="18669"/>
                  </a:lnTo>
                  <a:lnTo>
                    <a:pt x="711111" y="18034"/>
                  </a:lnTo>
                  <a:lnTo>
                    <a:pt x="712317" y="16637"/>
                  </a:lnTo>
                  <a:lnTo>
                    <a:pt x="712419" y="18288"/>
                  </a:lnTo>
                  <a:lnTo>
                    <a:pt x="713295" y="19304"/>
                  </a:lnTo>
                  <a:lnTo>
                    <a:pt x="714514" y="18542"/>
                  </a:lnTo>
                  <a:lnTo>
                    <a:pt x="715479" y="19050"/>
                  </a:lnTo>
                  <a:lnTo>
                    <a:pt x="715479" y="18542"/>
                  </a:lnTo>
                  <a:lnTo>
                    <a:pt x="715492" y="17526"/>
                  </a:lnTo>
                  <a:lnTo>
                    <a:pt x="716026" y="17653"/>
                  </a:lnTo>
                  <a:lnTo>
                    <a:pt x="715987" y="17526"/>
                  </a:lnTo>
                  <a:lnTo>
                    <a:pt x="715695" y="16637"/>
                  </a:lnTo>
                  <a:lnTo>
                    <a:pt x="715391" y="15748"/>
                  </a:lnTo>
                  <a:lnTo>
                    <a:pt x="717778" y="18161"/>
                  </a:lnTo>
                  <a:lnTo>
                    <a:pt x="719467" y="16764"/>
                  </a:lnTo>
                  <a:lnTo>
                    <a:pt x="720445" y="15748"/>
                  </a:lnTo>
                  <a:lnTo>
                    <a:pt x="721055" y="15113"/>
                  </a:lnTo>
                  <a:lnTo>
                    <a:pt x="723163" y="16891"/>
                  </a:lnTo>
                  <a:lnTo>
                    <a:pt x="722896" y="17018"/>
                  </a:lnTo>
                  <a:lnTo>
                    <a:pt x="722706" y="18288"/>
                  </a:lnTo>
                  <a:lnTo>
                    <a:pt x="722922" y="18161"/>
                  </a:lnTo>
                  <a:lnTo>
                    <a:pt x="724598" y="16738"/>
                  </a:lnTo>
                  <a:lnTo>
                    <a:pt x="724484" y="15621"/>
                  </a:lnTo>
                  <a:lnTo>
                    <a:pt x="724395" y="15240"/>
                  </a:lnTo>
                  <a:lnTo>
                    <a:pt x="724166" y="14224"/>
                  </a:lnTo>
                  <a:lnTo>
                    <a:pt x="724230" y="15240"/>
                  </a:lnTo>
                  <a:lnTo>
                    <a:pt x="724179" y="15113"/>
                  </a:lnTo>
                  <a:lnTo>
                    <a:pt x="723506" y="13462"/>
                  </a:lnTo>
                  <a:lnTo>
                    <a:pt x="723620" y="11684"/>
                  </a:lnTo>
                  <a:lnTo>
                    <a:pt x="723925" y="10795"/>
                  </a:lnTo>
                  <a:lnTo>
                    <a:pt x="724420" y="10668"/>
                  </a:lnTo>
                  <a:lnTo>
                    <a:pt x="723950" y="11938"/>
                  </a:lnTo>
                  <a:lnTo>
                    <a:pt x="723849" y="12573"/>
                  </a:lnTo>
                  <a:lnTo>
                    <a:pt x="725030" y="14478"/>
                  </a:lnTo>
                  <a:lnTo>
                    <a:pt x="725639" y="15748"/>
                  </a:lnTo>
                  <a:lnTo>
                    <a:pt x="725563" y="15494"/>
                  </a:lnTo>
                  <a:lnTo>
                    <a:pt x="725449" y="14224"/>
                  </a:lnTo>
                  <a:lnTo>
                    <a:pt x="725322" y="13462"/>
                  </a:lnTo>
                  <a:lnTo>
                    <a:pt x="727036" y="17526"/>
                  </a:lnTo>
                  <a:lnTo>
                    <a:pt x="725982" y="13462"/>
                  </a:lnTo>
                  <a:lnTo>
                    <a:pt x="725246" y="10668"/>
                  </a:lnTo>
                  <a:lnTo>
                    <a:pt x="724725" y="8636"/>
                  </a:lnTo>
                  <a:lnTo>
                    <a:pt x="726605" y="11303"/>
                  </a:lnTo>
                  <a:lnTo>
                    <a:pt x="726719" y="12573"/>
                  </a:lnTo>
                  <a:lnTo>
                    <a:pt x="727075" y="11938"/>
                  </a:lnTo>
                  <a:lnTo>
                    <a:pt x="727202" y="11430"/>
                  </a:lnTo>
                  <a:lnTo>
                    <a:pt x="727379" y="10160"/>
                  </a:lnTo>
                  <a:lnTo>
                    <a:pt x="728014" y="10414"/>
                  </a:lnTo>
                  <a:lnTo>
                    <a:pt x="728687" y="13081"/>
                  </a:lnTo>
                  <a:lnTo>
                    <a:pt x="728738" y="10160"/>
                  </a:lnTo>
                  <a:lnTo>
                    <a:pt x="728738" y="8636"/>
                  </a:lnTo>
                  <a:lnTo>
                    <a:pt x="728726" y="8509"/>
                  </a:lnTo>
                  <a:lnTo>
                    <a:pt x="729792" y="10922"/>
                  </a:lnTo>
                  <a:lnTo>
                    <a:pt x="729869" y="11303"/>
                  </a:lnTo>
                  <a:lnTo>
                    <a:pt x="729754" y="11684"/>
                  </a:lnTo>
                  <a:lnTo>
                    <a:pt x="729653" y="11938"/>
                  </a:lnTo>
                  <a:lnTo>
                    <a:pt x="729208" y="12065"/>
                  </a:lnTo>
                  <a:lnTo>
                    <a:pt x="729119" y="12369"/>
                  </a:lnTo>
                  <a:lnTo>
                    <a:pt x="729018" y="13068"/>
                  </a:lnTo>
                  <a:lnTo>
                    <a:pt x="730275" y="16002"/>
                  </a:lnTo>
                  <a:lnTo>
                    <a:pt x="730237" y="15240"/>
                  </a:lnTo>
                  <a:lnTo>
                    <a:pt x="730923" y="15621"/>
                  </a:lnTo>
                  <a:lnTo>
                    <a:pt x="730859" y="15494"/>
                  </a:lnTo>
                  <a:lnTo>
                    <a:pt x="731812" y="16459"/>
                  </a:lnTo>
                  <a:lnTo>
                    <a:pt x="731405" y="15951"/>
                  </a:lnTo>
                  <a:lnTo>
                    <a:pt x="732447" y="16764"/>
                  </a:lnTo>
                  <a:lnTo>
                    <a:pt x="732040" y="16129"/>
                  </a:lnTo>
                  <a:lnTo>
                    <a:pt x="731951" y="15494"/>
                  </a:lnTo>
                  <a:lnTo>
                    <a:pt x="731939" y="15240"/>
                  </a:lnTo>
                  <a:lnTo>
                    <a:pt x="731837" y="8636"/>
                  </a:lnTo>
                  <a:lnTo>
                    <a:pt x="733729" y="14097"/>
                  </a:lnTo>
                  <a:lnTo>
                    <a:pt x="733818" y="14351"/>
                  </a:lnTo>
                  <a:lnTo>
                    <a:pt x="733856" y="14097"/>
                  </a:lnTo>
                  <a:lnTo>
                    <a:pt x="733869" y="13944"/>
                  </a:lnTo>
                  <a:lnTo>
                    <a:pt x="733806" y="14097"/>
                  </a:lnTo>
                  <a:lnTo>
                    <a:pt x="733920" y="13487"/>
                  </a:lnTo>
                  <a:lnTo>
                    <a:pt x="733869" y="13944"/>
                  </a:lnTo>
                  <a:lnTo>
                    <a:pt x="734618" y="12065"/>
                  </a:lnTo>
                  <a:lnTo>
                    <a:pt x="734987" y="14859"/>
                  </a:lnTo>
                  <a:lnTo>
                    <a:pt x="735088" y="15240"/>
                  </a:lnTo>
                  <a:lnTo>
                    <a:pt x="735495" y="16002"/>
                  </a:lnTo>
                  <a:lnTo>
                    <a:pt x="736079" y="16738"/>
                  </a:lnTo>
                  <a:lnTo>
                    <a:pt x="736180" y="17780"/>
                  </a:lnTo>
                  <a:lnTo>
                    <a:pt x="736422" y="15113"/>
                  </a:lnTo>
                  <a:lnTo>
                    <a:pt x="737552" y="19558"/>
                  </a:lnTo>
                  <a:lnTo>
                    <a:pt x="737895" y="15748"/>
                  </a:lnTo>
                  <a:lnTo>
                    <a:pt x="738098" y="16764"/>
                  </a:lnTo>
                  <a:lnTo>
                    <a:pt x="738276" y="16383"/>
                  </a:lnTo>
                  <a:lnTo>
                    <a:pt x="738289" y="15748"/>
                  </a:lnTo>
                  <a:lnTo>
                    <a:pt x="738263" y="15113"/>
                  </a:lnTo>
                  <a:lnTo>
                    <a:pt x="738898" y="12065"/>
                  </a:lnTo>
                  <a:lnTo>
                    <a:pt x="738974" y="11684"/>
                  </a:lnTo>
                  <a:lnTo>
                    <a:pt x="741934" y="18923"/>
                  </a:lnTo>
                  <a:lnTo>
                    <a:pt x="743051" y="13970"/>
                  </a:lnTo>
                  <a:lnTo>
                    <a:pt x="744258" y="11938"/>
                  </a:lnTo>
                  <a:lnTo>
                    <a:pt x="744321" y="11684"/>
                  </a:lnTo>
                  <a:lnTo>
                    <a:pt x="744194" y="9906"/>
                  </a:lnTo>
                  <a:lnTo>
                    <a:pt x="744321" y="7874"/>
                  </a:lnTo>
                  <a:lnTo>
                    <a:pt x="745299" y="6350"/>
                  </a:lnTo>
                  <a:lnTo>
                    <a:pt x="745921" y="7620"/>
                  </a:lnTo>
                  <a:lnTo>
                    <a:pt x="746023" y="8001"/>
                  </a:lnTo>
                  <a:lnTo>
                    <a:pt x="745705" y="9258"/>
                  </a:lnTo>
                  <a:lnTo>
                    <a:pt x="745578" y="10287"/>
                  </a:lnTo>
                  <a:lnTo>
                    <a:pt x="746518" y="11430"/>
                  </a:lnTo>
                  <a:lnTo>
                    <a:pt x="747090" y="11049"/>
                  </a:lnTo>
                  <a:lnTo>
                    <a:pt x="747661" y="9779"/>
                  </a:lnTo>
                  <a:lnTo>
                    <a:pt x="747737" y="10922"/>
                  </a:lnTo>
                  <a:lnTo>
                    <a:pt x="748347" y="12573"/>
                  </a:lnTo>
                  <a:lnTo>
                    <a:pt x="748817" y="12255"/>
                  </a:lnTo>
                  <a:close/>
                </a:path>
                <a:path w="757555" h="83184">
                  <a:moveTo>
                    <a:pt x="748957" y="14668"/>
                  </a:moveTo>
                  <a:lnTo>
                    <a:pt x="748919" y="14224"/>
                  </a:lnTo>
                  <a:lnTo>
                    <a:pt x="748855" y="13817"/>
                  </a:lnTo>
                  <a:lnTo>
                    <a:pt x="748753" y="13576"/>
                  </a:lnTo>
                  <a:lnTo>
                    <a:pt x="748830" y="14312"/>
                  </a:lnTo>
                  <a:lnTo>
                    <a:pt x="748830" y="14681"/>
                  </a:lnTo>
                  <a:lnTo>
                    <a:pt x="748728" y="14859"/>
                  </a:lnTo>
                  <a:lnTo>
                    <a:pt x="748893" y="14744"/>
                  </a:lnTo>
                  <a:close/>
                </a:path>
                <a:path w="757555" h="83184">
                  <a:moveTo>
                    <a:pt x="749198" y="10160"/>
                  </a:moveTo>
                  <a:lnTo>
                    <a:pt x="748157" y="8763"/>
                  </a:lnTo>
                  <a:lnTo>
                    <a:pt x="748449" y="10071"/>
                  </a:lnTo>
                  <a:lnTo>
                    <a:pt x="749198" y="10160"/>
                  </a:lnTo>
                  <a:close/>
                </a:path>
                <a:path w="757555" h="83184">
                  <a:moveTo>
                    <a:pt x="749236" y="14249"/>
                  </a:moveTo>
                  <a:lnTo>
                    <a:pt x="749147" y="14414"/>
                  </a:lnTo>
                  <a:lnTo>
                    <a:pt x="749058" y="14566"/>
                  </a:lnTo>
                  <a:lnTo>
                    <a:pt x="748969" y="14859"/>
                  </a:lnTo>
                  <a:lnTo>
                    <a:pt x="748995" y="15011"/>
                  </a:lnTo>
                  <a:lnTo>
                    <a:pt x="749020" y="15214"/>
                  </a:lnTo>
                  <a:lnTo>
                    <a:pt x="749147" y="15011"/>
                  </a:lnTo>
                  <a:lnTo>
                    <a:pt x="749198" y="14681"/>
                  </a:lnTo>
                  <a:lnTo>
                    <a:pt x="749236" y="14249"/>
                  </a:lnTo>
                  <a:close/>
                </a:path>
                <a:path w="757555" h="83184">
                  <a:moveTo>
                    <a:pt x="751243" y="11722"/>
                  </a:moveTo>
                  <a:lnTo>
                    <a:pt x="750887" y="10287"/>
                  </a:lnTo>
                  <a:lnTo>
                    <a:pt x="750773" y="9779"/>
                  </a:lnTo>
                  <a:lnTo>
                    <a:pt x="750900" y="9385"/>
                  </a:lnTo>
                  <a:lnTo>
                    <a:pt x="751116" y="9017"/>
                  </a:lnTo>
                  <a:lnTo>
                    <a:pt x="750989" y="8128"/>
                  </a:lnTo>
                  <a:lnTo>
                    <a:pt x="749693" y="3048"/>
                  </a:lnTo>
                  <a:lnTo>
                    <a:pt x="749363" y="7747"/>
                  </a:lnTo>
                  <a:lnTo>
                    <a:pt x="749249" y="14351"/>
                  </a:lnTo>
                  <a:lnTo>
                    <a:pt x="749706" y="13525"/>
                  </a:lnTo>
                  <a:lnTo>
                    <a:pt x="749833" y="13246"/>
                  </a:lnTo>
                  <a:lnTo>
                    <a:pt x="750214" y="11303"/>
                  </a:lnTo>
                  <a:lnTo>
                    <a:pt x="750824" y="10287"/>
                  </a:lnTo>
                  <a:lnTo>
                    <a:pt x="751243" y="11722"/>
                  </a:lnTo>
                  <a:close/>
                </a:path>
                <a:path w="757555" h="83184">
                  <a:moveTo>
                    <a:pt x="751586" y="13081"/>
                  </a:moveTo>
                  <a:lnTo>
                    <a:pt x="751306" y="11938"/>
                  </a:lnTo>
                  <a:lnTo>
                    <a:pt x="750798" y="12954"/>
                  </a:lnTo>
                  <a:lnTo>
                    <a:pt x="750722" y="14224"/>
                  </a:lnTo>
                  <a:lnTo>
                    <a:pt x="751433" y="13208"/>
                  </a:lnTo>
                  <a:lnTo>
                    <a:pt x="751586" y="13081"/>
                  </a:lnTo>
                  <a:close/>
                </a:path>
                <a:path w="757555" h="83184">
                  <a:moveTo>
                    <a:pt x="751928" y="12788"/>
                  </a:moveTo>
                  <a:lnTo>
                    <a:pt x="751738" y="12954"/>
                  </a:lnTo>
                  <a:lnTo>
                    <a:pt x="751674" y="13335"/>
                  </a:lnTo>
                  <a:lnTo>
                    <a:pt x="751776" y="13716"/>
                  </a:lnTo>
                  <a:lnTo>
                    <a:pt x="751928" y="12788"/>
                  </a:lnTo>
                  <a:close/>
                </a:path>
                <a:path w="757555" h="83184">
                  <a:moveTo>
                    <a:pt x="752094" y="8940"/>
                  </a:moveTo>
                  <a:lnTo>
                    <a:pt x="752043" y="8382"/>
                  </a:lnTo>
                  <a:lnTo>
                    <a:pt x="751751" y="8509"/>
                  </a:lnTo>
                  <a:lnTo>
                    <a:pt x="752094" y="8940"/>
                  </a:lnTo>
                  <a:close/>
                </a:path>
                <a:path w="757555" h="83184">
                  <a:moveTo>
                    <a:pt x="752563" y="12255"/>
                  </a:moveTo>
                  <a:lnTo>
                    <a:pt x="752436" y="9385"/>
                  </a:lnTo>
                  <a:lnTo>
                    <a:pt x="752094" y="8940"/>
                  </a:lnTo>
                  <a:lnTo>
                    <a:pt x="752259" y="11049"/>
                  </a:lnTo>
                  <a:lnTo>
                    <a:pt x="752144" y="11430"/>
                  </a:lnTo>
                  <a:lnTo>
                    <a:pt x="751928" y="12788"/>
                  </a:lnTo>
                  <a:lnTo>
                    <a:pt x="752563" y="12255"/>
                  </a:lnTo>
                  <a:close/>
                </a:path>
                <a:path w="757555" h="83184">
                  <a:moveTo>
                    <a:pt x="752932" y="14147"/>
                  </a:moveTo>
                  <a:lnTo>
                    <a:pt x="752754" y="14198"/>
                  </a:lnTo>
                  <a:lnTo>
                    <a:pt x="752767" y="14528"/>
                  </a:lnTo>
                  <a:lnTo>
                    <a:pt x="752614" y="14909"/>
                  </a:lnTo>
                  <a:lnTo>
                    <a:pt x="752830" y="14998"/>
                  </a:lnTo>
                  <a:lnTo>
                    <a:pt x="752805" y="14808"/>
                  </a:lnTo>
                  <a:lnTo>
                    <a:pt x="752779" y="14643"/>
                  </a:lnTo>
                  <a:lnTo>
                    <a:pt x="752779" y="14516"/>
                  </a:lnTo>
                  <a:lnTo>
                    <a:pt x="752932" y="14147"/>
                  </a:lnTo>
                  <a:close/>
                </a:path>
                <a:path w="757555" h="83184">
                  <a:moveTo>
                    <a:pt x="753287" y="14185"/>
                  </a:moveTo>
                  <a:lnTo>
                    <a:pt x="753275" y="13347"/>
                  </a:lnTo>
                  <a:lnTo>
                    <a:pt x="752932" y="14147"/>
                  </a:lnTo>
                  <a:lnTo>
                    <a:pt x="753084" y="14135"/>
                  </a:lnTo>
                  <a:lnTo>
                    <a:pt x="753287" y="14185"/>
                  </a:lnTo>
                  <a:close/>
                </a:path>
                <a:path w="757555" h="83184">
                  <a:moveTo>
                    <a:pt x="755827" y="10782"/>
                  </a:moveTo>
                  <a:lnTo>
                    <a:pt x="755713" y="8585"/>
                  </a:lnTo>
                  <a:lnTo>
                    <a:pt x="754748" y="6032"/>
                  </a:lnTo>
                  <a:lnTo>
                    <a:pt x="754024" y="6032"/>
                  </a:lnTo>
                  <a:lnTo>
                    <a:pt x="753656" y="8331"/>
                  </a:lnTo>
                  <a:lnTo>
                    <a:pt x="753389" y="7607"/>
                  </a:lnTo>
                  <a:lnTo>
                    <a:pt x="753389" y="6692"/>
                  </a:lnTo>
                  <a:lnTo>
                    <a:pt x="753325" y="6057"/>
                  </a:lnTo>
                  <a:lnTo>
                    <a:pt x="753110" y="7797"/>
                  </a:lnTo>
                  <a:lnTo>
                    <a:pt x="753008" y="10795"/>
                  </a:lnTo>
                  <a:lnTo>
                    <a:pt x="753821" y="13881"/>
                  </a:lnTo>
                  <a:lnTo>
                    <a:pt x="753783" y="10528"/>
                  </a:lnTo>
                  <a:lnTo>
                    <a:pt x="754113" y="11874"/>
                  </a:lnTo>
                  <a:lnTo>
                    <a:pt x="754011" y="7874"/>
                  </a:lnTo>
                  <a:lnTo>
                    <a:pt x="754380" y="7416"/>
                  </a:lnTo>
                  <a:lnTo>
                    <a:pt x="754926" y="8864"/>
                  </a:lnTo>
                  <a:lnTo>
                    <a:pt x="755053" y="10121"/>
                  </a:lnTo>
                  <a:lnTo>
                    <a:pt x="755053" y="9220"/>
                  </a:lnTo>
                  <a:lnTo>
                    <a:pt x="755827" y="10782"/>
                  </a:lnTo>
                  <a:close/>
                </a:path>
                <a:path w="757555" h="83184">
                  <a:moveTo>
                    <a:pt x="757161" y="11036"/>
                  </a:moveTo>
                  <a:lnTo>
                    <a:pt x="756742" y="9017"/>
                  </a:lnTo>
                  <a:lnTo>
                    <a:pt x="756399" y="9499"/>
                  </a:lnTo>
                  <a:lnTo>
                    <a:pt x="756640" y="12954"/>
                  </a:lnTo>
                  <a:lnTo>
                    <a:pt x="757161" y="11938"/>
                  </a:lnTo>
                  <a:lnTo>
                    <a:pt x="757161" y="1103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8618035" y="1019257"/>
              <a:ext cx="1000125" cy="349885"/>
            </a:xfrm>
            <a:custGeom>
              <a:avLst/>
              <a:gdLst/>
              <a:ahLst/>
              <a:cxnLst/>
              <a:rect l="l" t="t" r="r" b="b"/>
              <a:pathLst>
                <a:path w="1000125" h="349884">
                  <a:moveTo>
                    <a:pt x="685" y="348462"/>
                  </a:moveTo>
                  <a:lnTo>
                    <a:pt x="0" y="349504"/>
                  </a:lnTo>
                  <a:lnTo>
                    <a:pt x="419" y="349618"/>
                  </a:lnTo>
                  <a:lnTo>
                    <a:pt x="685" y="348462"/>
                  </a:lnTo>
                  <a:close/>
                </a:path>
                <a:path w="1000125" h="349884">
                  <a:moveTo>
                    <a:pt x="66700" y="344474"/>
                  </a:moveTo>
                  <a:lnTo>
                    <a:pt x="66205" y="342874"/>
                  </a:lnTo>
                  <a:lnTo>
                    <a:pt x="65430" y="341922"/>
                  </a:lnTo>
                  <a:lnTo>
                    <a:pt x="65303" y="343585"/>
                  </a:lnTo>
                  <a:lnTo>
                    <a:pt x="65824" y="343738"/>
                  </a:lnTo>
                  <a:lnTo>
                    <a:pt x="66509" y="344932"/>
                  </a:lnTo>
                  <a:lnTo>
                    <a:pt x="66700" y="344474"/>
                  </a:lnTo>
                  <a:close/>
                </a:path>
                <a:path w="1000125" h="349884">
                  <a:moveTo>
                    <a:pt x="88963" y="340245"/>
                  </a:moveTo>
                  <a:lnTo>
                    <a:pt x="88468" y="336575"/>
                  </a:lnTo>
                  <a:lnTo>
                    <a:pt x="87985" y="337667"/>
                  </a:lnTo>
                  <a:lnTo>
                    <a:pt x="88684" y="340906"/>
                  </a:lnTo>
                  <a:lnTo>
                    <a:pt x="88963" y="340245"/>
                  </a:lnTo>
                  <a:close/>
                </a:path>
                <a:path w="1000125" h="349884">
                  <a:moveTo>
                    <a:pt x="138569" y="328231"/>
                  </a:moveTo>
                  <a:lnTo>
                    <a:pt x="137782" y="329336"/>
                  </a:lnTo>
                  <a:lnTo>
                    <a:pt x="138379" y="328650"/>
                  </a:lnTo>
                  <a:lnTo>
                    <a:pt x="138569" y="328231"/>
                  </a:lnTo>
                  <a:close/>
                </a:path>
                <a:path w="1000125" h="349884">
                  <a:moveTo>
                    <a:pt x="145605" y="348500"/>
                  </a:moveTo>
                  <a:lnTo>
                    <a:pt x="145453" y="346024"/>
                  </a:lnTo>
                  <a:lnTo>
                    <a:pt x="144792" y="346938"/>
                  </a:lnTo>
                  <a:lnTo>
                    <a:pt x="145605" y="348500"/>
                  </a:lnTo>
                  <a:close/>
                </a:path>
                <a:path w="1000125" h="349884">
                  <a:moveTo>
                    <a:pt x="148145" y="330720"/>
                  </a:moveTo>
                  <a:lnTo>
                    <a:pt x="148018" y="329692"/>
                  </a:lnTo>
                  <a:lnTo>
                    <a:pt x="147510" y="330161"/>
                  </a:lnTo>
                  <a:lnTo>
                    <a:pt x="148145" y="330720"/>
                  </a:lnTo>
                  <a:close/>
                </a:path>
                <a:path w="1000125" h="349884">
                  <a:moveTo>
                    <a:pt x="179095" y="326910"/>
                  </a:moveTo>
                  <a:lnTo>
                    <a:pt x="178181" y="325920"/>
                  </a:lnTo>
                  <a:lnTo>
                    <a:pt x="178117" y="325272"/>
                  </a:lnTo>
                  <a:lnTo>
                    <a:pt x="177749" y="326644"/>
                  </a:lnTo>
                  <a:lnTo>
                    <a:pt x="178447" y="327545"/>
                  </a:lnTo>
                  <a:lnTo>
                    <a:pt x="179095" y="326910"/>
                  </a:lnTo>
                  <a:close/>
                </a:path>
                <a:path w="1000125" h="349884">
                  <a:moveTo>
                    <a:pt x="183959" y="326224"/>
                  </a:moveTo>
                  <a:lnTo>
                    <a:pt x="181737" y="323151"/>
                  </a:lnTo>
                  <a:lnTo>
                    <a:pt x="183540" y="326504"/>
                  </a:lnTo>
                  <a:lnTo>
                    <a:pt x="183959" y="326224"/>
                  </a:lnTo>
                  <a:close/>
                </a:path>
                <a:path w="1000125" h="349884">
                  <a:moveTo>
                    <a:pt x="184365" y="329145"/>
                  </a:moveTo>
                  <a:lnTo>
                    <a:pt x="184162" y="328625"/>
                  </a:lnTo>
                  <a:lnTo>
                    <a:pt x="182880" y="328510"/>
                  </a:lnTo>
                  <a:lnTo>
                    <a:pt x="184365" y="329145"/>
                  </a:lnTo>
                  <a:close/>
                </a:path>
                <a:path w="1000125" h="349884">
                  <a:moveTo>
                    <a:pt x="184708" y="328676"/>
                  </a:moveTo>
                  <a:lnTo>
                    <a:pt x="183540" y="326504"/>
                  </a:lnTo>
                  <a:lnTo>
                    <a:pt x="183400" y="326593"/>
                  </a:lnTo>
                  <a:lnTo>
                    <a:pt x="184162" y="328625"/>
                  </a:lnTo>
                  <a:lnTo>
                    <a:pt x="184708" y="328676"/>
                  </a:lnTo>
                  <a:close/>
                </a:path>
                <a:path w="1000125" h="349884">
                  <a:moveTo>
                    <a:pt x="193001" y="341820"/>
                  </a:moveTo>
                  <a:lnTo>
                    <a:pt x="191731" y="338632"/>
                  </a:lnTo>
                  <a:lnTo>
                    <a:pt x="191643" y="340474"/>
                  </a:lnTo>
                  <a:lnTo>
                    <a:pt x="192062" y="340652"/>
                  </a:lnTo>
                  <a:lnTo>
                    <a:pt x="192963" y="342569"/>
                  </a:lnTo>
                  <a:lnTo>
                    <a:pt x="193001" y="341820"/>
                  </a:lnTo>
                  <a:close/>
                </a:path>
                <a:path w="1000125" h="349884">
                  <a:moveTo>
                    <a:pt x="193306" y="341972"/>
                  </a:moveTo>
                  <a:lnTo>
                    <a:pt x="193167" y="342214"/>
                  </a:lnTo>
                  <a:lnTo>
                    <a:pt x="193306" y="342582"/>
                  </a:lnTo>
                  <a:lnTo>
                    <a:pt x="193306" y="341972"/>
                  </a:lnTo>
                  <a:close/>
                </a:path>
                <a:path w="1000125" h="349884">
                  <a:moveTo>
                    <a:pt x="193319" y="340741"/>
                  </a:moveTo>
                  <a:lnTo>
                    <a:pt x="193268" y="340398"/>
                  </a:lnTo>
                  <a:lnTo>
                    <a:pt x="193205" y="339902"/>
                  </a:lnTo>
                  <a:lnTo>
                    <a:pt x="193319" y="340982"/>
                  </a:lnTo>
                  <a:lnTo>
                    <a:pt x="193319" y="340741"/>
                  </a:lnTo>
                  <a:close/>
                </a:path>
                <a:path w="1000125" h="349884">
                  <a:moveTo>
                    <a:pt x="199364" y="339686"/>
                  </a:moveTo>
                  <a:lnTo>
                    <a:pt x="199351" y="338848"/>
                  </a:lnTo>
                  <a:lnTo>
                    <a:pt x="199009" y="339648"/>
                  </a:lnTo>
                  <a:lnTo>
                    <a:pt x="199161" y="339636"/>
                  </a:lnTo>
                  <a:lnTo>
                    <a:pt x="199364" y="339686"/>
                  </a:lnTo>
                  <a:close/>
                </a:path>
                <a:path w="1000125" h="349884">
                  <a:moveTo>
                    <a:pt x="363093" y="261137"/>
                  </a:moveTo>
                  <a:lnTo>
                    <a:pt x="362712" y="259524"/>
                  </a:lnTo>
                  <a:lnTo>
                    <a:pt x="362991" y="261315"/>
                  </a:lnTo>
                  <a:lnTo>
                    <a:pt x="363093" y="261137"/>
                  </a:lnTo>
                  <a:close/>
                </a:path>
                <a:path w="1000125" h="349884">
                  <a:moveTo>
                    <a:pt x="371157" y="274027"/>
                  </a:moveTo>
                  <a:lnTo>
                    <a:pt x="371094" y="271868"/>
                  </a:lnTo>
                  <a:lnTo>
                    <a:pt x="370128" y="270713"/>
                  </a:lnTo>
                  <a:lnTo>
                    <a:pt x="370179" y="273265"/>
                  </a:lnTo>
                  <a:lnTo>
                    <a:pt x="371157" y="274027"/>
                  </a:lnTo>
                  <a:close/>
                </a:path>
                <a:path w="1000125" h="349884">
                  <a:moveTo>
                    <a:pt x="381812" y="269582"/>
                  </a:moveTo>
                  <a:lnTo>
                    <a:pt x="381787" y="269379"/>
                  </a:lnTo>
                  <a:lnTo>
                    <a:pt x="381622" y="269328"/>
                  </a:lnTo>
                  <a:lnTo>
                    <a:pt x="381812" y="269582"/>
                  </a:lnTo>
                  <a:close/>
                </a:path>
                <a:path w="1000125" h="349884">
                  <a:moveTo>
                    <a:pt x="389991" y="270611"/>
                  </a:moveTo>
                  <a:lnTo>
                    <a:pt x="389877" y="270090"/>
                  </a:lnTo>
                  <a:lnTo>
                    <a:pt x="389623" y="269722"/>
                  </a:lnTo>
                  <a:lnTo>
                    <a:pt x="389991" y="270611"/>
                  </a:lnTo>
                  <a:close/>
                </a:path>
                <a:path w="1000125" h="349884">
                  <a:moveTo>
                    <a:pt x="390690" y="272249"/>
                  </a:moveTo>
                  <a:lnTo>
                    <a:pt x="389991" y="270611"/>
                  </a:lnTo>
                  <a:lnTo>
                    <a:pt x="389648" y="272376"/>
                  </a:lnTo>
                  <a:lnTo>
                    <a:pt x="390690" y="272249"/>
                  </a:lnTo>
                  <a:close/>
                </a:path>
                <a:path w="1000125" h="349884">
                  <a:moveTo>
                    <a:pt x="394830" y="263740"/>
                  </a:moveTo>
                  <a:lnTo>
                    <a:pt x="394614" y="263105"/>
                  </a:lnTo>
                  <a:lnTo>
                    <a:pt x="394830" y="263740"/>
                  </a:lnTo>
                  <a:close/>
                </a:path>
                <a:path w="1000125" h="349884">
                  <a:moveTo>
                    <a:pt x="395439" y="261962"/>
                  </a:moveTo>
                  <a:lnTo>
                    <a:pt x="395401" y="261835"/>
                  </a:lnTo>
                  <a:lnTo>
                    <a:pt x="394208" y="260438"/>
                  </a:lnTo>
                  <a:lnTo>
                    <a:pt x="394944" y="263105"/>
                  </a:lnTo>
                  <a:lnTo>
                    <a:pt x="395046" y="262851"/>
                  </a:lnTo>
                  <a:lnTo>
                    <a:pt x="395020" y="262470"/>
                  </a:lnTo>
                  <a:lnTo>
                    <a:pt x="395135" y="262661"/>
                  </a:lnTo>
                  <a:lnTo>
                    <a:pt x="395211" y="262470"/>
                  </a:lnTo>
                  <a:lnTo>
                    <a:pt x="395439" y="261962"/>
                  </a:lnTo>
                  <a:close/>
                </a:path>
                <a:path w="1000125" h="349884">
                  <a:moveTo>
                    <a:pt x="395859" y="266166"/>
                  </a:moveTo>
                  <a:lnTo>
                    <a:pt x="395490" y="265404"/>
                  </a:lnTo>
                  <a:lnTo>
                    <a:pt x="394843" y="263702"/>
                  </a:lnTo>
                  <a:lnTo>
                    <a:pt x="395516" y="265696"/>
                  </a:lnTo>
                  <a:lnTo>
                    <a:pt x="394716" y="266674"/>
                  </a:lnTo>
                  <a:lnTo>
                    <a:pt x="395859" y="266166"/>
                  </a:lnTo>
                  <a:close/>
                </a:path>
                <a:path w="1000125" h="349884">
                  <a:moveTo>
                    <a:pt x="395935" y="262470"/>
                  </a:moveTo>
                  <a:lnTo>
                    <a:pt x="395566" y="261556"/>
                  </a:lnTo>
                  <a:lnTo>
                    <a:pt x="395541" y="262001"/>
                  </a:lnTo>
                  <a:lnTo>
                    <a:pt x="395935" y="262470"/>
                  </a:lnTo>
                  <a:close/>
                </a:path>
                <a:path w="1000125" h="349884">
                  <a:moveTo>
                    <a:pt x="396760" y="244563"/>
                  </a:moveTo>
                  <a:lnTo>
                    <a:pt x="396684" y="243674"/>
                  </a:lnTo>
                  <a:lnTo>
                    <a:pt x="396443" y="244563"/>
                  </a:lnTo>
                  <a:lnTo>
                    <a:pt x="396760" y="244563"/>
                  </a:lnTo>
                  <a:close/>
                </a:path>
                <a:path w="1000125" h="349884">
                  <a:moveTo>
                    <a:pt x="406082" y="261188"/>
                  </a:moveTo>
                  <a:lnTo>
                    <a:pt x="405993" y="260438"/>
                  </a:lnTo>
                  <a:lnTo>
                    <a:pt x="405726" y="260159"/>
                  </a:lnTo>
                  <a:lnTo>
                    <a:pt x="406082" y="261188"/>
                  </a:lnTo>
                  <a:close/>
                </a:path>
                <a:path w="1000125" h="349884">
                  <a:moveTo>
                    <a:pt x="421081" y="261454"/>
                  </a:moveTo>
                  <a:lnTo>
                    <a:pt x="419468" y="258660"/>
                  </a:lnTo>
                  <a:lnTo>
                    <a:pt x="419938" y="259803"/>
                  </a:lnTo>
                  <a:lnTo>
                    <a:pt x="419950" y="260565"/>
                  </a:lnTo>
                  <a:lnTo>
                    <a:pt x="421081" y="261454"/>
                  </a:lnTo>
                  <a:close/>
                </a:path>
                <a:path w="1000125" h="349884">
                  <a:moveTo>
                    <a:pt x="439381" y="225679"/>
                  </a:moveTo>
                  <a:lnTo>
                    <a:pt x="438924" y="226783"/>
                  </a:lnTo>
                  <a:lnTo>
                    <a:pt x="439318" y="226847"/>
                  </a:lnTo>
                  <a:lnTo>
                    <a:pt x="439381" y="225679"/>
                  </a:lnTo>
                  <a:close/>
                </a:path>
                <a:path w="1000125" h="349884">
                  <a:moveTo>
                    <a:pt x="441960" y="253720"/>
                  </a:moveTo>
                  <a:lnTo>
                    <a:pt x="441744" y="253072"/>
                  </a:lnTo>
                  <a:lnTo>
                    <a:pt x="441756" y="253682"/>
                  </a:lnTo>
                  <a:lnTo>
                    <a:pt x="441960" y="253720"/>
                  </a:lnTo>
                  <a:close/>
                </a:path>
                <a:path w="1000125" h="349884">
                  <a:moveTo>
                    <a:pt x="443776" y="251993"/>
                  </a:moveTo>
                  <a:lnTo>
                    <a:pt x="443738" y="251650"/>
                  </a:lnTo>
                  <a:lnTo>
                    <a:pt x="443598" y="252069"/>
                  </a:lnTo>
                  <a:lnTo>
                    <a:pt x="443776" y="251993"/>
                  </a:lnTo>
                  <a:close/>
                </a:path>
                <a:path w="1000125" h="349884">
                  <a:moveTo>
                    <a:pt x="447598" y="251167"/>
                  </a:moveTo>
                  <a:lnTo>
                    <a:pt x="447548" y="250317"/>
                  </a:lnTo>
                  <a:lnTo>
                    <a:pt x="447471" y="251485"/>
                  </a:lnTo>
                  <a:lnTo>
                    <a:pt x="447598" y="251167"/>
                  </a:lnTo>
                  <a:close/>
                </a:path>
                <a:path w="1000125" h="349884">
                  <a:moveTo>
                    <a:pt x="455866" y="246100"/>
                  </a:moveTo>
                  <a:lnTo>
                    <a:pt x="455510" y="245211"/>
                  </a:lnTo>
                  <a:lnTo>
                    <a:pt x="455549" y="246595"/>
                  </a:lnTo>
                  <a:lnTo>
                    <a:pt x="455866" y="246100"/>
                  </a:lnTo>
                  <a:close/>
                </a:path>
                <a:path w="1000125" h="349884">
                  <a:moveTo>
                    <a:pt x="456514" y="247738"/>
                  </a:moveTo>
                  <a:lnTo>
                    <a:pt x="456222" y="245579"/>
                  </a:lnTo>
                  <a:lnTo>
                    <a:pt x="455866" y="246100"/>
                  </a:lnTo>
                  <a:lnTo>
                    <a:pt x="456514" y="247738"/>
                  </a:lnTo>
                  <a:close/>
                </a:path>
                <a:path w="1000125" h="349884">
                  <a:moveTo>
                    <a:pt x="495490" y="236334"/>
                  </a:moveTo>
                  <a:lnTo>
                    <a:pt x="495338" y="235953"/>
                  </a:lnTo>
                  <a:lnTo>
                    <a:pt x="495350" y="236308"/>
                  </a:lnTo>
                  <a:lnTo>
                    <a:pt x="495490" y="236334"/>
                  </a:lnTo>
                  <a:close/>
                </a:path>
                <a:path w="1000125" h="349884">
                  <a:moveTo>
                    <a:pt x="495769" y="216903"/>
                  </a:moveTo>
                  <a:lnTo>
                    <a:pt x="495668" y="215607"/>
                  </a:lnTo>
                  <a:lnTo>
                    <a:pt x="495604" y="215150"/>
                  </a:lnTo>
                  <a:lnTo>
                    <a:pt x="495655" y="216115"/>
                  </a:lnTo>
                  <a:lnTo>
                    <a:pt x="495769" y="216903"/>
                  </a:lnTo>
                  <a:close/>
                </a:path>
                <a:path w="1000125" h="349884">
                  <a:moveTo>
                    <a:pt x="496277" y="211416"/>
                  </a:moveTo>
                  <a:lnTo>
                    <a:pt x="495719" y="211670"/>
                  </a:lnTo>
                  <a:lnTo>
                    <a:pt x="494538" y="212432"/>
                  </a:lnTo>
                  <a:lnTo>
                    <a:pt x="494931" y="214464"/>
                  </a:lnTo>
                  <a:lnTo>
                    <a:pt x="494957" y="212940"/>
                  </a:lnTo>
                  <a:lnTo>
                    <a:pt x="495388" y="213448"/>
                  </a:lnTo>
                  <a:lnTo>
                    <a:pt x="495604" y="215150"/>
                  </a:lnTo>
                  <a:lnTo>
                    <a:pt x="496138" y="213563"/>
                  </a:lnTo>
                  <a:lnTo>
                    <a:pt x="496201" y="212940"/>
                  </a:lnTo>
                  <a:lnTo>
                    <a:pt x="496277" y="211416"/>
                  </a:lnTo>
                  <a:close/>
                </a:path>
                <a:path w="1000125" h="349884">
                  <a:moveTo>
                    <a:pt x="496392" y="237832"/>
                  </a:moveTo>
                  <a:lnTo>
                    <a:pt x="495884" y="236435"/>
                  </a:lnTo>
                  <a:lnTo>
                    <a:pt x="495490" y="236334"/>
                  </a:lnTo>
                  <a:lnTo>
                    <a:pt x="495922" y="237451"/>
                  </a:lnTo>
                  <a:lnTo>
                    <a:pt x="496392" y="237832"/>
                  </a:lnTo>
                  <a:close/>
                </a:path>
                <a:path w="1000125" h="349884">
                  <a:moveTo>
                    <a:pt x="499224" y="212458"/>
                  </a:moveTo>
                  <a:lnTo>
                    <a:pt x="498462" y="210972"/>
                  </a:lnTo>
                  <a:lnTo>
                    <a:pt x="497560" y="210172"/>
                  </a:lnTo>
                  <a:lnTo>
                    <a:pt x="497763" y="211823"/>
                  </a:lnTo>
                  <a:lnTo>
                    <a:pt x="498271" y="211874"/>
                  </a:lnTo>
                  <a:lnTo>
                    <a:pt x="499148" y="212928"/>
                  </a:lnTo>
                  <a:lnTo>
                    <a:pt x="499224" y="212458"/>
                  </a:lnTo>
                  <a:close/>
                </a:path>
                <a:path w="1000125" h="349884">
                  <a:moveTo>
                    <a:pt x="505917" y="213321"/>
                  </a:moveTo>
                  <a:lnTo>
                    <a:pt x="505371" y="212178"/>
                  </a:lnTo>
                  <a:lnTo>
                    <a:pt x="504786" y="210908"/>
                  </a:lnTo>
                  <a:lnTo>
                    <a:pt x="504431" y="211416"/>
                  </a:lnTo>
                  <a:lnTo>
                    <a:pt x="505625" y="213563"/>
                  </a:lnTo>
                  <a:lnTo>
                    <a:pt x="505447" y="212686"/>
                  </a:lnTo>
                  <a:lnTo>
                    <a:pt x="505383" y="212293"/>
                  </a:lnTo>
                  <a:lnTo>
                    <a:pt x="505917" y="213321"/>
                  </a:lnTo>
                  <a:close/>
                </a:path>
                <a:path w="1000125" h="349884">
                  <a:moveTo>
                    <a:pt x="506044" y="214591"/>
                  </a:moveTo>
                  <a:lnTo>
                    <a:pt x="505980" y="214210"/>
                  </a:lnTo>
                  <a:lnTo>
                    <a:pt x="505625" y="213563"/>
                  </a:lnTo>
                  <a:lnTo>
                    <a:pt x="505891" y="214845"/>
                  </a:lnTo>
                  <a:lnTo>
                    <a:pt x="506044" y="214591"/>
                  </a:lnTo>
                  <a:close/>
                </a:path>
                <a:path w="1000125" h="349884">
                  <a:moveTo>
                    <a:pt x="514858" y="207479"/>
                  </a:moveTo>
                  <a:lnTo>
                    <a:pt x="514616" y="207225"/>
                  </a:lnTo>
                  <a:lnTo>
                    <a:pt x="514858" y="207479"/>
                  </a:lnTo>
                  <a:close/>
                </a:path>
                <a:path w="1000125" h="349884">
                  <a:moveTo>
                    <a:pt x="517563" y="205447"/>
                  </a:moveTo>
                  <a:lnTo>
                    <a:pt x="517080" y="205168"/>
                  </a:lnTo>
                  <a:lnTo>
                    <a:pt x="517207" y="205371"/>
                  </a:lnTo>
                  <a:lnTo>
                    <a:pt x="517309" y="205498"/>
                  </a:lnTo>
                  <a:lnTo>
                    <a:pt x="517410" y="205676"/>
                  </a:lnTo>
                  <a:lnTo>
                    <a:pt x="517563" y="205447"/>
                  </a:lnTo>
                  <a:close/>
                </a:path>
                <a:path w="1000125" h="349884">
                  <a:moveTo>
                    <a:pt x="518756" y="204673"/>
                  </a:moveTo>
                  <a:lnTo>
                    <a:pt x="517525" y="201168"/>
                  </a:lnTo>
                  <a:lnTo>
                    <a:pt x="517321" y="202298"/>
                  </a:lnTo>
                  <a:lnTo>
                    <a:pt x="518629" y="205346"/>
                  </a:lnTo>
                  <a:lnTo>
                    <a:pt x="518756" y="204673"/>
                  </a:lnTo>
                  <a:close/>
                </a:path>
                <a:path w="1000125" h="349884">
                  <a:moveTo>
                    <a:pt x="522554" y="227418"/>
                  </a:moveTo>
                  <a:lnTo>
                    <a:pt x="522427" y="227164"/>
                  </a:lnTo>
                  <a:lnTo>
                    <a:pt x="522439" y="228180"/>
                  </a:lnTo>
                  <a:lnTo>
                    <a:pt x="522554" y="227418"/>
                  </a:lnTo>
                  <a:close/>
                </a:path>
                <a:path w="1000125" h="349884">
                  <a:moveTo>
                    <a:pt x="523214" y="203009"/>
                  </a:moveTo>
                  <a:lnTo>
                    <a:pt x="523100" y="202247"/>
                  </a:lnTo>
                  <a:lnTo>
                    <a:pt x="523049" y="202755"/>
                  </a:lnTo>
                  <a:lnTo>
                    <a:pt x="523214" y="203009"/>
                  </a:lnTo>
                  <a:close/>
                </a:path>
                <a:path w="1000125" h="349884">
                  <a:moveTo>
                    <a:pt x="523494" y="206082"/>
                  </a:moveTo>
                  <a:lnTo>
                    <a:pt x="523151" y="205066"/>
                  </a:lnTo>
                  <a:lnTo>
                    <a:pt x="523290" y="205701"/>
                  </a:lnTo>
                  <a:lnTo>
                    <a:pt x="523494" y="206082"/>
                  </a:lnTo>
                  <a:close/>
                </a:path>
                <a:path w="1000125" h="349884">
                  <a:moveTo>
                    <a:pt x="523532" y="202755"/>
                  </a:moveTo>
                  <a:lnTo>
                    <a:pt x="523189" y="202387"/>
                  </a:lnTo>
                  <a:lnTo>
                    <a:pt x="523290" y="202615"/>
                  </a:lnTo>
                  <a:lnTo>
                    <a:pt x="523532" y="202755"/>
                  </a:lnTo>
                  <a:close/>
                </a:path>
                <a:path w="1000125" h="349884">
                  <a:moveTo>
                    <a:pt x="527291" y="226123"/>
                  </a:moveTo>
                  <a:lnTo>
                    <a:pt x="526745" y="225234"/>
                  </a:lnTo>
                  <a:lnTo>
                    <a:pt x="526338" y="224739"/>
                  </a:lnTo>
                  <a:lnTo>
                    <a:pt x="525995" y="224447"/>
                  </a:lnTo>
                  <a:lnTo>
                    <a:pt x="526046" y="224675"/>
                  </a:lnTo>
                  <a:lnTo>
                    <a:pt x="526084" y="224866"/>
                  </a:lnTo>
                  <a:lnTo>
                    <a:pt x="526148" y="225196"/>
                  </a:lnTo>
                  <a:lnTo>
                    <a:pt x="527291" y="226123"/>
                  </a:lnTo>
                  <a:close/>
                </a:path>
                <a:path w="1000125" h="349884">
                  <a:moveTo>
                    <a:pt x="528853" y="197662"/>
                  </a:moveTo>
                  <a:lnTo>
                    <a:pt x="528751" y="197383"/>
                  </a:lnTo>
                  <a:lnTo>
                    <a:pt x="528574" y="197065"/>
                  </a:lnTo>
                  <a:lnTo>
                    <a:pt x="528243" y="196532"/>
                  </a:lnTo>
                  <a:lnTo>
                    <a:pt x="528459" y="197002"/>
                  </a:lnTo>
                  <a:lnTo>
                    <a:pt x="528662" y="197345"/>
                  </a:lnTo>
                  <a:lnTo>
                    <a:pt x="528853" y="197662"/>
                  </a:lnTo>
                  <a:close/>
                </a:path>
                <a:path w="1000125" h="349884">
                  <a:moveTo>
                    <a:pt x="531431" y="224599"/>
                  </a:moveTo>
                  <a:lnTo>
                    <a:pt x="530237" y="224586"/>
                  </a:lnTo>
                  <a:lnTo>
                    <a:pt x="530618" y="224751"/>
                  </a:lnTo>
                  <a:lnTo>
                    <a:pt x="531050" y="224739"/>
                  </a:lnTo>
                  <a:lnTo>
                    <a:pt x="531431" y="224599"/>
                  </a:lnTo>
                  <a:close/>
                </a:path>
                <a:path w="1000125" h="349884">
                  <a:moveTo>
                    <a:pt x="536600" y="195795"/>
                  </a:moveTo>
                  <a:lnTo>
                    <a:pt x="536575" y="195414"/>
                  </a:lnTo>
                  <a:lnTo>
                    <a:pt x="536460" y="195160"/>
                  </a:lnTo>
                  <a:lnTo>
                    <a:pt x="534847" y="191223"/>
                  </a:lnTo>
                  <a:lnTo>
                    <a:pt x="534695" y="192112"/>
                  </a:lnTo>
                  <a:lnTo>
                    <a:pt x="534606" y="193751"/>
                  </a:lnTo>
                  <a:lnTo>
                    <a:pt x="535533" y="195529"/>
                  </a:lnTo>
                  <a:lnTo>
                    <a:pt x="535520" y="195160"/>
                  </a:lnTo>
                  <a:lnTo>
                    <a:pt x="535609" y="195656"/>
                  </a:lnTo>
                  <a:lnTo>
                    <a:pt x="535686" y="195795"/>
                  </a:lnTo>
                  <a:lnTo>
                    <a:pt x="535533" y="195529"/>
                  </a:lnTo>
                  <a:lnTo>
                    <a:pt x="535622" y="197700"/>
                  </a:lnTo>
                  <a:lnTo>
                    <a:pt x="536600" y="195795"/>
                  </a:lnTo>
                  <a:close/>
                </a:path>
                <a:path w="1000125" h="349884">
                  <a:moveTo>
                    <a:pt x="541528" y="218389"/>
                  </a:moveTo>
                  <a:lnTo>
                    <a:pt x="539127" y="216408"/>
                  </a:lnTo>
                  <a:lnTo>
                    <a:pt x="539026" y="217004"/>
                  </a:lnTo>
                  <a:lnTo>
                    <a:pt x="540461" y="220560"/>
                  </a:lnTo>
                  <a:lnTo>
                    <a:pt x="541528" y="218389"/>
                  </a:lnTo>
                  <a:close/>
                </a:path>
                <a:path w="1000125" h="349884">
                  <a:moveTo>
                    <a:pt x="541578" y="190131"/>
                  </a:moveTo>
                  <a:lnTo>
                    <a:pt x="541324" y="189826"/>
                  </a:lnTo>
                  <a:lnTo>
                    <a:pt x="541235" y="190207"/>
                  </a:lnTo>
                  <a:lnTo>
                    <a:pt x="541578" y="190131"/>
                  </a:lnTo>
                  <a:close/>
                </a:path>
                <a:path w="1000125" h="349884">
                  <a:moveTo>
                    <a:pt x="541616" y="195872"/>
                  </a:moveTo>
                  <a:lnTo>
                    <a:pt x="541185" y="195618"/>
                  </a:lnTo>
                  <a:lnTo>
                    <a:pt x="541388" y="195834"/>
                  </a:lnTo>
                  <a:lnTo>
                    <a:pt x="541515" y="195872"/>
                  </a:lnTo>
                  <a:close/>
                </a:path>
                <a:path w="1000125" h="349884">
                  <a:moveTo>
                    <a:pt x="541921" y="190525"/>
                  </a:moveTo>
                  <a:lnTo>
                    <a:pt x="541794" y="190080"/>
                  </a:lnTo>
                  <a:lnTo>
                    <a:pt x="541578" y="190131"/>
                  </a:lnTo>
                  <a:lnTo>
                    <a:pt x="541921" y="190525"/>
                  </a:lnTo>
                  <a:close/>
                </a:path>
                <a:path w="1000125" h="349884">
                  <a:moveTo>
                    <a:pt x="541959" y="198831"/>
                  </a:moveTo>
                  <a:lnTo>
                    <a:pt x="541782" y="197637"/>
                  </a:lnTo>
                  <a:lnTo>
                    <a:pt x="541401" y="197573"/>
                  </a:lnTo>
                  <a:lnTo>
                    <a:pt x="541959" y="198831"/>
                  </a:lnTo>
                  <a:close/>
                </a:path>
                <a:path w="1000125" h="349884">
                  <a:moveTo>
                    <a:pt x="542150" y="197700"/>
                  </a:moveTo>
                  <a:lnTo>
                    <a:pt x="541705" y="197192"/>
                  </a:lnTo>
                  <a:lnTo>
                    <a:pt x="541782" y="197637"/>
                  </a:lnTo>
                  <a:lnTo>
                    <a:pt x="542150" y="197700"/>
                  </a:lnTo>
                  <a:close/>
                </a:path>
                <a:path w="1000125" h="349884">
                  <a:moveTo>
                    <a:pt x="542302" y="219036"/>
                  </a:moveTo>
                  <a:lnTo>
                    <a:pt x="541655" y="217271"/>
                  </a:lnTo>
                  <a:lnTo>
                    <a:pt x="541591" y="218274"/>
                  </a:lnTo>
                  <a:lnTo>
                    <a:pt x="541540" y="218401"/>
                  </a:lnTo>
                  <a:lnTo>
                    <a:pt x="542302" y="219036"/>
                  </a:lnTo>
                  <a:close/>
                </a:path>
                <a:path w="1000125" h="349884">
                  <a:moveTo>
                    <a:pt x="543610" y="188391"/>
                  </a:moveTo>
                  <a:lnTo>
                    <a:pt x="543496" y="188734"/>
                  </a:lnTo>
                  <a:lnTo>
                    <a:pt x="543610" y="188391"/>
                  </a:lnTo>
                  <a:close/>
                </a:path>
                <a:path w="1000125" h="349884">
                  <a:moveTo>
                    <a:pt x="544512" y="189445"/>
                  </a:moveTo>
                  <a:lnTo>
                    <a:pt x="544245" y="189699"/>
                  </a:lnTo>
                  <a:lnTo>
                    <a:pt x="544169" y="189953"/>
                  </a:lnTo>
                  <a:lnTo>
                    <a:pt x="544436" y="189826"/>
                  </a:lnTo>
                  <a:lnTo>
                    <a:pt x="544512" y="189445"/>
                  </a:lnTo>
                  <a:close/>
                </a:path>
                <a:path w="1000125" h="349884">
                  <a:moveTo>
                    <a:pt x="548995" y="214134"/>
                  </a:moveTo>
                  <a:lnTo>
                    <a:pt x="548906" y="214312"/>
                  </a:lnTo>
                  <a:lnTo>
                    <a:pt x="548792" y="214972"/>
                  </a:lnTo>
                  <a:lnTo>
                    <a:pt x="548932" y="214668"/>
                  </a:lnTo>
                  <a:lnTo>
                    <a:pt x="548995" y="214134"/>
                  </a:lnTo>
                  <a:close/>
                </a:path>
                <a:path w="1000125" h="349884">
                  <a:moveTo>
                    <a:pt x="549097" y="213194"/>
                  </a:moveTo>
                  <a:lnTo>
                    <a:pt x="548932" y="212940"/>
                  </a:lnTo>
                  <a:lnTo>
                    <a:pt x="549021" y="213194"/>
                  </a:lnTo>
                  <a:close/>
                </a:path>
                <a:path w="1000125" h="349884">
                  <a:moveTo>
                    <a:pt x="550037" y="214591"/>
                  </a:moveTo>
                  <a:lnTo>
                    <a:pt x="549783" y="213956"/>
                  </a:lnTo>
                  <a:lnTo>
                    <a:pt x="549224" y="212559"/>
                  </a:lnTo>
                  <a:lnTo>
                    <a:pt x="549097" y="213194"/>
                  </a:lnTo>
                  <a:lnTo>
                    <a:pt x="548995" y="214134"/>
                  </a:lnTo>
                  <a:lnTo>
                    <a:pt x="549287" y="213956"/>
                  </a:lnTo>
                  <a:lnTo>
                    <a:pt x="550037" y="214591"/>
                  </a:lnTo>
                  <a:close/>
                </a:path>
                <a:path w="1000125" h="349884">
                  <a:moveTo>
                    <a:pt x="552081" y="189674"/>
                  </a:moveTo>
                  <a:lnTo>
                    <a:pt x="551878" y="189407"/>
                  </a:lnTo>
                  <a:lnTo>
                    <a:pt x="551726" y="189280"/>
                  </a:lnTo>
                  <a:lnTo>
                    <a:pt x="551776" y="189534"/>
                  </a:lnTo>
                  <a:lnTo>
                    <a:pt x="551903" y="189585"/>
                  </a:lnTo>
                  <a:lnTo>
                    <a:pt x="552081" y="189674"/>
                  </a:lnTo>
                  <a:close/>
                </a:path>
                <a:path w="1000125" h="349884">
                  <a:moveTo>
                    <a:pt x="554951" y="209511"/>
                  </a:moveTo>
                  <a:lnTo>
                    <a:pt x="554685" y="209638"/>
                  </a:lnTo>
                  <a:lnTo>
                    <a:pt x="554951" y="209511"/>
                  </a:lnTo>
                  <a:close/>
                </a:path>
                <a:path w="1000125" h="349884">
                  <a:moveTo>
                    <a:pt x="561213" y="183832"/>
                  </a:moveTo>
                  <a:lnTo>
                    <a:pt x="560768" y="185051"/>
                  </a:lnTo>
                  <a:lnTo>
                    <a:pt x="561149" y="184264"/>
                  </a:lnTo>
                  <a:lnTo>
                    <a:pt x="561213" y="183832"/>
                  </a:lnTo>
                  <a:close/>
                </a:path>
                <a:path w="1000125" h="349884">
                  <a:moveTo>
                    <a:pt x="561403" y="187921"/>
                  </a:moveTo>
                  <a:lnTo>
                    <a:pt x="561327" y="187540"/>
                  </a:lnTo>
                  <a:lnTo>
                    <a:pt x="560374" y="186143"/>
                  </a:lnTo>
                  <a:lnTo>
                    <a:pt x="560793" y="188556"/>
                  </a:lnTo>
                  <a:lnTo>
                    <a:pt x="561403" y="187921"/>
                  </a:lnTo>
                  <a:close/>
                </a:path>
                <a:path w="1000125" h="349884">
                  <a:moveTo>
                    <a:pt x="562444" y="189179"/>
                  </a:moveTo>
                  <a:lnTo>
                    <a:pt x="562025" y="187286"/>
                  </a:lnTo>
                  <a:lnTo>
                    <a:pt x="561632" y="187680"/>
                  </a:lnTo>
                  <a:lnTo>
                    <a:pt x="561581" y="187921"/>
                  </a:lnTo>
                  <a:lnTo>
                    <a:pt x="562444" y="189179"/>
                  </a:lnTo>
                  <a:close/>
                </a:path>
                <a:path w="1000125" h="349884">
                  <a:moveTo>
                    <a:pt x="563079" y="202666"/>
                  </a:moveTo>
                  <a:lnTo>
                    <a:pt x="562775" y="202565"/>
                  </a:lnTo>
                  <a:lnTo>
                    <a:pt x="562368" y="202412"/>
                  </a:lnTo>
                  <a:lnTo>
                    <a:pt x="562305" y="202920"/>
                  </a:lnTo>
                  <a:lnTo>
                    <a:pt x="562813" y="203339"/>
                  </a:lnTo>
                  <a:lnTo>
                    <a:pt x="563003" y="203136"/>
                  </a:lnTo>
                  <a:lnTo>
                    <a:pt x="563079" y="202666"/>
                  </a:lnTo>
                  <a:close/>
                </a:path>
                <a:path w="1000125" h="349884">
                  <a:moveTo>
                    <a:pt x="563727" y="202704"/>
                  </a:moveTo>
                  <a:lnTo>
                    <a:pt x="563092" y="201155"/>
                  </a:lnTo>
                  <a:lnTo>
                    <a:pt x="563130" y="201714"/>
                  </a:lnTo>
                  <a:lnTo>
                    <a:pt x="563143" y="202272"/>
                  </a:lnTo>
                  <a:lnTo>
                    <a:pt x="563092" y="202653"/>
                  </a:lnTo>
                  <a:lnTo>
                    <a:pt x="563460" y="202742"/>
                  </a:lnTo>
                  <a:lnTo>
                    <a:pt x="563727" y="202704"/>
                  </a:lnTo>
                  <a:close/>
                </a:path>
                <a:path w="1000125" h="349884">
                  <a:moveTo>
                    <a:pt x="569798" y="201891"/>
                  </a:moveTo>
                  <a:lnTo>
                    <a:pt x="567867" y="199478"/>
                  </a:lnTo>
                  <a:lnTo>
                    <a:pt x="567474" y="198970"/>
                  </a:lnTo>
                  <a:lnTo>
                    <a:pt x="567067" y="198462"/>
                  </a:lnTo>
                  <a:lnTo>
                    <a:pt x="566864" y="198208"/>
                  </a:lnTo>
                  <a:lnTo>
                    <a:pt x="542874" y="198208"/>
                  </a:lnTo>
                  <a:lnTo>
                    <a:pt x="542290" y="198208"/>
                  </a:lnTo>
                  <a:lnTo>
                    <a:pt x="541972" y="198843"/>
                  </a:lnTo>
                  <a:lnTo>
                    <a:pt x="542226" y="200494"/>
                  </a:lnTo>
                  <a:lnTo>
                    <a:pt x="540473" y="197319"/>
                  </a:lnTo>
                  <a:lnTo>
                    <a:pt x="540334" y="197065"/>
                  </a:lnTo>
                  <a:lnTo>
                    <a:pt x="539026" y="194703"/>
                  </a:lnTo>
                  <a:lnTo>
                    <a:pt x="539026" y="200875"/>
                  </a:lnTo>
                  <a:lnTo>
                    <a:pt x="538276" y="199732"/>
                  </a:lnTo>
                  <a:lnTo>
                    <a:pt x="538175" y="199580"/>
                  </a:lnTo>
                  <a:lnTo>
                    <a:pt x="538187" y="199732"/>
                  </a:lnTo>
                  <a:lnTo>
                    <a:pt x="538099" y="199478"/>
                  </a:lnTo>
                  <a:lnTo>
                    <a:pt x="537502" y="198577"/>
                  </a:lnTo>
                  <a:lnTo>
                    <a:pt x="537502" y="199097"/>
                  </a:lnTo>
                  <a:lnTo>
                    <a:pt x="537425" y="198462"/>
                  </a:lnTo>
                  <a:lnTo>
                    <a:pt x="537514" y="197700"/>
                  </a:lnTo>
                  <a:lnTo>
                    <a:pt x="537527" y="197319"/>
                  </a:lnTo>
                  <a:lnTo>
                    <a:pt x="538010" y="197573"/>
                  </a:lnTo>
                  <a:lnTo>
                    <a:pt x="538111" y="198831"/>
                  </a:lnTo>
                  <a:lnTo>
                    <a:pt x="538238" y="199478"/>
                  </a:lnTo>
                  <a:lnTo>
                    <a:pt x="539026" y="200875"/>
                  </a:lnTo>
                  <a:lnTo>
                    <a:pt x="539026" y="194703"/>
                  </a:lnTo>
                  <a:lnTo>
                    <a:pt x="538873" y="197065"/>
                  </a:lnTo>
                  <a:lnTo>
                    <a:pt x="537984" y="196049"/>
                  </a:lnTo>
                  <a:lnTo>
                    <a:pt x="537857" y="195414"/>
                  </a:lnTo>
                  <a:lnTo>
                    <a:pt x="537565" y="193890"/>
                  </a:lnTo>
                  <a:lnTo>
                    <a:pt x="536879" y="193255"/>
                  </a:lnTo>
                  <a:lnTo>
                    <a:pt x="536740" y="195503"/>
                  </a:lnTo>
                  <a:lnTo>
                    <a:pt x="536943" y="199224"/>
                  </a:lnTo>
                  <a:lnTo>
                    <a:pt x="537273" y="199148"/>
                  </a:lnTo>
                  <a:lnTo>
                    <a:pt x="538340" y="203542"/>
                  </a:lnTo>
                  <a:lnTo>
                    <a:pt x="537006" y="202018"/>
                  </a:lnTo>
                  <a:lnTo>
                    <a:pt x="536905" y="201891"/>
                  </a:lnTo>
                  <a:lnTo>
                    <a:pt x="536575" y="201510"/>
                  </a:lnTo>
                  <a:lnTo>
                    <a:pt x="535800" y="199478"/>
                  </a:lnTo>
                  <a:lnTo>
                    <a:pt x="534352" y="195656"/>
                  </a:lnTo>
                  <a:lnTo>
                    <a:pt x="532104" y="193636"/>
                  </a:lnTo>
                  <a:lnTo>
                    <a:pt x="533234" y="199478"/>
                  </a:lnTo>
                  <a:lnTo>
                    <a:pt x="531012" y="198716"/>
                  </a:lnTo>
                  <a:lnTo>
                    <a:pt x="531926" y="199478"/>
                  </a:lnTo>
                  <a:lnTo>
                    <a:pt x="532587" y="201891"/>
                  </a:lnTo>
                  <a:lnTo>
                    <a:pt x="532104" y="201383"/>
                  </a:lnTo>
                  <a:lnTo>
                    <a:pt x="531025" y="200240"/>
                  </a:lnTo>
                  <a:lnTo>
                    <a:pt x="530834" y="201383"/>
                  </a:lnTo>
                  <a:lnTo>
                    <a:pt x="530225" y="199580"/>
                  </a:lnTo>
                  <a:lnTo>
                    <a:pt x="530136" y="199326"/>
                  </a:lnTo>
                  <a:lnTo>
                    <a:pt x="529844" y="199097"/>
                  </a:lnTo>
                  <a:lnTo>
                    <a:pt x="529539" y="198843"/>
                  </a:lnTo>
                  <a:lnTo>
                    <a:pt x="528853" y="197700"/>
                  </a:lnTo>
                  <a:lnTo>
                    <a:pt x="529424" y="199097"/>
                  </a:lnTo>
                  <a:lnTo>
                    <a:pt x="527583" y="198081"/>
                  </a:lnTo>
                  <a:lnTo>
                    <a:pt x="528891" y="202018"/>
                  </a:lnTo>
                  <a:lnTo>
                    <a:pt x="527202" y="199732"/>
                  </a:lnTo>
                  <a:lnTo>
                    <a:pt x="525449" y="199224"/>
                  </a:lnTo>
                  <a:lnTo>
                    <a:pt x="527723" y="205828"/>
                  </a:lnTo>
                  <a:lnTo>
                    <a:pt x="526186" y="205701"/>
                  </a:lnTo>
                  <a:lnTo>
                    <a:pt x="526034" y="204812"/>
                  </a:lnTo>
                  <a:lnTo>
                    <a:pt x="525780" y="203415"/>
                  </a:lnTo>
                  <a:lnTo>
                    <a:pt x="524802" y="202399"/>
                  </a:lnTo>
                  <a:lnTo>
                    <a:pt x="524776" y="201637"/>
                  </a:lnTo>
                  <a:lnTo>
                    <a:pt x="524941" y="200621"/>
                  </a:lnTo>
                  <a:lnTo>
                    <a:pt x="524992" y="200367"/>
                  </a:lnTo>
                  <a:lnTo>
                    <a:pt x="524535" y="200621"/>
                  </a:lnTo>
                  <a:lnTo>
                    <a:pt x="524027" y="200367"/>
                  </a:lnTo>
                  <a:lnTo>
                    <a:pt x="524522" y="201637"/>
                  </a:lnTo>
                  <a:lnTo>
                    <a:pt x="523798" y="200621"/>
                  </a:lnTo>
                  <a:lnTo>
                    <a:pt x="524294" y="204812"/>
                  </a:lnTo>
                  <a:lnTo>
                    <a:pt x="523214" y="203034"/>
                  </a:lnTo>
                  <a:lnTo>
                    <a:pt x="523341" y="204050"/>
                  </a:lnTo>
                  <a:lnTo>
                    <a:pt x="524052" y="206082"/>
                  </a:lnTo>
                  <a:lnTo>
                    <a:pt x="523494" y="206082"/>
                  </a:lnTo>
                  <a:lnTo>
                    <a:pt x="522986" y="206590"/>
                  </a:lnTo>
                  <a:lnTo>
                    <a:pt x="522947" y="206857"/>
                  </a:lnTo>
                  <a:lnTo>
                    <a:pt x="524090" y="208749"/>
                  </a:lnTo>
                  <a:lnTo>
                    <a:pt x="520484" y="203161"/>
                  </a:lnTo>
                  <a:lnTo>
                    <a:pt x="520509" y="210527"/>
                  </a:lnTo>
                  <a:lnTo>
                    <a:pt x="519036" y="208241"/>
                  </a:lnTo>
                  <a:lnTo>
                    <a:pt x="517410" y="205701"/>
                  </a:lnTo>
                  <a:lnTo>
                    <a:pt x="516712" y="206717"/>
                  </a:lnTo>
                  <a:lnTo>
                    <a:pt x="515785" y="207733"/>
                  </a:lnTo>
                  <a:lnTo>
                    <a:pt x="514985" y="208241"/>
                  </a:lnTo>
                  <a:lnTo>
                    <a:pt x="514858" y="207733"/>
                  </a:lnTo>
                  <a:lnTo>
                    <a:pt x="514680" y="207340"/>
                  </a:lnTo>
                  <a:lnTo>
                    <a:pt x="513003" y="206082"/>
                  </a:lnTo>
                  <a:lnTo>
                    <a:pt x="516178" y="213194"/>
                  </a:lnTo>
                  <a:lnTo>
                    <a:pt x="514083" y="211797"/>
                  </a:lnTo>
                  <a:lnTo>
                    <a:pt x="513130" y="210273"/>
                  </a:lnTo>
                  <a:lnTo>
                    <a:pt x="512241" y="208876"/>
                  </a:lnTo>
                  <a:lnTo>
                    <a:pt x="514172" y="209765"/>
                  </a:lnTo>
                  <a:lnTo>
                    <a:pt x="513410" y="208876"/>
                  </a:lnTo>
                  <a:lnTo>
                    <a:pt x="513308" y="208749"/>
                  </a:lnTo>
                  <a:lnTo>
                    <a:pt x="510781" y="202399"/>
                  </a:lnTo>
                  <a:lnTo>
                    <a:pt x="512000" y="210273"/>
                  </a:lnTo>
                  <a:lnTo>
                    <a:pt x="511403" y="209384"/>
                  </a:lnTo>
                  <a:lnTo>
                    <a:pt x="509739" y="206857"/>
                  </a:lnTo>
                  <a:lnTo>
                    <a:pt x="509816" y="206336"/>
                  </a:lnTo>
                  <a:lnTo>
                    <a:pt x="508317" y="204431"/>
                  </a:lnTo>
                  <a:lnTo>
                    <a:pt x="508990" y="209384"/>
                  </a:lnTo>
                  <a:lnTo>
                    <a:pt x="507682" y="209384"/>
                  </a:lnTo>
                  <a:lnTo>
                    <a:pt x="507542" y="208749"/>
                  </a:lnTo>
                  <a:lnTo>
                    <a:pt x="507352" y="208368"/>
                  </a:lnTo>
                  <a:lnTo>
                    <a:pt x="507758" y="211924"/>
                  </a:lnTo>
                  <a:lnTo>
                    <a:pt x="506272" y="214210"/>
                  </a:lnTo>
                  <a:lnTo>
                    <a:pt x="506196" y="214591"/>
                  </a:lnTo>
                  <a:lnTo>
                    <a:pt x="506272" y="215150"/>
                  </a:lnTo>
                  <a:lnTo>
                    <a:pt x="505675" y="215988"/>
                  </a:lnTo>
                  <a:lnTo>
                    <a:pt x="504863" y="214718"/>
                  </a:lnTo>
                  <a:lnTo>
                    <a:pt x="503707" y="213829"/>
                  </a:lnTo>
                  <a:lnTo>
                    <a:pt x="502653" y="211162"/>
                  </a:lnTo>
                  <a:lnTo>
                    <a:pt x="503529" y="210654"/>
                  </a:lnTo>
                  <a:lnTo>
                    <a:pt x="501802" y="207225"/>
                  </a:lnTo>
                  <a:lnTo>
                    <a:pt x="502373" y="211162"/>
                  </a:lnTo>
                  <a:lnTo>
                    <a:pt x="501675" y="210781"/>
                  </a:lnTo>
                  <a:lnTo>
                    <a:pt x="501180" y="209130"/>
                  </a:lnTo>
                  <a:lnTo>
                    <a:pt x="499935" y="210146"/>
                  </a:lnTo>
                  <a:lnTo>
                    <a:pt x="501307" y="214083"/>
                  </a:lnTo>
                  <a:lnTo>
                    <a:pt x="499681" y="214337"/>
                  </a:lnTo>
                  <a:lnTo>
                    <a:pt x="500253" y="215480"/>
                  </a:lnTo>
                  <a:lnTo>
                    <a:pt x="500786" y="219544"/>
                  </a:lnTo>
                  <a:lnTo>
                    <a:pt x="500697" y="219290"/>
                  </a:lnTo>
                  <a:lnTo>
                    <a:pt x="500570" y="218909"/>
                  </a:lnTo>
                  <a:lnTo>
                    <a:pt x="500392" y="218401"/>
                  </a:lnTo>
                  <a:lnTo>
                    <a:pt x="499808" y="216623"/>
                  </a:lnTo>
                  <a:lnTo>
                    <a:pt x="498779" y="213575"/>
                  </a:lnTo>
                  <a:lnTo>
                    <a:pt x="498957" y="216623"/>
                  </a:lnTo>
                  <a:lnTo>
                    <a:pt x="497319" y="212940"/>
                  </a:lnTo>
                  <a:lnTo>
                    <a:pt x="497192" y="213563"/>
                  </a:lnTo>
                  <a:lnTo>
                    <a:pt x="497065" y="214337"/>
                  </a:lnTo>
                  <a:lnTo>
                    <a:pt x="496722" y="217271"/>
                  </a:lnTo>
                  <a:lnTo>
                    <a:pt x="496011" y="218401"/>
                  </a:lnTo>
                  <a:lnTo>
                    <a:pt x="495769" y="216903"/>
                  </a:lnTo>
                  <a:lnTo>
                    <a:pt x="495439" y="218528"/>
                  </a:lnTo>
                  <a:lnTo>
                    <a:pt x="494334" y="218909"/>
                  </a:lnTo>
                  <a:lnTo>
                    <a:pt x="494042" y="218020"/>
                  </a:lnTo>
                  <a:lnTo>
                    <a:pt x="491871" y="211289"/>
                  </a:lnTo>
                  <a:lnTo>
                    <a:pt x="490829" y="218020"/>
                  </a:lnTo>
                  <a:lnTo>
                    <a:pt x="489737" y="215861"/>
                  </a:lnTo>
                  <a:lnTo>
                    <a:pt x="487984" y="212432"/>
                  </a:lnTo>
                  <a:lnTo>
                    <a:pt x="487032" y="215861"/>
                  </a:lnTo>
                  <a:lnTo>
                    <a:pt x="483743" y="212559"/>
                  </a:lnTo>
                  <a:lnTo>
                    <a:pt x="481672" y="213702"/>
                  </a:lnTo>
                  <a:lnTo>
                    <a:pt x="484505" y="219290"/>
                  </a:lnTo>
                  <a:lnTo>
                    <a:pt x="481063" y="214083"/>
                  </a:lnTo>
                  <a:lnTo>
                    <a:pt x="481393" y="214998"/>
                  </a:lnTo>
                  <a:lnTo>
                    <a:pt x="480517" y="214210"/>
                  </a:lnTo>
                  <a:lnTo>
                    <a:pt x="481723" y="215938"/>
                  </a:lnTo>
                  <a:lnTo>
                    <a:pt x="481952" y="216560"/>
                  </a:lnTo>
                  <a:lnTo>
                    <a:pt x="480428" y="217805"/>
                  </a:lnTo>
                  <a:lnTo>
                    <a:pt x="482473" y="220192"/>
                  </a:lnTo>
                  <a:lnTo>
                    <a:pt x="482003" y="219138"/>
                  </a:lnTo>
                  <a:lnTo>
                    <a:pt x="481990" y="216636"/>
                  </a:lnTo>
                  <a:lnTo>
                    <a:pt x="483095" y="219671"/>
                  </a:lnTo>
                  <a:lnTo>
                    <a:pt x="483184" y="220306"/>
                  </a:lnTo>
                  <a:lnTo>
                    <a:pt x="482892" y="220687"/>
                  </a:lnTo>
                  <a:lnTo>
                    <a:pt x="482663" y="220687"/>
                  </a:lnTo>
                  <a:lnTo>
                    <a:pt x="482473" y="220306"/>
                  </a:lnTo>
                  <a:lnTo>
                    <a:pt x="481774" y="219544"/>
                  </a:lnTo>
                  <a:lnTo>
                    <a:pt x="479666" y="217258"/>
                  </a:lnTo>
                  <a:lnTo>
                    <a:pt x="478675" y="215607"/>
                  </a:lnTo>
                  <a:lnTo>
                    <a:pt x="479691" y="215734"/>
                  </a:lnTo>
                  <a:lnTo>
                    <a:pt x="479640" y="215607"/>
                  </a:lnTo>
                  <a:lnTo>
                    <a:pt x="479183" y="214337"/>
                  </a:lnTo>
                  <a:lnTo>
                    <a:pt x="477875" y="214337"/>
                  </a:lnTo>
                  <a:lnTo>
                    <a:pt x="477875" y="213829"/>
                  </a:lnTo>
                  <a:lnTo>
                    <a:pt x="477824" y="211924"/>
                  </a:lnTo>
                  <a:lnTo>
                    <a:pt x="476516" y="210654"/>
                  </a:lnTo>
                  <a:lnTo>
                    <a:pt x="477304" y="212432"/>
                  </a:lnTo>
                  <a:lnTo>
                    <a:pt x="477393" y="212813"/>
                  </a:lnTo>
                  <a:lnTo>
                    <a:pt x="477177" y="213829"/>
                  </a:lnTo>
                  <a:lnTo>
                    <a:pt x="476250" y="213194"/>
                  </a:lnTo>
                  <a:lnTo>
                    <a:pt x="478015" y="215607"/>
                  </a:lnTo>
                  <a:lnTo>
                    <a:pt x="478066" y="216115"/>
                  </a:lnTo>
                  <a:lnTo>
                    <a:pt x="477621" y="219544"/>
                  </a:lnTo>
                  <a:lnTo>
                    <a:pt x="477418" y="218909"/>
                  </a:lnTo>
                  <a:lnTo>
                    <a:pt x="476148" y="214845"/>
                  </a:lnTo>
                  <a:lnTo>
                    <a:pt x="475005" y="211162"/>
                  </a:lnTo>
                  <a:lnTo>
                    <a:pt x="474472" y="214845"/>
                  </a:lnTo>
                  <a:lnTo>
                    <a:pt x="474433" y="214210"/>
                  </a:lnTo>
                  <a:lnTo>
                    <a:pt x="474357" y="212813"/>
                  </a:lnTo>
                  <a:lnTo>
                    <a:pt x="473900" y="214210"/>
                  </a:lnTo>
                  <a:lnTo>
                    <a:pt x="471297" y="213829"/>
                  </a:lnTo>
                  <a:lnTo>
                    <a:pt x="472122" y="218909"/>
                  </a:lnTo>
                  <a:lnTo>
                    <a:pt x="471728" y="218274"/>
                  </a:lnTo>
                  <a:lnTo>
                    <a:pt x="471030" y="216725"/>
                  </a:lnTo>
                  <a:lnTo>
                    <a:pt x="471068" y="216408"/>
                  </a:lnTo>
                  <a:lnTo>
                    <a:pt x="471195" y="216115"/>
                  </a:lnTo>
                  <a:lnTo>
                    <a:pt x="468985" y="215988"/>
                  </a:lnTo>
                  <a:lnTo>
                    <a:pt x="468884" y="217449"/>
                  </a:lnTo>
                  <a:lnTo>
                    <a:pt x="468884" y="242658"/>
                  </a:lnTo>
                  <a:lnTo>
                    <a:pt x="468769" y="242404"/>
                  </a:lnTo>
                  <a:lnTo>
                    <a:pt x="468604" y="242277"/>
                  </a:lnTo>
                  <a:lnTo>
                    <a:pt x="468096" y="241896"/>
                  </a:lnTo>
                  <a:lnTo>
                    <a:pt x="468033" y="241007"/>
                  </a:lnTo>
                  <a:lnTo>
                    <a:pt x="467969" y="240118"/>
                  </a:lnTo>
                  <a:lnTo>
                    <a:pt x="468807" y="242443"/>
                  </a:lnTo>
                  <a:lnTo>
                    <a:pt x="468884" y="242658"/>
                  </a:lnTo>
                  <a:lnTo>
                    <a:pt x="468884" y="217449"/>
                  </a:lnTo>
                  <a:lnTo>
                    <a:pt x="468515" y="222719"/>
                  </a:lnTo>
                  <a:lnTo>
                    <a:pt x="467588" y="221830"/>
                  </a:lnTo>
                  <a:lnTo>
                    <a:pt x="467448" y="221703"/>
                  </a:lnTo>
                  <a:lnTo>
                    <a:pt x="465988" y="220306"/>
                  </a:lnTo>
                  <a:lnTo>
                    <a:pt x="465645" y="218782"/>
                  </a:lnTo>
                  <a:lnTo>
                    <a:pt x="465582" y="218909"/>
                  </a:lnTo>
                  <a:lnTo>
                    <a:pt x="465467" y="219544"/>
                  </a:lnTo>
                  <a:lnTo>
                    <a:pt x="465924" y="221703"/>
                  </a:lnTo>
                  <a:lnTo>
                    <a:pt x="464959" y="220433"/>
                  </a:lnTo>
                  <a:lnTo>
                    <a:pt x="464731" y="219544"/>
                  </a:lnTo>
                  <a:lnTo>
                    <a:pt x="464616" y="218909"/>
                  </a:lnTo>
                  <a:lnTo>
                    <a:pt x="464426" y="218782"/>
                  </a:lnTo>
                  <a:lnTo>
                    <a:pt x="464299" y="221830"/>
                  </a:lnTo>
                  <a:lnTo>
                    <a:pt x="463524" y="221068"/>
                  </a:lnTo>
                  <a:lnTo>
                    <a:pt x="463384" y="219290"/>
                  </a:lnTo>
                  <a:lnTo>
                    <a:pt x="460819" y="217893"/>
                  </a:lnTo>
                  <a:lnTo>
                    <a:pt x="461568" y="222973"/>
                  </a:lnTo>
                  <a:lnTo>
                    <a:pt x="461670" y="224497"/>
                  </a:lnTo>
                  <a:lnTo>
                    <a:pt x="460476" y="225894"/>
                  </a:lnTo>
                  <a:lnTo>
                    <a:pt x="459041" y="221449"/>
                  </a:lnTo>
                  <a:lnTo>
                    <a:pt x="456069" y="220052"/>
                  </a:lnTo>
                  <a:lnTo>
                    <a:pt x="455891" y="219544"/>
                  </a:lnTo>
                  <a:lnTo>
                    <a:pt x="453478" y="219671"/>
                  </a:lnTo>
                  <a:lnTo>
                    <a:pt x="453275" y="223735"/>
                  </a:lnTo>
                  <a:lnTo>
                    <a:pt x="453161" y="224497"/>
                  </a:lnTo>
                  <a:lnTo>
                    <a:pt x="451688" y="226783"/>
                  </a:lnTo>
                  <a:lnTo>
                    <a:pt x="451294" y="226148"/>
                  </a:lnTo>
                  <a:lnTo>
                    <a:pt x="448868" y="222338"/>
                  </a:lnTo>
                  <a:lnTo>
                    <a:pt x="446659" y="226148"/>
                  </a:lnTo>
                  <a:lnTo>
                    <a:pt x="443712" y="224116"/>
                  </a:lnTo>
                  <a:lnTo>
                    <a:pt x="444296" y="224878"/>
                  </a:lnTo>
                  <a:lnTo>
                    <a:pt x="444576" y="226529"/>
                  </a:lnTo>
                  <a:lnTo>
                    <a:pt x="444665" y="227799"/>
                  </a:lnTo>
                  <a:lnTo>
                    <a:pt x="444525" y="228180"/>
                  </a:lnTo>
                  <a:lnTo>
                    <a:pt x="443750" y="227418"/>
                  </a:lnTo>
                  <a:lnTo>
                    <a:pt x="444119" y="231609"/>
                  </a:lnTo>
                  <a:lnTo>
                    <a:pt x="443826" y="230593"/>
                  </a:lnTo>
                  <a:lnTo>
                    <a:pt x="442937" y="227545"/>
                  </a:lnTo>
                  <a:lnTo>
                    <a:pt x="443128" y="227545"/>
                  </a:lnTo>
                  <a:lnTo>
                    <a:pt x="441515" y="223735"/>
                  </a:lnTo>
                  <a:lnTo>
                    <a:pt x="440855" y="225132"/>
                  </a:lnTo>
                  <a:lnTo>
                    <a:pt x="440016" y="225259"/>
                  </a:lnTo>
                  <a:lnTo>
                    <a:pt x="441540" y="230593"/>
                  </a:lnTo>
                  <a:lnTo>
                    <a:pt x="438912" y="228180"/>
                  </a:lnTo>
                  <a:lnTo>
                    <a:pt x="437197" y="229323"/>
                  </a:lnTo>
                  <a:lnTo>
                    <a:pt x="435724" y="230593"/>
                  </a:lnTo>
                  <a:lnTo>
                    <a:pt x="433755" y="228561"/>
                  </a:lnTo>
                  <a:lnTo>
                    <a:pt x="433666" y="229958"/>
                  </a:lnTo>
                  <a:lnTo>
                    <a:pt x="433031" y="230212"/>
                  </a:lnTo>
                  <a:lnTo>
                    <a:pt x="432955" y="231609"/>
                  </a:lnTo>
                  <a:lnTo>
                    <a:pt x="432346" y="229577"/>
                  </a:lnTo>
                  <a:lnTo>
                    <a:pt x="432117" y="228815"/>
                  </a:lnTo>
                  <a:lnTo>
                    <a:pt x="429717" y="228434"/>
                  </a:lnTo>
                  <a:lnTo>
                    <a:pt x="428218" y="229577"/>
                  </a:lnTo>
                  <a:lnTo>
                    <a:pt x="427939" y="227418"/>
                  </a:lnTo>
                  <a:lnTo>
                    <a:pt x="426923" y="227545"/>
                  </a:lnTo>
                  <a:lnTo>
                    <a:pt x="429221" y="236054"/>
                  </a:lnTo>
                  <a:lnTo>
                    <a:pt x="428383" y="236435"/>
                  </a:lnTo>
                  <a:lnTo>
                    <a:pt x="428104" y="235673"/>
                  </a:lnTo>
                  <a:lnTo>
                    <a:pt x="427494" y="234022"/>
                  </a:lnTo>
                  <a:lnTo>
                    <a:pt x="427075" y="232879"/>
                  </a:lnTo>
                  <a:lnTo>
                    <a:pt x="426834" y="232244"/>
                  </a:lnTo>
                  <a:lnTo>
                    <a:pt x="425170" y="232879"/>
                  </a:lnTo>
                  <a:lnTo>
                    <a:pt x="422351" y="229704"/>
                  </a:lnTo>
                  <a:lnTo>
                    <a:pt x="421855" y="234022"/>
                  </a:lnTo>
                  <a:lnTo>
                    <a:pt x="421386" y="232244"/>
                  </a:lnTo>
                  <a:lnTo>
                    <a:pt x="421474" y="231990"/>
                  </a:lnTo>
                  <a:lnTo>
                    <a:pt x="421589" y="231863"/>
                  </a:lnTo>
                  <a:lnTo>
                    <a:pt x="420776" y="231990"/>
                  </a:lnTo>
                  <a:lnTo>
                    <a:pt x="420573" y="231863"/>
                  </a:lnTo>
                  <a:lnTo>
                    <a:pt x="417677" y="229958"/>
                  </a:lnTo>
                  <a:lnTo>
                    <a:pt x="418477" y="232232"/>
                  </a:lnTo>
                  <a:lnTo>
                    <a:pt x="417842" y="235800"/>
                  </a:lnTo>
                  <a:lnTo>
                    <a:pt x="417436" y="237705"/>
                  </a:lnTo>
                  <a:lnTo>
                    <a:pt x="416737" y="234911"/>
                  </a:lnTo>
                  <a:lnTo>
                    <a:pt x="416979" y="237959"/>
                  </a:lnTo>
                  <a:lnTo>
                    <a:pt x="417233" y="239864"/>
                  </a:lnTo>
                  <a:lnTo>
                    <a:pt x="416509" y="241007"/>
                  </a:lnTo>
                  <a:lnTo>
                    <a:pt x="416153" y="240753"/>
                  </a:lnTo>
                  <a:lnTo>
                    <a:pt x="415671" y="238988"/>
                  </a:lnTo>
                  <a:lnTo>
                    <a:pt x="416191" y="239483"/>
                  </a:lnTo>
                  <a:lnTo>
                    <a:pt x="415632" y="238848"/>
                  </a:lnTo>
                  <a:lnTo>
                    <a:pt x="414896" y="238213"/>
                  </a:lnTo>
                  <a:lnTo>
                    <a:pt x="416306" y="242277"/>
                  </a:lnTo>
                  <a:lnTo>
                    <a:pt x="414832" y="241134"/>
                  </a:lnTo>
                  <a:lnTo>
                    <a:pt x="414705" y="239229"/>
                  </a:lnTo>
                  <a:lnTo>
                    <a:pt x="413753" y="239229"/>
                  </a:lnTo>
                  <a:lnTo>
                    <a:pt x="414108" y="240118"/>
                  </a:lnTo>
                  <a:lnTo>
                    <a:pt x="414134" y="243039"/>
                  </a:lnTo>
                  <a:lnTo>
                    <a:pt x="414020" y="243674"/>
                  </a:lnTo>
                  <a:lnTo>
                    <a:pt x="413740" y="243420"/>
                  </a:lnTo>
                  <a:lnTo>
                    <a:pt x="412965" y="242709"/>
                  </a:lnTo>
                  <a:lnTo>
                    <a:pt x="412965" y="256628"/>
                  </a:lnTo>
                  <a:lnTo>
                    <a:pt x="412686" y="256501"/>
                  </a:lnTo>
                  <a:lnTo>
                    <a:pt x="412076" y="256755"/>
                  </a:lnTo>
                  <a:lnTo>
                    <a:pt x="411861" y="256120"/>
                  </a:lnTo>
                  <a:lnTo>
                    <a:pt x="411772" y="255866"/>
                  </a:lnTo>
                  <a:lnTo>
                    <a:pt x="411619" y="255231"/>
                  </a:lnTo>
                  <a:lnTo>
                    <a:pt x="411505" y="254723"/>
                  </a:lnTo>
                  <a:lnTo>
                    <a:pt x="411721" y="254723"/>
                  </a:lnTo>
                  <a:lnTo>
                    <a:pt x="411797" y="255485"/>
                  </a:lnTo>
                  <a:lnTo>
                    <a:pt x="412432" y="255866"/>
                  </a:lnTo>
                  <a:lnTo>
                    <a:pt x="412965" y="256628"/>
                  </a:lnTo>
                  <a:lnTo>
                    <a:pt x="412965" y="242709"/>
                  </a:lnTo>
                  <a:lnTo>
                    <a:pt x="412369" y="242150"/>
                  </a:lnTo>
                  <a:lnTo>
                    <a:pt x="411505" y="239737"/>
                  </a:lnTo>
                  <a:lnTo>
                    <a:pt x="411835" y="241261"/>
                  </a:lnTo>
                  <a:lnTo>
                    <a:pt x="411962" y="243420"/>
                  </a:lnTo>
                  <a:lnTo>
                    <a:pt x="411238" y="242912"/>
                  </a:lnTo>
                  <a:lnTo>
                    <a:pt x="411010" y="242252"/>
                  </a:lnTo>
                  <a:lnTo>
                    <a:pt x="411010" y="257263"/>
                  </a:lnTo>
                  <a:lnTo>
                    <a:pt x="410565" y="257517"/>
                  </a:lnTo>
                  <a:lnTo>
                    <a:pt x="410997" y="257263"/>
                  </a:lnTo>
                  <a:lnTo>
                    <a:pt x="411010" y="242252"/>
                  </a:lnTo>
                  <a:lnTo>
                    <a:pt x="410933" y="242023"/>
                  </a:lnTo>
                  <a:lnTo>
                    <a:pt x="410908" y="241007"/>
                  </a:lnTo>
                  <a:lnTo>
                    <a:pt x="410413" y="240626"/>
                  </a:lnTo>
                  <a:lnTo>
                    <a:pt x="410070" y="240372"/>
                  </a:lnTo>
                  <a:lnTo>
                    <a:pt x="409689" y="240093"/>
                  </a:lnTo>
                  <a:lnTo>
                    <a:pt x="409689" y="244817"/>
                  </a:lnTo>
                  <a:lnTo>
                    <a:pt x="409308" y="244309"/>
                  </a:lnTo>
                  <a:lnTo>
                    <a:pt x="407911" y="242443"/>
                  </a:lnTo>
                  <a:lnTo>
                    <a:pt x="407593" y="241515"/>
                  </a:lnTo>
                  <a:lnTo>
                    <a:pt x="407390" y="241007"/>
                  </a:lnTo>
                  <a:lnTo>
                    <a:pt x="407314" y="240880"/>
                  </a:lnTo>
                  <a:lnTo>
                    <a:pt x="407238" y="240753"/>
                  </a:lnTo>
                  <a:lnTo>
                    <a:pt x="408406" y="240499"/>
                  </a:lnTo>
                  <a:lnTo>
                    <a:pt x="409041" y="240411"/>
                  </a:lnTo>
                  <a:lnTo>
                    <a:pt x="409689" y="244817"/>
                  </a:lnTo>
                  <a:lnTo>
                    <a:pt x="409689" y="240093"/>
                  </a:lnTo>
                  <a:lnTo>
                    <a:pt x="409397" y="239864"/>
                  </a:lnTo>
                  <a:lnTo>
                    <a:pt x="409397" y="240372"/>
                  </a:lnTo>
                  <a:lnTo>
                    <a:pt x="409359" y="240626"/>
                  </a:lnTo>
                  <a:lnTo>
                    <a:pt x="409282" y="240385"/>
                  </a:lnTo>
                  <a:lnTo>
                    <a:pt x="409397" y="239864"/>
                  </a:lnTo>
                  <a:lnTo>
                    <a:pt x="409041" y="239585"/>
                  </a:lnTo>
                  <a:lnTo>
                    <a:pt x="408597" y="238086"/>
                  </a:lnTo>
                  <a:lnTo>
                    <a:pt x="407543" y="237832"/>
                  </a:lnTo>
                  <a:lnTo>
                    <a:pt x="407250" y="234149"/>
                  </a:lnTo>
                  <a:lnTo>
                    <a:pt x="407123" y="235673"/>
                  </a:lnTo>
                  <a:lnTo>
                    <a:pt x="407009" y="240880"/>
                  </a:lnTo>
                  <a:lnTo>
                    <a:pt x="406844" y="240753"/>
                  </a:lnTo>
                  <a:lnTo>
                    <a:pt x="405739" y="239864"/>
                  </a:lnTo>
                  <a:lnTo>
                    <a:pt x="405612" y="239610"/>
                  </a:lnTo>
                  <a:lnTo>
                    <a:pt x="405485" y="239356"/>
                  </a:lnTo>
                  <a:lnTo>
                    <a:pt x="405371" y="238721"/>
                  </a:lnTo>
                  <a:lnTo>
                    <a:pt x="405091" y="238467"/>
                  </a:lnTo>
                  <a:lnTo>
                    <a:pt x="405003" y="238721"/>
                  </a:lnTo>
                  <a:lnTo>
                    <a:pt x="404914" y="239356"/>
                  </a:lnTo>
                  <a:lnTo>
                    <a:pt x="404228" y="238721"/>
                  </a:lnTo>
                  <a:lnTo>
                    <a:pt x="403936" y="238721"/>
                  </a:lnTo>
                  <a:lnTo>
                    <a:pt x="403809" y="238379"/>
                  </a:lnTo>
                  <a:lnTo>
                    <a:pt x="403809" y="238848"/>
                  </a:lnTo>
                  <a:lnTo>
                    <a:pt x="403771" y="241896"/>
                  </a:lnTo>
                  <a:lnTo>
                    <a:pt x="403771" y="238848"/>
                  </a:lnTo>
                  <a:lnTo>
                    <a:pt x="403529" y="238963"/>
                  </a:lnTo>
                  <a:lnTo>
                    <a:pt x="403428" y="239610"/>
                  </a:lnTo>
                  <a:lnTo>
                    <a:pt x="403212" y="238594"/>
                  </a:lnTo>
                  <a:lnTo>
                    <a:pt x="403301" y="237832"/>
                  </a:lnTo>
                  <a:lnTo>
                    <a:pt x="403352" y="237705"/>
                  </a:lnTo>
                  <a:lnTo>
                    <a:pt x="403606" y="238213"/>
                  </a:lnTo>
                  <a:lnTo>
                    <a:pt x="403809" y="238848"/>
                  </a:lnTo>
                  <a:lnTo>
                    <a:pt x="403809" y="238379"/>
                  </a:lnTo>
                  <a:lnTo>
                    <a:pt x="403567" y="237705"/>
                  </a:lnTo>
                  <a:lnTo>
                    <a:pt x="403199" y="236689"/>
                  </a:lnTo>
                  <a:lnTo>
                    <a:pt x="402526" y="237832"/>
                  </a:lnTo>
                  <a:lnTo>
                    <a:pt x="402043" y="237959"/>
                  </a:lnTo>
                  <a:lnTo>
                    <a:pt x="402882" y="240753"/>
                  </a:lnTo>
                  <a:lnTo>
                    <a:pt x="402132" y="240499"/>
                  </a:lnTo>
                  <a:lnTo>
                    <a:pt x="403364" y="242658"/>
                  </a:lnTo>
                  <a:lnTo>
                    <a:pt x="403364" y="242277"/>
                  </a:lnTo>
                  <a:lnTo>
                    <a:pt x="403631" y="242049"/>
                  </a:lnTo>
                  <a:lnTo>
                    <a:pt x="403631" y="242201"/>
                  </a:lnTo>
                  <a:lnTo>
                    <a:pt x="403720" y="242468"/>
                  </a:lnTo>
                  <a:lnTo>
                    <a:pt x="403847" y="242658"/>
                  </a:lnTo>
                  <a:lnTo>
                    <a:pt x="403948" y="242836"/>
                  </a:lnTo>
                  <a:lnTo>
                    <a:pt x="403821" y="242011"/>
                  </a:lnTo>
                  <a:lnTo>
                    <a:pt x="404088" y="241769"/>
                  </a:lnTo>
                  <a:lnTo>
                    <a:pt x="404914" y="241515"/>
                  </a:lnTo>
                  <a:lnTo>
                    <a:pt x="404914" y="244309"/>
                  </a:lnTo>
                  <a:lnTo>
                    <a:pt x="403948" y="242912"/>
                  </a:lnTo>
                  <a:lnTo>
                    <a:pt x="404596" y="247611"/>
                  </a:lnTo>
                  <a:lnTo>
                    <a:pt x="402831" y="243928"/>
                  </a:lnTo>
                  <a:lnTo>
                    <a:pt x="400977" y="242150"/>
                  </a:lnTo>
                  <a:lnTo>
                    <a:pt x="400113" y="239737"/>
                  </a:lnTo>
                  <a:lnTo>
                    <a:pt x="399148" y="241769"/>
                  </a:lnTo>
                  <a:lnTo>
                    <a:pt x="397065" y="241769"/>
                  </a:lnTo>
                  <a:lnTo>
                    <a:pt x="397433" y="245198"/>
                  </a:lnTo>
                  <a:lnTo>
                    <a:pt x="397548" y="247738"/>
                  </a:lnTo>
                  <a:lnTo>
                    <a:pt x="397446" y="248119"/>
                  </a:lnTo>
                  <a:lnTo>
                    <a:pt x="396811" y="246100"/>
                  </a:lnTo>
                  <a:lnTo>
                    <a:pt x="396481" y="245325"/>
                  </a:lnTo>
                  <a:lnTo>
                    <a:pt x="396443" y="244602"/>
                  </a:lnTo>
                  <a:lnTo>
                    <a:pt x="396252" y="245325"/>
                  </a:lnTo>
                  <a:lnTo>
                    <a:pt x="395020" y="245071"/>
                  </a:lnTo>
                  <a:lnTo>
                    <a:pt x="394411" y="244944"/>
                  </a:lnTo>
                  <a:lnTo>
                    <a:pt x="394500" y="245376"/>
                  </a:lnTo>
                  <a:lnTo>
                    <a:pt x="394690" y="245224"/>
                  </a:lnTo>
                  <a:lnTo>
                    <a:pt x="394576" y="245694"/>
                  </a:lnTo>
                  <a:lnTo>
                    <a:pt x="394741" y="245338"/>
                  </a:lnTo>
                  <a:lnTo>
                    <a:pt x="394665" y="246087"/>
                  </a:lnTo>
                  <a:lnTo>
                    <a:pt x="395262" y="248754"/>
                  </a:lnTo>
                  <a:lnTo>
                    <a:pt x="393763" y="247357"/>
                  </a:lnTo>
                  <a:lnTo>
                    <a:pt x="394385" y="246087"/>
                  </a:lnTo>
                  <a:lnTo>
                    <a:pt x="394500" y="245833"/>
                  </a:lnTo>
                  <a:lnTo>
                    <a:pt x="394500" y="245376"/>
                  </a:lnTo>
                  <a:lnTo>
                    <a:pt x="393636" y="246087"/>
                  </a:lnTo>
                  <a:lnTo>
                    <a:pt x="393509" y="244944"/>
                  </a:lnTo>
                  <a:lnTo>
                    <a:pt x="391261" y="244309"/>
                  </a:lnTo>
                  <a:lnTo>
                    <a:pt x="390258" y="247484"/>
                  </a:lnTo>
                  <a:lnTo>
                    <a:pt x="389102" y="250405"/>
                  </a:lnTo>
                  <a:lnTo>
                    <a:pt x="388429" y="250024"/>
                  </a:lnTo>
                  <a:lnTo>
                    <a:pt x="386422" y="248881"/>
                  </a:lnTo>
                  <a:lnTo>
                    <a:pt x="386943" y="249516"/>
                  </a:lnTo>
                  <a:lnTo>
                    <a:pt x="387146" y="250024"/>
                  </a:lnTo>
                  <a:lnTo>
                    <a:pt x="382727" y="247611"/>
                  </a:lnTo>
                  <a:lnTo>
                    <a:pt x="380758" y="255231"/>
                  </a:lnTo>
                  <a:lnTo>
                    <a:pt x="379780" y="254342"/>
                  </a:lnTo>
                  <a:lnTo>
                    <a:pt x="375856" y="250786"/>
                  </a:lnTo>
                  <a:lnTo>
                    <a:pt x="374561" y="250024"/>
                  </a:lnTo>
                  <a:lnTo>
                    <a:pt x="374878" y="251421"/>
                  </a:lnTo>
                  <a:lnTo>
                    <a:pt x="374980" y="254342"/>
                  </a:lnTo>
                  <a:lnTo>
                    <a:pt x="373951" y="251421"/>
                  </a:lnTo>
                  <a:lnTo>
                    <a:pt x="373900" y="253326"/>
                  </a:lnTo>
                  <a:lnTo>
                    <a:pt x="373786" y="255485"/>
                  </a:lnTo>
                  <a:lnTo>
                    <a:pt x="373062" y="258152"/>
                  </a:lnTo>
                  <a:lnTo>
                    <a:pt x="372973" y="257898"/>
                  </a:lnTo>
                  <a:lnTo>
                    <a:pt x="372821" y="257517"/>
                  </a:lnTo>
                  <a:lnTo>
                    <a:pt x="372148" y="255739"/>
                  </a:lnTo>
                  <a:lnTo>
                    <a:pt x="369354" y="248373"/>
                  </a:lnTo>
                  <a:lnTo>
                    <a:pt x="368782" y="253707"/>
                  </a:lnTo>
                  <a:lnTo>
                    <a:pt x="369557" y="255739"/>
                  </a:lnTo>
                  <a:lnTo>
                    <a:pt x="368795" y="255485"/>
                  </a:lnTo>
                  <a:lnTo>
                    <a:pt x="367753" y="257517"/>
                  </a:lnTo>
                  <a:lnTo>
                    <a:pt x="367703" y="257263"/>
                  </a:lnTo>
                  <a:lnTo>
                    <a:pt x="367258" y="255104"/>
                  </a:lnTo>
                  <a:lnTo>
                    <a:pt x="367284" y="255485"/>
                  </a:lnTo>
                  <a:lnTo>
                    <a:pt x="367588" y="257263"/>
                  </a:lnTo>
                  <a:lnTo>
                    <a:pt x="367068" y="256247"/>
                  </a:lnTo>
                  <a:lnTo>
                    <a:pt x="366623" y="254723"/>
                  </a:lnTo>
                  <a:lnTo>
                    <a:pt x="365696" y="257898"/>
                  </a:lnTo>
                  <a:lnTo>
                    <a:pt x="364121" y="257009"/>
                  </a:lnTo>
                  <a:lnTo>
                    <a:pt x="364248" y="251421"/>
                  </a:lnTo>
                  <a:lnTo>
                    <a:pt x="362331" y="251548"/>
                  </a:lnTo>
                  <a:lnTo>
                    <a:pt x="361886" y="252310"/>
                  </a:lnTo>
                  <a:lnTo>
                    <a:pt x="361784" y="252818"/>
                  </a:lnTo>
                  <a:lnTo>
                    <a:pt x="361569" y="256755"/>
                  </a:lnTo>
                  <a:lnTo>
                    <a:pt x="362102" y="257771"/>
                  </a:lnTo>
                  <a:lnTo>
                    <a:pt x="362394" y="257771"/>
                  </a:lnTo>
                  <a:lnTo>
                    <a:pt x="363080" y="258533"/>
                  </a:lnTo>
                  <a:lnTo>
                    <a:pt x="363410" y="259803"/>
                  </a:lnTo>
                  <a:lnTo>
                    <a:pt x="363461" y="260311"/>
                  </a:lnTo>
                  <a:lnTo>
                    <a:pt x="363245" y="260819"/>
                  </a:lnTo>
                  <a:lnTo>
                    <a:pt x="363207" y="261708"/>
                  </a:lnTo>
                  <a:lnTo>
                    <a:pt x="364147" y="265772"/>
                  </a:lnTo>
                  <a:lnTo>
                    <a:pt x="364947" y="270979"/>
                  </a:lnTo>
                  <a:lnTo>
                    <a:pt x="367334" y="273773"/>
                  </a:lnTo>
                  <a:lnTo>
                    <a:pt x="367677" y="270598"/>
                  </a:lnTo>
                  <a:lnTo>
                    <a:pt x="368617" y="272884"/>
                  </a:lnTo>
                  <a:lnTo>
                    <a:pt x="367741" y="273265"/>
                  </a:lnTo>
                  <a:lnTo>
                    <a:pt x="368820" y="275170"/>
                  </a:lnTo>
                  <a:lnTo>
                    <a:pt x="368706" y="273773"/>
                  </a:lnTo>
                  <a:lnTo>
                    <a:pt x="368693" y="271868"/>
                  </a:lnTo>
                  <a:lnTo>
                    <a:pt x="369189" y="273265"/>
                  </a:lnTo>
                  <a:lnTo>
                    <a:pt x="369455" y="273900"/>
                  </a:lnTo>
                  <a:lnTo>
                    <a:pt x="369785" y="274281"/>
                  </a:lnTo>
                  <a:lnTo>
                    <a:pt x="369747" y="271868"/>
                  </a:lnTo>
                  <a:lnTo>
                    <a:pt x="369722" y="270598"/>
                  </a:lnTo>
                  <a:lnTo>
                    <a:pt x="369760" y="269811"/>
                  </a:lnTo>
                  <a:lnTo>
                    <a:pt x="369811" y="270344"/>
                  </a:lnTo>
                  <a:lnTo>
                    <a:pt x="370128" y="270713"/>
                  </a:lnTo>
                  <a:lnTo>
                    <a:pt x="369773" y="269671"/>
                  </a:lnTo>
                  <a:lnTo>
                    <a:pt x="369785" y="269455"/>
                  </a:lnTo>
                  <a:lnTo>
                    <a:pt x="370078" y="268439"/>
                  </a:lnTo>
                  <a:lnTo>
                    <a:pt x="371068" y="270344"/>
                  </a:lnTo>
                  <a:lnTo>
                    <a:pt x="371157" y="270598"/>
                  </a:lnTo>
                  <a:lnTo>
                    <a:pt x="371449" y="272249"/>
                  </a:lnTo>
                  <a:lnTo>
                    <a:pt x="371576" y="270217"/>
                  </a:lnTo>
                  <a:lnTo>
                    <a:pt x="371932" y="271360"/>
                  </a:lnTo>
                  <a:lnTo>
                    <a:pt x="372033" y="272059"/>
                  </a:lnTo>
                  <a:lnTo>
                    <a:pt x="372110" y="271233"/>
                  </a:lnTo>
                  <a:lnTo>
                    <a:pt x="373227" y="271868"/>
                  </a:lnTo>
                  <a:lnTo>
                    <a:pt x="373126" y="271233"/>
                  </a:lnTo>
                  <a:lnTo>
                    <a:pt x="372973" y="270217"/>
                  </a:lnTo>
                  <a:lnTo>
                    <a:pt x="372846" y="269328"/>
                  </a:lnTo>
                  <a:lnTo>
                    <a:pt x="374078" y="271741"/>
                  </a:lnTo>
                  <a:lnTo>
                    <a:pt x="374370" y="269328"/>
                  </a:lnTo>
                  <a:lnTo>
                    <a:pt x="374484" y="268439"/>
                  </a:lnTo>
                  <a:lnTo>
                    <a:pt x="374510" y="268185"/>
                  </a:lnTo>
                  <a:lnTo>
                    <a:pt x="375615" y="272630"/>
                  </a:lnTo>
                  <a:lnTo>
                    <a:pt x="375653" y="272834"/>
                  </a:lnTo>
                  <a:lnTo>
                    <a:pt x="375691" y="273050"/>
                  </a:lnTo>
                  <a:lnTo>
                    <a:pt x="375704" y="272846"/>
                  </a:lnTo>
                  <a:lnTo>
                    <a:pt x="375678" y="272707"/>
                  </a:lnTo>
                  <a:lnTo>
                    <a:pt x="375627" y="272580"/>
                  </a:lnTo>
                  <a:lnTo>
                    <a:pt x="375653" y="268820"/>
                  </a:lnTo>
                  <a:lnTo>
                    <a:pt x="376097" y="268566"/>
                  </a:lnTo>
                  <a:lnTo>
                    <a:pt x="376605" y="274154"/>
                  </a:lnTo>
                  <a:lnTo>
                    <a:pt x="377990" y="268566"/>
                  </a:lnTo>
                  <a:lnTo>
                    <a:pt x="378053" y="268312"/>
                  </a:lnTo>
                  <a:lnTo>
                    <a:pt x="379336" y="274154"/>
                  </a:lnTo>
                  <a:lnTo>
                    <a:pt x="378739" y="269201"/>
                  </a:lnTo>
                  <a:lnTo>
                    <a:pt x="381203" y="271360"/>
                  </a:lnTo>
                  <a:lnTo>
                    <a:pt x="381558" y="269201"/>
                  </a:lnTo>
                  <a:lnTo>
                    <a:pt x="381685" y="268439"/>
                  </a:lnTo>
                  <a:lnTo>
                    <a:pt x="381787" y="269379"/>
                  </a:lnTo>
                  <a:lnTo>
                    <a:pt x="382409" y="269582"/>
                  </a:lnTo>
                  <a:lnTo>
                    <a:pt x="382993" y="270979"/>
                  </a:lnTo>
                  <a:lnTo>
                    <a:pt x="383679" y="271741"/>
                  </a:lnTo>
                  <a:lnTo>
                    <a:pt x="382854" y="268439"/>
                  </a:lnTo>
                  <a:lnTo>
                    <a:pt x="382816" y="268312"/>
                  </a:lnTo>
                  <a:lnTo>
                    <a:pt x="382790" y="268185"/>
                  </a:lnTo>
                  <a:lnTo>
                    <a:pt x="382778" y="267677"/>
                  </a:lnTo>
                  <a:lnTo>
                    <a:pt x="383413" y="266788"/>
                  </a:lnTo>
                  <a:lnTo>
                    <a:pt x="383400" y="263994"/>
                  </a:lnTo>
                  <a:lnTo>
                    <a:pt x="385241" y="267677"/>
                  </a:lnTo>
                  <a:lnTo>
                    <a:pt x="384162" y="268820"/>
                  </a:lnTo>
                  <a:lnTo>
                    <a:pt x="385406" y="272376"/>
                  </a:lnTo>
                  <a:lnTo>
                    <a:pt x="384492" y="269201"/>
                  </a:lnTo>
                  <a:lnTo>
                    <a:pt x="385953" y="268820"/>
                  </a:lnTo>
                  <a:lnTo>
                    <a:pt x="384962" y="266153"/>
                  </a:lnTo>
                  <a:lnTo>
                    <a:pt x="386232" y="268439"/>
                  </a:lnTo>
                  <a:lnTo>
                    <a:pt x="385826" y="267169"/>
                  </a:lnTo>
                  <a:lnTo>
                    <a:pt x="387019" y="270344"/>
                  </a:lnTo>
                  <a:lnTo>
                    <a:pt x="386245" y="267169"/>
                  </a:lnTo>
                  <a:lnTo>
                    <a:pt x="385991" y="266153"/>
                  </a:lnTo>
                  <a:lnTo>
                    <a:pt x="385800" y="265391"/>
                  </a:lnTo>
                  <a:lnTo>
                    <a:pt x="387375" y="269455"/>
                  </a:lnTo>
                  <a:lnTo>
                    <a:pt x="387083" y="266280"/>
                  </a:lnTo>
                  <a:lnTo>
                    <a:pt x="388467" y="268185"/>
                  </a:lnTo>
                  <a:lnTo>
                    <a:pt x="388569" y="270852"/>
                  </a:lnTo>
                  <a:lnTo>
                    <a:pt x="389166" y="269074"/>
                  </a:lnTo>
                  <a:lnTo>
                    <a:pt x="389623" y="269722"/>
                  </a:lnTo>
                  <a:lnTo>
                    <a:pt x="389343" y="269074"/>
                  </a:lnTo>
                  <a:lnTo>
                    <a:pt x="389128" y="268566"/>
                  </a:lnTo>
                  <a:lnTo>
                    <a:pt x="388810" y="266661"/>
                  </a:lnTo>
                  <a:lnTo>
                    <a:pt x="388848" y="266280"/>
                  </a:lnTo>
                  <a:lnTo>
                    <a:pt x="389432" y="265391"/>
                  </a:lnTo>
                  <a:lnTo>
                    <a:pt x="389686" y="265010"/>
                  </a:lnTo>
                  <a:lnTo>
                    <a:pt x="390029" y="268566"/>
                  </a:lnTo>
                  <a:lnTo>
                    <a:pt x="390144" y="269201"/>
                  </a:lnTo>
                  <a:lnTo>
                    <a:pt x="391020" y="270852"/>
                  </a:lnTo>
                  <a:lnTo>
                    <a:pt x="391414" y="269836"/>
                  </a:lnTo>
                  <a:lnTo>
                    <a:pt x="391312" y="267677"/>
                  </a:lnTo>
                  <a:lnTo>
                    <a:pt x="391134" y="266026"/>
                  </a:lnTo>
                  <a:lnTo>
                    <a:pt x="391744" y="266026"/>
                  </a:lnTo>
                  <a:lnTo>
                    <a:pt x="391960" y="266661"/>
                  </a:lnTo>
                  <a:lnTo>
                    <a:pt x="392125" y="266788"/>
                  </a:lnTo>
                  <a:lnTo>
                    <a:pt x="392214" y="267677"/>
                  </a:lnTo>
                  <a:lnTo>
                    <a:pt x="392201" y="266026"/>
                  </a:lnTo>
                  <a:lnTo>
                    <a:pt x="392201" y="265010"/>
                  </a:lnTo>
                  <a:lnTo>
                    <a:pt x="392201" y="264375"/>
                  </a:lnTo>
                  <a:lnTo>
                    <a:pt x="394550" y="266788"/>
                  </a:lnTo>
                  <a:lnTo>
                    <a:pt x="394500" y="264375"/>
                  </a:lnTo>
                  <a:lnTo>
                    <a:pt x="394487" y="263994"/>
                  </a:lnTo>
                  <a:lnTo>
                    <a:pt x="394487" y="262928"/>
                  </a:lnTo>
                  <a:lnTo>
                    <a:pt x="394157" y="261912"/>
                  </a:lnTo>
                  <a:lnTo>
                    <a:pt x="393560" y="259803"/>
                  </a:lnTo>
                  <a:lnTo>
                    <a:pt x="393280" y="258660"/>
                  </a:lnTo>
                  <a:lnTo>
                    <a:pt x="393712" y="258533"/>
                  </a:lnTo>
                  <a:lnTo>
                    <a:pt x="393674" y="258152"/>
                  </a:lnTo>
                  <a:lnTo>
                    <a:pt x="393458" y="256120"/>
                  </a:lnTo>
                  <a:lnTo>
                    <a:pt x="394309" y="258406"/>
                  </a:lnTo>
                  <a:lnTo>
                    <a:pt x="394017" y="258533"/>
                  </a:lnTo>
                  <a:lnTo>
                    <a:pt x="394220" y="259295"/>
                  </a:lnTo>
                  <a:lnTo>
                    <a:pt x="394347" y="260311"/>
                  </a:lnTo>
                  <a:lnTo>
                    <a:pt x="394538" y="259041"/>
                  </a:lnTo>
                  <a:lnTo>
                    <a:pt x="395566" y="261556"/>
                  </a:lnTo>
                  <a:lnTo>
                    <a:pt x="395478" y="260819"/>
                  </a:lnTo>
                  <a:lnTo>
                    <a:pt x="395605" y="261023"/>
                  </a:lnTo>
                  <a:lnTo>
                    <a:pt x="395617" y="260819"/>
                  </a:lnTo>
                  <a:lnTo>
                    <a:pt x="395770" y="259041"/>
                  </a:lnTo>
                  <a:lnTo>
                    <a:pt x="395820" y="258406"/>
                  </a:lnTo>
                  <a:lnTo>
                    <a:pt x="396811" y="259295"/>
                  </a:lnTo>
                  <a:lnTo>
                    <a:pt x="397916" y="262597"/>
                  </a:lnTo>
                  <a:lnTo>
                    <a:pt x="395617" y="260921"/>
                  </a:lnTo>
                  <a:lnTo>
                    <a:pt x="395719" y="261188"/>
                  </a:lnTo>
                  <a:lnTo>
                    <a:pt x="397268" y="263613"/>
                  </a:lnTo>
                  <a:lnTo>
                    <a:pt x="395795" y="262597"/>
                  </a:lnTo>
                  <a:lnTo>
                    <a:pt x="398132" y="267804"/>
                  </a:lnTo>
                  <a:lnTo>
                    <a:pt x="395135" y="262661"/>
                  </a:lnTo>
                  <a:lnTo>
                    <a:pt x="395185" y="262851"/>
                  </a:lnTo>
                  <a:lnTo>
                    <a:pt x="397395" y="268058"/>
                  </a:lnTo>
                  <a:lnTo>
                    <a:pt x="399135" y="268566"/>
                  </a:lnTo>
                  <a:lnTo>
                    <a:pt x="398970" y="267804"/>
                  </a:lnTo>
                  <a:lnTo>
                    <a:pt x="398551" y="265772"/>
                  </a:lnTo>
                  <a:lnTo>
                    <a:pt x="400278" y="266407"/>
                  </a:lnTo>
                  <a:lnTo>
                    <a:pt x="400215" y="265772"/>
                  </a:lnTo>
                  <a:lnTo>
                    <a:pt x="400075" y="264375"/>
                  </a:lnTo>
                  <a:lnTo>
                    <a:pt x="399376" y="263613"/>
                  </a:lnTo>
                  <a:lnTo>
                    <a:pt x="399275" y="262597"/>
                  </a:lnTo>
                  <a:lnTo>
                    <a:pt x="399389" y="260819"/>
                  </a:lnTo>
                  <a:lnTo>
                    <a:pt x="400062" y="258406"/>
                  </a:lnTo>
                  <a:lnTo>
                    <a:pt x="400265" y="257644"/>
                  </a:lnTo>
                  <a:lnTo>
                    <a:pt x="403212" y="269836"/>
                  </a:lnTo>
                  <a:lnTo>
                    <a:pt x="403339" y="267169"/>
                  </a:lnTo>
                  <a:lnTo>
                    <a:pt x="403212" y="262661"/>
                  </a:lnTo>
                  <a:lnTo>
                    <a:pt x="403136" y="262216"/>
                  </a:lnTo>
                  <a:lnTo>
                    <a:pt x="402107" y="258025"/>
                  </a:lnTo>
                  <a:lnTo>
                    <a:pt x="403834" y="260057"/>
                  </a:lnTo>
                  <a:lnTo>
                    <a:pt x="404571" y="263994"/>
                  </a:lnTo>
                  <a:lnTo>
                    <a:pt x="406082" y="263994"/>
                  </a:lnTo>
                  <a:lnTo>
                    <a:pt x="405295" y="262001"/>
                  </a:lnTo>
                  <a:lnTo>
                    <a:pt x="405599" y="262343"/>
                  </a:lnTo>
                  <a:lnTo>
                    <a:pt x="407428" y="265137"/>
                  </a:lnTo>
                  <a:lnTo>
                    <a:pt x="406082" y="261188"/>
                  </a:lnTo>
                  <a:lnTo>
                    <a:pt x="406171" y="261962"/>
                  </a:lnTo>
                  <a:lnTo>
                    <a:pt x="405282" y="261962"/>
                  </a:lnTo>
                  <a:lnTo>
                    <a:pt x="403783" y="258152"/>
                  </a:lnTo>
                  <a:lnTo>
                    <a:pt x="405726" y="260159"/>
                  </a:lnTo>
                  <a:lnTo>
                    <a:pt x="405650" y="259930"/>
                  </a:lnTo>
                  <a:lnTo>
                    <a:pt x="406400" y="259803"/>
                  </a:lnTo>
                  <a:lnTo>
                    <a:pt x="407517" y="263105"/>
                  </a:lnTo>
                  <a:lnTo>
                    <a:pt x="408851" y="262216"/>
                  </a:lnTo>
                  <a:lnTo>
                    <a:pt x="409625" y="259803"/>
                  </a:lnTo>
                  <a:lnTo>
                    <a:pt x="409790" y="259295"/>
                  </a:lnTo>
                  <a:lnTo>
                    <a:pt x="411251" y="258152"/>
                  </a:lnTo>
                  <a:lnTo>
                    <a:pt x="411467" y="259168"/>
                  </a:lnTo>
                  <a:lnTo>
                    <a:pt x="411581" y="260438"/>
                  </a:lnTo>
                  <a:lnTo>
                    <a:pt x="412178" y="261327"/>
                  </a:lnTo>
                  <a:lnTo>
                    <a:pt x="413778" y="259041"/>
                  </a:lnTo>
                  <a:lnTo>
                    <a:pt x="416763" y="260438"/>
                  </a:lnTo>
                  <a:lnTo>
                    <a:pt x="419354" y="261835"/>
                  </a:lnTo>
                  <a:lnTo>
                    <a:pt x="419277" y="259041"/>
                  </a:lnTo>
                  <a:lnTo>
                    <a:pt x="419265" y="258660"/>
                  </a:lnTo>
                  <a:lnTo>
                    <a:pt x="419468" y="258660"/>
                  </a:lnTo>
                  <a:lnTo>
                    <a:pt x="419481" y="258152"/>
                  </a:lnTo>
                  <a:lnTo>
                    <a:pt x="419481" y="258025"/>
                  </a:lnTo>
                  <a:lnTo>
                    <a:pt x="419493" y="257644"/>
                  </a:lnTo>
                  <a:lnTo>
                    <a:pt x="419493" y="257517"/>
                  </a:lnTo>
                  <a:lnTo>
                    <a:pt x="419493" y="257390"/>
                  </a:lnTo>
                  <a:lnTo>
                    <a:pt x="419620" y="257263"/>
                  </a:lnTo>
                  <a:lnTo>
                    <a:pt x="419874" y="257009"/>
                  </a:lnTo>
                  <a:lnTo>
                    <a:pt x="420433" y="258533"/>
                  </a:lnTo>
                  <a:lnTo>
                    <a:pt x="420547" y="259930"/>
                  </a:lnTo>
                  <a:lnTo>
                    <a:pt x="421208" y="257009"/>
                  </a:lnTo>
                  <a:lnTo>
                    <a:pt x="421322" y="256755"/>
                  </a:lnTo>
                  <a:lnTo>
                    <a:pt x="421373" y="256628"/>
                  </a:lnTo>
                  <a:lnTo>
                    <a:pt x="422249" y="254723"/>
                  </a:lnTo>
                  <a:lnTo>
                    <a:pt x="422897" y="253326"/>
                  </a:lnTo>
                  <a:lnTo>
                    <a:pt x="425284" y="256120"/>
                  </a:lnTo>
                  <a:lnTo>
                    <a:pt x="425259" y="257009"/>
                  </a:lnTo>
                  <a:lnTo>
                    <a:pt x="426745" y="257898"/>
                  </a:lnTo>
                  <a:lnTo>
                    <a:pt x="425488" y="253326"/>
                  </a:lnTo>
                  <a:lnTo>
                    <a:pt x="424738" y="250659"/>
                  </a:lnTo>
                  <a:lnTo>
                    <a:pt x="426605" y="253072"/>
                  </a:lnTo>
                  <a:lnTo>
                    <a:pt x="426554" y="253580"/>
                  </a:lnTo>
                  <a:lnTo>
                    <a:pt x="429399" y="254215"/>
                  </a:lnTo>
                  <a:lnTo>
                    <a:pt x="431292" y="250659"/>
                  </a:lnTo>
                  <a:lnTo>
                    <a:pt x="434505" y="254469"/>
                  </a:lnTo>
                  <a:lnTo>
                    <a:pt x="433679" y="250659"/>
                  </a:lnTo>
                  <a:lnTo>
                    <a:pt x="433628" y="250405"/>
                  </a:lnTo>
                  <a:lnTo>
                    <a:pt x="433565" y="250151"/>
                  </a:lnTo>
                  <a:lnTo>
                    <a:pt x="437515" y="255612"/>
                  </a:lnTo>
                  <a:lnTo>
                    <a:pt x="436003" y="250151"/>
                  </a:lnTo>
                  <a:lnTo>
                    <a:pt x="435864" y="249643"/>
                  </a:lnTo>
                  <a:lnTo>
                    <a:pt x="438048" y="252056"/>
                  </a:lnTo>
                  <a:lnTo>
                    <a:pt x="438086" y="253326"/>
                  </a:lnTo>
                  <a:lnTo>
                    <a:pt x="440664" y="254723"/>
                  </a:lnTo>
                  <a:lnTo>
                    <a:pt x="441286" y="254850"/>
                  </a:lnTo>
                  <a:lnTo>
                    <a:pt x="440410" y="251167"/>
                  </a:lnTo>
                  <a:lnTo>
                    <a:pt x="440474" y="250532"/>
                  </a:lnTo>
                  <a:lnTo>
                    <a:pt x="440766" y="250024"/>
                  </a:lnTo>
                  <a:lnTo>
                    <a:pt x="441731" y="253047"/>
                  </a:lnTo>
                  <a:lnTo>
                    <a:pt x="441642" y="250024"/>
                  </a:lnTo>
                  <a:lnTo>
                    <a:pt x="441629" y="249643"/>
                  </a:lnTo>
                  <a:lnTo>
                    <a:pt x="441629" y="249516"/>
                  </a:lnTo>
                  <a:lnTo>
                    <a:pt x="443230" y="253072"/>
                  </a:lnTo>
                  <a:lnTo>
                    <a:pt x="443598" y="252183"/>
                  </a:lnTo>
                  <a:lnTo>
                    <a:pt x="443306" y="252056"/>
                  </a:lnTo>
                  <a:lnTo>
                    <a:pt x="442645" y="250913"/>
                  </a:lnTo>
                  <a:lnTo>
                    <a:pt x="442455" y="250151"/>
                  </a:lnTo>
                  <a:lnTo>
                    <a:pt x="442531" y="249643"/>
                  </a:lnTo>
                  <a:lnTo>
                    <a:pt x="442582" y="249516"/>
                  </a:lnTo>
                  <a:lnTo>
                    <a:pt x="442823" y="248754"/>
                  </a:lnTo>
                  <a:lnTo>
                    <a:pt x="442937" y="248373"/>
                  </a:lnTo>
                  <a:lnTo>
                    <a:pt x="445414" y="251421"/>
                  </a:lnTo>
                  <a:lnTo>
                    <a:pt x="445922" y="253072"/>
                  </a:lnTo>
                  <a:lnTo>
                    <a:pt x="447370" y="249643"/>
                  </a:lnTo>
                  <a:lnTo>
                    <a:pt x="447548" y="250317"/>
                  </a:lnTo>
                  <a:lnTo>
                    <a:pt x="447586" y="249643"/>
                  </a:lnTo>
                  <a:lnTo>
                    <a:pt x="447636" y="248881"/>
                  </a:lnTo>
                  <a:lnTo>
                    <a:pt x="448640" y="255612"/>
                  </a:lnTo>
                  <a:lnTo>
                    <a:pt x="448767" y="253580"/>
                  </a:lnTo>
                  <a:lnTo>
                    <a:pt x="448703" y="252056"/>
                  </a:lnTo>
                  <a:lnTo>
                    <a:pt x="448475" y="251675"/>
                  </a:lnTo>
                  <a:lnTo>
                    <a:pt x="448348" y="250532"/>
                  </a:lnTo>
                  <a:lnTo>
                    <a:pt x="448170" y="249897"/>
                  </a:lnTo>
                  <a:lnTo>
                    <a:pt x="449313" y="251548"/>
                  </a:lnTo>
                  <a:lnTo>
                    <a:pt x="450557" y="251167"/>
                  </a:lnTo>
                  <a:lnTo>
                    <a:pt x="451243" y="250024"/>
                  </a:lnTo>
                  <a:lnTo>
                    <a:pt x="451751" y="252310"/>
                  </a:lnTo>
                  <a:lnTo>
                    <a:pt x="453580" y="252310"/>
                  </a:lnTo>
                  <a:lnTo>
                    <a:pt x="454939" y="250151"/>
                  </a:lnTo>
                  <a:lnTo>
                    <a:pt x="455320" y="250024"/>
                  </a:lnTo>
                  <a:lnTo>
                    <a:pt x="455688" y="249897"/>
                  </a:lnTo>
                  <a:lnTo>
                    <a:pt x="456819" y="249516"/>
                  </a:lnTo>
                  <a:lnTo>
                    <a:pt x="456006" y="248881"/>
                  </a:lnTo>
                  <a:lnTo>
                    <a:pt x="455841" y="248754"/>
                  </a:lnTo>
                  <a:lnTo>
                    <a:pt x="455739" y="248373"/>
                  </a:lnTo>
                  <a:lnTo>
                    <a:pt x="455663" y="248119"/>
                  </a:lnTo>
                  <a:lnTo>
                    <a:pt x="455523" y="247611"/>
                  </a:lnTo>
                  <a:lnTo>
                    <a:pt x="454888" y="245325"/>
                  </a:lnTo>
                  <a:lnTo>
                    <a:pt x="454926" y="244944"/>
                  </a:lnTo>
                  <a:lnTo>
                    <a:pt x="455041" y="244817"/>
                  </a:lnTo>
                  <a:lnTo>
                    <a:pt x="455256" y="244563"/>
                  </a:lnTo>
                  <a:lnTo>
                    <a:pt x="455510" y="245211"/>
                  </a:lnTo>
                  <a:lnTo>
                    <a:pt x="455498" y="244563"/>
                  </a:lnTo>
                  <a:lnTo>
                    <a:pt x="455485" y="243928"/>
                  </a:lnTo>
                  <a:lnTo>
                    <a:pt x="456298" y="244055"/>
                  </a:lnTo>
                  <a:lnTo>
                    <a:pt x="457111" y="247357"/>
                  </a:lnTo>
                  <a:lnTo>
                    <a:pt x="457060" y="248627"/>
                  </a:lnTo>
                  <a:lnTo>
                    <a:pt x="457555" y="247357"/>
                  </a:lnTo>
                  <a:lnTo>
                    <a:pt x="457923" y="248246"/>
                  </a:lnTo>
                  <a:lnTo>
                    <a:pt x="458012" y="249262"/>
                  </a:lnTo>
                  <a:lnTo>
                    <a:pt x="458241" y="250024"/>
                  </a:lnTo>
                  <a:lnTo>
                    <a:pt x="457936" y="247992"/>
                  </a:lnTo>
                  <a:lnTo>
                    <a:pt x="460756" y="252818"/>
                  </a:lnTo>
                  <a:lnTo>
                    <a:pt x="460133" y="249262"/>
                  </a:lnTo>
                  <a:lnTo>
                    <a:pt x="460489" y="250151"/>
                  </a:lnTo>
                  <a:lnTo>
                    <a:pt x="462368" y="249643"/>
                  </a:lnTo>
                  <a:lnTo>
                    <a:pt x="462508" y="249262"/>
                  </a:lnTo>
                  <a:lnTo>
                    <a:pt x="462864" y="248246"/>
                  </a:lnTo>
                  <a:lnTo>
                    <a:pt x="463359" y="247992"/>
                  </a:lnTo>
                  <a:lnTo>
                    <a:pt x="464337" y="247484"/>
                  </a:lnTo>
                  <a:lnTo>
                    <a:pt x="464299" y="247357"/>
                  </a:lnTo>
                  <a:lnTo>
                    <a:pt x="463448" y="244690"/>
                  </a:lnTo>
                  <a:lnTo>
                    <a:pt x="464261" y="245198"/>
                  </a:lnTo>
                  <a:lnTo>
                    <a:pt x="464197" y="244690"/>
                  </a:lnTo>
                  <a:lnTo>
                    <a:pt x="464108" y="243928"/>
                  </a:lnTo>
                  <a:lnTo>
                    <a:pt x="464083" y="243674"/>
                  </a:lnTo>
                  <a:lnTo>
                    <a:pt x="463981" y="242785"/>
                  </a:lnTo>
                  <a:lnTo>
                    <a:pt x="465366" y="243293"/>
                  </a:lnTo>
                  <a:lnTo>
                    <a:pt x="467334" y="245071"/>
                  </a:lnTo>
                  <a:lnTo>
                    <a:pt x="468604" y="244436"/>
                  </a:lnTo>
                  <a:lnTo>
                    <a:pt x="469061" y="242785"/>
                  </a:lnTo>
                  <a:lnTo>
                    <a:pt x="469099" y="242658"/>
                  </a:lnTo>
                  <a:lnTo>
                    <a:pt x="470154" y="241896"/>
                  </a:lnTo>
                  <a:lnTo>
                    <a:pt x="470065" y="244055"/>
                  </a:lnTo>
                  <a:lnTo>
                    <a:pt x="471538" y="243039"/>
                  </a:lnTo>
                  <a:lnTo>
                    <a:pt x="471957" y="242785"/>
                  </a:lnTo>
                  <a:lnTo>
                    <a:pt x="472401" y="241896"/>
                  </a:lnTo>
                  <a:lnTo>
                    <a:pt x="473303" y="240118"/>
                  </a:lnTo>
                  <a:lnTo>
                    <a:pt x="472732" y="239102"/>
                  </a:lnTo>
                  <a:lnTo>
                    <a:pt x="472338" y="238721"/>
                  </a:lnTo>
                  <a:lnTo>
                    <a:pt x="472224" y="238086"/>
                  </a:lnTo>
                  <a:lnTo>
                    <a:pt x="472236" y="237705"/>
                  </a:lnTo>
                  <a:lnTo>
                    <a:pt x="472401" y="237324"/>
                  </a:lnTo>
                  <a:lnTo>
                    <a:pt x="473379" y="238594"/>
                  </a:lnTo>
                  <a:lnTo>
                    <a:pt x="473595" y="239356"/>
                  </a:lnTo>
                  <a:lnTo>
                    <a:pt x="473710" y="240118"/>
                  </a:lnTo>
                  <a:lnTo>
                    <a:pt x="474332" y="237324"/>
                  </a:lnTo>
                  <a:lnTo>
                    <a:pt x="474535" y="236435"/>
                  </a:lnTo>
                  <a:lnTo>
                    <a:pt x="474726" y="235546"/>
                  </a:lnTo>
                  <a:lnTo>
                    <a:pt x="481495" y="245833"/>
                  </a:lnTo>
                  <a:lnTo>
                    <a:pt x="481520" y="240245"/>
                  </a:lnTo>
                  <a:lnTo>
                    <a:pt x="481634" y="239864"/>
                  </a:lnTo>
                  <a:lnTo>
                    <a:pt x="482473" y="236816"/>
                  </a:lnTo>
                  <a:lnTo>
                    <a:pt x="483489" y="236943"/>
                  </a:lnTo>
                  <a:lnTo>
                    <a:pt x="482790" y="238467"/>
                  </a:lnTo>
                  <a:lnTo>
                    <a:pt x="482714" y="238963"/>
                  </a:lnTo>
                  <a:lnTo>
                    <a:pt x="483781" y="240245"/>
                  </a:lnTo>
                  <a:lnTo>
                    <a:pt x="484187" y="236816"/>
                  </a:lnTo>
                  <a:lnTo>
                    <a:pt x="484339" y="235546"/>
                  </a:lnTo>
                  <a:lnTo>
                    <a:pt x="484378" y="235292"/>
                  </a:lnTo>
                  <a:lnTo>
                    <a:pt x="487210" y="239737"/>
                  </a:lnTo>
                  <a:lnTo>
                    <a:pt x="487921" y="236308"/>
                  </a:lnTo>
                  <a:lnTo>
                    <a:pt x="491794" y="243420"/>
                  </a:lnTo>
                  <a:lnTo>
                    <a:pt x="492226" y="236308"/>
                  </a:lnTo>
                  <a:lnTo>
                    <a:pt x="492277" y="235292"/>
                  </a:lnTo>
                  <a:lnTo>
                    <a:pt x="492340" y="234276"/>
                  </a:lnTo>
                  <a:lnTo>
                    <a:pt x="495744" y="238467"/>
                  </a:lnTo>
                  <a:lnTo>
                    <a:pt x="495122" y="236943"/>
                  </a:lnTo>
                  <a:lnTo>
                    <a:pt x="495007" y="236435"/>
                  </a:lnTo>
                  <a:lnTo>
                    <a:pt x="494880" y="234784"/>
                  </a:lnTo>
                  <a:lnTo>
                    <a:pt x="495338" y="235953"/>
                  </a:lnTo>
                  <a:lnTo>
                    <a:pt x="495312" y="235292"/>
                  </a:lnTo>
                  <a:lnTo>
                    <a:pt x="495769" y="234784"/>
                  </a:lnTo>
                  <a:lnTo>
                    <a:pt x="496227" y="234276"/>
                  </a:lnTo>
                  <a:lnTo>
                    <a:pt x="498398" y="231863"/>
                  </a:lnTo>
                  <a:lnTo>
                    <a:pt x="504088" y="235038"/>
                  </a:lnTo>
                  <a:lnTo>
                    <a:pt x="508596" y="235292"/>
                  </a:lnTo>
                  <a:lnTo>
                    <a:pt x="510209" y="235292"/>
                  </a:lnTo>
                  <a:lnTo>
                    <a:pt x="508723" y="231863"/>
                  </a:lnTo>
                  <a:lnTo>
                    <a:pt x="508622" y="231609"/>
                  </a:lnTo>
                  <a:lnTo>
                    <a:pt x="507149" y="228180"/>
                  </a:lnTo>
                  <a:lnTo>
                    <a:pt x="506539" y="226783"/>
                  </a:lnTo>
                  <a:lnTo>
                    <a:pt x="506158" y="225894"/>
                  </a:lnTo>
                  <a:lnTo>
                    <a:pt x="509460" y="229450"/>
                  </a:lnTo>
                  <a:lnTo>
                    <a:pt x="510120" y="232879"/>
                  </a:lnTo>
                  <a:lnTo>
                    <a:pt x="511606" y="227926"/>
                  </a:lnTo>
                  <a:lnTo>
                    <a:pt x="516089" y="230974"/>
                  </a:lnTo>
                  <a:lnTo>
                    <a:pt x="517182" y="227926"/>
                  </a:lnTo>
                  <a:lnTo>
                    <a:pt x="517690" y="226529"/>
                  </a:lnTo>
                  <a:lnTo>
                    <a:pt x="517779" y="227164"/>
                  </a:lnTo>
                  <a:lnTo>
                    <a:pt x="517855" y="227545"/>
                  </a:lnTo>
                  <a:lnTo>
                    <a:pt x="518147" y="228307"/>
                  </a:lnTo>
                  <a:lnTo>
                    <a:pt x="517867" y="228434"/>
                  </a:lnTo>
                  <a:lnTo>
                    <a:pt x="519341" y="230593"/>
                  </a:lnTo>
                  <a:lnTo>
                    <a:pt x="520014" y="228180"/>
                  </a:lnTo>
                  <a:lnTo>
                    <a:pt x="519899" y="227164"/>
                  </a:lnTo>
                  <a:lnTo>
                    <a:pt x="519684" y="226529"/>
                  </a:lnTo>
                  <a:lnTo>
                    <a:pt x="519417" y="225767"/>
                  </a:lnTo>
                  <a:lnTo>
                    <a:pt x="519938" y="225894"/>
                  </a:lnTo>
                  <a:lnTo>
                    <a:pt x="520166" y="227545"/>
                  </a:lnTo>
                  <a:lnTo>
                    <a:pt x="520788" y="228434"/>
                  </a:lnTo>
                  <a:lnTo>
                    <a:pt x="521906" y="229577"/>
                  </a:lnTo>
                  <a:lnTo>
                    <a:pt x="521309" y="225767"/>
                  </a:lnTo>
                  <a:lnTo>
                    <a:pt x="521182" y="224878"/>
                  </a:lnTo>
                  <a:lnTo>
                    <a:pt x="522427" y="227164"/>
                  </a:lnTo>
                  <a:lnTo>
                    <a:pt x="522414" y="226783"/>
                  </a:lnTo>
                  <a:lnTo>
                    <a:pt x="524357" y="227799"/>
                  </a:lnTo>
                  <a:lnTo>
                    <a:pt x="523836" y="226783"/>
                  </a:lnTo>
                  <a:lnTo>
                    <a:pt x="522973" y="225132"/>
                  </a:lnTo>
                  <a:lnTo>
                    <a:pt x="524522" y="226021"/>
                  </a:lnTo>
                  <a:lnTo>
                    <a:pt x="524535" y="225132"/>
                  </a:lnTo>
                  <a:lnTo>
                    <a:pt x="524535" y="224878"/>
                  </a:lnTo>
                  <a:lnTo>
                    <a:pt x="524560" y="223227"/>
                  </a:lnTo>
                  <a:lnTo>
                    <a:pt x="525995" y="224497"/>
                  </a:lnTo>
                  <a:lnTo>
                    <a:pt x="525767" y="223227"/>
                  </a:lnTo>
                  <a:lnTo>
                    <a:pt x="525678" y="222719"/>
                  </a:lnTo>
                  <a:lnTo>
                    <a:pt x="525424" y="221322"/>
                  </a:lnTo>
                  <a:lnTo>
                    <a:pt x="528358" y="225259"/>
                  </a:lnTo>
                  <a:lnTo>
                    <a:pt x="527050" y="221322"/>
                  </a:lnTo>
                  <a:lnTo>
                    <a:pt x="528510" y="225386"/>
                  </a:lnTo>
                  <a:lnTo>
                    <a:pt x="530123" y="223862"/>
                  </a:lnTo>
                  <a:lnTo>
                    <a:pt x="529996" y="221449"/>
                  </a:lnTo>
                  <a:lnTo>
                    <a:pt x="530288" y="222973"/>
                  </a:lnTo>
                  <a:lnTo>
                    <a:pt x="531101" y="222719"/>
                  </a:lnTo>
                  <a:lnTo>
                    <a:pt x="531507" y="224561"/>
                  </a:lnTo>
                  <a:lnTo>
                    <a:pt x="532282" y="224243"/>
                  </a:lnTo>
                  <a:lnTo>
                    <a:pt x="532472" y="223735"/>
                  </a:lnTo>
                  <a:lnTo>
                    <a:pt x="532447" y="222719"/>
                  </a:lnTo>
                  <a:lnTo>
                    <a:pt x="531888" y="221449"/>
                  </a:lnTo>
                  <a:lnTo>
                    <a:pt x="531672" y="220941"/>
                  </a:lnTo>
                  <a:lnTo>
                    <a:pt x="535076" y="225767"/>
                  </a:lnTo>
                  <a:lnTo>
                    <a:pt x="534035" y="220941"/>
                  </a:lnTo>
                  <a:lnTo>
                    <a:pt x="533984" y="220687"/>
                  </a:lnTo>
                  <a:lnTo>
                    <a:pt x="533730" y="219544"/>
                  </a:lnTo>
                  <a:lnTo>
                    <a:pt x="532968" y="215988"/>
                  </a:lnTo>
                  <a:lnTo>
                    <a:pt x="532879" y="215607"/>
                  </a:lnTo>
                  <a:lnTo>
                    <a:pt x="536232" y="222084"/>
                  </a:lnTo>
                  <a:lnTo>
                    <a:pt x="537591" y="218909"/>
                  </a:lnTo>
                  <a:lnTo>
                    <a:pt x="538797" y="216903"/>
                  </a:lnTo>
                  <a:lnTo>
                    <a:pt x="538784" y="216420"/>
                  </a:lnTo>
                  <a:lnTo>
                    <a:pt x="538911" y="216725"/>
                  </a:lnTo>
                  <a:lnTo>
                    <a:pt x="539051" y="216496"/>
                  </a:lnTo>
                  <a:lnTo>
                    <a:pt x="539521" y="215988"/>
                  </a:lnTo>
                  <a:lnTo>
                    <a:pt x="539877" y="215607"/>
                  </a:lnTo>
                  <a:lnTo>
                    <a:pt x="540689" y="214718"/>
                  </a:lnTo>
                  <a:lnTo>
                    <a:pt x="541655" y="217271"/>
                  </a:lnTo>
                  <a:lnTo>
                    <a:pt x="541439" y="214718"/>
                  </a:lnTo>
                  <a:lnTo>
                    <a:pt x="541362" y="213829"/>
                  </a:lnTo>
                  <a:lnTo>
                    <a:pt x="543674" y="214083"/>
                  </a:lnTo>
                  <a:lnTo>
                    <a:pt x="544398" y="214591"/>
                  </a:lnTo>
                  <a:lnTo>
                    <a:pt x="544385" y="214718"/>
                  </a:lnTo>
                  <a:lnTo>
                    <a:pt x="544271" y="217004"/>
                  </a:lnTo>
                  <a:lnTo>
                    <a:pt x="545477" y="214464"/>
                  </a:lnTo>
                  <a:lnTo>
                    <a:pt x="548132" y="215861"/>
                  </a:lnTo>
                  <a:lnTo>
                    <a:pt x="548474" y="214464"/>
                  </a:lnTo>
                  <a:lnTo>
                    <a:pt x="548640" y="213829"/>
                  </a:lnTo>
                  <a:lnTo>
                    <a:pt x="548805" y="213194"/>
                  </a:lnTo>
                  <a:lnTo>
                    <a:pt x="548703" y="212559"/>
                  </a:lnTo>
                  <a:lnTo>
                    <a:pt x="547433" y="210527"/>
                  </a:lnTo>
                  <a:lnTo>
                    <a:pt x="547725" y="208749"/>
                  </a:lnTo>
                  <a:lnTo>
                    <a:pt x="547966" y="207225"/>
                  </a:lnTo>
                  <a:lnTo>
                    <a:pt x="547878" y="206336"/>
                  </a:lnTo>
                  <a:lnTo>
                    <a:pt x="548030" y="206857"/>
                  </a:lnTo>
                  <a:lnTo>
                    <a:pt x="547979" y="206349"/>
                  </a:lnTo>
                  <a:lnTo>
                    <a:pt x="548068" y="206590"/>
                  </a:lnTo>
                  <a:lnTo>
                    <a:pt x="548132" y="207225"/>
                  </a:lnTo>
                  <a:lnTo>
                    <a:pt x="549198" y="211035"/>
                  </a:lnTo>
                  <a:lnTo>
                    <a:pt x="549770" y="205828"/>
                  </a:lnTo>
                  <a:lnTo>
                    <a:pt x="551700" y="213448"/>
                  </a:lnTo>
                  <a:lnTo>
                    <a:pt x="551624" y="211797"/>
                  </a:lnTo>
                  <a:lnTo>
                    <a:pt x="551103" y="210654"/>
                  </a:lnTo>
                  <a:lnTo>
                    <a:pt x="551586" y="210908"/>
                  </a:lnTo>
                  <a:lnTo>
                    <a:pt x="551992" y="211670"/>
                  </a:lnTo>
                  <a:lnTo>
                    <a:pt x="552259" y="213321"/>
                  </a:lnTo>
                  <a:lnTo>
                    <a:pt x="553034" y="211670"/>
                  </a:lnTo>
                  <a:lnTo>
                    <a:pt x="552361" y="210654"/>
                  </a:lnTo>
                  <a:lnTo>
                    <a:pt x="551776" y="209765"/>
                  </a:lnTo>
                  <a:lnTo>
                    <a:pt x="552881" y="209384"/>
                  </a:lnTo>
                  <a:lnTo>
                    <a:pt x="553199" y="210146"/>
                  </a:lnTo>
                  <a:lnTo>
                    <a:pt x="553224" y="210908"/>
                  </a:lnTo>
                  <a:lnTo>
                    <a:pt x="553516" y="211924"/>
                  </a:lnTo>
                  <a:lnTo>
                    <a:pt x="553288" y="209384"/>
                  </a:lnTo>
                  <a:lnTo>
                    <a:pt x="553135" y="207733"/>
                  </a:lnTo>
                  <a:lnTo>
                    <a:pt x="554367" y="208241"/>
                  </a:lnTo>
                  <a:lnTo>
                    <a:pt x="554558" y="208876"/>
                  </a:lnTo>
                  <a:lnTo>
                    <a:pt x="554939" y="209486"/>
                  </a:lnTo>
                  <a:lnTo>
                    <a:pt x="556145" y="208749"/>
                  </a:lnTo>
                  <a:lnTo>
                    <a:pt x="555993" y="207733"/>
                  </a:lnTo>
                  <a:lnTo>
                    <a:pt x="555713" y="205828"/>
                  </a:lnTo>
                  <a:lnTo>
                    <a:pt x="555599" y="205066"/>
                  </a:lnTo>
                  <a:lnTo>
                    <a:pt x="555371" y="203542"/>
                  </a:lnTo>
                  <a:lnTo>
                    <a:pt x="557822" y="204685"/>
                  </a:lnTo>
                  <a:lnTo>
                    <a:pt x="559003" y="209130"/>
                  </a:lnTo>
                  <a:lnTo>
                    <a:pt x="558977" y="205828"/>
                  </a:lnTo>
                  <a:lnTo>
                    <a:pt x="560501" y="209511"/>
                  </a:lnTo>
                  <a:lnTo>
                    <a:pt x="561009" y="207987"/>
                  </a:lnTo>
                  <a:lnTo>
                    <a:pt x="559943" y="206336"/>
                  </a:lnTo>
                  <a:lnTo>
                    <a:pt x="560781" y="206082"/>
                  </a:lnTo>
                  <a:lnTo>
                    <a:pt x="560743" y="205828"/>
                  </a:lnTo>
                  <a:lnTo>
                    <a:pt x="560425" y="203161"/>
                  </a:lnTo>
                  <a:lnTo>
                    <a:pt x="561606" y="204050"/>
                  </a:lnTo>
                  <a:lnTo>
                    <a:pt x="561594" y="205828"/>
                  </a:lnTo>
                  <a:lnTo>
                    <a:pt x="562838" y="204558"/>
                  </a:lnTo>
                  <a:lnTo>
                    <a:pt x="561428" y="203542"/>
                  </a:lnTo>
                  <a:lnTo>
                    <a:pt x="561441" y="203161"/>
                  </a:lnTo>
                  <a:lnTo>
                    <a:pt x="561517" y="201256"/>
                  </a:lnTo>
                  <a:lnTo>
                    <a:pt x="561174" y="200875"/>
                  </a:lnTo>
                  <a:lnTo>
                    <a:pt x="560844" y="200494"/>
                  </a:lnTo>
                  <a:lnTo>
                    <a:pt x="559511" y="198970"/>
                  </a:lnTo>
                  <a:lnTo>
                    <a:pt x="560984" y="199478"/>
                  </a:lnTo>
                  <a:lnTo>
                    <a:pt x="560920" y="199986"/>
                  </a:lnTo>
                  <a:lnTo>
                    <a:pt x="561809" y="199224"/>
                  </a:lnTo>
                  <a:lnTo>
                    <a:pt x="563092" y="201256"/>
                  </a:lnTo>
                  <a:lnTo>
                    <a:pt x="563003" y="199224"/>
                  </a:lnTo>
                  <a:lnTo>
                    <a:pt x="562991" y="198970"/>
                  </a:lnTo>
                  <a:lnTo>
                    <a:pt x="562965" y="198462"/>
                  </a:lnTo>
                  <a:lnTo>
                    <a:pt x="563918" y="199224"/>
                  </a:lnTo>
                  <a:lnTo>
                    <a:pt x="564540" y="200240"/>
                  </a:lnTo>
                  <a:lnTo>
                    <a:pt x="565378" y="203161"/>
                  </a:lnTo>
                  <a:lnTo>
                    <a:pt x="565505" y="203415"/>
                  </a:lnTo>
                  <a:lnTo>
                    <a:pt x="565823" y="203923"/>
                  </a:lnTo>
                  <a:lnTo>
                    <a:pt x="564997" y="200748"/>
                  </a:lnTo>
                  <a:lnTo>
                    <a:pt x="567385" y="202399"/>
                  </a:lnTo>
                  <a:lnTo>
                    <a:pt x="567004" y="200748"/>
                  </a:lnTo>
                  <a:lnTo>
                    <a:pt x="566801" y="199936"/>
                  </a:lnTo>
                  <a:lnTo>
                    <a:pt x="567474" y="201637"/>
                  </a:lnTo>
                  <a:lnTo>
                    <a:pt x="567690" y="202018"/>
                  </a:lnTo>
                  <a:lnTo>
                    <a:pt x="567029" y="199478"/>
                  </a:lnTo>
                  <a:lnTo>
                    <a:pt x="567728" y="200113"/>
                  </a:lnTo>
                  <a:lnTo>
                    <a:pt x="567931" y="200367"/>
                  </a:lnTo>
                  <a:lnTo>
                    <a:pt x="568490" y="202018"/>
                  </a:lnTo>
                  <a:lnTo>
                    <a:pt x="569798" y="201891"/>
                  </a:lnTo>
                  <a:close/>
                </a:path>
                <a:path w="1000125" h="349884">
                  <a:moveTo>
                    <a:pt x="570255" y="186270"/>
                  </a:moveTo>
                  <a:lnTo>
                    <a:pt x="570052" y="186182"/>
                  </a:lnTo>
                  <a:lnTo>
                    <a:pt x="570255" y="186270"/>
                  </a:lnTo>
                  <a:close/>
                </a:path>
                <a:path w="1000125" h="349884">
                  <a:moveTo>
                    <a:pt x="570484" y="184327"/>
                  </a:moveTo>
                  <a:lnTo>
                    <a:pt x="570115" y="183375"/>
                  </a:lnTo>
                  <a:lnTo>
                    <a:pt x="569785" y="183934"/>
                  </a:lnTo>
                  <a:lnTo>
                    <a:pt x="570484" y="184327"/>
                  </a:lnTo>
                  <a:close/>
                </a:path>
                <a:path w="1000125" h="349884">
                  <a:moveTo>
                    <a:pt x="571080" y="185877"/>
                  </a:moveTo>
                  <a:lnTo>
                    <a:pt x="570509" y="184340"/>
                  </a:lnTo>
                  <a:lnTo>
                    <a:pt x="571080" y="185877"/>
                  </a:lnTo>
                  <a:close/>
                </a:path>
                <a:path w="1000125" h="349884">
                  <a:moveTo>
                    <a:pt x="573938" y="201637"/>
                  </a:moveTo>
                  <a:lnTo>
                    <a:pt x="573913" y="201510"/>
                  </a:lnTo>
                  <a:lnTo>
                    <a:pt x="571487" y="199478"/>
                  </a:lnTo>
                  <a:lnTo>
                    <a:pt x="571665" y="199783"/>
                  </a:lnTo>
                  <a:lnTo>
                    <a:pt x="571296" y="200736"/>
                  </a:lnTo>
                  <a:lnTo>
                    <a:pt x="572401" y="202082"/>
                  </a:lnTo>
                  <a:lnTo>
                    <a:pt x="571741" y="199923"/>
                  </a:lnTo>
                  <a:lnTo>
                    <a:pt x="573163" y="202272"/>
                  </a:lnTo>
                  <a:lnTo>
                    <a:pt x="573938" y="201637"/>
                  </a:lnTo>
                  <a:close/>
                </a:path>
                <a:path w="1000125" h="349884">
                  <a:moveTo>
                    <a:pt x="579678" y="184302"/>
                  </a:moveTo>
                  <a:lnTo>
                    <a:pt x="578662" y="183553"/>
                  </a:lnTo>
                  <a:lnTo>
                    <a:pt x="579069" y="184607"/>
                  </a:lnTo>
                  <a:lnTo>
                    <a:pt x="579310" y="184188"/>
                  </a:lnTo>
                  <a:lnTo>
                    <a:pt x="579678" y="184302"/>
                  </a:lnTo>
                  <a:close/>
                </a:path>
                <a:path w="1000125" h="349884">
                  <a:moveTo>
                    <a:pt x="582536" y="179019"/>
                  </a:moveTo>
                  <a:lnTo>
                    <a:pt x="582333" y="178574"/>
                  </a:lnTo>
                  <a:lnTo>
                    <a:pt x="582231" y="178371"/>
                  </a:lnTo>
                  <a:lnTo>
                    <a:pt x="582371" y="178701"/>
                  </a:lnTo>
                  <a:lnTo>
                    <a:pt x="582536" y="179019"/>
                  </a:lnTo>
                  <a:close/>
                </a:path>
                <a:path w="1000125" h="349884">
                  <a:moveTo>
                    <a:pt x="586397" y="184327"/>
                  </a:moveTo>
                  <a:lnTo>
                    <a:pt x="586105" y="182714"/>
                  </a:lnTo>
                  <a:lnTo>
                    <a:pt x="585241" y="182029"/>
                  </a:lnTo>
                  <a:lnTo>
                    <a:pt x="585355" y="182333"/>
                  </a:lnTo>
                  <a:lnTo>
                    <a:pt x="586397" y="184327"/>
                  </a:lnTo>
                  <a:close/>
                </a:path>
                <a:path w="1000125" h="349884">
                  <a:moveTo>
                    <a:pt x="586625" y="184746"/>
                  </a:moveTo>
                  <a:lnTo>
                    <a:pt x="586397" y="184327"/>
                  </a:lnTo>
                  <a:lnTo>
                    <a:pt x="586473" y="184746"/>
                  </a:lnTo>
                  <a:lnTo>
                    <a:pt x="586625" y="184746"/>
                  </a:lnTo>
                  <a:close/>
                </a:path>
                <a:path w="1000125" h="349884">
                  <a:moveTo>
                    <a:pt x="587006" y="185508"/>
                  </a:moveTo>
                  <a:lnTo>
                    <a:pt x="586892" y="184619"/>
                  </a:lnTo>
                  <a:lnTo>
                    <a:pt x="586892" y="185254"/>
                  </a:lnTo>
                  <a:lnTo>
                    <a:pt x="587006" y="185508"/>
                  </a:lnTo>
                  <a:close/>
                </a:path>
                <a:path w="1000125" h="349884">
                  <a:moveTo>
                    <a:pt x="588429" y="177571"/>
                  </a:moveTo>
                  <a:lnTo>
                    <a:pt x="588302" y="177190"/>
                  </a:lnTo>
                  <a:lnTo>
                    <a:pt x="588175" y="176733"/>
                  </a:lnTo>
                  <a:lnTo>
                    <a:pt x="588022" y="176199"/>
                  </a:lnTo>
                  <a:lnTo>
                    <a:pt x="588238" y="177647"/>
                  </a:lnTo>
                  <a:lnTo>
                    <a:pt x="588429" y="177571"/>
                  </a:lnTo>
                  <a:close/>
                </a:path>
                <a:path w="1000125" h="349884">
                  <a:moveTo>
                    <a:pt x="594944" y="190169"/>
                  </a:moveTo>
                  <a:lnTo>
                    <a:pt x="594855" y="189992"/>
                  </a:lnTo>
                  <a:lnTo>
                    <a:pt x="594702" y="189776"/>
                  </a:lnTo>
                  <a:lnTo>
                    <a:pt x="594499" y="189534"/>
                  </a:lnTo>
                  <a:lnTo>
                    <a:pt x="594626" y="189763"/>
                  </a:lnTo>
                  <a:lnTo>
                    <a:pt x="594766" y="189992"/>
                  </a:lnTo>
                  <a:lnTo>
                    <a:pt x="594944" y="190169"/>
                  </a:lnTo>
                  <a:close/>
                </a:path>
                <a:path w="1000125" h="349884">
                  <a:moveTo>
                    <a:pt x="596760" y="177876"/>
                  </a:moveTo>
                  <a:lnTo>
                    <a:pt x="596366" y="176720"/>
                  </a:lnTo>
                  <a:lnTo>
                    <a:pt x="596252" y="176136"/>
                  </a:lnTo>
                  <a:lnTo>
                    <a:pt x="596315" y="175869"/>
                  </a:lnTo>
                  <a:lnTo>
                    <a:pt x="596074" y="175361"/>
                  </a:lnTo>
                  <a:lnTo>
                    <a:pt x="595414" y="173990"/>
                  </a:lnTo>
                  <a:lnTo>
                    <a:pt x="595198" y="173939"/>
                  </a:lnTo>
                  <a:lnTo>
                    <a:pt x="596315" y="176669"/>
                  </a:lnTo>
                  <a:lnTo>
                    <a:pt x="596760" y="177876"/>
                  </a:lnTo>
                  <a:close/>
                </a:path>
                <a:path w="1000125" h="349884">
                  <a:moveTo>
                    <a:pt x="596836" y="186905"/>
                  </a:moveTo>
                  <a:lnTo>
                    <a:pt x="596722" y="186524"/>
                  </a:lnTo>
                  <a:lnTo>
                    <a:pt x="596607" y="186270"/>
                  </a:lnTo>
                  <a:lnTo>
                    <a:pt x="595325" y="185254"/>
                  </a:lnTo>
                  <a:lnTo>
                    <a:pt x="596188" y="187413"/>
                  </a:lnTo>
                  <a:lnTo>
                    <a:pt x="596836" y="186905"/>
                  </a:lnTo>
                  <a:close/>
                </a:path>
                <a:path w="1000125" h="349884">
                  <a:moveTo>
                    <a:pt x="597547" y="174104"/>
                  </a:moveTo>
                  <a:lnTo>
                    <a:pt x="596480" y="173355"/>
                  </a:lnTo>
                  <a:lnTo>
                    <a:pt x="596252" y="172745"/>
                  </a:lnTo>
                  <a:lnTo>
                    <a:pt x="596265" y="173863"/>
                  </a:lnTo>
                  <a:lnTo>
                    <a:pt x="596277" y="174142"/>
                  </a:lnTo>
                  <a:lnTo>
                    <a:pt x="597141" y="174853"/>
                  </a:lnTo>
                  <a:lnTo>
                    <a:pt x="597547" y="174104"/>
                  </a:lnTo>
                  <a:close/>
                </a:path>
                <a:path w="1000125" h="349884">
                  <a:moveTo>
                    <a:pt x="601459" y="178523"/>
                  </a:moveTo>
                  <a:lnTo>
                    <a:pt x="601357" y="178015"/>
                  </a:lnTo>
                  <a:lnTo>
                    <a:pt x="601218" y="177723"/>
                  </a:lnTo>
                  <a:lnTo>
                    <a:pt x="601459" y="178523"/>
                  </a:lnTo>
                  <a:close/>
                </a:path>
                <a:path w="1000125" h="349884">
                  <a:moveTo>
                    <a:pt x="601700" y="178269"/>
                  </a:moveTo>
                  <a:lnTo>
                    <a:pt x="601573" y="177888"/>
                  </a:lnTo>
                  <a:lnTo>
                    <a:pt x="600773" y="176237"/>
                  </a:lnTo>
                  <a:lnTo>
                    <a:pt x="601179" y="177634"/>
                  </a:lnTo>
                  <a:lnTo>
                    <a:pt x="601243" y="177761"/>
                  </a:lnTo>
                  <a:lnTo>
                    <a:pt x="601357" y="178015"/>
                  </a:lnTo>
                  <a:lnTo>
                    <a:pt x="601560" y="178422"/>
                  </a:lnTo>
                  <a:lnTo>
                    <a:pt x="601700" y="178269"/>
                  </a:lnTo>
                  <a:close/>
                </a:path>
                <a:path w="1000125" h="349884">
                  <a:moveTo>
                    <a:pt x="601764" y="172377"/>
                  </a:moveTo>
                  <a:lnTo>
                    <a:pt x="598957" y="169913"/>
                  </a:lnTo>
                  <a:lnTo>
                    <a:pt x="601459" y="172745"/>
                  </a:lnTo>
                  <a:lnTo>
                    <a:pt x="601764" y="172377"/>
                  </a:lnTo>
                  <a:close/>
                </a:path>
                <a:path w="1000125" h="349884">
                  <a:moveTo>
                    <a:pt x="602297" y="177634"/>
                  </a:moveTo>
                  <a:lnTo>
                    <a:pt x="601941" y="178015"/>
                  </a:lnTo>
                  <a:lnTo>
                    <a:pt x="601827" y="178396"/>
                  </a:lnTo>
                  <a:lnTo>
                    <a:pt x="602157" y="179070"/>
                  </a:lnTo>
                  <a:lnTo>
                    <a:pt x="602297" y="177634"/>
                  </a:lnTo>
                  <a:close/>
                </a:path>
                <a:path w="1000125" h="349884">
                  <a:moveTo>
                    <a:pt x="602894" y="175094"/>
                  </a:moveTo>
                  <a:lnTo>
                    <a:pt x="602589" y="174663"/>
                  </a:lnTo>
                  <a:lnTo>
                    <a:pt x="601395" y="174828"/>
                  </a:lnTo>
                  <a:lnTo>
                    <a:pt x="602894" y="175094"/>
                  </a:lnTo>
                  <a:close/>
                </a:path>
                <a:path w="1000125" h="349884">
                  <a:moveTo>
                    <a:pt x="603084" y="174586"/>
                  </a:moveTo>
                  <a:lnTo>
                    <a:pt x="601459" y="172745"/>
                  </a:lnTo>
                  <a:lnTo>
                    <a:pt x="601345" y="172872"/>
                  </a:lnTo>
                  <a:lnTo>
                    <a:pt x="602589" y="174663"/>
                  </a:lnTo>
                  <a:lnTo>
                    <a:pt x="603084" y="174586"/>
                  </a:lnTo>
                  <a:close/>
                </a:path>
                <a:path w="1000125" h="349884">
                  <a:moveTo>
                    <a:pt x="603148" y="187566"/>
                  </a:moveTo>
                  <a:lnTo>
                    <a:pt x="603021" y="187198"/>
                  </a:lnTo>
                  <a:lnTo>
                    <a:pt x="602907" y="186931"/>
                  </a:lnTo>
                  <a:lnTo>
                    <a:pt x="603148" y="187566"/>
                  </a:lnTo>
                  <a:close/>
                </a:path>
                <a:path w="1000125" h="349884">
                  <a:moveTo>
                    <a:pt x="604177" y="176530"/>
                  </a:moveTo>
                  <a:lnTo>
                    <a:pt x="603986" y="176491"/>
                  </a:lnTo>
                  <a:lnTo>
                    <a:pt x="603529" y="175348"/>
                  </a:lnTo>
                  <a:lnTo>
                    <a:pt x="603783" y="177495"/>
                  </a:lnTo>
                  <a:lnTo>
                    <a:pt x="604177" y="176530"/>
                  </a:lnTo>
                  <a:close/>
                </a:path>
                <a:path w="1000125" h="349884">
                  <a:moveTo>
                    <a:pt x="606679" y="187680"/>
                  </a:moveTo>
                  <a:lnTo>
                    <a:pt x="606298" y="186651"/>
                  </a:lnTo>
                  <a:lnTo>
                    <a:pt x="606310" y="187540"/>
                  </a:lnTo>
                  <a:lnTo>
                    <a:pt x="606679" y="187680"/>
                  </a:lnTo>
                  <a:close/>
                </a:path>
                <a:path w="1000125" h="349884">
                  <a:moveTo>
                    <a:pt x="607606" y="188048"/>
                  </a:moveTo>
                  <a:lnTo>
                    <a:pt x="606679" y="187680"/>
                  </a:lnTo>
                  <a:lnTo>
                    <a:pt x="607199" y="189064"/>
                  </a:lnTo>
                  <a:lnTo>
                    <a:pt x="607606" y="188048"/>
                  </a:lnTo>
                  <a:close/>
                </a:path>
                <a:path w="1000125" h="349884">
                  <a:moveTo>
                    <a:pt x="609231" y="173151"/>
                  </a:moveTo>
                  <a:lnTo>
                    <a:pt x="609180" y="173621"/>
                  </a:lnTo>
                  <a:lnTo>
                    <a:pt x="609206" y="173443"/>
                  </a:lnTo>
                  <a:lnTo>
                    <a:pt x="609231" y="173291"/>
                  </a:lnTo>
                  <a:lnTo>
                    <a:pt x="609231" y="173151"/>
                  </a:lnTo>
                  <a:close/>
                </a:path>
                <a:path w="1000125" h="349884">
                  <a:moveTo>
                    <a:pt x="614311" y="185699"/>
                  </a:moveTo>
                  <a:lnTo>
                    <a:pt x="612063" y="182562"/>
                  </a:lnTo>
                  <a:lnTo>
                    <a:pt x="612470" y="184353"/>
                  </a:lnTo>
                  <a:lnTo>
                    <a:pt x="612902" y="184429"/>
                  </a:lnTo>
                  <a:lnTo>
                    <a:pt x="614222" y="186067"/>
                  </a:lnTo>
                  <a:lnTo>
                    <a:pt x="614311" y="185699"/>
                  </a:lnTo>
                  <a:close/>
                </a:path>
                <a:path w="1000125" h="349884">
                  <a:moveTo>
                    <a:pt x="614426" y="185242"/>
                  </a:moveTo>
                  <a:lnTo>
                    <a:pt x="614108" y="184454"/>
                  </a:lnTo>
                  <a:lnTo>
                    <a:pt x="614375" y="185432"/>
                  </a:lnTo>
                  <a:lnTo>
                    <a:pt x="614426" y="185242"/>
                  </a:lnTo>
                  <a:close/>
                </a:path>
                <a:path w="1000125" h="349884">
                  <a:moveTo>
                    <a:pt x="614489" y="178904"/>
                  </a:moveTo>
                  <a:lnTo>
                    <a:pt x="613181" y="177761"/>
                  </a:lnTo>
                  <a:lnTo>
                    <a:pt x="613778" y="178993"/>
                  </a:lnTo>
                  <a:lnTo>
                    <a:pt x="614489" y="178904"/>
                  </a:lnTo>
                  <a:close/>
                </a:path>
                <a:path w="1000125" h="349884">
                  <a:moveTo>
                    <a:pt x="614540" y="186004"/>
                  </a:moveTo>
                  <a:lnTo>
                    <a:pt x="614375" y="185432"/>
                  </a:lnTo>
                  <a:lnTo>
                    <a:pt x="614311" y="185699"/>
                  </a:lnTo>
                  <a:lnTo>
                    <a:pt x="614540" y="186004"/>
                  </a:lnTo>
                  <a:close/>
                </a:path>
                <a:path w="1000125" h="349884">
                  <a:moveTo>
                    <a:pt x="614591" y="181127"/>
                  </a:moveTo>
                  <a:lnTo>
                    <a:pt x="614489" y="180428"/>
                  </a:lnTo>
                  <a:lnTo>
                    <a:pt x="613803" y="179031"/>
                  </a:lnTo>
                  <a:lnTo>
                    <a:pt x="613410" y="179031"/>
                  </a:lnTo>
                  <a:lnTo>
                    <a:pt x="613371" y="178904"/>
                  </a:lnTo>
                  <a:lnTo>
                    <a:pt x="613244" y="178523"/>
                  </a:lnTo>
                  <a:lnTo>
                    <a:pt x="612038" y="174840"/>
                  </a:lnTo>
                  <a:lnTo>
                    <a:pt x="612559" y="178523"/>
                  </a:lnTo>
                  <a:lnTo>
                    <a:pt x="611898" y="177634"/>
                  </a:lnTo>
                  <a:lnTo>
                    <a:pt x="611238" y="176364"/>
                  </a:lnTo>
                  <a:lnTo>
                    <a:pt x="610844" y="175602"/>
                  </a:lnTo>
                  <a:lnTo>
                    <a:pt x="610857" y="174586"/>
                  </a:lnTo>
                  <a:lnTo>
                    <a:pt x="609422" y="172935"/>
                  </a:lnTo>
                  <a:lnTo>
                    <a:pt x="611009" y="176364"/>
                  </a:lnTo>
                  <a:lnTo>
                    <a:pt x="610819" y="176110"/>
                  </a:lnTo>
                  <a:lnTo>
                    <a:pt x="610031" y="175094"/>
                  </a:lnTo>
                  <a:lnTo>
                    <a:pt x="609257" y="174078"/>
                  </a:lnTo>
                  <a:lnTo>
                    <a:pt x="609180" y="173697"/>
                  </a:lnTo>
                  <a:lnTo>
                    <a:pt x="609066" y="175094"/>
                  </a:lnTo>
                  <a:lnTo>
                    <a:pt x="608825" y="174205"/>
                  </a:lnTo>
                  <a:lnTo>
                    <a:pt x="607707" y="172427"/>
                  </a:lnTo>
                  <a:lnTo>
                    <a:pt x="608368" y="172808"/>
                  </a:lnTo>
                  <a:lnTo>
                    <a:pt x="607910" y="172427"/>
                  </a:lnTo>
                  <a:lnTo>
                    <a:pt x="606196" y="171030"/>
                  </a:lnTo>
                  <a:lnTo>
                    <a:pt x="607809" y="176618"/>
                  </a:lnTo>
                  <a:lnTo>
                    <a:pt x="606056" y="173824"/>
                  </a:lnTo>
                  <a:lnTo>
                    <a:pt x="606031" y="173443"/>
                  </a:lnTo>
                  <a:lnTo>
                    <a:pt x="605028" y="175602"/>
                  </a:lnTo>
                  <a:lnTo>
                    <a:pt x="607174" y="176491"/>
                  </a:lnTo>
                  <a:lnTo>
                    <a:pt x="607466" y="180428"/>
                  </a:lnTo>
                  <a:lnTo>
                    <a:pt x="606361" y="178523"/>
                  </a:lnTo>
                  <a:lnTo>
                    <a:pt x="605269" y="176618"/>
                  </a:lnTo>
                  <a:lnTo>
                    <a:pt x="603504" y="173570"/>
                  </a:lnTo>
                  <a:lnTo>
                    <a:pt x="604621" y="176618"/>
                  </a:lnTo>
                  <a:lnTo>
                    <a:pt x="604202" y="176530"/>
                  </a:lnTo>
                  <a:lnTo>
                    <a:pt x="604659" y="178523"/>
                  </a:lnTo>
                  <a:lnTo>
                    <a:pt x="602703" y="176237"/>
                  </a:lnTo>
                  <a:lnTo>
                    <a:pt x="602996" y="180809"/>
                  </a:lnTo>
                  <a:lnTo>
                    <a:pt x="602386" y="179539"/>
                  </a:lnTo>
                  <a:lnTo>
                    <a:pt x="602157" y="179070"/>
                  </a:lnTo>
                  <a:lnTo>
                    <a:pt x="602107" y="179539"/>
                  </a:lnTo>
                  <a:lnTo>
                    <a:pt x="601611" y="178523"/>
                  </a:lnTo>
                  <a:lnTo>
                    <a:pt x="601459" y="178523"/>
                  </a:lnTo>
                  <a:lnTo>
                    <a:pt x="601179" y="177634"/>
                  </a:lnTo>
                  <a:lnTo>
                    <a:pt x="599694" y="174586"/>
                  </a:lnTo>
                  <a:lnTo>
                    <a:pt x="601484" y="180809"/>
                  </a:lnTo>
                  <a:lnTo>
                    <a:pt x="601383" y="180682"/>
                  </a:lnTo>
                  <a:lnTo>
                    <a:pt x="600621" y="179793"/>
                  </a:lnTo>
                  <a:lnTo>
                    <a:pt x="599757" y="178777"/>
                  </a:lnTo>
                  <a:lnTo>
                    <a:pt x="598855" y="176110"/>
                  </a:lnTo>
                  <a:lnTo>
                    <a:pt x="600151" y="177126"/>
                  </a:lnTo>
                  <a:lnTo>
                    <a:pt x="599224" y="176110"/>
                  </a:lnTo>
                  <a:lnTo>
                    <a:pt x="598411" y="175221"/>
                  </a:lnTo>
                  <a:lnTo>
                    <a:pt x="599871" y="179793"/>
                  </a:lnTo>
                  <a:lnTo>
                    <a:pt x="599706" y="179539"/>
                  </a:lnTo>
                  <a:lnTo>
                    <a:pt x="599617" y="179412"/>
                  </a:lnTo>
                  <a:lnTo>
                    <a:pt x="596582" y="174840"/>
                  </a:lnTo>
                  <a:lnTo>
                    <a:pt x="596519" y="175094"/>
                  </a:lnTo>
                  <a:lnTo>
                    <a:pt x="596430" y="176237"/>
                  </a:lnTo>
                  <a:lnTo>
                    <a:pt x="597801" y="179412"/>
                  </a:lnTo>
                  <a:lnTo>
                    <a:pt x="595604" y="178015"/>
                  </a:lnTo>
                  <a:lnTo>
                    <a:pt x="595071" y="179539"/>
                  </a:lnTo>
                  <a:lnTo>
                    <a:pt x="594690" y="178523"/>
                  </a:lnTo>
                  <a:lnTo>
                    <a:pt x="594639" y="178396"/>
                  </a:lnTo>
                  <a:lnTo>
                    <a:pt x="592302" y="178523"/>
                  </a:lnTo>
                  <a:lnTo>
                    <a:pt x="590804" y="177634"/>
                  </a:lnTo>
                  <a:lnTo>
                    <a:pt x="590562" y="176999"/>
                  </a:lnTo>
                  <a:lnTo>
                    <a:pt x="591896" y="180682"/>
                  </a:lnTo>
                  <a:lnTo>
                    <a:pt x="590613" y="180428"/>
                  </a:lnTo>
                  <a:lnTo>
                    <a:pt x="590207" y="181444"/>
                  </a:lnTo>
                  <a:lnTo>
                    <a:pt x="590156" y="181317"/>
                  </a:lnTo>
                  <a:lnTo>
                    <a:pt x="589686" y="180174"/>
                  </a:lnTo>
                  <a:lnTo>
                    <a:pt x="589318" y="179285"/>
                  </a:lnTo>
                  <a:lnTo>
                    <a:pt x="589191" y="178777"/>
                  </a:lnTo>
                  <a:lnTo>
                    <a:pt x="589102" y="177380"/>
                  </a:lnTo>
                  <a:lnTo>
                    <a:pt x="588416" y="177634"/>
                  </a:lnTo>
                  <a:lnTo>
                    <a:pt x="588594" y="178219"/>
                  </a:lnTo>
                  <a:lnTo>
                    <a:pt x="588683" y="179793"/>
                  </a:lnTo>
                  <a:lnTo>
                    <a:pt x="588518" y="180174"/>
                  </a:lnTo>
                  <a:lnTo>
                    <a:pt x="587565" y="177380"/>
                  </a:lnTo>
                  <a:lnTo>
                    <a:pt x="586930" y="177761"/>
                  </a:lnTo>
                  <a:lnTo>
                    <a:pt x="586841" y="178993"/>
                  </a:lnTo>
                  <a:lnTo>
                    <a:pt x="587070" y="181317"/>
                  </a:lnTo>
                  <a:lnTo>
                    <a:pt x="585152" y="180047"/>
                  </a:lnTo>
                  <a:lnTo>
                    <a:pt x="586143" y="182587"/>
                  </a:lnTo>
                  <a:lnTo>
                    <a:pt x="588810" y="186270"/>
                  </a:lnTo>
                  <a:lnTo>
                    <a:pt x="588937" y="186778"/>
                  </a:lnTo>
                  <a:lnTo>
                    <a:pt x="588441" y="188683"/>
                  </a:lnTo>
                  <a:lnTo>
                    <a:pt x="588327" y="188429"/>
                  </a:lnTo>
                  <a:lnTo>
                    <a:pt x="587057" y="185635"/>
                  </a:lnTo>
                  <a:lnTo>
                    <a:pt x="587006" y="185508"/>
                  </a:lnTo>
                  <a:lnTo>
                    <a:pt x="587019" y="185635"/>
                  </a:lnTo>
                  <a:lnTo>
                    <a:pt x="586574" y="185254"/>
                  </a:lnTo>
                  <a:lnTo>
                    <a:pt x="586473" y="184746"/>
                  </a:lnTo>
                  <a:lnTo>
                    <a:pt x="586105" y="184746"/>
                  </a:lnTo>
                  <a:lnTo>
                    <a:pt x="585571" y="183476"/>
                  </a:lnTo>
                  <a:lnTo>
                    <a:pt x="585304" y="182841"/>
                  </a:lnTo>
                  <a:lnTo>
                    <a:pt x="585216" y="183476"/>
                  </a:lnTo>
                  <a:lnTo>
                    <a:pt x="584974" y="182841"/>
                  </a:lnTo>
                  <a:lnTo>
                    <a:pt x="584669" y="182029"/>
                  </a:lnTo>
                  <a:lnTo>
                    <a:pt x="584657" y="181698"/>
                  </a:lnTo>
                  <a:lnTo>
                    <a:pt x="585330" y="182587"/>
                  </a:lnTo>
                  <a:lnTo>
                    <a:pt x="585216" y="182079"/>
                  </a:lnTo>
                  <a:lnTo>
                    <a:pt x="585241" y="181952"/>
                  </a:lnTo>
                  <a:lnTo>
                    <a:pt x="585203" y="181698"/>
                  </a:lnTo>
                  <a:lnTo>
                    <a:pt x="584555" y="181571"/>
                  </a:lnTo>
                  <a:lnTo>
                    <a:pt x="583501" y="180682"/>
                  </a:lnTo>
                  <a:lnTo>
                    <a:pt x="582688" y="179412"/>
                  </a:lnTo>
                  <a:lnTo>
                    <a:pt x="583260" y="180555"/>
                  </a:lnTo>
                  <a:lnTo>
                    <a:pt x="583641" y="181571"/>
                  </a:lnTo>
                  <a:lnTo>
                    <a:pt x="583742" y="182029"/>
                  </a:lnTo>
                  <a:lnTo>
                    <a:pt x="583539" y="182333"/>
                  </a:lnTo>
                  <a:lnTo>
                    <a:pt x="582688" y="182841"/>
                  </a:lnTo>
                  <a:lnTo>
                    <a:pt x="582650" y="182587"/>
                  </a:lnTo>
                  <a:lnTo>
                    <a:pt x="582371" y="180809"/>
                  </a:lnTo>
                  <a:lnTo>
                    <a:pt x="582269" y="180174"/>
                  </a:lnTo>
                  <a:lnTo>
                    <a:pt x="581317" y="179412"/>
                  </a:lnTo>
                  <a:lnTo>
                    <a:pt x="581660" y="180809"/>
                  </a:lnTo>
                  <a:lnTo>
                    <a:pt x="580491" y="179666"/>
                  </a:lnTo>
                  <a:lnTo>
                    <a:pt x="581685" y="182587"/>
                  </a:lnTo>
                  <a:lnTo>
                    <a:pt x="581406" y="182587"/>
                  </a:lnTo>
                  <a:lnTo>
                    <a:pt x="581164" y="182079"/>
                  </a:lnTo>
                  <a:lnTo>
                    <a:pt x="580377" y="180555"/>
                  </a:lnTo>
                  <a:lnTo>
                    <a:pt x="580428" y="182079"/>
                  </a:lnTo>
                  <a:lnTo>
                    <a:pt x="578332" y="181952"/>
                  </a:lnTo>
                  <a:lnTo>
                    <a:pt x="579907" y="184416"/>
                  </a:lnTo>
                  <a:lnTo>
                    <a:pt x="579678" y="184302"/>
                  </a:lnTo>
                  <a:lnTo>
                    <a:pt x="579983" y="184543"/>
                  </a:lnTo>
                  <a:lnTo>
                    <a:pt x="580123" y="184746"/>
                  </a:lnTo>
                  <a:lnTo>
                    <a:pt x="580339" y="184873"/>
                  </a:lnTo>
                  <a:lnTo>
                    <a:pt x="580301" y="185000"/>
                  </a:lnTo>
                  <a:lnTo>
                    <a:pt x="579958" y="188429"/>
                  </a:lnTo>
                  <a:lnTo>
                    <a:pt x="578142" y="186524"/>
                  </a:lnTo>
                  <a:lnTo>
                    <a:pt x="576427" y="184746"/>
                  </a:lnTo>
                  <a:lnTo>
                    <a:pt x="575411" y="186524"/>
                  </a:lnTo>
                  <a:lnTo>
                    <a:pt x="575017" y="185635"/>
                  </a:lnTo>
                  <a:lnTo>
                    <a:pt x="574560" y="187159"/>
                  </a:lnTo>
                  <a:lnTo>
                    <a:pt x="573252" y="187159"/>
                  </a:lnTo>
                  <a:lnTo>
                    <a:pt x="573443" y="189445"/>
                  </a:lnTo>
                  <a:lnTo>
                    <a:pt x="573163" y="189572"/>
                  </a:lnTo>
                  <a:lnTo>
                    <a:pt x="572757" y="188937"/>
                  </a:lnTo>
                  <a:lnTo>
                    <a:pt x="572173" y="188048"/>
                  </a:lnTo>
                  <a:lnTo>
                    <a:pt x="572046" y="187794"/>
                  </a:lnTo>
                  <a:lnTo>
                    <a:pt x="571741" y="186778"/>
                  </a:lnTo>
                  <a:lnTo>
                    <a:pt x="571550" y="187236"/>
                  </a:lnTo>
                  <a:lnTo>
                    <a:pt x="571449" y="188175"/>
                  </a:lnTo>
                  <a:lnTo>
                    <a:pt x="571703" y="188937"/>
                  </a:lnTo>
                  <a:lnTo>
                    <a:pt x="570064" y="187820"/>
                  </a:lnTo>
                  <a:lnTo>
                    <a:pt x="570039" y="187540"/>
                  </a:lnTo>
                  <a:lnTo>
                    <a:pt x="570039" y="187286"/>
                  </a:lnTo>
                  <a:lnTo>
                    <a:pt x="570052" y="186397"/>
                  </a:lnTo>
                  <a:lnTo>
                    <a:pt x="569937" y="186143"/>
                  </a:lnTo>
                  <a:lnTo>
                    <a:pt x="570052" y="185762"/>
                  </a:lnTo>
                  <a:lnTo>
                    <a:pt x="569683" y="186029"/>
                  </a:lnTo>
                  <a:lnTo>
                    <a:pt x="569531" y="186143"/>
                  </a:lnTo>
                  <a:lnTo>
                    <a:pt x="569569" y="185991"/>
                  </a:lnTo>
                  <a:lnTo>
                    <a:pt x="569010" y="185762"/>
                  </a:lnTo>
                  <a:lnTo>
                    <a:pt x="568185" y="184365"/>
                  </a:lnTo>
                  <a:lnTo>
                    <a:pt x="568261" y="187286"/>
                  </a:lnTo>
                  <a:lnTo>
                    <a:pt x="567601" y="184746"/>
                  </a:lnTo>
                  <a:lnTo>
                    <a:pt x="566318" y="184492"/>
                  </a:lnTo>
                  <a:lnTo>
                    <a:pt x="566293" y="185508"/>
                  </a:lnTo>
                  <a:lnTo>
                    <a:pt x="567537" y="186905"/>
                  </a:lnTo>
                  <a:lnTo>
                    <a:pt x="567194" y="187540"/>
                  </a:lnTo>
                  <a:lnTo>
                    <a:pt x="566166" y="187413"/>
                  </a:lnTo>
                  <a:lnTo>
                    <a:pt x="565099" y="184111"/>
                  </a:lnTo>
                  <a:lnTo>
                    <a:pt x="561632" y="180936"/>
                  </a:lnTo>
                  <a:lnTo>
                    <a:pt x="564438" y="192112"/>
                  </a:lnTo>
                  <a:lnTo>
                    <a:pt x="563664" y="190969"/>
                  </a:lnTo>
                  <a:lnTo>
                    <a:pt x="563054" y="190080"/>
                  </a:lnTo>
                  <a:lnTo>
                    <a:pt x="562444" y="189179"/>
                  </a:lnTo>
                  <a:lnTo>
                    <a:pt x="562648" y="190080"/>
                  </a:lnTo>
                  <a:lnTo>
                    <a:pt x="561619" y="190080"/>
                  </a:lnTo>
                  <a:lnTo>
                    <a:pt x="558939" y="185889"/>
                  </a:lnTo>
                  <a:lnTo>
                    <a:pt x="558850" y="185762"/>
                  </a:lnTo>
                  <a:lnTo>
                    <a:pt x="558584" y="185889"/>
                  </a:lnTo>
                  <a:lnTo>
                    <a:pt x="556679" y="184492"/>
                  </a:lnTo>
                  <a:lnTo>
                    <a:pt x="559384" y="190969"/>
                  </a:lnTo>
                  <a:lnTo>
                    <a:pt x="557669" y="190334"/>
                  </a:lnTo>
                  <a:lnTo>
                    <a:pt x="558279" y="191350"/>
                  </a:lnTo>
                  <a:lnTo>
                    <a:pt x="559549" y="194144"/>
                  </a:lnTo>
                  <a:lnTo>
                    <a:pt x="559625" y="194525"/>
                  </a:lnTo>
                  <a:lnTo>
                    <a:pt x="559181" y="195922"/>
                  </a:lnTo>
                  <a:lnTo>
                    <a:pt x="558165" y="195795"/>
                  </a:lnTo>
                  <a:lnTo>
                    <a:pt x="557809" y="195033"/>
                  </a:lnTo>
                  <a:lnTo>
                    <a:pt x="556247" y="191604"/>
                  </a:lnTo>
                  <a:lnTo>
                    <a:pt x="556336" y="190461"/>
                  </a:lnTo>
                  <a:lnTo>
                    <a:pt x="556437" y="190207"/>
                  </a:lnTo>
                  <a:lnTo>
                    <a:pt x="556514" y="190080"/>
                  </a:lnTo>
                  <a:lnTo>
                    <a:pt x="556768" y="190461"/>
                  </a:lnTo>
                  <a:lnTo>
                    <a:pt x="556907" y="190830"/>
                  </a:lnTo>
                  <a:lnTo>
                    <a:pt x="556844" y="191058"/>
                  </a:lnTo>
                  <a:lnTo>
                    <a:pt x="556806" y="191312"/>
                  </a:lnTo>
                  <a:lnTo>
                    <a:pt x="556945" y="191566"/>
                  </a:lnTo>
                  <a:lnTo>
                    <a:pt x="557098" y="191427"/>
                  </a:lnTo>
                  <a:lnTo>
                    <a:pt x="557034" y="191084"/>
                  </a:lnTo>
                  <a:lnTo>
                    <a:pt x="556920" y="190817"/>
                  </a:lnTo>
                  <a:lnTo>
                    <a:pt x="557098" y="190080"/>
                  </a:lnTo>
                  <a:lnTo>
                    <a:pt x="557161" y="189826"/>
                  </a:lnTo>
                  <a:lnTo>
                    <a:pt x="557110" y="189572"/>
                  </a:lnTo>
                  <a:lnTo>
                    <a:pt x="556361" y="188556"/>
                  </a:lnTo>
                  <a:lnTo>
                    <a:pt x="556704" y="189826"/>
                  </a:lnTo>
                  <a:lnTo>
                    <a:pt x="556590" y="189699"/>
                  </a:lnTo>
                  <a:lnTo>
                    <a:pt x="555802" y="188810"/>
                  </a:lnTo>
                  <a:lnTo>
                    <a:pt x="554901" y="189217"/>
                  </a:lnTo>
                  <a:lnTo>
                    <a:pt x="554761" y="189280"/>
                  </a:lnTo>
                  <a:lnTo>
                    <a:pt x="554596" y="189179"/>
                  </a:lnTo>
                  <a:lnTo>
                    <a:pt x="554202" y="187413"/>
                  </a:lnTo>
                  <a:lnTo>
                    <a:pt x="553999" y="188683"/>
                  </a:lnTo>
                  <a:lnTo>
                    <a:pt x="554380" y="189039"/>
                  </a:lnTo>
                  <a:lnTo>
                    <a:pt x="553643" y="188556"/>
                  </a:lnTo>
                  <a:lnTo>
                    <a:pt x="553656" y="190461"/>
                  </a:lnTo>
                  <a:lnTo>
                    <a:pt x="552094" y="189699"/>
                  </a:lnTo>
                  <a:lnTo>
                    <a:pt x="552665" y="190588"/>
                  </a:lnTo>
                  <a:lnTo>
                    <a:pt x="553224" y="191604"/>
                  </a:lnTo>
                  <a:lnTo>
                    <a:pt x="553034" y="191604"/>
                  </a:lnTo>
                  <a:lnTo>
                    <a:pt x="550811" y="190855"/>
                  </a:lnTo>
                  <a:lnTo>
                    <a:pt x="553161" y="194144"/>
                  </a:lnTo>
                  <a:lnTo>
                    <a:pt x="552246" y="195033"/>
                  </a:lnTo>
                  <a:lnTo>
                    <a:pt x="551903" y="194652"/>
                  </a:lnTo>
                  <a:lnTo>
                    <a:pt x="551002" y="193636"/>
                  </a:lnTo>
                  <a:lnTo>
                    <a:pt x="550887" y="193255"/>
                  </a:lnTo>
                  <a:lnTo>
                    <a:pt x="550875" y="192747"/>
                  </a:lnTo>
                  <a:lnTo>
                    <a:pt x="550811" y="190855"/>
                  </a:lnTo>
                  <a:lnTo>
                    <a:pt x="550252" y="192747"/>
                  </a:lnTo>
                  <a:lnTo>
                    <a:pt x="549084" y="191731"/>
                  </a:lnTo>
                  <a:lnTo>
                    <a:pt x="549033" y="191223"/>
                  </a:lnTo>
                  <a:lnTo>
                    <a:pt x="548792" y="188683"/>
                  </a:lnTo>
                  <a:lnTo>
                    <a:pt x="548640" y="191223"/>
                  </a:lnTo>
                  <a:lnTo>
                    <a:pt x="547560" y="189699"/>
                  </a:lnTo>
                  <a:lnTo>
                    <a:pt x="546290" y="187921"/>
                  </a:lnTo>
                  <a:lnTo>
                    <a:pt x="545668" y="187820"/>
                  </a:lnTo>
                  <a:lnTo>
                    <a:pt x="545706" y="186651"/>
                  </a:lnTo>
                  <a:lnTo>
                    <a:pt x="545592" y="187286"/>
                  </a:lnTo>
                  <a:lnTo>
                    <a:pt x="545071" y="187540"/>
                  </a:lnTo>
                  <a:lnTo>
                    <a:pt x="546290" y="189699"/>
                  </a:lnTo>
                  <a:lnTo>
                    <a:pt x="545807" y="189445"/>
                  </a:lnTo>
                  <a:lnTo>
                    <a:pt x="545528" y="189445"/>
                  </a:lnTo>
                  <a:lnTo>
                    <a:pt x="545160" y="188556"/>
                  </a:lnTo>
                  <a:lnTo>
                    <a:pt x="545401" y="190080"/>
                  </a:lnTo>
                  <a:lnTo>
                    <a:pt x="545528" y="190334"/>
                  </a:lnTo>
                  <a:lnTo>
                    <a:pt x="546925" y="192239"/>
                  </a:lnTo>
                  <a:lnTo>
                    <a:pt x="547090" y="194652"/>
                  </a:lnTo>
                  <a:lnTo>
                    <a:pt x="546328" y="193789"/>
                  </a:lnTo>
                  <a:lnTo>
                    <a:pt x="546684" y="193890"/>
                  </a:lnTo>
                  <a:lnTo>
                    <a:pt x="546468" y="193636"/>
                  </a:lnTo>
                  <a:lnTo>
                    <a:pt x="546277" y="193433"/>
                  </a:lnTo>
                  <a:lnTo>
                    <a:pt x="546277" y="196430"/>
                  </a:lnTo>
                  <a:lnTo>
                    <a:pt x="545426" y="194525"/>
                  </a:lnTo>
                  <a:lnTo>
                    <a:pt x="544931" y="193382"/>
                  </a:lnTo>
                  <a:lnTo>
                    <a:pt x="546201" y="193751"/>
                  </a:lnTo>
                  <a:lnTo>
                    <a:pt x="546277" y="196430"/>
                  </a:lnTo>
                  <a:lnTo>
                    <a:pt x="546277" y="193433"/>
                  </a:lnTo>
                  <a:lnTo>
                    <a:pt x="545909" y="193001"/>
                  </a:lnTo>
                  <a:lnTo>
                    <a:pt x="543572" y="190334"/>
                  </a:lnTo>
                  <a:lnTo>
                    <a:pt x="543979" y="189953"/>
                  </a:lnTo>
                  <a:lnTo>
                    <a:pt x="543928" y="189826"/>
                  </a:lnTo>
                  <a:lnTo>
                    <a:pt x="543674" y="189699"/>
                  </a:lnTo>
                  <a:lnTo>
                    <a:pt x="543560" y="189445"/>
                  </a:lnTo>
                  <a:lnTo>
                    <a:pt x="543496" y="188810"/>
                  </a:lnTo>
                  <a:lnTo>
                    <a:pt x="541147" y="186524"/>
                  </a:lnTo>
                  <a:lnTo>
                    <a:pt x="544271" y="192493"/>
                  </a:lnTo>
                  <a:lnTo>
                    <a:pt x="542912" y="193001"/>
                  </a:lnTo>
                  <a:lnTo>
                    <a:pt x="542417" y="191096"/>
                  </a:lnTo>
                  <a:lnTo>
                    <a:pt x="541921" y="190525"/>
                  </a:lnTo>
                  <a:lnTo>
                    <a:pt x="542556" y="192747"/>
                  </a:lnTo>
                  <a:lnTo>
                    <a:pt x="542658" y="194525"/>
                  </a:lnTo>
                  <a:lnTo>
                    <a:pt x="541286" y="193509"/>
                  </a:lnTo>
                  <a:lnTo>
                    <a:pt x="542124" y="195922"/>
                  </a:lnTo>
                  <a:lnTo>
                    <a:pt x="541616" y="195922"/>
                  </a:lnTo>
                  <a:lnTo>
                    <a:pt x="542366" y="196430"/>
                  </a:lnTo>
                  <a:lnTo>
                    <a:pt x="542836" y="198081"/>
                  </a:lnTo>
                  <a:lnTo>
                    <a:pt x="566762" y="198081"/>
                  </a:lnTo>
                  <a:lnTo>
                    <a:pt x="566254" y="197446"/>
                  </a:lnTo>
                  <a:lnTo>
                    <a:pt x="568401" y="198970"/>
                  </a:lnTo>
                  <a:lnTo>
                    <a:pt x="568464" y="199326"/>
                  </a:lnTo>
                  <a:lnTo>
                    <a:pt x="568515" y="199986"/>
                  </a:lnTo>
                  <a:lnTo>
                    <a:pt x="570280" y="200494"/>
                  </a:lnTo>
                  <a:lnTo>
                    <a:pt x="570471" y="197446"/>
                  </a:lnTo>
                  <a:lnTo>
                    <a:pt x="570484" y="197319"/>
                  </a:lnTo>
                  <a:lnTo>
                    <a:pt x="572198" y="198081"/>
                  </a:lnTo>
                  <a:lnTo>
                    <a:pt x="574027" y="201561"/>
                  </a:lnTo>
                  <a:lnTo>
                    <a:pt x="574700" y="201002"/>
                  </a:lnTo>
                  <a:lnTo>
                    <a:pt x="575005" y="197319"/>
                  </a:lnTo>
                  <a:lnTo>
                    <a:pt x="575081" y="196430"/>
                  </a:lnTo>
                  <a:lnTo>
                    <a:pt x="577151" y="196557"/>
                  </a:lnTo>
                  <a:lnTo>
                    <a:pt x="576668" y="196303"/>
                  </a:lnTo>
                  <a:lnTo>
                    <a:pt x="576529" y="195922"/>
                  </a:lnTo>
                  <a:lnTo>
                    <a:pt x="575157" y="192112"/>
                  </a:lnTo>
                  <a:lnTo>
                    <a:pt x="574789" y="191096"/>
                  </a:lnTo>
                  <a:lnTo>
                    <a:pt x="578993" y="198335"/>
                  </a:lnTo>
                  <a:lnTo>
                    <a:pt x="578853" y="195541"/>
                  </a:lnTo>
                  <a:lnTo>
                    <a:pt x="578891" y="196253"/>
                  </a:lnTo>
                  <a:lnTo>
                    <a:pt x="579767" y="198462"/>
                  </a:lnTo>
                  <a:lnTo>
                    <a:pt x="579589" y="197954"/>
                  </a:lnTo>
                  <a:lnTo>
                    <a:pt x="581101" y="198208"/>
                  </a:lnTo>
                  <a:lnTo>
                    <a:pt x="581139" y="197954"/>
                  </a:lnTo>
                  <a:lnTo>
                    <a:pt x="581482" y="195656"/>
                  </a:lnTo>
                  <a:lnTo>
                    <a:pt x="582574" y="193255"/>
                  </a:lnTo>
                  <a:lnTo>
                    <a:pt x="582904" y="194652"/>
                  </a:lnTo>
                  <a:lnTo>
                    <a:pt x="584085" y="195541"/>
                  </a:lnTo>
                  <a:lnTo>
                    <a:pt x="585025" y="194652"/>
                  </a:lnTo>
                  <a:lnTo>
                    <a:pt x="586028" y="194906"/>
                  </a:lnTo>
                  <a:lnTo>
                    <a:pt x="585965" y="194652"/>
                  </a:lnTo>
                  <a:lnTo>
                    <a:pt x="585698" y="193509"/>
                  </a:lnTo>
                  <a:lnTo>
                    <a:pt x="586206" y="193509"/>
                  </a:lnTo>
                  <a:lnTo>
                    <a:pt x="586066" y="193255"/>
                  </a:lnTo>
                  <a:lnTo>
                    <a:pt x="585152" y="191731"/>
                  </a:lnTo>
                  <a:lnTo>
                    <a:pt x="587959" y="193636"/>
                  </a:lnTo>
                  <a:lnTo>
                    <a:pt x="589216" y="191731"/>
                  </a:lnTo>
                  <a:lnTo>
                    <a:pt x="589559" y="191096"/>
                  </a:lnTo>
                  <a:lnTo>
                    <a:pt x="590181" y="189953"/>
                  </a:lnTo>
                  <a:lnTo>
                    <a:pt x="592531" y="191223"/>
                  </a:lnTo>
                  <a:lnTo>
                    <a:pt x="592302" y="191350"/>
                  </a:lnTo>
                  <a:lnTo>
                    <a:pt x="592455" y="192620"/>
                  </a:lnTo>
                  <a:lnTo>
                    <a:pt x="592645" y="192493"/>
                  </a:lnTo>
                  <a:lnTo>
                    <a:pt x="593864" y="190588"/>
                  </a:lnTo>
                  <a:lnTo>
                    <a:pt x="593547" y="189953"/>
                  </a:lnTo>
                  <a:lnTo>
                    <a:pt x="593356" y="189572"/>
                  </a:lnTo>
                  <a:lnTo>
                    <a:pt x="593229" y="189318"/>
                  </a:lnTo>
                  <a:lnTo>
                    <a:pt x="592772" y="188429"/>
                  </a:lnTo>
                  <a:lnTo>
                    <a:pt x="593077" y="189318"/>
                  </a:lnTo>
                  <a:lnTo>
                    <a:pt x="592607" y="188683"/>
                  </a:lnTo>
                  <a:lnTo>
                    <a:pt x="592048" y="187921"/>
                  </a:lnTo>
                  <a:lnTo>
                    <a:pt x="591934" y="187680"/>
                  </a:lnTo>
                  <a:lnTo>
                    <a:pt x="591705" y="186778"/>
                  </a:lnTo>
                  <a:lnTo>
                    <a:pt x="591680" y="185127"/>
                  </a:lnTo>
                  <a:lnTo>
                    <a:pt x="592112" y="184873"/>
                  </a:lnTo>
                  <a:lnTo>
                    <a:pt x="592074" y="186905"/>
                  </a:lnTo>
                  <a:lnTo>
                    <a:pt x="594499" y="189572"/>
                  </a:lnTo>
                  <a:lnTo>
                    <a:pt x="594207" y="189039"/>
                  </a:lnTo>
                  <a:lnTo>
                    <a:pt x="594080" y="188683"/>
                  </a:lnTo>
                  <a:lnTo>
                    <a:pt x="593979" y="188302"/>
                  </a:lnTo>
                  <a:lnTo>
                    <a:pt x="593610" y="187413"/>
                  </a:lnTo>
                  <a:lnTo>
                    <a:pt x="596226" y="190969"/>
                  </a:lnTo>
                  <a:lnTo>
                    <a:pt x="594283" y="187413"/>
                  </a:lnTo>
                  <a:lnTo>
                    <a:pt x="592899" y="184873"/>
                  </a:lnTo>
                  <a:lnTo>
                    <a:pt x="591858" y="182968"/>
                  </a:lnTo>
                  <a:lnTo>
                    <a:pt x="594245" y="185000"/>
                  </a:lnTo>
                  <a:lnTo>
                    <a:pt x="594677" y="186270"/>
                  </a:lnTo>
                  <a:lnTo>
                    <a:pt x="594779" y="185889"/>
                  </a:lnTo>
                  <a:lnTo>
                    <a:pt x="594639" y="183730"/>
                  </a:lnTo>
                  <a:lnTo>
                    <a:pt x="595299" y="183857"/>
                  </a:lnTo>
                  <a:lnTo>
                    <a:pt x="596607" y="186270"/>
                  </a:lnTo>
                  <a:lnTo>
                    <a:pt x="595960" y="183730"/>
                  </a:lnTo>
                  <a:lnTo>
                    <a:pt x="595757" y="182968"/>
                  </a:lnTo>
                  <a:lnTo>
                    <a:pt x="595477" y="181952"/>
                  </a:lnTo>
                  <a:lnTo>
                    <a:pt x="597115" y="184111"/>
                  </a:lnTo>
                  <a:lnTo>
                    <a:pt x="597230" y="185000"/>
                  </a:lnTo>
                  <a:lnTo>
                    <a:pt x="597014" y="185127"/>
                  </a:lnTo>
                  <a:lnTo>
                    <a:pt x="596900" y="186270"/>
                  </a:lnTo>
                  <a:lnTo>
                    <a:pt x="598805" y="188810"/>
                  </a:lnTo>
                  <a:lnTo>
                    <a:pt x="598551" y="188048"/>
                  </a:lnTo>
                  <a:lnTo>
                    <a:pt x="599274" y="188302"/>
                  </a:lnTo>
                  <a:lnTo>
                    <a:pt x="599211" y="188175"/>
                  </a:lnTo>
                  <a:lnTo>
                    <a:pt x="600329" y="188887"/>
                  </a:lnTo>
                  <a:lnTo>
                    <a:pt x="599884" y="188518"/>
                  </a:lnTo>
                  <a:lnTo>
                    <a:pt x="600989" y="189064"/>
                  </a:lnTo>
                  <a:lnTo>
                    <a:pt x="600329" y="188429"/>
                  </a:lnTo>
                  <a:lnTo>
                    <a:pt x="600252" y="188175"/>
                  </a:lnTo>
                  <a:lnTo>
                    <a:pt x="600214" y="188048"/>
                  </a:lnTo>
                  <a:lnTo>
                    <a:pt x="598487" y="181952"/>
                  </a:lnTo>
                  <a:lnTo>
                    <a:pt x="598347" y="181444"/>
                  </a:lnTo>
                  <a:lnTo>
                    <a:pt x="598309" y="181317"/>
                  </a:lnTo>
                  <a:lnTo>
                    <a:pt x="601421" y="186143"/>
                  </a:lnTo>
                  <a:lnTo>
                    <a:pt x="601586" y="186397"/>
                  </a:lnTo>
                  <a:lnTo>
                    <a:pt x="601548" y="186143"/>
                  </a:lnTo>
                  <a:lnTo>
                    <a:pt x="601522" y="185991"/>
                  </a:lnTo>
                  <a:lnTo>
                    <a:pt x="601510" y="186143"/>
                  </a:lnTo>
                  <a:lnTo>
                    <a:pt x="601395" y="185127"/>
                  </a:lnTo>
                  <a:lnTo>
                    <a:pt x="601522" y="185991"/>
                  </a:lnTo>
                  <a:lnTo>
                    <a:pt x="601726" y="183984"/>
                  </a:lnTo>
                  <a:lnTo>
                    <a:pt x="602894" y="186905"/>
                  </a:lnTo>
                  <a:lnTo>
                    <a:pt x="604405" y="188302"/>
                  </a:lnTo>
                  <a:lnTo>
                    <a:pt x="604621" y="189191"/>
                  </a:lnTo>
                  <a:lnTo>
                    <a:pt x="604164" y="186651"/>
                  </a:lnTo>
                  <a:lnTo>
                    <a:pt x="606361" y="190588"/>
                  </a:lnTo>
                  <a:lnTo>
                    <a:pt x="605663" y="186905"/>
                  </a:lnTo>
                  <a:lnTo>
                    <a:pt x="606107" y="187794"/>
                  </a:lnTo>
                  <a:lnTo>
                    <a:pt x="606069" y="186905"/>
                  </a:lnTo>
                  <a:lnTo>
                    <a:pt x="605967" y="186651"/>
                  </a:lnTo>
                  <a:lnTo>
                    <a:pt x="605840" y="186029"/>
                  </a:lnTo>
                  <a:lnTo>
                    <a:pt x="605701" y="183984"/>
                  </a:lnTo>
                  <a:lnTo>
                    <a:pt x="605599" y="182714"/>
                  </a:lnTo>
                  <a:lnTo>
                    <a:pt x="610196" y="189064"/>
                  </a:lnTo>
                  <a:lnTo>
                    <a:pt x="609955" y="185127"/>
                  </a:lnTo>
                  <a:lnTo>
                    <a:pt x="610019" y="183476"/>
                  </a:lnTo>
                  <a:lnTo>
                    <a:pt x="610196" y="182714"/>
                  </a:lnTo>
                  <a:lnTo>
                    <a:pt x="610387" y="181952"/>
                  </a:lnTo>
                  <a:lnTo>
                    <a:pt x="610438" y="181444"/>
                  </a:lnTo>
                  <a:lnTo>
                    <a:pt x="610400" y="181317"/>
                  </a:lnTo>
                  <a:lnTo>
                    <a:pt x="610222" y="180809"/>
                  </a:lnTo>
                  <a:lnTo>
                    <a:pt x="610095" y="180428"/>
                  </a:lnTo>
                  <a:lnTo>
                    <a:pt x="609384" y="178396"/>
                  </a:lnTo>
                  <a:lnTo>
                    <a:pt x="609498" y="177723"/>
                  </a:lnTo>
                  <a:lnTo>
                    <a:pt x="609803" y="176618"/>
                  </a:lnTo>
                  <a:lnTo>
                    <a:pt x="609942" y="176110"/>
                  </a:lnTo>
                  <a:lnTo>
                    <a:pt x="611022" y="177495"/>
                  </a:lnTo>
                  <a:lnTo>
                    <a:pt x="611085" y="179666"/>
                  </a:lnTo>
                  <a:lnTo>
                    <a:pt x="612394" y="180809"/>
                  </a:lnTo>
                  <a:lnTo>
                    <a:pt x="612698" y="180428"/>
                  </a:lnTo>
                  <a:lnTo>
                    <a:pt x="612813" y="180174"/>
                  </a:lnTo>
                  <a:lnTo>
                    <a:pt x="613003" y="178904"/>
                  </a:lnTo>
                  <a:lnTo>
                    <a:pt x="613219" y="179793"/>
                  </a:lnTo>
                  <a:lnTo>
                    <a:pt x="614337" y="181444"/>
                  </a:lnTo>
                  <a:lnTo>
                    <a:pt x="614591" y="181127"/>
                  </a:lnTo>
                  <a:close/>
                </a:path>
                <a:path w="1000125" h="349884">
                  <a:moveTo>
                    <a:pt x="615315" y="183515"/>
                  </a:moveTo>
                  <a:lnTo>
                    <a:pt x="615137" y="183667"/>
                  </a:lnTo>
                  <a:lnTo>
                    <a:pt x="615302" y="183654"/>
                  </a:lnTo>
                  <a:lnTo>
                    <a:pt x="615315" y="183515"/>
                  </a:lnTo>
                  <a:close/>
                </a:path>
                <a:path w="1000125" h="349884">
                  <a:moveTo>
                    <a:pt x="615467" y="183286"/>
                  </a:moveTo>
                  <a:lnTo>
                    <a:pt x="615315" y="182880"/>
                  </a:lnTo>
                  <a:lnTo>
                    <a:pt x="615162" y="182499"/>
                  </a:lnTo>
                  <a:lnTo>
                    <a:pt x="614984" y="182283"/>
                  </a:lnTo>
                  <a:lnTo>
                    <a:pt x="615251" y="182968"/>
                  </a:lnTo>
                  <a:lnTo>
                    <a:pt x="615353" y="183337"/>
                  </a:lnTo>
                  <a:lnTo>
                    <a:pt x="615315" y="183515"/>
                  </a:lnTo>
                  <a:lnTo>
                    <a:pt x="615467" y="183286"/>
                  </a:lnTo>
                  <a:close/>
                </a:path>
                <a:path w="1000125" h="349884">
                  <a:moveTo>
                    <a:pt x="616775" y="177050"/>
                  </a:moveTo>
                  <a:lnTo>
                    <a:pt x="616572" y="176491"/>
                  </a:lnTo>
                  <a:lnTo>
                    <a:pt x="616356" y="176745"/>
                  </a:lnTo>
                  <a:lnTo>
                    <a:pt x="616775" y="177050"/>
                  </a:lnTo>
                  <a:close/>
                </a:path>
                <a:path w="1000125" h="349884">
                  <a:moveTo>
                    <a:pt x="617410" y="181190"/>
                  </a:moveTo>
                  <a:lnTo>
                    <a:pt x="617347" y="180936"/>
                  </a:lnTo>
                  <a:lnTo>
                    <a:pt x="616077" y="178650"/>
                  </a:lnTo>
                  <a:lnTo>
                    <a:pt x="615861" y="178219"/>
                  </a:lnTo>
                  <a:lnTo>
                    <a:pt x="615797" y="176999"/>
                  </a:lnTo>
                  <a:lnTo>
                    <a:pt x="613029" y="171919"/>
                  </a:lnTo>
                  <a:lnTo>
                    <a:pt x="614489" y="178904"/>
                  </a:lnTo>
                  <a:lnTo>
                    <a:pt x="615416" y="181698"/>
                  </a:lnTo>
                  <a:lnTo>
                    <a:pt x="615607" y="182829"/>
                  </a:lnTo>
                  <a:lnTo>
                    <a:pt x="615581" y="182994"/>
                  </a:lnTo>
                  <a:lnTo>
                    <a:pt x="615530" y="183146"/>
                  </a:lnTo>
                  <a:lnTo>
                    <a:pt x="615467" y="183286"/>
                  </a:lnTo>
                  <a:lnTo>
                    <a:pt x="615670" y="183781"/>
                  </a:lnTo>
                  <a:lnTo>
                    <a:pt x="615734" y="183578"/>
                  </a:lnTo>
                  <a:lnTo>
                    <a:pt x="615696" y="183248"/>
                  </a:lnTo>
                  <a:lnTo>
                    <a:pt x="615619" y="182841"/>
                  </a:lnTo>
                  <a:lnTo>
                    <a:pt x="615810" y="181952"/>
                  </a:lnTo>
                  <a:lnTo>
                    <a:pt x="615937" y="178777"/>
                  </a:lnTo>
                  <a:lnTo>
                    <a:pt x="615975" y="178650"/>
                  </a:lnTo>
                  <a:lnTo>
                    <a:pt x="616800" y="180047"/>
                  </a:lnTo>
                  <a:lnTo>
                    <a:pt x="616826" y="180428"/>
                  </a:lnTo>
                  <a:lnTo>
                    <a:pt x="616712" y="181317"/>
                  </a:lnTo>
                  <a:lnTo>
                    <a:pt x="616940" y="182460"/>
                  </a:lnTo>
                  <a:lnTo>
                    <a:pt x="617283" y="181444"/>
                  </a:lnTo>
                  <a:lnTo>
                    <a:pt x="617410" y="181190"/>
                  </a:lnTo>
                  <a:close/>
                </a:path>
                <a:path w="1000125" h="349884">
                  <a:moveTo>
                    <a:pt x="617766" y="181698"/>
                  </a:moveTo>
                  <a:lnTo>
                    <a:pt x="617664" y="180809"/>
                  </a:lnTo>
                  <a:lnTo>
                    <a:pt x="617562" y="181317"/>
                  </a:lnTo>
                  <a:lnTo>
                    <a:pt x="617766" y="181698"/>
                  </a:lnTo>
                  <a:close/>
                </a:path>
                <a:path w="1000125" h="349884">
                  <a:moveTo>
                    <a:pt x="618070" y="180174"/>
                  </a:moveTo>
                  <a:lnTo>
                    <a:pt x="617982" y="179539"/>
                  </a:lnTo>
                  <a:lnTo>
                    <a:pt x="617232" y="177380"/>
                  </a:lnTo>
                  <a:lnTo>
                    <a:pt x="616775" y="177050"/>
                  </a:lnTo>
                  <a:lnTo>
                    <a:pt x="617435" y="178777"/>
                  </a:lnTo>
                  <a:lnTo>
                    <a:pt x="617664" y="180809"/>
                  </a:lnTo>
                  <a:lnTo>
                    <a:pt x="618070" y="180174"/>
                  </a:lnTo>
                  <a:close/>
                </a:path>
                <a:path w="1000125" h="349884">
                  <a:moveTo>
                    <a:pt x="619086" y="182702"/>
                  </a:moveTo>
                  <a:lnTo>
                    <a:pt x="619010" y="182524"/>
                  </a:lnTo>
                  <a:lnTo>
                    <a:pt x="618921" y="182270"/>
                  </a:lnTo>
                  <a:lnTo>
                    <a:pt x="618959" y="181864"/>
                  </a:lnTo>
                  <a:lnTo>
                    <a:pt x="618807" y="181965"/>
                  </a:lnTo>
                  <a:lnTo>
                    <a:pt x="618909" y="182270"/>
                  </a:lnTo>
                  <a:lnTo>
                    <a:pt x="618871" y="182676"/>
                  </a:lnTo>
                  <a:lnTo>
                    <a:pt x="619086" y="182702"/>
                  </a:lnTo>
                  <a:close/>
                </a:path>
                <a:path w="1000125" h="349884">
                  <a:moveTo>
                    <a:pt x="619290" y="181825"/>
                  </a:moveTo>
                  <a:lnTo>
                    <a:pt x="619036" y="181025"/>
                  </a:lnTo>
                  <a:lnTo>
                    <a:pt x="618959" y="181864"/>
                  </a:lnTo>
                  <a:lnTo>
                    <a:pt x="619099" y="181813"/>
                  </a:lnTo>
                  <a:lnTo>
                    <a:pt x="619290" y="181825"/>
                  </a:lnTo>
                  <a:close/>
                </a:path>
                <a:path w="1000125" h="349884">
                  <a:moveTo>
                    <a:pt x="620674" y="177965"/>
                  </a:moveTo>
                  <a:lnTo>
                    <a:pt x="619975" y="175895"/>
                  </a:lnTo>
                  <a:lnTo>
                    <a:pt x="618413" y="173647"/>
                  </a:lnTo>
                  <a:lnTo>
                    <a:pt x="617778" y="173812"/>
                  </a:lnTo>
                  <a:lnTo>
                    <a:pt x="618058" y="176110"/>
                  </a:lnTo>
                  <a:lnTo>
                    <a:pt x="617613" y="175475"/>
                  </a:lnTo>
                  <a:lnTo>
                    <a:pt x="617372" y="174586"/>
                  </a:lnTo>
                  <a:lnTo>
                    <a:pt x="617143" y="173990"/>
                  </a:lnTo>
                  <a:lnTo>
                    <a:pt x="617397" y="175717"/>
                  </a:lnTo>
                  <a:lnTo>
                    <a:pt x="618121" y="178625"/>
                  </a:lnTo>
                  <a:lnTo>
                    <a:pt x="619696" y="181406"/>
                  </a:lnTo>
                  <a:lnTo>
                    <a:pt x="618756" y="178181"/>
                  </a:lnTo>
                  <a:lnTo>
                    <a:pt x="619429" y="179412"/>
                  </a:lnTo>
                  <a:lnTo>
                    <a:pt x="618261" y="175590"/>
                  </a:lnTo>
                  <a:lnTo>
                    <a:pt x="618451" y="175069"/>
                  </a:lnTo>
                  <a:lnTo>
                    <a:pt x="619353" y="176314"/>
                  </a:lnTo>
                  <a:lnTo>
                    <a:pt x="619810" y="177507"/>
                  </a:lnTo>
                  <a:lnTo>
                    <a:pt x="619569" y="176644"/>
                  </a:lnTo>
                  <a:lnTo>
                    <a:pt x="620674" y="177965"/>
                  </a:lnTo>
                  <a:close/>
                </a:path>
                <a:path w="1000125" h="349884">
                  <a:moveTo>
                    <a:pt x="622198" y="178777"/>
                  </a:moveTo>
                  <a:lnTo>
                    <a:pt x="621969" y="177901"/>
                  </a:lnTo>
                  <a:lnTo>
                    <a:pt x="621042" y="176060"/>
                  </a:lnTo>
                  <a:lnTo>
                    <a:pt x="620864" y="176593"/>
                  </a:lnTo>
                  <a:lnTo>
                    <a:pt x="622007" y="179870"/>
                  </a:lnTo>
                  <a:lnTo>
                    <a:pt x="622198" y="178777"/>
                  </a:lnTo>
                  <a:close/>
                </a:path>
                <a:path w="1000125" h="349884">
                  <a:moveTo>
                    <a:pt x="921283" y="16865"/>
                  </a:moveTo>
                  <a:lnTo>
                    <a:pt x="921067" y="16598"/>
                  </a:lnTo>
                  <a:lnTo>
                    <a:pt x="920902" y="16484"/>
                  </a:lnTo>
                  <a:lnTo>
                    <a:pt x="920940" y="16751"/>
                  </a:lnTo>
                  <a:lnTo>
                    <a:pt x="921080" y="16789"/>
                  </a:lnTo>
                  <a:lnTo>
                    <a:pt x="921283" y="16865"/>
                  </a:lnTo>
                  <a:close/>
                </a:path>
                <a:path w="1000125" h="349884">
                  <a:moveTo>
                    <a:pt x="926782" y="18453"/>
                  </a:moveTo>
                  <a:lnTo>
                    <a:pt x="926731" y="18110"/>
                  </a:lnTo>
                  <a:lnTo>
                    <a:pt x="926617" y="17818"/>
                  </a:lnTo>
                  <a:lnTo>
                    <a:pt x="926528" y="18097"/>
                  </a:lnTo>
                  <a:lnTo>
                    <a:pt x="926452" y="18351"/>
                  </a:lnTo>
                  <a:lnTo>
                    <a:pt x="926617" y="18618"/>
                  </a:lnTo>
                  <a:lnTo>
                    <a:pt x="926782" y="18453"/>
                  </a:lnTo>
                  <a:close/>
                </a:path>
                <a:path w="1000125" h="349884">
                  <a:moveTo>
                    <a:pt x="952347" y="10629"/>
                  </a:moveTo>
                  <a:lnTo>
                    <a:pt x="951280" y="9867"/>
                  </a:lnTo>
                  <a:lnTo>
                    <a:pt x="951661" y="10947"/>
                  </a:lnTo>
                  <a:lnTo>
                    <a:pt x="951941" y="10528"/>
                  </a:lnTo>
                  <a:lnTo>
                    <a:pt x="952347" y="10629"/>
                  </a:lnTo>
                  <a:close/>
                </a:path>
                <a:path w="1000125" h="349884">
                  <a:moveTo>
                    <a:pt x="952754" y="10909"/>
                  </a:moveTo>
                  <a:lnTo>
                    <a:pt x="952614" y="10731"/>
                  </a:lnTo>
                  <a:lnTo>
                    <a:pt x="952474" y="10642"/>
                  </a:lnTo>
                  <a:lnTo>
                    <a:pt x="952347" y="10629"/>
                  </a:lnTo>
                  <a:lnTo>
                    <a:pt x="952754" y="10909"/>
                  </a:lnTo>
                  <a:close/>
                </a:path>
                <a:path w="1000125" h="349884">
                  <a:moveTo>
                    <a:pt x="962621" y="3683"/>
                  </a:moveTo>
                  <a:lnTo>
                    <a:pt x="962520" y="3289"/>
                  </a:lnTo>
                  <a:lnTo>
                    <a:pt x="962406" y="2832"/>
                  </a:lnTo>
                  <a:lnTo>
                    <a:pt x="962279" y="2298"/>
                  </a:lnTo>
                  <a:lnTo>
                    <a:pt x="962406" y="3759"/>
                  </a:lnTo>
                  <a:lnTo>
                    <a:pt x="962621" y="3683"/>
                  </a:lnTo>
                  <a:close/>
                </a:path>
                <a:path w="1000125" h="349884">
                  <a:moveTo>
                    <a:pt x="971829" y="4000"/>
                  </a:moveTo>
                  <a:lnTo>
                    <a:pt x="971537" y="2819"/>
                  </a:lnTo>
                  <a:lnTo>
                    <a:pt x="971473" y="2222"/>
                  </a:lnTo>
                  <a:lnTo>
                    <a:pt x="971550" y="1955"/>
                  </a:lnTo>
                  <a:lnTo>
                    <a:pt x="971054" y="825"/>
                  </a:lnTo>
                  <a:lnTo>
                    <a:pt x="970737" y="38"/>
                  </a:lnTo>
                  <a:lnTo>
                    <a:pt x="970495" y="0"/>
                  </a:lnTo>
                  <a:lnTo>
                    <a:pt x="971473" y="2768"/>
                  </a:lnTo>
                  <a:lnTo>
                    <a:pt x="971829" y="4000"/>
                  </a:lnTo>
                  <a:close/>
                </a:path>
                <a:path w="1000125" h="349884">
                  <a:moveTo>
                    <a:pt x="992212" y="9728"/>
                  </a:moveTo>
                  <a:lnTo>
                    <a:pt x="992174" y="9283"/>
                  </a:lnTo>
                  <a:lnTo>
                    <a:pt x="992111" y="9474"/>
                  </a:lnTo>
                  <a:lnTo>
                    <a:pt x="992035" y="9626"/>
                  </a:lnTo>
                  <a:lnTo>
                    <a:pt x="991946" y="9753"/>
                  </a:lnTo>
                  <a:lnTo>
                    <a:pt x="992124" y="10274"/>
                  </a:lnTo>
                  <a:lnTo>
                    <a:pt x="992212" y="10058"/>
                  </a:lnTo>
                  <a:lnTo>
                    <a:pt x="992212" y="9728"/>
                  </a:lnTo>
                  <a:close/>
                </a:path>
                <a:path w="1000125" h="349884">
                  <a:moveTo>
                    <a:pt x="998245" y="4483"/>
                  </a:moveTo>
                  <a:lnTo>
                    <a:pt x="997712" y="2349"/>
                  </a:lnTo>
                  <a:lnTo>
                    <a:pt x="996238" y="38"/>
                  </a:lnTo>
                  <a:lnTo>
                    <a:pt x="995502" y="190"/>
                  </a:lnTo>
                  <a:lnTo>
                    <a:pt x="995565" y="2540"/>
                  </a:lnTo>
                  <a:lnTo>
                    <a:pt x="995146" y="1879"/>
                  </a:lnTo>
                  <a:lnTo>
                    <a:pt x="994994" y="965"/>
                  </a:lnTo>
                  <a:lnTo>
                    <a:pt x="994791" y="355"/>
                  </a:lnTo>
                  <a:lnTo>
                    <a:pt x="994892" y="2108"/>
                  </a:lnTo>
                  <a:lnTo>
                    <a:pt x="995362" y="5092"/>
                  </a:lnTo>
                  <a:lnTo>
                    <a:pt x="996772" y="7962"/>
                  </a:lnTo>
                  <a:lnTo>
                    <a:pt x="996099" y="4660"/>
                  </a:lnTo>
                  <a:lnTo>
                    <a:pt x="996708" y="5918"/>
                  </a:lnTo>
                  <a:lnTo>
                    <a:pt x="995857" y="2006"/>
                  </a:lnTo>
                  <a:lnTo>
                    <a:pt x="996111" y="1473"/>
                  </a:lnTo>
                  <a:lnTo>
                    <a:pt x="996950" y="2781"/>
                  </a:lnTo>
                  <a:lnTo>
                    <a:pt x="997318" y="4000"/>
                  </a:lnTo>
                  <a:lnTo>
                    <a:pt x="997178" y="3111"/>
                  </a:lnTo>
                  <a:lnTo>
                    <a:pt x="998245" y="4483"/>
                  </a:lnTo>
                  <a:close/>
                </a:path>
                <a:path w="1000125" h="349884">
                  <a:moveTo>
                    <a:pt x="999820" y="5346"/>
                  </a:moveTo>
                  <a:lnTo>
                    <a:pt x="999655" y="4445"/>
                  </a:lnTo>
                  <a:lnTo>
                    <a:pt x="998855" y="2540"/>
                  </a:lnTo>
                  <a:lnTo>
                    <a:pt x="998588" y="3086"/>
                  </a:lnTo>
                  <a:lnTo>
                    <a:pt x="999490" y="6438"/>
                  </a:lnTo>
                  <a:lnTo>
                    <a:pt x="999820" y="534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9331026" y="850143"/>
              <a:ext cx="709295" cy="298450"/>
            </a:xfrm>
            <a:custGeom>
              <a:avLst/>
              <a:gdLst/>
              <a:ahLst/>
              <a:cxnLst/>
              <a:rect l="l" t="t" r="r" b="b"/>
              <a:pathLst>
                <a:path w="709294" h="298450">
                  <a:moveTo>
                    <a:pt x="2819" y="285559"/>
                  </a:moveTo>
                  <a:lnTo>
                    <a:pt x="2146" y="284060"/>
                  </a:lnTo>
                  <a:lnTo>
                    <a:pt x="2768" y="285762"/>
                  </a:lnTo>
                  <a:lnTo>
                    <a:pt x="2819" y="285559"/>
                  </a:lnTo>
                  <a:close/>
                </a:path>
                <a:path w="709294" h="298450">
                  <a:moveTo>
                    <a:pt x="6718" y="279920"/>
                  </a:moveTo>
                  <a:lnTo>
                    <a:pt x="6515" y="279107"/>
                  </a:lnTo>
                  <a:lnTo>
                    <a:pt x="6718" y="279920"/>
                  </a:lnTo>
                  <a:close/>
                </a:path>
                <a:path w="709294" h="298450">
                  <a:moveTo>
                    <a:pt x="13665" y="296887"/>
                  </a:moveTo>
                  <a:lnTo>
                    <a:pt x="13271" y="294347"/>
                  </a:lnTo>
                  <a:lnTo>
                    <a:pt x="11366" y="293090"/>
                  </a:lnTo>
                  <a:lnTo>
                    <a:pt x="12306" y="294347"/>
                  </a:lnTo>
                  <a:lnTo>
                    <a:pt x="12484" y="296887"/>
                  </a:lnTo>
                  <a:lnTo>
                    <a:pt x="13665" y="296887"/>
                  </a:lnTo>
                  <a:close/>
                </a:path>
                <a:path w="709294" h="298450">
                  <a:moveTo>
                    <a:pt x="18491" y="294462"/>
                  </a:moveTo>
                  <a:lnTo>
                    <a:pt x="18402" y="294271"/>
                  </a:lnTo>
                  <a:lnTo>
                    <a:pt x="18275" y="293992"/>
                  </a:lnTo>
                  <a:lnTo>
                    <a:pt x="18338" y="294284"/>
                  </a:lnTo>
                  <a:lnTo>
                    <a:pt x="18415" y="294474"/>
                  </a:lnTo>
                  <a:close/>
                </a:path>
                <a:path w="709294" h="298450">
                  <a:moveTo>
                    <a:pt x="33515" y="289267"/>
                  </a:moveTo>
                  <a:lnTo>
                    <a:pt x="32372" y="287997"/>
                  </a:lnTo>
                  <a:lnTo>
                    <a:pt x="33502" y="289433"/>
                  </a:lnTo>
                  <a:lnTo>
                    <a:pt x="33515" y="289267"/>
                  </a:lnTo>
                  <a:close/>
                </a:path>
                <a:path w="709294" h="298450">
                  <a:moveTo>
                    <a:pt x="34455" y="290537"/>
                  </a:moveTo>
                  <a:lnTo>
                    <a:pt x="33502" y="289433"/>
                  </a:lnTo>
                  <a:lnTo>
                    <a:pt x="33362" y="291807"/>
                  </a:lnTo>
                  <a:lnTo>
                    <a:pt x="34455" y="290537"/>
                  </a:lnTo>
                  <a:close/>
                </a:path>
                <a:path w="709294" h="298450">
                  <a:moveTo>
                    <a:pt x="38100" y="279552"/>
                  </a:moveTo>
                  <a:lnTo>
                    <a:pt x="36652" y="277837"/>
                  </a:lnTo>
                  <a:lnTo>
                    <a:pt x="37795" y="280377"/>
                  </a:lnTo>
                  <a:lnTo>
                    <a:pt x="38100" y="279552"/>
                  </a:lnTo>
                  <a:close/>
                </a:path>
                <a:path w="709294" h="298450">
                  <a:moveTo>
                    <a:pt x="38785" y="280377"/>
                  </a:moveTo>
                  <a:lnTo>
                    <a:pt x="38201" y="279260"/>
                  </a:lnTo>
                  <a:lnTo>
                    <a:pt x="38100" y="279552"/>
                  </a:lnTo>
                  <a:lnTo>
                    <a:pt x="38785" y="280377"/>
                  </a:lnTo>
                  <a:close/>
                </a:path>
                <a:path w="709294" h="298450">
                  <a:moveTo>
                    <a:pt x="39230" y="283210"/>
                  </a:moveTo>
                  <a:lnTo>
                    <a:pt x="38709" y="282536"/>
                  </a:lnTo>
                  <a:lnTo>
                    <a:pt x="38239" y="281749"/>
                  </a:lnTo>
                  <a:lnTo>
                    <a:pt x="37795" y="280962"/>
                  </a:lnTo>
                  <a:lnTo>
                    <a:pt x="38773" y="282816"/>
                  </a:lnTo>
                  <a:lnTo>
                    <a:pt x="38061" y="283972"/>
                  </a:lnTo>
                  <a:lnTo>
                    <a:pt x="39230" y="283210"/>
                  </a:lnTo>
                  <a:close/>
                </a:path>
                <a:path w="709294" h="298450">
                  <a:moveTo>
                    <a:pt x="41910" y="285457"/>
                  </a:moveTo>
                  <a:lnTo>
                    <a:pt x="37795" y="280377"/>
                  </a:lnTo>
                  <a:lnTo>
                    <a:pt x="41135" y="285457"/>
                  </a:lnTo>
                  <a:lnTo>
                    <a:pt x="41910" y="285457"/>
                  </a:lnTo>
                  <a:close/>
                </a:path>
                <a:path w="709294" h="298450">
                  <a:moveTo>
                    <a:pt x="44335" y="254228"/>
                  </a:moveTo>
                  <a:lnTo>
                    <a:pt x="44221" y="253707"/>
                  </a:lnTo>
                  <a:lnTo>
                    <a:pt x="44335" y="254228"/>
                  </a:lnTo>
                  <a:close/>
                </a:path>
                <a:path w="709294" h="298450">
                  <a:moveTo>
                    <a:pt x="44475" y="258787"/>
                  </a:moveTo>
                  <a:close/>
                </a:path>
                <a:path w="709294" h="298450">
                  <a:moveTo>
                    <a:pt x="65989" y="274027"/>
                  </a:moveTo>
                  <a:lnTo>
                    <a:pt x="63919" y="271487"/>
                  </a:lnTo>
                  <a:lnTo>
                    <a:pt x="64643" y="272757"/>
                  </a:lnTo>
                  <a:lnTo>
                    <a:pt x="64681" y="274027"/>
                  </a:lnTo>
                  <a:lnTo>
                    <a:pt x="65989" y="274027"/>
                  </a:lnTo>
                  <a:close/>
                </a:path>
                <a:path w="709294" h="298450">
                  <a:moveTo>
                    <a:pt x="82842" y="235585"/>
                  </a:moveTo>
                  <a:lnTo>
                    <a:pt x="82829" y="234391"/>
                  </a:lnTo>
                  <a:lnTo>
                    <a:pt x="82384" y="235585"/>
                  </a:lnTo>
                  <a:lnTo>
                    <a:pt x="82842" y="235585"/>
                  </a:lnTo>
                  <a:close/>
                </a:path>
                <a:path w="709294" h="298450">
                  <a:moveTo>
                    <a:pt x="87947" y="262267"/>
                  </a:moveTo>
                  <a:lnTo>
                    <a:pt x="87642" y="261594"/>
                  </a:lnTo>
                  <a:lnTo>
                    <a:pt x="87718" y="262267"/>
                  </a:lnTo>
                  <a:lnTo>
                    <a:pt x="87947" y="262267"/>
                  </a:lnTo>
                  <a:close/>
                </a:path>
                <a:path w="709294" h="298450">
                  <a:moveTo>
                    <a:pt x="89763" y="260235"/>
                  </a:moveTo>
                  <a:lnTo>
                    <a:pt x="89700" y="259892"/>
                  </a:lnTo>
                  <a:lnTo>
                    <a:pt x="89573" y="260337"/>
                  </a:lnTo>
                  <a:lnTo>
                    <a:pt x="89712" y="260350"/>
                  </a:lnTo>
                  <a:close/>
                </a:path>
                <a:path w="709294" h="298450">
                  <a:moveTo>
                    <a:pt x="93751" y="260057"/>
                  </a:moveTo>
                  <a:close/>
                </a:path>
                <a:path w="709294" h="298450">
                  <a:moveTo>
                    <a:pt x="93954" y="258787"/>
                  </a:moveTo>
                  <a:lnTo>
                    <a:pt x="93700" y="258114"/>
                  </a:lnTo>
                  <a:lnTo>
                    <a:pt x="93738" y="259956"/>
                  </a:lnTo>
                  <a:lnTo>
                    <a:pt x="93954" y="258787"/>
                  </a:lnTo>
                  <a:close/>
                </a:path>
                <a:path w="709294" h="298450">
                  <a:moveTo>
                    <a:pt x="102527" y="253072"/>
                  </a:moveTo>
                  <a:lnTo>
                    <a:pt x="102019" y="251853"/>
                  </a:lnTo>
                  <a:lnTo>
                    <a:pt x="102196" y="253707"/>
                  </a:lnTo>
                  <a:lnTo>
                    <a:pt x="102527" y="253072"/>
                  </a:lnTo>
                  <a:close/>
                </a:path>
                <a:path w="709294" h="298450">
                  <a:moveTo>
                    <a:pt x="103314" y="254977"/>
                  </a:moveTo>
                  <a:lnTo>
                    <a:pt x="102857" y="252437"/>
                  </a:lnTo>
                  <a:lnTo>
                    <a:pt x="102527" y="253072"/>
                  </a:lnTo>
                  <a:lnTo>
                    <a:pt x="103314" y="254977"/>
                  </a:lnTo>
                  <a:close/>
                </a:path>
                <a:path w="709294" h="298450">
                  <a:moveTo>
                    <a:pt x="145186" y="218173"/>
                  </a:moveTo>
                  <a:lnTo>
                    <a:pt x="144919" y="216789"/>
                  </a:lnTo>
                  <a:lnTo>
                    <a:pt x="145186" y="218173"/>
                  </a:lnTo>
                  <a:close/>
                </a:path>
                <a:path w="709294" h="298450">
                  <a:moveTo>
                    <a:pt x="145237" y="238467"/>
                  </a:moveTo>
                  <a:close/>
                </a:path>
                <a:path w="709294" h="298450">
                  <a:moveTo>
                    <a:pt x="145656" y="213067"/>
                  </a:moveTo>
                  <a:lnTo>
                    <a:pt x="145046" y="213067"/>
                  </a:lnTo>
                  <a:lnTo>
                    <a:pt x="143713" y="214337"/>
                  </a:lnTo>
                  <a:lnTo>
                    <a:pt x="144195" y="215607"/>
                  </a:lnTo>
                  <a:lnTo>
                    <a:pt x="144195" y="214337"/>
                  </a:lnTo>
                  <a:lnTo>
                    <a:pt x="144691" y="215607"/>
                  </a:lnTo>
                  <a:lnTo>
                    <a:pt x="144919" y="216789"/>
                  </a:lnTo>
                  <a:lnTo>
                    <a:pt x="145567" y="214337"/>
                  </a:lnTo>
                  <a:lnTo>
                    <a:pt x="145656" y="213067"/>
                  </a:lnTo>
                  <a:close/>
                </a:path>
                <a:path w="709294" h="298450">
                  <a:moveTo>
                    <a:pt x="146380" y="239737"/>
                  </a:moveTo>
                  <a:lnTo>
                    <a:pt x="145770" y="238467"/>
                  </a:lnTo>
                  <a:lnTo>
                    <a:pt x="145237" y="238467"/>
                  </a:lnTo>
                  <a:lnTo>
                    <a:pt x="145859" y="239737"/>
                  </a:lnTo>
                  <a:lnTo>
                    <a:pt x="146380" y="239737"/>
                  </a:lnTo>
                  <a:close/>
                </a:path>
                <a:path w="709294" h="298450">
                  <a:moveTo>
                    <a:pt x="148945" y="213029"/>
                  </a:moveTo>
                  <a:lnTo>
                    <a:pt x="148082" y="211607"/>
                  </a:lnTo>
                  <a:lnTo>
                    <a:pt x="147066" y="210870"/>
                  </a:lnTo>
                  <a:lnTo>
                    <a:pt x="147320" y="212521"/>
                  </a:lnTo>
                  <a:lnTo>
                    <a:pt x="147891" y="212534"/>
                  </a:lnTo>
                  <a:lnTo>
                    <a:pt x="148856" y="213525"/>
                  </a:lnTo>
                  <a:lnTo>
                    <a:pt x="148945" y="213029"/>
                  </a:lnTo>
                  <a:close/>
                </a:path>
                <a:path w="709294" h="298450">
                  <a:moveTo>
                    <a:pt x="156387" y="214337"/>
                  </a:moveTo>
                  <a:lnTo>
                    <a:pt x="155765" y="213067"/>
                  </a:lnTo>
                  <a:lnTo>
                    <a:pt x="155130" y="211797"/>
                  </a:lnTo>
                  <a:lnTo>
                    <a:pt x="154724" y="211797"/>
                  </a:lnTo>
                  <a:lnTo>
                    <a:pt x="155943" y="213906"/>
                  </a:lnTo>
                  <a:lnTo>
                    <a:pt x="155740" y="213067"/>
                  </a:lnTo>
                  <a:lnTo>
                    <a:pt x="156387" y="214337"/>
                  </a:lnTo>
                  <a:close/>
                </a:path>
                <a:path w="709294" h="298450">
                  <a:moveTo>
                    <a:pt x="156679" y="215150"/>
                  </a:moveTo>
                  <a:lnTo>
                    <a:pt x="155943" y="213906"/>
                  </a:lnTo>
                  <a:lnTo>
                    <a:pt x="156375" y="215607"/>
                  </a:lnTo>
                  <a:lnTo>
                    <a:pt x="156679" y="215150"/>
                  </a:lnTo>
                  <a:close/>
                </a:path>
                <a:path w="709294" h="298450">
                  <a:moveTo>
                    <a:pt x="169354" y="204228"/>
                  </a:moveTo>
                  <a:lnTo>
                    <a:pt x="168821" y="203974"/>
                  </a:lnTo>
                  <a:lnTo>
                    <a:pt x="168948" y="204165"/>
                  </a:lnTo>
                  <a:lnTo>
                    <a:pt x="169049" y="204304"/>
                  </a:lnTo>
                  <a:lnTo>
                    <a:pt x="169164" y="204470"/>
                  </a:lnTo>
                  <a:lnTo>
                    <a:pt x="169354" y="204228"/>
                  </a:lnTo>
                  <a:close/>
                </a:path>
                <a:path w="709294" h="298450">
                  <a:moveTo>
                    <a:pt x="170675" y="203327"/>
                  </a:moveTo>
                  <a:lnTo>
                    <a:pt x="169341" y="199872"/>
                  </a:lnTo>
                  <a:lnTo>
                    <a:pt x="169113" y="201041"/>
                  </a:lnTo>
                  <a:lnTo>
                    <a:pt x="170535" y="204025"/>
                  </a:lnTo>
                  <a:lnTo>
                    <a:pt x="170675" y="203327"/>
                  </a:lnTo>
                  <a:close/>
                </a:path>
                <a:path w="709294" h="298450">
                  <a:moveTo>
                    <a:pt x="174815" y="227037"/>
                  </a:moveTo>
                  <a:lnTo>
                    <a:pt x="174675" y="226796"/>
                  </a:lnTo>
                  <a:lnTo>
                    <a:pt x="174675" y="227037"/>
                  </a:lnTo>
                  <a:lnTo>
                    <a:pt x="174815" y="227037"/>
                  </a:lnTo>
                  <a:close/>
                </a:path>
                <a:path w="709294" h="298450">
                  <a:moveTo>
                    <a:pt x="175653" y="201282"/>
                  </a:moveTo>
                  <a:lnTo>
                    <a:pt x="175552" y="200520"/>
                  </a:lnTo>
                  <a:lnTo>
                    <a:pt x="175463" y="201002"/>
                  </a:lnTo>
                  <a:lnTo>
                    <a:pt x="175653" y="201282"/>
                  </a:lnTo>
                  <a:close/>
                </a:path>
                <a:path w="709294" h="298450">
                  <a:moveTo>
                    <a:pt x="175945" y="205447"/>
                  </a:moveTo>
                  <a:lnTo>
                    <a:pt x="175717" y="204177"/>
                  </a:lnTo>
                  <a:lnTo>
                    <a:pt x="175552" y="204177"/>
                  </a:lnTo>
                  <a:lnTo>
                    <a:pt x="175945" y="205447"/>
                  </a:lnTo>
                  <a:close/>
                </a:path>
                <a:path w="709294" h="298450">
                  <a:moveTo>
                    <a:pt x="176022" y="201002"/>
                  </a:moveTo>
                  <a:lnTo>
                    <a:pt x="175641" y="200660"/>
                  </a:lnTo>
                  <a:lnTo>
                    <a:pt x="175780" y="200875"/>
                  </a:lnTo>
                  <a:lnTo>
                    <a:pt x="176022" y="201002"/>
                  </a:lnTo>
                  <a:close/>
                </a:path>
                <a:path w="709294" h="298450">
                  <a:moveTo>
                    <a:pt x="179984" y="224472"/>
                  </a:moveTo>
                  <a:lnTo>
                    <a:pt x="179387" y="223596"/>
                  </a:lnTo>
                  <a:lnTo>
                    <a:pt x="178943" y="223126"/>
                  </a:lnTo>
                  <a:lnTo>
                    <a:pt x="178562" y="222859"/>
                  </a:lnTo>
                  <a:lnTo>
                    <a:pt x="178612" y="223088"/>
                  </a:lnTo>
                  <a:lnTo>
                    <a:pt x="178625" y="223278"/>
                  </a:lnTo>
                  <a:lnTo>
                    <a:pt x="178727" y="223608"/>
                  </a:lnTo>
                  <a:lnTo>
                    <a:pt x="179984" y="224472"/>
                  </a:lnTo>
                  <a:close/>
                </a:path>
                <a:path w="709294" h="298450">
                  <a:moveTo>
                    <a:pt x="182067" y="195465"/>
                  </a:moveTo>
                  <a:lnTo>
                    <a:pt x="181952" y="195186"/>
                  </a:lnTo>
                  <a:lnTo>
                    <a:pt x="181762" y="194856"/>
                  </a:lnTo>
                  <a:lnTo>
                    <a:pt x="181406" y="194348"/>
                  </a:lnTo>
                  <a:lnTo>
                    <a:pt x="181635" y="194805"/>
                  </a:lnTo>
                  <a:lnTo>
                    <a:pt x="181851" y="195148"/>
                  </a:lnTo>
                  <a:lnTo>
                    <a:pt x="182067" y="195465"/>
                  </a:lnTo>
                  <a:close/>
                </a:path>
                <a:path w="709294" h="298450">
                  <a:moveTo>
                    <a:pt x="184505" y="222631"/>
                  </a:moveTo>
                  <a:lnTo>
                    <a:pt x="183197" y="222681"/>
                  </a:lnTo>
                  <a:lnTo>
                    <a:pt x="183616" y="222808"/>
                  </a:lnTo>
                  <a:lnTo>
                    <a:pt x="184086" y="222796"/>
                  </a:lnTo>
                  <a:lnTo>
                    <a:pt x="184505" y="222631"/>
                  </a:lnTo>
                  <a:close/>
                </a:path>
                <a:path w="709294" h="298450">
                  <a:moveTo>
                    <a:pt x="190652" y="193382"/>
                  </a:moveTo>
                  <a:lnTo>
                    <a:pt x="190411" y="192747"/>
                  </a:lnTo>
                  <a:lnTo>
                    <a:pt x="188950" y="188937"/>
                  </a:lnTo>
                  <a:lnTo>
                    <a:pt x="188468" y="191477"/>
                  </a:lnTo>
                  <a:lnTo>
                    <a:pt x="189611" y="193751"/>
                  </a:lnTo>
                  <a:lnTo>
                    <a:pt x="189636" y="195287"/>
                  </a:lnTo>
                  <a:lnTo>
                    <a:pt x="190309" y="194017"/>
                  </a:lnTo>
                  <a:lnTo>
                    <a:pt x="190652" y="193382"/>
                  </a:lnTo>
                  <a:close/>
                </a:path>
                <a:path w="709294" h="298450">
                  <a:moveTo>
                    <a:pt x="190995" y="192747"/>
                  </a:moveTo>
                  <a:lnTo>
                    <a:pt x="190652" y="193382"/>
                  </a:lnTo>
                  <a:lnTo>
                    <a:pt x="190893" y="194017"/>
                  </a:lnTo>
                  <a:lnTo>
                    <a:pt x="190995" y="192747"/>
                  </a:lnTo>
                  <a:close/>
                </a:path>
                <a:path w="709294" h="298450">
                  <a:moveTo>
                    <a:pt x="192392" y="197548"/>
                  </a:moveTo>
                  <a:lnTo>
                    <a:pt x="192354" y="196824"/>
                  </a:lnTo>
                  <a:lnTo>
                    <a:pt x="192239" y="196557"/>
                  </a:lnTo>
                  <a:lnTo>
                    <a:pt x="192392" y="197548"/>
                  </a:lnTo>
                  <a:close/>
                </a:path>
                <a:path w="709294" h="298450">
                  <a:moveTo>
                    <a:pt x="196367" y="192824"/>
                  </a:moveTo>
                  <a:lnTo>
                    <a:pt x="195884" y="192595"/>
                  </a:lnTo>
                  <a:lnTo>
                    <a:pt x="196126" y="192798"/>
                  </a:lnTo>
                  <a:lnTo>
                    <a:pt x="196253" y="192836"/>
                  </a:lnTo>
                  <a:close/>
                </a:path>
                <a:path w="709294" h="298450">
                  <a:moveTo>
                    <a:pt x="196494" y="216877"/>
                  </a:moveTo>
                  <a:lnTo>
                    <a:pt x="195846" y="215404"/>
                  </a:lnTo>
                  <a:lnTo>
                    <a:pt x="195859" y="215607"/>
                  </a:lnTo>
                  <a:lnTo>
                    <a:pt x="195503" y="216242"/>
                  </a:lnTo>
                  <a:lnTo>
                    <a:pt x="196494" y="216877"/>
                  </a:lnTo>
                  <a:close/>
                </a:path>
                <a:path w="709294" h="298450">
                  <a:moveTo>
                    <a:pt x="196659" y="196557"/>
                  </a:moveTo>
                  <a:lnTo>
                    <a:pt x="196418" y="195287"/>
                  </a:lnTo>
                  <a:lnTo>
                    <a:pt x="196062" y="195287"/>
                  </a:lnTo>
                  <a:lnTo>
                    <a:pt x="196659" y="196557"/>
                  </a:lnTo>
                  <a:close/>
                </a:path>
                <a:path w="709294" h="298450">
                  <a:moveTo>
                    <a:pt x="197053" y="188531"/>
                  </a:moveTo>
                  <a:lnTo>
                    <a:pt x="196773" y="187667"/>
                  </a:lnTo>
                  <a:lnTo>
                    <a:pt x="196265" y="187667"/>
                  </a:lnTo>
                  <a:lnTo>
                    <a:pt x="197053" y="188531"/>
                  </a:lnTo>
                  <a:close/>
                </a:path>
                <a:path w="709294" h="298450">
                  <a:moveTo>
                    <a:pt x="198894" y="185115"/>
                  </a:moveTo>
                  <a:lnTo>
                    <a:pt x="198742" y="185470"/>
                  </a:lnTo>
                  <a:lnTo>
                    <a:pt x="198894" y="185115"/>
                  </a:lnTo>
                  <a:close/>
                </a:path>
                <a:path w="709294" h="298450">
                  <a:moveTo>
                    <a:pt x="199847" y="186397"/>
                  </a:moveTo>
                  <a:lnTo>
                    <a:pt x="199212" y="187134"/>
                  </a:lnTo>
                  <a:lnTo>
                    <a:pt x="199440" y="187667"/>
                  </a:lnTo>
                  <a:lnTo>
                    <a:pt x="199745" y="187667"/>
                  </a:lnTo>
                  <a:lnTo>
                    <a:pt x="199847" y="186397"/>
                  </a:lnTo>
                  <a:close/>
                </a:path>
                <a:path w="709294" h="298450">
                  <a:moveTo>
                    <a:pt x="203949" y="211010"/>
                  </a:moveTo>
                  <a:lnTo>
                    <a:pt x="203847" y="211188"/>
                  </a:lnTo>
                  <a:lnTo>
                    <a:pt x="203708" y="211861"/>
                  </a:lnTo>
                  <a:lnTo>
                    <a:pt x="203860" y="211556"/>
                  </a:lnTo>
                  <a:lnTo>
                    <a:pt x="203949" y="211010"/>
                  </a:lnTo>
                  <a:close/>
                </a:path>
                <a:path w="709294" h="298450">
                  <a:moveTo>
                    <a:pt x="210642" y="206717"/>
                  </a:moveTo>
                  <a:lnTo>
                    <a:pt x="210578" y="206527"/>
                  </a:lnTo>
                  <a:lnTo>
                    <a:pt x="210324" y="206717"/>
                  </a:lnTo>
                  <a:lnTo>
                    <a:pt x="210642" y="206717"/>
                  </a:lnTo>
                  <a:close/>
                </a:path>
                <a:path w="709294" h="298450">
                  <a:moveTo>
                    <a:pt x="218173" y="200367"/>
                  </a:moveTo>
                  <a:lnTo>
                    <a:pt x="218008" y="200367"/>
                  </a:lnTo>
                  <a:lnTo>
                    <a:pt x="218173" y="200507"/>
                  </a:lnTo>
                  <a:lnTo>
                    <a:pt x="218173" y="200367"/>
                  </a:lnTo>
                  <a:close/>
                </a:path>
                <a:path w="709294" h="298450">
                  <a:moveTo>
                    <a:pt x="218808" y="179692"/>
                  </a:moveTo>
                  <a:lnTo>
                    <a:pt x="218236" y="180962"/>
                  </a:lnTo>
                  <a:lnTo>
                    <a:pt x="218706" y="180149"/>
                  </a:lnTo>
                  <a:lnTo>
                    <a:pt x="218808" y="179692"/>
                  </a:lnTo>
                  <a:close/>
                </a:path>
                <a:path w="709294" h="298450">
                  <a:moveTo>
                    <a:pt x="218922" y="184378"/>
                  </a:moveTo>
                  <a:lnTo>
                    <a:pt x="217741" y="182587"/>
                  </a:lnTo>
                  <a:lnTo>
                    <a:pt x="218071" y="185127"/>
                  </a:lnTo>
                  <a:lnTo>
                    <a:pt x="218922" y="184378"/>
                  </a:lnTo>
                  <a:close/>
                </a:path>
                <a:path w="709294" h="298450">
                  <a:moveTo>
                    <a:pt x="219519" y="201637"/>
                  </a:moveTo>
                  <a:lnTo>
                    <a:pt x="218173" y="200507"/>
                  </a:lnTo>
                  <a:lnTo>
                    <a:pt x="218084" y="202907"/>
                  </a:lnTo>
                  <a:lnTo>
                    <a:pt x="219519" y="201637"/>
                  </a:lnTo>
                  <a:close/>
                </a:path>
                <a:path w="709294" h="298450">
                  <a:moveTo>
                    <a:pt x="219964" y="185953"/>
                  </a:moveTo>
                  <a:lnTo>
                    <a:pt x="219506" y="183857"/>
                  </a:lnTo>
                  <a:lnTo>
                    <a:pt x="218922" y="184378"/>
                  </a:lnTo>
                  <a:lnTo>
                    <a:pt x="219964" y="185953"/>
                  </a:lnTo>
                  <a:close/>
                </a:path>
                <a:path w="709294" h="298450">
                  <a:moveTo>
                    <a:pt x="220573" y="198818"/>
                  </a:moveTo>
                  <a:lnTo>
                    <a:pt x="219964" y="197256"/>
                  </a:lnTo>
                  <a:lnTo>
                    <a:pt x="219964" y="197827"/>
                  </a:lnTo>
                  <a:lnTo>
                    <a:pt x="219951" y="198399"/>
                  </a:lnTo>
                  <a:lnTo>
                    <a:pt x="219862" y="198780"/>
                  </a:lnTo>
                  <a:lnTo>
                    <a:pt x="219532" y="198716"/>
                  </a:lnTo>
                  <a:lnTo>
                    <a:pt x="219100" y="198551"/>
                  </a:lnTo>
                  <a:lnTo>
                    <a:pt x="218986" y="199072"/>
                  </a:lnTo>
                  <a:lnTo>
                    <a:pt x="219544" y="199491"/>
                  </a:lnTo>
                  <a:lnTo>
                    <a:pt x="219760" y="199263"/>
                  </a:lnTo>
                  <a:lnTo>
                    <a:pt x="219862" y="198793"/>
                  </a:lnTo>
                  <a:lnTo>
                    <a:pt x="220281" y="198856"/>
                  </a:lnTo>
                  <a:lnTo>
                    <a:pt x="220573" y="198818"/>
                  </a:lnTo>
                  <a:close/>
                </a:path>
                <a:path w="709294" h="298450">
                  <a:moveTo>
                    <a:pt x="224980" y="199097"/>
                  </a:moveTo>
                  <a:lnTo>
                    <a:pt x="224777" y="197827"/>
                  </a:lnTo>
                  <a:lnTo>
                    <a:pt x="224624" y="197561"/>
                  </a:lnTo>
                  <a:lnTo>
                    <a:pt x="224980" y="199097"/>
                  </a:lnTo>
                  <a:close/>
                </a:path>
                <a:path w="709294" h="298450">
                  <a:moveTo>
                    <a:pt x="229120" y="179908"/>
                  </a:moveTo>
                  <a:lnTo>
                    <a:pt x="228790" y="178955"/>
                  </a:lnTo>
                  <a:lnTo>
                    <a:pt x="228371" y="179527"/>
                  </a:lnTo>
                  <a:lnTo>
                    <a:pt x="229120" y="179908"/>
                  </a:lnTo>
                  <a:close/>
                </a:path>
                <a:path w="709294" h="298450">
                  <a:moveTo>
                    <a:pt x="229679" y="181483"/>
                  </a:moveTo>
                  <a:lnTo>
                    <a:pt x="229158" y="179920"/>
                  </a:lnTo>
                  <a:lnTo>
                    <a:pt x="229679" y="181483"/>
                  </a:lnTo>
                  <a:close/>
                </a:path>
                <a:path w="709294" h="298450">
                  <a:moveTo>
                    <a:pt x="243103" y="174612"/>
                  </a:moveTo>
                  <a:lnTo>
                    <a:pt x="242912" y="174205"/>
                  </a:lnTo>
                  <a:lnTo>
                    <a:pt x="242760" y="173863"/>
                  </a:lnTo>
                  <a:lnTo>
                    <a:pt x="242646" y="173659"/>
                  </a:lnTo>
                  <a:lnTo>
                    <a:pt x="242798" y="174002"/>
                  </a:lnTo>
                  <a:lnTo>
                    <a:pt x="242938" y="174320"/>
                  </a:lnTo>
                  <a:lnTo>
                    <a:pt x="243103" y="174612"/>
                  </a:lnTo>
                  <a:close/>
                </a:path>
                <a:path w="709294" h="298450">
                  <a:moveTo>
                    <a:pt x="245783" y="178777"/>
                  </a:moveTo>
                  <a:lnTo>
                    <a:pt x="245668" y="177596"/>
                  </a:lnTo>
                  <a:lnTo>
                    <a:pt x="245097" y="177507"/>
                  </a:lnTo>
                  <a:lnTo>
                    <a:pt x="245783" y="178777"/>
                  </a:lnTo>
                  <a:close/>
                </a:path>
                <a:path w="709294" h="298450">
                  <a:moveTo>
                    <a:pt x="246697" y="179451"/>
                  </a:moveTo>
                  <a:lnTo>
                    <a:pt x="246608" y="178777"/>
                  </a:lnTo>
                  <a:lnTo>
                    <a:pt x="245681" y="177596"/>
                  </a:lnTo>
                  <a:lnTo>
                    <a:pt x="246697" y="179451"/>
                  </a:lnTo>
                  <a:close/>
                </a:path>
                <a:path w="709294" h="298450">
                  <a:moveTo>
                    <a:pt x="247015" y="180047"/>
                  </a:moveTo>
                  <a:lnTo>
                    <a:pt x="246697" y="179451"/>
                  </a:lnTo>
                  <a:lnTo>
                    <a:pt x="246761" y="180047"/>
                  </a:lnTo>
                  <a:lnTo>
                    <a:pt x="247015" y="180047"/>
                  </a:lnTo>
                  <a:close/>
                </a:path>
                <a:path w="709294" h="298450">
                  <a:moveTo>
                    <a:pt x="247370" y="181317"/>
                  </a:moveTo>
                  <a:lnTo>
                    <a:pt x="247332" y="180378"/>
                  </a:lnTo>
                  <a:lnTo>
                    <a:pt x="247230" y="181317"/>
                  </a:lnTo>
                  <a:lnTo>
                    <a:pt x="247370" y="181317"/>
                  </a:lnTo>
                  <a:close/>
                </a:path>
                <a:path w="709294" h="298450">
                  <a:moveTo>
                    <a:pt x="247370" y="180047"/>
                  </a:moveTo>
                  <a:lnTo>
                    <a:pt x="247332" y="180378"/>
                  </a:lnTo>
                  <a:lnTo>
                    <a:pt x="247370" y="180047"/>
                  </a:lnTo>
                  <a:close/>
                </a:path>
                <a:path w="709294" h="298450">
                  <a:moveTo>
                    <a:pt x="252450" y="173697"/>
                  </a:moveTo>
                  <a:lnTo>
                    <a:pt x="252069" y="172427"/>
                  </a:lnTo>
                  <a:lnTo>
                    <a:pt x="252260" y="173697"/>
                  </a:lnTo>
                  <a:lnTo>
                    <a:pt x="252450" y="173697"/>
                  </a:lnTo>
                  <a:close/>
                </a:path>
                <a:path w="709294" h="298450">
                  <a:moveTo>
                    <a:pt x="255333" y="185127"/>
                  </a:moveTo>
                  <a:lnTo>
                    <a:pt x="254939" y="184543"/>
                  </a:lnTo>
                  <a:lnTo>
                    <a:pt x="255003" y="185127"/>
                  </a:lnTo>
                  <a:lnTo>
                    <a:pt x="255333" y="185127"/>
                  </a:lnTo>
                  <a:close/>
                </a:path>
                <a:path w="709294" h="298450">
                  <a:moveTo>
                    <a:pt x="260096" y="169278"/>
                  </a:moveTo>
                  <a:lnTo>
                    <a:pt x="258965" y="168503"/>
                  </a:lnTo>
                  <a:lnTo>
                    <a:pt x="258775" y="167894"/>
                  </a:lnTo>
                  <a:lnTo>
                    <a:pt x="258686" y="169037"/>
                  </a:lnTo>
                  <a:lnTo>
                    <a:pt x="258673" y="169329"/>
                  </a:lnTo>
                  <a:lnTo>
                    <a:pt x="259562" y="170053"/>
                  </a:lnTo>
                  <a:lnTo>
                    <a:pt x="260096" y="169278"/>
                  </a:lnTo>
                  <a:close/>
                </a:path>
                <a:path w="709294" h="298450">
                  <a:moveTo>
                    <a:pt x="264490" y="174358"/>
                  </a:moveTo>
                  <a:lnTo>
                    <a:pt x="263855" y="173164"/>
                  </a:lnTo>
                  <a:lnTo>
                    <a:pt x="264414" y="174459"/>
                  </a:lnTo>
                  <a:close/>
                </a:path>
                <a:path w="709294" h="298450">
                  <a:moveTo>
                    <a:pt x="264934" y="167538"/>
                  </a:moveTo>
                  <a:lnTo>
                    <a:pt x="262064" y="164998"/>
                  </a:lnTo>
                  <a:lnTo>
                    <a:pt x="264566" y="167894"/>
                  </a:lnTo>
                  <a:lnTo>
                    <a:pt x="264934" y="167538"/>
                  </a:lnTo>
                  <a:close/>
                </a:path>
                <a:path w="709294" h="298450">
                  <a:moveTo>
                    <a:pt x="265023" y="173697"/>
                  </a:moveTo>
                  <a:lnTo>
                    <a:pt x="264490" y="174358"/>
                  </a:lnTo>
                  <a:lnTo>
                    <a:pt x="264706" y="174764"/>
                  </a:lnTo>
                  <a:lnTo>
                    <a:pt x="265023" y="173697"/>
                  </a:lnTo>
                  <a:close/>
                </a:path>
                <a:path w="709294" h="298450">
                  <a:moveTo>
                    <a:pt x="265912" y="170319"/>
                  </a:moveTo>
                  <a:lnTo>
                    <a:pt x="265620" y="169862"/>
                  </a:lnTo>
                  <a:lnTo>
                    <a:pt x="264274" y="170027"/>
                  </a:lnTo>
                  <a:lnTo>
                    <a:pt x="265912" y="170319"/>
                  </a:lnTo>
                  <a:close/>
                </a:path>
                <a:path w="709294" h="298450">
                  <a:moveTo>
                    <a:pt x="266192" y="169786"/>
                  </a:moveTo>
                  <a:lnTo>
                    <a:pt x="264566" y="167894"/>
                  </a:lnTo>
                  <a:lnTo>
                    <a:pt x="264439" y="168021"/>
                  </a:lnTo>
                  <a:lnTo>
                    <a:pt x="265620" y="169862"/>
                  </a:lnTo>
                  <a:lnTo>
                    <a:pt x="266192" y="169786"/>
                  </a:lnTo>
                  <a:close/>
                </a:path>
                <a:path w="709294" h="298450">
                  <a:moveTo>
                    <a:pt x="267233" y="172427"/>
                  </a:moveTo>
                  <a:lnTo>
                    <a:pt x="266992" y="172427"/>
                  </a:lnTo>
                  <a:lnTo>
                    <a:pt x="266623" y="171157"/>
                  </a:lnTo>
                  <a:lnTo>
                    <a:pt x="266674" y="173697"/>
                  </a:lnTo>
                  <a:lnTo>
                    <a:pt x="267233" y="172427"/>
                  </a:lnTo>
                  <a:close/>
                </a:path>
                <a:path w="709294" h="298450">
                  <a:moveTo>
                    <a:pt x="268947" y="183857"/>
                  </a:moveTo>
                  <a:lnTo>
                    <a:pt x="268566" y="182587"/>
                  </a:lnTo>
                  <a:lnTo>
                    <a:pt x="268363" y="183375"/>
                  </a:lnTo>
                  <a:lnTo>
                    <a:pt x="268503" y="183857"/>
                  </a:lnTo>
                  <a:lnTo>
                    <a:pt x="268947" y="183857"/>
                  </a:lnTo>
                  <a:close/>
                </a:path>
                <a:path w="709294" h="298450">
                  <a:moveTo>
                    <a:pt x="269862" y="183857"/>
                  </a:moveTo>
                  <a:lnTo>
                    <a:pt x="268947" y="183857"/>
                  </a:lnTo>
                  <a:lnTo>
                    <a:pt x="269316" y="185127"/>
                  </a:lnTo>
                  <a:lnTo>
                    <a:pt x="269862" y="183857"/>
                  </a:lnTo>
                  <a:close/>
                </a:path>
                <a:path w="709294" h="298450">
                  <a:moveTo>
                    <a:pt x="277355" y="180035"/>
                  </a:moveTo>
                  <a:lnTo>
                    <a:pt x="277317" y="179819"/>
                  </a:lnTo>
                  <a:lnTo>
                    <a:pt x="277215" y="179476"/>
                  </a:lnTo>
                  <a:lnTo>
                    <a:pt x="277037" y="179006"/>
                  </a:lnTo>
                  <a:lnTo>
                    <a:pt x="277355" y="180035"/>
                  </a:lnTo>
                  <a:close/>
                </a:path>
                <a:path w="709294" h="298450">
                  <a:moveTo>
                    <a:pt x="277444" y="181292"/>
                  </a:moveTo>
                  <a:lnTo>
                    <a:pt x="275297" y="178066"/>
                  </a:lnTo>
                  <a:lnTo>
                    <a:pt x="275551" y="179895"/>
                  </a:lnTo>
                  <a:lnTo>
                    <a:pt x="276034" y="179971"/>
                  </a:lnTo>
                  <a:lnTo>
                    <a:pt x="277317" y="181673"/>
                  </a:lnTo>
                  <a:lnTo>
                    <a:pt x="277444" y="181292"/>
                  </a:lnTo>
                  <a:close/>
                </a:path>
                <a:path w="709294" h="298450">
                  <a:moveTo>
                    <a:pt x="277596" y="180848"/>
                  </a:moveTo>
                  <a:lnTo>
                    <a:pt x="277355" y="180035"/>
                  </a:lnTo>
                  <a:lnTo>
                    <a:pt x="277545" y="181000"/>
                  </a:lnTo>
                  <a:lnTo>
                    <a:pt x="277596" y="180848"/>
                  </a:lnTo>
                  <a:close/>
                </a:path>
                <a:path w="709294" h="298450">
                  <a:moveTo>
                    <a:pt x="277660" y="181622"/>
                  </a:moveTo>
                  <a:lnTo>
                    <a:pt x="277545" y="181000"/>
                  </a:lnTo>
                  <a:lnTo>
                    <a:pt x="277444" y="181292"/>
                  </a:lnTo>
                  <a:lnTo>
                    <a:pt x="277660" y="181622"/>
                  </a:lnTo>
                  <a:close/>
                </a:path>
                <a:path w="709294" h="298450">
                  <a:moveTo>
                    <a:pt x="278345" y="174967"/>
                  </a:moveTo>
                  <a:lnTo>
                    <a:pt x="277025" y="173697"/>
                  </a:lnTo>
                  <a:lnTo>
                    <a:pt x="277495" y="174967"/>
                  </a:lnTo>
                  <a:lnTo>
                    <a:pt x="278345" y="174967"/>
                  </a:lnTo>
                  <a:close/>
                </a:path>
                <a:path w="709294" h="298450">
                  <a:moveTo>
                    <a:pt x="278434" y="177507"/>
                  </a:moveTo>
                  <a:lnTo>
                    <a:pt x="277495" y="174967"/>
                  </a:lnTo>
                  <a:lnTo>
                    <a:pt x="277177" y="174967"/>
                  </a:lnTo>
                  <a:lnTo>
                    <a:pt x="276085" y="171157"/>
                  </a:lnTo>
                  <a:lnTo>
                    <a:pt x="276263" y="174967"/>
                  </a:lnTo>
                  <a:lnTo>
                    <a:pt x="275640" y="173697"/>
                  </a:lnTo>
                  <a:lnTo>
                    <a:pt x="274624" y="171157"/>
                  </a:lnTo>
                  <a:lnTo>
                    <a:pt x="274929" y="171157"/>
                  </a:lnTo>
                  <a:lnTo>
                    <a:pt x="273405" y="168617"/>
                  </a:lnTo>
                  <a:lnTo>
                    <a:pt x="274789" y="172427"/>
                  </a:lnTo>
                  <a:lnTo>
                    <a:pt x="274040" y="171157"/>
                  </a:lnTo>
                  <a:lnTo>
                    <a:pt x="273291" y="169887"/>
                  </a:lnTo>
                  <a:lnTo>
                    <a:pt x="273062" y="169900"/>
                  </a:lnTo>
                  <a:lnTo>
                    <a:pt x="272770" y="171157"/>
                  </a:lnTo>
                  <a:lnTo>
                    <a:pt x="272592" y="169887"/>
                  </a:lnTo>
                  <a:lnTo>
                    <a:pt x="271576" y="168617"/>
                  </a:lnTo>
                  <a:lnTo>
                    <a:pt x="272237" y="168617"/>
                  </a:lnTo>
                  <a:lnTo>
                    <a:pt x="270027" y="167347"/>
                  </a:lnTo>
                  <a:lnTo>
                    <a:pt x="271233" y="172427"/>
                  </a:lnTo>
                  <a:lnTo>
                    <a:pt x="269570" y="169900"/>
                  </a:lnTo>
                  <a:lnTo>
                    <a:pt x="268249" y="171157"/>
                  </a:lnTo>
                  <a:lnTo>
                    <a:pt x="270522" y="172427"/>
                  </a:lnTo>
                  <a:lnTo>
                    <a:pt x="270459" y="176237"/>
                  </a:lnTo>
                  <a:lnTo>
                    <a:pt x="269709" y="174967"/>
                  </a:lnTo>
                  <a:lnTo>
                    <a:pt x="266750" y="169887"/>
                  </a:lnTo>
                  <a:lnTo>
                    <a:pt x="267690" y="172427"/>
                  </a:lnTo>
                  <a:lnTo>
                    <a:pt x="267233" y="172427"/>
                  </a:lnTo>
                  <a:lnTo>
                    <a:pt x="267538" y="174967"/>
                  </a:lnTo>
                  <a:lnTo>
                    <a:pt x="265595" y="172427"/>
                  </a:lnTo>
                  <a:lnTo>
                    <a:pt x="265480" y="176237"/>
                  </a:lnTo>
                  <a:lnTo>
                    <a:pt x="264807" y="174967"/>
                  </a:lnTo>
                  <a:lnTo>
                    <a:pt x="264706" y="174764"/>
                  </a:lnTo>
                  <a:lnTo>
                    <a:pt x="264642" y="174967"/>
                  </a:lnTo>
                  <a:lnTo>
                    <a:pt x="264414" y="174459"/>
                  </a:lnTo>
                  <a:lnTo>
                    <a:pt x="263804" y="173088"/>
                  </a:lnTo>
                  <a:lnTo>
                    <a:pt x="263537" y="172427"/>
                  </a:lnTo>
                  <a:lnTo>
                    <a:pt x="262432" y="169887"/>
                  </a:lnTo>
                  <a:lnTo>
                    <a:pt x="263829" y="176237"/>
                  </a:lnTo>
                  <a:lnTo>
                    <a:pt x="262102" y="174967"/>
                  </a:lnTo>
                  <a:lnTo>
                    <a:pt x="261366" y="172427"/>
                  </a:lnTo>
                  <a:lnTo>
                    <a:pt x="262699" y="172427"/>
                  </a:lnTo>
                  <a:lnTo>
                    <a:pt x="260959" y="171157"/>
                  </a:lnTo>
                  <a:lnTo>
                    <a:pt x="262140" y="176237"/>
                  </a:lnTo>
                  <a:lnTo>
                    <a:pt x="261340" y="174967"/>
                  </a:lnTo>
                  <a:lnTo>
                    <a:pt x="258953" y="171157"/>
                  </a:lnTo>
                  <a:lnTo>
                    <a:pt x="258572" y="171157"/>
                  </a:lnTo>
                  <a:lnTo>
                    <a:pt x="259880" y="174967"/>
                  </a:lnTo>
                  <a:lnTo>
                    <a:pt x="257581" y="173697"/>
                  </a:lnTo>
                  <a:lnTo>
                    <a:pt x="256844" y="174967"/>
                  </a:lnTo>
                  <a:lnTo>
                    <a:pt x="256451" y="173697"/>
                  </a:lnTo>
                  <a:lnTo>
                    <a:pt x="252450" y="173697"/>
                  </a:lnTo>
                  <a:lnTo>
                    <a:pt x="253225" y="176237"/>
                  </a:lnTo>
                  <a:lnTo>
                    <a:pt x="251828" y="176237"/>
                  </a:lnTo>
                  <a:lnTo>
                    <a:pt x="251282" y="177507"/>
                  </a:lnTo>
                  <a:lnTo>
                    <a:pt x="250888" y="176237"/>
                  </a:lnTo>
                  <a:lnTo>
                    <a:pt x="250482" y="174967"/>
                  </a:lnTo>
                  <a:lnTo>
                    <a:pt x="250317" y="173697"/>
                  </a:lnTo>
                  <a:lnTo>
                    <a:pt x="249631" y="173697"/>
                  </a:lnTo>
                  <a:lnTo>
                    <a:pt x="249872" y="174967"/>
                  </a:lnTo>
                  <a:lnTo>
                    <a:pt x="249516" y="176237"/>
                  </a:lnTo>
                  <a:lnTo>
                    <a:pt x="248678" y="173697"/>
                  </a:lnTo>
                  <a:lnTo>
                    <a:pt x="247700" y="173697"/>
                  </a:lnTo>
                  <a:lnTo>
                    <a:pt x="247789" y="177507"/>
                  </a:lnTo>
                  <a:lnTo>
                    <a:pt x="245783" y="176237"/>
                  </a:lnTo>
                  <a:lnTo>
                    <a:pt x="246659" y="178777"/>
                  </a:lnTo>
                  <a:lnTo>
                    <a:pt x="249504" y="182587"/>
                  </a:lnTo>
                  <a:lnTo>
                    <a:pt x="248729" y="185127"/>
                  </a:lnTo>
                  <a:lnTo>
                    <a:pt x="248158" y="183857"/>
                  </a:lnTo>
                  <a:lnTo>
                    <a:pt x="247230" y="181317"/>
                  </a:lnTo>
                  <a:lnTo>
                    <a:pt x="246913" y="181317"/>
                  </a:lnTo>
                  <a:lnTo>
                    <a:pt x="246761" y="180047"/>
                  </a:lnTo>
                  <a:lnTo>
                    <a:pt x="246456" y="180047"/>
                  </a:lnTo>
                  <a:lnTo>
                    <a:pt x="245719" y="178777"/>
                  </a:lnTo>
                  <a:lnTo>
                    <a:pt x="245554" y="178777"/>
                  </a:lnTo>
                  <a:lnTo>
                    <a:pt x="245097" y="177647"/>
                  </a:lnTo>
                  <a:lnTo>
                    <a:pt x="243890" y="176237"/>
                  </a:lnTo>
                  <a:lnTo>
                    <a:pt x="243103" y="174967"/>
                  </a:lnTo>
                  <a:lnTo>
                    <a:pt x="243573" y="176237"/>
                  </a:lnTo>
                  <a:lnTo>
                    <a:pt x="243979" y="177190"/>
                  </a:lnTo>
                  <a:lnTo>
                    <a:pt x="244081" y="177647"/>
                  </a:lnTo>
                  <a:lnTo>
                    <a:pt x="243789" y="178777"/>
                  </a:lnTo>
                  <a:lnTo>
                    <a:pt x="242824" y="178777"/>
                  </a:lnTo>
                  <a:lnTo>
                    <a:pt x="242544" y="176237"/>
                  </a:lnTo>
                  <a:lnTo>
                    <a:pt x="241566" y="174967"/>
                  </a:lnTo>
                  <a:lnTo>
                    <a:pt x="241833" y="176237"/>
                  </a:lnTo>
                  <a:lnTo>
                    <a:pt x="240626" y="176237"/>
                  </a:lnTo>
                  <a:lnTo>
                    <a:pt x="241731" y="178777"/>
                  </a:lnTo>
                  <a:lnTo>
                    <a:pt x="241414" y="178777"/>
                  </a:lnTo>
                  <a:lnTo>
                    <a:pt x="240842" y="177507"/>
                  </a:lnTo>
                  <a:lnTo>
                    <a:pt x="240423" y="176237"/>
                  </a:lnTo>
                  <a:lnTo>
                    <a:pt x="240385" y="177507"/>
                  </a:lnTo>
                  <a:lnTo>
                    <a:pt x="238061" y="177507"/>
                  </a:lnTo>
                  <a:lnTo>
                    <a:pt x="239839" y="181317"/>
                  </a:lnTo>
                  <a:lnTo>
                    <a:pt x="240055" y="181317"/>
                  </a:lnTo>
                  <a:lnTo>
                    <a:pt x="239369" y="185127"/>
                  </a:lnTo>
                  <a:lnTo>
                    <a:pt x="236943" y="182587"/>
                  </a:lnTo>
                  <a:lnTo>
                    <a:pt x="235737" y="181317"/>
                  </a:lnTo>
                  <a:lnTo>
                    <a:pt x="234454" y="182587"/>
                  </a:lnTo>
                  <a:lnTo>
                    <a:pt x="234086" y="181317"/>
                  </a:lnTo>
                  <a:lnTo>
                    <a:pt x="233464" y="183857"/>
                  </a:lnTo>
                  <a:lnTo>
                    <a:pt x="232016" y="183857"/>
                  </a:lnTo>
                  <a:lnTo>
                    <a:pt x="232079" y="185127"/>
                  </a:lnTo>
                  <a:lnTo>
                    <a:pt x="231775" y="185127"/>
                  </a:lnTo>
                  <a:lnTo>
                    <a:pt x="230657" y="183857"/>
                  </a:lnTo>
                  <a:lnTo>
                    <a:pt x="230365" y="182587"/>
                  </a:lnTo>
                  <a:lnTo>
                    <a:pt x="229831" y="183857"/>
                  </a:lnTo>
                  <a:lnTo>
                    <a:pt x="230174" y="185127"/>
                  </a:lnTo>
                  <a:lnTo>
                    <a:pt x="228396" y="183857"/>
                  </a:lnTo>
                  <a:lnTo>
                    <a:pt x="228536" y="182587"/>
                  </a:lnTo>
                  <a:lnTo>
                    <a:pt x="227380" y="182587"/>
                  </a:lnTo>
                  <a:lnTo>
                    <a:pt x="226542" y="180047"/>
                  </a:lnTo>
                  <a:lnTo>
                    <a:pt x="226466" y="183857"/>
                  </a:lnTo>
                  <a:lnTo>
                    <a:pt x="225882" y="181317"/>
                  </a:lnTo>
                  <a:lnTo>
                    <a:pt x="224269" y="181317"/>
                  </a:lnTo>
                  <a:lnTo>
                    <a:pt x="225679" y="182587"/>
                  </a:lnTo>
                  <a:lnTo>
                    <a:pt x="225272" y="183857"/>
                  </a:lnTo>
                  <a:lnTo>
                    <a:pt x="224116" y="183857"/>
                  </a:lnTo>
                  <a:lnTo>
                    <a:pt x="223126" y="180047"/>
                  </a:lnTo>
                  <a:lnTo>
                    <a:pt x="219456" y="177507"/>
                  </a:lnTo>
                  <a:lnTo>
                    <a:pt x="221932" y="188937"/>
                  </a:lnTo>
                  <a:lnTo>
                    <a:pt x="221094" y="187667"/>
                  </a:lnTo>
                  <a:lnTo>
                    <a:pt x="220256" y="186397"/>
                  </a:lnTo>
                  <a:lnTo>
                    <a:pt x="219964" y="185953"/>
                  </a:lnTo>
                  <a:lnTo>
                    <a:pt x="220052" y="186397"/>
                  </a:lnTo>
                  <a:lnTo>
                    <a:pt x="218909" y="186397"/>
                  </a:lnTo>
                  <a:lnTo>
                    <a:pt x="216065" y="182587"/>
                  </a:lnTo>
                  <a:lnTo>
                    <a:pt x="215760" y="182587"/>
                  </a:lnTo>
                  <a:lnTo>
                    <a:pt x="213715" y="181317"/>
                  </a:lnTo>
                  <a:lnTo>
                    <a:pt x="216369" y="187667"/>
                  </a:lnTo>
                  <a:lnTo>
                    <a:pt x="214490" y="186397"/>
                  </a:lnTo>
                  <a:lnTo>
                    <a:pt x="215125" y="187680"/>
                  </a:lnTo>
                  <a:lnTo>
                    <a:pt x="216522" y="191477"/>
                  </a:lnTo>
                  <a:lnTo>
                    <a:pt x="215900" y="192747"/>
                  </a:lnTo>
                  <a:lnTo>
                    <a:pt x="214757" y="192747"/>
                  </a:lnTo>
                  <a:lnTo>
                    <a:pt x="213283" y="188937"/>
                  </a:lnTo>
                  <a:lnTo>
                    <a:pt x="212788" y="187667"/>
                  </a:lnTo>
                  <a:lnTo>
                    <a:pt x="213042" y="187667"/>
                  </a:lnTo>
                  <a:lnTo>
                    <a:pt x="213233" y="186397"/>
                  </a:lnTo>
                  <a:lnTo>
                    <a:pt x="213487" y="187667"/>
                  </a:lnTo>
                  <a:lnTo>
                    <a:pt x="213639" y="187667"/>
                  </a:lnTo>
                  <a:lnTo>
                    <a:pt x="213779" y="186397"/>
                  </a:lnTo>
                  <a:lnTo>
                    <a:pt x="214007" y="186397"/>
                  </a:lnTo>
                  <a:lnTo>
                    <a:pt x="213118" y="185127"/>
                  </a:lnTo>
                  <a:lnTo>
                    <a:pt x="213448" y="186397"/>
                  </a:lnTo>
                  <a:lnTo>
                    <a:pt x="212509" y="185127"/>
                  </a:lnTo>
                  <a:lnTo>
                    <a:pt x="211531" y="186093"/>
                  </a:lnTo>
                  <a:lnTo>
                    <a:pt x="211112" y="185813"/>
                  </a:lnTo>
                  <a:lnTo>
                    <a:pt x="210769" y="183857"/>
                  </a:lnTo>
                  <a:lnTo>
                    <a:pt x="210654" y="184378"/>
                  </a:lnTo>
                  <a:lnTo>
                    <a:pt x="210527" y="185216"/>
                  </a:lnTo>
                  <a:lnTo>
                    <a:pt x="210718" y="185559"/>
                  </a:lnTo>
                  <a:lnTo>
                    <a:pt x="210083" y="185127"/>
                  </a:lnTo>
                  <a:lnTo>
                    <a:pt x="210019" y="187667"/>
                  </a:lnTo>
                  <a:lnTo>
                    <a:pt x="208292" y="186397"/>
                  </a:lnTo>
                  <a:lnTo>
                    <a:pt x="208762" y="187680"/>
                  </a:lnTo>
                  <a:lnTo>
                    <a:pt x="209473" y="188937"/>
                  </a:lnTo>
                  <a:lnTo>
                    <a:pt x="209257" y="188937"/>
                  </a:lnTo>
                  <a:lnTo>
                    <a:pt x="206819" y="187680"/>
                  </a:lnTo>
                  <a:lnTo>
                    <a:pt x="209296" y="191477"/>
                  </a:lnTo>
                  <a:lnTo>
                    <a:pt x="208229" y="191477"/>
                  </a:lnTo>
                  <a:lnTo>
                    <a:pt x="206806" y="190207"/>
                  </a:lnTo>
                  <a:lnTo>
                    <a:pt x="206819" y="187680"/>
                  </a:lnTo>
                  <a:lnTo>
                    <a:pt x="206133" y="190207"/>
                  </a:lnTo>
                  <a:lnTo>
                    <a:pt x="204863" y="188937"/>
                  </a:lnTo>
                  <a:lnTo>
                    <a:pt x="204673" y="185127"/>
                  </a:lnTo>
                  <a:lnTo>
                    <a:pt x="204393" y="188937"/>
                  </a:lnTo>
                  <a:lnTo>
                    <a:pt x="202730" y="186397"/>
                  </a:lnTo>
                  <a:lnTo>
                    <a:pt x="201904" y="185127"/>
                  </a:lnTo>
                  <a:lnTo>
                    <a:pt x="201079" y="185127"/>
                  </a:lnTo>
                  <a:lnTo>
                    <a:pt x="201320" y="183857"/>
                  </a:lnTo>
                  <a:lnTo>
                    <a:pt x="201180" y="183857"/>
                  </a:lnTo>
                  <a:lnTo>
                    <a:pt x="200545" y="185127"/>
                  </a:lnTo>
                  <a:lnTo>
                    <a:pt x="201828" y="186397"/>
                  </a:lnTo>
                  <a:lnTo>
                    <a:pt x="200990" y="186397"/>
                  </a:lnTo>
                  <a:lnTo>
                    <a:pt x="200621" y="185191"/>
                  </a:lnTo>
                  <a:lnTo>
                    <a:pt x="200799" y="187134"/>
                  </a:lnTo>
                  <a:lnTo>
                    <a:pt x="200875" y="187680"/>
                  </a:lnTo>
                  <a:lnTo>
                    <a:pt x="202425" y="188937"/>
                  </a:lnTo>
                  <a:lnTo>
                    <a:pt x="202501" y="191477"/>
                  </a:lnTo>
                  <a:lnTo>
                    <a:pt x="202082" y="191477"/>
                  </a:lnTo>
                  <a:lnTo>
                    <a:pt x="201561" y="191477"/>
                  </a:lnTo>
                  <a:lnTo>
                    <a:pt x="201549" y="194017"/>
                  </a:lnTo>
                  <a:lnTo>
                    <a:pt x="200152" y="190207"/>
                  </a:lnTo>
                  <a:lnTo>
                    <a:pt x="202082" y="191477"/>
                  </a:lnTo>
                  <a:lnTo>
                    <a:pt x="198767" y="187667"/>
                  </a:lnTo>
                  <a:lnTo>
                    <a:pt x="199212" y="187134"/>
                  </a:lnTo>
                  <a:lnTo>
                    <a:pt x="198907" y="186397"/>
                  </a:lnTo>
                  <a:lnTo>
                    <a:pt x="198742" y="186397"/>
                  </a:lnTo>
                  <a:lnTo>
                    <a:pt x="196189" y="183857"/>
                  </a:lnTo>
                  <a:lnTo>
                    <a:pt x="199466" y="190207"/>
                  </a:lnTo>
                  <a:lnTo>
                    <a:pt x="197929" y="190207"/>
                  </a:lnTo>
                  <a:lnTo>
                    <a:pt x="197434" y="188937"/>
                  </a:lnTo>
                  <a:lnTo>
                    <a:pt x="197053" y="188531"/>
                  </a:lnTo>
                  <a:lnTo>
                    <a:pt x="197599" y="190207"/>
                  </a:lnTo>
                  <a:lnTo>
                    <a:pt x="197573" y="191477"/>
                  </a:lnTo>
                  <a:lnTo>
                    <a:pt x="196075" y="191477"/>
                  </a:lnTo>
                  <a:lnTo>
                    <a:pt x="196926" y="194017"/>
                  </a:lnTo>
                  <a:lnTo>
                    <a:pt x="197192" y="194017"/>
                  </a:lnTo>
                  <a:lnTo>
                    <a:pt x="197675" y="195287"/>
                  </a:lnTo>
                  <a:lnTo>
                    <a:pt x="197104" y="195287"/>
                  </a:lnTo>
                  <a:lnTo>
                    <a:pt x="196735" y="196329"/>
                  </a:lnTo>
                  <a:lnTo>
                    <a:pt x="196697" y="196824"/>
                  </a:lnTo>
                  <a:lnTo>
                    <a:pt x="196888" y="197827"/>
                  </a:lnTo>
                  <a:lnTo>
                    <a:pt x="193484" y="192747"/>
                  </a:lnTo>
                  <a:lnTo>
                    <a:pt x="193306" y="194729"/>
                  </a:lnTo>
                  <a:lnTo>
                    <a:pt x="193306" y="199097"/>
                  </a:lnTo>
                  <a:lnTo>
                    <a:pt x="192557" y="197827"/>
                  </a:lnTo>
                  <a:lnTo>
                    <a:pt x="192392" y="197548"/>
                  </a:lnTo>
                  <a:lnTo>
                    <a:pt x="192417" y="197827"/>
                  </a:lnTo>
                  <a:lnTo>
                    <a:pt x="192366" y="197510"/>
                  </a:lnTo>
                  <a:lnTo>
                    <a:pt x="191820" y="196557"/>
                  </a:lnTo>
                  <a:lnTo>
                    <a:pt x="191681" y="196329"/>
                  </a:lnTo>
                  <a:lnTo>
                    <a:pt x="191757" y="195287"/>
                  </a:lnTo>
                  <a:lnTo>
                    <a:pt x="192265" y="195287"/>
                  </a:lnTo>
                  <a:lnTo>
                    <a:pt x="192379" y="196862"/>
                  </a:lnTo>
                  <a:lnTo>
                    <a:pt x="193306" y="199097"/>
                  </a:lnTo>
                  <a:lnTo>
                    <a:pt x="193306" y="194729"/>
                  </a:lnTo>
                  <a:lnTo>
                    <a:pt x="193255" y="195287"/>
                  </a:lnTo>
                  <a:lnTo>
                    <a:pt x="192303" y="194017"/>
                  </a:lnTo>
                  <a:lnTo>
                    <a:pt x="191897" y="191477"/>
                  </a:lnTo>
                  <a:lnTo>
                    <a:pt x="191160" y="191477"/>
                  </a:lnTo>
                  <a:lnTo>
                    <a:pt x="191071" y="195287"/>
                  </a:lnTo>
                  <a:lnTo>
                    <a:pt x="191046" y="196557"/>
                  </a:lnTo>
                  <a:lnTo>
                    <a:pt x="191350" y="196557"/>
                  </a:lnTo>
                  <a:lnTo>
                    <a:pt x="192481" y="201637"/>
                  </a:lnTo>
                  <a:lnTo>
                    <a:pt x="191528" y="200367"/>
                  </a:lnTo>
                  <a:lnTo>
                    <a:pt x="190576" y="199097"/>
                  </a:lnTo>
                  <a:lnTo>
                    <a:pt x="190004" y="197827"/>
                  </a:lnTo>
                  <a:lnTo>
                    <a:pt x="188302" y="194017"/>
                  </a:lnTo>
                  <a:lnTo>
                    <a:pt x="185813" y="191477"/>
                  </a:lnTo>
                  <a:lnTo>
                    <a:pt x="186918" y="197827"/>
                  </a:lnTo>
                  <a:lnTo>
                    <a:pt x="184442" y="196557"/>
                  </a:lnTo>
                  <a:lnTo>
                    <a:pt x="185458" y="197827"/>
                  </a:lnTo>
                  <a:lnTo>
                    <a:pt x="186131" y="200367"/>
                  </a:lnTo>
                  <a:lnTo>
                    <a:pt x="184429" y="199097"/>
                  </a:lnTo>
                  <a:lnTo>
                    <a:pt x="184200" y="199097"/>
                  </a:lnTo>
                  <a:lnTo>
                    <a:pt x="183476" y="197827"/>
                  </a:lnTo>
                  <a:lnTo>
                    <a:pt x="182816" y="196557"/>
                  </a:lnTo>
                  <a:lnTo>
                    <a:pt x="182079" y="196557"/>
                  </a:lnTo>
                  <a:lnTo>
                    <a:pt x="182676" y="197827"/>
                  </a:lnTo>
                  <a:lnTo>
                    <a:pt x="180644" y="196557"/>
                  </a:lnTo>
                  <a:lnTo>
                    <a:pt x="182041" y="200367"/>
                  </a:lnTo>
                  <a:lnTo>
                    <a:pt x="180174" y="197827"/>
                  </a:lnTo>
                  <a:lnTo>
                    <a:pt x="178231" y="197827"/>
                  </a:lnTo>
                  <a:lnTo>
                    <a:pt x="180657" y="204177"/>
                  </a:lnTo>
                  <a:lnTo>
                    <a:pt x="178943" y="204177"/>
                  </a:lnTo>
                  <a:lnTo>
                    <a:pt x="178523" y="201637"/>
                  </a:lnTo>
                  <a:lnTo>
                    <a:pt x="177317" y="200367"/>
                  </a:lnTo>
                  <a:lnTo>
                    <a:pt x="177152" y="200367"/>
                  </a:lnTo>
                  <a:lnTo>
                    <a:pt x="176491" y="200367"/>
                  </a:lnTo>
                  <a:lnTo>
                    <a:pt x="176847" y="204177"/>
                  </a:lnTo>
                  <a:lnTo>
                    <a:pt x="175666" y="201637"/>
                  </a:lnTo>
                  <a:lnTo>
                    <a:pt x="175793" y="202907"/>
                  </a:lnTo>
                  <a:lnTo>
                    <a:pt x="176555" y="205447"/>
                  </a:lnTo>
                  <a:lnTo>
                    <a:pt x="175945" y="205447"/>
                  </a:lnTo>
                  <a:lnTo>
                    <a:pt x="175234" y="205447"/>
                  </a:lnTo>
                  <a:lnTo>
                    <a:pt x="176555" y="207987"/>
                  </a:lnTo>
                  <a:lnTo>
                    <a:pt x="172631" y="201637"/>
                  </a:lnTo>
                  <a:lnTo>
                    <a:pt x="172580" y="209257"/>
                  </a:lnTo>
                  <a:lnTo>
                    <a:pt x="171450" y="207987"/>
                  </a:lnTo>
                  <a:lnTo>
                    <a:pt x="169164" y="205447"/>
                  </a:lnTo>
                  <a:lnTo>
                    <a:pt x="168376" y="206717"/>
                  </a:lnTo>
                  <a:lnTo>
                    <a:pt x="167373" y="206717"/>
                  </a:lnTo>
                  <a:lnTo>
                    <a:pt x="166458" y="207987"/>
                  </a:lnTo>
                  <a:lnTo>
                    <a:pt x="166331" y="206717"/>
                  </a:lnTo>
                  <a:lnTo>
                    <a:pt x="164274" y="205447"/>
                  </a:lnTo>
                  <a:lnTo>
                    <a:pt x="167779" y="213067"/>
                  </a:lnTo>
                  <a:lnTo>
                    <a:pt x="165455" y="211797"/>
                  </a:lnTo>
                  <a:lnTo>
                    <a:pt x="164426" y="210527"/>
                  </a:lnTo>
                  <a:lnTo>
                    <a:pt x="163410" y="209257"/>
                  </a:lnTo>
                  <a:lnTo>
                    <a:pt x="165569" y="209257"/>
                  </a:lnTo>
                  <a:lnTo>
                    <a:pt x="164604" y="207987"/>
                  </a:lnTo>
                  <a:lnTo>
                    <a:pt x="161798" y="202907"/>
                  </a:lnTo>
                  <a:lnTo>
                    <a:pt x="163131" y="210527"/>
                  </a:lnTo>
                  <a:lnTo>
                    <a:pt x="160604" y="206717"/>
                  </a:lnTo>
                  <a:lnTo>
                    <a:pt x="159042" y="204177"/>
                  </a:lnTo>
                  <a:lnTo>
                    <a:pt x="159791" y="209257"/>
                  </a:lnTo>
                  <a:lnTo>
                    <a:pt x="157949" y="209257"/>
                  </a:lnTo>
                  <a:lnTo>
                    <a:pt x="158419" y="211797"/>
                  </a:lnTo>
                  <a:lnTo>
                    <a:pt x="157226" y="214337"/>
                  </a:lnTo>
                  <a:lnTo>
                    <a:pt x="156679" y="215150"/>
                  </a:lnTo>
                  <a:lnTo>
                    <a:pt x="156933" y="215607"/>
                  </a:lnTo>
                  <a:lnTo>
                    <a:pt x="156146" y="216877"/>
                  </a:lnTo>
                  <a:lnTo>
                    <a:pt x="155232" y="215607"/>
                  </a:lnTo>
                  <a:lnTo>
                    <a:pt x="153949" y="214337"/>
                  </a:lnTo>
                  <a:lnTo>
                    <a:pt x="152755" y="211797"/>
                  </a:lnTo>
                  <a:lnTo>
                    <a:pt x="153708" y="211797"/>
                  </a:lnTo>
                  <a:lnTo>
                    <a:pt x="151739" y="207987"/>
                  </a:lnTo>
                  <a:lnTo>
                    <a:pt x="152438" y="211797"/>
                  </a:lnTo>
                  <a:lnTo>
                    <a:pt x="151650" y="211797"/>
                  </a:lnTo>
                  <a:lnTo>
                    <a:pt x="151079" y="210527"/>
                  </a:lnTo>
                  <a:lnTo>
                    <a:pt x="149707" y="211797"/>
                  </a:lnTo>
                  <a:lnTo>
                    <a:pt x="151269" y="215607"/>
                  </a:lnTo>
                  <a:lnTo>
                    <a:pt x="149479" y="215607"/>
                  </a:lnTo>
                  <a:lnTo>
                    <a:pt x="150126" y="216877"/>
                  </a:lnTo>
                  <a:lnTo>
                    <a:pt x="150774" y="220687"/>
                  </a:lnTo>
                  <a:lnTo>
                    <a:pt x="150304" y="219417"/>
                  </a:lnTo>
                  <a:lnTo>
                    <a:pt x="149847" y="218147"/>
                  </a:lnTo>
                  <a:lnTo>
                    <a:pt x="148463" y="214337"/>
                  </a:lnTo>
                  <a:lnTo>
                    <a:pt x="148717" y="218147"/>
                  </a:lnTo>
                  <a:lnTo>
                    <a:pt x="146850" y="214337"/>
                  </a:lnTo>
                  <a:lnTo>
                    <a:pt x="146608" y="215607"/>
                  </a:lnTo>
                  <a:lnTo>
                    <a:pt x="146253" y="219417"/>
                  </a:lnTo>
                  <a:lnTo>
                    <a:pt x="145465" y="219417"/>
                  </a:lnTo>
                  <a:lnTo>
                    <a:pt x="145186" y="218173"/>
                  </a:lnTo>
                  <a:lnTo>
                    <a:pt x="144830" y="220687"/>
                  </a:lnTo>
                  <a:lnTo>
                    <a:pt x="143611" y="220687"/>
                  </a:lnTo>
                  <a:lnTo>
                    <a:pt x="140716" y="213067"/>
                  </a:lnTo>
                  <a:lnTo>
                    <a:pt x="139687" y="220687"/>
                  </a:lnTo>
                  <a:lnTo>
                    <a:pt x="138366" y="218147"/>
                  </a:lnTo>
                  <a:lnTo>
                    <a:pt x="136410" y="214337"/>
                  </a:lnTo>
                  <a:lnTo>
                    <a:pt x="135432" y="218147"/>
                  </a:lnTo>
                  <a:lnTo>
                    <a:pt x="131686" y="215607"/>
                  </a:lnTo>
                  <a:lnTo>
                    <a:pt x="129400" y="216877"/>
                  </a:lnTo>
                  <a:lnTo>
                    <a:pt x="132702" y="221957"/>
                  </a:lnTo>
                  <a:lnTo>
                    <a:pt x="129794" y="218249"/>
                  </a:lnTo>
                  <a:lnTo>
                    <a:pt x="129794" y="218046"/>
                  </a:lnTo>
                  <a:lnTo>
                    <a:pt x="129476" y="217830"/>
                  </a:lnTo>
                  <a:lnTo>
                    <a:pt x="128739" y="216877"/>
                  </a:lnTo>
                  <a:lnTo>
                    <a:pt x="128993" y="217500"/>
                  </a:lnTo>
                  <a:lnTo>
                    <a:pt x="128130" y="216890"/>
                  </a:lnTo>
                  <a:lnTo>
                    <a:pt x="129298" y="218236"/>
                  </a:lnTo>
                  <a:lnTo>
                    <a:pt x="129705" y="219202"/>
                  </a:lnTo>
                  <a:lnTo>
                    <a:pt x="128143" y="220560"/>
                  </a:lnTo>
                  <a:lnTo>
                    <a:pt x="130492" y="222732"/>
                  </a:lnTo>
                  <a:lnTo>
                    <a:pt x="129933" y="221716"/>
                  </a:lnTo>
                  <a:lnTo>
                    <a:pt x="129844" y="219532"/>
                  </a:lnTo>
                  <a:lnTo>
                    <a:pt x="131394" y="223227"/>
                  </a:lnTo>
                  <a:lnTo>
                    <a:pt x="130505" y="223227"/>
                  </a:lnTo>
                  <a:lnTo>
                    <a:pt x="127254" y="220687"/>
                  </a:lnTo>
                  <a:lnTo>
                    <a:pt x="126111" y="219417"/>
                  </a:lnTo>
                  <a:lnTo>
                    <a:pt x="127254" y="219417"/>
                  </a:lnTo>
                  <a:lnTo>
                    <a:pt x="126631" y="218147"/>
                  </a:lnTo>
                  <a:lnTo>
                    <a:pt x="125183" y="218147"/>
                  </a:lnTo>
                  <a:lnTo>
                    <a:pt x="125044" y="215607"/>
                  </a:lnTo>
                  <a:lnTo>
                    <a:pt x="123545" y="214337"/>
                  </a:lnTo>
                  <a:lnTo>
                    <a:pt x="124612" y="216877"/>
                  </a:lnTo>
                  <a:lnTo>
                    <a:pt x="123329" y="216877"/>
                  </a:lnTo>
                  <a:lnTo>
                    <a:pt x="125488" y="219417"/>
                  </a:lnTo>
                  <a:lnTo>
                    <a:pt x="125069" y="223227"/>
                  </a:lnTo>
                  <a:lnTo>
                    <a:pt x="123456" y="219417"/>
                  </a:lnTo>
                  <a:lnTo>
                    <a:pt x="121856" y="215607"/>
                  </a:lnTo>
                  <a:lnTo>
                    <a:pt x="121399" y="219417"/>
                  </a:lnTo>
                  <a:lnTo>
                    <a:pt x="121170" y="216877"/>
                  </a:lnTo>
                  <a:lnTo>
                    <a:pt x="120713" y="218147"/>
                  </a:lnTo>
                  <a:lnTo>
                    <a:pt x="117779" y="218147"/>
                  </a:lnTo>
                  <a:lnTo>
                    <a:pt x="118922" y="223227"/>
                  </a:lnTo>
                  <a:lnTo>
                    <a:pt x="118465" y="223227"/>
                  </a:lnTo>
                  <a:lnTo>
                    <a:pt x="117563" y="220687"/>
                  </a:lnTo>
                  <a:lnTo>
                    <a:pt x="116522" y="220687"/>
                  </a:lnTo>
                  <a:lnTo>
                    <a:pt x="116522" y="247357"/>
                  </a:lnTo>
                  <a:lnTo>
                    <a:pt x="115620" y="247357"/>
                  </a:lnTo>
                  <a:lnTo>
                    <a:pt x="115392" y="244817"/>
                  </a:lnTo>
                  <a:lnTo>
                    <a:pt x="116522" y="247357"/>
                  </a:lnTo>
                  <a:lnTo>
                    <a:pt x="116522" y="220687"/>
                  </a:lnTo>
                  <a:lnTo>
                    <a:pt x="115290" y="220687"/>
                  </a:lnTo>
                  <a:lnTo>
                    <a:pt x="115087" y="228307"/>
                  </a:lnTo>
                  <a:lnTo>
                    <a:pt x="113614" y="227037"/>
                  </a:lnTo>
                  <a:lnTo>
                    <a:pt x="112141" y="225767"/>
                  </a:lnTo>
                  <a:lnTo>
                    <a:pt x="111696" y="224497"/>
                  </a:lnTo>
                  <a:lnTo>
                    <a:pt x="111467" y="224497"/>
                  </a:lnTo>
                  <a:lnTo>
                    <a:pt x="112153" y="227037"/>
                  </a:lnTo>
                  <a:lnTo>
                    <a:pt x="111010" y="225767"/>
                  </a:lnTo>
                  <a:lnTo>
                    <a:pt x="110782" y="225767"/>
                  </a:lnTo>
                  <a:lnTo>
                    <a:pt x="110566" y="224497"/>
                  </a:lnTo>
                  <a:lnTo>
                    <a:pt x="110337" y="224497"/>
                  </a:lnTo>
                  <a:lnTo>
                    <a:pt x="110337" y="227037"/>
                  </a:lnTo>
                  <a:lnTo>
                    <a:pt x="109435" y="227037"/>
                  </a:lnTo>
                  <a:lnTo>
                    <a:pt x="109207" y="224497"/>
                  </a:lnTo>
                  <a:lnTo>
                    <a:pt x="106273" y="223227"/>
                  </a:lnTo>
                  <a:lnTo>
                    <a:pt x="107645" y="229577"/>
                  </a:lnTo>
                  <a:lnTo>
                    <a:pt x="106299" y="232117"/>
                  </a:lnTo>
                  <a:lnTo>
                    <a:pt x="104470" y="228307"/>
                  </a:lnTo>
                  <a:lnTo>
                    <a:pt x="101079" y="227037"/>
                  </a:lnTo>
                  <a:lnTo>
                    <a:pt x="100838" y="225767"/>
                  </a:lnTo>
                  <a:lnTo>
                    <a:pt x="98132" y="227037"/>
                  </a:lnTo>
                  <a:lnTo>
                    <a:pt x="98171" y="230847"/>
                  </a:lnTo>
                  <a:lnTo>
                    <a:pt x="96608" y="234657"/>
                  </a:lnTo>
                  <a:lnTo>
                    <a:pt x="93179" y="229577"/>
                  </a:lnTo>
                  <a:lnTo>
                    <a:pt x="90957" y="234657"/>
                  </a:lnTo>
                  <a:lnTo>
                    <a:pt x="87553" y="232117"/>
                  </a:lnTo>
                  <a:lnTo>
                    <a:pt x="88226" y="233387"/>
                  </a:lnTo>
                  <a:lnTo>
                    <a:pt x="88925" y="235927"/>
                  </a:lnTo>
                  <a:lnTo>
                    <a:pt x="88722" y="237197"/>
                  </a:lnTo>
                  <a:lnTo>
                    <a:pt x="87795" y="235927"/>
                  </a:lnTo>
                  <a:lnTo>
                    <a:pt x="88531" y="239737"/>
                  </a:lnTo>
                  <a:lnTo>
                    <a:pt x="86906" y="235927"/>
                  </a:lnTo>
                  <a:lnTo>
                    <a:pt x="87134" y="235927"/>
                  </a:lnTo>
                  <a:lnTo>
                    <a:pt x="85051" y="232117"/>
                  </a:lnTo>
                  <a:lnTo>
                    <a:pt x="84404" y="234657"/>
                  </a:lnTo>
                  <a:lnTo>
                    <a:pt x="83502" y="234657"/>
                  </a:lnTo>
                  <a:lnTo>
                    <a:pt x="85585" y="239737"/>
                  </a:lnTo>
                  <a:lnTo>
                    <a:pt x="82473" y="237197"/>
                  </a:lnTo>
                  <a:lnTo>
                    <a:pt x="80670" y="238467"/>
                  </a:lnTo>
                  <a:lnTo>
                    <a:pt x="79121" y="241007"/>
                  </a:lnTo>
                  <a:lnTo>
                    <a:pt x="76771" y="238467"/>
                  </a:lnTo>
                  <a:lnTo>
                    <a:pt x="76796" y="239737"/>
                  </a:lnTo>
                  <a:lnTo>
                    <a:pt x="76123" y="241007"/>
                  </a:lnTo>
                  <a:lnTo>
                    <a:pt x="76149" y="242277"/>
                  </a:lnTo>
                  <a:lnTo>
                    <a:pt x="75552" y="241007"/>
                  </a:lnTo>
                  <a:lnTo>
                    <a:pt x="74955" y="239737"/>
                  </a:lnTo>
                  <a:lnTo>
                    <a:pt x="72263" y="239737"/>
                  </a:lnTo>
                  <a:lnTo>
                    <a:pt x="70700" y="241007"/>
                  </a:lnTo>
                  <a:lnTo>
                    <a:pt x="70205" y="238467"/>
                  </a:lnTo>
                  <a:lnTo>
                    <a:pt x="69088" y="238467"/>
                  </a:lnTo>
                  <a:lnTo>
                    <a:pt x="72377" y="247357"/>
                  </a:lnTo>
                  <a:lnTo>
                    <a:pt x="71475" y="247357"/>
                  </a:lnTo>
                  <a:lnTo>
                    <a:pt x="70777" y="246087"/>
                  </a:lnTo>
                  <a:lnTo>
                    <a:pt x="70091" y="244817"/>
                  </a:lnTo>
                  <a:lnTo>
                    <a:pt x="69392" y="243547"/>
                  </a:lnTo>
                  <a:lnTo>
                    <a:pt x="67589" y="244817"/>
                  </a:lnTo>
                  <a:lnTo>
                    <a:pt x="64160" y="242277"/>
                  </a:lnTo>
                  <a:lnTo>
                    <a:pt x="64008" y="246087"/>
                  </a:lnTo>
                  <a:lnTo>
                    <a:pt x="63296" y="244817"/>
                  </a:lnTo>
                  <a:lnTo>
                    <a:pt x="62623" y="244817"/>
                  </a:lnTo>
                  <a:lnTo>
                    <a:pt x="58978" y="243547"/>
                  </a:lnTo>
                  <a:lnTo>
                    <a:pt x="60071" y="245516"/>
                  </a:lnTo>
                  <a:lnTo>
                    <a:pt x="59499" y="251167"/>
                  </a:lnTo>
                  <a:lnTo>
                    <a:pt x="58432" y="248627"/>
                  </a:lnTo>
                  <a:lnTo>
                    <a:pt x="59156" y="252437"/>
                  </a:lnTo>
                  <a:lnTo>
                    <a:pt x="59537" y="252437"/>
                  </a:lnTo>
                  <a:lnTo>
                    <a:pt x="58801" y="254977"/>
                  </a:lnTo>
                  <a:lnTo>
                    <a:pt x="58381" y="253707"/>
                  </a:lnTo>
                  <a:lnTo>
                    <a:pt x="57607" y="252437"/>
                  </a:lnTo>
                  <a:lnTo>
                    <a:pt x="56730" y="252437"/>
                  </a:lnTo>
                  <a:lnTo>
                    <a:pt x="58712" y="256247"/>
                  </a:lnTo>
                  <a:lnTo>
                    <a:pt x="56959" y="254977"/>
                  </a:lnTo>
                  <a:lnTo>
                    <a:pt x="56603" y="252437"/>
                  </a:lnTo>
                  <a:lnTo>
                    <a:pt x="55575" y="253707"/>
                  </a:lnTo>
                  <a:lnTo>
                    <a:pt x="56057" y="253707"/>
                  </a:lnTo>
                  <a:lnTo>
                    <a:pt x="56248" y="254977"/>
                  </a:lnTo>
                  <a:lnTo>
                    <a:pt x="56324" y="257517"/>
                  </a:lnTo>
                  <a:lnTo>
                    <a:pt x="56311" y="270217"/>
                  </a:lnTo>
                  <a:lnTo>
                    <a:pt x="55994" y="271487"/>
                  </a:lnTo>
                  <a:lnTo>
                    <a:pt x="55664" y="271487"/>
                  </a:lnTo>
                  <a:lnTo>
                    <a:pt x="55156" y="270217"/>
                  </a:lnTo>
                  <a:lnTo>
                    <a:pt x="54813" y="268947"/>
                  </a:lnTo>
                  <a:lnTo>
                    <a:pt x="55041" y="268947"/>
                  </a:lnTo>
                  <a:lnTo>
                    <a:pt x="55219" y="270217"/>
                  </a:lnTo>
                  <a:lnTo>
                    <a:pt x="56311" y="270217"/>
                  </a:lnTo>
                  <a:lnTo>
                    <a:pt x="56311" y="257517"/>
                  </a:lnTo>
                  <a:lnTo>
                    <a:pt x="54559" y="256374"/>
                  </a:lnTo>
                  <a:lnTo>
                    <a:pt x="54559" y="271487"/>
                  </a:lnTo>
                  <a:lnTo>
                    <a:pt x="54114" y="272757"/>
                  </a:lnTo>
                  <a:lnTo>
                    <a:pt x="54533" y="271487"/>
                  </a:lnTo>
                  <a:lnTo>
                    <a:pt x="54559" y="256374"/>
                  </a:lnTo>
                  <a:lnTo>
                    <a:pt x="54368" y="256247"/>
                  </a:lnTo>
                  <a:lnTo>
                    <a:pt x="53124" y="253707"/>
                  </a:lnTo>
                  <a:lnTo>
                    <a:pt x="53657" y="256247"/>
                  </a:lnTo>
                  <a:lnTo>
                    <a:pt x="54025" y="257517"/>
                  </a:lnTo>
                  <a:lnTo>
                    <a:pt x="53174" y="257517"/>
                  </a:lnTo>
                  <a:lnTo>
                    <a:pt x="52679" y="256247"/>
                  </a:lnTo>
                  <a:lnTo>
                    <a:pt x="52603" y="254977"/>
                  </a:lnTo>
                  <a:lnTo>
                    <a:pt x="51689" y="254977"/>
                  </a:lnTo>
                  <a:lnTo>
                    <a:pt x="51689" y="260057"/>
                  </a:lnTo>
                  <a:lnTo>
                    <a:pt x="49415" y="257517"/>
                  </a:lnTo>
                  <a:lnTo>
                    <a:pt x="48996" y="256247"/>
                  </a:lnTo>
                  <a:lnTo>
                    <a:pt x="48514" y="256247"/>
                  </a:lnTo>
                  <a:lnTo>
                    <a:pt x="49784" y="254977"/>
                  </a:lnTo>
                  <a:lnTo>
                    <a:pt x="50203" y="254977"/>
                  </a:lnTo>
                  <a:lnTo>
                    <a:pt x="51689" y="260057"/>
                  </a:lnTo>
                  <a:lnTo>
                    <a:pt x="51689" y="254977"/>
                  </a:lnTo>
                  <a:lnTo>
                    <a:pt x="50863" y="254977"/>
                  </a:lnTo>
                  <a:lnTo>
                    <a:pt x="49733" y="252437"/>
                  </a:lnTo>
                  <a:lnTo>
                    <a:pt x="48526" y="252437"/>
                  </a:lnTo>
                  <a:lnTo>
                    <a:pt x="47802" y="249897"/>
                  </a:lnTo>
                  <a:lnTo>
                    <a:pt x="47828" y="251167"/>
                  </a:lnTo>
                  <a:lnTo>
                    <a:pt x="48272" y="256247"/>
                  </a:lnTo>
                  <a:lnTo>
                    <a:pt x="46774" y="254977"/>
                  </a:lnTo>
                  <a:lnTo>
                    <a:pt x="46215" y="254977"/>
                  </a:lnTo>
                  <a:lnTo>
                    <a:pt x="45897" y="253707"/>
                  </a:lnTo>
                  <a:lnTo>
                    <a:pt x="45783" y="254977"/>
                  </a:lnTo>
                  <a:lnTo>
                    <a:pt x="44704" y="254977"/>
                  </a:lnTo>
                  <a:lnTo>
                    <a:pt x="44704" y="257644"/>
                  </a:lnTo>
                  <a:lnTo>
                    <a:pt x="44704" y="254977"/>
                  </a:lnTo>
                  <a:lnTo>
                    <a:pt x="44335" y="254228"/>
                  </a:lnTo>
                  <a:lnTo>
                    <a:pt x="44513" y="254977"/>
                  </a:lnTo>
                  <a:lnTo>
                    <a:pt x="44069" y="254977"/>
                  </a:lnTo>
                  <a:lnTo>
                    <a:pt x="44183" y="256247"/>
                  </a:lnTo>
                  <a:lnTo>
                    <a:pt x="43815" y="255003"/>
                  </a:lnTo>
                  <a:lnTo>
                    <a:pt x="43700" y="253707"/>
                  </a:lnTo>
                  <a:lnTo>
                    <a:pt x="44119" y="253707"/>
                  </a:lnTo>
                  <a:lnTo>
                    <a:pt x="43599" y="252437"/>
                  </a:lnTo>
                  <a:lnTo>
                    <a:pt x="42989" y="253707"/>
                  </a:lnTo>
                  <a:lnTo>
                    <a:pt x="42443" y="253707"/>
                  </a:lnTo>
                  <a:lnTo>
                    <a:pt x="43700" y="257517"/>
                  </a:lnTo>
                  <a:lnTo>
                    <a:pt x="42849" y="256247"/>
                  </a:lnTo>
                  <a:lnTo>
                    <a:pt x="43662" y="257517"/>
                  </a:lnTo>
                  <a:lnTo>
                    <a:pt x="44437" y="258711"/>
                  </a:lnTo>
                  <a:lnTo>
                    <a:pt x="44665" y="257708"/>
                  </a:lnTo>
                  <a:lnTo>
                    <a:pt x="44843" y="257873"/>
                  </a:lnTo>
                  <a:lnTo>
                    <a:pt x="44996" y="258051"/>
                  </a:lnTo>
                  <a:lnTo>
                    <a:pt x="45135" y="258191"/>
                  </a:lnTo>
                  <a:lnTo>
                    <a:pt x="44932" y="257517"/>
                  </a:lnTo>
                  <a:lnTo>
                    <a:pt x="46037" y="257517"/>
                  </a:lnTo>
                  <a:lnTo>
                    <a:pt x="46253" y="258711"/>
                  </a:lnTo>
                  <a:lnTo>
                    <a:pt x="46367" y="260057"/>
                  </a:lnTo>
                  <a:lnTo>
                    <a:pt x="45135" y="258787"/>
                  </a:lnTo>
                  <a:lnTo>
                    <a:pt x="46405" y="263867"/>
                  </a:lnTo>
                  <a:lnTo>
                    <a:pt x="44005" y="260057"/>
                  </a:lnTo>
                  <a:lnTo>
                    <a:pt x="41757" y="258787"/>
                  </a:lnTo>
                  <a:lnTo>
                    <a:pt x="40538" y="256247"/>
                  </a:lnTo>
                  <a:lnTo>
                    <a:pt x="39687" y="258787"/>
                  </a:lnTo>
                  <a:lnTo>
                    <a:pt x="37376" y="258787"/>
                  </a:lnTo>
                  <a:lnTo>
                    <a:pt x="38722" y="265137"/>
                  </a:lnTo>
                  <a:lnTo>
                    <a:pt x="38595" y="265137"/>
                  </a:lnTo>
                  <a:lnTo>
                    <a:pt x="37553" y="263867"/>
                  </a:lnTo>
                  <a:lnTo>
                    <a:pt x="37033" y="262597"/>
                  </a:lnTo>
                  <a:lnTo>
                    <a:pt x="37376" y="261327"/>
                  </a:lnTo>
                  <a:lnTo>
                    <a:pt x="37198" y="261327"/>
                  </a:lnTo>
                  <a:lnTo>
                    <a:pt x="36918" y="262597"/>
                  </a:lnTo>
                  <a:lnTo>
                    <a:pt x="35382" y="262597"/>
                  </a:lnTo>
                  <a:lnTo>
                    <a:pt x="34848" y="262597"/>
                  </a:lnTo>
                  <a:lnTo>
                    <a:pt x="34988" y="262991"/>
                  </a:lnTo>
                  <a:lnTo>
                    <a:pt x="35115" y="263309"/>
                  </a:lnTo>
                  <a:lnTo>
                    <a:pt x="36258" y="266407"/>
                  </a:lnTo>
                  <a:lnTo>
                    <a:pt x="34429" y="265137"/>
                  </a:lnTo>
                  <a:lnTo>
                    <a:pt x="34899" y="263867"/>
                  </a:lnTo>
                  <a:lnTo>
                    <a:pt x="34988" y="262991"/>
                  </a:lnTo>
                  <a:lnTo>
                    <a:pt x="34137" y="263867"/>
                  </a:lnTo>
                  <a:lnTo>
                    <a:pt x="33858" y="262597"/>
                  </a:lnTo>
                  <a:lnTo>
                    <a:pt x="31305" y="262597"/>
                  </a:lnTo>
                  <a:lnTo>
                    <a:pt x="30607" y="266407"/>
                  </a:lnTo>
                  <a:lnTo>
                    <a:pt x="29718" y="268947"/>
                  </a:lnTo>
                  <a:lnTo>
                    <a:pt x="27533" y="268947"/>
                  </a:lnTo>
                  <a:lnTo>
                    <a:pt x="22326" y="267677"/>
                  </a:lnTo>
                  <a:lnTo>
                    <a:pt x="21234" y="276567"/>
                  </a:lnTo>
                  <a:lnTo>
                    <a:pt x="15189" y="272757"/>
                  </a:lnTo>
                  <a:lnTo>
                    <a:pt x="13690" y="272757"/>
                  </a:lnTo>
                  <a:lnTo>
                    <a:pt x="14617" y="274027"/>
                  </a:lnTo>
                  <a:lnTo>
                    <a:pt x="14770" y="276567"/>
                  </a:lnTo>
                  <a:lnTo>
                    <a:pt x="13208" y="274027"/>
                  </a:lnTo>
                  <a:lnTo>
                    <a:pt x="13665" y="277837"/>
                  </a:lnTo>
                  <a:lnTo>
                    <a:pt x="13258" y="280377"/>
                  </a:lnTo>
                  <a:lnTo>
                    <a:pt x="7683" y="271487"/>
                  </a:lnTo>
                  <a:lnTo>
                    <a:pt x="7874" y="277837"/>
                  </a:lnTo>
                  <a:lnTo>
                    <a:pt x="9042" y="279107"/>
                  </a:lnTo>
                  <a:lnTo>
                    <a:pt x="8153" y="279107"/>
                  </a:lnTo>
                  <a:lnTo>
                    <a:pt x="7340" y="281647"/>
                  </a:lnTo>
                  <a:lnTo>
                    <a:pt x="6718" y="279920"/>
                  </a:lnTo>
                  <a:lnTo>
                    <a:pt x="7137" y="281647"/>
                  </a:lnTo>
                  <a:lnTo>
                    <a:pt x="5651" y="279107"/>
                  </a:lnTo>
                  <a:lnTo>
                    <a:pt x="5143" y="281647"/>
                  </a:lnTo>
                  <a:lnTo>
                    <a:pt x="3302" y="281647"/>
                  </a:lnTo>
                  <a:lnTo>
                    <a:pt x="2540" y="276567"/>
                  </a:lnTo>
                  <a:lnTo>
                    <a:pt x="444" y="276567"/>
                  </a:lnTo>
                  <a:lnTo>
                    <a:pt x="0" y="277837"/>
                  </a:lnTo>
                  <a:lnTo>
                    <a:pt x="444" y="281647"/>
                  </a:lnTo>
                  <a:lnTo>
                    <a:pt x="1181" y="282917"/>
                  </a:lnTo>
                  <a:lnTo>
                    <a:pt x="1524" y="282917"/>
                  </a:lnTo>
                  <a:lnTo>
                    <a:pt x="2387" y="284187"/>
                  </a:lnTo>
                  <a:lnTo>
                    <a:pt x="3111" y="285457"/>
                  </a:lnTo>
                  <a:lnTo>
                    <a:pt x="2832" y="286727"/>
                  </a:lnTo>
                  <a:lnTo>
                    <a:pt x="4787" y="290537"/>
                  </a:lnTo>
                  <a:lnTo>
                    <a:pt x="6413" y="295617"/>
                  </a:lnTo>
                  <a:lnTo>
                    <a:pt x="9512" y="298157"/>
                  </a:lnTo>
                  <a:lnTo>
                    <a:pt x="9372" y="294347"/>
                  </a:lnTo>
                  <a:lnTo>
                    <a:pt x="10744" y="296887"/>
                  </a:lnTo>
                  <a:lnTo>
                    <a:pt x="9867" y="296887"/>
                  </a:lnTo>
                  <a:lnTo>
                    <a:pt x="11353" y="298157"/>
                  </a:lnTo>
                  <a:lnTo>
                    <a:pt x="10833" y="296887"/>
                  </a:lnTo>
                  <a:lnTo>
                    <a:pt x="10655" y="295617"/>
                  </a:lnTo>
                  <a:lnTo>
                    <a:pt x="11264" y="296887"/>
                  </a:lnTo>
                  <a:lnTo>
                    <a:pt x="11811" y="296887"/>
                  </a:lnTo>
                  <a:lnTo>
                    <a:pt x="12230" y="298157"/>
                  </a:lnTo>
                  <a:lnTo>
                    <a:pt x="11785" y="295617"/>
                  </a:lnTo>
                  <a:lnTo>
                    <a:pt x="11569" y="294347"/>
                  </a:lnTo>
                  <a:lnTo>
                    <a:pt x="11341" y="293077"/>
                  </a:lnTo>
                  <a:lnTo>
                    <a:pt x="11607" y="291807"/>
                  </a:lnTo>
                  <a:lnTo>
                    <a:pt x="13093" y="293090"/>
                  </a:lnTo>
                  <a:lnTo>
                    <a:pt x="13703" y="295617"/>
                  </a:lnTo>
                  <a:lnTo>
                    <a:pt x="13512" y="293077"/>
                  </a:lnTo>
                  <a:lnTo>
                    <a:pt x="14160" y="294347"/>
                  </a:lnTo>
                  <a:lnTo>
                    <a:pt x="14325" y="295389"/>
                  </a:lnTo>
                  <a:lnTo>
                    <a:pt x="14249" y="294347"/>
                  </a:lnTo>
                  <a:lnTo>
                    <a:pt x="15557" y="294347"/>
                  </a:lnTo>
                  <a:lnTo>
                    <a:pt x="15151" y="293077"/>
                  </a:lnTo>
                  <a:lnTo>
                    <a:pt x="14744" y="291807"/>
                  </a:lnTo>
                  <a:lnTo>
                    <a:pt x="16484" y="294347"/>
                  </a:lnTo>
                  <a:lnTo>
                    <a:pt x="16408" y="291807"/>
                  </a:lnTo>
                  <a:lnTo>
                    <a:pt x="16370" y="290537"/>
                  </a:lnTo>
                  <a:lnTo>
                    <a:pt x="18262" y="294347"/>
                  </a:lnTo>
                  <a:lnTo>
                    <a:pt x="17983" y="293077"/>
                  </a:lnTo>
                  <a:lnTo>
                    <a:pt x="17716" y="290537"/>
                  </a:lnTo>
                  <a:lnTo>
                    <a:pt x="18173" y="290537"/>
                  </a:lnTo>
                  <a:lnTo>
                    <a:pt x="19545" y="295617"/>
                  </a:lnTo>
                  <a:lnTo>
                    <a:pt x="20104" y="290537"/>
                  </a:lnTo>
                  <a:lnTo>
                    <a:pt x="20243" y="289267"/>
                  </a:lnTo>
                  <a:lnTo>
                    <a:pt x="22504" y="295617"/>
                  </a:lnTo>
                  <a:lnTo>
                    <a:pt x="21094" y="290537"/>
                  </a:lnTo>
                  <a:lnTo>
                    <a:pt x="24091" y="291807"/>
                  </a:lnTo>
                  <a:lnTo>
                    <a:pt x="24130" y="290537"/>
                  </a:lnTo>
                  <a:lnTo>
                    <a:pt x="24180" y="289267"/>
                  </a:lnTo>
                  <a:lnTo>
                    <a:pt x="24472" y="290537"/>
                  </a:lnTo>
                  <a:lnTo>
                    <a:pt x="25146" y="290537"/>
                  </a:lnTo>
                  <a:lnTo>
                    <a:pt x="25984" y="291807"/>
                  </a:lnTo>
                  <a:lnTo>
                    <a:pt x="26822" y="291807"/>
                  </a:lnTo>
                  <a:lnTo>
                    <a:pt x="25717" y="289267"/>
                  </a:lnTo>
                  <a:lnTo>
                    <a:pt x="25158" y="287997"/>
                  </a:lnTo>
                  <a:lnTo>
                    <a:pt x="25869" y="286727"/>
                  </a:lnTo>
                  <a:lnTo>
                    <a:pt x="25387" y="284187"/>
                  </a:lnTo>
                  <a:lnTo>
                    <a:pt x="27914" y="287997"/>
                  </a:lnTo>
                  <a:lnTo>
                    <a:pt x="26898" y="289267"/>
                  </a:lnTo>
                  <a:lnTo>
                    <a:pt x="28778" y="291807"/>
                  </a:lnTo>
                  <a:lnTo>
                    <a:pt x="27330" y="289267"/>
                  </a:lnTo>
                  <a:lnTo>
                    <a:pt x="28854" y="287997"/>
                  </a:lnTo>
                  <a:lnTo>
                    <a:pt x="27406" y="286727"/>
                  </a:lnTo>
                  <a:lnTo>
                    <a:pt x="29083" y="287997"/>
                  </a:lnTo>
                  <a:lnTo>
                    <a:pt x="28473" y="286727"/>
                  </a:lnTo>
                  <a:lnTo>
                    <a:pt x="30251" y="289267"/>
                  </a:lnTo>
                  <a:lnTo>
                    <a:pt x="28879" y="286727"/>
                  </a:lnTo>
                  <a:lnTo>
                    <a:pt x="28194" y="285457"/>
                  </a:lnTo>
                  <a:lnTo>
                    <a:pt x="30492" y="289267"/>
                  </a:lnTo>
                  <a:lnTo>
                    <a:pt x="29705" y="285457"/>
                  </a:lnTo>
                  <a:lnTo>
                    <a:pt x="31711" y="287997"/>
                  </a:lnTo>
                  <a:lnTo>
                    <a:pt x="31991" y="290537"/>
                  </a:lnTo>
                  <a:lnTo>
                    <a:pt x="32181" y="289267"/>
                  </a:lnTo>
                  <a:lnTo>
                    <a:pt x="32270" y="287997"/>
                  </a:lnTo>
                  <a:lnTo>
                    <a:pt x="31559" y="285457"/>
                  </a:lnTo>
                  <a:lnTo>
                    <a:pt x="32359" y="284187"/>
                  </a:lnTo>
                  <a:lnTo>
                    <a:pt x="33337" y="287997"/>
                  </a:lnTo>
                  <a:lnTo>
                    <a:pt x="34607" y="289267"/>
                  </a:lnTo>
                  <a:lnTo>
                    <a:pt x="34975" y="287997"/>
                  </a:lnTo>
                  <a:lnTo>
                    <a:pt x="34086" y="284187"/>
                  </a:lnTo>
                  <a:lnTo>
                    <a:pt x="34747" y="284187"/>
                  </a:lnTo>
                  <a:lnTo>
                    <a:pt x="35052" y="285457"/>
                  </a:lnTo>
                  <a:lnTo>
                    <a:pt x="35471" y="285457"/>
                  </a:lnTo>
                  <a:lnTo>
                    <a:pt x="35242" y="284187"/>
                  </a:lnTo>
                  <a:lnTo>
                    <a:pt x="35013" y="282917"/>
                  </a:lnTo>
                  <a:lnTo>
                    <a:pt x="37884" y="284187"/>
                  </a:lnTo>
                  <a:lnTo>
                    <a:pt x="37452" y="281647"/>
                  </a:lnTo>
                  <a:lnTo>
                    <a:pt x="37782" y="281647"/>
                  </a:lnTo>
                  <a:lnTo>
                    <a:pt x="37363" y="281114"/>
                  </a:lnTo>
                  <a:lnTo>
                    <a:pt x="36804" y="280377"/>
                  </a:lnTo>
                  <a:lnTo>
                    <a:pt x="35953" y="277837"/>
                  </a:lnTo>
                  <a:lnTo>
                    <a:pt x="35394" y="276567"/>
                  </a:lnTo>
                  <a:lnTo>
                    <a:pt x="35839" y="276567"/>
                  </a:lnTo>
                  <a:lnTo>
                    <a:pt x="35255" y="274027"/>
                  </a:lnTo>
                  <a:lnTo>
                    <a:pt x="36499" y="276567"/>
                  </a:lnTo>
                  <a:lnTo>
                    <a:pt x="36182" y="276567"/>
                  </a:lnTo>
                  <a:lnTo>
                    <a:pt x="36563" y="277837"/>
                  </a:lnTo>
                  <a:lnTo>
                    <a:pt x="36779" y="277837"/>
                  </a:lnTo>
                  <a:lnTo>
                    <a:pt x="36817" y="276567"/>
                  </a:lnTo>
                  <a:lnTo>
                    <a:pt x="38125" y="279107"/>
                  </a:lnTo>
                  <a:lnTo>
                    <a:pt x="38150" y="276567"/>
                  </a:lnTo>
                  <a:lnTo>
                    <a:pt x="39319" y="276567"/>
                  </a:lnTo>
                  <a:lnTo>
                    <a:pt x="40957" y="280377"/>
                  </a:lnTo>
                  <a:lnTo>
                    <a:pt x="38239" y="279184"/>
                  </a:lnTo>
                  <a:lnTo>
                    <a:pt x="40398" y="280377"/>
                  </a:lnTo>
                  <a:lnTo>
                    <a:pt x="38785" y="280377"/>
                  </a:lnTo>
                  <a:lnTo>
                    <a:pt x="41910" y="285457"/>
                  </a:lnTo>
                  <a:lnTo>
                    <a:pt x="43078" y="285457"/>
                  </a:lnTo>
                  <a:lnTo>
                    <a:pt x="42075" y="282917"/>
                  </a:lnTo>
                  <a:lnTo>
                    <a:pt x="44018" y="282917"/>
                  </a:lnTo>
                  <a:lnTo>
                    <a:pt x="43535" y="281647"/>
                  </a:lnTo>
                  <a:lnTo>
                    <a:pt x="42684" y="280377"/>
                  </a:lnTo>
                  <a:lnTo>
                    <a:pt x="42202" y="279107"/>
                  </a:lnTo>
                  <a:lnTo>
                    <a:pt x="42887" y="274027"/>
                  </a:lnTo>
                  <a:lnTo>
                    <a:pt x="47637" y="285457"/>
                  </a:lnTo>
                  <a:lnTo>
                    <a:pt x="47256" y="280377"/>
                  </a:lnTo>
                  <a:lnTo>
                    <a:pt x="46672" y="279107"/>
                  </a:lnTo>
                  <a:lnTo>
                    <a:pt x="44958" y="274027"/>
                  </a:lnTo>
                  <a:lnTo>
                    <a:pt x="47078" y="276567"/>
                  </a:lnTo>
                  <a:lnTo>
                    <a:pt x="48361" y="280377"/>
                  </a:lnTo>
                  <a:lnTo>
                    <a:pt x="50025" y="279107"/>
                  </a:lnTo>
                  <a:lnTo>
                    <a:pt x="46799" y="274027"/>
                  </a:lnTo>
                  <a:lnTo>
                    <a:pt x="49479" y="276567"/>
                  </a:lnTo>
                  <a:lnTo>
                    <a:pt x="49860" y="277837"/>
                  </a:lnTo>
                  <a:lnTo>
                    <a:pt x="49301" y="277837"/>
                  </a:lnTo>
                  <a:lnTo>
                    <a:pt x="51625" y="280377"/>
                  </a:lnTo>
                  <a:lnTo>
                    <a:pt x="49060" y="275297"/>
                  </a:lnTo>
                  <a:lnTo>
                    <a:pt x="49822" y="275297"/>
                  </a:lnTo>
                  <a:lnTo>
                    <a:pt x="51460" y="277837"/>
                  </a:lnTo>
                  <a:lnTo>
                    <a:pt x="52806" y="277837"/>
                  </a:lnTo>
                  <a:lnTo>
                    <a:pt x="53251" y="275297"/>
                  </a:lnTo>
                  <a:lnTo>
                    <a:pt x="53479" y="274027"/>
                  </a:lnTo>
                  <a:lnTo>
                    <a:pt x="54940" y="272757"/>
                  </a:lnTo>
                  <a:lnTo>
                    <a:pt x="55270" y="274027"/>
                  </a:lnTo>
                  <a:lnTo>
                    <a:pt x="55448" y="275297"/>
                  </a:lnTo>
                  <a:lnTo>
                    <a:pt x="56299" y="275297"/>
                  </a:lnTo>
                  <a:lnTo>
                    <a:pt x="57772" y="272757"/>
                  </a:lnTo>
                  <a:lnTo>
                    <a:pt x="61175" y="274027"/>
                  </a:lnTo>
                  <a:lnTo>
                    <a:pt x="64173" y="275297"/>
                  </a:lnTo>
                  <a:lnTo>
                    <a:pt x="63703" y="271487"/>
                  </a:lnTo>
                  <a:lnTo>
                    <a:pt x="63919" y="271487"/>
                  </a:lnTo>
                  <a:lnTo>
                    <a:pt x="63804" y="270217"/>
                  </a:lnTo>
                  <a:lnTo>
                    <a:pt x="64198" y="270217"/>
                  </a:lnTo>
                  <a:lnTo>
                    <a:pt x="65163" y="271487"/>
                  </a:lnTo>
                  <a:lnTo>
                    <a:pt x="65239" y="272757"/>
                  </a:lnTo>
                  <a:lnTo>
                    <a:pt x="65633" y="270217"/>
                  </a:lnTo>
                  <a:lnTo>
                    <a:pt x="66725" y="266407"/>
                  </a:lnTo>
                  <a:lnTo>
                    <a:pt x="67094" y="265137"/>
                  </a:lnTo>
                  <a:lnTo>
                    <a:pt x="69989" y="267677"/>
                  </a:lnTo>
                  <a:lnTo>
                    <a:pt x="70065" y="268947"/>
                  </a:lnTo>
                  <a:lnTo>
                    <a:pt x="71780" y="268947"/>
                  </a:lnTo>
                  <a:lnTo>
                    <a:pt x="69418" y="263867"/>
                  </a:lnTo>
                  <a:lnTo>
                    <a:pt x="68821" y="262597"/>
                  </a:lnTo>
                  <a:lnTo>
                    <a:pt x="71120" y="265137"/>
                  </a:lnTo>
                  <a:lnTo>
                    <a:pt x="74282" y="265137"/>
                  </a:lnTo>
                  <a:lnTo>
                    <a:pt x="75425" y="262597"/>
                  </a:lnTo>
                  <a:lnTo>
                    <a:pt x="75996" y="261327"/>
                  </a:lnTo>
                  <a:lnTo>
                    <a:pt x="79883" y="265137"/>
                  </a:lnTo>
                  <a:lnTo>
                    <a:pt x="78816" y="261327"/>
                  </a:lnTo>
                  <a:lnTo>
                    <a:pt x="78460" y="260057"/>
                  </a:lnTo>
                  <a:lnTo>
                    <a:pt x="83261" y="265137"/>
                  </a:lnTo>
                  <a:lnTo>
                    <a:pt x="80924" y="260057"/>
                  </a:lnTo>
                  <a:lnTo>
                    <a:pt x="83654" y="261327"/>
                  </a:lnTo>
                  <a:lnTo>
                    <a:pt x="83680" y="262597"/>
                  </a:lnTo>
                  <a:lnTo>
                    <a:pt x="86614" y="263867"/>
                  </a:lnTo>
                  <a:lnTo>
                    <a:pt x="87287" y="263867"/>
                  </a:lnTo>
                  <a:lnTo>
                    <a:pt x="85877" y="260057"/>
                  </a:lnTo>
                  <a:lnTo>
                    <a:pt x="86296" y="258787"/>
                  </a:lnTo>
                  <a:lnTo>
                    <a:pt x="87630" y="262597"/>
                  </a:lnTo>
                  <a:lnTo>
                    <a:pt x="87198" y="258787"/>
                  </a:lnTo>
                  <a:lnTo>
                    <a:pt x="89281" y="262597"/>
                  </a:lnTo>
                  <a:lnTo>
                    <a:pt x="89573" y="261327"/>
                  </a:lnTo>
                  <a:lnTo>
                    <a:pt x="89255" y="261327"/>
                  </a:lnTo>
                  <a:lnTo>
                    <a:pt x="88442" y="260057"/>
                  </a:lnTo>
                  <a:lnTo>
                    <a:pt x="88099" y="258787"/>
                  </a:lnTo>
                  <a:lnTo>
                    <a:pt x="88531" y="257517"/>
                  </a:lnTo>
                  <a:lnTo>
                    <a:pt x="91490" y="260057"/>
                  </a:lnTo>
                  <a:lnTo>
                    <a:pt x="92189" y="261327"/>
                  </a:lnTo>
                  <a:lnTo>
                    <a:pt x="93484" y="257517"/>
                  </a:lnTo>
                  <a:lnTo>
                    <a:pt x="93700" y="258114"/>
                  </a:lnTo>
                  <a:lnTo>
                    <a:pt x="93687" y="257517"/>
                  </a:lnTo>
                  <a:lnTo>
                    <a:pt x="95351" y="263867"/>
                  </a:lnTo>
                  <a:lnTo>
                    <a:pt x="95300" y="260057"/>
                  </a:lnTo>
                  <a:lnTo>
                    <a:pt x="94856" y="260057"/>
                  </a:lnTo>
                  <a:lnTo>
                    <a:pt x="94386" y="257517"/>
                  </a:lnTo>
                  <a:lnTo>
                    <a:pt x="95758" y="260057"/>
                  </a:lnTo>
                  <a:lnTo>
                    <a:pt x="97091" y="258787"/>
                  </a:lnTo>
                  <a:lnTo>
                    <a:pt x="97751" y="257517"/>
                  </a:lnTo>
                  <a:lnTo>
                    <a:pt x="98463" y="260057"/>
                  </a:lnTo>
                  <a:lnTo>
                    <a:pt x="100457" y="260057"/>
                  </a:lnTo>
                  <a:lnTo>
                    <a:pt x="101790" y="257517"/>
                  </a:lnTo>
                  <a:lnTo>
                    <a:pt x="103797" y="256247"/>
                  </a:lnTo>
                  <a:lnTo>
                    <a:pt x="102666" y="256247"/>
                  </a:lnTo>
                  <a:lnTo>
                    <a:pt x="102209" y="254977"/>
                  </a:lnTo>
                  <a:lnTo>
                    <a:pt x="101269" y="252437"/>
                  </a:lnTo>
                  <a:lnTo>
                    <a:pt x="101727" y="251167"/>
                  </a:lnTo>
                  <a:lnTo>
                    <a:pt x="102019" y="251853"/>
                  </a:lnTo>
                  <a:lnTo>
                    <a:pt x="101942" y="251167"/>
                  </a:lnTo>
                  <a:lnTo>
                    <a:pt x="102844" y="251167"/>
                  </a:lnTo>
                  <a:lnTo>
                    <a:pt x="104000" y="253707"/>
                  </a:lnTo>
                  <a:lnTo>
                    <a:pt x="104013" y="254977"/>
                  </a:lnTo>
                  <a:lnTo>
                    <a:pt x="104444" y="253707"/>
                  </a:lnTo>
                  <a:lnTo>
                    <a:pt x="104902" y="254977"/>
                  </a:lnTo>
                  <a:lnTo>
                    <a:pt x="105384" y="256247"/>
                  </a:lnTo>
                  <a:lnTo>
                    <a:pt x="104927" y="255003"/>
                  </a:lnTo>
                  <a:lnTo>
                    <a:pt x="108305" y="258787"/>
                  </a:lnTo>
                  <a:lnTo>
                    <a:pt x="107378" y="254977"/>
                  </a:lnTo>
                  <a:lnTo>
                    <a:pt x="107835" y="256247"/>
                  </a:lnTo>
                  <a:lnTo>
                    <a:pt x="109842" y="254977"/>
                  </a:lnTo>
                  <a:lnTo>
                    <a:pt x="110274" y="253707"/>
                  </a:lnTo>
                  <a:lnTo>
                    <a:pt x="111848" y="253707"/>
                  </a:lnTo>
                  <a:lnTo>
                    <a:pt x="110693" y="251167"/>
                  </a:lnTo>
                  <a:lnTo>
                    <a:pt x="111594" y="251167"/>
                  </a:lnTo>
                  <a:lnTo>
                    <a:pt x="111125" y="248627"/>
                  </a:lnTo>
                  <a:lnTo>
                    <a:pt x="112712" y="248627"/>
                  </a:lnTo>
                  <a:lnTo>
                    <a:pt x="114973" y="249897"/>
                  </a:lnTo>
                  <a:lnTo>
                    <a:pt x="116306" y="249897"/>
                  </a:lnTo>
                  <a:lnTo>
                    <a:pt x="116751" y="247357"/>
                  </a:lnTo>
                  <a:lnTo>
                    <a:pt x="117856" y="247357"/>
                  </a:lnTo>
                  <a:lnTo>
                    <a:pt x="117881" y="248627"/>
                  </a:lnTo>
                  <a:lnTo>
                    <a:pt x="119443" y="247357"/>
                  </a:lnTo>
                  <a:lnTo>
                    <a:pt x="119888" y="247357"/>
                  </a:lnTo>
                  <a:lnTo>
                    <a:pt x="121221" y="244817"/>
                  </a:lnTo>
                  <a:lnTo>
                    <a:pt x="120548" y="243547"/>
                  </a:lnTo>
                  <a:lnTo>
                    <a:pt x="120091" y="243547"/>
                  </a:lnTo>
                  <a:lnTo>
                    <a:pt x="119862" y="242277"/>
                  </a:lnTo>
                  <a:lnTo>
                    <a:pt x="120091" y="242277"/>
                  </a:lnTo>
                  <a:lnTo>
                    <a:pt x="121208" y="243547"/>
                  </a:lnTo>
                  <a:lnTo>
                    <a:pt x="121666" y="244817"/>
                  </a:lnTo>
                  <a:lnTo>
                    <a:pt x="122339" y="241007"/>
                  </a:lnTo>
                  <a:lnTo>
                    <a:pt x="122567" y="239737"/>
                  </a:lnTo>
                  <a:lnTo>
                    <a:pt x="130454" y="249897"/>
                  </a:lnTo>
                  <a:lnTo>
                    <a:pt x="130213" y="243547"/>
                  </a:lnTo>
                  <a:lnTo>
                    <a:pt x="131114" y="239737"/>
                  </a:lnTo>
                  <a:lnTo>
                    <a:pt x="132232" y="239737"/>
                  </a:lnTo>
                  <a:lnTo>
                    <a:pt x="131330" y="242277"/>
                  </a:lnTo>
                  <a:lnTo>
                    <a:pt x="132689" y="243547"/>
                  </a:lnTo>
                  <a:lnTo>
                    <a:pt x="133121" y="238467"/>
                  </a:lnTo>
                  <a:lnTo>
                    <a:pt x="136410" y="242277"/>
                  </a:lnTo>
                  <a:lnTo>
                    <a:pt x="137058" y="238467"/>
                  </a:lnTo>
                  <a:lnTo>
                    <a:pt x="141554" y="246087"/>
                  </a:lnTo>
                  <a:lnTo>
                    <a:pt x="141757" y="238467"/>
                  </a:lnTo>
                  <a:lnTo>
                    <a:pt x="141782" y="237197"/>
                  </a:lnTo>
                  <a:lnTo>
                    <a:pt x="141820" y="235927"/>
                  </a:lnTo>
                  <a:lnTo>
                    <a:pt x="145669" y="239737"/>
                  </a:lnTo>
                  <a:lnTo>
                    <a:pt x="144843" y="238467"/>
                  </a:lnTo>
                  <a:lnTo>
                    <a:pt x="144627" y="237197"/>
                  </a:lnTo>
                  <a:lnTo>
                    <a:pt x="145186" y="238366"/>
                  </a:lnTo>
                  <a:lnTo>
                    <a:pt x="145110" y="237197"/>
                  </a:lnTo>
                  <a:lnTo>
                    <a:pt x="146189" y="235927"/>
                  </a:lnTo>
                  <a:lnTo>
                    <a:pt x="147281" y="234657"/>
                  </a:lnTo>
                  <a:lnTo>
                    <a:pt x="148374" y="233387"/>
                  </a:lnTo>
                  <a:lnTo>
                    <a:pt x="154736" y="235927"/>
                  </a:lnTo>
                  <a:lnTo>
                    <a:pt x="161378" y="235927"/>
                  </a:lnTo>
                  <a:lnTo>
                    <a:pt x="160070" y="233387"/>
                  </a:lnTo>
                  <a:lnTo>
                    <a:pt x="159423" y="232117"/>
                  </a:lnTo>
                  <a:lnTo>
                    <a:pt x="157467" y="228307"/>
                  </a:lnTo>
                  <a:lnTo>
                    <a:pt x="156806" y="227037"/>
                  </a:lnTo>
                  <a:lnTo>
                    <a:pt x="160477" y="229577"/>
                  </a:lnTo>
                  <a:lnTo>
                    <a:pt x="161264" y="233387"/>
                  </a:lnTo>
                  <a:lnTo>
                    <a:pt x="162801" y="228307"/>
                  </a:lnTo>
                  <a:lnTo>
                    <a:pt x="167741" y="230847"/>
                  </a:lnTo>
                  <a:lnTo>
                    <a:pt x="168617" y="228307"/>
                  </a:lnTo>
                  <a:lnTo>
                    <a:pt x="169049" y="227037"/>
                  </a:lnTo>
                  <a:lnTo>
                    <a:pt x="169481" y="225767"/>
                  </a:lnTo>
                  <a:lnTo>
                    <a:pt x="169595" y="227037"/>
                  </a:lnTo>
                  <a:lnTo>
                    <a:pt x="169989" y="228307"/>
                  </a:lnTo>
                  <a:lnTo>
                    <a:pt x="169684" y="228307"/>
                  </a:lnTo>
                  <a:lnTo>
                    <a:pt x="171310" y="229577"/>
                  </a:lnTo>
                  <a:lnTo>
                    <a:pt x="172135" y="227037"/>
                  </a:lnTo>
                  <a:lnTo>
                    <a:pt x="171361" y="225767"/>
                  </a:lnTo>
                  <a:lnTo>
                    <a:pt x="171932" y="225767"/>
                  </a:lnTo>
                  <a:lnTo>
                    <a:pt x="172199" y="227037"/>
                  </a:lnTo>
                  <a:lnTo>
                    <a:pt x="172872" y="228307"/>
                  </a:lnTo>
                  <a:lnTo>
                    <a:pt x="174104" y="229577"/>
                  </a:lnTo>
                  <a:lnTo>
                    <a:pt x="173507" y="225767"/>
                  </a:lnTo>
                  <a:lnTo>
                    <a:pt x="173304" y="224497"/>
                  </a:lnTo>
                  <a:lnTo>
                    <a:pt x="174675" y="226796"/>
                  </a:lnTo>
                  <a:lnTo>
                    <a:pt x="174650" y="225767"/>
                  </a:lnTo>
                  <a:lnTo>
                    <a:pt x="176784" y="227037"/>
                  </a:lnTo>
                  <a:lnTo>
                    <a:pt x="176022" y="225767"/>
                  </a:lnTo>
                  <a:lnTo>
                    <a:pt x="175260" y="224497"/>
                  </a:lnTo>
                  <a:lnTo>
                    <a:pt x="176961" y="225767"/>
                  </a:lnTo>
                  <a:lnTo>
                    <a:pt x="176974" y="224497"/>
                  </a:lnTo>
                  <a:lnTo>
                    <a:pt x="176974" y="223227"/>
                  </a:lnTo>
                  <a:lnTo>
                    <a:pt x="176987" y="221957"/>
                  </a:lnTo>
                  <a:lnTo>
                    <a:pt x="178574" y="223227"/>
                  </a:lnTo>
                  <a:lnTo>
                    <a:pt x="177939" y="220687"/>
                  </a:lnTo>
                  <a:lnTo>
                    <a:pt x="181152" y="224497"/>
                  </a:lnTo>
                  <a:lnTo>
                    <a:pt x="179603" y="219417"/>
                  </a:lnTo>
                  <a:lnTo>
                    <a:pt x="181317" y="224497"/>
                  </a:lnTo>
                  <a:lnTo>
                    <a:pt x="183083" y="221957"/>
                  </a:lnTo>
                  <a:lnTo>
                    <a:pt x="182968" y="220687"/>
                  </a:lnTo>
                  <a:lnTo>
                    <a:pt x="183261" y="221957"/>
                  </a:lnTo>
                  <a:lnTo>
                    <a:pt x="184162" y="220687"/>
                  </a:lnTo>
                  <a:lnTo>
                    <a:pt x="184518" y="222618"/>
                  </a:lnTo>
                  <a:lnTo>
                    <a:pt x="184632" y="223227"/>
                  </a:lnTo>
                  <a:lnTo>
                    <a:pt x="185445" y="223227"/>
                  </a:lnTo>
                  <a:lnTo>
                    <a:pt x="185877" y="221957"/>
                  </a:lnTo>
                  <a:lnTo>
                    <a:pt x="185356" y="220687"/>
                  </a:lnTo>
                  <a:lnTo>
                    <a:pt x="184823" y="219417"/>
                  </a:lnTo>
                  <a:lnTo>
                    <a:pt x="188480" y="224497"/>
                  </a:lnTo>
                  <a:lnTo>
                    <a:pt x="187337" y="219417"/>
                  </a:lnTo>
                  <a:lnTo>
                    <a:pt x="186766" y="216877"/>
                  </a:lnTo>
                  <a:lnTo>
                    <a:pt x="186194" y="214337"/>
                  </a:lnTo>
                  <a:lnTo>
                    <a:pt x="189801" y="220687"/>
                  </a:lnTo>
                  <a:lnTo>
                    <a:pt x="191325" y="216877"/>
                  </a:lnTo>
                  <a:lnTo>
                    <a:pt x="192722" y="214744"/>
                  </a:lnTo>
                  <a:lnTo>
                    <a:pt x="194462" y="218147"/>
                  </a:lnTo>
                  <a:lnTo>
                    <a:pt x="195503" y="216242"/>
                  </a:lnTo>
                  <a:lnTo>
                    <a:pt x="192849" y="214553"/>
                  </a:lnTo>
                  <a:lnTo>
                    <a:pt x="192989" y="214337"/>
                  </a:lnTo>
                  <a:lnTo>
                    <a:pt x="194805" y="213067"/>
                  </a:lnTo>
                  <a:lnTo>
                    <a:pt x="195846" y="215404"/>
                  </a:lnTo>
                  <a:lnTo>
                    <a:pt x="195580" y="211797"/>
                  </a:lnTo>
                  <a:lnTo>
                    <a:pt x="198882" y="211797"/>
                  </a:lnTo>
                  <a:lnTo>
                    <a:pt x="198564" y="214337"/>
                  </a:lnTo>
                  <a:lnTo>
                    <a:pt x="200075" y="211797"/>
                  </a:lnTo>
                  <a:lnTo>
                    <a:pt x="202933" y="213067"/>
                  </a:lnTo>
                  <a:lnTo>
                    <a:pt x="203403" y="211797"/>
                  </a:lnTo>
                  <a:lnTo>
                    <a:pt x="203873" y="210527"/>
                  </a:lnTo>
                  <a:lnTo>
                    <a:pt x="204050" y="210527"/>
                  </a:lnTo>
                  <a:lnTo>
                    <a:pt x="204012" y="211797"/>
                  </a:lnTo>
                  <a:lnTo>
                    <a:pt x="205066" y="211797"/>
                  </a:lnTo>
                  <a:lnTo>
                    <a:pt x="204241" y="210527"/>
                  </a:lnTo>
                  <a:lnTo>
                    <a:pt x="204076" y="210527"/>
                  </a:lnTo>
                  <a:lnTo>
                    <a:pt x="203200" y="209257"/>
                  </a:lnTo>
                  <a:lnTo>
                    <a:pt x="202323" y="207987"/>
                  </a:lnTo>
                  <a:lnTo>
                    <a:pt x="203098" y="204419"/>
                  </a:lnTo>
                  <a:lnTo>
                    <a:pt x="204266" y="207987"/>
                  </a:lnTo>
                  <a:lnTo>
                    <a:pt x="205066" y="202907"/>
                  </a:lnTo>
                  <a:lnTo>
                    <a:pt x="206921" y="210527"/>
                  </a:lnTo>
                  <a:lnTo>
                    <a:pt x="206971" y="209257"/>
                  </a:lnTo>
                  <a:lnTo>
                    <a:pt x="206375" y="207987"/>
                  </a:lnTo>
                  <a:lnTo>
                    <a:pt x="206883" y="207987"/>
                  </a:lnTo>
                  <a:lnTo>
                    <a:pt x="207314" y="209257"/>
                  </a:lnTo>
                  <a:lnTo>
                    <a:pt x="207556" y="210527"/>
                  </a:lnTo>
                  <a:lnTo>
                    <a:pt x="208457" y="209257"/>
                  </a:lnTo>
                  <a:lnTo>
                    <a:pt x="207784" y="207987"/>
                  </a:lnTo>
                  <a:lnTo>
                    <a:pt x="207124" y="206717"/>
                  </a:lnTo>
                  <a:lnTo>
                    <a:pt x="208356" y="206717"/>
                  </a:lnTo>
                  <a:lnTo>
                    <a:pt x="208749" y="207987"/>
                  </a:lnTo>
                  <a:lnTo>
                    <a:pt x="208965" y="209257"/>
                  </a:lnTo>
                  <a:lnTo>
                    <a:pt x="208788" y="206717"/>
                  </a:lnTo>
                  <a:lnTo>
                    <a:pt x="208711" y="205447"/>
                  </a:lnTo>
                  <a:lnTo>
                    <a:pt x="210210" y="205447"/>
                  </a:lnTo>
                  <a:lnTo>
                    <a:pt x="210578" y="206527"/>
                  </a:lnTo>
                  <a:lnTo>
                    <a:pt x="211975" y="205447"/>
                  </a:lnTo>
                  <a:lnTo>
                    <a:pt x="211658" y="202907"/>
                  </a:lnTo>
                  <a:lnTo>
                    <a:pt x="211505" y="201637"/>
                  </a:lnTo>
                  <a:lnTo>
                    <a:pt x="211340" y="200367"/>
                  </a:lnTo>
                  <a:lnTo>
                    <a:pt x="213995" y="201637"/>
                  </a:lnTo>
                  <a:lnTo>
                    <a:pt x="215087" y="205447"/>
                  </a:lnTo>
                  <a:lnTo>
                    <a:pt x="215188" y="202907"/>
                  </a:lnTo>
                  <a:lnTo>
                    <a:pt x="216725" y="206717"/>
                  </a:lnTo>
                  <a:lnTo>
                    <a:pt x="217347" y="205447"/>
                  </a:lnTo>
                  <a:lnTo>
                    <a:pt x="216230" y="202907"/>
                  </a:lnTo>
                  <a:lnTo>
                    <a:pt x="217157" y="202907"/>
                  </a:lnTo>
                  <a:lnTo>
                    <a:pt x="216928" y="200367"/>
                  </a:lnTo>
                  <a:lnTo>
                    <a:pt x="218008" y="200367"/>
                  </a:lnTo>
                  <a:lnTo>
                    <a:pt x="218097" y="199097"/>
                  </a:lnTo>
                  <a:lnTo>
                    <a:pt x="218198" y="197827"/>
                  </a:lnTo>
                  <a:lnTo>
                    <a:pt x="216103" y="195287"/>
                  </a:lnTo>
                  <a:lnTo>
                    <a:pt x="217716" y="196557"/>
                  </a:lnTo>
                  <a:lnTo>
                    <a:pt x="218643" y="196557"/>
                  </a:lnTo>
                  <a:lnTo>
                    <a:pt x="219964" y="197827"/>
                  </a:lnTo>
                  <a:lnTo>
                    <a:pt x="219938" y="195287"/>
                  </a:lnTo>
                  <a:lnTo>
                    <a:pt x="220980" y="195287"/>
                  </a:lnTo>
                  <a:lnTo>
                    <a:pt x="221602" y="196557"/>
                  </a:lnTo>
                  <a:lnTo>
                    <a:pt x="222402" y="200367"/>
                  </a:lnTo>
                  <a:lnTo>
                    <a:pt x="222834" y="200367"/>
                  </a:lnTo>
                  <a:lnTo>
                    <a:pt x="222072" y="197827"/>
                  </a:lnTo>
                  <a:lnTo>
                    <a:pt x="224637" y="199097"/>
                  </a:lnTo>
                  <a:lnTo>
                    <a:pt x="224396" y="197827"/>
                  </a:lnTo>
                  <a:lnTo>
                    <a:pt x="224218" y="196862"/>
                  </a:lnTo>
                  <a:lnTo>
                    <a:pt x="224624" y="197561"/>
                  </a:lnTo>
                  <a:lnTo>
                    <a:pt x="224396" y="196557"/>
                  </a:lnTo>
                  <a:lnTo>
                    <a:pt x="225336" y="196557"/>
                  </a:lnTo>
                  <a:lnTo>
                    <a:pt x="225856" y="199097"/>
                  </a:lnTo>
                  <a:lnTo>
                    <a:pt x="227317" y="197827"/>
                  </a:lnTo>
                  <a:lnTo>
                    <a:pt x="226098" y="196557"/>
                  </a:lnTo>
                  <a:lnTo>
                    <a:pt x="223659" y="194017"/>
                  </a:lnTo>
                  <a:lnTo>
                    <a:pt x="225945" y="195287"/>
                  </a:lnTo>
                  <a:lnTo>
                    <a:pt x="226098" y="196557"/>
                  </a:lnTo>
                  <a:lnTo>
                    <a:pt x="227914" y="196557"/>
                  </a:lnTo>
                  <a:lnTo>
                    <a:pt x="228320" y="194017"/>
                  </a:lnTo>
                  <a:lnTo>
                    <a:pt x="230187" y="194017"/>
                  </a:lnTo>
                  <a:lnTo>
                    <a:pt x="232016" y="197827"/>
                  </a:lnTo>
                  <a:lnTo>
                    <a:pt x="229323" y="195287"/>
                  </a:lnTo>
                  <a:lnTo>
                    <a:pt x="229476" y="195656"/>
                  </a:lnTo>
                  <a:lnTo>
                    <a:pt x="229006" y="196596"/>
                  </a:lnTo>
                  <a:lnTo>
                    <a:pt x="230149" y="197942"/>
                  </a:lnTo>
                  <a:lnTo>
                    <a:pt x="229641" y="196037"/>
                  </a:lnTo>
                  <a:lnTo>
                    <a:pt x="231000" y="199097"/>
                  </a:lnTo>
                  <a:lnTo>
                    <a:pt x="232740" y="197827"/>
                  </a:lnTo>
                  <a:lnTo>
                    <a:pt x="233426" y="192747"/>
                  </a:lnTo>
                  <a:lnTo>
                    <a:pt x="235191" y="192747"/>
                  </a:lnTo>
                  <a:lnTo>
                    <a:pt x="233883" y="188937"/>
                  </a:lnTo>
                  <a:lnTo>
                    <a:pt x="233451" y="187667"/>
                  </a:lnTo>
                  <a:lnTo>
                    <a:pt x="237642" y="194017"/>
                  </a:lnTo>
                  <a:lnTo>
                    <a:pt x="237655" y="191477"/>
                  </a:lnTo>
                  <a:lnTo>
                    <a:pt x="237693" y="193052"/>
                  </a:lnTo>
                  <a:lnTo>
                    <a:pt x="238467" y="195287"/>
                  </a:lnTo>
                  <a:lnTo>
                    <a:pt x="238302" y="194017"/>
                  </a:lnTo>
                  <a:lnTo>
                    <a:pt x="239953" y="194017"/>
                  </a:lnTo>
                  <a:lnTo>
                    <a:pt x="240538" y="191477"/>
                  </a:lnTo>
                  <a:lnTo>
                    <a:pt x="241922" y="188937"/>
                  </a:lnTo>
                  <a:lnTo>
                    <a:pt x="242176" y="190207"/>
                  </a:lnTo>
                  <a:lnTo>
                    <a:pt x="243433" y="191477"/>
                  </a:lnTo>
                  <a:lnTo>
                    <a:pt x="244513" y="190207"/>
                  </a:lnTo>
                  <a:lnTo>
                    <a:pt x="245592" y="191477"/>
                  </a:lnTo>
                  <a:lnTo>
                    <a:pt x="245338" y="190207"/>
                  </a:lnTo>
                  <a:lnTo>
                    <a:pt x="245910" y="190207"/>
                  </a:lnTo>
                  <a:lnTo>
                    <a:pt x="245389" y="188937"/>
                  </a:lnTo>
                  <a:lnTo>
                    <a:pt x="244856" y="187667"/>
                  </a:lnTo>
                  <a:lnTo>
                    <a:pt x="247802" y="190207"/>
                  </a:lnTo>
                  <a:lnTo>
                    <a:pt x="249250" y="187667"/>
                  </a:lnTo>
                  <a:lnTo>
                    <a:pt x="250532" y="186397"/>
                  </a:lnTo>
                  <a:lnTo>
                    <a:pt x="253034" y="187667"/>
                  </a:lnTo>
                  <a:lnTo>
                    <a:pt x="252768" y="187667"/>
                  </a:lnTo>
                  <a:lnTo>
                    <a:pt x="252818" y="188937"/>
                  </a:lnTo>
                  <a:lnTo>
                    <a:pt x="253034" y="188937"/>
                  </a:lnTo>
                  <a:lnTo>
                    <a:pt x="254558" y="186397"/>
                  </a:lnTo>
                  <a:lnTo>
                    <a:pt x="254050" y="185127"/>
                  </a:lnTo>
                  <a:lnTo>
                    <a:pt x="253530" y="183857"/>
                  </a:lnTo>
                  <a:lnTo>
                    <a:pt x="253771" y="185127"/>
                  </a:lnTo>
                  <a:lnTo>
                    <a:pt x="252691" y="183857"/>
                  </a:lnTo>
                  <a:lnTo>
                    <a:pt x="252437" y="182587"/>
                  </a:lnTo>
                  <a:lnTo>
                    <a:pt x="252590" y="181317"/>
                  </a:lnTo>
                  <a:lnTo>
                    <a:pt x="253085" y="181317"/>
                  </a:lnTo>
                  <a:lnTo>
                    <a:pt x="252755" y="182587"/>
                  </a:lnTo>
                  <a:lnTo>
                    <a:pt x="254469" y="183857"/>
                  </a:lnTo>
                  <a:lnTo>
                    <a:pt x="254939" y="184543"/>
                  </a:lnTo>
                  <a:lnTo>
                    <a:pt x="254901" y="184378"/>
                  </a:lnTo>
                  <a:lnTo>
                    <a:pt x="255524" y="185305"/>
                  </a:lnTo>
                  <a:lnTo>
                    <a:pt x="255625" y="185470"/>
                  </a:lnTo>
                  <a:lnTo>
                    <a:pt x="257111" y="187667"/>
                  </a:lnTo>
                  <a:lnTo>
                    <a:pt x="255346" y="183857"/>
                  </a:lnTo>
                  <a:lnTo>
                    <a:pt x="254165" y="181317"/>
                  </a:lnTo>
                  <a:lnTo>
                    <a:pt x="252984" y="178777"/>
                  </a:lnTo>
                  <a:lnTo>
                    <a:pt x="255435" y="181317"/>
                  </a:lnTo>
                  <a:lnTo>
                    <a:pt x="255816" y="182587"/>
                  </a:lnTo>
                  <a:lnTo>
                    <a:pt x="256108" y="181317"/>
                  </a:lnTo>
                  <a:lnTo>
                    <a:pt x="256006" y="180047"/>
                  </a:lnTo>
                  <a:lnTo>
                    <a:pt x="256705" y="180047"/>
                  </a:lnTo>
                  <a:lnTo>
                    <a:pt x="257924" y="182587"/>
                  </a:lnTo>
                  <a:lnTo>
                    <a:pt x="256603" y="181317"/>
                  </a:lnTo>
                  <a:lnTo>
                    <a:pt x="257378" y="183857"/>
                  </a:lnTo>
                  <a:lnTo>
                    <a:pt x="258127" y="182587"/>
                  </a:lnTo>
                  <a:lnTo>
                    <a:pt x="257606" y="180047"/>
                  </a:lnTo>
                  <a:lnTo>
                    <a:pt x="257340" y="178777"/>
                  </a:lnTo>
                  <a:lnTo>
                    <a:pt x="257086" y="177507"/>
                  </a:lnTo>
                  <a:lnTo>
                    <a:pt x="258800" y="180047"/>
                  </a:lnTo>
                  <a:lnTo>
                    <a:pt x="258724" y="181317"/>
                  </a:lnTo>
                  <a:lnTo>
                    <a:pt x="258241" y="181317"/>
                  </a:lnTo>
                  <a:lnTo>
                    <a:pt x="258165" y="182587"/>
                  </a:lnTo>
                  <a:lnTo>
                    <a:pt x="260134" y="185127"/>
                  </a:lnTo>
                  <a:lnTo>
                    <a:pt x="259930" y="183857"/>
                  </a:lnTo>
                  <a:lnTo>
                    <a:pt x="260616" y="183857"/>
                  </a:lnTo>
                  <a:lnTo>
                    <a:pt x="262509" y="185127"/>
                  </a:lnTo>
                  <a:lnTo>
                    <a:pt x="261835" y="183857"/>
                  </a:lnTo>
                  <a:lnTo>
                    <a:pt x="260261" y="177507"/>
                  </a:lnTo>
                  <a:lnTo>
                    <a:pt x="263347" y="182499"/>
                  </a:lnTo>
                  <a:lnTo>
                    <a:pt x="263271" y="180797"/>
                  </a:lnTo>
                  <a:lnTo>
                    <a:pt x="263385" y="182372"/>
                  </a:lnTo>
                  <a:lnTo>
                    <a:pt x="263779" y="180047"/>
                  </a:lnTo>
                  <a:lnTo>
                    <a:pt x="264795" y="182587"/>
                  </a:lnTo>
                  <a:lnTo>
                    <a:pt x="264985" y="182956"/>
                  </a:lnTo>
                  <a:lnTo>
                    <a:pt x="265455" y="183857"/>
                  </a:lnTo>
                  <a:lnTo>
                    <a:pt x="266331" y="183857"/>
                  </a:lnTo>
                  <a:lnTo>
                    <a:pt x="266484" y="185127"/>
                  </a:lnTo>
                  <a:lnTo>
                    <a:pt x="266217" y="182587"/>
                  </a:lnTo>
                  <a:lnTo>
                    <a:pt x="268249" y="186397"/>
                  </a:lnTo>
                  <a:lnTo>
                    <a:pt x="267843" y="182587"/>
                  </a:lnTo>
                  <a:lnTo>
                    <a:pt x="268236" y="183857"/>
                  </a:lnTo>
                  <a:lnTo>
                    <a:pt x="268363" y="183375"/>
                  </a:lnTo>
                  <a:lnTo>
                    <a:pt x="268122" y="182587"/>
                  </a:lnTo>
                  <a:lnTo>
                    <a:pt x="268147" y="180047"/>
                  </a:lnTo>
                  <a:lnTo>
                    <a:pt x="268173" y="178777"/>
                  </a:lnTo>
                  <a:lnTo>
                    <a:pt x="272605" y="185127"/>
                  </a:lnTo>
                  <a:lnTo>
                    <a:pt x="272770" y="180047"/>
                  </a:lnTo>
                  <a:lnTo>
                    <a:pt x="273215" y="178777"/>
                  </a:lnTo>
                  <a:lnTo>
                    <a:pt x="273621" y="177647"/>
                  </a:lnTo>
                  <a:lnTo>
                    <a:pt x="273545" y="176987"/>
                  </a:lnTo>
                  <a:lnTo>
                    <a:pt x="272757" y="173697"/>
                  </a:lnTo>
                  <a:lnTo>
                    <a:pt x="273634" y="172427"/>
                  </a:lnTo>
                  <a:lnTo>
                    <a:pt x="274701" y="173697"/>
                  </a:lnTo>
                  <a:lnTo>
                    <a:pt x="274510" y="176237"/>
                  </a:lnTo>
                  <a:lnTo>
                    <a:pt x="276364" y="176237"/>
                  </a:lnTo>
                  <a:lnTo>
                    <a:pt x="276707" y="174967"/>
                  </a:lnTo>
                  <a:lnTo>
                    <a:pt x="276872" y="176237"/>
                  </a:lnTo>
                  <a:lnTo>
                    <a:pt x="277914" y="177507"/>
                  </a:lnTo>
                  <a:lnTo>
                    <a:pt x="278434" y="177507"/>
                  </a:lnTo>
                  <a:close/>
                </a:path>
                <a:path w="709294" h="298450">
                  <a:moveTo>
                    <a:pt x="278765" y="179108"/>
                  </a:moveTo>
                  <a:lnTo>
                    <a:pt x="278561" y="179260"/>
                  </a:lnTo>
                  <a:lnTo>
                    <a:pt x="278726" y="179247"/>
                  </a:lnTo>
                  <a:lnTo>
                    <a:pt x="278765" y="179108"/>
                  </a:lnTo>
                  <a:close/>
                </a:path>
                <a:path w="709294" h="298450">
                  <a:moveTo>
                    <a:pt x="278968" y="178866"/>
                  </a:moveTo>
                  <a:lnTo>
                    <a:pt x="278828" y="178460"/>
                  </a:lnTo>
                  <a:lnTo>
                    <a:pt x="278688" y="178066"/>
                  </a:lnTo>
                  <a:lnTo>
                    <a:pt x="278549" y="177838"/>
                  </a:lnTo>
                  <a:lnTo>
                    <a:pt x="278765" y="178562"/>
                  </a:lnTo>
                  <a:lnTo>
                    <a:pt x="278828" y="178917"/>
                  </a:lnTo>
                  <a:lnTo>
                    <a:pt x="278765" y="179108"/>
                  </a:lnTo>
                  <a:lnTo>
                    <a:pt x="278968" y="178866"/>
                  </a:lnTo>
                  <a:close/>
                </a:path>
                <a:path w="709294" h="298450">
                  <a:moveTo>
                    <a:pt x="281089" y="173062"/>
                  </a:moveTo>
                  <a:lnTo>
                    <a:pt x="280898" y="172427"/>
                  </a:lnTo>
                  <a:lnTo>
                    <a:pt x="280657" y="172427"/>
                  </a:lnTo>
                  <a:lnTo>
                    <a:pt x="281089" y="173062"/>
                  </a:lnTo>
                  <a:close/>
                </a:path>
                <a:path w="709294" h="298450">
                  <a:moveTo>
                    <a:pt x="281482" y="177190"/>
                  </a:moveTo>
                  <a:lnTo>
                    <a:pt x="280238" y="174967"/>
                  </a:lnTo>
                  <a:lnTo>
                    <a:pt x="279831" y="173697"/>
                  </a:lnTo>
                  <a:lnTo>
                    <a:pt x="280136" y="173697"/>
                  </a:lnTo>
                  <a:lnTo>
                    <a:pt x="277495" y="167347"/>
                  </a:lnTo>
                  <a:lnTo>
                    <a:pt x="278345" y="174967"/>
                  </a:lnTo>
                  <a:lnTo>
                    <a:pt x="278612" y="176237"/>
                  </a:lnTo>
                  <a:lnTo>
                    <a:pt x="279082" y="177507"/>
                  </a:lnTo>
                  <a:lnTo>
                    <a:pt x="279171" y="178777"/>
                  </a:lnTo>
                  <a:lnTo>
                    <a:pt x="279527" y="177647"/>
                  </a:lnTo>
                  <a:lnTo>
                    <a:pt x="279603" y="176237"/>
                  </a:lnTo>
                  <a:lnTo>
                    <a:pt x="280009" y="174967"/>
                  </a:lnTo>
                  <a:lnTo>
                    <a:pt x="280835" y="176237"/>
                  </a:lnTo>
                  <a:lnTo>
                    <a:pt x="280644" y="176987"/>
                  </a:lnTo>
                  <a:lnTo>
                    <a:pt x="280530" y="177647"/>
                  </a:lnTo>
                  <a:lnTo>
                    <a:pt x="280657" y="178777"/>
                  </a:lnTo>
                  <a:lnTo>
                    <a:pt x="281216" y="177507"/>
                  </a:lnTo>
                  <a:lnTo>
                    <a:pt x="281482" y="177190"/>
                  </a:lnTo>
                  <a:close/>
                </a:path>
                <a:path w="709294" h="298450">
                  <a:moveTo>
                    <a:pt x="281660" y="177507"/>
                  </a:moveTo>
                  <a:lnTo>
                    <a:pt x="281647" y="176987"/>
                  </a:lnTo>
                  <a:lnTo>
                    <a:pt x="281482" y="177190"/>
                  </a:lnTo>
                  <a:lnTo>
                    <a:pt x="281660" y="177507"/>
                  </a:lnTo>
                  <a:close/>
                </a:path>
                <a:path w="709294" h="298450">
                  <a:moveTo>
                    <a:pt x="282257" y="176237"/>
                  </a:moveTo>
                  <a:lnTo>
                    <a:pt x="281533" y="173697"/>
                  </a:lnTo>
                  <a:lnTo>
                    <a:pt x="281089" y="173062"/>
                  </a:lnTo>
                  <a:lnTo>
                    <a:pt x="281660" y="174967"/>
                  </a:lnTo>
                  <a:lnTo>
                    <a:pt x="281647" y="176987"/>
                  </a:lnTo>
                  <a:lnTo>
                    <a:pt x="282257" y="176237"/>
                  </a:lnTo>
                  <a:close/>
                </a:path>
                <a:path w="709294" h="298450">
                  <a:moveTo>
                    <a:pt x="282930" y="177520"/>
                  </a:moveTo>
                  <a:lnTo>
                    <a:pt x="282752" y="177609"/>
                  </a:lnTo>
                  <a:lnTo>
                    <a:pt x="282841" y="177927"/>
                  </a:lnTo>
                  <a:lnTo>
                    <a:pt x="282930" y="177520"/>
                  </a:lnTo>
                  <a:close/>
                </a:path>
                <a:path w="709294" h="298450">
                  <a:moveTo>
                    <a:pt x="282981" y="178371"/>
                  </a:moveTo>
                  <a:lnTo>
                    <a:pt x="282930" y="178193"/>
                  </a:lnTo>
                  <a:lnTo>
                    <a:pt x="282879" y="178041"/>
                  </a:lnTo>
                  <a:lnTo>
                    <a:pt x="282752" y="178333"/>
                  </a:lnTo>
                  <a:lnTo>
                    <a:pt x="282981" y="178371"/>
                  </a:lnTo>
                  <a:close/>
                </a:path>
                <a:path w="709294" h="298450">
                  <a:moveTo>
                    <a:pt x="283311" y="177482"/>
                  </a:moveTo>
                  <a:lnTo>
                    <a:pt x="283108" y="176657"/>
                  </a:lnTo>
                  <a:lnTo>
                    <a:pt x="282930" y="177520"/>
                  </a:lnTo>
                  <a:lnTo>
                    <a:pt x="283083" y="177469"/>
                  </a:lnTo>
                  <a:lnTo>
                    <a:pt x="283311" y="177482"/>
                  </a:lnTo>
                  <a:close/>
                </a:path>
                <a:path w="709294" h="298450">
                  <a:moveTo>
                    <a:pt x="419785" y="76885"/>
                  </a:moveTo>
                  <a:lnTo>
                    <a:pt x="419087" y="75387"/>
                  </a:lnTo>
                  <a:lnTo>
                    <a:pt x="419735" y="77089"/>
                  </a:lnTo>
                  <a:lnTo>
                    <a:pt x="419785" y="76885"/>
                  </a:lnTo>
                  <a:close/>
                </a:path>
                <a:path w="709294" h="298450">
                  <a:moveTo>
                    <a:pt x="428955" y="84670"/>
                  </a:moveTo>
                  <a:lnTo>
                    <a:pt x="428371" y="83693"/>
                  </a:lnTo>
                  <a:lnTo>
                    <a:pt x="428485" y="84328"/>
                  </a:lnTo>
                  <a:lnTo>
                    <a:pt x="428955" y="84670"/>
                  </a:lnTo>
                  <a:close/>
                </a:path>
                <a:path w="709294" h="298450">
                  <a:moveTo>
                    <a:pt x="430657" y="87884"/>
                  </a:moveTo>
                  <a:lnTo>
                    <a:pt x="430225" y="85598"/>
                  </a:lnTo>
                  <a:lnTo>
                    <a:pt x="428955" y="84670"/>
                  </a:lnTo>
                  <a:lnTo>
                    <a:pt x="429272" y="85217"/>
                  </a:lnTo>
                  <a:lnTo>
                    <a:pt x="429488" y="87249"/>
                  </a:lnTo>
                  <a:lnTo>
                    <a:pt x="430657" y="87884"/>
                  </a:lnTo>
                  <a:close/>
                </a:path>
                <a:path w="709294" h="298450">
                  <a:moveTo>
                    <a:pt x="435279" y="85826"/>
                  </a:moveTo>
                  <a:lnTo>
                    <a:pt x="435190" y="85636"/>
                  </a:lnTo>
                  <a:lnTo>
                    <a:pt x="435127" y="85509"/>
                  </a:lnTo>
                  <a:lnTo>
                    <a:pt x="435063" y="85356"/>
                  </a:lnTo>
                  <a:lnTo>
                    <a:pt x="435127" y="85636"/>
                  </a:lnTo>
                  <a:lnTo>
                    <a:pt x="435216" y="85839"/>
                  </a:lnTo>
                  <a:close/>
                </a:path>
                <a:path w="709294" h="298450">
                  <a:moveTo>
                    <a:pt x="440994" y="81153"/>
                  </a:moveTo>
                  <a:lnTo>
                    <a:pt x="440944" y="80924"/>
                  </a:lnTo>
                  <a:lnTo>
                    <a:pt x="440778" y="80899"/>
                  </a:lnTo>
                  <a:lnTo>
                    <a:pt x="440994" y="81153"/>
                  </a:lnTo>
                  <a:close/>
                </a:path>
                <a:path w="709294" h="298450">
                  <a:moveTo>
                    <a:pt x="449745" y="80645"/>
                  </a:moveTo>
                  <a:lnTo>
                    <a:pt x="449643" y="80264"/>
                  </a:lnTo>
                  <a:lnTo>
                    <a:pt x="449173" y="79794"/>
                  </a:lnTo>
                  <a:lnTo>
                    <a:pt x="449745" y="80645"/>
                  </a:lnTo>
                  <a:close/>
                </a:path>
                <a:path w="709294" h="298450">
                  <a:moveTo>
                    <a:pt x="450672" y="82042"/>
                  </a:moveTo>
                  <a:lnTo>
                    <a:pt x="449745" y="80645"/>
                  </a:lnTo>
                  <a:lnTo>
                    <a:pt x="449605" y="82423"/>
                  </a:lnTo>
                  <a:lnTo>
                    <a:pt x="450672" y="82042"/>
                  </a:lnTo>
                  <a:close/>
                </a:path>
                <a:path w="709294" h="298450">
                  <a:moveTo>
                    <a:pt x="453923" y="72898"/>
                  </a:moveTo>
                  <a:lnTo>
                    <a:pt x="453809" y="72644"/>
                  </a:lnTo>
                  <a:lnTo>
                    <a:pt x="453694" y="72491"/>
                  </a:lnTo>
                  <a:lnTo>
                    <a:pt x="453923" y="72898"/>
                  </a:lnTo>
                  <a:close/>
                </a:path>
                <a:path w="709294" h="298450">
                  <a:moveTo>
                    <a:pt x="454012" y="53340"/>
                  </a:moveTo>
                  <a:lnTo>
                    <a:pt x="453834" y="52578"/>
                  </a:lnTo>
                  <a:lnTo>
                    <a:pt x="453682" y="53340"/>
                  </a:lnTo>
                  <a:lnTo>
                    <a:pt x="454012" y="53340"/>
                  </a:lnTo>
                  <a:close/>
                </a:path>
                <a:path w="709294" h="298450">
                  <a:moveTo>
                    <a:pt x="454355" y="70993"/>
                  </a:moveTo>
                  <a:lnTo>
                    <a:pt x="452894" y="69723"/>
                  </a:lnTo>
                  <a:lnTo>
                    <a:pt x="453948" y="72263"/>
                  </a:lnTo>
                  <a:lnTo>
                    <a:pt x="454025" y="72009"/>
                  </a:lnTo>
                  <a:lnTo>
                    <a:pt x="453986" y="71628"/>
                  </a:lnTo>
                  <a:lnTo>
                    <a:pt x="454101" y="71780"/>
                  </a:lnTo>
                  <a:lnTo>
                    <a:pt x="454152" y="71628"/>
                  </a:lnTo>
                  <a:lnTo>
                    <a:pt x="454355" y="70993"/>
                  </a:lnTo>
                  <a:close/>
                </a:path>
                <a:path w="709294" h="298450">
                  <a:moveTo>
                    <a:pt x="454939" y="71501"/>
                  </a:moveTo>
                  <a:lnTo>
                    <a:pt x="454431" y="70650"/>
                  </a:lnTo>
                  <a:lnTo>
                    <a:pt x="454355" y="70993"/>
                  </a:lnTo>
                  <a:lnTo>
                    <a:pt x="454939" y="71501"/>
                  </a:lnTo>
                  <a:close/>
                </a:path>
                <a:path w="709294" h="298450">
                  <a:moveTo>
                    <a:pt x="455295" y="75196"/>
                  </a:moveTo>
                  <a:lnTo>
                    <a:pt x="454825" y="74510"/>
                  </a:lnTo>
                  <a:lnTo>
                    <a:pt x="454380" y="73698"/>
                  </a:lnTo>
                  <a:lnTo>
                    <a:pt x="453948" y="72910"/>
                  </a:lnTo>
                  <a:lnTo>
                    <a:pt x="454875" y="74777"/>
                  </a:lnTo>
                  <a:lnTo>
                    <a:pt x="454177" y="75907"/>
                  </a:lnTo>
                  <a:lnTo>
                    <a:pt x="455295" y="75196"/>
                  </a:lnTo>
                  <a:close/>
                </a:path>
                <a:path w="709294" h="298450">
                  <a:moveTo>
                    <a:pt x="461149" y="50419"/>
                  </a:moveTo>
                  <a:lnTo>
                    <a:pt x="461022" y="50266"/>
                  </a:lnTo>
                  <a:lnTo>
                    <a:pt x="461149" y="50419"/>
                  </a:lnTo>
                  <a:close/>
                </a:path>
                <a:path w="709294" h="298450">
                  <a:moveTo>
                    <a:pt x="465607" y="68821"/>
                  </a:moveTo>
                  <a:lnTo>
                    <a:pt x="465429" y="67945"/>
                  </a:lnTo>
                  <a:lnTo>
                    <a:pt x="465074" y="67678"/>
                  </a:lnTo>
                  <a:lnTo>
                    <a:pt x="465607" y="68821"/>
                  </a:lnTo>
                  <a:close/>
                </a:path>
                <a:path w="709294" h="298450">
                  <a:moveTo>
                    <a:pt x="467360" y="72517"/>
                  </a:moveTo>
                  <a:lnTo>
                    <a:pt x="465607" y="68821"/>
                  </a:lnTo>
                  <a:lnTo>
                    <a:pt x="465747" y="69469"/>
                  </a:lnTo>
                  <a:lnTo>
                    <a:pt x="464807" y="69596"/>
                  </a:lnTo>
                  <a:lnTo>
                    <a:pt x="467360" y="72517"/>
                  </a:lnTo>
                  <a:close/>
                </a:path>
                <a:path w="709294" h="298450">
                  <a:moveTo>
                    <a:pt x="481444" y="67183"/>
                  </a:moveTo>
                  <a:lnTo>
                    <a:pt x="479564" y="64643"/>
                  </a:lnTo>
                  <a:lnTo>
                    <a:pt x="480136" y="65659"/>
                  </a:lnTo>
                  <a:lnTo>
                    <a:pt x="480212" y="66421"/>
                  </a:lnTo>
                  <a:lnTo>
                    <a:pt x="481444" y="67183"/>
                  </a:lnTo>
                  <a:close/>
                </a:path>
                <a:path w="709294" h="298450">
                  <a:moveTo>
                    <a:pt x="505218" y="56197"/>
                  </a:moveTo>
                  <a:lnTo>
                    <a:pt x="505180" y="55854"/>
                  </a:lnTo>
                  <a:lnTo>
                    <a:pt x="505028" y="56286"/>
                  </a:lnTo>
                  <a:lnTo>
                    <a:pt x="505155" y="56299"/>
                  </a:lnTo>
                  <a:close/>
                </a:path>
                <a:path w="709294" h="298450">
                  <a:moveTo>
                    <a:pt x="509308" y="55118"/>
                  </a:moveTo>
                  <a:lnTo>
                    <a:pt x="509206" y="54343"/>
                  </a:lnTo>
                  <a:lnTo>
                    <a:pt x="509117" y="55499"/>
                  </a:lnTo>
                  <a:lnTo>
                    <a:pt x="509308" y="55118"/>
                  </a:lnTo>
                  <a:close/>
                </a:path>
                <a:path w="709294" h="298450">
                  <a:moveTo>
                    <a:pt x="518134" y="50165"/>
                  </a:moveTo>
                  <a:lnTo>
                    <a:pt x="518058" y="49530"/>
                  </a:lnTo>
                  <a:lnTo>
                    <a:pt x="517867" y="49047"/>
                  </a:lnTo>
                  <a:lnTo>
                    <a:pt x="517842" y="50546"/>
                  </a:lnTo>
                  <a:lnTo>
                    <a:pt x="518134" y="50165"/>
                  </a:lnTo>
                  <a:close/>
                </a:path>
                <a:path w="709294" h="298450">
                  <a:moveTo>
                    <a:pt x="518833" y="51562"/>
                  </a:moveTo>
                  <a:lnTo>
                    <a:pt x="518604" y="49530"/>
                  </a:lnTo>
                  <a:lnTo>
                    <a:pt x="518414" y="49784"/>
                  </a:lnTo>
                  <a:lnTo>
                    <a:pt x="518299" y="50165"/>
                  </a:lnTo>
                  <a:lnTo>
                    <a:pt x="518833" y="51562"/>
                  </a:lnTo>
                  <a:close/>
                </a:path>
                <a:path w="709294" h="298450">
                  <a:moveTo>
                    <a:pt x="549376" y="24993"/>
                  </a:moveTo>
                  <a:lnTo>
                    <a:pt x="549236" y="24815"/>
                  </a:lnTo>
                  <a:lnTo>
                    <a:pt x="549376" y="24993"/>
                  </a:lnTo>
                  <a:close/>
                </a:path>
                <a:path w="709294" h="298450">
                  <a:moveTo>
                    <a:pt x="561098" y="41948"/>
                  </a:moveTo>
                  <a:lnTo>
                    <a:pt x="560997" y="41516"/>
                  </a:lnTo>
                  <a:lnTo>
                    <a:pt x="560959" y="41910"/>
                  </a:lnTo>
                  <a:lnTo>
                    <a:pt x="561098" y="41948"/>
                  </a:lnTo>
                  <a:close/>
                </a:path>
                <a:path w="709294" h="298450">
                  <a:moveTo>
                    <a:pt x="561873" y="43434"/>
                  </a:moveTo>
                  <a:lnTo>
                    <a:pt x="561505" y="42037"/>
                  </a:lnTo>
                  <a:lnTo>
                    <a:pt x="561098" y="41948"/>
                  </a:lnTo>
                  <a:lnTo>
                    <a:pt x="561428" y="43180"/>
                  </a:lnTo>
                  <a:lnTo>
                    <a:pt x="561873" y="43434"/>
                  </a:lnTo>
                  <a:close/>
                </a:path>
                <a:path w="709294" h="298450">
                  <a:moveTo>
                    <a:pt x="565708" y="17145"/>
                  </a:moveTo>
                  <a:lnTo>
                    <a:pt x="565061" y="17272"/>
                  </a:lnTo>
                  <a:lnTo>
                    <a:pt x="563613" y="17907"/>
                  </a:lnTo>
                  <a:lnTo>
                    <a:pt x="563714" y="19939"/>
                  </a:lnTo>
                  <a:lnTo>
                    <a:pt x="563829" y="19685"/>
                  </a:lnTo>
                  <a:lnTo>
                    <a:pt x="563943" y="19050"/>
                  </a:lnTo>
                  <a:lnTo>
                    <a:pt x="563994" y="18542"/>
                  </a:lnTo>
                  <a:lnTo>
                    <a:pt x="564286" y="18923"/>
                  </a:lnTo>
                  <a:lnTo>
                    <a:pt x="564337" y="20802"/>
                  </a:lnTo>
                  <a:lnTo>
                    <a:pt x="565188" y="19304"/>
                  </a:lnTo>
                  <a:lnTo>
                    <a:pt x="565289" y="19050"/>
                  </a:lnTo>
                  <a:lnTo>
                    <a:pt x="565391" y="18542"/>
                  </a:lnTo>
                  <a:lnTo>
                    <a:pt x="565708" y="17145"/>
                  </a:lnTo>
                  <a:close/>
                </a:path>
                <a:path w="709294" h="298450">
                  <a:moveTo>
                    <a:pt x="575843" y="21463"/>
                  </a:moveTo>
                  <a:lnTo>
                    <a:pt x="575754" y="20802"/>
                  </a:lnTo>
                  <a:lnTo>
                    <a:pt x="575564" y="20332"/>
                  </a:lnTo>
                  <a:lnTo>
                    <a:pt x="575627" y="21717"/>
                  </a:lnTo>
                  <a:lnTo>
                    <a:pt x="575843" y="21463"/>
                  </a:lnTo>
                  <a:close/>
                </a:path>
                <a:path w="709294" h="298450">
                  <a:moveTo>
                    <a:pt x="575932" y="20193"/>
                  </a:moveTo>
                  <a:lnTo>
                    <a:pt x="575564" y="18923"/>
                  </a:lnTo>
                  <a:lnTo>
                    <a:pt x="575157" y="17526"/>
                  </a:lnTo>
                  <a:lnTo>
                    <a:pt x="574789" y="17907"/>
                  </a:lnTo>
                  <a:lnTo>
                    <a:pt x="574763" y="18288"/>
                  </a:lnTo>
                  <a:lnTo>
                    <a:pt x="575564" y="20332"/>
                  </a:lnTo>
                  <a:lnTo>
                    <a:pt x="575564" y="19113"/>
                  </a:lnTo>
                  <a:lnTo>
                    <a:pt x="575932" y="20193"/>
                  </a:lnTo>
                  <a:close/>
                </a:path>
                <a:path w="709294" h="298450">
                  <a:moveTo>
                    <a:pt x="590257" y="14046"/>
                  </a:moveTo>
                  <a:lnTo>
                    <a:pt x="589800" y="13690"/>
                  </a:lnTo>
                  <a:lnTo>
                    <a:pt x="589889" y="13906"/>
                  </a:lnTo>
                  <a:lnTo>
                    <a:pt x="589965" y="14071"/>
                  </a:lnTo>
                  <a:lnTo>
                    <a:pt x="590042" y="14249"/>
                  </a:lnTo>
                  <a:lnTo>
                    <a:pt x="590257" y="14046"/>
                  </a:lnTo>
                  <a:close/>
                </a:path>
                <a:path w="709294" h="298450">
                  <a:moveTo>
                    <a:pt x="590918" y="36322"/>
                  </a:moveTo>
                  <a:lnTo>
                    <a:pt x="590753" y="37338"/>
                  </a:lnTo>
                  <a:lnTo>
                    <a:pt x="590918" y="36830"/>
                  </a:lnTo>
                  <a:lnTo>
                    <a:pt x="590918" y="36322"/>
                  </a:lnTo>
                  <a:close/>
                </a:path>
                <a:path w="709294" h="298450">
                  <a:moveTo>
                    <a:pt x="596569" y="15621"/>
                  </a:moveTo>
                  <a:lnTo>
                    <a:pt x="596430" y="14605"/>
                  </a:lnTo>
                  <a:lnTo>
                    <a:pt x="596455" y="15113"/>
                  </a:lnTo>
                  <a:lnTo>
                    <a:pt x="596569" y="15621"/>
                  </a:lnTo>
                  <a:close/>
                </a:path>
                <a:path w="709294" h="298450">
                  <a:moveTo>
                    <a:pt x="597039" y="11772"/>
                  </a:moveTo>
                  <a:lnTo>
                    <a:pt x="596963" y="11938"/>
                  </a:lnTo>
                  <a:lnTo>
                    <a:pt x="596900" y="12369"/>
                  </a:lnTo>
                  <a:lnTo>
                    <a:pt x="596976" y="12560"/>
                  </a:lnTo>
                  <a:lnTo>
                    <a:pt x="597039" y="11772"/>
                  </a:lnTo>
                  <a:close/>
                </a:path>
                <a:path w="709294" h="298450">
                  <a:moveTo>
                    <a:pt x="597395" y="12369"/>
                  </a:moveTo>
                  <a:lnTo>
                    <a:pt x="597115" y="11938"/>
                  </a:lnTo>
                  <a:lnTo>
                    <a:pt x="597217" y="12204"/>
                  </a:lnTo>
                  <a:lnTo>
                    <a:pt x="597395" y="12369"/>
                  </a:lnTo>
                  <a:close/>
                </a:path>
                <a:path w="709294" h="298450">
                  <a:moveTo>
                    <a:pt x="600798" y="35331"/>
                  </a:moveTo>
                  <a:lnTo>
                    <a:pt x="599567" y="35077"/>
                  </a:lnTo>
                  <a:lnTo>
                    <a:pt x="599935" y="35306"/>
                  </a:lnTo>
                  <a:lnTo>
                    <a:pt x="600379" y="35394"/>
                  </a:lnTo>
                  <a:lnTo>
                    <a:pt x="600798" y="35331"/>
                  </a:lnTo>
                  <a:close/>
                </a:path>
                <a:path w="709294" h="298450">
                  <a:moveTo>
                    <a:pt x="604494" y="8407"/>
                  </a:moveTo>
                  <a:lnTo>
                    <a:pt x="604431" y="8102"/>
                  </a:lnTo>
                  <a:lnTo>
                    <a:pt x="604329" y="7747"/>
                  </a:lnTo>
                  <a:lnTo>
                    <a:pt x="604100" y="7162"/>
                  </a:lnTo>
                  <a:lnTo>
                    <a:pt x="604215" y="7670"/>
                  </a:lnTo>
                  <a:lnTo>
                    <a:pt x="604342" y="8039"/>
                  </a:lnTo>
                  <a:lnTo>
                    <a:pt x="604494" y="8407"/>
                  </a:lnTo>
                  <a:close/>
                </a:path>
                <a:path w="709294" h="298450">
                  <a:moveTo>
                    <a:pt x="612762" y="31330"/>
                  </a:moveTo>
                  <a:lnTo>
                    <a:pt x="610781" y="28879"/>
                  </a:lnTo>
                  <a:lnTo>
                    <a:pt x="610539" y="29083"/>
                  </a:lnTo>
                  <a:lnTo>
                    <a:pt x="610527" y="29464"/>
                  </a:lnTo>
                  <a:lnTo>
                    <a:pt x="611149" y="33274"/>
                  </a:lnTo>
                  <a:lnTo>
                    <a:pt x="612762" y="31330"/>
                  </a:lnTo>
                  <a:close/>
                </a:path>
                <a:path w="709294" h="298450">
                  <a:moveTo>
                    <a:pt x="613410" y="32131"/>
                  </a:moveTo>
                  <a:lnTo>
                    <a:pt x="613168" y="30226"/>
                  </a:lnTo>
                  <a:lnTo>
                    <a:pt x="613041" y="30988"/>
                  </a:lnTo>
                  <a:lnTo>
                    <a:pt x="612762" y="31330"/>
                  </a:lnTo>
                  <a:lnTo>
                    <a:pt x="613410" y="32131"/>
                  </a:lnTo>
                  <a:close/>
                </a:path>
                <a:path w="709294" h="298450">
                  <a:moveTo>
                    <a:pt x="613511" y="7874"/>
                  </a:moveTo>
                  <a:lnTo>
                    <a:pt x="613410" y="7239"/>
                  </a:lnTo>
                  <a:lnTo>
                    <a:pt x="612787" y="3302"/>
                  </a:lnTo>
                  <a:lnTo>
                    <a:pt x="611936" y="5080"/>
                  </a:lnTo>
                  <a:lnTo>
                    <a:pt x="611835" y="5715"/>
                  </a:lnTo>
                  <a:lnTo>
                    <a:pt x="612381" y="7556"/>
                  </a:lnTo>
                  <a:lnTo>
                    <a:pt x="612444" y="7239"/>
                  </a:lnTo>
                  <a:lnTo>
                    <a:pt x="612470" y="7874"/>
                  </a:lnTo>
                  <a:lnTo>
                    <a:pt x="612381" y="7556"/>
                  </a:lnTo>
                  <a:lnTo>
                    <a:pt x="611873" y="9779"/>
                  </a:lnTo>
                  <a:lnTo>
                    <a:pt x="613397" y="8128"/>
                  </a:lnTo>
                  <a:lnTo>
                    <a:pt x="613511" y="7874"/>
                  </a:lnTo>
                  <a:close/>
                </a:path>
                <a:path w="709294" h="298450">
                  <a:moveTo>
                    <a:pt x="614121" y="12192"/>
                  </a:moveTo>
                  <a:close/>
                </a:path>
                <a:path w="709294" h="298450">
                  <a:moveTo>
                    <a:pt x="618515" y="11303"/>
                  </a:moveTo>
                  <a:lnTo>
                    <a:pt x="618401" y="11049"/>
                  </a:lnTo>
                  <a:lnTo>
                    <a:pt x="618159" y="10922"/>
                  </a:lnTo>
                  <a:lnTo>
                    <a:pt x="618401" y="12319"/>
                  </a:lnTo>
                  <a:lnTo>
                    <a:pt x="618515" y="11303"/>
                  </a:lnTo>
                  <a:close/>
                </a:path>
                <a:path w="709294" h="298450">
                  <a:moveTo>
                    <a:pt x="618845" y="9321"/>
                  </a:moveTo>
                  <a:lnTo>
                    <a:pt x="618439" y="8978"/>
                  </a:lnTo>
                  <a:lnTo>
                    <a:pt x="618629" y="9232"/>
                  </a:lnTo>
                  <a:lnTo>
                    <a:pt x="618845" y="9321"/>
                  </a:lnTo>
                  <a:close/>
                </a:path>
                <a:path w="709294" h="298450">
                  <a:moveTo>
                    <a:pt x="618909" y="11303"/>
                  </a:moveTo>
                  <a:lnTo>
                    <a:pt x="618578" y="10668"/>
                  </a:lnTo>
                  <a:lnTo>
                    <a:pt x="618655" y="11176"/>
                  </a:lnTo>
                  <a:lnTo>
                    <a:pt x="618909" y="11303"/>
                  </a:lnTo>
                  <a:close/>
                </a:path>
                <a:path w="709294" h="298450">
                  <a:moveTo>
                    <a:pt x="620522" y="3733"/>
                  </a:moveTo>
                  <a:lnTo>
                    <a:pt x="620318" y="3302"/>
                  </a:lnTo>
                  <a:lnTo>
                    <a:pt x="620090" y="3810"/>
                  </a:lnTo>
                  <a:lnTo>
                    <a:pt x="620522" y="3733"/>
                  </a:lnTo>
                  <a:close/>
                </a:path>
                <a:path w="709294" h="298450">
                  <a:moveTo>
                    <a:pt x="620763" y="4229"/>
                  </a:moveTo>
                  <a:lnTo>
                    <a:pt x="620750" y="3683"/>
                  </a:lnTo>
                  <a:lnTo>
                    <a:pt x="620522" y="3733"/>
                  </a:lnTo>
                  <a:lnTo>
                    <a:pt x="620763" y="4229"/>
                  </a:lnTo>
                  <a:close/>
                </a:path>
                <a:path w="709294" h="298450">
                  <a:moveTo>
                    <a:pt x="622592" y="29464"/>
                  </a:moveTo>
                  <a:lnTo>
                    <a:pt x="622477" y="28702"/>
                  </a:lnTo>
                  <a:lnTo>
                    <a:pt x="622274" y="27305"/>
                  </a:lnTo>
                  <a:lnTo>
                    <a:pt x="621982" y="27940"/>
                  </a:lnTo>
                  <a:lnTo>
                    <a:pt x="621855" y="27597"/>
                  </a:lnTo>
                  <a:lnTo>
                    <a:pt x="621893" y="27940"/>
                  </a:lnTo>
                  <a:lnTo>
                    <a:pt x="621792" y="28448"/>
                  </a:lnTo>
                  <a:lnTo>
                    <a:pt x="621614" y="28956"/>
                  </a:lnTo>
                  <a:lnTo>
                    <a:pt x="621982" y="28702"/>
                  </a:lnTo>
                  <a:lnTo>
                    <a:pt x="622592" y="29464"/>
                  </a:lnTo>
                  <a:close/>
                </a:path>
                <a:path w="709294" h="298450">
                  <a:moveTo>
                    <a:pt x="623214" y="2540"/>
                  </a:moveTo>
                  <a:lnTo>
                    <a:pt x="623087" y="2616"/>
                  </a:lnTo>
                  <a:lnTo>
                    <a:pt x="622985" y="2844"/>
                  </a:lnTo>
                  <a:lnTo>
                    <a:pt x="623214" y="2540"/>
                  </a:lnTo>
                  <a:close/>
                </a:path>
                <a:path w="709294" h="298450">
                  <a:moveTo>
                    <a:pt x="623912" y="3683"/>
                  </a:moveTo>
                  <a:lnTo>
                    <a:pt x="623239" y="4076"/>
                  </a:lnTo>
                  <a:lnTo>
                    <a:pt x="623366" y="4191"/>
                  </a:lnTo>
                  <a:lnTo>
                    <a:pt x="623697" y="4191"/>
                  </a:lnTo>
                  <a:lnTo>
                    <a:pt x="623912" y="3683"/>
                  </a:lnTo>
                  <a:close/>
                </a:path>
                <a:path w="709294" h="298450">
                  <a:moveTo>
                    <a:pt x="629081" y="25908"/>
                  </a:moveTo>
                  <a:lnTo>
                    <a:pt x="628764" y="25908"/>
                  </a:lnTo>
                  <a:lnTo>
                    <a:pt x="629081" y="25908"/>
                  </a:lnTo>
                  <a:close/>
                </a:path>
                <a:path w="709294" h="298450">
                  <a:moveTo>
                    <a:pt x="631990" y="5803"/>
                  </a:moveTo>
                  <a:lnTo>
                    <a:pt x="631875" y="5486"/>
                  </a:lnTo>
                  <a:lnTo>
                    <a:pt x="631748" y="5334"/>
                  </a:lnTo>
                  <a:lnTo>
                    <a:pt x="631710" y="5600"/>
                  </a:lnTo>
                  <a:lnTo>
                    <a:pt x="631837" y="5676"/>
                  </a:lnTo>
                  <a:lnTo>
                    <a:pt x="631990" y="5803"/>
                  </a:lnTo>
                  <a:close/>
                </a:path>
                <a:path w="709294" h="298450">
                  <a:moveTo>
                    <a:pt x="642759" y="6654"/>
                  </a:moveTo>
                  <a:lnTo>
                    <a:pt x="642086" y="4699"/>
                  </a:lnTo>
                  <a:lnTo>
                    <a:pt x="641718" y="7112"/>
                  </a:lnTo>
                  <a:lnTo>
                    <a:pt x="642759" y="6654"/>
                  </a:lnTo>
                  <a:close/>
                </a:path>
                <a:path w="709294" h="298450">
                  <a:moveTo>
                    <a:pt x="643458" y="6350"/>
                  </a:moveTo>
                  <a:lnTo>
                    <a:pt x="642874" y="6604"/>
                  </a:lnTo>
                  <a:lnTo>
                    <a:pt x="642823" y="6858"/>
                  </a:lnTo>
                  <a:lnTo>
                    <a:pt x="643280" y="8191"/>
                  </a:lnTo>
                  <a:lnTo>
                    <a:pt x="643458" y="6350"/>
                  </a:lnTo>
                  <a:close/>
                </a:path>
                <a:path w="709294" h="298450">
                  <a:moveTo>
                    <a:pt x="651217" y="23368"/>
                  </a:moveTo>
                  <a:lnTo>
                    <a:pt x="649325" y="20574"/>
                  </a:lnTo>
                  <a:lnTo>
                    <a:pt x="650074" y="23876"/>
                  </a:lnTo>
                  <a:lnTo>
                    <a:pt x="651217" y="23368"/>
                  </a:lnTo>
                  <a:close/>
                </a:path>
                <a:path w="709294" h="298450">
                  <a:moveTo>
                    <a:pt x="663181" y="8826"/>
                  </a:moveTo>
                  <a:lnTo>
                    <a:pt x="662406" y="7785"/>
                  </a:lnTo>
                  <a:lnTo>
                    <a:pt x="662432" y="8915"/>
                  </a:lnTo>
                  <a:lnTo>
                    <a:pt x="662813" y="8597"/>
                  </a:lnTo>
                  <a:lnTo>
                    <a:pt x="663181" y="8826"/>
                  </a:lnTo>
                  <a:close/>
                </a:path>
                <a:path w="709294" h="298450">
                  <a:moveTo>
                    <a:pt x="663473" y="9220"/>
                  </a:moveTo>
                  <a:lnTo>
                    <a:pt x="663397" y="9004"/>
                  </a:lnTo>
                  <a:lnTo>
                    <a:pt x="663295" y="8877"/>
                  </a:lnTo>
                  <a:lnTo>
                    <a:pt x="663473" y="9220"/>
                  </a:lnTo>
                  <a:close/>
                </a:path>
                <a:path w="709294" h="298450">
                  <a:moveTo>
                    <a:pt x="668261" y="5080"/>
                  </a:moveTo>
                  <a:lnTo>
                    <a:pt x="668197" y="4635"/>
                  </a:lnTo>
                  <a:lnTo>
                    <a:pt x="668147" y="4254"/>
                  </a:lnTo>
                  <a:lnTo>
                    <a:pt x="668108" y="4025"/>
                  </a:lnTo>
                  <a:lnTo>
                    <a:pt x="668134" y="4406"/>
                  </a:lnTo>
                  <a:lnTo>
                    <a:pt x="668185" y="4749"/>
                  </a:lnTo>
                  <a:lnTo>
                    <a:pt x="668261" y="5080"/>
                  </a:lnTo>
                  <a:close/>
                </a:path>
                <a:path w="709294" h="298450">
                  <a:moveTo>
                    <a:pt x="670242" y="11557"/>
                  </a:moveTo>
                  <a:lnTo>
                    <a:pt x="670166" y="11061"/>
                  </a:lnTo>
                  <a:lnTo>
                    <a:pt x="670204" y="11544"/>
                  </a:lnTo>
                  <a:close/>
                </a:path>
                <a:path w="709294" h="298450">
                  <a:moveTo>
                    <a:pt x="670369" y="12573"/>
                  </a:moveTo>
                  <a:lnTo>
                    <a:pt x="670344" y="12306"/>
                  </a:lnTo>
                  <a:lnTo>
                    <a:pt x="670280" y="12573"/>
                  </a:lnTo>
                  <a:close/>
                </a:path>
                <a:path w="709294" h="298450">
                  <a:moveTo>
                    <a:pt x="670420" y="9779"/>
                  </a:moveTo>
                  <a:lnTo>
                    <a:pt x="670318" y="9144"/>
                  </a:lnTo>
                  <a:lnTo>
                    <a:pt x="669861" y="8496"/>
                  </a:lnTo>
                  <a:lnTo>
                    <a:pt x="669925" y="9398"/>
                  </a:lnTo>
                  <a:lnTo>
                    <a:pt x="670166" y="11061"/>
                  </a:lnTo>
                  <a:lnTo>
                    <a:pt x="670420" y="9779"/>
                  </a:lnTo>
                  <a:close/>
                </a:path>
                <a:path w="709294" h="298450">
                  <a:moveTo>
                    <a:pt x="670547" y="11544"/>
                  </a:moveTo>
                  <a:lnTo>
                    <a:pt x="670458" y="11684"/>
                  </a:lnTo>
                  <a:lnTo>
                    <a:pt x="670344" y="12306"/>
                  </a:lnTo>
                  <a:lnTo>
                    <a:pt x="670547" y="11544"/>
                  </a:lnTo>
                  <a:close/>
                </a:path>
                <a:path w="709294" h="298450">
                  <a:moveTo>
                    <a:pt x="670674" y="11303"/>
                  </a:moveTo>
                  <a:lnTo>
                    <a:pt x="670572" y="11430"/>
                  </a:lnTo>
                  <a:lnTo>
                    <a:pt x="670674" y="11303"/>
                  </a:lnTo>
                  <a:close/>
                </a:path>
                <a:path w="709294" h="298450">
                  <a:moveTo>
                    <a:pt x="675043" y="4013"/>
                  </a:moveTo>
                  <a:lnTo>
                    <a:pt x="674712" y="5448"/>
                  </a:lnTo>
                  <a:lnTo>
                    <a:pt x="674928" y="5435"/>
                  </a:lnTo>
                  <a:lnTo>
                    <a:pt x="674954" y="5029"/>
                  </a:lnTo>
                  <a:lnTo>
                    <a:pt x="675005" y="4559"/>
                  </a:lnTo>
                  <a:lnTo>
                    <a:pt x="675043" y="4013"/>
                  </a:lnTo>
                  <a:close/>
                </a:path>
                <a:path w="709294" h="298450">
                  <a:moveTo>
                    <a:pt x="679831" y="16510"/>
                  </a:moveTo>
                  <a:lnTo>
                    <a:pt x="678954" y="15113"/>
                  </a:lnTo>
                  <a:lnTo>
                    <a:pt x="678992" y="17399"/>
                  </a:lnTo>
                  <a:lnTo>
                    <a:pt x="679805" y="17272"/>
                  </a:lnTo>
                  <a:lnTo>
                    <a:pt x="679831" y="16510"/>
                  </a:lnTo>
                  <a:close/>
                </a:path>
                <a:path w="709294" h="298450">
                  <a:moveTo>
                    <a:pt x="683818" y="6731"/>
                  </a:moveTo>
                  <a:lnTo>
                    <a:pt x="683679" y="4648"/>
                  </a:lnTo>
                  <a:lnTo>
                    <a:pt x="683463" y="4521"/>
                  </a:lnTo>
                  <a:lnTo>
                    <a:pt x="683463" y="7480"/>
                  </a:lnTo>
                  <a:lnTo>
                    <a:pt x="683437" y="8763"/>
                  </a:lnTo>
                  <a:lnTo>
                    <a:pt x="683514" y="7543"/>
                  </a:lnTo>
                  <a:lnTo>
                    <a:pt x="683641" y="6959"/>
                  </a:lnTo>
                  <a:lnTo>
                    <a:pt x="683818" y="6731"/>
                  </a:lnTo>
                  <a:close/>
                </a:path>
                <a:path w="709294" h="298450">
                  <a:moveTo>
                    <a:pt x="688301" y="8636"/>
                  </a:moveTo>
                  <a:lnTo>
                    <a:pt x="688162" y="10985"/>
                  </a:lnTo>
                  <a:lnTo>
                    <a:pt x="688301" y="10922"/>
                  </a:lnTo>
                  <a:lnTo>
                    <a:pt x="688301" y="8636"/>
                  </a:lnTo>
                  <a:close/>
                </a:path>
                <a:path w="709294" h="298450">
                  <a:moveTo>
                    <a:pt x="689241" y="10541"/>
                  </a:moveTo>
                  <a:lnTo>
                    <a:pt x="688428" y="10871"/>
                  </a:lnTo>
                  <a:lnTo>
                    <a:pt x="688479" y="11798"/>
                  </a:lnTo>
                  <a:lnTo>
                    <a:pt x="689241" y="10541"/>
                  </a:lnTo>
                  <a:close/>
                </a:path>
                <a:path w="709294" h="298450">
                  <a:moveTo>
                    <a:pt x="689419" y="20447"/>
                  </a:moveTo>
                  <a:lnTo>
                    <a:pt x="689343" y="20574"/>
                  </a:lnTo>
                  <a:lnTo>
                    <a:pt x="689216" y="21323"/>
                  </a:lnTo>
                  <a:lnTo>
                    <a:pt x="689381" y="21488"/>
                  </a:lnTo>
                  <a:lnTo>
                    <a:pt x="689419" y="20447"/>
                  </a:lnTo>
                  <a:close/>
                </a:path>
                <a:path w="709294" h="298450">
                  <a:moveTo>
                    <a:pt x="690168" y="22225"/>
                  </a:moveTo>
                  <a:lnTo>
                    <a:pt x="689381" y="21488"/>
                  </a:lnTo>
                  <a:lnTo>
                    <a:pt x="689330" y="22987"/>
                  </a:lnTo>
                  <a:lnTo>
                    <a:pt x="690168" y="22225"/>
                  </a:lnTo>
                  <a:close/>
                </a:path>
                <a:path w="709294" h="298450">
                  <a:moveTo>
                    <a:pt x="691629" y="10287"/>
                  </a:moveTo>
                  <a:lnTo>
                    <a:pt x="691464" y="10185"/>
                  </a:lnTo>
                  <a:lnTo>
                    <a:pt x="691489" y="8890"/>
                  </a:lnTo>
                  <a:lnTo>
                    <a:pt x="690778" y="11036"/>
                  </a:lnTo>
                  <a:lnTo>
                    <a:pt x="691629" y="10287"/>
                  </a:lnTo>
                  <a:close/>
                </a:path>
                <a:path w="709294" h="298450">
                  <a:moveTo>
                    <a:pt x="699693" y="21196"/>
                  </a:moveTo>
                  <a:lnTo>
                    <a:pt x="699465" y="21259"/>
                  </a:lnTo>
                  <a:lnTo>
                    <a:pt x="699604" y="21310"/>
                  </a:lnTo>
                  <a:close/>
                </a:path>
                <a:path w="709294" h="298450">
                  <a:moveTo>
                    <a:pt x="699973" y="20193"/>
                  </a:moveTo>
                  <a:lnTo>
                    <a:pt x="699909" y="19926"/>
                  </a:lnTo>
                  <a:lnTo>
                    <a:pt x="699871" y="20675"/>
                  </a:lnTo>
                  <a:lnTo>
                    <a:pt x="699808" y="21043"/>
                  </a:lnTo>
                  <a:lnTo>
                    <a:pt x="699693" y="21196"/>
                  </a:lnTo>
                  <a:lnTo>
                    <a:pt x="699947" y="21043"/>
                  </a:lnTo>
                  <a:lnTo>
                    <a:pt x="699973" y="20599"/>
                  </a:lnTo>
                  <a:lnTo>
                    <a:pt x="699973" y="20193"/>
                  </a:lnTo>
                  <a:close/>
                </a:path>
                <a:path w="709294" h="298450">
                  <a:moveTo>
                    <a:pt x="700303" y="20675"/>
                  </a:moveTo>
                  <a:lnTo>
                    <a:pt x="700176" y="20828"/>
                  </a:lnTo>
                  <a:lnTo>
                    <a:pt x="700062" y="20955"/>
                  </a:lnTo>
                  <a:lnTo>
                    <a:pt x="699909" y="21590"/>
                  </a:lnTo>
                  <a:lnTo>
                    <a:pt x="700062" y="21424"/>
                  </a:lnTo>
                  <a:lnTo>
                    <a:pt x="700176" y="21094"/>
                  </a:lnTo>
                  <a:lnTo>
                    <a:pt x="700303" y="20675"/>
                  </a:lnTo>
                  <a:close/>
                </a:path>
                <a:path w="709294" h="298450">
                  <a:moveTo>
                    <a:pt x="700303" y="11938"/>
                  </a:moveTo>
                  <a:lnTo>
                    <a:pt x="699173" y="15494"/>
                  </a:lnTo>
                  <a:lnTo>
                    <a:pt x="698982" y="14605"/>
                  </a:lnTo>
                  <a:lnTo>
                    <a:pt x="698830" y="12827"/>
                  </a:lnTo>
                  <a:lnTo>
                    <a:pt x="698881" y="11798"/>
                  </a:lnTo>
                  <a:lnTo>
                    <a:pt x="699198" y="11430"/>
                  </a:lnTo>
                  <a:lnTo>
                    <a:pt x="699084" y="10668"/>
                  </a:lnTo>
                  <a:lnTo>
                    <a:pt x="698512" y="9144"/>
                  </a:lnTo>
                  <a:lnTo>
                    <a:pt x="698601" y="12827"/>
                  </a:lnTo>
                  <a:lnTo>
                    <a:pt x="698461" y="12319"/>
                  </a:lnTo>
                  <a:lnTo>
                    <a:pt x="698309" y="11811"/>
                  </a:lnTo>
                  <a:lnTo>
                    <a:pt x="698093" y="11049"/>
                  </a:lnTo>
                  <a:lnTo>
                    <a:pt x="697890" y="10287"/>
                  </a:lnTo>
                  <a:lnTo>
                    <a:pt x="697865" y="9918"/>
                  </a:lnTo>
                  <a:lnTo>
                    <a:pt x="697179" y="11049"/>
                  </a:lnTo>
                  <a:lnTo>
                    <a:pt x="697293" y="10287"/>
                  </a:lnTo>
                  <a:lnTo>
                    <a:pt x="697179" y="9017"/>
                  </a:lnTo>
                  <a:lnTo>
                    <a:pt x="697052" y="8001"/>
                  </a:lnTo>
                  <a:lnTo>
                    <a:pt x="697509" y="8636"/>
                  </a:lnTo>
                  <a:lnTo>
                    <a:pt x="697090" y="7874"/>
                  </a:lnTo>
                  <a:lnTo>
                    <a:pt x="696087" y="6096"/>
                  </a:lnTo>
                  <a:lnTo>
                    <a:pt x="695261" y="11811"/>
                  </a:lnTo>
                  <a:lnTo>
                    <a:pt x="694753" y="8763"/>
                  </a:lnTo>
                  <a:lnTo>
                    <a:pt x="694829" y="8255"/>
                  </a:lnTo>
                  <a:lnTo>
                    <a:pt x="692899" y="9779"/>
                  </a:lnTo>
                  <a:lnTo>
                    <a:pt x="694524" y="11303"/>
                  </a:lnTo>
                  <a:lnTo>
                    <a:pt x="694639" y="11480"/>
                  </a:lnTo>
                  <a:lnTo>
                    <a:pt x="693254" y="15240"/>
                  </a:lnTo>
                  <a:lnTo>
                    <a:pt x="693039" y="13716"/>
                  </a:lnTo>
                  <a:lnTo>
                    <a:pt x="692861" y="12319"/>
                  </a:lnTo>
                  <a:lnTo>
                    <a:pt x="692619" y="10541"/>
                  </a:lnTo>
                  <a:lnTo>
                    <a:pt x="692188" y="7366"/>
                  </a:lnTo>
                  <a:lnTo>
                    <a:pt x="692023" y="10541"/>
                  </a:lnTo>
                  <a:lnTo>
                    <a:pt x="691629" y="10287"/>
                  </a:lnTo>
                  <a:lnTo>
                    <a:pt x="691222" y="12319"/>
                  </a:lnTo>
                  <a:lnTo>
                    <a:pt x="690791" y="11061"/>
                  </a:lnTo>
                  <a:lnTo>
                    <a:pt x="690219" y="9398"/>
                  </a:lnTo>
                  <a:lnTo>
                    <a:pt x="688594" y="13716"/>
                  </a:lnTo>
                  <a:lnTo>
                    <a:pt x="688581" y="13589"/>
                  </a:lnTo>
                  <a:lnTo>
                    <a:pt x="688568" y="13208"/>
                  </a:lnTo>
                  <a:lnTo>
                    <a:pt x="688505" y="12192"/>
                  </a:lnTo>
                  <a:lnTo>
                    <a:pt x="688479" y="11798"/>
                  </a:lnTo>
                  <a:lnTo>
                    <a:pt x="688251" y="12192"/>
                  </a:lnTo>
                  <a:lnTo>
                    <a:pt x="688162" y="11049"/>
                  </a:lnTo>
                  <a:lnTo>
                    <a:pt x="688098" y="10185"/>
                  </a:lnTo>
                  <a:lnTo>
                    <a:pt x="687997" y="11049"/>
                  </a:lnTo>
                  <a:lnTo>
                    <a:pt x="687857" y="6731"/>
                  </a:lnTo>
                  <a:lnTo>
                    <a:pt x="687070" y="13208"/>
                  </a:lnTo>
                  <a:lnTo>
                    <a:pt x="686841" y="12573"/>
                  </a:lnTo>
                  <a:lnTo>
                    <a:pt x="686663" y="12065"/>
                  </a:lnTo>
                  <a:lnTo>
                    <a:pt x="686231" y="10871"/>
                  </a:lnTo>
                  <a:lnTo>
                    <a:pt x="686346" y="7874"/>
                  </a:lnTo>
                  <a:lnTo>
                    <a:pt x="687235" y="9398"/>
                  </a:lnTo>
                  <a:lnTo>
                    <a:pt x="686676" y="7874"/>
                  </a:lnTo>
                  <a:lnTo>
                    <a:pt x="686295" y="6858"/>
                  </a:lnTo>
                  <a:lnTo>
                    <a:pt x="685863" y="11684"/>
                  </a:lnTo>
                  <a:lnTo>
                    <a:pt x="685609" y="10541"/>
                  </a:lnTo>
                  <a:lnTo>
                    <a:pt x="684555" y="5842"/>
                  </a:lnTo>
                  <a:lnTo>
                    <a:pt x="683920" y="6604"/>
                  </a:lnTo>
                  <a:lnTo>
                    <a:pt x="683882" y="10541"/>
                  </a:lnTo>
                  <a:lnTo>
                    <a:pt x="683298" y="9779"/>
                  </a:lnTo>
                  <a:lnTo>
                    <a:pt x="682231" y="8382"/>
                  </a:lnTo>
                  <a:lnTo>
                    <a:pt x="681024" y="9779"/>
                  </a:lnTo>
                  <a:lnTo>
                    <a:pt x="681024" y="9652"/>
                  </a:lnTo>
                  <a:lnTo>
                    <a:pt x="681024" y="9525"/>
                  </a:lnTo>
                  <a:lnTo>
                    <a:pt x="681012" y="8496"/>
                  </a:lnTo>
                  <a:lnTo>
                    <a:pt x="678599" y="7747"/>
                  </a:lnTo>
                  <a:lnTo>
                    <a:pt x="677506" y="6477"/>
                  </a:lnTo>
                  <a:lnTo>
                    <a:pt x="677392" y="5715"/>
                  </a:lnTo>
                  <a:lnTo>
                    <a:pt x="677303" y="9525"/>
                  </a:lnTo>
                  <a:lnTo>
                    <a:pt x="676084" y="8890"/>
                  </a:lnTo>
                  <a:lnTo>
                    <a:pt x="675246" y="9652"/>
                  </a:lnTo>
                  <a:lnTo>
                    <a:pt x="675208" y="8382"/>
                  </a:lnTo>
                  <a:lnTo>
                    <a:pt x="675195" y="7874"/>
                  </a:lnTo>
                  <a:lnTo>
                    <a:pt x="675309" y="6477"/>
                  </a:lnTo>
                  <a:lnTo>
                    <a:pt x="675754" y="5461"/>
                  </a:lnTo>
                  <a:lnTo>
                    <a:pt x="674928" y="5461"/>
                  </a:lnTo>
                  <a:lnTo>
                    <a:pt x="674865" y="6032"/>
                  </a:lnTo>
                  <a:lnTo>
                    <a:pt x="674738" y="6858"/>
                  </a:lnTo>
                  <a:lnTo>
                    <a:pt x="674547" y="7366"/>
                  </a:lnTo>
                  <a:lnTo>
                    <a:pt x="674027" y="7874"/>
                  </a:lnTo>
                  <a:lnTo>
                    <a:pt x="674128" y="4953"/>
                  </a:lnTo>
                  <a:lnTo>
                    <a:pt x="673023" y="5207"/>
                  </a:lnTo>
                  <a:lnTo>
                    <a:pt x="672045" y="8382"/>
                  </a:lnTo>
                  <a:lnTo>
                    <a:pt x="670560" y="6604"/>
                  </a:lnTo>
                  <a:lnTo>
                    <a:pt x="670648" y="9398"/>
                  </a:lnTo>
                  <a:lnTo>
                    <a:pt x="671995" y="13970"/>
                  </a:lnTo>
                  <a:lnTo>
                    <a:pt x="670610" y="15875"/>
                  </a:lnTo>
                  <a:lnTo>
                    <a:pt x="670382" y="12827"/>
                  </a:lnTo>
                  <a:lnTo>
                    <a:pt x="670052" y="12065"/>
                  </a:lnTo>
                  <a:lnTo>
                    <a:pt x="669975" y="11430"/>
                  </a:lnTo>
                  <a:lnTo>
                    <a:pt x="669721" y="11303"/>
                  </a:lnTo>
                  <a:lnTo>
                    <a:pt x="669658" y="9779"/>
                  </a:lnTo>
                  <a:lnTo>
                    <a:pt x="669632" y="9271"/>
                  </a:lnTo>
                  <a:lnTo>
                    <a:pt x="669277" y="9779"/>
                  </a:lnTo>
                  <a:lnTo>
                    <a:pt x="669277" y="8382"/>
                  </a:lnTo>
                  <a:lnTo>
                    <a:pt x="669378" y="8001"/>
                  </a:lnTo>
                  <a:lnTo>
                    <a:pt x="669759" y="9017"/>
                  </a:lnTo>
                  <a:lnTo>
                    <a:pt x="669785" y="8382"/>
                  </a:lnTo>
                  <a:lnTo>
                    <a:pt x="669823" y="8191"/>
                  </a:lnTo>
                  <a:lnTo>
                    <a:pt x="669518" y="8001"/>
                  </a:lnTo>
                  <a:lnTo>
                    <a:pt x="669328" y="7874"/>
                  </a:lnTo>
                  <a:lnTo>
                    <a:pt x="668642" y="6858"/>
                  </a:lnTo>
                  <a:lnTo>
                    <a:pt x="668540" y="6604"/>
                  </a:lnTo>
                  <a:lnTo>
                    <a:pt x="668261" y="5080"/>
                  </a:lnTo>
                  <a:lnTo>
                    <a:pt x="668388" y="7874"/>
                  </a:lnTo>
                  <a:lnTo>
                    <a:pt x="667969" y="8255"/>
                  </a:lnTo>
                  <a:lnTo>
                    <a:pt x="666889" y="8382"/>
                  </a:lnTo>
                  <a:lnTo>
                    <a:pt x="667004" y="7874"/>
                  </a:lnTo>
                  <a:lnTo>
                    <a:pt x="667372" y="6223"/>
                  </a:lnTo>
                  <a:lnTo>
                    <a:pt x="667308" y="5461"/>
                  </a:lnTo>
                  <a:lnTo>
                    <a:pt x="666775" y="4699"/>
                  </a:lnTo>
                  <a:lnTo>
                    <a:pt x="666597" y="6223"/>
                  </a:lnTo>
                  <a:lnTo>
                    <a:pt x="665822" y="4699"/>
                  </a:lnTo>
                  <a:lnTo>
                    <a:pt x="665949" y="7874"/>
                  </a:lnTo>
                  <a:lnTo>
                    <a:pt x="665645" y="7874"/>
                  </a:lnTo>
                  <a:lnTo>
                    <a:pt x="665556" y="6985"/>
                  </a:lnTo>
                  <a:lnTo>
                    <a:pt x="665429" y="6032"/>
                  </a:lnTo>
                  <a:lnTo>
                    <a:pt x="665340" y="5588"/>
                  </a:lnTo>
                  <a:lnTo>
                    <a:pt x="664845" y="6985"/>
                  </a:lnTo>
                  <a:lnTo>
                    <a:pt x="662698" y="6096"/>
                  </a:lnTo>
                  <a:lnTo>
                    <a:pt x="663473" y="9220"/>
                  </a:lnTo>
                  <a:lnTo>
                    <a:pt x="663600" y="9652"/>
                  </a:lnTo>
                  <a:lnTo>
                    <a:pt x="661924" y="12827"/>
                  </a:lnTo>
                  <a:lnTo>
                    <a:pt x="661365" y="11684"/>
                  </a:lnTo>
                  <a:lnTo>
                    <a:pt x="660450" y="9779"/>
                  </a:lnTo>
                  <a:lnTo>
                    <a:pt x="660387" y="9652"/>
                  </a:lnTo>
                  <a:lnTo>
                    <a:pt x="659650" y="8128"/>
                  </a:lnTo>
                  <a:lnTo>
                    <a:pt x="657885" y="9652"/>
                  </a:lnTo>
                  <a:lnTo>
                    <a:pt x="657821" y="8636"/>
                  </a:lnTo>
                  <a:lnTo>
                    <a:pt x="656805" y="9779"/>
                  </a:lnTo>
                  <a:lnTo>
                    <a:pt x="655408" y="9398"/>
                  </a:lnTo>
                  <a:lnTo>
                    <a:pt x="654786" y="11684"/>
                  </a:lnTo>
                  <a:lnTo>
                    <a:pt x="654481" y="11684"/>
                  </a:lnTo>
                  <a:lnTo>
                    <a:pt x="654443" y="11557"/>
                  </a:lnTo>
                  <a:lnTo>
                    <a:pt x="654126" y="10541"/>
                  </a:lnTo>
                  <a:lnTo>
                    <a:pt x="654011" y="10160"/>
                  </a:lnTo>
                  <a:lnTo>
                    <a:pt x="653948" y="8636"/>
                  </a:lnTo>
                  <a:lnTo>
                    <a:pt x="653173" y="9398"/>
                  </a:lnTo>
                  <a:lnTo>
                    <a:pt x="653148" y="10541"/>
                  </a:lnTo>
                  <a:lnTo>
                    <a:pt x="651929" y="9144"/>
                  </a:lnTo>
                  <a:lnTo>
                    <a:pt x="652056" y="8382"/>
                  </a:lnTo>
                  <a:lnTo>
                    <a:pt x="652145" y="8128"/>
                  </a:lnTo>
                  <a:lnTo>
                    <a:pt x="652246" y="7874"/>
                  </a:lnTo>
                  <a:lnTo>
                    <a:pt x="652297" y="7556"/>
                  </a:lnTo>
                  <a:lnTo>
                    <a:pt x="652576" y="7620"/>
                  </a:lnTo>
                  <a:lnTo>
                    <a:pt x="652399" y="7480"/>
                  </a:lnTo>
                  <a:lnTo>
                    <a:pt x="652526" y="7112"/>
                  </a:lnTo>
                  <a:lnTo>
                    <a:pt x="652056" y="7226"/>
                  </a:lnTo>
                  <a:lnTo>
                    <a:pt x="651433" y="6731"/>
                  </a:lnTo>
                  <a:lnTo>
                    <a:pt x="651040" y="5207"/>
                  </a:lnTo>
                  <a:lnTo>
                    <a:pt x="650100" y="8128"/>
                  </a:lnTo>
                  <a:lnTo>
                    <a:pt x="650113" y="7874"/>
                  </a:lnTo>
                  <a:lnTo>
                    <a:pt x="650278" y="5461"/>
                  </a:lnTo>
                  <a:lnTo>
                    <a:pt x="649008" y="4826"/>
                  </a:lnTo>
                  <a:lnTo>
                    <a:pt x="648677" y="5461"/>
                  </a:lnTo>
                  <a:lnTo>
                    <a:pt x="648601" y="5842"/>
                  </a:lnTo>
                  <a:lnTo>
                    <a:pt x="649262" y="7112"/>
                  </a:lnTo>
                  <a:lnTo>
                    <a:pt x="649363" y="7556"/>
                  </a:lnTo>
                  <a:lnTo>
                    <a:pt x="648906" y="7874"/>
                  </a:lnTo>
                  <a:lnTo>
                    <a:pt x="647852" y="7620"/>
                  </a:lnTo>
                  <a:lnTo>
                    <a:pt x="647763" y="3937"/>
                  </a:lnTo>
                  <a:lnTo>
                    <a:pt x="645236" y="0"/>
                  </a:lnTo>
                  <a:lnTo>
                    <a:pt x="644410" y="11557"/>
                  </a:lnTo>
                  <a:lnTo>
                    <a:pt x="643597" y="9144"/>
                  </a:lnTo>
                  <a:lnTo>
                    <a:pt x="643280" y="8191"/>
                  </a:lnTo>
                  <a:lnTo>
                    <a:pt x="643178" y="9144"/>
                  </a:lnTo>
                  <a:lnTo>
                    <a:pt x="642124" y="8763"/>
                  </a:lnTo>
                  <a:lnTo>
                    <a:pt x="640588" y="3937"/>
                  </a:lnTo>
                  <a:lnTo>
                    <a:pt x="640257" y="3937"/>
                  </a:lnTo>
                  <a:lnTo>
                    <a:pt x="638670" y="2159"/>
                  </a:lnTo>
                  <a:lnTo>
                    <a:pt x="639419" y="9144"/>
                  </a:lnTo>
                  <a:lnTo>
                    <a:pt x="637819" y="7874"/>
                  </a:lnTo>
                  <a:lnTo>
                    <a:pt x="638073" y="8890"/>
                  </a:lnTo>
                  <a:lnTo>
                    <a:pt x="638175" y="9398"/>
                  </a:lnTo>
                  <a:lnTo>
                    <a:pt x="638403" y="10985"/>
                  </a:lnTo>
                  <a:lnTo>
                    <a:pt x="638530" y="12573"/>
                  </a:lnTo>
                  <a:lnTo>
                    <a:pt x="637641" y="13716"/>
                  </a:lnTo>
                  <a:lnTo>
                    <a:pt x="636587" y="13335"/>
                  </a:lnTo>
                  <a:lnTo>
                    <a:pt x="636346" y="11811"/>
                  </a:lnTo>
                  <a:lnTo>
                    <a:pt x="636231" y="11049"/>
                  </a:lnTo>
                  <a:lnTo>
                    <a:pt x="635876" y="8763"/>
                  </a:lnTo>
                  <a:lnTo>
                    <a:pt x="636003" y="8382"/>
                  </a:lnTo>
                  <a:lnTo>
                    <a:pt x="636206" y="8001"/>
                  </a:lnTo>
                  <a:lnTo>
                    <a:pt x="636409" y="7620"/>
                  </a:lnTo>
                  <a:lnTo>
                    <a:pt x="636651" y="7493"/>
                  </a:lnTo>
                  <a:lnTo>
                    <a:pt x="636765" y="7747"/>
                  </a:lnTo>
                  <a:lnTo>
                    <a:pt x="636828" y="8204"/>
                  </a:lnTo>
                  <a:lnTo>
                    <a:pt x="636676" y="8432"/>
                  </a:lnTo>
                  <a:lnTo>
                    <a:pt x="636549" y="8661"/>
                  </a:lnTo>
                  <a:lnTo>
                    <a:pt x="636625" y="8953"/>
                  </a:lnTo>
                  <a:lnTo>
                    <a:pt x="636816" y="8851"/>
                  </a:lnTo>
                  <a:lnTo>
                    <a:pt x="636866" y="8509"/>
                  </a:lnTo>
                  <a:lnTo>
                    <a:pt x="636841" y="8255"/>
                  </a:lnTo>
                  <a:lnTo>
                    <a:pt x="637133" y="7747"/>
                  </a:lnTo>
                  <a:lnTo>
                    <a:pt x="637324" y="7493"/>
                  </a:lnTo>
                  <a:lnTo>
                    <a:pt x="637413" y="7366"/>
                  </a:lnTo>
                  <a:lnTo>
                    <a:pt x="637463" y="7112"/>
                  </a:lnTo>
                  <a:lnTo>
                    <a:pt x="636981" y="5842"/>
                  </a:lnTo>
                  <a:lnTo>
                    <a:pt x="636968" y="7112"/>
                  </a:lnTo>
                  <a:lnTo>
                    <a:pt x="636828" y="6858"/>
                  </a:lnTo>
                  <a:lnTo>
                    <a:pt x="636752" y="6731"/>
                  </a:lnTo>
                  <a:lnTo>
                    <a:pt x="636333" y="5969"/>
                  </a:lnTo>
                  <a:lnTo>
                    <a:pt x="635076" y="6197"/>
                  </a:lnTo>
                  <a:lnTo>
                    <a:pt x="634923" y="6223"/>
                  </a:lnTo>
                  <a:lnTo>
                    <a:pt x="634873" y="5981"/>
                  </a:lnTo>
                  <a:lnTo>
                    <a:pt x="635038" y="4191"/>
                  </a:lnTo>
                  <a:lnTo>
                    <a:pt x="634542" y="5080"/>
                  </a:lnTo>
                  <a:lnTo>
                    <a:pt x="634466" y="5461"/>
                  </a:lnTo>
                  <a:lnTo>
                    <a:pt x="634580" y="5651"/>
                  </a:lnTo>
                  <a:lnTo>
                    <a:pt x="634746" y="5842"/>
                  </a:lnTo>
                  <a:lnTo>
                    <a:pt x="634580" y="5651"/>
                  </a:lnTo>
                  <a:lnTo>
                    <a:pt x="634060" y="5080"/>
                  </a:lnTo>
                  <a:lnTo>
                    <a:pt x="633488" y="6858"/>
                  </a:lnTo>
                  <a:lnTo>
                    <a:pt x="632002" y="5842"/>
                  </a:lnTo>
                  <a:lnTo>
                    <a:pt x="632294" y="6477"/>
                  </a:lnTo>
                  <a:lnTo>
                    <a:pt x="632650" y="8001"/>
                  </a:lnTo>
                  <a:lnTo>
                    <a:pt x="632421" y="8001"/>
                  </a:lnTo>
                  <a:lnTo>
                    <a:pt x="630275" y="6731"/>
                  </a:lnTo>
                  <a:lnTo>
                    <a:pt x="631812" y="10414"/>
                  </a:lnTo>
                  <a:lnTo>
                    <a:pt x="630504" y="11049"/>
                  </a:lnTo>
                  <a:lnTo>
                    <a:pt x="630440" y="10922"/>
                  </a:lnTo>
                  <a:lnTo>
                    <a:pt x="629615" y="9398"/>
                  </a:lnTo>
                  <a:lnTo>
                    <a:pt x="629729" y="8636"/>
                  </a:lnTo>
                  <a:lnTo>
                    <a:pt x="629831" y="8255"/>
                  </a:lnTo>
                  <a:lnTo>
                    <a:pt x="630301" y="6604"/>
                  </a:lnTo>
                  <a:lnTo>
                    <a:pt x="629119" y="8255"/>
                  </a:lnTo>
                  <a:lnTo>
                    <a:pt x="628243" y="7226"/>
                  </a:lnTo>
                  <a:lnTo>
                    <a:pt x="628256" y="6604"/>
                  </a:lnTo>
                  <a:lnTo>
                    <a:pt x="628789" y="4064"/>
                  </a:lnTo>
                  <a:lnTo>
                    <a:pt x="627824" y="6604"/>
                  </a:lnTo>
                  <a:lnTo>
                    <a:pt x="626960" y="4445"/>
                  </a:lnTo>
                  <a:lnTo>
                    <a:pt x="626287" y="2794"/>
                  </a:lnTo>
                  <a:lnTo>
                    <a:pt x="625538" y="2413"/>
                  </a:lnTo>
                  <a:lnTo>
                    <a:pt x="626084" y="1270"/>
                  </a:lnTo>
                  <a:lnTo>
                    <a:pt x="625741" y="1905"/>
                  </a:lnTo>
                  <a:lnTo>
                    <a:pt x="625094" y="2032"/>
                  </a:lnTo>
                  <a:lnTo>
                    <a:pt x="625754" y="4445"/>
                  </a:lnTo>
                  <a:lnTo>
                    <a:pt x="625322" y="4064"/>
                  </a:lnTo>
                  <a:lnTo>
                    <a:pt x="624992" y="4064"/>
                  </a:lnTo>
                  <a:lnTo>
                    <a:pt x="624878" y="3048"/>
                  </a:lnTo>
                  <a:lnTo>
                    <a:pt x="624725" y="4826"/>
                  </a:lnTo>
                  <a:lnTo>
                    <a:pt x="625475" y="6654"/>
                  </a:lnTo>
                  <a:lnTo>
                    <a:pt x="625602" y="7366"/>
                  </a:lnTo>
                  <a:lnTo>
                    <a:pt x="625144" y="9398"/>
                  </a:lnTo>
                  <a:lnTo>
                    <a:pt x="624573" y="8432"/>
                  </a:lnTo>
                  <a:lnTo>
                    <a:pt x="624916" y="8636"/>
                  </a:lnTo>
                  <a:lnTo>
                    <a:pt x="624713" y="8255"/>
                  </a:lnTo>
                  <a:lnTo>
                    <a:pt x="624471" y="7835"/>
                  </a:lnTo>
                  <a:lnTo>
                    <a:pt x="624471" y="8255"/>
                  </a:lnTo>
                  <a:lnTo>
                    <a:pt x="624471" y="8382"/>
                  </a:lnTo>
                  <a:lnTo>
                    <a:pt x="623747" y="10922"/>
                  </a:lnTo>
                  <a:lnTo>
                    <a:pt x="623506" y="9525"/>
                  </a:lnTo>
                  <a:lnTo>
                    <a:pt x="623290" y="8255"/>
                  </a:lnTo>
                  <a:lnTo>
                    <a:pt x="623176" y="7620"/>
                  </a:lnTo>
                  <a:lnTo>
                    <a:pt x="624446" y="8356"/>
                  </a:lnTo>
                  <a:lnTo>
                    <a:pt x="624471" y="7835"/>
                  </a:lnTo>
                  <a:lnTo>
                    <a:pt x="624357" y="7620"/>
                  </a:lnTo>
                  <a:lnTo>
                    <a:pt x="623938" y="6858"/>
                  </a:lnTo>
                  <a:lnTo>
                    <a:pt x="622617" y="4445"/>
                  </a:lnTo>
                  <a:lnTo>
                    <a:pt x="623239" y="4076"/>
                  </a:lnTo>
                  <a:lnTo>
                    <a:pt x="622935" y="3810"/>
                  </a:lnTo>
                  <a:lnTo>
                    <a:pt x="622909" y="2794"/>
                  </a:lnTo>
                  <a:lnTo>
                    <a:pt x="621080" y="127"/>
                  </a:lnTo>
                  <a:lnTo>
                    <a:pt x="622706" y="6731"/>
                  </a:lnTo>
                  <a:lnTo>
                    <a:pt x="621118" y="6858"/>
                  </a:lnTo>
                  <a:lnTo>
                    <a:pt x="621042" y="4826"/>
                  </a:lnTo>
                  <a:lnTo>
                    <a:pt x="620763" y="4229"/>
                  </a:lnTo>
                  <a:lnTo>
                    <a:pt x="620725" y="7112"/>
                  </a:lnTo>
                  <a:lnTo>
                    <a:pt x="620382" y="8255"/>
                  </a:lnTo>
                  <a:lnTo>
                    <a:pt x="619175" y="6985"/>
                  </a:lnTo>
                  <a:lnTo>
                    <a:pt x="619404" y="9525"/>
                  </a:lnTo>
                  <a:lnTo>
                    <a:pt x="618845" y="9398"/>
                  </a:lnTo>
                  <a:lnTo>
                    <a:pt x="619544" y="10033"/>
                  </a:lnTo>
                  <a:lnTo>
                    <a:pt x="619556" y="11811"/>
                  </a:lnTo>
                  <a:lnTo>
                    <a:pt x="619036" y="11684"/>
                  </a:lnTo>
                  <a:lnTo>
                    <a:pt x="618413" y="12306"/>
                  </a:lnTo>
                  <a:lnTo>
                    <a:pt x="618223" y="13970"/>
                  </a:lnTo>
                  <a:lnTo>
                    <a:pt x="618109" y="13589"/>
                  </a:lnTo>
                  <a:lnTo>
                    <a:pt x="617054" y="9906"/>
                  </a:lnTo>
                  <a:lnTo>
                    <a:pt x="616369" y="7493"/>
                  </a:lnTo>
                  <a:lnTo>
                    <a:pt x="615543" y="9906"/>
                  </a:lnTo>
                  <a:lnTo>
                    <a:pt x="615480" y="9779"/>
                  </a:lnTo>
                  <a:lnTo>
                    <a:pt x="614870" y="8674"/>
                  </a:lnTo>
                  <a:lnTo>
                    <a:pt x="614921" y="7747"/>
                  </a:lnTo>
                  <a:lnTo>
                    <a:pt x="614794" y="6032"/>
                  </a:lnTo>
                  <a:lnTo>
                    <a:pt x="614654" y="5854"/>
                  </a:lnTo>
                  <a:lnTo>
                    <a:pt x="614654" y="13589"/>
                  </a:lnTo>
                  <a:lnTo>
                    <a:pt x="614159" y="12306"/>
                  </a:lnTo>
                  <a:lnTo>
                    <a:pt x="613968" y="11798"/>
                  </a:lnTo>
                  <a:lnTo>
                    <a:pt x="613651" y="11023"/>
                  </a:lnTo>
                  <a:lnTo>
                    <a:pt x="613283" y="10033"/>
                  </a:lnTo>
                  <a:lnTo>
                    <a:pt x="613651" y="10998"/>
                  </a:lnTo>
                  <a:lnTo>
                    <a:pt x="613943" y="10033"/>
                  </a:lnTo>
                  <a:lnTo>
                    <a:pt x="614019" y="9779"/>
                  </a:lnTo>
                  <a:lnTo>
                    <a:pt x="614324" y="10033"/>
                  </a:lnTo>
                  <a:lnTo>
                    <a:pt x="614438" y="10287"/>
                  </a:lnTo>
                  <a:lnTo>
                    <a:pt x="614337" y="10871"/>
                  </a:lnTo>
                  <a:lnTo>
                    <a:pt x="614222" y="12065"/>
                  </a:lnTo>
                  <a:lnTo>
                    <a:pt x="614654" y="13589"/>
                  </a:lnTo>
                  <a:lnTo>
                    <a:pt x="614654" y="5854"/>
                  </a:lnTo>
                  <a:lnTo>
                    <a:pt x="614464" y="5588"/>
                  </a:lnTo>
                  <a:lnTo>
                    <a:pt x="613638" y="7874"/>
                  </a:lnTo>
                  <a:lnTo>
                    <a:pt x="613752" y="7747"/>
                  </a:lnTo>
                  <a:lnTo>
                    <a:pt x="612889" y="11557"/>
                  </a:lnTo>
                  <a:lnTo>
                    <a:pt x="613270" y="11480"/>
                  </a:lnTo>
                  <a:lnTo>
                    <a:pt x="613219" y="16002"/>
                  </a:lnTo>
                  <a:lnTo>
                    <a:pt x="611873" y="13716"/>
                  </a:lnTo>
                  <a:lnTo>
                    <a:pt x="611822" y="13335"/>
                  </a:lnTo>
                  <a:lnTo>
                    <a:pt x="611530" y="11176"/>
                  </a:lnTo>
                  <a:lnTo>
                    <a:pt x="611060" y="7620"/>
                  </a:lnTo>
                  <a:lnTo>
                    <a:pt x="609142" y="5080"/>
                  </a:lnTo>
                  <a:lnTo>
                    <a:pt x="608787" y="11176"/>
                  </a:lnTo>
                  <a:lnTo>
                    <a:pt x="606577" y="9906"/>
                  </a:lnTo>
                  <a:lnTo>
                    <a:pt x="607377" y="10795"/>
                  </a:lnTo>
                  <a:lnTo>
                    <a:pt x="607453" y="13335"/>
                  </a:lnTo>
                  <a:lnTo>
                    <a:pt x="607060" y="12700"/>
                  </a:lnTo>
                  <a:lnTo>
                    <a:pt x="606907" y="12446"/>
                  </a:lnTo>
                  <a:lnTo>
                    <a:pt x="606196" y="11303"/>
                  </a:lnTo>
                  <a:lnTo>
                    <a:pt x="605701" y="12446"/>
                  </a:lnTo>
                  <a:lnTo>
                    <a:pt x="605459" y="10414"/>
                  </a:lnTo>
                  <a:lnTo>
                    <a:pt x="605205" y="10033"/>
                  </a:lnTo>
                  <a:lnTo>
                    <a:pt x="604951" y="9652"/>
                  </a:lnTo>
                  <a:lnTo>
                    <a:pt x="604494" y="8509"/>
                  </a:lnTo>
                  <a:lnTo>
                    <a:pt x="604748" y="10033"/>
                  </a:lnTo>
                  <a:lnTo>
                    <a:pt x="603008" y="8509"/>
                  </a:lnTo>
                  <a:lnTo>
                    <a:pt x="603453" y="12700"/>
                  </a:lnTo>
                  <a:lnTo>
                    <a:pt x="602157" y="10033"/>
                  </a:lnTo>
                  <a:lnTo>
                    <a:pt x="600379" y="9271"/>
                  </a:lnTo>
                  <a:lnTo>
                    <a:pt x="601243" y="16129"/>
                  </a:lnTo>
                  <a:lnTo>
                    <a:pt x="599605" y="15748"/>
                  </a:lnTo>
                  <a:lnTo>
                    <a:pt x="599655" y="14478"/>
                  </a:lnTo>
                  <a:lnTo>
                    <a:pt x="599541" y="13208"/>
                  </a:lnTo>
                  <a:lnTo>
                    <a:pt x="598830" y="12128"/>
                  </a:lnTo>
                  <a:lnTo>
                    <a:pt x="598906" y="11798"/>
                  </a:lnTo>
                  <a:lnTo>
                    <a:pt x="599020" y="11557"/>
                  </a:lnTo>
                  <a:lnTo>
                    <a:pt x="599554" y="10414"/>
                  </a:lnTo>
                  <a:lnTo>
                    <a:pt x="599059" y="10414"/>
                  </a:lnTo>
                  <a:lnTo>
                    <a:pt x="598525" y="10160"/>
                  </a:lnTo>
                  <a:lnTo>
                    <a:pt x="598741" y="11557"/>
                  </a:lnTo>
                  <a:lnTo>
                    <a:pt x="598233" y="10287"/>
                  </a:lnTo>
                  <a:lnTo>
                    <a:pt x="597763" y="14478"/>
                  </a:lnTo>
                  <a:lnTo>
                    <a:pt x="596976" y="12573"/>
                  </a:lnTo>
                  <a:lnTo>
                    <a:pt x="596963" y="13970"/>
                  </a:lnTo>
                  <a:lnTo>
                    <a:pt x="597192" y="15748"/>
                  </a:lnTo>
                  <a:lnTo>
                    <a:pt x="596569" y="15621"/>
                  </a:lnTo>
                  <a:lnTo>
                    <a:pt x="595757" y="16129"/>
                  </a:lnTo>
                  <a:lnTo>
                    <a:pt x="596620" y="18288"/>
                  </a:lnTo>
                  <a:lnTo>
                    <a:pt x="594004" y="12192"/>
                  </a:lnTo>
                  <a:lnTo>
                    <a:pt x="592340" y="19558"/>
                  </a:lnTo>
                  <a:lnTo>
                    <a:pt x="590943" y="16383"/>
                  </a:lnTo>
                  <a:lnTo>
                    <a:pt x="590042" y="14351"/>
                  </a:lnTo>
                  <a:lnTo>
                    <a:pt x="589051" y="15240"/>
                  </a:lnTo>
                  <a:lnTo>
                    <a:pt x="587819" y="16129"/>
                  </a:lnTo>
                  <a:lnTo>
                    <a:pt x="586841" y="16383"/>
                  </a:lnTo>
                  <a:lnTo>
                    <a:pt x="586765" y="15621"/>
                  </a:lnTo>
                  <a:lnTo>
                    <a:pt x="586689" y="15417"/>
                  </a:lnTo>
                  <a:lnTo>
                    <a:pt x="585165" y="13970"/>
                  </a:lnTo>
                  <a:lnTo>
                    <a:pt x="587095" y="21590"/>
                  </a:lnTo>
                  <a:lnTo>
                    <a:pt x="585152" y="19697"/>
                  </a:lnTo>
                  <a:lnTo>
                    <a:pt x="584327" y="17907"/>
                  </a:lnTo>
                  <a:lnTo>
                    <a:pt x="583742" y="16637"/>
                  </a:lnTo>
                  <a:lnTo>
                    <a:pt x="585647" y="17780"/>
                  </a:lnTo>
                  <a:lnTo>
                    <a:pt x="584923" y="16637"/>
                  </a:lnTo>
                  <a:lnTo>
                    <a:pt x="583476" y="10033"/>
                  </a:lnTo>
                  <a:lnTo>
                    <a:pt x="583184" y="17907"/>
                  </a:lnTo>
                  <a:lnTo>
                    <a:pt x="582561" y="16637"/>
                  </a:lnTo>
                  <a:lnTo>
                    <a:pt x="581444" y="14351"/>
                  </a:lnTo>
                  <a:lnTo>
                    <a:pt x="581342" y="13335"/>
                  </a:lnTo>
                  <a:lnTo>
                    <a:pt x="580339" y="11684"/>
                  </a:lnTo>
                  <a:lnTo>
                    <a:pt x="580047" y="16637"/>
                  </a:lnTo>
                  <a:lnTo>
                    <a:pt x="578637" y="16383"/>
                  </a:lnTo>
                  <a:lnTo>
                    <a:pt x="578523" y="15621"/>
                  </a:lnTo>
                  <a:lnTo>
                    <a:pt x="578446" y="15367"/>
                  </a:lnTo>
                  <a:lnTo>
                    <a:pt x="578192" y="18923"/>
                  </a:lnTo>
                  <a:lnTo>
                    <a:pt x="576160" y="21082"/>
                  </a:lnTo>
                  <a:lnTo>
                    <a:pt x="576033" y="21526"/>
                  </a:lnTo>
                  <a:lnTo>
                    <a:pt x="576160" y="21844"/>
                  </a:lnTo>
                  <a:lnTo>
                    <a:pt x="575183" y="22733"/>
                  </a:lnTo>
                  <a:lnTo>
                    <a:pt x="574548" y="21463"/>
                  </a:lnTo>
                  <a:lnTo>
                    <a:pt x="573468" y="20320"/>
                  </a:lnTo>
                  <a:lnTo>
                    <a:pt x="572795" y="17526"/>
                  </a:lnTo>
                  <a:lnTo>
                    <a:pt x="573836" y="17145"/>
                  </a:lnTo>
                  <a:lnTo>
                    <a:pt x="572541" y="13589"/>
                  </a:lnTo>
                  <a:lnTo>
                    <a:pt x="572465" y="17526"/>
                  </a:lnTo>
                  <a:lnTo>
                    <a:pt x="571766" y="17018"/>
                  </a:lnTo>
                  <a:lnTo>
                    <a:pt x="571512" y="15494"/>
                  </a:lnTo>
                  <a:lnTo>
                    <a:pt x="569963" y="16256"/>
                  </a:lnTo>
                  <a:lnTo>
                    <a:pt x="570572" y="19304"/>
                  </a:lnTo>
                  <a:lnTo>
                    <a:pt x="570687" y="20332"/>
                  </a:lnTo>
                  <a:lnTo>
                    <a:pt x="568947" y="20447"/>
                  </a:lnTo>
                  <a:lnTo>
                    <a:pt x="569290" y="21323"/>
                  </a:lnTo>
                  <a:lnTo>
                    <a:pt x="569379" y="21971"/>
                  </a:lnTo>
                  <a:lnTo>
                    <a:pt x="569252" y="25781"/>
                  </a:lnTo>
                  <a:lnTo>
                    <a:pt x="569163" y="25273"/>
                  </a:lnTo>
                  <a:lnTo>
                    <a:pt x="568998" y="24384"/>
                  </a:lnTo>
                  <a:lnTo>
                    <a:pt x="568947" y="24130"/>
                  </a:lnTo>
                  <a:lnTo>
                    <a:pt x="568693" y="22733"/>
                  </a:lnTo>
                  <a:lnTo>
                    <a:pt x="568109" y="19558"/>
                  </a:lnTo>
                  <a:lnTo>
                    <a:pt x="567766" y="22733"/>
                  </a:lnTo>
                  <a:lnTo>
                    <a:pt x="566610" y="18669"/>
                  </a:lnTo>
                  <a:lnTo>
                    <a:pt x="566229" y="19685"/>
                  </a:lnTo>
                  <a:lnTo>
                    <a:pt x="565226" y="23114"/>
                  </a:lnTo>
                  <a:lnTo>
                    <a:pt x="564248" y="24130"/>
                  </a:lnTo>
                  <a:lnTo>
                    <a:pt x="564248" y="22453"/>
                  </a:lnTo>
                  <a:lnTo>
                    <a:pt x="563626" y="24130"/>
                  </a:lnTo>
                  <a:lnTo>
                    <a:pt x="562356" y="24384"/>
                  </a:lnTo>
                  <a:lnTo>
                    <a:pt x="562279" y="24003"/>
                  </a:lnTo>
                  <a:lnTo>
                    <a:pt x="562114" y="23114"/>
                  </a:lnTo>
                  <a:lnTo>
                    <a:pt x="560832" y="16510"/>
                  </a:lnTo>
                  <a:lnTo>
                    <a:pt x="558634" y="23114"/>
                  </a:lnTo>
                  <a:lnTo>
                    <a:pt x="557695" y="20701"/>
                  </a:lnTo>
                  <a:lnTo>
                    <a:pt x="556348" y="17272"/>
                  </a:lnTo>
                  <a:lnTo>
                    <a:pt x="554799" y="20701"/>
                  </a:lnTo>
                  <a:lnTo>
                    <a:pt x="551637" y="17145"/>
                  </a:lnTo>
                  <a:lnTo>
                    <a:pt x="549148" y="18161"/>
                  </a:lnTo>
                  <a:lnTo>
                    <a:pt x="551522" y="24003"/>
                  </a:lnTo>
                  <a:lnTo>
                    <a:pt x="549236" y="20002"/>
                  </a:lnTo>
                  <a:lnTo>
                    <a:pt x="548424" y="18542"/>
                  </a:lnTo>
                  <a:lnTo>
                    <a:pt x="548652" y="19443"/>
                  </a:lnTo>
                  <a:lnTo>
                    <a:pt x="547776" y="18592"/>
                  </a:lnTo>
                  <a:lnTo>
                    <a:pt x="548919" y="20434"/>
                  </a:lnTo>
                  <a:lnTo>
                    <a:pt x="549084" y="21043"/>
                  </a:lnTo>
                  <a:lnTo>
                    <a:pt x="547217" y="22199"/>
                  </a:lnTo>
                  <a:lnTo>
                    <a:pt x="549173" y="24739"/>
                  </a:lnTo>
                  <a:lnTo>
                    <a:pt x="548779" y="23647"/>
                  </a:lnTo>
                  <a:lnTo>
                    <a:pt x="549097" y="21094"/>
                  </a:lnTo>
                  <a:lnTo>
                    <a:pt x="550087" y="24765"/>
                  </a:lnTo>
                  <a:lnTo>
                    <a:pt x="549579" y="25273"/>
                  </a:lnTo>
                  <a:lnTo>
                    <a:pt x="549338" y="25273"/>
                  </a:lnTo>
                  <a:lnTo>
                    <a:pt x="549173" y="24765"/>
                  </a:lnTo>
                  <a:lnTo>
                    <a:pt x="548297" y="23749"/>
                  </a:lnTo>
                  <a:lnTo>
                    <a:pt x="546455" y="21590"/>
                  </a:lnTo>
                  <a:lnTo>
                    <a:pt x="545566" y="19812"/>
                  </a:lnTo>
                  <a:lnTo>
                    <a:pt x="546696" y="20066"/>
                  </a:lnTo>
                  <a:lnTo>
                    <a:pt x="546620" y="19812"/>
                  </a:lnTo>
                  <a:lnTo>
                    <a:pt x="546290" y="18669"/>
                  </a:lnTo>
                  <a:lnTo>
                    <a:pt x="544842" y="18542"/>
                  </a:lnTo>
                  <a:lnTo>
                    <a:pt x="544893" y="18034"/>
                  </a:lnTo>
                  <a:lnTo>
                    <a:pt x="545020" y="16764"/>
                  </a:lnTo>
                  <a:lnTo>
                    <a:pt x="544957" y="16002"/>
                  </a:lnTo>
                  <a:lnTo>
                    <a:pt x="543788" y="14732"/>
                  </a:lnTo>
                  <a:lnTo>
                    <a:pt x="544398" y="16510"/>
                  </a:lnTo>
                  <a:lnTo>
                    <a:pt x="544487" y="17018"/>
                  </a:lnTo>
                  <a:lnTo>
                    <a:pt x="544131" y="18034"/>
                  </a:lnTo>
                  <a:lnTo>
                    <a:pt x="543153" y="17399"/>
                  </a:lnTo>
                  <a:lnTo>
                    <a:pt x="544753" y="19685"/>
                  </a:lnTo>
                  <a:lnTo>
                    <a:pt x="544830" y="20320"/>
                  </a:lnTo>
                  <a:lnTo>
                    <a:pt x="543902" y="23749"/>
                  </a:lnTo>
                  <a:lnTo>
                    <a:pt x="543712" y="22860"/>
                  </a:lnTo>
                  <a:lnTo>
                    <a:pt x="542823" y="18796"/>
                  </a:lnTo>
                  <a:lnTo>
                    <a:pt x="542023" y="15113"/>
                  </a:lnTo>
                  <a:lnTo>
                    <a:pt x="540969" y="18796"/>
                  </a:lnTo>
                  <a:lnTo>
                    <a:pt x="541007" y="18161"/>
                  </a:lnTo>
                  <a:lnTo>
                    <a:pt x="541070" y="16764"/>
                  </a:lnTo>
                  <a:lnTo>
                    <a:pt x="540397" y="18161"/>
                  </a:lnTo>
                  <a:lnTo>
                    <a:pt x="537502" y="17526"/>
                  </a:lnTo>
                  <a:lnTo>
                    <a:pt x="537857" y="22860"/>
                  </a:lnTo>
                  <a:lnTo>
                    <a:pt x="537514" y="22225"/>
                  </a:lnTo>
                  <a:lnTo>
                    <a:pt x="536905" y="20701"/>
                  </a:lnTo>
                  <a:lnTo>
                    <a:pt x="537019" y="20193"/>
                  </a:lnTo>
                  <a:lnTo>
                    <a:pt x="537146" y="19939"/>
                  </a:lnTo>
                  <a:lnTo>
                    <a:pt x="534670" y="19812"/>
                  </a:lnTo>
                  <a:lnTo>
                    <a:pt x="533501" y="26670"/>
                  </a:lnTo>
                  <a:lnTo>
                    <a:pt x="532384" y="25527"/>
                  </a:lnTo>
                  <a:lnTo>
                    <a:pt x="530910" y="24003"/>
                  </a:lnTo>
                  <a:lnTo>
                    <a:pt x="530669" y="22479"/>
                  </a:lnTo>
                  <a:lnTo>
                    <a:pt x="530542" y="22733"/>
                  </a:lnTo>
                  <a:lnTo>
                    <a:pt x="530466" y="23876"/>
                  </a:lnTo>
                  <a:lnTo>
                    <a:pt x="530707" y="25527"/>
                  </a:lnTo>
                  <a:lnTo>
                    <a:pt x="529844" y="24257"/>
                  </a:lnTo>
                  <a:lnTo>
                    <a:pt x="529729" y="24003"/>
                  </a:lnTo>
                  <a:lnTo>
                    <a:pt x="529602" y="23368"/>
                  </a:lnTo>
                  <a:lnTo>
                    <a:pt x="529513" y="22606"/>
                  </a:lnTo>
                  <a:lnTo>
                    <a:pt x="529297" y="22606"/>
                  </a:lnTo>
                  <a:lnTo>
                    <a:pt x="528904" y="25527"/>
                  </a:lnTo>
                  <a:lnTo>
                    <a:pt x="528091" y="24765"/>
                  </a:lnTo>
                  <a:lnTo>
                    <a:pt x="528104" y="22987"/>
                  </a:lnTo>
                  <a:lnTo>
                    <a:pt x="525335" y="21590"/>
                  </a:lnTo>
                  <a:lnTo>
                    <a:pt x="525856" y="28067"/>
                  </a:lnTo>
                  <a:lnTo>
                    <a:pt x="524306" y="29591"/>
                  </a:lnTo>
                  <a:lnTo>
                    <a:pt x="523062" y="25146"/>
                  </a:lnTo>
                  <a:lnTo>
                    <a:pt x="520890" y="24130"/>
                  </a:lnTo>
                  <a:lnTo>
                    <a:pt x="519811" y="23749"/>
                  </a:lnTo>
                  <a:lnTo>
                    <a:pt x="519671" y="23114"/>
                  </a:lnTo>
                  <a:lnTo>
                    <a:pt x="516991" y="23368"/>
                  </a:lnTo>
                  <a:lnTo>
                    <a:pt x="516877" y="23749"/>
                  </a:lnTo>
                  <a:lnTo>
                    <a:pt x="516394" y="27813"/>
                  </a:lnTo>
                  <a:lnTo>
                    <a:pt x="516267" y="28194"/>
                  </a:lnTo>
                  <a:lnTo>
                    <a:pt x="514527" y="30480"/>
                  </a:lnTo>
                  <a:lnTo>
                    <a:pt x="514184" y="29972"/>
                  </a:lnTo>
                  <a:lnTo>
                    <a:pt x="511619" y="26162"/>
                  </a:lnTo>
                  <a:lnTo>
                    <a:pt x="508939" y="29972"/>
                  </a:lnTo>
                  <a:lnTo>
                    <a:pt x="505739" y="28067"/>
                  </a:lnTo>
                  <a:lnTo>
                    <a:pt x="506361" y="28702"/>
                  </a:lnTo>
                  <a:lnTo>
                    <a:pt x="506577" y="30226"/>
                  </a:lnTo>
                  <a:lnTo>
                    <a:pt x="506704" y="31623"/>
                  </a:lnTo>
                  <a:lnTo>
                    <a:pt x="506488" y="32131"/>
                  </a:lnTo>
                  <a:lnTo>
                    <a:pt x="505650" y="31369"/>
                  </a:lnTo>
                  <a:lnTo>
                    <a:pt x="505917" y="35560"/>
                  </a:lnTo>
                  <a:lnTo>
                    <a:pt x="505764" y="35052"/>
                  </a:lnTo>
                  <a:lnTo>
                    <a:pt x="505663" y="34671"/>
                  </a:lnTo>
                  <a:lnTo>
                    <a:pt x="504736" y="31496"/>
                  </a:lnTo>
                  <a:lnTo>
                    <a:pt x="504939" y="31623"/>
                  </a:lnTo>
                  <a:lnTo>
                    <a:pt x="504888" y="31496"/>
                  </a:lnTo>
                  <a:lnTo>
                    <a:pt x="503275" y="27686"/>
                  </a:lnTo>
                  <a:lnTo>
                    <a:pt x="502462" y="29083"/>
                  </a:lnTo>
                  <a:lnTo>
                    <a:pt x="501535" y="29337"/>
                  </a:lnTo>
                  <a:lnTo>
                    <a:pt x="503097" y="34671"/>
                  </a:lnTo>
                  <a:lnTo>
                    <a:pt x="500214" y="32385"/>
                  </a:lnTo>
                  <a:lnTo>
                    <a:pt x="498297" y="33655"/>
                  </a:lnTo>
                  <a:lnTo>
                    <a:pt x="496620" y="35052"/>
                  </a:lnTo>
                  <a:lnTo>
                    <a:pt x="494461" y="33020"/>
                  </a:lnTo>
                  <a:lnTo>
                    <a:pt x="494347" y="34544"/>
                  </a:lnTo>
                  <a:lnTo>
                    <a:pt x="493649" y="34798"/>
                  </a:lnTo>
                  <a:lnTo>
                    <a:pt x="493534" y="36195"/>
                  </a:lnTo>
                  <a:lnTo>
                    <a:pt x="492963" y="34417"/>
                  </a:lnTo>
                  <a:lnTo>
                    <a:pt x="492633" y="33401"/>
                  </a:lnTo>
                  <a:lnTo>
                    <a:pt x="489953" y="33147"/>
                  </a:lnTo>
                  <a:lnTo>
                    <a:pt x="488264" y="34417"/>
                  </a:lnTo>
                  <a:lnTo>
                    <a:pt x="487946" y="32385"/>
                  </a:lnTo>
                  <a:lnTo>
                    <a:pt x="486803" y="32512"/>
                  </a:lnTo>
                  <a:lnTo>
                    <a:pt x="489394" y="40894"/>
                  </a:lnTo>
                  <a:lnTo>
                    <a:pt x="488467" y="41402"/>
                  </a:lnTo>
                  <a:lnTo>
                    <a:pt x="487641" y="39497"/>
                  </a:lnTo>
                  <a:lnTo>
                    <a:pt x="486994" y="37973"/>
                  </a:lnTo>
                  <a:lnTo>
                    <a:pt x="486714" y="37338"/>
                  </a:lnTo>
                  <a:lnTo>
                    <a:pt x="484847" y="37973"/>
                  </a:lnTo>
                  <a:lnTo>
                    <a:pt x="481672" y="35052"/>
                  </a:lnTo>
                  <a:lnTo>
                    <a:pt x="481190" y="39497"/>
                  </a:lnTo>
                  <a:lnTo>
                    <a:pt x="480656" y="37719"/>
                  </a:lnTo>
                  <a:lnTo>
                    <a:pt x="480618" y="37592"/>
                  </a:lnTo>
                  <a:lnTo>
                    <a:pt x="480860" y="37338"/>
                  </a:lnTo>
                  <a:lnTo>
                    <a:pt x="479945" y="37592"/>
                  </a:lnTo>
                  <a:lnTo>
                    <a:pt x="476440" y="35814"/>
                  </a:lnTo>
                  <a:lnTo>
                    <a:pt x="477405" y="38074"/>
                  </a:lnTo>
                  <a:lnTo>
                    <a:pt x="476770" y="41910"/>
                  </a:lnTo>
                  <a:lnTo>
                    <a:pt x="476415" y="43688"/>
                  </a:lnTo>
                  <a:lnTo>
                    <a:pt x="475551" y="40894"/>
                  </a:lnTo>
                  <a:lnTo>
                    <a:pt x="475996" y="44704"/>
                  </a:lnTo>
                  <a:lnTo>
                    <a:pt x="476123" y="45097"/>
                  </a:lnTo>
                  <a:lnTo>
                    <a:pt x="476250" y="45847"/>
                  </a:lnTo>
                  <a:lnTo>
                    <a:pt x="475526" y="47117"/>
                  </a:lnTo>
                  <a:lnTo>
                    <a:pt x="475107" y="46863"/>
                  </a:lnTo>
                  <a:lnTo>
                    <a:pt x="474433" y="45085"/>
                  </a:lnTo>
                  <a:lnTo>
                    <a:pt x="473621" y="44450"/>
                  </a:lnTo>
                  <a:lnTo>
                    <a:pt x="475348" y="48387"/>
                  </a:lnTo>
                  <a:lnTo>
                    <a:pt x="473710" y="47396"/>
                  </a:lnTo>
                  <a:lnTo>
                    <a:pt x="473583" y="46736"/>
                  </a:lnTo>
                  <a:lnTo>
                    <a:pt x="473430" y="45466"/>
                  </a:lnTo>
                  <a:lnTo>
                    <a:pt x="472401" y="45593"/>
                  </a:lnTo>
                  <a:lnTo>
                    <a:pt x="472719" y="46355"/>
                  </a:lnTo>
                  <a:lnTo>
                    <a:pt x="472846" y="46736"/>
                  </a:lnTo>
                  <a:lnTo>
                    <a:pt x="472960" y="49530"/>
                  </a:lnTo>
                  <a:lnTo>
                    <a:pt x="472897" y="50038"/>
                  </a:lnTo>
                  <a:lnTo>
                    <a:pt x="472528" y="49796"/>
                  </a:lnTo>
                  <a:lnTo>
                    <a:pt x="472528" y="63246"/>
                  </a:lnTo>
                  <a:lnTo>
                    <a:pt x="471906" y="63246"/>
                  </a:lnTo>
                  <a:lnTo>
                    <a:pt x="471589" y="63500"/>
                  </a:lnTo>
                  <a:lnTo>
                    <a:pt x="471144" y="62484"/>
                  </a:lnTo>
                  <a:lnTo>
                    <a:pt x="470827" y="61468"/>
                  </a:lnTo>
                  <a:lnTo>
                    <a:pt x="471068" y="61468"/>
                  </a:lnTo>
                  <a:lnTo>
                    <a:pt x="471195" y="62230"/>
                  </a:lnTo>
                  <a:lnTo>
                    <a:pt x="471906" y="62484"/>
                  </a:lnTo>
                  <a:lnTo>
                    <a:pt x="472528" y="63246"/>
                  </a:lnTo>
                  <a:lnTo>
                    <a:pt x="472528" y="49796"/>
                  </a:lnTo>
                  <a:lnTo>
                    <a:pt x="471004" y="48768"/>
                  </a:lnTo>
                  <a:lnTo>
                    <a:pt x="469912" y="46355"/>
                  </a:lnTo>
                  <a:lnTo>
                    <a:pt x="470293" y="47625"/>
                  </a:lnTo>
                  <a:lnTo>
                    <a:pt x="470382" y="48006"/>
                  </a:lnTo>
                  <a:lnTo>
                    <a:pt x="470623" y="50038"/>
                  </a:lnTo>
                  <a:lnTo>
                    <a:pt x="470496" y="49987"/>
                  </a:lnTo>
                  <a:lnTo>
                    <a:pt x="470496" y="64135"/>
                  </a:lnTo>
                  <a:lnTo>
                    <a:pt x="470039" y="64516"/>
                  </a:lnTo>
                  <a:lnTo>
                    <a:pt x="470471" y="64135"/>
                  </a:lnTo>
                  <a:lnTo>
                    <a:pt x="470496" y="49987"/>
                  </a:lnTo>
                  <a:lnTo>
                    <a:pt x="469785" y="49657"/>
                  </a:lnTo>
                  <a:lnTo>
                    <a:pt x="469404" y="48768"/>
                  </a:lnTo>
                  <a:lnTo>
                    <a:pt x="469315" y="47752"/>
                  </a:lnTo>
                  <a:lnTo>
                    <a:pt x="469087" y="47625"/>
                  </a:lnTo>
                  <a:lnTo>
                    <a:pt x="468630" y="47371"/>
                  </a:lnTo>
                  <a:lnTo>
                    <a:pt x="467601" y="46824"/>
                  </a:lnTo>
                  <a:lnTo>
                    <a:pt x="467601" y="47371"/>
                  </a:lnTo>
                  <a:lnTo>
                    <a:pt x="467588" y="47625"/>
                  </a:lnTo>
                  <a:lnTo>
                    <a:pt x="467499" y="47396"/>
                  </a:lnTo>
                  <a:lnTo>
                    <a:pt x="467601" y="46824"/>
                  </a:lnTo>
                  <a:lnTo>
                    <a:pt x="467194" y="46596"/>
                  </a:lnTo>
                  <a:lnTo>
                    <a:pt x="466610" y="45085"/>
                  </a:lnTo>
                  <a:lnTo>
                    <a:pt x="465429" y="45085"/>
                  </a:lnTo>
                  <a:lnTo>
                    <a:pt x="464883" y="41275"/>
                  </a:lnTo>
                  <a:lnTo>
                    <a:pt x="464896" y="45593"/>
                  </a:lnTo>
                  <a:lnTo>
                    <a:pt x="465023" y="48133"/>
                  </a:lnTo>
                  <a:lnTo>
                    <a:pt x="463804" y="47498"/>
                  </a:lnTo>
                  <a:lnTo>
                    <a:pt x="463562" y="47371"/>
                  </a:lnTo>
                  <a:lnTo>
                    <a:pt x="463283" y="46863"/>
                  </a:lnTo>
                  <a:lnTo>
                    <a:pt x="463118" y="46545"/>
                  </a:lnTo>
                  <a:lnTo>
                    <a:pt x="463067" y="46228"/>
                  </a:lnTo>
                  <a:lnTo>
                    <a:pt x="462749" y="46101"/>
                  </a:lnTo>
                  <a:lnTo>
                    <a:pt x="462686" y="46228"/>
                  </a:lnTo>
                  <a:lnTo>
                    <a:pt x="462597" y="46863"/>
                  </a:lnTo>
                  <a:lnTo>
                    <a:pt x="462127" y="46609"/>
                  </a:lnTo>
                  <a:lnTo>
                    <a:pt x="461962" y="46482"/>
                  </a:lnTo>
                  <a:lnTo>
                    <a:pt x="461797" y="46355"/>
                  </a:lnTo>
                  <a:lnTo>
                    <a:pt x="461492" y="46482"/>
                  </a:lnTo>
                  <a:lnTo>
                    <a:pt x="461238" y="45935"/>
                  </a:lnTo>
                  <a:lnTo>
                    <a:pt x="461238" y="46596"/>
                  </a:lnTo>
                  <a:lnTo>
                    <a:pt x="461060" y="46863"/>
                  </a:lnTo>
                  <a:lnTo>
                    <a:pt x="460984" y="47498"/>
                  </a:lnTo>
                  <a:lnTo>
                    <a:pt x="460679" y="46355"/>
                  </a:lnTo>
                  <a:lnTo>
                    <a:pt x="460768" y="45466"/>
                  </a:lnTo>
                  <a:lnTo>
                    <a:pt x="461162" y="46101"/>
                  </a:lnTo>
                  <a:lnTo>
                    <a:pt x="461238" y="46596"/>
                  </a:lnTo>
                  <a:lnTo>
                    <a:pt x="461238" y="45935"/>
                  </a:lnTo>
                  <a:lnTo>
                    <a:pt x="461022" y="45466"/>
                  </a:lnTo>
                  <a:lnTo>
                    <a:pt x="460552" y="44450"/>
                  </a:lnTo>
                  <a:lnTo>
                    <a:pt x="459879" y="45847"/>
                  </a:lnTo>
                  <a:lnTo>
                    <a:pt x="459333" y="45974"/>
                  </a:lnTo>
                  <a:lnTo>
                    <a:pt x="460387" y="48514"/>
                  </a:lnTo>
                  <a:lnTo>
                    <a:pt x="465607" y="48514"/>
                  </a:lnTo>
                  <a:lnTo>
                    <a:pt x="465353" y="48133"/>
                  </a:lnTo>
                  <a:lnTo>
                    <a:pt x="465264" y="48006"/>
                  </a:lnTo>
                  <a:lnTo>
                    <a:pt x="466521" y="47625"/>
                  </a:lnTo>
                  <a:lnTo>
                    <a:pt x="467220" y="47459"/>
                  </a:lnTo>
                  <a:lnTo>
                    <a:pt x="468210" y="51816"/>
                  </a:lnTo>
                  <a:lnTo>
                    <a:pt x="466077" y="49530"/>
                  </a:lnTo>
                  <a:lnTo>
                    <a:pt x="465848" y="49022"/>
                  </a:lnTo>
                  <a:lnTo>
                    <a:pt x="465683" y="48641"/>
                  </a:lnTo>
                  <a:lnTo>
                    <a:pt x="461543" y="48641"/>
                  </a:lnTo>
                  <a:lnTo>
                    <a:pt x="461543" y="49707"/>
                  </a:lnTo>
                  <a:lnTo>
                    <a:pt x="461505" y="49530"/>
                  </a:lnTo>
                  <a:lnTo>
                    <a:pt x="461543" y="49707"/>
                  </a:lnTo>
                  <a:lnTo>
                    <a:pt x="461543" y="48641"/>
                  </a:lnTo>
                  <a:lnTo>
                    <a:pt x="460451" y="48641"/>
                  </a:lnTo>
                  <a:lnTo>
                    <a:pt x="459714" y="48641"/>
                  </a:lnTo>
                  <a:lnTo>
                    <a:pt x="461022" y="50266"/>
                  </a:lnTo>
                  <a:lnTo>
                    <a:pt x="461378" y="49936"/>
                  </a:lnTo>
                  <a:lnTo>
                    <a:pt x="461518" y="50253"/>
                  </a:lnTo>
                  <a:lnTo>
                    <a:pt x="461657" y="50431"/>
                  </a:lnTo>
                  <a:lnTo>
                    <a:pt x="461797" y="50596"/>
                  </a:lnTo>
                  <a:lnTo>
                    <a:pt x="461581" y="49771"/>
                  </a:lnTo>
                  <a:lnTo>
                    <a:pt x="461860" y="49530"/>
                  </a:lnTo>
                  <a:lnTo>
                    <a:pt x="462749" y="49022"/>
                  </a:lnTo>
                  <a:lnTo>
                    <a:pt x="462851" y="49911"/>
                  </a:lnTo>
                  <a:lnTo>
                    <a:pt x="462965" y="51943"/>
                  </a:lnTo>
                  <a:lnTo>
                    <a:pt x="461797" y="50673"/>
                  </a:lnTo>
                  <a:lnTo>
                    <a:pt x="462864" y="55372"/>
                  </a:lnTo>
                  <a:lnTo>
                    <a:pt x="460641" y="51816"/>
                  </a:lnTo>
                  <a:lnTo>
                    <a:pt x="458470" y="50292"/>
                  </a:lnTo>
                  <a:lnTo>
                    <a:pt x="457327" y="48006"/>
                  </a:lnTo>
                  <a:lnTo>
                    <a:pt x="457034" y="48704"/>
                  </a:lnTo>
                  <a:lnTo>
                    <a:pt x="457034" y="71247"/>
                  </a:lnTo>
                  <a:lnTo>
                    <a:pt x="454418" y="70053"/>
                  </a:lnTo>
                  <a:lnTo>
                    <a:pt x="454380" y="68326"/>
                  </a:lnTo>
                  <a:lnTo>
                    <a:pt x="454367" y="67437"/>
                  </a:lnTo>
                  <a:lnTo>
                    <a:pt x="455510" y="68072"/>
                  </a:lnTo>
                  <a:lnTo>
                    <a:pt x="457034" y="71247"/>
                  </a:lnTo>
                  <a:lnTo>
                    <a:pt x="457034" y="48704"/>
                  </a:lnTo>
                  <a:lnTo>
                    <a:pt x="456412" y="50165"/>
                  </a:lnTo>
                  <a:lnTo>
                    <a:pt x="454101" y="50546"/>
                  </a:lnTo>
                  <a:lnTo>
                    <a:pt x="455104" y="55372"/>
                  </a:lnTo>
                  <a:lnTo>
                    <a:pt x="455193" y="56261"/>
                  </a:lnTo>
                  <a:lnTo>
                    <a:pt x="455079" y="56896"/>
                  </a:lnTo>
                  <a:lnTo>
                    <a:pt x="454139" y="54737"/>
                  </a:lnTo>
                  <a:lnTo>
                    <a:pt x="453720" y="54102"/>
                  </a:lnTo>
                  <a:lnTo>
                    <a:pt x="453682" y="53365"/>
                  </a:lnTo>
                  <a:lnTo>
                    <a:pt x="453504" y="54229"/>
                  </a:lnTo>
                  <a:lnTo>
                    <a:pt x="451459" y="54102"/>
                  </a:lnTo>
                  <a:lnTo>
                    <a:pt x="451624" y="54584"/>
                  </a:lnTo>
                  <a:lnTo>
                    <a:pt x="451713" y="54851"/>
                  </a:lnTo>
                  <a:lnTo>
                    <a:pt x="451916" y="54356"/>
                  </a:lnTo>
                  <a:lnTo>
                    <a:pt x="451815" y="55118"/>
                  </a:lnTo>
                  <a:lnTo>
                    <a:pt x="452742" y="57785"/>
                  </a:lnTo>
                  <a:lnTo>
                    <a:pt x="450964" y="56642"/>
                  </a:lnTo>
                  <a:lnTo>
                    <a:pt x="451446" y="55499"/>
                  </a:lnTo>
                  <a:lnTo>
                    <a:pt x="451612" y="55118"/>
                  </a:lnTo>
                  <a:lnTo>
                    <a:pt x="451624" y="54584"/>
                  </a:lnTo>
                  <a:lnTo>
                    <a:pt x="450723" y="55499"/>
                  </a:lnTo>
                  <a:lnTo>
                    <a:pt x="450456" y="54229"/>
                  </a:lnTo>
                  <a:lnTo>
                    <a:pt x="447941" y="54102"/>
                  </a:lnTo>
                  <a:lnTo>
                    <a:pt x="447192" y="57531"/>
                  </a:lnTo>
                  <a:lnTo>
                    <a:pt x="446252" y="60579"/>
                  </a:lnTo>
                  <a:lnTo>
                    <a:pt x="443166" y="59563"/>
                  </a:lnTo>
                  <a:lnTo>
                    <a:pt x="443788" y="60071"/>
                  </a:lnTo>
                  <a:lnTo>
                    <a:pt x="444093" y="60706"/>
                  </a:lnTo>
                  <a:lnTo>
                    <a:pt x="438962" y="59182"/>
                  </a:lnTo>
                  <a:lnTo>
                    <a:pt x="437769" y="66929"/>
                  </a:lnTo>
                  <a:lnTo>
                    <a:pt x="431850" y="63627"/>
                  </a:lnTo>
                  <a:lnTo>
                    <a:pt x="430352" y="63119"/>
                  </a:lnTo>
                  <a:lnTo>
                    <a:pt x="431266" y="65405"/>
                  </a:lnTo>
                  <a:lnTo>
                    <a:pt x="431444" y="67437"/>
                  </a:lnTo>
                  <a:lnTo>
                    <a:pt x="429882" y="64643"/>
                  </a:lnTo>
                  <a:lnTo>
                    <a:pt x="430225" y="67437"/>
                  </a:lnTo>
                  <a:lnTo>
                    <a:pt x="430339" y="68580"/>
                  </a:lnTo>
                  <a:lnTo>
                    <a:pt x="429983" y="71628"/>
                  </a:lnTo>
                  <a:lnTo>
                    <a:pt x="424408" y="62738"/>
                  </a:lnTo>
                  <a:lnTo>
                    <a:pt x="424599" y="67183"/>
                  </a:lnTo>
                  <a:lnTo>
                    <a:pt x="424726" y="68326"/>
                  </a:lnTo>
                  <a:lnTo>
                    <a:pt x="425818" y="69977"/>
                  </a:lnTo>
                  <a:lnTo>
                    <a:pt x="424954" y="69977"/>
                  </a:lnTo>
                  <a:lnTo>
                    <a:pt x="424167" y="72136"/>
                  </a:lnTo>
                  <a:lnTo>
                    <a:pt x="424116" y="72009"/>
                  </a:lnTo>
                  <a:lnTo>
                    <a:pt x="423227" y="69977"/>
                  </a:lnTo>
                  <a:lnTo>
                    <a:pt x="423367" y="70485"/>
                  </a:lnTo>
                  <a:lnTo>
                    <a:pt x="423964" y="72009"/>
                  </a:lnTo>
                  <a:lnTo>
                    <a:pt x="423214" y="71120"/>
                  </a:lnTo>
                  <a:lnTo>
                    <a:pt x="422465" y="69723"/>
                  </a:lnTo>
                  <a:lnTo>
                    <a:pt x="422008" y="73025"/>
                  </a:lnTo>
                  <a:lnTo>
                    <a:pt x="420166" y="72644"/>
                  </a:lnTo>
                  <a:lnTo>
                    <a:pt x="419341" y="67056"/>
                  </a:lnTo>
                  <a:lnTo>
                    <a:pt x="417296" y="67678"/>
                  </a:lnTo>
                  <a:lnTo>
                    <a:pt x="416941" y="68326"/>
                  </a:lnTo>
                  <a:lnTo>
                    <a:pt x="416826" y="68707"/>
                  </a:lnTo>
                  <a:lnTo>
                    <a:pt x="417322" y="72771"/>
                  </a:lnTo>
                  <a:lnTo>
                    <a:pt x="417449" y="73025"/>
                  </a:lnTo>
                  <a:lnTo>
                    <a:pt x="418109" y="73787"/>
                  </a:lnTo>
                  <a:lnTo>
                    <a:pt x="418426" y="73787"/>
                  </a:lnTo>
                  <a:lnTo>
                    <a:pt x="419315" y="74422"/>
                  </a:lnTo>
                  <a:lnTo>
                    <a:pt x="420065" y="75819"/>
                  </a:lnTo>
                  <a:lnTo>
                    <a:pt x="420001" y="76073"/>
                  </a:lnTo>
                  <a:lnTo>
                    <a:pt x="419900" y="77216"/>
                  </a:lnTo>
                  <a:lnTo>
                    <a:pt x="421830" y="81407"/>
                  </a:lnTo>
                  <a:lnTo>
                    <a:pt x="423557" y="86106"/>
                  </a:lnTo>
                  <a:lnTo>
                    <a:pt x="426631" y="88392"/>
                  </a:lnTo>
                  <a:lnTo>
                    <a:pt x="426402" y="85217"/>
                  </a:lnTo>
                  <a:lnTo>
                    <a:pt x="427799" y="87122"/>
                  </a:lnTo>
                  <a:lnTo>
                    <a:pt x="426948" y="87757"/>
                  </a:lnTo>
                  <a:lnTo>
                    <a:pt x="428447" y="89408"/>
                  </a:lnTo>
                  <a:lnTo>
                    <a:pt x="427977" y="87757"/>
                  </a:lnTo>
                  <a:lnTo>
                    <a:pt x="427863" y="87249"/>
                  </a:lnTo>
                  <a:lnTo>
                    <a:pt x="427672" y="86106"/>
                  </a:lnTo>
                  <a:lnTo>
                    <a:pt x="428332" y="87249"/>
                  </a:lnTo>
                  <a:lnTo>
                    <a:pt x="428866" y="88011"/>
                  </a:lnTo>
                  <a:lnTo>
                    <a:pt x="429285" y="88265"/>
                  </a:lnTo>
                  <a:lnTo>
                    <a:pt x="428840" y="86106"/>
                  </a:lnTo>
                  <a:lnTo>
                    <a:pt x="428650" y="85217"/>
                  </a:lnTo>
                  <a:lnTo>
                    <a:pt x="428358" y="83807"/>
                  </a:lnTo>
                  <a:lnTo>
                    <a:pt x="428371" y="83680"/>
                  </a:lnTo>
                  <a:lnTo>
                    <a:pt x="428510" y="82550"/>
                  </a:lnTo>
                  <a:lnTo>
                    <a:pt x="430009" y="84328"/>
                  </a:lnTo>
                  <a:lnTo>
                    <a:pt x="430644" y="85979"/>
                  </a:lnTo>
                  <a:lnTo>
                    <a:pt x="430428" y="83947"/>
                  </a:lnTo>
                  <a:lnTo>
                    <a:pt x="430999" y="84963"/>
                  </a:lnTo>
                  <a:lnTo>
                    <a:pt x="431101" y="85217"/>
                  </a:lnTo>
                  <a:lnTo>
                    <a:pt x="431215" y="85610"/>
                  </a:lnTo>
                  <a:lnTo>
                    <a:pt x="431165" y="84836"/>
                  </a:lnTo>
                  <a:lnTo>
                    <a:pt x="432435" y="85217"/>
                  </a:lnTo>
                  <a:lnTo>
                    <a:pt x="432308" y="84836"/>
                  </a:lnTo>
                  <a:lnTo>
                    <a:pt x="432015" y="83947"/>
                  </a:lnTo>
                  <a:lnTo>
                    <a:pt x="431596" y="82677"/>
                  </a:lnTo>
                  <a:lnTo>
                    <a:pt x="433311" y="84963"/>
                  </a:lnTo>
                  <a:lnTo>
                    <a:pt x="433197" y="82677"/>
                  </a:lnTo>
                  <a:lnTo>
                    <a:pt x="433197" y="82550"/>
                  </a:lnTo>
                  <a:lnTo>
                    <a:pt x="433133" y="81280"/>
                  </a:lnTo>
                  <a:lnTo>
                    <a:pt x="435051" y="85471"/>
                  </a:lnTo>
                  <a:lnTo>
                    <a:pt x="434733" y="84201"/>
                  </a:lnTo>
                  <a:lnTo>
                    <a:pt x="434467" y="81661"/>
                  </a:lnTo>
                  <a:lnTo>
                    <a:pt x="434886" y="81280"/>
                  </a:lnTo>
                  <a:lnTo>
                    <a:pt x="436321" y="86741"/>
                  </a:lnTo>
                  <a:lnTo>
                    <a:pt x="436829" y="81280"/>
                  </a:lnTo>
                  <a:lnTo>
                    <a:pt x="436892" y="80645"/>
                  </a:lnTo>
                  <a:lnTo>
                    <a:pt x="439166" y="86106"/>
                  </a:lnTo>
                  <a:lnTo>
                    <a:pt x="437730" y="81280"/>
                  </a:lnTo>
                  <a:lnTo>
                    <a:pt x="440664" y="83058"/>
                  </a:lnTo>
                  <a:lnTo>
                    <a:pt x="440690" y="81280"/>
                  </a:lnTo>
                  <a:lnTo>
                    <a:pt x="440690" y="80645"/>
                  </a:lnTo>
                  <a:lnTo>
                    <a:pt x="440702" y="79883"/>
                  </a:lnTo>
                  <a:lnTo>
                    <a:pt x="440944" y="80924"/>
                  </a:lnTo>
                  <a:lnTo>
                    <a:pt x="441629" y="81026"/>
                  </a:lnTo>
                  <a:lnTo>
                    <a:pt x="442442" y="82296"/>
                  </a:lnTo>
                  <a:lnTo>
                    <a:pt x="443280" y="82931"/>
                  </a:lnTo>
                  <a:lnTo>
                    <a:pt x="441972" y="79883"/>
                  </a:lnTo>
                  <a:lnTo>
                    <a:pt x="441706" y="79248"/>
                  </a:lnTo>
                  <a:lnTo>
                    <a:pt x="441782" y="78867"/>
                  </a:lnTo>
                  <a:lnTo>
                    <a:pt x="442264" y="77978"/>
                  </a:lnTo>
                  <a:lnTo>
                    <a:pt x="442137" y="76835"/>
                  </a:lnTo>
                  <a:lnTo>
                    <a:pt x="441858" y="75311"/>
                  </a:lnTo>
                  <a:lnTo>
                    <a:pt x="444322" y="78486"/>
                  </a:lnTo>
                  <a:lnTo>
                    <a:pt x="443344" y="79883"/>
                  </a:lnTo>
                  <a:lnTo>
                    <a:pt x="445173" y="83185"/>
                  </a:lnTo>
                  <a:lnTo>
                    <a:pt x="443763" y="80264"/>
                  </a:lnTo>
                  <a:lnTo>
                    <a:pt x="445249" y="79502"/>
                  </a:lnTo>
                  <a:lnTo>
                    <a:pt x="443826" y="77216"/>
                  </a:lnTo>
                  <a:lnTo>
                    <a:pt x="445477" y="79121"/>
                  </a:lnTo>
                  <a:lnTo>
                    <a:pt x="444868" y="77978"/>
                  </a:lnTo>
                  <a:lnTo>
                    <a:pt x="446582" y="80899"/>
                  </a:lnTo>
                  <a:lnTo>
                    <a:pt x="445363" y="77978"/>
                  </a:lnTo>
                  <a:lnTo>
                    <a:pt x="445033" y="77216"/>
                  </a:lnTo>
                  <a:lnTo>
                    <a:pt x="444614" y="76200"/>
                  </a:lnTo>
                  <a:lnTo>
                    <a:pt x="446836" y="79883"/>
                  </a:lnTo>
                  <a:lnTo>
                    <a:pt x="446074" y="76835"/>
                  </a:lnTo>
                  <a:lnTo>
                    <a:pt x="448030" y="78740"/>
                  </a:lnTo>
                  <a:lnTo>
                    <a:pt x="448259" y="81026"/>
                  </a:lnTo>
                  <a:lnTo>
                    <a:pt x="448640" y="79248"/>
                  </a:lnTo>
                  <a:lnTo>
                    <a:pt x="449173" y="79794"/>
                  </a:lnTo>
                  <a:lnTo>
                    <a:pt x="447865" y="76708"/>
                  </a:lnTo>
                  <a:lnTo>
                    <a:pt x="448132" y="76200"/>
                  </a:lnTo>
                  <a:lnTo>
                    <a:pt x="448589" y="75311"/>
                  </a:lnTo>
                  <a:lnTo>
                    <a:pt x="448652" y="75184"/>
                  </a:lnTo>
                  <a:lnTo>
                    <a:pt x="449567" y="78867"/>
                  </a:lnTo>
                  <a:lnTo>
                    <a:pt x="449681" y="79121"/>
                  </a:lnTo>
                  <a:lnTo>
                    <a:pt x="450811" y="80645"/>
                  </a:lnTo>
                  <a:lnTo>
                    <a:pt x="451142" y="79502"/>
                  </a:lnTo>
                  <a:lnTo>
                    <a:pt x="451027" y="78740"/>
                  </a:lnTo>
                  <a:lnTo>
                    <a:pt x="450329" y="75819"/>
                  </a:lnTo>
                  <a:lnTo>
                    <a:pt x="450964" y="75819"/>
                  </a:lnTo>
                  <a:lnTo>
                    <a:pt x="451256" y="76327"/>
                  </a:lnTo>
                  <a:lnTo>
                    <a:pt x="451472" y="76454"/>
                  </a:lnTo>
                  <a:lnTo>
                    <a:pt x="451662" y="77216"/>
                  </a:lnTo>
                  <a:lnTo>
                    <a:pt x="451472" y="75819"/>
                  </a:lnTo>
                  <a:lnTo>
                    <a:pt x="451383" y="75184"/>
                  </a:lnTo>
                  <a:lnTo>
                    <a:pt x="451231" y="74041"/>
                  </a:lnTo>
                  <a:lnTo>
                    <a:pt x="454012" y="76073"/>
                  </a:lnTo>
                  <a:lnTo>
                    <a:pt x="453707" y="74041"/>
                  </a:lnTo>
                  <a:lnTo>
                    <a:pt x="453555" y="73025"/>
                  </a:lnTo>
                  <a:lnTo>
                    <a:pt x="453428" y="72136"/>
                  </a:lnTo>
                  <a:lnTo>
                    <a:pt x="453694" y="72491"/>
                  </a:lnTo>
                  <a:lnTo>
                    <a:pt x="453224" y="71628"/>
                  </a:lnTo>
                  <a:lnTo>
                    <a:pt x="453009" y="71247"/>
                  </a:lnTo>
                  <a:lnTo>
                    <a:pt x="452158" y="69342"/>
                  </a:lnTo>
                  <a:lnTo>
                    <a:pt x="451675" y="68072"/>
                  </a:lnTo>
                  <a:lnTo>
                    <a:pt x="452132" y="67818"/>
                  </a:lnTo>
                  <a:lnTo>
                    <a:pt x="452043" y="67437"/>
                  </a:lnTo>
                  <a:lnTo>
                    <a:pt x="451929" y="66929"/>
                  </a:lnTo>
                  <a:lnTo>
                    <a:pt x="451599" y="65532"/>
                  </a:lnTo>
                  <a:lnTo>
                    <a:pt x="452767" y="67691"/>
                  </a:lnTo>
                  <a:lnTo>
                    <a:pt x="452450" y="67818"/>
                  </a:lnTo>
                  <a:lnTo>
                    <a:pt x="452780" y="68580"/>
                  </a:lnTo>
                  <a:lnTo>
                    <a:pt x="452856" y="68821"/>
                  </a:lnTo>
                  <a:lnTo>
                    <a:pt x="453009" y="69596"/>
                  </a:lnTo>
                  <a:lnTo>
                    <a:pt x="453059" y="68326"/>
                  </a:lnTo>
                  <a:lnTo>
                    <a:pt x="454431" y="70650"/>
                  </a:lnTo>
                  <a:lnTo>
                    <a:pt x="454317" y="70053"/>
                  </a:lnTo>
                  <a:lnTo>
                    <a:pt x="456476" y="72390"/>
                  </a:lnTo>
                  <a:lnTo>
                    <a:pt x="454812" y="71628"/>
                  </a:lnTo>
                  <a:lnTo>
                    <a:pt x="457873" y="76454"/>
                  </a:lnTo>
                  <a:lnTo>
                    <a:pt x="454101" y="71780"/>
                  </a:lnTo>
                  <a:lnTo>
                    <a:pt x="454825" y="73025"/>
                  </a:lnTo>
                  <a:lnTo>
                    <a:pt x="457136" y="76835"/>
                  </a:lnTo>
                  <a:lnTo>
                    <a:pt x="459003" y="77089"/>
                  </a:lnTo>
                  <a:lnTo>
                    <a:pt x="458787" y="76454"/>
                  </a:lnTo>
                  <a:lnTo>
                    <a:pt x="458063" y="74422"/>
                  </a:lnTo>
                  <a:lnTo>
                    <a:pt x="459943" y="74676"/>
                  </a:lnTo>
                  <a:lnTo>
                    <a:pt x="459879" y="74422"/>
                  </a:lnTo>
                  <a:lnTo>
                    <a:pt x="459511" y="72771"/>
                  </a:lnTo>
                  <a:lnTo>
                    <a:pt x="459105" y="72390"/>
                  </a:lnTo>
                  <a:lnTo>
                    <a:pt x="458698" y="72009"/>
                  </a:lnTo>
                  <a:lnTo>
                    <a:pt x="458520" y="71247"/>
                  </a:lnTo>
                  <a:lnTo>
                    <a:pt x="458317" y="70358"/>
                  </a:lnTo>
                  <a:lnTo>
                    <a:pt x="458406" y="69342"/>
                  </a:lnTo>
                  <a:lnTo>
                    <a:pt x="458762" y="67437"/>
                  </a:lnTo>
                  <a:lnTo>
                    <a:pt x="459054" y="65913"/>
                  </a:lnTo>
                  <a:lnTo>
                    <a:pt x="463397" y="77724"/>
                  </a:lnTo>
                  <a:lnTo>
                    <a:pt x="463143" y="72898"/>
                  </a:lnTo>
                  <a:lnTo>
                    <a:pt x="463042" y="72263"/>
                  </a:lnTo>
                  <a:lnTo>
                    <a:pt x="462622" y="70358"/>
                  </a:lnTo>
                  <a:lnTo>
                    <a:pt x="461073" y="66040"/>
                  </a:lnTo>
                  <a:lnTo>
                    <a:pt x="463092" y="67818"/>
                  </a:lnTo>
                  <a:lnTo>
                    <a:pt x="464248" y="71755"/>
                  </a:lnTo>
                  <a:lnTo>
                    <a:pt x="465836" y="71501"/>
                  </a:lnTo>
                  <a:lnTo>
                    <a:pt x="462876" y="66040"/>
                  </a:lnTo>
                  <a:lnTo>
                    <a:pt x="465074" y="67678"/>
                  </a:lnTo>
                  <a:lnTo>
                    <a:pt x="465785" y="67310"/>
                  </a:lnTo>
                  <a:lnTo>
                    <a:pt x="467283" y="70485"/>
                  </a:lnTo>
                  <a:lnTo>
                    <a:pt x="468604" y="69342"/>
                  </a:lnTo>
                  <a:lnTo>
                    <a:pt x="469099" y="67310"/>
                  </a:lnTo>
                  <a:lnTo>
                    <a:pt x="469353" y="66294"/>
                  </a:lnTo>
                  <a:lnTo>
                    <a:pt x="469646" y="66040"/>
                  </a:lnTo>
                  <a:lnTo>
                    <a:pt x="469798" y="65913"/>
                  </a:lnTo>
                  <a:lnTo>
                    <a:pt x="470242" y="65532"/>
                  </a:lnTo>
                  <a:lnTo>
                    <a:pt x="470827" y="65024"/>
                  </a:lnTo>
                  <a:lnTo>
                    <a:pt x="471131" y="66040"/>
                  </a:lnTo>
                  <a:lnTo>
                    <a:pt x="471220" y="67056"/>
                  </a:lnTo>
                  <a:lnTo>
                    <a:pt x="471347" y="67310"/>
                  </a:lnTo>
                  <a:lnTo>
                    <a:pt x="472046" y="68072"/>
                  </a:lnTo>
                  <a:lnTo>
                    <a:pt x="473544" y="65532"/>
                  </a:lnTo>
                  <a:lnTo>
                    <a:pt x="476808" y="66548"/>
                  </a:lnTo>
                  <a:lnTo>
                    <a:pt x="479653" y="67818"/>
                  </a:lnTo>
                  <a:lnTo>
                    <a:pt x="479450" y="65532"/>
                  </a:lnTo>
                  <a:lnTo>
                    <a:pt x="479412" y="65024"/>
                  </a:lnTo>
                  <a:lnTo>
                    <a:pt x="479374" y="64643"/>
                  </a:lnTo>
                  <a:lnTo>
                    <a:pt x="479564" y="64643"/>
                  </a:lnTo>
                  <a:lnTo>
                    <a:pt x="479564" y="64516"/>
                  </a:lnTo>
                  <a:lnTo>
                    <a:pt x="479552" y="64135"/>
                  </a:lnTo>
                  <a:lnTo>
                    <a:pt x="479539" y="63500"/>
                  </a:lnTo>
                  <a:lnTo>
                    <a:pt x="479539" y="63246"/>
                  </a:lnTo>
                  <a:lnTo>
                    <a:pt x="479933" y="62992"/>
                  </a:lnTo>
                  <a:lnTo>
                    <a:pt x="480720" y="64643"/>
                  </a:lnTo>
                  <a:lnTo>
                    <a:pt x="480809" y="65659"/>
                  </a:lnTo>
                  <a:lnTo>
                    <a:pt x="481266" y="62992"/>
                  </a:lnTo>
                  <a:lnTo>
                    <a:pt x="481304" y="62738"/>
                  </a:lnTo>
                  <a:lnTo>
                    <a:pt x="481863" y="61468"/>
                  </a:lnTo>
                  <a:lnTo>
                    <a:pt x="482193" y="60706"/>
                  </a:lnTo>
                  <a:lnTo>
                    <a:pt x="482257" y="60579"/>
                  </a:lnTo>
                  <a:lnTo>
                    <a:pt x="482981" y="58928"/>
                  </a:lnTo>
                  <a:lnTo>
                    <a:pt x="485635" y="61468"/>
                  </a:lnTo>
                  <a:lnTo>
                    <a:pt x="485660" y="62357"/>
                  </a:lnTo>
                  <a:lnTo>
                    <a:pt x="487273" y="63119"/>
                  </a:lnTo>
                  <a:lnTo>
                    <a:pt x="485825" y="58928"/>
                  </a:lnTo>
                  <a:lnTo>
                    <a:pt x="485444" y="57785"/>
                  </a:lnTo>
                  <a:lnTo>
                    <a:pt x="485127" y="56896"/>
                  </a:lnTo>
                  <a:lnTo>
                    <a:pt x="484822" y="56007"/>
                  </a:lnTo>
                  <a:lnTo>
                    <a:pt x="486918" y="58293"/>
                  </a:lnTo>
                  <a:lnTo>
                    <a:pt x="486905" y="58928"/>
                  </a:lnTo>
                  <a:lnTo>
                    <a:pt x="489927" y="59182"/>
                  </a:lnTo>
                  <a:lnTo>
                    <a:pt x="491528" y="56007"/>
                  </a:lnTo>
                  <a:lnTo>
                    <a:pt x="491845" y="55372"/>
                  </a:lnTo>
                  <a:lnTo>
                    <a:pt x="495388" y="59182"/>
                  </a:lnTo>
                  <a:lnTo>
                    <a:pt x="494309" y="54864"/>
                  </a:lnTo>
                  <a:lnTo>
                    <a:pt x="498602" y="60198"/>
                  </a:lnTo>
                  <a:lnTo>
                    <a:pt x="496963" y="54864"/>
                  </a:lnTo>
                  <a:lnTo>
                    <a:pt x="496760" y="54229"/>
                  </a:lnTo>
                  <a:lnTo>
                    <a:pt x="499249" y="56642"/>
                  </a:lnTo>
                  <a:lnTo>
                    <a:pt x="499186" y="57912"/>
                  </a:lnTo>
                  <a:lnTo>
                    <a:pt x="501929" y="59055"/>
                  </a:lnTo>
                  <a:lnTo>
                    <a:pt x="502577" y="59182"/>
                  </a:lnTo>
                  <a:lnTo>
                    <a:pt x="501586" y="55372"/>
                  </a:lnTo>
                  <a:lnTo>
                    <a:pt x="501688" y="54851"/>
                  </a:lnTo>
                  <a:lnTo>
                    <a:pt x="502005" y="54356"/>
                  </a:lnTo>
                  <a:lnTo>
                    <a:pt x="503059" y="57404"/>
                  </a:lnTo>
                  <a:lnTo>
                    <a:pt x="502945" y="54356"/>
                  </a:lnTo>
                  <a:lnTo>
                    <a:pt x="502945" y="54229"/>
                  </a:lnTo>
                  <a:lnTo>
                    <a:pt x="502932" y="53848"/>
                  </a:lnTo>
                  <a:lnTo>
                    <a:pt x="504647" y="57404"/>
                  </a:lnTo>
                  <a:lnTo>
                    <a:pt x="505040" y="56388"/>
                  </a:lnTo>
                  <a:lnTo>
                    <a:pt x="504710" y="56261"/>
                  </a:lnTo>
                  <a:lnTo>
                    <a:pt x="504024" y="55118"/>
                  </a:lnTo>
                  <a:lnTo>
                    <a:pt x="503809" y="54343"/>
                  </a:lnTo>
                  <a:lnTo>
                    <a:pt x="503897" y="53848"/>
                  </a:lnTo>
                  <a:lnTo>
                    <a:pt x="504329" y="52578"/>
                  </a:lnTo>
                  <a:lnTo>
                    <a:pt x="506958" y="55499"/>
                  </a:lnTo>
                  <a:lnTo>
                    <a:pt x="507492" y="57150"/>
                  </a:lnTo>
                  <a:lnTo>
                    <a:pt x="509041" y="53721"/>
                  </a:lnTo>
                  <a:lnTo>
                    <a:pt x="509206" y="54343"/>
                  </a:lnTo>
                  <a:lnTo>
                    <a:pt x="509244" y="53721"/>
                  </a:lnTo>
                  <a:lnTo>
                    <a:pt x="509308" y="52832"/>
                  </a:lnTo>
                  <a:lnTo>
                    <a:pt x="510336" y="59563"/>
                  </a:lnTo>
                  <a:lnTo>
                    <a:pt x="510565" y="56261"/>
                  </a:lnTo>
                  <a:lnTo>
                    <a:pt x="510184" y="55626"/>
                  </a:lnTo>
                  <a:lnTo>
                    <a:pt x="510070" y="54483"/>
                  </a:lnTo>
                  <a:lnTo>
                    <a:pt x="509892" y="53848"/>
                  </a:lnTo>
                  <a:lnTo>
                    <a:pt x="511073" y="55499"/>
                  </a:lnTo>
                  <a:lnTo>
                    <a:pt x="512419" y="55118"/>
                  </a:lnTo>
                  <a:lnTo>
                    <a:pt x="513168" y="53975"/>
                  </a:lnTo>
                  <a:lnTo>
                    <a:pt x="513638" y="56261"/>
                  </a:lnTo>
                  <a:lnTo>
                    <a:pt x="515607" y="56261"/>
                  </a:lnTo>
                  <a:lnTo>
                    <a:pt x="517080" y="53975"/>
                  </a:lnTo>
                  <a:lnTo>
                    <a:pt x="517588" y="53848"/>
                  </a:lnTo>
                  <a:lnTo>
                    <a:pt x="519112" y="53467"/>
                  </a:lnTo>
                  <a:lnTo>
                    <a:pt x="517855" y="51816"/>
                  </a:lnTo>
                  <a:lnTo>
                    <a:pt x="517385" y="50038"/>
                  </a:lnTo>
                  <a:lnTo>
                    <a:pt x="517118" y="49022"/>
                  </a:lnTo>
                  <a:lnTo>
                    <a:pt x="517613" y="48387"/>
                  </a:lnTo>
                  <a:lnTo>
                    <a:pt x="517867" y="49047"/>
                  </a:lnTo>
                  <a:lnTo>
                    <a:pt x="517880" y="47879"/>
                  </a:lnTo>
                  <a:lnTo>
                    <a:pt x="518756" y="48006"/>
                  </a:lnTo>
                  <a:lnTo>
                    <a:pt x="519290" y="50419"/>
                  </a:lnTo>
                  <a:lnTo>
                    <a:pt x="519404" y="52578"/>
                  </a:lnTo>
                  <a:lnTo>
                    <a:pt x="519976" y="51181"/>
                  </a:lnTo>
                  <a:lnTo>
                    <a:pt x="520242" y="51943"/>
                  </a:lnTo>
                  <a:lnTo>
                    <a:pt x="520369" y="53086"/>
                  </a:lnTo>
                  <a:lnTo>
                    <a:pt x="520573" y="53975"/>
                  </a:lnTo>
                  <a:lnTo>
                    <a:pt x="520357" y="51816"/>
                  </a:lnTo>
                  <a:lnTo>
                    <a:pt x="523138" y="56769"/>
                  </a:lnTo>
                  <a:lnTo>
                    <a:pt x="522630" y="53086"/>
                  </a:lnTo>
                  <a:lnTo>
                    <a:pt x="522973" y="54102"/>
                  </a:lnTo>
                  <a:lnTo>
                    <a:pt x="524979" y="53467"/>
                  </a:lnTo>
                  <a:lnTo>
                    <a:pt x="525132" y="53086"/>
                  </a:lnTo>
                  <a:lnTo>
                    <a:pt x="525551" y="52070"/>
                  </a:lnTo>
                  <a:lnTo>
                    <a:pt x="526186" y="51816"/>
                  </a:lnTo>
                  <a:lnTo>
                    <a:pt x="527126" y="51435"/>
                  </a:lnTo>
                  <a:lnTo>
                    <a:pt x="527062" y="51181"/>
                  </a:lnTo>
                  <a:lnTo>
                    <a:pt x="526351" y="48641"/>
                  </a:lnTo>
                  <a:lnTo>
                    <a:pt x="527164" y="49022"/>
                  </a:lnTo>
                  <a:lnTo>
                    <a:pt x="527138" y="48641"/>
                  </a:lnTo>
                  <a:lnTo>
                    <a:pt x="527088" y="47879"/>
                  </a:lnTo>
                  <a:lnTo>
                    <a:pt x="527037" y="47117"/>
                  </a:lnTo>
                  <a:lnTo>
                    <a:pt x="526999" y="46609"/>
                  </a:lnTo>
                  <a:lnTo>
                    <a:pt x="528472" y="47117"/>
                  </a:lnTo>
                  <a:lnTo>
                    <a:pt x="530466" y="49022"/>
                  </a:lnTo>
                  <a:lnTo>
                    <a:pt x="531850" y="48387"/>
                  </a:lnTo>
                  <a:lnTo>
                    <a:pt x="532485" y="46736"/>
                  </a:lnTo>
                  <a:lnTo>
                    <a:pt x="532333" y="46609"/>
                  </a:lnTo>
                  <a:lnTo>
                    <a:pt x="532193" y="46482"/>
                  </a:lnTo>
                  <a:lnTo>
                    <a:pt x="531482" y="45847"/>
                  </a:lnTo>
                  <a:lnTo>
                    <a:pt x="531482" y="44069"/>
                  </a:lnTo>
                  <a:lnTo>
                    <a:pt x="532206" y="46355"/>
                  </a:lnTo>
                  <a:lnTo>
                    <a:pt x="532320" y="46596"/>
                  </a:lnTo>
                  <a:lnTo>
                    <a:pt x="533666" y="45974"/>
                  </a:lnTo>
                  <a:lnTo>
                    <a:pt x="533425" y="48006"/>
                  </a:lnTo>
                  <a:lnTo>
                    <a:pt x="535063" y="47117"/>
                  </a:lnTo>
                  <a:lnTo>
                    <a:pt x="535520" y="46990"/>
                  </a:lnTo>
                  <a:lnTo>
                    <a:pt x="536117" y="45974"/>
                  </a:lnTo>
                  <a:lnTo>
                    <a:pt x="537095" y="44323"/>
                  </a:lnTo>
                  <a:lnTo>
                    <a:pt x="537108" y="44069"/>
                  </a:lnTo>
                  <a:lnTo>
                    <a:pt x="536917" y="43688"/>
                  </a:lnTo>
                  <a:lnTo>
                    <a:pt x="536663" y="43180"/>
                  </a:lnTo>
                  <a:lnTo>
                    <a:pt x="536257" y="42799"/>
                  </a:lnTo>
                  <a:lnTo>
                    <a:pt x="536371" y="41529"/>
                  </a:lnTo>
                  <a:lnTo>
                    <a:pt x="536448" y="41402"/>
                  </a:lnTo>
                  <a:lnTo>
                    <a:pt x="537375" y="42799"/>
                  </a:lnTo>
                  <a:lnTo>
                    <a:pt x="537502" y="43434"/>
                  </a:lnTo>
                  <a:lnTo>
                    <a:pt x="537616" y="44323"/>
                  </a:lnTo>
                  <a:lnTo>
                    <a:pt x="539102" y="39751"/>
                  </a:lnTo>
                  <a:lnTo>
                    <a:pt x="545350" y="50292"/>
                  </a:lnTo>
                  <a:lnTo>
                    <a:pt x="545922" y="44323"/>
                  </a:lnTo>
                  <a:lnTo>
                    <a:pt x="545896" y="44691"/>
                  </a:lnTo>
                  <a:lnTo>
                    <a:pt x="546036" y="44323"/>
                  </a:lnTo>
                  <a:lnTo>
                    <a:pt x="547243" y="41275"/>
                  </a:lnTo>
                  <a:lnTo>
                    <a:pt x="548271" y="41516"/>
                  </a:lnTo>
                  <a:lnTo>
                    <a:pt x="548233" y="41656"/>
                  </a:lnTo>
                  <a:lnTo>
                    <a:pt x="547166" y="43434"/>
                  </a:lnTo>
                  <a:lnTo>
                    <a:pt x="548284" y="44831"/>
                  </a:lnTo>
                  <a:lnTo>
                    <a:pt x="549135" y="41275"/>
                  </a:lnTo>
                  <a:lnTo>
                    <a:pt x="549440" y="40005"/>
                  </a:lnTo>
                  <a:lnTo>
                    <a:pt x="551980" y="44704"/>
                  </a:lnTo>
                  <a:lnTo>
                    <a:pt x="553097" y="41275"/>
                  </a:lnTo>
                  <a:lnTo>
                    <a:pt x="556361" y="48641"/>
                  </a:lnTo>
                  <a:lnTo>
                    <a:pt x="557707" y="41275"/>
                  </a:lnTo>
                  <a:lnTo>
                    <a:pt x="557936" y="40005"/>
                  </a:lnTo>
                  <a:lnTo>
                    <a:pt x="557987" y="39751"/>
                  </a:lnTo>
                  <a:lnTo>
                    <a:pt x="558025" y="39497"/>
                  </a:lnTo>
                  <a:lnTo>
                    <a:pt x="561111" y="44069"/>
                  </a:lnTo>
                  <a:lnTo>
                    <a:pt x="560654" y="42418"/>
                  </a:lnTo>
                  <a:lnTo>
                    <a:pt x="560666" y="40259"/>
                  </a:lnTo>
                  <a:lnTo>
                    <a:pt x="560997" y="41516"/>
                  </a:lnTo>
                  <a:lnTo>
                    <a:pt x="561047" y="40894"/>
                  </a:lnTo>
                  <a:lnTo>
                    <a:pt x="561797" y="40259"/>
                  </a:lnTo>
                  <a:lnTo>
                    <a:pt x="562686" y="39497"/>
                  </a:lnTo>
                  <a:lnTo>
                    <a:pt x="564769" y="37719"/>
                  </a:lnTo>
                  <a:lnTo>
                    <a:pt x="570382" y="41656"/>
                  </a:lnTo>
                  <a:lnTo>
                    <a:pt x="575030" y="42418"/>
                  </a:lnTo>
                  <a:lnTo>
                    <a:pt x="576694" y="42545"/>
                  </a:lnTo>
                  <a:lnTo>
                    <a:pt x="575360" y="37719"/>
                  </a:lnTo>
                  <a:lnTo>
                    <a:pt x="574941" y="36195"/>
                  </a:lnTo>
                  <a:lnTo>
                    <a:pt x="574763" y="35560"/>
                  </a:lnTo>
                  <a:lnTo>
                    <a:pt x="573989" y="32766"/>
                  </a:lnTo>
                  <a:lnTo>
                    <a:pt x="576872" y="36703"/>
                  </a:lnTo>
                  <a:lnTo>
                    <a:pt x="576999" y="40132"/>
                  </a:lnTo>
                  <a:lnTo>
                    <a:pt x="579386" y="35433"/>
                  </a:lnTo>
                  <a:lnTo>
                    <a:pt x="583565" y="38989"/>
                  </a:lnTo>
                  <a:lnTo>
                    <a:pt x="585749" y="35433"/>
                  </a:lnTo>
                  <a:lnTo>
                    <a:pt x="586066" y="34925"/>
                  </a:lnTo>
                  <a:lnTo>
                    <a:pt x="586092" y="36195"/>
                  </a:lnTo>
                  <a:lnTo>
                    <a:pt x="586206" y="36830"/>
                  </a:lnTo>
                  <a:lnTo>
                    <a:pt x="585901" y="36830"/>
                  </a:lnTo>
                  <a:lnTo>
                    <a:pt x="587019" y="39243"/>
                  </a:lnTo>
                  <a:lnTo>
                    <a:pt x="588314" y="36703"/>
                  </a:lnTo>
                  <a:lnTo>
                    <a:pt x="588213" y="35560"/>
                  </a:lnTo>
                  <a:lnTo>
                    <a:pt x="588098" y="34925"/>
                  </a:lnTo>
                  <a:lnTo>
                    <a:pt x="588035" y="34544"/>
                  </a:lnTo>
                  <a:lnTo>
                    <a:pt x="588568" y="34671"/>
                  </a:lnTo>
                  <a:lnTo>
                    <a:pt x="588606" y="36576"/>
                  </a:lnTo>
                  <a:lnTo>
                    <a:pt x="588975" y="37338"/>
                  </a:lnTo>
                  <a:lnTo>
                    <a:pt x="589902" y="38608"/>
                  </a:lnTo>
                  <a:lnTo>
                    <a:pt x="590042" y="34544"/>
                  </a:lnTo>
                  <a:lnTo>
                    <a:pt x="590067" y="33782"/>
                  </a:lnTo>
                  <a:lnTo>
                    <a:pt x="590918" y="36322"/>
                  </a:lnTo>
                  <a:lnTo>
                    <a:pt x="590956" y="36068"/>
                  </a:lnTo>
                  <a:lnTo>
                    <a:pt x="592810" y="37211"/>
                  </a:lnTo>
                  <a:lnTo>
                    <a:pt x="592442" y="36068"/>
                  </a:lnTo>
                  <a:lnTo>
                    <a:pt x="591896" y="34417"/>
                  </a:lnTo>
                  <a:lnTo>
                    <a:pt x="593331" y="35560"/>
                  </a:lnTo>
                  <a:lnTo>
                    <a:pt x="593585" y="34417"/>
                  </a:lnTo>
                  <a:lnTo>
                    <a:pt x="593725" y="33782"/>
                  </a:lnTo>
                  <a:lnTo>
                    <a:pt x="593940" y="32766"/>
                  </a:lnTo>
                  <a:lnTo>
                    <a:pt x="595172" y="34290"/>
                  </a:lnTo>
                  <a:lnTo>
                    <a:pt x="595172" y="34467"/>
                  </a:lnTo>
                  <a:lnTo>
                    <a:pt x="595147" y="34658"/>
                  </a:lnTo>
                  <a:lnTo>
                    <a:pt x="595185" y="35013"/>
                  </a:lnTo>
                  <a:lnTo>
                    <a:pt x="596188" y="36118"/>
                  </a:lnTo>
                  <a:lnTo>
                    <a:pt x="595795" y="35128"/>
                  </a:lnTo>
                  <a:lnTo>
                    <a:pt x="595490" y="34582"/>
                  </a:lnTo>
                  <a:lnTo>
                    <a:pt x="595185" y="34251"/>
                  </a:lnTo>
                  <a:lnTo>
                    <a:pt x="595223" y="32766"/>
                  </a:lnTo>
                  <a:lnTo>
                    <a:pt x="595236" y="32131"/>
                  </a:lnTo>
                  <a:lnTo>
                    <a:pt x="595261" y="30988"/>
                  </a:lnTo>
                  <a:lnTo>
                    <a:pt x="597471" y="35433"/>
                  </a:lnTo>
                  <a:lnTo>
                    <a:pt x="596938" y="30988"/>
                  </a:lnTo>
                  <a:lnTo>
                    <a:pt x="597623" y="35560"/>
                  </a:lnTo>
                  <a:lnTo>
                    <a:pt x="599605" y="34290"/>
                  </a:lnTo>
                  <a:lnTo>
                    <a:pt x="600011" y="32004"/>
                  </a:lnTo>
                  <a:lnTo>
                    <a:pt x="599986" y="33401"/>
                  </a:lnTo>
                  <a:lnTo>
                    <a:pt x="600913" y="33401"/>
                  </a:lnTo>
                  <a:lnTo>
                    <a:pt x="600925" y="35306"/>
                  </a:lnTo>
                  <a:lnTo>
                    <a:pt x="601764" y="35179"/>
                  </a:lnTo>
                  <a:lnTo>
                    <a:pt x="602348" y="34290"/>
                  </a:lnTo>
                  <a:lnTo>
                    <a:pt x="602221" y="33274"/>
                  </a:lnTo>
                  <a:lnTo>
                    <a:pt x="601916" y="32004"/>
                  </a:lnTo>
                  <a:lnTo>
                    <a:pt x="601891" y="31877"/>
                  </a:lnTo>
                  <a:lnTo>
                    <a:pt x="604342" y="37211"/>
                  </a:lnTo>
                  <a:lnTo>
                    <a:pt x="604354" y="31877"/>
                  </a:lnTo>
                  <a:lnTo>
                    <a:pt x="604367" y="30861"/>
                  </a:lnTo>
                  <a:lnTo>
                    <a:pt x="604367" y="30480"/>
                  </a:lnTo>
                  <a:lnTo>
                    <a:pt x="604367" y="29591"/>
                  </a:lnTo>
                  <a:lnTo>
                    <a:pt x="604380" y="26797"/>
                  </a:lnTo>
                  <a:lnTo>
                    <a:pt x="606374" y="33909"/>
                  </a:lnTo>
                  <a:lnTo>
                    <a:pt x="608545" y="30988"/>
                  </a:lnTo>
                  <a:lnTo>
                    <a:pt x="610476" y="29146"/>
                  </a:lnTo>
                  <a:lnTo>
                    <a:pt x="610666" y="28956"/>
                  </a:lnTo>
                  <a:lnTo>
                    <a:pt x="610552" y="28600"/>
                  </a:lnTo>
                  <a:lnTo>
                    <a:pt x="610781" y="28879"/>
                  </a:lnTo>
                  <a:lnTo>
                    <a:pt x="611568" y="28321"/>
                  </a:lnTo>
                  <a:lnTo>
                    <a:pt x="612825" y="27432"/>
                  </a:lnTo>
                  <a:lnTo>
                    <a:pt x="613168" y="30226"/>
                  </a:lnTo>
                  <a:lnTo>
                    <a:pt x="613651" y="27432"/>
                  </a:lnTo>
                  <a:lnTo>
                    <a:pt x="613752" y="26797"/>
                  </a:lnTo>
                  <a:lnTo>
                    <a:pt x="616089" y="27559"/>
                  </a:lnTo>
                  <a:lnTo>
                    <a:pt x="616559" y="27940"/>
                  </a:lnTo>
                  <a:lnTo>
                    <a:pt x="616610" y="28321"/>
                  </a:lnTo>
                  <a:lnTo>
                    <a:pt x="616038" y="29591"/>
                  </a:lnTo>
                  <a:lnTo>
                    <a:pt x="615950" y="30480"/>
                  </a:lnTo>
                  <a:lnTo>
                    <a:pt x="617867" y="28194"/>
                  </a:lnTo>
                  <a:lnTo>
                    <a:pt x="620242" y="30353"/>
                  </a:lnTo>
                  <a:lnTo>
                    <a:pt x="621487" y="28194"/>
                  </a:lnTo>
                  <a:lnTo>
                    <a:pt x="621779" y="27686"/>
                  </a:lnTo>
                  <a:lnTo>
                    <a:pt x="621715" y="27178"/>
                  </a:lnTo>
                  <a:lnTo>
                    <a:pt x="621576" y="26797"/>
                  </a:lnTo>
                  <a:lnTo>
                    <a:pt x="621538" y="26670"/>
                  </a:lnTo>
                  <a:lnTo>
                    <a:pt x="621220" y="25781"/>
                  </a:lnTo>
                  <a:lnTo>
                    <a:pt x="621042" y="25273"/>
                  </a:lnTo>
                  <a:lnTo>
                    <a:pt x="621080" y="24765"/>
                  </a:lnTo>
                  <a:lnTo>
                    <a:pt x="622033" y="22733"/>
                  </a:lnTo>
                  <a:lnTo>
                    <a:pt x="622566" y="21590"/>
                  </a:lnTo>
                  <a:lnTo>
                    <a:pt x="622579" y="19685"/>
                  </a:lnTo>
                  <a:lnTo>
                    <a:pt x="622668" y="25908"/>
                  </a:lnTo>
                  <a:lnTo>
                    <a:pt x="624700" y="20955"/>
                  </a:lnTo>
                  <a:lnTo>
                    <a:pt x="624598" y="28829"/>
                  </a:lnTo>
                  <a:lnTo>
                    <a:pt x="624738" y="28575"/>
                  </a:lnTo>
                  <a:lnTo>
                    <a:pt x="624852" y="28194"/>
                  </a:lnTo>
                  <a:lnTo>
                    <a:pt x="624954" y="27559"/>
                  </a:lnTo>
                  <a:lnTo>
                    <a:pt x="624840" y="26289"/>
                  </a:lnTo>
                  <a:lnTo>
                    <a:pt x="624776" y="25908"/>
                  </a:lnTo>
                  <a:lnTo>
                    <a:pt x="625195" y="26289"/>
                  </a:lnTo>
                  <a:lnTo>
                    <a:pt x="625284" y="26670"/>
                  </a:lnTo>
                  <a:lnTo>
                    <a:pt x="625360" y="27686"/>
                  </a:lnTo>
                  <a:lnTo>
                    <a:pt x="625233" y="28829"/>
                  </a:lnTo>
                  <a:lnTo>
                    <a:pt x="626351" y="27559"/>
                  </a:lnTo>
                  <a:lnTo>
                    <a:pt x="626376" y="27178"/>
                  </a:lnTo>
                  <a:lnTo>
                    <a:pt x="625932" y="25908"/>
                  </a:lnTo>
                  <a:lnTo>
                    <a:pt x="625716" y="25273"/>
                  </a:lnTo>
                  <a:lnTo>
                    <a:pt x="626973" y="25146"/>
                  </a:lnTo>
                  <a:lnTo>
                    <a:pt x="626973" y="26416"/>
                  </a:lnTo>
                  <a:lnTo>
                    <a:pt x="626884" y="27813"/>
                  </a:lnTo>
                  <a:lnTo>
                    <a:pt x="627392" y="25146"/>
                  </a:lnTo>
                  <a:lnTo>
                    <a:pt x="627684" y="23622"/>
                  </a:lnTo>
                  <a:lnTo>
                    <a:pt x="628840" y="24384"/>
                  </a:lnTo>
                  <a:lnTo>
                    <a:pt x="628954" y="25400"/>
                  </a:lnTo>
                  <a:lnTo>
                    <a:pt x="629056" y="25831"/>
                  </a:lnTo>
                  <a:lnTo>
                    <a:pt x="630516" y="25400"/>
                  </a:lnTo>
                  <a:lnTo>
                    <a:pt x="630770" y="23622"/>
                  </a:lnTo>
                  <a:lnTo>
                    <a:pt x="631151" y="20955"/>
                  </a:lnTo>
                  <a:lnTo>
                    <a:pt x="631266" y="20193"/>
                  </a:lnTo>
                  <a:lnTo>
                    <a:pt x="633310" y="21717"/>
                  </a:lnTo>
                  <a:lnTo>
                    <a:pt x="633374" y="26416"/>
                  </a:lnTo>
                  <a:lnTo>
                    <a:pt x="634314" y="23241"/>
                  </a:lnTo>
                  <a:lnTo>
                    <a:pt x="634834" y="27178"/>
                  </a:lnTo>
                  <a:lnTo>
                    <a:pt x="635774" y="25908"/>
                  </a:lnTo>
                  <a:lnTo>
                    <a:pt x="635152" y="24003"/>
                  </a:lnTo>
                  <a:lnTo>
                    <a:pt x="636104" y="24003"/>
                  </a:lnTo>
                  <a:lnTo>
                    <a:pt x="636244" y="23241"/>
                  </a:lnTo>
                  <a:lnTo>
                    <a:pt x="636651" y="21082"/>
                  </a:lnTo>
                  <a:lnTo>
                    <a:pt x="637590" y="22225"/>
                  </a:lnTo>
                  <a:lnTo>
                    <a:pt x="637057" y="24003"/>
                  </a:lnTo>
                  <a:lnTo>
                    <a:pt x="638746" y="22987"/>
                  </a:lnTo>
                  <a:lnTo>
                    <a:pt x="637717" y="21844"/>
                  </a:lnTo>
                  <a:lnTo>
                    <a:pt x="637819" y="21082"/>
                  </a:lnTo>
                  <a:lnTo>
                    <a:pt x="638136" y="20193"/>
                  </a:lnTo>
                  <a:lnTo>
                    <a:pt x="638314" y="19685"/>
                  </a:lnTo>
                  <a:lnTo>
                    <a:pt x="638365" y="19558"/>
                  </a:lnTo>
                  <a:lnTo>
                    <a:pt x="637743" y="18288"/>
                  </a:lnTo>
                  <a:lnTo>
                    <a:pt x="637006" y="16764"/>
                  </a:lnTo>
                  <a:lnTo>
                    <a:pt x="638175" y="17526"/>
                  </a:lnTo>
                  <a:lnTo>
                    <a:pt x="638263" y="17907"/>
                  </a:lnTo>
                  <a:lnTo>
                    <a:pt x="638149" y="18161"/>
                  </a:lnTo>
                  <a:lnTo>
                    <a:pt x="639330" y="17653"/>
                  </a:lnTo>
                  <a:lnTo>
                    <a:pt x="640054" y="19926"/>
                  </a:lnTo>
                  <a:lnTo>
                    <a:pt x="640664" y="17653"/>
                  </a:lnTo>
                  <a:lnTo>
                    <a:pt x="640765" y="17272"/>
                  </a:lnTo>
                  <a:lnTo>
                    <a:pt x="641540" y="18161"/>
                  </a:lnTo>
                  <a:lnTo>
                    <a:pt x="641794" y="19177"/>
                  </a:lnTo>
                  <a:lnTo>
                    <a:pt x="641883" y="22860"/>
                  </a:lnTo>
                  <a:lnTo>
                    <a:pt x="641997" y="23368"/>
                  </a:lnTo>
                  <a:lnTo>
                    <a:pt x="642162" y="20066"/>
                  </a:lnTo>
                  <a:lnTo>
                    <a:pt x="644118" y="22225"/>
                  </a:lnTo>
                  <a:lnTo>
                    <a:pt x="644296" y="20066"/>
                  </a:lnTo>
                  <a:lnTo>
                    <a:pt x="644410" y="18669"/>
                  </a:lnTo>
                  <a:lnTo>
                    <a:pt x="644423" y="21209"/>
                  </a:lnTo>
                  <a:lnTo>
                    <a:pt x="644550" y="21971"/>
                  </a:lnTo>
                  <a:lnTo>
                    <a:pt x="644702" y="19304"/>
                  </a:lnTo>
                  <a:lnTo>
                    <a:pt x="645223" y="20193"/>
                  </a:lnTo>
                  <a:lnTo>
                    <a:pt x="645287" y="20447"/>
                  </a:lnTo>
                  <a:lnTo>
                    <a:pt x="645388" y="22225"/>
                  </a:lnTo>
                  <a:lnTo>
                    <a:pt x="646734" y="22606"/>
                  </a:lnTo>
                  <a:lnTo>
                    <a:pt x="645375" y="19304"/>
                  </a:lnTo>
                  <a:lnTo>
                    <a:pt x="645121" y="18669"/>
                  </a:lnTo>
                  <a:lnTo>
                    <a:pt x="644537" y="17272"/>
                  </a:lnTo>
                  <a:lnTo>
                    <a:pt x="646176" y="19177"/>
                  </a:lnTo>
                  <a:lnTo>
                    <a:pt x="646214" y="20066"/>
                  </a:lnTo>
                  <a:lnTo>
                    <a:pt x="646074" y="20332"/>
                  </a:lnTo>
                  <a:lnTo>
                    <a:pt x="647725" y="21336"/>
                  </a:lnTo>
                  <a:lnTo>
                    <a:pt x="648957" y="18415"/>
                  </a:lnTo>
                  <a:lnTo>
                    <a:pt x="650519" y="19558"/>
                  </a:lnTo>
                  <a:lnTo>
                    <a:pt x="651243" y="23368"/>
                  </a:lnTo>
                  <a:lnTo>
                    <a:pt x="652081" y="22987"/>
                  </a:lnTo>
                  <a:lnTo>
                    <a:pt x="654024" y="18796"/>
                  </a:lnTo>
                  <a:lnTo>
                    <a:pt x="656107" y="19685"/>
                  </a:lnTo>
                  <a:lnTo>
                    <a:pt x="655802" y="19304"/>
                  </a:lnTo>
                  <a:lnTo>
                    <a:pt x="655701" y="18796"/>
                  </a:lnTo>
                  <a:lnTo>
                    <a:pt x="655688" y="18415"/>
                  </a:lnTo>
                  <a:lnTo>
                    <a:pt x="655675" y="17272"/>
                  </a:lnTo>
                  <a:lnTo>
                    <a:pt x="655662" y="16764"/>
                  </a:lnTo>
                  <a:lnTo>
                    <a:pt x="655650" y="16129"/>
                  </a:lnTo>
                  <a:lnTo>
                    <a:pt x="655650" y="16002"/>
                  </a:lnTo>
                  <a:lnTo>
                    <a:pt x="655612" y="13970"/>
                  </a:lnTo>
                  <a:lnTo>
                    <a:pt x="655612" y="13716"/>
                  </a:lnTo>
                  <a:lnTo>
                    <a:pt x="657402" y="21844"/>
                  </a:lnTo>
                  <a:lnTo>
                    <a:pt x="657999" y="19926"/>
                  </a:lnTo>
                  <a:lnTo>
                    <a:pt x="658088" y="19431"/>
                  </a:lnTo>
                  <a:lnTo>
                    <a:pt x="658025" y="19850"/>
                  </a:lnTo>
                  <a:lnTo>
                    <a:pt x="658241" y="19177"/>
                  </a:lnTo>
                  <a:lnTo>
                    <a:pt x="658114" y="22225"/>
                  </a:lnTo>
                  <a:lnTo>
                    <a:pt x="658139" y="21717"/>
                  </a:lnTo>
                  <a:lnTo>
                    <a:pt x="659587" y="22479"/>
                  </a:lnTo>
                  <a:lnTo>
                    <a:pt x="660019" y="21717"/>
                  </a:lnTo>
                  <a:lnTo>
                    <a:pt x="660869" y="20193"/>
                  </a:lnTo>
                  <a:lnTo>
                    <a:pt x="661936" y="19177"/>
                  </a:lnTo>
                  <a:lnTo>
                    <a:pt x="662876" y="18288"/>
                  </a:lnTo>
                  <a:lnTo>
                    <a:pt x="662787" y="19812"/>
                  </a:lnTo>
                  <a:lnTo>
                    <a:pt x="663600" y="20955"/>
                  </a:lnTo>
                  <a:lnTo>
                    <a:pt x="664883" y="20320"/>
                  </a:lnTo>
                  <a:lnTo>
                    <a:pt x="665797" y="20955"/>
                  </a:lnTo>
                  <a:lnTo>
                    <a:pt x="665873" y="20320"/>
                  </a:lnTo>
                  <a:lnTo>
                    <a:pt x="665975" y="19431"/>
                  </a:lnTo>
                  <a:lnTo>
                    <a:pt x="666496" y="19685"/>
                  </a:lnTo>
                  <a:lnTo>
                    <a:pt x="666445" y="19431"/>
                  </a:lnTo>
                  <a:lnTo>
                    <a:pt x="666216" y="18288"/>
                  </a:lnTo>
                  <a:lnTo>
                    <a:pt x="666076" y="17653"/>
                  </a:lnTo>
                  <a:lnTo>
                    <a:pt x="668223" y="20320"/>
                  </a:lnTo>
                  <a:lnTo>
                    <a:pt x="670090" y="19050"/>
                  </a:lnTo>
                  <a:lnTo>
                    <a:pt x="671880" y="17653"/>
                  </a:lnTo>
                  <a:lnTo>
                    <a:pt x="673785" y="19685"/>
                  </a:lnTo>
                  <a:lnTo>
                    <a:pt x="673493" y="19685"/>
                  </a:lnTo>
                  <a:lnTo>
                    <a:pt x="673150" y="20955"/>
                  </a:lnTo>
                  <a:lnTo>
                    <a:pt x="673379" y="20955"/>
                  </a:lnTo>
                  <a:lnTo>
                    <a:pt x="675373" y="19558"/>
                  </a:lnTo>
                  <a:lnTo>
                    <a:pt x="675220" y="18034"/>
                  </a:lnTo>
                  <a:lnTo>
                    <a:pt x="675132" y="17145"/>
                  </a:lnTo>
                  <a:lnTo>
                    <a:pt x="675043" y="18034"/>
                  </a:lnTo>
                  <a:lnTo>
                    <a:pt x="674941" y="17653"/>
                  </a:lnTo>
                  <a:lnTo>
                    <a:pt x="674624" y="16510"/>
                  </a:lnTo>
                  <a:lnTo>
                    <a:pt x="674598" y="15875"/>
                  </a:lnTo>
                  <a:lnTo>
                    <a:pt x="674700" y="15113"/>
                  </a:lnTo>
                  <a:lnTo>
                    <a:pt x="674814" y="14605"/>
                  </a:lnTo>
                  <a:lnTo>
                    <a:pt x="675297" y="13589"/>
                  </a:lnTo>
                  <a:lnTo>
                    <a:pt x="675805" y="13589"/>
                  </a:lnTo>
                  <a:lnTo>
                    <a:pt x="675144" y="14859"/>
                  </a:lnTo>
                  <a:lnTo>
                    <a:pt x="675055" y="15494"/>
                  </a:lnTo>
                  <a:lnTo>
                    <a:pt x="675970" y="17526"/>
                  </a:lnTo>
                  <a:lnTo>
                    <a:pt x="676402" y="18796"/>
                  </a:lnTo>
                  <a:lnTo>
                    <a:pt x="676351" y="16510"/>
                  </a:lnTo>
                  <a:lnTo>
                    <a:pt x="677583" y="20828"/>
                  </a:lnTo>
                  <a:lnTo>
                    <a:pt x="677011" y="16510"/>
                  </a:lnTo>
                  <a:lnTo>
                    <a:pt x="676630" y="13589"/>
                  </a:lnTo>
                  <a:lnTo>
                    <a:pt x="676376" y="11684"/>
                  </a:lnTo>
                  <a:lnTo>
                    <a:pt x="677811" y="14224"/>
                  </a:lnTo>
                  <a:lnTo>
                    <a:pt x="677913" y="15748"/>
                  </a:lnTo>
                  <a:lnTo>
                    <a:pt x="678446" y="15113"/>
                  </a:lnTo>
                  <a:lnTo>
                    <a:pt x="678891" y="13462"/>
                  </a:lnTo>
                  <a:lnTo>
                    <a:pt x="679500" y="13716"/>
                  </a:lnTo>
                  <a:lnTo>
                    <a:pt x="679831" y="16510"/>
                  </a:lnTo>
                  <a:lnTo>
                    <a:pt x="680300" y="13462"/>
                  </a:lnTo>
                  <a:lnTo>
                    <a:pt x="680478" y="12065"/>
                  </a:lnTo>
                  <a:lnTo>
                    <a:pt x="681126" y="14224"/>
                  </a:lnTo>
                  <a:lnTo>
                    <a:pt x="681202" y="15113"/>
                  </a:lnTo>
                  <a:lnTo>
                    <a:pt x="680974" y="15621"/>
                  </a:lnTo>
                  <a:lnTo>
                    <a:pt x="680478" y="15621"/>
                  </a:lnTo>
                  <a:lnTo>
                    <a:pt x="680313" y="16002"/>
                  </a:lnTo>
                  <a:lnTo>
                    <a:pt x="680212" y="16637"/>
                  </a:lnTo>
                  <a:lnTo>
                    <a:pt x="681062" y="19685"/>
                  </a:lnTo>
                  <a:lnTo>
                    <a:pt x="681126" y="18796"/>
                  </a:lnTo>
                  <a:lnTo>
                    <a:pt x="681748" y="19304"/>
                  </a:lnTo>
                  <a:lnTo>
                    <a:pt x="683120" y="20701"/>
                  </a:lnTo>
                  <a:lnTo>
                    <a:pt x="682802" y="19926"/>
                  </a:lnTo>
                  <a:lnTo>
                    <a:pt x="682879" y="18796"/>
                  </a:lnTo>
                  <a:lnTo>
                    <a:pt x="683615" y="12573"/>
                  </a:lnTo>
                  <a:lnTo>
                    <a:pt x="684784" y="18161"/>
                  </a:lnTo>
                  <a:lnTo>
                    <a:pt x="684834" y="18415"/>
                  </a:lnTo>
                  <a:lnTo>
                    <a:pt x="684898" y="18161"/>
                  </a:lnTo>
                  <a:lnTo>
                    <a:pt x="684961" y="17919"/>
                  </a:lnTo>
                  <a:lnTo>
                    <a:pt x="684936" y="18046"/>
                  </a:lnTo>
                  <a:lnTo>
                    <a:pt x="685965" y="16256"/>
                  </a:lnTo>
                  <a:lnTo>
                    <a:pt x="686028" y="19685"/>
                  </a:lnTo>
                  <a:lnTo>
                    <a:pt x="686435" y="20574"/>
                  </a:lnTo>
                  <a:lnTo>
                    <a:pt x="686727" y="21082"/>
                  </a:lnTo>
                  <a:lnTo>
                    <a:pt x="686841" y="21463"/>
                  </a:lnTo>
                  <a:lnTo>
                    <a:pt x="686727" y="22225"/>
                  </a:lnTo>
                  <a:lnTo>
                    <a:pt x="687336" y="19558"/>
                  </a:lnTo>
                  <a:lnTo>
                    <a:pt x="687857" y="24130"/>
                  </a:lnTo>
                  <a:lnTo>
                    <a:pt x="688733" y="20447"/>
                  </a:lnTo>
                  <a:lnTo>
                    <a:pt x="688784" y="21463"/>
                  </a:lnTo>
                  <a:lnTo>
                    <a:pt x="689025" y="21082"/>
                  </a:lnTo>
                  <a:lnTo>
                    <a:pt x="689114" y="20447"/>
                  </a:lnTo>
                  <a:lnTo>
                    <a:pt x="689229" y="19685"/>
                  </a:lnTo>
                  <a:lnTo>
                    <a:pt x="689279" y="19558"/>
                  </a:lnTo>
                  <a:lnTo>
                    <a:pt x="690422" y="16383"/>
                  </a:lnTo>
                  <a:lnTo>
                    <a:pt x="692302" y="24257"/>
                  </a:lnTo>
                  <a:lnTo>
                    <a:pt x="694156" y="19431"/>
                  </a:lnTo>
                  <a:lnTo>
                    <a:pt x="695680" y="17526"/>
                  </a:lnTo>
                  <a:lnTo>
                    <a:pt x="695807" y="17145"/>
                  </a:lnTo>
                  <a:lnTo>
                    <a:pt x="695871" y="16383"/>
                  </a:lnTo>
                  <a:lnTo>
                    <a:pt x="695883" y="16256"/>
                  </a:lnTo>
                  <a:lnTo>
                    <a:pt x="695960" y="15240"/>
                  </a:lnTo>
                  <a:lnTo>
                    <a:pt x="696074" y="13970"/>
                  </a:lnTo>
                  <a:lnTo>
                    <a:pt x="697611" y="12319"/>
                  </a:lnTo>
                  <a:lnTo>
                    <a:pt x="697890" y="13208"/>
                  </a:lnTo>
                  <a:lnTo>
                    <a:pt x="698017" y="14224"/>
                  </a:lnTo>
                  <a:lnTo>
                    <a:pt x="697369" y="15621"/>
                  </a:lnTo>
                  <a:lnTo>
                    <a:pt x="697268" y="16129"/>
                  </a:lnTo>
                  <a:lnTo>
                    <a:pt x="698042" y="17526"/>
                  </a:lnTo>
                  <a:lnTo>
                    <a:pt x="698639" y="17272"/>
                  </a:lnTo>
                  <a:lnTo>
                    <a:pt x="699439" y="16002"/>
                  </a:lnTo>
                  <a:lnTo>
                    <a:pt x="699363" y="17272"/>
                  </a:lnTo>
                  <a:lnTo>
                    <a:pt x="699681" y="18796"/>
                  </a:lnTo>
                  <a:lnTo>
                    <a:pt x="700303" y="18542"/>
                  </a:lnTo>
                  <a:lnTo>
                    <a:pt x="700189" y="16383"/>
                  </a:lnTo>
                  <a:lnTo>
                    <a:pt x="699833" y="16256"/>
                  </a:lnTo>
                  <a:lnTo>
                    <a:pt x="699871" y="16002"/>
                  </a:lnTo>
                  <a:lnTo>
                    <a:pt x="699922" y="15494"/>
                  </a:lnTo>
                  <a:lnTo>
                    <a:pt x="700303" y="11938"/>
                  </a:lnTo>
                  <a:close/>
                </a:path>
                <a:path w="709294" h="298450">
                  <a:moveTo>
                    <a:pt x="700938" y="16637"/>
                  </a:moveTo>
                  <a:lnTo>
                    <a:pt x="700125" y="15113"/>
                  </a:lnTo>
                  <a:lnTo>
                    <a:pt x="700189" y="16383"/>
                  </a:lnTo>
                  <a:lnTo>
                    <a:pt x="700938" y="16637"/>
                  </a:lnTo>
                  <a:close/>
                </a:path>
                <a:path w="709294" h="298450">
                  <a:moveTo>
                    <a:pt x="703059" y="15748"/>
                  </a:moveTo>
                  <a:lnTo>
                    <a:pt x="702932" y="13208"/>
                  </a:lnTo>
                  <a:lnTo>
                    <a:pt x="702614" y="9652"/>
                  </a:lnTo>
                  <a:lnTo>
                    <a:pt x="701001" y="16383"/>
                  </a:lnTo>
                  <a:lnTo>
                    <a:pt x="700887" y="17018"/>
                  </a:lnTo>
                  <a:lnTo>
                    <a:pt x="700646" y="19177"/>
                  </a:lnTo>
                  <a:lnTo>
                    <a:pt x="700532" y="19850"/>
                  </a:lnTo>
                  <a:lnTo>
                    <a:pt x="700303" y="20675"/>
                  </a:lnTo>
                  <a:lnTo>
                    <a:pt x="701040" y="19812"/>
                  </a:lnTo>
                  <a:lnTo>
                    <a:pt x="701776" y="17907"/>
                  </a:lnTo>
                  <a:lnTo>
                    <a:pt x="702551" y="17018"/>
                  </a:lnTo>
                  <a:lnTo>
                    <a:pt x="702652" y="18923"/>
                  </a:lnTo>
                  <a:lnTo>
                    <a:pt x="702068" y="19685"/>
                  </a:lnTo>
                  <a:lnTo>
                    <a:pt x="701802" y="20828"/>
                  </a:lnTo>
                  <a:lnTo>
                    <a:pt x="702652" y="20066"/>
                  </a:lnTo>
                  <a:lnTo>
                    <a:pt x="702856" y="19939"/>
                  </a:lnTo>
                  <a:lnTo>
                    <a:pt x="702614" y="17018"/>
                  </a:lnTo>
                  <a:lnTo>
                    <a:pt x="702678" y="16256"/>
                  </a:lnTo>
                  <a:lnTo>
                    <a:pt x="703059" y="15748"/>
                  </a:lnTo>
                  <a:close/>
                </a:path>
                <a:path w="709294" h="298450">
                  <a:moveTo>
                    <a:pt x="703224" y="19697"/>
                  </a:moveTo>
                  <a:lnTo>
                    <a:pt x="703046" y="19812"/>
                  </a:lnTo>
                  <a:lnTo>
                    <a:pt x="702932" y="20574"/>
                  </a:lnTo>
                  <a:lnTo>
                    <a:pt x="703224" y="19697"/>
                  </a:lnTo>
                  <a:close/>
                </a:path>
                <a:path w="709294" h="298450">
                  <a:moveTo>
                    <a:pt x="704113" y="15240"/>
                  </a:moveTo>
                  <a:lnTo>
                    <a:pt x="703783" y="15367"/>
                  </a:lnTo>
                  <a:lnTo>
                    <a:pt x="704062" y="15887"/>
                  </a:lnTo>
                  <a:lnTo>
                    <a:pt x="704113" y="15240"/>
                  </a:lnTo>
                  <a:close/>
                </a:path>
                <a:path w="709294" h="298450">
                  <a:moveTo>
                    <a:pt x="704278" y="16891"/>
                  </a:moveTo>
                  <a:lnTo>
                    <a:pt x="704189" y="16129"/>
                  </a:lnTo>
                  <a:lnTo>
                    <a:pt x="704062" y="15887"/>
                  </a:lnTo>
                  <a:lnTo>
                    <a:pt x="703935" y="17653"/>
                  </a:lnTo>
                  <a:lnTo>
                    <a:pt x="703808" y="18034"/>
                  </a:lnTo>
                  <a:lnTo>
                    <a:pt x="703694" y="18288"/>
                  </a:lnTo>
                  <a:lnTo>
                    <a:pt x="703224" y="19697"/>
                  </a:lnTo>
                  <a:lnTo>
                    <a:pt x="704037" y="19177"/>
                  </a:lnTo>
                  <a:lnTo>
                    <a:pt x="704278" y="16891"/>
                  </a:lnTo>
                  <a:close/>
                </a:path>
                <a:path w="709294" h="298450">
                  <a:moveTo>
                    <a:pt x="707732" y="16116"/>
                  </a:moveTo>
                  <a:lnTo>
                    <a:pt x="707199" y="13436"/>
                  </a:lnTo>
                  <a:lnTo>
                    <a:pt x="706475" y="13335"/>
                  </a:lnTo>
                  <a:lnTo>
                    <a:pt x="705713" y="15532"/>
                  </a:lnTo>
                  <a:lnTo>
                    <a:pt x="705548" y="14770"/>
                  </a:lnTo>
                  <a:lnTo>
                    <a:pt x="705726" y="13868"/>
                  </a:lnTo>
                  <a:lnTo>
                    <a:pt x="705777" y="13233"/>
                  </a:lnTo>
                  <a:lnTo>
                    <a:pt x="705243" y="14909"/>
                  </a:lnTo>
                  <a:lnTo>
                    <a:pt x="704646" y="17868"/>
                  </a:lnTo>
                  <a:lnTo>
                    <a:pt x="704926" y="21043"/>
                  </a:lnTo>
                  <a:lnTo>
                    <a:pt x="705459" y="17716"/>
                  </a:lnTo>
                  <a:lnTo>
                    <a:pt x="705548" y="19113"/>
                  </a:lnTo>
                  <a:lnTo>
                    <a:pt x="706145" y="15151"/>
                  </a:lnTo>
                  <a:lnTo>
                    <a:pt x="706589" y="14744"/>
                  </a:lnTo>
                  <a:lnTo>
                    <a:pt x="706882" y="16256"/>
                  </a:lnTo>
                  <a:lnTo>
                    <a:pt x="706805" y="17538"/>
                  </a:lnTo>
                  <a:lnTo>
                    <a:pt x="706970" y="16649"/>
                  </a:lnTo>
                  <a:lnTo>
                    <a:pt x="707453" y="18288"/>
                  </a:lnTo>
                  <a:lnTo>
                    <a:pt x="707732" y="16116"/>
                  </a:lnTo>
                  <a:close/>
                </a:path>
                <a:path w="709294" h="298450">
                  <a:moveTo>
                    <a:pt x="708748" y="18770"/>
                  </a:moveTo>
                  <a:lnTo>
                    <a:pt x="708698" y="16713"/>
                  </a:lnTo>
                  <a:lnTo>
                    <a:pt x="708266" y="17106"/>
                  </a:lnTo>
                  <a:lnTo>
                    <a:pt x="707910" y="20574"/>
                  </a:lnTo>
                  <a:lnTo>
                    <a:pt x="708583" y="19659"/>
                  </a:lnTo>
                  <a:lnTo>
                    <a:pt x="708748" y="187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9792367" y="852277"/>
              <a:ext cx="243204" cy="55880"/>
            </a:xfrm>
            <a:custGeom>
              <a:avLst/>
              <a:gdLst/>
              <a:ahLst/>
              <a:cxnLst/>
              <a:rect l="l" t="t" r="r" b="b"/>
              <a:pathLst>
                <a:path w="243205" h="55880">
                  <a:moveTo>
                    <a:pt x="457" y="48463"/>
                  </a:moveTo>
                  <a:lnTo>
                    <a:pt x="228" y="47548"/>
                  </a:lnTo>
                  <a:lnTo>
                    <a:pt x="63" y="47663"/>
                  </a:lnTo>
                  <a:lnTo>
                    <a:pt x="50" y="47866"/>
                  </a:lnTo>
                  <a:lnTo>
                    <a:pt x="177" y="48120"/>
                  </a:lnTo>
                  <a:lnTo>
                    <a:pt x="317" y="48298"/>
                  </a:lnTo>
                  <a:lnTo>
                    <a:pt x="457" y="48463"/>
                  </a:lnTo>
                  <a:close/>
                </a:path>
                <a:path w="243205" h="55880">
                  <a:moveTo>
                    <a:pt x="39471" y="27635"/>
                  </a:moveTo>
                  <a:lnTo>
                    <a:pt x="38938" y="28803"/>
                  </a:lnTo>
                  <a:lnTo>
                    <a:pt x="39370" y="28841"/>
                  </a:lnTo>
                  <a:lnTo>
                    <a:pt x="39471" y="27635"/>
                  </a:lnTo>
                  <a:close/>
                </a:path>
                <a:path w="243205" h="55880">
                  <a:moveTo>
                    <a:pt x="41960" y="55880"/>
                  </a:moveTo>
                  <a:lnTo>
                    <a:pt x="41719" y="55181"/>
                  </a:lnTo>
                  <a:lnTo>
                    <a:pt x="41744" y="55867"/>
                  </a:lnTo>
                  <a:lnTo>
                    <a:pt x="41960" y="55880"/>
                  </a:lnTo>
                  <a:close/>
                </a:path>
                <a:path w="243205" h="55880">
                  <a:moveTo>
                    <a:pt x="107429" y="16370"/>
                  </a:moveTo>
                  <a:lnTo>
                    <a:pt x="106845" y="14808"/>
                  </a:lnTo>
                  <a:lnTo>
                    <a:pt x="105994" y="13893"/>
                  </a:lnTo>
                  <a:lnTo>
                    <a:pt x="105943" y="15557"/>
                  </a:lnTo>
                  <a:lnTo>
                    <a:pt x="106502" y="15684"/>
                  </a:lnTo>
                  <a:lnTo>
                    <a:pt x="107251" y="16827"/>
                  </a:lnTo>
                  <a:lnTo>
                    <a:pt x="107429" y="16370"/>
                  </a:lnTo>
                  <a:close/>
                </a:path>
                <a:path w="243205" h="55880">
                  <a:moveTo>
                    <a:pt x="130390" y="11315"/>
                  </a:moveTo>
                  <a:lnTo>
                    <a:pt x="129844" y="7658"/>
                  </a:lnTo>
                  <a:lnTo>
                    <a:pt x="129362" y="8750"/>
                  </a:lnTo>
                  <a:lnTo>
                    <a:pt x="130098" y="11976"/>
                  </a:lnTo>
                  <a:lnTo>
                    <a:pt x="130390" y="11315"/>
                  </a:lnTo>
                  <a:close/>
                </a:path>
                <a:path w="243205" h="55880">
                  <a:moveTo>
                    <a:pt x="139585" y="33172"/>
                  </a:moveTo>
                  <a:lnTo>
                    <a:pt x="139458" y="33197"/>
                  </a:lnTo>
                  <a:lnTo>
                    <a:pt x="139585" y="33223"/>
                  </a:lnTo>
                  <a:close/>
                </a:path>
                <a:path w="243205" h="55880">
                  <a:moveTo>
                    <a:pt x="160274" y="26695"/>
                  </a:moveTo>
                  <a:lnTo>
                    <a:pt x="160121" y="26847"/>
                  </a:lnTo>
                  <a:lnTo>
                    <a:pt x="159842" y="27470"/>
                  </a:lnTo>
                  <a:lnTo>
                    <a:pt x="160045" y="27203"/>
                  </a:lnTo>
                  <a:lnTo>
                    <a:pt x="160274" y="26695"/>
                  </a:lnTo>
                  <a:close/>
                </a:path>
                <a:path w="243205" h="55880">
                  <a:moveTo>
                    <a:pt x="178219" y="19189"/>
                  </a:moveTo>
                  <a:lnTo>
                    <a:pt x="177927" y="19011"/>
                  </a:lnTo>
                  <a:lnTo>
                    <a:pt x="177546" y="18745"/>
                  </a:lnTo>
                  <a:lnTo>
                    <a:pt x="177317" y="19215"/>
                  </a:lnTo>
                  <a:lnTo>
                    <a:pt x="177711" y="19773"/>
                  </a:lnTo>
                  <a:lnTo>
                    <a:pt x="177990" y="19608"/>
                  </a:lnTo>
                  <a:lnTo>
                    <a:pt x="178219" y="19189"/>
                  </a:lnTo>
                  <a:close/>
                </a:path>
                <a:path w="243205" h="55880">
                  <a:moveTo>
                    <a:pt x="178866" y="19418"/>
                  </a:moveTo>
                  <a:lnTo>
                    <a:pt x="178701" y="17741"/>
                  </a:lnTo>
                  <a:lnTo>
                    <a:pt x="178549" y="18288"/>
                  </a:lnTo>
                  <a:lnTo>
                    <a:pt x="178396" y="18834"/>
                  </a:lnTo>
                  <a:lnTo>
                    <a:pt x="178206" y="19177"/>
                  </a:lnTo>
                  <a:lnTo>
                    <a:pt x="178574" y="19380"/>
                  </a:lnTo>
                  <a:lnTo>
                    <a:pt x="178866" y="19418"/>
                  </a:lnTo>
                  <a:close/>
                </a:path>
                <a:path w="243205" h="55880">
                  <a:moveTo>
                    <a:pt x="182410" y="571"/>
                  </a:moveTo>
                  <a:lnTo>
                    <a:pt x="181533" y="1638"/>
                  </a:lnTo>
                  <a:lnTo>
                    <a:pt x="182194" y="977"/>
                  </a:lnTo>
                  <a:lnTo>
                    <a:pt x="182410" y="571"/>
                  </a:lnTo>
                  <a:close/>
                </a:path>
                <a:path w="243205" h="55880">
                  <a:moveTo>
                    <a:pt x="188074" y="18821"/>
                  </a:moveTo>
                  <a:lnTo>
                    <a:pt x="187325" y="19685"/>
                  </a:lnTo>
                  <a:lnTo>
                    <a:pt x="188010" y="21297"/>
                  </a:lnTo>
                  <a:lnTo>
                    <a:pt x="188074" y="18821"/>
                  </a:lnTo>
                  <a:close/>
                </a:path>
                <a:path w="243205" h="55880">
                  <a:moveTo>
                    <a:pt x="192125" y="3708"/>
                  </a:moveTo>
                  <a:lnTo>
                    <a:pt x="192087" y="2705"/>
                  </a:lnTo>
                  <a:lnTo>
                    <a:pt x="191541" y="3124"/>
                  </a:lnTo>
                  <a:lnTo>
                    <a:pt x="192125" y="3708"/>
                  </a:lnTo>
                  <a:close/>
                </a:path>
                <a:path w="243205" h="55880">
                  <a:moveTo>
                    <a:pt x="202209" y="7264"/>
                  </a:moveTo>
                  <a:lnTo>
                    <a:pt x="202133" y="7086"/>
                  </a:lnTo>
                  <a:lnTo>
                    <a:pt x="202209" y="7315"/>
                  </a:lnTo>
                  <a:close/>
                </a:path>
                <a:path w="243205" h="55880">
                  <a:moveTo>
                    <a:pt x="215265" y="17411"/>
                  </a:moveTo>
                  <a:lnTo>
                    <a:pt x="215239" y="17208"/>
                  </a:lnTo>
                  <a:lnTo>
                    <a:pt x="215061" y="16649"/>
                  </a:lnTo>
                  <a:lnTo>
                    <a:pt x="215099" y="16916"/>
                  </a:lnTo>
                  <a:lnTo>
                    <a:pt x="215163" y="17183"/>
                  </a:lnTo>
                  <a:lnTo>
                    <a:pt x="215265" y="17411"/>
                  </a:lnTo>
                  <a:close/>
                </a:path>
                <a:path w="243205" h="55880">
                  <a:moveTo>
                    <a:pt x="221183" y="18186"/>
                  </a:moveTo>
                  <a:lnTo>
                    <a:pt x="220840" y="17602"/>
                  </a:lnTo>
                  <a:lnTo>
                    <a:pt x="220599" y="17322"/>
                  </a:lnTo>
                  <a:lnTo>
                    <a:pt x="220408" y="17157"/>
                  </a:lnTo>
                  <a:lnTo>
                    <a:pt x="221183" y="18186"/>
                  </a:lnTo>
                  <a:close/>
                </a:path>
                <a:path w="243205" h="55880">
                  <a:moveTo>
                    <a:pt x="224485" y="3416"/>
                  </a:moveTo>
                  <a:lnTo>
                    <a:pt x="223697" y="2298"/>
                  </a:lnTo>
                  <a:lnTo>
                    <a:pt x="223723" y="1663"/>
                  </a:lnTo>
                  <a:lnTo>
                    <a:pt x="223266" y="2717"/>
                  </a:lnTo>
                  <a:lnTo>
                    <a:pt x="223151" y="2984"/>
                  </a:lnTo>
                  <a:lnTo>
                    <a:pt x="223748" y="3962"/>
                  </a:lnTo>
                  <a:lnTo>
                    <a:pt x="224485" y="3416"/>
                  </a:lnTo>
                  <a:close/>
                </a:path>
                <a:path w="243205" h="55880">
                  <a:moveTo>
                    <a:pt x="224586" y="17246"/>
                  </a:moveTo>
                  <a:lnTo>
                    <a:pt x="224523" y="18503"/>
                  </a:lnTo>
                  <a:lnTo>
                    <a:pt x="224561" y="17983"/>
                  </a:lnTo>
                  <a:lnTo>
                    <a:pt x="224561" y="17602"/>
                  </a:lnTo>
                  <a:lnTo>
                    <a:pt x="224586" y="17246"/>
                  </a:lnTo>
                  <a:close/>
                </a:path>
                <a:path w="243205" h="55880">
                  <a:moveTo>
                    <a:pt x="229552" y="6324"/>
                  </a:moveTo>
                  <a:lnTo>
                    <a:pt x="229438" y="5778"/>
                  </a:lnTo>
                  <a:lnTo>
                    <a:pt x="228130" y="5486"/>
                  </a:lnTo>
                  <a:lnTo>
                    <a:pt x="229552" y="6324"/>
                  </a:lnTo>
                  <a:close/>
                </a:path>
                <a:path w="243205" h="55880">
                  <a:moveTo>
                    <a:pt x="229577" y="3390"/>
                  </a:moveTo>
                  <a:lnTo>
                    <a:pt x="227761" y="0"/>
                  </a:lnTo>
                  <a:lnTo>
                    <a:pt x="229108" y="3581"/>
                  </a:lnTo>
                  <a:lnTo>
                    <a:pt x="229577" y="3390"/>
                  </a:lnTo>
                  <a:close/>
                </a:path>
                <a:path w="243205" h="55880">
                  <a:moveTo>
                    <a:pt x="229984" y="5905"/>
                  </a:moveTo>
                  <a:lnTo>
                    <a:pt x="229108" y="3581"/>
                  </a:lnTo>
                  <a:lnTo>
                    <a:pt x="228942" y="3657"/>
                  </a:lnTo>
                  <a:lnTo>
                    <a:pt x="229438" y="5778"/>
                  </a:lnTo>
                  <a:lnTo>
                    <a:pt x="229984" y="5905"/>
                  </a:lnTo>
                  <a:close/>
                </a:path>
                <a:path w="243205" h="55880">
                  <a:moveTo>
                    <a:pt x="236423" y="20637"/>
                  </a:moveTo>
                  <a:lnTo>
                    <a:pt x="235546" y="16865"/>
                  </a:lnTo>
                  <a:lnTo>
                    <a:pt x="235178" y="18669"/>
                  </a:lnTo>
                  <a:lnTo>
                    <a:pt x="235572" y="18910"/>
                  </a:lnTo>
                  <a:lnTo>
                    <a:pt x="236169" y="20955"/>
                  </a:lnTo>
                  <a:lnTo>
                    <a:pt x="236423" y="20637"/>
                  </a:lnTo>
                  <a:close/>
                </a:path>
                <a:path w="243205" h="55880">
                  <a:moveTo>
                    <a:pt x="236753" y="19431"/>
                  </a:moveTo>
                  <a:lnTo>
                    <a:pt x="236601" y="20408"/>
                  </a:lnTo>
                  <a:lnTo>
                    <a:pt x="236715" y="20281"/>
                  </a:lnTo>
                  <a:lnTo>
                    <a:pt x="236753" y="19431"/>
                  </a:lnTo>
                  <a:close/>
                </a:path>
                <a:path w="243205" h="55880">
                  <a:moveTo>
                    <a:pt x="236816" y="18364"/>
                  </a:moveTo>
                  <a:lnTo>
                    <a:pt x="236753" y="19431"/>
                  </a:lnTo>
                  <a:lnTo>
                    <a:pt x="236778" y="19202"/>
                  </a:lnTo>
                  <a:lnTo>
                    <a:pt x="236791" y="18859"/>
                  </a:lnTo>
                  <a:lnTo>
                    <a:pt x="236816" y="18364"/>
                  </a:lnTo>
                  <a:close/>
                </a:path>
                <a:path w="243205" h="55880">
                  <a:moveTo>
                    <a:pt x="242430" y="19380"/>
                  </a:moveTo>
                  <a:lnTo>
                    <a:pt x="242214" y="19723"/>
                  </a:lnTo>
                  <a:lnTo>
                    <a:pt x="242404" y="19850"/>
                  </a:lnTo>
                  <a:lnTo>
                    <a:pt x="242430" y="19659"/>
                  </a:lnTo>
                  <a:lnTo>
                    <a:pt x="242430" y="19507"/>
                  </a:lnTo>
                  <a:lnTo>
                    <a:pt x="242430" y="19380"/>
                  </a:lnTo>
                  <a:close/>
                </a:path>
                <a:path w="243205" h="55880">
                  <a:moveTo>
                    <a:pt x="242658" y="19037"/>
                  </a:moveTo>
                  <a:lnTo>
                    <a:pt x="242455" y="19050"/>
                  </a:lnTo>
                  <a:lnTo>
                    <a:pt x="242443" y="19380"/>
                  </a:lnTo>
                  <a:lnTo>
                    <a:pt x="242658" y="19037"/>
                  </a:lnTo>
                  <a:close/>
                </a:path>
                <a:path w="243205" h="55880">
                  <a:moveTo>
                    <a:pt x="243116" y="18288"/>
                  </a:moveTo>
                  <a:lnTo>
                    <a:pt x="242658" y="19037"/>
                  </a:lnTo>
                  <a:lnTo>
                    <a:pt x="242811" y="19037"/>
                  </a:lnTo>
                  <a:lnTo>
                    <a:pt x="243014" y="19138"/>
                  </a:lnTo>
                  <a:lnTo>
                    <a:pt x="243116" y="1828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53860" y="7118241"/>
              <a:ext cx="565785" cy="732155"/>
            </a:xfrm>
            <a:custGeom>
              <a:avLst/>
              <a:gdLst/>
              <a:ahLst/>
              <a:cxnLst/>
              <a:rect l="l" t="t" r="r" b="b"/>
              <a:pathLst>
                <a:path w="565785" h="732154">
                  <a:moveTo>
                    <a:pt x="5067" y="20015"/>
                  </a:moveTo>
                  <a:lnTo>
                    <a:pt x="4762" y="20078"/>
                  </a:lnTo>
                  <a:lnTo>
                    <a:pt x="4559" y="20154"/>
                  </a:lnTo>
                  <a:lnTo>
                    <a:pt x="4775" y="20154"/>
                  </a:lnTo>
                  <a:lnTo>
                    <a:pt x="5067" y="20015"/>
                  </a:lnTo>
                  <a:close/>
                </a:path>
                <a:path w="565785" h="732154">
                  <a:moveTo>
                    <a:pt x="9677" y="24130"/>
                  </a:moveTo>
                  <a:lnTo>
                    <a:pt x="4749" y="25400"/>
                  </a:lnTo>
                  <a:lnTo>
                    <a:pt x="9626" y="24282"/>
                  </a:lnTo>
                  <a:lnTo>
                    <a:pt x="9677" y="24130"/>
                  </a:lnTo>
                  <a:close/>
                </a:path>
                <a:path w="565785" h="732154">
                  <a:moveTo>
                    <a:pt x="12420" y="40627"/>
                  </a:moveTo>
                  <a:lnTo>
                    <a:pt x="10248" y="39370"/>
                  </a:lnTo>
                  <a:lnTo>
                    <a:pt x="10833" y="41910"/>
                  </a:lnTo>
                  <a:lnTo>
                    <a:pt x="12420" y="40627"/>
                  </a:lnTo>
                  <a:close/>
                </a:path>
                <a:path w="565785" h="732154">
                  <a:moveTo>
                    <a:pt x="12611" y="40474"/>
                  </a:moveTo>
                  <a:lnTo>
                    <a:pt x="12420" y="40627"/>
                  </a:lnTo>
                  <a:lnTo>
                    <a:pt x="12611" y="40474"/>
                  </a:lnTo>
                  <a:close/>
                </a:path>
                <a:path w="565785" h="732154">
                  <a:moveTo>
                    <a:pt x="14097" y="1435"/>
                  </a:moveTo>
                  <a:lnTo>
                    <a:pt x="12344" y="1943"/>
                  </a:lnTo>
                  <a:lnTo>
                    <a:pt x="12573" y="2044"/>
                  </a:lnTo>
                  <a:lnTo>
                    <a:pt x="14097" y="1435"/>
                  </a:lnTo>
                  <a:close/>
                </a:path>
                <a:path w="565785" h="732154">
                  <a:moveTo>
                    <a:pt x="18630" y="8559"/>
                  </a:moveTo>
                  <a:lnTo>
                    <a:pt x="18249" y="8763"/>
                  </a:lnTo>
                  <a:lnTo>
                    <a:pt x="18161" y="8890"/>
                  </a:lnTo>
                  <a:lnTo>
                    <a:pt x="18630" y="8559"/>
                  </a:lnTo>
                  <a:close/>
                </a:path>
                <a:path w="565785" h="732154">
                  <a:moveTo>
                    <a:pt x="21107" y="45872"/>
                  </a:moveTo>
                  <a:lnTo>
                    <a:pt x="19278" y="46926"/>
                  </a:lnTo>
                  <a:lnTo>
                    <a:pt x="17970" y="45923"/>
                  </a:lnTo>
                  <a:lnTo>
                    <a:pt x="18923" y="47459"/>
                  </a:lnTo>
                  <a:lnTo>
                    <a:pt x="19570" y="46888"/>
                  </a:lnTo>
                  <a:lnTo>
                    <a:pt x="20332" y="46367"/>
                  </a:lnTo>
                  <a:lnTo>
                    <a:pt x="21107" y="45872"/>
                  </a:lnTo>
                  <a:close/>
                </a:path>
                <a:path w="565785" h="732154">
                  <a:moveTo>
                    <a:pt x="24282" y="45720"/>
                  </a:moveTo>
                  <a:lnTo>
                    <a:pt x="21882" y="46990"/>
                  </a:lnTo>
                  <a:lnTo>
                    <a:pt x="22529" y="46990"/>
                  </a:lnTo>
                  <a:lnTo>
                    <a:pt x="23571" y="46990"/>
                  </a:lnTo>
                  <a:lnTo>
                    <a:pt x="24282" y="45720"/>
                  </a:lnTo>
                  <a:close/>
                </a:path>
                <a:path w="565785" h="732154">
                  <a:moveTo>
                    <a:pt x="24320" y="46990"/>
                  </a:moveTo>
                  <a:lnTo>
                    <a:pt x="23571" y="46990"/>
                  </a:lnTo>
                  <a:lnTo>
                    <a:pt x="22847" y="48260"/>
                  </a:lnTo>
                  <a:lnTo>
                    <a:pt x="24269" y="47066"/>
                  </a:lnTo>
                  <a:close/>
                </a:path>
                <a:path w="565785" h="732154">
                  <a:moveTo>
                    <a:pt x="24345" y="46990"/>
                  </a:moveTo>
                  <a:close/>
                </a:path>
                <a:path w="565785" h="732154">
                  <a:moveTo>
                    <a:pt x="28308" y="61429"/>
                  </a:moveTo>
                  <a:lnTo>
                    <a:pt x="27241" y="62014"/>
                  </a:lnTo>
                  <a:lnTo>
                    <a:pt x="27305" y="62230"/>
                  </a:lnTo>
                  <a:lnTo>
                    <a:pt x="28308" y="61429"/>
                  </a:lnTo>
                  <a:close/>
                </a:path>
                <a:path w="565785" h="732154">
                  <a:moveTo>
                    <a:pt x="36042" y="80010"/>
                  </a:moveTo>
                  <a:lnTo>
                    <a:pt x="34290" y="80010"/>
                  </a:lnTo>
                  <a:lnTo>
                    <a:pt x="33832" y="82550"/>
                  </a:lnTo>
                  <a:lnTo>
                    <a:pt x="36042" y="80010"/>
                  </a:lnTo>
                  <a:close/>
                </a:path>
                <a:path w="565785" h="732154">
                  <a:moveTo>
                    <a:pt x="51371" y="108508"/>
                  </a:moveTo>
                  <a:lnTo>
                    <a:pt x="50673" y="108610"/>
                  </a:lnTo>
                  <a:lnTo>
                    <a:pt x="50723" y="108889"/>
                  </a:lnTo>
                  <a:lnTo>
                    <a:pt x="51371" y="108508"/>
                  </a:lnTo>
                  <a:close/>
                </a:path>
                <a:path w="565785" h="732154">
                  <a:moveTo>
                    <a:pt x="53174" y="111760"/>
                  </a:moveTo>
                  <a:lnTo>
                    <a:pt x="53162" y="110769"/>
                  </a:lnTo>
                  <a:lnTo>
                    <a:pt x="51993" y="111760"/>
                  </a:lnTo>
                  <a:lnTo>
                    <a:pt x="53174" y="111760"/>
                  </a:lnTo>
                  <a:close/>
                </a:path>
                <a:path w="565785" h="732154">
                  <a:moveTo>
                    <a:pt x="53479" y="110490"/>
                  </a:moveTo>
                  <a:lnTo>
                    <a:pt x="53149" y="110490"/>
                  </a:lnTo>
                  <a:lnTo>
                    <a:pt x="53162" y="110769"/>
                  </a:lnTo>
                  <a:lnTo>
                    <a:pt x="53479" y="110490"/>
                  </a:lnTo>
                  <a:close/>
                </a:path>
                <a:path w="565785" h="732154">
                  <a:moveTo>
                    <a:pt x="53657" y="111048"/>
                  </a:moveTo>
                  <a:lnTo>
                    <a:pt x="53174" y="110909"/>
                  </a:lnTo>
                  <a:lnTo>
                    <a:pt x="53187" y="111061"/>
                  </a:lnTo>
                  <a:lnTo>
                    <a:pt x="53327" y="111125"/>
                  </a:lnTo>
                  <a:lnTo>
                    <a:pt x="53657" y="111048"/>
                  </a:lnTo>
                  <a:close/>
                </a:path>
                <a:path w="565785" h="732154">
                  <a:moveTo>
                    <a:pt x="54305" y="71120"/>
                  </a:moveTo>
                  <a:lnTo>
                    <a:pt x="53873" y="69850"/>
                  </a:lnTo>
                  <a:lnTo>
                    <a:pt x="53047" y="71120"/>
                  </a:lnTo>
                  <a:lnTo>
                    <a:pt x="54305" y="71120"/>
                  </a:lnTo>
                  <a:close/>
                </a:path>
                <a:path w="565785" h="732154">
                  <a:moveTo>
                    <a:pt x="54724" y="109435"/>
                  </a:moveTo>
                  <a:lnTo>
                    <a:pt x="53479" y="110490"/>
                  </a:lnTo>
                  <a:lnTo>
                    <a:pt x="54025" y="110490"/>
                  </a:lnTo>
                  <a:lnTo>
                    <a:pt x="54724" y="109435"/>
                  </a:lnTo>
                  <a:close/>
                </a:path>
                <a:path w="565785" h="732154">
                  <a:moveTo>
                    <a:pt x="54914" y="109258"/>
                  </a:moveTo>
                  <a:lnTo>
                    <a:pt x="54724" y="109435"/>
                  </a:lnTo>
                  <a:lnTo>
                    <a:pt x="54914" y="109258"/>
                  </a:lnTo>
                  <a:close/>
                </a:path>
                <a:path w="565785" h="732154">
                  <a:moveTo>
                    <a:pt x="55092" y="72390"/>
                  </a:moveTo>
                  <a:lnTo>
                    <a:pt x="54673" y="73660"/>
                  </a:lnTo>
                  <a:lnTo>
                    <a:pt x="55092" y="72390"/>
                  </a:lnTo>
                  <a:close/>
                </a:path>
                <a:path w="565785" h="732154">
                  <a:moveTo>
                    <a:pt x="65036" y="127000"/>
                  </a:moveTo>
                  <a:lnTo>
                    <a:pt x="64300" y="127000"/>
                  </a:lnTo>
                  <a:lnTo>
                    <a:pt x="64681" y="127330"/>
                  </a:lnTo>
                  <a:lnTo>
                    <a:pt x="65036" y="127000"/>
                  </a:lnTo>
                  <a:close/>
                </a:path>
                <a:path w="565785" h="732154">
                  <a:moveTo>
                    <a:pt x="65722" y="128270"/>
                  </a:moveTo>
                  <a:lnTo>
                    <a:pt x="64681" y="127330"/>
                  </a:lnTo>
                  <a:lnTo>
                    <a:pt x="63665" y="128270"/>
                  </a:lnTo>
                  <a:lnTo>
                    <a:pt x="65722" y="128270"/>
                  </a:lnTo>
                  <a:close/>
                </a:path>
                <a:path w="565785" h="732154">
                  <a:moveTo>
                    <a:pt x="78727" y="102209"/>
                  </a:moveTo>
                  <a:lnTo>
                    <a:pt x="77368" y="101727"/>
                  </a:lnTo>
                  <a:lnTo>
                    <a:pt x="77482" y="102273"/>
                  </a:lnTo>
                  <a:lnTo>
                    <a:pt x="78727" y="102209"/>
                  </a:lnTo>
                  <a:close/>
                </a:path>
                <a:path w="565785" h="732154">
                  <a:moveTo>
                    <a:pt x="94767" y="179070"/>
                  </a:moveTo>
                  <a:lnTo>
                    <a:pt x="94678" y="178523"/>
                  </a:lnTo>
                  <a:lnTo>
                    <a:pt x="93687" y="179070"/>
                  </a:lnTo>
                  <a:lnTo>
                    <a:pt x="94767" y="179070"/>
                  </a:lnTo>
                  <a:close/>
                </a:path>
                <a:path w="565785" h="732154">
                  <a:moveTo>
                    <a:pt x="108673" y="156921"/>
                  </a:moveTo>
                  <a:lnTo>
                    <a:pt x="108419" y="156959"/>
                  </a:lnTo>
                  <a:lnTo>
                    <a:pt x="108572" y="157086"/>
                  </a:lnTo>
                  <a:lnTo>
                    <a:pt x="108673" y="156921"/>
                  </a:lnTo>
                  <a:close/>
                </a:path>
                <a:path w="565785" h="732154">
                  <a:moveTo>
                    <a:pt x="110109" y="154686"/>
                  </a:moveTo>
                  <a:lnTo>
                    <a:pt x="108673" y="156921"/>
                  </a:lnTo>
                  <a:lnTo>
                    <a:pt x="109486" y="156794"/>
                  </a:lnTo>
                  <a:lnTo>
                    <a:pt x="110109" y="154686"/>
                  </a:lnTo>
                  <a:close/>
                </a:path>
                <a:path w="565785" h="732154">
                  <a:moveTo>
                    <a:pt x="123075" y="176149"/>
                  </a:moveTo>
                  <a:lnTo>
                    <a:pt x="121462" y="176695"/>
                  </a:lnTo>
                  <a:lnTo>
                    <a:pt x="121666" y="177342"/>
                  </a:lnTo>
                  <a:lnTo>
                    <a:pt x="121005" y="178650"/>
                  </a:lnTo>
                  <a:lnTo>
                    <a:pt x="121551" y="178663"/>
                  </a:lnTo>
                  <a:lnTo>
                    <a:pt x="122694" y="177431"/>
                  </a:lnTo>
                  <a:lnTo>
                    <a:pt x="123075" y="176149"/>
                  </a:lnTo>
                  <a:close/>
                </a:path>
                <a:path w="565785" h="732154">
                  <a:moveTo>
                    <a:pt x="123558" y="215226"/>
                  </a:moveTo>
                  <a:lnTo>
                    <a:pt x="123329" y="215315"/>
                  </a:lnTo>
                  <a:lnTo>
                    <a:pt x="123139" y="215379"/>
                  </a:lnTo>
                  <a:lnTo>
                    <a:pt x="122834" y="215544"/>
                  </a:lnTo>
                  <a:lnTo>
                    <a:pt x="122491" y="217195"/>
                  </a:lnTo>
                  <a:lnTo>
                    <a:pt x="123151" y="216331"/>
                  </a:lnTo>
                  <a:lnTo>
                    <a:pt x="123431" y="215709"/>
                  </a:lnTo>
                  <a:lnTo>
                    <a:pt x="123558" y="215226"/>
                  </a:lnTo>
                  <a:close/>
                </a:path>
                <a:path w="565785" h="732154">
                  <a:moveTo>
                    <a:pt x="124282" y="187096"/>
                  </a:moveTo>
                  <a:lnTo>
                    <a:pt x="122618" y="187960"/>
                  </a:lnTo>
                  <a:lnTo>
                    <a:pt x="123342" y="188480"/>
                  </a:lnTo>
                  <a:lnTo>
                    <a:pt x="124282" y="187096"/>
                  </a:lnTo>
                  <a:close/>
                </a:path>
                <a:path w="565785" h="732154">
                  <a:moveTo>
                    <a:pt x="126174" y="186690"/>
                  </a:moveTo>
                  <a:lnTo>
                    <a:pt x="125425" y="185420"/>
                  </a:lnTo>
                  <a:lnTo>
                    <a:pt x="124282" y="187096"/>
                  </a:lnTo>
                  <a:lnTo>
                    <a:pt x="125056" y="186690"/>
                  </a:lnTo>
                  <a:lnTo>
                    <a:pt x="124193" y="187960"/>
                  </a:lnTo>
                  <a:lnTo>
                    <a:pt x="126174" y="186690"/>
                  </a:lnTo>
                  <a:close/>
                </a:path>
                <a:path w="565785" h="732154">
                  <a:moveTo>
                    <a:pt x="126415" y="222224"/>
                  </a:moveTo>
                  <a:lnTo>
                    <a:pt x="125755" y="220713"/>
                  </a:lnTo>
                  <a:lnTo>
                    <a:pt x="125806" y="221234"/>
                  </a:lnTo>
                  <a:lnTo>
                    <a:pt x="126060" y="221792"/>
                  </a:lnTo>
                  <a:lnTo>
                    <a:pt x="126415" y="222224"/>
                  </a:lnTo>
                  <a:close/>
                </a:path>
                <a:path w="565785" h="732154">
                  <a:moveTo>
                    <a:pt x="126542" y="222364"/>
                  </a:moveTo>
                  <a:lnTo>
                    <a:pt x="126415" y="222224"/>
                  </a:lnTo>
                  <a:lnTo>
                    <a:pt x="126492" y="222402"/>
                  </a:lnTo>
                  <a:close/>
                </a:path>
                <a:path w="565785" h="732154">
                  <a:moveTo>
                    <a:pt x="130149" y="189230"/>
                  </a:moveTo>
                  <a:lnTo>
                    <a:pt x="129311" y="189230"/>
                  </a:lnTo>
                  <a:lnTo>
                    <a:pt x="129387" y="189509"/>
                  </a:lnTo>
                  <a:lnTo>
                    <a:pt x="130149" y="189230"/>
                  </a:lnTo>
                  <a:close/>
                </a:path>
                <a:path w="565785" h="732154">
                  <a:moveTo>
                    <a:pt x="138798" y="200329"/>
                  </a:moveTo>
                  <a:lnTo>
                    <a:pt x="138557" y="200660"/>
                  </a:lnTo>
                  <a:lnTo>
                    <a:pt x="138442" y="200837"/>
                  </a:lnTo>
                  <a:lnTo>
                    <a:pt x="138760" y="200990"/>
                  </a:lnTo>
                  <a:lnTo>
                    <a:pt x="138798" y="200329"/>
                  </a:lnTo>
                  <a:close/>
                </a:path>
                <a:path w="565785" h="732154">
                  <a:moveTo>
                    <a:pt x="139966" y="234772"/>
                  </a:moveTo>
                  <a:lnTo>
                    <a:pt x="139357" y="234950"/>
                  </a:lnTo>
                  <a:lnTo>
                    <a:pt x="138823" y="234759"/>
                  </a:lnTo>
                  <a:lnTo>
                    <a:pt x="138557" y="236220"/>
                  </a:lnTo>
                  <a:lnTo>
                    <a:pt x="139788" y="234950"/>
                  </a:lnTo>
                  <a:lnTo>
                    <a:pt x="139966" y="234772"/>
                  </a:lnTo>
                  <a:close/>
                </a:path>
                <a:path w="565785" h="732154">
                  <a:moveTo>
                    <a:pt x="143217" y="200177"/>
                  </a:moveTo>
                  <a:lnTo>
                    <a:pt x="141922" y="200126"/>
                  </a:lnTo>
                  <a:lnTo>
                    <a:pt x="139458" y="202336"/>
                  </a:lnTo>
                  <a:lnTo>
                    <a:pt x="140233" y="202361"/>
                  </a:lnTo>
                  <a:lnTo>
                    <a:pt x="143217" y="200177"/>
                  </a:lnTo>
                  <a:close/>
                </a:path>
                <a:path w="565785" h="732154">
                  <a:moveTo>
                    <a:pt x="145046" y="207619"/>
                  </a:moveTo>
                  <a:lnTo>
                    <a:pt x="144919" y="207772"/>
                  </a:lnTo>
                  <a:lnTo>
                    <a:pt x="144881" y="208127"/>
                  </a:lnTo>
                  <a:lnTo>
                    <a:pt x="144995" y="207797"/>
                  </a:lnTo>
                  <a:lnTo>
                    <a:pt x="145046" y="207619"/>
                  </a:lnTo>
                  <a:close/>
                </a:path>
                <a:path w="565785" h="732154">
                  <a:moveTo>
                    <a:pt x="145161" y="207467"/>
                  </a:moveTo>
                  <a:lnTo>
                    <a:pt x="144640" y="207467"/>
                  </a:lnTo>
                  <a:lnTo>
                    <a:pt x="144424" y="207772"/>
                  </a:lnTo>
                  <a:lnTo>
                    <a:pt x="144818" y="207606"/>
                  </a:lnTo>
                  <a:lnTo>
                    <a:pt x="145046" y="207606"/>
                  </a:lnTo>
                  <a:lnTo>
                    <a:pt x="145161" y="207467"/>
                  </a:lnTo>
                  <a:close/>
                </a:path>
                <a:path w="565785" h="732154">
                  <a:moveTo>
                    <a:pt x="147815" y="209550"/>
                  </a:moveTo>
                  <a:lnTo>
                    <a:pt x="147751" y="208280"/>
                  </a:lnTo>
                  <a:lnTo>
                    <a:pt x="146621" y="209550"/>
                  </a:lnTo>
                  <a:lnTo>
                    <a:pt x="147815" y="209550"/>
                  </a:lnTo>
                  <a:close/>
                </a:path>
                <a:path w="565785" h="732154">
                  <a:moveTo>
                    <a:pt x="154089" y="212890"/>
                  </a:moveTo>
                  <a:lnTo>
                    <a:pt x="153720" y="213258"/>
                  </a:lnTo>
                  <a:lnTo>
                    <a:pt x="153466" y="213575"/>
                  </a:lnTo>
                  <a:lnTo>
                    <a:pt x="153238" y="213893"/>
                  </a:lnTo>
                  <a:lnTo>
                    <a:pt x="153466" y="213690"/>
                  </a:lnTo>
                  <a:lnTo>
                    <a:pt x="153720" y="213423"/>
                  </a:lnTo>
                  <a:lnTo>
                    <a:pt x="154089" y="212890"/>
                  </a:lnTo>
                  <a:close/>
                </a:path>
                <a:path w="565785" h="732154">
                  <a:moveTo>
                    <a:pt x="156311" y="249605"/>
                  </a:moveTo>
                  <a:lnTo>
                    <a:pt x="155816" y="248920"/>
                  </a:lnTo>
                  <a:lnTo>
                    <a:pt x="156083" y="250190"/>
                  </a:lnTo>
                  <a:lnTo>
                    <a:pt x="156311" y="249605"/>
                  </a:lnTo>
                  <a:close/>
                </a:path>
                <a:path w="565785" h="732154">
                  <a:moveTo>
                    <a:pt x="161150" y="231140"/>
                  </a:moveTo>
                  <a:lnTo>
                    <a:pt x="160870" y="231140"/>
                  </a:lnTo>
                  <a:lnTo>
                    <a:pt x="160629" y="229870"/>
                  </a:lnTo>
                  <a:lnTo>
                    <a:pt x="159562" y="231140"/>
                  </a:lnTo>
                  <a:lnTo>
                    <a:pt x="160616" y="231140"/>
                  </a:lnTo>
                  <a:lnTo>
                    <a:pt x="160655" y="231343"/>
                  </a:lnTo>
                  <a:lnTo>
                    <a:pt x="161150" y="231140"/>
                  </a:lnTo>
                  <a:close/>
                </a:path>
                <a:path w="565785" h="732154">
                  <a:moveTo>
                    <a:pt x="162471" y="229044"/>
                  </a:moveTo>
                  <a:lnTo>
                    <a:pt x="162369" y="229362"/>
                  </a:lnTo>
                  <a:lnTo>
                    <a:pt x="162407" y="229527"/>
                  </a:lnTo>
                  <a:lnTo>
                    <a:pt x="162471" y="229044"/>
                  </a:lnTo>
                  <a:close/>
                </a:path>
                <a:path w="565785" h="732154">
                  <a:moveTo>
                    <a:pt x="163423" y="220980"/>
                  </a:moveTo>
                  <a:lnTo>
                    <a:pt x="160832" y="220980"/>
                  </a:lnTo>
                  <a:lnTo>
                    <a:pt x="159207" y="222250"/>
                  </a:lnTo>
                  <a:lnTo>
                    <a:pt x="159740" y="222250"/>
                  </a:lnTo>
                  <a:lnTo>
                    <a:pt x="157124" y="223520"/>
                  </a:lnTo>
                  <a:lnTo>
                    <a:pt x="159677" y="223520"/>
                  </a:lnTo>
                  <a:lnTo>
                    <a:pt x="163423" y="220980"/>
                  </a:lnTo>
                  <a:close/>
                </a:path>
                <a:path w="565785" h="732154">
                  <a:moveTo>
                    <a:pt x="168186" y="257962"/>
                  </a:moveTo>
                  <a:lnTo>
                    <a:pt x="168084" y="257556"/>
                  </a:lnTo>
                  <a:lnTo>
                    <a:pt x="168008" y="257035"/>
                  </a:lnTo>
                  <a:lnTo>
                    <a:pt x="167424" y="257035"/>
                  </a:lnTo>
                  <a:lnTo>
                    <a:pt x="167284" y="257759"/>
                  </a:lnTo>
                  <a:lnTo>
                    <a:pt x="167640" y="257975"/>
                  </a:lnTo>
                  <a:lnTo>
                    <a:pt x="168186" y="257962"/>
                  </a:lnTo>
                  <a:close/>
                </a:path>
                <a:path w="565785" h="732154">
                  <a:moveTo>
                    <a:pt x="168732" y="229870"/>
                  </a:moveTo>
                  <a:lnTo>
                    <a:pt x="168427" y="229108"/>
                  </a:lnTo>
                  <a:lnTo>
                    <a:pt x="167944" y="229870"/>
                  </a:lnTo>
                  <a:lnTo>
                    <a:pt x="166751" y="230835"/>
                  </a:lnTo>
                  <a:lnTo>
                    <a:pt x="168732" y="229870"/>
                  </a:lnTo>
                  <a:close/>
                </a:path>
                <a:path w="565785" h="732154">
                  <a:moveTo>
                    <a:pt x="168744" y="228600"/>
                  </a:moveTo>
                  <a:lnTo>
                    <a:pt x="168211" y="228600"/>
                  </a:lnTo>
                  <a:lnTo>
                    <a:pt x="168427" y="229108"/>
                  </a:lnTo>
                  <a:lnTo>
                    <a:pt x="168744" y="228600"/>
                  </a:lnTo>
                  <a:close/>
                </a:path>
                <a:path w="565785" h="732154">
                  <a:moveTo>
                    <a:pt x="169773" y="257657"/>
                  </a:moveTo>
                  <a:lnTo>
                    <a:pt x="169189" y="257810"/>
                  </a:lnTo>
                  <a:lnTo>
                    <a:pt x="168630" y="257962"/>
                  </a:lnTo>
                  <a:lnTo>
                    <a:pt x="168186" y="257962"/>
                  </a:lnTo>
                  <a:lnTo>
                    <a:pt x="168325" y="258457"/>
                  </a:lnTo>
                  <a:lnTo>
                    <a:pt x="168529" y="258749"/>
                  </a:lnTo>
                  <a:lnTo>
                    <a:pt x="169773" y="257657"/>
                  </a:lnTo>
                  <a:close/>
                </a:path>
                <a:path w="565785" h="732154">
                  <a:moveTo>
                    <a:pt x="171018" y="232410"/>
                  </a:moveTo>
                  <a:lnTo>
                    <a:pt x="170256" y="231775"/>
                  </a:lnTo>
                  <a:lnTo>
                    <a:pt x="170243" y="232410"/>
                  </a:lnTo>
                  <a:lnTo>
                    <a:pt x="171018" y="232410"/>
                  </a:lnTo>
                  <a:close/>
                </a:path>
                <a:path w="565785" h="732154">
                  <a:moveTo>
                    <a:pt x="171107" y="260629"/>
                  </a:moveTo>
                  <a:lnTo>
                    <a:pt x="169075" y="261620"/>
                  </a:lnTo>
                  <a:lnTo>
                    <a:pt x="168567" y="262890"/>
                  </a:lnTo>
                  <a:lnTo>
                    <a:pt x="171107" y="260629"/>
                  </a:lnTo>
                  <a:close/>
                </a:path>
                <a:path w="565785" h="732154">
                  <a:moveTo>
                    <a:pt x="171411" y="260350"/>
                  </a:moveTo>
                  <a:lnTo>
                    <a:pt x="171107" y="260629"/>
                  </a:lnTo>
                  <a:lnTo>
                    <a:pt x="171399" y="260477"/>
                  </a:lnTo>
                  <a:lnTo>
                    <a:pt x="171411" y="260350"/>
                  </a:lnTo>
                  <a:close/>
                </a:path>
                <a:path w="565785" h="732154">
                  <a:moveTo>
                    <a:pt x="172516" y="263753"/>
                  </a:moveTo>
                  <a:lnTo>
                    <a:pt x="171767" y="264160"/>
                  </a:lnTo>
                  <a:lnTo>
                    <a:pt x="172021" y="264160"/>
                  </a:lnTo>
                  <a:lnTo>
                    <a:pt x="172516" y="263753"/>
                  </a:lnTo>
                  <a:close/>
                </a:path>
                <a:path w="565785" h="732154">
                  <a:moveTo>
                    <a:pt x="175348" y="240957"/>
                  </a:moveTo>
                  <a:lnTo>
                    <a:pt x="175094" y="241071"/>
                  </a:lnTo>
                  <a:lnTo>
                    <a:pt x="175107" y="241236"/>
                  </a:lnTo>
                  <a:lnTo>
                    <a:pt x="175133" y="241490"/>
                  </a:lnTo>
                  <a:lnTo>
                    <a:pt x="175298" y="241173"/>
                  </a:lnTo>
                  <a:lnTo>
                    <a:pt x="175348" y="240957"/>
                  </a:lnTo>
                  <a:close/>
                </a:path>
                <a:path w="565785" h="732154">
                  <a:moveTo>
                    <a:pt x="176580" y="268071"/>
                  </a:moveTo>
                  <a:lnTo>
                    <a:pt x="175272" y="267792"/>
                  </a:lnTo>
                  <a:lnTo>
                    <a:pt x="174548" y="269468"/>
                  </a:lnTo>
                  <a:lnTo>
                    <a:pt x="176580" y="268071"/>
                  </a:lnTo>
                  <a:close/>
                </a:path>
                <a:path w="565785" h="732154">
                  <a:moveTo>
                    <a:pt x="176898" y="247738"/>
                  </a:moveTo>
                  <a:lnTo>
                    <a:pt x="176568" y="247713"/>
                  </a:lnTo>
                  <a:lnTo>
                    <a:pt x="176276" y="247700"/>
                  </a:lnTo>
                  <a:lnTo>
                    <a:pt x="176085" y="247942"/>
                  </a:lnTo>
                  <a:lnTo>
                    <a:pt x="176326" y="248081"/>
                  </a:lnTo>
                  <a:lnTo>
                    <a:pt x="176644" y="247929"/>
                  </a:lnTo>
                  <a:lnTo>
                    <a:pt x="176898" y="247738"/>
                  </a:lnTo>
                  <a:close/>
                </a:path>
                <a:path w="565785" h="732154">
                  <a:moveTo>
                    <a:pt x="183362" y="274320"/>
                  </a:moveTo>
                  <a:close/>
                </a:path>
                <a:path w="565785" h="732154">
                  <a:moveTo>
                    <a:pt x="183730" y="254000"/>
                  </a:moveTo>
                  <a:lnTo>
                    <a:pt x="182778" y="253428"/>
                  </a:lnTo>
                  <a:lnTo>
                    <a:pt x="181902" y="254914"/>
                  </a:lnTo>
                  <a:lnTo>
                    <a:pt x="183730" y="254000"/>
                  </a:lnTo>
                  <a:close/>
                </a:path>
                <a:path w="565785" h="732154">
                  <a:moveTo>
                    <a:pt x="183959" y="251460"/>
                  </a:moveTo>
                  <a:lnTo>
                    <a:pt x="181635" y="252730"/>
                  </a:lnTo>
                  <a:lnTo>
                    <a:pt x="182778" y="253428"/>
                  </a:lnTo>
                  <a:lnTo>
                    <a:pt x="183959" y="251460"/>
                  </a:lnTo>
                  <a:close/>
                </a:path>
                <a:path w="565785" h="732154">
                  <a:moveTo>
                    <a:pt x="186817" y="251523"/>
                  </a:moveTo>
                  <a:lnTo>
                    <a:pt x="185267" y="251244"/>
                  </a:lnTo>
                  <a:lnTo>
                    <a:pt x="186321" y="251536"/>
                  </a:lnTo>
                  <a:lnTo>
                    <a:pt x="186817" y="251523"/>
                  </a:lnTo>
                  <a:close/>
                </a:path>
                <a:path w="565785" h="732154">
                  <a:moveTo>
                    <a:pt x="191998" y="263118"/>
                  </a:moveTo>
                  <a:lnTo>
                    <a:pt x="190741" y="264210"/>
                  </a:lnTo>
                  <a:lnTo>
                    <a:pt x="191998" y="263156"/>
                  </a:lnTo>
                  <a:close/>
                </a:path>
                <a:path w="565785" h="732154">
                  <a:moveTo>
                    <a:pt x="192773" y="262458"/>
                  </a:moveTo>
                  <a:lnTo>
                    <a:pt x="191973" y="262178"/>
                  </a:lnTo>
                  <a:lnTo>
                    <a:pt x="191998" y="263118"/>
                  </a:lnTo>
                  <a:lnTo>
                    <a:pt x="192773" y="262458"/>
                  </a:lnTo>
                  <a:close/>
                </a:path>
                <a:path w="565785" h="732154">
                  <a:moveTo>
                    <a:pt x="197777" y="274942"/>
                  </a:moveTo>
                  <a:lnTo>
                    <a:pt x="197675" y="275170"/>
                  </a:lnTo>
                  <a:lnTo>
                    <a:pt x="197777" y="275043"/>
                  </a:lnTo>
                  <a:close/>
                </a:path>
                <a:path w="565785" h="732154">
                  <a:moveTo>
                    <a:pt x="197878" y="274548"/>
                  </a:moveTo>
                  <a:lnTo>
                    <a:pt x="197827" y="274408"/>
                  </a:lnTo>
                  <a:lnTo>
                    <a:pt x="197777" y="274942"/>
                  </a:lnTo>
                  <a:lnTo>
                    <a:pt x="197866" y="274713"/>
                  </a:lnTo>
                  <a:lnTo>
                    <a:pt x="197878" y="274548"/>
                  </a:lnTo>
                  <a:close/>
                </a:path>
                <a:path w="565785" h="732154">
                  <a:moveTo>
                    <a:pt x="197993" y="272986"/>
                  </a:moveTo>
                  <a:lnTo>
                    <a:pt x="197129" y="273723"/>
                  </a:lnTo>
                  <a:lnTo>
                    <a:pt x="197700" y="273913"/>
                  </a:lnTo>
                  <a:lnTo>
                    <a:pt x="197827" y="274408"/>
                  </a:lnTo>
                  <a:lnTo>
                    <a:pt x="197993" y="272986"/>
                  </a:lnTo>
                  <a:close/>
                </a:path>
                <a:path w="565785" h="732154">
                  <a:moveTo>
                    <a:pt x="201879" y="293801"/>
                  </a:moveTo>
                  <a:lnTo>
                    <a:pt x="201714" y="294017"/>
                  </a:lnTo>
                  <a:lnTo>
                    <a:pt x="201561" y="294246"/>
                  </a:lnTo>
                  <a:lnTo>
                    <a:pt x="201485" y="294487"/>
                  </a:lnTo>
                  <a:lnTo>
                    <a:pt x="201625" y="294347"/>
                  </a:lnTo>
                  <a:lnTo>
                    <a:pt x="201752" y="294093"/>
                  </a:lnTo>
                  <a:lnTo>
                    <a:pt x="201879" y="293801"/>
                  </a:lnTo>
                  <a:close/>
                </a:path>
                <a:path w="565785" h="732154">
                  <a:moveTo>
                    <a:pt x="202222" y="282714"/>
                  </a:moveTo>
                  <a:lnTo>
                    <a:pt x="201968" y="282854"/>
                  </a:lnTo>
                  <a:lnTo>
                    <a:pt x="201549" y="283210"/>
                  </a:lnTo>
                  <a:lnTo>
                    <a:pt x="201841" y="283210"/>
                  </a:lnTo>
                  <a:lnTo>
                    <a:pt x="202222" y="282714"/>
                  </a:lnTo>
                  <a:close/>
                </a:path>
                <a:path w="565785" h="732154">
                  <a:moveTo>
                    <a:pt x="202463" y="293370"/>
                  </a:moveTo>
                  <a:lnTo>
                    <a:pt x="202336" y="293370"/>
                  </a:lnTo>
                  <a:lnTo>
                    <a:pt x="201879" y="294640"/>
                  </a:lnTo>
                  <a:lnTo>
                    <a:pt x="202463" y="293370"/>
                  </a:lnTo>
                  <a:close/>
                </a:path>
                <a:path w="565785" h="732154">
                  <a:moveTo>
                    <a:pt x="205663" y="276136"/>
                  </a:moveTo>
                  <a:lnTo>
                    <a:pt x="205409" y="276402"/>
                  </a:lnTo>
                  <a:lnTo>
                    <a:pt x="205181" y="276669"/>
                  </a:lnTo>
                  <a:lnTo>
                    <a:pt x="204990" y="276948"/>
                  </a:lnTo>
                  <a:lnTo>
                    <a:pt x="205295" y="276631"/>
                  </a:lnTo>
                  <a:lnTo>
                    <a:pt x="205536" y="276326"/>
                  </a:lnTo>
                  <a:lnTo>
                    <a:pt x="205663" y="276136"/>
                  </a:lnTo>
                  <a:close/>
                </a:path>
                <a:path w="565785" h="732154">
                  <a:moveTo>
                    <a:pt x="210223" y="303352"/>
                  </a:moveTo>
                  <a:lnTo>
                    <a:pt x="209969" y="303580"/>
                  </a:lnTo>
                  <a:lnTo>
                    <a:pt x="210223" y="303364"/>
                  </a:lnTo>
                  <a:close/>
                </a:path>
                <a:path w="565785" h="732154">
                  <a:moveTo>
                    <a:pt x="211658" y="282663"/>
                  </a:moveTo>
                  <a:lnTo>
                    <a:pt x="210299" y="283298"/>
                  </a:lnTo>
                  <a:lnTo>
                    <a:pt x="210502" y="283502"/>
                  </a:lnTo>
                  <a:lnTo>
                    <a:pt x="210832" y="283260"/>
                  </a:lnTo>
                  <a:lnTo>
                    <a:pt x="211226" y="282981"/>
                  </a:lnTo>
                  <a:lnTo>
                    <a:pt x="211658" y="282663"/>
                  </a:lnTo>
                  <a:close/>
                </a:path>
                <a:path w="565785" h="732154">
                  <a:moveTo>
                    <a:pt x="212166" y="309880"/>
                  </a:moveTo>
                  <a:lnTo>
                    <a:pt x="211963" y="309118"/>
                  </a:lnTo>
                  <a:lnTo>
                    <a:pt x="210781" y="309880"/>
                  </a:lnTo>
                  <a:lnTo>
                    <a:pt x="212166" y="309880"/>
                  </a:lnTo>
                  <a:close/>
                </a:path>
                <a:path w="565785" h="732154">
                  <a:moveTo>
                    <a:pt x="212534" y="287020"/>
                  </a:moveTo>
                  <a:lnTo>
                    <a:pt x="212051" y="287020"/>
                  </a:lnTo>
                  <a:lnTo>
                    <a:pt x="212064" y="287426"/>
                  </a:lnTo>
                  <a:lnTo>
                    <a:pt x="212534" y="287020"/>
                  </a:lnTo>
                  <a:close/>
                </a:path>
                <a:path w="565785" h="732154">
                  <a:moveTo>
                    <a:pt x="212712" y="308610"/>
                  </a:moveTo>
                  <a:lnTo>
                    <a:pt x="211823" y="308610"/>
                  </a:lnTo>
                  <a:lnTo>
                    <a:pt x="211963" y="309118"/>
                  </a:lnTo>
                  <a:lnTo>
                    <a:pt x="212712" y="308610"/>
                  </a:lnTo>
                  <a:close/>
                </a:path>
                <a:path w="565785" h="732154">
                  <a:moveTo>
                    <a:pt x="218846" y="291096"/>
                  </a:moveTo>
                  <a:lnTo>
                    <a:pt x="218744" y="290817"/>
                  </a:lnTo>
                  <a:lnTo>
                    <a:pt x="216611" y="292836"/>
                  </a:lnTo>
                  <a:lnTo>
                    <a:pt x="215620" y="293674"/>
                  </a:lnTo>
                  <a:lnTo>
                    <a:pt x="216585" y="292925"/>
                  </a:lnTo>
                  <a:lnTo>
                    <a:pt x="217131" y="292646"/>
                  </a:lnTo>
                  <a:lnTo>
                    <a:pt x="217462" y="292646"/>
                  </a:lnTo>
                  <a:lnTo>
                    <a:pt x="217855" y="292252"/>
                  </a:lnTo>
                  <a:lnTo>
                    <a:pt x="218300" y="291757"/>
                  </a:lnTo>
                  <a:lnTo>
                    <a:pt x="218846" y="291096"/>
                  </a:lnTo>
                  <a:close/>
                </a:path>
                <a:path w="565785" h="732154">
                  <a:moveTo>
                    <a:pt x="218935" y="295910"/>
                  </a:moveTo>
                  <a:lnTo>
                    <a:pt x="217995" y="296989"/>
                  </a:lnTo>
                  <a:lnTo>
                    <a:pt x="218884" y="296405"/>
                  </a:lnTo>
                  <a:lnTo>
                    <a:pt x="218935" y="295910"/>
                  </a:lnTo>
                  <a:close/>
                </a:path>
                <a:path w="565785" h="732154">
                  <a:moveTo>
                    <a:pt x="219468" y="316890"/>
                  </a:moveTo>
                  <a:lnTo>
                    <a:pt x="219138" y="316890"/>
                  </a:lnTo>
                  <a:lnTo>
                    <a:pt x="218960" y="317246"/>
                  </a:lnTo>
                  <a:lnTo>
                    <a:pt x="219468" y="316890"/>
                  </a:lnTo>
                  <a:close/>
                </a:path>
                <a:path w="565785" h="732154">
                  <a:moveTo>
                    <a:pt x="219621" y="295910"/>
                  </a:moveTo>
                  <a:lnTo>
                    <a:pt x="218884" y="296405"/>
                  </a:lnTo>
                  <a:lnTo>
                    <a:pt x="218655" y="298450"/>
                  </a:lnTo>
                  <a:lnTo>
                    <a:pt x="219621" y="295910"/>
                  </a:lnTo>
                  <a:close/>
                </a:path>
                <a:path w="565785" h="732154">
                  <a:moveTo>
                    <a:pt x="219646" y="300990"/>
                  </a:moveTo>
                  <a:lnTo>
                    <a:pt x="218617" y="300151"/>
                  </a:lnTo>
                  <a:lnTo>
                    <a:pt x="217868" y="300990"/>
                  </a:lnTo>
                  <a:lnTo>
                    <a:pt x="219646" y="300990"/>
                  </a:lnTo>
                  <a:close/>
                </a:path>
                <a:path w="565785" h="732154">
                  <a:moveTo>
                    <a:pt x="220306" y="316331"/>
                  </a:moveTo>
                  <a:lnTo>
                    <a:pt x="219468" y="316890"/>
                  </a:lnTo>
                  <a:lnTo>
                    <a:pt x="219671" y="316903"/>
                  </a:lnTo>
                  <a:lnTo>
                    <a:pt x="220306" y="316331"/>
                  </a:lnTo>
                  <a:close/>
                </a:path>
                <a:path w="565785" h="732154">
                  <a:moveTo>
                    <a:pt x="220687" y="291795"/>
                  </a:moveTo>
                  <a:lnTo>
                    <a:pt x="219506" y="292087"/>
                  </a:lnTo>
                  <a:lnTo>
                    <a:pt x="219227" y="292163"/>
                  </a:lnTo>
                  <a:lnTo>
                    <a:pt x="219036" y="293395"/>
                  </a:lnTo>
                  <a:lnTo>
                    <a:pt x="220103" y="293700"/>
                  </a:lnTo>
                  <a:lnTo>
                    <a:pt x="220192" y="292214"/>
                  </a:lnTo>
                  <a:lnTo>
                    <a:pt x="220687" y="291795"/>
                  </a:lnTo>
                  <a:close/>
                </a:path>
                <a:path w="565785" h="732154">
                  <a:moveTo>
                    <a:pt x="220891" y="313372"/>
                  </a:moveTo>
                  <a:lnTo>
                    <a:pt x="219290" y="314325"/>
                  </a:lnTo>
                  <a:lnTo>
                    <a:pt x="219506" y="314858"/>
                  </a:lnTo>
                  <a:lnTo>
                    <a:pt x="218668" y="316877"/>
                  </a:lnTo>
                  <a:lnTo>
                    <a:pt x="219138" y="316877"/>
                  </a:lnTo>
                  <a:lnTo>
                    <a:pt x="220891" y="313372"/>
                  </a:lnTo>
                  <a:close/>
                </a:path>
                <a:path w="565785" h="732154">
                  <a:moveTo>
                    <a:pt x="221107" y="315620"/>
                  </a:moveTo>
                  <a:lnTo>
                    <a:pt x="220306" y="316331"/>
                  </a:lnTo>
                  <a:lnTo>
                    <a:pt x="220484" y="316204"/>
                  </a:lnTo>
                  <a:lnTo>
                    <a:pt x="220751" y="315976"/>
                  </a:lnTo>
                  <a:lnTo>
                    <a:pt x="221107" y="315620"/>
                  </a:lnTo>
                  <a:close/>
                </a:path>
                <a:path w="565785" h="732154">
                  <a:moveTo>
                    <a:pt x="222110" y="317550"/>
                  </a:moveTo>
                  <a:lnTo>
                    <a:pt x="221970" y="317461"/>
                  </a:lnTo>
                  <a:lnTo>
                    <a:pt x="221830" y="317373"/>
                  </a:lnTo>
                  <a:lnTo>
                    <a:pt x="221742" y="317233"/>
                  </a:lnTo>
                  <a:lnTo>
                    <a:pt x="221830" y="317461"/>
                  </a:lnTo>
                  <a:lnTo>
                    <a:pt x="222110" y="317550"/>
                  </a:lnTo>
                  <a:close/>
                </a:path>
                <a:path w="565785" h="732154">
                  <a:moveTo>
                    <a:pt x="222834" y="299948"/>
                  </a:moveTo>
                  <a:lnTo>
                    <a:pt x="221869" y="298551"/>
                  </a:lnTo>
                  <a:lnTo>
                    <a:pt x="222580" y="300431"/>
                  </a:lnTo>
                  <a:lnTo>
                    <a:pt x="222834" y="299948"/>
                  </a:lnTo>
                  <a:close/>
                </a:path>
                <a:path w="565785" h="732154">
                  <a:moveTo>
                    <a:pt x="223202" y="316826"/>
                  </a:moveTo>
                  <a:lnTo>
                    <a:pt x="222643" y="317334"/>
                  </a:lnTo>
                  <a:lnTo>
                    <a:pt x="222326" y="317525"/>
                  </a:lnTo>
                  <a:lnTo>
                    <a:pt x="222110" y="317538"/>
                  </a:lnTo>
                  <a:lnTo>
                    <a:pt x="222453" y="317665"/>
                  </a:lnTo>
                  <a:lnTo>
                    <a:pt x="222059" y="318033"/>
                  </a:lnTo>
                  <a:lnTo>
                    <a:pt x="222326" y="318046"/>
                  </a:lnTo>
                  <a:lnTo>
                    <a:pt x="222656" y="317919"/>
                  </a:lnTo>
                  <a:lnTo>
                    <a:pt x="223062" y="317715"/>
                  </a:lnTo>
                  <a:lnTo>
                    <a:pt x="222834" y="317715"/>
                  </a:lnTo>
                  <a:lnTo>
                    <a:pt x="222643" y="317703"/>
                  </a:lnTo>
                  <a:lnTo>
                    <a:pt x="222465" y="317665"/>
                  </a:lnTo>
                  <a:lnTo>
                    <a:pt x="222783" y="317360"/>
                  </a:lnTo>
                  <a:lnTo>
                    <a:pt x="223075" y="317068"/>
                  </a:lnTo>
                  <a:lnTo>
                    <a:pt x="223202" y="316826"/>
                  </a:lnTo>
                  <a:close/>
                </a:path>
                <a:path w="565785" h="732154">
                  <a:moveTo>
                    <a:pt x="224104" y="298094"/>
                  </a:moveTo>
                  <a:lnTo>
                    <a:pt x="223901" y="298005"/>
                  </a:lnTo>
                  <a:lnTo>
                    <a:pt x="222834" y="299948"/>
                  </a:lnTo>
                  <a:lnTo>
                    <a:pt x="223240" y="300545"/>
                  </a:lnTo>
                  <a:lnTo>
                    <a:pt x="224104" y="298094"/>
                  </a:lnTo>
                  <a:close/>
                </a:path>
                <a:path w="565785" h="732154">
                  <a:moveTo>
                    <a:pt x="225399" y="294373"/>
                  </a:moveTo>
                  <a:lnTo>
                    <a:pt x="224104" y="298094"/>
                  </a:lnTo>
                  <a:lnTo>
                    <a:pt x="224688" y="298386"/>
                  </a:lnTo>
                  <a:lnTo>
                    <a:pt x="225399" y="294373"/>
                  </a:lnTo>
                  <a:close/>
                </a:path>
                <a:path w="565785" h="732154">
                  <a:moveTo>
                    <a:pt x="225869" y="321538"/>
                  </a:moveTo>
                  <a:lnTo>
                    <a:pt x="225412" y="321589"/>
                  </a:lnTo>
                  <a:lnTo>
                    <a:pt x="225526" y="321868"/>
                  </a:lnTo>
                  <a:lnTo>
                    <a:pt x="225666" y="321729"/>
                  </a:lnTo>
                  <a:lnTo>
                    <a:pt x="225869" y="321538"/>
                  </a:lnTo>
                  <a:close/>
                </a:path>
                <a:path w="565785" h="732154">
                  <a:moveTo>
                    <a:pt x="226669" y="314223"/>
                  </a:moveTo>
                  <a:lnTo>
                    <a:pt x="225666" y="314960"/>
                  </a:lnTo>
                  <a:lnTo>
                    <a:pt x="226479" y="316217"/>
                  </a:lnTo>
                  <a:lnTo>
                    <a:pt x="226669" y="314223"/>
                  </a:lnTo>
                  <a:close/>
                </a:path>
                <a:path w="565785" h="732154">
                  <a:moveTo>
                    <a:pt x="226682" y="318770"/>
                  </a:moveTo>
                  <a:lnTo>
                    <a:pt x="225501" y="318770"/>
                  </a:lnTo>
                  <a:lnTo>
                    <a:pt x="224447" y="320040"/>
                  </a:lnTo>
                  <a:lnTo>
                    <a:pt x="225742" y="320040"/>
                  </a:lnTo>
                  <a:lnTo>
                    <a:pt x="226682" y="318770"/>
                  </a:lnTo>
                  <a:close/>
                </a:path>
                <a:path w="565785" h="732154">
                  <a:moveTo>
                    <a:pt x="227266" y="321373"/>
                  </a:moveTo>
                  <a:lnTo>
                    <a:pt x="226326" y="321487"/>
                  </a:lnTo>
                  <a:lnTo>
                    <a:pt x="226123" y="321335"/>
                  </a:lnTo>
                  <a:lnTo>
                    <a:pt x="225869" y="321538"/>
                  </a:lnTo>
                  <a:lnTo>
                    <a:pt x="226314" y="321500"/>
                  </a:lnTo>
                  <a:lnTo>
                    <a:pt x="226466" y="321640"/>
                  </a:lnTo>
                  <a:lnTo>
                    <a:pt x="226606" y="321881"/>
                  </a:lnTo>
                  <a:lnTo>
                    <a:pt x="227266" y="321373"/>
                  </a:lnTo>
                  <a:close/>
                </a:path>
                <a:path w="565785" h="732154">
                  <a:moveTo>
                    <a:pt x="229196" y="319176"/>
                  </a:moveTo>
                  <a:lnTo>
                    <a:pt x="227711" y="320040"/>
                  </a:lnTo>
                  <a:lnTo>
                    <a:pt x="228549" y="320040"/>
                  </a:lnTo>
                  <a:lnTo>
                    <a:pt x="229196" y="319176"/>
                  </a:lnTo>
                  <a:close/>
                </a:path>
                <a:path w="565785" h="732154">
                  <a:moveTo>
                    <a:pt x="229298" y="308610"/>
                  </a:moveTo>
                  <a:lnTo>
                    <a:pt x="226822" y="311150"/>
                  </a:lnTo>
                  <a:lnTo>
                    <a:pt x="227330" y="309880"/>
                  </a:lnTo>
                  <a:lnTo>
                    <a:pt x="227838" y="308610"/>
                  </a:lnTo>
                  <a:lnTo>
                    <a:pt x="226745" y="308610"/>
                  </a:lnTo>
                  <a:lnTo>
                    <a:pt x="227520" y="307340"/>
                  </a:lnTo>
                  <a:lnTo>
                    <a:pt x="228752" y="306070"/>
                  </a:lnTo>
                  <a:lnTo>
                    <a:pt x="228765" y="307340"/>
                  </a:lnTo>
                  <a:lnTo>
                    <a:pt x="228904" y="306070"/>
                  </a:lnTo>
                  <a:lnTo>
                    <a:pt x="229184" y="303530"/>
                  </a:lnTo>
                  <a:lnTo>
                    <a:pt x="224383" y="307340"/>
                  </a:lnTo>
                  <a:lnTo>
                    <a:pt x="226161" y="304800"/>
                  </a:lnTo>
                  <a:lnTo>
                    <a:pt x="226466" y="304800"/>
                  </a:lnTo>
                  <a:lnTo>
                    <a:pt x="223608" y="303530"/>
                  </a:lnTo>
                  <a:lnTo>
                    <a:pt x="224066" y="306070"/>
                  </a:lnTo>
                  <a:lnTo>
                    <a:pt x="220078" y="307340"/>
                  </a:lnTo>
                  <a:lnTo>
                    <a:pt x="222821" y="303530"/>
                  </a:lnTo>
                  <a:lnTo>
                    <a:pt x="224650" y="300990"/>
                  </a:lnTo>
                  <a:lnTo>
                    <a:pt x="222237" y="303530"/>
                  </a:lnTo>
                  <a:lnTo>
                    <a:pt x="222021" y="302666"/>
                  </a:lnTo>
                  <a:lnTo>
                    <a:pt x="222021" y="303530"/>
                  </a:lnTo>
                  <a:lnTo>
                    <a:pt x="220179" y="303530"/>
                  </a:lnTo>
                  <a:lnTo>
                    <a:pt x="220713" y="302323"/>
                  </a:lnTo>
                  <a:lnTo>
                    <a:pt x="222021" y="303530"/>
                  </a:lnTo>
                  <a:lnTo>
                    <a:pt x="222021" y="302666"/>
                  </a:lnTo>
                  <a:lnTo>
                    <a:pt x="221919" y="302260"/>
                  </a:lnTo>
                  <a:lnTo>
                    <a:pt x="220738" y="302260"/>
                  </a:lnTo>
                  <a:lnTo>
                    <a:pt x="221284" y="300990"/>
                  </a:lnTo>
                  <a:lnTo>
                    <a:pt x="216750" y="302260"/>
                  </a:lnTo>
                  <a:lnTo>
                    <a:pt x="217868" y="300990"/>
                  </a:lnTo>
                  <a:lnTo>
                    <a:pt x="217512" y="300990"/>
                  </a:lnTo>
                  <a:lnTo>
                    <a:pt x="218440" y="300012"/>
                  </a:lnTo>
                  <a:lnTo>
                    <a:pt x="218617" y="300151"/>
                  </a:lnTo>
                  <a:lnTo>
                    <a:pt x="220116" y="298450"/>
                  </a:lnTo>
                  <a:lnTo>
                    <a:pt x="219583" y="298792"/>
                  </a:lnTo>
                  <a:lnTo>
                    <a:pt x="221081" y="297180"/>
                  </a:lnTo>
                  <a:lnTo>
                    <a:pt x="215760" y="300990"/>
                  </a:lnTo>
                  <a:lnTo>
                    <a:pt x="216230" y="299720"/>
                  </a:lnTo>
                  <a:lnTo>
                    <a:pt x="216712" y="298450"/>
                  </a:lnTo>
                  <a:lnTo>
                    <a:pt x="217995" y="296989"/>
                  </a:lnTo>
                  <a:lnTo>
                    <a:pt x="215773" y="298450"/>
                  </a:lnTo>
                  <a:lnTo>
                    <a:pt x="217284" y="295910"/>
                  </a:lnTo>
                  <a:lnTo>
                    <a:pt x="218782" y="293370"/>
                  </a:lnTo>
                  <a:lnTo>
                    <a:pt x="217449" y="293370"/>
                  </a:lnTo>
                  <a:lnTo>
                    <a:pt x="214744" y="295910"/>
                  </a:lnTo>
                  <a:lnTo>
                    <a:pt x="214858" y="293370"/>
                  </a:lnTo>
                  <a:lnTo>
                    <a:pt x="212813" y="292100"/>
                  </a:lnTo>
                  <a:lnTo>
                    <a:pt x="213791" y="292100"/>
                  </a:lnTo>
                  <a:lnTo>
                    <a:pt x="212128" y="289560"/>
                  </a:lnTo>
                  <a:lnTo>
                    <a:pt x="212064" y="287426"/>
                  </a:lnTo>
                  <a:lnTo>
                    <a:pt x="210616" y="288683"/>
                  </a:lnTo>
                  <a:lnTo>
                    <a:pt x="210616" y="293370"/>
                  </a:lnTo>
                  <a:lnTo>
                    <a:pt x="209334" y="295910"/>
                  </a:lnTo>
                  <a:lnTo>
                    <a:pt x="208457" y="297180"/>
                  </a:lnTo>
                  <a:lnTo>
                    <a:pt x="207975" y="295910"/>
                  </a:lnTo>
                  <a:lnTo>
                    <a:pt x="207683" y="295910"/>
                  </a:lnTo>
                  <a:lnTo>
                    <a:pt x="210616" y="293370"/>
                  </a:lnTo>
                  <a:lnTo>
                    <a:pt x="210616" y="288683"/>
                  </a:lnTo>
                  <a:lnTo>
                    <a:pt x="209588" y="289560"/>
                  </a:lnTo>
                  <a:lnTo>
                    <a:pt x="209003" y="287020"/>
                  </a:lnTo>
                  <a:lnTo>
                    <a:pt x="207645" y="287020"/>
                  </a:lnTo>
                  <a:lnTo>
                    <a:pt x="209321" y="285750"/>
                  </a:lnTo>
                  <a:lnTo>
                    <a:pt x="210096" y="285750"/>
                  </a:lnTo>
                  <a:lnTo>
                    <a:pt x="211277" y="284480"/>
                  </a:lnTo>
                  <a:lnTo>
                    <a:pt x="207949" y="284480"/>
                  </a:lnTo>
                  <a:lnTo>
                    <a:pt x="210197" y="283210"/>
                  </a:lnTo>
                  <a:lnTo>
                    <a:pt x="209080" y="281940"/>
                  </a:lnTo>
                  <a:lnTo>
                    <a:pt x="205740" y="283210"/>
                  </a:lnTo>
                  <a:lnTo>
                    <a:pt x="205854" y="280670"/>
                  </a:lnTo>
                  <a:lnTo>
                    <a:pt x="203860" y="281940"/>
                  </a:lnTo>
                  <a:lnTo>
                    <a:pt x="201498" y="287020"/>
                  </a:lnTo>
                  <a:lnTo>
                    <a:pt x="198882" y="287020"/>
                  </a:lnTo>
                  <a:lnTo>
                    <a:pt x="199885" y="285750"/>
                  </a:lnTo>
                  <a:lnTo>
                    <a:pt x="201612" y="284480"/>
                  </a:lnTo>
                  <a:lnTo>
                    <a:pt x="201104" y="284480"/>
                  </a:lnTo>
                  <a:lnTo>
                    <a:pt x="201320" y="283210"/>
                  </a:lnTo>
                  <a:lnTo>
                    <a:pt x="201968" y="282854"/>
                  </a:lnTo>
                  <a:lnTo>
                    <a:pt x="202387" y="282498"/>
                  </a:lnTo>
                  <a:lnTo>
                    <a:pt x="202222" y="282714"/>
                  </a:lnTo>
                  <a:lnTo>
                    <a:pt x="203606" y="281940"/>
                  </a:lnTo>
                  <a:lnTo>
                    <a:pt x="203708" y="281254"/>
                  </a:lnTo>
                  <a:lnTo>
                    <a:pt x="204063" y="280670"/>
                  </a:lnTo>
                  <a:lnTo>
                    <a:pt x="203809" y="280670"/>
                  </a:lnTo>
                  <a:lnTo>
                    <a:pt x="204063" y="279400"/>
                  </a:lnTo>
                  <a:lnTo>
                    <a:pt x="204978" y="278130"/>
                  </a:lnTo>
                  <a:lnTo>
                    <a:pt x="204190" y="278130"/>
                  </a:lnTo>
                  <a:lnTo>
                    <a:pt x="203771" y="278587"/>
                  </a:lnTo>
                  <a:lnTo>
                    <a:pt x="203771" y="280670"/>
                  </a:lnTo>
                  <a:lnTo>
                    <a:pt x="202819" y="281940"/>
                  </a:lnTo>
                  <a:lnTo>
                    <a:pt x="202272" y="281940"/>
                  </a:lnTo>
                  <a:lnTo>
                    <a:pt x="203517" y="280670"/>
                  </a:lnTo>
                  <a:lnTo>
                    <a:pt x="203771" y="280670"/>
                  </a:lnTo>
                  <a:lnTo>
                    <a:pt x="203771" y="278587"/>
                  </a:lnTo>
                  <a:lnTo>
                    <a:pt x="202996" y="279400"/>
                  </a:lnTo>
                  <a:lnTo>
                    <a:pt x="202412" y="279400"/>
                  </a:lnTo>
                  <a:lnTo>
                    <a:pt x="201320" y="278130"/>
                  </a:lnTo>
                  <a:lnTo>
                    <a:pt x="203873" y="276860"/>
                  </a:lnTo>
                  <a:lnTo>
                    <a:pt x="204063" y="275590"/>
                  </a:lnTo>
                  <a:lnTo>
                    <a:pt x="202806" y="276860"/>
                  </a:lnTo>
                  <a:lnTo>
                    <a:pt x="203250" y="274320"/>
                  </a:lnTo>
                  <a:lnTo>
                    <a:pt x="201015" y="276860"/>
                  </a:lnTo>
                  <a:lnTo>
                    <a:pt x="200723" y="276860"/>
                  </a:lnTo>
                  <a:lnTo>
                    <a:pt x="201726" y="275590"/>
                  </a:lnTo>
                  <a:lnTo>
                    <a:pt x="200723" y="275590"/>
                  </a:lnTo>
                  <a:lnTo>
                    <a:pt x="199580" y="273050"/>
                  </a:lnTo>
                  <a:lnTo>
                    <a:pt x="197777" y="275590"/>
                  </a:lnTo>
                  <a:lnTo>
                    <a:pt x="197561" y="275590"/>
                  </a:lnTo>
                  <a:lnTo>
                    <a:pt x="193675" y="276860"/>
                  </a:lnTo>
                  <a:lnTo>
                    <a:pt x="195389" y="270510"/>
                  </a:lnTo>
                  <a:lnTo>
                    <a:pt x="192798" y="270510"/>
                  </a:lnTo>
                  <a:lnTo>
                    <a:pt x="193548" y="269240"/>
                  </a:lnTo>
                  <a:lnTo>
                    <a:pt x="191706" y="269240"/>
                  </a:lnTo>
                  <a:lnTo>
                    <a:pt x="190855" y="267970"/>
                  </a:lnTo>
                  <a:lnTo>
                    <a:pt x="188239" y="267970"/>
                  </a:lnTo>
                  <a:lnTo>
                    <a:pt x="190258" y="265430"/>
                  </a:lnTo>
                  <a:lnTo>
                    <a:pt x="188937" y="265430"/>
                  </a:lnTo>
                  <a:lnTo>
                    <a:pt x="187985" y="266700"/>
                  </a:lnTo>
                  <a:lnTo>
                    <a:pt x="188188" y="264160"/>
                  </a:lnTo>
                  <a:lnTo>
                    <a:pt x="189915" y="264160"/>
                  </a:lnTo>
                  <a:lnTo>
                    <a:pt x="190246" y="264160"/>
                  </a:lnTo>
                  <a:lnTo>
                    <a:pt x="189788" y="263664"/>
                  </a:lnTo>
                  <a:lnTo>
                    <a:pt x="189611" y="262890"/>
                  </a:lnTo>
                  <a:lnTo>
                    <a:pt x="190627" y="260350"/>
                  </a:lnTo>
                  <a:lnTo>
                    <a:pt x="187528" y="261620"/>
                  </a:lnTo>
                  <a:lnTo>
                    <a:pt x="189814" y="260350"/>
                  </a:lnTo>
                  <a:lnTo>
                    <a:pt x="189268" y="259080"/>
                  </a:lnTo>
                  <a:lnTo>
                    <a:pt x="188252" y="259080"/>
                  </a:lnTo>
                  <a:lnTo>
                    <a:pt x="187502" y="260350"/>
                  </a:lnTo>
                  <a:lnTo>
                    <a:pt x="186715" y="260350"/>
                  </a:lnTo>
                  <a:lnTo>
                    <a:pt x="186169" y="259080"/>
                  </a:lnTo>
                  <a:lnTo>
                    <a:pt x="188976" y="256540"/>
                  </a:lnTo>
                  <a:lnTo>
                    <a:pt x="190195" y="251460"/>
                  </a:lnTo>
                  <a:lnTo>
                    <a:pt x="180162" y="257810"/>
                  </a:lnTo>
                  <a:lnTo>
                    <a:pt x="181902" y="254914"/>
                  </a:lnTo>
                  <a:lnTo>
                    <a:pt x="181165" y="255270"/>
                  </a:lnTo>
                  <a:lnTo>
                    <a:pt x="180619" y="254000"/>
                  </a:lnTo>
                  <a:lnTo>
                    <a:pt x="182473" y="251460"/>
                  </a:lnTo>
                  <a:lnTo>
                    <a:pt x="183413" y="250190"/>
                  </a:lnTo>
                  <a:lnTo>
                    <a:pt x="183286" y="249605"/>
                  </a:lnTo>
                  <a:lnTo>
                    <a:pt x="183375" y="246380"/>
                  </a:lnTo>
                  <a:lnTo>
                    <a:pt x="178219" y="251460"/>
                  </a:lnTo>
                  <a:lnTo>
                    <a:pt x="177927" y="248920"/>
                  </a:lnTo>
                  <a:lnTo>
                    <a:pt x="177165" y="250190"/>
                  </a:lnTo>
                  <a:lnTo>
                    <a:pt x="174840" y="252730"/>
                  </a:lnTo>
                  <a:lnTo>
                    <a:pt x="172999" y="252730"/>
                  </a:lnTo>
                  <a:lnTo>
                    <a:pt x="172453" y="251460"/>
                  </a:lnTo>
                  <a:lnTo>
                    <a:pt x="175806" y="247650"/>
                  </a:lnTo>
                  <a:lnTo>
                    <a:pt x="177228" y="247650"/>
                  </a:lnTo>
                  <a:lnTo>
                    <a:pt x="176898" y="248920"/>
                  </a:lnTo>
                  <a:lnTo>
                    <a:pt x="177927" y="248920"/>
                  </a:lnTo>
                  <a:lnTo>
                    <a:pt x="178295" y="248920"/>
                  </a:lnTo>
                  <a:lnTo>
                    <a:pt x="178955" y="247650"/>
                  </a:lnTo>
                  <a:lnTo>
                    <a:pt x="177914" y="247650"/>
                  </a:lnTo>
                  <a:lnTo>
                    <a:pt x="178409" y="246380"/>
                  </a:lnTo>
                  <a:lnTo>
                    <a:pt x="177203" y="245224"/>
                  </a:lnTo>
                  <a:lnTo>
                    <a:pt x="177101" y="246380"/>
                  </a:lnTo>
                  <a:lnTo>
                    <a:pt x="177101" y="245110"/>
                  </a:lnTo>
                  <a:lnTo>
                    <a:pt x="177228" y="245021"/>
                  </a:lnTo>
                  <a:lnTo>
                    <a:pt x="178917" y="243840"/>
                  </a:lnTo>
                  <a:lnTo>
                    <a:pt x="177355" y="243840"/>
                  </a:lnTo>
                  <a:lnTo>
                    <a:pt x="177304" y="244106"/>
                  </a:lnTo>
                  <a:lnTo>
                    <a:pt x="177330" y="243840"/>
                  </a:lnTo>
                  <a:lnTo>
                    <a:pt x="175348" y="243840"/>
                  </a:lnTo>
                  <a:lnTo>
                    <a:pt x="175133" y="242570"/>
                  </a:lnTo>
                  <a:lnTo>
                    <a:pt x="174802" y="242570"/>
                  </a:lnTo>
                  <a:lnTo>
                    <a:pt x="173875" y="243840"/>
                  </a:lnTo>
                  <a:lnTo>
                    <a:pt x="173697" y="243840"/>
                  </a:lnTo>
                  <a:lnTo>
                    <a:pt x="173189" y="241300"/>
                  </a:lnTo>
                  <a:lnTo>
                    <a:pt x="171196" y="243840"/>
                  </a:lnTo>
                  <a:lnTo>
                    <a:pt x="169646" y="243840"/>
                  </a:lnTo>
                  <a:lnTo>
                    <a:pt x="170421" y="241300"/>
                  </a:lnTo>
                  <a:lnTo>
                    <a:pt x="173189" y="241300"/>
                  </a:lnTo>
                  <a:lnTo>
                    <a:pt x="170954" y="240030"/>
                  </a:lnTo>
                  <a:lnTo>
                    <a:pt x="171221" y="238760"/>
                  </a:lnTo>
                  <a:lnTo>
                    <a:pt x="174332" y="237490"/>
                  </a:lnTo>
                  <a:lnTo>
                    <a:pt x="171500" y="237490"/>
                  </a:lnTo>
                  <a:lnTo>
                    <a:pt x="173596" y="234950"/>
                  </a:lnTo>
                  <a:lnTo>
                    <a:pt x="173342" y="233680"/>
                  </a:lnTo>
                  <a:lnTo>
                    <a:pt x="173875" y="233680"/>
                  </a:lnTo>
                  <a:lnTo>
                    <a:pt x="173342" y="232410"/>
                  </a:lnTo>
                  <a:lnTo>
                    <a:pt x="171780" y="234950"/>
                  </a:lnTo>
                  <a:lnTo>
                    <a:pt x="171792" y="233680"/>
                  </a:lnTo>
                  <a:lnTo>
                    <a:pt x="170751" y="233680"/>
                  </a:lnTo>
                  <a:lnTo>
                    <a:pt x="169430" y="236220"/>
                  </a:lnTo>
                  <a:lnTo>
                    <a:pt x="167081" y="237490"/>
                  </a:lnTo>
                  <a:lnTo>
                    <a:pt x="167347" y="236220"/>
                  </a:lnTo>
                  <a:lnTo>
                    <a:pt x="167373" y="235064"/>
                  </a:lnTo>
                  <a:lnTo>
                    <a:pt x="164757" y="236220"/>
                  </a:lnTo>
                  <a:lnTo>
                    <a:pt x="167106" y="233680"/>
                  </a:lnTo>
                  <a:lnTo>
                    <a:pt x="167373" y="235064"/>
                  </a:lnTo>
                  <a:lnTo>
                    <a:pt x="167487" y="235610"/>
                  </a:lnTo>
                  <a:lnTo>
                    <a:pt x="167614" y="234950"/>
                  </a:lnTo>
                  <a:lnTo>
                    <a:pt x="167601" y="236220"/>
                  </a:lnTo>
                  <a:lnTo>
                    <a:pt x="168071" y="234950"/>
                  </a:lnTo>
                  <a:lnTo>
                    <a:pt x="168541" y="233680"/>
                  </a:lnTo>
                  <a:lnTo>
                    <a:pt x="169011" y="232410"/>
                  </a:lnTo>
                  <a:lnTo>
                    <a:pt x="169481" y="231140"/>
                  </a:lnTo>
                  <a:lnTo>
                    <a:pt x="170256" y="231775"/>
                  </a:lnTo>
                  <a:lnTo>
                    <a:pt x="170256" y="231140"/>
                  </a:lnTo>
                  <a:lnTo>
                    <a:pt x="171056" y="231140"/>
                  </a:lnTo>
                  <a:lnTo>
                    <a:pt x="171183" y="230606"/>
                  </a:lnTo>
                  <a:lnTo>
                    <a:pt x="171488" y="230593"/>
                  </a:lnTo>
                  <a:lnTo>
                    <a:pt x="171335" y="230530"/>
                  </a:lnTo>
                  <a:lnTo>
                    <a:pt x="171208" y="230530"/>
                  </a:lnTo>
                  <a:lnTo>
                    <a:pt x="172021" y="227330"/>
                  </a:lnTo>
                  <a:lnTo>
                    <a:pt x="167627" y="232410"/>
                  </a:lnTo>
                  <a:lnTo>
                    <a:pt x="166370" y="231140"/>
                  </a:lnTo>
                  <a:lnTo>
                    <a:pt x="166751" y="230835"/>
                  </a:lnTo>
                  <a:lnTo>
                    <a:pt x="166116" y="231140"/>
                  </a:lnTo>
                  <a:lnTo>
                    <a:pt x="164528" y="231140"/>
                  </a:lnTo>
                  <a:lnTo>
                    <a:pt x="164782" y="229870"/>
                  </a:lnTo>
                  <a:lnTo>
                    <a:pt x="162788" y="231140"/>
                  </a:lnTo>
                  <a:lnTo>
                    <a:pt x="162458" y="229870"/>
                  </a:lnTo>
                  <a:lnTo>
                    <a:pt x="162420" y="231165"/>
                  </a:lnTo>
                  <a:lnTo>
                    <a:pt x="160858" y="232410"/>
                  </a:lnTo>
                  <a:lnTo>
                    <a:pt x="160655" y="231343"/>
                  </a:lnTo>
                  <a:lnTo>
                    <a:pt x="157975" y="232410"/>
                  </a:lnTo>
                  <a:lnTo>
                    <a:pt x="160108" y="229870"/>
                  </a:lnTo>
                  <a:lnTo>
                    <a:pt x="161175" y="228600"/>
                  </a:lnTo>
                  <a:lnTo>
                    <a:pt x="162242" y="227330"/>
                  </a:lnTo>
                  <a:lnTo>
                    <a:pt x="159626" y="227330"/>
                  </a:lnTo>
                  <a:lnTo>
                    <a:pt x="160172" y="226060"/>
                  </a:lnTo>
                  <a:lnTo>
                    <a:pt x="162267" y="224790"/>
                  </a:lnTo>
                  <a:lnTo>
                    <a:pt x="162547" y="223520"/>
                  </a:lnTo>
                  <a:lnTo>
                    <a:pt x="160210" y="223520"/>
                  </a:lnTo>
                  <a:lnTo>
                    <a:pt x="158610" y="224040"/>
                  </a:lnTo>
                  <a:lnTo>
                    <a:pt x="158610" y="224790"/>
                  </a:lnTo>
                  <a:lnTo>
                    <a:pt x="158597" y="226060"/>
                  </a:lnTo>
                  <a:lnTo>
                    <a:pt x="156502" y="227330"/>
                  </a:lnTo>
                  <a:lnTo>
                    <a:pt x="156743" y="226733"/>
                  </a:lnTo>
                  <a:lnTo>
                    <a:pt x="157353" y="225679"/>
                  </a:lnTo>
                  <a:lnTo>
                    <a:pt x="158610" y="224790"/>
                  </a:lnTo>
                  <a:lnTo>
                    <a:pt x="158610" y="224040"/>
                  </a:lnTo>
                  <a:lnTo>
                    <a:pt x="156298" y="224790"/>
                  </a:lnTo>
                  <a:lnTo>
                    <a:pt x="156540" y="225425"/>
                  </a:lnTo>
                  <a:lnTo>
                    <a:pt x="152590" y="227330"/>
                  </a:lnTo>
                  <a:lnTo>
                    <a:pt x="153708" y="224790"/>
                  </a:lnTo>
                  <a:lnTo>
                    <a:pt x="155308" y="223520"/>
                  </a:lnTo>
                  <a:lnTo>
                    <a:pt x="156895" y="222250"/>
                  </a:lnTo>
                  <a:lnTo>
                    <a:pt x="158496" y="220980"/>
                  </a:lnTo>
                  <a:lnTo>
                    <a:pt x="159385" y="218440"/>
                  </a:lnTo>
                  <a:lnTo>
                    <a:pt x="153835" y="220980"/>
                  </a:lnTo>
                  <a:lnTo>
                    <a:pt x="153708" y="219710"/>
                  </a:lnTo>
                  <a:lnTo>
                    <a:pt x="153428" y="217170"/>
                  </a:lnTo>
                  <a:lnTo>
                    <a:pt x="153111" y="218440"/>
                  </a:lnTo>
                  <a:lnTo>
                    <a:pt x="150990" y="219710"/>
                  </a:lnTo>
                  <a:lnTo>
                    <a:pt x="151853" y="217170"/>
                  </a:lnTo>
                  <a:lnTo>
                    <a:pt x="150558" y="217170"/>
                  </a:lnTo>
                  <a:lnTo>
                    <a:pt x="152209" y="215900"/>
                  </a:lnTo>
                  <a:lnTo>
                    <a:pt x="152463" y="215900"/>
                  </a:lnTo>
                  <a:lnTo>
                    <a:pt x="153238" y="214630"/>
                  </a:lnTo>
                  <a:lnTo>
                    <a:pt x="152069" y="215900"/>
                  </a:lnTo>
                  <a:lnTo>
                    <a:pt x="152171" y="213360"/>
                  </a:lnTo>
                  <a:lnTo>
                    <a:pt x="148818" y="215900"/>
                  </a:lnTo>
                  <a:lnTo>
                    <a:pt x="150202" y="213360"/>
                  </a:lnTo>
                  <a:lnTo>
                    <a:pt x="149783" y="210820"/>
                  </a:lnTo>
                  <a:lnTo>
                    <a:pt x="144119" y="214630"/>
                  </a:lnTo>
                  <a:lnTo>
                    <a:pt x="143764" y="213360"/>
                  </a:lnTo>
                  <a:lnTo>
                    <a:pt x="143408" y="212090"/>
                  </a:lnTo>
                  <a:lnTo>
                    <a:pt x="145542" y="212090"/>
                  </a:lnTo>
                  <a:lnTo>
                    <a:pt x="145834" y="210820"/>
                  </a:lnTo>
                  <a:lnTo>
                    <a:pt x="146126" y="209550"/>
                  </a:lnTo>
                  <a:lnTo>
                    <a:pt x="146621" y="209550"/>
                  </a:lnTo>
                  <a:lnTo>
                    <a:pt x="147383" y="208280"/>
                  </a:lnTo>
                  <a:lnTo>
                    <a:pt x="143268" y="209550"/>
                  </a:lnTo>
                  <a:lnTo>
                    <a:pt x="144424" y="208280"/>
                  </a:lnTo>
                  <a:lnTo>
                    <a:pt x="143535" y="208280"/>
                  </a:lnTo>
                  <a:lnTo>
                    <a:pt x="141782" y="209550"/>
                  </a:lnTo>
                  <a:lnTo>
                    <a:pt x="142252" y="208280"/>
                  </a:lnTo>
                  <a:lnTo>
                    <a:pt x="141439" y="209550"/>
                  </a:lnTo>
                  <a:lnTo>
                    <a:pt x="140500" y="208381"/>
                  </a:lnTo>
                  <a:lnTo>
                    <a:pt x="142849" y="204470"/>
                  </a:lnTo>
                  <a:lnTo>
                    <a:pt x="135166" y="205740"/>
                  </a:lnTo>
                  <a:lnTo>
                    <a:pt x="138442" y="201930"/>
                  </a:lnTo>
                  <a:lnTo>
                    <a:pt x="137007" y="200660"/>
                  </a:lnTo>
                  <a:lnTo>
                    <a:pt x="135407" y="199390"/>
                  </a:lnTo>
                  <a:lnTo>
                    <a:pt x="134493" y="199390"/>
                  </a:lnTo>
                  <a:lnTo>
                    <a:pt x="135026" y="198120"/>
                  </a:lnTo>
                  <a:lnTo>
                    <a:pt x="135280" y="198120"/>
                  </a:lnTo>
                  <a:lnTo>
                    <a:pt x="135699" y="195580"/>
                  </a:lnTo>
                  <a:lnTo>
                    <a:pt x="129908" y="200660"/>
                  </a:lnTo>
                  <a:lnTo>
                    <a:pt x="130327" y="198120"/>
                  </a:lnTo>
                  <a:lnTo>
                    <a:pt x="132346" y="195580"/>
                  </a:lnTo>
                  <a:lnTo>
                    <a:pt x="132435" y="198120"/>
                  </a:lnTo>
                  <a:lnTo>
                    <a:pt x="133045" y="196850"/>
                  </a:lnTo>
                  <a:lnTo>
                    <a:pt x="138277" y="193040"/>
                  </a:lnTo>
                  <a:lnTo>
                    <a:pt x="130784" y="195580"/>
                  </a:lnTo>
                  <a:lnTo>
                    <a:pt x="133096" y="191770"/>
                  </a:lnTo>
                  <a:lnTo>
                    <a:pt x="133616" y="191770"/>
                  </a:lnTo>
                  <a:lnTo>
                    <a:pt x="134810" y="189230"/>
                  </a:lnTo>
                  <a:lnTo>
                    <a:pt x="129984" y="191770"/>
                  </a:lnTo>
                  <a:lnTo>
                    <a:pt x="129387" y="189509"/>
                  </a:lnTo>
                  <a:lnTo>
                    <a:pt x="126631" y="190500"/>
                  </a:lnTo>
                  <a:lnTo>
                    <a:pt x="124371" y="189230"/>
                  </a:lnTo>
                  <a:lnTo>
                    <a:pt x="123342" y="188480"/>
                  </a:lnTo>
                  <a:lnTo>
                    <a:pt x="122821" y="189230"/>
                  </a:lnTo>
                  <a:lnTo>
                    <a:pt x="121323" y="187960"/>
                  </a:lnTo>
                  <a:lnTo>
                    <a:pt x="122212" y="186690"/>
                  </a:lnTo>
                  <a:lnTo>
                    <a:pt x="122593" y="185420"/>
                  </a:lnTo>
                  <a:lnTo>
                    <a:pt x="124841" y="182880"/>
                  </a:lnTo>
                  <a:lnTo>
                    <a:pt x="125793" y="184150"/>
                  </a:lnTo>
                  <a:lnTo>
                    <a:pt x="128358" y="181610"/>
                  </a:lnTo>
                  <a:lnTo>
                    <a:pt x="124612" y="182880"/>
                  </a:lnTo>
                  <a:lnTo>
                    <a:pt x="124688" y="181610"/>
                  </a:lnTo>
                  <a:lnTo>
                    <a:pt x="126060" y="181610"/>
                  </a:lnTo>
                  <a:lnTo>
                    <a:pt x="124371" y="180340"/>
                  </a:lnTo>
                  <a:lnTo>
                    <a:pt x="121031" y="181610"/>
                  </a:lnTo>
                  <a:lnTo>
                    <a:pt x="119888" y="180340"/>
                  </a:lnTo>
                  <a:lnTo>
                    <a:pt x="119049" y="181610"/>
                  </a:lnTo>
                  <a:lnTo>
                    <a:pt x="114998" y="182880"/>
                  </a:lnTo>
                  <a:lnTo>
                    <a:pt x="120269" y="179070"/>
                  </a:lnTo>
                  <a:lnTo>
                    <a:pt x="117068" y="179070"/>
                  </a:lnTo>
                  <a:lnTo>
                    <a:pt x="118630" y="177800"/>
                  </a:lnTo>
                  <a:lnTo>
                    <a:pt x="120192" y="176530"/>
                  </a:lnTo>
                  <a:lnTo>
                    <a:pt x="113690" y="176530"/>
                  </a:lnTo>
                  <a:lnTo>
                    <a:pt x="116687" y="175260"/>
                  </a:lnTo>
                  <a:lnTo>
                    <a:pt x="120650" y="175260"/>
                  </a:lnTo>
                  <a:lnTo>
                    <a:pt x="119202" y="172720"/>
                  </a:lnTo>
                  <a:lnTo>
                    <a:pt x="117284" y="173990"/>
                  </a:lnTo>
                  <a:lnTo>
                    <a:pt x="118567" y="173990"/>
                  </a:lnTo>
                  <a:lnTo>
                    <a:pt x="115328" y="175260"/>
                  </a:lnTo>
                  <a:lnTo>
                    <a:pt x="113233" y="175260"/>
                  </a:lnTo>
                  <a:lnTo>
                    <a:pt x="112318" y="173990"/>
                  </a:lnTo>
                  <a:lnTo>
                    <a:pt x="118999" y="170180"/>
                  </a:lnTo>
                  <a:lnTo>
                    <a:pt x="111391" y="168910"/>
                  </a:lnTo>
                  <a:lnTo>
                    <a:pt x="115836" y="165100"/>
                  </a:lnTo>
                  <a:lnTo>
                    <a:pt x="111747" y="163830"/>
                  </a:lnTo>
                  <a:lnTo>
                    <a:pt x="112204" y="162560"/>
                  </a:lnTo>
                  <a:lnTo>
                    <a:pt x="112661" y="161290"/>
                  </a:lnTo>
                  <a:lnTo>
                    <a:pt x="113563" y="158750"/>
                  </a:lnTo>
                  <a:lnTo>
                    <a:pt x="111252" y="156210"/>
                  </a:lnTo>
                  <a:lnTo>
                    <a:pt x="106819" y="161290"/>
                  </a:lnTo>
                  <a:lnTo>
                    <a:pt x="110540" y="156210"/>
                  </a:lnTo>
                  <a:lnTo>
                    <a:pt x="105397" y="160020"/>
                  </a:lnTo>
                  <a:lnTo>
                    <a:pt x="104622" y="160020"/>
                  </a:lnTo>
                  <a:lnTo>
                    <a:pt x="104521" y="158750"/>
                  </a:lnTo>
                  <a:lnTo>
                    <a:pt x="104825" y="158750"/>
                  </a:lnTo>
                  <a:lnTo>
                    <a:pt x="105295" y="157721"/>
                  </a:lnTo>
                  <a:lnTo>
                    <a:pt x="105702" y="157365"/>
                  </a:lnTo>
                  <a:lnTo>
                    <a:pt x="108419" y="156959"/>
                  </a:lnTo>
                  <a:lnTo>
                    <a:pt x="106451" y="155257"/>
                  </a:lnTo>
                  <a:lnTo>
                    <a:pt x="106603" y="154940"/>
                  </a:lnTo>
                  <a:lnTo>
                    <a:pt x="107823" y="153670"/>
                  </a:lnTo>
                  <a:lnTo>
                    <a:pt x="108204" y="154940"/>
                  </a:lnTo>
                  <a:lnTo>
                    <a:pt x="109347" y="153670"/>
                  </a:lnTo>
                  <a:lnTo>
                    <a:pt x="108775" y="152400"/>
                  </a:lnTo>
                  <a:lnTo>
                    <a:pt x="111175" y="151130"/>
                  </a:lnTo>
                  <a:lnTo>
                    <a:pt x="111925" y="149860"/>
                  </a:lnTo>
                  <a:lnTo>
                    <a:pt x="110172" y="151130"/>
                  </a:lnTo>
                  <a:lnTo>
                    <a:pt x="108877" y="151130"/>
                  </a:lnTo>
                  <a:lnTo>
                    <a:pt x="109029" y="149860"/>
                  </a:lnTo>
                  <a:lnTo>
                    <a:pt x="107391" y="152400"/>
                  </a:lnTo>
                  <a:lnTo>
                    <a:pt x="103187" y="152400"/>
                  </a:lnTo>
                  <a:lnTo>
                    <a:pt x="110642" y="147320"/>
                  </a:lnTo>
                  <a:lnTo>
                    <a:pt x="106870" y="147320"/>
                  </a:lnTo>
                  <a:lnTo>
                    <a:pt x="106286" y="144780"/>
                  </a:lnTo>
                  <a:lnTo>
                    <a:pt x="105994" y="143510"/>
                  </a:lnTo>
                  <a:lnTo>
                    <a:pt x="101752" y="144614"/>
                  </a:lnTo>
                  <a:lnTo>
                    <a:pt x="102870" y="143510"/>
                  </a:lnTo>
                  <a:lnTo>
                    <a:pt x="103543" y="143510"/>
                  </a:lnTo>
                  <a:lnTo>
                    <a:pt x="103060" y="142240"/>
                  </a:lnTo>
                  <a:lnTo>
                    <a:pt x="102565" y="140970"/>
                  </a:lnTo>
                  <a:lnTo>
                    <a:pt x="95338" y="140970"/>
                  </a:lnTo>
                  <a:lnTo>
                    <a:pt x="96723" y="137160"/>
                  </a:lnTo>
                  <a:lnTo>
                    <a:pt x="98145" y="137160"/>
                  </a:lnTo>
                  <a:lnTo>
                    <a:pt x="97459" y="135890"/>
                  </a:lnTo>
                  <a:lnTo>
                    <a:pt x="95161" y="137160"/>
                  </a:lnTo>
                  <a:lnTo>
                    <a:pt x="96088" y="135890"/>
                  </a:lnTo>
                  <a:lnTo>
                    <a:pt x="96659" y="135890"/>
                  </a:lnTo>
                  <a:lnTo>
                    <a:pt x="97523" y="134620"/>
                  </a:lnTo>
                  <a:lnTo>
                    <a:pt x="94716" y="134620"/>
                  </a:lnTo>
                  <a:lnTo>
                    <a:pt x="96532" y="133350"/>
                  </a:lnTo>
                  <a:lnTo>
                    <a:pt x="96583" y="132080"/>
                  </a:lnTo>
                  <a:lnTo>
                    <a:pt x="96672" y="129540"/>
                  </a:lnTo>
                  <a:lnTo>
                    <a:pt x="90487" y="132080"/>
                  </a:lnTo>
                  <a:lnTo>
                    <a:pt x="88226" y="130810"/>
                  </a:lnTo>
                  <a:lnTo>
                    <a:pt x="92125" y="128270"/>
                  </a:lnTo>
                  <a:lnTo>
                    <a:pt x="92113" y="125730"/>
                  </a:lnTo>
                  <a:lnTo>
                    <a:pt x="92151" y="124460"/>
                  </a:lnTo>
                  <a:lnTo>
                    <a:pt x="92722" y="124460"/>
                  </a:lnTo>
                  <a:lnTo>
                    <a:pt x="91427" y="120650"/>
                  </a:lnTo>
                  <a:lnTo>
                    <a:pt x="86474" y="120650"/>
                  </a:lnTo>
                  <a:lnTo>
                    <a:pt x="83261" y="119380"/>
                  </a:lnTo>
                  <a:lnTo>
                    <a:pt x="86499" y="115570"/>
                  </a:lnTo>
                  <a:lnTo>
                    <a:pt x="81584" y="113030"/>
                  </a:lnTo>
                  <a:lnTo>
                    <a:pt x="81953" y="110490"/>
                  </a:lnTo>
                  <a:lnTo>
                    <a:pt x="82321" y="107950"/>
                  </a:lnTo>
                  <a:lnTo>
                    <a:pt x="81864" y="109220"/>
                  </a:lnTo>
                  <a:lnTo>
                    <a:pt x="79209" y="110490"/>
                  </a:lnTo>
                  <a:lnTo>
                    <a:pt x="78524" y="110490"/>
                  </a:lnTo>
                  <a:lnTo>
                    <a:pt x="78943" y="109220"/>
                  </a:lnTo>
                  <a:lnTo>
                    <a:pt x="74714" y="109220"/>
                  </a:lnTo>
                  <a:lnTo>
                    <a:pt x="78397" y="107950"/>
                  </a:lnTo>
                  <a:lnTo>
                    <a:pt x="81724" y="105410"/>
                  </a:lnTo>
                  <a:lnTo>
                    <a:pt x="79984" y="104140"/>
                  </a:lnTo>
                  <a:lnTo>
                    <a:pt x="79489" y="104140"/>
                  </a:lnTo>
                  <a:lnTo>
                    <a:pt x="74637" y="106680"/>
                  </a:lnTo>
                  <a:lnTo>
                    <a:pt x="75946" y="102870"/>
                  </a:lnTo>
                  <a:lnTo>
                    <a:pt x="74002" y="100330"/>
                  </a:lnTo>
                  <a:lnTo>
                    <a:pt x="72059" y="99060"/>
                  </a:lnTo>
                  <a:lnTo>
                    <a:pt x="72504" y="97790"/>
                  </a:lnTo>
                  <a:lnTo>
                    <a:pt x="73367" y="95250"/>
                  </a:lnTo>
                  <a:lnTo>
                    <a:pt x="69786" y="95250"/>
                  </a:lnTo>
                  <a:lnTo>
                    <a:pt x="72364" y="93980"/>
                  </a:lnTo>
                  <a:lnTo>
                    <a:pt x="71793" y="90170"/>
                  </a:lnTo>
                  <a:lnTo>
                    <a:pt x="69900" y="88900"/>
                  </a:lnTo>
                  <a:lnTo>
                    <a:pt x="71996" y="87630"/>
                  </a:lnTo>
                  <a:lnTo>
                    <a:pt x="71450" y="86360"/>
                  </a:lnTo>
                  <a:lnTo>
                    <a:pt x="63652" y="90170"/>
                  </a:lnTo>
                  <a:lnTo>
                    <a:pt x="62839" y="88900"/>
                  </a:lnTo>
                  <a:lnTo>
                    <a:pt x="66484" y="86360"/>
                  </a:lnTo>
                  <a:lnTo>
                    <a:pt x="65125" y="85090"/>
                  </a:lnTo>
                  <a:lnTo>
                    <a:pt x="67335" y="80010"/>
                  </a:lnTo>
                  <a:lnTo>
                    <a:pt x="64719" y="80010"/>
                  </a:lnTo>
                  <a:lnTo>
                    <a:pt x="64249" y="78740"/>
                  </a:lnTo>
                  <a:lnTo>
                    <a:pt x="64554" y="77470"/>
                  </a:lnTo>
                  <a:lnTo>
                    <a:pt x="65151" y="74930"/>
                  </a:lnTo>
                  <a:lnTo>
                    <a:pt x="62928" y="76047"/>
                  </a:lnTo>
                  <a:lnTo>
                    <a:pt x="59131" y="74930"/>
                  </a:lnTo>
                  <a:lnTo>
                    <a:pt x="56946" y="74930"/>
                  </a:lnTo>
                  <a:lnTo>
                    <a:pt x="59613" y="73660"/>
                  </a:lnTo>
                  <a:lnTo>
                    <a:pt x="55778" y="74930"/>
                  </a:lnTo>
                  <a:lnTo>
                    <a:pt x="54864" y="74930"/>
                  </a:lnTo>
                  <a:lnTo>
                    <a:pt x="53187" y="73660"/>
                  </a:lnTo>
                  <a:lnTo>
                    <a:pt x="53340" y="73660"/>
                  </a:lnTo>
                  <a:lnTo>
                    <a:pt x="55029" y="72440"/>
                  </a:lnTo>
                  <a:lnTo>
                    <a:pt x="55410" y="71120"/>
                  </a:lnTo>
                  <a:lnTo>
                    <a:pt x="51765" y="73660"/>
                  </a:lnTo>
                  <a:lnTo>
                    <a:pt x="52387" y="71120"/>
                  </a:lnTo>
                  <a:lnTo>
                    <a:pt x="49364" y="71120"/>
                  </a:lnTo>
                  <a:lnTo>
                    <a:pt x="50241" y="68580"/>
                  </a:lnTo>
                  <a:lnTo>
                    <a:pt x="52476" y="67310"/>
                  </a:lnTo>
                  <a:lnTo>
                    <a:pt x="50977" y="67310"/>
                  </a:lnTo>
                  <a:lnTo>
                    <a:pt x="48729" y="68580"/>
                  </a:lnTo>
                  <a:lnTo>
                    <a:pt x="49022" y="67310"/>
                  </a:lnTo>
                  <a:lnTo>
                    <a:pt x="49860" y="66040"/>
                  </a:lnTo>
                  <a:lnTo>
                    <a:pt x="50876" y="66040"/>
                  </a:lnTo>
                  <a:lnTo>
                    <a:pt x="51231" y="64770"/>
                  </a:lnTo>
                  <a:lnTo>
                    <a:pt x="51333" y="64389"/>
                  </a:lnTo>
                  <a:lnTo>
                    <a:pt x="52997" y="63500"/>
                  </a:lnTo>
                  <a:lnTo>
                    <a:pt x="52781" y="60960"/>
                  </a:lnTo>
                  <a:lnTo>
                    <a:pt x="50876" y="60960"/>
                  </a:lnTo>
                  <a:lnTo>
                    <a:pt x="50876" y="64770"/>
                  </a:lnTo>
                  <a:lnTo>
                    <a:pt x="50622" y="64770"/>
                  </a:lnTo>
                  <a:lnTo>
                    <a:pt x="50711" y="64414"/>
                  </a:lnTo>
                  <a:lnTo>
                    <a:pt x="50825" y="64668"/>
                  </a:lnTo>
                  <a:lnTo>
                    <a:pt x="50876" y="60960"/>
                  </a:lnTo>
                  <a:lnTo>
                    <a:pt x="49644" y="60960"/>
                  </a:lnTo>
                  <a:lnTo>
                    <a:pt x="50368" y="63500"/>
                  </a:lnTo>
                  <a:lnTo>
                    <a:pt x="50469" y="63779"/>
                  </a:lnTo>
                  <a:lnTo>
                    <a:pt x="46380" y="64770"/>
                  </a:lnTo>
                  <a:lnTo>
                    <a:pt x="48209" y="62230"/>
                  </a:lnTo>
                  <a:lnTo>
                    <a:pt x="49441" y="62230"/>
                  </a:lnTo>
                  <a:lnTo>
                    <a:pt x="49644" y="60960"/>
                  </a:lnTo>
                  <a:lnTo>
                    <a:pt x="49491" y="60960"/>
                  </a:lnTo>
                  <a:lnTo>
                    <a:pt x="49987" y="59690"/>
                  </a:lnTo>
                  <a:lnTo>
                    <a:pt x="50380" y="58420"/>
                  </a:lnTo>
                  <a:lnTo>
                    <a:pt x="50469" y="57150"/>
                  </a:lnTo>
                  <a:lnTo>
                    <a:pt x="52387" y="55880"/>
                  </a:lnTo>
                  <a:lnTo>
                    <a:pt x="50876" y="54673"/>
                  </a:lnTo>
                  <a:lnTo>
                    <a:pt x="50876" y="55880"/>
                  </a:lnTo>
                  <a:lnTo>
                    <a:pt x="50380" y="57150"/>
                  </a:lnTo>
                  <a:lnTo>
                    <a:pt x="50228" y="55880"/>
                  </a:lnTo>
                  <a:lnTo>
                    <a:pt x="50876" y="55880"/>
                  </a:lnTo>
                  <a:lnTo>
                    <a:pt x="50876" y="54673"/>
                  </a:lnTo>
                  <a:lnTo>
                    <a:pt x="50596" y="54610"/>
                  </a:lnTo>
                  <a:lnTo>
                    <a:pt x="48006" y="55880"/>
                  </a:lnTo>
                  <a:lnTo>
                    <a:pt x="48006" y="54610"/>
                  </a:lnTo>
                  <a:lnTo>
                    <a:pt x="46240" y="55880"/>
                  </a:lnTo>
                  <a:lnTo>
                    <a:pt x="46609" y="55880"/>
                  </a:lnTo>
                  <a:lnTo>
                    <a:pt x="46482" y="56159"/>
                  </a:lnTo>
                  <a:lnTo>
                    <a:pt x="46329" y="56349"/>
                  </a:lnTo>
                  <a:lnTo>
                    <a:pt x="46202" y="56489"/>
                  </a:lnTo>
                  <a:lnTo>
                    <a:pt x="46723" y="56337"/>
                  </a:lnTo>
                  <a:lnTo>
                    <a:pt x="46939" y="57150"/>
                  </a:lnTo>
                  <a:lnTo>
                    <a:pt x="47713" y="57150"/>
                  </a:lnTo>
                  <a:lnTo>
                    <a:pt x="48069" y="58420"/>
                  </a:lnTo>
                  <a:lnTo>
                    <a:pt x="45097" y="58420"/>
                  </a:lnTo>
                  <a:lnTo>
                    <a:pt x="46202" y="57150"/>
                  </a:lnTo>
                  <a:lnTo>
                    <a:pt x="41529" y="58420"/>
                  </a:lnTo>
                  <a:lnTo>
                    <a:pt x="44729" y="55880"/>
                  </a:lnTo>
                  <a:lnTo>
                    <a:pt x="45872" y="53340"/>
                  </a:lnTo>
                  <a:lnTo>
                    <a:pt x="48006" y="52070"/>
                  </a:lnTo>
                  <a:lnTo>
                    <a:pt x="45567" y="50800"/>
                  </a:lnTo>
                  <a:lnTo>
                    <a:pt x="45161" y="49530"/>
                  </a:lnTo>
                  <a:lnTo>
                    <a:pt x="44754" y="48260"/>
                  </a:lnTo>
                  <a:lnTo>
                    <a:pt x="39192" y="49530"/>
                  </a:lnTo>
                  <a:lnTo>
                    <a:pt x="38277" y="48260"/>
                  </a:lnTo>
                  <a:lnTo>
                    <a:pt x="40297" y="48260"/>
                  </a:lnTo>
                  <a:lnTo>
                    <a:pt x="40970" y="46990"/>
                  </a:lnTo>
                  <a:lnTo>
                    <a:pt x="40716" y="46990"/>
                  </a:lnTo>
                  <a:lnTo>
                    <a:pt x="40398" y="44450"/>
                  </a:lnTo>
                  <a:lnTo>
                    <a:pt x="36804" y="45720"/>
                  </a:lnTo>
                  <a:lnTo>
                    <a:pt x="37236" y="44450"/>
                  </a:lnTo>
                  <a:lnTo>
                    <a:pt x="37668" y="43180"/>
                  </a:lnTo>
                  <a:lnTo>
                    <a:pt x="40373" y="44450"/>
                  </a:lnTo>
                  <a:lnTo>
                    <a:pt x="38874" y="43180"/>
                  </a:lnTo>
                  <a:lnTo>
                    <a:pt x="40055" y="43180"/>
                  </a:lnTo>
                  <a:lnTo>
                    <a:pt x="39878" y="40640"/>
                  </a:lnTo>
                  <a:lnTo>
                    <a:pt x="36283" y="39408"/>
                  </a:lnTo>
                  <a:lnTo>
                    <a:pt x="36283" y="68580"/>
                  </a:lnTo>
                  <a:lnTo>
                    <a:pt x="36080" y="69850"/>
                  </a:lnTo>
                  <a:lnTo>
                    <a:pt x="35534" y="71120"/>
                  </a:lnTo>
                  <a:lnTo>
                    <a:pt x="35471" y="69850"/>
                  </a:lnTo>
                  <a:lnTo>
                    <a:pt x="35039" y="69850"/>
                  </a:lnTo>
                  <a:lnTo>
                    <a:pt x="35890" y="68580"/>
                  </a:lnTo>
                  <a:lnTo>
                    <a:pt x="36283" y="68580"/>
                  </a:lnTo>
                  <a:lnTo>
                    <a:pt x="36283" y="39408"/>
                  </a:lnTo>
                  <a:lnTo>
                    <a:pt x="34112" y="38595"/>
                  </a:lnTo>
                  <a:lnTo>
                    <a:pt x="34112" y="68580"/>
                  </a:lnTo>
                  <a:lnTo>
                    <a:pt x="33578" y="67310"/>
                  </a:lnTo>
                  <a:lnTo>
                    <a:pt x="34112" y="68580"/>
                  </a:lnTo>
                  <a:lnTo>
                    <a:pt x="34112" y="38595"/>
                  </a:lnTo>
                  <a:lnTo>
                    <a:pt x="32804" y="38100"/>
                  </a:lnTo>
                  <a:lnTo>
                    <a:pt x="33210" y="35560"/>
                  </a:lnTo>
                  <a:lnTo>
                    <a:pt x="33401" y="34290"/>
                  </a:lnTo>
                  <a:lnTo>
                    <a:pt x="32423" y="34290"/>
                  </a:lnTo>
                  <a:lnTo>
                    <a:pt x="33337" y="29210"/>
                  </a:lnTo>
                  <a:lnTo>
                    <a:pt x="24701" y="26670"/>
                  </a:lnTo>
                  <a:lnTo>
                    <a:pt x="27609" y="19050"/>
                  </a:lnTo>
                  <a:lnTo>
                    <a:pt x="28028" y="17780"/>
                  </a:lnTo>
                  <a:lnTo>
                    <a:pt x="25717" y="19050"/>
                  </a:lnTo>
                  <a:lnTo>
                    <a:pt x="23647" y="19050"/>
                  </a:lnTo>
                  <a:lnTo>
                    <a:pt x="26390" y="16510"/>
                  </a:lnTo>
                  <a:lnTo>
                    <a:pt x="19113" y="16510"/>
                  </a:lnTo>
                  <a:lnTo>
                    <a:pt x="27965" y="10160"/>
                  </a:lnTo>
                  <a:lnTo>
                    <a:pt x="22237" y="10160"/>
                  </a:lnTo>
                  <a:lnTo>
                    <a:pt x="20447" y="11430"/>
                  </a:lnTo>
                  <a:lnTo>
                    <a:pt x="20408" y="10160"/>
                  </a:lnTo>
                  <a:lnTo>
                    <a:pt x="18008" y="8890"/>
                  </a:lnTo>
                  <a:lnTo>
                    <a:pt x="18249" y="8763"/>
                  </a:lnTo>
                  <a:lnTo>
                    <a:pt x="19011" y="7620"/>
                  </a:lnTo>
                  <a:lnTo>
                    <a:pt x="19913" y="7620"/>
                  </a:lnTo>
                  <a:lnTo>
                    <a:pt x="18630" y="8559"/>
                  </a:lnTo>
                  <a:lnTo>
                    <a:pt x="20320" y="7620"/>
                  </a:lnTo>
                  <a:lnTo>
                    <a:pt x="20510" y="7620"/>
                  </a:lnTo>
                  <a:lnTo>
                    <a:pt x="16929" y="6350"/>
                  </a:lnTo>
                  <a:lnTo>
                    <a:pt x="17246" y="3810"/>
                  </a:lnTo>
                  <a:lnTo>
                    <a:pt x="23050" y="3810"/>
                  </a:lnTo>
                  <a:lnTo>
                    <a:pt x="22237" y="1270"/>
                  </a:lnTo>
                  <a:lnTo>
                    <a:pt x="21221" y="0"/>
                  </a:lnTo>
                  <a:lnTo>
                    <a:pt x="16624" y="0"/>
                  </a:lnTo>
                  <a:lnTo>
                    <a:pt x="15760" y="1270"/>
                  </a:lnTo>
                  <a:lnTo>
                    <a:pt x="15252" y="2540"/>
                  </a:lnTo>
                  <a:lnTo>
                    <a:pt x="13741" y="3810"/>
                  </a:lnTo>
                  <a:lnTo>
                    <a:pt x="12573" y="2540"/>
                  </a:lnTo>
                  <a:lnTo>
                    <a:pt x="8026" y="5080"/>
                  </a:lnTo>
                  <a:lnTo>
                    <a:pt x="3149" y="6350"/>
                  </a:lnTo>
                  <a:lnTo>
                    <a:pt x="977" y="8890"/>
                  </a:lnTo>
                  <a:lnTo>
                    <a:pt x="4381" y="10160"/>
                  </a:lnTo>
                  <a:lnTo>
                    <a:pt x="2425" y="11430"/>
                  </a:lnTo>
                  <a:lnTo>
                    <a:pt x="1727" y="10160"/>
                  </a:lnTo>
                  <a:lnTo>
                    <a:pt x="0" y="11430"/>
                  </a:lnTo>
                  <a:lnTo>
                    <a:pt x="2374" y="11430"/>
                  </a:lnTo>
                  <a:lnTo>
                    <a:pt x="1663" y="12700"/>
                  </a:lnTo>
                  <a:lnTo>
                    <a:pt x="2540" y="12700"/>
                  </a:lnTo>
                  <a:lnTo>
                    <a:pt x="2006" y="13970"/>
                  </a:lnTo>
                  <a:lnTo>
                    <a:pt x="4279" y="13970"/>
                  </a:lnTo>
                  <a:lnTo>
                    <a:pt x="5626" y="12700"/>
                  </a:lnTo>
                  <a:lnTo>
                    <a:pt x="7442" y="12700"/>
                  </a:lnTo>
                  <a:lnTo>
                    <a:pt x="3975" y="15240"/>
                  </a:lnTo>
                  <a:lnTo>
                    <a:pt x="5232" y="15240"/>
                  </a:lnTo>
                  <a:lnTo>
                    <a:pt x="4991" y="17780"/>
                  </a:lnTo>
                  <a:lnTo>
                    <a:pt x="7531" y="16510"/>
                  </a:lnTo>
                  <a:lnTo>
                    <a:pt x="5359" y="19050"/>
                  </a:lnTo>
                  <a:lnTo>
                    <a:pt x="9296" y="19050"/>
                  </a:lnTo>
                  <a:lnTo>
                    <a:pt x="5054" y="20320"/>
                  </a:lnTo>
                  <a:lnTo>
                    <a:pt x="8953" y="20320"/>
                  </a:lnTo>
                  <a:lnTo>
                    <a:pt x="9423" y="21590"/>
                  </a:lnTo>
                  <a:lnTo>
                    <a:pt x="3848" y="21590"/>
                  </a:lnTo>
                  <a:lnTo>
                    <a:pt x="10274" y="24130"/>
                  </a:lnTo>
                  <a:lnTo>
                    <a:pt x="9626" y="24282"/>
                  </a:lnTo>
                  <a:lnTo>
                    <a:pt x="8242" y="27940"/>
                  </a:lnTo>
                  <a:lnTo>
                    <a:pt x="11480" y="29210"/>
                  </a:lnTo>
                  <a:lnTo>
                    <a:pt x="10439" y="29210"/>
                  </a:lnTo>
                  <a:lnTo>
                    <a:pt x="10490" y="30480"/>
                  </a:lnTo>
                  <a:lnTo>
                    <a:pt x="9232" y="30480"/>
                  </a:lnTo>
                  <a:lnTo>
                    <a:pt x="8674" y="31750"/>
                  </a:lnTo>
                  <a:lnTo>
                    <a:pt x="12458" y="30480"/>
                  </a:lnTo>
                  <a:lnTo>
                    <a:pt x="13982" y="31750"/>
                  </a:lnTo>
                  <a:lnTo>
                    <a:pt x="16624" y="30480"/>
                  </a:lnTo>
                  <a:lnTo>
                    <a:pt x="13589" y="33020"/>
                  </a:lnTo>
                  <a:lnTo>
                    <a:pt x="11950" y="31750"/>
                  </a:lnTo>
                  <a:lnTo>
                    <a:pt x="8674" y="34290"/>
                  </a:lnTo>
                  <a:lnTo>
                    <a:pt x="11658" y="33020"/>
                  </a:lnTo>
                  <a:lnTo>
                    <a:pt x="12611" y="34290"/>
                  </a:lnTo>
                  <a:lnTo>
                    <a:pt x="14935" y="33020"/>
                  </a:lnTo>
                  <a:lnTo>
                    <a:pt x="13716" y="34734"/>
                  </a:lnTo>
                  <a:lnTo>
                    <a:pt x="11341" y="36830"/>
                  </a:lnTo>
                  <a:lnTo>
                    <a:pt x="13703" y="35560"/>
                  </a:lnTo>
                  <a:lnTo>
                    <a:pt x="16052" y="34290"/>
                  </a:lnTo>
                  <a:lnTo>
                    <a:pt x="12509" y="36830"/>
                  </a:lnTo>
                  <a:lnTo>
                    <a:pt x="15697" y="35560"/>
                  </a:lnTo>
                  <a:lnTo>
                    <a:pt x="14008" y="38100"/>
                  </a:lnTo>
                  <a:lnTo>
                    <a:pt x="11506" y="38100"/>
                  </a:lnTo>
                  <a:lnTo>
                    <a:pt x="13576" y="39370"/>
                  </a:lnTo>
                  <a:lnTo>
                    <a:pt x="12611" y="40474"/>
                  </a:lnTo>
                  <a:lnTo>
                    <a:pt x="13970" y="39370"/>
                  </a:lnTo>
                  <a:lnTo>
                    <a:pt x="16116" y="38100"/>
                  </a:lnTo>
                  <a:lnTo>
                    <a:pt x="17894" y="39370"/>
                  </a:lnTo>
                  <a:lnTo>
                    <a:pt x="13906" y="40640"/>
                  </a:lnTo>
                  <a:lnTo>
                    <a:pt x="12395" y="41910"/>
                  </a:lnTo>
                  <a:lnTo>
                    <a:pt x="17627" y="41910"/>
                  </a:lnTo>
                  <a:lnTo>
                    <a:pt x="17081" y="43180"/>
                  </a:lnTo>
                  <a:lnTo>
                    <a:pt x="19431" y="43180"/>
                  </a:lnTo>
                  <a:lnTo>
                    <a:pt x="17818" y="45720"/>
                  </a:lnTo>
                  <a:lnTo>
                    <a:pt x="21640" y="45720"/>
                  </a:lnTo>
                  <a:lnTo>
                    <a:pt x="21120" y="46990"/>
                  </a:lnTo>
                  <a:lnTo>
                    <a:pt x="22771" y="45720"/>
                  </a:lnTo>
                  <a:lnTo>
                    <a:pt x="24523" y="44450"/>
                  </a:lnTo>
                  <a:lnTo>
                    <a:pt x="26276" y="44450"/>
                  </a:lnTo>
                  <a:lnTo>
                    <a:pt x="28536" y="44450"/>
                  </a:lnTo>
                  <a:lnTo>
                    <a:pt x="26377" y="45720"/>
                  </a:lnTo>
                  <a:lnTo>
                    <a:pt x="26276" y="44450"/>
                  </a:lnTo>
                  <a:lnTo>
                    <a:pt x="25336" y="45720"/>
                  </a:lnTo>
                  <a:lnTo>
                    <a:pt x="25844" y="45720"/>
                  </a:lnTo>
                  <a:lnTo>
                    <a:pt x="24345" y="46990"/>
                  </a:lnTo>
                  <a:lnTo>
                    <a:pt x="26949" y="46990"/>
                  </a:lnTo>
                  <a:lnTo>
                    <a:pt x="26479" y="48260"/>
                  </a:lnTo>
                  <a:lnTo>
                    <a:pt x="23393" y="50800"/>
                  </a:lnTo>
                  <a:lnTo>
                    <a:pt x="23710" y="49530"/>
                  </a:lnTo>
                  <a:lnTo>
                    <a:pt x="24320" y="47015"/>
                  </a:lnTo>
                  <a:lnTo>
                    <a:pt x="22110" y="49530"/>
                  </a:lnTo>
                  <a:lnTo>
                    <a:pt x="22606" y="48260"/>
                  </a:lnTo>
                  <a:lnTo>
                    <a:pt x="18122" y="50800"/>
                  </a:lnTo>
                  <a:lnTo>
                    <a:pt x="22529" y="46990"/>
                  </a:lnTo>
                  <a:lnTo>
                    <a:pt x="17640" y="50800"/>
                  </a:lnTo>
                  <a:lnTo>
                    <a:pt x="17678" y="53340"/>
                  </a:lnTo>
                  <a:lnTo>
                    <a:pt x="20320" y="52070"/>
                  </a:lnTo>
                  <a:lnTo>
                    <a:pt x="20370" y="54610"/>
                  </a:lnTo>
                  <a:lnTo>
                    <a:pt x="22364" y="53340"/>
                  </a:lnTo>
                  <a:lnTo>
                    <a:pt x="22910" y="53340"/>
                  </a:lnTo>
                  <a:lnTo>
                    <a:pt x="24904" y="52070"/>
                  </a:lnTo>
                  <a:lnTo>
                    <a:pt x="29489" y="53340"/>
                  </a:lnTo>
                  <a:lnTo>
                    <a:pt x="18021" y="58420"/>
                  </a:lnTo>
                  <a:lnTo>
                    <a:pt x="25692" y="58420"/>
                  </a:lnTo>
                  <a:lnTo>
                    <a:pt x="29806" y="55880"/>
                  </a:lnTo>
                  <a:lnTo>
                    <a:pt x="28422" y="58420"/>
                  </a:lnTo>
                  <a:lnTo>
                    <a:pt x="24574" y="59690"/>
                  </a:lnTo>
                  <a:lnTo>
                    <a:pt x="25196" y="62230"/>
                  </a:lnTo>
                  <a:lnTo>
                    <a:pt x="26250" y="61442"/>
                  </a:lnTo>
                  <a:lnTo>
                    <a:pt x="24485" y="63500"/>
                  </a:lnTo>
                  <a:lnTo>
                    <a:pt x="27241" y="62014"/>
                  </a:lnTo>
                  <a:lnTo>
                    <a:pt x="26949" y="60960"/>
                  </a:lnTo>
                  <a:lnTo>
                    <a:pt x="30289" y="58420"/>
                  </a:lnTo>
                  <a:lnTo>
                    <a:pt x="28879" y="60960"/>
                  </a:lnTo>
                  <a:lnTo>
                    <a:pt x="28308" y="61429"/>
                  </a:lnTo>
                  <a:lnTo>
                    <a:pt x="29159" y="60960"/>
                  </a:lnTo>
                  <a:lnTo>
                    <a:pt x="29654" y="62230"/>
                  </a:lnTo>
                  <a:lnTo>
                    <a:pt x="26593" y="63500"/>
                  </a:lnTo>
                  <a:lnTo>
                    <a:pt x="28117" y="66040"/>
                  </a:lnTo>
                  <a:lnTo>
                    <a:pt x="31546" y="66040"/>
                  </a:lnTo>
                  <a:lnTo>
                    <a:pt x="33248" y="68580"/>
                  </a:lnTo>
                  <a:lnTo>
                    <a:pt x="31064" y="68580"/>
                  </a:lnTo>
                  <a:lnTo>
                    <a:pt x="30365" y="69850"/>
                  </a:lnTo>
                  <a:lnTo>
                    <a:pt x="33362" y="72390"/>
                  </a:lnTo>
                  <a:lnTo>
                    <a:pt x="33045" y="76200"/>
                  </a:lnTo>
                  <a:lnTo>
                    <a:pt x="32677" y="80010"/>
                  </a:lnTo>
                  <a:lnTo>
                    <a:pt x="35941" y="78740"/>
                  </a:lnTo>
                  <a:lnTo>
                    <a:pt x="36042" y="80010"/>
                  </a:lnTo>
                  <a:lnTo>
                    <a:pt x="37884" y="80010"/>
                  </a:lnTo>
                  <a:lnTo>
                    <a:pt x="36258" y="81280"/>
                  </a:lnTo>
                  <a:lnTo>
                    <a:pt x="38519" y="81280"/>
                  </a:lnTo>
                  <a:lnTo>
                    <a:pt x="43002" y="83820"/>
                  </a:lnTo>
                  <a:lnTo>
                    <a:pt x="41173" y="87630"/>
                  </a:lnTo>
                  <a:lnTo>
                    <a:pt x="40170" y="87630"/>
                  </a:lnTo>
                  <a:lnTo>
                    <a:pt x="39903" y="88900"/>
                  </a:lnTo>
                  <a:lnTo>
                    <a:pt x="46609" y="86360"/>
                  </a:lnTo>
                  <a:lnTo>
                    <a:pt x="44856" y="88900"/>
                  </a:lnTo>
                  <a:lnTo>
                    <a:pt x="44246" y="88900"/>
                  </a:lnTo>
                  <a:lnTo>
                    <a:pt x="44856" y="92710"/>
                  </a:lnTo>
                  <a:lnTo>
                    <a:pt x="49263" y="95250"/>
                  </a:lnTo>
                  <a:lnTo>
                    <a:pt x="46685" y="99060"/>
                  </a:lnTo>
                  <a:lnTo>
                    <a:pt x="50800" y="97790"/>
                  </a:lnTo>
                  <a:lnTo>
                    <a:pt x="46812" y="104140"/>
                  </a:lnTo>
                  <a:lnTo>
                    <a:pt x="52285" y="100330"/>
                  </a:lnTo>
                  <a:lnTo>
                    <a:pt x="50698" y="104140"/>
                  </a:lnTo>
                  <a:lnTo>
                    <a:pt x="49441" y="104140"/>
                  </a:lnTo>
                  <a:lnTo>
                    <a:pt x="49161" y="107950"/>
                  </a:lnTo>
                  <a:lnTo>
                    <a:pt x="49314" y="109220"/>
                  </a:lnTo>
                  <a:lnTo>
                    <a:pt x="53098" y="106680"/>
                  </a:lnTo>
                  <a:lnTo>
                    <a:pt x="54152" y="107950"/>
                  </a:lnTo>
                  <a:lnTo>
                    <a:pt x="51371" y="109220"/>
                  </a:lnTo>
                  <a:lnTo>
                    <a:pt x="54864" y="109220"/>
                  </a:lnTo>
                  <a:lnTo>
                    <a:pt x="56832" y="110490"/>
                  </a:lnTo>
                  <a:lnTo>
                    <a:pt x="54686" y="114300"/>
                  </a:lnTo>
                  <a:lnTo>
                    <a:pt x="53289" y="114300"/>
                  </a:lnTo>
                  <a:lnTo>
                    <a:pt x="57353" y="116840"/>
                  </a:lnTo>
                  <a:lnTo>
                    <a:pt x="58331" y="116840"/>
                  </a:lnTo>
                  <a:lnTo>
                    <a:pt x="57480" y="117017"/>
                  </a:lnTo>
                  <a:lnTo>
                    <a:pt x="51828" y="118110"/>
                  </a:lnTo>
                  <a:lnTo>
                    <a:pt x="56934" y="118110"/>
                  </a:lnTo>
                  <a:lnTo>
                    <a:pt x="56311" y="119380"/>
                  </a:lnTo>
                  <a:lnTo>
                    <a:pt x="57302" y="120650"/>
                  </a:lnTo>
                  <a:lnTo>
                    <a:pt x="58750" y="121920"/>
                  </a:lnTo>
                  <a:lnTo>
                    <a:pt x="56692" y="121920"/>
                  </a:lnTo>
                  <a:lnTo>
                    <a:pt x="57556" y="124460"/>
                  </a:lnTo>
                  <a:lnTo>
                    <a:pt x="60413" y="127000"/>
                  </a:lnTo>
                  <a:lnTo>
                    <a:pt x="61887" y="129540"/>
                  </a:lnTo>
                  <a:lnTo>
                    <a:pt x="62230" y="127000"/>
                  </a:lnTo>
                  <a:lnTo>
                    <a:pt x="65646" y="125730"/>
                  </a:lnTo>
                  <a:lnTo>
                    <a:pt x="66395" y="125730"/>
                  </a:lnTo>
                  <a:lnTo>
                    <a:pt x="65036" y="127000"/>
                  </a:lnTo>
                  <a:lnTo>
                    <a:pt x="67297" y="127000"/>
                  </a:lnTo>
                  <a:lnTo>
                    <a:pt x="65735" y="128270"/>
                  </a:lnTo>
                  <a:lnTo>
                    <a:pt x="64160" y="129540"/>
                  </a:lnTo>
                  <a:lnTo>
                    <a:pt x="64579" y="129540"/>
                  </a:lnTo>
                  <a:lnTo>
                    <a:pt x="63754" y="130810"/>
                  </a:lnTo>
                  <a:lnTo>
                    <a:pt x="64058" y="130810"/>
                  </a:lnTo>
                  <a:lnTo>
                    <a:pt x="60248" y="134620"/>
                  </a:lnTo>
                  <a:lnTo>
                    <a:pt x="63093" y="133604"/>
                  </a:lnTo>
                  <a:lnTo>
                    <a:pt x="64427" y="135890"/>
                  </a:lnTo>
                  <a:lnTo>
                    <a:pt x="66103" y="137160"/>
                  </a:lnTo>
                  <a:lnTo>
                    <a:pt x="67462" y="138430"/>
                  </a:lnTo>
                  <a:lnTo>
                    <a:pt x="69977" y="137160"/>
                  </a:lnTo>
                  <a:lnTo>
                    <a:pt x="69900" y="138430"/>
                  </a:lnTo>
                  <a:lnTo>
                    <a:pt x="72288" y="137160"/>
                  </a:lnTo>
                  <a:lnTo>
                    <a:pt x="72402" y="139700"/>
                  </a:lnTo>
                  <a:lnTo>
                    <a:pt x="71501" y="142240"/>
                  </a:lnTo>
                  <a:lnTo>
                    <a:pt x="72821" y="143510"/>
                  </a:lnTo>
                  <a:lnTo>
                    <a:pt x="74853" y="144780"/>
                  </a:lnTo>
                  <a:lnTo>
                    <a:pt x="75031" y="143992"/>
                  </a:lnTo>
                  <a:lnTo>
                    <a:pt x="76111" y="146050"/>
                  </a:lnTo>
                  <a:lnTo>
                    <a:pt x="73914" y="146050"/>
                  </a:lnTo>
                  <a:lnTo>
                    <a:pt x="75628" y="147320"/>
                  </a:lnTo>
                  <a:lnTo>
                    <a:pt x="76085" y="148590"/>
                  </a:lnTo>
                  <a:lnTo>
                    <a:pt x="79603" y="149860"/>
                  </a:lnTo>
                  <a:lnTo>
                    <a:pt x="80340" y="148590"/>
                  </a:lnTo>
                  <a:lnTo>
                    <a:pt x="80530" y="148590"/>
                  </a:lnTo>
                  <a:lnTo>
                    <a:pt x="81419" y="147320"/>
                  </a:lnTo>
                  <a:lnTo>
                    <a:pt x="82080" y="148590"/>
                  </a:lnTo>
                  <a:lnTo>
                    <a:pt x="81165" y="149860"/>
                  </a:lnTo>
                  <a:lnTo>
                    <a:pt x="79743" y="149860"/>
                  </a:lnTo>
                  <a:lnTo>
                    <a:pt x="84988" y="151130"/>
                  </a:lnTo>
                  <a:lnTo>
                    <a:pt x="77609" y="161290"/>
                  </a:lnTo>
                  <a:lnTo>
                    <a:pt x="83629" y="160070"/>
                  </a:lnTo>
                  <a:lnTo>
                    <a:pt x="87553" y="161290"/>
                  </a:lnTo>
                  <a:lnTo>
                    <a:pt x="87922" y="162560"/>
                  </a:lnTo>
                  <a:lnTo>
                    <a:pt x="85432" y="161290"/>
                  </a:lnTo>
                  <a:lnTo>
                    <a:pt x="84620" y="163830"/>
                  </a:lnTo>
                  <a:lnTo>
                    <a:pt x="90081" y="163830"/>
                  </a:lnTo>
                  <a:lnTo>
                    <a:pt x="86880" y="167640"/>
                  </a:lnTo>
                  <a:lnTo>
                    <a:pt x="90792" y="168910"/>
                  </a:lnTo>
                  <a:lnTo>
                    <a:pt x="85407" y="173990"/>
                  </a:lnTo>
                  <a:lnTo>
                    <a:pt x="95250" y="173990"/>
                  </a:lnTo>
                  <a:lnTo>
                    <a:pt x="92633" y="179070"/>
                  </a:lnTo>
                  <a:lnTo>
                    <a:pt x="94068" y="177800"/>
                  </a:lnTo>
                  <a:lnTo>
                    <a:pt x="94564" y="177800"/>
                  </a:lnTo>
                  <a:lnTo>
                    <a:pt x="94678" y="178523"/>
                  </a:lnTo>
                  <a:lnTo>
                    <a:pt x="95783" y="177914"/>
                  </a:lnTo>
                  <a:lnTo>
                    <a:pt x="95643" y="177800"/>
                  </a:lnTo>
                  <a:lnTo>
                    <a:pt x="95973" y="177800"/>
                  </a:lnTo>
                  <a:lnTo>
                    <a:pt x="95783" y="177914"/>
                  </a:lnTo>
                  <a:lnTo>
                    <a:pt x="100799" y="181610"/>
                  </a:lnTo>
                  <a:lnTo>
                    <a:pt x="100698" y="184150"/>
                  </a:lnTo>
                  <a:lnTo>
                    <a:pt x="100609" y="189509"/>
                  </a:lnTo>
                  <a:lnTo>
                    <a:pt x="102704" y="195580"/>
                  </a:lnTo>
                  <a:lnTo>
                    <a:pt x="103606" y="196850"/>
                  </a:lnTo>
                  <a:lnTo>
                    <a:pt x="111201" y="190500"/>
                  </a:lnTo>
                  <a:lnTo>
                    <a:pt x="109258" y="195580"/>
                  </a:lnTo>
                  <a:lnTo>
                    <a:pt x="106006" y="196850"/>
                  </a:lnTo>
                  <a:lnTo>
                    <a:pt x="111937" y="198120"/>
                  </a:lnTo>
                  <a:lnTo>
                    <a:pt x="111290" y="204470"/>
                  </a:lnTo>
                  <a:lnTo>
                    <a:pt x="116776" y="205740"/>
                  </a:lnTo>
                  <a:lnTo>
                    <a:pt x="115976" y="205740"/>
                  </a:lnTo>
                  <a:lnTo>
                    <a:pt x="115150" y="207010"/>
                  </a:lnTo>
                  <a:lnTo>
                    <a:pt x="114896" y="205740"/>
                  </a:lnTo>
                  <a:lnTo>
                    <a:pt x="113461" y="208280"/>
                  </a:lnTo>
                  <a:lnTo>
                    <a:pt x="116878" y="208280"/>
                  </a:lnTo>
                  <a:lnTo>
                    <a:pt x="118516" y="207010"/>
                  </a:lnTo>
                  <a:lnTo>
                    <a:pt x="118757" y="208280"/>
                  </a:lnTo>
                  <a:lnTo>
                    <a:pt x="117144" y="208280"/>
                  </a:lnTo>
                  <a:lnTo>
                    <a:pt x="116560" y="209550"/>
                  </a:lnTo>
                  <a:lnTo>
                    <a:pt x="115951" y="212090"/>
                  </a:lnTo>
                  <a:lnTo>
                    <a:pt x="120523" y="209550"/>
                  </a:lnTo>
                  <a:lnTo>
                    <a:pt x="118579" y="212090"/>
                  </a:lnTo>
                  <a:lnTo>
                    <a:pt x="119113" y="212090"/>
                  </a:lnTo>
                  <a:lnTo>
                    <a:pt x="119240" y="214630"/>
                  </a:lnTo>
                  <a:lnTo>
                    <a:pt x="121196" y="212090"/>
                  </a:lnTo>
                  <a:lnTo>
                    <a:pt x="121081" y="214630"/>
                  </a:lnTo>
                  <a:lnTo>
                    <a:pt x="124117" y="213360"/>
                  </a:lnTo>
                  <a:lnTo>
                    <a:pt x="123545" y="215900"/>
                  </a:lnTo>
                  <a:lnTo>
                    <a:pt x="126619" y="214630"/>
                  </a:lnTo>
                  <a:lnTo>
                    <a:pt x="124028" y="218440"/>
                  </a:lnTo>
                  <a:lnTo>
                    <a:pt x="127787" y="215900"/>
                  </a:lnTo>
                  <a:lnTo>
                    <a:pt x="124002" y="219710"/>
                  </a:lnTo>
                  <a:lnTo>
                    <a:pt x="126517" y="220980"/>
                  </a:lnTo>
                  <a:lnTo>
                    <a:pt x="127596" y="220980"/>
                  </a:lnTo>
                  <a:lnTo>
                    <a:pt x="128346" y="222250"/>
                  </a:lnTo>
                  <a:lnTo>
                    <a:pt x="126530" y="223520"/>
                  </a:lnTo>
                  <a:lnTo>
                    <a:pt x="127330" y="223520"/>
                  </a:lnTo>
                  <a:lnTo>
                    <a:pt x="128701" y="224790"/>
                  </a:lnTo>
                  <a:lnTo>
                    <a:pt x="130467" y="222250"/>
                  </a:lnTo>
                  <a:lnTo>
                    <a:pt x="127406" y="227330"/>
                  </a:lnTo>
                  <a:lnTo>
                    <a:pt x="136779" y="223520"/>
                  </a:lnTo>
                  <a:lnTo>
                    <a:pt x="131889" y="228600"/>
                  </a:lnTo>
                  <a:lnTo>
                    <a:pt x="136067" y="229870"/>
                  </a:lnTo>
                  <a:lnTo>
                    <a:pt x="138734" y="230873"/>
                  </a:lnTo>
                  <a:lnTo>
                    <a:pt x="135966" y="233680"/>
                  </a:lnTo>
                  <a:lnTo>
                    <a:pt x="138823" y="234759"/>
                  </a:lnTo>
                  <a:lnTo>
                    <a:pt x="139369" y="231775"/>
                  </a:lnTo>
                  <a:lnTo>
                    <a:pt x="139433" y="231152"/>
                  </a:lnTo>
                  <a:lnTo>
                    <a:pt x="142265" y="232410"/>
                  </a:lnTo>
                  <a:lnTo>
                    <a:pt x="139966" y="234772"/>
                  </a:lnTo>
                  <a:lnTo>
                    <a:pt x="143573" y="233680"/>
                  </a:lnTo>
                  <a:lnTo>
                    <a:pt x="144538" y="236220"/>
                  </a:lnTo>
                  <a:lnTo>
                    <a:pt x="144526" y="237490"/>
                  </a:lnTo>
                  <a:lnTo>
                    <a:pt x="141909" y="237490"/>
                  </a:lnTo>
                  <a:lnTo>
                    <a:pt x="145275" y="238760"/>
                  </a:lnTo>
                  <a:lnTo>
                    <a:pt x="145313" y="242570"/>
                  </a:lnTo>
                  <a:lnTo>
                    <a:pt x="146786" y="242570"/>
                  </a:lnTo>
                  <a:lnTo>
                    <a:pt x="147027" y="242633"/>
                  </a:lnTo>
                  <a:lnTo>
                    <a:pt x="147637" y="242620"/>
                  </a:lnTo>
                  <a:lnTo>
                    <a:pt x="148653" y="242570"/>
                  </a:lnTo>
                  <a:lnTo>
                    <a:pt x="148094" y="243840"/>
                  </a:lnTo>
                  <a:lnTo>
                    <a:pt x="147904" y="245110"/>
                  </a:lnTo>
                  <a:lnTo>
                    <a:pt x="149504" y="242570"/>
                  </a:lnTo>
                  <a:lnTo>
                    <a:pt x="148717" y="242570"/>
                  </a:lnTo>
                  <a:lnTo>
                    <a:pt x="150571" y="240030"/>
                  </a:lnTo>
                  <a:lnTo>
                    <a:pt x="156349" y="240030"/>
                  </a:lnTo>
                  <a:lnTo>
                    <a:pt x="151091" y="242570"/>
                  </a:lnTo>
                  <a:lnTo>
                    <a:pt x="156870" y="242570"/>
                  </a:lnTo>
                  <a:lnTo>
                    <a:pt x="150025" y="246380"/>
                  </a:lnTo>
                  <a:lnTo>
                    <a:pt x="151625" y="246380"/>
                  </a:lnTo>
                  <a:lnTo>
                    <a:pt x="152654" y="245110"/>
                  </a:lnTo>
                  <a:lnTo>
                    <a:pt x="152666" y="246380"/>
                  </a:lnTo>
                  <a:lnTo>
                    <a:pt x="152146" y="246380"/>
                  </a:lnTo>
                  <a:lnTo>
                    <a:pt x="150558" y="247650"/>
                  </a:lnTo>
                  <a:lnTo>
                    <a:pt x="152666" y="247650"/>
                  </a:lnTo>
                  <a:lnTo>
                    <a:pt x="153962" y="246380"/>
                  </a:lnTo>
                  <a:lnTo>
                    <a:pt x="155028" y="247650"/>
                  </a:lnTo>
                  <a:lnTo>
                    <a:pt x="153708" y="247650"/>
                  </a:lnTo>
                  <a:lnTo>
                    <a:pt x="152666" y="248920"/>
                  </a:lnTo>
                  <a:lnTo>
                    <a:pt x="156857" y="247650"/>
                  </a:lnTo>
                  <a:lnTo>
                    <a:pt x="157124" y="248920"/>
                  </a:lnTo>
                  <a:lnTo>
                    <a:pt x="156578" y="248920"/>
                  </a:lnTo>
                  <a:lnTo>
                    <a:pt x="156311" y="249605"/>
                  </a:lnTo>
                  <a:lnTo>
                    <a:pt x="157657" y="251460"/>
                  </a:lnTo>
                  <a:lnTo>
                    <a:pt x="162610" y="248920"/>
                  </a:lnTo>
                  <a:lnTo>
                    <a:pt x="162864" y="252730"/>
                  </a:lnTo>
                  <a:lnTo>
                    <a:pt x="158965" y="255270"/>
                  </a:lnTo>
                  <a:lnTo>
                    <a:pt x="162356" y="254000"/>
                  </a:lnTo>
                  <a:lnTo>
                    <a:pt x="159499" y="256540"/>
                  </a:lnTo>
                  <a:lnTo>
                    <a:pt x="161340" y="256540"/>
                  </a:lnTo>
                  <a:lnTo>
                    <a:pt x="162369" y="255270"/>
                  </a:lnTo>
                  <a:lnTo>
                    <a:pt x="163169" y="256540"/>
                  </a:lnTo>
                  <a:lnTo>
                    <a:pt x="166065" y="255270"/>
                  </a:lnTo>
                  <a:lnTo>
                    <a:pt x="165823" y="256540"/>
                  </a:lnTo>
                  <a:lnTo>
                    <a:pt x="163982" y="257810"/>
                  </a:lnTo>
                  <a:lnTo>
                    <a:pt x="166128" y="259080"/>
                  </a:lnTo>
                  <a:lnTo>
                    <a:pt x="166344" y="256540"/>
                  </a:lnTo>
                  <a:lnTo>
                    <a:pt x="168706" y="256540"/>
                  </a:lnTo>
                  <a:lnTo>
                    <a:pt x="169125" y="255270"/>
                  </a:lnTo>
                  <a:lnTo>
                    <a:pt x="169545" y="254000"/>
                  </a:lnTo>
                  <a:lnTo>
                    <a:pt x="169951" y="252730"/>
                  </a:lnTo>
                  <a:lnTo>
                    <a:pt x="170268" y="255270"/>
                  </a:lnTo>
                  <a:lnTo>
                    <a:pt x="169735" y="255270"/>
                  </a:lnTo>
                  <a:lnTo>
                    <a:pt x="171069" y="256540"/>
                  </a:lnTo>
                  <a:lnTo>
                    <a:pt x="169786" y="257810"/>
                  </a:lnTo>
                  <a:lnTo>
                    <a:pt x="172529" y="257810"/>
                  </a:lnTo>
                  <a:lnTo>
                    <a:pt x="172440" y="259080"/>
                  </a:lnTo>
                  <a:lnTo>
                    <a:pt x="171665" y="260350"/>
                  </a:lnTo>
                  <a:lnTo>
                    <a:pt x="171399" y="260477"/>
                  </a:lnTo>
                  <a:lnTo>
                    <a:pt x="171221" y="264160"/>
                  </a:lnTo>
                  <a:lnTo>
                    <a:pt x="174332" y="261620"/>
                  </a:lnTo>
                  <a:lnTo>
                    <a:pt x="173558" y="262890"/>
                  </a:lnTo>
                  <a:lnTo>
                    <a:pt x="172516" y="263753"/>
                  </a:lnTo>
                  <a:lnTo>
                    <a:pt x="174078" y="262890"/>
                  </a:lnTo>
                  <a:lnTo>
                    <a:pt x="173837" y="264160"/>
                  </a:lnTo>
                  <a:lnTo>
                    <a:pt x="173596" y="264160"/>
                  </a:lnTo>
                  <a:lnTo>
                    <a:pt x="172326" y="265430"/>
                  </a:lnTo>
                  <a:lnTo>
                    <a:pt x="173139" y="266700"/>
                  </a:lnTo>
                  <a:lnTo>
                    <a:pt x="175006" y="262890"/>
                  </a:lnTo>
                  <a:lnTo>
                    <a:pt x="175615" y="261620"/>
                  </a:lnTo>
                  <a:lnTo>
                    <a:pt x="175437" y="264160"/>
                  </a:lnTo>
                  <a:lnTo>
                    <a:pt x="174409" y="264160"/>
                  </a:lnTo>
                  <a:lnTo>
                    <a:pt x="174980" y="266700"/>
                  </a:lnTo>
                  <a:lnTo>
                    <a:pt x="178358" y="266700"/>
                  </a:lnTo>
                  <a:lnTo>
                    <a:pt x="178676" y="269240"/>
                  </a:lnTo>
                  <a:lnTo>
                    <a:pt x="176161" y="271780"/>
                  </a:lnTo>
                  <a:lnTo>
                    <a:pt x="176847" y="267970"/>
                  </a:lnTo>
                  <a:lnTo>
                    <a:pt x="174840" y="270510"/>
                  </a:lnTo>
                  <a:lnTo>
                    <a:pt x="177228" y="273050"/>
                  </a:lnTo>
                  <a:lnTo>
                    <a:pt x="182168" y="271780"/>
                  </a:lnTo>
                  <a:lnTo>
                    <a:pt x="183349" y="274307"/>
                  </a:lnTo>
                  <a:lnTo>
                    <a:pt x="187655" y="270510"/>
                  </a:lnTo>
                  <a:lnTo>
                    <a:pt x="182714" y="276860"/>
                  </a:lnTo>
                  <a:lnTo>
                    <a:pt x="185026" y="276860"/>
                  </a:lnTo>
                  <a:lnTo>
                    <a:pt x="183007" y="278130"/>
                  </a:lnTo>
                  <a:lnTo>
                    <a:pt x="183515" y="278130"/>
                  </a:lnTo>
                  <a:lnTo>
                    <a:pt x="184137" y="279400"/>
                  </a:lnTo>
                  <a:lnTo>
                    <a:pt x="187121" y="279400"/>
                  </a:lnTo>
                  <a:lnTo>
                    <a:pt x="190296" y="280670"/>
                  </a:lnTo>
                  <a:lnTo>
                    <a:pt x="189039" y="281940"/>
                  </a:lnTo>
                  <a:lnTo>
                    <a:pt x="188849" y="283210"/>
                  </a:lnTo>
                  <a:lnTo>
                    <a:pt x="190461" y="284480"/>
                  </a:lnTo>
                  <a:lnTo>
                    <a:pt x="190804" y="285750"/>
                  </a:lnTo>
                  <a:lnTo>
                    <a:pt x="192074" y="284480"/>
                  </a:lnTo>
                  <a:lnTo>
                    <a:pt x="192379" y="285750"/>
                  </a:lnTo>
                  <a:lnTo>
                    <a:pt x="192976" y="284480"/>
                  </a:lnTo>
                  <a:lnTo>
                    <a:pt x="193586" y="283210"/>
                  </a:lnTo>
                  <a:lnTo>
                    <a:pt x="193357" y="287020"/>
                  </a:lnTo>
                  <a:lnTo>
                    <a:pt x="195922" y="288290"/>
                  </a:lnTo>
                  <a:lnTo>
                    <a:pt x="198653" y="289560"/>
                  </a:lnTo>
                  <a:lnTo>
                    <a:pt x="198869" y="292100"/>
                  </a:lnTo>
                  <a:lnTo>
                    <a:pt x="197332" y="292100"/>
                  </a:lnTo>
                  <a:lnTo>
                    <a:pt x="197548" y="293370"/>
                  </a:lnTo>
                  <a:lnTo>
                    <a:pt x="200406" y="293370"/>
                  </a:lnTo>
                  <a:lnTo>
                    <a:pt x="201980" y="292100"/>
                  </a:lnTo>
                  <a:lnTo>
                    <a:pt x="201206" y="292100"/>
                  </a:lnTo>
                  <a:lnTo>
                    <a:pt x="202145" y="290830"/>
                  </a:lnTo>
                  <a:lnTo>
                    <a:pt x="203415" y="289560"/>
                  </a:lnTo>
                  <a:lnTo>
                    <a:pt x="204749" y="289560"/>
                  </a:lnTo>
                  <a:lnTo>
                    <a:pt x="205219" y="290830"/>
                  </a:lnTo>
                  <a:lnTo>
                    <a:pt x="203212" y="290830"/>
                  </a:lnTo>
                  <a:lnTo>
                    <a:pt x="202463" y="293370"/>
                  </a:lnTo>
                  <a:lnTo>
                    <a:pt x="203555" y="293370"/>
                  </a:lnTo>
                  <a:lnTo>
                    <a:pt x="201498" y="297180"/>
                  </a:lnTo>
                  <a:lnTo>
                    <a:pt x="207187" y="289560"/>
                  </a:lnTo>
                  <a:lnTo>
                    <a:pt x="206502" y="293370"/>
                  </a:lnTo>
                  <a:lnTo>
                    <a:pt x="208457" y="293370"/>
                  </a:lnTo>
                  <a:lnTo>
                    <a:pt x="206705" y="295910"/>
                  </a:lnTo>
                  <a:lnTo>
                    <a:pt x="206984" y="294640"/>
                  </a:lnTo>
                  <a:lnTo>
                    <a:pt x="205320" y="295910"/>
                  </a:lnTo>
                  <a:lnTo>
                    <a:pt x="206209" y="297180"/>
                  </a:lnTo>
                  <a:lnTo>
                    <a:pt x="206768" y="296697"/>
                  </a:lnTo>
                  <a:lnTo>
                    <a:pt x="205536" y="299720"/>
                  </a:lnTo>
                  <a:lnTo>
                    <a:pt x="206209" y="298450"/>
                  </a:lnTo>
                  <a:lnTo>
                    <a:pt x="206413" y="299669"/>
                  </a:lnTo>
                  <a:lnTo>
                    <a:pt x="206387" y="300748"/>
                  </a:lnTo>
                  <a:lnTo>
                    <a:pt x="206463" y="300189"/>
                  </a:lnTo>
                  <a:lnTo>
                    <a:pt x="206692" y="302260"/>
                  </a:lnTo>
                  <a:lnTo>
                    <a:pt x="206984" y="300990"/>
                  </a:lnTo>
                  <a:lnTo>
                    <a:pt x="211061" y="298450"/>
                  </a:lnTo>
                  <a:lnTo>
                    <a:pt x="213106" y="297180"/>
                  </a:lnTo>
                  <a:lnTo>
                    <a:pt x="209918" y="302260"/>
                  </a:lnTo>
                  <a:lnTo>
                    <a:pt x="214591" y="299720"/>
                  </a:lnTo>
                  <a:lnTo>
                    <a:pt x="210146" y="302260"/>
                  </a:lnTo>
                  <a:lnTo>
                    <a:pt x="212534" y="302260"/>
                  </a:lnTo>
                  <a:lnTo>
                    <a:pt x="210210" y="303530"/>
                  </a:lnTo>
                  <a:lnTo>
                    <a:pt x="209931" y="304800"/>
                  </a:lnTo>
                  <a:lnTo>
                    <a:pt x="209753" y="306070"/>
                  </a:lnTo>
                  <a:lnTo>
                    <a:pt x="211404" y="306070"/>
                  </a:lnTo>
                  <a:lnTo>
                    <a:pt x="208610" y="308610"/>
                  </a:lnTo>
                  <a:lnTo>
                    <a:pt x="212115" y="307340"/>
                  </a:lnTo>
                  <a:lnTo>
                    <a:pt x="211442" y="308610"/>
                  </a:lnTo>
                  <a:lnTo>
                    <a:pt x="211823" y="308610"/>
                  </a:lnTo>
                  <a:lnTo>
                    <a:pt x="212801" y="307340"/>
                  </a:lnTo>
                  <a:lnTo>
                    <a:pt x="216471" y="306070"/>
                  </a:lnTo>
                  <a:lnTo>
                    <a:pt x="212852" y="313690"/>
                  </a:lnTo>
                  <a:lnTo>
                    <a:pt x="218020" y="311150"/>
                  </a:lnTo>
                  <a:lnTo>
                    <a:pt x="220967" y="312420"/>
                  </a:lnTo>
                  <a:lnTo>
                    <a:pt x="222313" y="311150"/>
                  </a:lnTo>
                  <a:lnTo>
                    <a:pt x="223647" y="309880"/>
                  </a:lnTo>
                  <a:lnTo>
                    <a:pt x="226301" y="309880"/>
                  </a:lnTo>
                  <a:lnTo>
                    <a:pt x="225666" y="311150"/>
                  </a:lnTo>
                  <a:lnTo>
                    <a:pt x="223329" y="312420"/>
                  </a:lnTo>
                  <a:lnTo>
                    <a:pt x="223088" y="313690"/>
                  </a:lnTo>
                  <a:lnTo>
                    <a:pt x="225437" y="313690"/>
                  </a:lnTo>
                  <a:lnTo>
                    <a:pt x="224675" y="314960"/>
                  </a:lnTo>
                  <a:lnTo>
                    <a:pt x="223748" y="316230"/>
                  </a:lnTo>
                  <a:lnTo>
                    <a:pt x="224548" y="316230"/>
                  </a:lnTo>
                  <a:lnTo>
                    <a:pt x="226720" y="313690"/>
                  </a:lnTo>
                  <a:lnTo>
                    <a:pt x="226669" y="314223"/>
                  </a:lnTo>
                  <a:lnTo>
                    <a:pt x="229095" y="312420"/>
                  </a:lnTo>
                  <a:lnTo>
                    <a:pt x="225526" y="313690"/>
                  </a:lnTo>
                  <a:lnTo>
                    <a:pt x="226085" y="312420"/>
                  </a:lnTo>
                  <a:lnTo>
                    <a:pt x="227596" y="311150"/>
                  </a:lnTo>
                  <a:lnTo>
                    <a:pt x="228561" y="311150"/>
                  </a:lnTo>
                  <a:lnTo>
                    <a:pt x="229298" y="308610"/>
                  </a:lnTo>
                  <a:close/>
                </a:path>
                <a:path w="565785" h="732154">
                  <a:moveTo>
                    <a:pt x="229971" y="318147"/>
                  </a:moveTo>
                  <a:lnTo>
                    <a:pt x="229196" y="319176"/>
                  </a:lnTo>
                  <a:lnTo>
                    <a:pt x="229895" y="318770"/>
                  </a:lnTo>
                  <a:lnTo>
                    <a:pt x="229971" y="318147"/>
                  </a:lnTo>
                  <a:close/>
                </a:path>
                <a:path w="565785" h="732154">
                  <a:moveTo>
                    <a:pt x="230441" y="317500"/>
                  </a:moveTo>
                  <a:lnTo>
                    <a:pt x="230047" y="317500"/>
                  </a:lnTo>
                  <a:lnTo>
                    <a:pt x="229971" y="318147"/>
                  </a:lnTo>
                  <a:lnTo>
                    <a:pt x="230441" y="317500"/>
                  </a:lnTo>
                  <a:close/>
                </a:path>
                <a:path w="565785" h="732154">
                  <a:moveTo>
                    <a:pt x="232816" y="312420"/>
                  </a:moveTo>
                  <a:lnTo>
                    <a:pt x="226491" y="316230"/>
                  </a:lnTo>
                  <a:lnTo>
                    <a:pt x="225564" y="316230"/>
                  </a:lnTo>
                  <a:lnTo>
                    <a:pt x="224129" y="317500"/>
                  </a:lnTo>
                  <a:lnTo>
                    <a:pt x="223050" y="318770"/>
                  </a:lnTo>
                  <a:lnTo>
                    <a:pt x="224409" y="318770"/>
                  </a:lnTo>
                  <a:lnTo>
                    <a:pt x="226441" y="317500"/>
                  </a:lnTo>
                  <a:lnTo>
                    <a:pt x="227622" y="317500"/>
                  </a:lnTo>
                  <a:lnTo>
                    <a:pt x="226682" y="318770"/>
                  </a:lnTo>
                  <a:lnTo>
                    <a:pt x="227812" y="317500"/>
                  </a:lnTo>
                  <a:lnTo>
                    <a:pt x="229247" y="317500"/>
                  </a:lnTo>
                  <a:lnTo>
                    <a:pt x="232816" y="312420"/>
                  </a:lnTo>
                  <a:close/>
                </a:path>
                <a:path w="565785" h="732154">
                  <a:moveTo>
                    <a:pt x="233845" y="322491"/>
                  </a:moveTo>
                  <a:lnTo>
                    <a:pt x="233159" y="322402"/>
                  </a:lnTo>
                  <a:lnTo>
                    <a:pt x="230517" y="324650"/>
                  </a:lnTo>
                  <a:lnTo>
                    <a:pt x="231787" y="324586"/>
                  </a:lnTo>
                  <a:lnTo>
                    <a:pt x="232549" y="324065"/>
                  </a:lnTo>
                  <a:lnTo>
                    <a:pt x="233845" y="322491"/>
                  </a:lnTo>
                  <a:close/>
                </a:path>
                <a:path w="565785" h="732154">
                  <a:moveTo>
                    <a:pt x="234594" y="318681"/>
                  </a:moveTo>
                  <a:lnTo>
                    <a:pt x="233984" y="317957"/>
                  </a:lnTo>
                  <a:lnTo>
                    <a:pt x="231775" y="318897"/>
                  </a:lnTo>
                  <a:lnTo>
                    <a:pt x="232130" y="318198"/>
                  </a:lnTo>
                  <a:lnTo>
                    <a:pt x="232905" y="317690"/>
                  </a:lnTo>
                  <a:lnTo>
                    <a:pt x="233375" y="317246"/>
                  </a:lnTo>
                  <a:lnTo>
                    <a:pt x="231736" y="318008"/>
                  </a:lnTo>
                  <a:lnTo>
                    <a:pt x="229158" y="319633"/>
                  </a:lnTo>
                  <a:lnTo>
                    <a:pt x="227291" y="322262"/>
                  </a:lnTo>
                  <a:lnTo>
                    <a:pt x="230060" y="320281"/>
                  </a:lnTo>
                  <a:lnTo>
                    <a:pt x="229222" y="321411"/>
                  </a:lnTo>
                  <a:lnTo>
                    <a:pt x="232448" y="319011"/>
                  </a:lnTo>
                  <a:lnTo>
                    <a:pt x="233146" y="319100"/>
                  </a:lnTo>
                  <a:lnTo>
                    <a:pt x="232422" y="320509"/>
                  </a:lnTo>
                  <a:lnTo>
                    <a:pt x="231470" y="321373"/>
                  </a:lnTo>
                  <a:lnTo>
                    <a:pt x="232232" y="320865"/>
                  </a:lnTo>
                  <a:lnTo>
                    <a:pt x="231597" y="322541"/>
                  </a:lnTo>
                  <a:lnTo>
                    <a:pt x="233311" y="321170"/>
                  </a:lnTo>
                  <a:lnTo>
                    <a:pt x="234594" y="318681"/>
                  </a:lnTo>
                  <a:close/>
                </a:path>
                <a:path w="565785" h="732154">
                  <a:moveTo>
                    <a:pt x="346519" y="485775"/>
                  </a:moveTo>
                  <a:lnTo>
                    <a:pt x="346240" y="485863"/>
                  </a:lnTo>
                  <a:lnTo>
                    <a:pt x="346049" y="485965"/>
                  </a:lnTo>
                  <a:lnTo>
                    <a:pt x="346240" y="485927"/>
                  </a:lnTo>
                  <a:lnTo>
                    <a:pt x="346519" y="485775"/>
                  </a:lnTo>
                  <a:close/>
                </a:path>
                <a:path w="565785" h="732154">
                  <a:moveTo>
                    <a:pt x="354584" y="467969"/>
                  </a:moveTo>
                  <a:lnTo>
                    <a:pt x="352907" y="468693"/>
                  </a:lnTo>
                  <a:lnTo>
                    <a:pt x="353123" y="468744"/>
                  </a:lnTo>
                  <a:lnTo>
                    <a:pt x="354584" y="467969"/>
                  </a:lnTo>
                  <a:close/>
                </a:path>
                <a:path w="565785" h="732154">
                  <a:moveTo>
                    <a:pt x="445071" y="595020"/>
                  </a:moveTo>
                  <a:lnTo>
                    <a:pt x="444931" y="595325"/>
                  </a:lnTo>
                  <a:lnTo>
                    <a:pt x="445033" y="595122"/>
                  </a:lnTo>
                  <a:close/>
                </a:path>
                <a:path w="565785" h="732154">
                  <a:moveTo>
                    <a:pt x="448449" y="593432"/>
                  </a:moveTo>
                  <a:lnTo>
                    <a:pt x="446430" y="592061"/>
                  </a:lnTo>
                  <a:lnTo>
                    <a:pt x="445071" y="595020"/>
                  </a:lnTo>
                  <a:lnTo>
                    <a:pt x="445884" y="594194"/>
                  </a:lnTo>
                  <a:lnTo>
                    <a:pt x="448449" y="593432"/>
                  </a:lnTo>
                  <a:close/>
                </a:path>
                <a:path w="565785" h="732154">
                  <a:moveTo>
                    <a:pt x="448703" y="593356"/>
                  </a:moveTo>
                  <a:lnTo>
                    <a:pt x="448449" y="593432"/>
                  </a:lnTo>
                  <a:lnTo>
                    <a:pt x="448589" y="593534"/>
                  </a:lnTo>
                  <a:lnTo>
                    <a:pt x="448703" y="593356"/>
                  </a:lnTo>
                  <a:close/>
                </a:path>
                <a:path w="565785" h="732154">
                  <a:moveTo>
                    <a:pt x="450024" y="591134"/>
                  </a:moveTo>
                  <a:lnTo>
                    <a:pt x="448703" y="593356"/>
                  </a:lnTo>
                  <a:lnTo>
                    <a:pt x="449453" y="593128"/>
                  </a:lnTo>
                  <a:lnTo>
                    <a:pt x="450024" y="591134"/>
                  </a:lnTo>
                  <a:close/>
                </a:path>
                <a:path w="565785" h="732154">
                  <a:moveTo>
                    <a:pt x="477316" y="628713"/>
                  </a:moveTo>
                  <a:lnTo>
                    <a:pt x="477189" y="628904"/>
                  </a:lnTo>
                  <a:lnTo>
                    <a:pt x="476986" y="629234"/>
                  </a:lnTo>
                  <a:lnTo>
                    <a:pt x="477278" y="629323"/>
                  </a:lnTo>
                  <a:lnTo>
                    <a:pt x="477316" y="628713"/>
                  </a:lnTo>
                  <a:close/>
                </a:path>
                <a:path w="565785" h="732154">
                  <a:moveTo>
                    <a:pt x="483222" y="634517"/>
                  </a:moveTo>
                  <a:lnTo>
                    <a:pt x="483057" y="634707"/>
                  </a:lnTo>
                  <a:lnTo>
                    <a:pt x="483044" y="635012"/>
                  </a:lnTo>
                  <a:lnTo>
                    <a:pt x="483222" y="634517"/>
                  </a:lnTo>
                  <a:close/>
                </a:path>
                <a:path w="565785" h="732154">
                  <a:moveTo>
                    <a:pt x="483311" y="634365"/>
                  </a:moveTo>
                  <a:lnTo>
                    <a:pt x="482828" y="634428"/>
                  </a:lnTo>
                  <a:lnTo>
                    <a:pt x="482625" y="634733"/>
                  </a:lnTo>
                  <a:lnTo>
                    <a:pt x="482993" y="634542"/>
                  </a:lnTo>
                  <a:lnTo>
                    <a:pt x="483209" y="634517"/>
                  </a:lnTo>
                  <a:lnTo>
                    <a:pt x="483311" y="634365"/>
                  </a:lnTo>
                  <a:close/>
                </a:path>
                <a:path w="565785" h="732154">
                  <a:moveTo>
                    <a:pt x="491667" y="638124"/>
                  </a:moveTo>
                  <a:lnTo>
                    <a:pt x="491312" y="638517"/>
                  </a:lnTo>
                  <a:lnTo>
                    <a:pt x="490880" y="639165"/>
                  </a:lnTo>
                  <a:lnTo>
                    <a:pt x="491096" y="638962"/>
                  </a:lnTo>
                  <a:lnTo>
                    <a:pt x="491324" y="638657"/>
                  </a:lnTo>
                  <a:lnTo>
                    <a:pt x="491667" y="638124"/>
                  </a:lnTo>
                  <a:close/>
                </a:path>
                <a:path w="565785" h="732154">
                  <a:moveTo>
                    <a:pt x="499491" y="651840"/>
                  </a:moveTo>
                  <a:lnTo>
                    <a:pt x="499402" y="652145"/>
                  </a:lnTo>
                  <a:lnTo>
                    <a:pt x="499427" y="652284"/>
                  </a:lnTo>
                  <a:lnTo>
                    <a:pt x="499491" y="651840"/>
                  </a:lnTo>
                  <a:close/>
                </a:path>
                <a:path w="565785" h="732154">
                  <a:moveTo>
                    <a:pt x="507898" y="652056"/>
                  </a:moveTo>
                  <a:lnTo>
                    <a:pt x="507771" y="652005"/>
                  </a:lnTo>
                  <a:lnTo>
                    <a:pt x="507504" y="652056"/>
                  </a:lnTo>
                  <a:lnTo>
                    <a:pt x="507898" y="652056"/>
                  </a:lnTo>
                  <a:close/>
                </a:path>
                <a:path w="565785" h="732154">
                  <a:moveTo>
                    <a:pt x="511467" y="661085"/>
                  </a:moveTo>
                  <a:lnTo>
                    <a:pt x="511238" y="661225"/>
                  </a:lnTo>
                  <a:lnTo>
                    <a:pt x="511251" y="661377"/>
                  </a:lnTo>
                  <a:lnTo>
                    <a:pt x="511276" y="661593"/>
                  </a:lnTo>
                  <a:lnTo>
                    <a:pt x="511429" y="661301"/>
                  </a:lnTo>
                  <a:lnTo>
                    <a:pt x="511467" y="661085"/>
                  </a:lnTo>
                  <a:close/>
                </a:path>
                <a:path w="565785" h="732154">
                  <a:moveTo>
                    <a:pt x="512876" y="667156"/>
                  </a:moveTo>
                  <a:lnTo>
                    <a:pt x="512559" y="667169"/>
                  </a:lnTo>
                  <a:lnTo>
                    <a:pt x="512305" y="667207"/>
                  </a:lnTo>
                  <a:lnTo>
                    <a:pt x="512127" y="667448"/>
                  </a:lnTo>
                  <a:lnTo>
                    <a:pt x="512343" y="667550"/>
                  </a:lnTo>
                  <a:lnTo>
                    <a:pt x="512648" y="667372"/>
                  </a:lnTo>
                  <a:lnTo>
                    <a:pt x="512876" y="667156"/>
                  </a:lnTo>
                  <a:close/>
                </a:path>
                <a:path w="565785" h="732154">
                  <a:moveTo>
                    <a:pt x="532180" y="689254"/>
                  </a:moveTo>
                  <a:lnTo>
                    <a:pt x="532130" y="689127"/>
                  </a:lnTo>
                  <a:lnTo>
                    <a:pt x="532079" y="689648"/>
                  </a:lnTo>
                  <a:lnTo>
                    <a:pt x="532180" y="689406"/>
                  </a:lnTo>
                  <a:lnTo>
                    <a:pt x="532180" y="689254"/>
                  </a:lnTo>
                  <a:close/>
                </a:path>
                <a:path w="565785" h="732154">
                  <a:moveTo>
                    <a:pt x="532307" y="687793"/>
                  </a:moveTo>
                  <a:lnTo>
                    <a:pt x="531482" y="688581"/>
                  </a:lnTo>
                  <a:lnTo>
                    <a:pt x="532015" y="688682"/>
                  </a:lnTo>
                  <a:lnTo>
                    <a:pt x="532130" y="689127"/>
                  </a:lnTo>
                  <a:lnTo>
                    <a:pt x="532307" y="687793"/>
                  </a:lnTo>
                  <a:close/>
                </a:path>
                <a:path w="565785" h="732154">
                  <a:moveTo>
                    <a:pt x="539394" y="689724"/>
                  </a:moveTo>
                  <a:lnTo>
                    <a:pt x="539153" y="689991"/>
                  </a:lnTo>
                  <a:lnTo>
                    <a:pt x="538937" y="690283"/>
                  </a:lnTo>
                  <a:lnTo>
                    <a:pt x="538746" y="690562"/>
                  </a:lnTo>
                  <a:lnTo>
                    <a:pt x="539013" y="690219"/>
                  </a:lnTo>
                  <a:lnTo>
                    <a:pt x="539254" y="689914"/>
                  </a:lnTo>
                  <a:lnTo>
                    <a:pt x="539394" y="689724"/>
                  </a:lnTo>
                  <a:close/>
                </a:path>
                <a:path w="565785" h="732154">
                  <a:moveTo>
                    <a:pt x="544868" y="695032"/>
                  </a:moveTo>
                  <a:lnTo>
                    <a:pt x="543610" y="695794"/>
                  </a:lnTo>
                  <a:lnTo>
                    <a:pt x="543801" y="695947"/>
                  </a:lnTo>
                  <a:lnTo>
                    <a:pt x="544093" y="695693"/>
                  </a:lnTo>
                  <a:lnTo>
                    <a:pt x="544461" y="695375"/>
                  </a:lnTo>
                  <a:lnTo>
                    <a:pt x="544868" y="695032"/>
                  </a:lnTo>
                  <a:close/>
                </a:path>
                <a:path w="565785" h="732154">
                  <a:moveTo>
                    <a:pt x="551408" y="701979"/>
                  </a:moveTo>
                  <a:lnTo>
                    <a:pt x="551319" y="701738"/>
                  </a:lnTo>
                  <a:lnTo>
                    <a:pt x="549325" y="703897"/>
                  </a:lnTo>
                  <a:lnTo>
                    <a:pt x="548411" y="704799"/>
                  </a:lnTo>
                  <a:lnTo>
                    <a:pt x="549300" y="703973"/>
                  </a:lnTo>
                  <a:lnTo>
                    <a:pt x="549808" y="703656"/>
                  </a:lnTo>
                  <a:lnTo>
                    <a:pt x="550100" y="703605"/>
                  </a:lnTo>
                  <a:lnTo>
                    <a:pt x="550481" y="703186"/>
                  </a:lnTo>
                  <a:lnTo>
                    <a:pt x="550900" y="702665"/>
                  </a:lnTo>
                  <a:lnTo>
                    <a:pt x="551408" y="701979"/>
                  </a:lnTo>
                  <a:close/>
                </a:path>
                <a:path w="565785" h="732154">
                  <a:moveTo>
                    <a:pt x="554088" y="726313"/>
                  </a:moveTo>
                  <a:lnTo>
                    <a:pt x="553961" y="726249"/>
                  </a:lnTo>
                  <a:lnTo>
                    <a:pt x="553834" y="726173"/>
                  </a:lnTo>
                  <a:lnTo>
                    <a:pt x="553935" y="726325"/>
                  </a:lnTo>
                  <a:lnTo>
                    <a:pt x="554088" y="726313"/>
                  </a:lnTo>
                  <a:close/>
                </a:path>
                <a:path w="565785" h="732154">
                  <a:moveTo>
                    <a:pt x="554951" y="726351"/>
                  </a:moveTo>
                  <a:lnTo>
                    <a:pt x="554748" y="726376"/>
                  </a:lnTo>
                  <a:lnTo>
                    <a:pt x="554570" y="726389"/>
                  </a:lnTo>
                  <a:lnTo>
                    <a:pt x="554405" y="726376"/>
                  </a:lnTo>
                  <a:lnTo>
                    <a:pt x="554037" y="726770"/>
                  </a:lnTo>
                  <a:lnTo>
                    <a:pt x="554266" y="726757"/>
                  </a:lnTo>
                  <a:lnTo>
                    <a:pt x="554583" y="726592"/>
                  </a:lnTo>
                  <a:lnTo>
                    <a:pt x="554951" y="726351"/>
                  </a:lnTo>
                  <a:close/>
                </a:path>
                <a:path w="565785" h="732154">
                  <a:moveTo>
                    <a:pt x="564845" y="729488"/>
                  </a:moveTo>
                  <a:lnTo>
                    <a:pt x="564197" y="729475"/>
                  </a:lnTo>
                  <a:lnTo>
                    <a:pt x="561733" y="731926"/>
                  </a:lnTo>
                  <a:lnTo>
                    <a:pt x="562902" y="731710"/>
                  </a:lnTo>
                  <a:lnTo>
                    <a:pt x="563613" y="731126"/>
                  </a:lnTo>
                  <a:lnTo>
                    <a:pt x="564845" y="729488"/>
                  </a:lnTo>
                  <a:close/>
                </a:path>
                <a:path w="565785" h="732154">
                  <a:moveTo>
                    <a:pt x="565569" y="725817"/>
                  </a:moveTo>
                  <a:lnTo>
                    <a:pt x="565023" y="725220"/>
                  </a:lnTo>
                  <a:lnTo>
                    <a:pt x="562965" y="726376"/>
                  </a:lnTo>
                  <a:lnTo>
                    <a:pt x="563308" y="725678"/>
                  </a:lnTo>
                  <a:lnTo>
                    <a:pt x="564019" y="725093"/>
                  </a:lnTo>
                  <a:lnTo>
                    <a:pt x="564464" y="724623"/>
                  </a:lnTo>
                  <a:lnTo>
                    <a:pt x="562952" y="725551"/>
                  </a:lnTo>
                  <a:lnTo>
                    <a:pt x="560552" y="727392"/>
                  </a:lnTo>
                  <a:lnTo>
                    <a:pt x="558812" y="730084"/>
                  </a:lnTo>
                  <a:lnTo>
                    <a:pt x="561378" y="727887"/>
                  </a:lnTo>
                  <a:lnTo>
                    <a:pt x="560590" y="729043"/>
                  </a:lnTo>
                  <a:lnTo>
                    <a:pt x="563587" y="726389"/>
                  </a:lnTo>
                  <a:lnTo>
                    <a:pt x="564235" y="726401"/>
                  </a:lnTo>
                  <a:lnTo>
                    <a:pt x="563537" y="727798"/>
                  </a:lnTo>
                  <a:lnTo>
                    <a:pt x="562660" y="728726"/>
                  </a:lnTo>
                  <a:lnTo>
                    <a:pt x="563359" y="728154"/>
                  </a:lnTo>
                  <a:lnTo>
                    <a:pt x="562762" y="729805"/>
                  </a:lnTo>
                  <a:lnTo>
                    <a:pt x="564349" y="728306"/>
                  </a:lnTo>
                  <a:lnTo>
                    <a:pt x="565569" y="7258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395147" y="7584776"/>
              <a:ext cx="571500" cy="760095"/>
            </a:xfrm>
            <a:custGeom>
              <a:avLst/>
              <a:gdLst/>
              <a:ahLst/>
              <a:cxnLst/>
              <a:rect l="l" t="t" r="r" b="b"/>
              <a:pathLst>
                <a:path w="571500" h="760095">
                  <a:moveTo>
                    <a:pt x="2336" y="11430"/>
                  </a:moveTo>
                  <a:lnTo>
                    <a:pt x="1612" y="10160"/>
                  </a:lnTo>
                  <a:lnTo>
                    <a:pt x="0" y="12700"/>
                  </a:lnTo>
                  <a:lnTo>
                    <a:pt x="1930" y="11430"/>
                  </a:lnTo>
                  <a:lnTo>
                    <a:pt x="2336" y="11430"/>
                  </a:lnTo>
                  <a:close/>
                </a:path>
                <a:path w="571500" h="760095">
                  <a:moveTo>
                    <a:pt x="4267" y="13970"/>
                  </a:moveTo>
                  <a:lnTo>
                    <a:pt x="2514" y="13970"/>
                  </a:lnTo>
                  <a:lnTo>
                    <a:pt x="2057" y="15240"/>
                  </a:lnTo>
                  <a:lnTo>
                    <a:pt x="4267" y="13970"/>
                  </a:lnTo>
                  <a:close/>
                </a:path>
                <a:path w="571500" h="760095">
                  <a:moveTo>
                    <a:pt x="6108" y="12700"/>
                  </a:moveTo>
                  <a:lnTo>
                    <a:pt x="5245" y="12941"/>
                  </a:lnTo>
                  <a:lnTo>
                    <a:pt x="4267" y="13970"/>
                  </a:lnTo>
                  <a:lnTo>
                    <a:pt x="4533" y="13970"/>
                  </a:lnTo>
                  <a:lnTo>
                    <a:pt x="6108" y="12700"/>
                  </a:lnTo>
                  <a:close/>
                </a:path>
                <a:path w="571500" h="760095">
                  <a:moveTo>
                    <a:pt x="7251" y="19050"/>
                  </a:moveTo>
                  <a:lnTo>
                    <a:pt x="6299" y="19050"/>
                  </a:lnTo>
                  <a:lnTo>
                    <a:pt x="5232" y="20320"/>
                  </a:lnTo>
                  <a:lnTo>
                    <a:pt x="7251" y="19050"/>
                  </a:lnTo>
                  <a:close/>
                </a:path>
                <a:path w="571500" h="760095">
                  <a:moveTo>
                    <a:pt x="12103" y="29375"/>
                  </a:moveTo>
                  <a:lnTo>
                    <a:pt x="12039" y="29210"/>
                  </a:lnTo>
                  <a:lnTo>
                    <a:pt x="9207" y="31750"/>
                  </a:lnTo>
                  <a:lnTo>
                    <a:pt x="12103" y="29375"/>
                  </a:lnTo>
                  <a:close/>
                </a:path>
                <a:path w="571500" h="760095">
                  <a:moveTo>
                    <a:pt x="14097" y="35560"/>
                  </a:moveTo>
                  <a:lnTo>
                    <a:pt x="13462" y="35166"/>
                  </a:lnTo>
                  <a:lnTo>
                    <a:pt x="11531" y="36830"/>
                  </a:lnTo>
                  <a:lnTo>
                    <a:pt x="13068" y="36830"/>
                  </a:lnTo>
                  <a:lnTo>
                    <a:pt x="14097" y="35560"/>
                  </a:lnTo>
                  <a:close/>
                </a:path>
                <a:path w="571500" h="760095">
                  <a:moveTo>
                    <a:pt x="14465" y="34290"/>
                  </a:moveTo>
                  <a:lnTo>
                    <a:pt x="12077" y="34290"/>
                  </a:lnTo>
                  <a:lnTo>
                    <a:pt x="13462" y="35166"/>
                  </a:lnTo>
                  <a:lnTo>
                    <a:pt x="14465" y="34290"/>
                  </a:lnTo>
                  <a:close/>
                </a:path>
                <a:path w="571500" h="760095">
                  <a:moveTo>
                    <a:pt x="17907" y="7289"/>
                  </a:moveTo>
                  <a:lnTo>
                    <a:pt x="17526" y="7505"/>
                  </a:lnTo>
                  <a:lnTo>
                    <a:pt x="17907" y="7289"/>
                  </a:lnTo>
                  <a:close/>
                </a:path>
                <a:path w="571500" h="760095">
                  <a:moveTo>
                    <a:pt x="19519" y="6350"/>
                  </a:moveTo>
                  <a:lnTo>
                    <a:pt x="19138" y="6350"/>
                  </a:lnTo>
                  <a:lnTo>
                    <a:pt x="17907" y="7289"/>
                  </a:lnTo>
                  <a:lnTo>
                    <a:pt x="19519" y="6350"/>
                  </a:lnTo>
                  <a:close/>
                </a:path>
                <a:path w="571500" h="760095">
                  <a:moveTo>
                    <a:pt x="22199" y="40170"/>
                  </a:moveTo>
                  <a:lnTo>
                    <a:pt x="21615" y="40640"/>
                  </a:lnTo>
                  <a:lnTo>
                    <a:pt x="22098" y="40640"/>
                  </a:lnTo>
                  <a:lnTo>
                    <a:pt x="22199" y="40170"/>
                  </a:lnTo>
                  <a:close/>
                </a:path>
                <a:path w="571500" h="760095">
                  <a:moveTo>
                    <a:pt x="24625" y="39370"/>
                  </a:moveTo>
                  <a:lnTo>
                    <a:pt x="22339" y="40640"/>
                  </a:lnTo>
                  <a:lnTo>
                    <a:pt x="22961" y="40640"/>
                  </a:lnTo>
                  <a:lnTo>
                    <a:pt x="23977" y="40640"/>
                  </a:lnTo>
                  <a:lnTo>
                    <a:pt x="24625" y="39370"/>
                  </a:lnTo>
                  <a:close/>
                </a:path>
                <a:path w="571500" h="760095">
                  <a:moveTo>
                    <a:pt x="24726" y="40640"/>
                  </a:moveTo>
                  <a:lnTo>
                    <a:pt x="23977" y="40640"/>
                  </a:lnTo>
                  <a:lnTo>
                    <a:pt x="23329" y="41910"/>
                  </a:lnTo>
                  <a:lnTo>
                    <a:pt x="24714" y="40652"/>
                  </a:lnTo>
                  <a:close/>
                </a:path>
                <a:path w="571500" h="760095">
                  <a:moveTo>
                    <a:pt x="35852" y="68580"/>
                  </a:moveTo>
                  <a:lnTo>
                    <a:pt x="35217" y="68580"/>
                  </a:lnTo>
                  <a:lnTo>
                    <a:pt x="34823" y="69850"/>
                  </a:lnTo>
                  <a:lnTo>
                    <a:pt x="35852" y="68580"/>
                  </a:lnTo>
                  <a:close/>
                </a:path>
                <a:path w="571500" h="760095">
                  <a:moveTo>
                    <a:pt x="52209" y="91351"/>
                  </a:moveTo>
                  <a:lnTo>
                    <a:pt x="51549" y="91541"/>
                  </a:lnTo>
                  <a:lnTo>
                    <a:pt x="51612" y="91782"/>
                  </a:lnTo>
                  <a:lnTo>
                    <a:pt x="52209" y="91351"/>
                  </a:lnTo>
                  <a:close/>
                </a:path>
                <a:path w="571500" h="760095">
                  <a:moveTo>
                    <a:pt x="54965" y="58420"/>
                  </a:moveTo>
                  <a:lnTo>
                    <a:pt x="54597" y="59690"/>
                  </a:lnTo>
                  <a:lnTo>
                    <a:pt x="54965" y="58420"/>
                  </a:lnTo>
                  <a:close/>
                </a:path>
                <a:path w="571500" h="760095">
                  <a:moveTo>
                    <a:pt x="55460" y="91592"/>
                  </a:moveTo>
                  <a:lnTo>
                    <a:pt x="52844" y="93980"/>
                  </a:lnTo>
                  <a:lnTo>
                    <a:pt x="53949" y="93980"/>
                  </a:lnTo>
                  <a:lnTo>
                    <a:pt x="54356" y="93332"/>
                  </a:lnTo>
                  <a:lnTo>
                    <a:pt x="55460" y="91592"/>
                  </a:lnTo>
                  <a:close/>
                </a:path>
                <a:path w="571500" h="760095">
                  <a:moveTo>
                    <a:pt x="66230" y="106032"/>
                  </a:moveTo>
                  <a:lnTo>
                    <a:pt x="64871" y="106680"/>
                  </a:lnTo>
                  <a:lnTo>
                    <a:pt x="65570" y="106680"/>
                  </a:lnTo>
                  <a:lnTo>
                    <a:pt x="66230" y="106032"/>
                  </a:lnTo>
                  <a:close/>
                </a:path>
                <a:path w="571500" h="760095">
                  <a:moveTo>
                    <a:pt x="66255" y="106680"/>
                  </a:moveTo>
                  <a:lnTo>
                    <a:pt x="65570" y="106680"/>
                  </a:lnTo>
                  <a:lnTo>
                    <a:pt x="64287" y="107950"/>
                  </a:lnTo>
                  <a:lnTo>
                    <a:pt x="66255" y="106680"/>
                  </a:lnTo>
                  <a:close/>
                </a:path>
                <a:path w="571500" h="760095">
                  <a:moveTo>
                    <a:pt x="78232" y="81711"/>
                  </a:moveTo>
                  <a:lnTo>
                    <a:pt x="76936" y="81470"/>
                  </a:lnTo>
                  <a:lnTo>
                    <a:pt x="77038" y="81940"/>
                  </a:lnTo>
                  <a:lnTo>
                    <a:pt x="78232" y="81711"/>
                  </a:lnTo>
                  <a:close/>
                </a:path>
                <a:path w="571500" h="760095">
                  <a:moveTo>
                    <a:pt x="94957" y="147662"/>
                  </a:moveTo>
                  <a:lnTo>
                    <a:pt x="93383" y="148590"/>
                  </a:lnTo>
                  <a:lnTo>
                    <a:pt x="93345" y="149860"/>
                  </a:lnTo>
                  <a:lnTo>
                    <a:pt x="94411" y="148590"/>
                  </a:lnTo>
                  <a:lnTo>
                    <a:pt x="94221" y="148590"/>
                  </a:lnTo>
                  <a:lnTo>
                    <a:pt x="94957" y="147662"/>
                  </a:lnTo>
                  <a:close/>
                </a:path>
                <a:path w="571500" h="760095">
                  <a:moveTo>
                    <a:pt x="95389" y="147408"/>
                  </a:moveTo>
                  <a:lnTo>
                    <a:pt x="95237" y="147320"/>
                  </a:lnTo>
                  <a:lnTo>
                    <a:pt x="94957" y="147662"/>
                  </a:lnTo>
                  <a:lnTo>
                    <a:pt x="95389" y="147408"/>
                  </a:lnTo>
                  <a:close/>
                </a:path>
                <a:path w="571500" h="760095">
                  <a:moveTo>
                    <a:pt x="110413" y="119380"/>
                  </a:moveTo>
                  <a:lnTo>
                    <a:pt x="108762" y="121920"/>
                  </a:lnTo>
                  <a:lnTo>
                    <a:pt x="109715" y="121920"/>
                  </a:lnTo>
                  <a:lnTo>
                    <a:pt x="110413" y="119380"/>
                  </a:lnTo>
                  <a:close/>
                </a:path>
                <a:path w="571500" h="760095">
                  <a:moveTo>
                    <a:pt x="119278" y="142240"/>
                  </a:moveTo>
                  <a:lnTo>
                    <a:pt x="118846" y="140970"/>
                  </a:lnTo>
                  <a:lnTo>
                    <a:pt x="117475" y="139700"/>
                  </a:lnTo>
                  <a:lnTo>
                    <a:pt x="115671" y="140970"/>
                  </a:lnTo>
                  <a:lnTo>
                    <a:pt x="116878" y="140970"/>
                  </a:lnTo>
                  <a:lnTo>
                    <a:pt x="115354" y="142240"/>
                  </a:lnTo>
                  <a:lnTo>
                    <a:pt x="119278" y="142240"/>
                  </a:lnTo>
                  <a:close/>
                </a:path>
                <a:path w="571500" h="760095">
                  <a:moveTo>
                    <a:pt x="121132" y="142278"/>
                  </a:moveTo>
                  <a:lnTo>
                    <a:pt x="119621" y="143002"/>
                  </a:lnTo>
                  <a:lnTo>
                    <a:pt x="119811" y="143573"/>
                  </a:lnTo>
                  <a:lnTo>
                    <a:pt x="119202" y="144843"/>
                  </a:lnTo>
                  <a:lnTo>
                    <a:pt x="119722" y="144792"/>
                  </a:lnTo>
                  <a:lnTo>
                    <a:pt x="120802" y="143510"/>
                  </a:lnTo>
                  <a:lnTo>
                    <a:pt x="121132" y="142278"/>
                  </a:lnTo>
                  <a:close/>
                </a:path>
                <a:path w="571500" h="760095">
                  <a:moveTo>
                    <a:pt x="121716" y="177927"/>
                  </a:moveTo>
                  <a:lnTo>
                    <a:pt x="121513" y="178041"/>
                  </a:lnTo>
                  <a:lnTo>
                    <a:pt x="121335" y="178117"/>
                  </a:lnTo>
                  <a:lnTo>
                    <a:pt x="121043" y="178320"/>
                  </a:lnTo>
                  <a:lnTo>
                    <a:pt x="120738" y="179882"/>
                  </a:lnTo>
                  <a:lnTo>
                    <a:pt x="121348" y="178993"/>
                  </a:lnTo>
                  <a:lnTo>
                    <a:pt x="121602" y="178384"/>
                  </a:lnTo>
                  <a:lnTo>
                    <a:pt x="121716" y="177927"/>
                  </a:lnTo>
                  <a:close/>
                </a:path>
                <a:path w="571500" h="760095">
                  <a:moveTo>
                    <a:pt x="124117" y="151130"/>
                  </a:moveTo>
                  <a:lnTo>
                    <a:pt x="123405" y="151130"/>
                  </a:lnTo>
                  <a:lnTo>
                    <a:pt x="121196" y="153441"/>
                  </a:lnTo>
                  <a:lnTo>
                    <a:pt x="123075" y="152400"/>
                  </a:lnTo>
                  <a:lnTo>
                    <a:pt x="122262" y="153670"/>
                  </a:lnTo>
                  <a:lnTo>
                    <a:pt x="123190" y="152400"/>
                  </a:lnTo>
                  <a:lnTo>
                    <a:pt x="124117" y="151130"/>
                  </a:lnTo>
                  <a:close/>
                </a:path>
                <a:path w="571500" h="760095">
                  <a:moveTo>
                    <a:pt x="124434" y="183946"/>
                  </a:moveTo>
                  <a:lnTo>
                    <a:pt x="123812" y="182638"/>
                  </a:lnTo>
                  <a:lnTo>
                    <a:pt x="123863" y="183108"/>
                  </a:lnTo>
                  <a:lnTo>
                    <a:pt x="124104" y="183591"/>
                  </a:lnTo>
                  <a:lnTo>
                    <a:pt x="124434" y="183946"/>
                  </a:lnTo>
                  <a:close/>
                </a:path>
                <a:path w="571500" h="760095">
                  <a:moveTo>
                    <a:pt x="124548" y="184061"/>
                  </a:moveTo>
                  <a:close/>
                </a:path>
                <a:path w="571500" h="760095">
                  <a:moveTo>
                    <a:pt x="127863" y="153670"/>
                  </a:moveTo>
                  <a:lnTo>
                    <a:pt x="127088" y="153670"/>
                  </a:lnTo>
                  <a:lnTo>
                    <a:pt x="127215" y="153924"/>
                  </a:lnTo>
                  <a:lnTo>
                    <a:pt x="127863" y="153670"/>
                  </a:lnTo>
                  <a:close/>
                </a:path>
                <a:path w="571500" h="760095">
                  <a:moveTo>
                    <a:pt x="136029" y="162179"/>
                  </a:moveTo>
                  <a:lnTo>
                    <a:pt x="135902" y="162369"/>
                  </a:lnTo>
                  <a:lnTo>
                    <a:pt x="135699" y="162699"/>
                  </a:lnTo>
                  <a:lnTo>
                    <a:pt x="135991" y="162788"/>
                  </a:lnTo>
                  <a:lnTo>
                    <a:pt x="136029" y="162179"/>
                  </a:lnTo>
                  <a:close/>
                </a:path>
                <a:path w="571500" h="760095">
                  <a:moveTo>
                    <a:pt x="136067" y="194119"/>
                  </a:moveTo>
                  <a:lnTo>
                    <a:pt x="135864" y="194030"/>
                  </a:lnTo>
                  <a:lnTo>
                    <a:pt x="135801" y="194310"/>
                  </a:lnTo>
                  <a:lnTo>
                    <a:pt x="136067" y="194119"/>
                  </a:lnTo>
                  <a:close/>
                </a:path>
                <a:path w="571500" h="760095">
                  <a:moveTo>
                    <a:pt x="140195" y="161417"/>
                  </a:moveTo>
                  <a:lnTo>
                    <a:pt x="138963" y="161556"/>
                  </a:lnTo>
                  <a:lnTo>
                    <a:pt x="136652" y="163918"/>
                  </a:lnTo>
                  <a:lnTo>
                    <a:pt x="137388" y="163855"/>
                  </a:lnTo>
                  <a:lnTo>
                    <a:pt x="140195" y="161417"/>
                  </a:lnTo>
                  <a:close/>
                </a:path>
                <a:path w="571500" h="760095">
                  <a:moveTo>
                    <a:pt x="144894" y="170180"/>
                  </a:moveTo>
                  <a:lnTo>
                    <a:pt x="144513" y="168910"/>
                  </a:lnTo>
                  <a:lnTo>
                    <a:pt x="143383" y="170180"/>
                  </a:lnTo>
                  <a:lnTo>
                    <a:pt x="144894" y="170180"/>
                  </a:lnTo>
                  <a:close/>
                </a:path>
                <a:path w="571500" h="760095">
                  <a:moveTo>
                    <a:pt x="150088" y="204114"/>
                  </a:moveTo>
                  <a:lnTo>
                    <a:pt x="148983" y="204470"/>
                  </a:lnTo>
                  <a:lnTo>
                    <a:pt x="149948" y="204470"/>
                  </a:lnTo>
                  <a:lnTo>
                    <a:pt x="150088" y="204114"/>
                  </a:lnTo>
                  <a:close/>
                </a:path>
                <a:path w="571500" h="760095">
                  <a:moveTo>
                    <a:pt x="152374" y="205168"/>
                  </a:moveTo>
                  <a:lnTo>
                    <a:pt x="151904" y="204470"/>
                  </a:lnTo>
                  <a:lnTo>
                    <a:pt x="152158" y="205740"/>
                  </a:lnTo>
                  <a:lnTo>
                    <a:pt x="152374" y="205168"/>
                  </a:lnTo>
                  <a:close/>
                </a:path>
                <a:path w="571500" h="760095">
                  <a:moveTo>
                    <a:pt x="155752" y="181457"/>
                  </a:moveTo>
                  <a:lnTo>
                    <a:pt x="155613" y="181610"/>
                  </a:lnTo>
                  <a:lnTo>
                    <a:pt x="155752" y="181457"/>
                  </a:lnTo>
                  <a:close/>
                </a:path>
                <a:path w="571500" h="760095">
                  <a:moveTo>
                    <a:pt x="156540" y="187058"/>
                  </a:moveTo>
                  <a:lnTo>
                    <a:pt x="156476" y="186690"/>
                  </a:lnTo>
                  <a:lnTo>
                    <a:pt x="155511" y="187934"/>
                  </a:lnTo>
                  <a:lnTo>
                    <a:pt x="156540" y="187058"/>
                  </a:lnTo>
                  <a:close/>
                </a:path>
                <a:path w="571500" h="760095">
                  <a:moveTo>
                    <a:pt x="156781" y="180340"/>
                  </a:moveTo>
                  <a:lnTo>
                    <a:pt x="155181" y="180340"/>
                  </a:lnTo>
                  <a:lnTo>
                    <a:pt x="153225" y="180340"/>
                  </a:lnTo>
                  <a:lnTo>
                    <a:pt x="155752" y="181457"/>
                  </a:lnTo>
                  <a:lnTo>
                    <a:pt x="156781" y="180340"/>
                  </a:lnTo>
                  <a:close/>
                </a:path>
                <a:path w="571500" h="760095">
                  <a:moveTo>
                    <a:pt x="156972" y="186690"/>
                  </a:moveTo>
                  <a:lnTo>
                    <a:pt x="156540" y="187058"/>
                  </a:lnTo>
                  <a:lnTo>
                    <a:pt x="156705" y="187960"/>
                  </a:lnTo>
                  <a:lnTo>
                    <a:pt x="156972" y="186690"/>
                  </a:lnTo>
                  <a:close/>
                </a:path>
                <a:path w="571500" h="760095">
                  <a:moveTo>
                    <a:pt x="159131" y="177800"/>
                  </a:moveTo>
                  <a:lnTo>
                    <a:pt x="156705" y="177800"/>
                  </a:lnTo>
                  <a:lnTo>
                    <a:pt x="155943" y="179070"/>
                  </a:lnTo>
                  <a:lnTo>
                    <a:pt x="157949" y="179070"/>
                  </a:lnTo>
                  <a:lnTo>
                    <a:pt x="159131" y="177800"/>
                  </a:lnTo>
                  <a:close/>
                </a:path>
                <a:path w="571500" h="760095">
                  <a:moveTo>
                    <a:pt x="163410" y="211239"/>
                  </a:moveTo>
                  <a:lnTo>
                    <a:pt x="163309" y="210870"/>
                  </a:lnTo>
                  <a:lnTo>
                    <a:pt x="163245" y="210388"/>
                  </a:lnTo>
                  <a:lnTo>
                    <a:pt x="162712" y="210477"/>
                  </a:lnTo>
                  <a:lnTo>
                    <a:pt x="162585" y="211175"/>
                  </a:lnTo>
                  <a:lnTo>
                    <a:pt x="162902" y="211315"/>
                  </a:lnTo>
                  <a:lnTo>
                    <a:pt x="163410" y="211239"/>
                  </a:lnTo>
                  <a:close/>
                </a:path>
                <a:path w="571500" h="760095">
                  <a:moveTo>
                    <a:pt x="164058" y="184150"/>
                  </a:moveTo>
                  <a:lnTo>
                    <a:pt x="161607" y="186690"/>
                  </a:lnTo>
                  <a:lnTo>
                    <a:pt x="160121" y="186690"/>
                  </a:lnTo>
                  <a:lnTo>
                    <a:pt x="160362" y="185420"/>
                  </a:lnTo>
                  <a:lnTo>
                    <a:pt x="158483" y="186690"/>
                  </a:lnTo>
                  <a:lnTo>
                    <a:pt x="158191" y="186690"/>
                  </a:lnTo>
                  <a:lnTo>
                    <a:pt x="158178" y="187960"/>
                  </a:lnTo>
                  <a:lnTo>
                    <a:pt x="163004" y="187960"/>
                  </a:lnTo>
                  <a:lnTo>
                    <a:pt x="161823" y="186690"/>
                  </a:lnTo>
                  <a:lnTo>
                    <a:pt x="163309" y="185420"/>
                  </a:lnTo>
                  <a:lnTo>
                    <a:pt x="164058" y="184150"/>
                  </a:lnTo>
                  <a:close/>
                </a:path>
                <a:path w="571500" h="760095">
                  <a:moveTo>
                    <a:pt x="164630" y="214210"/>
                  </a:moveTo>
                  <a:lnTo>
                    <a:pt x="163741" y="214630"/>
                  </a:lnTo>
                  <a:lnTo>
                    <a:pt x="164223" y="214630"/>
                  </a:lnTo>
                  <a:lnTo>
                    <a:pt x="164630" y="214210"/>
                  </a:lnTo>
                  <a:close/>
                </a:path>
                <a:path w="571500" h="760095">
                  <a:moveTo>
                    <a:pt x="164896" y="210743"/>
                  </a:moveTo>
                  <a:lnTo>
                    <a:pt x="164350" y="210959"/>
                  </a:lnTo>
                  <a:lnTo>
                    <a:pt x="163817" y="211175"/>
                  </a:lnTo>
                  <a:lnTo>
                    <a:pt x="163410" y="211239"/>
                  </a:lnTo>
                  <a:lnTo>
                    <a:pt x="163537" y="211670"/>
                  </a:lnTo>
                  <a:lnTo>
                    <a:pt x="163715" y="211924"/>
                  </a:lnTo>
                  <a:lnTo>
                    <a:pt x="164896" y="210743"/>
                  </a:lnTo>
                  <a:close/>
                </a:path>
                <a:path w="571500" h="760095">
                  <a:moveTo>
                    <a:pt x="166179" y="187960"/>
                  </a:moveTo>
                  <a:lnTo>
                    <a:pt x="165608" y="187452"/>
                  </a:lnTo>
                  <a:lnTo>
                    <a:pt x="165696" y="187960"/>
                  </a:lnTo>
                  <a:lnTo>
                    <a:pt x="166179" y="187960"/>
                  </a:lnTo>
                  <a:close/>
                </a:path>
                <a:path w="571500" h="760095">
                  <a:moveTo>
                    <a:pt x="167386" y="187960"/>
                  </a:moveTo>
                  <a:lnTo>
                    <a:pt x="166649" y="187960"/>
                  </a:lnTo>
                  <a:lnTo>
                    <a:pt x="166751" y="188518"/>
                  </a:lnTo>
                  <a:lnTo>
                    <a:pt x="167386" y="187960"/>
                  </a:lnTo>
                  <a:close/>
                </a:path>
                <a:path w="571500" h="760095">
                  <a:moveTo>
                    <a:pt x="168262" y="194310"/>
                  </a:moveTo>
                  <a:close/>
                </a:path>
                <a:path w="571500" h="760095">
                  <a:moveTo>
                    <a:pt x="169265" y="191770"/>
                  </a:moveTo>
                  <a:lnTo>
                    <a:pt x="166674" y="192900"/>
                  </a:lnTo>
                  <a:lnTo>
                    <a:pt x="166598" y="193040"/>
                  </a:lnTo>
                  <a:lnTo>
                    <a:pt x="169265" y="191770"/>
                  </a:lnTo>
                  <a:close/>
                </a:path>
                <a:path w="571500" h="760095">
                  <a:moveTo>
                    <a:pt x="171018" y="223113"/>
                  </a:moveTo>
                  <a:lnTo>
                    <a:pt x="170840" y="223012"/>
                  </a:lnTo>
                  <a:lnTo>
                    <a:pt x="170764" y="223520"/>
                  </a:lnTo>
                  <a:lnTo>
                    <a:pt x="171018" y="223113"/>
                  </a:lnTo>
                  <a:close/>
                </a:path>
                <a:path w="571500" h="760095">
                  <a:moveTo>
                    <a:pt x="171170" y="219481"/>
                  </a:moveTo>
                  <a:lnTo>
                    <a:pt x="169951" y="219392"/>
                  </a:lnTo>
                  <a:lnTo>
                    <a:pt x="169265" y="221043"/>
                  </a:lnTo>
                  <a:lnTo>
                    <a:pt x="171170" y="219481"/>
                  </a:lnTo>
                  <a:close/>
                </a:path>
                <a:path w="571500" h="760095">
                  <a:moveTo>
                    <a:pt x="171411" y="219710"/>
                  </a:moveTo>
                  <a:lnTo>
                    <a:pt x="169519" y="222250"/>
                  </a:lnTo>
                  <a:lnTo>
                    <a:pt x="170840" y="223012"/>
                  </a:lnTo>
                  <a:lnTo>
                    <a:pt x="171411" y="219710"/>
                  </a:lnTo>
                  <a:close/>
                </a:path>
                <a:path w="571500" h="760095">
                  <a:moveTo>
                    <a:pt x="173507" y="199390"/>
                  </a:moveTo>
                  <a:lnTo>
                    <a:pt x="172542" y="200660"/>
                  </a:lnTo>
                  <a:lnTo>
                    <a:pt x="172897" y="200660"/>
                  </a:lnTo>
                  <a:lnTo>
                    <a:pt x="173507" y="199390"/>
                  </a:lnTo>
                  <a:close/>
                </a:path>
                <a:path w="571500" h="760095">
                  <a:moveTo>
                    <a:pt x="173507" y="196850"/>
                  </a:moveTo>
                  <a:lnTo>
                    <a:pt x="172046" y="196850"/>
                  </a:lnTo>
                  <a:lnTo>
                    <a:pt x="171919" y="198031"/>
                  </a:lnTo>
                  <a:lnTo>
                    <a:pt x="173507" y="196850"/>
                  </a:lnTo>
                  <a:close/>
                </a:path>
                <a:path w="571500" h="760095">
                  <a:moveTo>
                    <a:pt x="177419" y="224790"/>
                  </a:moveTo>
                  <a:close/>
                </a:path>
                <a:path w="571500" h="760095">
                  <a:moveTo>
                    <a:pt x="177647" y="227812"/>
                  </a:moveTo>
                  <a:lnTo>
                    <a:pt x="177546" y="227330"/>
                  </a:lnTo>
                  <a:lnTo>
                    <a:pt x="177063" y="228600"/>
                  </a:lnTo>
                  <a:lnTo>
                    <a:pt x="177647" y="227812"/>
                  </a:lnTo>
                  <a:close/>
                </a:path>
                <a:path w="571500" h="760095">
                  <a:moveTo>
                    <a:pt x="177914" y="205740"/>
                  </a:moveTo>
                  <a:lnTo>
                    <a:pt x="177038" y="205168"/>
                  </a:lnTo>
                  <a:lnTo>
                    <a:pt x="176199" y="206654"/>
                  </a:lnTo>
                  <a:lnTo>
                    <a:pt x="177914" y="205740"/>
                  </a:lnTo>
                  <a:close/>
                </a:path>
                <a:path w="571500" h="760095">
                  <a:moveTo>
                    <a:pt x="178142" y="203200"/>
                  </a:moveTo>
                  <a:lnTo>
                    <a:pt x="175971" y="204470"/>
                  </a:lnTo>
                  <a:lnTo>
                    <a:pt x="177038" y="205168"/>
                  </a:lnTo>
                  <a:lnTo>
                    <a:pt x="178142" y="203200"/>
                  </a:lnTo>
                  <a:close/>
                </a:path>
                <a:path w="571500" h="760095">
                  <a:moveTo>
                    <a:pt x="180809" y="202806"/>
                  </a:moveTo>
                  <a:lnTo>
                    <a:pt x="179362" y="202768"/>
                  </a:lnTo>
                  <a:lnTo>
                    <a:pt x="180340" y="202895"/>
                  </a:lnTo>
                  <a:lnTo>
                    <a:pt x="180809" y="202806"/>
                  </a:lnTo>
                  <a:close/>
                </a:path>
                <a:path w="571500" h="760095">
                  <a:moveTo>
                    <a:pt x="185547" y="212864"/>
                  </a:moveTo>
                  <a:lnTo>
                    <a:pt x="184353" y="214045"/>
                  </a:lnTo>
                  <a:lnTo>
                    <a:pt x="185547" y="212902"/>
                  </a:lnTo>
                  <a:close/>
                </a:path>
                <a:path w="571500" h="760095">
                  <a:moveTo>
                    <a:pt x="186270" y="212140"/>
                  </a:moveTo>
                  <a:lnTo>
                    <a:pt x="185521" y="211988"/>
                  </a:lnTo>
                  <a:lnTo>
                    <a:pt x="185547" y="212864"/>
                  </a:lnTo>
                  <a:lnTo>
                    <a:pt x="186270" y="212140"/>
                  </a:lnTo>
                  <a:close/>
                </a:path>
                <a:path w="571500" h="760095">
                  <a:moveTo>
                    <a:pt x="190792" y="223113"/>
                  </a:moveTo>
                  <a:lnTo>
                    <a:pt x="190715" y="223291"/>
                  </a:lnTo>
                  <a:lnTo>
                    <a:pt x="190792" y="223113"/>
                  </a:lnTo>
                  <a:close/>
                </a:path>
                <a:path w="571500" h="760095">
                  <a:moveTo>
                    <a:pt x="194411" y="240131"/>
                  </a:moveTo>
                  <a:lnTo>
                    <a:pt x="194246" y="240347"/>
                  </a:lnTo>
                  <a:lnTo>
                    <a:pt x="194106" y="240576"/>
                  </a:lnTo>
                  <a:lnTo>
                    <a:pt x="194043" y="240817"/>
                  </a:lnTo>
                  <a:lnTo>
                    <a:pt x="194170" y="240665"/>
                  </a:lnTo>
                  <a:lnTo>
                    <a:pt x="194284" y="240423"/>
                  </a:lnTo>
                  <a:lnTo>
                    <a:pt x="194411" y="240131"/>
                  </a:lnTo>
                  <a:close/>
                </a:path>
                <a:path w="571500" h="760095">
                  <a:moveTo>
                    <a:pt x="194856" y="230632"/>
                  </a:moveTo>
                  <a:lnTo>
                    <a:pt x="194437" y="230886"/>
                  </a:lnTo>
                  <a:lnTo>
                    <a:pt x="194500" y="231140"/>
                  </a:lnTo>
                  <a:lnTo>
                    <a:pt x="194856" y="230632"/>
                  </a:lnTo>
                  <a:close/>
                </a:path>
                <a:path w="571500" h="760095">
                  <a:moveTo>
                    <a:pt x="194957" y="240030"/>
                  </a:moveTo>
                  <a:lnTo>
                    <a:pt x="194398" y="241300"/>
                  </a:lnTo>
                  <a:lnTo>
                    <a:pt x="194957" y="240030"/>
                  </a:lnTo>
                  <a:close/>
                </a:path>
                <a:path w="571500" h="760095">
                  <a:moveTo>
                    <a:pt x="196329" y="228600"/>
                  </a:moveTo>
                  <a:lnTo>
                    <a:pt x="194856" y="230632"/>
                  </a:lnTo>
                  <a:lnTo>
                    <a:pt x="196138" y="229870"/>
                  </a:lnTo>
                  <a:lnTo>
                    <a:pt x="196329" y="228600"/>
                  </a:lnTo>
                  <a:close/>
                </a:path>
                <a:path w="571500" h="760095">
                  <a:moveTo>
                    <a:pt x="197459" y="224790"/>
                  </a:moveTo>
                  <a:lnTo>
                    <a:pt x="196596" y="226060"/>
                  </a:lnTo>
                  <a:lnTo>
                    <a:pt x="196570" y="226237"/>
                  </a:lnTo>
                  <a:lnTo>
                    <a:pt x="196710" y="226060"/>
                  </a:lnTo>
                  <a:lnTo>
                    <a:pt x="197459" y="224790"/>
                  </a:lnTo>
                  <a:close/>
                </a:path>
                <a:path w="571500" h="760095">
                  <a:moveTo>
                    <a:pt x="202006" y="247992"/>
                  </a:moveTo>
                  <a:lnTo>
                    <a:pt x="201104" y="248894"/>
                  </a:lnTo>
                  <a:lnTo>
                    <a:pt x="201485" y="248526"/>
                  </a:lnTo>
                  <a:lnTo>
                    <a:pt x="202006" y="247992"/>
                  </a:lnTo>
                  <a:close/>
                </a:path>
                <a:path w="571500" h="760095">
                  <a:moveTo>
                    <a:pt x="203200" y="231140"/>
                  </a:moveTo>
                  <a:lnTo>
                    <a:pt x="202501" y="229870"/>
                  </a:lnTo>
                  <a:lnTo>
                    <a:pt x="201523" y="231140"/>
                  </a:lnTo>
                  <a:lnTo>
                    <a:pt x="203200" y="231140"/>
                  </a:lnTo>
                  <a:close/>
                </a:path>
                <a:path w="571500" h="760095">
                  <a:moveTo>
                    <a:pt x="203733" y="254000"/>
                  </a:moveTo>
                  <a:lnTo>
                    <a:pt x="203568" y="253225"/>
                  </a:lnTo>
                  <a:lnTo>
                    <a:pt x="202463" y="254000"/>
                  </a:lnTo>
                  <a:lnTo>
                    <a:pt x="203733" y="254000"/>
                  </a:lnTo>
                  <a:close/>
                </a:path>
                <a:path w="571500" h="760095">
                  <a:moveTo>
                    <a:pt x="204279" y="252730"/>
                  </a:moveTo>
                  <a:lnTo>
                    <a:pt x="203454" y="252730"/>
                  </a:lnTo>
                  <a:lnTo>
                    <a:pt x="203568" y="253225"/>
                  </a:lnTo>
                  <a:lnTo>
                    <a:pt x="204279" y="252730"/>
                  </a:lnTo>
                  <a:close/>
                </a:path>
                <a:path w="571500" h="760095">
                  <a:moveTo>
                    <a:pt x="204343" y="232410"/>
                  </a:moveTo>
                  <a:lnTo>
                    <a:pt x="203885" y="232410"/>
                  </a:lnTo>
                  <a:lnTo>
                    <a:pt x="203898" y="232829"/>
                  </a:lnTo>
                  <a:lnTo>
                    <a:pt x="204343" y="232410"/>
                  </a:lnTo>
                  <a:close/>
                </a:path>
                <a:path w="571500" h="760095">
                  <a:moveTo>
                    <a:pt x="210159" y="240030"/>
                  </a:moveTo>
                  <a:lnTo>
                    <a:pt x="209283" y="241109"/>
                  </a:lnTo>
                  <a:lnTo>
                    <a:pt x="210108" y="240525"/>
                  </a:lnTo>
                  <a:lnTo>
                    <a:pt x="210159" y="240030"/>
                  </a:lnTo>
                  <a:close/>
                </a:path>
                <a:path w="571500" h="760095">
                  <a:moveTo>
                    <a:pt x="210375" y="259486"/>
                  </a:moveTo>
                  <a:lnTo>
                    <a:pt x="210070" y="259524"/>
                  </a:lnTo>
                  <a:lnTo>
                    <a:pt x="209905" y="259880"/>
                  </a:lnTo>
                  <a:lnTo>
                    <a:pt x="210375" y="259486"/>
                  </a:lnTo>
                  <a:close/>
                </a:path>
                <a:path w="571500" h="760095">
                  <a:moveTo>
                    <a:pt x="210756" y="245110"/>
                  </a:moveTo>
                  <a:lnTo>
                    <a:pt x="209804" y="244271"/>
                  </a:lnTo>
                  <a:lnTo>
                    <a:pt x="209118" y="245110"/>
                  </a:lnTo>
                  <a:lnTo>
                    <a:pt x="210756" y="245110"/>
                  </a:lnTo>
                  <a:close/>
                </a:path>
                <a:path w="571500" h="760095">
                  <a:moveTo>
                    <a:pt x="210794" y="240030"/>
                  </a:moveTo>
                  <a:lnTo>
                    <a:pt x="210108" y="240525"/>
                  </a:lnTo>
                  <a:lnTo>
                    <a:pt x="209880" y="242570"/>
                  </a:lnTo>
                  <a:lnTo>
                    <a:pt x="210794" y="240030"/>
                  </a:lnTo>
                  <a:close/>
                </a:path>
                <a:path w="571500" h="760095">
                  <a:moveTo>
                    <a:pt x="211150" y="258864"/>
                  </a:moveTo>
                  <a:lnTo>
                    <a:pt x="210375" y="259486"/>
                  </a:lnTo>
                  <a:lnTo>
                    <a:pt x="210553" y="259473"/>
                  </a:lnTo>
                  <a:lnTo>
                    <a:pt x="211150" y="258864"/>
                  </a:lnTo>
                  <a:close/>
                </a:path>
                <a:path w="571500" h="760095">
                  <a:moveTo>
                    <a:pt x="211747" y="256019"/>
                  </a:moveTo>
                  <a:lnTo>
                    <a:pt x="210248" y="257111"/>
                  </a:lnTo>
                  <a:lnTo>
                    <a:pt x="210439" y="257581"/>
                  </a:lnTo>
                  <a:lnTo>
                    <a:pt x="209638" y="259575"/>
                  </a:lnTo>
                  <a:lnTo>
                    <a:pt x="210070" y="259524"/>
                  </a:lnTo>
                  <a:lnTo>
                    <a:pt x="211747" y="256019"/>
                  </a:lnTo>
                  <a:close/>
                </a:path>
                <a:path w="571500" h="760095">
                  <a:moveTo>
                    <a:pt x="211810" y="235851"/>
                  </a:moveTo>
                  <a:lnTo>
                    <a:pt x="210731" y="236283"/>
                  </a:lnTo>
                  <a:lnTo>
                    <a:pt x="210464" y="236397"/>
                  </a:lnTo>
                  <a:lnTo>
                    <a:pt x="210286" y="237553"/>
                  </a:lnTo>
                  <a:lnTo>
                    <a:pt x="211251" y="237718"/>
                  </a:lnTo>
                  <a:lnTo>
                    <a:pt x="211353" y="236308"/>
                  </a:lnTo>
                  <a:lnTo>
                    <a:pt x="211810" y="235851"/>
                  </a:lnTo>
                  <a:close/>
                </a:path>
                <a:path w="571500" h="760095">
                  <a:moveTo>
                    <a:pt x="211886" y="258089"/>
                  </a:moveTo>
                  <a:lnTo>
                    <a:pt x="211150" y="258864"/>
                  </a:lnTo>
                  <a:lnTo>
                    <a:pt x="211328" y="258724"/>
                  </a:lnTo>
                  <a:lnTo>
                    <a:pt x="211569" y="258470"/>
                  </a:lnTo>
                  <a:lnTo>
                    <a:pt x="211886" y="258089"/>
                  </a:lnTo>
                  <a:close/>
                </a:path>
                <a:path w="571500" h="760095">
                  <a:moveTo>
                    <a:pt x="213702" y="243205"/>
                  </a:moveTo>
                  <a:lnTo>
                    <a:pt x="212826" y="242023"/>
                  </a:lnTo>
                  <a:lnTo>
                    <a:pt x="213461" y="243687"/>
                  </a:lnTo>
                  <a:lnTo>
                    <a:pt x="213702" y="243205"/>
                  </a:lnTo>
                  <a:close/>
                </a:path>
                <a:path w="571500" h="760095">
                  <a:moveTo>
                    <a:pt x="213804" y="258965"/>
                  </a:moveTo>
                  <a:lnTo>
                    <a:pt x="213296" y="259499"/>
                  </a:lnTo>
                  <a:lnTo>
                    <a:pt x="213004" y="259740"/>
                  </a:lnTo>
                  <a:lnTo>
                    <a:pt x="212788" y="259778"/>
                  </a:lnTo>
                  <a:lnTo>
                    <a:pt x="213118" y="259842"/>
                  </a:lnTo>
                  <a:lnTo>
                    <a:pt x="213423" y="259511"/>
                  </a:lnTo>
                  <a:lnTo>
                    <a:pt x="213690" y="259207"/>
                  </a:lnTo>
                  <a:lnTo>
                    <a:pt x="213804" y="258965"/>
                  </a:lnTo>
                  <a:close/>
                </a:path>
                <a:path w="571500" h="760095">
                  <a:moveTo>
                    <a:pt x="214896" y="241312"/>
                  </a:moveTo>
                  <a:lnTo>
                    <a:pt x="214718" y="241249"/>
                  </a:lnTo>
                  <a:lnTo>
                    <a:pt x="213702" y="243205"/>
                  </a:lnTo>
                  <a:lnTo>
                    <a:pt x="214083" y="243700"/>
                  </a:lnTo>
                  <a:lnTo>
                    <a:pt x="214896" y="241312"/>
                  </a:lnTo>
                  <a:close/>
                </a:path>
                <a:path w="571500" h="760095">
                  <a:moveTo>
                    <a:pt x="216154" y="237667"/>
                  </a:moveTo>
                  <a:lnTo>
                    <a:pt x="214896" y="241312"/>
                  </a:lnTo>
                  <a:lnTo>
                    <a:pt x="215442" y="241503"/>
                  </a:lnTo>
                  <a:lnTo>
                    <a:pt x="216154" y="237667"/>
                  </a:lnTo>
                  <a:close/>
                </a:path>
                <a:path w="571500" h="760095">
                  <a:moveTo>
                    <a:pt x="216204" y="263042"/>
                  </a:moveTo>
                  <a:lnTo>
                    <a:pt x="215785" y="263156"/>
                  </a:lnTo>
                  <a:lnTo>
                    <a:pt x="215887" y="263398"/>
                  </a:lnTo>
                  <a:lnTo>
                    <a:pt x="216014" y="263258"/>
                  </a:lnTo>
                  <a:lnTo>
                    <a:pt x="216204" y="263042"/>
                  </a:lnTo>
                  <a:close/>
                </a:path>
                <a:path w="571500" h="760095">
                  <a:moveTo>
                    <a:pt x="216623" y="262940"/>
                  </a:moveTo>
                  <a:lnTo>
                    <a:pt x="216433" y="262826"/>
                  </a:lnTo>
                  <a:lnTo>
                    <a:pt x="216204" y="263055"/>
                  </a:lnTo>
                  <a:lnTo>
                    <a:pt x="216623" y="262940"/>
                  </a:lnTo>
                  <a:close/>
                </a:path>
                <a:path w="571500" h="760095">
                  <a:moveTo>
                    <a:pt x="216992" y="260350"/>
                  </a:moveTo>
                  <a:lnTo>
                    <a:pt x="215925" y="260350"/>
                  </a:lnTo>
                  <a:lnTo>
                    <a:pt x="214934" y="261620"/>
                  </a:lnTo>
                  <a:lnTo>
                    <a:pt x="216115" y="261620"/>
                  </a:lnTo>
                  <a:lnTo>
                    <a:pt x="216992" y="260350"/>
                  </a:lnTo>
                  <a:close/>
                </a:path>
                <a:path w="571500" h="760095">
                  <a:moveTo>
                    <a:pt x="217093" y="256540"/>
                  </a:moveTo>
                  <a:lnTo>
                    <a:pt x="216535" y="257251"/>
                  </a:lnTo>
                  <a:lnTo>
                    <a:pt x="216852" y="257797"/>
                  </a:lnTo>
                  <a:lnTo>
                    <a:pt x="217093" y="256540"/>
                  </a:lnTo>
                  <a:close/>
                </a:path>
                <a:path w="571500" h="760095">
                  <a:moveTo>
                    <a:pt x="217500" y="262724"/>
                  </a:moveTo>
                  <a:lnTo>
                    <a:pt x="216623" y="262940"/>
                  </a:lnTo>
                  <a:lnTo>
                    <a:pt x="216763" y="263067"/>
                  </a:lnTo>
                  <a:lnTo>
                    <a:pt x="216865" y="263283"/>
                  </a:lnTo>
                  <a:lnTo>
                    <a:pt x="217500" y="262724"/>
                  </a:lnTo>
                  <a:close/>
                </a:path>
                <a:path w="571500" h="760095">
                  <a:moveTo>
                    <a:pt x="218274" y="261404"/>
                  </a:moveTo>
                  <a:lnTo>
                    <a:pt x="217932" y="261620"/>
                  </a:lnTo>
                  <a:lnTo>
                    <a:pt x="218186" y="261620"/>
                  </a:lnTo>
                  <a:lnTo>
                    <a:pt x="218274" y="261404"/>
                  </a:lnTo>
                  <a:close/>
                </a:path>
                <a:path w="571500" h="760095">
                  <a:moveTo>
                    <a:pt x="219557" y="250190"/>
                  </a:moveTo>
                  <a:lnTo>
                    <a:pt x="217246" y="252730"/>
                  </a:lnTo>
                  <a:lnTo>
                    <a:pt x="218198" y="251460"/>
                  </a:lnTo>
                  <a:lnTo>
                    <a:pt x="218376" y="250190"/>
                  </a:lnTo>
                  <a:lnTo>
                    <a:pt x="217932" y="250190"/>
                  </a:lnTo>
                  <a:lnTo>
                    <a:pt x="219087" y="248920"/>
                  </a:lnTo>
                  <a:lnTo>
                    <a:pt x="219506" y="246380"/>
                  </a:lnTo>
                  <a:lnTo>
                    <a:pt x="215036" y="250190"/>
                  </a:lnTo>
                  <a:lnTo>
                    <a:pt x="216725" y="247650"/>
                  </a:lnTo>
                  <a:lnTo>
                    <a:pt x="216992" y="246380"/>
                  </a:lnTo>
                  <a:lnTo>
                    <a:pt x="214376" y="246380"/>
                  </a:lnTo>
                  <a:lnTo>
                    <a:pt x="214769" y="248920"/>
                  </a:lnTo>
                  <a:lnTo>
                    <a:pt x="211074" y="251460"/>
                  </a:lnTo>
                  <a:lnTo>
                    <a:pt x="213220" y="247650"/>
                  </a:lnTo>
                  <a:lnTo>
                    <a:pt x="215366" y="243840"/>
                  </a:lnTo>
                  <a:lnTo>
                    <a:pt x="213118" y="246380"/>
                  </a:lnTo>
                  <a:lnTo>
                    <a:pt x="212940" y="246380"/>
                  </a:lnTo>
                  <a:lnTo>
                    <a:pt x="211213" y="247650"/>
                  </a:lnTo>
                  <a:lnTo>
                    <a:pt x="211747" y="246380"/>
                  </a:lnTo>
                  <a:lnTo>
                    <a:pt x="212826" y="246380"/>
                  </a:lnTo>
                  <a:lnTo>
                    <a:pt x="213728" y="245110"/>
                  </a:lnTo>
                  <a:lnTo>
                    <a:pt x="211772" y="246316"/>
                  </a:lnTo>
                  <a:lnTo>
                    <a:pt x="212280" y="245110"/>
                  </a:lnTo>
                  <a:lnTo>
                    <a:pt x="208064" y="246380"/>
                  </a:lnTo>
                  <a:lnTo>
                    <a:pt x="209118" y="245110"/>
                  </a:lnTo>
                  <a:lnTo>
                    <a:pt x="208788" y="245110"/>
                  </a:lnTo>
                  <a:lnTo>
                    <a:pt x="209651" y="244132"/>
                  </a:lnTo>
                  <a:lnTo>
                    <a:pt x="209804" y="244271"/>
                  </a:lnTo>
                  <a:lnTo>
                    <a:pt x="211213" y="242570"/>
                  </a:lnTo>
                  <a:lnTo>
                    <a:pt x="210731" y="242887"/>
                  </a:lnTo>
                  <a:lnTo>
                    <a:pt x="212128" y="241300"/>
                  </a:lnTo>
                  <a:lnTo>
                    <a:pt x="207162" y="245110"/>
                  </a:lnTo>
                  <a:lnTo>
                    <a:pt x="208076" y="242570"/>
                  </a:lnTo>
                  <a:lnTo>
                    <a:pt x="209283" y="241109"/>
                  </a:lnTo>
                  <a:lnTo>
                    <a:pt x="207213" y="242570"/>
                  </a:lnTo>
                  <a:lnTo>
                    <a:pt x="207911" y="241300"/>
                  </a:lnTo>
                  <a:lnTo>
                    <a:pt x="208622" y="240030"/>
                  </a:lnTo>
                  <a:lnTo>
                    <a:pt x="210045" y="237490"/>
                  </a:lnTo>
                  <a:lnTo>
                    <a:pt x="208826" y="237490"/>
                  </a:lnTo>
                  <a:lnTo>
                    <a:pt x="206286" y="240030"/>
                  </a:lnTo>
                  <a:lnTo>
                    <a:pt x="206349" y="238760"/>
                  </a:lnTo>
                  <a:lnTo>
                    <a:pt x="206425" y="237490"/>
                  </a:lnTo>
                  <a:lnTo>
                    <a:pt x="204533" y="237490"/>
                  </a:lnTo>
                  <a:lnTo>
                    <a:pt x="205447" y="236220"/>
                  </a:lnTo>
                  <a:lnTo>
                    <a:pt x="203949" y="234950"/>
                  </a:lnTo>
                  <a:lnTo>
                    <a:pt x="203898" y="232829"/>
                  </a:lnTo>
                  <a:lnTo>
                    <a:pt x="202488" y="234137"/>
                  </a:lnTo>
                  <a:lnTo>
                    <a:pt x="202488" y="238760"/>
                  </a:lnTo>
                  <a:lnTo>
                    <a:pt x="201295" y="241300"/>
                  </a:lnTo>
                  <a:lnTo>
                    <a:pt x="200469" y="242570"/>
                  </a:lnTo>
                  <a:lnTo>
                    <a:pt x="200025" y="241300"/>
                  </a:lnTo>
                  <a:lnTo>
                    <a:pt x="199758" y="241300"/>
                  </a:lnTo>
                  <a:lnTo>
                    <a:pt x="202488" y="238760"/>
                  </a:lnTo>
                  <a:lnTo>
                    <a:pt x="202488" y="234137"/>
                  </a:lnTo>
                  <a:lnTo>
                    <a:pt x="201599" y="234950"/>
                  </a:lnTo>
                  <a:lnTo>
                    <a:pt x="201079" y="233680"/>
                  </a:lnTo>
                  <a:lnTo>
                    <a:pt x="199809" y="233680"/>
                  </a:lnTo>
                  <a:lnTo>
                    <a:pt x="201371" y="231140"/>
                  </a:lnTo>
                  <a:lnTo>
                    <a:pt x="200126" y="231140"/>
                  </a:lnTo>
                  <a:lnTo>
                    <a:pt x="201180" y="229870"/>
                  </a:lnTo>
                  <a:lnTo>
                    <a:pt x="202222" y="228600"/>
                  </a:lnTo>
                  <a:lnTo>
                    <a:pt x="201206" y="228600"/>
                  </a:lnTo>
                  <a:lnTo>
                    <a:pt x="198107" y="229870"/>
                  </a:lnTo>
                  <a:lnTo>
                    <a:pt x="198247" y="227330"/>
                  </a:lnTo>
                  <a:lnTo>
                    <a:pt x="196367" y="229870"/>
                  </a:lnTo>
                  <a:lnTo>
                    <a:pt x="194144" y="233680"/>
                  </a:lnTo>
                  <a:lnTo>
                    <a:pt x="191719" y="233680"/>
                  </a:lnTo>
                  <a:lnTo>
                    <a:pt x="194271" y="231140"/>
                  </a:lnTo>
                  <a:lnTo>
                    <a:pt x="194017" y="231140"/>
                  </a:lnTo>
                  <a:lnTo>
                    <a:pt x="194437" y="230886"/>
                  </a:lnTo>
                  <a:lnTo>
                    <a:pt x="194221" y="229870"/>
                  </a:lnTo>
                  <a:lnTo>
                    <a:pt x="195630" y="228600"/>
                  </a:lnTo>
                  <a:lnTo>
                    <a:pt x="194906" y="228600"/>
                  </a:lnTo>
                  <a:lnTo>
                    <a:pt x="196075" y="227330"/>
                  </a:lnTo>
                  <a:lnTo>
                    <a:pt x="196316" y="227330"/>
                  </a:lnTo>
                  <a:lnTo>
                    <a:pt x="195872" y="228600"/>
                  </a:lnTo>
                  <a:lnTo>
                    <a:pt x="196329" y="228600"/>
                  </a:lnTo>
                  <a:lnTo>
                    <a:pt x="196570" y="228600"/>
                  </a:lnTo>
                  <a:lnTo>
                    <a:pt x="196342" y="227330"/>
                  </a:lnTo>
                  <a:lnTo>
                    <a:pt x="196570" y="226237"/>
                  </a:lnTo>
                  <a:lnTo>
                    <a:pt x="195592" y="227330"/>
                  </a:lnTo>
                  <a:lnTo>
                    <a:pt x="195059" y="226060"/>
                  </a:lnTo>
                  <a:lnTo>
                    <a:pt x="194068" y="226060"/>
                  </a:lnTo>
                  <a:lnTo>
                    <a:pt x="196430" y="224790"/>
                  </a:lnTo>
                  <a:lnTo>
                    <a:pt x="196634" y="223520"/>
                  </a:lnTo>
                  <a:lnTo>
                    <a:pt x="195440" y="223520"/>
                  </a:lnTo>
                  <a:lnTo>
                    <a:pt x="195872" y="222250"/>
                  </a:lnTo>
                  <a:lnTo>
                    <a:pt x="193776" y="224790"/>
                  </a:lnTo>
                  <a:lnTo>
                    <a:pt x="193522" y="224790"/>
                  </a:lnTo>
                  <a:lnTo>
                    <a:pt x="194449" y="223520"/>
                  </a:lnTo>
                  <a:lnTo>
                    <a:pt x="194919" y="222250"/>
                  </a:lnTo>
                  <a:lnTo>
                    <a:pt x="193535" y="223520"/>
                  </a:lnTo>
                  <a:lnTo>
                    <a:pt x="192493" y="220980"/>
                  </a:lnTo>
                  <a:lnTo>
                    <a:pt x="190792" y="223520"/>
                  </a:lnTo>
                  <a:lnTo>
                    <a:pt x="190601" y="223520"/>
                  </a:lnTo>
                  <a:lnTo>
                    <a:pt x="186982" y="224790"/>
                  </a:lnTo>
                  <a:lnTo>
                    <a:pt x="188214" y="220980"/>
                  </a:lnTo>
                  <a:lnTo>
                    <a:pt x="188620" y="219710"/>
                  </a:lnTo>
                  <a:lnTo>
                    <a:pt x="186220" y="219710"/>
                  </a:lnTo>
                  <a:lnTo>
                    <a:pt x="186931" y="218440"/>
                  </a:lnTo>
                  <a:lnTo>
                    <a:pt x="185216" y="218440"/>
                  </a:lnTo>
                  <a:lnTo>
                    <a:pt x="184442" y="217170"/>
                  </a:lnTo>
                  <a:lnTo>
                    <a:pt x="182270" y="218440"/>
                  </a:lnTo>
                  <a:lnTo>
                    <a:pt x="182016" y="218440"/>
                  </a:lnTo>
                  <a:lnTo>
                    <a:pt x="182943" y="215900"/>
                  </a:lnTo>
                  <a:lnTo>
                    <a:pt x="181800" y="215900"/>
                  </a:lnTo>
                  <a:lnTo>
                    <a:pt x="181991" y="214630"/>
                  </a:lnTo>
                  <a:lnTo>
                    <a:pt x="183908" y="213360"/>
                  </a:lnTo>
                  <a:lnTo>
                    <a:pt x="183603" y="213360"/>
                  </a:lnTo>
                  <a:lnTo>
                    <a:pt x="183337" y="212090"/>
                  </a:lnTo>
                  <a:lnTo>
                    <a:pt x="184289" y="210820"/>
                  </a:lnTo>
                  <a:lnTo>
                    <a:pt x="181394" y="212090"/>
                  </a:lnTo>
                  <a:lnTo>
                    <a:pt x="183540" y="210820"/>
                  </a:lnTo>
                  <a:lnTo>
                    <a:pt x="183045" y="209550"/>
                  </a:lnTo>
                  <a:lnTo>
                    <a:pt x="182092" y="209550"/>
                  </a:lnTo>
                  <a:lnTo>
                    <a:pt x="181381" y="210820"/>
                  </a:lnTo>
                  <a:lnTo>
                    <a:pt x="180657" y="210820"/>
                  </a:lnTo>
                  <a:lnTo>
                    <a:pt x="180149" y="209550"/>
                  </a:lnTo>
                  <a:lnTo>
                    <a:pt x="182791" y="208280"/>
                  </a:lnTo>
                  <a:lnTo>
                    <a:pt x="183946" y="203200"/>
                  </a:lnTo>
                  <a:lnTo>
                    <a:pt x="174574" y="209550"/>
                  </a:lnTo>
                  <a:lnTo>
                    <a:pt x="176199" y="206654"/>
                  </a:lnTo>
                  <a:lnTo>
                    <a:pt x="175514" y="207010"/>
                  </a:lnTo>
                  <a:lnTo>
                    <a:pt x="175006" y="205740"/>
                  </a:lnTo>
                  <a:lnTo>
                    <a:pt x="175895" y="204470"/>
                  </a:lnTo>
                  <a:lnTo>
                    <a:pt x="177647" y="201930"/>
                  </a:lnTo>
                  <a:lnTo>
                    <a:pt x="177393" y="201930"/>
                  </a:lnTo>
                  <a:lnTo>
                    <a:pt x="177634" y="199390"/>
                  </a:lnTo>
                  <a:lnTo>
                    <a:pt x="172796" y="204470"/>
                  </a:lnTo>
                  <a:lnTo>
                    <a:pt x="172542" y="201930"/>
                  </a:lnTo>
                  <a:lnTo>
                    <a:pt x="171831" y="203200"/>
                  </a:lnTo>
                  <a:lnTo>
                    <a:pt x="169646" y="205740"/>
                  </a:lnTo>
                  <a:lnTo>
                    <a:pt x="167944" y="205740"/>
                  </a:lnTo>
                  <a:lnTo>
                    <a:pt x="167436" y="204470"/>
                  </a:lnTo>
                  <a:lnTo>
                    <a:pt x="169545" y="201930"/>
                  </a:lnTo>
                  <a:lnTo>
                    <a:pt x="170586" y="200660"/>
                  </a:lnTo>
                  <a:lnTo>
                    <a:pt x="172542" y="200660"/>
                  </a:lnTo>
                  <a:lnTo>
                    <a:pt x="173024" y="199390"/>
                  </a:lnTo>
                  <a:lnTo>
                    <a:pt x="171907" y="198234"/>
                  </a:lnTo>
                  <a:lnTo>
                    <a:pt x="171805" y="199390"/>
                  </a:lnTo>
                  <a:lnTo>
                    <a:pt x="171805" y="198107"/>
                  </a:lnTo>
                  <a:lnTo>
                    <a:pt x="171996" y="197065"/>
                  </a:lnTo>
                  <a:lnTo>
                    <a:pt x="172021" y="196850"/>
                  </a:lnTo>
                  <a:lnTo>
                    <a:pt x="170180" y="198120"/>
                  </a:lnTo>
                  <a:lnTo>
                    <a:pt x="169989" y="195580"/>
                  </a:lnTo>
                  <a:lnTo>
                    <a:pt x="169684" y="196850"/>
                  </a:lnTo>
                  <a:lnTo>
                    <a:pt x="168795" y="198120"/>
                  </a:lnTo>
                  <a:lnTo>
                    <a:pt x="168643" y="196850"/>
                  </a:lnTo>
                  <a:lnTo>
                    <a:pt x="168186" y="194360"/>
                  </a:lnTo>
                  <a:lnTo>
                    <a:pt x="166293" y="198120"/>
                  </a:lnTo>
                  <a:lnTo>
                    <a:pt x="164858" y="198120"/>
                  </a:lnTo>
                  <a:lnTo>
                    <a:pt x="165595" y="195580"/>
                  </a:lnTo>
                  <a:lnTo>
                    <a:pt x="168148" y="194373"/>
                  </a:lnTo>
                  <a:lnTo>
                    <a:pt x="166090" y="194310"/>
                  </a:lnTo>
                  <a:lnTo>
                    <a:pt x="166344" y="193040"/>
                  </a:lnTo>
                  <a:lnTo>
                    <a:pt x="166674" y="192900"/>
                  </a:lnTo>
                  <a:lnTo>
                    <a:pt x="168579" y="189230"/>
                  </a:lnTo>
                  <a:lnTo>
                    <a:pt x="168351" y="187972"/>
                  </a:lnTo>
                  <a:lnTo>
                    <a:pt x="166878" y="189230"/>
                  </a:lnTo>
                  <a:lnTo>
                    <a:pt x="166751" y="188518"/>
                  </a:lnTo>
                  <a:lnTo>
                    <a:pt x="165925" y="189230"/>
                  </a:lnTo>
                  <a:lnTo>
                    <a:pt x="164680" y="190500"/>
                  </a:lnTo>
                  <a:lnTo>
                    <a:pt x="163093" y="191427"/>
                  </a:lnTo>
                  <a:lnTo>
                    <a:pt x="162966" y="191770"/>
                  </a:lnTo>
                  <a:lnTo>
                    <a:pt x="162928" y="191516"/>
                  </a:lnTo>
                  <a:lnTo>
                    <a:pt x="162483" y="191770"/>
                  </a:lnTo>
                  <a:lnTo>
                    <a:pt x="162814" y="190931"/>
                  </a:lnTo>
                  <a:lnTo>
                    <a:pt x="162991" y="190500"/>
                  </a:lnTo>
                  <a:lnTo>
                    <a:pt x="162928" y="191516"/>
                  </a:lnTo>
                  <a:lnTo>
                    <a:pt x="163093" y="191427"/>
                  </a:lnTo>
                  <a:lnTo>
                    <a:pt x="163410" y="190500"/>
                  </a:lnTo>
                  <a:lnTo>
                    <a:pt x="164744" y="186690"/>
                  </a:lnTo>
                  <a:lnTo>
                    <a:pt x="165608" y="187452"/>
                  </a:lnTo>
                  <a:lnTo>
                    <a:pt x="165455" y="186690"/>
                  </a:lnTo>
                  <a:lnTo>
                    <a:pt x="166217" y="186690"/>
                  </a:lnTo>
                  <a:lnTo>
                    <a:pt x="167132" y="182880"/>
                  </a:lnTo>
                  <a:lnTo>
                    <a:pt x="163004" y="187960"/>
                  </a:lnTo>
                  <a:lnTo>
                    <a:pt x="162763" y="187972"/>
                  </a:lnTo>
                  <a:lnTo>
                    <a:pt x="162763" y="190614"/>
                  </a:lnTo>
                  <a:lnTo>
                    <a:pt x="160312" y="191770"/>
                  </a:lnTo>
                  <a:lnTo>
                    <a:pt x="162521" y="189230"/>
                  </a:lnTo>
                  <a:lnTo>
                    <a:pt x="162763" y="190614"/>
                  </a:lnTo>
                  <a:lnTo>
                    <a:pt x="162763" y="187972"/>
                  </a:lnTo>
                  <a:lnTo>
                    <a:pt x="155473" y="187972"/>
                  </a:lnTo>
                  <a:lnTo>
                    <a:pt x="154000" y="189230"/>
                  </a:lnTo>
                  <a:lnTo>
                    <a:pt x="156400" y="185420"/>
                  </a:lnTo>
                  <a:lnTo>
                    <a:pt x="158000" y="182880"/>
                  </a:lnTo>
                  <a:lnTo>
                    <a:pt x="155562" y="184150"/>
                  </a:lnTo>
                  <a:lnTo>
                    <a:pt x="156083" y="182880"/>
                  </a:lnTo>
                  <a:lnTo>
                    <a:pt x="158038" y="181610"/>
                  </a:lnTo>
                  <a:lnTo>
                    <a:pt x="158305" y="180340"/>
                  </a:lnTo>
                  <a:lnTo>
                    <a:pt x="155854" y="181495"/>
                  </a:lnTo>
                  <a:lnTo>
                    <a:pt x="156108" y="181610"/>
                  </a:lnTo>
                  <a:lnTo>
                    <a:pt x="154609" y="182130"/>
                  </a:lnTo>
                  <a:lnTo>
                    <a:pt x="154609" y="182880"/>
                  </a:lnTo>
                  <a:lnTo>
                    <a:pt x="152628" y="184150"/>
                  </a:lnTo>
                  <a:lnTo>
                    <a:pt x="153123" y="184150"/>
                  </a:lnTo>
                  <a:lnTo>
                    <a:pt x="151866" y="185420"/>
                  </a:lnTo>
                  <a:lnTo>
                    <a:pt x="153225" y="182880"/>
                  </a:lnTo>
                  <a:lnTo>
                    <a:pt x="154609" y="182880"/>
                  </a:lnTo>
                  <a:lnTo>
                    <a:pt x="154609" y="182130"/>
                  </a:lnTo>
                  <a:lnTo>
                    <a:pt x="153403" y="182549"/>
                  </a:lnTo>
                  <a:lnTo>
                    <a:pt x="153898" y="181610"/>
                  </a:lnTo>
                  <a:lnTo>
                    <a:pt x="148958" y="185420"/>
                  </a:lnTo>
                  <a:lnTo>
                    <a:pt x="150012" y="182880"/>
                  </a:lnTo>
                  <a:lnTo>
                    <a:pt x="154508" y="179070"/>
                  </a:lnTo>
                  <a:lnTo>
                    <a:pt x="155346" y="175260"/>
                  </a:lnTo>
                  <a:lnTo>
                    <a:pt x="150139" y="179070"/>
                  </a:lnTo>
                  <a:lnTo>
                    <a:pt x="149758" y="176530"/>
                  </a:lnTo>
                  <a:lnTo>
                    <a:pt x="149466" y="177800"/>
                  </a:lnTo>
                  <a:lnTo>
                    <a:pt x="147472" y="179070"/>
                  </a:lnTo>
                  <a:lnTo>
                    <a:pt x="148285" y="176530"/>
                  </a:lnTo>
                  <a:lnTo>
                    <a:pt x="147066" y="176530"/>
                  </a:lnTo>
                  <a:lnTo>
                    <a:pt x="148628" y="175260"/>
                  </a:lnTo>
                  <a:lnTo>
                    <a:pt x="148869" y="173990"/>
                  </a:lnTo>
                  <a:lnTo>
                    <a:pt x="149593" y="172720"/>
                  </a:lnTo>
                  <a:lnTo>
                    <a:pt x="148501" y="173990"/>
                  </a:lnTo>
                  <a:lnTo>
                    <a:pt x="148590" y="171450"/>
                  </a:lnTo>
                  <a:lnTo>
                    <a:pt x="145440" y="175260"/>
                  </a:lnTo>
                  <a:lnTo>
                    <a:pt x="146748" y="172720"/>
                  </a:lnTo>
                  <a:lnTo>
                    <a:pt x="146354" y="170180"/>
                  </a:lnTo>
                  <a:lnTo>
                    <a:pt x="141058" y="173990"/>
                  </a:lnTo>
                  <a:lnTo>
                    <a:pt x="140385" y="172720"/>
                  </a:lnTo>
                  <a:lnTo>
                    <a:pt x="142379" y="171450"/>
                  </a:lnTo>
                  <a:lnTo>
                    <a:pt x="142925" y="170180"/>
                  </a:lnTo>
                  <a:lnTo>
                    <a:pt x="143383" y="170180"/>
                  </a:lnTo>
                  <a:lnTo>
                    <a:pt x="144106" y="168910"/>
                  </a:lnTo>
                  <a:lnTo>
                    <a:pt x="140246" y="170180"/>
                  </a:lnTo>
                  <a:lnTo>
                    <a:pt x="141338" y="168910"/>
                  </a:lnTo>
                  <a:lnTo>
                    <a:pt x="140500" y="168910"/>
                  </a:lnTo>
                  <a:lnTo>
                    <a:pt x="138849" y="170180"/>
                  </a:lnTo>
                  <a:lnTo>
                    <a:pt x="139293" y="168910"/>
                  </a:lnTo>
                  <a:lnTo>
                    <a:pt x="138531" y="170180"/>
                  </a:lnTo>
                  <a:lnTo>
                    <a:pt x="137591" y="170180"/>
                  </a:lnTo>
                  <a:lnTo>
                    <a:pt x="136283" y="171450"/>
                  </a:lnTo>
                  <a:lnTo>
                    <a:pt x="138950" y="167640"/>
                  </a:lnTo>
                  <a:lnTo>
                    <a:pt x="139852" y="166370"/>
                  </a:lnTo>
                  <a:lnTo>
                    <a:pt x="132626" y="167640"/>
                  </a:lnTo>
                  <a:lnTo>
                    <a:pt x="135686" y="163830"/>
                  </a:lnTo>
                  <a:lnTo>
                    <a:pt x="134353" y="162560"/>
                  </a:lnTo>
                  <a:lnTo>
                    <a:pt x="132842" y="162560"/>
                  </a:lnTo>
                  <a:lnTo>
                    <a:pt x="131978" y="161290"/>
                  </a:lnTo>
                  <a:lnTo>
                    <a:pt x="132727" y="161290"/>
                  </a:lnTo>
                  <a:lnTo>
                    <a:pt x="133121" y="158750"/>
                  </a:lnTo>
                  <a:lnTo>
                    <a:pt x="127660" y="163830"/>
                  </a:lnTo>
                  <a:lnTo>
                    <a:pt x="128066" y="161290"/>
                  </a:lnTo>
                  <a:lnTo>
                    <a:pt x="129959" y="158750"/>
                  </a:lnTo>
                  <a:lnTo>
                    <a:pt x="130048" y="161290"/>
                  </a:lnTo>
                  <a:lnTo>
                    <a:pt x="130606" y="160020"/>
                  </a:lnTo>
                  <a:lnTo>
                    <a:pt x="135521" y="154940"/>
                  </a:lnTo>
                  <a:lnTo>
                    <a:pt x="128473" y="158750"/>
                  </a:lnTo>
                  <a:lnTo>
                    <a:pt x="129197" y="157480"/>
                  </a:lnTo>
                  <a:lnTo>
                    <a:pt x="130657" y="154940"/>
                  </a:lnTo>
                  <a:lnTo>
                    <a:pt x="131152" y="154940"/>
                  </a:lnTo>
                  <a:lnTo>
                    <a:pt x="132270" y="152400"/>
                  </a:lnTo>
                  <a:lnTo>
                    <a:pt x="127723" y="154940"/>
                  </a:lnTo>
                  <a:lnTo>
                    <a:pt x="127215" y="153924"/>
                  </a:lnTo>
                  <a:lnTo>
                    <a:pt x="124561" y="154940"/>
                  </a:lnTo>
                  <a:lnTo>
                    <a:pt x="122440" y="153670"/>
                  </a:lnTo>
                  <a:lnTo>
                    <a:pt x="122262" y="153670"/>
                  </a:lnTo>
                  <a:lnTo>
                    <a:pt x="120967" y="153670"/>
                  </a:lnTo>
                  <a:lnTo>
                    <a:pt x="121196" y="153441"/>
                  </a:lnTo>
                  <a:lnTo>
                    <a:pt x="120764" y="153670"/>
                  </a:lnTo>
                  <a:lnTo>
                    <a:pt x="119557" y="153670"/>
                  </a:lnTo>
                  <a:lnTo>
                    <a:pt x="120383" y="152400"/>
                  </a:lnTo>
                  <a:lnTo>
                    <a:pt x="120738" y="151130"/>
                  </a:lnTo>
                  <a:lnTo>
                    <a:pt x="121780" y="149860"/>
                  </a:lnTo>
                  <a:lnTo>
                    <a:pt x="122834" y="148590"/>
                  </a:lnTo>
                  <a:lnTo>
                    <a:pt x="123748" y="149860"/>
                  </a:lnTo>
                  <a:lnTo>
                    <a:pt x="126161" y="147320"/>
                  </a:lnTo>
                  <a:lnTo>
                    <a:pt x="122618" y="148590"/>
                  </a:lnTo>
                  <a:lnTo>
                    <a:pt x="122707" y="147320"/>
                  </a:lnTo>
                  <a:lnTo>
                    <a:pt x="123990" y="146050"/>
                  </a:lnTo>
                  <a:lnTo>
                    <a:pt x="122377" y="146050"/>
                  </a:lnTo>
                  <a:lnTo>
                    <a:pt x="119253" y="148590"/>
                  </a:lnTo>
                  <a:lnTo>
                    <a:pt x="118160" y="146050"/>
                  </a:lnTo>
                  <a:lnTo>
                    <a:pt x="117360" y="147320"/>
                  </a:lnTo>
                  <a:lnTo>
                    <a:pt x="113550" y="149860"/>
                  </a:lnTo>
                  <a:lnTo>
                    <a:pt x="116027" y="147320"/>
                  </a:lnTo>
                  <a:lnTo>
                    <a:pt x="117259" y="146050"/>
                  </a:lnTo>
                  <a:lnTo>
                    <a:pt x="118503" y="144780"/>
                  </a:lnTo>
                  <a:lnTo>
                    <a:pt x="115493" y="146050"/>
                  </a:lnTo>
                  <a:lnTo>
                    <a:pt x="118427" y="143510"/>
                  </a:lnTo>
                  <a:lnTo>
                    <a:pt x="113830" y="143510"/>
                  </a:lnTo>
                  <a:lnTo>
                    <a:pt x="115354" y="142240"/>
                  </a:lnTo>
                  <a:lnTo>
                    <a:pt x="115100" y="142240"/>
                  </a:lnTo>
                  <a:lnTo>
                    <a:pt x="112293" y="143510"/>
                  </a:lnTo>
                  <a:lnTo>
                    <a:pt x="111848" y="143510"/>
                  </a:lnTo>
                  <a:lnTo>
                    <a:pt x="110972" y="142240"/>
                  </a:lnTo>
                  <a:lnTo>
                    <a:pt x="117259" y="137160"/>
                  </a:lnTo>
                  <a:lnTo>
                    <a:pt x="110083" y="137160"/>
                  </a:lnTo>
                  <a:lnTo>
                    <a:pt x="114236" y="133350"/>
                  </a:lnTo>
                  <a:lnTo>
                    <a:pt x="110363" y="133350"/>
                  </a:lnTo>
                  <a:lnTo>
                    <a:pt x="111213" y="130810"/>
                  </a:lnTo>
                  <a:lnTo>
                    <a:pt x="112064" y="128270"/>
                  </a:lnTo>
                  <a:lnTo>
                    <a:pt x="109842" y="125730"/>
                  </a:lnTo>
                  <a:lnTo>
                    <a:pt x="105676" y="130810"/>
                  </a:lnTo>
                  <a:lnTo>
                    <a:pt x="106540" y="129540"/>
                  </a:lnTo>
                  <a:lnTo>
                    <a:pt x="109156" y="125730"/>
                  </a:lnTo>
                  <a:lnTo>
                    <a:pt x="104317" y="129540"/>
                  </a:lnTo>
                  <a:lnTo>
                    <a:pt x="103771" y="129540"/>
                  </a:lnTo>
                  <a:lnTo>
                    <a:pt x="105422" y="125730"/>
                  </a:lnTo>
                  <a:lnTo>
                    <a:pt x="106565" y="123190"/>
                  </a:lnTo>
                  <a:lnTo>
                    <a:pt x="106934" y="124460"/>
                  </a:lnTo>
                  <a:lnTo>
                    <a:pt x="108000" y="123190"/>
                  </a:lnTo>
                  <a:lnTo>
                    <a:pt x="107442" y="121920"/>
                  </a:lnTo>
                  <a:lnTo>
                    <a:pt x="107683" y="120650"/>
                  </a:lnTo>
                  <a:lnTo>
                    <a:pt x="106146" y="123190"/>
                  </a:lnTo>
                  <a:lnTo>
                    <a:pt x="102158" y="123190"/>
                  </a:lnTo>
                  <a:lnTo>
                    <a:pt x="109194" y="118110"/>
                  </a:lnTo>
                  <a:lnTo>
                    <a:pt x="105600" y="118110"/>
                  </a:lnTo>
                  <a:lnTo>
                    <a:pt x="105321" y="116840"/>
                  </a:lnTo>
                  <a:lnTo>
                    <a:pt x="104749" y="114300"/>
                  </a:lnTo>
                  <a:lnTo>
                    <a:pt x="102425" y="115570"/>
                  </a:lnTo>
                  <a:lnTo>
                    <a:pt x="101053" y="116319"/>
                  </a:lnTo>
                  <a:lnTo>
                    <a:pt x="101765" y="115570"/>
                  </a:lnTo>
                  <a:lnTo>
                    <a:pt x="102412" y="115570"/>
                  </a:lnTo>
                  <a:lnTo>
                    <a:pt x="101447" y="113030"/>
                  </a:lnTo>
                  <a:lnTo>
                    <a:pt x="94589" y="114300"/>
                  </a:lnTo>
                  <a:lnTo>
                    <a:pt x="95440" y="111760"/>
                  </a:lnTo>
                  <a:lnTo>
                    <a:pt x="95859" y="110490"/>
                  </a:lnTo>
                  <a:lnTo>
                    <a:pt x="97205" y="110490"/>
                  </a:lnTo>
                  <a:lnTo>
                    <a:pt x="96558" y="109220"/>
                  </a:lnTo>
                  <a:lnTo>
                    <a:pt x="94373" y="110490"/>
                  </a:lnTo>
                  <a:lnTo>
                    <a:pt x="95250" y="109220"/>
                  </a:lnTo>
                  <a:lnTo>
                    <a:pt x="93586" y="109220"/>
                  </a:lnTo>
                  <a:lnTo>
                    <a:pt x="93916" y="107950"/>
                  </a:lnTo>
                  <a:lnTo>
                    <a:pt x="95643" y="107950"/>
                  </a:lnTo>
                  <a:lnTo>
                    <a:pt x="95669" y="106680"/>
                  </a:lnTo>
                  <a:lnTo>
                    <a:pt x="95719" y="104140"/>
                  </a:lnTo>
                  <a:lnTo>
                    <a:pt x="89865" y="106680"/>
                  </a:lnTo>
                  <a:lnTo>
                    <a:pt x="87718" y="106680"/>
                  </a:lnTo>
                  <a:lnTo>
                    <a:pt x="88938" y="105410"/>
                  </a:lnTo>
                  <a:lnTo>
                    <a:pt x="91389" y="102870"/>
                  </a:lnTo>
                  <a:lnTo>
                    <a:pt x="91363" y="99060"/>
                  </a:lnTo>
                  <a:lnTo>
                    <a:pt x="91897" y="99060"/>
                  </a:lnTo>
                  <a:lnTo>
                    <a:pt x="90614" y="96520"/>
                  </a:lnTo>
                  <a:lnTo>
                    <a:pt x="85902" y="97790"/>
                  </a:lnTo>
                  <a:lnTo>
                    <a:pt x="82829" y="96520"/>
                  </a:lnTo>
                  <a:lnTo>
                    <a:pt x="85826" y="92710"/>
                  </a:lnTo>
                  <a:lnTo>
                    <a:pt x="81102" y="90170"/>
                  </a:lnTo>
                  <a:lnTo>
                    <a:pt x="81318" y="88900"/>
                  </a:lnTo>
                  <a:lnTo>
                    <a:pt x="81749" y="86360"/>
                  </a:lnTo>
                  <a:lnTo>
                    <a:pt x="81330" y="87630"/>
                  </a:lnTo>
                  <a:lnTo>
                    <a:pt x="78816" y="88900"/>
                  </a:lnTo>
                  <a:lnTo>
                    <a:pt x="78155" y="88900"/>
                  </a:lnTo>
                  <a:lnTo>
                    <a:pt x="78536" y="87630"/>
                  </a:lnTo>
                  <a:lnTo>
                    <a:pt x="77165" y="88074"/>
                  </a:lnTo>
                  <a:lnTo>
                    <a:pt x="77165" y="118110"/>
                  </a:lnTo>
                  <a:lnTo>
                    <a:pt x="75196" y="120548"/>
                  </a:lnTo>
                  <a:lnTo>
                    <a:pt x="75438" y="119380"/>
                  </a:lnTo>
                  <a:lnTo>
                    <a:pt x="77165" y="118110"/>
                  </a:lnTo>
                  <a:lnTo>
                    <a:pt x="77165" y="88074"/>
                  </a:lnTo>
                  <a:lnTo>
                    <a:pt x="74523" y="88900"/>
                  </a:lnTo>
                  <a:lnTo>
                    <a:pt x="78003" y="86360"/>
                  </a:lnTo>
                  <a:lnTo>
                    <a:pt x="78066" y="87630"/>
                  </a:lnTo>
                  <a:lnTo>
                    <a:pt x="81140" y="83820"/>
                  </a:lnTo>
                  <a:lnTo>
                    <a:pt x="79463" y="83820"/>
                  </a:lnTo>
                  <a:lnTo>
                    <a:pt x="78968" y="82550"/>
                  </a:lnTo>
                  <a:lnTo>
                    <a:pt x="74396" y="86360"/>
                  </a:lnTo>
                  <a:lnTo>
                    <a:pt x="75184" y="83820"/>
                  </a:lnTo>
                  <a:lnTo>
                    <a:pt x="75577" y="82550"/>
                  </a:lnTo>
                  <a:lnTo>
                    <a:pt x="71780" y="80010"/>
                  </a:lnTo>
                  <a:lnTo>
                    <a:pt x="72567" y="77470"/>
                  </a:lnTo>
                  <a:lnTo>
                    <a:pt x="72974" y="76200"/>
                  </a:lnTo>
                  <a:lnTo>
                    <a:pt x="71475" y="77470"/>
                  </a:lnTo>
                  <a:lnTo>
                    <a:pt x="71031" y="76200"/>
                  </a:lnTo>
                  <a:lnTo>
                    <a:pt x="69532" y="76200"/>
                  </a:lnTo>
                  <a:lnTo>
                    <a:pt x="71970" y="74930"/>
                  </a:lnTo>
                  <a:lnTo>
                    <a:pt x="71666" y="73660"/>
                  </a:lnTo>
                  <a:lnTo>
                    <a:pt x="71361" y="72390"/>
                  </a:lnTo>
                  <a:lnTo>
                    <a:pt x="69519" y="71120"/>
                  </a:lnTo>
                  <a:lnTo>
                    <a:pt x="71513" y="69850"/>
                  </a:lnTo>
                  <a:lnTo>
                    <a:pt x="70954" y="68580"/>
                  </a:lnTo>
                  <a:lnTo>
                    <a:pt x="63588" y="73660"/>
                  </a:lnTo>
                  <a:lnTo>
                    <a:pt x="62788" y="72390"/>
                  </a:lnTo>
                  <a:lnTo>
                    <a:pt x="66217" y="69850"/>
                  </a:lnTo>
                  <a:lnTo>
                    <a:pt x="64884" y="68580"/>
                  </a:lnTo>
                  <a:lnTo>
                    <a:pt x="65392" y="67310"/>
                  </a:lnTo>
                  <a:lnTo>
                    <a:pt x="66408" y="64770"/>
                  </a:lnTo>
                  <a:lnTo>
                    <a:pt x="66903" y="63500"/>
                  </a:lnTo>
                  <a:lnTo>
                    <a:pt x="62382" y="64770"/>
                  </a:lnTo>
                  <a:lnTo>
                    <a:pt x="64033" y="63500"/>
                  </a:lnTo>
                  <a:lnTo>
                    <a:pt x="64376" y="63500"/>
                  </a:lnTo>
                  <a:lnTo>
                    <a:pt x="63906" y="62230"/>
                  </a:lnTo>
                  <a:lnTo>
                    <a:pt x="64414" y="59690"/>
                  </a:lnTo>
                  <a:lnTo>
                    <a:pt x="64668" y="58420"/>
                  </a:lnTo>
                  <a:lnTo>
                    <a:pt x="63030" y="59715"/>
                  </a:lnTo>
                  <a:lnTo>
                    <a:pt x="58902" y="60960"/>
                  </a:lnTo>
                  <a:lnTo>
                    <a:pt x="56807" y="60960"/>
                  </a:lnTo>
                  <a:lnTo>
                    <a:pt x="59321" y="58420"/>
                  </a:lnTo>
                  <a:lnTo>
                    <a:pt x="55689" y="59690"/>
                  </a:lnTo>
                  <a:lnTo>
                    <a:pt x="54825" y="60960"/>
                  </a:lnTo>
                  <a:lnTo>
                    <a:pt x="53187" y="59690"/>
                  </a:lnTo>
                  <a:lnTo>
                    <a:pt x="53314" y="59690"/>
                  </a:lnTo>
                  <a:lnTo>
                    <a:pt x="54914" y="58470"/>
                  </a:lnTo>
                  <a:lnTo>
                    <a:pt x="55257" y="57150"/>
                  </a:lnTo>
                  <a:lnTo>
                    <a:pt x="51816" y="59690"/>
                  </a:lnTo>
                  <a:lnTo>
                    <a:pt x="52362" y="58420"/>
                  </a:lnTo>
                  <a:lnTo>
                    <a:pt x="54190" y="57150"/>
                  </a:lnTo>
                  <a:lnTo>
                    <a:pt x="52971" y="57150"/>
                  </a:lnTo>
                  <a:lnTo>
                    <a:pt x="50812" y="58420"/>
                  </a:lnTo>
                  <a:lnTo>
                    <a:pt x="49441" y="58420"/>
                  </a:lnTo>
                  <a:lnTo>
                    <a:pt x="49834" y="57150"/>
                  </a:lnTo>
                  <a:lnTo>
                    <a:pt x="50241" y="55880"/>
                  </a:lnTo>
                  <a:lnTo>
                    <a:pt x="52349" y="54610"/>
                  </a:lnTo>
                  <a:lnTo>
                    <a:pt x="50914" y="54610"/>
                  </a:lnTo>
                  <a:lnTo>
                    <a:pt x="48768" y="55880"/>
                  </a:lnTo>
                  <a:lnTo>
                    <a:pt x="49047" y="54610"/>
                  </a:lnTo>
                  <a:lnTo>
                    <a:pt x="49822" y="53340"/>
                  </a:lnTo>
                  <a:lnTo>
                    <a:pt x="50787" y="53340"/>
                  </a:lnTo>
                  <a:lnTo>
                    <a:pt x="51104" y="52070"/>
                  </a:lnTo>
                  <a:lnTo>
                    <a:pt x="51193" y="51676"/>
                  </a:lnTo>
                  <a:lnTo>
                    <a:pt x="52743" y="50800"/>
                  </a:lnTo>
                  <a:lnTo>
                    <a:pt x="52489" y="49530"/>
                  </a:lnTo>
                  <a:lnTo>
                    <a:pt x="56108" y="48260"/>
                  </a:lnTo>
                  <a:lnTo>
                    <a:pt x="53898" y="48260"/>
                  </a:lnTo>
                  <a:lnTo>
                    <a:pt x="50736" y="49136"/>
                  </a:lnTo>
                  <a:lnTo>
                    <a:pt x="50736" y="52070"/>
                  </a:lnTo>
                  <a:lnTo>
                    <a:pt x="50495" y="52070"/>
                  </a:lnTo>
                  <a:lnTo>
                    <a:pt x="50558" y="51689"/>
                  </a:lnTo>
                  <a:lnTo>
                    <a:pt x="50685" y="51968"/>
                  </a:lnTo>
                  <a:lnTo>
                    <a:pt x="50736" y="49136"/>
                  </a:lnTo>
                  <a:lnTo>
                    <a:pt x="49314" y="49530"/>
                  </a:lnTo>
                  <a:lnTo>
                    <a:pt x="49479" y="49530"/>
                  </a:lnTo>
                  <a:lnTo>
                    <a:pt x="50215" y="50800"/>
                  </a:lnTo>
                  <a:lnTo>
                    <a:pt x="50419" y="51308"/>
                  </a:lnTo>
                  <a:lnTo>
                    <a:pt x="46443" y="53340"/>
                  </a:lnTo>
                  <a:lnTo>
                    <a:pt x="47282" y="52070"/>
                  </a:lnTo>
                  <a:lnTo>
                    <a:pt x="48133" y="50800"/>
                  </a:lnTo>
                  <a:lnTo>
                    <a:pt x="48933" y="49530"/>
                  </a:lnTo>
                  <a:lnTo>
                    <a:pt x="49314" y="49530"/>
                  </a:lnTo>
                  <a:lnTo>
                    <a:pt x="49530" y="48260"/>
                  </a:lnTo>
                  <a:lnTo>
                    <a:pt x="49745" y="46990"/>
                  </a:lnTo>
                  <a:lnTo>
                    <a:pt x="49999" y="46990"/>
                  </a:lnTo>
                  <a:lnTo>
                    <a:pt x="50165" y="45720"/>
                  </a:lnTo>
                  <a:lnTo>
                    <a:pt x="51943" y="44450"/>
                  </a:lnTo>
                  <a:lnTo>
                    <a:pt x="50419" y="43180"/>
                  </a:lnTo>
                  <a:lnTo>
                    <a:pt x="50190" y="43180"/>
                  </a:lnTo>
                  <a:lnTo>
                    <a:pt x="47752" y="44450"/>
                  </a:lnTo>
                  <a:lnTo>
                    <a:pt x="47713" y="43180"/>
                  </a:lnTo>
                  <a:lnTo>
                    <a:pt x="46520" y="45034"/>
                  </a:lnTo>
                  <a:lnTo>
                    <a:pt x="46164" y="45389"/>
                  </a:lnTo>
                  <a:lnTo>
                    <a:pt x="46037" y="45554"/>
                  </a:lnTo>
                  <a:lnTo>
                    <a:pt x="46228" y="45466"/>
                  </a:lnTo>
                  <a:lnTo>
                    <a:pt x="46075" y="45720"/>
                  </a:lnTo>
                  <a:lnTo>
                    <a:pt x="47180" y="45720"/>
                  </a:lnTo>
                  <a:lnTo>
                    <a:pt x="47510" y="46990"/>
                  </a:lnTo>
                  <a:lnTo>
                    <a:pt x="46355" y="46990"/>
                  </a:lnTo>
                  <a:lnTo>
                    <a:pt x="45034" y="48260"/>
                  </a:lnTo>
                  <a:lnTo>
                    <a:pt x="46037" y="45720"/>
                  </a:lnTo>
                  <a:lnTo>
                    <a:pt x="41605" y="48260"/>
                  </a:lnTo>
                  <a:lnTo>
                    <a:pt x="43103" y="46990"/>
                  </a:lnTo>
                  <a:lnTo>
                    <a:pt x="44602" y="45720"/>
                  </a:lnTo>
                  <a:lnTo>
                    <a:pt x="45110" y="44450"/>
                  </a:lnTo>
                  <a:lnTo>
                    <a:pt x="45618" y="43180"/>
                  </a:lnTo>
                  <a:lnTo>
                    <a:pt x="47625" y="40640"/>
                  </a:lnTo>
                  <a:lnTo>
                    <a:pt x="45250" y="40640"/>
                  </a:lnTo>
                  <a:lnTo>
                    <a:pt x="44399" y="38100"/>
                  </a:lnTo>
                  <a:lnTo>
                    <a:pt x="39090" y="39370"/>
                  </a:lnTo>
                  <a:lnTo>
                    <a:pt x="38201" y="39370"/>
                  </a:lnTo>
                  <a:lnTo>
                    <a:pt x="40119" y="38100"/>
                  </a:lnTo>
                  <a:lnTo>
                    <a:pt x="40487" y="38100"/>
                  </a:lnTo>
                  <a:lnTo>
                    <a:pt x="40309" y="36830"/>
                  </a:lnTo>
                  <a:lnTo>
                    <a:pt x="40119" y="35560"/>
                  </a:lnTo>
                  <a:lnTo>
                    <a:pt x="39319" y="36156"/>
                  </a:lnTo>
                  <a:lnTo>
                    <a:pt x="39090" y="35966"/>
                  </a:lnTo>
                  <a:lnTo>
                    <a:pt x="39090" y="36334"/>
                  </a:lnTo>
                  <a:lnTo>
                    <a:pt x="37490" y="37528"/>
                  </a:lnTo>
                  <a:lnTo>
                    <a:pt x="37490" y="58420"/>
                  </a:lnTo>
                  <a:lnTo>
                    <a:pt x="36664" y="58420"/>
                  </a:lnTo>
                  <a:lnTo>
                    <a:pt x="36169" y="59690"/>
                  </a:lnTo>
                  <a:lnTo>
                    <a:pt x="35661" y="58420"/>
                  </a:lnTo>
                  <a:lnTo>
                    <a:pt x="36461" y="58420"/>
                  </a:lnTo>
                  <a:lnTo>
                    <a:pt x="37388" y="57150"/>
                  </a:lnTo>
                  <a:lnTo>
                    <a:pt x="37490" y="58420"/>
                  </a:lnTo>
                  <a:lnTo>
                    <a:pt x="37490" y="37528"/>
                  </a:lnTo>
                  <a:lnTo>
                    <a:pt x="36715" y="38100"/>
                  </a:lnTo>
                  <a:lnTo>
                    <a:pt x="37096" y="36830"/>
                  </a:lnTo>
                  <a:lnTo>
                    <a:pt x="37490" y="35560"/>
                  </a:lnTo>
                  <a:lnTo>
                    <a:pt x="39090" y="36334"/>
                  </a:lnTo>
                  <a:lnTo>
                    <a:pt x="39090" y="35966"/>
                  </a:lnTo>
                  <a:lnTo>
                    <a:pt x="38620" y="35560"/>
                  </a:lnTo>
                  <a:lnTo>
                    <a:pt x="39751" y="34290"/>
                  </a:lnTo>
                  <a:lnTo>
                    <a:pt x="39484" y="31750"/>
                  </a:lnTo>
                  <a:lnTo>
                    <a:pt x="35915" y="31750"/>
                  </a:lnTo>
                  <a:lnTo>
                    <a:pt x="32588" y="30480"/>
                  </a:lnTo>
                  <a:lnTo>
                    <a:pt x="32816" y="29210"/>
                  </a:lnTo>
                  <a:lnTo>
                    <a:pt x="33045" y="27940"/>
                  </a:lnTo>
                  <a:lnTo>
                    <a:pt x="32131" y="27940"/>
                  </a:lnTo>
                  <a:lnTo>
                    <a:pt x="32804" y="22860"/>
                  </a:lnTo>
                  <a:lnTo>
                    <a:pt x="30772" y="22555"/>
                  </a:lnTo>
                  <a:lnTo>
                    <a:pt x="30772" y="49530"/>
                  </a:lnTo>
                  <a:lnTo>
                    <a:pt x="29514" y="52070"/>
                  </a:lnTo>
                  <a:lnTo>
                    <a:pt x="28003" y="53340"/>
                  </a:lnTo>
                  <a:lnTo>
                    <a:pt x="27622" y="52070"/>
                  </a:lnTo>
                  <a:lnTo>
                    <a:pt x="30772" y="49530"/>
                  </a:lnTo>
                  <a:lnTo>
                    <a:pt x="30772" y="22555"/>
                  </a:lnTo>
                  <a:lnTo>
                    <a:pt x="24434" y="21590"/>
                  </a:lnTo>
                  <a:lnTo>
                    <a:pt x="26987" y="15240"/>
                  </a:lnTo>
                  <a:lnTo>
                    <a:pt x="27317" y="13970"/>
                  </a:lnTo>
                  <a:lnTo>
                    <a:pt x="25133" y="15240"/>
                  </a:lnTo>
                  <a:lnTo>
                    <a:pt x="23114" y="15240"/>
                  </a:lnTo>
                  <a:lnTo>
                    <a:pt x="25717" y="13970"/>
                  </a:lnTo>
                  <a:lnTo>
                    <a:pt x="18656" y="13970"/>
                  </a:lnTo>
                  <a:lnTo>
                    <a:pt x="25336" y="8890"/>
                  </a:lnTo>
                  <a:lnTo>
                    <a:pt x="27000" y="7620"/>
                  </a:lnTo>
                  <a:lnTo>
                    <a:pt x="21437" y="7620"/>
                  </a:lnTo>
                  <a:lnTo>
                    <a:pt x="19761" y="8890"/>
                  </a:lnTo>
                  <a:lnTo>
                    <a:pt x="17322" y="7620"/>
                  </a:lnTo>
                  <a:lnTo>
                    <a:pt x="17526" y="7505"/>
                  </a:lnTo>
                  <a:lnTo>
                    <a:pt x="18249" y="6350"/>
                  </a:lnTo>
                  <a:lnTo>
                    <a:pt x="19672" y="5080"/>
                  </a:lnTo>
                  <a:lnTo>
                    <a:pt x="16167" y="5080"/>
                  </a:lnTo>
                  <a:lnTo>
                    <a:pt x="16395" y="3810"/>
                  </a:lnTo>
                  <a:lnTo>
                    <a:pt x="22009" y="2540"/>
                  </a:lnTo>
                  <a:lnTo>
                    <a:pt x="21107" y="0"/>
                  </a:lnTo>
                  <a:lnTo>
                    <a:pt x="15659" y="0"/>
                  </a:lnTo>
                  <a:lnTo>
                    <a:pt x="14871" y="1270"/>
                  </a:lnTo>
                  <a:lnTo>
                    <a:pt x="14414" y="2540"/>
                  </a:lnTo>
                  <a:lnTo>
                    <a:pt x="11836" y="2540"/>
                  </a:lnTo>
                  <a:lnTo>
                    <a:pt x="7505" y="5080"/>
                  </a:lnTo>
                  <a:lnTo>
                    <a:pt x="2832" y="7620"/>
                  </a:lnTo>
                  <a:lnTo>
                    <a:pt x="863" y="10160"/>
                  </a:lnTo>
                  <a:lnTo>
                    <a:pt x="1612" y="10160"/>
                  </a:lnTo>
                  <a:lnTo>
                    <a:pt x="4165" y="10160"/>
                  </a:lnTo>
                  <a:lnTo>
                    <a:pt x="2336" y="11430"/>
                  </a:lnTo>
                  <a:lnTo>
                    <a:pt x="3352" y="11430"/>
                  </a:lnTo>
                  <a:lnTo>
                    <a:pt x="2311" y="12700"/>
                  </a:lnTo>
                  <a:lnTo>
                    <a:pt x="1638" y="12700"/>
                  </a:lnTo>
                  <a:lnTo>
                    <a:pt x="1371" y="13970"/>
                  </a:lnTo>
                  <a:lnTo>
                    <a:pt x="5245" y="12941"/>
                  </a:lnTo>
                  <a:lnTo>
                    <a:pt x="5461" y="12700"/>
                  </a:lnTo>
                  <a:lnTo>
                    <a:pt x="6108" y="12700"/>
                  </a:lnTo>
                  <a:lnTo>
                    <a:pt x="7239" y="12700"/>
                  </a:lnTo>
                  <a:lnTo>
                    <a:pt x="5638" y="13970"/>
                  </a:lnTo>
                  <a:lnTo>
                    <a:pt x="3975" y="15240"/>
                  </a:lnTo>
                  <a:lnTo>
                    <a:pt x="5219" y="15240"/>
                  </a:lnTo>
                  <a:lnTo>
                    <a:pt x="5041" y="16510"/>
                  </a:lnTo>
                  <a:lnTo>
                    <a:pt x="7467" y="16510"/>
                  </a:lnTo>
                  <a:lnTo>
                    <a:pt x="5448" y="17780"/>
                  </a:lnTo>
                  <a:lnTo>
                    <a:pt x="9271" y="17780"/>
                  </a:lnTo>
                  <a:lnTo>
                    <a:pt x="7251" y="19050"/>
                  </a:lnTo>
                  <a:lnTo>
                    <a:pt x="9474" y="19050"/>
                  </a:lnTo>
                  <a:lnTo>
                    <a:pt x="4102" y="21590"/>
                  </a:lnTo>
                  <a:lnTo>
                    <a:pt x="10401" y="21590"/>
                  </a:lnTo>
                  <a:lnTo>
                    <a:pt x="5118" y="24130"/>
                  </a:lnTo>
                  <a:lnTo>
                    <a:pt x="9842" y="22860"/>
                  </a:lnTo>
                  <a:lnTo>
                    <a:pt x="8597" y="26670"/>
                  </a:lnTo>
                  <a:lnTo>
                    <a:pt x="10820" y="26670"/>
                  </a:lnTo>
                  <a:lnTo>
                    <a:pt x="9639" y="27940"/>
                  </a:lnTo>
                  <a:lnTo>
                    <a:pt x="9131" y="29210"/>
                  </a:lnTo>
                  <a:lnTo>
                    <a:pt x="12725" y="26670"/>
                  </a:lnTo>
                  <a:lnTo>
                    <a:pt x="14224" y="27940"/>
                  </a:lnTo>
                  <a:lnTo>
                    <a:pt x="16789" y="26670"/>
                  </a:lnTo>
                  <a:lnTo>
                    <a:pt x="13919" y="30480"/>
                  </a:lnTo>
                  <a:lnTo>
                    <a:pt x="12306" y="29210"/>
                  </a:lnTo>
                  <a:lnTo>
                    <a:pt x="12103" y="29375"/>
                  </a:lnTo>
                  <a:lnTo>
                    <a:pt x="13030" y="31750"/>
                  </a:lnTo>
                  <a:lnTo>
                    <a:pt x="14122" y="30480"/>
                  </a:lnTo>
                  <a:lnTo>
                    <a:pt x="15214" y="29210"/>
                  </a:lnTo>
                  <a:lnTo>
                    <a:pt x="14071" y="30937"/>
                  </a:lnTo>
                  <a:lnTo>
                    <a:pt x="11849" y="33020"/>
                  </a:lnTo>
                  <a:lnTo>
                    <a:pt x="14097" y="31750"/>
                  </a:lnTo>
                  <a:lnTo>
                    <a:pt x="16332" y="30480"/>
                  </a:lnTo>
                  <a:lnTo>
                    <a:pt x="12992" y="33020"/>
                  </a:lnTo>
                  <a:lnTo>
                    <a:pt x="16040" y="31750"/>
                  </a:lnTo>
                  <a:lnTo>
                    <a:pt x="14490" y="34290"/>
                  </a:lnTo>
                  <a:lnTo>
                    <a:pt x="18275" y="34290"/>
                  </a:lnTo>
                  <a:lnTo>
                    <a:pt x="14465" y="35560"/>
                  </a:lnTo>
                  <a:lnTo>
                    <a:pt x="13042" y="38100"/>
                  </a:lnTo>
                  <a:lnTo>
                    <a:pt x="14427" y="38100"/>
                  </a:lnTo>
                  <a:lnTo>
                    <a:pt x="17868" y="36830"/>
                  </a:lnTo>
                  <a:lnTo>
                    <a:pt x="18097" y="36830"/>
                  </a:lnTo>
                  <a:lnTo>
                    <a:pt x="17602" y="38100"/>
                  </a:lnTo>
                  <a:lnTo>
                    <a:pt x="19862" y="38100"/>
                  </a:lnTo>
                  <a:lnTo>
                    <a:pt x="18605" y="40335"/>
                  </a:lnTo>
                  <a:lnTo>
                    <a:pt x="18427" y="40640"/>
                  </a:lnTo>
                  <a:lnTo>
                    <a:pt x="18745" y="40538"/>
                  </a:lnTo>
                  <a:lnTo>
                    <a:pt x="19545" y="41529"/>
                  </a:lnTo>
                  <a:lnTo>
                    <a:pt x="20154" y="40932"/>
                  </a:lnTo>
                  <a:lnTo>
                    <a:pt x="20866" y="40347"/>
                  </a:lnTo>
                  <a:lnTo>
                    <a:pt x="21590" y="39789"/>
                  </a:lnTo>
                  <a:lnTo>
                    <a:pt x="19875" y="41008"/>
                  </a:lnTo>
                  <a:lnTo>
                    <a:pt x="18897" y="40487"/>
                  </a:lnTo>
                  <a:lnTo>
                    <a:pt x="22339" y="39370"/>
                  </a:lnTo>
                  <a:lnTo>
                    <a:pt x="22199" y="40170"/>
                  </a:lnTo>
                  <a:lnTo>
                    <a:pt x="23164" y="39370"/>
                  </a:lnTo>
                  <a:lnTo>
                    <a:pt x="24828" y="38100"/>
                  </a:lnTo>
                  <a:lnTo>
                    <a:pt x="26390" y="38100"/>
                  </a:lnTo>
                  <a:lnTo>
                    <a:pt x="28676" y="36830"/>
                  </a:lnTo>
                  <a:lnTo>
                    <a:pt x="26644" y="38100"/>
                  </a:lnTo>
                  <a:lnTo>
                    <a:pt x="26517" y="38100"/>
                  </a:lnTo>
                  <a:lnTo>
                    <a:pt x="25641" y="39370"/>
                  </a:lnTo>
                  <a:lnTo>
                    <a:pt x="26136" y="39370"/>
                  </a:lnTo>
                  <a:lnTo>
                    <a:pt x="24726" y="40640"/>
                  </a:lnTo>
                  <a:lnTo>
                    <a:pt x="27254" y="40640"/>
                  </a:lnTo>
                  <a:lnTo>
                    <a:pt x="26847" y="41910"/>
                  </a:lnTo>
                  <a:lnTo>
                    <a:pt x="23939" y="43180"/>
                  </a:lnTo>
                  <a:lnTo>
                    <a:pt x="24714" y="40652"/>
                  </a:lnTo>
                  <a:lnTo>
                    <a:pt x="22669" y="43180"/>
                  </a:lnTo>
                  <a:lnTo>
                    <a:pt x="23088" y="41910"/>
                  </a:lnTo>
                  <a:lnTo>
                    <a:pt x="18872" y="45720"/>
                  </a:lnTo>
                  <a:lnTo>
                    <a:pt x="22961" y="40640"/>
                  </a:lnTo>
                  <a:lnTo>
                    <a:pt x="18389" y="44450"/>
                  </a:lnTo>
                  <a:lnTo>
                    <a:pt x="18503" y="46990"/>
                  </a:lnTo>
                  <a:lnTo>
                    <a:pt x="21005" y="45720"/>
                  </a:lnTo>
                  <a:lnTo>
                    <a:pt x="21132" y="46990"/>
                  </a:lnTo>
                  <a:lnTo>
                    <a:pt x="23037" y="46990"/>
                  </a:lnTo>
                  <a:lnTo>
                    <a:pt x="23533" y="45720"/>
                  </a:lnTo>
                  <a:lnTo>
                    <a:pt x="25438" y="44450"/>
                  </a:lnTo>
                  <a:lnTo>
                    <a:pt x="29870" y="45720"/>
                  </a:lnTo>
                  <a:lnTo>
                    <a:pt x="18999" y="52070"/>
                  </a:lnTo>
                  <a:lnTo>
                    <a:pt x="24066" y="50800"/>
                  </a:lnTo>
                  <a:lnTo>
                    <a:pt x="26339" y="49530"/>
                  </a:lnTo>
                  <a:lnTo>
                    <a:pt x="30251" y="46990"/>
                  </a:lnTo>
                  <a:lnTo>
                    <a:pt x="28994" y="49530"/>
                  </a:lnTo>
                  <a:lnTo>
                    <a:pt x="25336" y="52070"/>
                  </a:lnTo>
                  <a:lnTo>
                    <a:pt x="25984" y="53340"/>
                  </a:lnTo>
                  <a:lnTo>
                    <a:pt x="27216" y="52362"/>
                  </a:lnTo>
                  <a:lnTo>
                    <a:pt x="25361" y="55880"/>
                  </a:lnTo>
                  <a:lnTo>
                    <a:pt x="28295" y="53340"/>
                  </a:lnTo>
                  <a:lnTo>
                    <a:pt x="29768" y="52070"/>
                  </a:lnTo>
                  <a:lnTo>
                    <a:pt x="30276" y="53340"/>
                  </a:lnTo>
                  <a:lnTo>
                    <a:pt x="27381" y="54610"/>
                  </a:lnTo>
                  <a:lnTo>
                    <a:pt x="28905" y="55880"/>
                  </a:lnTo>
                  <a:lnTo>
                    <a:pt x="32219" y="57150"/>
                  </a:lnTo>
                  <a:lnTo>
                    <a:pt x="33909" y="58420"/>
                  </a:lnTo>
                  <a:lnTo>
                    <a:pt x="31826" y="58420"/>
                  </a:lnTo>
                  <a:lnTo>
                    <a:pt x="31178" y="59690"/>
                  </a:lnTo>
                  <a:lnTo>
                    <a:pt x="34124" y="60960"/>
                  </a:lnTo>
                  <a:lnTo>
                    <a:pt x="33934" y="64770"/>
                  </a:lnTo>
                  <a:lnTo>
                    <a:pt x="33667" y="68580"/>
                  </a:lnTo>
                  <a:lnTo>
                    <a:pt x="36779" y="67310"/>
                  </a:lnTo>
                  <a:lnTo>
                    <a:pt x="38658" y="67310"/>
                  </a:lnTo>
                  <a:lnTo>
                    <a:pt x="37122" y="68580"/>
                  </a:lnTo>
                  <a:lnTo>
                    <a:pt x="36144" y="69850"/>
                  </a:lnTo>
                  <a:lnTo>
                    <a:pt x="43662" y="69850"/>
                  </a:lnTo>
                  <a:lnTo>
                    <a:pt x="41986" y="73660"/>
                  </a:lnTo>
                  <a:lnTo>
                    <a:pt x="41021" y="73660"/>
                  </a:lnTo>
                  <a:lnTo>
                    <a:pt x="40817" y="76200"/>
                  </a:lnTo>
                  <a:lnTo>
                    <a:pt x="47167" y="72390"/>
                  </a:lnTo>
                  <a:lnTo>
                    <a:pt x="45554" y="74930"/>
                  </a:lnTo>
                  <a:lnTo>
                    <a:pt x="44958" y="74930"/>
                  </a:lnTo>
                  <a:lnTo>
                    <a:pt x="45643" y="78740"/>
                  </a:lnTo>
                  <a:lnTo>
                    <a:pt x="49911" y="80010"/>
                  </a:lnTo>
                  <a:lnTo>
                    <a:pt x="47536" y="83820"/>
                  </a:lnTo>
                  <a:lnTo>
                    <a:pt x="51447" y="82550"/>
                  </a:lnTo>
                  <a:lnTo>
                    <a:pt x="47752" y="87630"/>
                  </a:lnTo>
                  <a:lnTo>
                    <a:pt x="52933" y="83820"/>
                  </a:lnTo>
                  <a:lnTo>
                    <a:pt x="51473" y="87630"/>
                  </a:lnTo>
                  <a:lnTo>
                    <a:pt x="50266" y="87630"/>
                  </a:lnTo>
                  <a:lnTo>
                    <a:pt x="50076" y="91440"/>
                  </a:lnTo>
                  <a:lnTo>
                    <a:pt x="50241" y="91440"/>
                  </a:lnTo>
                  <a:lnTo>
                    <a:pt x="53822" y="90170"/>
                  </a:lnTo>
                  <a:lnTo>
                    <a:pt x="54838" y="90170"/>
                  </a:lnTo>
                  <a:lnTo>
                    <a:pt x="52209" y="91440"/>
                  </a:lnTo>
                  <a:lnTo>
                    <a:pt x="55626" y="91440"/>
                  </a:lnTo>
                  <a:lnTo>
                    <a:pt x="57467" y="92710"/>
                  </a:lnTo>
                  <a:lnTo>
                    <a:pt x="55473" y="95250"/>
                  </a:lnTo>
                  <a:lnTo>
                    <a:pt x="54152" y="96520"/>
                  </a:lnTo>
                  <a:lnTo>
                    <a:pt x="58077" y="97790"/>
                  </a:lnTo>
                  <a:lnTo>
                    <a:pt x="59029" y="97790"/>
                  </a:lnTo>
                  <a:lnTo>
                    <a:pt x="52844" y="100330"/>
                  </a:lnTo>
                  <a:lnTo>
                    <a:pt x="56134" y="100330"/>
                  </a:lnTo>
                  <a:lnTo>
                    <a:pt x="56616" y="99060"/>
                  </a:lnTo>
                  <a:lnTo>
                    <a:pt x="58293" y="99060"/>
                  </a:lnTo>
                  <a:lnTo>
                    <a:pt x="57137" y="100330"/>
                  </a:lnTo>
                  <a:lnTo>
                    <a:pt x="58102" y="101600"/>
                  </a:lnTo>
                  <a:lnTo>
                    <a:pt x="59499" y="101600"/>
                  </a:lnTo>
                  <a:lnTo>
                    <a:pt x="57556" y="102870"/>
                  </a:lnTo>
                  <a:lnTo>
                    <a:pt x="58407" y="105410"/>
                  </a:lnTo>
                  <a:lnTo>
                    <a:pt x="61175" y="106680"/>
                  </a:lnTo>
                  <a:lnTo>
                    <a:pt x="62598" y="107950"/>
                  </a:lnTo>
                  <a:lnTo>
                    <a:pt x="62903" y="106680"/>
                  </a:lnTo>
                  <a:lnTo>
                    <a:pt x="66128" y="105410"/>
                  </a:lnTo>
                  <a:lnTo>
                    <a:pt x="66852" y="105410"/>
                  </a:lnTo>
                  <a:lnTo>
                    <a:pt x="66230" y="106032"/>
                  </a:lnTo>
                  <a:lnTo>
                    <a:pt x="67513" y="105410"/>
                  </a:lnTo>
                  <a:lnTo>
                    <a:pt x="67729" y="106680"/>
                  </a:lnTo>
                  <a:lnTo>
                    <a:pt x="64770" y="107950"/>
                  </a:lnTo>
                  <a:lnTo>
                    <a:pt x="65176" y="107950"/>
                  </a:lnTo>
                  <a:lnTo>
                    <a:pt x="64389" y="109220"/>
                  </a:lnTo>
                  <a:lnTo>
                    <a:pt x="63804" y="109220"/>
                  </a:lnTo>
                  <a:lnTo>
                    <a:pt x="62725" y="110490"/>
                  </a:lnTo>
                  <a:lnTo>
                    <a:pt x="64693" y="109220"/>
                  </a:lnTo>
                  <a:lnTo>
                    <a:pt x="61125" y="113030"/>
                  </a:lnTo>
                  <a:lnTo>
                    <a:pt x="64477" y="111760"/>
                  </a:lnTo>
                  <a:lnTo>
                    <a:pt x="63690" y="113030"/>
                  </a:lnTo>
                  <a:lnTo>
                    <a:pt x="65151" y="114300"/>
                  </a:lnTo>
                  <a:lnTo>
                    <a:pt x="66751" y="114300"/>
                  </a:lnTo>
                  <a:lnTo>
                    <a:pt x="68084" y="116840"/>
                  </a:lnTo>
                  <a:lnTo>
                    <a:pt x="70446" y="114300"/>
                  </a:lnTo>
                  <a:lnTo>
                    <a:pt x="70396" y="115570"/>
                  </a:lnTo>
                  <a:lnTo>
                    <a:pt x="72631" y="114300"/>
                  </a:lnTo>
                  <a:lnTo>
                    <a:pt x="72796" y="116840"/>
                  </a:lnTo>
                  <a:lnTo>
                    <a:pt x="71970" y="119380"/>
                  </a:lnTo>
                  <a:lnTo>
                    <a:pt x="73240" y="120650"/>
                  </a:lnTo>
                  <a:lnTo>
                    <a:pt x="75107" y="120650"/>
                  </a:lnTo>
                  <a:lnTo>
                    <a:pt x="76390" y="121920"/>
                  </a:lnTo>
                  <a:lnTo>
                    <a:pt x="74295" y="121920"/>
                  </a:lnTo>
                  <a:lnTo>
                    <a:pt x="75946" y="123190"/>
                  </a:lnTo>
                  <a:lnTo>
                    <a:pt x="76390" y="123190"/>
                  </a:lnTo>
                  <a:lnTo>
                    <a:pt x="79756" y="124460"/>
                  </a:lnTo>
                  <a:lnTo>
                    <a:pt x="80441" y="123190"/>
                  </a:lnTo>
                  <a:lnTo>
                    <a:pt x="80619" y="123190"/>
                  </a:lnTo>
                  <a:lnTo>
                    <a:pt x="81445" y="121920"/>
                  </a:lnTo>
                  <a:lnTo>
                    <a:pt x="82092" y="123190"/>
                  </a:lnTo>
                  <a:lnTo>
                    <a:pt x="81229" y="124460"/>
                  </a:lnTo>
                  <a:lnTo>
                    <a:pt x="84886" y="124460"/>
                  </a:lnTo>
                  <a:lnTo>
                    <a:pt x="78003" y="134620"/>
                  </a:lnTo>
                  <a:lnTo>
                    <a:pt x="83896" y="133350"/>
                  </a:lnTo>
                  <a:lnTo>
                    <a:pt x="87439" y="133350"/>
                  </a:lnTo>
                  <a:lnTo>
                    <a:pt x="87795" y="134620"/>
                  </a:lnTo>
                  <a:lnTo>
                    <a:pt x="85432" y="134620"/>
                  </a:lnTo>
                  <a:lnTo>
                    <a:pt x="84670" y="135890"/>
                  </a:lnTo>
                  <a:lnTo>
                    <a:pt x="89865" y="135890"/>
                  </a:lnTo>
                  <a:lnTo>
                    <a:pt x="86855" y="139700"/>
                  </a:lnTo>
                  <a:lnTo>
                    <a:pt x="90563" y="139700"/>
                  </a:lnTo>
                  <a:lnTo>
                    <a:pt x="85521" y="146050"/>
                  </a:lnTo>
                  <a:lnTo>
                    <a:pt x="94843" y="143510"/>
                  </a:lnTo>
                  <a:lnTo>
                    <a:pt x="92405" y="148590"/>
                  </a:lnTo>
                  <a:lnTo>
                    <a:pt x="93751" y="147320"/>
                  </a:lnTo>
                  <a:lnTo>
                    <a:pt x="95237" y="147320"/>
                  </a:lnTo>
                  <a:lnTo>
                    <a:pt x="95529" y="147320"/>
                  </a:lnTo>
                  <a:lnTo>
                    <a:pt x="95389" y="147408"/>
                  </a:lnTo>
                  <a:lnTo>
                    <a:pt x="100152" y="149860"/>
                  </a:lnTo>
                  <a:lnTo>
                    <a:pt x="99910" y="157480"/>
                  </a:lnTo>
                  <a:lnTo>
                    <a:pt x="102019" y="162560"/>
                  </a:lnTo>
                  <a:lnTo>
                    <a:pt x="102870" y="163830"/>
                  </a:lnTo>
                  <a:lnTo>
                    <a:pt x="110020" y="157480"/>
                  </a:lnTo>
                  <a:lnTo>
                    <a:pt x="108204" y="161290"/>
                  </a:lnTo>
                  <a:lnTo>
                    <a:pt x="105143" y="163830"/>
                  </a:lnTo>
                  <a:lnTo>
                    <a:pt x="110744" y="163830"/>
                  </a:lnTo>
                  <a:lnTo>
                    <a:pt x="110159" y="170180"/>
                  </a:lnTo>
                  <a:lnTo>
                    <a:pt x="113563" y="170180"/>
                  </a:lnTo>
                  <a:lnTo>
                    <a:pt x="114579" y="170180"/>
                  </a:lnTo>
                  <a:lnTo>
                    <a:pt x="113804" y="171450"/>
                  </a:lnTo>
                  <a:lnTo>
                    <a:pt x="113563" y="170180"/>
                  </a:lnTo>
                  <a:lnTo>
                    <a:pt x="112217" y="172720"/>
                  </a:lnTo>
                  <a:lnTo>
                    <a:pt x="115430" y="172720"/>
                  </a:lnTo>
                  <a:lnTo>
                    <a:pt x="116967" y="171450"/>
                  </a:lnTo>
                  <a:lnTo>
                    <a:pt x="117195" y="172720"/>
                  </a:lnTo>
                  <a:lnTo>
                    <a:pt x="115684" y="172720"/>
                  </a:lnTo>
                  <a:lnTo>
                    <a:pt x="115150" y="173990"/>
                  </a:lnTo>
                  <a:lnTo>
                    <a:pt x="114566" y="175260"/>
                  </a:lnTo>
                  <a:lnTo>
                    <a:pt x="118859" y="173990"/>
                  </a:lnTo>
                  <a:lnTo>
                    <a:pt x="117030" y="175260"/>
                  </a:lnTo>
                  <a:lnTo>
                    <a:pt x="117551" y="175260"/>
                  </a:lnTo>
                  <a:lnTo>
                    <a:pt x="117665" y="177800"/>
                  </a:lnTo>
                  <a:lnTo>
                    <a:pt x="119494" y="175260"/>
                  </a:lnTo>
                  <a:lnTo>
                    <a:pt x="119405" y="177800"/>
                  </a:lnTo>
                  <a:lnTo>
                    <a:pt x="122250" y="176530"/>
                  </a:lnTo>
                  <a:lnTo>
                    <a:pt x="121729" y="179070"/>
                  </a:lnTo>
                  <a:lnTo>
                    <a:pt x="124612" y="176530"/>
                  </a:lnTo>
                  <a:lnTo>
                    <a:pt x="122186" y="181584"/>
                  </a:lnTo>
                  <a:lnTo>
                    <a:pt x="125717" y="179070"/>
                  </a:lnTo>
                  <a:lnTo>
                    <a:pt x="122174" y="181610"/>
                  </a:lnTo>
                  <a:lnTo>
                    <a:pt x="124536" y="182880"/>
                  </a:lnTo>
                  <a:lnTo>
                    <a:pt x="126796" y="181610"/>
                  </a:lnTo>
                  <a:lnTo>
                    <a:pt x="125539" y="182880"/>
                  </a:lnTo>
                  <a:lnTo>
                    <a:pt x="126250" y="184150"/>
                  </a:lnTo>
                  <a:lnTo>
                    <a:pt x="124536" y="184150"/>
                  </a:lnTo>
                  <a:lnTo>
                    <a:pt x="125298" y="185420"/>
                  </a:lnTo>
                  <a:lnTo>
                    <a:pt x="126568" y="185420"/>
                  </a:lnTo>
                  <a:lnTo>
                    <a:pt x="128231" y="184150"/>
                  </a:lnTo>
                  <a:lnTo>
                    <a:pt x="125361" y="189230"/>
                  </a:lnTo>
                  <a:lnTo>
                    <a:pt x="134137" y="182880"/>
                  </a:lnTo>
                  <a:lnTo>
                    <a:pt x="129552" y="189230"/>
                  </a:lnTo>
                  <a:lnTo>
                    <a:pt x="133477" y="189230"/>
                  </a:lnTo>
                  <a:lnTo>
                    <a:pt x="135978" y="190233"/>
                  </a:lnTo>
                  <a:lnTo>
                    <a:pt x="133388" y="193040"/>
                  </a:lnTo>
                  <a:lnTo>
                    <a:pt x="135864" y="194030"/>
                  </a:lnTo>
                  <a:lnTo>
                    <a:pt x="136626" y="190500"/>
                  </a:lnTo>
                  <a:lnTo>
                    <a:pt x="136906" y="189230"/>
                  </a:lnTo>
                  <a:lnTo>
                    <a:pt x="136639" y="190500"/>
                  </a:lnTo>
                  <a:lnTo>
                    <a:pt x="139293" y="191770"/>
                  </a:lnTo>
                  <a:lnTo>
                    <a:pt x="136067" y="194119"/>
                  </a:lnTo>
                  <a:lnTo>
                    <a:pt x="136563" y="194310"/>
                  </a:lnTo>
                  <a:lnTo>
                    <a:pt x="140512" y="191770"/>
                  </a:lnTo>
                  <a:lnTo>
                    <a:pt x="141325" y="194030"/>
                  </a:lnTo>
                  <a:lnTo>
                    <a:pt x="141414" y="195580"/>
                  </a:lnTo>
                  <a:lnTo>
                    <a:pt x="138963" y="195580"/>
                  </a:lnTo>
                  <a:lnTo>
                    <a:pt x="142113" y="196850"/>
                  </a:lnTo>
                  <a:lnTo>
                    <a:pt x="142125" y="200660"/>
                  </a:lnTo>
                  <a:lnTo>
                    <a:pt x="145554" y="199390"/>
                  </a:lnTo>
                  <a:lnTo>
                    <a:pt x="145237" y="200660"/>
                  </a:lnTo>
                  <a:lnTo>
                    <a:pt x="144729" y="200660"/>
                  </a:lnTo>
                  <a:lnTo>
                    <a:pt x="144538" y="201930"/>
                  </a:lnTo>
                  <a:lnTo>
                    <a:pt x="146037" y="200660"/>
                  </a:lnTo>
                  <a:lnTo>
                    <a:pt x="145313" y="200660"/>
                  </a:lnTo>
                  <a:lnTo>
                    <a:pt x="146177" y="199390"/>
                  </a:lnTo>
                  <a:lnTo>
                    <a:pt x="147040" y="198120"/>
                  </a:lnTo>
                  <a:lnTo>
                    <a:pt x="150545" y="197053"/>
                  </a:lnTo>
                  <a:lnTo>
                    <a:pt x="147523" y="199390"/>
                  </a:lnTo>
                  <a:lnTo>
                    <a:pt x="152920" y="198120"/>
                  </a:lnTo>
                  <a:lnTo>
                    <a:pt x="148983" y="201256"/>
                  </a:lnTo>
                  <a:lnTo>
                    <a:pt x="148983" y="201930"/>
                  </a:lnTo>
                  <a:lnTo>
                    <a:pt x="148488" y="203200"/>
                  </a:lnTo>
                  <a:lnTo>
                    <a:pt x="148005" y="203200"/>
                  </a:lnTo>
                  <a:lnTo>
                    <a:pt x="148983" y="201930"/>
                  </a:lnTo>
                  <a:lnTo>
                    <a:pt x="148983" y="201256"/>
                  </a:lnTo>
                  <a:lnTo>
                    <a:pt x="146519" y="203200"/>
                  </a:lnTo>
                  <a:lnTo>
                    <a:pt x="147015" y="203200"/>
                  </a:lnTo>
                  <a:lnTo>
                    <a:pt x="148983" y="204470"/>
                  </a:lnTo>
                  <a:lnTo>
                    <a:pt x="150202" y="201930"/>
                  </a:lnTo>
                  <a:lnTo>
                    <a:pt x="151193" y="203200"/>
                  </a:lnTo>
                  <a:lnTo>
                    <a:pt x="150444" y="203200"/>
                  </a:lnTo>
                  <a:lnTo>
                    <a:pt x="150088" y="204114"/>
                  </a:lnTo>
                  <a:lnTo>
                    <a:pt x="152908" y="203200"/>
                  </a:lnTo>
                  <a:lnTo>
                    <a:pt x="153136" y="204470"/>
                  </a:lnTo>
                  <a:lnTo>
                    <a:pt x="152641" y="204470"/>
                  </a:lnTo>
                  <a:lnTo>
                    <a:pt x="152374" y="205168"/>
                  </a:lnTo>
                  <a:lnTo>
                    <a:pt x="153631" y="207010"/>
                  </a:lnTo>
                  <a:lnTo>
                    <a:pt x="158267" y="204470"/>
                  </a:lnTo>
                  <a:lnTo>
                    <a:pt x="158496" y="207010"/>
                  </a:lnTo>
                  <a:lnTo>
                    <a:pt x="154838" y="209550"/>
                  </a:lnTo>
                  <a:lnTo>
                    <a:pt x="158000" y="208280"/>
                  </a:lnTo>
                  <a:lnTo>
                    <a:pt x="155333" y="210820"/>
                  </a:lnTo>
                  <a:lnTo>
                    <a:pt x="157035" y="210820"/>
                  </a:lnTo>
                  <a:lnTo>
                    <a:pt x="158013" y="209550"/>
                  </a:lnTo>
                  <a:lnTo>
                    <a:pt x="158762" y="210820"/>
                  </a:lnTo>
                  <a:lnTo>
                    <a:pt x="161455" y="209550"/>
                  </a:lnTo>
                  <a:lnTo>
                    <a:pt x="161213" y="210820"/>
                  </a:lnTo>
                  <a:lnTo>
                    <a:pt x="159512" y="210820"/>
                  </a:lnTo>
                  <a:lnTo>
                    <a:pt x="161505" y="212090"/>
                  </a:lnTo>
                  <a:lnTo>
                    <a:pt x="161709" y="210820"/>
                  </a:lnTo>
                  <a:lnTo>
                    <a:pt x="163906" y="209550"/>
                  </a:lnTo>
                  <a:lnTo>
                    <a:pt x="164503" y="208280"/>
                  </a:lnTo>
                  <a:lnTo>
                    <a:pt x="165100" y="207010"/>
                  </a:lnTo>
                  <a:lnTo>
                    <a:pt x="165366" y="208280"/>
                  </a:lnTo>
                  <a:lnTo>
                    <a:pt x="164884" y="208280"/>
                  </a:lnTo>
                  <a:lnTo>
                    <a:pt x="166103" y="209550"/>
                  </a:lnTo>
                  <a:lnTo>
                    <a:pt x="164909" y="210820"/>
                  </a:lnTo>
                  <a:lnTo>
                    <a:pt x="167474" y="210820"/>
                  </a:lnTo>
                  <a:lnTo>
                    <a:pt x="167360" y="212090"/>
                  </a:lnTo>
                  <a:lnTo>
                    <a:pt x="166649" y="212090"/>
                  </a:lnTo>
                  <a:lnTo>
                    <a:pt x="164630" y="214210"/>
                  </a:lnTo>
                  <a:lnTo>
                    <a:pt x="166408" y="213360"/>
                  </a:lnTo>
                  <a:lnTo>
                    <a:pt x="166217" y="215900"/>
                  </a:lnTo>
                  <a:lnTo>
                    <a:pt x="167678" y="215265"/>
                  </a:lnTo>
                  <a:lnTo>
                    <a:pt x="166941" y="215900"/>
                  </a:lnTo>
                  <a:lnTo>
                    <a:pt x="166700" y="217170"/>
                  </a:lnTo>
                  <a:lnTo>
                    <a:pt x="168732" y="214807"/>
                  </a:lnTo>
                  <a:lnTo>
                    <a:pt x="168859" y="214744"/>
                  </a:lnTo>
                  <a:lnTo>
                    <a:pt x="168643" y="215900"/>
                  </a:lnTo>
                  <a:lnTo>
                    <a:pt x="168414" y="215900"/>
                  </a:lnTo>
                  <a:lnTo>
                    <a:pt x="167220" y="217170"/>
                  </a:lnTo>
                  <a:lnTo>
                    <a:pt x="167970" y="218440"/>
                  </a:lnTo>
                  <a:lnTo>
                    <a:pt x="169735" y="214630"/>
                  </a:lnTo>
                  <a:lnTo>
                    <a:pt x="170319" y="213360"/>
                  </a:lnTo>
                  <a:lnTo>
                    <a:pt x="170129" y="215900"/>
                  </a:lnTo>
                  <a:lnTo>
                    <a:pt x="169875" y="215900"/>
                  </a:lnTo>
                  <a:lnTo>
                    <a:pt x="169646" y="217170"/>
                  </a:lnTo>
                  <a:lnTo>
                    <a:pt x="169151" y="217170"/>
                  </a:lnTo>
                  <a:lnTo>
                    <a:pt x="169684" y="218440"/>
                  </a:lnTo>
                  <a:lnTo>
                    <a:pt x="172834" y="218440"/>
                  </a:lnTo>
                  <a:lnTo>
                    <a:pt x="173126" y="219710"/>
                  </a:lnTo>
                  <a:lnTo>
                    <a:pt x="171018" y="223113"/>
                  </a:lnTo>
                  <a:lnTo>
                    <a:pt x="171729" y="223520"/>
                  </a:lnTo>
                  <a:lnTo>
                    <a:pt x="176352" y="222250"/>
                  </a:lnTo>
                  <a:lnTo>
                    <a:pt x="177406" y="224777"/>
                  </a:lnTo>
                  <a:lnTo>
                    <a:pt x="180098" y="222250"/>
                  </a:lnTo>
                  <a:lnTo>
                    <a:pt x="181444" y="220980"/>
                  </a:lnTo>
                  <a:lnTo>
                    <a:pt x="176784" y="227330"/>
                  </a:lnTo>
                  <a:lnTo>
                    <a:pt x="178676" y="226441"/>
                  </a:lnTo>
                  <a:lnTo>
                    <a:pt x="177647" y="227812"/>
                  </a:lnTo>
                  <a:lnTo>
                    <a:pt x="178104" y="229870"/>
                  </a:lnTo>
                  <a:lnTo>
                    <a:pt x="180860" y="228600"/>
                  </a:lnTo>
                  <a:lnTo>
                    <a:pt x="183819" y="229870"/>
                  </a:lnTo>
                  <a:lnTo>
                    <a:pt x="182626" y="229870"/>
                  </a:lnTo>
                  <a:lnTo>
                    <a:pt x="182448" y="232410"/>
                  </a:lnTo>
                  <a:lnTo>
                    <a:pt x="183934" y="232410"/>
                  </a:lnTo>
                  <a:lnTo>
                    <a:pt x="184238" y="233680"/>
                  </a:lnTo>
                  <a:lnTo>
                    <a:pt x="185420" y="232410"/>
                  </a:lnTo>
                  <a:lnTo>
                    <a:pt x="185686" y="233680"/>
                  </a:lnTo>
                  <a:lnTo>
                    <a:pt x="186829" y="231140"/>
                  </a:lnTo>
                  <a:lnTo>
                    <a:pt x="186588" y="234950"/>
                  </a:lnTo>
                  <a:lnTo>
                    <a:pt x="188963" y="236220"/>
                  </a:lnTo>
                  <a:lnTo>
                    <a:pt x="191477" y="236220"/>
                  </a:lnTo>
                  <a:lnTo>
                    <a:pt x="191643" y="238760"/>
                  </a:lnTo>
                  <a:lnTo>
                    <a:pt x="191389" y="238760"/>
                  </a:lnTo>
                  <a:lnTo>
                    <a:pt x="190207" y="240030"/>
                  </a:lnTo>
                  <a:lnTo>
                    <a:pt x="193052" y="240030"/>
                  </a:lnTo>
                  <a:lnTo>
                    <a:pt x="194538" y="238760"/>
                  </a:lnTo>
                  <a:lnTo>
                    <a:pt x="193802" y="238760"/>
                  </a:lnTo>
                  <a:lnTo>
                    <a:pt x="194691" y="237490"/>
                  </a:lnTo>
                  <a:lnTo>
                    <a:pt x="195872" y="236220"/>
                  </a:lnTo>
                  <a:lnTo>
                    <a:pt x="197548" y="236220"/>
                  </a:lnTo>
                  <a:lnTo>
                    <a:pt x="195681" y="237490"/>
                  </a:lnTo>
                  <a:lnTo>
                    <a:pt x="194957" y="240030"/>
                  </a:lnTo>
                  <a:lnTo>
                    <a:pt x="195326" y="240030"/>
                  </a:lnTo>
                  <a:lnTo>
                    <a:pt x="194030" y="242570"/>
                  </a:lnTo>
                  <a:lnTo>
                    <a:pt x="195808" y="240030"/>
                  </a:lnTo>
                  <a:lnTo>
                    <a:pt x="196697" y="238760"/>
                  </a:lnTo>
                  <a:lnTo>
                    <a:pt x="199364" y="234950"/>
                  </a:lnTo>
                  <a:lnTo>
                    <a:pt x="198691" y="238760"/>
                  </a:lnTo>
                  <a:lnTo>
                    <a:pt x="197789" y="240030"/>
                  </a:lnTo>
                  <a:lnTo>
                    <a:pt x="198678" y="240030"/>
                  </a:lnTo>
                  <a:lnTo>
                    <a:pt x="200228" y="238760"/>
                  </a:lnTo>
                  <a:lnTo>
                    <a:pt x="200494" y="240030"/>
                  </a:lnTo>
                  <a:lnTo>
                    <a:pt x="198856" y="241300"/>
                  </a:lnTo>
                  <a:lnTo>
                    <a:pt x="199136" y="240030"/>
                  </a:lnTo>
                  <a:lnTo>
                    <a:pt x="197573" y="241300"/>
                  </a:lnTo>
                  <a:lnTo>
                    <a:pt x="198386" y="242570"/>
                  </a:lnTo>
                  <a:lnTo>
                    <a:pt x="198894" y="242100"/>
                  </a:lnTo>
                  <a:lnTo>
                    <a:pt x="197726" y="245110"/>
                  </a:lnTo>
                  <a:lnTo>
                    <a:pt x="198374" y="243840"/>
                  </a:lnTo>
                  <a:lnTo>
                    <a:pt x="198526" y="245021"/>
                  </a:lnTo>
                  <a:lnTo>
                    <a:pt x="198501" y="246037"/>
                  </a:lnTo>
                  <a:lnTo>
                    <a:pt x="198577" y="245516"/>
                  </a:lnTo>
                  <a:lnTo>
                    <a:pt x="198767" y="247650"/>
                  </a:lnTo>
                  <a:lnTo>
                    <a:pt x="199047" y="246380"/>
                  </a:lnTo>
                  <a:lnTo>
                    <a:pt x="201904" y="243840"/>
                  </a:lnTo>
                  <a:lnTo>
                    <a:pt x="203327" y="242570"/>
                  </a:lnTo>
                  <a:lnTo>
                    <a:pt x="204762" y="241300"/>
                  </a:lnTo>
                  <a:lnTo>
                    <a:pt x="202425" y="246240"/>
                  </a:lnTo>
                  <a:lnTo>
                    <a:pt x="201955" y="246380"/>
                  </a:lnTo>
                  <a:lnTo>
                    <a:pt x="202349" y="246380"/>
                  </a:lnTo>
                  <a:lnTo>
                    <a:pt x="201752" y="247650"/>
                  </a:lnTo>
                  <a:lnTo>
                    <a:pt x="203923" y="246380"/>
                  </a:lnTo>
                  <a:lnTo>
                    <a:pt x="204177" y="246380"/>
                  </a:lnTo>
                  <a:lnTo>
                    <a:pt x="202006" y="248920"/>
                  </a:lnTo>
                  <a:lnTo>
                    <a:pt x="201739" y="250190"/>
                  </a:lnTo>
                  <a:lnTo>
                    <a:pt x="201549" y="250190"/>
                  </a:lnTo>
                  <a:lnTo>
                    <a:pt x="200837" y="251460"/>
                  </a:lnTo>
                  <a:lnTo>
                    <a:pt x="203085" y="250190"/>
                  </a:lnTo>
                  <a:lnTo>
                    <a:pt x="200469" y="254000"/>
                  </a:lnTo>
                  <a:lnTo>
                    <a:pt x="203733" y="251460"/>
                  </a:lnTo>
                  <a:lnTo>
                    <a:pt x="203098" y="252730"/>
                  </a:lnTo>
                  <a:lnTo>
                    <a:pt x="203454" y="252730"/>
                  </a:lnTo>
                  <a:lnTo>
                    <a:pt x="204355" y="251460"/>
                  </a:lnTo>
                  <a:lnTo>
                    <a:pt x="207759" y="250190"/>
                  </a:lnTo>
                  <a:lnTo>
                    <a:pt x="204330" y="256540"/>
                  </a:lnTo>
                  <a:lnTo>
                    <a:pt x="209118" y="255270"/>
                  </a:lnTo>
                  <a:lnTo>
                    <a:pt x="211836" y="254000"/>
                  </a:lnTo>
                  <a:lnTo>
                    <a:pt x="214337" y="252730"/>
                  </a:lnTo>
                  <a:lnTo>
                    <a:pt x="216776" y="251460"/>
                  </a:lnTo>
                  <a:lnTo>
                    <a:pt x="216154" y="254000"/>
                  </a:lnTo>
                  <a:lnTo>
                    <a:pt x="213995" y="254000"/>
                  </a:lnTo>
                  <a:lnTo>
                    <a:pt x="213753" y="256540"/>
                  </a:lnTo>
                  <a:lnTo>
                    <a:pt x="215201" y="256540"/>
                  </a:lnTo>
                  <a:lnTo>
                    <a:pt x="214337" y="259080"/>
                  </a:lnTo>
                  <a:lnTo>
                    <a:pt x="215061" y="259080"/>
                  </a:lnTo>
                  <a:lnTo>
                    <a:pt x="216535" y="257251"/>
                  </a:lnTo>
                  <a:lnTo>
                    <a:pt x="216115" y="256540"/>
                  </a:lnTo>
                  <a:lnTo>
                    <a:pt x="217716" y="255270"/>
                  </a:lnTo>
                  <a:lnTo>
                    <a:pt x="219316" y="254000"/>
                  </a:lnTo>
                  <a:lnTo>
                    <a:pt x="216001" y="255270"/>
                  </a:lnTo>
                  <a:lnTo>
                    <a:pt x="216522" y="254000"/>
                  </a:lnTo>
                  <a:lnTo>
                    <a:pt x="217944" y="252730"/>
                  </a:lnTo>
                  <a:lnTo>
                    <a:pt x="218846" y="252730"/>
                  </a:lnTo>
                  <a:lnTo>
                    <a:pt x="219557" y="250190"/>
                  </a:lnTo>
                  <a:close/>
                </a:path>
                <a:path w="571500" h="760095">
                  <a:moveTo>
                    <a:pt x="220078" y="259372"/>
                  </a:moveTo>
                  <a:lnTo>
                    <a:pt x="218719" y="260350"/>
                  </a:lnTo>
                  <a:lnTo>
                    <a:pt x="218274" y="261404"/>
                  </a:lnTo>
                  <a:lnTo>
                    <a:pt x="219964" y="260350"/>
                  </a:lnTo>
                  <a:lnTo>
                    <a:pt x="220078" y="259372"/>
                  </a:lnTo>
                  <a:close/>
                </a:path>
                <a:path w="571500" h="760095">
                  <a:moveTo>
                    <a:pt x="220484" y="259080"/>
                  </a:moveTo>
                  <a:lnTo>
                    <a:pt x="220116" y="259080"/>
                  </a:lnTo>
                  <a:lnTo>
                    <a:pt x="220078" y="259372"/>
                  </a:lnTo>
                  <a:lnTo>
                    <a:pt x="220484" y="259080"/>
                  </a:lnTo>
                  <a:close/>
                </a:path>
                <a:path w="571500" h="760095">
                  <a:moveTo>
                    <a:pt x="222732" y="254000"/>
                  </a:moveTo>
                  <a:lnTo>
                    <a:pt x="216865" y="257810"/>
                  </a:lnTo>
                  <a:lnTo>
                    <a:pt x="216001" y="259080"/>
                  </a:lnTo>
                  <a:lnTo>
                    <a:pt x="214668" y="260350"/>
                  </a:lnTo>
                  <a:lnTo>
                    <a:pt x="214922" y="260350"/>
                  </a:lnTo>
                  <a:lnTo>
                    <a:pt x="216789" y="259080"/>
                  </a:lnTo>
                  <a:lnTo>
                    <a:pt x="217881" y="259080"/>
                  </a:lnTo>
                  <a:lnTo>
                    <a:pt x="216992" y="260350"/>
                  </a:lnTo>
                  <a:lnTo>
                    <a:pt x="218059" y="259080"/>
                  </a:lnTo>
                  <a:lnTo>
                    <a:pt x="219392" y="259080"/>
                  </a:lnTo>
                  <a:lnTo>
                    <a:pt x="222732" y="254000"/>
                  </a:lnTo>
                  <a:close/>
                </a:path>
                <a:path w="571500" h="760095">
                  <a:moveTo>
                    <a:pt x="333324" y="424472"/>
                  </a:moveTo>
                  <a:lnTo>
                    <a:pt x="332181" y="423202"/>
                  </a:lnTo>
                  <a:lnTo>
                    <a:pt x="331279" y="425742"/>
                  </a:lnTo>
                  <a:lnTo>
                    <a:pt x="332981" y="424472"/>
                  </a:lnTo>
                  <a:lnTo>
                    <a:pt x="333324" y="424472"/>
                  </a:lnTo>
                  <a:close/>
                </a:path>
                <a:path w="571500" h="760095">
                  <a:moveTo>
                    <a:pt x="337439" y="424472"/>
                  </a:moveTo>
                  <a:lnTo>
                    <a:pt x="336740" y="424878"/>
                  </a:lnTo>
                  <a:lnTo>
                    <a:pt x="336702" y="425310"/>
                  </a:lnTo>
                  <a:lnTo>
                    <a:pt x="337439" y="424472"/>
                  </a:lnTo>
                  <a:close/>
                </a:path>
                <a:path w="571500" h="760095">
                  <a:moveTo>
                    <a:pt x="339890" y="431888"/>
                  </a:moveTo>
                  <a:lnTo>
                    <a:pt x="339636" y="432054"/>
                  </a:lnTo>
                  <a:lnTo>
                    <a:pt x="339483" y="432206"/>
                  </a:lnTo>
                  <a:lnTo>
                    <a:pt x="339686" y="432117"/>
                  </a:lnTo>
                  <a:lnTo>
                    <a:pt x="339890" y="431888"/>
                  </a:lnTo>
                  <a:close/>
                </a:path>
                <a:path w="571500" h="760095">
                  <a:moveTo>
                    <a:pt x="340118" y="410565"/>
                  </a:moveTo>
                  <a:lnTo>
                    <a:pt x="338734" y="411746"/>
                  </a:lnTo>
                  <a:lnTo>
                    <a:pt x="338988" y="411759"/>
                  </a:lnTo>
                  <a:lnTo>
                    <a:pt x="340118" y="410565"/>
                  </a:lnTo>
                  <a:close/>
                </a:path>
                <a:path w="571500" h="760095">
                  <a:moveTo>
                    <a:pt x="348259" y="440664"/>
                  </a:moveTo>
                  <a:lnTo>
                    <a:pt x="347891" y="440982"/>
                  </a:lnTo>
                  <a:lnTo>
                    <a:pt x="348056" y="440982"/>
                  </a:lnTo>
                  <a:lnTo>
                    <a:pt x="348259" y="440664"/>
                  </a:lnTo>
                  <a:close/>
                </a:path>
                <a:path w="571500" h="760095">
                  <a:moveTo>
                    <a:pt x="351078" y="441032"/>
                  </a:moveTo>
                  <a:lnTo>
                    <a:pt x="348792" y="443522"/>
                  </a:lnTo>
                  <a:lnTo>
                    <a:pt x="351078" y="441032"/>
                  </a:lnTo>
                  <a:close/>
                </a:path>
                <a:path w="571500" h="760095">
                  <a:moveTo>
                    <a:pt x="354545" y="448602"/>
                  </a:moveTo>
                  <a:lnTo>
                    <a:pt x="352412" y="448602"/>
                  </a:lnTo>
                  <a:lnTo>
                    <a:pt x="353491" y="449872"/>
                  </a:lnTo>
                  <a:lnTo>
                    <a:pt x="354545" y="448602"/>
                  </a:lnTo>
                  <a:close/>
                </a:path>
                <a:path w="571500" h="760095">
                  <a:moveTo>
                    <a:pt x="354838" y="448246"/>
                  </a:moveTo>
                  <a:lnTo>
                    <a:pt x="354545" y="448602"/>
                  </a:lnTo>
                  <a:lnTo>
                    <a:pt x="354672" y="448602"/>
                  </a:lnTo>
                  <a:lnTo>
                    <a:pt x="354838" y="448246"/>
                  </a:lnTo>
                  <a:close/>
                </a:path>
                <a:path w="571500" h="760095">
                  <a:moveTo>
                    <a:pt x="360045" y="449516"/>
                  </a:moveTo>
                  <a:lnTo>
                    <a:pt x="359194" y="449872"/>
                  </a:lnTo>
                  <a:lnTo>
                    <a:pt x="359930" y="449872"/>
                  </a:lnTo>
                  <a:lnTo>
                    <a:pt x="360045" y="449516"/>
                  </a:lnTo>
                  <a:close/>
                </a:path>
                <a:path w="571500" h="760095">
                  <a:moveTo>
                    <a:pt x="367499" y="452285"/>
                  </a:moveTo>
                  <a:lnTo>
                    <a:pt x="367436" y="452145"/>
                  </a:lnTo>
                  <a:lnTo>
                    <a:pt x="367385" y="452412"/>
                  </a:lnTo>
                  <a:lnTo>
                    <a:pt x="367499" y="452285"/>
                  </a:lnTo>
                  <a:close/>
                </a:path>
                <a:path w="571500" h="760095">
                  <a:moveTo>
                    <a:pt x="367855" y="449872"/>
                  </a:moveTo>
                  <a:lnTo>
                    <a:pt x="365937" y="451142"/>
                  </a:lnTo>
                  <a:lnTo>
                    <a:pt x="366407" y="451459"/>
                  </a:lnTo>
                  <a:lnTo>
                    <a:pt x="366534" y="451269"/>
                  </a:lnTo>
                  <a:lnTo>
                    <a:pt x="366471" y="451497"/>
                  </a:lnTo>
                  <a:lnTo>
                    <a:pt x="367436" y="452145"/>
                  </a:lnTo>
                  <a:lnTo>
                    <a:pt x="367614" y="451142"/>
                  </a:lnTo>
                  <a:lnTo>
                    <a:pt x="367855" y="449872"/>
                  </a:lnTo>
                  <a:close/>
                </a:path>
                <a:path w="571500" h="760095">
                  <a:moveTo>
                    <a:pt x="376643" y="465112"/>
                  </a:moveTo>
                  <a:lnTo>
                    <a:pt x="376326" y="465112"/>
                  </a:lnTo>
                  <a:lnTo>
                    <a:pt x="375475" y="465112"/>
                  </a:lnTo>
                  <a:lnTo>
                    <a:pt x="374218" y="467652"/>
                  </a:lnTo>
                  <a:lnTo>
                    <a:pt x="376643" y="465112"/>
                  </a:lnTo>
                  <a:close/>
                </a:path>
                <a:path w="571500" h="760095">
                  <a:moveTo>
                    <a:pt x="386334" y="446062"/>
                  </a:moveTo>
                  <a:lnTo>
                    <a:pt x="385368" y="446062"/>
                  </a:lnTo>
                  <a:lnTo>
                    <a:pt x="385622" y="447332"/>
                  </a:lnTo>
                  <a:lnTo>
                    <a:pt x="386334" y="446062"/>
                  </a:lnTo>
                  <a:close/>
                </a:path>
                <a:path w="571500" h="760095">
                  <a:moveTo>
                    <a:pt x="390169" y="480352"/>
                  </a:moveTo>
                  <a:lnTo>
                    <a:pt x="389331" y="481622"/>
                  </a:lnTo>
                  <a:lnTo>
                    <a:pt x="388696" y="481622"/>
                  </a:lnTo>
                  <a:lnTo>
                    <a:pt x="388658" y="482892"/>
                  </a:lnTo>
                  <a:lnTo>
                    <a:pt x="389420" y="481622"/>
                  </a:lnTo>
                  <a:lnTo>
                    <a:pt x="390169" y="480352"/>
                  </a:lnTo>
                  <a:close/>
                </a:path>
                <a:path w="571500" h="760095">
                  <a:moveTo>
                    <a:pt x="397738" y="453440"/>
                  </a:moveTo>
                  <a:lnTo>
                    <a:pt x="397446" y="453682"/>
                  </a:lnTo>
                  <a:lnTo>
                    <a:pt x="397675" y="453682"/>
                  </a:lnTo>
                  <a:lnTo>
                    <a:pt x="397738" y="453440"/>
                  </a:lnTo>
                  <a:close/>
                </a:path>
                <a:path w="571500" h="760095">
                  <a:moveTo>
                    <a:pt x="398945" y="452412"/>
                  </a:moveTo>
                  <a:lnTo>
                    <a:pt x="397979" y="452412"/>
                  </a:lnTo>
                  <a:lnTo>
                    <a:pt x="397738" y="453440"/>
                  </a:lnTo>
                  <a:lnTo>
                    <a:pt x="398945" y="452412"/>
                  </a:lnTo>
                  <a:close/>
                </a:path>
                <a:path w="571500" h="760095">
                  <a:moveTo>
                    <a:pt x="407035" y="468922"/>
                  </a:moveTo>
                  <a:lnTo>
                    <a:pt x="406857" y="470192"/>
                  </a:lnTo>
                  <a:lnTo>
                    <a:pt x="407035" y="468922"/>
                  </a:lnTo>
                  <a:close/>
                </a:path>
                <a:path w="571500" h="760095">
                  <a:moveTo>
                    <a:pt x="412267" y="506730"/>
                  </a:moveTo>
                  <a:lnTo>
                    <a:pt x="411581" y="506933"/>
                  </a:lnTo>
                  <a:lnTo>
                    <a:pt x="411695" y="507212"/>
                  </a:lnTo>
                  <a:lnTo>
                    <a:pt x="412267" y="506730"/>
                  </a:lnTo>
                  <a:close/>
                </a:path>
                <a:path w="571500" h="760095">
                  <a:moveTo>
                    <a:pt x="419290" y="513867"/>
                  </a:moveTo>
                  <a:lnTo>
                    <a:pt x="416966" y="514642"/>
                  </a:lnTo>
                  <a:lnTo>
                    <a:pt x="418642" y="514642"/>
                  </a:lnTo>
                  <a:lnTo>
                    <a:pt x="419290" y="513867"/>
                  </a:lnTo>
                  <a:close/>
                </a:path>
                <a:path w="571500" h="760095">
                  <a:moveTo>
                    <a:pt x="429831" y="524802"/>
                  </a:moveTo>
                  <a:lnTo>
                    <a:pt x="429056" y="524167"/>
                  </a:lnTo>
                  <a:lnTo>
                    <a:pt x="427837" y="524802"/>
                  </a:lnTo>
                  <a:lnTo>
                    <a:pt x="429831" y="524802"/>
                  </a:lnTo>
                  <a:close/>
                </a:path>
                <a:path w="571500" h="760095">
                  <a:moveTo>
                    <a:pt x="430288" y="523532"/>
                  </a:moveTo>
                  <a:lnTo>
                    <a:pt x="428282" y="523532"/>
                  </a:lnTo>
                  <a:lnTo>
                    <a:pt x="429056" y="524167"/>
                  </a:lnTo>
                  <a:lnTo>
                    <a:pt x="430288" y="523532"/>
                  </a:lnTo>
                  <a:close/>
                </a:path>
                <a:path w="571500" h="760095">
                  <a:moveTo>
                    <a:pt x="463143" y="575602"/>
                  </a:moveTo>
                  <a:lnTo>
                    <a:pt x="461937" y="576872"/>
                  </a:lnTo>
                  <a:lnTo>
                    <a:pt x="463143" y="575602"/>
                  </a:lnTo>
                  <a:close/>
                </a:path>
                <a:path w="571500" h="760095">
                  <a:moveTo>
                    <a:pt x="476669" y="553859"/>
                  </a:moveTo>
                  <a:lnTo>
                    <a:pt x="476389" y="553897"/>
                  </a:lnTo>
                  <a:lnTo>
                    <a:pt x="476554" y="554050"/>
                  </a:lnTo>
                  <a:lnTo>
                    <a:pt x="476669" y="553859"/>
                  </a:lnTo>
                  <a:close/>
                </a:path>
                <a:path w="571500" h="760095">
                  <a:moveTo>
                    <a:pt x="486206" y="573493"/>
                  </a:moveTo>
                  <a:lnTo>
                    <a:pt x="485406" y="573062"/>
                  </a:lnTo>
                  <a:lnTo>
                    <a:pt x="483323" y="573925"/>
                  </a:lnTo>
                  <a:lnTo>
                    <a:pt x="484009" y="574332"/>
                  </a:lnTo>
                  <a:lnTo>
                    <a:pt x="486206" y="573493"/>
                  </a:lnTo>
                  <a:close/>
                </a:path>
                <a:path w="571500" h="760095">
                  <a:moveTo>
                    <a:pt x="489927" y="574332"/>
                  </a:moveTo>
                  <a:lnTo>
                    <a:pt x="489458" y="573062"/>
                  </a:lnTo>
                  <a:lnTo>
                    <a:pt x="487984" y="571792"/>
                  </a:lnTo>
                  <a:lnTo>
                    <a:pt x="486029" y="573062"/>
                  </a:lnTo>
                  <a:lnTo>
                    <a:pt x="487324" y="573062"/>
                  </a:lnTo>
                  <a:lnTo>
                    <a:pt x="486206" y="573493"/>
                  </a:lnTo>
                  <a:lnTo>
                    <a:pt x="487756" y="574332"/>
                  </a:lnTo>
                  <a:lnTo>
                    <a:pt x="489927" y="574332"/>
                  </a:lnTo>
                  <a:close/>
                </a:path>
                <a:path w="571500" h="760095">
                  <a:moveTo>
                    <a:pt x="490245" y="616204"/>
                  </a:moveTo>
                  <a:lnTo>
                    <a:pt x="490016" y="616254"/>
                  </a:lnTo>
                  <a:lnTo>
                    <a:pt x="489813" y="616280"/>
                  </a:lnTo>
                  <a:lnTo>
                    <a:pt x="489483" y="616419"/>
                  </a:lnTo>
                  <a:lnTo>
                    <a:pt x="488988" y="618045"/>
                  </a:lnTo>
                  <a:lnTo>
                    <a:pt x="489724" y="617258"/>
                  </a:lnTo>
                  <a:lnTo>
                    <a:pt x="490080" y="616686"/>
                  </a:lnTo>
                  <a:lnTo>
                    <a:pt x="490245" y="616204"/>
                  </a:lnTo>
                  <a:close/>
                </a:path>
                <a:path w="571500" h="760095">
                  <a:moveTo>
                    <a:pt x="491731" y="588086"/>
                  </a:moveTo>
                  <a:lnTo>
                    <a:pt x="491299" y="588302"/>
                  </a:lnTo>
                  <a:lnTo>
                    <a:pt x="491502" y="588302"/>
                  </a:lnTo>
                  <a:lnTo>
                    <a:pt x="491731" y="588086"/>
                  </a:lnTo>
                  <a:close/>
                </a:path>
                <a:path w="571500" h="760095">
                  <a:moveTo>
                    <a:pt x="492391" y="623735"/>
                  </a:moveTo>
                  <a:lnTo>
                    <a:pt x="491947" y="622058"/>
                  </a:lnTo>
                  <a:lnTo>
                    <a:pt x="491934" y="622617"/>
                  </a:lnTo>
                  <a:lnTo>
                    <a:pt x="492099" y="623227"/>
                  </a:lnTo>
                  <a:lnTo>
                    <a:pt x="492391" y="623735"/>
                  </a:lnTo>
                  <a:close/>
                </a:path>
                <a:path w="571500" h="760095">
                  <a:moveTo>
                    <a:pt x="492480" y="623900"/>
                  </a:moveTo>
                  <a:lnTo>
                    <a:pt x="492391" y="623735"/>
                  </a:lnTo>
                  <a:lnTo>
                    <a:pt x="492442" y="623925"/>
                  </a:lnTo>
                  <a:close/>
                </a:path>
                <a:path w="571500" h="760095">
                  <a:moveTo>
                    <a:pt x="495033" y="585762"/>
                  </a:moveTo>
                  <a:lnTo>
                    <a:pt x="494258" y="585762"/>
                  </a:lnTo>
                  <a:lnTo>
                    <a:pt x="491731" y="588086"/>
                  </a:lnTo>
                  <a:lnTo>
                    <a:pt x="493852" y="587032"/>
                  </a:lnTo>
                  <a:lnTo>
                    <a:pt x="492937" y="588302"/>
                  </a:lnTo>
                  <a:lnTo>
                    <a:pt x="493979" y="587032"/>
                  </a:lnTo>
                  <a:lnTo>
                    <a:pt x="495033" y="585762"/>
                  </a:lnTo>
                  <a:close/>
                </a:path>
                <a:path w="571500" h="760095">
                  <a:moveTo>
                    <a:pt x="499008" y="589572"/>
                  </a:moveTo>
                  <a:lnTo>
                    <a:pt x="498690" y="589572"/>
                  </a:lnTo>
                  <a:lnTo>
                    <a:pt x="498640" y="589711"/>
                  </a:lnTo>
                  <a:lnTo>
                    <a:pt x="499008" y="589572"/>
                  </a:lnTo>
                  <a:close/>
                </a:path>
                <a:path w="571500" h="760095">
                  <a:moveTo>
                    <a:pt x="503288" y="638898"/>
                  </a:moveTo>
                  <a:lnTo>
                    <a:pt x="502818" y="638530"/>
                  </a:lnTo>
                  <a:lnTo>
                    <a:pt x="502602" y="639102"/>
                  </a:lnTo>
                  <a:lnTo>
                    <a:pt x="503288" y="638898"/>
                  </a:lnTo>
                  <a:close/>
                </a:path>
                <a:path w="571500" h="760095">
                  <a:moveTo>
                    <a:pt x="507060" y="603123"/>
                  </a:moveTo>
                  <a:lnTo>
                    <a:pt x="506907" y="603300"/>
                  </a:lnTo>
                  <a:lnTo>
                    <a:pt x="506793" y="603427"/>
                  </a:lnTo>
                  <a:lnTo>
                    <a:pt x="506653" y="603605"/>
                  </a:lnTo>
                  <a:lnTo>
                    <a:pt x="506971" y="603808"/>
                  </a:lnTo>
                  <a:lnTo>
                    <a:pt x="507060" y="603123"/>
                  </a:lnTo>
                  <a:close/>
                </a:path>
                <a:path w="571500" h="760095">
                  <a:moveTo>
                    <a:pt x="512152" y="649262"/>
                  </a:moveTo>
                  <a:lnTo>
                    <a:pt x="511708" y="649262"/>
                  </a:lnTo>
                  <a:lnTo>
                    <a:pt x="511467" y="649185"/>
                  </a:lnTo>
                  <a:lnTo>
                    <a:pt x="510705" y="649262"/>
                  </a:lnTo>
                  <a:lnTo>
                    <a:pt x="510298" y="650532"/>
                  </a:lnTo>
                  <a:lnTo>
                    <a:pt x="512152" y="649262"/>
                  </a:lnTo>
                  <a:close/>
                </a:path>
                <a:path w="571500" h="760095">
                  <a:moveTo>
                    <a:pt x="512876" y="611873"/>
                  </a:moveTo>
                  <a:lnTo>
                    <a:pt x="512711" y="612038"/>
                  </a:lnTo>
                  <a:lnTo>
                    <a:pt x="512648" y="612381"/>
                  </a:lnTo>
                  <a:lnTo>
                    <a:pt x="512826" y="612038"/>
                  </a:lnTo>
                  <a:lnTo>
                    <a:pt x="512876" y="611873"/>
                  </a:lnTo>
                  <a:close/>
                </a:path>
                <a:path w="571500" h="760095">
                  <a:moveTo>
                    <a:pt x="513016" y="611746"/>
                  </a:moveTo>
                  <a:lnTo>
                    <a:pt x="512495" y="611632"/>
                  </a:lnTo>
                  <a:lnTo>
                    <a:pt x="512229" y="611911"/>
                  </a:lnTo>
                  <a:lnTo>
                    <a:pt x="512648" y="611822"/>
                  </a:lnTo>
                  <a:lnTo>
                    <a:pt x="512876" y="611873"/>
                  </a:lnTo>
                  <a:lnTo>
                    <a:pt x="513016" y="611746"/>
                  </a:lnTo>
                  <a:close/>
                </a:path>
                <a:path w="571500" h="760095">
                  <a:moveTo>
                    <a:pt x="514438" y="652259"/>
                  </a:moveTo>
                  <a:lnTo>
                    <a:pt x="512013" y="653072"/>
                  </a:lnTo>
                  <a:lnTo>
                    <a:pt x="513651" y="653072"/>
                  </a:lnTo>
                  <a:lnTo>
                    <a:pt x="514438" y="652259"/>
                  </a:lnTo>
                  <a:close/>
                </a:path>
                <a:path w="571500" h="760095">
                  <a:moveTo>
                    <a:pt x="514883" y="651802"/>
                  </a:moveTo>
                  <a:lnTo>
                    <a:pt x="514438" y="652259"/>
                  </a:lnTo>
                  <a:lnTo>
                    <a:pt x="514845" y="652119"/>
                  </a:lnTo>
                  <a:lnTo>
                    <a:pt x="514883" y="651802"/>
                  </a:lnTo>
                  <a:close/>
                </a:path>
                <a:path w="571500" h="760095">
                  <a:moveTo>
                    <a:pt x="515518" y="613702"/>
                  </a:moveTo>
                  <a:lnTo>
                    <a:pt x="514273" y="614972"/>
                  </a:lnTo>
                  <a:lnTo>
                    <a:pt x="515518" y="614972"/>
                  </a:lnTo>
                  <a:lnTo>
                    <a:pt x="515518" y="613702"/>
                  </a:lnTo>
                  <a:close/>
                </a:path>
                <a:path w="571500" h="760095">
                  <a:moveTo>
                    <a:pt x="521385" y="619366"/>
                  </a:moveTo>
                  <a:lnTo>
                    <a:pt x="520966" y="619671"/>
                  </a:lnTo>
                  <a:lnTo>
                    <a:pt x="520674" y="619950"/>
                  </a:lnTo>
                  <a:lnTo>
                    <a:pt x="520407" y="620242"/>
                  </a:lnTo>
                  <a:lnTo>
                    <a:pt x="520661" y="620077"/>
                  </a:lnTo>
                  <a:lnTo>
                    <a:pt x="520954" y="619848"/>
                  </a:lnTo>
                  <a:lnTo>
                    <a:pt x="521385" y="619366"/>
                  </a:lnTo>
                  <a:close/>
                </a:path>
                <a:path w="571500" h="760095">
                  <a:moveTo>
                    <a:pt x="525627" y="639102"/>
                  </a:moveTo>
                  <a:lnTo>
                    <a:pt x="525360" y="639381"/>
                  </a:lnTo>
                  <a:lnTo>
                    <a:pt x="525627" y="639279"/>
                  </a:lnTo>
                  <a:lnTo>
                    <a:pt x="525627" y="639102"/>
                  </a:lnTo>
                  <a:close/>
                </a:path>
                <a:path w="571500" h="760095">
                  <a:moveTo>
                    <a:pt x="526084" y="639102"/>
                  </a:moveTo>
                  <a:lnTo>
                    <a:pt x="525627" y="639279"/>
                  </a:lnTo>
                  <a:lnTo>
                    <a:pt x="525691" y="640372"/>
                  </a:lnTo>
                  <a:lnTo>
                    <a:pt x="526084" y="639102"/>
                  </a:lnTo>
                  <a:close/>
                </a:path>
                <a:path w="571500" h="760095">
                  <a:moveTo>
                    <a:pt x="527367" y="668528"/>
                  </a:moveTo>
                  <a:lnTo>
                    <a:pt x="526783" y="668362"/>
                  </a:lnTo>
                  <a:lnTo>
                    <a:pt x="526478" y="669061"/>
                  </a:lnTo>
                  <a:lnTo>
                    <a:pt x="526770" y="669378"/>
                  </a:lnTo>
                  <a:lnTo>
                    <a:pt x="527304" y="669518"/>
                  </a:lnTo>
                  <a:lnTo>
                    <a:pt x="527304" y="669086"/>
                  </a:lnTo>
                  <a:lnTo>
                    <a:pt x="527367" y="668528"/>
                  </a:lnTo>
                  <a:close/>
                </a:path>
                <a:path w="571500" h="760095">
                  <a:moveTo>
                    <a:pt x="527583" y="638302"/>
                  </a:moveTo>
                  <a:lnTo>
                    <a:pt x="527431" y="638606"/>
                  </a:lnTo>
                  <a:lnTo>
                    <a:pt x="527431" y="638797"/>
                  </a:lnTo>
                  <a:lnTo>
                    <a:pt x="527469" y="638924"/>
                  </a:lnTo>
                  <a:lnTo>
                    <a:pt x="527583" y="638302"/>
                  </a:lnTo>
                  <a:close/>
                </a:path>
                <a:path w="571500" h="760095">
                  <a:moveTo>
                    <a:pt x="528701" y="632752"/>
                  </a:moveTo>
                  <a:lnTo>
                    <a:pt x="526288" y="632752"/>
                  </a:lnTo>
                  <a:lnTo>
                    <a:pt x="526072" y="632574"/>
                  </a:lnTo>
                  <a:lnTo>
                    <a:pt x="525767" y="632752"/>
                  </a:lnTo>
                  <a:lnTo>
                    <a:pt x="524471" y="632752"/>
                  </a:lnTo>
                  <a:lnTo>
                    <a:pt x="524471" y="634022"/>
                  </a:lnTo>
                  <a:lnTo>
                    <a:pt x="522719" y="634022"/>
                  </a:lnTo>
                  <a:lnTo>
                    <a:pt x="521106" y="635292"/>
                  </a:lnTo>
                  <a:lnTo>
                    <a:pt x="523278" y="633234"/>
                  </a:lnTo>
                  <a:lnTo>
                    <a:pt x="524471" y="634022"/>
                  </a:lnTo>
                  <a:lnTo>
                    <a:pt x="524471" y="632752"/>
                  </a:lnTo>
                  <a:lnTo>
                    <a:pt x="523786" y="632752"/>
                  </a:lnTo>
                  <a:lnTo>
                    <a:pt x="522554" y="632752"/>
                  </a:lnTo>
                  <a:lnTo>
                    <a:pt x="522859" y="632955"/>
                  </a:lnTo>
                  <a:lnTo>
                    <a:pt x="517982" y="634022"/>
                  </a:lnTo>
                  <a:lnTo>
                    <a:pt x="519493" y="631482"/>
                  </a:lnTo>
                  <a:lnTo>
                    <a:pt x="524929" y="628942"/>
                  </a:lnTo>
                  <a:lnTo>
                    <a:pt x="525373" y="627672"/>
                  </a:lnTo>
                  <a:lnTo>
                    <a:pt x="526262" y="625132"/>
                  </a:lnTo>
                  <a:lnTo>
                    <a:pt x="520255" y="627672"/>
                  </a:lnTo>
                  <a:lnTo>
                    <a:pt x="520217" y="623862"/>
                  </a:lnTo>
                  <a:lnTo>
                    <a:pt x="519734" y="625132"/>
                  </a:lnTo>
                  <a:lnTo>
                    <a:pt x="517410" y="626402"/>
                  </a:lnTo>
                  <a:lnTo>
                    <a:pt x="518591" y="623862"/>
                  </a:lnTo>
                  <a:lnTo>
                    <a:pt x="517271" y="623862"/>
                  </a:lnTo>
                  <a:lnTo>
                    <a:pt x="519099" y="622592"/>
                  </a:lnTo>
                  <a:lnTo>
                    <a:pt x="519480" y="621322"/>
                  </a:lnTo>
                  <a:lnTo>
                    <a:pt x="519087" y="621322"/>
                  </a:lnTo>
                  <a:lnTo>
                    <a:pt x="519506" y="618782"/>
                  </a:lnTo>
                  <a:lnTo>
                    <a:pt x="515797" y="621322"/>
                  </a:lnTo>
                  <a:lnTo>
                    <a:pt x="517537" y="618782"/>
                  </a:lnTo>
                  <a:lnTo>
                    <a:pt x="517385" y="616242"/>
                  </a:lnTo>
                  <a:lnTo>
                    <a:pt x="511162" y="618782"/>
                  </a:lnTo>
                  <a:lnTo>
                    <a:pt x="510933" y="617512"/>
                  </a:lnTo>
                  <a:lnTo>
                    <a:pt x="510705" y="616242"/>
                  </a:lnTo>
                  <a:lnTo>
                    <a:pt x="512965" y="616242"/>
                  </a:lnTo>
                  <a:lnTo>
                    <a:pt x="513740" y="614972"/>
                  </a:lnTo>
                  <a:lnTo>
                    <a:pt x="514273" y="614972"/>
                  </a:lnTo>
                  <a:lnTo>
                    <a:pt x="515175" y="613702"/>
                  </a:lnTo>
                  <a:lnTo>
                    <a:pt x="510870" y="613702"/>
                  </a:lnTo>
                  <a:lnTo>
                    <a:pt x="512229" y="612432"/>
                  </a:lnTo>
                  <a:lnTo>
                    <a:pt x="511302" y="612432"/>
                  </a:lnTo>
                  <a:lnTo>
                    <a:pt x="509384" y="613702"/>
                  </a:lnTo>
                  <a:lnTo>
                    <a:pt x="509130" y="612432"/>
                  </a:lnTo>
                  <a:lnTo>
                    <a:pt x="508165" y="612432"/>
                  </a:lnTo>
                  <a:lnTo>
                    <a:pt x="506564" y="613702"/>
                  </a:lnTo>
                  <a:lnTo>
                    <a:pt x="509854" y="609892"/>
                  </a:lnTo>
                  <a:lnTo>
                    <a:pt x="510959" y="608622"/>
                  </a:lnTo>
                  <a:lnTo>
                    <a:pt x="502920" y="608622"/>
                  </a:lnTo>
                  <a:lnTo>
                    <a:pt x="504164" y="607352"/>
                  </a:lnTo>
                  <a:lnTo>
                    <a:pt x="506666" y="604812"/>
                  </a:lnTo>
                  <a:lnTo>
                    <a:pt x="505244" y="603542"/>
                  </a:lnTo>
                  <a:lnTo>
                    <a:pt x="503682" y="602272"/>
                  </a:lnTo>
                  <a:lnTo>
                    <a:pt x="502793" y="601002"/>
                  </a:lnTo>
                  <a:lnTo>
                    <a:pt x="503377" y="601002"/>
                  </a:lnTo>
                  <a:lnTo>
                    <a:pt x="503694" y="599732"/>
                  </a:lnTo>
                  <a:lnTo>
                    <a:pt x="503631" y="601002"/>
                  </a:lnTo>
                  <a:lnTo>
                    <a:pt x="503936" y="599732"/>
                  </a:lnTo>
                  <a:lnTo>
                    <a:pt x="504240" y="598462"/>
                  </a:lnTo>
                  <a:lnTo>
                    <a:pt x="497941" y="602272"/>
                  </a:lnTo>
                  <a:lnTo>
                    <a:pt x="498602" y="599732"/>
                  </a:lnTo>
                  <a:lnTo>
                    <a:pt x="500849" y="597192"/>
                  </a:lnTo>
                  <a:lnTo>
                    <a:pt x="500761" y="599732"/>
                  </a:lnTo>
                  <a:lnTo>
                    <a:pt x="501472" y="598462"/>
                  </a:lnTo>
                  <a:lnTo>
                    <a:pt x="507098" y="594652"/>
                  </a:lnTo>
                  <a:lnTo>
                    <a:pt x="499262" y="597192"/>
                  </a:lnTo>
                  <a:lnTo>
                    <a:pt x="501840" y="593382"/>
                  </a:lnTo>
                  <a:lnTo>
                    <a:pt x="502373" y="593382"/>
                  </a:lnTo>
                  <a:lnTo>
                    <a:pt x="503059" y="592112"/>
                  </a:lnTo>
                  <a:lnTo>
                    <a:pt x="503745" y="590842"/>
                  </a:lnTo>
                  <a:lnTo>
                    <a:pt x="498716" y="592112"/>
                  </a:lnTo>
                  <a:lnTo>
                    <a:pt x="498144" y="590842"/>
                  </a:lnTo>
                  <a:lnTo>
                    <a:pt x="498640" y="589711"/>
                  </a:lnTo>
                  <a:lnTo>
                    <a:pt x="495414" y="590842"/>
                  </a:lnTo>
                  <a:lnTo>
                    <a:pt x="493102" y="589572"/>
                  </a:lnTo>
                  <a:lnTo>
                    <a:pt x="491299" y="588302"/>
                  </a:lnTo>
                  <a:lnTo>
                    <a:pt x="489966" y="588302"/>
                  </a:lnTo>
                  <a:lnTo>
                    <a:pt x="490918" y="587032"/>
                  </a:lnTo>
                  <a:lnTo>
                    <a:pt x="491337" y="584492"/>
                  </a:lnTo>
                  <a:lnTo>
                    <a:pt x="493687" y="583222"/>
                  </a:lnTo>
                  <a:lnTo>
                    <a:pt x="494652" y="584492"/>
                  </a:lnTo>
                  <a:lnTo>
                    <a:pt x="497370" y="581952"/>
                  </a:lnTo>
                  <a:lnTo>
                    <a:pt x="493458" y="583222"/>
                  </a:lnTo>
                  <a:lnTo>
                    <a:pt x="493560" y="581952"/>
                  </a:lnTo>
                  <a:lnTo>
                    <a:pt x="494982" y="580682"/>
                  </a:lnTo>
                  <a:lnTo>
                    <a:pt x="493255" y="579412"/>
                  </a:lnTo>
                  <a:lnTo>
                    <a:pt x="489788" y="581952"/>
                  </a:lnTo>
                  <a:lnTo>
                    <a:pt x="489216" y="580682"/>
                  </a:lnTo>
                  <a:lnTo>
                    <a:pt x="488645" y="579412"/>
                  </a:lnTo>
                  <a:lnTo>
                    <a:pt x="487756" y="580682"/>
                  </a:lnTo>
                  <a:lnTo>
                    <a:pt x="483590" y="580682"/>
                  </a:lnTo>
                  <a:lnTo>
                    <a:pt x="489026" y="578142"/>
                  </a:lnTo>
                  <a:lnTo>
                    <a:pt x="485736" y="578142"/>
                  </a:lnTo>
                  <a:lnTo>
                    <a:pt x="488962" y="575602"/>
                  </a:lnTo>
                  <a:lnTo>
                    <a:pt x="483882" y="575602"/>
                  </a:lnTo>
                  <a:lnTo>
                    <a:pt x="482333" y="574332"/>
                  </a:lnTo>
                  <a:lnTo>
                    <a:pt x="483323" y="573925"/>
                  </a:lnTo>
                  <a:lnTo>
                    <a:pt x="481876" y="573062"/>
                  </a:lnTo>
                  <a:lnTo>
                    <a:pt x="480961" y="571792"/>
                  </a:lnTo>
                  <a:lnTo>
                    <a:pt x="483235" y="570522"/>
                  </a:lnTo>
                  <a:lnTo>
                    <a:pt x="487781" y="567982"/>
                  </a:lnTo>
                  <a:lnTo>
                    <a:pt x="480072" y="566712"/>
                  </a:lnTo>
                  <a:lnTo>
                    <a:pt x="484428" y="562902"/>
                  </a:lnTo>
                  <a:lnTo>
                    <a:pt x="480148" y="561632"/>
                  </a:lnTo>
                  <a:lnTo>
                    <a:pt x="480987" y="559092"/>
                  </a:lnTo>
                  <a:lnTo>
                    <a:pt x="481406" y="557822"/>
                  </a:lnTo>
                  <a:lnTo>
                    <a:pt x="481825" y="556552"/>
                  </a:lnTo>
                  <a:lnTo>
                    <a:pt x="479285" y="554012"/>
                  </a:lnTo>
                  <a:lnTo>
                    <a:pt x="474941" y="557822"/>
                  </a:lnTo>
                  <a:lnTo>
                    <a:pt x="478510" y="552742"/>
                  </a:lnTo>
                  <a:lnTo>
                    <a:pt x="477570" y="553453"/>
                  </a:lnTo>
                  <a:lnTo>
                    <a:pt x="478028" y="551548"/>
                  </a:lnTo>
                  <a:lnTo>
                    <a:pt x="476669" y="553859"/>
                  </a:lnTo>
                  <a:lnTo>
                    <a:pt x="477075" y="553821"/>
                  </a:lnTo>
                  <a:lnTo>
                    <a:pt x="473392" y="556552"/>
                  </a:lnTo>
                  <a:lnTo>
                    <a:pt x="472465" y="556552"/>
                  </a:lnTo>
                  <a:lnTo>
                    <a:pt x="472757" y="555282"/>
                  </a:lnTo>
                  <a:lnTo>
                    <a:pt x="472922" y="554901"/>
                  </a:lnTo>
                  <a:lnTo>
                    <a:pt x="473621" y="554228"/>
                  </a:lnTo>
                  <a:lnTo>
                    <a:pt x="476389" y="553897"/>
                  </a:lnTo>
                  <a:lnTo>
                    <a:pt x="474179" y="551942"/>
                  </a:lnTo>
                  <a:lnTo>
                    <a:pt x="474383" y="551472"/>
                  </a:lnTo>
                  <a:lnTo>
                    <a:pt x="475538" y="550202"/>
                  </a:lnTo>
                  <a:lnTo>
                    <a:pt x="476008" y="551472"/>
                  </a:lnTo>
                  <a:lnTo>
                    <a:pt x="477139" y="550202"/>
                  </a:lnTo>
                  <a:lnTo>
                    <a:pt x="476440" y="548932"/>
                  </a:lnTo>
                  <a:lnTo>
                    <a:pt x="478904" y="547662"/>
                  </a:lnTo>
                  <a:lnTo>
                    <a:pt x="479564" y="546392"/>
                  </a:lnTo>
                  <a:lnTo>
                    <a:pt x="477837" y="547662"/>
                  </a:lnTo>
                  <a:lnTo>
                    <a:pt x="476504" y="547662"/>
                  </a:lnTo>
                  <a:lnTo>
                    <a:pt x="476592" y="546392"/>
                  </a:lnTo>
                  <a:lnTo>
                    <a:pt x="475056" y="548932"/>
                  </a:lnTo>
                  <a:lnTo>
                    <a:pt x="470763" y="548932"/>
                  </a:lnTo>
                  <a:lnTo>
                    <a:pt x="478116" y="543852"/>
                  </a:lnTo>
                  <a:lnTo>
                    <a:pt x="475945" y="543852"/>
                  </a:lnTo>
                  <a:lnTo>
                    <a:pt x="474205" y="542582"/>
                  </a:lnTo>
                  <a:lnTo>
                    <a:pt x="473811" y="541312"/>
                  </a:lnTo>
                  <a:lnTo>
                    <a:pt x="473036" y="538772"/>
                  </a:lnTo>
                  <a:lnTo>
                    <a:pt x="468045" y="541312"/>
                  </a:lnTo>
                  <a:lnTo>
                    <a:pt x="468490" y="540042"/>
                  </a:lnTo>
                  <a:lnTo>
                    <a:pt x="469722" y="538772"/>
                  </a:lnTo>
                  <a:lnTo>
                    <a:pt x="470458" y="538772"/>
                  </a:lnTo>
                  <a:lnTo>
                    <a:pt x="469087" y="536232"/>
                  </a:lnTo>
                  <a:lnTo>
                    <a:pt x="461657" y="536232"/>
                  </a:lnTo>
                  <a:lnTo>
                    <a:pt x="462673" y="532422"/>
                  </a:lnTo>
                  <a:lnTo>
                    <a:pt x="464083" y="532422"/>
                  </a:lnTo>
                  <a:lnTo>
                    <a:pt x="463359" y="531152"/>
                  </a:lnTo>
                  <a:lnTo>
                    <a:pt x="461086" y="532422"/>
                  </a:lnTo>
                  <a:lnTo>
                    <a:pt x="461886" y="531152"/>
                  </a:lnTo>
                  <a:lnTo>
                    <a:pt x="463283" y="531152"/>
                  </a:lnTo>
                  <a:lnTo>
                    <a:pt x="463181" y="529882"/>
                  </a:lnTo>
                  <a:lnTo>
                    <a:pt x="460019" y="531152"/>
                  </a:lnTo>
                  <a:lnTo>
                    <a:pt x="460260" y="529882"/>
                  </a:lnTo>
                  <a:lnTo>
                    <a:pt x="462089" y="528612"/>
                  </a:lnTo>
                  <a:lnTo>
                    <a:pt x="461797" y="524802"/>
                  </a:lnTo>
                  <a:lnTo>
                    <a:pt x="455701" y="527342"/>
                  </a:lnTo>
                  <a:lnTo>
                    <a:pt x="453250" y="526072"/>
                  </a:lnTo>
                  <a:lnTo>
                    <a:pt x="456907" y="523532"/>
                  </a:lnTo>
                  <a:lnTo>
                    <a:pt x="456806" y="522262"/>
                  </a:lnTo>
                  <a:lnTo>
                    <a:pt x="456615" y="519722"/>
                  </a:lnTo>
                  <a:lnTo>
                    <a:pt x="456399" y="518452"/>
                  </a:lnTo>
                  <a:lnTo>
                    <a:pt x="456946" y="518452"/>
                  </a:lnTo>
                  <a:lnTo>
                    <a:pt x="455688" y="515912"/>
                  </a:lnTo>
                  <a:lnTo>
                    <a:pt x="455053" y="514642"/>
                  </a:lnTo>
                  <a:lnTo>
                    <a:pt x="449948" y="515912"/>
                  </a:lnTo>
                  <a:lnTo>
                    <a:pt x="446392" y="514642"/>
                  </a:lnTo>
                  <a:lnTo>
                    <a:pt x="448970" y="509562"/>
                  </a:lnTo>
                  <a:lnTo>
                    <a:pt x="443496" y="507022"/>
                  </a:lnTo>
                  <a:lnTo>
                    <a:pt x="443496" y="505752"/>
                  </a:lnTo>
                  <a:lnTo>
                    <a:pt x="443522" y="503212"/>
                  </a:lnTo>
                  <a:lnTo>
                    <a:pt x="443204" y="503212"/>
                  </a:lnTo>
                  <a:lnTo>
                    <a:pt x="440677" y="504482"/>
                  </a:lnTo>
                  <a:lnTo>
                    <a:pt x="439928" y="504482"/>
                  </a:lnTo>
                  <a:lnTo>
                    <a:pt x="440156" y="503212"/>
                  </a:lnTo>
                  <a:lnTo>
                    <a:pt x="436054" y="504482"/>
                  </a:lnTo>
                  <a:lnTo>
                    <a:pt x="439420" y="501942"/>
                  </a:lnTo>
                  <a:lnTo>
                    <a:pt x="439534" y="503212"/>
                  </a:lnTo>
                  <a:lnTo>
                    <a:pt x="440474" y="501942"/>
                  </a:lnTo>
                  <a:lnTo>
                    <a:pt x="441413" y="500672"/>
                  </a:lnTo>
                  <a:lnTo>
                    <a:pt x="442353" y="499402"/>
                  </a:lnTo>
                  <a:lnTo>
                    <a:pt x="440486" y="499402"/>
                  </a:lnTo>
                  <a:lnTo>
                    <a:pt x="439724" y="498132"/>
                  </a:lnTo>
                  <a:lnTo>
                    <a:pt x="435305" y="500672"/>
                  </a:lnTo>
                  <a:lnTo>
                    <a:pt x="435470" y="499402"/>
                  </a:lnTo>
                  <a:lnTo>
                    <a:pt x="435800" y="496862"/>
                  </a:lnTo>
                  <a:lnTo>
                    <a:pt x="433336" y="495592"/>
                  </a:lnTo>
                  <a:lnTo>
                    <a:pt x="430923" y="493052"/>
                  </a:lnTo>
                  <a:lnTo>
                    <a:pt x="431596" y="490512"/>
                  </a:lnTo>
                  <a:lnTo>
                    <a:pt x="430009" y="490512"/>
                  </a:lnTo>
                  <a:lnTo>
                    <a:pt x="429361" y="489242"/>
                  </a:lnTo>
                  <a:lnTo>
                    <a:pt x="427786" y="490512"/>
                  </a:lnTo>
                  <a:lnTo>
                    <a:pt x="430072" y="487972"/>
                  </a:lnTo>
                  <a:lnTo>
                    <a:pt x="429399" y="486702"/>
                  </a:lnTo>
                  <a:lnTo>
                    <a:pt x="428713" y="485432"/>
                  </a:lnTo>
                  <a:lnTo>
                    <a:pt x="426351" y="482892"/>
                  </a:lnTo>
                  <a:lnTo>
                    <a:pt x="428332" y="481622"/>
                  </a:lnTo>
                  <a:lnTo>
                    <a:pt x="427443" y="480352"/>
                  </a:lnTo>
                  <a:lnTo>
                    <a:pt x="420560" y="486702"/>
                  </a:lnTo>
                  <a:lnTo>
                    <a:pt x="419493" y="485432"/>
                  </a:lnTo>
                  <a:lnTo>
                    <a:pt x="420509" y="484162"/>
                  </a:lnTo>
                  <a:lnTo>
                    <a:pt x="422554" y="481622"/>
                  </a:lnTo>
                  <a:lnTo>
                    <a:pt x="420738" y="480352"/>
                  </a:lnTo>
                  <a:lnTo>
                    <a:pt x="421728" y="475272"/>
                  </a:lnTo>
                  <a:lnTo>
                    <a:pt x="418858" y="475272"/>
                  </a:lnTo>
                  <a:lnTo>
                    <a:pt x="418071" y="474002"/>
                  </a:lnTo>
                  <a:lnTo>
                    <a:pt x="417880" y="471462"/>
                  </a:lnTo>
                  <a:lnTo>
                    <a:pt x="417703" y="468922"/>
                  </a:lnTo>
                  <a:lnTo>
                    <a:pt x="415594" y="471462"/>
                  </a:lnTo>
                  <a:lnTo>
                    <a:pt x="409562" y="471462"/>
                  </a:lnTo>
                  <a:lnTo>
                    <a:pt x="411886" y="468922"/>
                  </a:lnTo>
                  <a:lnTo>
                    <a:pt x="408266" y="471462"/>
                  </a:lnTo>
                  <a:lnTo>
                    <a:pt x="405561" y="471462"/>
                  </a:lnTo>
                  <a:lnTo>
                    <a:pt x="405561" y="470192"/>
                  </a:lnTo>
                  <a:lnTo>
                    <a:pt x="406946" y="468998"/>
                  </a:lnTo>
                  <a:lnTo>
                    <a:pt x="407047" y="467652"/>
                  </a:lnTo>
                  <a:lnTo>
                    <a:pt x="404088" y="471462"/>
                  </a:lnTo>
                  <a:lnTo>
                    <a:pt x="404114" y="468922"/>
                  </a:lnTo>
                  <a:lnTo>
                    <a:pt x="405904" y="467652"/>
                  </a:lnTo>
                  <a:lnTo>
                    <a:pt x="405117" y="466382"/>
                  </a:lnTo>
                  <a:lnTo>
                    <a:pt x="404456" y="467652"/>
                  </a:lnTo>
                  <a:lnTo>
                    <a:pt x="402336" y="468922"/>
                  </a:lnTo>
                  <a:lnTo>
                    <a:pt x="400862" y="468922"/>
                  </a:lnTo>
                  <a:lnTo>
                    <a:pt x="401053" y="466382"/>
                  </a:lnTo>
                  <a:lnTo>
                    <a:pt x="402856" y="463842"/>
                  </a:lnTo>
                  <a:lnTo>
                    <a:pt x="401548" y="465112"/>
                  </a:lnTo>
                  <a:lnTo>
                    <a:pt x="399440" y="466382"/>
                  </a:lnTo>
                  <a:lnTo>
                    <a:pt x="399440" y="465112"/>
                  </a:lnTo>
                  <a:lnTo>
                    <a:pt x="400088" y="463842"/>
                  </a:lnTo>
                  <a:lnTo>
                    <a:pt x="401078" y="463842"/>
                  </a:lnTo>
                  <a:lnTo>
                    <a:pt x="400977" y="461302"/>
                  </a:lnTo>
                  <a:lnTo>
                    <a:pt x="400951" y="460781"/>
                  </a:lnTo>
                  <a:lnTo>
                    <a:pt x="402120" y="460032"/>
                  </a:lnTo>
                  <a:lnTo>
                    <a:pt x="401396" y="458762"/>
                  </a:lnTo>
                  <a:lnTo>
                    <a:pt x="404964" y="456222"/>
                  </a:lnTo>
                  <a:lnTo>
                    <a:pt x="402628" y="457492"/>
                  </a:lnTo>
                  <a:lnTo>
                    <a:pt x="400405" y="458101"/>
                  </a:lnTo>
                  <a:lnTo>
                    <a:pt x="400405" y="461302"/>
                  </a:lnTo>
                  <a:lnTo>
                    <a:pt x="400151" y="461302"/>
                  </a:lnTo>
                  <a:lnTo>
                    <a:pt x="400329" y="461200"/>
                  </a:lnTo>
                  <a:lnTo>
                    <a:pt x="400405" y="458101"/>
                  </a:lnTo>
                  <a:lnTo>
                    <a:pt x="400011" y="458203"/>
                  </a:lnTo>
                  <a:lnTo>
                    <a:pt x="400011" y="460768"/>
                  </a:lnTo>
                  <a:lnTo>
                    <a:pt x="396151" y="463842"/>
                  </a:lnTo>
                  <a:lnTo>
                    <a:pt x="396798" y="461302"/>
                  </a:lnTo>
                  <a:lnTo>
                    <a:pt x="397129" y="460032"/>
                  </a:lnTo>
                  <a:lnTo>
                    <a:pt x="397802" y="460032"/>
                  </a:lnTo>
                  <a:lnTo>
                    <a:pt x="398081" y="458762"/>
                  </a:lnTo>
                  <a:lnTo>
                    <a:pt x="399465" y="460032"/>
                  </a:lnTo>
                  <a:lnTo>
                    <a:pt x="400011" y="460768"/>
                  </a:lnTo>
                  <a:lnTo>
                    <a:pt x="400011" y="458203"/>
                  </a:lnTo>
                  <a:lnTo>
                    <a:pt x="397954" y="458762"/>
                  </a:lnTo>
                  <a:lnTo>
                    <a:pt x="397891" y="457492"/>
                  </a:lnTo>
                  <a:lnTo>
                    <a:pt x="397827" y="456222"/>
                  </a:lnTo>
                  <a:lnTo>
                    <a:pt x="398691" y="456222"/>
                  </a:lnTo>
                  <a:lnTo>
                    <a:pt x="398653" y="454952"/>
                  </a:lnTo>
                  <a:lnTo>
                    <a:pt x="397738" y="454952"/>
                  </a:lnTo>
                  <a:lnTo>
                    <a:pt x="397446" y="453682"/>
                  </a:lnTo>
                  <a:lnTo>
                    <a:pt x="396125" y="453682"/>
                  </a:lnTo>
                  <a:lnTo>
                    <a:pt x="396976" y="452412"/>
                  </a:lnTo>
                  <a:lnTo>
                    <a:pt x="397103" y="452412"/>
                  </a:lnTo>
                  <a:lnTo>
                    <a:pt x="396646" y="451142"/>
                  </a:lnTo>
                  <a:lnTo>
                    <a:pt x="394563" y="453682"/>
                  </a:lnTo>
                  <a:lnTo>
                    <a:pt x="394208" y="452412"/>
                  </a:lnTo>
                  <a:lnTo>
                    <a:pt x="393103" y="454952"/>
                  </a:lnTo>
                  <a:lnTo>
                    <a:pt x="393331" y="454952"/>
                  </a:lnTo>
                  <a:lnTo>
                    <a:pt x="394525" y="454952"/>
                  </a:lnTo>
                  <a:lnTo>
                    <a:pt x="395033" y="456222"/>
                  </a:lnTo>
                  <a:lnTo>
                    <a:pt x="394068" y="456222"/>
                  </a:lnTo>
                  <a:lnTo>
                    <a:pt x="392734" y="457492"/>
                  </a:lnTo>
                  <a:lnTo>
                    <a:pt x="393331" y="454952"/>
                  </a:lnTo>
                  <a:lnTo>
                    <a:pt x="389153" y="457492"/>
                  </a:lnTo>
                  <a:lnTo>
                    <a:pt x="390271" y="456222"/>
                  </a:lnTo>
                  <a:lnTo>
                    <a:pt x="391401" y="454952"/>
                  </a:lnTo>
                  <a:lnTo>
                    <a:pt x="391604" y="451142"/>
                  </a:lnTo>
                  <a:lnTo>
                    <a:pt x="393230" y="449872"/>
                  </a:lnTo>
                  <a:lnTo>
                    <a:pt x="390410" y="448602"/>
                  </a:lnTo>
                  <a:lnTo>
                    <a:pt x="388607" y="446062"/>
                  </a:lnTo>
                  <a:lnTo>
                    <a:pt x="387985" y="446392"/>
                  </a:lnTo>
                  <a:lnTo>
                    <a:pt x="387985" y="468922"/>
                  </a:lnTo>
                  <a:lnTo>
                    <a:pt x="387375" y="470192"/>
                  </a:lnTo>
                  <a:lnTo>
                    <a:pt x="387159" y="471462"/>
                  </a:lnTo>
                  <a:lnTo>
                    <a:pt x="386651" y="471462"/>
                  </a:lnTo>
                  <a:lnTo>
                    <a:pt x="386295" y="470192"/>
                  </a:lnTo>
                  <a:lnTo>
                    <a:pt x="386956" y="470192"/>
                  </a:lnTo>
                  <a:lnTo>
                    <a:pt x="387807" y="468922"/>
                  </a:lnTo>
                  <a:lnTo>
                    <a:pt x="387985" y="468922"/>
                  </a:lnTo>
                  <a:lnTo>
                    <a:pt x="387985" y="446392"/>
                  </a:lnTo>
                  <a:lnTo>
                    <a:pt x="383654" y="448602"/>
                  </a:lnTo>
                  <a:lnTo>
                    <a:pt x="382689" y="448602"/>
                  </a:lnTo>
                  <a:lnTo>
                    <a:pt x="384263" y="447332"/>
                  </a:lnTo>
                  <a:lnTo>
                    <a:pt x="384708" y="446062"/>
                  </a:lnTo>
                  <a:lnTo>
                    <a:pt x="384403" y="446062"/>
                  </a:lnTo>
                  <a:lnTo>
                    <a:pt x="383806" y="444792"/>
                  </a:lnTo>
                  <a:lnTo>
                    <a:pt x="383209" y="443522"/>
                  </a:lnTo>
                  <a:lnTo>
                    <a:pt x="382447" y="444182"/>
                  </a:lnTo>
                  <a:lnTo>
                    <a:pt x="382282" y="444080"/>
                  </a:lnTo>
                  <a:lnTo>
                    <a:pt x="382282" y="444322"/>
                  </a:lnTo>
                  <a:lnTo>
                    <a:pt x="380250" y="446062"/>
                  </a:lnTo>
                  <a:lnTo>
                    <a:pt x="380326" y="443522"/>
                  </a:lnTo>
                  <a:lnTo>
                    <a:pt x="382282" y="444322"/>
                  </a:lnTo>
                  <a:lnTo>
                    <a:pt x="382282" y="444080"/>
                  </a:lnTo>
                  <a:lnTo>
                    <a:pt x="381381" y="443522"/>
                  </a:lnTo>
                  <a:lnTo>
                    <a:pt x="382435" y="442252"/>
                  </a:lnTo>
                  <a:lnTo>
                    <a:pt x="381736" y="440982"/>
                  </a:lnTo>
                  <a:lnTo>
                    <a:pt x="381038" y="439712"/>
                  </a:lnTo>
                  <a:lnTo>
                    <a:pt x="373138" y="439712"/>
                  </a:lnTo>
                  <a:lnTo>
                    <a:pt x="372237" y="435902"/>
                  </a:lnTo>
                  <a:lnTo>
                    <a:pt x="372110" y="435902"/>
                  </a:lnTo>
                  <a:lnTo>
                    <a:pt x="371716" y="437172"/>
                  </a:lnTo>
                  <a:lnTo>
                    <a:pt x="371043" y="434632"/>
                  </a:lnTo>
                  <a:lnTo>
                    <a:pt x="370713" y="433362"/>
                  </a:lnTo>
                  <a:lnTo>
                    <a:pt x="370039" y="430822"/>
                  </a:lnTo>
                  <a:lnTo>
                    <a:pt x="364972" y="430822"/>
                  </a:lnTo>
                  <a:lnTo>
                    <a:pt x="364972" y="451408"/>
                  </a:lnTo>
                  <a:lnTo>
                    <a:pt x="363816" y="452780"/>
                  </a:lnTo>
                  <a:lnTo>
                    <a:pt x="362356" y="452285"/>
                  </a:lnTo>
                  <a:lnTo>
                    <a:pt x="364972" y="451408"/>
                  </a:lnTo>
                  <a:lnTo>
                    <a:pt x="364972" y="430822"/>
                  </a:lnTo>
                  <a:lnTo>
                    <a:pt x="361111" y="430822"/>
                  </a:lnTo>
                  <a:lnTo>
                    <a:pt x="361061" y="429552"/>
                  </a:lnTo>
                  <a:lnTo>
                    <a:pt x="360794" y="423202"/>
                  </a:lnTo>
                  <a:lnTo>
                    <a:pt x="360375" y="420662"/>
                  </a:lnTo>
                  <a:lnTo>
                    <a:pt x="358546" y="423202"/>
                  </a:lnTo>
                  <a:lnTo>
                    <a:pt x="356552" y="423202"/>
                  </a:lnTo>
                  <a:lnTo>
                    <a:pt x="358457" y="420662"/>
                  </a:lnTo>
                  <a:lnTo>
                    <a:pt x="354736" y="423202"/>
                  </a:lnTo>
                  <a:lnTo>
                    <a:pt x="351193" y="423202"/>
                  </a:lnTo>
                  <a:lnTo>
                    <a:pt x="352018" y="421932"/>
                  </a:lnTo>
                  <a:lnTo>
                    <a:pt x="354507" y="418122"/>
                  </a:lnTo>
                  <a:lnTo>
                    <a:pt x="356997" y="414312"/>
                  </a:lnTo>
                  <a:lnTo>
                    <a:pt x="351358" y="415582"/>
                  </a:lnTo>
                  <a:lnTo>
                    <a:pt x="350202" y="418122"/>
                  </a:lnTo>
                  <a:lnTo>
                    <a:pt x="349681" y="416852"/>
                  </a:lnTo>
                  <a:lnTo>
                    <a:pt x="346849" y="416852"/>
                  </a:lnTo>
                  <a:lnTo>
                    <a:pt x="347751" y="415582"/>
                  </a:lnTo>
                  <a:lnTo>
                    <a:pt x="348640" y="414312"/>
                  </a:lnTo>
                  <a:lnTo>
                    <a:pt x="348399" y="414312"/>
                  </a:lnTo>
                  <a:lnTo>
                    <a:pt x="344563" y="414312"/>
                  </a:lnTo>
                  <a:lnTo>
                    <a:pt x="344208" y="413042"/>
                  </a:lnTo>
                  <a:lnTo>
                    <a:pt x="343865" y="411772"/>
                  </a:lnTo>
                  <a:lnTo>
                    <a:pt x="349186" y="409232"/>
                  </a:lnTo>
                  <a:lnTo>
                    <a:pt x="347205" y="406692"/>
                  </a:lnTo>
                  <a:lnTo>
                    <a:pt x="345948" y="406692"/>
                  </a:lnTo>
                  <a:lnTo>
                    <a:pt x="341655" y="407962"/>
                  </a:lnTo>
                  <a:lnTo>
                    <a:pt x="341236" y="409232"/>
                  </a:lnTo>
                  <a:lnTo>
                    <a:pt x="341503" y="410502"/>
                  </a:lnTo>
                  <a:lnTo>
                    <a:pt x="341376" y="411772"/>
                  </a:lnTo>
                  <a:lnTo>
                    <a:pt x="340296" y="413042"/>
                  </a:lnTo>
                  <a:lnTo>
                    <a:pt x="338975" y="411772"/>
                  </a:lnTo>
                  <a:lnTo>
                    <a:pt x="335597" y="415582"/>
                  </a:lnTo>
                  <a:lnTo>
                    <a:pt x="331736" y="419392"/>
                  </a:lnTo>
                  <a:lnTo>
                    <a:pt x="331266" y="423202"/>
                  </a:lnTo>
                  <a:lnTo>
                    <a:pt x="334505" y="421932"/>
                  </a:lnTo>
                  <a:lnTo>
                    <a:pt x="333324" y="424472"/>
                  </a:lnTo>
                  <a:lnTo>
                    <a:pt x="333565" y="424472"/>
                  </a:lnTo>
                  <a:lnTo>
                    <a:pt x="333159" y="425742"/>
                  </a:lnTo>
                  <a:lnTo>
                    <a:pt x="333095" y="427012"/>
                  </a:lnTo>
                  <a:lnTo>
                    <a:pt x="336740" y="424878"/>
                  </a:lnTo>
                  <a:lnTo>
                    <a:pt x="336791" y="424472"/>
                  </a:lnTo>
                  <a:lnTo>
                    <a:pt x="337439" y="424472"/>
                  </a:lnTo>
                  <a:lnTo>
                    <a:pt x="338696" y="424472"/>
                  </a:lnTo>
                  <a:lnTo>
                    <a:pt x="337807" y="425742"/>
                  </a:lnTo>
                  <a:lnTo>
                    <a:pt x="336511" y="426935"/>
                  </a:lnTo>
                  <a:lnTo>
                    <a:pt x="336702" y="425310"/>
                  </a:lnTo>
                  <a:lnTo>
                    <a:pt x="336308" y="425742"/>
                  </a:lnTo>
                  <a:lnTo>
                    <a:pt x="334467" y="426935"/>
                  </a:lnTo>
                  <a:lnTo>
                    <a:pt x="334479" y="428282"/>
                  </a:lnTo>
                  <a:lnTo>
                    <a:pt x="336499" y="427012"/>
                  </a:lnTo>
                  <a:lnTo>
                    <a:pt x="338404" y="427012"/>
                  </a:lnTo>
                  <a:lnTo>
                    <a:pt x="337654" y="428282"/>
                  </a:lnTo>
                  <a:lnTo>
                    <a:pt x="337959" y="428282"/>
                  </a:lnTo>
                  <a:lnTo>
                    <a:pt x="338404" y="429552"/>
                  </a:lnTo>
                  <a:lnTo>
                    <a:pt x="340474" y="428282"/>
                  </a:lnTo>
                  <a:lnTo>
                    <a:pt x="339255" y="430822"/>
                  </a:lnTo>
                  <a:lnTo>
                    <a:pt x="343077" y="429552"/>
                  </a:lnTo>
                  <a:lnTo>
                    <a:pt x="339890" y="432092"/>
                  </a:lnTo>
                  <a:lnTo>
                    <a:pt x="340829" y="432092"/>
                  </a:lnTo>
                  <a:lnTo>
                    <a:pt x="343458" y="430822"/>
                  </a:lnTo>
                  <a:lnTo>
                    <a:pt x="344157" y="430822"/>
                  </a:lnTo>
                  <a:lnTo>
                    <a:pt x="339344" y="434632"/>
                  </a:lnTo>
                  <a:lnTo>
                    <a:pt x="346087" y="433362"/>
                  </a:lnTo>
                  <a:lnTo>
                    <a:pt x="341782" y="437172"/>
                  </a:lnTo>
                  <a:lnTo>
                    <a:pt x="345948" y="434632"/>
                  </a:lnTo>
                  <a:lnTo>
                    <a:pt x="346087" y="438442"/>
                  </a:lnTo>
                  <a:lnTo>
                    <a:pt x="349364" y="437172"/>
                  </a:lnTo>
                  <a:lnTo>
                    <a:pt x="348310" y="438442"/>
                  </a:lnTo>
                  <a:lnTo>
                    <a:pt x="348856" y="439712"/>
                  </a:lnTo>
                  <a:lnTo>
                    <a:pt x="348259" y="440664"/>
                  </a:lnTo>
                  <a:lnTo>
                    <a:pt x="350812" y="438442"/>
                  </a:lnTo>
                  <a:lnTo>
                    <a:pt x="352628" y="439712"/>
                  </a:lnTo>
                  <a:lnTo>
                    <a:pt x="355015" y="438442"/>
                  </a:lnTo>
                  <a:lnTo>
                    <a:pt x="353199" y="442252"/>
                  </a:lnTo>
                  <a:lnTo>
                    <a:pt x="351129" y="440982"/>
                  </a:lnTo>
                  <a:lnTo>
                    <a:pt x="352691" y="443522"/>
                  </a:lnTo>
                  <a:lnTo>
                    <a:pt x="353491" y="442252"/>
                  </a:lnTo>
                  <a:lnTo>
                    <a:pt x="354291" y="440982"/>
                  </a:lnTo>
                  <a:lnTo>
                    <a:pt x="353504" y="442976"/>
                  </a:lnTo>
                  <a:lnTo>
                    <a:pt x="352082" y="444792"/>
                  </a:lnTo>
                  <a:lnTo>
                    <a:pt x="353314" y="443522"/>
                  </a:lnTo>
                  <a:lnTo>
                    <a:pt x="354533" y="442252"/>
                  </a:lnTo>
                  <a:lnTo>
                    <a:pt x="355765" y="440982"/>
                  </a:lnTo>
                  <a:lnTo>
                    <a:pt x="353339" y="444792"/>
                  </a:lnTo>
                  <a:lnTo>
                    <a:pt x="356108" y="443522"/>
                  </a:lnTo>
                  <a:lnTo>
                    <a:pt x="355384" y="446062"/>
                  </a:lnTo>
                  <a:lnTo>
                    <a:pt x="353034" y="447332"/>
                  </a:lnTo>
                  <a:lnTo>
                    <a:pt x="355244" y="447332"/>
                  </a:lnTo>
                  <a:lnTo>
                    <a:pt x="354838" y="448246"/>
                  </a:lnTo>
                  <a:lnTo>
                    <a:pt x="355587" y="447332"/>
                  </a:lnTo>
                  <a:lnTo>
                    <a:pt x="357378" y="446062"/>
                  </a:lnTo>
                  <a:lnTo>
                    <a:pt x="359498" y="446062"/>
                  </a:lnTo>
                  <a:lnTo>
                    <a:pt x="356031" y="448602"/>
                  </a:lnTo>
                  <a:lnTo>
                    <a:pt x="355104" y="449872"/>
                  </a:lnTo>
                  <a:lnTo>
                    <a:pt x="356666" y="449872"/>
                  </a:lnTo>
                  <a:lnTo>
                    <a:pt x="359803" y="448602"/>
                  </a:lnTo>
                  <a:lnTo>
                    <a:pt x="360337" y="448602"/>
                  </a:lnTo>
                  <a:lnTo>
                    <a:pt x="360045" y="449516"/>
                  </a:lnTo>
                  <a:lnTo>
                    <a:pt x="362242" y="448602"/>
                  </a:lnTo>
                  <a:lnTo>
                    <a:pt x="361962" y="452412"/>
                  </a:lnTo>
                  <a:lnTo>
                    <a:pt x="362280" y="452310"/>
                  </a:lnTo>
                  <a:lnTo>
                    <a:pt x="363664" y="453390"/>
                  </a:lnTo>
                  <a:lnTo>
                    <a:pt x="364083" y="452653"/>
                  </a:lnTo>
                  <a:lnTo>
                    <a:pt x="364629" y="451891"/>
                  </a:lnTo>
                  <a:lnTo>
                    <a:pt x="364998" y="451396"/>
                  </a:lnTo>
                  <a:lnTo>
                    <a:pt x="365366" y="451269"/>
                  </a:lnTo>
                  <a:lnTo>
                    <a:pt x="365201" y="452412"/>
                  </a:lnTo>
                  <a:lnTo>
                    <a:pt x="365798" y="451142"/>
                  </a:lnTo>
                  <a:lnTo>
                    <a:pt x="366395" y="449872"/>
                  </a:lnTo>
                  <a:lnTo>
                    <a:pt x="367753" y="448602"/>
                  </a:lnTo>
                  <a:lnTo>
                    <a:pt x="368782" y="447332"/>
                  </a:lnTo>
                  <a:lnTo>
                    <a:pt x="369341" y="448602"/>
                  </a:lnTo>
                  <a:lnTo>
                    <a:pt x="371462" y="447332"/>
                  </a:lnTo>
                  <a:lnTo>
                    <a:pt x="371271" y="447484"/>
                  </a:lnTo>
                  <a:lnTo>
                    <a:pt x="371271" y="452412"/>
                  </a:lnTo>
                  <a:lnTo>
                    <a:pt x="368922" y="454952"/>
                  </a:lnTo>
                  <a:lnTo>
                    <a:pt x="368642" y="452107"/>
                  </a:lnTo>
                  <a:lnTo>
                    <a:pt x="368541" y="451142"/>
                  </a:lnTo>
                  <a:lnTo>
                    <a:pt x="368642" y="452107"/>
                  </a:lnTo>
                  <a:lnTo>
                    <a:pt x="371195" y="451142"/>
                  </a:lnTo>
                  <a:lnTo>
                    <a:pt x="371271" y="452412"/>
                  </a:lnTo>
                  <a:lnTo>
                    <a:pt x="371271" y="447484"/>
                  </a:lnTo>
                  <a:lnTo>
                    <a:pt x="369874" y="448602"/>
                  </a:lnTo>
                  <a:lnTo>
                    <a:pt x="369608" y="448602"/>
                  </a:lnTo>
                  <a:lnTo>
                    <a:pt x="368871" y="449872"/>
                  </a:lnTo>
                  <a:lnTo>
                    <a:pt x="369468" y="449872"/>
                  </a:lnTo>
                  <a:lnTo>
                    <a:pt x="367639" y="452107"/>
                  </a:lnTo>
                  <a:lnTo>
                    <a:pt x="367639" y="452285"/>
                  </a:lnTo>
                  <a:lnTo>
                    <a:pt x="367842" y="452412"/>
                  </a:lnTo>
                  <a:lnTo>
                    <a:pt x="368198" y="452285"/>
                  </a:lnTo>
                  <a:lnTo>
                    <a:pt x="367372" y="454952"/>
                  </a:lnTo>
                  <a:lnTo>
                    <a:pt x="367093" y="452412"/>
                  </a:lnTo>
                  <a:lnTo>
                    <a:pt x="364070" y="457492"/>
                  </a:lnTo>
                  <a:lnTo>
                    <a:pt x="366471" y="451497"/>
                  </a:lnTo>
                  <a:lnTo>
                    <a:pt x="363245" y="456222"/>
                  </a:lnTo>
                  <a:lnTo>
                    <a:pt x="364134" y="458762"/>
                  </a:lnTo>
                  <a:lnTo>
                    <a:pt x="366356" y="457492"/>
                  </a:lnTo>
                  <a:lnTo>
                    <a:pt x="367220" y="460032"/>
                  </a:lnTo>
                  <a:lnTo>
                    <a:pt x="368973" y="458762"/>
                  </a:lnTo>
                  <a:lnTo>
                    <a:pt x="369176" y="457492"/>
                  </a:lnTo>
                  <a:lnTo>
                    <a:pt x="370941" y="456222"/>
                  </a:lnTo>
                  <a:lnTo>
                    <a:pt x="375729" y="456222"/>
                  </a:lnTo>
                  <a:lnTo>
                    <a:pt x="366331" y="463842"/>
                  </a:lnTo>
                  <a:lnTo>
                    <a:pt x="371360" y="462572"/>
                  </a:lnTo>
                  <a:lnTo>
                    <a:pt x="373481" y="461302"/>
                  </a:lnTo>
                  <a:lnTo>
                    <a:pt x="376859" y="458762"/>
                  </a:lnTo>
                  <a:lnTo>
                    <a:pt x="376339" y="461302"/>
                  </a:lnTo>
                  <a:lnTo>
                    <a:pt x="373049" y="463842"/>
                  </a:lnTo>
                  <a:lnTo>
                    <a:pt x="374294" y="465112"/>
                  </a:lnTo>
                  <a:lnTo>
                    <a:pt x="378091" y="461302"/>
                  </a:lnTo>
                  <a:lnTo>
                    <a:pt x="377748" y="463842"/>
                  </a:lnTo>
                  <a:lnTo>
                    <a:pt x="378650" y="465112"/>
                  </a:lnTo>
                  <a:lnTo>
                    <a:pt x="376250" y="467652"/>
                  </a:lnTo>
                  <a:lnTo>
                    <a:pt x="378282" y="468922"/>
                  </a:lnTo>
                  <a:lnTo>
                    <a:pt x="381927" y="468922"/>
                  </a:lnTo>
                  <a:lnTo>
                    <a:pt x="384225" y="470192"/>
                  </a:lnTo>
                  <a:lnTo>
                    <a:pt x="383362" y="470192"/>
                  </a:lnTo>
                  <a:lnTo>
                    <a:pt x="382231" y="471462"/>
                  </a:lnTo>
                  <a:lnTo>
                    <a:pt x="381863" y="472732"/>
                  </a:lnTo>
                  <a:lnTo>
                    <a:pt x="385457" y="474002"/>
                  </a:lnTo>
                  <a:lnTo>
                    <a:pt x="386410" y="477812"/>
                  </a:lnTo>
                  <a:lnTo>
                    <a:pt x="386943" y="481622"/>
                  </a:lnTo>
                  <a:lnTo>
                    <a:pt x="390017" y="480352"/>
                  </a:lnTo>
                  <a:lnTo>
                    <a:pt x="390169" y="480352"/>
                  </a:lnTo>
                  <a:lnTo>
                    <a:pt x="392087" y="480352"/>
                  </a:lnTo>
                  <a:lnTo>
                    <a:pt x="390779" y="481622"/>
                  </a:lnTo>
                  <a:lnTo>
                    <a:pt x="389801" y="482892"/>
                  </a:lnTo>
                  <a:lnTo>
                    <a:pt x="393179" y="481622"/>
                  </a:lnTo>
                  <a:lnTo>
                    <a:pt x="398132" y="482892"/>
                  </a:lnTo>
                  <a:lnTo>
                    <a:pt x="397217" y="486702"/>
                  </a:lnTo>
                  <a:lnTo>
                    <a:pt x="396240" y="487972"/>
                  </a:lnTo>
                  <a:lnTo>
                    <a:pt x="396506" y="489242"/>
                  </a:lnTo>
                  <a:lnTo>
                    <a:pt x="402297" y="484162"/>
                  </a:lnTo>
                  <a:lnTo>
                    <a:pt x="401269" y="487972"/>
                  </a:lnTo>
                  <a:lnTo>
                    <a:pt x="400659" y="487972"/>
                  </a:lnTo>
                  <a:lnTo>
                    <a:pt x="402272" y="491782"/>
                  </a:lnTo>
                  <a:lnTo>
                    <a:pt x="407289" y="493052"/>
                  </a:lnTo>
                  <a:lnTo>
                    <a:pt x="405663" y="498132"/>
                  </a:lnTo>
                  <a:lnTo>
                    <a:pt x="409371" y="495592"/>
                  </a:lnTo>
                  <a:lnTo>
                    <a:pt x="406654" y="503212"/>
                  </a:lnTo>
                  <a:lnTo>
                    <a:pt x="411505" y="499402"/>
                  </a:lnTo>
                  <a:lnTo>
                    <a:pt x="410616" y="501942"/>
                  </a:lnTo>
                  <a:lnTo>
                    <a:pt x="409359" y="503212"/>
                  </a:lnTo>
                  <a:lnTo>
                    <a:pt x="409803" y="507022"/>
                  </a:lnTo>
                  <a:lnTo>
                    <a:pt x="410133" y="507022"/>
                  </a:lnTo>
                  <a:lnTo>
                    <a:pt x="413550" y="504482"/>
                  </a:lnTo>
                  <a:lnTo>
                    <a:pt x="414718" y="505752"/>
                  </a:lnTo>
                  <a:lnTo>
                    <a:pt x="412254" y="507022"/>
                  </a:lnTo>
                  <a:lnTo>
                    <a:pt x="415759" y="505752"/>
                  </a:lnTo>
                  <a:lnTo>
                    <a:pt x="413283" y="509562"/>
                  </a:lnTo>
                  <a:lnTo>
                    <a:pt x="414439" y="509562"/>
                  </a:lnTo>
                  <a:lnTo>
                    <a:pt x="414693" y="509079"/>
                  </a:lnTo>
                  <a:lnTo>
                    <a:pt x="415061" y="508939"/>
                  </a:lnTo>
                  <a:lnTo>
                    <a:pt x="414782" y="508914"/>
                  </a:lnTo>
                  <a:lnTo>
                    <a:pt x="415124" y="508292"/>
                  </a:lnTo>
                  <a:lnTo>
                    <a:pt x="415874" y="507022"/>
                  </a:lnTo>
                  <a:lnTo>
                    <a:pt x="417969" y="507022"/>
                  </a:lnTo>
                  <a:lnTo>
                    <a:pt x="416534" y="512102"/>
                  </a:lnTo>
                  <a:lnTo>
                    <a:pt x="415277" y="513372"/>
                  </a:lnTo>
                  <a:lnTo>
                    <a:pt x="419696" y="513372"/>
                  </a:lnTo>
                  <a:lnTo>
                    <a:pt x="419290" y="513867"/>
                  </a:lnTo>
                  <a:lnTo>
                    <a:pt x="420738" y="513372"/>
                  </a:lnTo>
                  <a:lnTo>
                    <a:pt x="414566" y="517182"/>
                  </a:lnTo>
                  <a:lnTo>
                    <a:pt x="418020" y="515912"/>
                  </a:lnTo>
                  <a:lnTo>
                    <a:pt x="418439" y="515912"/>
                  </a:lnTo>
                  <a:lnTo>
                    <a:pt x="419582" y="514642"/>
                  </a:lnTo>
                  <a:lnTo>
                    <a:pt x="420116" y="514642"/>
                  </a:lnTo>
                  <a:lnTo>
                    <a:pt x="419163" y="517182"/>
                  </a:lnTo>
                  <a:lnTo>
                    <a:pt x="420370" y="518452"/>
                  </a:lnTo>
                  <a:lnTo>
                    <a:pt x="421932" y="518452"/>
                  </a:lnTo>
                  <a:lnTo>
                    <a:pt x="420027" y="519722"/>
                  </a:lnTo>
                  <a:lnTo>
                    <a:pt x="421233" y="522262"/>
                  </a:lnTo>
                  <a:lnTo>
                    <a:pt x="424319" y="523532"/>
                  </a:lnTo>
                  <a:lnTo>
                    <a:pt x="426135" y="526072"/>
                  </a:lnTo>
                  <a:lnTo>
                    <a:pt x="426288" y="524802"/>
                  </a:lnTo>
                  <a:lnTo>
                    <a:pt x="429450" y="522262"/>
                  </a:lnTo>
                  <a:lnTo>
                    <a:pt x="430288" y="523532"/>
                  </a:lnTo>
                  <a:lnTo>
                    <a:pt x="431025" y="523532"/>
                  </a:lnTo>
                  <a:lnTo>
                    <a:pt x="431406" y="524802"/>
                  </a:lnTo>
                  <a:lnTo>
                    <a:pt x="428447" y="526072"/>
                  </a:lnTo>
                  <a:lnTo>
                    <a:pt x="428942" y="526072"/>
                  </a:lnTo>
                  <a:lnTo>
                    <a:pt x="428193" y="527342"/>
                  </a:lnTo>
                  <a:lnTo>
                    <a:pt x="427570" y="527342"/>
                  </a:lnTo>
                  <a:lnTo>
                    <a:pt x="426504" y="528612"/>
                  </a:lnTo>
                  <a:lnTo>
                    <a:pt x="428523" y="527342"/>
                  </a:lnTo>
                  <a:lnTo>
                    <a:pt x="425259" y="532422"/>
                  </a:lnTo>
                  <a:lnTo>
                    <a:pt x="428650" y="529882"/>
                  </a:lnTo>
                  <a:lnTo>
                    <a:pt x="427901" y="531152"/>
                  </a:lnTo>
                  <a:lnTo>
                    <a:pt x="429717" y="533692"/>
                  </a:lnTo>
                  <a:lnTo>
                    <a:pt x="431482" y="533692"/>
                  </a:lnTo>
                  <a:lnTo>
                    <a:pt x="433120" y="534962"/>
                  </a:lnTo>
                  <a:lnTo>
                    <a:pt x="435495" y="533692"/>
                  </a:lnTo>
                  <a:lnTo>
                    <a:pt x="435559" y="534962"/>
                  </a:lnTo>
                  <a:lnTo>
                    <a:pt x="437896" y="533692"/>
                  </a:lnTo>
                  <a:lnTo>
                    <a:pt x="438213" y="536232"/>
                  </a:lnTo>
                  <a:lnTo>
                    <a:pt x="437553" y="538772"/>
                  </a:lnTo>
                  <a:lnTo>
                    <a:pt x="439026" y="540042"/>
                  </a:lnTo>
                  <a:lnTo>
                    <a:pt x="441109" y="541312"/>
                  </a:lnTo>
                  <a:lnTo>
                    <a:pt x="441236" y="540410"/>
                  </a:lnTo>
                  <a:lnTo>
                    <a:pt x="442493" y="542582"/>
                  </a:lnTo>
                  <a:lnTo>
                    <a:pt x="440296" y="542582"/>
                  </a:lnTo>
                  <a:lnTo>
                    <a:pt x="442188" y="543852"/>
                  </a:lnTo>
                  <a:lnTo>
                    <a:pt x="442683" y="545122"/>
                  </a:lnTo>
                  <a:lnTo>
                    <a:pt x="446379" y="546392"/>
                  </a:lnTo>
                  <a:lnTo>
                    <a:pt x="447052" y="545122"/>
                  </a:lnTo>
                  <a:lnTo>
                    <a:pt x="447192" y="545122"/>
                  </a:lnTo>
                  <a:lnTo>
                    <a:pt x="448056" y="543852"/>
                  </a:lnTo>
                  <a:lnTo>
                    <a:pt x="448767" y="543852"/>
                  </a:lnTo>
                  <a:lnTo>
                    <a:pt x="447967" y="546392"/>
                  </a:lnTo>
                  <a:lnTo>
                    <a:pt x="446557" y="546392"/>
                  </a:lnTo>
                  <a:lnTo>
                    <a:pt x="451993" y="547662"/>
                  </a:lnTo>
                  <a:lnTo>
                    <a:pt x="445300" y="557822"/>
                  </a:lnTo>
                  <a:lnTo>
                    <a:pt x="451332" y="556590"/>
                  </a:lnTo>
                  <a:lnTo>
                    <a:pt x="455307" y="557822"/>
                  </a:lnTo>
                  <a:lnTo>
                    <a:pt x="455726" y="559092"/>
                  </a:lnTo>
                  <a:lnTo>
                    <a:pt x="453186" y="557822"/>
                  </a:lnTo>
                  <a:lnTo>
                    <a:pt x="452437" y="560362"/>
                  </a:lnTo>
                  <a:lnTo>
                    <a:pt x="457936" y="560362"/>
                  </a:lnTo>
                  <a:lnTo>
                    <a:pt x="454837" y="565442"/>
                  </a:lnTo>
                  <a:lnTo>
                    <a:pt x="458812" y="565442"/>
                  </a:lnTo>
                  <a:lnTo>
                    <a:pt x="453504" y="571792"/>
                  </a:lnTo>
                  <a:lnTo>
                    <a:pt x="463486" y="570522"/>
                  </a:lnTo>
                  <a:lnTo>
                    <a:pt x="460921" y="575602"/>
                  </a:lnTo>
                  <a:lnTo>
                    <a:pt x="462368" y="575602"/>
                  </a:lnTo>
                  <a:lnTo>
                    <a:pt x="464299" y="574332"/>
                  </a:lnTo>
                  <a:lnTo>
                    <a:pt x="463143" y="575602"/>
                  </a:lnTo>
                  <a:lnTo>
                    <a:pt x="463969" y="575602"/>
                  </a:lnTo>
                  <a:lnTo>
                    <a:pt x="469353" y="579412"/>
                  </a:lnTo>
                  <a:lnTo>
                    <a:pt x="468668" y="587032"/>
                  </a:lnTo>
                  <a:lnTo>
                    <a:pt x="471538" y="595922"/>
                  </a:lnTo>
                  <a:lnTo>
                    <a:pt x="479526" y="589572"/>
                  </a:lnTo>
                  <a:lnTo>
                    <a:pt x="477380" y="594652"/>
                  </a:lnTo>
                  <a:lnTo>
                    <a:pt x="474014" y="595922"/>
                  </a:lnTo>
                  <a:lnTo>
                    <a:pt x="480085" y="597192"/>
                  </a:lnTo>
                  <a:lnTo>
                    <a:pt x="479031" y="603542"/>
                  </a:lnTo>
                  <a:lnTo>
                    <a:pt x="484339" y="604812"/>
                  </a:lnTo>
                  <a:lnTo>
                    <a:pt x="483527" y="606082"/>
                  </a:lnTo>
                  <a:lnTo>
                    <a:pt x="482409" y="606082"/>
                  </a:lnTo>
                  <a:lnTo>
                    <a:pt x="480783" y="607352"/>
                  </a:lnTo>
                  <a:lnTo>
                    <a:pt x="484149" y="608622"/>
                  </a:lnTo>
                  <a:lnTo>
                    <a:pt x="485914" y="607352"/>
                  </a:lnTo>
                  <a:lnTo>
                    <a:pt x="486092" y="608622"/>
                  </a:lnTo>
                  <a:lnTo>
                    <a:pt x="484416" y="608622"/>
                  </a:lnTo>
                  <a:lnTo>
                    <a:pt x="483755" y="609892"/>
                  </a:lnTo>
                  <a:lnTo>
                    <a:pt x="482993" y="611162"/>
                  </a:lnTo>
                  <a:lnTo>
                    <a:pt x="487756" y="609892"/>
                  </a:lnTo>
                  <a:lnTo>
                    <a:pt x="485571" y="612432"/>
                  </a:lnTo>
                  <a:lnTo>
                    <a:pt x="486156" y="612432"/>
                  </a:lnTo>
                  <a:lnTo>
                    <a:pt x="486029" y="614972"/>
                  </a:lnTo>
                  <a:lnTo>
                    <a:pt x="488200" y="612432"/>
                  </a:lnTo>
                  <a:lnTo>
                    <a:pt x="487908" y="614972"/>
                  </a:lnTo>
                  <a:lnTo>
                    <a:pt x="491007" y="614972"/>
                  </a:lnTo>
                  <a:lnTo>
                    <a:pt x="490245" y="616242"/>
                  </a:lnTo>
                  <a:lnTo>
                    <a:pt x="493483" y="616242"/>
                  </a:lnTo>
                  <a:lnTo>
                    <a:pt x="490474" y="619988"/>
                  </a:lnTo>
                  <a:lnTo>
                    <a:pt x="492798" y="622592"/>
                  </a:lnTo>
                  <a:lnTo>
                    <a:pt x="493801" y="622592"/>
                  </a:lnTo>
                  <a:lnTo>
                    <a:pt x="494398" y="623862"/>
                  </a:lnTo>
                  <a:lnTo>
                    <a:pt x="492480" y="625132"/>
                  </a:lnTo>
                  <a:lnTo>
                    <a:pt x="493141" y="625132"/>
                  </a:lnTo>
                  <a:lnTo>
                    <a:pt x="494461" y="626402"/>
                  </a:lnTo>
                  <a:lnTo>
                    <a:pt x="496468" y="625132"/>
                  </a:lnTo>
                  <a:lnTo>
                    <a:pt x="492671" y="628942"/>
                  </a:lnTo>
                  <a:lnTo>
                    <a:pt x="502678" y="626402"/>
                  </a:lnTo>
                  <a:lnTo>
                    <a:pt x="497001" y="631482"/>
                  </a:lnTo>
                  <a:lnTo>
                    <a:pt x="501002" y="632752"/>
                  </a:lnTo>
                  <a:lnTo>
                    <a:pt x="503440" y="634695"/>
                  </a:lnTo>
                  <a:lnTo>
                    <a:pt x="500316" y="636562"/>
                  </a:lnTo>
                  <a:lnTo>
                    <a:pt x="502818" y="638530"/>
                  </a:lnTo>
                  <a:lnTo>
                    <a:pt x="504113" y="635228"/>
                  </a:lnTo>
                  <a:lnTo>
                    <a:pt x="504304" y="634733"/>
                  </a:lnTo>
                  <a:lnTo>
                    <a:pt x="504190" y="635292"/>
                  </a:lnTo>
                  <a:lnTo>
                    <a:pt x="506793" y="637832"/>
                  </a:lnTo>
                  <a:lnTo>
                    <a:pt x="503288" y="638898"/>
                  </a:lnTo>
                  <a:lnTo>
                    <a:pt x="503555" y="639102"/>
                  </a:lnTo>
                  <a:lnTo>
                    <a:pt x="507987" y="637832"/>
                  </a:lnTo>
                  <a:lnTo>
                    <a:pt x="508533" y="641642"/>
                  </a:lnTo>
                  <a:lnTo>
                    <a:pt x="525500" y="641642"/>
                  </a:lnTo>
                  <a:lnTo>
                    <a:pt x="525373" y="640372"/>
                  </a:lnTo>
                  <a:lnTo>
                    <a:pt x="524395" y="640372"/>
                  </a:lnTo>
                  <a:lnTo>
                    <a:pt x="525360" y="639381"/>
                  </a:lnTo>
                  <a:lnTo>
                    <a:pt x="522693" y="640372"/>
                  </a:lnTo>
                  <a:lnTo>
                    <a:pt x="525284" y="637832"/>
                  </a:lnTo>
                  <a:lnTo>
                    <a:pt x="527888" y="635292"/>
                  </a:lnTo>
                  <a:lnTo>
                    <a:pt x="525221" y="635292"/>
                  </a:lnTo>
                  <a:lnTo>
                    <a:pt x="525995" y="634022"/>
                  </a:lnTo>
                  <a:lnTo>
                    <a:pt x="528256" y="634022"/>
                  </a:lnTo>
                  <a:lnTo>
                    <a:pt x="528701" y="632752"/>
                  </a:lnTo>
                  <a:close/>
                </a:path>
                <a:path w="571500" h="760095">
                  <a:moveTo>
                    <a:pt x="528929" y="669696"/>
                  </a:moveTo>
                  <a:lnTo>
                    <a:pt x="527723" y="669658"/>
                  </a:lnTo>
                  <a:lnTo>
                    <a:pt x="527304" y="669518"/>
                  </a:lnTo>
                  <a:lnTo>
                    <a:pt x="527304" y="670064"/>
                  </a:lnTo>
                  <a:lnTo>
                    <a:pt x="527418" y="670433"/>
                  </a:lnTo>
                  <a:lnTo>
                    <a:pt x="528929" y="669696"/>
                  </a:lnTo>
                  <a:close/>
                </a:path>
                <a:path w="571500" h="760095">
                  <a:moveTo>
                    <a:pt x="529945" y="639102"/>
                  </a:moveTo>
                  <a:lnTo>
                    <a:pt x="527672" y="640372"/>
                  </a:lnTo>
                  <a:lnTo>
                    <a:pt x="527469" y="639102"/>
                  </a:lnTo>
                  <a:lnTo>
                    <a:pt x="527265" y="640372"/>
                  </a:lnTo>
                  <a:lnTo>
                    <a:pt x="525500" y="641642"/>
                  </a:lnTo>
                  <a:lnTo>
                    <a:pt x="529336" y="641642"/>
                  </a:lnTo>
                  <a:lnTo>
                    <a:pt x="529640" y="640372"/>
                  </a:lnTo>
                  <a:lnTo>
                    <a:pt x="529945" y="639102"/>
                  </a:lnTo>
                  <a:close/>
                </a:path>
                <a:path w="571500" h="760095">
                  <a:moveTo>
                    <a:pt x="530009" y="630212"/>
                  </a:moveTo>
                  <a:lnTo>
                    <a:pt x="527367" y="628942"/>
                  </a:lnTo>
                  <a:lnTo>
                    <a:pt x="525449" y="631482"/>
                  </a:lnTo>
                  <a:lnTo>
                    <a:pt x="526021" y="630212"/>
                  </a:lnTo>
                  <a:lnTo>
                    <a:pt x="523252" y="630212"/>
                  </a:lnTo>
                  <a:lnTo>
                    <a:pt x="526072" y="632574"/>
                  </a:lnTo>
                  <a:lnTo>
                    <a:pt x="527888" y="631482"/>
                  </a:lnTo>
                  <a:lnTo>
                    <a:pt x="530009" y="630212"/>
                  </a:lnTo>
                  <a:close/>
                </a:path>
                <a:path w="571500" h="760095">
                  <a:moveTo>
                    <a:pt x="530529" y="676643"/>
                  </a:moveTo>
                  <a:lnTo>
                    <a:pt x="529374" y="677202"/>
                  </a:lnTo>
                  <a:lnTo>
                    <a:pt x="529717" y="677202"/>
                  </a:lnTo>
                  <a:lnTo>
                    <a:pt x="530529" y="676643"/>
                  </a:lnTo>
                  <a:close/>
                </a:path>
                <a:path w="571500" h="760095">
                  <a:moveTo>
                    <a:pt x="533400" y="640600"/>
                  </a:moveTo>
                  <a:lnTo>
                    <a:pt x="530999" y="641642"/>
                  </a:lnTo>
                  <a:lnTo>
                    <a:pt x="532955" y="641642"/>
                  </a:lnTo>
                  <a:lnTo>
                    <a:pt x="533400" y="640600"/>
                  </a:lnTo>
                  <a:close/>
                </a:path>
                <a:path w="571500" h="760095">
                  <a:moveTo>
                    <a:pt x="533920" y="640372"/>
                  </a:moveTo>
                  <a:lnTo>
                    <a:pt x="533742" y="639813"/>
                  </a:lnTo>
                  <a:lnTo>
                    <a:pt x="533400" y="640600"/>
                  </a:lnTo>
                  <a:lnTo>
                    <a:pt x="533920" y="640372"/>
                  </a:lnTo>
                  <a:close/>
                </a:path>
                <a:path w="571500" h="760095">
                  <a:moveTo>
                    <a:pt x="534047" y="639102"/>
                  </a:moveTo>
                  <a:lnTo>
                    <a:pt x="533514" y="639102"/>
                  </a:lnTo>
                  <a:lnTo>
                    <a:pt x="533742" y="639813"/>
                  </a:lnTo>
                  <a:lnTo>
                    <a:pt x="534047" y="639102"/>
                  </a:lnTo>
                  <a:close/>
                </a:path>
                <a:path w="571500" h="760095">
                  <a:moveTo>
                    <a:pt x="535635" y="644182"/>
                  </a:moveTo>
                  <a:lnTo>
                    <a:pt x="534987" y="643572"/>
                  </a:lnTo>
                  <a:lnTo>
                    <a:pt x="534924" y="644182"/>
                  </a:lnTo>
                  <a:lnTo>
                    <a:pt x="535635" y="644182"/>
                  </a:lnTo>
                  <a:close/>
                </a:path>
                <a:path w="571500" h="760095">
                  <a:moveTo>
                    <a:pt x="538314" y="654265"/>
                  </a:moveTo>
                  <a:lnTo>
                    <a:pt x="538048" y="654304"/>
                  </a:lnTo>
                  <a:lnTo>
                    <a:pt x="538035" y="654481"/>
                  </a:lnTo>
                  <a:lnTo>
                    <a:pt x="538010" y="654748"/>
                  </a:lnTo>
                  <a:lnTo>
                    <a:pt x="538238" y="654481"/>
                  </a:lnTo>
                  <a:lnTo>
                    <a:pt x="538314" y="654265"/>
                  </a:lnTo>
                  <a:close/>
                </a:path>
                <a:path w="571500" h="760095">
                  <a:moveTo>
                    <a:pt x="538327" y="661771"/>
                  </a:moveTo>
                  <a:lnTo>
                    <a:pt x="538010" y="661631"/>
                  </a:lnTo>
                  <a:lnTo>
                    <a:pt x="537730" y="661530"/>
                  </a:lnTo>
                  <a:lnTo>
                    <a:pt x="537489" y="661733"/>
                  </a:lnTo>
                  <a:lnTo>
                    <a:pt x="537692" y="661949"/>
                  </a:lnTo>
                  <a:lnTo>
                    <a:pt x="538048" y="661898"/>
                  </a:lnTo>
                  <a:lnTo>
                    <a:pt x="538327" y="661771"/>
                  </a:lnTo>
                  <a:close/>
                </a:path>
                <a:path w="571500" h="760095">
                  <a:moveTo>
                    <a:pt x="539127" y="646722"/>
                  </a:moveTo>
                  <a:lnTo>
                    <a:pt x="538353" y="645452"/>
                  </a:lnTo>
                  <a:lnTo>
                    <a:pt x="537933" y="645452"/>
                  </a:lnTo>
                  <a:lnTo>
                    <a:pt x="539127" y="646722"/>
                  </a:lnTo>
                  <a:close/>
                </a:path>
                <a:path w="571500" h="760095">
                  <a:moveTo>
                    <a:pt x="543725" y="670852"/>
                  </a:moveTo>
                  <a:lnTo>
                    <a:pt x="542988" y="669785"/>
                  </a:lnTo>
                  <a:lnTo>
                    <a:pt x="541858" y="670852"/>
                  </a:lnTo>
                  <a:lnTo>
                    <a:pt x="543725" y="670852"/>
                  </a:lnTo>
                  <a:close/>
                </a:path>
                <a:path w="571500" h="760095">
                  <a:moveTo>
                    <a:pt x="544525" y="668312"/>
                  </a:moveTo>
                  <a:lnTo>
                    <a:pt x="541959" y="668312"/>
                  </a:lnTo>
                  <a:lnTo>
                    <a:pt x="542988" y="669785"/>
                  </a:lnTo>
                  <a:lnTo>
                    <a:pt x="544525" y="668312"/>
                  </a:lnTo>
                  <a:close/>
                </a:path>
                <a:path w="571500" h="760095">
                  <a:moveTo>
                    <a:pt x="549135" y="716864"/>
                  </a:moveTo>
                  <a:lnTo>
                    <a:pt x="548919" y="716991"/>
                  </a:lnTo>
                  <a:lnTo>
                    <a:pt x="548690" y="717156"/>
                  </a:lnTo>
                  <a:lnTo>
                    <a:pt x="548525" y="717359"/>
                  </a:lnTo>
                  <a:lnTo>
                    <a:pt x="548703" y="717283"/>
                  </a:lnTo>
                  <a:lnTo>
                    <a:pt x="548919" y="717080"/>
                  </a:lnTo>
                  <a:lnTo>
                    <a:pt x="549135" y="716864"/>
                  </a:lnTo>
                  <a:close/>
                </a:path>
                <a:path w="571500" h="760095">
                  <a:moveTo>
                    <a:pt x="550164" y="716572"/>
                  </a:moveTo>
                  <a:lnTo>
                    <a:pt x="549783" y="716572"/>
                  </a:lnTo>
                  <a:lnTo>
                    <a:pt x="549148" y="717842"/>
                  </a:lnTo>
                  <a:lnTo>
                    <a:pt x="550164" y="716572"/>
                  </a:lnTo>
                  <a:close/>
                </a:path>
                <a:path w="571500" h="760095">
                  <a:moveTo>
                    <a:pt x="551446" y="696696"/>
                  </a:moveTo>
                  <a:lnTo>
                    <a:pt x="551307" y="696861"/>
                  </a:lnTo>
                  <a:lnTo>
                    <a:pt x="551446" y="696696"/>
                  </a:lnTo>
                  <a:close/>
                </a:path>
                <a:path w="571500" h="760095">
                  <a:moveTo>
                    <a:pt x="551662" y="696175"/>
                  </a:moveTo>
                  <a:lnTo>
                    <a:pt x="551446" y="696696"/>
                  </a:lnTo>
                  <a:lnTo>
                    <a:pt x="551611" y="696506"/>
                  </a:lnTo>
                  <a:lnTo>
                    <a:pt x="551662" y="696328"/>
                  </a:lnTo>
                  <a:lnTo>
                    <a:pt x="551662" y="696175"/>
                  </a:lnTo>
                  <a:close/>
                </a:path>
                <a:path w="571500" h="760095">
                  <a:moveTo>
                    <a:pt x="552246" y="694829"/>
                  </a:moveTo>
                  <a:lnTo>
                    <a:pt x="551192" y="695223"/>
                  </a:lnTo>
                  <a:lnTo>
                    <a:pt x="551700" y="695629"/>
                  </a:lnTo>
                  <a:lnTo>
                    <a:pt x="551662" y="696175"/>
                  </a:lnTo>
                  <a:lnTo>
                    <a:pt x="552246" y="694829"/>
                  </a:lnTo>
                  <a:close/>
                </a:path>
                <a:path w="571500" h="760095">
                  <a:moveTo>
                    <a:pt x="553364" y="735622"/>
                  </a:moveTo>
                  <a:lnTo>
                    <a:pt x="551827" y="735622"/>
                  </a:lnTo>
                  <a:lnTo>
                    <a:pt x="553021" y="736892"/>
                  </a:lnTo>
                  <a:lnTo>
                    <a:pt x="553364" y="735622"/>
                  </a:lnTo>
                  <a:close/>
                </a:path>
                <a:path w="571500" h="760095">
                  <a:moveTo>
                    <a:pt x="553466" y="729564"/>
                  </a:moveTo>
                  <a:lnTo>
                    <a:pt x="553110" y="729678"/>
                  </a:lnTo>
                  <a:lnTo>
                    <a:pt x="553466" y="729576"/>
                  </a:lnTo>
                  <a:close/>
                </a:path>
                <a:path w="571500" h="760095">
                  <a:moveTo>
                    <a:pt x="553580" y="721372"/>
                  </a:moveTo>
                  <a:lnTo>
                    <a:pt x="553085" y="721487"/>
                  </a:lnTo>
                  <a:lnTo>
                    <a:pt x="553021" y="721652"/>
                  </a:lnTo>
                  <a:lnTo>
                    <a:pt x="553580" y="721372"/>
                  </a:lnTo>
                  <a:close/>
                </a:path>
                <a:path w="571500" h="760095">
                  <a:moveTo>
                    <a:pt x="553961" y="719112"/>
                  </a:moveTo>
                  <a:lnTo>
                    <a:pt x="551815" y="720382"/>
                  </a:lnTo>
                  <a:lnTo>
                    <a:pt x="552411" y="721652"/>
                  </a:lnTo>
                  <a:lnTo>
                    <a:pt x="553085" y="721487"/>
                  </a:lnTo>
                  <a:lnTo>
                    <a:pt x="553961" y="719112"/>
                  </a:lnTo>
                  <a:close/>
                </a:path>
                <a:path w="571500" h="760095">
                  <a:moveTo>
                    <a:pt x="554278" y="735622"/>
                  </a:moveTo>
                  <a:lnTo>
                    <a:pt x="553834" y="735139"/>
                  </a:lnTo>
                  <a:lnTo>
                    <a:pt x="553364" y="735622"/>
                  </a:lnTo>
                  <a:lnTo>
                    <a:pt x="554278" y="735622"/>
                  </a:lnTo>
                  <a:close/>
                </a:path>
                <a:path w="571500" h="760095">
                  <a:moveTo>
                    <a:pt x="555574" y="705142"/>
                  </a:moveTo>
                  <a:lnTo>
                    <a:pt x="552894" y="706412"/>
                  </a:lnTo>
                  <a:lnTo>
                    <a:pt x="554964" y="706412"/>
                  </a:lnTo>
                  <a:lnTo>
                    <a:pt x="555574" y="705142"/>
                  </a:lnTo>
                  <a:close/>
                </a:path>
                <a:path w="571500" h="760095">
                  <a:moveTo>
                    <a:pt x="556793" y="702602"/>
                  </a:moveTo>
                  <a:lnTo>
                    <a:pt x="556552" y="702602"/>
                  </a:lnTo>
                  <a:lnTo>
                    <a:pt x="556336" y="702995"/>
                  </a:lnTo>
                  <a:lnTo>
                    <a:pt x="556793" y="702602"/>
                  </a:lnTo>
                  <a:close/>
                </a:path>
                <a:path w="571500" h="760095">
                  <a:moveTo>
                    <a:pt x="558660" y="748398"/>
                  </a:moveTo>
                  <a:lnTo>
                    <a:pt x="558584" y="748245"/>
                  </a:lnTo>
                  <a:lnTo>
                    <a:pt x="558482" y="748093"/>
                  </a:lnTo>
                  <a:lnTo>
                    <a:pt x="558457" y="747928"/>
                  </a:lnTo>
                  <a:lnTo>
                    <a:pt x="558444" y="748169"/>
                  </a:lnTo>
                  <a:lnTo>
                    <a:pt x="558520" y="748322"/>
                  </a:lnTo>
                  <a:lnTo>
                    <a:pt x="558660" y="748398"/>
                  </a:lnTo>
                  <a:close/>
                </a:path>
                <a:path w="571500" h="760095">
                  <a:moveTo>
                    <a:pt x="558774" y="701001"/>
                  </a:moveTo>
                  <a:lnTo>
                    <a:pt x="558419" y="701154"/>
                  </a:lnTo>
                  <a:lnTo>
                    <a:pt x="558126" y="701332"/>
                  </a:lnTo>
                  <a:lnTo>
                    <a:pt x="557847" y="701535"/>
                  </a:lnTo>
                  <a:lnTo>
                    <a:pt x="558241" y="701332"/>
                  </a:lnTo>
                  <a:lnTo>
                    <a:pt x="558571" y="701141"/>
                  </a:lnTo>
                  <a:lnTo>
                    <a:pt x="558774" y="701001"/>
                  </a:lnTo>
                  <a:close/>
                </a:path>
                <a:path w="571500" h="760095">
                  <a:moveTo>
                    <a:pt x="559447" y="749007"/>
                  </a:moveTo>
                  <a:lnTo>
                    <a:pt x="559257" y="748906"/>
                  </a:lnTo>
                  <a:lnTo>
                    <a:pt x="559079" y="748792"/>
                  </a:lnTo>
                  <a:lnTo>
                    <a:pt x="558939" y="748665"/>
                  </a:lnTo>
                  <a:lnTo>
                    <a:pt x="558419" y="748830"/>
                  </a:lnTo>
                  <a:lnTo>
                    <a:pt x="558647" y="748969"/>
                  </a:lnTo>
                  <a:lnTo>
                    <a:pt x="559003" y="749007"/>
                  </a:lnTo>
                  <a:lnTo>
                    <a:pt x="559447" y="749007"/>
                  </a:lnTo>
                  <a:close/>
                </a:path>
                <a:path w="571500" h="760095">
                  <a:moveTo>
                    <a:pt x="559955" y="748245"/>
                  </a:moveTo>
                  <a:lnTo>
                    <a:pt x="559244" y="748449"/>
                  </a:lnTo>
                  <a:lnTo>
                    <a:pt x="558876" y="748487"/>
                  </a:lnTo>
                  <a:lnTo>
                    <a:pt x="558660" y="748398"/>
                  </a:lnTo>
                  <a:lnTo>
                    <a:pt x="558939" y="748665"/>
                  </a:lnTo>
                  <a:lnTo>
                    <a:pt x="559358" y="748538"/>
                  </a:lnTo>
                  <a:lnTo>
                    <a:pt x="559739" y="748411"/>
                  </a:lnTo>
                  <a:lnTo>
                    <a:pt x="559955" y="748245"/>
                  </a:lnTo>
                  <a:close/>
                </a:path>
                <a:path w="571500" h="760095">
                  <a:moveTo>
                    <a:pt x="560844" y="754062"/>
                  </a:moveTo>
                  <a:lnTo>
                    <a:pt x="560793" y="753922"/>
                  </a:lnTo>
                  <a:lnTo>
                    <a:pt x="560412" y="753897"/>
                  </a:lnTo>
                  <a:lnTo>
                    <a:pt x="559968" y="753719"/>
                  </a:lnTo>
                  <a:lnTo>
                    <a:pt x="559955" y="754024"/>
                  </a:lnTo>
                  <a:lnTo>
                    <a:pt x="560133" y="753960"/>
                  </a:lnTo>
                  <a:lnTo>
                    <a:pt x="560285" y="753922"/>
                  </a:lnTo>
                  <a:lnTo>
                    <a:pt x="560844" y="754062"/>
                  </a:lnTo>
                  <a:close/>
                </a:path>
                <a:path w="571500" h="760095">
                  <a:moveTo>
                    <a:pt x="561771" y="754418"/>
                  </a:moveTo>
                  <a:lnTo>
                    <a:pt x="560844" y="754062"/>
                  </a:lnTo>
                  <a:lnTo>
                    <a:pt x="560908" y="754278"/>
                  </a:lnTo>
                  <a:lnTo>
                    <a:pt x="560933" y="754570"/>
                  </a:lnTo>
                  <a:lnTo>
                    <a:pt x="561771" y="754418"/>
                  </a:lnTo>
                  <a:close/>
                </a:path>
                <a:path w="571500" h="760095">
                  <a:moveTo>
                    <a:pt x="561987" y="714032"/>
                  </a:moveTo>
                  <a:lnTo>
                    <a:pt x="561378" y="714032"/>
                  </a:lnTo>
                  <a:lnTo>
                    <a:pt x="561314" y="714273"/>
                  </a:lnTo>
                  <a:lnTo>
                    <a:pt x="561987" y="714032"/>
                  </a:lnTo>
                  <a:close/>
                </a:path>
                <a:path w="571500" h="760095">
                  <a:moveTo>
                    <a:pt x="562737" y="753402"/>
                  </a:moveTo>
                  <a:lnTo>
                    <a:pt x="562127" y="752868"/>
                  </a:lnTo>
                  <a:lnTo>
                    <a:pt x="560959" y="753402"/>
                  </a:lnTo>
                  <a:lnTo>
                    <a:pt x="562737" y="753402"/>
                  </a:lnTo>
                  <a:close/>
                </a:path>
                <a:path w="571500" h="760095">
                  <a:moveTo>
                    <a:pt x="563422" y="747534"/>
                  </a:moveTo>
                  <a:lnTo>
                    <a:pt x="563384" y="747052"/>
                  </a:lnTo>
                  <a:lnTo>
                    <a:pt x="562495" y="747052"/>
                  </a:lnTo>
                  <a:lnTo>
                    <a:pt x="560920" y="748322"/>
                  </a:lnTo>
                  <a:lnTo>
                    <a:pt x="561479" y="748322"/>
                  </a:lnTo>
                  <a:lnTo>
                    <a:pt x="563422" y="747534"/>
                  </a:lnTo>
                  <a:close/>
                </a:path>
                <a:path w="571500" h="760095">
                  <a:moveTo>
                    <a:pt x="563524" y="731812"/>
                  </a:moveTo>
                  <a:lnTo>
                    <a:pt x="562381" y="730592"/>
                  </a:lnTo>
                  <a:lnTo>
                    <a:pt x="561911" y="730846"/>
                  </a:lnTo>
                  <a:lnTo>
                    <a:pt x="563524" y="731812"/>
                  </a:lnTo>
                  <a:close/>
                </a:path>
                <a:path w="571500" h="760095">
                  <a:moveTo>
                    <a:pt x="564527" y="726732"/>
                  </a:moveTo>
                  <a:lnTo>
                    <a:pt x="563206" y="727341"/>
                  </a:lnTo>
                  <a:lnTo>
                    <a:pt x="564286" y="727049"/>
                  </a:lnTo>
                  <a:lnTo>
                    <a:pt x="564527" y="726732"/>
                  </a:lnTo>
                  <a:close/>
                </a:path>
                <a:path w="571500" h="760095">
                  <a:moveTo>
                    <a:pt x="564603" y="747052"/>
                  </a:moveTo>
                  <a:lnTo>
                    <a:pt x="563422" y="747534"/>
                  </a:lnTo>
                  <a:lnTo>
                    <a:pt x="563600" y="749592"/>
                  </a:lnTo>
                  <a:lnTo>
                    <a:pt x="564603" y="747052"/>
                  </a:lnTo>
                  <a:close/>
                </a:path>
                <a:path w="571500" h="760095">
                  <a:moveTo>
                    <a:pt x="564781" y="729272"/>
                  </a:moveTo>
                  <a:lnTo>
                    <a:pt x="562330" y="730542"/>
                  </a:lnTo>
                  <a:lnTo>
                    <a:pt x="564781" y="729272"/>
                  </a:lnTo>
                  <a:close/>
                </a:path>
                <a:path w="571500" h="760095">
                  <a:moveTo>
                    <a:pt x="565454" y="726732"/>
                  </a:moveTo>
                  <a:lnTo>
                    <a:pt x="564286" y="727049"/>
                  </a:lnTo>
                  <a:lnTo>
                    <a:pt x="563587" y="728002"/>
                  </a:lnTo>
                  <a:lnTo>
                    <a:pt x="565454" y="726732"/>
                  </a:lnTo>
                  <a:close/>
                </a:path>
                <a:path w="571500" h="760095">
                  <a:moveTo>
                    <a:pt x="566077" y="752335"/>
                  </a:moveTo>
                  <a:lnTo>
                    <a:pt x="563994" y="753402"/>
                  </a:lnTo>
                  <a:lnTo>
                    <a:pt x="565505" y="753402"/>
                  </a:lnTo>
                  <a:lnTo>
                    <a:pt x="566077" y="752335"/>
                  </a:lnTo>
                  <a:close/>
                </a:path>
                <a:path w="571500" h="760095">
                  <a:moveTo>
                    <a:pt x="566140" y="721233"/>
                  </a:moveTo>
                  <a:lnTo>
                    <a:pt x="563372" y="722249"/>
                  </a:lnTo>
                  <a:lnTo>
                    <a:pt x="562152" y="722630"/>
                  </a:lnTo>
                  <a:lnTo>
                    <a:pt x="563321" y="722325"/>
                  </a:lnTo>
                  <a:lnTo>
                    <a:pt x="563943" y="722299"/>
                  </a:lnTo>
                  <a:lnTo>
                    <a:pt x="564248" y="722439"/>
                  </a:lnTo>
                  <a:lnTo>
                    <a:pt x="564769" y="722236"/>
                  </a:lnTo>
                  <a:lnTo>
                    <a:pt x="565378" y="721944"/>
                  </a:lnTo>
                  <a:lnTo>
                    <a:pt x="566127" y="721537"/>
                  </a:lnTo>
                  <a:lnTo>
                    <a:pt x="566140" y="721233"/>
                  </a:lnTo>
                  <a:close/>
                </a:path>
                <a:path w="571500" h="760095">
                  <a:moveTo>
                    <a:pt x="566458" y="752132"/>
                  </a:moveTo>
                  <a:lnTo>
                    <a:pt x="566178" y="752132"/>
                  </a:lnTo>
                  <a:lnTo>
                    <a:pt x="566077" y="752335"/>
                  </a:lnTo>
                  <a:lnTo>
                    <a:pt x="566458" y="752132"/>
                  </a:lnTo>
                  <a:close/>
                </a:path>
                <a:path w="571500" h="760095">
                  <a:moveTo>
                    <a:pt x="567347" y="758685"/>
                  </a:moveTo>
                  <a:lnTo>
                    <a:pt x="566750" y="758253"/>
                  </a:lnTo>
                  <a:lnTo>
                    <a:pt x="563333" y="759015"/>
                  </a:lnTo>
                  <a:lnTo>
                    <a:pt x="564540" y="759587"/>
                  </a:lnTo>
                  <a:lnTo>
                    <a:pt x="565454" y="759485"/>
                  </a:lnTo>
                  <a:lnTo>
                    <a:pt x="567347" y="758685"/>
                  </a:lnTo>
                  <a:close/>
                </a:path>
                <a:path w="571500" h="760095">
                  <a:moveTo>
                    <a:pt x="568413" y="738162"/>
                  </a:moveTo>
                  <a:lnTo>
                    <a:pt x="566077" y="735622"/>
                  </a:lnTo>
                  <a:lnTo>
                    <a:pt x="565340" y="739419"/>
                  </a:lnTo>
                  <a:lnTo>
                    <a:pt x="568109" y="738162"/>
                  </a:lnTo>
                  <a:lnTo>
                    <a:pt x="568413" y="738162"/>
                  </a:lnTo>
                  <a:close/>
                </a:path>
                <a:path w="571500" h="760095">
                  <a:moveTo>
                    <a:pt x="569645" y="755535"/>
                  </a:moveTo>
                  <a:lnTo>
                    <a:pt x="569404" y="754557"/>
                  </a:lnTo>
                  <a:lnTo>
                    <a:pt x="566966" y="754329"/>
                  </a:lnTo>
                  <a:lnTo>
                    <a:pt x="567588" y="753859"/>
                  </a:lnTo>
                  <a:lnTo>
                    <a:pt x="568515" y="753745"/>
                  </a:lnTo>
                  <a:lnTo>
                    <a:pt x="569137" y="753579"/>
                  </a:lnTo>
                  <a:lnTo>
                    <a:pt x="567309" y="753491"/>
                  </a:lnTo>
                  <a:lnTo>
                    <a:pt x="564235" y="753732"/>
                  </a:lnTo>
                  <a:lnTo>
                    <a:pt x="561416" y="755256"/>
                  </a:lnTo>
                  <a:lnTo>
                    <a:pt x="564794" y="754761"/>
                  </a:lnTo>
                  <a:lnTo>
                    <a:pt x="563549" y="755408"/>
                  </a:lnTo>
                  <a:lnTo>
                    <a:pt x="567537" y="754761"/>
                  </a:lnTo>
                  <a:lnTo>
                    <a:pt x="568134" y="755192"/>
                  </a:lnTo>
                  <a:lnTo>
                    <a:pt x="566864" y="756132"/>
                  </a:lnTo>
                  <a:lnTo>
                    <a:pt x="565632" y="756475"/>
                  </a:lnTo>
                  <a:lnTo>
                    <a:pt x="566547" y="756373"/>
                  </a:lnTo>
                  <a:lnTo>
                    <a:pt x="565238" y="757618"/>
                  </a:lnTo>
                  <a:lnTo>
                    <a:pt x="567410" y="757186"/>
                  </a:lnTo>
                  <a:lnTo>
                    <a:pt x="569645" y="755535"/>
                  </a:lnTo>
                  <a:close/>
                </a:path>
                <a:path w="571500" h="760095">
                  <a:moveTo>
                    <a:pt x="570941" y="748322"/>
                  </a:moveTo>
                  <a:lnTo>
                    <a:pt x="563613" y="749592"/>
                  </a:lnTo>
                  <a:lnTo>
                    <a:pt x="559460" y="749592"/>
                  </a:lnTo>
                  <a:lnTo>
                    <a:pt x="560705" y="750862"/>
                  </a:lnTo>
                  <a:lnTo>
                    <a:pt x="564095" y="750862"/>
                  </a:lnTo>
                  <a:lnTo>
                    <a:pt x="562533" y="752132"/>
                  </a:lnTo>
                  <a:lnTo>
                    <a:pt x="561289" y="752132"/>
                  </a:lnTo>
                  <a:lnTo>
                    <a:pt x="562127" y="752868"/>
                  </a:lnTo>
                  <a:lnTo>
                    <a:pt x="563765" y="752132"/>
                  </a:lnTo>
                  <a:lnTo>
                    <a:pt x="564718" y="750862"/>
                  </a:lnTo>
                  <a:lnTo>
                    <a:pt x="565607" y="752132"/>
                  </a:lnTo>
                  <a:lnTo>
                    <a:pt x="570941" y="748322"/>
                  </a:lnTo>
                  <a:close/>
                </a:path>
                <a:path w="571500" h="760095">
                  <a:moveTo>
                    <a:pt x="571106" y="739432"/>
                  </a:moveTo>
                  <a:lnTo>
                    <a:pt x="565289" y="739432"/>
                  </a:lnTo>
                  <a:lnTo>
                    <a:pt x="561111" y="738162"/>
                  </a:lnTo>
                  <a:lnTo>
                    <a:pt x="565696" y="735622"/>
                  </a:lnTo>
                  <a:lnTo>
                    <a:pt x="567982" y="734352"/>
                  </a:lnTo>
                  <a:lnTo>
                    <a:pt x="564896" y="735622"/>
                  </a:lnTo>
                  <a:lnTo>
                    <a:pt x="564946" y="734352"/>
                  </a:lnTo>
                  <a:lnTo>
                    <a:pt x="566166" y="734352"/>
                  </a:lnTo>
                  <a:lnTo>
                    <a:pt x="563880" y="733145"/>
                  </a:lnTo>
                  <a:lnTo>
                    <a:pt x="564934" y="734352"/>
                  </a:lnTo>
                  <a:lnTo>
                    <a:pt x="562800" y="734352"/>
                  </a:lnTo>
                  <a:lnTo>
                    <a:pt x="563841" y="733171"/>
                  </a:lnTo>
                  <a:lnTo>
                    <a:pt x="565061" y="731812"/>
                  </a:lnTo>
                  <a:lnTo>
                    <a:pt x="563524" y="731812"/>
                  </a:lnTo>
                  <a:lnTo>
                    <a:pt x="560158" y="731812"/>
                  </a:lnTo>
                  <a:lnTo>
                    <a:pt x="561911" y="730846"/>
                  </a:lnTo>
                  <a:lnTo>
                    <a:pt x="561403" y="730542"/>
                  </a:lnTo>
                  <a:lnTo>
                    <a:pt x="563867" y="729272"/>
                  </a:lnTo>
                  <a:lnTo>
                    <a:pt x="566331" y="728002"/>
                  </a:lnTo>
                  <a:lnTo>
                    <a:pt x="559892" y="729272"/>
                  </a:lnTo>
                  <a:lnTo>
                    <a:pt x="561759" y="728002"/>
                  </a:lnTo>
                  <a:lnTo>
                    <a:pt x="563206" y="727341"/>
                  </a:lnTo>
                  <a:lnTo>
                    <a:pt x="560730" y="728002"/>
                  </a:lnTo>
                  <a:lnTo>
                    <a:pt x="565492" y="724192"/>
                  </a:lnTo>
                  <a:lnTo>
                    <a:pt x="564235" y="722922"/>
                  </a:lnTo>
                  <a:lnTo>
                    <a:pt x="560717" y="724192"/>
                  </a:lnTo>
                  <a:lnTo>
                    <a:pt x="561314" y="722922"/>
                  </a:lnTo>
                  <a:lnTo>
                    <a:pt x="561911" y="721652"/>
                  </a:lnTo>
                  <a:lnTo>
                    <a:pt x="560070" y="720382"/>
                  </a:lnTo>
                  <a:lnTo>
                    <a:pt x="561289" y="720382"/>
                  </a:lnTo>
                  <a:lnTo>
                    <a:pt x="560730" y="716572"/>
                  </a:lnTo>
                  <a:lnTo>
                    <a:pt x="561314" y="714273"/>
                  </a:lnTo>
                  <a:lnTo>
                    <a:pt x="558317" y="715302"/>
                  </a:lnTo>
                  <a:lnTo>
                    <a:pt x="558330" y="714032"/>
                  </a:lnTo>
                  <a:lnTo>
                    <a:pt x="557136" y="712762"/>
                  </a:lnTo>
                  <a:lnTo>
                    <a:pt x="559282" y="711492"/>
                  </a:lnTo>
                  <a:lnTo>
                    <a:pt x="558977" y="711492"/>
                  </a:lnTo>
                  <a:lnTo>
                    <a:pt x="558279" y="710222"/>
                  </a:lnTo>
                  <a:lnTo>
                    <a:pt x="560882" y="710222"/>
                  </a:lnTo>
                  <a:lnTo>
                    <a:pt x="560946" y="710349"/>
                  </a:lnTo>
                  <a:lnTo>
                    <a:pt x="561340" y="710272"/>
                  </a:lnTo>
                  <a:lnTo>
                    <a:pt x="561809" y="710171"/>
                  </a:lnTo>
                  <a:lnTo>
                    <a:pt x="562343" y="710044"/>
                  </a:lnTo>
                  <a:lnTo>
                    <a:pt x="560946" y="710082"/>
                  </a:lnTo>
                  <a:lnTo>
                    <a:pt x="560285" y="708952"/>
                  </a:lnTo>
                  <a:lnTo>
                    <a:pt x="556755" y="707682"/>
                  </a:lnTo>
                  <a:lnTo>
                    <a:pt x="557720" y="705142"/>
                  </a:lnTo>
                  <a:lnTo>
                    <a:pt x="555218" y="706412"/>
                  </a:lnTo>
                  <a:lnTo>
                    <a:pt x="551510" y="710222"/>
                  </a:lnTo>
                  <a:lnTo>
                    <a:pt x="549021" y="708952"/>
                  </a:lnTo>
                  <a:lnTo>
                    <a:pt x="552551" y="707682"/>
                  </a:lnTo>
                  <a:lnTo>
                    <a:pt x="551954" y="707682"/>
                  </a:lnTo>
                  <a:lnTo>
                    <a:pt x="552373" y="706412"/>
                  </a:lnTo>
                  <a:lnTo>
                    <a:pt x="552805" y="706412"/>
                  </a:lnTo>
                  <a:lnTo>
                    <a:pt x="554710" y="705142"/>
                  </a:lnTo>
                  <a:lnTo>
                    <a:pt x="555574" y="705142"/>
                  </a:lnTo>
                  <a:lnTo>
                    <a:pt x="555828" y="705142"/>
                  </a:lnTo>
                  <a:lnTo>
                    <a:pt x="555828" y="703872"/>
                  </a:lnTo>
                  <a:lnTo>
                    <a:pt x="556336" y="702995"/>
                  </a:lnTo>
                  <a:lnTo>
                    <a:pt x="555294" y="703872"/>
                  </a:lnTo>
                  <a:lnTo>
                    <a:pt x="554812" y="702602"/>
                  </a:lnTo>
                  <a:lnTo>
                    <a:pt x="554037" y="701332"/>
                  </a:lnTo>
                  <a:lnTo>
                    <a:pt x="556869" y="701332"/>
                  </a:lnTo>
                  <a:lnTo>
                    <a:pt x="557466" y="700062"/>
                  </a:lnTo>
                  <a:lnTo>
                    <a:pt x="556006" y="700062"/>
                  </a:lnTo>
                  <a:lnTo>
                    <a:pt x="556958" y="698792"/>
                  </a:lnTo>
                  <a:lnTo>
                    <a:pt x="554126" y="700062"/>
                  </a:lnTo>
                  <a:lnTo>
                    <a:pt x="553948" y="700062"/>
                  </a:lnTo>
                  <a:lnTo>
                    <a:pt x="555231" y="698792"/>
                  </a:lnTo>
                  <a:lnTo>
                    <a:pt x="554355" y="698792"/>
                  </a:lnTo>
                  <a:lnTo>
                    <a:pt x="554253" y="697522"/>
                  </a:lnTo>
                  <a:lnTo>
                    <a:pt x="554037" y="694982"/>
                  </a:lnTo>
                  <a:lnTo>
                    <a:pt x="551408" y="697522"/>
                  </a:lnTo>
                  <a:lnTo>
                    <a:pt x="547243" y="696252"/>
                  </a:lnTo>
                  <a:lnTo>
                    <a:pt x="550494" y="692442"/>
                  </a:lnTo>
                  <a:lnTo>
                    <a:pt x="548233" y="689902"/>
                  </a:lnTo>
                  <a:lnTo>
                    <a:pt x="549160" y="689902"/>
                  </a:lnTo>
                  <a:lnTo>
                    <a:pt x="547458" y="688632"/>
                  </a:lnTo>
                  <a:lnTo>
                    <a:pt x="547116" y="687362"/>
                  </a:lnTo>
                  <a:lnTo>
                    <a:pt x="544652" y="687362"/>
                  </a:lnTo>
                  <a:lnTo>
                    <a:pt x="544461" y="686092"/>
                  </a:lnTo>
                  <a:lnTo>
                    <a:pt x="545922" y="684822"/>
                  </a:lnTo>
                  <a:lnTo>
                    <a:pt x="547116" y="684822"/>
                  </a:lnTo>
                  <a:lnTo>
                    <a:pt x="545922" y="683552"/>
                  </a:lnTo>
                  <a:lnTo>
                    <a:pt x="544842" y="684822"/>
                  </a:lnTo>
                  <a:lnTo>
                    <a:pt x="545642" y="682282"/>
                  </a:lnTo>
                  <a:lnTo>
                    <a:pt x="547357" y="682282"/>
                  </a:lnTo>
                  <a:lnTo>
                    <a:pt x="547789" y="682282"/>
                  </a:lnTo>
                  <a:lnTo>
                    <a:pt x="547433" y="681748"/>
                  </a:lnTo>
                  <a:lnTo>
                    <a:pt x="547522" y="681012"/>
                  </a:lnTo>
                  <a:lnTo>
                    <a:pt x="548843" y="679742"/>
                  </a:lnTo>
                  <a:lnTo>
                    <a:pt x="545566" y="679742"/>
                  </a:lnTo>
                  <a:lnTo>
                    <a:pt x="548208" y="678472"/>
                  </a:lnTo>
                  <a:lnTo>
                    <a:pt x="548068" y="677202"/>
                  </a:lnTo>
                  <a:lnTo>
                    <a:pt x="547039" y="677202"/>
                  </a:lnTo>
                  <a:lnTo>
                    <a:pt x="545807" y="678472"/>
                  </a:lnTo>
                  <a:lnTo>
                    <a:pt x="545096" y="678472"/>
                  </a:lnTo>
                  <a:lnTo>
                    <a:pt x="544868" y="675932"/>
                  </a:lnTo>
                  <a:lnTo>
                    <a:pt x="548195" y="674662"/>
                  </a:lnTo>
                  <a:lnTo>
                    <a:pt x="550608" y="670852"/>
                  </a:lnTo>
                  <a:lnTo>
                    <a:pt x="539191" y="673392"/>
                  </a:lnTo>
                  <a:lnTo>
                    <a:pt x="541858" y="670852"/>
                  </a:lnTo>
                  <a:lnTo>
                    <a:pt x="540854" y="670852"/>
                  </a:lnTo>
                  <a:lnTo>
                    <a:pt x="540626" y="669582"/>
                  </a:lnTo>
                  <a:lnTo>
                    <a:pt x="544449" y="665772"/>
                  </a:lnTo>
                  <a:lnTo>
                    <a:pt x="544258" y="665772"/>
                  </a:lnTo>
                  <a:lnTo>
                    <a:pt x="545109" y="663232"/>
                  </a:lnTo>
                  <a:lnTo>
                    <a:pt x="538886" y="665772"/>
                  </a:lnTo>
                  <a:lnTo>
                    <a:pt x="539153" y="663232"/>
                  </a:lnTo>
                  <a:lnTo>
                    <a:pt x="538162" y="664502"/>
                  </a:lnTo>
                  <a:lnTo>
                    <a:pt x="535305" y="665772"/>
                  </a:lnTo>
                  <a:lnTo>
                    <a:pt x="533577" y="665772"/>
                  </a:lnTo>
                  <a:lnTo>
                    <a:pt x="533349" y="663232"/>
                  </a:lnTo>
                  <a:lnTo>
                    <a:pt x="537451" y="660692"/>
                  </a:lnTo>
                  <a:lnTo>
                    <a:pt x="538746" y="661962"/>
                  </a:lnTo>
                  <a:lnTo>
                    <a:pt x="538340" y="661962"/>
                  </a:lnTo>
                  <a:lnTo>
                    <a:pt x="538949" y="663232"/>
                  </a:lnTo>
                  <a:lnTo>
                    <a:pt x="539153" y="663232"/>
                  </a:lnTo>
                  <a:lnTo>
                    <a:pt x="539686" y="663232"/>
                  </a:lnTo>
                  <a:lnTo>
                    <a:pt x="540639" y="661962"/>
                  </a:lnTo>
                  <a:lnTo>
                    <a:pt x="539445" y="661962"/>
                  </a:lnTo>
                  <a:lnTo>
                    <a:pt x="540258" y="660692"/>
                  </a:lnTo>
                  <a:lnTo>
                    <a:pt x="539394" y="659574"/>
                  </a:lnTo>
                  <a:lnTo>
                    <a:pt x="539267" y="659447"/>
                  </a:lnTo>
                  <a:lnTo>
                    <a:pt x="539470" y="659295"/>
                  </a:lnTo>
                  <a:lnTo>
                    <a:pt x="541299" y="658152"/>
                  </a:lnTo>
                  <a:lnTo>
                    <a:pt x="539826" y="658152"/>
                  </a:lnTo>
                  <a:lnTo>
                    <a:pt x="537845" y="658152"/>
                  </a:lnTo>
                  <a:lnTo>
                    <a:pt x="538010" y="655612"/>
                  </a:lnTo>
                  <a:lnTo>
                    <a:pt x="537552" y="655612"/>
                  </a:lnTo>
                  <a:lnTo>
                    <a:pt x="536384" y="656882"/>
                  </a:lnTo>
                  <a:lnTo>
                    <a:pt x="536244" y="656882"/>
                  </a:lnTo>
                  <a:lnTo>
                    <a:pt x="536308" y="653072"/>
                  </a:lnTo>
                  <a:lnTo>
                    <a:pt x="533577" y="656882"/>
                  </a:lnTo>
                  <a:lnTo>
                    <a:pt x="532206" y="655612"/>
                  </a:lnTo>
                  <a:lnTo>
                    <a:pt x="533387" y="653072"/>
                  </a:lnTo>
                  <a:lnTo>
                    <a:pt x="534098" y="653072"/>
                  </a:lnTo>
                  <a:lnTo>
                    <a:pt x="534695" y="650532"/>
                  </a:lnTo>
                  <a:lnTo>
                    <a:pt x="535076" y="650532"/>
                  </a:lnTo>
                  <a:lnTo>
                    <a:pt x="537895" y="646722"/>
                  </a:lnTo>
                  <a:lnTo>
                    <a:pt x="537819" y="645528"/>
                  </a:lnTo>
                  <a:lnTo>
                    <a:pt x="536105" y="646645"/>
                  </a:lnTo>
                  <a:lnTo>
                    <a:pt x="535901" y="645452"/>
                  </a:lnTo>
                  <a:lnTo>
                    <a:pt x="535127" y="645452"/>
                  </a:lnTo>
                  <a:lnTo>
                    <a:pt x="533361" y="647992"/>
                  </a:lnTo>
                  <a:lnTo>
                    <a:pt x="530885" y="647992"/>
                  </a:lnTo>
                  <a:lnTo>
                    <a:pt x="531672" y="646722"/>
                  </a:lnTo>
                  <a:lnTo>
                    <a:pt x="531533" y="646722"/>
                  </a:lnTo>
                  <a:lnTo>
                    <a:pt x="528662" y="646722"/>
                  </a:lnTo>
                  <a:lnTo>
                    <a:pt x="531456" y="644182"/>
                  </a:lnTo>
                  <a:lnTo>
                    <a:pt x="531533" y="646722"/>
                  </a:lnTo>
                  <a:lnTo>
                    <a:pt x="534276" y="642912"/>
                  </a:lnTo>
                  <a:lnTo>
                    <a:pt x="534987" y="643572"/>
                  </a:lnTo>
                  <a:lnTo>
                    <a:pt x="535051" y="642912"/>
                  </a:lnTo>
                  <a:lnTo>
                    <a:pt x="535927" y="642912"/>
                  </a:lnTo>
                  <a:lnTo>
                    <a:pt x="536155" y="642353"/>
                  </a:lnTo>
                  <a:lnTo>
                    <a:pt x="536346" y="642391"/>
                  </a:lnTo>
                  <a:lnTo>
                    <a:pt x="536206" y="642264"/>
                  </a:lnTo>
                  <a:lnTo>
                    <a:pt x="537514" y="639102"/>
                  </a:lnTo>
                  <a:lnTo>
                    <a:pt x="532155" y="644182"/>
                  </a:lnTo>
                  <a:lnTo>
                    <a:pt x="531672" y="642912"/>
                  </a:lnTo>
                  <a:lnTo>
                    <a:pt x="508355" y="642912"/>
                  </a:lnTo>
                  <a:lnTo>
                    <a:pt x="505663" y="642912"/>
                  </a:lnTo>
                  <a:lnTo>
                    <a:pt x="508939" y="644182"/>
                  </a:lnTo>
                  <a:lnTo>
                    <a:pt x="508127" y="647992"/>
                  </a:lnTo>
                  <a:lnTo>
                    <a:pt x="511467" y="649185"/>
                  </a:lnTo>
                  <a:lnTo>
                    <a:pt x="513727" y="646722"/>
                  </a:lnTo>
                  <a:lnTo>
                    <a:pt x="518147" y="647992"/>
                  </a:lnTo>
                  <a:lnTo>
                    <a:pt x="519645" y="647992"/>
                  </a:lnTo>
                  <a:lnTo>
                    <a:pt x="513778" y="649262"/>
                  </a:lnTo>
                  <a:lnTo>
                    <a:pt x="519569" y="650532"/>
                  </a:lnTo>
                  <a:lnTo>
                    <a:pt x="514845" y="652119"/>
                  </a:lnTo>
                  <a:lnTo>
                    <a:pt x="514756" y="653072"/>
                  </a:lnTo>
                  <a:lnTo>
                    <a:pt x="514096" y="653072"/>
                  </a:lnTo>
                  <a:lnTo>
                    <a:pt x="512394" y="654342"/>
                  </a:lnTo>
                  <a:lnTo>
                    <a:pt x="514350" y="655612"/>
                  </a:lnTo>
                  <a:lnTo>
                    <a:pt x="516039" y="653072"/>
                  </a:lnTo>
                  <a:lnTo>
                    <a:pt x="516826" y="655612"/>
                  </a:lnTo>
                  <a:lnTo>
                    <a:pt x="518655" y="655612"/>
                  </a:lnTo>
                  <a:lnTo>
                    <a:pt x="518579" y="656882"/>
                  </a:lnTo>
                  <a:lnTo>
                    <a:pt x="517969" y="656882"/>
                  </a:lnTo>
                  <a:lnTo>
                    <a:pt x="517334" y="658152"/>
                  </a:lnTo>
                  <a:lnTo>
                    <a:pt x="517131" y="658152"/>
                  </a:lnTo>
                  <a:lnTo>
                    <a:pt x="518617" y="659422"/>
                  </a:lnTo>
                  <a:lnTo>
                    <a:pt x="523989" y="659422"/>
                  </a:lnTo>
                  <a:lnTo>
                    <a:pt x="523582" y="661962"/>
                  </a:lnTo>
                  <a:lnTo>
                    <a:pt x="519163" y="663232"/>
                  </a:lnTo>
                  <a:lnTo>
                    <a:pt x="522706" y="664502"/>
                  </a:lnTo>
                  <a:lnTo>
                    <a:pt x="519290" y="665772"/>
                  </a:lnTo>
                  <a:lnTo>
                    <a:pt x="521017" y="667042"/>
                  </a:lnTo>
                  <a:lnTo>
                    <a:pt x="522439" y="665772"/>
                  </a:lnTo>
                  <a:lnTo>
                    <a:pt x="522960" y="667042"/>
                  </a:lnTo>
                  <a:lnTo>
                    <a:pt x="526034" y="665772"/>
                  </a:lnTo>
                  <a:lnTo>
                    <a:pt x="525399" y="668312"/>
                  </a:lnTo>
                  <a:lnTo>
                    <a:pt x="523519" y="668312"/>
                  </a:lnTo>
                  <a:lnTo>
                    <a:pt x="525284" y="669582"/>
                  </a:lnTo>
                  <a:lnTo>
                    <a:pt x="525983" y="668312"/>
                  </a:lnTo>
                  <a:lnTo>
                    <a:pt x="528383" y="668312"/>
                  </a:lnTo>
                  <a:lnTo>
                    <a:pt x="530339" y="665772"/>
                  </a:lnTo>
                  <a:lnTo>
                    <a:pt x="530161" y="667042"/>
                  </a:lnTo>
                  <a:lnTo>
                    <a:pt x="529640" y="667042"/>
                  </a:lnTo>
                  <a:lnTo>
                    <a:pt x="530707" y="668312"/>
                  </a:lnTo>
                  <a:lnTo>
                    <a:pt x="528942" y="670852"/>
                  </a:lnTo>
                  <a:lnTo>
                    <a:pt x="531812" y="670852"/>
                  </a:lnTo>
                  <a:lnTo>
                    <a:pt x="531380" y="672122"/>
                  </a:lnTo>
                  <a:lnTo>
                    <a:pt x="530377" y="672122"/>
                  </a:lnTo>
                  <a:lnTo>
                    <a:pt x="527418" y="673392"/>
                  </a:lnTo>
                  <a:lnTo>
                    <a:pt x="529958" y="673392"/>
                  </a:lnTo>
                  <a:lnTo>
                    <a:pt x="528929" y="675932"/>
                  </a:lnTo>
                  <a:lnTo>
                    <a:pt x="531558" y="675932"/>
                  </a:lnTo>
                  <a:lnTo>
                    <a:pt x="530529" y="676643"/>
                  </a:lnTo>
                  <a:lnTo>
                    <a:pt x="532003" y="675932"/>
                  </a:lnTo>
                  <a:lnTo>
                    <a:pt x="531507" y="677202"/>
                  </a:lnTo>
                  <a:lnTo>
                    <a:pt x="531190" y="677202"/>
                  </a:lnTo>
                  <a:lnTo>
                    <a:pt x="529666" y="678472"/>
                  </a:lnTo>
                  <a:lnTo>
                    <a:pt x="530059" y="679742"/>
                  </a:lnTo>
                  <a:lnTo>
                    <a:pt x="533869" y="675932"/>
                  </a:lnTo>
                  <a:lnTo>
                    <a:pt x="532917" y="678472"/>
                  </a:lnTo>
                  <a:lnTo>
                    <a:pt x="531799" y="678472"/>
                  </a:lnTo>
                  <a:lnTo>
                    <a:pt x="531787" y="681012"/>
                  </a:lnTo>
                  <a:lnTo>
                    <a:pt x="535216" y="681012"/>
                  </a:lnTo>
                  <a:lnTo>
                    <a:pt x="534936" y="683552"/>
                  </a:lnTo>
                  <a:lnTo>
                    <a:pt x="531647" y="686092"/>
                  </a:lnTo>
                  <a:lnTo>
                    <a:pt x="533285" y="682282"/>
                  </a:lnTo>
                  <a:lnTo>
                    <a:pt x="530593" y="684822"/>
                  </a:lnTo>
                  <a:lnTo>
                    <a:pt x="531571" y="686092"/>
                  </a:lnTo>
                  <a:lnTo>
                    <a:pt x="532549" y="687362"/>
                  </a:lnTo>
                  <a:lnTo>
                    <a:pt x="537514" y="688632"/>
                  </a:lnTo>
                  <a:lnTo>
                    <a:pt x="537819" y="691172"/>
                  </a:lnTo>
                  <a:lnTo>
                    <a:pt x="537997" y="689902"/>
                  </a:lnTo>
                  <a:lnTo>
                    <a:pt x="543204" y="688632"/>
                  </a:lnTo>
                  <a:lnTo>
                    <a:pt x="536384" y="693712"/>
                  </a:lnTo>
                  <a:lnTo>
                    <a:pt x="538822" y="693712"/>
                  </a:lnTo>
                  <a:lnTo>
                    <a:pt x="536359" y="694982"/>
                  </a:lnTo>
                  <a:lnTo>
                    <a:pt x="536956" y="694982"/>
                  </a:lnTo>
                  <a:lnTo>
                    <a:pt x="536943" y="696252"/>
                  </a:lnTo>
                  <a:lnTo>
                    <a:pt x="539838" y="697522"/>
                  </a:lnTo>
                  <a:lnTo>
                    <a:pt x="542645" y="700062"/>
                  </a:lnTo>
                  <a:lnTo>
                    <a:pt x="541197" y="700062"/>
                  </a:lnTo>
                  <a:lnTo>
                    <a:pt x="540499" y="701332"/>
                  </a:lnTo>
                  <a:lnTo>
                    <a:pt x="541769" y="702602"/>
                  </a:lnTo>
                  <a:lnTo>
                    <a:pt x="541693" y="703872"/>
                  </a:lnTo>
                  <a:lnTo>
                    <a:pt x="543140" y="703872"/>
                  </a:lnTo>
                  <a:lnTo>
                    <a:pt x="543229" y="705142"/>
                  </a:lnTo>
                  <a:lnTo>
                    <a:pt x="544944" y="703872"/>
                  </a:lnTo>
                  <a:lnTo>
                    <a:pt x="543483" y="707682"/>
                  </a:lnTo>
                  <a:lnTo>
                    <a:pt x="545642" y="708952"/>
                  </a:lnTo>
                  <a:lnTo>
                    <a:pt x="547979" y="711492"/>
                  </a:lnTo>
                  <a:lnTo>
                    <a:pt x="547052" y="714032"/>
                  </a:lnTo>
                  <a:lnTo>
                    <a:pt x="545655" y="714032"/>
                  </a:lnTo>
                  <a:lnTo>
                    <a:pt x="547954" y="716572"/>
                  </a:lnTo>
                  <a:lnTo>
                    <a:pt x="550100" y="715302"/>
                  </a:lnTo>
                  <a:lnTo>
                    <a:pt x="549160" y="715302"/>
                  </a:lnTo>
                  <a:lnTo>
                    <a:pt x="550672" y="714032"/>
                  </a:lnTo>
                  <a:lnTo>
                    <a:pt x="551776" y="714032"/>
                  </a:lnTo>
                  <a:lnTo>
                    <a:pt x="553466" y="714032"/>
                  </a:lnTo>
                  <a:lnTo>
                    <a:pt x="553745" y="715302"/>
                  </a:lnTo>
                  <a:lnTo>
                    <a:pt x="551776" y="714032"/>
                  </a:lnTo>
                  <a:lnTo>
                    <a:pt x="550164" y="716572"/>
                  </a:lnTo>
                  <a:lnTo>
                    <a:pt x="551294" y="716572"/>
                  </a:lnTo>
                  <a:lnTo>
                    <a:pt x="547890" y="719112"/>
                  </a:lnTo>
                  <a:lnTo>
                    <a:pt x="555879" y="715302"/>
                  </a:lnTo>
                  <a:lnTo>
                    <a:pt x="553986" y="717842"/>
                  </a:lnTo>
                  <a:lnTo>
                    <a:pt x="552780" y="717842"/>
                  </a:lnTo>
                  <a:lnTo>
                    <a:pt x="553681" y="719112"/>
                  </a:lnTo>
                  <a:lnTo>
                    <a:pt x="553961" y="719112"/>
                  </a:lnTo>
                  <a:lnTo>
                    <a:pt x="555498" y="719112"/>
                  </a:lnTo>
                  <a:lnTo>
                    <a:pt x="555472" y="720382"/>
                  </a:lnTo>
                  <a:lnTo>
                    <a:pt x="553580" y="721372"/>
                  </a:lnTo>
                  <a:lnTo>
                    <a:pt x="557606" y="720382"/>
                  </a:lnTo>
                  <a:lnTo>
                    <a:pt x="555421" y="722922"/>
                  </a:lnTo>
                  <a:lnTo>
                    <a:pt x="554520" y="722922"/>
                  </a:lnTo>
                  <a:lnTo>
                    <a:pt x="554228" y="721652"/>
                  </a:lnTo>
                  <a:lnTo>
                    <a:pt x="553326" y="721652"/>
                  </a:lnTo>
                  <a:lnTo>
                    <a:pt x="550722" y="724192"/>
                  </a:lnTo>
                  <a:lnTo>
                    <a:pt x="551332" y="724192"/>
                  </a:lnTo>
                  <a:lnTo>
                    <a:pt x="550837" y="725449"/>
                  </a:lnTo>
                  <a:lnTo>
                    <a:pt x="551205" y="724789"/>
                  </a:lnTo>
                  <a:lnTo>
                    <a:pt x="551345" y="724369"/>
                  </a:lnTo>
                  <a:lnTo>
                    <a:pt x="551370" y="724192"/>
                  </a:lnTo>
                  <a:lnTo>
                    <a:pt x="550811" y="726732"/>
                  </a:lnTo>
                  <a:lnTo>
                    <a:pt x="551446" y="726732"/>
                  </a:lnTo>
                  <a:lnTo>
                    <a:pt x="558749" y="724192"/>
                  </a:lnTo>
                  <a:lnTo>
                    <a:pt x="553808" y="728002"/>
                  </a:lnTo>
                  <a:lnTo>
                    <a:pt x="554075" y="728002"/>
                  </a:lnTo>
                  <a:lnTo>
                    <a:pt x="556463" y="729272"/>
                  </a:lnTo>
                  <a:lnTo>
                    <a:pt x="553453" y="730542"/>
                  </a:lnTo>
                  <a:lnTo>
                    <a:pt x="552843" y="730542"/>
                  </a:lnTo>
                  <a:lnTo>
                    <a:pt x="552208" y="731812"/>
                  </a:lnTo>
                  <a:lnTo>
                    <a:pt x="554037" y="731812"/>
                  </a:lnTo>
                  <a:lnTo>
                    <a:pt x="550024" y="734352"/>
                  </a:lnTo>
                  <a:lnTo>
                    <a:pt x="553085" y="734352"/>
                  </a:lnTo>
                  <a:lnTo>
                    <a:pt x="553834" y="735139"/>
                  </a:lnTo>
                  <a:lnTo>
                    <a:pt x="554596" y="734352"/>
                  </a:lnTo>
                  <a:lnTo>
                    <a:pt x="558571" y="735622"/>
                  </a:lnTo>
                  <a:lnTo>
                    <a:pt x="552221" y="740702"/>
                  </a:lnTo>
                  <a:lnTo>
                    <a:pt x="557644" y="740702"/>
                  </a:lnTo>
                  <a:lnTo>
                    <a:pt x="560298" y="741972"/>
                  </a:lnTo>
                  <a:lnTo>
                    <a:pt x="563664" y="741972"/>
                  </a:lnTo>
                  <a:lnTo>
                    <a:pt x="566026" y="743242"/>
                  </a:lnTo>
                  <a:lnTo>
                    <a:pt x="564769" y="744512"/>
                  </a:lnTo>
                  <a:lnTo>
                    <a:pt x="562343" y="743242"/>
                  </a:lnTo>
                  <a:lnTo>
                    <a:pt x="561365" y="745782"/>
                  </a:lnTo>
                  <a:lnTo>
                    <a:pt x="561924" y="745782"/>
                  </a:lnTo>
                  <a:lnTo>
                    <a:pt x="563384" y="747052"/>
                  </a:lnTo>
                  <a:lnTo>
                    <a:pt x="564603" y="747052"/>
                  </a:lnTo>
                  <a:lnTo>
                    <a:pt x="567702" y="747052"/>
                  </a:lnTo>
                  <a:lnTo>
                    <a:pt x="563753" y="745782"/>
                  </a:lnTo>
                  <a:lnTo>
                    <a:pt x="564692" y="745782"/>
                  </a:lnTo>
                  <a:lnTo>
                    <a:pt x="566877" y="744512"/>
                  </a:lnTo>
                  <a:lnTo>
                    <a:pt x="567766" y="744512"/>
                  </a:lnTo>
                  <a:lnTo>
                    <a:pt x="569379" y="743242"/>
                  </a:lnTo>
                  <a:lnTo>
                    <a:pt x="565975" y="744512"/>
                  </a:lnTo>
                  <a:lnTo>
                    <a:pt x="567880" y="743242"/>
                  </a:lnTo>
                  <a:lnTo>
                    <a:pt x="568591" y="743242"/>
                  </a:lnTo>
                  <a:lnTo>
                    <a:pt x="566991" y="741972"/>
                  </a:lnTo>
                  <a:lnTo>
                    <a:pt x="567931" y="741972"/>
                  </a:lnTo>
                  <a:lnTo>
                    <a:pt x="569798" y="740702"/>
                  </a:lnTo>
                  <a:lnTo>
                    <a:pt x="569455" y="741972"/>
                  </a:lnTo>
                  <a:lnTo>
                    <a:pt x="571106" y="739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832396" y="8080952"/>
              <a:ext cx="329565" cy="1215390"/>
            </a:xfrm>
            <a:custGeom>
              <a:avLst/>
              <a:gdLst/>
              <a:ahLst/>
              <a:cxnLst/>
              <a:rect l="l" t="t" r="r" b="b"/>
              <a:pathLst>
                <a:path w="329565" h="1215390">
                  <a:moveTo>
                    <a:pt x="1511" y="342"/>
                  </a:moveTo>
                  <a:lnTo>
                    <a:pt x="0" y="0"/>
                  </a:lnTo>
                  <a:lnTo>
                    <a:pt x="228" y="546"/>
                  </a:lnTo>
                  <a:lnTo>
                    <a:pt x="1511" y="342"/>
                  </a:lnTo>
                  <a:close/>
                </a:path>
                <a:path w="329565" h="1215390">
                  <a:moveTo>
                    <a:pt x="54686" y="79184"/>
                  </a:moveTo>
                  <a:lnTo>
                    <a:pt x="53035" y="79603"/>
                  </a:lnTo>
                  <a:lnTo>
                    <a:pt x="53225" y="80340"/>
                  </a:lnTo>
                  <a:lnTo>
                    <a:pt x="52552" y="81648"/>
                  </a:lnTo>
                  <a:lnTo>
                    <a:pt x="53098" y="81711"/>
                  </a:lnTo>
                  <a:lnTo>
                    <a:pt x="54292" y="80518"/>
                  </a:lnTo>
                  <a:lnTo>
                    <a:pt x="54686" y="79184"/>
                  </a:lnTo>
                  <a:close/>
                </a:path>
                <a:path w="329565" h="1215390">
                  <a:moveTo>
                    <a:pt x="74383" y="107518"/>
                  </a:moveTo>
                  <a:lnTo>
                    <a:pt x="73050" y="107251"/>
                  </a:lnTo>
                  <a:lnTo>
                    <a:pt x="70345" y="109156"/>
                  </a:lnTo>
                  <a:lnTo>
                    <a:pt x="71145" y="109321"/>
                  </a:lnTo>
                  <a:lnTo>
                    <a:pt x="74383" y="107518"/>
                  </a:lnTo>
                  <a:close/>
                </a:path>
                <a:path w="329565" h="1215390">
                  <a:moveTo>
                    <a:pt x="95694" y="186080"/>
                  </a:moveTo>
                  <a:lnTo>
                    <a:pt x="94475" y="185369"/>
                  </a:lnTo>
                  <a:lnTo>
                    <a:pt x="93319" y="186791"/>
                  </a:lnTo>
                  <a:lnTo>
                    <a:pt x="95694" y="186080"/>
                  </a:lnTo>
                  <a:close/>
                </a:path>
                <a:path w="329565" h="1215390">
                  <a:moveTo>
                    <a:pt x="109982" y="172770"/>
                  </a:moveTo>
                  <a:lnTo>
                    <a:pt x="108496" y="171958"/>
                  </a:lnTo>
                  <a:lnTo>
                    <a:pt x="109474" y="172605"/>
                  </a:lnTo>
                  <a:lnTo>
                    <a:pt x="109982" y="172770"/>
                  </a:lnTo>
                  <a:close/>
                </a:path>
                <a:path w="329565" h="1215390">
                  <a:moveTo>
                    <a:pt x="112166" y="186385"/>
                  </a:moveTo>
                  <a:lnTo>
                    <a:pt x="110629" y="187032"/>
                  </a:lnTo>
                  <a:lnTo>
                    <a:pt x="112153" y="186423"/>
                  </a:lnTo>
                  <a:close/>
                </a:path>
                <a:path w="329565" h="1215390">
                  <a:moveTo>
                    <a:pt x="113093" y="185991"/>
                  </a:moveTo>
                  <a:lnTo>
                    <a:pt x="112420" y="185407"/>
                  </a:lnTo>
                  <a:lnTo>
                    <a:pt x="112166" y="186385"/>
                  </a:lnTo>
                  <a:lnTo>
                    <a:pt x="113093" y="185991"/>
                  </a:lnTo>
                  <a:close/>
                </a:path>
                <a:path w="329565" h="1215390">
                  <a:moveTo>
                    <a:pt x="119278" y="250380"/>
                  </a:moveTo>
                  <a:lnTo>
                    <a:pt x="118986" y="250215"/>
                  </a:lnTo>
                  <a:lnTo>
                    <a:pt x="118668" y="250456"/>
                  </a:lnTo>
                  <a:lnTo>
                    <a:pt x="119278" y="250380"/>
                  </a:lnTo>
                  <a:close/>
                </a:path>
                <a:path w="329565" h="1215390">
                  <a:moveTo>
                    <a:pt x="120281" y="250228"/>
                  </a:moveTo>
                  <a:lnTo>
                    <a:pt x="119278" y="250380"/>
                  </a:lnTo>
                  <a:lnTo>
                    <a:pt x="119456" y="250469"/>
                  </a:lnTo>
                  <a:lnTo>
                    <a:pt x="120281" y="250228"/>
                  </a:lnTo>
                  <a:close/>
                </a:path>
                <a:path w="329565" h="1215390">
                  <a:moveTo>
                    <a:pt x="121310" y="249936"/>
                  </a:moveTo>
                  <a:lnTo>
                    <a:pt x="120281" y="250228"/>
                  </a:lnTo>
                  <a:lnTo>
                    <a:pt x="120497" y="250202"/>
                  </a:lnTo>
                  <a:lnTo>
                    <a:pt x="120840" y="250101"/>
                  </a:lnTo>
                  <a:lnTo>
                    <a:pt x="121310" y="249936"/>
                  </a:lnTo>
                  <a:close/>
                </a:path>
                <a:path w="329565" h="1215390">
                  <a:moveTo>
                    <a:pt x="122072" y="247726"/>
                  </a:moveTo>
                  <a:lnTo>
                    <a:pt x="120205" y="247878"/>
                  </a:lnTo>
                  <a:lnTo>
                    <a:pt x="120167" y="248488"/>
                  </a:lnTo>
                  <a:lnTo>
                    <a:pt x="118554" y="249986"/>
                  </a:lnTo>
                  <a:lnTo>
                    <a:pt x="118986" y="250215"/>
                  </a:lnTo>
                  <a:lnTo>
                    <a:pt x="122072" y="247726"/>
                  </a:lnTo>
                  <a:close/>
                </a:path>
                <a:path w="329565" h="1215390">
                  <a:moveTo>
                    <a:pt x="124523" y="258241"/>
                  </a:moveTo>
                  <a:lnTo>
                    <a:pt x="123596" y="257886"/>
                  </a:lnTo>
                  <a:lnTo>
                    <a:pt x="123659" y="258102"/>
                  </a:lnTo>
                  <a:lnTo>
                    <a:pt x="123685" y="258394"/>
                  </a:lnTo>
                  <a:lnTo>
                    <a:pt x="124523" y="258241"/>
                  </a:lnTo>
                  <a:close/>
                </a:path>
                <a:path w="329565" h="1215390">
                  <a:moveTo>
                    <a:pt x="129413" y="235775"/>
                  </a:moveTo>
                  <a:lnTo>
                    <a:pt x="129044" y="233972"/>
                  </a:lnTo>
                  <a:lnTo>
                    <a:pt x="128968" y="236131"/>
                  </a:lnTo>
                  <a:lnTo>
                    <a:pt x="129413" y="235775"/>
                  </a:lnTo>
                  <a:close/>
                </a:path>
                <a:path w="329565" h="1215390">
                  <a:moveTo>
                    <a:pt x="130390" y="226872"/>
                  </a:moveTo>
                  <a:lnTo>
                    <a:pt x="129159" y="226644"/>
                  </a:lnTo>
                  <a:lnTo>
                    <a:pt x="128854" y="226593"/>
                  </a:lnTo>
                  <a:lnTo>
                    <a:pt x="128244" y="227698"/>
                  </a:lnTo>
                  <a:lnTo>
                    <a:pt x="129133" y="228485"/>
                  </a:lnTo>
                  <a:lnTo>
                    <a:pt x="129768" y="227063"/>
                  </a:lnTo>
                  <a:lnTo>
                    <a:pt x="130390" y="226872"/>
                  </a:lnTo>
                  <a:close/>
                </a:path>
                <a:path w="329565" h="1215390">
                  <a:moveTo>
                    <a:pt x="131318" y="234594"/>
                  </a:moveTo>
                  <a:lnTo>
                    <a:pt x="131178" y="234403"/>
                  </a:lnTo>
                  <a:lnTo>
                    <a:pt x="129413" y="235775"/>
                  </a:lnTo>
                  <a:lnTo>
                    <a:pt x="129565" y="236550"/>
                  </a:lnTo>
                  <a:lnTo>
                    <a:pt x="131318" y="234594"/>
                  </a:lnTo>
                  <a:close/>
                </a:path>
                <a:path w="329565" h="1215390">
                  <a:moveTo>
                    <a:pt x="134010" y="231571"/>
                  </a:moveTo>
                  <a:lnTo>
                    <a:pt x="131318" y="234594"/>
                  </a:lnTo>
                  <a:lnTo>
                    <a:pt x="131737" y="235153"/>
                  </a:lnTo>
                  <a:lnTo>
                    <a:pt x="134010" y="231571"/>
                  </a:lnTo>
                  <a:close/>
                </a:path>
                <a:path w="329565" h="1215390">
                  <a:moveTo>
                    <a:pt x="193967" y="406387"/>
                  </a:moveTo>
                  <a:lnTo>
                    <a:pt x="193662" y="406438"/>
                  </a:lnTo>
                  <a:lnTo>
                    <a:pt x="193459" y="406501"/>
                  </a:lnTo>
                  <a:lnTo>
                    <a:pt x="193687" y="406514"/>
                  </a:lnTo>
                  <a:lnTo>
                    <a:pt x="193967" y="406387"/>
                  </a:lnTo>
                  <a:close/>
                </a:path>
                <a:path w="329565" h="1215390">
                  <a:moveTo>
                    <a:pt x="194132" y="399326"/>
                  </a:moveTo>
                  <a:lnTo>
                    <a:pt x="193573" y="399757"/>
                  </a:lnTo>
                  <a:lnTo>
                    <a:pt x="191477" y="399757"/>
                  </a:lnTo>
                  <a:lnTo>
                    <a:pt x="190957" y="401027"/>
                  </a:lnTo>
                  <a:lnTo>
                    <a:pt x="193243" y="401027"/>
                  </a:lnTo>
                  <a:lnTo>
                    <a:pt x="194132" y="399326"/>
                  </a:lnTo>
                  <a:close/>
                </a:path>
                <a:path w="329565" h="1215390">
                  <a:moveTo>
                    <a:pt x="199326" y="416064"/>
                  </a:moveTo>
                  <a:lnTo>
                    <a:pt x="199313" y="414997"/>
                  </a:lnTo>
                  <a:lnTo>
                    <a:pt x="199148" y="416267"/>
                  </a:lnTo>
                  <a:lnTo>
                    <a:pt x="199326" y="416064"/>
                  </a:lnTo>
                  <a:close/>
                </a:path>
                <a:path w="329565" h="1215390">
                  <a:moveTo>
                    <a:pt x="200101" y="427304"/>
                  </a:moveTo>
                  <a:lnTo>
                    <a:pt x="198577" y="426427"/>
                  </a:lnTo>
                  <a:lnTo>
                    <a:pt x="199085" y="427697"/>
                  </a:lnTo>
                  <a:lnTo>
                    <a:pt x="200101" y="427304"/>
                  </a:lnTo>
                  <a:close/>
                </a:path>
                <a:path w="329565" h="1215390">
                  <a:moveTo>
                    <a:pt x="201726" y="426669"/>
                  </a:moveTo>
                  <a:lnTo>
                    <a:pt x="200101" y="427304"/>
                  </a:lnTo>
                  <a:lnTo>
                    <a:pt x="200774" y="427697"/>
                  </a:lnTo>
                  <a:lnTo>
                    <a:pt x="201726" y="426669"/>
                  </a:lnTo>
                  <a:close/>
                </a:path>
                <a:path w="329565" h="1215390">
                  <a:moveTo>
                    <a:pt x="203034" y="387375"/>
                  </a:moveTo>
                  <a:lnTo>
                    <a:pt x="201282" y="387883"/>
                  </a:lnTo>
                  <a:lnTo>
                    <a:pt x="201498" y="387997"/>
                  </a:lnTo>
                  <a:lnTo>
                    <a:pt x="203034" y="387375"/>
                  </a:lnTo>
                  <a:close/>
                </a:path>
                <a:path w="329565" h="1215390">
                  <a:moveTo>
                    <a:pt x="211264" y="435114"/>
                  </a:moveTo>
                  <a:lnTo>
                    <a:pt x="211023" y="434936"/>
                  </a:lnTo>
                  <a:lnTo>
                    <a:pt x="210794" y="435317"/>
                  </a:lnTo>
                  <a:lnTo>
                    <a:pt x="211264" y="435114"/>
                  </a:lnTo>
                  <a:close/>
                </a:path>
                <a:path w="329565" h="1215390">
                  <a:moveTo>
                    <a:pt x="215925" y="449287"/>
                  </a:moveTo>
                  <a:lnTo>
                    <a:pt x="213944" y="450303"/>
                  </a:lnTo>
                  <a:lnTo>
                    <a:pt x="213995" y="450557"/>
                  </a:lnTo>
                  <a:lnTo>
                    <a:pt x="215620" y="450557"/>
                  </a:lnTo>
                  <a:lnTo>
                    <a:pt x="215925" y="449872"/>
                  </a:lnTo>
                  <a:lnTo>
                    <a:pt x="215925" y="449287"/>
                  </a:lnTo>
                  <a:close/>
                </a:path>
                <a:path w="329565" h="1215390">
                  <a:moveTo>
                    <a:pt x="229717" y="437248"/>
                  </a:moveTo>
                  <a:lnTo>
                    <a:pt x="229666" y="436587"/>
                  </a:lnTo>
                  <a:lnTo>
                    <a:pt x="229019" y="436587"/>
                  </a:lnTo>
                  <a:lnTo>
                    <a:pt x="229717" y="437248"/>
                  </a:lnTo>
                  <a:close/>
                </a:path>
                <a:path w="329565" h="1215390">
                  <a:moveTo>
                    <a:pt x="230555" y="437857"/>
                  </a:moveTo>
                  <a:lnTo>
                    <a:pt x="229717" y="437248"/>
                  </a:lnTo>
                  <a:lnTo>
                    <a:pt x="229755" y="437857"/>
                  </a:lnTo>
                  <a:lnTo>
                    <a:pt x="230555" y="437857"/>
                  </a:lnTo>
                  <a:close/>
                </a:path>
                <a:path w="329565" h="1215390">
                  <a:moveTo>
                    <a:pt x="230835" y="501307"/>
                  </a:moveTo>
                  <a:lnTo>
                    <a:pt x="230136" y="501269"/>
                  </a:lnTo>
                  <a:lnTo>
                    <a:pt x="230136" y="501548"/>
                  </a:lnTo>
                  <a:lnTo>
                    <a:pt x="230835" y="501307"/>
                  </a:lnTo>
                  <a:close/>
                </a:path>
                <a:path w="329565" h="1215390">
                  <a:moveTo>
                    <a:pt x="239737" y="446747"/>
                  </a:moveTo>
                  <a:lnTo>
                    <a:pt x="238658" y="446747"/>
                  </a:lnTo>
                  <a:lnTo>
                    <a:pt x="238315" y="447636"/>
                  </a:lnTo>
                  <a:lnTo>
                    <a:pt x="239737" y="446747"/>
                  </a:lnTo>
                  <a:close/>
                </a:path>
                <a:path w="329565" h="1215390">
                  <a:moveTo>
                    <a:pt x="241795" y="522947"/>
                  </a:moveTo>
                  <a:lnTo>
                    <a:pt x="239610" y="522947"/>
                  </a:lnTo>
                  <a:lnTo>
                    <a:pt x="240220" y="523582"/>
                  </a:lnTo>
                  <a:lnTo>
                    <a:pt x="241795" y="522947"/>
                  </a:lnTo>
                  <a:close/>
                </a:path>
                <a:path w="329565" h="1215390">
                  <a:moveTo>
                    <a:pt x="253631" y="582117"/>
                  </a:moveTo>
                  <a:lnTo>
                    <a:pt x="252514" y="582637"/>
                  </a:lnTo>
                  <a:lnTo>
                    <a:pt x="253619" y="582637"/>
                  </a:lnTo>
                  <a:lnTo>
                    <a:pt x="253631" y="582117"/>
                  </a:lnTo>
                  <a:close/>
                </a:path>
                <a:path w="329565" h="1215390">
                  <a:moveTo>
                    <a:pt x="259118" y="501294"/>
                  </a:moveTo>
                  <a:lnTo>
                    <a:pt x="257873" y="500456"/>
                  </a:lnTo>
                  <a:lnTo>
                    <a:pt x="257873" y="501040"/>
                  </a:lnTo>
                  <a:lnTo>
                    <a:pt x="259118" y="501294"/>
                  </a:lnTo>
                  <a:close/>
                </a:path>
                <a:path w="329565" h="1215390">
                  <a:moveTo>
                    <a:pt x="263232" y="623074"/>
                  </a:moveTo>
                  <a:lnTo>
                    <a:pt x="262115" y="622007"/>
                  </a:lnTo>
                  <a:lnTo>
                    <a:pt x="262813" y="623277"/>
                  </a:lnTo>
                  <a:lnTo>
                    <a:pt x="263232" y="623074"/>
                  </a:lnTo>
                  <a:close/>
                </a:path>
                <a:path w="329565" h="1215390">
                  <a:moveTo>
                    <a:pt x="265353" y="635901"/>
                  </a:moveTo>
                  <a:lnTo>
                    <a:pt x="265315" y="635723"/>
                  </a:lnTo>
                  <a:lnTo>
                    <a:pt x="265303" y="635914"/>
                  </a:lnTo>
                  <a:close/>
                </a:path>
                <a:path w="329565" h="1215390">
                  <a:moveTo>
                    <a:pt x="265417" y="634022"/>
                  </a:moveTo>
                  <a:lnTo>
                    <a:pt x="265239" y="634542"/>
                  </a:lnTo>
                  <a:lnTo>
                    <a:pt x="265201" y="635152"/>
                  </a:lnTo>
                  <a:lnTo>
                    <a:pt x="265315" y="635723"/>
                  </a:lnTo>
                  <a:lnTo>
                    <a:pt x="265417" y="634022"/>
                  </a:lnTo>
                  <a:close/>
                </a:path>
                <a:path w="329565" h="1215390">
                  <a:moveTo>
                    <a:pt x="265722" y="628053"/>
                  </a:moveTo>
                  <a:lnTo>
                    <a:pt x="265480" y="628040"/>
                  </a:lnTo>
                  <a:lnTo>
                    <a:pt x="265264" y="628002"/>
                  </a:lnTo>
                  <a:lnTo>
                    <a:pt x="264934" y="628027"/>
                  </a:lnTo>
                  <a:lnTo>
                    <a:pt x="263931" y="629386"/>
                  </a:lnTo>
                  <a:lnTo>
                    <a:pt x="264883" y="628891"/>
                  </a:lnTo>
                  <a:lnTo>
                    <a:pt x="265404" y="628446"/>
                  </a:lnTo>
                  <a:lnTo>
                    <a:pt x="265722" y="628053"/>
                  </a:lnTo>
                  <a:close/>
                </a:path>
                <a:path w="329565" h="1215390">
                  <a:moveTo>
                    <a:pt x="271170" y="653478"/>
                  </a:moveTo>
                  <a:lnTo>
                    <a:pt x="270865" y="653008"/>
                  </a:lnTo>
                  <a:lnTo>
                    <a:pt x="270179" y="653757"/>
                  </a:lnTo>
                  <a:lnTo>
                    <a:pt x="271170" y="653478"/>
                  </a:lnTo>
                  <a:close/>
                </a:path>
                <a:path w="329565" h="1215390">
                  <a:moveTo>
                    <a:pt x="273799" y="566254"/>
                  </a:moveTo>
                  <a:lnTo>
                    <a:pt x="273532" y="566204"/>
                  </a:lnTo>
                  <a:lnTo>
                    <a:pt x="273634" y="566394"/>
                  </a:lnTo>
                  <a:lnTo>
                    <a:pt x="273799" y="566254"/>
                  </a:lnTo>
                  <a:close/>
                </a:path>
                <a:path w="329565" h="1215390">
                  <a:moveTo>
                    <a:pt x="274535" y="664248"/>
                  </a:moveTo>
                  <a:lnTo>
                    <a:pt x="274459" y="664121"/>
                  </a:lnTo>
                  <a:lnTo>
                    <a:pt x="273723" y="663663"/>
                  </a:lnTo>
                  <a:lnTo>
                    <a:pt x="274002" y="663968"/>
                  </a:lnTo>
                  <a:lnTo>
                    <a:pt x="274535" y="664248"/>
                  </a:lnTo>
                  <a:close/>
                </a:path>
                <a:path w="329565" h="1215390">
                  <a:moveTo>
                    <a:pt x="275463" y="587717"/>
                  </a:moveTo>
                  <a:lnTo>
                    <a:pt x="272288" y="586447"/>
                  </a:lnTo>
                  <a:lnTo>
                    <a:pt x="272364" y="586613"/>
                  </a:lnTo>
                  <a:lnTo>
                    <a:pt x="273989" y="587717"/>
                  </a:lnTo>
                  <a:lnTo>
                    <a:pt x="275463" y="587717"/>
                  </a:lnTo>
                  <a:close/>
                </a:path>
                <a:path w="329565" h="1215390">
                  <a:moveTo>
                    <a:pt x="276186" y="665187"/>
                  </a:moveTo>
                  <a:lnTo>
                    <a:pt x="275894" y="665187"/>
                  </a:lnTo>
                  <a:lnTo>
                    <a:pt x="275767" y="665073"/>
                  </a:lnTo>
                  <a:lnTo>
                    <a:pt x="275513" y="665187"/>
                  </a:lnTo>
                  <a:lnTo>
                    <a:pt x="274789" y="665187"/>
                  </a:lnTo>
                  <a:lnTo>
                    <a:pt x="274091" y="666457"/>
                  </a:lnTo>
                  <a:lnTo>
                    <a:pt x="276186" y="665187"/>
                  </a:lnTo>
                  <a:close/>
                </a:path>
                <a:path w="329565" h="1215390">
                  <a:moveTo>
                    <a:pt x="277647" y="671944"/>
                  </a:moveTo>
                  <a:lnTo>
                    <a:pt x="277495" y="671537"/>
                  </a:lnTo>
                  <a:lnTo>
                    <a:pt x="276593" y="671537"/>
                  </a:lnTo>
                  <a:lnTo>
                    <a:pt x="276263" y="671537"/>
                  </a:lnTo>
                  <a:lnTo>
                    <a:pt x="277647" y="671944"/>
                  </a:lnTo>
                  <a:close/>
                </a:path>
                <a:path w="329565" h="1215390">
                  <a:moveTo>
                    <a:pt x="278460" y="672185"/>
                  </a:moveTo>
                  <a:lnTo>
                    <a:pt x="277647" y="671944"/>
                  </a:lnTo>
                  <a:lnTo>
                    <a:pt x="277964" y="672807"/>
                  </a:lnTo>
                  <a:lnTo>
                    <a:pt x="278460" y="672185"/>
                  </a:lnTo>
                  <a:close/>
                </a:path>
                <a:path w="329565" h="1215390">
                  <a:moveTo>
                    <a:pt x="278879" y="675347"/>
                  </a:moveTo>
                  <a:lnTo>
                    <a:pt x="278511" y="674077"/>
                  </a:lnTo>
                  <a:lnTo>
                    <a:pt x="278561" y="675347"/>
                  </a:lnTo>
                  <a:lnTo>
                    <a:pt x="278879" y="675347"/>
                  </a:lnTo>
                  <a:close/>
                </a:path>
                <a:path w="329565" h="1215390">
                  <a:moveTo>
                    <a:pt x="279298" y="588987"/>
                  </a:moveTo>
                  <a:lnTo>
                    <a:pt x="278460" y="586447"/>
                  </a:lnTo>
                  <a:lnTo>
                    <a:pt x="277939" y="586447"/>
                  </a:lnTo>
                  <a:lnTo>
                    <a:pt x="277406" y="587717"/>
                  </a:lnTo>
                  <a:lnTo>
                    <a:pt x="275463" y="587717"/>
                  </a:lnTo>
                  <a:lnTo>
                    <a:pt x="277431" y="588987"/>
                  </a:lnTo>
                  <a:lnTo>
                    <a:pt x="279298" y="588987"/>
                  </a:lnTo>
                  <a:close/>
                </a:path>
                <a:path w="329565" h="1215390">
                  <a:moveTo>
                    <a:pt x="280771" y="590842"/>
                  </a:moveTo>
                  <a:lnTo>
                    <a:pt x="279069" y="590702"/>
                  </a:lnTo>
                  <a:lnTo>
                    <a:pt x="279019" y="591439"/>
                  </a:lnTo>
                  <a:lnTo>
                    <a:pt x="277939" y="592429"/>
                  </a:lnTo>
                  <a:lnTo>
                    <a:pt x="278434" y="592670"/>
                  </a:lnTo>
                  <a:lnTo>
                    <a:pt x="279958" y="591947"/>
                  </a:lnTo>
                  <a:lnTo>
                    <a:pt x="280771" y="590842"/>
                  </a:lnTo>
                  <a:close/>
                </a:path>
                <a:path w="329565" h="1215390">
                  <a:moveTo>
                    <a:pt x="285838" y="621080"/>
                  </a:moveTo>
                  <a:lnTo>
                    <a:pt x="285635" y="621195"/>
                  </a:lnTo>
                  <a:lnTo>
                    <a:pt x="285483" y="621284"/>
                  </a:lnTo>
                  <a:lnTo>
                    <a:pt x="285305" y="621398"/>
                  </a:lnTo>
                  <a:lnTo>
                    <a:pt x="285534" y="621690"/>
                  </a:lnTo>
                  <a:lnTo>
                    <a:pt x="285838" y="621080"/>
                  </a:lnTo>
                  <a:close/>
                </a:path>
                <a:path w="329565" h="1215390">
                  <a:moveTo>
                    <a:pt x="285915" y="689279"/>
                  </a:moveTo>
                  <a:lnTo>
                    <a:pt x="285330" y="689089"/>
                  </a:lnTo>
                  <a:lnTo>
                    <a:pt x="284784" y="688886"/>
                  </a:lnTo>
                  <a:lnTo>
                    <a:pt x="284403" y="688670"/>
                  </a:lnTo>
                  <a:lnTo>
                    <a:pt x="284530" y="688251"/>
                  </a:lnTo>
                  <a:lnTo>
                    <a:pt x="284759" y="687743"/>
                  </a:lnTo>
                  <a:lnTo>
                    <a:pt x="284264" y="687425"/>
                  </a:lnTo>
                  <a:lnTo>
                    <a:pt x="283756" y="687997"/>
                  </a:lnTo>
                  <a:lnTo>
                    <a:pt x="283946" y="688365"/>
                  </a:lnTo>
                  <a:lnTo>
                    <a:pt x="284391" y="688670"/>
                  </a:lnTo>
                  <a:lnTo>
                    <a:pt x="284251" y="689165"/>
                  </a:lnTo>
                  <a:lnTo>
                    <a:pt x="284251" y="689546"/>
                  </a:lnTo>
                  <a:lnTo>
                    <a:pt x="285915" y="689279"/>
                  </a:lnTo>
                  <a:close/>
                </a:path>
                <a:path w="329565" h="1215390">
                  <a:moveTo>
                    <a:pt x="286042" y="702132"/>
                  </a:moveTo>
                  <a:lnTo>
                    <a:pt x="285076" y="701141"/>
                  </a:lnTo>
                  <a:lnTo>
                    <a:pt x="283552" y="702157"/>
                  </a:lnTo>
                  <a:lnTo>
                    <a:pt x="286042" y="702132"/>
                  </a:lnTo>
                  <a:close/>
                </a:path>
                <a:path w="329565" h="1215390">
                  <a:moveTo>
                    <a:pt x="286435" y="702017"/>
                  </a:moveTo>
                  <a:lnTo>
                    <a:pt x="283260" y="703287"/>
                  </a:lnTo>
                  <a:lnTo>
                    <a:pt x="283997" y="705650"/>
                  </a:lnTo>
                  <a:lnTo>
                    <a:pt x="286435" y="702017"/>
                  </a:lnTo>
                  <a:close/>
                </a:path>
                <a:path w="329565" h="1215390">
                  <a:moveTo>
                    <a:pt x="286842" y="609307"/>
                  </a:moveTo>
                  <a:lnTo>
                    <a:pt x="281724" y="608037"/>
                  </a:lnTo>
                  <a:lnTo>
                    <a:pt x="281787" y="606767"/>
                  </a:lnTo>
                  <a:lnTo>
                    <a:pt x="282803" y="606767"/>
                  </a:lnTo>
                  <a:lnTo>
                    <a:pt x="279158" y="605497"/>
                  </a:lnTo>
                  <a:lnTo>
                    <a:pt x="277469" y="604227"/>
                  </a:lnTo>
                  <a:lnTo>
                    <a:pt x="276110" y="602957"/>
                  </a:lnTo>
                  <a:lnTo>
                    <a:pt x="277672" y="602957"/>
                  </a:lnTo>
                  <a:lnTo>
                    <a:pt x="280212" y="601687"/>
                  </a:lnTo>
                  <a:lnTo>
                    <a:pt x="279654" y="601687"/>
                  </a:lnTo>
                  <a:lnTo>
                    <a:pt x="276047" y="602957"/>
                  </a:lnTo>
                  <a:lnTo>
                    <a:pt x="274929" y="601687"/>
                  </a:lnTo>
                  <a:lnTo>
                    <a:pt x="276237" y="600417"/>
                  </a:lnTo>
                  <a:lnTo>
                    <a:pt x="277190" y="599147"/>
                  </a:lnTo>
                  <a:lnTo>
                    <a:pt x="279958" y="599147"/>
                  </a:lnTo>
                  <a:lnTo>
                    <a:pt x="280479" y="600417"/>
                  </a:lnTo>
                  <a:lnTo>
                    <a:pt x="283921" y="599147"/>
                  </a:lnTo>
                  <a:lnTo>
                    <a:pt x="279882" y="597877"/>
                  </a:lnTo>
                  <a:lnTo>
                    <a:pt x="280327" y="597877"/>
                  </a:lnTo>
                  <a:lnTo>
                    <a:pt x="281927" y="596607"/>
                  </a:lnTo>
                  <a:lnTo>
                    <a:pt x="280873" y="595337"/>
                  </a:lnTo>
                  <a:lnTo>
                    <a:pt x="276872" y="595337"/>
                  </a:lnTo>
                  <a:lnTo>
                    <a:pt x="276567" y="594067"/>
                  </a:lnTo>
                  <a:lnTo>
                    <a:pt x="271145" y="594067"/>
                  </a:lnTo>
                  <a:lnTo>
                    <a:pt x="277368" y="592797"/>
                  </a:lnTo>
                  <a:lnTo>
                    <a:pt x="274116" y="591527"/>
                  </a:lnTo>
                  <a:lnTo>
                    <a:pt x="278028" y="590257"/>
                  </a:lnTo>
                  <a:lnTo>
                    <a:pt x="276847" y="590257"/>
                  </a:lnTo>
                  <a:lnTo>
                    <a:pt x="273418" y="588987"/>
                  </a:lnTo>
                  <a:lnTo>
                    <a:pt x="272364" y="586613"/>
                  </a:lnTo>
                  <a:lnTo>
                    <a:pt x="272110" y="586447"/>
                  </a:lnTo>
                  <a:lnTo>
                    <a:pt x="271754" y="583907"/>
                  </a:lnTo>
                  <a:lnTo>
                    <a:pt x="279590" y="582637"/>
                  </a:lnTo>
                  <a:lnTo>
                    <a:pt x="272630" y="580097"/>
                  </a:lnTo>
                  <a:lnTo>
                    <a:pt x="278295" y="576287"/>
                  </a:lnTo>
                  <a:lnTo>
                    <a:pt x="274624" y="575017"/>
                  </a:lnTo>
                  <a:lnTo>
                    <a:pt x="277914" y="569937"/>
                  </a:lnTo>
                  <a:lnTo>
                    <a:pt x="276517" y="567397"/>
                  </a:lnTo>
                  <a:lnTo>
                    <a:pt x="270827" y="569937"/>
                  </a:lnTo>
                  <a:lnTo>
                    <a:pt x="274320" y="567397"/>
                  </a:lnTo>
                  <a:lnTo>
                    <a:pt x="276059" y="566127"/>
                  </a:lnTo>
                  <a:lnTo>
                    <a:pt x="274599" y="566432"/>
                  </a:lnTo>
                  <a:lnTo>
                    <a:pt x="275869" y="564565"/>
                  </a:lnTo>
                  <a:lnTo>
                    <a:pt x="273799" y="566254"/>
                  </a:lnTo>
                  <a:lnTo>
                    <a:pt x="274586" y="566432"/>
                  </a:lnTo>
                  <a:lnTo>
                    <a:pt x="269938" y="567397"/>
                  </a:lnTo>
                  <a:lnTo>
                    <a:pt x="269354" y="567397"/>
                  </a:lnTo>
                  <a:lnTo>
                    <a:pt x="269735" y="566127"/>
                  </a:lnTo>
                  <a:lnTo>
                    <a:pt x="270827" y="565619"/>
                  </a:lnTo>
                  <a:lnTo>
                    <a:pt x="273532" y="566204"/>
                  </a:lnTo>
                  <a:lnTo>
                    <a:pt x="273215" y="565619"/>
                  </a:lnTo>
                  <a:lnTo>
                    <a:pt x="272300" y="563968"/>
                  </a:lnTo>
                  <a:lnTo>
                    <a:pt x="272757" y="563587"/>
                  </a:lnTo>
                  <a:lnTo>
                    <a:pt x="274396" y="562317"/>
                  </a:lnTo>
                  <a:lnTo>
                    <a:pt x="274332" y="563587"/>
                  </a:lnTo>
                  <a:lnTo>
                    <a:pt x="275704" y="563587"/>
                  </a:lnTo>
                  <a:lnTo>
                    <a:pt x="275691" y="562317"/>
                  </a:lnTo>
                  <a:lnTo>
                    <a:pt x="275691" y="561047"/>
                  </a:lnTo>
                  <a:lnTo>
                    <a:pt x="278104" y="562317"/>
                  </a:lnTo>
                  <a:lnTo>
                    <a:pt x="279438" y="559777"/>
                  </a:lnTo>
                  <a:lnTo>
                    <a:pt x="277291" y="561047"/>
                  </a:lnTo>
                  <a:lnTo>
                    <a:pt x="276110" y="559777"/>
                  </a:lnTo>
                  <a:lnTo>
                    <a:pt x="276669" y="558507"/>
                  </a:lnTo>
                  <a:lnTo>
                    <a:pt x="274205" y="561047"/>
                  </a:lnTo>
                  <a:lnTo>
                    <a:pt x="270256" y="559777"/>
                  </a:lnTo>
                  <a:lnTo>
                    <a:pt x="278803" y="557237"/>
                  </a:lnTo>
                  <a:lnTo>
                    <a:pt x="274878" y="555967"/>
                  </a:lnTo>
                  <a:lnTo>
                    <a:pt x="275551" y="555967"/>
                  </a:lnTo>
                  <a:lnTo>
                    <a:pt x="275780" y="552157"/>
                  </a:lnTo>
                  <a:lnTo>
                    <a:pt x="270446" y="552157"/>
                  </a:lnTo>
                  <a:lnTo>
                    <a:pt x="271094" y="550887"/>
                  </a:lnTo>
                  <a:lnTo>
                    <a:pt x="273304" y="550887"/>
                  </a:lnTo>
                  <a:lnTo>
                    <a:pt x="273202" y="548347"/>
                  </a:lnTo>
                  <a:lnTo>
                    <a:pt x="273138" y="547077"/>
                  </a:lnTo>
                  <a:lnTo>
                    <a:pt x="266039" y="545807"/>
                  </a:lnTo>
                  <a:lnTo>
                    <a:pt x="266827" y="544537"/>
                  </a:lnTo>
                  <a:lnTo>
                    <a:pt x="268401" y="541997"/>
                  </a:lnTo>
                  <a:lnTo>
                    <a:pt x="266865" y="541997"/>
                  </a:lnTo>
                  <a:lnTo>
                    <a:pt x="268160" y="540727"/>
                  </a:lnTo>
                  <a:lnTo>
                    <a:pt x="269735" y="540727"/>
                  </a:lnTo>
                  <a:lnTo>
                    <a:pt x="266661" y="539457"/>
                  </a:lnTo>
                  <a:lnTo>
                    <a:pt x="267322" y="538187"/>
                  </a:lnTo>
                  <a:lnTo>
                    <a:pt x="269201" y="538187"/>
                  </a:lnTo>
                  <a:lnTo>
                    <a:pt x="270294" y="535647"/>
                  </a:lnTo>
                  <a:lnTo>
                    <a:pt x="263753" y="535647"/>
                  </a:lnTo>
                  <a:lnTo>
                    <a:pt x="262877" y="534377"/>
                  </a:lnTo>
                  <a:lnTo>
                    <a:pt x="261988" y="533107"/>
                  </a:lnTo>
                  <a:lnTo>
                    <a:pt x="266395" y="531837"/>
                  </a:lnTo>
                  <a:lnTo>
                    <a:pt x="267169" y="529297"/>
                  </a:lnTo>
                  <a:lnTo>
                    <a:pt x="267525" y="528027"/>
                  </a:lnTo>
                  <a:lnTo>
                    <a:pt x="268147" y="528027"/>
                  </a:lnTo>
                  <a:lnTo>
                    <a:pt x="267601" y="524217"/>
                  </a:lnTo>
                  <a:lnTo>
                    <a:pt x="262648" y="522947"/>
                  </a:lnTo>
                  <a:lnTo>
                    <a:pt x="261289" y="521677"/>
                  </a:lnTo>
                  <a:lnTo>
                    <a:pt x="259918" y="520407"/>
                  </a:lnTo>
                  <a:lnTo>
                    <a:pt x="264071" y="516597"/>
                  </a:lnTo>
                  <a:lnTo>
                    <a:pt x="259803" y="512787"/>
                  </a:lnTo>
                  <a:lnTo>
                    <a:pt x="260362" y="511517"/>
                  </a:lnTo>
                  <a:lnTo>
                    <a:pt x="261467" y="508977"/>
                  </a:lnTo>
                  <a:lnTo>
                    <a:pt x="260832" y="508977"/>
                  </a:lnTo>
                  <a:lnTo>
                    <a:pt x="258025" y="510247"/>
                  </a:lnTo>
                  <a:lnTo>
                    <a:pt x="257403" y="508977"/>
                  </a:lnTo>
                  <a:lnTo>
                    <a:pt x="258064" y="507707"/>
                  </a:lnTo>
                  <a:lnTo>
                    <a:pt x="257784" y="507707"/>
                  </a:lnTo>
                  <a:lnTo>
                    <a:pt x="253720" y="507707"/>
                  </a:lnTo>
                  <a:lnTo>
                    <a:pt x="257771" y="506437"/>
                  </a:lnTo>
                  <a:lnTo>
                    <a:pt x="257784" y="507707"/>
                  </a:lnTo>
                  <a:lnTo>
                    <a:pt x="259664" y="506437"/>
                  </a:lnTo>
                  <a:lnTo>
                    <a:pt x="261543" y="505167"/>
                  </a:lnTo>
                  <a:lnTo>
                    <a:pt x="260032" y="503897"/>
                  </a:lnTo>
                  <a:lnTo>
                    <a:pt x="259727" y="502627"/>
                  </a:lnTo>
                  <a:lnTo>
                    <a:pt x="254406" y="503897"/>
                  </a:lnTo>
                  <a:lnTo>
                    <a:pt x="256413" y="501357"/>
                  </a:lnTo>
                  <a:lnTo>
                    <a:pt x="255651" y="500087"/>
                  </a:lnTo>
                  <a:lnTo>
                    <a:pt x="254889" y="498817"/>
                  </a:lnTo>
                  <a:lnTo>
                    <a:pt x="253288" y="496277"/>
                  </a:lnTo>
                  <a:lnTo>
                    <a:pt x="255104" y="493737"/>
                  </a:lnTo>
                  <a:lnTo>
                    <a:pt x="253542" y="492467"/>
                  </a:lnTo>
                  <a:lnTo>
                    <a:pt x="253250" y="492467"/>
                  </a:lnTo>
                  <a:lnTo>
                    <a:pt x="251675" y="491197"/>
                  </a:lnTo>
                  <a:lnTo>
                    <a:pt x="254508" y="491197"/>
                  </a:lnTo>
                  <a:lnTo>
                    <a:pt x="254508" y="489927"/>
                  </a:lnTo>
                  <a:lnTo>
                    <a:pt x="254520" y="487387"/>
                  </a:lnTo>
                  <a:lnTo>
                    <a:pt x="253746" y="486117"/>
                  </a:lnTo>
                  <a:lnTo>
                    <a:pt x="252971" y="484847"/>
                  </a:lnTo>
                  <a:lnTo>
                    <a:pt x="255155" y="484847"/>
                  </a:lnTo>
                  <a:lnTo>
                    <a:pt x="254850" y="483577"/>
                  </a:lnTo>
                  <a:lnTo>
                    <a:pt x="246456" y="486117"/>
                  </a:lnTo>
                  <a:lnTo>
                    <a:pt x="245833" y="484847"/>
                  </a:lnTo>
                  <a:lnTo>
                    <a:pt x="249885" y="482307"/>
                  </a:lnTo>
                  <a:lnTo>
                    <a:pt x="248983" y="479767"/>
                  </a:lnTo>
                  <a:lnTo>
                    <a:pt x="250799" y="477227"/>
                  </a:lnTo>
                  <a:lnTo>
                    <a:pt x="251701" y="475957"/>
                  </a:lnTo>
                  <a:lnTo>
                    <a:pt x="247015" y="474687"/>
                  </a:lnTo>
                  <a:lnTo>
                    <a:pt x="249199" y="474687"/>
                  </a:lnTo>
                  <a:lnTo>
                    <a:pt x="248881" y="473417"/>
                  </a:lnTo>
                  <a:lnTo>
                    <a:pt x="249377" y="472147"/>
                  </a:lnTo>
                  <a:lnTo>
                    <a:pt x="250355" y="469607"/>
                  </a:lnTo>
                  <a:lnTo>
                    <a:pt x="248107" y="470636"/>
                  </a:lnTo>
                  <a:lnTo>
                    <a:pt x="244221" y="468337"/>
                  </a:lnTo>
                  <a:lnTo>
                    <a:pt x="242087" y="468337"/>
                  </a:lnTo>
                  <a:lnTo>
                    <a:pt x="244919" y="467067"/>
                  </a:lnTo>
                  <a:lnTo>
                    <a:pt x="240982" y="467067"/>
                  </a:lnTo>
                  <a:lnTo>
                    <a:pt x="240030" y="468337"/>
                  </a:lnTo>
                  <a:lnTo>
                    <a:pt x="238480" y="467067"/>
                  </a:lnTo>
                  <a:lnTo>
                    <a:pt x="238696" y="465797"/>
                  </a:lnTo>
                  <a:lnTo>
                    <a:pt x="240030" y="465797"/>
                  </a:lnTo>
                  <a:lnTo>
                    <a:pt x="241007" y="464527"/>
                  </a:lnTo>
                  <a:lnTo>
                    <a:pt x="237070" y="465797"/>
                  </a:lnTo>
                  <a:lnTo>
                    <a:pt x="237985" y="464527"/>
                  </a:lnTo>
                  <a:lnTo>
                    <a:pt x="239941" y="464527"/>
                  </a:lnTo>
                  <a:lnTo>
                    <a:pt x="239814" y="463257"/>
                  </a:lnTo>
                  <a:lnTo>
                    <a:pt x="239674" y="461987"/>
                  </a:lnTo>
                  <a:lnTo>
                    <a:pt x="238772" y="463257"/>
                  </a:lnTo>
                  <a:lnTo>
                    <a:pt x="235089" y="463257"/>
                  </a:lnTo>
                  <a:lnTo>
                    <a:pt x="236283" y="460717"/>
                  </a:lnTo>
                  <a:lnTo>
                    <a:pt x="238696" y="459447"/>
                  </a:lnTo>
                  <a:lnTo>
                    <a:pt x="234835" y="459447"/>
                  </a:lnTo>
                  <a:lnTo>
                    <a:pt x="235280" y="458177"/>
                  </a:lnTo>
                  <a:lnTo>
                    <a:pt x="237197" y="458177"/>
                  </a:lnTo>
                  <a:lnTo>
                    <a:pt x="238277" y="455637"/>
                  </a:lnTo>
                  <a:lnTo>
                    <a:pt x="239699" y="455637"/>
                  </a:lnTo>
                  <a:lnTo>
                    <a:pt x="239610" y="453097"/>
                  </a:lnTo>
                  <a:lnTo>
                    <a:pt x="236448" y="453097"/>
                  </a:lnTo>
                  <a:lnTo>
                    <a:pt x="237045" y="454367"/>
                  </a:lnTo>
                  <a:lnTo>
                    <a:pt x="237439" y="455637"/>
                  </a:lnTo>
                  <a:lnTo>
                    <a:pt x="232803" y="455637"/>
                  </a:lnTo>
                  <a:lnTo>
                    <a:pt x="234924" y="454367"/>
                  </a:lnTo>
                  <a:lnTo>
                    <a:pt x="235813" y="453097"/>
                  </a:lnTo>
                  <a:lnTo>
                    <a:pt x="236334" y="453097"/>
                  </a:lnTo>
                  <a:lnTo>
                    <a:pt x="236994" y="450557"/>
                  </a:lnTo>
                  <a:lnTo>
                    <a:pt x="238125" y="450557"/>
                  </a:lnTo>
                  <a:lnTo>
                    <a:pt x="238264" y="449287"/>
                  </a:lnTo>
                  <a:lnTo>
                    <a:pt x="237642" y="449287"/>
                  </a:lnTo>
                  <a:lnTo>
                    <a:pt x="237845" y="448017"/>
                  </a:lnTo>
                  <a:lnTo>
                    <a:pt x="238175" y="448017"/>
                  </a:lnTo>
                  <a:lnTo>
                    <a:pt x="238315" y="447636"/>
                  </a:lnTo>
                  <a:lnTo>
                    <a:pt x="237718" y="448017"/>
                  </a:lnTo>
                  <a:lnTo>
                    <a:pt x="237312" y="448017"/>
                  </a:lnTo>
                  <a:lnTo>
                    <a:pt x="237159" y="447382"/>
                  </a:lnTo>
                  <a:lnTo>
                    <a:pt x="237693" y="446747"/>
                  </a:lnTo>
                  <a:lnTo>
                    <a:pt x="238239" y="446747"/>
                  </a:lnTo>
                  <a:lnTo>
                    <a:pt x="238074" y="445477"/>
                  </a:lnTo>
                  <a:lnTo>
                    <a:pt x="235343" y="446747"/>
                  </a:lnTo>
                  <a:lnTo>
                    <a:pt x="235432" y="445477"/>
                  </a:lnTo>
                  <a:lnTo>
                    <a:pt x="233489" y="446747"/>
                  </a:lnTo>
                  <a:lnTo>
                    <a:pt x="233870" y="446747"/>
                  </a:lnTo>
                  <a:lnTo>
                    <a:pt x="233375" y="447332"/>
                  </a:lnTo>
                  <a:lnTo>
                    <a:pt x="233972" y="447230"/>
                  </a:lnTo>
                  <a:lnTo>
                    <a:pt x="234162" y="448017"/>
                  </a:lnTo>
                  <a:lnTo>
                    <a:pt x="234543" y="448017"/>
                  </a:lnTo>
                  <a:lnTo>
                    <a:pt x="235140" y="449287"/>
                  </a:lnTo>
                  <a:lnTo>
                    <a:pt x="232143" y="449287"/>
                  </a:lnTo>
                  <a:lnTo>
                    <a:pt x="233375" y="448017"/>
                  </a:lnTo>
                  <a:lnTo>
                    <a:pt x="228574" y="449287"/>
                  </a:lnTo>
                  <a:lnTo>
                    <a:pt x="232029" y="446747"/>
                  </a:lnTo>
                  <a:lnTo>
                    <a:pt x="233413" y="444207"/>
                  </a:lnTo>
                  <a:lnTo>
                    <a:pt x="235673" y="442937"/>
                  </a:lnTo>
                  <a:lnTo>
                    <a:pt x="233324" y="440397"/>
                  </a:lnTo>
                  <a:lnTo>
                    <a:pt x="232752" y="437857"/>
                  </a:lnTo>
                  <a:lnTo>
                    <a:pt x="227088" y="439127"/>
                  </a:lnTo>
                  <a:lnTo>
                    <a:pt x="226187" y="437857"/>
                  </a:lnTo>
                  <a:lnTo>
                    <a:pt x="228295" y="437857"/>
                  </a:lnTo>
                  <a:lnTo>
                    <a:pt x="228955" y="436702"/>
                  </a:lnTo>
                  <a:lnTo>
                    <a:pt x="228777" y="436587"/>
                  </a:lnTo>
                  <a:lnTo>
                    <a:pt x="228688" y="434047"/>
                  </a:lnTo>
                  <a:lnTo>
                    <a:pt x="224980" y="435317"/>
                  </a:lnTo>
                  <a:lnTo>
                    <a:pt x="226009" y="432777"/>
                  </a:lnTo>
                  <a:lnTo>
                    <a:pt x="228625" y="434047"/>
                  </a:lnTo>
                  <a:lnTo>
                    <a:pt x="227215" y="432777"/>
                  </a:lnTo>
                  <a:lnTo>
                    <a:pt x="228434" y="432777"/>
                  </a:lnTo>
                  <a:lnTo>
                    <a:pt x="228422" y="431507"/>
                  </a:lnTo>
                  <a:lnTo>
                    <a:pt x="228384" y="428967"/>
                  </a:lnTo>
                  <a:lnTo>
                    <a:pt x="224726" y="427697"/>
                  </a:lnTo>
                  <a:lnTo>
                    <a:pt x="222275" y="426783"/>
                  </a:lnTo>
                  <a:lnTo>
                    <a:pt x="222275" y="458177"/>
                  </a:lnTo>
                  <a:lnTo>
                    <a:pt x="221983" y="459447"/>
                  </a:lnTo>
                  <a:lnTo>
                    <a:pt x="221348" y="460717"/>
                  </a:lnTo>
                  <a:lnTo>
                    <a:pt x="221310" y="459447"/>
                  </a:lnTo>
                  <a:lnTo>
                    <a:pt x="220980" y="459447"/>
                  </a:lnTo>
                  <a:lnTo>
                    <a:pt x="221894" y="458177"/>
                  </a:lnTo>
                  <a:lnTo>
                    <a:pt x="222275" y="458177"/>
                  </a:lnTo>
                  <a:lnTo>
                    <a:pt x="222275" y="426783"/>
                  </a:lnTo>
                  <a:lnTo>
                    <a:pt x="221348" y="426427"/>
                  </a:lnTo>
                  <a:lnTo>
                    <a:pt x="222123" y="422617"/>
                  </a:lnTo>
                  <a:lnTo>
                    <a:pt x="221068" y="422617"/>
                  </a:lnTo>
                  <a:lnTo>
                    <a:pt x="222186" y="416267"/>
                  </a:lnTo>
                  <a:lnTo>
                    <a:pt x="216725" y="414616"/>
                  </a:lnTo>
                  <a:lnTo>
                    <a:pt x="216725" y="432777"/>
                  </a:lnTo>
                  <a:lnTo>
                    <a:pt x="214490" y="434047"/>
                  </a:lnTo>
                  <a:lnTo>
                    <a:pt x="214388" y="432777"/>
                  </a:lnTo>
                  <a:lnTo>
                    <a:pt x="216725" y="432777"/>
                  </a:lnTo>
                  <a:lnTo>
                    <a:pt x="216725" y="414616"/>
                  </a:lnTo>
                  <a:lnTo>
                    <a:pt x="213791" y="413727"/>
                  </a:lnTo>
                  <a:lnTo>
                    <a:pt x="214972" y="411187"/>
                  </a:lnTo>
                  <a:lnTo>
                    <a:pt x="216750" y="407377"/>
                  </a:lnTo>
                  <a:lnTo>
                    <a:pt x="216954" y="406107"/>
                  </a:lnTo>
                  <a:lnTo>
                    <a:pt x="217157" y="404837"/>
                  </a:lnTo>
                  <a:lnTo>
                    <a:pt x="214820" y="406107"/>
                  </a:lnTo>
                  <a:lnTo>
                    <a:pt x="212712" y="406107"/>
                  </a:lnTo>
                  <a:lnTo>
                    <a:pt x="215493" y="403567"/>
                  </a:lnTo>
                  <a:lnTo>
                    <a:pt x="211493" y="403567"/>
                  </a:lnTo>
                  <a:lnTo>
                    <a:pt x="208127" y="402297"/>
                  </a:lnTo>
                  <a:lnTo>
                    <a:pt x="217055" y="397217"/>
                  </a:lnTo>
                  <a:lnTo>
                    <a:pt x="211251" y="395947"/>
                  </a:lnTo>
                  <a:lnTo>
                    <a:pt x="209448" y="397217"/>
                  </a:lnTo>
                  <a:lnTo>
                    <a:pt x="208089" y="395846"/>
                  </a:lnTo>
                  <a:lnTo>
                    <a:pt x="208089" y="434047"/>
                  </a:lnTo>
                  <a:lnTo>
                    <a:pt x="207225" y="434479"/>
                  </a:lnTo>
                  <a:lnTo>
                    <a:pt x="206730" y="434047"/>
                  </a:lnTo>
                  <a:lnTo>
                    <a:pt x="208089" y="434047"/>
                  </a:lnTo>
                  <a:lnTo>
                    <a:pt x="208089" y="395846"/>
                  </a:lnTo>
                  <a:lnTo>
                    <a:pt x="206984" y="394677"/>
                  </a:lnTo>
                  <a:lnTo>
                    <a:pt x="207987" y="394677"/>
                  </a:lnTo>
                  <a:lnTo>
                    <a:pt x="209499" y="393407"/>
                  </a:lnTo>
                  <a:lnTo>
                    <a:pt x="205879" y="392137"/>
                  </a:lnTo>
                  <a:lnTo>
                    <a:pt x="206197" y="389597"/>
                  </a:lnTo>
                  <a:lnTo>
                    <a:pt x="212013" y="389597"/>
                  </a:lnTo>
                  <a:lnTo>
                    <a:pt x="211150" y="387057"/>
                  </a:lnTo>
                  <a:lnTo>
                    <a:pt x="210146" y="385787"/>
                  </a:lnTo>
                  <a:lnTo>
                    <a:pt x="205536" y="385787"/>
                  </a:lnTo>
                  <a:lnTo>
                    <a:pt x="204685" y="387057"/>
                  </a:lnTo>
                  <a:lnTo>
                    <a:pt x="204177" y="388327"/>
                  </a:lnTo>
                  <a:lnTo>
                    <a:pt x="202679" y="389597"/>
                  </a:lnTo>
                  <a:lnTo>
                    <a:pt x="201498" y="388327"/>
                  </a:lnTo>
                  <a:lnTo>
                    <a:pt x="196977" y="390867"/>
                  </a:lnTo>
                  <a:lnTo>
                    <a:pt x="192125" y="392137"/>
                  </a:lnTo>
                  <a:lnTo>
                    <a:pt x="189953" y="395947"/>
                  </a:lnTo>
                  <a:lnTo>
                    <a:pt x="190690" y="395947"/>
                  </a:lnTo>
                  <a:lnTo>
                    <a:pt x="193344" y="395947"/>
                  </a:lnTo>
                  <a:lnTo>
                    <a:pt x="191389" y="397217"/>
                  </a:lnTo>
                  <a:lnTo>
                    <a:pt x="190690" y="395947"/>
                  </a:lnTo>
                  <a:lnTo>
                    <a:pt x="188976" y="397217"/>
                  </a:lnTo>
                  <a:lnTo>
                    <a:pt x="191338" y="397217"/>
                  </a:lnTo>
                  <a:lnTo>
                    <a:pt x="190627" y="398487"/>
                  </a:lnTo>
                  <a:lnTo>
                    <a:pt x="194576" y="398487"/>
                  </a:lnTo>
                  <a:lnTo>
                    <a:pt x="194132" y="399326"/>
                  </a:lnTo>
                  <a:lnTo>
                    <a:pt x="195237" y="398487"/>
                  </a:lnTo>
                  <a:lnTo>
                    <a:pt x="196380" y="398487"/>
                  </a:lnTo>
                  <a:lnTo>
                    <a:pt x="194678" y="401027"/>
                  </a:lnTo>
                  <a:lnTo>
                    <a:pt x="195033" y="401027"/>
                  </a:lnTo>
                  <a:lnTo>
                    <a:pt x="193929" y="402297"/>
                  </a:lnTo>
                  <a:lnTo>
                    <a:pt x="194170" y="402297"/>
                  </a:lnTo>
                  <a:lnTo>
                    <a:pt x="193916" y="403567"/>
                  </a:lnTo>
                  <a:lnTo>
                    <a:pt x="196469" y="403567"/>
                  </a:lnTo>
                  <a:lnTo>
                    <a:pt x="194284" y="404837"/>
                  </a:lnTo>
                  <a:lnTo>
                    <a:pt x="198234" y="404837"/>
                  </a:lnTo>
                  <a:lnTo>
                    <a:pt x="193967" y="407377"/>
                  </a:lnTo>
                  <a:lnTo>
                    <a:pt x="198348" y="407377"/>
                  </a:lnTo>
                  <a:lnTo>
                    <a:pt x="192722" y="408647"/>
                  </a:lnTo>
                  <a:lnTo>
                    <a:pt x="199186" y="409917"/>
                  </a:lnTo>
                  <a:lnTo>
                    <a:pt x="193586" y="412457"/>
                  </a:lnTo>
                  <a:lnTo>
                    <a:pt x="198564" y="411187"/>
                  </a:lnTo>
                  <a:lnTo>
                    <a:pt x="197091" y="414997"/>
                  </a:lnTo>
                  <a:lnTo>
                    <a:pt x="199313" y="414997"/>
                  </a:lnTo>
                  <a:lnTo>
                    <a:pt x="200355" y="414997"/>
                  </a:lnTo>
                  <a:lnTo>
                    <a:pt x="199326" y="416064"/>
                  </a:lnTo>
                  <a:lnTo>
                    <a:pt x="199339" y="416267"/>
                  </a:lnTo>
                  <a:lnTo>
                    <a:pt x="198094" y="417537"/>
                  </a:lnTo>
                  <a:lnTo>
                    <a:pt x="197472" y="418807"/>
                  </a:lnTo>
                  <a:lnTo>
                    <a:pt x="201307" y="416267"/>
                  </a:lnTo>
                  <a:lnTo>
                    <a:pt x="202768" y="417537"/>
                  </a:lnTo>
                  <a:lnTo>
                    <a:pt x="205422" y="417537"/>
                  </a:lnTo>
                  <a:lnTo>
                    <a:pt x="202260" y="420077"/>
                  </a:lnTo>
                  <a:lnTo>
                    <a:pt x="200698" y="418807"/>
                  </a:lnTo>
                  <a:lnTo>
                    <a:pt x="197332" y="421347"/>
                  </a:lnTo>
                  <a:lnTo>
                    <a:pt x="200380" y="420077"/>
                  </a:lnTo>
                  <a:lnTo>
                    <a:pt x="201231" y="421347"/>
                  </a:lnTo>
                  <a:lnTo>
                    <a:pt x="203619" y="420077"/>
                  </a:lnTo>
                  <a:lnTo>
                    <a:pt x="201726" y="421347"/>
                  </a:lnTo>
                  <a:lnTo>
                    <a:pt x="202844" y="421347"/>
                  </a:lnTo>
                  <a:lnTo>
                    <a:pt x="199885" y="422617"/>
                  </a:lnTo>
                  <a:lnTo>
                    <a:pt x="204698" y="421347"/>
                  </a:lnTo>
                  <a:lnTo>
                    <a:pt x="201015" y="423887"/>
                  </a:lnTo>
                  <a:lnTo>
                    <a:pt x="204241" y="422617"/>
                  </a:lnTo>
                  <a:lnTo>
                    <a:pt x="202438" y="425157"/>
                  </a:lnTo>
                  <a:lnTo>
                    <a:pt x="199936" y="425157"/>
                  </a:lnTo>
                  <a:lnTo>
                    <a:pt x="201955" y="426427"/>
                  </a:lnTo>
                  <a:lnTo>
                    <a:pt x="201726" y="426669"/>
                  </a:lnTo>
                  <a:lnTo>
                    <a:pt x="202361" y="426427"/>
                  </a:lnTo>
                  <a:lnTo>
                    <a:pt x="204533" y="425157"/>
                  </a:lnTo>
                  <a:lnTo>
                    <a:pt x="206260" y="426427"/>
                  </a:lnTo>
                  <a:lnTo>
                    <a:pt x="202222" y="427697"/>
                  </a:lnTo>
                  <a:lnTo>
                    <a:pt x="200634" y="428967"/>
                  </a:lnTo>
                  <a:lnTo>
                    <a:pt x="205651" y="428967"/>
                  </a:lnTo>
                  <a:lnTo>
                    <a:pt x="205828" y="430237"/>
                  </a:lnTo>
                  <a:lnTo>
                    <a:pt x="207619" y="430237"/>
                  </a:lnTo>
                  <a:lnTo>
                    <a:pt x="206082" y="433476"/>
                  </a:lnTo>
                  <a:lnTo>
                    <a:pt x="205955" y="433349"/>
                  </a:lnTo>
                  <a:lnTo>
                    <a:pt x="206044" y="433539"/>
                  </a:lnTo>
                  <a:lnTo>
                    <a:pt x="205816" y="434047"/>
                  </a:lnTo>
                  <a:lnTo>
                    <a:pt x="206324" y="434047"/>
                  </a:lnTo>
                  <a:lnTo>
                    <a:pt x="206819" y="434975"/>
                  </a:lnTo>
                  <a:lnTo>
                    <a:pt x="207505" y="434467"/>
                  </a:lnTo>
                  <a:lnTo>
                    <a:pt x="208203" y="434047"/>
                  </a:lnTo>
                  <a:lnTo>
                    <a:pt x="209130" y="434047"/>
                  </a:lnTo>
                  <a:lnTo>
                    <a:pt x="210832" y="432777"/>
                  </a:lnTo>
                  <a:lnTo>
                    <a:pt x="212369" y="432777"/>
                  </a:lnTo>
                  <a:lnTo>
                    <a:pt x="212648" y="432777"/>
                  </a:lnTo>
                  <a:lnTo>
                    <a:pt x="213969" y="431507"/>
                  </a:lnTo>
                  <a:lnTo>
                    <a:pt x="214299" y="432777"/>
                  </a:lnTo>
                  <a:lnTo>
                    <a:pt x="213423" y="432777"/>
                  </a:lnTo>
                  <a:lnTo>
                    <a:pt x="212623" y="434047"/>
                  </a:lnTo>
                  <a:lnTo>
                    <a:pt x="213918" y="434047"/>
                  </a:lnTo>
                  <a:lnTo>
                    <a:pt x="211264" y="435114"/>
                  </a:lnTo>
                  <a:lnTo>
                    <a:pt x="211518" y="435317"/>
                  </a:lnTo>
                  <a:lnTo>
                    <a:pt x="212318" y="435317"/>
                  </a:lnTo>
                  <a:lnTo>
                    <a:pt x="214934" y="435317"/>
                  </a:lnTo>
                  <a:lnTo>
                    <a:pt x="214401" y="436587"/>
                  </a:lnTo>
                  <a:lnTo>
                    <a:pt x="211175" y="439127"/>
                  </a:lnTo>
                  <a:lnTo>
                    <a:pt x="211556" y="437857"/>
                  </a:lnTo>
                  <a:lnTo>
                    <a:pt x="212318" y="435317"/>
                  </a:lnTo>
                  <a:lnTo>
                    <a:pt x="209931" y="437857"/>
                  </a:lnTo>
                  <a:lnTo>
                    <a:pt x="210553" y="435317"/>
                  </a:lnTo>
                  <a:lnTo>
                    <a:pt x="205828" y="439127"/>
                  </a:lnTo>
                  <a:lnTo>
                    <a:pt x="210248" y="434340"/>
                  </a:lnTo>
                  <a:lnTo>
                    <a:pt x="211023" y="434936"/>
                  </a:lnTo>
                  <a:lnTo>
                    <a:pt x="211582" y="434047"/>
                  </a:lnTo>
                  <a:lnTo>
                    <a:pt x="212369" y="432777"/>
                  </a:lnTo>
                  <a:lnTo>
                    <a:pt x="209867" y="434047"/>
                  </a:lnTo>
                  <a:lnTo>
                    <a:pt x="210197" y="434289"/>
                  </a:lnTo>
                  <a:lnTo>
                    <a:pt x="205397" y="437857"/>
                  </a:lnTo>
                  <a:lnTo>
                    <a:pt x="205270" y="440397"/>
                  </a:lnTo>
                  <a:lnTo>
                    <a:pt x="208051" y="439127"/>
                  </a:lnTo>
                  <a:lnTo>
                    <a:pt x="207873" y="441667"/>
                  </a:lnTo>
                  <a:lnTo>
                    <a:pt x="209905" y="441667"/>
                  </a:lnTo>
                  <a:lnTo>
                    <a:pt x="210553" y="440397"/>
                  </a:lnTo>
                  <a:lnTo>
                    <a:pt x="212559" y="440397"/>
                  </a:lnTo>
                  <a:lnTo>
                    <a:pt x="217004" y="441667"/>
                  </a:lnTo>
                  <a:lnTo>
                    <a:pt x="205130" y="445477"/>
                  </a:lnTo>
                  <a:lnTo>
                    <a:pt x="210375" y="446747"/>
                  </a:lnTo>
                  <a:lnTo>
                    <a:pt x="212788" y="446747"/>
                  </a:lnTo>
                  <a:lnTo>
                    <a:pt x="217068" y="444207"/>
                  </a:lnTo>
                  <a:lnTo>
                    <a:pt x="215455" y="446747"/>
                  </a:lnTo>
                  <a:lnTo>
                    <a:pt x="211493" y="448017"/>
                  </a:lnTo>
                  <a:lnTo>
                    <a:pt x="211899" y="450557"/>
                  </a:lnTo>
                  <a:lnTo>
                    <a:pt x="212877" y="449872"/>
                  </a:lnTo>
                  <a:lnTo>
                    <a:pt x="210997" y="451827"/>
                  </a:lnTo>
                  <a:lnTo>
                    <a:pt x="213944" y="450303"/>
                  </a:lnTo>
                  <a:lnTo>
                    <a:pt x="213766" y="449287"/>
                  </a:lnTo>
                  <a:lnTo>
                    <a:pt x="217335" y="446747"/>
                  </a:lnTo>
                  <a:lnTo>
                    <a:pt x="216192" y="449287"/>
                  </a:lnTo>
                  <a:lnTo>
                    <a:pt x="216115" y="449872"/>
                  </a:lnTo>
                  <a:lnTo>
                    <a:pt x="216344" y="450557"/>
                  </a:lnTo>
                  <a:lnTo>
                    <a:pt x="213106" y="451827"/>
                  </a:lnTo>
                  <a:lnTo>
                    <a:pt x="214439" y="454367"/>
                  </a:lnTo>
                  <a:lnTo>
                    <a:pt x="217754" y="455637"/>
                  </a:lnTo>
                  <a:lnTo>
                    <a:pt x="219278" y="458177"/>
                  </a:lnTo>
                  <a:lnTo>
                    <a:pt x="217043" y="458177"/>
                  </a:lnTo>
                  <a:lnTo>
                    <a:pt x="216230" y="459447"/>
                  </a:lnTo>
                  <a:lnTo>
                    <a:pt x="219062" y="461987"/>
                  </a:lnTo>
                  <a:lnTo>
                    <a:pt x="218274" y="465797"/>
                  </a:lnTo>
                  <a:lnTo>
                    <a:pt x="217309" y="469607"/>
                  </a:lnTo>
                  <a:lnTo>
                    <a:pt x="218808" y="469607"/>
                  </a:lnTo>
                  <a:lnTo>
                    <a:pt x="218122" y="472147"/>
                  </a:lnTo>
                  <a:lnTo>
                    <a:pt x="220662" y="469607"/>
                  </a:lnTo>
                  <a:lnTo>
                    <a:pt x="221996" y="469607"/>
                  </a:lnTo>
                  <a:lnTo>
                    <a:pt x="222427" y="470877"/>
                  </a:lnTo>
                  <a:lnTo>
                    <a:pt x="219621" y="470877"/>
                  </a:lnTo>
                  <a:lnTo>
                    <a:pt x="222796" y="472147"/>
                  </a:lnTo>
                  <a:lnTo>
                    <a:pt x="226961" y="474687"/>
                  </a:lnTo>
                  <a:lnTo>
                    <a:pt x="224624" y="478497"/>
                  </a:lnTo>
                  <a:lnTo>
                    <a:pt x="223621" y="478497"/>
                  </a:lnTo>
                  <a:lnTo>
                    <a:pt x="223037" y="479767"/>
                  </a:lnTo>
                  <a:lnTo>
                    <a:pt x="230225" y="477227"/>
                  </a:lnTo>
                  <a:lnTo>
                    <a:pt x="228066" y="479767"/>
                  </a:lnTo>
                  <a:lnTo>
                    <a:pt x="227444" y="479767"/>
                  </a:lnTo>
                  <a:lnTo>
                    <a:pt x="227482" y="483577"/>
                  </a:lnTo>
                  <a:lnTo>
                    <a:pt x="231571" y="487387"/>
                  </a:lnTo>
                  <a:lnTo>
                    <a:pt x="228092" y="491197"/>
                  </a:lnTo>
                  <a:lnTo>
                    <a:pt x="232448" y="489927"/>
                  </a:lnTo>
                  <a:lnTo>
                    <a:pt x="227418" y="495007"/>
                  </a:lnTo>
                  <a:lnTo>
                    <a:pt x="233337" y="493737"/>
                  </a:lnTo>
                  <a:lnTo>
                    <a:pt x="231140" y="496277"/>
                  </a:lnTo>
                  <a:lnTo>
                    <a:pt x="229882" y="496277"/>
                  </a:lnTo>
                  <a:lnTo>
                    <a:pt x="228917" y="500087"/>
                  </a:lnTo>
                  <a:lnTo>
                    <a:pt x="228904" y="501357"/>
                  </a:lnTo>
                  <a:lnTo>
                    <a:pt x="232956" y="500087"/>
                  </a:lnTo>
                  <a:lnTo>
                    <a:pt x="233883" y="501357"/>
                  </a:lnTo>
                  <a:lnTo>
                    <a:pt x="230835" y="501357"/>
                  </a:lnTo>
                  <a:lnTo>
                    <a:pt x="234480" y="502627"/>
                  </a:lnTo>
                  <a:lnTo>
                    <a:pt x="231051" y="503897"/>
                  </a:lnTo>
                  <a:lnTo>
                    <a:pt x="232143" y="505167"/>
                  </a:lnTo>
                  <a:lnTo>
                    <a:pt x="232181" y="504304"/>
                  </a:lnTo>
                  <a:lnTo>
                    <a:pt x="232587" y="504329"/>
                  </a:lnTo>
                  <a:lnTo>
                    <a:pt x="232194" y="504126"/>
                  </a:lnTo>
                  <a:lnTo>
                    <a:pt x="232206" y="503897"/>
                  </a:lnTo>
                  <a:lnTo>
                    <a:pt x="236016" y="503897"/>
                  </a:lnTo>
                  <a:lnTo>
                    <a:pt x="233172" y="507707"/>
                  </a:lnTo>
                  <a:lnTo>
                    <a:pt x="231622" y="507707"/>
                  </a:lnTo>
                  <a:lnTo>
                    <a:pt x="235318" y="510247"/>
                  </a:lnTo>
                  <a:lnTo>
                    <a:pt x="236245" y="510247"/>
                  </a:lnTo>
                  <a:lnTo>
                    <a:pt x="229387" y="511517"/>
                  </a:lnTo>
                  <a:lnTo>
                    <a:pt x="232816" y="512787"/>
                  </a:lnTo>
                  <a:lnTo>
                    <a:pt x="233426" y="511517"/>
                  </a:lnTo>
                  <a:lnTo>
                    <a:pt x="235305" y="511517"/>
                  </a:lnTo>
                  <a:lnTo>
                    <a:pt x="233718" y="512787"/>
                  </a:lnTo>
                  <a:lnTo>
                    <a:pt x="234264" y="515327"/>
                  </a:lnTo>
                  <a:lnTo>
                    <a:pt x="235483" y="515327"/>
                  </a:lnTo>
                  <a:lnTo>
                    <a:pt x="233286" y="516597"/>
                  </a:lnTo>
                  <a:lnTo>
                    <a:pt x="233514" y="519137"/>
                  </a:lnTo>
                  <a:lnTo>
                    <a:pt x="235927" y="521677"/>
                  </a:lnTo>
                  <a:lnTo>
                    <a:pt x="236753" y="524217"/>
                  </a:lnTo>
                  <a:lnTo>
                    <a:pt x="237439" y="522947"/>
                  </a:lnTo>
                  <a:lnTo>
                    <a:pt x="241185" y="521677"/>
                  </a:lnTo>
                  <a:lnTo>
                    <a:pt x="241795" y="522947"/>
                  </a:lnTo>
                  <a:lnTo>
                    <a:pt x="242417" y="522947"/>
                  </a:lnTo>
                  <a:lnTo>
                    <a:pt x="242354" y="524217"/>
                  </a:lnTo>
                  <a:lnTo>
                    <a:pt x="240817" y="524217"/>
                  </a:lnTo>
                  <a:lnTo>
                    <a:pt x="240220" y="523582"/>
                  </a:lnTo>
                  <a:lnTo>
                    <a:pt x="238658" y="524217"/>
                  </a:lnTo>
                  <a:lnTo>
                    <a:pt x="237680" y="524217"/>
                  </a:lnTo>
                  <a:lnTo>
                    <a:pt x="239191" y="525487"/>
                  </a:lnTo>
                  <a:lnTo>
                    <a:pt x="238569" y="525487"/>
                  </a:lnTo>
                  <a:lnTo>
                    <a:pt x="233794" y="529297"/>
                  </a:lnTo>
                  <a:lnTo>
                    <a:pt x="236588" y="529297"/>
                  </a:lnTo>
                  <a:lnTo>
                    <a:pt x="237439" y="531837"/>
                  </a:lnTo>
                  <a:lnTo>
                    <a:pt x="238950" y="533107"/>
                  </a:lnTo>
                  <a:lnTo>
                    <a:pt x="239826" y="535647"/>
                  </a:lnTo>
                  <a:lnTo>
                    <a:pt x="242658" y="534377"/>
                  </a:lnTo>
                  <a:lnTo>
                    <a:pt x="242303" y="535647"/>
                  </a:lnTo>
                  <a:lnTo>
                    <a:pt x="244805" y="535647"/>
                  </a:lnTo>
                  <a:lnTo>
                    <a:pt x="244386" y="536917"/>
                  </a:lnTo>
                  <a:lnTo>
                    <a:pt x="242709" y="539457"/>
                  </a:lnTo>
                  <a:lnTo>
                    <a:pt x="243535" y="541997"/>
                  </a:lnTo>
                  <a:lnTo>
                    <a:pt x="245338" y="543267"/>
                  </a:lnTo>
                  <a:lnTo>
                    <a:pt x="245618" y="542772"/>
                  </a:lnTo>
                  <a:lnTo>
                    <a:pt x="246176" y="544537"/>
                  </a:lnTo>
                  <a:lnTo>
                    <a:pt x="244030" y="543267"/>
                  </a:lnTo>
                  <a:lnTo>
                    <a:pt x="245160" y="545807"/>
                  </a:lnTo>
                  <a:lnTo>
                    <a:pt x="245452" y="547077"/>
                  </a:lnTo>
                  <a:lnTo>
                    <a:pt x="248424" y="549617"/>
                  </a:lnTo>
                  <a:lnTo>
                    <a:pt x="249389" y="548347"/>
                  </a:lnTo>
                  <a:lnTo>
                    <a:pt x="251256" y="548347"/>
                  </a:lnTo>
                  <a:lnTo>
                    <a:pt x="249961" y="549617"/>
                  </a:lnTo>
                  <a:lnTo>
                    <a:pt x="248424" y="549617"/>
                  </a:lnTo>
                  <a:lnTo>
                    <a:pt x="253250" y="552157"/>
                  </a:lnTo>
                  <a:lnTo>
                    <a:pt x="243192" y="559777"/>
                  </a:lnTo>
                  <a:lnTo>
                    <a:pt x="249339" y="561047"/>
                  </a:lnTo>
                  <a:lnTo>
                    <a:pt x="249021" y="561047"/>
                  </a:lnTo>
                  <a:lnTo>
                    <a:pt x="252603" y="563587"/>
                  </a:lnTo>
                  <a:lnTo>
                    <a:pt x="252501" y="564857"/>
                  </a:lnTo>
                  <a:lnTo>
                    <a:pt x="250444" y="562317"/>
                  </a:lnTo>
                  <a:lnTo>
                    <a:pt x="249097" y="564857"/>
                  </a:lnTo>
                  <a:lnTo>
                    <a:pt x="254228" y="566127"/>
                  </a:lnTo>
                  <a:lnTo>
                    <a:pt x="249783" y="568667"/>
                  </a:lnTo>
                  <a:lnTo>
                    <a:pt x="253326" y="571207"/>
                  </a:lnTo>
                  <a:lnTo>
                    <a:pt x="246214" y="575017"/>
                  </a:lnTo>
                  <a:lnTo>
                    <a:pt x="255739" y="577557"/>
                  </a:lnTo>
                  <a:lnTo>
                    <a:pt x="251561" y="581367"/>
                  </a:lnTo>
                  <a:lnTo>
                    <a:pt x="253657" y="581367"/>
                  </a:lnTo>
                  <a:lnTo>
                    <a:pt x="253631" y="582117"/>
                  </a:lnTo>
                  <a:lnTo>
                    <a:pt x="254863" y="581558"/>
                  </a:lnTo>
                  <a:lnTo>
                    <a:pt x="254762" y="581367"/>
                  </a:lnTo>
                  <a:lnTo>
                    <a:pt x="255282" y="581367"/>
                  </a:lnTo>
                  <a:lnTo>
                    <a:pt x="254863" y="581558"/>
                  </a:lnTo>
                  <a:lnTo>
                    <a:pt x="258495" y="587717"/>
                  </a:lnTo>
                  <a:lnTo>
                    <a:pt x="255117" y="594067"/>
                  </a:lnTo>
                  <a:lnTo>
                    <a:pt x="255016" y="602957"/>
                  </a:lnTo>
                  <a:lnTo>
                    <a:pt x="264642" y="600417"/>
                  </a:lnTo>
                  <a:lnTo>
                    <a:pt x="260997" y="604227"/>
                  </a:lnTo>
                  <a:lnTo>
                    <a:pt x="257454" y="604227"/>
                  </a:lnTo>
                  <a:lnTo>
                    <a:pt x="262597" y="606767"/>
                  </a:lnTo>
                  <a:lnTo>
                    <a:pt x="259486" y="613117"/>
                  </a:lnTo>
                  <a:lnTo>
                    <a:pt x="263867" y="615657"/>
                  </a:lnTo>
                  <a:lnTo>
                    <a:pt x="279209" y="615657"/>
                  </a:lnTo>
                  <a:lnTo>
                    <a:pt x="282206" y="613117"/>
                  </a:lnTo>
                  <a:lnTo>
                    <a:pt x="280822" y="613117"/>
                  </a:lnTo>
                  <a:lnTo>
                    <a:pt x="284353" y="610577"/>
                  </a:lnTo>
                  <a:lnTo>
                    <a:pt x="284835" y="610577"/>
                  </a:lnTo>
                  <a:lnTo>
                    <a:pt x="286842" y="609307"/>
                  </a:lnTo>
                  <a:close/>
                </a:path>
                <a:path w="329565" h="1215390">
                  <a:moveTo>
                    <a:pt x="288493" y="630923"/>
                  </a:moveTo>
                  <a:lnTo>
                    <a:pt x="288277" y="631012"/>
                  </a:lnTo>
                  <a:lnTo>
                    <a:pt x="288112" y="631317"/>
                  </a:lnTo>
                  <a:lnTo>
                    <a:pt x="288429" y="631012"/>
                  </a:lnTo>
                  <a:close/>
                </a:path>
                <a:path w="329565" h="1215390">
                  <a:moveTo>
                    <a:pt x="288505" y="630758"/>
                  </a:moveTo>
                  <a:lnTo>
                    <a:pt x="288213" y="630580"/>
                  </a:lnTo>
                  <a:lnTo>
                    <a:pt x="287870" y="630758"/>
                  </a:lnTo>
                  <a:lnTo>
                    <a:pt x="288290" y="630809"/>
                  </a:lnTo>
                  <a:lnTo>
                    <a:pt x="288493" y="630923"/>
                  </a:lnTo>
                  <a:lnTo>
                    <a:pt x="288505" y="630758"/>
                  </a:lnTo>
                  <a:close/>
                </a:path>
                <a:path w="329565" h="1215390">
                  <a:moveTo>
                    <a:pt x="288874" y="613117"/>
                  </a:moveTo>
                  <a:lnTo>
                    <a:pt x="282206" y="613117"/>
                  </a:lnTo>
                  <a:lnTo>
                    <a:pt x="281228" y="615657"/>
                  </a:lnTo>
                  <a:lnTo>
                    <a:pt x="282308" y="615657"/>
                  </a:lnTo>
                  <a:lnTo>
                    <a:pt x="288874" y="613117"/>
                  </a:lnTo>
                  <a:close/>
                </a:path>
                <a:path w="329565" h="1215390">
                  <a:moveTo>
                    <a:pt x="289966" y="622998"/>
                  </a:moveTo>
                  <a:lnTo>
                    <a:pt x="288785" y="622338"/>
                  </a:lnTo>
                  <a:lnTo>
                    <a:pt x="285623" y="623290"/>
                  </a:lnTo>
                  <a:lnTo>
                    <a:pt x="286321" y="623684"/>
                  </a:lnTo>
                  <a:lnTo>
                    <a:pt x="289966" y="622998"/>
                  </a:lnTo>
                  <a:close/>
                </a:path>
                <a:path w="329565" h="1215390">
                  <a:moveTo>
                    <a:pt x="290474" y="634707"/>
                  </a:moveTo>
                  <a:close/>
                </a:path>
                <a:path w="329565" h="1215390">
                  <a:moveTo>
                    <a:pt x="290614" y="757897"/>
                  </a:moveTo>
                  <a:lnTo>
                    <a:pt x="289280" y="757897"/>
                  </a:lnTo>
                  <a:lnTo>
                    <a:pt x="290220" y="759167"/>
                  </a:lnTo>
                  <a:lnTo>
                    <a:pt x="290614" y="757897"/>
                  </a:lnTo>
                  <a:close/>
                </a:path>
                <a:path w="329565" h="1215390">
                  <a:moveTo>
                    <a:pt x="290855" y="768807"/>
                  </a:moveTo>
                  <a:lnTo>
                    <a:pt x="290601" y="768578"/>
                  </a:lnTo>
                  <a:lnTo>
                    <a:pt x="290233" y="768731"/>
                  </a:lnTo>
                  <a:lnTo>
                    <a:pt x="290855" y="768807"/>
                  </a:lnTo>
                  <a:close/>
                </a:path>
                <a:path w="329565" h="1215390">
                  <a:moveTo>
                    <a:pt x="291020" y="756627"/>
                  </a:moveTo>
                  <a:lnTo>
                    <a:pt x="290842" y="756627"/>
                  </a:lnTo>
                  <a:lnTo>
                    <a:pt x="290969" y="756780"/>
                  </a:lnTo>
                  <a:lnTo>
                    <a:pt x="291020" y="756627"/>
                  </a:lnTo>
                  <a:close/>
                </a:path>
                <a:path w="329565" h="1215390">
                  <a:moveTo>
                    <a:pt x="291744" y="738949"/>
                  </a:moveTo>
                  <a:lnTo>
                    <a:pt x="291490" y="739013"/>
                  </a:lnTo>
                  <a:lnTo>
                    <a:pt x="291223" y="739127"/>
                  </a:lnTo>
                  <a:lnTo>
                    <a:pt x="291020" y="739267"/>
                  </a:lnTo>
                  <a:lnTo>
                    <a:pt x="291211" y="739241"/>
                  </a:lnTo>
                  <a:lnTo>
                    <a:pt x="291465" y="739114"/>
                  </a:lnTo>
                  <a:lnTo>
                    <a:pt x="291744" y="738949"/>
                  </a:lnTo>
                  <a:close/>
                </a:path>
                <a:path w="329565" h="1215390">
                  <a:moveTo>
                    <a:pt x="291858" y="768934"/>
                  </a:moveTo>
                  <a:lnTo>
                    <a:pt x="290855" y="768807"/>
                  </a:lnTo>
                  <a:lnTo>
                    <a:pt x="291007" y="768946"/>
                  </a:lnTo>
                  <a:lnTo>
                    <a:pt x="291858" y="768934"/>
                  </a:lnTo>
                  <a:close/>
                </a:path>
                <a:path w="329565" h="1215390">
                  <a:moveTo>
                    <a:pt x="291858" y="757897"/>
                  </a:moveTo>
                  <a:lnTo>
                    <a:pt x="290969" y="756780"/>
                  </a:lnTo>
                  <a:lnTo>
                    <a:pt x="290614" y="757897"/>
                  </a:lnTo>
                  <a:lnTo>
                    <a:pt x="291858" y="757897"/>
                  </a:lnTo>
                  <a:close/>
                </a:path>
                <a:path w="329565" h="1215390">
                  <a:moveTo>
                    <a:pt x="292430" y="771093"/>
                  </a:moveTo>
                  <a:lnTo>
                    <a:pt x="292379" y="770928"/>
                  </a:lnTo>
                  <a:lnTo>
                    <a:pt x="292341" y="770763"/>
                  </a:lnTo>
                  <a:lnTo>
                    <a:pt x="292354" y="770597"/>
                  </a:lnTo>
                  <a:lnTo>
                    <a:pt x="292277" y="770839"/>
                  </a:lnTo>
                  <a:lnTo>
                    <a:pt x="292315" y="770978"/>
                  </a:lnTo>
                  <a:close/>
                </a:path>
                <a:path w="329565" h="1215390">
                  <a:moveTo>
                    <a:pt x="292493" y="660107"/>
                  </a:moveTo>
                  <a:lnTo>
                    <a:pt x="292201" y="660107"/>
                  </a:lnTo>
                  <a:lnTo>
                    <a:pt x="291934" y="661377"/>
                  </a:lnTo>
                  <a:lnTo>
                    <a:pt x="292493" y="660107"/>
                  </a:lnTo>
                  <a:close/>
                </a:path>
                <a:path w="329565" h="1215390">
                  <a:moveTo>
                    <a:pt x="292671" y="776719"/>
                  </a:moveTo>
                  <a:lnTo>
                    <a:pt x="292290" y="776452"/>
                  </a:lnTo>
                  <a:lnTo>
                    <a:pt x="292201" y="776732"/>
                  </a:lnTo>
                  <a:lnTo>
                    <a:pt x="292392" y="776706"/>
                  </a:lnTo>
                  <a:lnTo>
                    <a:pt x="292544" y="776706"/>
                  </a:lnTo>
                  <a:lnTo>
                    <a:pt x="292671" y="776719"/>
                  </a:lnTo>
                  <a:close/>
                </a:path>
                <a:path w="329565" h="1215390">
                  <a:moveTo>
                    <a:pt x="292684" y="739178"/>
                  </a:moveTo>
                  <a:lnTo>
                    <a:pt x="292468" y="738847"/>
                  </a:lnTo>
                  <a:lnTo>
                    <a:pt x="291744" y="740117"/>
                  </a:lnTo>
                  <a:lnTo>
                    <a:pt x="292684" y="739178"/>
                  </a:lnTo>
                  <a:close/>
                </a:path>
                <a:path w="329565" h="1215390">
                  <a:moveTo>
                    <a:pt x="292938" y="768908"/>
                  </a:moveTo>
                  <a:lnTo>
                    <a:pt x="291858" y="768921"/>
                  </a:lnTo>
                  <a:lnTo>
                    <a:pt x="292087" y="768959"/>
                  </a:lnTo>
                  <a:lnTo>
                    <a:pt x="292430" y="768946"/>
                  </a:lnTo>
                  <a:lnTo>
                    <a:pt x="292938" y="768908"/>
                  </a:lnTo>
                  <a:close/>
                </a:path>
                <a:path w="329565" h="1215390">
                  <a:moveTo>
                    <a:pt x="292976" y="641057"/>
                  </a:moveTo>
                  <a:lnTo>
                    <a:pt x="291490" y="642327"/>
                  </a:lnTo>
                  <a:lnTo>
                    <a:pt x="291795" y="642327"/>
                  </a:lnTo>
                  <a:lnTo>
                    <a:pt x="292976" y="641057"/>
                  </a:lnTo>
                  <a:close/>
                </a:path>
                <a:path w="329565" h="1215390">
                  <a:moveTo>
                    <a:pt x="293039" y="776846"/>
                  </a:moveTo>
                  <a:lnTo>
                    <a:pt x="292671" y="776719"/>
                  </a:lnTo>
                  <a:lnTo>
                    <a:pt x="293039" y="776986"/>
                  </a:lnTo>
                  <a:lnTo>
                    <a:pt x="293039" y="776846"/>
                  </a:lnTo>
                  <a:close/>
                </a:path>
                <a:path w="329565" h="1215390">
                  <a:moveTo>
                    <a:pt x="293725" y="771271"/>
                  </a:moveTo>
                  <a:lnTo>
                    <a:pt x="292976" y="771283"/>
                  </a:lnTo>
                  <a:lnTo>
                    <a:pt x="292608" y="771232"/>
                  </a:lnTo>
                  <a:lnTo>
                    <a:pt x="292430" y="771093"/>
                  </a:lnTo>
                  <a:lnTo>
                    <a:pt x="292608" y="771423"/>
                  </a:lnTo>
                  <a:lnTo>
                    <a:pt x="292074" y="771436"/>
                  </a:lnTo>
                  <a:lnTo>
                    <a:pt x="292265" y="771626"/>
                  </a:lnTo>
                  <a:lnTo>
                    <a:pt x="292595" y="771753"/>
                  </a:lnTo>
                  <a:lnTo>
                    <a:pt x="293027" y="771867"/>
                  </a:lnTo>
                  <a:lnTo>
                    <a:pt x="292874" y="771715"/>
                  </a:lnTo>
                  <a:lnTo>
                    <a:pt x="292722" y="771575"/>
                  </a:lnTo>
                  <a:lnTo>
                    <a:pt x="292620" y="771423"/>
                  </a:lnTo>
                  <a:lnTo>
                    <a:pt x="293065" y="771410"/>
                  </a:lnTo>
                  <a:lnTo>
                    <a:pt x="293471" y="771359"/>
                  </a:lnTo>
                  <a:lnTo>
                    <a:pt x="293725" y="771271"/>
                  </a:lnTo>
                  <a:close/>
                </a:path>
                <a:path w="329565" h="1215390">
                  <a:moveTo>
                    <a:pt x="293852" y="777544"/>
                  </a:moveTo>
                  <a:lnTo>
                    <a:pt x="293039" y="776986"/>
                  </a:lnTo>
                  <a:lnTo>
                    <a:pt x="293065" y="777201"/>
                  </a:lnTo>
                  <a:lnTo>
                    <a:pt x="292989" y="777481"/>
                  </a:lnTo>
                  <a:lnTo>
                    <a:pt x="293852" y="777544"/>
                  </a:lnTo>
                  <a:close/>
                </a:path>
                <a:path w="329565" h="1215390">
                  <a:moveTo>
                    <a:pt x="294132" y="659701"/>
                  </a:moveTo>
                  <a:lnTo>
                    <a:pt x="293903" y="659942"/>
                  </a:lnTo>
                  <a:lnTo>
                    <a:pt x="293839" y="660107"/>
                  </a:lnTo>
                  <a:lnTo>
                    <a:pt x="293827" y="660247"/>
                  </a:lnTo>
                  <a:lnTo>
                    <a:pt x="294132" y="659701"/>
                  </a:lnTo>
                  <a:close/>
                </a:path>
                <a:path w="329565" h="1215390">
                  <a:moveTo>
                    <a:pt x="294195" y="640359"/>
                  </a:moveTo>
                  <a:lnTo>
                    <a:pt x="293700" y="640524"/>
                  </a:lnTo>
                  <a:lnTo>
                    <a:pt x="293319" y="640702"/>
                  </a:lnTo>
                  <a:lnTo>
                    <a:pt x="292976" y="640892"/>
                  </a:lnTo>
                  <a:lnTo>
                    <a:pt x="293281" y="640816"/>
                  </a:lnTo>
                  <a:lnTo>
                    <a:pt x="293624" y="640676"/>
                  </a:lnTo>
                  <a:lnTo>
                    <a:pt x="294195" y="640359"/>
                  </a:lnTo>
                  <a:close/>
                </a:path>
                <a:path w="329565" h="1215390">
                  <a:moveTo>
                    <a:pt x="294246" y="767029"/>
                  </a:moveTo>
                  <a:lnTo>
                    <a:pt x="292404" y="766686"/>
                  </a:lnTo>
                  <a:lnTo>
                    <a:pt x="292214" y="767257"/>
                  </a:lnTo>
                  <a:lnTo>
                    <a:pt x="290271" y="768261"/>
                  </a:lnTo>
                  <a:lnTo>
                    <a:pt x="290601" y="768578"/>
                  </a:lnTo>
                  <a:lnTo>
                    <a:pt x="294246" y="767029"/>
                  </a:lnTo>
                  <a:close/>
                </a:path>
                <a:path w="329565" h="1215390">
                  <a:moveTo>
                    <a:pt x="294411" y="776122"/>
                  </a:moveTo>
                  <a:lnTo>
                    <a:pt x="294055" y="775677"/>
                  </a:lnTo>
                  <a:lnTo>
                    <a:pt x="293585" y="775677"/>
                  </a:lnTo>
                  <a:lnTo>
                    <a:pt x="294411" y="776122"/>
                  </a:lnTo>
                  <a:close/>
                </a:path>
                <a:path w="329565" h="1215390">
                  <a:moveTo>
                    <a:pt x="294868" y="653757"/>
                  </a:moveTo>
                  <a:lnTo>
                    <a:pt x="294665" y="653681"/>
                  </a:lnTo>
                  <a:lnTo>
                    <a:pt x="294868" y="653757"/>
                  </a:lnTo>
                  <a:close/>
                </a:path>
                <a:path w="329565" h="1215390">
                  <a:moveTo>
                    <a:pt x="295338" y="775677"/>
                  </a:moveTo>
                  <a:lnTo>
                    <a:pt x="294335" y="774407"/>
                  </a:lnTo>
                  <a:lnTo>
                    <a:pt x="293141" y="774407"/>
                  </a:lnTo>
                  <a:lnTo>
                    <a:pt x="294055" y="775677"/>
                  </a:lnTo>
                  <a:lnTo>
                    <a:pt x="295338" y="775677"/>
                  </a:lnTo>
                  <a:close/>
                </a:path>
                <a:path w="329565" h="1215390">
                  <a:moveTo>
                    <a:pt x="295706" y="668997"/>
                  </a:moveTo>
                  <a:lnTo>
                    <a:pt x="295516" y="668909"/>
                  </a:lnTo>
                  <a:lnTo>
                    <a:pt x="295376" y="668997"/>
                  </a:lnTo>
                  <a:lnTo>
                    <a:pt x="295706" y="668997"/>
                  </a:lnTo>
                  <a:close/>
                </a:path>
                <a:path w="329565" h="1215390">
                  <a:moveTo>
                    <a:pt x="295884" y="776947"/>
                  </a:moveTo>
                  <a:lnTo>
                    <a:pt x="294411" y="776122"/>
                  </a:lnTo>
                  <a:lnTo>
                    <a:pt x="295033" y="776947"/>
                  </a:lnTo>
                  <a:lnTo>
                    <a:pt x="295884" y="776947"/>
                  </a:lnTo>
                  <a:close/>
                </a:path>
                <a:path w="329565" h="1215390">
                  <a:moveTo>
                    <a:pt x="298107" y="782955"/>
                  </a:moveTo>
                  <a:lnTo>
                    <a:pt x="297637" y="782408"/>
                  </a:lnTo>
                  <a:lnTo>
                    <a:pt x="294144" y="782294"/>
                  </a:lnTo>
                  <a:lnTo>
                    <a:pt x="295160" y="783120"/>
                  </a:lnTo>
                  <a:lnTo>
                    <a:pt x="296075" y="783259"/>
                  </a:lnTo>
                  <a:lnTo>
                    <a:pt x="298107" y="782955"/>
                  </a:lnTo>
                  <a:close/>
                </a:path>
                <a:path w="329565" h="1215390">
                  <a:moveTo>
                    <a:pt x="299237" y="652487"/>
                  </a:moveTo>
                  <a:lnTo>
                    <a:pt x="296938" y="651217"/>
                  </a:lnTo>
                  <a:lnTo>
                    <a:pt x="294881" y="652322"/>
                  </a:lnTo>
                  <a:lnTo>
                    <a:pt x="292569" y="651217"/>
                  </a:lnTo>
                  <a:lnTo>
                    <a:pt x="294779" y="653656"/>
                  </a:lnTo>
                  <a:lnTo>
                    <a:pt x="299237" y="652487"/>
                  </a:lnTo>
                  <a:close/>
                </a:path>
                <a:path w="329565" h="1215390">
                  <a:moveTo>
                    <a:pt x="299415" y="730745"/>
                  </a:moveTo>
                  <a:lnTo>
                    <a:pt x="298386" y="730224"/>
                  </a:lnTo>
                  <a:lnTo>
                    <a:pt x="298272" y="731227"/>
                  </a:lnTo>
                  <a:lnTo>
                    <a:pt x="299415" y="730745"/>
                  </a:lnTo>
                  <a:close/>
                </a:path>
                <a:path w="329565" h="1215390">
                  <a:moveTo>
                    <a:pt x="299453" y="677570"/>
                  </a:moveTo>
                  <a:lnTo>
                    <a:pt x="299186" y="677532"/>
                  </a:lnTo>
                  <a:lnTo>
                    <a:pt x="299123" y="677697"/>
                  </a:lnTo>
                  <a:lnTo>
                    <a:pt x="299021" y="677938"/>
                  </a:lnTo>
                  <a:lnTo>
                    <a:pt x="299313" y="677748"/>
                  </a:lnTo>
                  <a:lnTo>
                    <a:pt x="299453" y="677570"/>
                  </a:lnTo>
                  <a:close/>
                </a:path>
                <a:path w="329565" h="1215390">
                  <a:moveTo>
                    <a:pt x="299605" y="720686"/>
                  </a:moveTo>
                  <a:lnTo>
                    <a:pt x="299389" y="720826"/>
                  </a:lnTo>
                  <a:lnTo>
                    <a:pt x="299554" y="720763"/>
                  </a:lnTo>
                  <a:close/>
                </a:path>
                <a:path w="329565" h="1215390">
                  <a:moveTo>
                    <a:pt x="299758" y="663917"/>
                  </a:moveTo>
                  <a:lnTo>
                    <a:pt x="299669" y="663003"/>
                  </a:lnTo>
                  <a:lnTo>
                    <a:pt x="298589" y="663917"/>
                  </a:lnTo>
                  <a:lnTo>
                    <a:pt x="299758" y="663917"/>
                  </a:lnTo>
                  <a:close/>
                </a:path>
                <a:path w="329565" h="1215390">
                  <a:moveTo>
                    <a:pt x="299961" y="720255"/>
                  </a:moveTo>
                  <a:lnTo>
                    <a:pt x="299605" y="720686"/>
                  </a:lnTo>
                  <a:lnTo>
                    <a:pt x="299821" y="720547"/>
                  </a:lnTo>
                  <a:lnTo>
                    <a:pt x="299923" y="720407"/>
                  </a:lnTo>
                  <a:lnTo>
                    <a:pt x="299961" y="720255"/>
                  </a:lnTo>
                  <a:close/>
                </a:path>
                <a:path w="329565" h="1215390">
                  <a:moveTo>
                    <a:pt x="300037" y="694397"/>
                  </a:moveTo>
                  <a:lnTo>
                    <a:pt x="299440" y="693013"/>
                  </a:lnTo>
                  <a:lnTo>
                    <a:pt x="297116" y="694347"/>
                  </a:lnTo>
                  <a:lnTo>
                    <a:pt x="300037" y="694397"/>
                  </a:lnTo>
                  <a:close/>
                </a:path>
                <a:path w="329565" h="1215390">
                  <a:moveTo>
                    <a:pt x="300101" y="662647"/>
                  </a:moveTo>
                  <a:lnTo>
                    <a:pt x="299631" y="662647"/>
                  </a:lnTo>
                  <a:lnTo>
                    <a:pt x="299669" y="663003"/>
                  </a:lnTo>
                  <a:lnTo>
                    <a:pt x="300101" y="662647"/>
                  </a:lnTo>
                  <a:close/>
                </a:path>
                <a:path w="329565" h="1215390">
                  <a:moveTo>
                    <a:pt x="300164" y="667727"/>
                  </a:moveTo>
                  <a:lnTo>
                    <a:pt x="299669" y="666991"/>
                  </a:lnTo>
                  <a:lnTo>
                    <a:pt x="299707" y="667727"/>
                  </a:lnTo>
                  <a:lnTo>
                    <a:pt x="300164" y="667727"/>
                  </a:lnTo>
                  <a:close/>
                </a:path>
                <a:path w="329565" h="1215390">
                  <a:moveTo>
                    <a:pt x="300913" y="719162"/>
                  </a:moveTo>
                  <a:lnTo>
                    <a:pt x="299783" y="719239"/>
                  </a:lnTo>
                  <a:lnTo>
                    <a:pt x="300139" y="719759"/>
                  </a:lnTo>
                  <a:lnTo>
                    <a:pt x="299961" y="720255"/>
                  </a:lnTo>
                  <a:lnTo>
                    <a:pt x="300913" y="719162"/>
                  </a:lnTo>
                  <a:close/>
                </a:path>
                <a:path w="329565" h="1215390">
                  <a:moveTo>
                    <a:pt x="301167" y="778598"/>
                  </a:moveTo>
                  <a:lnTo>
                    <a:pt x="299427" y="778052"/>
                  </a:lnTo>
                  <a:lnTo>
                    <a:pt x="296418" y="777519"/>
                  </a:lnTo>
                  <a:lnTo>
                    <a:pt x="293281" y="778256"/>
                  </a:lnTo>
                  <a:lnTo>
                    <a:pt x="296672" y="778637"/>
                  </a:lnTo>
                  <a:lnTo>
                    <a:pt x="295300" y="778929"/>
                  </a:lnTo>
                  <a:lnTo>
                    <a:pt x="299326" y="779310"/>
                  </a:lnTo>
                  <a:lnTo>
                    <a:pt x="299783" y="779881"/>
                  </a:lnTo>
                  <a:lnTo>
                    <a:pt x="298323" y="780440"/>
                  </a:lnTo>
                  <a:lnTo>
                    <a:pt x="297027" y="780453"/>
                  </a:lnTo>
                  <a:lnTo>
                    <a:pt x="297929" y="780592"/>
                  </a:lnTo>
                  <a:lnTo>
                    <a:pt x="296367" y="781431"/>
                  </a:lnTo>
                  <a:lnTo>
                    <a:pt x="298564" y="781558"/>
                  </a:lnTo>
                  <a:lnTo>
                    <a:pt x="301155" y="780554"/>
                  </a:lnTo>
                  <a:lnTo>
                    <a:pt x="301167" y="779576"/>
                  </a:lnTo>
                  <a:lnTo>
                    <a:pt x="298869" y="778751"/>
                  </a:lnTo>
                  <a:lnTo>
                    <a:pt x="299605" y="778471"/>
                  </a:lnTo>
                  <a:lnTo>
                    <a:pt x="300532" y="778598"/>
                  </a:lnTo>
                  <a:lnTo>
                    <a:pt x="301167" y="778598"/>
                  </a:lnTo>
                  <a:close/>
                </a:path>
                <a:path w="329565" h="1215390">
                  <a:moveTo>
                    <a:pt x="301294" y="729957"/>
                  </a:moveTo>
                  <a:lnTo>
                    <a:pt x="299415" y="730745"/>
                  </a:lnTo>
                  <a:lnTo>
                    <a:pt x="300355" y="731227"/>
                  </a:lnTo>
                  <a:lnTo>
                    <a:pt x="301294" y="729957"/>
                  </a:lnTo>
                  <a:close/>
                </a:path>
                <a:path w="329565" h="1215390">
                  <a:moveTo>
                    <a:pt x="301472" y="691857"/>
                  </a:moveTo>
                  <a:lnTo>
                    <a:pt x="298945" y="691857"/>
                  </a:lnTo>
                  <a:lnTo>
                    <a:pt x="299440" y="693013"/>
                  </a:lnTo>
                  <a:lnTo>
                    <a:pt x="301472" y="691857"/>
                  </a:lnTo>
                  <a:close/>
                </a:path>
                <a:path w="329565" h="1215390">
                  <a:moveTo>
                    <a:pt x="301752" y="756627"/>
                  </a:moveTo>
                  <a:lnTo>
                    <a:pt x="301002" y="755357"/>
                  </a:lnTo>
                  <a:lnTo>
                    <a:pt x="299910" y="755357"/>
                  </a:lnTo>
                  <a:lnTo>
                    <a:pt x="301752" y="756627"/>
                  </a:lnTo>
                  <a:close/>
                </a:path>
                <a:path w="329565" h="1215390">
                  <a:moveTo>
                    <a:pt x="302171" y="1206639"/>
                  </a:moveTo>
                  <a:lnTo>
                    <a:pt x="302031" y="1206512"/>
                  </a:lnTo>
                  <a:lnTo>
                    <a:pt x="301929" y="1206385"/>
                  </a:lnTo>
                  <a:lnTo>
                    <a:pt x="301853" y="1206258"/>
                  </a:lnTo>
                  <a:lnTo>
                    <a:pt x="301320" y="1206157"/>
                  </a:lnTo>
                  <a:lnTo>
                    <a:pt x="301472" y="1206309"/>
                  </a:lnTo>
                  <a:lnTo>
                    <a:pt x="301777" y="1206474"/>
                  </a:lnTo>
                  <a:lnTo>
                    <a:pt x="302171" y="1206639"/>
                  </a:lnTo>
                  <a:close/>
                </a:path>
                <a:path w="329565" h="1215390">
                  <a:moveTo>
                    <a:pt x="302691" y="706843"/>
                  </a:moveTo>
                  <a:lnTo>
                    <a:pt x="302209" y="706120"/>
                  </a:lnTo>
                  <a:lnTo>
                    <a:pt x="301675" y="706970"/>
                  </a:lnTo>
                  <a:lnTo>
                    <a:pt x="302691" y="706843"/>
                  </a:lnTo>
                  <a:close/>
                </a:path>
                <a:path w="329565" h="1215390">
                  <a:moveTo>
                    <a:pt x="303606" y="693686"/>
                  </a:moveTo>
                  <a:lnTo>
                    <a:pt x="302437" y="692531"/>
                  </a:lnTo>
                  <a:lnTo>
                    <a:pt x="303161" y="693394"/>
                  </a:lnTo>
                  <a:lnTo>
                    <a:pt x="303606" y="693686"/>
                  </a:lnTo>
                  <a:close/>
                </a:path>
                <a:path w="329565" h="1215390">
                  <a:moveTo>
                    <a:pt x="303987" y="752817"/>
                  </a:moveTo>
                  <a:lnTo>
                    <a:pt x="303822" y="752817"/>
                  </a:lnTo>
                  <a:lnTo>
                    <a:pt x="302641" y="754087"/>
                  </a:lnTo>
                  <a:lnTo>
                    <a:pt x="303987" y="752817"/>
                  </a:lnTo>
                  <a:close/>
                </a:path>
                <a:path w="329565" h="1215390">
                  <a:moveTo>
                    <a:pt x="304126" y="767880"/>
                  </a:moveTo>
                  <a:lnTo>
                    <a:pt x="303999" y="767791"/>
                  </a:lnTo>
                  <a:lnTo>
                    <a:pt x="303682" y="767575"/>
                  </a:lnTo>
                  <a:lnTo>
                    <a:pt x="304126" y="767880"/>
                  </a:lnTo>
                  <a:close/>
                </a:path>
                <a:path w="329565" h="1215390">
                  <a:moveTo>
                    <a:pt x="304304" y="769327"/>
                  </a:moveTo>
                  <a:lnTo>
                    <a:pt x="301548" y="769327"/>
                  </a:lnTo>
                  <a:lnTo>
                    <a:pt x="302260" y="770597"/>
                  </a:lnTo>
                  <a:lnTo>
                    <a:pt x="304304" y="769327"/>
                  </a:lnTo>
                  <a:close/>
                </a:path>
                <a:path w="329565" h="1215390">
                  <a:moveTo>
                    <a:pt x="304342" y="774407"/>
                  </a:moveTo>
                  <a:lnTo>
                    <a:pt x="297205" y="773137"/>
                  </a:lnTo>
                  <a:lnTo>
                    <a:pt x="294081" y="773137"/>
                  </a:lnTo>
                  <a:lnTo>
                    <a:pt x="296062" y="774407"/>
                  </a:lnTo>
                  <a:lnTo>
                    <a:pt x="297078" y="775677"/>
                  </a:lnTo>
                  <a:lnTo>
                    <a:pt x="298450" y="775677"/>
                  </a:lnTo>
                  <a:lnTo>
                    <a:pt x="304342" y="774407"/>
                  </a:lnTo>
                  <a:close/>
                </a:path>
                <a:path w="329565" h="1215390">
                  <a:moveTo>
                    <a:pt x="304596" y="755878"/>
                  </a:moveTo>
                  <a:lnTo>
                    <a:pt x="303949" y="757872"/>
                  </a:lnTo>
                  <a:lnTo>
                    <a:pt x="304469" y="757656"/>
                  </a:lnTo>
                  <a:lnTo>
                    <a:pt x="304596" y="755878"/>
                  </a:lnTo>
                  <a:close/>
                </a:path>
                <a:path w="329565" h="1215390">
                  <a:moveTo>
                    <a:pt x="304723" y="764247"/>
                  </a:moveTo>
                  <a:lnTo>
                    <a:pt x="303009" y="761707"/>
                  </a:lnTo>
                  <a:lnTo>
                    <a:pt x="301523" y="764247"/>
                  </a:lnTo>
                  <a:lnTo>
                    <a:pt x="304723" y="764247"/>
                  </a:lnTo>
                  <a:close/>
                </a:path>
                <a:path w="329565" h="1215390">
                  <a:moveTo>
                    <a:pt x="304876" y="1214882"/>
                  </a:moveTo>
                  <a:lnTo>
                    <a:pt x="304546" y="1214424"/>
                  </a:lnTo>
                  <a:lnTo>
                    <a:pt x="301180" y="1213586"/>
                  </a:lnTo>
                  <a:lnTo>
                    <a:pt x="301993" y="1214335"/>
                  </a:lnTo>
                  <a:lnTo>
                    <a:pt x="302856" y="1214640"/>
                  </a:lnTo>
                  <a:lnTo>
                    <a:pt x="304876" y="1214882"/>
                  </a:lnTo>
                  <a:close/>
                </a:path>
                <a:path w="329565" h="1215390">
                  <a:moveTo>
                    <a:pt x="305396" y="726668"/>
                  </a:moveTo>
                  <a:lnTo>
                    <a:pt x="305028" y="726706"/>
                  </a:lnTo>
                  <a:lnTo>
                    <a:pt x="304685" y="726808"/>
                  </a:lnTo>
                  <a:lnTo>
                    <a:pt x="304368" y="726909"/>
                  </a:lnTo>
                  <a:lnTo>
                    <a:pt x="304800" y="726833"/>
                  </a:lnTo>
                  <a:lnTo>
                    <a:pt x="305168" y="726744"/>
                  </a:lnTo>
                  <a:lnTo>
                    <a:pt x="305396" y="726668"/>
                  </a:lnTo>
                  <a:close/>
                </a:path>
                <a:path w="329565" h="1215390">
                  <a:moveTo>
                    <a:pt x="306311" y="736041"/>
                  </a:moveTo>
                  <a:lnTo>
                    <a:pt x="304838" y="735685"/>
                  </a:lnTo>
                  <a:lnTo>
                    <a:pt x="304876" y="735977"/>
                  </a:lnTo>
                  <a:lnTo>
                    <a:pt x="305282" y="735990"/>
                  </a:lnTo>
                  <a:lnTo>
                    <a:pt x="305765" y="736015"/>
                  </a:lnTo>
                  <a:lnTo>
                    <a:pt x="306311" y="736041"/>
                  </a:lnTo>
                  <a:close/>
                </a:path>
                <a:path w="329565" h="1215390">
                  <a:moveTo>
                    <a:pt x="306616" y="757034"/>
                  </a:moveTo>
                  <a:lnTo>
                    <a:pt x="306527" y="756818"/>
                  </a:lnTo>
                  <a:lnTo>
                    <a:pt x="304469" y="757656"/>
                  </a:lnTo>
                  <a:lnTo>
                    <a:pt x="304406" y="758418"/>
                  </a:lnTo>
                  <a:lnTo>
                    <a:pt x="306616" y="757034"/>
                  </a:lnTo>
                  <a:close/>
                </a:path>
                <a:path w="329565" h="1215390">
                  <a:moveTo>
                    <a:pt x="306895" y="747483"/>
                  </a:moveTo>
                  <a:lnTo>
                    <a:pt x="303961" y="747725"/>
                  </a:lnTo>
                  <a:lnTo>
                    <a:pt x="302666" y="747763"/>
                  </a:lnTo>
                  <a:lnTo>
                    <a:pt x="303885" y="747776"/>
                  </a:lnTo>
                  <a:lnTo>
                    <a:pt x="304482" y="747915"/>
                  </a:lnTo>
                  <a:lnTo>
                    <a:pt x="304749" y="748131"/>
                  </a:lnTo>
                  <a:lnTo>
                    <a:pt x="305295" y="748068"/>
                  </a:lnTo>
                  <a:lnTo>
                    <a:pt x="305955" y="747953"/>
                  </a:lnTo>
                  <a:lnTo>
                    <a:pt x="306793" y="747763"/>
                  </a:lnTo>
                  <a:lnTo>
                    <a:pt x="306895" y="747483"/>
                  </a:lnTo>
                  <a:close/>
                </a:path>
                <a:path w="329565" h="1215390">
                  <a:moveTo>
                    <a:pt x="307086" y="765517"/>
                  </a:moveTo>
                  <a:lnTo>
                    <a:pt x="301231" y="764247"/>
                  </a:lnTo>
                  <a:lnTo>
                    <a:pt x="301523" y="764247"/>
                  </a:lnTo>
                  <a:lnTo>
                    <a:pt x="297599" y="761707"/>
                  </a:lnTo>
                  <a:lnTo>
                    <a:pt x="305308" y="760437"/>
                  </a:lnTo>
                  <a:lnTo>
                    <a:pt x="302107" y="760437"/>
                  </a:lnTo>
                  <a:lnTo>
                    <a:pt x="302374" y="759167"/>
                  </a:lnTo>
                  <a:lnTo>
                    <a:pt x="300177" y="759167"/>
                  </a:lnTo>
                  <a:lnTo>
                    <a:pt x="302971" y="757897"/>
                  </a:lnTo>
                  <a:lnTo>
                    <a:pt x="298437" y="755357"/>
                  </a:lnTo>
                  <a:lnTo>
                    <a:pt x="299910" y="755357"/>
                  </a:lnTo>
                  <a:lnTo>
                    <a:pt x="305295" y="754087"/>
                  </a:lnTo>
                  <a:lnTo>
                    <a:pt x="302641" y="754087"/>
                  </a:lnTo>
                  <a:lnTo>
                    <a:pt x="298792" y="754087"/>
                  </a:lnTo>
                  <a:lnTo>
                    <a:pt x="301142" y="752817"/>
                  </a:lnTo>
                  <a:lnTo>
                    <a:pt x="303822" y="752817"/>
                  </a:lnTo>
                  <a:lnTo>
                    <a:pt x="305003" y="751547"/>
                  </a:lnTo>
                  <a:lnTo>
                    <a:pt x="300164" y="751547"/>
                  </a:lnTo>
                  <a:lnTo>
                    <a:pt x="305765" y="750277"/>
                  </a:lnTo>
                  <a:lnTo>
                    <a:pt x="304749" y="749007"/>
                  </a:lnTo>
                  <a:lnTo>
                    <a:pt x="300951" y="749007"/>
                  </a:lnTo>
                  <a:lnTo>
                    <a:pt x="301929" y="747737"/>
                  </a:lnTo>
                  <a:lnTo>
                    <a:pt x="302907" y="746467"/>
                  </a:lnTo>
                  <a:lnTo>
                    <a:pt x="301447" y="745197"/>
                  </a:lnTo>
                  <a:lnTo>
                    <a:pt x="302729" y="745197"/>
                  </a:lnTo>
                  <a:lnTo>
                    <a:pt x="303149" y="741387"/>
                  </a:lnTo>
                  <a:lnTo>
                    <a:pt x="304330" y="740117"/>
                  </a:lnTo>
                  <a:lnTo>
                    <a:pt x="301117" y="740117"/>
                  </a:lnTo>
                  <a:lnTo>
                    <a:pt x="301650" y="738847"/>
                  </a:lnTo>
                  <a:lnTo>
                    <a:pt x="300710" y="737577"/>
                  </a:lnTo>
                  <a:lnTo>
                    <a:pt x="305028" y="737577"/>
                  </a:lnTo>
                  <a:lnTo>
                    <a:pt x="304876" y="736307"/>
                  </a:lnTo>
                  <a:lnTo>
                    <a:pt x="302933" y="736307"/>
                  </a:lnTo>
                  <a:lnTo>
                    <a:pt x="302425" y="735037"/>
                  </a:lnTo>
                  <a:lnTo>
                    <a:pt x="305295" y="735037"/>
                  </a:lnTo>
                  <a:lnTo>
                    <a:pt x="304965" y="733767"/>
                  </a:lnTo>
                  <a:lnTo>
                    <a:pt x="301599" y="732497"/>
                  </a:lnTo>
                  <a:lnTo>
                    <a:pt x="303263" y="731227"/>
                  </a:lnTo>
                  <a:lnTo>
                    <a:pt x="300583" y="731227"/>
                  </a:lnTo>
                  <a:lnTo>
                    <a:pt x="299046" y="732091"/>
                  </a:lnTo>
                  <a:lnTo>
                    <a:pt x="299046" y="745197"/>
                  </a:lnTo>
                  <a:lnTo>
                    <a:pt x="296405" y="746467"/>
                  </a:lnTo>
                  <a:lnTo>
                    <a:pt x="295567" y="745197"/>
                  </a:lnTo>
                  <a:lnTo>
                    <a:pt x="294805" y="744169"/>
                  </a:lnTo>
                  <a:lnTo>
                    <a:pt x="299046" y="745197"/>
                  </a:lnTo>
                  <a:lnTo>
                    <a:pt x="299046" y="732091"/>
                  </a:lnTo>
                  <a:lnTo>
                    <a:pt x="296062" y="733767"/>
                  </a:lnTo>
                  <a:lnTo>
                    <a:pt x="294005" y="731227"/>
                  </a:lnTo>
                  <a:lnTo>
                    <a:pt x="297256" y="731227"/>
                  </a:lnTo>
                  <a:lnTo>
                    <a:pt x="297840" y="729957"/>
                  </a:lnTo>
                  <a:lnTo>
                    <a:pt x="298386" y="730224"/>
                  </a:lnTo>
                  <a:lnTo>
                    <a:pt x="298411" y="729957"/>
                  </a:lnTo>
                  <a:lnTo>
                    <a:pt x="300456" y="729957"/>
                  </a:lnTo>
                  <a:lnTo>
                    <a:pt x="299808" y="728687"/>
                  </a:lnTo>
                  <a:lnTo>
                    <a:pt x="301650" y="728687"/>
                  </a:lnTo>
                  <a:lnTo>
                    <a:pt x="300672" y="729957"/>
                  </a:lnTo>
                  <a:lnTo>
                    <a:pt x="301294" y="729957"/>
                  </a:lnTo>
                  <a:lnTo>
                    <a:pt x="301523" y="729957"/>
                  </a:lnTo>
                  <a:lnTo>
                    <a:pt x="301777" y="728687"/>
                  </a:lnTo>
                  <a:lnTo>
                    <a:pt x="302856" y="728687"/>
                  </a:lnTo>
                  <a:lnTo>
                    <a:pt x="304368" y="727417"/>
                  </a:lnTo>
                  <a:lnTo>
                    <a:pt x="301256" y="727417"/>
                  </a:lnTo>
                  <a:lnTo>
                    <a:pt x="300913" y="726147"/>
                  </a:lnTo>
                  <a:lnTo>
                    <a:pt x="304584" y="726147"/>
                  </a:lnTo>
                  <a:lnTo>
                    <a:pt x="303110" y="724877"/>
                  </a:lnTo>
                  <a:lnTo>
                    <a:pt x="304457" y="723607"/>
                  </a:lnTo>
                  <a:lnTo>
                    <a:pt x="301396" y="724877"/>
                  </a:lnTo>
                  <a:lnTo>
                    <a:pt x="301358" y="723607"/>
                  </a:lnTo>
                  <a:lnTo>
                    <a:pt x="302120" y="723607"/>
                  </a:lnTo>
                  <a:lnTo>
                    <a:pt x="302679" y="719797"/>
                  </a:lnTo>
                  <a:lnTo>
                    <a:pt x="299554" y="721067"/>
                  </a:lnTo>
                  <a:lnTo>
                    <a:pt x="299364" y="721067"/>
                  </a:lnTo>
                  <a:lnTo>
                    <a:pt x="295821" y="719797"/>
                  </a:lnTo>
                  <a:lnTo>
                    <a:pt x="300228" y="715987"/>
                  </a:lnTo>
                  <a:lnTo>
                    <a:pt x="298564" y="713447"/>
                  </a:lnTo>
                  <a:lnTo>
                    <a:pt x="299593" y="713447"/>
                  </a:lnTo>
                  <a:lnTo>
                    <a:pt x="298208" y="712177"/>
                  </a:lnTo>
                  <a:lnTo>
                    <a:pt x="298437" y="710907"/>
                  </a:lnTo>
                  <a:lnTo>
                    <a:pt x="296100" y="709637"/>
                  </a:lnTo>
                  <a:lnTo>
                    <a:pt x="297815" y="708367"/>
                  </a:lnTo>
                  <a:lnTo>
                    <a:pt x="299059" y="708367"/>
                  </a:lnTo>
                  <a:lnTo>
                    <a:pt x="298132" y="707097"/>
                  </a:lnTo>
                  <a:lnTo>
                    <a:pt x="296989" y="707097"/>
                  </a:lnTo>
                  <a:lnTo>
                    <a:pt x="298411" y="705827"/>
                  </a:lnTo>
                  <a:lnTo>
                    <a:pt x="299910" y="705827"/>
                  </a:lnTo>
                  <a:lnTo>
                    <a:pt x="299897" y="707097"/>
                  </a:lnTo>
                  <a:lnTo>
                    <a:pt x="300228" y="705827"/>
                  </a:lnTo>
                  <a:lnTo>
                    <a:pt x="300367" y="705827"/>
                  </a:lnTo>
                  <a:lnTo>
                    <a:pt x="300291" y="705586"/>
                  </a:lnTo>
                  <a:lnTo>
                    <a:pt x="300558" y="704557"/>
                  </a:lnTo>
                  <a:lnTo>
                    <a:pt x="302133" y="704557"/>
                  </a:lnTo>
                  <a:lnTo>
                    <a:pt x="299085" y="703287"/>
                  </a:lnTo>
                  <a:lnTo>
                    <a:pt x="301790" y="703287"/>
                  </a:lnTo>
                  <a:lnTo>
                    <a:pt x="302209" y="702017"/>
                  </a:lnTo>
                  <a:lnTo>
                    <a:pt x="301307" y="700747"/>
                  </a:lnTo>
                  <a:lnTo>
                    <a:pt x="299605" y="702017"/>
                  </a:lnTo>
                  <a:lnTo>
                    <a:pt x="299085" y="702017"/>
                  </a:lnTo>
                  <a:lnTo>
                    <a:pt x="299326" y="699477"/>
                  </a:lnTo>
                  <a:lnTo>
                    <a:pt x="302831" y="699477"/>
                  </a:lnTo>
                  <a:lnTo>
                    <a:pt x="306539" y="695667"/>
                  </a:lnTo>
                  <a:lnTo>
                    <a:pt x="294830" y="695667"/>
                  </a:lnTo>
                  <a:lnTo>
                    <a:pt x="297116" y="694347"/>
                  </a:lnTo>
                  <a:lnTo>
                    <a:pt x="297357" y="691857"/>
                  </a:lnTo>
                  <a:lnTo>
                    <a:pt x="302056" y="690587"/>
                  </a:lnTo>
                  <a:lnTo>
                    <a:pt x="302006" y="689317"/>
                  </a:lnTo>
                  <a:lnTo>
                    <a:pt x="303593" y="688047"/>
                  </a:lnTo>
                  <a:lnTo>
                    <a:pt x="296697" y="689317"/>
                  </a:lnTo>
                  <a:lnTo>
                    <a:pt x="297180" y="688047"/>
                  </a:lnTo>
                  <a:lnTo>
                    <a:pt x="297662" y="686777"/>
                  </a:lnTo>
                  <a:lnTo>
                    <a:pt x="296494" y="686777"/>
                  </a:lnTo>
                  <a:lnTo>
                    <a:pt x="293255" y="688047"/>
                  </a:lnTo>
                  <a:lnTo>
                    <a:pt x="291871" y="686777"/>
                  </a:lnTo>
                  <a:lnTo>
                    <a:pt x="292100" y="685507"/>
                  </a:lnTo>
                  <a:lnTo>
                    <a:pt x="296443" y="684326"/>
                  </a:lnTo>
                  <a:lnTo>
                    <a:pt x="296557" y="684530"/>
                  </a:lnTo>
                  <a:lnTo>
                    <a:pt x="296913" y="684580"/>
                  </a:lnTo>
                  <a:lnTo>
                    <a:pt x="297230" y="684555"/>
                  </a:lnTo>
                  <a:lnTo>
                    <a:pt x="296964" y="684326"/>
                  </a:lnTo>
                  <a:lnTo>
                    <a:pt x="296824" y="684237"/>
                  </a:lnTo>
                  <a:lnTo>
                    <a:pt x="297853" y="684237"/>
                  </a:lnTo>
                  <a:lnTo>
                    <a:pt x="298018" y="685507"/>
                  </a:lnTo>
                  <a:lnTo>
                    <a:pt x="298361" y="685507"/>
                  </a:lnTo>
                  <a:lnTo>
                    <a:pt x="299504" y="684237"/>
                  </a:lnTo>
                  <a:lnTo>
                    <a:pt x="299059" y="682967"/>
                  </a:lnTo>
                  <a:lnTo>
                    <a:pt x="298551" y="682967"/>
                  </a:lnTo>
                  <a:lnTo>
                    <a:pt x="299567" y="682091"/>
                  </a:lnTo>
                  <a:lnTo>
                    <a:pt x="299059" y="682967"/>
                  </a:lnTo>
                  <a:lnTo>
                    <a:pt x="301142" y="682967"/>
                  </a:lnTo>
                  <a:lnTo>
                    <a:pt x="299910" y="681799"/>
                  </a:lnTo>
                  <a:lnTo>
                    <a:pt x="300037" y="681697"/>
                  </a:lnTo>
                  <a:lnTo>
                    <a:pt x="298170" y="680427"/>
                  </a:lnTo>
                  <a:lnTo>
                    <a:pt x="299021" y="679157"/>
                  </a:lnTo>
                  <a:lnTo>
                    <a:pt x="296964" y="679157"/>
                  </a:lnTo>
                  <a:lnTo>
                    <a:pt x="297484" y="677887"/>
                  </a:lnTo>
                  <a:lnTo>
                    <a:pt x="298005" y="676617"/>
                  </a:lnTo>
                  <a:lnTo>
                    <a:pt x="294436" y="677887"/>
                  </a:lnTo>
                  <a:lnTo>
                    <a:pt x="293560" y="676617"/>
                  </a:lnTo>
                  <a:lnTo>
                    <a:pt x="295236" y="675347"/>
                  </a:lnTo>
                  <a:lnTo>
                    <a:pt x="298081" y="676617"/>
                  </a:lnTo>
                  <a:lnTo>
                    <a:pt x="296189" y="675347"/>
                  </a:lnTo>
                  <a:lnTo>
                    <a:pt x="297243" y="672807"/>
                  </a:lnTo>
                  <a:lnTo>
                    <a:pt x="300469" y="674077"/>
                  </a:lnTo>
                  <a:lnTo>
                    <a:pt x="297815" y="672807"/>
                  </a:lnTo>
                  <a:lnTo>
                    <a:pt x="301459" y="670267"/>
                  </a:lnTo>
                  <a:lnTo>
                    <a:pt x="302183" y="670267"/>
                  </a:lnTo>
                  <a:lnTo>
                    <a:pt x="302044" y="668997"/>
                  </a:lnTo>
                  <a:lnTo>
                    <a:pt x="299681" y="670267"/>
                  </a:lnTo>
                  <a:lnTo>
                    <a:pt x="300024" y="668997"/>
                  </a:lnTo>
                  <a:lnTo>
                    <a:pt x="299262" y="668997"/>
                  </a:lnTo>
                  <a:lnTo>
                    <a:pt x="296976" y="670267"/>
                  </a:lnTo>
                  <a:lnTo>
                    <a:pt x="294589" y="668997"/>
                  </a:lnTo>
                  <a:lnTo>
                    <a:pt x="295376" y="668997"/>
                  </a:lnTo>
                  <a:lnTo>
                    <a:pt x="295414" y="668858"/>
                  </a:lnTo>
                  <a:lnTo>
                    <a:pt x="292887" y="667727"/>
                  </a:lnTo>
                  <a:lnTo>
                    <a:pt x="296087" y="666457"/>
                  </a:lnTo>
                  <a:lnTo>
                    <a:pt x="295414" y="668858"/>
                  </a:lnTo>
                  <a:lnTo>
                    <a:pt x="299300" y="666457"/>
                  </a:lnTo>
                  <a:lnTo>
                    <a:pt x="299669" y="666991"/>
                  </a:lnTo>
                  <a:lnTo>
                    <a:pt x="299631" y="666457"/>
                  </a:lnTo>
                  <a:lnTo>
                    <a:pt x="300875" y="666457"/>
                  </a:lnTo>
                  <a:lnTo>
                    <a:pt x="303390" y="663917"/>
                  </a:lnTo>
                  <a:lnTo>
                    <a:pt x="297027" y="666457"/>
                  </a:lnTo>
                  <a:lnTo>
                    <a:pt x="296710" y="663917"/>
                  </a:lnTo>
                  <a:lnTo>
                    <a:pt x="295122" y="662647"/>
                  </a:lnTo>
                  <a:lnTo>
                    <a:pt x="296291" y="661377"/>
                  </a:lnTo>
                  <a:lnTo>
                    <a:pt x="291934" y="661377"/>
                  </a:lnTo>
                  <a:lnTo>
                    <a:pt x="291541" y="661377"/>
                  </a:lnTo>
                  <a:lnTo>
                    <a:pt x="290791" y="660107"/>
                  </a:lnTo>
                  <a:lnTo>
                    <a:pt x="289090" y="660107"/>
                  </a:lnTo>
                  <a:lnTo>
                    <a:pt x="292239" y="658837"/>
                  </a:lnTo>
                  <a:lnTo>
                    <a:pt x="295389" y="657567"/>
                  </a:lnTo>
                  <a:lnTo>
                    <a:pt x="292950" y="656297"/>
                  </a:lnTo>
                  <a:lnTo>
                    <a:pt x="294068" y="655027"/>
                  </a:lnTo>
                  <a:lnTo>
                    <a:pt x="296367" y="656297"/>
                  </a:lnTo>
                  <a:lnTo>
                    <a:pt x="297103" y="655027"/>
                  </a:lnTo>
                  <a:lnTo>
                    <a:pt x="294424" y="653757"/>
                  </a:lnTo>
                  <a:lnTo>
                    <a:pt x="294665" y="653681"/>
                  </a:lnTo>
                  <a:lnTo>
                    <a:pt x="292836" y="653097"/>
                  </a:lnTo>
                  <a:lnTo>
                    <a:pt x="292836" y="653757"/>
                  </a:lnTo>
                  <a:lnTo>
                    <a:pt x="292531" y="655027"/>
                  </a:lnTo>
                  <a:lnTo>
                    <a:pt x="289026" y="655027"/>
                  </a:lnTo>
                  <a:lnTo>
                    <a:pt x="292468" y="653757"/>
                  </a:lnTo>
                  <a:lnTo>
                    <a:pt x="292836" y="653757"/>
                  </a:lnTo>
                  <a:lnTo>
                    <a:pt x="292836" y="653097"/>
                  </a:lnTo>
                  <a:lnTo>
                    <a:pt x="290931" y="652487"/>
                  </a:lnTo>
                  <a:lnTo>
                    <a:pt x="291071" y="653757"/>
                  </a:lnTo>
                  <a:lnTo>
                    <a:pt x="286410" y="653757"/>
                  </a:lnTo>
                  <a:lnTo>
                    <a:pt x="288620" y="651217"/>
                  </a:lnTo>
                  <a:lnTo>
                    <a:pt x="294703" y="649947"/>
                  </a:lnTo>
                  <a:lnTo>
                    <a:pt x="296989" y="647407"/>
                  </a:lnTo>
                  <a:lnTo>
                    <a:pt x="290842" y="647407"/>
                  </a:lnTo>
                  <a:lnTo>
                    <a:pt x="291338" y="646137"/>
                  </a:lnTo>
                  <a:lnTo>
                    <a:pt x="291820" y="644867"/>
                  </a:lnTo>
                  <a:lnTo>
                    <a:pt x="290944" y="644867"/>
                  </a:lnTo>
                  <a:lnTo>
                    <a:pt x="288467" y="646137"/>
                  </a:lnTo>
                  <a:lnTo>
                    <a:pt x="290271" y="643597"/>
                  </a:lnTo>
                  <a:lnTo>
                    <a:pt x="289128" y="643597"/>
                  </a:lnTo>
                  <a:lnTo>
                    <a:pt x="291160" y="642327"/>
                  </a:lnTo>
                  <a:lnTo>
                    <a:pt x="291490" y="642327"/>
                  </a:lnTo>
                  <a:lnTo>
                    <a:pt x="292722" y="639787"/>
                  </a:lnTo>
                  <a:lnTo>
                    <a:pt x="288632" y="639787"/>
                  </a:lnTo>
                  <a:lnTo>
                    <a:pt x="291045" y="638517"/>
                  </a:lnTo>
                  <a:lnTo>
                    <a:pt x="291376" y="637247"/>
                  </a:lnTo>
                  <a:lnTo>
                    <a:pt x="291706" y="635977"/>
                  </a:lnTo>
                  <a:lnTo>
                    <a:pt x="284784" y="637247"/>
                  </a:lnTo>
                  <a:lnTo>
                    <a:pt x="285051" y="634707"/>
                  </a:lnTo>
                  <a:lnTo>
                    <a:pt x="287388" y="634707"/>
                  </a:lnTo>
                  <a:lnTo>
                    <a:pt x="288620" y="633437"/>
                  </a:lnTo>
                  <a:lnTo>
                    <a:pt x="290372" y="634631"/>
                  </a:lnTo>
                  <a:lnTo>
                    <a:pt x="290601" y="633437"/>
                  </a:lnTo>
                  <a:lnTo>
                    <a:pt x="290372" y="633437"/>
                  </a:lnTo>
                  <a:lnTo>
                    <a:pt x="286080" y="632167"/>
                  </a:lnTo>
                  <a:lnTo>
                    <a:pt x="287870" y="630897"/>
                  </a:lnTo>
                  <a:lnTo>
                    <a:pt x="286931" y="630897"/>
                  </a:lnTo>
                  <a:lnTo>
                    <a:pt x="284784" y="632167"/>
                  </a:lnTo>
                  <a:lnTo>
                    <a:pt x="284797" y="630897"/>
                  </a:lnTo>
                  <a:lnTo>
                    <a:pt x="284175" y="629627"/>
                  </a:lnTo>
                  <a:lnTo>
                    <a:pt x="282092" y="630897"/>
                  </a:lnTo>
                  <a:lnTo>
                    <a:pt x="287934" y="627087"/>
                  </a:lnTo>
                  <a:lnTo>
                    <a:pt x="280314" y="624547"/>
                  </a:lnTo>
                  <a:lnTo>
                    <a:pt x="285305" y="622007"/>
                  </a:lnTo>
                  <a:lnTo>
                    <a:pt x="284289" y="620737"/>
                  </a:lnTo>
                  <a:lnTo>
                    <a:pt x="283235" y="619467"/>
                  </a:lnTo>
                  <a:lnTo>
                    <a:pt x="282790" y="618197"/>
                  </a:lnTo>
                  <a:lnTo>
                    <a:pt x="283400" y="618197"/>
                  </a:lnTo>
                  <a:lnTo>
                    <a:pt x="283794" y="616927"/>
                  </a:lnTo>
                  <a:lnTo>
                    <a:pt x="283641" y="618197"/>
                  </a:lnTo>
                  <a:lnTo>
                    <a:pt x="284365" y="616927"/>
                  </a:lnTo>
                  <a:lnTo>
                    <a:pt x="285089" y="615657"/>
                  </a:lnTo>
                  <a:lnTo>
                    <a:pt x="277596" y="618197"/>
                  </a:lnTo>
                  <a:lnTo>
                    <a:pt x="278396" y="616927"/>
                  </a:lnTo>
                  <a:lnTo>
                    <a:pt x="262013" y="616927"/>
                  </a:lnTo>
                  <a:lnTo>
                    <a:pt x="259689" y="616927"/>
                  </a:lnTo>
                  <a:lnTo>
                    <a:pt x="262572" y="619467"/>
                  </a:lnTo>
                  <a:lnTo>
                    <a:pt x="262813" y="619467"/>
                  </a:lnTo>
                  <a:lnTo>
                    <a:pt x="261874" y="620737"/>
                  </a:lnTo>
                  <a:lnTo>
                    <a:pt x="260642" y="620737"/>
                  </a:lnTo>
                  <a:lnTo>
                    <a:pt x="265531" y="622007"/>
                  </a:lnTo>
                  <a:lnTo>
                    <a:pt x="263232" y="623074"/>
                  </a:lnTo>
                  <a:lnTo>
                    <a:pt x="263436" y="623277"/>
                  </a:lnTo>
                  <a:lnTo>
                    <a:pt x="262445" y="625817"/>
                  </a:lnTo>
                  <a:lnTo>
                    <a:pt x="265137" y="624547"/>
                  </a:lnTo>
                  <a:lnTo>
                    <a:pt x="264160" y="625817"/>
                  </a:lnTo>
                  <a:lnTo>
                    <a:pt x="267106" y="627087"/>
                  </a:lnTo>
                  <a:lnTo>
                    <a:pt x="265722" y="628357"/>
                  </a:lnTo>
                  <a:lnTo>
                    <a:pt x="269074" y="628357"/>
                  </a:lnTo>
                  <a:lnTo>
                    <a:pt x="264858" y="632117"/>
                  </a:lnTo>
                  <a:lnTo>
                    <a:pt x="264693" y="632167"/>
                  </a:lnTo>
                  <a:lnTo>
                    <a:pt x="266280" y="634707"/>
                  </a:lnTo>
                  <a:lnTo>
                    <a:pt x="267169" y="634707"/>
                  </a:lnTo>
                  <a:lnTo>
                    <a:pt x="267373" y="635977"/>
                  </a:lnTo>
                  <a:lnTo>
                    <a:pt x="265353" y="635977"/>
                  </a:lnTo>
                  <a:lnTo>
                    <a:pt x="265658" y="637247"/>
                  </a:lnTo>
                  <a:lnTo>
                    <a:pt x="266738" y="638517"/>
                  </a:lnTo>
                  <a:lnTo>
                    <a:pt x="269074" y="638517"/>
                  </a:lnTo>
                  <a:lnTo>
                    <a:pt x="263969" y="641057"/>
                  </a:lnTo>
                  <a:lnTo>
                    <a:pt x="274434" y="641057"/>
                  </a:lnTo>
                  <a:lnTo>
                    <a:pt x="267563" y="643597"/>
                  </a:lnTo>
                  <a:lnTo>
                    <a:pt x="270764" y="647407"/>
                  </a:lnTo>
                  <a:lnTo>
                    <a:pt x="273113" y="649947"/>
                  </a:lnTo>
                  <a:lnTo>
                    <a:pt x="268846" y="649947"/>
                  </a:lnTo>
                  <a:lnTo>
                    <a:pt x="270865" y="653008"/>
                  </a:lnTo>
                  <a:lnTo>
                    <a:pt x="273354" y="650290"/>
                  </a:lnTo>
                  <a:lnTo>
                    <a:pt x="274840" y="652487"/>
                  </a:lnTo>
                  <a:lnTo>
                    <a:pt x="271170" y="653478"/>
                  </a:lnTo>
                  <a:lnTo>
                    <a:pt x="271348" y="653757"/>
                  </a:lnTo>
                  <a:lnTo>
                    <a:pt x="275678" y="653757"/>
                  </a:lnTo>
                  <a:lnTo>
                    <a:pt x="275170" y="657567"/>
                  </a:lnTo>
                  <a:lnTo>
                    <a:pt x="274688" y="658837"/>
                  </a:lnTo>
                  <a:lnTo>
                    <a:pt x="273075" y="657567"/>
                  </a:lnTo>
                  <a:lnTo>
                    <a:pt x="272224" y="657567"/>
                  </a:lnTo>
                  <a:lnTo>
                    <a:pt x="274751" y="660107"/>
                  </a:lnTo>
                  <a:lnTo>
                    <a:pt x="272872" y="662647"/>
                  </a:lnTo>
                  <a:lnTo>
                    <a:pt x="275767" y="665073"/>
                  </a:lnTo>
                  <a:lnTo>
                    <a:pt x="278422" y="663917"/>
                  </a:lnTo>
                  <a:lnTo>
                    <a:pt x="282295" y="666457"/>
                  </a:lnTo>
                  <a:lnTo>
                    <a:pt x="277723" y="666457"/>
                  </a:lnTo>
                  <a:lnTo>
                    <a:pt x="282892" y="668997"/>
                  </a:lnTo>
                  <a:lnTo>
                    <a:pt x="277914" y="668997"/>
                  </a:lnTo>
                  <a:lnTo>
                    <a:pt x="277609" y="670267"/>
                  </a:lnTo>
                  <a:lnTo>
                    <a:pt x="275107" y="670267"/>
                  </a:lnTo>
                  <a:lnTo>
                    <a:pt x="276593" y="671537"/>
                  </a:lnTo>
                  <a:lnTo>
                    <a:pt x="278726" y="670267"/>
                  </a:lnTo>
                  <a:lnTo>
                    <a:pt x="278980" y="671537"/>
                  </a:lnTo>
                  <a:lnTo>
                    <a:pt x="278460" y="672185"/>
                  </a:lnTo>
                  <a:lnTo>
                    <a:pt x="280581" y="672807"/>
                  </a:lnTo>
                  <a:lnTo>
                    <a:pt x="279971" y="675347"/>
                  </a:lnTo>
                  <a:lnTo>
                    <a:pt x="278879" y="675347"/>
                  </a:lnTo>
                  <a:lnTo>
                    <a:pt x="279260" y="676617"/>
                  </a:lnTo>
                  <a:lnTo>
                    <a:pt x="284594" y="677887"/>
                  </a:lnTo>
                  <a:lnTo>
                    <a:pt x="283159" y="680427"/>
                  </a:lnTo>
                  <a:lnTo>
                    <a:pt x="278561" y="680427"/>
                  </a:lnTo>
                  <a:lnTo>
                    <a:pt x="281851" y="681697"/>
                  </a:lnTo>
                  <a:lnTo>
                    <a:pt x="278028" y="682967"/>
                  </a:lnTo>
                  <a:lnTo>
                    <a:pt x="279425" y="684237"/>
                  </a:lnTo>
                  <a:lnTo>
                    <a:pt x="281203" y="682967"/>
                  </a:lnTo>
                  <a:lnTo>
                    <a:pt x="281343" y="684237"/>
                  </a:lnTo>
                  <a:lnTo>
                    <a:pt x="284340" y="685507"/>
                  </a:lnTo>
                  <a:lnTo>
                    <a:pt x="283248" y="686777"/>
                  </a:lnTo>
                  <a:lnTo>
                    <a:pt x="281508" y="685507"/>
                  </a:lnTo>
                  <a:lnTo>
                    <a:pt x="282625" y="688047"/>
                  </a:lnTo>
                  <a:lnTo>
                    <a:pt x="283870" y="686777"/>
                  </a:lnTo>
                  <a:lnTo>
                    <a:pt x="286067" y="688047"/>
                  </a:lnTo>
                  <a:lnTo>
                    <a:pt x="288721" y="685507"/>
                  </a:lnTo>
                  <a:lnTo>
                    <a:pt x="287934" y="688047"/>
                  </a:lnTo>
                  <a:lnTo>
                    <a:pt x="287477" y="686777"/>
                  </a:lnTo>
                  <a:lnTo>
                    <a:pt x="288086" y="689317"/>
                  </a:lnTo>
                  <a:lnTo>
                    <a:pt x="285902" y="689317"/>
                  </a:lnTo>
                  <a:lnTo>
                    <a:pt x="288645" y="690587"/>
                  </a:lnTo>
                  <a:lnTo>
                    <a:pt x="287832" y="691857"/>
                  </a:lnTo>
                  <a:lnTo>
                    <a:pt x="283540" y="691857"/>
                  </a:lnTo>
                  <a:lnTo>
                    <a:pt x="282740" y="693127"/>
                  </a:lnTo>
                  <a:lnTo>
                    <a:pt x="286067" y="693127"/>
                  </a:lnTo>
                  <a:lnTo>
                    <a:pt x="284111" y="695667"/>
                  </a:lnTo>
                  <a:lnTo>
                    <a:pt x="287108" y="695667"/>
                  </a:lnTo>
                  <a:lnTo>
                    <a:pt x="286372" y="696937"/>
                  </a:lnTo>
                  <a:lnTo>
                    <a:pt x="284353" y="696937"/>
                  </a:lnTo>
                  <a:lnTo>
                    <a:pt x="284162" y="699477"/>
                  </a:lnTo>
                  <a:lnTo>
                    <a:pt x="289153" y="695667"/>
                  </a:lnTo>
                  <a:lnTo>
                    <a:pt x="287388" y="698207"/>
                  </a:lnTo>
                  <a:lnTo>
                    <a:pt x="286321" y="698207"/>
                  </a:lnTo>
                  <a:lnTo>
                    <a:pt x="285559" y="700747"/>
                  </a:lnTo>
                  <a:lnTo>
                    <a:pt x="288645" y="702017"/>
                  </a:lnTo>
                  <a:lnTo>
                    <a:pt x="287667" y="704557"/>
                  </a:lnTo>
                  <a:lnTo>
                    <a:pt x="284035" y="705777"/>
                  </a:lnTo>
                  <a:lnTo>
                    <a:pt x="284441" y="707097"/>
                  </a:lnTo>
                  <a:lnTo>
                    <a:pt x="288874" y="708367"/>
                  </a:lnTo>
                  <a:lnTo>
                    <a:pt x="288302" y="712177"/>
                  </a:lnTo>
                  <a:lnTo>
                    <a:pt x="288671" y="710907"/>
                  </a:lnTo>
                  <a:lnTo>
                    <a:pt x="294208" y="710907"/>
                  </a:lnTo>
                  <a:lnTo>
                    <a:pt x="286245" y="713447"/>
                  </a:lnTo>
                  <a:lnTo>
                    <a:pt x="289026" y="714717"/>
                  </a:lnTo>
                  <a:lnTo>
                    <a:pt x="286537" y="714717"/>
                  </a:lnTo>
                  <a:lnTo>
                    <a:pt x="285902" y="717257"/>
                  </a:lnTo>
                  <a:lnTo>
                    <a:pt x="288417" y="718527"/>
                  </a:lnTo>
                  <a:lnTo>
                    <a:pt x="290550" y="721067"/>
                  </a:lnTo>
                  <a:lnTo>
                    <a:pt x="289090" y="721067"/>
                  </a:lnTo>
                  <a:lnTo>
                    <a:pt x="287985" y="722337"/>
                  </a:lnTo>
                  <a:lnTo>
                    <a:pt x="288772" y="723607"/>
                  </a:lnTo>
                  <a:lnTo>
                    <a:pt x="288290" y="724877"/>
                  </a:lnTo>
                  <a:lnTo>
                    <a:pt x="289750" y="724877"/>
                  </a:lnTo>
                  <a:lnTo>
                    <a:pt x="289610" y="726147"/>
                  </a:lnTo>
                  <a:lnTo>
                    <a:pt x="291617" y="724877"/>
                  </a:lnTo>
                  <a:lnTo>
                    <a:pt x="289166" y="728687"/>
                  </a:lnTo>
                  <a:lnTo>
                    <a:pt x="290664" y="731227"/>
                  </a:lnTo>
                  <a:lnTo>
                    <a:pt x="292379" y="733767"/>
                  </a:lnTo>
                  <a:lnTo>
                    <a:pt x="290601" y="736307"/>
                  </a:lnTo>
                  <a:lnTo>
                    <a:pt x="290537" y="735037"/>
                  </a:lnTo>
                  <a:lnTo>
                    <a:pt x="289293" y="735037"/>
                  </a:lnTo>
                  <a:lnTo>
                    <a:pt x="290918" y="738847"/>
                  </a:lnTo>
                  <a:lnTo>
                    <a:pt x="293293" y="737577"/>
                  </a:lnTo>
                  <a:lnTo>
                    <a:pt x="292328" y="737577"/>
                  </a:lnTo>
                  <a:lnTo>
                    <a:pt x="294132" y="736307"/>
                  </a:lnTo>
                  <a:lnTo>
                    <a:pt x="295592" y="737577"/>
                  </a:lnTo>
                  <a:lnTo>
                    <a:pt x="296786" y="737577"/>
                  </a:lnTo>
                  <a:lnTo>
                    <a:pt x="296875" y="738847"/>
                  </a:lnTo>
                  <a:lnTo>
                    <a:pt x="295135" y="737577"/>
                  </a:lnTo>
                  <a:lnTo>
                    <a:pt x="293014" y="738847"/>
                  </a:lnTo>
                  <a:lnTo>
                    <a:pt x="292684" y="739178"/>
                  </a:lnTo>
                  <a:lnTo>
                    <a:pt x="292925" y="739533"/>
                  </a:lnTo>
                  <a:lnTo>
                    <a:pt x="289953" y="741387"/>
                  </a:lnTo>
                  <a:lnTo>
                    <a:pt x="294424" y="740117"/>
                  </a:lnTo>
                  <a:lnTo>
                    <a:pt x="298907" y="738847"/>
                  </a:lnTo>
                  <a:lnTo>
                    <a:pt x="297472" y="740232"/>
                  </a:lnTo>
                  <a:lnTo>
                    <a:pt x="297472" y="742657"/>
                  </a:lnTo>
                  <a:lnTo>
                    <a:pt x="297205" y="743927"/>
                  </a:lnTo>
                  <a:lnTo>
                    <a:pt x="294652" y="743927"/>
                  </a:lnTo>
                  <a:lnTo>
                    <a:pt x="294462" y="743927"/>
                  </a:lnTo>
                  <a:lnTo>
                    <a:pt x="295808" y="742657"/>
                  </a:lnTo>
                  <a:lnTo>
                    <a:pt x="297472" y="742657"/>
                  </a:lnTo>
                  <a:lnTo>
                    <a:pt x="297472" y="740232"/>
                  </a:lnTo>
                  <a:lnTo>
                    <a:pt x="296265" y="741387"/>
                  </a:lnTo>
                  <a:lnTo>
                    <a:pt x="294995" y="741387"/>
                  </a:lnTo>
                  <a:lnTo>
                    <a:pt x="295719" y="742657"/>
                  </a:lnTo>
                  <a:lnTo>
                    <a:pt x="293522" y="742657"/>
                  </a:lnTo>
                  <a:lnTo>
                    <a:pt x="293814" y="743927"/>
                  </a:lnTo>
                  <a:lnTo>
                    <a:pt x="294462" y="744080"/>
                  </a:lnTo>
                  <a:lnTo>
                    <a:pt x="291515" y="746467"/>
                  </a:lnTo>
                  <a:lnTo>
                    <a:pt x="291820" y="746467"/>
                  </a:lnTo>
                  <a:lnTo>
                    <a:pt x="291020" y="747458"/>
                  </a:lnTo>
                  <a:lnTo>
                    <a:pt x="291553" y="746950"/>
                  </a:lnTo>
                  <a:lnTo>
                    <a:pt x="291807" y="746594"/>
                  </a:lnTo>
                  <a:lnTo>
                    <a:pt x="291871" y="746467"/>
                  </a:lnTo>
                  <a:lnTo>
                    <a:pt x="291998" y="746467"/>
                  </a:lnTo>
                  <a:lnTo>
                    <a:pt x="290753" y="749007"/>
                  </a:lnTo>
                  <a:lnTo>
                    <a:pt x="291579" y="747737"/>
                  </a:lnTo>
                  <a:lnTo>
                    <a:pt x="298996" y="749007"/>
                  </a:lnTo>
                  <a:lnTo>
                    <a:pt x="293243" y="751547"/>
                  </a:lnTo>
                  <a:lnTo>
                    <a:pt x="293700" y="751662"/>
                  </a:lnTo>
                  <a:lnTo>
                    <a:pt x="295579" y="752817"/>
                  </a:lnTo>
                  <a:lnTo>
                    <a:pt x="291604" y="752817"/>
                  </a:lnTo>
                  <a:lnTo>
                    <a:pt x="290703" y="754087"/>
                  </a:lnTo>
                  <a:lnTo>
                    <a:pt x="292442" y="754087"/>
                  </a:lnTo>
                  <a:lnTo>
                    <a:pt x="287972" y="755357"/>
                  </a:lnTo>
                  <a:lnTo>
                    <a:pt x="291833" y="756627"/>
                  </a:lnTo>
                  <a:lnTo>
                    <a:pt x="292290" y="756627"/>
                  </a:lnTo>
                  <a:lnTo>
                    <a:pt x="295998" y="759167"/>
                  </a:lnTo>
                  <a:lnTo>
                    <a:pt x="288518" y="761707"/>
                  </a:lnTo>
                  <a:lnTo>
                    <a:pt x="293535" y="764247"/>
                  </a:lnTo>
                  <a:lnTo>
                    <a:pt x="295719" y="765517"/>
                  </a:lnTo>
                  <a:lnTo>
                    <a:pt x="299186" y="765517"/>
                  </a:lnTo>
                  <a:lnTo>
                    <a:pt x="301104" y="768057"/>
                  </a:lnTo>
                  <a:lnTo>
                    <a:pt x="299542" y="769327"/>
                  </a:lnTo>
                  <a:lnTo>
                    <a:pt x="297345" y="768057"/>
                  </a:lnTo>
                  <a:lnTo>
                    <a:pt x="295960" y="769327"/>
                  </a:lnTo>
                  <a:lnTo>
                    <a:pt x="296316" y="769327"/>
                  </a:lnTo>
                  <a:lnTo>
                    <a:pt x="297586" y="770597"/>
                  </a:lnTo>
                  <a:lnTo>
                    <a:pt x="296672" y="770597"/>
                  </a:lnTo>
                  <a:lnTo>
                    <a:pt x="294843" y="771867"/>
                  </a:lnTo>
                  <a:lnTo>
                    <a:pt x="297408" y="771867"/>
                  </a:lnTo>
                  <a:lnTo>
                    <a:pt x="297205" y="773137"/>
                  </a:lnTo>
                  <a:lnTo>
                    <a:pt x="298589" y="771867"/>
                  </a:lnTo>
                  <a:lnTo>
                    <a:pt x="301802" y="771867"/>
                  </a:lnTo>
                  <a:lnTo>
                    <a:pt x="298056" y="770597"/>
                  </a:lnTo>
                  <a:lnTo>
                    <a:pt x="299148" y="770597"/>
                  </a:lnTo>
                  <a:lnTo>
                    <a:pt x="301548" y="769327"/>
                  </a:lnTo>
                  <a:lnTo>
                    <a:pt x="300634" y="769327"/>
                  </a:lnTo>
                  <a:lnTo>
                    <a:pt x="302933" y="768057"/>
                  </a:lnTo>
                  <a:lnTo>
                    <a:pt x="303682" y="768057"/>
                  </a:lnTo>
                  <a:lnTo>
                    <a:pt x="302298" y="766787"/>
                  </a:lnTo>
                  <a:lnTo>
                    <a:pt x="305346" y="766787"/>
                  </a:lnTo>
                  <a:lnTo>
                    <a:pt x="304774" y="768057"/>
                  </a:lnTo>
                  <a:lnTo>
                    <a:pt x="305930" y="766787"/>
                  </a:lnTo>
                  <a:lnTo>
                    <a:pt x="307086" y="765517"/>
                  </a:lnTo>
                  <a:close/>
                </a:path>
                <a:path w="329565" h="1215390">
                  <a:moveTo>
                    <a:pt x="307822" y="749566"/>
                  </a:moveTo>
                  <a:lnTo>
                    <a:pt x="306717" y="749046"/>
                  </a:lnTo>
                  <a:lnTo>
                    <a:pt x="306438" y="748919"/>
                  </a:lnTo>
                  <a:lnTo>
                    <a:pt x="305549" y="749782"/>
                  </a:lnTo>
                  <a:lnTo>
                    <a:pt x="306197" y="750747"/>
                  </a:lnTo>
                  <a:lnTo>
                    <a:pt x="307174" y="749592"/>
                  </a:lnTo>
                  <a:lnTo>
                    <a:pt x="307822" y="749566"/>
                  </a:lnTo>
                  <a:close/>
                </a:path>
                <a:path w="329565" h="1215390">
                  <a:moveTo>
                    <a:pt x="308737" y="1212761"/>
                  </a:moveTo>
                  <a:lnTo>
                    <a:pt x="307162" y="1212024"/>
                  </a:lnTo>
                  <a:lnTo>
                    <a:pt x="304330" y="1211021"/>
                  </a:lnTo>
                  <a:lnTo>
                    <a:pt x="301142" y="1210792"/>
                  </a:lnTo>
                  <a:lnTo>
                    <a:pt x="304355" y="1211795"/>
                  </a:lnTo>
                  <a:lnTo>
                    <a:pt x="302958" y="1211681"/>
                  </a:lnTo>
                  <a:lnTo>
                    <a:pt x="306793" y="1212811"/>
                  </a:lnTo>
                  <a:lnTo>
                    <a:pt x="307136" y="1213269"/>
                  </a:lnTo>
                  <a:lnTo>
                    <a:pt x="305587" y="1213307"/>
                  </a:lnTo>
                  <a:lnTo>
                    <a:pt x="304342" y="1213040"/>
                  </a:lnTo>
                  <a:lnTo>
                    <a:pt x="305206" y="1213319"/>
                  </a:lnTo>
                  <a:lnTo>
                    <a:pt x="303491" y="1213523"/>
                  </a:lnTo>
                  <a:lnTo>
                    <a:pt x="305612" y="1214081"/>
                  </a:lnTo>
                  <a:lnTo>
                    <a:pt x="308330" y="1214018"/>
                  </a:lnTo>
                  <a:lnTo>
                    <a:pt x="308546" y="1213383"/>
                  </a:lnTo>
                  <a:lnTo>
                    <a:pt x="306463" y="1212354"/>
                  </a:lnTo>
                  <a:lnTo>
                    <a:pt x="307238" y="1212329"/>
                  </a:lnTo>
                  <a:lnTo>
                    <a:pt x="308114" y="1212621"/>
                  </a:lnTo>
                  <a:lnTo>
                    <a:pt x="308737" y="1212761"/>
                  </a:lnTo>
                  <a:close/>
                </a:path>
                <a:path w="329565" h="1215390">
                  <a:moveTo>
                    <a:pt x="310007" y="754888"/>
                  </a:moveTo>
                  <a:lnTo>
                    <a:pt x="306616" y="757034"/>
                  </a:lnTo>
                  <a:lnTo>
                    <a:pt x="306882" y="757656"/>
                  </a:lnTo>
                  <a:lnTo>
                    <a:pt x="310007" y="754888"/>
                  </a:lnTo>
                  <a:close/>
                </a:path>
                <a:path w="329565" h="1215390">
                  <a:moveTo>
                    <a:pt x="319722" y="1175054"/>
                  </a:moveTo>
                  <a:lnTo>
                    <a:pt x="319290" y="1175258"/>
                  </a:lnTo>
                  <a:lnTo>
                    <a:pt x="319519" y="1175219"/>
                  </a:lnTo>
                  <a:lnTo>
                    <a:pt x="319659" y="1175143"/>
                  </a:lnTo>
                  <a:close/>
                </a:path>
                <a:path w="329565" h="1215390">
                  <a:moveTo>
                    <a:pt x="320611" y="1194015"/>
                  </a:moveTo>
                  <a:lnTo>
                    <a:pt x="317703" y="1193533"/>
                  </a:lnTo>
                  <a:lnTo>
                    <a:pt x="316445" y="1193279"/>
                  </a:lnTo>
                  <a:lnTo>
                    <a:pt x="317627" y="1193546"/>
                  </a:lnTo>
                  <a:lnTo>
                    <a:pt x="318185" y="1193761"/>
                  </a:lnTo>
                  <a:lnTo>
                    <a:pt x="318389" y="1193965"/>
                  </a:lnTo>
                  <a:lnTo>
                    <a:pt x="318935" y="1194015"/>
                  </a:lnTo>
                  <a:lnTo>
                    <a:pt x="320459" y="1194181"/>
                  </a:lnTo>
                  <a:lnTo>
                    <a:pt x="320611" y="1194015"/>
                  </a:lnTo>
                  <a:close/>
                </a:path>
                <a:path w="329565" h="1215390">
                  <a:moveTo>
                    <a:pt x="320890" y="1174559"/>
                  </a:moveTo>
                  <a:lnTo>
                    <a:pt x="319773" y="1174369"/>
                  </a:lnTo>
                  <a:lnTo>
                    <a:pt x="320014" y="1174775"/>
                  </a:lnTo>
                  <a:lnTo>
                    <a:pt x="319722" y="1175054"/>
                  </a:lnTo>
                  <a:lnTo>
                    <a:pt x="320890" y="1174559"/>
                  </a:lnTo>
                  <a:close/>
                </a:path>
                <a:path w="329565" h="1215390">
                  <a:moveTo>
                    <a:pt x="322453" y="1186561"/>
                  </a:moveTo>
                  <a:lnTo>
                    <a:pt x="321094" y="1186002"/>
                  </a:lnTo>
                  <a:lnTo>
                    <a:pt x="321081" y="1186205"/>
                  </a:lnTo>
                  <a:lnTo>
                    <a:pt x="321462" y="1186294"/>
                  </a:lnTo>
                  <a:lnTo>
                    <a:pt x="321919" y="1186421"/>
                  </a:lnTo>
                  <a:lnTo>
                    <a:pt x="322453" y="1186561"/>
                  </a:lnTo>
                  <a:close/>
                </a:path>
                <a:path w="329565" h="1215390">
                  <a:moveTo>
                    <a:pt x="325208" y="1151636"/>
                  </a:moveTo>
                  <a:lnTo>
                    <a:pt x="325018" y="1151445"/>
                  </a:lnTo>
                  <a:lnTo>
                    <a:pt x="324815" y="1151280"/>
                  </a:lnTo>
                  <a:lnTo>
                    <a:pt x="324510" y="1151293"/>
                  </a:lnTo>
                  <a:lnTo>
                    <a:pt x="324573" y="1151483"/>
                  </a:lnTo>
                  <a:lnTo>
                    <a:pt x="324916" y="1151597"/>
                  </a:lnTo>
                  <a:lnTo>
                    <a:pt x="325208" y="1151636"/>
                  </a:lnTo>
                  <a:close/>
                </a:path>
                <a:path w="329565" h="1215390">
                  <a:moveTo>
                    <a:pt x="329006" y="1147673"/>
                  </a:moveTo>
                  <a:lnTo>
                    <a:pt x="328764" y="1147584"/>
                  </a:lnTo>
                  <a:lnTo>
                    <a:pt x="328587" y="1147737"/>
                  </a:lnTo>
                  <a:lnTo>
                    <a:pt x="328828" y="1147749"/>
                  </a:lnTo>
                  <a:lnTo>
                    <a:pt x="329006" y="11476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99998" y="9023547"/>
              <a:ext cx="173990" cy="858519"/>
            </a:xfrm>
            <a:custGeom>
              <a:avLst/>
              <a:gdLst/>
              <a:ahLst/>
              <a:cxnLst/>
              <a:rect l="l" t="t" r="r" b="b"/>
              <a:pathLst>
                <a:path w="173990" h="858520">
                  <a:moveTo>
                    <a:pt x="1536" y="844981"/>
                  </a:moveTo>
                  <a:lnTo>
                    <a:pt x="1397" y="845185"/>
                  </a:lnTo>
                  <a:lnTo>
                    <a:pt x="1384" y="845337"/>
                  </a:lnTo>
                  <a:lnTo>
                    <a:pt x="1473" y="845464"/>
                  </a:lnTo>
                  <a:lnTo>
                    <a:pt x="1473" y="845146"/>
                  </a:lnTo>
                  <a:lnTo>
                    <a:pt x="1536" y="844981"/>
                  </a:lnTo>
                  <a:close/>
                </a:path>
                <a:path w="173990" h="858520">
                  <a:moveTo>
                    <a:pt x="1841" y="846366"/>
                  </a:moveTo>
                  <a:lnTo>
                    <a:pt x="1714" y="846175"/>
                  </a:lnTo>
                  <a:lnTo>
                    <a:pt x="1625" y="845997"/>
                  </a:lnTo>
                  <a:lnTo>
                    <a:pt x="1562" y="845832"/>
                  </a:lnTo>
                  <a:lnTo>
                    <a:pt x="1028" y="845693"/>
                  </a:lnTo>
                  <a:lnTo>
                    <a:pt x="1168" y="845921"/>
                  </a:lnTo>
                  <a:lnTo>
                    <a:pt x="1447" y="846137"/>
                  </a:lnTo>
                  <a:lnTo>
                    <a:pt x="1841" y="846366"/>
                  </a:lnTo>
                  <a:close/>
                </a:path>
                <a:path w="173990" h="858520">
                  <a:moveTo>
                    <a:pt x="2108" y="850900"/>
                  </a:moveTo>
                  <a:lnTo>
                    <a:pt x="1981" y="850188"/>
                  </a:lnTo>
                  <a:lnTo>
                    <a:pt x="1358" y="849947"/>
                  </a:lnTo>
                  <a:lnTo>
                    <a:pt x="2108" y="850900"/>
                  </a:lnTo>
                  <a:close/>
                </a:path>
                <a:path w="173990" h="858520">
                  <a:moveTo>
                    <a:pt x="2654" y="846010"/>
                  </a:moveTo>
                  <a:lnTo>
                    <a:pt x="1943" y="845807"/>
                  </a:lnTo>
                  <a:lnTo>
                    <a:pt x="1587" y="845654"/>
                  </a:lnTo>
                  <a:lnTo>
                    <a:pt x="1460" y="845477"/>
                  </a:lnTo>
                  <a:lnTo>
                    <a:pt x="1524" y="845705"/>
                  </a:lnTo>
                  <a:lnTo>
                    <a:pt x="1562" y="845832"/>
                  </a:lnTo>
                  <a:lnTo>
                    <a:pt x="1993" y="845947"/>
                  </a:lnTo>
                  <a:lnTo>
                    <a:pt x="2387" y="846023"/>
                  </a:lnTo>
                  <a:lnTo>
                    <a:pt x="2654" y="846010"/>
                  </a:lnTo>
                  <a:close/>
                </a:path>
                <a:path w="173990" h="858520">
                  <a:moveTo>
                    <a:pt x="2743" y="850493"/>
                  </a:moveTo>
                  <a:lnTo>
                    <a:pt x="2425" y="849947"/>
                  </a:lnTo>
                  <a:lnTo>
                    <a:pt x="1358" y="848677"/>
                  </a:lnTo>
                  <a:lnTo>
                    <a:pt x="1930" y="849947"/>
                  </a:lnTo>
                  <a:lnTo>
                    <a:pt x="1981" y="850188"/>
                  </a:lnTo>
                  <a:lnTo>
                    <a:pt x="2743" y="850493"/>
                  </a:lnTo>
                  <a:close/>
                </a:path>
                <a:path w="173990" h="858520">
                  <a:moveTo>
                    <a:pt x="3340" y="852487"/>
                  </a:moveTo>
                  <a:lnTo>
                    <a:pt x="2108" y="850900"/>
                  </a:lnTo>
                  <a:lnTo>
                    <a:pt x="2387" y="852487"/>
                  </a:lnTo>
                  <a:lnTo>
                    <a:pt x="3340" y="852487"/>
                  </a:lnTo>
                  <a:close/>
                </a:path>
                <a:path w="173990" h="858520">
                  <a:moveTo>
                    <a:pt x="3632" y="858215"/>
                  </a:moveTo>
                  <a:lnTo>
                    <a:pt x="3327" y="857554"/>
                  </a:lnTo>
                  <a:lnTo>
                    <a:pt x="0" y="856526"/>
                  </a:lnTo>
                  <a:lnTo>
                    <a:pt x="749" y="857580"/>
                  </a:lnTo>
                  <a:lnTo>
                    <a:pt x="1600" y="857948"/>
                  </a:lnTo>
                  <a:lnTo>
                    <a:pt x="3632" y="858215"/>
                  </a:lnTo>
                  <a:close/>
                </a:path>
                <a:path w="173990" h="858520">
                  <a:moveTo>
                    <a:pt x="4191" y="832167"/>
                  </a:moveTo>
                  <a:lnTo>
                    <a:pt x="2400" y="832167"/>
                  </a:lnTo>
                  <a:lnTo>
                    <a:pt x="2959" y="833437"/>
                  </a:lnTo>
                  <a:lnTo>
                    <a:pt x="4191" y="832167"/>
                  </a:lnTo>
                  <a:close/>
                </a:path>
                <a:path w="173990" h="858520">
                  <a:moveTo>
                    <a:pt x="4572" y="851217"/>
                  </a:moveTo>
                  <a:lnTo>
                    <a:pt x="2743" y="850493"/>
                  </a:lnTo>
                  <a:lnTo>
                    <a:pt x="3162" y="851217"/>
                  </a:lnTo>
                  <a:lnTo>
                    <a:pt x="4572" y="851217"/>
                  </a:lnTo>
                  <a:close/>
                </a:path>
                <a:path w="173990" h="858520">
                  <a:moveTo>
                    <a:pt x="5334" y="829068"/>
                  </a:moveTo>
                  <a:lnTo>
                    <a:pt x="4013" y="828357"/>
                  </a:lnTo>
                  <a:lnTo>
                    <a:pt x="4838" y="829627"/>
                  </a:lnTo>
                  <a:lnTo>
                    <a:pt x="5334" y="829068"/>
                  </a:lnTo>
                  <a:close/>
                </a:path>
                <a:path w="173990" h="858520">
                  <a:moveTo>
                    <a:pt x="7086" y="847636"/>
                  </a:moveTo>
                  <a:lnTo>
                    <a:pt x="6324" y="847407"/>
                  </a:lnTo>
                  <a:lnTo>
                    <a:pt x="5702" y="848677"/>
                  </a:lnTo>
                  <a:lnTo>
                    <a:pt x="7086" y="847636"/>
                  </a:lnTo>
                  <a:close/>
                </a:path>
                <a:path w="173990" h="858520">
                  <a:moveTo>
                    <a:pt x="7785" y="854925"/>
                  </a:moveTo>
                  <a:lnTo>
                    <a:pt x="6261" y="853948"/>
                  </a:lnTo>
                  <a:lnTo>
                    <a:pt x="3505" y="852627"/>
                  </a:lnTo>
                  <a:lnTo>
                    <a:pt x="304" y="852487"/>
                  </a:lnTo>
                  <a:lnTo>
                    <a:pt x="3441" y="853757"/>
                  </a:lnTo>
                  <a:lnTo>
                    <a:pt x="2044" y="853668"/>
                  </a:lnTo>
                  <a:lnTo>
                    <a:pt x="5803" y="855103"/>
                  </a:lnTo>
                  <a:lnTo>
                    <a:pt x="6096" y="855751"/>
                  </a:lnTo>
                  <a:lnTo>
                    <a:pt x="4521" y="855891"/>
                  </a:lnTo>
                  <a:lnTo>
                    <a:pt x="3289" y="855560"/>
                  </a:lnTo>
                  <a:lnTo>
                    <a:pt x="4127" y="855929"/>
                  </a:lnTo>
                  <a:lnTo>
                    <a:pt x="2374" y="856310"/>
                  </a:lnTo>
                  <a:lnTo>
                    <a:pt x="4457" y="857021"/>
                  </a:lnTo>
                  <a:lnTo>
                    <a:pt x="7239" y="856754"/>
                  </a:lnTo>
                  <a:lnTo>
                    <a:pt x="7518" y="855840"/>
                  </a:lnTo>
                  <a:lnTo>
                    <a:pt x="5524" y="854456"/>
                  </a:lnTo>
                  <a:lnTo>
                    <a:pt x="6311" y="854392"/>
                  </a:lnTo>
                  <a:lnTo>
                    <a:pt x="7175" y="854760"/>
                  </a:lnTo>
                  <a:lnTo>
                    <a:pt x="7785" y="854925"/>
                  </a:lnTo>
                  <a:close/>
                </a:path>
                <a:path w="173990" h="858520">
                  <a:moveTo>
                    <a:pt x="12115" y="852487"/>
                  </a:moveTo>
                  <a:lnTo>
                    <a:pt x="5702" y="848677"/>
                  </a:lnTo>
                  <a:lnTo>
                    <a:pt x="4622" y="848677"/>
                  </a:lnTo>
                  <a:lnTo>
                    <a:pt x="2870" y="847407"/>
                  </a:lnTo>
                  <a:lnTo>
                    <a:pt x="1828" y="847407"/>
                  </a:lnTo>
                  <a:lnTo>
                    <a:pt x="2565" y="848677"/>
                  </a:lnTo>
                  <a:lnTo>
                    <a:pt x="4254" y="849947"/>
                  </a:lnTo>
                  <a:lnTo>
                    <a:pt x="4965" y="851217"/>
                  </a:lnTo>
                  <a:lnTo>
                    <a:pt x="6096" y="851217"/>
                  </a:lnTo>
                  <a:lnTo>
                    <a:pt x="12115" y="852487"/>
                  </a:lnTo>
                  <a:close/>
                </a:path>
                <a:path w="173990" h="858520">
                  <a:moveTo>
                    <a:pt x="13639" y="847407"/>
                  </a:moveTo>
                  <a:lnTo>
                    <a:pt x="10960" y="846467"/>
                  </a:lnTo>
                  <a:lnTo>
                    <a:pt x="11328" y="847407"/>
                  </a:lnTo>
                  <a:lnTo>
                    <a:pt x="13639" y="847407"/>
                  </a:lnTo>
                  <a:close/>
                </a:path>
                <a:path w="173990" h="858520">
                  <a:moveTo>
                    <a:pt x="14414" y="781354"/>
                  </a:moveTo>
                  <a:close/>
                </a:path>
                <a:path w="173990" h="858520">
                  <a:moveTo>
                    <a:pt x="14655" y="834707"/>
                  </a:moveTo>
                  <a:lnTo>
                    <a:pt x="14554" y="833437"/>
                  </a:lnTo>
                  <a:lnTo>
                    <a:pt x="13970" y="833437"/>
                  </a:lnTo>
                  <a:lnTo>
                    <a:pt x="14655" y="834707"/>
                  </a:lnTo>
                  <a:close/>
                </a:path>
                <a:path w="173990" h="858520">
                  <a:moveTo>
                    <a:pt x="17780" y="780097"/>
                  </a:moveTo>
                  <a:lnTo>
                    <a:pt x="14376" y="780097"/>
                  </a:lnTo>
                  <a:lnTo>
                    <a:pt x="14414" y="781354"/>
                  </a:lnTo>
                  <a:lnTo>
                    <a:pt x="17780" y="780097"/>
                  </a:lnTo>
                  <a:close/>
                </a:path>
                <a:path w="173990" h="858520">
                  <a:moveTo>
                    <a:pt x="21336" y="749338"/>
                  </a:moveTo>
                  <a:lnTo>
                    <a:pt x="21082" y="748347"/>
                  </a:lnTo>
                  <a:lnTo>
                    <a:pt x="20472" y="748347"/>
                  </a:lnTo>
                  <a:lnTo>
                    <a:pt x="19939" y="748347"/>
                  </a:lnTo>
                  <a:lnTo>
                    <a:pt x="21336" y="749338"/>
                  </a:lnTo>
                  <a:close/>
                </a:path>
                <a:path w="173990" h="858520">
                  <a:moveTo>
                    <a:pt x="21717" y="749617"/>
                  </a:moveTo>
                  <a:lnTo>
                    <a:pt x="21336" y="749338"/>
                  </a:lnTo>
                  <a:lnTo>
                    <a:pt x="21399" y="749617"/>
                  </a:lnTo>
                  <a:lnTo>
                    <a:pt x="21717" y="749617"/>
                  </a:lnTo>
                  <a:close/>
                </a:path>
                <a:path w="173990" h="858520">
                  <a:moveTo>
                    <a:pt x="21920" y="741997"/>
                  </a:moveTo>
                  <a:lnTo>
                    <a:pt x="21526" y="740727"/>
                  </a:lnTo>
                  <a:lnTo>
                    <a:pt x="21234" y="740727"/>
                  </a:lnTo>
                  <a:lnTo>
                    <a:pt x="21259" y="741997"/>
                  </a:lnTo>
                  <a:lnTo>
                    <a:pt x="21920" y="741997"/>
                  </a:lnTo>
                  <a:close/>
                </a:path>
                <a:path w="173990" h="858520">
                  <a:moveTo>
                    <a:pt x="22098" y="827684"/>
                  </a:moveTo>
                  <a:lnTo>
                    <a:pt x="19227" y="827011"/>
                  </a:lnTo>
                  <a:lnTo>
                    <a:pt x="17995" y="826655"/>
                  </a:lnTo>
                  <a:lnTo>
                    <a:pt x="19138" y="827036"/>
                  </a:lnTo>
                  <a:lnTo>
                    <a:pt x="19685" y="827341"/>
                  </a:lnTo>
                  <a:lnTo>
                    <a:pt x="19862" y="827620"/>
                  </a:lnTo>
                  <a:lnTo>
                    <a:pt x="20396" y="827735"/>
                  </a:lnTo>
                  <a:lnTo>
                    <a:pt x="21056" y="827836"/>
                  </a:lnTo>
                  <a:lnTo>
                    <a:pt x="21920" y="827913"/>
                  </a:lnTo>
                  <a:lnTo>
                    <a:pt x="22098" y="827684"/>
                  </a:lnTo>
                  <a:close/>
                </a:path>
                <a:path w="173990" h="858520">
                  <a:moveTo>
                    <a:pt x="22415" y="745807"/>
                  </a:moveTo>
                  <a:lnTo>
                    <a:pt x="20002" y="744537"/>
                  </a:lnTo>
                  <a:lnTo>
                    <a:pt x="20320" y="745807"/>
                  </a:lnTo>
                  <a:lnTo>
                    <a:pt x="22415" y="745807"/>
                  </a:lnTo>
                  <a:close/>
                </a:path>
                <a:path w="173990" h="858520">
                  <a:moveTo>
                    <a:pt x="22618" y="745807"/>
                  </a:moveTo>
                  <a:lnTo>
                    <a:pt x="22415" y="745807"/>
                  </a:lnTo>
                  <a:lnTo>
                    <a:pt x="22580" y="745896"/>
                  </a:lnTo>
                  <a:close/>
                </a:path>
                <a:path w="173990" h="858520">
                  <a:moveTo>
                    <a:pt x="22733" y="820737"/>
                  </a:moveTo>
                  <a:lnTo>
                    <a:pt x="22136" y="819467"/>
                  </a:lnTo>
                  <a:lnTo>
                    <a:pt x="21170" y="820204"/>
                  </a:lnTo>
                  <a:lnTo>
                    <a:pt x="22733" y="820737"/>
                  </a:lnTo>
                  <a:close/>
                </a:path>
                <a:path w="173990" h="858520">
                  <a:moveTo>
                    <a:pt x="23685" y="816927"/>
                  </a:moveTo>
                  <a:lnTo>
                    <a:pt x="22606" y="816927"/>
                  </a:lnTo>
                  <a:lnTo>
                    <a:pt x="23495" y="818197"/>
                  </a:lnTo>
                  <a:lnTo>
                    <a:pt x="23685" y="816927"/>
                  </a:lnTo>
                  <a:close/>
                </a:path>
                <a:path w="173990" h="858520">
                  <a:moveTo>
                    <a:pt x="23952" y="729869"/>
                  </a:moveTo>
                  <a:lnTo>
                    <a:pt x="23164" y="729297"/>
                  </a:lnTo>
                  <a:lnTo>
                    <a:pt x="22999" y="728738"/>
                  </a:lnTo>
                  <a:lnTo>
                    <a:pt x="21907" y="729297"/>
                  </a:lnTo>
                  <a:lnTo>
                    <a:pt x="23952" y="729869"/>
                  </a:lnTo>
                  <a:close/>
                </a:path>
                <a:path w="173990" h="858520">
                  <a:moveTo>
                    <a:pt x="24155" y="800582"/>
                  </a:moveTo>
                  <a:lnTo>
                    <a:pt x="23685" y="800862"/>
                  </a:lnTo>
                  <a:lnTo>
                    <a:pt x="23926" y="800798"/>
                  </a:lnTo>
                  <a:lnTo>
                    <a:pt x="24066" y="800709"/>
                  </a:lnTo>
                  <a:lnTo>
                    <a:pt x="24155" y="800582"/>
                  </a:lnTo>
                  <a:close/>
                </a:path>
                <a:path w="173990" h="858520">
                  <a:moveTo>
                    <a:pt x="25019" y="817029"/>
                  </a:moveTo>
                  <a:lnTo>
                    <a:pt x="23736" y="816229"/>
                  </a:lnTo>
                  <a:lnTo>
                    <a:pt x="23685" y="816508"/>
                  </a:lnTo>
                  <a:lnTo>
                    <a:pt x="24066" y="816660"/>
                  </a:lnTo>
                  <a:lnTo>
                    <a:pt x="24511" y="816825"/>
                  </a:lnTo>
                  <a:lnTo>
                    <a:pt x="25019" y="817029"/>
                  </a:lnTo>
                  <a:close/>
                </a:path>
                <a:path w="173990" h="858520">
                  <a:moveTo>
                    <a:pt x="25425" y="799896"/>
                  </a:moveTo>
                  <a:lnTo>
                    <a:pt x="24320" y="799604"/>
                  </a:lnTo>
                  <a:lnTo>
                    <a:pt x="24498" y="800188"/>
                  </a:lnTo>
                  <a:lnTo>
                    <a:pt x="24155" y="800582"/>
                  </a:lnTo>
                  <a:lnTo>
                    <a:pt x="25425" y="799896"/>
                  </a:lnTo>
                  <a:close/>
                </a:path>
                <a:path w="173990" h="858520">
                  <a:moveTo>
                    <a:pt x="25742" y="709383"/>
                  </a:moveTo>
                  <a:lnTo>
                    <a:pt x="25349" y="709764"/>
                  </a:lnTo>
                  <a:lnTo>
                    <a:pt x="25057" y="710285"/>
                  </a:lnTo>
                  <a:lnTo>
                    <a:pt x="24930" y="710844"/>
                  </a:lnTo>
                  <a:lnTo>
                    <a:pt x="25742" y="709383"/>
                  </a:lnTo>
                  <a:close/>
                </a:path>
                <a:path w="173990" h="858520">
                  <a:moveTo>
                    <a:pt x="27139" y="808189"/>
                  </a:moveTo>
                  <a:lnTo>
                    <a:pt x="26771" y="808113"/>
                  </a:lnTo>
                  <a:lnTo>
                    <a:pt x="26416" y="808088"/>
                  </a:lnTo>
                  <a:lnTo>
                    <a:pt x="26073" y="808088"/>
                  </a:lnTo>
                  <a:lnTo>
                    <a:pt x="26504" y="808151"/>
                  </a:lnTo>
                  <a:lnTo>
                    <a:pt x="26898" y="808189"/>
                  </a:lnTo>
                  <a:lnTo>
                    <a:pt x="27139" y="808189"/>
                  </a:lnTo>
                  <a:close/>
                </a:path>
                <a:path w="173990" h="858520">
                  <a:moveTo>
                    <a:pt x="27279" y="805497"/>
                  </a:moveTo>
                  <a:lnTo>
                    <a:pt x="26644" y="805497"/>
                  </a:lnTo>
                  <a:lnTo>
                    <a:pt x="25781" y="804570"/>
                  </a:lnTo>
                  <a:lnTo>
                    <a:pt x="25781" y="805497"/>
                  </a:lnTo>
                  <a:lnTo>
                    <a:pt x="24257" y="805497"/>
                  </a:lnTo>
                  <a:lnTo>
                    <a:pt x="24358" y="804227"/>
                  </a:lnTo>
                  <a:lnTo>
                    <a:pt x="25781" y="805497"/>
                  </a:lnTo>
                  <a:lnTo>
                    <a:pt x="25781" y="804570"/>
                  </a:lnTo>
                  <a:lnTo>
                    <a:pt x="25463" y="804227"/>
                  </a:lnTo>
                  <a:lnTo>
                    <a:pt x="26987" y="801687"/>
                  </a:lnTo>
                  <a:lnTo>
                    <a:pt x="23241" y="801687"/>
                  </a:lnTo>
                  <a:lnTo>
                    <a:pt x="20751" y="797877"/>
                  </a:lnTo>
                  <a:lnTo>
                    <a:pt x="26009" y="796607"/>
                  </a:lnTo>
                  <a:lnTo>
                    <a:pt x="25234" y="794067"/>
                  </a:lnTo>
                  <a:lnTo>
                    <a:pt x="26250" y="794067"/>
                  </a:lnTo>
                  <a:lnTo>
                    <a:pt x="25387" y="792797"/>
                  </a:lnTo>
                  <a:lnTo>
                    <a:pt x="26238" y="791527"/>
                  </a:lnTo>
                  <a:lnTo>
                    <a:pt x="15938" y="791527"/>
                  </a:lnTo>
                  <a:lnTo>
                    <a:pt x="15595" y="791527"/>
                  </a:lnTo>
                  <a:lnTo>
                    <a:pt x="13601" y="791527"/>
                  </a:lnTo>
                  <a:lnTo>
                    <a:pt x="12344" y="792797"/>
                  </a:lnTo>
                  <a:lnTo>
                    <a:pt x="14135" y="795337"/>
                  </a:lnTo>
                  <a:lnTo>
                    <a:pt x="15252" y="797877"/>
                  </a:lnTo>
                  <a:lnTo>
                    <a:pt x="12446" y="797877"/>
                  </a:lnTo>
                  <a:lnTo>
                    <a:pt x="12598" y="800417"/>
                  </a:lnTo>
                  <a:lnTo>
                    <a:pt x="11722" y="801687"/>
                  </a:lnTo>
                  <a:lnTo>
                    <a:pt x="13042" y="801687"/>
                  </a:lnTo>
                  <a:lnTo>
                    <a:pt x="12661" y="802957"/>
                  </a:lnTo>
                  <a:lnTo>
                    <a:pt x="14782" y="802957"/>
                  </a:lnTo>
                  <a:lnTo>
                    <a:pt x="11430" y="804227"/>
                  </a:lnTo>
                  <a:lnTo>
                    <a:pt x="12839" y="810577"/>
                  </a:lnTo>
                  <a:lnTo>
                    <a:pt x="10350" y="811822"/>
                  </a:lnTo>
                  <a:lnTo>
                    <a:pt x="9271" y="810577"/>
                  </a:lnTo>
                  <a:lnTo>
                    <a:pt x="9194" y="811847"/>
                  </a:lnTo>
                  <a:lnTo>
                    <a:pt x="9944" y="814387"/>
                  </a:lnTo>
                  <a:lnTo>
                    <a:pt x="14211" y="814387"/>
                  </a:lnTo>
                  <a:lnTo>
                    <a:pt x="14744" y="814387"/>
                  </a:lnTo>
                  <a:lnTo>
                    <a:pt x="15684" y="815657"/>
                  </a:lnTo>
                  <a:lnTo>
                    <a:pt x="15544" y="815657"/>
                  </a:lnTo>
                  <a:lnTo>
                    <a:pt x="14211" y="814387"/>
                  </a:lnTo>
                  <a:lnTo>
                    <a:pt x="11734" y="815657"/>
                  </a:lnTo>
                  <a:lnTo>
                    <a:pt x="12560" y="815657"/>
                  </a:lnTo>
                  <a:lnTo>
                    <a:pt x="8064" y="816927"/>
                  </a:lnTo>
                  <a:lnTo>
                    <a:pt x="17284" y="816927"/>
                  </a:lnTo>
                  <a:lnTo>
                    <a:pt x="15697" y="817562"/>
                  </a:lnTo>
                  <a:lnTo>
                    <a:pt x="15697" y="823277"/>
                  </a:lnTo>
                  <a:lnTo>
                    <a:pt x="12776" y="823277"/>
                  </a:lnTo>
                  <a:lnTo>
                    <a:pt x="12090" y="822007"/>
                  </a:lnTo>
                  <a:lnTo>
                    <a:pt x="12230" y="822007"/>
                  </a:lnTo>
                  <a:lnTo>
                    <a:pt x="11811" y="821232"/>
                  </a:lnTo>
                  <a:lnTo>
                    <a:pt x="15697" y="823277"/>
                  </a:lnTo>
                  <a:lnTo>
                    <a:pt x="15697" y="817562"/>
                  </a:lnTo>
                  <a:lnTo>
                    <a:pt x="14046" y="818197"/>
                  </a:lnTo>
                  <a:lnTo>
                    <a:pt x="12827" y="818197"/>
                  </a:lnTo>
                  <a:lnTo>
                    <a:pt x="13309" y="819467"/>
                  </a:lnTo>
                  <a:lnTo>
                    <a:pt x="14833" y="820737"/>
                  </a:lnTo>
                  <a:lnTo>
                    <a:pt x="11557" y="820737"/>
                  </a:lnTo>
                  <a:lnTo>
                    <a:pt x="13182" y="819467"/>
                  </a:lnTo>
                  <a:lnTo>
                    <a:pt x="10934" y="819467"/>
                  </a:lnTo>
                  <a:lnTo>
                    <a:pt x="10871" y="820737"/>
                  </a:lnTo>
                  <a:lnTo>
                    <a:pt x="11150" y="820877"/>
                  </a:lnTo>
                  <a:lnTo>
                    <a:pt x="8115" y="822007"/>
                  </a:lnTo>
                  <a:lnTo>
                    <a:pt x="8318" y="822007"/>
                  </a:lnTo>
                  <a:lnTo>
                    <a:pt x="8902" y="822007"/>
                  </a:lnTo>
                  <a:lnTo>
                    <a:pt x="8242" y="823277"/>
                  </a:lnTo>
                  <a:lnTo>
                    <a:pt x="8318" y="822007"/>
                  </a:lnTo>
                  <a:lnTo>
                    <a:pt x="6489" y="824547"/>
                  </a:lnTo>
                  <a:lnTo>
                    <a:pt x="7454" y="823277"/>
                  </a:lnTo>
                  <a:lnTo>
                    <a:pt x="14325" y="827087"/>
                  </a:lnTo>
                  <a:lnTo>
                    <a:pt x="8432" y="827087"/>
                  </a:lnTo>
                  <a:lnTo>
                    <a:pt x="8191" y="827087"/>
                  </a:lnTo>
                  <a:lnTo>
                    <a:pt x="9080" y="827608"/>
                  </a:lnTo>
                  <a:lnTo>
                    <a:pt x="10007" y="828357"/>
                  </a:lnTo>
                  <a:lnTo>
                    <a:pt x="5969" y="828357"/>
                  </a:lnTo>
                  <a:lnTo>
                    <a:pt x="5334" y="829068"/>
                  </a:lnTo>
                  <a:lnTo>
                    <a:pt x="6337" y="829627"/>
                  </a:lnTo>
                  <a:lnTo>
                    <a:pt x="4838" y="829627"/>
                  </a:lnTo>
                  <a:lnTo>
                    <a:pt x="1739" y="829627"/>
                  </a:lnTo>
                  <a:lnTo>
                    <a:pt x="4673" y="831799"/>
                  </a:lnTo>
                  <a:lnTo>
                    <a:pt x="4876" y="832167"/>
                  </a:lnTo>
                  <a:lnTo>
                    <a:pt x="5156" y="832167"/>
                  </a:lnTo>
                  <a:lnTo>
                    <a:pt x="5435" y="832167"/>
                  </a:lnTo>
                  <a:lnTo>
                    <a:pt x="8496" y="834707"/>
                  </a:lnTo>
                  <a:lnTo>
                    <a:pt x="482" y="835977"/>
                  </a:lnTo>
                  <a:lnTo>
                    <a:pt x="4699" y="838517"/>
                  </a:lnTo>
                  <a:lnTo>
                    <a:pt x="6210" y="841057"/>
                  </a:lnTo>
                  <a:lnTo>
                    <a:pt x="9525" y="842327"/>
                  </a:lnTo>
                  <a:lnTo>
                    <a:pt x="10807" y="844867"/>
                  </a:lnTo>
                  <a:lnTo>
                    <a:pt x="9080" y="844867"/>
                  </a:lnTo>
                  <a:lnTo>
                    <a:pt x="7277" y="843597"/>
                  </a:lnTo>
                  <a:lnTo>
                    <a:pt x="5588" y="844867"/>
                  </a:lnTo>
                  <a:lnTo>
                    <a:pt x="6642" y="846137"/>
                  </a:lnTo>
                  <a:lnTo>
                    <a:pt x="3848" y="846137"/>
                  </a:lnTo>
                  <a:lnTo>
                    <a:pt x="3937" y="847407"/>
                  </a:lnTo>
                  <a:lnTo>
                    <a:pt x="6324" y="847407"/>
                  </a:lnTo>
                  <a:lnTo>
                    <a:pt x="7391" y="847407"/>
                  </a:lnTo>
                  <a:lnTo>
                    <a:pt x="7086" y="847636"/>
                  </a:lnTo>
                  <a:lnTo>
                    <a:pt x="10490" y="848677"/>
                  </a:lnTo>
                  <a:lnTo>
                    <a:pt x="7226" y="846137"/>
                  </a:lnTo>
                  <a:lnTo>
                    <a:pt x="9982" y="846137"/>
                  </a:lnTo>
                  <a:lnTo>
                    <a:pt x="10960" y="846467"/>
                  </a:lnTo>
                  <a:lnTo>
                    <a:pt x="10820" y="846137"/>
                  </a:lnTo>
                  <a:lnTo>
                    <a:pt x="13246" y="846137"/>
                  </a:lnTo>
                  <a:lnTo>
                    <a:pt x="12166" y="844867"/>
                  </a:lnTo>
                  <a:lnTo>
                    <a:pt x="15214" y="844867"/>
                  </a:lnTo>
                  <a:lnTo>
                    <a:pt x="14478" y="846137"/>
                  </a:lnTo>
                  <a:lnTo>
                    <a:pt x="17297" y="844867"/>
                  </a:lnTo>
                  <a:lnTo>
                    <a:pt x="11823" y="842327"/>
                  </a:lnTo>
                  <a:lnTo>
                    <a:pt x="15443" y="842327"/>
                  </a:lnTo>
                  <a:lnTo>
                    <a:pt x="14960" y="841057"/>
                  </a:lnTo>
                  <a:lnTo>
                    <a:pt x="14478" y="839787"/>
                  </a:lnTo>
                  <a:lnTo>
                    <a:pt x="12344" y="841057"/>
                  </a:lnTo>
                  <a:lnTo>
                    <a:pt x="9017" y="838517"/>
                  </a:lnTo>
                  <a:lnTo>
                    <a:pt x="13919" y="838517"/>
                  </a:lnTo>
                  <a:lnTo>
                    <a:pt x="14414" y="837247"/>
                  </a:lnTo>
                  <a:lnTo>
                    <a:pt x="15646" y="837247"/>
                  </a:lnTo>
                  <a:lnTo>
                    <a:pt x="14363" y="836409"/>
                  </a:lnTo>
                  <a:lnTo>
                    <a:pt x="15430" y="835977"/>
                  </a:lnTo>
                  <a:lnTo>
                    <a:pt x="14262" y="835190"/>
                  </a:lnTo>
                  <a:lnTo>
                    <a:pt x="14262" y="837247"/>
                  </a:lnTo>
                  <a:lnTo>
                    <a:pt x="12344" y="837247"/>
                  </a:lnTo>
                  <a:lnTo>
                    <a:pt x="13957" y="836574"/>
                  </a:lnTo>
                  <a:lnTo>
                    <a:pt x="14262" y="837247"/>
                  </a:lnTo>
                  <a:lnTo>
                    <a:pt x="14262" y="835190"/>
                  </a:lnTo>
                  <a:lnTo>
                    <a:pt x="11684" y="833437"/>
                  </a:lnTo>
                  <a:lnTo>
                    <a:pt x="13970" y="833437"/>
                  </a:lnTo>
                  <a:lnTo>
                    <a:pt x="13271" y="832167"/>
                  </a:lnTo>
                  <a:lnTo>
                    <a:pt x="14465" y="832446"/>
                  </a:lnTo>
                  <a:lnTo>
                    <a:pt x="14554" y="833437"/>
                  </a:lnTo>
                  <a:lnTo>
                    <a:pt x="16738" y="833437"/>
                  </a:lnTo>
                  <a:lnTo>
                    <a:pt x="15303" y="832637"/>
                  </a:lnTo>
                  <a:lnTo>
                    <a:pt x="18719" y="833437"/>
                  </a:lnTo>
                  <a:lnTo>
                    <a:pt x="12661" y="830897"/>
                  </a:lnTo>
                  <a:lnTo>
                    <a:pt x="18059" y="830897"/>
                  </a:lnTo>
                  <a:lnTo>
                    <a:pt x="16370" y="832167"/>
                  </a:lnTo>
                  <a:lnTo>
                    <a:pt x="19088" y="830897"/>
                  </a:lnTo>
                  <a:lnTo>
                    <a:pt x="14528" y="829627"/>
                  </a:lnTo>
                  <a:lnTo>
                    <a:pt x="20548" y="829627"/>
                  </a:lnTo>
                  <a:lnTo>
                    <a:pt x="19862" y="828357"/>
                  </a:lnTo>
                  <a:lnTo>
                    <a:pt x="16129" y="827087"/>
                  </a:lnTo>
                  <a:lnTo>
                    <a:pt x="18732" y="825817"/>
                  </a:lnTo>
                  <a:lnTo>
                    <a:pt x="17805" y="824547"/>
                  </a:lnTo>
                  <a:lnTo>
                    <a:pt x="19037" y="824547"/>
                  </a:lnTo>
                  <a:lnTo>
                    <a:pt x="20472" y="820737"/>
                  </a:lnTo>
                  <a:lnTo>
                    <a:pt x="21170" y="820204"/>
                  </a:lnTo>
                  <a:lnTo>
                    <a:pt x="19037" y="819467"/>
                  </a:lnTo>
                  <a:lnTo>
                    <a:pt x="20066" y="818197"/>
                  </a:lnTo>
                  <a:lnTo>
                    <a:pt x="19507" y="816927"/>
                  </a:lnTo>
                  <a:lnTo>
                    <a:pt x="22529" y="816927"/>
                  </a:lnTo>
                  <a:lnTo>
                    <a:pt x="21958" y="815657"/>
                  </a:lnTo>
                  <a:lnTo>
                    <a:pt x="24434" y="815657"/>
                  </a:lnTo>
                  <a:lnTo>
                    <a:pt x="24574" y="814387"/>
                  </a:lnTo>
                  <a:lnTo>
                    <a:pt x="21678" y="813117"/>
                  </a:lnTo>
                  <a:lnTo>
                    <a:pt x="23952" y="811847"/>
                  </a:lnTo>
                  <a:lnTo>
                    <a:pt x="21348" y="810577"/>
                  </a:lnTo>
                  <a:lnTo>
                    <a:pt x="21183" y="810577"/>
                  </a:lnTo>
                  <a:lnTo>
                    <a:pt x="19329" y="810577"/>
                  </a:lnTo>
                  <a:lnTo>
                    <a:pt x="19202" y="810234"/>
                  </a:lnTo>
                  <a:lnTo>
                    <a:pt x="19202" y="810577"/>
                  </a:lnTo>
                  <a:lnTo>
                    <a:pt x="16332" y="810577"/>
                  </a:lnTo>
                  <a:lnTo>
                    <a:pt x="14986" y="809307"/>
                  </a:lnTo>
                  <a:lnTo>
                    <a:pt x="18288" y="809307"/>
                  </a:lnTo>
                  <a:lnTo>
                    <a:pt x="19202" y="810577"/>
                  </a:lnTo>
                  <a:lnTo>
                    <a:pt x="19202" y="810234"/>
                  </a:lnTo>
                  <a:lnTo>
                    <a:pt x="18859" y="809307"/>
                  </a:lnTo>
                  <a:lnTo>
                    <a:pt x="21183" y="810577"/>
                  </a:lnTo>
                  <a:lnTo>
                    <a:pt x="22047" y="809688"/>
                  </a:lnTo>
                  <a:lnTo>
                    <a:pt x="22555" y="810577"/>
                  </a:lnTo>
                  <a:lnTo>
                    <a:pt x="23088" y="809307"/>
                  </a:lnTo>
                  <a:lnTo>
                    <a:pt x="26073" y="809307"/>
                  </a:lnTo>
                  <a:lnTo>
                    <a:pt x="24904" y="808037"/>
                  </a:lnTo>
                  <a:lnTo>
                    <a:pt x="23202" y="808037"/>
                  </a:lnTo>
                  <a:lnTo>
                    <a:pt x="23355" y="805497"/>
                  </a:lnTo>
                  <a:lnTo>
                    <a:pt x="25742" y="808037"/>
                  </a:lnTo>
                  <a:lnTo>
                    <a:pt x="26962" y="806767"/>
                  </a:lnTo>
                  <a:lnTo>
                    <a:pt x="25628" y="806767"/>
                  </a:lnTo>
                  <a:lnTo>
                    <a:pt x="27279" y="805497"/>
                  </a:lnTo>
                  <a:close/>
                </a:path>
                <a:path w="173990" h="858520">
                  <a:moveTo>
                    <a:pt x="28740" y="704240"/>
                  </a:moveTo>
                  <a:lnTo>
                    <a:pt x="28536" y="704113"/>
                  </a:lnTo>
                  <a:lnTo>
                    <a:pt x="28371" y="703999"/>
                  </a:lnTo>
                  <a:lnTo>
                    <a:pt x="28054" y="703872"/>
                  </a:lnTo>
                  <a:lnTo>
                    <a:pt x="26530" y="704608"/>
                  </a:lnTo>
                  <a:lnTo>
                    <a:pt x="27609" y="704596"/>
                  </a:lnTo>
                  <a:lnTo>
                    <a:pt x="28282" y="704443"/>
                  </a:lnTo>
                  <a:lnTo>
                    <a:pt x="28740" y="704240"/>
                  </a:lnTo>
                  <a:close/>
                </a:path>
                <a:path w="173990" h="858520">
                  <a:moveTo>
                    <a:pt x="29133" y="787488"/>
                  </a:moveTo>
                  <a:lnTo>
                    <a:pt x="28930" y="787717"/>
                  </a:lnTo>
                  <a:lnTo>
                    <a:pt x="29133" y="787488"/>
                  </a:lnTo>
                  <a:close/>
                </a:path>
                <a:path w="173990" h="858520">
                  <a:moveTo>
                    <a:pt x="29362" y="698817"/>
                  </a:moveTo>
                  <a:lnTo>
                    <a:pt x="28346" y="697547"/>
                  </a:lnTo>
                  <a:lnTo>
                    <a:pt x="28803" y="698817"/>
                  </a:lnTo>
                  <a:lnTo>
                    <a:pt x="29362" y="698817"/>
                  </a:lnTo>
                  <a:close/>
                </a:path>
                <a:path w="173990" h="858520">
                  <a:moveTo>
                    <a:pt x="33566" y="777557"/>
                  </a:moveTo>
                  <a:lnTo>
                    <a:pt x="33477" y="776287"/>
                  </a:lnTo>
                  <a:lnTo>
                    <a:pt x="30937" y="776287"/>
                  </a:lnTo>
                  <a:lnTo>
                    <a:pt x="33566" y="777557"/>
                  </a:lnTo>
                  <a:close/>
                </a:path>
                <a:path w="173990" h="858520">
                  <a:moveTo>
                    <a:pt x="34188" y="767410"/>
                  </a:moveTo>
                  <a:lnTo>
                    <a:pt x="34010" y="767118"/>
                  </a:lnTo>
                  <a:lnTo>
                    <a:pt x="33845" y="766876"/>
                  </a:lnTo>
                  <a:lnTo>
                    <a:pt x="33540" y="766864"/>
                  </a:lnTo>
                  <a:lnTo>
                    <a:pt x="33566" y="767156"/>
                  </a:lnTo>
                  <a:lnTo>
                    <a:pt x="33883" y="767334"/>
                  </a:lnTo>
                  <a:lnTo>
                    <a:pt x="34188" y="767410"/>
                  </a:lnTo>
                  <a:close/>
                </a:path>
                <a:path w="173990" h="858520">
                  <a:moveTo>
                    <a:pt x="35585" y="776287"/>
                  </a:moveTo>
                  <a:lnTo>
                    <a:pt x="33388" y="775017"/>
                  </a:lnTo>
                  <a:lnTo>
                    <a:pt x="33477" y="776287"/>
                  </a:lnTo>
                  <a:lnTo>
                    <a:pt x="35585" y="776287"/>
                  </a:lnTo>
                  <a:close/>
                </a:path>
                <a:path w="173990" h="858520">
                  <a:moveTo>
                    <a:pt x="38290" y="762317"/>
                  </a:moveTo>
                  <a:lnTo>
                    <a:pt x="37515" y="763549"/>
                  </a:lnTo>
                  <a:lnTo>
                    <a:pt x="38290" y="762317"/>
                  </a:lnTo>
                  <a:close/>
                </a:path>
                <a:path w="173990" h="858520">
                  <a:moveTo>
                    <a:pt x="38823" y="762063"/>
                  </a:moveTo>
                  <a:lnTo>
                    <a:pt x="38595" y="761923"/>
                  </a:lnTo>
                  <a:lnTo>
                    <a:pt x="38468" y="762038"/>
                  </a:lnTo>
                  <a:lnTo>
                    <a:pt x="38290" y="762203"/>
                  </a:lnTo>
                  <a:lnTo>
                    <a:pt x="38633" y="762152"/>
                  </a:lnTo>
                  <a:lnTo>
                    <a:pt x="38823" y="762063"/>
                  </a:lnTo>
                  <a:close/>
                </a:path>
                <a:path w="173990" h="858520">
                  <a:moveTo>
                    <a:pt x="39344" y="743267"/>
                  </a:moveTo>
                  <a:lnTo>
                    <a:pt x="37922" y="743267"/>
                  </a:lnTo>
                  <a:lnTo>
                    <a:pt x="38900" y="744118"/>
                  </a:lnTo>
                  <a:lnTo>
                    <a:pt x="39344" y="743267"/>
                  </a:lnTo>
                  <a:close/>
                </a:path>
                <a:path w="173990" h="858520">
                  <a:moveTo>
                    <a:pt x="39382" y="744537"/>
                  </a:moveTo>
                  <a:lnTo>
                    <a:pt x="38900" y="744118"/>
                  </a:lnTo>
                  <a:lnTo>
                    <a:pt x="38684" y="744537"/>
                  </a:lnTo>
                  <a:lnTo>
                    <a:pt x="39382" y="744537"/>
                  </a:lnTo>
                  <a:close/>
                </a:path>
                <a:path w="173990" h="858520">
                  <a:moveTo>
                    <a:pt x="40500" y="658177"/>
                  </a:moveTo>
                  <a:lnTo>
                    <a:pt x="38671" y="658177"/>
                  </a:lnTo>
                  <a:lnTo>
                    <a:pt x="40093" y="659447"/>
                  </a:lnTo>
                  <a:lnTo>
                    <a:pt x="40500" y="658177"/>
                  </a:lnTo>
                  <a:close/>
                </a:path>
                <a:path w="173990" h="858520">
                  <a:moveTo>
                    <a:pt x="40957" y="744232"/>
                  </a:moveTo>
                  <a:lnTo>
                    <a:pt x="40665" y="744347"/>
                  </a:lnTo>
                  <a:lnTo>
                    <a:pt x="40538" y="744474"/>
                  </a:lnTo>
                  <a:lnTo>
                    <a:pt x="40957" y="744232"/>
                  </a:lnTo>
                  <a:close/>
                </a:path>
                <a:path w="173990" h="858520">
                  <a:moveTo>
                    <a:pt x="41859" y="737577"/>
                  </a:moveTo>
                  <a:lnTo>
                    <a:pt x="41046" y="736917"/>
                  </a:lnTo>
                  <a:lnTo>
                    <a:pt x="40919" y="737577"/>
                  </a:lnTo>
                  <a:lnTo>
                    <a:pt x="41859" y="737577"/>
                  </a:lnTo>
                  <a:close/>
                </a:path>
                <a:path w="173990" h="858520">
                  <a:moveTo>
                    <a:pt x="43637" y="753427"/>
                  </a:moveTo>
                  <a:lnTo>
                    <a:pt x="43611" y="753033"/>
                  </a:lnTo>
                  <a:lnTo>
                    <a:pt x="43434" y="753427"/>
                  </a:lnTo>
                  <a:lnTo>
                    <a:pt x="43637" y="753427"/>
                  </a:lnTo>
                  <a:close/>
                </a:path>
                <a:path w="173990" h="858520">
                  <a:moveTo>
                    <a:pt x="44996" y="757237"/>
                  </a:moveTo>
                  <a:lnTo>
                    <a:pt x="44538" y="755967"/>
                  </a:lnTo>
                  <a:lnTo>
                    <a:pt x="44221" y="755967"/>
                  </a:lnTo>
                  <a:lnTo>
                    <a:pt x="44996" y="757237"/>
                  </a:lnTo>
                  <a:close/>
                </a:path>
                <a:path w="173990" h="858520">
                  <a:moveTo>
                    <a:pt x="45466" y="749617"/>
                  </a:moveTo>
                  <a:lnTo>
                    <a:pt x="45161" y="748347"/>
                  </a:lnTo>
                  <a:lnTo>
                    <a:pt x="44932" y="749617"/>
                  </a:lnTo>
                  <a:lnTo>
                    <a:pt x="45466" y="749617"/>
                  </a:lnTo>
                  <a:close/>
                </a:path>
                <a:path w="173990" h="858520">
                  <a:moveTo>
                    <a:pt x="47853" y="716826"/>
                  </a:moveTo>
                  <a:lnTo>
                    <a:pt x="47612" y="716788"/>
                  </a:lnTo>
                  <a:lnTo>
                    <a:pt x="47320" y="716978"/>
                  </a:lnTo>
                  <a:lnTo>
                    <a:pt x="47853" y="716826"/>
                  </a:lnTo>
                  <a:close/>
                </a:path>
                <a:path w="173990" h="858520">
                  <a:moveTo>
                    <a:pt x="48018" y="716813"/>
                  </a:moveTo>
                  <a:lnTo>
                    <a:pt x="47726" y="716381"/>
                  </a:lnTo>
                  <a:lnTo>
                    <a:pt x="47345" y="716394"/>
                  </a:lnTo>
                  <a:lnTo>
                    <a:pt x="47713" y="716610"/>
                  </a:lnTo>
                  <a:lnTo>
                    <a:pt x="47840" y="716800"/>
                  </a:lnTo>
                  <a:lnTo>
                    <a:pt x="48018" y="716813"/>
                  </a:lnTo>
                  <a:close/>
                </a:path>
                <a:path w="173990" h="858520">
                  <a:moveTo>
                    <a:pt x="48996" y="727417"/>
                  </a:moveTo>
                  <a:lnTo>
                    <a:pt x="48488" y="727341"/>
                  </a:lnTo>
                  <a:lnTo>
                    <a:pt x="48082" y="727341"/>
                  </a:lnTo>
                  <a:lnTo>
                    <a:pt x="47688" y="727354"/>
                  </a:lnTo>
                  <a:lnTo>
                    <a:pt x="47980" y="727417"/>
                  </a:lnTo>
                  <a:lnTo>
                    <a:pt x="48348" y="727456"/>
                  </a:lnTo>
                  <a:lnTo>
                    <a:pt x="48996" y="727417"/>
                  </a:lnTo>
                  <a:close/>
                </a:path>
                <a:path w="173990" h="858520">
                  <a:moveTo>
                    <a:pt x="49149" y="714057"/>
                  </a:moveTo>
                  <a:lnTo>
                    <a:pt x="47993" y="712787"/>
                  </a:lnTo>
                  <a:lnTo>
                    <a:pt x="26708" y="712787"/>
                  </a:lnTo>
                  <a:lnTo>
                    <a:pt x="24650" y="712787"/>
                  </a:lnTo>
                  <a:lnTo>
                    <a:pt x="25234" y="714057"/>
                  </a:lnTo>
                  <a:lnTo>
                    <a:pt x="27660" y="714057"/>
                  </a:lnTo>
                  <a:lnTo>
                    <a:pt x="21628" y="715327"/>
                  </a:lnTo>
                  <a:lnTo>
                    <a:pt x="31013" y="720407"/>
                  </a:lnTo>
                  <a:lnTo>
                    <a:pt x="23672" y="719137"/>
                  </a:lnTo>
                  <a:lnTo>
                    <a:pt x="25285" y="722947"/>
                  </a:lnTo>
                  <a:lnTo>
                    <a:pt x="26111" y="726554"/>
                  </a:lnTo>
                  <a:lnTo>
                    <a:pt x="22021" y="725487"/>
                  </a:lnTo>
                  <a:lnTo>
                    <a:pt x="22999" y="728738"/>
                  </a:lnTo>
                  <a:lnTo>
                    <a:pt x="26187" y="727100"/>
                  </a:lnTo>
                  <a:lnTo>
                    <a:pt x="26466" y="730567"/>
                  </a:lnTo>
                  <a:lnTo>
                    <a:pt x="23952" y="729869"/>
                  </a:lnTo>
                  <a:lnTo>
                    <a:pt x="26682" y="731837"/>
                  </a:lnTo>
                  <a:lnTo>
                    <a:pt x="24866" y="734377"/>
                  </a:lnTo>
                  <a:lnTo>
                    <a:pt x="24041" y="735647"/>
                  </a:lnTo>
                  <a:lnTo>
                    <a:pt x="22974" y="733107"/>
                  </a:lnTo>
                  <a:lnTo>
                    <a:pt x="22250" y="733107"/>
                  </a:lnTo>
                  <a:lnTo>
                    <a:pt x="23406" y="736917"/>
                  </a:lnTo>
                  <a:lnTo>
                    <a:pt x="20472" y="738187"/>
                  </a:lnTo>
                  <a:lnTo>
                    <a:pt x="22352" y="741997"/>
                  </a:lnTo>
                  <a:lnTo>
                    <a:pt x="25158" y="741997"/>
                  </a:lnTo>
                  <a:lnTo>
                    <a:pt x="27089" y="744804"/>
                  </a:lnTo>
                  <a:lnTo>
                    <a:pt x="23571" y="743267"/>
                  </a:lnTo>
                  <a:lnTo>
                    <a:pt x="27241" y="748347"/>
                  </a:lnTo>
                  <a:lnTo>
                    <a:pt x="22580" y="745896"/>
                  </a:lnTo>
                  <a:lnTo>
                    <a:pt x="22098" y="747077"/>
                  </a:lnTo>
                  <a:lnTo>
                    <a:pt x="21247" y="747077"/>
                  </a:lnTo>
                  <a:lnTo>
                    <a:pt x="19773" y="745807"/>
                  </a:lnTo>
                  <a:lnTo>
                    <a:pt x="20472" y="748347"/>
                  </a:lnTo>
                  <a:lnTo>
                    <a:pt x="22847" y="747077"/>
                  </a:lnTo>
                  <a:lnTo>
                    <a:pt x="22415" y="749617"/>
                  </a:lnTo>
                  <a:lnTo>
                    <a:pt x="21717" y="749617"/>
                  </a:lnTo>
                  <a:lnTo>
                    <a:pt x="23482" y="750887"/>
                  </a:lnTo>
                  <a:lnTo>
                    <a:pt x="22288" y="752157"/>
                  </a:lnTo>
                  <a:lnTo>
                    <a:pt x="20878" y="752157"/>
                  </a:lnTo>
                  <a:lnTo>
                    <a:pt x="20980" y="750887"/>
                  </a:lnTo>
                  <a:lnTo>
                    <a:pt x="20853" y="752157"/>
                  </a:lnTo>
                  <a:lnTo>
                    <a:pt x="20713" y="753427"/>
                  </a:lnTo>
                  <a:lnTo>
                    <a:pt x="25260" y="757237"/>
                  </a:lnTo>
                  <a:lnTo>
                    <a:pt x="22733" y="758507"/>
                  </a:lnTo>
                  <a:lnTo>
                    <a:pt x="18516" y="757237"/>
                  </a:lnTo>
                  <a:lnTo>
                    <a:pt x="21069" y="759777"/>
                  </a:lnTo>
                  <a:lnTo>
                    <a:pt x="17221" y="758507"/>
                  </a:lnTo>
                  <a:lnTo>
                    <a:pt x="18021" y="761047"/>
                  </a:lnTo>
                  <a:lnTo>
                    <a:pt x="20002" y="759777"/>
                  </a:lnTo>
                  <a:lnTo>
                    <a:pt x="19659" y="761047"/>
                  </a:lnTo>
                  <a:lnTo>
                    <a:pt x="22186" y="763587"/>
                  </a:lnTo>
                  <a:lnTo>
                    <a:pt x="20701" y="763587"/>
                  </a:lnTo>
                  <a:lnTo>
                    <a:pt x="19329" y="762317"/>
                  </a:lnTo>
                  <a:lnTo>
                    <a:pt x="19519" y="764857"/>
                  </a:lnTo>
                  <a:lnTo>
                    <a:pt x="21272" y="764857"/>
                  </a:lnTo>
                  <a:lnTo>
                    <a:pt x="22948" y="766127"/>
                  </a:lnTo>
                  <a:lnTo>
                    <a:pt x="26123" y="764857"/>
                  </a:lnTo>
                  <a:lnTo>
                    <a:pt x="24688" y="766127"/>
                  </a:lnTo>
                  <a:lnTo>
                    <a:pt x="24371" y="766127"/>
                  </a:lnTo>
                  <a:lnTo>
                    <a:pt x="24358" y="767397"/>
                  </a:lnTo>
                  <a:lnTo>
                    <a:pt x="21958" y="768667"/>
                  </a:lnTo>
                  <a:lnTo>
                    <a:pt x="24168" y="769937"/>
                  </a:lnTo>
                  <a:lnTo>
                    <a:pt x="23012" y="771207"/>
                  </a:lnTo>
                  <a:lnTo>
                    <a:pt x="21729" y="769937"/>
                  </a:lnTo>
                  <a:lnTo>
                    <a:pt x="17983" y="769937"/>
                  </a:lnTo>
                  <a:lnTo>
                    <a:pt x="21031" y="771207"/>
                  </a:lnTo>
                  <a:lnTo>
                    <a:pt x="18211" y="772477"/>
                  </a:lnTo>
                  <a:lnTo>
                    <a:pt x="21424" y="773747"/>
                  </a:lnTo>
                  <a:lnTo>
                    <a:pt x="20739" y="773747"/>
                  </a:lnTo>
                  <a:lnTo>
                    <a:pt x="19786" y="775017"/>
                  </a:lnTo>
                  <a:lnTo>
                    <a:pt x="19367" y="775017"/>
                  </a:lnTo>
                  <a:lnTo>
                    <a:pt x="17780" y="773747"/>
                  </a:lnTo>
                  <a:lnTo>
                    <a:pt x="16916" y="776287"/>
                  </a:lnTo>
                  <a:lnTo>
                    <a:pt x="22745" y="775017"/>
                  </a:lnTo>
                  <a:lnTo>
                    <a:pt x="20193" y="776287"/>
                  </a:lnTo>
                  <a:lnTo>
                    <a:pt x="19304" y="776287"/>
                  </a:lnTo>
                  <a:lnTo>
                    <a:pt x="17741" y="777557"/>
                  </a:lnTo>
                  <a:lnTo>
                    <a:pt x="20053" y="780097"/>
                  </a:lnTo>
                  <a:lnTo>
                    <a:pt x="18338" y="781367"/>
                  </a:lnTo>
                  <a:lnTo>
                    <a:pt x="14414" y="781367"/>
                  </a:lnTo>
                  <a:lnTo>
                    <a:pt x="14439" y="782637"/>
                  </a:lnTo>
                  <a:lnTo>
                    <a:pt x="17703" y="786447"/>
                  </a:lnTo>
                  <a:lnTo>
                    <a:pt x="16230" y="788987"/>
                  </a:lnTo>
                  <a:lnTo>
                    <a:pt x="16764" y="788987"/>
                  </a:lnTo>
                  <a:lnTo>
                    <a:pt x="22123" y="790257"/>
                  </a:lnTo>
                  <a:lnTo>
                    <a:pt x="24282" y="790257"/>
                  </a:lnTo>
                  <a:lnTo>
                    <a:pt x="24371" y="788987"/>
                  </a:lnTo>
                  <a:lnTo>
                    <a:pt x="27508" y="788987"/>
                  </a:lnTo>
                  <a:lnTo>
                    <a:pt x="26974" y="787717"/>
                  </a:lnTo>
                  <a:lnTo>
                    <a:pt x="25857" y="787717"/>
                  </a:lnTo>
                  <a:lnTo>
                    <a:pt x="27876" y="786447"/>
                  </a:lnTo>
                  <a:lnTo>
                    <a:pt x="29057" y="787425"/>
                  </a:lnTo>
                  <a:lnTo>
                    <a:pt x="29197" y="787146"/>
                  </a:lnTo>
                  <a:lnTo>
                    <a:pt x="29133" y="787488"/>
                  </a:lnTo>
                  <a:lnTo>
                    <a:pt x="29400" y="787717"/>
                  </a:lnTo>
                  <a:lnTo>
                    <a:pt x="29451" y="787146"/>
                  </a:lnTo>
                  <a:lnTo>
                    <a:pt x="30099" y="786447"/>
                  </a:lnTo>
                  <a:lnTo>
                    <a:pt x="31800" y="786447"/>
                  </a:lnTo>
                  <a:lnTo>
                    <a:pt x="29375" y="785177"/>
                  </a:lnTo>
                  <a:lnTo>
                    <a:pt x="31851" y="786447"/>
                  </a:lnTo>
                  <a:lnTo>
                    <a:pt x="32359" y="785177"/>
                  </a:lnTo>
                  <a:lnTo>
                    <a:pt x="32880" y="783907"/>
                  </a:lnTo>
                  <a:lnTo>
                    <a:pt x="29959" y="783907"/>
                  </a:lnTo>
                  <a:lnTo>
                    <a:pt x="30353" y="782637"/>
                  </a:lnTo>
                  <a:lnTo>
                    <a:pt x="34036" y="782637"/>
                  </a:lnTo>
                  <a:lnTo>
                    <a:pt x="38823" y="781367"/>
                  </a:lnTo>
                  <a:lnTo>
                    <a:pt x="28168" y="776287"/>
                  </a:lnTo>
                  <a:lnTo>
                    <a:pt x="30937" y="776287"/>
                  </a:lnTo>
                  <a:lnTo>
                    <a:pt x="31686" y="775017"/>
                  </a:lnTo>
                  <a:lnTo>
                    <a:pt x="36880" y="773747"/>
                  </a:lnTo>
                  <a:lnTo>
                    <a:pt x="39268" y="772477"/>
                  </a:lnTo>
                  <a:lnTo>
                    <a:pt x="32397" y="771207"/>
                  </a:lnTo>
                  <a:lnTo>
                    <a:pt x="34124" y="769937"/>
                  </a:lnTo>
                  <a:lnTo>
                    <a:pt x="32854" y="769937"/>
                  </a:lnTo>
                  <a:lnTo>
                    <a:pt x="29565" y="768667"/>
                  </a:lnTo>
                  <a:lnTo>
                    <a:pt x="28752" y="767397"/>
                  </a:lnTo>
                  <a:lnTo>
                    <a:pt x="29489" y="766127"/>
                  </a:lnTo>
                  <a:lnTo>
                    <a:pt x="34188" y="766127"/>
                  </a:lnTo>
                  <a:lnTo>
                    <a:pt x="34975" y="767397"/>
                  </a:lnTo>
                  <a:lnTo>
                    <a:pt x="35013" y="768667"/>
                  </a:lnTo>
                  <a:lnTo>
                    <a:pt x="36563" y="768667"/>
                  </a:lnTo>
                  <a:lnTo>
                    <a:pt x="36703" y="767397"/>
                  </a:lnTo>
                  <a:lnTo>
                    <a:pt x="36741" y="766978"/>
                  </a:lnTo>
                  <a:lnTo>
                    <a:pt x="37477" y="766546"/>
                  </a:lnTo>
                  <a:lnTo>
                    <a:pt x="38735" y="767397"/>
                  </a:lnTo>
                  <a:lnTo>
                    <a:pt x="37922" y="766279"/>
                  </a:lnTo>
                  <a:lnTo>
                    <a:pt x="38188" y="766127"/>
                  </a:lnTo>
                  <a:lnTo>
                    <a:pt x="36690" y="764857"/>
                  </a:lnTo>
                  <a:lnTo>
                    <a:pt x="37490" y="763587"/>
                  </a:lnTo>
                  <a:lnTo>
                    <a:pt x="36068" y="762317"/>
                  </a:lnTo>
                  <a:lnTo>
                    <a:pt x="38252" y="761047"/>
                  </a:lnTo>
                  <a:lnTo>
                    <a:pt x="34124" y="761047"/>
                  </a:lnTo>
                  <a:lnTo>
                    <a:pt x="34010" y="758507"/>
                  </a:lnTo>
                  <a:lnTo>
                    <a:pt x="36080" y="758507"/>
                  </a:lnTo>
                  <a:lnTo>
                    <a:pt x="38328" y="761047"/>
                  </a:lnTo>
                  <a:lnTo>
                    <a:pt x="37198" y="758507"/>
                  </a:lnTo>
                  <a:lnTo>
                    <a:pt x="38696" y="757237"/>
                  </a:lnTo>
                  <a:lnTo>
                    <a:pt x="41351" y="759777"/>
                  </a:lnTo>
                  <a:lnTo>
                    <a:pt x="39382" y="757237"/>
                  </a:lnTo>
                  <a:lnTo>
                    <a:pt x="43586" y="757237"/>
                  </a:lnTo>
                  <a:lnTo>
                    <a:pt x="44221" y="755967"/>
                  </a:lnTo>
                  <a:lnTo>
                    <a:pt x="42227" y="755967"/>
                  </a:lnTo>
                  <a:lnTo>
                    <a:pt x="42773" y="754697"/>
                  </a:lnTo>
                  <a:lnTo>
                    <a:pt x="39763" y="754697"/>
                  </a:lnTo>
                  <a:lnTo>
                    <a:pt x="37833" y="753427"/>
                  </a:lnTo>
                  <a:lnTo>
                    <a:pt x="39217" y="752157"/>
                  </a:lnTo>
                  <a:lnTo>
                    <a:pt x="36995" y="750887"/>
                  </a:lnTo>
                  <a:lnTo>
                    <a:pt x="40259" y="750887"/>
                  </a:lnTo>
                  <a:lnTo>
                    <a:pt x="38671" y="753427"/>
                  </a:lnTo>
                  <a:lnTo>
                    <a:pt x="43535" y="752157"/>
                  </a:lnTo>
                  <a:lnTo>
                    <a:pt x="43611" y="753033"/>
                  </a:lnTo>
                  <a:lnTo>
                    <a:pt x="43980" y="752157"/>
                  </a:lnTo>
                  <a:lnTo>
                    <a:pt x="44627" y="752157"/>
                  </a:lnTo>
                  <a:lnTo>
                    <a:pt x="44780" y="753427"/>
                  </a:lnTo>
                  <a:lnTo>
                    <a:pt x="48120" y="752157"/>
                  </a:lnTo>
                  <a:lnTo>
                    <a:pt x="41376" y="750887"/>
                  </a:lnTo>
                  <a:lnTo>
                    <a:pt x="41935" y="749617"/>
                  </a:lnTo>
                  <a:lnTo>
                    <a:pt x="44932" y="749617"/>
                  </a:lnTo>
                  <a:lnTo>
                    <a:pt x="42062" y="748347"/>
                  </a:lnTo>
                  <a:lnTo>
                    <a:pt x="40855" y="747077"/>
                  </a:lnTo>
                  <a:lnTo>
                    <a:pt x="42570" y="747077"/>
                  </a:lnTo>
                  <a:lnTo>
                    <a:pt x="40157" y="745807"/>
                  </a:lnTo>
                  <a:lnTo>
                    <a:pt x="39611" y="745807"/>
                  </a:lnTo>
                  <a:lnTo>
                    <a:pt x="37884" y="744537"/>
                  </a:lnTo>
                  <a:lnTo>
                    <a:pt x="38277" y="744537"/>
                  </a:lnTo>
                  <a:lnTo>
                    <a:pt x="37922" y="743267"/>
                  </a:lnTo>
                  <a:lnTo>
                    <a:pt x="36449" y="741997"/>
                  </a:lnTo>
                  <a:lnTo>
                    <a:pt x="43218" y="743267"/>
                  </a:lnTo>
                  <a:lnTo>
                    <a:pt x="41414" y="740727"/>
                  </a:lnTo>
                  <a:lnTo>
                    <a:pt x="42799" y="740727"/>
                  </a:lnTo>
                  <a:lnTo>
                    <a:pt x="44818" y="741997"/>
                  </a:lnTo>
                  <a:lnTo>
                    <a:pt x="45796" y="740727"/>
                  </a:lnTo>
                  <a:lnTo>
                    <a:pt x="43827" y="739457"/>
                  </a:lnTo>
                  <a:lnTo>
                    <a:pt x="48679" y="740727"/>
                  </a:lnTo>
                  <a:lnTo>
                    <a:pt x="47167" y="738187"/>
                  </a:lnTo>
                  <a:lnTo>
                    <a:pt x="45186" y="738187"/>
                  </a:lnTo>
                  <a:lnTo>
                    <a:pt x="43116" y="736917"/>
                  </a:lnTo>
                  <a:lnTo>
                    <a:pt x="44145" y="739457"/>
                  </a:lnTo>
                  <a:lnTo>
                    <a:pt x="42595" y="738187"/>
                  </a:lnTo>
                  <a:lnTo>
                    <a:pt x="42227" y="738187"/>
                  </a:lnTo>
                  <a:lnTo>
                    <a:pt x="40805" y="738187"/>
                  </a:lnTo>
                  <a:lnTo>
                    <a:pt x="42138" y="739457"/>
                  </a:lnTo>
                  <a:lnTo>
                    <a:pt x="41605" y="739457"/>
                  </a:lnTo>
                  <a:lnTo>
                    <a:pt x="39839" y="738187"/>
                  </a:lnTo>
                  <a:lnTo>
                    <a:pt x="40805" y="738187"/>
                  </a:lnTo>
                  <a:lnTo>
                    <a:pt x="40919" y="737577"/>
                  </a:lnTo>
                  <a:lnTo>
                    <a:pt x="36753" y="735647"/>
                  </a:lnTo>
                  <a:lnTo>
                    <a:pt x="39522" y="734377"/>
                  </a:lnTo>
                  <a:lnTo>
                    <a:pt x="45529" y="736917"/>
                  </a:lnTo>
                  <a:lnTo>
                    <a:pt x="48679" y="735647"/>
                  </a:lnTo>
                  <a:lnTo>
                    <a:pt x="46888" y="734377"/>
                  </a:lnTo>
                  <a:lnTo>
                    <a:pt x="43319" y="731837"/>
                  </a:lnTo>
                  <a:lnTo>
                    <a:pt x="45466" y="730567"/>
                  </a:lnTo>
                  <a:lnTo>
                    <a:pt x="44208" y="730567"/>
                  </a:lnTo>
                  <a:lnTo>
                    <a:pt x="41910" y="729297"/>
                  </a:lnTo>
                  <a:lnTo>
                    <a:pt x="44272" y="729297"/>
                  </a:lnTo>
                  <a:lnTo>
                    <a:pt x="43510" y="728027"/>
                  </a:lnTo>
                  <a:lnTo>
                    <a:pt x="46189" y="728027"/>
                  </a:lnTo>
                  <a:lnTo>
                    <a:pt x="48285" y="726757"/>
                  </a:lnTo>
                  <a:lnTo>
                    <a:pt x="44335" y="725487"/>
                  </a:lnTo>
                  <a:lnTo>
                    <a:pt x="47269" y="724217"/>
                  </a:lnTo>
                  <a:lnTo>
                    <a:pt x="48856" y="722947"/>
                  </a:lnTo>
                  <a:lnTo>
                    <a:pt x="42138" y="720407"/>
                  </a:lnTo>
                  <a:lnTo>
                    <a:pt x="43319" y="719137"/>
                  </a:lnTo>
                  <a:lnTo>
                    <a:pt x="45351" y="720407"/>
                  </a:lnTo>
                  <a:lnTo>
                    <a:pt x="47002" y="719137"/>
                  </a:lnTo>
                  <a:lnTo>
                    <a:pt x="48221" y="721677"/>
                  </a:lnTo>
                  <a:lnTo>
                    <a:pt x="48412" y="720407"/>
                  </a:lnTo>
                  <a:lnTo>
                    <a:pt x="48920" y="720407"/>
                  </a:lnTo>
                  <a:lnTo>
                    <a:pt x="47536" y="719137"/>
                  </a:lnTo>
                  <a:lnTo>
                    <a:pt x="48882" y="719137"/>
                  </a:lnTo>
                  <a:lnTo>
                    <a:pt x="45288" y="716597"/>
                  </a:lnTo>
                  <a:lnTo>
                    <a:pt x="46532" y="716597"/>
                  </a:lnTo>
                  <a:lnTo>
                    <a:pt x="44462" y="715327"/>
                  </a:lnTo>
                  <a:lnTo>
                    <a:pt x="44805" y="715327"/>
                  </a:lnTo>
                  <a:lnTo>
                    <a:pt x="44742" y="714057"/>
                  </a:lnTo>
                  <a:lnTo>
                    <a:pt x="49149" y="714057"/>
                  </a:lnTo>
                  <a:close/>
                </a:path>
                <a:path w="173990" h="858520">
                  <a:moveTo>
                    <a:pt x="49847" y="707186"/>
                  </a:moveTo>
                  <a:lnTo>
                    <a:pt x="49618" y="707199"/>
                  </a:lnTo>
                  <a:lnTo>
                    <a:pt x="49441" y="707199"/>
                  </a:lnTo>
                  <a:lnTo>
                    <a:pt x="49225" y="707212"/>
                  </a:lnTo>
                  <a:lnTo>
                    <a:pt x="49301" y="707567"/>
                  </a:lnTo>
                  <a:lnTo>
                    <a:pt x="49847" y="707186"/>
                  </a:lnTo>
                  <a:close/>
                </a:path>
                <a:path w="173990" h="858520">
                  <a:moveTo>
                    <a:pt x="49936" y="703897"/>
                  </a:moveTo>
                  <a:lnTo>
                    <a:pt x="49885" y="703770"/>
                  </a:lnTo>
                  <a:lnTo>
                    <a:pt x="49657" y="703897"/>
                  </a:lnTo>
                  <a:lnTo>
                    <a:pt x="49936" y="703897"/>
                  </a:lnTo>
                  <a:close/>
                </a:path>
                <a:path w="173990" h="858520">
                  <a:moveTo>
                    <a:pt x="52425" y="688657"/>
                  </a:moveTo>
                  <a:lnTo>
                    <a:pt x="51142" y="687387"/>
                  </a:lnTo>
                  <a:lnTo>
                    <a:pt x="49999" y="687387"/>
                  </a:lnTo>
                  <a:lnTo>
                    <a:pt x="52425" y="688657"/>
                  </a:lnTo>
                  <a:close/>
                </a:path>
                <a:path w="173990" h="858520">
                  <a:moveTo>
                    <a:pt x="53340" y="693166"/>
                  </a:moveTo>
                  <a:lnTo>
                    <a:pt x="53035" y="692467"/>
                  </a:lnTo>
                  <a:lnTo>
                    <a:pt x="52908" y="692810"/>
                  </a:lnTo>
                  <a:lnTo>
                    <a:pt x="53340" y="693166"/>
                  </a:lnTo>
                  <a:close/>
                </a:path>
                <a:path w="173990" h="858520">
                  <a:moveTo>
                    <a:pt x="53848" y="688657"/>
                  </a:moveTo>
                  <a:lnTo>
                    <a:pt x="53682" y="687387"/>
                  </a:lnTo>
                  <a:lnTo>
                    <a:pt x="51142" y="687387"/>
                  </a:lnTo>
                  <a:lnTo>
                    <a:pt x="53848" y="688657"/>
                  </a:lnTo>
                  <a:close/>
                </a:path>
                <a:path w="173990" h="858520">
                  <a:moveTo>
                    <a:pt x="54013" y="693737"/>
                  </a:moveTo>
                  <a:lnTo>
                    <a:pt x="53340" y="693166"/>
                  </a:lnTo>
                  <a:lnTo>
                    <a:pt x="53581" y="693737"/>
                  </a:lnTo>
                  <a:lnTo>
                    <a:pt x="54013" y="693737"/>
                  </a:lnTo>
                  <a:close/>
                </a:path>
                <a:path w="173990" h="858520">
                  <a:moveTo>
                    <a:pt x="57048" y="674116"/>
                  </a:moveTo>
                  <a:lnTo>
                    <a:pt x="56756" y="673417"/>
                  </a:lnTo>
                  <a:lnTo>
                    <a:pt x="55118" y="672642"/>
                  </a:lnTo>
                  <a:lnTo>
                    <a:pt x="55473" y="673417"/>
                  </a:lnTo>
                  <a:lnTo>
                    <a:pt x="57048" y="674116"/>
                  </a:lnTo>
                  <a:close/>
                </a:path>
                <a:path w="173990" h="858520">
                  <a:moveTo>
                    <a:pt x="57315" y="603364"/>
                  </a:moveTo>
                  <a:lnTo>
                    <a:pt x="56959" y="602297"/>
                  </a:lnTo>
                  <a:lnTo>
                    <a:pt x="55740" y="602297"/>
                  </a:lnTo>
                  <a:lnTo>
                    <a:pt x="57315" y="603364"/>
                  </a:lnTo>
                  <a:close/>
                </a:path>
                <a:path w="173990" h="858520">
                  <a:moveTo>
                    <a:pt x="58432" y="673798"/>
                  </a:moveTo>
                  <a:lnTo>
                    <a:pt x="58166" y="673417"/>
                  </a:lnTo>
                  <a:lnTo>
                    <a:pt x="57873" y="673417"/>
                  </a:lnTo>
                  <a:lnTo>
                    <a:pt x="58432" y="673798"/>
                  </a:lnTo>
                  <a:close/>
                </a:path>
                <a:path w="173990" h="858520">
                  <a:moveTo>
                    <a:pt x="59728" y="674687"/>
                  </a:moveTo>
                  <a:lnTo>
                    <a:pt x="58432" y="673798"/>
                  </a:lnTo>
                  <a:lnTo>
                    <a:pt x="59042" y="674687"/>
                  </a:lnTo>
                  <a:lnTo>
                    <a:pt x="58331" y="674687"/>
                  </a:lnTo>
                  <a:lnTo>
                    <a:pt x="57048" y="674116"/>
                  </a:lnTo>
                  <a:lnTo>
                    <a:pt x="57810" y="675957"/>
                  </a:lnTo>
                  <a:lnTo>
                    <a:pt x="59258" y="677227"/>
                  </a:lnTo>
                  <a:lnTo>
                    <a:pt x="59512" y="675957"/>
                  </a:lnTo>
                  <a:lnTo>
                    <a:pt x="59728" y="674687"/>
                  </a:lnTo>
                  <a:close/>
                </a:path>
                <a:path w="173990" h="858520">
                  <a:moveTo>
                    <a:pt x="61366" y="602297"/>
                  </a:moveTo>
                  <a:lnTo>
                    <a:pt x="60363" y="601091"/>
                  </a:lnTo>
                  <a:lnTo>
                    <a:pt x="60477" y="602297"/>
                  </a:lnTo>
                  <a:lnTo>
                    <a:pt x="61366" y="602297"/>
                  </a:lnTo>
                  <a:close/>
                </a:path>
                <a:path w="173990" h="858520">
                  <a:moveTo>
                    <a:pt x="63627" y="589368"/>
                  </a:moveTo>
                  <a:lnTo>
                    <a:pt x="63500" y="588937"/>
                  </a:lnTo>
                  <a:lnTo>
                    <a:pt x="61595" y="587057"/>
                  </a:lnTo>
                  <a:lnTo>
                    <a:pt x="62230" y="588327"/>
                  </a:lnTo>
                  <a:lnTo>
                    <a:pt x="62484" y="588327"/>
                  </a:lnTo>
                  <a:lnTo>
                    <a:pt x="63373" y="589254"/>
                  </a:lnTo>
                  <a:lnTo>
                    <a:pt x="63627" y="589368"/>
                  </a:lnTo>
                  <a:close/>
                </a:path>
                <a:path w="173990" h="858520">
                  <a:moveTo>
                    <a:pt x="64795" y="581977"/>
                  </a:moveTo>
                  <a:lnTo>
                    <a:pt x="63995" y="581977"/>
                  </a:lnTo>
                  <a:lnTo>
                    <a:pt x="64490" y="583247"/>
                  </a:lnTo>
                  <a:lnTo>
                    <a:pt x="64655" y="582536"/>
                  </a:lnTo>
                  <a:lnTo>
                    <a:pt x="64795" y="581977"/>
                  </a:lnTo>
                  <a:close/>
                </a:path>
                <a:path w="173990" h="858520">
                  <a:moveTo>
                    <a:pt x="65366" y="655358"/>
                  </a:moveTo>
                  <a:lnTo>
                    <a:pt x="65163" y="655167"/>
                  </a:lnTo>
                  <a:lnTo>
                    <a:pt x="65163" y="655383"/>
                  </a:lnTo>
                  <a:lnTo>
                    <a:pt x="65366" y="655358"/>
                  </a:lnTo>
                  <a:close/>
                </a:path>
                <a:path w="173990" h="858520">
                  <a:moveTo>
                    <a:pt x="67995" y="655015"/>
                  </a:moveTo>
                  <a:lnTo>
                    <a:pt x="65366" y="655358"/>
                  </a:lnTo>
                  <a:lnTo>
                    <a:pt x="65963" y="655904"/>
                  </a:lnTo>
                  <a:lnTo>
                    <a:pt x="67995" y="655015"/>
                  </a:lnTo>
                  <a:close/>
                </a:path>
                <a:path w="173990" h="858520">
                  <a:moveTo>
                    <a:pt x="75006" y="631990"/>
                  </a:moveTo>
                  <a:lnTo>
                    <a:pt x="74688" y="631507"/>
                  </a:lnTo>
                  <a:lnTo>
                    <a:pt x="75006" y="631990"/>
                  </a:lnTo>
                  <a:close/>
                </a:path>
                <a:path w="173990" h="858520">
                  <a:moveTo>
                    <a:pt x="75679" y="632777"/>
                  </a:moveTo>
                  <a:lnTo>
                    <a:pt x="75006" y="631990"/>
                  </a:lnTo>
                  <a:lnTo>
                    <a:pt x="75514" y="632777"/>
                  </a:lnTo>
                  <a:lnTo>
                    <a:pt x="75679" y="632777"/>
                  </a:lnTo>
                  <a:close/>
                </a:path>
                <a:path w="173990" h="858520">
                  <a:moveTo>
                    <a:pt x="84302" y="528637"/>
                  </a:moveTo>
                  <a:lnTo>
                    <a:pt x="80276" y="528637"/>
                  </a:lnTo>
                  <a:lnTo>
                    <a:pt x="83858" y="529501"/>
                  </a:lnTo>
                  <a:lnTo>
                    <a:pt x="84302" y="528637"/>
                  </a:lnTo>
                  <a:close/>
                </a:path>
                <a:path w="173990" h="858520">
                  <a:moveTo>
                    <a:pt x="85217" y="529818"/>
                  </a:moveTo>
                  <a:lnTo>
                    <a:pt x="83858" y="529501"/>
                  </a:lnTo>
                  <a:lnTo>
                    <a:pt x="83642" y="529907"/>
                  </a:lnTo>
                  <a:lnTo>
                    <a:pt x="85013" y="529907"/>
                  </a:lnTo>
                  <a:lnTo>
                    <a:pt x="85217" y="529818"/>
                  </a:lnTo>
                  <a:close/>
                </a:path>
                <a:path w="173990" h="858520">
                  <a:moveTo>
                    <a:pt x="88785" y="503237"/>
                  </a:moveTo>
                  <a:lnTo>
                    <a:pt x="87528" y="501967"/>
                  </a:lnTo>
                  <a:lnTo>
                    <a:pt x="86931" y="503237"/>
                  </a:lnTo>
                  <a:lnTo>
                    <a:pt x="88785" y="503237"/>
                  </a:lnTo>
                  <a:close/>
                </a:path>
                <a:path w="173990" h="858520">
                  <a:moveTo>
                    <a:pt x="91351" y="514667"/>
                  </a:moveTo>
                  <a:lnTo>
                    <a:pt x="90957" y="514667"/>
                  </a:lnTo>
                  <a:lnTo>
                    <a:pt x="91351" y="514667"/>
                  </a:lnTo>
                  <a:close/>
                </a:path>
                <a:path w="173990" h="858520">
                  <a:moveTo>
                    <a:pt x="91986" y="516382"/>
                  </a:moveTo>
                  <a:lnTo>
                    <a:pt x="91579" y="515937"/>
                  </a:lnTo>
                  <a:lnTo>
                    <a:pt x="90690" y="515937"/>
                  </a:lnTo>
                  <a:lnTo>
                    <a:pt x="91986" y="516382"/>
                  </a:lnTo>
                  <a:close/>
                </a:path>
                <a:path w="173990" h="858520">
                  <a:moveTo>
                    <a:pt x="93484" y="515937"/>
                  </a:moveTo>
                  <a:lnTo>
                    <a:pt x="91071" y="514718"/>
                  </a:lnTo>
                  <a:lnTo>
                    <a:pt x="91579" y="515937"/>
                  </a:lnTo>
                  <a:lnTo>
                    <a:pt x="93484" y="515937"/>
                  </a:lnTo>
                  <a:close/>
                </a:path>
                <a:path w="173990" h="858520">
                  <a:moveTo>
                    <a:pt x="94792" y="557847"/>
                  </a:moveTo>
                  <a:lnTo>
                    <a:pt x="94361" y="557542"/>
                  </a:lnTo>
                  <a:lnTo>
                    <a:pt x="93929" y="557847"/>
                  </a:lnTo>
                  <a:lnTo>
                    <a:pt x="94792" y="557847"/>
                  </a:lnTo>
                  <a:close/>
                </a:path>
                <a:path w="173990" h="858520">
                  <a:moveTo>
                    <a:pt x="97624" y="483590"/>
                  </a:moveTo>
                  <a:lnTo>
                    <a:pt x="97358" y="483412"/>
                  </a:lnTo>
                  <a:lnTo>
                    <a:pt x="97180" y="483323"/>
                  </a:lnTo>
                  <a:lnTo>
                    <a:pt x="97332" y="483476"/>
                  </a:lnTo>
                  <a:lnTo>
                    <a:pt x="97459" y="483527"/>
                  </a:lnTo>
                  <a:lnTo>
                    <a:pt x="97624" y="483590"/>
                  </a:lnTo>
                  <a:close/>
                </a:path>
                <a:path w="173990" h="858520">
                  <a:moveTo>
                    <a:pt x="98513" y="547992"/>
                  </a:moveTo>
                  <a:lnTo>
                    <a:pt x="97891" y="547687"/>
                  </a:lnTo>
                  <a:lnTo>
                    <a:pt x="97929" y="548017"/>
                  </a:lnTo>
                  <a:lnTo>
                    <a:pt x="98336" y="548347"/>
                  </a:lnTo>
                  <a:lnTo>
                    <a:pt x="98513" y="547992"/>
                  </a:lnTo>
                  <a:close/>
                </a:path>
                <a:path w="173990" h="858520">
                  <a:moveTo>
                    <a:pt x="101231" y="480377"/>
                  </a:moveTo>
                  <a:lnTo>
                    <a:pt x="100114" y="479107"/>
                  </a:lnTo>
                  <a:lnTo>
                    <a:pt x="100507" y="480377"/>
                  </a:lnTo>
                  <a:lnTo>
                    <a:pt x="101231" y="480377"/>
                  </a:lnTo>
                  <a:close/>
                </a:path>
                <a:path w="173990" h="858520">
                  <a:moveTo>
                    <a:pt x="102552" y="479107"/>
                  </a:moveTo>
                  <a:lnTo>
                    <a:pt x="101130" y="476567"/>
                  </a:lnTo>
                  <a:lnTo>
                    <a:pt x="99758" y="477837"/>
                  </a:lnTo>
                  <a:lnTo>
                    <a:pt x="101523" y="479107"/>
                  </a:lnTo>
                  <a:lnTo>
                    <a:pt x="102552" y="479107"/>
                  </a:lnTo>
                  <a:close/>
                </a:path>
                <a:path w="173990" h="858520">
                  <a:moveTo>
                    <a:pt x="103860" y="528764"/>
                  </a:moveTo>
                  <a:lnTo>
                    <a:pt x="103809" y="528637"/>
                  </a:lnTo>
                  <a:lnTo>
                    <a:pt x="103860" y="528764"/>
                  </a:lnTo>
                  <a:close/>
                </a:path>
                <a:path w="173990" h="858520">
                  <a:moveTo>
                    <a:pt x="104698" y="529907"/>
                  </a:moveTo>
                  <a:lnTo>
                    <a:pt x="103860" y="528764"/>
                  </a:lnTo>
                  <a:lnTo>
                    <a:pt x="104228" y="529907"/>
                  </a:lnTo>
                  <a:lnTo>
                    <a:pt x="104698" y="529907"/>
                  </a:lnTo>
                  <a:close/>
                </a:path>
                <a:path w="173990" h="858520">
                  <a:moveTo>
                    <a:pt x="105956" y="532447"/>
                  </a:moveTo>
                  <a:lnTo>
                    <a:pt x="104368" y="531177"/>
                  </a:lnTo>
                  <a:lnTo>
                    <a:pt x="85394" y="531177"/>
                  </a:lnTo>
                  <a:lnTo>
                    <a:pt x="85394" y="541337"/>
                  </a:lnTo>
                  <a:lnTo>
                    <a:pt x="83299" y="541337"/>
                  </a:lnTo>
                  <a:lnTo>
                    <a:pt x="83451" y="540067"/>
                  </a:lnTo>
                  <a:lnTo>
                    <a:pt x="84442" y="540067"/>
                  </a:lnTo>
                  <a:lnTo>
                    <a:pt x="85394" y="541337"/>
                  </a:lnTo>
                  <a:lnTo>
                    <a:pt x="85394" y="531177"/>
                  </a:lnTo>
                  <a:lnTo>
                    <a:pt x="85191" y="531177"/>
                  </a:lnTo>
                  <a:lnTo>
                    <a:pt x="83883" y="531177"/>
                  </a:lnTo>
                  <a:lnTo>
                    <a:pt x="83883" y="537527"/>
                  </a:lnTo>
                  <a:lnTo>
                    <a:pt x="83858" y="538797"/>
                  </a:lnTo>
                  <a:lnTo>
                    <a:pt x="83883" y="537527"/>
                  </a:lnTo>
                  <a:lnTo>
                    <a:pt x="83883" y="531177"/>
                  </a:lnTo>
                  <a:lnTo>
                    <a:pt x="81648" y="531177"/>
                  </a:lnTo>
                  <a:lnTo>
                    <a:pt x="81534" y="532447"/>
                  </a:lnTo>
                  <a:lnTo>
                    <a:pt x="83134" y="536257"/>
                  </a:lnTo>
                  <a:lnTo>
                    <a:pt x="82931" y="538797"/>
                  </a:lnTo>
                  <a:lnTo>
                    <a:pt x="81965" y="537527"/>
                  </a:lnTo>
                  <a:lnTo>
                    <a:pt x="79832" y="537527"/>
                  </a:lnTo>
                  <a:lnTo>
                    <a:pt x="80467" y="541337"/>
                  </a:lnTo>
                  <a:lnTo>
                    <a:pt x="77203" y="543877"/>
                  </a:lnTo>
                  <a:lnTo>
                    <a:pt x="74231" y="546417"/>
                  </a:lnTo>
                  <a:lnTo>
                    <a:pt x="76771" y="547687"/>
                  </a:lnTo>
                  <a:lnTo>
                    <a:pt x="77622" y="548957"/>
                  </a:lnTo>
                  <a:lnTo>
                    <a:pt x="77597" y="550227"/>
                  </a:lnTo>
                  <a:lnTo>
                    <a:pt x="75653" y="548957"/>
                  </a:lnTo>
                  <a:lnTo>
                    <a:pt x="74917" y="548957"/>
                  </a:lnTo>
                  <a:lnTo>
                    <a:pt x="76720" y="551497"/>
                  </a:lnTo>
                  <a:lnTo>
                    <a:pt x="78333" y="556577"/>
                  </a:lnTo>
                  <a:lnTo>
                    <a:pt x="74498" y="557847"/>
                  </a:lnTo>
                  <a:lnTo>
                    <a:pt x="73761" y="556577"/>
                  </a:lnTo>
                  <a:lnTo>
                    <a:pt x="72034" y="557847"/>
                  </a:lnTo>
                  <a:lnTo>
                    <a:pt x="79121" y="560387"/>
                  </a:lnTo>
                  <a:lnTo>
                    <a:pt x="75476" y="560387"/>
                  </a:lnTo>
                  <a:lnTo>
                    <a:pt x="73025" y="564197"/>
                  </a:lnTo>
                  <a:lnTo>
                    <a:pt x="74371" y="568007"/>
                  </a:lnTo>
                  <a:lnTo>
                    <a:pt x="69088" y="569277"/>
                  </a:lnTo>
                  <a:lnTo>
                    <a:pt x="73139" y="571817"/>
                  </a:lnTo>
                  <a:lnTo>
                    <a:pt x="66078" y="573087"/>
                  </a:lnTo>
                  <a:lnTo>
                    <a:pt x="71869" y="574357"/>
                  </a:lnTo>
                  <a:lnTo>
                    <a:pt x="68300" y="575627"/>
                  </a:lnTo>
                  <a:lnTo>
                    <a:pt x="67437" y="575627"/>
                  </a:lnTo>
                  <a:lnTo>
                    <a:pt x="64554" y="576897"/>
                  </a:lnTo>
                  <a:lnTo>
                    <a:pt x="64033" y="578167"/>
                  </a:lnTo>
                  <a:lnTo>
                    <a:pt x="67856" y="579437"/>
                  </a:lnTo>
                  <a:lnTo>
                    <a:pt x="68160" y="580707"/>
                  </a:lnTo>
                  <a:lnTo>
                    <a:pt x="65087" y="579437"/>
                  </a:lnTo>
                  <a:lnTo>
                    <a:pt x="67894" y="581977"/>
                  </a:lnTo>
                  <a:lnTo>
                    <a:pt x="66116" y="581977"/>
                  </a:lnTo>
                  <a:lnTo>
                    <a:pt x="66992" y="583247"/>
                  </a:lnTo>
                  <a:lnTo>
                    <a:pt x="67932" y="584517"/>
                  </a:lnTo>
                  <a:lnTo>
                    <a:pt x="63741" y="585787"/>
                  </a:lnTo>
                  <a:lnTo>
                    <a:pt x="62166" y="584517"/>
                  </a:lnTo>
                  <a:lnTo>
                    <a:pt x="63500" y="588937"/>
                  </a:lnTo>
                  <a:lnTo>
                    <a:pt x="64160" y="589597"/>
                  </a:lnTo>
                  <a:lnTo>
                    <a:pt x="63627" y="589368"/>
                  </a:lnTo>
                  <a:lnTo>
                    <a:pt x="63703" y="589597"/>
                  </a:lnTo>
                  <a:lnTo>
                    <a:pt x="63373" y="589254"/>
                  </a:lnTo>
                  <a:lnTo>
                    <a:pt x="58254" y="587057"/>
                  </a:lnTo>
                  <a:lnTo>
                    <a:pt x="60617" y="589597"/>
                  </a:lnTo>
                  <a:lnTo>
                    <a:pt x="63004" y="589597"/>
                  </a:lnTo>
                  <a:lnTo>
                    <a:pt x="60896" y="590867"/>
                  </a:lnTo>
                  <a:lnTo>
                    <a:pt x="60312" y="592137"/>
                  </a:lnTo>
                  <a:lnTo>
                    <a:pt x="60680" y="593407"/>
                  </a:lnTo>
                  <a:lnTo>
                    <a:pt x="58635" y="592137"/>
                  </a:lnTo>
                  <a:lnTo>
                    <a:pt x="57327" y="594677"/>
                  </a:lnTo>
                  <a:lnTo>
                    <a:pt x="58051" y="598487"/>
                  </a:lnTo>
                  <a:lnTo>
                    <a:pt x="57150" y="601027"/>
                  </a:lnTo>
                  <a:lnTo>
                    <a:pt x="58458" y="599757"/>
                  </a:lnTo>
                  <a:lnTo>
                    <a:pt x="60299" y="601052"/>
                  </a:lnTo>
                  <a:lnTo>
                    <a:pt x="62052" y="602297"/>
                  </a:lnTo>
                  <a:lnTo>
                    <a:pt x="61366" y="602297"/>
                  </a:lnTo>
                  <a:lnTo>
                    <a:pt x="62433" y="603567"/>
                  </a:lnTo>
                  <a:lnTo>
                    <a:pt x="61747" y="603567"/>
                  </a:lnTo>
                  <a:lnTo>
                    <a:pt x="60604" y="603110"/>
                  </a:lnTo>
                  <a:lnTo>
                    <a:pt x="60477" y="602297"/>
                  </a:lnTo>
                  <a:lnTo>
                    <a:pt x="58813" y="602297"/>
                  </a:lnTo>
                  <a:lnTo>
                    <a:pt x="59207" y="602564"/>
                  </a:lnTo>
                  <a:lnTo>
                    <a:pt x="58521" y="602297"/>
                  </a:lnTo>
                  <a:lnTo>
                    <a:pt x="57632" y="602297"/>
                  </a:lnTo>
                  <a:lnTo>
                    <a:pt x="58381" y="603567"/>
                  </a:lnTo>
                  <a:lnTo>
                    <a:pt x="57607" y="603567"/>
                  </a:lnTo>
                  <a:lnTo>
                    <a:pt x="57315" y="603364"/>
                  </a:lnTo>
                  <a:lnTo>
                    <a:pt x="57391" y="603567"/>
                  </a:lnTo>
                  <a:lnTo>
                    <a:pt x="51803" y="603567"/>
                  </a:lnTo>
                  <a:lnTo>
                    <a:pt x="55092" y="604837"/>
                  </a:lnTo>
                  <a:lnTo>
                    <a:pt x="54102" y="604837"/>
                  </a:lnTo>
                  <a:lnTo>
                    <a:pt x="53213" y="607377"/>
                  </a:lnTo>
                  <a:lnTo>
                    <a:pt x="53949" y="609917"/>
                  </a:lnTo>
                  <a:lnTo>
                    <a:pt x="53416" y="611187"/>
                  </a:lnTo>
                  <a:lnTo>
                    <a:pt x="56222" y="612457"/>
                  </a:lnTo>
                  <a:lnTo>
                    <a:pt x="55321" y="613727"/>
                  </a:lnTo>
                  <a:lnTo>
                    <a:pt x="57391" y="614997"/>
                  </a:lnTo>
                  <a:lnTo>
                    <a:pt x="56007" y="616267"/>
                  </a:lnTo>
                  <a:lnTo>
                    <a:pt x="53238" y="617537"/>
                  </a:lnTo>
                  <a:lnTo>
                    <a:pt x="52882" y="618807"/>
                  </a:lnTo>
                  <a:lnTo>
                    <a:pt x="53873" y="621347"/>
                  </a:lnTo>
                  <a:lnTo>
                    <a:pt x="55156" y="620077"/>
                  </a:lnTo>
                  <a:lnTo>
                    <a:pt x="56642" y="621347"/>
                  </a:lnTo>
                  <a:lnTo>
                    <a:pt x="54051" y="621347"/>
                  </a:lnTo>
                  <a:lnTo>
                    <a:pt x="53695" y="622617"/>
                  </a:lnTo>
                  <a:lnTo>
                    <a:pt x="52146" y="621347"/>
                  </a:lnTo>
                  <a:lnTo>
                    <a:pt x="51854" y="623887"/>
                  </a:lnTo>
                  <a:lnTo>
                    <a:pt x="51752" y="625157"/>
                  </a:lnTo>
                  <a:lnTo>
                    <a:pt x="52946" y="627697"/>
                  </a:lnTo>
                  <a:lnTo>
                    <a:pt x="54660" y="627697"/>
                  </a:lnTo>
                  <a:lnTo>
                    <a:pt x="55486" y="628967"/>
                  </a:lnTo>
                  <a:lnTo>
                    <a:pt x="52603" y="628967"/>
                  </a:lnTo>
                  <a:lnTo>
                    <a:pt x="55448" y="632777"/>
                  </a:lnTo>
                  <a:lnTo>
                    <a:pt x="42760" y="634047"/>
                  </a:lnTo>
                  <a:lnTo>
                    <a:pt x="47332" y="639127"/>
                  </a:lnTo>
                  <a:lnTo>
                    <a:pt x="47117" y="637857"/>
                  </a:lnTo>
                  <a:lnTo>
                    <a:pt x="49098" y="641667"/>
                  </a:lnTo>
                  <a:lnTo>
                    <a:pt x="48285" y="642937"/>
                  </a:lnTo>
                  <a:lnTo>
                    <a:pt x="47383" y="640397"/>
                  </a:lnTo>
                  <a:lnTo>
                    <a:pt x="45516" y="641667"/>
                  </a:lnTo>
                  <a:lnTo>
                    <a:pt x="48958" y="645477"/>
                  </a:lnTo>
                  <a:lnTo>
                    <a:pt x="43535" y="645477"/>
                  </a:lnTo>
                  <a:lnTo>
                    <a:pt x="45681" y="649287"/>
                  </a:lnTo>
                  <a:lnTo>
                    <a:pt x="37528" y="649287"/>
                  </a:lnTo>
                  <a:lnTo>
                    <a:pt x="44272" y="655637"/>
                  </a:lnTo>
                  <a:lnTo>
                    <a:pt x="38658" y="656907"/>
                  </a:lnTo>
                  <a:lnTo>
                    <a:pt x="40500" y="658177"/>
                  </a:lnTo>
                  <a:lnTo>
                    <a:pt x="41351" y="659447"/>
                  </a:lnTo>
                  <a:lnTo>
                    <a:pt x="41884" y="665797"/>
                  </a:lnTo>
                  <a:lnTo>
                    <a:pt x="35483" y="669607"/>
                  </a:lnTo>
                  <a:lnTo>
                    <a:pt x="32232" y="675957"/>
                  </a:lnTo>
                  <a:lnTo>
                    <a:pt x="31165" y="677227"/>
                  </a:lnTo>
                  <a:lnTo>
                    <a:pt x="41198" y="679767"/>
                  </a:lnTo>
                  <a:lnTo>
                    <a:pt x="36169" y="681037"/>
                  </a:lnTo>
                  <a:lnTo>
                    <a:pt x="33045" y="678497"/>
                  </a:lnTo>
                  <a:lnTo>
                    <a:pt x="35852" y="684847"/>
                  </a:lnTo>
                  <a:lnTo>
                    <a:pt x="30492" y="687387"/>
                  </a:lnTo>
                  <a:lnTo>
                    <a:pt x="32791" y="692467"/>
                  </a:lnTo>
                  <a:lnTo>
                    <a:pt x="32194" y="692467"/>
                  </a:lnTo>
                  <a:lnTo>
                    <a:pt x="32194" y="696277"/>
                  </a:lnTo>
                  <a:lnTo>
                    <a:pt x="31800" y="696277"/>
                  </a:lnTo>
                  <a:lnTo>
                    <a:pt x="30746" y="695350"/>
                  </a:lnTo>
                  <a:lnTo>
                    <a:pt x="32194" y="696277"/>
                  </a:lnTo>
                  <a:lnTo>
                    <a:pt x="32194" y="692467"/>
                  </a:lnTo>
                  <a:lnTo>
                    <a:pt x="28536" y="692467"/>
                  </a:lnTo>
                  <a:lnTo>
                    <a:pt x="30213" y="695007"/>
                  </a:lnTo>
                  <a:lnTo>
                    <a:pt x="29235" y="695007"/>
                  </a:lnTo>
                  <a:lnTo>
                    <a:pt x="27571" y="696277"/>
                  </a:lnTo>
                  <a:lnTo>
                    <a:pt x="31762" y="698817"/>
                  </a:lnTo>
                  <a:lnTo>
                    <a:pt x="29362" y="698817"/>
                  </a:lnTo>
                  <a:lnTo>
                    <a:pt x="27330" y="700087"/>
                  </a:lnTo>
                  <a:lnTo>
                    <a:pt x="30289" y="700087"/>
                  </a:lnTo>
                  <a:lnTo>
                    <a:pt x="28524" y="701357"/>
                  </a:lnTo>
                  <a:lnTo>
                    <a:pt x="30734" y="703897"/>
                  </a:lnTo>
                  <a:lnTo>
                    <a:pt x="28740" y="705167"/>
                  </a:lnTo>
                  <a:lnTo>
                    <a:pt x="31661" y="706437"/>
                  </a:lnTo>
                  <a:lnTo>
                    <a:pt x="26504" y="707707"/>
                  </a:lnTo>
                  <a:lnTo>
                    <a:pt x="30886" y="708977"/>
                  </a:lnTo>
                  <a:lnTo>
                    <a:pt x="26327" y="707707"/>
                  </a:lnTo>
                  <a:lnTo>
                    <a:pt x="26441" y="710247"/>
                  </a:lnTo>
                  <a:lnTo>
                    <a:pt x="28359" y="711517"/>
                  </a:lnTo>
                  <a:lnTo>
                    <a:pt x="46850" y="711517"/>
                  </a:lnTo>
                  <a:lnTo>
                    <a:pt x="44551" y="708977"/>
                  </a:lnTo>
                  <a:lnTo>
                    <a:pt x="43408" y="707707"/>
                  </a:lnTo>
                  <a:lnTo>
                    <a:pt x="49225" y="707707"/>
                  </a:lnTo>
                  <a:lnTo>
                    <a:pt x="48920" y="706437"/>
                  </a:lnTo>
                  <a:lnTo>
                    <a:pt x="48831" y="705167"/>
                  </a:lnTo>
                  <a:lnTo>
                    <a:pt x="48755" y="703770"/>
                  </a:lnTo>
                  <a:lnTo>
                    <a:pt x="48933" y="702627"/>
                  </a:lnTo>
                  <a:lnTo>
                    <a:pt x="49517" y="702627"/>
                  </a:lnTo>
                  <a:lnTo>
                    <a:pt x="49885" y="703770"/>
                  </a:lnTo>
                  <a:lnTo>
                    <a:pt x="51981" y="702627"/>
                  </a:lnTo>
                  <a:lnTo>
                    <a:pt x="44208" y="701357"/>
                  </a:lnTo>
                  <a:lnTo>
                    <a:pt x="46824" y="698817"/>
                  </a:lnTo>
                  <a:lnTo>
                    <a:pt x="50330" y="698817"/>
                  </a:lnTo>
                  <a:lnTo>
                    <a:pt x="48285" y="701357"/>
                  </a:lnTo>
                  <a:lnTo>
                    <a:pt x="49682" y="700087"/>
                  </a:lnTo>
                  <a:lnTo>
                    <a:pt x="56324" y="702627"/>
                  </a:lnTo>
                  <a:lnTo>
                    <a:pt x="52882" y="700087"/>
                  </a:lnTo>
                  <a:lnTo>
                    <a:pt x="49428" y="697547"/>
                  </a:lnTo>
                  <a:lnTo>
                    <a:pt x="56438" y="697547"/>
                  </a:lnTo>
                  <a:lnTo>
                    <a:pt x="54267" y="696277"/>
                  </a:lnTo>
                  <a:lnTo>
                    <a:pt x="52108" y="695007"/>
                  </a:lnTo>
                  <a:lnTo>
                    <a:pt x="52908" y="692810"/>
                  </a:lnTo>
                  <a:lnTo>
                    <a:pt x="50965" y="691197"/>
                  </a:lnTo>
                  <a:lnTo>
                    <a:pt x="50469" y="688657"/>
                  </a:lnTo>
                  <a:lnTo>
                    <a:pt x="49999" y="687387"/>
                  </a:lnTo>
                  <a:lnTo>
                    <a:pt x="49580" y="687387"/>
                  </a:lnTo>
                  <a:lnTo>
                    <a:pt x="49263" y="686117"/>
                  </a:lnTo>
                  <a:lnTo>
                    <a:pt x="50800" y="686117"/>
                  </a:lnTo>
                  <a:lnTo>
                    <a:pt x="52324" y="684847"/>
                  </a:lnTo>
                  <a:lnTo>
                    <a:pt x="55143" y="686117"/>
                  </a:lnTo>
                  <a:lnTo>
                    <a:pt x="54914" y="687387"/>
                  </a:lnTo>
                  <a:lnTo>
                    <a:pt x="58712" y="687387"/>
                  </a:lnTo>
                  <a:lnTo>
                    <a:pt x="55295" y="684847"/>
                  </a:lnTo>
                  <a:lnTo>
                    <a:pt x="57658" y="684847"/>
                  </a:lnTo>
                  <a:lnTo>
                    <a:pt x="57734" y="682307"/>
                  </a:lnTo>
                  <a:lnTo>
                    <a:pt x="53771" y="682307"/>
                  </a:lnTo>
                  <a:lnTo>
                    <a:pt x="54229" y="681037"/>
                  </a:lnTo>
                  <a:lnTo>
                    <a:pt x="54686" y="679767"/>
                  </a:lnTo>
                  <a:lnTo>
                    <a:pt x="53441" y="679767"/>
                  </a:lnTo>
                  <a:lnTo>
                    <a:pt x="49847" y="677227"/>
                  </a:lnTo>
                  <a:lnTo>
                    <a:pt x="55930" y="678497"/>
                  </a:lnTo>
                  <a:lnTo>
                    <a:pt x="53352" y="677227"/>
                  </a:lnTo>
                  <a:lnTo>
                    <a:pt x="57442" y="677227"/>
                  </a:lnTo>
                  <a:lnTo>
                    <a:pt x="56705" y="675957"/>
                  </a:lnTo>
                  <a:lnTo>
                    <a:pt x="54381" y="673417"/>
                  </a:lnTo>
                  <a:lnTo>
                    <a:pt x="54051" y="672147"/>
                  </a:lnTo>
                  <a:lnTo>
                    <a:pt x="55118" y="672642"/>
                  </a:lnTo>
                  <a:lnTo>
                    <a:pt x="54889" y="672147"/>
                  </a:lnTo>
                  <a:lnTo>
                    <a:pt x="54292" y="670877"/>
                  </a:lnTo>
                  <a:lnTo>
                    <a:pt x="54813" y="669607"/>
                  </a:lnTo>
                  <a:lnTo>
                    <a:pt x="62458" y="672147"/>
                  </a:lnTo>
                  <a:lnTo>
                    <a:pt x="60642" y="669607"/>
                  </a:lnTo>
                  <a:lnTo>
                    <a:pt x="57924" y="665797"/>
                  </a:lnTo>
                  <a:lnTo>
                    <a:pt x="64274" y="665797"/>
                  </a:lnTo>
                  <a:lnTo>
                    <a:pt x="62230" y="663257"/>
                  </a:lnTo>
                  <a:lnTo>
                    <a:pt x="67119" y="660717"/>
                  </a:lnTo>
                  <a:lnTo>
                    <a:pt x="67614" y="656907"/>
                  </a:lnTo>
                  <a:lnTo>
                    <a:pt x="61506" y="654367"/>
                  </a:lnTo>
                  <a:lnTo>
                    <a:pt x="61950" y="654367"/>
                  </a:lnTo>
                  <a:lnTo>
                    <a:pt x="63715" y="653859"/>
                  </a:lnTo>
                  <a:lnTo>
                    <a:pt x="65163" y="655167"/>
                  </a:lnTo>
                  <a:lnTo>
                    <a:pt x="65214" y="653415"/>
                  </a:lnTo>
                  <a:lnTo>
                    <a:pt x="66306" y="653097"/>
                  </a:lnTo>
                  <a:lnTo>
                    <a:pt x="68249" y="651827"/>
                  </a:lnTo>
                  <a:lnTo>
                    <a:pt x="67449" y="653097"/>
                  </a:lnTo>
                  <a:lnTo>
                    <a:pt x="68846" y="654367"/>
                  </a:lnTo>
                  <a:lnTo>
                    <a:pt x="69811" y="651827"/>
                  </a:lnTo>
                  <a:lnTo>
                    <a:pt x="71653" y="654367"/>
                  </a:lnTo>
                  <a:lnTo>
                    <a:pt x="73621" y="653097"/>
                  </a:lnTo>
                  <a:lnTo>
                    <a:pt x="71348" y="653097"/>
                  </a:lnTo>
                  <a:lnTo>
                    <a:pt x="70637" y="651827"/>
                  </a:lnTo>
                  <a:lnTo>
                    <a:pt x="71767" y="650557"/>
                  </a:lnTo>
                  <a:lnTo>
                    <a:pt x="68529" y="651827"/>
                  </a:lnTo>
                  <a:lnTo>
                    <a:pt x="65925" y="648017"/>
                  </a:lnTo>
                  <a:lnTo>
                    <a:pt x="74282" y="650557"/>
                  </a:lnTo>
                  <a:lnTo>
                    <a:pt x="71729" y="648017"/>
                  </a:lnTo>
                  <a:lnTo>
                    <a:pt x="73444" y="649287"/>
                  </a:lnTo>
                  <a:lnTo>
                    <a:pt x="72656" y="648017"/>
                  </a:lnTo>
                  <a:lnTo>
                    <a:pt x="74790" y="644207"/>
                  </a:lnTo>
                  <a:lnTo>
                    <a:pt x="72504" y="642937"/>
                  </a:lnTo>
                  <a:lnTo>
                    <a:pt x="70218" y="641667"/>
                  </a:lnTo>
                  <a:lnTo>
                    <a:pt x="72758" y="641667"/>
                  </a:lnTo>
                  <a:lnTo>
                    <a:pt x="73037" y="642937"/>
                  </a:lnTo>
                  <a:lnTo>
                    <a:pt x="73850" y="641667"/>
                  </a:lnTo>
                  <a:lnTo>
                    <a:pt x="74650" y="640397"/>
                  </a:lnTo>
                  <a:lnTo>
                    <a:pt x="72694" y="637857"/>
                  </a:lnTo>
                  <a:lnTo>
                    <a:pt x="69748" y="634047"/>
                  </a:lnTo>
                  <a:lnTo>
                    <a:pt x="73469" y="632777"/>
                  </a:lnTo>
                  <a:lnTo>
                    <a:pt x="74891" y="634047"/>
                  </a:lnTo>
                  <a:lnTo>
                    <a:pt x="74637" y="632777"/>
                  </a:lnTo>
                  <a:lnTo>
                    <a:pt x="72364" y="631507"/>
                  </a:lnTo>
                  <a:lnTo>
                    <a:pt x="74574" y="631507"/>
                  </a:lnTo>
                  <a:lnTo>
                    <a:pt x="73482" y="630237"/>
                  </a:lnTo>
                  <a:lnTo>
                    <a:pt x="74574" y="628967"/>
                  </a:lnTo>
                  <a:lnTo>
                    <a:pt x="76073" y="630237"/>
                  </a:lnTo>
                  <a:lnTo>
                    <a:pt x="78892" y="628967"/>
                  </a:lnTo>
                  <a:lnTo>
                    <a:pt x="73279" y="625157"/>
                  </a:lnTo>
                  <a:lnTo>
                    <a:pt x="72974" y="622617"/>
                  </a:lnTo>
                  <a:lnTo>
                    <a:pt x="77381" y="623887"/>
                  </a:lnTo>
                  <a:lnTo>
                    <a:pt x="79476" y="621347"/>
                  </a:lnTo>
                  <a:lnTo>
                    <a:pt x="81153" y="621347"/>
                  </a:lnTo>
                  <a:lnTo>
                    <a:pt x="81686" y="620077"/>
                  </a:lnTo>
                  <a:lnTo>
                    <a:pt x="82740" y="617537"/>
                  </a:lnTo>
                  <a:lnTo>
                    <a:pt x="79260" y="614997"/>
                  </a:lnTo>
                  <a:lnTo>
                    <a:pt x="78498" y="611187"/>
                  </a:lnTo>
                  <a:lnTo>
                    <a:pt x="83870" y="609917"/>
                  </a:lnTo>
                  <a:lnTo>
                    <a:pt x="82511" y="604837"/>
                  </a:lnTo>
                  <a:lnTo>
                    <a:pt x="86144" y="602297"/>
                  </a:lnTo>
                  <a:lnTo>
                    <a:pt x="85191" y="602297"/>
                  </a:lnTo>
                  <a:lnTo>
                    <a:pt x="82740" y="601027"/>
                  </a:lnTo>
                  <a:lnTo>
                    <a:pt x="83578" y="601027"/>
                  </a:lnTo>
                  <a:lnTo>
                    <a:pt x="81813" y="599757"/>
                  </a:lnTo>
                  <a:lnTo>
                    <a:pt x="80035" y="598487"/>
                  </a:lnTo>
                  <a:lnTo>
                    <a:pt x="84023" y="599757"/>
                  </a:lnTo>
                  <a:lnTo>
                    <a:pt x="87998" y="599757"/>
                  </a:lnTo>
                  <a:lnTo>
                    <a:pt x="87401" y="598487"/>
                  </a:lnTo>
                  <a:lnTo>
                    <a:pt x="87884" y="597217"/>
                  </a:lnTo>
                  <a:lnTo>
                    <a:pt x="82677" y="595947"/>
                  </a:lnTo>
                  <a:lnTo>
                    <a:pt x="86398" y="593407"/>
                  </a:lnTo>
                  <a:lnTo>
                    <a:pt x="86715" y="590867"/>
                  </a:lnTo>
                  <a:lnTo>
                    <a:pt x="86791" y="588327"/>
                  </a:lnTo>
                  <a:lnTo>
                    <a:pt x="89801" y="587057"/>
                  </a:lnTo>
                  <a:lnTo>
                    <a:pt x="88722" y="585787"/>
                  </a:lnTo>
                  <a:lnTo>
                    <a:pt x="89027" y="584517"/>
                  </a:lnTo>
                  <a:lnTo>
                    <a:pt x="90754" y="584517"/>
                  </a:lnTo>
                  <a:lnTo>
                    <a:pt x="92811" y="581977"/>
                  </a:lnTo>
                  <a:lnTo>
                    <a:pt x="92875" y="580707"/>
                  </a:lnTo>
                  <a:lnTo>
                    <a:pt x="92951" y="579437"/>
                  </a:lnTo>
                  <a:lnTo>
                    <a:pt x="94792" y="580707"/>
                  </a:lnTo>
                  <a:lnTo>
                    <a:pt x="95440" y="579437"/>
                  </a:lnTo>
                  <a:lnTo>
                    <a:pt x="87249" y="575627"/>
                  </a:lnTo>
                  <a:lnTo>
                    <a:pt x="87503" y="574357"/>
                  </a:lnTo>
                  <a:lnTo>
                    <a:pt x="91833" y="575627"/>
                  </a:lnTo>
                  <a:lnTo>
                    <a:pt x="92189" y="574357"/>
                  </a:lnTo>
                  <a:lnTo>
                    <a:pt x="92544" y="573087"/>
                  </a:lnTo>
                  <a:lnTo>
                    <a:pt x="97091" y="571817"/>
                  </a:lnTo>
                  <a:lnTo>
                    <a:pt x="94081" y="568007"/>
                  </a:lnTo>
                  <a:lnTo>
                    <a:pt x="95872" y="569277"/>
                  </a:lnTo>
                  <a:lnTo>
                    <a:pt x="96405" y="568007"/>
                  </a:lnTo>
                  <a:lnTo>
                    <a:pt x="100241" y="566737"/>
                  </a:lnTo>
                  <a:lnTo>
                    <a:pt x="94348" y="564197"/>
                  </a:lnTo>
                  <a:lnTo>
                    <a:pt x="98107" y="565467"/>
                  </a:lnTo>
                  <a:lnTo>
                    <a:pt x="97256" y="564197"/>
                  </a:lnTo>
                  <a:lnTo>
                    <a:pt x="95567" y="561657"/>
                  </a:lnTo>
                  <a:lnTo>
                    <a:pt x="94348" y="560387"/>
                  </a:lnTo>
                  <a:lnTo>
                    <a:pt x="97053" y="561657"/>
                  </a:lnTo>
                  <a:lnTo>
                    <a:pt x="93891" y="559117"/>
                  </a:lnTo>
                  <a:lnTo>
                    <a:pt x="92938" y="559117"/>
                  </a:lnTo>
                  <a:lnTo>
                    <a:pt x="92710" y="557847"/>
                  </a:lnTo>
                  <a:lnTo>
                    <a:pt x="92468" y="556577"/>
                  </a:lnTo>
                  <a:lnTo>
                    <a:pt x="92951" y="556577"/>
                  </a:lnTo>
                  <a:lnTo>
                    <a:pt x="94361" y="557542"/>
                  </a:lnTo>
                  <a:lnTo>
                    <a:pt x="95783" y="556577"/>
                  </a:lnTo>
                  <a:lnTo>
                    <a:pt x="91630" y="555307"/>
                  </a:lnTo>
                  <a:lnTo>
                    <a:pt x="95821" y="555307"/>
                  </a:lnTo>
                  <a:lnTo>
                    <a:pt x="94843" y="554037"/>
                  </a:lnTo>
                  <a:lnTo>
                    <a:pt x="93014" y="552767"/>
                  </a:lnTo>
                  <a:lnTo>
                    <a:pt x="92176" y="551497"/>
                  </a:lnTo>
                  <a:lnTo>
                    <a:pt x="95618" y="551497"/>
                  </a:lnTo>
                  <a:lnTo>
                    <a:pt x="94716" y="550227"/>
                  </a:lnTo>
                  <a:lnTo>
                    <a:pt x="93814" y="548957"/>
                  </a:lnTo>
                  <a:lnTo>
                    <a:pt x="95758" y="548957"/>
                  </a:lnTo>
                  <a:lnTo>
                    <a:pt x="96494" y="550227"/>
                  </a:lnTo>
                  <a:lnTo>
                    <a:pt x="99085" y="548957"/>
                  </a:lnTo>
                  <a:lnTo>
                    <a:pt x="98336" y="548347"/>
                  </a:lnTo>
                  <a:lnTo>
                    <a:pt x="98044" y="548957"/>
                  </a:lnTo>
                  <a:lnTo>
                    <a:pt x="97929" y="548017"/>
                  </a:lnTo>
                  <a:lnTo>
                    <a:pt x="94373" y="545147"/>
                  </a:lnTo>
                  <a:lnTo>
                    <a:pt x="99314" y="545147"/>
                  </a:lnTo>
                  <a:lnTo>
                    <a:pt x="98564" y="548017"/>
                  </a:lnTo>
                  <a:lnTo>
                    <a:pt x="100431" y="548957"/>
                  </a:lnTo>
                  <a:lnTo>
                    <a:pt x="101358" y="547687"/>
                  </a:lnTo>
                  <a:lnTo>
                    <a:pt x="104495" y="550227"/>
                  </a:lnTo>
                  <a:lnTo>
                    <a:pt x="102958" y="548957"/>
                  </a:lnTo>
                  <a:lnTo>
                    <a:pt x="101777" y="547687"/>
                  </a:lnTo>
                  <a:lnTo>
                    <a:pt x="99428" y="545147"/>
                  </a:lnTo>
                  <a:lnTo>
                    <a:pt x="101079" y="543877"/>
                  </a:lnTo>
                  <a:lnTo>
                    <a:pt x="102019" y="543877"/>
                  </a:lnTo>
                  <a:lnTo>
                    <a:pt x="102260" y="545147"/>
                  </a:lnTo>
                  <a:lnTo>
                    <a:pt x="102616" y="543877"/>
                  </a:lnTo>
                  <a:lnTo>
                    <a:pt x="103111" y="542607"/>
                  </a:lnTo>
                  <a:lnTo>
                    <a:pt x="103289" y="542607"/>
                  </a:lnTo>
                  <a:lnTo>
                    <a:pt x="105448" y="543877"/>
                  </a:lnTo>
                  <a:lnTo>
                    <a:pt x="104952" y="541337"/>
                  </a:lnTo>
                  <a:lnTo>
                    <a:pt x="105295" y="541337"/>
                  </a:lnTo>
                  <a:lnTo>
                    <a:pt x="103949" y="540727"/>
                  </a:lnTo>
                  <a:lnTo>
                    <a:pt x="103949" y="542607"/>
                  </a:lnTo>
                  <a:lnTo>
                    <a:pt x="103352" y="542607"/>
                  </a:lnTo>
                  <a:lnTo>
                    <a:pt x="103301" y="541769"/>
                  </a:lnTo>
                  <a:lnTo>
                    <a:pt x="103949" y="542607"/>
                  </a:lnTo>
                  <a:lnTo>
                    <a:pt x="103949" y="540727"/>
                  </a:lnTo>
                  <a:lnTo>
                    <a:pt x="102501" y="540067"/>
                  </a:lnTo>
                  <a:lnTo>
                    <a:pt x="103251" y="538797"/>
                  </a:lnTo>
                  <a:lnTo>
                    <a:pt x="100901" y="538797"/>
                  </a:lnTo>
                  <a:lnTo>
                    <a:pt x="100952" y="540067"/>
                  </a:lnTo>
                  <a:lnTo>
                    <a:pt x="100799" y="541337"/>
                  </a:lnTo>
                  <a:lnTo>
                    <a:pt x="100660" y="541337"/>
                  </a:lnTo>
                  <a:lnTo>
                    <a:pt x="100469" y="542607"/>
                  </a:lnTo>
                  <a:lnTo>
                    <a:pt x="99250" y="541337"/>
                  </a:lnTo>
                  <a:lnTo>
                    <a:pt x="98259" y="540067"/>
                  </a:lnTo>
                  <a:lnTo>
                    <a:pt x="100063" y="540067"/>
                  </a:lnTo>
                  <a:lnTo>
                    <a:pt x="97980" y="538797"/>
                  </a:lnTo>
                  <a:lnTo>
                    <a:pt x="95897" y="537527"/>
                  </a:lnTo>
                  <a:lnTo>
                    <a:pt x="100101" y="537527"/>
                  </a:lnTo>
                  <a:lnTo>
                    <a:pt x="102819" y="536257"/>
                  </a:lnTo>
                  <a:lnTo>
                    <a:pt x="105295" y="537527"/>
                  </a:lnTo>
                  <a:lnTo>
                    <a:pt x="104876" y="536257"/>
                  </a:lnTo>
                  <a:lnTo>
                    <a:pt x="104457" y="534987"/>
                  </a:lnTo>
                  <a:lnTo>
                    <a:pt x="105956" y="532447"/>
                  </a:lnTo>
                  <a:close/>
                </a:path>
                <a:path w="173990" h="858520">
                  <a:moveTo>
                    <a:pt x="108140" y="513397"/>
                  </a:moveTo>
                  <a:lnTo>
                    <a:pt x="107111" y="514223"/>
                  </a:lnTo>
                  <a:lnTo>
                    <a:pt x="106667" y="514667"/>
                  </a:lnTo>
                  <a:lnTo>
                    <a:pt x="107569" y="514667"/>
                  </a:lnTo>
                  <a:lnTo>
                    <a:pt x="108140" y="513397"/>
                  </a:lnTo>
                  <a:close/>
                </a:path>
                <a:path w="173990" h="858520">
                  <a:moveTo>
                    <a:pt x="117208" y="476491"/>
                  </a:moveTo>
                  <a:lnTo>
                    <a:pt x="115595" y="475627"/>
                  </a:lnTo>
                  <a:lnTo>
                    <a:pt x="115671" y="475856"/>
                  </a:lnTo>
                  <a:lnTo>
                    <a:pt x="117208" y="476491"/>
                  </a:lnTo>
                  <a:close/>
                </a:path>
                <a:path w="173990" h="858520">
                  <a:moveTo>
                    <a:pt x="123685" y="481647"/>
                  </a:moveTo>
                  <a:lnTo>
                    <a:pt x="123456" y="480377"/>
                  </a:lnTo>
                  <a:lnTo>
                    <a:pt x="120218" y="477837"/>
                  </a:lnTo>
                  <a:lnTo>
                    <a:pt x="116154" y="477837"/>
                  </a:lnTo>
                  <a:lnTo>
                    <a:pt x="115671" y="476567"/>
                  </a:lnTo>
                  <a:lnTo>
                    <a:pt x="113436" y="475297"/>
                  </a:lnTo>
                  <a:lnTo>
                    <a:pt x="111188" y="474027"/>
                  </a:lnTo>
                  <a:lnTo>
                    <a:pt x="106781" y="472757"/>
                  </a:lnTo>
                  <a:lnTo>
                    <a:pt x="102768" y="472757"/>
                  </a:lnTo>
                  <a:lnTo>
                    <a:pt x="104978" y="475297"/>
                  </a:lnTo>
                  <a:lnTo>
                    <a:pt x="102577" y="475297"/>
                  </a:lnTo>
                  <a:lnTo>
                    <a:pt x="102920" y="474027"/>
                  </a:lnTo>
                  <a:lnTo>
                    <a:pt x="100571" y="474027"/>
                  </a:lnTo>
                  <a:lnTo>
                    <a:pt x="102235" y="475297"/>
                  </a:lnTo>
                  <a:lnTo>
                    <a:pt x="103301" y="476567"/>
                  </a:lnTo>
                  <a:lnTo>
                    <a:pt x="102082" y="475297"/>
                  </a:lnTo>
                  <a:lnTo>
                    <a:pt x="100622" y="475297"/>
                  </a:lnTo>
                  <a:lnTo>
                    <a:pt x="104419" y="479107"/>
                  </a:lnTo>
                  <a:lnTo>
                    <a:pt x="104025" y="479107"/>
                  </a:lnTo>
                  <a:lnTo>
                    <a:pt x="104914" y="480377"/>
                  </a:lnTo>
                  <a:lnTo>
                    <a:pt x="104521" y="480377"/>
                  </a:lnTo>
                  <a:lnTo>
                    <a:pt x="104521" y="525792"/>
                  </a:lnTo>
                  <a:lnTo>
                    <a:pt x="101841" y="524827"/>
                  </a:lnTo>
                  <a:lnTo>
                    <a:pt x="103987" y="523557"/>
                  </a:lnTo>
                  <a:lnTo>
                    <a:pt x="104521" y="525792"/>
                  </a:lnTo>
                  <a:lnTo>
                    <a:pt x="104521" y="480377"/>
                  </a:lnTo>
                  <a:lnTo>
                    <a:pt x="102552" y="480377"/>
                  </a:lnTo>
                  <a:lnTo>
                    <a:pt x="100952" y="479107"/>
                  </a:lnTo>
                  <a:lnTo>
                    <a:pt x="102400" y="480377"/>
                  </a:lnTo>
                  <a:lnTo>
                    <a:pt x="101231" y="480377"/>
                  </a:lnTo>
                  <a:lnTo>
                    <a:pt x="99936" y="481647"/>
                  </a:lnTo>
                  <a:lnTo>
                    <a:pt x="102222" y="482917"/>
                  </a:lnTo>
                  <a:lnTo>
                    <a:pt x="99377" y="482917"/>
                  </a:lnTo>
                  <a:lnTo>
                    <a:pt x="101917" y="485457"/>
                  </a:lnTo>
                  <a:lnTo>
                    <a:pt x="97624" y="484187"/>
                  </a:lnTo>
                  <a:lnTo>
                    <a:pt x="98564" y="485457"/>
                  </a:lnTo>
                  <a:lnTo>
                    <a:pt x="100520" y="486727"/>
                  </a:lnTo>
                  <a:lnTo>
                    <a:pt x="100418" y="487997"/>
                  </a:lnTo>
                  <a:lnTo>
                    <a:pt x="95732" y="484187"/>
                  </a:lnTo>
                  <a:lnTo>
                    <a:pt x="99136" y="490537"/>
                  </a:lnTo>
                  <a:lnTo>
                    <a:pt x="93713" y="487997"/>
                  </a:lnTo>
                  <a:lnTo>
                    <a:pt x="98005" y="490537"/>
                  </a:lnTo>
                  <a:lnTo>
                    <a:pt x="94488" y="491807"/>
                  </a:lnTo>
                  <a:lnTo>
                    <a:pt x="96431" y="494347"/>
                  </a:lnTo>
                  <a:lnTo>
                    <a:pt x="92354" y="494347"/>
                  </a:lnTo>
                  <a:lnTo>
                    <a:pt x="96164" y="496887"/>
                  </a:lnTo>
                  <a:lnTo>
                    <a:pt x="96507" y="498157"/>
                  </a:lnTo>
                  <a:lnTo>
                    <a:pt x="98590" y="499427"/>
                  </a:lnTo>
                  <a:lnTo>
                    <a:pt x="94449" y="499427"/>
                  </a:lnTo>
                  <a:lnTo>
                    <a:pt x="94322" y="496887"/>
                  </a:lnTo>
                  <a:lnTo>
                    <a:pt x="90627" y="496887"/>
                  </a:lnTo>
                  <a:lnTo>
                    <a:pt x="93764" y="498157"/>
                  </a:lnTo>
                  <a:lnTo>
                    <a:pt x="93002" y="499427"/>
                  </a:lnTo>
                  <a:lnTo>
                    <a:pt x="95758" y="500697"/>
                  </a:lnTo>
                  <a:lnTo>
                    <a:pt x="94348" y="500697"/>
                  </a:lnTo>
                  <a:lnTo>
                    <a:pt x="90982" y="499427"/>
                  </a:lnTo>
                  <a:lnTo>
                    <a:pt x="95758" y="501967"/>
                  </a:lnTo>
                  <a:lnTo>
                    <a:pt x="91503" y="500697"/>
                  </a:lnTo>
                  <a:lnTo>
                    <a:pt x="94195" y="503237"/>
                  </a:lnTo>
                  <a:lnTo>
                    <a:pt x="91351" y="503237"/>
                  </a:lnTo>
                  <a:lnTo>
                    <a:pt x="89560" y="501967"/>
                  </a:lnTo>
                  <a:lnTo>
                    <a:pt x="90512" y="503237"/>
                  </a:lnTo>
                  <a:lnTo>
                    <a:pt x="90855" y="503237"/>
                  </a:lnTo>
                  <a:lnTo>
                    <a:pt x="92824" y="504507"/>
                  </a:lnTo>
                  <a:lnTo>
                    <a:pt x="93230" y="507047"/>
                  </a:lnTo>
                  <a:lnTo>
                    <a:pt x="89852" y="504507"/>
                  </a:lnTo>
                  <a:lnTo>
                    <a:pt x="87782" y="504507"/>
                  </a:lnTo>
                  <a:lnTo>
                    <a:pt x="88353" y="505777"/>
                  </a:lnTo>
                  <a:lnTo>
                    <a:pt x="91401" y="508317"/>
                  </a:lnTo>
                  <a:lnTo>
                    <a:pt x="89382" y="508317"/>
                  </a:lnTo>
                  <a:lnTo>
                    <a:pt x="91859" y="510857"/>
                  </a:lnTo>
                  <a:lnTo>
                    <a:pt x="89738" y="511619"/>
                  </a:lnTo>
                  <a:lnTo>
                    <a:pt x="89738" y="513308"/>
                  </a:lnTo>
                  <a:lnTo>
                    <a:pt x="88430" y="512940"/>
                  </a:lnTo>
                  <a:lnTo>
                    <a:pt x="88341" y="512178"/>
                  </a:lnTo>
                  <a:lnTo>
                    <a:pt x="89738" y="513308"/>
                  </a:lnTo>
                  <a:lnTo>
                    <a:pt x="89738" y="511619"/>
                  </a:lnTo>
                  <a:lnTo>
                    <a:pt x="88328" y="512114"/>
                  </a:lnTo>
                  <a:lnTo>
                    <a:pt x="88239" y="511276"/>
                  </a:lnTo>
                  <a:lnTo>
                    <a:pt x="87807" y="513054"/>
                  </a:lnTo>
                  <a:lnTo>
                    <a:pt x="88671" y="513105"/>
                  </a:lnTo>
                  <a:lnTo>
                    <a:pt x="89560" y="513295"/>
                  </a:lnTo>
                  <a:lnTo>
                    <a:pt x="89801" y="513359"/>
                  </a:lnTo>
                  <a:lnTo>
                    <a:pt x="91452" y="514667"/>
                  </a:lnTo>
                  <a:lnTo>
                    <a:pt x="94259" y="514667"/>
                  </a:lnTo>
                  <a:lnTo>
                    <a:pt x="95567" y="515937"/>
                  </a:lnTo>
                  <a:lnTo>
                    <a:pt x="95389" y="515937"/>
                  </a:lnTo>
                  <a:lnTo>
                    <a:pt x="97421" y="517207"/>
                  </a:lnTo>
                  <a:lnTo>
                    <a:pt x="95161" y="517207"/>
                  </a:lnTo>
                  <a:lnTo>
                    <a:pt x="94221" y="515937"/>
                  </a:lnTo>
                  <a:lnTo>
                    <a:pt x="93548" y="515937"/>
                  </a:lnTo>
                  <a:lnTo>
                    <a:pt x="94335" y="517207"/>
                  </a:lnTo>
                  <a:lnTo>
                    <a:pt x="91986" y="516382"/>
                  </a:lnTo>
                  <a:lnTo>
                    <a:pt x="93853" y="518477"/>
                  </a:lnTo>
                  <a:lnTo>
                    <a:pt x="92532" y="519747"/>
                  </a:lnTo>
                  <a:lnTo>
                    <a:pt x="89090" y="518477"/>
                  </a:lnTo>
                  <a:lnTo>
                    <a:pt x="92252" y="517207"/>
                  </a:lnTo>
                  <a:lnTo>
                    <a:pt x="88785" y="517207"/>
                  </a:lnTo>
                  <a:lnTo>
                    <a:pt x="90639" y="515937"/>
                  </a:lnTo>
                  <a:lnTo>
                    <a:pt x="84912" y="515937"/>
                  </a:lnTo>
                  <a:lnTo>
                    <a:pt x="90995" y="514731"/>
                  </a:lnTo>
                  <a:lnTo>
                    <a:pt x="85305" y="514667"/>
                  </a:lnTo>
                  <a:lnTo>
                    <a:pt x="83578" y="515937"/>
                  </a:lnTo>
                  <a:lnTo>
                    <a:pt x="86156" y="517207"/>
                  </a:lnTo>
                  <a:lnTo>
                    <a:pt x="84442" y="518477"/>
                  </a:lnTo>
                  <a:lnTo>
                    <a:pt x="86144" y="519747"/>
                  </a:lnTo>
                  <a:lnTo>
                    <a:pt x="87261" y="519747"/>
                  </a:lnTo>
                  <a:lnTo>
                    <a:pt x="88950" y="521017"/>
                  </a:lnTo>
                  <a:lnTo>
                    <a:pt x="91274" y="524827"/>
                  </a:lnTo>
                  <a:lnTo>
                    <a:pt x="79717" y="519747"/>
                  </a:lnTo>
                  <a:lnTo>
                    <a:pt x="83426" y="523557"/>
                  </a:lnTo>
                  <a:lnTo>
                    <a:pt x="85471" y="524827"/>
                  </a:lnTo>
                  <a:lnTo>
                    <a:pt x="89636" y="527367"/>
                  </a:lnTo>
                  <a:lnTo>
                    <a:pt x="86855" y="527367"/>
                  </a:lnTo>
                  <a:lnTo>
                    <a:pt x="83235" y="526097"/>
                  </a:lnTo>
                  <a:lnTo>
                    <a:pt x="82156" y="527367"/>
                  </a:lnTo>
                  <a:lnTo>
                    <a:pt x="88290" y="528637"/>
                  </a:lnTo>
                  <a:lnTo>
                    <a:pt x="85217" y="529818"/>
                  </a:lnTo>
                  <a:lnTo>
                    <a:pt x="85547" y="529907"/>
                  </a:lnTo>
                  <a:lnTo>
                    <a:pt x="102781" y="529907"/>
                  </a:lnTo>
                  <a:lnTo>
                    <a:pt x="101193" y="528637"/>
                  </a:lnTo>
                  <a:lnTo>
                    <a:pt x="103759" y="528637"/>
                  </a:lnTo>
                  <a:lnTo>
                    <a:pt x="104571" y="527367"/>
                  </a:lnTo>
                  <a:lnTo>
                    <a:pt x="104800" y="526986"/>
                  </a:lnTo>
                  <a:lnTo>
                    <a:pt x="104914" y="526808"/>
                  </a:lnTo>
                  <a:lnTo>
                    <a:pt x="105371" y="526097"/>
                  </a:lnTo>
                  <a:lnTo>
                    <a:pt x="104952" y="525945"/>
                  </a:lnTo>
                  <a:lnTo>
                    <a:pt x="105003" y="524827"/>
                  </a:lnTo>
                  <a:lnTo>
                    <a:pt x="106032" y="526097"/>
                  </a:lnTo>
                  <a:lnTo>
                    <a:pt x="107086" y="524827"/>
                  </a:lnTo>
                  <a:lnTo>
                    <a:pt x="108140" y="523557"/>
                  </a:lnTo>
                  <a:lnTo>
                    <a:pt x="106413" y="519747"/>
                  </a:lnTo>
                  <a:lnTo>
                    <a:pt x="105473" y="517207"/>
                  </a:lnTo>
                  <a:lnTo>
                    <a:pt x="105003" y="515937"/>
                  </a:lnTo>
                  <a:lnTo>
                    <a:pt x="107111" y="514223"/>
                  </a:lnTo>
                  <a:lnTo>
                    <a:pt x="111785" y="509587"/>
                  </a:lnTo>
                  <a:lnTo>
                    <a:pt x="110286" y="507047"/>
                  </a:lnTo>
                  <a:lnTo>
                    <a:pt x="107315" y="501967"/>
                  </a:lnTo>
                  <a:lnTo>
                    <a:pt x="110832" y="500697"/>
                  </a:lnTo>
                  <a:lnTo>
                    <a:pt x="114363" y="499427"/>
                  </a:lnTo>
                  <a:lnTo>
                    <a:pt x="115925" y="498157"/>
                  </a:lnTo>
                  <a:lnTo>
                    <a:pt x="113665" y="496887"/>
                  </a:lnTo>
                  <a:lnTo>
                    <a:pt x="112229" y="495617"/>
                  </a:lnTo>
                  <a:lnTo>
                    <a:pt x="115316" y="496887"/>
                  </a:lnTo>
                  <a:lnTo>
                    <a:pt x="113880" y="495617"/>
                  </a:lnTo>
                  <a:lnTo>
                    <a:pt x="112445" y="494347"/>
                  </a:lnTo>
                  <a:lnTo>
                    <a:pt x="110718" y="490537"/>
                  </a:lnTo>
                  <a:lnTo>
                    <a:pt x="121056" y="493077"/>
                  </a:lnTo>
                  <a:lnTo>
                    <a:pt x="117309" y="489267"/>
                  </a:lnTo>
                  <a:lnTo>
                    <a:pt x="115201" y="487997"/>
                  </a:lnTo>
                  <a:lnTo>
                    <a:pt x="115912" y="487997"/>
                  </a:lnTo>
                  <a:lnTo>
                    <a:pt x="115138" y="485457"/>
                  </a:lnTo>
                  <a:lnTo>
                    <a:pt x="117043" y="485457"/>
                  </a:lnTo>
                  <a:lnTo>
                    <a:pt x="115417" y="484187"/>
                  </a:lnTo>
                  <a:lnTo>
                    <a:pt x="116586" y="484187"/>
                  </a:lnTo>
                  <a:lnTo>
                    <a:pt x="118148" y="485457"/>
                  </a:lnTo>
                  <a:lnTo>
                    <a:pt x="117551" y="484187"/>
                  </a:lnTo>
                  <a:lnTo>
                    <a:pt x="116370" y="481647"/>
                  </a:lnTo>
                  <a:lnTo>
                    <a:pt x="118160" y="480377"/>
                  </a:lnTo>
                  <a:lnTo>
                    <a:pt x="122402" y="484187"/>
                  </a:lnTo>
                  <a:lnTo>
                    <a:pt x="123685" y="481647"/>
                  </a:lnTo>
                  <a:close/>
                </a:path>
                <a:path w="173990" h="858520">
                  <a:moveTo>
                    <a:pt x="133057" y="261607"/>
                  </a:moveTo>
                  <a:lnTo>
                    <a:pt x="132867" y="261404"/>
                  </a:lnTo>
                  <a:lnTo>
                    <a:pt x="132473" y="261429"/>
                  </a:lnTo>
                  <a:lnTo>
                    <a:pt x="133057" y="261607"/>
                  </a:lnTo>
                  <a:close/>
                </a:path>
                <a:path w="173990" h="858520">
                  <a:moveTo>
                    <a:pt x="133235" y="267081"/>
                  </a:moveTo>
                  <a:lnTo>
                    <a:pt x="132930" y="266839"/>
                  </a:lnTo>
                  <a:lnTo>
                    <a:pt x="132778" y="266992"/>
                  </a:lnTo>
                  <a:lnTo>
                    <a:pt x="132969" y="267030"/>
                  </a:lnTo>
                  <a:lnTo>
                    <a:pt x="133121" y="267068"/>
                  </a:lnTo>
                  <a:close/>
                </a:path>
                <a:path w="173990" h="858520">
                  <a:moveTo>
                    <a:pt x="133565" y="267258"/>
                  </a:moveTo>
                  <a:lnTo>
                    <a:pt x="133248" y="267093"/>
                  </a:lnTo>
                  <a:lnTo>
                    <a:pt x="133553" y="267335"/>
                  </a:lnTo>
                  <a:close/>
                </a:path>
                <a:path w="173990" h="858520">
                  <a:moveTo>
                    <a:pt x="134010" y="261899"/>
                  </a:moveTo>
                  <a:lnTo>
                    <a:pt x="133057" y="261607"/>
                  </a:lnTo>
                  <a:lnTo>
                    <a:pt x="134010" y="261899"/>
                  </a:lnTo>
                  <a:close/>
                </a:path>
                <a:path w="173990" h="858520">
                  <a:moveTo>
                    <a:pt x="134150" y="263080"/>
                  </a:moveTo>
                  <a:lnTo>
                    <a:pt x="134035" y="263220"/>
                  </a:lnTo>
                  <a:lnTo>
                    <a:pt x="134124" y="263423"/>
                  </a:lnTo>
                  <a:lnTo>
                    <a:pt x="134112" y="263182"/>
                  </a:lnTo>
                  <a:close/>
                </a:path>
                <a:path w="173990" h="858520">
                  <a:moveTo>
                    <a:pt x="134226" y="267881"/>
                  </a:moveTo>
                  <a:lnTo>
                    <a:pt x="133565" y="267347"/>
                  </a:lnTo>
                  <a:lnTo>
                    <a:pt x="133527" y="267487"/>
                  </a:lnTo>
                  <a:lnTo>
                    <a:pt x="133400" y="267652"/>
                  </a:lnTo>
                  <a:lnTo>
                    <a:pt x="134226" y="267881"/>
                  </a:lnTo>
                  <a:close/>
                </a:path>
                <a:path w="173990" h="858520">
                  <a:moveTo>
                    <a:pt x="135140" y="267576"/>
                  </a:moveTo>
                  <a:lnTo>
                    <a:pt x="134924" y="267119"/>
                  </a:lnTo>
                  <a:lnTo>
                    <a:pt x="134391" y="267119"/>
                  </a:lnTo>
                  <a:lnTo>
                    <a:pt x="135140" y="267576"/>
                  </a:lnTo>
                  <a:close/>
                </a:path>
                <a:path w="173990" h="858520">
                  <a:moveTo>
                    <a:pt x="135356" y="263817"/>
                  </a:moveTo>
                  <a:lnTo>
                    <a:pt x="134632" y="263664"/>
                  </a:lnTo>
                  <a:lnTo>
                    <a:pt x="134277" y="263550"/>
                  </a:lnTo>
                  <a:lnTo>
                    <a:pt x="134124" y="263423"/>
                  </a:lnTo>
                  <a:lnTo>
                    <a:pt x="134251" y="263664"/>
                  </a:lnTo>
                  <a:lnTo>
                    <a:pt x="134683" y="263753"/>
                  </a:lnTo>
                  <a:lnTo>
                    <a:pt x="135089" y="263829"/>
                  </a:lnTo>
                  <a:lnTo>
                    <a:pt x="135356" y="263817"/>
                  </a:lnTo>
                  <a:close/>
                </a:path>
                <a:path w="173990" h="858520">
                  <a:moveTo>
                    <a:pt x="135674" y="254419"/>
                  </a:moveTo>
                  <a:lnTo>
                    <a:pt x="133883" y="254419"/>
                  </a:lnTo>
                  <a:lnTo>
                    <a:pt x="134569" y="255689"/>
                  </a:lnTo>
                  <a:lnTo>
                    <a:pt x="135674" y="254419"/>
                  </a:lnTo>
                  <a:close/>
                </a:path>
                <a:path w="173990" h="858520">
                  <a:moveTo>
                    <a:pt x="136182" y="267119"/>
                  </a:moveTo>
                  <a:lnTo>
                    <a:pt x="135369" y="265849"/>
                  </a:lnTo>
                  <a:lnTo>
                    <a:pt x="134251" y="265849"/>
                  </a:lnTo>
                  <a:lnTo>
                    <a:pt x="134924" y="267119"/>
                  </a:lnTo>
                  <a:lnTo>
                    <a:pt x="136182" y="267119"/>
                  </a:lnTo>
                  <a:close/>
                </a:path>
                <a:path w="173990" h="858520">
                  <a:moveTo>
                    <a:pt x="136448" y="268389"/>
                  </a:moveTo>
                  <a:lnTo>
                    <a:pt x="135140" y="267576"/>
                  </a:lnTo>
                  <a:lnTo>
                    <a:pt x="135534" y="268389"/>
                  </a:lnTo>
                  <a:lnTo>
                    <a:pt x="136448" y="268389"/>
                  </a:lnTo>
                  <a:close/>
                </a:path>
                <a:path w="173990" h="858520">
                  <a:moveTo>
                    <a:pt x="136715" y="261200"/>
                  </a:moveTo>
                  <a:lnTo>
                    <a:pt x="134988" y="260578"/>
                  </a:lnTo>
                  <a:lnTo>
                    <a:pt x="134683" y="260908"/>
                  </a:lnTo>
                  <a:lnTo>
                    <a:pt x="132588" y="261124"/>
                  </a:lnTo>
                  <a:lnTo>
                    <a:pt x="132867" y="261404"/>
                  </a:lnTo>
                  <a:lnTo>
                    <a:pt x="136715" y="261200"/>
                  </a:lnTo>
                  <a:close/>
                </a:path>
                <a:path w="173990" h="858520">
                  <a:moveTo>
                    <a:pt x="138722" y="247408"/>
                  </a:moveTo>
                  <a:lnTo>
                    <a:pt x="137591" y="247942"/>
                  </a:lnTo>
                  <a:lnTo>
                    <a:pt x="138226" y="247726"/>
                  </a:lnTo>
                  <a:lnTo>
                    <a:pt x="138531" y="247548"/>
                  </a:lnTo>
                  <a:lnTo>
                    <a:pt x="138722" y="247408"/>
                  </a:lnTo>
                  <a:close/>
                </a:path>
                <a:path w="173990" h="858520">
                  <a:moveTo>
                    <a:pt x="138849" y="171030"/>
                  </a:moveTo>
                  <a:close/>
                </a:path>
                <a:path w="173990" h="858520">
                  <a:moveTo>
                    <a:pt x="139026" y="264579"/>
                  </a:moveTo>
                  <a:lnTo>
                    <a:pt x="136690" y="264579"/>
                  </a:lnTo>
                  <a:lnTo>
                    <a:pt x="138734" y="265328"/>
                  </a:lnTo>
                  <a:lnTo>
                    <a:pt x="139026" y="264579"/>
                  </a:lnTo>
                  <a:close/>
                </a:path>
                <a:path w="173990" h="858520">
                  <a:moveTo>
                    <a:pt x="139369" y="169964"/>
                  </a:moveTo>
                  <a:lnTo>
                    <a:pt x="139065" y="170243"/>
                  </a:lnTo>
                  <a:lnTo>
                    <a:pt x="138874" y="170637"/>
                  </a:lnTo>
                  <a:lnTo>
                    <a:pt x="138836" y="171018"/>
                  </a:lnTo>
                  <a:lnTo>
                    <a:pt x="139369" y="169964"/>
                  </a:lnTo>
                  <a:close/>
                </a:path>
                <a:path w="173990" h="858520">
                  <a:moveTo>
                    <a:pt x="140081" y="242646"/>
                  </a:moveTo>
                  <a:lnTo>
                    <a:pt x="139814" y="242633"/>
                  </a:lnTo>
                  <a:lnTo>
                    <a:pt x="139547" y="242633"/>
                  </a:lnTo>
                  <a:lnTo>
                    <a:pt x="139319" y="242684"/>
                  </a:lnTo>
                  <a:lnTo>
                    <a:pt x="139509" y="242709"/>
                  </a:lnTo>
                  <a:lnTo>
                    <a:pt x="139776" y="242684"/>
                  </a:lnTo>
                  <a:lnTo>
                    <a:pt x="140081" y="242646"/>
                  </a:lnTo>
                  <a:close/>
                </a:path>
                <a:path w="173990" h="858520">
                  <a:moveTo>
                    <a:pt x="140131" y="265849"/>
                  </a:moveTo>
                  <a:lnTo>
                    <a:pt x="138734" y="265328"/>
                  </a:lnTo>
                  <a:lnTo>
                    <a:pt x="138531" y="265849"/>
                  </a:lnTo>
                  <a:lnTo>
                    <a:pt x="140131" y="265849"/>
                  </a:lnTo>
                  <a:close/>
                </a:path>
                <a:path w="173990" h="858520">
                  <a:moveTo>
                    <a:pt x="140258" y="220129"/>
                  </a:moveTo>
                  <a:lnTo>
                    <a:pt x="139979" y="220129"/>
                  </a:lnTo>
                  <a:lnTo>
                    <a:pt x="140258" y="220129"/>
                  </a:lnTo>
                  <a:close/>
                </a:path>
                <a:path w="173990" h="858520">
                  <a:moveTo>
                    <a:pt x="140563" y="191173"/>
                  </a:moveTo>
                  <a:lnTo>
                    <a:pt x="140436" y="191020"/>
                  </a:lnTo>
                  <a:lnTo>
                    <a:pt x="139915" y="190627"/>
                  </a:lnTo>
                  <a:lnTo>
                    <a:pt x="140106" y="190881"/>
                  </a:lnTo>
                  <a:lnTo>
                    <a:pt x="140563" y="191173"/>
                  </a:lnTo>
                  <a:close/>
                </a:path>
                <a:path w="173990" h="858520">
                  <a:moveTo>
                    <a:pt x="140589" y="162979"/>
                  </a:moveTo>
                  <a:lnTo>
                    <a:pt x="139788" y="162115"/>
                  </a:lnTo>
                  <a:lnTo>
                    <a:pt x="139573" y="162052"/>
                  </a:lnTo>
                  <a:lnTo>
                    <a:pt x="139979" y="162979"/>
                  </a:lnTo>
                  <a:lnTo>
                    <a:pt x="140589" y="162979"/>
                  </a:lnTo>
                  <a:close/>
                </a:path>
                <a:path w="173990" h="858520">
                  <a:moveTo>
                    <a:pt x="140665" y="25387"/>
                  </a:moveTo>
                  <a:lnTo>
                    <a:pt x="139420" y="24549"/>
                  </a:lnTo>
                  <a:lnTo>
                    <a:pt x="139382" y="25819"/>
                  </a:lnTo>
                  <a:lnTo>
                    <a:pt x="140665" y="25387"/>
                  </a:lnTo>
                  <a:close/>
                </a:path>
                <a:path w="173990" h="858520">
                  <a:moveTo>
                    <a:pt x="141109" y="187109"/>
                  </a:moveTo>
                  <a:lnTo>
                    <a:pt x="140220" y="185839"/>
                  </a:lnTo>
                  <a:lnTo>
                    <a:pt x="141008" y="187109"/>
                  </a:lnTo>
                  <a:close/>
                </a:path>
                <a:path w="173990" h="858520">
                  <a:moveTo>
                    <a:pt x="141236" y="166230"/>
                  </a:moveTo>
                  <a:lnTo>
                    <a:pt x="141008" y="166166"/>
                  </a:lnTo>
                  <a:lnTo>
                    <a:pt x="140817" y="166128"/>
                  </a:lnTo>
                  <a:lnTo>
                    <a:pt x="140487" y="166052"/>
                  </a:lnTo>
                  <a:lnTo>
                    <a:pt x="139166" y="166700"/>
                  </a:lnTo>
                  <a:lnTo>
                    <a:pt x="140220" y="166585"/>
                  </a:lnTo>
                  <a:lnTo>
                    <a:pt x="140830" y="166408"/>
                  </a:lnTo>
                  <a:lnTo>
                    <a:pt x="141236" y="166230"/>
                  </a:lnTo>
                  <a:close/>
                </a:path>
                <a:path w="173990" h="858520">
                  <a:moveTo>
                    <a:pt x="141287" y="183870"/>
                  </a:moveTo>
                  <a:lnTo>
                    <a:pt x="140385" y="183299"/>
                  </a:lnTo>
                  <a:lnTo>
                    <a:pt x="140030" y="183032"/>
                  </a:lnTo>
                  <a:lnTo>
                    <a:pt x="139141" y="183299"/>
                  </a:lnTo>
                  <a:lnTo>
                    <a:pt x="141287" y="183870"/>
                  </a:lnTo>
                  <a:close/>
                </a:path>
                <a:path w="173990" h="858520">
                  <a:moveTo>
                    <a:pt x="141490" y="195999"/>
                  </a:moveTo>
                  <a:lnTo>
                    <a:pt x="139903" y="194729"/>
                  </a:lnTo>
                  <a:lnTo>
                    <a:pt x="140931" y="195999"/>
                  </a:lnTo>
                  <a:lnTo>
                    <a:pt x="141490" y="195999"/>
                  </a:lnTo>
                  <a:close/>
                </a:path>
                <a:path w="173990" h="858520">
                  <a:moveTo>
                    <a:pt x="142151" y="10236"/>
                  </a:moveTo>
                  <a:lnTo>
                    <a:pt x="141846" y="10198"/>
                  </a:lnTo>
                  <a:lnTo>
                    <a:pt x="141643" y="10198"/>
                  </a:lnTo>
                  <a:lnTo>
                    <a:pt x="141833" y="10248"/>
                  </a:lnTo>
                  <a:lnTo>
                    <a:pt x="141973" y="10248"/>
                  </a:lnTo>
                  <a:lnTo>
                    <a:pt x="142151" y="10236"/>
                  </a:lnTo>
                  <a:close/>
                </a:path>
                <a:path w="173990" h="858520">
                  <a:moveTo>
                    <a:pt x="142557" y="24765"/>
                  </a:moveTo>
                  <a:lnTo>
                    <a:pt x="140665" y="25387"/>
                  </a:lnTo>
                  <a:lnTo>
                    <a:pt x="141274" y="25819"/>
                  </a:lnTo>
                  <a:lnTo>
                    <a:pt x="142557" y="24765"/>
                  </a:lnTo>
                  <a:close/>
                </a:path>
                <a:path w="173990" h="858520">
                  <a:moveTo>
                    <a:pt x="142697" y="217843"/>
                  </a:moveTo>
                  <a:lnTo>
                    <a:pt x="141986" y="216992"/>
                  </a:lnTo>
                  <a:lnTo>
                    <a:pt x="140271" y="217309"/>
                  </a:lnTo>
                  <a:lnTo>
                    <a:pt x="142697" y="217843"/>
                  </a:lnTo>
                  <a:close/>
                </a:path>
                <a:path w="173990" h="858520">
                  <a:moveTo>
                    <a:pt x="142786" y="194729"/>
                  </a:moveTo>
                  <a:lnTo>
                    <a:pt x="139992" y="194729"/>
                  </a:lnTo>
                  <a:lnTo>
                    <a:pt x="142633" y="195160"/>
                  </a:lnTo>
                  <a:lnTo>
                    <a:pt x="142786" y="194729"/>
                  </a:lnTo>
                  <a:close/>
                </a:path>
                <a:path w="173990" h="858520">
                  <a:moveTo>
                    <a:pt x="143116" y="218859"/>
                  </a:moveTo>
                  <a:lnTo>
                    <a:pt x="139763" y="218859"/>
                  </a:lnTo>
                  <a:lnTo>
                    <a:pt x="140220" y="220027"/>
                  </a:lnTo>
                  <a:lnTo>
                    <a:pt x="143116" y="218859"/>
                  </a:lnTo>
                  <a:close/>
                </a:path>
                <a:path w="173990" h="858520">
                  <a:moveTo>
                    <a:pt x="143395" y="223951"/>
                  </a:moveTo>
                  <a:lnTo>
                    <a:pt x="142824" y="225209"/>
                  </a:lnTo>
                  <a:lnTo>
                    <a:pt x="143395" y="223951"/>
                  </a:lnTo>
                  <a:close/>
                </a:path>
                <a:path w="173990" h="858520">
                  <a:moveTo>
                    <a:pt x="143535" y="24549"/>
                  </a:moveTo>
                  <a:lnTo>
                    <a:pt x="141211" y="23279"/>
                  </a:lnTo>
                  <a:lnTo>
                    <a:pt x="142824" y="24549"/>
                  </a:lnTo>
                  <a:lnTo>
                    <a:pt x="142557" y="24765"/>
                  </a:lnTo>
                  <a:lnTo>
                    <a:pt x="143230" y="24549"/>
                  </a:lnTo>
                  <a:lnTo>
                    <a:pt x="143535" y="24549"/>
                  </a:lnTo>
                  <a:close/>
                </a:path>
                <a:path w="173990" h="858520">
                  <a:moveTo>
                    <a:pt x="144068" y="7950"/>
                  </a:moveTo>
                  <a:lnTo>
                    <a:pt x="142621" y="6769"/>
                  </a:lnTo>
                  <a:lnTo>
                    <a:pt x="143179" y="8039"/>
                  </a:lnTo>
                  <a:lnTo>
                    <a:pt x="143992" y="8039"/>
                  </a:lnTo>
                  <a:close/>
                </a:path>
                <a:path w="173990" h="858520">
                  <a:moveTo>
                    <a:pt x="144335" y="207429"/>
                  </a:moveTo>
                  <a:lnTo>
                    <a:pt x="143738" y="207429"/>
                  </a:lnTo>
                  <a:lnTo>
                    <a:pt x="142214" y="206159"/>
                  </a:lnTo>
                  <a:lnTo>
                    <a:pt x="142760" y="208699"/>
                  </a:lnTo>
                  <a:lnTo>
                    <a:pt x="144335" y="207429"/>
                  </a:lnTo>
                  <a:close/>
                </a:path>
                <a:path w="173990" h="858520">
                  <a:moveTo>
                    <a:pt x="144602" y="84607"/>
                  </a:moveTo>
                  <a:lnTo>
                    <a:pt x="144475" y="84239"/>
                  </a:lnTo>
                  <a:lnTo>
                    <a:pt x="143649" y="84239"/>
                  </a:lnTo>
                  <a:lnTo>
                    <a:pt x="144602" y="84607"/>
                  </a:lnTo>
                  <a:close/>
                </a:path>
                <a:path w="173990" h="858520">
                  <a:moveTo>
                    <a:pt x="144653" y="78333"/>
                  </a:moveTo>
                  <a:lnTo>
                    <a:pt x="144005" y="78143"/>
                  </a:lnTo>
                  <a:lnTo>
                    <a:pt x="143916" y="78333"/>
                  </a:lnTo>
                  <a:lnTo>
                    <a:pt x="144653" y="78333"/>
                  </a:lnTo>
                  <a:close/>
                </a:path>
                <a:path w="173990" h="858520">
                  <a:moveTo>
                    <a:pt x="144792" y="208368"/>
                  </a:moveTo>
                  <a:lnTo>
                    <a:pt x="144373" y="208064"/>
                  </a:lnTo>
                  <a:lnTo>
                    <a:pt x="143764" y="208318"/>
                  </a:lnTo>
                  <a:lnTo>
                    <a:pt x="143852" y="208584"/>
                  </a:lnTo>
                  <a:lnTo>
                    <a:pt x="144233" y="208876"/>
                  </a:lnTo>
                  <a:lnTo>
                    <a:pt x="144449" y="208648"/>
                  </a:lnTo>
                  <a:lnTo>
                    <a:pt x="144792" y="208368"/>
                  </a:lnTo>
                  <a:close/>
                </a:path>
                <a:path w="173990" h="858520">
                  <a:moveTo>
                    <a:pt x="144919" y="85509"/>
                  </a:moveTo>
                  <a:lnTo>
                    <a:pt x="144780" y="85090"/>
                  </a:lnTo>
                  <a:lnTo>
                    <a:pt x="140258" y="84239"/>
                  </a:lnTo>
                  <a:lnTo>
                    <a:pt x="143268" y="85509"/>
                  </a:lnTo>
                  <a:lnTo>
                    <a:pt x="144919" y="85509"/>
                  </a:lnTo>
                  <a:close/>
                </a:path>
                <a:path w="173990" h="858520">
                  <a:moveTo>
                    <a:pt x="145148" y="268389"/>
                  </a:moveTo>
                  <a:lnTo>
                    <a:pt x="138531" y="265849"/>
                  </a:lnTo>
                  <a:lnTo>
                    <a:pt x="135661" y="264579"/>
                  </a:lnTo>
                  <a:lnTo>
                    <a:pt x="134569" y="264579"/>
                  </a:lnTo>
                  <a:lnTo>
                    <a:pt x="135369" y="265849"/>
                  </a:lnTo>
                  <a:lnTo>
                    <a:pt x="137160" y="265849"/>
                  </a:lnTo>
                  <a:lnTo>
                    <a:pt x="137960" y="267119"/>
                  </a:lnTo>
                  <a:lnTo>
                    <a:pt x="138582" y="267119"/>
                  </a:lnTo>
                  <a:lnTo>
                    <a:pt x="139166" y="268389"/>
                  </a:lnTo>
                  <a:lnTo>
                    <a:pt x="145148" y="268389"/>
                  </a:lnTo>
                  <a:close/>
                </a:path>
                <a:path w="173990" h="858520">
                  <a:moveTo>
                    <a:pt x="145313" y="244259"/>
                  </a:moveTo>
                  <a:lnTo>
                    <a:pt x="143852" y="242989"/>
                  </a:lnTo>
                  <a:lnTo>
                    <a:pt x="141986" y="242989"/>
                  </a:lnTo>
                  <a:lnTo>
                    <a:pt x="141617" y="242989"/>
                  </a:lnTo>
                  <a:lnTo>
                    <a:pt x="142367" y="244259"/>
                  </a:lnTo>
                  <a:lnTo>
                    <a:pt x="145313" y="244259"/>
                  </a:lnTo>
                  <a:close/>
                </a:path>
                <a:path w="173990" h="858520">
                  <a:moveTo>
                    <a:pt x="145364" y="80606"/>
                  </a:moveTo>
                  <a:lnTo>
                    <a:pt x="145008" y="80365"/>
                  </a:lnTo>
                  <a:lnTo>
                    <a:pt x="145034" y="80556"/>
                  </a:lnTo>
                  <a:lnTo>
                    <a:pt x="145364" y="80606"/>
                  </a:lnTo>
                  <a:close/>
                </a:path>
                <a:path w="173990" h="858520">
                  <a:moveTo>
                    <a:pt x="145554" y="209613"/>
                  </a:moveTo>
                  <a:lnTo>
                    <a:pt x="145034" y="209359"/>
                  </a:lnTo>
                  <a:lnTo>
                    <a:pt x="144538" y="209118"/>
                  </a:lnTo>
                  <a:lnTo>
                    <a:pt x="144233" y="208889"/>
                  </a:lnTo>
                  <a:lnTo>
                    <a:pt x="143967" y="209169"/>
                  </a:lnTo>
                  <a:lnTo>
                    <a:pt x="143891" y="209410"/>
                  </a:lnTo>
                  <a:lnTo>
                    <a:pt x="145554" y="209613"/>
                  </a:lnTo>
                  <a:close/>
                </a:path>
                <a:path w="173990" h="858520">
                  <a:moveTo>
                    <a:pt x="145554" y="56299"/>
                  </a:moveTo>
                  <a:lnTo>
                    <a:pt x="143598" y="56299"/>
                  </a:lnTo>
                  <a:lnTo>
                    <a:pt x="142455" y="57569"/>
                  </a:lnTo>
                  <a:lnTo>
                    <a:pt x="145554" y="56299"/>
                  </a:lnTo>
                  <a:close/>
                </a:path>
                <a:path w="173990" h="858520">
                  <a:moveTo>
                    <a:pt x="146037" y="85331"/>
                  </a:moveTo>
                  <a:lnTo>
                    <a:pt x="145707" y="85026"/>
                  </a:lnTo>
                  <a:lnTo>
                    <a:pt x="144602" y="84607"/>
                  </a:lnTo>
                  <a:lnTo>
                    <a:pt x="144780" y="85090"/>
                  </a:lnTo>
                  <a:lnTo>
                    <a:pt x="146037" y="85331"/>
                  </a:lnTo>
                  <a:close/>
                </a:path>
                <a:path w="173990" h="858520">
                  <a:moveTo>
                    <a:pt x="146494" y="20739"/>
                  </a:moveTo>
                  <a:lnTo>
                    <a:pt x="145059" y="20739"/>
                  </a:lnTo>
                  <a:lnTo>
                    <a:pt x="144145" y="19469"/>
                  </a:lnTo>
                  <a:lnTo>
                    <a:pt x="140360" y="20739"/>
                  </a:lnTo>
                  <a:lnTo>
                    <a:pt x="143675" y="20739"/>
                  </a:lnTo>
                  <a:lnTo>
                    <a:pt x="143738" y="22009"/>
                  </a:lnTo>
                  <a:lnTo>
                    <a:pt x="146494" y="20739"/>
                  </a:lnTo>
                  <a:close/>
                </a:path>
                <a:path w="173990" h="858520">
                  <a:moveTo>
                    <a:pt x="147574" y="32169"/>
                  </a:moveTo>
                  <a:lnTo>
                    <a:pt x="142455" y="33324"/>
                  </a:lnTo>
                  <a:lnTo>
                    <a:pt x="147472" y="32258"/>
                  </a:lnTo>
                  <a:close/>
                </a:path>
                <a:path w="173990" h="858520">
                  <a:moveTo>
                    <a:pt x="147815" y="253733"/>
                  </a:moveTo>
                  <a:lnTo>
                    <a:pt x="146545" y="253149"/>
                  </a:lnTo>
                  <a:lnTo>
                    <a:pt x="146240" y="253301"/>
                  </a:lnTo>
                  <a:lnTo>
                    <a:pt x="147815" y="253733"/>
                  </a:lnTo>
                  <a:close/>
                </a:path>
                <a:path w="173990" h="858520">
                  <a:moveTo>
                    <a:pt x="149009" y="256311"/>
                  </a:moveTo>
                  <a:lnTo>
                    <a:pt x="147980" y="257454"/>
                  </a:lnTo>
                  <a:lnTo>
                    <a:pt x="148513" y="257429"/>
                  </a:lnTo>
                  <a:lnTo>
                    <a:pt x="149009" y="256311"/>
                  </a:lnTo>
                  <a:close/>
                </a:path>
                <a:path w="173990" h="858520">
                  <a:moveTo>
                    <a:pt x="150050" y="30899"/>
                  </a:moveTo>
                  <a:lnTo>
                    <a:pt x="147358" y="32169"/>
                  </a:lnTo>
                  <a:lnTo>
                    <a:pt x="147574" y="32169"/>
                  </a:lnTo>
                  <a:lnTo>
                    <a:pt x="147726" y="32169"/>
                  </a:lnTo>
                  <a:lnTo>
                    <a:pt x="150050" y="30899"/>
                  </a:lnTo>
                  <a:close/>
                </a:path>
                <a:path w="173990" h="858520">
                  <a:moveTo>
                    <a:pt x="150329" y="254419"/>
                  </a:moveTo>
                  <a:lnTo>
                    <a:pt x="147815" y="253733"/>
                  </a:lnTo>
                  <a:lnTo>
                    <a:pt x="149313" y="254419"/>
                  </a:lnTo>
                  <a:lnTo>
                    <a:pt x="150329" y="254419"/>
                  </a:lnTo>
                  <a:close/>
                </a:path>
                <a:path w="173990" h="858520">
                  <a:moveTo>
                    <a:pt x="150749" y="257492"/>
                  </a:moveTo>
                  <a:lnTo>
                    <a:pt x="150698" y="257327"/>
                  </a:lnTo>
                  <a:lnTo>
                    <a:pt x="148513" y="257429"/>
                  </a:lnTo>
                  <a:lnTo>
                    <a:pt x="148310" y="257898"/>
                  </a:lnTo>
                  <a:lnTo>
                    <a:pt x="150749" y="257492"/>
                  </a:lnTo>
                  <a:close/>
                </a:path>
                <a:path w="173990" h="858520">
                  <a:moveTo>
                    <a:pt x="151688" y="232664"/>
                  </a:moveTo>
                  <a:lnTo>
                    <a:pt x="151447" y="232702"/>
                  </a:lnTo>
                  <a:lnTo>
                    <a:pt x="151612" y="232702"/>
                  </a:lnTo>
                  <a:close/>
                </a:path>
                <a:path w="173990" h="858520">
                  <a:moveTo>
                    <a:pt x="153009" y="251421"/>
                  </a:moveTo>
                  <a:lnTo>
                    <a:pt x="150101" y="250939"/>
                  </a:lnTo>
                  <a:lnTo>
                    <a:pt x="149161" y="250761"/>
                  </a:lnTo>
                  <a:lnTo>
                    <a:pt x="150025" y="250952"/>
                  </a:lnTo>
                  <a:lnTo>
                    <a:pt x="150583" y="251167"/>
                  </a:lnTo>
                  <a:lnTo>
                    <a:pt x="150787" y="251371"/>
                  </a:lnTo>
                  <a:lnTo>
                    <a:pt x="151333" y="251421"/>
                  </a:lnTo>
                  <a:lnTo>
                    <a:pt x="152857" y="251587"/>
                  </a:lnTo>
                  <a:lnTo>
                    <a:pt x="153009" y="251421"/>
                  </a:lnTo>
                  <a:close/>
                </a:path>
                <a:path w="173990" h="858520">
                  <a:moveTo>
                    <a:pt x="153479" y="244259"/>
                  </a:moveTo>
                  <a:lnTo>
                    <a:pt x="152425" y="244259"/>
                  </a:lnTo>
                  <a:lnTo>
                    <a:pt x="153377" y="245529"/>
                  </a:lnTo>
                  <a:lnTo>
                    <a:pt x="153479" y="244259"/>
                  </a:lnTo>
                  <a:close/>
                </a:path>
                <a:path w="173990" h="858520">
                  <a:moveTo>
                    <a:pt x="154482" y="256857"/>
                  </a:moveTo>
                  <a:lnTo>
                    <a:pt x="150749" y="257492"/>
                  </a:lnTo>
                  <a:lnTo>
                    <a:pt x="150876" y="257949"/>
                  </a:lnTo>
                  <a:lnTo>
                    <a:pt x="154482" y="256857"/>
                  </a:lnTo>
                  <a:close/>
                </a:path>
                <a:path w="173990" h="858520">
                  <a:moveTo>
                    <a:pt x="155765" y="236639"/>
                  </a:moveTo>
                  <a:lnTo>
                    <a:pt x="152692" y="235369"/>
                  </a:lnTo>
                  <a:lnTo>
                    <a:pt x="153733" y="235369"/>
                  </a:lnTo>
                  <a:lnTo>
                    <a:pt x="154940" y="232829"/>
                  </a:lnTo>
                  <a:lnTo>
                    <a:pt x="151384" y="232829"/>
                  </a:lnTo>
                  <a:lnTo>
                    <a:pt x="148424" y="231559"/>
                  </a:lnTo>
                  <a:lnTo>
                    <a:pt x="142951" y="231559"/>
                  </a:lnTo>
                  <a:lnTo>
                    <a:pt x="140208" y="231559"/>
                  </a:lnTo>
                  <a:lnTo>
                    <a:pt x="140589" y="232829"/>
                  </a:lnTo>
                  <a:lnTo>
                    <a:pt x="139839" y="232829"/>
                  </a:lnTo>
                  <a:lnTo>
                    <a:pt x="141224" y="234099"/>
                  </a:lnTo>
                  <a:lnTo>
                    <a:pt x="143027" y="234099"/>
                  </a:lnTo>
                  <a:lnTo>
                    <a:pt x="139966" y="235369"/>
                  </a:lnTo>
                  <a:lnTo>
                    <a:pt x="140868" y="237909"/>
                  </a:lnTo>
                  <a:lnTo>
                    <a:pt x="142024" y="239179"/>
                  </a:lnTo>
                  <a:lnTo>
                    <a:pt x="139712" y="240449"/>
                  </a:lnTo>
                  <a:lnTo>
                    <a:pt x="138531" y="240449"/>
                  </a:lnTo>
                  <a:lnTo>
                    <a:pt x="139560" y="241719"/>
                  </a:lnTo>
                  <a:lnTo>
                    <a:pt x="141986" y="242989"/>
                  </a:lnTo>
                  <a:lnTo>
                    <a:pt x="141046" y="241719"/>
                  </a:lnTo>
                  <a:lnTo>
                    <a:pt x="142976" y="241719"/>
                  </a:lnTo>
                  <a:lnTo>
                    <a:pt x="144360" y="242989"/>
                  </a:lnTo>
                  <a:lnTo>
                    <a:pt x="145389" y="242989"/>
                  </a:lnTo>
                  <a:lnTo>
                    <a:pt x="145313" y="244259"/>
                  </a:lnTo>
                  <a:lnTo>
                    <a:pt x="147167" y="244259"/>
                  </a:lnTo>
                  <a:lnTo>
                    <a:pt x="146126" y="244690"/>
                  </a:lnTo>
                  <a:lnTo>
                    <a:pt x="146126" y="248069"/>
                  </a:lnTo>
                  <a:lnTo>
                    <a:pt x="142582" y="248069"/>
                  </a:lnTo>
                  <a:lnTo>
                    <a:pt x="141986" y="247002"/>
                  </a:lnTo>
                  <a:lnTo>
                    <a:pt x="146126" y="248069"/>
                  </a:lnTo>
                  <a:lnTo>
                    <a:pt x="146126" y="244690"/>
                  </a:lnTo>
                  <a:lnTo>
                    <a:pt x="144094" y="245529"/>
                  </a:lnTo>
                  <a:lnTo>
                    <a:pt x="143421" y="245529"/>
                  </a:lnTo>
                  <a:lnTo>
                    <a:pt x="145021" y="246799"/>
                  </a:lnTo>
                  <a:lnTo>
                    <a:pt x="143357" y="246799"/>
                  </a:lnTo>
                  <a:lnTo>
                    <a:pt x="141097" y="245529"/>
                  </a:lnTo>
                  <a:lnTo>
                    <a:pt x="141147" y="246799"/>
                  </a:lnTo>
                  <a:lnTo>
                    <a:pt x="138518" y="246799"/>
                  </a:lnTo>
                  <a:lnTo>
                    <a:pt x="139319" y="248069"/>
                  </a:lnTo>
                  <a:lnTo>
                    <a:pt x="138811" y="248069"/>
                  </a:lnTo>
                  <a:lnTo>
                    <a:pt x="137160" y="249339"/>
                  </a:lnTo>
                  <a:lnTo>
                    <a:pt x="138087" y="249339"/>
                  </a:lnTo>
                  <a:lnTo>
                    <a:pt x="145161" y="250609"/>
                  </a:lnTo>
                  <a:lnTo>
                    <a:pt x="139369" y="250609"/>
                  </a:lnTo>
                  <a:lnTo>
                    <a:pt x="139128" y="250609"/>
                  </a:lnTo>
                  <a:lnTo>
                    <a:pt x="140195" y="251206"/>
                  </a:lnTo>
                  <a:lnTo>
                    <a:pt x="141109" y="251879"/>
                  </a:lnTo>
                  <a:lnTo>
                    <a:pt x="135153" y="251879"/>
                  </a:lnTo>
                  <a:lnTo>
                    <a:pt x="137604" y="253149"/>
                  </a:lnTo>
                  <a:lnTo>
                    <a:pt x="133019" y="253149"/>
                  </a:lnTo>
                  <a:lnTo>
                    <a:pt x="136601" y="254419"/>
                  </a:lnTo>
                  <a:lnTo>
                    <a:pt x="136931" y="254419"/>
                  </a:lnTo>
                  <a:lnTo>
                    <a:pt x="140208" y="256959"/>
                  </a:lnTo>
                  <a:lnTo>
                    <a:pt x="132308" y="256959"/>
                  </a:lnTo>
                  <a:lnTo>
                    <a:pt x="136779" y="259499"/>
                  </a:lnTo>
                  <a:lnTo>
                    <a:pt x="138468" y="260769"/>
                  </a:lnTo>
                  <a:lnTo>
                    <a:pt x="141833" y="262039"/>
                  </a:lnTo>
                  <a:lnTo>
                    <a:pt x="143306" y="263309"/>
                  </a:lnTo>
                  <a:lnTo>
                    <a:pt x="141617" y="263309"/>
                  </a:lnTo>
                  <a:lnTo>
                    <a:pt x="139700" y="262039"/>
                  </a:lnTo>
                  <a:lnTo>
                    <a:pt x="138099" y="263309"/>
                  </a:lnTo>
                  <a:lnTo>
                    <a:pt x="138277" y="263309"/>
                  </a:lnTo>
                  <a:lnTo>
                    <a:pt x="139306" y="264579"/>
                  </a:lnTo>
                  <a:lnTo>
                    <a:pt x="139026" y="264579"/>
                  </a:lnTo>
                  <a:lnTo>
                    <a:pt x="143268" y="265849"/>
                  </a:lnTo>
                  <a:lnTo>
                    <a:pt x="139852" y="264579"/>
                  </a:lnTo>
                  <a:lnTo>
                    <a:pt x="143433" y="264579"/>
                  </a:lnTo>
                  <a:lnTo>
                    <a:pt x="144005" y="265849"/>
                  </a:lnTo>
                  <a:lnTo>
                    <a:pt x="146240" y="264579"/>
                  </a:lnTo>
                  <a:lnTo>
                    <a:pt x="145783" y="264579"/>
                  </a:lnTo>
                  <a:lnTo>
                    <a:pt x="144614" y="263309"/>
                  </a:lnTo>
                  <a:lnTo>
                    <a:pt x="147675" y="263309"/>
                  </a:lnTo>
                  <a:lnTo>
                    <a:pt x="146989" y="264579"/>
                  </a:lnTo>
                  <a:lnTo>
                    <a:pt x="149669" y="263309"/>
                  </a:lnTo>
                  <a:lnTo>
                    <a:pt x="144068" y="262039"/>
                  </a:lnTo>
                  <a:lnTo>
                    <a:pt x="147662" y="262039"/>
                  </a:lnTo>
                  <a:lnTo>
                    <a:pt x="147078" y="260769"/>
                  </a:lnTo>
                  <a:lnTo>
                    <a:pt x="146481" y="259499"/>
                  </a:lnTo>
                  <a:lnTo>
                    <a:pt x="144526" y="260769"/>
                  </a:lnTo>
                  <a:lnTo>
                    <a:pt x="141033" y="259499"/>
                  </a:lnTo>
                  <a:lnTo>
                    <a:pt x="146481" y="259499"/>
                  </a:lnTo>
                  <a:lnTo>
                    <a:pt x="148971" y="259499"/>
                  </a:lnTo>
                  <a:lnTo>
                    <a:pt x="145834" y="258229"/>
                  </a:lnTo>
                  <a:lnTo>
                    <a:pt x="144145" y="258229"/>
                  </a:lnTo>
                  <a:lnTo>
                    <a:pt x="145783" y="257543"/>
                  </a:lnTo>
                  <a:lnTo>
                    <a:pt x="146138" y="258229"/>
                  </a:lnTo>
                  <a:lnTo>
                    <a:pt x="147523" y="258229"/>
                  </a:lnTo>
                  <a:lnTo>
                    <a:pt x="146151" y="257378"/>
                  </a:lnTo>
                  <a:lnTo>
                    <a:pt x="147180" y="256959"/>
                  </a:lnTo>
                  <a:lnTo>
                    <a:pt x="143167" y="255689"/>
                  </a:lnTo>
                  <a:lnTo>
                    <a:pt x="150177" y="255689"/>
                  </a:lnTo>
                  <a:lnTo>
                    <a:pt x="143954" y="254419"/>
                  </a:lnTo>
                  <a:lnTo>
                    <a:pt x="146240" y="253301"/>
                  </a:lnTo>
                  <a:lnTo>
                    <a:pt x="145681" y="253149"/>
                  </a:lnTo>
                  <a:lnTo>
                    <a:pt x="146545" y="253149"/>
                  </a:lnTo>
                  <a:lnTo>
                    <a:pt x="151498" y="253149"/>
                  </a:lnTo>
                  <a:lnTo>
                    <a:pt x="151638" y="253377"/>
                  </a:lnTo>
                  <a:lnTo>
                    <a:pt x="152844" y="252844"/>
                  </a:lnTo>
                  <a:lnTo>
                    <a:pt x="153479" y="252971"/>
                  </a:lnTo>
                  <a:lnTo>
                    <a:pt x="152514" y="252387"/>
                  </a:lnTo>
                  <a:lnTo>
                    <a:pt x="152273" y="252247"/>
                  </a:lnTo>
                  <a:lnTo>
                    <a:pt x="151231" y="252615"/>
                  </a:lnTo>
                  <a:lnTo>
                    <a:pt x="150774" y="251879"/>
                  </a:lnTo>
                  <a:lnTo>
                    <a:pt x="147027" y="251879"/>
                  </a:lnTo>
                  <a:lnTo>
                    <a:pt x="149148" y="250761"/>
                  </a:lnTo>
                  <a:lnTo>
                    <a:pt x="149428" y="250609"/>
                  </a:lnTo>
                  <a:lnTo>
                    <a:pt x="148336" y="249339"/>
                  </a:lnTo>
                  <a:lnTo>
                    <a:pt x="149580" y="249339"/>
                  </a:lnTo>
                  <a:lnTo>
                    <a:pt x="150710" y="246799"/>
                  </a:lnTo>
                  <a:lnTo>
                    <a:pt x="152844" y="246799"/>
                  </a:lnTo>
                  <a:lnTo>
                    <a:pt x="149072" y="245529"/>
                  </a:lnTo>
                  <a:lnTo>
                    <a:pt x="149948" y="244259"/>
                  </a:lnTo>
                  <a:lnTo>
                    <a:pt x="152285" y="244259"/>
                  </a:lnTo>
                  <a:lnTo>
                    <a:pt x="151663" y="242989"/>
                  </a:lnTo>
                  <a:lnTo>
                    <a:pt x="154114" y="242989"/>
                  </a:lnTo>
                  <a:lnTo>
                    <a:pt x="151053" y="241719"/>
                  </a:lnTo>
                  <a:lnTo>
                    <a:pt x="153136" y="240449"/>
                  </a:lnTo>
                  <a:lnTo>
                    <a:pt x="150482" y="239179"/>
                  </a:lnTo>
                  <a:lnTo>
                    <a:pt x="145605" y="240449"/>
                  </a:lnTo>
                  <a:lnTo>
                    <a:pt x="144005" y="239179"/>
                  </a:lnTo>
                  <a:lnTo>
                    <a:pt x="150482" y="239179"/>
                  </a:lnTo>
                  <a:lnTo>
                    <a:pt x="150660" y="239179"/>
                  </a:lnTo>
                  <a:lnTo>
                    <a:pt x="150114" y="237909"/>
                  </a:lnTo>
                  <a:lnTo>
                    <a:pt x="151726" y="239179"/>
                  </a:lnTo>
                  <a:lnTo>
                    <a:pt x="152057" y="239179"/>
                  </a:lnTo>
                  <a:lnTo>
                    <a:pt x="153352" y="237909"/>
                  </a:lnTo>
                  <a:lnTo>
                    <a:pt x="151942" y="237909"/>
                  </a:lnTo>
                  <a:lnTo>
                    <a:pt x="151930" y="236639"/>
                  </a:lnTo>
                  <a:lnTo>
                    <a:pt x="154457" y="237909"/>
                  </a:lnTo>
                  <a:lnTo>
                    <a:pt x="155587" y="236639"/>
                  </a:lnTo>
                  <a:lnTo>
                    <a:pt x="155765" y="236639"/>
                  </a:lnTo>
                  <a:close/>
                </a:path>
                <a:path w="173990" h="858520">
                  <a:moveTo>
                    <a:pt x="155981" y="237744"/>
                  </a:moveTo>
                  <a:lnTo>
                    <a:pt x="155613" y="237693"/>
                  </a:lnTo>
                  <a:lnTo>
                    <a:pt x="155257" y="237680"/>
                  </a:lnTo>
                  <a:lnTo>
                    <a:pt x="154927" y="237680"/>
                  </a:lnTo>
                  <a:lnTo>
                    <a:pt x="155371" y="237705"/>
                  </a:lnTo>
                  <a:lnTo>
                    <a:pt x="155740" y="237744"/>
                  </a:lnTo>
                  <a:lnTo>
                    <a:pt x="155981" y="237744"/>
                  </a:lnTo>
                  <a:close/>
                </a:path>
                <a:path w="173990" h="858520">
                  <a:moveTo>
                    <a:pt x="157454" y="50"/>
                  </a:moveTo>
                  <a:lnTo>
                    <a:pt x="155638" y="0"/>
                  </a:lnTo>
                  <a:lnTo>
                    <a:pt x="155803" y="127"/>
                  </a:lnTo>
                  <a:lnTo>
                    <a:pt x="157454" y="50"/>
                  </a:lnTo>
                  <a:close/>
                </a:path>
                <a:path w="173990" h="858520">
                  <a:moveTo>
                    <a:pt x="157746" y="224485"/>
                  </a:moveTo>
                  <a:lnTo>
                    <a:pt x="157429" y="223913"/>
                  </a:lnTo>
                  <a:lnTo>
                    <a:pt x="156730" y="224345"/>
                  </a:lnTo>
                  <a:lnTo>
                    <a:pt x="157746" y="224485"/>
                  </a:lnTo>
                  <a:close/>
                </a:path>
                <a:path w="173990" h="858520">
                  <a:moveTo>
                    <a:pt x="158267" y="216319"/>
                  </a:moveTo>
                  <a:lnTo>
                    <a:pt x="158089" y="215392"/>
                  </a:lnTo>
                  <a:lnTo>
                    <a:pt x="156781" y="215633"/>
                  </a:lnTo>
                  <a:lnTo>
                    <a:pt x="158267" y="216319"/>
                  </a:lnTo>
                  <a:close/>
                </a:path>
                <a:path w="173990" h="858520">
                  <a:moveTo>
                    <a:pt x="160108" y="215049"/>
                  </a:moveTo>
                  <a:lnTo>
                    <a:pt x="157746" y="213779"/>
                  </a:lnTo>
                  <a:lnTo>
                    <a:pt x="158089" y="215392"/>
                  </a:lnTo>
                  <a:lnTo>
                    <a:pt x="160108" y="215049"/>
                  </a:lnTo>
                  <a:close/>
                </a:path>
                <a:path w="173990" h="858520">
                  <a:moveTo>
                    <a:pt x="160616" y="192519"/>
                  </a:moveTo>
                  <a:lnTo>
                    <a:pt x="160337" y="192633"/>
                  </a:lnTo>
                  <a:lnTo>
                    <a:pt x="160185" y="192811"/>
                  </a:lnTo>
                  <a:lnTo>
                    <a:pt x="160616" y="192519"/>
                  </a:lnTo>
                  <a:close/>
                </a:path>
                <a:path w="173990" h="858520">
                  <a:moveTo>
                    <a:pt x="160705" y="188061"/>
                  </a:moveTo>
                  <a:lnTo>
                    <a:pt x="159372" y="187109"/>
                  </a:lnTo>
                  <a:lnTo>
                    <a:pt x="159296" y="188061"/>
                  </a:lnTo>
                  <a:lnTo>
                    <a:pt x="160705" y="188061"/>
                  </a:lnTo>
                  <a:close/>
                </a:path>
                <a:path w="173990" h="858520">
                  <a:moveTo>
                    <a:pt x="161163" y="160439"/>
                  </a:moveTo>
                  <a:lnTo>
                    <a:pt x="160807" y="160566"/>
                  </a:lnTo>
                  <a:lnTo>
                    <a:pt x="160959" y="160591"/>
                  </a:lnTo>
                  <a:lnTo>
                    <a:pt x="161163" y="160439"/>
                  </a:lnTo>
                  <a:close/>
                </a:path>
                <a:path w="173990" h="858520">
                  <a:moveTo>
                    <a:pt x="161658" y="216268"/>
                  </a:moveTo>
                  <a:lnTo>
                    <a:pt x="160807" y="215265"/>
                  </a:lnTo>
                  <a:lnTo>
                    <a:pt x="161302" y="215988"/>
                  </a:lnTo>
                  <a:lnTo>
                    <a:pt x="161658" y="216268"/>
                  </a:lnTo>
                  <a:close/>
                </a:path>
                <a:path w="173990" h="858520">
                  <a:moveTo>
                    <a:pt x="161848" y="142659"/>
                  </a:moveTo>
                  <a:lnTo>
                    <a:pt x="158953" y="141439"/>
                  </a:lnTo>
                  <a:lnTo>
                    <a:pt x="160439" y="142659"/>
                  </a:lnTo>
                  <a:lnTo>
                    <a:pt x="161848" y="142659"/>
                  </a:lnTo>
                  <a:close/>
                </a:path>
                <a:path w="173990" h="858520">
                  <a:moveTo>
                    <a:pt x="162445" y="172986"/>
                  </a:moveTo>
                  <a:lnTo>
                    <a:pt x="162204" y="172986"/>
                  </a:lnTo>
                  <a:lnTo>
                    <a:pt x="161963" y="173151"/>
                  </a:lnTo>
                  <a:lnTo>
                    <a:pt x="162445" y="172986"/>
                  </a:lnTo>
                  <a:close/>
                </a:path>
                <a:path w="173990" h="858520">
                  <a:moveTo>
                    <a:pt x="162471" y="166154"/>
                  </a:moveTo>
                  <a:lnTo>
                    <a:pt x="162242" y="166179"/>
                  </a:lnTo>
                  <a:lnTo>
                    <a:pt x="162064" y="166204"/>
                  </a:lnTo>
                  <a:lnTo>
                    <a:pt x="161874" y="166230"/>
                  </a:lnTo>
                  <a:lnTo>
                    <a:pt x="162001" y="166458"/>
                  </a:lnTo>
                  <a:lnTo>
                    <a:pt x="162471" y="166154"/>
                  </a:lnTo>
                  <a:close/>
                </a:path>
                <a:path w="173990" h="858520">
                  <a:moveTo>
                    <a:pt x="162610" y="172961"/>
                  </a:moveTo>
                  <a:lnTo>
                    <a:pt x="162242" y="172694"/>
                  </a:lnTo>
                  <a:lnTo>
                    <a:pt x="161874" y="172745"/>
                  </a:lnTo>
                  <a:lnTo>
                    <a:pt x="162280" y="172859"/>
                  </a:lnTo>
                  <a:lnTo>
                    <a:pt x="162420" y="172974"/>
                  </a:lnTo>
                  <a:lnTo>
                    <a:pt x="162610" y="172961"/>
                  </a:lnTo>
                  <a:close/>
                </a:path>
                <a:path w="173990" h="858520">
                  <a:moveTo>
                    <a:pt x="163398" y="162979"/>
                  </a:moveTo>
                  <a:lnTo>
                    <a:pt x="160591" y="162979"/>
                  </a:lnTo>
                  <a:lnTo>
                    <a:pt x="161201" y="164249"/>
                  </a:lnTo>
                  <a:lnTo>
                    <a:pt x="161391" y="164249"/>
                  </a:lnTo>
                  <a:lnTo>
                    <a:pt x="163398" y="162979"/>
                  </a:lnTo>
                  <a:close/>
                </a:path>
                <a:path w="173990" h="858520">
                  <a:moveTo>
                    <a:pt x="165188" y="143929"/>
                  </a:moveTo>
                  <a:lnTo>
                    <a:pt x="164934" y="142659"/>
                  </a:lnTo>
                  <a:lnTo>
                    <a:pt x="161848" y="142659"/>
                  </a:lnTo>
                  <a:lnTo>
                    <a:pt x="163347" y="143929"/>
                  </a:lnTo>
                  <a:lnTo>
                    <a:pt x="165125" y="145199"/>
                  </a:lnTo>
                  <a:lnTo>
                    <a:pt x="165188" y="143929"/>
                  </a:lnTo>
                  <a:close/>
                </a:path>
                <a:path w="173990" h="858520">
                  <a:moveTo>
                    <a:pt x="165531" y="180225"/>
                  </a:moveTo>
                  <a:lnTo>
                    <a:pt x="165011" y="180213"/>
                  </a:lnTo>
                  <a:lnTo>
                    <a:pt x="164617" y="180251"/>
                  </a:lnTo>
                  <a:lnTo>
                    <a:pt x="164223" y="180289"/>
                  </a:lnTo>
                  <a:lnTo>
                    <a:pt x="164528" y="180301"/>
                  </a:lnTo>
                  <a:lnTo>
                    <a:pt x="164896" y="180301"/>
                  </a:lnTo>
                  <a:lnTo>
                    <a:pt x="165531" y="180225"/>
                  </a:lnTo>
                  <a:close/>
                </a:path>
                <a:path w="173990" h="858520">
                  <a:moveTo>
                    <a:pt x="165747" y="145834"/>
                  </a:moveTo>
                  <a:lnTo>
                    <a:pt x="164147" y="145389"/>
                  </a:lnTo>
                  <a:lnTo>
                    <a:pt x="163906" y="145834"/>
                  </a:lnTo>
                  <a:lnTo>
                    <a:pt x="162585" y="146227"/>
                  </a:lnTo>
                  <a:lnTo>
                    <a:pt x="163004" y="146494"/>
                  </a:lnTo>
                  <a:lnTo>
                    <a:pt x="164655" y="146354"/>
                  </a:lnTo>
                  <a:lnTo>
                    <a:pt x="165747" y="145834"/>
                  </a:lnTo>
                  <a:close/>
                </a:path>
                <a:path w="173990" h="858520">
                  <a:moveTo>
                    <a:pt x="165925" y="168262"/>
                  </a:moveTo>
                  <a:lnTo>
                    <a:pt x="164973" y="167589"/>
                  </a:lnTo>
                  <a:lnTo>
                    <a:pt x="161671" y="167500"/>
                  </a:lnTo>
                  <a:lnTo>
                    <a:pt x="162242" y="167894"/>
                  </a:lnTo>
                  <a:lnTo>
                    <a:pt x="165925" y="168262"/>
                  </a:lnTo>
                  <a:close/>
                </a:path>
                <a:path w="173990" h="858520">
                  <a:moveTo>
                    <a:pt x="166471" y="57569"/>
                  </a:moveTo>
                  <a:lnTo>
                    <a:pt x="165696" y="57569"/>
                  </a:lnTo>
                  <a:lnTo>
                    <a:pt x="164947" y="58839"/>
                  </a:lnTo>
                  <a:lnTo>
                    <a:pt x="166471" y="57569"/>
                  </a:lnTo>
                  <a:close/>
                </a:path>
                <a:path w="173990" h="858520">
                  <a:moveTo>
                    <a:pt x="167436" y="189649"/>
                  </a:moveTo>
                  <a:lnTo>
                    <a:pt x="165557" y="188379"/>
                  </a:lnTo>
                  <a:lnTo>
                    <a:pt x="163639" y="188379"/>
                  </a:lnTo>
                  <a:lnTo>
                    <a:pt x="161302" y="187109"/>
                  </a:lnTo>
                  <a:lnTo>
                    <a:pt x="162877" y="189649"/>
                  </a:lnTo>
                  <a:lnTo>
                    <a:pt x="167436" y="189649"/>
                  </a:lnTo>
                  <a:close/>
                </a:path>
                <a:path w="173990" h="858520">
                  <a:moveTo>
                    <a:pt x="167614" y="161709"/>
                  </a:moveTo>
                  <a:lnTo>
                    <a:pt x="160959" y="160591"/>
                  </a:lnTo>
                  <a:lnTo>
                    <a:pt x="159524" y="161709"/>
                  </a:lnTo>
                  <a:lnTo>
                    <a:pt x="167614" y="161709"/>
                  </a:lnTo>
                  <a:close/>
                </a:path>
                <a:path w="173990" h="858520">
                  <a:moveTo>
                    <a:pt x="168744" y="197269"/>
                  </a:moveTo>
                  <a:lnTo>
                    <a:pt x="164261" y="197269"/>
                  </a:lnTo>
                  <a:lnTo>
                    <a:pt x="164668" y="198539"/>
                  </a:lnTo>
                  <a:lnTo>
                    <a:pt x="165671" y="198539"/>
                  </a:lnTo>
                  <a:lnTo>
                    <a:pt x="168744" y="197269"/>
                  </a:lnTo>
                  <a:close/>
                </a:path>
                <a:path w="173990" h="858520">
                  <a:moveTo>
                    <a:pt x="171462" y="84340"/>
                  </a:moveTo>
                  <a:lnTo>
                    <a:pt x="170561" y="83540"/>
                  </a:lnTo>
                  <a:lnTo>
                    <a:pt x="170370" y="83921"/>
                  </a:lnTo>
                  <a:lnTo>
                    <a:pt x="171462" y="84340"/>
                  </a:lnTo>
                  <a:close/>
                </a:path>
                <a:path w="173990" h="858520">
                  <a:moveTo>
                    <a:pt x="171640" y="89319"/>
                  </a:moveTo>
                  <a:lnTo>
                    <a:pt x="170408" y="90411"/>
                  </a:lnTo>
                  <a:lnTo>
                    <a:pt x="170802" y="90589"/>
                  </a:lnTo>
                  <a:lnTo>
                    <a:pt x="171640" y="89319"/>
                  </a:lnTo>
                  <a:close/>
                </a:path>
                <a:path w="173990" h="858520">
                  <a:moveTo>
                    <a:pt x="173723" y="62649"/>
                  </a:moveTo>
                  <a:lnTo>
                    <a:pt x="171602" y="62649"/>
                  </a:lnTo>
                  <a:lnTo>
                    <a:pt x="168008" y="61379"/>
                  </a:lnTo>
                  <a:lnTo>
                    <a:pt x="166255" y="60109"/>
                  </a:lnTo>
                  <a:lnTo>
                    <a:pt x="169176" y="60109"/>
                  </a:lnTo>
                  <a:lnTo>
                    <a:pt x="165430" y="58839"/>
                  </a:lnTo>
                  <a:lnTo>
                    <a:pt x="164947" y="58839"/>
                  </a:lnTo>
                  <a:lnTo>
                    <a:pt x="164414" y="58839"/>
                  </a:lnTo>
                  <a:lnTo>
                    <a:pt x="163360" y="57569"/>
                  </a:lnTo>
                  <a:lnTo>
                    <a:pt x="162179" y="57569"/>
                  </a:lnTo>
                  <a:lnTo>
                    <a:pt x="163715" y="56299"/>
                  </a:lnTo>
                  <a:lnTo>
                    <a:pt x="164807" y="56299"/>
                  </a:lnTo>
                  <a:lnTo>
                    <a:pt x="162623" y="55029"/>
                  </a:lnTo>
                  <a:lnTo>
                    <a:pt x="161442" y="55029"/>
                  </a:lnTo>
                  <a:lnTo>
                    <a:pt x="163334" y="53759"/>
                  </a:lnTo>
                  <a:lnTo>
                    <a:pt x="164363" y="53759"/>
                  </a:lnTo>
                  <a:lnTo>
                    <a:pt x="162204" y="52489"/>
                  </a:lnTo>
                  <a:lnTo>
                    <a:pt x="164884" y="52489"/>
                  </a:lnTo>
                  <a:lnTo>
                    <a:pt x="166839" y="51219"/>
                  </a:lnTo>
                  <a:lnTo>
                    <a:pt x="168300" y="51219"/>
                  </a:lnTo>
                  <a:lnTo>
                    <a:pt x="168744" y="49949"/>
                  </a:lnTo>
                  <a:lnTo>
                    <a:pt x="172478" y="51219"/>
                  </a:lnTo>
                  <a:lnTo>
                    <a:pt x="170434" y="49949"/>
                  </a:lnTo>
                  <a:lnTo>
                    <a:pt x="166001" y="48679"/>
                  </a:lnTo>
                  <a:lnTo>
                    <a:pt x="165963" y="49949"/>
                  </a:lnTo>
                  <a:lnTo>
                    <a:pt x="165862" y="50977"/>
                  </a:lnTo>
                  <a:lnTo>
                    <a:pt x="161429" y="49949"/>
                  </a:lnTo>
                  <a:lnTo>
                    <a:pt x="164261" y="48679"/>
                  </a:lnTo>
                  <a:lnTo>
                    <a:pt x="165989" y="48679"/>
                  </a:lnTo>
                  <a:lnTo>
                    <a:pt x="167220" y="47409"/>
                  </a:lnTo>
                  <a:lnTo>
                    <a:pt x="168440" y="47409"/>
                  </a:lnTo>
                  <a:lnTo>
                    <a:pt x="168770" y="46139"/>
                  </a:lnTo>
                  <a:lnTo>
                    <a:pt x="171018" y="46139"/>
                  </a:lnTo>
                  <a:lnTo>
                    <a:pt x="169964" y="44869"/>
                  </a:lnTo>
                  <a:lnTo>
                    <a:pt x="167106" y="44869"/>
                  </a:lnTo>
                  <a:lnTo>
                    <a:pt x="167563" y="43599"/>
                  </a:lnTo>
                  <a:lnTo>
                    <a:pt x="165658" y="44602"/>
                  </a:lnTo>
                  <a:lnTo>
                    <a:pt x="165455" y="44450"/>
                  </a:lnTo>
                  <a:lnTo>
                    <a:pt x="165163" y="44488"/>
                  </a:lnTo>
                  <a:lnTo>
                    <a:pt x="164947" y="44551"/>
                  </a:lnTo>
                  <a:lnTo>
                    <a:pt x="164769" y="44615"/>
                  </a:lnTo>
                  <a:lnTo>
                    <a:pt x="165493" y="44691"/>
                  </a:lnTo>
                  <a:lnTo>
                    <a:pt x="165150" y="44869"/>
                  </a:lnTo>
                  <a:lnTo>
                    <a:pt x="165684" y="44869"/>
                  </a:lnTo>
                  <a:lnTo>
                    <a:pt x="165785" y="46139"/>
                  </a:lnTo>
                  <a:lnTo>
                    <a:pt x="163156" y="46139"/>
                  </a:lnTo>
                  <a:lnTo>
                    <a:pt x="164769" y="44869"/>
                  </a:lnTo>
                  <a:lnTo>
                    <a:pt x="160007" y="44869"/>
                  </a:lnTo>
                  <a:lnTo>
                    <a:pt x="164084" y="43599"/>
                  </a:lnTo>
                  <a:lnTo>
                    <a:pt x="166268" y="42329"/>
                  </a:lnTo>
                  <a:lnTo>
                    <a:pt x="168783" y="42329"/>
                  </a:lnTo>
                  <a:lnTo>
                    <a:pt x="167106" y="41059"/>
                  </a:lnTo>
                  <a:lnTo>
                    <a:pt x="167589" y="38519"/>
                  </a:lnTo>
                  <a:lnTo>
                    <a:pt x="162039" y="38519"/>
                  </a:lnTo>
                  <a:lnTo>
                    <a:pt x="161315" y="37249"/>
                  </a:lnTo>
                  <a:lnTo>
                    <a:pt x="164312" y="37249"/>
                  </a:lnTo>
                  <a:lnTo>
                    <a:pt x="164719" y="35979"/>
                  </a:lnTo>
                  <a:lnTo>
                    <a:pt x="164630" y="35826"/>
                  </a:lnTo>
                  <a:lnTo>
                    <a:pt x="164769" y="35826"/>
                  </a:lnTo>
                  <a:lnTo>
                    <a:pt x="165138" y="34709"/>
                  </a:lnTo>
                  <a:lnTo>
                    <a:pt x="165354" y="34709"/>
                  </a:lnTo>
                  <a:lnTo>
                    <a:pt x="166446" y="32169"/>
                  </a:lnTo>
                  <a:lnTo>
                    <a:pt x="163563" y="30899"/>
                  </a:lnTo>
                  <a:lnTo>
                    <a:pt x="160997" y="28359"/>
                  </a:lnTo>
                  <a:lnTo>
                    <a:pt x="163068" y="27089"/>
                  </a:lnTo>
                  <a:lnTo>
                    <a:pt x="161734" y="27089"/>
                  </a:lnTo>
                  <a:lnTo>
                    <a:pt x="165049" y="23279"/>
                  </a:lnTo>
                  <a:lnTo>
                    <a:pt x="158153" y="19469"/>
                  </a:lnTo>
                  <a:lnTo>
                    <a:pt x="161709" y="16929"/>
                  </a:lnTo>
                  <a:lnTo>
                    <a:pt x="163474" y="15659"/>
                  </a:lnTo>
                  <a:lnTo>
                    <a:pt x="164528" y="14389"/>
                  </a:lnTo>
                  <a:lnTo>
                    <a:pt x="160147" y="14389"/>
                  </a:lnTo>
                  <a:lnTo>
                    <a:pt x="163296" y="13119"/>
                  </a:lnTo>
                  <a:lnTo>
                    <a:pt x="159588" y="13119"/>
                  </a:lnTo>
                  <a:lnTo>
                    <a:pt x="156845" y="11849"/>
                  </a:lnTo>
                  <a:lnTo>
                    <a:pt x="167182" y="9309"/>
                  </a:lnTo>
                  <a:lnTo>
                    <a:pt x="162026" y="8039"/>
                  </a:lnTo>
                  <a:lnTo>
                    <a:pt x="160286" y="8039"/>
                  </a:lnTo>
                  <a:lnTo>
                    <a:pt x="158534" y="5499"/>
                  </a:lnTo>
                  <a:lnTo>
                    <a:pt x="161505" y="5499"/>
                  </a:lnTo>
                  <a:lnTo>
                    <a:pt x="158572" y="4229"/>
                  </a:lnTo>
                  <a:lnTo>
                    <a:pt x="159702" y="2959"/>
                  </a:lnTo>
                  <a:lnTo>
                    <a:pt x="165150" y="4229"/>
                  </a:lnTo>
                  <a:lnTo>
                    <a:pt x="165366" y="1689"/>
                  </a:lnTo>
                  <a:lnTo>
                    <a:pt x="164680" y="1689"/>
                  </a:lnTo>
                  <a:lnTo>
                    <a:pt x="160426" y="419"/>
                  </a:lnTo>
                  <a:lnTo>
                    <a:pt x="159283" y="419"/>
                  </a:lnTo>
                  <a:lnTo>
                    <a:pt x="158356" y="1689"/>
                  </a:lnTo>
                  <a:lnTo>
                    <a:pt x="156705" y="1689"/>
                  </a:lnTo>
                  <a:lnTo>
                    <a:pt x="155803" y="419"/>
                  </a:lnTo>
                  <a:lnTo>
                    <a:pt x="145923" y="419"/>
                  </a:lnTo>
                  <a:lnTo>
                    <a:pt x="142621" y="2959"/>
                  </a:lnTo>
                  <a:lnTo>
                    <a:pt x="143116" y="2959"/>
                  </a:lnTo>
                  <a:lnTo>
                    <a:pt x="145656" y="2959"/>
                  </a:lnTo>
                  <a:lnTo>
                    <a:pt x="143319" y="4229"/>
                  </a:lnTo>
                  <a:lnTo>
                    <a:pt x="143116" y="2959"/>
                  </a:lnTo>
                  <a:lnTo>
                    <a:pt x="140919" y="4229"/>
                  </a:lnTo>
                  <a:lnTo>
                    <a:pt x="142163" y="4229"/>
                  </a:lnTo>
                  <a:lnTo>
                    <a:pt x="141693" y="5499"/>
                  </a:lnTo>
                  <a:lnTo>
                    <a:pt x="142608" y="5499"/>
                  </a:lnTo>
                  <a:lnTo>
                    <a:pt x="141592" y="6769"/>
                  </a:lnTo>
                  <a:lnTo>
                    <a:pt x="142621" y="6769"/>
                  </a:lnTo>
                  <a:lnTo>
                    <a:pt x="143776" y="6769"/>
                  </a:lnTo>
                  <a:lnTo>
                    <a:pt x="145834" y="5499"/>
                  </a:lnTo>
                  <a:lnTo>
                    <a:pt x="147307" y="6769"/>
                  </a:lnTo>
                  <a:lnTo>
                    <a:pt x="145237" y="6769"/>
                  </a:lnTo>
                  <a:lnTo>
                    <a:pt x="144068" y="7950"/>
                  </a:lnTo>
                  <a:lnTo>
                    <a:pt x="143344" y="9309"/>
                  </a:lnTo>
                  <a:lnTo>
                    <a:pt x="146761" y="10579"/>
                  </a:lnTo>
                  <a:lnTo>
                    <a:pt x="143268" y="10579"/>
                  </a:lnTo>
                  <a:lnTo>
                    <a:pt x="145821" y="11849"/>
                  </a:lnTo>
                  <a:lnTo>
                    <a:pt x="140474" y="11849"/>
                  </a:lnTo>
                  <a:lnTo>
                    <a:pt x="145834" y="14389"/>
                  </a:lnTo>
                  <a:lnTo>
                    <a:pt x="144907" y="14389"/>
                  </a:lnTo>
                  <a:lnTo>
                    <a:pt x="144119" y="15151"/>
                  </a:lnTo>
                  <a:lnTo>
                    <a:pt x="144119" y="16929"/>
                  </a:lnTo>
                  <a:lnTo>
                    <a:pt x="144056" y="17119"/>
                  </a:lnTo>
                  <a:lnTo>
                    <a:pt x="143865" y="16929"/>
                  </a:lnTo>
                  <a:lnTo>
                    <a:pt x="144119" y="16929"/>
                  </a:lnTo>
                  <a:lnTo>
                    <a:pt x="144119" y="15151"/>
                  </a:lnTo>
                  <a:lnTo>
                    <a:pt x="142252" y="16929"/>
                  </a:lnTo>
                  <a:lnTo>
                    <a:pt x="143891" y="17665"/>
                  </a:lnTo>
                  <a:lnTo>
                    <a:pt x="143738" y="18199"/>
                  </a:lnTo>
                  <a:lnTo>
                    <a:pt x="145072" y="18199"/>
                  </a:lnTo>
                  <a:lnTo>
                    <a:pt x="145440" y="18199"/>
                  </a:lnTo>
                  <a:lnTo>
                    <a:pt x="146418" y="19469"/>
                  </a:lnTo>
                  <a:lnTo>
                    <a:pt x="148983" y="20739"/>
                  </a:lnTo>
                  <a:lnTo>
                    <a:pt x="146494" y="20739"/>
                  </a:lnTo>
                  <a:lnTo>
                    <a:pt x="144068" y="22009"/>
                  </a:lnTo>
                  <a:lnTo>
                    <a:pt x="147078" y="22009"/>
                  </a:lnTo>
                  <a:lnTo>
                    <a:pt x="142836" y="23279"/>
                  </a:lnTo>
                  <a:lnTo>
                    <a:pt x="146011" y="23279"/>
                  </a:lnTo>
                  <a:lnTo>
                    <a:pt x="143535" y="24549"/>
                  </a:lnTo>
                  <a:lnTo>
                    <a:pt x="145453" y="24549"/>
                  </a:lnTo>
                  <a:lnTo>
                    <a:pt x="146608" y="25819"/>
                  </a:lnTo>
                  <a:lnTo>
                    <a:pt x="141274" y="25819"/>
                  </a:lnTo>
                  <a:lnTo>
                    <a:pt x="140677" y="25819"/>
                  </a:lnTo>
                  <a:lnTo>
                    <a:pt x="141732" y="27089"/>
                  </a:lnTo>
                  <a:lnTo>
                    <a:pt x="145300" y="27089"/>
                  </a:lnTo>
                  <a:lnTo>
                    <a:pt x="145173" y="28359"/>
                  </a:lnTo>
                  <a:lnTo>
                    <a:pt x="146621" y="28359"/>
                  </a:lnTo>
                  <a:lnTo>
                    <a:pt x="144259" y="30480"/>
                  </a:lnTo>
                  <a:lnTo>
                    <a:pt x="143802" y="29908"/>
                  </a:lnTo>
                  <a:lnTo>
                    <a:pt x="143967" y="30734"/>
                  </a:lnTo>
                  <a:lnTo>
                    <a:pt x="143776" y="30899"/>
                  </a:lnTo>
                  <a:lnTo>
                    <a:pt x="144005" y="30899"/>
                  </a:lnTo>
                  <a:lnTo>
                    <a:pt x="144056" y="31127"/>
                  </a:lnTo>
                  <a:lnTo>
                    <a:pt x="144868" y="30937"/>
                  </a:lnTo>
                  <a:lnTo>
                    <a:pt x="145135" y="30899"/>
                  </a:lnTo>
                  <a:lnTo>
                    <a:pt x="150050" y="30899"/>
                  </a:lnTo>
                  <a:lnTo>
                    <a:pt x="152095" y="30899"/>
                  </a:lnTo>
                  <a:lnTo>
                    <a:pt x="154495" y="32169"/>
                  </a:lnTo>
                  <a:lnTo>
                    <a:pt x="151650" y="32169"/>
                  </a:lnTo>
                  <a:lnTo>
                    <a:pt x="151650" y="33439"/>
                  </a:lnTo>
                  <a:lnTo>
                    <a:pt x="150647" y="34709"/>
                  </a:lnTo>
                  <a:lnTo>
                    <a:pt x="147104" y="34709"/>
                  </a:lnTo>
                  <a:lnTo>
                    <a:pt x="149161" y="32397"/>
                  </a:lnTo>
                  <a:lnTo>
                    <a:pt x="151650" y="33439"/>
                  </a:lnTo>
                  <a:lnTo>
                    <a:pt x="151650" y="32169"/>
                  </a:lnTo>
                  <a:lnTo>
                    <a:pt x="149377" y="32169"/>
                  </a:lnTo>
                  <a:lnTo>
                    <a:pt x="148590" y="32169"/>
                  </a:lnTo>
                  <a:lnTo>
                    <a:pt x="148983" y="32321"/>
                  </a:lnTo>
                  <a:lnTo>
                    <a:pt x="146265" y="33439"/>
                  </a:lnTo>
                  <a:lnTo>
                    <a:pt x="147472" y="32258"/>
                  </a:lnTo>
                  <a:lnTo>
                    <a:pt x="141998" y="33439"/>
                  </a:lnTo>
                  <a:lnTo>
                    <a:pt x="140995" y="34709"/>
                  </a:lnTo>
                  <a:lnTo>
                    <a:pt x="143852" y="34709"/>
                  </a:lnTo>
                  <a:lnTo>
                    <a:pt x="142875" y="35979"/>
                  </a:lnTo>
                  <a:lnTo>
                    <a:pt x="147777" y="35979"/>
                  </a:lnTo>
                  <a:lnTo>
                    <a:pt x="151384" y="38519"/>
                  </a:lnTo>
                  <a:lnTo>
                    <a:pt x="138887" y="38519"/>
                  </a:lnTo>
                  <a:lnTo>
                    <a:pt x="143662" y="39789"/>
                  </a:lnTo>
                  <a:lnTo>
                    <a:pt x="150545" y="39789"/>
                  </a:lnTo>
                  <a:lnTo>
                    <a:pt x="148196" y="41059"/>
                  </a:lnTo>
                  <a:lnTo>
                    <a:pt x="144170" y="41059"/>
                  </a:lnTo>
                  <a:lnTo>
                    <a:pt x="143814" y="42329"/>
                  </a:lnTo>
                  <a:lnTo>
                    <a:pt x="149974" y="41059"/>
                  </a:lnTo>
                  <a:lnTo>
                    <a:pt x="149148" y="41452"/>
                  </a:lnTo>
                  <a:lnTo>
                    <a:pt x="149148" y="48679"/>
                  </a:lnTo>
                  <a:lnTo>
                    <a:pt x="148907" y="47409"/>
                  </a:lnTo>
                  <a:lnTo>
                    <a:pt x="149148" y="48679"/>
                  </a:lnTo>
                  <a:lnTo>
                    <a:pt x="149148" y="41452"/>
                  </a:lnTo>
                  <a:lnTo>
                    <a:pt x="147307" y="42329"/>
                  </a:lnTo>
                  <a:lnTo>
                    <a:pt x="145478" y="42329"/>
                  </a:lnTo>
                  <a:lnTo>
                    <a:pt x="142328" y="43599"/>
                  </a:lnTo>
                  <a:lnTo>
                    <a:pt x="147777" y="42329"/>
                  </a:lnTo>
                  <a:lnTo>
                    <a:pt x="147789" y="43599"/>
                  </a:lnTo>
                  <a:lnTo>
                    <a:pt x="144246" y="43599"/>
                  </a:lnTo>
                  <a:lnTo>
                    <a:pt x="144843" y="44869"/>
                  </a:lnTo>
                  <a:lnTo>
                    <a:pt x="147472" y="47409"/>
                  </a:lnTo>
                  <a:lnTo>
                    <a:pt x="148158" y="48679"/>
                  </a:lnTo>
                  <a:lnTo>
                    <a:pt x="144907" y="48679"/>
                  </a:lnTo>
                  <a:lnTo>
                    <a:pt x="146761" y="51219"/>
                  </a:lnTo>
                  <a:lnTo>
                    <a:pt x="144602" y="53759"/>
                  </a:lnTo>
                  <a:lnTo>
                    <a:pt x="142506" y="55029"/>
                  </a:lnTo>
                  <a:lnTo>
                    <a:pt x="145554" y="56299"/>
                  </a:lnTo>
                  <a:lnTo>
                    <a:pt x="146773" y="56299"/>
                  </a:lnTo>
                  <a:lnTo>
                    <a:pt x="147002" y="57569"/>
                  </a:lnTo>
                  <a:lnTo>
                    <a:pt x="144081" y="57569"/>
                  </a:lnTo>
                  <a:lnTo>
                    <a:pt x="146710" y="58839"/>
                  </a:lnTo>
                  <a:lnTo>
                    <a:pt x="149758" y="61379"/>
                  </a:lnTo>
                  <a:lnTo>
                    <a:pt x="146481" y="62649"/>
                  </a:lnTo>
                  <a:lnTo>
                    <a:pt x="145567" y="62649"/>
                  </a:lnTo>
                  <a:lnTo>
                    <a:pt x="144335" y="63919"/>
                  </a:lnTo>
                  <a:lnTo>
                    <a:pt x="148488" y="63919"/>
                  </a:lnTo>
                  <a:lnTo>
                    <a:pt x="151892" y="63919"/>
                  </a:lnTo>
                  <a:lnTo>
                    <a:pt x="149034" y="65189"/>
                  </a:lnTo>
                  <a:lnTo>
                    <a:pt x="148488" y="63919"/>
                  </a:lnTo>
                  <a:lnTo>
                    <a:pt x="147193" y="66459"/>
                  </a:lnTo>
                  <a:lnTo>
                    <a:pt x="150063" y="70269"/>
                  </a:lnTo>
                  <a:lnTo>
                    <a:pt x="145402" y="71539"/>
                  </a:lnTo>
                  <a:lnTo>
                    <a:pt x="149834" y="71539"/>
                  </a:lnTo>
                  <a:lnTo>
                    <a:pt x="143421" y="74079"/>
                  </a:lnTo>
                  <a:lnTo>
                    <a:pt x="149606" y="74079"/>
                  </a:lnTo>
                  <a:lnTo>
                    <a:pt x="146545" y="75349"/>
                  </a:lnTo>
                  <a:lnTo>
                    <a:pt x="145440" y="75349"/>
                  </a:lnTo>
                  <a:lnTo>
                    <a:pt x="143383" y="77889"/>
                  </a:lnTo>
                  <a:lnTo>
                    <a:pt x="147243" y="77889"/>
                  </a:lnTo>
                  <a:lnTo>
                    <a:pt x="147891" y="79159"/>
                  </a:lnTo>
                  <a:lnTo>
                    <a:pt x="144653" y="79159"/>
                  </a:lnTo>
                  <a:lnTo>
                    <a:pt x="148043" y="80429"/>
                  </a:lnTo>
                  <a:lnTo>
                    <a:pt x="147396" y="80429"/>
                  </a:lnTo>
                  <a:lnTo>
                    <a:pt x="148844" y="81699"/>
                  </a:lnTo>
                  <a:lnTo>
                    <a:pt x="145148" y="82969"/>
                  </a:lnTo>
                  <a:lnTo>
                    <a:pt x="143484" y="82969"/>
                  </a:lnTo>
                  <a:lnTo>
                    <a:pt x="145707" y="85026"/>
                  </a:lnTo>
                  <a:lnTo>
                    <a:pt x="146939" y="85509"/>
                  </a:lnTo>
                  <a:lnTo>
                    <a:pt x="146037" y="85331"/>
                  </a:lnTo>
                  <a:lnTo>
                    <a:pt x="146227" y="85509"/>
                  </a:lnTo>
                  <a:lnTo>
                    <a:pt x="145846" y="85509"/>
                  </a:lnTo>
                  <a:lnTo>
                    <a:pt x="143891" y="86779"/>
                  </a:lnTo>
                  <a:lnTo>
                    <a:pt x="143840" y="88049"/>
                  </a:lnTo>
                  <a:lnTo>
                    <a:pt x="144653" y="89319"/>
                  </a:lnTo>
                  <a:lnTo>
                    <a:pt x="142430" y="88049"/>
                  </a:lnTo>
                  <a:lnTo>
                    <a:pt x="141846" y="90589"/>
                  </a:lnTo>
                  <a:lnTo>
                    <a:pt x="143446" y="91859"/>
                  </a:lnTo>
                  <a:lnTo>
                    <a:pt x="143383" y="94399"/>
                  </a:lnTo>
                  <a:lnTo>
                    <a:pt x="144437" y="93129"/>
                  </a:lnTo>
                  <a:lnTo>
                    <a:pt x="148285" y="93129"/>
                  </a:lnTo>
                  <a:lnTo>
                    <a:pt x="148640" y="94399"/>
                  </a:lnTo>
                  <a:lnTo>
                    <a:pt x="149098" y="94399"/>
                  </a:lnTo>
                  <a:lnTo>
                    <a:pt x="148691" y="95669"/>
                  </a:lnTo>
                  <a:lnTo>
                    <a:pt x="145275" y="95669"/>
                  </a:lnTo>
                  <a:lnTo>
                    <a:pt x="144106" y="94399"/>
                  </a:lnTo>
                  <a:lnTo>
                    <a:pt x="145211" y="95669"/>
                  </a:lnTo>
                  <a:lnTo>
                    <a:pt x="144551" y="95669"/>
                  </a:lnTo>
                  <a:lnTo>
                    <a:pt x="138988" y="96939"/>
                  </a:lnTo>
                  <a:lnTo>
                    <a:pt x="141630" y="96939"/>
                  </a:lnTo>
                  <a:lnTo>
                    <a:pt x="141579" y="99479"/>
                  </a:lnTo>
                  <a:lnTo>
                    <a:pt x="142748" y="100749"/>
                  </a:lnTo>
                  <a:lnTo>
                    <a:pt x="142887" y="102019"/>
                  </a:lnTo>
                  <a:lnTo>
                    <a:pt x="145173" y="102019"/>
                  </a:lnTo>
                  <a:lnTo>
                    <a:pt x="147535" y="103289"/>
                  </a:lnTo>
                  <a:lnTo>
                    <a:pt x="146583" y="104559"/>
                  </a:lnTo>
                  <a:lnTo>
                    <a:pt x="144221" y="105829"/>
                  </a:lnTo>
                  <a:lnTo>
                    <a:pt x="144437" y="107099"/>
                  </a:lnTo>
                  <a:lnTo>
                    <a:pt x="145872" y="108369"/>
                  </a:lnTo>
                  <a:lnTo>
                    <a:pt x="145973" y="107099"/>
                  </a:lnTo>
                  <a:lnTo>
                    <a:pt x="146062" y="108140"/>
                  </a:lnTo>
                  <a:lnTo>
                    <a:pt x="146177" y="109639"/>
                  </a:lnTo>
                  <a:lnTo>
                    <a:pt x="144272" y="108369"/>
                  </a:lnTo>
                  <a:lnTo>
                    <a:pt x="144665" y="109639"/>
                  </a:lnTo>
                  <a:lnTo>
                    <a:pt x="144741" y="110909"/>
                  </a:lnTo>
                  <a:lnTo>
                    <a:pt x="146862" y="112179"/>
                  </a:lnTo>
                  <a:lnTo>
                    <a:pt x="149377" y="112179"/>
                  </a:lnTo>
                  <a:lnTo>
                    <a:pt x="149796" y="113449"/>
                  </a:lnTo>
                  <a:lnTo>
                    <a:pt x="146659" y="113449"/>
                  </a:lnTo>
                  <a:lnTo>
                    <a:pt x="150609" y="115989"/>
                  </a:lnTo>
                  <a:lnTo>
                    <a:pt x="138696" y="118529"/>
                  </a:lnTo>
                  <a:lnTo>
                    <a:pt x="144208" y="119799"/>
                  </a:lnTo>
                  <a:lnTo>
                    <a:pt x="143941" y="119799"/>
                  </a:lnTo>
                  <a:lnTo>
                    <a:pt x="146773" y="122339"/>
                  </a:lnTo>
                  <a:lnTo>
                    <a:pt x="146265" y="123609"/>
                  </a:lnTo>
                  <a:lnTo>
                    <a:pt x="144780" y="122339"/>
                  </a:lnTo>
                  <a:lnTo>
                    <a:pt x="143090" y="122339"/>
                  </a:lnTo>
                  <a:lnTo>
                    <a:pt x="147472" y="124879"/>
                  </a:lnTo>
                  <a:lnTo>
                    <a:pt x="142290" y="126149"/>
                  </a:lnTo>
                  <a:lnTo>
                    <a:pt x="145211" y="127419"/>
                  </a:lnTo>
                  <a:lnTo>
                    <a:pt x="137236" y="128689"/>
                  </a:lnTo>
                  <a:lnTo>
                    <a:pt x="145554" y="132499"/>
                  </a:lnTo>
                  <a:lnTo>
                    <a:pt x="140436" y="133769"/>
                  </a:lnTo>
                  <a:lnTo>
                    <a:pt x="142290" y="133769"/>
                  </a:lnTo>
                  <a:lnTo>
                    <a:pt x="144106" y="135039"/>
                  </a:lnTo>
                  <a:lnTo>
                    <a:pt x="143459" y="135039"/>
                  </a:lnTo>
                  <a:lnTo>
                    <a:pt x="145529" y="138849"/>
                  </a:lnTo>
                  <a:lnTo>
                    <a:pt x="140284" y="142659"/>
                  </a:lnTo>
                  <a:lnTo>
                    <a:pt x="138391" y="146469"/>
                  </a:lnTo>
                  <a:lnTo>
                    <a:pt x="137807" y="147739"/>
                  </a:lnTo>
                  <a:lnTo>
                    <a:pt x="147955" y="147739"/>
                  </a:lnTo>
                  <a:lnTo>
                    <a:pt x="143421" y="150279"/>
                  </a:lnTo>
                  <a:lnTo>
                    <a:pt x="139992" y="149009"/>
                  </a:lnTo>
                  <a:lnTo>
                    <a:pt x="143979" y="152819"/>
                  </a:lnTo>
                  <a:lnTo>
                    <a:pt x="139484" y="155359"/>
                  </a:lnTo>
                  <a:lnTo>
                    <a:pt x="141668" y="157899"/>
                  </a:lnTo>
                  <a:lnTo>
                    <a:pt x="138430" y="157899"/>
                  </a:lnTo>
                  <a:lnTo>
                    <a:pt x="140703" y="160439"/>
                  </a:lnTo>
                  <a:lnTo>
                    <a:pt x="139827" y="160439"/>
                  </a:lnTo>
                  <a:lnTo>
                    <a:pt x="138303" y="161709"/>
                  </a:lnTo>
                  <a:lnTo>
                    <a:pt x="139573" y="162052"/>
                  </a:lnTo>
                  <a:lnTo>
                    <a:pt x="139420" y="161709"/>
                  </a:lnTo>
                  <a:lnTo>
                    <a:pt x="139788" y="162115"/>
                  </a:lnTo>
                  <a:lnTo>
                    <a:pt x="142913" y="162979"/>
                  </a:lnTo>
                  <a:lnTo>
                    <a:pt x="140589" y="162979"/>
                  </a:lnTo>
                  <a:lnTo>
                    <a:pt x="138963" y="164249"/>
                  </a:lnTo>
                  <a:lnTo>
                    <a:pt x="141884" y="164249"/>
                  </a:lnTo>
                  <a:lnTo>
                    <a:pt x="140423" y="165519"/>
                  </a:lnTo>
                  <a:lnTo>
                    <a:pt x="143014" y="165519"/>
                  </a:lnTo>
                  <a:lnTo>
                    <a:pt x="141236" y="166789"/>
                  </a:lnTo>
                  <a:lnTo>
                    <a:pt x="144437" y="168059"/>
                  </a:lnTo>
                  <a:lnTo>
                    <a:pt x="139547" y="168059"/>
                  </a:lnTo>
                  <a:lnTo>
                    <a:pt x="144106" y="169329"/>
                  </a:lnTo>
                  <a:lnTo>
                    <a:pt x="139395" y="169329"/>
                  </a:lnTo>
                  <a:lnTo>
                    <a:pt x="140169" y="170599"/>
                  </a:lnTo>
                  <a:lnTo>
                    <a:pt x="142316" y="171869"/>
                  </a:lnTo>
                  <a:lnTo>
                    <a:pt x="138823" y="171869"/>
                  </a:lnTo>
                  <a:lnTo>
                    <a:pt x="138823" y="173139"/>
                  </a:lnTo>
                  <a:lnTo>
                    <a:pt x="142074" y="173139"/>
                  </a:lnTo>
                  <a:lnTo>
                    <a:pt x="136309" y="174409"/>
                  </a:lnTo>
                  <a:lnTo>
                    <a:pt x="146380" y="176949"/>
                  </a:lnTo>
                  <a:lnTo>
                    <a:pt x="139065" y="176949"/>
                  </a:lnTo>
                  <a:lnTo>
                    <a:pt x="141389" y="179489"/>
                  </a:lnTo>
                  <a:lnTo>
                    <a:pt x="142925" y="182029"/>
                  </a:lnTo>
                  <a:lnTo>
                    <a:pt x="138633" y="182029"/>
                  </a:lnTo>
                  <a:lnTo>
                    <a:pt x="140030" y="183032"/>
                  </a:lnTo>
                  <a:lnTo>
                    <a:pt x="142989" y="182194"/>
                  </a:lnTo>
                  <a:lnTo>
                    <a:pt x="143840" y="184569"/>
                  </a:lnTo>
                  <a:lnTo>
                    <a:pt x="141287" y="183870"/>
                  </a:lnTo>
                  <a:lnTo>
                    <a:pt x="144322" y="185839"/>
                  </a:lnTo>
                  <a:lnTo>
                    <a:pt x="143014" y="187109"/>
                  </a:lnTo>
                  <a:lnTo>
                    <a:pt x="141109" y="187109"/>
                  </a:lnTo>
                  <a:lnTo>
                    <a:pt x="141986" y="188379"/>
                  </a:lnTo>
                  <a:lnTo>
                    <a:pt x="139420" y="189649"/>
                  </a:lnTo>
                  <a:lnTo>
                    <a:pt x="141795" y="192189"/>
                  </a:lnTo>
                  <a:lnTo>
                    <a:pt x="144538" y="192189"/>
                  </a:lnTo>
                  <a:lnTo>
                    <a:pt x="147142" y="194259"/>
                  </a:lnTo>
                  <a:lnTo>
                    <a:pt x="143294" y="193459"/>
                  </a:lnTo>
                  <a:lnTo>
                    <a:pt x="147637" y="195999"/>
                  </a:lnTo>
                  <a:lnTo>
                    <a:pt x="142633" y="195160"/>
                  </a:lnTo>
                  <a:lnTo>
                    <a:pt x="142341" y="195999"/>
                  </a:lnTo>
                  <a:lnTo>
                    <a:pt x="143243" y="195999"/>
                  </a:lnTo>
                  <a:lnTo>
                    <a:pt x="143090" y="197269"/>
                  </a:lnTo>
                  <a:lnTo>
                    <a:pt x="140474" y="197269"/>
                  </a:lnTo>
                  <a:lnTo>
                    <a:pt x="144386" y="198539"/>
                  </a:lnTo>
                  <a:lnTo>
                    <a:pt x="143421" y="199809"/>
                  </a:lnTo>
                  <a:lnTo>
                    <a:pt x="142798" y="198539"/>
                  </a:lnTo>
                  <a:lnTo>
                    <a:pt x="142087" y="199644"/>
                  </a:lnTo>
                  <a:lnTo>
                    <a:pt x="142163" y="201079"/>
                  </a:lnTo>
                  <a:lnTo>
                    <a:pt x="147104" y="202349"/>
                  </a:lnTo>
                  <a:lnTo>
                    <a:pt x="144970" y="203619"/>
                  </a:lnTo>
                  <a:lnTo>
                    <a:pt x="140538" y="202349"/>
                  </a:lnTo>
                  <a:lnTo>
                    <a:pt x="143421" y="204889"/>
                  </a:lnTo>
                  <a:lnTo>
                    <a:pt x="139534" y="203619"/>
                  </a:lnTo>
                  <a:lnTo>
                    <a:pt x="140576" y="204889"/>
                  </a:lnTo>
                  <a:lnTo>
                    <a:pt x="142519" y="204889"/>
                  </a:lnTo>
                  <a:lnTo>
                    <a:pt x="142341" y="206159"/>
                  </a:lnTo>
                  <a:lnTo>
                    <a:pt x="145084" y="207429"/>
                  </a:lnTo>
                  <a:lnTo>
                    <a:pt x="144335" y="207429"/>
                  </a:lnTo>
                  <a:lnTo>
                    <a:pt x="146227" y="208699"/>
                  </a:lnTo>
                  <a:lnTo>
                    <a:pt x="147688" y="208699"/>
                  </a:lnTo>
                  <a:lnTo>
                    <a:pt x="147904" y="209969"/>
                  </a:lnTo>
                  <a:lnTo>
                    <a:pt x="145554" y="209969"/>
                  </a:lnTo>
                  <a:lnTo>
                    <a:pt x="147993" y="211239"/>
                  </a:lnTo>
                  <a:lnTo>
                    <a:pt x="147294" y="212102"/>
                  </a:lnTo>
                  <a:lnTo>
                    <a:pt x="147294" y="215049"/>
                  </a:lnTo>
                  <a:lnTo>
                    <a:pt x="144995" y="216319"/>
                  </a:lnTo>
                  <a:lnTo>
                    <a:pt x="144399" y="216319"/>
                  </a:lnTo>
                  <a:lnTo>
                    <a:pt x="144233" y="215734"/>
                  </a:lnTo>
                  <a:lnTo>
                    <a:pt x="147294" y="215049"/>
                  </a:lnTo>
                  <a:lnTo>
                    <a:pt x="147294" y="212102"/>
                  </a:lnTo>
                  <a:lnTo>
                    <a:pt x="146951" y="212509"/>
                  </a:lnTo>
                  <a:lnTo>
                    <a:pt x="145681" y="212509"/>
                  </a:lnTo>
                  <a:lnTo>
                    <a:pt x="142671" y="211239"/>
                  </a:lnTo>
                  <a:lnTo>
                    <a:pt x="141820" y="211239"/>
                  </a:lnTo>
                  <a:lnTo>
                    <a:pt x="145034" y="212509"/>
                  </a:lnTo>
                  <a:lnTo>
                    <a:pt x="142494" y="213779"/>
                  </a:lnTo>
                  <a:lnTo>
                    <a:pt x="142646" y="213779"/>
                  </a:lnTo>
                  <a:lnTo>
                    <a:pt x="145237" y="215049"/>
                  </a:lnTo>
                  <a:lnTo>
                    <a:pt x="144018" y="215049"/>
                  </a:lnTo>
                  <a:lnTo>
                    <a:pt x="142316" y="215049"/>
                  </a:lnTo>
                  <a:lnTo>
                    <a:pt x="141693" y="216319"/>
                  </a:lnTo>
                  <a:lnTo>
                    <a:pt x="143065" y="216001"/>
                  </a:lnTo>
                  <a:lnTo>
                    <a:pt x="142760" y="216319"/>
                  </a:lnTo>
                  <a:lnTo>
                    <a:pt x="145376" y="218859"/>
                  </a:lnTo>
                  <a:lnTo>
                    <a:pt x="143929" y="220129"/>
                  </a:lnTo>
                  <a:lnTo>
                    <a:pt x="140258" y="220129"/>
                  </a:lnTo>
                  <a:lnTo>
                    <a:pt x="143992" y="222669"/>
                  </a:lnTo>
                  <a:lnTo>
                    <a:pt x="143395" y="223951"/>
                  </a:lnTo>
                  <a:lnTo>
                    <a:pt x="148767" y="225209"/>
                  </a:lnTo>
                  <a:lnTo>
                    <a:pt x="142824" y="225209"/>
                  </a:lnTo>
                  <a:lnTo>
                    <a:pt x="140385" y="225209"/>
                  </a:lnTo>
                  <a:lnTo>
                    <a:pt x="142875" y="226479"/>
                  </a:lnTo>
                  <a:lnTo>
                    <a:pt x="140449" y="226479"/>
                  </a:lnTo>
                  <a:lnTo>
                    <a:pt x="139407" y="227749"/>
                  </a:lnTo>
                  <a:lnTo>
                    <a:pt x="141478" y="229019"/>
                  </a:lnTo>
                  <a:lnTo>
                    <a:pt x="142214" y="230289"/>
                  </a:lnTo>
                  <a:lnTo>
                    <a:pt x="153441" y="230289"/>
                  </a:lnTo>
                  <a:lnTo>
                    <a:pt x="152349" y="227749"/>
                  </a:lnTo>
                  <a:lnTo>
                    <a:pt x="152958" y="226479"/>
                  </a:lnTo>
                  <a:lnTo>
                    <a:pt x="150850" y="225209"/>
                  </a:lnTo>
                  <a:lnTo>
                    <a:pt x="154025" y="225209"/>
                  </a:lnTo>
                  <a:lnTo>
                    <a:pt x="153352" y="223939"/>
                  </a:lnTo>
                  <a:lnTo>
                    <a:pt x="152222" y="223939"/>
                  </a:lnTo>
                  <a:lnTo>
                    <a:pt x="154038" y="222669"/>
                  </a:lnTo>
                  <a:lnTo>
                    <a:pt x="155346" y="223647"/>
                  </a:lnTo>
                  <a:lnTo>
                    <a:pt x="155435" y="223380"/>
                  </a:lnTo>
                  <a:lnTo>
                    <a:pt x="155435" y="223710"/>
                  </a:lnTo>
                  <a:lnTo>
                    <a:pt x="155740" y="223939"/>
                  </a:lnTo>
                  <a:lnTo>
                    <a:pt x="155702" y="223367"/>
                  </a:lnTo>
                  <a:lnTo>
                    <a:pt x="156260" y="222669"/>
                  </a:lnTo>
                  <a:lnTo>
                    <a:pt x="157835" y="222669"/>
                  </a:lnTo>
                  <a:lnTo>
                    <a:pt x="158635" y="221399"/>
                  </a:lnTo>
                  <a:lnTo>
                    <a:pt x="157911" y="220129"/>
                  </a:lnTo>
                  <a:lnTo>
                    <a:pt x="155943" y="221399"/>
                  </a:lnTo>
                  <a:lnTo>
                    <a:pt x="155625" y="220129"/>
                  </a:lnTo>
                  <a:lnTo>
                    <a:pt x="157911" y="220129"/>
                  </a:lnTo>
                  <a:lnTo>
                    <a:pt x="159626" y="220129"/>
                  </a:lnTo>
                  <a:lnTo>
                    <a:pt x="164058" y="218859"/>
                  </a:lnTo>
                  <a:lnTo>
                    <a:pt x="152882" y="216319"/>
                  </a:lnTo>
                  <a:lnTo>
                    <a:pt x="156781" y="215633"/>
                  </a:lnTo>
                  <a:lnTo>
                    <a:pt x="155498" y="215049"/>
                  </a:lnTo>
                  <a:lnTo>
                    <a:pt x="156070" y="213779"/>
                  </a:lnTo>
                  <a:lnTo>
                    <a:pt x="157746" y="213779"/>
                  </a:lnTo>
                  <a:lnTo>
                    <a:pt x="161201" y="213779"/>
                  </a:lnTo>
                  <a:lnTo>
                    <a:pt x="163258" y="212509"/>
                  </a:lnTo>
                  <a:lnTo>
                    <a:pt x="156273" y="211239"/>
                  </a:lnTo>
                  <a:lnTo>
                    <a:pt x="156489" y="211239"/>
                  </a:lnTo>
                  <a:lnTo>
                    <a:pt x="153174" y="209969"/>
                  </a:lnTo>
                  <a:lnTo>
                    <a:pt x="152133" y="208699"/>
                  </a:lnTo>
                  <a:lnTo>
                    <a:pt x="157441" y="208699"/>
                  </a:lnTo>
                  <a:lnTo>
                    <a:pt x="158356" y="209969"/>
                  </a:lnTo>
                  <a:lnTo>
                    <a:pt x="159994" y="209969"/>
                  </a:lnTo>
                  <a:lnTo>
                    <a:pt x="160007" y="208699"/>
                  </a:lnTo>
                  <a:lnTo>
                    <a:pt x="159296" y="208699"/>
                  </a:lnTo>
                  <a:lnTo>
                    <a:pt x="161226" y="207429"/>
                  </a:lnTo>
                  <a:lnTo>
                    <a:pt x="159588" y="207429"/>
                  </a:lnTo>
                  <a:lnTo>
                    <a:pt x="160896" y="206159"/>
                  </a:lnTo>
                  <a:lnTo>
                    <a:pt x="158762" y="206159"/>
                  </a:lnTo>
                  <a:lnTo>
                    <a:pt x="160477" y="203619"/>
                  </a:lnTo>
                  <a:lnTo>
                    <a:pt x="156502" y="204889"/>
                  </a:lnTo>
                  <a:lnTo>
                    <a:pt x="156083" y="203619"/>
                  </a:lnTo>
                  <a:lnTo>
                    <a:pt x="158038" y="202349"/>
                  </a:lnTo>
                  <a:lnTo>
                    <a:pt x="160553" y="203619"/>
                  </a:lnTo>
                  <a:lnTo>
                    <a:pt x="159105" y="202349"/>
                  </a:lnTo>
                  <a:lnTo>
                    <a:pt x="160451" y="202349"/>
                  </a:lnTo>
                  <a:lnTo>
                    <a:pt x="163372" y="203619"/>
                  </a:lnTo>
                  <a:lnTo>
                    <a:pt x="161099" y="202349"/>
                  </a:lnTo>
                  <a:lnTo>
                    <a:pt x="165150" y="201079"/>
                  </a:lnTo>
                  <a:lnTo>
                    <a:pt x="163614" y="201079"/>
                  </a:lnTo>
                  <a:lnTo>
                    <a:pt x="164071" y="199809"/>
                  </a:lnTo>
                  <a:lnTo>
                    <a:pt x="161010" y="199809"/>
                  </a:lnTo>
                  <a:lnTo>
                    <a:pt x="158864" y="198539"/>
                  </a:lnTo>
                  <a:lnTo>
                    <a:pt x="159702" y="198539"/>
                  </a:lnTo>
                  <a:lnTo>
                    <a:pt x="160159" y="198539"/>
                  </a:lnTo>
                  <a:lnTo>
                    <a:pt x="159994" y="198450"/>
                  </a:lnTo>
                  <a:lnTo>
                    <a:pt x="164261" y="197269"/>
                  </a:lnTo>
                  <a:lnTo>
                    <a:pt x="162026" y="197269"/>
                  </a:lnTo>
                  <a:lnTo>
                    <a:pt x="162242" y="195999"/>
                  </a:lnTo>
                  <a:lnTo>
                    <a:pt x="160959" y="194741"/>
                  </a:lnTo>
                  <a:lnTo>
                    <a:pt x="160959" y="197269"/>
                  </a:lnTo>
                  <a:lnTo>
                    <a:pt x="159854" y="198374"/>
                  </a:lnTo>
                  <a:lnTo>
                    <a:pt x="157657" y="197269"/>
                  </a:lnTo>
                  <a:lnTo>
                    <a:pt x="160959" y="197269"/>
                  </a:lnTo>
                  <a:lnTo>
                    <a:pt x="160959" y="194741"/>
                  </a:lnTo>
                  <a:lnTo>
                    <a:pt x="162471" y="194729"/>
                  </a:lnTo>
                  <a:lnTo>
                    <a:pt x="159969" y="193459"/>
                  </a:lnTo>
                  <a:lnTo>
                    <a:pt x="158991" y="193459"/>
                  </a:lnTo>
                  <a:lnTo>
                    <a:pt x="158419" y="193230"/>
                  </a:lnTo>
                  <a:lnTo>
                    <a:pt x="158330" y="193459"/>
                  </a:lnTo>
                  <a:lnTo>
                    <a:pt x="157911" y="193459"/>
                  </a:lnTo>
                  <a:lnTo>
                    <a:pt x="157708" y="192938"/>
                  </a:lnTo>
                  <a:lnTo>
                    <a:pt x="155803" y="192189"/>
                  </a:lnTo>
                  <a:lnTo>
                    <a:pt x="157391" y="192189"/>
                  </a:lnTo>
                  <a:lnTo>
                    <a:pt x="157708" y="192938"/>
                  </a:lnTo>
                  <a:lnTo>
                    <a:pt x="158419" y="193230"/>
                  </a:lnTo>
                  <a:lnTo>
                    <a:pt x="158838" y="192189"/>
                  </a:lnTo>
                  <a:lnTo>
                    <a:pt x="162509" y="192189"/>
                  </a:lnTo>
                  <a:lnTo>
                    <a:pt x="160413" y="190919"/>
                  </a:lnTo>
                  <a:lnTo>
                    <a:pt x="161734" y="189649"/>
                  </a:lnTo>
                  <a:lnTo>
                    <a:pt x="163906" y="190919"/>
                  </a:lnTo>
                  <a:lnTo>
                    <a:pt x="164795" y="190919"/>
                  </a:lnTo>
                  <a:lnTo>
                    <a:pt x="162509" y="189649"/>
                  </a:lnTo>
                  <a:lnTo>
                    <a:pt x="162877" y="189649"/>
                  </a:lnTo>
                  <a:lnTo>
                    <a:pt x="161124" y="188379"/>
                  </a:lnTo>
                  <a:lnTo>
                    <a:pt x="160718" y="188379"/>
                  </a:lnTo>
                  <a:lnTo>
                    <a:pt x="159283" y="188379"/>
                  </a:lnTo>
                  <a:lnTo>
                    <a:pt x="160832" y="189649"/>
                  </a:lnTo>
                  <a:lnTo>
                    <a:pt x="160362" y="189649"/>
                  </a:lnTo>
                  <a:lnTo>
                    <a:pt x="158394" y="188379"/>
                  </a:lnTo>
                  <a:lnTo>
                    <a:pt x="159283" y="188379"/>
                  </a:lnTo>
                  <a:lnTo>
                    <a:pt x="159296" y="188061"/>
                  </a:lnTo>
                  <a:lnTo>
                    <a:pt x="154876" y="187109"/>
                  </a:lnTo>
                  <a:lnTo>
                    <a:pt x="157492" y="185839"/>
                  </a:lnTo>
                  <a:lnTo>
                    <a:pt x="163639" y="187109"/>
                  </a:lnTo>
                  <a:lnTo>
                    <a:pt x="166509" y="185839"/>
                  </a:lnTo>
                  <a:lnTo>
                    <a:pt x="160693" y="184569"/>
                  </a:lnTo>
                  <a:lnTo>
                    <a:pt x="161544" y="183299"/>
                  </a:lnTo>
                  <a:lnTo>
                    <a:pt x="162394" y="182029"/>
                  </a:lnTo>
                  <a:lnTo>
                    <a:pt x="161277" y="183299"/>
                  </a:lnTo>
                  <a:lnTo>
                    <a:pt x="158851" y="182029"/>
                  </a:lnTo>
                  <a:lnTo>
                    <a:pt x="161023" y="182029"/>
                  </a:lnTo>
                  <a:lnTo>
                    <a:pt x="160096" y="180759"/>
                  </a:lnTo>
                  <a:lnTo>
                    <a:pt x="162699" y="180759"/>
                  </a:lnTo>
                  <a:lnTo>
                    <a:pt x="164477" y="179489"/>
                  </a:lnTo>
                  <a:lnTo>
                    <a:pt x="160375" y="179489"/>
                  </a:lnTo>
                  <a:lnTo>
                    <a:pt x="163169" y="178219"/>
                  </a:lnTo>
                  <a:lnTo>
                    <a:pt x="164401" y="176949"/>
                  </a:lnTo>
                  <a:lnTo>
                    <a:pt x="157441" y="176949"/>
                  </a:lnTo>
                  <a:lnTo>
                    <a:pt x="158267" y="174409"/>
                  </a:lnTo>
                  <a:lnTo>
                    <a:pt x="160464" y="175679"/>
                  </a:lnTo>
                  <a:lnTo>
                    <a:pt x="162547" y="175679"/>
                  </a:lnTo>
                  <a:lnTo>
                    <a:pt x="163855" y="174409"/>
                  </a:lnTo>
                  <a:lnTo>
                    <a:pt x="159880" y="173139"/>
                  </a:lnTo>
                  <a:lnTo>
                    <a:pt x="158826" y="173139"/>
                  </a:lnTo>
                  <a:lnTo>
                    <a:pt x="159042" y="171869"/>
                  </a:lnTo>
                  <a:lnTo>
                    <a:pt x="156425" y="171869"/>
                  </a:lnTo>
                  <a:lnTo>
                    <a:pt x="162979" y="170599"/>
                  </a:lnTo>
                  <a:lnTo>
                    <a:pt x="156248" y="168059"/>
                  </a:lnTo>
                  <a:lnTo>
                    <a:pt x="161874" y="166789"/>
                  </a:lnTo>
                  <a:lnTo>
                    <a:pt x="161251" y="165519"/>
                  </a:lnTo>
                  <a:lnTo>
                    <a:pt x="160667" y="164249"/>
                  </a:lnTo>
                  <a:lnTo>
                    <a:pt x="160591" y="162979"/>
                  </a:lnTo>
                  <a:lnTo>
                    <a:pt x="155524" y="162979"/>
                  </a:lnTo>
                  <a:lnTo>
                    <a:pt x="157772" y="161709"/>
                  </a:lnTo>
                  <a:lnTo>
                    <a:pt x="160807" y="160566"/>
                  </a:lnTo>
                  <a:lnTo>
                    <a:pt x="160020" y="160439"/>
                  </a:lnTo>
                  <a:lnTo>
                    <a:pt x="164058" y="159169"/>
                  </a:lnTo>
                  <a:lnTo>
                    <a:pt x="166801" y="159169"/>
                  </a:lnTo>
                  <a:lnTo>
                    <a:pt x="161988" y="157899"/>
                  </a:lnTo>
                  <a:lnTo>
                    <a:pt x="162572" y="156629"/>
                  </a:lnTo>
                  <a:lnTo>
                    <a:pt x="163588" y="156629"/>
                  </a:lnTo>
                  <a:lnTo>
                    <a:pt x="160185" y="155359"/>
                  </a:lnTo>
                  <a:lnTo>
                    <a:pt x="159143" y="154089"/>
                  </a:lnTo>
                  <a:lnTo>
                    <a:pt x="158242" y="152819"/>
                  </a:lnTo>
                  <a:lnTo>
                    <a:pt x="157988" y="152819"/>
                  </a:lnTo>
                  <a:lnTo>
                    <a:pt x="157302" y="151549"/>
                  </a:lnTo>
                  <a:lnTo>
                    <a:pt x="158762" y="151549"/>
                  </a:lnTo>
                  <a:lnTo>
                    <a:pt x="160083" y="150279"/>
                  </a:lnTo>
                  <a:lnTo>
                    <a:pt x="162979" y="150279"/>
                  </a:lnTo>
                  <a:lnTo>
                    <a:pt x="163068" y="151549"/>
                  </a:lnTo>
                  <a:lnTo>
                    <a:pt x="166827" y="151549"/>
                  </a:lnTo>
                  <a:lnTo>
                    <a:pt x="163017" y="150279"/>
                  </a:lnTo>
                  <a:lnTo>
                    <a:pt x="165315" y="150279"/>
                  </a:lnTo>
                  <a:lnTo>
                    <a:pt x="164884" y="149009"/>
                  </a:lnTo>
                  <a:lnTo>
                    <a:pt x="160782" y="149009"/>
                  </a:lnTo>
                  <a:lnTo>
                    <a:pt x="161163" y="146469"/>
                  </a:lnTo>
                  <a:lnTo>
                    <a:pt x="159918" y="146469"/>
                  </a:lnTo>
                  <a:lnTo>
                    <a:pt x="155892" y="145199"/>
                  </a:lnTo>
                  <a:lnTo>
                    <a:pt x="162242" y="146469"/>
                  </a:lnTo>
                  <a:lnTo>
                    <a:pt x="159270" y="145199"/>
                  </a:lnTo>
                  <a:lnTo>
                    <a:pt x="163410" y="145199"/>
                  </a:lnTo>
                  <a:lnTo>
                    <a:pt x="162445" y="143929"/>
                  </a:lnTo>
                  <a:lnTo>
                    <a:pt x="159537" y="142659"/>
                  </a:lnTo>
                  <a:lnTo>
                    <a:pt x="158864" y="141439"/>
                  </a:lnTo>
                  <a:lnTo>
                    <a:pt x="159042" y="140119"/>
                  </a:lnTo>
                  <a:lnTo>
                    <a:pt x="167030" y="140119"/>
                  </a:lnTo>
                  <a:lnTo>
                    <a:pt x="161226" y="137579"/>
                  </a:lnTo>
                  <a:lnTo>
                    <a:pt x="167462" y="136309"/>
                  </a:lnTo>
                  <a:lnTo>
                    <a:pt x="164592" y="133769"/>
                  </a:lnTo>
                  <a:lnTo>
                    <a:pt x="168910" y="132499"/>
                  </a:lnTo>
                  <a:lnTo>
                    <a:pt x="168719" y="131229"/>
                  </a:lnTo>
                  <a:lnTo>
                    <a:pt x="168529" y="129959"/>
                  </a:lnTo>
                  <a:lnTo>
                    <a:pt x="162267" y="131229"/>
                  </a:lnTo>
                  <a:lnTo>
                    <a:pt x="168389" y="128689"/>
                  </a:lnTo>
                  <a:lnTo>
                    <a:pt x="167297" y="128689"/>
                  </a:lnTo>
                  <a:lnTo>
                    <a:pt x="168452" y="128092"/>
                  </a:lnTo>
                  <a:lnTo>
                    <a:pt x="166065" y="128689"/>
                  </a:lnTo>
                  <a:lnTo>
                    <a:pt x="165900" y="128689"/>
                  </a:lnTo>
                  <a:lnTo>
                    <a:pt x="165747" y="128625"/>
                  </a:lnTo>
                  <a:lnTo>
                    <a:pt x="162140" y="128689"/>
                  </a:lnTo>
                  <a:lnTo>
                    <a:pt x="164198" y="128016"/>
                  </a:lnTo>
                  <a:lnTo>
                    <a:pt x="165747" y="128625"/>
                  </a:lnTo>
                  <a:lnTo>
                    <a:pt x="165442" y="127660"/>
                  </a:lnTo>
                  <a:lnTo>
                    <a:pt x="166027" y="127419"/>
                  </a:lnTo>
                  <a:lnTo>
                    <a:pt x="167906" y="126149"/>
                  </a:lnTo>
                  <a:lnTo>
                    <a:pt x="167411" y="127419"/>
                  </a:lnTo>
                  <a:lnTo>
                    <a:pt x="168859" y="127419"/>
                  </a:lnTo>
                  <a:lnTo>
                    <a:pt x="169392" y="126149"/>
                  </a:lnTo>
                  <a:lnTo>
                    <a:pt x="171577" y="127419"/>
                  </a:lnTo>
                  <a:lnTo>
                    <a:pt x="173316" y="126149"/>
                  </a:lnTo>
                  <a:lnTo>
                    <a:pt x="170065" y="126149"/>
                  </a:lnTo>
                  <a:lnTo>
                    <a:pt x="170967" y="124879"/>
                  </a:lnTo>
                  <a:lnTo>
                    <a:pt x="167982" y="126149"/>
                  </a:lnTo>
                  <a:lnTo>
                    <a:pt x="164642" y="123609"/>
                  </a:lnTo>
                  <a:lnTo>
                    <a:pt x="173418" y="124879"/>
                  </a:lnTo>
                  <a:lnTo>
                    <a:pt x="170116" y="122339"/>
                  </a:lnTo>
                  <a:lnTo>
                    <a:pt x="172110" y="123609"/>
                  </a:lnTo>
                  <a:lnTo>
                    <a:pt x="170954" y="122339"/>
                  </a:lnTo>
                  <a:lnTo>
                    <a:pt x="172288" y="119799"/>
                  </a:lnTo>
                  <a:lnTo>
                    <a:pt x="167157" y="118529"/>
                  </a:lnTo>
                  <a:lnTo>
                    <a:pt x="170103" y="118529"/>
                  </a:lnTo>
                  <a:lnTo>
                    <a:pt x="170929" y="117259"/>
                  </a:lnTo>
                  <a:lnTo>
                    <a:pt x="164769" y="114719"/>
                  </a:lnTo>
                  <a:lnTo>
                    <a:pt x="167995" y="112179"/>
                  </a:lnTo>
                  <a:lnTo>
                    <a:pt x="169545" y="113449"/>
                  </a:lnTo>
                  <a:lnTo>
                    <a:pt x="169100" y="112179"/>
                  </a:lnTo>
                  <a:lnTo>
                    <a:pt x="169862" y="112179"/>
                  </a:lnTo>
                  <a:lnTo>
                    <a:pt x="167157" y="110909"/>
                  </a:lnTo>
                  <a:lnTo>
                    <a:pt x="168084" y="109639"/>
                  </a:lnTo>
                  <a:lnTo>
                    <a:pt x="169837" y="110909"/>
                  </a:lnTo>
                  <a:lnTo>
                    <a:pt x="171932" y="108369"/>
                  </a:lnTo>
                  <a:lnTo>
                    <a:pt x="165633" y="107099"/>
                  </a:lnTo>
                  <a:lnTo>
                    <a:pt x="164604" y="105829"/>
                  </a:lnTo>
                  <a:lnTo>
                    <a:pt x="169214" y="105829"/>
                  </a:lnTo>
                  <a:lnTo>
                    <a:pt x="171513" y="103289"/>
                  </a:lnTo>
                  <a:lnTo>
                    <a:pt x="172173" y="103289"/>
                  </a:lnTo>
                  <a:lnTo>
                    <a:pt x="172770" y="100749"/>
                  </a:lnTo>
                  <a:lnTo>
                    <a:pt x="168414" y="99479"/>
                  </a:lnTo>
                  <a:lnTo>
                    <a:pt x="166636" y="96939"/>
                  </a:lnTo>
                  <a:lnTo>
                    <a:pt x="171653" y="95669"/>
                  </a:lnTo>
                  <a:lnTo>
                    <a:pt x="169748" y="93129"/>
                  </a:lnTo>
                  <a:lnTo>
                    <a:pt x="168795" y="91859"/>
                  </a:lnTo>
                  <a:lnTo>
                    <a:pt x="170408" y="90411"/>
                  </a:lnTo>
                  <a:lnTo>
                    <a:pt x="168046" y="89319"/>
                  </a:lnTo>
                  <a:lnTo>
                    <a:pt x="168529" y="89319"/>
                  </a:lnTo>
                  <a:lnTo>
                    <a:pt x="164414" y="88049"/>
                  </a:lnTo>
                  <a:lnTo>
                    <a:pt x="172707" y="88049"/>
                  </a:lnTo>
                  <a:lnTo>
                    <a:pt x="171627" y="86779"/>
                  </a:lnTo>
                  <a:lnTo>
                    <a:pt x="171729" y="85509"/>
                  </a:lnTo>
                  <a:lnTo>
                    <a:pt x="166204" y="85509"/>
                  </a:lnTo>
                  <a:lnTo>
                    <a:pt x="169252" y="84239"/>
                  </a:lnTo>
                  <a:lnTo>
                    <a:pt x="168643" y="81699"/>
                  </a:lnTo>
                  <a:lnTo>
                    <a:pt x="167881" y="80429"/>
                  </a:lnTo>
                  <a:lnTo>
                    <a:pt x="170446" y="79159"/>
                  </a:lnTo>
                  <a:lnTo>
                    <a:pt x="169075" y="77889"/>
                  </a:lnTo>
                  <a:lnTo>
                    <a:pt x="167703" y="76619"/>
                  </a:lnTo>
                  <a:lnTo>
                    <a:pt x="170675" y="76619"/>
                  </a:lnTo>
                  <a:lnTo>
                    <a:pt x="171805" y="74079"/>
                  </a:lnTo>
                  <a:lnTo>
                    <a:pt x="171094" y="72809"/>
                  </a:lnTo>
                  <a:lnTo>
                    <a:pt x="173215" y="72809"/>
                  </a:lnTo>
                  <a:lnTo>
                    <a:pt x="173405" y="71539"/>
                  </a:lnTo>
                  <a:lnTo>
                    <a:pt x="164490" y="71539"/>
                  </a:lnTo>
                  <a:lnTo>
                    <a:pt x="168910" y="70269"/>
                  </a:lnTo>
                  <a:lnTo>
                    <a:pt x="168859" y="68999"/>
                  </a:lnTo>
                  <a:lnTo>
                    <a:pt x="172694" y="66459"/>
                  </a:lnTo>
                  <a:lnTo>
                    <a:pt x="168656" y="65189"/>
                  </a:lnTo>
                  <a:lnTo>
                    <a:pt x="170865" y="65189"/>
                  </a:lnTo>
                  <a:lnTo>
                    <a:pt x="173723" y="626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999667" y="9496304"/>
              <a:ext cx="173355" cy="864235"/>
            </a:xfrm>
            <a:custGeom>
              <a:avLst/>
              <a:gdLst/>
              <a:ahLst/>
              <a:cxnLst/>
              <a:rect l="l" t="t" r="r" b="b"/>
              <a:pathLst>
                <a:path w="173355" h="864234">
                  <a:moveTo>
                    <a:pt x="457" y="378104"/>
                  </a:moveTo>
                  <a:lnTo>
                    <a:pt x="177" y="377748"/>
                  </a:lnTo>
                  <a:lnTo>
                    <a:pt x="0" y="377990"/>
                  </a:lnTo>
                  <a:lnTo>
                    <a:pt x="190" y="378015"/>
                  </a:lnTo>
                  <a:lnTo>
                    <a:pt x="355" y="378066"/>
                  </a:lnTo>
                  <a:close/>
                </a:path>
                <a:path w="173355" h="864234">
                  <a:moveTo>
                    <a:pt x="774" y="378206"/>
                  </a:moveTo>
                  <a:lnTo>
                    <a:pt x="457" y="378104"/>
                  </a:lnTo>
                  <a:lnTo>
                    <a:pt x="736" y="378460"/>
                  </a:lnTo>
                  <a:lnTo>
                    <a:pt x="774" y="378320"/>
                  </a:lnTo>
                  <a:close/>
                </a:path>
                <a:path w="173355" h="864234">
                  <a:moveTo>
                    <a:pt x="914" y="370103"/>
                  </a:moveTo>
                  <a:lnTo>
                    <a:pt x="749" y="369824"/>
                  </a:lnTo>
                  <a:lnTo>
                    <a:pt x="355" y="369862"/>
                  </a:lnTo>
                  <a:lnTo>
                    <a:pt x="914" y="370103"/>
                  </a:lnTo>
                  <a:close/>
                </a:path>
                <a:path w="173355" h="864234">
                  <a:moveTo>
                    <a:pt x="1358" y="379209"/>
                  </a:moveTo>
                  <a:lnTo>
                    <a:pt x="736" y="378460"/>
                  </a:lnTo>
                  <a:lnTo>
                    <a:pt x="698" y="378675"/>
                  </a:lnTo>
                  <a:lnTo>
                    <a:pt x="558" y="378917"/>
                  </a:lnTo>
                  <a:lnTo>
                    <a:pt x="1358" y="379209"/>
                  </a:lnTo>
                  <a:close/>
                </a:path>
                <a:path w="173355" h="864234">
                  <a:moveTo>
                    <a:pt x="1841" y="370509"/>
                  </a:moveTo>
                  <a:lnTo>
                    <a:pt x="914" y="370103"/>
                  </a:lnTo>
                  <a:lnTo>
                    <a:pt x="1016" y="370281"/>
                  </a:lnTo>
                  <a:lnTo>
                    <a:pt x="1841" y="370509"/>
                  </a:lnTo>
                  <a:close/>
                </a:path>
                <a:path w="173355" h="864234">
                  <a:moveTo>
                    <a:pt x="2438" y="378142"/>
                  </a:moveTo>
                  <a:lnTo>
                    <a:pt x="2311" y="377431"/>
                  </a:lnTo>
                  <a:lnTo>
                    <a:pt x="1689" y="377190"/>
                  </a:lnTo>
                  <a:lnTo>
                    <a:pt x="2438" y="378142"/>
                  </a:lnTo>
                  <a:close/>
                </a:path>
                <a:path w="173355" h="864234">
                  <a:moveTo>
                    <a:pt x="2882" y="370789"/>
                  </a:moveTo>
                  <a:lnTo>
                    <a:pt x="1841" y="370509"/>
                  </a:lnTo>
                  <a:lnTo>
                    <a:pt x="2044" y="370598"/>
                  </a:lnTo>
                  <a:lnTo>
                    <a:pt x="2387" y="370687"/>
                  </a:lnTo>
                  <a:lnTo>
                    <a:pt x="2882" y="370789"/>
                  </a:lnTo>
                  <a:close/>
                </a:path>
                <a:path w="173355" h="864234">
                  <a:moveTo>
                    <a:pt x="3073" y="377736"/>
                  </a:moveTo>
                  <a:lnTo>
                    <a:pt x="2755" y="377190"/>
                  </a:lnTo>
                  <a:lnTo>
                    <a:pt x="1689" y="375920"/>
                  </a:lnTo>
                  <a:lnTo>
                    <a:pt x="2260" y="377190"/>
                  </a:lnTo>
                  <a:lnTo>
                    <a:pt x="2311" y="377431"/>
                  </a:lnTo>
                  <a:lnTo>
                    <a:pt x="3073" y="377736"/>
                  </a:lnTo>
                  <a:close/>
                </a:path>
                <a:path w="173355" h="864234">
                  <a:moveTo>
                    <a:pt x="3670" y="379730"/>
                  </a:moveTo>
                  <a:lnTo>
                    <a:pt x="2438" y="378142"/>
                  </a:lnTo>
                  <a:lnTo>
                    <a:pt x="2717" y="379730"/>
                  </a:lnTo>
                  <a:lnTo>
                    <a:pt x="3670" y="379730"/>
                  </a:lnTo>
                  <a:close/>
                </a:path>
                <a:path w="173355" h="864234">
                  <a:moveTo>
                    <a:pt x="4521" y="359410"/>
                  </a:moveTo>
                  <a:lnTo>
                    <a:pt x="2730" y="359410"/>
                  </a:lnTo>
                  <a:lnTo>
                    <a:pt x="3289" y="360680"/>
                  </a:lnTo>
                  <a:lnTo>
                    <a:pt x="4521" y="359410"/>
                  </a:lnTo>
                  <a:close/>
                </a:path>
                <a:path w="173355" h="864234">
                  <a:moveTo>
                    <a:pt x="4660" y="369379"/>
                  </a:moveTo>
                  <a:lnTo>
                    <a:pt x="2984" y="368541"/>
                  </a:lnTo>
                  <a:lnTo>
                    <a:pt x="2654" y="369011"/>
                  </a:lnTo>
                  <a:lnTo>
                    <a:pt x="508" y="369417"/>
                  </a:lnTo>
                  <a:lnTo>
                    <a:pt x="749" y="369824"/>
                  </a:lnTo>
                  <a:lnTo>
                    <a:pt x="4660" y="369379"/>
                  </a:lnTo>
                  <a:close/>
                </a:path>
                <a:path w="173355" h="864234">
                  <a:moveTo>
                    <a:pt x="4902" y="378460"/>
                  </a:moveTo>
                  <a:lnTo>
                    <a:pt x="3073" y="377736"/>
                  </a:lnTo>
                  <a:lnTo>
                    <a:pt x="3492" y="378460"/>
                  </a:lnTo>
                  <a:lnTo>
                    <a:pt x="4902" y="378460"/>
                  </a:lnTo>
                  <a:close/>
                </a:path>
                <a:path w="173355" h="864234">
                  <a:moveTo>
                    <a:pt x="5664" y="356311"/>
                  </a:moveTo>
                  <a:lnTo>
                    <a:pt x="4343" y="355600"/>
                  </a:lnTo>
                  <a:lnTo>
                    <a:pt x="5168" y="356870"/>
                  </a:lnTo>
                  <a:lnTo>
                    <a:pt x="5664" y="356311"/>
                  </a:lnTo>
                  <a:close/>
                </a:path>
                <a:path w="173355" h="864234">
                  <a:moveTo>
                    <a:pt x="7277" y="354761"/>
                  </a:moveTo>
                  <a:lnTo>
                    <a:pt x="6908" y="354672"/>
                  </a:lnTo>
                  <a:lnTo>
                    <a:pt x="7251" y="354774"/>
                  </a:lnTo>
                  <a:close/>
                </a:path>
                <a:path w="173355" h="864234">
                  <a:moveTo>
                    <a:pt x="7416" y="374878"/>
                  </a:moveTo>
                  <a:lnTo>
                    <a:pt x="6654" y="374650"/>
                  </a:lnTo>
                  <a:lnTo>
                    <a:pt x="6032" y="375920"/>
                  </a:lnTo>
                  <a:lnTo>
                    <a:pt x="7416" y="374878"/>
                  </a:lnTo>
                  <a:close/>
                </a:path>
                <a:path w="173355" h="864234">
                  <a:moveTo>
                    <a:pt x="8559" y="349275"/>
                  </a:moveTo>
                  <a:lnTo>
                    <a:pt x="7327" y="350062"/>
                  </a:lnTo>
                  <a:lnTo>
                    <a:pt x="8013" y="349745"/>
                  </a:lnTo>
                  <a:lnTo>
                    <a:pt x="8343" y="349504"/>
                  </a:lnTo>
                  <a:lnTo>
                    <a:pt x="8559" y="349275"/>
                  </a:lnTo>
                  <a:close/>
                </a:path>
                <a:path w="173355" h="864234">
                  <a:moveTo>
                    <a:pt x="10629" y="342353"/>
                  </a:moveTo>
                  <a:lnTo>
                    <a:pt x="10375" y="342328"/>
                  </a:lnTo>
                  <a:lnTo>
                    <a:pt x="10096" y="342341"/>
                  </a:lnTo>
                  <a:lnTo>
                    <a:pt x="9842" y="342417"/>
                  </a:lnTo>
                  <a:lnTo>
                    <a:pt x="10045" y="342442"/>
                  </a:lnTo>
                  <a:lnTo>
                    <a:pt x="10325" y="342404"/>
                  </a:lnTo>
                  <a:lnTo>
                    <a:pt x="10629" y="342353"/>
                  </a:lnTo>
                  <a:close/>
                </a:path>
                <a:path w="173355" h="864234">
                  <a:moveTo>
                    <a:pt x="12446" y="379730"/>
                  </a:moveTo>
                  <a:lnTo>
                    <a:pt x="6032" y="375920"/>
                  </a:lnTo>
                  <a:lnTo>
                    <a:pt x="4953" y="375920"/>
                  </a:lnTo>
                  <a:lnTo>
                    <a:pt x="3200" y="374650"/>
                  </a:lnTo>
                  <a:lnTo>
                    <a:pt x="2159" y="374650"/>
                  </a:lnTo>
                  <a:lnTo>
                    <a:pt x="2895" y="375920"/>
                  </a:lnTo>
                  <a:lnTo>
                    <a:pt x="4584" y="377190"/>
                  </a:lnTo>
                  <a:lnTo>
                    <a:pt x="5295" y="378460"/>
                  </a:lnTo>
                  <a:lnTo>
                    <a:pt x="6426" y="378460"/>
                  </a:lnTo>
                  <a:lnTo>
                    <a:pt x="12446" y="379730"/>
                  </a:lnTo>
                  <a:close/>
                </a:path>
                <a:path w="173355" h="864234">
                  <a:moveTo>
                    <a:pt x="13970" y="374650"/>
                  </a:moveTo>
                  <a:lnTo>
                    <a:pt x="11290" y="373710"/>
                  </a:lnTo>
                  <a:lnTo>
                    <a:pt x="11658" y="374650"/>
                  </a:lnTo>
                  <a:lnTo>
                    <a:pt x="13970" y="374650"/>
                  </a:lnTo>
                  <a:close/>
                </a:path>
                <a:path w="173355" h="864234">
                  <a:moveTo>
                    <a:pt x="14744" y="308597"/>
                  </a:moveTo>
                  <a:close/>
                </a:path>
                <a:path w="173355" h="864234">
                  <a:moveTo>
                    <a:pt x="14986" y="361950"/>
                  </a:moveTo>
                  <a:lnTo>
                    <a:pt x="14884" y="360680"/>
                  </a:lnTo>
                  <a:lnTo>
                    <a:pt x="14300" y="360680"/>
                  </a:lnTo>
                  <a:lnTo>
                    <a:pt x="14986" y="361950"/>
                  </a:lnTo>
                  <a:close/>
                </a:path>
                <a:path w="173355" h="864234">
                  <a:moveTo>
                    <a:pt x="17678" y="361950"/>
                  </a:moveTo>
                  <a:lnTo>
                    <a:pt x="16484" y="363613"/>
                  </a:lnTo>
                  <a:lnTo>
                    <a:pt x="17030" y="363562"/>
                  </a:lnTo>
                  <a:lnTo>
                    <a:pt x="17678" y="361950"/>
                  </a:lnTo>
                  <a:close/>
                </a:path>
                <a:path w="173355" h="864234">
                  <a:moveTo>
                    <a:pt x="17678" y="306438"/>
                  </a:moveTo>
                  <a:lnTo>
                    <a:pt x="17157" y="305181"/>
                  </a:lnTo>
                  <a:lnTo>
                    <a:pt x="15367" y="305549"/>
                  </a:lnTo>
                  <a:lnTo>
                    <a:pt x="17678" y="306438"/>
                  </a:lnTo>
                  <a:close/>
                </a:path>
                <a:path w="173355" h="864234">
                  <a:moveTo>
                    <a:pt x="18110" y="307340"/>
                  </a:moveTo>
                  <a:lnTo>
                    <a:pt x="14706" y="307340"/>
                  </a:lnTo>
                  <a:lnTo>
                    <a:pt x="14744" y="308597"/>
                  </a:lnTo>
                  <a:lnTo>
                    <a:pt x="18110" y="307340"/>
                  </a:lnTo>
                  <a:close/>
                </a:path>
                <a:path w="173355" h="864234">
                  <a:moveTo>
                    <a:pt x="19253" y="363613"/>
                  </a:moveTo>
                  <a:lnTo>
                    <a:pt x="19240" y="363385"/>
                  </a:lnTo>
                  <a:lnTo>
                    <a:pt x="17030" y="363562"/>
                  </a:lnTo>
                  <a:lnTo>
                    <a:pt x="16764" y="364248"/>
                  </a:lnTo>
                  <a:lnTo>
                    <a:pt x="19253" y="363613"/>
                  </a:lnTo>
                  <a:close/>
                </a:path>
                <a:path w="173355" h="864234">
                  <a:moveTo>
                    <a:pt x="21564" y="267512"/>
                  </a:moveTo>
                  <a:lnTo>
                    <a:pt x="21488" y="267347"/>
                  </a:lnTo>
                  <a:lnTo>
                    <a:pt x="21056" y="266712"/>
                  </a:lnTo>
                  <a:lnTo>
                    <a:pt x="21183" y="267119"/>
                  </a:lnTo>
                  <a:lnTo>
                    <a:pt x="21564" y="267589"/>
                  </a:lnTo>
                  <a:close/>
                </a:path>
                <a:path w="173355" h="864234">
                  <a:moveTo>
                    <a:pt x="21666" y="276580"/>
                  </a:moveTo>
                  <a:lnTo>
                    <a:pt x="21412" y="275590"/>
                  </a:lnTo>
                  <a:lnTo>
                    <a:pt x="20802" y="275590"/>
                  </a:lnTo>
                  <a:lnTo>
                    <a:pt x="20269" y="275590"/>
                  </a:lnTo>
                  <a:lnTo>
                    <a:pt x="21666" y="276580"/>
                  </a:lnTo>
                  <a:close/>
                </a:path>
                <a:path w="173355" h="864234">
                  <a:moveTo>
                    <a:pt x="21793" y="292836"/>
                  </a:moveTo>
                  <a:lnTo>
                    <a:pt x="21437" y="292366"/>
                  </a:lnTo>
                  <a:lnTo>
                    <a:pt x="20764" y="292696"/>
                  </a:lnTo>
                  <a:lnTo>
                    <a:pt x="20789" y="293103"/>
                  </a:lnTo>
                  <a:lnTo>
                    <a:pt x="21107" y="293547"/>
                  </a:lnTo>
                  <a:lnTo>
                    <a:pt x="21386" y="293217"/>
                  </a:lnTo>
                  <a:lnTo>
                    <a:pt x="21793" y="292836"/>
                  </a:lnTo>
                  <a:close/>
                </a:path>
                <a:path w="173355" h="864234">
                  <a:moveTo>
                    <a:pt x="22047" y="276860"/>
                  </a:moveTo>
                  <a:lnTo>
                    <a:pt x="21666" y="276580"/>
                  </a:lnTo>
                  <a:lnTo>
                    <a:pt x="21729" y="276860"/>
                  </a:lnTo>
                  <a:lnTo>
                    <a:pt x="22047" y="276860"/>
                  </a:lnTo>
                  <a:close/>
                </a:path>
                <a:path w="173355" h="864234">
                  <a:moveTo>
                    <a:pt x="22250" y="269240"/>
                  </a:moveTo>
                  <a:lnTo>
                    <a:pt x="21856" y="267970"/>
                  </a:lnTo>
                  <a:lnTo>
                    <a:pt x="21564" y="267970"/>
                  </a:lnTo>
                  <a:lnTo>
                    <a:pt x="21590" y="269240"/>
                  </a:lnTo>
                  <a:lnTo>
                    <a:pt x="22250" y="269240"/>
                  </a:lnTo>
                  <a:close/>
                </a:path>
                <a:path w="173355" h="864234">
                  <a:moveTo>
                    <a:pt x="22288" y="294678"/>
                  </a:moveTo>
                  <a:lnTo>
                    <a:pt x="21818" y="294284"/>
                  </a:lnTo>
                  <a:lnTo>
                    <a:pt x="21374" y="293903"/>
                  </a:lnTo>
                  <a:lnTo>
                    <a:pt x="21107" y="293547"/>
                  </a:lnTo>
                  <a:lnTo>
                    <a:pt x="20789" y="293954"/>
                  </a:lnTo>
                  <a:lnTo>
                    <a:pt x="20650" y="294284"/>
                  </a:lnTo>
                  <a:lnTo>
                    <a:pt x="22288" y="294678"/>
                  </a:lnTo>
                  <a:close/>
                </a:path>
                <a:path w="173355" h="864234">
                  <a:moveTo>
                    <a:pt x="22745" y="273050"/>
                  </a:moveTo>
                  <a:lnTo>
                    <a:pt x="20332" y="271780"/>
                  </a:lnTo>
                  <a:lnTo>
                    <a:pt x="20650" y="273050"/>
                  </a:lnTo>
                  <a:lnTo>
                    <a:pt x="22745" y="273050"/>
                  </a:lnTo>
                  <a:close/>
                </a:path>
                <a:path w="173355" h="864234">
                  <a:moveTo>
                    <a:pt x="22948" y="273050"/>
                  </a:moveTo>
                  <a:lnTo>
                    <a:pt x="22745" y="273050"/>
                  </a:lnTo>
                  <a:lnTo>
                    <a:pt x="22910" y="273138"/>
                  </a:lnTo>
                  <a:close/>
                </a:path>
                <a:path w="173355" h="864234">
                  <a:moveTo>
                    <a:pt x="23063" y="347980"/>
                  </a:moveTo>
                  <a:lnTo>
                    <a:pt x="22466" y="346710"/>
                  </a:lnTo>
                  <a:lnTo>
                    <a:pt x="21501" y="347446"/>
                  </a:lnTo>
                  <a:lnTo>
                    <a:pt x="23063" y="347980"/>
                  </a:lnTo>
                  <a:close/>
                </a:path>
                <a:path w="173355" h="864234">
                  <a:moveTo>
                    <a:pt x="23126" y="362623"/>
                  </a:moveTo>
                  <a:lnTo>
                    <a:pt x="19431" y="363562"/>
                  </a:lnTo>
                  <a:lnTo>
                    <a:pt x="19354" y="364261"/>
                  </a:lnTo>
                  <a:lnTo>
                    <a:pt x="23126" y="362623"/>
                  </a:lnTo>
                  <a:close/>
                </a:path>
                <a:path w="173355" h="864234">
                  <a:moveTo>
                    <a:pt x="24015" y="344170"/>
                  </a:moveTo>
                  <a:lnTo>
                    <a:pt x="22936" y="344170"/>
                  </a:lnTo>
                  <a:lnTo>
                    <a:pt x="23825" y="345440"/>
                  </a:lnTo>
                  <a:lnTo>
                    <a:pt x="24015" y="344170"/>
                  </a:lnTo>
                  <a:close/>
                </a:path>
                <a:path w="173355" h="864234">
                  <a:moveTo>
                    <a:pt x="24015" y="328104"/>
                  </a:moveTo>
                  <a:lnTo>
                    <a:pt x="23761" y="328142"/>
                  </a:lnTo>
                  <a:lnTo>
                    <a:pt x="23926" y="328142"/>
                  </a:lnTo>
                  <a:close/>
                </a:path>
                <a:path w="173355" h="864234">
                  <a:moveTo>
                    <a:pt x="24282" y="257111"/>
                  </a:moveTo>
                  <a:lnTo>
                    <a:pt x="23495" y="256540"/>
                  </a:lnTo>
                  <a:lnTo>
                    <a:pt x="23329" y="255981"/>
                  </a:lnTo>
                  <a:lnTo>
                    <a:pt x="22237" y="256540"/>
                  </a:lnTo>
                  <a:lnTo>
                    <a:pt x="24282" y="257111"/>
                  </a:lnTo>
                  <a:close/>
                </a:path>
                <a:path w="173355" h="864234">
                  <a:moveTo>
                    <a:pt x="25260" y="238086"/>
                  </a:moveTo>
                  <a:lnTo>
                    <a:pt x="25158" y="238252"/>
                  </a:lnTo>
                  <a:lnTo>
                    <a:pt x="25260" y="238086"/>
                  </a:lnTo>
                  <a:close/>
                </a:path>
                <a:path w="173355" h="864234">
                  <a:moveTo>
                    <a:pt x="27609" y="332740"/>
                  </a:moveTo>
                  <a:lnTo>
                    <a:pt x="26974" y="332740"/>
                  </a:lnTo>
                  <a:lnTo>
                    <a:pt x="26111" y="331812"/>
                  </a:lnTo>
                  <a:lnTo>
                    <a:pt x="26111" y="332740"/>
                  </a:lnTo>
                  <a:lnTo>
                    <a:pt x="24587" y="332740"/>
                  </a:lnTo>
                  <a:lnTo>
                    <a:pt x="24688" y="331470"/>
                  </a:lnTo>
                  <a:lnTo>
                    <a:pt x="26111" y="332740"/>
                  </a:lnTo>
                  <a:lnTo>
                    <a:pt x="26111" y="331812"/>
                  </a:lnTo>
                  <a:lnTo>
                    <a:pt x="25793" y="331470"/>
                  </a:lnTo>
                  <a:lnTo>
                    <a:pt x="27317" y="328930"/>
                  </a:lnTo>
                  <a:lnTo>
                    <a:pt x="23571" y="328930"/>
                  </a:lnTo>
                  <a:lnTo>
                    <a:pt x="21082" y="325120"/>
                  </a:lnTo>
                  <a:lnTo>
                    <a:pt x="26339" y="323850"/>
                  </a:lnTo>
                  <a:lnTo>
                    <a:pt x="25565" y="321310"/>
                  </a:lnTo>
                  <a:lnTo>
                    <a:pt x="26581" y="321310"/>
                  </a:lnTo>
                  <a:lnTo>
                    <a:pt x="25717" y="320040"/>
                  </a:lnTo>
                  <a:lnTo>
                    <a:pt x="26568" y="318770"/>
                  </a:lnTo>
                  <a:lnTo>
                    <a:pt x="16268" y="318770"/>
                  </a:lnTo>
                  <a:lnTo>
                    <a:pt x="15925" y="318770"/>
                  </a:lnTo>
                  <a:lnTo>
                    <a:pt x="13931" y="318770"/>
                  </a:lnTo>
                  <a:lnTo>
                    <a:pt x="12674" y="320040"/>
                  </a:lnTo>
                  <a:lnTo>
                    <a:pt x="14465" y="322580"/>
                  </a:lnTo>
                  <a:lnTo>
                    <a:pt x="15582" y="325120"/>
                  </a:lnTo>
                  <a:lnTo>
                    <a:pt x="12776" y="325120"/>
                  </a:lnTo>
                  <a:lnTo>
                    <a:pt x="12928" y="327660"/>
                  </a:lnTo>
                  <a:lnTo>
                    <a:pt x="12052" y="328930"/>
                  </a:lnTo>
                  <a:lnTo>
                    <a:pt x="13373" y="328930"/>
                  </a:lnTo>
                  <a:lnTo>
                    <a:pt x="12992" y="330200"/>
                  </a:lnTo>
                  <a:lnTo>
                    <a:pt x="15113" y="330200"/>
                  </a:lnTo>
                  <a:lnTo>
                    <a:pt x="11760" y="331470"/>
                  </a:lnTo>
                  <a:lnTo>
                    <a:pt x="13169" y="337820"/>
                  </a:lnTo>
                  <a:lnTo>
                    <a:pt x="10680" y="339064"/>
                  </a:lnTo>
                  <a:lnTo>
                    <a:pt x="9601" y="337820"/>
                  </a:lnTo>
                  <a:lnTo>
                    <a:pt x="9525" y="339090"/>
                  </a:lnTo>
                  <a:lnTo>
                    <a:pt x="10274" y="341630"/>
                  </a:lnTo>
                  <a:lnTo>
                    <a:pt x="14541" y="341630"/>
                  </a:lnTo>
                  <a:lnTo>
                    <a:pt x="15074" y="341630"/>
                  </a:lnTo>
                  <a:lnTo>
                    <a:pt x="16014" y="342900"/>
                  </a:lnTo>
                  <a:lnTo>
                    <a:pt x="15875" y="342900"/>
                  </a:lnTo>
                  <a:lnTo>
                    <a:pt x="14541" y="341630"/>
                  </a:lnTo>
                  <a:lnTo>
                    <a:pt x="12065" y="342900"/>
                  </a:lnTo>
                  <a:lnTo>
                    <a:pt x="12890" y="342900"/>
                  </a:lnTo>
                  <a:lnTo>
                    <a:pt x="8394" y="344170"/>
                  </a:lnTo>
                  <a:lnTo>
                    <a:pt x="17614" y="344170"/>
                  </a:lnTo>
                  <a:lnTo>
                    <a:pt x="16027" y="344805"/>
                  </a:lnTo>
                  <a:lnTo>
                    <a:pt x="16027" y="350520"/>
                  </a:lnTo>
                  <a:lnTo>
                    <a:pt x="13106" y="350520"/>
                  </a:lnTo>
                  <a:lnTo>
                    <a:pt x="12420" y="349250"/>
                  </a:lnTo>
                  <a:lnTo>
                    <a:pt x="12560" y="349250"/>
                  </a:lnTo>
                  <a:lnTo>
                    <a:pt x="12141" y="348475"/>
                  </a:lnTo>
                  <a:lnTo>
                    <a:pt x="16027" y="350520"/>
                  </a:lnTo>
                  <a:lnTo>
                    <a:pt x="16027" y="344805"/>
                  </a:lnTo>
                  <a:lnTo>
                    <a:pt x="14376" y="345440"/>
                  </a:lnTo>
                  <a:lnTo>
                    <a:pt x="13157" y="345440"/>
                  </a:lnTo>
                  <a:lnTo>
                    <a:pt x="13639" y="346710"/>
                  </a:lnTo>
                  <a:lnTo>
                    <a:pt x="15163" y="347980"/>
                  </a:lnTo>
                  <a:lnTo>
                    <a:pt x="11887" y="347980"/>
                  </a:lnTo>
                  <a:lnTo>
                    <a:pt x="13512" y="346710"/>
                  </a:lnTo>
                  <a:lnTo>
                    <a:pt x="11264" y="346710"/>
                  </a:lnTo>
                  <a:lnTo>
                    <a:pt x="11201" y="347980"/>
                  </a:lnTo>
                  <a:lnTo>
                    <a:pt x="11480" y="348119"/>
                  </a:lnTo>
                  <a:lnTo>
                    <a:pt x="8445" y="349250"/>
                  </a:lnTo>
                  <a:lnTo>
                    <a:pt x="8648" y="349250"/>
                  </a:lnTo>
                  <a:lnTo>
                    <a:pt x="9232" y="349250"/>
                  </a:lnTo>
                  <a:lnTo>
                    <a:pt x="8572" y="350520"/>
                  </a:lnTo>
                  <a:lnTo>
                    <a:pt x="8648" y="349250"/>
                  </a:lnTo>
                  <a:lnTo>
                    <a:pt x="6819" y="351790"/>
                  </a:lnTo>
                  <a:lnTo>
                    <a:pt x="7785" y="350520"/>
                  </a:lnTo>
                  <a:lnTo>
                    <a:pt x="14655" y="354330"/>
                  </a:lnTo>
                  <a:lnTo>
                    <a:pt x="8763" y="354330"/>
                  </a:lnTo>
                  <a:lnTo>
                    <a:pt x="8521" y="354330"/>
                  </a:lnTo>
                  <a:lnTo>
                    <a:pt x="9410" y="354850"/>
                  </a:lnTo>
                  <a:lnTo>
                    <a:pt x="10337" y="355600"/>
                  </a:lnTo>
                  <a:lnTo>
                    <a:pt x="6299" y="355600"/>
                  </a:lnTo>
                  <a:lnTo>
                    <a:pt x="5664" y="356311"/>
                  </a:lnTo>
                  <a:lnTo>
                    <a:pt x="6667" y="356870"/>
                  </a:lnTo>
                  <a:lnTo>
                    <a:pt x="5168" y="356870"/>
                  </a:lnTo>
                  <a:lnTo>
                    <a:pt x="2070" y="356870"/>
                  </a:lnTo>
                  <a:lnTo>
                    <a:pt x="5003" y="359041"/>
                  </a:lnTo>
                  <a:lnTo>
                    <a:pt x="5207" y="359410"/>
                  </a:lnTo>
                  <a:lnTo>
                    <a:pt x="5486" y="359410"/>
                  </a:lnTo>
                  <a:lnTo>
                    <a:pt x="5765" y="359410"/>
                  </a:lnTo>
                  <a:lnTo>
                    <a:pt x="8826" y="361950"/>
                  </a:lnTo>
                  <a:lnTo>
                    <a:pt x="812" y="363220"/>
                  </a:lnTo>
                  <a:lnTo>
                    <a:pt x="5029" y="365760"/>
                  </a:lnTo>
                  <a:lnTo>
                    <a:pt x="6540" y="368300"/>
                  </a:lnTo>
                  <a:lnTo>
                    <a:pt x="9855" y="369570"/>
                  </a:lnTo>
                  <a:lnTo>
                    <a:pt x="11137" y="372110"/>
                  </a:lnTo>
                  <a:lnTo>
                    <a:pt x="9410" y="372110"/>
                  </a:lnTo>
                  <a:lnTo>
                    <a:pt x="7607" y="370840"/>
                  </a:lnTo>
                  <a:lnTo>
                    <a:pt x="5918" y="372110"/>
                  </a:lnTo>
                  <a:lnTo>
                    <a:pt x="6972" y="373380"/>
                  </a:lnTo>
                  <a:lnTo>
                    <a:pt x="4178" y="373380"/>
                  </a:lnTo>
                  <a:lnTo>
                    <a:pt x="4267" y="374650"/>
                  </a:lnTo>
                  <a:lnTo>
                    <a:pt x="6654" y="374650"/>
                  </a:lnTo>
                  <a:lnTo>
                    <a:pt x="7721" y="374650"/>
                  </a:lnTo>
                  <a:lnTo>
                    <a:pt x="7416" y="374878"/>
                  </a:lnTo>
                  <a:lnTo>
                    <a:pt x="10820" y="375920"/>
                  </a:lnTo>
                  <a:lnTo>
                    <a:pt x="7556" y="373380"/>
                  </a:lnTo>
                  <a:lnTo>
                    <a:pt x="10312" y="373380"/>
                  </a:lnTo>
                  <a:lnTo>
                    <a:pt x="11290" y="373710"/>
                  </a:lnTo>
                  <a:lnTo>
                    <a:pt x="11150" y="373380"/>
                  </a:lnTo>
                  <a:lnTo>
                    <a:pt x="13576" y="373380"/>
                  </a:lnTo>
                  <a:lnTo>
                    <a:pt x="12496" y="372110"/>
                  </a:lnTo>
                  <a:lnTo>
                    <a:pt x="15544" y="372110"/>
                  </a:lnTo>
                  <a:lnTo>
                    <a:pt x="14808" y="373380"/>
                  </a:lnTo>
                  <a:lnTo>
                    <a:pt x="17627" y="372110"/>
                  </a:lnTo>
                  <a:lnTo>
                    <a:pt x="12153" y="369570"/>
                  </a:lnTo>
                  <a:lnTo>
                    <a:pt x="15773" y="369570"/>
                  </a:lnTo>
                  <a:lnTo>
                    <a:pt x="15290" y="368300"/>
                  </a:lnTo>
                  <a:lnTo>
                    <a:pt x="14808" y="367030"/>
                  </a:lnTo>
                  <a:lnTo>
                    <a:pt x="12674" y="368300"/>
                  </a:lnTo>
                  <a:lnTo>
                    <a:pt x="9347" y="365760"/>
                  </a:lnTo>
                  <a:lnTo>
                    <a:pt x="14249" y="365760"/>
                  </a:lnTo>
                  <a:lnTo>
                    <a:pt x="14744" y="364490"/>
                  </a:lnTo>
                  <a:lnTo>
                    <a:pt x="15976" y="364490"/>
                  </a:lnTo>
                  <a:lnTo>
                    <a:pt x="14693" y="363651"/>
                  </a:lnTo>
                  <a:lnTo>
                    <a:pt x="15760" y="363220"/>
                  </a:lnTo>
                  <a:lnTo>
                    <a:pt x="14592" y="362432"/>
                  </a:lnTo>
                  <a:lnTo>
                    <a:pt x="14592" y="364490"/>
                  </a:lnTo>
                  <a:lnTo>
                    <a:pt x="12674" y="364490"/>
                  </a:lnTo>
                  <a:lnTo>
                    <a:pt x="14287" y="363816"/>
                  </a:lnTo>
                  <a:lnTo>
                    <a:pt x="14592" y="364490"/>
                  </a:lnTo>
                  <a:lnTo>
                    <a:pt x="14592" y="362432"/>
                  </a:lnTo>
                  <a:lnTo>
                    <a:pt x="12014" y="360680"/>
                  </a:lnTo>
                  <a:lnTo>
                    <a:pt x="14300" y="360680"/>
                  </a:lnTo>
                  <a:lnTo>
                    <a:pt x="13601" y="359410"/>
                  </a:lnTo>
                  <a:lnTo>
                    <a:pt x="14795" y="359689"/>
                  </a:lnTo>
                  <a:lnTo>
                    <a:pt x="14884" y="360680"/>
                  </a:lnTo>
                  <a:lnTo>
                    <a:pt x="17068" y="360680"/>
                  </a:lnTo>
                  <a:lnTo>
                    <a:pt x="15633" y="359879"/>
                  </a:lnTo>
                  <a:lnTo>
                    <a:pt x="19050" y="360680"/>
                  </a:lnTo>
                  <a:lnTo>
                    <a:pt x="12992" y="358140"/>
                  </a:lnTo>
                  <a:lnTo>
                    <a:pt x="18389" y="358140"/>
                  </a:lnTo>
                  <a:lnTo>
                    <a:pt x="16700" y="359410"/>
                  </a:lnTo>
                  <a:lnTo>
                    <a:pt x="19418" y="358140"/>
                  </a:lnTo>
                  <a:lnTo>
                    <a:pt x="14859" y="356870"/>
                  </a:lnTo>
                  <a:lnTo>
                    <a:pt x="20497" y="356870"/>
                  </a:lnTo>
                  <a:lnTo>
                    <a:pt x="20764" y="357708"/>
                  </a:lnTo>
                  <a:lnTo>
                    <a:pt x="22059" y="356946"/>
                  </a:lnTo>
                  <a:lnTo>
                    <a:pt x="22682" y="357111"/>
                  </a:lnTo>
                  <a:lnTo>
                    <a:pt x="21793" y="356298"/>
                  </a:lnTo>
                  <a:lnTo>
                    <a:pt x="21564" y="356095"/>
                  </a:lnTo>
                  <a:lnTo>
                    <a:pt x="20675" y="356514"/>
                  </a:lnTo>
                  <a:lnTo>
                    <a:pt x="20193" y="355600"/>
                  </a:lnTo>
                  <a:lnTo>
                    <a:pt x="16459" y="354330"/>
                  </a:lnTo>
                  <a:lnTo>
                    <a:pt x="19062" y="353060"/>
                  </a:lnTo>
                  <a:lnTo>
                    <a:pt x="18135" y="351790"/>
                  </a:lnTo>
                  <a:lnTo>
                    <a:pt x="19367" y="351790"/>
                  </a:lnTo>
                  <a:lnTo>
                    <a:pt x="20802" y="347980"/>
                  </a:lnTo>
                  <a:lnTo>
                    <a:pt x="21501" y="347446"/>
                  </a:lnTo>
                  <a:lnTo>
                    <a:pt x="19367" y="346710"/>
                  </a:lnTo>
                  <a:lnTo>
                    <a:pt x="20396" y="345440"/>
                  </a:lnTo>
                  <a:lnTo>
                    <a:pt x="19837" y="344170"/>
                  </a:lnTo>
                  <a:lnTo>
                    <a:pt x="22860" y="344170"/>
                  </a:lnTo>
                  <a:lnTo>
                    <a:pt x="22288" y="342900"/>
                  </a:lnTo>
                  <a:lnTo>
                    <a:pt x="24765" y="342900"/>
                  </a:lnTo>
                  <a:lnTo>
                    <a:pt x="24904" y="341630"/>
                  </a:lnTo>
                  <a:lnTo>
                    <a:pt x="22009" y="340360"/>
                  </a:lnTo>
                  <a:lnTo>
                    <a:pt x="24282" y="339090"/>
                  </a:lnTo>
                  <a:lnTo>
                    <a:pt x="21678" y="337820"/>
                  </a:lnTo>
                  <a:lnTo>
                    <a:pt x="21513" y="337820"/>
                  </a:lnTo>
                  <a:lnTo>
                    <a:pt x="19659" y="337820"/>
                  </a:lnTo>
                  <a:lnTo>
                    <a:pt x="19532" y="337477"/>
                  </a:lnTo>
                  <a:lnTo>
                    <a:pt x="19532" y="337820"/>
                  </a:lnTo>
                  <a:lnTo>
                    <a:pt x="16662" y="337820"/>
                  </a:lnTo>
                  <a:lnTo>
                    <a:pt x="15316" y="336550"/>
                  </a:lnTo>
                  <a:lnTo>
                    <a:pt x="18618" y="336550"/>
                  </a:lnTo>
                  <a:lnTo>
                    <a:pt x="19532" y="337820"/>
                  </a:lnTo>
                  <a:lnTo>
                    <a:pt x="19532" y="337477"/>
                  </a:lnTo>
                  <a:lnTo>
                    <a:pt x="19189" y="336550"/>
                  </a:lnTo>
                  <a:lnTo>
                    <a:pt x="21513" y="337820"/>
                  </a:lnTo>
                  <a:lnTo>
                    <a:pt x="22377" y="336931"/>
                  </a:lnTo>
                  <a:lnTo>
                    <a:pt x="22885" y="337820"/>
                  </a:lnTo>
                  <a:lnTo>
                    <a:pt x="23418" y="336550"/>
                  </a:lnTo>
                  <a:lnTo>
                    <a:pt x="26403" y="336550"/>
                  </a:lnTo>
                  <a:lnTo>
                    <a:pt x="25234" y="335280"/>
                  </a:lnTo>
                  <a:lnTo>
                    <a:pt x="23533" y="335280"/>
                  </a:lnTo>
                  <a:lnTo>
                    <a:pt x="23685" y="332740"/>
                  </a:lnTo>
                  <a:lnTo>
                    <a:pt x="26073" y="335280"/>
                  </a:lnTo>
                  <a:lnTo>
                    <a:pt x="27292" y="334010"/>
                  </a:lnTo>
                  <a:lnTo>
                    <a:pt x="25958" y="334010"/>
                  </a:lnTo>
                  <a:lnTo>
                    <a:pt x="27609" y="332740"/>
                  </a:lnTo>
                  <a:close/>
                </a:path>
                <a:path w="173355" h="864234">
                  <a:moveTo>
                    <a:pt x="29464" y="314731"/>
                  </a:moveTo>
                  <a:lnTo>
                    <a:pt x="29260" y="314960"/>
                  </a:lnTo>
                  <a:lnTo>
                    <a:pt x="29464" y="314731"/>
                  </a:lnTo>
                  <a:close/>
                </a:path>
                <a:path w="173355" h="864234">
                  <a:moveTo>
                    <a:pt x="29692" y="226060"/>
                  </a:moveTo>
                  <a:lnTo>
                    <a:pt x="28676" y="224790"/>
                  </a:lnTo>
                  <a:lnTo>
                    <a:pt x="29133" y="226060"/>
                  </a:lnTo>
                  <a:lnTo>
                    <a:pt x="29692" y="226060"/>
                  </a:lnTo>
                  <a:close/>
                </a:path>
                <a:path w="173355" h="864234">
                  <a:moveTo>
                    <a:pt x="30556" y="316357"/>
                  </a:moveTo>
                  <a:lnTo>
                    <a:pt x="28943" y="315937"/>
                  </a:lnTo>
                  <a:lnTo>
                    <a:pt x="30518" y="316382"/>
                  </a:lnTo>
                  <a:close/>
                </a:path>
                <a:path w="173355" h="864234">
                  <a:moveTo>
                    <a:pt x="31534" y="316611"/>
                  </a:moveTo>
                  <a:lnTo>
                    <a:pt x="31330" y="315785"/>
                  </a:lnTo>
                  <a:lnTo>
                    <a:pt x="30556" y="316357"/>
                  </a:lnTo>
                  <a:lnTo>
                    <a:pt x="31534" y="316611"/>
                  </a:lnTo>
                  <a:close/>
                </a:path>
                <a:path w="173355" h="864234">
                  <a:moveTo>
                    <a:pt x="33896" y="304800"/>
                  </a:moveTo>
                  <a:lnTo>
                    <a:pt x="33807" y="303530"/>
                  </a:lnTo>
                  <a:lnTo>
                    <a:pt x="31267" y="303530"/>
                  </a:lnTo>
                  <a:lnTo>
                    <a:pt x="33896" y="304800"/>
                  </a:lnTo>
                  <a:close/>
                </a:path>
                <a:path w="173355" h="864234">
                  <a:moveTo>
                    <a:pt x="35915" y="303530"/>
                  </a:moveTo>
                  <a:lnTo>
                    <a:pt x="33718" y="302260"/>
                  </a:lnTo>
                  <a:lnTo>
                    <a:pt x="33807" y="303530"/>
                  </a:lnTo>
                  <a:lnTo>
                    <a:pt x="35915" y="303530"/>
                  </a:lnTo>
                  <a:close/>
                </a:path>
                <a:path w="173355" h="864234">
                  <a:moveTo>
                    <a:pt x="37109" y="305168"/>
                  </a:moveTo>
                  <a:lnTo>
                    <a:pt x="36449" y="303695"/>
                  </a:lnTo>
                  <a:lnTo>
                    <a:pt x="36804" y="304761"/>
                  </a:lnTo>
                  <a:lnTo>
                    <a:pt x="37109" y="305168"/>
                  </a:lnTo>
                  <a:close/>
                </a:path>
                <a:path w="173355" h="864234">
                  <a:moveTo>
                    <a:pt x="38620" y="289560"/>
                  </a:moveTo>
                  <a:lnTo>
                    <a:pt x="37846" y="290791"/>
                  </a:lnTo>
                  <a:lnTo>
                    <a:pt x="38620" y="289560"/>
                  </a:lnTo>
                  <a:close/>
                </a:path>
                <a:path w="173355" h="864234">
                  <a:moveTo>
                    <a:pt x="39674" y="270510"/>
                  </a:moveTo>
                  <a:lnTo>
                    <a:pt x="38252" y="270510"/>
                  </a:lnTo>
                  <a:lnTo>
                    <a:pt x="39230" y="271360"/>
                  </a:lnTo>
                  <a:lnTo>
                    <a:pt x="39674" y="270510"/>
                  </a:lnTo>
                  <a:close/>
                </a:path>
                <a:path w="173355" h="864234">
                  <a:moveTo>
                    <a:pt x="39712" y="271780"/>
                  </a:moveTo>
                  <a:lnTo>
                    <a:pt x="39230" y="271360"/>
                  </a:lnTo>
                  <a:lnTo>
                    <a:pt x="39014" y="271780"/>
                  </a:lnTo>
                  <a:lnTo>
                    <a:pt x="39712" y="271780"/>
                  </a:lnTo>
                  <a:close/>
                </a:path>
                <a:path w="173355" h="864234">
                  <a:moveTo>
                    <a:pt x="40830" y="185420"/>
                  </a:moveTo>
                  <a:lnTo>
                    <a:pt x="39001" y="185420"/>
                  </a:lnTo>
                  <a:lnTo>
                    <a:pt x="40424" y="186690"/>
                  </a:lnTo>
                  <a:lnTo>
                    <a:pt x="40830" y="185420"/>
                  </a:lnTo>
                  <a:close/>
                </a:path>
                <a:path w="173355" h="864234">
                  <a:moveTo>
                    <a:pt x="41084" y="583120"/>
                  </a:moveTo>
                  <a:lnTo>
                    <a:pt x="39306" y="581837"/>
                  </a:lnTo>
                  <a:lnTo>
                    <a:pt x="39179" y="583120"/>
                  </a:lnTo>
                  <a:lnTo>
                    <a:pt x="41084" y="583120"/>
                  </a:lnTo>
                  <a:close/>
                </a:path>
                <a:path w="173355" h="864234">
                  <a:moveTo>
                    <a:pt x="42189" y="264820"/>
                  </a:moveTo>
                  <a:lnTo>
                    <a:pt x="41376" y="264160"/>
                  </a:lnTo>
                  <a:lnTo>
                    <a:pt x="41249" y="264820"/>
                  </a:lnTo>
                  <a:lnTo>
                    <a:pt x="42189" y="264820"/>
                  </a:lnTo>
                  <a:close/>
                </a:path>
                <a:path w="173355" h="864234">
                  <a:moveTo>
                    <a:pt x="43967" y="280670"/>
                  </a:moveTo>
                  <a:lnTo>
                    <a:pt x="43942" y="280276"/>
                  </a:lnTo>
                  <a:lnTo>
                    <a:pt x="43764" y="280670"/>
                  </a:lnTo>
                  <a:lnTo>
                    <a:pt x="43967" y="280670"/>
                  </a:lnTo>
                  <a:close/>
                </a:path>
                <a:path w="173355" h="864234">
                  <a:moveTo>
                    <a:pt x="44030" y="563994"/>
                  </a:moveTo>
                  <a:lnTo>
                    <a:pt x="43738" y="563905"/>
                  </a:lnTo>
                  <a:lnTo>
                    <a:pt x="43522" y="563854"/>
                  </a:lnTo>
                  <a:lnTo>
                    <a:pt x="43713" y="563968"/>
                  </a:lnTo>
                  <a:lnTo>
                    <a:pt x="43853" y="563968"/>
                  </a:lnTo>
                  <a:lnTo>
                    <a:pt x="44030" y="563994"/>
                  </a:lnTo>
                  <a:close/>
                </a:path>
                <a:path w="173355" h="864234">
                  <a:moveTo>
                    <a:pt x="44970" y="623760"/>
                  </a:moveTo>
                  <a:lnTo>
                    <a:pt x="43014" y="623760"/>
                  </a:lnTo>
                  <a:lnTo>
                    <a:pt x="41948" y="625030"/>
                  </a:lnTo>
                  <a:lnTo>
                    <a:pt x="44970" y="623760"/>
                  </a:lnTo>
                  <a:close/>
                </a:path>
                <a:path w="173355" h="864234">
                  <a:moveTo>
                    <a:pt x="45326" y="284480"/>
                  </a:moveTo>
                  <a:lnTo>
                    <a:pt x="44869" y="283210"/>
                  </a:lnTo>
                  <a:lnTo>
                    <a:pt x="44551" y="283210"/>
                  </a:lnTo>
                  <a:lnTo>
                    <a:pt x="45326" y="284480"/>
                  </a:lnTo>
                  <a:close/>
                </a:path>
                <a:path w="173355" h="864234">
                  <a:moveTo>
                    <a:pt x="45796" y="276860"/>
                  </a:moveTo>
                  <a:lnTo>
                    <a:pt x="45491" y="275590"/>
                  </a:lnTo>
                  <a:lnTo>
                    <a:pt x="45262" y="276860"/>
                  </a:lnTo>
                  <a:lnTo>
                    <a:pt x="45796" y="276860"/>
                  </a:lnTo>
                  <a:close/>
                </a:path>
                <a:path w="173355" h="864234">
                  <a:moveTo>
                    <a:pt x="46647" y="578027"/>
                  </a:moveTo>
                  <a:lnTo>
                    <a:pt x="45224" y="578027"/>
                  </a:lnTo>
                  <a:lnTo>
                    <a:pt x="44437" y="576757"/>
                  </a:lnTo>
                  <a:lnTo>
                    <a:pt x="43942" y="576757"/>
                  </a:lnTo>
                  <a:lnTo>
                    <a:pt x="43853" y="579297"/>
                  </a:lnTo>
                  <a:lnTo>
                    <a:pt x="46647" y="578027"/>
                  </a:lnTo>
                  <a:close/>
                </a:path>
                <a:path w="173355" h="864234">
                  <a:moveTo>
                    <a:pt x="47294" y="558977"/>
                  </a:moveTo>
                  <a:lnTo>
                    <a:pt x="45516" y="557707"/>
                  </a:lnTo>
                  <a:lnTo>
                    <a:pt x="44373" y="558977"/>
                  </a:lnTo>
                  <a:lnTo>
                    <a:pt x="47294" y="558977"/>
                  </a:lnTo>
                  <a:close/>
                </a:path>
                <a:path w="173355" h="864234">
                  <a:moveTo>
                    <a:pt x="47358" y="652564"/>
                  </a:moveTo>
                  <a:lnTo>
                    <a:pt x="46672" y="652437"/>
                  </a:lnTo>
                  <a:lnTo>
                    <a:pt x="46621" y="652678"/>
                  </a:lnTo>
                  <a:lnTo>
                    <a:pt x="47358" y="652564"/>
                  </a:lnTo>
                  <a:close/>
                </a:path>
                <a:path w="173355" h="864234">
                  <a:moveTo>
                    <a:pt x="47713" y="593280"/>
                  </a:moveTo>
                  <a:lnTo>
                    <a:pt x="47434" y="592963"/>
                  </a:lnTo>
                  <a:lnTo>
                    <a:pt x="46837" y="593280"/>
                  </a:lnTo>
                  <a:lnTo>
                    <a:pt x="47713" y="593280"/>
                  </a:lnTo>
                  <a:close/>
                </a:path>
                <a:path w="173355" h="864234">
                  <a:moveTo>
                    <a:pt x="48755" y="654964"/>
                  </a:moveTo>
                  <a:lnTo>
                    <a:pt x="48171" y="655167"/>
                  </a:lnTo>
                  <a:lnTo>
                    <a:pt x="47167" y="655510"/>
                  </a:lnTo>
                  <a:lnTo>
                    <a:pt x="48247" y="655510"/>
                  </a:lnTo>
                  <a:lnTo>
                    <a:pt x="48374" y="655370"/>
                  </a:lnTo>
                  <a:lnTo>
                    <a:pt x="48501" y="655383"/>
                  </a:lnTo>
                  <a:lnTo>
                    <a:pt x="48755" y="654964"/>
                  </a:lnTo>
                  <a:close/>
                </a:path>
                <a:path w="173355" h="864234">
                  <a:moveTo>
                    <a:pt x="49479" y="241300"/>
                  </a:moveTo>
                  <a:lnTo>
                    <a:pt x="48323" y="240030"/>
                  </a:lnTo>
                  <a:lnTo>
                    <a:pt x="27038" y="240030"/>
                  </a:lnTo>
                  <a:lnTo>
                    <a:pt x="24980" y="240030"/>
                  </a:lnTo>
                  <a:lnTo>
                    <a:pt x="25565" y="241300"/>
                  </a:lnTo>
                  <a:lnTo>
                    <a:pt x="27990" y="241300"/>
                  </a:lnTo>
                  <a:lnTo>
                    <a:pt x="21958" y="242570"/>
                  </a:lnTo>
                  <a:lnTo>
                    <a:pt x="31343" y="247650"/>
                  </a:lnTo>
                  <a:lnTo>
                    <a:pt x="24003" y="246380"/>
                  </a:lnTo>
                  <a:lnTo>
                    <a:pt x="25615" y="250190"/>
                  </a:lnTo>
                  <a:lnTo>
                    <a:pt x="26441" y="253796"/>
                  </a:lnTo>
                  <a:lnTo>
                    <a:pt x="22352" y="252730"/>
                  </a:lnTo>
                  <a:lnTo>
                    <a:pt x="23329" y="255981"/>
                  </a:lnTo>
                  <a:lnTo>
                    <a:pt x="26517" y="254342"/>
                  </a:lnTo>
                  <a:lnTo>
                    <a:pt x="26797" y="257810"/>
                  </a:lnTo>
                  <a:lnTo>
                    <a:pt x="24282" y="257111"/>
                  </a:lnTo>
                  <a:lnTo>
                    <a:pt x="27012" y="259080"/>
                  </a:lnTo>
                  <a:lnTo>
                    <a:pt x="25196" y="261620"/>
                  </a:lnTo>
                  <a:lnTo>
                    <a:pt x="24371" y="262890"/>
                  </a:lnTo>
                  <a:lnTo>
                    <a:pt x="23304" y="260350"/>
                  </a:lnTo>
                  <a:lnTo>
                    <a:pt x="22580" y="260350"/>
                  </a:lnTo>
                  <a:lnTo>
                    <a:pt x="23736" y="264160"/>
                  </a:lnTo>
                  <a:lnTo>
                    <a:pt x="20802" y="265430"/>
                  </a:lnTo>
                  <a:lnTo>
                    <a:pt x="22682" y="269240"/>
                  </a:lnTo>
                  <a:lnTo>
                    <a:pt x="25488" y="269240"/>
                  </a:lnTo>
                  <a:lnTo>
                    <a:pt x="27419" y="272046"/>
                  </a:lnTo>
                  <a:lnTo>
                    <a:pt x="23901" y="270510"/>
                  </a:lnTo>
                  <a:lnTo>
                    <a:pt x="27571" y="275590"/>
                  </a:lnTo>
                  <a:lnTo>
                    <a:pt x="22910" y="273138"/>
                  </a:lnTo>
                  <a:lnTo>
                    <a:pt x="22428" y="274320"/>
                  </a:lnTo>
                  <a:lnTo>
                    <a:pt x="21577" y="274320"/>
                  </a:lnTo>
                  <a:lnTo>
                    <a:pt x="20104" y="273050"/>
                  </a:lnTo>
                  <a:lnTo>
                    <a:pt x="20802" y="275590"/>
                  </a:lnTo>
                  <a:lnTo>
                    <a:pt x="23177" y="274320"/>
                  </a:lnTo>
                  <a:lnTo>
                    <a:pt x="22745" y="276860"/>
                  </a:lnTo>
                  <a:lnTo>
                    <a:pt x="22047" y="276860"/>
                  </a:lnTo>
                  <a:lnTo>
                    <a:pt x="23812" y="278130"/>
                  </a:lnTo>
                  <a:lnTo>
                    <a:pt x="22618" y="279400"/>
                  </a:lnTo>
                  <a:lnTo>
                    <a:pt x="21209" y="279400"/>
                  </a:lnTo>
                  <a:lnTo>
                    <a:pt x="21310" y="278130"/>
                  </a:lnTo>
                  <a:lnTo>
                    <a:pt x="21183" y="279400"/>
                  </a:lnTo>
                  <a:lnTo>
                    <a:pt x="21043" y="280670"/>
                  </a:lnTo>
                  <a:lnTo>
                    <a:pt x="25590" y="284480"/>
                  </a:lnTo>
                  <a:lnTo>
                    <a:pt x="23063" y="285750"/>
                  </a:lnTo>
                  <a:lnTo>
                    <a:pt x="18846" y="284480"/>
                  </a:lnTo>
                  <a:lnTo>
                    <a:pt x="21399" y="287020"/>
                  </a:lnTo>
                  <a:lnTo>
                    <a:pt x="17551" y="285750"/>
                  </a:lnTo>
                  <a:lnTo>
                    <a:pt x="18351" y="288290"/>
                  </a:lnTo>
                  <a:lnTo>
                    <a:pt x="20332" y="287020"/>
                  </a:lnTo>
                  <a:lnTo>
                    <a:pt x="19989" y="288290"/>
                  </a:lnTo>
                  <a:lnTo>
                    <a:pt x="22517" y="290830"/>
                  </a:lnTo>
                  <a:lnTo>
                    <a:pt x="21031" y="290830"/>
                  </a:lnTo>
                  <a:lnTo>
                    <a:pt x="19659" y="289560"/>
                  </a:lnTo>
                  <a:lnTo>
                    <a:pt x="19850" y="292100"/>
                  </a:lnTo>
                  <a:lnTo>
                    <a:pt x="21602" y="292100"/>
                  </a:lnTo>
                  <a:lnTo>
                    <a:pt x="23279" y="293370"/>
                  </a:lnTo>
                  <a:lnTo>
                    <a:pt x="26454" y="292100"/>
                  </a:lnTo>
                  <a:lnTo>
                    <a:pt x="25019" y="293370"/>
                  </a:lnTo>
                  <a:lnTo>
                    <a:pt x="24701" y="293370"/>
                  </a:lnTo>
                  <a:lnTo>
                    <a:pt x="24688" y="294640"/>
                  </a:lnTo>
                  <a:lnTo>
                    <a:pt x="22288" y="295910"/>
                  </a:lnTo>
                  <a:lnTo>
                    <a:pt x="24498" y="297180"/>
                  </a:lnTo>
                  <a:lnTo>
                    <a:pt x="23342" y="298450"/>
                  </a:lnTo>
                  <a:lnTo>
                    <a:pt x="22059" y="297180"/>
                  </a:lnTo>
                  <a:lnTo>
                    <a:pt x="18313" y="297180"/>
                  </a:lnTo>
                  <a:lnTo>
                    <a:pt x="21361" y="298450"/>
                  </a:lnTo>
                  <a:lnTo>
                    <a:pt x="18542" y="299720"/>
                  </a:lnTo>
                  <a:lnTo>
                    <a:pt x="21755" y="300990"/>
                  </a:lnTo>
                  <a:lnTo>
                    <a:pt x="21069" y="300990"/>
                  </a:lnTo>
                  <a:lnTo>
                    <a:pt x="20116" y="302260"/>
                  </a:lnTo>
                  <a:lnTo>
                    <a:pt x="19697" y="302260"/>
                  </a:lnTo>
                  <a:lnTo>
                    <a:pt x="18110" y="300990"/>
                  </a:lnTo>
                  <a:lnTo>
                    <a:pt x="17246" y="303530"/>
                  </a:lnTo>
                  <a:lnTo>
                    <a:pt x="23075" y="302260"/>
                  </a:lnTo>
                  <a:lnTo>
                    <a:pt x="20523" y="303530"/>
                  </a:lnTo>
                  <a:lnTo>
                    <a:pt x="19634" y="303530"/>
                  </a:lnTo>
                  <a:lnTo>
                    <a:pt x="18072" y="304800"/>
                  </a:lnTo>
                  <a:lnTo>
                    <a:pt x="20383" y="307340"/>
                  </a:lnTo>
                  <a:lnTo>
                    <a:pt x="18669" y="308610"/>
                  </a:lnTo>
                  <a:lnTo>
                    <a:pt x="14744" y="308610"/>
                  </a:lnTo>
                  <a:lnTo>
                    <a:pt x="14770" y="309880"/>
                  </a:lnTo>
                  <a:lnTo>
                    <a:pt x="18034" y="313690"/>
                  </a:lnTo>
                  <a:lnTo>
                    <a:pt x="16560" y="316230"/>
                  </a:lnTo>
                  <a:lnTo>
                    <a:pt x="17094" y="316230"/>
                  </a:lnTo>
                  <a:lnTo>
                    <a:pt x="22453" y="317500"/>
                  </a:lnTo>
                  <a:lnTo>
                    <a:pt x="24612" y="317500"/>
                  </a:lnTo>
                  <a:lnTo>
                    <a:pt x="24701" y="316230"/>
                  </a:lnTo>
                  <a:lnTo>
                    <a:pt x="27838" y="316230"/>
                  </a:lnTo>
                  <a:lnTo>
                    <a:pt x="27305" y="314960"/>
                  </a:lnTo>
                  <a:lnTo>
                    <a:pt x="26187" y="314960"/>
                  </a:lnTo>
                  <a:lnTo>
                    <a:pt x="28206" y="313690"/>
                  </a:lnTo>
                  <a:lnTo>
                    <a:pt x="29387" y="314667"/>
                  </a:lnTo>
                  <a:lnTo>
                    <a:pt x="29527" y="314388"/>
                  </a:lnTo>
                  <a:lnTo>
                    <a:pt x="29464" y="314731"/>
                  </a:lnTo>
                  <a:lnTo>
                    <a:pt x="29730" y="314960"/>
                  </a:lnTo>
                  <a:lnTo>
                    <a:pt x="29781" y="314388"/>
                  </a:lnTo>
                  <a:lnTo>
                    <a:pt x="30429" y="313690"/>
                  </a:lnTo>
                  <a:lnTo>
                    <a:pt x="32131" y="313690"/>
                  </a:lnTo>
                  <a:lnTo>
                    <a:pt x="29705" y="312420"/>
                  </a:lnTo>
                  <a:lnTo>
                    <a:pt x="32181" y="313690"/>
                  </a:lnTo>
                  <a:lnTo>
                    <a:pt x="32689" y="312420"/>
                  </a:lnTo>
                  <a:lnTo>
                    <a:pt x="33210" y="311150"/>
                  </a:lnTo>
                  <a:lnTo>
                    <a:pt x="30289" y="311150"/>
                  </a:lnTo>
                  <a:lnTo>
                    <a:pt x="30683" y="309880"/>
                  </a:lnTo>
                  <a:lnTo>
                    <a:pt x="34366" y="309880"/>
                  </a:lnTo>
                  <a:lnTo>
                    <a:pt x="39154" y="308610"/>
                  </a:lnTo>
                  <a:lnTo>
                    <a:pt x="28498" y="303530"/>
                  </a:lnTo>
                  <a:lnTo>
                    <a:pt x="31267" y="303530"/>
                  </a:lnTo>
                  <a:lnTo>
                    <a:pt x="32016" y="302260"/>
                  </a:lnTo>
                  <a:lnTo>
                    <a:pt x="37211" y="300990"/>
                  </a:lnTo>
                  <a:lnTo>
                    <a:pt x="39598" y="299720"/>
                  </a:lnTo>
                  <a:lnTo>
                    <a:pt x="32727" y="298450"/>
                  </a:lnTo>
                  <a:lnTo>
                    <a:pt x="34455" y="297180"/>
                  </a:lnTo>
                  <a:lnTo>
                    <a:pt x="33185" y="297180"/>
                  </a:lnTo>
                  <a:lnTo>
                    <a:pt x="29895" y="295910"/>
                  </a:lnTo>
                  <a:lnTo>
                    <a:pt x="29083" y="294640"/>
                  </a:lnTo>
                  <a:lnTo>
                    <a:pt x="29819" y="293370"/>
                  </a:lnTo>
                  <a:lnTo>
                    <a:pt x="34518" y="293370"/>
                  </a:lnTo>
                  <a:lnTo>
                    <a:pt x="35306" y="294640"/>
                  </a:lnTo>
                  <a:lnTo>
                    <a:pt x="35344" y="295910"/>
                  </a:lnTo>
                  <a:lnTo>
                    <a:pt x="36893" y="295910"/>
                  </a:lnTo>
                  <a:lnTo>
                    <a:pt x="37033" y="294640"/>
                  </a:lnTo>
                  <a:lnTo>
                    <a:pt x="37071" y="294220"/>
                  </a:lnTo>
                  <a:lnTo>
                    <a:pt x="37807" y="293789"/>
                  </a:lnTo>
                  <a:lnTo>
                    <a:pt x="39065" y="294640"/>
                  </a:lnTo>
                  <a:lnTo>
                    <a:pt x="38252" y="293522"/>
                  </a:lnTo>
                  <a:lnTo>
                    <a:pt x="38519" y="293370"/>
                  </a:lnTo>
                  <a:lnTo>
                    <a:pt x="37020" y="292100"/>
                  </a:lnTo>
                  <a:lnTo>
                    <a:pt x="37820" y="290830"/>
                  </a:lnTo>
                  <a:lnTo>
                    <a:pt x="36398" y="289560"/>
                  </a:lnTo>
                  <a:lnTo>
                    <a:pt x="38582" y="288290"/>
                  </a:lnTo>
                  <a:lnTo>
                    <a:pt x="34455" y="288290"/>
                  </a:lnTo>
                  <a:lnTo>
                    <a:pt x="34340" y="285750"/>
                  </a:lnTo>
                  <a:lnTo>
                    <a:pt x="36410" y="285750"/>
                  </a:lnTo>
                  <a:lnTo>
                    <a:pt x="38658" y="288290"/>
                  </a:lnTo>
                  <a:lnTo>
                    <a:pt x="37528" y="285750"/>
                  </a:lnTo>
                  <a:lnTo>
                    <a:pt x="39027" y="284480"/>
                  </a:lnTo>
                  <a:lnTo>
                    <a:pt x="41681" y="287020"/>
                  </a:lnTo>
                  <a:lnTo>
                    <a:pt x="39712" y="284480"/>
                  </a:lnTo>
                  <a:lnTo>
                    <a:pt x="43916" y="284480"/>
                  </a:lnTo>
                  <a:lnTo>
                    <a:pt x="44551" y="283210"/>
                  </a:lnTo>
                  <a:lnTo>
                    <a:pt x="42557" y="283210"/>
                  </a:lnTo>
                  <a:lnTo>
                    <a:pt x="43103" y="281940"/>
                  </a:lnTo>
                  <a:lnTo>
                    <a:pt x="40093" y="281940"/>
                  </a:lnTo>
                  <a:lnTo>
                    <a:pt x="38163" y="280670"/>
                  </a:lnTo>
                  <a:lnTo>
                    <a:pt x="39547" y="279400"/>
                  </a:lnTo>
                  <a:lnTo>
                    <a:pt x="37325" y="278130"/>
                  </a:lnTo>
                  <a:lnTo>
                    <a:pt x="40589" y="278130"/>
                  </a:lnTo>
                  <a:lnTo>
                    <a:pt x="39001" y="280670"/>
                  </a:lnTo>
                  <a:lnTo>
                    <a:pt x="43865" y="279400"/>
                  </a:lnTo>
                  <a:lnTo>
                    <a:pt x="43942" y="280276"/>
                  </a:lnTo>
                  <a:lnTo>
                    <a:pt x="44310" y="279400"/>
                  </a:lnTo>
                  <a:lnTo>
                    <a:pt x="44958" y="279400"/>
                  </a:lnTo>
                  <a:lnTo>
                    <a:pt x="45110" y="280670"/>
                  </a:lnTo>
                  <a:lnTo>
                    <a:pt x="48450" y="279400"/>
                  </a:lnTo>
                  <a:lnTo>
                    <a:pt x="41706" y="278130"/>
                  </a:lnTo>
                  <a:lnTo>
                    <a:pt x="42265" y="276860"/>
                  </a:lnTo>
                  <a:lnTo>
                    <a:pt x="45262" y="276860"/>
                  </a:lnTo>
                  <a:lnTo>
                    <a:pt x="42392" y="275590"/>
                  </a:lnTo>
                  <a:lnTo>
                    <a:pt x="41186" y="274320"/>
                  </a:lnTo>
                  <a:lnTo>
                    <a:pt x="42900" y="274320"/>
                  </a:lnTo>
                  <a:lnTo>
                    <a:pt x="40487" y="273050"/>
                  </a:lnTo>
                  <a:lnTo>
                    <a:pt x="39941" y="273050"/>
                  </a:lnTo>
                  <a:lnTo>
                    <a:pt x="38214" y="271780"/>
                  </a:lnTo>
                  <a:lnTo>
                    <a:pt x="38608" y="271780"/>
                  </a:lnTo>
                  <a:lnTo>
                    <a:pt x="38252" y="270510"/>
                  </a:lnTo>
                  <a:lnTo>
                    <a:pt x="36779" y="269240"/>
                  </a:lnTo>
                  <a:lnTo>
                    <a:pt x="43548" y="270510"/>
                  </a:lnTo>
                  <a:lnTo>
                    <a:pt x="41744" y="267970"/>
                  </a:lnTo>
                  <a:lnTo>
                    <a:pt x="43129" y="267970"/>
                  </a:lnTo>
                  <a:lnTo>
                    <a:pt x="45148" y="269240"/>
                  </a:lnTo>
                  <a:lnTo>
                    <a:pt x="46126" y="267970"/>
                  </a:lnTo>
                  <a:lnTo>
                    <a:pt x="44157" y="266700"/>
                  </a:lnTo>
                  <a:lnTo>
                    <a:pt x="49009" y="267970"/>
                  </a:lnTo>
                  <a:lnTo>
                    <a:pt x="47498" y="265430"/>
                  </a:lnTo>
                  <a:lnTo>
                    <a:pt x="45516" y="265430"/>
                  </a:lnTo>
                  <a:lnTo>
                    <a:pt x="43446" y="264160"/>
                  </a:lnTo>
                  <a:lnTo>
                    <a:pt x="44475" y="266700"/>
                  </a:lnTo>
                  <a:lnTo>
                    <a:pt x="42926" y="265430"/>
                  </a:lnTo>
                  <a:lnTo>
                    <a:pt x="42557" y="265430"/>
                  </a:lnTo>
                  <a:lnTo>
                    <a:pt x="41135" y="265430"/>
                  </a:lnTo>
                  <a:lnTo>
                    <a:pt x="42468" y="266700"/>
                  </a:lnTo>
                  <a:lnTo>
                    <a:pt x="41935" y="266700"/>
                  </a:lnTo>
                  <a:lnTo>
                    <a:pt x="40170" y="265430"/>
                  </a:lnTo>
                  <a:lnTo>
                    <a:pt x="41135" y="265430"/>
                  </a:lnTo>
                  <a:lnTo>
                    <a:pt x="41249" y="264820"/>
                  </a:lnTo>
                  <a:lnTo>
                    <a:pt x="37084" y="262890"/>
                  </a:lnTo>
                  <a:lnTo>
                    <a:pt x="39852" y="261620"/>
                  </a:lnTo>
                  <a:lnTo>
                    <a:pt x="45859" y="264160"/>
                  </a:lnTo>
                  <a:lnTo>
                    <a:pt x="49009" y="262890"/>
                  </a:lnTo>
                  <a:lnTo>
                    <a:pt x="47218" y="261620"/>
                  </a:lnTo>
                  <a:lnTo>
                    <a:pt x="43649" y="259080"/>
                  </a:lnTo>
                  <a:lnTo>
                    <a:pt x="45796" y="257810"/>
                  </a:lnTo>
                  <a:lnTo>
                    <a:pt x="44538" y="257810"/>
                  </a:lnTo>
                  <a:lnTo>
                    <a:pt x="42240" y="256540"/>
                  </a:lnTo>
                  <a:lnTo>
                    <a:pt x="44602" y="256540"/>
                  </a:lnTo>
                  <a:lnTo>
                    <a:pt x="43840" y="255270"/>
                  </a:lnTo>
                  <a:lnTo>
                    <a:pt x="46520" y="255270"/>
                  </a:lnTo>
                  <a:lnTo>
                    <a:pt x="48615" y="254000"/>
                  </a:lnTo>
                  <a:lnTo>
                    <a:pt x="44665" y="252730"/>
                  </a:lnTo>
                  <a:lnTo>
                    <a:pt x="47599" y="251460"/>
                  </a:lnTo>
                  <a:lnTo>
                    <a:pt x="49187" y="250190"/>
                  </a:lnTo>
                  <a:lnTo>
                    <a:pt x="42468" y="247650"/>
                  </a:lnTo>
                  <a:lnTo>
                    <a:pt x="43649" y="246380"/>
                  </a:lnTo>
                  <a:lnTo>
                    <a:pt x="45681" y="247650"/>
                  </a:lnTo>
                  <a:lnTo>
                    <a:pt x="47332" y="246380"/>
                  </a:lnTo>
                  <a:lnTo>
                    <a:pt x="48552" y="248920"/>
                  </a:lnTo>
                  <a:lnTo>
                    <a:pt x="48742" y="247650"/>
                  </a:lnTo>
                  <a:lnTo>
                    <a:pt x="49250" y="247650"/>
                  </a:lnTo>
                  <a:lnTo>
                    <a:pt x="47866" y="246380"/>
                  </a:lnTo>
                  <a:lnTo>
                    <a:pt x="49212" y="246380"/>
                  </a:lnTo>
                  <a:lnTo>
                    <a:pt x="45618" y="243840"/>
                  </a:lnTo>
                  <a:lnTo>
                    <a:pt x="46863" y="243840"/>
                  </a:lnTo>
                  <a:lnTo>
                    <a:pt x="44792" y="242570"/>
                  </a:lnTo>
                  <a:lnTo>
                    <a:pt x="45135" y="242570"/>
                  </a:lnTo>
                  <a:lnTo>
                    <a:pt x="45072" y="241300"/>
                  </a:lnTo>
                  <a:lnTo>
                    <a:pt x="49479" y="241300"/>
                  </a:lnTo>
                  <a:close/>
                </a:path>
                <a:path w="173355" h="864234">
                  <a:moveTo>
                    <a:pt x="50266" y="231140"/>
                  </a:moveTo>
                  <a:lnTo>
                    <a:pt x="50215" y="231013"/>
                  </a:lnTo>
                  <a:lnTo>
                    <a:pt x="49987" y="231140"/>
                  </a:lnTo>
                  <a:lnTo>
                    <a:pt x="50266" y="231140"/>
                  </a:lnTo>
                  <a:close/>
                </a:path>
                <a:path w="173355" h="864234">
                  <a:moveTo>
                    <a:pt x="50520" y="654354"/>
                  </a:moveTo>
                  <a:lnTo>
                    <a:pt x="50355" y="654240"/>
                  </a:lnTo>
                  <a:lnTo>
                    <a:pt x="49428" y="654240"/>
                  </a:lnTo>
                  <a:lnTo>
                    <a:pt x="48755" y="654964"/>
                  </a:lnTo>
                  <a:lnTo>
                    <a:pt x="50520" y="654354"/>
                  </a:lnTo>
                  <a:close/>
                </a:path>
                <a:path w="173355" h="864234">
                  <a:moveTo>
                    <a:pt x="52755" y="215900"/>
                  </a:moveTo>
                  <a:lnTo>
                    <a:pt x="51473" y="214630"/>
                  </a:lnTo>
                  <a:lnTo>
                    <a:pt x="50330" y="214630"/>
                  </a:lnTo>
                  <a:lnTo>
                    <a:pt x="52755" y="215900"/>
                  </a:lnTo>
                  <a:close/>
                </a:path>
                <a:path w="173355" h="864234">
                  <a:moveTo>
                    <a:pt x="52997" y="237896"/>
                  </a:moveTo>
                  <a:lnTo>
                    <a:pt x="52235" y="236816"/>
                  </a:lnTo>
                  <a:lnTo>
                    <a:pt x="48983" y="236207"/>
                  </a:lnTo>
                  <a:lnTo>
                    <a:pt x="49428" y="236867"/>
                  </a:lnTo>
                  <a:lnTo>
                    <a:pt x="52997" y="237896"/>
                  </a:lnTo>
                  <a:close/>
                </a:path>
                <a:path w="173355" h="864234">
                  <a:moveTo>
                    <a:pt x="53670" y="220408"/>
                  </a:moveTo>
                  <a:lnTo>
                    <a:pt x="53365" y="219710"/>
                  </a:lnTo>
                  <a:lnTo>
                    <a:pt x="53238" y="220052"/>
                  </a:lnTo>
                  <a:lnTo>
                    <a:pt x="53670" y="220408"/>
                  </a:lnTo>
                  <a:close/>
                </a:path>
                <a:path w="173355" h="864234">
                  <a:moveTo>
                    <a:pt x="54178" y="215900"/>
                  </a:moveTo>
                  <a:lnTo>
                    <a:pt x="54013" y="214630"/>
                  </a:lnTo>
                  <a:lnTo>
                    <a:pt x="51473" y="214630"/>
                  </a:lnTo>
                  <a:lnTo>
                    <a:pt x="54178" y="215900"/>
                  </a:lnTo>
                  <a:close/>
                </a:path>
                <a:path w="173355" h="864234">
                  <a:moveTo>
                    <a:pt x="54343" y="220980"/>
                  </a:moveTo>
                  <a:lnTo>
                    <a:pt x="53670" y="220408"/>
                  </a:lnTo>
                  <a:lnTo>
                    <a:pt x="53911" y="220980"/>
                  </a:lnTo>
                  <a:lnTo>
                    <a:pt x="54343" y="220980"/>
                  </a:lnTo>
                  <a:close/>
                </a:path>
                <a:path w="173355" h="864234">
                  <a:moveTo>
                    <a:pt x="55041" y="672020"/>
                  </a:moveTo>
                  <a:lnTo>
                    <a:pt x="52857" y="672020"/>
                  </a:lnTo>
                  <a:lnTo>
                    <a:pt x="53403" y="672655"/>
                  </a:lnTo>
                  <a:lnTo>
                    <a:pt x="55041" y="672020"/>
                  </a:lnTo>
                  <a:close/>
                </a:path>
                <a:path w="173355" h="864234">
                  <a:moveTo>
                    <a:pt x="57378" y="201358"/>
                  </a:moveTo>
                  <a:lnTo>
                    <a:pt x="57086" y="200660"/>
                  </a:lnTo>
                  <a:lnTo>
                    <a:pt x="55448" y="199885"/>
                  </a:lnTo>
                  <a:lnTo>
                    <a:pt x="55803" y="200660"/>
                  </a:lnTo>
                  <a:lnTo>
                    <a:pt x="57378" y="201358"/>
                  </a:lnTo>
                  <a:close/>
                </a:path>
                <a:path w="173355" h="864234">
                  <a:moveTo>
                    <a:pt x="57645" y="130606"/>
                  </a:moveTo>
                  <a:lnTo>
                    <a:pt x="57289" y="129540"/>
                  </a:lnTo>
                  <a:lnTo>
                    <a:pt x="56070" y="129540"/>
                  </a:lnTo>
                  <a:lnTo>
                    <a:pt x="57645" y="130606"/>
                  </a:lnTo>
                  <a:close/>
                </a:path>
                <a:path w="173355" h="864234">
                  <a:moveTo>
                    <a:pt x="58762" y="201041"/>
                  </a:moveTo>
                  <a:lnTo>
                    <a:pt x="58496" y="200660"/>
                  </a:lnTo>
                  <a:lnTo>
                    <a:pt x="58204" y="200660"/>
                  </a:lnTo>
                  <a:lnTo>
                    <a:pt x="58762" y="201041"/>
                  </a:lnTo>
                  <a:close/>
                </a:path>
                <a:path w="173355" h="864234">
                  <a:moveTo>
                    <a:pt x="59664" y="206451"/>
                  </a:moveTo>
                  <a:lnTo>
                    <a:pt x="58242" y="205511"/>
                  </a:lnTo>
                  <a:lnTo>
                    <a:pt x="57835" y="206108"/>
                  </a:lnTo>
                  <a:lnTo>
                    <a:pt x="56413" y="206425"/>
                  </a:lnTo>
                  <a:lnTo>
                    <a:pt x="56743" y="206870"/>
                  </a:lnTo>
                  <a:lnTo>
                    <a:pt x="58420" y="206984"/>
                  </a:lnTo>
                  <a:lnTo>
                    <a:pt x="59664" y="206451"/>
                  </a:lnTo>
                  <a:close/>
                </a:path>
                <a:path w="173355" h="864234">
                  <a:moveTo>
                    <a:pt x="60058" y="201930"/>
                  </a:moveTo>
                  <a:lnTo>
                    <a:pt x="58762" y="201041"/>
                  </a:lnTo>
                  <a:lnTo>
                    <a:pt x="59372" y="201930"/>
                  </a:lnTo>
                  <a:lnTo>
                    <a:pt x="58661" y="201930"/>
                  </a:lnTo>
                  <a:lnTo>
                    <a:pt x="57378" y="201358"/>
                  </a:lnTo>
                  <a:lnTo>
                    <a:pt x="58140" y="203200"/>
                  </a:lnTo>
                  <a:lnTo>
                    <a:pt x="59588" y="204470"/>
                  </a:lnTo>
                  <a:lnTo>
                    <a:pt x="59842" y="203200"/>
                  </a:lnTo>
                  <a:lnTo>
                    <a:pt x="60058" y="201930"/>
                  </a:lnTo>
                  <a:close/>
                </a:path>
                <a:path w="173355" h="864234">
                  <a:moveTo>
                    <a:pt x="60972" y="554202"/>
                  </a:moveTo>
                  <a:lnTo>
                    <a:pt x="59207" y="553758"/>
                  </a:lnTo>
                  <a:lnTo>
                    <a:pt x="59347" y="553948"/>
                  </a:lnTo>
                  <a:lnTo>
                    <a:pt x="60972" y="554202"/>
                  </a:lnTo>
                  <a:close/>
                </a:path>
                <a:path w="173355" h="864234">
                  <a:moveTo>
                    <a:pt x="61696" y="129540"/>
                  </a:moveTo>
                  <a:lnTo>
                    <a:pt x="60693" y="128333"/>
                  </a:lnTo>
                  <a:lnTo>
                    <a:pt x="60807" y="129540"/>
                  </a:lnTo>
                  <a:lnTo>
                    <a:pt x="61696" y="129540"/>
                  </a:lnTo>
                  <a:close/>
                </a:path>
                <a:path w="173355" h="864234">
                  <a:moveTo>
                    <a:pt x="63957" y="599630"/>
                  </a:moveTo>
                  <a:lnTo>
                    <a:pt x="63233" y="599630"/>
                  </a:lnTo>
                  <a:lnTo>
                    <a:pt x="63919" y="600227"/>
                  </a:lnTo>
                  <a:lnTo>
                    <a:pt x="63957" y="599630"/>
                  </a:lnTo>
                  <a:close/>
                </a:path>
                <a:path w="173355" h="864234">
                  <a:moveTo>
                    <a:pt x="63957" y="116611"/>
                  </a:moveTo>
                  <a:lnTo>
                    <a:pt x="63830" y="116179"/>
                  </a:lnTo>
                  <a:lnTo>
                    <a:pt x="61925" y="114300"/>
                  </a:lnTo>
                  <a:lnTo>
                    <a:pt x="62560" y="115570"/>
                  </a:lnTo>
                  <a:lnTo>
                    <a:pt x="62814" y="115570"/>
                  </a:lnTo>
                  <a:lnTo>
                    <a:pt x="63703" y="116497"/>
                  </a:lnTo>
                  <a:lnTo>
                    <a:pt x="63957" y="116611"/>
                  </a:lnTo>
                  <a:close/>
                </a:path>
                <a:path w="173355" h="864234">
                  <a:moveTo>
                    <a:pt x="64033" y="597090"/>
                  </a:moveTo>
                  <a:lnTo>
                    <a:pt x="63398" y="597090"/>
                  </a:lnTo>
                  <a:lnTo>
                    <a:pt x="63677" y="598220"/>
                  </a:lnTo>
                  <a:lnTo>
                    <a:pt x="64033" y="597090"/>
                  </a:lnTo>
                  <a:close/>
                </a:path>
                <a:path w="173355" h="864234">
                  <a:moveTo>
                    <a:pt x="64668" y="600900"/>
                  </a:moveTo>
                  <a:lnTo>
                    <a:pt x="63919" y="600227"/>
                  </a:lnTo>
                  <a:lnTo>
                    <a:pt x="63881" y="600900"/>
                  </a:lnTo>
                  <a:lnTo>
                    <a:pt x="64668" y="600900"/>
                  </a:lnTo>
                  <a:close/>
                </a:path>
                <a:path w="173355" h="864234">
                  <a:moveTo>
                    <a:pt x="64833" y="723569"/>
                  </a:moveTo>
                  <a:lnTo>
                    <a:pt x="63741" y="724090"/>
                  </a:lnTo>
                  <a:lnTo>
                    <a:pt x="64820" y="724090"/>
                  </a:lnTo>
                  <a:lnTo>
                    <a:pt x="64833" y="723569"/>
                  </a:lnTo>
                  <a:close/>
                </a:path>
                <a:path w="173355" h="864234">
                  <a:moveTo>
                    <a:pt x="65125" y="109220"/>
                  </a:moveTo>
                  <a:lnTo>
                    <a:pt x="64325" y="109220"/>
                  </a:lnTo>
                  <a:lnTo>
                    <a:pt x="64820" y="110490"/>
                  </a:lnTo>
                  <a:lnTo>
                    <a:pt x="65125" y="109220"/>
                  </a:lnTo>
                  <a:close/>
                </a:path>
                <a:path w="173355" h="864234">
                  <a:moveTo>
                    <a:pt x="65163" y="622490"/>
                  </a:moveTo>
                  <a:lnTo>
                    <a:pt x="63131" y="622490"/>
                  </a:lnTo>
                  <a:lnTo>
                    <a:pt x="65036" y="623760"/>
                  </a:lnTo>
                  <a:lnTo>
                    <a:pt x="65163" y="622490"/>
                  </a:lnTo>
                  <a:close/>
                </a:path>
                <a:path w="173355" h="864234">
                  <a:moveTo>
                    <a:pt x="65405" y="106375"/>
                  </a:moveTo>
                  <a:lnTo>
                    <a:pt x="64871" y="105930"/>
                  </a:lnTo>
                  <a:lnTo>
                    <a:pt x="64706" y="106159"/>
                  </a:lnTo>
                  <a:lnTo>
                    <a:pt x="65405" y="106375"/>
                  </a:lnTo>
                  <a:close/>
                </a:path>
                <a:path w="173355" h="864234">
                  <a:moveTo>
                    <a:pt x="68529" y="557707"/>
                  </a:moveTo>
                  <a:lnTo>
                    <a:pt x="67983" y="556437"/>
                  </a:lnTo>
                  <a:lnTo>
                    <a:pt x="64008" y="555167"/>
                  </a:lnTo>
                  <a:lnTo>
                    <a:pt x="59347" y="555167"/>
                  </a:lnTo>
                  <a:lnTo>
                    <a:pt x="49657" y="552627"/>
                  </a:lnTo>
                  <a:lnTo>
                    <a:pt x="46062" y="553897"/>
                  </a:lnTo>
                  <a:lnTo>
                    <a:pt x="48869" y="556437"/>
                  </a:lnTo>
                  <a:lnTo>
                    <a:pt x="46469" y="556437"/>
                  </a:lnTo>
                  <a:lnTo>
                    <a:pt x="46456" y="555167"/>
                  </a:lnTo>
                  <a:lnTo>
                    <a:pt x="44183" y="555167"/>
                  </a:lnTo>
                  <a:lnTo>
                    <a:pt x="46075" y="556437"/>
                  </a:lnTo>
                  <a:lnTo>
                    <a:pt x="44729" y="556437"/>
                  </a:lnTo>
                  <a:lnTo>
                    <a:pt x="49212" y="558977"/>
                  </a:lnTo>
                  <a:lnTo>
                    <a:pt x="48679" y="558977"/>
                  </a:lnTo>
                  <a:lnTo>
                    <a:pt x="49974" y="560247"/>
                  </a:lnTo>
                  <a:lnTo>
                    <a:pt x="45173" y="560247"/>
                  </a:lnTo>
                  <a:lnTo>
                    <a:pt x="46596" y="561517"/>
                  </a:lnTo>
                  <a:lnTo>
                    <a:pt x="45605" y="561517"/>
                  </a:lnTo>
                  <a:lnTo>
                    <a:pt x="48145" y="562787"/>
                  </a:lnTo>
                  <a:lnTo>
                    <a:pt x="45351" y="562787"/>
                  </a:lnTo>
                  <a:lnTo>
                    <a:pt x="46977" y="564057"/>
                  </a:lnTo>
                  <a:lnTo>
                    <a:pt x="62522" y="564057"/>
                  </a:lnTo>
                  <a:lnTo>
                    <a:pt x="61048" y="561517"/>
                  </a:lnTo>
                  <a:lnTo>
                    <a:pt x="64084" y="561517"/>
                  </a:lnTo>
                  <a:lnTo>
                    <a:pt x="61480" y="558977"/>
                  </a:lnTo>
                  <a:lnTo>
                    <a:pt x="62826" y="557707"/>
                  </a:lnTo>
                  <a:lnTo>
                    <a:pt x="67970" y="560247"/>
                  </a:lnTo>
                  <a:lnTo>
                    <a:pt x="68529" y="557707"/>
                  </a:lnTo>
                  <a:close/>
                </a:path>
                <a:path w="173355" h="864234">
                  <a:moveTo>
                    <a:pt x="69964" y="611060"/>
                  </a:moveTo>
                  <a:lnTo>
                    <a:pt x="68897" y="609790"/>
                  </a:lnTo>
                  <a:lnTo>
                    <a:pt x="68313" y="611060"/>
                  </a:lnTo>
                  <a:lnTo>
                    <a:pt x="69964" y="611060"/>
                  </a:lnTo>
                  <a:close/>
                </a:path>
                <a:path w="173355" h="864234">
                  <a:moveTo>
                    <a:pt x="75336" y="159232"/>
                  </a:moveTo>
                  <a:lnTo>
                    <a:pt x="75018" y="158750"/>
                  </a:lnTo>
                  <a:lnTo>
                    <a:pt x="75336" y="159232"/>
                  </a:lnTo>
                  <a:close/>
                </a:path>
                <a:path w="173355" h="864234">
                  <a:moveTo>
                    <a:pt x="76009" y="160020"/>
                  </a:moveTo>
                  <a:lnTo>
                    <a:pt x="75336" y="159232"/>
                  </a:lnTo>
                  <a:lnTo>
                    <a:pt x="75844" y="160020"/>
                  </a:lnTo>
                  <a:lnTo>
                    <a:pt x="76009" y="160020"/>
                  </a:lnTo>
                  <a:close/>
                </a:path>
                <a:path w="173355" h="864234">
                  <a:moveTo>
                    <a:pt x="80251" y="707771"/>
                  </a:moveTo>
                  <a:lnTo>
                    <a:pt x="80010" y="707999"/>
                  </a:lnTo>
                  <a:lnTo>
                    <a:pt x="80251" y="707771"/>
                  </a:lnTo>
                  <a:close/>
                </a:path>
                <a:path w="173355" h="864234">
                  <a:moveTo>
                    <a:pt x="82600" y="760907"/>
                  </a:moveTo>
                  <a:lnTo>
                    <a:pt x="82372" y="760958"/>
                  </a:lnTo>
                  <a:lnTo>
                    <a:pt x="82169" y="760996"/>
                  </a:lnTo>
                  <a:lnTo>
                    <a:pt x="81838" y="761111"/>
                  </a:lnTo>
                  <a:lnTo>
                    <a:pt x="81140" y="762558"/>
                  </a:lnTo>
                  <a:lnTo>
                    <a:pt x="81965" y="761860"/>
                  </a:lnTo>
                  <a:lnTo>
                    <a:pt x="82372" y="761339"/>
                  </a:lnTo>
                  <a:lnTo>
                    <a:pt x="82600" y="760907"/>
                  </a:lnTo>
                  <a:close/>
                </a:path>
                <a:path w="173355" h="864234">
                  <a:moveTo>
                    <a:pt x="83807" y="767765"/>
                  </a:moveTo>
                  <a:lnTo>
                    <a:pt x="83731" y="767626"/>
                  </a:lnTo>
                  <a:lnTo>
                    <a:pt x="83756" y="767778"/>
                  </a:lnTo>
                  <a:close/>
                </a:path>
                <a:path w="173355" h="864234">
                  <a:moveTo>
                    <a:pt x="84226" y="707440"/>
                  </a:moveTo>
                  <a:lnTo>
                    <a:pt x="83959" y="707428"/>
                  </a:lnTo>
                  <a:lnTo>
                    <a:pt x="84061" y="707567"/>
                  </a:lnTo>
                  <a:lnTo>
                    <a:pt x="84226" y="707440"/>
                  </a:lnTo>
                  <a:close/>
                </a:path>
                <a:path w="173355" h="864234">
                  <a:moveTo>
                    <a:pt x="84632" y="55880"/>
                  </a:moveTo>
                  <a:lnTo>
                    <a:pt x="80606" y="55880"/>
                  </a:lnTo>
                  <a:lnTo>
                    <a:pt x="84188" y="56743"/>
                  </a:lnTo>
                  <a:lnTo>
                    <a:pt x="84632" y="55880"/>
                  </a:lnTo>
                  <a:close/>
                </a:path>
                <a:path w="173355" h="864234">
                  <a:moveTo>
                    <a:pt x="85547" y="57061"/>
                  </a:moveTo>
                  <a:lnTo>
                    <a:pt x="84188" y="56743"/>
                  </a:lnTo>
                  <a:lnTo>
                    <a:pt x="83972" y="57150"/>
                  </a:lnTo>
                  <a:lnTo>
                    <a:pt x="85344" y="57150"/>
                  </a:lnTo>
                  <a:lnTo>
                    <a:pt x="85547" y="57061"/>
                  </a:lnTo>
                  <a:close/>
                </a:path>
                <a:path w="173355" h="864234">
                  <a:moveTo>
                    <a:pt x="86245" y="705815"/>
                  </a:moveTo>
                  <a:lnTo>
                    <a:pt x="84226" y="707440"/>
                  </a:lnTo>
                  <a:lnTo>
                    <a:pt x="85013" y="707491"/>
                  </a:lnTo>
                  <a:lnTo>
                    <a:pt x="86245" y="705815"/>
                  </a:lnTo>
                  <a:close/>
                </a:path>
                <a:path w="173355" h="864234">
                  <a:moveTo>
                    <a:pt x="88303" y="122758"/>
                  </a:moveTo>
                  <a:lnTo>
                    <a:pt x="87769" y="121399"/>
                  </a:lnTo>
                  <a:lnTo>
                    <a:pt x="87439" y="121843"/>
                  </a:lnTo>
                  <a:lnTo>
                    <a:pt x="88303" y="122758"/>
                  </a:lnTo>
                  <a:close/>
                </a:path>
                <a:path w="173355" h="864234">
                  <a:moveTo>
                    <a:pt x="89115" y="30480"/>
                  </a:moveTo>
                  <a:lnTo>
                    <a:pt x="87858" y="29210"/>
                  </a:lnTo>
                  <a:lnTo>
                    <a:pt x="87261" y="30480"/>
                  </a:lnTo>
                  <a:lnTo>
                    <a:pt x="89115" y="30480"/>
                  </a:lnTo>
                  <a:close/>
                </a:path>
                <a:path w="173355" h="864234">
                  <a:moveTo>
                    <a:pt x="89725" y="702500"/>
                  </a:moveTo>
                  <a:lnTo>
                    <a:pt x="86436" y="702500"/>
                  </a:lnTo>
                  <a:lnTo>
                    <a:pt x="86995" y="701230"/>
                  </a:lnTo>
                  <a:lnTo>
                    <a:pt x="84582" y="703770"/>
                  </a:lnTo>
                  <a:lnTo>
                    <a:pt x="80670" y="702500"/>
                  </a:lnTo>
                  <a:lnTo>
                    <a:pt x="89103" y="699960"/>
                  </a:lnTo>
                  <a:lnTo>
                    <a:pt x="85217" y="698690"/>
                  </a:lnTo>
                  <a:lnTo>
                    <a:pt x="85839" y="698690"/>
                  </a:lnTo>
                  <a:lnTo>
                    <a:pt x="86118" y="696150"/>
                  </a:lnTo>
                  <a:lnTo>
                    <a:pt x="81622" y="696150"/>
                  </a:lnTo>
                  <a:lnTo>
                    <a:pt x="83235" y="694880"/>
                  </a:lnTo>
                  <a:lnTo>
                    <a:pt x="83807" y="694880"/>
                  </a:lnTo>
                  <a:lnTo>
                    <a:pt x="83832" y="693610"/>
                  </a:lnTo>
                  <a:lnTo>
                    <a:pt x="83870" y="692340"/>
                  </a:lnTo>
                  <a:lnTo>
                    <a:pt x="77012" y="691070"/>
                  </a:lnTo>
                  <a:lnTo>
                    <a:pt x="79527" y="688530"/>
                  </a:lnTo>
                  <a:lnTo>
                    <a:pt x="78028" y="688530"/>
                  </a:lnTo>
                  <a:lnTo>
                    <a:pt x="79375" y="687260"/>
                  </a:lnTo>
                  <a:lnTo>
                    <a:pt x="80962" y="687260"/>
                  </a:lnTo>
                  <a:lnTo>
                    <a:pt x="77978" y="685990"/>
                  </a:lnTo>
                  <a:lnTo>
                    <a:pt x="80530" y="685990"/>
                  </a:lnTo>
                  <a:lnTo>
                    <a:pt x="81851" y="682180"/>
                  </a:lnTo>
                  <a:lnTo>
                    <a:pt x="75349" y="683450"/>
                  </a:lnTo>
                  <a:lnTo>
                    <a:pt x="74549" y="682180"/>
                  </a:lnTo>
                  <a:lnTo>
                    <a:pt x="73736" y="680910"/>
                  </a:lnTo>
                  <a:lnTo>
                    <a:pt x="78219" y="679640"/>
                  </a:lnTo>
                  <a:lnTo>
                    <a:pt x="79095" y="678370"/>
                  </a:lnTo>
                  <a:lnTo>
                    <a:pt x="79629" y="677100"/>
                  </a:lnTo>
                  <a:lnTo>
                    <a:pt x="80264" y="677100"/>
                  </a:lnTo>
                  <a:lnTo>
                    <a:pt x="80225" y="673290"/>
                  </a:lnTo>
                  <a:lnTo>
                    <a:pt x="75526" y="673290"/>
                  </a:lnTo>
                  <a:lnTo>
                    <a:pt x="73190" y="670750"/>
                  </a:lnTo>
                  <a:lnTo>
                    <a:pt x="77711" y="668210"/>
                  </a:lnTo>
                  <a:lnTo>
                    <a:pt x="74028" y="664400"/>
                  </a:lnTo>
                  <a:lnTo>
                    <a:pt x="76212" y="661860"/>
                  </a:lnTo>
                  <a:lnTo>
                    <a:pt x="72123" y="661860"/>
                  </a:lnTo>
                  <a:lnTo>
                    <a:pt x="72898" y="660590"/>
                  </a:lnTo>
                  <a:lnTo>
                    <a:pt x="72745" y="660590"/>
                  </a:lnTo>
                  <a:lnTo>
                    <a:pt x="68605" y="660590"/>
                  </a:lnTo>
                  <a:lnTo>
                    <a:pt x="72783" y="659320"/>
                  </a:lnTo>
                  <a:lnTo>
                    <a:pt x="72745" y="660590"/>
                  </a:lnTo>
                  <a:lnTo>
                    <a:pt x="76733" y="659320"/>
                  </a:lnTo>
                  <a:lnTo>
                    <a:pt x="75336" y="658050"/>
                  </a:lnTo>
                  <a:lnTo>
                    <a:pt x="75298" y="656780"/>
                  </a:lnTo>
                  <a:lnTo>
                    <a:pt x="69837" y="658050"/>
                  </a:lnTo>
                  <a:lnTo>
                    <a:pt x="72491" y="655510"/>
                  </a:lnTo>
                  <a:lnTo>
                    <a:pt x="71526" y="652970"/>
                  </a:lnTo>
                  <a:lnTo>
                    <a:pt x="70446" y="650430"/>
                  </a:lnTo>
                  <a:lnTo>
                    <a:pt x="72758" y="649160"/>
                  </a:lnTo>
                  <a:lnTo>
                    <a:pt x="71297" y="647890"/>
                  </a:lnTo>
                  <a:lnTo>
                    <a:pt x="69735" y="646620"/>
                  </a:lnTo>
                  <a:lnTo>
                    <a:pt x="72656" y="646620"/>
                  </a:lnTo>
                  <a:lnTo>
                    <a:pt x="73380" y="644080"/>
                  </a:lnTo>
                  <a:lnTo>
                    <a:pt x="72364" y="641540"/>
                  </a:lnTo>
                  <a:lnTo>
                    <a:pt x="74510" y="641540"/>
                  </a:lnTo>
                  <a:lnTo>
                    <a:pt x="74523" y="640270"/>
                  </a:lnTo>
                  <a:lnTo>
                    <a:pt x="65811" y="641540"/>
                  </a:lnTo>
                  <a:lnTo>
                    <a:pt x="65455" y="640270"/>
                  </a:lnTo>
                  <a:lnTo>
                    <a:pt x="69799" y="640270"/>
                  </a:lnTo>
                  <a:lnTo>
                    <a:pt x="69329" y="637730"/>
                  </a:lnTo>
                  <a:lnTo>
                    <a:pt x="73101" y="635190"/>
                  </a:lnTo>
                  <a:lnTo>
                    <a:pt x="68897" y="632650"/>
                  </a:lnTo>
                  <a:lnTo>
                    <a:pt x="70827" y="632650"/>
                  </a:lnTo>
                  <a:lnTo>
                    <a:pt x="71043" y="633920"/>
                  </a:lnTo>
                  <a:lnTo>
                    <a:pt x="71056" y="632650"/>
                  </a:lnTo>
                  <a:lnTo>
                    <a:pt x="72796" y="630110"/>
                  </a:lnTo>
                  <a:lnTo>
                    <a:pt x="73672" y="628840"/>
                  </a:lnTo>
                  <a:lnTo>
                    <a:pt x="70650" y="629475"/>
                  </a:lnTo>
                  <a:lnTo>
                    <a:pt x="67830" y="627570"/>
                  </a:lnTo>
                  <a:lnTo>
                    <a:pt x="68910" y="627570"/>
                  </a:lnTo>
                  <a:lnTo>
                    <a:pt x="65112" y="626300"/>
                  </a:lnTo>
                  <a:lnTo>
                    <a:pt x="64096" y="626300"/>
                  </a:lnTo>
                  <a:lnTo>
                    <a:pt x="62941" y="625030"/>
                  </a:lnTo>
                  <a:lnTo>
                    <a:pt x="64541" y="625030"/>
                  </a:lnTo>
                  <a:lnTo>
                    <a:pt x="65963" y="623760"/>
                  </a:lnTo>
                  <a:lnTo>
                    <a:pt x="61709" y="625030"/>
                  </a:lnTo>
                  <a:lnTo>
                    <a:pt x="63131" y="622490"/>
                  </a:lnTo>
                  <a:lnTo>
                    <a:pt x="61950" y="622490"/>
                  </a:lnTo>
                  <a:lnTo>
                    <a:pt x="60718" y="621220"/>
                  </a:lnTo>
                  <a:lnTo>
                    <a:pt x="62496" y="619950"/>
                  </a:lnTo>
                  <a:lnTo>
                    <a:pt x="63487" y="619950"/>
                  </a:lnTo>
                  <a:lnTo>
                    <a:pt x="61277" y="618680"/>
                  </a:lnTo>
                  <a:lnTo>
                    <a:pt x="63919" y="618680"/>
                  </a:lnTo>
                  <a:lnTo>
                    <a:pt x="65735" y="616140"/>
                  </a:lnTo>
                  <a:lnTo>
                    <a:pt x="67271" y="616140"/>
                  </a:lnTo>
                  <a:lnTo>
                    <a:pt x="67716" y="614870"/>
                  </a:lnTo>
                  <a:lnTo>
                    <a:pt x="71450" y="616140"/>
                  </a:lnTo>
                  <a:lnTo>
                    <a:pt x="69392" y="614870"/>
                  </a:lnTo>
                  <a:lnTo>
                    <a:pt x="64960" y="613600"/>
                  </a:lnTo>
                  <a:lnTo>
                    <a:pt x="64935" y="616140"/>
                  </a:lnTo>
                  <a:lnTo>
                    <a:pt x="60426" y="616140"/>
                  </a:lnTo>
                  <a:lnTo>
                    <a:pt x="63233" y="614870"/>
                  </a:lnTo>
                  <a:lnTo>
                    <a:pt x="64185" y="614870"/>
                  </a:lnTo>
                  <a:lnTo>
                    <a:pt x="64668" y="613600"/>
                  </a:lnTo>
                  <a:lnTo>
                    <a:pt x="64960" y="613600"/>
                  </a:lnTo>
                  <a:lnTo>
                    <a:pt x="66179" y="612330"/>
                  </a:lnTo>
                  <a:lnTo>
                    <a:pt x="66954" y="612330"/>
                  </a:lnTo>
                  <a:lnTo>
                    <a:pt x="67386" y="611060"/>
                  </a:lnTo>
                  <a:lnTo>
                    <a:pt x="67716" y="611060"/>
                  </a:lnTo>
                  <a:lnTo>
                    <a:pt x="67551" y="609790"/>
                  </a:lnTo>
                  <a:lnTo>
                    <a:pt x="68897" y="609790"/>
                  </a:lnTo>
                  <a:lnTo>
                    <a:pt x="68999" y="608520"/>
                  </a:lnTo>
                  <a:lnTo>
                    <a:pt x="64452" y="608520"/>
                  </a:lnTo>
                  <a:lnTo>
                    <a:pt x="64465" y="608736"/>
                  </a:lnTo>
                  <a:lnTo>
                    <a:pt x="64122" y="608749"/>
                  </a:lnTo>
                  <a:lnTo>
                    <a:pt x="63893" y="608825"/>
                  </a:lnTo>
                  <a:lnTo>
                    <a:pt x="63715" y="608901"/>
                  </a:lnTo>
                  <a:lnTo>
                    <a:pt x="64503" y="608990"/>
                  </a:lnTo>
                  <a:lnTo>
                    <a:pt x="64592" y="609790"/>
                  </a:lnTo>
                  <a:lnTo>
                    <a:pt x="64731" y="609790"/>
                  </a:lnTo>
                  <a:lnTo>
                    <a:pt x="64871" y="611060"/>
                  </a:lnTo>
                  <a:lnTo>
                    <a:pt x="63373" y="611060"/>
                  </a:lnTo>
                  <a:lnTo>
                    <a:pt x="62103" y="609790"/>
                  </a:lnTo>
                  <a:lnTo>
                    <a:pt x="63715" y="609790"/>
                  </a:lnTo>
                  <a:lnTo>
                    <a:pt x="58940" y="608520"/>
                  </a:lnTo>
                  <a:lnTo>
                    <a:pt x="63017" y="608520"/>
                  </a:lnTo>
                  <a:lnTo>
                    <a:pt x="65201" y="605980"/>
                  </a:lnTo>
                  <a:lnTo>
                    <a:pt x="67716" y="605980"/>
                  </a:lnTo>
                  <a:lnTo>
                    <a:pt x="66027" y="604710"/>
                  </a:lnTo>
                  <a:lnTo>
                    <a:pt x="66522" y="602170"/>
                  </a:lnTo>
                  <a:lnTo>
                    <a:pt x="60960" y="600900"/>
                  </a:lnTo>
                  <a:lnTo>
                    <a:pt x="60223" y="599630"/>
                  </a:lnTo>
                  <a:lnTo>
                    <a:pt x="63233" y="599630"/>
                  </a:lnTo>
                  <a:lnTo>
                    <a:pt x="63627" y="598360"/>
                  </a:lnTo>
                  <a:lnTo>
                    <a:pt x="63614" y="598233"/>
                  </a:lnTo>
                  <a:lnTo>
                    <a:pt x="63080" y="595820"/>
                  </a:lnTo>
                  <a:lnTo>
                    <a:pt x="64249" y="597090"/>
                  </a:lnTo>
                  <a:lnTo>
                    <a:pt x="65532" y="594550"/>
                  </a:lnTo>
                  <a:lnTo>
                    <a:pt x="62801" y="592010"/>
                  </a:lnTo>
                  <a:lnTo>
                    <a:pt x="62788" y="597090"/>
                  </a:lnTo>
                  <a:lnTo>
                    <a:pt x="60172" y="597090"/>
                  </a:lnTo>
                  <a:lnTo>
                    <a:pt x="61887" y="595820"/>
                  </a:lnTo>
                  <a:lnTo>
                    <a:pt x="62788" y="597090"/>
                  </a:lnTo>
                  <a:lnTo>
                    <a:pt x="62788" y="591997"/>
                  </a:lnTo>
                  <a:lnTo>
                    <a:pt x="60413" y="589470"/>
                  </a:lnTo>
                  <a:lnTo>
                    <a:pt x="62687" y="586930"/>
                  </a:lnTo>
                  <a:lnTo>
                    <a:pt x="61302" y="586930"/>
                  </a:lnTo>
                  <a:lnTo>
                    <a:pt x="65024" y="583120"/>
                  </a:lnTo>
                  <a:lnTo>
                    <a:pt x="58229" y="578027"/>
                  </a:lnTo>
                  <a:lnTo>
                    <a:pt x="64211" y="574217"/>
                  </a:lnTo>
                  <a:lnTo>
                    <a:pt x="65455" y="572947"/>
                  </a:lnTo>
                  <a:lnTo>
                    <a:pt x="63004" y="571677"/>
                  </a:lnTo>
                  <a:lnTo>
                    <a:pt x="64401" y="571677"/>
                  </a:lnTo>
                  <a:lnTo>
                    <a:pt x="60909" y="569137"/>
                  </a:lnTo>
                  <a:lnTo>
                    <a:pt x="58432" y="567867"/>
                  </a:lnTo>
                  <a:lnTo>
                    <a:pt x="68961" y="566597"/>
                  </a:lnTo>
                  <a:lnTo>
                    <a:pt x="66560" y="565327"/>
                  </a:lnTo>
                  <a:lnTo>
                    <a:pt x="53670" y="565327"/>
                  </a:lnTo>
                  <a:lnTo>
                    <a:pt x="53670" y="593280"/>
                  </a:lnTo>
                  <a:lnTo>
                    <a:pt x="51130" y="593280"/>
                  </a:lnTo>
                  <a:lnTo>
                    <a:pt x="51219" y="592010"/>
                  </a:lnTo>
                  <a:lnTo>
                    <a:pt x="53670" y="593280"/>
                  </a:lnTo>
                  <a:lnTo>
                    <a:pt x="53670" y="565327"/>
                  </a:lnTo>
                  <a:lnTo>
                    <a:pt x="50660" y="565327"/>
                  </a:lnTo>
                  <a:lnTo>
                    <a:pt x="50660" y="594550"/>
                  </a:lnTo>
                  <a:lnTo>
                    <a:pt x="49606" y="595820"/>
                  </a:lnTo>
                  <a:lnTo>
                    <a:pt x="46050" y="595820"/>
                  </a:lnTo>
                  <a:lnTo>
                    <a:pt x="47269" y="594550"/>
                  </a:lnTo>
                  <a:lnTo>
                    <a:pt x="48260" y="593509"/>
                  </a:lnTo>
                  <a:lnTo>
                    <a:pt x="50660" y="594550"/>
                  </a:lnTo>
                  <a:lnTo>
                    <a:pt x="50660" y="565327"/>
                  </a:lnTo>
                  <a:lnTo>
                    <a:pt x="50495" y="565327"/>
                  </a:lnTo>
                  <a:lnTo>
                    <a:pt x="50495" y="593280"/>
                  </a:lnTo>
                  <a:lnTo>
                    <a:pt x="48488" y="593280"/>
                  </a:lnTo>
                  <a:lnTo>
                    <a:pt x="47713" y="593280"/>
                  </a:lnTo>
                  <a:lnTo>
                    <a:pt x="48082" y="593432"/>
                  </a:lnTo>
                  <a:lnTo>
                    <a:pt x="45275" y="594550"/>
                  </a:lnTo>
                  <a:lnTo>
                    <a:pt x="46697" y="593280"/>
                  </a:lnTo>
                  <a:lnTo>
                    <a:pt x="41046" y="594550"/>
                  </a:lnTo>
                  <a:lnTo>
                    <a:pt x="46723" y="592162"/>
                  </a:lnTo>
                  <a:lnTo>
                    <a:pt x="47434" y="592963"/>
                  </a:lnTo>
                  <a:lnTo>
                    <a:pt x="49276" y="592010"/>
                  </a:lnTo>
                  <a:lnTo>
                    <a:pt x="49415" y="592010"/>
                  </a:lnTo>
                  <a:lnTo>
                    <a:pt x="50495" y="593280"/>
                  </a:lnTo>
                  <a:lnTo>
                    <a:pt x="50495" y="565327"/>
                  </a:lnTo>
                  <a:lnTo>
                    <a:pt x="48615" y="565327"/>
                  </a:lnTo>
                  <a:lnTo>
                    <a:pt x="45097" y="565327"/>
                  </a:lnTo>
                  <a:lnTo>
                    <a:pt x="47396" y="566547"/>
                  </a:lnTo>
                  <a:lnTo>
                    <a:pt x="42240" y="565327"/>
                  </a:lnTo>
                  <a:lnTo>
                    <a:pt x="47053" y="569137"/>
                  </a:lnTo>
                  <a:lnTo>
                    <a:pt x="41186" y="569137"/>
                  </a:lnTo>
                  <a:lnTo>
                    <a:pt x="46037" y="570407"/>
                  </a:lnTo>
                  <a:lnTo>
                    <a:pt x="45631" y="570585"/>
                  </a:lnTo>
                  <a:lnTo>
                    <a:pt x="45631" y="574217"/>
                  </a:lnTo>
                  <a:lnTo>
                    <a:pt x="44653" y="573163"/>
                  </a:lnTo>
                  <a:lnTo>
                    <a:pt x="44462" y="572947"/>
                  </a:lnTo>
                  <a:lnTo>
                    <a:pt x="44742" y="572947"/>
                  </a:lnTo>
                  <a:lnTo>
                    <a:pt x="44729" y="573239"/>
                  </a:lnTo>
                  <a:lnTo>
                    <a:pt x="45631" y="574217"/>
                  </a:lnTo>
                  <a:lnTo>
                    <a:pt x="45631" y="570585"/>
                  </a:lnTo>
                  <a:lnTo>
                    <a:pt x="43040" y="571677"/>
                  </a:lnTo>
                  <a:lnTo>
                    <a:pt x="44627" y="573239"/>
                  </a:lnTo>
                  <a:lnTo>
                    <a:pt x="44246" y="574217"/>
                  </a:lnTo>
                  <a:lnTo>
                    <a:pt x="41744" y="574217"/>
                  </a:lnTo>
                  <a:lnTo>
                    <a:pt x="45821" y="575487"/>
                  </a:lnTo>
                  <a:lnTo>
                    <a:pt x="46710" y="576757"/>
                  </a:lnTo>
                  <a:lnTo>
                    <a:pt x="49212" y="578027"/>
                  </a:lnTo>
                  <a:lnTo>
                    <a:pt x="46647" y="578027"/>
                  </a:lnTo>
                  <a:lnTo>
                    <a:pt x="44157" y="579297"/>
                  </a:lnTo>
                  <a:lnTo>
                    <a:pt x="47129" y="579297"/>
                  </a:lnTo>
                  <a:lnTo>
                    <a:pt x="42849" y="580567"/>
                  </a:lnTo>
                  <a:lnTo>
                    <a:pt x="45974" y="580567"/>
                  </a:lnTo>
                  <a:lnTo>
                    <a:pt x="43408" y="581837"/>
                  </a:lnTo>
                  <a:lnTo>
                    <a:pt x="41160" y="581837"/>
                  </a:lnTo>
                  <a:lnTo>
                    <a:pt x="42672" y="583120"/>
                  </a:lnTo>
                  <a:lnTo>
                    <a:pt x="45275" y="583120"/>
                  </a:lnTo>
                  <a:lnTo>
                    <a:pt x="46304" y="584390"/>
                  </a:lnTo>
                  <a:lnTo>
                    <a:pt x="40398" y="584390"/>
                  </a:lnTo>
                  <a:lnTo>
                    <a:pt x="41389" y="585660"/>
                  </a:lnTo>
                  <a:lnTo>
                    <a:pt x="44907" y="585660"/>
                  </a:lnTo>
                  <a:lnTo>
                    <a:pt x="44729" y="586930"/>
                  </a:lnTo>
                  <a:lnTo>
                    <a:pt x="43065" y="586930"/>
                  </a:lnTo>
                  <a:lnTo>
                    <a:pt x="46101" y="588200"/>
                  </a:lnTo>
                  <a:lnTo>
                    <a:pt x="44056" y="589940"/>
                  </a:lnTo>
                  <a:lnTo>
                    <a:pt x="44056" y="591070"/>
                  </a:lnTo>
                  <a:lnTo>
                    <a:pt x="43827" y="591070"/>
                  </a:lnTo>
                  <a:lnTo>
                    <a:pt x="44056" y="591070"/>
                  </a:lnTo>
                  <a:lnTo>
                    <a:pt x="44056" y="589940"/>
                  </a:lnTo>
                  <a:lnTo>
                    <a:pt x="43472" y="590423"/>
                  </a:lnTo>
                  <a:lnTo>
                    <a:pt x="43116" y="589737"/>
                  </a:lnTo>
                  <a:lnTo>
                    <a:pt x="43192" y="590664"/>
                  </a:lnTo>
                  <a:lnTo>
                    <a:pt x="43256" y="591337"/>
                  </a:lnTo>
                  <a:lnTo>
                    <a:pt x="44094" y="591159"/>
                  </a:lnTo>
                  <a:lnTo>
                    <a:pt x="44284" y="591146"/>
                  </a:lnTo>
                  <a:lnTo>
                    <a:pt x="46913" y="592010"/>
                  </a:lnTo>
                  <a:lnTo>
                    <a:pt x="46583" y="592010"/>
                  </a:lnTo>
                  <a:lnTo>
                    <a:pt x="41084" y="593280"/>
                  </a:lnTo>
                  <a:lnTo>
                    <a:pt x="40005" y="595820"/>
                  </a:lnTo>
                  <a:lnTo>
                    <a:pt x="42773" y="595820"/>
                  </a:lnTo>
                  <a:lnTo>
                    <a:pt x="41757" y="597090"/>
                  </a:lnTo>
                  <a:lnTo>
                    <a:pt x="43738" y="598360"/>
                  </a:lnTo>
                  <a:lnTo>
                    <a:pt x="44678" y="597090"/>
                  </a:lnTo>
                  <a:lnTo>
                    <a:pt x="46659" y="597090"/>
                  </a:lnTo>
                  <a:lnTo>
                    <a:pt x="50292" y="600900"/>
                  </a:lnTo>
                  <a:lnTo>
                    <a:pt x="49657" y="600837"/>
                  </a:lnTo>
                  <a:lnTo>
                    <a:pt x="49657" y="614870"/>
                  </a:lnTo>
                  <a:lnTo>
                    <a:pt x="49085" y="616140"/>
                  </a:lnTo>
                  <a:lnTo>
                    <a:pt x="48348" y="616140"/>
                  </a:lnTo>
                  <a:lnTo>
                    <a:pt x="48323" y="614870"/>
                  </a:lnTo>
                  <a:lnTo>
                    <a:pt x="49657" y="614870"/>
                  </a:lnTo>
                  <a:lnTo>
                    <a:pt x="49657" y="600837"/>
                  </a:lnTo>
                  <a:lnTo>
                    <a:pt x="37769" y="599630"/>
                  </a:lnTo>
                  <a:lnTo>
                    <a:pt x="42570" y="602170"/>
                  </a:lnTo>
                  <a:lnTo>
                    <a:pt x="49453" y="602170"/>
                  </a:lnTo>
                  <a:lnTo>
                    <a:pt x="48895" y="602475"/>
                  </a:lnTo>
                  <a:lnTo>
                    <a:pt x="48895" y="604710"/>
                  </a:lnTo>
                  <a:lnTo>
                    <a:pt x="46240" y="605980"/>
                  </a:lnTo>
                  <a:lnTo>
                    <a:pt x="44653" y="605980"/>
                  </a:lnTo>
                  <a:lnTo>
                    <a:pt x="44729" y="605561"/>
                  </a:lnTo>
                  <a:lnTo>
                    <a:pt x="48895" y="604710"/>
                  </a:lnTo>
                  <a:lnTo>
                    <a:pt x="48895" y="602475"/>
                  </a:lnTo>
                  <a:lnTo>
                    <a:pt x="47117" y="603440"/>
                  </a:lnTo>
                  <a:lnTo>
                    <a:pt x="43078" y="603440"/>
                  </a:lnTo>
                  <a:lnTo>
                    <a:pt x="42735" y="605980"/>
                  </a:lnTo>
                  <a:lnTo>
                    <a:pt x="44538" y="605599"/>
                  </a:lnTo>
                  <a:lnTo>
                    <a:pt x="44399" y="605980"/>
                  </a:lnTo>
                  <a:lnTo>
                    <a:pt x="41262" y="607250"/>
                  </a:lnTo>
                  <a:lnTo>
                    <a:pt x="46710" y="605980"/>
                  </a:lnTo>
                  <a:lnTo>
                    <a:pt x="46723" y="607250"/>
                  </a:lnTo>
                  <a:lnTo>
                    <a:pt x="43180" y="607250"/>
                  </a:lnTo>
                  <a:lnTo>
                    <a:pt x="43789" y="609790"/>
                  </a:lnTo>
                  <a:lnTo>
                    <a:pt x="46418" y="611060"/>
                  </a:lnTo>
                  <a:lnTo>
                    <a:pt x="47129" y="613600"/>
                  </a:lnTo>
                  <a:lnTo>
                    <a:pt x="43878" y="613600"/>
                  </a:lnTo>
                  <a:lnTo>
                    <a:pt x="45694" y="616140"/>
                  </a:lnTo>
                  <a:lnTo>
                    <a:pt x="43611" y="619950"/>
                  </a:lnTo>
                  <a:lnTo>
                    <a:pt x="41821" y="622490"/>
                  </a:lnTo>
                  <a:lnTo>
                    <a:pt x="44970" y="623760"/>
                  </a:lnTo>
                  <a:lnTo>
                    <a:pt x="46215" y="623760"/>
                  </a:lnTo>
                  <a:lnTo>
                    <a:pt x="46482" y="625030"/>
                  </a:lnTo>
                  <a:lnTo>
                    <a:pt x="43573" y="625030"/>
                  </a:lnTo>
                  <a:lnTo>
                    <a:pt x="46342" y="626300"/>
                  </a:lnTo>
                  <a:lnTo>
                    <a:pt x="49644" y="630110"/>
                  </a:lnTo>
                  <a:lnTo>
                    <a:pt x="46545" y="631380"/>
                  </a:lnTo>
                  <a:lnTo>
                    <a:pt x="45593" y="631380"/>
                  </a:lnTo>
                  <a:lnTo>
                    <a:pt x="44500" y="632650"/>
                  </a:lnTo>
                  <a:lnTo>
                    <a:pt x="52019" y="632650"/>
                  </a:lnTo>
                  <a:lnTo>
                    <a:pt x="49301" y="633920"/>
                  </a:lnTo>
                  <a:lnTo>
                    <a:pt x="48742" y="633920"/>
                  </a:lnTo>
                  <a:lnTo>
                    <a:pt x="47701" y="637730"/>
                  </a:lnTo>
                  <a:lnTo>
                    <a:pt x="50800" y="640270"/>
                  </a:lnTo>
                  <a:lnTo>
                    <a:pt x="46647" y="644080"/>
                  </a:lnTo>
                  <a:lnTo>
                    <a:pt x="51117" y="644080"/>
                  </a:lnTo>
                  <a:lnTo>
                    <a:pt x="45199" y="647890"/>
                  </a:lnTo>
                  <a:lnTo>
                    <a:pt x="51346" y="646620"/>
                  </a:lnTo>
                  <a:lnTo>
                    <a:pt x="48602" y="649160"/>
                  </a:lnTo>
                  <a:lnTo>
                    <a:pt x="47421" y="647890"/>
                  </a:lnTo>
                  <a:lnTo>
                    <a:pt x="45796" y="651700"/>
                  </a:lnTo>
                  <a:lnTo>
                    <a:pt x="49758" y="651700"/>
                  </a:lnTo>
                  <a:lnTo>
                    <a:pt x="50533" y="652970"/>
                  </a:lnTo>
                  <a:lnTo>
                    <a:pt x="47358" y="652970"/>
                  </a:lnTo>
                  <a:lnTo>
                    <a:pt x="50876" y="654240"/>
                  </a:lnTo>
                  <a:lnTo>
                    <a:pt x="50520" y="654354"/>
                  </a:lnTo>
                  <a:lnTo>
                    <a:pt x="51993" y="655510"/>
                  </a:lnTo>
                  <a:lnTo>
                    <a:pt x="48615" y="658050"/>
                  </a:lnTo>
                  <a:lnTo>
                    <a:pt x="46990" y="658050"/>
                  </a:lnTo>
                  <a:lnTo>
                    <a:pt x="50139" y="660590"/>
                  </a:lnTo>
                  <a:lnTo>
                    <a:pt x="47459" y="660590"/>
                  </a:lnTo>
                  <a:lnTo>
                    <a:pt x="50952" y="661860"/>
                  </a:lnTo>
                  <a:lnTo>
                    <a:pt x="49923" y="661860"/>
                  </a:lnTo>
                  <a:lnTo>
                    <a:pt x="48145" y="663130"/>
                  </a:lnTo>
                  <a:lnTo>
                    <a:pt x="48501" y="664400"/>
                  </a:lnTo>
                  <a:lnTo>
                    <a:pt x="49568" y="665670"/>
                  </a:lnTo>
                  <a:lnTo>
                    <a:pt x="47320" y="665670"/>
                  </a:lnTo>
                  <a:lnTo>
                    <a:pt x="47244" y="668210"/>
                  </a:lnTo>
                  <a:lnTo>
                    <a:pt x="49390" y="670750"/>
                  </a:lnTo>
                  <a:lnTo>
                    <a:pt x="49885" y="673290"/>
                  </a:lnTo>
                  <a:lnTo>
                    <a:pt x="50711" y="672020"/>
                  </a:lnTo>
                  <a:lnTo>
                    <a:pt x="54521" y="670750"/>
                  </a:lnTo>
                  <a:lnTo>
                    <a:pt x="55041" y="672020"/>
                  </a:lnTo>
                  <a:lnTo>
                    <a:pt x="55600" y="672020"/>
                  </a:lnTo>
                  <a:lnTo>
                    <a:pt x="55410" y="673290"/>
                  </a:lnTo>
                  <a:lnTo>
                    <a:pt x="53924" y="673290"/>
                  </a:lnTo>
                  <a:lnTo>
                    <a:pt x="53403" y="672655"/>
                  </a:lnTo>
                  <a:lnTo>
                    <a:pt x="51777" y="673290"/>
                  </a:lnTo>
                  <a:lnTo>
                    <a:pt x="50736" y="673290"/>
                  </a:lnTo>
                  <a:lnTo>
                    <a:pt x="52146" y="674560"/>
                  </a:lnTo>
                  <a:lnTo>
                    <a:pt x="51460" y="674560"/>
                  </a:lnTo>
                  <a:lnTo>
                    <a:pt x="46380" y="677100"/>
                  </a:lnTo>
                  <a:lnTo>
                    <a:pt x="49136" y="677100"/>
                  </a:lnTo>
                  <a:lnTo>
                    <a:pt x="49657" y="679640"/>
                  </a:lnTo>
                  <a:lnTo>
                    <a:pt x="51041" y="680910"/>
                  </a:lnTo>
                  <a:lnTo>
                    <a:pt x="51650" y="683450"/>
                  </a:lnTo>
                  <a:lnTo>
                    <a:pt x="54521" y="682180"/>
                  </a:lnTo>
                  <a:lnTo>
                    <a:pt x="54051" y="683450"/>
                  </a:lnTo>
                  <a:lnTo>
                    <a:pt x="56489" y="683450"/>
                  </a:lnTo>
                  <a:lnTo>
                    <a:pt x="55994" y="684720"/>
                  </a:lnTo>
                  <a:lnTo>
                    <a:pt x="54203" y="687260"/>
                  </a:lnTo>
                  <a:lnTo>
                    <a:pt x="54940" y="688530"/>
                  </a:lnTo>
                  <a:lnTo>
                    <a:pt x="56692" y="689800"/>
                  </a:lnTo>
                  <a:lnTo>
                    <a:pt x="57454" y="688530"/>
                  </a:lnTo>
                  <a:lnTo>
                    <a:pt x="59296" y="688530"/>
                  </a:lnTo>
                  <a:lnTo>
                    <a:pt x="56730" y="689800"/>
                  </a:lnTo>
                  <a:lnTo>
                    <a:pt x="57454" y="691070"/>
                  </a:lnTo>
                  <a:lnTo>
                    <a:pt x="55359" y="691070"/>
                  </a:lnTo>
                  <a:lnTo>
                    <a:pt x="56362" y="692340"/>
                  </a:lnTo>
                  <a:lnTo>
                    <a:pt x="56616" y="693610"/>
                  </a:lnTo>
                  <a:lnTo>
                    <a:pt x="59474" y="694880"/>
                  </a:lnTo>
                  <a:lnTo>
                    <a:pt x="60439" y="694880"/>
                  </a:lnTo>
                  <a:lnTo>
                    <a:pt x="60807" y="693610"/>
                  </a:lnTo>
                  <a:lnTo>
                    <a:pt x="61734" y="693610"/>
                  </a:lnTo>
                  <a:lnTo>
                    <a:pt x="62293" y="694880"/>
                  </a:lnTo>
                  <a:lnTo>
                    <a:pt x="60972" y="694880"/>
                  </a:lnTo>
                  <a:lnTo>
                    <a:pt x="59715" y="696150"/>
                  </a:lnTo>
                  <a:lnTo>
                    <a:pt x="59410" y="696150"/>
                  </a:lnTo>
                  <a:lnTo>
                    <a:pt x="64096" y="697420"/>
                  </a:lnTo>
                  <a:lnTo>
                    <a:pt x="53822" y="705040"/>
                  </a:lnTo>
                  <a:lnTo>
                    <a:pt x="59601" y="705040"/>
                  </a:lnTo>
                  <a:lnTo>
                    <a:pt x="63233" y="707580"/>
                  </a:lnTo>
                  <a:lnTo>
                    <a:pt x="80429" y="707580"/>
                  </a:lnTo>
                  <a:lnTo>
                    <a:pt x="80251" y="707771"/>
                  </a:lnTo>
                  <a:lnTo>
                    <a:pt x="80645" y="707580"/>
                  </a:lnTo>
                  <a:lnTo>
                    <a:pt x="81203" y="707580"/>
                  </a:lnTo>
                  <a:lnTo>
                    <a:pt x="81432" y="707288"/>
                  </a:lnTo>
                  <a:lnTo>
                    <a:pt x="83959" y="707428"/>
                  </a:lnTo>
                  <a:lnTo>
                    <a:pt x="83845" y="707275"/>
                  </a:lnTo>
                  <a:lnTo>
                    <a:pt x="82677" y="705662"/>
                  </a:lnTo>
                  <a:lnTo>
                    <a:pt x="83159" y="705040"/>
                  </a:lnTo>
                  <a:lnTo>
                    <a:pt x="84772" y="703770"/>
                  </a:lnTo>
                  <a:lnTo>
                    <a:pt x="84709" y="705040"/>
                  </a:lnTo>
                  <a:lnTo>
                    <a:pt x="86055" y="705040"/>
                  </a:lnTo>
                  <a:lnTo>
                    <a:pt x="86029" y="703770"/>
                  </a:lnTo>
                  <a:lnTo>
                    <a:pt x="88417" y="703770"/>
                  </a:lnTo>
                  <a:lnTo>
                    <a:pt x="89725" y="702500"/>
                  </a:lnTo>
                  <a:close/>
                </a:path>
                <a:path w="173355" h="864234">
                  <a:moveTo>
                    <a:pt x="90436" y="736587"/>
                  </a:moveTo>
                  <a:lnTo>
                    <a:pt x="90055" y="736790"/>
                  </a:lnTo>
                  <a:lnTo>
                    <a:pt x="88519" y="736790"/>
                  </a:lnTo>
                  <a:lnTo>
                    <a:pt x="89281" y="737463"/>
                  </a:lnTo>
                  <a:lnTo>
                    <a:pt x="90170" y="736790"/>
                  </a:lnTo>
                  <a:lnTo>
                    <a:pt x="90436" y="736587"/>
                  </a:lnTo>
                  <a:close/>
                </a:path>
                <a:path w="173355" h="864234">
                  <a:moveTo>
                    <a:pt x="90436" y="725360"/>
                  </a:moveTo>
                  <a:lnTo>
                    <a:pt x="89458" y="722820"/>
                  </a:lnTo>
                  <a:lnTo>
                    <a:pt x="87426" y="724090"/>
                  </a:lnTo>
                  <a:lnTo>
                    <a:pt x="86588" y="724090"/>
                  </a:lnTo>
                  <a:lnTo>
                    <a:pt x="88633" y="725360"/>
                  </a:lnTo>
                  <a:lnTo>
                    <a:pt x="90436" y="725360"/>
                  </a:lnTo>
                  <a:close/>
                </a:path>
                <a:path w="173355" h="864234">
                  <a:moveTo>
                    <a:pt x="91681" y="41910"/>
                  </a:moveTo>
                  <a:lnTo>
                    <a:pt x="91287" y="41910"/>
                  </a:lnTo>
                  <a:lnTo>
                    <a:pt x="91681" y="41910"/>
                  </a:lnTo>
                  <a:close/>
                </a:path>
                <a:path w="173355" h="864234">
                  <a:moveTo>
                    <a:pt x="92316" y="43624"/>
                  </a:moveTo>
                  <a:lnTo>
                    <a:pt x="91909" y="43180"/>
                  </a:lnTo>
                  <a:lnTo>
                    <a:pt x="91020" y="43180"/>
                  </a:lnTo>
                  <a:lnTo>
                    <a:pt x="92316" y="43624"/>
                  </a:lnTo>
                  <a:close/>
                </a:path>
                <a:path w="173355" h="864234">
                  <a:moveTo>
                    <a:pt x="92417" y="735520"/>
                  </a:moveTo>
                  <a:lnTo>
                    <a:pt x="91808" y="735520"/>
                  </a:lnTo>
                  <a:lnTo>
                    <a:pt x="90436" y="736587"/>
                  </a:lnTo>
                  <a:lnTo>
                    <a:pt x="92417" y="735520"/>
                  </a:lnTo>
                  <a:close/>
                </a:path>
                <a:path w="173355" h="864234">
                  <a:moveTo>
                    <a:pt x="93814" y="43180"/>
                  </a:moveTo>
                  <a:lnTo>
                    <a:pt x="91401" y="41960"/>
                  </a:lnTo>
                  <a:lnTo>
                    <a:pt x="91909" y="43180"/>
                  </a:lnTo>
                  <a:lnTo>
                    <a:pt x="93814" y="43180"/>
                  </a:lnTo>
                  <a:close/>
                </a:path>
                <a:path w="173355" h="864234">
                  <a:moveTo>
                    <a:pt x="94691" y="779970"/>
                  </a:moveTo>
                  <a:lnTo>
                    <a:pt x="93599" y="779970"/>
                  </a:lnTo>
                  <a:lnTo>
                    <a:pt x="93243" y="779818"/>
                  </a:lnTo>
                  <a:lnTo>
                    <a:pt x="92633" y="781240"/>
                  </a:lnTo>
                  <a:lnTo>
                    <a:pt x="94691" y="779970"/>
                  </a:lnTo>
                  <a:close/>
                </a:path>
                <a:path w="173355" h="864234">
                  <a:moveTo>
                    <a:pt x="95123" y="85090"/>
                  </a:moveTo>
                  <a:lnTo>
                    <a:pt x="94691" y="84785"/>
                  </a:lnTo>
                  <a:lnTo>
                    <a:pt x="94259" y="85090"/>
                  </a:lnTo>
                  <a:lnTo>
                    <a:pt x="95123" y="85090"/>
                  </a:lnTo>
                  <a:close/>
                </a:path>
                <a:path w="173355" h="864234">
                  <a:moveTo>
                    <a:pt x="98844" y="75234"/>
                  </a:moveTo>
                  <a:lnTo>
                    <a:pt x="98221" y="74930"/>
                  </a:lnTo>
                  <a:lnTo>
                    <a:pt x="98259" y="75260"/>
                  </a:lnTo>
                  <a:lnTo>
                    <a:pt x="98666" y="75590"/>
                  </a:lnTo>
                  <a:lnTo>
                    <a:pt x="98844" y="75234"/>
                  </a:lnTo>
                  <a:close/>
                </a:path>
                <a:path w="173355" h="864234">
                  <a:moveTo>
                    <a:pt x="100558" y="749465"/>
                  </a:moveTo>
                  <a:lnTo>
                    <a:pt x="100380" y="749617"/>
                  </a:lnTo>
                  <a:lnTo>
                    <a:pt x="100253" y="749731"/>
                  </a:lnTo>
                  <a:lnTo>
                    <a:pt x="100101" y="749871"/>
                  </a:lnTo>
                  <a:lnTo>
                    <a:pt x="100355" y="750036"/>
                  </a:lnTo>
                  <a:lnTo>
                    <a:pt x="100558" y="749465"/>
                  </a:lnTo>
                  <a:close/>
                </a:path>
                <a:path w="173355" h="864234">
                  <a:moveTo>
                    <a:pt x="101244" y="66738"/>
                  </a:moveTo>
                  <a:lnTo>
                    <a:pt x="101104" y="66573"/>
                  </a:lnTo>
                  <a:lnTo>
                    <a:pt x="100825" y="66509"/>
                  </a:lnTo>
                  <a:lnTo>
                    <a:pt x="100393" y="66535"/>
                  </a:lnTo>
                  <a:lnTo>
                    <a:pt x="101206" y="66992"/>
                  </a:lnTo>
                  <a:lnTo>
                    <a:pt x="101244" y="66738"/>
                  </a:lnTo>
                  <a:close/>
                </a:path>
                <a:path w="173355" h="864234">
                  <a:moveTo>
                    <a:pt x="101561" y="7620"/>
                  </a:moveTo>
                  <a:lnTo>
                    <a:pt x="100444" y="6350"/>
                  </a:lnTo>
                  <a:lnTo>
                    <a:pt x="100838" y="7620"/>
                  </a:lnTo>
                  <a:lnTo>
                    <a:pt x="101561" y="7620"/>
                  </a:lnTo>
                  <a:close/>
                </a:path>
                <a:path w="173355" h="864234">
                  <a:moveTo>
                    <a:pt x="101625" y="788860"/>
                  </a:moveTo>
                  <a:lnTo>
                    <a:pt x="101180" y="788860"/>
                  </a:lnTo>
                  <a:lnTo>
                    <a:pt x="100965" y="788771"/>
                  </a:lnTo>
                  <a:lnTo>
                    <a:pt x="100228" y="788860"/>
                  </a:lnTo>
                  <a:lnTo>
                    <a:pt x="99847" y="790130"/>
                  </a:lnTo>
                  <a:lnTo>
                    <a:pt x="101625" y="788860"/>
                  </a:lnTo>
                  <a:close/>
                </a:path>
                <a:path w="173355" h="864234">
                  <a:moveTo>
                    <a:pt x="101904" y="757110"/>
                  </a:moveTo>
                  <a:lnTo>
                    <a:pt x="101346" y="757110"/>
                  </a:lnTo>
                  <a:lnTo>
                    <a:pt x="101003" y="758355"/>
                  </a:lnTo>
                  <a:lnTo>
                    <a:pt x="101904" y="757110"/>
                  </a:lnTo>
                  <a:close/>
                </a:path>
                <a:path w="173355" h="864234">
                  <a:moveTo>
                    <a:pt x="102882" y="6350"/>
                  </a:moveTo>
                  <a:lnTo>
                    <a:pt x="101460" y="3810"/>
                  </a:lnTo>
                  <a:lnTo>
                    <a:pt x="100088" y="5080"/>
                  </a:lnTo>
                  <a:lnTo>
                    <a:pt x="101854" y="6350"/>
                  </a:lnTo>
                  <a:lnTo>
                    <a:pt x="102882" y="6350"/>
                  </a:lnTo>
                  <a:close/>
                </a:path>
                <a:path w="173355" h="864234">
                  <a:moveTo>
                    <a:pt x="103797" y="793940"/>
                  </a:moveTo>
                  <a:close/>
                </a:path>
                <a:path w="173355" h="864234">
                  <a:moveTo>
                    <a:pt x="103936" y="791400"/>
                  </a:moveTo>
                  <a:lnTo>
                    <a:pt x="103111" y="791400"/>
                  </a:lnTo>
                  <a:lnTo>
                    <a:pt x="102450" y="792175"/>
                  </a:lnTo>
                  <a:lnTo>
                    <a:pt x="103936" y="791400"/>
                  </a:lnTo>
                  <a:close/>
                </a:path>
                <a:path w="173355" h="864234">
                  <a:moveTo>
                    <a:pt x="104190" y="56007"/>
                  </a:moveTo>
                  <a:lnTo>
                    <a:pt x="104140" y="55880"/>
                  </a:lnTo>
                  <a:lnTo>
                    <a:pt x="104190" y="56007"/>
                  </a:lnTo>
                  <a:close/>
                </a:path>
                <a:path w="173355" h="864234">
                  <a:moveTo>
                    <a:pt x="104660" y="756564"/>
                  </a:moveTo>
                  <a:lnTo>
                    <a:pt x="104482" y="756716"/>
                  </a:lnTo>
                  <a:lnTo>
                    <a:pt x="104381" y="756996"/>
                  </a:lnTo>
                  <a:lnTo>
                    <a:pt x="104660" y="756564"/>
                  </a:lnTo>
                  <a:close/>
                </a:path>
                <a:path w="173355" h="864234">
                  <a:moveTo>
                    <a:pt x="104800" y="756450"/>
                  </a:moveTo>
                  <a:lnTo>
                    <a:pt x="104317" y="756386"/>
                  </a:lnTo>
                  <a:lnTo>
                    <a:pt x="104038" y="756640"/>
                  </a:lnTo>
                  <a:lnTo>
                    <a:pt x="104444" y="756539"/>
                  </a:lnTo>
                  <a:lnTo>
                    <a:pt x="104660" y="756564"/>
                  </a:lnTo>
                  <a:lnTo>
                    <a:pt x="104800" y="756450"/>
                  </a:lnTo>
                  <a:close/>
                </a:path>
                <a:path w="173355" h="864234">
                  <a:moveTo>
                    <a:pt x="105029" y="57150"/>
                  </a:moveTo>
                  <a:lnTo>
                    <a:pt x="104190" y="56007"/>
                  </a:lnTo>
                  <a:lnTo>
                    <a:pt x="104559" y="57150"/>
                  </a:lnTo>
                  <a:lnTo>
                    <a:pt x="105029" y="57150"/>
                  </a:lnTo>
                  <a:close/>
                </a:path>
                <a:path w="173355" h="864234">
                  <a:moveTo>
                    <a:pt x="105714" y="793318"/>
                  </a:moveTo>
                  <a:lnTo>
                    <a:pt x="103835" y="793889"/>
                  </a:lnTo>
                  <a:lnTo>
                    <a:pt x="105295" y="793940"/>
                  </a:lnTo>
                  <a:lnTo>
                    <a:pt x="105714" y="793318"/>
                  </a:lnTo>
                  <a:close/>
                </a:path>
                <a:path w="173355" h="864234">
                  <a:moveTo>
                    <a:pt x="106286" y="59690"/>
                  </a:moveTo>
                  <a:lnTo>
                    <a:pt x="104698" y="58420"/>
                  </a:lnTo>
                  <a:lnTo>
                    <a:pt x="85725" y="58420"/>
                  </a:lnTo>
                  <a:lnTo>
                    <a:pt x="85725" y="68580"/>
                  </a:lnTo>
                  <a:lnTo>
                    <a:pt x="83629" y="68580"/>
                  </a:lnTo>
                  <a:lnTo>
                    <a:pt x="83781" y="67310"/>
                  </a:lnTo>
                  <a:lnTo>
                    <a:pt x="84772" y="67310"/>
                  </a:lnTo>
                  <a:lnTo>
                    <a:pt x="85725" y="68580"/>
                  </a:lnTo>
                  <a:lnTo>
                    <a:pt x="85725" y="58420"/>
                  </a:lnTo>
                  <a:lnTo>
                    <a:pt x="85521" y="58420"/>
                  </a:lnTo>
                  <a:lnTo>
                    <a:pt x="84213" y="58420"/>
                  </a:lnTo>
                  <a:lnTo>
                    <a:pt x="84213" y="64770"/>
                  </a:lnTo>
                  <a:lnTo>
                    <a:pt x="84188" y="66040"/>
                  </a:lnTo>
                  <a:lnTo>
                    <a:pt x="84213" y="64770"/>
                  </a:lnTo>
                  <a:lnTo>
                    <a:pt x="84213" y="58420"/>
                  </a:lnTo>
                  <a:lnTo>
                    <a:pt x="81978" y="58420"/>
                  </a:lnTo>
                  <a:lnTo>
                    <a:pt x="81864" y="59690"/>
                  </a:lnTo>
                  <a:lnTo>
                    <a:pt x="83464" y="63500"/>
                  </a:lnTo>
                  <a:lnTo>
                    <a:pt x="83261" y="66040"/>
                  </a:lnTo>
                  <a:lnTo>
                    <a:pt x="82296" y="64770"/>
                  </a:lnTo>
                  <a:lnTo>
                    <a:pt x="80162" y="64770"/>
                  </a:lnTo>
                  <a:lnTo>
                    <a:pt x="80797" y="68580"/>
                  </a:lnTo>
                  <a:lnTo>
                    <a:pt x="77533" y="71120"/>
                  </a:lnTo>
                  <a:lnTo>
                    <a:pt x="74561" y="73660"/>
                  </a:lnTo>
                  <a:lnTo>
                    <a:pt x="77101" y="74930"/>
                  </a:lnTo>
                  <a:lnTo>
                    <a:pt x="77952" y="76200"/>
                  </a:lnTo>
                  <a:lnTo>
                    <a:pt x="77927" y="77470"/>
                  </a:lnTo>
                  <a:lnTo>
                    <a:pt x="75984" y="76200"/>
                  </a:lnTo>
                  <a:lnTo>
                    <a:pt x="75247" y="76200"/>
                  </a:lnTo>
                  <a:lnTo>
                    <a:pt x="77050" y="78740"/>
                  </a:lnTo>
                  <a:lnTo>
                    <a:pt x="78663" y="83820"/>
                  </a:lnTo>
                  <a:lnTo>
                    <a:pt x="74828" y="85090"/>
                  </a:lnTo>
                  <a:lnTo>
                    <a:pt x="74091" y="83820"/>
                  </a:lnTo>
                  <a:lnTo>
                    <a:pt x="72364" y="85090"/>
                  </a:lnTo>
                  <a:lnTo>
                    <a:pt x="79451" y="87630"/>
                  </a:lnTo>
                  <a:lnTo>
                    <a:pt x="75806" y="87630"/>
                  </a:lnTo>
                  <a:lnTo>
                    <a:pt x="73355" y="91440"/>
                  </a:lnTo>
                  <a:lnTo>
                    <a:pt x="74701" y="95250"/>
                  </a:lnTo>
                  <a:lnTo>
                    <a:pt x="69418" y="96520"/>
                  </a:lnTo>
                  <a:lnTo>
                    <a:pt x="73469" y="99060"/>
                  </a:lnTo>
                  <a:lnTo>
                    <a:pt x="66408" y="100330"/>
                  </a:lnTo>
                  <a:lnTo>
                    <a:pt x="72199" y="101600"/>
                  </a:lnTo>
                  <a:lnTo>
                    <a:pt x="68630" y="102870"/>
                  </a:lnTo>
                  <a:lnTo>
                    <a:pt x="67767" y="102870"/>
                  </a:lnTo>
                  <a:lnTo>
                    <a:pt x="64884" y="104140"/>
                  </a:lnTo>
                  <a:lnTo>
                    <a:pt x="64363" y="105410"/>
                  </a:lnTo>
                  <a:lnTo>
                    <a:pt x="68186" y="106680"/>
                  </a:lnTo>
                  <a:lnTo>
                    <a:pt x="68491" y="107950"/>
                  </a:lnTo>
                  <a:lnTo>
                    <a:pt x="65417" y="106680"/>
                  </a:lnTo>
                  <a:lnTo>
                    <a:pt x="68224" y="109220"/>
                  </a:lnTo>
                  <a:lnTo>
                    <a:pt x="66446" y="109220"/>
                  </a:lnTo>
                  <a:lnTo>
                    <a:pt x="67322" y="110490"/>
                  </a:lnTo>
                  <a:lnTo>
                    <a:pt x="68262" y="111760"/>
                  </a:lnTo>
                  <a:lnTo>
                    <a:pt x="64071" y="113030"/>
                  </a:lnTo>
                  <a:lnTo>
                    <a:pt x="62496" y="111760"/>
                  </a:lnTo>
                  <a:lnTo>
                    <a:pt x="63830" y="116179"/>
                  </a:lnTo>
                  <a:lnTo>
                    <a:pt x="64490" y="116840"/>
                  </a:lnTo>
                  <a:lnTo>
                    <a:pt x="63957" y="116611"/>
                  </a:lnTo>
                  <a:lnTo>
                    <a:pt x="64033" y="116840"/>
                  </a:lnTo>
                  <a:lnTo>
                    <a:pt x="63703" y="116497"/>
                  </a:lnTo>
                  <a:lnTo>
                    <a:pt x="58585" y="114300"/>
                  </a:lnTo>
                  <a:lnTo>
                    <a:pt x="60947" y="116840"/>
                  </a:lnTo>
                  <a:lnTo>
                    <a:pt x="63334" y="116840"/>
                  </a:lnTo>
                  <a:lnTo>
                    <a:pt x="61226" y="118110"/>
                  </a:lnTo>
                  <a:lnTo>
                    <a:pt x="60642" y="119380"/>
                  </a:lnTo>
                  <a:lnTo>
                    <a:pt x="61010" y="120650"/>
                  </a:lnTo>
                  <a:lnTo>
                    <a:pt x="58966" y="119380"/>
                  </a:lnTo>
                  <a:lnTo>
                    <a:pt x="57658" y="121920"/>
                  </a:lnTo>
                  <a:lnTo>
                    <a:pt x="58381" y="125730"/>
                  </a:lnTo>
                  <a:lnTo>
                    <a:pt x="57480" y="128270"/>
                  </a:lnTo>
                  <a:lnTo>
                    <a:pt x="58788" y="127000"/>
                  </a:lnTo>
                  <a:lnTo>
                    <a:pt x="60629" y="128295"/>
                  </a:lnTo>
                  <a:lnTo>
                    <a:pt x="62382" y="129540"/>
                  </a:lnTo>
                  <a:lnTo>
                    <a:pt x="61696" y="129540"/>
                  </a:lnTo>
                  <a:lnTo>
                    <a:pt x="62763" y="130810"/>
                  </a:lnTo>
                  <a:lnTo>
                    <a:pt x="62077" y="130810"/>
                  </a:lnTo>
                  <a:lnTo>
                    <a:pt x="60934" y="130352"/>
                  </a:lnTo>
                  <a:lnTo>
                    <a:pt x="60807" y="129540"/>
                  </a:lnTo>
                  <a:lnTo>
                    <a:pt x="59143" y="129540"/>
                  </a:lnTo>
                  <a:lnTo>
                    <a:pt x="59537" y="129806"/>
                  </a:lnTo>
                  <a:lnTo>
                    <a:pt x="58851" y="129540"/>
                  </a:lnTo>
                  <a:lnTo>
                    <a:pt x="57962" y="129540"/>
                  </a:lnTo>
                  <a:lnTo>
                    <a:pt x="58712" y="130810"/>
                  </a:lnTo>
                  <a:lnTo>
                    <a:pt x="57937" y="130810"/>
                  </a:lnTo>
                  <a:lnTo>
                    <a:pt x="57645" y="130606"/>
                  </a:lnTo>
                  <a:lnTo>
                    <a:pt x="57721" y="130810"/>
                  </a:lnTo>
                  <a:lnTo>
                    <a:pt x="52133" y="130810"/>
                  </a:lnTo>
                  <a:lnTo>
                    <a:pt x="55422" y="132080"/>
                  </a:lnTo>
                  <a:lnTo>
                    <a:pt x="54432" y="132080"/>
                  </a:lnTo>
                  <a:lnTo>
                    <a:pt x="53543" y="134620"/>
                  </a:lnTo>
                  <a:lnTo>
                    <a:pt x="54279" y="137160"/>
                  </a:lnTo>
                  <a:lnTo>
                    <a:pt x="53746" y="138430"/>
                  </a:lnTo>
                  <a:lnTo>
                    <a:pt x="56553" y="139700"/>
                  </a:lnTo>
                  <a:lnTo>
                    <a:pt x="55651" y="140970"/>
                  </a:lnTo>
                  <a:lnTo>
                    <a:pt x="57721" y="142240"/>
                  </a:lnTo>
                  <a:lnTo>
                    <a:pt x="56337" y="143510"/>
                  </a:lnTo>
                  <a:lnTo>
                    <a:pt x="53568" y="144780"/>
                  </a:lnTo>
                  <a:lnTo>
                    <a:pt x="53213" y="146050"/>
                  </a:lnTo>
                  <a:lnTo>
                    <a:pt x="54203" y="148590"/>
                  </a:lnTo>
                  <a:lnTo>
                    <a:pt x="55486" y="147320"/>
                  </a:lnTo>
                  <a:lnTo>
                    <a:pt x="56972" y="148590"/>
                  </a:lnTo>
                  <a:lnTo>
                    <a:pt x="54381" y="148590"/>
                  </a:lnTo>
                  <a:lnTo>
                    <a:pt x="54025" y="149860"/>
                  </a:lnTo>
                  <a:lnTo>
                    <a:pt x="52476" y="148590"/>
                  </a:lnTo>
                  <a:lnTo>
                    <a:pt x="52184" y="151130"/>
                  </a:lnTo>
                  <a:lnTo>
                    <a:pt x="52082" y="152400"/>
                  </a:lnTo>
                  <a:lnTo>
                    <a:pt x="53276" y="154940"/>
                  </a:lnTo>
                  <a:lnTo>
                    <a:pt x="54991" y="154940"/>
                  </a:lnTo>
                  <a:lnTo>
                    <a:pt x="55816" y="156210"/>
                  </a:lnTo>
                  <a:lnTo>
                    <a:pt x="52933" y="156210"/>
                  </a:lnTo>
                  <a:lnTo>
                    <a:pt x="55778" y="160020"/>
                  </a:lnTo>
                  <a:lnTo>
                    <a:pt x="43091" y="161290"/>
                  </a:lnTo>
                  <a:lnTo>
                    <a:pt x="47663" y="166370"/>
                  </a:lnTo>
                  <a:lnTo>
                    <a:pt x="47447" y="165100"/>
                  </a:lnTo>
                  <a:lnTo>
                    <a:pt x="49428" y="168910"/>
                  </a:lnTo>
                  <a:lnTo>
                    <a:pt x="48615" y="170180"/>
                  </a:lnTo>
                  <a:lnTo>
                    <a:pt x="47713" y="167640"/>
                  </a:lnTo>
                  <a:lnTo>
                    <a:pt x="45847" y="168910"/>
                  </a:lnTo>
                  <a:lnTo>
                    <a:pt x="49288" y="172720"/>
                  </a:lnTo>
                  <a:lnTo>
                    <a:pt x="43865" y="172720"/>
                  </a:lnTo>
                  <a:lnTo>
                    <a:pt x="46012" y="176530"/>
                  </a:lnTo>
                  <a:lnTo>
                    <a:pt x="37858" y="176530"/>
                  </a:lnTo>
                  <a:lnTo>
                    <a:pt x="44602" y="182880"/>
                  </a:lnTo>
                  <a:lnTo>
                    <a:pt x="38989" y="184150"/>
                  </a:lnTo>
                  <a:lnTo>
                    <a:pt x="40830" y="185420"/>
                  </a:lnTo>
                  <a:lnTo>
                    <a:pt x="41681" y="186690"/>
                  </a:lnTo>
                  <a:lnTo>
                    <a:pt x="42214" y="193040"/>
                  </a:lnTo>
                  <a:lnTo>
                    <a:pt x="35814" y="196850"/>
                  </a:lnTo>
                  <a:lnTo>
                    <a:pt x="32562" y="203200"/>
                  </a:lnTo>
                  <a:lnTo>
                    <a:pt x="31496" y="204470"/>
                  </a:lnTo>
                  <a:lnTo>
                    <a:pt x="41529" y="207010"/>
                  </a:lnTo>
                  <a:lnTo>
                    <a:pt x="36499" y="208280"/>
                  </a:lnTo>
                  <a:lnTo>
                    <a:pt x="33375" y="205740"/>
                  </a:lnTo>
                  <a:lnTo>
                    <a:pt x="36182" y="212090"/>
                  </a:lnTo>
                  <a:lnTo>
                    <a:pt x="30822" y="214630"/>
                  </a:lnTo>
                  <a:lnTo>
                    <a:pt x="33121" y="219710"/>
                  </a:lnTo>
                  <a:lnTo>
                    <a:pt x="32524" y="219710"/>
                  </a:lnTo>
                  <a:lnTo>
                    <a:pt x="32524" y="223520"/>
                  </a:lnTo>
                  <a:lnTo>
                    <a:pt x="32131" y="223520"/>
                  </a:lnTo>
                  <a:lnTo>
                    <a:pt x="31076" y="222592"/>
                  </a:lnTo>
                  <a:lnTo>
                    <a:pt x="32524" y="223520"/>
                  </a:lnTo>
                  <a:lnTo>
                    <a:pt x="32524" y="219710"/>
                  </a:lnTo>
                  <a:lnTo>
                    <a:pt x="28867" y="219710"/>
                  </a:lnTo>
                  <a:lnTo>
                    <a:pt x="30543" y="222250"/>
                  </a:lnTo>
                  <a:lnTo>
                    <a:pt x="29565" y="222250"/>
                  </a:lnTo>
                  <a:lnTo>
                    <a:pt x="27901" y="223520"/>
                  </a:lnTo>
                  <a:lnTo>
                    <a:pt x="32092" y="226060"/>
                  </a:lnTo>
                  <a:lnTo>
                    <a:pt x="29692" y="226060"/>
                  </a:lnTo>
                  <a:lnTo>
                    <a:pt x="27660" y="227330"/>
                  </a:lnTo>
                  <a:lnTo>
                    <a:pt x="30619" y="227330"/>
                  </a:lnTo>
                  <a:lnTo>
                    <a:pt x="28854" y="228600"/>
                  </a:lnTo>
                  <a:lnTo>
                    <a:pt x="31064" y="231140"/>
                  </a:lnTo>
                  <a:lnTo>
                    <a:pt x="29070" y="232410"/>
                  </a:lnTo>
                  <a:lnTo>
                    <a:pt x="31991" y="233680"/>
                  </a:lnTo>
                  <a:lnTo>
                    <a:pt x="26835" y="234950"/>
                  </a:lnTo>
                  <a:lnTo>
                    <a:pt x="31216" y="236220"/>
                  </a:lnTo>
                  <a:lnTo>
                    <a:pt x="26657" y="234950"/>
                  </a:lnTo>
                  <a:lnTo>
                    <a:pt x="26771" y="237490"/>
                  </a:lnTo>
                  <a:lnTo>
                    <a:pt x="28689" y="238760"/>
                  </a:lnTo>
                  <a:lnTo>
                    <a:pt x="47180" y="238760"/>
                  </a:lnTo>
                  <a:lnTo>
                    <a:pt x="44881" y="236220"/>
                  </a:lnTo>
                  <a:lnTo>
                    <a:pt x="43738" y="234950"/>
                  </a:lnTo>
                  <a:lnTo>
                    <a:pt x="49555" y="234950"/>
                  </a:lnTo>
                  <a:lnTo>
                    <a:pt x="49250" y="233680"/>
                  </a:lnTo>
                  <a:lnTo>
                    <a:pt x="49161" y="232410"/>
                  </a:lnTo>
                  <a:lnTo>
                    <a:pt x="49085" y="231013"/>
                  </a:lnTo>
                  <a:lnTo>
                    <a:pt x="49263" y="229870"/>
                  </a:lnTo>
                  <a:lnTo>
                    <a:pt x="49847" y="229870"/>
                  </a:lnTo>
                  <a:lnTo>
                    <a:pt x="50215" y="231013"/>
                  </a:lnTo>
                  <a:lnTo>
                    <a:pt x="52311" y="229870"/>
                  </a:lnTo>
                  <a:lnTo>
                    <a:pt x="44538" y="228600"/>
                  </a:lnTo>
                  <a:lnTo>
                    <a:pt x="47155" y="226060"/>
                  </a:lnTo>
                  <a:lnTo>
                    <a:pt x="50660" y="226060"/>
                  </a:lnTo>
                  <a:lnTo>
                    <a:pt x="48615" y="228600"/>
                  </a:lnTo>
                  <a:lnTo>
                    <a:pt x="50012" y="227330"/>
                  </a:lnTo>
                  <a:lnTo>
                    <a:pt x="56654" y="229870"/>
                  </a:lnTo>
                  <a:lnTo>
                    <a:pt x="53213" y="227330"/>
                  </a:lnTo>
                  <a:lnTo>
                    <a:pt x="49758" y="224790"/>
                  </a:lnTo>
                  <a:lnTo>
                    <a:pt x="56769" y="224790"/>
                  </a:lnTo>
                  <a:lnTo>
                    <a:pt x="54597" y="223520"/>
                  </a:lnTo>
                  <a:lnTo>
                    <a:pt x="52438" y="222250"/>
                  </a:lnTo>
                  <a:lnTo>
                    <a:pt x="53238" y="220052"/>
                  </a:lnTo>
                  <a:lnTo>
                    <a:pt x="51295" y="218440"/>
                  </a:lnTo>
                  <a:lnTo>
                    <a:pt x="50800" y="215900"/>
                  </a:lnTo>
                  <a:lnTo>
                    <a:pt x="50330" y="214630"/>
                  </a:lnTo>
                  <a:lnTo>
                    <a:pt x="49911" y="214630"/>
                  </a:lnTo>
                  <a:lnTo>
                    <a:pt x="49593" y="213360"/>
                  </a:lnTo>
                  <a:lnTo>
                    <a:pt x="51130" y="213360"/>
                  </a:lnTo>
                  <a:lnTo>
                    <a:pt x="52654" y="212090"/>
                  </a:lnTo>
                  <a:lnTo>
                    <a:pt x="55473" y="213360"/>
                  </a:lnTo>
                  <a:lnTo>
                    <a:pt x="55245" y="214630"/>
                  </a:lnTo>
                  <a:lnTo>
                    <a:pt x="59042" y="214630"/>
                  </a:lnTo>
                  <a:lnTo>
                    <a:pt x="55626" y="212090"/>
                  </a:lnTo>
                  <a:lnTo>
                    <a:pt x="57988" y="212090"/>
                  </a:lnTo>
                  <a:lnTo>
                    <a:pt x="58064" y="209550"/>
                  </a:lnTo>
                  <a:lnTo>
                    <a:pt x="54102" y="209550"/>
                  </a:lnTo>
                  <a:lnTo>
                    <a:pt x="54559" y="208280"/>
                  </a:lnTo>
                  <a:lnTo>
                    <a:pt x="55016" y="207010"/>
                  </a:lnTo>
                  <a:lnTo>
                    <a:pt x="53771" y="207010"/>
                  </a:lnTo>
                  <a:lnTo>
                    <a:pt x="50177" y="204470"/>
                  </a:lnTo>
                  <a:lnTo>
                    <a:pt x="56261" y="205740"/>
                  </a:lnTo>
                  <a:lnTo>
                    <a:pt x="53682" y="204470"/>
                  </a:lnTo>
                  <a:lnTo>
                    <a:pt x="57772" y="204470"/>
                  </a:lnTo>
                  <a:lnTo>
                    <a:pt x="57035" y="203200"/>
                  </a:lnTo>
                  <a:lnTo>
                    <a:pt x="54711" y="200660"/>
                  </a:lnTo>
                  <a:lnTo>
                    <a:pt x="54381" y="199390"/>
                  </a:lnTo>
                  <a:lnTo>
                    <a:pt x="55448" y="199885"/>
                  </a:lnTo>
                  <a:lnTo>
                    <a:pt x="55219" y="199390"/>
                  </a:lnTo>
                  <a:lnTo>
                    <a:pt x="54622" y="198120"/>
                  </a:lnTo>
                  <a:lnTo>
                    <a:pt x="55143" y="196850"/>
                  </a:lnTo>
                  <a:lnTo>
                    <a:pt x="62788" y="199390"/>
                  </a:lnTo>
                  <a:lnTo>
                    <a:pt x="60972" y="196850"/>
                  </a:lnTo>
                  <a:lnTo>
                    <a:pt x="58254" y="193040"/>
                  </a:lnTo>
                  <a:lnTo>
                    <a:pt x="64604" y="193040"/>
                  </a:lnTo>
                  <a:lnTo>
                    <a:pt x="62560" y="190500"/>
                  </a:lnTo>
                  <a:lnTo>
                    <a:pt x="67449" y="187960"/>
                  </a:lnTo>
                  <a:lnTo>
                    <a:pt x="67945" y="184150"/>
                  </a:lnTo>
                  <a:lnTo>
                    <a:pt x="61836" y="181610"/>
                  </a:lnTo>
                  <a:lnTo>
                    <a:pt x="62280" y="181610"/>
                  </a:lnTo>
                  <a:lnTo>
                    <a:pt x="66636" y="180340"/>
                  </a:lnTo>
                  <a:lnTo>
                    <a:pt x="68580" y="179070"/>
                  </a:lnTo>
                  <a:lnTo>
                    <a:pt x="67779" y="180340"/>
                  </a:lnTo>
                  <a:lnTo>
                    <a:pt x="69176" y="181610"/>
                  </a:lnTo>
                  <a:lnTo>
                    <a:pt x="70142" y="179070"/>
                  </a:lnTo>
                  <a:lnTo>
                    <a:pt x="71983" y="181610"/>
                  </a:lnTo>
                  <a:lnTo>
                    <a:pt x="73952" y="180340"/>
                  </a:lnTo>
                  <a:lnTo>
                    <a:pt x="71678" y="180340"/>
                  </a:lnTo>
                  <a:lnTo>
                    <a:pt x="70967" y="179070"/>
                  </a:lnTo>
                  <a:lnTo>
                    <a:pt x="72097" y="177800"/>
                  </a:lnTo>
                  <a:lnTo>
                    <a:pt x="68859" y="179070"/>
                  </a:lnTo>
                  <a:lnTo>
                    <a:pt x="66255" y="175260"/>
                  </a:lnTo>
                  <a:lnTo>
                    <a:pt x="74612" y="177800"/>
                  </a:lnTo>
                  <a:lnTo>
                    <a:pt x="72059" y="175260"/>
                  </a:lnTo>
                  <a:lnTo>
                    <a:pt x="73774" y="176530"/>
                  </a:lnTo>
                  <a:lnTo>
                    <a:pt x="72986" y="175260"/>
                  </a:lnTo>
                  <a:lnTo>
                    <a:pt x="75120" y="171450"/>
                  </a:lnTo>
                  <a:lnTo>
                    <a:pt x="72834" y="170180"/>
                  </a:lnTo>
                  <a:lnTo>
                    <a:pt x="70548" y="168910"/>
                  </a:lnTo>
                  <a:lnTo>
                    <a:pt x="73088" y="168910"/>
                  </a:lnTo>
                  <a:lnTo>
                    <a:pt x="73367" y="170180"/>
                  </a:lnTo>
                  <a:lnTo>
                    <a:pt x="74180" y="168910"/>
                  </a:lnTo>
                  <a:lnTo>
                    <a:pt x="74980" y="167640"/>
                  </a:lnTo>
                  <a:lnTo>
                    <a:pt x="73025" y="165100"/>
                  </a:lnTo>
                  <a:lnTo>
                    <a:pt x="70078" y="161290"/>
                  </a:lnTo>
                  <a:lnTo>
                    <a:pt x="73799" y="160020"/>
                  </a:lnTo>
                  <a:lnTo>
                    <a:pt x="75222" y="161290"/>
                  </a:lnTo>
                  <a:lnTo>
                    <a:pt x="74968" y="160020"/>
                  </a:lnTo>
                  <a:lnTo>
                    <a:pt x="72694" y="158750"/>
                  </a:lnTo>
                  <a:lnTo>
                    <a:pt x="74904" y="158750"/>
                  </a:lnTo>
                  <a:lnTo>
                    <a:pt x="73812" y="157480"/>
                  </a:lnTo>
                  <a:lnTo>
                    <a:pt x="74904" y="156210"/>
                  </a:lnTo>
                  <a:lnTo>
                    <a:pt x="76403" y="157480"/>
                  </a:lnTo>
                  <a:lnTo>
                    <a:pt x="79222" y="156210"/>
                  </a:lnTo>
                  <a:lnTo>
                    <a:pt x="73609" y="152400"/>
                  </a:lnTo>
                  <a:lnTo>
                    <a:pt x="73304" y="149860"/>
                  </a:lnTo>
                  <a:lnTo>
                    <a:pt x="77711" y="151130"/>
                  </a:lnTo>
                  <a:lnTo>
                    <a:pt x="79806" y="148590"/>
                  </a:lnTo>
                  <a:lnTo>
                    <a:pt x="81483" y="148590"/>
                  </a:lnTo>
                  <a:lnTo>
                    <a:pt x="82016" y="147320"/>
                  </a:lnTo>
                  <a:lnTo>
                    <a:pt x="83070" y="144780"/>
                  </a:lnTo>
                  <a:lnTo>
                    <a:pt x="79590" y="142240"/>
                  </a:lnTo>
                  <a:lnTo>
                    <a:pt x="78828" y="138430"/>
                  </a:lnTo>
                  <a:lnTo>
                    <a:pt x="84201" y="137160"/>
                  </a:lnTo>
                  <a:lnTo>
                    <a:pt x="82842" y="132080"/>
                  </a:lnTo>
                  <a:lnTo>
                    <a:pt x="86474" y="129540"/>
                  </a:lnTo>
                  <a:lnTo>
                    <a:pt x="85521" y="129540"/>
                  </a:lnTo>
                  <a:lnTo>
                    <a:pt x="83070" y="128270"/>
                  </a:lnTo>
                  <a:lnTo>
                    <a:pt x="83908" y="128270"/>
                  </a:lnTo>
                  <a:lnTo>
                    <a:pt x="82143" y="127000"/>
                  </a:lnTo>
                  <a:lnTo>
                    <a:pt x="80365" y="125730"/>
                  </a:lnTo>
                  <a:lnTo>
                    <a:pt x="84353" y="127000"/>
                  </a:lnTo>
                  <a:lnTo>
                    <a:pt x="88328" y="127000"/>
                  </a:lnTo>
                  <a:lnTo>
                    <a:pt x="87731" y="125730"/>
                  </a:lnTo>
                  <a:lnTo>
                    <a:pt x="88214" y="124460"/>
                  </a:lnTo>
                  <a:lnTo>
                    <a:pt x="83007" y="123190"/>
                  </a:lnTo>
                  <a:lnTo>
                    <a:pt x="86728" y="120650"/>
                  </a:lnTo>
                  <a:lnTo>
                    <a:pt x="87045" y="118110"/>
                  </a:lnTo>
                  <a:lnTo>
                    <a:pt x="87122" y="115570"/>
                  </a:lnTo>
                  <a:lnTo>
                    <a:pt x="90131" y="114300"/>
                  </a:lnTo>
                  <a:lnTo>
                    <a:pt x="89052" y="113030"/>
                  </a:lnTo>
                  <a:lnTo>
                    <a:pt x="89357" y="111760"/>
                  </a:lnTo>
                  <a:lnTo>
                    <a:pt x="91084" y="111760"/>
                  </a:lnTo>
                  <a:lnTo>
                    <a:pt x="93141" y="109220"/>
                  </a:lnTo>
                  <a:lnTo>
                    <a:pt x="93205" y="107950"/>
                  </a:lnTo>
                  <a:lnTo>
                    <a:pt x="93281" y="106680"/>
                  </a:lnTo>
                  <a:lnTo>
                    <a:pt x="95123" y="107950"/>
                  </a:lnTo>
                  <a:lnTo>
                    <a:pt x="95770" y="106680"/>
                  </a:lnTo>
                  <a:lnTo>
                    <a:pt x="87579" y="102870"/>
                  </a:lnTo>
                  <a:lnTo>
                    <a:pt x="87833" y="101600"/>
                  </a:lnTo>
                  <a:lnTo>
                    <a:pt x="92163" y="102870"/>
                  </a:lnTo>
                  <a:lnTo>
                    <a:pt x="92519" y="101600"/>
                  </a:lnTo>
                  <a:lnTo>
                    <a:pt x="92875" y="100330"/>
                  </a:lnTo>
                  <a:lnTo>
                    <a:pt x="97421" y="99060"/>
                  </a:lnTo>
                  <a:lnTo>
                    <a:pt x="94411" y="95250"/>
                  </a:lnTo>
                  <a:lnTo>
                    <a:pt x="96202" y="96520"/>
                  </a:lnTo>
                  <a:lnTo>
                    <a:pt x="96735" y="95250"/>
                  </a:lnTo>
                  <a:lnTo>
                    <a:pt x="100571" y="93980"/>
                  </a:lnTo>
                  <a:lnTo>
                    <a:pt x="94678" y="91440"/>
                  </a:lnTo>
                  <a:lnTo>
                    <a:pt x="98437" y="92710"/>
                  </a:lnTo>
                  <a:lnTo>
                    <a:pt x="97586" y="91440"/>
                  </a:lnTo>
                  <a:lnTo>
                    <a:pt x="95897" y="88900"/>
                  </a:lnTo>
                  <a:lnTo>
                    <a:pt x="94678" y="87630"/>
                  </a:lnTo>
                  <a:lnTo>
                    <a:pt x="97383" y="88900"/>
                  </a:lnTo>
                  <a:lnTo>
                    <a:pt x="94221" y="86360"/>
                  </a:lnTo>
                  <a:lnTo>
                    <a:pt x="93268" y="86360"/>
                  </a:lnTo>
                  <a:lnTo>
                    <a:pt x="93040" y="85090"/>
                  </a:lnTo>
                  <a:lnTo>
                    <a:pt x="92798" y="83820"/>
                  </a:lnTo>
                  <a:lnTo>
                    <a:pt x="93281" y="83820"/>
                  </a:lnTo>
                  <a:lnTo>
                    <a:pt x="94691" y="84785"/>
                  </a:lnTo>
                  <a:lnTo>
                    <a:pt x="96113" y="83820"/>
                  </a:lnTo>
                  <a:lnTo>
                    <a:pt x="91960" y="82550"/>
                  </a:lnTo>
                  <a:lnTo>
                    <a:pt x="96151" y="82550"/>
                  </a:lnTo>
                  <a:lnTo>
                    <a:pt x="95173" y="81280"/>
                  </a:lnTo>
                  <a:lnTo>
                    <a:pt x="93345" y="80010"/>
                  </a:lnTo>
                  <a:lnTo>
                    <a:pt x="92506" y="78740"/>
                  </a:lnTo>
                  <a:lnTo>
                    <a:pt x="95948" y="78740"/>
                  </a:lnTo>
                  <a:lnTo>
                    <a:pt x="95046" y="77470"/>
                  </a:lnTo>
                  <a:lnTo>
                    <a:pt x="94145" y="76200"/>
                  </a:lnTo>
                  <a:lnTo>
                    <a:pt x="96088" y="76200"/>
                  </a:lnTo>
                  <a:lnTo>
                    <a:pt x="96824" y="77470"/>
                  </a:lnTo>
                  <a:lnTo>
                    <a:pt x="99415" y="76200"/>
                  </a:lnTo>
                  <a:lnTo>
                    <a:pt x="98666" y="75590"/>
                  </a:lnTo>
                  <a:lnTo>
                    <a:pt x="98374" y="76200"/>
                  </a:lnTo>
                  <a:lnTo>
                    <a:pt x="98259" y="75260"/>
                  </a:lnTo>
                  <a:lnTo>
                    <a:pt x="94703" y="72390"/>
                  </a:lnTo>
                  <a:lnTo>
                    <a:pt x="99644" y="72390"/>
                  </a:lnTo>
                  <a:lnTo>
                    <a:pt x="98894" y="75260"/>
                  </a:lnTo>
                  <a:lnTo>
                    <a:pt x="100761" y="76200"/>
                  </a:lnTo>
                  <a:lnTo>
                    <a:pt x="101688" y="74930"/>
                  </a:lnTo>
                  <a:lnTo>
                    <a:pt x="104825" y="77470"/>
                  </a:lnTo>
                  <a:lnTo>
                    <a:pt x="103289" y="76200"/>
                  </a:lnTo>
                  <a:lnTo>
                    <a:pt x="102108" y="74930"/>
                  </a:lnTo>
                  <a:lnTo>
                    <a:pt x="99758" y="72390"/>
                  </a:lnTo>
                  <a:lnTo>
                    <a:pt x="101409" y="71120"/>
                  </a:lnTo>
                  <a:lnTo>
                    <a:pt x="102349" y="71120"/>
                  </a:lnTo>
                  <a:lnTo>
                    <a:pt x="102590" y="72390"/>
                  </a:lnTo>
                  <a:lnTo>
                    <a:pt x="102946" y="71120"/>
                  </a:lnTo>
                  <a:lnTo>
                    <a:pt x="103441" y="69850"/>
                  </a:lnTo>
                  <a:lnTo>
                    <a:pt x="103619" y="69850"/>
                  </a:lnTo>
                  <a:lnTo>
                    <a:pt x="105778" y="71120"/>
                  </a:lnTo>
                  <a:lnTo>
                    <a:pt x="105283" y="68580"/>
                  </a:lnTo>
                  <a:lnTo>
                    <a:pt x="105625" y="68580"/>
                  </a:lnTo>
                  <a:lnTo>
                    <a:pt x="104279" y="67970"/>
                  </a:lnTo>
                  <a:lnTo>
                    <a:pt x="104279" y="69850"/>
                  </a:lnTo>
                  <a:lnTo>
                    <a:pt x="103682" y="69850"/>
                  </a:lnTo>
                  <a:lnTo>
                    <a:pt x="103632" y="69011"/>
                  </a:lnTo>
                  <a:lnTo>
                    <a:pt x="104279" y="69850"/>
                  </a:lnTo>
                  <a:lnTo>
                    <a:pt x="104279" y="67970"/>
                  </a:lnTo>
                  <a:lnTo>
                    <a:pt x="102831" y="67310"/>
                  </a:lnTo>
                  <a:lnTo>
                    <a:pt x="103581" y="66040"/>
                  </a:lnTo>
                  <a:lnTo>
                    <a:pt x="101231" y="66040"/>
                  </a:lnTo>
                  <a:lnTo>
                    <a:pt x="101282" y="67310"/>
                  </a:lnTo>
                  <a:lnTo>
                    <a:pt x="101130" y="68580"/>
                  </a:lnTo>
                  <a:lnTo>
                    <a:pt x="100990" y="68580"/>
                  </a:lnTo>
                  <a:lnTo>
                    <a:pt x="100799" y="69850"/>
                  </a:lnTo>
                  <a:lnTo>
                    <a:pt x="99580" y="68580"/>
                  </a:lnTo>
                  <a:lnTo>
                    <a:pt x="98590" y="67310"/>
                  </a:lnTo>
                  <a:lnTo>
                    <a:pt x="100393" y="67310"/>
                  </a:lnTo>
                  <a:lnTo>
                    <a:pt x="98310" y="66040"/>
                  </a:lnTo>
                  <a:lnTo>
                    <a:pt x="96227" y="64770"/>
                  </a:lnTo>
                  <a:lnTo>
                    <a:pt x="100431" y="64770"/>
                  </a:lnTo>
                  <a:lnTo>
                    <a:pt x="103149" y="63500"/>
                  </a:lnTo>
                  <a:lnTo>
                    <a:pt x="105625" y="64770"/>
                  </a:lnTo>
                  <a:lnTo>
                    <a:pt x="105206" y="63500"/>
                  </a:lnTo>
                  <a:lnTo>
                    <a:pt x="104787" y="62230"/>
                  </a:lnTo>
                  <a:lnTo>
                    <a:pt x="106286" y="59690"/>
                  </a:lnTo>
                  <a:close/>
                </a:path>
                <a:path w="173355" h="864234">
                  <a:moveTo>
                    <a:pt x="107251" y="759650"/>
                  </a:moveTo>
                  <a:lnTo>
                    <a:pt x="106984" y="758380"/>
                  </a:lnTo>
                  <a:lnTo>
                    <a:pt x="105270" y="758380"/>
                  </a:lnTo>
                  <a:lnTo>
                    <a:pt x="107251" y="759650"/>
                  </a:lnTo>
                  <a:close/>
                </a:path>
                <a:path w="173355" h="864234">
                  <a:moveTo>
                    <a:pt x="108470" y="40640"/>
                  </a:moveTo>
                  <a:lnTo>
                    <a:pt x="107442" y="41465"/>
                  </a:lnTo>
                  <a:lnTo>
                    <a:pt x="106997" y="41910"/>
                  </a:lnTo>
                  <a:lnTo>
                    <a:pt x="107899" y="41910"/>
                  </a:lnTo>
                  <a:lnTo>
                    <a:pt x="108470" y="40640"/>
                  </a:lnTo>
                  <a:close/>
                </a:path>
                <a:path w="173355" h="864234">
                  <a:moveTo>
                    <a:pt x="110998" y="763460"/>
                  </a:moveTo>
                  <a:lnTo>
                    <a:pt x="109677" y="764730"/>
                  </a:lnTo>
                  <a:lnTo>
                    <a:pt x="110020" y="764730"/>
                  </a:lnTo>
                  <a:lnTo>
                    <a:pt x="110998" y="763460"/>
                  </a:lnTo>
                  <a:close/>
                </a:path>
                <a:path w="173355" h="864234">
                  <a:moveTo>
                    <a:pt x="112014" y="762012"/>
                  </a:moveTo>
                  <a:lnTo>
                    <a:pt x="111582" y="762304"/>
                  </a:lnTo>
                  <a:lnTo>
                    <a:pt x="111277" y="762558"/>
                  </a:lnTo>
                  <a:lnTo>
                    <a:pt x="110998" y="762825"/>
                  </a:lnTo>
                  <a:lnTo>
                    <a:pt x="111252" y="762673"/>
                  </a:lnTo>
                  <a:lnTo>
                    <a:pt x="111544" y="762444"/>
                  </a:lnTo>
                  <a:lnTo>
                    <a:pt x="112014" y="762012"/>
                  </a:lnTo>
                  <a:close/>
                </a:path>
                <a:path w="173355" h="864234">
                  <a:moveTo>
                    <a:pt x="115023" y="778700"/>
                  </a:moveTo>
                  <a:lnTo>
                    <a:pt x="114325" y="778700"/>
                  </a:lnTo>
                  <a:lnTo>
                    <a:pt x="114350" y="778954"/>
                  </a:lnTo>
                  <a:lnTo>
                    <a:pt x="115023" y="778700"/>
                  </a:lnTo>
                  <a:close/>
                </a:path>
                <a:path w="173355" h="864234">
                  <a:moveTo>
                    <a:pt x="115417" y="772350"/>
                  </a:moveTo>
                  <a:lnTo>
                    <a:pt x="115125" y="772210"/>
                  </a:lnTo>
                  <a:lnTo>
                    <a:pt x="114896" y="772350"/>
                  </a:lnTo>
                  <a:lnTo>
                    <a:pt x="115417" y="772350"/>
                  </a:lnTo>
                  <a:close/>
                </a:path>
                <a:path w="173355" h="864234">
                  <a:moveTo>
                    <a:pt x="116459" y="776986"/>
                  </a:moveTo>
                  <a:lnTo>
                    <a:pt x="116306" y="777252"/>
                  </a:lnTo>
                  <a:lnTo>
                    <a:pt x="116293" y="777405"/>
                  </a:lnTo>
                  <a:lnTo>
                    <a:pt x="116459" y="776986"/>
                  </a:lnTo>
                  <a:close/>
                </a:path>
                <a:path w="173355" h="864234">
                  <a:moveTo>
                    <a:pt x="116725" y="803503"/>
                  </a:moveTo>
                  <a:lnTo>
                    <a:pt x="116687" y="803122"/>
                  </a:lnTo>
                  <a:lnTo>
                    <a:pt x="116713" y="802640"/>
                  </a:lnTo>
                  <a:lnTo>
                    <a:pt x="116141" y="802640"/>
                  </a:lnTo>
                  <a:lnTo>
                    <a:pt x="115912" y="803300"/>
                  </a:lnTo>
                  <a:lnTo>
                    <a:pt x="116205" y="803503"/>
                  </a:lnTo>
                  <a:lnTo>
                    <a:pt x="116725" y="803503"/>
                  </a:lnTo>
                  <a:close/>
                </a:path>
                <a:path w="173355" h="864234">
                  <a:moveTo>
                    <a:pt x="118287" y="803275"/>
                  </a:moveTo>
                  <a:lnTo>
                    <a:pt x="117716" y="803402"/>
                  </a:lnTo>
                  <a:lnTo>
                    <a:pt x="117144" y="803516"/>
                  </a:lnTo>
                  <a:lnTo>
                    <a:pt x="116725" y="803503"/>
                  </a:lnTo>
                  <a:lnTo>
                    <a:pt x="116789" y="803960"/>
                  </a:lnTo>
                  <a:lnTo>
                    <a:pt x="116928" y="804252"/>
                  </a:lnTo>
                  <a:lnTo>
                    <a:pt x="118287" y="803275"/>
                  </a:lnTo>
                  <a:close/>
                </a:path>
                <a:path w="173355" h="864234">
                  <a:moveTo>
                    <a:pt x="119138" y="769810"/>
                  </a:moveTo>
                  <a:lnTo>
                    <a:pt x="116713" y="769810"/>
                  </a:lnTo>
                  <a:lnTo>
                    <a:pt x="114782" y="771080"/>
                  </a:lnTo>
                  <a:lnTo>
                    <a:pt x="112750" y="771080"/>
                  </a:lnTo>
                  <a:lnTo>
                    <a:pt x="115125" y="772210"/>
                  </a:lnTo>
                  <a:lnTo>
                    <a:pt x="119138" y="769810"/>
                  </a:lnTo>
                  <a:close/>
                </a:path>
                <a:path w="173355" h="864234">
                  <a:moveTo>
                    <a:pt x="120218" y="808685"/>
                  </a:moveTo>
                  <a:lnTo>
                    <a:pt x="119303" y="809180"/>
                  </a:lnTo>
                  <a:lnTo>
                    <a:pt x="119583" y="809180"/>
                  </a:lnTo>
                  <a:lnTo>
                    <a:pt x="120218" y="808685"/>
                  </a:lnTo>
                  <a:close/>
                </a:path>
                <a:path w="173355" h="864234">
                  <a:moveTo>
                    <a:pt x="123202" y="813066"/>
                  </a:moveTo>
                  <a:lnTo>
                    <a:pt x="122008" y="812774"/>
                  </a:lnTo>
                  <a:lnTo>
                    <a:pt x="121069" y="814324"/>
                  </a:lnTo>
                  <a:lnTo>
                    <a:pt x="123202" y="813066"/>
                  </a:lnTo>
                  <a:close/>
                </a:path>
                <a:path w="173355" h="864234">
                  <a:moveTo>
                    <a:pt x="124015" y="8890"/>
                  </a:moveTo>
                  <a:lnTo>
                    <a:pt x="123786" y="7620"/>
                  </a:lnTo>
                  <a:lnTo>
                    <a:pt x="120548" y="5080"/>
                  </a:lnTo>
                  <a:lnTo>
                    <a:pt x="116484" y="5080"/>
                  </a:lnTo>
                  <a:lnTo>
                    <a:pt x="116001" y="3810"/>
                  </a:lnTo>
                  <a:lnTo>
                    <a:pt x="113766" y="2540"/>
                  </a:lnTo>
                  <a:lnTo>
                    <a:pt x="111518" y="1270"/>
                  </a:lnTo>
                  <a:lnTo>
                    <a:pt x="107111" y="0"/>
                  </a:lnTo>
                  <a:lnTo>
                    <a:pt x="103098" y="0"/>
                  </a:lnTo>
                  <a:lnTo>
                    <a:pt x="105308" y="2540"/>
                  </a:lnTo>
                  <a:lnTo>
                    <a:pt x="102908" y="2540"/>
                  </a:lnTo>
                  <a:lnTo>
                    <a:pt x="103251" y="1270"/>
                  </a:lnTo>
                  <a:lnTo>
                    <a:pt x="100901" y="1270"/>
                  </a:lnTo>
                  <a:lnTo>
                    <a:pt x="102565" y="2540"/>
                  </a:lnTo>
                  <a:lnTo>
                    <a:pt x="103632" y="3810"/>
                  </a:lnTo>
                  <a:lnTo>
                    <a:pt x="102412" y="2540"/>
                  </a:lnTo>
                  <a:lnTo>
                    <a:pt x="100952" y="2540"/>
                  </a:lnTo>
                  <a:lnTo>
                    <a:pt x="104749" y="6350"/>
                  </a:lnTo>
                  <a:lnTo>
                    <a:pt x="104355" y="6350"/>
                  </a:lnTo>
                  <a:lnTo>
                    <a:pt x="105244" y="7620"/>
                  </a:lnTo>
                  <a:lnTo>
                    <a:pt x="104851" y="7620"/>
                  </a:lnTo>
                  <a:lnTo>
                    <a:pt x="104851" y="53035"/>
                  </a:lnTo>
                  <a:lnTo>
                    <a:pt x="102171" y="52070"/>
                  </a:lnTo>
                  <a:lnTo>
                    <a:pt x="104317" y="50800"/>
                  </a:lnTo>
                  <a:lnTo>
                    <a:pt x="104851" y="53035"/>
                  </a:lnTo>
                  <a:lnTo>
                    <a:pt x="104851" y="7620"/>
                  </a:lnTo>
                  <a:lnTo>
                    <a:pt x="102882" y="7620"/>
                  </a:lnTo>
                  <a:lnTo>
                    <a:pt x="101282" y="6350"/>
                  </a:lnTo>
                  <a:lnTo>
                    <a:pt x="102730" y="7620"/>
                  </a:lnTo>
                  <a:lnTo>
                    <a:pt x="101561" y="7620"/>
                  </a:lnTo>
                  <a:lnTo>
                    <a:pt x="100266" y="8890"/>
                  </a:lnTo>
                  <a:lnTo>
                    <a:pt x="102552" y="10160"/>
                  </a:lnTo>
                  <a:lnTo>
                    <a:pt x="99707" y="10160"/>
                  </a:lnTo>
                  <a:lnTo>
                    <a:pt x="102247" y="12700"/>
                  </a:lnTo>
                  <a:lnTo>
                    <a:pt x="97955" y="11430"/>
                  </a:lnTo>
                  <a:lnTo>
                    <a:pt x="98894" y="12700"/>
                  </a:lnTo>
                  <a:lnTo>
                    <a:pt x="100850" y="13970"/>
                  </a:lnTo>
                  <a:lnTo>
                    <a:pt x="100749" y="15240"/>
                  </a:lnTo>
                  <a:lnTo>
                    <a:pt x="96062" y="11430"/>
                  </a:lnTo>
                  <a:lnTo>
                    <a:pt x="99466" y="17780"/>
                  </a:lnTo>
                  <a:lnTo>
                    <a:pt x="94043" y="15240"/>
                  </a:lnTo>
                  <a:lnTo>
                    <a:pt x="98336" y="17780"/>
                  </a:lnTo>
                  <a:lnTo>
                    <a:pt x="94818" y="19050"/>
                  </a:lnTo>
                  <a:lnTo>
                    <a:pt x="96761" y="21590"/>
                  </a:lnTo>
                  <a:lnTo>
                    <a:pt x="92684" y="21590"/>
                  </a:lnTo>
                  <a:lnTo>
                    <a:pt x="96494" y="24130"/>
                  </a:lnTo>
                  <a:lnTo>
                    <a:pt x="96837" y="25400"/>
                  </a:lnTo>
                  <a:lnTo>
                    <a:pt x="98920" y="26670"/>
                  </a:lnTo>
                  <a:lnTo>
                    <a:pt x="94780" y="26670"/>
                  </a:lnTo>
                  <a:lnTo>
                    <a:pt x="94653" y="24130"/>
                  </a:lnTo>
                  <a:lnTo>
                    <a:pt x="90957" y="24130"/>
                  </a:lnTo>
                  <a:lnTo>
                    <a:pt x="94094" y="25400"/>
                  </a:lnTo>
                  <a:lnTo>
                    <a:pt x="93332" y="26670"/>
                  </a:lnTo>
                  <a:lnTo>
                    <a:pt x="96088" y="27940"/>
                  </a:lnTo>
                  <a:lnTo>
                    <a:pt x="94678" y="27940"/>
                  </a:lnTo>
                  <a:lnTo>
                    <a:pt x="91313" y="26670"/>
                  </a:lnTo>
                  <a:lnTo>
                    <a:pt x="96088" y="29210"/>
                  </a:lnTo>
                  <a:lnTo>
                    <a:pt x="91833" y="27940"/>
                  </a:lnTo>
                  <a:lnTo>
                    <a:pt x="94526" y="30480"/>
                  </a:lnTo>
                  <a:lnTo>
                    <a:pt x="91681" y="30480"/>
                  </a:lnTo>
                  <a:lnTo>
                    <a:pt x="89890" y="29210"/>
                  </a:lnTo>
                  <a:lnTo>
                    <a:pt x="90843" y="30480"/>
                  </a:lnTo>
                  <a:lnTo>
                    <a:pt x="91186" y="30480"/>
                  </a:lnTo>
                  <a:lnTo>
                    <a:pt x="93154" y="31750"/>
                  </a:lnTo>
                  <a:lnTo>
                    <a:pt x="93560" y="34290"/>
                  </a:lnTo>
                  <a:lnTo>
                    <a:pt x="90182" y="31750"/>
                  </a:lnTo>
                  <a:lnTo>
                    <a:pt x="88112" y="31750"/>
                  </a:lnTo>
                  <a:lnTo>
                    <a:pt x="88684" y="33020"/>
                  </a:lnTo>
                  <a:lnTo>
                    <a:pt x="91732" y="35560"/>
                  </a:lnTo>
                  <a:lnTo>
                    <a:pt x="89712" y="35560"/>
                  </a:lnTo>
                  <a:lnTo>
                    <a:pt x="92189" y="38100"/>
                  </a:lnTo>
                  <a:lnTo>
                    <a:pt x="88620" y="39370"/>
                  </a:lnTo>
                  <a:lnTo>
                    <a:pt x="91782" y="41910"/>
                  </a:lnTo>
                  <a:lnTo>
                    <a:pt x="94589" y="41910"/>
                  </a:lnTo>
                  <a:lnTo>
                    <a:pt x="95897" y="43180"/>
                  </a:lnTo>
                  <a:lnTo>
                    <a:pt x="95719" y="43180"/>
                  </a:lnTo>
                  <a:lnTo>
                    <a:pt x="97751" y="44450"/>
                  </a:lnTo>
                  <a:lnTo>
                    <a:pt x="95491" y="44450"/>
                  </a:lnTo>
                  <a:lnTo>
                    <a:pt x="94551" y="43180"/>
                  </a:lnTo>
                  <a:lnTo>
                    <a:pt x="93878" y="43180"/>
                  </a:lnTo>
                  <a:lnTo>
                    <a:pt x="94665" y="44450"/>
                  </a:lnTo>
                  <a:lnTo>
                    <a:pt x="92316" y="43624"/>
                  </a:lnTo>
                  <a:lnTo>
                    <a:pt x="94183" y="45720"/>
                  </a:lnTo>
                  <a:lnTo>
                    <a:pt x="92862" y="46990"/>
                  </a:lnTo>
                  <a:lnTo>
                    <a:pt x="89420" y="45720"/>
                  </a:lnTo>
                  <a:lnTo>
                    <a:pt x="92583" y="44450"/>
                  </a:lnTo>
                  <a:lnTo>
                    <a:pt x="89115" y="44450"/>
                  </a:lnTo>
                  <a:lnTo>
                    <a:pt x="90970" y="43180"/>
                  </a:lnTo>
                  <a:lnTo>
                    <a:pt x="85242" y="43180"/>
                  </a:lnTo>
                  <a:lnTo>
                    <a:pt x="91325" y="41973"/>
                  </a:lnTo>
                  <a:lnTo>
                    <a:pt x="85636" y="41910"/>
                  </a:lnTo>
                  <a:lnTo>
                    <a:pt x="83908" y="43180"/>
                  </a:lnTo>
                  <a:lnTo>
                    <a:pt x="86487" y="44450"/>
                  </a:lnTo>
                  <a:lnTo>
                    <a:pt x="84772" y="45720"/>
                  </a:lnTo>
                  <a:lnTo>
                    <a:pt x="86474" y="46990"/>
                  </a:lnTo>
                  <a:lnTo>
                    <a:pt x="87591" y="46990"/>
                  </a:lnTo>
                  <a:lnTo>
                    <a:pt x="89281" y="48260"/>
                  </a:lnTo>
                  <a:lnTo>
                    <a:pt x="91605" y="52070"/>
                  </a:lnTo>
                  <a:lnTo>
                    <a:pt x="80048" y="46990"/>
                  </a:lnTo>
                  <a:lnTo>
                    <a:pt x="83756" y="50800"/>
                  </a:lnTo>
                  <a:lnTo>
                    <a:pt x="85801" y="52070"/>
                  </a:lnTo>
                  <a:lnTo>
                    <a:pt x="89966" y="54610"/>
                  </a:lnTo>
                  <a:lnTo>
                    <a:pt x="87185" y="54610"/>
                  </a:lnTo>
                  <a:lnTo>
                    <a:pt x="83566" y="53340"/>
                  </a:lnTo>
                  <a:lnTo>
                    <a:pt x="82486" y="54610"/>
                  </a:lnTo>
                  <a:lnTo>
                    <a:pt x="88620" y="55880"/>
                  </a:lnTo>
                  <a:lnTo>
                    <a:pt x="85547" y="57061"/>
                  </a:lnTo>
                  <a:lnTo>
                    <a:pt x="85877" y="57150"/>
                  </a:lnTo>
                  <a:lnTo>
                    <a:pt x="103111" y="57150"/>
                  </a:lnTo>
                  <a:lnTo>
                    <a:pt x="101523" y="55880"/>
                  </a:lnTo>
                  <a:lnTo>
                    <a:pt x="104089" y="55880"/>
                  </a:lnTo>
                  <a:lnTo>
                    <a:pt x="104902" y="54610"/>
                  </a:lnTo>
                  <a:lnTo>
                    <a:pt x="105130" y="54229"/>
                  </a:lnTo>
                  <a:lnTo>
                    <a:pt x="105244" y="54051"/>
                  </a:lnTo>
                  <a:lnTo>
                    <a:pt x="105702" y="53340"/>
                  </a:lnTo>
                  <a:lnTo>
                    <a:pt x="105283" y="53187"/>
                  </a:lnTo>
                  <a:lnTo>
                    <a:pt x="105333" y="52070"/>
                  </a:lnTo>
                  <a:lnTo>
                    <a:pt x="106362" y="53340"/>
                  </a:lnTo>
                  <a:lnTo>
                    <a:pt x="107416" y="52070"/>
                  </a:lnTo>
                  <a:lnTo>
                    <a:pt x="108470" y="50800"/>
                  </a:lnTo>
                  <a:lnTo>
                    <a:pt x="106743" y="46990"/>
                  </a:lnTo>
                  <a:lnTo>
                    <a:pt x="105803" y="44450"/>
                  </a:lnTo>
                  <a:lnTo>
                    <a:pt x="105333" y="43180"/>
                  </a:lnTo>
                  <a:lnTo>
                    <a:pt x="107442" y="41465"/>
                  </a:lnTo>
                  <a:lnTo>
                    <a:pt x="112115" y="36830"/>
                  </a:lnTo>
                  <a:lnTo>
                    <a:pt x="110617" y="34290"/>
                  </a:lnTo>
                  <a:lnTo>
                    <a:pt x="107645" y="29210"/>
                  </a:lnTo>
                  <a:lnTo>
                    <a:pt x="111163" y="27940"/>
                  </a:lnTo>
                  <a:lnTo>
                    <a:pt x="114693" y="26670"/>
                  </a:lnTo>
                  <a:lnTo>
                    <a:pt x="116255" y="25400"/>
                  </a:lnTo>
                  <a:lnTo>
                    <a:pt x="113995" y="24130"/>
                  </a:lnTo>
                  <a:lnTo>
                    <a:pt x="112560" y="22860"/>
                  </a:lnTo>
                  <a:lnTo>
                    <a:pt x="115646" y="24130"/>
                  </a:lnTo>
                  <a:lnTo>
                    <a:pt x="114211" y="22860"/>
                  </a:lnTo>
                  <a:lnTo>
                    <a:pt x="112776" y="21590"/>
                  </a:lnTo>
                  <a:lnTo>
                    <a:pt x="111048" y="17780"/>
                  </a:lnTo>
                  <a:lnTo>
                    <a:pt x="121386" y="20320"/>
                  </a:lnTo>
                  <a:lnTo>
                    <a:pt x="117640" y="16510"/>
                  </a:lnTo>
                  <a:lnTo>
                    <a:pt x="115531" y="15240"/>
                  </a:lnTo>
                  <a:lnTo>
                    <a:pt x="116243" y="15240"/>
                  </a:lnTo>
                  <a:lnTo>
                    <a:pt x="115468" y="12700"/>
                  </a:lnTo>
                  <a:lnTo>
                    <a:pt x="117373" y="12700"/>
                  </a:lnTo>
                  <a:lnTo>
                    <a:pt x="115747" y="11430"/>
                  </a:lnTo>
                  <a:lnTo>
                    <a:pt x="116916" y="11430"/>
                  </a:lnTo>
                  <a:lnTo>
                    <a:pt x="118478" y="12700"/>
                  </a:lnTo>
                  <a:lnTo>
                    <a:pt x="117881" y="11430"/>
                  </a:lnTo>
                  <a:lnTo>
                    <a:pt x="116700" y="8890"/>
                  </a:lnTo>
                  <a:lnTo>
                    <a:pt x="118491" y="7620"/>
                  </a:lnTo>
                  <a:lnTo>
                    <a:pt x="122732" y="11430"/>
                  </a:lnTo>
                  <a:lnTo>
                    <a:pt x="124015" y="8890"/>
                  </a:lnTo>
                  <a:close/>
                </a:path>
                <a:path w="173355" h="864234">
                  <a:moveTo>
                    <a:pt x="124523" y="787590"/>
                  </a:moveTo>
                  <a:close/>
                </a:path>
                <a:path w="173355" h="864234">
                  <a:moveTo>
                    <a:pt x="126060" y="781240"/>
                  </a:moveTo>
                  <a:lnTo>
                    <a:pt x="125933" y="781240"/>
                  </a:lnTo>
                  <a:lnTo>
                    <a:pt x="126060" y="781240"/>
                  </a:lnTo>
                  <a:close/>
                </a:path>
                <a:path w="173355" h="864234">
                  <a:moveTo>
                    <a:pt x="126276" y="788289"/>
                  </a:moveTo>
                  <a:lnTo>
                    <a:pt x="126022" y="788390"/>
                  </a:lnTo>
                  <a:lnTo>
                    <a:pt x="126009" y="788543"/>
                  </a:lnTo>
                  <a:lnTo>
                    <a:pt x="125996" y="788758"/>
                  </a:lnTo>
                  <a:lnTo>
                    <a:pt x="126187" y="788492"/>
                  </a:lnTo>
                  <a:lnTo>
                    <a:pt x="126276" y="788289"/>
                  </a:lnTo>
                  <a:close/>
                </a:path>
                <a:path w="173355" h="864234">
                  <a:moveTo>
                    <a:pt x="126593" y="794448"/>
                  </a:moveTo>
                  <a:lnTo>
                    <a:pt x="126276" y="794410"/>
                  </a:lnTo>
                  <a:lnTo>
                    <a:pt x="125996" y="794397"/>
                  </a:lnTo>
                  <a:lnTo>
                    <a:pt x="125780" y="794613"/>
                  </a:lnTo>
                  <a:lnTo>
                    <a:pt x="125996" y="794740"/>
                  </a:lnTo>
                  <a:lnTo>
                    <a:pt x="126314" y="794613"/>
                  </a:lnTo>
                  <a:lnTo>
                    <a:pt x="126593" y="794448"/>
                  </a:lnTo>
                  <a:close/>
                </a:path>
                <a:path w="173355" h="864234">
                  <a:moveTo>
                    <a:pt x="128638" y="822426"/>
                  </a:moveTo>
                  <a:lnTo>
                    <a:pt x="128562" y="821880"/>
                  </a:lnTo>
                  <a:lnTo>
                    <a:pt x="128028" y="823150"/>
                  </a:lnTo>
                  <a:lnTo>
                    <a:pt x="128638" y="822426"/>
                  </a:lnTo>
                  <a:close/>
                </a:path>
                <a:path w="173355" h="864234">
                  <a:moveTo>
                    <a:pt x="128714" y="793940"/>
                  </a:moveTo>
                  <a:lnTo>
                    <a:pt x="127609" y="795210"/>
                  </a:lnTo>
                  <a:lnTo>
                    <a:pt x="127889" y="795210"/>
                  </a:lnTo>
                  <a:lnTo>
                    <a:pt x="128714" y="793940"/>
                  </a:lnTo>
                  <a:close/>
                </a:path>
                <a:path w="173355" h="864234">
                  <a:moveTo>
                    <a:pt x="132130" y="800290"/>
                  </a:moveTo>
                  <a:lnTo>
                    <a:pt x="131305" y="799693"/>
                  </a:lnTo>
                  <a:lnTo>
                    <a:pt x="130225" y="801204"/>
                  </a:lnTo>
                  <a:lnTo>
                    <a:pt x="132130" y="800290"/>
                  </a:lnTo>
                  <a:close/>
                </a:path>
                <a:path w="173355" h="864234">
                  <a:moveTo>
                    <a:pt x="132702" y="797750"/>
                  </a:moveTo>
                  <a:lnTo>
                    <a:pt x="130352" y="799020"/>
                  </a:lnTo>
                  <a:lnTo>
                    <a:pt x="131305" y="799693"/>
                  </a:lnTo>
                  <a:lnTo>
                    <a:pt x="132702" y="797750"/>
                  </a:lnTo>
                  <a:close/>
                </a:path>
                <a:path w="173355" h="864234">
                  <a:moveTo>
                    <a:pt x="136728" y="809180"/>
                  </a:moveTo>
                  <a:lnTo>
                    <a:pt x="136347" y="808659"/>
                  </a:lnTo>
                  <a:lnTo>
                    <a:pt x="136372" y="809180"/>
                  </a:lnTo>
                  <a:lnTo>
                    <a:pt x="136728" y="809180"/>
                  </a:lnTo>
                  <a:close/>
                </a:path>
                <a:path w="173355" h="864234">
                  <a:moveTo>
                    <a:pt x="138353" y="808621"/>
                  </a:moveTo>
                  <a:lnTo>
                    <a:pt x="137020" y="809625"/>
                  </a:lnTo>
                  <a:lnTo>
                    <a:pt x="138353" y="808672"/>
                  </a:lnTo>
                  <a:close/>
                </a:path>
                <a:path w="173355" h="864234">
                  <a:moveTo>
                    <a:pt x="139166" y="808012"/>
                  </a:moveTo>
                  <a:lnTo>
                    <a:pt x="138455" y="807770"/>
                  </a:lnTo>
                  <a:lnTo>
                    <a:pt x="138353" y="808621"/>
                  </a:lnTo>
                  <a:lnTo>
                    <a:pt x="139166" y="808012"/>
                  </a:lnTo>
                  <a:close/>
                </a:path>
                <a:path w="173355" h="864234">
                  <a:moveTo>
                    <a:pt x="142278" y="819365"/>
                  </a:moveTo>
                  <a:lnTo>
                    <a:pt x="142163" y="819569"/>
                  </a:lnTo>
                  <a:lnTo>
                    <a:pt x="142278" y="819365"/>
                  </a:lnTo>
                  <a:close/>
                </a:path>
                <a:path w="173355" h="864234">
                  <a:moveTo>
                    <a:pt x="142430" y="818997"/>
                  </a:moveTo>
                  <a:lnTo>
                    <a:pt x="142405" y="818870"/>
                  </a:lnTo>
                  <a:lnTo>
                    <a:pt x="142290" y="819365"/>
                  </a:lnTo>
                  <a:lnTo>
                    <a:pt x="142405" y="819150"/>
                  </a:lnTo>
                  <a:lnTo>
                    <a:pt x="142430" y="818997"/>
                  </a:lnTo>
                  <a:close/>
                </a:path>
                <a:path w="173355" h="864234">
                  <a:moveTo>
                    <a:pt x="142722" y="817562"/>
                  </a:moveTo>
                  <a:lnTo>
                    <a:pt x="141833" y="818248"/>
                  </a:lnTo>
                  <a:lnTo>
                    <a:pt x="142341" y="818413"/>
                  </a:lnTo>
                  <a:lnTo>
                    <a:pt x="142405" y="818870"/>
                  </a:lnTo>
                  <a:lnTo>
                    <a:pt x="142722" y="817562"/>
                  </a:lnTo>
                  <a:close/>
                </a:path>
                <a:path w="173355" h="864234">
                  <a:moveTo>
                    <a:pt x="144183" y="836790"/>
                  </a:moveTo>
                  <a:lnTo>
                    <a:pt x="144005" y="836980"/>
                  </a:lnTo>
                  <a:lnTo>
                    <a:pt x="143865" y="837209"/>
                  </a:lnTo>
                  <a:lnTo>
                    <a:pt x="143764" y="837438"/>
                  </a:lnTo>
                  <a:lnTo>
                    <a:pt x="143903" y="837298"/>
                  </a:lnTo>
                  <a:lnTo>
                    <a:pt x="144043" y="837057"/>
                  </a:lnTo>
                  <a:lnTo>
                    <a:pt x="144183" y="836790"/>
                  </a:lnTo>
                  <a:close/>
                </a:path>
                <a:path w="173355" h="864234">
                  <a:moveTo>
                    <a:pt x="149491" y="820280"/>
                  </a:moveTo>
                  <a:lnTo>
                    <a:pt x="149212" y="820521"/>
                  </a:lnTo>
                  <a:lnTo>
                    <a:pt x="148983" y="820775"/>
                  </a:lnTo>
                  <a:lnTo>
                    <a:pt x="148755" y="821042"/>
                  </a:lnTo>
                  <a:lnTo>
                    <a:pt x="149059" y="820724"/>
                  </a:lnTo>
                  <a:lnTo>
                    <a:pt x="149326" y="820445"/>
                  </a:lnTo>
                  <a:lnTo>
                    <a:pt x="149491" y="820280"/>
                  </a:lnTo>
                  <a:close/>
                </a:path>
                <a:path w="173355" h="864234">
                  <a:moveTo>
                    <a:pt x="150799" y="848080"/>
                  </a:moveTo>
                  <a:lnTo>
                    <a:pt x="149961" y="848550"/>
                  </a:lnTo>
                  <a:lnTo>
                    <a:pt x="150710" y="848550"/>
                  </a:lnTo>
                  <a:lnTo>
                    <a:pt x="150799" y="848080"/>
                  </a:lnTo>
                  <a:close/>
                </a:path>
                <a:path w="173355" h="864234">
                  <a:moveTo>
                    <a:pt x="151295" y="845362"/>
                  </a:moveTo>
                  <a:lnTo>
                    <a:pt x="150329" y="846213"/>
                  </a:lnTo>
                  <a:lnTo>
                    <a:pt x="150736" y="845870"/>
                  </a:lnTo>
                  <a:lnTo>
                    <a:pt x="151028" y="845616"/>
                  </a:lnTo>
                  <a:lnTo>
                    <a:pt x="151282" y="845388"/>
                  </a:lnTo>
                  <a:close/>
                </a:path>
                <a:path w="173355" h="864234">
                  <a:moveTo>
                    <a:pt x="152704" y="851090"/>
                  </a:moveTo>
                  <a:lnTo>
                    <a:pt x="152577" y="850315"/>
                  </a:lnTo>
                  <a:lnTo>
                    <a:pt x="151434" y="851090"/>
                  </a:lnTo>
                  <a:lnTo>
                    <a:pt x="152704" y="851090"/>
                  </a:lnTo>
                  <a:close/>
                </a:path>
                <a:path w="173355" h="864234">
                  <a:moveTo>
                    <a:pt x="154368" y="826033"/>
                  </a:moveTo>
                  <a:lnTo>
                    <a:pt x="153047" y="826681"/>
                  </a:lnTo>
                  <a:lnTo>
                    <a:pt x="153212" y="826846"/>
                  </a:lnTo>
                  <a:lnTo>
                    <a:pt x="153936" y="826338"/>
                  </a:lnTo>
                  <a:lnTo>
                    <a:pt x="154368" y="826033"/>
                  </a:lnTo>
                  <a:close/>
                </a:path>
                <a:path w="173355" h="864234">
                  <a:moveTo>
                    <a:pt x="154863" y="829500"/>
                  </a:moveTo>
                  <a:lnTo>
                    <a:pt x="154381" y="829500"/>
                  </a:lnTo>
                  <a:lnTo>
                    <a:pt x="154355" y="829932"/>
                  </a:lnTo>
                  <a:lnTo>
                    <a:pt x="154863" y="829500"/>
                  </a:lnTo>
                  <a:close/>
                </a:path>
                <a:path w="173355" h="864234">
                  <a:moveTo>
                    <a:pt x="158635" y="839165"/>
                  </a:moveTo>
                  <a:lnTo>
                    <a:pt x="157772" y="839660"/>
                  </a:lnTo>
                  <a:lnTo>
                    <a:pt x="157492" y="840295"/>
                  </a:lnTo>
                  <a:lnTo>
                    <a:pt x="158635" y="839165"/>
                  </a:lnTo>
                  <a:close/>
                </a:path>
                <a:path w="173355" h="864234">
                  <a:moveTo>
                    <a:pt x="159283" y="857516"/>
                  </a:moveTo>
                  <a:lnTo>
                    <a:pt x="158965" y="857542"/>
                  </a:lnTo>
                  <a:lnTo>
                    <a:pt x="158788" y="857885"/>
                  </a:lnTo>
                  <a:lnTo>
                    <a:pt x="159283" y="857516"/>
                  </a:lnTo>
                  <a:close/>
                </a:path>
                <a:path w="173355" h="864234">
                  <a:moveTo>
                    <a:pt x="160083" y="856919"/>
                  </a:moveTo>
                  <a:lnTo>
                    <a:pt x="159283" y="857516"/>
                  </a:lnTo>
                  <a:lnTo>
                    <a:pt x="159461" y="857516"/>
                  </a:lnTo>
                  <a:lnTo>
                    <a:pt x="160083" y="856919"/>
                  </a:lnTo>
                  <a:close/>
                </a:path>
                <a:path w="173355" h="864234">
                  <a:moveTo>
                    <a:pt x="160274" y="833412"/>
                  </a:moveTo>
                  <a:lnTo>
                    <a:pt x="160210" y="833158"/>
                  </a:lnTo>
                  <a:lnTo>
                    <a:pt x="158064" y="835164"/>
                  </a:lnTo>
                  <a:lnTo>
                    <a:pt x="157073" y="836002"/>
                  </a:lnTo>
                  <a:lnTo>
                    <a:pt x="158026" y="835253"/>
                  </a:lnTo>
                  <a:lnTo>
                    <a:pt x="158559" y="834961"/>
                  </a:lnTo>
                  <a:lnTo>
                    <a:pt x="158864" y="834936"/>
                  </a:lnTo>
                  <a:lnTo>
                    <a:pt x="159258" y="834555"/>
                  </a:lnTo>
                  <a:lnTo>
                    <a:pt x="159715" y="834059"/>
                  </a:lnTo>
                  <a:lnTo>
                    <a:pt x="160274" y="833412"/>
                  </a:lnTo>
                  <a:close/>
                </a:path>
                <a:path w="173355" h="864234">
                  <a:moveTo>
                    <a:pt x="160286" y="842200"/>
                  </a:moveTo>
                  <a:lnTo>
                    <a:pt x="159740" y="842200"/>
                  </a:lnTo>
                  <a:lnTo>
                    <a:pt x="159016" y="843000"/>
                  </a:lnTo>
                  <a:lnTo>
                    <a:pt x="160286" y="842200"/>
                  </a:lnTo>
                  <a:close/>
                </a:path>
                <a:path w="173355" h="864234">
                  <a:moveTo>
                    <a:pt x="160667" y="837120"/>
                  </a:moveTo>
                  <a:lnTo>
                    <a:pt x="158635" y="839165"/>
                  </a:lnTo>
                  <a:lnTo>
                    <a:pt x="159981" y="838390"/>
                  </a:lnTo>
                  <a:lnTo>
                    <a:pt x="159575" y="839660"/>
                  </a:lnTo>
                  <a:lnTo>
                    <a:pt x="160121" y="838390"/>
                  </a:lnTo>
                  <a:lnTo>
                    <a:pt x="160667" y="837120"/>
                  </a:lnTo>
                  <a:close/>
                </a:path>
                <a:path w="173355" h="864234">
                  <a:moveTo>
                    <a:pt x="160756" y="854087"/>
                  </a:moveTo>
                  <a:lnTo>
                    <a:pt x="159219" y="855116"/>
                  </a:lnTo>
                  <a:lnTo>
                    <a:pt x="159397" y="855599"/>
                  </a:lnTo>
                  <a:lnTo>
                    <a:pt x="158534" y="857567"/>
                  </a:lnTo>
                  <a:lnTo>
                    <a:pt x="158965" y="857542"/>
                  </a:lnTo>
                  <a:lnTo>
                    <a:pt x="160756" y="854087"/>
                  </a:lnTo>
                  <a:close/>
                </a:path>
                <a:path w="173355" h="864234">
                  <a:moveTo>
                    <a:pt x="160858" y="856195"/>
                  </a:moveTo>
                  <a:lnTo>
                    <a:pt x="160083" y="856919"/>
                  </a:lnTo>
                  <a:lnTo>
                    <a:pt x="160261" y="856792"/>
                  </a:lnTo>
                  <a:lnTo>
                    <a:pt x="160515" y="856564"/>
                  </a:lnTo>
                  <a:lnTo>
                    <a:pt x="160858" y="856195"/>
                  </a:lnTo>
                  <a:close/>
                </a:path>
                <a:path w="173355" h="864234">
                  <a:moveTo>
                    <a:pt x="161734" y="857935"/>
                  </a:moveTo>
                  <a:lnTo>
                    <a:pt x="161607" y="857872"/>
                  </a:lnTo>
                  <a:lnTo>
                    <a:pt x="161391" y="857669"/>
                  </a:lnTo>
                  <a:lnTo>
                    <a:pt x="161480" y="857872"/>
                  </a:lnTo>
                  <a:lnTo>
                    <a:pt x="161734" y="857935"/>
                  </a:lnTo>
                  <a:close/>
                </a:path>
                <a:path w="173355" h="864234">
                  <a:moveTo>
                    <a:pt x="161912" y="833945"/>
                  </a:moveTo>
                  <a:lnTo>
                    <a:pt x="160820" y="834288"/>
                  </a:lnTo>
                  <a:lnTo>
                    <a:pt x="160540" y="834390"/>
                  </a:lnTo>
                  <a:lnTo>
                    <a:pt x="160261" y="835533"/>
                  </a:lnTo>
                  <a:lnTo>
                    <a:pt x="161213" y="835761"/>
                  </a:lnTo>
                  <a:lnTo>
                    <a:pt x="161429" y="834364"/>
                  </a:lnTo>
                  <a:lnTo>
                    <a:pt x="161912" y="833945"/>
                  </a:lnTo>
                  <a:close/>
                </a:path>
                <a:path w="173355" h="864234">
                  <a:moveTo>
                    <a:pt x="162610" y="858024"/>
                  </a:moveTo>
                  <a:lnTo>
                    <a:pt x="162229" y="858050"/>
                  </a:lnTo>
                  <a:lnTo>
                    <a:pt x="162064" y="858012"/>
                  </a:lnTo>
                  <a:lnTo>
                    <a:pt x="161671" y="858405"/>
                  </a:lnTo>
                  <a:lnTo>
                    <a:pt x="161912" y="858393"/>
                  </a:lnTo>
                  <a:lnTo>
                    <a:pt x="162242" y="858240"/>
                  </a:lnTo>
                  <a:lnTo>
                    <a:pt x="162610" y="858024"/>
                  </a:lnTo>
                  <a:close/>
                </a:path>
                <a:path w="173355" h="864234">
                  <a:moveTo>
                    <a:pt x="162775" y="857173"/>
                  </a:moveTo>
                  <a:lnTo>
                    <a:pt x="162242" y="857681"/>
                  </a:lnTo>
                  <a:lnTo>
                    <a:pt x="161937" y="857897"/>
                  </a:lnTo>
                  <a:lnTo>
                    <a:pt x="161734" y="857935"/>
                  </a:lnTo>
                  <a:lnTo>
                    <a:pt x="162052" y="858012"/>
                  </a:lnTo>
                  <a:lnTo>
                    <a:pt x="162369" y="857707"/>
                  </a:lnTo>
                  <a:lnTo>
                    <a:pt x="162648" y="857402"/>
                  </a:lnTo>
                  <a:lnTo>
                    <a:pt x="162775" y="857173"/>
                  </a:lnTo>
                  <a:close/>
                </a:path>
                <a:path w="173355" h="864234">
                  <a:moveTo>
                    <a:pt x="163220" y="843470"/>
                  </a:moveTo>
                  <a:lnTo>
                    <a:pt x="162280" y="843470"/>
                  </a:lnTo>
                  <a:lnTo>
                    <a:pt x="162382" y="843965"/>
                  </a:lnTo>
                  <a:lnTo>
                    <a:pt x="163220" y="843470"/>
                  </a:lnTo>
                  <a:close/>
                </a:path>
                <a:path w="173355" h="864234">
                  <a:moveTo>
                    <a:pt x="163258" y="841425"/>
                  </a:moveTo>
                  <a:lnTo>
                    <a:pt x="162458" y="840181"/>
                  </a:lnTo>
                  <a:lnTo>
                    <a:pt x="162991" y="841883"/>
                  </a:lnTo>
                  <a:lnTo>
                    <a:pt x="163258" y="841425"/>
                  </a:lnTo>
                  <a:close/>
                </a:path>
                <a:path w="173355" h="864234">
                  <a:moveTo>
                    <a:pt x="164553" y="839597"/>
                  </a:moveTo>
                  <a:lnTo>
                    <a:pt x="164388" y="839533"/>
                  </a:lnTo>
                  <a:lnTo>
                    <a:pt x="163258" y="841425"/>
                  </a:lnTo>
                  <a:lnTo>
                    <a:pt x="163601" y="841933"/>
                  </a:lnTo>
                  <a:lnTo>
                    <a:pt x="164553" y="839597"/>
                  </a:lnTo>
                  <a:close/>
                </a:path>
                <a:path w="173355" h="864234">
                  <a:moveTo>
                    <a:pt x="165112" y="861415"/>
                  </a:moveTo>
                  <a:lnTo>
                    <a:pt x="164680" y="861504"/>
                  </a:lnTo>
                  <a:lnTo>
                    <a:pt x="164782" y="861745"/>
                  </a:lnTo>
                  <a:lnTo>
                    <a:pt x="165023" y="861504"/>
                  </a:lnTo>
                  <a:close/>
                </a:path>
                <a:path w="173355" h="864234">
                  <a:moveTo>
                    <a:pt x="165963" y="858710"/>
                  </a:moveTo>
                  <a:lnTo>
                    <a:pt x="164884" y="858710"/>
                  </a:lnTo>
                  <a:lnTo>
                    <a:pt x="163868" y="859980"/>
                  </a:lnTo>
                  <a:lnTo>
                    <a:pt x="165049" y="859980"/>
                  </a:lnTo>
                  <a:lnTo>
                    <a:pt x="165963" y="858710"/>
                  </a:lnTo>
                  <a:close/>
                </a:path>
                <a:path w="173355" h="864234">
                  <a:moveTo>
                    <a:pt x="166014" y="836053"/>
                  </a:moveTo>
                  <a:lnTo>
                    <a:pt x="164553" y="839597"/>
                  </a:lnTo>
                  <a:lnTo>
                    <a:pt x="165087" y="839812"/>
                  </a:lnTo>
                  <a:lnTo>
                    <a:pt x="166014" y="836053"/>
                  </a:lnTo>
                  <a:close/>
                </a:path>
                <a:path w="173355" h="864234">
                  <a:moveTo>
                    <a:pt x="166192" y="854900"/>
                  </a:moveTo>
                  <a:lnTo>
                    <a:pt x="165595" y="855599"/>
                  </a:lnTo>
                  <a:lnTo>
                    <a:pt x="165912" y="856145"/>
                  </a:lnTo>
                  <a:lnTo>
                    <a:pt x="166192" y="854900"/>
                  </a:lnTo>
                  <a:close/>
                </a:path>
                <a:path w="173355" h="864234">
                  <a:moveTo>
                    <a:pt x="166420" y="861136"/>
                  </a:moveTo>
                  <a:lnTo>
                    <a:pt x="165544" y="861339"/>
                  </a:lnTo>
                  <a:lnTo>
                    <a:pt x="165354" y="861199"/>
                  </a:lnTo>
                  <a:lnTo>
                    <a:pt x="165112" y="861415"/>
                  </a:lnTo>
                  <a:lnTo>
                    <a:pt x="165531" y="861352"/>
                  </a:lnTo>
                  <a:lnTo>
                    <a:pt x="165671" y="861453"/>
                  </a:lnTo>
                  <a:lnTo>
                    <a:pt x="165773" y="861682"/>
                  </a:lnTo>
                  <a:lnTo>
                    <a:pt x="166420" y="861136"/>
                  </a:lnTo>
                  <a:close/>
                </a:path>
                <a:path w="173355" h="864234">
                  <a:moveTo>
                    <a:pt x="167246" y="859751"/>
                  </a:moveTo>
                  <a:lnTo>
                    <a:pt x="166878" y="859980"/>
                  </a:lnTo>
                  <a:lnTo>
                    <a:pt x="167157" y="859980"/>
                  </a:lnTo>
                  <a:lnTo>
                    <a:pt x="167246" y="859751"/>
                  </a:lnTo>
                  <a:close/>
                </a:path>
                <a:path w="173355" h="864234">
                  <a:moveTo>
                    <a:pt x="168490" y="847928"/>
                  </a:moveTo>
                  <a:lnTo>
                    <a:pt x="168186" y="848004"/>
                  </a:lnTo>
                  <a:lnTo>
                    <a:pt x="168363" y="847979"/>
                  </a:lnTo>
                  <a:lnTo>
                    <a:pt x="168490" y="847928"/>
                  </a:lnTo>
                  <a:close/>
                </a:path>
                <a:path w="173355" h="864234">
                  <a:moveTo>
                    <a:pt x="168986" y="844740"/>
                  </a:moveTo>
                  <a:lnTo>
                    <a:pt x="164338" y="848550"/>
                  </a:lnTo>
                  <a:lnTo>
                    <a:pt x="166141" y="846010"/>
                  </a:lnTo>
                  <a:lnTo>
                    <a:pt x="166433" y="844740"/>
                  </a:lnTo>
                  <a:lnTo>
                    <a:pt x="163804" y="844740"/>
                  </a:lnTo>
                  <a:lnTo>
                    <a:pt x="164084" y="847280"/>
                  </a:lnTo>
                  <a:lnTo>
                    <a:pt x="160286" y="848550"/>
                  </a:lnTo>
                  <a:lnTo>
                    <a:pt x="161201" y="847280"/>
                  </a:lnTo>
                  <a:lnTo>
                    <a:pt x="162128" y="846010"/>
                  </a:lnTo>
                  <a:lnTo>
                    <a:pt x="164896" y="842200"/>
                  </a:lnTo>
                  <a:lnTo>
                    <a:pt x="162534" y="844740"/>
                  </a:lnTo>
                  <a:lnTo>
                    <a:pt x="162382" y="843965"/>
                  </a:lnTo>
                  <a:lnTo>
                    <a:pt x="161086" y="844740"/>
                  </a:lnTo>
                  <a:lnTo>
                    <a:pt x="162382" y="844740"/>
                  </a:lnTo>
                  <a:lnTo>
                    <a:pt x="160578" y="846010"/>
                  </a:lnTo>
                  <a:lnTo>
                    <a:pt x="160972" y="844740"/>
                  </a:lnTo>
                  <a:lnTo>
                    <a:pt x="161772" y="842200"/>
                  </a:lnTo>
                  <a:lnTo>
                    <a:pt x="157467" y="844740"/>
                  </a:lnTo>
                  <a:lnTo>
                    <a:pt x="159016" y="843000"/>
                  </a:lnTo>
                  <a:lnTo>
                    <a:pt x="158280" y="843470"/>
                  </a:lnTo>
                  <a:lnTo>
                    <a:pt x="159181" y="842200"/>
                  </a:lnTo>
                  <a:lnTo>
                    <a:pt x="159740" y="842200"/>
                  </a:lnTo>
                  <a:lnTo>
                    <a:pt x="160870" y="840930"/>
                  </a:lnTo>
                  <a:lnTo>
                    <a:pt x="159435" y="841844"/>
                  </a:lnTo>
                  <a:lnTo>
                    <a:pt x="161899" y="838390"/>
                  </a:lnTo>
                  <a:lnTo>
                    <a:pt x="156692" y="842200"/>
                  </a:lnTo>
                  <a:lnTo>
                    <a:pt x="157226" y="840930"/>
                  </a:lnTo>
                  <a:lnTo>
                    <a:pt x="157492" y="840295"/>
                  </a:lnTo>
                  <a:lnTo>
                    <a:pt x="156870" y="840930"/>
                  </a:lnTo>
                  <a:lnTo>
                    <a:pt x="158470" y="838390"/>
                  </a:lnTo>
                  <a:lnTo>
                    <a:pt x="160070" y="835850"/>
                  </a:lnTo>
                  <a:lnTo>
                    <a:pt x="158864" y="835850"/>
                  </a:lnTo>
                  <a:lnTo>
                    <a:pt x="156121" y="838390"/>
                  </a:lnTo>
                  <a:lnTo>
                    <a:pt x="156476" y="835850"/>
                  </a:lnTo>
                  <a:lnTo>
                    <a:pt x="154597" y="835850"/>
                  </a:lnTo>
                  <a:lnTo>
                    <a:pt x="155575" y="834580"/>
                  </a:lnTo>
                  <a:lnTo>
                    <a:pt x="154927" y="833310"/>
                  </a:lnTo>
                  <a:lnTo>
                    <a:pt x="154266" y="832040"/>
                  </a:lnTo>
                  <a:lnTo>
                    <a:pt x="154355" y="829932"/>
                  </a:lnTo>
                  <a:lnTo>
                    <a:pt x="152450" y="831583"/>
                  </a:lnTo>
                  <a:lnTo>
                    <a:pt x="152450" y="835850"/>
                  </a:lnTo>
                  <a:lnTo>
                    <a:pt x="151053" y="838390"/>
                  </a:lnTo>
                  <a:lnTo>
                    <a:pt x="150202" y="839660"/>
                  </a:lnTo>
                  <a:lnTo>
                    <a:pt x="149796" y="838390"/>
                  </a:lnTo>
                  <a:lnTo>
                    <a:pt x="149555" y="838390"/>
                  </a:lnTo>
                  <a:lnTo>
                    <a:pt x="152450" y="835850"/>
                  </a:lnTo>
                  <a:lnTo>
                    <a:pt x="152450" y="831583"/>
                  </a:lnTo>
                  <a:lnTo>
                    <a:pt x="151904" y="832040"/>
                  </a:lnTo>
                  <a:lnTo>
                    <a:pt x="151498" y="830770"/>
                  </a:lnTo>
                  <a:lnTo>
                    <a:pt x="150241" y="830770"/>
                  </a:lnTo>
                  <a:lnTo>
                    <a:pt x="151955" y="829500"/>
                  </a:lnTo>
                  <a:lnTo>
                    <a:pt x="152730" y="828230"/>
                  </a:lnTo>
                  <a:lnTo>
                    <a:pt x="153847" y="828230"/>
                  </a:lnTo>
                  <a:lnTo>
                    <a:pt x="153212" y="826960"/>
                  </a:lnTo>
                  <a:lnTo>
                    <a:pt x="152158" y="828230"/>
                  </a:lnTo>
                  <a:lnTo>
                    <a:pt x="150749" y="828230"/>
                  </a:lnTo>
                  <a:lnTo>
                    <a:pt x="153022" y="826960"/>
                  </a:lnTo>
                  <a:lnTo>
                    <a:pt x="152082" y="825690"/>
                  </a:lnTo>
                  <a:lnTo>
                    <a:pt x="148793" y="826960"/>
                  </a:lnTo>
                  <a:lnTo>
                    <a:pt x="149199" y="824420"/>
                  </a:lnTo>
                  <a:lnTo>
                    <a:pt x="147459" y="825487"/>
                  </a:lnTo>
                  <a:lnTo>
                    <a:pt x="147345" y="824420"/>
                  </a:lnTo>
                  <a:lnTo>
                    <a:pt x="147751" y="823150"/>
                  </a:lnTo>
                  <a:lnTo>
                    <a:pt x="148755" y="821880"/>
                  </a:lnTo>
                  <a:lnTo>
                    <a:pt x="147916" y="821880"/>
                  </a:lnTo>
                  <a:lnTo>
                    <a:pt x="147294" y="822528"/>
                  </a:lnTo>
                  <a:lnTo>
                    <a:pt x="147294" y="824420"/>
                  </a:lnTo>
                  <a:lnTo>
                    <a:pt x="146735" y="825690"/>
                  </a:lnTo>
                  <a:lnTo>
                    <a:pt x="147142" y="825690"/>
                  </a:lnTo>
                  <a:lnTo>
                    <a:pt x="145148" y="826960"/>
                  </a:lnTo>
                  <a:lnTo>
                    <a:pt x="146469" y="826960"/>
                  </a:lnTo>
                  <a:lnTo>
                    <a:pt x="144475" y="830770"/>
                  </a:lnTo>
                  <a:lnTo>
                    <a:pt x="142036" y="830770"/>
                  </a:lnTo>
                  <a:lnTo>
                    <a:pt x="143078" y="829500"/>
                  </a:lnTo>
                  <a:lnTo>
                    <a:pt x="144894" y="828230"/>
                  </a:lnTo>
                  <a:lnTo>
                    <a:pt x="144386" y="828230"/>
                  </a:lnTo>
                  <a:lnTo>
                    <a:pt x="144665" y="826960"/>
                  </a:lnTo>
                  <a:lnTo>
                    <a:pt x="144945" y="826960"/>
                  </a:lnTo>
                  <a:lnTo>
                    <a:pt x="146494" y="825690"/>
                  </a:lnTo>
                  <a:lnTo>
                    <a:pt x="145770" y="825690"/>
                  </a:lnTo>
                  <a:lnTo>
                    <a:pt x="147053" y="824420"/>
                  </a:lnTo>
                  <a:lnTo>
                    <a:pt x="147294" y="824420"/>
                  </a:lnTo>
                  <a:lnTo>
                    <a:pt x="147294" y="822528"/>
                  </a:lnTo>
                  <a:lnTo>
                    <a:pt x="146685" y="823150"/>
                  </a:lnTo>
                  <a:lnTo>
                    <a:pt x="145262" y="823150"/>
                  </a:lnTo>
                  <a:lnTo>
                    <a:pt x="147764" y="821880"/>
                  </a:lnTo>
                  <a:lnTo>
                    <a:pt x="148107" y="820610"/>
                  </a:lnTo>
                  <a:lnTo>
                    <a:pt x="146837" y="820610"/>
                  </a:lnTo>
                  <a:lnTo>
                    <a:pt x="147472" y="819340"/>
                  </a:lnTo>
                  <a:lnTo>
                    <a:pt x="145122" y="821880"/>
                  </a:lnTo>
                  <a:lnTo>
                    <a:pt x="144907" y="820610"/>
                  </a:lnTo>
                  <a:lnTo>
                    <a:pt x="145948" y="820610"/>
                  </a:lnTo>
                  <a:lnTo>
                    <a:pt x="146494" y="819340"/>
                  </a:lnTo>
                  <a:lnTo>
                    <a:pt x="145059" y="819340"/>
                  </a:lnTo>
                  <a:lnTo>
                    <a:pt x="144310" y="816800"/>
                  </a:lnTo>
                  <a:lnTo>
                    <a:pt x="142278" y="820610"/>
                  </a:lnTo>
                  <a:lnTo>
                    <a:pt x="138353" y="820610"/>
                  </a:lnTo>
                  <a:lnTo>
                    <a:pt x="140601" y="815530"/>
                  </a:lnTo>
                  <a:lnTo>
                    <a:pt x="138264" y="815530"/>
                  </a:lnTo>
                  <a:lnTo>
                    <a:pt x="139065" y="814260"/>
                  </a:lnTo>
                  <a:lnTo>
                    <a:pt x="137363" y="814260"/>
                  </a:lnTo>
                  <a:lnTo>
                    <a:pt x="136753" y="812990"/>
                  </a:lnTo>
                  <a:lnTo>
                    <a:pt x="134467" y="814260"/>
                  </a:lnTo>
                  <a:lnTo>
                    <a:pt x="134226" y="812990"/>
                  </a:lnTo>
                  <a:lnTo>
                    <a:pt x="135382" y="811720"/>
                  </a:lnTo>
                  <a:lnTo>
                    <a:pt x="136436" y="811720"/>
                  </a:lnTo>
                  <a:lnTo>
                    <a:pt x="135242" y="810450"/>
                  </a:lnTo>
                  <a:lnTo>
                    <a:pt x="134226" y="811720"/>
                  </a:lnTo>
                  <a:lnTo>
                    <a:pt x="134747" y="809180"/>
                  </a:lnTo>
                  <a:lnTo>
                    <a:pt x="136372" y="809180"/>
                  </a:lnTo>
                  <a:lnTo>
                    <a:pt x="136271" y="808570"/>
                  </a:lnTo>
                  <a:lnTo>
                    <a:pt x="136309" y="807910"/>
                  </a:lnTo>
                  <a:lnTo>
                    <a:pt x="137477" y="806640"/>
                  </a:lnTo>
                  <a:lnTo>
                    <a:pt x="134467" y="807910"/>
                  </a:lnTo>
                  <a:lnTo>
                    <a:pt x="136817" y="806640"/>
                  </a:lnTo>
                  <a:lnTo>
                    <a:pt x="136550" y="804100"/>
                  </a:lnTo>
                  <a:lnTo>
                    <a:pt x="135597" y="804100"/>
                  </a:lnTo>
                  <a:lnTo>
                    <a:pt x="134594" y="806640"/>
                  </a:lnTo>
                  <a:lnTo>
                    <a:pt x="133908" y="806640"/>
                  </a:lnTo>
                  <a:lnTo>
                    <a:pt x="133591" y="805370"/>
                  </a:lnTo>
                  <a:lnTo>
                    <a:pt x="135064" y="804100"/>
                  </a:lnTo>
                  <a:lnTo>
                    <a:pt x="136537" y="802830"/>
                  </a:lnTo>
                  <a:lnTo>
                    <a:pt x="138468" y="799020"/>
                  </a:lnTo>
                  <a:lnTo>
                    <a:pt x="128143" y="804100"/>
                  </a:lnTo>
                  <a:lnTo>
                    <a:pt x="129057" y="802830"/>
                  </a:lnTo>
                  <a:lnTo>
                    <a:pt x="130225" y="801204"/>
                  </a:lnTo>
                  <a:lnTo>
                    <a:pt x="129489" y="801560"/>
                  </a:lnTo>
                  <a:lnTo>
                    <a:pt x="129184" y="800290"/>
                  </a:lnTo>
                  <a:lnTo>
                    <a:pt x="131394" y="797750"/>
                  </a:lnTo>
                  <a:lnTo>
                    <a:pt x="132499" y="796480"/>
                  </a:lnTo>
                  <a:lnTo>
                    <a:pt x="132308" y="796480"/>
                  </a:lnTo>
                  <a:lnTo>
                    <a:pt x="132956" y="793940"/>
                  </a:lnTo>
                  <a:lnTo>
                    <a:pt x="127330" y="797750"/>
                  </a:lnTo>
                  <a:lnTo>
                    <a:pt x="127431" y="795210"/>
                  </a:lnTo>
                  <a:lnTo>
                    <a:pt x="126542" y="796480"/>
                  </a:lnTo>
                  <a:lnTo>
                    <a:pt x="123964" y="799020"/>
                  </a:lnTo>
                  <a:lnTo>
                    <a:pt x="122288" y="799020"/>
                  </a:lnTo>
                  <a:lnTo>
                    <a:pt x="121958" y="797750"/>
                  </a:lnTo>
                  <a:lnTo>
                    <a:pt x="125691" y="793940"/>
                  </a:lnTo>
                  <a:lnTo>
                    <a:pt x="127177" y="793940"/>
                  </a:lnTo>
                  <a:lnTo>
                    <a:pt x="126936" y="795210"/>
                  </a:lnTo>
                  <a:lnTo>
                    <a:pt x="127431" y="795210"/>
                  </a:lnTo>
                  <a:lnTo>
                    <a:pt x="127609" y="795210"/>
                  </a:lnTo>
                  <a:lnTo>
                    <a:pt x="128320" y="793940"/>
                  </a:lnTo>
                  <a:lnTo>
                    <a:pt x="127279" y="792670"/>
                  </a:lnTo>
                  <a:lnTo>
                    <a:pt x="127127" y="792670"/>
                  </a:lnTo>
                  <a:lnTo>
                    <a:pt x="127558" y="791781"/>
                  </a:lnTo>
                  <a:lnTo>
                    <a:pt x="127279" y="792670"/>
                  </a:lnTo>
                  <a:lnTo>
                    <a:pt x="129159" y="791400"/>
                  </a:lnTo>
                  <a:lnTo>
                    <a:pt x="127749" y="791400"/>
                  </a:lnTo>
                  <a:lnTo>
                    <a:pt x="125780" y="791400"/>
                  </a:lnTo>
                  <a:lnTo>
                    <a:pt x="125996" y="788860"/>
                  </a:lnTo>
                  <a:lnTo>
                    <a:pt x="125552" y="790130"/>
                  </a:lnTo>
                  <a:lnTo>
                    <a:pt x="124472" y="791400"/>
                  </a:lnTo>
                  <a:lnTo>
                    <a:pt x="124345" y="791400"/>
                  </a:lnTo>
                  <a:lnTo>
                    <a:pt x="124421" y="787628"/>
                  </a:lnTo>
                  <a:lnTo>
                    <a:pt x="121881" y="791400"/>
                  </a:lnTo>
                  <a:lnTo>
                    <a:pt x="120611" y="790130"/>
                  </a:lnTo>
                  <a:lnTo>
                    <a:pt x="121716" y="788860"/>
                  </a:lnTo>
                  <a:lnTo>
                    <a:pt x="124371" y="787654"/>
                  </a:lnTo>
                  <a:lnTo>
                    <a:pt x="122389" y="787590"/>
                  </a:lnTo>
                  <a:lnTo>
                    <a:pt x="122948" y="786320"/>
                  </a:lnTo>
                  <a:lnTo>
                    <a:pt x="126060" y="785050"/>
                  </a:lnTo>
                  <a:lnTo>
                    <a:pt x="123317" y="785050"/>
                  </a:lnTo>
                  <a:lnTo>
                    <a:pt x="125984" y="782510"/>
                  </a:lnTo>
                  <a:lnTo>
                    <a:pt x="125945" y="781316"/>
                  </a:lnTo>
                  <a:lnTo>
                    <a:pt x="124333" y="782421"/>
                  </a:lnTo>
                  <a:lnTo>
                    <a:pt x="124167" y="781240"/>
                  </a:lnTo>
                  <a:lnTo>
                    <a:pt x="123939" y="781240"/>
                  </a:lnTo>
                  <a:lnTo>
                    <a:pt x="123380" y="780656"/>
                  </a:lnTo>
                  <a:lnTo>
                    <a:pt x="123456" y="781240"/>
                  </a:lnTo>
                  <a:lnTo>
                    <a:pt x="121754" y="783780"/>
                  </a:lnTo>
                  <a:lnTo>
                    <a:pt x="120040" y="783780"/>
                  </a:lnTo>
                  <a:lnTo>
                    <a:pt x="117348" y="783780"/>
                  </a:lnTo>
                  <a:lnTo>
                    <a:pt x="120027" y="781240"/>
                  </a:lnTo>
                  <a:lnTo>
                    <a:pt x="120040" y="783780"/>
                  </a:lnTo>
                  <a:lnTo>
                    <a:pt x="122694" y="779970"/>
                  </a:lnTo>
                  <a:lnTo>
                    <a:pt x="123380" y="780656"/>
                  </a:lnTo>
                  <a:lnTo>
                    <a:pt x="123278" y="779970"/>
                  </a:lnTo>
                  <a:lnTo>
                    <a:pt x="124244" y="779970"/>
                  </a:lnTo>
                  <a:lnTo>
                    <a:pt x="125818" y="776160"/>
                  </a:lnTo>
                  <a:lnTo>
                    <a:pt x="120700" y="781240"/>
                  </a:lnTo>
                  <a:lnTo>
                    <a:pt x="119811" y="778700"/>
                  </a:lnTo>
                  <a:lnTo>
                    <a:pt x="121488" y="778700"/>
                  </a:lnTo>
                  <a:lnTo>
                    <a:pt x="122567" y="777430"/>
                  </a:lnTo>
                  <a:lnTo>
                    <a:pt x="122415" y="777430"/>
                  </a:lnTo>
                  <a:lnTo>
                    <a:pt x="119646" y="778700"/>
                  </a:lnTo>
                  <a:lnTo>
                    <a:pt x="118084" y="778700"/>
                  </a:lnTo>
                  <a:lnTo>
                    <a:pt x="118694" y="777430"/>
                  </a:lnTo>
                  <a:lnTo>
                    <a:pt x="116509" y="778700"/>
                  </a:lnTo>
                  <a:lnTo>
                    <a:pt x="116116" y="778700"/>
                  </a:lnTo>
                  <a:lnTo>
                    <a:pt x="114427" y="779970"/>
                  </a:lnTo>
                  <a:lnTo>
                    <a:pt x="114350" y="778954"/>
                  </a:lnTo>
                  <a:lnTo>
                    <a:pt x="111760" y="779970"/>
                  </a:lnTo>
                  <a:lnTo>
                    <a:pt x="116801" y="774890"/>
                  </a:lnTo>
                  <a:lnTo>
                    <a:pt x="114274" y="774890"/>
                  </a:lnTo>
                  <a:lnTo>
                    <a:pt x="115049" y="773620"/>
                  </a:lnTo>
                  <a:lnTo>
                    <a:pt x="117221" y="773620"/>
                  </a:lnTo>
                  <a:lnTo>
                    <a:pt x="117690" y="772350"/>
                  </a:lnTo>
                  <a:lnTo>
                    <a:pt x="115417" y="772350"/>
                  </a:lnTo>
                  <a:lnTo>
                    <a:pt x="113487" y="772985"/>
                  </a:lnTo>
                  <a:lnTo>
                    <a:pt x="113487" y="773620"/>
                  </a:lnTo>
                  <a:lnTo>
                    <a:pt x="111391" y="774890"/>
                  </a:lnTo>
                  <a:lnTo>
                    <a:pt x="111963" y="774890"/>
                  </a:lnTo>
                  <a:lnTo>
                    <a:pt x="110363" y="776160"/>
                  </a:lnTo>
                  <a:lnTo>
                    <a:pt x="111264" y="774890"/>
                  </a:lnTo>
                  <a:lnTo>
                    <a:pt x="112179" y="773620"/>
                  </a:lnTo>
                  <a:lnTo>
                    <a:pt x="113487" y="773620"/>
                  </a:lnTo>
                  <a:lnTo>
                    <a:pt x="113487" y="772985"/>
                  </a:lnTo>
                  <a:lnTo>
                    <a:pt x="112356" y="773353"/>
                  </a:lnTo>
                  <a:lnTo>
                    <a:pt x="113080" y="772350"/>
                  </a:lnTo>
                  <a:lnTo>
                    <a:pt x="107518" y="774890"/>
                  </a:lnTo>
                  <a:lnTo>
                    <a:pt x="109131" y="772350"/>
                  </a:lnTo>
                  <a:lnTo>
                    <a:pt x="114477" y="769810"/>
                  </a:lnTo>
                  <a:lnTo>
                    <a:pt x="116027" y="767270"/>
                  </a:lnTo>
                  <a:lnTo>
                    <a:pt x="110261" y="768540"/>
                  </a:lnTo>
                  <a:lnTo>
                    <a:pt x="110528" y="766000"/>
                  </a:lnTo>
                  <a:lnTo>
                    <a:pt x="109943" y="767270"/>
                  </a:lnTo>
                  <a:lnTo>
                    <a:pt x="107670" y="768540"/>
                  </a:lnTo>
                  <a:lnTo>
                    <a:pt x="108978" y="766000"/>
                  </a:lnTo>
                  <a:lnTo>
                    <a:pt x="107759" y="766000"/>
                  </a:lnTo>
                  <a:lnTo>
                    <a:pt x="109588" y="764730"/>
                  </a:lnTo>
                  <a:lnTo>
                    <a:pt x="110007" y="763460"/>
                  </a:lnTo>
                  <a:lnTo>
                    <a:pt x="110337" y="762190"/>
                  </a:lnTo>
                  <a:lnTo>
                    <a:pt x="106629" y="763460"/>
                  </a:lnTo>
                  <a:lnTo>
                    <a:pt x="108521" y="762190"/>
                  </a:lnTo>
                  <a:lnTo>
                    <a:pt x="108635" y="759650"/>
                  </a:lnTo>
                  <a:lnTo>
                    <a:pt x="102374" y="762190"/>
                  </a:lnTo>
                  <a:lnTo>
                    <a:pt x="102133" y="760920"/>
                  </a:lnTo>
                  <a:lnTo>
                    <a:pt x="104368" y="760920"/>
                  </a:lnTo>
                  <a:lnTo>
                    <a:pt x="105270" y="758380"/>
                  </a:lnTo>
                  <a:lnTo>
                    <a:pt x="102565" y="758380"/>
                  </a:lnTo>
                  <a:lnTo>
                    <a:pt x="104038" y="757110"/>
                  </a:lnTo>
                  <a:lnTo>
                    <a:pt x="103124" y="757110"/>
                  </a:lnTo>
                  <a:lnTo>
                    <a:pt x="101180" y="758380"/>
                  </a:lnTo>
                  <a:lnTo>
                    <a:pt x="100990" y="758380"/>
                  </a:lnTo>
                  <a:lnTo>
                    <a:pt x="100215" y="757110"/>
                  </a:lnTo>
                  <a:lnTo>
                    <a:pt x="98437" y="758380"/>
                  </a:lnTo>
                  <a:lnTo>
                    <a:pt x="101727" y="755840"/>
                  </a:lnTo>
                  <a:lnTo>
                    <a:pt x="103378" y="754570"/>
                  </a:lnTo>
                  <a:lnTo>
                    <a:pt x="95846" y="754570"/>
                  </a:lnTo>
                  <a:lnTo>
                    <a:pt x="97256" y="753300"/>
                  </a:lnTo>
                  <a:lnTo>
                    <a:pt x="100101" y="750760"/>
                  </a:lnTo>
                  <a:lnTo>
                    <a:pt x="98933" y="749490"/>
                  </a:lnTo>
                  <a:lnTo>
                    <a:pt x="97675" y="748220"/>
                  </a:lnTo>
                  <a:lnTo>
                    <a:pt x="97040" y="748220"/>
                  </a:lnTo>
                  <a:lnTo>
                    <a:pt x="97637" y="746950"/>
                  </a:lnTo>
                  <a:lnTo>
                    <a:pt x="97878" y="746950"/>
                  </a:lnTo>
                  <a:lnTo>
                    <a:pt x="98907" y="745680"/>
                  </a:lnTo>
                  <a:lnTo>
                    <a:pt x="92113" y="749490"/>
                  </a:lnTo>
                  <a:lnTo>
                    <a:pt x="93256" y="746950"/>
                  </a:lnTo>
                  <a:lnTo>
                    <a:pt x="95872" y="744410"/>
                  </a:lnTo>
                  <a:lnTo>
                    <a:pt x="95300" y="746950"/>
                  </a:lnTo>
                  <a:lnTo>
                    <a:pt x="96189" y="745680"/>
                  </a:lnTo>
                  <a:lnTo>
                    <a:pt x="102209" y="743140"/>
                  </a:lnTo>
                  <a:lnTo>
                    <a:pt x="94411" y="744410"/>
                  </a:lnTo>
                  <a:lnTo>
                    <a:pt x="97472" y="741870"/>
                  </a:lnTo>
                  <a:lnTo>
                    <a:pt x="97955" y="741870"/>
                  </a:lnTo>
                  <a:lnTo>
                    <a:pt x="98806" y="740600"/>
                  </a:lnTo>
                  <a:lnTo>
                    <a:pt x="99656" y="739330"/>
                  </a:lnTo>
                  <a:lnTo>
                    <a:pt x="94653" y="740600"/>
                  </a:lnTo>
                  <a:lnTo>
                    <a:pt x="94437" y="739330"/>
                  </a:lnTo>
                  <a:lnTo>
                    <a:pt x="95021" y="739330"/>
                  </a:lnTo>
                  <a:lnTo>
                    <a:pt x="95377" y="738060"/>
                  </a:lnTo>
                  <a:lnTo>
                    <a:pt x="91744" y="739330"/>
                  </a:lnTo>
                  <a:lnTo>
                    <a:pt x="89941" y="738060"/>
                  </a:lnTo>
                  <a:lnTo>
                    <a:pt x="89281" y="737463"/>
                  </a:lnTo>
                  <a:lnTo>
                    <a:pt x="88531" y="738060"/>
                  </a:lnTo>
                  <a:lnTo>
                    <a:pt x="87337" y="736790"/>
                  </a:lnTo>
                  <a:lnTo>
                    <a:pt x="88506" y="735520"/>
                  </a:lnTo>
                  <a:lnTo>
                    <a:pt x="89306" y="734250"/>
                  </a:lnTo>
                  <a:lnTo>
                    <a:pt x="91909" y="732980"/>
                  </a:lnTo>
                  <a:lnTo>
                    <a:pt x="92519" y="734250"/>
                  </a:lnTo>
                  <a:lnTo>
                    <a:pt x="95694" y="731710"/>
                  </a:lnTo>
                  <a:lnTo>
                    <a:pt x="91808" y="732980"/>
                  </a:lnTo>
                  <a:lnTo>
                    <a:pt x="92151" y="731710"/>
                  </a:lnTo>
                  <a:lnTo>
                    <a:pt x="93675" y="731710"/>
                  </a:lnTo>
                  <a:lnTo>
                    <a:pt x="92468" y="729170"/>
                  </a:lnTo>
                  <a:lnTo>
                    <a:pt x="88684" y="731710"/>
                  </a:lnTo>
                  <a:lnTo>
                    <a:pt x="88430" y="730440"/>
                  </a:lnTo>
                  <a:lnTo>
                    <a:pt x="88176" y="729170"/>
                  </a:lnTo>
                  <a:lnTo>
                    <a:pt x="87122" y="730440"/>
                  </a:lnTo>
                  <a:lnTo>
                    <a:pt x="82943" y="730440"/>
                  </a:lnTo>
                  <a:lnTo>
                    <a:pt x="88887" y="727900"/>
                  </a:lnTo>
                  <a:lnTo>
                    <a:pt x="85661" y="727900"/>
                  </a:lnTo>
                  <a:lnTo>
                    <a:pt x="89369" y="726630"/>
                  </a:lnTo>
                  <a:lnTo>
                    <a:pt x="88163" y="726630"/>
                  </a:lnTo>
                  <a:lnTo>
                    <a:pt x="84696" y="725360"/>
                  </a:lnTo>
                  <a:lnTo>
                    <a:pt x="83464" y="725360"/>
                  </a:lnTo>
                  <a:lnTo>
                    <a:pt x="86588" y="724090"/>
                  </a:lnTo>
                  <a:lnTo>
                    <a:pt x="83223" y="724090"/>
                  </a:lnTo>
                  <a:lnTo>
                    <a:pt x="82740" y="722820"/>
                  </a:lnTo>
                  <a:lnTo>
                    <a:pt x="90284" y="720280"/>
                  </a:lnTo>
                  <a:lnTo>
                    <a:pt x="83159" y="719010"/>
                  </a:lnTo>
                  <a:lnTo>
                    <a:pt x="88709" y="715200"/>
                  </a:lnTo>
                  <a:lnTo>
                    <a:pt x="85115" y="713930"/>
                  </a:lnTo>
                  <a:lnTo>
                    <a:pt x="87223" y="711390"/>
                  </a:lnTo>
                  <a:lnTo>
                    <a:pt x="88277" y="710120"/>
                  </a:lnTo>
                  <a:lnTo>
                    <a:pt x="86880" y="707580"/>
                  </a:lnTo>
                  <a:lnTo>
                    <a:pt x="81343" y="711390"/>
                  </a:lnTo>
                  <a:lnTo>
                    <a:pt x="84747" y="708850"/>
                  </a:lnTo>
                  <a:lnTo>
                    <a:pt x="80454" y="708850"/>
                  </a:lnTo>
                  <a:lnTo>
                    <a:pt x="80238" y="708850"/>
                  </a:lnTo>
                  <a:lnTo>
                    <a:pt x="63169" y="708850"/>
                  </a:lnTo>
                  <a:lnTo>
                    <a:pt x="59778" y="708850"/>
                  </a:lnTo>
                  <a:lnTo>
                    <a:pt x="64935" y="710120"/>
                  </a:lnTo>
                  <a:lnTo>
                    <a:pt x="60604" y="712660"/>
                  </a:lnTo>
                  <a:lnTo>
                    <a:pt x="64173" y="713930"/>
                  </a:lnTo>
                  <a:lnTo>
                    <a:pt x="57277" y="717740"/>
                  </a:lnTo>
                  <a:lnTo>
                    <a:pt x="66751" y="719010"/>
                  </a:lnTo>
                  <a:lnTo>
                    <a:pt x="62788" y="724090"/>
                  </a:lnTo>
                  <a:lnTo>
                    <a:pt x="64490" y="722820"/>
                  </a:lnTo>
                  <a:lnTo>
                    <a:pt x="64846" y="722820"/>
                  </a:lnTo>
                  <a:lnTo>
                    <a:pt x="64833" y="723569"/>
                  </a:lnTo>
                  <a:lnTo>
                    <a:pt x="66040" y="722985"/>
                  </a:lnTo>
                  <a:lnTo>
                    <a:pt x="65913" y="722820"/>
                  </a:lnTo>
                  <a:lnTo>
                    <a:pt x="66408" y="722820"/>
                  </a:lnTo>
                  <a:lnTo>
                    <a:pt x="66040" y="722985"/>
                  </a:lnTo>
                  <a:lnTo>
                    <a:pt x="69710" y="727900"/>
                  </a:lnTo>
                  <a:lnTo>
                    <a:pt x="67411" y="734250"/>
                  </a:lnTo>
                  <a:lnTo>
                    <a:pt x="67894" y="739330"/>
                  </a:lnTo>
                  <a:lnTo>
                    <a:pt x="68211" y="741870"/>
                  </a:lnTo>
                  <a:lnTo>
                    <a:pt x="77190" y="736790"/>
                  </a:lnTo>
                  <a:lnTo>
                    <a:pt x="74053" y="740600"/>
                  </a:lnTo>
                  <a:lnTo>
                    <a:pt x="70612" y="741870"/>
                  </a:lnTo>
                  <a:lnTo>
                    <a:pt x="75869" y="744410"/>
                  </a:lnTo>
                  <a:lnTo>
                    <a:pt x="73672" y="749490"/>
                  </a:lnTo>
                  <a:lnTo>
                    <a:pt x="78625" y="750760"/>
                  </a:lnTo>
                  <a:lnTo>
                    <a:pt x="77800" y="752030"/>
                  </a:lnTo>
                  <a:lnTo>
                    <a:pt x="76720" y="752030"/>
                  </a:lnTo>
                  <a:lnTo>
                    <a:pt x="74803" y="753300"/>
                  </a:lnTo>
                  <a:lnTo>
                    <a:pt x="77927" y="754570"/>
                  </a:lnTo>
                  <a:lnTo>
                    <a:pt x="79781" y="753300"/>
                  </a:lnTo>
                  <a:lnTo>
                    <a:pt x="79832" y="754570"/>
                  </a:lnTo>
                  <a:lnTo>
                    <a:pt x="77927" y="754570"/>
                  </a:lnTo>
                  <a:lnTo>
                    <a:pt x="77393" y="754570"/>
                  </a:lnTo>
                  <a:lnTo>
                    <a:pt x="76428" y="757110"/>
                  </a:lnTo>
                  <a:lnTo>
                    <a:pt x="81191" y="755840"/>
                  </a:lnTo>
                  <a:lnTo>
                    <a:pt x="78803" y="757110"/>
                  </a:lnTo>
                  <a:lnTo>
                    <a:pt x="79387" y="757110"/>
                  </a:lnTo>
                  <a:lnTo>
                    <a:pt x="78879" y="759650"/>
                  </a:lnTo>
                  <a:lnTo>
                    <a:pt x="81254" y="758380"/>
                  </a:lnTo>
                  <a:lnTo>
                    <a:pt x="80657" y="759650"/>
                  </a:lnTo>
                  <a:lnTo>
                    <a:pt x="83629" y="759650"/>
                  </a:lnTo>
                  <a:lnTo>
                    <a:pt x="82600" y="760907"/>
                  </a:lnTo>
                  <a:lnTo>
                    <a:pt x="85813" y="760920"/>
                  </a:lnTo>
                  <a:lnTo>
                    <a:pt x="82397" y="764628"/>
                  </a:lnTo>
                  <a:lnTo>
                    <a:pt x="82232" y="764730"/>
                  </a:lnTo>
                  <a:lnTo>
                    <a:pt x="83388" y="766254"/>
                  </a:lnTo>
                  <a:lnTo>
                    <a:pt x="83350" y="766648"/>
                  </a:lnTo>
                  <a:lnTo>
                    <a:pt x="83477" y="767181"/>
                  </a:lnTo>
                  <a:lnTo>
                    <a:pt x="83731" y="767626"/>
                  </a:lnTo>
                  <a:lnTo>
                    <a:pt x="83426" y="766305"/>
                  </a:lnTo>
                  <a:lnTo>
                    <a:pt x="84175" y="767270"/>
                  </a:lnTo>
                  <a:lnTo>
                    <a:pt x="86652" y="766000"/>
                  </a:lnTo>
                  <a:lnTo>
                    <a:pt x="85242" y="767270"/>
                  </a:lnTo>
                  <a:lnTo>
                    <a:pt x="85725" y="767270"/>
                  </a:lnTo>
                  <a:lnTo>
                    <a:pt x="83807" y="768540"/>
                  </a:lnTo>
                  <a:lnTo>
                    <a:pt x="84391" y="769810"/>
                  </a:lnTo>
                  <a:lnTo>
                    <a:pt x="85636" y="769810"/>
                  </a:lnTo>
                  <a:lnTo>
                    <a:pt x="87680" y="768540"/>
                  </a:lnTo>
                  <a:lnTo>
                    <a:pt x="83667" y="772350"/>
                  </a:lnTo>
                  <a:lnTo>
                    <a:pt x="93573" y="769810"/>
                  </a:lnTo>
                  <a:lnTo>
                    <a:pt x="87757" y="773620"/>
                  </a:lnTo>
                  <a:lnTo>
                    <a:pt x="91516" y="774890"/>
                  </a:lnTo>
                  <a:lnTo>
                    <a:pt x="93726" y="776820"/>
                  </a:lnTo>
                  <a:lnTo>
                    <a:pt x="90601" y="778700"/>
                  </a:lnTo>
                  <a:lnTo>
                    <a:pt x="93243" y="779818"/>
                  </a:lnTo>
                  <a:lnTo>
                    <a:pt x="94322" y="777328"/>
                  </a:lnTo>
                  <a:lnTo>
                    <a:pt x="94526" y="776846"/>
                  </a:lnTo>
                  <a:lnTo>
                    <a:pt x="94424" y="777430"/>
                  </a:lnTo>
                  <a:lnTo>
                    <a:pt x="96748" y="778700"/>
                  </a:lnTo>
                  <a:lnTo>
                    <a:pt x="94691" y="779970"/>
                  </a:lnTo>
                  <a:lnTo>
                    <a:pt x="97828" y="779970"/>
                  </a:lnTo>
                  <a:lnTo>
                    <a:pt x="98132" y="782510"/>
                  </a:lnTo>
                  <a:lnTo>
                    <a:pt x="97917" y="783780"/>
                  </a:lnTo>
                  <a:lnTo>
                    <a:pt x="95389" y="783780"/>
                  </a:lnTo>
                  <a:lnTo>
                    <a:pt x="98323" y="785050"/>
                  </a:lnTo>
                  <a:lnTo>
                    <a:pt x="97777" y="787590"/>
                  </a:lnTo>
                  <a:lnTo>
                    <a:pt x="99314" y="788162"/>
                  </a:lnTo>
                  <a:lnTo>
                    <a:pt x="98907" y="788123"/>
                  </a:lnTo>
                  <a:lnTo>
                    <a:pt x="99250" y="788250"/>
                  </a:lnTo>
                  <a:lnTo>
                    <a:pt x="99568" y="788263"/>
                  </a:lnTo>
                  <a:lnTo>
                    <a:pt x="100965" y="788771"/>
                  </a:lnTo>
                  <a:lnTo>
                    <a:pt x="103124" y="786320"/>
                  </a:lnTo>
                  <a:lnTo>
                    <a:pt x="106553" y="787336"/>
                  </a:lnTo>
                  <a:lnTo>
                    <a:pt x="103200" y="788860"/>
                  </a:lnTo>
                  <a:lnTo>
                    <a:pt x="108750" y="788860"/>
                  </a:lnTo>
                  <a:lnTo>
                    <a:pt x="103936" y="791400"/>
                  </a:lnTo>
                  <a:lnTo>
                    <a:pt x="104165" y="791400"/>
                  </a:lnTo>
                  <a:lnTo>
                    <a:pt x="103543" y="792670"/>
                  </a:lnTo>
                  <a:lnTo>
                    <a:pt x="102044" y="792670"/>
                  </a:lnTo>
                  <a:lnTo>
                    <a:pt x="102450" y="792175"/>
                  </a:lnTo>
                  <a:lnTo>
                    <a:pt x="101536" y="792670"/>
                  </a:lnTo>
                  <a:lnTo>
                    <a:pt x="101917" y="792670"/>
                  </a:lnTo>
                  <a:lnTo>
                    <a:pt x="103771" y="793915"/>
                  </a:lnTo>
                  <a:lnTo>
                    <a:pt x="105397" y="791400"/>
                  </a:lnTo>
                  <a:lnTo>
                    <a:pt x="106172" y="792670"/>
                  </a:lnTo>
                  <a:lnTo>
                    <a:pt x="105714" y="793318"/>
                  </a:lnTo>
                  <a:lnTo>
                    <a:pt x="107911" y="792670"/>
                  </a:lnTo>
                  <a:lnTo>
                    <a:pt x="107861" y="795210"/>
                  </a:lnTo>
                  <a:lnTo>
                    <a:pt x="106502" y="795210"/>
                  </a:lnTo>
                  <a:lnTo>
                    <a:pt x="107950" y="796480"/>
                  </a:lnTo>
                  <a:lnTo>
                    <a:pt x="112991" y="795210"/>
                  </a:lnTo>
                  <a:lnTo>
                    <a:pt x="112649" y="797750"/>
                  </a:lnTo>
                  <a:lnTo>
                    <a:pt x="108559" y="800290"/>
                  </a:lnTo>
                  <a:lnTo>
                    <a:pt x="111861" y="800290"/>
                  </a:lnTo>
                  <a:lnTo>
                    <a:pt x="108724" y="801560"/>
                  </a:lnTo>
                  <a:lnTo>
                    <a:pt x="110426" y="802830"/>
                  </a:lnTo>
                  <a:lnTo>
                    <a:pt x="111671" y="801560"/>
                  </a:lnTo>
                  <a:lnTo>
                    <a:pt x="115201" y="801560"/>
                  </a:lnTo>
                  <a:lnTo>
                    <a:pt x="114719" y="802830"/>
                  </a:lnTo>
                  <a:lnTo>
                    <a:pt x="112915" y="802830"/>
                  </a:lnTo>
                  <a:lnTo>
                    <a:pt x="114757" y="804100"/>
                  </a:lnTo>
                  <a:lnTo>
                    <a:pt x="115265" y="802830"/>
                  </a:lnTo>
                  <a:lnTo>
                    <a:pt x="117576" y="801560"/>
                  </a:lnTo>
                  <a:lnTo>
                    <a:pt x="119227" y="799020"/>
                  </a:lnTo>
                  <a:lnTo>
                    <a:pt x="119202" y="801560"/>
                  </a:lnTo>
                  <a:lnTo>
                    <a:pt x="119824" y="801560"/>
                  </a:lnTo>
                  <a:lnTo>
                    <a:pt x="118300" y="804100"/>
                  </a:lnTo>
                  <a:lnTo>
                    <a:pt x="119621" y="804100"/>
                  </a:lnTo>
                  <a:lnTo>
                    <a:pt x="121018" y="802830"/>
                  </a:lnTo>
                  <a:lnTo>
                    <a:pt x="120726" y="804100"/>
                  </a:lnTo>
                  <a:lnTo>
                    <a:pt x="119837" y="805370"/>
                  </a:lnTo>
                  <a:lnTo>
                    <a:pt x="117132" y="806640"/>
                  </a:lnTo>
                  <a:lnTo>
                    <a:pt x="116535" y="807910"/>
                  </a:lnTo>
                  <a:lnTo>
                    <a:pt x="119494" y="806640"/>
                  </a:lnTo>
                  <a:lnTo>
                    <a:pt x="118833" y="809180"/>
                  </a:lnTo>
                  <a:lnTo>
                    <a:pt x="120383" y="808558"/>
                  </a:lnTo>
                  <a:lnTo>
                    <a:pt x="120218" y="808685"/>
                  </a:lnTo>
                  <a:lnTo>
                    <a:pt x="120675" y="808443"/>
                  </a:lnTo>
                  <a:lnTo>
                    <a:pt x="121640" y="808062"/>
                  </a:lnTo>
                  <a:lnTo>
                    <a:pt x="121323" y="809180"/>
                  </a:lnTo>
                  <a:lnTo>
                    <a:pt x="121043" y="809180"/>
                  </a:lnTo>
                  <a:lnTo>
                    <a:pt x="119672" y="810450"/>
                  </a:lnTo>
                  <a:lnTo>
                    <a:pt x="120205" y="811720"/>
                  </a:lnTo>
                  <a:lnTo>
                    <a:pt x="122567" y="807910"/>
                  </a:lnTo>
                  <a:lnTo>
                    <a:pt x="123355" y="806640"/>
                  </a:lnTo>
                  <a:lnTo>
                    <a:pt x="122732" y="809180"/>
                  </a:lnTo>
                  <a:lnTo>
                    <a:pt x="122478" y="809180"/>
                  </a:lnTo>
                  <a:lnTo>
                    <a:pt x="122199" y="810450"/>
                  </a:lnTo>
                  <a:lnTo>
                    <a:pt x="121704" y="810450"/>
                  </a:lnTo>
                  <a:lnTo>
                    <a:pt x="121920" y="811720"/>
                  </a:lnTo>
                  <a:lnTo>
                    <a:pt x="125158" y="811720"/>
                  </a:lnTo>
                  <a:lnTo>
                    <a:pt x="125133" y="814260"/>
                  </a:lnTo>
                  <a:lnTo>
                    <a:pt x="122339" y="816800"/>
                  </a:lnTo>
                  <a:lnTo>
                    <a:pt x="123494" y="812990"/>
                  </a:lnTo>
                  <a:lnTo>
                    <a:pt x="121208" y="815530"/>
                  </a:lnTo>
                  <a:lnTo>
                    <a:pt x="122212" y="816800"/>
                  </a:lnTo>
                  <a:lnTo>
                    <a:pt x="123215" y="818070"/>
                  </a:lnTo>
                  <a:lnTo>
                    <a:pt x="127965" y="816800"/>
                  </a:lnTo>
                  <a:lnTo>
                    <a:pt x="128803" y="819340"/>
                  </a:lnTo>
                  <a:lnTo>
                    <a:pt x="133375" y="815530"/>
                  </a:lnTo>
                  <a:lnTo>
                    <a:pt x="127850" y="821880"/>
                  </a:lnTo>
                  <a:lnTo>
                    <a:pt x="129857" y="820966"/>
                  </a:lnTo>
                  <a:lnTo>
                    <a:pt x="128638" y="822426"/>
                  </a:lnTo>
                  <a:lnTo>
                    <a:pt x="128917" y="824420"/>
                  </a:lnTo>
                  <a:lnTo>
                    <a:pt x="134683" y="824420"/>
                  </a:lnTo>
                  <a:lnTo>
                    <a:pt x="133388" y="825690"/>
                  </a:lnTo>
                  <a:lnTo>
                    <a:pt x="133032" y="826960"/>
                  </a:lnTo>
                  <a:lnTo>
                    <a:pt x="134467" y="828230"/>
                  </a:lnTo>
                  <a:lnTo>
                    <a:pt x="134645" y="829500"/>
                  </a:lnTo>
                  <a:lnTo>
                    <a:pt x="135902" y="828230"/>
                  </a:lnTo>
                  <a:lnTo>
                    <a:pt x="136118" y="829500"/>
                  </a:lnTo>
                  <a:lnTo>
                    <a:pt x="136779" y="828230"/>
                  </a:lnTo>
                  <a:lnTo>
                    <a:pt x="137452" y="826960"/>
                  </a:lnTo>
                  <a:lnTo>
                    <a:pt x="136817" y="830770"/>
                  </a:lnTo>
                  <a:lnTo>
                    <a:pt x="139103" y="832040"/>
                  </a:lnTo>
                  <a:lnTo>
                    <a:pt x="141579" y="833310"/>
                  </a:lnTo>
                  <a:lnTo>
                    <a:pt x="141503" y="835850"/>
                  </a:lnTo>
                  <a:lnTo>
                    <a:pt x="140208" y="835850"/>
                  </a:lnTo>
                  <a:lnTo>
                    <a:pt x="142849" y="837120"/>
                  </a:lnTo>
                  <a:lnTo>
                    <a:pt x="144487" y="834580"/>
                  </a:lnTo>
                  <a:lnTo>
                    <a:pt x="143713" y="835850"/>
                  </a:lnTo>
                  <a:lnTo>
                    <a:pt x="144729" y="834580"/>
                  </a:lnTo>
                  <a:lnTo>
                    <a:pt x="145643" y="833666"/>
                  </a:lnTo>
                  <a:lnTo>
                    <a:pt x="144843" y="835850"/>
                  </a:lnTo>
                  <a:lnTo>
                    <a:pt x="144195" y="837120"/>
                  </a:lnTo>
                  <a:lnTo>
                    <a:pt x="144665" y="837120"/>
                  </a:lnTo>
                  <a:lnTo>
                    <a:pt x="145376" y="835850"/>
                  </a:lnTo>
                  <a:lnTo>
                    <a:pt x="145910" y="835850"/>
                  </a:lnTo>
                  <a:lnTo>
                    <a:pt x="143637" y="839660"/>
                  </a:lnTo>
                  <a:lnTo>
                    <a:pt x="147218" y="835850"/>
                  </a:lnTo>
                  <a:lnTo>
                    <a:pt x="149606" y="833310"/>
                  </a:lnTo>
                  <a:lnTo>
                    <a:pt x="148666" y="835850"/>
                  </a:lnTo>
                  <a:lnTo>
                    <a:pt x="147675" y="837120"/>
                  </a:lnTo>
                  <a:lnTo>
                    <a:pt x="148590" y="837120"/>
                  </a:lnTo>
                  <a:lnTo>
                    <a:pt x="150215" y="835850"/>
                  </a:lnTo>
                  <a:lnTo>
                    <a:pt x="150418" y="837120"/>
                  </a:lnTo>
                  <a:lnTo>
                    <a:pt x="148602" y="838390"/>
                  </a:lnTo>
                  <a:lnTo>
                    <a:pt x="149009" y="837120"/>
                  </a:lnTo>
                  <a:lnTo>
                    <a:pt x="147307" y="838390"/>
                  </a:lnTo>
                  <a:lnTo>
                    <a:pt x="148107" y="839660"/>
                  </a:lnTo>
                  <a:lnTo>
                    <a:pt x="148551" y="839266"/>
                  </a:lnTo>
                  <a:lnTo>
                    <a:pt x="147231" y="842200"/>
                  </a:lnTo>
                  <a:lnTo>
                    <a:pt x="147916" y="840930"/>
                  </a:lnTo>
                  <a:lnTo>
                    <a:pt x="148005" y="841844"/>
                  </a:lnTo>
                  <a:lnTo>
                    <a:pt x="148005" y="842035"/>
                  </a:lnTo>
                  <a:lnTo>
                    <a:pt x="147904" y="843089"/>
                  </a:lnTo>
                  <a:lnTo>
                    <a:pt x="148031" y="842518"/>
                  </a:lnTo>
                  <a:lnTo>
                    <a:pt x="148120" y="844740"/>
                  </a:lnTo>
                  <a:lnTo>
                    <a:pt x="148475" y="843470"/>
                  </a:lnTo>
                  <a:lnTo>
                    <a:pt x="152501" y="840930"/>
                  </a:lnTo>
                  <a:lnTo>
                    <a:pt x="154508" y="839660"/>
                  </a:lnTo>
                  <a:lnTo>
                    <a:pt x="151142" y="844740"/>
                  </a:lnTo>
                  <a:lnTo>
                    <a:pt x="155651" y="842200"/>
                  </a:lnTo>
                  <a:lnTo>
                    <a:pt x="151358" y="844740"/>
                  </a:lnTo>
                  <a:lnTo>
                    <a:pt x="153619" y="843470"/>
                  </a:lnTo>
                  <a:lnTo>
                    <a:pt x="151282" y="846010"/>
                  </a:lnTo>
                  <a:lnTo>
                    <a:pt x="150964" y="847280"/>
                  </a:lnTo>
                  <a:lnTo>
                    <a:pt x="150799" y="848080"/>
                  </a:lnTo>
                  <a:lnTo>
                    <a:pt x="152298" y="847280"/>
                  </a:lnTo>
                  <a:lnTo>
                    <a:pt x="149440" y="851090"/>
                  </a:lnTo>
                  <a:lnTo>
                    <a:pt x="152844" y="848550"/>
                  </a:lnTo>
                  <a:lnTo>
                    <a:pt x="152158" y="849820"/>
                  </a:lnTo>
                  <a:lnTo>
                    <a:pt x="152501" y="849820"/>
                  </a:lnTo>
                  <a:lnTo>
                    <a:pt x="152577" y="850315"/>
                  </a:lnTo>
                  <a:lnTo>
                    <a:pt x="153339" y="849820"/>
                  </a:lnTo>
                  <a:lnTo>
                    <a:pt x="153466" y="849820"/>
                  </a:lnTo>
                  <a:lnTo>
                    <a:pt x="155194" y="848550"/>
                  </a:lnTo>
                  <a:lnTo>
                    <a:pt x="156933" y="847280"/>
                  </a:lnTo>
                  <a:lnTo>
                    <a:pt x="153212" y="854900"/>
                  </a:lnTo>
                  <a:lnTo>
                    <a:pt x="158153" y="852360"/>
                  </a:lnTo>
                  <a:lnTo>
                    <a:pt x="160934" y="852360"/>
                  </a:lnTo>
                  <a:lnTo>
                    <a:pt x="163550" y="849820"/>
                  </a:lnTo>
                  <a:lnTo>
                    <a:pt x="166001" y="849820"/>
                  </a:lnTo>
                  <a:lnTo>
                    <a:pt x="165328" y="852360"/>
                  </a:lnTo>
                  <a:lnTo>
                    <a:pt x="163118" y="852360"/>
                  </a:lnTo>
                  <a:lnTo>
                    <a:pt x="162814" y="854900"/>
                  </a:lnTo>
                  <a:lnTo>
                    <a:pt x="164274" y="854900"/>
                  </a:lnTo>
                  <a:lnTo>
                    <a:pt x="163334" y="856170"/>
                  </a:lnTo>
                  <a:lnTo>
                    <a:pt x="164058" y="857440"/>
                  </a:lnTo>
                  <a:lnTo>
                    <a:pt x="165595" y="855599"/>
                  </a:lnTo>
                  <a:lnTo>
                    <a:pt x="165188" y="854900"/>
                  </a:lnTo>
                  <a:lnTo>
                    <a:pt x="166839" y="853630"/>
                  </a:lnTo>
                  <a:lnTo>
                    <a:pt x="168503" y="852360"/>
                  </a:lnTo>
                  <a:lnTo>
                    <a:pt x="165112" y="853630"/>
                  </a:lnTo>
                  <a:lnTo>
                    <a:pt x="165671" y="852360"/>
                  </a:lnTo>
                  <a:lnTo>
                    <a:pt x="167170" y="851090"/>
                  </a:lnTo>
                  <a:lnTo>
                    <a:pt x="168059" y="851090"/>
                  </a:lnTo>
                  <a:lnTo>
                    <a:pt x="168846" y="848550"/>
                  </a:lnTo>
                  <a:lnTo>
                    <a:pt x="166433" y="851090"/>
                  </a:lnTo>
                  <a:lnTo>
                    <a:pt x="167474" y="849820"/>
                  </a:lnTo>
                  <a:lnTo>
                    <a:pt x="167678" y="848550"/>
                  </a:lnTo>
                  <a:lnTo>
                    <a:pt x="167233" y="848550"/>
                  </a:lnTo>
                  <a:lnTo>
                    <a:pt x="168465" y="847280"/>
                  </a:lnTo>
                  <a:lnTo>
                    <a:pt x="168986" y="844740"/>
                  </a:lnTo>
                  <a:close/>
                </a:path>
                <a:path w="173355" h="864234">
                  <a:moveTo>
                    <a:pt x="169113" y="857707"/>
                  </a:moveTo>
                  <a:lnTo>
                    <a:pt x="167690" y="858710"/>
                  </a:lnTo>
                  <a:lnTo>
                    <a:pt x="167246" y="859751"/>
                  </a:lnTo>
                  <a:lnTo>
                    <a:pt x="168960" y="858710"/>
                  </a:lnTo>
                  <a:lnTo>
                    <a:pt x="169113" y="857707"/>
                  </a:lnTo>
                  <a:close/>
                </a:path>
                <a:path w="173355" h="864234">
                  <a:moveTo>
                    <a:pt x="169506" y="857440"/>
                  </a:moveTo>
                  <a:lnTo>
                    <a:pt x="169151" y="857440"/>
                  </a:lnTo>
                  <a:lnTo>
                    <a:pt x="169113" y="857707"/>
                  </a:lnTo>
                  <a:lnTo>
                    <a:pt x="169506" y="857440"/>
                  </a:lnTo>
                  <a:close/>
                </a:path>
                <a:path w="173355" h="864234">
                  <a:moveTo>
                    <a:pt x="171919" y="852360"/>
                  </a:moveTo>
                  <a:lnTo>
                    <a:pt x="165912" y="856170"/>
                  </a:lnTo>
                  <a:lnTo>
                    <a:pt x="165011" y="857440"/>
                  </a:lnTo>
                  <a:lnTo>
                    <a:pt x="164058" y="857440"/>
                  </a:lnTo>
                  <a:lnTo>
                    <a:pt x="163639" y="857440"/>
                  </a:lnTo>
                  <a:lnTo>
                    <a:pt x="162623" y="858710"/>
                  </a:lnTo>
                  <a:lnTo>
                    <a:pt x="163880" y="858710"/>
                  </a:lnTo>
                  <a:lnTo>
                    <a:pt x="165785" y="857440"/>
                  </a:lnTo>
                  <a:lnTo>
                    <a:pt x="166865" y="857440"/>
                  </a:lnTo>
                  <a:lnTo>
                    <a:pt x="165963" y="858710"/>
                  </a:lnTo>
                  <a:lnTo>
                    <a:pt x="167068" y="857440"/>
                  </a:lnTo>
                  <a:lnTo>
                    <a:pt x="168427" y="857440"/>
                  </a:lnTo>
                  <a:lnTo>
                    <a:pt x="171919" y="852360"/>
                  </a:lnTo>
                  <a:close/>
                </a:path>
                <a:path w="173355" h="864234">
                  <a:moveTo>
                    <a:pt x="172466" y="861618"/>
                  </a:moveTo>
                  <a:lnTo>
                    <a:pt x="171843" y="861580"/>
                  </a:lnTo>
                  <a:lnTo>
                    <a:pt x="169329" y="863981"/>
                  </a:lnTo>
                  <a:lnTo>
                    <a:pt x="170510" y="863803"/>
                  </a:lnTo>
                  <a:lnTo>
                    <a:pt x="171221" y="863231"/>
                  </a:lnTo>
                  <a:lnTo>
                    <a:pt x="172466" y="861618"/>
                  </a:lnTo>
                  <a:close/>
                </a:path>
                <a:path w="173355" h="864234">
                  <a:moveTo>
                    <a:pt x="173278" y="857923"/>
                  </a:moveTo>
                  <a:lnTo>
                    <a:pt x="172758" y="857300"/>
                  </a:lnTo>
                  <a:lnTo>
                    <a:pt x="170675" y="858393"/>
                  </a:lnTo>
                  <a:lnTo>
                    <a:pt x="171043" y="857694"/>
                  </a:lnTo>
                  <a:lnTo>
                    <a:pt x="171767" y="857123"/>
                  </a:lnTo>
                  <a:lnTo>
                    <a:pt x="172212" y="856678"/>
                  </a:lnTo>
                  <a:lnTo>
                    <a:pt x="170688" y="857554"/>
                  </a:lnTo>
                  <a:lnTo>
                    <a:pt x="168236" y="859332"/>
                  </a:lnTo>
                  <a:lnTo>
                    <a:pt x="166420" y="861974"/>
                  </a:lnTo>
                  <a:lnTo>
                    <a:pt x="169049" y="859866"/>
                  </a:lnTo>
                  <a:lnTo>
                    <a:pt x="168236" y="861009"/>
                  </a:lnTo>
                  <a:lnTo>
                    <a:pt x="171297" y="858431"/>
                  </a:lnTo>
                  <a:lnTo>
                    <a:pt x="171932" y="858456"/>
                  </a:lnTo>
                  <a:lnTo>
                    <a:pt x="171221" y="859866"/>
                  </a:lnTo>
                  <a:lnTo>
                    <a:pt x="170332" y="860767"/>
                  </a:lnTo>
                  <a:lnTo>
                    <a:pt x="171030" y="860209"/>
                  </a:lnTo>
                  <a:lnTo>
                    <a:pt x="170395" y="861872"/>
                  </a:lnTo>
                  <a:lnTo>
                    <a:pt x="172008" y="860399"/>
                  </a:lnTo>
                  <a:lnTo>
                    <a:pt x="173278" y="8579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073416" y="10150861"/>
              <a:ext cx="517525" cy="518795"/>
            </a:xfrm>
            <a:custGeom>
              <a:avLst/>
              <a:gdLst/>
              <a:ahLst/>
              <a:cxnLst/>
              <a:rect l="l" t="t" r="r" b="b"/>
              <a:pathLst>
                <a:path w="517525" h="518795">
                  <a:moveTo>
                    <a:pt x="1155" y="749"/>
                  </a:moveTo>
                  <a:lnTo>
                    <a:pt x="114" y="0"/>
                  </a:lnTo>
                  <a:lnTo>
                    <a:pt x="0" y="457"/>
                  </a:lnTo>
                  <a:lnTo>
                    <a:pt x="1155" y="749"/>
                  </a:lnTo>
                  <a:close/>
                </a:path>
                <a:path w="517525" h="518795">
                  <a:moveTo>
                    <a:pt x="18364" y="71767"/>
                  </a:moveTo>
                  <a:lnTo>
                    <a:pt x="16700" y="71996"/>
                  </a:lnTo>
                  <a:lnTo>
                    <a:pt x="16700" y="72593"/>
                  </a:lnTo>
                  <a:lnTo>
                    <a:pt x="15735" y="73609"/>
                  </a:lnTo>
                  <a:lnTo>
                    <a:pt x="16230" y="73723"/>
                  </a:lnTo>
                  <a:lnTo>
                    <a:pt x="17653" y="72834"/>
                  </a:lnTo>
                  <a:lnTo>
                    <a:pt x="18364" y="71767"/>
                  </a:lnTo>
                  <a:close/>
                </a:path>
                <a:path w="517525" h="518795">
                  <a:moveTo>
                    <a:pt x="31000" y="95262"/>
                  </a:moveTo>
                  <a:lnTo>
                    <a:pt x="29794" y="95072"/>
                  </a:lnTo>
                  <a:lnTo>
                    <a:pt x="26936" y="96748"/>
                  </a:lnTo>
                  <a:lnTo>
                    <a:pt x="27660" y="96862"/>
                  </a:lnTo>
                  <a:lnTo>
                    <a:pt x="31000" y="95262"/>
                  </a:lnTo>
                  <a:close/>
                </a:path>
                <a:path w="517525" h="518795">
                  <a:moveTo>
                    <a:pt x="49453" y="158508"/>
                  </a:moveTo>
                  <a:lnTo>
                    <a:pt x="48260" y="158216"/>
                  </a:lnTo>
                  <a:lnTo>
                    <a:pt x="47320" y="159766"/>
                  </a:lnTo>
                  <a:lnTo>
                    <a:pt x="49453" y="158508"/>
                  </a:lnTo>
                  <a:close/>
                </a:path>
                <a:path w="517525" h="518795">
                  <a:moveTo>
                    <a:pt x="61544" y="143471"/>
                  </a:moveTo>
                  <a:lnTo>
                    <a:pt x="60134" y="143217"/>
                  </a:lnTo>
                  <a:lnTo>
                    <a:pt x="61074" y="143484"/>
                  </a:lnTo>
                  <a:lnTo>
                    <a:pt x="61544" y="143471"/>
                  </a:lnTo>
                  <a:close/>
                </a:path>
                <a:path w="517525" h="518795">
                  <a:moveTo>
                    <a:pt x="216496" y="385699"/>
                  </a:moveTo>
                  <a:close/>
                </a:path>
                <a:path w="517525" h="518795">
                  <a:moveTo>
                    <a:pt x="216547" y="384302"/>
                  </a:moveTo>
                  <a:lnTo>
                    <a:pt x="215671" y="383209"/>
                  </a:lnTo>
                  <a:lnTo>
                    <a:pt x="214795" y="385749"/>
                  </a:lnTo>
                  <a:lnTo>
                    <a:pt x="216369" y="384479"/>
                  </a:lnTo>
                  <a:lnTo>
                    <a:pt x="216547" y="384302"/>
                  </a:lnTo>
                  <a:close/>
                </a:path>
                <a:path w="517525" h="518795">
                  <a:moveTo>
                    <a:pt x="216966" y="383844"/>
                  </a:moveTo>
                  <a:lnTo>
                    <a:pt x="216547" y="384302"/>
                  </a:lnTo>
                  <a:lnTo>
                    <a:pt x="216687" y="384479"/>
                  </a:lnTo>
                  <a:lnTo>
                    <a:pt x="216966" y="383844"/>
                  </a:lnTo>
                  <a:close/>
                </a:path>
                <a:path w="517525" h="518795">
                  <a:moveTo>
                    <a:pt x="219671" y="384048"/>
                  </a:moveTo>
                  <a:lnTo>
                    <a:pt x="219303" y="384479"/>
                  </a:lnTo>
                  <a:lnTo>
                    <a:pt x="217614" y="385699"/>
                  </a:lnTo>
                  <a:lnTo>
                    <a:pt x="217589" y="387019"/>
                  </a:lnTo>
                  <a:lnTo>
                    <a:pt x="219443" y="385749"/>
                  </a:lnTo>
                  <a:lnTo>
                    <a:pt x="219671" y="384048"/>
                  </a:lnTo>
                  <a:close/>
                </a:path>
                <a:path w="517525" h="518795">
                  <a:moveTo>
                    <a:pt x="220370" y="383209"/>
                  </a:moveTo>
                  <a:lnTo>
                    <a:pt x="219722" y="383628"/>
                  </a:lnTo>
                  <a:lnTo>
                    <a:pt x="219671" y="384048"/>
                  </a:lnTo>
                  <a:lnTo>
                    <a:pt x="220370" y="383209"/>
                  </a:lnTo>
                  <a:close/>
                </a:path>
                <a:path w="517525" h="518795">
                  <a:moveTo>
                    <a:pt x="222313" y="389839"/>
                  </a:moveTo>
                  <a:lnTo>
                    <a:pt x="222084" y="390042"/>
                  </a:lnTo>
                  <a:lnTo>
                    <a:pt x="221945" y="390194"/>
                  </a:lnTo>
                  <a:lnTo>
                    <a:pt x="222110" y="390093"/>
                  </a:lnTo>
                  <a:lnTo>
                    <a:pt x="222313" y="389839"/>
                  </a:lnTo>
                  <a:close/>
                </a:path>
                <a:path w="517525" h="518795">
                  <a:moveTo>
                    <a:pt x="223329" y="370471"/>
                  </a:moveTo>
                  <a:lnTo>
                    <a:pt x="222046" y="371767"/>
                  </a:lnTo>
                  <a:lnTo>
                    <a:pt x="222262" y="371741"/>
                  </a:lnTo>
                  <a:lnTo>
                    <a:pt x="223329" y="370471"/>
                  </a:lnTo>
                  <a:close/>
                </a:path>
                <a:path w="517525" h="518795">
                  <a:moveTo>
                    <a:pt x="223354" y="389458"/>
                  </a:moveTo>
                  <a:lnTo>
                    <a:pt x="223164" y="389559"/>
                  </a:lnTo>
                  <a:lnTo>
                    <a:pt x="222313" y="390829"/>
                  </a:lnTo>
                  <a:lnTo>
                    <a:pt x="223354" y="389458"/>
                  </a:lnTo>
                  <a:close/>
                </a:path>
                <a:path w="517525" h="518795">
                  <a:moveTo>
                    <a:pt x="227609" y="390867"/>
                  </a:moveTo>
                  <a:lnTo>
                    <a:pt x="223901" y="394639"/>
                  </a:lnTo>
                  <a:lnTo>
                    <a:pt x="227609" y="390982"/>
                  </a:lnTo>
                  <a:close/>
                </a:path>
                <a:path w="517525" h="518795">
                  <a:moveTo>
                    <a:pt x="229184" y="374167"/>
                  </a:moveTo>
                  <a:lnTo>
                    <a:pt x="229044" y="374281"/>
                  </a:lnTo>
                  <a:lnTo>
                    <a:pt x="229184" y="374167"/>
                  </a:lnTo>
                  <a:close/>
                </a:path>
                <a:path w="517525" h="518795">
                  <a:moveTo>
                    <a:pt x="230632" y="373049"/>
                  </a:moveTo>
                  <a:lnTo>
                    <a:pt x="230314" y="373049"/>
                  </a:lnTo>
                  <a:lnTo>
                    <a:pt x="229184" y="374167"/>
                  </a:lnTo>
                  <a:lnTo>
                    <a:pt x="230632" y="373049"/>
                  </a:lnTo>
                  <a:close/>
                </a:path>
                <a:path w="517525" h="518795">
                  <a:moveTo>
                    <a:pt x="247091" y="400989"/>
                  </a:moveTo>
                  <a:lnTo>
                    <a:pt x="245529" y="402259"/>
                  </a:lnTo>
                  <a:lnTo>
                    <a:pt x="246087" y="402259"/>
                  </a:lnTo>
                  <a:lnTo>
                    <a:pt x="246951" y="402259"/>
                  </a:lnTo>
                  <a:lnTo>
                    <a:pt x="247091" y="400989"/>
                  </a:lnTo>
                  <a:close/>
                </a:path>
                <a:path w="517525" h="518795">
                  <a:moveTo>
                    <a:pt x="247421" y="402145"/>
                  </a:moveTo>
                  <a:lnTo>
                    <a:pt x="247167" y="402259"/>
                  </a:lnTo>
                  <a:lnTo>
                    <a:pt x="246951" y="402259"/>
                  </a:lnTo>
                  <a:lnTo>
                    <a:pt x="246811" y="403529"/>
                  </a:lnTo>
                  <a:lnTo>
                    <a:pt x="247421" y="402145"/>
                  </a:lnTo>
                  <a:close/>
                </a:path>
                <a:path w="517525" h="518795">
                  <a:moveTo>
                    <a:pt x="248500" y="399719"/>
                  </a:moveTo>
                  <a:lnTo>
                    <a:pt x="247967" y="399719"/>
                  </a:lnTo>
                  <a:lnTo>
                    <a:pt x="247370" y="400989"/>
                  </a:lnTo>
                  <a:lnTo>
                    <a:pt x="248500" y="399719"/>
                  </a:lnTo>
                  <a:close/>
                </a:path>
                <a:path w="517525" h="518795">
                  <a:moveTo>
                    <a:pt x="269100" y="422579"/>
                  </a:moveTo>
                  <a:lnTo>
                    <a:pt x="268516" y="423849"/>
                  </a:lnTo>
                  <a:lnTo>
                    <a:pt x="267970" y="423849"/>
                  </a:lnTo>
                  <a:lnTo>
                    <a:pt x="268185" y="425119"/>
                  </a:lnTo>
                  <a:lnTo>
                    <a:pt x="268643" y="423849"/>
                  </a:lnTo>
                  <a:lnTo>
                    <a:pt x="269100" y="422579"/>
                  </a:lnTo>
                  <a:close/>
                </a:path>
                <a:path w="517525" h="518795">
                  <a:moveTo>
                    <a:pt x="273850" y="394639"/>
                  </a:moveTo>
                  <a:lnTo>
                    <a:pt x="273088" y="394639"/>
                  </a:lnTo>
                  <a:lnTo>
                    <a:pt x="272897" y="395706"/>
                  </a:lnTo>
                  <a:lnTo>
                    <a:pt x="273850" y="394639"/>
                  </a:lnTo>
                  <a:close/>
                </a:path>
                <a:path w="517525" h="518795">
                  <a:moveTo>
                    <a:pt x="292366" y="437273"/>
                  </a:moveTo>
                  <a:lnTo>
                    <a:pt x="291846" y="437718"/>
                  </a:lnTo>
                  <a:lnTo>
                    <a:pt x="291985" y="437908"/>
                  </a:lnTo>
                  <a:lnTo>
                    <a:pt x="292366" y="437273"/>
                  </a:lnTo>
                  <a:close/>
                </a:path>
                <a:path w="517525" h="518795">
                  <a:moveTo>
                    <a:pt x="310464" y="444766"/>
                  </a:moveTo>
                  <a:lnTo>
                    <a:pt x="309372" y="445439"/>
                  </a:lnTo>
                  <a:lnTo>
                    <a:pt x="310095" y="445439"/>
                  </a:lnTo>
                  <a:lnTo>
                    <a:pt x="310464" y="444766"/>
                  </a:lnTo>
                  <a:close/>
                </a:path>
                <a:path w="517525" h="518795">
                  <a:moveTo>
                    <a:pt x="310807" y="445439"/>
                  </a:moveTo>
                  <a:lnTo>
                    <a:pt x="310095" y="445439"/>
                  </a:lnTo>
                  <a:lnTo>
                    <a:pt x="309372" y="446709"/>
                  </a:lnTo>
                  <a:lnTo>
                    <a:pt x="310807" y="445439"/>
                  </a:lnTo>
                  <a:close/>
                </a:path>
                <a:path w="517525" h="518795">
                  <a:moveTo>
                    <a:pt x="312140" y="417893"/>
                  </a:moveTo>
                  <a:lnTo>
                    <a:pt x="310896" y="418211"/>
                  </a:lnTo>
                  <a:lnTo>
                    <a:pt x="311175" y="418592"/>
                  </a:lnTo>
                  <a:lnTo>
                    <a:pt x="312140" y="417893"/>
                  </a:lnTo>
                  <a:close/>
                </a:path>
                <a:path w="517525" h="518795">
                  <a:moveTo>
                    <a:pt x="352958" y="470839"/>
                  </a:moveTo>
                  <a:lnTo>
                    <a:pt x="352742" y="470839"/>
                  </a:lnTo>
                  <a:lnTo>
                    <a:pt x="352831" y="471119"/>
                  </a:lnTo>
                  <a:lnTo>
                    <a:pt x="352958" y="470839"/>
                  </a:lnTo>
                  <a:close/>
                </a:path>
                <a:path w="517525" h="518795">
                  <a:moveTo>
                    <a:pt x="353161" y="472109"/>
                  </a:moveTo>
                  <a:lnTo>
                    <a:pt x="352831" y="471119"/>
                  </a:lnTo>
                  <a:lnTo>
                    <a:pt x="352386" y="472109"/>
                  </a:lnTo>
                  <a:lnTo>
                    <a:pt x="352602" y="473379"/>
                  </a:lnTo>
                  <a:lnTo>
                    <a:pt x="353161" y="472109"/>
                  </a:lnTo>
                  <a:close/>
                </a:path>
                <a:path w="517525" h="518795">
                  <a:moveTo>
                    <a:pt x="353555" y="449326"/>
                  </a:moveTo>
                  <a:lnTo>
                    <a:pt x="353555" y="449668"/>
                  </a:lnTo>
                  <a:lnTo>
                    <a:pt x="353555" y="449326"/>
                  </a:lnTo>
                  <a:close/>
                </a:path>
                <a:path w="517525" h="518795">
                  <a:moveTo>
                    <a:pt x="355917" y="446468"/>
                  </a:moveTo>
                  <a:lnTo>
                    <a:pt x="353568" y="446087"/>
                  </a:lnTo>
                  <a:lnTo>
                    <a:pt x="353555" y="449326"/>
                  </a:lnTo>
                  <a:lnTo>
                    <a:pt x="353936" y="448246"/>
                  </a:lnTo>
                  <a:lnTo>
                    <a:pt x="355917" y="446468"/>
                  </a:lnTo>
                  <a:close/>
                </a:path>
                <a:path w="517525" h="518795">
                  <a:moveTo>
                    <a:pt x="369417" y="456590"/>
                  </a:moveTo>
                  <a:lnTo>
                    <a:pt x="368973" y="456869"/>
                  </a:lnTo>
                  <a:lnTo>
                    <a:pt x="367868" y="458317"/>
                  </a:lnTo>
                  <a:lnTo>
                    <a:pt x="368109" y="458139"/>
                  </a:lnTo>
                  <a:lnTo>
                    <a:pt x="369417" y="456590"/>
                  </a:lnTo>
                  <a:close/>
                </a:path>
                <a:path w="517525" h="518795">
                  <a:moveTo>
                    <a:pt x="370243" y="454367"/>
                  </a:moveTo>
                  <a:lnTo>
                    <a:pt x="369087" y="455599"/>
                  </a:lnTo>
                  <a:lnTo>
                    <a:pt x="369506" y="455599"/>
                  </a:lnTo>
                  <a:lnTo>
                    <a:pt x="370243" y="454367"/>
                  </a:lnTo>
                  <a:close/>
                </a:path>
                <a:path w="517525" h="518795">
                  <a:moveTo>
                    <a:pt x="372554" y="454329"/>
                  </a:moveTo>
                  <a:lnTo>
                    <a:pt x="370268" y="454329"/>
                  </a:lnTo>
                  <a:lnTo>
                    <a:pt x="370243" y="455599"/>
                  </a:lnTo>
                  <a:lnTo>
                    <a:pt x="369417" y="456590"/>
                  </a:lnTo>
                  <a:lnTo>
                    <a:pt x="370967" y="455599"/>
                  </a:lnTo>
                  <a:lnTo>
                    <a:pt x="372554" y="454329"/>
                  </a:lnTo>
                  <a:close/>
                </a:path>
                <a:path w="517525" h="518795">
                  <a:moveTo>
                    <a:pt x="374827" y="455485"/>
                  </a:moveTo>
                  <a:lnTo>
                    <a:pt x="374637" y="454228"/>
                  </a:lnTo>
                  <a:lnTo>
                    <a:pt x="373570" y="455536"/>
                  </a:lnTo>
                  <a:lnTo>
                    <a:pt x="373976" y="455968"/>
                  </a:lnTo>
                  <a:lnTo>
                    <a:pt x="373976" y="457377"/>
                  </a:lnTo>
                  <a:lnTo>
                    <a:pt x="374396" y="457098"/>
                  </a:lnTo>
                  <a:lnTo>
                    <a:pt x="374827" y="455485"/>
                  </a:lnTo>
                  <a:close/>
                </a:path>
                <a:path w="517525" h="518795">
                  <a:moveTo>
                    <a:pt x="378675" y="456869"/>
                  </a:moveTo>
                  <a:lnTo>
                    <a:pt x="376796" y="456869"/>
                  </a:lnTo>
                  <a:lnTo>
                    <a:pt x="375678" y="459409"/>
                  </a:lnTo>
                  <a:lnTo>
                    <a:pt x="378256" y="459409"/>
                  </a:lnTo>
                  <a:lnTo>
                    <a:pt x="377939" y="458139"/>
                  </a:lnTo>
                  <a:lnTo>
                    <a:pt x="378675" y="456869"/>
                  </a:lnTo>
                  <a:close/>
                </a:path>
                <a:path w="517525" h="518795">
                  <a:moveTo>
                    <a:pt x="379336" y="463308"/>
                  </a:moveTo>
                  <a:lnTo>
                    <a:pt x="378663" y="464489"/>
                  </a:lnTo>
                  <a:lnTo>
                    <a:pt x="379082" y="464489"/>
                  </a:lnTo>
                  <a:lnTo>
                    <a:pt x="379336" y="463308"/>
                  </a:lnTo>
                  <a:close/>
                </a:path>
                <a:path w="517525" h="518795">
                  <a:moveTo>
                    <a:pt x="380644" y="460679"/>
                  </a:moveTo>
                  <a:lnTo>
                    <a:pt x="379907" y="460679"/>
                  </a:lnTo>
                  <a:lnTo>
                    <a:pt x="379336" y="463308"/>
                  </a:lnTo>
                  <a:lnTo>
                    <a:pt x="380123" y="461949"/>
                  </a:lnTo>
                  <a:lnTo>
                    <a:pt x="379806" y="463219"/>
                  </a:lnTo>
                  <a:lnTo>
                    <a:pt x="380225" y="461949"/>
                  </a:lnTo>
                  <a:lnTo>
                    <a:pt x="380644" y="460679"/>
                  </a:lnTo>
                  <a:close/>
                </a:path>
                <a:path w="517525" h="518795">
                  <a:moveTo>
                    <a:pt x="380644" y="455599"/>
                  </a:moveTo>
                  <a:lnTo>
                    <a:pt x="378256" y="459409"/>
                  </a:lnTo>
                  <a:lnTo>
                    <a:pt x="379704" y="459409"/>
                  </a:lnTo>
                  <a:lnTo>
                    <a:pt x="380644" y="455599"/>
                  </a:lnTo>
                  <a:close/>
                </a:path>
                <a:path w="517525" h="518795">
                  <a:moveTo>
                    <a:pt x="394995" y="490118"/>
                  </a:moveTo>
                  <a:lnTo>
                    <a:pt x="393877" y="489242"/>
                  </a:lnTo>
                  <a:lnTo>
                    <a:pt x="394131" y="489635"/>
                  </a:lnTo>
                  <a:lnTo>
                    <a:pt x="394550" y="489953"/>
                  </a:lnTo>
                  <a:lnTo>
                    <a:pt x="394995" y="490118"/>
                  </a:lnTo>
                  <a:close/>
                </a:path>
                <a:path w="517525" h="518795">
                  <a:moveTo>
                    <a:pt x="395135" y="490169"/>
                  </a:moveTo>
                  <a:lnTo>
                    <a:pt x="394995" y="490118"/>
                  </a:lnTo>
                  <a:lnTo>
                    <a:pt x="395122" y="490220"/>
                  </a:lnTo>
                  <a:close/>
                </a:path>
                <a:path w="517525" h="518795">
                  <a:moveTo>
                    <a:pt x="396303" y="466090"/>
                  </a:moveTo>
                  <a:lnTo>
                    <a:pt x="396074" y="465518"/>
                  </a:lnTo>
                  <a:lnTo>
                    <a:pt x="396049" y="465747"/>
                  </a:lnTo>
                  <a:lnTo>
                    <a:pt x="396024" y="465924"/>
                  </a:lnTo>
                  <a:lnTo>
                    <a:pt x="395998" y="466128"/>
                  </a:lnTo>
                  <a:lnTo>
                    <a:pt x="396303" y="466090"/>
                  </a:lnTo>
                  <a:close/>
                </a:path>
                <a:path w="517525" h="518795">
                  <a:moveTo>
                    <a:pt x="399440" y="463016"/>
                  </a:moveTo>
                  <a:lnTo>
                    <a:pt x="398411" y="463677"/>
                  </a:lnTo>
                  <a:lnTo>
                    <a:pt x="397357" y="466801"/>
                  </a:lnTo>
                  <a:lnTo>
                    <a:pt x="397979" y="466420"/>
                  </a:lnTo>
                  <a:lnTo>
                    <a:pt x="399440" y="463016"/>
                  </a:lnTo>
                  <a:close/>
                </a:path>
                <a:path w="517525" h="518795">
                  <a:moveTo>
                    <a:pt x="401726" y="470839"/>
                  </a:moveTo>
                  <a:lnTo>
                    <a:pt x="401434" y="470839"/>
                  </a:lnTo>
                  <a:lnTo>
                    <a:pt x="401358" y="472109"/>
                  </a:lnTo>
                  <a:lnTo>
                    <a:pt x="401726" y="470839"/>
                  </a:lnTo>
                  <a:close/>
                </a:path>
                <a:path w="517525" h="518795">
                  <a:moveTo>
                    <a:pt x="403758" y="467931"/>
                  </a:moveTo>
                  <a:lnTo>
                    <a:pt x="403339" y="468198"/>
                  </a:lnTo>
                  <a:lnTo>
                    <a:pt x="403301" y="468566"/>
                  </a:lnTo>
                  <a:lnTo>
                    <a:pt x="403567" y="468198"/>
                  </a:lnTo>
                  <a:lnTo>
                    <a:pt x="403720" y="468109"/>
                  </a:lnTo>
                  <a:lnTo>
                    <a:pt x="403758" y="467931"/>
                  </a:lnTo>
                  <a:close/>
                </a:path>
                <a:path w="517525" h="518795">
                  <a:moveTo>
                    <a:pt x="406895" y="468299"/>
                  </a:moveTo>
                  <a:lnTo>
                    <a:pt x="406044" y="468299"/>
                  </a:lnTo>
                  <a:lnTo>
                    <a:pt x="405638" y="469277"/>
                  </a:lnTo>
                  <a:lnTo>
                    <a:pt x="406895" y="468299"/>
                  </a:lnTo>
                  <a:close/>
                </a:path>
                <a:path w="517525" h="518795">
                  <a:moveTo>
                    <a:pt x="410044" y="493204"/>
                  </a:moveTo>
                  <a:lnTo>
                    <a:pt x="409689" y="493699"/>
                  </a:lnTo>
                  <a:lnTo>
                    <a:pt x="409194" y="493903"/>
                  </a:lnTo>
                  <a:lnTo>
                    <a:pt x="409448" y="494969"/>
                  </a:lnTo>
                  <a:lnTo>
                    <a:pt x="410044" y="493204"/>
                  </a:lnTo>
                  <a:close/>
                </a:path>
                <a:path w="517525" h="518795">
                  <a:moveTo>
                    <a:pt x="412711" y="467537"/>
                  </a:moveTo>
                  <a:lnTo>
                    <a:pt x="412559" y="468033"/>
                  </a:lnTo>
                  <a:lnTo>
                    <a:pt x="412508" y="468426"/>
                  </a:lnTo>
                  <a:lnTo>
                    <a:pt x="412445" y="468820"/>
                  </a:lnTo>
                  <a:lnTo>
                    <a:pt x="412546" y="468541"/>
                  </a:lnTo>
                  <a:lnTo>
                    <a:pt x="412635" y="468172"/>
                  </a:lnTo>
                  <a:lnTo>
                    <a:pt x="412711" y="467537"/>
                  </a:lnTo>
                  <a:close/>
                </a:path>
                <a:path w="517525" h="518795">
                  <a:moveTo>
                    <a:pt x="419430" y="495427"/>
                  </a:moveTo>
                  <a:lnTo>
                    <a:pt x="419290" y="495427"/>
                  </a:lnTo>
                  <a:lnTo>
                    <a:pt x="418630" y="495896"/>
                  </a:lnTo>
                  <a:lnTo>
                    <a:pt x="418973" y="495769"/>
                  </a:lnTo>
                  <a:lnTo>
                    <a:pt x="419430" y="495427"/>
                  </a:lnTo>
                  <a:close/>
                </a:path>
                <a:path w="517525" h="518795">
                  <a:moveTo>
                    <a:pt x="424802" y="478459"/>
                  </a:moveTo>
                  <a:lnTo>
                    <a:pt x="424268" y="478459"/>
                  </a:lnTo>
                  <a:lnTo>
                    <a:pt x="423862" y="479704"/>
                  </a:lnTo>
                  <a:lnTo>
                    <a:pt x="424802" y="478459"/>
                  </a:lnTo>
                  <a:close/>
                </a:path>
                <a:path w="517525" h="518795">
                  <a:moveTo>
                    <a:pt x="425653" y="476732"/>
                  </a:moveTo>
                  <a:lnTo>
                    <a:pt x="425424" y="476237"/>
                  </a:lnTo>
                  <a:lnTo>
                    <a:pt x="425475" y="476542"/>
                  </a:lnTo>
                  <a:lnTo>
                    <a:pt x="425551" y="476669"/>
                  </a:lnTo>
                  <a:close/>
                </a:path>
                <a:path w="517525" h="518795">
                  <a:moveTo>
                    <a:pt x="426262" y="496239"/>
                  </a:moveTo>
                  <a:lnTo>
                    <a:pt x="425907" y="496239"/>
                  </a:lnTo>
                  <a:lnTo>
                    <a:pt x="425373" y="497509"/>
                  </a:lnTo>
                  <a:lnTo>
                    <a:pt x="426262" y="496239"/>
                  </a:lnTo>
                  <a:close/>
                </a:path>
                <a:path w="517525" h="518795">
                  <a:moveTo>
                    <a:pt x="426351" y="496125"/>
                  </a:moveTo>
                  <a:close/>
                </a:path>
                <a:path w="517525" h="518795">
                  <a:moveTo>
                    <a:pt x="428612" y="496506"/>
                  </a:moveTo>
                  <a:lnTo>
                    <a:pt x="428180" y="496239"/>
                  </a:lnTo>
                  <a:lnTo>
                    <a:pt x="428510" y="497509"/>
                  </a:lnTo>
                  <a:lnTo>
                    <a:pt x="428612" y="496506"/>
                  </a:lnTo>
                  <a:close/>
                </a:path>
                <a:path w="517525" h="518795">
                  <a:moveTo>
                    <a:pt x="429818" y="473379"/>
                  </a:moveTo>
                  <a:lnTo>
                    <a:pt x="429806" y="472109"/>
                  </a:lnTo>
                  <a:lnTo>
                    <a:pt x="429399" y="473379"/>
                  </a:lnTo>
                  <a:lnTo>
                    <a:pt x="429818" y="473379"/>
                  </a:lnTo>
                  <a:close/>
                </a:path>
                <a:path w="517525" h="518795">
                  <a:moveTo>
                    <a:pt x="430047" y="473379"/>
                  </a:moveTo>
                  <a:lnTo>
                    <a:pt x="429818" y="473379"/>
                  </a:lnTo>
                  <a:lnTo>
                    <a:pt x="429818" y="473798"/>
                  </a:lnTo>
                  <a:lnTo>
                    <a:pt x="430047" y="473379"/>
                  </a:lnTo>
                  <a:close/>
                </a:path>
                <a:path w="517525" h="518795">
                  <a:moveTo>
                    <a:pt x="432904" y="472630"/>
                  </a:moveTo>
                  <a:lnTo>
                    <a:pt x="432752" y="472630"/>
                  </a:lnTo>
                  <a:lnTo>
                    <a:pt x="432562" y="472808"/>
                  </a:lnTo>
                  <a:lnTo>
                    <a:pt x="432904" y="472630"/>
                  </a:lnTo>
                  <a:close/>
                </a:path>
                <a:path w="517525" h="518795">
                  <a:moveTo>
                    <a:pt x="436194" y="473379"/>
                  </a:moveTo>
                  <a:lnTo>
                    <a:pt x="434962" y="473379"/>
                  </a:lnTo>
                  <a:lnTo>
                    <a:pt x="434746" y="474649"/>
                  </a:lnTo>
                  <a:lnTo>
                    <a:pt x="435216" y="474649"/>
                  </a:lnTo>
                  <a:lnTo>
                    <a:pt x="436194" y="473379"/>
                  </a:lnTo>
                  <a:close/>
                </a:path>
                <a:path w="517525" h="518795">
                  <a:moveTo>
                    <a:pt x="439966" y="479234"/>
                  </a:moveTo>
                  <a:lnTo>
                    <a:pt x="439915" y="479031"/>
                  </a:lnTo>
                  <a:lnTo>
                    <a:pt x="439775" y="479259"/>
                  </a:lnTo>
                  <a:lnTo>
                    <a:pt x="439851" y="479386"/>
                  </a:lnTo>
                  <a:lnTo>
                    <a:pt x="439966" y="479577"/>
                  </a:lnTo>
                  <a:lnTo>
                    <a:pt x="439966" y="479234"/>
                  </a:lnTo>
                  <a:close/>
                </a:path>
                <a:path w="517525" h="518795">
                  <a:moveTo>
                    <a:pt x="441261" y="496912"/>
                  </a:moveTo>
                  <a:lnTo>
                    <a:pt x="441007" y="496633"/>
                  </a:lnTo>
                  <a:lnTo>
                    <a:pt x="440740" y="496239"/>
                  </a:lnTo>
                  <a:lnTo>
                    <a:pt x="440309" y="496570"/>
                  </a:lnTo>
                  <a:lnTo>
                    <a:pt x="440499" y="497243"/>
                  </a:lnTo>
                  <a:lnTo>
                    <a:pt x="440855" y="497217"/>
                  </a:lnTo>
                  <a:lnTo>
                    <a:pt x="441261" y="496912"/>
                  </a:lnTo>
                  <a:close/>
                </a:path>
                <a:path w="517525" h="518795">
                  <a:moveTo>
                    <a:pt x="442341" y="495795"/>
                  </a:moveTo>
                  <a:lnTo>
                    <a:pt x="441960" y="496239"/>
                  </a:lnTo>
                  <a:lnTo>
                    <a:pt x="441591" y="496671"/>
                  </a:lnTo>
                  <a:lnTo>
                    <a:pt x="441261" y="496925"/>
                  </a:lnTo>
                  <a:lnTo>
                    <a:pt x="441566" y="497243"/>
                  </a:lnTo>
                  <a:lnTo>
                    <a:pt x="441833" y="497395"/>
                  </a:lnTo>
                  <a:lnTo>
                    <a:pt x="442341" y="495795"/>
                  </a:lnTo>
                  <a:close/>
                </a:path>
                <a:path w="517525" h="518795">
                  <a:moveTo>
                    <a:pt x="443306" y="499579"/>
                  </a:moveTo>
                  <a:lnTo>
                    <a:pt x="443026" y="500049"/>
                  </a:lnTo>
                  <a:lnTo>
                    <a:pt x="443306" y="499579"/>
                  </a:lnTo>
                  <a:close/>
                </a:path>
                <a:path w="517525" h="518795">
                  <a:moveTo>
                    <a:pt x="443788" y="483768"/>
                  </a:moveTo>
                  <a:lnTo>
                    <a:pt x="443522" y="483920"/>
                  </a:lnTo>
                  <a:lnTo>
                    <a:pt x="443293" y="484073"/>
                  </a:lnTo>
                  <a:lnTo>
                    <a:pt x="443255" y="484378"/>
                  </a:lnTo>
                  <a:lnTo>
                    <a:pt x="443484" y="484365"/>
                  </a:lnTo>
                  <a:lnTo>
                    <a:pt x="443674" y="484060"/>
                  </a:lnTo>
                  <a:lnTo>
                    <a:pt x="443788" y="483768"/>
                  </a:lnTo>
                  <a:close/>
                </a:path>
                <a:path w="517525" h="518795">
                  <a:moveTo>
                    <a:pt x="444881" y="483539"/>
                  </a:moveTo>
                  <a:lnTo>
                    <a:pt x="444855" y="482269"/>
                  </a:lnTo>
                  <a:lnTo>
                    <a:pt x="444347" y="483539"/>
                  </a:lnTo>
                  <a:lnTo>
                    <a:pt x="444881" y="483539"/>
                  </a:lnTo>
                  <a:close/>
                </a:path>
                <a:path w="517525" h="518795">
                  <a:moveTo>
                    <a:pt x="446341" y="499821"/>
                  </a:moveTo>
                  <a:lnTo>
                    <a:pt x="446227" y="500049"/>
                  </a:lnTo>
                  <a:lnTo>
                    <a:pt x="446341" y="499821"/>
                  </a:lnTo>
                  <a:close/>
                </a:path>
                <a:path w="517525" h="518795">
                  <a:moveTo>
                    <a:pt x="449224" y="482269"/>
                  </a:moveTo>
                  <a:lnTo>
                    <a:pt x="448906" y="482269"/>
                  </a:lnTo>
                  <a:lnTo>
                    <a:pt x="448017" y="479729"/>
                  </a:lnTo>
                  <a:lnTo>
                    <a:pt x="446405" y="484809"/>
                  </a:lnTo>
                  <a:lnTo>
                    <a:pt x="449033" y="484809"/>
                  </a:lnTo>
                  <a:lnTo>
                    <a:pt x="449224" y="482269"/>
                  </a:lnTo>
                  <a:close/>
                </a:path>
                <a:path w="517525" h="518795">
                  <a:moveTo>
                    <a:pt x="450418" y="483539"/>
                  </a:moveTo>
                  <a:lnTo>
                    <a:pt x="449084" y="484809"/>
                  </a:lnTo>
                  <a:lnTo>
                    <a:pt x="450367" y="484809"/>
                  </a:lnTo>
                  <a:lnTo>
                    <a:pt x="450418" y="483539"/>
                  </a:lnTo>
                  <a:close/>
                </a:path>
                <a:path w="517525" h="518795">
                  <a:moveTo>
                    <a:pt x="451167" y="484809"/>
                  </a:moveTo>
                  <a:lnTo>
                    <a:pt x="450367" y="484809"/>
                  </a:lnTo>
                  <a:lnTo>
                    <a:pt x="450303" y="486397"/>
                  </a:lnTo>
                  <a:lnTo>
                    <a:pt x="451167" y="484809"/>
                  </a:lnTo>
                  <a:close/>
                </a:path>
                <a:path w="517525" h="518795">
                  <a:moveTo>
                    <a:pt x="451700" y="500672"/>
                  </a:moveTo>
                  <a:lnTo>
                    <a:pt x="450596" y="501154"/>
                  </a:lnTo>
                  <a:lnTo>
                    <a:pt x="450723" y="502932"/>
                  </a:lnTo>
                  <a:lnTo>
                    <a:pt x="451700" y="500672"/>
                  </a:lnTo>
                  <a:close/>
                </a:path>
                <a:path w="517525" h="518795">
                  <a:moveTo>
                    <a:pt x="452742" y="503859"/>
                  </a:moveTo>
                  <a:lnTo>
                    <a:pt x="451764" y="501319"/>
                  </a:lnTo>
                  <a:lnTo>
                    <a:pt x="451345" y="503859"/>
                  </a:lnTo>
                  <a:lnTo>
                    <a:pt x="452742" y="503859"/>
                  </a:lnTo>
                  <a:close/>
                </a:path>
                <a:path w="517525" h="518795">
                  <a:moveTo>
                    <a:pt x="452805" y="481469"/>
                  </a:moveTo>
                  <a:lnTo>
                    <a:pt x="451510" y="482092"/>
                  </a:lnTo>
                  <a:lnTo>
                    <a:pt x="452424" y="481749"/>
                  </a:lnTo>
                  <a:lnTo>
                    <a:pt x="452805" y="481469"/>
                  </a:lnTo>
                  <a:close/>
                </a:path>
                <a:path w="517525" h="518795">
                  <a:moveTo>
                    <a:pt x="459282" y="502589"/>
                  </a:moveTo>
                  <a:lnTo>
                    <a:pt x="459028" y="502424"/>
                  </a:lnTo>
                  <a:lnTo>
                    <a:pt x="458990" y="502589"/>
                  </a:lnTo>
                  <a:lnTo>
                    <a:pt x="459282" y="502589"/>
                  </a:lnTo>
                  <a:close/>
                </a:path>
                <a:path w="517525" h="518795">
                  <a:moveTo>
                    <a:pt x="460743" y="505129"/>
                  </a:moveTo>
                  <a:lnTo>
                    <a:pt x="460502" y="506399"/>
                  </a:lnTo>
                  <a:lnTo>
                    <a:pt x="460679" y="505828"/>
                  </a:lnTo>
                  <a:lnTo>
                    <a:pt x="460743" y="505129"/>
                  </a:lnTo>
                  <a:close/>
                </a:path>
                <a:path w="517525" h="518795">
                  <a:moveTo>
                    <a:pt x="461365" y="488238"/>
                  </a:moveTo>
                  <a:lnTo>
                    <a:pt x="460832" y="489788"/>
                  </a:lnTo>
                  <a:lnTo>
                    <a:pt x="461365" y="488238"/>
                  </a:lnTo>
                  <a:close/>
                </a:path>
                <a:path w="517525" h="518795">
                  <a:moveTo>
                    <a:pt x="461657" y="487222"/>
                  </a:moveTo>
                  <a:lnTo>
                    <a:pt x="460946" y="487426"/>
                  </a:lnTo>
                  <a:lnTo>
                    <a:pt x="461340" y="488200"/>
                  </a:lnTo>
                  <a:lnTo>
                    <a:pt x="461657" y="487222"/>
                  </a:lnTo>
                  <a:close/>
                </a:path>
                <a:path w="517525" h="518795">
                  <a:moveTo>
                    <a:pt x="470281" y="494322"/>
                  </a:moveTo>
                  <a:lnTo>
                    <a:pt x="469836" y="493064"/>
                  </a:lnTo>
                  <a:lnTo>
                    <a:pt x="469468" y="494144"/>
                  </a:lnTo>
                  <a:lnTo>
                    <a:pt x="469988" y="493979"/>
                  </a:lnTo>
                  <a:lnTo>
                    <a:pt x="470281" y="494322"/>
                  </a:lnTo>
                  <a:close/>
                </a:path>
                <a:path w="517525" h="518795">
                  <a:moveTo>
                    <a:pt x="470458" y="494792"/>
                  </a:moveTo>
                  <a:lnTo>
                    <a:pt x="470446" y="494550"/>
                  </a:lnTo>
                  <a:lnTo>
                    <a:pt x="470369" y="494411"/>
                  </a:lnTo>
                  <a:lnTo>
                    <a:pt x="470458" y="494792"/>
                  </a:lnTo>
                  <a:close/>
                </a:path>
                <a:path w="517525" h="518795">
                  <a:moveTo>
                    <a:pt x="470496" y="494868"/>
                  </a:moveTo>
                  <a:lnTo>
                    <a:pt x="470471" y="495020"/>
                  </a:lnTo>
                  <a:lnTo>
                    <a:pt x="470496" y="494868"/>
                  </a:lnTo>
                  <a:close/>
                </a:path>
                <a:path w="517525" h="518795">
                  <a:moveTo>
                    <a:pt x="476859" y="491464"/>
                  </a:moveTo>
                  <a:lnTo>
                    <a:pt x="476770" y="491820"/>
                  </a:lnTo>
                  <a:lnTo>
                    <a:pt x="476707" y="492163"/>
                  </a:lnTo>
                  <a:lnTo>
                    <a:pt x="476669" y="492506"/>
                  </a:lnTo>
                  <a:lnTo>
                    <a:pt x="476745" y="492074"/>
                  </a:lnTo>
                  <a:lnTo>
                    <a:pt x="476821" y="491693"/>
                  </a:lnTo>
                  <a:lnTo>
                    <a:pt x="476859" y="491464"/>
                  </a:lnTo>
                  <a:close/>
                </a:path>
                <a:path w="517525" h="518795">
                  <a:moveTo>
                    <a:pt x="477151" y="500049"/>
                  </a:moveTo>
                  <a:lnTo>
                    <a:pt x="476808" y="500049"/>
                  </a:lnTo>
                  <a:lnTo>
                    <a:pt x="476935" y="499021"/>
                  </a:lnTo>
                  <a:lnTo>
                    <a:pt x="476427" y="500049"/>
                  </a:lnTo>
                  <a:lnTo>
                    <a:pt x="476770" y="500049"/>
                  </a:lnTo>
                  <a:lnTo>
                    <a:pt x="476529" y="501116"/>
                  </a:lnTo>
                  <a:lnTo>
                    <a:pt x="476542" y="501319"/>
                  </a:lnTo>
                  <a:lnTo>
                    <a:pt x="477151" y="500049"/>
                  </a:lnTo>
                  <a:close/>
                </a:path>
                <a:path w="517525" h="518795">
                  <a:moveTo>
                    <a:pt x="477659" y="497509"/>
                  </a:moveTo>
                  <a:lnTo>
                    <a:pt x="477354" y="496519"/>
                  </a:lnTo>
                  <a:lnTo>
                    <a:pt x="477443" y="496239"/>
                  </a:lnTo>
                  <a:lnTo>
                    <a:pt x="477266" y="496239"/>
                  </a:lnTo>
                  <a:lnTo>
                    <a:pt x="476973" y="496239"/>
                  </a:lnTo>
                  <a:lnTo>
                    <a:pt x="477037" y="497509"/>
                  </a:lnTo>
                  <a:lnTo>
                    <a:pt x="477164" y="497128"/>
                  </a:lnTo>
                  <a:lnTo>
                    <a:pt x="476935" y="499021"/>
                  </a:lnTo>
                  <a:lnTo>
                    <a:pt x="477659" y="497509"/>
                  </a:lnTo>
                  <a:close/>
                </a:path>
                <a:path w="517525" h="518795">
                  <a:moveTo>
                    <a:pt x="483997" y="493572"/>
                  </a:moveTo>
                  <a:lnTo>
                    <a:pt x="483235" y="494842"/>
                  </a:lnTo>
                  <a:lnTo>
                    <a:pt x="483463" y="494893"/>
                  </a:lnTo>
                  <a:lnTo>
                    <a:pt x="483781" y="494068"/>
                  </a:lnTo>
                  <a:lnTo>
                    <a:pt x="483997" y="493572"/>
                  </a:lnTo>
                  <a:close/>
                </a:path>
                <a:path w="517525" h="518795">
                  <a:moveTo>
                    <a:pt x="485419" y="507669"/>
                  </a:moveTo>
                  <a:lnTo>
                    <a:pt x="485394" y="507199"/>
                  </a:lnTo>
                  <a:lnTo>
                    <a:pt x="485051" y="506399"/>
                  </a:lnTo>
                  <a:lnTo>
                    <a:pt x="484466" y="507669"/>
                  </a:lnTo>
                  <a:lnTo>
                    <a:pt x="485419" y="507669"/>
                  </a:lnTo>
                  <a:close/>
                </a:path>
                <a:path w="517525" h="518795">
                  <a:moveTo>
                    <a:pt x="491464" y="511492"/>
                  </a:moveTo>
                  <a:lnTo>
                    <a:pt x="491083" y="512699"/>
                  </a:lnTo>
                  <a:lnTo>
                    <a:pt x="491236" y="512203"/>
                  </a:lnTo>
                  <a:lnTo>
                    <a:pt x="491350" y="511822"/>
                  </a:lnTo>
                  <a:lnTo>
                    <a:pt x="491464" y="511492"/>
                  </a:lnTo>
                  <a:close/>
                </a:path>
                <a:path w="517525" h="518795">
                  <a:moveTo>
                    <a:pt x="492785" y="496608"/>
                  </a:moveTo>
                  <a:lnTo>
                    <a:pt x="492594" y="496430"/>
                  </a:lnTo>
                  <a:lnTo>
                    <a:pt x="491845" y="499275"/>
                  </a:lnTo>
                  <a:lnTo>
                    <a:pt x="491477" y="500507"/>
                  </a:lnTo>
                  <a:lnTo>
                    <a:pt x="491871" y="499351"/>
                  </a:lnTo>
                  <a:lnTo>
                    <a:pt x="492150" y="498830"/>
                  </a:lnTo>
                  <a:lnTo>
                    <a:pt x="492391" y="498652"/>
                  </a:lnTo>
                  <a:lnTo>
                    <a:pt x="492531" y="498106"/>
                  </a:lnTo>
                  <a:lnTo>
                    <a:pt x="492658" y="497446"/>
                  </a:lnTo>
                  <a:lnTo>
                    <a:pt x="492785" y="496608"/>
                  </a:lnTo>
                  <a:close/>
                </a:path>
                <a:path w="517525" h="518795">
                  <a:moveTo>
                    <a:pt x="494792" y="498068"/>
                  </a:moveTo>
                  <a:lnTo>
                    <a:pt x="494245" y="496785"/>
                  </a:lnTo>
                  <a:lnTo>
                    <a:pt x="494436" y="496163"/>
                  </a:lnTo>
                  <a:lnTo>
                    <a:pt x="493687" y="497052"/>
                  </a:lnTo>
                  <a:lnTo>
                    <a:pt x="493509" y="497293"/>
                  </a:lnTo>
                  <a:lnTo>
                    <a:pt x="493877" y="498398"/>
                  </a:lnTo>
                  <a:lnTo>
                    <a:pt x="494792" y="498068"/>
                  </a:lnTo>
                  <a:close/>
                </a:path>
                <a:path w="517525" h="518795">
                  <a:moveTo>
                    <a:pt x="495033" y="514019"/>
                  </a:moveTo>
                  <a:lnTo>
                    <a:pt x="494703" y="514477"/>
                  </a:lnTo>
                  <a:lnTo>
                    <a:pt x="494474" y="515289"/>
                  </a:lnTo>
                  <a:lnTo>
                    <a:pt x="494614" y="515480"/>
                  </a:lnTo>
                  <a:lnTo>
                    <a:pt x="495033" y="514019"/>
                  </a:lnTo>
                  <a:close/>
                </a:path>
                <a:path w="517525" h="518795">
                  <a:moveTo>
                    <a:pt x="495427" y="516559"/>
                  </a:moveTo>
                  <a:lnTo>
                    <a:pt x="494614" y="515480"/>
                  </a:lnTo>
                  <a:lnTo>
                    <a:pt x="494296" y="516559"/>
                  </a:lnTo>
                  <a:lnTo>
                    <a:pt x="495427" y="516559"/>
                  </a:lnTo>
                  <a:close/>
                </a:path>
                <a:path w="517525" h="518795">
                  <a:moveTo>
                    <a:pt x="497205" y="503859"/>
                  </a:moveTo>
                  <a:lnTo>
                    <a:pt x="496265" y="504672"/>
                  </a:lnTo>
                  <a:lnTo>
                    <a:pt x="496049" y="505828"/>
                  </a:lnTo>
                  <a:lnTo>
                    <a:pt x="497205" y="503859"/>
                  </a:lnTo>
                  <a:close/>
                </a:path>
                <a:path w="517525" h="518795">
                  <a:moveTo>
                    <a:pt x="499414" y="502285"/>
                  </a:moveTo>
                  <a:lnTo>
                    <a:pt x="499402" y="501738"/>
                  </a:lnTo>
                  <a:lnTo>
                    <a:pt x="498106" y="501116"/>
                  </a:lnTo>
                  <a:lnTo>
                    <a:pt x="499414" y="502285"/>
                  </a:lnTo>
                  <a:close/>
                </a:path>
                <a:path w="517525" h="518795">
                  <a:moveTo>
                    <a:pt x="499960" y="502005"/>
                  </a:moveTo>
                  <a:lnTo>
                    <a:pt x="499579" y="499516"/>
                  </a:lnTo>
                  <a:lnTo>
                    <a:pt x="499402" y="499554"/>
                  </a:lnTo>
                  <a:lnTo>
                    <a:pt x="499402" y="501738"/>
                  </a:lnTo>
                  <a:lnTo>
                    <a:pt x="499960" y="502005"/>
                  </a:lnTo>
                  <a:close/>
                </a:path>
                <a:path w="517525" h="518795">
                  <a:moveTo>
                    <a:pt x="499973" y="503859"/>
                  </a:moveTo>
                  <a:lnTo>
                    <a:pt x="498690" y="505129"/>
                  </a:lnTo>
                  <a:lnTo>
                    <a:pt x="499618" y="505129"/>
                  </a:lnTo>
                  <a:lnTo>
                    <a:pt x="499973" y="503859"/>
                  </a:lnTo>
                  <a:close/>
                </a:path>
                <a:path w="517525" h="518795">
                  <a:moveTo>
                    <a:pt x="500126" y="499414"/>
                  </a:moveTo>
                  <a:lnTo>
                    <a:pt x="498995" y="495719"/>
                  </a:lnTo>
                  <a:lnTo>
                    <a:pt x="499579" y="499516"/>
                  </a:lnTo>
                  <a:lnTo>
                    <a:pt x="500126" y="499414"/>
                  </a:lnTo>
                  <a:close/>
                </a:path>
                <a:path w="517525" h="518795">
                  <a:moveTo>
                    <a:pt x="503682" y="503859"/>
                  </a:moveTo>
                  <a:lnTo>
                    <a:pt x="503491" y="503859"/>
                  </a:lnTo>
                  <a:lnTo>
                    <a:pt x="503682" y="503859"/>
                  </a:lnTo>
                  <a:close/>
                </a:path>
                <a:path w="517525" h="518795">
                  <a:moveTo>
                    <a:pt x="503758" y="517791"/>
                  </a:moveTo>
                  <a:lnTo>
                    <a:pt x="503567" y="513918"/>
                  </a:lnTo>
                  <a:lnTo>
                    <a:pt x="502793" y="515594"/>
                  </a:lnTo>
                  <a:lnTo>
                    <a:pt x="503174" y="515912"/>
                  </a:lnTo>
                  <a:lnTo>
                    <a:pt x="503402" y="518045"/>
                  </a:lnTo>
                  <a:lnTo>
                    <a:pt x="503758" y="517791"/>
                  </a:lnTo>
                  <a:close/>
                </a:path>
                <a:path w="517525" h="518795">
                  <a:moveTo>
                    <a:pt x="504012" y="517613"/>
                  </a:moveTo>
                  <a:lnTo>
                    <a:pt x="503758" y="517791"/>
                  </a:lnTo>
                  <a:lnTo>
                    <a:pt x="503770" y="518198"/>
                  </a:lnTo>
                  <a:lnTo>
                    <a:pt x="504012" y="517613"/>
                  </a:lnTo>
                  <a:close/>
                </a:path>
                <a:path w="517525" h="518795">
                  <a:moveTo>
                    <a:pt x="504380" y="516699"/>
                  </a:moveTo>
                  <a:lnTo>
                    <a:pt x="504012" y="517613"/>
                  </a:lnTo>
                  <a:lnTo>
                    <a:pt x="504151" y="517525"/>
                  </a:lnTo>
                  <a:lnTo>
                    <a:pt x="504380" y="516699"/>
                  </a:lnTo>
                  <a:close/>
                </a:path>
                <a:path w="517525" h="518795">
                  <a:moveTo>
                    <a:pt x="504672" y="515670"/>
                  </a:moveTo>
                  <a:lnTo>
                    <a:pt x="504380" y="516699"/>
                  </a:lnTo>
                  <a:lnTo>
                    <a:pt x="504469" y="516496"/>
                  </a:lnTo>
                  <a:lnTo>
                    <a:pt x="504558" y="516166"/>
                  </a:lnTo>
                  <a:lnTo>
                    <a:pt x="504672" y="515670"/>
                  </a:lnTo>
                  <a:close/>
                </a:path>
                <a:path w="517525" h="518795">
                  <a:moveTo>
                    <a:pt x="506234" y="516712"/>
                  </a:moveTo>
                  <a:lnTo>
                    <a:pt x="505955" y="516712"/>
                  </a:lnTo>
                  <a:lnTo>
                    <a:pt x="505828" y="516661"/>
                  </a:lnTo>
                  <a:lnTo>
                    <a:pt x="505993" y="516788"/>
                  </a:lnTo>
                  <a:lnTo>
                    <a:pt x="506120" y="516801"/>
                  </a:lnTo>
                  <a:close/>
                </a:path>
                <a:path w="517525" h="518795">
                  <a:moveTo>
                    <a:pt x="506742" y="515531"/>
                  </a:moveTo>
                  <a:lnTo>
                    <a:pt x="506539" y="516242"/>
                  </a:lnTo>
                  <a:lnTo>
                    <a:pt x="506399" y="516597"/>
                  </a:lnTo>
                  <a:lnTo>
                    <a:pt x="506234" y="516724"/>
                  </a:lnTo>
                  <a:lnTo>
                    <a:pt x="506437" y="516661"/>
                  </a:lnTo>
                  <a:lnTo>
                    <a:pt x="506653" y="516191"/>
                  </a:lnTo>
                  <a:lnTo>
                    <a:pt x="506742" y="515785"/>
                  </a:lnTo>
                  <a:lnTo>
                    <a:pt x="506742" y="515531"/>
                  </a:lnTo>
                  <a:close/>
                </a:path>
                <a:path w="517525" h="518795">
                  <a:moveTo>
                    <a:pt x="507009" y="516343"/>
                  </a:moveTo>
                  <a:lnTo>
                    <a:pt x="506844" y="516470"/>
                  </a:lnTo>
                  <a:lnTo>
                    <a:pt x="506691" y="516559"/>
                  </a:lnTo>
                  <a:lnTo>
                    <a:pt x="506539" y="516623"/>
                  </a:lnTo>
                  <a:lnTo>
                    <a:pt x="506412" y="517144"/>
                  </a:lnTo>
                  <a:lnTo>
                    <a:pt x="506603" y="517004"/>
                  </a:lnTo>
                  <a:lnTo>
                    <a:pt x="506806" y="516724"/>
                  </a:lnTo>
                  <a:lnTo>
                    <a:pt x="507009" y="516343"/>
                  </a:lnTo>
                  <a:close/>
                </a:path>
                <a:path w="517525" h="518795">
                  <a:moveTo>
                    <a:pt x="508533" y="512749"/>
                  </a:moveTo>
                  <a:lnTo>
                    <a:pt x="507923" y="511479"/>
                  </a:lnTo>
                  <a:lnTo>
                    <a:pt x="507771" y="512749"/>
                  </a:lnTo>
                  <a:lnTo>
                    <a:pt x="508533" y="512749"/>
                  </a:lnTo>
                  <a:close/>
                </a:path>
                <a:path w="517525" h="518795">
                  <a:moveTo>
                    <a:pt x="508787" y="508939"/>
                  </a:moveTo>
                  <a:lnTo>
                    <a:pt x="506818" y="511479"/>
                  </a:lnTo>
                  <a:lnTo>
                    <a:pt x="506869" y="509524"/>
                  </a:lnTo>
                  <a:lnTo>
                    <a:pt x="506945" y="508939"/>
                  </a:lnTo>
                  <a:lnTo>
                    <a:pt x="507111" y="507669"/>
                  </a:lnTo>
                  <a:lnTo>
                    <a:pt x="507834" y="507669"/>
                  </a:lnTo>
                  <a:lnTo>
                    <a:pt x="507415" y="505129"/>
                  </a:lnTo>
                  <a:lnTo>
                    <a:pt x="506755" y="508939"/>
                  </a:lnTo>
                  <a:lnTo>
                    <a:pt x="506514" y="506399"/>
                  </a:lnTo>
                  <a:lnTo>
                    <a:pt x="506704" y="505129"/>
                  </a:lnTo>
                  <a:lnTo>
                    <a:pt x="505968" y="505968"/>
                  </a:lnTo>
                  <a:lnTo>
                    <a:pt x="506095" y="503859"/>
                  </a:lnTo>
                  <a:lnTo>
                    <a:pt x="506476" y="503859"/>
                  </a:lnTo>
                  <a:lnTo>
                    <a:pt x="505510" y="501319"/>
                  </a:lnTo>
                  <a:lnTo>
                    <a:pt x="503364" y="507669"/>
                  </a:lnTo>
                  <a:lnTo>
                    <a:pt x="503491" y="503961"/>
                  </a:lnTo>
                  <a:lnTo>
                    <a:pt x="501294" y="505129"/>
                  </a:lnTo>
                  <a:lnTo>
                    <a:pt x="502805" y="506399"/>
                  </a:lnTo>
                  <a:lnTo>
                    <a:pt x="500430" y="510209"/>
                  </a:lnTo>
                  <a:lnTo>
                    <a:pt x="500532" y="508939"/>
                  </a:lnTo>
                  <a:lnTo>
                    <a:pt x="500646" y="507669"/>
                  </a:lnTo>
                  <a:lnTo>
                    <a:pt x="500748" y="506399"/>
                  </a:lnTo>
                  <a:lnTo>
                    <a:pt x="501078" y="502589"/>
                  </a:lnTo>
                  <a:lnTo>
                    <a:pt x="500176" y="505129"/>
                  </a:lnTo>
                  <a:lnTo>
                    <a:pt x="499795" y="505129"/>
                  </a:lnTo>
                  <a:lnTo>
                    <a:pt x="498894" y="506399"/>
                  </a:lnTo>
                  <a:lnTo>
                    <a:pt x="498690" y="505129"/>
                  </a:lnTo>
                  <a:lnTo>
                    <a:pt x="498487" y="503859"/>
                  </a:lnTo>
                  <a:lnTo>
                    <a:pt x="495731" y="507669"/>
                  </a:lnTo>
                  <a:lnTo>
                    <a:pt x="496049" y="505828"/>
                  </a:lnTo>
                  <a:lnTo>
                    <a:pt x="495719" y="506399"/>
                  </a:lnTo>
                  <a:lnTo>
                    <a:pt x="495896" y="505129"/>
                  </a:lnTo>
                  <a:lnTo>
                    <a:pt x="495922" y="504952"/>
                  </a:lnTo>
                  <a:lnTo>
                    <a:pt x="496265" y="504672"/>
                  </a:lnTo>
                  <a:lnTo>
                    <a:pt x="496633" y="502589"/>
                  </a:lnTo>
                  <a:lnTo>
                    <a:pt x="496023" y="504266"/>
                  </a:lnTo>
                  <a:lnTo>
                    <a:pt x="496633" y="500049"/>
                  </a:lnTo>
                  <a:lnTo>
                    <a:pt x="494245" y="506399"/>
                  </a:lnTo>
                  <a:lnTo>
                    <a:pt x="493864" y="503859"/>
                  </a:lnTo>
                  <a:lnTo>
                    <a:pt x="494792" y="501319"/>
                  </a:lnTo>
                  <a:lnTo>
                    <a:pt x="495338" y="502589"/>
                  </a:lnTo>
                  <a:lnTo>
                    <a:pt x="495160" y="501319"/>
                  </a:lnTo>
                  <a:lnTo>
                    <a:pt x="494969" y="500049"/>
                  </a:lnTo>
                  <a:lnTo>
                    <a:pt x="493331" y="505129"/>
                  </a:lnTo>
                  <a:lnTo>
                    <a:pt x="493344" y="503859"/>
                  </a:lnTo>
                  <a:lnTo>
                    <a:pt x="493356" y="502589"/>
                  </a:lnTo>
                  <a:lnTo>
                    <a:pt x="493395" y="498779"/>
                  </a:lnTo>
                  <a:lnTo>
                    <a:pt x="492404" y="498779"/>
                  </a:lnTo>
                  <a:lnTo>
                    <a:pt x="491490" y="502589"/>
                  </a:lnTo>
                  <a:lnTo>
                    <a:pt x="490308" y="500049"/>
                  </a:lnTo>
                  <a:lnTo>
                    <a:pt x="488696" y="501319"/>
                  </a:lnTo>
                  <a:lnTo>
                    <a:pt x="489077" y="500049"/>
                  </a:lnTo>
                  <a:lnTo>
                    <a:pt x="486689" y="498779"/>
                  </a:lnTo>
                  <a:lnTo>
                    <a:pt x="485787" y="497509"/>
                  </a:lnTo>
                  <a:lnTo>
                    <a:pt x="485978" y="496239"/>
                  </a:lnTo>
                  <a:lnTo>
                    <a:pt x="484822" y="500049"/>
                  </a:lnTo>
                  <a:lnTo>
                    <a:pt x="483717" y="498779"/>
                  </a:lnTo>
                  <a:lnTo>
                    <a:pt x="482600" y="500049"/>
                  </a:lnTo>
                  <a:lnTo>
                    <a:pt x="483196" y="497509"/>
                  </a:lnTo>
                  <a:lnTo>
                    <a:pt x="483577" y="496239"/>
                  </a:lnTo>
                  <a:lnTo>
                    <a:pt x="484339" y="496239"/>
                  </a:lnTo>
                  <a:lnTo>
                    <a:pt x="483463" y="494969"/>
                  </a:lnTo>
                  <a:lnTo>
                    <a:pt x="482955" y="496239"/>
                  </a:lnTo>
                  <a:lnTo>
                    <a:pt x="482523" y="497509"/>
                  </a:lnTo>
                  <a:lnTo>
                    <a:pt x="481850" y="497509"/>
                  </a:lnTo>
                  <a:lnTo>
                    <a:pt x="482777" y="494969"/>
                  </a:lnTo>
                  <a:lnTo>
                    <a:pt x="481596" y="494969"/>
                  </a:lnTo>
                  <a:lnTo>
                    <a:pt x="479615" y="497509"/>
                  </a:lnTo>
                  <a:lnTo>
                    <a:pt x="478612" y="494969"/>
                  </a:lnTo>
                  <a:lnTo>
                    <a:pt x="477964" y="497128"/>
                  </a:lnTo>
                  <a:lnTo>
                    <a:pt x="477926" y="502589"/>
                  </a:lnTo>
                  <a:lnTo>
                    <a:pt x="475894" y="503859"/>
                  </a:lnTo>
                  <a:lnTo>
                    <a:pt x="476199" y="502589"/>
                  </a:lnTo>
                  <a:lnTo>
                    <a:pt x="476478" y="501319"/>
                  </a:lnTo>
                  <a:lnTo>
                    <a:pt x="476427" y="500049"/>
                  </a:lnTo>
                  <a:lnTo>
                    <a:pt x="476580" y="498779"/>
                  </a:lnTo>
                  <a:lnTo>
                    <a:pt x="476846" y="497509"/>
                  </a:lnTo>
                  <a:lnTo>
                    <a:pt x="476288" y="497509"/>
                  </a:lnTo>
                  <a:lnTo>
                    <a:pt x="476783" y="496239"/>
                  </a:lnTo>
                  <a:lnTo>
                    <a:pt x="476935" y="496239"/>
                  </a:lnTo>
                  <a:lnTo>
                    <a:pt x="476516" y="494969"/>
                  </a:lnTo>
                  <a:lnTo>
                    <a:pt x="476669" y="493699"/>
                  </a:lnTo>
                  <a:lnTo>
                    <a:pt x="476427" y="493699"/>
                  </a:lnTo>
                  <a:lnTo>
                    <a:pt x="475970" y="496239"/>
                  </a:lnTo>
                  <a:lnTo>
                    <a:pt x="474268" y="496239"/>
                  </a:lnTo>
                  <a:lnTo>
                    <a:pt x="474980" y="494969"/>
                  </a:lnTo>
                  <a:lnTo>
                    <a:pt x="475691" y="493699"/>
                  </a:lnTo>
                  <a:lnTo>
                    <a:pt x="475297" y="492429"/>
                  </a:lnTo>
                  <a:lnTo>
                    <a:pt x="474649" y="493699"/>
                  </a:lnTo>
                  <a:lnTo>
                    <a:pt x="474319" y="492429"/>
                  </a:lnTo>
                  <a:lnTo>
                    <a:pt x="473494" y="494969"/>
                  </a:lnTo>
                  <a:lnTo>
                    <a:pt x="473163" y="494969"/>
                  </a:lnTo>
                  <a:lnTo>
                    <a:pt x="473468" y="493699"/>
                  </a:lnTo>
                  <a:lnTo>
                    <a:pt x="473557" y="492429"/>
                  </a:lnTo>
                  <a:lnTo>
                    <a:pt x="472605" y="493699"/>
                  </a:lnTo>
                  <a:lnTo>
                    <a:pt x="470687" y="492429"/>
                  </a:lnTo>
                  <a:lnTo>
                    <a:pt x="470598" y="496239"/>
                  </a:lnTo>
                  <a:lnTo>
                    <a:pt x="470458" y="496239"/>
                  </a:lnTo>
                  <a:lnTo>
                    <a:pt x="467690" y="498779"/>
                  </a:lnTo>
                  <a:lnTo>
                    <a:pt x="467360" y="496239"/>
                  </a:lnTo>
                  <a:lnTo>
                    <a:pt x="467194" y="494969"/>
                  </a:lnTo>
                  <a:lnTo>
                    <a:pt x="467029" y="493699"/>
                  </a:lnTo>
                  <a:lnTo>
                    <a:pt x="466864" y="492429"/>
                  </a:lnTo>
                  <a:lnTo>
                    <a:pt x="464591" y="493699"/>
                  </a:lnTo>
                  <a:lnTo>
                    <a:pt x="464870" y="492429"/>
                  </a:lnTo>
                  <a:lnTo>
                    <a:pt x="463397" y="493699"/>
                  </a:lnTo>
                  <a:lnTo>
                    <a:pt x="462102" y="492429"/>
                  </a:lnTo>
                  <a:lnTo>
                    <a:pt x="460667" y="494969"/>
                  </a:lnTo>
                  <a:lnTo>
                    <a:pt x="460324" y="494969"/>
                  </a:lnTo>
                  <a:lnTo>
                    <a:pt x="460375" y="492429"/>
                  </a:lnTo>
                  <a:lnTo>
                    <a:pt x="460870" y="491159"/>
                  </a:lnTo>
                  <a:lnTo>
                    <a:pt x="459765" y="492429"/>
                  </a:lnTo>
                  <a:lnTo>
                    <a:pt x="459346" y="493699"/>
                  </a:lnTo>
                  <a:lnTo>
                    <a:pt x="458952" y="492429"/>
                  </a:lnTo>
                  <a:lnTo>
                    <a:pt x="458558" y="491159"/>
                  </a:lnTo>
                  <a:lnTo>
                    <a:pt x="459943" y="489889"/>
                  </a:lnTo>
                  <a:lnTo>
                    <a:pt x="458927" y="488619"/>
                  </a:lnTo>
                  <a:lnTo>
                    <a:pt x="459155" y="487349"/>
                  </a:lnTo>
                  <a:lnTo>
                    <a:pt x="457149" y="489889"/>
                  </a:lnTo>
                  <a:lnTo>
                    <a:pt x="457720" y="488619"/>
                  </a:lnTo>
                  <a:lnTo>
                    <a:pt x="458304" y="487349"/>
                  </a:lnTo>
                  <a:lnTo>
                    <a:pt x="457238" y="486079"/>
                  </a:lnTo>
                  <a:lnTo>
                    <a:pt x="456476" y="486079"/>
                  </a:lnTo>
                  <a:lnTo>
                    <a:pt x="456730" y="488619"/>
                  </a:lnTo>
                  <a:lnTo>
                    <a:pt x="455079" y="488619"/>
                  </a:lnTo>
                  <a:lnTo>
                    <a:pt x="456361" y="484809"/>
                  </a:lnTo>
                  <a:lnTo>
                    <a:pt x="455295" y="479729"/>
                  </a:lnTo>
                  <a:lnTo>
                    <a:pt x="450100" y="491159"/>
                  </a:lnTo>
                  <a:lnTo>
                    <a:pt x="450253" y="487349"/>
                  </a:lnTo>
                  <a:lnTo>
                    <a:pt x="450303" y="486397"/>
                  </a:lnTo>
                  <a:lnTo>
                    <a:pt x="449783" y="487349"/>
                  </a:lnTo>
                  <a:lnTo>
                    <a:pt x="448856" y="487349"/>
                  </a:lnTo>
                  <a:lnTo>
                    <a:pt x="448945" y="486079"/>
                  </a:lnTo>
                  <a:lnTo>
                    <a:pt x="446011" y="486079"/>
                  </a:lnTo>
                  <a:lnTo>
                    <a:pt x="444703" y="486079"/>
                  </a:lnTo>
                  <a:lnTo>
                    <a:pt x="443890" y="488619"/>
                  </a:lnTo>
                  <a:lnTo>
                    <a:pt x="442391" y="489889"/>
                  </a:lnTo>
                  <a:lnTo>
                    <a:pt x="441452" y="488619"/>
                  </a:lnTo>
                  <a:lnTo>
                    <a:pt x="442658" y="484809"/>
                  </a:lnTo>
                  <a:lnTo>
                    <a:pt x="443636" y="483539"/>
                  </a:lnTo>
                  <a:lnTo>
                    <a:pt x="443928" y="483539"/>
                  </a:lnTo>
                  <a:lnTo>
                    <a:pt x="443776" y="484809"/>
                  </a:lnTo>
                  <a:lnTo>
                    <a:pt x="444258" y="483539"/>
                  </a:lnTo>
                  <a:lnTo>
                    <a:pt x="444207" y="482269"/>
                  </a:lnTo>
                  <a:lnTo>
                    <a:pt x="443103" y="482269"/>
                  </a:lnTo>
                  <a:lnTo>
                    <a:pt x="442849" y="481876"/>
                  </a:lnTo>
                  <a:lnTo>
                    <a:pt x="443674" y="479729"/>
                  </a:lnTo>
                  <a:lnTo>
                    <a:pt x="442506" y="480999"/>
                  </a:lnTo>
                  <a:lnTo>
                    <a:pt x="442569" y="481444"/>
                  </a:lnTo>
                  <a:lnTo>
                    <a:pt x="442290" y="480999"/>
                  </a:lnTo>
                  <a:lnTo>
                    <a:pt x="440982" y="482269"/>
                  </a:lnTo>
                  <a:lnTo>
                    <a:pt x="439966" y="479729"/>
                  </a:lnTo>
                  <a:lnTo>
                    <a:pt x="439889" y="481444"/>
                  </a:lnTo>
                  <a:lnTo>
                    <a:pt x="439724" y="482269"/>
                  </a:lnTo>
                  <a:lnTo>
                    <a:pt x="439508" y="482269"/>
                  </a:lnTo>
                  <a:lnTo>
                    <a:pt x="437984" y="479780"/>
                  </a:lnTo>
                  <a:lnTo>
                    <a:pt x="437870" y="484809"/>
                  </a:lnTo>
                  <a:lnTo>
                    <a:pt x="436321" y="484809"/>
                  </a:lnTo>
                  <a:lnTo>
                    <a:pt x="436219" y="483539"/>
                  </a:lnTo>
                  <a:lnTo>
                    <a:pt x="436130" y="482269"/>
                  </a:lnTo>
                  <a:lnTo>
                    <a:pt x="437070" y="480999"/>
                  </a:lnTo>
                  <a:lnTo>
                    <a:pt x="437946" y="479831"/>
                  </a:lnTo>
                  <a:lnTo>
                    <a:pt x="436130" y="480999"/>
                  </a:lnTo>
                  <a:lnTo>
                    <a:pt x="435686" y="479729"/>
                  </a:lnTo>
                  <a:lnTo>
                    <a:pt x="436664" y="478459"/>
                  </a:lnTo>
                  <a:lnTo>
                    <a:pt x="437642" y="477189"/>
                  </a:lnTo>
                  <a:lnTo>
                    <a:pt x="435622" y="478459"/>
                  </a:lnTo>
                  <a:lnTo>
                    <a:pt x="435737" y="475919"/>
                  </a:lnTo>
                  <a:lnTo>
                    <a:pt x="434543" y="475919"/>
                  </a:lnTo>
                  <a:lnTo>
                    <a:pt x="433971" y="475919"/>
                  </a:lnTo>
                  <a:lnTo>
                    <a:pt x="433387" y="475919"/>
                  </a:lnTo>
                  <a:lnTo>
                    <a:pt x="433285" y="478459"/>
                  </a:lnTo>
                  <a:lnTo>
                    <a:pt x="431952" y="479577"/>
                  </a:lnTo>
                  <a:lnTo>
                    <a:pt x="431914" y="479729"/>
                  </a:lnTo>
                  <a:lnTo>
                    <a:pt x="431774" y="479729"/>
                  </a:lnTo>
                  <a:lnTo>
                    <a:pt x="431761" y="479577"/>
                  </a:lnTo>
                  <a:lnTo>
                    <a:pt x="431812" y="478459"/>
                  </a:lnTo>
                  <a:lnTo>
                    <a:pt x="431520" y="474649"/>
                  </a:lnTo>
                  <a:lnTo>
                    <a:pt x="432117" y="474649"/>
                  </a:lnTo>
                  <a:lnTo>
                    <a:pt x="432181" y="473379"/>
                  </a:lnTo>
                  <a:lnTo>
                    <a:pt x="432562" y="473379"/>
                  </a:lnTo>
                  <a:lnTo>
                    <a:pt x="431965" y="469569"/>
                  </a:lnTo>
                  <a:lnTo>
                    <a:pt x="431215" y="473862"/>
                  </a:lnTo>
                  <a:lnTo>
                    <a:pt x="431215" y="479044"/>
                  </a:lnTo>
                  <a:lnTo>
                    <a:pt x="429742" y="480999"/>
                  </a:lnTo>
                  <a:lnTo>
                    <a:pt x="430631" y="478459"/>
                  </a:lnTo>
                  <a:lnTo>
                    <a:pt x="431215" y="479044"/>
                  </a:lnTo>
                  <a:lnTo>
                    <a:pt x="431215" y="473862"/>
                  </a:lnTo>
                  <a:lnTo>
                    <a:pt x="430631" y="477189"/>
                  </a:lnTo>
                  <a:lnTo>
                    <a:pt x="429031" y="475919"/>
                  </a:lnTo>
                  <a:lnTo>
                    <a:pt x="429831" y="474649"/>
                  </a:lnTo>
                  <a:lnTo>
                    <a:pt x="429818" y="473798"/>
                  </a:lnTo>
                  <a:lnTo>
                    <a:pt x="428713" y="475919"/>
                  </a:lnTo>
                  <a:lnTo>
                    <a:pt x="427634" y="477189"/>
                  </a:lnTo>
                  <a:lnTo>
                    <a:pt x="427075" y="475919"/>
                  </a:lnTo>
                  <a:lnTo>
                    <a:pt x="426135" y="477189"/>
                  </a:lnTo>
                  <a:lnTo>
                    <a:pt x="425653" y="477189"/>
                  </a:lnTo>
                  <a:lnTo>
                    <a:pt x="426059" y="478459"/>
                  </a:lnTo>
                  <a:lnTo>
                    <a:pt x="425221" y="479729"/>
                  </a:lnTo>
                  <a:lnTo>
                    <a:pt x="423849" y="479729"/>
                  </a:lnTo>
                  <a:lnTo>
                    <a:pt x="422897" y="480999"/>
                  </a:lnTo>
                  <a:lnTo>
                    <a:pt x="423138" y="479729"/>
                  </a:lnTo>
                  <a:lnTo>
                    <a:pt x="424091" y="474649"/>
                  </a:lnTo>
                  <a:lnTo>
                    <a:pt x="422236" y="475919"/>
                  </a:lnTo>
                  <a:lnTo>
                    <a:pt x="422135" y="474649"/>
                  </a:lnTo>
                  <a:lnTo>
                    <a:pt x="423354" y="473379"/>
                  </a:lnTo>
                  <a:lnTo>
                    <a:pt x="423189" y="472109"/>
                  </a:lnTo>
                  <a:lnTo>
                    <a:pt x="421106" y="473379"/>
                  </a:lnTo>
                  <a:lnTo>
                    <a:pt x="421640" y="472109"/>
                  </a:lnTo>
                  <a:lnTo>
                    <a:pt x="422706" y="469569"/>
                  </a:lnTo>
                  <a:lnTo>
                    <a:pt x="420712" y="470839"/>
                  </a:lnTo>
                  <a:lnTo>
                    <a:pt x="420471" y="472186"/>
                  </a:lnTo>
                  <a:lnTo>
                    <a:pt x="418757" y="474649"/>
                  </a:lnTo>
                  <a:lnTo>
                    <a:pt x="421525" y="473379"/>
                  </a:lnTo>
                  <a:lnTo>
                    <a:pt x="421055" y="473837"/>
                  </a:lnTo>
                  <a:lnTo>
                    <a:pt x="421055" y="475919"/>
                  </a:lnTo>
                  <a:lnTo>
                    <a:pt x="419976" y="476948"/>
                  </a:lnTo>
                  <a:lnTo>
                    <a:pt x="419976" y="477189"/>
                  </a:lnTo>
                  <a:lnTo>
                    <a:pt x="419595" y="479729"/>
                  </a:lnTo>
                  <a:lnTo>
                    <a:pt x="419849" y="477189"/>
                  </a:lnTo>
                  <a:lnTo>
                    <a:pt x="419976" y="477189"/>
                  </a:lnTo>
                  <a:lnTo>
                    <a:pt x="419976" y="476948"/>
                  </a:lnTo>
                  <a:lnTo>
                    <a:pt x="420814" y="475919"/>
                  </a:lnTo>
                  <a:lnTo>
                    <a:pt x="421055" y="475919"/>
                  </a:lnTo>
                  <a:lnTo>
                    <a:pt x="421055" y="473837"/>
                  </a:lnTo>
                  <a:lnTo>
                    <a:pt x="418909" y="475919"/>
                  </a:lnTo>
                  <a:lnTo>
                    <a:pt x="419404" y="476910"/>
                  </a:lnTo>
                  <a:lnTo>
                    <a:pt x="419976" y="475919"/>
                  </a:lnTo>
                  <a:lnTo>
                    <a:pt x="419442" y="476859"/>
                  </a:lnTo>
                  <a:lnTo>
                    <a:pt x="419455" y="477037"/>
                  </a:lnTo>
                  <a:lnTo>
                    <a:pt x="419404" y="476910"/>
                  </a:lnTo>
                  <a:lnTo>
                    <a:pt x="417068" y="480999"/>
                  </a:lnTo>
                  <a:lnTo>
                    <a:pt x="416953" y="478459"/>
                  </a:lnTo>
                  <a:lnTo>
                    <a:pt x="417042" y="476859"/>
                  </a:lnTo>
                  <a:lnTo>
                    <a:pt x="417969" y="474649"/>
                  </a:lnTo>
                  <a:lnTo>
                    <a:pt x="418515" y="473379"/>
                  </a:lnTo>
                  <a:lnTo>
                    <a:pt x="419049" y="472109"/>
                  </a:lnTo>
                  <a:lnTo>
                    <a:pt x="418452" y="468299"/>
                  </a:lnTo>
                  <a:lnTo>
                    <a:pt x="415201" y="473379"/>
                  </a:lnTo>
                  <a:lnTo>
                    <a:pt x="413727" y="472109"/>
                  </a:lnTo>
                  <a:lnTo>
                    <a:pt x="414007" y="473379"/>
                  </a:lnTo>
                  <a:lnTo>
                    <a:pt x="412877" y="474649"/>
                  </a:lnTo>
                  <a:lnTo>
                    <a:pt x="412635" y="473379"/>
                  </a:lnTo>
                  <a:lnTo>
                    <a:pt x="411619" y="473379"/>
                  </a:lnTo>
                  <a:lnTo>
                    <a:pt x="412407" y="472109"/>
                  </a:lnTo>
                  <a:lnTo>
                    <a:pt x="412280" y="470839"/>
                  </a:lnTo>
                  <a:lnTo>
                    <a:pt x="412457" y="469569"/>
                  </a:lnTo>
                  <a:lnTo>
                    <a:pt x="411937" y="470839"/>
                  </a:lnTo>
                  <a:lnTo>
                    <a:pt x="411035" y="468299"/>
                  </a:lnTo>
                  <a:lnTo>
                    <a:pt x="409384" y="472109"/>
                  </a:lnTo>
                  <a:lnTo>
                    <a:pt x="409448" y="469569"/>
                  </a:lnTo>
                  <a:lnTo>
                    <a:pt x="408228" y="468299"/>
                  </a:lnTo>
                  <a:lnTo>
                    <a:pt x="405485" y="474649"/>
                  </a:lnTo>
                  <a:lnTo>
                    <a:pt x="404164" y="473379"/>
                  </a:lnTo>
                  <a:lnTo>
                    <a:pt x="405447" y="470839"/>
                  </a:lnTo>
                  <a:lnTo>
                    <a:pt x="405269" y="469569"/>
                  </a:lnTo>
                  <a:lnTo>
                    <a:pt x="405549" y="469353"/>
                  </a:lnTo>
                  <a:lnTo>
                    <a:pt x="405688" y="468299"/>
                  </a:lnTo>
                  <a:lnTo>
                    <a:pt x="403059" y="470839"/>
                  </a:lnTo>
                  <a:lnTo>
                    <a:pt x="403288" y="469569"/>
                  </a:lnTo>
                  <a:lnTo>
                    <a:pt x="402742" y="469569"/>
                  </a:lnTo>
                  <a:lnTo>
                    <a:pt x="401878" y="472109"/>
                  </a:lnTo>
                  <a:lnTo>
                    <a:pt x="401358" y="472109"/>
                  </a:lnTo>
                  <a:lnTo>
                    <a:pt x="400304" y="472109"/>
                  </a:lnTo>
                  <a:lnTo>
                    <a:pt x="399973" y="473379"/>
                  </a:lnTo>
                  <a:lnTo>
                    <a:pt x="400748" y="467029"/>
                  </a:lnTo>
                  <a:lnTo>
                    <a:pt x="395325" y="472109"/>
                  </a:lnTo>
                  <a:lnTo>
                    <a:pt x="395998" y="467029"/>
                  </a:lnTo>
                  <a:lnTo>
                    <a:pt x="391909" y="467029"/>
                  </a:lnTo>
                  <a:lnTo>
                    <a:pt x="392214" y="465759"/>
                  </a:lnTo>
                  <a:lnTo>
                    <a:pt x="392417" y="465759"/>
                  </a:lnTo>
                  <a:lnTo>
                    <a:pt x="391744" y="463219"/>
                  </a:lnTo>
                  <a:lnTo>
                    <a:pt x="389280" y="470839"/>
                  </a:lnTo>
                  <a:lnTo>
                    <a:pt x="388886" y="469569"/>
                  </a:lnTo>
                  <a:lnTo>
                    <a:pt x="388480" y="468299"/>
                  </a:lnTo>
                  <a:lnTo>
                    <a:pt x="388632" y="467029"/>
                  </a:lnTo>
                  <a:lnTo>
                    <a:pt x="388950" y="464489"/>
                  </a:lnTo>
                  <a:lnTo>
                    <a:pt x="390042" y="467029"/>
                  </a:lnTo>
                  <a:lnTo>
                    <a:pt x="390017" y="465759"/>
                  </a:lnTo>
                  <a:lnTo>
                    <a:pt x="390486" y="464489"/>
                  </a:lnTo>
                  <a:lnTo>
                    <a:pt x="392404" y="459409"/>
                  </a:lnTo>
                  <a:lnTo>
                    <a:pt x="387705" y="465759"/>
                  </a:lnTo>
                  <a:lnTo>
                    <a:pt x="388010" y="463219"/>
                  </a:lnTo>
                  <a:lnTo>
                    <a:pt x="388162" y="461949"/>
                  </a:lnTo>
                  <a:lnTo>
                    <a:pt x="388581" y="461949"/>
                  </a:lnTo>
                  <a:lnTo>
                    <a:pt x="388658" y="459409"/>
                  </a:lnTo>
                  <a:lnTo>
                    <a:pt x="385559" y="463219"/>
                  </a:lnTo>
                  <a:lnTo>
                    <a:pt x="384403" y="461949"/>
                  </a:lnTo>
                  <a:lnTo>
                    <a:pt x="384708" y="461949"/>
                  </a:lnTo>
                  <a:lnTo>
                    <a:pt x="384822" y="460679"/>
                  </a:lnTo>
                  <a:lnTo>
                    <a:pt x="382524" y="464489"/>
                  </a:lnTo>
                  <a:lnTo>
                    <a:pt x="379082" y="464489"/>
                  </a:lnTo>
                  <a:lnTo>
                    <a:pt x="377621" y="465759"/>
                  </a:lnTo>
                  <a:lnTo>
                    <a:pt x="377825" y="463219"/>
                  </a:lnTo>
                  <a:lnTo>
                    <a:pt x="377507" y="461949"/>
                  </a:lnTo>
                  <a:lnTo>
                    <a:pt x="378028" y="460679"/>
                  </a:lnTo>
                  <a:lnTo>
                    <a:pt x="375119" y="460679"/>
                  </a:lnTo>
                  <a:lnTo>
                    <a:pt x="373126" y="460679"/>
                  </a:lnTo>
                  <a:lnTo>
                    <a:pt x="370471" y="463219"/>
                  </a:lnTo>
                  <a:lnTo>
                    <a:pt x="371170" y="461949"/>
                  </a:lnTo>
                  <a:lnTo>
                    <a:pt x="373240" y="458139"/>
                  </a:lnTo>
                  <a:lnTo>
                    <a:pt x="371017" y="460679"/>
                  </a:lnTo>
                  <a:lnTo>
                    <a:pt x="371487" y="459409"/>
                  </a:lnTo>
                  <a:lnTo>
                    <a:pt x="372427" y="456869"/>
                  </a:lnTo>
                  <a:lnTo>
                    <a:pt x="371373" y="456869"/>
                  </a:lnTo>
                  <a:lnTo>
                    <a:pt x="368528" y="459409"/>
                  </a:lnTo>
                  <a:lnTo>
                    <a:pt x="367042" y="459409"/>
                  </a:lnTo>
                  <a:lnTo>
                    <a:pt x="367868" y="458317"/>
                  </a:lnTo>
                  <a:lnTo>
                    <a:pt x="366407" y="459409"/>
                  </a:lnTo>
                  <a:lnTo>
                    <a:pt x="365163" y="458139"/>
                  </a:lnTo>
                  <a:lnTo>
                    <a:pt x="366598" y="455599"/>
                  </a:lnTo>
                  <a:lnTo>
                    <a:pt x="368744" y="451789"/>
                  </a:lnTo>
                  <a:lnTo>
                    <a:pt x="362686" y="455599"/>
                  </a:lnTo>
                  <a:lnTo>
                    <a:pt x="363029" y="454329"/>
                  </a:lnTo>
                  <a:lnTo>
                    <a:pt x="363385" y="453059"/>
                  </a:lnTo>
                  <a:lnTo>
                    <a:pt x="363728" y="451789"/>
                  </a:lnTo>
                  <a:lnTo>
                    <a:pt x="364439" y="449249"/>
                  </a:lnTo>
                  <a:lnTo>
                    <a:pt x="360959" y="450519"/>
                  </a:lnTo>
                  <a:lnTo>
                    <a:pt x="360603" y="445439"/>
                  </a:lnTo>
                  <a:lnTo>
                    <a:pt x="357835" y="445439"/>
                  </a:lnTo>
                  <a:lnTo>
                    <a:pt x="356031" y="450519"/>
                  </a:lnTo>
                  <a:lnTo>
                    <a:pt x="357009" y="444169"/>
                  </a:lnTo>
                  <a:lnTo>
                    <a:pt x="356603" y="445135"/>
                  </a:lnTo>
                  <a:lnTo>
                    <a:pt x="356412" y="443712"/>
                  </a:lnTo>
                  <a:lnTo>
                    <a:pt x="356120" y="446278"/>
                  </a:lnTo>
                  <a:lnTo>
                    <a:pt x="355917" y="446468"/>
                  </a:lnTo>
                  <a:lnTo>
                    <a:pt x="356044" y="446493"/>
                  </a:lnTo>
                  <a:lnTo>
                    <a:pt x="354380" y="450519"/>
                  </a:lnTo>
                  <a:lnTo>
                    <a:pt x="353542" y="450519"/>
                  </a:lnTo>
                  <a:lnTo>
                    <a:pt x="353402" y="445439"/>
                  </a:lnTo>
                  <a:lnTo>
                    <a:pt x="353796" y="444169"/>
                  </a:lnTo>
                  <a:lnTo>
                    <a:pt x="354596" y="444169"/>
                  </a:lnTo>
                  <a:lnTo>
                    <a:pt x="355168" y="442899"/>
                  </a:lnTo>
                  <a:lnTo>
                    <a:pt x="354076" y="442899"/>
                  </a:lnTo>
                  <a:lnTo>
                    <a:pt x="354952" y="441629"/>
                  </a:lnTo>
                  <a:lnTo>
                    <a:pt x="355815" y="440359"/>
                  </a:lnTo>
                  <a:lnTo>
                    <a:pt x="355701" y="439089"/>
                  </a:lnTo>
                  <a:lnTo>
                    <a:pt x="354863" y="440359"/>
                  </a:lnTo>
                  <a:lnTo>
                    <a:pt x="353809" y="441629"/>
                  </a:lnTo>
                  <a:lnTo>
                    <a:pt x="353453" y="440359"/>
                  </a:lnTo>
                  <a:lnTo>
                    <a:pt x="353187" y="442899"/>
                  </a:lnTo>
                  <a:lnTo>
                    <a:pt x="349846" y="445439"/>
                  </a:lnTo>
                  <a:lnTo>
                    <a:pt x="351917" y="441629"/>
                  </a:lnTo>
                  <a:lnTo>
                    <a:pt x="353999" y="437819"/>
                  </a:lnTo>
                  <a:lnTo>
                    <a:pt x="350659" y="440359"/>
                  </a:lnTo>
                  <a:lnTo>
                    <a:pt x="352145" y="439089"/>
                  </a:lnTo>
                  <a:lnTo>
                    <a:pt x="350659" y="439089"/>
                  </a:lnTo>
                  <a:lnTo>
                    <a:pt x="348691" y="436549"/>
                  </a:lnTo>
                  <a:lnTo>
                    <a:pt x="345694" y="440093"/>
                  </a:lnTo>
                  <a:lnTo>
                    <a:pt x="346214" y="437819"/>
                  </a:lnTo>
                  <a:lnTo>
                    <a:pt x="346837" y="437819"/>
                  </a:lnTo>
                  <a:lnTo>
                    <a:pt x="344970" y="436549"/>
                  </a:lnTo>
                  <a:lnTo>
                    <a:pt x="339382" y="440359"/>
                  </a:lnTo>
                  <a:lnTo>
                    <a:pt x="339191" y="437819"/>
                  </a:lnTo>
                  <a:lnTo>
                    <a:pt x="339090" y="436549"/>
                  </a:lnTo>
                  <a:lnTo>
                    <a:pt x="339979" y="435279"/>
                  </a:lnTo>
                  <a:lnTo>
                    <a:pt x="339369" y="435279"/>
                  </a:lnTo>
                  <a:lnTo>
                    <a:pt x="337908" y="437819"/>
                  </a:lnTo>
                  <a:lnTo>
                    <a:pt x="338124" y="436549"/>
                  </a:lnTo>
                  <a:lnTo>
                    <a:pt x="338442" y="435279"/>
                  </a:lnTo>
                  <a:lnTo>
                    <a:pt x="339013" y="435279"/>
                  </a:lnTo>
                  <a:lnTo>
                    <a:pt x="338848" y="434009"/>
                  </a:lnTo>
                  <a:lnTo>
                    <a:pt x="336473" y="436549"/>
                  </a:lnTo>
                  <a:lnTo>
                    <a:pt x="336346" y="435279"/>
                  </a:lnTo>
                  <a:lnTo>
                    <a:pt x="337654" y="434009"/>
                  </a:lnTo>
                  <a:lnTo>
                    <a:pt x="336448" y="431469"/>
                  </a:lnTo>
                  <a:lnTo>
                    <a:pt x="332308" y="436549"/>
                  </a:lnTo>
                  <a:lnTo>
                    <a:pt x="329958" y="436549"/>
                  </a:lnTo>
                  <a:lnTo>
                    <a:pt x="330504" y="435279"/>
                  </a:lnTo>
                  <a:lnTo>
                    <a:pt x="332155" y="431469"/>
                  </a:lnTo>
                  <a:lnTo>
                    <a:pt x="331152" y="430199"/>
                  </a:lnTo>
                  <a:lnTo>
                    <a:pt x="330669" y="428929"/>
                  </a:lnTo>
                  <a:lnTo>
                    <a:pt x="331012" y="427659"/>
                  </a:lnTo>
                  <a:lnTo>
                    <a:pt x="328815" y="426389"/>
                  </a:lnTo>
                  <a:lnTo>
                    <a:pt x="325361" y="428688"/>
                  </a:lnTo>
                  <a:lnTo>
                    <a:pt x="325361" y="451789"/>
                  </a:lnTo>
                  <a:lnTo>
                    <a:pt x="324294" y="454101"/>
                  </a:lnTo>
                  <a:lnTo>
                    <a:pt x="324053" y="453059"/>
                  </a:lnTo>
                  <a:lnTo>
                    <a:pt x="325361" y="451789"/>
                  </a:lnTo>
                  <a:lnTo>
                    <a:pt x="325361" y="428688"/>
                  </a:lnTo>
                  <a:lnTo>
                    <a:pt x="324980" y="428929"/>
                  </a:lnTo>
                  <a:lnTo>
                    <a:pt x="321779" y="428929"/>
                  </a:lnTo>
                  <a:lnTo>
                    <a:pt x="322287" y="426389"/>
                  </a:lnTo>
                  <a:lnTo>
                    <a:pt x="322541" y="425119"/>
                  </a:lnTo>
                  <a:lnTo>
                    <a:pt x="322795" y="423849"/>
                  </a:lnTo>
                  <a:lnTo>
                    <a:pt x="317957" y="425119"/>
                  </a:lnTo>
                  <a:lnTo>
                    <a:pt x="317055" y="421309"/>
                  </a:lnTo>
                  <a:lnTo>
                    <a:pt x="316992" y="422579"/>
                  </a:lnTo>
                  <a:lnTo>
                    <a:pt x="315214" y="423849"/>
                  </a:lnTo>
                  <a:lnTo>
                    <a:pt x="314502" y="423849"/>
                  </a:lnTo>
                  <a:lnTo>
                    <a:pt x="311467" y="426389"/>
                  </a:lnTo>
                  <a:lnTo>
                    <a:pt x="312940" y="423849"/>
                  </a:lnTo>
                  <a:lnTo>
                    <a:pt x="313677" y="422579"/>
                  </a:lnTo>
                  <a:lnTo>
                    <a:pt x="313829" y="422579"/>
                  </a:lnTo>
                  <a:lnTo>
                    <a:pt x="315506" y="418769"/>
                  </a:lnTo>
                  <a:lnTo>
                    <a:pt x="313055" y="418769"/>
                  </a:lnTo>
                  <a:lnTo>
                    <a:pt x="310121" y="423849"/>
                  </a:lnTo>
                  <a:lnTo>
                    <a:pt x="309905" y="421309"/>
                  </a:lnTo>
                  <a:lnTo>
                    <a:pt x="309803" y="420039"/>
                  </a:lnTo>
                  <a:lnTo>
                    <a:pt x="307454" y="418769"/>
                  </a:lnTo>
                  <a:lnTo>
                    <a:pt x="305231" y="418769"/>
                  </a:lnTo>
                  <a:lnTo>
                    <a:pt x="305244" y="416229"/>
                  </a:lnTo>
                  <a:lnTo>
                    <a:pt x="305257" y="414959"/>
                  </a:lnTo>
                  <a:lnTo>
                    <a:pt x="303999" y="416229"/>
                  </a:lnTo>
                  <a:lnTo>
                    <a:pt x="302094" y="416229"/>
                  </a:lnTo>
                  <a:lnTo>
                    <a:pt x="303657" y="414959"/>
                  </a:lnTo>
                  <a:lnTo>
                    <a:pt x="302031" y="412419"/>
                  </a:lnTo>
                  <a:lnTo>
                    <a:pt x="299834" y="411149"/>
                  </a:lnTo>
                  <a:lnTo>
                    <a:pt x="301320" y="409879"/>
                  </a:lnTo>
                  <a:lnTo>
                    <a:pt x="300380" y="408609"/>
                  </a:lnTo>
                  <a:lnTo>
                    <a:pt x="295529" y="416229"/>
                  </a:lnTo>
                  <a:lnTo>
                    <a:pt x="294462" y="416229"/>
                  </a:lnTo>
                  <a:lnTo>
                    <a:pt x="296506" y="412419"/>
                  </a:lnTo>
                  <a:lnTo>
                    <a:pt x="294640" y="411149"/>
                  </a:lnTo>
                  <a:lnTo>
                    <a:pt x="294792" y="408609"/>
                  </a:lnTo>
                  <a:lnTo>
                    <a:pt x="294944" y="406069"/>
                  </a:lnTo>
                  <a:lnTo>
                    <a:pt x="291058" y="408609"/>
                  </a:lnTo>
                  <a:lnTo>
                    <a:pt x="292163" y="407339"/>
                  </a:lnTo>
                  <a:lnTo>
                    <a:pt x="292544" y="407339"/>
                  </a:lnTo>
                  <a:lnTo>
                    <a:pt x="291769" y="406069"/>
                  </a:lnTo>
                  <a:lnTo>
                    <a:pt x="291490" y="404799"/>
                  </a:lnTo>
                  <a:lnTo>
                    <a:pt x="290944" y="402259"/>
                  </a:lnTo>
                  <a:lnTo>
                    <a:pt x="289687" y="404939"/>
                  </a:lnTo>
                  <a:lnTo>
                    <a:pt x="286346" y="406069"/>
                  </a:lnTo>
                  <a:lnTo>
                    <a:pt x="284441" y="407339"/>
                  </a:lnTo>
                  <a:lnTo>
                    <a:pt x="286169" y="404799"/>
                  </a:lnTo>
                  <a:lnTo>
                    <a:pt x="283337" y="407339"/>
                  </a:lnTo>
                  <a:lnTo>
                    <a:pt x="282765" y="408609"/>
                  </a:lnTo>
                  <a:lnTo>
                    <a:pt x="280987" y="408609"/>
                  </a:lnTo>
                  <a:lnTo>
                    <a:pt x="282003" y="406311"/>
                  </a:lnTo>
                  <a:lnTo>
                    <a:pt x="281990" y="406069"/>
                  </a:lnTo>
                  <a:lnTo>
                    <a:pt x="279844" y="408609"/>
                  </a:lnTo>
                  <a:lnTo>
                    <a:pt x="279603" y="407339"/>
                  </a:lnTo>
                  <a:lnTo>
                    <a:pt x="281025" y="406069"/>
                  </a:lnTo>
                  <a:lnTo>
                    <a:pt x="280225" y="404799"/>
                  </a:lnTo>
                  <a:lnTo>
                    <a:pt x="279742" y="406069"/>
                  </a:lnTo>
                  <a:lnTo>
                    <a:pt x="278053" y="407339"/>
                  </a:lnTo>
                  <a:lnTo>
                    <a:pt x="276821" y="408609"/>
                  </a:lnTo>
                  <a:lnTo>
                    <a:pt x="276758" y="407339"/>
                  </a:lnTo>
                  <a:lnTo>
                    <a:pt x="276682" y="406069"/>
                  </a:lnTo>
                  <a:lnTo>
                    <a:pt x="278015" y="403529"/>
                  </a:lnTo>
                  <a:lnTo>
                    <a:pt x="276999" y="404799"/>
                  </a:lnTo>
                  <a:lnTo>
                    <a:pt x="275310" y="406069"/>
                  </a:lnTo>
                  <a:lnTo>
                    <a:pt x="275183" y="404799"/>
                  </a:lnTo>
                  <a:lnTo>
                    <a:pt x="275666" y="404799"/>
                  </a:lnTo>
                  <a:lnTo>
                    <a:pt x="276466" y="403529"/>
                  </a:lnTo>
                  <a:lnTo>
                    <a:pt x="276250" y="402259"/>
                  </a:lnTo>
                  <a:lnTo>
                    <a:pt x="276072" y="401281"/>
                  </a:lnTo>
                  <a:lnTo>
                    <a:pt x="275831" y="401713"/>
                  </a:lnTo>
                  <a:lnTo>
                    <a:pt x="275704" y="402259"/>
                  </a:lnTo>
                  <a:lnTo>
                    <a:pt x="275501" y="402259"/>
                  </a:lnTo>
                  <a:lnTo>
                    <a:pt x="275590" y="402107"/>
                  </a:lnTo>
                  <a:lnTo>
                    <a:pt x="276072" y="401281"/>
                  </a:lnTo>
                  <a:lnTo>
                    <a:pt x="276987" y="399719"/>
                  </a:lnTo>
                  <a:lnTo>
                    <a:pt x="276301" y="398449"/>
                  </a:lnTo>
                  <a:lnTo>
                    <a:pt x="279133" y="395909"/>
                  </a:lnTo>
                  <a:lnTo>
                    <a:pt x="275323" y="398462"/>
                  </a:lnTo>
                  <a:lnTo>
                    <a:pt x="275323" y="401713"/>
                  </a:lnTo>
                  <a:lnTo>
                    <a:pt x="272326" y="404799"/>
                  </a:lnTo>
                  <a:lnTo>
                    <a:pt x="272872" y="402259"/>
                  </a:lnTo>
                  <a:lnTo>
                    <a:pt x="273405" y="400989"/>
                  </a:lnTo>
                  <a:lnTo>
                    <a:pt x="274828" y="400989"/>
                  </a:lnTo>
                  <a:lnTo>
                    <a:pt x="275323" y="401713"/>
                  </a:lnTo>
                  <a:lnTo>
                    <a:pt x="275323" y="398462"/>
                  </a:lnTo>
                  <a:lnTo>
                    <a:pt x="273443" y="399719"/>
                  </a:lnTo>
                  <a:lnTo>
                    <a:pt x="273215" y="398449"/>
                  </a:lnTo>
                  <a:lnTo>
                    <a:pt x="273608" y="397179"/>
                  </a:lnTo>
                  <a:lnTo>
                    <a:pt x="272986" y="397179"/>
                  </a:lnTo>
                  <a:lnTo>
                    <a:pt x="272986" y="395909"/>
                  </a:lnTo>
                  <a:lnTo>
                    <a:pt x="272859" y="395909"/>
                  </a:lnTo>
                  <a:lnTo>
                    <a:pt x="272897" y="395706"/>
                  </a:lnTo>
                  <a:lnTo>
                    <a:pt x="272719" y="395909"/>
                  </a:lnTo>
                  <a:lnTo>
                    <a:pt x="272249" y="395909"/>
                  </a:lnTo>
                  <a:lnTo>
                    <a:pt x="272529" y="394639"/>
                  </a:lnTo>
                  <a:lnTo>
                    <a:pt x="271868" y="394639"/>
                  </a:lnTo>
                  <a:lnTo>
                    <a:pt x="270243" y="395909"/>
                  </a:lnTo>
                  <a:lnTo>
                    <a:pt x="269887" y="395909"/>
                  </a:lnTo>
                  <a:lnTo>
                    <a:pt x="269100" y="398449"/>
                  </a:lnTo>
                  <a:lnTo>
                    <a:pt x="269341" y="398449"/>
                  </a:lnTo>
                  <a:lnTo>
                    <a:pt x="271284" y="398449"/>
                  </a:lnTo>
                  <a:lnTo>
                    <a:pt x="270065" y="399719"/>
                  </a:lnTo>
                  <a:lnTo>
                    <a:pt x="268947" y="400989"/>
                  </a:lnTo>
                  <a:lnTo>
                    <a:pt x="269341" y="398449"/>
                  </a:lnTo>
                  <a:lnTo>
                    <a:pt x="265976" y="402259"/>
                  </a:lnTo>
                  <a:lnTo>
                    <a:pt x="266522" y="400989"/>
                  </a:lnTo>
                  <a:lnTo>
                    <a:pt x="267627" y="398449"/>
                  </a:lnTo>
                  <a:lnTo>
                    <a:pt x="267627" y="397179"/>
                  </a:lnTo>
                  <a:lnTo>
                    <a:pt x="267716" y="395706"/>
                  </a:lnTo>
                  <a:lnTo>
                    <a:pt x="268884" y="393369"/>
                  </a:lnTo>
                  <a:lnTo>
                    <a:pt x="266484" y="393369"/>
                  </a:lnTo>
                  <a:lnTo>
                    <a:pt x="265925" y="392950"/>
                  </a:lnTo>
                  <a:lnTo>
                    <a:pt x="265925" y="412419"/>
                  </a:lnTo>
                  <a:lnTo>
                    <a:pt x="265430" y="413689"/>
                  </a:lnTo>
                  <a:lnTo>
                    <a:pt x="265582" y="413689"/>
                  </a:lnTo>
                  <a:lnTo>
                    <a:pt x="265417" y="414959"/>
                  </a:lnTo>
                  <a:lnTo>
                    <a:pt x="264579" y="414959"/>
                  </a:lnTo>
                  <a:lnTo>
                    <a:pt x="265087" y="413689"/>
                  </a:lnTo>
                  <a:lnTo>
                    <a:pt x="265747" y="412419"/>
                  </a:lnTo>
                  <a:lnTo>
                    <a:pt x="265925" y="412419"/>
                  </a:lnTo>
                  <a:lnTo>
                    <a:pt x="265925" y="392950"/>
                  </a:lnTo>
                  <a:lnTo>
                    <a:pt x="264807" y="392099"/>
                  </a:lnTo>
                  <a:lnTo>
                    <a:pt x="260692" y="395909"/>
                  </a:lnTo>
                  <a:lnTo>
                    <a:pt x="259867" y="395909"/>
                  </a:lnTo>
                  <a:lnTo>
                    <a:pt x="261124" y="394639"/>
                  </a:lnTo>
                  <a:lnTo>
                    <a:pt x="261467" y="393369"/>
                  </a:lnTo>
                  <a:lnTo>
                    <a:pt x="261200" y="393369"/>
                  </a:lnTo>
                  <a:lnTo>
                    <a:pt x="260057" y="392099"/>
                  </a:lnTo>
                  <a:lnTo>
                    <a:pt x="257619" y="394639"/>
                  </a:lnTo>
                  <a:lnTo>
                    <a:pt x="257594" y="393369"/>
                  </a:lnTo>
                  <a:lnTo>
                    <a:pt x="257581" y="392099"/>
                  </a:lnTo>
                  <a:lnTo>
                    <a:pt x="258470" y="392099"/>
                  </a:lnTo>
                  <a:lnTo>
                    <a:pt x="259346" y="390829"/>
                  </a:lnTo>
                  <a:lnTo>
                    <a:pt x="258724" y="389559"/>
                  </a:lnTo>
                  <a:lnTo>
                    <a:pt x="258102" y="388289"/>
                  </a:lnTo>
                  <a:lnTo>
                    <a:pt x="254685" y="389559"/>
                  </a:lnTo>
                  <a:lnTo>
                    <a:pt x="251396" y="389559"/>
                  </a:lnTo>
                  <a:lnTo>
                    <a:pt x="250558" y="387019"/>
                  </a:lnTo>
                  <a:lnTo>
                    <a:pt x="250126" y="388289"/>
                  </a:lnTo>
                  <a:lnTo>
                    <a:pt x="249758" y="387019"/>
                  </a:lnTo>
                  <a:lnTo>
                    <a:pt x="248691" y="383209"/>
                  </a:lnTo>
                  <a:lnTo>
                    <a:pt x="240792" y="385749"/>
                  </a:lnTo>
                  <a:lnTo>
                    <a:pt x="240766" y="383209"/>
                  </a:lnTo>
                  <a:lnTo>
                    <a:pt x="240766" y="381939"/>
                  </a:lnTo>
                  <a:lnTo>
                    <a:pt x="240741" y="379399"/>
                  </a:lnTo>
                  <a:lnTo>
                    <a:pt x="240728" y="378129"/>
                  </a:lnTo>
                  <a:lnTo>
                    <a:pt x="240449" y="376859"/>
                  </a:lnTo>
                  <a:lnTo>
                    <a:pt x="238836" y="378129"/>
                  </a:lnTo>
                  <a:lnTo>
                    <a:pt x="237096" y="379399"/>
                  </a:lnTo>
                  <a:lnTo>
                    <a:pt x="238810" y="376859"/>
                  </a:lnTo>
                  <a:lnTo>
                    <a:pt x="235572" y="379399"/>
                  </a:lnTo>
                  <a:lnTo>
                    <a:pt x="232473" y="379399"/>
                  </a:lnTo>
                  <a:lnTo>
                    <a:pt x="234784" y="375589"/>
                  </a:lnTo>
                  <a:lnTo>
                    <a:pt x="237858" y="370509"/>
                  </a:lnTo>
                  <a:lnTo>
                    <a:pt x="232930" y="373049"/>
                  </a:lnTo>
                  <a:lnTo>
                    <a:pt x="231838" y="375589"/>
                  </a:lnTo>
                  <a:lnTo>
                    <a:pt x="231444" y="374319"/>
                  </a:lnTo>
                  <a:lnTo>
                    <a:pt x="229031" y="374319"/>
                  </a:lnTo>
                  <a:lnTo>
                    <a:pt x="229082" y="374167"/>
                  </a:lnTo>
                  <a:lnTo>
                    <a:pt x="229463" y="373049"/>
                  </a:lnTo>
                  <a:lnTo>
                    <a:pt x="230479" y="371779"/>
                  </a:lnTo>
                  <a:lnTo>
                    <a:pt x="227101" y="373049"/>
                  </a:lnTo>
                  <a:lnTo>
                    <a:pt x="226606" y="370509"/>
                  </a:lnTo>
                  <a:lnTo>
                    <a:pt x="231406" y="367969"/>
                  </a:lnTo>
                  <a:lnTo>
                    <a:pt x="229793" y="366699"/>
                  </a:lnTo>
                  <a:lnTo>
                    <a:pt x="228727" y="366699"/>
                  </a:lnTo>
                  <a:lnTo>
                    <a:pt x="224853" y="367969"/>
                  </a:lnTo>
                  <a:lnTo>
                    <a:pt x="224409" y="369239"/>
                  </a:lnTo>
                  <a:lnTo>
                    <a:pt x="224624" y="369239"/>
                  </a:lnTo>
                  <a:lnTo>
                    <a:pt x="224459" y="370509"/>
                  </a:lnTo>
                  <a:lnTo>
                    <a:pt x="223431" y="371779"/>
                  </a:lnTo>
                  <a:lnTo>
                    <a:pt x="222275" y="371779"/>
                  </a:lnTo>
                  <a:lnTo>
                    <a:pt x="219087" y="375589"/>
                  </a:lnTo>
                  <a:lnTo>
                    <a:pt x="215442" y="379399"/>
                  </a:lnTo>
                  <a:lnTo>
                    <a:pt x="214871" y="383209"/>
                  </a:lnTo>
                  <a:lnTo>
                    <a:pt x="217817" y="381939"/>
                  </a:lnTo>
                  <a:lnTo>
                    <a:pt x="216966" y="383844"/>
                  </a:lnTo>
                  <a:lnTo>
                    <a:pt x="217576" y="383209"/>
                  </a:lnTo>
                  <a:lnTo>
                    <a:pt x="216877" y="384479"/>
                  </a:lnTo>
                  <a:lnTo>
                    <a:pt x="216496" y="385699"/>
                  </a:lnTo>
                  <a:lnTo>
                    <a:pt x="219722" y="383628"/>
                  </a:lnTo>
                  <a:lnTo>
                    <a:pt x="219773" y="383209"/>
                  </a:lnTo>
                  <a:lnTo>
                    <a:pt x="220370" y="383209"/>
                  </a:lnTo>
                  <a:lnTo>
                    <a:pt x="221488" y="383209"/>
                  </a:lnTo>
                  <a:lnTo>
                    <a:pt x="220624" y="384479"/>
                  </a:lnTo>
                  <a:lnTo>
                    <a:pt x="219354" y="387019"/>
                  </a:lnTo>
                  <a:lnTo>
                    <a:pt x="221145" y="385749"/>
                  </a:lnTo>
                  <a:lnTo>
                    <a:pt x="220433" y="387019"/>
                  </a:lnTo>
                  <a:lnTo>
                    <a:pt x="220713" y="387019"/>
                  </a:lnTo>
                  <a:lnTo>
                    <a:pt x="221056" y="388289"/>
                  </a:lnTo>
                  <a:lnTo>
                    <a:pt x="222948" y="385749"/>
                  </a:lnTo>
                  <a:lnTo>
                    <a:pt x="221792" y="388289"/>
                  </a:lnTo>
                  <a:lnTo>
                    <a:pt x="225196" y="387019"/>
                  </a:lnTo>
                  <a:lnTo>
                    <a:pt x="223354" y="389458"/>
                  </a:lnTo>
                  <a:lnTo>
                    <a:pt x="225501" y="388289"/>
                  </a:lnTo>
                  <a:lnTo>
                    <a:pt x="226098" y="388289"/>
                  </a:lnTo>
                  <a:lnTo>
                    <a:pt x="221805" y="392099"/>
                  </a:lnTo>
                  <a:lnTo>
                    <a:pt x="227571" y="390867"/>
                  </a:lnTo>
                  <a:lnTo>
                    <a:pt x="227761" y="390829"/>
                  </a:lnTo>
                  <a:lnTo>
                    <a:pt x="227698" y="394639"/>
                  </a:lnTo>
                  <a:lnTo>
                    <a:pt x="230568" y="393369"/>
                  </a:lnTo>
                  <a:lnTo>
                    <a:pt x="229628" y="394639"/>
                  </a:lnTo>
                  <a:lnTo>
                    <a:pt x="230111" y="394639"/>
                  </a:lnTo>
                  <a:lnTo>
                    <a:pt x="229374" y="395909"/>
                  </a:lnTo>
                  <a:lnTo>
                    <a:pt x="229260" y="397179"/>
                  </a:lnTo>
                  <a:lnTo>
                    <a:pt x="231838" y="394639"/>
                  </a:lnTo>
                  <a:lnTo>
                    <a:pt x="233476" y="394639"/>
                  </a:lnTo>
                  <a:lnTo>
                    <a:pt x="235572" y="393369"/>
                  </a:lnTo>
                  <a:lnTo>
                    <a:pt x="234022" y="397179"/>
                  </a:lnTo>
                  <a:lnTo>
                    <a:pt x="232156" y="395909"/>
                  </a:lnTo>
                  <a:lnTo>
                    <a:pt x="230124" y="399719"/>
                  </a:lnTo>
                  <a:lnTo>
                    <a:pt x="232092" y="397179"/>
                  </a:lnTo>
                  <a:lnTo>
                    <a:pt x="233591" y="398449"/>
                  </a:lnTo>
                  <a:lnTo>
                    <a:pt x="234975" y="395909"/>
                  </a:lnTo>
                  <a:lnTo>
                    <a:pt x="234315" y="397916"/>
                  </a:lnTo>
                  <a:lnTo>
                    <a:pt x="233095" y="399719"/>
                  </a:lnTo>
                  <a:lnTo>
                    <a:pt x="234162" y="398449"/>
                  </a:lnTo>
                  <a:lnTo>
                    <a:pt x="235229" y="397179"/>
                  </a:lnTo>
                  <a:lnTo>
                    <a:pt x="236296" y="395909"/>
                  </a:lnTo>
                  <a:lnTo>
                    <a:pt x="234213" y="399719"/>
                  </a:lnTo>
                  <a:lnTo>
                    <a:pt x="236651" y="397179"/>
                  </a:lnTo>
                  <a:lnTo>
                    <a:pt x="236054" y="399719"/>
                  </a:lnTo>
                  <a:lnTo>
                    <a:pt x="234010" y="400989"/>
                  </a:lnTo>
                  <a:lnTo>
                    <a:pt x="235966" y="400989"/>
                  </a:lnTo>
                  <a:lnTo>
                    <a:pt x="235521" y="402259"/>
                  </a:lnTo>
                  <a:lnTo>
                    <a:pt x="233514" y="403529"/>
                  </a:lnTo>
                  <a:lnTo>
                    <a:pt x="234518" y="404799"/>
                  </a:lnTo>
                  <a:lnTo>
                    <a:pt x="236270" y="400989"/>
                  </a:lnTo>
                  <a:lnTo>
                    <a:pt x="237820" y="398449"/>
                  </a:lnTo>
                  <a:lnTo>
                    <a:pt x="239712" y="399719"/>
                  </a:lnTo>
                  <a:lnTo>
                    <a:pt x="236702" y="402259"/>
                  </a:lnTo>
                  <a:lnTo>
                    <a:pt x="235940" y="403529"/>
                  </a:lnTo>
                  <a:lnTo>
                    <a:pt x="237337" y="403529"/>
                  </a:lnTo>
                  <a:lnTo>
                    <a:pt x="240030" y="400989"/>
                  </a:lnTo>
                  <a:lnTo>
                    <a:pt x="240525" y="400989"/>
                  </a:lnTo>
                  <a:lnTo>
                    <a:pt x="240195" y="402259"/>
                  </a:lnTo>
                  <a:lnTo>
                    <a:pt x="239572" y="403529"/>
                  </a:lnTo>
                  <a:lnTo>
                    <a:pt x="242201" y="400989"/>
                  </a:lnTo>
                  <a:lnTo>
                    <a:pt x="242087" y="404799"/>
                  </a:lnTo>
                  <a:lnTo>
                    <a:pt x="242709" y="404317"/>
                  </a:lnTo>
                  <a:lnTo>
                    <a:pt x="243624" y="404812"/>
                  </a:lnTo>
                  <a:lnTo>
                    <a:pt x="243967" y="404025"/>
                  </a:lnTo>
                  <a:lnTo>
                    <a:pt x="244398" y="403212"/>
                  </a:lnTo>
                  <a:lnTo>
                    <a:pt x="244627" y="402818"/>
                  </a:lnTo>
                  <a:lnTo>
                    <a:pt x="243738" y="404202"/>
                  </a:lnTo>
                  <a:lnTo>
                    <a:pt x="242938" y="404126"/>
                  </a:lnTo>
                  <a:lnTo>
                    <a:pt x="244627" y="402818"/>
                  </a:lnTo>
                  <a:lnTo>
                    <a:pt x="245008" y="402513"/>
                  </a:lnTo>
                  <a:lnTo>
                    <a:pt x="244881" y="403529"/>
                  </a:lnTo>
                  <a:lnTo>
                    <a:pt x="245364" y="402259"/>
                  </a:lnTo>
                  <a:lnTo>
                    <a:pt x="245859" y="400989"/>
                  </a:lnTo>
                  <a:lnTo>
                    <a:pt x="246989" y="399719"/>
                  </a:lnTo>
                  <a:lnTo>
                    <a:pt x="247853" y="398449"/>
                  </a:lnTo>
                  <a:lnTo>
                    <a:pt x="248348" y="398449"/>
                  </a:lnTo>
                  <a:lnTo>
                    <a:pt x="250139" y="397179"/>
                  </a:lnTo>
                  <a:lnTo>
                    <a:pt x="248818" y="399719"/>
                  </a:lnTo>
                  <a:lnTo>
                    <a:pt x="248500" y="399719"/>
                  </a:lnTo>
                  <a:lnTo>
                    <a:pt x="247421" y="402145"/>
                  </a:lnTo>
                  <a:lnTo>
                    <a:pt x="250024" y="400989"/>
                  </a:lnTo>
                  <a:lnTo>
                    <a:pt x="250151" y="402259"/>
                  </a:lnTo>
                  <a:lnTo>
                    <a:pt x="248234" y="404799"/>
                  </a:lnTo>
                  <a:lnTo>
                    <a:pt x="247751" y="402259"/>
                  </a:lnTo>
                  <a:lnTo>
                    <a:pt x="246888" y="404799"/>
                  </a:lnTo>
                  <a:lnTo>
                    <a:pt x="246557" y="403529"/>
                  </a:lnTo>
                  <a:lnTo>
                    <a:pt x="244132" y="408609"/>
                  </a:lnTo>
                  <a:lnTo>
                    <a:pt x="246087" y="402259"/>
                  </a:lnTo>
                  <a:lnTo>
                    <a:pt x="243382" y="407339"/>
                  </a:lnTo>
                  <a:lnTo>
                    <a:pt x="244284" y="409879"/>
                  </a:lnTo>
                  <a:lnTo>
                    <a:pt x="245186" y="408609"/>
                  </a:lnTo>
                  <a:lnTo>
                    <a:pt x="246087" y="407339"/>
                  </a:lnTo>
                  <a:lnTo>
                    <a:pt x="247002" y="409879"/>
                  </a:lnTo>
                  <a:lnTo>
                    <a:pt x="248488" y="408609"/>
                  </a:lnTo>
                  <a:lnTo>
                    <a:pt x="248589" y="407339"/>
                  </a:lnTo>
                  <a:lnTo>
                    <a:pt x="250075" y="406069"/>
                  </a:lnTo>
                  <a:lnTo>
                    <a:pt x="254266" y="404799"/>
                  </a:lnTo>
                  <a:lnTo>
                    <a:pt x="246608" y="413689"/>
                  </a:lnTo>
                  <a:lnTo>
                    <a:pt x="250926" y="411149"/>
                  </a:lnTo>
                  <a:lnTo>
                    <a:pt x="252704" y="409879"/>
                  </a:lnTo>
                  <a:lnTo>
                    <a:pt x="255447" y="406069"/>
                  </a:lnTo>
                  <a:lnTo>
                    <a:pt x="255206" y="408609"/>
                  </a:lnTo>
                  <a:lnTo>
                    <a:pt x="252514" y="412419"/>
                  </a:lnTo>
                  <a:lnTo>
                    <a:pt x="253771" y="413689"/>
                  </a:lnTo>
                  <a:lnTo>
                    <a:pt x="254723" y="411594"/>
                  </a:lnTo>
                  <a:lnTo>
                    <a:pt x="254736" y="411149"/>
                  </a:lnTo>
                  <a:lnTo>
                    <a:pt x="254838" y="411327"/>
                  </a:lnTo>
                  <a:lnTo>
                    <a:pt x="254927" y="411149"/>
                  </a:lnTo>
                  <a:lnTo>
                    <a:pt x="256654" y="407339"/>
                  </a:lnTo>
                  <a:lnTo>
                    <a:pt x="256654" y="411149"/>
                  </a:lnTo>
                  <a:lnTo>
                    <a:pt x="255485" y="412419"/>
                  </a:lnTo>
                  <a:lnTo>
                    <a:pt x="254838" y="411327"/>
                  </a:lnTo>
                  <a:lnTo>
                    <a:pt x="254723" y="411594"/>
                  </a:lnTo>
                  <a:lnTo>
                    <a:pt x="254685" y="412419"/>
                  </a:lnTo>
                  <a:lnTo>
                    <a:pt x="253885" y="414959"/>
                  </a:lnTo>
                  <a:lnTo>
                    <a:pt x="255765" y="412419"/>
                  </a:lnTo>
                  <a:lnTo>
                    <a:pt x="256705" y="411149"/>
                  </a:lnTo>
                  <a:lnTo>
                    <a:pt x="257467" y="411149"/>
                  </a:lnTo>
                  <a:lnTo>
                    <a:pt x="255600" y="413689"/>
                  </a:lnTo>
                  <a:lnTo>
                    <a:pt x="257479" y="414959"/>
                  </a:lnTo>
                  <a:lnTo>
                    <a:pt x="260667" y="413689"/>
                  </a:lnTo>
                  <a:lnTo>
                    <a:pt x="262763" y="414959"/>
                  </a:lnTo>
                  <a:lnTo>
                    <a:pt x="262064" y="414959"/>
                  </a:lnTo>
                  <a:lnTo>
                    <a:pt x="261150" y="416229"/>
                  </a:lnTo>
                  <a:lnTo>
                    <a:pt x="260946" y="417499"/>
                  </a:lnTo>
                  <a:lnTo>
                    <a:pt x="264121" y="417499"/>
                  </a:lnTo>
                  <a:lnTo>
                    <a:pt x="265379" y="421309"/>
                  </a:lnTo>
                  <a:lnTo>
                    <a:pt x="266407" y="423849"/>
                  </a:lnTo>
                  <a:lnTo>
                    <a:pt x="268922" y="421309"/>
                  </a:lnTo>
                  <a:lnTo>
                    <a:pt x="269100" y="422579"/>
                  </a:lnTo>
                  <a:lnTo>
                    <a:pt x="270154" y="421309"/>
                  </a:lnTo>
                  <a:lnTo>
                    <a:pt x="270764" y="421309"/>
                  </a:lnTo>
                  <a:lnTo>
                    <a:pt x="269824" y="422579"/>
                  </a:lnTo>
                  <a:lnTo>
                    <a:pt x="269011" y="423849"/>
                  </a:lnTo>
                  <a:lnTo>
                    <a:pt x="271932" y="422579"/>
                  </a:lnTo>
                  <a:lnTo>
                    <a:pt x="276288" y="421309"/>
                  </a:lnTo>
                  <a:lnTo>
                    <a:pt x="276072" y="425119"/>
                  </a:lnTo>
                  <a:lnTo>
                    <a:pt x="275272" y="426389"/>
                  </a:lnTo>
                  <a:lnTo>
                    <a:pt x="275818" y="427659"/>
                  </a:lnTo>
                  <a:lnTo>
                    <a:pt x="280035" y="421309"/>
                  </a:lnTo>
                  <a:lnTo>
                    <a:pt x="279615" y="425119"/>
                  </a:lnTo>
                  <a:lnTo>
                    <a:pt x="279107" y="425119"/>
                  </a:lnTo>
                  <a:lnTo>
                    <a:pt x="281038" y="427659"/>
                  </a:lnTo>
                  <a:lnTo>
                    <a:pt x="285419" y="427659"/>
                  </a:lnTo>
                  <a:lnTo>
                    <a:pt x="285051" y="432739"/>
                  </a:lnTo>
                  <a:lnTo>
                    <a:pt x="287769" y="428929"/>
                  </a:lnTo>
                  <a:lnTo>
                    <a:pt x="286689" y="435279"/>
                  </a:lnTo>
                  <a:lnTo>
                    <a:pt x="290080" y="430199"/>
                  </a:lnTo>
                  <a:lnTo>
                    <a:pt x="290017" y="434009"/>
                  </a:lnTo>
                  <a:lnTo>
                    <a:pt x="289013" y="435279"/>
                  </a:lnTo>
                  <a:lnTo>
                    <a:pt x="290106" y="437819"/>
                  </a:lnTo>
                  <a:lnTo>
                    <a:pt x="290550" y="439089"/>
                  </a:lnTo>
                  <a:lnTo>
                    <a:pt x="292963" y="435279"/>
                  </a:lnTo>
                  <a:lnTo>
                    <a:pt x="294005" y="435279"/>
                  </a:lnTo>
                  <a:lnTo>
                    <a:pt x="292379" y="437819"/>
                  </a:lnTo>
                  <a:lnTo>
                    <a:pt x="295071" y="435279"/>
                  </a:lnTo>
                  <a:lnTo>
                    <a:pt x="293624" y="439089"/>
                  </a:lnTo>
                  <a:lnTo>
                    <a:pt x="294538" y="439089"/>
                  </a:lnTo>
                  <a:lnTo>
                    <a:pt x="294741" y="438340"/>
                  </a:lnTo>
                  <a:lnTo>
                    <a:pt x="294919" y="438378"/>
                  </a:lnTo>
                  <a:lnTo>
                    <a:pt x="295160" y="438137"/>
                  </a:lnTo>
                  <a:lnTo>
                    <a:pt x="294754" y="438251"/>
                  </a:lnTo>
                  <a:lnTo>
                    <a:pt x="294881" y="437819"/>
                  </a:lnTo>
                  <a:lnTo>
                    <a:pt x="295414" y="436549"/>
                  </a:lnTo>
                  <a:lnTo>
                    <a:pt x="297192" y="436549"/>
                  </a:lnTo>
                  <a:lnTo>
                    <a:pt x="296799" y="440359"/>
                  </a:lnTo>
                  <a:lnTo>
                    <a:pt x="295998" y="441629"/>
                  </a:lnTo>
                  <a:lnTo>
                    <a:pt x="299859" y="440359"/>
                  </a:lnTo>
                  <a:lnTo>
                    <a:pt x="299148" y="441629"/>
                  </a:lnTo>
                  <a:lnTo>
                    <a:pt x="298513" y="441629"/>
                  </a:lnTo>
                  <a:lnTo>
                    <a:pt x="297751" y="442899"/>
                  </a:lnTo>
                  <a:lnTo>
                    <a:pt x="299250" y="441629"/>
                  </a:lnTo>
                  <a:lnTo>
                    <a:pt x="300748" y="440359"/>
                  </a:lnTo>
                  <a:lnTo>
                    <a:pt x="296291" y="445439"/>
                  </a:lnTo>
                  <a:lnTo>
                    <a:pt x="299021" y="444169"/>
                  </a:lnTo>
                  <a:lnTo>
                    <a:pt x="299237" y="442899"/>
                  </a:lnTo>
                  <a:lnTo>
                    <a:pt x="300075" y="441629"/>
                  </a:lnTo>
                  <a:lnTo>
                    <a:pt x="300431" y="441629"/>
                  </a:lnTo>
                  <a:lnTo>
                    <a:pt x="300062" y="442899"/>
                  </a:lnTo>
                  <a:lnTo>
                    <a:pt x="301472" y="444169"/>
                  </a:lnTo>
                  <a:lnTo>
                    <a:pt x="302920" y="444169"/>
                  </a:lnTo>
                  <a:lnTo>
                    <a:pt x="301599" y="445439"/>
                  </a:lnTo>
                  <a:lnTo>
                    <a:pt x="303199" y="447979"/>
                  </a:lnTo>
                  <a:lnTo>
                    <a:pt x="306095" y="446709"/>
                  </a:lnTo>
                  <a:lnTo>
                    <a:pt x="308178" y="447979"/>
                  </a:lnTo>
                  <a:lnTo>
                    <a:pt x="307936" y="446709"/>
                  </a:lnTo>
                  <a:lnTo>
                    <a:pt x="310007" y="444169"/>
                  </a:lnTo>
                  <a:lnTo>
                    <a:pt x="310807" y="444169"/>
                  </a:lnTo>
                  <a:lnTo>
                    <a:pt x="310464" y="444766"/>
                  </a:lnTo>
                  <a:lnTo>
                    <a:pt x="311442" y="444169"/>
                  </a:lnTo>
                  <a:lnTo>
                    <a:pt x="312026" y="444169"/>
                  </a:lnTo>
                  <a:lnTo>
                    <a:pt x="310070" y="447979"/>
                  </a:lnTo>
                  <a:lnTo>
                    <a:pt x="309676" y="449249"/>
                  </a:lnTo>
                  <a:lnTo>
                    <a:pt x="308991" y="450519"/>
                  </a:lnTo>
                  <a:lnTo>
                    <a:pt x="310413" y="447979"/>
                  </a:lnTo>
                  <a:lnTo>
                    <a:pt x="308978" y="454329"/>
                  </a:lnTo>
                  <a:lnTo>
                    <a:pt x="311340" y="450519"/>
                  </a:lnTo>
                  <a:lnTo>
                    <a:pt x="310896" y="451789"/>
                  </a:lnTo>
                  <a:lnTo>
                    <a:pt x="313004" y="453059"/>
                  </a:lnTo>
                  <a:lnTo>
                    <a:pt x="316318" y="453059"/>
                  </a:lnTo>
                  <a:lnTo>
                    <a:pt x="317754" y="450519"/>
                  </a:lnTo>
                  <a:lnTo>
                    <a:pt x="318122" y="451789"/>
                  </a:lnTo>
                  <a:lnTo>
                    <a:pt x="319760" y="450519"/>
                  </a:lnTo>
                  <a:lnTo>
                    <a:pt x="320586" y="451789"/>
                  </a:lnTo>
                  <a:lnTo>
                    <a:pt x="320916" y="454329"/>
                  </a:lnTo>
                  <a:lnTo>
                    <a:pt x="324180" y="454329"/>
                  </a:lnTo>
                  <a:lnTo>
                    <a:pt x="324345" y="454329"/>
                  </a:lnTo>
                  <a:lnTo>
                    <a:pt x="325843" y="454329"/>
                  </a:lnTo>
                  <a:lnTo>
                    <a:pt x="324142" y="455599"/>
                  </a:lnTo>
                  <a:lnTo>
                    <a:pt x="326199" y="456869"/>
                  </a:lnTo>
                  <a:lnTo>
                    <a:pt x="326758" y="456869"/>
                  </a:lnTo>
                  <a:lnTo>
                    <a:pt x="330098" y="455599"/>
                  </a:lnTo>
                  <a:lnTo>
                    <a:pt x="330352" y="454329"/>
                  </a:lnTo>
                  <a:lnTo>
                    <a:pt x="330860" y="453059"/>
                  </a:lnTo>
                  <a:lnTo>
                    <a:pt x="331482" y="453059"/>
                  </a:lnTo>
                  <a:lnTo>
                    <a:pt x="331304" y="455599"/>
                  </a:lnTo>
                  <a:lnTo>
                    <a:pt x="330644" y="455599"/>
                  </a:lnTo>
                  <a:lnTo>
                    <a:pt x="330403" y="456869"/>
                  </a:lnTo>
                  <a:lnTo>
                    <a:pt x="334848" y="454329"/>
                  </a:lnTo>
                  <a:lnTo>
                    <a:pt x="332892" y="467029"/>
                  </a:lnTo>
                  <a:lnTo>
                    <a:pt x="337540" y="461949"/>
                  </a:lnTo>
                  <a:lnTo>
                    <a:pt x="337299" y="463219"/>
                  </a:lnTo>
                  <a:lnTo>
                    <a:pt x="339051" y="461949"/>
                  </a:lnTo>
                  <a:lnTo>
                    <a:pt x="340804" y="460679"/>
                  </a:lnTo>
                  <a:lnTo>
                    <a:pt x="341604" y="461949"/>
                  </a:lnTo>
                  <a:lnTo>
                    <a:pt x="339293" y="463219"/>
                  </a:lnTo>
                  <a:lnTo>
                    <a:pt x="339305" y="464489"/>
                  </a:lnTo>
                  <a:lnTo>
                    <a:pt x="343674" y="461949"/>
                  </a:lnTo>
                  <a:lnTo>
                    <a:pt x="342773" y="467029"/>
                  </a:lnTo>
                  <a:lnTo>
                    <a:pt x="346049" y="465759"/>
                  </a:lnTo>
                  <a:lnTo>
                    <a:pt x="344106" y="473379"/>
                  </a:lnTo>
                  <a:lnTo>
                    <a:pt x="351663" y="467029"/>
                  </a:lnTo>
                  <a:lnTo>
                    <a:pt x="351523" y="473379"/>
                  </a:lnTo>
                  <a:lnTo>
                    <a:pt x="352209" y="470839"/>
                  </a:lnTo>
                  <a:lnTo>
                    <a:pt x="353517" y="469569"/>
                  </a:lnTo>
                  <a:lnTo>
                    <a:pt x="352958" y="470839"/>
                  </a:lnTo>
                  <a:lnTo>
                    <a:pt x="358914" y="470839"/>
                  </a:lnTo>
                  <a:lnTo>
                    <a:pt x="361696" y="477189"/>
                  </a:lnTo>
                  <a:lnTo>
                    <a:pt x="365696" y="480999"/>
                  </a:lnTo>
                  <a:lnTo>
                    <a:pt x="367220" y="482269"/>
                  </a:lnTo>
                  <a:lnTo>
                    <a:pt x="370573" y="472109"/>
                  </a:lnTo>
                  <a:lnTo>
                    <a:pt x="370916" y="477189"/>
                  </a:lnTo>
                  <a:lnTo>
                    <a:pt x="368922" y="479729"/>
                  </a:lnTo>
                  <a:lnTo>
                    <a:pt x="374002" y="478459"/>
                  </a:lnTo>
                  <a:lnTo>
                    <a:pt x="375932" y="483539"/>
                  </a:lnTo>
                  <a:lnTo>
                    <a:pt x="380161" y="482422"/>
                  </a:lnTo>
                  <a:lnTo>
                    <a:pt x="379806" y="483539"/>
                  </a:lnTo>
                  <a:lnTo>
                    <a:pt x="379476" y="483539"/>
                  </a:lnTo>
                  <a:lnTo>
                    <a:pt x="379234" y="486079"/>
                  </a:lnTo>
                  <a:lnTo>
                    <a:pt x="382092" y="484809"/>
                  </a:lnTo>
                  <a:lnTo>
                    <a:pt x="382905" y="482269"/>
                  </a:lnTo>
                  <a:lnTo>
                    <a:pt x="383349" y="483539"/>
                  </a:lnTo>
                  <a:lnTo>
                    <a:pt x="382308" y="484809"/>
                  </a:lnTo>
                  <a:lnTo>
                    <a:pt x="382320" y="486079"/>
                  </a:lnTo>
                  <a:lnTo>
                    <a:pt x="382397" y="487349"/>
                  </a:lnTo>
                  <a:lnTo>
                    <a:pt x="385279" y="483539"/>
                  </a:lnTo>
                  <a:lnTo>
                    <a:pt x="384619" y="486079"/>
                  </a:lnTo>
                  <a:lnTo>
                    <a:pt x="384924" y="486079"/>
                  </a:lnTo>
                  <a:lnTo>
                    <a:pt x="386067" y="487349"/>
                  </a:lnTo>
                  <a:lnTo>
                    <a:pt x="386715" y="484809"/>
                  </a:lnTo>
                  <a:lnTo>
                    <a:pt x="387477" y="486079"/>
                  </a:lnTo>
                  <a:lnTo>
                    <a:pt x="389648" y="484809"/>
                  </a:lnTo>
                  <a:lnTo>
                    <a:pt x="389991" y="485965"/>
                  </a:lnTo>
                  <a:lnTo>
                    <a:pt x="389877" y="486105"/>
                  </a:lnTo>
                  <a:lnTo>
                    <a:pt x="389750" y="486257"/>
                  </a:lnTo>
                  <a:lnTo>
                    <a:pt x="389585" y="486562"/>
                  </a:lnTo>
                  <a:lnTo>
                    <a:pt x="389978" y="488099"/>
                  </a:lnTo>
                  <a:lnTo>
                    <a:pt x="390131" y="487045"/>
                  </a:lnTo>
                  <a:lnTo>
                    <a:pt x="390118" y="486384"/>
                  </a:lnTo>
                  <a:lnTo>
                    <a:pt x="390042" y="486067"/>
                  </a:lnTo>
                  <a:lnTo>
                    <a:pt x="390956" y="484809"/>
                  </a:lnTo>
                  <a:lnTo>
                    <a:pt x="391883" y="483539"/>
                  </a:lnTo>
                  <a:lnTo>
                    <a:pt x="391642" y="488619"/>
                  </a:lnTo>
                  <a:lnTo>
                    <a:pt x="393547" y="484809"/>
                  </a:lnTo>
                  <a:lnTo>
                    <a:pt x="391706" y="488619"/>
                  </a:lnTo>
                  <a:lnTo>
                    <a:pt x="394373" y="488619"/>
                  </a:lnTo>
                  <a:lnTo>
                    <a:pt x="396011" y="487349"/>
                  </a:lnTo>
                  <a:lnTo>
                    <a:pt x="395224" y="488619"/>
                  </a:lnTo>
                  <a:lnTo>
                    <a:pt x="396176" y="488619"/>
                  </a:lnTo>
                  <a:lnTo>
                    <a:pt x="395135" y="491159"/>
                  </a:lnTo>
                  <a:lnTo>
                    <a:pt x="397281" y="491159"/>
                  </a:lnTo>
                  <a:lnTo>
                    <a:pt x="397992" y="488619"/>
                  </a:lnTo>
                  <a:lnTo>
                    <a:pt x="397675" y="493699"/>
                  </a:lnTo>
                  <a:lnTo>
                    <a:pt x="401535" y="487349"/>
                  </a:lnTo>
                  <a:lnTo>
                    <a:pt x="403085" y="484809"/>
                  </a:lnTo>
                  <a:lnTo>
                    <a:pt x="401459" y="492429"/>
                  </a:lnTo>
                  <a:lnTo>
                    <a:pt x="405142" y="491159"/>
                  </a:lnTo>
                  <a:lnTo>
                    <a:pt x="408241" y="489927"/>
                  </a:lnTo>
                  <a:lnTo>
                    <a:pt x="406628" y="494969"/>
                  </a:lnTo>
                  <a:lnTo>
                    <a:pt x="409194" y="493903"/>
                  </a:lnTo>
                  <a:lnTo>
                    <a:pt x="408254" y="489915"/>
                  </a:lnTo>
                  <a:lnTo>
                    <a:pt x="411162" y="489889"/>
                  </a:lnTo>
                  <a:lnTo>
                    <a:pt x="410044" y="493204"/>
                  </a:lnTo>
                  <a:lnTo>
                    <a:pt x="412432" y="489889"/>
                  </a:lnTo>
                  <a:lnTo>
                    <a:pt x="414375" y="492429"/>
                  </a:lnTo>
                  <a:lnTo>
                    <a:pt x="414769" y="492429"/>
                  </a:lnTo>
                  <a:lnTo>
                    <a:pt x="413346" y="493699"/>
                  </a:lnTo>
                  <a:lnTo>
                    <a:pt x="412864" y="494969"/>
                  </a:lnTo>
                  <a:lnTo>
                    <a:pt x="415874" y="493699"/>
                  </a:lnTo>
                  <a:lnTo>
                    <a:pt x="417334" y="496239"/>
                  </a:lnTo>
                  <a:lnTo>
                    <a:pt x="420128" y="495046"/>
                  </a:lnTo>
                  <a:lnTo>
                    <a:pt x="419760" y="496239"/>
                  </a:lnTo>
                  <a:lnTo>
                    <a:pt x="419900" y="496239"/>
                  </a:lnTo>
                  <a:lnTo>
                    <a:pt x="420166" y="497509"/>
                  </a:lnTo>
                  <a:lnTo>
                    <a:pt x="420827" y="494969"/>
                  </a:lnTo>
                  <a:lnTo>
                    <a:pt x="420293" y="494969"/>
                  </a:lnTo>
                  <a:lnTo>
                    <a:pt x="420420" y="493699"/>
                  </a:lnTo>
                  <a:lnTo>
                    <a:pt x="420598" y="492429"/>
                  </a:lnTo>
                  <a:lnTo>
                    <a:pt x="423913" y="489978"/>
                  </a:lnTo>
                  <a:lnTo>
                    <a:pt x="421919" y="493699"/>
                  </a:lnTo>
                  <a:lnTo>
                    <a:pt x="426212" y="489889"/>
                  </a:lnTo>
                  <a:lnTo>
                    <a:pt x="422554" y="497509"/>
                  </a:lnTo>
                  <a:lnTo>
                    <a:pt x="422960" y="497509"/>
                  </a:lnTo>
                  <a:lnTo>
                    <a:pt x="423633" y="496239"/>
                  </a:lnTo>
                  <a:lnTo>
                    <a:pt x="424040" y="494969"/>
                  </a:lnTo>
                  <a:lnTo>
                    <a:pt x="424319" y="494969"/>
                  </a:lnTo>
                  <a:lnTo>
                    <a:pt x="424167" y="496239"/>
                  </a:lnTo>
                  <a:lnTo>
                    <a:pt x="423227" y="497509"/>
                  </a:lnTo>
                  <a:lnTo>
                    <a:pt x="425107" y="497509"/>
                  </a:lnTo>
                  <a:lnTo>
                    <a:pt x="425310" y="494969"/>
                  </a:lnTo>
                  <a:lnTo>
                    <a:pt x="426656" y="494969"/>
                  </a:lnTo>
                  <a:lnTo>
                    <a:pt x="426351" y="496125"/>
                  </a:lnTo>
                  <a:lnTo>
                    <a:pt x="427164" y="494969"/>
                  </a:lnTo>
                  <a:lnTo>
                    <a:pt x="428053" y="493699"/>
                  </a:lnTo>
                  <a:lnTo>
                    <a:pt x="428917" y="494969"/>
                  </a:lnTo>
                  <a:lnTo>
                    <a:pt x="428663" y="496125"/>
                  </a:lnTo>
                  <a:lnTo>
                    <a:pt x="428637" y="496519"/>
                  </a:lnTo>
                  <a:lnTo>
                    <a:pt x="430250" y="497509"/>
                  </a:lnTo>
                  <a:lnTo>
                    <a:pt x="432485" y="493699"/>
                  </a:lnTo>
                  <a:lnTo>
                    <a:pt x="433222" y="492429"/>
                  </a:lnTo>
                  <a:lnTo>
                    <a:pt x="434759" y="494969"/>
                  </a:lnTo>
                  <a:lnTo>
                    <a:pt x="432714" y="500049"/>
                  </a:lnTo>
                  <a:lnTo>
                    <a:pt x="435025" y="497509"/>
                  </a:lnTo>
                  <a:lnTo>
                    <a:pt x="433933" y="501319"/>
                  </a:lnTo>
                  <a:lnTo>
                    <a:pt x="435457" y="500049"/>
                  </a:lnTo>
                  <a:lnTo>
                    <a:pt x="435571" y="497509"/>
                  </a:lnTo>
                  <a:lnTo>
                    <a:pt x="436575" y="498779"/>
                  </a:lnTo>
                  <a:lnTo>
                    <a:pt x="437464" y="497509"/>
                  </a:lnTo>
                  <a:lnTo>
                    <a:pt x="438353" y="496239"/>
                  </a:lnTo>
                  <a:lnTo>
                    <a:pt x="438835" y="497509"/>
                  </a:lnTo>
                  <a:lnTo>
                    <a:pt x="437578" y="498779"/>
                  </a:lnTo>
                  <a:lnTo>
                    <a:pt x="439724" y="498779"/>
                  </a:lnTo>
                  <a:lnTo>
                    <a:pt x="439102" y="497509"/>
                  </a:lnTo>
                  <a:lnTo>
                    <a:pt x="439915" y="496239"/>
                  </a:lnTo>
                  <a:lnTo>
                    <a:pt x="440690" y="495046"/>
                  </a:lnTo>
                  <a:lnTo>
                    <a:pt x="440563" y="493204"/>
                  </a:lnTo>
                  <a:lnTo>
                    <a:pt x="440499" y="492429"/>
                  </a:lnTo>
                  <a:lnTo>
                    <a:pt x="441515" y="493699"/>
                  </a:lnTo>
                  <a:lnTo>
                    <a:pt x="442518" y="493699"/>
                  </a:lnTo>
                  <a:lnTo>
                    <a:pt x="442353" y="496239"/>
                  </a:lnTo>
                  <a:lnTo>
                    <a:pt x="444144" y="493699"/>
                  </a:lnTo>
                  <a:lnTo>
                    <a:pt x="444601" y="494969"/>
                  </a:lnTo>
                  <a:lnTo>
                    <a:pt x="444436" y="496125"/>
                  </a:lnTo>
                  <a:lnTo>
                    <a:pt x="444322" y="496519"/>
                  </a:lnTo>
                  <a:lnTo>
                    <a:pt x="443306" y="499579"/>
                  </a:lnTo>
                  <a:lnTo>
                    <a:pt x="444500" y="497509"/>
                  </a:lnTo>
                  <a:lnTo>
                    <a:pt x="445693" y="500049"/>
                  </a:lnTo>
                  <a:lnTo>
                    <a:pt x="446633" y="498614"/>
                  </a:lnTo>
                  <a:lnTo>
                    <a:pt x="446341" y="499821"/>
                  </a:lnTo>
                  <a:lnTo>
                    <a:pt x="447421" y="497509"/>
                  </a:lnTo>
                  <a:lnTo>
                    <a:pt x="447649" y="498779"/>
                  </a:lnTo>
                  <a:lnTo>
                    <a:pt x="447548" y="499021"/>
                  </a:lnTo>
                  <a:lnTo>
                    <a:pt x="447052" y="501319"/>
                  </a:lnTo>
                  <a:lnTo>
                    <a:pt x="448322" y="501319"/>
                  </a:lnTo>
                  <a:lnTo>
                    <a:pt x="448119" y="497509"/>
                  </a:lnTo>
                  <a:lnTo>
                    <a:pt x="448043" y="496239"/>
                  </a:lnTo>
                  <a:lnTo>
                    <a:pt x="449097" y="498779"/>
                  </a:lnTo>
                  <a:lnTo>
                    <a:pt x="448462" y="498779"/>
                  </a:lnTo>
                  <a:lnTo>
                    <a:pt x="449834" y="501319"/>
                  </a:lnTo>
                  <a:lnTo>
                    <a:pt x="452221" y="498779"/>
                  </a:lnTo>
                  <a:lnTo>
                    <a:pt x="453390" y="500049"/>
                  </a:lnTo>
                  <a:lnTo>
                    <a:pt x="452742" y="503859"/>
                  </a:lnTo>
                  <a:lnTo>
                    <a:pt x="453796" y="503859"/>
                  </a:lnTo>
                  <a:lnTo>
                    <a:pt x="457339" y="501319"/>
                  </a:lnTo>
                  <a:lnTo>
                    <a:pt x="459028" y="502424"/>
                  </a:lnTo>
                  <a:lnTo>
                    <a:pt x="459346" y="501319"/>
                  </a:lnTo>
                  <a:lnTo>
                    <a:pt x="460819" y="496239"/>
                  </a:lnTo>
                  <a:lnTo>
                    <a:pt x="459867" y="505129"/>
                  </a:lnTo>
                  <a:lnTo>
                    <a:pt x="461695" y="502589"/>
                  </a:lnTo>
                  <a:lnTo>
                    <a:pt x="460870" y="505256"/>
                  </a:lnTo>
                  <a:lnTo>
                    <a:pt x="462013" y="506399"/>
                  </a:lnTo>
                  <a:lnTo>
                    <a:pt x="464185" y="505129"/>
                  </a:lnTo>
                  <a:lnTo>
                    <a:pt x="466928" y="503859"/>
                  </a:lnTo>
                  <a:lnTo>
                    <a:pt x="466356" y="504952"/>
                  </a:lnTo>
                  <a:lnTo>
                    <a:pt x="466318" y="505256"/>
                  </a:lnTo>
                  <a:lnTo>
                    <a:pt x="466813" y="506399"/>
                  </a:lnTo>
                  <a:lnTo>
                    <a:pt x="468414" y="506399"/>
                  </a:lnTo>
                  <a:lnTo>
                    <a:pt x="469188" y="507669"/>
                  </a:lnTo>
                  <a:lnTo>
                    <a:pt x="469849" y="506399"/>
                  </a:lnTo>
                  <a:lnTo>
                    <a:pt x="470331" y="506399"/>
                  </a:lnTo>
                  <a:lnTo>
                    <a:pt x="470547" y="503859"/>
                  </a:lnTo>
                  <a:lnTo>
                    <a:pt x="471982" y="507669"/>
                  </a:lnTo>
                  <a:lnTo>
                    <a:pt x="474345" y="507669"/>
                  </a:lnTo>
                  <a:lnTo>
                    <a:pt x="476719" y="506399"/>
                  </a:lnTo>
                  <a:lnTo>
                    <a:pt x="478193" y="508939"/>
                  </a:lnTo>
                  <a:lnTo>
                    <a:pt x="477862" y="508939"/>
                  </a:lnTo>
                  <a:lnTo>
                    <a:pt x="477126" y="510209"/>
                  </a:lnTo>
                  <a:lnTo>
                    <a:pt x="477367" y="510209"/>
                  </a:lnTo>
                  <a:lnTo>
                    <a:pt x="479945" y="508939"/>
                  </a:lnTo>
                  <a:lnTo>
                    <a:pt x="480148" y="507669"/>
                  </a:lnTo>
                  <a:lnTo>
                    <a:pt x="480352" y="506399"/>
                  </a:lnTo>
                  <a:lnTo>
                    <a:pt x="480009" y="507669"/>
                  </a:lnTo>
                  <a:lnTo>
                    <a:pt x="480009" y="506399"/>
                  </a:lnTo>
                  <a:lnTo>
                    <a:pt x="480085" y="504952"/>
                  </a:lnTo>
                  <a:lnTo>
                    <a:pt x="480644" y="503859"/>
                  </a:lnTo>
                  <a:lnTo>
                    <a:pt x="482092" y="503859"/>
                  </a:lnTo>
                  <a:lnTo>
                    <a:pt x="480885" y="504952"/>
                  </a:lnTo>
                  <a:lnTo>
                    <a:pt x="480822" y="505828"/>
                  </a:lnTo>
                  <a:lnTo>
                    <a:pt x="481152" y="507669"/>
                  </a:lnTo>
                  <a:lnTo>
                    <a:pt x="481215" y="508393"/>
                  </a:lnTo>
                  <a:lnTo>
                    <a:pt x="481215" y="508660"/>
                  </a:lnTo>
                  <a:lnTo>
                    <a:pt x="481253" y="508901"/>
                  </a:lnTo>
                  <a:lnTo>
                    <a:pt x="481291" y="508723"/>
                  </a:lnTo>
                  <a:lnTo>
                    <a:pt x="481368" y="507669"/>
                  </a:lnTo>
                  <a:lnTo>
                    <a:pt x="481723" y="507669"/>
                  </a:lnTo>
                  <a:lnTo>
                    <a:pt x="481863" y="506399"/>
                  </a:lnTo>
                  <a:lnTo>
                    <a:pt x="481990" y="511479"/>
                  </a:lnTo>
                  <a:lnTo>
                    <a:pt x="482612" y="506399"/>
                  </a:lnTo>
                  <a:lnTo>
                    <a:pt x="483235" y="501319"/>
                  </a:lnTo>
                  <a:lnTo>
                    <a:pt x="484022" y="504672"/>
                  </a:lnTo>
                  <a:lnTo>
                    <a:pt x="484085" y="505256"/>
                  </a:lnTo>
                  <a:lnTo>
                    <a:pt x="483743" y="506399"/>
                  </a:lnTo>
                  <a:lnTo>
                    <a:pt x="484492" y="506399"/>
                  </a:lnTo>
                  <a:lnTo>
                    <a:pt x="485432" y="503859"/>
                  </a:lnTo>
                  <a:lnTo>
                    <a:pt x="485787" y="504672"/>
                  </a:lnTo>
                  <a:lnTo>
                    <a:pt x="485889" y="505828"/>
                  </a:lnTo>
                  <a:lnTo>
                    <a:pt x="485673" y="507199"/>
                  </a:lnTo>
                  <a:lnTo>
                    <a:pt x="487502" y="503859"/>
                  </a:lnTo>
                  <a:lnTo>
                    <a:pt x="487654" y="506399"/>
                  </a:lnTo>
                  <a:lnTo>
                    <a:pt x="486537" y="506399"/>
                  </a:lnTo>
                  <a:lnTo>
                    <a:pt x="486181" y="507199"/>
                  </a:lnTo>
                  <a:lnTo>
                    <a:pt x="486079" y="511479"/>
                  </a:lnTo>
                  <a:lnTo>
                    <a:pt x="486384" y="510209"/>
                  </a:lnTo>
                  <a:lnTo>
                    <a:pt x="486879" y="510209"/>
                  </a:lnTo>
                  <a:lnTo>
                    <a:pt x="488073" y="512749"/>
                  </a:lnTo>
                  <a:lnTo>
                    <a:pt x="487883" y="511479"/>
                  </a:lnTo>
                  <a:lnTo>
                    <a:pt x="488454" y="510209"/>
                  </a:lnTo>
                  <a:lnTo>
                    <a:pt x="490715" y="505129"/>
                  </a:lnTo>
                  <a:lnTo>
                    <a:pt x="490550" y="510209"/>
                  </a:lnTo>
                  <a:lnTo>
                    <a:pt x="490512" y="511479"/>
                  </a:lnTo>
                  <a:lnTo>
                    <a:pt x="491528" y="509524"/>
                  </a:lnTo>
                  <a:lnTo>
                    <a:pt x="492277" y="508939"/>
                  </a:lnTo>
                  <a:lnTo>
                    <a:pt x="491451" y="512749"/>
                  </a:lnTo>
                  <a:lnTo>
                    <a:pt x="491642" y="512749"/>
                  </a:lnTo>
                  <a:lnTo>
                    <a:pt x="492023" y="514019"/>
                  </a:lnTo>
                  <a:lnTo>
                    <a:pt x="491655" y="515289"/>
                  </a:lnTo>
                  <a:lnTo>
                    <a:pt x="492950" y="512749"/>
                  </a:lnTo>
                  <a:lnTo>
                    <a:pt x="492417" y="517829"/>
                  </a:lnTo>
                  <a:lnTo>
                    <a:pt x="494271" y="514019"/>
                  </a:lnTo>
                  <a:lnTo>
                    <a:pt x="494093" y="515289"/>
                  </a:lnTo>
                  <a:lnTo>
                    <a:pt x="494703" y="514477"/>
                  </a:lnTo>
                  <a:lnTo>
                    <a:pt x="494830" y="514019"/>
                  </a:lnTo>
                  <a:lnTo>
                    <a:pt x="497039" y="510209"/>
                  </a:lnTo>
                  <a:lnTo>
                    <a:pt x="497357" y="517829"/>
                  </a:lnTo>
                  <a:lnTo>
                    <a:pt x="500494" y="514019"/>
                  </a:lnTo>
                  <a:lnTo>
                    <a:pt x="502716" y="512749"/>
                  </a:lnTo>
                  <a:lnTo>
                    <a:pt x="503783" y="508939"/>
                  </a:lnTo>
                  <a:lnTo>
                    <a:pt x="505802" y="507669"/>
                  </a:lnTo>
                  <a:lnTo>
                    <a:pt x="506018" y="510209"/>
                  </a:lnTo>
                  <a:lnTo>
                    <a:pt x="504571" y="511479"/>
                  </a:lnTo>
                  <a:lnTo>
                    <a:pt x="505167" y="512749"/>
                  </a:lnTo>
                  <a:lnTo>
                    <a:pt x="506653" y="512749"/>
                  </a:lnTo>
                  <a:lnTo>
                    <a:pt x="506717" y="515289"/>
                  </a:lnTo>
                  <a:lnTo>
                    <a:pt x="507453" y="515289"/>
                  </a:lnTo>
                  <a:lnTo>
                    <a:pt x="507771" y="512749"/>
                  </a:lnTo>
                  <a:lnTo>
                    <a:pt x="507390" y="512749"/>
                  </a:lnTo>
                  <a:lnTo>
                    <a:pt x="507860" y="511479"/>
                  </a:lnTo>
                  <a:lnTo>
                    <a:pt x="508787" y="508939"/>
                  </a:lnTo>
                  <a:close/>
                </a:path>
                <a:path w="517525" h="518795">
                  <a:moveTo>
                    <a:pt x="510235" y="514019"/>
                  </a:moveTo>
                  <a:lnTo>
                    <a:pt x="510108" y="515289"/>
                  </a:lnTo>
                  <a:lnTo>
                    <a:pt x="509193" y="516559"/>
                  </a:lnTo>
                  <a:lnTo>
                    <a:pt x="508660" y="517829"/>
                  </a:lnTo>
                  <a:lnTo>
                    <a:pt x="509765" y="516559"/>
                  </a:lnTo>
                  <a:lnTo>
                    <a:pt x="510057" y="516559"/>
                  </a:lnTo>
                  <a:lnTo>
                    <a:pt x="510235" y="514019"/>
                  </a:lnTo>
                  <a:close/>
                </a:path>
                <a:path w="517525" h="518795">
                  <a:moveTo>
                    <a:pt x="510590" y="516559"/>
                  </a:moveTo>
                  <a:lnTo>
                    <a:pt x="510057" y="516559"/>
                  </a:lnTo>
                  <a:lnTo>
                    <a:pt x="509968" y="517829"/>
                  </a:lnTo>
                  <a:lnTo>
                    <a:pt x="510590" y="516559"/>
                  </a:lnTo>
                  <a:close/>
                </a:path>
                <a:path w="517525" h="518795">
                  <a:moveTo>
                    <a:pt x="510705" y="517956"/>
                  </a:moveTo>
                  <a:lnTo>
                    <a:pt x="510400" y="518261"/>
                  </a:lnTo>
                  <a:lnTo>
                    <a:pt x="510590" y="518426"/>
                  </a:lnTo>
                  <a:lnTo>
                    <a:pt x="510641" y="518236"/>
                  </a:lnTo>
                  <a:lnTo>
                    <a:pt x="510705" y="517956"/>
                  </a:lnTo>
                  <a:close/>
                </a:path>
                <a:path w="517525" h="518795">
                  <a:moveTo>
                    <a:pt x="511022" y="517677"/>
                  </a:moveTo>
                  <a:lnTo>
                    <a:pt x="510806" y="517664"/>
                  </a:lnTo>
                  <a:lnTo>
                    <a:pt x="510705" y="517956"/>
                  </a:lnTo>
                  <a:lnTo>
                    <a:pt x="511022" y="517677"/>
                  </a:lnTo>
                  <a:close/>
                </a:path>
                <a:path w="517525" h="518795">
                  <a:moveTo>
                    <a:pt x="511670" y="517055"/>
                  </a:moveTo>
                  <a:lnTo>
                    <a:pt x="511022" y="517677"/>
                  </a:lnTo>
                  <a:lnTo>
                    <a:pt x="511187" y="517715"/>
                  </a:lnTo>
                  <a:lnTo>
                    <a:pt x="511390" y="517855"/>
                  </a:lnTo>
                  <a:lnTo>
                    <a:pt x="511670" y="517055"/>
                  </a:lnTo>
                  <a:close/>
                </a:path>
                <a:path w="517525" h="518795">
                  <a:moveTo>
                    <a:pt x="511721" y="506399"/>
                  </a:moveTo>
                  <a:lnTo>
                    <a:pt x="508546" y="512749"/>
                  </a:lnTo>
                  <a:lnTo>
                    <a:pt x="508152" y="514019"/>
                  </a:lnTo>
                  <a:lnTo>
                    <a:pt x="507580" y="516559"/>
                  </a:lnTo>
                  <a:lnTo>
                    <a:pt x="508025" y="516559"/>
                  </a:lnTo>
                  <a:lnTo>
                    <a:pt x="509219" y="514019"/>
                  </a:lnTo>
                  <a:lnTo>
                    <a:pt x="510235" y="514019"/>
                  </a:lnTo>
                  <a:lnTo>
                    <a:pt x="510400" y="512749"/>
                  </a:lnTo>
                  <a:lnTo>
                    <a:pt x="511136" y="512749"/>
                  </a:lnTo>
                  <a:lnTo>
                    <a:pt x="511721" y="506399"/>
                  </a:lnTo>
                  <a:close/>
                </a:path>
                <a:path w="517525" h="518795">
                  <a:moveTo>
                    <a:pt x="512254" y="512749"/>
                  </a:moveTo>
                  <a:lnTo>
                    <a:pt x="511873" y="512749"/>
                  </a:lnTo>
                  <a:lnTo>
                    <a:pt x="512076" y="513397"/>
                  </a:lnTo>
                  <a:lnTo>
                    <a:pt x="512254" y="512749"/>
                  </a:lnTo>
                  <a:close/>
                </a:path>
                <a:path w="517525" h="518795">
                  <a:moveTo>
                    <a:pt x="512279" y="514019"/>
                  </a:moveTo>
                  <a:lnTo>
                    <a:pt x="512076" y="513397"/>
                  </a:lnTo>
                  <a:lnTo>
                    <a:pt x="511581" y="515289"/>
                  </a:lnTo>
                  <a:lnTo>
                    <a:pt x="511225" y="515289"/>
                  </a:lnTo>
                  <a:lnTo>
                    <a:pt x="510590" y="516559"/>
                  </a:lnTo>
                  <a:lnTo>
                    <a:pt x="511441" y="516559"/>
                  </a:lnTo>
                  <a:lnTo>
                    <a:pt x="512279" y="514019"/>
                  </a:lnTo>
                  <a:close/>
                </a:path>
                <a:path w="517525" h="518795">
                  <a:moveTo>
                    <a:pt x="516039" y="513562"/>
                  </a:moveTo>
                  <a:lnTo>
                    <a:pt x="515937" y="510806"/>
                  </a:lnTo>
                  <a:lnTo>
                    <a:pt x="515188" y="510540"/>
                  </a:lnTo>
                  <a:lnTo>
                    <a:pt x="513956" y="512533"/>
                  </a:lnTo>
                  <a:lnTo>
                    <a:pt x="513918" y="511759"/>
                  </a:lnTo>
                  <a:lnTo>
                    <a:pt x="514261" y="510908"/>
                  </a:lnTo>
                  <a:lnTo>
                    <a:pt x="514438" y="510286"/>
                  </a:lnTo>
                  <a:lnTo>
                    <a:pt x="513549" y="511810"/>
                  </a:lnTo>
                  <a:lnTo>
                    <a:pt x="512343" y="514578"/>
                  </a:lnTo>
                  <a:lnTo>
                    <a:pt x="512064" y="517766"/>
                  </a:lnTo>
                  <a:lnTo>
                    <a:pt x="513270" y="514629"/>
                  </a:lnTo>
                  <a:lnTo>
                    <a:pt x="513130" y="516013"/>
                  </a:lnTo>
                  <a:lnTo>
                    <a:pt x="514502" y="512254"/>
                  </a:lnTo>
                  <a:lnTo>
                    <a:pt x="515048" y="511949"/>
                  </a:lnTo>
                  <a:lnTo>
                    <a:pt x="515099" y="513524"/>
                  </a:lnTo>
                  <a:lnTo>
                    <a:pt x="514781" y="514743"/>
                  </a:lnTo>
                  <a:lnTo>
                    <a:pt x="515112" y="513905"/>
                  </a:lnTo>
                  <a:lnTo>
                    <a:pt x="515366" y="515658"/>
                  </a:lnTo>
                  <a:lnTo>
                    <a:pt x="516039" y="513562"/>
                  </a:lnTo>
                  <a:close/>
                </a:path>
                <a:path w="517525" h="518795">
                  <a:moveTo>
                    <a:pt x="517004" y="514375"/>
                  </a:moveTo>
                  <a:lnTo>
                    <a:pt x="516458" y="514667"/>
                  </a:lnTo>
                  <a:lnTo>
                    <a:pt x="515467" y="518007"/>
                  </a:lnTo>
                  <a:lnTo>
                    <a:pt x="516369" y="517245"/>
                  </a:lnTo>
                  <a:lnTo>
                    <a:pt x="516712" y="516394"/>
                  </a:lnTo>
                  <a:lnTo>
                    <a:pt x="517004" y="5143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12543" y="10732279"/>
              <a:ext cx="242999" cy="110015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2229561" y="10890523"/>
              <a:ext cx="267335" cy="175895"/>
            </a:xfrm>
            <a:custGeom>
              <a:avLst/>
              <a:gdLst/>
              <a:ahLst/>
              <a:cxnLst/>
              <a:rect l="l" t="t" r="r" b="b"/>
              <a:pathLst>
                <a:path w="267335" h="175895">
                  <a:moveTo>
                    <a:pt x="1663" y="20320"/>
                  </a:moveTo>
                  <a:lnTo>
                    <a:pt x="889" y="20320"/>
                  </a:lnTo>
                  <a:lnTo>
                    <a:pt x="457" y="22860"/>
                  </a:lnTo>
                  <a:lnTo>
                    <a:pt x="1663" y="20320"/>
                  </a:lnTo>
                  <a:close/>
                </a:path>
                <a:path w="267335" h="175895">
                  <a:moveTo>
                    <a:pt x="4660" y="19888"/>
                  </a:moveTo>
                  <a:lnTo>
                    <a:pt x="4419" y="20320"/>
                  </a:lnTo>
                  <a:lnTo>
                    <a:pt x="3187" y="21399"/>
                  </a:lnTo>
                  <a:lnTo>
                    <a:pt x="3060" y="22009"/>
                  </a:lnTo>
                  <a:lnTo>
                    <a:pt x="3251" y="22860"/>
                  </a:lnTo>
                  <a:lnTo>
                    <a:pt x="4660" y="21640"/>
                  </a:lnTo>
                  <a:lnTo>
                    <a:pt x="4660" y="19888"/>
                  </a:lnTo>
                  <a:close/>
                </a:path>
                <a:path w="267335" h="175895">
                  <a:moveTo>
                    <a:pt x="5130" y="19050"/>
                  </a:moveTo>
                  <a:lnTo>
                    <a:pt x="4648" y="19621"/>
                  </a:lnTo>
                  <a:lnTo>
                    <a:pt x="4660" y="19888"/>
                  </a:lnTo>
                  <a:lnTo>
                    <a:pt x="5130" y="19050"/>
                  </a:lnTo>
                  <a:close/>
                </a:path>
                <a:path w="267335" h="175895">
                  <a:moveTo>
                    <a:pt x="5575" y="22009"/>
                  </a:moveTo>
                  <a:lnTo>
                    <a:pt x="4762" y="22860"/>
                  </a:lnTo>
                  <a:lnTo>
                    <a:pt x="5245" y="22860"/>
                  </a:lnTo>
                  <a:lnTo>
                    <a:pt x="5575" y="22009"/>
                  </a:lnTo>
                  <a:close/>
                </a:path>
                <a:path w="267335" h="175895">
                  <a:moveTo>
                    <a:pt x="5702" y="5803"/>
                  </a:moveTo>
                  <a:lnTo>
                    <a:pt x="4749" y="7353"/>
                  </a:lnTo>
                  <a:lnTo>
                    <a:pt x="4953" y="7289"/>
                  </a:lnTo>
                  <a:lnTo>
                    <a:pt x="5702" y="5803"/>
                  </a:lnTo>
                  <a:close/>
                </a:path>
                <a:path w="267335" h="175895">
                  <a:moveTo>
                    <a:pt x="8102" y="24688"/>
                  </a:moveTo>
                  <a:lnTo>
                    <a:pt x="7924" y="24930"/>
                  </a:lnTo>
                  <a:lnTo>
                    <a:pt x="7823" y="25107"/>
                  </a:lnTo>
                  <a:lnTo>
                    <a:pt x="7962" y="24968"/>
                  </a:lnTo>
                  <a:lnTo>
                    <a:pt x="8102" y="24688"/>
                  </a:lnTo>
                  <a:close/>
                </a:path>
                <a:path w="267335" h="175895">
                  <a:moveTo>
                    <a:pt x="8826" y="24104"/>
                  </a:moveTo>
                  <a:lnTo>
                    <a:pt x="8102" y="25400"/>
                  </a:lnTo>
                  <a:lnTo>
                    <a:pt x="8826" y="24104"/>
                  </a:lnTo>
                  <a:close/>
                </a:path>
                <a:path w="267335" h="175895">
                  <a:moveTo>
                    <a:pt x="15798" y="27406"/>
                  </a:moveTo>
                  <a:lnTo>
                    <a:pt x="15621" y="26974"/>
                  </a:lnTo>
                  <a:lnTo>
                    <a:pt x="15494" y="27038"/>
                  </a:lnTo>
                  <a:lnTo>
                    <a:pt x="15494" y="27940"/>
                  </a:lnTo>
                  <a:lnTo>
                    <a:pt x="15798" y="27406"/>
                  </a:lnTo>
                  <a:close/>
                </a:path>
                <a:path w="267335" h="175895">
                  <a:moveTo>
                    <a:pt x="18059" y="29210"/>
                  </a:moveTo>
                  <a:lnTo>
                    <a:pt x="16611" y="31750"/>
                  </a:lnTo>
                  <a:lnTo>
                    <a:pt x="18059" y="29210"/>
                  </a:lnTo>
                  <a:close/>
                </a:path>
                <a:path w="267335" h="175895">
                  <a:moveTo>
                    <a:pt x="21501" y="34607"/>
                  </a:moveTo>
                  <a:lnTo>
                    <a:pt x="20193" y="35560"/>
                  </a:lnTo>
                  <a:lnTo>
                    <a:pt x="21209" y="35560"/>
                  </a:lnTo>
                  <a:lnTo>
                    <a:pt x="21501" y="34607"/>
                  </a:lnTo>
                  <a:close/>
                </a:path>
                <a:path w="267335" h="175895">
                  <a:moveTo>
                    <a:pt x="22148" y="33020"/>
                  </a:moveTo>
                  <a:lnTo>
                    <a:pt x="22009" y="33020"/>
                  </a:lnTo>
                  <a:lnTo>
                    <a:pt x="21501" y="34607"/>
                  </a:lnTo>
                  <a:lnTo>
                    <a:pt x="21945" y="34290"/>
                  </a:lnTo>
                  <a:lnTo>
                    <a:pt x="22148" y="33020"/>
                  </a:lnTo>
                  <a:close/>
                </a:path>
                <a:path w="267335" h="175895">
                  <a:moveTo>
                    <a:pt x="26263" y="32702"/>
                  </a:moveTo>
                  <a:lnTo>
                    <a:pt x="25704" y="33020"/>
                  </a:lnTo>
                  <a:lnTo>
                    <a:pt x="26200" y="33020"/>
                  </a:lnTo>
                  <a:lnTo>
                    <a:pt x="26263" y="32702"/>
                  </a:lnTo>
                  <a:close/>
                </a:path>
                <a:path w="267335" h="175895">
                  <a:moveTo>
                    <a:pt x="30657" y="32092"/>
                  </a:moveTo>
                  <a:lnTo>
                    <a:pt x="29806" y="34010"/>
                  </a:lnTo>
                  <a:lnTo>
                    <a:pt x="28448" y="34150"/>
                  </a:lnTo>
                  <a:lnTo>
                    <a:pt x="29781" y="34607"/>
                  </a:lnTo>
                  <a:lnTo>
                    <a:pt x="29997" y="33794"/>
                  </a:lnTo>
                  <a:lnTo>
                    <a:pt x="30327" y="32931"/>
                  </a:lnTo>
                  <a:lnTo>
                    <a:pt x="30657" y="32092"/>
                  </a:lnTo>
                  <a:close/>
                </a:path>
                <a:path w="267335" h="175895">
                  <a:moveTo>
                    <a:pt x="30848" y="32410"/>
                  </a:moveTo>
                  <a:lnTo>
                    <a:pt x="30670" y="33020"/>
                  </a:lnTo>
                  <a:lnTo>
                    <a:pt x="30797" y="33020"/>
                  </a:lnTo>
                  <a:lnTo>
                    <a:pt x="30848" y="32410"/>
                  </a:lnTo>
                  <a:close/>
                </a:path>
                <a:path w="267335" h="175895">
                  <a:moveTo>
                    <a:pt x="32499" y="31750"/>
                  </a:moveTo>
                  <a:lnTo>
                    <a:pt x="32473" y="30480"/>
                  </a:lnTo>
                  <a:lnTo>
                    <a:pt x="31254" y="31750"/>
                  </a:lnTo>
                  <a:lnTo>
                    <a:pt x="31750" y="31750"/>
                  </a:lnTo>
                  <a:lnTo>
                    <a:pt x="32499" y="31750"/>
                  </a:lnTo>
                  <a:close/>
                </a:path>
                <a:path w="267335" h="175895">
                  <a:moveTo>
                    <a:pt x="32994" y="31508"/>
                  </a:moveTo>
                  <a:lnTo>
                    <a:pt x="32753" y="31750"/>
                  </a:lnTo>
                  <a:lnTo>
                    <a:pt x="32499" y="31750"/>
                  </a:lnTo>
                  <a:lnTo>
                    <a:pt x="32512" y="33020"/>
                  </a:lnTo>
                  <a:lnTo>
                    <a:pt x="32994" y="31508"/>
                  </a:lnTo>
                  <a:close/>
                </a:path>
                <a:path w="267335" h="175895">
                  <a:moveTo>
                    <a:pt x="33210" y="30861"/>
                  </a:moveTo>
                  <a:lnTo>
                    <a:pt x="32994" y="31508"/>
                  </a:lnTo>
                  <a:lnTo>
                    <a:pt x="33147" y="31356"/>
                  </a:lnTo>
                  <a:lnTo>
                    <a:pt x="33210" y="30861"/>
                  </a:lnTo>
                  <a:close/>
                </a:path>
                <a:path w="267335" h="175895">
                  <a:moveTo>
                    <a:pt x="33782" y="33020"/>
                  </a:moveTo>
                  <a:lnTo>
                    <a:pt x="33388" y="31115"/>
                  </a:lnTo>
                  <a:lnTo>
                    <a:pt x="33274" y="30619"/>
                  </a:lnTo>
                  <a:lnTo>
                    <a:pt x="33147" y="31356"/>
                  </a:lnTo>
                  <a:lnTo>
                    <a:pt x="32943" y="33020"/>
                  </a:lnTo>
                  <a:lnTo>
                    <a:pt x="33782" y="33020"/>
                  </a:lnTo>
                  <a:close/>
                </a:path>
                <a:path w="267335" h="175895">
                  <a:moveTo>
                    <a:pt x="35839" y="34290"/>
                  </a:moveTo>
                  <a:lnTo>
                    <a:pt x="34061" y="34290"/>
                  </a:lnTo>
                  <a:lnTo>
                    <a:pt x="32804" y="34290"/>
                  </a:lnTo>
                  <a:lnTo>
                    <a:pt x="31851" y="34290"/>
                  </a:lnTo>
                  <a:lnTo>
                    <a:pt x="30581" y="38100"/>
                  </a:lnTo>
                  <a:lnTo>
                    <a:pt x="31750" y="31750"/>
                  </a:lnTo>
                  <a:lnTo>
                    <a:pt x="29819" y="38100"/>
                  </a:lnTo>
                  <a:lnTo>
                    <a:pt x="30835" y="39370"/>
                  </a:lnTo>
                  <a:lnTo>
                    <a:pt x="31584" y="38100"/>
                  </a:lnTo>
                  <a:lnTo>
                    <a:pt x="32334" y="36830"/>
                  </a:lnTo>
                  <a:lnTo>
                    <a:pt x="33350" y="38100"/>
                  </a:lnTo>
                  <a:lnTo>
                    <a:pt x="34594" y="36830"/>
                  </a:lnTo>
                  <a:lnTo>
                    <a:pt x="34594" y="35560"/>
                  </a:lnTo>
                  <a:lnTo>
                    <a:pt x="35839" y="34290"/>
                  </a:lnTo>
                  <a:close/>
                </a:path>
                <a:path w="267335" h="175895">
                  <a:moveTo>
                    <a:pt x="42430" y="38100"/>
                  </a:moveTo>
                  <a:lnTo>
                    <a:pt x="41440" y="39370"/>
                  </a:lnTo>
                  <a:lnTo>
                    <a:pt x="40678" y="39370"/>
                  </a:lnTo>
                  <a:lnTo>
                    <a:pt x="40195" y="43180"/>
                  </a:lnTo>
                  <a:lnTo>
                    <a:pt x="42430" y="38100"/>
                  </a:lnTo>
                  <a:close/>
                </a:path>
                <a:path w="267335" h="175895">
                  <a:moveTo>
                    <a:pt x="54813" y="46990"/>
                  </a:moveTo>
                  <a:lnTo>
                    <a:pt x="53848" y="49530"/>
                  </a:lnTo>
                  <a:lnTo>
                    <a:pt x="54102" y="50800"/>
                  </a:lnTo>
                  <a:lnTo>
                    <a:pt x="54813" y="46990"/>
                  </a:lnTo>
                  <a:close/>
                </a:path>
                <a:path w="267335" h="175895">
                  <a:moveTo>
                    <a:pt x="57327" y="20320"/>
                  </a:moveTo>
                  <a:lnTo>
                    <a:pt x="56642" y="20320"/>
                  </a:lnTo>
                  <a:lnTo>
                    <a:pt x="56502" y="21437"/>
                  </a:lnTo>
                  <a:lnTo>
                    <a:pt x="57327" y="20320"/>
                  </a:lnTo>
                  <a:close/>
                </a:path>
                <a:path w="267335" h="175895">
                  <a:moveTo>
                    <a:pt x="76923" y="60198"/>
                  </a:moveTo>
                  <a:lnTo>
                    <a:pt x="76428" y="60667"/>
                  </a:lnTo>
                  <a:lnTo>
                    <a:pt x="76568" y="60845"/>
                  </a:lnTo>
                  <a:lnTo>
                    <a:pt x="76923" y="60198"/>
                  </a:lnTo>
                  <a:close/>
                </a:path>
                <a:path w="267335" h="175895">
                  <a:moveTo>
                    <a:pt x="79540" y="60833"/>
                  </a:moveTo>
                  <a:lnTo>
                    <a:pt x="79121" y="61010"/>
                  </a:lnTo>
                  <a:lnTo>
                    <a:pt x="79324" y="61099"/>
                  </a:lnTo>
                  <a:lnTo>
                    <a:pt x="79540" y="60833"/>
                  </a:lnTo>
                  <a:close/>
                </a:path>
                <a:path w="267335" h="175895">
                  <a:moveTo>
                    <a:pt x="83197" y="63652"/>
                  </a:moveTo>
                  <a:lnTo>
                    <a:pt x="81940" y="64770"/>
                  </a:lnTo>
                  <a:lnTo>
                    <a:pt x="82651" y="64770"/>
                  </a:lnTo>
                  <a:lnTo>
                    <a:pt x="83197" y="63652"/>
                  </a:lnTo>
                  <a:close/>
                </a:path>
                <a:path w="267335" h="175895">
                  <a:moveTo>
                    <a:pt x="93764" y="66636"/>
                  </a:moveTo>
                  <a:lnTo>
                    <a:pt x="92697" y="67310"/>
                  </a:lnTo>
                  <a:lnTo>
                    <a:pt x="93370" y="67310"/>
                  </a:lnTo>
                  <a:lnTo>
                    <a:pt x="93764" y="66636"/>
                  </a:lnTo>
                  <a:close/>
                </a:path>
                <a:path w="267335" h="175895">
                  <a:moveTo>
                    <a:pt x="94056" y="67310"/>
                  </a:moveTo>
                  <a:lnTo>
                    <a:pt x="93370" y="67310"/>
                  </a:lnTo>
                  <a:lnTo>
                    <a:pt x="92646" y="68580"/>
                  </a:lnTo>
                  <a:lnTo>
                    <a:pt x="94056" y="67310"/>
                  </a:lnTo>
                  <a:close/>
                </a:path>
                <a:path w="267335" h="175895">
                  <a:moveTo>
                    <a:pt x="95910" y="40068"/>
                  </a:moveTo>
                  <a:lnTo>
                    <a:pt x="94665" y="40424"/>
                  </a:lnTo>
                  <a:lnTo>
                    <a:pt x="94945" y="40792"/>
                  </a:lnTo>
                  <a:lnTo>
                    <a:pt x="95910" y="40068"/>
                  </a:lnTo>
                  <a:close/>
                </a:path>
                <a:path w="267335" h="175895">
                  <a:moveTo>
                    <a:pt x="112052" y="77381"/>
                  </a:moveTo>
                  <a:lnTo>
                    <a:pt x="111760" y="77470"/>
                  </a:lnTo>
                  <a:lnTo>
                    <a:pt x="112001" y="77470"/>
                  </a:lnTo>
                  <a:close/>
                </a:path>
                <a:path w="267335" h="175895">
                  <a:moveTo>
                    <a:pt x="121450" y="57150"/>
                  </a:moveTo>
                  <a:lnTo>
                    <a:pt x="120980" y="57150"/>
                  </a:lnTo>
                  <a:lnTo>
                    <a:pt x="120891" y="57429"/>
                  </a:lnTo>
                  <a:lnTo>
                    <a:pt x="121450" y="57150"/>
                  </a:lnTo>
                  <a:close/>
                </a:path>
                <a:path w="267335" h="175895">
                  <a:moveTo>
                    <a:pt x="122478" y="57150"/>
                  </a:moveTo>
                  <a:lnTo>
                    <a:pt x="121526" y="58420"/>
                  </a:lnTo>
                  <a:lnTo>
                    <a:pt x="121526" y="58686"/>
                  </a:lnTo>
                  <a:lnTo>
                    <a:pt x="121869" y="58420"/>
                  </a:lnTo>
                  <a:lnTo>
                    <a:pt x="122478" y="57150"/>
                  </a:lnTo>
                  <a:close/>
                </a:path>
                <a:path w="267335" h="175895">
                  <a:moveTo>
                    <a:pt x="134112" y="60960"/>
                  </a:moveTo>
                  <a:lnTo>
                    <a:pt x="132626" y="62166"/>
                  </a:lnTo>
                  <a:lnTo>
                    <a:pt x="134112" y="60960"/>
                  </a:lnTo>
                  <a:close/>
                </a:path>
                <a:path w="267335" h="175895">
                  <a:moveTo>
                    <a:pt x="137121" y="69227"/>
                  </a:moveTo>
                  <a:lnTo>
                    <a:pt x="136906" y="69392"/>
                  </a:lnTo>
                  <a:lnTo>
                    <a:pt x="137083" y="69443"/>
                  </a:lnTo>
                  <a:lnTo>
                    <a:pt x="137121" y="69227"/>
                  </a:lnTo>
                  <a:close/>
                </a:path>
                <a:path w="267335" h="175895">
                  <a:moveTo>
                    <a:pt x="149593" y="79006"/>
                  </a:moveTo>
                  <a:lnTo>
                    <a:pt x="148501" y="80010"/>
                  </a:lnTo>
                  <a:lnTo>
                    <a:pt x="148945" y="80010"/>
                  </a:lnTo>
                  <a:lnTo>
                    <a:pt x="149593" y="79006"/>
                  </a:lnTo>
                  <a:close/>
                </a:path>
                <a:path w="267335" h="175895">
                  <a:moveTo>
                    <a:pt x="149758" y="78740"/>
                  </a:moveTo>
                  <a:lnTo>
                    <a:pt x="149593" y="79006"/>
                  </a:lnTo>
                  <a:lnTo>
                    <a:pt x="149745" y="78854"/>
                  </a:lnTo>
                  <a:close/>
                </a:path>
                <a:path w="267335" h="175895">
                  <a:moveTo>
                    <a:pt x="153936" y="78816"/>
                  </a:moveTo>
                  <a:lnTo>
                    <a:pt x="152730" y="79984"/>
                  </a:lnTo>
                  <a:lnTo>
                    <a:pt x="153060" y="80467"/>
                  </a:lnTo>
                  <a:lnTo>
                    <a:pt x="152831" y="81838"/>
                  </a:lnTo>
                  <a:lnTo>
                    <a:pt x="153289" y="81610"/>
                  </a:lnTo>
                  <a:lnTo>
                    <a:pt x="153936" y="80073"/>
                  </a:lnTo>
                  <a:lnTo>
                    <a:pt x="153936" y="78816"/>
                  </a:lnTo>
                  <a:close/>
                </a:path>
                <a:path w="267335" h="175895">
                  <a:moveTo>
                    <a:pt x="157391" y="88099"/>
                  </a:moveTo>
                  <a:lnTo>
                    <a:pt x="156286" y="88900"/>
                  </a:lnTo>
                  <a:lnTo>
                    <a:pt x="157086" y="88900"/>
                  </a:lnTo>
                  <a:lnTo>
                    <a:pt x="157391" y="88099"/>
                  </a:lnTo>
                  <a:close/>
                </a:path>
                <a:path w="267335" h="175895">
                  <a:moveTo>
                    <a:pt x="157505" y="82550"/>
                  </a:moveTo>
                  <a:lnTo>
                    <a:pt x="155752" y="81280"/>
                  </a:lnTo>
                  <a:lnTo>
                    <a:pt x="154279" y="83820"/>
                  </a:lnTo>
                  <a:lnTo>
                    <a:pt x="156578" y="83820"/>
                  </a:lnTo>
                  <a:lnTo>
                    <a:pt x="157505" y="82550"/>
                  </a:lnTo>
                  <a:close/>
                </a:path>
                <a:path w="267335" h="175895">
                  <a:moveTo>
                    <a:pt x="158775" y="86360"/>
                  </a:moveTo>
                  <a:lnTo>
                    <a:pt x="158051" y="86360"/>
                  </a:lnTo>
                  <a:lnTo>
                    <a:pt x="157391" y="88099"/>
                  </a:lnTo>
                  <a:lnTo>
                    <a:pt x="158051" y="87630"/>
                  </a:lnTo>
                  <a:lnTo>
                    <a:pt x="157543" y="88900"/>
                  </a:lnTo>
                  <a:lnTo>
                    <a:pt x="158165" y="87630"/>
                  </a:lnTo>
                  <a:lnTo>
                    <a:pt x="158775" y="86360"/>
                  </a:lnTo>
                  <a:close/>
                </a:path>
                <a:path w="267335" h="175895">
                  <a:moveTo>
                    <a:pt x="159537" y="81280"/>
                  </a:moveTo>
                  <a:lnTo>
                    <a:pt x="156730" y="83820"/>
                  </a:lnTo>
                  <a:lnTo>
                    <a:pt x="157010" y="83820"/>
                  </a:lnTo>
                  <a:lnTo>
                    <a:pt x="158051" y="85090"/>
                  </a:lnTo>
                  <a:lnTo>
                    <a:pt x="159537" y="81280"/>
                  </a:lnTo>
                  <a:close/>
                </a:path>
                <a:path w="267335" h="175895">
                  <a:moveTo>
                    <a:pt x="166382" y="116509"/>
                  </a:moveTo>
                  <a:close/>
                </a:path>
                <a:path w="267335" h="175895">
                  <a:moveTo>
                    <a:pt x="172580" y="93421"/>
                  </a:moveTo>
                  <a:lnTo>
                    <a:pt x="172478" y="92849"/>
                  </a:lnTo>
                  <a:lnTo>
                    <a:pt x="172402" y="93065"/>
                  </a:lnTo>
                  <a:lnTo>
                    <a:pt x="172339" y="93230"/>
                  </a:lnTo>
                  <a:lnTo>
                    <a:pt x="172275" y="93421"/>
                  </a:lnTo>
                  <a:lnTo>
                    <a:pt x="172580" y="93421"/>
                  </a:lnTo>
                  <a:close/>
                </a:path>
                <a:path w="267335" h="175895">
                  <a:moveTo>
                    <a:pt x="176187" y="90944"/>
                  </a:moveTo>
                  <a:lnTo>
                    <a:pt x="175069" y="91427"/>
                  </a:lnTo>
                  <a:lnTo>
                    <a:pt x="173443" y="94297"/>
                  </a:lnTo>
                  <a:lnTo>
                    <a:pt x="174117" y="94018"/>
                  </a:lnTo>
                  <a:lnTo>
                    <a:pt x="176187" y="90944"/>
                  </a:lnTo>
                  <a:close/>
                </a:path>
                <a:path w="267335" h="175895">
                  <a:moveTo>
                    <a:pt x="179298" y="96456"/>
                  </a:moveTo>
                  <a:lnTo>
                    <a:pt x="178854" y="96634"/>
                  </a:lnTo>
                  <a:lnTo>
                    <a:pt x="178727" y="96977"/>
                  </a:lnTo>
                  <a:lnTo>
                    <a:pt x="179019" y="96685"/>
                  </a:lnTo>
                  <a:lnTo>
                    <a:pt x="179171" y="96634"/>
                  </a:lnTo>
                  <a:lnTo>
                    <a:pt x="179298" y="96456"/>
                  </a:lnTo>
                  <a:close/>
                </a:path>
                <a:path w="267335" h="175895">
                  <a:moveTo>
                    <a:pt x="179717" y="121310"/>
                  </a:moveTo>
                  <a:lnTo>
                    <a:pt x="178917" y="121920"/>
                  </a:lnTo>
                  <a:lnTo>
                    <a:pt x="178485" y="122097"/>
                  </a:lnTo>
                  <a:lnTo>
                    <a:pt x="178396" y="123190"/>
                  </a:lnTo>
                  <a:lnTo>
                    <a:pt x="179717" y="121310"/>
                  </a:lnTo>
                  <a:close/>
                </a:path>
                <a:path w="267335" h="175895">
                  <a:moveTo>
                    <a:pt x="187286" y="99060"/>
                  </a:moveTo>
                  <a:lnTo>
                    <a:pt x="186829" y="100330"/>
                  </a:lnTo>
                  <a:lnTo>
                    <a:pt x="186817" y="100545"/>
                  </a:lnTo>
                  <a:lnTo>
                    <a:pt x="187286" y="99060"/>
                  </a:lnTo>
                  <a:close/>
                </a:path>
                <a:path w="267335" h="175895">
                  <a:moveTo>
                    <a:pt x="187833" y="97840"/>
                  </a:moveTo>
                  <a:lnTo>
                    <a:pt x="187579" y="98285"/>
                  </a:lnTo>
                  <a:lnTo>
                    <a:pt x="187426" y="98666"/>
                  </a:lnTo>
                  <a:lnTo>
                    <a:pt x="187286" y="99034"/>
                  </a:lnTo>
                  <a:lnTo>
                    <a:pt x="187452" y="98767"/>
                  </a:lnTo>
                  <a:lnTo>
                    <a:pt x="187617" y="98437"/>
                  </a:lnTo>
                  <a:lnTo>
                    <a:pt x="187833" y="97840"/>
                  </a:lnTo>
                  <a:close/>
                </a:path>
                <a:path w="267335" h="175895">
                  <a:moveTo>
                    <a:pt x="196354" y="110871"/>
                  </a:moveTo>
                  <a:lnTo>
                    <a:pt x="196240" y="110490"/>
                  </a:lnTo>
                  <a:lnTo>
                    <a:pt x="195491" y="111760"/>
                  </a:lnTo>
                  <a:lnTo>
                    <a:pt x="196354" y="110871"/>
                  </a:lnTo>
                  <a:close/>
                </a:path>
                <a:path w="267335" h="175895">
                  <a:moveTo>
                    <a:pt x="196735" y="110490"/>
                  </a:moveTo>
                  <a:lnTo>
                    <a:pt x="196354" y="110871"/>
                  </a:lnTo>
                  <a:lnTo>
                    <a:pt x="196596" y="111760"/>
                  </a:lnTo>
                  <a:lnTo>
                    <a:pt x="196735" y="110490"/>
                  </a:lnTo>
                  <a:close/>
                </a:path>
                <a:path w="267335" h="175895">
                  <a:moveTo>
                    <a:pt x="197129" y="101600"/>
                  </a:moveTo>
                  <a:lnTo>
                    <a:pt x="194894" y="102870"/>
                  </a:lnTo>
                  <a:lnTo>
                    <a:pt x="193852" y="104140"/>
                  </a:lnTo>
                  <a:lnTo>
                    <a:pt x="194233" y="104140"/>
                  </a:lnTo>
                  <a:lnTo>
                    <a:pt x="192100" y="105410"/>
                  </a:lnTo>
                  <a:lnTo>
                    <a:pt x="194475" y="105410"/>
                  </a:lnTo>
                  <a:lnTo>
                    <a:pt x="197129" y="101600"/>
                  </a:lnTo>
                  <a:close/>
                </a:path>
                <a:path w="267335" h="175895">
                  <a:moveTo>
                    <a:pt x="197789" y="109448"/>
                  </a:moveTo>
                  <a:lnTo>
                    <a:pt x="197700" y="108927"/>
                  </a:lnTo>
                  <a:lnTo>
                    <a:pt x="197675" y="109232"/>
                  </a:lnTo>
                  <a:lnTo>
                    <a:pt x="197726" y="109372"/>
                  </a:lnTo>
                  <a:close/>
                </a:path>
                <a:path w="267335" h="175895">
                  <a:moveTo>
                    <a:pt x="203009" y="106680"/>
                  </a:moveTo>
                  <a:lnTo>
                    <a:pt x="202857" y="106870"/>
                  </a:lnTo>
                  <a:lnTo>
                    <a:pt x="203009" y="106680"/>
                  </a:lnTo>
                  <a:close/>
                </a:path>
                <a:path w="267335" h="175895">
                  <a:moveTo>
                    <a:pt x="206349" y="132422"/>
                  </a:moveTo>
                  <a:lnTo>
                    <a:pt x="206222" y="132092"/>
                  </a:lnTo>
                  <a:lnTo>
                    <a:pt x="206095" y="131648"/>
                  </a:lnTo>
                  <a:lnTo>
                    <a:pt x="205613" y="131851"/>
                  </a:lnTo>
                  <a:lnTo>
                    <a:pt x="205574" y="132524"/>
                  </a:lnTo>
                  <a:lnTo>
                    <a:pt x="205892" y="132600"/>
                  </a:lnTo>
                  <a:lnTo>
                    <a:pt x="206349" y="132422"/>
                  </a:lnTo>
                  <a:close/>
                </a:path>
                <a:path w="267335" h="175895">
                  <a:moveTo>
                    <a:pt x="207670" y="131648"/>
                  </a:moveTo>
                  <a:lnTo>
                    <a:pt x="207200" y="131965"/>
                  </a:lnTo>
                  <a:lnTo>
                    <a:pt x="206717" y="132283"/>
                  </a:lnTo>
                  <a:lnTo>
                    <a:pt x="206349" y="132422"/>
                  </a:lnTo>
                  <a:lnTo>
                    <a:pt x="206527" y="132816"/>
                  </a:lnTo>
                  <a:lnTo>
                    <a:pt x="206717" y="133019"/>
                  </a:lnTo>
                  <a:lnTo>
                    <a:pt x="207670" y="131648"/>
                  </a:lnTo>
                  <a:close/>
                </a:path>
                <a:path w="267335" h="175895">
                  <a:moveTo>
                    <a:pt x="208597" y="115570"/>
                  </a:moveTo>
                  <a:close/>
                </a:path>
                <a:path w="267335" h="175895">
                  <a:moveTo>
                    <a:pt x="209092" y="113030"/>
                  </a:moveTo>
                  <a:lnTo>
                    <a:pt x="206705" y="114211"/>
                  </a:lnTo>
                  <a:lnTo>
                    <a:pt x="209092" y="113030"/>
                  </a:lnTo>
                  <a:close/>
                </a:path>
                <a:path w="267335" h="175895">
                  <a:moveTo>
                    <a:pt x="209308" y="133527"/>
                  </a:moveTo>
                  <a:lnTo>
                    <a:pt x="209296" y="133350"/>
                  </a:lnTo>
                  <a:lnTo>
                    <a:pt x="207060" y="135890"/>
                  </a:lnTo>
                  <a:lnTo>
                    <a:pt x="207416" y="135890"/>
                  </a:lnTo>
                  <a:lnTo>
                    <a:pt x="209308" y="133527"/>
                  </a:lnTo>
                  <a:close/>
                </a:path>
                <a:path w="267335" h="175895">
                  <a:moveTo>
                    <a:pt x="210502" y="115062"/>
                  </a:moveTo>
                  <a:lnTo>
                    <a:pt x="210299" y="115239"/>
                  </a:lnTo>
                  <a:lnTo>
                    <a:pt x="210337" y="115392"/>
                  </a:lnTo>
                  <a:lnTo>
                    <a:pt x="210388" y="115582"/>
                  </a:lnTo>
                  <a:lnTo>
                    <a:pt x="210489" y="115265"/>
                  </a:lnTo>
                  <a:lnTo>
                    <a:pt x="210502" y="115062"/>
                  </a:lnTo>
                  <a:close/>
                </a:path>
                <a:path w="267335" h="175895">
                  <a:moveTo>
                    <a:pt x="213918" y="116840"/>
                  </a:moveTo>
                  <a:lnTo>
                    <a:pt x="212585" y="116840"/>
                  </a:lnTo>
                  <a:lnTo>
                    <a:pt x="212547" y="118046"/>
                  </a:lnTo>
                  <a:lnTo>
                    <a:pt x="213918" y="116840"/>
                  </a:lnTo>
                  <a:close/>
                </a:path>
                <a:path w="267335" h="175895">
                  <a:moveTo>
                    <a:pt x="214287" y="119380"/>
                  </a:moveTo>
                  <a:lnTo>
                    <a:pt x="213487" y="120650"/>
                  </a:lnTo>
                  <a:lnTo>
                    <a:pt x="213880" y="120650"/>
                  </a:lnTo>
                  <a:lnTo>
                    <a:pt x="214287" y="119380"/>
                  </a:lnTo>
                  <a:close/>
                </a:path>
                <a:path w="267335" h="175895">
                  <a:moveTo>
                    <a:pt x="214528" y="138709"/>
                  </a:moveTo>
                  <a:lnTo>
                    <a:pt x="213372" y="138861"/>
                  </a:lnTo>
                  <a:lnTo>
                    <a:pt x="212902" y="140563"/>
                  </a:lnTo>
                  <a:lnTo>
                    <a:pt x="214528" y="138709"/>
                  </a:lnTo>
                  <a:close/>
                </a:path>
                <a:path w="267335" h="175895">
                  <a:moveTo>
                    <a:pt x="214718" y="138430"/>
                  </a:moveTo>
                  <a:lnTo>
                    <a:pt x="213245" y="142240"/>
                  </a:lnTo>
                  <a:lnTo>
                    <a:pt x="214477" y="142240"/>
                  </a:lnTo>
                  <a:lnTo>
                    <a:pt x="214718" y="138430"/>
                  </a:lnTo>
                  <a:close/>
                </a:path>
                <a:path w="267335" h="175895">
                  <a:moveTo>
                    <a:pt x="219189" y="124460"/>
                  </a:moveTo>
                  <a:lnTo>
                    <a:pt x="218325" y="123888"/>
                  </a:lnTo>
                  <a:lnTo>
                    <a:pt x="217728" y="125349"/>
                  </a:lnTo>
                  <a:lnTo>
                    <a:pt x="219189" y="124460"/>
                  </a:lnTo>
                  <a:close/>
                </a:path>
                <a:path w="267335" h="175895">
                  <a:moveTo>
                    <a:pt x="220840" y="142240"/>
                  </a:moveTo>
                  <a:close/>
                </a:path>
                <a:path w="267335" h="175895">
                  <a:moveTo>
                    <a:pt x="221678" y="120942"/>
                  </a:moveTo>
                  <a:lnTo>
                    <a:pt x="220294" y="121170"/>
                  </a:lnTo>
                  <a:lnTo>
                    <a:pt x="221234" y="121107"/>
                  </a:lnTo>
                  <a:lnTo>
                    <a:pt x="221678" y="120942"/>
                  </a:lnTo>
                  <a:close/>
                </a:path>
                <a:path w="267335" h="175895">
                  <a:moveTo>
                    <a:pt x="227406" y="129755"/>
                  </a:moveTo>
                  <a:lnTo>
                    <a:pt x="226402" y="131051"/>
                  </a:lnTo>
                  <a:lnTo>
                    <a:pt x="227406" y="129755"/>
                  </a:lnTo>
                  <a:close/>
                </a:path>
                <a:path w="267335" h="175895">
                  <a:moveTo>
                    <a:pt x="228003" y="128905"/>
                  </a:moveTo>
                  <a:lnTo>
                    <a:pt x="227291" y="128879"/>
                  </a:lnTo>
                  <a:lnTo>
                    <a:pt x="227393" y="129717"/>
                  </a:lnTo>
                  <a:lnTo>
                    <a:pt x="228003" y="128905"/>
                  </a:lnTo>
                  <a:close/>
                </a:path>
                <a:path w="267335" h="175895">
                  <a:moveTo>
                    <a:pt x="233324" y="138772"/>
                  </a:moveTo>
                  <a:lnTo>
                    <a:pt x="233273" y="138963"/>
                  </a:lnTo>
                  <a:lnTo>
                    <a:pt x="233324" y="138772"/>
                  </a:lnTo>
                  <a:close/>
                </a:path>
                <a:path w="267335" h="175895">
                  <a:moveTo>
                    <a:pt x="233362" y="136969"/>
                  </a:moveTo>
                  <a:lnTo>
                    <a:pt x="232676" y="137858"/>
                  </a:lnTo>
                  <a:lnTo>
                    <a:pt x="233184" y="137871"/>
                  </a:lnTo>
                  <a:lnTo>
                    <a:pt x="233337" y="138277"/>
                  </a:lnTo>
                  <a:lnTo>
                    <a:pt x="233362" y="136969"/>
                  </a:lnTo>
                  <a:close/>
                </a:path>
                <a:path w="267335" h="175895">
                  <a:moveTo>
                    <a:pt x="233400" y="138544"/>
                  </a:moveTo>
                  <a:lnTo>
                    <a:pt x="233387" y="138391"/>
                  </a:lnTo>
                  <a:lnTo>
                    <a:pt x="233337" y="138772"/>
                  </a:lnTo>
                  <a:lnTo>
                    <a:pt x="233400" y="138544"/>
                  </a:lnTo>
                  <a:close/>
                </a:path>
                <a:path w="267335" h="175895">
                  <a:moveTo>
                    <a:pt x="237947" y="154597"/>
                  </a:moveTo>
                  <a:lnTo>
                    <a:pt x="237807" y="154813"/>
                  </a:lnTo>
                  <a:lnTo>
                    <a:pt x="237693" y="155067"/>
                  </a:lnTo>
                  <a:lnTo>
                    <a:pt x="237642" y="155308"/>
                  </a:lnTo>
                  <a:lnTo>
                    <a:pt x="237744" y="155155"/>
                  </a:lnTo>
                  <a:lnTo>
                    <a:pt x="237947" y="154597"/>
                  </a:lnTo>
                  <a:close/>
                </a:path>
                <a:path w="267335" h="175895">
                  <a:moveTo>
                    <a:pt x="237947" y="144754"/>
                  </a:moveTo>
                  <a:lnTo>
                    <a:pt x="237312" y="145592"/>
                  </a:lnTo>
                  <a:lnTo>
                    <a:pt x="237426" y="146050"/>
                  </a:lnTo>
                  <a:lnTo>
                    <a:pt x="237947" y="144754"/>
                  </a:lnTo>
                  <a:close/>
                </a:path>
                <a:path w="267335" h="175895">
                  <a:moveTo>
                    <a:pt x="240322" y="137718"/>
                  </a:moveTo>
                  <a:lnTo>
                    <a:pt x="240093" y="138010"/>
                  </a:lnTo>
                  <a:lnTo>
                    <a:pt x="239928" y="138315"/>
                  </a:lnTo>
                  <a:lnTo>
                    <a:pt x="239776" y="138620"/>
                  </a:lnTo>
                  <a:lnTo>
                    <a:pt x="239991" y="138239"/>
                  </a:lnTo>
                  <a:lnTo>
                    <a:pt x="240195" y="137922"/>
                  </a:lnTo>
                  <a:lnTo>
                    <a:pt x="240322" y="137718"/>
                  </a:lnTo>
                  <a:close/>
                </a:path>
                <a:path w="267335" h="175895">
                  <a:moveTo>
                    <a:pt x="242354" y="153670"/>
                  </a:moveTo>
                  <a:lnTo>
                    <a:pt x="240969" y="156210"/>
                  </a:lnTo>
                  <a:lnTo>
                    <a:pt x="241769" y="156210"/>
                  </a:lnTo>
                  <a:lnTo>
                    <a:pt x="242214" y="155740"/>
                  </a:lnTo>
                  <a:lnTo>
                    <a:pt x="242354" y="153670"/>
                  </a:lnTo>
                  <a:close/>
                </a:path>
                <a:path w="267335" h="175895">
                  <a:moveTo>
                    <a:pt x="242760" y="155181"/>
                  </a:moveTo>
                  <a:lnTo>
                    <a:pt x="242214" y="155740"/>
                  </a:lnTo>
                  <a:lnTo>
                    <a:pt x="242189" y="156210"/>
                  </a:lnTo>
                  <a:lnTo>
                    <a:pt x="242760" y="155181"/>
                  </a:lnTo>
                  <a:close/>
                </a:path>
                <a:path w="267335" h="175895">
                  <a:moveTo>
                    <a:pt x="245160" y="163398"/>
                  </a:moveTo>
                  <a:lnTo>
                    <a:pt x="244462" y="163830"/>
                  </a:lnTo>
                  <a:lnTo>
                    <a:pt x="245122" y="163830"/>
                  </a:lnTo>
                  <a:lnTo>
                    <a:pt x="245160" y="163398"/>
                  </a:lnTo>
                  <a:close/>
                </a:path>
                <a:path w="267335" h="175895">
                  <a:moveTo>
                    <a:pt x="245948" y="142113"/>
                  </a:moveTo>
                  <a:lnTo>
                    <a:pt x="244779" y="143014"/>
                  </a:lnTo>
                  <a:lnTo>
                    <a:pt x="244970" y="143141"/>
                  </a:lnTo>
                  <a:lnTo>
                    <a:pt x="245237" y="142836"/>
                  </a:lnTo>
                  <a:lnTo>
                    <a:pt x="245567" y="142494"/>
                  </a:lnTo>
                  <a:lnTo>
                    <a:pt x="245948" y="142113"/>
                  </a:lnTo>
                  <a:close/>
                </a:path>
                <a:path w="267335" h="175895">
                  <a:moveTo>
                    <a:pt x="246849" y="146050"/>
                  </a:moveTo>
                  <a:lnTo>
                    <a:pt x="246443" y="146050"/>
                  </a:lnTo>
                  <a:lnTo>
                    <a:pt x="246494" y="146418"/>
                  </a:lnTo>
                  <a:lnTo>
                    <a:pt x="246849" y="146050"/>
                  </a:lnTo>
                  <a:close/>
                </a:path>
                <a:path w="267335" h="175895">
                  <a:moveTo>
                    <a:pt x="247294" y="166370"/>
                  </a:moveTo>
                  <a:lnTo>
                    <a:pt x="247103" y="165595"/>
                  </a:lnTo>
                  <a:lnTo>
                    <a:pt x="246087" y="166370"/>
                  </a:lnTo>
                  <a:lnTo>
                    <a:pt x="247294" y="166370"/>
                  </a:lnTo>
                  <a:close/>
                </a:path>
                <a:path w="267335" h="175895">
                  <a:moveTo>
                    <a:pt x="247751" y="165100"/>
                  </a:moveTo>
                  <a:lnTo>
                    <a:pt x="246976" y="165100"/>
                  </a:lnTo>
                  <a:lnTo>
                    <a:pt x="247103" y="165595"/>
                  </a:lnTo>
                  <a:lnTo>
                    <a:pt x="247751" y="165100"/>
                  </a:lnTo>
                  <a:close/>
                </a:path>
                <a:path w="267335" h="175895">
                  <a:moveTo>
                    <a:pt x="252590" y="148031"/>
                  </a:moveTo>
                  <a:lnTo>
                    <a:pt x="252501" y="147815"/>
                  </a:lnTo>
                  <a:lnTo>
                    <a:pt x="250698" y="150139"/>
                  </a:lnTo>
                  <a:lnTo>
                    <a:pt x="249872" y="151130"/>
                  </a:lnTo>
                  <a:lnTo>
                    <a:pt x="250685" y="150228"/>
                  </a:lnTo>
                  <a:lnTo>
                    <a:pt x="251155" y="149847"/>
                  </a:lnTo>
                  <a:lnTo>
                    <a:pt x="251434" y="149771"/>
                  </a:lnTo>
                  <a:lnTo>
                    <a:pt x="252590" y="148031"/>
                  </a:lnTo>
                  <a:close/>
                </a:path>
                <a:path w="267335" h="175895">
                  <a:moveTo>
                    <a:pt x="252857" y="152400"/>
                  </a:moveTo>
                  <a:lnTo>
                    <a:pt x="252069" y="153454"/>
                  </a:lnTo>
                  <a:lnTo>
                    <a:pt x="252818" y="152869"/>
                  </a:lnTo>
                  <a:lnTo>
                    <a:pt x="252857" y="152400"/>
                  </a:lnTo>
                  <a:close/>
                </a:path>
                <a:path w="267335" h="175895">
                  <a:moveTo>
                    <a:pt x="253415" y="152400"/>
                  </a:moveTo>
                  <a:lnTo>
                    <a:pt x="252818" y="152869"/>
                  </a:lnTo>
                  <a:lnTo>
                    <a:pt x="252679" y="154711"/>
                  </a:lnTo>
                  <a:lnTo>
                    <a:pt x="253415" y="152400"/>
                  </a:lnTo>
                  <a:close/>
                </a:path>
                <a:path w="267335" h="175895">
                  <a:moveTo>
                    <a:pt x="253606" y="171234"/>
                  </a:moveTo>
                  <a:lnTo>
                    <a:pt x="253301" y="171310"/>
                  </a:lnTo>
                  <a:lnTo>
                    <a:pt x="253149" y="171665"/>
                  </a:lnTo>
                  <a:lnTo>
                    <a:pt x="253606" y="171234"/>
                  </a:lnTo>
                  <a:close/>
                </a:path>
                <a:path w="267335" h="175895">
                  <a:moveTo>
                    <a:pt x="253619" y="156210"/>
                  </a:moveTo>
                  <a:lnTo>
                    <a:pt x="253022" y="156210"/>
                  </a:lnTo>
                  <a:lnTo>
                    <a:pt x="252399" y="157035"/>
                  </a:lnTo>
                  <a:lnTo>
                    <a:pt x="253619" y="156210"/>
                  </a:lnTo>
                  <a:close/>
                </a:path>
                <a:path w="267335" h="175895">
                  <a:moveTo>
                    <a:pt x="254241" y="148234"/>
                  </a:moveTo>
                  <a:lnTo>
                    <a:pt x="253225" y="148780"/>
                  </a:lnTo>
                  <a:lnTo>
                    <a:pt x="252971" y="148920"/>
                  </a:lnTo>
                  <a:lnTo>
                    <a:pt x="252857" y="150063"/>
                  </a:lnTo>
                  <a:lnTo>
                    <a:pt x="253796" y="150101"/>
                  </a:lnTo>
                  <a:lnTo>
                    <a:pt x="253822" y="148729"/>
                  </a:lnTo>
                  <a:lnTo>
                    <a:pt x="254241" y="148234"/>
                  </a:lnTo>
                  <a:close/>
                </a:path>
                <a:path w="267335" h="175895">
                  <a:moveTo>
                    <a:pt x="254317" y="170561"/>
                  </a:moveTo>
                  <a:lnTo>
                    <a:pt x="253606" y="171234"/>
                  </a:lnTo>
                  <a:lnTo>
                    <a:pt x="253771" y="171196"/>
                  </a:lnTo>
                  <a:lnTo>
                    <a:pt x="254317" y="170561"/>
                  </a:lnTo>
                  <a:close/>
                </a:path>
                <a:path w="267335" h="175895">
                  <a:moveTo>
                    <a:pt x="254825" y="167741"/>
                  </a:moveTo>
                  <a:lnTo>
                    <a:pt x="253441" y="168960"/>
                  </a:lnTo>
                  <a:lnTo>
                    <a:pt x="253631" y="169392"/>
                  </a:lnTo>
                  <a:lnTo>
                    <a:pt x="252907" y="171399"/>
                  </a:lnTo>
                  <a:lnTo>
                    <a:pt x="253301" y="171310"/>
                  </a:lnTo>
                  <a:lnTo>
                    <a:pt x="254825" y="167741"/>
                  </a:lnTo>
                  <a:close/>
                </a:path>
                <a:path w="267335" h="175895">
                  <a:moveTo>
                    <a:pt x="255003" y="169735"/>
                  </a:moveTo>
                  <a:lnTo>
                    <a:pt x="254317" y="170561"/>
                  </a:lnTo>
                  <a:lnTo>
                    <a:pt x="254482" y="170395"/>
                  </a:lnTo>
                  <a:lnTo>
                    <a:pt x="254698" y="170141"/>
                  </a:lnTo>
                  <a:lnTo>
                    <a:pt x="255003" y="169735"/>
                  </a:lnTo>
                  <a:close/>
                </a:path>
                <a:path w="267335" h="175895">
                  <a:moveTo>
                    <a:pt x="255663" y="157556"/>
                  </a:moveTo>
                  <a:lnTo>
                    <a:pt x="254546" y="158750"/>
                  </a:lnTo>
                  <a:lnTo>
                    <a:pt x="255231" y="158292"/>
                  </a:lnTo>
                  <a:lnTo>
                    <a:pt x="255663" y="157594"/>
                  </a:lnTo>
                  <a:close/>
                </a:path>
                <a:path w="267335" h="175895">
                  <a:moveTo>
                    <a:pt x="255739" y="157480"/>
                  </a:moveTo>
                  <a:close/>
                </a:path>
                <a:path w="267335" h="175895">
                  <a:moveTo>
                    <a:pt x="255866" y="171259"/>
                  </a:moveTo>
                  <a:lnTo>
                    <a:pt x="255638" y="171157"/>
                  </a:lnTo>
                  <a:lnTo>
                    <a:pt x="255739" y="171297"/>
                  </a:lnTo>
                  <a:lnTo>
                    <a:pt x="255866" y="171259"/>
                  </a:lnTo>
                  <a:close/>
                </a:path>
                <a:path w="267335" h="175895">
                  <a:moveTo>
                    <a:pt x="256400" y="155092"/>
                  </a:moveTo>
                  <a:lnTo>
                    <a:pt x="255524" y="154051"/>
                  </a:lnTo>
                  <a:lnTo>
                    <a:pt x="256184" y="155600"/>
                  </a:lnTo>
                  <a:lnTo>
                    <a:pt x="256400" y="155092"/>
                  </a:lnTo>
                  <a:close/>
                </a:path>
                <a:path w="267335" h="175895">
                  <a:moveTo>
                    <a:pt x="256451" y="157480"/>
                  </a:moveTo>
                  <a:lnTo>
                    <a:pt x="255739" y="157480"/>
                  </a:lnTo>
                  <a:lnTo>
                    <a:pt x="255739" y="157949"/>
                  </a:lnTo>
                  <a:lnTo>
                    <a:pt x="256451" y="157480"/>
                  </a:lnTo>
                  <a:close/>
                </a:path>
                <a:path w="267335" h="175895">
                  <a:moveTo>
                    <a:pt x="256705" y="171221"/>
                  </a:moveTo>
                  <a:lnTo>
                    <a:pt x="256501" y="171272"/>
                  </a:lnTo>
                  <a:lnTo>
                    <a:pt x="256336" y="171297"/>
                  </a:lnTo>
                  <a:lnTo>
                    <a:pt x="256171" y="171297"/>
                  </a:lnTo>
                  <a:lnTo>
                    <a:pt x="255828" y="171716"/>
                  </a:lnTo>
                  <a:lnTo>
                    <a:pt x="256044" y="171665"/>
                  </a:lnTo>
                  <a:lnTo>
                    <a:pt x="256349" y="171488"/>
                  </a:lnTo>
                  <a:lnTo>
                    <a:pt x="256705" y="171221"/>
                  </a:lnTo>
                  <a:close/>
                </a:path>
                <a:path w="267335" h="175895">
                  <a:moveTo>
                    <a:pt x="256819" y="170383"/>
                  </a:moveTo>
                  <a:lnTo>
                    <a:pt x="256336" y="170954"/>
                  </a:lnTo>
                  <a:lnTo>
                    <a:pt x="256057" y="171208"/>
                  </a:lnTo>
                  <a:lnTo>
                    <a:pt x="255879" y="171259"/>
                  </a:lnTo>
                  <a:lnTo>
                    <a:pt x="256184" y="171284"/>
                  </a:lnTo>
                  <a:lnTo>
                    <a:pt x="256463" y="170954"/>
                  </a:lnTo>
                  <a:lnTo>
                    <a:pt x="256717" y="170624"/>
                  </a:lnTo>
                  <a:lnTo>
                    <a:pt x="256819" y="170383"/>
                  </a:lnTo>
                  <a:close/>
                </a:path>
                <a:path w="267335" h="175895">
                  <a:moveTo>
                    <a:pt x="257467" y="153149"/>
                  </a:moveTo>
                  <a:lnTo>
                    <a:pt x="257289" y="153111"/>
                  </a:lnTo>
                  <a:lnTo>
                    <a:pt x="256400" y="155092"/>
                  </a:lnTo>
                  <a:lnTo>
                    <a:pt x="256781" y="155549"/>
                  </a:lnTo>
                  <a:lnTo>
                    <a:pt x="257467" y="153149"/>
                  </a:lnTo>
                  <a:close/>
                </a:path>
                <a:path w="267335" h="175895">
                  <a:moveTo>
                    <a:pt x="258533" y="149453"/>
                  </a:moveTo>
                  <a:lnTo>
                    <a:pt x="257467" y="153149"/>
                  </a:lnTo>
                  <a:lnTo>
                    <a:pt x="257975" y="153276"/>
                  </a:lnTo>
                  <a:lnTo>
                    <a:pt x="258533" y="149453"/>
                  </a:lnTo>
                  <a:close/>
                </a:path>
                <a:path w="267335" h="175895">
                  <a:moveTo>
                    <a:pt x="259118" y="174066"/>
                  </a:moveTo>
                  <a:lnTo>
                    <a:pt x="258724" y="174218"/>
                  </a:lnTo>
                  <a:lnTo>
                    <a:pt x="258813" y="174434"/>
                  </a:lnTo>
                  <a:lnTo>
                    <a:pt x="258940" y="174282"/>
                  </a:lnTo>
                  <a:lnTo>
                    <a:pt x="259029" y="174155"/>
                  </a:lnTo>
                  <a:close/>
                </a:path>
                <a:path w="267335" h="175895">
                  <a:moveTo>
                    <a:pt x="259626" y="171792"/>
                  </a:moveTo>
                  <a:lnTo>
                    <a:pt x="258813" y="172720"/>
                  </a:lnTo>
                  <a:lnTo>
                    <a:pt x="259016" y="172720"/>
                  </a:lnTo>
                  <a:lnTo>
                    <a:pt x="259626" y="171792"/>
                  </a:lnTo>
                  <a:close/>
                </a:path>
                <a:path w="267335" h="175895">
                  <a:moveTo>
                    <a:pt x="259880" y="167640"/>
                  </a:moveTo>
                  <a:lnTo>
                    <a:pt x="259359" y="168338"/>
                  </a:lnTo>
                  <a:lnTo>
                    <a:pt x="259676" y="168910"/>
                  </a:lnTo>
                  <a:lnTo>
                    <a:pt x="259880" y="167640"/>
                  </a:lnTo>
                  <a:close/>
                </a:path>
                <a:path w="267335" h="175895">
                  <a:moveTo>
                    <a:pt x="260337" y="173621"/>
                  </a:moveTo>
                  <a:lnTo>
                    <a:pt x="259511" y="173926"/>
                  </a:lnTo>
                  <a:lnTo>
                    <a:pt x="259334" y="173824"/>
                  </a:lnTo>
                  <a:lnTo>
                    <a:pt x="259118" y="174066"/>
                  </a:lnTo>
                  <a:lnTo>
                    <a:pt x="259499" y="173939"/>
                  </a:lnTo>
                  <a:lnTo>
                    <a:pt x="259638" y="174028"/>
                  </a:lnTo>
                  <a:lnTo>
                    <a:pt x="259740" y="174231"/>
                  </a:lnTo>
                  <a:lnTo>
                    <a:pt x="260337" y="173621"/>
                  </a:lnTo>
                  <a:close/>
                </a:path>
                <a:path w="267335" h="175895">
                  <a:moveTo>
                    <a:pt x="260692" y="163830"/>
                  </a:moveTo>
                  <a:lnTo>
                    <a:pt x="260121" y="164846"/>
                  </a:lnTo>
                  <a:lnTo>
                    <a:pt x="260692" y="163830"/>
                  </a:lnTo>
                  <a:close/>
                </a:path>
                <a:path w="267335" h="175895">
                  <a:moveTo>
                    <a:pt x="261315" y="161290"/>
                  </a:moveTo>
                  <a:lnTo>
                    <a:pt x="260997" y="161290"/>
                  </a:lnTo>
                  <a:lnTo>
                    <a:pt x="260959" y="161607"/>
                  </a:lnTo>
                  <a:lnTo>
                    <a:pt x="261315" y="161290"/>
                  </a:lnTo>
                  <a:close/>
                </a:path>
                <a:path w="267335" h="175895">
                  <a:moveTo>
                    <a:pt x="261988" y="157480"/>
                  </a:moveTo>
                  <a:lnTo>
                    <a:pt x="257822" y="161290"/>
                  </a:lnTo>
                  <a:lnTo>
                    <a:pt x="259346" y="158750"/>
                  </a:lnTo>
                  <a:lnTo>
                    <a:pt x="257111" y="158750"/>
                  </a:lnTo>
                  <a:lnTo>
                    <a:pt x="257543" y="161290"/>
                  </a:lnTo>
                  <a:lnTo>
                    <a:pt x="254101" y="162560"/>
                  </a:lnTo>
                  <a:lnTo>
                    <a:pt x="255651" y="160020"/>
                  </a:lnTo>
                  <a:lnTo>
                    <a:pt x="256425" y="158750"/>
                  </a:lnTo>
                  <a:lnTo>
                    <a:pt x="257975" y="156210"/>
                  </a:lnTo>
                  <a:lnTo>
                    <a:pt x="255917" y="158750"/>
                  </a:lnTo>
                  <a:lnTo>
                    <a:pt x="255739" y="157949"/>
                  </a:lnTo>
                  <a:lnTo>
                    <a:pt x="255231" y="158292"/>
                  </a:lnTo>
                  <a:lnTo>
                    <a:pt x="254152" y="160020"/>
                  </a:lnTo>
                  <a:lnTo>
                    <a:pt x="255079" y="156210"/>
                  </a:lnTo>
                  <a:lnTo>
                    <a:pt x="251129" y="158750"/>
                  </a:lnTo>
                  <a:lnTo>
                    <a:pt x="252399" y="157035"/>
                  </a:lnTo>
                  <a:lnTo>
                    <a:pt x="251752" y="157480"/>
                  </a:lnTo>
                  <a:lnTo>
                    <a:pt x="252501" y="156210"/>
                  </a:lnTo>
                  <a:lnTo>
                    <a:pt x="253022" y="156210"/>
                  </a:lnTo>
                  <a:lnTo>
                    <a:pt x="253961" y="154940"/>
                  </a:lnTo>
                  <a:lnTo>
                    <a:pt x="252717" y="155841"/>
                  </a:lnTo>
                  <a:lnTo>
                    <a:pt x="253263" y="154940"/>
                  </a:lnTo>
                  <a:lnTo>
                    <a:pt x="254762" y="152400"/>
                  </a:lnTo>
                  <a:lnTo>
                    <a:pt x="252755" y="154635"/>
                  </a:lnTo>
                  <a:lnTo>
                    <a:pt x="252666" y="154940"/>
                  </a:lnTo>
                  <a:lnTo>
                    <a:pt x="252679" y="154711"/>
                  </a:lnTo>
                  <a:lnTo>
                    <a:pt x="250202" y="157480"/>
                  </a:lnTo>
                  <a:lnTo>
                    <a:pt x="250952" y="154940"/>
                  </a:lnTo>
                  <a:lnTo>
                    <a:pt x="252069" y="153454"/>
                  </a:lnTo>
                  <a:lnTo>
                    <a:pt x="250151" y="154940"/>
                  </a:lnTo>
                  <a:lnTo>
                    <a:pt x="250761" y="153670"/>
                  </a:lnTo>
                  <a:lnTo>
                    <a:pt x="252603" y="149860"/>
                  </a:lnTo>
                  <a:lnTo>
                    <a:pt x="251434" y="149860"/>
                  </a:lnTo>
                  <a:lnTo>
                    <a:pt x="249161" y="153670"/>
                  </a:lnTo>
                  <a:lnTo>
                    <a:pt x="249148" y="152400"/>
                  </a:lnTo>
                  <a:lnTo>
                    <a:pt x="249148" y="151130"/>
                  </a:lnTo>
                  <a:lnTo>
                    <a:pt x="247345" y="151130"/>
                  </a:lnTo>
                  <a:lnTo>
                    <a:pt x="248170" y="149860"/>
                  </a:lnTo>
                  <a:lnTo>
                    <a:pt x="247383" y="148590"/>
                  </a:lnTo>
                  <a:lnTo>
                    <a:pt x="246608" y="147320"/>
                  </a:lnTo>
                  <a:lnTo>
                    <a:pt x="246494" y="146418"/>
                  </a:lnTo>
                  <a:lnTo>
                    <a:pt x="244398" y="148590"/>
                  </a:lnTo>
                  <a:lnTo>
                    <a:pt x="243814" y="147320"/>
                  </a:lnTo>
                  <a:lnTo>
                    <a:pt x="242620" y="147320"/>
                  </a:lnTo>
                  <a:lnTo>
                    <a:pt x="244005" y="146050"/>
                  </a:lnTo>
                  <a:lnTo>
                    <a:pt x="244665" y="144780"/>
                  </a:lnTo>
                  <a:lnTo>
                    <a:pt x="245668" y="144780"/>
                  </a:lnTo>
                  <a:lnTo>
                    <a:pt x="244970" y="143510"/>
                  </a:lnTo>
                  <a:lnTo>
                    <a:pt x="244081" y="144780"/>
                  </a:lnTo>
                  <a:lnTo>
                    <a:pt x="242785" y="144780"/>
                  </a:lnTo>
                  <a:lnTo>
                    <a:pt x="244640" y="142240"/>
                  </a:lnTo>
                  <a:lnTo>
                    <a:pt x="243636" y="142240"/>
                  </a:lnTo>
                  <a:lnTo>
                    <a:pt x="240830" y="144780"/>
                  </a:lnTo>
                  <a:lnTo>
                    <a:pt x="240753" y="142240"/>
                  </a:lnTo>
                  <a:lnTo>
                    <a:pt x="240665" y="151130"/>
                  </a:lnTo>
                  <a:lnTo>
                    <a:pt x="239102" y="151130"/>
                  </a:lnTo>
                  <a:lnTo>
                    <a:pt x="240233" y="149860"/>
                  </a:lnTo>
                  <a:lnTo>
                    <a:pt x="240665" y="151130"/>
                  </a:lnTo>
                  <a:lnTo>
                    <a:pt x="240665" y="142316"/>
                  </a:lnTo>
                  <a:lnTo>
                    <a:pt x="239128" y="143510"/>
                  </a:lnTo>
                  <a:lnTo>
                    <a:pt x="237337" y="148590"/>
                  </a:lnTo>
                  <a:lnTo>
                    <a:pt x="235038" y="148590"/>
                  </a:lnTo>
                  <a:lnTo>
                    <a:pt x="235839" y="147320"/>
                  </a:lnTo>
                  <a:lnTo>
                    <a:pt x="237248" y="146050"/>
                  </a:lnTo>
                  <a:lnTo>
                    <a:pt x="236969" y="146050"/>
                  </a:lnTo>
                  <a:lnTo>
                    <a:pt x="237312" y="145592"/>
                  </a:lnTo>
                  <a:lnTo>
                    <a:pt x="237121" y="144780"/>
                  </a:lnTo>
                  <a:lnTo>
                    <a:pt x="238340" y="143510"/>
                  </a:lnTo>
                  <a:lnTo>
                    <a:pt x="237667" y="143510"/>
                  </a:lnTo>
                  <a:lnTo>
                    <a:pt x="238683" y="142240"/>
                  </a:lnTo>
                  <a:lnTo>
                    <a:pt x="238912" y="142240"/>
                  </a:lnTo>
                  <a:lnTo>
                    <a:pt x="238798" y="142671"/>
                  </a:lnTo>
                  <a:lnTo>
                    <a:pt x="238747" y="142798"/>
                  </a:lnTo>
                  <a:lnTo>
                    <a:pt x="238455" y="143510"/>
                  </a:lnTo>
                  <a:lnTo>
                    <a:pt x="237947" y="144754"/>
                  </a:lnTo>
                  <a:lnTo>
                    <a:pt x="238899" y="143510"/>
                  </a:lnTo>
                  <a:lnTo>
                    <a:pt x="238950" y="142735"/>
                  </a:lnTo>
                  <a:lnTo>
                    <a:pt x="239204" y="142240"/>
                  </a:lnTo>
                  <a:lnTo>
                    <a:pt x="238975" y="142240"/>
                  </a:lnTo>
                  <a:lnTo>
                    <a:pt x="239052" y="140970"/>
                  </a:lnTo>
                  <a:lnTo>
                    <a:pt x="239776" y="139700"/>
                  </a:lnTo>
                  <a:lnTo>
                    <a:pt x="239128" y="139700"/>
                  </a:lnTo>
                  <a:lnTo>
                    <a:pt x="238150" y="140970"/>
                  </a:lnTo>
                  <a:lnTo>
                    <a:pt x="236626" y="140970"/>
                  </a:lnTo>
                  <a:lnTo>
                    <a:pt x="238772" y="139700"/>
                  </a:lnTo>
                  <a:lnTo>
                    <a:pt x="238848" y="138430"/>
                  </a:lnTo>
                  <a:lnTo>
                    <a:pt x="237782" y="138430"/>
                  </a:lnTo>
                  <a:lnTo>
                    <a:pt x="238061" y="137160"/>
                  </a:lnTo>
                  <a:lnTo>
                    <a:pt x="236245" y="139700"/>
                  </a:lnTo>
                  <a:lnTo>
                    <a:pt x="235991" y="139700"/>
                  </a:lnTo>
                  <a:lnTo>
                    <a:pt x="236766" y="138430"/>
                  </a:lnTo>
                  <a:lnTo>
                    <a:pt x="237159" y="137160"/>
                  </a:lnTo>
                  <a:lnTo>
                    <a:pt x="235877" y="138430"/>
                  </a:lnTo>
                  <a:lnTo>
                    <a:pt x="234696" y="135890"/>
                  </a:lnTo>
                  <a:lnTo>
                    <a:pt x="233324" y="139700"/>
                  </a:lnTo>
                  <a:lnTo>
                    <a:pt x="233184" y="139700"/>
                  </a:lnTo>
                  <a:lnTo>
                    <a:pt x="229831" y="140970"/>
                  </a:lnTo>
                  <a:lnTo>
                    <a:pt x="230657" y="137160"/>
                  </a:lnTo>
                  <a:lnTo>
                    <a:pt x="230924" y="135890"/>
                  </a:lnTo>
                  <a:lnTo>
                    <a:pt x="228612" y="135890"/>
                  </a:lnTo>
                  <a:lnTo>
                    <a:pt x="229209" y="134620"/>
                  </a:lnTo>
                  <a:lnTo>
                    <a:pt x="227596" y="135890"/>
                  </a:lnTo>
                  <a:lnTo>
                    <a:pt x="226745" y="134620"/>
                  </a:lnTo>
                  <a:lnTo>
                    <a:pt x="224802" y="135890"/>
                  </a:lnTo>
                  <a:lnTo>
                    <a:pt x="224536" y="135890"/>
                  </a:lnTo>
                  <a:lnTo>
                    <a:pt x="225247" y="133350"/>
                  </a:lnTo>
                  <a:lnTo>
                    <a:pt x="224167" y="133350"/>
                  </a:lnTo>
                  <a:lnTo>
                    <a:pt x="224116" y="132080"/>
                  </a:lnTo>
                  <a:lnTo>
                    <a:pt x="225856" y="130810"/>
                  </a:lnTo>
                  <a:lnTo>
                    <a:pt x="225450" y="130327"/>
                  </a:lnTo>
                  <a:lnTo>
                    <a:pt x="225196" y="129540"/>
                  </a:lnTo>
                  <a:lnTo>
                    <a:pt x="225920" y="128270"/>
                  </a:lnTo>
                  <a:lnTo>
                    <a:pt x="223316" y="129540"/>
                  </a:lnTo>
                  <a:lnTo>
                    <a:pt x="225171" y="128270"/>
                  </a:lnTo>
                  <a:lnTo>
                    <a:pt x="224523" y="127000"/>
                  </a:lnTo>
                  <a:lnTo>
                    <a:pt x="223634" y="127000"/>
                  </a:lnTo>
                  <a:lnTo>
                    <a:pt x="223189" y="129540"/>
                  </a:lnTo>
                  <a:lnTo>
                    <a:pt x="222465" y="129540"/>
                  </a:lnTo>
                  <a:lnTo>
                    <a:pt x="221856" y="128270"/>
                  </a:lnTo>
                  <a:lnTo>
                    <a:pt x="224091" y="125730"/>
                  </a:lnTo>
                  <a:lnTo>
                    <a:pt x="224599" y="120650"/>
                  </a:lnTo>
                  <a:lnTo>
                    <a:pt x="216547" y="128270"/>
                  </a:lnTo>
                  <a:lnTo>
                    <a:pt x="217055" y="127000"/>
                  </a:lnTo>
                  <a:lnTo>
                    <a:pt x="217576" y="125730"/>
                  </a:lnTo>
                  <a:lnTo>
                    <a:pt x="217728" y="125349"/>
                  </a:lnTo>
                  <a:lnTo>
                    <a:pt x="217119" y="125730"/>
                  </a:lnTo>
                  <a:lnTo>
                    <a:pt x="216509" y="125730"/>
                  </a:lnTo>
                  <a:lnTo>
                    <a:pt x="217424" y="123304"/>
                  </a:lnTo>
                  <a:lnTo>
                    <a:pt x="218325" y="123888"/>
                  </a:lnTo>
                  <a:lnTo>
                    <a:pt x="219125" y="121920"/>
                  </a:lnTo>
                  <a:lnTo>
                    <a:pt x="217551" y="122974"/>
                  </a:lnTo>
                  <a:lnTo>
                    <a:pt x="218440" y="120650"/>
                  </a:lnTo>
                  <a:lnTo>
                    <a:pt x="218160" y="120650"/>
                  </a:lnTo>
                  <a:lnTo>
                    <a:pt x="218059" y="118110"/>
                  </a:lnTo>
                  <a:lnTo>
                    <a:pt x="214160" y="123190"/>
                  </a:lnTo>
                  <a:lnTo>
                    <a:pt x="213639" y="121920"/>
                  </a:lnTo>
                  <a:lnTo>
                    <a:pt x="213106" y="123190"/>
                  </a:lnTo>
                  <a:lnTo>
                    <a:pt x="211378" y="125730"/>
                  </a:lnTo>
                  <a:lnTo>
                    <a:pt x="209778" y="125730"/>
                  </a:lnTo>
                  <a:lnTo>
                    <a:pt x="209169" y="124460"/>
                  </a:lnTo>
                  <a:lnTo>
                    <a:pt x="209994" y="123190"/>
                  </a:lnTo>
                  <a:lnTo>
                    <a:pt x="211658" y="120650"/>
                  </a:lnTo>
                  <a:lnTo>
                    <a:pt x="212496" y="120650"/>
                  </a:lnTo>
                  <a:lnTo>
                    <a:pt x="212140" y="120764"/>
                  </a:lnTo>
                  <a:lnTo>
                    <a:pt x="212001" y="121043"/>
                  </a:lnTo>
                  <a:lnTo>
                    <a:pt x="212217" y="121094"/>
                  </a:lnTo>
                  <a:lnTo>
                    <a:pt x="212483" y="120853"/>
                  </a:lnTo>
                  <a:lnTo>
                    <a:pt x="212636" y="120650"/>
                  </a:lnTo>
                  <a:lnTo>
                    <a:pt x="213487" y="120650"/>
                  </a:lnTo>
                  <a:lnTo>
                    <a:pt x="213766" y="119380"/>
                  </a:lnTo>
                  <a:lnTo>
                    <a:pt x="212559" y="118186"/>
                  </a:lnTo>
                  <a:lnTo>
                    <a:pt x="212610" y="119380"/>
                  </a:lnTo>
                  <a:lnTo>
                    <a:pt x="212483" y="118110"/>
                  </a:lnTo>
                  <a:lnTo>
                    <a:pt x="212496" y="116840"/>
                  </a:lnTo>
                  <a:lnTo>
                    <a:pt x="210883" y="118110"/>
                  </a:lnTo>
                  <a:lnTo>
                    <a:pt x="210400" y="116840"/>
                  </a:lnTo>
                  <a:lnTo>
                    <a:pt x="210197" y="116840"/>
                  </a:lnTo>
                  <a:lnTo>
                    <a:pt x="209537" y="118110"/>
                  </a:lnTo>
                  <a:lnTo>
                    <a:pt x="209359" y="118110"/>
                  </a:lnTo>
                  <a:lnTo>
                    <a:pt x="208534" y="115595"/>
                  </a:lnTo>
                  <a:lnTo>
                    <a:pt x="207289" y="119380"/>
                  </a:lnTo>
                  <a:lnTo>
                    <a:pt x="205816" y="119380"/>
                  </a:lnTo>
                  <a:lnTo>
                    <a:pt x="206019" y="118110"/>
                  </a:lnTo>
                  <a:lnTo>
                    <a:pt x="206222" y="116840"/>
                  </a:lnTo>
                  <a:lnTo>
                    <a:pt x="208508" y="115620"/>
                  </a:lnTo>
                  <a:lnTo>
                    <a:pt x="206527" y="115570"/>
                  </a:lnTo>
                  <a:lnTo>
                    <a:pt x="206540" y="114300"/>
                  </a:lnTo>
                  <a:lnTo>
                    <a:pt x="206705" y="114211"/>
                  </a:lnTo>
                  <a:lnTo>
                    <a:pt x="207975" y="110490"/>
                  </a:lnTo>
                  <a:lnTo>
                    <a:pt x="206451" y="110490"/>
                  </a:lnTo>
                  <a:lnTo>
                    <a:pt x="206095" y="110490"/>
                  </a:lnTo>
                  <a:lnTo>
                    <a:pt x="205422" y="110490"/>
                  </a:lnTo>
                  <a:lnTo>
                    <a:pt x="204622" y="113030"/>
                  </a:lnTo>
                  <a:lnTo>
                    <a:pt x="202704" y="114300"/>
                  </a:lnTo>
                  <a:lnTo>
                    <a:pt x="202971" y="113030"/>
                  </a:lnTo>
                  <a:lnTo>
                    <a:pt x="200621" y="114300"/>
                  </a:lnTo>
                  <a:lnTo>
                    <a:pt x="202298" y="111760"/>
                  </a:lnTo>
                  <a:lnTo>
                    <a:pt x="203060" y="113030"/>
                  </a:lnTo>
                  <a:lnTo>
                    <a:pt x="203365" y="111760"/>
                  </a:lnTo>
                  <a:lnTo>
                    <a:pt x="204000" y="109220"/>
                  </a:lnTo>
                  <a:lnTo>
                    <a:pt x="204673" y="109220"/>
                  </a:lnTo>
                  <a:lnTo>
                    <a:pt x="204825" y="107950"/>
                  </a:lnTo>
                  <a:lnTo>
                    <a:pt x="205295" y="107950"/>
                  </a:lnTo>
                  <a:lnTo>
                    <a:pt x="205333" y="107378"/>
                  </a:lnTo>
                  <a:lnTo>
                    <a:pt x="205663" y="107238"/>
                  </a:lnTo>
                  <a:lnTo>
                    <a:pt x="205524" y="107213"/>
                  </a:lnTo>
                  <a:lnTo>
                    <a:pt x="205346" y="107302"/>
                  </a:lnTo>
                  <a:lnTo>
                    <a:pt x="205613" y="104140"/>
                  </a:lnTo>
                  <a:lnTo>
                    <a:pt x="202590" y="110490"/>
                  </a:lnTo>
                  <a:lnTo>
                    <a:pt x="201269" y="109220"/>
                  </a:lnTo>
                  <a:lnTo>
                    <a:pt x="202476" y="107950"/>
                  </a:lnTo>
                  <a:lnTo>
                    <a:pt x="202857" y="106870"/>
                  </a:lnTo>
                  <a:lnTo>
                    <a:pt x="201002" y="109220"/>
                  </a:lnTo>
                  <a:lnTo>
                    <a:pt x="199707" y="110490"/>
                  </a:lnTo>
                  <a:lnTo>
                    <a:pt x="199644" y="107950"/>
                  </a:lnTo>
                  <a:lnTo>
                    <a:pt x="198158" y="110490"/>
                  </a:lnTo>
                  <a:lnTo>
                    <a:pt x="197929" y="110490"/>
                  </a:lnTo>
                  <a:lnTo>
                    <a:pt x="196735" y="113030"/>
                  </a:lnTo>
                  <a:lnTo>
                    <a:pt x="196418" y="111760"/>
                  </a:lnTo>
                  <a:lnTo>
                    <a:pt x="195491" y="111760"/>
                  </a:lnTo>
                  <a:lnTo>
                    <a:pt x="194233" y="113030"/>
                  </a:lnTo>
                  <a:lnTo>
                    <a:pt x="194805" y="111760"/>
                  </a:lnTo>
                  <a:lnTo>
                    <a:pt x="195376" y="110490"/>
                  </a:lnTo>
                  <a:lnTo>
                    <a:pt x="196507" y="107950"/>
                  </a:lnTo>
                  <a:lnTo>
                    <a:pt x="197078" y="106680"/>
                  </a:lnTo>
                  <a:lnTo>
                    <a:pt x="194894" y="107950"/>
                  </a:lnTo>
                  <a:lnTo>
                    <a:pt x="195160" y="106680"/>
                  </a:lnTo>
                  <a:lnTo>
                    <a:pt x="196799" y="105410"/>
                  </a:lnTo>
                  <a:lnTo>
                    <a:pt x="196888" y="104140"/>
                  </a:lnTo>
                  <a:lnTo>
                    <a:pt x="194475" y="105410"/>
                  </a:lnTo>
                  <a:lnTo>
                    <a:pt x="194932" y="105410"/>
                  </a:lnTo>
                  <a:lnTo>
                    <a:pt x="193878" y="106248"/>
                  </a:lnTo>
                  <a:lnTo>
                    <a:pt x="193878" y="107950"/>
                  </a:lnTo>
                  <a:lnTo>
                    <a:pt x="192189" y="109220"/>
                  </a:lnTo>
                  <a:lnTo>
                    <a:pt x="192582" y="107950"/>
                  </a:lnTo>
                  <a:lnTo>
                    <a:pt x="192151" y="109220"/>
                  </a:lnTo>
                  <a:lnTo>
                    <a:pt x="191706" y="110490"/>
                  </a:lnTo>
                  <a:lnTo>
                    <a:pt x="192582" y="107950"/>
                  </a:lnTo>
                  <a:lnTo>
                    <a:pt x="192697" y="107581"/>
                  </a:lnTo>
                  <a:lnTo>
                    <a:pt x="193776" y="106680"/>
                  </a:lnTo>
                  <a:lnTo>
                    <a:pt x="193878" y="107950"/>
                  </a:lnTo>
                  <a:lnTo>
                    <a:pt x="193878" y="106248"/>
                  </a:lnTo>
                  <a:lnTo>
                    <a:pt x="192900" y="107022"/>
                  </a:lnTo>
                  <a:lnTo>
                    <a:pt x="193014" y="106680"/>
                  </a:lnTo>
                  <a:lnTo>
                    <a:pt x="192468" y="107365"/>
                  </a:lnTo>
                  <a:lnTo>
                    <a:pt x="191731" y="107950"/>
                  </a:lnTo>
                  <a:lnTo>
                    <a:pt x="191998" y="107950"/>
                  </a:lnTo>
                  <a:lnTo>
                    <a:pt x="188988" y="111760"/>
                  </a:lnTo>
                  <a:lnTo>
                    <a:pt x="189242" y="110490"/>
                  </a:lnTo>
                  <a:lnTo>
                    <a:pt x="189509" y="109220"/>
                  </a:lnTo>
                  <a:lnTo>
                    <a:pt x="190881" y="106680"/>
                  </a:lnTo>
                  <a:lnTo>
                    <a:pt x="191579" y="105410"/>
                  </a:lnTo>
                  <a:lnTo>
                    <a:pt x="192265" y="104140"/>
                  </a:lnTo>
                  <a:lnTo>
                    <a:pt x="192951" y="102870"/>
                  </a:lnTo>
                  <a:lnTo>
                    <a:pt x="193128" y="100330"/>
                  </a:lnTo>
                  <a:lnTo>
                    <a:pt x="188836" y="104140"/>
                  </a:lnTo>
                  <a:lnTo>
                    <a:pt x="187972" y="101600"/>
                  </a:lnTo>
                  <a:lnTo>
                    <a:pt x="187921" y="102870"/>
                  </a:lnTo>
                  <a:lnTo>
                    <a:pt x="186359" y="105410"/>
                  </a:lnTo>
                  <a:lnTo>
                    <a:pt x="186677" y="102870"/>
                  </a:lnTo>
                  <a:lnTo>
                    <a:pt x="185572" y="102870"/>
                  </a:lnTo>
                  <a:lnTo>
                    <a:pt x="186766" y="101600"/>
                  </a:lnTo>
                  <a:lnTo>
                    <a:pt x="186817" y="100545"/>
                  </a:lnTo>
                  <a:lnTo>
                    <a:pt x="186474" y="101600"/>
                  </a:lnTo>
                  <a:lnTo>
                    <a:pt x="186105" y="99060"/>
                  </a:lnTo>
                  <a:lnTo>
                    <a:pt x="183680" y="101600"/>
                  </a:lnTo>
                  <a:lnTo>
                    <a:pt x="184404" y="99060"/>
                  </a:lnTo>
                  <a:lnTo>
                    <a:pt x="183616" y="97790"/>
                  </a:lnTo>
                  <a:lnTo>
                    <a:pt x="179603" y="102870"/>
                  </a:lnTo>
                  <a:lnTo>
                    <a:pt x="178650" y="101600"/>
                  </a:lnTo>
                  <a:lnTo>
                    <a:pt x="180276" y="100330"/>
                  </a:lnTo>
                  <a:lnTo>
                    <a:pt x="180467" y="99060"/>
                  </a:lnTo>
                  <a:lnTo>
                    <a:pt x="182245" y="97790"/>
                  </a:lnTo>
                  <a:lnTo>
                    <a:pt x="181800" y="97790"/>
                  </a:lnTo>
                  <a:lnTo>
                    <a:pt x="181610" y="96520"/>
                  </a:lnTo>
                  <a:lnTo>
                    <a:pt x="180822" y="97790"/>
                  </a:lnTo>
                  <a:lnTo>
                    <a:pt x="181267" y="96520"/>
                  </a:lnTo>
                  <a:lnTo>
                    <a:pt x="178066" y="99060"/>
                  </a:lnTo>
                  <a:lnTo>
                    <a:pt x="178727" y="97790"/>
                  </a:lnTo>
                  <a:lnTo>
                    <a:pt x="178041" y="97790"/>
                  </a:lnTo>
                  <a:lnTo>
                    <a:pt x="176809" y="100330"/>
                  </a:lnTo>
                  <a:lnTo>
                    <a:pt x="176403" y="99060"/>
                  </a:lnTo>
                  <a:lnTo>
                    <a:pt x="175450" y="99060"/>
                  </a:lnTo>
                  <a:lnTo>
                    <a:pt x="176733" y="95250"/>
                  </a:lnTo>
                  <a:lnTo>
                    <a:pt x="170497" y="99060"/>
                  </a:lnTo>
                  <a:lnTo>
                    <a:pt x="170942" y="97790"/>
                  </a:lnTo>
                  <a:lnTo>
                    <a:pt x="172275" y="93980"/>
                  </a:lnTo>
                  <a:lnTo>
                    <a:pt x="168414" y="93980"/>
                  </a:lnTo>
                  <a:lnTo>
                    <a:pt x="168808" y="92710"/>
                  </a:lnTo>
                  <a:lnTo>
                    <a:pt x="169024" y="92710"/>
                  </a:lnTo>
                  <a:lnTo>
                    <a:pt x="168821" y="90170"/>
                  </a:lnTo>
                  <a:lnTo>
                    <a:pt x="165074" y="97790"/>
                  </a:lnTo>
                  <a:lnTo>
                    <a:pt x="164947" y="96520"/>
                  </a:lnTo>
                  <a:lnTo>
                    <a:pt x="164820" y="95250"/>
                  </a:lnTo>
                  <a:lnTo>
                    <a:pt x="165557" y="92710"/>
                  </a:lnTo>
                  <a:lnTo>
                    <a:pt x="165912" y="91440"/>
                  </a:lnTo>
                  <a:lnTo>
                    <a:pt x="166547" y="93980"/>
                  </a:lnTo>
                  <a:lnTo>
                    <a:pt x="166776" y="92710"/>
                  </a:lnTo>
                  <a:lnTo>
                    <a:pt x="170243" y="86360"/>
                  </a:lnTo>
                  <a:lnTo>
                    <a:pt x="164592" y="91440"/>
                  </a:lnTo>
                  <a:lnTo>
                    <a:pt x="165773" y="87630"/>
                  </a:lnTo>
                  <a:lnTo>
                    <a:pt x="166230" y="87630"/>
                  </a:lnTo>
                  <a:lnTo>
                    <a:pt x="166738" y="85090"/>
                  </a:lnTo>
                  <a:lnTo>
                    <a:pt x="163093" y="88900"/>
                  </a:lnTo>
                  <a:lnTo>
                    <a:pt x="162166" y="87630"/>
                  </a:lnTo>
                  <a:lnTo>
                    <a:pt x="162560" y="87630"/>
                  </a:lnTo>
                  <a:lnTo>
                    <a:pt x="162737" y="86360"/>
                  </a:lnTo>
                  <a:lnTo>
                    <a:pt x="160070" y="88900"/>
                  </a:lnTo>
                  <a:lnTo>
                    <a:pt x="157543" y="88900"/>
                  </a:lnTo>
                  <a:lnTo>
                    <a:pt x="157086" y="88900"/>
                  </a:lnTo>
                  <a:lnTo>
                    <a:pt x="156603" y="90170"/>
                  </a:lnTo>
                  <a:lnTo>
                    <a:pt x="155181" y="90170"/>
                  </a:lnTo>
                  <a:lnTo>
                    <a:pt x="155638" y="88900"/>
                  </a:lnTo>
                  <a:lnTo>
                    <a:pt x="155575" y="86360"/>
                  </a:lnTo>
                  <a:lnTo>
                    <a:pt x="156298" y="85090"/>
                  </a:lnTo>
                  <a:lnTo>
                    <a:pt x="153555" y="85090"/>
                  </a:lnTo>
                  <a:lnTo>
                    <a:pt x="151638" y="85090"/>
                  </a:lnTo>
                  <a:lnTo>
                    <a:pt x="148615" y="87630"/>
                  </a:lnTo>
                  <a:lnTo>
                    <a:pt x="150368" y="85090"/>
                  </a:lnTo>
                  <a:lnTo>
                    <a:pt x="152120" y="82550"/>
                  </a:lnTo>
                  <a:lnTo>
                    <a:pt x="149656" y="85090"/>
                  </a:lnTo>
                  <a:lnTo>
                    <a:pt x="151587" y="81280"/>
                  </a:lnTo>
                  <a:lnTo>
                    <a:pt x="150482" y="81280"/>
                  </a:lnTo>
                  <a:lnTo>
                    <a:pt x="147472" y="82550"/>
                  </a:lnTo>
                  <a:lnTo>
                    <a:pt x="146037" y="82550"/>
                  </a:lnTo>
                  <a:lnTo>
                    <a:pt x="148234" y="81280"/>
                  </a:lnTo>
                  <a:lnTo>
                    <a:pt x="150253" y="80010"/>
                  </a:lnTo>
                  <a:lnTo>
                    <a:pt x="151955" y="78740"/>
                  </a:lnTo>
                  <a:lnTo>
                    <a:pt x="149872" y="78740"/>
                  </a:lnTo>
                  <a:lnTo>
                    <a:pt x="149745" y="78854"/>
                  </a:lnTo>
                  <a:lnTo>
                    <a:pt x="149656" y="80010"/>
                  </a:lnTo>
                  <a:lnTo>
                    <a:pt x="147243" y="81280"/>
                  </a:lnTo>
                  <a:lnTo>
                    <a:pt x="145491" y="82550"/>
                  </a:lnTo>
                  <a:lnTo>
                    <a:pt x="144411" y="81280"/>
                  </a:lnTo>
                  <a:lnTo>
                    <a:pt x="146164" y="78740"/>
                  </a:lnTo>
                  <a:lnTo>
                    <a:pt x="148805" y="74930"/>
                  </a:lnTo>
                  <a:lnTo>
                    <a:pt x="142519" y="78740"/>
                  </a:lnTo>
                  <a:lnTo>
                    <a:pt x="143497" y="76200"/>
                  </a:lnTo>
                  <a:lnTo>
                    <a:pt x="143979" y="74930"/>
                  </a:lnTo>
                  <a:lnTo>
                    <a:pt x="144945" y="72390"/>
                  </a:lnTo>
                  <a:lnTo>
                    <a:pt x="141389" y="73660"/>
                  </a:lnTo>
                  <a:lnTo>
                    <a:pt x="141617" y="68580"/>
                  </a:lnTo>
                  <a:lnTo>
                    <a:pt x="139001" y="68580"/>
                  </a:lnTo>
                  <a:lnTo>
                    <a:pt x="136601" y="73660"/>
                  </a:lnTo>
                  <a:lnTo>
                    <a:pt x="138226" y="67310"/>
                  </a:lnTo>
                  <a:lnTo>
                    <a:pt x="137718" y="68313"/>
                  </a:lnTo>
                  <a:lnTo>
                    <a:pt x="137680" y="66725"/>
                  </a:lnTo>
                  <a:lnTo>
                    <a:pt x="137121" y="69227"/>
                  </a:lnTo>
                  <a:lnTo>
                    <a:pt x="137350" y="69062"/>
                  </a:lnTo>
                  <a:lnTo>
                    <a:pt x="135051" y="73660"/>
                  </a:lnTo>
                  <a:lnTo>
                    <a:pt x="134150" y="73660"/>
                  </a:lnTo>
                  <a:lnTo>
                    <a:pt x="134315" y="72390"/>
                  </a:lnTo>
                  <a:lnTo>
                    <a:pt x="134340" y="72034"/>
                  </a:lnTo>
                  <a:lnTo>
                    <a:pt x="134810" y="71005"/>
                  </a:lnTo>
                  <a:lnTo>
                    <a:pt x="136906" y="69392"/>
                  </a:lnTo>
                  <a:lnTo>
                    <a:pt x="134683" y="68872"/>
                  </a:lnTo>
                  <a:lnTo>
                    <a:pt x="134416" y="71120"/>
                  </a:lnTo>
                  <a:lnTo>
                    <a:pt x="134632" y="68580"/>
                  </a:lnTo>
                  <a:lnTo>
                    <a:pt x="135204" y="66040"/>
                  </a:lnTo>
                  <a:lnTo>
                    <a:pt x="135890" y="67310"/>
                  </a:lnTo>
                  <a:lnTo>
                    <a:pt x="136575" y="66040"/>
                  </a:lnTo>
                  <a:lnTo>
                    <a:pt x="135623" y="64770"/>
                  </a:lnTo>
                  <a:lnTo>
                    <a:pt x="137477" y="63500"/>
                  </a:lnTo>
                  <a:lnTo>
                    <a:pt x="137553" y="62230"/>
                  </a:lnTo>
                  <a:lnTo>
                    <a:pt x="136537" y="63500"/>
                  </a:lnTo>
                  <a:lnTo>
                    <a:pt x="135445" y="64770"/>
                  </a:lnTo>
                  <a:lnTo>
                    <a:pt x="135216" y="63500"/>
                  </a:lnTo>
                  <a:lnTo>
                    <a:pt x="134645" y="66040"/>
                  </a:lnTo>
                  <a:lnTo>
                    <a:pt x="131229" y="68580"/>
                  </a:lnTo>
                  <a:lnTo>
                    <a:pt x="135178" y="62230"/>
                  </a:lnTo>
                  <a:lnTo>
                    <a:pt x="135966" y="60960"/>
                  </a:lnTo>
                  <a:lnTo>
                    <a:pt x="132715" y="62166"/>
                  </a:lnTo>
                  <a:lnTo>
                    <a:pt x="132549" y="62230"/>
                  </a:lnTo>
                  <a:lnTo>
                    <a:pt x="130937" y="59690"/>
                  </a:lnTo>
                  <a:lnTo>
                    <a:pt x="127431" y="63500"/>
                  </a:lnTo>
                  <a:lnTo>
                    <a:pt x="127660" y="62230"/>
                  </a:lnTo>
                  <a:lnTo>
                    <a:pt x="128346" y="60960"/>
                  </a:lnTo>
                  <a:lnTo>
                    <a:pt x="128968" y="60960"/>
                  </a:lnTo>
                  <a:lnTo>
                    <a:pt x="127279" y="58420"/>
                  </a:lnTo>
                  <a:lnTo>
                    <a:pt x="121539" y="62230"/>
                  </a:lnTo>
                  <a:lnTo>
                    <a:pt x="121539" y="59690"/>
                  </a:lnTo>
                  <a:lnTo>
                    <a:pt x="121526" y="58686"/>
                  </a:lnTo>
                  <a:lnTo>
                    <a:pt x="120319" y="59690"/>
                  </a:lnTo>
                  <a:lnTo>
                    <a:pt x="120624" y="58420"/>
                  </a:lnTo>
                  <a:lnTo>
                    <a:pt x="120891" y="57429"/>
                  </a:lnTo>
                  <a:lnTo>
                    <a:pt x="119011" y="58420"/>
                  </a:lnTo>
                  <a:lnTo>
                    <a:pt x="118960" y="57150"/>
                  </a:lnTo>
                  <a:lnTo>
                    <a:pt x="120294" y="55880"/>
                  </a:lnTo>
                  <a:lnTo>
                    <a:pt x="119303" y="53340"/>
                  </a:lnTo>
                  <a:lnTo>
                    <a:pt x="115011" y="58420"/>
                  </a:lnTo>
                  <a:lnTo>
                    <a:pt x="112763" y="58420"/>
                  </a:lnTo>
                  <a:lnTo>
                    <a:pt x="114503" y="54610"/>
                  </a:lnTo>
                  <a:lnTo>
                    <a:pt x="115087" y="53340"/>
                  </a:lnTo>
                  <a:lnTo>
                    <a:pt x="114452" y="52070"/>
                  </a:lnTo>
                  <a:lnTo>
                    <a:pt x="113817" y="50800"/>
                  </a:lnTo>
                  <a:lnTo>
                    <a:pt x="114173" y="49530"/>
                  </a:lnTo>
                  <a:lnTo>
                    <a:pt x="112064" y="48260"/>
                  </a:lnTo>
                  <a:lnTo>
                    <a:pt x="108204" y="50800"/>
                  </a:lnTo>
                  <a:lnTo>
                    <a:pt x="105092" y="50800"/>
                  </a:lnTo>
                  <a:lnTo>
                    <a:pt x="105651" y="48260"/>
                  </a:lnTo>
                  <a:lnTo>
                    <a:pt x="105930" y="46990"/>
                  </a:lnTo>
                  <a:lnTo>
                    <a:pt x="106210" y="45720"/>
                  </a:lnTo>
                  <a:lnTo>
                    <a:pt x="101485" y="46990"/>
                  </a:lnTo>
                  <a:lnTo>
                    <a:pt x="100672" y="43180"/>
                  </a:lnTo>
                  <a:lnTo>
                    <a:pt x="100596" y="44450"/>
                  </a:lnTo>
                  <a:lnTo>
                    <a:pt x="98844" y="45720"/>
                  </a:lnTo>
                  <a:lnTo>
                    <a:pt x="98221" y="46990"/>
                  </a:lnTo>
                  <a:lnTo>
                    <a:pt x="98171" y="45720"/>
                  </a:lnTo>
                  <a:lnTo>
                    <a:pt x="95211" y="48260"/>
                  </a:lnTo>
                  <a:lnTo>
                    <a:pt x="97383" y="44450"/>
                  </a:lnTo>
                  <a:lnTo>
                    <a:pt x="97536" y="44450"/>
                  </a:lnTo>
                  <a:lnTo>
                    <a:pt x="98628" y="41910"/>
                  </a:lnTo>
                  <a:lnTo>
                    <a:pt x="99174" y="40640"/>
                  </a:lnTo>
                  <a:lnTo>
                    <a:pt x="97574" y="41910"/>
                  </a:lnTo>
                  <a:lnTo>
                    <a:pt x="96799" y="40640"/>
                  </a:lnTo>
                  <a:lnTo>
                    <a:pt x="93941" y="45720"/>
                  </a:lnTo>
                  <a:lnTo>
                    <a:pt x="93713" y="43180"/>
                  </a:lnTo>
                  <a:lnTo>
                    <a:pt x="93599" y="41910"/>
                  </a:lnTo>
                  <a:lnTo>
                    <a:pt x="91313" y="41910"/>
                  </a:lnTo>
                  <a:lnTo>
                    <a:pt x="89128" y="40640"/>
                  </a:lnTo>
                  <a:lnTo>
                    <a:pt x="89103" y="38100"/>
                  </a:lnTo>
                  <a:lnTo>
                    <a:pt x="87896" y="39370"/>
                  </a:lnTo>
                  <a:lnTo>
                    <a:pt x="87261" y="38100"/>
                  </a:lnTo>
                  <a:lnTo>
                    <a:pt x="86055" y="39370"/>
                  </a:lnTo>
                  <a:lnTo>
                    <a:pt x="87528" y="36830"/>
                  </a:lnTo>
                  <a:lnTo>
                    <a:pt x="85890" y="34290"/>
                  </a:lnTo>
                  <a:lnTo>
                    <a:pt x="83731" y="34290"/>
                  </a:lnTo>
                  <a:lnTo>
                    <a:pt x="85128" y="33020"/>
                  </a:lnTo>
                  <a:lnTo>
                    <a:pt x="84201" y="31750"/>
                  </a:lnTo>
                  <a:lnTo>
                    <a:pt x="79705" y="39370"/>
                  </a:lnTo>
                  <a:lnTo>
                    <a:pt x="78676" y="39370"/>
                  </a:lnTo>
                  <a:lnTo>
                    <a:pt x="80530" y="35560"/>
                  </a:lnTo>
                  <a:lnTo>
                    <a:pt x="78740" y="34290"/>
                  </a:lnTo>
                  <a:lnTo>
                    <a:pt x="78740" y="33020"/>
                  </a:lnTo>
                  <a:lnTo>
                    <a:pt x="78752" y="31750"/>
                  </a:lnTo>
                  <a:lnTo>
                    <a:pt x="78778" y="29210"/>
                  </a:lnTo>
                  <a:lnTo>
                    <a:pt x="75095" y="31750"/>
                  </a:lnTo>
                  <a:lnTo>
                    <a:pt x="76085" y="30480"/>
                  </a:lnTo>
                  <a:lnTo>
                    <a:pt x="75679" y="30480"/>
                  </a:lnTo>
                  <a:lnTo>
                    <a:pt x="74625" y="26670"/>
                  </a:lnTo>
                  <a:lnTo>
                    <a:pt x="72047" y="31750"/>
                  </a:lnTo>
                  <a:lnTo>
                    <a:pt x="73914" y="27940"/>
                  </a:lnTo>
                  <a:lnTo>
                    <a:pt x="68592" y="31750"/>
                  </a:lnTo>
                  <a:lnTo>
                    <a:pt x="70116" y="29210"/>
                  </a:lnTo>
                  <a:lnTo>
                    <a:pt x="67525" y="31750"/>
                  </a:lnTo>
                  <a:lnTo>
                    <a:pt x="67030" y="33020"/>
                  </a:lnTo>
                  <a:lnTo>
                    <a:pt x="65316" y="33020"/>
                  </a:lnTo>
                  <a:lnTo>
                    <a:pt x="66128" y="30861"/>
                  </a:lnTo>
                  <a:lnTo>
                    <a:pt x="66103" y="29210"/>
                  </a:lnTo>
                  <a:lnTo>
                    <a:pt x="64262" y="34290"/>
                  </a:lnTo>
                  <a:lnTo>
                    <a:pt x="64096" y="33020"/>
                  </a:lnTo>
                  <a:lnTo>
                    <a:pt x="63919" y="31750"/>
                  </a:lnTo>
                  <a:lnTo>
                    <a:pt x="65201" y="30480"/>
                  </a:lnTo>
                  <a:lnTo>
                    <a:pt x="64389" y="29210"/>
                  </a:lnTo>
                  <a:lnTo>
                    <a:pt x="63982" y="30480"/>
                  </a:lnTo>
                  <a:lnTo>
                    <a:pt x="62458" y="31750"/>
                  </a:lnTo>
                  <a:lnTo>
                    <a:pt x="61315" y="33020"/>
                  </a:lnTo>
                  <a:lnTo>
                    <a:pt x="61048" y="30480"/>
                  </a:lnTo>
                  <a:lnTo>
                    <a:pt x="62153" y="27940"/>
                  </a:lnTo>
                  <a:lnTo>
                    <a:pt x="61277" y="29210"/>
                  </a:lnTo>
                  <a:lnTo>
                    <a:pt x="59766" y="31750"/>
                  </a:lnTo>
                  <a:lnTo>
                    <a:pt x="59575" y="30480"/>
                  </a:lnTo>
                  <a:lnTo>
                    <a:pt x="59969" y="29210"/>
                  </a:lnTo>
                  <a:lnTo>
                    <a:pt x="60693" y="29210"/>
                  </a:lnTo>
                  <a:lnTo>
                    <a:pt x="60083" y="26670"/>
                  </a:lnTo>
                  <a:lnTo>
                    <a:pt x="56794" y="30480"/>
                  </a:lnTo>
                  <a:lnTo>
                    <a:pt x="57086" y="27940"/>
                  </a:lnTo>
                  <a:lnTo>
                    <a:pt x="57505" y="26670"/>
                  </a:lnTo>
                  <a:lnTo>
                    <a:pt x="57670" y="25400"/>
                  </a:lnTo>
                  <a:lnTo>
                    <a:pt x="58915" y="26670"/>
                  </a:lnTo>
                  <a:lnTo>
                    <a:pt x="59639" y="26670"/>
                  </a:lnTo>
                  <a:lnTo>
                    <a:pt x="60909" y="25400"/>
                  </a:lnTo>
                  <a:lnTo>
                    <a:pt x="60134" y="24130"/>
                  </a:lnTo>
                  <a:lnTo>
                    <a:pt x="62661" y="21590"/>
                  </a:lnTo>
                  <a:lnTo>
                    <a:pt x="57480" y="25400"/>
                  </a:lnTo>
                  <a:lnTo>
                    <a:pt x="57086" y="24130"/>
                  </a:lnTo>
                  <a:lnTo>
                    <a:pt x="57404" y="22860"/>
                  </a:lnTo>
                  <a:lnTo>
                    <a:pt x="56819" y="22860"/>
                  </a:lnTo>
                  <a:lnTo>
                    <a:pt x="56667" y="21590"/>
                  </a:lnTo>
                  <a:lnTo>
                    <a:pt x="56489" y="21590"/>
                  </a:lnTo>
                  <a:lnTo>
                    <a:pt x="56502" y="21437"/>
                  </a:lnTo>
                  <a:lnTo>
                    <a:pt x="56388" y="21590"/>
                  </a:lnTo>
                  <a:lnTo>
                    <a:pt x="55880" y="21590"/>
                  </a:lnTo>
                  <a:lnTo>
                    <a:pt x="56121" y="20320"/>
                  </a:lnTo>
                  <a:lnTo>
                    <a:pt x="55359" y="20320"/>
                  </a:lnTo>
                  <a:lnTo>
                    <a:pt x="54038" y="22860"/>
                  </a:lnTo>
                  <a:lnTo>
                    <a:pt x="53594" y="21590"/>
                  </a:lnTo>
                  <a:lnTo>
                    <a:pt x="53086" y="24130"/>
                  </a:lnTo>
                  <a:lnTo>
                    <a:pt x="53378" y="24130"/>
                  </a:lnTo>
                  <a:lnTo>
                    <a:pt x="55245" y="24130"/>
                  </a:lnTo>
                  <a:lnTo>
                    <a:pt x="54165" y="25400"/>
                  </a:lnTo>
                  <a:lnTo>
                    <a:pt x="53162" y="26670"/>
                  </a:lnTo>
                  <a:lnTo>
                    <a:pt x="53378" y="24130"/>
                  </a:lnTo>
                  <a:lnTo>
                    <a:pt x="51295" y="26860"/>
                  </a:lnTo>
                  <a:lnTo>
                    <a:pt x="51295" y="39370"/>
                  </a:lnTo>
                  <a:lnTo>
                    <a:pt x="50863" y="39370"/>
                  </a:lnTo>
                  <a:lnTo>
                    <a:pt x="51079" y="40640"/>
                  </a:lnTo>
                  <a:lnTo>
                    <a:pt x="50139" y="40640"/>
                  </a:lnTo>
                  <a:lnTo>
                    <a:pt x="50546" y="39370"/>
                  </a:lnTo>
                  <a:lnTo>
                    <a:pt x="51117" y="38100"/>
                  </a:lnTo>
                  <a:lnTo>
                    <a:pt x="51295" y="39370"/>
                  </a:lnTo>
                  <a:lnTo>
                    <a:pt x="51295" y="26860"/>
                  </a:lnTo>
                  <a:lnTo>
                    <a:pt x="50469" y="27940"/>
                  </a:lnTo>
                  <a:lnTo>
                    <a:pt x="50876" y="26670"/>
                  </a:lnTo>
                  <a:lnTo>
                    <a:pt x="51714" y="24130"/>
                  </a:lnTo>
                  <a:lnTo>
                    <a:pt x="51460" y="22009"/>
                  </a:lnTo>
                  <a:lnTo>
                    <a:pt x="51485" y="21399"/>
                  </a:lnTo>
                  <a:lnTo>
                    <a:pt x="51917" y="20320"/>
                  </a:lnTo>
                  <a:lnTo>
                    <a:pt x="52412" y="19050"/>
                  </a:lnTo>
                  <a:lnTo>
                    <a:pt x="50126" y="20320"/>
                  </a:lnTo>
                  <a:lnTo>
                    <a:pt x="48310" y="19050"/>
                  </a:lnTo>
                  <a:lnTo>
                    <a:pt x="44818" y="22860"/>
                  </a:lnTo>
                  <a:lnTo>
                    <a:pt x="44056" y="22860"/>
                  </a:lnTo>
                  <a:lnTo>
                    <a:pt x="45008" y="21640"/>
                  </a:lnTo>
                  <a:lnTo>
                    <a:pt x="45085" y="21399"/>
                  </a:lnTo>
                  <a:lnTo>
                    <a:pt x="45288" y="20320"/>
                  </a:lnTo>
                  <a:lnTo>
                    <a:pt x="45034" y="20320"/>
                  </a:lnTo>
                  <a:lnTo>
                    <a:pt x="43827" y="19138"/>
                  </a:lnTo>
                  <a:lnTo>
                    <a:pt x="44005" y="19050"/>
                  </a:lnTo>
                  <a:lnTo>
                    <a:pt x="43738" y="19050"/>
                  </a:lnTo>
                  <a:lnTo>
                    <a:pt x="43573" y="19050"/>
                  </a:lnTo>
                  <a:lnTo>
                    <a:pt x="43573" y="19265"/>
                  </a:lnTo>
                  <a:lnTo>
                    <a:pt x="41757" y="21590"/>
                  </a:lnTo>
                  <a:lnTo>
                    <a:pt x="41478" y="20320"/>
                  </a:lnTo>
                  <a:lnTo>
                    <a:pt x="43573" y="19265"/>
                  </a:lnTo>
                  <a:lnTo>
                    <a:pt x="43573" y="19050"/>
                  </a:lnTo>
                  <a:lnTo>
                    <a:pt x="42227" y="19050"/>
                  </a:lnTo>
                  <a:lnTo>
                    <a:pt x="42964" y="17780"/>
                  </a:lnTo>
                  <a:lnTo>
                    <a:pt x="41452" y="16510"/>
                  </a:lnTo>
                  <a:lnTo>
                    <a:pt x="38290" y="17780"/>
                  </a:lnTo>
                  <a:lnTo>
                    <a:pt x="35229" y="19050"/>
                  </a:lnTo>
                  <a:lnTo>
                    <a:pt x="33997" y="15240"/>
                  </a:lnTo>
                  <a:lnTo>
                    <a:pt x="33997" y="16510"/>
                  </a:lnTo>
                  <a:lnTo>
                    <a:pt x="33756" y="17780"/>
                  </a:lnTo>
                  <a:lnTo>
                    <a:pt x="33223" y="16510"/>
                  </a:lnTo>
                  <a:lnTo>
                    <a:pt x="31597" y="12700"/>
                  </a:lnTo>
                  <a:lnTo>
                    <a:pt x="24599" y="16510"/>
                  </a:lnTo>
                  <a:lnTo>
                    <a:pt x="23990" y="12700"/>
                  </a:lnTo>
                  <a:lnTo>
                    <a:pt x="23787" y="11430"/>
                  </a:lnTo>
                  <a:lnTo>
                    <a:pt x="23380" y="8890"/>
                  </a:lnTo>
                  <a:lnTo>
                    <a:pt x="22821" y="7620"/>
                  </a:lnTo>
                  <a:lnTo>
                    <a:pt x="21602" y="10160"/>
                  </a:lnTo>
                  <a:lnTo>
                    <a:pt x="20116" y="11430"/>
                  </a:lnTo>
                  <a:lnTo>
                    <a:pt x="21297" y="8890"/>
                  </a:lnTo>
                  <a:lnTo>
                    <a:pt x="18580" y="11430"/>
                  </a:lnTo>
                  <a:lnTo>
                    <a:pt x="15836" y="12700"/>
                  </a:lnTo>
                  <a:lnTo>
                    <a:pt x="17145" y="8890"/>
                  </a:lnTo>
                  <a:lnTo>
                    <a:pt x="19329" y="2540"/>
                  </a:lnTo>
                  <a:lnTo>
                    <a:pt x="15100" y="6350"/>
                  </a:lnTo>
                  <a:lnTo>
                    <a:pt x="14427" y="8890"/>
                  </a:lnTo>
                  <a:lnTo>
                    <a:pt x="13893" y="7620"/>
                  </a:lnTo>
                  <a:lnTo>
                    <a:pt x="11620" y="8890"/>
                  </a:lnTo>
                  <a:lnTo>
                    <a:pt x="12827" y="6350"/>
                  </a:lnTo>
                  <a:lnTo>
                    <a:pt x="12585" y="6350"/>
                  </a:lnTo>
                  <a:lnTo>
                    <a:pt x="11950" y="7188"/>
                  </a:lnTo>
                  <a:lnTo>
                    <a:pt x="12522" y="5080"/>
                  </a:lnTo>
                  <a:lnTo>
                    <a:pt x="9537" y="7620"/>
                  </a:lnTo>
                  <a:lnTo>
                    <a:pt x="8712" y="5080"/>
                  </a:lnTo>
                  <a:lnTo>
                    <a:pt x="12636" y="1270"/>
                  </a:lnTo>
                  <a:lnTo>
                    <a:pt x="10807" y="0"/>
                  </a:lnTo>
                  <a:lnTo>
                    <a:pt x="9791" y="0"/>
                  </a:lnTo>
                  <a:lnTo>
                    <a:pt x="6604" y="3810"/>
                  </a:lnTo>
                  <a:lnTo>
                    <a:pt x="6388" y="5080"/>
                  </a:lnTo>
                  <a:lnTo>
                    <a:pt x="6654" y="5080"/>
                  </a:lnTo>
                  <a:lnTo>
                    <a:pt x="6705" y="6350"/>
                  </a:lnTo>
                  <a:lnTo>
                    <a:pt x="5994" y="7620"/>
                  </a:lnTo>
                  <a:lnTo>
                    <a:pt x="4940" y="7620"/>
                  </a:lnTo>
                  <a:lnTo>
                    <a:pt x="2692" y="12700"/>
                  </a:lnTo>
                  <a:lnTo>
                    <a:pt x="0" y="16510"/>
                  </a:lnTo>
                  <a:lnTo>
                    <a:pt x="139" y="20320"/>
                  </a:lnTo>
                  <a:lnTo>
                    <a:pt x="2578" y="17780"/>
                  </a:lnTo>
                  <a:lnTo>
                    <a:pt x="1905" y="20320"/>
                  </a:lnTo>
                  <a:lnTo>
                    <a:pt x="2641" y="20320"/>
                  </a:lnTo>
                  <a:lnTo>
                    <a:pt x="2184" y="21590"/>
                  </a:lnTo>
                  <a:lnTo>
                    <a:pt x="1955" y="21590"/>
                  </a:lnTo>
                  <a:lnTo>
                    <a:pt x="1968" y="22860"/>
                  </a:lnTo>
                  <a:lnTo>
                    <a:pt x="2984" y="21640"/>
                  </a:lnTo>
                  <a:lnTo>
                    <a:pt x="3187" y="21399"/>
                  </a:lnTo>
                  <a:lnTo>
                    <a:pt x="4648" y="19621"/>
                  </a:lnTo>
                  <a:lnTo>
                    <a:pt x="4635" y="19050"/>
                  </a:lnTo>
                  <a:lnTo>
                    <a:pt x="6134" y="17780"/>
                  </a:lnTo>
                  <a:lnTo>
                    <a:pt x="5689" y="20320"/>
                  </a:lnTo>
                  <a:lnTo>
                    <a:pt x="4737" y="21590"/>
                  </a:lnTo>
                  <a:lnTo>
                    <a:pt x="6197" y="20320"/>
                  </a:lnTo>
                  <a:lnTo>
                    <a:pt x="5575" y="22009"/>
                  </a:lnTo>
                  <a:lnTo>
                    <a:pt x="5981" y="21590"/>
                  </a:lnTo>
                  <a:lnTo>
                    <a:pt x="6540" y="22860"/>
                  </a:lnTo>
                  <a:lnTo>
                    <a:pt x="7251" y="21590"/>
                  </a:lnTo>
                  <a:lnTo>
                    <a:pt x="7975" y="20320"/>
                  </a:lnTo>
                  <a:lnTo>
                    <a:pt x="7327" y="24130"/>
                  </a:lnTo>
                  <a:lnTo>
                    <a:pt x="10198" y="21590"/>
                  </a:lnTo>
                  <a:lnTo>
                    <a:pt x="8826" y="24104"/>
                  </a:lnTo>
                  <a:lnTo>
                    <a:pt x="10718" y="22860"/>
                  </a:lnTo>
                  <a:lnTo>
                    <a:pt x="11328" y="22860"/>
                  </a:lnTo>
                  <a:lnTo>
                    <a:pt x="7912" y="26670"/>
                  </a:lnTo>
                  <a:lnTo>
                    <a:pt x="13119" y="24130"/>
                  </a:lnTo>
                  <a:lnTo>
                    <a:pt x="10236" y="29210"/>
                  </a:lnTo>
                  <a:lnTo>
                    <a:pt x="13144" y="25400"/>
                  </a:lnTo>
                  <a:lnTo>
                    <a:pt x="13754" y="27940"/>
                  </a:lnTo>
                  <a:lnTo>
                    <a:pt x="15494" y="27038"/>
                  </a:lnTo>
                  <a:lnTo>
                    <a:pt x="15506" y="26670"/>
                  </a:lnTo>
                  <a:lnTo>
                    <a:pt x="15621" y="26974"/>
                  </a:lnTo>
                  <a:lnTo>
                    <a:pt x="16230" y="26670"/>
                  </a:lnTo>
                  <a:lnTo>
                    <a:pt x="15798" y="27406"/>
                  </a:lnTo>
                  <a:lnTo>
                    <a:pt x="16014" y="27940"/>
                  </a:lnTo>
                  <a:lnTo>
                    <a:pt x="15544" y="29210"/>
                  </a:lnTo>
                  <a:lnTo>
                    <a:pt x="15570" y="30480"/>
                  </a:lnTo>
                  <a:lnTo>
                    <a:pt x="17500" y="26670"/>
                  </a:lnTo>
                  <a:lnTo>
                    <a:pt x="19011" y="26670"/>
                  </a:lnTo>
                  <a:lnTo>
                    <a:pt x="19875" y="25400"/>
                  </a:lnTo>
                  <a:lnTo>
                    <a:pt x="20739" y="24130"/>
                  </a:lnTo>
                  <a:lnTo>
                    <a:pt x="19812" y="27940"/>
                  </a:lnTo>
                  <a:lnTo>
                    <a:pt x="18059" y="29210"/>
                  </a:lnTo>
                  <a:lnTo>
                    <a:pt x="19583" y="30480"/>
                  </a:lnTo>
                  <a:lnTo>
                    <a:pt x="20066" y="29210"/>
                  </a:lnTo>
                  <a:lnTo>
                    <a:pt x="20548" y="27940"/>
                  </a:lnTo>
                  <a:lnTo>
                    <a:pt x="20104" y="29210"/>
                  </a:lnTo>
                  <a:lnTo>
                    <a:pt x="20574" y="29210"/>
                  </a:lnTo>
                  <a:lnTo>
                    <a:pt x="19380" y="31750"/>
                  </a:lnTo>
                  <a:lnTo>
                    <a:pt x="21805" y="27940"/>
                  </a:lnTo>
                  <a:lnTo>
                    <a:pt x="20370" y="31750"/>
                  </a:lnTo>
                  <a:lnTo>
                    <a:pt x="22339" y="29210"/>
                  </a:lnTo>
                  <a:lnTo>
                    <a:pt x="22136" y="31750"/>
                  </a:lnTo>
                  <a:lnTo>
                    <a:pt x="20408" y="33020"/>
                  </a:lnTo>
                  <a:lnTo>
                    <a:pt x="22009" y="33020"/>
                  </a:lnTo>
                  <a:lnTo>
                    <a:pt x="22402" y="31750"/>
                  </a:lnTo>
                  <a:lnTo>
                    <a:pt x="23622" y="30480"/>
                  </a:lnTo>
                  <a:lnTo>
                    <a:pt x="25387" y="30480"/>
                  </a:lnTo>
                  <a:lnTo>
                    <a:pt x="22923" y="33020"/>
                  </a:lnTo>
                  <a:lnTo>
                    <a:pt x="22466" y="35560"/>
                  </a:lnTo>
                  <a:lnTo>
                    <a:pt x="23710" y="34290"/>
                  </a:lnTo>
                  <a:lnTo>
                    <a:pt x="25933" y="31750"/>
                  </a:lnTo>
                  <a:lnTo>
                    <a:pt x="26441" y="31750"/>
                  </a:lnTo>
                  <a:lnTo>
                    <a:pt x="26263" y="32702"/>
                  </a:lnTo>
                  <a:lnTo>
                    <a:pt x="27952" y="31750"/>
                  </a:lnTo>
                  <a:lnTo>
                    <a:pt x="28257" y="34290"/>
                  </a:lnTo>
                  <a:lnTo>
                    <a:pt x="30899" y="31826"/>
                  </a:lnTo>
                  <a:lnTo>
                    <a:pt x="30848" y="32410"/>
                  </a:lnTo>
                  <a:lnTo>
                    <a:pt x="31038" y="31750"/>
                  </a:lnTo>
                  <a:lnTo>
                    <a:pt x="31407" y="30480"/>
                  </a:lnTo>
                  <a:lnTo>
                    <a:pt x="32283" y="29210"/>
                  </a:lnTo>
                  <a:lnTo>
                    <a:pt x="32956" y="27940"/>
                  </a:lnTo>
                  <a:lnTo>
                    <a:pt x="33464" y="27940"/>
                  </a:lnTo>
                  <a:lnTo>
                    <a:pt x="34950" y="26670"/>
                  </a:lnTo>
                  <a:lnTo>
                    <a:pt x="33972" y="27940"/>
                  </a:lnTo>
                  <a:lnTo>
                    <a:pt x="33718" y="27940"/>
                  </a:lnTo>
                  <a:lnTo>
                    <a:pt x="33223" y="29210"/>
                  </a:lnTo>
                  <a:lnTo>
                    <a:pt x="33731" y="29210"/>
                  </a:lnTo>
                  <a:lnTo>
                    <a:pt x="33324" y="30480"/>
                  </a:lnTo>
                  <a:lnTo>
                    <a:pt x="33388" y="31115"/>
                  </a:lnTo>
                  <a:lnTo>
                    <a:pt x="35267" y="29210"/>
                  </a:lnTo>
                  <a:lnTo>
                    <a:pt x="35547" y="30480"/>
                  </a:lnTo>
                  <a:lnTo>
                    <a:pt x="34556" y="33020"/>
                  </a:lnTo>
                  <a:lnTo>
                    <a:pt x="37719" y="33020"/>
                  </a:lnTo>
                  <a:lnTo>
                    <a:pt x="39611" y="31750"/>
                  </a:lnTo>
                  <a:lnTo>
                    <a:pt x="33401" y="43180"/>
                  </a:lnTo>
                  <a:lnTo>
                    <a:pt x="37147" y="39370"/>
                  </a:lnTo>
                  <a:lnTo>
                    <a:pt x="38646" y="38100"/>
                  </a:lnTo>
                  <a:lnTo>
                    <a:pt x="40881" y="34290"/>
                  </a:lnTo>
                  <a:lnTo>
                    <a:pt x="40894" y="36830"/>
                  </a:lnTo>
                  <a:lnTo>
                    <a:pt x="38658" y="40640"/>
                  </a:lnTo>
                  <a:lnTo>
                    <a:pt x="39928" y="40640"/>
                  </a:lnTo>
                  <a:lnTo>
                    <a:pt x="42164" y="35560"/>
                  </a:lnTo>
                  <a:lnTo>
                    <a:pt x="42430" y="38100"/>
                  </a:lnTo>
                  <a:lnTo>
                    <a:pt x="43180" y="38100"/>
                  </a:lnTo>
                  <a:lnTo>
                    <a:pt x="41694" y="41910"/>
                  </a:lnTo>
                  <a:lnTo>
                    <a:pt x="43497" y="41910"/>
                  </a:lnTo>
                  <a:lnTo>
                    <a:pt x="46405" y="40640"/>
                  </a:lnTo>
                  <a:lnTo>
                    <a:pt x="48437" y="40640"/>
                  </a:lnTo>
                  <a:lnTo>
                    <a:pt x="47840" y="41910"/>
                  </a:lnTo>
                  <a:lnTo>
                    <a:pt x="47015" y="43180"/>
                  </a:lnTo>
                  <a:lnTo>
                    <a:pt x="46913" y="44450"/>
                  </a:lnTo>
                  <a:lnTo>
                    <a:pt x="49923" y="43180"/>
                  </a:lnTo>
                  <a:lnTo>
                    <a:pt x="51333" y="46990"/>
                  </a:lnTo>
                  <a:lnTo>
                    <a:pt x="52400" y="49530"/>
                  </a:lnTo>
                  <a:lnTo>
                    <a:pt x="54635" y="46990"/>
                  </a:lnTo>
                  <a:lnTo>
                    <a:pt x="54813" y="46990"/>
                  </a:lnTo>
                  <a:lnTo>
                    <a:pt x="56324" y="46990"/>
                  </a:lnTo>
                  <a:lnTo>
                    <a:pt x="55537" y="48260"/>
                  </a:lnTo>
                  <a:lnTo>
                    <a:pt x="54813" y="49530"/>
                  </a:lnTo>
                  <a:lnTo>
                    <a:pt x="57467" y="48260"/>
                  </a:lnTo>
                  <a:lnTo>
                    <a:pt x="61544" y="46990"/>
                  </a:lnTo>
                  <a:lnTo>
                    <a:pt x="61480" y="49530"/>
                  </a:lnTo>
                  <a:lnTo>
                    <a:pt x="60744" y="50800"/>
                  </a:lnTo>
                  <a:lnTo>
                    <a:pt x="61315" y="52070"/>
                  </a:lnTo>
                  <a:lnTo>
                    <a:pt x="64325" y="46990"/>
                  </a:lnTo>
                  <a:lnTo>
                    <a:pt x="65074" y="45720"/>
                  </a:lnTo>
                  <a:lnTo>
                    <a:pt x="64795" y="49530"/>
                  </a:lnTo>
                  <a:lnTo>
                    <a:pt x="64325" y="49530"/>
                  </a:lnTo>
                  <a:lnTo>
                    <a:pt x="66230" y="52070"/>
                  </a:lnTo>
                  <a:lnTo>
                    <a:pt x="70396" y="50800"/>
                  </a:lnTo>
                  <a:lnTo>
                    <a:pt x="70078" y="55880"/>
                  </a:lnTo>
                  <a:lnTo>
                    <a:pt x="72593" y="52070"/>
                  </a:lnTo>
                  <a:lnTo>
                    <a:pt x="71628" y="59690"/>
                  </a:lnTo>
                  <a:lnTo>
                    <a:pt x="74777" y="54610"/>
                  </a:lnTo>
                  <a:lnTo>
                    <a:pt x="74739" y="57150"/>
                  </a:lnTo>
                  <a:lnTo>
                    <a:pt x="73787" y="58420"/>
                  </a:lnTo>
                  <a:lnTo>
                    <a:pt x="74815" y="60960"/>
                  </a:lnTo>
                  <a:lnTo>
                    <a:pt x="75222" y="62230"/>
                  </a:lnTo>
                  <a:lnTo>
                    <a:pt x="77495" y="58420"/>
                  </a:lnTo>
                  <a:lnTo>
                    <a:pt x="78486" y="58420"/>
                  </a:lnTo>
                  <a:lnTo>
                    <a:pt x="76923" y="60960"/>
                  </a:lnTo>
                  <a:lnTo>
                    <a:pt x="79476" y="58420"/>
                  </a:lnTo>
                  <a:lnTo>
                    <a:pt x="78079" y="62230"/>
                  </a:lnTo>
                  <a:lnTo>
                    <a:pt x="79121" y="62230"/>
                  </a:lnTo>
                  <a:lnTo>
                    <a:pt x="78968" y="60960"/>
                  </a:lnTo>
                  <a:lnTo>
                    <a:pt x="79286" y="59690"/>
                  </a:lnTo>
                  <a:lnTo>
                    <a:pt x="79781" y="59690"/>
                  </a:lnTo>
                  <a:lnTo>
                    <a:pt x="81483" y="58420"/>
                  </a:lnTo>
                  <a:lnTo>
                    <a:pt x="81076" y="62230"/>
                  </a:lnTo>
                  <a:lnTo>
                    <a:pt x="80289" y="63500"/>
                  </a:lnTo>
                  <a:lnTo>
                    <a:pt x="83273" y="63500"/>
                  </a:lnTo>
                  <a:lnTo>
                    <a:pt x="83197" y="63652"/>
                  </a:lnTo>
                  <a:lnTo>
                    <a:pt x="84797" y="62230"/>
                  </a:lnTo>
                  <a:lnTo>
                    <a:pt x="82664" y="64770"/>
                  </a:lnTo>
                  <a:lnTo>
                    <a:pt x="80505" y="67310"/>
                  </a:lnTo>
                  <a:lnTo>
                    <a:pt x="83108" y="66040"/>
                  </a:lnTo>
                  <a:lnTo>
                    <a:pt x="83324" y="64770"/>
                  </a:lnTo>
                  <a:lnTo>
                    <a:pt x="84137" y="64770"/>
                  </a:lnTo>
                  <a:lnTo>
                    <a:pt x="84480" y="63500"/>
                  </a:lnTo>
                  <a:lnTo>
                    <a:pt x="84099" y="66040"/>
                  </a:lnTo>
                  <a:lnTo>
                    <a:pt x="86715" y="66040"/>
                  </a:lnTo>
                  <a:lnTo>
                    <a:pt x="85432" y="68580"/>
                  </a:lnTo>
                  <a:lnTo>
                    <a:pt x="86855" y="69850"/>
                  </a:lnTo>
                  <a:lnTo>
                    <a:pt x="91452" y="69850"/>
                  </a:lnTo>
                  <a:lnTo>
                    <a:pt x="91274" y="68580"/>
                  </a:lnTo>
                  <a:lnTo>
                    <a:pt x="93357" y="66040"/>
                  </a:lnTo>
                  <a:lnTo>
                    <a:pt x="94107" y="66040"/>
                  </a:lnTo>
                  <a:lnTo>
                    <a:pt x="93764" y="66636"/>
                  </a:lnTo>
                  <a:lnTo>
                    <a:pt x="94716" y="66040"/>
                  </a:lnTo>
                  <a:lnTo>
                    <a:pt x="95237" y="66040"/>
                  </a:lnTo>
                  <a:lnTo>
                    <a:pt x="93268" y="69850"/>
                  </a:lnTo>
                  <a:lnTo>
                    <a:pt x="92837" y="71120"/>
                  </a:lnTo>
                  <a:lnTo>
                    <a:pt x="93548" y="69850"/>
                  </a:lnTo>
                  <a:lnTo>
                    <a:pt x="91935" y="76200"/>
                  </a:lnTo>
                  <a:lnTo>
                    <a:pt x="94284" y="72390"/>
                  </a:lnTo>
                  <a:lnTo>
                    <a:pt x="93840" y="73660"/>
                  </a:lnTo>
                  <a:lnTo>
                    <a:pt x="95732" y="74930"/>
                  </a:lnTo>
                  <a:lnTo>
                    <a:pt x="97180" y="73660"/>
                  </a:lnTo>
                  <a:lnTo>
                    <a:pt x="98831" y="74930"/>
                  </a:lnTo>
                  <a:lnTo>
                    <a:pt x="99580" y="73660"/>
                  </a:lnTo>
                  <a:lnTo>
                    <a:pt x="100342" y="72390"/>
                  </a:lnTo>
                  <a:lnTo>
                    <a:pt x="100622" y="73660"/>
                  </a:lnTo>
                  <a:lnTo>
                    <a:pt x="101447" y="72390"/>
                  </a:lnTo>
                  <a:lnTo>
                    <a:pt x="102285" y="71120"/>
                  </a:lnTo>
                  <a:lnTo>
                    <a:pt x="102958" y="73660"/>
                  </a:lnTo>
                  <a:lnTo>
                    <a:pt x="103047" y="76200"/>
                  </a:lnTo>
                  <a:lnTo>
                    <a:pt x="106248" y="76200"/>
                  </a:lnTo>
                  <a:lnTo>
                    <a:pt x="106083" y="74930"/>
                  </a:lnTo>
                  <a:lnTo>
                    <a:pt x="107403" y="73660"/>
                  </a:lnTo>
                  <a:lnTo>
                    <a:pt x="106121" y="74930"/>
                  </a:lnTo>
                  <a:lnTo>
                    <a:pt x="107619" y="76200"/>
                  </a:lnTo>
                  <a:lnTo>
                    <a:pt x="105943" y="77470"/>
                  </a:lnTo>
                  <a:lnTo>
                    <a:pt x="107810" y="77470"/>
                  </a:lnTo>
                  <a:lnTo>
                    <a:pt x="108318" y="78740"/>
                  </a:lnTo>
                  <a:lnTo>
                    <a:pt x="111506" y="77470"/>
                  </a:lnTo>
                  <a:lnTo>
                    <a:pt x="111848" y="76200"/>
                  </a:lnTo>
                  <a:lnTo>
                    <a:pt x="112420" y="74930"/>
                  </a:lnTo>
                  <a:lnTo>
                    <a:pt x="113030" y="74930"/>
                  </a:lnTo>
                  <a:lnTo>
                    <a:pt x="112712" y="76200"/>
                  </a:lnTo>
                  <a:lnTo>
                    <a:pt x="112052" y="77381"/>
                  </a:lnTo>
                  <a:lnTo>
                    <a:pt x="116154" y="76200"/>
                  </a:lnTo>
                  <a:lnTo>
                    <a:pt x="113182" y="87630"/>
                  </a:lnTo>
                  <a:lnTo>
                    <a:pt x="117894" y="83820"/>
                  </a:lnTo>
                  <a:lnTo>
                    <a:pt x="117640" y="83820"/>
                  </a:lnTo>
                  <a:lnTo>
                    <a:pt x="121069" y="82550"/>
                  </a:lnTo>
                  <a:lnTo>
                    <a:pt x="121704" y="83820"/>
                  </a:lnTo>
                  <a:lnTo>
                    <a:pt x="119494" y="83820"/>
                  </a:lnTo>
                  <a:lnTo>
                    <a:pt x="119303" y="86360"/>
                  </a:lnTo>
                  <a:lnTo>
                    <a:pt x="123672" y="83820"/>
                  </a:lnTo>
                  <a:lnTo>
                    <a:pt x="122224" y="88900"/>
                  </a:lnTo>
                  <a:lnTo>
                    <a:pt x="125476" y="87630"/>
                  </a:lnTo>
                  <a:lnTo>
                    <a:pt x="122694" y="95250"/>
                  </a:lnTo>
                  <a:lnTo>
                    <a:pt x="130454" y="90170"/>
                  </a:lnTo>
                  <a:lnTo>
                    <a:pt x="129603" y="95250"/>
                  </a:lnTo>
                  <a:lnTo>
                    <a:pt x="130467" y="92710"/>
                  </a:lnTo>
                  <a:lnTo>
                    <a:pt x="131876" y="91440"/>
                  </a:lnTo>
                  <a:lnTo>
                    <a:pt x="130467" y="93980"/>
                  </a:lnTo>
                  <a:lnTo>
                    <a:pt x="130581" y="95250"/>
                  </a:lnTo>
                  <a:lnTo>
                    <a:pt x="131292" y="93980"/>
                  </a:lnTo>
                  <a:lnTo>
                    <a:pt x="130949" y="93980"/>
                  </a:lnTo>
                  <a:lnTo>
                    <a:pt x="131775" y="92710"/>
                  </a:lnTo>
                  <a:lnTo>
                    <a:pt x="136842" y="92710"/>
                  </a:lnTo>
                  <a:lnTo>
                    <a:pt x="138341" y="100330"/>
                  </a:lnTo>
                  <a:lnTo>
                    <a:pt x="141414" y="104140"/>
                  </a:lnTo>
                  <a:lnTo>
                    <a:pt x="142582" y="105410"/>
                  </a:lnTo>
                  <a:lnTo>
                    <a:pt x="147345" y="96520"/>
                  </a:lnTo>
                  <a:lnTo>
                    <a:pt x="146812" y="101600"/>
                  </a:lnTo>
                  <a:lnTo>
                    <a:pt x="144462" y="104140"/>
                  </a:lnTo>
                  <a:lnTo>
                    <a:pt x="149593" y="101600"/>
                  </a:lnTo>
                  <a:lnTo>
                    <a:pt x="150355" y="107950"/>
                  </a:lnTo>
                  <a:lnTo>
                    <a:pt x="154368" y="106870"/>
                  </a:lnTo>
                  <a:lnTo>
                    <a:pt x="154470" y="106680"/>
                  </a:lnTo>
                  <a:lnTo>
                    <a:pt x="154393" y="106857"/>
                  </a:lnTo>
                  <a:lnTo>
                    <a:pt x="153911" y="107950"/>
                  </a:lnTo>
                  <a:lnTo>
                    <a:pt x="153644" y="107950"/>
                  </a:lnTo>
                  <a:lnTo>
                    <a:pt x="152895" y="110490"/>
                  </a:lnTo>
                  <a:lnTo>
                    <a:pt x="155803" y="109220"/>
                  </a:lnTo>
                  <a:lnTo>
                    <a:pt x="156895" y="107950"/>
                  </a:lnTo>
                  <a:lnTo>
                    <a:pt x="157226" y="107950"/>
                  </a:lnTo>
                  <a:lnTo>
                    <a:pt x="156019" y="109220"/>
                  </a:lnTo>
                  <a:lnTo>
                    <a:pt x="155727" y="110490"/>
                  </a:lnTo>
                  <a:lnTo>
                    <a:pt x="155524" y="111760"/>
                  </a:lnTo>
                  <a:lnTo>
                    <a:pt x="158965" y="107950"/>
                  </a:lnTo>
                  <a:lnTo>
                    <a:pt x="157772" y="110490"/>
                  </a:lnTo>
                  <a:lnTo>
                    <a:pt x="157124" y="111760"/>
                  </a:lnTo>
                  <a:lnTo>
                    <a:pt x="158165" y="110490"/>
                  </a:lnTo>
                  <a:lnTo>
                    <a:pt x="158775" y="113030"/>
                  </a:lnTo>
                  <a:lnTo>
                    <a:pt x="159956" y="110490"/>
                  </a:lnTo>
                  <a:lnTo>
                    <a:pt x="160286" y="111760"/>
                  </a:lnTo>
                  <a:lnTo>
                    <a:pt x="162699" y="110490"/>
                  </a:lnTo>
                  <a:lnTo>
                    <a:pt x="162623" y="111671"/>
                  </a:lnTo>
                  <a:lnTo>
                    <a:pt x="162458" y="111836"/>
                  </a:lnTo>
                  <a:lnTo>
                    <a:pt x="162306" y="111963"/>
                  </a:lnTo>
                  <a:lnTo>
                    <a:pt x="162090" y="112229"/>
                  </a:lnTo>
                  <a:lnTo>
                    <a:pt x="162115" y="113753"/>
                  </a:lnTo>
                  <a:lnTo>
                    <a:pt x="162496" y="112763"/>
                  </a:lnTo>
                  <a:lnTo>
                    <a:pt x="162623" y="112141"/>
                  </a:lnTo>
                  <a:lnTo>
                    <a:pt x="162623" y="111760"/>
                  </a:lnTo>
                  <a:lnTo>
                    <a:pt x="164947" y="110490"/>
                  </a:lnTo>
                  <a:lnTo>
                    <a:pt x="163614" y="114300"/>
                  </a:lnTo>
                  <a:lnTo>
                    <a:pt x="166268" y="110490"/>
                  </a:lnTo>
                  <a:lnTo>
                    <a:pt x="163626" y="115570"/>
                  </a:lnTo>
                  <a:lnTo>
                    <a:pt x="165506" y="115570"/>
                  </a:lnTo>
                  <a:lnTo>
                    <a:pt x="165595" y="115811"/>
                  </a:lnTo>
                  <a:lnTo>
                    <a:pt x="165900" y="116192"/>
                  </a:lnTo>
                  <a:lnTo>
                    <a:pt x="166255" y="116433"/>
                  </a:lnTo>
                  <a:lnTo>
                    <a:pt x="165595" y="115570"/>
                  </a:lnTo>
                  <a:lnTo>
                    <a:pt x="166065" y="115570"/>
                  </a:lnTo>
                  <a:lnTo>
                    <a:pt x="167944" y="114300"/>
                  </a:lnTo>
                  <a:lnTo>
                    <a:pt x="166941" y="115570"/>
                  </a:lnTo>
                  <a:lnTo>
                    <a:pt x="167728" y="115570"/>
                  </a:lnTo>
                  <a:lnTo>
                    <a:pt x="166370" y="116840"/>
                  </a:lnTo>
                  <a:lnTo>
                    <a:pt x="167170" y="118110"/>
                  </a:lnTo>
                  <a:lnTo>
                    <a:pt x="169545" y="115570"/>
                  </a:lnTo>
                  <a:lnTo>
                    <a:pt x="167868" y="120650"/>
                  </a:lnTo>
                  <a:lnTo>
                    <a:pt x="173710" y="114300"/>
                  </a:lnTo>
                  <a:lnTo>
                    <a:pt x="174879" y="113030"/>
                  </a:lnTo>
                  <a:lnTo>
                    <a:pt x="171691" y="119380"/>
                  </a:lnTo>
                  <a:lnTo>
                    <a:pt x="177888" y="119380"/>
                  </a:lnTo>
                  <a:lnTo>
                    <a:pt x="175907" y="123190"/>
                  </a:lnTo>
                  <a:lnTo>
                    <a:pt x="178422" y="122123"/>
                  </a:lnTo>
                  <a:lnTo>
                    <a:pt x="178549" y="118110"/>
                  </a:lnTo>
                  <a:lnTo>
                    <a:pt x="178511" y="119380"/>
                  </a:lnTo>
                  <a:lnTo>
                    <a:pt x="181076" y="119380"/>
                  </a:lnTo>
                  <a:lnTo>
                    <a:pt x="179717" y="121310"/>
                  </a:lnTo>
                  <a:lnTo>
                    <a:pt x="182270" y="119380"/>
                  </a:lnTo>
                  <a:lnTo>
                    <a:pt x="183565" y="121920"/>
                  </a:lnTo>
                  <a:lnTo>
                    <a:pt x="183718" y="123190"/>
                  </a:lnTo>
                  <a:lnTo>
                    <a:pt x="182156" y="123190"/>
                  </a:lnTo>
                  <a:lnTo>
                    <a:pt x="181533" y="124460"/>
                  </a:lnTo>
                  <a:lnTo>
                    <a:pt x="184556" y="123190"/>
                  </a:lnTo>
                  <a:lnTo>
                    <a:pt x="185013" y="127000"/>
                  </a:lnTo>
                  <a:lnTo>
                    <a:pt x="187858" y="125844"/>
                  </a:lnTo>
                  <a:lnTo>
                    <a:pt x="187452" y="127000"/>
                  </a:lnTo>
                  <a:lnTo>
                    <a:pt x="187490" y="128270"/>
                  </a:lnTo>
                  <a:lnTo>
                    <a:pt x="188633" y="125730"/>
                  </a:lnTo>
                  <a:lnTo>
                    <a:pt x="188150" y="125730"/>
                  </a:lnTo>
                  <a:lnTo>
                    <a:pt x="187985" y="125730"/>
                  </a:lnTo>
                  <a:lnTo>
                    <a:pt x="189179" y="123190"/>
                  </a:lnTo>
                  <a:lnTo>
                    <a:pt x="192405" y="122097"/>
                  </a:lnTo>
                  <a:lnTo>
                    <a:pt x="189928" y="124460"/>
                  </a:lnTo>
                  <a:lnTo>
                    <a:pt x="194767" y="123190"/>
                  </a:lnTo>
                  <a:lnTo>
                    <a:pt x="189522" y="128270"/>
                  </a:lnTo>
                  <a:lnTo>
                    <a:pt x="190804" y="128270"/>
                  </a:lnTo>
                  <a:lnTo>
                    <a:pt x="191554" y="127000"/>
                  </a:lnTo>
                  <a:lnTo>
                    <a:pt x="191300" y="128270"/>
                  </a:lnTo>
                  <a:lnTo>
                    <a:pt x="190055" y="129540"/>
                  </a:lnTo>
                  <a:lnTo>
                    <a:pt x="191909" y="128270"/>
                  </a:lnTo>
                  <a:lnTo>
                    <a:pt x="192747" y="127000"/>
                  </a:lnTo>
                  <a:lnTo>
                    <a:pt x="193814" y="127000"/>
                  </a:lnTo>
                  <a:lnTo>
                    <a:pt x="193230" y="128270"/>
                  </a:lnTo>
                  <a:lnTo>
                    <a:pt x="192798" y="128270"/>
                  </a:lnTo>
                  <a:lnTo>
                    <a:pt x="191998" y="129540"/>
                  </a:lnTo>
                  <a:lnTo>
                    <a:pt x="195364" y="127000"/>
                  </a:lnTo>
                  <a:lnTo>
                    <a:pt x="195808" y="128270"/>
                  </a:lnTo>
                  <a:lnTo>
                    <a:pt x="195402" y="128270"/>
                  </a:lnTo>
                  <a:lnTo>
                    <a:pt x="195059" y="129540"/>
                  </a:lnTo>
                  <a:lnTo>
                    <a:pt x="196545" y="129540"/>
                  </a:lnTo>
                  <a:lnTo>
                    <a:pt x="200533" y="127000"/>
                  </a:lnTo>
                  <a:lnTo>
                    <a:pt x="201168" y="129540"/>
                  </a:lnTo>
                  <a:lnTo>
                    <a:pt x="198107" y="133350"/>
                  </a:lnTo>
                  <a:lnTo>
                    <a:pt x="200926" y="130810"/>
                  </a:lnTo>
                  <a:lnTo>
                    <a:pt x="198818" y="134620"/>
                  </a:lnTo>
                  <a:lnTo>
                    <a:pt x="200406" y="133350"/>
                  </a:lnTo>
                  <a:lnTo>
                    <a:pt x="201104" y="132080"/>
                  </a:lnTo>
                  <a:lnTo>
                    <a:pt x="201879" y="133350"/>
                  </a:lnTo>
                  <a:lnTo>
                    <a:pt x="203047" y="132080"/>
                  </a:lnTo>
                  <a:lnTo>
                    <a:pt x="204203" y="130810"/>
                  </a:lnTo>
                  <a:lnTo>
                    <a:pt x="204190" y="132080"/>
                  </a:lnTo>
                  <a:lnTo>
                    <a:pt x="202679" y="133350"/>
                  </a:lnTo>
                  <a:lnTo>
                    <a:pt x="204609" y="133350"/>
                  </a:lnTo>
                  <a:lnTo>
                    <a:pt x="204597" y="132080"/>
                  </a:lnTo>
                  <a:lnTo>
                    <a:pt x="206565" y="130810"/>
                  </a:lnTo>
                  <a:lnTo>
                    <a:pt x="207302" y="128270"/>
                  </a:lnTo>
                  <a:lnTo>
                    <a:pt x="207772" y="129540"/>
                  </a:lnTo>
                  <a:lnTo>
                    <a:pt x="208559" y="129540"/>
                  </a:lnTo>
                  <a:lnTo>
                    <a:pt x="207670" y="132080"/>
                  </a:lnTo>
                  <a:lnTo>
                    <a:pt x="209943" y="130810"/>
                  </a:lnTo>
                  <a:lnTo>
                    <a:pt x="209994" y="132080"/>
                  </a:lnTo>
                  <a:lnTo>
                    <a:pt x="209448" y="133350"/>
                  </a:lnTo>
                  <a:lnTo>
                    <a:pt x="209359" y="134620"/>
                  </a:lnTo>
                  <a:lnTo>
                    <a:pt x="209473" y="137160"/>
                  </a:lnTo>
                  <a:lnTo>
                    <a:pt x="210045" y="136563"/>
                  </a:lnTo>
                  <a:lnTo>
                    <a:pt x="209969" y="137160"/>
                  </a:lnTo>
                  <a:lnTo>
                    <a:pt x="211391" y="135204"/>
                  </a:lnTo>
                  <a:lnTo>
                    <a:pt x="211797" y="134785"/>
                  </a:lnTo>
                  <a:lnTo>
                    <a:pt x="211709" y="135890"/>
                  </a:lnTo>
                  <a:lnTo>
                    <a:pt x="211531" y="135890"/>
                  </a:lnTo>
                  <a:lnTo>
                    <a:pt x="210527" y="137160"/>
                  </a:lnTo>
                  <a:lnTo>
                    <a:pt x="211404" y="138430"/>
                  </a:lnTo>
                  <a:lnTo>
                    <a:pt x="212598" y="134620"/>
                  </a:lnTo>
                  <a:lnTo>
                    <a:pt x="212991" y="133350"/>
                  </a:lnTo>
                  <a:lnTo>
                    <a:pt x="213131" y="135890"/>
                  </a:lnTo>
                  <a:lnTo>
                    <a:pt x="212725" y="135890"/>
                  </a:lnTo>
                  <a:lnTo>
                    <a:pt x="212280" y="137160"/>
                  </a:lnTo>
                  <a:lnTo>
                    <a:pt x="212991" y="138430"/>
                  </a:lnTo>
                  <a:lnTo>
                    <a:pt x="215861" y="137160"/>
                  </a:lnTo>
                  <a:lnTo>
                    <a:pt x="216357" y="138430"/>
                  </a:lnTo>
                  <a:lnTo>
                    <a:pt x="214477" y="142240"/>
                  </a:lnTo>
                  <a:lnTo>
                    <a:pt x="215442" y="142240"/>
                  </a:lnTo>
                  <a:lnTo>
                    <a:pt x="219659" y="140970"/>
                  </a:lnTo>
                  <a:lnTo>
                    <a:pt x="220802" y="142189"/>
                  </a:lnTo>
                  <a:lnTo>
                    <a:pt x="221627" y="140970"/>
                  </a:lnTo>
                  <a:lnTo>
                    <a:pt x="224205" y="137160"/>
                  </a:lnTo>
                  <a:lnTo>
                    <a:pt x="220484" y="144780"/>
                  </a:lnTo>
                  <a:lnTo>
                    <a:pt x="222173" y="143865"/>
                  </a:lnTo>
                  <a:lnTo>
                    <a:pt x="220802" y="146050"/>
                  </a:lnTo>
                  <a:lnTo>
                    <a:pt x="221208" y="146050"/>
                  </a:lnTo>
                  <a:lnTo>
                    <a:pt x="221881" y="147320"/>
                  </a:lnTo>
                  <a:lnTo>
                    <a:pt x="224409" y="146050"/>
                  </a:lnTo>
                  <a:lnTo>
                    <a:pt x="227215" y="146050"/>
                  </a:lnTo>
                  <a:lnTo>
                    <a:pt x="226161" y="147320"/>
                  </a:lnTo>
                  <a:lnTo>
                    <a:pt x="226123" y="148590"/>
                  </a:lnTo>
                  <a:lnTo>
                    <a:pt x="227571" y="148590"/>
                  </a:lnTo>
                  <a:lnTo>
                    <a:pt x="227939" y="149860"/>
                  </a:lnTo>
                  <a:lnTo>
                    <a:pt x="228993" y="148590"/>
                  </a:lnTo>
                  <a:lnTo>
                    <a:pt x="229298" y="149860"/>
                  </a:lnTo>
                  <a:lnTo>
                    <a:pt x="230225" y="147320"/>
                  </a:lnTo>
                  <a:lnTo>
                    <a:pt x="230263" y="151130"/>
                  </a:lnTo>
                  <a:lnTo>
                    <a:pt x="234962" y="151130"/>
                  </a:lnTo>
                  <a:lnTo>
                    <a:pt x="235280" y="153670"/>
                  </a:lnTo>
                  <a:lnTo>
                    <a:pt x="235038" y="153670"/>
                  </a:lnTo>
                  <a:lnTo>
                    <a:pt x="233972" y="154940"/>
                  </a:lnTo>
                  <a:lnTo>
                    <a:pt x="236664" y="154940"/>
                  </a:lnTo>
                  <a:lnTo>
                    <a:pt x="237947" y="153670"/>
                  </a:lnTo>
                  <a:lnTo>
                    <a:pt x="237299" y="153670"/>
                  </a:lnTo>
                  <a:lnTo>
                    <a:pt x="238036" y="152400"/>
                  </a:lnTo>
                  <a:lnTo>
                    <a:pt x="238899" y="151358"/>
                  </a:lnTo>
                  <a:lnTo>
                    <a:pt x="238404" y="153670"/>
                  </a:lnTo>
                  <a:lnTo>
                    <a:pt x="237947" y="154940"/>
                  </a:lnTo>
                  <a:lnTo>
                    <a:pt x="238315" y="154940"/>
                  </a:lnTo>
                  <a:lnTo>
                    <a:pt x="238912" y="153670"/>
                  </a:lnTo>
                  <a:lnTo>
                    <a:pt x="239331" y="153670"/>
                  </a:lnTo>
                  <a:lnTo>
                    <a:pt x="237718" y="157480"/>
                  </a:lnTo>
                  <a:lnTo>
                    <a:pt x="240030" y="153670"/>
                  </a:lnTo>
                  <a:lnTo>
                    <a:pt x="242341" y="149860"/>
                  </a:lnTo>
                  <a:lnTo>
                    <a:pt x="241884" y="152400"/>
                  </a:lnTo>
                  <a:lnTo>
                    <a:pt x="241071" y="153670"/>
                  </a:lnTo>
                  <a:lnTo>
                    <a:pt x="241909" y="153670"/>
                  </a:lnTo>
                  <a:lnTo>
                    <a:pt x="243332" y="152400"/>
                  </a:lnTo>
                  <a:lnTo>
                    <a:pt x="243624" y="153670"/>
                  </a:lnTo>
                  <a:lnTo>
                    <a:pt x="242760" y="155181"/>
                  </a:lnTo>
                  <a:lnTo>
                    <a:pt x="245478" y="152400"/>
                  </a:lnTo>
                  <a:lnTo>
                    <a:pt x="244462" y="154940"/>
                  </a:lnTo>
                  <a:lnTo>
                    <a:pt x="243713" y="156210"/>
                  </a:lnTo>
                  <a:lnTo>
                    <a:pt x="243268" y="154940"/>
                  </a:lnTo>
                  <a:lnTo>
                    <a:pt x="242519" y="156210"/>
                  </a:lnTo>
                  <a:lnTo>
                    <a:pt x="241287" y="158750"/>
                  </a:lnTo>
                  <a:lnTo>
                    <a:pt x="242049" y="158750"/>
                  </a:lnTo>
                  <a:lnTo>
                    <a:pt x="242062" y="159715"/>
                  </a:lnTo>
                  <a:lnTo>
                    <a:pt x="242112" y="159296"/>
                  </a:lnTo>
                  <a:lnTo>
                    <a:pt x="242366" y="161290"/>
                  </a:lnTo>
                  <a:lnTo>
                    <a:pt x="242582" y="160020"/>
                  </a:lnTo>
                  <a:lnTo>
                    <a:pt x="246468" y="156210"/>
                  </a:lnTo>
                  <a:lnTo>
                    <a:pt x="247764" y="154940"/>
                  </a:lnTo>
                  <a:lnTo>
                    <a:pt x="245160" y="160020"/>
                  </a:lnTo>
                  <a:lnTo>
                    <a:pt x="249174" y="157480"/>
                  </a:lnTo>
                  <a:lnTo>
                    <a:pt x="245338" y="160020"/>
                  </a:lnTo>
                  <a:lnTo>
                    <a:pt x="247434" y="158750"/>
                  </a:lnTo>
                  <a:lnTo>
                    <a:pt x="245465" y="161290"/>
                  </a:lnTo>
                  <a:lnTo>
                    <a:pt x="245237" y="162560"/>
                  </a:lnTo>
                  <a:lnTo>
                    <a:pt x="245160" y="163398"/>
                  </a:lnTo>
                  <a:lnTo>
                    <a:pt x="246545" y="162560"/>
                  </a:lnTo>
                  <a:lnTo>
                    <a:pt x="244195" y="166370"/>
                  </a:lnTo>
                  <a:lnTo>
                    <a:pt x="247205" y="163830"/>
                  </a:lnTo>
                  <a:lnTo>
                    <a:pt x="246634" y="165100"/>
                  </a:lnTo>
                  <a:lnTo>
                    <a:pt x="246976" y="165100"/>
                  </a:lnTo>
                  <a:lnTo>
                    <a:pt x="247802" y="163830"/>
                  </a:lnTo>
                  <a:lnTo>
                    <a:pt x="250990" y="162560"/>
                  </a:lnTo>
                  <a:lnTo>
                    <a:pt x="247891" y="170180"/>
                  </a:lnTo>
                  <a:lnTo>
                    <a:pt x="252336" y="166370"/>
                  </a:lnTo>
                  <a:lnTo>
                    <a:pt x="254889" y="166370"/>
                  </a:lnTo>
                  <a:lnTo>
                    <a:pt x="257200" y="163830"/>
                  </a:lnTo>
                  <a:lnTo>
                    <a:pt x="259499" y="163830"/>
                  </a:lnTo>
                  <a:lnTo>
                    <a:pt x="258965" y="165100"/>
                  </a:lnTo>
                  <a:lnTo>
                    <a:pt x="256933" y="166370"/>
                  </a:lnTo>
                  <a:lnTo>
                    <a:pt x="256730" y="167640"/>
                  </a:lnTo>
                  <a:lnTo>
                    <a:pt x="258114" y="167640"/>
                  </a:lnTo>
                  <a:lnTo>
                    <a:pt x="257302" y="170180"/>
                  </a:lnTo>
                  <a:lnTo>
                    <a:pt x="257987" y="170180"/>
                  </a:lnTo>
                  <a:lnTo>
                    <a:pt x="259359" y="168338"/>
                  </a:lnTo>
                  <a:lnTo>
                    <a:pt x="258965" y="167640"/>
                  </a:lnTo>
                  <a:lnTo>
                    <a:pt x="260464" y="166370"/>
                  </a:lnTo>
                  <a:lnTo>
                    <a:pt x="261950" y="165100"/>
                  </a:lnTo>
                  <a:lnTo>
                    <a:pt x="259461" y="166116"/>
                  </a:lnTo>
                  <a:lnTo>
                    <a:pt x="259981" y="165100"/>
                  </a:lnTo>
                  <a:lnTo>
                    <a:pt x="260413" y="163830"/>
                  </a:lnTo>
                  <a:lnTo>
                    <a:pt x="260845" y="162560"/>
                  </a:lnTo>
                  <a:lnTo>
                    <a:pt x="260959" y="161607"/>
                  </a:lnTo>
                  <a:lnTo>
                    <a:pt x="259892" y="162560"/>
                  </a:lnTo>
                  <a:lnTo>
                    <a:pt x="260565" y="161290"/>
                  </a:lnTo>
                  <a:lnTo>
                    <a:pt x="261620" y="160020"/>
                  </a:lnTo>
                  <a:lnTo>
                    <a:pt x="261988" y="157480"/>
                  </a:lnTo>
                  <a:close/>
                </a:path>
                <a:path w="267335" h="175895">
                  <a:moveTo>
                    <a:pt x="262115" y="161290"/>
                  </a:moveTo>
                  <a:lnTo>
                    <a:pt x="260692" y="163830"/>
                  </a:lnTo>
                  <a:lnTo>
                    <a:pt x="261480" y="163830"/>
                  </a:lnTo>
                  <a:lnTo>
                    <a:pt x="262115" y="161290"/>
                  </a:lnTo>
                  <a:close/>
                </a:path>
                <a:path w="267335" h="175895">
                  <a:moveTo>
                    <a:pt x="263144" y="170180"/>
                  </a:moveTo>
                  <a:lnTo>
                    <a:pt x="262788" y="170180"/>
                  </a:lnTo>
                  <a:lnTo>
                    <a:pt x="262763" y="170472"/>
                  </a:lnTo>
                  <a:lnTo>
                    <a:pt x="263144" y="170180"/>
                  </a:lnTo>
                  <a:close/>
                </a:path>
                <a:path w="267335" h="175895">
                  <a:moveTo>
                    <a:pt x="265226" y="163830"/>
                  </a:moveTo>
                  <a:lnTo>
                    <a:pt x="259676" y="168910"/>
                  </a:lnTo>
                  <a:lnTo>
                    <a:pt x="258876" y="170180"/>
                  </a:lnTo>
                  <a:lnTo>
                    <a:pt x="257632" y="171450"/>
                  </a:lnTo>
                  <a:lnTo>
                    <a:pt x="257886" y="171450"/>
                  </a:lnTo>
                  <a:lnTo>
                    <a:pt x="259626" y="170180"/>
                  </a:lnTo>
                  <a:lnTo>
                    <a:pt x="260667" y="170180"/>
                  </a:lnTo>
                  <a:lnTo>
                    <a:pt x="259626" y="171792"/>
                  </a:lnTo>
                  <a:lnTo>
                    <a:pt x="259918" y="171450"/>
                  </a:lnTo>
                  <a:lnTo>
                    <a:pt x="260819" y="170180"/>
                  </a:lnTo>
                  <a:lnTo>
                    <a:pt x="262089" y="170180"/>
                  </a:lnTo>
                  <a:lnTo>
                    <a:pt x="265226" y="163830"/>
                  </a:lnTo>
                  <a:close/>
                </a:path>
                <a:path w="267335" h="175895">
                  <a:moveTo>
                    <a:pt x="266077" y="173266"/>
                  </a:moveTo>
                  <a:lnTo>
                    <a:pt x="265480" y="173329"/>
                  </a:lnTo>
                  <a:lnTo>
                    <a:pt x="263131" y="175895"/>
                  </a:lnTo>
                  <a:lnTo>
                    <a:pt x="264248" y="175577"/>
                  </a:lnTo>
                  <a:lnTo>
                    <a:pt x="264922" y="174955"/>
                  </a:lnTo>
                  <a:lnTo>
                    <a:pt x="266077" y="173266"/>
                  </a:lnTo>
                  <a:close/>
                </a:path>
                <a:path w="267335" h="175895">
                  <a:moveTo>
                    <a:pt x="266763" y="169697"/>
                  </a:moveTo>
                  <a:lnTo>
                    <a:pt x="266230" y="169164"/>
                  </a:lnTo>
                  <a:lnTo>
                    <a:pt x="264287" y="170472"/>
                  </a:lnTo>
                  <a:lnTo>
                    <a:pt x="264604" y="169760"/>
                  </a:lnTo>
                  <a:lnTo>
                    <a:pt x="265277" y="169125"/>
                  </a:lnTo>
                  <a:lnTo>
                    <a:pt x="265696" y="168656"/>
                  </a:lnTo>
                  <a:lnTo>
                    <a:pt x="264261" y="169672"/>
                  </a:lnTo>
                  <a:lnTo>
                    <a:pt x="262686" y="171056"/>
                  </a:lnTo>
                  <a:lnTo>
                    <a:pt x="262763" y="170472"/>
                  </a:lnTo>
                  <a:lnTo>
                    <a:pt x="261467" y="171450"/>
                  </a:lnTo>
                  <a:lnTo>
                    <a:pt x="260959" y="171450"/>
                  </a:lnTo>
                  <a:lnTo>
                    <a:pt x="259016" y="172720"/>
                  </a:lnTo>
                  <a:lnTo>
                    <a:pt x="260731" y="172720"/>
                  </a:lnTo>
                  <a:lnTo>
                    <a:pt x="261772" y="172034"/>
                  </a:lnTo>
                  <a:lnTo>
                    <a:pt x="260362" y="174421"/>
                  </a:lnTo>
                  <a:lnTo>
                    <a:pt x="262775" y="172059"/>
                  </a:lnTo>
                  <a:lnTo>
                    <a:pt x="262039" y="173253"/>
                  </a:lnTo>
                  <a:lnTo>
                    <a:pt x="264883" y="170421"/>
                  </a:lnTo>
                  <a:lnTo>
                    <a:pt x="265493" y="170383"/>
                  </a:lnTo>
                  <a:lnTo>
                    <a:pt x="264845" y="171780"/>
                  </a:lnTo>
                  <a:lnTo>
                    <a:pt x="264007" y="172758"/>
                  </a:lnTo>
                  <a:lnTo>
                    <a:pt x="264668" y="172135"/>
                  </a:lnTo>
                  <a:lnTo>
                    <a:pt x="264121" y="173786"/>
                  </a:lnTo>
                  <a:lnTo>
                    <a:pt x="265620" y="172186"/>
                  </a:lnTo>
                  <a:lnTo>
                    <a:pt x="266763" y="1696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568607" y="11114455"/>
              <a:ext cx="196151" cy="187126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098153" y="3721384"/>
              <a:ext cx="2586277" cy="3476333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10261463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20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0516667" y="6289541"/>
              <a:ext cx="1908810" cy="435609"/>
            </a:xfrm>
            <a:custGeom>
              <a:avLst/>
              <a:gdLst/>
              <a:ahLst/>
              <a:cxnLst/>
              <a:rect l="l" t="t" r="r" b="b"/>
              <a:pathLst>
                <a:path w="1908809" h="435609">
                  <a:moveTo>
                    <a:pt x="48031" y="125907"/>
                  </a:moveTo>
                  <a:lnTo>
                    <a:pt x="3314" y="125907"/>
                  </a:lnTo>
                  <a:lnTo>
                    <a:pt x="3314" y="176911"/>
                  </a:lnTo>
                  <a:lnTo>
                    <a:pt x="15201" y="176911"/>
                  </a:lnTo>
                  <a:lnTo>
                    <a:pt x="15201" y="135420"/>
                  </a:lnTo>
                  <a:lnTo>
                    <a:pt x="36156" y="135420"/>
                  </a:lnTo>
                  <a:lnTo>
                    <a:pt x="36156" y="176911"/>
                  </a:lnTo>
                  <a:lnTo>
                    <a:pt x="48031" y="176911"/>
                  </a:lnTo>
                  <a:lnTo>
                    <a:pt x="48031" y="125907"/>
                  </a:lnTo>
                  <a:close/>
                </a:path>
                <a:path w="1908809" h="435609">
                  <a:moveTo>
                    <a:pt x="51346" y="1244"/>
                  </a:moveTo>
                  <a:lnTo>
                    <a:pt x="37503" y="1244"/>
                  </a:lnTo>
                  <a:lnTo>
                    <a:pt x="30099" y="21869"/>
                  </a:lnTo>
                  <a:lnTo>
                    <a:pt x="28841" y="26035"/>
                  </a:lnTo>
                  <a:lnTo>
                    <a:pt x="27368" y="29819"/>
                  </a:lnTo>
                  <a:lnTo>
                    <a:pt x="26022" y="33743"/>
                  </a:lnTo>
                  <a:lnTo>
                    <a:pt x="25615" y="33743"/>
                  </a:lnTo>
                  <a:lnTo>
                    <a:pt x="24384" y="29819"/>
                  </a:lnTo>
                  <a:lnTo>
                    <a:pt x="21602" y="21869"/>
                  </a:lnTo>
                  <a:lnTo>
                    <a:pt x="13893" y="1244"/>
                  </a:lnTo>
                  <a:lnTo>
                    <a:pt x="0" y="1244"/>
                  </a:lnTo>
                  <a:lnTo>
                    <a:pt x="0" y="52247"/>
                  </a:lnTo>
                  <a:lnTo>
                    <a:pt x="10718" y="52247"/>
                  </a:lnTo>
                  <a:lnTo>
                    <a:pt x="10718" y="29413"/>
                  </a:lnTo>
                  <a:lnTo>
                    <a:pt x="9398" y="14541"/>
                  </a:lnTo>
                  <a:lnTo>
                    <a:pt x="9817" y="14541"/>
                  </a:lnTo>
                  <a:lnTo>
                    <a:pt x="12928" y="23749"/>
                  </a:lnTo>
                  <a:lnTo>
                    <a:pt x="22059" y="47625"/>
                  </a:lnTo>
                  <a:lnTo>
                    <a:pt x="29425" y="47625"/>
                  </a:lnTo>
                  <a:lnTo>
                    <a:pt x="40030" y="18770"/>
                  </a:lnTo>
                  <a:lnTo>
                    <a:pt x="41478" y="14541"/>
                  </a:lnTo>
                  <a:lnTo>
                    <a:pt x="41884" y="14541"/>
                  </a:lnTo>
                  <a:lnTo>
                    <a:pt x="40551" y="29413"/>
                  </a:lnTo>
                  <a:lnTo>
                    <a:pt x="40551" y="52247"/>
                  </a:lnTo>
                  <a:lnTo>
                    <a:pt x="51346" y="52247"/>
                  </a:lnTo>
                  <a:lnTo>
                    <a:pt x="51346" y="1244"/>
                  </a:lnTo>
                  <a:close/>
                </a:path>
                <a:path w="1908809" h="435609">
                  <a:moveTo>
                    <a:pt x="108966" y="125907"/>
                  </a:moveTo>
                  <a:lnTo>
                    <a:pt x="72910" y="125907"/>
                  </a:lnTo>
                  <a:lnTo>
                    <a:pt x="68453" y="164020"/>
                  </a:lnTo>
                  <a:lnTo>
                    <a:pt x="66306" y="166662"/>
                  </a:lnTo>
                  <a:lnTo>
                    <a:pt x="62230" y="166662"/>
                  </a:lnTo>
                  <a:lnTo>
                    <a:pt x="60782" y="166243"/>
                  </a:lnTo>
                  <a:lnTo>
                    <a:pt x="58686" y="177177"/>
                  </a:lnTo>
                  <a:lnTo>
                    <a:pt x="60350" y="177812"/>
                  </a:lnTo>
                  <a:lnTo>
                    <a:pt x="61950" y="178155"/>
                  </a:lnTo>
                  <a:lnTo>
                    <a:pt x="72631" y="178155"/>
                  </a:lnTo>
                  <a:lnTo>
                    <a:pt x="77724" y="172173"/>
                  </a:lnTo>
                  <a:lnTo>
                    <a:pt x="79286" y="160807"/>
                  </a:lnTo>
                  <a:lnTo>
                    <a:pt x="82334" y="135420"/>
                  </a:lnTo>
                  <a:lnTo>
                    <a:pt x="97078" y="135420"/>
                  </a:lnTo>
                  <a:lnTo>
                    <a:pt x="97078" y="176911"/>
                  </a:lnTo>
                  <a:lnTo>
                    <a:pt x="108966" y="176911"/>
                  </a:lnTo>
                  <a:lnTo>
                    <a:pt x="108966" y="125907"/>
                  </a:lnTo>
                  <a:close/>
                </a:path>
                <a:path w="1908809" h="435609">
                  <a:moveTo>
                    <a:pt x="112217" y="24218"/>
                  </a:moveTo>
                  <a:lnTo>
                    <a:pt x="111836" y="21767"/>
                  </a:lnTo>
                  <a:lnTo>
                    <a:pt x="110680" y="14478"/>
                  </a:lnTo>
                  <a:lnTo>
                    <a:pt x="107581" y="9232"/>
                  </a:lnTo>
                  <a:lnTo>
                    <a:pt x="106159" y="6819"/>
                  </a:lnTo>
                  <a:lnTo>
                    <a:pt x="101752" y="3810"/>
                  </a:lnTo>
                  <a:lnTo>
                    <a:pt x="101752" y="14351"/>
                  </a:lnTo>
                  <a:lnTo>
                    <a:pt x="101752" y="21767"/>
                  </a:lnTo>
                  <a:lnTo>
                    <a:pt x="74383" y="21767"/>
                  </a:lnTo>
                  <a:lnTo>
                    <a:pt x="74383" y="15303"/>
                  </a:lnTo>
                  <a:lnTo>
                    <a:pt x="80822" y="9232"/>
                  </a:lnTo>
                  <a:lnTo>
                    <a:pt x="97053" y="9232"/>
                  </a:lnTo>
                  <a:lnTo>
                    <a:pt x="101752" y="14351"/>
                  </a:lnTo>
                  <a:lnTo>
                    <a:pt x="101752" y="3810"/>
                  </a:lnTo>
                  <a:lnTo>
                    <a:pt x="98818" y="1803"/>
                  </a:lnTo>
                  <a:lnTo>
                    <a:pt x="88811" y="0"/>
                  </a:lnTo>
                  <a:lnTo>
                    <a:pt x="79044" y="1828"/>
                  </a:lnTo>
                  <a:lnTo>
                    <a:pt x="70739" y="7099"/>
                  </a:lnTo>
                  <a:lnTo>
                    <a:pt x="64973" y="15494"/>
                  </a:lnTo>
                  <a:lnTo>
                    <a:pt x="62801" y="26682"/>
                  </a:lnTo>
                  <a:lnTo>
                    <a:pt x="64947" y="38036"/>
                  </a:lnTo>
                  <a:lnTo>
                    <a:pt x="70802" y="46456"/>
                  </a:lnTo>
                  <a:lnTo>
                    <a:pt x="79565" y="51701"/>
                  </a:lnTo>
                  <a:lnTo>
                    <a:pt x="90398" y="53505"/>
                  </a:lnTo>
                  <a:lnTo>
                    <a:pt x="97815" y="53505"/>
                  </a:lnTo>
                  <a:lnTo>
                    <a:pt x="104787" y="51028"/>
                  </a:lnTo>
                  <a:lnTo>
                    <a:pt x="110172" y="47485"/>
                  </a:lnTo>
                  <a:lnTo>
                    <a:pt x="108381" y="44196"/>
                  </a:lnTo>
                  <a:lnTo>
                    <a:pt x="106108" y="40030"/>
                  </a:lnTo>
                  <a:lnTo>
                    <a:pt x="101574" y="42646"/>
                  </a:lnTo>
                  <a:lnTo>
                    <a:pt x="97231" y="44196"/>
                  </a:lnTo>
                  <a:lnTo>
                    <a:pt x="81457" y="44196"/>
                  </a:lnTo>
                  <a:lnTo>
                    <a:pt x="74383" y="38544"/>
                  </a:lnTo>
                  <a:lnTo>
                    <a:pt x="74383" y="30238"/>
                  </a:lnTo>
                  <a:lnTo>
                    <a:pt x="111696" y="30238"/>
                  </a:lnTo>
                  <a:lnTo>
                    <a:pt x="112204" y="26682"/>
                  </a:lnTo>
                  <a:lnTo>
                    <a:pt x="112217" y="24422"/>
                  </a:lnTo>
                  <a:lnTo>
                    <a:pt x="112217" y="24218"/>
                  </a:lnTo>
                  <a:close/>
                </a:path>
                <a:path w="1908809" h="435609">
                  <a:moveTo>
                    <a:pt x="172135" y="151828"/>
                  </a:moveTo>
                  <a:lnTo>
                    <a:pt x="172085" y="146418"/>
                  </a:lnTo>
                  <a:lnTo>
                    <a:pt x="170713" y="137287"/>
                  </a:lnTo>
                  <a:lnTo>
                    <a:pt x="168910" y="134315"/>
                  </a:lnTo>
                  <a:lnTo>
                    <a:pt x="166522" y="130365"/>
                  </a:lnTo>
                  <a:lnTo>
                    <a:pt x="159727" y="126111"/>
                  </a:lnTo>
                  <a:lnTo>
                    <a:pt x="150431" y="124663"/>
                  </a:lnTo>
                  <a:lnTo>
                    <a:pt x="141732" y="124663"/>
                  </a:lnTo>
                  <a:lnTo>
                    <a:pt x="133464" y="128079"/>
                  </a:lnTo>
                  <a:lnTo>
                    <a:pt x="127330" y="131775"/>
                  </a:lnTo>
                  <a:lnTo>
                    <a:pt x="131749" y="139725"/>
                  </a:lnTo>
                  <a:lnTo>
                    <a:pt x="136931" y="136817"/>
                  </a:lnTo>
                  <a:lnTo>
                    <a:pt x="142557" y="134315"/>
                  </a:lnTo>
                  <a:lnTo>
                    <a:pt x="156464" y="134315"/>
                  </a:lnTo>
                  <a:lnTo>
                    <a:pt x="159829" y="138607"/>
                  </a:lnTo>
                  <a:lnTo>
                    <a:pt x="160248" y="144310"/>
                  </a:lnTo>
                  <a:lnTo>
                    <a:pt x="160248" y="151828"/>
                  </a:lnTo>
                  <a:lnTo>
                    <a:pt x="160248" y="162547"/>
                  </a:lnTo>
                  <a:lnTo>
                    <a:pt x="155587" y="166331"/>
                  </a:lnTo>
                  <a:lnTo>
                    <a:pt x="150901" y="168719"/>
                  </a:lnTo>
                  <a:lnTo>
                    <a:pt x="140817" y="168719"/>
                  </a:lnTo>
                  <a:lnTo>
                    <a:pt x="136893" y="166789"/>
                  </a:lnTo>
                  <a:lnTo>
                    <a:pt x="136893" y="162293"/>
                  </a:lnTo>
                  <a:lnTo>
                    <a:pt x="137998" y="158508"/>
                  </a:lnTo>
                  <a:lnTo>
                    <a:pt x="141770" y="155448"/>
                  </a:lnTo>
                  <a:lnTo>
                    <a:pt x="148945" y="153187"/>
                  </a:lnTo>
                  <a:lnTo>
                    <a:pt x="160248" y="151828"/>
                  </a:lnTo>
                  <a:lnTo>
                    <a:pt x="160248" y="144310"/>
                  </a:lnTo>
                  <a:lnTo>
                    <a:pt x="144284" y="146418"/>
                  </a:lnTo>
                  <a:lnTo>
                    <a:pt x="133464" y="150152"/>
                  </a:lnTo>
                  <a:lnTo>
                    <a:pt x="127317" y="155689"/>
                  </a:lnTo>
                  <a:lnTo>
                    <a:pt x="125374" y="163220"/>
                  </a:lnTo>
                  <a:lnTo>
                    <a:pt x="125374" y="172059"/>
                  </a:lnTo>
                  <a:lnTo>
                    <a:pt x="132448" y="178168"/>
                  </a:lnTo>
                  <a:lnTo>
                    <a:pt x="149047" y="178168"/>
                  </a:lnTo>
                  <a:lnTo>
                    <a:pt x="155816" y="174726"/>
                  </a:lnTo>
                  <a:lnTo>
                    <a:pt x="161099" y="170599"/>
                  </a:lnTo>
                  <a:lnTo>
                    <a:pt x="161455" y="170599"/>
                  </a:lnTo>
                  <a:lnTo>
                    <a:pt x="162356" y="176923"/>
                  </a:lnTo>
                  <a:lnTo>
                    <a:pt x="172135" y="176923"/>
                  </a:lnTo>
                  <a:lnTo>
                    <a:pt x="172135" y="170599"/>
                  </a:lnTo>
                  <a:lnTo>
                    <a:pt x="172135" y="168719"/>
                  </a:lnTo>
                  <a:lnTo>
                    <a:pt x="172135" y="151828"/>
                  </a:lnTo>
                  <a:close/>
                </a:path>
                <a:path w="1908809" h="435609">
                  <a:moveTo>
                    <a:pt x="173824" y="1244"/>
                  </a:moveTo>
                  <a:lnTo>
                    <a:pt x="124079" y="1244"/>
                  </a:lnTo>
                  <a:lnTo>
                    <a:pt x="124079" y="10756"/>
                  </a:lnTo>
                  <a:lnTo>
                    <a:pt x="142989" y="10756"/>
                  </a:lnTo>
                  <a:lnTo>
                    <a:pt x="142989" y="52247"/>
                  </a:lnTo>
                  <a:lnTo>
                    <a:pt x="154927" y="52247"/>
                  </a:lnTo>
                  <a:lnTo>
                    <a:pt x="154927" y="10756"/>
                  </a:lnTo>
                  <a:lnTo>
                    <a:pt x="173824" y="10756"/>
                  </a:lnTo>
                  <a:lnTo>
                    <a:pt x="173824" y="1244"/>
                  </a:lnTo>
                  <a:close/>
                </a:path>
                <a:path w="1908809" h="435609">
                  <a:moveTo>
                    <a:pt x="233768" y="27152"/>
                  </a:moveTo>
                  <a:lnTo>
                    <a:pt x="212077" y="0"/>
                  </a:lnTo>
                  <a:lnTo>
                    <a:pt x="203377" y="0"/>
                  </a:lnTo>
                  <a:lnTo>
                    <a:pt x="195097" y="3416"/>
                  </a:lnTo>
                  <a:lnTo>
                    <a:pt x="188976" y="7112"/>
                  </a:lnTo>
                  <a:lnTo>
                    <a:pt x="193395" y="15062"/>
                  </a:lnTo>
                  <a:lnTo>
                    <a:pt x="198577" y="12153"/>
                  </a:lnTo>
                  <a:lnTo>
                    <a:pt x="204203" y="9652"/>
                  </a:lnTo>
                  <a:lnTo>
                    <a:pt x="218109" y="9652"/>
                  </a:lnTo>
                  <a:lnTo>
                    <a:pt x="221462" y="13944"/>
                  </a:lnTo>
                  <a:lnTo>
                    <a:pt x="221881" y="19646"/>
                  </a:lnTo>
                  <a:lnTo>
                    <a:pt x="221881" y="27152"/>
                  </a:lnTo>
                  <a:lnTo>
                    <a:pt x="221881" y="37884"/>
                  </a:lnTo>
                  <a:lnTo>
                    <a:pt x="217220" y="41668"/>
                  </a:lnTo>
                  <a:lnTo>
                    <a:pt x="212547" y="44056"/>
                  </a:lnTo>
                  <a:lnTo>
                    <a:pt x="202463" y="44056"/>
                  </a:lnTo>
                  <a:lnTo>
                    <a:pt x="198539" y="42125"/>
                  </a:lnTo>
                  <a:lnTo>
                    <a:pt x="198539" y="37630"/>
                  </a:lnTo>
                  <a:lnTo>
                    <a:pt x="199631" y="33832"/>
                  </a:lnTo>
                  <a:lnTo>
                    <a:pt x="203415" y="30784"/>
                  </a:lnTo>
                  <a:lnTo>
                    <a:pt x="210591" y="28524"/>
                  </a:lnTo>
                  <a:lnTo>
                    <a:pt x="221881" y="27152"/>
                  </a:lnTo>
                  <a:lnTo>
                    <a:pt x="221881" y="19646"/>
                  </a:lnTo>
                  <a:lnTo>
                    <a:pt x="205917" y="21742"/>
                  </a:lnTo>
                  <a:lnTo>
                    <a:pt x="195110" y="25488"/>
                  </a:lnTo>
                  <a:lnTo>
                    <a:pt x="188963" y="31026"/>
                  </a:lnTo>
                  <a:lnTo>
                    <a:pt x="187020" y="38544"/>
                  </a:lnTo>
                  <a:lnTo>
                    <a:pt x="187020" y="47396"/>
                  </a:lnTo>
                  <a:lnTo>
                    <a:pt x="194081" y="53505"/>
                  </a:lnTo>
                  <a:lnTo>
                    <a:pt x="210680" y="53505"/>
                  </a:lnTo>
                  <a:lnTo>
                    <a:pt x="217449" y="50063"/>
                  </a:lnTo>
                  <a:lnTo>
                    <a:pt x="222745" y="45935"/>
                  </a:lnTo>
                  <a:lnTo>
                    <a:pt x="223088" y="45935"/>
                  </a:lnTo>
                  <a:lnTo>
                    <a:pt x="224002" y="52260"/>
                  </a:lnTo>
                  <a:lnTo>
                    <a:pt x="233768" y="52260"/>
                  </a:lnTo>
                  <a:lnTo>
                    <a:pt x="233768" y="45935"/>
                  </a:lnTo>
                  <a:lnTo>
                    <a:pt x="233768" y="44056"/>
                  </a:lnTo>
                  <a:lnTo>
                    <a:pt x="233768" y="27152"/>
                  </a:lnTo>
                  <a:close/>
                </a:path>
                <a:path w="1908809" h="435609">
                  <a:moveTo>
                    <a:pt x="235559" y="170421"/>
                  </a:moveTo>
                  <a:lnTo>
                    <a:pt x="230593" y="162763"/>
                  </a:lnTo>
                  <a:lnTo>
                    <a:pt x="226707" y="165798"/>
                  </a:lnTo>
                  <a:lnTo>
                    <a:pt x="221957" y="168363"/>
                  </a:lnTo>
                  <a:lnTo>
                    <a:pt x="206336" y="168363"/>
                  </a:lnTo>
                  <a:lnTo>
                    <a:pt x="199478" y="161671"/>
                  </a:lnTo>
                  <a:lnTo>
                    <a:pt x="199478" y="141224"/>
                  </a:lnTo>
                  <a:lnTo>
                    <a:pt x="206438" y="134467"/>
                  </a:lnTo>
                  <a:lnTo>
                    <a:pt x="221081" y="134467"/>
                  </a:lnTo>
                  <a:lnTo>
                    <a:pt x="225031" y="136182"/>
                  </a:lnTo>
                  <a:lnTo>
                    <a:pt x="229006" y="139369"/>
                  </a:lnTo>
                  <a:lnTo>
                    <a:pt x="234632" y="131851"/>
                  </a:lnTo>
                  <a:lnTo>
                    <a:pt x="230441" y="127749"/>
                  </a:lnTo>
                  <a:lnTo>
                    <a:pt x="224066" y="124663"/>
                  </a:lnTo>
                  <a:lnTo>
                    <a:pt x="215976" y="124663"/>
                  </a:lnTo>
                  <a:lnTo>
                    <a:pt x="205003" y="126453"/>
                  </a:lnTo>
                  <a:lnTo>
                    <a:pt x="195872" y="131673"/>
                  </a:lnTo>
                  <a:lnTo>
                    <a:pt x="189623" y="140093"/>
                  </a:lnTo>
                  <a:lnTo>
                    <a:pt x="187312" y="151485"/>
                  </a:lnTo>
                  <a:lnTo>
                    <a:pt x="189433" y="162788"/>
                  </a:lnTo>
                  <a:lnTo>
                    <a:pt x="195300" y="171157"/>
                  </a:lnTo>
                  <a:lnTo>
                    <a:pt x="204127" y="176364"/>
                  </a:lnTo>
                  <a:lnTo>
                    <a:pt x="215163" y="178155"/>
                  </a:lnTo>
                  <a:lnTo>
                    <a:pt x="222351" y="178155"/>
                  </a:lnTo>
                  <a:lnTo>
                    <a:pt x="229717" y="175526"/>
                  </a:lnTo>
                  <a:lnTo>
                    <a:pt x="235559" y="170421"/>
                  </a:lnTo>
                  <a:close/>
                </a:path>
                <a:path w="1908809" h="435609">
                  <a:moveTo>
                    <a:pt x="293890" y="1244"/>
                  </a:moveTo>
                  <a:lnTo>
                    <a:pt x="257835" y="1244"/>
                  </a:lnTo>
                  <a:lnTo>
                    <a:pt x="253377" y="39357"/>
                  </a:lnTo>
                  <a:lnTo>
                    <a:pt x="251231" y="41998"/>
                  </a:lnTo>
                  <a:lnTo>
                    <a:pt x="247154" y="41998"/>
                  </a:lnTo>
                  <a:lnTo>
                    <a:pt x="245694" y="41579"/>
                  </a:lnTo>
                  <a:lnTo>
                    <a:pt x="243598" y="52514"/>
                  </a:lnTo>
                  <a:lnTo>
                    <a:pt x="245262" y="53149"/>
                  </a:lnTo>
                  <a:lnTo>
                    <a:pt x="246875" y="53492"/>
                  </a:lnTo>
                  <a:lnTo>
                    <a:pt x="257556" y="53492"/>
                  </a:lnTo>
                  <a:lnTo>
                    <a:pt x="262636" y="47510"/>
                  </a:lnTo>
                  <a:lnTo>
                    <a:pt x="264198" y="36144"/>
                  </a:lnTo>
                  <a:lnTo>
                    <a:pt x="267258" y="10756"/>
                  </a:lnTo>
                  <a:lnTo>
                    <a:pt x="282003" y="10756"/>
                  </a:lnTo>
                  <a:lnTo>
                    <a:pt x="282003" y="52247"/>
                  </a:lnTo>
                  <a:lnTo>
                    <a:pt x="293890" y="52247"/>
                  </a:lnTo>
                  <a:lnTo>
                    <a:pt x="293890" y="1244"/>
                  </a:lnTo>
                  <a:close/>
                </a:path>
                <a:path w="1908809" h="435609">
                  <a:moveTo>
                    <a:pt x="297103" y="125920"/>
                  </a:moveTo>
                  <a:lnTo>
                    <a:pt x="247357" y="125920"/>
                  </a:lnTo>
                  <a:lnTo>
                    <a:pt x="247357" y="135420"/>
                  </a:lnTo>
                  <a:lnTo>
                    <a:pt x="266268" y="135420"/>
                  </a:lnTo>
                  <a:lnTo>
                    <a:pt x="266268" y="176923"/>
                  </a:lnTo>
                  <a:lnTo>
                    <a:pt x="278206" y="176923"/>
                  </a:lnTo>
                  <a:lnTo>
                    <a:pt x="278206" y="135420"/>
                  </a:lnTo>
                  <a:lnTo>
                    <a:pt x="297103" y="135420"/>
                  </a:lnTo>
                  <a:lnTo>
                    <a:pt x="297103" y="125920"/>
                  </a:lnTo>
                  <a:close/>
                </a:path>
                <a:path w="1908809" h="435609">
                  <a:moveTo>
                    <a:pt x="355523" y="1244"/>
                  </a:moveTo>
                  <a:lnTo>
                    <a:pt x="319468" y="1244"/>
                  </a:lnTo>
                  <a:lnTo>
                    <a:pt x="315010" y="39357"/>
                  </a:lnTo>
                  <a:lnTo>
                    <a:pt x="312864" y="41998"/>
                  </a:lnTo>
                  <a:lnTo>
                    <a:pt x="308787" y="41998"/>
                  </a:lnTo>
                  <a:lnTo>
                    <a:pt x="307340" y="41579"/>
                  </a:lnTo>
                  <a:lnTo>
                    <a:pt x="305244" y="52514"/>
                  </a:lnTo>
                  <a:lnTo>
                    <a:pt x="306908" y="53149"/>
                  </a:lnTo>
                  <a:lnTo>
                    <a:pt x="308508" y="53492"/>
                  </a:lnTo>
                  <a:lnTo>
                    <a:pt x="319189" y="53492"/>
                  </a:lnTo>
                  <a:lnTo>
                    <a:pt x="324281" y="47510"/>
                  </a:lnTo>
                  <a:lnTo>
                    <a:pt x="325843" y="36144"/>
                  </a:lnTo>
                  <a:lnTo>
                    <a:pt x="328891" y="10756"/>
                  </a:lnTo>
                  <a:lnTo>
                    <a:pt x="343636" y="10756"/>
                  </a:lnTo>
                  <a:lnTo>
                    <a:pt x="343636" y="52247"/>
                  </a:lnTo>
                  <a:lnTo>
                    <a:pt x="355523" y="52247"/>
                  </a:lnTo>
                  <a:lnTo>
                    <a:pt x="355523" y="1244"/>
                  </a:lnTo>
                  <a:close/>
                </a:path>
                <a:path w="1908809" h="435609">
                  <a:moveTo>
                    <a:pt x="355815" y="125907"/>
                  </a:moveTo>
                  <a:lnTo>
                    <a:pt x="344982" y="125907"/>
                  </a:lnTo>
                  <a:lnTo>
                    <a:pt x="328955" y="151130"/>
                  </a:lnTo>
                  <a:lnTo>
                    <a:pt x="327253" y="154216"/>
                  </a:lnTo>
                  <a:lnTo>
                    <a:pt x="324459" y="158826"/>
                  </a:lnTo>
                  <a:lnTo>
                    <a:pt x="322719" y="161925"/>
                  </a:lnTo>
                  <a:lnTo>
                    <a:pt x="322351" y="161925"/>
                  </a:lnTo>
                  <a:lnTo>
                    <a:pt x="322770" y="155575"/>
                  </a:lnTo>
                  <a:lnTo>
                    <a:pt x="323392" y="148780"/>
                  </a:lnTo>
                  <a:lnTo>
                    <a:pt x="323392" y="125907"/>
                  </a:lnTo>
                  <a:lnTo>
                    <a:pt x="311924" y="125907"/>
                  </a:lnTo>
                  <a:lnTo>
                    <a:pt x="311924" y="176911"/>
                  </a:lnTo>
                  <a:lnTo>
                    <a:pt x="322757" y="176911"/>
                  </a:lnTo>
                  <a:lnTo>
                    <a:pt x="338836" y="151625"/>
                  </a:lnTo>
                  <a:lnTo>
                    <a:pt x="345033" y="140817"/>
                  </a:lnTo>
                  <a:lnTo>
                    <a:pt x="345440" y="140817"/>
                  </a:lnTo>
                  <a:lnTo>
                    <a:pt x="344970" y="147294"/>
                  </a:lnTo>
                  <a:lnTo>
                    <a:pt x="344360" y="154051"/>
                  </a:lnTo>
                  <a:lnTo>
                    <a:pt x="344360" y="176911"/>
                  </a:lnTo>
                  <a:lnTo>
                    <a:pt x="355815" y="176911"/>
                  </a:lnTo>
                  <a:lnTo>
                    <a:pt x="355815" y="125907"/>
                  </a:lnTo>
                  <a:close/>
                </a:path>
                <a:path w="1908809" h="435609">
                  <a:moveTo>
                    <a:pt x="407111" y="38874"/>
                  </a:moveTo>
                  <a:lnTo>
                    <a:pt x="403326" y="32994"/>
                  </a:lnTo>
                  <a:lnTo>
                    <a:pt x="390652" y="32994"/>
                  </a:lnTo>
                  <a:lnTo>
                    <a:pt x="386168" y="36525"/>
                  </a:lnTo>
                  <a:lnTo>
                    <a:pt x="386168" y="48323"/>
                  </a:lnTo>
                  <a:lnTo>
                    <a:pt x="390639" y="51523"/>
                  </a:lnTo>
                  <a:lnTo>
                    <a:pt x="397243" y="51523"/>
                  </a:lnTo>
                  <a:lnTo>
                    <a:pt x="397383" y="58381"/>
                  </a:lnTo>
                  <a:lnTo>
                    <a:pt x="393039" y="63804"/>
                  </a:lnTo>
                  <a:lnTo>
                    <a:pt x="384111" y="67411"/>
                  </a:lnTo>
                  <a:lnTo>
                    <a:pt x="387223" y="74561"/>
                  </a:lnTo>
                  <a:lnTo>
                    <a:pt x="407111" y="39801"/>
                  </a:lnTo>
                  <a:lnTo>
                    <a:pt x="407111" y="38874"/>
                  </a:lnTo>
                  <a:close/>
                </a:path>
                <a:path w="1908809" h="435609">
                  <a:moveTo>
                    <a:pt x="423354" y="176923"/>
                  </a:moveTo>
                  <a:lnTo>
                    <a:pt x="408914" y="155282"/>
                  </a:lnTo>
                  <a:lnTo>
                    <a:pt x="407047" y="152488"/>
                  </a:lnTo>
                  <a:lnTo>
                    <a:pt x="405523" y="150202"/>
                  </a:lnTo>
                  <a:lnTo>
                    <a:pt x="407847" y="145770"/>
                  </a:lnTo>
                  <a:lnTo>
                    <a:pt x="409714" y="142176"/>
                  </a:lnTo>
                  <a:lnTo>
                    <a:pt x="412305" y="137109"/>
                  </a:lnTo>
                  <a:lnTo>
                    <a:pt x="413994" y="136093"/>
                  </a:lnTo>
                  <a:lnTo>
                    <a:pt x="417461" y="136093"/>
                  </a:lnTo>
                  <a:lnTo>
                    <a:pt x="418160" y="136347"/>
                  </a:lnTo>
                  <a:lnTo>
                    <a:pt x="418960" y="136601"/>
                  </a:lnTo>
                  <a:lnTo>
                    <a:pt x="419036" y="136093"/>
                  </a:lnTo>
                  <a:lnTo>
                    <a:pt x="420852" y="125450"/>
                  </a:lnTo>
                  <a:lnTo>
                    <a:pt x="419684" y="124917"/>
                  </a:lnTo>
                  <a:lnTo>
                    <a:pt x="418261" y="124663"/>
                  </a:lnTo>
                  <a:lnTo>
                    <a:pt x="410273" y="124663"/>
                  </a:lnTo>
                  <a:lnTo>
                    <a:pt x="406374" y="126809"/>
                  </a:lnTo>
                  <a:lnTo>
                    <a:pt x="402005" y="135470"/>
                  </a:lnTo>
                  <a:lnTo>
                    <a:pt x="396671" y="145770"/>
                  </a:lnTo>
                  <a:lnTo>
                    <a:pt x="386080" y="145770"/>
                  </a:lnTo>
                  <a:lnTo>
                    <a:pt x="386080" y="125920"/>
                  </a:lnTo>
                  <a:lnTo>
                    <a:pt x="374192" y="125920"/>
                  </a:lnTo>
                  <a:lnTo>
                    <a:pt x="374192" y="176923"/>
                  </a:lnTo>
                  <a:lnTo>
                    <a:pt x="386080" y="176923"/>
                  </a:lnTo>
                  <a:lnTo>
                    <a:pt x="386080" y="155282"/>
                  </a:lnTo>
                  <a:lnTo>
                    <a:pt x="396671" y="155282"/>
                  </a:lnTo>
                  <a:lnTo>
                    <a:pt x="410286" y="176923"/>
                  </a:lnTo>
                  <a:lnTo>
                    <a:pt x="423354" y="176923"/>
                  </a:lnTo>
                  <a:close/>
                </a:path>
                <a:path w="1908809" h="435609">
                  <a:moveTo>
                    <a:pt x="1908644" y="325564"/>
                  </a:moveTo>
                  <a:lnTo>
                    <a:pt x="1899996" y="282752"/>
                  </a:lnTo>
                  <a:lnTo>
                    <a:pt x="1876425" y="247789"/>
                  </a:lnTo>
                  <a:lnTo>
                    <a:pt x="1841461" y="224218"/>
                  </a:lnTo>
                  <a:lnTo>
                    <a:pt x="1798650" y="215582"/>
                  </a:lnTo>
                  <a:lnTo>
                    <a:pt x="828560" y="215582"/>
                  </a:lnTo>
                  <a:lnTo>
                    <a:pt x="785761" y="224218"/>
                  </a:lnTo>
                  <a:lnTo>
                    <a:pt x="750798" y="247789"/>
                  </a:lnTo>
                  <a:lnTo>
                    <a:pt x="727240" y="282752"/>
                  </a:lnTo>
                  <a:lnTo>
                    <a:pt x="718591" y="325564"/>
                  </a:lnTo>
                  <a:lnTo>
                    <a:pt x="727240" y="368376"/>
                  </a:lnTo>
                  <a:lnTo>
                    <a:pt x="750798" y="403339"/>
                  </a:lnTo>
                  <a:lnTo>
                    <a:pt x="785761" y="426910"/>
                  </a:lnTo>
                  <a:lnTo>
                    <a:pt x="828560" y="435546"/>
                  </a:lnTo>
                  <a:lnTo>
                    <a:pt x="1798650" y="435546"/>
                  </a:lnTo>
                  <a:lnTo>
                    <a:pt x="1841461" y="426910"/>
                  </a:lnTo>
                  <a:lnTo>
                    <a:pt x="1876425" y="403339"/>
                  </a:lnTo>
                  <a:lnTo>
                    <a:pt x="1899996" y="368376"/>
                  </a:lnTo>
                  <a:lnTo>
                    <a:pt x="1908644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11296991" y="6526951"/>
            <a:ext cx="10534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19"/>
              </a:rPr>
              <a:t>19301_32Gb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12454101" y="3721384"/>
            <a:ext cx="2586355" cy="3476625"/>
            <a:chOff x="12454101" y="3721384"/>
            <a:chExt cx="2586355" cy="3476625"/>
          </a:xfrm>
        </p:grpSpPr>
        <p:pic>
          <p:nvPicPr>
            <p:cNvPr id="66" name="object 6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2454101" y="3721384"/>
              <a:ext cx="2586277" cy="3476333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12617412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2876526" y="6273892"/>
              <a:ext cx="106908" cy="69140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3055281" y="6268454"/>
              <a:ext cx="361638" cy="74584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13829038" y="6505111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796"/>
                  </a:lnTo>
                  <a:lnTo>
                    <a:pt x="32214" y="187757"/>
                  </a:lnTo>
                  <a:lnTo>
                    <a:pt x="67175" y="211328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51" y="211328"/>
                  </a:lnTo>
                  <a:lnTo>
                    <a:pt x="920011" y="187757"/>
                  </a:lnTo>
                  <a:lnTo>
                    <a:pt x="943580" y="152796"/>
                  </a:lnTo>
                  <a:lnTo>
                    <a:pt x="952222" y="109986"/>
                  </a:lnTo>
                  <a:lnTo>
                    <a:pt x="943580" y="67175"/>
                  </a:lnTo>
                  <a:lnTo>
                    <a:pt x="920011" y="32214"/>
                  </a:lnTo>
                  <a:lnTo>
                    <a:pt x="885051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13949878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2"/>
              </a:rPr>
              <a:t>24742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14810051" y="3721384"/>
            <a:ext cx="2586355" cy="3476625"/>
            <a:chOff x="14810051" y="3721384"/>
            <a:chExt cx="2586355" cy="3476625"/>
          </a:xfrm>
        </p:grpSpPr>
        <p:pic>
          <p:nvPicPr>
            <p:cNvPr id="73" name="object 7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4810051" y="3721384"/>
              <a:ext cx="2586277" cy="3476333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14973361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5231885" y="6289541"/>
              <a:ext cx="1905635" cy="435609"/>
            </a:xfrm>
            <a:custGeom>
              <a:avLst/>
              <a:gdLst/>
              <a:ahLst/>
              <a:cxnLst/>
              <a:rect l="l" t="t" r="r" b="b"/>
              <a:pathLst>
                <a:path w="1905634" h="435609">
                  <a:moveTo>
                    <a:pt x="44716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74" y="52247"/>
                  </a:lnTo>
                  <a:lnTo>
                    <a:pt x="11874" y="10756"/>
                  </a:lnTo>
                  <a:lnTo>
                    <a:pt x="32842" y="10756"/>
                  </a:lnTo>
                  <a:lnTo>
                    <a:pt x="32842" y="52247"/>
                  </a:lnTo>
                  <a:lnTo>
                    <a:pt x="44716" y="52247"/>
                  </a:lnTo>
                  <a:lnTo>
                    <a:pt x="44716" y="1244"/>
                  </a:lnTo>
                  <a:close/>
                </a:path>
                <a:path w="1905634" h="435609">
                  <a:moveTo>
                    <a:pt x="105651" y="1244"/>
                  </a:moveTo>
                  <a:lnTo>
                    <a:pt x="69596" y="1244"/>
                  </a:lnTo>
                  <a:lnTo>
                    <a:pt x="65138" y="39357"/>
                  </a:lnTo>
                  <a:lnTo>
                    <a:pt x="62992" y="41998"/>
                  </a:lnTo>
                  <a:lnTo>
                    <a:pt x="58915" y="41998"/>
                  </a:lnTo>
                  <a:lnTo>
                    <a:pt x="57454" y="41579"/>
                  </a:lnTo>
                  <a:lnTo>
                    <a:pt x="55372" y="52514"/>
                  </a:lnTo>
                  <a:lnTo>
                    <a:pt x="57035" y="53149"/>
                  </a:lnTo>
                  <a:lnTo>
                    <a:pt x="58635" y="53492"/>
                  </a:lnTo>
                  <a:lnTo>
                    <a:pt x="69316" y="53492"/>
                  </a:lnTo>
                  <a:lnTo>
                    <a:pt x="74396" y="47510"/>
                  </a:lnTo>
                  <a:lnTo>
                    <a:pt x="75958" y="36144"/>
                  </a:lnTo>
                  <a:lnTo>
                    <a:pt x="79019" y="10756"/>
                  </a:lnTo>
                  <a:lnTo>
                    <a:pt x="93764" y="10756"/>
                  </a:lnTo>
                  <a:lnTo>
                    <a:pt x="93764" y="52247"/>
                  </a:lnTo>
                  <a:lnTo>
                    <a:pt x="105651" y="52247"/>
                  </a:lnTo>
                  <a:lnTo>
                    <a:pt x="105651" y="1244"/>
                  </a:lnTo>
                  <a:close/>
                </a:path>
                <a:path w="1905634" h="435609">
                  <a:moveTo>
                    <a:pt x="168808" y="27152"/>
                  </a:moveTo>
                  <a:lnTo>
                    <a:pt x="147116" y="0"/>
                  </a:lnTo>
                  <a:lnTo>
                    <a:pt x="138417" y="0"/>
                  </a:lnTo>
                  <a:lnTo>
                    <a:pt x="130136" y="3416"/>
                  </a:lnTo>
                  <a:lnTo>
                    <a:pt x="124015" y="7112"/>
                  </a:lnTo>
                  <a:lnTo>
                    <a:pt x="128435" y="15062"/>
                  </a:lnTo>
                  <a:lnTo>
                    <a:pt x="133616" y="12153"/>
                  </a:lnTo>
                  <a:lnTo>
                    <a:pt x="139242" y="9652"/>
                  </a:lnTo>
                  <a:lnTo>
                    <a:pt x="153149" y="9652"/>
                  </a:lnTo>
                  <a:lnTo>
                    <a:pt x="156502" y="13944"/>
                  </a:lnTo>
                  <a:lnTo>
                    <a:pt x="156921" y="19646"/>
                  </a:lnTo>
                  <a:lnTo>
                    <a:pt x="156921" y="27152"/>
                  </a:lnTo>
                  <a:lnTo>
                    <a:pt x="156921" y="37884"/>
                  </a:lnTo>
                  <a:lnTo>
                    <a:pt x="152273" y="41668"/>
                  </a:lnTo>
                  <a:lnTo>
                    <a:pt x="147586" y="44056"/>
                  </a:lnTo>
                  <a:lnTo>
                    <a:pt x="137502" y="44056"/>
                  </a:lnTo>
                  <a:lnTo>
                    <a:pt x="133578" y="42125"/>
                  </a:lnTo>
                  <a:lnTo>
                    <a:pt x="133578" y="37630"/>
                  </a:lnTo>
                  <a:lnTo>
                    <a:pt x="134670" y="33832"/>
                  </a:lnTo>
                  <a:lnTo>
                    <a:pt x="138455" y="30784"/>
                  </a:lnTo>
                  <a:lnTo>
                    <a:pt x="145630" y="28524"/>
                  </a:lnTo>
                  <a:lnTo>
                    <a:pt x="156921" y="27152"/>
                  </a:lnTo>
                  <a:lnTo>
                    <a:pt x="156921" y="19646"/>
                  </a:lnTo>
                  <a:lnTo>
                    <a:pt x="140970" y="21742"/>
                  </a:lnTo>
                  <a:lnTo>
                    <a:pt x="130149" y="25488"/>
                  </a:lnTo>
                  <a:lnTo>
                    <a:pt x="124002" y="31026"/>
                  </a:lnTo>
                  <a:lnTo>
                    <a:pt x="122059" y="38544"/>
                  </a:lnTo>
                  <a:lnTo>
                    <a:pt x="122059" y="47396"/>
                  </a:lnTo>
                  <a:lnTo>
                    <a:pt x="129120" y="53505"/>
                  </a:lnTo>
                  <a:lnTo>
                    <a:pt x="145719" y="53505"/>
                  </a:lnTo>
                  <a:lnTo>
                    <a:pt x="152501" y="50063"/>
                  </a:lnTo>
                  <a:lnTo>
                    <a:pt x="157784" y="45935"/>
                  </a:lnTo>
                  <a:lnTo>
                    <a:pt x="158127" y="45935"/>
                  </a:lnTo>
                  <a:lnTo>
                    <a:pt x="159042" y="52260"/>
                  </a:lnTo>
                  <a:lnTo>
                    <a:pt x="168808" y="52260"/>
                  </a:lnTo>
                  <a:lnTo>
                    <a:pt x="168808" y="45935"/>
                  </a:lnTo>
                  <a:lnTo>
                    <a:pt x="168808" y="44056"/>
                  </a:lnTo>
                  <a:lnTo>
                    <a:pt x="168808" y="27152"/>
                  </a:lnTo>
                  <a:close/>
                </a:path>
                <a:path w="1905634" h="435609">
                  <a:moveTo>
                    <a:pt x="232244" y="45758"/>
                  </a:moveTo>
                  <a:lnTo>
                    <a:pt x="227279" y="38100"/>
                  </a:lnTo>
                  <a:lnTo>
                    <a:pt x="223393" y="41135"/>
                  </a:lnTo>
                  <a:lnTo>
                    <a:pt x="218643" y="43700"/>
                  </a:lnTo>
                  <a:lnTo>
                    <a:pt x="203022" y="43700"/>
                  </a:lnTo>
                  <a:lnTo>
                    <a:pt x="196164" y="37007"/>
                  </a:lnTo>
                  <a:lnTo>
                    <a:pt x="196164" y="16560"/>
                  </a:lnTo>
                  <a:lnTo>
                    <a:pt x="203123" y="9804"/>
                  </a:lnTo>
                  <a:lnTo>
                    <a:pt x="217766" y="9804"/>
                  </a:lnTo>
                  <a:lnTo>
                    <a:pt x="221703" y="11518"/>
                  </a:lnTo>
                  <a:lnTo>
                    <a:pt x="225691" y="14706"/>
                  </a:lnTo>
                  <a:lnTo>
                    <a:pt x="231305" y="7188"/>
                  </a:lnTo>
                  <a:lnTo>
                    <a:pt x="227126" y="3086"/>
                  </a:lnTo>
                  <a:lnTo>
                    <a:pt x="220751" y="0"/>
                  </a:lnTo>
                  <a:lnTo>
                    <a:pt x="212661" y="0"/>
                  </a:lnTo>
                  <a:lnTo>
                    <a:pt x="201688" y="1790"/>
                  </a:lnTo>
                  <a:lnTo>
                    <a:pt x="192557" y="7010"/>
                  </a:lnTo>
                  <a:lnTo>
                    <a:pt x="186309" y="15430"/>
                  </a:lnTo>
                  <a:lnTo>
                    <a:pt x="183997" y="26822"/>
                  </a:lnTo>
                  <a:lnTo>
                    <a:pt x="186118" y="38125"/>
                  </a:lnTo>
                  <a:lnTo>
                    <a:pt x="191973" y="46494"/>
                  </a:lnTo>
                  <a:lnTo>
                    <a:pt x="200812" y="51701"/>
                  </a:lnTo>
                  <a:lnTo>
                    <a:pt x="211848" y="53492"/>
                  </a:lnTo>
                  <a:lnTo>
                    <a:pt x="219024" y="53492"/>
                  </a:lnTo>
                  <a:lnTo>
                    <a:pt x="226402" y="50863"/>
                  </a:lnTo>
                  <a:lnTo>
                    <a:pt x="232244" y="45758"/>
                  </a:lnTo>
                  <a:close/>
                </a:path>
                <a:path w="1905634" h="435609">
                  <a:moveTo>
                    <a:pt x="293776" y="1244"/>
                  </a:moveTo>
                  <a:lnTo>
                    <a:pt x="244043" y="1244"/>
                  </a:lnTo>
                  <a:lnTo>
                    <a:pt x="244043" y="10756"/>
                  </a:lnTo>
                  <a:lnTo>
                    <a:pt x="262940" y="10756"/>
                  </a:lnTo>
                  <a:lnTo>
                    <a:pt x="262940" y="52247"/>
                  </a:lnTo>
                  <a:lnTo>
                    <a:pt x="274891" y="52247"/>
                  </a:lnTo>
                  <a:lnTo>
                    <a:pt x="274891" y="10756"/>
                  </a:lnTo>
                  <a:lnTo>
                    <a:pt x="293776" y="10756"/>
                  </a:lnTo>
                  <a:lnTo>
                    <a:pt x="293776" y="1244"/>
                  </a:lnTo>
                  <a:close/>
                </a:path>
                <a:path w="1905634" h="435609">
                  <a:moveTo>
                    <a:pt x="352488" y="1244"/>
                  </a:moveTo>
                  <a:lnTo>
                    <a:pt x="341668" y="1244"/>
                  </a:lnTo>
                  <a:lnTo>
                    <a:pt x="325640" y="26466"/>
                  </a:lnTo>
                  <a:lnTo>
                    <a:pt x="323938" y="29552"/>
                  </a:lnTo>
                  <a:lnTo>
                    <a:pt x="321132" y="34163"/>
                  </a:lnTo>
                  <a:lnTo>
                    <a:pt x="319392" y="37261"/>
                  </a:lnTo>
                  <a:lnTo>
                    <a:pt x="319024" y="37261"/>
                  </a:lnTo>
                  <a:lnTo>
                    <a:pt x="319443" y="30911"/>
                  </a:lnTo>
                  <a:lnTo>
                    <a:pt x="320078" y="24117"/>
                  </a:lnTo>
                  <a:lnTo>
                    <a:pt x="320078" y="1244"/>
                  </a:lnTo>
                  <a:lnTo>
                    <a:pt x="308610" y="1244"/>
                  </a:lnTo>
                  <a:lnTo>
                    <a:pt x="308610" y="52247"/>
                  </a:lnTo>
                  <a:lnTo>
                    <a:pt x="319443" y="52247"/>
                  </a:lnTo>
                  <a:lnTo>
                    <a:pt x="335508" y="26962"/>
                  </a:lnTo>
                  <a:lnTo>
                    <a:pt x="341706" y="16154"/>
                  </a:lnTo>
                  <a:lnTo>
                    <a:pt x="342112" y="16154"/>
                  </a:lnTo>
                  <a:lnTo>
                    <a:pt x="341655" y="22631"/>
                  </a:lnTo>
                  <a:lnTo>
                    <a:pt x="341033" y="29387"/>
                  </a:lnTo>
                  <a:lnTo>
                    <a:pt x="341033" y="52247"/>
                  </a:lnTo>
                  <a:lnTo>
                    <a:pt x="352488" y="52247"/>
                  </a:lnTo>
                  <a:lnTo>
                    <a:pt x="352488" y="1244"/>
                  </a:lnTo>
                  <a:close/>
                </a:path>
                <a:path w="1905634" h="435609">
                  <a:moveTo>
                    <a:pt x="420039" y="52260"/>
                  </a:moveTo>
                  <a:lnTo>
                    <a:pt x="405587" y="30619"/>
                  </a:lnTo>
                  <a:lnTo>
                    <a:pt x="403733" y="27825"/>
                  </a:lnTo>
                  <a:lnTo>
                    <a:pt x="402209" y="25539"/>
                  </a:lnTo>
                  <a:lnTo>
                    <a:pt x="404520" y="21107"/>
                  </a:lnTo>
                  <a:lnTo>
                    <a:pt x="406400" y="17513"/>
                  </a:lnTo>
                  <a:lnTo>
                    <a:pt x="408990" y="12446"/>
                  </a:lnTo>
                  <a:lnTo>
                    <a:pt x="410667" y="11430"/>
                  </a:lnTo>
                  <a:lnTo>
                    <a:pt x="414134" y="11430"/>
                  </a:lnTo>
                  <a:lnTo>
                    <a:pt x="414845" y="11684"/>
                  </a:lnTo>
                  <a:lnTo>
                    <a:pt x="415632" y="11925"/>
                  </a:lnTo>
                  <a:lnTo>
                    <a:pt x="415721" y="11430"/>
                  </a:lnTo>
                  <a:lnTo>
                    <a:pt x="417525" y="787"/>
                  </a:lnTo>
                  <a:lnTo>
                    <a:pt x="416369" y="254"/>
                  </a:lnTo>
                  <a:lnTo>
                    <a:pt x="414947" y="0"/>
                  </a:lnTo>
                  <a:lnTo>
                    <a:pt x="406958" y="0"/>
                  </a:lnTo>
                  <a:lnTo>
                    <a:pt x="403059" y="2146"/>
                  </a:lnTo>
                  <a:lnTo>
                    <a:pt x="398106" y="11925"/>
                  </a:lnTo>
                  <a:lnTo>
                    <a:pt x="393344" y="21107"/>
                  </a:lnTo>
                  <a:lnTo>
                    <a:pt x="382752" y="21107"/>
                  </a:lnTo>
                  <a:lnTo>
                    <a:pt x="382752" y="1257"/>
                  </a:lnTo>
                  <a:lnTo>
                    <a:pt x="370878" y="1257"/>
                  </a:lnTo>
                  <a:lnTo>
                    <a:pt x="370878" y="52260"/>
                  </a:lnTo>
                  <a:lnTo>
                    <a:pt x="382752" y="52260"/>
                  </a:lnTo>
                  <a:lnTo>
                    <a:pt x="382752" y="30619"/>
                  </a:lnTo>
                  <a:lnTo>
                    <a:pt x="393357" y="30619"/>
                  </a:lnTo>
                  <a:lnTo>
                    <a:pt x="406971" y="52260"/>
                  </a:lnTo>
                  <a:lnTo>
                    <a:pt x="420039" y="52260"/>
                  </a:lnTo>
                  <a:close/>
                </a:path>
                <a:path w="1905634" h="435609">
                  <a:moveTo>
                    <a:pt x="1905317" y="325564"/>
                  </a:moveTo>
                  <a:lnTo>
                    <a:pt x="1896681" y="282752"/>
                  </a:lnTo>
                  <a:lnTo>
                    <a:pt x="1873110" y="247789"/>
                  </a:lnTo>
                  <a:lnTo>
                    <a:pt x="1838147" y="224218"/>
                  </a:lnTo>
                  <a:lnTo>
                    <a:pt x="1795335" y="215582"/>
                  </a:lnTo>
                  <a:lnTo>
                    <a:pt x="1063078" y="215582"/>
                  </a:lnTo>
                  <a:lnTo>
                    <a:pt x="1020267" y="224218"/>
                  </a:lnTo>
                  <a:lnTo>
                    <a:pt x="985316" y="247789"/>
                  </a:lnTo>
                  <a:lnTo>
                    <a:pt x="961745" y="282752"/>
                  </a:lnTo>
                  <a:lnTo>
                    <a:pt x="953096" y="325564"/>
                  </a:lnTo>
                  <a:lnTo>
                    <a:pt x="961745" y="368376"/>
                  </a:lnTo>
                  <a:lnTo>
                    <a:pt x="985316" y="403339"/>
                  </a:lnTo>
                  <a:lnTo>
                    <a:pt x="1020267" y="426910"/>
                  </a:lnTo>
                  <a:lnTo>
                    <a:pt x="1063078" y="435546"/>
                  </a:lnTo>
                  <a:lnTo>
                    <a:pt x="1795335" y="435546"/>
                  </a:lnTo>
                  <a:lnTo>
                    <a:pt x="1838147" y="426910"/>
                  </a:lnTo>
                  <a:lnTo>
                    <a:pt x="1873110" y="403339"/>
                  </a:lnTo>
                  <a:lnTo>
                    <a:pt x="1896681" y="368376"/>
                  </a:lnTo>
                  <a:lnTo>
                    <a:pt x="1905317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 txBox="1"/>
          <p:nvPr/>
        </p:nvSpPr>
        <p:spPr>
          <a:xfrm>
            <a:off x="16305827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3"/>
              </a:rPr>
              <a:t>38024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17166000" y="3721384"/>
            <a:ext cx="2586355" cy="3476625"/>
            <a:chOff x="17166000" y="3721384"/>
            <a:chExt cx="2586355" cy="3476625"/>
          </a:xfrm>
        </p:grpSpPr>
        <p:pic>
          <p:nvPicPr>
            <p:cNvPr id="78" name="object 7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7166000" y="3721384"/>
              <a:ext cx="2586277" cy="3476333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7329310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8540936" y="6505111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796"/>
                  </a:lnTo>
                  <a:lnTo>
                    <a:pt x="32214" y="187757"/>
                  </a:lnTo>
                  <a:lnTo>
                    <a:pt x="67175" y="211328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51" y="211328"/>
                  </a:lnTo>
                  <a:lnTo>
                    <a:pt x="920011" y="187757"/>
                  </a:lnTo>
                  <a:lnTo>
                    <a:pt x="943580" y="152796"/>
                  </a:lnTo>
                  <a:lnTo>
                    <a:pt x="952222" y="109986"/>
                  </a:lnTo>
                  <a:lnTo>
                    <a:pt x="943580" y="67175"/>
                  </a:lnTo>
                  <a:lnTo>
                    <a:pt x="920011" y="32214"/>
                  </a:lnTo>
                  <a:lnTo>
                    <a:pt x="885051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1" name="object 81"/>
          <p:cNvSpPr txBox="1"/>
          <p:nvPr/>
        </p:nvSpPr>
        <p:spPr>
          <a:xfrm>
            <a:off x="18627520" y="6526951"/>
            <a:ext cx="77914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4"/>
              </a:rPr>
              <a:t>995737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82" name="object 82"/>
          <p:cNvGrpSpPr/>
          <p:nvPr/>
        </p:nvGrpSpPr>
        <p:grpSpPr>
          <a:xfrm>
            <a:off x="10065986" y="3201655"/>
            <a:ext cx="9794875" cy="1204595"/>
            <a:chOff x="10065986" y="3201655"/>
            <a:chExt cx="9794875" cy="1204595"/>
          </a:xfrm>
        </p:grpSpPr>
        <p:pic>
          <p:nvPicPr>
            <p:cNvPr id="83" name="object 8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065986" y="3684663"/>
              <a:ext cx="692041" cy="721359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208747" y="4078472"/>
              <a:ext cx="83043" cy="292845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253341" y="4064536"/>
              <a:ext cx="288921" cy="130082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10448353" y="3201663"/>
              <a:ext cx="1099820" cy="811530"/>
            </a:xfrm>
            <a:custGeom>
              <a:avLst/>
              <a:gdLst/>
              <a:ahLst/>
              <a:cxnLst/>
              <a:rect l="l" t="t" r="r" b="b"/>
              <a:pathLst>
                <a:path w="1099820" h="811529">
                  <a:moveTo>
                    <a:pt x="8597" y="387604"/>
                  </a:moveTo>
                  <a:lnTo>
                    <a:pt x="8382" y="386588"/>
                  </a:lnTo>
                  <a:lnTo>
                    <a:pt x="8102" y="385546"/>
                  </a:lnTo>
                  <a:lnTo>
                    <a:pt x="7975" y="384543"/>
                  </a:lnTo>
                  <a:lnTo>
                    <a:pt x="7886" y="386372"/>
                  </a:lnTo>
                  <a:lnTo>
                    <a:pt x="7975" y="388239"/>
                  </a:lnTo>
                  <a:lnTo>
                    <a:pt x="7975" y="390067"/>
                  </a:lnTo>
                  <a:lnTo>
                    <a:pt x="8597" y="387604"/>
                  </a:lnTo>
                  <a:close/>
                </a:path>
                <a:path w="1099820" h="811529">
                  <a:moveTo>
                    <a:pt x="31191" y="458470"/>
                  </a:moveTo>
                  <a:lnTo>
                    <a:pt x="24587" y="457200"/>
                  </a:lnTo>
                  <a:lnTo>
                    <a:pt x="26606" y="452120"/>
                  </a:lnTo>
                  <a:lnTo>
                    <a:pt x="28270" y="448310"/>
                  </a:lnTo>
                  <a:lnTo>
                    <a:pt x="29806" y="444500"/>
                  </a:lnTo>
                  <a:lnTo>
                    <a:pt x="30797" y="440690"/>
                  </a:lnTo>
                  <a:lnTo>
                    <a:pt x="5600" y="440690"/>
                  </a:lnTo>
                  <a:lnTo>
                    <a:pt x="2324" y="440690"/>
                  </a:lnTo>
                  <a:lnTo>
                    <a:pt x="1739" y="447040"/>
                  </a:lnTo>
                  <a:lnTo>
                    <a:pt x="1447" y="452120"/>
                  </a:lnTo>
                  <a:lnTo>
                    <a:pt x="1447" y="457200"/>
                  </a:lnTo>
                  <a:lnTo>
                    <a:pt x="1498" y="459740"/>
                  </a:lnTo>
                  <a:lnTo>
                    <a:pt x="2032" y="464820"/>
                  </a:lnTo>
                  <a:lnTo>
                    <a:pt x="28422" y="464820"/>
                  </a:lnTo>
                  <a:lnTo>
                    <a:pt x="31191" y="458470"/>
                  </a:lnTo>
                  <a:close/>
                </a:path>
                <a:path w="1099820" h="811529">
                  <a:moveTo>
                    <a:pt x="31267" y="566343"/>
                  </a:moveTo>
                  <a:lnTo>
                    <a:pt x="30988" y="563880"/>
                  </a:lnTo>
                  <a:lnTo>
                    <a:pt x="31153" y="566420"/>
                  </a:lnTo>
                  <a:close/>
                </a:path>
                <a:path w="1099820" h="811529">
                  <a:moveTo>
                    <a:pt x="31521" y="427367"/>
                  </a:moveTo>
                  <a:lnTo>
                    <a:pt x="30734" y="427329"/>
                  </a:lnTo>
                  <a:lnTo>
                    <a:pt x="31318" y="428523"/>
                  </a:lnTo>
                  <a:lnTo>
                    <a:pt x="31521" y="427367"/>
                  </a:lnTo>
                  <a:close/>
                </a:path>
                <a:path w="1099820" h="811529">
                  <a:moveTo>
                    <a:pt x="31724" y="413727"/>
                  </a:moveTo>
                  <a:lnTo>
                    <a:pt x="31686" y="413156"/>
                  </a:lnTo>
                  <a:lnTo>
                    <a:pt x="31381" y="412686"/>
                  </a:lnTo>
                  <a:lnTo>
                    <a:pt x="31597" y="414337"/>
                  </a:lnTo>
                  <a:lnTo>
                    <a:pt x="31724" y="413727"/>
                  </a:lnTo>
                  <a:close/>
                </a:path>
                <a:path w="1099820" h="811529">
                  <a:moveTo>
                    <a:pt x="51015" y="331470"/>
                  </a:moveTo>
                  <a:lnTo>
                    <a:pt x="50063" y="331470"/>
                  </a:lnTo>
                  <a:lnTo>
                    <a:pt x="50469" y="334010"/>
                  </a:lnTo>
                  <a:lnTo>
                    <a:pt x="51015" y="331470"/>
                  </a:lnTo>
                  <a:close/>
                </a:path>
                <a:path w="1099820" h="811529">
                  <a:moveTo>
                    <a:pt x="53086" y="331470"/>
                  </a:moveTo>
                  <a:lnTo>
                    <a:pt x="51841" y="327660"/>
                  </a:lnTo>
                  <a:lnTo>
                    <a:pt x="51015" y="331470"/>
                  </a:lnTo>
                  <a:lnTo>
                    <a:pt x="53086" y="331470"/>
                  </a:lnTo>
                  <a:close/>
                </a:path>
                <a:path w="1099820" h="811529">
                  <a:moveTo>
                    <a:pt x="58051" y="567690"/>
                  </a:moveTo>
                  <a:lnTo>
                    <a:pt x="57759" y="566420"/>
                  </a:lnTo>
                  <a:lnTo>
                    <a:pt x="56883" y="562610"/>
                  </a:lnTo>
                  <a:lnTo>
                    <a:pt x="56083" y="568960"/>
                  </a:lnTo>
                  <a:lnTo>
                    <a:pt x="56921" y="566420"/>
                  </a:lnTo>
                  <a:lnTo>
                    <a:pt x="58051" y="567690"/>
                  </a:lnTo>
                  <a:close/>
                </a:path>
                <a:path w="1099820" h="811529">
                  <a:moveTo>
                    <a:pt x="103657" y="640080"/>
                  </a:moveTo>
                  <a:lnTo>
                    <a:pt x="102323" y="640080"/>
                  </a:lnTo>
                  <a:lnTo>
                    <a:pt x="103085" y="641007"/>
                  </a:lnTo>
                  <a:lnTo>
                    <a:pt x="103657" y="640080"/>
                  </a:lnTo>
                  <a:close/>
                </a:path>
                <a:path w="1099820" h="811529">
                  <a:moveTo>
                    <a:pt x="108432" y="645160"/>
                  </a:moveTo>
                  <a:lnTo>
                    <a:pt x="107823" y="643890"/>
                  </a:lnTo>
                  <a:lnTo>
                    <a:pt x="106006" y="636270"/>
                  </a:lnTo>
                  <a:lnTo>
                    <a:pt x="103657" y="640080"/>
                  </a:lnTo>
                  <a:lnTo>
                    <a:pt x="104775" y="640080"/>
                  </a:lnTo>
                  <a:lnTo>
                    <a:pt x="108432" y="645160"/>
                  </a:lnTo>
                  <a:close/>
                </a:path>
                <a:path w="1099820" h="811529">
                  <a:moveTo>
                    <a:pt x="111201" y="676910"/>
                  </a:moveTo>
                  <a:lnTo>
                    <a:pt x="109829" y="675640"/>
                  </a:lnTo>
                  <a:lnTo>
                    <a:pt x="108585" y="675640"/>
                  </a:lnTo>
                  <a:lnTo>
                    <a:pt x="111201" y="676910"/>
                  </a:lnTo>
                  <a:close/>
                </a:path>
                <a:path w="1099820" h="811529">
                  <a:moveTo>
                    <a:pt x="118643" y="219710"/>
                  </a:moveTo>
                  <a:lnTo>
                    <a:pt x="91465" y="219710"/>
                  </a:lnTo>
                  <a:lnTo>
                    <a:pt x="89484" y="219710"/>
                  </a:lnTo>
                  <a:lnTo>
                    <a:pt x="90233" y="222250"/>
                  </a:lnTo>
                  <a:lnTo>
                    <a:pt x="86918" y="224790"/>
                  </a:lnTo>
                  <a:lnTo>
                    <a:pt x="86499" y="223520"/>
                  </a:lnTo>
                  <a:lnTo>
                    <a:pt x="86296" y="222250"/>
                  </a:lnTo>
                  <a:lnTo>
                    <a:pt x="85458" y="223520"/>
                  </a:lnTo>
                  <a:lnTo>
                    <a:pt x="85026" y="224790"/>
                  </a:lnTo>
                  <a:lnTo>
                    <a:pt x="83400" y="231140"/>
                  </a:lnTo>
                  <a:lnTo>
                    <a:pt x="80467" y="233680"/>
                  </a:lnTo>
                  <a:lnTo>
                    <a:pt x="80835" y="229870"/>
                  </a:lnTo>
                  <a:lnTo>
                    <a:pt x="74904" y="237490"/>
                  </a:lnTo>
                  <a:lnTo>
                    <a:pt x="71742" y="245110"/>
                  </a:lnTo>
                  <a:lnTo>
                    <a:pt x="69494" y="252730"/>
                  </a:lnTo>
                  <a:lnTo>
                    <a:pt x="66344" y="260350"/>
                  </a:lnTo>
                  <a:lnTo>
                    <a:pt x="62141" y="257810"/>
                  </a:lnTo>
                  <a:lnTo>
                    <a:pt x="55181" y="266700"/>
                  </a:lnTo>
                  <a:lnTo>
                    <a:pt x="51625" y="270510"/>
                  </a:lnTo>
                  <a:lnTo>
                    <a:pt x="51130" y="270510"/>
                  </a:lnTo>
                  <a:lnTo>
                    <a:pt x="46494" y="276860"/>
                  </a:lnTo>
                  <a:lnTo>
                    <a:pt x="44373" y="284480"/>
                  </a:lnTo>
                  <a:lnTo>
                    <a:pt x="42379" y="290830"/>
                  </a:lnTo>
                  <a:lnTo>
                    <a:pt x="40297" y="297180"/>
                  </a:lnTo>
                  <a:lnTo>
                    <a:pt x="39027" y="303530"/>
                  </a:lnTo>
                  <a:lnTo>
                    <a:pt x="36918" y="311150"/>
                  </a:lnTo>
                  <a:lnTo>
                    <a:pt x="32575" y="314960"/>
                  </a:lnTo>
                  <a:lnTo>
                    <a:pt x="28752" y="321310"/>
                  </a:lnTo>
                  <a:lnTo>
                    <a:pt x="25641" y="330200"/>
                  </a:lnTo>
                  <a:lnTo>
                    <a:pt x="20637" y="341630"/>
                  </a:lnTo>
                  <a:lnTo>
                    <a:pt x="19151" y="346710"/>
                  </a:lnTo>
                  <a:lnTo>
                    <a:pt x="17564" y="350520"/>
                  </a:lnTo>
                  <a:lnTo>
                    <a:pt x="15748" y="354330"/>
                  </a:lnTo>
                  <a:lnTo>
                    <a:pt x="17272" y="351790"/>
                  </a:lnTo>
                  <a:lnTo>
                    <a:pt x="19278" y="355600"/>
                  </a:lnTo>
                  <a:lnTo>
                    <a:pt x="18986" y="358140"/>
                  </a:lnTo>
                  <a:lnTo>
                    <a:pt x="16929" y="360680"/>
                  </a:lnTo>
                  <a:lnTo>
                    <a:pt x="19507" y="368300"/>
                  </a:lnTo>
                  <a:lnTo>
                    <a:pt x="15392" y="367030"/>
                  </a:lnTo>
                  <a:lnTo>
                    <a:pt x="15760" y="365760"/>
                  </a:lnTo>
                  <a:lnTo>
                    <a:pt x="10883" y="367030"/>
                  </a:lnTo>
                  <a:lnTo>
                    <a:pt x="10312" y="374650"/>
                  </a:lnTo>
                  <a:lnTo>
                    <a:pt x="8890" y="379730"/>
                  </a:lnTo>
                  <a:lnTo>
                    <a:pt x="14414" y="382270"/>
                  </a:lnTo>
                  <a:lnTo>
                    <a:pt x="7112" y="417830"/>
                  </a:lnTo>
                  <a:lnTo>
                    <a:pt x="7454" y="424180"/>
                  </a:lnTo>
                  <a:lnTo>
                    <a:pt x="3200" y="427990"/>
                  </a:lnTo>
                  <a:lnTo>
                    <a:pt x="4178" y="431800"/>
                  </a:lnTo>
                  <a:lnTo>
                    <a:pt x="4267" y="436880"/>
                  </a:lnTo>
                  <a:lnTo>
                    <a:pt x="5156" y="439420"/>
                  </a:lnTo>
                  <a:lnTo>
                    <a:pt x="31127" y="439420"/>
                  </a:lnTo>
                  <a:lnTo>
                    <a:pt x="31457" y="438150"/>
                  </a:lnTo>
                  <a:lnTo>
                    <a:pt x="31775" y="434340"/>
                  </a:lnTo>
                  <a:lnTo>
                    <a:pt x="27533" y="431800"/>
                  </a:lnTo>
                  <a:lnTo>
                    <a:pt x="27317" y="427990"/>
                  </a:lnTo>
                  <a:lnTo>
                    <a:pt x="30734" y="427990"/>
                  </a:lnTo>
                  <a:lnTo>
                    <a:pt x="27724" y="421640"/>
                  </a:lnTo>
                  <a:lnTo>
                    <a:pt x="32092" y="419100"/>
                  </a:lnTo>
                  <a:lnTo>
                    <a:pt x="31927" y="417830"/>
                  </a:lnTo>
                  <a:lnTo>
                    <a:pt x="31610" y="415290"/>
                  </a:lnTo>
                  <a:lnTo>
                    <a:pt x="31254" y="416560"/>
                  </a:lnTo>
                  <a:lnTo>
                    <a:pt x="29743" y="417830"/>
                  </a:lnTo>
                  <a:lnTo>
                    <a:pt x="28778" y="417830"/>
                  </a:lnTo>
                  <a:lnTo>
                    <a:pt x="27597" y="411480"/>
                  </a:lnTo>
                  <a:lnTo>
                    <a:pt x="33426" y="402590"/>
                  </a:lnTo>
                  <a:lnTo>
                    <a:pt x="35052" y="402590"/>
                  </a:lnTo>
                  <a:lnTo>
                    <a:pt x="35013" y="397510"/>
                  </a:lnTo>
                  <a:lnTo>
                    <a:pt x="34645" y="393700"/>
                  </a:lnTo>
                  <a:lnTo>
                    <a:pt x="34620" y="391160"/>
                  </a:lnTo>
                  <a:lnTo>
                    <a:pt x="34886" y="387350"/>
                  </a:lnTo>
                  <a:lnTo>
                    <a:pt x="36182" y="388620"/>
                  </a:lnTo>
                  <a:lnTo>
                    <a:pt x="35966" y="391160"/>
                  </a:lnTo>
                  <a:lnTo>
                    <a:pt x="36537" y="392430"/>
                  </a:lnTo>
                  <a:lnTo>
                    <a:pt x="36372" y="388620"/>
                  </a:lnTo>
                  <a:lnTo>
                    <a:pt x="37592" y="388620"/>
                  </a:lnTo>
                  <a:lnTo>
                    <a:pt x="38874" y="387350"/>
                  </a:lnTo>
                  <a:lnTo>
                    <a:pt x="38836" y="384810"/>
                  </a:lnTo>
                  <a:lnTo>
                    <a:pt x="37871" y="384810"/>
                  </a:lnTo>
                  <a:lnTo>
                    <a:pt x="36982" y="383540"/>
                  </a:lnTo>
                  <a:lnTo>
                    <a:pt x="36347" y="383540"/>
                  </a:lnTo>
                  <a:lnTo>
                    <a:pt x="39331" y="379730"/>
                  </a:lnTo>
                  <a:lnTo>
                    <a:pt x="40805" y="372110"/>
                  </a:lnTo>
                  <a:lnTo>
                    <a:pt x="41503" y="368300"/>
                  </a:lnTo>
                  <a:lnTo>
                    <a:pt x="41973" y="365760"/>
                  </a:lnTo>
                  <a:lnTo>
                    <a:pt x="43916" y="368300"/>
                  </a:lnTo>
                  <a:lnTo>
                    <a:pt x="44665" y="365760"/>
                  </a:lnTo>
                  <a:lnTo>
                    <a:pt x="45796" y="361950"/>
                  </a:lnTo>
                  <a:lnTo>
                    <a:pt x="47205" y="356870"/>
                  </a:lnTo>
                  <a:lnTo>
                    <a:pt x="48336" y="351790"/>
                  </a:lnTo>
                  <a:lnTo>
                    <a:pt x="48615" y="350520"/>
                  </a:lnTo>
                  <a:lnTo>
                    <a:pt x="50380" y="345440"/>
                  </a:lnTo>
                  <a:lnTo>
                    <a:pt x="52133" y="339090"/>
                  </a:lnTo>
                  <a:lnTo>
                    <a:pt x="52692" y="337820"/>
                  </a:lnTo>
                  <a:lnTo>
                    <a:pt x="54330" y="334010"/>
                  </a:lnTo>
                  <a:lnTo>
                    <a:pt x="51752" y="337820"/>
                  </a:lnTo>
                  <a:lnTo>
                    <a:pt x="48272" y="335280"/>
                  </a:lnTo>
                  <a:lnTo>
                    <a:pt x="49212" y="331470"/>
                  </a:lnTo>
                  <a:lnTo>
                    <a:pt x="50063" y="331470"/>
                  </a:lnTo>
                  <a:lnTo>
                    <a:pt x="49644" y="328930"/>
                  </a:lnTo>
                  <a:lnTo>
                    <a:pt x="51904" y="323850"/>
                  </a:lnTo>
                  <a:lnTo>
                    <a:pt x="54711" y="327660"/>
                  </a:lnTo>
                  <a:lnTo>
                    <a:pt x="54711" y="330200"/>
                  </a:lnTo>
                  <a:lnTo>
                    <a:pt x="55854" y="325120"/>
                  </a:lnTo>
                  <a:lnTo>
                    <a:pt x="56984" y="325120"/>
                  </a:lnTo>
                  <a:lnTo>
                    <a:pt x="56972" y="326390"/>
                  </a:lnTo>
                  <a:lnTo>
                    <a:pt x="58102" y="326390"/>
                  </a:lnTo>
                  <a:lnTo>
                    <a:pt x="57543" y="325120"/>
                  </a:lnTo>
                  <a:lnTo>
                    <a:pt x="56984" y="323850"/>
                  </a:lnTo>
                  <a:lnTo>
                    <a:pt x="65366" y="320040"/>
                  </a:lnTo>
                  <a:lnTo>
                    <a:pt x="63157" y="314960"/>
                  </a:lnTo>
                  <a:lnTo>
                    <a:pt x="64249" y="314960"/>
                  </a:lnTo>
                  <a:lnTo>
                    <a:pt x="67691" y="307340"/>
                  </a:lnTo>
                  <a:lnTo>
                    <a:pt x="70332" y="300990"/>
                  </a:lnTo>
                  <a:lnTo>
                    <a:pt x="72847" y="295910"/>
                  </a:lnTo>
                  <a:lnTo>
                    <a:pt x="75895" y="289560"/>
                  </a:lnTo>
                  <a:lnTo>
                    <a:pt x="73279" y="287020"/>
                  </a:lnTo>
                  <a:lnTo>
                    <a:pt x="75920" y="284480"/>
                  </a:lnTo>
                  <a:lnTo>
                    <a:pt x="75311" y="280670"/>
                  </a:lnTo>
                  <a:lnTo>
                    <a:pt x="79870" y="274320"/>
                  </a:lnTo>
                  <a:lnTo>
                    <a:pt x="86448" y="269240"/>
                  </a:lnTo>
                  <a:lnTo>
                    <a:pt x="91389" y="261620"/>
                  </a:lnTo>
                  <a:lnTo>
                    <a:pt x="91833" y="260350"/>
                  </a:lnTo>
                  <a:lnTo>
                    <a:pt x="92748" y="257810"/>
                  </a:lnTo>
                  <a:lnTo>
                    <a:pt x="93662" y="255270"/>
                  </a:lnTo>
                  <a:lnTo>
                    <a:pt x="90246" y="257810"/>
                  </a:lnTo>
                  <a:lnTo>
                    <a:pt x="90322" y="255270"/>
                  </a:lnTo>
                  <a:lnTo>
                    <a:pt x="92811" y="255270"/>
                  </a:lnTo>
                  <a:lnTo>
                    <a:pt x="98018" y="248920"/>
                  </a:lnTo>
                  <a:lnTo>
                    <a:pt x="96862" y="254000"/>
                  </a:lnTo>
                  <a:lnTo>
                    <a:pt x="100050" y="248920"/>
                  </a:lnTo>
                  <a:lnTo>
                    <a:pt x="100850" y="247650"/>
                  </a:lnTo>
                  <a:lnTo>
                    <a:pt x="103936" y="242570"/>
                  </a:lnTo>
                  <a:lnTo>
                    <a:pt x="107213" y="237490"/>
                  </a:lnTo>
                  <a:lnTo>
                    <a:pt x="109461" y="233680"/>
                  </a:lnTo>
                  <a:lnTo>
                    <a:pt x="110959" y="231140"/>
                  </a:lnTo>
                  <a:lnTo>
                    <a:pt x="111709" y="229870"/>
                  </a:lnTo>
                  <a:lnTo>
                    <a:pt x="109829" y="229870"/>
                  </a:lnTo>
                  <a:lnTo>
                    <a:pt x="108331" y="231140"/>
                  </a:lnTo>
                  <a:lnTo>
                    <a:pt x="108165" y="229870"/>
                  </a:lnTo>
                  <a:lnTo>
                    <a:pt x="109461" y="227330"/>
                  </a:lnTo>
                  <a:lnTo>
                    <a:pt x="112814" y="226060"/>
                  </a:lnTo>
                  <a:lnTo>
                    <a:pt x="113614" y="227330"/>
                  </a:lnTo>
                  <a:lnTo>
                    <a:pt x="113398" y="228600"/>
                  </a:lnTo>
                  <a:lnTo>
                    <a:pt x="114515" y="226060"/>
                  </a:lnTo>
                  <a:lnTo>
                    <a:pt x="115062" y="224790"/>
                  </a:lnTo>
                  <a:lnTo>
                    <a:pt x="116725" y="220980"/>
                  </a:lnTo>
                  <a:lnTo>
                    <a:pt x="118643" y="219710"/>
                  </a:lnTo>
                  <a:close/>
                </a:path>
                <a:path w="1099820" h="811529">
                  <a:moveTo>
                    <a:pt x="150749" y="688733"/>
                  </a:moveTo>
                  <a:lnTo>
                    <a:pt x="149707" y="687070"/>
                  </a:lnTo>
                  <a:lnTo>
                    <a:pt x="149644" y="688263"/>
                  </a:lnTo>
                  <a:lnTo>
                    <a:pt x="149872" y="688340"/>
                  </a:lnTo>
                  <a:lnTo>
                    <a:pt x="150749" y="688733"/>
                  </a:lnTo>
                  <a:close/>
                </a:path>
                <a:path w="1099820" h="811529">
                  <a:moveTo>
                    <a:pt x="155562" y="690880"/>
                  </a:moveTo>
                  <a:lnTo>
                    <a:pt x="150749" y="688733"/>
                  </a:lnTo>
                  <a:lnTo>
                    <a:pt x="153695" y="693420"/>
                  </a:lnTo>
                  <a:lnTo>
                    <a:pt x="155562" y="690880"/>
                  </a:lnTo>
                  <a:close/>
                </a:path>
                <a:path w="1099820" h="811529">
                  <a:moveTo>
                    <a:pt x="157403" y="692150"/>
                  </a:moveTo>
                  <a:lnTo>
                    <a:pt x="157264" y="692150"/>
                  </a:lnTo>
                  <a:lnTo>
                    <a:pt x="157302" y="692429"/>
                  </a:lnTo>
                  <a:lnTo>
                    <a:pt x="157403" y="692150"/>
                  </a:lnTo>
                  <a:close/>
                </a:path>
                <a:path w="1099820" h="811529">
                  <a:moveTo>
                    <a:pt x="163957" y="692264"/>
                  </a:moveTo>
                  <a:lnTo>
                    <a:pt x="157518" y="687489"/>
                  </a:lnTo>
                  <a:lnTo>
                    <a:pt x="157746" y="688784"/>
                  </a:lnTo>
                  <a:lnTo>
                    <a:pt x="157632" y="689902"/>
                  </a:lnTo>
                  <a:lnTo>
                    <a:pt x="157391" y="690956"/>
                  </a:lnTo>
                  <a:lnTo>
                    <a:pt x="158254" y="688797"/>
                  </a:lnTo>
                  <a:lnTo>
                    <a:pt x="163957" y="692264"/>
                  </a:lnTo>
                  <a:close/>
                </a:path>
                <a:path w="1099820" h="811529">
                  <a:moveTo>
                    <a:pt x="173456" y="149110"/>
                  </a:moveTo>
                  <a:lnTo>
                    <a:pt x="173113" y="149199"/>
                  </a:lnTo>
                  <a:lnTo>
                    <a:pt x="172618" y="149352"/>
                  </a:lnTo>
                  <a:lnTo>
                    <a:pt x="173456" y="149110"/>
                  </a:lnTo>
                  <a:close/>
                </a:path>
                <a:path w="1099820" h="811529">
                  <a:moveTo>
                    <a:pt x="175425" y="141033"/>
                  </a:moveTo>
                  <a:lnTo>
                    <a:pt x="169113" y="143611"/>
                  </a:lnTo>
                  <a:lnTo>
                    <a:pt x="170980" y="144424"/>
                  </a:lnTo>
                  <a:lnTo>
                    <a:pt x="170014" y="147002"/>
                  </a:lnTo>
                  <a:lnTo>
                    <a:pt x="169468" y="149313"/>
                  </a:lnTo>
                  <a:lnTo>
                    <a:pt x="172618" y="149352"/>
                  </a:lnTo>
                  <a:lnTo>
                    <a:pt x="171272" y="148831"/>
                  </a:lnTo>
                  <a:lnTo>
                    <a:pt x="175425" y="141033"/>
                  </a:lnTo>
                  <a:close/>
                </a:path>
                <a:path w="1099820" h="811529">
                  <a:moveTo>
                    <a:pt x="178765" y="168910"/>
                  </a:moveTo>
                  <a:lnTo>
                    <a:pt x="136626" y="168910"/>
                  </a:lnTo>
                  <a:lnTo>
                    <a:pt x="133807" y="168910"/>
                  </a:lnTo>
                  <a:lnTo>
                    <a:pt x="128257" y="175260"/>
                  </a:lnTo>
                  <a:lnTo>
                    <a:pt x="123355" y="181610"/>
                  </a:lnTo>
                  <a:lnTo>
                    <a:pt x="121018" y="187960"/>
                  </a:lnTo>
                  <a:lnTo>
                    <a:pt x="117398" y="187960"/>
                  </a:lnTo>
                  <a:lnTo>
                    <a:pt x="96418" y="215900"/>
                  </a:lnTo>
                  <a:lnTo>
                    <a:pt x="94767" y="217170"/>
                  </a:lnTo>
                  <a:lnTo>
                    <a:pt x="122478" y="217170"/>
                  </a:lnTo>
                  <a:lnTo>
                    <a:pt x="124396" y="215900"/>
                  </a:lnTo>
                  <a:lnTo>
                    <a:pt x="131737" y="210820"/>
                  </a:lnTo>
                  <a:lnTo>
                    <a:pt x="138874" y="205740"/>
                  </a:lnTo>
                  <a:lnTo>
                    <a:pt x="146088" y="201930"/>
                  </a:lnTo>
                  <a:lnTo>
                    <a:pt x="148488" y="195580"/>
                  </a:lnTo>
                  <a:lnTo>
                    <a:pt x="148183" y="195580"/>
                  </a:lnTo>
                  <a:lnTo>
                    <a:pt x="150571" y="191770"/>
                  </a:lnTo>
                  <a:lnTo>
                    <a:pt x="153009" y="189230"/>
                  </a:lnTo>
                  <a:lnTo>
                    <a:pt x="153885" y="187960"/>
                  </a:lnTo>
                  <a:lnTo>
                    <a:pt x="155638" y="185420"/>
                  </a:lnTo>
                  <a:lnTo>
                    <a:pt x="160477" y="181610"/>
                  </a:lnTo>
                  <a:lnTo>
                    <a:pt x="154355" y="189230"/>
                  </a:lnTo>
                  <a:lnTo>
                    <a:pt x="158826" y="187960"/>
                  </a:lnTo>
                  <a:lnTo>
                    <a:pt x="163728" y="181610"/>
                  </a:lnTo>
                  <a:lnTo>
                    <a:pt x="164719" y="180340"/>
                  </a:lnTo>
                  <a:lnTo>
                    <a:pt x="177330" y="170180"/>
                  </a:lnTo>
                  <a:lnTo>
                    <a:pt x="178765" y="168910"/>
                  </a:lnTo>
                  <a:close/>
                </a:path>
                <a:path w="1099820" h="811529">
                  <a:moveTo>
                    <a:pt x="194602" y="713879"/>
                  </a:moveTo>
                  <a:lnTo>
                    <a:pt x="194449" y="712635"/>
                  </a:lnTo>
                  <a:lnTo>
                    <a:pt x="193700" y="712470"/>
                  </a:lnTo>
                  <a:lnTo>
                    <a:pt x="194602" y="713879"/>
                  </a:lnTo>
                  <a:close/>
                </a:path>
                <a:path w="1099820" h="811529">
                  <a:moveTo>
                    <a:pt x="197573" y="508596"/>
                  </a:moveTo>
                  <a:lnTo>
                    <a:pt x="197243" y="508228"/>
                  </a:lnTo>
                  <a:lnTo>
                    <a:pt x="197281" y="508431"/>
                  </a:lnTo>
                  <a:lnTo>
                    <a:pt x="197510" y="508647"/>
                  </a:lnTo>
                  <a:close/>
                </a:path>
                <a:path w="1099820" h="811529">
                  <a:moveTo>
                    <a:pt x="199656" y="713740"/>
                  </a:moveTo>
                  <a:lnTo>
                    <a:pt x="194119" y="709930"/>
                  </a:lnTo>
                  <a:lnTo>
                    <a:pt x="194449" y="712635"/>
                  </a:lnTo>
                  <a:lnTo>
                    <a:pt x="199656" y="713740"/>
                  </a:lnTo>
                  <a:close/>
                </a:path>
                <a:path w="1099820" h="811529">
                  <a:moveTo>
                    <a:pt x="201307" y="539508"/>
                  </a:moveTo>
                  <a:lnTo>
                    <a:pt x="201002" y="539534"/>
                  </a:lnTo>
                  <a:lnTo>
                    <a:pt x="200609" y="539635"/>
                  </a:lnTo>
                  <a:lnTo>
                    <a:pt x="199961" y="539902"/>
                  </a:lnTo>
                  <a:lnTo>
                    <a:pt x="200507" y="539813"/>
                  </a:lnTo>
                  <a:lnTo>
                    <a:pt x="200926" y="539661"/>
                  </a:lnTo>
                  <a:lnTo>
                    <a:pt x="201307" y="539508"/>
                  </a:lnTo>
                  <a:close/>
                </a:path>
                <a:path w="1099820" h="811529">
                  <a:moveTo>
                    <a:pt x="202285" y="494792"/>
                  </a:moveTo>
                  <a:lnTo>
                    <a:pt x="201942" y="494957"/>
                  </a:lnTo>
                  <a:lnTo>
                    <a:pt x="201752" y="495109"/>
                  </a:lnTo>
                  <a:lnTo>
                    <a:pt x="202018" y="495223"/>
                  </a:lnTo>
                  <a:lnTo>
                    <a:pt x="202133" y="495058"/>
                  </a:lnTo>
                  <a:lnTo>
                    <a:pt x="202285" y="494792"/>
                  </a:lnTo>
                  <a:close/>
                </a:path>
                <a:path w="1099820" h="811529">
                  <a:moveTo>
                    <a:pt x="203758" y="516636"/>
                  </a:moveTo>
                  <a:lnTo>
                    <a:pt x="203365" y="517207"/>
                  </a:lnTo>
                  <a:lnTo>
                    <a:pt x="203631" y="516978"/>
                  </a:lnTo>
                  <a:lnTo>
                    <a:pt x="203746" y="516788"/>
                  </a:lnTo>
                  <a:lnTo>
                    <a:pt x="203758" y="516636"/>
                  </a:lnTo>
                  <a:close/>
                </a:path>
                <a:path w="1099820" h="811529">
                  <a:moveTo>
                    <a:pt x="205333" y="551573"/>
                  </a:moveTo>
                  <a:lnTo>
                    <a:pt x="204939" y="551916"/>
                  </a:lnTo>
                  <a:lnTo>
                    <a:pt x="205117" y="551916"/>
                  </a:lnTo>
                  <a:lnTo>
                    <a:pt x="205333" y="551573"/>
                  </a:lnTo>
                  <a:close/>
                </a:path>
                <a:path w="1099820" h="811529">
                  <a:moveTo>
                    <a:pt x="205524" y="552284"/>
                  </a:moveTo>
                  <a:lnTo>
                    <a:pt x="205092" y="552157"/>
                  </a:lnTo>
                  <a:lnTo>
                    <a:pt x="204876" y="551992"/>
                  </a:lnTo>
                  <a:lnTo>
                    <a:pt x="204698" y="552043"/>
                  </a:lnTo>
                  <a:lnTo>
                    <a:pt x="205143" y="552437"/>
                  </a:lnTo>
                  <a:lnTo>
                    <a:pt x="205524" y="552284"/>
                  </a:lnTo>
                  <a:close/>
                </a:path>
                <a:path w="1099820" h="811529">
                  <a:moveTo>
                    <a:pt x="206336" y="488111"/>
                  </a:moveTo>
                  <a:lnTo>
                    <a:pt x="206260" y="487781"/>
                  </a:lnTo>
                  <a:lnTo>
                    <a:pt x="205905" y="487629"/>
                  </a:lnTo>
                  <a:lnTo>
                    <a:pt x="205587" y="487578"/>
                  </a:lnTo>
                  <a:lnTo>
                    <a:pt x="205803" y="487895"/>
                  </a:lnTo>
                  <a:lnTo>
                    <a:pt x="206019" y="488162"/>
                  </a:lnTo>
                  <a:lnTo>
                    <a:pt x="206336" y="488111"/>
                  </a:lnTo>
                  <a:close/>
                </a:path>
                <a:path w="1099820" h="811529">
                  <a:moveTo>
                    <a:pt x="207098" y="563676"/>
                  </a:moveTo>
                  <a:lnTo>
                    <a:pt x="206895" y="563308"/>
                  </a:lnTo>
                  <a:lnTo>
                    <a:pt x="206489" y="563981"/>
                  </a:lnTo>
                  <a:lnTo>
                    <a:pt x="206717" y="563854"/>
                  </a:lnTo>
                  <a:lnTo>
                    <a:pt x="206895" y="563778"/>
                  </a:lnTo>
                  <a:lnTo>
                    <a:pt x="207098" y="563676"/>
                  </a:lnTo>
                  <a:close/>
                </a:path>
                <a:path w="1099820" h="811529">
                  <a:moveTo>
                    <a:pt x="211150" y="436930"/>
                  </a:moveTo>
                  <a:lnTo>
                    <a:pt x="210667" y="436867"/>
                  </a:lnTo>
                  <a:lnTo>
                    <a:pt x="210261" y="436854"/>
                  </a:lnTo>
                  <a:lnTo>
                    <a:pt x="210019" y="436867"/>
                  </a:lnTo>
                  <a:lnTo>
                    <a:pt x="210413" y="436930"/>
                  </a:lnTo>
                  <a:lnTo>
                    <a:pt x="210781" y="436943"/>
                  </a:lnTo>
                  <a:lnTo>
                    <a:pt x="211150" y="436930"/>
                  </a:lnTo>
                  <a:close/>
                </a:path>
                <a:path w="1099820" h="811529">
                  <a:moveTo>
                    <a:pt x="213296" y="445947"/>
                  </a:moveTo>
                  <a:lnTo>
                    <a:pt x="211950" y="446874"/>
                  </a:lnTo>
                  <a:lnTo>
                    <a:pt x="213118" y="447154"/>
                  </a:lnTo>
                  <a:lnTo>
                    <a:pt x="212940" y="446455"/>
                  </a:lnTo>
                  <a:lnTo>
                    <a:pt x="213296" y="445947"/>
                  </a:lnTo>
                  <a:close/>
                </a:path>
                <a:path w="1099820" h="811529">
                  <a:moveTo>
                    <a:pt x="213766" y="426504"/>
                  </a:moveTo>
                  <a:lnTo>
                    <a:pt x="213372" y="426339"/>
                  </a:lnTo>
                  <a:lnTo>
                    <a:pt x="212902" y="426135"/>
                  </a:lnTo>
                  <a:lnTo>
                    <a:pt x="212369" y="425907"/>
                  </a:lnTo>
                  <a:lnTo>
                    <a:pt x="213690" y="426834"/>
                  </a:lnTo>
                  <a:lnTo>
                    <a:pt x="213766" y="426504"/>
                  </a:lnTo>
                  <a:close/>
                </a:path>
                <a:path w="1099820" h="811529">
                  <a:moveTo>
                    <a:pt x="213791" y="445579"/>
                  </a:moveTo>
                  <a:lnTo>
                    <a:pt x="213537" y="445668"/>
                  </a:lnTo>
                  <a:lnTo>
                    <a:pt x="213372" y="445795"/>
                  </a:lnTo>
                  <a:lnTo>
                    <a:pt x="213296" y="445947"/>
                  </a:lnTo>
                  <a:lnTo>
                    <a:pt x="213791" y="445579"/>
                  </a:lnTo>
                  <a:close/>
                </a:path>
                <a:path w="1099820" h="811529">
                  <a:moveTo>
                    <a:pt x="217309" y="629704"/>
                  </a:moveTo>
                  <a:lnTo>
                    <a:pt x="216433" y="629475"/>
                  </a:lnTo>
                  <a:lnTo>
                    <a:pt x="215163" y="631621"/>
                  </a:lnTo>
                  <a:lnTo>
                    <a:pt x="217309" y="629704"/>
                  </a:lnTo>
                  <a:close/>
                </a:path>
                <a:path w="1099820" h="811529">
                  <a:moveTo>
                    <a:pt x="217601" y="629780"/>
                  </a:moveTo>
                  <a:lnTo>
                    <a:pt x="217474" y="629551"/>
                  </a:lnTo>
                  <a:lnTo>
                    <a:pt x="217309" y="629704"/>
                  </a:lnTo>
                  <a:lnTo>
                    <a:pt x="217601" y="629780"/>
                  </a:lnTo>
                  <a:close/>
                </a:path>
                <a:path w="1099820" h="811529">
                  <a:moveTo>
                    <a:pt x="220675" y="414185"/>
                  </a:moveTo>
                  <a:lnTo>
                    <a:pt x="219468" y="413702"/>
                  </a:lnTo>
                  <a:lnTo>
                    <a:pt x="218935" y="413321"/>
                  </a:lnTo>
                  <a:lnTo>
                    <a:pt x="218770" y="412991"/>
                  </a:lnTo>
                  <a:lnTo>
                    <a:pt x="218198" y="412826"/>
                  </a:lnTo>
                  <a:lnTo>
                    <a:pt x="217500" y="412699"/>
                  </a:lnTo>
                  <a:lnTo>
                    <a:pt x="216585" y="412584"/>
                  </a:lnTo>
                  <a:lnTo>
                    <a:pt x="216369" y="412877"/>
                  </a:lnTo>
                  <a:lnTo>
                    <a:pt x="219392" y="413740"/>
                  </a:lnTo>
                  <a:lnTo>
                    <a:pt x="220675" y="414185"/>
                  </a:lnTo>
                  <a:close/>
                </a:path>
                <a:path w="1099820" h="811529">
                  <a:moveTo>
                    <a:pt x="221665" y="630047"/>
                  </a:moveTo>
                  <a:lnTo>
                    <a:pt x="220548" y="630555"/>
                  </a:lnTo>
                  <a:lnTo>
                    <a:pt x="217601" y="629780"/>
                  </a:lnTo>
                  <a:lnTo>
                    <a:pt x="219265" y="632879"/>
                  </a:lnTo>
                  <a:lnTo>
                    <a:pt x="221234" y="630555"/>
                  </a:lnTo>
                  <a:lnTo>
                    <a:pt x="221665" y="630047"/>
                  </a:lnTo>
                  <a:close/>
                </a:path>
                <a:path w="1099820" h="811529">
                  <a:moveTo>
                    <a:pt x="221767" y="629958"/>
                  </a:moveTo>
                  <a:close/>
                </a:path>
                <a:path w="1099820" h="811529">
                  <a:moveTo>
                    <a:pt x="222186" y="140792"/>
                  </a:moveTo>
                  <a:lnTo>
                    <a:pt x="222072" y="140652"/>
                  </a:lnTo>
                  <a:lnTo>
                    <a:pt x="221792" y="140970"/>
                  </a:lnTo>
                  <a:lnTo>
                    <a:pt x="222186" y="140792"/>
                  </a:lnTo>
                  <a:close/>
                </a:path>
                <a:path w="1099820" h="811529">
                  <a:moveTo>
                    <a:pt x="225615" y="140970"/>
                  </a:moveTo>
                  <a:lnTo>
                    <a:pt x="224548" y="139700"/>
                  </a:lnTo>
                  <a:lnTo>
                    <a:pt x="222186" y="140792"/>
                  </a:lnTo>
                  <a:lnTo>
                    <a:pt x="223405" y="142240"/>
                  </a:lnTo>
                  <a:lnTo>
                    <a:pt x="225615" y="140970"/>
                  </a:lnTo>
                  <a:close/>
                </a:path>
                <a:path w="1099820" h="811529">
                  <a:moveTo>
                    <a:pt x="240652" y="393204"/>
                  </a:moveTo>
                  <a:lnTo>
                    <a:pt x="240588" y="393039"/>
                  </a:lnTo>
                  <a:lnTo>
                    <a:pt x="240525" y="393420"/>
                  </a:lnTo>
                  <a:lnTo>
                    <a:pt x="240449" y="393598"/>
                  </a:lnTo>
                  <a:lnTo>
                    <a:pt x="240614" y="393382"/>
                  </a:lnTo>
                  <a:lnTo>
                    <a:pt x="240652" y="393204"/>
                  </a:lnTo>
                  <a:close/>
                </a:path>
                <a:path w="1099820" h="811529">
                  <a:moveTo>
                    <a:pt x="241084" y="392823"/>
                  </a:moveTo>
                  <a:lnTo>
                    <a:pt x="240982" y="392544"/>
                  </a:lnTo>
                  <a:lnTo>
                    <a:pt x="240715" y="392252"/>
                  </a:lnTo>
                  <a:lnTo>
                    <a:pt x="240347" y="391947"/>
                  </a:lnTo>
                  <a:lnTo>
                    <a:pt x="240436" y="392188"/>
                  </a:lnTo>
                  <a:lnTo>
                    <a:pt x="240512" y="392404"/>
                  </a:lnTo>
                  <a:lnTo>
                    <a:pt x="240550" y="392607"/>
                  </a:lnTo>
                  <a:lnTo>
                    <a:pt x="241084" y="392823"/>
                  </a:lnTo>
                  <a:close/>
                </a:path>
                <a:path w="1099820" h="811529">
                  <a:moveTo>
                    <a:pt x="242963" y="385076"/>
                  </a:moveTo>
                  <a:lnTo>
                    <a:pt x="239864" y="383159"/>
                  </a:lnTo>
                  <a:lnTo>
                    <a:pt x="241325" y="383463"/>
                  </a:lnTo>
                  <a:lnTo>
                    <a:pt x="237604" y="381254"/>
                  </a:lnTo>
                  <a:lnTo>
                    <a:pt x="237426" y="380466"/>
                  </a:lnTo>
                  <a:lnTo>
                    <a:pt x="239090" y="380504"/>
                  </a:lnTo>
                  <a:lnTo>
                    <a:pt x="240322" y="381063"/>
                  </a:lnTo>
                  <a:lnTo>
                    <a:pt x="239509" y="380530"/>
                  </a:lnTo>
                  <a:lnTo>
                    <a:pt x="241401" y="380326"/>
                  </a:lnTo>
                  <a:lnTo>
                    <a:pt x="239356" y="379196"/>
                  </a:lnTo>
                  <a:lnTo>
                    <a:pt x="236397" y="379095"/>
                  </a:lnTo>
                  <a:lnTo>
                    <a:pt x="235940" y="380161"/>
                  </a:lnTo>
                  <a:lnTo>
                    <a:pt x="237794" y="382066"/>
                  </a:lnTo>
                  <a:lnTo>
                    <a:pt x="236956" y="382041"/>
                  </a:lnTo>
                  <a:lnTo>
                    <a:pt x="236131" y="381482"/>
                  </a:lnTo>
                  <a:lnTo>
                    <a:pt x="235496" y="381203"/>
                  </a:lnTo>
                  <a:lnTo>
                    <a:pt x="236931" y="382562"/>
                  </a:lnTo>
                  <a:lnTo>
                    <a:pt x="239610" y="384467"/>
                  </a:lnTo>
                  <a:lnTo>
                    <a:pt x="242963" y="385076"/>
                  </a:lnTo>
                  <a:close/>
                </a:path>
                <a:path w="1099820" h="811529">
                  <a:moveTo>
                    <a:pt x="243928" y="380415"/>
                  </a:moveTo>
                  <a:lnTo>
                    <a:pt x="243332" y="379069"/>
                  </a:lnTo>
                  <a:lnTo>
                    <a:pt x="242519" y="378523"/>
                  </a:lnTo>
                  <a:lnTo>
                    <a:pt x="240423" y="377913"/>
                  </a:lnTo>
                  <a:lnTo>
                    <a:pt x="240614" y="378701"/>
                  </a:lnTo>
                  <a:lnTo>
                    <a:pt x="243928" y="380415"/>
                  </a:lnTo>
                  <a:close/>
                </a:path>
                <a:path w="1099820" h="811529">
                  <a:moveTo>
                    <a:pt x="273227" y="762787"/>
                  </a:moveTo>
                  <a:lnTo>
                    <a:pt x="272884" y="762571"/>
                  </a:lnTo>
                  <a:lnTo>
                    <a:pt x="272745" y="762736"/>
                  </a:lnTo>
                  <a:lnTo>
                    <a:pt x="272719" y="762889"/>
                  </a:lnTo>
                  <a:lnTo>
                    <a:pt x="272618" y="763054"/>
                  </a:lnTo>
                  <a:lnTo>
                    <a:pt x="273037" y="762939"/>
                  </a:lnTo>
                  <a:lnTo>
                    <a:pt x="273227" y="762787"/>
                  </a:lnTo>
                  <a:close/>
                </a:path>
                <a:path w="1099820" h="811529">
                  <a:moveTo>
                    <a:pt x="278714" y="84950"/>
                  </a:moveTo>
                  <a:lnTo>
                    <a:pt x="276606" y="83972"/>
                  </a:lnTo>
                  <a:lnTo>
                    <a:pt x="272554" y="84582"/>
                  </a:lnTo>
                  <a:lnTo>
                    <a:pt x="271081" y="87122"/>
                  </a:lnTo>
                  <a:lnTo>
                    <a:pt x="274040" y="86055"/>
                  </a:lnTo>
                  <a:lnTo>
                    <a:pt x="277444" y="86017"/>
                  </a:lnTo>
                  <a:lnTo>
                    <a:pt x="278714" y="84950"/>
                  </a:lnTo>
                  <a:close/>
                </a:path>
                <a:path w="1099820" h="811529">
                  <a:moveTo>
                    <a:pt x="284695" y="792480"/>
                  </a:moveTo>
                  <a:lnTo>
                    <a:pt x="284340" y="792480"/>
                  </a:lnTo>
                  <a:lnTo>
                    <a:pt x="283718" y="793750"/>
                  </a:lnTo>
                  <a:lnTo>
                    <a:pt x="284695" y="792480"/>
                  </a:lnTo>
                  <a:close/>
                </a:path>
                <a:path w="1099820" h="811529">
                  <a:moveTo>
                    <a:pt x="284975" y="110490"/>
                  </a:moveTo>
                  <a:lnTo>
                    <a:pt x="240144" y="110490"/>
                  </a:lnTo>
                  <a:lnTo>
                    <a:pt x="228625" y="110490"/>
                  </a:lnTo>
                  <a:lnTo>
                    <a:pt x="220446" y="114300"/>
                  </a:lnTo>
                  <a:lnTo>
                    <a:pt x="213194" y="115570"/>
                  </a:lnTo>
                  <a:lnTo>
                    <a:pt x="204914" y="121920"/>
                  </a:lnTo>
                  <a:lnTo>
                    <a:pt x="195668" y="127000"/>
                  </a:lnTo>
                  <a:lnTo>
                    <a:pt x="185915" y="132080"/>
                  </a:lnTo>
                  <a:lnTo>
                    <a:pt x="176072" y="138430"/>
                  </a:lnTo>
                  <a:lnTo>
                    <a:pt x="179171" y="140970"/>
                  </a:lnTo>
                  <a:lnTo>
                    <a:pt x="178003" y="142240"/>
                  </a:lnTo>
                  <a:lnTo>
                    <a:pt x="176136" y="143510"/>
                  </a:lnTo>
                  <a:lnTo>
                    <a:pt x="177126" y="147320"/>
                  </a:lnTo>
                  <a:lnTo>
                    <a:pt x="174307" y="149860"/>
                  </a:lnTo>
                  <a:lnTo>
                    <a:pt x="172643" y="149860"/>
                  </a:lnTo>
                  <a:lnTo>
                    <a:pt x="161163" y="153670"/>
                  </a:lnTo>
                  <a:lnTo>
                    <a:pt x="157784" y="153670"/>
                  </a:lnTo>
                  <a:lnTo>
                    <a:pt x="163093" y="149860"/>
                  </a:lnTo>
                  <a:lnTo>
                    <a:pt x="161874" y="149860"/>
                  </a:lnTo>
                  <a:lnTo>
                    <a:pt x="154965" y="153670"/>
                  </a:lnTo>
                  <a:lnTo>
                    <a:pt x="157340" y="149860"/>
                  </a:lnTo>
                  <a:lnTo>
                    <a:pt x="151815" y="151130"/>
                  </a:lnTo>
                  <a:lnTo>
                    <a:pt x="154228" y="152400"/>
                  </a:lnTo>
                  <a:lnTo>
                    <a:pt x="151688" y="156210"/>
                  </a:lnTo>
                  <a:lnTo>
                    <a:pt x="147510" y="158750"/>
                  </a:lnTo>
                  <a:lnTo>
                    <a:pt x="149898" y="157480"/>
                  </a:lnTo>
                  <a:lnTo>
                    <a:pt x="152209" y="156210"/>
                  </a:lnTo>
                  <a:lnTo>
                    <a:pt x="154635" y="156210"/>
                  </a:lnTo>
                  <a:lnTo>
                    <a:pt x="149987" y="161290"/>
                  </a:lnTo>
                  <a:lnTo>
                    <a:pt x="141325" y="163830"/>
                  </a:lnTo>
                  <a:lnTo>
                    <a:pt x="140144" y="165100"/>
                  </a:lnTo>
                  <a:lnTo>
                    <a:pt x="183070" y="165100"/>
                  </a:lnTo>
                  <a:lnTo>
                    <a:pt x="192227" y="162560"/>
                  </a:lnTo>
                  <a:lnTo>
                    <a:pt x="201752" y="156210"/>
                  </a:lnTo>
                  <a:lnTo>
                    <a:pt x="205003" y="153670"/>
                  </a:lnTo>
                  <a:lnTo>
                    <a:pt x="211505" y="148590"/>
                  </a:lnTo>
                  <a:lnTo>
                    <a:pt x="221335" y="144780"/>
                  </a:lnTo>
                  <a:lnTo>
                    <a:pt x="219710" y="142240"/>
                  </a:lnTo>
                  <a:lnTo>
                    <a:pt x="221259" y="139700"/>
                  </a:lnTo>
                  <a:lnTo>
                    <a:pt x="222072" y="140652"/>
                  </a:lnTo>
                  <a:lnTo>
                    <a:pt x="222897" y="139700"/>
                  </a:lnTo>
                  <a:lnTo>
                    <a:pt x="239750" y="128270"/>
                  </a:lnTo>
                  <a:lnTo>
                    <a:pt x="258165" y="120650"/>
                  </a:lnTo>
                  <a:lnTo>
                    <a:pt x="277329" y="113030"/>
                  </a:lnTo>
                  <a:lnTo>
                    <a:pt x="284975" y="110490"/>
                  </a:lnTo>
                  <a:close/>
                </a:path>
                <a:path w="1099820" h="811529">
                  <a:moveTo>
                    <a:pt x="300228" y="783590"/>
                  </a:moveTo>
                  <a:lnTo>
                    <a:pt x="298640" y="781888"/>
                  </a:lnTo>
                  <a:lnTo>
                    <a:pt x="298526" y="783209"/>
                  </a:lnTo>
                  <a:lnTo>
                    <a:pt x="300228" y="783590"/>
                  </a:lnTo>
                  <a:close/>
                </a:path>
                <a:path w="1099820" h="811529">
                  <a:moveTo>
                    <a:pt x="303276" y="782320"/>
                  </a:moveTo>
                  <a:lnTo>
                    <a:pt x="302044" y="781050"/>
                  </a:lnTo>
                  <a:lnTo>
                    <a:pt x="299580" y="778510"/>
                  </a:lnTo>
                  <a:lnTo>
                    <a:pt x="295490" y="778510"/>
                  </a:lnTo>
                  <a:lnTo>
                    <a:pt x="298640" y="781888"/>
                  </a:lnTo>
                  <a:lnTo>
                    <a:pt x="298716" y="781050"/>
                  </a:lnTo>
                  <a:lnTo>
                    <a:pt x="303276" y="782320"/>
                  </a:lnTo>
                  <a:close/>
                </a:path>
                <a:path w="1099820" h="811529">
                  <a:moveTo>
                    <a:pt x="314528" y="772426"/>
                  </a:moveTo>
                  <a:lnTo>
                    <a:pt x="313029" y="770928"/>
                  </a:lnTo>
                  <a:lnTo>
                    <a:pt x="312496" y="771664"/>
                  </a:lnTo>
                  <a:lnTo>
                    <a:pt x="311848" y="772401"/>
                  </a:lnTo>
                  <a:lnTo>
                    <a:pt x="311162" y="773087"/>
                  </a:lnTo>
                  <a:lnTo>
                    <a:pt x="312813" y="771575"/>
                  </a:lnTo>
                  <a:lnTo>
                    <a:pt x="314528" y="772426"/>
                  </a:lnTo>
                  <a:close/>
                </a:path>
                <a:path w="1099820" h="811529">
                  <a:moveTo>
                    <a:pt x="315937" y="74256"/>
                  </a:moveTo>
                  <a:lnTo>
                    <a:pt x="315036" y="73850"/>
                  </a:lnTo>
                  <a:lnTo>
                    <a:pt x="314502" y="74930"/>
                  </a:lnTo>
                  <a:lnTo>
                    <a:pt x="315937" y="74256"/>
                  </a:lnTo>
                  <a:close/>
                </a:path>
                <a:path w="1099820" h="811529">
                  <a:moveTo>
                    <a:pt x="316458" y="789940"/>
                  </a:moveTo>
                  <a:lnTo>
                    <a:pt x="314490" y="786130"/>
                  </a:lnTo>
                  <a:lnTo>
                    <a:pt x="311518" y="787400"/>
                  </a:lnTo>
                  <a:lnTo>
                    <a:pt x="310921" y="787400"/>
                  </a:lnTo>
                  <a:lnTo>
                    <a:pt x="316458" y="789940"/>
                  </a:lnTo>
                  <a:close/>
                </a:path>
                <a:path w="1099820" h="811529">
                  <a:moveTo>
                    <a:pt x="317284" y="72390"/>
                  </a:moveTo>
                  <a:lnTo>
                    <a:pt x="314858" y="71120"/>
                  </a:lnTo>
                  <a:lnTo>
                    <a:pt x="311721" y="72390"/>
                  </a:lnTo>
                  <a:lnTo>
                    <a:pt x="315036" y="73850"/>
                  </a:lnTo>
                  <a:lnTo>
                    <a:pt x="315760" y="72390"/>
                  </a:lnTo>
                  <a:lnTo>
                    <a:pt x="317284" y="72390"/>
                  </a:lnTo>
                  <a:close/>
                </a:path>
                <a:path w="1099820" h="811529">
                  <a:moveTo>
                    <a:pt x="327406" y="798830"/>
                  </a:moveTo>
                  <a:lnTo>
                    <a:pt x="319811" y="791210"/>
                  </a:lnTo>
                  <a:lnTo>
                    <a:pt x="311810" y="789940"/>
                  </a:lnTo>
                  <a:lnTo>
                    <a:pt x="310921" y="787400"/>
                  </a:lnTo>
                  <a:lnTo>
                    <a:pt x="308635" y="787400"/>
                  </a:lnTo>
                  <a:lnTo>
                    <a:pt x="308749" y="784860"/>
                  </a:lnTo>
                  <a:lnTo>
                    <a:pt x="308292" y="783590"/>
                  </a:lnTo>
                  <a:lnTo>
                    <a:pt x="300228" y="783590"/>
                  </a:lnTo>
                  <a:lnTo>
                    <a:pt x="298488" y="783590"/>
                  </a:lnTo>
                  <a:lnTo>
                    <a:pt x="298526" y="783209"/>
                  </a:lnTo>
                  <a:lnTo>
                    <a:pt x="294576" y="782320"/>
                  </a:lnTo>
                  <a:lnTo>
                    <a:pt x="292620" y="778510"/>
                  </a:lnTo>
                  <a:lnTo>
                    <a:pt x="294462" y="777240"/>
                  </a:lnTo>
                  <a:lnTo>
                    <a:pt x="289864" y="777240"/>
                  </a:lnTo>
                  <a:lnTo>
                    <a:pt x="290004" y="775970"/>
                  </a:lnTo>
                  <a:lnTo>
                    <a:pt x="288899" y="775970"/>
                  </a:lnTo>
                  <a:lnTo>
                    <a:pt x="285661" y="773430"/>
                  </a:lnTo>
                  <a:lnTo>
                    <a:pt x="284048" y="772160"/>
                  </a:lnTo>
                  <a:lnTo>
                    <a:pt x="281025" y="773430"/>
                  </a:lnTo>
                  <a:lnTo>
                    <a:pt x="279260" y="768350"/>
                  </a:lnTo>
                  <a:lnTo>
                    <a:pt x="269862" y="768350"/>
                  </a:lnTo>
                  <a:lnTo>
                    <a:pt x="271233" y="765810"/>
                  </a:lnTo>
                  <a:lnTo>
                    <a:pt x="271919" y="764540"/>
                  </a:lnTo>
                  <a:lnTo>
                    <a:pt x="272618" y="763270"/>
                  </a:lnTo>
                  <a:lnTo>
                    <a:pt x="271018" y="764540"/>
                  </a:lnTo>
                  <a:lnTo>
                    <a:pt x="265074" y="763270"/>
                  </a:lnTo>
                  <a:lnTo>
                    <a:pt x="262026" y="762000"/>
                  </a:lnTo>
                  <a:lnTo>
                    <a:pt x="263906" y="760730"/>
                  </a:lnTo>
                  <a:lnTo>
                    <a:pt x="256070" y="754380"/>
                  </a:lnTo>
                  <a:lnTo>
                    <a:pt x="255917" y="750570"/>
                  </a:lnTo>
                  <a:lnTo>
                    <a:pt x="250609" y="750570"/>
                  </a:lnTo>
                  <a:lnTo>
                    <a:pt x="244716" y="748030"/>
                  </a:lnTo>
                  <a:lnTo>
                    <a:pt x="232232" y="742950"/>
                  </a:lnTo>
                  <a:lnTo>
                    <a:pt x="234492" y="742950"/>
                  </a:lnTo>
                  <a:lnTo>
                    <a:pt x="230873" y="740410"/>
                  </a:lnTo>
                  <a:lnTo>
                    <a:pt x="230746" y="739140"/>
                  </a:lnTo>
                  <a:lnTo>
                    <a:pt x="230619" y="737870"/>
                  </a:lnTo>
                  <a:lnTo>
                    <a:pt x="228688" y="735330"/>
                  </a:lnTo>
                  <a:lnTo>
                    <a:pt x="225869" y="739140"/>
                  </a:lnTo>
                  <a:lnTo>
                    <a:pt x="219354" y="736600"/>
                  </a:lnTo>
                  <a:lnTo>
                    <a:pt x="214655" y="736600"/>
                  </a:lnTo>
                  <a:lnTo>
                    <a:pt x="212255" y="730250"/>
                  </a:lnTo>
                  <a:lnTo>
                    <a:pt x="220294" y="734060"/>
                  </a:lnTo>
                  <a:lnTo>
                    <a:pt x="220472" y="732790"/>
                  </a:lnTo>
                  <a:lnTo>
                    <a:pt x="221005" y="728980"/>
                  </a:lnTo>
                  <a:lnTo>
                    <a:pt x="219290" y="732790"/>
                  </a:lnTo>
                  <a:lnTo>
                    <a:pt x="211048" y="727710"/>
                  </a:lnTo>
                  <a:lnTo>
                    <a:pt x="210997" y="730250"/>
                  </a:lnTo>
                  <a:lnTo>
                    <a:pt x="209600" y="727710"/>
                  </a:lnTo>
                  <a:lnTo>
                    <a:pt x="208902" y="726440"/>
                  </a:lnTo>
                  <a:lnTo>
                    <a:pt x="208648" y="727710"/>
                  </a:lnTo>
                  <a:lnTo>
                    <a:pt x="208838" y="723900"/>
                  </a:lnTo>
                  <a:lnTo>
                    <a:pt x="205193" y="727710"/>
                  </a:lnTo>
                  <a:lnTo>
                    <a:pt x="205079" y="722630"/>
                  </a:lnTo>
                  <a:lnTo>
                    <a:pt x="205041" y="721360"/>
                  </a:lnTo>
                  <a:lnTo>
                    <a:pt x="200253" y="722630"/>
                  </a:lnTo>
                  <a:lnTo>
                    <a:pt x="198475" y="720090"/>
                  </a:lnTo>
                  <a:lnTo>
                    <a:pt x="196684" y="717550"/>
                  </a:lnTo>
                  <a:lnTo>
                    <a:pt x="201803" y="717550"/>
                  </a:lnTo>
                  <a:lnTo>
                    <a:pt x="198564" y="716280"/>
                  </a:lnTo>
                  <a:lnTo>
                    <a:pt x="195326" y="715010"/>
                  </a:lnTo>
                  <a:lnTo>
                    <a:pt x="194602" y="713879"/>
                  </a:lnTo>
                  <a:lnTo>
                    <a:pt x="194741" y="715010"/>
                  </a:lnTo>
                  <a:lnTo>
                    <a:pt x="192214" y="716280"/>
                  </a:lnTo>
                  <a:lnTo>
                    <a:pt x="184886" y="712470"/>
                  </a:lnTo>
                  <a:lnTo>
                    <a:pt x="190881" y="711200"/>
                  </a:lnTo>
                  <a:lnTo>
                    <a:pt x="189839" y="708660"/>
                  </a:lnTo>
                  <a:lnTo>
                    <a:pt x="187477" y="707390"/>
                  </a:lnTo>
                  <a:lnTo>
                    <a:pt x="185115" y="706120"/>
                  </a:lnTo>
                  <a:lnTo>
                    <a:pt x="179705" y="707390"/>
                  </a:lnTo>
                  <a:lnTo>
                    <a:pt x="176695" y="704850"/>
                  </a:lnTo>
                  <a:lnTo>
                    <a:pt x="176872" y="703580"/>
                  </a:lnTo>
                  <a:lnTo>
                    <a:pt x="177622" y="703580"/>
                  </a:lnTo>
                  <a:lnTo>
                    <a:pt x="171310" y="702310"/>
                  </a:lnTo>
                  <a:lnTo>
                    <a:pt x="167665" y="697230"/>
                  </a:lnTo>
                  <a:lnTo>
                    <a:pt x="164947" y="693420"/>
                  </a:lnTo>
                  <a:lnTo>
                    <a:pt x="157403" y="693420"/>
                  </a:lnTo>
                  <a:lnTo>
                    <a:pt x="157302" y="692429"/>
                  </a:lnTo>
                  <a:lnTo>
                    <a:pt x="156908" y="693420"/>
                  </a:lnTo>
                  <a:lnTo>
                    <a:pt x="155727" y="695960"/>
                  </a:lnTo>
                  <a:lnTo>
                    <a:pt x="154635" y="697230"/>
                  </a:lnTo>
                  <a:lnTo>
                    <a:pt x="152146" y="694690"/>
                  </a:lnTo>
                  <a:lnTo>
                    <a:pt x="148437" y="694690"/>
                  </a:lnTo>
                  <a:lnTo>
                    <a:pt x="149288" y="692150"/>
                  </a:lnTo>
                  <a:lnTo>
                    <a:pt x="150672" y="693420"/>
                  </a:lnTo>
                  <a:lnTo>
                    <a:pt x="151485" y="692150"/>
                  </a:lnTo>
                  <a:lnTo>
                    <a:pt x="152717" y="692150"/>
                  </a:lnTo>
                  <a:lnTo>
                    <a:pt x="149491" y="690880"/>
                  </a:lnTo>
                  <a:lnTo>
                    <a:pt x="149631" y="688340"/>
                  </a:lnTo>
                  <a:lnTo>
                    <a:pt x="148551" y="687895"/>
                  </a:lnTo>
                  <a:lnTo>
                    <a:pt x="148310" y="687222"/>
                  </a:lnTo>
                  <a:lnTo>
                    <a:pt x="148310" y="687819"/>
                  </a:lnTo>
                  <a:lnTo>
                    <a:pt x="142328" y="685800"/>
                  </a:lnTo>
                  <a:lnTo>
                    <a:pt x="141325" y="684530"/>
                  </a:lnTo>
                  <a:lnTo>
                    <a:pt x="139319" y="681990"/>
                  </a:lnTo>
                  <a:lnTo>
                    <a:pt x="141033" y="678180"/>
                  </a:lnTo>
                  <a:lnTo>
                    <a:pt x="148310" y="687819"/>
                  </a:lnTo>
                  <a:lnTo>
                    <a:pt x="148310" y="687222"/>
                  </a:lnTo>
                  <a:lnTo>
                    <a:pt x="146011" y="680720"/>
                  </a:lnTo>
                  <a:lnTo>
                    <a:pt x="150723" y="687070"/>
                  </a:lnTo>
                  <a:lnTo>
                    <a:pt x="151015" y="684530"/>
                  </a:lnTo>
                  <a:lnTo>
                    <a:pt x="152133" y="684530"/>
                  </a:lnTo>
                  <a:lnTo>
                    <a:pt x="153365" y="685800"/>
                  </a:lnTo>
                  <a:lnTo>
                    <a:pt x="153568" y="684530"/>
                  </a:lnTo>
                  <a:lnTo>
                    <a:pt x="153987" y="681990"/>
                  </a:lnTo>
                  <a:lnTo>
                    <a:pt x="152666" y="680720"/>
                  </a:lnTo>
                  <a:lnTo>
                    <a:pt x="150025" y="678180"/>
                  </a:lnTo>
                  <a:lnTo>
                    <a:pt x="147383" y="675640"/>
                  </a:lnTo>
                  <a:lnTo>
                    <a:pt x="144487" y="676910"/>
                  </a:lnTo>
                  <a:lnTo>
                    <a:pt x="140106" y="671830"/>
                  </a:lnTo>
                  <a:lnTo>
                    <a:pt x="137909" y="669290"/>
                  </a:lnTo>
                  <a:lnTo>
                    <a:pt x="134924" y="669290"/>
                  </a:lnTo>
                  <a:lnTo>
                    <a:pt x="136359" y="671830"/>
                  </a:lnTo>
                  <a:lnTo>
                    <a:pt x="133375" y="671830"/>
                  </a:lnTo>
                  <a:lnTo>
                    <a:pt x="127647" y="666750"/>
                  </a:lnTo>
                  <a:lnTo>
                    <a:pt x="126606" y="661670"/>
                  </a:lnTo>
                  <a:lnTo>
                    <a:pt x="125895" y="657860"/>
                  </a:lnTo>
                  <a:lnTo>
                    <a:pt x="121221" y="655320"/>
                  </a:lnTo>
                  <a:lnTo>
                    <a:pt x="117563" y="655320"/>
                  </a:lnTo>
                  <a:lnTo>
                    <a:pt x="113525" y="657860"/>
                  </a:lnTo>
                  <a:lnTo>
                    <a:pt x="110350" y="650240"/>
                  </a:lnTo>
                  <a:lnTo>
                    <a:pt x="115112" y="648970"/>
                  </a:lnTo>
                  <a:lnTo>
                    <a:pt x="111201" y="646430"/>
                  </a:lnTo>
                  <a:lnTo>
                    <a:pt x="108178" y="645160"/>
                  </a:lnTo>
                  <a:lnTo>
                    <a:pt x="105422" y="643890"/>
                  </a:lnTo>
                  <a:lnTo>
                    <a:pt x="103365" y="641350"/>
                  </a:lnTo>
                  <a:lnTo>
                    <a:pt x="103085" y="641007"/>
                  </a:lnTo>
                  <a:lnTo>
                    <a:pt x="102870" y="641350"/>
                  </a:lnTo>
                  <a:lnTo>
                    <a:pt x="99669" y="637540"/>
                  </a:lnTo>
                  <a:lnTo>
                    <a:pt x="101879" y="635000"/>
                  </a:lnTo>
                  <a:lnTo>
                    <a:pt x="97790" y="631190"/>
                  </a:lnTo>
                  <a:lnTo>
                    <a:pt x="96431" y="629920"/>
                  </a:lnTo>
                  <a:lnTo>
                    <a:pt x="90449" y="623570"/>
                  </a:lnTo>
                  <a:lnTo>
                    <a:pt x="84467" y="618490"/>
                  </a:lnTo>
                  <a:lnTo>
                    <a:pt x="81178" y="614680"/>
                  </a:lnTo>
                  <a:lnTo>
                    <a:pt x="80238" y="613600"/>
                  </a:lnTo>
                  <a:lnTo>
                    <a:pt x="80238" y="614680"/>
                  </a:lnTo>
                  <a:lnTo>
                    <a:pt x="78130" y="612140"/>
                  </a:lnTo>
                  <a:lnTo>
                    <a:pt x="80238" y="614680"/>
                  </a:lnTo>
                  <a:lnTo>
                    <a:pt x="80238" y="613600"/>
                  </a:lnTo>
                  <a:lnTo>
                    <a:pt x="78981" y="612140"/>
                  </a:lnTo>
                  <a:lnTo>
                    <a:pt x="80251" y="612140"/>
                  </a:lnTo>
                  <a:lnTo>
                    <a:pt x="82321" y="613410"/>
                  </a:lnTo>
                  <a:lnTo>
                    <a:pt x="82130" y="612140"/>
                  </a:lnTo>
                  <a:lnTo>
                    <a:pt x="81749" y="609600"/>
                  </a:lnTo>
                  <a:lnTo>
                    <a:pt x="80543" y="608330"/>
                  </a:lnTo>
                  <a:lnTo>
                    <a:pt x="76923" y="604520"/>
                  </a:lnTo>
                  <a:lnTo>
                    <a:pt x="74803" y="601980"/>
                  </a:lnTo>
                  <a:lnTo>
                    <a:pt x="73596" y="600544"/>
                  </a:lnTo>
                  <a:lnTo>
                    <a:pt x="73596" y="607060"/>
                  </a:lnTo>
                  <a:lnTo>
                    <a:pt x="72974" y="607060"/>
                  </a:lnTo>
                  <a:lnTo>
                    <a:pt x="71767" y="608330"/>
                  </a:lnTo>
                  <a:lnTo>
                    <a:pt x="71031" y="607060"/>
                  </a:lnTo>
                  <a:lnTo>
                    <a:pt x="72059" y="607060"/>
                  </a:lnTo>
                  <a:lnTo>
                    <a:pt x="71374" y="605790"/>
                  </a:lnTo>
                  <a:lnTo>
                    <a:pt x="70688" y="604520"/>
                  </a:lnTo>
                  <a:lnTo>
                    <a:pt x="70358" y="601980"/>
                  </a:lnTo>
                  <a:lnTo>
                    <a:pt x="71120" y="603250"/>
                  </a:lnTo>
                  <a:lnTo>
                    <a:pt x="72351" y="604520"/>
                  </a:lnTo>
                  <a:lnTo>
                    <a:pt x="73596" y="607060"/>
                  </a:lnTo>
                  <a:lnTo>
                    <a:pt x="73596" y="600544"/>
                  </a:lnTo>
                  <a:lnTo>
                    <a:pt x="72669" y="599440"/>
                  </a:lnTo>
                  <a:lnTo>
                    <a:pt x="72161" y="598170"/>
                  </a:lnTo>
                  <a:lnTo>
                    <a:pt x="69621" y="591820"/>
                  </a:lnTo>
                  <a:lnTo>
                    <a:pt x="66459" y="585470"/>
                  </a:lnTo>
                  <a:lnTo>
                    <a:pt x="63411" y="579120"/>
                  </a:lnTo>
                  <a:lnTo>
                    <a:pt x="62738" y="576580"/>
                  </a:lnTo>
                  <a:lnTo>
                    <a:pt x="62064" y="574040"/>
                  </a:lnTo>
                  <a:lnTo>
                    <a:pt x="61734" y="572770"/>
                  </a:lnTo>
                  <a:lnTo>
                    <a:pt x="60731" y="572287"/>
                  </a:lnTo>
                  <a:lnTo>
                    <a:pt x="60731" y="615950"/>
                  </a:lnTo>
                  <a:lnTo>
                    <a:pt x="59969" y="617220"/>
                  </a:lnTo>
                  <a:lnTo>
                    <a:pt x="59918" y="618490"/>
                  </a:lnTo>
                  <a:lnTo>
                    <a:pt x="56616" y="613410"/>
                  </a:lnTo>
                  <a:lnTo>
                    <a:pt x="54952" y="610870"/>
                  </a:lnTo>
                  <a:lnTo>
                    <a:pt x="52819" y="607225"/>
                  </a:lnTo>
                  <a:lnTo>
                    <a:pt x="58940" y="608330"/>
                  </a:lnTo>
                  <a:lnTo>
                    <a:pt x="60731" y="615950"/>
                  </a:lnTo>
                  <a:lnTo>
                    <a:pt x="60731" y="572287"/>
                  </a:lnTo>
                  <a:lnTo>
                    <a:pt x="56578" y="570230"/>
                  </a:lnTo>
                  <a:lnTo>
                    <a:pt x="56083" y="568960"/>
                  </a:lnTo>
                  <a:lnTo>
                    <a:pt x="53809" y="566420"/>
                  </a:lnTo>
                  <a:lnTo>
                    <a:pt x="52400" y="564057"/>
                  </a:lnTo>
                  <a:lnTo>
                    <a:pt x="52400" y="605790"/>
                  </a:lnTo>
                  <a:lnTo>
                    <a:pt x="52070" y="605955"/>
                  </a:lnTo>
                  <a:lnTo>
                    <a:pt x="51968" y="605790"/>
                  </a:lnTo>
                  <a:lnTo>
                    <a:pt x="52400" y="605790"/>
                  </a:lnTo>
                  <a:lnTo>
                    <a:pt x="52400" y="564057"/>
                  </a:lnTo>
                  <a:lnTo>
                    <a:pt x="52298" y="563880"/>
                  </a:lnTo>
                  <a:lnTo>
                    <a:pt x="53771" y="562610"/>
                  </a:lnTo>
                  <a:lnTo>
                    <a:pt x="55486" y="563880"/>
                  </a:lnTo>
                  <a:lnTo>
                    <a:pt x="54330" y="562610"/>
                  </a:lnTo>
                  <a:lnTo>
                    <a:pt x="52019" y="560070"/>
                  </a:lnTo>
                  <a:lnTo>
                    <a:pt x="49237" y="556260"/>
                  </a:lnTo>
                  <a:lnTo>
                    <a:pt x="48323" y="554990"/>
                  </a:lnTo>
                  <a:lnTo>
                    <a:pt x="45275" y="548640"/>
                  </a:lnTo>
                  <a:lnTo>
                    <a:pt x="42202" y="543560"/>
                  </a:lnTo>
                  <a:lnTo>
                    <a:pt x="39624" y="537210"/>
                  </a:lnTo>
                  <a:lnTo>
                    <a:pt x="40144" y="532130"/>
                  </a:lnTo>
                  <a:lnTo>
                    <a:pt x="41592" y="533400"/>
                  </a:lnTo>
                  <a:lnTo>
                    <a:pt x="41452" y="532130"/>
                  </a:lnTo>
                  <a:lnTo>
                    <a:pt x="40894" y="527050"/>
                  </a:lnTo>
                  <a:lnTo>
                    <a:pt x="40741" y="525780"/>
                  </a:lnTo>
                  <a:lnTo>
                    <a:pt x="32791" y="527050"/>
                  </a:lnTo>
                  <a:lnTo>
                    <a:pt x="33693" y="519430"/>
                  </a:lnTo>
                  <a:lnTo>
                    <a:pt x="34632" y="520700"/>
                  </a:lnTo>
                  <a:lnTo>
                    <a:pt x="34378" y="519430"/>
                  </a:lnTo>
                  <a:lnTo>
                    <a:pt x="34124" y="518160"/>
                  </a:lnTo>
                  <a:lnTo>
                    <a:pt x="31330" y="504190"/>
                  </a:lnTo>
                  <a:lnTo>
                    <a:pt x="29616" y="496570"/>
                  </a:lnTo>
                  <a:lnTo>
                    <a:pt x="28689" y="487680"/>
                  </a:lnTo>
                  <a:lnTo>
                    <a:pt x="28041" y="480060"/>
                  </a:lnTo>
                  <a:lnTo>
                    <a:pt x="29883" y="473710"/>
                  </a:lnTo>
                  <a:lnTo>
                    <a:pt x="25095" y="472440"/>
                  </a:lnTo>
                  <a:lnTo>
                    <a:pt x="27305" y="467360"/>
                  </a:lnTo>
                  <a:lnTo>
                    <a:pt x="2298" y="467360"/>
                  </a:lnTo>
                  <a:lnTo>
                    <a:pt x="0" y="467360"/>
                  </a:lnTo>
                  <a:lnTo>
                    <a:pt x="177" y="472440"/>
                  </a:lnTo>
                  <a:lnTo>
                    <a:pt x="9194" y="473710"/>
                  </a:lnTo>
                  <a:lnTo>
                    <a:pt x="10134" y="480060"/>
                  </a:lnTo>
                  <a:lnTo>
                    <a:pt x="5715" y="482600"/>
                  </a:lnTo>
                  <a:lnTo>
                    <a:pt x="6540" y="488950"/>
                  </a:lnTo>
                  <a:lnTo>
                    <a:pt x="6261" y="495300"/>
                  </a:lnTo>
                  <a:lnTo>
                    <a:pt x="6654" y="500380"/>
                  </a:lnTo>
                  <a:lnTo>
                    <a:pt x="7442" y="506730"/>
                  </a:lnTo>
                  <a:lnTo>
                    <a:pt x="8763" y="513080"/>
                  </a:lnTo>
                  <a:lnTo>
                    <a:pt x="12103" y="518160"/>
                  </a:lnTo>
                  <a:lnTo>
                    <a:pt x="9994" y="518160"/>
                  </a:lnTo>
                  <a:lnTo>
                    <a:pt x="17830" y="535940"/>
                  </a:lnTo>
                  <a:lnTo>
                    <a:pt x="13779" y="537210"/>
                  </a:lnTo>
                  <a:lnTo>
                    <a:pt x="21031" y="547370"/>
                  </a:lnTo>
                  <a:lnTo>
                    <a:pt x="25476" y="553720"/>
                  </a:lnTo>
                  <a:lnTo>
                    <a:pt x="22212" y="553720"/>
                  </a:lnTo>
                  <a:lnTo>
                    <a:pt x="27952" y="557530"/>
                  </a:lnTo>
                  <a:lnTo>
                    <a:pt x="29006" y="556260"/>
                  </a:lnTo>
                  <a:lnTo>
                    <a:pt x="32854" y="563880"/>
                  </a:lnTo>
                  <a:lnTo>
                    <a:pt x="33134" y="565150"/>
                  </a:lnTo>
                  <a:lnTo>
                    <a:pt x="31267" y="566343"/>
                  </a:lnTo>
                  <a:lnTo>
                    <a:pt x="31724" y="570230"/>
                  </a:lnTo>
                  <a:lnTo>
                    <a:pt x="35496" y="566420"/>
                  </a:lnTo>
                  <a:lnTo>
                    <a:pt x="37223" y="574040"/>
                  </a:lnTo>
                  <a:lnTo>
                    <a:pt x="34201" y="572770"/>
                  </a:lnTo>
                  <a:lnTo>
                    <a:pt x="36791" y="577850"/>
                  </a:lnTo>
                  <a:lnTo>
                    <a:pt x="37528" y="576580"/>
                  </a:lnTo>
                  <a:lnTo>
                    <a:pt x="41109" y="579120"/>
                  </a:lnTo>
                  <a:lnTo>
                    <a:pt x="44018" y="581660"/>
                  </a:lnTo>
                  <a:lnTo>
                    <a:pt x="45567" y="590550"/>
                  </a:lnTo>
                  <a:lnTo>
                    <a:pt x="43789" y="591820"/>
                  </a:lnTo>
                  <a:lnTo>
                    <a:pt x="45732" y="591820"/>
                  </a:lnTo>
                  <a:lnTo>
                    <a:pt x="49453" y="594360"/>
                  </a:lnTo>
                  <a:lnTo>
                    <a:pt x="50660" y="596900"/>
                  </a:lnTo>
                  <a:lnTo>
                    <a:pt x="50012" y="598170"/>
                  </a:lnTo>
                  <a:lnTo>
                    <a:pt x="48133" y="596900"/>
                  </a:lnTo>
                  <a:lnTo>
                    <a:pt x="51574" y="606221"/>
                  </a:lnTo>
                  <a:lnTo>
                    <a:pt x="49974" y="607060"/>
                  </a:lnTo>
                  <a:lnTo>
                    <a:pt x="53098" y="613410"/>
                  </a:lnTo>
                  <a:lnTo>
                    <a:pt x="46951" y="610870"/>
                  </a:lnTo>
                  <a:lnTo>
                    <a:pt x="51447" y="614680"/>
                  </a:lnTo>
                  <a:lnTo>
                    <a:pt x="60909" y="619760"/>
                  </a:lnTo>
                  <a:lnTo>
                    <a:pt x="63588" y="624840"/>
                  </a:lnTo>
                  <a:lnTo>
                    <a:pt x="63512" y="626110"/>
                  </a:lnTo>
                  <a:lnTo>
                    <a:pt x="62636" y="626110"/>
                  </a:lnTo>
                  <a:lnTo>
                    <a:pt x="63284" y="627380"/>
                  </a:lnTo>
                  <a:lnTo>
                    <a:pt x="64312" y="628650"/>
                  </a:lnTo>
                  <a:lnTo>
                    <a:pt x="65430" y="629920"/>
                  </a:lnTo>
                  <a:lnTo>
                    <a:pt x="66281" y="631190"/>
                  </a:lnTo>
                  <a:lnTo>
                    <a:pt x="66776" y="632460"/>
                  </a:lnTo>
                  <a:lnTo>
                    <a:pt x="67945" y="635000"/>
                  </a:lnTo>
                  <a:lnTo>
                    <a:pt x="66548" y="636270"/>
                  </a:lnTo>
                  <a:lnTo>
                    <a:pt x="71882" y="641350"/>
                  </a:lnTo>
                  <a:lnTo>
                    <a:pt x="73939" y="643890"/>
                  </a:lnTo>
                  <a:lnTo>
                    <a:pt x="76187" y="641350"/>
                  </a:lnTo>
                  <a:lnTo>
                    <a:pt x="78574" y="645160"/>
                  </a:lnTo>
                  <a:lnTo>
                    <a:pt x="78117" y="641350"/>
                  </a:lnTo>
                  <a:lnTo>
                    <a:pt x="77266" y="640080"/>
                  </a:lnTo>
                  <a:lnTo>
                    <a:pt x="75755" y="638810"/>
                  </a:lnTo>
                  <a:lnTo>
                    <a:pt x="75361" y="638810"/>
                  </a:lnTo>
                  <a:lnTo>
                    <a:pt x="74942" y="637540"/>
                  </a:lnTo>
                  <a:lnTo>
                    <a:pt x="73520" y="636270"/>
                  </a:lnTo>
                  <a:lnTo>
                    <a:pt x="72517" y="635000"/>
                  </a:lnTo>
                  <a:lnTo>
                    <a:pt x="71526" y="633730"/>
                  </a:lnTo>
                  <a:lnTo>
                    <a:pt x="71323" y="633476"/>
                  </a:lnTo>
                  <a:lnTo>
                    <a:pt x="71323" y="637540"/>
                  </a:lnTo>
                  <a:lnTo>
                    <a:pt x="71170" y="637540"/>
                  </a:lnTo>
                  <a:lnTo>
                    <a:pt x="70586" y="638810"/>
                  </a:lnTo>
                  <a:lnTo>
                    <a:pt x="69989" y="637540"/>
                  </a:lnTo>
                  <a:lnTo>
                    <a:pt x="68211" y="636270"/>
                  </a:lnTo>
                  <a:lnTo>
                    <a:pt x="68529" y="635000"/>
                  </a:lnTo>
                  <a:lnTo>
                    <a:pt x="69253" y="636270"/>
                  </a:lnTo>
                  <a:lnTo>
                    <a:pt x="70116" y="636270"/>
                  </a:lnTo>
                  <a:lnTo>
                    <a:pt x="71323" y="637540"/>
                  </a:lnTo>
                  <a:lnTo>
                    <a:pt x="71323" y="633476"/>
                  </a:lnTo>
                  <a:lnTo>
                    <a:pt x="69570" y="631190"/>
                  </a:lnTo>
                  <a:lnTo>
                    <a:pt x="72364" y="632460"/>
                  </a:lnTo>
                  <a:lnTo>
                    <a:pt x="75260" y="633730"/>
                  </a:lnTo>
                  <a:lnTo>
                    <a:pt x="76111" y="637133"/>
                  </a:lnTo>
                  <a:lnTo>
                    <a:pt x="75780" y="637133"/>
                  </a:lnTo>
                  <a:lnTo>
                    <a:pt x="75349" y="637146"/>
                  </a:lnTo>
                  <a:lnTo>
                    <a:pt x="74955" y="637146"/>
                  </a:lnTo>
                  <a:lnTo>
                    <a:pt x="75755" y="638035"/>
                  </a:lnTo>
                  <a:lnTo>
                    <a:pt x="75996" y="638238"/>
                  </a:lnTo>
                  <a:lnTo>
                    <a:pt x="76225" y="638289"/>
                  </a:lnTo>
                  <a:lnTo>
                    <a:pt x="76517" y="638594"/>
                  </a:lnTo>
                  <a:lnTo>
                    <a:pt x="76428" y="638073"/>
                  </a:lnTo>
                  <a:lnTo>
                    <a:pt x="76352" y="637590"/>
                  </a:lnTo>
                  <a:lnTo>
                    <a:pt x="83058" y="637540"/>
                  </a:lnTo>
                  <a:lnTo>
                    <a:pt x="82600" y="643890"/>
                  </a:lnTo>
                  <a:lnTo>
                    <a:pt x="86347" y="652780"/>
                  </a:lnTo>
                  <a:lnTo>
                    <a:pt x="85305" y="655320"/>
                  </a:lnTo>
                  <a:lnTo>
                    <a:pt x="91681" y="660400"/>
                  </a:lnTo>
                  <a:lnTo>
                    <a:pt x="98183" y="666750"/>
                  </a:lnTo>
                  <a:lnTo>
                    <a:pt x="104787" y="670560"/>
                  </a:lnTo>
                  <a:lnTo>
                    <a:pt x="111442" y="671830"/>
                  </a:lnTo>
                  <a:lnTo>
                    <a:pt x="114046" y="674370"/>
                  </a:lnTo>
                  <a:lnTo>
                    <a:pt x="112661" y="675640"/>
                  </a:lnTo>
                  <a:lnTo>
                    <a:pt x="112801" y="676910"/>
                  </a:lnTo>
                  <a:lnTo>
                    <a:pt x="111201" y="676910"/>
                  </a:lnTo>
                  <a:lnTo>
                    <a:pt x="113817" y="678180"/>
                  </a:lnTo>
                  <a:lnTo>
                    <a:pt x="121399" y="685800"/>
                  </a:lnTo>
                  <a:lnTo>
                    <a:pt x="125133" y="684530"/>
                  </a:lnTo>
                  <a:lnTo>
                    <a:pt x="126161" y="687070"/>
                  </a:lnTo>
                  <a:lnTo>
                    <a:pt x="124904" y="687070"/>
                  </a:lnTo>
                  <a:lnTo>
                    <a:pt x="124345" y="688340"/>
                  </a:lnTo>
                  <a:lnTo>
                    <a:pt x="127495" y="690880"/>
                  </a:lnTo>
                  <a:lnTo>
                    <a:pt x="125653" y="690880"/>
                  </a:lnTo>
                  <a:lnTo>
                    <a:pt x="135178" y="699770"/>
                  </a:lnTo>
                  <a:lnTo>
                    <a:pt x="146596" y="706120"/>
                  </a:lnTo>
                  <a:lnTo>
                    <a:pt x="158280" y="711200"/>
                  </a:lnTo>
                  <a:lnTo>
                    <a:pt x="168579" y="722630"/>
                  </a:lnTo>
                  <a:lnTo>
                    <a:pt x="167690" y="721360"/>
                  </a:lnTo>
                  <a:lnTo>
                    <a:pt x="167208" y="720090"/>
                  </a:lnTo>
                  <a:lnTo>
                    <a:pt x="167386" y="720090"/>
                  </a:lnTo>
                  <a:lnTo>
                    <a:pt x="181876" y="731520"/>
                  </a:lnTo>
                  <a:lnTo>
                    <a:pt x="213817" y="751840"/>
                  </a:lnTo>
                  <a:lnTo>
                    <a:pt x="228155" y="763270"/>
                  </a:lnTo>
                  <a:lnTo>
                    <a:pt x="233426" y="768350"/>
                  </a:lnTo>
                  <a:lnTo>
                    <a:pt x="235445" y="765810"/>
                  </a:lnTo>
                  <a:lnTo>
                    <a:pt x="240055" y="767080"/>
                  </a:lnTo>
                  <a:lnTo>
                    <a:pt x="239598" y="769620"/>
                  </a:lnTo>
                  <a:lnTo>
                    <a:pt x="247726" y="770890"/>
                  </a:lnTo>
                  <a:lnTo>
                    <a:pt x="253936" y="774700"/>
                  </a:lnTo>
                  <a:lnTo>
                    <a:pt x="258775" y="779780"/>
                  </a:lnTo>
                  <a:lnTo>
                    <a:pt x="264312" y="784860"/>
                  </a:lnTo>
                  <a:lnTo>
                    <a:pt x="272605" y="788670"/>
                  </a:lnTo>
                  <a:lnTo>
                    <a:pt x="272262" y="784860"/>
                  </a:lnTo>
                  <a:lnTo>
                    <a:pt x="276085" y="787400"/>
                  </a:lnTo>
                  <a:lnTo>
                    <a:pt x="285673" y="791210"/>
                  </a:lnTo>
                  <a:lnTo>
                    <a:pt x="284695" y="792480"/>
                  </a:lnTo>
                  <a:lnTo>
                    <a:pt x="286169" y="792480"/>
                  </a:lnTo>
                  <a:lnTo>
                    <a:pt x="287185" y="793750"/>
                  </a:lnTo>
                  <a:lnTo>
                    <a:pt x="286461" y="795020"/>
                  </a:lnTo>
                  <a:lnTo>
                    <a:pt x="297802" y="798830"/>
                  </a:lnTo>
                  <a:lnTo>
                    <a:pt x="300253" y="801370"/>
                  </a:lnTo>
                  <a:lnTo>
                    <a:pt x="299554" y="803910"/>
                  </a:lnTo>
                  <a:lnTo>
                    <a:pt x="299618" y="806450"/>
                  </a:lnTo>
                  <a:lnTo>
                    <a:pt x="304317" y="810260"/>
                  </a:lnTo>
                  <a:lnTo>
                    <a:pt x="308825" y="811530"/>
                  </a:lnTo>
                  <a:lnTo>
                    <a:pt x="318655" y="811530"/>
                  </a:lnTo>
                  <a:lnTo>
                    <a:pt x="317627" y="810260"/>
                  </a:lnTo>
                  <a:lnTo>
                    <a:pt x="316001" y="808990"/>
                  </a:lnTo>
                  <a:lnTo>
                    <a:pt x="313855" y="806450"/>
                  </a:lnTo>
                  <a:lnTo>
                    <a:pt x="314566" y="805180"/>
                  </a:lnTo>
                  <a:lnTo>
                    <a:pt x="318528" y="806373"/>
                  </a:lnTo>
                  <a:lnTo>
                    <a:pt x="318109" y="806932"/>
                  </a:lnTo>
                  <a:lnTo>
                    <a:pt x="317817" y="807440"/>
                  </a:lnTo>
                  <a:lnTo>
                    <a:pt x="319659" y="806259"/>
                  </a:lnTo>
                  <a:lnTo>
                    <a:pt x="319112" y="806094"/>
                  </a:lnTo>
                  <a:lnTo>
                    <a:pt x="319874" y="805180"/>
                  </a:lnTo>
                  <a:lnTo>
                    <a:pt x="321970" y="802640"/>
                  </a:lnTo>
                  <a:lnTo>
                    <a:pt x="327406" y="798830"/>
                  </a:lnTo>
                  <a:close/>
                </a:path>
                <a:path w="1099820" h="811529">
                  <a:moveTo>
                    <a:pt x="338391" y="795540"/>
                  </a:moveTo>
                  <a:lnTo>
                    <a:pt x="337108" y="793597"/>
                  </a:lnTo>
                  <a:lnTo>
                    <a:pt x="336842" y="793242"/>
                  </a:lnTo>
                  <a:lnTo>
                    <a:pt x="338391" y="795540"/>
                  </a:lnTo>
                  <a:close/>
                </a:path>
                <a:path w="1099820" h="811529">
                  <a:moveTo>
                    <a:pt x="382993" y="48260"/>
                  </a:moveTo>
                  <a:lnTo>
                    <a:pt x="382295" y="48260"/>
                  </a:lnTo>
                  <a:lnTo>
                    <a:pt x="382257" y="48475"/>
                  </a:lnTo>
                  <a:lnTo>
                    <a:pt x="382993" y="48260"/>
                  </a:lnTo>
                  <a:close/>
                </a:path>
                <a:path w="1099820" h="811529">
                  <a:moveTo>
                    <a:pt x="403479" y="40474"/>
                  </a:moveTo>
                  <a:lnTo>
                    <a:pt x="401104" y="40627"/>
                  </a:lnTo>
                  <a:lnTo>
                    <a:pt x="401396" y="40792"/>
                  </a:lnTo>
                  <a:lnTo>
                    <a:pt x="401764" y="40894"/>
                  </a:lnTo>
                  <a:lnTo>
                    <a:pt x="402094" y="41008"/>
                  </a:lnTo>
                  <a:lnTo>
                    <a:pt x="402526" y="40843"/>
                  </a:lnTo>
                  <a:lnTo>
                    <a:pt x="403034" y="40652"/>
                  </a:lnTo>
                  <a:lnTo>
                    <a:pt x="403479" y="40474"/>
                  </a:lnTo>
                  <a:close/>
                </a:path>
                <a:path w="1099820" h="811529">
                  <a:moveTo>
                    <a:pt x="412483" y="37782"/>
                  </a:moveTo>
                  <a:lnTo>
                    <a:pt x="412000" y="33845"/>
                  </a:lnTo>
                  <a:lnTo>
                    <a:pt x="408419" y="35877"/>
                  </a:lnTo>
                  <a:lnTo>
                    <a:pt x="410324" y="38989"/>
                  </a:lnTo>
                  <a:lnTo>
                    <a:pt x="412483" y="37782"/>
                  </a:lnTo>
                  <a:close/>
                </a:path>
                <a:path w="1099820" h="811529">
                  <a:moveTo>
                    <a:pt x="439305" y="35560"/>
                  </a:moveTo>
                  <a:lnTo>
                    <a:pt x="439064" y="34290"/>
                  </a:lnTo>
                  <a:lnTo>
                    <a:pt x="438823" y="35560"/>
                  </a:lnTo>
                  <a:lnTo>
                    <a:pt x="439305" y="35560"/>
                  </a:lnTo>
                  <a:close/>
                </a:path>
                <a:path w="1099820" h="811529">
                  <a:moveTo>
                    <a:pt x="444855" y="29654"/>
                  </a:moveTo>
                  <a:lnTo>
                    <a:pt x="444652" y="29502"/>
                  </a:lnTo>
                  <a:lnTo>
                    <a:pt x="443204" y="30264"/>
                  </a:lnTo>
                  <a:lnTo>
                    <a:pt x="443382" y="30391"/>
                  </a:lnTo>
                  <a:lnTo>
                    <a:pt x="443750" y="30518"/>
                  </a:lnTo>
                  <a:lnTo>
                    <a:pt x="444220" y="29984"/>
                  </a:lnTo>
                  <a:lnTo>
                    <a:pt x="444855" y="29654"/>
                  </a:lnTo>
                  <a:close/>
                </a:path>
                <a:path w="1099820" h="811529">
                  <a:moveTo>
                    <a:pt x="446316" y="29819"/>
                  </a:moveTo>
                  <a:lnTo>
                    <a:pt x="444919" y="29629"/>
                  </a:lnTo>
                  <a:lnTo>
                    <a:pt x="445122" y="29845"/>
                  </a:lnTo>
                  <a:lnTo>
                    <a:pt x="446316" y="29819"/>
                  </a:lnTo>
                  <a:close/>
                </a:path>
                <a:path w="1099820" h="811529">
                  <a:moveTo>
                    <a:pt x="449757" y="54292"/>
                  </a:moveTo>
                  <a:lnTo>
                    <a:pt x="442620" y="55410"/>
                  </a:lnTo>
                  <a:lnTo>
                    <a:pt x="444652" y="55270"/>
                  </a:lnTo>
                  <a:lnTo>
                    <a:pt x="447255" y="54851"/>
                  </a:lnTo>
                  <a:lnTo>
                    <a:pt x="449757" y="54292"/>
                  </a:lnTo>
                  <a:close/>
                </a:path>
                <a:path w="1099820" h="811529">
                  <a:moveTo>
                    <a:pt x="450545" y="54114"/>
                  </a:moveTo>
                  <a:lnTo>
                    <a:pt x="449757" y="54292"/>
                  </a:lnTo>
                  <a:lnTo>
                    <a:pt x="450545" y="54165"/>
                  </a:lnTo>
                  <a:close/>
                </a:path>
                <a:path w="1099820" h="811529">
                  <a:moveTo>
                    <a:pt x="460463" y="25400"/>
                  </a:moveTo>
                  <a:lnTo>
                    <a:pt x="457390" y="26670"/>
                  </a:lnTo>
                  <a:lnTo>
                    <a:pt x="454571" y="26670"/>
                  </a:lnTo>
                  <a:lnTo>
                    <a:pt x="454825" y="27876"/>
                  </a:lnTo>
                  <a:lnTo>
                    <a:pt x="460463" y="25400"/>
                  </a:lnTo>
                  <a:close/>
                </a:path>
                <a:path w="1099820" h="811529">
                  <a:moveTo>
                    <a:pt x="490766" y="18072"/>
                  </a:moveTo>
                  <a:lnTo>
                    <a:pt x="490664" y="17767"/>
                  </a:lnTo>
                  <a:lnTo>
                    <a:pt x="490347" y="17424"/>
                  </a:lnTo>
                  <a:lnTo>
                    <a:pt x="489381" y="16929"/>
                  </a:lnTo>
                  <a:lnTo>
                    <a:pt x="489699" y="17437"/>
                  </a:lnTo>
                  <a:lnTo>
                    <a:pt x="490220" y="17767"/>
                  </a:lnTo>
                  <a:lnTo>
                    <a:pt x="490766" y="18072"/>
                  </a:lnTo>
                  <a:close/>
                </a:path>
                <a:path w="1099820" h="811529">
                  <a:moveTo>
                    <a:pt x="527240" y="39370"/>
                  </a:moveTo>
                  <a:lnTo>
                    <a:pt x="527164" y="37617"/>
                  </a:lnTo>
                  <a:lnTo>
                    <a:pt x="523595" y="38773"/>
                  </a:lnTo>
                  <a:lnTo>
                    <a:pt x="527240" y="39370"/>
                  </a:lnTo>
                  <a:close/>
                </a:path>
                <a:path w="1099820" h="811529">
                  <a:moveTo>
                    <a:pt x="545198" y="35369"/>
                  </a:moveTo>
                  <a:lnTo>
                    <a:pt x="543750" y="35560"/>
                  </a:lnTo>
                  <a:lnTo>
                    <a:pt x="544804" y="35560"/>
                  </a:lnTo>
                  <a:lnTo>
                    <a:pt x="545198" y="35369"/>
                  </a:lnTo>
                  <a:close/>
                </a:path>
                <a:path w="1099820" h="811529">
                  <a:moveTo>
                    <a:pt x="545947" y="15900"/>
                  </a:moveTo>
                  <a:lnTo>
                    <a:pt x="545388" y="15240"/>
                  </a:lnTo>
                  <a:lnTo>
                    <a:pt x="545147" y="16217"/>
                  </a:lnTo>
                  <a:lnTo>
                    <a:pt x="545325" y="16332"/>
                  </a:lnTo>
                  <a:lnTo>
                    <a:pt x="545947" y="15900"/>
                  </a:lnTo>
                  <a:close/>
                </a:path>
                <a:path w="1099820" h="811529">
                  <a:moveTo>
                    <a:pt x="572897" y="12700"/>
                  </a:moveTo>
                  <a:lnTo>
                    <a:pt x="570191" y="12700"/>
                  </a:lnTo>
                  <a:lnTo>
                    <a:pt x="570687" y="13970"/>
                  </a:lnTo>
                  <a:lnTo>
                    <a:pt x="571423" y="13970"/>
                  </a:lnTo>
                  <a:lnTo>
                    <a:pt x="572897" y="12700"/>
                  </a:lnTo>
                  <a:close/>
                </a:path>
                <a:path w="1099820" h="811529">
                  <a:moveTo>
                    <a:pt x="575360" y="10325"/>
                  </a:moveTo>
                  <a:lnTo>
                    <a:pt x="573214" y="10096"/>
                  </a:lnTo>
                  <a:lnTo>
                    <a:pt x="574065" y="10312"/>
                  </a:lnTo>
                  <a:lnTo>
                    <a:pt x="574763" y="10337"/>
                  </a:lnTo>
                  <a:lnTo>
                    <a:pt x="575360" y="10325"/>
                  </a:lnTo>
                  <a:close/>
                </a:path>
                <a:path w="1099820" h="811529">
                  <a:moveTo>
                    <a:pt x="578866" y="30975"/>
                  </a:moveTo>
                  <a:lnTo>
                    <a:pt x="578523" y="31026"/>
                  </a:lnTo>
                  <a:lnTo>
                    <a:pt x="578218" y="31089"/>
                  </a:lnTo>
                  <a:lnTo>
                    <a:pt x="577926" y="31203"/>
                  </a:lnTo>
                  <a:lnTo>
                    <a:pt x="575741" y="32016"/>
                  </a:lnTo>
                  <a:lnTo>
                    <a:pt x="577240" y="31635"/>
                  </a:lnTo>
                  <a:lnTo>
                    <a:pt x="578866" y="30975"/>
                  </a:lnTo>
                  <a:close/>
                </a:path>
                <a:path w="1099820" h="811529">
                  <a:moveTo>
                    <a:pt x="590448" y="3810"/>
                  </a:moveTo>
                  <a:lnTo>
                    <a:pt x="588086" y="3810"/>
                  </a:lnTo>
                  <a:lnTo>
                    <a:pt x="590105" y="4521"/>
                  </a:lnTo>
                  <a:lnTo>
                    <a:pt x="590448" y="3810"/>
                  </a:lnTo>
                  <a:close/>
                </a:path>
                <a:path w="1099820" h="811529">
                  <a:moveTo>
                    <a:pt x="605866" y="1473"/>
                  </a:moveTo>
                  <a:lnTo>
                    <a:pt x="605104" y="1587"/>
                  </a:lnTo>
                  <a:lnTo>
                    <a:pt x="604329" y="1854"/>
                  </a:lnTo>
                  <a:lnTo>
                    <a:pt x="604469" y="1879"/>
                  </a:lnTo>
                  <a:lnTo>
                    <a:pt x="605866" y="1473"/>
                  </a:lnTo>
                  <a:close/>
                </a:path>
                <a:path w="1099820" h="811529">
                  <a:moveTo>
                    <a:pt x="625995" y="26670"/>
                  </a:moveTo>
                  <a:lnTo>
                    <a:pt x="625817" y="26377"/>
                  </a:lnTo>
                  <a:lnTo>
                    <a:pt x="624065" y="26670"/>
                  </a:lnTo>
                  <a:lnTo>
                    <a:pt x="625995" y="26670"/>
                  </a:lnTo>
                  <a:close/>
                </a:path>
                <a:path w="1099820" h="811529">
                  <a:moveTo>
                    <a:pt x="626414" y="2540"/>
                  </a:moveTo>
                  <a:lnTo>
                    <a:pt x="624192" y="1270"/>
                  </a:lnTo>
                  <a:lnTo>
                    <a:pt x="621423" y="1270"/>
                  </a:lnTo>
                  <a:lnTo>
                    <a:pt x="623785" y="0"/>
                  </a:lnTo>
                  <a:lnTo>
                    <a:pt x="619836" y="1270"/>
                  </a:lnTo>
                  <a:lnTo>
                    <a:pt x="617486" y="1270"/>
                  </a:lnTo>
                  <a:lnTo>
                    <a:pt x="618680" y="2540"/>
                  </a:lnTo>
                  <a:lnTo>
                    <a:pt x="626414" y="2540"/>
                  </a:lnTo>
                  <a:close/>
                </a:path>
                <a:path w="1099820" h="811529">
                  <a:moveTo>
                    <a:pt x="656336" y="4406"/>
                  </a:moveTo>
                  <a:lnTo>
                    <a:pt x="655726" y="4076"/>
                  </a:lnTo>
                  <a:lnTo>
                    <a:pt x="655091" y="3898"/>
                  </a:lnTo>
                  <a:lnTo>
                    <a:pt x="654710" y="4178"/>
                  </a:lnTo>
                  <a:lnTo>
                    <a:pt x="655307" y="4254"/>
                  </a:lnTo>
                  <a:lnTo>
                    <a:pt x="655802" y="4330"/>
                  </a:lnTo>
                  <a:lnTo>
                    <a:pt x="656336" y="4406"/>
                  </a:lnTo>
                  <a:close/>
                </a:path>
                <a:path w="1099820" h="811529">
                  <a:moveTo>
                    <a:pt x="675652" y="3810"/>
                  </a:moveTo>
                  <a:lnTo>
                    <a:pt x="672096" y="4762"/>
                  </a:lnTo>
                  <a:lnTo>
                    <a:pt x="669099" y="3810"/>
                  </a:lnTo>
                  <a:lnTo>
                    <a:pt x="666838" y="5080"/>
                  </a:lnTo>
                  <a:lnTo>
                    <a:pt x="670902" y="5080"/>
                  </a:lnTo>
                  <a:lnTo>
                    <a:pt x="673100" y="5080"/>
                  </a:lnTo>
                  <a:lnTo>
                    <a:pt x="673595" y="5080"/>
                  </a:lnTo>
                  <a:lnTo>
                    <a:pt x="675652" y="3810"/>
                  </a:lnTo>
                  <a:close/>
                </a:path>
                <a:path w="1099820" h="811529">
                  <a:moveTo>
                    <a:pt x="692213" y="21818"/>
                  </a:moveTo>
                  <a:lnTo>
                    <a:pt x="690486" y="21564"/>
                  </a:lnTo>
                  <a:lnTo>
                    <a:pt x="688479" y="21158"/>
                  </a:lnTo>
                  <a:lnTo>
                    <a:pt x="686727" y="21577"/>
                  </a:lnTo>
                  <a:lnTo>
                    <a:pt x="688809" y="22275"/>
                  </a:lnTo>
                  <a:lnTo>
                    <a:pt x="690575" y="22212"/>
                  </a:lnTo>
                  <a:lnTo>
                    <a:pt x="692213" y="21818"/>
                  </a:lnTo>
                  <a:close/>
                </a:path>
                <a:path w="1099820" h="811529">
                  <a:moveTo>
                    <a:pt x="696061" y="21590"/>
                  </a:moveTo>
                  <a:close/>
                </a:path>
                <a:path w="1099820" h="811529">
                  <a:moveTo>
                    <a:pt x="722198" y="7912"/>
                  </a:moveTo>
                  <a:lnTo>
                    <a:pt x="717448" y="6350"/>
                  </a:lnTo>
                  <a:lnTo>
                    <a:pt x="713727" y="8890"/>
                  </a:lnTo>
                  <a:lnTo>
                    <a:pt x="722198" y="7912"/>
                  </a:lnTo>
                  <a:close/>
                </a:path>
                <a:path w="1099820" h="811529">
                  <a:moveTo>
                    <a:pt x="724700" y="7620"/>
                  </a:moveTo>
                  <a:lnTo>
                    <a:pt x="722198" y="7912"/>
                  </a:lnTo>
                  <a:lnTo>
                    <a:pt x="723950" y="8483"/>
                  </a:lnTo>
                  <a:lnTo>
                    <a:pt x="724700" y="7620"/>
                  </a:lnTo>
                  <a:close/>
                </a:path>
                <a:path w="1099820" h="811529">
                  <a:moveTo>
                    <a:pt x="728535" y="4013"/>
                  </a:moveTo>
                  <a:lnTo>
                    <a:pt x="726554" y="4229"/>
                  </a:lnTo>
                  <a:lnTo>
                    <a:pt x="724560" y="4330"/>
                  </a:lnTo>
                  <a:lnTo>
                    <a:pt x="722579" y="4648"/>
                  </a:lnTo>
                  <a:lnTo>
                    <a:pt x="724052" y="4457"/>
                  </a:lnTo>
                  <a:lnTo>
                    <a:pt x="725500" y="4394"/>
                  </a:lnTo>
                  <a:lnTo>
                    <a:pt x="726960" y="4292"/>
                  </a:lnTo>
                  <a:lnTo>
                    <a:pt x="728535" y="4013"/>
                  </a:lnTo>
                  <a:close/>
                </a:path>
                <a:path w="1099820" h="811529">
                  <a:moveTo>
                    <a:pt x="761631" y="29210"/>
                  </a:moveTo>
                  <a:lnTo>
                    <a:pt x="751662" y="25400"/>
                  </a:lnTo>
                  <a:lnTo>
                    <a:pt x="751852" y="25692"/>
                  </a:lnTo>
                  <a:lnTo>
                    <a:pt x="746912" y="26123"/>
                  </a:lnTo>
                  <a:lnTo>
                    <a:pt x="750138" y="28143"/>
                  </a:lnTo>
                  <a:lnTo>
                    <a:pt x="751903" y="25755"/>
                  </a:lnTo>
                  <a:lnTo>
                    <a:pt x="754303" y="29210"/>
                  </a:lnTo>
                  <a:lnTo>
                    <a:pt x="761631" y="29210"/>
                  </a:lnTo>
                  <a:close/>
                </a:path>
                <a:path w="1099820" h="811529">
                  <a:moveTo>
                    <a:pt x="784923" y="13309"/>
                  </a:moveTo>
                  <a:lnTo>
                    <a:pt x="784783" y="13258"/>
                  </a:lnTo>
                  <a:lnTo>
                    <a:pt x="784301" y="14986"/>
                  </a:lnTo>
                  <a:lnTo>
                    <a:pt x="784923" y="13309"/>
                  </a:lnTo>
                  <a:close/>
                </a:path>
                <a:path w="1099820" h="811529">
                  <a:moveTo>
                    <a:pt x="785075" y="12204"/>
                  </a:moveTo>
                  <a:lnTo>
                    <a:pt x="781519" y="12192"/>
                  </a:lnTo>
                  <a:lnTo>
                    <a:pt x="784783" y="13258"/>
                  </a:lnTo>
                  <a:lnTo>
                    <a:pt x="785075" y="12204"/>
                  </a:lnTo>
                  <a:close/>
                </a:path>
                <a:path w="1099820" h="811529">
                  <a:moveTo>
                    <a:pt x="809231" y="20320"/>
                  </a:moveTo>
                  <a:lnTo>
                    <a:pt x="802462" y="20320"/>
                  </a:lnTo>
                  <a:lnTo>
                    <a:pt x="794435" y="19050"/>
                  </a:lnTo>
                  <a:lnTo>
                    <a:pt x="789457" y="20320"/>
                  </a:lnTo>
                  <a:lnTo>
                    <a:pt x="787514" y="20320"/>
                  </a:lnTo>
                  <a:lnTo>
                    <a:pt x="785088" y="17780"/>
                  </a:lnTo>
                  <a:lnTo>
                    <a:pt x="786079" y="16510"/>
                  </a:lnTo>
                  <a:lnTo>
                    <a:pt x="780923" y="17780"/>
                  </a:lnTo>
                  <a:lnTo>
                    <a:pt x="780237" y="17780"/>
                  </a:lnTo>
                  <a:lnTo>
                    <a:pt x="773137" y="15240"/>
                  </a:lnTo>
                  <a:lnTo>
                    <a:pt x="775449" y="14681"/>
                  </a:lnTo>
                  <a:lnTo>
                    <a:pt x="778497" y="15240"/>
                  </a:lnTo>
                  <a:lnTo>
                    <a:pt x="776452" y="14439"/>
                  </a:lnTo>
                  <a:lnTo>
                    <a:pt x="778408" y="13970"/>
                  </a:lnTo>
                  <a:lnTo>
                    <a:pt x="775258" y="13970"/>
                  </a:lnTo>
                  <a:lnTo>
                    <a:pt x="772033" y="12700"/>
                  </a:lnTo>
                  <a:lnTo>
                    <a:pt x="770724" y="11430"/>
                  </a:lnTo>
                  <a:lnTo>
                    <a:pt x="763358" y="13970"/>
                  </a:lnTo>
                  <a:lnTo>
                    <a:pt x="764692" y="12700"/>
                  </a:lnTo>
                  <a:lnTo>
                    <a:pt x="766038" y="11430"/>
                  </a:lnTo>
                  <a:lnTo>
                    <a:pt x="758698" y="10160"/>
                  </a:lnTo>
                  <a:lnTo>
                    <a:pt x="755484" y="10160"/>
                  </a:lnTo>
                  <a:lnTo>
                    <a:pt x="759942" y="12700"/>
                  </a:lnTo>
                  <a:lnTo>
                    <a:pt x="756373" y="12700"/>
                  </a:lnTo>
                  <a:lnTo>
                    <a:pt x="750214" y="11430"/>
                  </a:lnTo>
                  <a:lnTo>
                    <a:pt x="751535" y="8890"/>
                  </a:lnTo>
                  <a:lnTo>
                    <a:pt x="752195" y="7620"/>
                  </a:lnTo>
                  <a:lnTo>
                    <a:pt x="742556" y="6350"/>
                  </a:lnTo>
                  <a:lnTo>
                    <a:pt x="733552" y="7620"/>
                  </a:lnTo>
                  <a:lnTo>
                    <a:pt x="725182" y="8890"/>
                  </a:lnTo>
                  <a:lnTo>
                    <a:pt x="723950" y="8483"/>
                  </a:lnTo>
                  <a:lnTo>
                    <a:pt x="721360" y="11430"/>
                  </a:lnTo>
                  <a:lnTo>
                    <a:pt x="715175" y="10160"/>
                  </a:lnTo>
                  <a:lnTo>
                    <a:pt x="708914" y="5080"/>
                  </a:lnTo>
                  <a:lnTo>
                    <a:pt x="706932" y="5080"/>
                  </a:lnTo>
                  <a:lnTo>
                    <a:pt x="698449" y="2540"/>
                  </a:lnTo>
                  <a:lnTo>
                    <a:pt x="698779" y="10160"/>
                  </a:lnTo>
                  <a:lnTo>
                    <a:pt x="689902" y="7620"/>
                  </a:lnTo>
                  <a:lnTo>
                    <a:pt x="691019" y="8890"/>
                  </a:lnTo>
                  <a:lnTo>
                    <a:pt x="691984" y="12700"/>
                  </a:lnTo>
                  <a:lnTo>
                    <a:pt x="685342" y="13970"/>
                  </a:lnTo>
                  <a:lnTo>
                    <a:pt x="679157" y="12700"/>
                  </a:lnTo>
                  <a:lnTo>
                    <a:pt x="678472" y="10160"/>
                  </a:lnTo>
                  <a:lnTo>
                    <a:pt x="677786" y="7620"/>
                  </a:lnTo>
                  <a:lnTo>
                    <a:pt x="682675" y="7620"/>
                  </a:lnTo>
                  <a:lnTo>
                    <a:pt x="681812" y="7797"/>
                  </a:lnTo>
                  <a:lnTo>
                    <a:pt x="682066" y="8128"/>
                  </a:lnTo>
                  <a:lnTo>
                    <a:pt x="683298" y="8077"/>
                  </a:lnTo>
                  <a:lnTo>
                    <a:pt x="683806" y="7734"/>
                  </a:lnTo>
                  <a:lnTo>
                    <a:pt x="688543" y="7620"/>
                  </a:lnTo>
                  <a:lnTo>
                    <a:pt x="687336" y="6350"/>
                  </a:lnTo>
                  <a:lnTo>
                    <a:pt x="685279" y="6350"/>
                  </a:lnTo>
                  <a:lnTo>
                    <a:pt x="677087" y="6350"/>
                  </a:lnTo>
                  <a:lnTo>
                    <a:pt x="664578" y="6350"/>
                  </a:lnTo>
                  <a:lnTo>
                    <a:pt x="657644" y="6350"/>
                  </a:lnTo>
                  <a:lnTo>
                    <a:pt x="658876" y="7620"/>
                  </a:lnTo>
                  <a:lnTo>
                    <a:pt x="649363" y="7620"/>
                  </a:lnTo>
                  <a:lnTo>
                    <a:pt x="647966" y="8890"/>
                  </a:lnTo>
                  <a:lnTo>
                    <a:pt x="644131" y="10160"/>
                  </a:lnTo>
                  <a:lnTo>
                    <a:pt x="639445" y="8890"/>
                  </a:lnTo>
                  <a:lnTo>
                    <a:pt x="641527" y="7620"/>
                  </a:lnTo>
                  <a:lnTo>
                    <a:pt x="645680" y="5080"/>
                  </a:lnTo>
                  <a:lnTo>
                    <a:pt x="637476" y="7620"/>
                  </a:lnTo>
                  <a:lnTo>
                    <a:pt x="632421" y="6350"/>
                  </a:lnTo>
                  <a:lnTo>
                    <a:pt x="634377" y="5080"/>
                  </a:lnTo>
                  <a:lnTo>
                    <a:pt x="638302" y="2540"/>
                  </a:lnTo>
                  <a:lnTo>
                    <a:pt x="630859" y="5080"/>
                  </a:lnTo>
                  <a:lnTo>
                    <a:pt x="628637" y="3810"/>
                  </a:lnTo>
                  <a:lnTo>
                    <a:pt x="619887" y="3810"/>
                  </a:lnTo>
                  <a:lnTo>
                    <a:pt x="615556" y="3810"/>
                  </a:lnTo>
                  <a:lnTo>
                    <a:pt x="613232" y="3810"/>
                  </a:lnTo>
                  <a:lnTo>
                    <a:pt x="617588" y="6350"/>
                  </a:lnTo>
                  <a:lnTo>
                    <a:pt x="612952" y="8890"/>
                  </a:lnTo>
                  <a:lnTo>
                    <a:pt x="609803" y="7620"/>
                  </a:lnTo>
                  <a:lnTo>
                    <a:pt x="603643" y="11430"/>
                  </a:lnTo>
                  <a:lnTo>
                    <a:pt x="602780" y="8890"/>
                  </a:lnTo>
                  <a:lnTo>
                    <a:pt x="602348" y="7620"/>
                  </a:lnTo>
                  <a:lnTo>
                    <a:pt x="606425" y="7620"/>
                  </a:lnTo>
                  <a:lnTo>
                    <a:pt x="606412" y="6350"/>
                  </a:lnTo>
                  <a:lnTo>
                    <a:pt x="606120" y="3810"/>
                  </a:lnTo>
                  <a:lnTo>
                    <a:pt x="603415" y="3810"/>
                  </a:lnTo>
                  <a:lnTo>
                    <a:pt x="603046" y="2540"/>
                  </a:lnTo>
                  <a:lnTo>
                    <a:pt x="599516" y="2540"/>
                  </a:lnTo>
                  <a:lnTo>
                    <a:pt x="597509" y="3810"/>
                  </a:lnTo>
                  <a:lnTo>
                    <a:pt x="595490" y="6350"/>
                  </a:lnTo>
                  <a:lnTo>
                    <a:pt x="590613" y="7620"/>
                  </a:lnTo>
                  <a:lnTo>
                    <a:pt x="591693" y="5080"/>
                  </a:lnTo>
                  <a:lnTo>
                    <a:pt x="590105" y="4521"/>
                  </a:lnTo>
                  <a:lnTo>
                    <a:pt x="588645" y="7620"/>
                  </a:lnTo>
                  <a:lnTo>
                    <a:pt x="585216" y="8890"/>
                  </a:lnTo>
                  <a:lnTo>
                    <a:pt x="578916" y="7620"/>
                  </a:lnTo>
                  <a:lnTo>
                    <a:pt x="578599" y="11430"/>
                  </a:lnTo>
                  <a:lnTo>
                    <a:pt x="579094" y="11430"/>
                  </a:lnTo>
                  <a:lnTo>
                    <a:pt x="578015" y="13970"/>
                  </a:lnTo>
                  <a:lnTo>
                    <a:pt x="571423" y="13970"/>
                  </a:lnTo>
                  <a:lnTo>
                    <a:pt x="568464" y="16510"/>
                  </a:lnTo>
                  <a:lnTo>
                    <a:pt x="565785" y="13970"/>
                  </a:lnTo>
                  <a:lnTo>
                    <a:pt x="564451" y="12700"/>
                  </a:lnTo>
                  <a:lnTo>
                    <a:pt x="561784" y="10160"/>
                  </a:lnTo>
                  <a:lnTo>
                    <a:pt x="555358" y="12700"/>
                  </a:lnTo>
                  <a:lnTo>
                    <a:pt x="552119" y="11430"/>
                  </a:lnTo>
                  <a:lnTo>
                    <a:pt x="554659" y="8890"/>
                  </a:lnTo>
                  <a:lnTo>
                    <a:pt x="551853" y="8890"/>
                  </a:lnTo>
                  <a:lnTo>
                    <a:pt x="548741" y="9994"/>
                  </a:lnTo>
                  <a:lnTo>
                    <a:pt x="548741" y="13970"/>
                  </a:lnTo>
                  <a:lnTo>
                    <a:pt x="545947" y="15900"/>
                  </a:lnTo>
                  <a:lnTo>
                    <a:pt x="547509" y="17780"/>
                  </a:lnTo>
                  <a:lnTo>
                    <a:pt x="545592" y="16510"/>
                  </a:lnTo>
                  <a:lnTo>
                    <a:pt x="545325" y="16332"/>
                  </a:lnTo>
                  <a:lnTo>
                    <a:pt x="545071" y="16510"/>
                  </a:lnTo>
                  <a:lnTo>
                    <a:pt x="545147" y="16217"/>
                  </a:lnTo>
                  <a:lnTo>
                    <a:pt x="543217" y="14947"/>
                  </a:lnTo>
                  <a:lnTo>
                    <a:pt x="546366" y="13970"/>
                  </a:lnTo>
                  <a:lnTo>
                    <a:pt x="548741" y="13970"/>
                  </a:lnTo>
                  <a:lnTo>
                    <a:pt x="548741" y="9994"/>
                  </a:lnTo>
                  <a:lnTo>
                    <a:pt x="544652" y="11430"/>
                  </a:lnTo>
                  <a:lnTo>
                    <a:pt x="543458" y="6350"/>
                  </a:lnTo>
                  <a:lnTo>
                    <a:pt x="535838" y="10160"/>
                  </a:lnTo>
                  <a:lnTo>
                    <a:pt x="537832" y="12103"/>
                  </a:lnTo>
                  <a:lnTo>
                    <a:pt x="533565" y="15240"/>
                  </a:lnTo>
                  <a:lnTo>
                    <a:pt x="541972" y="12700"/>
                  </a:lnTo>
                  <a:lnTo>
                    <a:pt x="546188" y="11430"/>
                  </a:lnTo>
                  <a:lnTo>
                    <a:pt x="542023" y="14147"/>
                  </a:lnTo>
                  <a:lnTo>
                    <a:pt x="541743" y="13970"/>
                  </a:lnTo>
                  <a:lnTo>
                    <a:pt x="541413" y="14541"/>
                  </a:lnTo>
                  <a:lnTo>
                    <a:pt x="538391" y="16510"/>
                  </a:lnTo>
                  <a:lnTo>
                    <a:pt x="540715" y="15748"/>
                  </a:lnTo>
                  <a:lnTo>
                    <a:pt x="537324" y="21590"/>
                  </a:lnTo>
                  <a:lnTo>
                    <a:pt x="530898" y="19050"/>
                  </a:lnTo>
                  <a:lnTo>
                    <a:pt x="530225" y="12700"/>
                  </a:lnTo>
                  <a:lnTo>
                    <a:pt x="523481" y="12700"/>
                  </a:lnTo>
                  <a:lnTo>
                    <a:pt x="517118" y="15240"/>
                  </a:lnTo>
                  <a:lnTo>
                    <a:pt x="510298" y="17780"/>
                  </a:lnTo>
                  <a:lnTo>
                    <a:pt x="502119" y="19050"/>
                  </a:lnTo>
                  <a:lnTo>
                    <a:pt x="506120" y="19050"/>
                  </a:lnTo>
                  <a:lnTo>
                    <a:pt x="504926" y="21590"/>
                  </a:lnTo>
                  <a:lnTo>
                    <a:pt x="498856" y="20320"/>
                  </a:lnTo>
                  <a:lnTo>
                    <a:pt x="495185" y="22860"/>
                  </a:lnTo>
                  <a:lnTo>
                    <a:pt x="495173" y="20320"/>
                  </a:lnTo>
                  <a:lnTo>
                    <a:pt x="492633" y="20320"/>
                  </a:lnTo>
                  <a:lnTo>
                    <a:pt x="490778" y="19050"/>
                  </a:lnTo>
                  <a:lnTo>
                    <a:pt x="491236" y="20320"/>
                  </a:lnTo>
                  <a:lnTo>
                    <a:pt x="482015" y="20320"/>
                  </a:lnTo>
                  <a:lnTo>
                    <a:pt x="481723" y="24130"/>
                  </a:lnTo>
                  <a:lnTo>
                    <a:pt x="475907" y="22860"/>
                  </a:lnTo>
                  <a:lnTo>
                    <a:pt x="466090" y="22860"/>
                  </a:lnTo>
                  <a:lnTo>
                    <a:pt x="466090" y="30480"/>
                  </a:lnTo>
                  <a:lnTo>
                    <a:pt x="456882" y="31750"/>
                  </a:lnTo>
                  <a:lnTo>
                    <a:pt x="459143" y="29210"/>
                  </a:lnTo>
                  <a:lnTo>
                    <a:pt x="454672" y="27940"/>
                  </a:lnTo>
                  <a:lnTo>
                    <a:pt x="452755" y="26670"/>
                  </a:lnTo>
                  <a:lnTo>
                    <a:pt x="447001" y="33020"/>
                  </a:lnTo>
                  <a:lnTo>
                    <a:pt x="443750" y="31750"/>
                  </a:lnTo>
                  <a:lnTo>
                    <a:pt x="442671" y="33020"/>
                  </a:lnTo>
                  <a:lnTo>
                    <a:pt x="442760" y="34290"/>
                  </a:lnTo>
                  <a:lnTo>
                    <a:pt x="439305" y="35560"/>
                  </a:lnTo>
                  <a:lnTo>
                    <a:pt x="434060" y="36830"/>
                  </a:lnTo>
                  <a:lnTo>
                    <a:pt x="437578" y="38100"/>
                  </a:lnTo>
                  <a:lnTo>
                    <a:pt x="432142" y="36830"/>
                  </a:lnTo>
                  <a:lnTo>
                    <a:pt x="419277" y="39370"/>
                  </a:lnTo>
                  <a:lnTo>
                    <a:pt x="412991" y="41910"/>
                  </a:lnTo>
                  <a:lnTo>
                    <a:pt x="406908" y="43180"/>
                  </a:lnTo>
                  <a:lnTo>
                    <a:pt x="402094" y="41910"/>
                  </a:lnTo>
                  <a:lnTo>
                    <a:pt x="395668" y="44450"/>
                  </a:lnTo>
                  <a:lnTo>
                    <a:pt x="387997" y="46990"/>
                  </a:lnTo>
                  <a:lnTo>
                    <a:pt x="382092" y="49530"/>
                  </a:lnTo>
                  <a:lnTo>
                    <a:pt x="382257" y="48475"/>
                  </a:lnTo>
                  <a:lnTo>
                    <a:pt x="378625" y="49530"/>
                  </a:lnTo>
                  <a:lnTo>
                    <a:pt x="376834" y="52070"/>
                  </a:lnTo>
                  <a:lnTo>
                    <a:pt x="374840" y="54610"/>
                  </a:lnTo>
                  <a:lnTo>
                    <a:pt x="369862" y="55880"/>
                  </a:lnTo>
                  <a:lnTo>
                    <a:pt x="364083" y="54610"/>
                  </a:lnTo>
                  <a:lnTo>
                    <a:pt x="374205" y="52070"/>
                  </a:lnTo>
                  <a:lnTo>
                    <a:pt x="370865" y="52070"/>
                  </a:lnTo>
                  <a:lnTo>
                    <a:pt x="367588" y="49530"/>
                  </a:lnTo>
                  <a:lnTo>
                    <a:pt x="363181" y="52070"/>
                  </a:lnTo>
                  <a:lnTo>
                    <a:pt x="358000" y="54610"/>
                  </a:lnTo>
                  <a:lnTo>
                    <a:pt x="352450" y="54610"/>
                  </a:lnTo>
                  <a:lnTo>
                    <a:pt x="353809" y="53340"/>
                  </a:lnTo>
                  <a:lnTo>
                    <a:pt x="348272" y="53340"/>
                  </a:lnTo>
                  <a:lnTo>
                    <a:pt x="343103" y="59690"/>
                  </a:lnTo>
                  <a:lnTo>
                    <a:pt x="335368" y="62179"/>
                  </a:lnTo>
                  <a:lnTo>
                    <a:pt x="334911" y="60960"/>
                  </a:lnTo>
                  <a:lnTo>
                    <a:pt x="330847" y="67310"/>
                  </a:lnTo>
                  <a:lnTo>
                    <a:pt x="315937" y="74256"/>
                  </a:lnTo>
                  <a:lnTo>
                    <a:pt x="317449" y="74930"/>
                  </a:lnTo>
                  <a:lnTo>
                    <a:pt x="311277" y="77470"/>
                  </a:lnTo>
                  <a:lnTo>
                    <a:pt x="303415" y="77470"/>
                  </a:lnTo>
                  <a:lnTo>
                    <a:pt x="301612" y="74930"/>
                  </a:lnTo>
                  <a:lnTo>
                    <a:pt x="307695" y="72390"/>
                  </a:lnTo>
                  <a:lnTo>
                    <a:pt x="303047" y="69850"/>
                  </a:lnTo>
                  <a:lnTo>
                    <a:pt x="299770" y="76200"/>
                  </a:lnTo>
                  <a:lnTo>
                    <a:pt x="296291" y="77470"/>
                  </a:lnTo>
                  <a:lnTo>
                    <a:pt x="296037" y="74930"/>
                  </a:lnTo>
                  <a:lnTo>
                    <a:pt x="286766" y="80010"/>
                  </a:lnTo>
                  <a:lnTo>
                    <a:pt x="288493" y="83820"/>
                  </a:lnTo>
                  <a:lnTo>
                    <a:pt x="278384" y="87630"/>
                  </a:lnTo>
                  <a:lnTo>
                    <a:pt x="279958" y="88900"/>
                  </a:lnTo>
                  <a:lnTo>
                    <a:pt x="276377" y="95250"/>
                  </a:lnTo>
                  <a:lnTo>
                    <a:pt x="275971" y="93980"/>
                  </a:lnTo>
                  <a:lnTo>
                    <a:pt x="274358" y="88900"/>
                  </a:lnTo>
                  <a:lnTo>
                    <a:pt x="270370" y="93980"/>
                  </a:lnTo>
                  <a:lnTo>
                    <a:pt x="266852" y="90170"/>
                  </a:lnTo>
                  <a:lnTo>
                    <a:pt x="263766" y="93980"/>
                  </a:lnTo>
                  <a:lnTo>
                    <a:pt x="256286" y="100330"/>
                  </a:lnTo>
                  <a:lnTo>
                    <a:pt x="250444" y="104140"/>
                  </a:lnTo>
                  <a:lnTo>
                    <a:pt x="252450" y="100330"/>
                  </a:lnTo>
                  <a:lnTo>
                    <a:pt x="257492" y="96520"/>
                  </a:lnTo>
                  <a:lnTo>
                    <a:pt x="259181" y="95250"/>
                  </a:lnTo>
                  <a:lnTo>
                    <a:pt x="262953" y="90170"/>
                  </a:lnTo>
                  <a:lnTo>
                    <a:pt x="259410" y="92710"/>
                  </a:lnTo>
                  <a:lnTo>
                    <a:pt x="251091" y="96520"/>
                  </a:lnTo>
                  <a:lnTo>
                    <a:pt x="250266" y="100330"/>
                  </a:lnTo>
                  <a:lnTo>
                    <a:pt x="251485" y="99060"/>
                  </a:lnTo>
                  <a:lnTo>
                    <a:pt x="252780" y="96520"/>
                  </a:lnTo>
                  <a:lnTo>
                    <a:pt x="254495" y="96520"/>
                  </a:lnTo>
                  <a:lnTo>
                    <a:pt x="251688" y="101600"/>
                  </a:lnTo>
                  <a:lnTo>
                    <a:pt x="247015" y="106680"/>
                  </a:lnTo>
                  <a:lnTo>
                    <a:pt x="244716" y="107950"/>
                  </a:lnTo>
                  <a:lnTo>
                    <a:pt x="292620" y="107950"/>
                  </a:lnTo>
                  <a:lnTo>
                    <a:pt x="296430" y="106680"/>
                  </a:lnTo>
                  <a:lnTo>
                    <a:pt x="299237" y="104140"/>
                  </a:lnTo>
                  <a:lnTo>
                    <a:pt x="300634" y="102870"/>
                  </a:lnTo>
                  <a:lnTo>
                    <a:pt x="302031" y="99060"/>
                  </a:lnTo>
                  <a:lnTo>
                    <a:pt x="304215" y="95250"/>
                  </a:lnTo>
                  <a:lnTo>
                    <a:pt x="310781" y="93980"/>
                  </a:lnTo>
                  <a:lnTo>
                    <a:pt x="308940" y="99060"/>
                  </a:lnTo>
                  <a:lnTo>
                    <a:pt x="317728" y="93980"/>
                  </a:lnTo>
                  <a:lnTo>
                    <a:pt x="322122" y="91440"/>
                  </a:lnTo>
                  <a:lnTo>
                    <a:pt x="350469" y="81280"/>
                  </a:lnTo>
                  <a:lnTo>
                    <a:pt x="358609" y="77470"/>
                  </a:lnTo>
                  <a:lnTo>
                    <a:pt x="364032" y="74930"/>
                  </a:lnTo>
                  <a:lnTo>
                    <a:pt x="363181" y="76200"/>
                  </a:lnTo>
                  <a:lnTo>
                    <a:pt x="363486" y="77470"/>
                  </a:lnTo>
                  <a:lnTo>
                    <a:pt x="361670" y="77470"/>
                  </a:lnTo>
                  <a:lnTo>
                    <a:pt x="366433" y="78740"/>
                  </a:lnTo>
                  <a:lnTo>
                    <a:pt x="372300" y="74930"/>
                  </a:lnTo>
                  <a:lnTo>
                    <a:pt x="376212" y="72390"/>
                  </a:lnTo>
                  <a:lnTo>
                    <a:pt x="375653" y="71120"/>
                  </a:lnTo>
                  <a:lnTo>
                    <a:pt x="378637" y="69850"/>
                  </a:lnTo>
                  <a:lnTo>
                    <a:pt x="376910" y="72390"/>
                  </a:lnTo>
                  <a:lnTo>
                    <a:pt x="379006" y="72390"/>
                  </a:lnTo>
                  <a:lnTo>
                    <a:pt x="383362" y="73660"/>
                  </a:lnTo>
                  <a:lnTo>
                    <a:pt x="386130" y="69850"/>
                  </a:lnTo>
                  <a:lnTo>
                    <a:pt x="387985" y="67310"/>
                  </a:lnTo>
                  <a:lnTo>
                    <a:pt x="391312" y="68580"/>
                  </a:lnTo>
                  <a:lnTo>
                    <a:pt x="389293" y="69850"/>
                  </a:lnTo>
                  <a:lnTo>
                    <a:pt x="391515" y="68580"/>
                  </a:lnTo>
                  <a:lnTo>
                    <a:pt x="401421" y="67310"/>
                  </a:lnTo>
                  <a:lnTo>
                    <a:pt x="398132" y="64770"/>
                  </a:lnTo>
                  <a:lnTo>
                    <a:pt x="405536" y="64770"/>
                  </a:lnTo>
                  <a:lnTo>
                    <a:pt x="408432" y="62230"/>
                  </a:lnTo>
                  <a:lnTo>
                    <a:pt x="411340" y="59690"/>
                  </a:lnTo>
                  <a:lnTo>
                    <a:pt x="417360" y="59690"/>
                  </a:lnTo>
                  <a:lnTo>
                    <a:pt x="417220" y="59893"/>
                  </a:lnTo>
                  <a:lnTo>
                    <a:pt x="416941" y="60172"/>
                  </a:lnTo>
                  <a:lnTo>
                    <a:pt x="416839" y="60566"/>
                  </a:lnTo>
                  <a:lnTo>
                    <a:pt x="421906" y="60642"/>
                  </a:lnTo>
                  <a:lnTo>
                    <a:pt x="420395" y="59893"/>
                  </a:lnTo>
                  <a:lnTo>
                    <a:pt x="418922" y="59626"/>
                  </a:lnTo>
                  <a:lnTo>
                    <a:pt x="417537" y="59588"/>
                  </a:lnTo>
                  <a:lnTo>
                    <a:pt x="420268" y="55880"/>
                  </a:lnTo>
                  <a:lnTo>
                    <a:pt x="430034" y="58420"/>
                  </a:lnTo>
                  <a:lnTo>
                    <a:pt x="430072" y="53340"/>
                  </a:lnTo>
                  <a:lnTo>
                    <a:pt x="430745" y="58420"/>
                  </a:lnTo>
                  <a:lnTo>
                    <a:pt x="443560" y="54610"/>
                  </a:lnTo>
                  <a:lnTo>
                    <a:pt x="445579" y="53340"/>
                  </a:lnTo>
                  <a:lnTo>
                    <a:pt x="447598" y="52070"/>
                  </a:lnTo>
                  <a:lnTo>
                    <a:pt x="446405" y="53340"/>
                  </a:lnTo>
                  <a:lnTo>
                    <a:pt x="451878" y="52070"/>
                  </a:lnTo>
                  <a:lnTo>
                    <a:pt x="450545" y="54610"/>
                  </a:lnTo>
                  <a:lnTo>
                    <a:pt x="455676" y="53340"/>
                  </a:lnTo>
                  <a:lnTo>
                    <a:pt x="460222" y="52070"/>
                  </a:lnTo>
                  <a:lnTo>
                    <a:pt x="458787" y="49530"/>
                  </a:lnTo>
                  <a:lnTo>
                    <a:pt x="466267" y="49530"/>
                  </a:lnTo>
                  <a:lnTo>
                    <a:pt x="472833" y="46990"/>
                  </a:lnTo>
                  <a:lnTo>
                    <a:pt x="478688" y="45720"/>
                  </a:lnTo>
                  <a:lnTo>
                    <a:pt x="483997" y="46990"/>
                  </a:lnTo>
                  <a:lnTo>
                    <a:pt x="487743" y="45720"/>
                  </a:lnTo>
                  <a:lnTo>
                    <a:pt x="495122" y="43180"/>
                  </a:lnTo>
                  <a:lnTo>
                    <a:pt x="505891" y="39370"/>
                  </a:lnTo>
                  <a:lnTo>
                    <a:pt x="511962" y="38277"/>
                  </a:lnTo>
                  <a:lnTo>
                    <a:pt x="512953" y="41910"/>
                  </a:lnTo>
                  <a:lnTo>
                    <a:pt x="521779" y="39370"/>
                  </a:lnTo>
                  <a:lnTo>
                    <a:pt x="523595" y="38773"/>
                  </a:lnTo>
                  <a:lnTo>
                    <a:pt x="516039" y="37553"/>
                  </a:lnTo>
                  <a:lnTo>
                    <a:pt x="520090" y="36830"/>
                  </a:lnTo>
                  <a:lnTo>
                    <a:pt x="527050" y="34290"/>
                  </a:lnTo>
                  <a:lnTo>
                    <a:pt x="527164" y="37617"/>
                  </a:lnTo>
                  <a:lnTo>
                    <a:pt x="537425" y="34290"/>
                  </a:lnTo>
                  <a:lnTo>
                    <a:pt x="546493" y="33020"/>
                  </a:lnTo>
                  <a:lnTo>
                    <a:pt x="549998" y="33020"/>
                  </a:lnTo>
                  <a:lnTo>
                    <a:pt x="545198" y="35369"/>
                  </a:lnTo>
                  <a:lnTo>
                    <a:pt x="572338" y="31750"/>
                  </a:lnTo>
                  <a:lnTo>
                    <a:pt x="581291" y="30480"/>
                  </a:lnTo>
                  <a:lnTo>
                    <a:pt x="580034" y="31750"/>
                  </a:lnTo>
                  <a:lnTo>
                    <a:pt x="584377" y="31750"/>
                  </a:lnTo>
                  <a:lnTo>
                    <a:pt x="583920" y="29210"/>
                  </a:lnTo>
                  <a:lnTo>
                    <a:pt x="581698" y="30480"/>
                  </a:lnTo>
                  <a:lnTo>
                    <a:pt x="577646" y="27940"/>
                  </a:lnTo>
                  <a:lnTo>
                    <a:pt x="587286" y="24130"/>
                  </a:lnTo>
                  <a:lnTo>
                    <a:pt x="590499" y="22860"/>
                  </a:lnTo>
                  <a:lnTo>
                    <a:pt x="590651" y="21590"/>
                  </a:lnTo>
                  <a:lnTo>
                    <a:pt x="557758" y="21590"/>
                  </a:lnTo>
                  <a:lnTo>
                    <a:pt x="590651" y="21577"/>
                  </a:lnTo>
                  <a:lnTo>
                    <a:pt x="590816" y="20320"/>
                  </a:lnTo>
                  <a:lnTo>
                    <a:pt x="591096" y="24130"/>
                  </a:lnTo>
                  <a:lnTo>
                    <a:pt x="594753" y="25400"/>
                  </a:lnTo>
                  <a:lnTo>
                    <a:pt x="597966" y="26670"/>
                  </a:lnTo>
                  <a:lnTo>
                    <a:pt x="596976" y="30480"/>
                  </a:lnTo>
                  <a:lnTo>
                    <a:pt x="598500" y="30480"/>
                  </a:lnTo>
                  <a:lnTo>
                    <a:pt x="600367" y="29210"/>
                  </a:lnTo>
                  <a:lnTo>
                    <a:pt x="599909" y="26670"/>
                  </a:lnTo>
                  <a:lnTo>
                    <a:pt x="602246" y="27940"/>
                  </a:lnTo>
                  <a:lnTo>
                    <a:pt x="603034" y="27940"/>
                  </a:lnTo>
                  <a:lnTo>
                    <a:pt x="600811" y="30480"/>
                  </a:lnTo>
                  <a:lnTo>
                    <a:pt x="609155" y="29210"/>
                  </a:lnTo>
                  <a:lnTo>
                    <a:pt x="606031" y="26670"/>
                  </a:lnTo>
                  <a:lnTo>
                    <a:pt x="613702" y="25400"/>
                  </a:lnTo>
                  <a:lnTo>
                    <a:pt x="613740" y="26670"/>
                  </a:lnTo>
                  <a:lnTo>
                    <a:pt x="612203" y="27940"/>
                  </a:lnTo>
                  <a:lnTo>
                    <a:pt x="611492" y="29210"/>
                  </a:lnTo>
                  <a:lnTo>
                    <a:pt x="615226" y="26670"/>
                  </a:lnTo>
                  <a:lnTo>
                    <a:pt x="617143" y="25400"/>
                  </a:lnTo>
                  <a:lnTo>
                    <a:pt x="619061" y="24130"/>
                  </a:lnTo>
                  <a:lnTo>
                    <a:pt x="625576" y="25400"/>
                  </a:lnTo>
                  <a:lnTo>
                    <a:pt x="625208" y="25400"/>
                  </a:lnTo>
                  <a:lnTo>
                    <a:pt x="625817" y="26377"/>
                  </a:lnTo>
                  <a:lnTo>
                    <a:pt x="631875" y="25400"/>
                  </a:lnTo>
                  <a:lnTo>
                    <a:pt x="635520" y="24130"/>
                  </a:lnTo>
                  <a:lnTo>
                    <a:pt x="639165" y="22860"/>
                  </a:lnTo>
                  <a:lnTo>
                    <a:pt x="646696" y="21590"/>
                  </a:lnTo>
                  <a:lnTo>
                    <a:pt x="655205" y="21590"/>
                  </a:lnTo>
                  <a:lnTo>
                    <a:pt x="651624" y="26670"/>
                  </a:lnTo>
                  <a:lnTo>
                    <a:pt x="659371" y="24130"/>
                  </a:lnTo>
                  <a:lnTo>
                    <a:pt x="660031" y="27940"/>
                  </a:lnTo>
                  <a:lnTo>
                    <a:pt x="666597" y="26670"/>
                  </a:lnTo>
                  <a:lnTo>
                    <a:pt x="663956" y="24130"/>
                  </a:lnTo>
                  <a:lnTo>
                    <a:pt x="669696" y="24130"/>
                  </a:lnTo>
                  <a:lnTo>
                    <a:pt x="674827" y="21590"/>
                  </a:lnTo>
                  <a:lnTo>
                    <a:pt x="679767" y="22860"/>
                  </a:lnTo>
                  <a:lnTo>
                    <a:pt x="675462" y="24130"/>
                  </a:lnTo>
                  <a:lnTo>
                    <a:pt x="686257" y="24130"/>
                  </a:lnTo>
                  <a:lnTo>
                    <a:pt x="680186" y="21590"/>
                  </a:lnTo>
                  <a:lnTo>
                    <a:pt x="686054" y="20320"/>
                  </a:lnTo>
                  <a:lnTo>
                    <a:pt x="681774" y="17780"/>
                  </a:lnTo>
                  <a:lnTo>
                    <a:pt x="679640" y="16510"/>
                  </a:lnTo>
                  <a:lnTo>
                    <a:pt x="687324" y="17780"/>
                  </a:lnTo>
                  <a:lnTo>
                    <a:pt x="685749" y="19050"/>
                  </a:lnTo>
                  <a:lnTo>
                    <a:pt x="693115" y="19050"/>
                  </a:lnTo>
                  <a:lnTo>
                    <a:pt x="695185" y="20840"/>
                  </a:lnTo>
                  <a:lnTo>
                    <a:pt x="693521" y="21526"/>
                  </a:lnTo>
                  <a:lnTo>
                    <a:pt x="692213" y="21831"/>
                  </a:lnTo>
                  <a:lnTo>
                    <a:pt x="694296" y="22136"/>
                  </a:lnTo>
                  <a:lnTo>
                    <a:pt x="695909" y="22250"/>
                  </a:lnTo>
                  <a:lnTo>
                    <a:pt x="695960" y="21513"/>
                  </a:lnTo>
                  <a:lnTo>
                    <a:pt x="698931" y="20320"/>
                  </a:lnTo>
                  <a:lnTo>
                    <a:pt x="701929" y="19050"/>
                  </a:lnTo>
                  <a:lnTo>
                    <a:pt x="706158" y="20320"/>
                  </a:lnTo>
                  <a:lnTo>
                    <a:pt x="707224" y="21590"/>
                  </a:lnTo>
                  <a:lnTo>
                    <a:pt x="705091" y="24130"/>
                  </a:lnTo>
                  <a:lnTo>
                    <a:pt x="705789" y="25400"/>
                  </a:lnTo>
                  <a:lnTo>
                    <a:pt x="708736" y="21590"/>
                  </a:lnTo>
                  <a:lnTo>
                    <a:pt x="719315" y="24130"/>
                  </a:lnTo>
                  <a:lnTo>
                    <a:pt x="721779" y="22466"/>
                  </a:lnTo>
                  <a:lnTo>
                    <a:pt x="721652" y="24130"/>
                  </a:lnTo>
                  <a:lnTo>
                    <a:pt x="722020" y="24130"/>
                  </a:lnTo>
                  <a:lnTo>
                    <a:pt x="724547" y="21590"/>
                  </a:lnTo>
                  <a:lnTo>
                    <a:pt x="727163" y="22860"/>
                  </a:lnTo>
                  <a:lnTo>
                    <a:pt x="727506" y="24130"/>
                  </a:lnTo>
                  <a:lnTo>
                    <a:pt x="726973" y="25400"/>
                  </a:lnTo>
                  <a:lnTo>
                    <a:pt x="730135" y="25400"/>
                  </a:lnTo>
                  <a:lnTo>
                    <a:pt x="730173" y="21590"/>
                  </a:lnTo>
                  <a:lnTo>
                    <a:pt x="809053" y="21577"/>
                  </a:lnTo>
                  <a:lnTo>
                    <a:pt x="809231" y="20320"/>
                  </a:lnTo>
                  <a:close/>
                </a:path>
                <a:path w="1099820" h="811529">
                  <a:moveTo>
                    <a:pt x="840867" y="24993"/>
                  </a:moveTo>
                  <a:lnTo>
                    <a:pt x="836853" y="23164"/>
                  </a:lnTo>
                  <a:lnTo>
                    <a:pt x="836371" y="24307"/>
                  </a:lnTo>
                  <a:lnTo>
                    <a:pt x="838873" y="24396"/>
                  </a:lnTo>
                  <a:lnTo>
                    <a:pt x="840867" y="24993"/>
                  </a:lnTo>
                  <a:close/>
                </a:path>
                <a:path w="1099820" h="811529">
                  <a:moveTo>
                    <a:pt x="872782" y="26758"/>
                  </a:moveTo>
                  <a:lnTo>
                    <a:pt x="872667" y="26327"/>
                  </a:lnTo>
                  <a:lnTo>
                    <a:pt x="872528" y="26047"/>
                  </a:lnTo>
                  <a:lnTo>
                    <a:pt x="872451" y="26428"/>
                  </a:lnTo>
                  <a:lnTo>
                    <a:pt x="872553" y="26822"/>
                  </a:lnTo>
                  <a:lnTo>
                    <a:pt x="872769" y="27241"/>
                  </a:lnTo>
                  <a:lnTo>
                    <a:pt x="872782" y="26758"/>
                  </a:lnTo>
                  <a:close/>
                </a:path>
                <a:path w="1099820" h="811529">
                  <a:moveTo>
                    <a:pt x="878420" y="32016"/>
                  </a:moveTo>
                  <a:lnTo>
                    <a:pt x="878078" y="31750"/>
                  </a:lnTo>
                  <a:lnTo>
                    <a:pt x="877709" y="31750"/>
                  </a:lnTo>
                  <a:lnTo>
                    <a:pt x="878420" y="32016"/>
                  </a:lnTo>
                  <a:close/>
                </a:path>
                <a:path w="1099820" h="811529">
                  <a:moveTo>
                    <a:pt x="881049" y="33020"/>
                  </a:moveTo>
                  <a:lnTo>
                    <a:pt x="878420" y="32016"/>
                  </a:lnTo>
                  <a:lnTo>
                    <a:pt x="879703" y="33020"/>
                  </a:lnTo>
                  <a:lnTo>
                    <a:pt x="880237" y="33020"/>
                  </a:lnTo>
                  <a:lnTo>
                    <a:pt x="881049" y="33020"/>
                  </a:lnTo>
                  <a:close/>
                </a:path>
                <a:path w="1099820" h="811529">
                  <a:moveTo>
                    <a:pt x="881354" y="36830"/>
                  </a:moveTo>
                  <a:lnTo>
                    <a:pt x="881113" y="35966"/>
                  </a:lnTo>
                  <a:lnTo>
                    <a:pt x="880389" y="36410"/>
                  </a:lnTo>
                  <a:lnTo>
                    <a:pt x="881354" y="36830"/>
                  </a:lnTo>
                  <a:close/>
                </a:path>
                <a:path w="1099820" h="811529">
                  <a:moveTo>
                    <a:pt x="883272" y="36830"/>
                  </a:moveTo>
                  <a:lnTo>
                    <a:pt x="881646" y="36830"/>
                  </a:lnTo>
                  <a:lnTo>
                    <a:pt x="881557" y="37846"/>
                  </a:lnTo>
                  <a:lnTo>
                    <a:pt x="883272" y="36830"/>
                  </a:lnTo>
                  <a:close/>
                </a:path>
                <a:path w="1099820" h="811529">
                  <a:moveTo>
                    <a:pt x="883793" y="34290"/>
                  </a:moveTo>
                  <a:lnTo>
                    <a:pt x="880237" y="33020"/>
                  </a:lnTo>
                  <a:lnTo>
                    <a:pt x="881113" y="35966"/>
                  </a:lnTo>
                  <a:lnTo>
                    <a:pt x="883793" y="34290"/>
                  </a:lnTo>
                  <a:close/>
                </a:path>
                <a:path w="1099820" h="811529">
                  <a:moveTo>
                    <a:pt x="913180" y="35356"/>
                  </a:moveTo>
                  <a:lnTo>
                    <a:pt x="910501" y="36233"/>
                  </a:lnTo>
                  <a:lnTo>
                    <a:pt x="911771" y="36550"/>
                  </a:lnTo>
                  <a:lnTo>
                    <a:pt x="912241" y="36233"/>
                  </a:lnTo>
                  <a:lnTo>
                    <a:pt x="912710" y="35826"/>
                  </a:lnTo>
                  <a:lnTo>
                    <a:pt x="913180" y="35356"/>
                  </a:lnTo>
                  <a:close/>
                </a:path>
                <a:path w="1099820" h="811529">
                  <a:moveTo>
                    <a:pt x="914209" y="52070"/>
                  </a:moveTo>
                  <a:lnTo>
                    <a:pt x="914069" y="51981"/>
                  </a:lnTo>
                  <a:lnTo>
                    <a:pt x="914209" y="52070"/>
                  </a:lnTo>
                  <a:close/>
                </a:path>
                <a:path w="1099820" h="811529">
                  <a:moveTo>
                    <a:pt x="914971" y="52603"/>
                  </a:moveTo>
                  <a:lnTo>
                    <a:pt x="914641" y="52222"/>
                  </a:lnTo>
                  <a:lnTo>
                    <a:pt x="914209" y="51803"/>
                  </a:lnTo>
                  <a:lnTo>
                    <a:pt x="914273" y="52095"/>
                  </a:lnTo>
                  <a:lnTo>
                    <a:pt x="914463" y="52438"/>
                  </a:lnTo>
                  <a:lnTo>
                    <a:pt x="914958" y="52806"/>
                  </a:lnTo>
                  <a:lnTo>
                    <a:pt x="914971" y="52603"/>
                  </a:lnTo>
                  <a:close/>
                </a:path>
                <a:path w="1099820" h="811529">
                  <a:moveTo>
                    <a:pt x="935253" y="55740"/>
                  </a:moveTo>
                  <a:lnTo>
                    <a:pt x="930922" y="52070"/>
                  </a:lnTo>
                  <a:lnTo>
                    <a:pt x="930071" y="54610"/>
                  </a:lnTo>
                  <a:lnTo>
                    <a:pt x="935024" y="55880"/>
                  </a:lnTo>
                  <a:lnTo>
                    <a:pt x="935253" y="55740"/>
                  </a:lnTo>
                  <a:close/>
                </a:path>
                <a:path w="1099820" h="811529">
                  <a:moveTo>
                    <a:pt x="935405" y="55880"/>
                  </a:moveTo>
                  <a:lnTo>
                    <a:pt x="935367" y="55664"/>
                  </a:lnTo>
                  <a:lnTo>
                    <a:pt x="935405" y="55880"/>
                  </a:lnTo>
                  <a:close/>
                </a:path>
                <a:path w="1099820" h="811529">
                  <a:moveTo>
                    <a:pt x="963129" y="50749"/>
                  </a:moveTo>
                  <a:lnTo>
                    <a:pt x="962977" y="49771"/>
                  </a:lnTo>
                  <a:lnTo>
                    <a:pt x="961847" y="49288"/>
                  </a:lnTo>
                  <a:lnTo>
                    <a:pt x="960551" y="52158"/>
                  </a:lnTo>
                  <a:lnTo>
                    <a:pt x="959713" y="53340"/>
                  </a:lnTo>
                  <a:lnTo>
                    <a:pt x="960742" y="52298"/>
                  </a:lnTo>
                  <a:lnTo>
                    <a:pt x="961783" y="51968"/>
                  </a:lnTo>
                  <a:lnTo>
                    <a:pt x="962875" y="52044"/>
                  </a:lnTo>
                  <a:lnTo>
                    <a:pt x="963079" y="51473"/>
                  </a:lnTo>
                  <a:lnTo>
                    <a:pt x="963129" y="50749"/>
                  </a:lnTo>
                  <a:close/>
                </a:path>
                <a:path w="1099820" h="811529">
                  <a:moveTo>
                    <a:pt x="969581" y="68046"/>
                  </a:moveTo>
                  <a:lnTo>
                    <a:pt x="968705" y="69189"/>
                  </a:lnTo>
                  <a:lnTo>
                    <a:pt x="969175" y="68745"/>
                  </a:lnTo>
                  <a:lnTo>
                    <a:pt x="969378" y="68389"/>
                  </a:lnTo>
                  <a:lnTo>
                    <a:pt x="969581" y="68046"/>
                  </a:lnTo>
                  <a:close/>
                </a:path>
                <a:path w="1099820" h="811529">
                  <a:moveTo>
                    <a:pt x="974229" y="72390"/>
                  </a:moveTo>
                  <a:lnTo>
                    <a:pt x="973950" y="72136"/>
                  </a:lnTo>
                  <a:lnTo>
                    <a:pt x="973048" y="72390"/>
                  </a:lnTo>
                  <a:lnTo>
                    <a:pt x="974229" y="72390"/>
                  </a:lnTo>
                  <a:close/>
                </a:path>
                <a:path w="1099820" h="811529">
                  <a:moveTo>
                    <a:pt x="975017" y="54356"/>
                  </a:moveTo>
                  <a:lnTo>
                    <a:pt x="970915" y="51904"/>
                  </a:lnTo>
                  <a:lnTo>
                    <a:pt x="971346" y="51333"/>
                  </a:lnTo>
                  <a:lnTo>
                    <a:pt x="968235" y="51562"/>
                  </a:lnTo>
                  <a:lnTo>
                    <a:pt x="967498" y="51638"/>
                  </a:lnTo>
                  <a:lnTo>
                    <a:pt x="970457" y="53606"/>
                  </a:lnTo>
                  <a:lnTo>
                    <a:pt x="975017" y="54356"/>
                  </a:lnTo>
                  <a:close/>
                </a:path>
                <a:path w="1099820" h="811529">
                  <a:moveTo>
                    <a:pt x="989368" y="76200"/>
                  </a:moveTo>
                  <a:lnTo>
                    <a:pt x="987082" y="76200"/>
                  </a:lnTo>
                  <a:lnTo>
                    <a:pt x="988669" y="77241"/>
                  </a:lnTo>
                  <a:lnTo>
                    <a:pt x="989368" y="76200"/>
                  </a:lnTo>
                  <a:close/>
                </a:path>
                <a:path w="1099820" h="811529">
                  <a:moveTo>
                    <a:pt x="992517" y="66040"/>
                  </a:moveTo>
                  <a:lnTo>
                    <a:pt x="987640" y="65201"/>
                  </a:lnTo>
                  <a:lnTo>
                    <a:pt x="987590" y="66040"/>
                  </a:lnTo>
                  <a:lnTo>
                    <a:pt x="992517" y="66040"/>
                  </a:lnTo>
                  <a:close/>
                </a:path>
                <a:path w="1099820" h="811529">
                  <a:moveTo>
                    <a:pt x="992847" y="80010"/>
                  </a:moveTo>
                  <a:lnTo>
                    <a:pt x="988669" y="77241"/>
                  </a:lnTo>
                  <a:lnTo>
                    <a:pt x="987666" y="78740"/>
                  </a:lnTo>
                  <a:lnTo>
                    <a:pt x="992847" y="80010"/>
                  </a:lnTo>
                  <a:close/>
                </a:path>
                <a:path w="1099820" h="811529">
                  <a:moveTo>
                    <a:pt x="1004138" y="64096"/>
                  </a:moveTo>
                  <a:lnTo>
                    <a:pt x="1000379" y="61645"/>
                  </a:lnTo>
                  <a:lnTo>
                    <a:pt x="1000086" y="62636"/>
                  </a:lnTo>
                  <a:lnTo>
                    <a:pt x="999528" y="64173"/>
                  </a:lnTo>
                  <a:lnTo>
                    <a:pt x="994994" y="63309"/>
                  </a:lnTo>
                  <a:lnTo>
                    <a:pt x="1002715" y="66903"/>
                  </a:lnTo>
                  <a:lnTo>
                    <a:pt x="1000391" y="63119"/>
                  </a:lnTo>
                  <a:lnTo>
                    <a:pt x="1004138" y="64096"/>
                  </a:lnTo>
                  <a:close/>
                </a:path>
                <a:path w="1099820" h="811529">
                  <a:moveTo>
                    <a:pt x="1036053" y="95262"/>
                  </a:moveTo>
                  <a:lnTo>
                    <a:pt x="1032598" y="89623"/>
                  </a:lnTo>
                  <a:lnTo>
                    <a:pt x="1029804" y="90576"/>
                  </a:lnTo>
                  <a:lnTo>
                    <a:pt x="1031938" y="91681"/>
                  </a:lnTo>
                  <a:lnTo>
                    <a:pt x="1034491" y="95008"/>
                  </a:lnTo>
                  <a:lnTo>
                    <a:pt x="1036053" y="95262"/>
                  </a:lnTo>
                  <a:close/>
                </a:path>
                <a:path w="1099820" h="811529">
                  <a:moveTo>
                    <a:pt x="1037183" y="95440"/>
                  </a:moveTo>
                  <a:lnTo>
                    <a:pt x="1036053" y="95262"/>
                  </a:lnTo>
                  <a:lnTo>
                    <a:pt x="1036408" y="95821"/>
                  </a:lnTo>
                  <a:lnTo>
                    <a:pt x="1037183" y="95440"/>
                  </a:lnTo>
                  <a:close/>
                </a:path>
                <a:path w="1099820" h="811529">
                  <a:moveTo>
                    <a:pt x="1038466" y="94818"/>
                  </a:moveTo>
                  <a:lnTo>
                    <a:pt x="1037183" y="95440"/>
                  </a:lnTo>
                  <a:lnTo>
                    <a:pt x="1037856" y="95554"/>
                  </a:lnTo>
                  <a:lnTo>
                    <a:pt x="1038466" y="94818"/>
                  </a:lnTo>
                  <a:close/>
                </a:path>
                <a:path w="1099820" h="811529">
                  <a:moveTo>
                    <a:pt x="1039228" y="93903"/>
                  </a:moveTo>
                  <a:lnTo>
                    <a:pt x="1038466" y="94818"/>
                  </a:lnTo>
                  <a:lnTo>
                    <a:pt x="1038745" y="94678"/>
                  </a:lnTo>
                  <a:lnTo>
                    <a:pt x="1038999" y="94386"/>
                  </a:lnTo>
                  <a:lnTo>
                    <a:pt x="1039228" y="93903"/>
                  </a:lnTo>
                  <a:close/>
                </a:path>
                <a:path w="1099820" h="811529">
                  <a:moveTo>
                    <a:pt x="1047661" y="97993"/>
                  </a:moveTo>
                  <a:lnTo>
                    <a:pt x="1046276" y="97523"/>
                  </a:lnTo>
                  <a:lnTo>
                    <a:pt x="1045616" y="97231"/>
                  </a:lnTo>
                  <a:lnTo>
                    <a:pt x="1046505" y="97675"/>
                  </a:lnTo>
                  <a:lnTo>
                    <a:pt x="1047140" y="97917"/>
                  </a:lnTo>
                  <a:lnTo>
                    <a:pt x="1047661" y="97993"/>
                  </a:lnTo>
                  <a:close/>
                </a:path>
                <a:path w="1099820" h="811529">
                  <a:moveTo>
                    <a:pt x="1049642" y="97612"/>
                  </a:moveTo>
                  <a:lnTo>
                    <a:pt x="1049426" y="97243"/>
                  </a:lnTo>
                  <a:lnTo>
                    <a:pt x="1048880" y="97878"/>
                  </a:lnTo>
                  <a:lnTo>
                    <a:pt x="1048372" y="98094"/>
                  </a:lnTo>
                  <a:lnTo>
                    <a:pt x="1047661" y="97993"/>
                  </a:lnTo>
                  <a:lnTo>
                    <a:pt x="1049134" y="98386"/>
                  </a:lnTo>
                  <a:lnTo>
                    <a:pt x="1049426" y="98005"/>
                  </a:lnTo>
                  <a:lnTo>
                    <a:pt x="1049642" y="97612"/>
                  </a:lnTo>
                  <a:close/>
                </a:path>
                <a:path w="1099820" h="811529">
                  <a:moveTo>
                    <a:pt x="1051280" y="98806"/>
                  </a:moveTo>
                  <a:lnTo>
                    <a:pt x="1049134" y="98386"/>
                  </a:lnTo>
                  <a:lnTo>
                    <a:pt x="1048791" y="98869"/>
                  </a:lnTo>
                  <a:lnTo>
                    <a:pt x="1049680" y="99034"/>
                  </a:lnTo>
                  <a:lnTo>
                    <a:pt x="1050493" y="98983"/>
                  </a:lnTo>
                  <a:lnTo>
                    <a:pt x="1051280" y="98806"/>
                  </a:lnTo>
                  <a:close/>
                </a:path>
                <a:path w="1099820" h="811529">
                  <a:moveTo>
                    <a:pt x="1054722" y="90170"/>
                  </a:moveTo>
                  <a:lnTo>
                    <a:pt x="1046886" y="91440"/>
                  </a:lnTo>
                  <a:lnTo>
                    <a:pt x="1045972" y="90170"/>
                  </a:lnTo>
                  <a:lnTo>
                    <a:pt x="1045984" y="87630"/>
                  </a:lnTo>
                  <a:lnTo>
                    <a:pt x="1049337" y="87630"/>
                  </a:lnTo>
                  <a:lnTo>
                    <a:pt x="1045692" y="83820"/>
                  </a:lnTo>
                  <a:lnTo>
                    <a:pt x="1044752" y="87630"/>
                  </a:lnTo>
                  <a:lnTo>
                    <a:pt x="1041831" y="83820"/>
                  </a:lnTo>
                  <a:lnTo>
                    <a:pt x="1042263" y="83820"/>
                  </a:lnTo>
                  <a:lnTo>
                    <a:pt x="1037386" y="82550"/>
                  </a:lnTo>
                  <a:lnTo>
                    <a:pt x="1038593" y="82550"/>
                  </a:lnTo>
                  <a:lnTo>
                    <a:pt x="1037831" y="80010"/>
                  </a:lnTo>
                  <a:lnTo>
                    <a:pt x="1040282" y="81280"/>
                  </a:lnTo>
                  <a:lnTo>
                    <a:pt x="1033322" y="76200"/>
                  </a:lnTo>
                  <a:lnTo>
                    <a:pt x="1026325" y="80010"/>
                  </a:lnTo>
                  <a:lnTo>
                    <a:pt x="1025893" y="78740"/>
                  </a:lnTo>
                  <a:lnTo>
                    <a:pt x="1024585" y="74930"/>
                  </a:lnTo>
                  <a:lnTo>
                    <a:pt x="1019949" y="74930"/>
                  </a:lnTo>
                  <a:lnTo>
                    <a:pt x="1018679" y="76200"/>
                  </a:lnTo>
                  <a:lnTo>
                    <a:pt x="1017752" y="77470"/>
                  </a:lnTo>
                  <a:lnTo>
                    <a:pt x="1013460" y="78740"/>
                  </a:lnTo>
                  <a:lnTo>
                    <a:pt x="1012405" y="74930"/>
                  </a:lnTo>
                  <a:lnTo>
                    <a:pt x="1011707" y="72390"/>
                  </a:lnTo>
                  <a:lnTo>
                    <a:pt x="1011351" y="71120"/>
                  </a:lnTo>
                  <a:lnTo>
                    <a:pt x="1010653" y="68580"/>
                  </a:lnTo>
                  <a:lnTo>
                    <a:pt x="1008430" y="71120"/>
                  </a:lnTo>
                  <a:lnTo>
                    <a:pt x="1005141" y="69850"/>
                  </a:lnTo>
                  <a:lnTo>
                    <a:pt x="1006017" y="68580"/>
                  </a:lnTo>
                  <a:lnTo>
                    <a:pt x="1000975" y="69850"/>
                  </a:lnTo>
                  <a:lnTo>
                    <a:pt x="1006259" y="71120"/>
                  </a:lnTo>
                  <a:lnTo>
                    <a:pt x="1003058" y="72390"/>
                  </a:lnTo>
                  <a:lnTo>
                    <a:pt x="1001928" y="71120"/>
                  </a:lnTo>
                  <a:lnTo>
                    <a:pt x="999667" y="68580"/>
                  </a:lnTo>
                  <a:lnTo>
                    <a:pt x="998537" y="67310"/>
                  </a:lnTo>
                  <a:lnTo>
                    <a:pt x="987412" y="68580"/>
                  </a:lnTo>
                  <a:lnTo>
                    <a:pt x="987590" y="66040"/>
                  </a:lnTo>
                  <a:lnTo>
                    <a:pt x="986053" y="66040"/>
                  </a:lnTo>
                  <a:lnTo>
                    <a:pt x="986078" y="64935"/>
                  </a:lnTo>
                  <a:lnTo>
                    <a:pt x="987640" y="65201"/>
                  </a:lnTo>
                  <a:lnTo>
                    <a:pt x="987844" y="62230"/>
                  </a:lnTo>
                  <a:lnTo>
                    <a:pt x="986104" y="63830"/>
                  </a:lnTo>
                  <a:lnTo>
                    <a:pt x="986167" y="59690"/>
                  </a:lnTo>
                  <a:lnTo>
                    <a:pt x="978979" y="64770"/>
                  </a:lnTo>
                  <a:lnTo>
                    <a:pt x="974648" y="60960"/>
                  </a:lnTo>
                  <a:lnTo>
                    <a:pt x="977112" y="58420"/>
                  </a:lnTo>
                  <a:lnTo>
                    <a:pt x="981494" y="60960"/>
                  </a:lnTo>
                  <a:lnTo>
                    <a:pt x="978611" y="58420"/>
                  </a:lnTo>
                  <a:lnTo>
                    <a:pt x="977176" y="57150"/>
                  </a:lnTo>
                  <a:lnTo>
                    <a:pt x="972566" y="60960"/>
                  </a:lnTo>
                  <a:lnTo>
                    <a:pt x="971727" y="59690"/>
                  </a:lnTo>
                  <a:lnTo>
                    <a:pt x="967511" y="53340"/>
                  </a:lnTo>
                  <a:lnTo>
                    <a:pt x="962875" y="52070"/>
                  </a:lnTo>
                  <a:lnTo>
                    <a:pt x="961529" y="55880"/>
                  </a:lnTo>
                  <a:lnTo>
                    <a:pt x="953008" y="52070"/>
                  </a:lnTo>
                  <a:lnTo>
                    <a:pt x="945400" y="50800"/>
                  </a:lnTo>
                  <a:lnTo>
                    <a:pt x="946264" y="49530"/>
                  </a:lnTo>
                  <a:lnTo>
                    <a:pt x="935786" y="45720"/>
                  </a:lnTo>
                  <a:lnTo>
                    <a:pt x="932307" y="44450"/>
                  </a:lnTo>
                  <a:lnTo>
                    <a:pt x="925779" y="41910"/>
                  </a:lnTo>
                  <a:lnTo>
                    <a:pt x="926160" y="40640"/>
                  </a:lnTo>
                  <a:lnTo>
                    <a:pt x="923810" y="44450"/>
                  </a:lnTo>
                  <a:lnTo>
                    <a:pt x="916965" y="41910"/>
                  </a:lnTo>
                  <a:lnTo>
                    <a:pt x="911644" y="41910"/>
                  </a:lnTo>
                  <a:lnTo>
                    <a:pt x="912418" y="39370"/>
                  </a:lnTo>
                  <a:lnTo>
                    <a:pt x="913574" y="38100"/>
                  </a:lnTo>
                  <a:lnTo>
                    <a:pt x="916609" y="38100"/>
                  </a:lnTo>
                  <a:lnTo>
                    <a:pt x="911783" y="36830"/>
                  </a:lnTo>
                  <a:lnTo>
                    <a:pt x="910323" y="38100"/>
                  </a:lnTo>
                  <a:lnTo>
                    <a:pt x="905421" y="38100"/>
                  </a:lnTo>
                  <a:lnTo>
                    <a:pt x="907338" y="35560"/>
                  </a:lnTo>
                  <a:lnTo>
                    <a:pt x="900874" y="34290"/>
                  </a:lnTo>
                  <a:lnTo>
                    <a:pt x="893584" y="35560"/>
                  </a:lnTo>
                  <a:lnTo>
                    <a:pt x="885647" y="31750"/>
                  </a:lnTo>
                  <a:lnTo>
                    <a:pt x="884605" y="34290"/>
                  </a:lnTo>
                  <a:lnTo>
                    <a:pt x="890574" y="41910"/>
                  </a:lnTo>
                  <a:lnTo>
                    <a:pt x="881418" y="41910"/>
                  </a:lnTo>
                  <a:lnTo>
                    <a:pt x="881532" y="38100"/>
                  </a:lnTo>
                  <a:lnTo>
                    <a:pt x="881557" y="37846"/>
                  </a:lnTo>
                  <a:lnTo>
                    <a:pt x="881113" y="38100"/>
                  </a:lnTo>
                  <a:lnTo>
                    <a:pt x="879741" y="36830"/>
                  </a:lnTo>
                  <a:lnTo>
                    <a:pt x="880389" y="36410"/>
                  </a:lnTo>
                  <a:lnTo>
                    <a:pt x="878370" y="35560"/>
                  </a:lnTo>
                  <a:lnTo>
                    <a:pt x="878890" y="33020"/>
                  </a:lnTo>
                  <a:lnTo>
                    <a:pt x="876465" y="34290"/>
                  </a:lnTo>
                  <a:lnTo>
                    <a:pt x="876858" y="33020"/>
                  </a:lnTo>
                  <a:lnTo>
                    <a:pt x="877252" y="31750"/>
                  </a:lnTo>
                  <a:lnTo>
                    <a:pt x="877709" y="31750"/>
                  </a:lnTo>
                  <a:lnTo>
                    <a:pt x="873836" y="29210"/>
                  </a:lnTo>
                  <a:lnTo>
                    <a:pt x="872769" y="27940"/>
                  </a:lnTo>
                  <a:lnTo>
                    <a:pt x="872832" y="29210"/>
                  </a:lnTo>
                  <a:lnTo>
                    <a:pt x="872197" y="30480"/>
                  </a:lnTo>
                  <a:lnTo>
                    <a:pt x="869632" y="30480"/>
                  </a:lnTo>
                  <a:lnTo>
                    <a:pt x="863117" y="29210"/>
                  </a:lnTo>
                  <a:lnTo>
                    <a:pt x="867930" y="27940"/>
                  </a:lnTo>
                  <a:lnTo>
                    <a:pt x="866140" y="26670"/>
                  </a:lnTo>
                  <a:lnTo>
                    <a:pt x="864349" y="25400"/>
                  </a:lnTo>
                  <a:lnTo>
                    <a:pt x="862495" y="26670"/>
                  </a:lnTo>
                  <a:lnTo>
                    <a:pt x="858634" y="24130"/>
                  </a:lnTo>
                  <a:lnTo>
                    <a:pt x="857923" y="27940"/>
                  </a:lnTo>
                  <a:lnTo>
                    <a:pt x="856018" y="26670"/>
                  </a:lnTo>
                  <a:lnTo>
                    <a:pt x="855967" y="25400"/>
                  </a:lnTo>
                  <a:lnTo>
                    <a:pt x="855383" y="24130"/>
                  </a:lnTo>
                  <a:lnTo>
                    <a:pt x="851750" y="25400"/>
                  </a:lnTo>
                  <a:lnTo>
                    <a:pt x="839482" y="22860"/>
                  </a:lnTo>
                  <a:lnTo>
                    <a:pt x="841400" y="25133"/>
                  </a:lnTo>
                  <a:lnTo>
                    <a:pt x="840867" y="24993"/>
                  </a:lnTo>
                  <a:lnTo>
                    <a:pt x="841527" y="25285"/>
                  </a:lnTo>
                  <a:lnTo>
                    <a:pt x="842708" y="26670"/>
                  </a:lnTo>
                  <a:lnTo>
                    <a:pt x="834364" y="26670"/>
                  </a:lnTo>
                  <a:lnTo>
                    <a:pt x="817460" y="21590"/>
                  </a:lnTo>
                  <a:lnTo>
                    <a:pt x="730173" y="21590"/>
                  </a:lnTo>
                  <a:lnTo>
                    <a:pt x="734136" y="22860"/>
                  </a:lnTo>
                  <a:lnTo>
                    <a:pt x="733704" y="22860"/>
                  </a:lnTo>
                  <a:lnTo>
                    <a:pt x="732116" y="24130"/>
                  </a:lnTo>
                  <a:lnTo>
                    <a:pt x="752830" y="24130"/>
                  </a:lnTo>
                  <a:lnTo>
                    <a:pt x="759421" y="25400"/>
                  </a:lnTo>
                  <a:lnTo>
                    <a:pt x="761631" y="29210"/>
                  </a:lnTo>
                  <a:lnTo>
                    <a:pt x="790816" y="29210"/>
                  </a:lnTo>
                  <a:lnTo>
                    <a:pt x="793242" y="22860"/>
                  </a:lnTo>
                  <a:lnTo>
                    <a:pt x="799553" y="33020"/>
                  </a:lnTo>
                  <a:lnTo>
                    <a:pt x="806069" y="30480"/>
                  </a:lnTo>
                  <a:lnTo>
                    <a:pt x="804481" y="31750"/>
                  </a:lnTo>
                  <a:lnTo>
                    <a:pt x="803643" y="34290"/>
                  </a:lnTo>
                  <a:lnTo>
                    <a:pt x="804138" y="33020"/>
                  </a:lnTo>
                  <a:lnTo>
                    <a:pt x="810488" y="34290"/>
                  </a:lnTo>
                  <a:lnTo>
                    <a:pt x="834224" y="34290"/>
                  </a:lnTo>
                  <a:lnTo>
                    <a:pt x="832421" y="35560"/>
                  </a:lnTo>
                  <a:lnTo>
                    <a:pt x="837095" y="38100"/>
                  </a:lnTo>
                  <a:lnTo>
                    <a:pt x="845172" y="38100"/>
                  </a:lnTo>
                  <a:lnTo>
                    <a:pt x="850341" y="40640"/>
                  </a:lnTo>
                  <a:lnTo>
                    <a:pt x="852182" y="39370"/>
                  </a:lnTo>
                  <a:lnTo>
                    <a:pt x="855116" y="39370"/>
                  </a:lnTo>
                  <a:lnTo>
                    <a:pt x="853719" y="36830"/>
                  </a:lnTo>
                  <a:lnTo>
                    <a:pt x="865009" y="43180"/>
                  </a:lnTo>
                  <a:lnTo>
                    <a:pt x="876693" y="44450"/>
                  </a:lnTo>
                  <a:lnTo>
                    <a:pt x="888060" y="44450"/>
                  </a:lnTo>
                  <a:lnTo>
                    <a:pt x="896251" y="48475"/>
                  </a:lnTo>
                  <a:lnTo>
                    <a:pt x="894054" y="49530"/>
                  </a:lnTo>
                  <a:lnTo>
                    <a:pt x="895400" y="49530"/>
                  </a:lnTo>
                  <a:lnTo>
                    <a:pt x="907821" y="52070"/>
                  </a:lnTo>
                  <a:lnTo>
                    <a:pt x="907453" y="48260"/>
                  </a:lnTo>
                  <a:lnTo>
                    <a:pt x="906589" y="49530"/>
                  </a:lnTo>
                  <a:lnTo>
                    <a:pt x="905548" y="48260"/>
                  </a:lnTo>
                  <a:lnTo>
                    <a:pt x="904506" y="46990"/>
                  </a:lnTo>
                  <a:lnTo>
                    <a:pt x="906399" y="45720"/>
                  </a:lnTo>
                  <a:lnTo>
                    <a:pt x="910107" y="45720"/>
                  </a:lnTo>
                  <a:lnTo>
                    <a:pt x="913117" y="46990"/>
                  </a:lnTo>
                  <a:lnTo>
                    <a:pt x="907249" y="46990"/>
                  </a:lnTo>
                  <a:lnTo>
                    <a:pt x="912202" y="50800"/>
                  </a:lnTo>
                  <a:lnTo>
                    <a:pt x="914069" y="51981"/>
                  </a:lnTo>
                  <a:lnTo>
                    <a:pt x="914209" y="51803"/>
                  </a:lnTo>
                  <a:lnTo>
                    <a:pt x="915009" y="50800"/>
                  </a:lnTo>
                  <a:lnTo>
                    <a:pt x="914996" y="49530"/>
                  </a:lnTo>
                  <a:lnTo>
                    <a:pt x="917702" y="52070"/>
                  </a:lnTo>
                  <a:lnTo>
                    <a:pt x="919124" y="50800"/>
                  </a:lnTo>
                  <a:lnTo>
                    <a:pt x="921054" y="49530"/>
                  </a:lnTo>
                  <a:lnTo>
                    <a:pt x="925258" y="50800"/>
                  </a:lnTo>
                  <a:lnTo>
                    <a:pt x="924458" y="52070"/>
                  </a:lnTo>
                  <a:lnTo>
                    <a:pt x="927874" y="52070"/>
                  </a:lnTo>
                  <a:lnTo>
                    <a:pt x="931329" y="50800"/>
                  </a:lnTo>
                  <a:lnTo>
                    <a:pt x="934732" y="52070"/>
                  </a:lnTo>
                  <a:lnTo>
                    <a:pt x="935367" y="55664"/>
                  </a:lnTo>
                  <a:lnTo>
                    <a:pt x="941197" y="52070"/>
                  </a:lnTo>
                  <a:lnTo>
                    <a:pt x="944816" y="55880"/>
                  </a:lnTo>
                  <a:lnTo>
                    <a:pt x="937272" y="55880"/>
                  </a:lnTo>
                  <a:lnTo>
                    <a:pt x="941133" y="60960"/>
                  </a:lnTo>
                  <a:lnTo>
                    <a:pt x="941908" y="59690"/>
                  </a:lnTo>
                  <a:lnTo>
                    <a:pt x="945311" y="60960"/>
                  </a:lnTo>
                  <a:lnTo>
                    <a:pt x="944981" y="60960"/>
                  </a:lnTo>
                  <a:lnTo>
                    <a:pt x="952741" y="64770"/>
                  </a:lnTo>
                  <a:lnTo>
                    <a:pt x="950912" y="63500"/>
                  </a:lnTo>
                  <a:lnTo>
                    <a:pt x="956525" y="60960"/>
                  </a:lnTo>
                  <a:lnTo>
                    <a:pt x="961580" y="62230"/>
                  </a:lnTo>
                  <a:lnTo>
                    <a:pt x="966901" y="63500"/>
                  </a:lnTo>
                  <a:lnTo>
                    <a:pt x="973315" y="63500"/>
                  </a:lnTo>
                  <a:lnTo>
                    <a:pt x="963942" y="66040"/>
                  </a:lnTo>
                  <a:lnTo>
                    <a:pt x="971181" y="66040"/>
                  </a:lnTo>
                  <a:lnTo>
                    <a:pt x="969581" y="68580"/>
                  </a:lnTo>
                  <a:lnTo>
                    <a:pt x="971384" y="69850"/>
                  </a:lnTo>
                  <a:lnTo>
                    <a:pt x="973950" y="72136"/>
                  </a:lnTo>
                  <a:lnTo>
                    <a:pt x="977722" y="71120"/>
                  </a:lnTo>
                  <a:lnTo>
                    <a:pt x="978750" y="77470"/>
                  </a:lnTo>
                  <a:lnTo>
                    <a:pt x="985342" y="74930"/>
                  </a:lnTo>
                  <a:lnTo>
                    <a:pt x="985240" y="76200"/>
                  </a:lnTo>
                  <a:lnTo>
                    <a:pt x="987082" y="76200"/>
                  </a:lnTo>
                  <a:lnTo>
                    <a:pt x="987920" y="74930"/>
                  </a:lnTo>
                  <a:lnTo>
                    <a:pt x="994410" y="76200"/>
                  </a:lnTo>
                  <a:lnTo>
                    <a:pt x="1001014" y="80010"/>
                  </a:lnTo>
                  <a:lnTo>
                    <a:pt x="1008341" y="83820"/>
                  </a:lnTo>
                  <a:lnTo>
                    <a:pt x="1016965" y="85090"/>
                  </a:lnTo>
                  <a:lnTo>
                    <a:pt x="1027036" y="86360"/>
                  </a:lnTo>
                  <a:lnTo>
                    <a:pt x="1030020" y="83820"/>
                  </a:lnTo>
                  <a:lnTo>
                    <a:pt x="1039380" y="85090"/>
                  </a:lnTo>
                  <a:lnTo>
                    <a:pt x="1041679" y="87630"/>
                  </a:lnTo>
                  <a:lnTo>
                    <a:pt x="1035570" y="87630"/>
                  </a:lnTo>
                  <a:lnTo>
                    <a:pt x="1039698" y="91440"/>
                  </a:lnTo>
                  <a:lnTo>
                    <a:pt x="1043330" y="92710"/>
                  </a:lnTo>
                  <a:lnTo>
                    <a:pt x="1048245" y="92710"/>
                  </a:lnTo>
                  <a:lnTo>
                    <a:pt x="1047000" y="93980"/>
                  </a:lnTo>
                  <a:lnTo>
                    <a:pt x="1048524" y="96520"/>
                  </a:lnTo>
                  <a:lnTo>
                    <a:pt x="1052195" y="97790"/>
                  </a:lnTo>
                  <a:lnTo>
                    <a:pt x="1052347" y="94792"/>
                  </a:lnTo>
                  <a:lnTo>
                    <a:pt x="1050391" y="93980"/>
                  </a:lnTo>
                  <a:lnTo>
                    <a:pt x="1053287" y="91440"/>
                  </a:lnTo>
                  <a:lnTo>
                    <a:pt x="1054722" y="90170"/>
                  </a:lnTo>
                  <a:close/>
                </a:path>
                <a:path w="1099820" h="811529">
                  <a:moveTo>
                    <a:pt x="1056449" y="96494"/>
                  </a:moveTo>
                  <a:lnTo>
                    <a:pt x="1052385" y="93980"/>
                  </a:lnTo>
                  <a:lnTo>
                    <a:pt x="1052347" y="94792"/>
                  </a:lnTo>
                  <a:lnTo>
                    <a:pt x="1056449" y="96494"/>
                  </a:lnTo>
                  <a:close/>
                </a:path>
                <a:path w="1099820" h="811529">
                  <a:moveTo>
                    <a:pt x="1068793" y="105410"/>
                  </a:moveTo>
                  <a:lnTo>
                    <a:pt x="1066025" y="104521"/>
                  </a:lnTo>
                  <a:lnTo>
                    <a:pt x="1066139" y="105410"/>
                  </a:lnTo>
                  <a:lnTo>
                    <a:pt x="1068793" y="105410"/>
                  </a:lnTo>
                  <a:close/>
                </a:path>
                <a:path w="1099820" h="811529">
                  <a:moveTo>
                    <a:pt x="1069162" y="101600"/>
                  </a:moveTo>
                  <a:lnTo>
                    <a:pt x="1068527" y="93980"/>
                  </a:lnTo>
                  <a:lnTo>
                    <a:pt x="1056513" y="96520"/>
                  </a:lnTo>
                  <a:lnTo>
                    <a:pt x="1055217" y="97790"/>
                  </a:lnTo>
                  <a:lnTo>
                    <a:pt x="1053465" y="99060"/>
                  </a:lnTo>
                  <a:lnTo>
                    <a:pt x="1051293" y="99060"/>
                  </a:lnTo>
                  <a:lnTo>
                    <a:pt x="1055852" y="100330"/>
                  </a:lnTo>
                  <a:lnTo>
                    <a:pt x="1065390" y="100330"/>
                  </a:lnTo>
                  <a:lnTo>
                    <a:pt x="1065771" y="102870"/>
                  </a:lnTo>
                  <a:lnTo>
                    <a:pt x="1059713" y="102870"/>
                  </a:lnTo>
                  <a:lnTo>
                    <a:pt x="1064818" y="104140"/>
                  </a:lnTo>
                  <a:lnTo>
                    <a:pt x="1066025" y="104521"/>
                  </a:lnTo>
                  <a:lnTo>
                    <a:pt x="1065809" y="102870"/>
                  </a:lnTo>
                  <a:lnTo>
                    <a:pt x="1065644" y="101600"/>
                  </a:lnTo>
                  <a:lnTo>
                    <a:pt x="1065834" y="100330"/>
                  </a:lnTo>
                  <a:lnTo>
                    <a:pt x="1069162" y="101600"/>
                  </a:lnTo>
                  <a:close/>
                </a:path>
                <a:path w="1099820" h="811529">
                  <a:moveTo>
                    <a:pt x="1070432" y="107886"/>
                  </a:moveTo>
                  <a:lnTo>
                    <a:pt x="1069060" y="107683"/>
                  </a:lnTo>
                  <a:lnTo>
                    <a:pt x="1070114" y="108292"/>
                  </a:lnTo>
                  <a:lnTo>
                    <a:pt x="1070165" y="108102"/>
                  </a:lnTo>
                  <a:lnTo>
                    <a:pt x="1070292" y="107975"/>
                  </a:lnTo>
                  <a:lnTo>
                    <a:pt x="1070432" y="107886"/>
                  </a:lnTo>
                  <a:close/>
                </a:path>
                <a:path w="1099820" h="811529">
                  <a:moveTo>
                    <a:pt x="1071791" y="108089"/>
                  </a:moveTo>
                  <a:lnTo>
                    <a:pt x="1071232" y="107848"/>
                  </a:lnTo>
                  <a:lnTo>
                    <a:pt x="1070737" y="107645"/>
                  </a:lnTo>
                  <a:lnTo>
                    <a:pt x="1070432" y="107886"/>
                  </a:lnTo>
                  <a:lnTo>
                    <a:pt x="1071791" y="108089"/>
                  </a:lnTo>
                  <a:close/>
                </a:path>
                <a:path w="1099820" h="811529">
                  <a:moveTo>
                    <a:pt x="1074597" y="102870"/>
                  </a:moveTo>
                  <a:lnTo>
                    <a:pt x="1072794" y="102870"/>
                  </a:lnTo>
                  <a:lnTo>
                    <a:pt x="1074115" y="103505"/>
                  </a:lnTo>
                  <a:lnTo>
                    <a:pt x="1074597" y="102870"/>
                  </a:lnTo>
                  <a:close/>
                </a:path>
                <a:path w="1099820" h="811529">
                  <a:moveTo>
                    <a:pt x="1074661" y="108496"/>
                  </a:moveTo>
                  <a:lnTo>
                    <a:pt x="1071791" y="108089"/>
                  </a:lnTo>
                  <a:lnTo>
                    <a:pt x="1072680" y="108496"/>
                  </a:lnTo>
                  <a:lnTo>
                    <a:pt x="1073721" y="109054"/>
                  </a:lnTo>
                  <a:lnTo>
                    <a:pt x="1074661" y="108496"/>
                  </a:lnTo>
                  <a:close/>
                </a:path>
                <a:path w="1099820" h="811529">
                  <a:moveTo>
                    <a:pt x="1075436" y="104140"/>
                  </a:moveTo>
                  <a:lnTo>
                    <a:pt x="1074115" y="103505"/>
                  </a:lnTo>
                  <a:lnTo>
                    <a:pt x="1072667" y="105410"/>
                  </a:lnTo>
                  <a:lnTo>
                    <a:pt x="1068793" y="105410"/>
                  </a:lnTo>
                  <a:lnTo>
                    <a:pt x="1072769" y="106680"/>
                  </a:lnTo>
                  <a:lnTo>
                    <a:pt x="1075436" y="104140"/>
                  </a:lnTo>
                  <a:close/>
                </a:path>
                <a:path w="1099820" h="811529">
                  <a:moveTo>
                    <a:pt x="1094359" y="112191"/>
                  </a:moveTo>
                  <a:lnTo>
                    <a:pt x="1092441" y="108242"/>
                  </a:lnTo>
                  <a:lnTo>
                    <a:pt x="1088504" y="106375"/>
                  </a:lnTo>
                  <a:lnTo>
                    <a:pt x="1083437" y="106705"/>
                  </a:lnTo>
                  <a:lnTo>
                    <a:pt x="1082890" y="105575"/>
                  </a:lnTo>
                  <a:lnTo>
                    <a:pt x="1084135" y="105079"/>
                  </a:lnTo>
                  <a:lnTo>
                    <a:pt x="1084605" y="104546"/>
                  </a:lnTo>
                  <a:lnTo>
                    <a:pt x="1081062" y="104927"/>
                  </a:lnTo>
                  <a:lnTo>
                    <a:pt x="1076566" y="106362"/>
                  </a:lnTo>
                  <a:lnTo>
                    <a:pt x="1077010" y="110248"/>
                  </a:lnTo>
                  <a:lnTo>
                    <a:pt x="1081227" y="108254"/>
                  </a:lnTo>
                  <a:lnTo>
                    <a:pt x="1081290" y="109893"/>
                  </a:lnTo>
                  <a:lnTo>
                    <a:pt x="1086015" y="107378"/>
                  </a:lnTo>
                  <a:lnTo>
                    <a:pt x="1088580" y="108038"/>
                  </a:lnTo>
                  <a:lnTo>
                    <a:pt x="1089698" y="110299"/>
                  </a:lnTo>
                  <a:lnTo>
                    <a:pt x="1088745" y="111353"/>
                  </a:lnTo>
                  <a:lnTo>
                    <a:pt x="1089990" y="110871"/>
                  </a:lnTo>
                  <a:lnTo>
                    <a:pt x="1092111" y="113715"/>
                  </a:lnTo>
                  <a:lnTo>
                    <a:pt x="1094359" y="112191"/>
                  </a:lnTo>
                  <a:close/>
                </a:path>
                <a:path w="1099820" h="811529">
                  <a:moveTo>
                    <a:pt x="1099566" y="115163"/>
                  </a:moveTo>
                  <a:lnTo>
                    <a:pt x="1097000" y="114503"/>
                  </a:lnTo>
                  <a:lnTo>
                    <a:pt x="1093736" y="117094"/>
                  </a:lnTo>
                  <a:lnTo>
                    <a:pt x="1097851" y="117843"/>
                  </a:lnTo>
                  <a:lnTo>
                    <a:pt x="1099121" y="117373"/>
                  </a:lnTo>
                  <a:lnTo>
                    <a:pt x="1099566" y="11516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0335463" y="3587235"/>
              <a:ext cx="458470" cy="438784"/>
            </a:xfrm>
            <a:custGeom>
              <a:avLst/>
              <a:gdLst/>
              <a:ahLst/>
              <a:cxnLst/>
              <a:rect l="l" t="t" r="r" b="b"/>
              <a:pathLst>
                <a:path w="458470" h="438785">
                  <a:moveTo>
                    <a:pt x="5816" y="133261"/>
                  </a:moveTo>
                  <a:lnTo>
                    <a:pt x="4356" y="132715"/>
                  </a:lnTo>
                  <a:lnTo>
                    <a:pt x="3378" y="132943"/>
                  </a:lnTo>
                  <a:lnTo>
                    <a:pt x="1574" y="134162"/>
                  </a:lnTo>
                  <a:lnTo>
                    <a:pt x="2362" y="134620"/>
                  </a:lnTo>
                  <a:lnTo>
                    <a:pt x="5816" y="133261"/>
                  </a:lnTo>
                  <a:close/>
                </a:path>
                <a:path w="458470" h="438785">
                  <a:moveTo>
                    <a:pt x="7188" y="141401"/>
                  </a:moveTo>
                  <a:lnTo>
                    <a:pt x="6959" y="140982"/>
                  </a:lnTo>
                  <a:lnTo>
                    <a:pt x="4495" y="142252"/>
                  </a:lnTo>
                  <a:lnTo>
                    <a:pt x="4914" y="143522"/>
                  </a:lnTo>
                  <a:lnTo>
                    <a:pt x="5308" y="142252"/>
                  </a:lnTo>
                  <a:lnTo>
                    <a:pt x="7188" y="141401"/>
                  </a:lnTo>
                  <a:close/>
                </a:path>
                <a:path w="458470" h="438785">
                  <a:moveTo>
                    <a:pt x="8991" y="137579"/>
                  </a:moveTo>
                  <a:lnTo>
                    <a:pt x="5486" y="138607"/>
                  </a:lnTo>
                  <a:lnTo>
                    <a:pt x="6654" y="137680"/>
                  </a:lnTo>
                  <a:lnTo>
                    <a:pt x="2527" y="138963"/>
                  </a:lnTo>
                  <a:lnTo>
                    <a:pt x="1752" y="138518"/>
                  </a:lnTo>
                  <a:lnTo>
                    <a:pt x="2844" y="137210"/>
                  </a:lnTo>
                  <a:lnTo>
                    <a:pt x="4076" y="136639"/>
                  </a:lnTo>
                  <a:lnTo>
                    <a:pt x="3111" y="136880"/>
                  </a:lnTo>
                  <a:lnTo>
                    <a:pt x="4165" y="135204"/>
                  </a:lnTo>
                  <a:lnTo>
                    <a:pt x="1955" y="136004"/>
                  </a:lnTo>
                  <a:lnTo>
                    <a:pt x="0" y="138290"/>
                  </a:lnTo>
                  <a:lnTo>
                    <a:pt x="571" y="139471"/>
                  </a:lnTo>
                  <a:lnTo>
                    <a:pt x="3276" y="139420"/>
                  </a:lnTo>
                  <a:lnTo>
                    <a:pt x="2730" y="140081"/>
                  </a:lnTo>
                  <a:lnTo>
                    <a:pt x="1778" y="140335"/>
                  </a:lnTo>
                  <a:lnTo>
                    <a:pt x="1155" y="140614"/>
                  </a:lnTo>
                  <a:lnTo>
                    <a:pt x="3149" y="140500"/>
                  </a:lnTo>
                  <a:lnTo>
                    <a:pt x="6388" y="139801"/>
                  </a:lnTo>
                  <a:lnTo>
                    <a:pt x="8991" y="137579"/>
                  </a:lnTo>
                  <a:close/>
                </a:path>
                <a:path w="458470" h="438785">
                  <a:moveTo>
                    <a:pt x="9067" y="141579"/>
                  </a:moveTo>
                  <a:lnTo>
                    <a:pt x="8128" y="140982"/>
                  </a:lnTo>
                  <a:lnTo>
                    <a:pt x="7188" y="141401"/>
                  </a:lnTo>
                  <a:lnTo>
                    <a:pt x="7645" y="142252"/>
                  </a:lnTo>
                  <a:lnTo>
                    <a:pt x="9067" y="141579"/>
                  </a:lnTo>
                  <a:close/>
                </a:path>
                <a:path w="458470" h="438785">
                  <a:moveTo>
                    <a:pt x="9118" y="148145"/>
                  </a:moveTo>
                  <a:lnTo>
                    <a:pt x="8674" y="147332"/>
                  </a:lnTo>
                  <a:lnTo>
                    <a:pt x="8077" y="148602"/>
                  </a:lnTo>
                  <a:lnTo>
                    <a:pt x="9118" y="148145"/>
                  </a:lnTo>
                  <a:close/>
                </a:path>
                <a:path w="458470" h="438785">
                  <a:moveTo>
                    <a:pt x="9969" y="138950"/>
                  </a:moveTo>
                  <a:lnTo>
                    <a:pt x="9829" y="138696"/>
                  </a:lnTo>
                  <a:lnTo>
                    <a:pt x="9728" y="138353"/>
                  </a:lnTo>
                  <a:lnTo>
                    <a:pt x="8864" y="138645"/>
                  </a:lnTo>
                  <a:lnTo>
                    <a:pt x="9969" y="138950"/>
                  </a:lnTo>
                  <a:close/>
                </a:path>
                <a:path w="458470" h="438785">
                  <a:moveTo>
                    <a:pt x="10325" y="140982"/>
                  </a:moveTo>
                  <a:lnTo>
                    <a:pt x="9067" y="141579"/>
                  </a:lnTo>
                  <a:lnTo>
                    <a:pt x="9461" y="141820"/>
                  </a:lnTo>
                  <a:lnTo>
                    <a:pt x="10325" y="140982"/>
                  </a:lnTo>
                  <a:close/>
                </a:path>
                <a:path w="458470" h="438785">
                  <a:moveTo>
                    <a:pt x="10477" y="139103"/>
                  </a:moveTo>
                  <a:lnTo>
                    <a:pt x="9969" y="138950"/>
                  </a:lnTo>
                  <a:lnTo>
                    <a:pt x="10058" y="139103"/>
                  </a:lnTo>
                  <a:lnTo>
                    <a:pt x="10160" y="139230"/>
                  </a:lnTo>
                  <a:lnTo>
                    <a:pt x="10477" y="139103"/>
                  </a:lnTo>
                  <a:close/>
                </a:path>
                <a:path w="458470" h="438785">
                  <a:moveTo>
                    <a:pt x="10998" y="139242"/>
                  </a:moveTo>
                  <a:lnTo>
                    <a:pt x="10934" y="138874"/>
                  </a:lnTo>
                  <a:lnTo>
                    <a:pt x="10756" y="138988"/>
                  </a:lnTo>
                  <a:lnTo>
                    <a:pt x="10604" y="139052"/>
                  </a:lnTo>
                  <a:lnTo>
                    <a:pt x="10477" y="139103"/>
                  </a:lnTo>
                  <a:lnTo>
                    <a:pt x="10998" y="139242"/>
                  </a:lnTo>
                  <a:close/>
                </a:path>
                <a:path w="458470" h="438785">
                  <a:moveTo>
                    <a:pt x="12255" y="165112"/>
                  </a:moveTo>
                  <a:close/>
                </a:path>
                <a:path w="458470" h="438785">
                  <a:moveTo>
                    <a:pt x="13970" y="145554"/>
                  </a:moveTo>
                  <a:lnTo>
                    <a:pt x="13589" y="145262"/>
                  </a:lnTo>
                  <a:lnTo>
                    <a:pt x="13182" y="145478"/>
                  </a:lnTo>
                  <a:lnTo>
                    <a:pt x="12801" y="145694"/>
                  </a:lnTo>
                  <a:lnTo>
                    <a:pt x="12674" y="145859"/>
                  </a:lnTo>
                  <a:lnTo>
                    <a:pt x="11417" y="144792"/>
                  </a:lnTo>
                  <a:lnTo>
                    <a:pt x="7467" y="144792"/>
                  </a:lnTo>
                  <a:lnTo>
                    <a:pt x="8890" y="143522"/>
                  </a:lnTo>
                  <a:lnTo>
                    <a:pt x="11633" y="143522"/>
                  </a:lnTo>
                  <a:lnTo>
                    <a:pt x="10121" y="142252"/>
                  </a:lnTo>
                  <a:lnTo>
                    <a:pt x="9461" y="141820"/>
                  </a:lnTo>
                  <a:lnTo>
                    <a:pt x="7734" y="143522"/>
                  </a:lnTo>
                  <a:lnTo>
                    <a:pt x="6845" y="144792"/>
                  </a:lnTo>
                  <a:lnTo>
                    <a:pt x="5753" y="143522"/>
                  </a:lnTo>
                  <a:lnTo>
                    <a:pt x="850" y="148602"/>
                  </a:lnTo>
                  <a:lnTo>
                    <a:pt x="8661" y="147332"/>
                  </a:lnTo>
                  <a:lnTo>
                    <a:pt x="9817" y="146062"/>
                  </a:lnTo>
                  <a:lnTo>
                    <a:pt x="12928" y="146062"/>
                  </a:lnTo>
                  <a:lnTo>
                    <a:pt x="12700" y="145884"/>
                  </a:lnTo>
                  <a:lnTo>
                    <a:pt x="13322" y="145567"/>
                  </a:lnTo>
                  <a:lnTo>
                    <a:pt x="13716" y="145465"/>
                  </a:lnTo>
                  <a:lnTo>
                    <a:pt x="13970" y="145554"/>
                  </a:lnTo>
                  <a:close/>
                </a:path>
                <a:path w="458470" h="438785">
                  <a:moveTo>
                    <a:pt x="14097" y="144995"/>
                  </a:moveTo>
                  <a:lnTo>
                    <a:pt x="13817" y="144868"/>
                  </a:lnTo>
                  <a:lnTo>
                    <a:pt x="13436" y="144856"/>
                  </a:lnTo>
                  <a:lnTo>
                    <a:pt x="12941" y="144919"/>
                  </a:lnTo>
                  <a:lnTo>
                    <a:pt x="13182" y="145021"/>
                  </a:lnTo>
                  <a:lnTo>
                    <a:pt x="13411" y="145122"/>
                  </a:lnTo>
                  <a:lnTo>
                    <a:pt x="13589" y="145262"/>
                  </a:lnTo>
                  <a:lnTo>
                    <a:pt x="14097" y="144995"/>
                  </a:lnTo>
                  <a:close/>
                </a:path>
                <a:path w="458470" h="438785">
                  <a:moveTo>
                    <a:pt x="14325" y="146088"/>
                  </a:moveTo>
                  <a:lnTo>
                    <a:pt x="14262" y="145783"/>
                  </a:lnTo>
                  <a:lnTo>
                    <a:pt x="14147" y="145630"/>
                  </a:lnTo>
                  <a:lnTo>
                    <a:pt x="13970" y="145554"/>
                  </a:lnTo>
                  <a:lnTo>
                    <a:pt x="14236" y="145884"/>
                  </a:lnTo>
                  <a:lnTo>
                    <a:pt x="14325" y="146088"/>
                  </a:lnTo>
                  <a:close/>
                </a:path>
                <a:path w="458470" h="438785">
                  <a:moveTo>
                    <a:pt x="16725" y="168617"/>
                  </a:moveTo>
                  <a:lnTo>
                    <a:pt x="14770" y="167652"/>
                  </a:lnTo>
                  <a:lnTo>
                    <a:pt x="15849" y="169138"/>
                  </a:lnTo>
                  <a:lnTo>
                    <a:pt x="16725" y="168617"/>
                  </a:lnTo>
                  <a:close/>
                </a:path>
                <a:path w="458470" h="438785">
                  <a:moveTo>
                    <a:pt x="23622" y="187972"/>
                  </a:moveTo>
                  <a:lnTo>
                    <a:pt x="23609" y="187756"/>
                  </a:lnTo>
                  <a:lnTo>
                    <a:pt x="23037" y="187972"/>
                  </a:lnTo>
                  <a:lnTo>
                    <a:pt x="23622" y="187972"/>
                  </a:lnTo>
                  <a:close/>
                </a:path>
                <a:path w="458470" h="438785">
                  <a:moveTo>
                    <a:pt x="25819" y="161302"/>
                  </a:moveTo>
                  <a:lnTo>
                    <a:pt x="24231" y="160032"/>
                  </a:lnTo>
                  <a:lnTo>
                    <a:pt x="24422" y="162039"/>
                  </a:lnTo>
                  <a:lnTo>
                    <a:pt x="25819" y="161302"/>
                  </a:lnTo>
                  <a:close/>
                </a:path>
                <a:path w="458470" h="438785">
                  <a:moveTo>
                    <a:pt x="27279" y="166547"/>
                  </a:moveTo>
                  <a:lnTo>
                    <a:pt x="26784" y="166789"/>
                  </a:lnTo>
                  <a:lnTo>
                    <a:pt x="26428" y="167005"/>
                  </a:lnTo>
                  <a:lnTo>
                    <a:pt x="26263" y="167119"/>
                  </a:lnTo>
                  <a:lnTo>
                    <a:pt x="27279" y="166547"/>
                  </a:lnTo>
                  <a:close/>
                </a:path>
                <a:path w="458470" h="438785">
                  <a:moveTo>
                    <a:pt x="30429" y="171665"/>
                  </a:moveTo>
                  <a:lnTo>
                    <a:pt x="30251" y="172516"/>
                  </a:lnTo>
                  <a:lnTo>
                    <a:pt x="30276" y="173037"/>
                  </a:lnTo>
                  <a:lnTo>
                    <a:pt x="30327" y="173431"/>
                  </a:lnTo>
                  <a:lnTo>
                    <a:pt x="30429" y="171665"/>
                  </a:lnTo>
                  <a:close/>
                </a:path>
                <a:path w="458470" h="438785">
                  <a:moveTo>
                    <a:pt x="32664" y="201498"/>
                  </a:moveTo>
                  <a:lnTo>
                    <a:pt x="32334" y="201815"/>
                  </a:lnTo>
                  <a:lnTo>
                    <a:pt x="32054" y="202120"/>
                  </a:lnTo>
                  <a:lnTo>
                    <a:pt x="31915" y="202323"/>
                  </a:lnTo>
                  <a:lnTo>
                    <a:pt x="32207" y="202069"/>
                  </a:lnTo>
                  <a:lnTo>
                    <a:pt x="32461" y="201790"/>
                  </a:lnTo>
                  <a:lnTo>
                    <a:pt x="32664" y="201498"/>
                  </a:lnTo>
                  <a:close/>
                </a:path>
                <a:path w="458470" h="438785">
                  <a:moveTo>
                    <a:pt x="33667" y="200672"/>
                  </a:moveTo>
                  <a:lnTo>
                    <a:pt x="32664" y="201942"/>
                  </a:lnTo>
                  <a:lnTo>
                    <a:pt x="33667" y="200672"/>
                  </a:lnTo>
                  <a:close/>
                </a:path>
                <a:path w="458470" h="438785">
                  <a:moveTo>
                    <a:pt x="34366" y="198132"/>
                  </a:moveTo>
                  <a:lnTo>
                    <a:pt x="33794" y="198132"/>
                  </a:lnTo>
                  <a:lnTo>
                    <a:pt x="33477" y="198132"/>
                  </a:lnTo>
                  <a:lnTo>
                    <a:pt x="33858" y="199402"/>
                  </a:lnTo>
                  <a:lnTo>
                    <a:pt x="34366" y="198132"/>
                  </a:lnTo>
                  <a:close/>
                </a:path>
                <a:path w="458470" h="438785">
                  <a:moveTo>
                    <a:pt x="35560" y="196075"/>
                  </a:moveTo>
                  <a:lnTo>
                    <a:pt x="33909" y="196862"/>
                  </a:lnTo>
                  <a:lnTo>
                    <a:pt x="33794" y="198132"/>
                  </a:lnTo>
                  <a:lnTo>
                    <a:pt x="35560" y="196075"/>
                  </a:lnTo>
                  <a:close/>
                </a:path>
                <a:path w="458470" h="438785">
                  <a:moveTo>
                    <a:pt x="35966" y="195211"/>
                  </a:moveTo>
                  <a:lnTo>
                    <a:pt x="35293" y="194322"/>
                  </a:lnTo>
                  <a:lnTo>
                    <a:pt x="35598" y="195592"/>
                  </a:lnTo>
                  <a:lnTo>
                    <a:pt x="35966" y="195211"/>
                  </a:lnTo>
                  <a:close/>
                </a:path>
                <a:path w="458470" h="438785">
                  <a:moveTo>
                    <a:pt x="36068" y="195846"/>
                  </a:moveTo>
                  <a:lnTo>
                    <a:pt x="35991" y="195592"/>
                  </a:lnTo>
                  <a:lnTo>
                    <a:pt x="35560" y="196075"/>
                  </a:lnTo>
                  <a:lnTo>
                    <a:pt x="36068" y="195846"/>
                  </a:lnTo>
                  <a:close/>
                </a:path>
                <a:path w="458470" h="438785">
                  <a:moveTo>
                    <a:pt x="36080" y="180733"/>
                  </a:moveTo>
                  <a:lnTo>
                    <a:pt x="35941" y="180873"/>
                  </a:lnTo>
                  <a:lnTo>
                    <a:pt x="35788" y="181140"/>
                  </a:lnTo>
                  <a:lnTo>
                    <a:pt x="35636" y="181457"/>
                  </a:lnTo>
                  <a:lnTo>
                    <a:pt x="35839" y="181241"/>
                  </a:lnTo>
                  <a:lnTo>
                    <a:pt x="36004" y="181013"/>
                  </a:lnTo>
                  <a:lnTo>
                    <a:pt x="36080" y="180733"/>
                  </a:lnTo>
                  <a:close/>
                </a:path>
                <a:path w="458470" h="438785">
                  <a:moveTo>
                    <a:pt x="36830" y="194322"/>
                  </a:moveTo>
                  <a:lnTo>
                    <a:pt x="35966" y="195211"/>
                  </a:lnTo>
                  <a:lnTo>
                    <a:pt x="36233" y="195592"/>
                  </a:lnTo>
                  <a:lnTo>
                    <a:pt x="36715" y="194983"/>
                  </a:lnTo>
                  <a:lnTo>
                    <a:pt x="36830" y="194322"/>
                  </a:lnTo>
                  <a:close/>
                </a:path>
                <a:path w="458470" h="438785">
                  <a:moveTo>
                    <a:pt x="41656" y="205790"/>
                  </a:moveTo>
                  <a:lnTo>
                    <a:pt x="41567" y="206057"/>
                  </a:lnTo>
                  <a:lnTo>
                    <a:pt x="41579" y="206273"/>
                  </a:lnTo>
                  <a:lnTo>
                    <a:pt x="41643" y="206463"/>
                  </a:lnTo>
                  <a:lnTo>
                    <a:pt x="41656" y="205790"/>
                  </a:lnTo>
                  <a:close/>
                </a:path>
                <a:path w="458470" h="438785">
                  <a:moveTo>
                    <a:pt x="42570" y="207492"/>
                  </a:moveTo>
                  <a:lnTo>
                    <a:pt x="41859" y="207111"/>
                  </a:lnTo>
                  <a:lnTo>
                    <a:pt x="41643" y="206463"/>
                  </a:lnTo>
                  <a:lnTo>
                    <a:pt x="41605" y="208203"/>
                  </a:lnTo>
                  <a:lnTo>
                    <a:pt x="42570" y="207492"/>
                  </a:lnTo>
                  <a:close/>
                </a:path>
                <a:path w="458470" h="438785">
                  <a:moveTo>
                    <a:pt x="53365" y="223126"/>
                  </a:moveTo>
                  <a:lnTo>
                    <a:pt x="52933" y="222262"/>
                  </a:lnTo>
                  <a:lnTo>
                    <a:pt x="53200" y="223215"/>
                  </a:lnTo>
                  <a:lnTo>
                    <a:pt x="53365" y="223126"/>
                  </a:lnTo>
                  <a:close/>
                </a:path>
                <a:path w="458470" h="438785">
                  <a:moveTo>
                    <a:pt x="59270" y="210832"/>
                  </a:moveTo>
                  <a:close/>
                </a:path>
                <a:path w="458470" h="438785">
                  <a:moveTo>
                    <a:pt x="64401" y="235483"/>
                  </a:moveTo>
                  <a:lnTo>
                    <a:pt x="62750" y="236232"/>
                  </a:lnTo>
                  <a:lnTo>
                    <a:pt x="63893" y="236728"/>
                  </a:lnTo>
                  <a:lnTo>
                    <a:pt x="64401" y="235483"/>
                  </a:lnTo>
                  <a:close/>
                </a:path>
                <a:path w="458470" h="438785">
                  <a:moveTo>
                    <a:pt x="65659" y="237502"/>
                  </a:moveTo>
                  <a:lnTo>
                    <a:pt x="63893" y="236728"/>
                  </a:lnTo>
                  <a:lnTo>
                    <a:pt x="63080" y="238772"/>
                  </a:lnTo>
                  <a:lnTo>
                    <a:pt x="65659" y="237502"/>
                  </a:lnTo>
                  <a:close/>
                </a:path>
                <a:path w="458470" h="438785">
                  <a:moveTo>
                    <a:pt x="71666" y="223532"/>
                  </a:moveTo>
                  <a:lnTo>
                    <a:pt x="70510" y="220992"/>
                  </a:lnTo>
                  <a:lnTo>
                    <a:pt x="66535" y="220992"/>
                  </a:lnTo>
                  <a:lnTo>
                    <a:pt x="65697" y="218452"/>
                  </a:lnTo>
                  <a:lnTo>
                    <a:pt x="68148" y="214642"/>
                  </a:lnTo>
                  <a:lnTo>
                    <a:pt x="68021" y="218452"/>
                  </a:lnTo>
                  <a:lnTo>
                    <a:pt x="69938" y="215912"/>
                  </a:lnTo>
                  <a:lnTo>
                    <a:pt x="66763" y="213372"/>
                  </a:lnTo>
                  <a:lnTo>
                    <a:pt x="60871" y="213372"/>
                  </a:lnTo>
                  <a:lnTo>
                    <a:pt x="59194" y="210883"/>
                  </a:lnTo>
                  <a:lnTo>
                    <a:pt x="54597" y="214642"/>
                  </a:lnTo>
                  <a:lnTo>
                    <a:pt x="59588" y="207022"/>
                  </a:lnTo>
                  <a:lnTo>
                    <a:pt x="56934" y="207022"/>
                  </a:lnTo>
                  <a:lnTo>
                    <a:pt x="59118" y="205752"/>
                  </a:lnTo>
                  <a:lnTo>
                    <a:pt x="58547" y="205752"/>
                  </a:lnTo>
                  <a:lnTo>
                    <a:pt x="57581" y="203212"/>
                  </a:lnTo>
                  <a:lnTo>
                    <a:pt x="54013" y="203212"/>
                  </a:lnTo>
                  <a:lnTo>
                    <a:pt x="50101" y="201942"/>
                  </a:lnTo>
                  <a:lnTo>
                    <a:pt x="51549" y="200672"/>
                  </a:lnTo>
                  <a:lnTo>
                    <a:pt x="51625" y="199402"/>
                  </a:lnTo>
                  <a:lnTo>
                    <a:pt x="49644" y="198132"/>
                  </a:lnTo>
                  <a:lnTo>
                    <a:pt x="49390" y="196862"/>
                  </a:lnTo>
                  <a:lnTo>
                    <a:pt x="49136" y="195592"/>
                  </a:lnTo>
                  <a:lnTo>
                    <a:pt x="47688" y="196862"/>
                  </a:lnTo>
                  <a:lnTo>
                    <a:pt x="47282" y="195592"/>
                  </a:lnTo>
                  <a:lnTo>
                    <a:pt x="45961" y="198132"/>
                  </a:lnTo>
                  <a:lnTo>
                    <a:pt x="45961" y="193052"/>
                  </a:lnTo>
                  <a:lnTo>
                    <a:pt x="42773" y="190512"/>
                  </a:lnTo>
                  <a:lnTo>
                    <a:pt x="39497" y="189242"/>
                  </a:lnTo>
                  <a:lnTo>
                    <a:pt x="39179" y="185432"/>
                  </a:lnTo>
                  <a:lnTo>
                    <a:pt x="40728" y="185432"/>
                  </a:lnTo>
                  <a:lnTo>
                    <a:pt x="37363" y="182892"/>
                  </a:lnTo>
                  <a:lnTo>
                    <a:pt x="36423" y="184188"/>
                  </a:lnTo>
                  <a:lnTo>
                    <a:pt x="35344" y="186702"/>
                  </a:lnTo>
                  <a:lnTo>
                    <a:pt x="34099" y="186702"/>
                  </a:lnTo>
                  <a:lnTo>
                    <a:pt x="34950" y="184162"/>
                  </a:lnTo>
                  <a:lnTo>
                    <a:pt x="35636" y="181622"/>
                  </a:lnTo>
                  <a:lnTo>
                    <a:pt x="35102" y="182892"/>
                  </a:lnTo>
                  <a:lnTo>
                    <a:pt x="34264" y="182892"/>
                  </a:lnTo>
                  <a:lnTo>
                    <a:pt x="36055" y="179082"/>
                  </a:lnTo>
                  <a:lnTo>
                    <a:pt x="29387" y="186702"/>
                  </a:lnTo>
                  <a:lnTo>
                    <a:pt x="30175" y="182892"/>
                  </a:lnTo>
                  <a:lnTo>
                    <a:pt x="31318" y="181622"/>
                  </a:lnTo>
                  <a:lnTo>
                    <a:pt x="28181" y="181622"/>
                  </a:lnTo>
                  <a:lnTo>
                    <a:pt x="27825" y="180352"/>
                  </a:lnTo>
                  <a:lnTo>
                    <a:pt x="29908" y="179082"/>
                  </a:lnTo>
                  <a:lnTo>
                    <a:pt x="29578" y="180352"/>
                  </a:lnTo>
                  <a:lnTo>
                    <a:pt x="31572" y="179082"/>
                  </a:lnTo>
                  <a:lnTo>
                    <a:pt x="30518" y="177812"/>
                  </a:lnTo>
                  <a:lnTo>
                    <a:pt x="25209" y="180352"/>
                  </a:lnTo>
                  <a:lnTo>
                    <a:pt x="26797" y="177812"/>
                  </a:lnTo>
                  <a:lnTo>
                    <a:pt x="29464" y="177812"/>
                  </a:lnTo>
                  <a:lnTo>
                    <a:pt x="30391" y="176542"/>
                  </a:lnTo>
                  <a:lnTo>
                    <a:pt x="31318" y="175272"/>
                  </a:lnTo>
                  <a:lnTo>
                    <a:pt x="30518" y="175272"/>
                  </a:lnTo>
                  <a:lnTo>
                    <a:pt x="30327" y="174002"/>
                  </a:lnTo>
                  <a:lnTo>
                    <a:pt x="30111" y="171462"/>
                  </a:lnTo>
                  <a:lnTo>
                    <a:pt x="29730" y="172732"/>
                  </a:lnTo>
                  <a:lnTo>
                    <a:pt x="22402" y="175272"/>
                  </a:lnTo>
                  <a:lnTo>
                    <a:pt x="24396" y="172732"/>
                  </a:lnTo>
                  <a:lnTo>
                    <a:pt x="25387" y="171462"/>
                  </a:lnTo>
                  <a:lnTo>
                    <a:pt x="26377" y="170192"/>
                  </a:lnTo>
                  <a:lnTo>
                    <a:pt x="20777" y="171462"/>
                  </a:lnTo>
                  <a:lnTo>
                    <a:pt x="26111" y="170192"/>
                  </a:lnTo>
                  <a:lnTo>
                    <a:pt x="23266" y="170192"/>
                  </a:lnTo>
                  <a:lnTo>
                    <a:pt x="26098" y="167652"/>
                  </a:lnTo>
                  <a:lnTo>
                    <a:pt x="26250" y="167132"/>
                  </a:lnTo>
                  <a:lnTo>
                    <a:pt x="26492" y="166382"/>
                  </a:lnTo>
                  <a:lnTo>
                    <a:pt x="26784" y="165112"/>
                  </a:lnTo>
                  <a:lnTo>
                    <a:pt x="24790" y="165112"/>
                  </a:lnTo>
                  <a:lnTo>
                    <a:pt x="26543" y="163842"/>
                  </a:lnTo>
                  <a:lnTo>
                    <a:pt x="28295" y="162572"/>
                  </a:lnTo>
                  <a:lnTo>
                    <a:pt x="24485" y="162572"/>
                  </a:lnTo>
                  <a:lnTo>
                    <a:pt x="24422" y="162039"/>
                  </a:lnTo>
                  <a:lnTo>
                    <a:pt x="23418" y="162572"/>
                  </a:lnTo>
                  <a:lnTo>
                    <a:pt x="18783" y="162572"/>
                  </a:lnTo>
                  <a:lnTo>
                    <a:pt x="21844" y="158762"/>
                  </a:lnTo>
                  <a:lnTo>
                    <a:pt x="22872" y="157492"/>
                  </a:lnTo>
                  <a:lnTo>
                    <a:pt x="23888" y="156222"/>
                  </a:lnTo>
                  <a:lnTo>
                    <a:pt x="17767" y="156222"/>
                  </a:lnTo>
                  <a:lnTo>
                    <a:pt x="14401" y="153682"/>
                  </a:lnTo>
                  <a:lnTo>
                    <a:pt x="11036" y="156222"/>
                  </a:lnTo>
                  <a:lnTo>
                    <a:pt x="7962" y="154952"/>
                  </a:lnTo>
                  <a:lnTo>
                    <a:pt x="8915" y="152412"/>
                  </a:lnTo>
                  <a:lnTo>
                    <a:pt x="11709" y="152412"/>
                  </a:lnTo>
                  <a:lnTo>
                    <a:pt x="12217" y="151142"/>
                  </a:lnTo>
                  <a:lnTo>
                    <a:pt x="11353" y="149872"/>
                  </a:lnTo>
                  <a:lnTo>
                    <a:pt x="10477" y="149872"/>
                  </a:lnTo>
                  <a:lnTo>
                    <a:pt x="11811" y="147332"/>
                  </a:lnTo>
                  <a:lnTo>
                    <a:pt x="10985" y="147332"/>
                  </a:lnTo>
                  <a:lnTo>
                    <a:pt x="9118" y="148145"/>
                  </a:lnTo>
                  <a:lnTo>
                    <a:pt x="9385" y="148602"/>
                  </a:lnTo>
                  <a:lnTo>
                    <a:pt x="5029" y="151142"/>
                  </a:lnTo>
                  <a:lnTo>
                    <a:pt x="9334" y="149872"/>
                  </a:lnTo>
                  <a:lnTo>
                    <a:pt x="8559" y="151142"/>
                  </a:lnTo>
                  <a:lnTo>
                    <a:pt x="6553" y="152412"/>
                  </a:lnTo>
                  <a:lnTo>
                    <a:pt x="5410" y="152412"/>
                  </a:lnTo>
                  <a:lnTo>
                    <a:pt x="4279" y="154952"/>
                  </a:lnTo>
                  <a:lnTo>
                    <a:pt x="7505" y="152412"/>
                  </a:lnTo>
                  <a:lnTo>
                    <a:pt x="6045" y="154952"/>
                  </a:lnTo>
                  <a:lnTo>
                    <a:pt x="5334" y="154952"/>
                  </a:lnTo>
                  <a:lnTo>
                    <a:pt x="7264" y="156222"/>
                  </a:lnTo>
                  <a:lnTo>
                    <a:pt x="6311" y="156222"/>
                  </a:lnTo>
                  <a:lnTo>
                    <a:pt x="4660" y="157492"/>
                  </a:lnTo>
                  <a:lnTo>
                    <a:pt x="4737" y="156222"/>
                  </a:lnTo>
                  <a:lnTo>
                    <a:pt x="3911" y="160032"/>
                  </a:lnTo>
                  <a:lnTo>
                    <a:pt x="9906" y="158762"/>
                  </a:lnTo>
                  <a:lnTo>
                    <a:pt x="7518" y="161302"/>
                  </a:lnTo>
                  <a:lnTo>
                    <a:pt x="7162" y="161302"/>
                  </a:lnTo>
                  <a:lnTo>
                    <a:pt x="10401" y="162572"/>
                  </a:lnTo>
                  <a:lnTo>
                    <a:pt x="10185" y="158762"/>
                  </a:lnTo>
                  <a:lnTo>
                    <a:pt x="14935" y="158762"/>
                  </a:lnTo>
                  <a:lnTo>
                    <a:pt x="8978" y="165112"/>
                  </a:lnTo>
                  <a:lnTo>
                    <a:pt x="11976" y="163842"/>
                  </a:lnTo>
                  <a:lnTo>
                    <a:pt x="12242" y="165061"/>
                  </a:lnTo>
                  <a:lnTo>
                    <a:pt x="14401" y="163842"/>
                  </a:lnTo>
                  <a:lnTo>
                    <a:pt x="12788" y="167652"/>
                  </a:lnTo>
                  <a:lnTo>
                    <a:pt x="14770" y="167652"/>
                  </a:lnTo>
                  <a:lnTo>
                    <a:pt x="18338" y="167652"/>
                  </a:lnTo>
                  <a:lnTo>
                    <a:pt x="16725" y="168617"/>
                  </a:lnTo>
                  <a:lnTo>
                    <a:pt x="17322" y="168922"/>
                  </a:lnTo>
                  <a:lnTo>
                    <a:pt x="16319" y="169786"/>
                  </a:lnTo>
                  <a:lnTo>
                    <a:pt x="15849" y="169138"/>
                  </a:lnTo>
                  <a:lnTo>
                    <a:pt x="14122" y="170192"/>
                  </a:lnTo>
                  <a:lnTo>
                    <a:pt x="15836" y="170192"/>
                  </a:lnTo>
                  <a:lnTo>
                    <a:pt x="12903" y="172732"/>
                  </a:lnTo>
                  <a:lnTo>
                    <a:pt x="15798" y="171602"/>
                  </a:lnTo>
                  <a:lnTo>
                    <a:pt x="15836" y="171462"/>
                  </a:lnTo>
                  <a:lnTo>
                    <a:pt x="15824" y="171589"/>
                  </a:lnTo>
                  <a:lnTo>
                    <a:pt x="16167" y="171462"/>
                  </a:lnTo>
                  <a:lnTo>
                    <a:pt x="19418" y="170192"/>
                  </a:lnTo>
                  <a:lnTo>
                    <a:pt x="18161" y="172732"/>
                  </a:lnTo>
                  <a:lnTo>
                    <a:pt x="15443" y="174002"/>
                  </a:lnTo>
                  <a:lnTo>
                    <a:pt x="15824" y="171589"/>
                  </a:lnTo>
                  <a:lnTo>
                    <a:pt x="14605" y="175272"/>
                  </a:lnTo>
                  <a:lnTo>
                    <a:pt x="16954" y="174002"/>
                  </a:lnTo>
                  <a:lnTo>
                    <a:pt x="19291" y="172732"/>
                  </a:lnTo>
                  <a:lnTo>
                    <a:pt x="15532" y="177812"/>
                  </a:lnTo>
                  <a:lnTo>
                    <a:pt x="17068" y="177812"/>
                  </a:lnTo>
                  <a:lnTo>
                    <a:pt x="16637" y="178130"/>
                  </a:lnTo>
                  <a:lnTo>
                    <a:pt x="16090" y="178574"/>
                  </a:lnTo>
                  <a:lnTo>
                    <a:pt x="15430" y="179222"/>
                  </a:lnTo>
                  <a:lnTo>
                    <a:pt x="15544" y="179590"/>
                  </a:lnTo>
                  <a:lnTo>
                    <a:pt x="18148" y="177863"/>
                  </a:lnTo>
                  <a:lnTo>
                    <a:pt x="19316" y="177165"/>
                  </a:lnTo>
                  <a:lnTo>
                    <a:pt x="18161" y="177761"/>
                  </a:lnTo>
                  <a:lnTo>
                    <a:pt x="17500" y="177901"/>
                  </a:lnTo>
                  <a:lnTo>
                    <a:pt x="17183" y="177800"/>
                  </a:lnTo>
                  <a:lnTo>
                    <a:pt x="20421" y="176542"/>
                  </a:lnTo>
                  <a:lnTo>
                    <a:pt x="20205" y="180352"/>
                  </a:lnTo>
                  <a:lnTo>
                    <a:pt x="22606" y="180352"/>
                  </a:lnTo>
                  <a:lnTo>
                    <a:pt x="21399" y="181622"/>
                  </a:lnTo>
                  <a:lnTo>
                    <a:pt x="23469" y="185432"/>
                  </a:lnTo>
                  <a:lnTo>
                    <a:pt x="23609" y="187756"/>
                  </a:lnTo>
                  <a:lnTo>
                    <a:pt x="26530" y="186702"/>
                  </a:lnTo>
                  <a:lnTo>
                    <a:pt x="27266" y="187972"/>
                  </a:lnTo>
                  <a:lnTo>
                    <a:pt x="28905" y="189242"/>
                  </a:lnTo>
                  <a:lnTo>
                    <a:pt x="26936" y="190512"/>
                  </a:lnTo>
                  <a:lnTo>
                    <a:pt x="24612" y="190512"/>
                  </a:lnTo>
                  <a:lnTo>
                    <a:pt x="25476" y="191681"/>
                  </a:lnTo>
                  <a:lnTo>
                    <a:pt x="25158" y="191833"/>
                  </a:lnTo>
                  <a:lnTo>
                    <a:pt x="24714" y="192049"/>
                  </a:lnTo>
                  <a:lnTo>
                    <a:pt x="24180" y="192303"/>
                  </a:lnTo>
                  <a:lnTo>
                    <a:pt x="25806" y="191947"/>
                  </a:lnTo>
                  <a:lnTo>
                    <a:pt x="25666" y="191782"/>
                  </a:lnTo>
                  <a:lnTo>
                    <a:pt x="28600" y="191782"/>
                  </a:lnTo>
                  <a:lnTo>
                    <a:pt x="25984" y="194322"/>
                  </a:lnTo>
                  <a:lnTo>
                    <a:pt x="27368" y="195592"/>
                  </a:lnTo>
                  <a:lnTo>
                    <a:pt x="31242" y="194322"/>
                  </a:lnTo>
                  <a:lnTo>
                    <a:pt x="31292" y="198132"/>
                  </a:lnTo>
                  <a:lnTo>
                    <a:pt x="33591" y="196862"/>
                  </a:lnTo>
                  <a:lnTo>
                    <a:pt x="34861" y="194322"/>
                  </a:lnTo>
                  <a:lnTo>
                    <a:pt x="36131" y="191782"/>
                  </a:lnTo>
                  <a:lnTo>
                    <a:pt x="39331" y="191782"/>
                  </a:lnTo>
                  <a:lnTo>
                    <a:pt x="38214" y="193052"/>
                  </a:lnTo>
                  <a:lnTo>
                    <a:pt x="36715" y="194983"/>
                  </a:lnTo>
                  <a:lnTo>
                    <a:pt x="36601" y="195592"/>
                  </a:lnTo>
                  <a:lnTo>
                    <a:pt x="36068" y="195846"/>
                  </a:lnTo>
                  <a:lnTo>
                    <a:pt x="36398" y="196862"/>
                  </a:lnTo>
                  <a:lnTo>
                    <a:pt x="34683" y="198132"/>
                  </a:lnTo>
                  <a:lnTo>
                    <a:pt x="35623" y="198132"/>
                  </a:lnTo>
                  <a:lnTo>
                    <a:pt x="34201" y="199402"/>
                  </a:lnTo>
                  <a:lnTo>
                    <a:pt x="33858" y="199402"/>
                  </a:lnTo>
                  <a:lnTo>
                    <a:pt x="33667" y="200672"/>
                  </a:lnTo>
                  <a:lnTo>
                    <a:pt x="35648" y="200672"/>
                  </a:lnTo>
                  <a:lnTo>
                    <a:pt x="37071" y="201942"/>
                  </a:lnTo>
                  <a:lnTo>
                    <a:pt x="34086" y="203212"/>
                  </a:lnTo>
                  <a:lnTo>
                    <a:pt x="33972" y="204482"/>
                  </a:lnTo>
                  <a:lnTo>
                    <a:pt x="35458" y="204482"/>
                  </a:lnTo>
                  <a:lnTo>
                    <a:pt x="35064" y="205752"/>
                  </a:lnTo>
                  <a:lnTo>
                    <a:pt x="37604" y="203212"/>
                  </a:lnTo>
                  <a:lnTo>
                    <a:pt x="37960" y="204482"/>
                  </a:lnTo>
                  <a:lnTo>
                    <a:pt x="36868" y="205752"/>
                  </a:lnTo>
                  <a:lnTo>
                    <a:pt x="38112" y="205752"/>
                  </a:lnTo>
                  <a:lnTo>
                    <a:pt x="39776" y="209562"/>
                  </a:lnTo>
                  <a:lnTo>
                    <a:pt x="41656" y="205790"/>
                  </a:lnTo>
                  <a:lnTo>
                    <a:pt x="46456" y="207022"/>
                  </a:lnTo>
                  <a:lnTo>
                    <a:pt x="45148" y="212102"/>
                  </a:lnTo>
                  <a:lnTo>
                    <a:pt x="48425" y="214642"/>
                  </a:lnTo>
                  <a:lnTo>
                    <a:pt x="47625" y="214642"/>
                  </a:lnTo>
                  <a:lnTo>
                    <a:pt x="49898" y="215912"/>
                  </a:lnTo>
                  <a:lnTo>
                    <a:pt x="51155" y="217182"/>
                  </a:lnTo>
                  <a:lnTo>
                    <a:pt x="54254" y="217182"/>
                  </a:lnTo>
                  <a:lnTo>
                    <a:pt x="53327" y="219722"/>
                  </a:lnTo>
                  <a:lnTo>
                    <a:pt x="52197" y="219722"/>
                  </a:lnTo>
                  <a:lnTo>
                    <a:pt x="53848" y="220992"/>
                  </a:lnTo>
                  <a:lnTo>
                    <a:pt x="54800" y="219722"/>
                  </a:lnTo>
                  <a:lnTo>
                    <a:pt x="55041" y="222262"/>
                  </a:lnTo>
                  <a:lnTo>
                    <a:pt x="53365" y="223126"/>
                  </a:lnTo>
                  <a:lnTo>
                    <a:pt x="53276" y="223520"/>
                  </a:lnTo>
                  <a:lnTo>
                    <a:pt x="53200" y="223215"/>
                  </a:lnTo>
                  <a:lnTo>
                    <a:pt x="52590" y="223532"/>
                  </a:lnTo>
                  <a:lnTo>
                    <a:pt x="53467" y="224218"/>
                  </a:lnTo>
                  <a:lnTo>
                    <a:pt x="53898" y="224218"/>
                  </a:lnTo>
                  <a:lnTo>
                    <a:pt x="70573" y="224218"/>
                  </a:lnTo>
                  <a:lnTo>
                    <a:pt x="70497" y="223532"/>
                  </a:lnTo>
                  <a:lnTo>
                    <a:pt x="71666" y="223532"/>
                  </a:lnTo>
                  <a:close/>
                </a:path>
                <a:path w="458470" h="438785">
                  <a:moveTo>
                    <a:pt x="73266" y="248932"/>
                  </a:moveTo>
                  <a:lnTo>
                    <a:pt x="73228" y="247688"/>
                  </a:lnTo>
                  <a:lnTo>
                    <a:pt x="71374" y="248932"/>
                  </a:lnTo>
                  <a:lnTo>
                    <a:pt x="73266" y="248932"/>
                  </a:lnTo>
                  <a:close/>
                </a:path>
                <a:path w="458470" h="438785">
                  <a:moveTo>
                    <a:pt x="73596" y="242570"/>
                  </a:moveTo>
                  <a:lnTo>
                    <a:pt x="73266" y="242379"/>
                  </a:lnTo>
                  <a:lnTo>
                    <a:pt x="72898" y="242531"/>
                  </a:lnTo>
                  <a:lnTo>
                    <a:pt x="72644" y="242773"/>
                  </a:lnTo>
                  <a:lnTo>
                    <a:pt x="73063" y="242824"/>
                  </a:lnTo>
                  <a:lnTo>
                    <a:pt x="73431" y="242849"/>
                  </a:lnTo>
                  <a:lnTo>
                    <a:pt x="73596" y="242570"/>
                  </a:lnTo>
                  <a:close/>
                </a:path>
                <a:path w="458470" h="438785">
                  <a:moveTo>
                    <a:pt x="74917" y="224802"/>
                  </a:moveTo>
                  <a:lnTo>
                    <a:pt x="74688" y="224802"/>
                  </a:lnTo>
                  <a:lnTo>
                    <a:pt x="74295" y="225120"/>
                  </a:lnTo>
                  <a:lnTo>
                    <a:pt x="74917" y="224802"/>
                  </a:lnTo>
                  <a:close/>
                </a:path>
                <a:path w="458470" h="438785">
                  <a:moveTo>
                    <a:pt x="79197" y="227342"/>
                  </a:moveTo>
                  <a:lnTo>
                    <a:pt x="78752" y="227342"/>
                  </a:lnTo>
                  <a:lnTo>
                    <a:pt x="78384" y="227685"/>
                  </a:lnTo>
                  <a:lnTo>
                    <a:pt x="79197" y="227342"/>
                  </a:lnTo>
                  <a:close/>
                </a:path>
                <a:path w="458470" h="438785">
                  <a:moveTo>
                    <a:pt x="80530" y="230746"/>
                  </a:moveTo>
                  <a:lnTo>
                    <a:pt x="80238" y="230136"/>
                  </a:lnTo>
                  <a:lnTo>
                    <a:pt x="79933" y="229768"/>
                  </a:lnTo>
                  <a:lnTo>
                    <a:pt x="78689" y="231025"/>
                  </a:lnTo>
                  <a:lnTo>
                    <a:pt x="79349" y="230886"/>
                  </a:lnTo>
                  <a:lnTo>
                    <a:pt x="80010" y="230733"/>
                  </a:lnTo>
                  <a:lnTo>
                    <a:pt x="80530" y="230746"/>
                  </a:lnTo>
                  <a:close/>
                </a:path>
                <a:path w="458470" h="438785">
                  <a:moveTo>
                    <a:pt x="81673" y="231914"/>
                  </a:moveTo>
                  <a:lnTo>
                    <a:pt x="81648" y="231025"/>
                  </a:lnTo>
                  <a:lnTo>
                    <a:pt x="81178" y="230771"/>
                  </a:lnTo>
                  <a:lnTo>
                    <a:pt x="80530" y="230746"/>
                  </a:lnTo>
                  <a:lnTo>
                    <a:pt x="80746" y="231254"/>
                  </a:lnTo>
                  <a:lnTo>
                    <a:pt x="80975" y="231902"/>
                  </a:lnTo>
                  <a:lnTo>
                    <a:pt x="81673" y="231914"/>
                  </a:lnTo>
                  <a:close/>
                </a:path>
                <a:path w="458470" h="438785">
                  <a:moveTo>
                    <a:pt x="85572" y="264312"/>
                  </a:moveTo>
                  <a:lnTo>
                    <a:pt x="85013" y="264248"/>
                  </a:lnTo>
                  <a:lnTo>
                    <a:pt x="85229" y="264337"/>
                  </a:lnTo>
                  <a:lnTo>
                    <a:pt x="85572" y="264312"/>
                  </a:lnTo>
                  <a:close/>
                </a:path>
                <a:path w="458470" h="438785">
                  <a:moveTo>
                    <a:pt x="85877" y="263334"/>
                  </a:moveTo>
                  <a:lnTo>
                    <a:pt x="85725" y="262902"/>
                  </a:lnTo>
                  <a:lnTo>
                    <a:pt x="85090" y="262902"/>
                  </a:lnTo>
                  <a:lnTo>
                    <a:pt x="85877" y="263334"/>
                  </a:lnTo>
                  <a:close/>
                </a:path>
                <a:path w="458470" h="438785">
                  <a:moveTo>
                    <a:pt x="89623" y="266496"/>
                  </a:moveTo>
                  <a:lnTo>
                    <a:pt x="89179" y="266712"/>
                  </a:lnTo>
                  <a:lnTo>
                    <a:pt x="89522" y="267208"/>
                  </a:lnTo>
                  <a:lnTo>
                    <a:pt x="89623" y="266496"/>
                  </a:lnTo>
                  <a:close/>
                </a:path>
                <a:path w="458470" h="438785">
                  <a:moveTo>
                    <a:pt x="90068" y="267982"/>
                  </a:moveTo>
                  <a:lnTo>
                    <a:pt x="89522" y="267208"/>
                  </a:lnTo>
                  <a:lnTo>
                    <a:pt x="89420" y="267982"/>
                  </a:lnTo>
                  <a:lnTo>
                    <a:pt x="90068" y="267982"/>
                  </a:lnTo>
                  <a:close/>
                </a:path>
                <a:path w="458470" h="438785">
                  <a:moveTo>
                    <a:pt x="96723" y="266001"/>
                  </a:moveTo>
                  <a:lnTo>
                    <a:pt x="96710" y="265607"/>
                  </a:lnTo>
                  <a:lnTo>
                    <a:pt x="96596" y="265404"/>
                  </a:lnTo>
                  <a:lnTo>
                    <a:pt x="96494" y="265264"/>
                  </a:lnTo>
                  <a:lnTo>
                    <a:pt x="96723" y="266001"/>
                  </a:lnTo>
                  <a:close/>
                </a:path>
                <a:path w="458470" h="438785">
                  <a:moveTo>
                    <a:pt x="98564" y="265201"/>
                  </a:moveTo>
                  <a:lnTo>
                    <a:pt x="98005" y="264172"/>
                  </a:lnTo>
                  <a:lnTo>
                    <a:pt x="97929" y="265442"/>
                  </a:lnTo>
                  <a:lnTo>
                    <a:pt x="98564" y="265201"/>
                  </a:lnTo>
                  <a:close/>
                </a:path>
                <a:path w="458470" h="438785">
                  <a:moveTo>
                    <a:pt x="98983" y="265036"/>
                  </a:moveTo>
                  <a:lnTo>
                    <a:pt x="98564" y="265201"/>
                  </a:lnTo>
                  <a:lnTo>
                    <a:pt x="98691" y="265442"/>
                  </a:lnTo>
                  <a:lnTo>
                    <a:pt x="98983" y="265036"/>
                  </a:lnTo>
                  <a:close/>
                </a:path>
                <a:path w="458470" h="438785">
                  <a:moveTo>
                    <a:pt x="101854" y="243852"/>
                  </a:moveTo>
                  <a:lnTo>
                    <a:pt x="100190" y="243852"/>
                  </a:lnTo>
                  <a:lnTo>
                    <a:pt x="99466" y="245122"/>
                  </a:lnTo>
                  <a:lnTo>
                    <a:pt x="99593" y="245122"/>
                  </a:lnTo>
                  <a:lnTo>
                    <a:pt x="101854" y="243852"/>
                  </a:lnTo>
                  <a:close/>
                </a:path>
                <a:path w="458470" h="438785">
                  <a:moveTo>
                    <a:pt x="102336" y="273062"/>
                  </a:moveTo>
                  <a:lnTo>
                    <a:pt x="102044" y="273164"/>
                  </a:lnTo>
                  <a:lnTo>
                    <a:pt x="102235" y="273215"/>
                  </a:lnTo>
                  <a:lnTo>
                    <a:pt x="102336" y="273062"/>
                  </a:lnTo>
                  <a:close/>
                </a:path>
                <a:path w="458470" h="438785">
                  <a:moveTo>
                    <a:pt x="105918" y="274332"/>
                  </a:moveTo>
                  <a:lnTo>
                    <a:pt x="102235" y="273215"/>
                  </a:lnTo>
                  <a:lnTo>
                    <a:pt x="99174" y="278142"/>
                  </a:lnTo>
                  <a:lnTo>
                    <a:pt x="102362" y="276872"/>
                  </a:lnTo>
                  <a:lnTo>
                    <a:pt x="103492" y="274332"/>
                  </a:lnTo>
                  <a:lnTo>
                    <a:pt x="102997" y="275602"/>
                  </a:lnTo>
                  <a:lnTo>
                    <a:pt x="105918" y="274332"/>
                  </a:lnTo>
                  <a:close/>
                </a:path>
                <a:path w="458470" h="438785">
                  <a:moveTo>
                    <a:pt x="110731" y="248970"/>
                  </a:moveTo>
                  <a:lnTo>
                    <a:pt x="110236" y="248856"/>
                  </a:lnTo>
                  <a:lnTo>
                    <a:pt x="109537" y="248932"/>
                  </a:lnTo>
                  <a:lnTo>
                    <a:pt x="109728" y="249021"/>
                  </a:lnTo>
                  <a:lnTo>
                    <a:pt x="110731" y="248970"/>
                  </a:lnTo>
                  <a:close/>
                </a:path>
                <a:path w="458470" h="438785">
                  <a:moveTo>
                    <a:pt x="114515" y="283730"/>
                  </a:moveTo>
                  <a:lnTo>
                    <a:pt x="114325" y="283997"/>
                  </a:lnTo>
                  <a:lnTo>
                    <a:pt x="114173" y="284353"/>
                  </a:lnTo>
                  <a:lnTo>
                    <a:pt x="113969" y="285038"/>
                  </a:lnTo>
                  <a:lnTo>
                    <a:pt x="114249" y="284556"/>
                  </a:lnTo>
                  <a:lnTo>
                    <a:pt x="114388" y="284149"/>
                  </a:lnTo>
                  <a:lnTo>
                    <a:pt x="114515" y="283730"/>
                  </a:lnTo>
                  <a:close/>
                </a:path>
                <a:path w="458470" h="438785">
                  <a:moveTo>
                    <a:pt x="123101" y="259092"/>
                  </a:moveTo>
                  <a:lnTo>
                    <a:pt x="122961" y="257822"/>
                  </a:lnTo>
                  <a:lnTo>
                    <a:pt x="121716" y="259283"/>
                  </a:lnTo>
                  <a:lnTo>
                    <a:pt x="122428" y="259092"/>
                  </a:lnTo>
                  <a:lnTo>
                    <a:pt x="123101" y="259092"/>
                  </a:lnTo>
                  <a:close/>
                </a:path>
                <a:path w="458470" h="438785">
                  <a:moveTo>
                    <a:pt x="127558" y="289966"/>
                  </a:moveTo>
                  <a:lnTo>
                    <a:pt x="127419" y="289585"/>
                  </a:lnTo>
                  <a:lnTo>
                    <a:pt x="127444" y="290220"/>
                  </a:lnTo>
                  <a:lnTo>
                    <a:pt x="127558" y="289966"/>
                  </a:lnTo>
                  <a:close/>
                </a:path>
                <a:path w="458470" h="438785">
                  <a:moveTo>
                    <a:pt x="128130" y="289966"/>
                  </a:moveTo>
                  <a:lnTo>
                    <a:pt x="127749" y="290207"/>
                  </a:lnTo>
                  <a:lnTo>
                    <a:pt x="127469" y="290220"/>
                  </a:lnTo>
                  <a:lnTo>
                    <a:pt x="127393" y="290398"/>
                  </a:lnTo>
                  <a:lnTo>
                    <a:pt x="128041" y="290347"/>
                  </a:lnTo>
                  <a:lnTo>
                    <a:pt x="128130" y="289966"/>
                  </a:lnTo>
                  <a:close/>
                </a:path>
                <a:path w="458470" h="438785">
                  <a:moveTo>
                    <a:pt x="138976" y="297040"/>
                  </a:moveTo>
                  <a:lnTo>
                    <a:pt x="138506" y="296913"/>
                  </a:lnTo>
                  <a:lnTo>
                    <a:pt x="138823" y="297688"/>
                  </a:lnTo>
                  <a:lnTo>
                    <a:pt x="138912" y="297256"/>
                  </a:lnTo>
                  <a:lnTo>
                    <a:pt x="138976" y="297040"/>
                  </a:lnTo>
                  <a:close/>
                </a:path>
                <a:path w="458470" h="438785">
                  <a:moveTo>
                    <a:pt x="142417" y="270052"/>
                  </a:moveTo>
                  <a:lnTo>
                    <a:pt x="142265" y="269862"/>
                  </a:lnTo>
                  <a:lnTo>
                    <a:pt x="142417" y="270052"/>
                  </a:lnTo>
                  <a:close/>
                </a:path>
                <a:path w="458470" h="438785">
                  <a:moveTo>
                    <a:pt x="143865" y="271691"/>
                  </a:moveTo>
                  <a:lnTo>
                    <a:pt x="143548" y="271094"/>
                  </a:lnTo>
                  <a:lnTo>
                    <a:pt x="143027" y="270497"/>
                  </a:lnTo>
                  <a:lnTo>
                    <a:pt x="142417" y="270052"/>
                  </a:lnTo>
                  <a:lnTo>
                    <a:pt x="143865" y="271691"/>
                  </a:lnTo>
                  <a:close/>
                </a:path>
                <a:path w="458470" h="438785">
                  <a:moveTo>
                    <a:pt x="149720" y="276923"/>
                  </a:moveTo>
                  <a:lnTo>
                    <a:pt x="149313" y="274967"/>
                  </a:lnTo>
                  <a:lnTo>
                    <a:pt x="148996" y="276098"/>
                  </a:lnTo>
                  <a:lnTo>
                    <a:pt x="148958" y="276847"/>
                  </a:lnTo>
                  <a:lnTo>
                    <a:pt x="149059" y="277431"/>
                  </a:lnTo>
                  <a:lnTo>
                    <a:pt x="149263" y="277291"/>
                  </a:lnTo>
                  <a:lnTo>
                    <a:pt x="149466" y="277177"/>
                  </a:lnTo>
                  <a:lnTo>
                    <a:pt x="149720" y="276923"/>
                  </a:lnTo>
                  <a:close/>
                </a:path>
                <a:path w="458470" h="438785">
                  <a:moveTo>
                    <a:pt x="156413" y="309892"/>
                  </a:moveTo>
                  <a:lnTo>
                    <a:pt x="156286" y="309702"/>
                  </a:lnTo>
                  <a:lnTo>
                    <a:pt x="155803" y="309892"/>
                  </a:lnTo>
                  <a:lnTo>
                    <a:pt x="156413" y="309892"/>
                  </a:lnTo>
                  <a:close/>
                </a:path>
                <a:path w="458470" h="438785">
                  <a:moveTo>
                    <a:pt x="163830" y="310629"/>
                  </a:moveTo>
                  <a:lnTo>
                    <a:pt x="162941" y="311162"/>
                  </a:lnTo>
                  <a:lnTo>
                    <a:pt x="163360" y="309892"/>
                  </a:lnTo>
                  <a:lnTo>
                    <a:pt x="162179" y="312432"/>
                  </a:lnTo>
                  <a:lnTo>
                    <a:pt x="163309" y="312432"/>
                  </a:lnTo>
                  <a:lnTo>
                    <a:pt x="163677" y="311162"/>
                  </a:lnTo>
                  <a:lnTo>
                    <a:pt x="163830" y="310629"/>
                  </a:lnTo>
                  <a:close/>
                </a:path>
                <a:path w="458470" h="438785">
                  <a:moveTo>
                    <a:pt x="165074" y="309892"/>
                  </a:moveTo>
                  <a:lnTo>
                    <a:pt x="164172" y="309435"/>
                  </a:lnTo>
                  <a:lnTo>
                    <a:pt x="163830" y="310629"/>
                  </a:lnTo>
                  <a:lnTo>
                    <a:pt x="165074" y="309892"/>
                  </a:lnTo>
                  <a:close/>
                </a:path>
                <a:path w="458470" h="438785">
                  <a:moveTo>
                    <a:pt x="180251" y="323862"/>
                  </a:moveTo>
                  <a:lnTo>
                    <a:pt x="178511" y="323862"/>
                  </a:lnTo>
                  <a:lnTo>
                    <a:pt x="180009" y="322592"/>
                  </a:lnTo>
                  <a:lnTo>
                    <a:pt x="177342" y="322592"/>
                  </a:lnTo>
                  <a:lnTo>
                    <a:pt x="175006" y="323862"/>
                  </a:lnTo>
                  <a:lnTo>
                    <a:pt x="176009" y="323862"/>
                  </a:lnTo>
                  <a:lnTo>
                    <a:pt x="178612" y="325132"/>
                  </a:lnTo>
                  <a:lnTo>
                    <a:pt x="180251" y="323862"/>
                  </a:lnTo>
                  <a:close/>
                </a:path>
                <a:path w="458470" h="438785">
                  <a:moveTo>
                    <a:pt x="181673" y="321322"/>
                  </a:moveTo>
                  <a:lnTo>
                    <a:pt x="181508" y="321322"/>
                  </a:lnTo>
                  <a:lnTo>
                    <a:pt x="180009" y="322592"/>
                  </a:lnTo>
                  <a:lnTo>
                    <a:pt x="180327" y="322592"/>
                  </a:lnTo>
                  <a:lnTo>
                    <a:pt x="181673" y="321322"/>
                  </a:lnTo>
                  <a:close/>
                </a:path>
                <a:path w="458470" h="438785">
                  <a:moveTo>
                    <a:pt x="203136" y="311162"/>
                  </a:moveTo>
                  <a:lnTo>
                    <a:pt x="202819" y="311162"/>
                  </a:lnTo>
                  <a:lnTo>
                    <a:pt x="202260" y="312216"/>
                  </a:lnTo>
                  <a:lnTo>
                    <a:pt x="203136" y="311162"/>
                  </a:lnTo>
                  <a:close/>
                </a:path>
                <a:path w="458470" h="438785">
                  <a:moveTo>
                    <a:pt x="203504" y="309892"/>
                  </a:moveTo>
                  <a:lnTo>
                    <a:pt x="203136" y="309892"/>
                  </a:lnTo>
                  <a:lnTo>
                    <a:pt x="202450" y="311162"/>
                  </a:lnTo>
                  <a:lnTo>
                    <a:pt x="202819" y="311162"/>
                  </a:lnTo>
                  <a:lnTo>
                    <a:pt x="203504" y="309892"/>
                  </a:lnTo>
                  <a:close/>
                </a:path>
                <a:path w="458470" h="438785">
                  <a:moveTo>
                    <a:pt x="204927" y="335572"/>
                  </a:moveTo>
                  <a:close/>
                </a:path>
                <a:path w="458470" h="438785">
                  <a:moveTo>
                    <a:pt x="231686" y="357974"/>
                  </a:moveTo>
                  <a:lnTo>
                    <a:pt x="231254" y="358152"/>
                  </a:lnTo>
                  <a:lnTo>
                    <a:pt x="231635" y="358152"/>
                  </a:lnTo>
                  <a:lnTo>
                    <a:pt x="231686" y="357974"/>
                  </a:lnTo>
                  <a:close/>
                </a:path>
                <a:path w="458470" h="438785">
                  <a:moveTo>
                    <a:pt x="238607" y="335292"/>
                  </a:moveTo>
                  <a:lnTo>
                    <a:pt x="238302" y="335292"/>
                  </a:lnTo>
                  <a:lnTo>
                    <a:pt x="238607" y="335292"/>
                  </a:lnTo>
                  <a:close/>
                </a:path>
                <a:path w="458470" h="438785">
                  <a:moveTo>
                    <a:pt x="271195" y="346722"/>
                  </a:moveTo>
                  <a:lnTo>
                    <a:pt x="270700" y="346722"/>
                  </a:lnTo>
                  <a:lnTo>
                    <a:pt x="270408" y="347751"/>
                  </a:lnTo>
                  <a:lnTo>
                    <a:pt x="270383" y="347992"/>
                  </a:lnTo>
                  <a:lnTo>
                    <a:pt x="271195" y="346722"/>
                  </a:lnTo>
                  <a:close/>
                </a:path>
                <a:path w="458470" h="438785">
                  <a:moveTo>
                    <a:pt x="271995" y="345452"/>
                  </a:moveTo>
                  <a:lnTo>
                    <a:pt x="271195" y="346722"/>
                  </a:lnTo>
                  <a:lnTo>
                    <a:pt x="271995" y="345452"/>
                  </a:lnTo>
                  <a:close/>
                </a:path>
                <a:path w="458470" h="438785">
                  <a:moveTo>
                    <a:pt x="272351" y="349262"/>
                  </a:moveTo>
                  <a:lnTo>
                    <a:pt x="270738" y="350532"/>
                  </a:lnTo>
                  <a:lnTo>
                    <a:pt x="271983" y="350532"/>
                  </a:lnTo>
                  <a:lnTo>
                    <a:pt x="272351" y="349262"/>
                  </a:lnTo>
                  <a:close/>
                </a:path>
                <a:path w="458470" h="438785">
                  <a:moveTo>
                    <a:pt x="272846" y="350532"/>
                  </a:moveTo>
                  <a:lnTo>
                    <a:pt x="271983" y="350532"/>
                  </a:lnTo>
                  <a:lnTo>
                    <a:pt x="271614" y="351777"/>
                  </a:lnTo>
                  <a:lnTo>
                    <a:pt x="272846" y="350532"/>
                  </a:lnTo>
                  <a:close/>
                </a:path>
                <a:path w="458470" h="438785">
                  <a:moveTo>
                    <a:pt x="291071" y="355612"/>
                  </a:moveTo>
                  <a:lnTo>
                    <a:pt x="290144" y="355612"/>
                  </a:lnTo>
                  <a:lnTo>
                    <a:pt x="289267" y="356844"/>
                  </a:lnTo>
                  <a:lnTo>
                    <a:pt x="291071" y="355612"/>
                  </a:lnTo>
                  <a:close/>
                </a:path>
                <a:path w="458470" h="438785">
                  <a:moveTo>
                    <a:pt x="296862" y="359105"/>
                  </a:moveTo>
                  <a:lnTo>
                    <a:pt x="296697" y="358965"/>
                  </a:lnTo>
                  <a:lnTo>
                    <a:pt x="296506" y="358978"/>
                  </a:lnTo>
                  <a:lnTo>
                    <a:pt x="296240" y="359257"/>
                  </a:lnTo>
                  <a:lnTo>
                    <a:pt x="296862" y="359105"/>
                  </a:lnTo>
                  <a:close/>
                </a:path>
                <a:path w="458470" h="438785">
                  <a:moveTo>
                    <a:pt x="301282" y="359892"/>
                  </a:moveTo>
                  <a:lnTo>
                    <a:pt x="300990" y="359664"/>
                  </a:lnTo>
                  <a:lnTo>
                    <a:pt x="300685" y="360387"/>
                  </a:lnTo>
                  <a:lnTo>
                    <a:pt x="301282" y="359892"/>
                  </a:lnTo>
                  <a:close/>
                </a:path>
                <a:path w="458470" h="438785">
                  <a:moveTo>
                    <a:pt x="310819" y="127990"/>
                  </a:moveTo>
                  <a:lnTo>
                    <a:pt x="310349" y="128308"/>
                  </a:lnTo>
                  <a:lnTo>
                    <a:pt x="310819" y="128308"/>
                  </a:lnTo>
                  <a:lnTo>
                    <a:pt x="310819" y="127990"/>
                  </a:lnTo>
                  <a:close/>
                </a:path>
                <a:path w="458470" h="438785">
                  <a:moveTo>
                    <a:pt x="311696" y="127381"/>
                  </a:moveTo>
                  <a:lnTo>
                    <a:pt x="310819" y="127038"/>
                  </a:lnTo>
                  <a:lnTo>
                    <a:pt x="310819" y="127990"/>
                  </a:lnTo>
                  <a:lnTo>
                    <a:pt x="311696" y="127381"/>
                  </a:lnTo>
                  <a:close/>
                </a:path>
                <a:path w="458470" h="438785">
                  <a:moveTo>
                    <a:pt x="311848" y="123228"/>
                  </a:moveTo>
                  <a:lnTo>
                    <a:pt x="311442" y="121958"/>
                  </a:lnTo>
                  <a:lnTo>
                    <a:pt x="311721" y="123456"/>
                  </a:lnTo>
                  <a:lnTo>
                    <a:pt x="311810" y="123228"/>
                  </a:lnTo>
                  <a:close/>
                </a:path>
                <a:path w="458470" h="438785">
                  <a:moveTo>
                    <a:pt x="315252" y="91376"/>
                  </a:moveTo>
                  <a:lnTo>
                    <a:pt x="314756" y="90157"/>
                  </a:lnTo>
                  <a:lnTo>
                    <a:pt x="314388" y="89700"/>
                  </a:lnTo>
                  <a:lnTo>
                    <a:pt x="315252" y="91376"/>
                  </a:lnTo>
                  <a:close/>
                </a:path>
                <a:path w="458470" h="438785">
                  <a:moveTo>
                    <a:pt x="315823" y="105333"/>
                  </a:moveTo>
                  <a:lnTo>
                    <a:pt x="313867" y="104178"/>
                  </a:lnTo>
                  <a:lnTo>
                    <a:pt x="315074" y="105448"/>
                  </a:lnTo>
                  <a:lnTo>
                    <a:pt x="315734" y="105448"/>
                  </a:lnTo>
                  <a:close/>
                </a:path>
                <a:path w="458470" h="438785">
                  <a:moveTo>
                    <a:pt x="316420" y="143548"/>
                  </a:moveTo>
                  <a:lnTo>
                    <a:pt x="315112" y="141008"/>
                  </a:lnTo>
                  <a:lnTo>
                    <a:pt x="314464" y="139738"/>
                  </a:lnTo>
                  <a:lnTo>
                    <a:pt x="309638" y="139738"/>
                  </a:lnTo>
                  <a:lnTo>
                    <a:pt x="311823" y="142278"/>
                  </a:lnTo>
                  <a:lnTo>
                    <a:pt x="314007" y="141224"/>
                  </a:lnTo>
                  <a:lnTo>
                    <a:pt x="316420" y="143548"/>
                  </a:lnTo>
                  <a:close/>
                </a:path>
                <a:path w="458470" h="438785">
                  <a:moveTo>
                    <a:pt x="318414" y="94018"/>
                  </a:moveTo>
                  <a:lnTo>
                    <a:pt x="318058" y="92036"/>
                  </a:lnTo>
                  <a:lnTo>
                    <a:pt x="315937" y="94018"/>
                  </a:lnTo>
                  <a:lnTo>
                    <a:pt x="318414" y="94018"/>
                  </a:lnTo>
                  <a:close/>
                </a:path>
                <a:path w="458470" h="438785">
                  <a:moveTo>
                    <a:pt x="318439" y="91694"/>
                  </a:moveTo>
                  <a:lnTo>
                    <a:pt x="317969" y="91478"/>
                  </a:lnTo>
                  <a:lnTo>
                    <a:pt x="318058" y="92036"/>
                  </a:lnTo>
                  <a:lnTo>
                    <a:pt x="318439" y="91694"/>
                  </a:lnTo>
                  <a:close/>
                </a:path>
                <a:path w="458470" h="438785">
                  <a:moveTo>
                    <a:pt x="318668" y="132118"/>
                  </a:moveTo>
                  <a:lnTo>
                    <a:pt x="318008" y="132118"/>
                  </a:lnTo>
                  <a:lnTo>
                    <a:pt x="318592" y="132334"/>
                  </a:lnTo>
                  <a:lnTo>
                    <a:pt x="318668" y="132118"/>
                  </a:lnTo>
                  <a:close/>
                </a:path>
                <a:path w="458470" h="438785">
                  <a:moveTo>
                    <a:pt x="319747" y="133388"/>
                  </a:moveTo>
                  <a:lnTo>
                    <a:pt x="319341" y="132613"/>
                  </a:lnTo>
                  <a:lnTo>
                    <a:pt x="318592" y="132334"/>
                  </a:lnTo>
                  <a:lnTo>
                    <a:pt x="318211" y="133388"/>
                  </a:lnTo>
                  <a:lnTo>
                    <a:pt x="319747" y="133388"/>
                  </a:lnTo>
                  <a:close/>
                </a:path>
                <a:path w="458470" h="438785">
                  <a:moveTo>
                    <a:pt x="319887" y="175831"/>
                  </a:moveTo>
                  <a:lnTo>
                    <a:pt x="319214" y="175260"/>
                  </a:lnTo>
                  <a:lnTo>
                    <a:pt x="315290" y="175539"/>
                  </a:lnTo>
                  <a:lnTo>
                    <a:pt x="316433" y="176491"/>
                  </a:lnTo>
                  <a:lnTo>
                    <a:pt x="319887" y="175831"/>
                  </a:lnTo>
                  <a:close/>
                </a:path>
                <a:path w="458470" h="438785">
                  <a:moveTo>
                    <a:pt x="320128" y="74955"/>
                  </a:moveTo>
                  <a:lnTo>
                    <a:pt x="319087" y="74764"/>
                  </a:lnTo>
                  <a:lnTo>
                    <a:pt x="319392" y="75755"/>
                  </a:lnTo>
                  <a:lnTo>
                    <a:pt x="320128" y="74955"/>
                  </a:lnTo>
                  <a:close/>
                </a:path>
                <a:path w="458470" h="438785">
                  <a:moveTo>
                    <a:pt x="323964" y="207048"/>
                  </a:moveTo>
                  <a:lnTo>
                    <a:pt x="323519" y="204508"/>
                  </a:lnTo>
                  <a:lnTo>
                    <a:pt x="319760" y="207048"/>
                  </a:lnTo>
                  <a:lnTo>
                    <a:pt x="323964" y="207048"/>
                  </a:lnTo>
                  <a:close/>
                </a:path>
                <a:path w="458470" h="438785">
                  <a:moveTo>
                    <a:pt x="325755" y="213029"/>
                  </a:moveTo>
                  <a:lnTo>
                    <a:pt x="325221" y="212712"/>
                  </a:lnTo>
                  <a:lnTo>
                    <a:pt x="323596" y="213436"/>
                  </a:lnTo>
                  <a:lnTo>
                    <a:pt x="322719" y="214668"/>
                  </a:lnTo>
                  <a:lnTo>
                    <a:pt x="324548" y="214960"/>
                  </a:lnTo>
                  <a:lnTo>
                    <a:pt x="324599" y="214109"/>
                  </a:lnTo>
                  <a:lnTo>
                    <a:pt x="325755" y="213029"/>
                  </a:lnTo>
                  <a:close/>
                </a:path>
                <a:path w="458470" h="438785">
                  <a:moveTo>
                    <a:pt x="326694" y="201968"/>
                  </a:moveTo>
                  <a:lnTo>
                    <a:pt x="323926" y="203238"/>
                  </a:lnTo>
                  <a:lnTo>
                    <a:pt x="324472" y="203238"/>
                  </a:lnTo>
                  <a:lnTo>
                    <a:pt x="325869" y="202793"/>
                  </a:lnTo>
                  <a:lnTo>
                    <a:pt x="326694" y="201968"/>
                  </a:lnTo>
                  <a:close/>
                </a:path>
                <a:path w="458470" h="438785">
                  <a:moveTo>
                    <a:pt x="327774" y="220256"/>
                  </a:moveTo>
                  <a:lnTo>
                    <a:pt x="327355" y="219748"/>
                  </a:lnTo>
                  <a:lnTo>
                    <a:pt x="326301" y="218478"/>
                  </a:lnTo>
                  <a:lnTo>
                    <a:pt x="324294" y="218478"/>
                  </a:lnTo>
                  <a:lnTo>
                    <a:pt x="325196" y="221018"/>
                  </a:lnTo>
                  <a:lnTo>
                    <a:pt x="325767" y="221018"/>
                  </a:lnTo>
                  <a:lnTo>
                    <a:pt x="326326" y="219748"/>
                  </a:lnTo>
                  <a:lnTo>
                    <a:pt x="327774" y="220256"/>
                  </a:lnTo>
                  <a:close/>
                </a:path>
                <a:path w="458470" h="438785">
                  <a:moveTo>
                    <a:pt x="328307" y="203238"/>
                  </a:moveTo>
                  <a:lnTo>
                    <a:pt x="327761" y="202184"/>
                  </a:lnTo>
                  <a:lnTo>
                    <a:pt x="325869" y="202793"/>
                  </a:lnTo>
                  <a:lnTo>
                    <a:pt x="325424" y="203238"/>
                  </a:lnTo>
                  <a:lnTo>
                    <a:pt x="328307" y="203238"/>
                  </a:lnTo>
                  <a:close/>
                </a:path>
                <a:path w="458470" h="438785">
                  <a:moveTo>
                    <a:pt x="329984" y="221018"/>
                  </a:moveTo>
                  <a:lnTo>
                    <a:pt x="327774" y="220256"/>
                  </a:lnTo>
                  <a:lnTo>
                    <a:pt x="328409" y="221018"/>
                  </a:lnTo>
                  <a:lnTo>
                    <a:pt x="329984" y="221018"/>
                  </a:lnTo>
                  <a:close/>
                </a:path>
                <a:path w="458470" h="438785">
                  <a:moveTo>
                    <a:pt x="330352" y="397370"/>
                  </a:moveTo>
                  <a:lnTo>
                    <a:pt x="329882" y="396252"/>
                  </a:lnTo>
                  <a:lnTo>
                    <a:pt x="330250" y="397522"/>
                  </a:lnTo>
                  <a:lnTo>
                    <a:pt x="330352" y="397370"/>
                  </a:lnTo>
                  <a:close/>
                </a:path>
                <a:path w="458470" h="438785">
                  <a:moveTo>
                    <a:pt x="331533" y="25247"/>
                  </a:moveTo>
                  <a:lnTo>
                    <a:pt x="331279" y="23926"/>
                  </a:lnTo>
                  <a:lnTo>
                    <a:pt x="329831" y="24828"/>
                  </a:lnTo>
                  <a:lnTo>
                    <a:pt x="329184" y="24599"/>
                  </a:lnTo>
                  <a:lnTo>
                    <a:pt x="330060" y="25628"/>
                  </a:lnTo>
                  <a:lnTo>
                    <a:pt x="330288" y="25882"/>
                  </a:lnTo>
                  <a:lnTo>
                    <a:pt x="331533" y="25247"/>
                  </a:lnTo>
                  <a:close/>
                </a:path>
                <a:path w="458470" h="438785">
                  <a:moveTo>
                    <a:pt x="333006" y="99707"/>
                  </a:moveTo>
                  <a:lnTo>
                    <a:pt x="331241" y="99555"/>
                  </a:lnTo>
                  <a:lnTo>
                    <a:pt x="331762" y="99923"/>
                  </a:lnTo>
                  <a:lnTo>
                    <a:pt x="332308" y="100291"/>
                  </a:lnTo>
                  <a:lnTo>
                    <a:pt x="332651" y="100660"/>
                  </a:lnTo>
                  <a:lnTo>
                    <a:pt x="332892" y="100126"/>
                  </a:lnTo>
                  <a:lnTo>
                    <a:pt x="333006" y="99707"/>
                  </a:lnTo>
                  <a:close/>
                </a:path>
                <a:path w="458470" h="438785">
                  <a:moveTo>
                    <a:pt x="333184" y="101587"/>
                  </a:moveTo>
                  <a:lnTo>
                    <a:pt x="333082" y="101117"/>
                  </a:lnTo>
                  <a:lnTo>
                    <a:pt x="332651" y="100660"/>
                  </a:lnTo>
                  <a:lnTo>
                    <a:pt x="332422" y="101092"/>
                  </a:lnTo>
                  <a:lnTo>
                    <a:pt x="332092" y="101612"/>
                  </a:lnTo>
                  <a:lnTo>
                    <a:pt x="332536" y="102095"/>
                  </a:lnTo>
                  <a:lnTo>
                    <a:pt x="333184" y="101587"/>
                  </a:lnTo>
                  <a:close/>
                </a:path>
                <a:path w="458470" h="438785">
                  <a:moveTo>
                    <a:pt x="333362" y="16764"/>
                  </a:moveTo>
                  <a:lnTo>
                    <a:pt x="333349" y="15951"/>
                  </a:lnTo>
                  <a:lnTo>
                    <a:pt x="329184" y="17780"/>
                  </a:lnTo>
                  <a:lnTo>
                    <a:pt x="333362" y="16764"/>
                  </a:lnTo>
                  <a:close/>
                </a:path>
                <a:path w="458470" h="438785">
                  <a:moveTo>
                    <a:pt x="336080" y="16116"/>
                  </a:moveTo>
                  <a:lnTo>
                    <a:pt x="333362" y="16764"/>
                  </a:lnTo>
                  <a:lnTo>
                    <a:pt x="333362" y="17043"/>
                  </a:lnTo>
                  <a:lnTo>
                    <a:pt x="335724" y="16929"/>
                  </a:lnTo>
                  <a:lnTo>
                    <a:pt x="336080" y="16116"/>
                  </a:lnTo>
                  <a:close/>
                </a:path>
                <a:path w="458470" h="438785">
                  <a:moveTo>
                    <a:pt x="336308" y="16903"/>
                  </a:moveTo>
                  <a:lnTo>
                    <a:pt x="335724" y="16929"/>
                  </a:lnTo>
                  <a:lnTo>
                    <a:pt x="334899" y="18872"/>
                  </a:lnTo>
                  <a:lnTo>
                    <a:pt x="336308" y="16903"/>
                  </a:lnTo>
                  <a:close/>
                </a:path>
                <a:path w="458470" h="438785">
                  <a:moveTo>
                    <a:pt x="337223" y="123228"/>
                  </a:moveTo>
                  <a:lnTo>
                    <a:pt x="335927" y="121958"/>
                  </a:lnTo>
                  <a:lnTo>
                    <a:pt x="335114" y="121958"/>
                  </a:lnTo>
                  <a:lnTo>
                    <a:pt x="337223" y="123228"/>
                  </a:lnTo>
                  <a:close/>
                </a:path>
                <a:path w="458470" h="438785">
                  <a:moveTo>
                    <a:pt x="337756" y="83858"/>
                  </a:moveTo>
                  <a:close/>
                </a:path>
                <a:path w="458470" h="438785">
                  <a:moveTo>
                    <a:pt x="337921" y="85128"/>
                  </a:moveTo>
                  <a:lnTo>
                    <a:pt x="337718" y="83870"/>
                  </a:lnTo>
                  <a:lnTo>
                    <a:pt x="334340" y="85128"/>
                  </a:lnTo>
                  <a:lnTo>
                    <a:pt x="334810" y="85128"/>
                  </a:lnTo>
                  <a:lnTo>
                    <a:pt x="335483" y="86461"/>
                  </a:lnTo>
                  <a:lnTo>
                    <a:pt x="337324" y="85775"/>
                  </a:lnTo>
                  <a:lnTo>
                    <a:pt x="334975" y="85128"/>
                  </a:lnTo>
                  <a:lnTo>
                    <a:pt x="337921" y="85128"/>
                  </a:lnTo>
                  <a:close/>
                </a:path>
                <a:path w="458470" h="438785">
                  <a:moveTo>
                    <a:pt x="338302" y="131381"/>
                  </a:moveTo>
                  <a:lnTo>
                    <a:pt x="338061" y="130987"/>
                  </a:lnTo>
                  <a:lnTo>
                    <a:pt x="337540" y="130568"/>
                  </a:lnTo>
                  <a:lnTo>
                    <a:pt x="338226" y="129578"/>
                  </a:lnTo>
                  <a:lnTo>
                    <a:pt x="335953" y="129578"/>
                  </a:lnTo>
                  <a:lnTo>
                    <a:pt x="336588" y="130848"/>
                  </a:lnTo>
                  <a:lnTo>
                    <a:pt x="337350" y="130848"/>
                  </a:lnTo>
                  <a:lnTo>
                    <a:pt x="337527" y="130581"/>
                  </a:lnTo>
                  <a:lnTo>
                    <a:pt x="337591" y="130721"/>
                  </a:lnTo>
                  <a:lnTo>
                    <a:pt x="338302" y="131381"/>
                  </a:lnTo>
                  <a:close/>
                </a:path>
                <a:path w="458470" h="438785">
                  <a:moveTo>
                    <a:pt x="338747" y="16776"/>
                  </a:moveTo>
                  <a:lnTo>
                    <a:pt x="338404" y="16548"/>
                  </a:lnTo>
                  <a:lnTo>
                    <a:pt x="338518" y="17221"/>
                  </a:lnTo>
                  <a:lnTo>
                    <a:pt x="338747" y="16776"/>
                  </a:lnTo>
                  <a:close/>
                </a:path>
                <a:path w="458470" h="438785">
                  <a:moveTo>
                    <a:pt x="338772" y="22440"/>
                  </a:moveTo>
                  <a:lnTo>
                    <a:pt x="337667" y="20358"/>
                  </a:lnTo>
                  <a:lnTo>
                    <a:pt x="337743" y="22186"/>
                  </a:lnTo>
                  <a:lnTo>
                    <a:pt x="338772" y="22440"/>
                  </a:lnTo>
                  <a:close/>
                </a:path>
                <a:path w="458470" h="438785">
                  <a:moveTo>
                    <a:pt x="340207" y="144818"/>
                  </a:moveTo>
                  <a:lnTo>
                    <a:pt x="338912" y="144818"/>
                  </a:lnTo>
                  <a:lnTo>
                    <a:pt x="339331" y="145580"/>
                  </a:lnTo>
                  <a:lnTo>
                    <a:pt x="340207" y="144818"/>
                  </a:lnTo>
                  <a:close/>
                </a:path>
                <a:path w="458470" h="438785">
                  <a:moveTo>
                    <a:pt x="341769" y="42291"/>
                  </a:moveTo>
                  <a:lnTo>
                    <a:pt x="341566" y="42265"/>
                  </a:lnTo>
                  <a:lnTo>
                    <a:pt x="341249" y="42316"/>
                  </a:lnTo>
                  <a:lnTo>
                    <a:pt x="340931" y="42379"/>
                  </a:lnTo>
                  <a:lnTo>
                    <a:pt x="341198" y="42405"/>
                  </a:lnTo>
                  <a:lnTo>
                    <a:pt x="341503" y="42392"/>
                  </a:lnTo>
                  <a:lnTo>
                    <a:pt x="341769" y="42291"/>
                  </a:lnTo>
                  <a:close/>
                </a:path>
                <a:path w="458470" h="438785">
                  <a:moveTo>
                    <a:pt x="342646" y="377202"/>
                  </a:moveTo>
                  <a:lnTo>
                    <a:pt x="341617" y="375932"/>
                  </a:lnTo>
                  <a:lnTo>
                    <a:pt x="341807" y="379742"/>
                  </a:lnTo>
                  <a:lnTo>
                    <a:pt x="342049" y="378472"/>
                  </a:lnTo>
                  <a:lnTo>
                    <a:pt x="342646" y="377202"/>
                  </a:lnTo>
                  <a:close/>
                </a:path>
                <a:path w="458470" h="438785">
                  <a:moveTo>
                    <a:pt x="342849" y="164249"/>
                  </a:moveTo>
                  <a:lnTo>
                    <a:pt x="342811" y="164465"/>
                  </a:lnTo>
                  <a:lnTo>
                    <a:pt x="342849" y="164249"/>
                  </a:lnTo>
                  <a:close/>
                </a:path>
                <a:path w="458470" h="438785">
                  <a:moveTo>
                    <a:pt x="343496" y="171843"/>
                  </a:moveTo>
                  <a:lnTo>
                    <a:pt x="342417" y="172275"/>
                  </a:lnTo>
                  <a:lnTo>
                    <a:pt x="341833" y="172707"/>
                  </a:lnTo>
                  <a:lnTo>
                    <a:pt x="341439" y="173113"/>
                  </a:lnTo>
                  <a:lnTo>
                    <a:pt x="341680" y="173164"/>
                  </a:lnTo>
                  <a:lnTo>
                    <a:pt x="341896" y="173228"/>
                  </a:lnTo>
                  <a:lnTo>
                    <a:pt x="342265" y="173240"/>
                  </a:lnTo>
                  <a:lnTo>
                    <a:pt x="343496" y="171843"/>
                  </a:lnTo>
                  <a:close/>
                </a:path>
                <a:path w="458470" h="438785">
                  <a:moveTo>
                    <a:pt x="344424" y="181648"/>
                  </a:moveTo>
                  <a:lnTo>
                    <a:pt x="343738" y="180378"/>
                  </a:lnTo>
                  <a:lnTo>
                    <a:pt x="343281" y="180568"/>
                  </a:lnTo>
                  <a:lnTo>
                    <a:pt x="344424" y="181648"/>
                  </a:lnTo>
                  <a:close/>
                </a:path>
                <a:path w="458470" h="438785">
                  <a:moveTo>
                    <a:pt x="348576" y="24168"/>
                  </a:moveTo>
                  <a:close/>
                </a:path>
                <a:path w="458470" h="438785">
                  <a:moveTo>
                    <a:pt x="349224" y="23558"/>
                  </a:moveTo>
                  <a:lnTo>
                    <a:pt x="347878" y="22898"/>
                  </a:lnTo>
                  <a:lnTo>
                    <a:pt x="348564" y="24155"/>
                  </a:lnTo>
                  <a:lnTo>
                    <a:pt x="349224" y="23558"/>
                  </a:lnTo>
                  <a:close/>
                </a:path>
                <a:path w="458470" h="438785">
                  <a:moveTo>
                    <a:pt x="349402" y="5118"/>
                  </a:moveTo>
                  <a:lnTo>
                    <a:pt x="347484" y="5118"/>
                  </a:lnTo>
                  <a:lnTo>
                    <a:pt x="349021" y="5664"/>
                  </a:lnTo>
                  <a:lnTo>
                    <a:pt x="349402" y="5118"/>
                  </a:lnTo>
                  <a:close/>
                </a:path>
                <a:path w="458470" h="438785">
                  <a:moveTo>
                    <a:pt x="350456" y="24168"/>
                  </a:moveTo>
                  <a:lnTo>
                    <a:pt x="349948" y="22898"/>
                  </a:lnTo>
                  <a:lnTo>
                    <a:pt x="349224" y="23558"/>
                  </a:lnTo>
                  <a:lnTo>
                    <a:pt x="350456" y="24168"/>
                  </a:lnTo>
                  <a:close/>
                </a:path>
                <a:path w="458470" h="438785">
                  <a:moveTo>
                    <a:pt x="351078" y="6388"/>
                  </a:moveTo>
                  <a:lnTo>
                    <a:pt x="349021" y="5664"/>
                  </a:lnTo>
                  <a:lnTo>
                    <a:pt x="348513" y="6388"/>
                  </a:lnTo>
                  <a:lnTo>
                    <a:pt x="344335" y="3848"/>
                  </a:lnTo>
                  <a:lnTo>
                    <a:pt x="347446" y="7658"/>
                  </a:lnTo>
                  <a:lnTo>
                    <a:pt x="346189" y="7658"/>
                  </a:lnTo>
                  <a:lnTo>
                    <a:pt x="343623" y="6388"/>
                  </a:lnTo>
                  <a:lnTo>
                    <a:pt x="343242" y="5118"/>
                  </a:lnTo>
                  <a:lnTo>
                    <a:pt x="340690" y="6388"/>
                  </a:lnTo>
                  <a:lnTo>
                    <a:pt x="344462" y="7658"/>
                  </a:lnTo>
                  <a:lnTo>
                    <a:pt x="341033" y="7658"/>
                  </a:lnTo>
                  <a:lnTo>
                    <a:pt x="339572" y="7658"/>
                  </a:lnTo>
                  <a:lnTo>
                    <a:pt x="336334" y="8928"/>
                  </a:lnTo>
                  <a:lnTo>
                    <a:pt x="341782" y="11468"/>
                  </a:lnTo>
                  <a:lnTo>
                    <a:pt x="337947" y="11468"/>
                  </a:lnTo>
                  <a:lnTo>
                    <a:pt x="338493" y="15278"/>
                  </a:lnTo>
                  <a:lnTo>
                    <a:pt x="341122" y="12738"/>
                  </a:lnTo>
                  <a:lnTo>
                    <a:pt x="343179" y="15278"/>
                  </a:lnTo>
                  <a:lnTo>
                    <a:pt x="348907" y="15278"/>
                  </a:lnTo>
                  <a:lnTo>
                    <a:pt x="347687" y="12738"/>
                  </a:lnTo>
                  <a:lnTo>
                    <a:pt x="344347" y="11468"/>
                  </a:lnTo>
                  <a:lnTo>
                    <a:pt x="343369" y="8928"/>
                  </a:lnTo>
                  <a:lnTo>
                    <a:pt x="345287" y="7658"/>
                  </a:lnTo>
                  <a:lnTo>
                    <a:pt x="346938" y="10198"/>
                  </a:lnTo>
                  <a:lnTo>
                    <a:pt x="348869" y="8928"/>
                  </a:lnTo>
                  <a:lnTo>
                    <a:pt x="348094" y="6388"/>
                  </a:lnTo>
                  <a:lnTo>
                    <a:pt x="348919" y="7658"/>
                  </a:lnTo>
                  <a:lnTo>
                    <a:pt x="351028" y="7658"/>
                  </a:lnTo>
                  <a:lnTo>
                    <a:pt x="351078" y="6388"/>
                  </a:lnTo>
                  <a:close/>
                </a:path>
                <a:path w="458470" h="438785">
                  <a:moveTo>
                    <a:pt x="351396" y="18542"/>
                  </a:moveTo>
                  <a:lnTo>
                    <a:pt x="349872" y="16548"/>
                  </a:lnTo>
                  <a:lnTo>
                    <a:pt x="344220" y="16548"/>
                  </a:lnTo>
                  <a:lnTo>
                    <a:pt x="338861" y="16548"/>
                  </a:lnTo>
                  <a:lnTo>
                    <a:pt x="338747" y="16776"/>
                  </a:lnTo>
                  <a:lnTo>
                    <a:pt x="340321" y="17818"/>
                  </a:lnTo>
                  <a:lnTo>
                    <a:pt x="338734" y="18427"/>
                  </a:lnTo>
                  <a:lnTo>
                    <a:pt x="338620" y="17818"/>
                  </a:lnTo>
                  <a:lnTo>
                    <a:pt x="338518" y="17221"/>
                  </a:lnTo>
                  <a:lnTo>
                    <a:pt x="338201" y="17818"/>
                  </a:lnTo>
                  <a:lnTo>
                    <a:pt x="336943" y="16548"/>
                  </a:lnTo>
                  <a:lnTo>
                    <a:pt x="338429" y="18542"/>
                  </a:lnTo>
                  <a:lnTo>
                    <a:pt x="338747" y="18542"/>
                  </a:lnTo>
                  <a:lnTo>
                    <a:pt x="351396" y="18542"/>
                  </a:lnTo>
                  <a:close/>
                </a:path>
                <a:path w="458470" h="438785">
                  <a:moveTo>
                    <a:pt x="352272" y="723"/>
                  </a:moveTo>
                  <a:lnTo>
                    <a:pt x="352044" y="38"/>
                  </a:lnTo>
                  <a:lnTo>
                    <a:pt x="350824" y="38"/>
                  </a:lnTo>
                  <a:lnTo>
                    <a:pt x="352272" y="723"/>
                  </a:lnTo>
                  <a:close/>
                </a:path>
                <a:path w="458470" h="438785">
                  <a:moveTo>
                    <a:pt x="352793" y="20358"/>
                  </a:moveTo>
                  <a:lnTo>
                    <a:pt x="351815" y="19088"/>
                  </a:lnTo>
                  <a:lnTo>
                    <a:pt x="338848" y="19088"/>
                  </a:lnTo>
                  <a:lnTo>
                    <a:pt x="336981" y="19088"/>
                  </a:lnTo>
                  <a:lnTo>
                    <a:pt x="340702" y="22898"/>
                  </a:lnTo>
                  <a:lnTo>
                    <a:pt x="339521" y="22618"/>
                  </a:lnTo>
                  <a:lnTo>
                    <a:pt x="339521" y="25438"/>
                  </a:lnTo>
                  <a:lnTo>
                    <a:pt x="336613" y="25438"/>
                  </a:lnTo>
                  <a:lnTo>
                    <a:pt x="333806" y="24168"/>
                  </a:lnTo>
                  <a:lnTo>
                    <a:pt x="335534" y="22999"/>
                  </a:lnTo>
                  <a:lnTo>
                    <a:pt x="339521" y="25438"/>
                  </a:lnTo>
                  <a:lnTo>
                    <a:pt x="339521" y="22618"/>
                  </a:lnTo>
                  <a:lnTo>
                    <a:pt x="338772" y="22440"/>
                  </a:lnTo>
                  <a:lnTo>
                    <a:pt x="339026" y="22898"/>
                  </a:lnTo>
                  <a:lnTo>
                    <a:pt x="337756" y="22618"/>
                  </a:lnTo>
                  <a:lnTo>
                    <a:pt x="337743" y="22186"/>
                  </a:lnTo>
                  <a:lnTo>
                    <a:pt x="335407" y="21628"/>
                  </a:lnTo>
                  <a:lnTo>
                    <a:pt x="336892" y="22428"/>
                  </a:lnTo>
                  <a:lnTo>
                    <a:pt x="333298" y="21628"/>
                  </a:lnTo>
                  <a:lnTo>
                    <a:pt x="335495" y="22974"/>
                  </a:lnTo>
                  <a:lnTo>
                    <a:pt x="332752" y="24168"/>
                  </a:lnTo>
                  <a:lnTo>
                    <a:pt x="337451" y="26708"/>
                  </a:lnTo>
                  <a:lnTo>
                    <a:pt x="331012" y="26708"/>
                  </a:lnTo>
                  <a:lnTo>
                    <a:pt x="331660" y="27978"/>
                  </a:lnTo>
                  <a:lnTo>
                    <a:pt x="335572" y="29248"/>
                  </a:lnTo>
                  <a:lnTo>
                    <a:pt x="332663" y="30518"/>
                  </a:lnTo>
                  <a:lnTo>
                    <a:pt x="333502" y="33058"/>
                  </a:lnTo>
                  <a:lnTo>
                    <a:pt x="332219" y="33058"/>
                  </a:lnTo>
                  <a:lnTo>
                    <a:pt x="330441" y="36868"/>
                  </a:lnTo>
                  <a:lnTo>
                    <a:pt x="328574" y="38138"/>
                  </a:lnTo>
                  <a:lnTo>
                    <a:pt x="327926" y="38138"/>
                  </a:lnTo>
                  <a:lnTo>
                    <a:pt x="331812" y="39408"/>
                  </a:lnTo>
                  <a:lnTo>
                    <a:pt x="330606" y="40678"/>
                  </a:lnTo>
                  <a:lnTo>
                    <a:pt x="331101" y="41948"/>
                  </a:lnTo>
                  <a:lnTo>
                    <a:pt x="328714" y="41948"/>
                  </a:lnTo>
                  <a:lnTo>
                    <a:pt x="327837" y="40678"/>
                  </a:lnTo>
                  <a:lnTo>
                    <a:pt x="326961" y="40678"/>
                  </a:lnTo>
                  <a:lnTo>
                    <a:pt x="326656" y="41948"/>
                  </a:lnTo>
                  <a:lnTo>
                    <a:pt x="327863" y="41948"/>
                  </a:lnTo>
                  <a:lnTo>
                    <a:pt x="328434" y="43218"/>
                  </a:lnTo>
                  <a:lnTo>
                    <a:pt x="325793" y="43218"/>
                  </a:lnTo>
                  <a:lnTo>
                    <a:pt x="325539" y="44488"/>
                  </a:lnTo>
                  <a:lnTo>
                    <a:pt x="328650" y="47028"/>
                  </a:lnTo>
                  <a:lnTo>
                    <a:pt x="326263" y="48298"/>
                  </a:lnTo>
                  <a:lnTo>
                    <a:pt x="329018" y="49568"/>
                  </a:lnTo>
                  <a:lnTo>
                    <a:pt x="334314" y="48298"/>
                  </a:lnTo>
                  <a:lnTo>
                    <a:pt x="335800" y="50838"/>
                  </a:lnTo>
                  <a:lnTo>
                    <a:pt x="332295" y="50838"/>
                  </a:lnTo>
                  <a:lnTo>
                    <a:pt x="331317" y="49568"/>
                  </a:lnTo>
                  <a:lnTo>
                    <a:pt x="331152" y="49568"/>
                  </a:lnTo>
                  <a:lnTo>
                    <a:pt x="331660" y="50838"/>
                  </a:lnTo>
                  <a:lnTo>
                    <a:pt x="329184" y="49568"/>
                  </a:lnTo>
                  <a:lnTo>
                    <a:pt x="327901" y="50838"/>
                  </a:lnTo>
                  <a:lnTo>
                    <a:pt x="328701" y="50838"/>
                  </a:lnTo>
                  <a:lnTo>
                    <a:pt x="329209" y="52108"/>
                  </a:lnTo>
                  <a:lnTo>
                    <a:pt x="327520" y="50838"/>
                  </a:lnTo>
                  <a:lnTo>
                    <a:pt x="327190" y="50838"/>
                  </a:lnTo>
                  <a:lnTo>
                    <a:pt x="325729" y="52108"/>
                  </a:lnTo>
                  <a:lnTo>
                    <a:pt x="326936" y="52108"/>
                  </a:lnTo>
                  <a:lnTo>
                    <a:pt x="327101" y="53378"/>
                  </a:lnTo>
                  <a:lnTo>
                    <a:pt x="326948" y="54648"/>
                  </a:lnTo>
                  <a:lnTo>
                    <a:pt x="324408" y="53378"/>
                  </a:lnTo>
                  <a:lnTo>
                    <a:pt x="323113" y="54648"/>
                  </a:lnTo>
                  <a:lnTo>
                    <a:pt x="324535" y="54648"/>
                  </a:lnTo>
                  <a:lnTo>
                    <a:pt x="322795" y="55918"/>
                  </a:lnTo>
                  <a:lnTo>
                    <a:pt x="326021" y="55918"/>
                  </a:lnTo>
                  <a:lnTo>
                    <a:pt x="325907" y="57188"/>
                  </a:lnTo>
                  <a:lnTo>
                    <a:pt x="323469" y="57188"/>
                  </a:lnTo>
                  <a:lnTo>
                    <a:pt x="324751" y="58458"/>
                  </a:lnTo>
                  <a:lnTo>
                    <a:pt x="323164" y="60998"/>
                  </a:lnTo>
                  <a:lnTo>
                    <a:pt x="327152" y="60998"/>
                  </a:lnTo>
                  <a:lnTo>
                    <a:pt x="329857" y="63538"/>
                  </a:lnTo>
                  <a:lnTo>
                    <a:pt x="324256" y="66078"/>
                  </a:lnTo>
                  <a:lnTo>
                    <a:pt x="325132" y="69888"/>
                  </a:lnTo>
                  <a:lnTo>
                    <a:pt x="324053" y="69888"/>
                  </a:lnTo>
                  <a:lnTo>
                    <a:pt x="324954" y="71158"/>
                  </a:lnTo>
                  <a:lnTo>
                    <a:pt x="324192" y="73698"/>
                  </a:lnTo>
                  <a:lnTo>
                    <a:pt x="326428" y="74968"/>
                  </a:lnTo>
                  <a:lnTo>
                    <a:pt x="324294" y="76238"/>
                  </a:lnTo>
                  <a:lnTo>
                    <a:pt x="323037" y="74968"/>
                  </a:lnTo>
                  <a:lnTo>
                    <a:pt x="323697" y="77508"/>
                  </a:lnTo>
                  <a:lnTo>
                    <a:pt x="324916" y="77508"/>
                  </a:lnTo>
                  <a:lnTo>
                    <a:pt x="322922" y="78778"/>
                  </a:lnTo>
                  <a:lnTo>
                    <a:pt x="321564" y="77800"/>
                  </a:lnTo>
                  <a:lnTo>
                    <a:pt x="321462" y="78079"/>
                  </a:lnTo>
                  <a:lnTo>
                    <a:pt x="321475" y="77736"/>
                  </a:lnTo>
                  <a:lnTo>
                    <a:pt x="321157" y="77508"/>
                  </a:lnTo>
                  <a:lnTo>
                    <a:pt x="321170" y="78092"/>
                  </a:lnTo>
                  <a:lnTo>
                    <a:pt x="320560" y="78778"/>
                  </a:lnTo>
                  <a:lnTo>
                    <a:pt x="318757" y="78778"/>
                  </a:lnTo>
                  <a:lnTo>
                    <a:pt x="321538" y="81318"/>
                  </a:lnTo>
                  <a:lnTo>
                    <a:pt x="318820" y="80048"/>
                  </a:lnTo>
                  <a:lnTo>
                    <a:pt x="317893" y="82588"/>
                  </a:lnTo>
                  <a:lnTo>
                    <a:pt x="318630" y="83858"/>
                  </a:lnTo>
                  <a:lnTo>
                    <a:pt x="320763" y="82588"/>
                  </a:lnTo>
                  <a:lnTo>
                    <a:pt x="321056" y="83870"/>
                  </a:lnTo>
                  <a:lnTo>
                    <a:pt x="320421" y="85128"/>
                  </a:lnTo>
                  <a:lnTo>
                    <a:pt x="316788" y="83858"/>
                  </a:lnTo>
                  <a:lnTo>
                    <a:pt x="315696" y="86398"/>
                  </a:lnTo>
                  <a:lnTo>
                    <a:pt x="317461" y="88938"/>
                  </a:lnTo>
                  <a:lnTo>
                    <a:pt x="318668" y="91478"/>
                  </a:lnTo>
                  <a:lnTo>
                    <a:pt x="318439" y="91694"/>
                  </a:lnTo>
                  <a:lnTo>
                    <a:pt x="320890" y="92748"/>
                  </a:lnTo>
                  <a:lnTo>
                    <a:pt x="320205" y="94018"/>
                  </a:lnTo>
                  <a:lnTo>
                    <a:pt x="314756" y="95288"/>
                  </a:lnTo>
                  <a:lnTo>
                    <a:pt x="314693" y="96558"/>
                  </a:lnTo>
                  <a:lnTo>
                    <a:pt x="312432" y="97828"/>
                  </a:lnTo>
                  <a:lnTo>
                    <a:pt x="319760" y="99098"/>
                  </a:lnTo>
                  <a:lnTo>
                    <a:pt x="318287" y="101638"/>
                  </a:lnTo>
                  <a:lnTo>
                    <a:pt x="319620" y="100368"/>
                  </a:lnTo>
                  <a:lnTo>
                    <a:pt x="323138" y="100368"/>
                  </a:lnTo>
                  <a:lnTo>
                    <a:pt x="324294" y="102908"/>
                  </a:lnTo>
                  <a:lnTo>
                    <a:pt x="323761" y="104178"/>
                  </a:lnTo>
                  <a:lnTo>
                    <a:pt x="318706" y="104178"/>
                  </a:lnTo>
                  <a:lnTo>
                    <a:pt x="317690" y="102908"/>
                  </a:lnTo>
                  <a:lnTo>
                    <a:pt x="318465" y="102908"/>
                  </a:lnTo>
                  <a:lnTo>
                    <a:pt x="318008" y="101638"/>
                  </a:lnTo>
                  <a:lnTo>
                    <a:pt x="317322" y="101638"/>
                  </a:lnTo>
                  <a:lnTo>
                    <a:pt x="315950" y="102908"/>
                  </a:lnTo>
                  <a:lnTo>
                    <a:pt x="316001" y="105105"/>
                  </a:lnTo>
                  <a:lnTo>
                    <a:pt x="315823" y="105333"/>
                  </a:lnTo>
                  <a:lnTo>
                    <a:pt x="316001" y="105333"/>
                  </a:lnTo>
                  <a:lnTo>
                    <a:pt x="332016" y="105333"/>
                  </a:lnTo>
                  <a:lnTo>
                    <a:pt x="333286" y="104178"/>
                  </a:lnTo>
                  <a:lnTo>
                    <a:pt x="334962" y="105448"/>
                  </a:lnTo>
                  <a:lnTo>
                    <a:pt x="334264" y="102908"/>
                  </a:lnTo>
                  <a:lnTo>
                    <a:pt x="332651" y="104178"/>
                  </a:lnTo>
                  <a:lnTo>
                    <a:pt x="330568" y="102908"/>
                  </a:lnTo>
                  <a:lnTo>
                    <a:pt x="327393" y="104178"/>
                  </a:lnTo>
                  <a:lnTo>
                    <a:pt x="328637" y="102908"/>
                  </a:lnTo>
                  <a:lnTo>
                    <a:pt x="329044" y="102908"/>
                  </a:lnTo>
                  <a:lnTo>
                    <a:pt x="328714" y="100368"/>
                  </a:lnTo>
                  <a:lnTo>
                    <a:pt x="331241" y="100368"/>
                  </a:lnTo>
                  <a:lnTo>
                    <a:pt x="328701" y="99098"/>
                  </a:lnTo>
                  <a:lnTo>
                    <a:pt x="329844" y="97828"/>
                  </a:lnTo>
                  <a:lnTo>
                    <a:pt x="335292" y="97828"/>
                  </a:lnTo>
                  <a:lnTo>
                    <a:pt x="331914" y="96558"/>
                  </a:lnTo>
                  <a:lnTo>
                    <a:pt x="334695" y="94018"/>
                  </a:lnTo>
                  <a:lnTo>
                    <a:pt x="334162" y="93827"/>
                  </a:lnTo>
                  <a:lnTo>
                    <a:pt x="331825" y="92748"/>
                  </a:lnTo>
                  <a:lnTo>
                    <a:pt x="332803" y="91478"/>
                  </a:lnTo>
                  <a:lnTo>
                    <a:pt x="333248" y="91478"/>
                  </a:lnTo>
                  <a:lnTo>
                    <a:pt x="334962" y="92748"/>
                  </a:lnTo>
                  <a:lnTo>
                    <a:pt x="335330" y="91478"/>
                  </a:lnTo>
                  <a:lnTo>
                    <a:pt x="335686" y="90208"/>
                  </a:lnTo>
                  <a:lnTo>
                    <a:pt x="329666" y="92748"/>
                  </a:lnTo>
                  <a:lnTo>
                    <a:pt x="332168" y="90208"/>
                  </a:lnTo>
                  <a:lnTo>
                    <a:pt x="333184" y="90208"/>
                  </a:lnTo>
                  <a:lnTo>
                    <a:pt x="334619" y="88938"/>
                  </a:lnTo>
                  <a:lnTo>
                    <a:pt x="331927" y="86398"/>
                  </a:lnTo>
                  <a:lnTo>
                    <a:pt x="332727" y="85128"/>
                  </a:lnTo>
                  <a:lnTo>
                    <a:pt x="333540" y="83858"/>
                  </a:lnTo>
                  <a:lnTo>
                    <a:pt x="337718" y="83858"/>
                  </a:lnTo>
                  <a:lnTo>
                    <a:pt x="337515" y="82588"/>
                  </a:lnTo>
                  <a:lnTo>
                    <a:pt x="336550" y="81318"/>
                  </a:lnTo>
                  <a:lnTo>
                    <a:pt x="333667" y="77508"/>
                  </a:lnTo>
                  <a:lnTo>
                    <a:pt x="334327" y="76238"/>
                  </a:lnTo>
                  <a:lnTo>
                    <a:pt x="334975" y="74968"/>
                  </a:lnTo>
                  <a:lnTo>
                    <a:pt x="334454" y="74968"/>
                  </a:lnTo>
                  <a:lnTo>
                    <a:pt x="328650" y="73698"/>
                  </a:lnTo>
                  <a:lnTo>
                    <a:pt x="337566" y="73698"/>
                  </a:lnTo>
                  <a:lnTo>
                    <a:pt x="336346" y="72428"/>
                  </a:lnTo>
                  <a:lnTo>
                    <a:pt x="337654" y="72428"/>
                  </a:lnTo>
                  <a:lnTo>
                    <a:pt x="338302" y="71158"/>
                  </a:lnTo>
                  <a:lnTo>
                    <a:pt x="338963" y="69888"/>
                  </a:lnTo>
                  <a:lnTo>
                    <a:pt x="336994" y="67348"/>
                  </a:lnTo>
                  <a:lnTo>
                    <a:pt x="335737" y="63538"/>
                  </a:lnTo>
                  <a:lnTo>
                    <a:pt x="337172" y="64808"/>
                  </a:lnTo>
                  <a:lnTo>
                    <a:pt x="338721" y="63538"/>
                  </a:lnTo>
                  <a:lnTo>
                    <a:pt x="338505" y="60998"/>
                  </a:lnTo>
                  <a:lnTo>
                    <a:pt x="339420" y="59728"/>
                  </a:lnTo>
                  <a:lnTo>
                    <a:pt x="338010" y="59728"/>
                  </a:lnTo>
                  <a:lnTo>
                    <a:pt x="338391" y="58458"/>
                  </a:lnTo>
                  <a:lnTo>
                    <a:pt x="336143" y="58458"/>
                  </a:lnTo>
                  <a:lnTo>
                    <a:pt x="339661" y="55918"/>
                  </a:lnTo>
                  <a:lnTo>
                    <a:pt x="338988" y="53378"/>
                  </a:lnTo>
                  <a:lnTo>
                    <a:pt x="338035" y="49568"/>
                  </a:lnTo>
                  <a:lnTo>
                    <a:pt x="339369" y="48298"/>
                  </a:lnTo>
                  <a:lnTo>
                    <a:pt x="340702" y="47028"/>
                  </a:lnTo>
                  <a:lnTo>
                    <a:pt x="340652" y="48298"/>
                  </a:lnTo>
                  <a:lnTo>
                    <a:pt x="341896" y="48298"/>
                  </a:lnTo>
                  <a:lnTo>
                    <a:pt x="341591" y="47028"/>
                  </a:lnTo>
                  <a:lnTo>
                    <a:pt x="341401" y="45758"/>
                  </a:lnTo>
                  <a:lnTo>
                    <a:pt x="341210" y="44488"/>
                  </a:lnTo>
                  <a:lnTo>
                    <a:pt x="339585" y="44488"/>
                  </a:lnTo>
                  <a:lnTo>
                    <a:pt x="337477" y="45758"/>
                  </a:lnTo>
                  <a:lnTo>
                    <a:pt x="336080" y="44488"/>
                  </a:lnTo>
                  <a:lnTo>
                    <a:pt x="335140" y="43218"/>
                  </a:lnTo>
                  <a:lnTo>
                    <a:pt x="335343" y="41948"/>
                  </a:lnTo>
                  <a:lnTo>
                    <a:pt x="336651" y="44488"/>
                  </a:lnTo>
                  <a:lnTo>
                    <a:pt x="339382" y="43218"/>
                  </a:lnTo>
                  <a:lnTo>
                    <a:pt x="340131" y="43218"/>
                  </a:lnTo>
                  <a:lnTo>
                    <a:pt x="339331" y="41948"/>
                  </a:lnTo>
                  <a:lnTo>
                    <a:pt x="343408" y="41948"/>
                  </a:lnTo>
                  <a:lnTo>
                    <a:pt x="333565" y="40678"/>
                  </a:lnTo>
                  <a:lnTo>
                    <a:pt x="337134" y="39408"/>
                  </a:lnTo>
                  <a:lnTo>
                    <a:pt x="337959" y="39408"/>
                  </a:lnTo>
                  <a:lnTo>
                    <a:pt x="336410" y="38138"/>
                  </a:lnTo>
                  <a:lnTo>
                    <a:pt x="337019" y="36868"/>
                  </a:lnTo>
                  <a:lnTo>
                    <a:pt x="339991" y="36868"/>
                  </a:lnTo>
                  <a:lnTo>
                    <a:pt x="338137" y="38138"/>
                  </a:lnTo>
                  <a:lnTo>
                    <a:pt x="340512" y="38138"/>
                  </a:lnTo>
                  <a:lnTo>
                    <a:pt x="340664" y="36868"/>
                  </a:lnTo>
                  <a:lnTo>
                    <a:pt x="340385" y="36728"/>
                  </a:lnTo>
                  <a:lnTo>
                    <a:pt x="343687" y="35598"/>
                  </a:lnTo>
                  <a:lnTo>
                    <a:pt x="343522" y="35598"/>
                  </a:lnTo>
                  <a:lnTo>
                    <a:pt x="342849" y="35598"/>
                  </a:lnTo>
                  <a:lnTo>
                    <a:pt x="343623" y="34328"/>
                  </a:lnTo>
                  <a:lnTo>
                    <a:pt x="343522" y="35598"/>
                  </a:lnTo>
                  <a:lnTo>
                    <a:pt x="344551" y="34328"/>
                  </a:lnTo>
                  <a:lnTo>
                    <a:pt x="345592" y="33058"/>
                  </a:lnTo>
                  <a:lnTo>
                    <a:pt x="344538" y="33058"/>
                  </a:lnTo>
                  <a:lnTo>
                    <a:pt x="339737" y="31356"/>
                  </a:lnTo>
                  <a:lnTo>
                    <a:pt x="339737" y="36398"/>
                  </a:lnTo>
                  <a:lnTo>
                    <a:pt x="335648" y="34328"/>
                  </a:lnTo>
                  <a:lnTo>
                    <a:pt x="338823" y="34328"/>
                  </a:lnTo>
                  <a:lnTo>
                    <a:pt x="339496" y="35598"/>
                  </a:lnTo>
                  <a:lnTo>
                    <a:pt x="339318" y="35598"/>
                  </a:lnTo>
                  <a:lnTo>
                    <a:pt x="339737" y="36398"/>
                  </a:lnTo>
                  <a:lnTo>
                    <a:pt x="339737" y="31356"/>
                  </a:lnTo>
                  <a:lnTo>
                    <a:pt x="337413" y="30518"/>
                  </a:lnTo>
                  <a:lnTo>
                    <a:pt x="343966" y="30518"/>
                  </a:lnTo>
                  <a:lnTo>
                    <a:pt x="339585" y="26708"/>
                  </a:lnTo>
                  <a:lnTo>
                    <a:pt x="343712" y="29248"/>
                  </a:lnTo>
                  <a:lnTo>
                    <a:pt x="342188" y="27978"/>
                  </a:lnTo>
                  <a:lnTo>
                    <a:pt x="345605" y="27978"/>
                  </a:lnTo>
                  <a:lnTo>
                    <a:pt x="346671" y="28346"/>
                  </a:lnTo>
                  <a:lnTo>
                    <a:pt x="346151" y="28155"/>
                  </a:lnTo>
                  <a:lnTo>
                    <a:pt x="345757" y="28016"/>
                  </a:lnTo>
                  <a:lnTo>
                    <a:pt x="348526" y="27978"/>
                  </a:lnTo>
                  <a:lnTo>
                    <a:pt x="346138" y="26708"/>
                  </a:lnTo>
                  <a:lnTo>
                    <a:pt x="351002" y="26708"/>
                  </a:lnTo>
                  <a:lnTo>
                    <a:pt x="349262" y="25438"/>
                  </a:lnTo>
                  <a:lnTo>
                    <a:pt x="347510" y="24168"/>
                  </a:lnTo>
                  <a:lnTo>
                    <a:pt x="347268" y="24155"/>
                  </a:lnTo>
                  <a:lnTo>
                    <a:pt x="344157" y="20358"/>
                  </a:lnTo>
                  <a:lnTo>
                    <a:pt x="352793" y="20358"/>
                  </a:lnTo>
                  <a:close/>
                </a:path>
                <a:path w="458470" h="438785">
                  <a:moveTo>
                    <a:pt x="352818" y="227368"/>
                  </a:moveTo>
                  <a:lnTo>
                    <a:pt x="351650" y="227368"/>
                  </a:lnTo>
                  <a:lnTo>
                    <a:pt x="351624" y="227876"/>
                  </a:lnTo>
                  <a:lnTo>
                    <a:pt x="352818" y="227368"/>
                  </a:lnTo>
                  <a:close/>
                </a:path>
                <a:path w="458470" h="438785">
                  <a:moveTo>
                    <a:pt x="353072" y="10007"/>
                  </a:moveTo>
                  <a:lnTo>
                    <a:pt x="352869" y="9880"/>
                  </a:lnTo>
                  <a:lnTo>
                    <a:pt x="352526" y="9728"/>
                  </a:lnTo>
                  <a:lnTo>
                    <a:pt x="352018" y="9563"/>
                  </a:lnTo>
                  <a:lnTo>
                    <a:pt x="353072" y="10007"/>
                  </a:lnTo>
                  <a:close/>
                </a:path>
                <a:path w="458470" h="438785">
                  <a:moveTo>
                    <a:pt x="353237" y="6388"/>
                  </a:moveTo>
                  <a:lnTo>
                    <a:pt x="352640" y="5118"/>
                  </a:lnTo>
                  <a:lnTo>
                    <a:pt x="351078" y="3848"/>
                  </a:lnTo>
                  <a:lnTo>
                    <a:pt x="350532" y="2578"/>
                  </a:lnTo>
                  <a:lnTo>
                    <a:pt x="349897" y="2578"/>
                  </a:lnTo>
                  <a:lnTo>
                    <a:pt x="349516" y="1308"/>
                  </a:lnTo>
                  <a:lnTo>
                    <a:pt x="343204" y="38"/>
                  </a:lnTo>
                  <a:lnTo>
                    <a:pt x="349402" y="5118"/>
                  </a:lnTo>
                  <a:lnTo>
                    <a:pt x="350481" y="5118"/>
                  </a:lnTo>
                  <a:lnTo>
                    <a:pt x="352234" y="6388"/>
                  </a:lnTo>
                  <a:lnTo>
                    <a:pt x="353237" y="6388"/>
                  </a:lnTo>
                  <a:close/>
                </a:path>
                <a:path w="458470" h="438785">
                  <a:moveTo>
                    <a:pt x="353479" y="7327"/>
                  </a:moveTo>
                  <a:lnTo>
                    <a:pt x="353441" y="7048"/>
                  </a:lnTo>
                  <a:lnTo>
                    <a:pt x="353009" y="6870"/>
                  </a:lnTo>
                  <a:lnTo>
                    <a:pt x="352590" y="6718"/>
                  </a:lnTo>
                  <a:lnTo>
                    <a:pt x="352298" y="6718"/>
                  </a:lnTo>
                  <a:lnTo>
                    <a:pt x="353034" y="7023"/>
                  </a:lnTo>
                  <a:lnTo>
                    <a:pt x="353377" y="7239"/>
                  </a:lnTo>
                  <a:lnTo>
                    <a:pt x="353479" y="7467"/>
                  </a:lnTo>
                  <a:lnTo>
                    <a:pt x="353479" y="7327"/>
                  </a:lnTo>
                  <a:close/>
                </a:path>
                <a:path w="458470" h="438785">
                  <a:moveTo>
                    <a:pt x="353618" y="2095"/>
                  </a:moveTo>
                  <a:lnTo>
                    <a:pt x="353529" y="1308"/>
                  </a:lnTo>
                  <a:lnTo>
                    <a:pt x="352272" y="723"/>
                  </a:lnTo>
                  <a:lnTo>
                    <a:pt x="352463" y="1308"/>
                  </a:lnTo>
                  <a:lnTo>
                    <a:pt x="353618" y="2095"/>
                  </a:lnTo>
                  <a:close/>
                </a:path>
                <a:path w="458470" h="438785">
                  <a:moveTo>
                    <a:pt x="353999" y="10553"/>
                  </a:moveTo>
                  <a:lnTo>
                    <a:pt x="353923" y="10350"/>
                  </a:lnTo>
                  <a:lnTo>
                    <a:pt x="353072" y="10007"/>
                  </a:lnTo>
                  <a:lnTo>
                    <a:pt x="353999" y="10553"/>
                  </a:lnTo>
                  <a:close/>
                </a:path>
                <a:path w="458470" h="438785">
                  <a:moveTo>
                    <a:pt x="354063" y="5118"/>
                  </a:moveTo>
                  <a:lnTo>
                    <a:pt x="353669" y="2578"/>
                  </a:lnTo>
                  <a:lnTo>
                    <a:pt x="352425" y="2578"/>
                  </a:lnTo>
                  <a:lnTo>
                    <a:pt x="353021" y="3848"/>
                  </a:lnTo>
                  <a:lnTo>
                    <a:pt x="354063" y="5118"/>
                  </a:lnTo>
                  <a:close/>
                </a:path>
                <a:path w="458470" h="438785">
                  <a:moveTo>
                    <a:pt x="354304" y="321094"/>
                  </a:moveTo>
                  <a:lnTo>
                    <a:pt x="354215" y="320408"/>
                  </a:lnTo>
                  <a:lnTo>
                    <a:pt x="352844" y="320205"/>
                  </a:lnTo>
                  <a:lnTo>
                    <a:pt x="354304" y="321094"/>
                  </a:lnTo>
                  <a:close/>
                </a:path>
                <a:path w="458470" h="438785">
                  <a:moveTo>
                    <a:pt x="354317" y="2578"/>
                  </a:moveTo>
                  <a:lnTo>
                    <a:pt x="353618" y="2095"/>
                  </a:lnTo>
                  <a:lnTo>
                    <a:pt x="353669" y="2578"/>
                  </a:lnTo>
                  <a:lnTo>
                    <a:pt x="354317" y="2578"/>
                  </a:lnTo>
                  <a:close/>
                </a:path>
                <a:path w="458470" h="438785">
                  <a:moveTo>
                    <a:pt x="354330" y="11379"/>
                  </a:moveTo>
                  <a:lnTo>
                    <a:pt x="354139" y="10896"/>
                  </a:lnTo>
                  <a:lnTo>
                    <a:pt x="349897" y="11023"/>
                  </a:lnTo>
                  <a:lnTo>
                    <a:pt x="351536" y="12153"/>
                  </a:lnTo>
                  <a:lnTo>
                    <a:pt x="351967" y="11633"/>
                  </a:lnTo>
                  <a:lnTo>
                    <a:pt x="354330" y="11379"/>
                  </a:lnTo>
                  <a:close/>
                </a:path>
                <a:path w="458470" h="438785">
                  <a:moveTo>
                    <a:pt x="354558" y="10883"/>
                  </a:moveTo>
                  <a:lnTo>
                    <a:pt x="353999" y="10553"/>
                  </a:lnTo>
                  <a:lnTo>
                    <a:pt x="354139" y="10896"/>
                  </a:lnTo>
                  <a:lnTo>
                    <a:pt x="354558" y="10883"/>
                  </a:lnTo>
                  <a:close/>
                </a:path>
                <a:path w="458470" h="438785">
                  <a:moveTo>
                    <a:pt x="355765" y="1397"/>
                  </a:moveTo>
                  <a:lnTo>
                    <a:pt x="355536" y="952"/>
                  </a:lnTo>
                  <a:lnTo>
                    <a:pt x="355473" y="1104"/>
                  </a:lnTo>
                  <a:lnTo>
                    <a:pt x="355447" y="1244"/>
                  </a:lnTo>
                  <a:lnTo>
                    <a:pt x="355765" y="1397"/>
                  </a:lnTo>
                  <a:close/>
                </a:path>
                <a:path w="458470" h="438785">
                  <a:moveTo>
                    <a:pt x="355790" y="444"/>
                  </a:moveTo>
                  <a:lnTo>
                    <a:pt x="355003" y="0"/>
                  </a:lnTo>
                  <a:lnTo>
                    <a:pt x="355536" y="952"/>
                  </a:lnTo>
                  <a:lnTo>
                    <a:pt x="355612" y="711"/>
                  </a:lnTo>
                  <a:lnTo>
                    <a:pt x="355790" y="444"/>
                  </a:lnTo>
                  <a:close/>
                </a:path>
                <a:path w="458470" h="438785">
                  <a:moveTo>
                    <a:pt x="356235" y="1600"/>
                  </a:moveTo>
                  <a:lnTo>
                    <a:pt x="356044" y="1536"/>
                  </a:lnTo>
                  <a:lnTo>
                    <a:pt x="355879" y="1460"/>
                  </a:lnTo>
                  <a:lnTo>
                    <a:pt x="356006" y="1854"/>
                  </a:lnTo>
                  <a:lnTo>
                    <a:pt x="356235" y="1600"/>
                  </a:lnTo>
                  <a:close/>
                </a:path>
                <a:path w="458470" h="438785">
                  <a:moveTo>
                    <a:pt x="359346" y="236258"/>
                  </a:moveTo>
                  <a:lnTo>
                    <a:pt x="349186" y="232448"/>
                  </a:lnTo>
                  <a:lnTo>
                    <a:pt x="353809" y="228638"/>
                  </a:lnTo>
                  <a:lnTo>
                    <a:pt x="351599" y="228638"/>
                  </a:lnTo>
                  <a:lnTo>
                    <a:pt x="351624" y="227876"/>
                  </a:lnTo>
                  <a:lnTo>
                    <a:pt x="350316" y="228447"/>
                  </a:lnTo>
                  <a:lnTo>
                    <a:pt x="350431" y="228638"/>
                  </a:lnTo>
                  <a:lnTo>
                    <a:pt x="349859" y="228638"/>
                  </a:lnTo>
                  <a:lnTo>
                    <a:pt x="350316" y="228447"/>
                  </a:lnTo>
                  <a:lnTo>
                    <a:pt x="346671" y="222288"/>
                  </a:lnTo>
                  <a:lnTo>
                    <a:pt x="350088" y="213398"/>
                  </a:lnTo>
                  <a:lnTo>
                    <a:pt x="350647" y="204508"/>
                  </a:lnTo>
                  <a:lnTo>
                    <a:pt x="340233" y="207048"/>
                  </a:lnTo>
                  <a:lnTo>
                    <a:pt x="344360" y="203238"/>
                  </a:lnTo>
                  <a:lnTo>
                    <a:pt x="348119" y="203238"/>
                  </a:lnTo>
                  <a:lnTo>
                    <a:pt x="346837" y="201968"/>
                  </a:lnTo>
                  <a:lnTo>
                    <a:pt x="342976" y="198158"/>
                  </a:lnTo>
                  <a:lnTo>
                    <a:pt x="346646" y="193078"/>
                  </a:lnTo>
                  <a:lnTo>
                    <a:pt x="343281" y="189268"/>
                  </a:lnTo>
                  <a:lnTo>
                    <a:pt x="342150" y="187998"/>
                  </a:lnTo>
                  <a:lnTo>
                    <a:pt x="344144" y="187998"/>
                  </a:lnTo>
                  <a:lnTo>
                    <a:pt x="344195" y="189268"/>
                  </a:lnTo>
                  <a:lnTo>
                    <a:pt x="345440" y="187998"/>
                  </a:lnTo>
                  <a:lnTo>
                    <a:pt x="346671" y="186728"/>
                  </a:lnTo>
                  <a:lnTo>
                    <a:pt x="345198" y="185458"/>
                  </a:lnTo>
                  <a:lnTo>
                    <a:pt x="343725" y="184188"/>
                  </a:lnTo>
                  <a:lnTo>
                    <a:pt x="341566" y="185458"/>
                  </a:lnTo>
                  <a:lnTo>
                    <a:pt x="341680" y="184188"/>
                  </a:lnTo>
                  <a:lnTo>
                    <a:pt x="343725" y="184188"/>
                  </a:lnTo>
                  <a:lnTo>
                    <a:pt x="344512" y="184188"/>
                  </a:lnTo>
                  <a:lnTo>
                    <a:pt x="345884" y="182918"/>
                  </a:lnTo>
                  <a:lnTo>
                    <a:pt x="340702" y="181648"/>
                  </a:lnTo>
                  <a:lnTo>
                    <a:pt x="343281" y="180568"/>
                  </a:lnTo>
                  <a:lnTo>
                    <a:pt x="343077" y="180378"/>
                  </a:lnTo>
                  <a:lnTo>
                    <a:pt x="343763" y="179108"/>
                  </a:lnTo>
                  <a:lnTo>
                    <a:pt x="344462" y="177838"/>
                  </a:lnTo>
                  <a:lnTo>
                    <a:pt x="341464" y="179108"/>
                  </a:lnTo>
                  <a:lnTo>
                    <a:pt x="342747" y="176568"/>
                  </a:lnTo>
                  <a:lnTo>
                    <a:pt x="339763" y="175298"/>
                  </a:lnTo>
                  <a:lnTo>
                    <a:pt x="341439" y="174028"/>
                  </a:lnTo>
                  <a:lnTo>
                    <a:pt x="337934" y="172758"/>
                  </a:lnTo>
                  <a:lnTo>
                    <a:pt x="342785" y="170218"/>
                  </a:lnTo>
                  <a:lnTo>
                    <a:pt x="342925" y="170218"/>
                  </a:lnTo>
                  <a:lnTo>
                    <a:pt x="342506" y="168948"/>
                  </a:lnTo>
                  <a:lnTo>
                    <a:pt x="341655" y="166408"/>
                  </a:lnTo>
                  <a:lnTo>
                    <a:pt x="340715" y="165925"/>
                  </a:lnTo>
                  <a:lnTo>
                    <a:pt x="340664" y="165138"/>
                  </a:lnTo>
                  <a:lnTo>
                    <a:pt x="342709" y="165138"/>
                  </a:lnTo>
                  <a:lnTo>
                    <a:pt x="342531" y="166357"/>
                  </a:lnTo>
                  <a:lnTo>
                    <a:pt x="342773" y="165811"/>
                  </a:lnTo>
                  <a:lnTo>
                    <a:pt x="342874" y="165125"/>
                  </a:lnTo>
                  <a:lnTo>
                    <a:pt x="342811" y="164465"/>
                  </a:lnTo>
                  <a:lnTo>
                    <a:pt x="342747" y="164858"/>
                  </a:lnTo>
                  <a:lnTo>
                    <a:pt x="342607" y="163868"/>
                  </a:lnTo>
                  <a:lnTo>
                    <a:pt x="341566" y="162598"/>
                  </a:lnTo>
                  <a:lnTo>
                    <a:pt x="339001" y="162598"/>
                  </a:lnTo>
                  <a:lnTo>
                    <a:pt x="344766" y="160058"/>
                  </a:lnTo>
                  <a:lnTo>
                    <a:pt x="333717" y="157518"/>
                  </a:lnTo>
                  <a:lnTo>
                    <a:pt x="341261" y="156248"/>
                  </a:lnTo>
                  <a:lnTo>
                    <a:pt x="338328" y="152438"/>
                  </a:lnTo>
                  <a:lnTo>
                    <a:pt x="337108" y="149898"/>
                  </a:lnTo>
                  <a:lnTo>
                    <a:pt x="336499" y="148628"/>
                  </a:lnTo>
                  <a:lnTo>
                    <a:pt x="341058" y="148628"/>
                  </a:lnTo>
                  <a:lnTo>
                    <a:pt x="339331" y="145580"/>
                  </a:lnTo>
                  <a:lnTo>
                    <a:pt x="336334" y="148158"/>
                  </a:lnTo>
                  <a:lnTo>
                    <a:pt x="335178" y="144818"/>
                  </a:lnTo>
                  <a:lnTo>
                    <a:pt x="338912" y="144818"/>
                  </a:lnTo>
                  <a:lnTo>
                    <a:pt x="334556" y="143548"/>
                  </a:lnTo>
                  <a:lnTo>
                    <a:pt x="335648" y="139738"/>
                  </a:lnTo>
                  <a:lnTo>
                    <a:pt x="336321" y="138468"/>
                  </a:lnTo>
                  <a:lnTo>
                    <a:pt x="337832" y="139738"/>
                  </a:lnTo>
                  <a:lnTo>
                    <a:pt x="338696" y="141008"/>
                  </a:lnTo>
                  <a:lnTo>
                    <a:pt x="336550" y="137198"/>
                  </a:lnTo>
                  <a:lnTo>
                    <a:pt x="338975" y="133388"/>
                  </a:lnTo>
                  <a:lnTo>
                    <a:pt x="336169" y="130848"/>
                  </a:lnTo>
                  <a:lnTo>
                    <a:pt x="333311" y="130848"/>
                  </a:lnTo>
                  <a:lnTo>
                    <a:pt x="329603" y="128308"/>
                  </a:lnTo>
                  <a:lnTo>
                    <a:pt x="334378" y="128308"/>
                  </a:lnTo>
                  <a:lnTo>
                    <a:pt x="329653" y="124498"/>
                  </a:lnTo>
                  <a:lnTo>
                    <a:pt x="337832" y="127038"/>
                  </a:lnTo>
                  <a:lnTo>
                    <a:pt x="337426" y="125768"/>
                  </a:lnTo>
                  <a:lnTo>
                    <a:pt x="334835" y="125768"/>
                  </a:lnTo>
                  <a:lnTo>
                    <a:pt x="335305" y="124498"/>
                  </a:lnTo>
                  <a:lnTo>
                    <a:pt x="336207" y="124498"/>
                  </a:lnTo>
                  <a:lnTo>
                    <a:pt x="337896" y="125768"/>
                  </a:lnTo>
                  <a:lnTo>
                    <a:pt x="336765" y="123228"/>
                  </a:lnTo>
                  <a:lnTo>
                    <a:pt x="334302" y="124498"/>
                  </a:lnTo>
                  <a:lnTo>
                    <a:pt x="334429" y="121958"/>
                  </a:lnTo>
                  <a:lnTo>
                    <a:pt x="335114" y="121958"/>
                  </a:lnTo>
                  <a:lnTo>
                    <a:pt x="333006" y="120688"/>
                  </a:lnTo>
                  <a:lnTo>
                    <a:pt x="334010" y="119418"/>
                  </a:lnTo>
                  <a:lnTo>
                    <a:pt x="335508" y="119418"/>
                  </a:lnTo>
                  <a:lnTo>
                    <a:pt x="335280" y="116878"/>
                  </a:lnTo>
                  <a:lnTo>
                    <a:pt x="329958" y="114338"/>
                  </a:lnTo>
                  <a:lnTo>
                    <a:pt x="331431" y="111798"/>
                  </a:lnTo>
                  <a:lnTo>
                    <a:pt x="332168" y="110528"/>
                  </a:lnTo>
                  <a:lnTo>
                    <a:pt x="336918" y="111798"/>
                  </a:lnTo>
                  <a:lnTo>
                    <a:pt x="333781" y="110528"/>
                  </a:lnTo>
                  <a:lnTo>
                    <a:pt x="337934" y="110528"/>
                  </a:lnTo>
                  <a:lnTo>
                    <a:pt x="336765" y="107988"/>
                  </a:lnTo>
                  <a:lnTo>
                    <a:pt x="334721" y="109258"/>
                  </a:lnTo>
                  <a:lnTo>
                    <a:pt x="334860" y="106718"/>
                  </a:lnTo>
                  <a:lnTo>
                    <a:pt x="331889" y="105448"/>
                  </a:lnTo>
                  <a:lnTo>
                    <a:pt x="316001" y="105448"/>
                  </a:lnTo>
                  <a:lnTo>
                    <a:pt x="315734" y="105448"/>
                  </a:lnTo>
                  <a:lnTo>
                    <a:pt x="314744" y="106718"/>
                  </a:lnTo>
                  <a:lnTo>
                    <a:pt x="316547" y="107988"/>
                  </a:lnTo>
                  <a:lnTo>
                    <a:pt x="315175" y="109258"/>
                  </a:lnTo>
                  <a:lnTo>
                    <a:pt x="317449" y="109258"/>
                  </a:lnTo>
                  <a:lnTo>
                    <a:pt x="315696" y="113068"/>
                  </a:lnTo>
                  <a:lnTo>
                    <a:pt x="319887" y="111798"/>
                  </a:lnTo>
                  <a:lnTo>
                    <a:pt x="320382" y="113068"/>
                  </a:lnTo>
                  <a:lnTo>
                    <a:pt x="318947" y="113957"/>
                  </a:lnTo>
                  <a:lnTo>
                    <a:pt x="318947" y="124498"/>
                  </a:lnTo>
                  <a:lnTo>
                    <a:pt x="315442" y="124498"/>
                  </a:lnTo>
                  <a:lnTo>
                    <a:pt x="316572" y="122262"/>
                  </a:lnTo>
                  <a:lnTo>
                    <a:pt x="318947" y="124498"/>
                  </a:lnTo>
                  <a:lnTo>
                    <a:pt x="318947" y="113957"/>
                  </a:lnTo>
                  <a:lnTo>
                    <a:pt x="318325" y="114338"/>
                  </a:lnTo>
                  <a:lnTo>
                    <a:pt x="315607" y="113068"/>
                  </a:lnTo>
                  <a:lnTo>
                    <a:pt x="317195" y="115608"/>
                  </a:lnTo>
                  <a:lnTo>
                    <a:pt x="315798" y="116878"/>
                  </a:lnTo>
                  <a:lnTo>
                    <a:pt x="312648" y="114338"/>
                  </a:lnTo>
                  <a:lnTo>
                    <a:pt x="315112" y="116878"/>
                  </a:lnTo>
                  <a:lnTo>
                    <a:pt x="310832" y="118148"/>
                  </a:lnTo>
                  <a:lnTo>
                    <a:pt x="310324" y="119418"/>
                  </a:lnTo>
                  <a:lnTo>
                    <a:pt x="309308" y="118148"/>
                  </a:lnTo>
                  <a:lnTo>
                    <a:pt x="309905" y="119418"/>
                  </a:lnTo>
                  <a:lnTo>
                    <a:pt x="309841" y="120688"/>
                  </a:lnTo>
                  <a:lnTo>
                    <a:pt x="312496" y="119418"/>
                  </a:lnTo>
                  <a:lnTo>
                    <a:pt x="312013" y="120688"/>
                  </a:lnTo>
                  <a:lnTo>
                    <a:pt x="310896" y="120688"/>
                  </a:lnTo>
                  <a:lnTo>
                    <a:pt x="312610" y="121958"/>
                  </a:lnTo>
                  <a:lnTo>
                    <a:pt x="315302" y="120688"/>
                  </a:lnTo>
                  <a:lnTo>
                    <a:pt x="317614" y="121958"/>
                  </a:lnTo>
                  <a:lnTo>
                    <a:pt x="316725" y="121958"/>
                  </a:lnTo>
                  <a:lnTo>
                    <a:pt x="316242" y="121958"/>
                  </a:lnTo>
                  <a:lnTo>
                    <a:pt x="316420" y="122123"/>
                  </a:lnTo>
                  <a:lnTo>
                    <a:pt x="311912" y="124498"/>
                  </a:lnTo>
                  <a:lnTo>
                    <a:pt x="311721" y="123456"/>
                  </a:lnTo>
                  <a:lnTo>
                    <a:pt x="311315" y="124498"/>
                  </a:lnTo>
                  <a:lnTo>
                    <a:pt x="310591" y="124498"/>
                  </a:lnTo>
                  <a:lnTo>
                    <a:pt x="310400" y="123228"/>
                  </a:lnTo>
                  <a:lnTo>
                    <a:pt x="307174" y="125768"/>
                  </a:lnTo>
                  <a:lnTo>
                    <a:pt x="314325" y="124498"/>
                  </a:lnTo>
                  <a:lnTo>
                    <a:pt x="314134" y="127038"/>
                  </a:lnTo>
                  <a:lnTo>
                    <a:pt x="312191" y="127038"/>
                  </a:lnTo>
                  <a:lnTo>
                    <a:pt x="311696" y="127381"/>
                  </a:lnTo>
                  <a:lnTo>
                    <a:pt x="314096" y="128308"/>
                  </a:lnTo>
                  <a:lnTo>
                    <a:pt x="315633" y="129578"/>
                  </a:lnTo>
                  <a:lnTo>
                    <a:pt x="314134" y="130848"/>
                  </a:lnTo>
                  <a:lnTo>
                    <a:pt x="316814" y="130848"/>
                  </a:lnTo>
                  <a:lnTo>
                    <a:pt x="316661" y="132118"/>
                  </a:lnTo>
                  <a:lnTo>
                    <a:pt x="317347" y="130848"/>
                  </a:lnTo>
                  <a:lnTo>
                    <a:pt x="319328" y="130848"/>
                  </a:lnTo>
                  <a:lnTo>
                    <a:pt x="319201" y="132334"/>
                  </a:lnTo>
                  <a:lnTo>
                    <a:pt x="319341" y="132613"/>
                  </a:lnTo>
                  <a:lnTo>
                    <a:pt x="321487" y="133388"/>
                  </a:lnTo>
                  <a:lnTo>
                    <a:pt x="320789" y="133642"/>
                  </a:lnTo>
                  <a:lnTo>
                    <a:pt x="320789" y="139738"/>
                  </a:lnTo>
                  <a:lnTo>
                    <a:pt x="317919" y="140665"/>
                  </a:lnTo>
                  <a:lnTo>
                    <a:pt x="316649" y="139738"/>
                  </a:lnTo>
                  <a:lnTo>
                    <a:pt x="317080" y="138468"/>
                  </a:lnTo>
                  <a:lnTo>
                    <a:pt x="319278" y="139738"/>
                  </a:lnTo>
                  <a:lnTo>
                    <a:pt x="320789" y="139738"/>
                  </a:lnTo>
                  <a:lnTo>
                    <a:pt x="320789" y="133642"/>
                  </a:lnTo>
                  <a:lnTo>
                    <a:pt x="314490" y="135928"/>
                  </a:lnTo>
                  <a:lnTo>
                    <a:pt x="316877" y="137198"/>
                  </a:lnTo>
                  <a:lnTo>
                    <a:pt x="315556" y="138468"/>
                  </a:lnTo>
                  <a:lnTo>
                    <a:pt x="313182" y="137198"/>
                  </a:lnTo>
                  <a:lnTo>
                    <a:pt x="312293" y="138468"/>
                  </a:lnTo>
                  <a:lnTo>
                    <a:pt x="314896" y="139738"/>
                  </a:lnTo>
                  <a:lnTo>
                    <a:pt x="314464" y="139738"/>
                  </a:lnTo>
                  <a:lnTo>
                    <a:pt x="318376" y="142278"/>
                  </a:lnTo>
                  <a:lnTo>
                    <a:pt x="318376" y="141312"/>
                  </a:lnTo>
                  <a:lnTo>
                    <a:pt x="323189" y="142278"/>
                  </a:lnTo>
                  <a:lnTo>
                    <a:pt x="320548" y="143548"/>
                  </a:lnTo>
                  <a:lnTo>
                    <a:pt x="316420" y="143548"/>
                  </a:lnTo>
                  <a:lnTo>
                    <a:pt x="313982" y="143548"/>
                  </a:lnTo>
                  <a:lnTo>
                    <a:pt x="311124" y="146088"/>
                  </a:lnTo>
                  <a:lnTo>
                    <a:pt x="317474" y="148628"/>
                  </a:lnTo>
                  <a:lnTo>
                    <a:pt x="315912" y="151168"/>
                  </a:lnTo>
                  <a:lnTo>
                    <a:pt x="317017" y="149898"/>
                  </a:lnTo>
                  <a:lnTo>
                    <a:pt x="319646" y="151168"/>
                  </a:lnTo>
                  <a:lnTo>
                    <a:pt x="317436" y="152438"/>
                  </a:lnTo>
                  <a:lnTo>
                    <a:pt x="318528" y="153708"/>
                  </a:lnTo>
                  <a:lnTo>
                    <a:pt x="315556" y="153708"/>
                  </a:lnTo>
                  <a:lnTo>
                    <a:pt x="314198" y="154978"/>
                  </a:lnTo>
                  <a:lnTo>
                    <a:pt x="315823" y="154978"/>
                  </a:lnTo>
                  <a:lnTo>
                    <a:pt x="314096" y="157518"/>
                  </a:lnTo>
                  <a:lnTo>
                    <a:pt x="318528" y="157518"/>
                  </a:lnTo>
                  <a:lnTo>
                    <a:pt x="315798" y="158788"/>
                  </a:lnTo>
                  <a:lnTo>
                    <a:pt x="314858" y="161328"/>
                  </a:lnTo>
                  <a:lnTo>
                    <a:pt x="322300" y="161328"/>
                  </a:lnTo>
                  <a:lnTo>
                    <a:pt x="321779" y="163868"/>
                  </a:lnTo>
                  <a:lnTo>
                    <a:pt x="319328" y="162598"/>
                  </a:lnTo>
                  <a:lnTo>
                    <a:pt x="317881" y="163868"/>
                  </a:lnTo>
                  <a:lnTo>
                    <a:pt x="316026" y="162598"/>
                  </a:lnTo>
                  <a:lnTo>
                    <a:pt x="316077" y="163868"/>
                  </a:lnTo>
                  <a:lnTo>
                    <a:pt x="317258" y="163868"/>
                  </a:lnTo>
                  <a:lnTo>
                    <a:pt x="315937" y="165138"/>
                  </a:lnTo>
                  <a:lnTo>
                    <a:pt x="320421" y="166408"/>
                  </a:lnTo>
                  <a:lnTo>
                    <a:pt x="318414" y="167678"/>
                  </a:lnTo>
                  <a:lnTo>
                    <a:pt x="321703" y="167678"/>
                  </a:lnTo>
                  <a:lnTo>
                    <a:pt x="321614" y="168948"/>
                  </a:lnTo>
                  <a:lnTo>
                    <a:pt x="322008" y="169913"/>
                  </a:lnTo>
                  <a:lnTo>
                    <a:pt x="317906" y="171488"/>
                  </a:lnTo>
                  <a:lnTo>
                    <a:pt x="325615" y="175298"/>
                  </a:lnTo>
                  <a:lnTo>
                    <a:pt x="319989" y="179108"/>
                  </a:lnTo>
                  <a:lnTo>
                    <a:pt x="320890" y="180378"/>
                  </a:lnTo>
                  <a:lnTo>
                    <a:pt x="321792" y="182918"/>
                  </a:lnTo>
                  <a:lnTo>
                    <a:pt x="322084" y="184188"/>
                  </a:lnTo>
                  <a:lnTo>
                    <a:pt x="321208" y="184188"/>
                  </a:lnTo>
                  <a:lnTo>
                    <a:pt x="319455" y="186728"/>
                  </a:lnTo>
                  <a:lnTo>
                    <a:pt x="327634" y="184188"/>
                  </a:lnTo>
                  <a:lnTo>
                    <a:pt x="325767" y="187998"/>
                  </a:lnTo>
                  <a:lnTo>
                    <a:pt x="322453" y="189268"/>
                  </a:lnTo>
                  <a:lnTo>
                    <a:pt x="323646" y="186728"/>
                  </a:lnTo>
                  <a:lnTo>
                    <a:pt x="322453" y="186728"/>
                  </a:lnTo>
                  <a:lnTo>
                    <a:pt x="315353" y="187998"/>
                  </a:lnTo>
                  <a:lnTo>
                    <a:pt x="323913" y="190538"/>
                  </a:lnTo>
                  <a:lnTo>
                    <a:pt x="320001" y="193078"/>
                  </a:lnTo>
                  <a:lnTo>
                    <a:pt x="319519" y="191808"/>
                  </a:lnTo>
                  <a:lnTo>
                    <a:pt x="317296" y="194348"/>
                  </a:lnTo>
                  <a:lnTo>
                    <a:pt x="322732" y="195618"/>
                  </a:lnTo>
                  <a:lnTo>
                    <a:pt x="322567" y="196888"/>
                  </a:lnTo>
                  <a:lnTo>
                    <a:pt x="321487" y="196888"/>
                  </a:lnTo>
                  <a:lnTo>
                    <a:pt x="325348" y="198158"/>
                  </a:lnTo>
                  <a:lnTo>
                    <a:pt x="326986" y="200698"/>
                  </a:lnTo>
                  <a:lnTo>
                    <a:pt x="327761" y="202184"/>
                  </a:lnTo>
                  <a:lnTo>
                    <a:pt x="328422" y="201968"/>
                  </a:lnTo>
                  <a:lnTo>
                    <a:pt x="329488" y="203238"/>
                  </a:lnTo>
                  <a:lnTo>
                    <a:pt x="328053" y="204508"/>
                  </a:lnTo>
                  <a:lnTo>
                    <a:pt x="326948" y="205778"/>
                  </a:lnTo>
                  <a:lnTo>
                    <a:pt x="323964" y="207048"/>
                  </a:lnTo>
                  <a:lnTo>
                    <a:pt x="323481" y="208318"/>
                  </a:lnTo>
                  <a:lnTo>
                    <a:pt x="321754" y="208318"/>
                  </a:lnTo>
                  <a:lnTo>
                    <a:pt x="322770" y="210858"/>
                  </a:lnTo>
                  <a:lnTo>
                    <a:pt x="326986" y="210858"/>
                  </a:lnTo>
                  <a:lnTo>
                    <a:pt x="327215" y="213398"/>
                  </a:lnTo>
                  <a:lnTo>
                    <a:pt x="333032" y="213398"/>
                  </a:lnTo>
                  <a:lnTo>
                    <a:pt x="326351" y="214668"/>
                  </a:lnTo>
                  <a:lnTo>
                    <a:pt x="329844" y="215938"/>
                  </a:lnTo>
                  <a:lnTo>
                    <a:pt x="325653" y="217208"/>
                  </a:lnTo>
                  <a:lnTo>
                    <a:pt x="326923" y="217208"/>
                  </a:lnTo>
                  <a:lnTo>
                    <a:pt x="330606" y="219748"/>
                  </a:lnTo>
                  <a:lnTo>
                    <a:pt x="331812" y="221018"/>
                  </a:lnTo>
                  <a:lnTo>
                    <a:pt x="329984" y="221018"/>
                  </a:lnTo>
                  <a:lnTo>
                    <a:pt x="332003" y="222288"/>
                  </a:lnTo>
                  <a:lnTo>
                    <a:pt x="332384" y="224828"/>
                  </a:lnTo>
                  <a:lnTo>
                    <a:pt x="324002" y="226098"/>
                  </a:lnTo>
                  <a:lnTo>
                    <a:pt x="331457" y="229908"/>
                  </a:lnTo>
                  <a:lnTo>
                    <a:pt x="325361" y="232448"/>
                  </a:lnTo>
                  <a:lnTo>
                    <a:pt x="329298" y="236258"/>
                  </a:lnTo>
                  <a:lnTo>
                    <a:pt x="325475" y="240068"/>
                  </a:lnTo>
                  <a:lnTo>
                    <a:pt x="327266" y="243878"/>
                  </a:lnTo>
                  <a:lnTo>
                    <a:pt x="333248" y="241338"/>
                  </a:lnTo>
                  <a:lnTo>
                    <a:pt x="327799" y="245148"/>
                  </a:lnTo>
                  <a:lnTo>
                    <a:pt x="334289" y="243878"/>
                  </a:lnTo>
                  <a:lnTo>
                    <a:pt x="334975" y="243878"/>
                  </a:lnTo>
                  <a:lnTo>
                    <a:pt x="334975" y="245148"/>
                  </a:lnTo>
                  <a:lnTo>
                    <a:pt x="334581" y="245148"/>
                  </a:lnTo>
                  <a:lnTo>
                    <a:pt x="331520" y="248958"/>
                  </a:lnTo>
                  <a:lnTo>
                    <a:pt x="329793" y="250228"/>
                  </a:lnTo>
                  <a:lnTo>
                    <a:pt x="329793" y="248958"/>
                  </a:lnTo>
                  <a:lnTo>
                    <a:pt x="328358" y="248958"/>
                  </a:lnTo>
                  <a:lnTo>
                    <a:pt x="328472" y="251498"/>
                  </a:lnTo>
                  <a:lnTo>
                    <a:pt x="325843" y="250228"/>
                  </a:lnTo>
                  <a:lnTo>
                    <a:pt x="324523" y="252768"/>
                  </a:lnTo>
                  <a:lnTo>
                    <a:pt x="326771" y="251498"/>
                  </a:lnTo>
                  <a:lnTo>
                    <a:pt x="328079" y="252768"/>
                  </a:lnTo>
                  <a:lnTo>
                    <a:pt x="327533" y="254038"/>
                  </a:lnTo>
                  <a:lnTo>
                    <a:pt x="330060" y="251498"/>
                  </a:lnTo>
                  <a:lnTo>
                    <a:pt x="334391" y="252768"/>
                  </a:lnTo>
                  <a:lnTo>
                    <a:pt x="325323" y="255308"/>
                  </a:lnTo>
                  <a:lnTo>
                    <a:pt x="327482" y="256578"/>
                  </a:lnTo>
                  <a:lnTo>
                    <a:pt x="358216" y="256578"/>
                  </a:lnTo>
                  <a:lnTo>
                    <a:pt x="358965" y="254038"/>
                  </a:lnTo>
                  <a:lnTo>
                    <a:pt x="356717" y="251498"/>
                  </a:lnTo>
                  <a:lnTo>
                    <a:pt x="357047" y="251498"/>
                  </a:lnTo>
                  <a:lnTo>
                    <a:pt x="353136" y="250228"/>
                  </a:lnTo>
                  <a:lnTo>
                    <a:pt x="353174" y="247688"/>
                  </a:lnTo>
                  <a:lnTo>
                    <a:pt x="355447" y="250228"/>
                  </a:lnTo>
                  <a:lnTo>
                    <a:pt x="356819" y="247688"/>
                  </a:lnTo>
                  <a:lnTo>
                    <a:pt x="351231" y="246418"/>
                  </a:lnTo>
                  <a:lnTo>
                    <a:pt x="354330" y="243878"/>
                  </a:lnTo>
                  <a:lnTo>
                    <a:pt x="355879" y="242608"/>
                  </a:lnTo>
                  <a:lnTo>
                    <a:pt x="353936" y="241338"/>
                  </a:lnTo>
                  <a:lnTo>
                    <a:pt x="351980" y="240068"/>
                  </a:lnTo>
                  <a:lnTo>
                    <a:pt x="359346" y="236258"/>
                  </a:lnTo>
                  <a:close/>
                </a:path>
                <a:path w="458470" h="438785">
                  <a:moveTo>
                    <a:pt x="365912" y="390740"/>
                  </a:moveTo>
                  <a:lnTo>
                    <a:pt x="365544" y="391172"/>
                  </a:lnTo>
                  <a:lnTo>
                    <a:pt x="365785" y="391172"/>
                  </a:lnTo>
                  <a:lnTo>
                    <a:pt x="365912" y="390740"/>
                  </a:lnTo>
                  <a:close/>
                </a:path>
                <a:path w="458470" h="438785">
                  <a:moveTo>
                    <a:pt x="367576" y="412254"/>
                  </a:moveTo>
                  <a:lnTo>
                    <a:pt x="367271" y="411492"/>
                  </a:lnTo>
                  <a:lnTo>
                    <a:pt x="366725" y="412762"/>
                  </a:lnTo>
                  <a:lnTo>
                    <a:pt x="367576" y="412254"/>
                  </a:lnTo>
                  <a:close/>
                </a:path>
                <a:path w="458470" h="438785">
                  <a:moveTo>
                    <a:pt x="368096" y="390740"/>
                  </a:moveTo>
                  <a:lnTo>
                    <a:pt x="367944" y="389902"/>
                  </a:lnTo>
                  <a:lnTo>
                    <a:pt x="367334" y="386092"/>
                  </a:lnTo>
                  <a:lnTo>
                    <a:pt x="365912" y="390740"/>
                  </a:lnTo>
                  <a:lnTo>
                    <a:pt x="366661" y="389902"/>
                  </a:lnTo>
                  <a:lnTo>
                    <a:pt x="368071" y="391083"/>
                  </a:lnTo>
                  <a:lnTo>
                    <a:pt x="368096" y="390740"/>
                  </a:lnTo>
                  <a:close/>
                </a:path>
                <a:path w="458470" h="438785">
                  <a:moveTo>
                    <a:pt x="368261" y="411835"/>
                  </a:moveTo>
                  <a:lnTo>
                    <a:pt x="367576" y="412254"/>
                  </a:lnTo>
                  <a:lnTo>
                    <a:pt x="367779" y="412762"/>
                  </a:lnTo>
                  <a:lnTo>
                    <a:pt x="368261" y="411835"/>
                  </a:lnTo>
                  <a:close/>
                </a:path>
                <a:path w="458470" h="438785">
                  <a:moveTo>
                    <a:pt x="370027" y="295579"/>
                  </a:moveTo>
                  <a:lnTo>
                    <a:pt x="369341" y="294982"/>
                  </a:lnTo>
                  <a:lnTo>
                    <a:pt x="368922" y="295313"/>
                  </a:lnTo>
                  <a:lnTo>
                    <a:pt x="369773" y="295668"/>
                  </a:lnTo>
                  <a:lnTo>
                    <a:pt x="370027" y="295579"/>
                  </a:lnTo>
                  <a:close/>
                </a:path>
                <a:path w="458470" h="438785">
                  <a:moveTo>
                    <a:pt x="371309" y="293408"/>
                  </a:moveTo>
                  <a:lnTo>
                    <a:pt x="368998" y="294678"/>
                  </a:lnTo>
                  <a:lnTo>
                    <a:pt x="369341" y="294982"/>
                  </a:lnTo>
                  <a:lnTo>
                    <a:pt x="371309" y="293408"/>
                  </a:lnTo>
                  <a:close/>
                </a:path>
                <a:path w="458470" h="438785">
                  <a:moveTo>
                    <a:pt x="373418" y="290868"/>
                  </a:moveTo>
                  <a:lnTo>
                    <a:pt x="371094" y="292138"/>
                  </a:lnTo>
                  <a:lnTo>
                    <a:pt x="372110" y="292138"/>
                  </a:lnTo>
                  <a:lnTo>
                    <a:pt x="373418" y="290868"/>
                  </a:lnTo>
                  <a:close/>
                </a:path>
                <a:path w="458470" h="438785">
                  <a:moveTo>
                    <a:pt x="381139" y="314198"/>
                  </a:moveTo>
                  <a:lnTo>
                    <a:pt x="381114" y="314020"/>
                  </a:lnTo>
                  <a:lnTo>
                    <a:pt x="380974" y="313931"/>
                  </a:lnTo>
                  <a:lnTo>
                    <a:pt x="380606" y="313982"/>
                  </a:lnTo>
                  <a:lnTo>
                    <a:pt x="381139" y="314198"/>
                  </a:lnTo>
                  <a:close/>
                </a:path>
                <a:path w="458470" h="438785">
                  <a:moveTo>
                    <a:pt x="381546" y="359448"/>
                  </a:moveTo>
                  <a:lnTo>
                    <a:pt x="381203" y="360718"/>
                  </a:lnTo>
                  <a:lnTo>
                    <a:pt x="381546" y="359448"/>
                  </a:lnTo>
                  <a:close/>
                </a:path>
                <a:path w="458470" h="438785">
                  <a:moveTo>
                    <a:pt x="383832" y="317093"/>
                  </a:moveTo>
                  <a:lnTo>
                    <a:pt x="383768" y="316763"/>
                  </a:lnTo>
                  <a:lnTo>
                    <a:pt x="383082" y="317119"/>
                  </a:lnTo>
                  <a:lnTo>
                    <a:pt x="383832" y="317093"/>
                  </a:lnTo>
                  <a:close/>
                </a:path>
                <a:path w="458470" h="438785">
                  <a:moveTo>
                    <a:pt x="384581" y="400062"/>
                  </a:moveTo>
                  <a:lnTo>
                    <a:pt x="384187" y="398792"/>
                  </a:lnTo>
                  <a:lnTo>
                    <a:pt x="383984" y="400189"/>
                  </a:lnTo>
                  <a:lnTo>
                    <a:pt x="384149" y="400062"/>
                  </a:lnTo>
                  <a:lnTo>
                    <a:pt x="384581" y="400062"/>
                  </a:lnTo>
                  <a:close/>
                </a:path>
                <a:path w="458470" h="438785">
                  <a:moveTo>
                    <a:pt x="386372" y="400062"/>
                  </a:moveTo>
                  <a:lnTo>
                    <a:pt x="385699" y="400062"/>
                  </a:lnTo>
                  <a:lnTo>
                    <a:pt x="384581" y="400062"/>
                  </a:lnTo>
                  <a:lnTo>
                    <a:pt x="385356" y="402602"/>
                  </a:lnTo>
                  <a:lnTo>
                    <a:pt x="386372" y="400062"/>
                  </a:lnTo>
                  <a:close/>
                </a:path>
                <a:path w="458470" h="438785">
                  <a:moveTo>
                    <a:pt x="386473" y="393712"/>
                  </a:moveTo>
                  <a:lnTo>
                    <a:pt x="385279" y="392442"/>
                  </a:lnTo>
                  <a:lnTo>
                    <a:pt x="384086" y="391172"/>
                  </a:lnTo>
                  <a:lnTo>
                    <a:pt x="383374" y="392442"/>
                  </a:lnTo>
                  <a:lnTo>
                    <a:pt x="385064" y="392442"/>
                  </a:lnTo>
                  <a:lnTo>
                    <a:pt x="385699" y="400062"/>
                  </a:lnTo>
                  <a:lnTo>
                    <a:pt x="386473" y="393712"/>
                  </a:lnTo>
                  <a:close/>
                </a:path>
                <a:path w="458470" h="438785">
                  <a:moveTo>
                    <a:pt x="389890" y="396303"/>
                  </a:moveTo>
                  <a:lnTo>
                    <a:pt x="387527" y="395630"/>
                  </a:lnTo>
                  <a:lnTo>
                    <a:pt x="387489" y="396557"/>
                  </a:lnTo>
                  <a:lnTo>
                    <a:pt x="387324" y="397535"/>
                  </a:lnTo>
                  <a:lnTo>
                    <a:pt x="387121" y="398487"/>
                  </a:lnTo>
                  <a:lnTo>
                    <a:pt x="387718" y="396328"/>
                  </a:lnTo>
                  <a:lnTo>
                    <a:pt x="389890" y="396303"/>
                  </a:lnTo>
                  <a:close/>
                </a:path>
                <a:path w="458470" h="438785">
                  <a:moveTo>
                    <a:pt x="394004" y="378282"/>
                  </a:moveTo>
                  <a:lnTo>
                    <a:pt x="393077" y="378675"/>
                  </a:lnTo>
                  <a:lnTo>
                    <a:pt x="393306" y="378904"/>
                  </a:lnTo>
                  <a:lnTo>
                    <a:pt x="393547" y="378904"/>
                  </a:lnTo>
                  <a:lnTo>
                    <a:pt x="393776" y="378701"/>
                  </a:lnTo>
                  <a:lnTo>
                    <a:pt x="394004" y="378282"/>
                  </a:lnTo>
                  <a:close/>
                </a:path>
                <a:path w="458470" h="438785">
                  <a:moveTo>
                    <a:pt x="394830" y="398792"/>
                  </a:moveTo>
                  <a:lnTo>
                    <a:pt x="394284" y="398792"/>
                  </a:lnTo>
                  <a:lnTo>
                    <a:pt x="394335" y="399262"/>
                  </a:lnTo>
                  <a:lnTo>
                    <a:pt x="394830" y="398792"/>
                  </a:lnTo>
                  <a:close/>
                </a:path>
                <a:path w="458470" h="438785">
                  <a:moveTo>
                    <a:pt x="401015" y="398678"/>
                  </a:moveTo>
                  <a:lnTo>
                    <a:pt x="400926" y="399262"/>
                  </a:lnTo>
                  <a:lnTo>
                    <a:pt x="401015" y="398678"/>
                  </a:lnTo>
                  <a:close/>
                </a:path>
                <a:path w="458470" h="438785">
                  <a:moveTo>
                    <a:pt x="403186" y="397522"/>
                  </a:moveTo>
                  <a:lnTo>
                    <a:pt x="401269" y="396252"/>
                  </a:lnTo>
                  <a:lnTo>
                    <a:pt x="401015" y="398678"/>
                  </a:lnTo>
                  <a:lnTo>
                    <a:pt x="403186" y="397522"/>
                  </a:lnTo>
                  <a:close/>
                </a:path>
                <a:path w="458470" h="438785">
                  <a:moveTo>
                    <a:pt x="403212" y="349288"/>
                  </a:moveTo>
                  <a:lnTo>
                    <a:pt x="401091" y="351828"/>
                  </a:lnTo>
                  <a:lnTo>
                    <a:pt x="402170" y="351828"/>
                  </a:lnTo>
                  <a:lnTo>
                    <a:pt x="402869" y="350558"/>
                  </a:lnTo>
                  <a:lnTo>
                    <a:pt x="403212" y="349288"/>
                  </a:lnTo>
                  <a:close/>
                </a:path>
                <a:path w="458470" h="438785">
                  <a:moveTo>
                    <a:pt x="410337" y="401332"/>
                  </a:moveTo>
                  <a:lnTo>
                    <a:pt x="409168" y="405142"/>
                  </a:lnTo>
                  <a:lnTo>
                    <a:pt x="409422" y="405142"/>
                  </a:lnTo>
                  <a:lnTo>
                    <a:pt x="410337" y="401332"/>
                  </a:lnTo>
                  <a:close/>
                </a:path>
                <a:path w="458470" h="438785">
                  <a:moveTo>
                    <a:pt x="413258" y="372148"/>
                  </a:moveTo>
                  <a:lnTo>
                    <a:pt x="411962" y="372148"/>
                  </a:lnTo>
                  <a:lnTo>
                    <a:pt x="411899" y="372452"/>
                  </a:lnTo>
                  <a:lnTo>
                    <a:pt x="411784" y="373418"/>
                  </a:lnTo>
                  <a:lnTo>
                    <a:pt x="413258" y="372148"/>
                  </a:lnTo>
                  <a:close/>
                </a:path>
                <a:path w="458470" h="438785">
                  <a:moveTo>
                    <a:pt x="427418" y="386854"/>
                  </a:moveTo>
                  <a:lnTo>
                    <a:pt x="425919" y="385356"/>
                  </a:lnTo>
                  <a:lnTo>
                    <a:pt x="425386" y="386092"/>
                  </a:lnTo>
                  <a:lnTo>
                    <a:pt x="424738" y="386829"/>
                  </a:lnTo>
                  <a:lnTo>
                    <a:pt x="424053" y="387515"/>
                  </a:lnTo>
                  <a:lnTo>
                    <a:pt x="425704" y="386003"/>
                  </a:lnTo>
                  <a:lnTo>
                    <a:pt x="427418" y="386854"/>
                  </a:lnTo>
                  <a:close/>
                </a:path>
                <a:path w="458470" h="438785">
                  <a:moveTo>
                    <a:pt x="427774" y="429653"/>
                  </a:moveTo>
                  <a:lnTo>
                    <a:pt x="427101" y="430542"/>
                  </a:lnTo>
                  <a:lnTo>
                    <a:pt x="426847" y="431812"/>
                  </a:lnTo>
                  <a:lnTo>
                    <a:pt x="427774" y="429653"/>
                  </a:lnTo>
                  <a:close/>
                </a:path>
                <a:path w="458470" h="438785">
                  <a:moveTo>
                    <a:pt x="435660" y="392468"/>
                  </a:moveTo>
                  <a:lnTo>
                    <a:pt x="435114" y="392468"/>
                  </a:lnTo>
                  <a:lnTo>
                    <a:pt x="434670" y="393941"/>
                  </a:lnTo>
                  <a:lnTo>
                    <a:pt x="435660" y="392468"/>
                  </a:lnTo>
                  <a:close/>
                </a:path>
                <a:path w="458470" h="438785">
                  <a:moveTo>
                    <a:pt x="437553" y="392468"/>
                  </a:moveTo>
                  <a:lnTo>
                    <a:pt x="436511" y="391198"/>
                  </a:lnTo>
                  <a:lnTo>
                    <a:pt x="435660" y="392468"/>
                  </a:lnTo>
                  <a:lnTo>
                    <a:pt x="437553" y="392468"/>
                  </a:lnTo>
                  <a:close/>
                </a:path>
                <a:path w="458470" h="438785">
                  <a:moveTo>
                    <a:pt x="440601" y="403898"/>
                  </a:moveTo>
                  <a:lnTo>
                    <a:pt x="440334" y="404228"/>
                  </a:lnTo>
                  <a:lnTo>
                    <a:pt x="440423" y="404799"/>
                  </a:lnTo>
                  <a:lnTo>
                    <a:pt x="440601" y="403898"/>
                  </a:lnTo>
                  <a:close/>
                </a:path>
                <a:path w="458470" h="438785">
                  <a:moveTo>
                    <a:pt x="444627" y="402628"/>
                  </a:moveTo>
                  <a:lnTo>
                    <a:pt x="442302" y="406438"/>
                  </a:lnTo>
                  <a:lnTo>
                    <a:pt x="442214" y="406984"/>
                  </a:lnTo>
                  <a:lnTo>
                    <a:pt x="442798" y="406349"/>
                  </a:lnTo>
                  <a:lnTo>
                    <a:pt x="444627" y="402628"/>
                  </a:lnTo>
                  <a:close/>
                </a:path>
                <a:path w="458470" h="438785">
                  <a:moveTo>
                    <a:pt x="447192" y="407708"/>
                  </a:moveTo>
                  <a:lnTo>
                    <a:pt x="446684" y="406349"/>
                  </a:lnTo>
                  <a:lnTo>
                    <a:pt x="446354" y="405168"/>
                  </a:lnTo>
                  <a:lnTo>
                    <a:pt x="445935" y="403898"/>
                  </a:lnTo>
                  <a:lnTo>
                    <a:pt x="446151" y="405599"/>
                  </a:lnTo>
                  <a:lnTo>
                    <a:pt x="446163" y="405168"/>
                  </a:lnTo>
                  <a:lnTo>
                    <a:pt x="446176" y="405599"/>
                  </a:lnTo>
                  <a:lnTo>
                    <a:pt x="446303" y="406501"/>
                  </a:lnTo>
                  <a:lnTo>
                    <a:pt x="447167" y="407708"/>
                  </a:lnTo>
                  <a:close/>
                </a:path>
                <a:path w="458470" h="438785">
                  <a:moveTo>
                    <a:pt x="457923" y="419138"/>
                  </a:moveTo>
                  <a:lnTo>
                    <a:pt x="454418" y="415328"/>
                  </a:lnTo>
                  <a:lnTo>
                    <a:pt x="453250" y="414058"/>
                  </a:lnTo>
                  <a:lnTo>
                    <a:pt x="452615" y="412788"/>
                  </a:lnTo>
                  <a:lnTo>
                    <a:pt x="451281" y="410248"/>
                  </a:lnTo>
                  <a:lnTo>
                    <a:pt x="450951" y="410248"/>
                  </a:lnTo>
                  <a:lnTo>
                    <a:pt x="450443" y="408978"/>
                  </a:lnTo>
                  <a:lnTo>
                    <a:pt x="449999" y="408978"/>
                  </a:lnTo>
                  <a:lnTo>
                    <a:pt x="448513" y="406438"/>
                  </a:lnTo>
                  <a:lnTo>
                    <a:pt x="448259" y="406438"/>
                  </a:lnTo>
                  <a:lnTo>
                    <a:pt x="448056" y="405168"/>
                  </a:lnTo>
                  <a:lnTo>
                    <a:pt x="447725" y="405168"/>
                  </a:lnTo>
                  <a:lnTo>
                    <a:pt x="447090" y="403898"/>
                  </a:lnTo>
                  <a:lnTo>
                    <a:pt x="446900" y="403898"/>
                  </a:lnTo>
                  <a:lnTo>
                    <a:pt x="447001" y="404228"/>
                  </a:lnTo>
                  <a:lnTo>
                    <a:pt x="446798" y="403898"/>
                  </a:lnTo>
                  <a:lnTo>
                    <a:pt x="446074" y="402628"/>
                  </a:lnTo>
                  <a:lnTo>
                    <a:pt x="446709" y="403898"/>
                  </a:lnTo>
                  <a:lnTo>
                    <a:pt x="447065" y="405168"/>
                  </a:lnTo>
                  <a:lnTo>
                    <a:pt x="446214" y="403898"/>
                  </a:lnTo>
                  <a:lnTo>
                    <a:pt x="446646" y="405168"/>
                  </a:lnTo>
                  <a:lnTo>
                    <a:pt x="446938" y="406349"/>
                  </a:lnTo>
                  <a:lnTo>
                    <a:pt x="447192" y="407708"/>
                  </a:lnTo>
                  <a:lnTo>
                    <a:pt x="447065" y="408978"/>
                  </a:lnTo>
                  <a:lnTo>
                    <a:pt x="446265" y="407708"/>
                  </a:lnTo>
                  <a:lnTo>
                    <a:pt x="446151" y="405599"/>
                  </a:lnTo>
                  <a:lnTo>
                    <a:pt x="446112" y="407708"/>
                  </a:lnTo>
                  <a:lnTo>
                    <a:pt x="445884" y="406438"/>
                  </a:lnTo>
                  <a:lnTo>
                    <a:pt x="445376" y="406438"/>
                  </a:lnTo>
                  <a:lnTo>
                    <a:pt x="445211" y="408978"/>
                  </a:lnTo>
                  <a:lnTo>
                    <a:pt x="444957" y="406438"/>
                  </a:lnTo>
                  <a:lnTo>
                    <a:pt x="443712" y="410248"/>
                  </a:lnTo>
                  <a:lnTo>
                    <a:pt x="443915" y="408978"/>
                  </a:lnTo>
                  <a:lnTo>
                    <a:pt x="444309" y="406488"/>
                  </a:lnTo>
                  <a:lnTo>
                    <a:pt x="443204" y="408978"/>
                  </a:lnTo>
                  <a:lnTo>
                    <a:pt x="442696" y="408978"/>
                  </a:lnTo>
                  <a:lnTo>
                    <a:pt x="443293" y="407708"/>
                  </a:lnTo>
                  <a:lnTo>
                    <a:pt x="445096" y="403898"/>
                  </a:lnTo>
                  <a:lnTo>
                    <a:pt x="442798" y="406349"/>
                  </a:lnTo>
                  <a:lnTo>
                    <a:pt x="442125" y="407708"/>
                  </a:lnTo>
                  <a:lnTo>
                    <a:pt x="442214" y="406984"/>
                  </a:lnTo>
                  <a:lnTo>
                    <a:pt x="441515" y="407708"/>
                  </a:lnTo>
                  <a:lnTo>
                    <a:pt x="442264" y="406501"/>
                  </a:lnTo>
                  <a:lnTo>
                    <a:pt x="442404" y="405168"/>
                  </a:lnTo>
                  <a:lnTo>
                    <a:pt x="442544" y="403898"/>
                  </a:lnTo>
                  <a:lnTo>
                    <a:pt x="440537" y="404749"/>
                  </a:lnTo>
                  <a:lnTo>
                    <a:pt x="440512" y="405168"/>
                  </a:lnTo>
                  <a:lnTo>
                    <a:pt x="440423" y="404799"/>
                  </a:lnTo>
                  <a:lnTo>
                    <a:pt x="439547" y="405168"/>
                  </a:lnTo>
                  <a:lnTo>
                    <a:pt x="440309" y="404266"/>
                  </a:lnTo>
                  <a:lnTo>
                    <a:pt x="440220" y="403898"/>
                  </a:lnTo>
                  <a:lnTo>
                    <a:pt x="441172" y="402628"/>
                  </a:lnTo>
                  <a:lnTo>
                    <a:pt x="441515" y="401358"/>
                  </a:lnTo>
                  <a:lnTo>
                    <a:pt x="438315" y="403898"/>
                  </a:lnTo>
                  <a:lnTo>
                    <a:pt x="436511" y="403898"/>
                  </a:lnTo>
                  <a:lnTo>
                    <a:pt x="433832" y="405168"/>
                  </a:lnTo>
                  <a:lnTo>
                    <a:pt x="434581" y="403898"/>
                  </a:lnTo>
                  <a:lnTo>
                    <a:pt x="436092" y="401358"/>
                  </a:lnTo>
                  <a:lnTo>
                    <a:pt x="438238" y="402628"/>
                  </a:lnTo>
                  <a:lnTo>
                    <a:pt x="440982" y="398818"/>
                  </a:lnTo>
                  <a:lnTo>
                    <a:pt x="438404" y="401358"/>
                  </a:lnTo>
                  <a:lnTo>
                    <a:pt x="436753" y="398818"/>
                  </a:lnTo>
                  <a:lnTo>
                    <a:pt x="434848" y="401358"/>
                  </a:lnTo>
                  <a:lnTo>
                    <a:pt x="435483" y="400088"/>
                  </a:lnTo>
                  <a:lnTo>
                    <a:pt x="435800" y="399440"/>
                  </a:lnTo>
                  <a:lnTo>
                    <a:pt x="437565" y="397548"/>
                  </a:lnTo>
                  <a:lnTo>
                    <a:pt x="436156" y="398818"/>
                  </a:lnTo>
                  <a:lnTo>
                    <a:pt x="435203" y="400088"/>
                  </a:lnTo>
                  <a:lnTo>
                    <a:pt x="436029" y="398932"/>
                  </a:lnTo>
                  <a:lnTo>
                    <a:pt x="433324" y="401358"/>
                  </a:lnTo>
                  <a:lnTo>
                    <a:pt x="436232" y="397548"/>
                  </a:lnTo>
                  <a:lnTo>
                    <a:pt x="433108" y="398818"/>
                  </a:lnTo>
                  <a:lnTo>
                    <a:pt x="434124" y="396278"/>
                  </a:lnTo>
                  <a:lnTo>
                    <a:pt x="436727" y="395008"/>
                  </a:lnTo>
                  <a:lnTo>
                    <a:pt x="434365" y="395008"/>
                  </a:lnTo>
                  <a:lnTo>
                    <a:pt x="434670" y="393941"/>
                  </a:lnTo>
                  <a:lnTo>
                    <a:pt x="433959" y="395008"/>
                  </a:lnTo>
                  <a:lnTo>
                    <a:pt x="431914" y="396278"/>
                  </a:lnTo>
                  <a:lnTo>
                    <a:pt x="429691" y="395008"/>
                  </a:lnTo>
                  <a:lnTo>
                    <a:pt x="433616" y="393738"/>
                  </a:lnTo>
                  <a:lnTo>
                    <a:pt x="434200" y="392468"/>
                  </a:lnTo>
                  <a:lnTo>
                    <a:pt x="434784" y="391198"/>
                  </a:lnTo>
                  <a:lnTo>
                    <a:pt x="433108" y="391198"/>
                  </a:lnTo>
                  <a:lnTo>
                    <a:pt x="429564" y="392468"/>
                  </a:lnTo>
                  <a:lnTo>
                    <a:pt x="429056" y="392468"/>
                  </a:lnTo>
                  <a:lnTo>
                    <a:pt x="429526" y="391198"/>
                  </a:lnTo>
                  <a:lnTo>
                    <a:pt x="426961" y="391198"/>
                  </a:lnTo>
                  <a:lnTo>
                    <a:pt x="427634" y="387388"/>
                  </a:lnTo>
                  <a:lnTo>
                    <a:pt x="423379" y="388658"/>
                  </a:lnTo>
                  <a:lnTo>
                    <a:pt x="424040" y="388658"/>
                  </a:lnTo>
                  <a:lnTo>
                    <a:pt x="422960" y="389623"/>
                  </a:lnTo>
                  <a:lnTo>
                    <a:pt x="422960" y="412762"/>
                  </a:lnTo>
                  <a:lnTo>
                    <a:pt x="422833" y="412762"/>
                  </a:lnTo>
                  <a:lnTo>
                    <a:pt x="422960" y="412762"/>
                  </a:lnTo>
                  <a:lnTo>
                    <a:pt x="422960" y="389623"/>
                  </a:lnTo>
                  <a:lnTo>
                    <a:pt x="422605" y="389928"/>
                  </a:lnTo>
                  <a:lnTo>
                    <a:pt x="420992" y="391198"/>
                  </a:lnTo>
                  <a:lnTo>
                    <a:pt x="420878" y="391325"/>
                  </a:lnTo>
                  <a:lnTo>
                    <a:pt x="420878" y="410705"/>
                  </a:lnTo>
                  <a:lnTo>
                    <a:pt x="419379" y="411492"/>
                  </a:lnTo>
                  <a:lnTo>
                    <a:pt x="420052" y="409879"/>
                  </a:lnTo>
                  <a:lnTo>
                    <a:pt x="420878" y="410705"/>
                  </a:lnTo>
                  <a:lnTo>
                    <a:pt x="420878" y="391325"/>
                  </a:lnTo>
                  <a:lnTo>
                    <a:pt x="419785" y="392468"/>
                  </a:lnTo>
                  <a:lnTo>
                    <a:pt x="419468" y="391769"/>
                  </a:lnTo>
                  <a:lnTo>
                    <a:pt x="419468" y="409295"/>
                  </a:lnTo>
                  <a:lnTo>
                    <a:pt x="418896" y="410222"/>
                  </a:lnTo>
                  <a:lnTo>
                    <a:pt x="417715" y="408343"/>
                  </a:lnTo>
                  <a:lnTo>
                    <a:pt x="419150" y="408978"/>
                  </a:lnTo>
                  <a:lnTo>
                    <a:pt x="419468" y="409295"/>
                  </a:lnTo>
                  <a:lnTo>
                    <a:pt x="419468" y="391769"/>
                  </a:lnTo>
                  <a:lnTo>
                    <a:pt x="419214" y="391198"/>
                  </a:lnTo>
                  <a:lnTo>
                    <a:pt x="416801" y="392468"/>
                  </a:lnTo>
                  <a:lnTo>
                    <a:pt x="417753" y="391198"/>
                  </a:lnTo>
                  <a:lnTo>
                    <a:pt x="418706" y="389928"/>
                  </a:lnTo>
                  <a:lnTo>
                    <a:pt x="418973" y="391198"/>
                  </a:lnTo>
                  <a:lnTo>
                    <a:pt x="419849" y="389928"/>
                  </a:lnTo>
                  <a:lnTo>
                    <a:pt x="419201" y="389928"/>
                  </a:lnTo>
                  <a:lnTo>
                    <a:pt x="420471" y="388658"/>
                  </a:lnTo>
                  <a:lnTo>
                    <a:pt x="421525" y="387604"/>
                  </a:lnTo>
                  <a:lnTo>
                    <a:pt x="421195" y="387388"/>
                  </a:lnTo>
                  <a:lnTo>
                    <a:pt x="420852" y="387502"/>
                  </a:lnTo>
                  <a:lnTo>
                    <a:pt x="421957" y="384848"/>
                  </a:lnTo>
                  <a:lnTo>
                    <a:pt x="422059" y="387388"/>
                  </a:lnTo>
                  <a:lnTo>
                    <a:pt x="423926" y="384848"/>
                  </a:lnTo>
                  <a:lnTo>
                    <a:pt x="424865" y="383578"/>
                  </a:lnTo>
                  <a:lnTo>
                    <a:pt x="425792" y="382308"/>
                  </a:lnTo>
                  <a:lnTo>
                    <a:pt x="422656" y="388315"/>
                  </a:lnTo>
                  <a:lnTo>
                    <a:pt x="421652" y="387680"/>
                  </a:lnTo>
                  <a:lnTo>
                    <a:pt x="420966" y="389928"/>
                  </a:lnTo>
                  <a:lnTo>
                    <a:pt x="423214" y="388658"/>
                  </a:lnTo>
                  <a:lnTo>
                    <a:pt x="422732" y="388353"/>
                  </a:lnTo>
                  <a:lnTo>
                    <a:pt x="426631" y="383578"/>
                  </a:lnTo>
                  <a:lnTo>
                    <a:pt x="425894" y="381038"/>
                  </a:lnTo>
                  <a:lnTo>
                    <a:pt x="423316" y="382308"/>
                  </a:lnTo>
                  <a:lnTo>
                    <a:pt x="422579" y="379768"/>
                  </a:lnTo>
                  <a:lnTo>
                    <a:pt x="420535" y="381038"/>
                  </a:lnTo>
                  <a:lnTo>
                    <a:pt x="420370" y="381038"/>
                  </a:lnTo>
                  <a:lnTo>
                    <a:pt x="420370" y="387667"/>
                  </a:lnTo>
                  <a:lnTo>
                    <a:pt x="417449" y="388658"/>
                  </a:lnTo>
                  <a:lnTo>
                    <a:pt x="417487" y="386118"/>
                  </a:lnTo>
                  <a:lnTo>
                    <a:pt x="420319" y="383578"/>
                  </a:lnTo>
                  <a:lnTo>
                    <a:pt x="420370" y="387667"/>
                  </a:lnTo>
                  <a:lnTo>
                    <a:pt x="420370" y="381038"/>
                  </a:lnTo>
                  <a:lnTo>
                    <a:pt x="420230" y="381038"/>
                  </a:lnTo>
                  <a:lnTo>
                    <a:pt x="418198" y="382308"/>
                  </a:lnTo>
                  <a:lnTo>
                    <a:pt x="413080" y="382308"/>
                  </a:lnTo>
                  <a:lnTo>
                    <a:pt x="418617" y="378498"/>
                  </a:lnTo>
                  <a:lnTo>
                    <a:pt x="424141" y="374688"/>
                  </a:lnTo>
                  <a:lnTo>
                    <a:pt x="418592" y="374688"/>
                  </a:lnTo>
                  <a:lnTo>
                    <a:pt x="416166" y="375958"/>
                  </a:lnTo>
                  <a:lnTo>
                    <a:pt x="412165" y="378498"/>
                  </a:lnTo>
                  <a:lnTo>
                    <a:pt x="413105" y="375958"/>
                  </a:lnTo>
                  <a:lnTo>
                    <a:pt x="416928" y="373418"/>
                  </a:lnTo>
                  <a:lnTo>
                    <a:pt x="415836" y="370878"/>
                  </a:lnTo>
                  <a:lnTo>
                    <a:pt x="414375" y="372452"/>
                  </a:lnTo>
                  <a:lnTo>
                    <a:pt x="414426" y="372148"/>
                  </a:lnTo>
                  <a:lnTo>
                    <a:pt x="416204" y="369608"/>
                  </a:lnTo>
                  <a:lnTo>
                    <a:pt x="413258" y="372148"/>
                  </a:lnTo>
                  <a:lnTo>
                    <a:pt x="413588" y="372148"/>
                  </a:lnTo>
                  <a:lnTo>
                    <a:pt x="413969" y="372897"/>
                  </a:lnTo>
                  <a:lnTo>
                    <a:pt x="411137" y="375958"/>
                  </a:lnTo>
                  <a:lnTo>
                    <a:pt x="411708" y="373303"/>
                  </a:lnTo>
                  <a:lnTo>
                    <a:pt x="411035" y="372148"/>
                  </a:lnTo>
                  <a:lnTo>
                    <a:pt x="413956" y="369608"/>
                  </a:lnTo>
                  <a:lnTo>
                    <a:pt x="411962" y="368338"/>
                  </a:lnTo>
                  <a:lnTo>
                    <a:pt x="408051" y="367068"/>
                  </a:lnTo>
                  <a:lnTo>
                    <a:pt x="407085" y="366001"/>
                  </a:lnTo>
                  <a:lnTo>
                    <a:pt x="407085" y="391198"/>
                  </a:lnTo>
                  <a:lnTo>
                    <a:pt x="406844" y="393738"/>
                  </a:lnTo>
                  <a:lnTo>
                    <a:pt x="404672" y="392938"/>
                  </a:lnTo>
                  <a:lnTo>
                    <a:pt x="405320" y="392468"/>
                  </a:lnTo>
                  <a:lnTo>
                    <a:pt x="407085" y="391198"/>
                  </a:lnTo>
                  <a:lnTo>
                    <a:pt x="407085" y="366001"/>
                  </a:lnTo>
                  <a:lnTo>
                    <a:pt x="406908" y="365798"/>
                  </a:lnTo>
                  <a:lnTo>
                    <a:pt x="405777" y="364528"/>
                  </a:lnTo>
                  <a:lnTo>
                    <a:pt x="408063" y="364528"/>
                  </a:lnTo>
                  <a:lnTo>
                    <a:pt x="408622" y="363258"/>
                  </a:lnTo>
                  <a:lnTo>
                    <a:pt x="404850" y="360718"/>
                  </a:lnTo>
                  <a:lnTo>
                    <a:pt x="404698" y="358178"/>
                  </a:lnTo>
                  <a:lnTo>
                    <a:pt x="404622" y="356908"/>
                  </a:lnTo>
                  <a:lnTo>
                    <a:pt x="404583" y="354368"/>
                  </a:lnTo>
                  <a:lnTo>
                    <a:pt x="404634" y="353098"/>
                  </a:lnTo>
                  <a:lnTo>
                    <a:pt x="404672" y="351828"/>
                  </a:lnTo>
                  <a:lnTo>
                    <a:pt x="403593" y="352234"/>
                  </a:lnTo>
                  <a:lnTo>
                    <a:pt x="403593" y="364528"/>
                  </a:lnTo>
                  <a:lnTo>
                    <a:pt x="402323" y="364528"/>
                  </a:lnTo>
                  <a:lnTo>
                    <a:pt x="402361" y="363258"/>
                  </a:lnTo>
                  <a:lnTo>
                    <a:pt x="402805" y="361988"/>
                  </a:lnTo>
                  <a:lnTo>
                    <a:pt x="402958" y="363258"/>
                  </a:lnTo>
                  <a:lnTo>
                    <a:pt x="403593" y="364528"/>
                  </a:lnTo>
                  <a:lnTo>
                    <a:pt x="403593" y="352234"/>
                  </a:lnTo>
                  <a:lnTo>
                    <a:pt x="401218" y="353098"/>
                  </a:lnTo>
                  <a:lnTo>
                    <a:pt x="401091" y="351828"/>
                  </a:lnTo>
                  <a:lnTo>
                    <a:pt x="399046" y="351828"/>
                  </a:lnTo>
                  <a:lnTo>
                    <a:pt x="400710" y="350558"/>
                  </a:lnTo>
                  <a:lnTo>
                    <a:pt x="401789" y="350558"/>
                  </a:lnTo>
                  <a:lnTo>
                    <a:pt x="398208" y="349288"/>
                  </a:lnTo>
                  <a:lnTo>
                    <a:pt x="393077" y="348018"/>
                  </a:lnTo>
                  <a:lnTo>
                    <a:pt x="393915" y="345478"/>
                  </a:lnTo>
                  <a:lnTo>
                    <a:pt x="394754" y="342938"/>
                  </a:lnTo>
                  <a:lnTo>
                    <a:pt x="395833" y="342938"/>
                  </a:lnTo>
                  <a:lnTo>
                    <a:pt x="395947" y="341668"/>
                  </a:lnTo>
                  <a:lnTo>
                    <a:pt x="388899" y="345478"/>
                  </a:lnTo>
                  <a:lnTo>
                    <a:pt x="390550" y="341668"/>
                  </a:lnTo>
                  <a:lnTo>
                    <a:pt x="391236" y="341668"/>
                  </a:lnTo>
                  <a:lnTo>
                    <a:pt x="390093" y="337858"/>
                  </a:lnTo>
                  <a:lnTo>
                    <a:pt x="385267" y="334048"/>
                  </a:lnTo>
                  <a:lnTo>
                    <a:pt x="388086" y="328968"/>
                  </a:lnTo>
                  <a:lnTo>
                    <a:pt x="383654" y="330238"/>
                  </a:lnTo>
                  <a:lnTo>
                    <a:pt x="385368" y="327698"/>
                  </a:lnTo>
                  <a:lnTo>
                    <a:pt x="387946" y="323888"/>
                  </a:lnTo>
                  <a:lnTo>
                    <a:pt x="382041" y="327698"/>
                  </a:lnTo>
                  <a:lnTo>
                    <a:pt x="383755" y="323888"/>
                  </a:lnTo>
                  <a:lnTo>
                    <a:pt x="385127" y="323888"/>
                  </a:lnTo>
                  <a:lnTo>
                    <a:pt x="385381" y="320078"/>
                  </a:lnTo>
                  <a:lnTo>
                    <a:pt x="385457" y="318808"/>
                  </a:lnTo>
                  <a:lnTo>
                    <a:pt x="385305" y="318808"/>
                  </a:lnTo>
                  <a:lnTo>
                    <a:pt x="381177" y="320078"/>
                  </a:lnTo>
                  <a:lnTo>
                    <a:pt x="380009" y="318808"/>
                  </a:lnTo>
                  <a:lnTo>
                    <a:pt x="383070" y="317538"/>
                  </a:lnTo>
                  <a:lnTo>
                    <a:pt x="379120" y="317538"/>
                  </a:lnTo>
                  <a:lnTo>
                    <a:pt x="380771" y="316268"/>
                  </a:lnTo>
                  <a:lnTo>
                    <a:pt x="382422" y="314998"/>
                  </a:lnTo>
                  <a:lnTo>
                    <a:pt x="381152" y="314998"/>
                  </a:lnTo>
                  <a:lnTo>
                    <a:pt x="380174" y="316268"/>
                  </a:lnTo>
                  <a:lnTo>
                    <a:pt x="377088" y="316268"/>
                  </a:lnTo>
                  <a:lnTo>
                    <a:pt x="379501" y="312458"/>
                  </a:lnTo>
                  <a:lnTo>
                    <a:pt x="381063" y="311188"/>
                  </a:lnTo>
                  <a:lnTo>
                    <a:pt x="376809" y="308648"/>
                  </a:lnTo>
                  <a:lnTo>
                    <a:pt x="375780" y="308648"/>
                  </a:lnTo>
                  <a:lnTo>
                    <a:pt x="382917" y="307378"/>
                  </a:lnTo>
                  <a:lnTo>
                    <a:pt x="379234" y="306108"/>
                  </a:lnTo>
                  <a:lnTo>
                    <a:pt x="378625" y="307378"/>
                  </a:lnTo>
                  <a:lnTo>
                    <a:pt x="376669" y="307378"/>
                  </a:lnTo>
                  <a:lnTo>
                    <a:pt x="378167" y="306108"/>
                  </a:lnTo>
                  <a:lnTo>
                    <a:pt x="377291" y="303568"/>
                  </a:lnTo>
                  <a:lnTo>
                    <a:pt x="375843" y="302298"/>
                  </a:lnTo>
                  <a:lnTo>
                    <a:pt x="378129" y="302298"/>
                  </a:lnTo>
                  <a:lnTo>
                    <a:pt x="377494" y="298488"/>
                  </a:lnTo>
                  <a:lnTo>
                    <a:pt x="374586" y="297218"/>
                  </a:lnTo>
                  <a:lnTo>
                    <a:pt x="374167" y="295948"/>
                  </a:lnTo>
                  <a:lnTo>
                    <a:pt x="373303" y="293408"/>
                  </a:lnTo>
                  <a:lnTo>
                    <a:pt x="372770" y="294678"/>
                  </a:lnTo>
                  <a:lnTo>
                    <a:pt x="370027" y="295579"/>
                  </a:lnTo>
                  <a:lnTo>
                    <a:pt x="370459" y="295948"/>
                  </a:lnTo>
                  <a:lnTo>
                    <a:pt x="369773" y="295668"/>
                  </a:lnTo>
                  <a:lnTo>
                    <a:pt x="368896" y="295948"/>
                  </a:lnTo>
                  <a:lnTo>
                    <a:pt x="368134" y="295948"/>
                  </a:lnTo>
                  <a:lnTo>
                    <a:pt x="368922" y="295313"/>
                  </a:lnTo>
                  <a:lnTo>
                    <a:pt x="367411" y="294678"/>
                  </a:lnTo>
                  <a:lnTo>
                    <a:pt x="367309" y="293408"/>
                  </a:lnTo>
                  <a:lnTo>
                    <a:pt x="371309" y="293408"/>
                  </a:lnTo>
                  <a:lnTo>
                    <a:pt x="372249" y="293408"/>
                  </a:lnTo>
                  <a:lnTo>
                    <a:pt x="370471" y="292138"/>
                  </a:lnTo>
                  <a:lnTo>
                    <a:pt x="371094" y="292138"/>
                  </a:lnTo>
                  <a:lnTo>
                    <a:pt x="374573" y="288328"/>
                  </a:lnTo>
                  <a:lnTo>
                    <a:pt x="375729" y="287058"/>
                  </a:lnTo>
                  <a:lnTo>
                    <a:pt x="372643" y="288048"/>
                  </a:lnTo>
                  <a:lnTo>
                    <a:pt x="371373" y="284518"/>
                  </a:lnTo>
                  <a:lnTo>
                    <a:pt x="369849" y="283248"/>
                  </a:lnTo>
                  <a:lnTo>
                    <a:pt x="368731" y="280708"/>
                  </a:lnTo>
                  <a:lnTo>
                    <a:pt x="365798" y="281978"/>
                  </a:lnTo>
                  <a:lnTo>
                    <a:pt x="366077" y="280708"/>
                  </a:lnTo>
                  <a:lnTo>
                    <a:pt x="363435" y="280708"/>
                  </a:lnTo>
                  <a:lnTo>
                    <a:pt x="363689" y="279438"/>
                  </a:lnTo>
                  <a:lnTo>
                    <a:pt x="365239" y="275628"/>
                  </a:lnTo>
                  <a:lnTo>
                    <a:pt x="364185" y="274358"/>
                  </a:lnTo>
                  <a:lnTo>
                    <a:pt x="362140" y="273100"/>
                  </a:lnTo>
                  <a:lnTo>
                    <a:pt x="361518" y="274358"/>
                  </a:lnTo>
                  <a:lnTo>
                    <a:pt x="359511" y="274358"/>
                  </a:lnTo>
                  <a:lnTo>
                    <a:pt x="362127" y="273100"/>
                  </a:lnTo>
                  <a:lnTo>
                    <a:pt x="361086" y="270548"/>
                  </a:lnTo>
                  <a:lnTo>
                    <a:pt x="363435" y="271818"/>
                  </a:lnTo>
                  <a:lnTo>
                    <a:pt x="362839" y="270548"/>
                  </a:lnTo>
                  <a:lnTo>
                    <a:pt x="361645" y="268008"/>
                  </a:lnTo>
                  <a:lnTo>
                    <a:pt x="359918" y="266738"/>
                  </a:lnTo>
                  <a:lnTo>
                    <a:pt x="358203" y="265468"/>
                  </a:lnTo>
                  <a:lnTo>
                    <a:pt x="357238" y="266738"/>
                  </a:lnTo>
                  <a:lnTo>
                    <a:pt x="355244" y="266738"/>
                  </a:lnTo>
                  <a:lnTo>
                    <a:pt x="356527" y="265468"/>
                  </a:lnTo>
                  <a:lnTo>
                    <a:pt x="357860" y="264198"/>
                  </a:lnTo>
                  <a:lnTo>
                    <a:pt x="358178" y="264198"/>
                  </a:lnTo>
                  <a:lnTo>
                    <a:pt x="356527" y="261658"/>
                  </a:lnTo>
                  <a:lnTo>
                    <a:pt x="357847" y="257848"/>
                  </a:lnTo>
                  <a:lnTo>
                    <a:pt x="329641" y="257848"/>
                  </a:lnTo>
                  <a:lnTo>
                    <a:pt x="328955" y="257848"/>
                  </a:lnTo>
                  <a:lnTo>
                    <a:pt x="328917" y="262928"/>
                  </a:lnTo>
                  <a:lnTo>
                    <a:pt x="333895" y="262928"/>
                  </a:lnTo>
                  <a:lnTo>
                    <a:pt x="332232" y="264198"/>
                  </a:lnTo>
                  <a:lnTo>
                    <a:pt x="331571" y="264198"/>
                  </a:lnTo>
                  <a:lnTo>
                    <a:pt x="331787" y="268008"/>
                  </a:lnTo>
                  <a:lnTo>
                    <a:pt x="339509" y="270548"/>
                  </a:lnTo>
                  <a:lnTo>
                    <a:pt x="337413" y="274358"/>
                  </a:lnTo>
                  <a:lnTo>
                    <a:pt x="339115" y="274358"/>
                  </a:lnTo>
                  <a:lnTo>
                    <a:pt x="337832" y="275628"/>
                  </a:lnTo>
                  <a:lnTo>
                    <a:pt x="336169" y="275628"/>
                  </a:lnTo>
                  <a:lnTo>
                    <a:pt x="339585" y="276898"/>
                  </a:lnTo>
                  <a:lnTo>
                    <a:pt x="338975" y="278168"/>
                  </a:lnTo>
                  <a:lnTo>
                    <a:pt x="336956" y="278168"/>
                  </a:lnTo>
                  <a:lnTo>
                    <a:pt x="336169" y="281978"/>
                  </a:lnTo>
                  <a:lnTo>
                    <a:pt x="343192" y="281978"/>
                  </a:lnTo>
                  <a:lnTo>
                    <a:pt x="345300" y="284518"/>
                  </a:lnTo>
                  <a:lnTo>
                    <a:pt x="340702" y="285788"/>
                  </a:lnTo>
                  <a:lnTo>
                    <a:pt x="339991" y="290868"/>
                  </a:lnTo>
                  <a:lnTo>
                    <a:pt x="339318" y="290868"/>
                  </a:lnTo>
                  <a:lnTo>
                    <a:pt x="340220" y="295948"/>
                  </a:lnTo>
                  <a:lnTo>
                    <a:pt x="345592" y="297218"/>
                  </a:lnTo>
                  <a:lnTo>
                    <a:pt x="349046" y="299758"/>
                  </a:lnTo>
                  <a:lnTo>
                    <a:pt x="345122" y="303568"/>
                  </a:lnTo>
                  <a:lnTo>
                    <a:pt x="350354" y="308648"/>
                  </a:lnTo>
                  <a:lnTo>
                    <a:pt x="349250" y="313728"/>
                  </a:lnTo>
                  <a:lnTo>
                    <a:pt x="349808" y="312458"/>
                  </a:lnTo>
                  <a:lnTo>
                    <a:pt x="352767" y="311188"/>
                  </a:lnTo>
                  <a:lnTo>
                    <a:pt x="353504" y="312458"/>
                  </a:lnTo>
                  <a:lnTo>
                    <a:pt x="352971" y="313728"/>
                  </a:lnTo>
                  <a:lnTo>
                    <a:pt x="357632" y="313728"/>
                  </a:lnTo>
                  <a:lnTo>
                    <a:pt x="353479" y="314998"/>
                  </a:lnTo>
                  <a:lnTo>
                    <a:pt x="349707" y="317538"/>
                  </a:lnTo>
                  <a:lnTo>
                    <a:pt x="351561" y="318808"/>
                  </a:lnTo>
                  <a:lnTo>
                    <a:pt x="352044" y="320078"/>
                  </a:lnTo>
                  <a:lnTo>
                    <a:pt x="357466" y="317538"/>
                  </a:lnTo>
                  <a:lnTo>
                    <a:pt x="355879" y="321348"/>
                  </a:lnTo>
                  <a:lnTo>
                    <a:pt x="358051" y="325158"/>
                  </a:lnTo>
                  <a:lnTo>
                    <a:pt x="360299" y="327698"/>
                  </a:lnTo>
                  <a:lnTo>
                    <a:pt x="358902" y="330238"/>
                  </a:lnTo>
                  <a:lnTo>
                    <a:pt x="360667" y="330238"/>
                  </a:lnTo>
                  <a:lnTo>
                    <a:pt x="361188" y="331508"/>
                  </a:lnTo>
                  <a:lnTo>
                    <a:pt x="362940" y="331508"/>
                  </a:lnTo>
                  <a:lnTo>
                    <a:pt x="360095" y="332778"/>
                  </a:lnTo>
                  <a:lnTo>
                    <a:pt x="360870" y="337858"/>
                  </a:lnTo>
                  <a:lnTo>
                    <a:pt x="363029" y="340398"/>
                  </a:lnTo>
                  <a:lnTo>
                    <a:pt x="360743" y="340398"/>
                  </a:lnTo>
                  <a:lnTo>
                    <a:pt x="361416" y="341668"/>
                  </a:lnTo>
                  <a:lnTo>
                    <a:pt x="369824" y="337858"/>
                  </a:lnTo>
                  <a:lnTo>
                    <a:pt x="370751" y="339128"/>
                  </a:lnTo>
                  <a:lnTo>
                    <a:pt x="366864" y="342938"/>
                  </a:lnTo>
                  <a:lnTo>
                    <a:pt x="368388" y="345478"/>
                  </a:lnTo>
                  <a:lnTo>
                    <a:pt x="366268" y="350558"/>
                  </a:lnTo>
                  <a:lnTo>
                    <a:pt x="371678" y="350558"/>
                  </a:lnTo>
                  <a:lnTo>
                    <a:pt x="369836" y="351828"/>
                  </a:lnTo>
                  <a:lnTo>
                    <a:pt x="369392" y="351828"/>
                  </a:lnTo>
                  <a:lnTo>
                    <a:pt x="370065" y="353098"/>
                  </a:lnTo>
                  <a:lnTo>
                    <a:pt x="369697" y="358178"/>
                  </a:lnTo>
                  <a:lnTo>
                    <a:pt x="371462" y="356908"/>
                  </a:lnTo>
                  <a:lnTo>
                    <a:pt x="376339" y="356908"/>
                  </a:lnTo>
                  <a:lnTo>
                    <a:pt x="378815" y="358178"/>
                  </a:lnTo>
                  <a:lnTo>
                    <a:pt x="376021" y="359448"/>
                  </a:lnTo>
                  <a:lnTo>
                    <a:pt x="380174" y="358178"/>
                  </a:lnTo>
                  <a:lnTo>
                    <a:pt x="381114" y="358178"/>
                  </a:lnTo>
                  <a:lnTo>
                    <a:pt x="383095" y="359448"/>
                  </a:lnTo>
                  <a:lnTo>
                    <a:pt x="381279" y="360667"/>
                  </a:lnTo>
                  <a:lnTo>
                    <a:pt x="380987" y="361988"/>
                  </a:lnTo>
                  <a:lnTo>
                    <a:pt x="384683" y="359448"/>
                  </a:lnTo>
                  <a:lnTo>
                    <a:pt x="384289" y="361988"/>
                  </a:lnTo>
                  <a:lnTo>
                    <a:pt x="382219" y="361988"/>
                  </a:lnTo>
                  <a:lnTo>
                    <a:pt x="382879" y="363258"/>
                  </a:lnTo>
                  <a:lnTo>
                    <a:pt x="383717" y="363258"/>
                  </a:lnTo>
                  <a:lnTo>
                    <a:pt x="386130" y="361988"/>
                  </a:lnTo>
                  <a:lnTo>
                    <a:pt x="387718" y="363258"/>
                  </a:lnTo>
                  <a:lnTo>
                    <a:pt x="387083" y="365798"/>
                  </a:lnTo>
                  <a:lnTo>
                    <a:pt x="384848" y="367068"/>
                  </a:lnTo>
                  <a:lnTo>
                    <a:pt x="386410" y="367068"/>
                  </a:lnTo>
                  <a:lnTo>
                    <a:pt x="388785" y="365798"/>
                  </a:lnTo>
                  <a:lnTo>
                    <a:pt x="388620" y="367068"/>
                  </a:lnTo>
                  <a:lnTo>
                    <a:pt x="387794" y="368338"/>
                  </a:lnTo>
                  <a:lnTo>
                    <a:pt x="387350" y="368338"/>
                  </a:lnTo>
                  <a:lnTo>
                    <a:pt x="387350" y="370878"/>
                  </a:lnTo>
                  <a:lnTo>
                    <a:pt x="387134" y="370992"/>
                  </a:lnTo>
                  <a:lnTo>
                    <a:pt x="387350" y="370878"/>
                  </a:lnTo>
                  <a:lnTo>
                    <a:pt x="387350" y="368338"/>
                  </a:lnTo>
                  <a:lnTo>
                    <a:pt x="386702" y="368338"/>
                  </a:lnTo>
                  <a:lnTo>
                    <a:pt x="386397" y="371386"/>
                  </a:lnTo>
                  <a:lnTo>
                    <a:pt x="384962" y="372148"/>
                  </a:lnTo>
                  <a:lnTo>
                    <a:pt x="385572" y="373418"/>
                  </a:lnTo>
                  <a:lnTo>
                    <a:pt x="381444" y="374688"/>
                  </a:lnTo>
                  <a:lnTo>
                    <a:pt x="389128" y="374688"/>
                  </a:lnTo>
                  <a:lnTo>
                    <a:pt x="387921" y="372148"/>
                  </a:lnTo>
                  <a:lnTo>
                    <a:pt x="387553" y="371602"/>
                  </a:lnTo>
                  <a:lnTo>
                    <a:pt x="389140" y="370878"/>
                  </a:lnTo>
                  <a:lnTo>
                    <a:pt x="391960" y="369608"/>
                  </a:lnTo>
                  <a:lnTo>
                    <a:pt x="390474" y="372148"/>
                  </a:lnTo>
                  <a:lnTo>
                    <a:pt x="389648" y="373418"/>
                  </a:lnTo>
                  <a:lnTo>
                    <a:pt x="389293" y="373418"/>
                  </a:lnTo>
                  <a:lnTo>
                    <a:pt x="389128" y="374688"/>
                  </a:lnTo>
                  <a:lnTo>
                    <a:pt x="389255" y="375958"/>
                  </a:lnTo>
                  <a:lnTo>
                    <a:pt x="388899" y="377228"/>
                  </a:lnTo>
                  <a:lnTo>
                    <a:pt x="388200" y="377228"/>
                  </a:lnTo>
                  <a:lnTo>
                    <a:pt x="388620" y="378498"/>
                  </a:lnTo>
                  <a:lnTo>
                    <a:pt x="389140" y="378498"/>
                  </a:lnTo>
                  <a:lnTo>
                    <a:pt x="389077" y="379768"/>
                  </a:lnTo>
                  <a:lnTo>
                    <a:pt x="388924" y="380060"/>
                  </a:lnTo>
                  <a:lnTo>
                    <a:pt x="389331" y="379768"/>
                  </a:lnTo>
                  <a:lnTo>
                    <a:pt x="389978" y="379768"/>
                  </a:lnTo>
                  <a:lnTo>
                    <a:pt x="390207" y="380453"/>
                  </a:lnTo>
                  <a:lnTo>
                    <a:pt x="389737" y="381038"/>
                  </a:lnTo>
                  <a:lnTo>
                    <a:pt x="388620" y="381038"/>
                  </a:lnTo>
                  <a:lnTo>
                    <a:pt x="388924" y="380060"/>
                  </a:lnTo>
                  <a:lnTo>
                    <a:pt x="387515" y="381038"/>
                  </a:lnTo>
                  <a:lnTo>
                    <a:pt x="389470" y="382308"/>
                  </a:lnTo>
                  <a:lnTo>
                    <a:pt x="389890" y="382308"/>
                  </a:lnTo>
                  <a:lnTo>
                    <a:pt x="392404" y="381038"/>
                  </a:lnTo>
                  <a:lnTo>
                    <a:pt x="392658" y="382308"/>
                  </a:lnTo>
                  <a:lnTo>
                    <a:pt x="394157" y="379768"/>
                  </a:lnTo>
                  <a:lnTo>
                    <a:pt x="393077" y="379768"/>
                  </a:lnTo>
                  <a:lnTo>
                    <a:pt x="392671" y="378498"/>
                  </a:lnTo>
                  <a:lnTo>
                    <a:pt x="392176" y="378498"/>
                  </a:lnTo>
                  <a:lnTo>
                    <a:pt x="391642" y="377228"/>
                  </a:lnTo>
                  <a:lnTo>
                    <a:pt x="394868" y="377228"/>
                  </a:lnTo>
                  <a:lnTo>
                    <a:pt x="394004" y="378498"/>
                  </a:lnTo>
                  <a:lnTo>
                    <a:pt x="398843" y="377228"/>
                  </a:lnTo>
                  <a:lnTo>
                    <a:pt x="395960" y="381038"/>
                  </a:lnTo>
                  <a:lnTo>
                    <a:pt x="395389" y="383578"/>
                  </a:lnTo>
                  <a:lnTo>
                    <a:pt x="393382" y="386118"/>
                  </a:lnTo>
                  <a:lnTo>
                    <a:pt x="396367" y="387388"/>
                  </a:lnTo>
                  <a:lnTo>
                    <a:pt x="398030" y="389928"/>
                  </a:lnTo>
                  <a:lnTo>
                    <a:pt x="403694" y="388658"/>
                  </a:lnTo>
                  <a:lnTo>
                    <a:pt x="404749" y="388658"/>
                  </a:lnTo>
                  <a:lnTo>
                    <a:pt x="402856" y="389928"/>
                  </a:lnTo>
                  <a:lnTo>
                    <a:pt x="400507" y="389928"/>
                  </a:lnTo>
                  <a:lnTo>
                    <a:pt x="402615" y="391198"/>
                  </a:lnTo>
                  <a:lnTo>
                    <a:pt x="403567" y="393738"/>
                  </a:lnTo>
                  <a:lnTo>
                    <a:pt x="404152" y="393319"/>
                  </a:lnTo>
                  <a:lnTo>
                    <a:pt x="405612" y="395008"/>
                  </a:lnTo>
                  <a:lnTo>
                    <a:pt x="404380" y="395008"/>
                  </a:lnTo>
                  <a:lnTo>
                    <a:pt x="405688" y="398818"/>
                  </a:lnTo>
                  <a:lnTo>
                    <a:pt x="410108" y="398818"/>
                  </a:lnTo>
                  <a:lnTo>
                    <a:pt x="414324" y="400088"/>
                  </a:lnTo>
                  <a:lnTo>
                    <a:pt x="414997" y="405168"/>
                  </a:lnTo>
                  <a:lnTo>
                    <a:pt x="415213" y="403898"/>
                  </a:lnTo>
                  <a:lnTo>
                    <a:pt x="415696" y="403898"/>
                  </a:lnTo>
                  <a:lnTo>
                    <a:pt x="416128" y="406565"/>
                  </a:lnTo>
                  <a:lnTo>
                    <a:pt x="413232" y="407682"/>
                  </a:lnTo>
                  <a:lnTo>
                    <a:pt x="414045" y="406412"/>
                  </a:lnTo>
                  <a:lnTo>
                    <a:pt x="413016" y="406412"/>
                  </a:lnTo>
                  <a:lnTo>
                    <a:pt x="413207" y="405142"/>
                  </a:lnTo>
                  <a:lnTo>
                    <a:pt x="412724" y="403872"/>
                  </a:lnTo>
                  <a:lnTo>
                    <a:pt x="411048" y="407682"/>
                  </a:lnTo>
                  <a:lnTo>
                    <a:pt x="408686" y="407682"/>
                  </a:lnTo>
                  <a:lnTo>
                    <a:pt x="406679" y="410222"/>
                  </a:lnTo>
                  <a:lnTo>
                    <a:pt x="406654" y="408952"/>
                  </a:lnTo>
                  <a:lnTo>
                    <a:pt x="406590" y="406412"/>
                  </a:lnTo>
                  <a:lnTo>
                    <a:pt x="406565" y="405142"/>
                  </a:lnTo>
                  <a:lnTo>
                    <a:pt x="409168" y="405142"/>
                  </a:lnTo>
                  <a:lnTo>
                    <a:pt x="406361" y="403872"/>
                  </a:lnTo>
                  <a:lnTo>
                    <a:pt x="405866" y="406412"/>
                  </a:lnTo>
                  <a:lnTo>
                    <a:pt x="405726" y="405142"/>
                  </a:lnTo>
                  <a:lnTo>
                    <a:pt x="405574" y="403872"/>
                  </a:lnTo>
                  <a:lnTo>
                    <a:pt x="405269" y="405142"/>
                  </a:lnTo>
                  <a:lnTo>
                    <a:pt x="405917" y="401332"/>
                  </a:lnTo>
                  <a:lnTo>
                    <a:pt x="403796" y="406412"/>
                  </a:lnTo>
                  <a:lnTo>
                    <a:pt x="403961" y="405142"/>
                  </a:lnTo>
                  <a:lnTo>
                    <a:pt x="404139" y="403872"/>
                  </a:lnTo>
                  <a:lnTo>
                    <a:pt x="404469" y="401332"/>
                  </a:lnTo>
                  <a:lnTo>
                    <a:pt x="402297" y="403872"/>
                  </a:lnTo>
                  <a:lnTo>
                    <a:pt x="401891" y="402602"/>
                  </a:lnTo>
                  <a:lnTo>
                    <a:pt x="401497" y="401332"/>
                  </a:lnTo>
                  <a:lnTo>
                    <a:pt x="403631" y="400062"/>
                  </a:lnTo>
                  <a:lnTo>
                    <a:pt x="401142" y="400062"/>
                  </a:lnTo>
                  <a:lnTo>
                    <a:pt x="400939" y="399326"/>
                  </a:lnTo>
                  <a:lnTo>
                    <a:pt x="400900" y="399796"/>
                  </a:lnTo>
                  <a:lnTo>
                    <a:pt x="400799" y="400189"/>
                  </a:lnTo>
                  <a:lnTo>
                    <a:pt x="399618" y="402602"/>
                  </a:lnTo>
                  <a:lnTo>
                    <a:pt x="396887" y="402602"/>
                  </a:lnTo>
                  <a:lnTo>
                    <a:pt x="398246" y="401332"/>
                  </a:lnTo>
                  <a:lnTo>
                    <a:pt x="399605" y="400062"/>
                  </a:lnTo>
                  <a:lnTo>
                    <a:pt x="399554" y="397522"/>
                  </a:lnTo>
                  <a:lnTo>
                    <a:pt x="397725" y="397522"/>
                  </a:lnTo>
                  <a:lnTo>
                    <a:pt x="395287" y="401332"/>
                  </a:lnTo>
                  <a:lnTo>
                    <a:pt x="394258" y="400062"/>
                  </a:lnTo>
                  <a:lnTo>
                    <a:pt x="394411" y="400062"/>
                  </a:lnTo>
                  <a:lnTo>
                    <a:pt x="394335" y="399262"/>
                  </a:lnTo>
                  <a:lnTo>
                    <a:pt x="392150" y="401332"/>
                  </a:lnTo>
                  <a:lnTo>
                    <a:pt x="390232" y="397522"/>
                  </a:lnTo>
                  <a:lnTo>
                    <a:pt x="387045" y="400011"/>
                  </a:lnTo>
                  <a:lnTo>
                    <a:pt x="387096" y="399262"/>
                  </a:lnTo>
                  <a:lnTo>
                    <a:pt x="387134" y="398792"/>
                  </a:lnTo>
                  <a:lnTo>
                    <a:pt x="386905" y="400062"/>
                  </a:lnTo>
                  <a:lnTo>
                    <a:pt x="386676" y="401332"/>
                  </a:lnTo>
                  <a:lnTo>
                    <a:pt x="385978" y="402602"/>
                  </a:lnTo>
                  <a:lnTo>
                    <a:pt x="385406" y="405142"/>
                  </a:lnTo>
                  <a:lnTo>
                    <a:pt x="384505" y="403872"/>
                  </a:lnTo>
                  <a:lnTo>
                    <a:pt x="382866" y="406412"/>
                  </a:lnTo>
                  <a:lnTo>
                    <a:pt x="383489" y="403872"/>
                  </a:lnTo>
                  <a:lnTo>
                    <a:pt x="383997" y="403872"/>
                  </a:lnTo>
                  <a:lnTo>
                    <a:pt x="384416" y="402602"/>
                  </a:lnTo>
                  <a:lnTo>
                    <a:pt x="383628" y="402602"/>
                  </a:lnTo>
                  <a:lnTo>
                    <a:pt x="383819" y="401332"/>
                  </a:lnTo>
                  <a:lnTo>
                    <a:pt x="383984" y="400189"/>
                  </a:lnTo>
                  <a:lnTo>
                    <a:pt x="383463" y="400596"/>
                  </a:lnTo>
                  <a:lnTo>
                    <a:pt x="383222" y="399148"/>
                  </a:lnTo>
                  <a:lnTo>
                    <a:pt x="383222" y="400786"/>
                  </a:lnTo>
                  <a:lnTo>
                    <a:pt x="380923" y="402602"/>
                  </a:lnTo>
                  <a:lnTo>
                    <a:pt x="379945" y="401332"/>
                  </a:lnTo>
                  <a:lnTo>
                    <a:pt x="381000" y="397522"/>
                  </a:lnTo>
                  <a:lnTo>
                    <a:pt x="383222" y="400786"/>
                  </a:lnTo>
                  <a:lnTo>
                    <a:pt x="383222" y="399148"/>
                  </a:lnTo>
                  <a:lnTo>
                    <a:pt x="382955" y="397522"/>
                  </a:lnTo>
                  <a:lnTo>
                    <a:pt x="384568" y="398792"/>
                  </a:lnTo>
                  <a:lnTo>
                    <a:pt x="384670" y="397522"/>
                  </a:lnTo>
                  <a:lnTo>
                    <a:pt x="384962" y="393712"/>
                  </a:lnTo>
                  <a:lnTo>
                    <a:pt x="382676" y="393712"/>
                  </a:lnTo>
                  <a:lnTo>
                    <a:pt x="378942" y="393712"/>
                  </a:lnTo>
                  <a:lnTo>
                    <a:pt x="379399" y="394982"/>
                  </a:lnTo>
                  <a:lnTo>
                    <a:pt x="378040" y="396252"/>
                  </a:lnTo>
                  <a:lnTo>
                    <a:pt x="374789" y="397827"/>
                  </a:lnTo>
                  <a:lnTo>
                    <a:pt x="374789" y="412762"/>
                  </a:lnTo>
                  <a:lnTo>
                    <a:pt x="372237" y="412762"/>
                  </a:lnTo>
                  <a:lnTo>
                    <a:pt x="373468" y="410222"/>
                  </a:lnTo>
                  <a:lnTo>
                    <a:pt x="374789" y="412762"/>
                  </a:lnTo>
                  <a:lnTo>
                    <a:pt x="374789" y="397827"/>
                  </a:lnTo>
                  <a:lnTo>
                    <a:pt x="372757" y="398792"/>
                  </a:lnTo>
                  <a:lnTo>
                    <a:pt x="373316" y="397522"/>
                  </a:lnTo>
                  <a:lnTo>
                    <a:pt x="378333" y="386092"/>
                  </a:lnTo>
                  <a:lnTo>
                    <a:pt x="373646" y="389902"/>
                  </a:lnTo>
                  <a:lnTo>
                    <a:pt x="371983" y="392442"/>
                  </a:lnTo>
                  <a:lnTo>
                    <a:pt x="369989" y="396252"/>
                  </a:lnTo>
                  <a:lnTo>
                    <a:pt x="368846" y="393712"/>
                  </a:lnTo>
                  <a:lnTo>
                    <a:pt x="371081" y="389902"/>
                  </a:lnTo>
                  <a:lnTo>
                    <a:pt x="368528" y="388632"/>
                  </a:lnTo>
                  <a:lnTo>
                    <a:pt x="368287" y="389902"/>
                  </a:lnTo>
                  <a:lnTo>
                    <a:pt x="368160" y="391172"/>
                  </a:lnTo>
                  <a:lnTo>
                    <a:pt x="367322" y="394982"/>
                  </a:lnTo>
                  <a:lnTo>
                    <a:pt x="365544" y="391172"/>
                  </a:lnTo>
                  <a:lnTo>
                    <a:pt x="364388" y="391172"/>
                  </a:lnTo>
                  <a:lnTo>
                    <a:pt x="364744" y="389902"/>
                  </a:lnTo>
                  <a:lnTo>
                    <a:pt x="365455" y="387362"/>
                  </a:lnTo>
                  <a:lnTo>
                    <a:pt x="362394" y="387362"/>
                  </a:lnTo>
                  <a:lnTo>
                    <a:pt x="358267" y="388632"/>
                  </a:lnTo>
                  <a:lnTo>
                    <a:pt x="354863" y="387362"/>
                  </a:lnTo>
                  <a:lnTo>
                    <a:pt x="355447" y="387362"/>
                  </a:lnTo>
                  <a:lnTo>
                    <a:pt x="356412" y="386092"/>
                  </a:lnTo>
                  <a:lnTo>
                    <a:pt x="356108" y="384822"/>
                  </a:lnTo>
                  <a:lnTo>
                    <a:pt x="352259" y="384822"/>
                  </a:lnTo>
                  <a:lnTo>
                    <a:pt x="352259" y="388632"/>
                  </a:lnTo>
                  <a:lnTo>
                    <a:pt x="351993" y="388632"/>
                  </a:lnTo>
                  <a:lnTo>
                    <a:pt x="351485" y="389788"/>
                  </a:lnTo>
                  <a:lnTo>
                    <a:pt x="350888" y="388632"/>
                  </a:lnTo>
                  <a:lnTo>
                    <a:pt x="350647" y="387362"/>
                  </a:lnTo>
                  <a:lnTo>
                    <a:pt x="351637" y="387362"/>
                  </a:lnTo>
                  <a:lnTo>
                    <a:pt x="352259" y="388632"/>
                  </a:lnTo>
                  <a:lnTo>
                    <a:pt x="352259" y="384822"/>
                  </a:lnTo>
                  <a:lnTo>
                    <a:pt x="351434" y="384822"/>
                  </a:lnTo>
                  <a:lnTo>
                    <a:pt x="347776" y="381012"/>
                  </a:lnTo>
                  <a:lnTo>
                    <a:pt x="346786" y="379742"/>
                  </a:lnTo>
                  <a:lnTo>
                    <a:pt x="344792" y="377202"/>
                  </a:lnTo>
                  <a:lnTo>
                    <a:pt x="342455" y="379450"/>
                  </a:lnTo>
                  <a:lnTo>
                    <a:pt x="342455" y="402602"/>
                  </a:lnTo>
                  <a:lnTo>
                    <a:pt x="342404" y="402742"/>
                  </a:lnTo>
                  <a:lnTo>
                    <a:pt x="342214" y="402602"/>
                  </a:lnTo>
                  <a:lnTo>
                    <a:pt x="342455" y="402602"/>
                  </a:lnTo>
                  <a:lnTo>
                    <a:pt x="342455" y="379450"/>
                  </a:lnTo>
                  <a:lnTo>
                    <a:pt x="342138" y="379742"/>
                  </a:lnTo>
                  <a:lnTo>
                    <a:pt x="341807" y="379742"/>
                  </a:lnTo>
                  <a:lnTo>
                    <a:pt x="339686" y="379742"/>
                  </a:lnTo>
                  <a:lnTo>
                    <a:pt x="340182" y="378472"/>
                  </a:lnTo>
                  <a:lnTo>
                    <a:pt x="341083" y="377202"/>
                  </a:lnTo>
                  <a:lnTo>
                    <a:pt x="337439" y="378472"/>
                  </a:lnTo>
                  <a:lnTo>
                    <a:pt x="331355" y="379742"/>
                  </a:lnTo>
                  <a:lnTo>
                    <a:pt x="329920" y="375932"/>
                  </a:lnTo>
                  <a:lnTo>
                    <a:pt x="330822" y="374662"/>
                  </a:lnTo>
                  <a:lnTo>
                    <a:pt x="329196" y="373392"/>
                  </a:lnTo>
                  <a:lnTo>
                    <a:pt x="325869" y="379742"/>
                  </a:lnTo>
                  <a:lnTo>
                    <a:pt x="325031" y="375932"/>
                  </a:lnTo>
                  <a:lnTo>
                    <a:pt x="325628" y="375932"/>
                  </a:lnTo>
                  <a:lnTo>
                    <a:pt x="321513" y="373392"/>
                  </a:lnTo>
                  <a:lnTo>
                    <a:pt x="315201" y="373392"/>
                  </a:lnTo>
                  <a:lnTo>
                    <a:pt x="314553" y="370852"/>
                  </a:lnTo>
                  <a:lnTo>
                    <a:pt x="313575" y="367042"/>
                  </a:lnTo>
                  <a:lnTo>
                    <a:pt x="311073" y="370852"/>
                  </a:lnTo>
                  <a:lnTo>
                    <a:pt x="310870" y="369582"/>
                  </a:lnTo>
                  <a:lnTo>
                    <a:pt x="309816" y="363232"/>
                  </a:lnTo>
                  <a:lnTo>
                    <a:pt x="306959" y="369582"/>
                  </a:lnTo>
                  <a:lnTo>
                    <a:pt x="306501" y="368312"/>
                  </a:lnTo>
                  <a:lnTo>
                    <a:pt x="305587" y="365772"/>
                  </a:lnTo>
                  <a:lnTo>
                    <a:pt x="306793" y="364502"/>
                  </a:lnTo>
                  <a:lnTo>
                    <a:pt x="303936" y="360692"/>
                  </a:lnTo>
                  <a:lnTo>
                    <a:pt x="303072" y="360692"/>
                  </a:lnTo>
                  <a:lnTo>
                    <a:pt x="300850" y="364502"/>
                  </a:lnTo>
                  <a:lnTo>
                    <a:pt x="299351" y="364502"/>
                  </a:lnTo>
                  <a:lnTo>
                    <a:pt x="299796" y="363232"/>
                  </a:lnTo>
                  <a:lnTo>
                    <a:pt x="300685" y="360692"/>
                  </a:lnTo>
                  <a:lnTo>
                    <a:pt x="297586" y="363232"/>
                  </a:lnTo>
                  <a:lnTo>
                    <a:pt x="298348" y="359422"/>
                  </a:lnTo>
                  <a:lnTo>
                    <a:pt x="296862" y="359422"/>
                  </a:lnTo>
                  <a:lnTo>
                    <a:pt x="297230" y="360692"/>
                  </a:lnTo>
                  <a:lnTo>
                    <a:pt x="297205" y="361962"/>
                  </a:lnTo>
                  <a:lnTo>
                    <a:pt x="296735" y="361962"/>
                  </a:lnTo>
                  <a:lnTo>
                    <a:pt x="294322" y="363232"/>
                  </a:lnTo>
                  <a:lnTo>
                    <a:pt x="293331" y="358152"/>
                  </a:lnTo>
                  <a:lnTo>
                    <a:pt x="293992" y="356882"/>
                  </a:lnTo>
                  <a:lnTo>
                    <a:pt x="289229" y="356882"/>
                  </a:lnTo>
                  <a:lnTo>
                    <a:pt x="287388" y="358152"/>
                  </a:lnTo>
                  <a:lnTo>
                    <a:pt x="292125" y="351802"/>
                  </a:lnTo>
                  <a:lnTo>
                    <a:pt x="288759" y="354342"/>
                  </a:lnTo>
                  <a:lnTo>
                    <a:pt x="288709" y="355612"/>
                  </a:lnTo>
                  <a:lnTo>
                    <a:pt x="287782" y="355612"/>
                  </a:lnTo>
                  <a:lnTo>
                    <a:pt x="287439" y="356882"/>
                  </a:lnTo>
                  <a:lnTo>
                    <a:pt x="287350" y="355612"/>
                  </a:lnTo>
                  <a:lnTo>
                    <a:pt x="287261" y="354342"/>
                  </a:lnTo>
                  <a:lnTo>
                    <a:pt x="284937" y="353072"/>
                  </a:lnTo>
                  <a:lnTo>
                    <a:pt x="282854" y="353072"/>
                  </a:lnTo>
                  <a:lnTo>
                    <a:pt x="284162" y="350532"/>
                  </a:lnTo>
                  <a:lnTo>
                    <a:pt x="281292" y="349262"/>
                  </a:lnTo>
                  <a:lnTo>
                    <a:pt x="277126" y="349262"/>
                  </a:lnTo>
                  <a:lnTo>
                    <a:pt x="273659" y="347992"/>
                  </a:lnTo>
                  <a:lnTo>
                    <a:pt x="274447" y="349262"/>
                  </a:lnTo>
                  <a:lnTo>
                    <a:pt x="272440" y="353072"/>
                  </a:lnTo>
                  <a:lnTo>
                    <a:pt x="271233" y="353072"/>
                  </a:lnTo>
                  <a:lnTo>
                    <a:pt x="271614" y="351777"/>
                  </a:lnTo>
                  <a:lnTo>
                    <a:pt x="270332" y="353072"/>
                  </a:lnTo>
                  <a:lnTo>
                    <a:pt x="269201" y="351802"/>
                  </a:lnTo>
                  <a:lnTo>
                    <a:pt x="270535" y="349262"/>
                  </a:lnTo>
                  <a:lnTo>
                    <a:pt x="271208" y="347992"/>
                  </a:lnTo>
                  <a:lnTo>
                    <a:pt x="270383" y="347992"/>
                  </a:lnTo>
                  <a:lnTo>
                    <a:pt x="270408" y="347751"/>
                  </a:lnTo>
                  <a:lnTo>
                    <a:pt x="270649" y="344182"/>
                  </a:lnTo>
                  <a:lnTo>
                    <a:pt x="270814" y="341642"/>
                  </a:lnTo>
                  <a:lnTo>
                    <a:pt x="268224" y="344182"/>
                  </a:lnTo>
                  <a:lnTo>
                    <a:pt x="268592" y="342912"/>
                  </a:lnTo>
                  <a:lnTo>
                    <a:pt x="265150" y="341642"/>
                  </a:lnTo>
                  <a:lnTo>
                    <a:pt x="263042" y="341642"/>
                  </a:lnTo>
                  <a:lnTo>
                    <a:pt x="260146" y="340372"/>
                  </a:lnTo>
                  <a:lnTo>
                    <a:pt x="258737" y="342912"/>
                  </a:lnTo>
                  <a:lnTo>
                    <a:pt x="257937" y="342912"/>
                  </a:lnTo>
                  <a:lnTo>
                    <a:pt x="255993" y="344182"/>
                  </a:lnTo>
                  <a:lnTo>
                    <a:pt x="254355" y="342912"/>
                  </a:lnTo>
                  <a:lnTo>
                    <a:pt x="253961" y="341642"/>
                  </a:lnTo>
                  <a:lnTo>
                    <a:pt x="253149" y="339102"/>
                  </a:lnTo>
                  <a:lnTo>
                    <a:pt x="250558" y="337832"/>
                  </a:lnTo>
                  <a:lnTo>
                    <a:pt x="248881" y="338709"/>
                  </a:lnTo>
                  <a:lnTo>
                    <a:pt x="248881" y="340372"/>
                  </a:lnTo>
                  <a:lnTo>
                    <a:pt x="247269" y="341642"/>
                  </a:lnTo>
                  <a:lnTo>
                    <a:pt x="248285" y="339369"/>
                  </a:lnTo>
                  <a:lnTo>
                    <a:pt x="248881" y="340372"/>
                  </a:lnTo>
                  <a:lnTo>
                    <a:pt x="248881" y="338709"/>
                  </a:lnTo>
                  <a:lnTo>
                    <a:pt x="248259" y="339026"/>
                  </a:lnTo>
                  <a:lnTo>
                    <a:pt x="245808" y="337832"/>
                  </a:lnTo>
                  <a:lnTo>
                    <a:pt x="248005" y="336562"/>
                  </a:lnTo>
                  <a:lnTo>
                    <a:pt x="244830" y="335292"/>
                  </a:lnTo>
                  <a:lnTo>
                    <a:pt x="239166" y="335292"/>
                  </a:lnTo>
                  <a:lnTo>
                    <a:pt x="239026" y="336562"/>
                  </a:lnTo>
                  <a:lnTo>
                    <a:pt x="239268" y="337832"/>
                  </a:lnTo>
                  <a:lnTo>
                    <a:pt x="237693" y="337832"/>
                  </a:lnTo>
                  <a:lnTo>
                    <a:pt x="237578" y="336562"/>
                  </a:lnTo>
                  <a:lnTo>
                    <a:pt x="238264" y="335356"/>
                  </a:lnTo>
                  <a:lnTo>
                    <a:pt x="232448" y="336562"/>
                  </a:lnTo>
                  <a:lnTo>
                    <a:pt x="232473" y="335292"/>
                  </a:lnTo>
                  <a:lnTo>
                    <a:pt x="232498" y="334022"/>
                  </a:lnTo>
                  <a:lnTo>
                    <a:pt x="232537" y="332752"/>
                  </a:lnTo>
                  <a:lnTo>
                    <a:pt x="232651" y="327672"/>
                  </a:lnTo>
                  <a:lnTo>
                    <a:pt x="232676" y="326402"/>
                  </a:lnTo>
                  <a:lnTo>
                    <a:pt x="232765" y="322592"/>
                  </a:lnTo>
                  <a:lnTo>
                    <a:pt x="226707" y="326402"/>
                  </a:lnTo>
                  <a:lnTo>
                    <a:pt x="222161" y="326402"/>
                  </a:lnTo>
                  <a:lnTo>
                    <a:pt x="220814" y="325132"/>
                  </a:lnTo>
                  <a:lnTo>
                    <a:pt x="224104" y="325132"/>
                  </a:lnTo>
                  <a:lnTo>
                    <a:pt x="223786" y="322592"/>
                  </a:lnTo>
                  <a:lnTo>
                    <a:pt x="217843" y="325132"/>
                  </a:lnTo>
                  <a:lnTo>
                    <a:pt x="218300" y="318782"/>
                  </a:lnTo>
                  <a:lnTo>
                    <a:pt x="213741" y="320052"/>
                  </a:lnTo>
                  <a:lnTo>
                    <a:pt x="214312" y="317512"/>
                  </a:lnTo>
                  <a:lnTo>
                    <a:pt x="214604" y="316242"/>
                  </a:lnTo>
                  <a:lnTo>
                    <a:pt x="215455" y="312432"/>
                  </a:lnTo>
                  <a:lnTo>
                    <a:pt x="205219" y="316242"/>
                  </a:lnTo>
                  <a:lnTo>
                    <a:pt x="205054" y="314185"/>
                  </a:lnTo>
                  <a:lnTo>
                    <a:pt x="205054" y="335292"/>
                  </a:lnTo>
                  <a:lnTo>
                    <a:pt x="204978" y="336042"/>
                  </a:lnTo>
                  <a:lnTo>
                    <a:pt x="204914" y="335597"/>
                  </a:lnTo>
                  <a:lnTo>
                    <a:pt x="204520" y="336778"/>
                  </a:lnTo>
                  <a:lnTo>
                    <a:pt x="202247" y="337997"/>
                  </a:lnTo>
                  <a:lnTo>
                    <a:pt x="203542" y="335292"/>
                  </a:lnTo>
                  <a:lnTo>
                    <a:pt x="205054" y="335292"/>
                  </a:lnTo>
                  <a:lnTo>
                    <a:pt x="205054" y="314185"/>
                  </a:lnTo>
                  <a:lnTo>
                    <a:pt x="205016" y="313702"/>
                  </a:lnTo>
                  <a:lnTo>
                    <a:pt x="204927" y="312432"/>
                  </a:lnTo>
                  <a:lnTo>
                    <a:pt x="204724" y="309892"/>
                  </a:lnTo>
                  <a:lnTo>
                    <a:pt x="203923" y="311162"/>
                  </a:lnTo>
                  <a:lnTo>
                    <a:pt x="202145" y="312432"/>
                  </a:lnTo>
                  <a:lnTo>
                    <a:pt x="202260" y="312216"/>
                  </a:lnTo>
                  <a:lnTo>
                    <a:pt x="202082" y="312432"/>
                  </a:lnTo>
                  <a:lnTo>
                    <a:pt x="194030" y="309892"/>
                  </a:lnTo>
                  <a:lnTo>
                    <a:pt x="193395" y="308622"/>
                  </a:lnTo>
                  <a:lnTo>
                    <a:pt x="189534" y="301002"/>
                  </a:lnTo>
                  <a:lnTo>
                    <a:pt x="183692" y="295922"/>
                  </a:lnTo>
                  <a:lnTo>
                    <a:pt x="181495" y="293382"/>
                  </a:lnTo>
                  <a:lnTo>
                    <a:pt x="176847" y="303542"/>
                  </a:lnTo>
                  <a:lnTo>
                    <a:pt x="176212" y="297192"/>
                  </a:lnTo>
                  <a:lnTo>
                    <a:pt x="179082" y="294652"/>
                  </a:lnTo>
                  <a:lnTo>
                    <a:pt x="171653" y="295922"/>
                  </a:lnTo>
                  <a:lnTo>
                    <a:pt x="169849" y="290842"/>
                  </a:lnTo>
                  <a:lnTo>
                    <a:pt x="168935" y="288302"/>
                  </a:lnTo>
                  <a:lnTo>
                    <a:pt x="162826" y="288302"/>
                  </a:lnTo>
                  <a:lnTo>
                    <a:pt x="163436" y="287032"/>
                  </a:lnTo>
                  <a:lnTo>
                    <a:pt x="163893" y="287032"/>
                  </a:lnTo>
                  <a:lnTo>
                    <a:pt x="164134" y="285762"/>
                  </a:lnTo>
                  <a:lnTo>
                    <a:pt x="164376" y="284492"/>
                  </a:lnTo>
                  <a:lnTo>
                    <a:pt x="160210" y="284492"/>
                  </a:lnTo>
                  <a:lnTo>
                    <a:pt x="158978" y="285762"/>
                  </a:lnTo>
                  <a:lnTo>
                    <a:pt x="158356" y="285762"/>
                  </a:lnTo>
                  <a:lnTo>
                    <a:pt x="159905" y="284492"/>
                  </a:lnTo>
                  <a:lnTo>
                    <a:pt x="159943" y="281952"/>
                  </a:lnTo>
                  <a:lnTo>
                    <a:pt x="155562" y="284492"/>
                  </a:lnTo>
                  <a:lnTo>
                    <a:pt x="156121" y="283222"/>
                  </a:lnTo>
                  <a:lnTo>
                    <a:pt x="156679" y="281952"/>
                  </a:lnTo>
                  <a:lnTo>
                    <a:pt x="157607" y="280682"/>
                  </a:lnTo>
                  <a:lnTo>
                    <a:pt x="156210" y="281952"/>
                  </a:lnTo>
                  <a:lnTo>
                    <a:pt x="154736" y="279412"/>
                  </a:lnTo>
                  <a:lnTo>
                    <a:pt x="153619" y="281952"/>
                  </a:lnTo>
                  <a:lnTo>
                    <a:pt x="152679" y="279412"/>
                  </a:lnTo>
                  <a:lnTo>
                    <a:pt x="149428" y="280682"/>
                  </a:lnTo>
                  <a:lnTo>
                    <a:pt x="149047" y="278142"/>
                  </a:lnTo>
                  <a:lnTo>
                    <a:pt x="146126" y="280682"/>
                  </a:lnTo>
                  <a:lnTo>
                    <a:pt x="146456" y="278142"/>
                  </a:lnTo>
                  <a:lnTo>
                    <a:pt x="146951" y="274332"/>
                  </a:lnTo>
                  <a:lnTo>
                    <a:pt x="143840" y="278142"/>
                  </a:lnTo>
                  <a:lnTo>
                    <a:pt x="144856" y="276872"/>
                  </a:lnTo>
                  <a:lnTo>
                    <a:pt x="146888" y="274332"/>
                  </a:lnTo>
                  <a:lnTo>
                    <a:pt x="143065" y="273062"/>
                  </a:lnTo>
                  <a:lnTo>
                    <a:pt x="140589" y="274332"/>
                  </a:lnTo>
                  <a:lnTo>
                    <a:pt x="141859" y="273062"/>
                  </a:lnTo>
                  <a:lnTo>
                    <a:pt x="140550" y="271792"/>
                  </a:lnTo>
                  <a:lnTo>
                    <a:pt x="142227" y="270522"/>
                  </a:lnTo>
                  <a:lnTo>
                    <a:pt x="140931" y="269252"/>
                  </a:lnTo>
                  <a:lnTo>
                    <a:pt x="139230" y="269252"/>
                  </a:lnTo>
                  <a:lnTo>
                    <a:pt x="137909" y="271792"/>
                  </a:lnTo>
                  <a:lnTo>
                    <a:pt x="139192" y="265442"/>
                  </a:lnTo>
                  <a:lnTo>
                    <a:pt x="130314" y="271792"/>
                  </a:lnTo>
                  <a:lnTo>
                    <a:pt x="132321" y="267982"/>
                  </a:lnTo>
                  <a:lnTo>
                    <a:pt x="133654" y="265442"/>
                  </a:lnTo>
                  <a:lnTo>
                    <a:pt x="128257" y="264172"/>
                  </a:lnTo>
                  <a:lnTo>
                    <a:pt x="124371" y="263067"/>
                  </a:lnTo>
                  <a:lnTo>
                    <a:pt x="126796" y="259092"/>
                  </a:lnTo>
                  <a:lnTo>
                    <a:pt x="123101" y="259092"/>
                  </a:lnTo>
                  <a:lnTo>
                    <a:pt x="123545" y="262813"/>
                  </a:lnTo>
                  <a:lnTo>
                    <a:pt x="119735" y="261632"/>
                  </a:lnTo>
                  <a:lnTo>
                    <a:pt x="120802" y="260362"/>
                  </a:lnTo>
                  <a:lnTo>
                    <a:pt x="121716" y="259283"/>
                  </a:lnTo>
                  <a:lnTo>
                    <a:pt x="117906" y="260362"/>
                  </a:lnTo>
                  <a:lnTo>
                    <a:pt x="115557" y="257822"/>
                  </a:lnTo>
                  <a:lnTo>
                    <a:pt x="115176" y="256552"/>
                  </a:lnTo>
                  <a:lnTo>
                    <a:pt x="117373" y="256552"/>
                  </a:lnTo>
                  <a:lnTo>
                    <a:pt x="118198" y="255282"/>
                  </a:lnTo>
                  <a:lnTo>
                    <a:pt x="113728" y="255282"/>
                  </a:lnTo>
                  <a:lnTo>
                    <a:pt x="113449" y="254012"/>
                  </a:lnTo>
                  <a:lnTo>
                    <a:pt x="112572" y="250202"/>
                  </a:lnTo>
                  <a:lnTo>
                    <a:pt x="109537" y="250202"/>
                  </a:lnTo>
                  <a:lnTo>
                    <a:pt x="108902" y="248932"/>
                  </a:lnTo>
                  <a:lnTo>
                    <a:pt x="108775" y="247662"/>
                  </a:lnTo>
                  <a:lnTo>
                    <a:pt x="107353" y="250202"/>
                  </a:lnTo>
                  <a:lnTo>
                    <a:pt x="108280" y="250202"/>
                  </a:lnTo>
                  <a:lnTo>
                    <a:pt x="107010" y="252742"/>
                  </a:lnTo>
                  <a:lnTo>
                    <a:pt x="105549" y="252742"/>
                  </a:lnTo>
                  <a:lnTo>
                    <a:pt x="105549" y="267982"/>
                  </a:lnTo>
                  <a:lnTo>
                    <a:pt x="104609" y="271792"/>
                  </a:lnTo>
                  <a:lnTo>
                    <a:pt x="103085" y="271792"/>
                  </a:lnTo>
                  <a:lnTo>
                    <a:pt x="102806" y="270522"/>
                  </a:lnTo>
                  <a:lnTo>
                    <a:pt x="104597" y="270522"/>
                  </a:lnTo>
                  <a:lnTo>
                    <a:pt x="105079" y="269252"/>
                  </a:lnTo>
                  <a:lnTo>
                    <a:pt x="105549" y="267982"/>
                  </a:lnTo>
                  <a:lnTo>
                    <a:pt x="105549" y="252742"/>
                  </a:lnTo>
                  <a:lnTo>
                    <a:pt x="102158" y="252742"/>
                  </a:lnTo>
                  <a:lnTo>
                    <a:pt x="103886" y="251472"/>
                  </a:lnTo>
                  <a:lnTo>
                    <a:pt x="105600" y="250202"/>
                  </a:lnTo>
                  <a:lnTo>
                    <a:pt x="98806" y="251472"/>
                  </a:lnTo>
                  <a:lnTo>
                    <a:pt x="103911" y="247662"/>
                  </a:lnTo>
                  <a:lnTo>
                    <a:pt x="105613" y="246392"/>
                  </a:lnTo>
                  <a:lnTo>
                    <a:pt x="103835" y="246392"/>
                  </a:lnTo>
                  <a:lnTo>
                    <a:pt x="102933" y="247662"/>
                  </a:lnTo>
                  <a:lnTo>
                    <a:pt x="102692" y="246392"/>
                  </a:lnTo>
                  <a:lnTo>
                    <a:pt x="103111" y="246392"/>
                  </a:lnTo>
                  <a:lnTo>
                    <a:pt x="104775" y="245122"/>
                  </a:lnTo>
                  <a:lnTo>
                    <a:pt x="102044" y="243852"/>
                  </a:lnTo>
                  <a:lnTo>
                    <a:pt x="101117" y="246392"/>
                  </a:lnTo>
                  <a:lnTo>
                    <a:pt x="99466" y="245122"/>
                  </a:lnTo>
                  <a:lnTo>
                    <a:pt x="97294" y="245122"/>
                  </a:lnTo>
                  <a:lnTo>
                    <a:pt x="96481" y="243852"/>
                  </a:lnTo>
                  <a:lnTo>
                    <a:pt x="97002" y="242582"/>
                  </a:lnTo>
                  <a:lnTo>
                    <a:pt x="97828" y="242582"/>
                  </a:lnTo>
                  <a:lnTo>
                    <a:pt x="95148" y="240042"/>
                  </a:lnTo>
                  <a:lnTo>
                    <a:pt x="89789" y="242582"/>
                  </a:lnTo>
                  <a:lnTo>
                    <a:pt x="88455" y="238772"/>
                  </a:lnTo>
                  <a:lnTo>
                    <a:pt x="90474" y="237502"/>
                  </a:lnTo>
                  <a:lnTo>
                    <a:pt x="92494" y="236232"/>
                  </a:lnTo>
                  <a:lnTo>
                    <a:pt x="88607" y="237502"/>
                  </a:lnTo>
                  <a:lnTo>
                    <a:pt x="90385" y="234962"/>
                  </a:lnTo>
                  <a:lnTo>
                    <a:pt x="91287" y="233692"/>
                  </a:lnTo>
                  <a:lnTo>
                    <a:pt x="89014" y="233692"/>
                  </a:lnTo>
                  <a:lnTo>
                    <a:pt x="88201" y="234962"/>
                  </a:lnTo>
                  <a:lnTo>
                    <a:pt x="87020" y="233692"/>
                  </a:lnTo>
                  <a:lnTo>
                    <a:pt x="83858" y="234962"/>
                  </a:lnTo>
                  <a:lnTo>
                    <a:pt x="83718" y="233692"/>
                  </a:lnTo>
                  <a:lnTo>
                    <a:pt x="85813" y="232422"/>
                  </a:lnTo>
                  <a:lnTo>
                    <a:pt x="82956" y="231152"/>
                  </a:lnTo>
                  <a:lnTo>
                    <a:pt x="83185" y="233692"/>
                  </a:lnTo>
                  <a:lnTo>
                    <a:pt x="80467" y="233692"/>
                  </a:lnTo>
                  <a:lnTo>
                    <a:pt x="79730" y="237502"/>
                  </a:lnTo>
                  <a:lnTo>
                    <a:pt x="78841" y="234962"/>
                  </a:lnTo>
                  <a:lnTo>
                    <a:pt x="79489" y="234962"/>
                  </a:lnTo>
                  <a:lnTo>
                    <a:pt x="77635" y="233692"/>
                  </a:lnTo>
                  <a:lnTo>
                    <a:pt x="78168" y="232422"/>
                  </a:lnTo>
                  <a:lnTo>
                    <a:pt x="78689" y="231152"/>
                  </a:lnTo>
                  <a:lnTo>
                    <a:pt x="75552" y="232422"/>
                  </a:lnTo>
                  <a:lnTo>
                    <a:pt x="75349" y="231152"/>
                  </a:lnTo>
                  <a:lnTo>
                    <a:pt x="76034" y="229882"/>
                  </a:lnTo>
                  <a:lnTo>
                    <a:pt x="77393" y="228612"/>
                  </a:lnTo>
                  <a:lnTo>
                    <a:pt x="78384" y="227685"/>
                  </a:lnTo>
                  <a:lnTo>
                    <a:pt x="76187" y="228612"/>
                  </a:lnTo>
                  <a:lnTo>
                    <a:pt x="75806" y="226072"/>
                  </a:lnTo>
                  <a:lnTo>
                    <a:pt x="75615" y="224802"/>
                  </a:lnTo>
                  <a:lnTo>
                    <a:pt x="73875" y="225463"/>
                  </a:lnTo>
                  <a:lnTo>
                    <a:pt x="74295" y="225120"/>
                  </a:lnTo>
                  <a:lnTo>
                    <a:pt x="72923" y="225818"/>
                  </a:lnTo>
                  <a:lnTo>
                    <a:pt x="72453" y="226009"/>
                  </a:lnTo>
                  <a:lnTo>
                    <a:pt x="72517" y="224802"/>
                  </a:lnTo>
                  <a:lnTo>
                    <a:pt x="72745" y="224802"/>
                  </a:lnTo>
                  <a:lnTo>
                    <a:pt x="74053" y="223532"/>
                  </a:lnTo>
                  <a:lnTo>
                    <a:pt x="72745" y="220992"/>
                  </a:lnTo>
                  <a:lnTo>
                    <a:pt x="70878" y="227342"/>
                  </a:lnTo>
                  <a:lnTo>
                    <a:pt x="70624" y="224802"/>
                  </a:lnTo>
                  <a:lnTo>
                    <a:pt x="54190" y="224802"/>
                  </a:lnTo>
                  <a:lnTo>
                    <a:pt x="53619" y="224802"/>
                  </a:lnTo>
                  <a:lnTo>
                    <a:pt x="52679" y="226072"/>
                  </a:lnTo>
                  <a:lnTo>
                    <a:pt x="56337" y="226072"/>
                  </a:lnTo>
                  <a:lnTo>
                    <a:pt x="53797" y="227342"/>
                  </a:lnTo>
                  <a:lnTo>
                    <a:pt x="54838" y="229882"/>
                  </a:lnTo>
                  <a:lnTo>
                    <a:pt x="56108" y="229882"/>
                  </a:lnTo>
                  <a:lnTo>
                    <a:pt x="56578" y="227342"/>
                  </a:lnTo>
                  <a:lnTo>
                    <a:pt x="57619" y="227342"/>
                  </a:lnTo>
                  <a:lnTo>
                    <a:pt x="58585" y="228612"/>
                  </a:lnTo>
                  <a:lnTo>
                    <a:pt x="55575" y="231152"/>
                  </a:lnTo>
                  <a:lnTo>
                    <a:pt x="55283" y="237502"/>
                  </a:lnTo>
                  <a:lnTo>
                    <a:pt x="66154" y="231152"/>
                  </a:lnTo>
                  <a:lnTo>
                    <a:pt x="64401" y="235483"/>
                  </a:lnTo>
                  <a:lnTo>
                    <a:pt x="65582" y="234962"/>
                  </a:lnTo>
                  <a:lnTo>
                    <a:pt x="66560" y="236232"/>
                  </a:lnTo>
                  <a:lnTo>
                    <a:pt x="64274" y="241312"/>
                  </a:lnTo>
                  <a:lnTo>
                    <a:pt x="64693" y="241312"/>
                  </a:lnTo>
                  <a:lnTo>
                    <a:pt x="65163" y="245122"/>
                  </a:lnTo>
                  <a:lnTo>
                    <a:pt x="70192" y="240042"/>
                  </a:lnTo>
                  <a:lnTo>
                    <a:pt x="71183" y="242582"/>
                  </a:lnTo>
                  <a:lnTo>
                    <a:pt x="71831" y="241312"/>
                  </a:lnTo>
                  <a:lnTo>
                    <a:pt x="72936" y="240042"/>
                  </a:lnTo>
                  <a:lnTo>
                    <a:pt x="74041" y="238772"/>
                  </a:lnTo>
                  <a:lnTo>
                    <a:pt x="76327" y="238772"/>
                  </a:lnTo>
                  <a:lnTo>
                    <a:pt x="77343" y="240042"/>
                  </a:lnTo>
                  <a:lnTo>
                    <a:pt x="74193" y="243852"/>
                  </a:lnTo>
                  <a:lnTo>
                    <a:pt x="73266" y="243852"/>
                  </a:lnTo>
                  <a:lnTo>
                    <a:pt x="73266" y="247561"/>
                  </a:lnTo>
                  <a:lnTo>
                    <a:pt x="72999" y="246392"/>
                  </a:lnTo>
                  <a:lnTo>
                    <a:pt x="73266" y="247561"/>
                  </a:lnTo>
                  <a:lnTo>
                    <a:pt x="73266" y="243852"/>
                  </a:lnTo>
                  <a:lnTo>
                    <a:pt x="71894" y="243852"/>
                  </a:lnTo>
                  <a:lnTo>
                    <a:pt x="70929" y="242582"/>
                  </a:lnTo>
                  <a:lnTo>
                    <a:pt x="70485" y="245122"/>
                  </a:lnTo>
                  <a:lnTo>
                    <a:pt x="71564" y="243852"/>
                  </a:lnTo>
                  <a:lnTo>
                    <a:pt x="71310" y="245122"/>
                  </a:lnTo>
                  <a:lnTo>
                    <a:pt x="73215" y="247561"/>
                  </a:lnTo>
                  <a:lnTo>
                    <a:pt x="73279" y="247954"/>
                  </a:lnTo>
                  <a:lnTo>
                    <a:pt x="73456" y="248932"/>
                  </a:lnTo>
                  <a:lnTo>
                    <a:pt x="75666" y="248932"/>
                  </a:lnTo>
                  <a:lnTo>
                    <a:pt x="76669" y="251472"/>
                  </a:lnTo>
                  <a:lnTo>
                    <a:pt x="76695" y="251269"/>
                  </a:lnTo>
                  <a:lnTo>
                    <a:pt x="76860" y="251180"/>
                  </a:lnTo>
                  <a:lnTo>
                    <a:pt x="76796" y="250990"/>
                  </a:lnTo>
                  <a:lnTo>
                    <a:pt x="76860" y="250202"/>
                  </a:lnTo>
                  <a:lnTo>
                    <a:pt x="77635" y="248932"/>
                  </a:lnTo>
                  <a:lnTo>
                    <a:pt x="77939" y="248932"/>
                  </a:lnTo>
                  <a:lnTo>
                    <a:pt x="79540" y="252742"/>
                  </a:lnTo>
                  <a:lnTo>
                    <a:pt x="80810" y="248932"/>
                  </a:lnTo>
                  <a:lnTo>
                    <a:pt x="83019" y="250202"/>
                  </a:lnTo>
                  <a:lnTo>
                    <a:pt x="82715" y="252742"/>
                  </a:lnTo>
                  <a:lnTo>
                    <a:pt x="79540" y="252742"/>
                  </a:lnTo>
                  <a:lnTo>
                    <a:pt x="82410" y="254012"/>
                  </a:lnTo>
                  <a:lnTo>
                    <a:pt x="82638" y="255282"/>
                  </a:lnTo>
                  <a:lnTo>
                    <a:pt x="79146" y="256552"/>
                  </a:lnTo>
                  <a:lnTo>
                    <a:pt x="82537" y="256552"/>
                  </a:lnTo>
                  <a:lnTo>
                    <a:pt x="81216" y="260362"/>
                  </a:lnTo>
                  <a:lnTo>
                    <a:pt x="81876" y="261632"/>
                  </a:lnTo>
                  <a:lnTo>
                    <a:pt x="81241" y="261632"/>
                  </a:lnTo>
                  <a:lnTo>
                    <a:pt x="82105" y="262902"/>
                  </a:lnTo>
                  <a:lnTo>
                    <a:pt x="83337" y="260362"/>
                  </a:lnTo>
                  <a:lnTo>
                    <a:pt x="83566" y="261632"/>
                  </a:lnTo>
                  <a:lnTo>
                    <a:pt x="84010" y="261632"/>
                  </a:lnTo>
                  <a:lnTo>
                    <a:pt x="83261" y="262902"/>
                  </a:lnTo>
                  <a:lnTo>
                    <a:pt x="84937" y="261632"/>
                  </a:lnTo>
                  <a:lnTo>
                    <a:pt x="85344" y="260362"/>
                  </a:lnTo>
                  <a:lnTo>
                    <a:pt x="85750" y="259092"/>
                  </a:lnTo>
                  <a:lnTo>
                    <a:pt x="88379" y="257822"/>
                  </a:lnTo>
                  <a:lnTo>
                    <a:pt x="88176" y="259092"/>
                  </a:lnTo>
                  <a:lnTo>
                    <a:pt x="91452" y="259092"/>
                  </a:lnTo>
                  <a:lnTo>
                    <a:pt x="89395" y="261632"/>
                  </a:lnTo>
                  <a:lnTo>
                    <a:pt x="87947" y="259092"/>
                  </a:lnTo>
                  <a:lnTo>
                    <a:pt x="87350" y="264172"/>
                  </a:lnTo>
                  <a:lnTo>
                    <a:pt x="85877" y="263334"/>
                  </a:lnTo>
                  <a:lnTo>
                    <a:pt x="86156" y="264172"/>
                  </a:lnTo>
                  <a:lnTo>
                    <a:pt x="86398" y="264172"/>
                  </a:lnTo>
                  <a:lnTo>
                    <a:pt x="86220" y="265442"/>
                  </a:lnTo>
                  <a:lnTo>
                    <a:pt x="85572" y="265442"/>
                  </a:lnTo>
                  <a:lnTo>
                    <a:pt x="85699" y="269252"/>
                  </a:lnTo>
                  <a:lnTo>
                    <a:pt x="89154" y="262902"/>
                  </a:lnTo>
                  <a:lnTo>
                    <a:pt x="91325" y="264172"/>
                  </a:lnTo>
                  <a:lnTo>
                    <a:pt x="89763" y="265442"/>
                  </a:lnTo>
                  <a:lnTo>
                    <a:pt x="89623" y="266496"/>
                  </a:lnTo>
                  <a:lnTo>
                    <a:pt x="91770" y="265442"/>
                  </a:lnTo>
                  <a:lnTo>
                    <a:pt x="93573" y="264172"/>
                  </a:lnTo>
                  <a:lnTo>
                    <a:pt x="94005" y="266712"/>
                  </a:lnTo>
                  <a:lnTo>
                    <a:pt x="95859" y="265442"/>
                  </a:lnTo>
                  <a:lnTo>
                    <a:pt x="96494" y="265442"/>
                  </a:lnTo>
                  <a:lnTo>
                    <a:pt x="96113" y="264172"/>
                  </a:lnTo>
                  <a:lnTo>
                    <a:pt x="97663" y="262902"/>
                  </a:lnTo>
                  <a:lnTo>
                    <a:pt x="98209" y="264172"/>
                  </a:lnTo>
                  <a:lnTo>
                    <a:pt x="99593" y="264172"/>
                  </a:lnTo>
                  <a:lnTo>
                    <a:pt x="98983" y="265036"/>
                  </a:lnTo>
                  <a:lnTo>
                    <a:pt x="101257" y="264172"/>
                  </a:lnTo>
                  <a:lnTo>
                    <a:pt x="98132" y="270522"/>
                  </a:lnTo>
                  <a:lnTo>
                    <a:pt x="101168" y="269252"/>
                  </a:lnTo>
                  <a:lnTo>
                    <a:pt x="101041" y="271792"/>
                  </a:lnTo>
                  <a:lnTo>
                    <a:pt x="98882" y="273062"/>
                  </a:lnTo>
                  <a:lnTo>
                    <a:pt x="98945" y="274332"/>
                  </a:lnTo>
                  <a:lnTo>
                    <a:pt x="102044" y="273164"/>
                  </a:lnTo>
                  <a:lnTo>
                    <a:pt x="101688" y="273062"/>
                  </a:lnTo>
                  <a:lnTo>
                    <a:pt x="104508" y="272237"/>
                  </a:lnTo>
                  <a:lnTo>
                    <a:pt x="104305" y="273062"/>
                  </a:lnTo>
                  <a:lnTo>
                    <a:pt x="105410" y="271983"/>
                  </a:lnTo>
                  <a:lnTo>
                    <a:pt x="106083" y="271792"/>
                  </a:lnTo>
                  <a:lnTo>
                    <a:pt x="105600" y="271792"/>
                  </a:lnTo>
                  <a:lnTo>
                    <a:pt x="109499" y="267982"/>
                  </a:lnTo>
                  <a:lnTo>
                    <a:pt x="109258" y="271792"/>
                  </a:lnTo>
                  <a:lnTo>
                    <a:pt x="105105" y="276872"/>
                  </a:lnTo>
                  <a:lnTo>
                    <a:pt x="105498" y="280682"/>
                  </a:lnTo>
                  <a:lnTo>
                    <a:pt x="111112" y="276872"/>
                  </a:lnTo>
                  <a:lnTo>
                    <a:pt x="112941" y="280682"/>
                  </a:lnTo>
                  <a:lnTo>
                    <a:pt x="112737" y="279412"/>
                  </a:lnTo>
                  <a:lnTo>
                    <a:pt x="114719" y="276872"/>
                  </a:lnTo>
                  <a:lnTo>
                    <a:pt x="114706" y="280682"/>
                  </a:lnTo>
                  <a:lnTo>
                    <a:pt x="116281" y="280682"/>
                  </a:lnTo>
                  <a:lnTo>
                    <a:pt x="114858" y="281952"/>
                  </a:lnTo>
                  <a:lnTo>
                    <a:pt x="114947" y="283222"/>
                  </a:lnTo>
                  <a:lnTo>
                    <a:pt x="114515" y="284492"/>
                  </a:lnTo>
                  <a:lnTo>
                    <a:pt x="115455" y="283222"/>
                  </a:lnTo>
                  <a:lnTo>
                    <a:pt x="116573" y="285762"/>
                  </a:lnTo>
                  <a:lnTo>
                    <a:pt x="119481" y="283222"/>
                  </a:lnTo>
                  <a:lnTo>
                    <a:pt x="119037" y="285762"/>
                  </a:lnTo>
                  <a:lnTo>
                    <a:pt x="120688" y="288302"/>
                  </a:lnTo>
                  <a:lnTo>
                    <a:pt x="125476" y="283222"/>
                  </a:lnTo>
                  <a:lnTo>
                    <a:pt x="127266" y="285762"/>
                  </a:lnTo>
                  <a:lnTo>
                    <a:pt x="125171" y="287032"/>
                  </a:lnTo>
                  <a:lnTo>
                    <a:pt x="125272" y="288302"/>
                  </a:lnTo>
                  <a:lnTo>
                    <a:pt x="122732" y="289572"/>
                  </a:lnTo>
                  <a:lnTo>
                    <a:pt x="123482" y="289572"/>
                  </a:lnTo>
                  <a:lnTo>
                    <a:pt x="123926" y="290842"/>
                  </a:lnTo>
                  <a:lnTo>
                    <a:pt x="124841" y="289572"/>
                  </a:lnTo>
                  <a:lnTo>
                    <a:pt x="124472" y="290842"/>
                  </a:lnTo>
                  <a:lnTo>
                    <a:pt x="128689" y="288302"/>
                  </a:lnTo>
                  <a:lnTo>
                    <a:pt x="128130" y="290842"/>
                  </a:lnTo>
                  <a:lnTo>
                    <a:pt x="129019" y="289572"/>
                  </a:lnTo>
                  <a:lnTo>
                    <a:pt x="130492" y="288302"/>
                  </a:lnTo>
                  <a:lnTo>
                    <a:pt x="131216" y="289572"/>
                  </a:lnTo>
                  <a:lnTo>
                    <a:pt x="132778" y="289572"/>
                  </a:lnTo>
                  <a:lnTo>
                    <a:pt x="133121" y="288302"/>
                  </a:lnTo>
                  <a:lnTo>
                    <a:pt x="133451" y="287032"/>
                  </a:lnTo>
                  <a:lnTo>
                    <a:pt x="131813" y="294652"/>
                  </a:lnTo>
                  <a:lnTo>
                    <a:pt x="140309" y="290842"/>
                  </a:lnTo>
                  <a:lnTo>
                    <a:pt x="138976" y="297192"/>
                  </a:lnTo>
                  <a:lnTo>
                    <a:pt x="141071" y="298462"/>
                  </a:lnTo>
                  <a:lnTo>
                    <a:pt x="143471" y="298462"/>
                  </a:lnTo>
                  <a:lnTo>
                    <a:pt x="145097" y="299732"/>
                  </a:lnTo>
                  <a:lnTo>
                    <a:pt x="144627" y="301002"/>
                  </a:lnTo>
                  <a:lnTo>
                    <a:pt x="144310" y="301002"/>
                  </a:lnTo>
                  <a:lnTo>
                    <a:pt x="145288" y="303542"/>
                  </a:lnTo>
                  <a:lnTo>
                    <a:pt x="149161" y="295922"/>
                  </a:lnTo>
                  <a:lnTo>
                    <a:pt x="150291" y="299732"/>
                  </a:lnTo>
                  <a:lnTo>
                    <a:pt x="149542" y="303542"/>
                  </a:lnTo>
                  <a:lnTo>
                    <a:pt x="147929" y="301002"/>
                  </a:lnTo>
                  <a:lnTo>
                    <a:pt x="147955" y="302272"/>
                  </a:lnTo>
                  <a:lnTo>
                    <a:pt x="144246" y="308622"/>
                  </a:lnTo>
                  <a:lnTo>
                    <a:pt x="151434" y="303542"/>
                  </a:lnTo>
                  <a:lnTo>
                    <a:pt x="150723" y="307352"/>
                  </a:lnTo>
                  <a:lnTo>
                    <a:pt x="150088" y="307352"/>
                  </a:lnTo>
                  <a:lnTo>
                    <a:pt x="149987" y="311162"/>
                  </a:lnTo>
                  <a:lnTo>
                    <a:pt x="154660" y="307352"/>
                  </a:lnTo>
                  <a:lnTo>
                    <a:pt x="156286" y="309702"/>
                  </a:lnTo>
                  <a:lnTo>
                    <a:pt x="159194" y="308622"/>
                  </a:lnTo>
                  <a:lnTo>
                    <a:pt x="162534" y="308622"/>
                  </a:lnTo>
                  <a:lnTo>
                    <a:pt x="164172" y="309435"/>
                  </a:lnTo>
                  <a:lnTo>
                    <a:pt x="164414" y="308622"/>
                  </a:lnTo>
                  <a:lnTo>
                    <a:pt x="166624" y="308622"/>
                  </a:lnTo>
                  <a:lnTo>
                    <a:pt x="166357" y="311162"/>
                  </a:lnTo>
                  <a:lnTo>
                    <a:pt x="166928" y="312432"/>
                  </a:lnTo>
                  <a:lnTo>
                    <a:pt x="165455" y="314972"/>
                  </a:lnTo>
                  <a:lnTo>
                    <a:pt x="163677" y="314972"/>
                  </a:lnTo>
                  <a:lnTo>
                    <a:pt x="162433" y="318782"/>
                  </a:lnTo>
                  <a:lnTo>
                    <a:pt x="165938" y="316242"/>
                  </a:lnTo>
                  <a:lnTo>
                    <a:pt x="166458" y="316242"/>
                  </a:lnTo>
                  <a:lnTo>
                    <a:pt x="165417" y="318782"/>
                  </a:lnTo>
                  <a:lnTo>
                    <a:pt x="168313" y="318782"/>
                  </a:lnTo>
                  <a:lnTo>
                    <a:pt x="170649" y="316242"/>
                  </a:lnTo>
                  <a:lnTo>
                    <a:pt x="173253" y="317512"/>
                  </a:lnTo>
                  <a:lnTo>
                    <a:pt x="173659" y="316242"/>
                  </a:lnTo>
                  <a:lnTo>
                    <a:pt x="177419" y="313702"/>
                  </a:lnTo>
                  <a:lnTo>
                    <a:pt x="173659" y="318782"/>
                  </a:lnTo>
                  <a:lnTo>
                    <a:pt x="176860" y="317512"/>
                  </a:lnTo>
                  <a:lnTo>
                    <a:pt x="175044" y="321322"/>
                  </a:lnTo>
                  <a:lnTo>
                    <a:pt x="176606" y="321322"/>
                  </a:lnTo>
                  <a:lnTo>
                    <a:pt x="180784" y="320052"/>
                  </a:lnTo>
                  <a:lnTo>
                    <a:pt x="183007" y="320052"/>
                  </a:lnTo>
                  <a:lnTo>
                    <a:pt x="181673" y="321322"/>
                  </a:lnTo>
                  <a:lnTo>
                    <a:pt x="183984" y="321322"/>
                  </a:lnTo>
                  <a:lnTo>
                    <a:pt x="185953" y="322592"/>
                  </a:lnTo>
                  <a:lnTo>
                    <a:pt x="181267" y="328942"/>
                  </a:lnTo>
                  <a:lnTo>
                    <a:pt x="190055" y="327672"/>
                  </a:lnTo>
                  <a:lnTo>
                    <a:pt x="188239" y="334022"/>
                  </a:lnTo>
                  <a:lnTo>
                    <a:pt x="193408" y="332752"/>
                  </a:lnTo>
                  <a:lnTo>
                    <a:pt x="194729" y="339102"/>
                  </a:lnTo>
                  <a:lnTo>
                    <a:pt x="199186" y="340372"/>
                  </a:lnTo>
                  <a:lnTo>
                    <a:pt x="200914" y="334022"/>
                  </a:lnTo>
                  <a:lnTo>
                    <a:pt x="200507" y="341642"/>
                  </a:lnTo>
                  <a:lnTo>
                    <a:pt x="201155" y="340296"/>
                  </a:lnTo>
                  <a:lnTo>
                    <a:pt x="201510" y="341350"/>
                  </a:lnTo>
                  <a:lnTo>
                    <a:pt x="201498" y="339559"/>
                  </a:lnTo>
                  <a:lnTo>
                    <a:pt x="202069" y="338353"/>
                  </a:lnTo>
                  <a:lnTo>
                    <a:pt x="205486" y="339420"/>
                  </a:lnTo>
                  <a:lnTo>
                    <a:pt x="205955" y="341642"/>
                  </a:lnTo>
                  <a:lnTo>
                    <a:pt x="205714" y="342912"/>
                  </a:lnTo>
                  <a:lnTo>
                    <a:pt x="204292" y="341642"/>
                  </a:lnTo>
                  <a:lnTo>
                    <a:pt x="203644" y="344182"/>
                  </a:lnTo>
                  <a:lnTo>
                    <a:pt x="205574" y="345452"/>
                  </a:lnTo>
                  <a:lnTo>
                    <a:pt x="203174" y="346722"/>
                  </a:lnTo>
                  <a:lnTo>
                    <a:pt x="203758" y="349262"/>
                  </a:lnTo>
                  <a:lnTo>
                    <a:pt x="204622" y="346722"/>
                  </a:lnTo>
                  <a:lnTo>
                    <a:pt x="206184" y="346722"/>
                  </a:lnTo>
                  <a:lnTo>
                    <a:pt x="206971" y="347992"/>
                  </a:lnTo>
                  <a:lnTo>
                    <a:pt x="206895" y="346722"/>
                  </a:lnTo>
                  <a:lnTo>
                    <a:pt x="206730" y="344182"/>
                  </a:lnTo>
                  <a:lnTo>
                    <a:pt x="211467" y="342912"/>
                  </a:lnTo>
                  <a:lnTo>
                    <a:pt x="206629" y="350532"/>
                  </a:lnTo>
                  <a:lnTo>
                    <a:pt x="211391" y="349262"/>
                  </a:lnTo>
                  <a:lnTo>
                    <a:pt x="209410" y="350532"/>
                  </a:lnTo>
                  <a:lnTo>
                    <a:pt x="211569" y="350532"/>
                  </a:lnTo>
                  <a:lnTo>
                    <a:pt x="215201" y="353072"/>
                  </a:lnTo>
                  <a:lnTo>
                    <a:pt x="219290" y="349262"/>
                  </a:lnTo>
                  <a:lnTo>
                    <a:pt x="219202" y="350532"/>
                  </a:lnTo>
                  <a:lnTo>
                    <a:pt x="218719" y="351802"/>
                  </a:lnTo>
                  <a:lnTo>
                    <a:pt x="217792" y="351802"/>
                  </a:lnTo>
                  <a:lnTo>
                    <a:pt x="221208" y="354342"/>
                  </a:lnTo>
                  <a:lnTo>
                    <a:pt x="228866" y="351802"/>
                  </a:lnTo>
                  <a:lnTo>
                    <a:pt x="230263" y="355612"/>
                  </a:lnTo>
                  <a:lnTo>
                    <a:pt x="229222" y="356882"/>
                  </a:lnTo>
                  <a:lnTo>
                    <a:pt x="230149" y="356882"/>
                  </a:lnTo>
                  <a:lnTo>
                    <a:pt x="231863" y="355612"/>
                  </a:lnTo>
                  <a:lnTo>
                    <a:pt x="231990" y="356882"/>
                  </a:lnTo>
                  <a:lnTo>
                    <a:pt x="231686" y="357974"/>
                  </a:lnTo>
                  <a:lnTo>
                    <a:pt x="234442" y="356882"/>
                  </a:lnTo>
                  <a:lnTo>
                    <a:pt x="234950" y="358152"/>
                  </a:lnTo>
                  <a:lnTo>
                    <a:pt x="233299" y="359422"/>
                  </a:lnTo>
                  <a:lnTo>
                    <a:pt x="236054" y="363232"/>
                  </a:lnTo>
                  <a:lnTo>
                    <a:pt x="241033" y="358152"/>
                  </a:lnTo>
                  <a:lnTo>
                    <a:pt x="244614" y="359422"/>
                  </a:lnTo>
                  <a:lnTo>
                    <a:pt x="242468" y="363232"/>
                  </a:lnTo>
                  <a:lnTo>
                    <a:pt x="244678" y="365772"/>
                  </a:lnTo>
                  <a:lnTo>
                    <a:pt x="245821" y="367042"/>
                  </a:lnTo>
                  <a:lnTo>
                    <a:pt x="245452" y="368312"/>
                  </a:lnTo>
                  <a:lnTo>
                    <a:pt x="249567" y="370852"/>
                  </a:lnTo>
                  <a:lnTo>
                    <a:pt x="254635" y="368312"/>
                  </a:lnTo>
                  <a:lnTo>
                    <a:pt x="259473" y="368312"/>
                  </a:lnTo>
                  <a:lnTo>
                    <a:pt x="259702" y="374662"/>
                  </a:lnTo>
                  <a:lnTo>
                    <a:pt x="267030" y="374662"/>
                  </a:lnTo>
                  <a:lnTo>
                    <a:pt x="269849" y="378472"/>
                  </a:lnTo>
                  <a:lnTo>
                    <a:pt x="269595" y="377202"/>
                  </a:lnTo>
                  <a:lnTo>
                    <a:pt x="271513" y="374662"/>
                  </a:lnTo>
                  <a:lnTo>
                    <a:pt x="272440" y="374662"/>
                  </a:lnTo>
                  <a:lnTo>
                    <a:pt x="272973" y="375932"/>
                  </a:lnTo>
                  <a:lnTo>
                    <a:pt x="276453" y="373392"/>
                  </a:lnTo>
                  <a:lnTo>
                    <a:pt x="274459" y="377202"/>
                  </a:lnTo>
                  <a:lnTo>
                    <a:pt x="274154" y="377202"/>
                  </a:lnTo>
                  <a:lnTo>
                    <a:pt x="273075" y="381012"/>
                  </a:lnTo>
                  <a:lnTo>
                    <a:pt x="275501" y="381012"/>
                  </a:lnTo>
                  <a:lnTo>
                    <a:pt x="276974" y="382282"/>
                  </a:lnTo>
                  <a:lnTo>
                    <a:pt x="279628" y="377202"/>
                  </a:lnTo>
                  <a:lnTo>
                    <a:pt x="281673" y="381012"/>
                  </a:lnTo>
                  <a:lnTo>
                    <a:pt x="285584" y="382282"/>
                  </a:lnTo>
                  <a:lnTo>
                    <a:pt x="289229" y="382282"/>
                  </a:lnTo>
                  <a:lnTo>
                    <a:pt x="290487" y="386092"/>
                  </a:lnTo>
                  <a:lnTo>
                    <a:pt x="293230" y="386092"/>
                  </a:lnTo>
                  <a:lnTo>
                    <a:pt x="294767" y="384822"/>
                  </a:lnTo>
                  <a:lnTo>
                    <a:pt x="293471" y="387362"/>
                  </a:lnTo>
                  <a:lnTo>
                    <a:pt x="297040" y="391172"/>
                  </a:lnTo>
                  <a:lnTo>
                    <a:pt x="300659" y="391172"/>
                  </a:lnTo>
                  <a:lnTo>
                    <a:pt x="299110" y="393712"/>
                  </a:lnTo>
                  <a:lnTo>
                    <a:pt x="300901" y="393712"/>
                  </a:lnTo>
                  <a:lnTo>
                    <a:pt x="305015" y="386092"/>
                  </a:lnTo>
                  <a:lnTo>
                    <a:pt x="306819" y="386092"/>
                  </a:lnTo>
                  <a:lnTo>
                    <a:pt x="305511" y="391172"/>
                  </a:lnTo>
                  <a:lnTo>
                    <a:pt x="308800" y="392442"/>
                  </a:lnTo>
                  <a:lnTo>
                    <a:pt x="310540" y="397522"/>
                  </a:lnTo>
                  <a:lnTo>
                    <a:pt x="315429" y="394982"/>
                  </a:lnTo>
                  <a:lnTo>
                    <a:pt x="314477" y="396252"/>
                  </a:lnTo>
                  <a:lnTo>
                    <a:pt x="313893" y="396252"/>
                  </a:lnTo>
                  <a:lnTo>
                    <a:pt x="315379" y="397522"/>
                  </a:lnTo>
                  <a:lnTo>
                    <a:pt x="318668" y="402602"/>
                  </a:lnTo>
                  <a:lnTo>
                    <a:pt x="319417" y="400062"/>
                  </a:lnTo>
                  <a:lnTo>
                    <a:pt x="319493" y="399796"/>
                  </a:lnTo>
                  <a:lnTo>
                    <a:pt x="323773" y="397522"/>
                  </a:lnTo>
                  <a:lnTo>
                    <a:pt x="326237" y="396252"/>
                  </a:lnTo>
                  <a:lnTo>
                    <a:pt x="324815" y="400062"/>
                  </a:lnTo>
                  <a:lnTo>
                    <a:pt x="327799" y="396252"/>
                  </a:lnTo>
                  <a:lnTo>
                    <a:pt x="328256" y="394982"/>
                  </a:lnTo>
                  <a:lnTo>
                    <a:pt x="330746" y="394982"/>
                  </a:lnTo>
                  <a:lnTo>
                    <a:pt x="331089" y="396252"/>
                  </a:lnTo>
                  <a:lnTo>
                    <a:pt x="330352" y="397370"/>
                  </a:lnTo>
                  <a:lnTo>
                    <a:pt x="330936" y="398792"/>
                  </a:lnTo>
                  <a:lnTo>
                    <a:pt x="332282" y="394982"/>
                  </a:lnTo>
                  <a:lnTo>
                    <a:pt x="333654" y="397522"/>
                  </a:lnTo>
                  <a:lnTo>
                    <a:pt x="332181" y="398792"/>
                  </a:lnTo>
                  <a:lnTo>
                    <a:pt x="334035" y="398792"/>
                  </a:lnTo>
                  <a:lnTo>
                    <a:pt x="335826" y="396252"/>
                  </a:lnTo>
                  <a:lnTo>
                    <a:pt x="337375" y="396252"/>
                  </a:lnTo>
                  <a:lnTo>
                    <a:pt x="338759" y="398792"/>
                  </a:lnTo>
                  <a:lnTo>
                    <a:pt x="337972" y="401332"/>
                  </a:lnTo>
                  <a:lnTo>
                    <a:pt x="340614" y="397522"/>
                  </a:lnTo>
                  <a:lnTo>
                    <a:pt x="341261" y="398678"/>
                  </a:lnTo>
                  <a:lnTo>
                    <a:pt x="341223" y="399262"/>
                  </a:lnTo>
                  <a:lnTo>
                    <a:pt x="341071" y="400011"/>
                  </a:lnTo>
                  <a:lnTo>
                    <a:pt x="340969" y="400189"/>
                  </a:lnTo>
                  <a:lnTo>
                    <a:pt x="340144" y="401332"/>
                  </a:lnTo>
                  <a:lnTo>
                    <a:pt x="342036" y="403644"/>
                  </a:lnTo>
                  <a:lnTo>
                    <a:pt x="342366" y="403644"/>
                  </a:lnTo>
                  <a:lnTo>
                    <a:pt x="343662" y="403644"/>
                  </a:lnTo>
                  <a:lnTo>
                    <a:pt x="342798" y="403021"/>
                  </a:lnTo>
                  <a:lnTo>
                    <a:pt x="343090" y="402602"/>
                  </a:lnTo>
                  <a:lnTo>
                    <a:pt x="345719" y="398792"/>
                  </a:lnTo>
                  <a:lnTo>
                    <a:pt x="346557" y="402602"/>
                  </a:lnTo>
                  <a:lnTo>
                    <a:pt x="346214" y="403872"/>
                  </a:lnTo>
                  <a:lnTo>
                    <a:pt x="346214" y="405142"/>
                  </a:lnTo>
                  <a:lnTo>
                    <a:pt x="343979" y="403872"/>
                  </a:lnTo>
                  <a:lnTo>
                    <a:pt x="342214" y="403872"/>
                  </a:lnTo>
                  <a:lnTo>
                    <a:pt x="341934" y="403872"/>
                  </a:lnTo>
                  <a:lnTo>
                    <a:pt x="341414" y="405142"/>
                  </a:lnTo>
                  <a:lnTo>
                    <a:pt x="343052" y="406412"/>
                  </a:lnTo>
                  <a:lnTo>
                    <a:pt x="340144" y="410222"/>
                  </a:lnTo>
                  <a:lnTo>
                    <a:pt x="342417" y="407682"/>
                  </a:lnTo>
                  <a:lnTo>
                    <a:pt x="346646" y="405142"/>
                  </a:lnTo>
                  <a:lnTo>
                    <a:pt x="347941" y="406412"/>
                  </a:lnTo>
                  <a:lnTo>
                    <a:pt x="347903" y="407682"/>
                  </a:lnTo>
                  <a:lnTo>
                    <a:pt x="347522" y="407682"/>
                  </a:lnTo>
                  <a:lnTo>
                    <a:pt x="347814" y="408952"/>
                  </a:lnTo>
                  <a:lnTo>
                    <a:pt x="348284" y="408952"/>
                  </a:lnTo>
                  <a:lnTo>
                    <a:pt x="348805" y="407682"/>
                  </a:lnTo>
                  <a:lnTo>
                    <a:pt x="349199" y="408952"/>
                  </a:lnTo>
                  <a:lnTo>
                    <a:pt x="349961" y="408952"/>
                  </a:lnTo>
                  <a:lnTo>
                    <a:pt x="349313" y="411492"/>
                  </a:lnTo>
                  <a:lnTo>
                    <a:pt x="352475" y="411492"/>
                  </a:lnTo>
                  <a:lnTo>
                    <a:pt x="353009" y="410222"/>
                  </a:lnTo>
                  <a:lnTo>
                    <a:pt x="353542" y="408952"/>
                  </a:lnTo>
                  <a:lnTo>
                    <a:pt x="354545" y="410222"/>
                  </a:lnTo>
                  <a:lnTo>
                    <a:pt x="354418" y="407682"/>
                  </a:lnTo>
                  <a:lnTo>
                    <a:pt x="353060" y="407682"/>
                  </a:lnTo>
                  <a:lnTo>
                    <a:pt x="352412" y="406412"/>
                  </a:lnTo>
                  <a:lnTo>
                    <a:pt x="351637" y="406412"/>
                  </a:lnTo>
                  <a:lnTo>
                    <a:pt x="351637" y="408952"/>
                  </a:lnTo>
                  <a:lnTo>
                    <a:pt x="351091" y="410222"/>
                  </a:lnTo>
                  <a:lnTo>
                    <a:pt x="350075" y="410222"/>
                  </a:lnTo>
                  <a:lnTo>
                    <a:pt x="350215" y="408952"/>
                  </a:lnTo>
                  <a:lnTo>
                    <a:pt x="351637" y="408952"/>
                  </a:lnTo>
                  <a:lnTo>
                    <a:pt x="351637" y="406412"/>
                  </a:lnTo>
                  <a:lnTo>
                    <a:pt x="350710" y="406412"/>
                  </a:lnTo>
                  <a:lnTo>
                    <a:pt x="352005" y="405142"/>
                  </a:lnTo>
                  <a:lnTo>
                    <a:pt x="353250" y="403872"/>
                  </a:lnTo>
                  <a:lnTo>
                    <a:pt x="353529" y="405777"/>
                  </a:lnTo>
                  <a:lnTo>
                    <a:pt x="353060" y="406476"/>
                  </a:lnTo>
                  <a:lnTo>
                    <a:pt x="353402" y="406565"/>
                  </a:lnTo>
                  <a:lnTo>
                    <a:pt x="353606" y="406425"/>
                  </a:lnTo>
                  <a:lnTo>
                    <a:pt x="353733" y="406450"/>
                  </a:lnTo>
                  <a:lnTo>
                    <a:pt x="353707" y="406323"/>
                  </a:lnTo>
                  <a:lnTo>
                    <a:pt x="356717" y="402602"/>
                  </a:lnTo>
                  <a:lnTo>
                    <a:pt x="356387" y="406412"/>
                  </a:lnTo>
                  <a:lnTo>
                    <a:pt x="357949" y="410222"/>
                  </a:lnTo>
                  <a:lnTo>
                    <a:pt x="357314" y="412762"/>
                  </a:lnTo>
                  <a:lnTo>
                    <a:pt x="360743" y="411492"/>
                  </a:lnTo>
                  <a:lnTo>
                    <a:pt x="364312" y="414032"/>
                  </a:lnTo>
                  <a:lnTo>
                    <a:pt x="366242" y="411492"/>
                  </a:lnTo>
                  <a:lnTo>
                    <a:pt x="368160" y="408952"/>
                  </a:lnTo>
                  <a:lnTo>
                    <a:pt x="369239" y="408952"/>
                  </a:lnTo>
                  <a:lnTo>
                    <a:pt x="368477" y="411492"/>
                  </a:lnTo>
                  <a:lnTo>
                    <a:pt x="368261" y="411835"/>
                  </a:lnTo>
                  <a:lnTo>
                    <a:pt x="368846" y="411492"/>
                  </a:lnTo>
                  <a:lnTo>
                    <a:pt x="371627" y="414032"/>
                  </a:lnTo>
                  <a:lnTo>
                    <a:pt x="372021" y="413194"/>
                  </a:lnTo>
                  <a:lnTo>
                    <a:pt x="373976" y="414032"/>
                  </a:lnTo>
                  <a:lnTo>
                    <a:pt x="373164" y="415302"/>
                  </a:lnTo>
                  <a:lnTo>
                    <a:pt x="376466" y="417842"/>
                  </a:lnTo>
                  <a:lnTo>
                    <a:pt x="385406" y="415302"/>
                  </a:lnTo>
                  <a:lnTo>
                    <a:pt x="388683" y="419112"/>
                  </a:lnTo>
                  <a:lnTo>
                    <a:pt x="388315" y="417842"/>
                  </a:lnTo>
                  <a:lnTo>
                    <a:pt x="388480" y="416572"/>
                  </a:lnTo>
                  <a:lnTo>
                    <a:pt x="393280" y="420382"/>
                  </a:lnTo>
                  <a:lnTo>
                    <a:pt x="404152" y="422922"/>
                  </a:lnTo>
                  <a:lnTo>
                    <a:pt x="408482" y="426732"/>
                  </a:lnTo>
                  <a:lnTo>
                    <a:pt x="409981" y="429272"/>
                  </a:lnTo>
                  <a:lnTo>
                    <a:pt x="411111" y="426732"/>
                  </a:lnTo>
                  <a:lnTo>
                    <a:pt x="412965" y="425462"/>
                  </a:lnTo>
                  <a:lnTo>
                    <a:pt x="412216" y="428002"/>
                  </a:lnTo>
                  <a:lnTo>
                    <a:pt x="415569" y="425462"/>
                  </a:lnTo>
                  <a:lnTo>
                    <a:pt x="419392" y="424192"/>
                  </a:lnTo>
                  <a:lnTo>
                    <a:pt x="417626" y="434352"/>
                  </a:lnTo>
                  <a:lnTo>
                    <a:pt x="423075" y="431812"/>
                  </a:lnTo>
                  <a:lnTo>
                    <a:pt x="423405" y="429272"/>
                  </a:lnTo>
                  <a:lnTo>
                    <a:pt x="427939" y="429272"/>
                  </a:lnTo>
                  <a:lnTo>
                    <a:pt x="427774" y="429653"/>
                  </a:lnTo>
                  <a:lnTo>
                    <a:pt x="428066" y="429272"/>
                  </a:lnTo>
                  <a:lnTo>
                    <a:pt x="428180" y="430542"/>
                  </a:lnTo>
                  <a:lnTo>
                    <a:pt x="427596" y="431812"/>
                  </a:lnTo>
                  <a:lnTo>
                    <a:pt x="431812" y="430542"/>
                  </a:lnTo>
                  <a:lnTo>
                    <a:pt x="433844" y="433082"/>
                  </a:lnTo>
                  <a:lnTo>
                    <a:pt x="429018" y="436892"/>
                  </a:lnTo>
                  <a:lnTo>
                    <a:pt x="432485" y="438162"/>
                  </a:lnTo>
                  <a:lnTo>
                    <a:pt x="434060" y="438162"/>
                  </a:lnTo>
                  <a:lnTo>
                    <a:pt x="438061" y="435622"/>
                  </a:lnTo>
                  <a:lnTo>
                    <a:pt x="437959" y="434352"/>
                  </a:lnTo>
                  <a:lnTo>
                    <a:pt x="437451" y="434352"/>
                  </a:lnTo>
                  <a:lnTo>
                    <a:pt x="436968" y="433082"/>
                  </a:lnTo>
                  <a:lnTo>
                    <a:pt x="437540" y="430542"/>
                  </a:lnTo>
                  <a:lnTo>
                    <a:pt x="438797" y="430542"/>
                  </a:lnTo>
                  <a:lnTo>
                    <a:pt x="438416" y="431495"/>
                  </a:lnTo>
                  <a:lnTo>
                    <a:pt x="438950" y="430542"/>
                  </a:lnTo>
                  <a:lnTo>
                    <a:pt x="439077" y="430542"/>
                  </a:lnTo>
                  <a:lnTo>
                    <a:pt x="439343" y="429844"/>
                  </a:lnTo>
                  <a:lnTo>
                    <a:pt x="439572" y="429272"/>
                  </a:lnTo>
                  <a:lnTo>
                    <a:pt x="440613" y="426618"/>
                  </a:lnTo>
                  <a:lnTo>
                    <a:pt x="440753" y="426758"/>
                  </a:lnTo>
                  <a:lnTo>
                    <a:pt x="443001" y="428028"/>
                  </a:lnTo>
                  <a:lnTo>
                    <a:pt x="445325" y="425488"/>
                  </a:lnTo>
                  <a:lnTo>
                    <a:pt x="444779" y="422948"/>
                  </a:lnTo>
                  <a:lnTo>
                    <a:pt x="446417" y="422948"/>
                  </a:lnTo>
                  <a:lnTo>
                    <a:pt x="448868" y="420408"/>
                  </a:lnTo>
                  <a:lnTo>
                    <a:pt x="449110" y="422948"/>
                  </a:lnTo>
                  <a:lnTo>
                    <a:pt x="449199" y="421678"/>
                  </a:lnTo>
                  <a:lnTo>
                    <a:pt x="449008" y="420408"/>
                  </a:lnTo>
                  <a:lnTo>
                    <a:pt x="449757" y="420408"/>
                  </a:lnTo>
                  <a:lnTo>
                    <a:pt x="450202" y="422948"/>
                  </a:lnTo>
                  <a:lnTo>
                    <a:pt x="451002" y="420408"/>
                  </a:lnTo>
                  <a:lnTo>
                    <a:pt x="451548" y="419138"/>
                  </a:lnTo>
                  <a:lnTo>
                    <a:pt x="451688" y="416598"/>
                  </a:lnTo>
                  <a:lnTo>
                    <a:pt x="453529" y="415328"/>
                  </a:lnTo>
                  <a:lnTo>
                    <a:pt x="454837" y="424218"/>
                  </a:lnTo>
                  <a:lnTo>
                    <a:pt x="457212" y="421678"/>
                  </a:lnTo>
                  <a:lnTo>
                    <a:pt x="457923" y="41913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0342981" y="3355180"/>
              <a:ext cx="5273675" cy="1034415"/>
            </a:xfrm>
            <a:custGeom>
              <a:avLst/>
              <a:gdLst/>
              <a:ahLst/>
              <a:cxnLst/>
              <a:rect l="l" t="t" r="r" b="b"/>
              <a:pathLst>
                <a:path w="5273675" h="1034414">
                  <a:moveTo>
                    <a:pt x="1828" y="400469"/>
                  </a:moveTo>
                  <a:lnTo>
                    <a:pt x="1181" y="399872"/>
                  </a:lnTo>
                  <a:lnTo>
                    <a:pt x="0" y="404609"/>
                  </a:lnTo>
                  <a:lnTo>
                    <a:pt x="1828" y="400469"/>
                  </a:lnTo>
                  <a:close/>
                </a:path>
                <a:path w="5273675" h="1034414">
                  <a:moveTo>
                    <a:pt x="2451" y="371005"/>
                  </a:moveTo>
                  <a:lnTo>
                    <a:pt x="2311" y="370751"/>
                  </a:lnTo>
                  <a:lnTo>
                    <a:pt x="2209" y="370408"/>
                  </a:lnTo>
                  <a:lnTo>
                    <a:pt x="1346" y="370700"/>
                  </a:lnTo>
                  <a:lnTo>
                    <a:pt x="2451" y="371005"/>
                  </a:lnTo>
                  <a:close/>
                </a:path>
                <a:path w="5273675" h="1034414">
                  <a:moveTo>
                    <a:pt x="3454" y="398741"/>
                  </a:moveTo>
                  <a:lnTo>
                    <a:pt x="2997" y="397814"/>
                  </a:lnTo>
                  <a:lnTo>
                    <a:pt x="1828" y="400469"/>
                  </a:lnTo>
                  <a:lnTo>
                    <a:pt x="2070" y="400685"/>
                  </a:lnTo>
                  <a:lnTo>
                    <a:pt x="3454" y="398741"/>
                  </a:lnTo>
                  <a:close/>
                </a:path>
                <a:path w="5273675" h="1034414">
                  <a:moveTo>
                    <a:pt x="4521" y="400850"/>
                  </a:moveTo>
                  <a:lnTo>
                    <a:pt x="3822" y="398221"/>
                  </a:lnTo>
                  <a:lnTo>
                    <a:pt x="3454" y="398741"/>
                  </a:lnTo>
                  <a:lnTo>
                    <a:pt x="4521" y="400850"/>
                  </a:lnTo>
                  <a:close/>
                </a:path>
                <a:path w="5273675" h="1034414">
                  <a:moveTo>
                    <a:pt x="7721" y="408317"/>
                  </a:moveTo>
                  <a:lnTo>
                    <a:pt x="6464" y="407517"/>
                  </a:lnTo>
                  <a:lnTo>
                    <a:pt x="6311" y="409346"/>
                  </a:lnTo>
                  <a:lnTo>
                    <a:pt x="5727" y="409689"/>
                  </a:lnTo>
                  <a:lnTo>
                    <a:pt x="7124" y="409765"/>
                  </a:lnTo>
                  <a:lnTo>
                    <a:pt x="7480" y="409765"/>
                  </a:lnTo>
                  <a:lnTo>
                    <a:pt x="7721" y="408317"/>
                  </a:lnTo>
                  <a:close/>
                </a:path>
                <a:path w="5273675" h="1034414">
                  <a:moveTo>
                    <a:pt x="8331" y="379818"/>
                  </a:moveTo>
                  <a:lnTo>
                    <a:pt x="8089" y="379895"/>
                  </a:lnTo>
                  <a:lnTo>
                    <a:pt x="7772" y="380060"/>
                  </a:lnTo>
                  <a:lnTo>
                    <a:pt x="7315" y="380326"/>
                  </a:lnTo>
                  <a:lnTo>
                    <a:pt x="8331" y="379818"/>
                  </a:lnTo>
                  <a:close/>
                </a:path>
                <a:path w="5273675" h="1034414">
                  <a:moveTo>
                    <a:pt x="9359" y="379488"/>
                  </a:moveTo>
                  <a:lnTo>
                    <a:pt x="9131" y="379399"/>
                  </a:lnTo>
                  <a:lnTo>
                    <a:pt x="8331" y="379806"/>
                  </a:lnTo>
                  <a:lnTo>
                    <a:pt x="9359" y="379488"/>
                  </a:lnTo>
                  <a:close/>
                </a:path>
                <a:path w="5273675" h="1034414">
                  <a:moveTo>
                    <a:pt x="9994" y="379285"/>
                  </a:moveTo>
                  <a:lnTo>
                    <a:pt x="9359" y="379488"/>
                  </a:lnTo>
                  <a:lnTo>
                    <a:pt x="9740" y="379628"/>
                  </a:lnTo>
                  <a:lnTo>
                    <a:pt x="9994" y="379285"/>
                  </a:lnTo>
                  <a:close/>
                </a:path>
                <a:path w="5273675" h="1034414">
                  <a:moveTo>
                    <a:pt x="10287" y="379844"/>
                  </a:moveTo>
                  <a:lnTo>
                    <a:pt x="9740" y="379628"/>
                  </a:lnTo>
                  <a:lnTo>
                    <a:pt x="7239" y="383082"/>
                  </a:lnTo>
                  <a:lnTo>
                    <a:pt x="9220" y="382612"/>
                  </a:lnTo>
                  <a:lnTo>
                    <a:pt x="9029" y="381889"/>
                  </a:lnTo>
                  <a:lnTo>
                    <a:pt x="10287" y="379844"/>
                  </a:lnTo>
                  <a:close/>
                </a:path>
                <a:path w="5273675" h="1034414">
                  <a:moveTo>
                    <a:pt x="43116" y="455066"/>
                  </a:moveTo>
                  <a:lnTo>
                    <a:pt x="42913" y="453847"/>
                  </a:lnTo>
                  <a:lnTo>
                    <a:pt x="42087" y="454545"/>
                  </a:lnTo>
                  <a:lnTo>
                    <a:pt x="43116" y="455066"/>
                  </a:lnTo>
                  <a:close/>
                </a:path>
                <a:path w="5273675" h="1034414">
                  <a:moveTo>
                    <a:pt x="44259" y="452704"/>
                  </a:moveTo>
                  <a:lnTo>
                    <a:pt x="42900" y="453796"/>
                  </a:lnTo>
                  <a:lnTo>
                    <a:pt x="44259" y="452704"/>
                  </a:lnTo>
                  <a:close/>
                </a:path>
                <a:path w="5273675" h="1034414">
                  <a:moveTo>
                    <a:pt x="53860" y="469696"/>
                  </a:moveTo>
                  <a:lnTo>
                    <a:pt x="52489" y="469188"/>
                  </a:lnTo>
                  <a:lnTo>
                    <a:pt x="51879" y="469150"/>
                  </a:lnTo>
                  <a:lnTo>
                    <a:pt x="53860" y="469696"/>
                  </a:lnTo>
                  <a:close/>
                </a:path>
                <a:path w="5273675" h="1034414">
                  <a:moveTo>
                    <a:pt x="62953" y="448398"/>
                  </a:moveTo>
                  <a:lnTo>
                    <a:pt x="60744" y="449872"/>
                  </a:lnTo>
                  <a:lnTo>
                    <a:pt x="62382" y="450342"/>
                  </a:lnTo>
                  <a:lnTo>
                    <a:pt x="62953" y="448398"/>
                  </a:lnTo>
                  <a:close/>
                </a:path>
                <a:path w="5273675" h="1034414">
                  <a:moveTo>
                    <a:pt x="129425" y="527519"/>
                  </a:moveTo>
                  <a:lnTo>
                    <a:pt x="128485" y="527621"/>
                  </a:lnTo>
                  <a:lnTo>
                    <a:pt x="126085" y="530745"/>
                  </a:lnTo>
                  <a:lnTo>
                    <a:pt x="127673" y="530567"/>
                  </a:lnTo>
                  <a:lnTo>
                    <a:pt x="129425" y="527519"/>
                  </a:lnTo>
                  <a:close/>
                </a:path>
                <a:path w="5273675" h="1034414">
                  <a:moveTo>
                    <a:pt x="165773" y="552780"/>
                  </a:moveTo>
                  <a:lnTo>
                    <a:pt x="165100" y="552094"/>
                  </a:lnTo>
                  <a:lnTo>
                    <a:pt x="165036" y="550443"/>
                  </a:lnTo>
                  <a:lnTo>
                    <a:pt x="164376" y="550570"/>
                  </a:lnTo>
                  <a:lnTo>
                    <a:pt x="163842" y="552310"/>
                  </a:lnTo>
                  <a:lnTo>
                    <a:pt x="164261" y="553885"/>
                  </a:lnTo>
                  <a:lnTo>
                    <a:pt x="165773" y="552780"/>
                  </a:lnTo>
                  <a:close/>
                </a:path>
                <a:path w="5273675" h="1034414">
                  <a:moveTo>
                    <a:pt x="272821" y="613486"/>
                  </a:moveTo>
                  <a:lnTo>
                    <a:pt x="272224" y="613016"/>
                  </a:lnTo>
                  <a:lnTo>
                    <a:pt x="270979" y="613752"/>
                  </a:lnTo>
                  <a:lnTo>
                    <a:pt x="272821" y="613486"/>
                  </a:lnTo>
                  <a:close/>
                </a:path>
                <a:path w="5273675" h="1034414">
                  <a:moveTo>
                    <a:pt x="4712855" y="543648"/>
                  </a:moveTo>
                  <a:lnTo>
                    <a:pt x="4712487" y="540435"/>
                  </a:lnTo>
                  <a:lnTo>
                    <a:pt x="4712055" y="546214"/>
                  </a:lnTo>
                  <a:lnTo>
                    <a:pt x="4712855" y="543648"/>
                  </a:lnTo>
                  <a:close/>
                </a:path>
                <a:path w="5273675" h="1034414">
                  <a:moveTo>
                    <a:pt x="4717199" y="731761"/>
                  </a:moveTo>
                  <a:lnTo>
                    <a:pt x="4716958" y="734301"/>
                  </a:lnTo>
                  <a:lnTo>
                    <a:pt x="4717135" y="734301"/>
                  </a:lnTo>
                  <a:lnTo>
                    <a:pt x="4717199" y="731761"/>
                  </a:lnTo>
                  <a:close/>
                </a:path>
                <a:path w="5273675" h="1034414">
                  <a:moveTo>
                    <a:pt x="4732083" y="586549"/>
                  </a:moveTo>
                  <a:lnTo>
                    <a:pt x="4731347" y="586473"/>
                  </a:lnTo>
                  <a:lnTo>
                    <a:pt x="4731817" y="587781"/>
                  </a:lnTo>
                  <a:lnTo>
                    <a:pt x="4732083" y="586549"/>
                  </a:lnTo>
                  <a:close/>
                </a:path>
                <a:path w="5273675" h="1034414">
                  <a:moveTo>
                    <a:pt x="4733175" y="571195"/>
                  </a:moveTo>
                  <a:lnTo>
                    <a:pt x="4732934" y="570687"/>
                  </a:lnTo>
                  <a:lnTo>
                    <a:pt x="4732960" y="572465"/>
                  </a:lnTo>
                  <a:lnTo>
                    <a:pt x="4733163" y="571817"/>
                  </a:lnTo>
                  <a:lnTo>
                    <a:pt x="4733175" y="571195"/>
                  </a:lnTo>
                  <a:close/>
                </a:path>
                <a:path w="5273675" h="1034414">
                  <a:moveTo>
                    <a:pt x="4741799" y="743191"/>
                  </a:moveTo>
                  <a:lnTo>
                    <a:pt x="4741748" y="741921"/>
                  </a:lnTo>
                  <a:lnTo>
                    <a:pt x="4741596" y="738111"/>
                  </a:lnTo>
                  <a:lnTo>
                    <a:pt x="4739856" y="743191"/>
                  </a:lnTo>
                  <a:lnTo>
                    <a:pt x="4740897" y="741921"/>
                  </a:lnTo>
                  <a:lnTo>
                    <a:pt x="4741799" y="743191"/>
                  </a:lnTo>
                  <a:close/>
                </a:path>
                <a:path w="5273675" h="1034414">
                  <a:moveTo>
                    <a:pt x="4756683" y="483476"/>
                  </a:moveTo>
                  <a:lnTo>
                    <a:pt x="4755604" y="483844"/>
                  </a:lnTo>
                  <a:lnTo>
                    <a:pt x="4755731" y="486651"/>
                  </a:lnTo>
                  <a:lnTo>
                    <a:pt x="4756683" y="483476"/>
                  </a:lnTo>
                  <a:close/>
                </a:path>
                <a:path w="5273675" h="1034414">
                  <a:moveTo>
                    <a:pt x="4758550" y="482841"/>
                  </a:moveTo>
                  <a:lnTo>
                    <a:pt x="4757648" y="480301"/>
                  </a:lnTo>
                  <a:lnTo>
                    <a:pt x="4756683" y="483476"/>
                  </a:lnTo>
                  <a:lnTo>
                    <a:pt x="4758550" y="482841"/>
                  </a:lnTo>
                  <a:close/>
                </a:path>
                <a:path w="5273675" h="1034414">
                  <a:moveTo>
                    <a:pt x="4758842" y="804151"/>
                  </a:moveTo>
                  <a:lnTo>
                    <a:pt x="4758067" y="802881"/>
                  </a:lnTo>
                  <a:lnTo>
                    <a:pt x="4755324" y="797801"/>
                  </a:lnTo>
                  <a:lnTo>
                    <a:pt x="4753940" y="795261"/>
                  </a:lnTo>
                  <a:lnTo>
                    <a:pt x="4755172" y="795261"/>
                  </a:lnTo>
                  <a:lnTo>
                    <a:pt x="4756988" y="796531"/>
                  </a:lnTo>
                  <a:lnTo>
                    <a:pt x="4756924" y="793991"/>
                  </a:lnTo>
                  <a:lnTo>
                    <a:pt x="4754791" y="788911"/>
                  </a:lnTo>
                  <a:lnTo>
                    <a:pt x="4753318" y="785431"/>
                  </a:lnTo>
                  <a:lnTo>
                    <a:pt x="4753318" y="795731"/>
                  </a:lnTo>
                  <a:lnTo>
                    <a:pt x="4753026" y="795261"/>
                  </a:lnTo>
                  <a:lnTo>
                    <a:pt x="4753318" y="795731"/>
                  </a:lnTo>
                  <a:lnTo>
                    <a:pt x="4753318" y="785431"/>
                  </a:lnTo>
                  <a:lnTo>
                    <a:pt x="4752111" y="782561"/>
                  </a:lnTo>
                  <a:lnTo>
                    <a:pt x="4751667" y="781291"/>
                  </a:lnTo>
                  <a:lnTo>
                    <a:pt x="4751235" y="780021"/>
                  </a:lnTo>
                  <a:lnTo>
                    <a:pt x="4749787" y="775804"/>
                  </a:lnTo>
                  <a:lnTo>
                    <a:pt x="4749787" y="787641"/>
                  </a:lnTo>
                  <a:lnTo>
                    <a:pt x="4749000" y="788911"/>
                  </a:lnTo>
                  <a:lnTo>
                    <a:pt x="4747857" y="788911"/>
                  </a:lnTo>
                  <a:lnTo>
                    <a:pt x="4747412" y="787641"/>
                  </a:lnTo>
                  <a:lnTo>
                    <a:pt x="4748301" y="787641"/>
                  </a:lnTo>
                  <a:lnTo>
                    <a:pt x="4747717" y="783831"/>
                  </a:lnTo>
                  <a:lnTo>
                    <a:pt x="4747806" y="781291"/>
                  </a:lnTo>
                  <a:lnTo>
                    <a:pt x="4748276" y="783831"/>
                  </a:lnTo>
                  <a:lnTo>
                    <a:pt x="4748987" y="785101"/>
                  </a:lnTo>
                  <a:lnTo>
                    <a:pt x="4749787" y="787641"/>
                  </a:lnTo>
                  <a:lnTo>
                    <a:pt x="4749787" y="775804"/>
                  </a:lnTo>
                  <a:lnTo>
                    <a:pt x="4748619" y="772401"/>
                  </a:lnTo>
                  <a:lnTo>
                    <a:pt x="4746155" y="760971"/>
                  </a:lnTo>
                  <a:lnTo>
                    <a:pt x="4744428" y="749541"/>
                  </a:lnTo>
                  <a:lnTo>
                    <a:pt x="4740110" y="744461"/>
                  </a:lnTo>
                  <a:lnTo>
                    <a:pt x="4739856" y="743191"/>
                  </a:lnTo>
                  <a:lnTo>
                    <a:pt x="4738027" y="740651"/>
                  </a:lnTo>
                  <a:lnTo>
                    <a:pt x="4737036" y="738111"/>
                  </a:lnTo>
                  <a:lnTo>
                    <a:pt x="4738738" y="736841"/>
                  </a:lnTo>
                  <a:lnTo>
                    <a:pt x="4740097" y="738111"/>
                  </a:lnTo>
                  <a:lnTo>
                    <a:pt x="4739246" y="736841"/>
                  </a:lnTo>
                  <a:lnTo>
                    <a:pt x="4737544" y="734301"/>
                  </a:lnTo>
                  <a:lnTo>
                    <a:pt x="4736185" y="731367"/>
                  </a:lnTo>
                  <a:lnTo>
                    <a:pt x="4736185" y="785101"/>
                  </a:lnTo>
                  <a:lnTo>
                    <a:pt x="4735982" y="793991"/>
                  </a:lnTo>
                  <a:lnTo>
                    <a:pt x="4734852" y="793991"/>
                  </a:lnTo>
                  <a:lnTo>
                    <a:pt x="4734839" y="795261"/>
                  </a:lnTo>
                  <a:lnTo>
                    <a:pt x="4732680" y="788911"/>
                  </a:lnTo>
                  <a:lnTo>
                    <a:pt x="4730724" y="783145"/>
                  </a:lnTo>
                  <a:lnTo>
                    <a:pt x="4736185" y="785101"/>
                  </a:lnTo>
                  <a:lnTo>
                    <a:pt x="4736185" y="731367"/>
                  </a:lnTo>
                  <a:lnTo>
                    <a:pt x="4734611" y="727951"/>
                  </a:lnTo>
                  <a:lnTo>
                    <a:pt x="4732693" y="720331"/>
                  </a:lnTo>
                  <a:lnTo>
                    <a:pt x="4730521" y="713981"/>
                  </a:lnTo>
                  <a:lnTo>
                    <a:pt x="4729492" y="706361"/>
                  </a:lnTo>
                  <a:lnTo>
                    <a:pt x="4730407" y="701281"/>
                  </a:lnTo>
                  <a:lnTo>
                    <a:pt x="4731613" y="702551"/>
                  </a:lnTo>
                  <a:lnTo>
                    <a:pt x="4731639" y="701281"/>
                  </a:lnTo>
                  <a:lnTo>
                    <a:pt x="4731740" y="694931"/>
                  </a:lnTo>
                  <a:lnTo>
                    <a:pt x="4723828" y="694931"/>
                  </a:lnTo>
                  <a:lnTo>
                    <a:pt x="4726000" y="686041"/>
                  </a:lnTo>
                  <a:lnTo>
                    <a:pt x="4726686" y="688581"/>
                  </a:lnTo>
                  <a:lnTo>
                    <a:pt x="4726508" y="686041"/>
                  </a:lnTo>
                  <a:lnTo>
                    <a:pt x="4726254" y="682231"/>
                  </a:lnTo>
                  <a:lnTo>
                    <a:pt x="4705845" y="682231"/>
                  </a:lnTo>
                  <a:lnTo>
                    <a:pt x="4703864" y="682231"/>
                  </a:lnTo>
                  <a:lnTo>
                    <a:pt x="4703546" y="682231"/>
                  </a:lnTo>
                  <a:lnTo>
                    <a:pt x="4703648" y="686041"/>
                  </a:lnTo>
                  <a:lnTo>
                    <a:pt x="4704131" y="693661"/>
                  </a:lnTo>
                  <a:lnTo>
                    <a:pt x="4705667" y="700011"/>
                  </a:lnTo>
                  <a:lnTo>
                    <a:pt x="4708969" y="700011"/>
                  </a:lnTo>
                  <a:lnTo>
                    <a:pt x="4705197" y="701281"/>
                  </a:lnTo>
                  <a:lnTo>
                    <a:pt x="4710277" y="713981"/>
                  </a:lnTo>
                  <a:lnTo>
                    <a:pt x="4713567" y="720331"/>
                  </a:lnTo>
                  <a:lnTo>
                    <a:pt x="4710481" y="720331"/>
                  </a:lnTo>
                  <a:lnTo>
                    <a:pt x="4715281" y="725411"/>
                  </a:lnTo>
                  <a:lnTo>
                    <a:pt x="4716335" y="725411"/>
                  </a:lnTo>
                  <a:lnTo>
                    <a:pt x="4718926" y="733031"/>
                  </a:lnTo>
                  <a:lnTo>
                    <a:pt x="4718926" y="734301"/>
                  </a:lnTo>
                  <a:lnTo>
                    <a:pt x="4717135" y="734301"/>
                  </a:lnTo>
                  <a:lnTo>
                    <a:pt x="4717021" y="739381"/>
                  </a:lnTo>
                  <a:lnTo>
                    <a:pt x="4721034" y="736841"/>
                  </a:lnTo>
                  <a:lnTo>
                    <a:pt x="4721352" y="744461"/>
                  </a:lnTo>
                  <a:lnTo>
                    <a:pt x="4718837" y="741921"/>
                  </a:lnTo>
                  <a:lnTo>
                    <a:pt x="4720221" y="748271"/>
                  </a:lnTo>
                  <a:lnTo>
                    <a:pt x="4721072" y="748271"/>
                  </a:lnTo>
                  <a:lnTo>
                    <a:pt x="4724044" y="750811"/>
                  </a:lnTo>
                  <a:lnTo>
                    <a:pt x="4726063" y="754621"/>
                  </a:lnTo>
                  <a:lnTo>
                    <a:pt x="4726864" y="763511"/>
                  </a:lnTo>
                  <a:lnTo>
                    <a:pt x="4724552" y="764781"/>
                  </a:lnTo>
                  <a:lnTo>
                    <a:pt x="4726356" y="764781"/>
                  </a:lnTo>
                  <a:lnTo>
                    <a:pt x="4729442" y="767321"/>
                  </a:lnTo>
                  <a:lnTo>
                    <a:pt x="4729848" y="772401"/>
                  </a:lnTo>
                  <a:lnTo>
                    <a:pt x="4729061" y="772401"/>
                  </a:lnTo>
                  <a:lnTo>
                    <a:pt x="4727562" y="771131"/>
                  </a:lnTo>
                  <a:lnTo>
                    <a:pt x="4728896" y="781291"/>
                  </a:lnTo>
                  <a:lnTo>
                    <a:pt x="4727511" y="781291"/>
                  </a:lnTo>
                  <a:lnTo>
                    <a:pt x="4729505" y="788911"/>
                  </a:lnTo>
                  <a:lnTo>
                    <a:pt x="4724057" y="783831"/>
                  </a:lnTo>
                  <a:lnTo>
                    <a:pt x="4727880" y="788911"/>
                  </a:lnTo>
                  <a:lnTo>
                    <a:pt x="4735334" y="796531"/>
                  </a:lnTo>
                  <a:lnTo>
                    <a:pt x="4736985" y="804151"/>
                  </a:lnTo>
                  <a:lnTo>
                    <a:pt x="4758842" y="804151"/>
                  </a:lnTo>
                  <a:close/>
                </a:path>
                <a:path w="5273675" h="1034414">
                  <a:moveTo>
                    <a:pt x="4772749" y="830427"/>
                  </a:moveTo>
                  <a:lnTo>
                    <a:pt x="4771148" y="829551"/>
                  </a:lnTo>
                  <a:lnTo>
                    <a:pt x="4771847" y="831621"/>
                  </a:lnTo>
                  <a:lnTo>
                    <a:pt x="4772749" y="830427"/>
                  </a:lnTo>
                  <a:close/>
                </a:path>
                <a:path w="5273675" h="1034414">
                  <a:moveTo>
                    <a:pt x="4776076" y="835901"/>
                  </a:moveTo>
                  <a:lnTo>
                    <a:pt x="4775771" y="834631"/>
                  </a:lnTo>
                  <a:lnTo>
                    <a:pt x="4775352" y="827011"/>
                  </a:lnTo>
                  <a:lnTo>
                    <a:pt x="4772749" y="830427"/>
                  </a:lnTo>
                  <a:lnTo>
                    <a:pt x="4773447" y="830821"/>
                  </a:lnTo>
                  <a:lnTo>
                    <a:pt x="4776076" y="835901"/>
                  </a:lnTo>
                  <a:close/>
                </a:path>
                <a:path w="5273675" h="1034414">
                  <a:moveTo>
                    <a:pt x="4809718" y="892403"/>
                  </a:moveTo>
                  <a:lnTo>
                    <a:pt x="4808944" y="890511"/>
                  </a:lnTo>
                  <a:lnTo>
                    <a:pt x="4808690" y="891654"/>
                  </a:lnTo>
                  <a:lnTo>
                    <a:pt x="4809718" y="892403"/>
                  </a:lnTo>
                  <a:close/>
                </a:path>
                <a:path w="5273675" h="1034414">
                  <a:moveTo>
                    <a:pt x="4814138" y="895591"/>
                  </a:moveTo>
                  <a:lnTo>
                    <a:pt x="4809718" y="892403"/>
                  </a:lnTo>
                  <a:lnTo>
                    <a:pt x="4812042" y="898131"/>
                  </a:lnTo>
                  <a:lnTo>
                    <a:pt x="4814138" y="895591"/>
                  </a:lnTo>
                  <a:close/>
                </a:path>
                <a:path w="5273675" h="1034414">
                  <a:moveTo>
                    <a:pt x="4815852" y="896861"/>
                  </a:moveTo>
                  <a:lnTo>
                    <a:pt x="4815700" y="896861"/>
                  </a:lnTo>
                  <a:lnTo>
                    <a:pt x="4815649" y="897470"/>
                  </a:lnTo>
                  <a:lnTo>
                    <a:pt x="4815852" y="896861"/>
                  </a:lnTo>
                  <a:close/>
                </a:path>
                <a:path w="5273675" h="1034414">
                  <a:moveTo>
                    <a:pt x="4822037" y="899426"/>
                  </a:moveTo>
                  <a:lnTo>
                    <a:pt x="4816500" y="892987"/>
                  </a:lnTo>
                  <a:lnTo>
                    <a:pt x="4816526" y="894321"/>
                  </a:lnTo>
                  <a:lnTo>
                    <a:pt x="4816246" y="895400"/>
                  </a:lnTo>
                  <a:lnTo>
                    <a:pt x="4815852" y="896366"/>
                  </a:lnTo>
                  <a:lnTo>
                    <a:pt x="4817021" y="894473"/>
                  </a:lnTo>
                  <a:lnTo>
                    <a:pt x="4822037" y="899426"/>
                  </a:lnTo>
                  <a:close/>
                </a:path>
                <a:path w="5273675" h="1034414">
                  <a:moveTo>
                    <a:pt x="4849761" y="926376"/>
                  </a:moveTo>
                  <a:lnTo>
                    <a:pt x="4849088" y="926071"/>
                  </a:lnTo>
                  <a:lnTo>
                    <a:pt x="4849761" y="928103"/>
                  </a:lnTo>
                  <a:lnTo>
                    <a:pt x="4849761" y="926376"/>
                  </a:lnTo>
                  <a:close/>
                </a:path>
                <a:path w="5273675" h="1034414">
                  <a:moveTo>
                    <a:pt x="4854765" y="928611"/>
                  </a:moveTo>
                  <a:lnTo>
                    <a:pt x="4849774" y="923531"/>
                  </a:lnTo>
                  <a:lnTo>
                    <a:pt x="4849761" y="926376"/>
                  </a:lnTo>
                  <a:lnTo>
                    <a:pt x="4854765" y="928611"/>
                  </a:lnTo>
                  <a:close/>
                </a:path>
                <a:path w="5273675" h="1034414">
                  <a:moveTo>
                    <a:pt x="4867122" y="304253"/>
                  </a:moveTo>
                  <a:lnTo>
                    <a:pt x="4866792" y="302768"/>
                  </a:lnTo>
                  <a:lnTo>
                    <a:pt x="4866843" y="303606"/>
                  </a:lnTo>
                  <a:lnTo>
                    <a:pt x="4867059" y="304507"/>
                  </a:lnTo>
                  <a:lnTo>
                    <a:pt x="4867097" y="304355"/>
                  </a:lnTo>
                  <a:close/>
                </a:path>
                <a:path w="5273675" h="1034414">
                  <a:moveTo>
                    <a:pt x="4868227" y="325361"/>
                  </a:moveTo>
                  <a:lnTo>
                    <a:pt x="4868049" y="321894"/>
                  </a:lnTo>
                  <a:lnTo>
                    <a:pt x="4867707" y="322821"/>
                  </a:lnTo>
                  <a:lnTo>
                    <a:pt x="4868227" y="325361"/>
                  </a:lnTo>
                  <a:close/>
                </a:path>
                <a:path w="5273675" h="1034414">
                  <a:moveTo>
                    <a:pt x="4868380" y="301231"/>
                  </a:moveTo>
                  <a:lnTo>
                    <a:pt x="4867999" y="299961"/>
                  </a:lnTo>
                  <a:lnTo>
                    <a:pt x="4868380" y="301447"/>
                  </a:lnTo>
                  <a:lnTo>
                    <a:pt x="4868380" y="301231"/>
                  </a:lnTo>
                  <a:close/>
                </a:path>
                <a:path w="5273675" h="1034414">
                  <a:moveTo>
                    <a:pt x="4868494" y="320700"/>
                  </a:moveTo>
                  <a:lnTo>
                    <a:pt x="4867973" y="320281"/>
                  </a:lnTo>
                  <a:lnTo>
                    <a:pt x="4868049" y="321894"/>
                  </a:lnTo>
                  <a:lnTo>
                    <a:pt x="4868494" y="320700"/>
                  </a:lnTo>
                  <a:close/>
                </a:path>
                <a:path w="5273675" h="1034414">
                  <a:moveTo>
                    <a:pt x="4877016" y="341122"/>
                  </a:moveTo>
                  <a:lnTo>
                    <a:pt x="4876914" y="338061"/>
                  </a:lnTo>
                  <a:lnTo>
                    <a:pt x="4876495" y="340601"/>
                  </a:lnTo>
                  <a:lnTo>
                    <a:pt x="4877016" y="341122"/>
                  </a:lnTo>
                  <a:close/>
                </a:path>
                <a:path w="5273675" h="1034414">
                  <a:moveTo>
                    <a:pt x="4877638" y="341757"/>
                  </a:moveTo>
                  <a:lnTo>
                    <a:pt x="4877016" y="341122"/>
                  </a:lnTo>
                  <a:lnTo>
                    <a:pt x="4877041" y="341922"/>
                  </a:lnTo>
                  <a:lnTo>
                    <a:pt x="4877638" y="341757"/>
                  </a:lnTo>
                  <a:close/>
                </a:path>
                <a:path w="5273675" h="1034414">
                  <a:moveTo>
                    <a:pt x="4878121" y="247916"/>
                  </a:moveTo>
                  <a:lnTo>
                    <a:pt x="4877651" y="248500"/>
                  </a:lnTo>
                  <a:lnTo>
                    <a:pt x="4877295" y="249123"/>
                  </a:lnTo>
                  <a:lnTo>
                    <a:pt x="4877460" y="249580"/>
                  </a:lnTo>
                  <a:lnTo>
                    <a:pt x="4877701" y="248983"/>
                  </a:lnTo>
                  <a:lnTo>
                    <a:pt x="4878121" y="247916"/>
                  </a:lnTo>
                  <a:close/>
                </a:path>
                <a:path w="5273675" h="1034414">
                  <a:moveTo>
                    <a:pt x="4879505" y="371081"/>
                  </a:moveTo>
                  <a:lnTo>
                    <a:pt x="4879162" y="370497"/>
                  </a:lnTo>
                  <a:lnTo>
                    <a:pt x="4878629" y="369811"/>
                  </a:lnTo>
                  <a:lnTo>
                    <a:pt x="4879264" y="371144"/>
                  </a:lnTo>
                  <a:lnTo>
                    <a:pt x="4879505" y="371081"/>
                  </a:lnTo>
                  <a:close/>
                </a:path>
                <a:path w="5273675" h="1034414">
                  <a:moveTo>
                    <a:pt x="4883416" y="369722"/>
                  </a:moveTo>
                  <a:lnTo>
                    <a:pt x="4883061" y="369290"/>
                  </a:lnTo>
                  <a:lnTo>
                    <a:pt x="4882756" y="369811"/>
                  </a:lnTo>
                  <a:lnTo>
                    <a:pt x="4883378" y="369811"/>
                  </a:lnTo>
                  <a:close/>
                </a:path>
                <a:path w="5273675" h="1034414">
                  <a:moveTo>
                    <a:pt x="4883861" y="230111"/>
                  </a:moveTo>
                  <a:lnTo>
                    <a:pt x="4883848" y="229958"/>
                  </a:lnTo>
                  <a:lnTo>
                    <a:pt x="4882604" y="227571"/>
                  </a:lnTo>
                  <a:lnTo>
                    <a:pt x="4882134" y="232651"/>
                  </a:lnTo>
                  <a:lnTo>
                    <a:pt x="4883861" y="230111"/>
                  </a:lnTo>
                  <a:close/>
                </a:path>
                <a:path w="5273675" h="1034414">
                  <a:moveTo>
                    <a:pt x="4884242" y="382511"/>
                  </a:moveTo>
                  <a:lnTo>
                    <a:pt x="4882070" y="378701"/>
                  </a:lnTo>
                  <a:lnTo>
                    <a:pt x="4881664" y="377431"/>
                  </a:lnTo>
                  <a:lnTo>
                    <a:pt x="4880445" y="373621"/>
                  </a:lnTo>
                  <a:lnTo>
                    <a:pt x="4879264" y="371144"/>
                  </a:lnTo>
                  <a:lnTo>
                    <a:pt x="4874742" y="372351"/>
                  </a:lnTo>
                  <a:lnTo>
                    <a:pt x="4879124" y="381241"/>
                  </a:lnTo>
                  <a:lnTo>
                    <a:pt x="4880470" y="377990"/>
                  </a:lnTo>
                  <a:lnTo>
                    <a:pt x="4884242" y="382511"/>
                  </a:lnTo>
                  <a:close/>
                </a:path>
                <a:path w="5273675" h="1034414">
                  <a:moveTo>
                    <a:pt x="4887379" y="963510"/>
                  </a:moveTo>
                  <a:lnTo>
                    <a:pt x="4887150" y="962901"/>
                  </a:lnTo>
                  <a:lnTo>
                    <a:pt x="4886426" y="962901"/>
                  </a:lnTo>
                  <a:lnTo>
                    <a:pt x="4886845" y="963358"/>
                  </a:lnTo>
                  <a:lnTo>
                    <a:pt x="4887379" y="963510"/>
                  </a:lnTo>
                  <a:close/>
                </a:path>
                <a:path w="5273675" h="1034414">
                  <a:moveTo>
                    <a:pt x="4891583" y="284721"/>
                  </a:moveTo>
                  <a:lnTo>
                    <a:pt x="4891456" y="285991"/>
                  </a:lnTo>
                  <a:lnTo>
                    <a:pt x="4891583" y="284721"/>
                  </a:lnTo>
                  <a:close/>
                </a:path>
                <a:path w="5273675" h="1034414">
                  <a:moveTo>
                    <a:pt x="4892941" y="330441"/>
                  </a:moveTo>
                  <a:lnTo>
                    <a:pt x="4892586" y="330441"/>
                  </a:lnTo>
                  <a:lnTo>
                    <a:pt x="4892687" y="330796"/>
                  </a:lnTo>
                  <a:lnTo>
                    <a:pt x="4892941" y="330441"/>
                  </a:lnTo>
                  <a:close/>
                </a:path>
                <a:path w="5273675" h="1034414">
                  <a:moveTo>
                    <a:pt x="4894199" y="327901"/>
                  </a:moveTo>
                  <a:lnTo>
                    <a:pt x="4892141" y="327901"/>
                  </a:lnTo>
                  <a:lnTo>
                    <a:pt x="4892370" y="329171"/>
                  </a:lnTo>
                  <a:lnTo>
                    <a:pt x="4892637" y="329171"/>
                  </a:lnTo>
                  <a:lnTo>
                    <a:pt x="4892941" y="330441"/>
                  </a:lnTo>
                  <a:lnTo>
                    <a:pt x="4893678" y="331711"/>
                  </a:lnTo>
                  <a:lnTo>
                    <a:pt x="4894199" y="332981"/>
                  </a:lnTo>
                  <a:lnTo>
                    <a:pt x="4893691" y="330441"/>
                  </a:lnTo>
                  <a:lnTo>
                    <a:pt x="4894199" y="327901"/>
                  </a:lnTo>
                  <a:close/>
                </a:path>
                <a:path w="5273675" h="1034414">
                  <a:moveTo>
                    <a:pt x="4895342" y="335800"/>
                  </a:moveTo>
                  <a:lnTo>
                    <a:pt x="4894910" y="334276"/>
                  </a:lnTo>
                  <a:lnTo>
                    <a:pt x="4894211" y="332625"/>
                  </a:lnTo>
                  <a:lnTo>
                    <a:pt x="4894262" y="332955"/>
                  </a:lnTo>
                  <a:lnTo>
                    <a:pt x="4894351" y="333286"/>
                  </a:lnTo>
                  <a:lnTo>
                    <a:pt x="4894453" y="333590"/>
                  </a:lnTo>
                  <a:lnTo>
                    <a:pt x="4895342" y="335800"/>
                  </a:lnTo>
                  <a:close/>
                </a:path>
                <a:path w="5273675" h="1034414">
                  <a:moveTo>
                    <a:pt x="4900638" y="426300"/>
                  </a:moveTo>
                  <a:lnTo>
                    <a:pt x="4900384" y="426478"/>
                  </a:lnTo>
                  <a:lnTo>
                    <a:pt x="4900206" y="426923"/>
                  </a:lnTo>
                  <a:lnTo>
                    <a:pt x="4900142" y="428066"/>
                  </a:lnTo>
                  <a:lnTo>
                    <a:pt x="4900473" y="427583"/>
                  </a:lnTo>
                  <a:lnTo>
                    <a:pt x="4900561" y="426935"/>
                  </a:lnTo>
                  <a:lnTo>
                    <a:pt x="4900638" y="426300"/>
                  </a:lnTo>
                  <a:close/>
                </a:path>
                <a:path w="5273675" h="1034414">
                  <a:moveTo>
                    <a:pt x="4905311" y="215925"/>
                  </a:moveTo>
                  <a:lnTo>
                    <a:pt x="4904486" y="217525"/>
                  </a:lnTo>
                  <a:lnTo>
                    <a:pt x="4903419" y="219417"/>
                  </a:lnTo>
                  <a:lnTo>
                    <a:pt x="4903190" y="221272"/>
                  </a:lnTo>
                  <a:lnTo>
                    <a:pt x="4904537" y="219417"/>
                  </a:lnTo>
                  <a:lnTo>
                    <a:pt x="4905083" y="217665"/>
                  </a:lnTo>
                  <a:lnTo>
                    <a:pt x="4905311" y="215925"/>
                  </a:lnTo>
                  <a:close/>
                </a:path>
                <a:path w="5273675" h="1034414">
                  <a:moveTo>
                    <a:pt x="4905654" y="173570"/>
                  </a:moveTo>
                  <a:lnTo>
                    <a:pt x="4904816" y="175577"/>
                  </a:lnTo>
                  <a:lnTo>
                    <a:pt x="4904029" y="177622"/>
                  </a:lnTo>
                  <a:lnTo>
                    <a:pt x="4903330" y="179717"/>
                  </a:lnTo>
                  <a:lnTo>
                    <a:pt x="4903914" y="178193"/>
                  </a:lnTo>
                  <a:lnTo>
                    <a:pt x="4904473" y="176682"/>
                  </a:lnTo>
                  <a:lnTo>
                    <a:pt x="4905121" y="175221"/>
                  </a:lnTo>
                  <a:lnTo>
                    <a:pt x="4905654" y="173570"/>
                  </a:lnTo>
                  <a:close/>
                </a:path>
                <a:path w="5273675" h="1034414">
                  <a:moveTo>
                    <a:pt x="4906010" y="180924"/>
                  </a:moveTo>
                  <a:lnTo>
                    <a:pt x="4901463" y="185661"/>
                  </a:lnTo>
                  <a:lnTo>
                    <a:pt x="4901819" y="190576"/>
                  </a:lnTo>
                  <a:lnTo>
                    <a:pt x="4906010" y="180924"/>
                  </a:lnTo>
                  <a:close/>
                </a:path>
                <a:path w="5273675" h="1034414">
                  <a:moveTo>
                    <a:pt x="4906835" y="180073"/>
                  </a:moveTo>
                  <a:lnTo>
                    <a:pt x="4906696" y="179311"/>
                  </a:lnTo>
                  <a:lnTo>
                    <a:pt x="4906010" y="180924"/>
                  </a:lnTo>
                  <a:lnTo>
                    <a:pt x="4906835" y="180073"/>
                  </a:lnTo>
                  <a:close/>
                </a:path>
                <a:path w="5273675" h="1034414">
                  <a:moveTo>
                    <a:pt x="4909020" y="389229"/>
                  </a:moveTo>
                  <a:lnTo>
                    <a:pt x="4908512" y="385051"/>
                  </a:lnTo>
                  <a:lnTo>
                    <a:pt x="4906378" y="385648"/>
                  </a:lnTo>
                  <a:lnTo>
                    <a:pt x="4909020" y="389229"/>
                  </a:lnTo>
                  <a:close/>
                </a:path>
                <a:path w="5273675" h="1034414">
                  <a:moveTo>
                    <a:pt x="4926762" y="986866"/>
                  </a:moveTo>
                  <a:lnTo>
                    <a:pt x="4926406" y="986637"/>
                  </a:lnTo>
                  <a:lnTo>
                    <a:pt x="4926254" y="986790"/>
                  </a:lnTo>
                  <a:lnTo>
                    <a:pt x="4926241" y="986942"/>
                  </a:lnTo>
                  <a:lnTo>
                    <a:pt x="4926139" y="987082"/>
                  </a:lnTo>
                  <a:lnTo>
                    <a:pt x="4926571" y="987005"/>
                  </a:lnTo>
                  <a:lnTo>
                    <a:pt x="4926762" y="986866"/>
                  </a:lnTo>
                  <a:close/>
                </a:path>
                <a:path w="5273675" h="1034414">
                  <a:moveTo>
                    <a:pt x="4929886" y="351205"/>
                  </a:moveTo>
                  <a:lnTo>
                    <a:pt x="4929365" y="350888"/>
                  </a:lnTo>
                  <a:lnTo>
                    <a:pt x="4929086" y="350723"/>
                  </a:lnTo>
                  <a:lnTo>
                    <a:pt x="4929886" y="351205"/>
                  </a:lnTo>
                  <a:close/>
                </a:path>
                <a:path w="5273675" h="1034414">
                  <a:moveTo>
                    <a:pt x="4932654" y="467283"/>
                  </a:moveTo>
                  <a:lnTo>
                    <a:pt x="4931994" y="466178"/>
                  </a:lnTo>
                  <a:lnTo>
                    <a:pt x="4932604" y="467588"/>
                  </a:lnTo>
                  <a:lnTo>
                    <a:pt x="4932654" y="467283"/>
                  </a:lnTo>
                  <a:close/>
                </a:path>
                <a:path w="5273675" h="1034414">
                  <a:moveTo>
                    <a:pt x="4938026" y="348411"/>
                  </a:moveTo>
                  <a:lnTo>
                    <a:pt x="4931232" y="344728"/>
                  </a:lnTo>
                  <a:lnTo>
                    <a:pt x="4931943" y="346646"/>
                  </a:lnTo>
                  <a:lnTo>
                    <a:pt x="4929073" y="347421"/>
                  </a:lnTo>
                  <a:lnTo>
                    <a:pt x="4926749" y="348361"/>
                  </a:lnTo>
                  <a:lnTo>
                    <a:pt x="4929086" y="350723"/>
                  </a:lnTo>
                  <a:lnTo>
                    <a:pt x="4928489" y="349262"/>
                  </a:lnTo>
                  <a:lnTo>
                    <a:pt x="4938026" y="348411"/>
                  </a:lnTo>
                  <a:close/>
                </a:path>
                <a:path w="5273675" h="1034414">
                  <a:moveTo>
                    <a:pt x="4940262" y="1016241"/>
                  </a:moveTo>
                  <a:lnTo>
                    <a:pt x="4939970" y="1016241"/>
                  </a:lnTo>
                  <a:lnTo>
                    <a:pt x="4939347" y="1017511"/>
                  </a:lnTo>
                  <a:lnTo>
                    <a:pt x="4940262" y="1016241"/>
                  </a:lnTo>
                  <a:close/>
                </a:path>
                <a:path w="5273675" h="1034414">
                  <a:moveTo>
                    <a:pt x="4944872" y="125158"/>
                  </a:moveTo>
                  <a:lnTo>
                    <a:pt x="4944224" y="124345"/>
                  </a:lnTo>
                  <a:lnTo>
                    <a:pt x="4941938" y="127457"/>
                  </a:lnTo>
                  <a:lnTo>
                    <a:pt x="4944872" y="125158"/>
                  </a:lnTo>
                  <a:close/>
                </a:path>
                <a:path w="5273675" h="1034414">
                  <a:moveTo>
                    <a:pt x="4945913" y="126492"/>
                  </a:moveTo>
                  <a:lnTo>
                    <a:pt x="4944999" y="125056"/>
                  </a:lnTo>
                  <a:lnTo>
                    <a:pt x="4944872" y="125158"/>
                  </a:lnTo>
                  <a:lnTo>
                    <a:pt x="4945913" y="126492"/>
                  </a:lnTo>
                  <a:close/>
                </a:path>
                <a:path w="5273675" h="1034414">
                  <a:moveTo>
                    <a:pt x="4947412" y="1001001"/>
                  </a:moveTo>
                  <a:lnTo>
                    <a:pt x="4945672" y="999731"/>
                  </a:lnTo>
                  <a:lnTo>
                    <a:pt x="4944491" y="999731"/>
                  </a:lnTo>
                  <a:lnTo>
                    <a:pt x="4944478" y="1000086"/>
                  </a:lnTo>
                  <a:lnTo>
                    <a:pt x="4947412" y="1001001"/>
                  </a:lnTo>
                  <a:close/>
                </a:path>
                <a:path w="5273675" h="1034414">
                  <a:moveTo>
                    <a:pt x="4950650" y="452247"/>
                  </a:moveTo>
                  <a:lnTo>
                    <a:pt x="4950168" y="451599"/>
                  </a:lnTo>
                  <a:lnTo>
                    <a:pt x="4950650" y="452247"/>
                  </a:lnTo>
                  <a:close/>
                </a:path>
                <a:path w="5273675" h="1034414">
                  <a:moveTo>
                    <a:pt x="4954333" y="1007351"/>
                  </a:moveTo>
                  <a:lnTo>
                    <a:pt x="4953876" y="1006906"/>
                  </a:lnTo>
                  <a:lnTo>
                    <a:pt x="4953863" y="1007351"/>
                  </a:lnTo>
                  <a:lnTo>
                    <a:pt x="4954333" y="1007351"/>
                  </a:lnTo>
                  <a:close/>
                </a:path>
                <a:path w="5273675" h="1034414">
                  <a:moveTo>
                    <a:pt x="4955235" y="457911"/>
                  </a:moveTo>
                  <a:lnTo>
                    <a:pt x="4953914" y="456361"/>
                  </a:lnTo>
                  <a:lnTo>
                    <a:pt x="4952403" y="454139"/>
                  </a:lnTo>
                  <a:lnTo>
                    <a:pt x="4950650" y="452247"/>
                  </a:lnTo>
                  <a:lnTo>
                    <a:pt x="4952187" y="454113"/>
                  </a:lnTo>
                  <a:lnTo>
                    <a:pt x="4953559" y="456171"/>
                  </a:lnTo>
                  <a:lnTo>
                    <a:pt x="4955235" y="457911"/>
                  </a:lnTo>
                  <a:close/>
                </a:path>
                <a:path w="5273675" h="1034414">
                  <a:moveTo>
                    <a:pt x="4958575" y="1006081"/>
                  </a:moveTo>
                  <a:lnTo>
                    <a:pt x="4954473" y="1002271"/>
                  </a:lnTo>
                  <a:lnTo>
                    <a:pt x="4950320" y="1003541"/>
                  </a:lnTo>
                  <a:lnTo>
                    <a:pt x="4953876" y="1006906"/>
                  </a:lnTo>
                  <a:lnTo>
                    <a:pt x="4953876" y="1006081"/>
                  </a:lnTo>
                  <a:lnTo>
                    <a:pt x="4958575" y="1006081"/>
                  </a:lnTo>
                  <a:close/>
                </a:path>
                <a:path w="5273675" h="1034414">
                  <a:moveTo>
                    <a:pt x="4962245" y="493712"/>
                  </a:moveTo>
                  <a:lnTo>
                    <a:pt x="4959820" y="492531"/>
                  </a:lnTo>
                  <a:lnTo>
                    <a:pt x="4957000" y="495185"/>
                  </a:lnTo>
                  <a:lnTo>
                    <a:pt x="4961191" y="497014"/>
                  </a:lnTo>
                  <a:lnTo>
                    <a:pt x="4962245" y="493712"/>
                  </a:lnTo>
                  <a:close/>
                </a:path>
                <a:path w="5273675" h="1034414">
                  <a:moveTo>
                    <a:pt x="4965814" y="388048"/>
                  </a:moveTo>
                  <a:lnTo>
                    <a:pt x="4965027" y="387591"/>
                  </a:lnTo>
                  <a:lnTo>
                    <a:pt x="4965738" y="388340"/>
                  </a:lnTo>
                  <a:lnTo>
                    <a:pt x="4965814" y="388048"/>
                  </a:lnTo>
                  <a:close/>
                </a:path>
                <a:path w="5273675" h="1034414">
                  <a:moveTo>
                    <a:pt x="4967427" y="390131"/>
                  </a:moveTo>
                  <a:lnTo>
                    <a:pt x="4965738" y="388340"/>
                  </a:lnTo>
                  <a:lnTo>
                    <a:pt x="4965243" y="390131"/>
                  </a:lnTo>
                  <a:lnTo>
                    <a:pt x="4966868" y="391401"/>
                  </a:lnTo>
                  <a:lnTo>
                    <a:pt x="4967427" y="390131"/>
                  </a:lnTo>
                  <a:close/>
                </a:path>
                <a:path w="5273675" h="1034414">
                  <a:moveTo>
                    <a:pt x="4972913" y="1013701"/>
                  </a:moveTo>
                  <a:lnTo>
                    <a:pt x="4970411" y="1009891"/>
                  </a:lnTo>
                  <a:lnTo>
                    <a:pt x="4967490" y="1011161"/>
                  </a:lnTo>
                  <a:lnTo>
                    <a:pt x="4966881" y="1011161"/>
                  </a:lnTo>
                  <a:lnTo>
                    <a:pt x="4972913" y="1013701"/>
                  </a:lnTo>
                  <a:close/>
                </a:path>
                <a:path w="5273675" h="1034414">
                  <a:moveTo>
                    <a:pt x="4974399" y="476313"/>
                  </a:moveTo>
                  <a:lnTo>
                    <a:pt x="4971415" y="472135"/>
                  </a:lnTo>
                  <a:lnTo>
                    <a:pt x="4971745" y="473760"/>
                  </a:lnTo>
                  <a:lnTo>
                    <a:pt x="4972443" y="475132"/>
                  </a:lnTo>
                  <a:lnTo>
                    <a:pt x="4973294" y="476364"/>
                  </a:lnTo>
                  <a:lnTo>
                    <a:pt x="4973675" y="476377"/>
                  </a:lnTo>
                  <a:lnTo>
                    <a:pt x="4974031" y="476440"/>
                  </a:lnTo>
                  <a:lnTo>
                    <a:pt x="4974399" y="476313"/>
                  </a:lnTo>
                  <a:close/>
                </a:path>
                <a:path w="5273675" h="1034414">
                  <a:moveTo>
                    <a:pt x="4985410" y="1021321"/>
                  </a:moveTo>
                  <a:lnTo>
                    <a:pt x="4976520" y="1013701"/>
                  </a:lnTo>
                  <a:lnTo>
                    <a:pt x="4972913" y="1013701"/>
                  </a:lnTo>
                  <a:lnTo>
                    <a:pt x="4968214" y="1013701"/>
                  </a:lnTo>
                  <a:lnTo>
                    <a:pt x="4966881" y="1011161"/>
                  </a:lnTo>
                  <a:lnTo>
                    <a:pt x="4964531" y="1011161"/>
                  </a:lnTo>
                  <a:lnTo>
                    <a:pt x="4964481" y="1009891"/>
                  </a:lnTo>
                  <a:lnTo>
                    <a:pt x="4963871" y="1008621"/>
                  </a:lnTo>
                  <a:lnTo>
                    <a:pt x="4962690" y="1007351"/>
                  </a:lnTo>
                  <a:lnTo>
                    <a:pt x="4954333" y="1007351"/>
                  </a:lnTo>
                  <a:lnTo>
                    <a:pt x="4955667" y="1008621"/>
                  </a:lnTo>
                  <a:lnTo>
                    <a:pt x="4949710" y="1007351"/>
                  </a:lnTo>
                  <a:lnTo>
                    <a:pt x="4947361" y="1003541"/>
                  </a:lnTo>
                  <a:lnTo>
                    <a:pt x="4949114" y="1002271"/>
                  </a:lnTo>
                  <a:lnTo>
                    <a:pt x="4944440" y="1002271"/>
                  </a:lnTo>
                  <a:lnTo>
                    <a:pt x="4944478" y="1000086"/>
                  </a:lnTo>
                  <a:lnTo>
                    <a:pt x="4943348" y="999731"/>
                  </a:lnTo>
                  <a:lnTo>
                    <a:pt x="4939906" y="997191"/>
                  </a:lnTo>
                  <a:lnTo>
                    <a:pt x="4938179" y="995921"/>
                  </a:lnTo>
                  <a:lnTo>
                    <a:pt x="4935169" y="997191"/>
                  </a:lnTo>
                  <a:lnTo>
                    <a:pt x="4933048" y="993381"/>
                  </a:lnTo>
                  <a:lnTo>
                    <a:pt x="4923421" y="992111"/>
                  </a:lnTo>
                  <a:lnTo>
                    <a:pt x="4926139" y="988301"/>
                  </a:lnTo>
                  <a:lnTo>
                    <a:pt x="4924564" y="988301"/>
                  </a:lnTo>
                  <a:lnTo>
                    <a:pt x="4918481" y="987031"/>
                  </a:lnTo>
                  <a:lnTo>
                    <a:pt x="4915319" y="985761"/>
                  </a:lnTo>
                  <a:lnTo>
                    <a:pt x="4919548" y="984491"/>
                  </a:lnTo>
                  <a:lnTo>
                    <a:pt x="4916741" y="983221"/>
                  </a:lnTo>
                  <a:lnTo>
                    <a:pt x="4913503" y="980681"/>
                  </a:lnTo>
                  <a:lnTo>
                    <a:pt x="4906721" y="975601"/>
                  </a:lnTo>
                  <a:lnTo>
                    <a:pt x="4909083" y="974331"/>
                  </a:lnTo>
                  <a:lnTo>
                    <a:pt x="4905743" y="974331"/>
                  </a:lnTo>
                  <a:lnTo>
                    <a:pt x="4901844" y="973061"/>
                  </a:lnTo>
                  <a:lnTo>
                    <a:pt x="4897729" y="970521"/>
                  </a:lnTo>
                  <a:lnTo>
                    <a:pt x="4893716" y="967981"/>
                  </a:lnTo>
                  <a:lnTo>
                    <a:pt x="4889551" y="964171"/>
                  </a:lnTo>
                  <a:lnTo>
                    <a:pt x="4887379" y="963510"/>
                  </a:lnTo>
                  <a:lnTo>
                    <a:pt x="4887607" y="964171"/>
                  </a:lnTo>
                  <a:lnTo>
                    <a:pt x="4886845" y="963358"/>
                  </a:lnTo>
                  <a:lnTo>
                    <a:pt x="4885309" y="962901"/>
                  </a:lnTo>
                  <a:lnTo>
                    <a:pt x="4886426" y="962901"/>
                  </a:lnTo>
                  <a:lnTo>
                    <a:pt x="4884051" y="960361"/>
                  </a:lnTo>
                  <a:lnTo>
                    <a:pt x="4883924" y="959091"/>
                  </a:lnTo>
                  <a:lnTo>
                    <a:pt x="4883810" y="957821"/>
                  </a:lnTo>
                  <a:lnTo>
                    <a:pt x="4882019" y="955281"/>
                  </a:lnTo>
                  <a:lnTo>
                    <a:pt x="4879022" y="959091"/>
                  </a:lnTo>
                  <a:lnTo>
                    <a:pt x="4872685" y="954011"/>
                  </a:lnTo>
                  <a:lnTo>
                    <a:pt x="4867910" y="954011"/>
                  </a:lnTo>
                  <a:lnTo>
                    <a:pt x="4865954" y="947661"/>
                  </a:lnTo>
                  <a:lnTo>
                    <a:pt x="4873790" y="952741"/>
                  </a:lnTo>
                  <a:lnTo>
                    <a:pt x="4874120" y="951471"/>
                  </a:lnTo>
                  <a:lnTo>
                    <a:pt x="4874793" y="948931"/>
                  </a:lnTo>
                  <a:lnTo>
                    <a:pt x="4872901" y="951471"/>
                  </a:lnTo>
                  <a:lnTo>
                    <a:pt x="4864836" y="943851"/>
                  </a:lnTo>
                  <a:lnTo>
                    <a:pt x="4864544" y="947661"/>
                  </a:lnTo>
                  <a:lnTo>
                    <a:pt x="4863274" y="943851"/>
                  </a:lnTo>
                  <a:lnTo>
                    <a:pt x="4862842" y="942581"/>
                  </a:lnTo>
                  <a:lnTo>
                    <a:pt x="4862474" y="943851"/>
                  </a:lnTo>
                  <a:lnTo>
                    <a:pt x="4863046" y="940041"/>
                  </a:lnTo>
                  <a:lnTo>
                    <a:pt x="4859020" y="943851"/>
                  </a:lnTo>
                  <a:lnTo>
                    <a:pt x="4859388" y="937501"/>
                  </a:lnTo>
                  <a:lnTo>
                    <a:pt x="4854499" y="937501"/>
                  </a:lnTo>
                  <a:lnTo>
                    <a:pt x="4851476" y="931151"/>
                  </a:lnTo>
                  <a:lnTo>
                    <a:pt x="4856467" y="933691"/>
                  </a:lnTo>
                  <a:lnTo>
                    <a:pt x="4852390" y="931151"/>
                  </a:lnTo>
                  <a:lnTo>
                    <a:pt x="4850346" y="929881"/>
                  </a:lnTo>
                  <a:lnTo>
                    <a:pt x="4849761" y="928103"/>
                  </a:lnTo>
                  <a:lnTo>
                    <a:pt x="4849749" y="929881"/>
                  </a:lnTo>
                  <a:lnTo>
                    <a:pt x="4847120" y="929881"/>
                  </a:lnTo>
                  <a:lnTo>
                    <a:pt x="4843665" y="927341"/>
                  </a:lnTo>
                  <a:lnTo>
                    <a:pt x="4840211" y="924801"/>
                  </a:lnTo>
                  <a:lnTo>
                    <a:pt x="4846294" y="924801"/>
                  </a:lnTo>
                  <a:lnTo>
                    <a:pt x="4845634" y="920991"/>
                  </a:lnTo>
                  <a:lnTo>
                    <a:pt x="4841087" y="918451"/>
                  </a:lnTo>
                  <a:lnTo>
                    <a:pt x="4835639" y="918451"/>
                  </a:lnTo>
                  <a:lnTo>
                    <a:pt x="4833086" y="914641"/>
                  </a:lnTo>
                  <a:lnTo>
                    <a:pt x="4833353" y="914641"/>
                  </a:lnTo>
                  <a:lnTo>
                    <a:pt x="4832997" y="913371"/>
                  </a:lnTo>
                  <a:lnTo>
                    <a:pt x="4834217" y="913371"/>
                  </a:lnTo>
                  <a:lnTo>
                    <a:pt x="4828032" y="910831"/>
                  </a:lnTo>
                  <a:lnTo>
                    <a:pt x="4822736" y="900671"/>
                  </a:lnTo>
                  <a:lnTo>
                    <a:pt x="4815662" y="898131"/>
                  </a:lnTo>
                  <a:lnTo>
                    <a:pt x="4815649" y="897470"/>
                  </a:lnTo>
                  <a:lnTo>
                    <a:pt x="4815027" y="899401"/>
                  </a:lnTo>
                  <a:lnTo>
                    <a:pt x="4813617" y="900671"/>
                  </a:lnTo>
                  <a:lnTo>
                    <a:pt x="4812398" y="900671"/>
                  </a:lnTo>
                  <a:lnTo>
                    <a:pt x="4810252" y="898131"/>
                  </a:lnTo>
                  <a:lnTo>
                    <a:pt x="4806581" y="898131"/>
                  </a:lnTo>
                  <a:lnTo>
                    <a:pt x="4807763" y="895591"/>
                  </a:lnTo>
                  <a:lnTo>
                    <a:pt x="4808994" y="896861"/>
                  </a:lnTo>
                  <a:lnTo>
                    <a:pt x="4811128" y="896861"/>
                  </a:lnTo>
                  <a:lnTo>
                    <a:pt x="4809604" y="895591"/>
                  </a:lnTo>
                  <a:lnTo>
                    <a:pt x="4808067" y="894321"/>
                  </a:lnTo>
                  <a:lnTo>
                    <a:pt x="4808652" y="891781"/>
                  </a:lnTo>
                  <a:lnTo>
                    <a:pt x="4808690" y="891654"/>
                  </a:lnTo>
                  <a:lnTo>
                    <a:pt x="4807559" y="890828"/>
                  </a:lnTo>
                  <a:lnTo>
                    <a:pt x="4807191" y="889025"/>
                  </a:lnTo>
                  <a:lnTo>
                    <a:pt x="4807191" y="890562"/>
                  </a:lnTo>
                  <a:lnTo>
                    <a:pt x="4803660" y="887971"/>
                  </a:lnTo>
                  <a:lnTo>
                    <a:pt x="4801921" y="886701"/>
                  </a:lnTo>
                  <a:lnTo>
                    <a:pt x="4799622" y="882891"/>
                  </a:lnTo>
                  <a:lnTo>
                    <a:pt x="4801108" y="880351"/>
                  </a:lnTo>
                  <a:lnTo>
                    <a:pt x="4801857" y="879081"/>
                  </a:lnTo>
                  <a:lnTo>
                    <a:pt x="4807191" y="890562"/>
                  </a:lnTo>
                  <a:lnTo>
                    <a:pt x="4807191" y="889025"/>
                  </a:lnTo>
                  <a:lnTo>
                    <a:pt x="4806200" y="884161"/>
                  </a:lnTo>
                  <a:lnTo>
                    <a:pt x="4809858" y="890511"/>
                  </a:lnTo>
                  <a:lnTo>
                    <a:pt x="4810607" y="887971"/>
                  </a:lnTo>
                  <a:lnTo>
                    <a:pt x="4811623" y="889241"/>
                  </a:lnTo>
                  <a:lnTo>
                    <a:pt x="4812741" y="889241"/>
                  </a:lnTo>
                  <a:lnTo>
                    <a:pt x="4813287" y="887971"/>
                  </a:lnTo>
                  <a:lnTo>
                    <a:pt x="4813820" y="886701"/>
                  </a:lnTo>
                  <a:lnTo>
                    <a:pt x="4812322" y="884161"/>
                  </a:lnTo>
                  <a:lnTo>
                    <a:pt x="4808563" y="877811"/>
                  </a:lnTo>
                  <a:lnTo>
                    <a:pt x="4805375" y="879081"/>
                  </a:lnTo>
                  <a:lnTo>
                    <a:pt x="4801743" y="872731"/>
                  </a:lnTo>
                  <a:lnTo>
                    <a:pt x="4800282" y="870191"/>
                  </a:lnTo>
                  <a:lnTo>
                    <a:pt x="4797374" y="868921"/>
                  </a:lnTo>
                  <a:lnTo>
                    <a:pt x="4798326" y="872731"/>
                  </a:lnTo>
                  <a:lnTo>
                    <a:pt x="4795405" y="871461"/>
                  </a:lnTo>
                  <a:lnTo>
                    <a:pt x="4794453" y="870191"/>
                  </a:lnTo>
                  <a:lnTo>
                    <a:pt x="4790668" y="865111"/>
                  </a:lnTo>
                  <a:lnTo>
                    <a:pt x="4790491" y="861301"/>
                  </a:lnTo>
                  <a:lnTo>
                    <a:pt x="4790503" y="854951"/>
                  </a:lnTo>
                  <a:lnTo>
                    <a:pt x="4786706" y="849871"/>
                  </a:lnTo>
                  <a:lnTo>
                    <a:pt x="4783239" y="848601"/>
                  </a:lnTo>
                  <a:lnTo>
                    <a:pt x="4778819" y="849871"/>
                  </a:lnTo>
                  <a:lnTo>
                    <a:pt x="4776851" y="842251"/>
                  </a:lnTo>
                  <a:lnTo>
                    <a:pt x="4781689" y="842251"/>
                  </a:lnTo>
                  <a:lnTo>
                    <a:pt x="4778438" y="838441"/>
                  </a:lnTo>
                  <a:lnTo>
                    <a:pt x="4775670" y="837171"/>
                  </a:lnTo>
                  <a:lnTo>
                    <a:pt x="4773282" y="835901"/>
                  </a:lnTo>
                  <a:lnTo>
                    <a:pt x="4771999" y="832091"/>
                  </a:lnTo>
                  <a:lnTo>
                    <a:pt x="4771847" y="831621"/>
                  </a:lnTo>
                  <a:lnTo>
                    <a:pt x="4771479" y="832091"/>
                  </a:lnTo>
                  <a:lnTo>
                    <a:pt x="4768977" y="827011"/>
                  </a:lnTo>
                  <a:lnTo>
                    <a:pt x="4771631" y="824471"/>
                  </a:lnTo>
                  <a:lnTo>
                    <a:pt x="4767364" y="818121"/>
                  </a:lnTo>
                  <a:lnTo>
                    <a:pt x="4763478" y="811771"/>
                  </a:lnTo>
                  <a:lnTo>
                    <a:pt x="4759617" y="805421"/>
                  </a:lnTo>
                  <a:lnTo>
                    <a:pt x="4736477" y="805421"/>
                  </a:lnTo>
                  <a:lnTo>
                    <a:pt x="4736287" y="805421"/>
                  </a:lnTo>
                  <a:lnTo>
                    <a:pt x="4737062" y="806691"/>
                  </a:lnTo>
                  <a:lnTo>
                    <a:pt x="4738014" y="807961"/>
                  </a:lnTo>
                  <a:lnTo>
                    <a:pt x="4738459" y="810501"/>
                  </a:lnTo>
                  <a:lnTo>
                    <a:pt x="4738713" y="811771"/>
                  </a:lnTo>
                  <a:lnTo>
                    <a:pt x="4739500" y="814311"/>
                  </a:lnTo>
                  <a:lnTo>
                    <a:pt x="4737773" y="815581"/>
                  </a:lnTo>
                  <a:lnTo>
                    <a:pt x="4741926" y="821931"/>
                  </a:lnTo>
                  <a:lnTo>
                    <a:pt x="4743348" y="825741"/>
                  </a:lnTo>
                  <a:lnTo>
                    <a:pt x="4745888" y="823201"/>
                  </a:lnTo>
                  <a:lnTo>
                    <a:pt x="4747463" y="828281"/>
                  </a:lnTo>
                  <a:lnTo>
                    <a:pt x="4747780" y="823201"/>
                  </a:lnTo>
                  <a:lnTo>
                    <a:pt x="4747171" y="823201"/>
                  </a:lnTo>
                  <a:lnTo>
                    <a:pt x="4746053" y="820661"/>
                  </a:lnTo>
                  <a:lnTo>
                    <a:pt x="4745736" y="820661"/>
                  </a:lnTo>
                  <a:lnTo>
                    <a:pt x="4745431" y="819391"/>
                  </a:lnTo>
                  <a:lnTo>
                    <a:pt x="4744936" y="818121"/>
                  </a:lnTo>
                  <a:lnTo>
                    <a:pt x="4744415" y="816851"/>
                  </a:lnTo>
                  <a:lnTo>
                    <a:pt x="4742916" y="814311"/>
                  </a:lnTo>
                  <a:lnTo>
                    <a:pt x="4742015" y="812596"/>
                  </a:lnTo>
                  <a:lnTo>
                    <a:pt x="4742015" y="818121"/>
                  </a:lnTo>
                  <a:lnTo>
                    <a:pt x="4740707" y="818121"/>
                  </a:lnTo>
                  <a:lnTo>
                    <a:pt x="4739297" y="816851"/>
                  </a:lnTo>
                  <a:lnTo>
                    <a:pt x="4739487" y="815581"/>
                  </a:lnTo>
                  <a:lnTo>
                    <a:pt x="4739906" y="814311"/>
                  </a:lnTo>
                  <a:lnTo>
                    <a:pt x="4740427" y="815581"/>
                  </a:lnTo>
                  <a:lnTo>
                    <a:pt x="4741075" y="816851"/>
                  </a:lnTo>
                  <a:lnTo>
                    <a:pt x="4742015" y="818121"/>
                  </a:lnTo>
                  <a:lnTo>
                    <a:pt x="4742015" y="812596"/>
                  </a:lnTo>
                  <a:lnTo>
                    <a:pt x="4741583" y="811771"/>
                  </a:lnTo>
                  <a:lnTo>
                    <a:pt x="4743983" y="813041"/>
                  </a:lnTo>
                  <a:lnTo>
                    <a:pt x="4746498" y="815581"/>
                  </a:lnTo>
                  <a:lnTo>
                    <a:pt x="4746650" y="819277"/>
                  </a:lnTo>
                  <a:lnTo>
                    <a:pt x="4745456" y="818908"/>
                  </a:lnTo>
                  <a:lnTo>
                    <a:pt x="4745660" y="819289"/>
                  </a:lnTo>
                  <a:lnTo>
                    <a:pt x="4745863" y="819683"/>
                  </a:lnTo>
                  <a:lnTo>
                    <a:pt x="4746053" y="820039"/>
                  </a:lnTo>
                  <a:lnTo>
                    <a:pt x="4746256" y="820331"/>
                  </a:lnTo>
                  <a:lnTo>
                    <a:pt x="4746447" y="820445"/>
                  </a:lnTo>
                  <a:lnTo>
                    <a:pt x="4746663" y="820826"/>
                  </a:lnTo>
                  <a:lnTo>
                    <a:pt x="4746688" y="820280"/>
                  </a:lnTo>
                  <a:lnTo>
                    <a:pt x="4746701" y="819785"/>
                  </a:lnTo>
                  <a:lnTo>
                    <a:pt x="4746663" y="819404"/>
                  </a:lnTo>
                  <a:lnTo>
                    <a:pt x="4749165" y="820661"/>
                  </a:lnTo>
                  <a:lnTo>
                    <a:pt x="4751756" y="821931"/>
                  </a:lnTo>
                  <a:lnTo>
                    <a:pt x="4753064" y="821931"/>
                  </a:lnTo>
                  <a:lnTo>
                    <a:pt x="4751286" y="828281"/>
                  </a:lnTo>
                  <a:lnTo>
                    <a:pt x="4753699" y="838441"/>
                  </a:lnTo>
                  <a:lnTo>
                    <a:pt x="4752149" y="839711"/>
                  </a:lnTo>
                  <a:lnTo>
                    <a:pt x="4757115" y="847331"/>
                  </a:lnTo>
                  <a:lnTo>
                    <a:pt x="4762436" y="854951"/>
                  </a:lnTo>
                  <a:lnTo>
                    <a:pt x="4768088" y="861301"/>
                  </a:lnTo>
                  <a:lnTo>
                    <a:pt x="4774069" y="865111"/>
                  </a:lnTo>
                  <a:lnTo>
                    <a:pt x="4776254" y="867651"/>
                  </a:lnTo>
                  <a:lnTo>
                    <a:pt x="4774654" y="868921"/>
                  </a:lnTo>
                  <a:lnTo>
                    <a:pt x="4774552" y="870191"/>
                  </a:lnTo>
                  <a:lnTo>
                    <a:pt x="4773104" y="868934"/>
                  </a:lnTo>
                  <a:lnTo>
                    <a:pt x="4775352" y="871461"/>
                  </a:lnTo>
                  <a:lnTo>
                    <a:pt x="4781474" y="881621"/>
                  </a:lnTo>
                  <a:lnTo>
                    <a:pt x="4785436" y="880351"/>
                  </a:lnTo>
                  <a:lnTo>
                    <a:pt x="4785931" y="884161"/>
                  </a:lnTo>
                  <a:lnTo>
                    <a:pt x="4784052" y="884161"/>
                  </a:lnTo>
                  <a:lnTo>
                    <a:pt x="4786693" y="887971"/>
                  </a:lnTo>
                  <a:lnTo>
                    <a:pt x="4808588" y="912101"/>
                  </a:lnTo>
                  <a:lnTo>
                    <a:pt x="4813846" y="917181"/>
                  </a:lnTo>
                  <a:lnTo>
                    <a:pt x="4818672" y="922261"/>
                  </a:lnTo>
                  <a:lnTo>
                    <a:pt x="4822799" y="929881"/>
                  </a:lnTo>
                  <a:lnTo>
                    <a:pt x="4821694" y="927341"/>
                  </a:lnTo>
                  <a:lnTo>
                    <a:pt x="4821948" y="927341"/>
                  </a:lnTo>
                  <a:lnTo>
                    <a:pt x="4835207" y="942581"/>
                  </a:lnTo>
                  <a:lnTo>
                    <a:pt x="4850473" y="955281"/>
                  </a:lnTo>
                  <a:lnTo>
                    <a:pt x="4880470" y="981951"/>
                  </a:lnTo>
                  <a:lnTo>
                    <a:pt x="4885741" y="988301"/>
                  </a:lnTo>
                  <a:lnTo>
                    <a:pt x="4887925" y="985761"/>
                  </a:lnTo>
                  <a:lnTo>
                    <a:pt x="4892700" y="987031"/>
                  </a:lnTo>
                  <a:lnTo>
                    <a:pt x="4892230" y="990841"/>
                  </a:lnTo>
                  <a:lnTo>
                    <a:pt x="4900676" y="992111"/>
                  </a:lnTo>
                  <a:lnTo>
                    <a:pt x="4907178" y="995921"/>
                  </a:lnTo>
                  <a:lnTo>
                    <a:pt x="4912385" y="1002271"/>
                  </a:lnTo>
                  <a:lnTo>
                    <a:pt x="4918405" y="1007351"/>
                  </a:lnTo>
                  <a:lnTo>
                    <a:pt x="4927320" y="1011161"/>
                  </a:lnTo>
                  <a:lnTo>
                    <a:pt x="4926787" y="1008621"/>
                  </a:lnTo>
                  <a:lnTo>
                    <a:pt x="4930965" y="1011161"/>
                  </a:lnTo>
                  <a:lnTo>
                    <a:pt x="4941189" y="1014971"/>
                  </a:lnTo>
                  <a:lnTo>
                    <a:pt x="4940262" y="1016241"/>
                  </a:lnTo>
                  <a:lnTo>
                    <a:pt x="4941811" y="1016241"/>
                  </a:lnTo>
                  <a:lnTo>
                    <a:pt x="4943056" y="1017511"/>
                  </a:lnTo>
                  <a:lnTo>
                    <a:pt x="4942459" y="1018781"/>
                  </a:lnTo>
                  <a:lnTo>
                    <a:pt x="4954702" y="1021321"/>
                  </a:lnTo>
                  <a:lnTo>
                    <a:pt x="4957648" y="1025131"/>
                  </a:lnTo>
                  <a:lnTo>
                    <a:pt x="4957203" y="1027671"/>
                  </a:lnTo>
                  <a:lnTo>
                    <a:pt x="4957648" y="1030211"/>
                  </a:lnTo>
                  <a:lnTo>
                    <a:pt x="4963223" y="1032751"/>
                  </a:lnTo>
                  <a:lnTo>
                    <a:pt x="4968291" y="1034021"/>
                  </a:lnTo>
                  <a:lnTo>
                    <a:pt x="4978641" y="1034021"/>
                  </a:lnTo>
                  <a:lnTo>
                    <a:pt x="4977244" y="1032751"/>
                  </a:lnTo>
                  <a:lnTo>
                    <a:pt x="4975364" y="1031481"/>
                  </a:lnTo>
                  <a:lnTo>
                    <a:pt x="4972748" y="1030211"/>
                  </a:lnTo>
                  <a:lnTo>
                    <a:pt x="4973244" y="1027671"/>
                  </a:lnTo>
                  <a:lnTo>
                    <a:pt x="4977600" y="1028877"/>
                  </a:lnTo>
                  <a:lnTo>
                    <a:pt x="4977257" y="1029423"/>
                  </a:lnTo>
                  <a:lnTo>
                    <a:pt x="4977066" y="1029919"/>
                  </a:lnTo>
                  <a:lnTo>
                    <a:pt x="4978768" y="1028687"/>
                  </a:lnTo>
                  <a:lnTo>
                    <a:pt x="4978120" y="1028547"/>
                  </a:lnTo>
                  <a:lnTo>
                    <a:pt x="4978730" y="1027671"/>
                  </a:lnTo>
                  <a:lnTo>
                    <a:pt x="4980457" y="1025131"/>
                  </a:lnTo>
                  <a:lnTo>
                    <a:pt x="4985410" y="1021321"/>
                  </a:lnTo>
                  <a:close/>
                </a:path>
                <a:path w="5273675" h="1034414">
                  <a:moveTo>
                    <a:pt x="5017236" y="407225"/>
                  </a:moveTo>
                  <a:lnTo>
                    <a:pt x="5015166" y="405371"/>
                  </a:lnTo>
                  <a:lnTo>
                    <a:pt x="5012893" y="405371"/>
                  </a:lnTo>
                  <a:lnTo>
                    <a:pt x="5017236" y="407225"/>
                  </a:lnTo>
                  <a:close/>
                </a:path>
                <a:path w="5273675" h="1034414">
                  <a:moveTo>
                    <a:pt x="5018798" y="62814"/>
                  </a:moveTo>
                  <a:lnTo>
                    <a:pt x="5018494" y="62509"/>
                  </a:lnTo>
                  <a:lnTo>
                    <a:pt x="5018113" y="62280"/>
                  </a:lnTo>
                  <a:lnTo>
                    <a:pt x="5017782" y="62204"/>
                  </a:lnTo>
                  <a:lnTo>
                    <a:pt x="5017986" y="62509"/>
                  </a:lnTo>
                  <a:lnTo>
                    <a:pt x="5018354" y="62699"/>
                  </a:lnTo>
                  <a:lnTo>
                    <a:pt x="5018798" y="62814"/>
                  </a:lnTo>
                  <a:close/>
                </a:path>
                <a:path w="5273675" h="1034414">
                  <a:moveTo>
                    <a:pt x="5027130" y="415531"/>
                  </a:moveTo>
                  <a:lnTo>
                    <a:pt x="5024513" y="411721"/>
                  </a:lnTo>
                  <a:lnTo>
                    <a:pt x="5021046" y="407911"/>
                  </a:lnTo>
                  <a:lnTo>
                    <a:pt x="5017579" y="404101"/>
                  </a:lnTo>
                  <a:lnTo>
                    <a:pt x="5014506" y="404101"/>
                  </a:lnTo>
                  <a:lnTo>
                    <a:pt x="5015941" y="405371"/>
                  </a:lnTo>
                  <a:lnTo>
                    <a:pt x="5018163" y="405371"/>
                  </a:lnTo>
                  <a:lnTo>
                    <a:pt x="5018811" y="407911"/>
                  </a:lnTo>
                  <a:lnTo>
                    <a:pt x="5017236" y="407225"/>
                  </a:lnTo>
                  <a:lnTo>
                    <a:pt x="5022227" y="411721"/>
                  </a:lnTo>
                  <a:lnTo>
                    <a:pt x="5027130" y="415531"/>
                  </a:lnTo>
                  <a:close/>
                </a:path>
                <a:path w="5273675" h="1034414">
                  <a:moveTo>
                    <a:pt x="5031524" y="63741"/>
                  </a:moveTo>
                  <a:lnTo>
                    <a:pt x="5030978" y="63322"/>
                  </a:lnTo>
                  <a:lnTo>
                    <a:pt x="5030648" y="64109"/>
                  </a:lnTo>
                  <a:lnTo>
                    <a:pt x="5031524" y="63741"/>
                  </a:lnTo>
                  <a:close/>
                </a:path>
                <a:path w="5273675" h="1034414">
                  <a:moveTo>
                    <a:pt x="5034000" y="61201"/>
                  </a:moveTo>
                  <a:lnTo>
                    <a:pt x="5032286" y="63461"/>
                  </a:lnTo>
                  <a:lnTo>
                    <a:pt x="5033378" y="62471"/>
                  </a:lnTo>
                  <a:lnTo>
                    <a:pt x="5034000" y="61201"/>
                  </a:lnTo>
                  <a:close/>
                </a:path>
                <a:path w="5273675" h="1034414">
                  <a:moveTo>
                    <a:pt x="5036426" y="428091"/>
                  </a:moveTo>
                  <a:lnTo>
                    <a:pt x="5034864" y="423913"/>
                  </a:lnTo>
                  <a:lnTo>
                    <a:pt x="5032045" y="422681"/>
                  </a:lnTo>
                  <a:lnTo>
                    <a:pt x="5033797" y="425640"/>
                  </a:lnTo>
                  <a:lnTo>
                    <a:pt x="5034648" y="429158"/>
                  </a:lnTo>
                  <a:lnTo>
                    <a:pt x="5035982" y="430352"/>
                  </a:lnTo>
                  <a:lnTo>
                    <a:pt x="5036426" y="428091"/>
                  </a:lnTo>
                  <a:close/>
                </a:path>
                <a:path w="5273675" h="1034414">
                  <a:moveTo>
                    <a:pt x="5048783" y="472046"/>
                  </a:moveTo>
                  <a:lnTo>
                    <a:pt x="5047272" y="471411"/>
                  </a:lnTo>
                  <a:lnTo>
                    <a:pt x="5047818" y="473544"/>
                  </a:lnTo>
                  <a:lnTo>
                    <a:pt x="5048783" y="472046"/>
                  </a:lnTo>
                  <a:close/>
                </a:path>
                <a:path w="5273675" h="1034414">
                  <a:moveTo>
                    <a:pt x="5051628" y="472681"/>
                  </a:moveTo>
                  <a:lnTo>
                    <a:pt x="5050828" y="468871"/>
                  </a:lnTo>
                  <a:lnTo>
                    <a:pt x="5048783" y="472046"/>
                  </a:lnTo>
                  <a:lnTo>
                    <a:pt x="5050256" y="472681"/>
                  </a:lnTo>
                  <a:lnTo>
                    <a:pt x="5049037" y="475221"/>
                  </a:lnTo>
                  <a:lnTo>
                    <a:pt x="5051628" y="472681"/>
                  </a:lnTo>
                  <a:close/>
                </a:path>
                <a:path w="5273675" h="1034414">
                  <a:moveTo>
                    <a:pt x="5057953" y="41084"/>
                  </a:moveTo>
                  <a:lnTo>
                    <a:pt x="5056162" y="43408"/>
                  </a:lnTo>
                  <a:lnTo>
                    <a:pt x="5057457" y="42837"/>
                  </a:lnTo>
                  <a:lnTo>
                    <a:pt x="5057673" y="42316"/>
                  </a:lnTo>
                  <a:lnTo>
                    <a:pt x="5057826" y="41732"/>
                  </a:lnTo>
                  <a:lnTo>
                    <a:pt x="5057953" y="41084"/>
                  </a:lnTo>
                  <a:close/>
                </a:path>
                <a:path w="5273675" h="1034414">
                  <a:moveTo>
                    <a:pt x="5070056" y="52768"/>
                  </a:moveTo>
                  <a:lnTo>
                    <a:pt x="5069941" y="52603"/>
                  </a:lnTo>
                  <a:lnTo>
                    <a:pt x="5069421" y="52527"/>
                  </a:lnTo>
                  <a:lnTo>
                    <a:pt x="5068811" y="52489"/>
                  </a:lnTo>
                  <a:lnTo>
                    <a:pt x="5069052" y="52666"/>
                  </a:lnTo>
                  <a:lnTo>
                    <a:pt x="5069433" y="52793"/>
                  </a:lnTo>
                  <a:lnTo>
                    <a:pt x="5070056" y="52768"/>
                  </a:lnTo>
                  <a:close/>
                </a:path>
                <a:path w="5273675" h="1034414">
                  <a:moveTo>
                    <a:pt x="5072431" y="38341"/>
                  </a:moveTo>
                  <a:lnTo>
                    <a:pt x="5072392" y="37071"/>
                  </a:lnTo>
                  <a:lnTo>
                    <a:pt x="5072405" y="38341"/>
                  </a:lnTo>
                  <a:close/>
                </a:path>
                <a:path w="5273675" h="1034414">
                  <a:moveTo>
                    <a:pt x="5112131" y="24320"/>
                  </a:moveTo>
                  <a:lnTo>
                    <a:pt x="5112004" y="23787"/>
                  </a:lnTo>
                  <a:lnTo>
                    <a:pt x="5111648" y="23190"/>
                  </a:lnTo>
                  <a:lnTo>
                    <a:pt x="5110988" y="22491"/>
                  </a:lnTo>
                  <a:lnTo>
                    <a:pt x="5109680" y="22745"/>
                  </a:lnTo>
                  <a:lnTo>
                    <a:pt x="5110048" y="25704"/>
                  </a:lnTo>
                  <a:lnTo>
                    <a:pt x="5109934" y="27076"/>
                  </a:lnTo>
                  <a:lnTo>
                    <a:pt x="5110315" y="25704"/>
                  </a:lnTo>
                  <a:lnTo>
                    <a:pt x="5111077" y="24879"/>
                  </a:lnTo>
                  <a:lnTo>
                    <a:pt x="5112131" y="24320"/>
                  </a:lnTo>
                  <a:close/>
                </a:path>
                <a:path w="5273675" h="1034414">
                  <a:moveTo>
                    <a:pt x="5124628" y="19799"/>
                  </a:moveTo>
                  <a:lnTo>
                    <a:pt x="5119522" y="19964"/>
                  </a:lnTo>
                  <a:lnTo>
                    <a:pt x="5119611" y="19278"/>
                  </a:lnTo>
                  <a:lnTo>
                    <a:pt x="5116817" y="21082"/>
                  </a:lnTo>
                  <a:lnTo>
                    <a:pt x="5116169" y="21513"/>
                  </a:lnTo>
                  <a:lnTo>
                    <a:pt x="5119992" y="21551"/>
                  </a:lnTo>
                  <a:lnTo>
                    <a:pt x="5124628" y="19799"/>
                  </a:lnTo>
                  <a:close/>
                </a:path>
                <a:path w="5273675" h="1034414">
                  <a:moveTo>
                    <a:pt x="5146840" y="20561"/>
                  </a:moveTo>
                  <a:lnTo>
                    <a:pt x="5141950" y="22123"/>
                  </a:lnTo>
                  <a:lnTo>
                    <a:pt x="5142128" y="22504"/>
                  </a:lnTo>
                  <a:lnTo>
                    <a:pt x="5146840" y="20561"/>
                  </a:lnTo>
                  <a:close/>
                </a:path>
                <a:path w="5273675" h="1034414">
                  <a:moveTo>
                    <a:pt x="5148986" y="30721"/>
                  </a:moveTo>
                  <a:lnTo>
                    <a:pt x="5147030" y="31343"/>
                  </a:lnTo>
                  <a:lnTo>
                    <a:pt x="5146929" y="31991"/>
                  </a:lnTo>
                  <a:lnTo>
                    <a:pt x="5148834" y="31635"/>
                  </a:lnTo>
                  <a:lnTo>
                    <a:pt x="5148986" y="30721"/>
                  </a:lnTo>
                  <a:close/>
                </a:path>
                <a:path w="5273675" h="1034414">
                  <a:moveTo>
                    <a:pt x="5153825" y="30721"/>
                  </a:moveTo>
                  <a:lnTo>
                    <a:pt x="5148834" y="31635"/>
                  </a:lnTo>
                  <a:lnTo>
                    <a:pt x="5148567" y="33261"/>
                  </a:lnTo>
                  <a:lnTo>
                    <a:pt x="5153825" y="30721"/>
                  </a:lnTo>
                  <a:close/>
                </a:path>
                <a:path w="5273675" h="1034414">
                  <a:moveTo>
                    <a:pt x="5157165" y="15976"/>
                  </a:moveTo>
                  <a:lnTo>
                    <a:pt x="5153050" y="14020"/>
                  </a:lnTo>
                  <a:lnTo>
                    <a:pt x="5157114" y="13004"/>
                  </a:lnTo>
                  <a:lnTo>
                    <a:pt x="5152301" y="12827"/>
                  </a:lnTo>
                  <a:lnTo>
                    <a:pt x="5152529" y="13779"/>
                  </a:lnTo>
                  <a:lnTo>
                    <a:pt x="5152771" y="15290"/>
                  </a:lnTo>
                  <a:lnTo>
                    <a:pt x="5148034" y="16776"/>
                  </a:lnTo>
                  <a:lnTo>
                    <a:pt x="5157165" y="15976"/>
                  </a:lnTo>
                  <a:close/>
                </a:path>
                <a:path w="5273675" h="1034414">
                  <a:moveTo>
                    <a:pt x="5162067" y="18021"/>
                  </a:moveTo>
                  <a:lnTo>
                    <a:pt x="5160772" y="18021"/>
                  </a:lnTo>
                  <a:lnTo>
                    <a:pt x="5161038" y="16751"/>
                  </a:lnTo>
                  <a:lnTo>
                    <a:pt x="5156619" y="19291"/>
                  </a:lnTo>
                  <a:lnTo>
                    <a:pt x="5162067" y="18021"/>
                  </a:lnTo>
                  <a:close/>
                </a:path>
                <a:path w="5273675" h="1034414">
                  <a:moveTo>
                    <a:pt x="5182527" y="12941"/>
                  </a:moveTo>
                  <a:lnTo>
                    <a:pt x="5181803" y="12941"/>
                  </a:lnTo>
                  <a:lnTo>
                    <a:pt x="5181981" y="13068"/>
                  </a:lnTo>
                  <a:lnTo>
                    <a:pt x="5182527" y="12941"/>
                  </a:lnTo>
                  <a:close/>
                </a:path>
                <a:path w="5273675" h="1034414">
                  <a:moveTo>
                    <a:pt x="5202313" y="24955"/>
                  </a:moveTo>
                  <a:lnTo>
                    <a:pt x="5196484" y="21615"/>
                  </a:lnTo>
                  <a:lnTo>
                    <a:pt x="5194236" y="23583"/>
                  </a:lnTo>
                  <a:lnTo>
                    <a:pt x="5196776" y="23634"/>
                  </a:lnTo>
                  <a:lnTo>
                    <a:pt x="5200713" y="25387"/>
                  </a:lnTo>
                  <a:lnTo>
                    <a:pt x="5202313" y="24955"/>
                  </a:lnTo>
                  <a:close/>
                </a:path>
                <a:path w="5273675" h="1034414">
                  <a:moveTo>
                    <a:pt x="5202745" y="12941"/>
                  </a:moveTo>
                  <a:lnTo>
                    <a:pt x="5202618" y="12941"/>
                  </a:lnTo>
                  <a:lnTo>
                    <a:pt x="5202745" y="12941"/>
                  </a:lnTo>
                  <a:close/>
                </a:path>
                <a:path w="5273675" h="1034414">
                  <a:moveTo>
                    <a:pt x="5203495" y="24638"/>
                  </a:moveTo>
                  <a:lnTo>
                    <a:pt x="5202313" y="24955"/>
                  </a:lnTo>
                  <a:lnTo>
                    <a:pt x="5202910" y="25285"/>
                  </a:lnTo>
                  <a:lnTo>
                    <a:pt x="5203495" y="24638"/>
                  </a:lnTo>
                  <a:close/>
                </a:path>
                <a:path w="5273675" h="1034414">
                  <a:moveTo>
                    <a:pt x="5204345" y="11239"/>
                  </a:moveTo>
                  <a:lnTo>
                    <a:pt x="5203241" y="11595"/>
                  </a:lnTo>
                  <a:lnTo>
                    <a:pt x="5202745" y="11772"/>
                  </a:lnTo>
                  <a:lnTo>
                    <a:pt x="5204345" y="11239"/>
                  </a:lnTo>
                  <a:close/>
                </a:path>
                <a:path w="5273675" h="1034414">
                  <a:moveTo>
                    <a:pt x="5204434" y="23583"/>
                  </a:moveTo>
                  <a:lnTo>
                    <a:pt x="5203495" y="24638"/>
                  </a:lnTo>
                  <a:lnTo>
                    <a:pt x="5204168" y="24447"/>
                  </a:lnTo>
                  <a:lnTo>
                    <a:pt x="5204434" y="23583"/>
                  </a:lnTo>
                  <a:close/>
                </a:path>
                <a:path w="5273675" h="1034414">
                  <a:moveTo>
                    <a:pt x="5204765" y="22479"/>
                  </a:moveTo>
                  <a:lnTo>
                    <a:pt x="5204434" y="23583"/>
                  </a:lnTo>
                  <a:lnTo>
                    <a:pt x="5204638" y="23342"/>
                  </a:lnTo>
                  <a:lnTo>
                    <a:pt x="5204752" y="22987"/>
                  </a:lnTo>
                  <a:lnTo>
                    <a:pt x="5204765" y="22479"/>
                  </a:lnTo>
                  <a:close/>
                </a:path>
                <a:path w="5273675" h="1034414">
                  <a:moveTo>
                    <a:pt x="5214696" y="22682"/>
                  </a:moveTo>
                  <a:lnTo>
                    <a:pt x="5212372" y="22809"/>
                  </a:lnTo>
                  <a:lnTo>
                    <a:pt x="5213439" y="22860"/>
                  </a:lnTo>
                  <a:lnTo>
                    <a:pt x="5214150" y="22821"/>
                  </a:lnTo>
                  <a:lnTo>
                    <a:pt x="5214696" y="22682"/>
                  </a:lnTo>
                  <a:close/>
                </a:path>
                <a:path w="5273675" h="1034414">
                  <a:moveTo>
                    <a:pt x="5216423" y="21602"/>
                  </a:moveTo>
                  <a:lnTo>
                    <a:pt x="5216068" y="21361"/>
                  </a:lnTo>
                  <a:lnTo>
                    <a:pt x="5215826" y="22110"/>
                  </a:lnTo>
                  <a:lnTo>
                    <a:pt x="5215420" y="22491"/>
                  </a:lnTo>
                  <a:lnTo>
                    <a:pt x="5214696" y="22682"/>
                  </a:lnTo>
                  <a:lnTo>
                    <a:pt x="5215775" y="22529"/>
                  </a:lnTo>
                  <a:lnTo>
                    <a:pt x="5216296" y="22453"/>
                  </a:lnTo>
                  <a:lnTo>
                    <a:pt x="5216423" y="22021"/>
                  </a:lnTo>
                  <a:lnTo>
                    <a:pt x="5216423" y="21602"/>
                  </a:lnTo>
                  <a:close/>
                </a:path>
                <a:path w="5273675" h="1034414">
                  <a:moveTo>
                    <a:pt x="5218188" y="14211"/>
                  </a:moveTo>
                  <a:lnTo>
                    <a:pt x="5210988" y="18021"/>
                  </a:lnTo>
                  <a:lnTo>
                    <a:pt x="5209362" y="16751"/>
                  </a:lnTo>
                  <a:lnTo>
                    <a:pt x="5208155" y="14211"/>
                  </a:lnTo>
                  <a:lnTo>
                    <a:pt x="5211686" y="12941"/>
                  </a:lnTo>
                  <a:lnTo>
                    <a:pt x="5206377" y="11671"/>
                  </a:lnTo>
                  <a:lnTo>
                    <a:pt x="5207203" y="15481"/>
                  </a:lnTo>
                  <a:lnTo>
                    <a:pt x="5204904" y="14211"/>
                  </a:lnTo>
                  <a:lnTo>
                    <a:pt x="5202656" y="12966"/>
                  </a:lnTo>
                  <a:lnTo>
                    <a:pt x="5197780" y="14211"/>
                  </a:lnTo>
                  <a:lnTo>
                    <a:pt x="5198707" y="12941"/>
                  </a:lnTo>
                  <a:lnTo>
                    <a:pt x="5196713" y="11671"/>
                  </a:lnTo>
                  <a:lnTo>
                    <a:pt x="5199875" y="11671"/>
                  </a:lnTo>
                  <a:lnTo>
                    <a:pt x="5190515" y="9131"/>
                  </a:lnTo>
                  <a:lnTo>
                    <a:pt x="5185562" y="15481"/>
                  </a:lnTo>
                  <a:lnTo>
                    <a:pt x="5181981" y="13068"/>
                  </a:lnTo>
                  <a:lnTo>
                    <a:pt x="5177028" y="14211"/>
                  </a:lnTo>
                  <a:lnTo>
                    <a:pt x="5176342" y="15481"/>
                  </a:lnTo>
                  <a:lnTo>
                    <a:pt x="5176317" y="18021"/>
                  </a:lnTo>
                  <a:lnTo>
                    <a:pt x="5172824" y="20561"/>
                  </a:lnTo>
                  <a:lnTo>
                    <a:pt x="5165420" y="14211"/>
                  </a:lnTo>
                  <a:lnTo>
                    <a:pt x="5164658" y="18021"/>
                  </a:lnTo>
                  <a:lnTo>
                    <a:pt x="5162067" y="18021"/>
                  </a:lnTo>
                  <a:lnTo>
                    <a:pt x="5159654" y="20561"/>
                  </a:lnTo>
                  <a:lnTo>
                    <a:pt x="5152987" y="18021"/>
                  </a:lnTo>
                  <a:lnTo>
                    <a:pt x="5143017" y="24371"/>
                  </a:lnTo>
                  <a:lnTo>
                    <a:pt x="5142408" y="23101"/>
                  </a:lnTo>
                  <a:lnTo>
                    <a:pt x="5142128" y="22504"/>
                  </a:lnTo>
                  <a:lnTo>
                    <a:pt x="5140680" y="23101"/>
                  </a:lnTo>
                  <a:lnTo>
                    <a:pt x="5140325" y="22656"/>
                  </a:lnTo>
                  <a:lnTo>
                    <a:pt x="5141950" y="22123"/>
                  </a:lnTo>
                  <a:lnTo>
                    <a:pt x="5140604" y="19291"/>
                  </a:lnTo>
                  <a:lnTo>
                    <a:pt x="5139588" y="21590"/>
                  </a:lnTo>
                  <a:lnTo>
                    <a:pt x="5139652" y="21818"/>
                  </a:lnTo>
                  <a:lnTo>
                    <a:pt x="5139550" y="21678"/>
                  </a:lnTo>
                  <a:lnTo>
                    <a:pt x="5139487" y="21831"/>
                  </a:lnTo>
                  <a:lnTo>
                    <a:pt x="5139487" y="21590"/>
                  </a:lnTo>
                  <a:lnTo>
                    <a:pt x="5137658" y="19291"/>
                  </a:lnTo>
                  <a:lnTo>
                    <a:pt x="5133327" y="25641"/>
                  </a:lnTo>
                  <a:lnTo>
                    <a:pt x="5127256" y="25641"/>
                  </a:lnTo>
                  <a:lnTo>
                    <a:pt x="5128260" y="21831"/>
                  </a:lnTo>
                  <a:lnTo>
                    <a:pt x="5133924" y="21831"/>
                  </a:lnTo>
                  <a:lnTo>
                    <a:pt x="5127739" y="20561"/>
                  </a:lnTo>
                  <a:lnTo>
                    <a:pt x="5125555" y="26911"/>
                  </a:lnTo>
                  <a:lnTo>
                    <a:pt x="5116588" y="23101"/>
                  </a:lnTo>
                  <a:lnTo>
                    <a:pt x="5112131" y="24371"/>
                  </a:lnTo>
                  <a:lnTo>
                    <a:pt x="5113007" y="28181"/>
                  </a:lnTo>
                  <a:lnTo>
                    <a:pt x="5102390" y="29451"/>
                  </a:lnTo>
                  <a:lnTo>
                    <a:pt x="5095151" y="33261"/>
                  </a:lnTo>
                  <a:lnTo>
                    <a:pt x="5095189" y="31991"/>
                  </a:lnTo>
                  <a:lnTo>
                    <a:pt x="5079987" y="35801"/>
                  </a:lnTo>
                  <a:lnTo>
                    <a:pt x="5072431" y="38341"/>
                  </a:lnTo>
                  <a:lnTo>
                    <a:pt x="5072431" y="40881"/>
                  </a:lnTo>
                  <a:lnTo>
                    <a:pt x="5065052" y="43421"/>
                  </a:lnTo>
                  <a:lnTo>
                    <a:pt x="5060150" y="47231"/>
                  </a:lnTo>
                  <a:lnTo>
                    <a:pt x="5059400" y="44691"/>
                  </a:lnTo>
                  <a:lnTo>
                    <a:pt x="5059959" y="43421"/>
                  </a:lnTo>
                  <a:lnTo>
                    <a:pt x="5062398" y="40881"/>
                  </a:lnTo>
                  <a:lnTo>
                    <a:pt x="5057457" y="43421"/>
                  </a:lnTo>
                  <a:lnTo>
                    <a:pt x="5056797" y="44691"/>
                  </a:lnTo>
                  <a:lnTo>
                    <a:pt x="5055565" y="45961"/>
                  </a:lnTo>
                  <a:lnTo>
                    <a:pt x="5052631" y="48501"/>
                  </a:lnTo>
                  <a:lnTo>
                    <a:pt x="5052606" y="44691"/>
                  </a:lnTo>
                  <a:lnTo>
                    <a:pt x="5046142" y="48501"/>
                  </a:lnTo>
                  <a:lnTo>
                    <a:pt x="5041150" y="54851"/>
                  </a:lnTo>
                  <a:lnTo>
                    <a:pt x="5032197" y="57391"/>
                  </a:lnTo>
                  <a:lnTo>
                    <a:pt x="5033099" y="59931"/>
                  </a:lnTo>
                  <a:lnTo>
                    <a:pt x="5042141" y="59931"/>
                  </a:lnTo>
                  <a:lnTo>
                    <a:pt x="5034648" y="66281"/>
                  </a:lnTo>
                  <a:lnTo>
                    <a:pt x="5033632" y="65011"/>
                  </a:lnTo>
                  <a:lnTo>
                    <a:pt x="5032070" y="63741"/>
                  </a:lnTo>
                  <a:lnTo>
                    <a:pt x="5032286" y="63461"/>
                  </a:lnTo>
                  <a:lnTo>
                    <a:pt x="5031981" y="63741"/>
                  </a:lnTo>
                  <a:lnTo>
                    <a:pt x="5030267" y="65011"/>
                  </a:lnTo>
                  <a:lnTo>
                    <a:pt x="5030648" y="64109"/>
                  </a:lnTo>
                  <a:lnTo>
                    <a:pt x="5028552" y="65011"/>
                  </a:lnTo>
                  <a:lnTo>
                    <a:pt x="5027574" y="62471"/>
                  </a:lnTo>
                  <a:lnTo>
                    <a:pt x="5025695" y="65011"/>
                  </a:lnTo>
                  <a:lnTo>
                    <a:pt x="5025263" y="63741"/>
                  </a:lnTo>
                  <a:lnTo>
                    <a:pt x="5025898" y="62471"/>
                  </a:lnTo>
                  <a:lnTo>
                    <a:pt x="5027574" y="62471"/>
                  </a:lnTo>
                  <a:lnTo>
                    <a:pt x="5028209" y="62471"/>
                  </a:lnTo>
                  <a:lnTo>
                    <a:pt x="5028692" y="61556"/>
                  </a:lnTo>
                  <a:lnTo>
                    <a:pt x="5030978" y="63322"/>
                  </a:lnTo>
                  <a:lnTo>
                    <a:pt x="5031879" y="61201"/>
                  </a:lnTo>
                  <a:lnTo>
                    <a:pt x="5032413" y="59931"/>
                  </a:lnTo>
                  <a:lnTo>
                    <a:pt x="5028235" y="61201"/>
                  </a:lnTo>
                  <a:lnTo>
                    <a:pt x="5028438" y="61366"/>
                  </a:lnTo>
                  <a:lnTo>
                    <a:pt x="5025479" y="62471"/>
                  </a:lnTo>
                  <a:lnTo>
                    <a:pt x="5020932" y="63741"/>
                  </a:lnTo>
                  <a:lnTo>
                    <a:pt x="5019713" y="63741"/>
                  </a:lnTo>
                  <a:lnTo>
                    <a:pt x="5020246" y="66281"/>
                  </a:lnTo>
                  <a:lnTo>
                    <a:pt x="5018036" y="67551"/>
                  </a:lnTo>
                  <a:lnTo>
                    <a:pt x="5012080" y="71361"/>
                  </a:lnTo>
                  <a:lnTo>
                    <a:pt x="5014646" y="66281"/>
                  </a:lnTo>
                  <a:lnTo>
                    <a:pt x="5010543" y="67551"/>
                  </a:lnTo>
                  <a:lnTo>
                    <a:pt x="5009883" y="70091"/>
                  </a:lnTo>
                  <a:lnTo>
                    <a:pt x="5005222" y="71361"/>
                  </a:lnTo>
                  <a:lnTo>
                    <a:pt x="5006873" y="73901"/>
                  </a:lnTo>
                  <a:lnTo>
                    <a:pt x="5005121" y="75171"/>
                  </a:lnTo>
                  <a:lnTo>
                    <a:pt x="5003978" y="73901"/>
                  </a:lnTo>
                  <a:lnTo>
                    <a:pt x="5002809" y="73901"/>
                  </a:lnTo>
                  <a:lnTo>
                    <a:pt x="5000510" y="77711"/>
                  </a:lnTo>
                  <a:lnTo>
                    <a:pt x="4989030" y="85331"/>
                  </a:lnTo>
                  <a:lnTo>
                    <a:pt x="4992040" y="85331"/>
                  </a:lnTo>
                  <a:lnTo>
                    <a:pt x="4990909" y="85801"/>
                  </a:lnTo>
                  <a:lnTo>
                    <a:pt x="4989525" y="86512"/>
                  </a:lnTo>
                  <a:lnTo>
                    <a:pt x="4988090" y="87210"/>
                  </a:lnTo>
                  <a:lnTo>
                    <a:pt x="4988572" y="88328"/>
                  </a:lnTo>
                  <a:lnTo>
                    <a:pt x="4990401" y="86296"/>
                  </a:lnTo>
                  <a:lnTo>
                    <a:pt x="4992128" y="85331"/>
                  </a:lnTo>
                  <a:lnTo>
                    <a:pt x="4994364" y="85331"/>
                  </a:lnTo>
                  <a:lnTo>
                    <a:pt x="4995265" y="84061"/>
                  </a:lnTo>
                  <a:lnTo>
                    <a:pt x="4994846" y="85331"/>
                  </a:lnTo>
                  <a:lnTo>
                    <a:pt x="4988255" y="91681"/>
                  </a:lnTo>
                  <a:lnTo>
                    <a:pt x="4980660" y="96761"/>
                  </a:lnTo>
                  <a:lnTo>
                    <a:pt x="4973053" y="103111"/>
                  </a:lnTo>
                  <a:lnTo>
                    <a:pt x="4966386" y="109461"/>
                  </a:lnTo>
                  <a:lnTo>
                    <a:pt x="4965662" y="108191"/>
                  </a:lnTo>
                  <a:lnTo>
                    <a:pt x="4961394" y="114541"/>
                  </a:lnTo>
                  <a:lnTo>
                    <a:pt x="4954816" y="119621"/>
                  </a:lnTo>
                  <a:lnTo>
                    <a:pt x="4953152" y="124701"/>
                  </a:lnTo>
                  <a:lnTo>
                    <a:pt x="4951742" y="127241"/>
                  </a:lnTo>
                  <a:lnTo>
                    <a:pt x="4948415" y="127241"/>
                  </a:lnTo>
                  <a:lnTo>
                    <a:pt x="4948085" y="125971"/>
                  </a:lnTo>
                  <a:lnTo>
                    <a:pt x="4944935" y="131051"/>
                  </a:lnTo>
                  <a:lnTo>
                    <a:pt x="4945583" y="132321"/>
                  </a:lnTo>
                  <a:lnTo>
                    <a:pt x="4939208" y="137401"/>
                  </a:lnTo>
                  <a:lnTo>
                    <a:pt x="4940973" y="133134"/>
                  </a:lnTo>
                  <a:lnTo>
                    <a:pt x="4941786" y="132321"/>
                  </a:lnTo>
                  <a:lnTo>
                    <a:pt x="4940986" y="133108"/>
                  </a:lnTo>
                  <a:lnTo>
                    <a:pt x="4941316" y="132321"/>
                  </a:lnTo>
                  <a:lnTo>
                    <a:pt x="4937722" y="136334"/>
                  </a:lnTo>
                  <a:lnTo>
                    <a:pt x="4936629" y="137401"/>
                  </a:lnTo>
                  <a:lnTo>
                    <a:pt x="4934013" y="137401"/>
                  </a:lnTo>
                  <a:lnTo>
                    <a:pt x="4931765" y="145021"/>
                  </a:lnTo>
                  <a:lnTo>
                    <a:pt x="4931207" y="141211"/>
                  </a:lnTo>
                  <a:lnTo>
                    <a:pt x="4925860" y="147561"/>
                  </a:lnTo>
                  <a:lnTo>
                    <a:pt x="4924450" y="150101"/>
                  </a:lnTo>
                  <a:lnTo>
                    <a:pt x="4928971" y="147561"/>
                  </a:lnTo>
                  <a:lnTo>
                    <a:pt x="4927016" y="151371"/>
                  </a:lnTo>
                  <a:lnTo>
                    <a:pt x="4924806" y="153911"/>
                  </a:lnTo>
                  <a:lnTo>
                    <a:pt x="4922799" y="156451"/>
                  </a:lnTo>
                  <a:lnTo>
                    <a:pt x="4920945" y="152641"/>
                  </a:lnTo>
                  <a:lnTo>
                    <a:pt x="4914430" y="161531"/>
                  </a:lnTo>
                  <a:lnTo>
                    <a:pt x="4910925" y="170421"/>
                  </a:lnTo>
                  <a:lnTo>
                    <a:pt x="4907559" y="179311"/>
                  </a:lnTo>
                  <a:lnTo>
                    <a:pt x="4906835" y="180073"/>
                  </a:lnTo>
                  <a:lnTo>
                    <a:pt x="4907597" y="184391"/>
                  </a:lnTo>
                  <a:lnTo>
                    <a:pt x="4904067" y="189471"/>
                  </a:lnTo>
                  <a:lnTo>
                    <a:pt x="4901920" y="190525"/>
                  </a:lnTo>
                  <a:lnTo>
                    <a:pt x="4901831" y="190741"/>
                  </a:lnTo>
                  <a:lnTo>
                    <a:pt x="4901819" y="190576"/>
                  </a:lnTo>
                  <a:lnTo>
                    <a:pt x="4896294" y="193281"/>
                  </a:lnTo>
                  <a:lnTo>
                    <a:pt x="4895507" y="195821"/>
                  </a:lnTo>
                  <a:lnTo>
                    <a:pt x="4889919" y="203441"/>
                  </a:lnTo>
                  <a:lnTo>
                    <a:pt x="4896345" y="205981"/>
                  </a:lnTo>
                  <a:lnTo>
                    <a:pt x="4891684" y="213601"/>
                  </a:lnTo>
                  <a:lnTo>
                    <a:pt x="4896777" y="213601"/>
                  </a:lnTo>
                  <a:lnTo>
                    <a:pt x="4895316" y="221221"/>
                  </a:lnTo>
                  <a:lnTo>
                    <a:pt x="4892433" y="226301"/>
                  </a:lnTo>
                  <a:lnTo>
                    <a:pt x="4887734" y="226301"/>
                  </a:lnTo>
                  <a:lnTo>
                    <a:pt x="4889309" y="221043"/>
                  </a:lnTo>
                  <a:lnTo>
                    <a:pt x="4889144" y="222059"/>
                  </a:lnTo>
                  <a:lnTo>
                    <a:pt x="4889538" y="221881"/>
                  </a:lnTo>
                  <a:lnTo>
                    <a:pt x="4889919" y="220611"/>
                  </a:lnTo>
                  <a:lnTo>
                    <a:pt x="4889805" y="219976"/>
                  </a:lnTo>
                  <a:lnTo>
                    <a:pt x="4889563" y="219837"/>
                  </a:lnTo>
                  <a:lnTo>
                    <a:pt x="4889906" y="218681"/>
                  </a:lnTo>
                  <a:lnTo>
                    <a:pt x="4890452" y="214871"/>
                  </a:lnTo>
                  <a:lnTo>
                    <a:pt x="4888204" y="217411"/>
                  </a:lnTo>
                  <a:lnTo>
                    <a:pt x="4889068" y="218681"/>
                  </a:lnTo>
                  <a:lnTo>
                    <a:pt x="4886477" y="221221"/>
                  </a:lnTo>
                  <a:lnTo>
                    <a:pt x="4883963" y="229958"/>
                  </a:lnTo>
                  <a:lnTo>
                    <a:pt x="4885652" y="227571"/>
                  </a:lnTo>
                  <a:lnTo>
                    <a:pt x="4881105" y="235191"/>
                  </a:lnTo>
                  <a:lnTo>
                    <a:pt x="4881486" y="240271"/>
                  </a:lnTo>
                  <a:lnTo>
                    <a:pt x="4878133" y="249161"/>
                  </a:lnTo>
                  <a:lnTo>
                    <a:pt x="4879162" y="247891"/>
                  </a:lnTo>
                  <a:lnTo>
                    <a:pt x="4880902" y="246621"/>
                  </a:lnTo>
                  <a:lnTo>
                    <a:pt x="4878743" y="254241"/>
                  </a:lnTo>
                  <a:lnTo>
                    <a:pt x="4879162" y="256781"/>
                  </a:lnTo>
                  <a:lnTo>
                    <a:pt x="4880203" y="258051"/>
                  </a:lnTo>
                  <a:lnTo>
                    <a:pt x="4880267" y="263131"/>
                  </a:lnTo>
                  <a:lnTo>
                    <a:pt x="4877486" y="266941"/>
                  </a:lnTo>
                  <a:lnTo>
                    <a:pt x="4876076" y="260591"/>
                  </a:lnTo>
                  <a:lnTo>
                    <a:pt x="4876101" y="269481"/>
                  </a:lnTo>
                  <a:lnTo>
                    <a:pt x="4874095" y="274561"/>
                  </a:lnTo>
                  <a:lnTo>
                    <a:pt x="4872685" y="269481"/>
                  </a:lnTo>
                  <a:lnTo>
                    <a:pt x="4871974" y="268211"/>
                  </a:lnTo>
                  <a:lnTo>
                    <a:pt x="4873320" y="275831"/>
                  </a:lnTo>
                  <a:lnTo>
                    <a:pt x="4868189" y="283451"/>
                  </a:lnTo>
                  <a:lnTo>
                    <a:pt x="4867592" y="287261"/>
                  </a:lnTo>
                  <a:lnTo>
                    <a:pt x="4866906" y="283451"/>
                  </a:lnTo>
                  <a:lnTo>
                    <a:pt x="4867110" y="284721"/>
                  </a:lnTo>
                  <a:lnTo>
                    <a:pt x="4867211" y="287261"/>
                  </a:lnTo>
                  <a:lnTo>
                    <a:pt x="4866995" y="289801"/>
                  </a:lnTo>
                  <a:lnTo>
                    <a:pt x="4869637" y="288531"/>
                  </a:lnTo>
                  <a:lnTo>
                    <a:pt x="4869040" y="291071"/>
                  </a:lnTo>
                  <a:lnTo>
                    <a:pt x="4868875" y="292341"/>
                  </a:lnTo>
                  <a:lnTo>
                    <a:pt x="4867859" y="292341"/>
                  </a:lnTo>
                  <a:lnTo>
                    <a:pt x="4869307" y="294881"/>
                  </a:lnTo>
                  <a:lnTo>
                    <a:pt x="4872113" y="291071"/>
                  </a:lnTo>
                  <a:lnTo>
                    <a:pt x="4873993" y="296151"/>
                  </a:lnTo>
                  <a:lnTo>
                    <a:pt x="4872329" y="299961"/>
                  </a:lnTo>
                  <a:lnTo>
                    <a:pt x="4875225" y="306311"/>
                  </a:lnTo>
                  <a:lnTo>
                    <a:pt x="4871834" y="307581"/>
                  </a:lnTo>
                  <a:lnTo>
                    <a:pt x="4871821" y="306311"/>
                  </a:lnTo>
                  <a:lnTo>
                    <a:pt x="4871783" y="303771"/>
                  </a:lnTo>
                  <a:lnTo>
                    <a:pt x="4870539" y="302501"/>
                  </a:lnTo>
                  <a:lnTo>
                    <a:pt x="4868977" y="303771"/>
                  </a:lnTo>
                  <a:lnTo>
                    <a:pt x="4868380" y="301447"/>
                  </a:lnTo>
                  <a:lnTo>
                    <a:pt x="4868367" y="303771"/>
                  </a:lnTo>
                  <a:lnTo>
                    <a:pt x="4867935" y="306311"/>
                  </a:lnTo>
                  <a:lnTo>
                    <a:pt x="4867249" y="306311"/>
                  </a:lnTo>
                  <a:lnTo>
                    <a:pt x="4867046" y="305041"/>
                  </a:lnTo>
                  <a:lnTo>
                    <a:pt x="4866424" y="310121"/>
                  </a:lnTo>
                  <a:lnTo>
                    <a:pt x="4867795" y="312661"/>
                  </a:lnTo>
                  <a:lnTo>
                    <a:pt x="4869789" y="315201"/>
                  </a:lnTo>
                  <a:lnTo>
                    <a:pt x="4871059" y="320281"/>
                  </a:lnTo>
                  <a:lnTo>
                    <a:pt x="4869129" y="319011"/>
                  </a:lnTo>
                  <a:lnTo>
                    <a:pt x="4868494" y="320700"/>
                  </a:lnTo>
                  <a:lnTo>
                    <a:pt x="4871186" y="322821"/>
                  </a:lnTo>
                  <a:lnTo>
                    <a:pt x="4872863" y="326631"/>
                  </a:lnTo>
                  <a:lnTo>
                    <a:pt x="4871809" y="332981"/>
                  </a:lnTo>
                  <a:lnTo>
                    <a:pt x="4874692" y="334251"/>
                  </a:lnTo>
                  <a:lnTo>
                    <a:pt x="4874857" y="337667"/>
                  </a:lnTo>
                  <a:lnTo>
                    <a:pt x="4874806" y="339166"/>
                  </a:lnTo>
                  <a:lnTo>
                    <a:pt x="4874958" y="338213"/>
                  </a:lnTo>
                  <a:lnTo>
                    <a:pt x="4874958" y="337439"/>
                  </a:lnTo>
                  <a:lnTo>
                    <a:pt x="4874907" y="337019"/>
                  </a:lnTo>
                  <a:lnTo>
                    <a:pt x="4875047" y="332981"/>
                  </a:lnTo>
                  <a:lnTo>
                    <a:pt x="4877066" y="334251"/>
                  </a:lnTo>
                  <a:lnTo>
                    <a:pt x="4877257" y="338061"/>
                  </a:lnTo>
                  <a:lnTo>
                    <a:pt x="4878349" y="341553"/>
                  </a:lnTo>
                  <a:lnTo>
                    <a:pt x="4877638" y="341757"/>
                  </a:lnTo>
                  <a:lnTo>
                    <a:pt x="4878082" y="342201"/>
                  </a:lnTo>
                  <a:lnTo>
                    <a:pt x="4877079" y="343141"/>
                  </a:lnTo>
                  <a:lnTo>
                    <a:pt x="4877041" y="341922"/>
                  </a:lnTo>
                  <a:lnTo>
                    <a:pt x="4872710" y="343141"/>
                  </a:lnTo>
                  <a:lnTo>
                    <a:pt x="4864087" y="345681"/>
                  </a:lnTo>
                  <a:lnTo>
                    <a:pt x="4858359" y="350761"/>
                  </a:lnTo>
                  <a:lnTo>
                    <a:pt x="4856988" y="350761"/>
                  </a:lnTo>
                  <a:lnTo>
                    <a:pt x="4854892" y="349491"/>
                  </a:lnTo>
                  <a:lnTo>
                    <a:pt x="4857635" y="348221"/>
                  </a:lnTo>
                  <a:lnTo>
                    <a:pt x="4851692" y="349491"/>
                  </a:lnTo>
                  <a:lnTo>
                    <a:pt x="4845824" y="352031"/>
                  </a:lnTo>
                  <a:lnTo>
                    <a:pt x="4840122" y="355841"/>
                  </a:lnTo>
                  <a:lnTo>
                    <a:pt x="4834687" y="359651"/>
                  </a:lnTo>
                  <a:lnTo>
                    <a:pt x="4827613" y="364731"/>
                  </a:lnTo>
                  <a:lnTo>
                    <a:pt x="4821339" y="368541"/>
                  </a:lnTo>
                  <a:lnTo>
                    <a:pt x="4815332" y="371081"/>
                  </a:lnTo>
                  <a:lnTo>
                    <a:pt x="4815459" y="369811"/>
                  </a:lnTo>
                  <a:lnTo>
                    <a:pt x="4813173" y="371081"/>
                  </a:lnTo>
                  <a:lnTo>
                    <a:pt x="4812931" y="374891"/>
                  </a:lnTo>
                  <a:lnTo>
                    <a:pt x="4808982" y="376161"/>
                  </a:lnTo>
                  <a:lnTo>
                    <a:pt x="4808740" y="374891"/>
                  </a:lnTo>
                  <a:lnTo>
                    <a:pt x="4809007" y="373621"/>
                  </a:lnTo>
                  <a:lnTo>
                    <a:pt x="4807826" y="374891"/>
                  </a:lnTo>
                  <a:lnTo>
                    <a:pt x="4806861" y="376161"/>
                  </a:lnTo>
                  <a:lnTo>
                    <a:pt x="4805642" y="377901"/>
                  </a:lnTo>
                  <a:lnTo>
                    <a:pt x="4805642" y="407581"/>
                  </a:lnTo>
                  <a:lnTo>
                    <a:pt x="4803140" y="409181"/>
                  </a:lnTo>
                  <a:lnTo>
                    <a:pt x="4803965" y="406641"/>
                  </a:lnTo>
                  <a:lnTo>
                    <a:pt x="4805642" y="407581"/>
                  </a:lnTo>
                  <a:lnTo>
                    <a:pt x="4805642" y="377901"/>
                  </a:lnTo>
                  <a:lnTo>
                    <a:pt x="4803279" y="381241"/>
                  </a:lnTo>
                  <a:lnTo>
                    <a:pt x="4799762" y="383781"/>
                  </a:lnTo>
                  <a:lnTo>
                    <a:pt x="4801159" y="379971"/>
                  </a:lnTo>
                  <a:lnTo>
                    <a:pt x="4793145" y="386321"/>
                  </a:lnTo>
                  <a:lnTo>
                    <a:pt x="4787989" y="393941"/>
                  </a:lnTo>
                  <a:lnTo>
                    <a:pt x="4784001" y="401561"/>
                  </a:lnTo>
                  <a:lnTo>
                    <a:pt x="4779416" y="409181"/>
                  </a:lnTo>
                  <a:lnTo>
                    <a:pt x="4775835" y="406641"/>
                  </a:lnTo>
                  <a:lnTo>
                    <a:pt x="4767123" y="415531"/>
                  </a:lnTo>
                  <a:lnTo>
                    <a:pt x="4763071" y="420611"/>
                  </a:lnTo>
                  <a:lnTo>
                    <a:pt x="4762652" y="419341"/>
                  </a:lnTo>
                  <a:lnTo>
                    <a:pt x="4756010" y="430771"/>
                  </a:lnTo>
                  <a:lnTo>
                    <a:pt x="4751463" y="440931"/>
                  </a:lnTo>
                  <a:lnTo>
                    <a:pt x="4747933" y="451091"/>
                  </a:lnTo>
                  <a:lnTo>
                    <a:pt x="4744301" y="462521"/>
                  </a:lnTo>
                  <a:lnTo>
                    <a:pt x="4739906" y="466331"/>
                  </a:lnTo>
                  <a:lnTo>
                    <a:pt x="4735842" y="473951"/>
                  </a:lnTo>
                  <a:lnTo>
                    <a:pt x="4731651" y="484111"/>
                  </a:lnTo>
                  <a:lnTo>
                    <a:pt x="4729480" y="489191"/>
                  </a:lnTo>
                  <a:lnTo>
                    <a:pt x="4726368" y="496811"/>
                  </a:lnTo>
                  <a:lnTo>
                    <a:pt x="4724235" y="501891"/>
                  </a:lnTo>
                  <a:lnTo>
                    <a:pt x="4721339" y="508241"/>
                  </a:lnTo>
                  <a:lnTo>
                    <a:pt x="4722965" y="505701"/>
                  </a:lnTo>
                  <a:lnTo>
                    <a:pt x="4724578" y="509511"/>
                  </a:lnTo>
                  <a:lnTo>
                    <a:pt x="4724273" y="512051"/>
                  </a:lnTo>
                  <a:lnTo>
                    <a:pt x="4722304" y="515861"/>
                  </a:lnTo>
                  <a:lnTo>
                    <a:pt x="4724387" y="523481"/>
                  </a:lnTo>
                  <a:lnTo>
                    <a:pt x="4720501" y="520941"/>
                  </a:lnTo>
                  <a:lnTo>
                    <a:pt x="4720958" y="519671"/>
                  </a:lnTo>
                  <a:lnTo>
                    <a:pt x="4716170" y="522211"/>
                  </a:lnTo>
                  <a:lnTo>
                    <a:pt x="4714938" y="529831"/>
                  </a:lnTo>
                  <a:lnTo>
                    <a:pt x="4713529" y="536181"/>
                  </a:lnTo>
                  <a:lnTo>
                    <a:pt x="4718672" y="537451"/>
                  </a:lnTo>
                  <a:lnTo>
                    <a:pt x="4712627" y="550151"/>
                  </a:lnTo>
                  <a:lnTo>
                    <a:pt x="4710531" y="564121"/>
                  </a:lnTo>
                  <a:lnTo>
                    <a:pt x="4709198" y="578091"/>
                  </a:lnTo>
                  <a:lnTo>
                    <a:pt x="4705375" y="586981"/>
                  </a:lnTo>
                  <a:lnTo>
                    <a:pt x="4706112" y="590791"/>
                  </a:lnTo>
                  <a:lnTo>
                    <a:pt x="4705807" y="595871"/>
                  </a:lnTo>
                  <a:lnTo>
                    <a:pt x="4706810" y="599681"/>
                  </a:lnTo>
                  <a:lnTo>
                    <a:pt x="4703864" y="598411"/>
                  </a:lnTo>
                  <a:lnTo>
                    <a:pt x="4702708" y="606031"/>
                  </a:lnTo>
                  <a:lnTo>
                    <a:pt x="4701972" y="612381"/>
                  </a:lnTo>
                  <a:lnTo>
                    <a:pt x="4701616" y="618731"/>
                  </a:lnTo>
                  <a:lnTo>
                    <a:pt x="4701616" y="627621"/>
                  </a:lnTo>
                  <a:lnTo>
                    <a:pt x="4699597" y="625081"/>
                  </a:lnTo>
                  <a:lnTo>
                    <a:pt x="4699012" y="632701"/>
                  </a:lnTo>
                  <a:lnTo>
                    <a:pt x="4707890" y="635241"/>
                  </a:lnTo>
                  <a:lnTo>
                    <a:pt x="4708068" y="641591"/>
                  </a:lnTo>
                  <a:lnTo>
                    <a:pt x="4703648" y="642861"/>
                  </a:lnTo>
                  <a:lnTo>
                    <a:pt x="4703610" y="650481"/>
                  </a:lnTo>
                  <a:lnTo>
                    <a:pt x="4702886" y="656831"/>
                  </a:lnTo>
                  <a:lnTo>
                    <a:pt x="4702861" y="663181"/>
                  </a:lnTo>
                  <a:lnTo>
                    <a:pt x="4702670" y="669531"/>
                  </a:lnTo>
                  <a:lnTo>
                    <a:pt x="4703102" y="675881"/>
                  </a:lnTo>
                  <a:lnTo>
                    <a:pt x="4704740" y="679691"/>
                  </a:lnTo>
                  <a:lnTo>
                    <a:pt x="4726089" y="679691"/>
                  </a:lnTo>
                  <a:lnTo>
                    <a:pt x="4724832" y="660641"/>
                  </a:lnTo>
                  <a:lnTo>
                    <a:pt x="4724946" y="647941"/>
                  </a:lnTo>
                  <a:lnTo>
                    <a:pt x="4727130" y="637781"/>
                  </a:lnTo>
                  <a:lnTo>
                    <a:pt x="4725467" y="633971"/>
                  </a:lnTo>
                  <a:lnTo>
                    <a:pt x="4725886" y="627621"/>
                  </a:lnTo>
                  <a:lnTo>
                    <a:pt x="4726013" y="621271"/>
                  </a:lnTo>
                  <a:lnTo>
                    <a:pt x="4723511" y="618731"/>
                  </a:lnTo>
                  <a:lnTo>
                    <a:pt x="4725733" y="612381"/>
                  </a:lnTo>
                  <a:lnTo>
                    <a:pt x="4727524" y="609841"/>
                  </a:lnTo>
                  <a:lnTo>
                    <a:pt x="4729264" y="604761"/>
                  </a:lnTo>
                  <a:lnTo>
                    <a:pt x="4730661" y="599681"/>
                  </a:lnTo>
                  <a:lnTo>
                    <a:pt x="4731359" y="597141"/>
                  </a:lnTo>
                  <a:lnTo>
                    <a:pt x="4731931" y="593331"/>
                  </a:lnTo>
                  <a:lnTo>
                    <a:pt x="4728095" y="592061"/>
                  </a:lnTo>
                  <a:lnTo>
                    <a:pt x="4728121" y="586981"/>
                  </a:lnTo>
                  <a:lnTo>
                    <a:pt x="4731334" y="586981"/>
                  </a:lnTo>
                  <a:lnTo>
                    <a:pt x="4728870" y="580631"/>
                  </a:lnTo>
                  <a:lnTo>
                    <a:pt x="4733137" y="578091"/>
                  </a:lnTo>
                  <a:lnTo>
                    <a:pt x="4733099" y="576821"/>
                  </a:lnTo>
                  <a:lnTo>
                    <a:pt x="4732960" y="573011"/>
                  </a:lnTo>
                  <a:lnTo>
                    <a:pt x="4732464" y="574281"/>
                  </a:lnTo>
                  <a:lnTo>
                    <a:pt x="4730991" y="576821"/>
                  </a:lnTo>
                  <a:lnTo>
                    <a:pt x="4730102" y="575551"/>
                  </a:lnTo>
                  <a:lnTo>
                    <a:pt x="4729670" y="569201"/>
                  </a:lnTo>
                  <a:lnTo>
                    <a:pt x="4735373" y="560311"/>
                  </a:lnTo>
                  <a:lnTo>
                    <a:pt x="4736947" y="560311"/>
                  </a:lnTo>
                  <a:lnTo>
                    <a:pt x="4736947" y="555231"/>
                  </a:lnTo>
                  <a:lnTo>
                    <a:pt x="4737532" y="547611"/>
                  </a:lnTo>
                  <a:lnTo>
                    <a:pt x="4737798" y="543801"/>
                  </a:lnTo>
                  <a:lnTo>
                    <a:pt x="4738967" y="545071"/>
                  </a:lnTo>
                  <a:lnTo>
                    <a:pt x="4738763" y="547611"/>
                  </a:lnTo>
                  <a:lnTo>
                    <a:pt x="4739094" y="548881"/>
                  </a:lnTo>
                  <a:lnTo>
                    <a:pt x="4739132" y="545071"/>
                  </a:lnTo>
                  <a:lnTo>
                    <a:pt x="4740338" y="545071"/>
                  </a:lnTo>
                  <a:lnTo>
                    <a:pt x="4741557" y="543801"/>
                  </a:lnTo>
                  <a:lnTo>
                    <a:pt x="4741621" y="541261"/>
                  </a:lnTo>
                  <a:lnTo>
                    <a:pt x="4741659" y="539991"/>
                  </a:lnTo>
                  <a:lnTo>
                    <a:pt x="4740707" y="541261"/>
                  </a:lnTo>
                  <a:lnTo>
                    <a:pt x="4739932" y="539991"/>
                  </a:lnTo>
                  <a:lnTo>
                    <a:pt x="4739335" y="538721"/>
                  </a:lnTo>
                  <a:lnTo>
                    <a:pt x="4741977" y="536181"/>
                  </a:lnTo>
                  <a:lnTo>
                    <a:pt x="4744758" y="527291"/>
                  </a:lnTo>
                  <a:lnTo>
                    <a:pt x="4745355" y="523481"/>
                  </a:lnTo>
                  <a:lnTo>
                    <a:pt x="4745761" y="520941"/>
                  </a:lnTo>
                  <a:lnTo>
                    <a:pt x="4747539" y="522211"/>
                  </a:lnTo>
                  <a:lnTo>
                    <a:pt x="4747946" y="520941"/>
                  </a:lnTo>
                  <a:lnTo>
                    <a:pt x="4750384" y="513321"/>
                  </a:lnTo>
                  <a:lnTo>
                    <a:pt x="4752721" y="505701"/>
                  </a:lnTo>
                  <a:lnTo>
                    <a:pt x="4753114" y="504431"/>
                  </a:lnTo>
                  <a:lnTo>
                    <a:pt x="4756061" y="495541"/>
                  </a:lnTo>
                  <a:lnTo>
                    <a:pt x="4758245" y="489191"/>
                  </a:lnTo>
                  <a:lnTo>
                    <a:pt x="4759553" y="485381"/>
                  </a:lnTo>
                  <a:lnTo>
                    <a:pt x="4756785" y="489191"/>
                  </a:lnTo>
                  <a:lnTo>
                    <a:pt x="4753610" y="487921"/>
                  </a:lnTo>
                  <a:lnTo>
                    <a:pt x="4754804" y="484111"/>
                  </a:lnTo>
                  <a:lnTo>
                    <a:pt x="4755604" y="483844"/>
                  </a:lnTo>
                  <a:lnTo>
                    <a:pt x="4755439" y="480301"/>
                  </a:lnTo>
                  <a:lnTo>
                    <a:pt x="4757826" y="476491"/>
                  </a:lnTo>
                  <a:lnTo>
                    <a:pt x="4760341" y="479031"/>
                  </a:lnTo>
                  <a:lnTo>
                    <a:pt x="4760214" y="482841"/>
                  </a:lnTo>
                  <a:lnTo>
                    <a:pt x="4761611" y="476491"/>
                  </a:lnTo>
                  <a:lnTo>
                    <a:pt x="4762678" y="476491"/>
                  </a:lnTo>
                  <a:lnTo>
                    <a:pt x="4762576" y="477761"/>
                  </a:lnTo>
                  <a:lnTo>
                    <a:pt x="4763605" y="479031"/>
                  </a:lnTo>
                  <a:lnTo>
                    <a:pt x="4763008" y="476491"/>
                  </a:lnTo>
                  <a:lnTo>
                    <a:pt x="4762703" y="475221"/>
                  </a:lnTo>
                  <a:lnTo>
                    <a:pt x="4771060" y="471411"/>
                  </a:lnTo>
                  <a:lnTo>
                    <a:pt x="4769383" y="466331"/>
                  </a:lnTo>
                  <a:lnTo>
                    <a:pt x="4770450" y="466331"/>
                  </a:lnTo>
                  <a:lnTo>
                    <a:pt x="4774374" y="458711"/>
                  </a:lnTo>
                  <a:lnTo>
                    <a:pt x="4777498" y="452361"/>
                  </a:lnTo>
                  <a:lnTo>
                    <a:pt x="4780559" y="446011"/>
                  </a:lnTo>
                  <a:lnTo>
                    <a:pt x="4784268" y="439661"/>
                  </a:lnTo>
                  <a:lnTo>
                    <a:pt x="4781943" y="438391"/>
                  </a:lnTo>
                  <a:lnTo>
                    <a:pt x="4784763" y="434581"/>
                  </a:lnTo>
                  <a:lnTo>
                    <a:pt x="4784750" y="430771"/>
                  </a:lnTo>
                  <a:lnTo>
                    <a:pt x="4789119" y="426961"/>
                  </a:lnTo>
                  <a:lnTo>
                    <a:pt x="4793881" y="421881"/>
                  </a:lnTo>
                  <a:lnTo>
                    <a:pt x="4795520" y="420611"/>
                  </a:lnTo>
                  <a:lnTo>
                    <a:pt x="4798796" y="418071"/>
                  </a:lnTo>
                  <a:lnTo>
                    <a:pt x="4803597" y="412991"/>
                  </a:lnTo>
                  <a:lnTo>
                    <a:pt x="4805705" y="409181"/>
                  </a:lnTo>
                  <a:lnTo>
                    <a:pt x="4806416" y="407911"/>
                  </a:lnTo>
                  <a:lnTo>
                    <a:pt x="4806620" y="407543"/>
                  </a:lnTo>
                  <a:lnTo>
                    <a:pt x="4807547" y="406641"/>
                  </a:lnTo>
                  <a:lnTo>
                    <a:pt x="4812817" y="401561"/>
                  </a:lnTo>
                  <a:lnTo>
                    <a:pt x="4810633" y="405371"/>
                  </a:lnTo>
                  <a:lnTo>
                    <a:pt x="4814455" y="401561"/>
                  </a:lnTo>
                  <a:lnTo>
                    <a:pt x="4815725" y="400291"/>
                  </a:lnTo>
                  <a:lnTo>
                    <a:pt x="4819980" y="396481"/>
                  </a:lnTo>
                  <a:lnTo>
                    <a:pt x="4824717" y="392671"/>
                  </a:lnTo>
                  <a:lnTo>
                    <a:pt x="4831258" y="386321"/>
                  </a:lnTo>
                  <a:lnTo>
                    <a:pt x="4827651" y="386321"/>
                  </a:lnTo>
                  <a:lnTo>
                    <a:pt x="4827892" y="385051"/>
                  </a:lnTo>
                  <a:lnTo>
                    <a:pt x="4829822" y="383781"/>
                  </a:lnTo>
                  <a:lnTo>
                    <a:pt x="4833518" y="382511"/>
                  </a:lnTo>
                  <a:lnTo>
                    <a:pt x="4833886" y="383781"/>
                  </a:lnTo>
                  <a:lnTo>
                    <a:pt x="4833429" y="385051"/>
                  </a:lnTo>
                  <a:lnTo>
                    <a:pt x="4836706" y="382511"/>
                  </a:lnTo>
                  <a:lnTo>
                    <a:pt x="4865916" y="373621"/>
                  </a:lnTo>
                  <a:lnTo>
                    <a:pt x="4873866" y="372351"/>
                  </a:lnTo>
                  <a:lnTo>
                    <a:pt x="4875682" y="371081"/>
                  </a:lnTo>
                  <a:lnTo>
                    <a:pt x="4878387" y="369189"/>
                  </a:lnTo>
                  <a:lnTo>
                    <a:pt x="4879162" y="370497"/>
                  </a:lnTo>
                  <a:lnTo>
                    <a:pt x="4884471" y="377431"/>
                  </a:lnTo>
                  <a:lnTo>
                    <a:pt x="4883645" y="374459"/>
                  </a:lnTo>
                  <a:lnTo>
                    <a:pt x="4889233" y="377431"/>
                  </a:lnTo>
                  <a:lnTo>
                    <a:pt x="4889043" y="385051"/>
                  </a:lnTo>
                  <a:lnTo>
                    <a:pt x="4883112" y="386321"/>
                  </a:lnTo>
                  <a:lnTo>
                    <a:pt x="4883353" y="391401"/>
                  </a:lnTo>
                  <a:lnTo>
                    <a:pt x="4885664" y="396481"/>
                  </a:lnTo>
                  <a:lnTo>
                    <a:pt x="4888484" y="400291"/>
                  </a:lnTo>
                  <a:lnTo>
                    <a:pt x="4891202" y="404101"/>
                  </a:lnTo>
                  <a:lnTo>
                    <a:pt x="4894148" y="409181"/>
                  </a:lnTo>
                  <a:lnTo>
                    <a:pt x="4896472" y="415531"/>
                  </a:lnTo>
                  <a:lnTo>
                    <a:pt x="4895583" y="410451"/>
                  </a:lnTo>
                  <a:lnTo>
                    <a:pt x="4898593" y="411721"/>
                  </a:lnTo>
                  <a:lnTo>
                    <a:pt x="4899444" y="418071"/>
                  </a:lnTo>
                  <a:lnTo>
                    <a:pt x="4902212" y="421881"/>
                  </a:lnTo>
                  <a:lnTo>
                    <a:pt x="4900180" y="421881"/>
                  </a:lnTo>
                  <a:lnTo>
                    <a:pt x="4900841" y="424421"/>
                  </a:lnTo>
                  <a:lnTo>
                    <a:pt x="4900638" y="426961"/>
                  </a:lnTo>
                  <a:lnTo>
                    <a:pt x="4901857" y="425691"/>
                  </a:lnTo>
                  <a:lnTo>
                    <a:pt x="4905362" y="435851"/>
                  </a:lnTo>
                  <a:lnTo>
                    <a:pt x="4909490" y="434581"/>
                  </a:lnTo>
                  <a:lnTo>
                    <a:pt x="4910417" y="440931"/>
                  </a:lnTo>
                  <a:lnTo>
                    <a:pt x="4914417" y="446011"/>
                  </a:lnTo>
                  <a:lnTo>
                    <a:pt x="4918799" y="448551"/>
                  </a:lnTo>
                  <a:lnTo>
                    <a:pt x="4923307" y="451091"/>
                  </a:lnTo>
                  <a:lnTo>
                    <a:pt x="4927663" y="456171"/>
                  </a:lnTo>
                  <a:lnTo>
                    <a:pt x="4924031" y="454901"/>
                  </a:lnTo>
                  <a:lnTo>
                    <a:pt x="4925733" y="459981"/>
                  </a:lnTo>
                  <a:lnTo>
                    <a:pt x="4920246" y="454901"/>
                  </a:lnTo>
                  <a:lnTo>
                    <a:pt x="4922342" y="457441"/>
                  </a:lnTo>
                  <a:lnTo>
                    <a:pt x="4923929" y="461251"/>
                  </a:lnTo>
                  <a:lnTo>
                    <a:pt x="4925085" y="459981"/>
                  </a:lnTo>
                  <a:lnTo>
                    <a:pt x="4925187" y="462521"/>
                  </a:lnTo>
                  <a:lnTo>
                    <a:pt x="4933454" y="465061"/>
                  </a:lnTo>
                  <a:lnTo>
                    <a:pt x="4933912" y="468261"/>
                  </a:lnTo>
                  <a:lnTo>
                    <a:pt x="4933302" y="468083"/>
                  </a:lnTo>
                  <a:lnTo>
                    <a:pt x="4932654" y="467614"/>
                  </a:lnTo>
                  <a:lnTo>
                    <a:pt x="4932654" y="467893"/>
                  </a:lnTo>
                  <a:lnTo>
                    <a:pt x="4934001" y="468871"/>
                  </a:lnTo>
                  <a:lnTo>
                    <a:pt x="4937557" y="468871"/>
                  </a:lnTo>
                  <a:lnTo>
                    <a:pt x="4939957" y="471411"/>
                  </a:lnTo>
                  <a:lnTo>
                    <a:pt x="4944491" y="475221"/>
                  </a:lnTo>
                  <a:lnTo>
                    <a:pt x="4943754" y="471411"/>
                  </a:lnTo>
                  <a:lnTo>
                    <a:pt x="4948364" y="479031"/>
                  </a:lnTo>
                  <a:lnTo>
                    <a:pt x="4956149" y="486651"/>
                  </a:lnTo>
                  <a:lnTo>
                    <a:pt x="4964239" y="493001"/>
                  </a:lnTo>
                  <a:lnTo>
                    <a:pt x="4969522" y="499071"/>
                  </a:lnTo>
                  <a:lnTo>
                    <a:pt x="4969345" y="498957"/>
                  </a:lnTo>
                  <a:lnTo>
                    <a:pt x="4968824" y="498665"/>
                  </a:lnTo>
                  <a:lnTo>
                    <a:pt x="4968367" y="498398"/>
                  </a:lnTo>
                  <a:lnTo>
                    <a:pt x="4970208" y="500253"/>
                  </a:lnTo>
                  <a:lnTo>
                    <a:pt x="4970132" y="499910"/>
                  </a:lnTo>
                  <a:lnTo>
                    <a:pt x="4969929" y="499567"/>
                  </a:lnTo>
                  <a:lnTo>
                    <a:pt x="4969865" y="499427"/>
                  </a:lnTo>
                  <a:lnTo>
                    <a:pt x="4976063" y="504431"/>
                  </a:lnTo>
                  <a:lnTo>
                    <a:pt x="4984750" y="508241"/>
                  </a:lnTo>
                  <a:lnTo>
                    <a:pt x="4991303" y="510781"/>
                  </a:lnTo>
                  <a:lnTo>
                    <a:pt x="4989715" y="510781"/>
                  </a:lnTo>
                  <a:lnTo>
                    <a:pt x="4994707" y="512051"/>
                  </a:lnTo>
                  <a:lnTo>
                    <a:pt x="4997945" y="512051"/>
                  </a:lnTo>
                  <a:lnTo>
                    <a:pt x="5001438" y="510781"/>
                  </a:lnTo>
                  <a:lnTo>
                    <a:pt x="5007165" y="512051"/>
                  </a:lnTo>
                  <a:lnTo>
                    <a:pt x="5012372" y="515861"/>
                  </a:lnTo>
                  <a:lnTo>
                    <a:pt x="5000930" y="513321"/>
                  </a:lnTo>
                  <a:lnTo>
                    <a:pt x="5004257" y="514591"/>
                  </a:lnTo>
                  <a:lnTo>
                    <a:pt x="5004320" y="518401"/>
                  </a:lnTo>
                  <a:lnTo>
                    <a:pt x="5017490" y="518401"/>
                  </a:lnTo>
                  <a:lnTo>
                    <a:pt x="5022685" y="515861"/>
                  </a:lnTo>
                  <a:lnTo>
                    <a:pt x="5027574" y="517131"/>
                  </a:lnTo>
                  <a:lnTo>
                    <a:pt x="5026241" y="517131"/>
                  </a:lnTo>
                  <a:lnTo>
                    <a:pt x="5025555" y="518401"/>
                  </a:lnTo>
                  <a:lnTo>
                    <a:pt x="5029238" y="518401"/>
                  </a:lnTo>
                  <a:lnTo>
                    <a:pt x="5033492" y="515861"/>
                  </a:lnTo>
                  <a:lnTo>
                    <a:pt x="5037010" y="512051"/>
                  </a:lnTo>
                  <a:lnTo>
                    <a:pt x="5040604" y="509511"/>
                  </a:lnTo>
                  <a:lnTo>
                    <a:pt x="5043614" y="504431"/>
                  </a:lnTo>
                  <a:lnTo>
                    <a:pt x="5046662" y="499351"/>
                  </a:lnTo>
                  <a:lnTo>
                    <a:pt x="5046878" y="500621"/>
                  </a:lnTo>
                  <a:lnTo>
                    <a:pt x="5047500" y="500621"/>
                  </a:lnTo>
                  <a:lnTo>
                    <a:pt x="5047754" y="499351"/>
                  </a:lnTo>
                  <a:lnTo>
                    <a:pt x="5048262" y="496811"/>
                  </a:lnTo>
                  <a:lnTo>
                    <a:pt x="5048936" y="490461"/>
                  </a:lnTo>
                  <a:lnTo>
                    <a:pt x="5049139" y="480301"/>
                  </a:lnTo>
                  <a:lnTo>
                    <a:pt x="5048250" y="475221"/>
                  </a:lnTo>
                  <a:lnTo>
                    <a:pt x="5047920" y="473951"/>
                  </a:lnTo>
                  <a:lnTo>
                    <a:pt x="5047818" y="473544"/>
                  </a:lnTo>
                  <a:lnTo>
                    <a:pt x="5047564" y="473951"/>
                  </a:lnTo>
                  <a:lnTo>
                    <a:pt x="5045595" y="466331"/>
                  </a:lnTo>
                  <a:lnTo>
                    <a:pt x="5046561" y="463791"/>
                  </a:lnTo>
                  <a:lnTo>
                    <a:pt x="5046256" y="458711"/>
                  </a:lnTo>
                  <a:lnTo>
                    <a:pt x="5048682" y="456171"/>
                  </a:lnTo>
                  <a:lnTo>
                    <a:pt x="5049520" y="458711"/>
                  </a:lnTo>
                  <a:lnTo>
                    <a:pt x="5050282" y="461251"/>
                  </a:lnTo>
                  <a:lnTo>
                    <a:pt x="5050891" y="463791"/>
                  </a:lnTo>
                  <a:lnTo>
                    <a:pt x="5053736" y="458711"/>
                  </a:lnTo>
                  <a:lnTo>
                    <a:pt x="5050879" y="456171"/>
                  </a:lnTo>
                  <a:lnTo>
                    <a:pt x="5048008" y="453631"/>
                  </a:lnTo>
                  <a:lnTo>
                    <a:pt x="5047196" y="449821"/>
                  </a:lnTo>
                  <a:lnTo>
                    <a:pt x="5048885" y="449821"/>
                  </a:lnTo>
                  <a:lnTo>
                    <a:pt x="5045176" y="444741"/>
                  </a:lnTo>
                  <a:lnTo>
                    <a:pt x="5041671" y="440931"/>
                  </a:lnTo>
                  <a:lnTo>
                    <a:pt x="5037963" y="437121"/>
                  </a:lnTo>
                  <a:lnTo>
                    <a:pt x="5034534" y="432041"/>
                  </a:lnTo>
                  <a:lnTo>
                    <a:pt x="5033670" y="430771"/>
                  </a:lnTo>
                  <a:lnTo>
                    <a:pt x="5033340" y="432041"/>
                  </a:lnTo>
                  <a:lnTo>
                    <a:pt x="5032502" y="431749"/>
                  </a:lnTo>
                  <a:lnTo>
                    <a:pt x="5032502" y="479031"/>
                  </a:lnTo>
                  <a:lnTo>
                    <a:pt x="5030381" y="485381"/>
                  </a:lnTo>
                  <a:lnTo>
                    <a:pt x="5028362" y="490461"/>
                  </a:lnTo>
                  <a:lnTo>
                    <a:pt x="5024183" y="494271"/>
                  </a:lnTo>
                  <a:lnTo>
                    <a:pt x="5018697" y="496544"/>
                  </a:lnTo>
                  <a:lnTo>
                    <a:pt x="5018506" y="495541"/>
                  </a:lnTo>
                  <a:lnTo>
                    <a:pt x="5019649" y="495541"/>
                  </a:lnTo>
                  <a:lnTo>
                    <a:pt x="5018163" y="494271"/>
                  </a:lnTo>
                  <a:lnTo>
                    <a:pt x="5016068" y="494271"/>
                  </a:lnTo>
                  <a:lnTo>
                    <a:pt x="5013706" y="495541"/>
                  </a:lnTo>
                  <a:lnTo>
                    <a:pt x="5008892" y="495541"/>
                  </a:lnTo>
                  <a:lnTo>
                    <a:pt x="5008677" y="496811"/>
                  </a:lnTo>
                  <a:lnTo>
                    <a:pt x="5006200" y="496811"/>
                  </a:lnTo>
                  <a:lnTo>
                    <a:pt x="5008448" y="495541"/>
                  </a:lnTo>
                  <a:lnTo>
                    <a:pt x="5007191" y="494271"/>
                  </a:lnTo>
                  <a:lnTo>
                    <a:pt x="5004498" y="491731"/>
                  </a:lnTo>
                  <a:lnTo>
                    <a:pt x="4997640" y="494271"/>
                  </a:lnTo>
                  <a:lnTo>
                    <a:pt x="4996599" y="490461"/>
                  </a:lnTo>
                  <a:lnTo>
                    <a:pt x="4995977" y="490461"/>
                  </a:lnTo>
                  <a:lnTo>
                    <a:pt x="4994160" y="489191"/>
                  </a:lnTo>
                  <a:lnTo>
                    <a:pt x="4988699" y="485381"/>
                  </a:lnTo>
                  <a:lnTo>
                    <a:pt x="4989347" y="489191"/>
                  </a:lnTo>
                  <a:lnTo>
                    <a:pt x="4984242" y="484111"/>
                  </a:lnTo>
                  <a:lnTo>
                    <a:pt x="4977003" y="481571"/>
                  </a:lnTo>
                  <a:lnTo>
                    <a:pt x="4973294" y="476491"/>
                  </a:lnTo>
                  <a:lnTo>
                    <a:pt x="4968265" y="476491"/>
                  </a:lnTo>
                  <a:lnTo>
                    <a:pt x="4965573" y="470141"/>
                  </a:lnTo>
                  <a:lnTo>
                    <a:pt x="4964493" y="467601"/>
                  </a:lnTo>
                  <a:lnTo>
                    <a:pt x="4960569" y="470141"/>
                  </a:lnTo>
                  <a:lnTo>
                    <a:pt x="4964227" y="466331"/>
                  </a:lnTo>
                  <a:lnTo>
                    <a:pt x="4953647" y="458711"/>
                  </a:lnTo>
                  <a:lnTo>
                    <a:pt x="4949025" y="456171"/>
                  </a:lnTo>
                  <a:lnTo>
                    <a:pt x="4951133" y="456171"/>
                  </a:lnTo>
                  <a:lnTo>
                    <a:pt x="4947412" y="452361"/>
                  </a:lnTo>
                  <a:lnTo>
                    <a:pt x="4950104" y="452361"/>
                  </a:lnTo>
                  <a:lnTo>
                    <a:pt x="4946459" y="448551"/>
                  </a:lnTo>
                  <a:lnTo>
                    <a:pt x="4945202" y="447281"/>
                  </a:lnTo>
                  <a:lnTo>
                    <a:pt x="4942662" y="444741"/>
                  </a:lnTo>
                  <a:lnTo>
                    <a:pt x="4941417" y="447281"/>
                  </a:lnTo>
                  <a:lnTo>
                    <a:pt x="4940643" y="440931"/>
                  </a:lnTo>
                  <a:lnTo>
                    <a:pt x="4936591" y="438391"/>
                  </a:lnTo>
                  <a:lnTo>
                    <a:pt x="4933302" y="435851"/>
                  </a:lnTo>
                  <a:lnTo>
                    <a:pt x="4932223" y="434581"/>
                  </a:lnTo>
                  <a:lnTo>
                    <a:pt x="4930064" y="432041"/>
                  </a:lnTo>
                  <a:lnTo>
                    <a:pt x="4927219" y="429501"/>
                  </a:lnTo>
                  <a:lnTo>
                    <a:pt x="4928374" y="425691"/>
                  </a:lnTo>
                  <a:lnTo>
                    <a:pt x="4928755" y="424421"/>
                  </a:lnTo>
                  <a:lnTo>
                    <a:pt x="4921326" y="415531"/>
                  </a:lnTo>
                  <a:lnTo>
                    <a:pt x="4918049" y="410451"/>
                  </a:lnTo>
                  <a:lnTo>
                    <a:pt x="4912296" y="401561"/>
                  </a:lnTo>
                  <a:lnTo>
                    <a:pt x="4911801" y="400799"/>
                  </a:lnTo>
                  <a:lnTo>
                    <a:pt x="4914811" y="399021"/>
                  </a:lnTo>
                  <a:lnTo>
                    <a:pt x="4909680" y="390131"/>
                  </a:lnTo>
                  <a:lnTo>
                    <a:pt x="4909020" y="389229"/>
                  </a:lnTo>
                  <a:lnTo>
                    <a:pt x="4910112" y="398183"/>
                  </a:lnTo>
                  <a:lnTo>
                    <a:pt x="4909007" y="396481"/>
                  </a:lnTo>
                  <a:lnTo>
                    <a:pt x="4903990" y="386321"/>
                  </a:lnTo>
                  <a:lnTo>
                    <a:pt x="4906378" y="385648"/>
                  </a:lnTo>
                  <a:lnTo>
                    <a:pt x="4904994" y="383781"/>
                  </a:lnTo>
                  <a:lnTo>
                    <a:pt x="4901146" y="376161"/>
                  </a:lnTo>
                  <a:lnTo>
                    <a:pt x="4898618" y="366369"/>
                  </a:lnTo>
                  <a:lnTo>
                    <a:pt x="4900409" y="366128"/>
                  </a:lnTo>
                  <a:lnTo>
                    <a:pt x="4901044" y="367271"/>
                  </a:lnTo>
                  <a:lnTo>
                    <a:pt x="4902111" y="368541"/>
                  </a:lnTo>
                  <a:lnTo>
                    <a:pt x="4901158" y="366014"/>
                  </a:lnTo>
                  <a:lnTo>
                    <a:pt x="4901311" y="366001"/>
                  </a:lnTo>
                  <a:lnTo>
                    <a:pt x="4909248" y="366001"/>
                  </a:lnTo>
                  <a:lnTo>
                    <a:pt x="4916779" y="367271"/>
                  </a:lnTo>
                  <a:lnTo>
                    <a:pt x="4924793" y="367271"/>
                  </a:lnTo>
                  <a:lnTo>
                    <a:pt x="4928184" y="372351"/>
                  </a:lnTo>
                  <a:lnTo>
                    <a:pt x="4935334" y="374891"/>
                  </a:lnTo>
                  <a:lnTo>
                    <a:pt x="4950638" y="379971"/>
                  </a:lnTo>
                  <a:lnTo>
                    <a:pt x="4958600" y="383781"/>
                  </a:lnTo>
                  <a:lnTo>
                    <a:pt x="4962296" y="388861"/>
                  </a:lnTo>
                  <a:lnTo>
                    <a:pt x="4962703" y="386321"/>
                  </a:lnTo>
                  <a:lnTo>
                    <a:pt x="4966309" y="386321"/>
                  </a:lnTo>
                  <a:lnTo>
                    <a:pt x="4965814" y="388048"/>
                  </a:lnTo>
                  <a:lnTo>
                    <a:pt x="4967198" y="388861"/>
                  </a:lnTo>
                  <a:lnTo>
                    <a:pt x="4983543" y="400291"/>
                  </a:lnTo>
                  <a:lnTo>
                    <a:pt x="4997577" y="415531"/>
                  </a:lnTo>
                  <a:lnTo>
                    <a:pt x="5009413" y="433311"/>
                  </a:lnTo>
                  <a:lnTo>
                    <a:pt x="5019129" y="451091"/>
                  </a:lnTo>
                  <a:lnTo>
                    <a:pt x="5021021" y="454901"/>
                  </a:lnTo>
                  <a:lnTo>
                    <a:pt x="5026101" y="454901"/>
                  </a:lnTo>
                  <a:lnTo>
                    <a:pt x="5030787" y="457441"/>
                  </a:lnTo>
                  <a:lnTo>
                    <a:pt x="5030419" y="463791"/>
                  </a:lnTo>
                  <a:lnTo>
                    <a:pt x="5027612" y="462521"/>
                  </a:lnTo>
                  <a:lnTo>
                    <a:pt x="5026126" y="461251"/>
                  </a:lnTo>
                  <a:lnTo>
                    <a:pt x="5031105" y="468871"/>
                  </a:lnTo>
                  <a:lnTo>
                    <a:pt x="5032502" y="479031"/>
                  </a:lnTo>
                  <a:lnTo>
                    <a:pt x="5032502" y="431749"/>
                  </a:lnTo>
                  <a:lnTo>
                    <a:pt x="5026279" y="429501"/>
                  </a:lnTo>
                  <a:lnTo>
                    <a:pt x="5032260" y="426961"/>
                  </a:lnTo>
                  <a:lnTo>
                    <a:pt x="5025936" y="423151"/>
                  </a:lnTo>
                  <a:lnTo>
                    <a:pt x="5028069" y="419341"/>
                  </a:lnTo>
                  <a:lnTo>
                    <a:pt x="5024793" y="416801"/>
                  </a:lnTo>
                  <a:lnTo>
                    <a:pt x="5015636" y="410451"/>
                  </a:lnTo>
                  <a:lnTo>
                    <a:pt x="5009972" y="405371"/>
                  </a:lnTo>
                  <a:lnTo>
                    <a:pt x="5012893" y="405371"/>
                  </a:lnTo>
                  <a:lnTo>
                    <a:pt x="5007241" y="401561"/>
                  </a:lnTo>
                  <a:lnTo>
                    <a:pt x="5001260" y="395211"/>
                  </a:lnTo>
                  <a:lnTo>
                    <a:pt x="5004562" y="393941"/>
                  </a:lnTo>
                  <a:lnTo>
                    <a:pt x="5001006" y="388861"/>
                  </a:lnTo>
                  <a:lnTo>
                    <a:pt x="4997780" y="386321"/>
                  </a:lnTo>
                  <a:lnTo>
                    <a:pt x="4996167" y="385051"/>
                  </a:lnTo>
                  <a:lnTo>
                    <a:pt x="4991430" y="379971"/>
                  </a:lnTo>
                  <a:lnTo>
                    <a:pt x="4985410" y="376161"/>
                  </a:lnTo>
                  <a:lnTo>
                    <a:pt x="4984648" y="371081"/>
                  </a:lnTo>
                  <a:lnTo>
                    <a:pt x="4974348" y="366001"/>
                  </a:lnTo>
                  <a:lnTo>
                    <a:pt x="4964214" y="359651"/>
                  </a:lnTo>
                  <a:lnTo>
                    <a:pt x="4953368" y="353301"/>
                  </a:lnTo>
                  <a:lnTo>
                    <a:pt x="4940884" y="348221"/>
                  </a:lnTo>
                  <a:lnTo>
                    <a:pt x="4941875" y="350761"/>
                  </a:lnTo>
                  <a:lnTo>
                    <a:pt x="4936782" y="350761"/>
                  </a:lnTo>
                  <a:lnTo>
                    <a:pt x="4934953" y="353301"/>
                  </a:lnTo>
                  <a:lnTo>
                    <a:pt x="4930851" y="352031"/>
                  </a:lnTo>
                  <a:lnTo>
                    <a:pt x="4929378" y="352031"/>
                  </a:lnTo>
                  <a:lnTo>
                    <a:pt x="4929086" y="350761"/>
                  </a:lnTo>
                  <a:lnTo>
                    <a:pt x="4925250" y="349491"/>
                  </a:lnTo>
                  <a:lnTo>
                    <a:pt x="4921351" y="346951"/>
                  </a:lnTo>
                  <a:lnTo>
                    <a:pt x="4917186" y="345681"/>
                  </a:lnTo>
                  <a:lnTo>
                    <a:pt x="4915763" y="344411"/>
                  </a:lnTo>
                  <a:lnTo>
                    <a:pt x="4914328" y="343141"/>
                  </a:lnTo>
                  <a:lnTo>
                    <a:pt x="4921453" y="344411"/>
                  </a:lnTo>
                  <a:lnTo>
                    <a:pt x="4921288" y="343141"/>
                  </a:lnTo>
                  <a:lnTo>
                    <a:pt x="4911788" y="341871"/>
                  </a:lnTo>
                  <a:lnTo>
                    <a:pt x="4914722" y="340601"/>
                  </a:lnTo>
                  <a:lnTo>
                    <a:pt x="4917643" y="339331"/>
                  </a:lnTo>
                  <a:lnTo>
                    <a:pt x="4911318" y="336791"/>
                  </a:lnTo>
                  <a:lnTo>
                    <a:pt x="4912449" y="339331"/>
                  </a:lnTo>
                  <a:lnTo>
                    <a:pt x="4907686" y="340601"/>
                  </a:lnTo>
                  <a:lnTo>
                    <a:pt x="4902174" y="339331"/>
                  </a:lnTo>
                  <a:lnTo>
                    <a:pt x="4907432" y="341922"/>
                  </a:lnTo>
                  <a:lnTo>
                    <a:pt x="4909794" y="343141"/>
                  </a:lnTo>
                  <a:lnTo>
                    <a:pt x="4903076" y="344411"/>
                  </a:lnTo>
                  <a:lnTo>
                    <a:pt x="4900333" y="343141"/>
                  </a:lnTo>
                  <a:lnTo>
                    <a:pt x="4895240" y="340956"/>
                  </a:lnTo>
                  <a:lnTo>
                    <a:pt x="4894961" y="339331"/>
                  </a:lnTo>
                  <a:lnTo>
                    <a:pt x="4893615" y="334251"/>
                  </a:lnTo>
                  <a:lnTo>
                    <a:pt x="4892687" y="330796"/>
                  </a:lnTo>
                  <a:lnTo>
                    <a:pt x="4890135" y="334251"/>
                  </a:lnTo>
                  <a:lnTo>
                    <a:pt x="4889690" y="332981"/>
                  </a:lnTo>
                  <a:lnTo>
                    <a:pt x="4888789" y="330415"/>
                  </a:lnTo>
                  <a:lnTo>
                    <a:pt x="4888789" y="339331"/>
                  </a:lnTo>
                  <a:lnTo>
                    <a:pt x="4887061" y="339648"/>
                  </a:lnTo>
                  <a:lnTo>
                    <a:pt x="4887392" y="339331"/>
                  </a:lnTo>
                  <a:lnTo>
                    <a:pt x="4888789" y="339331"/>
                  </a:lnTo>
                  <a:lnTo>
                    <a:pt x="4888789" y="330415"/>
                  </a:lnTo>
                  <a:lnTo>
                    <a:pt x="4885677" y="321551"/>
                  </a:lnTo>
                  <a:lnTo>
                    <a:pt x="4884255" y="320433"/>
                  </a:lnTo>
                  <a:lnTo>
                    <a:pt x="4884255" y="367271"/>
                  </a:lnTo>
                  <a:lnTo>
                    <a:pt x="4883594" y="369189"/>
                  </a:lnTo>
                  <a:lnTo>
                    <a:pt x="4883480" y="369811"/>
                  </a:lnTo>
                  <a:lnTo>
                    <a:pt x="4882591" y="372110"/>
                  </a:lnTo>
                  <a:lnTo>
                    <a:pt x="4880648" y="368541"/>
                  </a:lnTo>
                  <a:lnTo>
                    <a:pt x="4880584" y="367931"/>
                  </a:lnTo>
                  <a:lnTo>
                    <a:pt x="4881689" y="367576"/>
                  </a:lnTo>
                  <a:lnTo>
                    <a:pt x="4883061" y="369290"/>
                  </a:lnTo>
                  <a:lnTo>
                    <a:pt x="4884255" y="367271"/>
                  </a:lnTo>
                  <a:lnTo>
                    <a:pt x="4884255" y="320433"/>
                  </a:lnTo>
                  <a:lnTo>
                    <a:pt x="4884064" y="320281"/>
                  </a:lnTo>
                  <a:lnTo>
                    <a:pt x="4886998" y="320281"/>
                  </a:lnTo>
                  <a:lnTo>
                    <a:pt x="4887900" y="316471"/>
                  </a:lnTo>
                  <a:lnTo>
                    <a:pt x="4889119" y="313931"/>
                  </a:lnTo>
                  <a:lnTo>
                    <a:pt x="4893005" y="315201"/>
                  </a:lnTo>
                  <a:lnTo>
                    <a:pt x="4892802" y="313931"/>
                  </a:lnTo>
                  <a:lnTo>
                    <a:pt x="4892599" y="312661"/>
                  </a:lnTo>
                  <a:lnTo>
                    <a:pt x="4891583" y="311391"/>
                  </a:lnTo>
                  <a:lnTo>
                    <a:pt x="4890135" y="311391"/>
                  </a:lnTo>
                  <a:lnTo>
                    <a:pt x="4890579" y="308851"/>
                  </a:lnTo>
                  <a:lnTo>
                    <a:pt x="4891417" y="308851"/>
                  </a:lnTo>
                  <a:lnTo>
                    <a:pt x="4893043" y="310121"/>
                  </a:lnTo>
                  <a:lnTo>
                    <a:pt x="4892865" y="308851"/>
                  </a:lnTo>
                  <a:lnTo>
                    <a:pt x="4892687" y="307581"/>
                  </a:lnTo>
                  <a:lnTo>
                    <a:pt x="4892319" y="305041"/>
                  </a:lnTo>
                  <a:lnTo>
                    <a:pt x="4891964" y="302501"/>
                  </a:lnTo>
                  <a:lnTo>
                    <a:pt x="4889385" y="305041"/>
                  </a:lnTo>
                  <a:lnTo>
                    <a:pt x="4889817" y="297421"/>
                  </a:lnTo>
                  <a:lnTo>
                    <a:pt x="4890859" y="297421"/>
                  </a:lnTo>
                  <a:lnTo>
                    <a:pt x="4891151" y="298691"/>
                  </a:lnTo>
                  <a:lnTo>
                    <a:pt x="4892319" y="299961"/>
                  </a:lnTo>
                  <a:lnTo>
                    <a:pt x="4891163" y="297421"/>
                  </a:lnTo>
                  <a:lnTo>
                    <a:pt x="4890579" y="296151"/>
                  </a:lnTo>
                  <a:lnTo>
                    <a:pt x="4888789" y="291071"/>
                  </a:lnTo>
                  <a:lnTo>
                    <a:pt x="4889335" y="288531"/>
                  </a:lnTo>
                  <a:lnTo>
                    <a:pt x="4889614" y="287261"/>
                  </a:lnTo>
                  <a:lnTo>
                    <a:pt x="4890160" y="284721"/>
                  </a:lnTo>
                  <a:lnTo>
                    <a:pt x="4891557" y="284721"/>
                  </a:lnTo>
                  <a:lnTo>
                    <a:pt x="4891900" y="280911"/>
                  </a:lnTo>
                  <a:lnTo>
                    <a:pt x="4891316" y="275831"/>
                  </a:lnTo>
                  <a:lnTo>
                    <a:pt x="4891214" y="274561"/>
                  </a:lnTo>
                  <a:lnTo>
                    <a:pt x="4890909" y="270751"/>
                  </a:lnTo>
                  <a:lnTo>
                    <a:pt x="4890884" y="266941"/>
                  </a:lnTo>
                  <a:lnTo>
                    <a:pt x="4890986" y="259321"/>
                  </a:lnTo>
                  <a:lnTo>
                    <a:pt x="4893386" y="254241"/>
                  </a:lnTo>
                  <a:lnTo>
                    <a:pt x="4896828" y="258051"/>
                  </a:lnTo>
                  <a:lnTo>
                    <a:pt x="4896447" y="254241"/>
                  </a:lnTo>
                  <a:lnTo>
                    <a:pt x="4895926" y="249161"/>
                  </a:lnTo>
                  <a:lnTo>
                    <a:pt x="4899876" y="250431"/>
                  </a:lnTo>
                  <a:lnTo>
                    <a:pt x="4899977" y="249161"/>
                  </a:lnTo>
                  <a:lnTo>
                    <a:pt x="4900168" y="246621"/>
                  </a:lnTo>
                  <a:lnTo>
                    <a:pt x="4900257" y="245351"/>
                  </a:lnTo>
                  <a:lnTo>
                    <a:pt x="4900460" y="242811"/>
                  </a:lnTo>
                  <a:lnTo>
                    <a:pt x="4897958" y="245351"/>
                  </a:lnTo>
                  <a:lnTo>
                    <a:pt x="4899418" y="239001"/>
                  </a:lnTo>
                  <a:lnTo>
                    <a:pt x="4898669" y="233921"/>
                  </a:lnTo>
                  <a:lnTo>
                    <a:pt x="4901374" y="228841"/>
                  </a:lnTo>
                  <a:lnTo>
                    <a:pt x="4901539" y="233921"/>
                  </a:lnTo>
                  <a:lnTo>
                    <a:pt x="4902454" y="229958"/>
                  </a:lnTo>
                  <a:lnTo>
                    <a:pt x="4903343" y="226301"/>
                  </a:lnTo>
                  <a:lnTo>
                    <a:pt x="4904562" y="222491"/>
                  </a:lnTo>
                  <a:lnTo>
                    <a:pt x="4903355" y="225031"/>
                  </a:lnTo>
                  <a:lnTo>
                    <a:pt x="4901997" y="226301"/>
                  </a:lnTo>
                  <a:lnTo>
                    <a:pt x="4900942" y="228841"/>
                  </a:lnTo>
                  <a:lnTo>
                    <a:pt x="4901082" y="222491"/>
                  </a:lnTo>
                  <a:lnTo>
                    <a:pt x="4895977" y="227571"/>
                  </a:lnTo>
                  <a:lnTo>
                    <a:pt x="4896637" y="226301"/>
                  </a:lnTo>
                  <a:lnTo>
                    <a:pt x="4899926" y="219951"/>
                  </a:lnTo>
                  <a:lnTo>
                    <a:pt x="4899685" y="221221"/>
                  </a:lnTo>
                  <a:lnTo>
                    <a:pt x="4900193" y="219951"/>
                  </a:lnTo>
                  <a:lnTo>
                    <a:pt x="4902187" y="214871"/>
                  </a:lnTo>
                  <a:lnTo>
                    <a:pt x="4905476" y="212331"/>
                  </a:lnTo>
                  <a:lnTo>
                    <a:pt x="4905476" y="213093"/>
                  </a:lnTo>
                  <a:lnTo>
                    <a:pt x="4905502" y="214503"/>
                  </a:lnTo>
                  <a:lnTo>
                    <a:pt x="4905311" y="215925"/>
                  </a:lnTo>
                  <a:lnTo>
                    <a:pt x="4906327" y="213944"/>
                  </a:lnTo>
                  <a:lnTo>
                    <a:pt x="4906988" y="212356"/>
                  </a:lnTo>
                  <a:lnTo>
                    <a:pt x="4905489" y="211670"/>
                  </a:lnTo>
                  <a:lnTo>
                    <a:pt x="4905667" y="205981"/>
                  </a:lnTo>
                  <a:lnTo>
                    <a:pt x="4908435" y="202171"/>
                  </a:lnTo>
                  <a:lnTo>
                    <a:pt x="4910048" y="200901"/>
                  </a:lnTo>
                  <a:lnTo>
                    <a:pt x="4911953" y="204711"/>
                  </a:lnTo>
                  <a:lnTo>
                    <a:pt x="4913033" y="204711"/>
                  </a:lnTo>
                  <a:lnTo>
                    <a:pt x="4911572" y="200901"/>
                  </a:lnTo>
                  <a:lnTo>
                    <a:pt x="4911077" y="199631"/>
                  </a:lnTo>
                  <a:lnTo>
                    <a:pt x="4918545" y="190741"/>
                  </a:lnTo>
                  <a:lnTo>
                    <a:pt x="4917872" y="188201"/>
                  </a:lnTo>
                  <a:lnTo>
                    <a:pt x="4919662" y="188201"/>
                  </a:lnTo>
                  <a:lnTo>
                    <a:pt x="4918494" y="185661"/>
                  </a:lnTo>
                  <a:lnTo>
                    <a:pt x="4920678" y="183121"/>
                  </a:lnTo>
                  <a:lnTo>
                    <a:pt x="4921224" y="183121"/>
                  </a:lnTo>
                  <a:lnTo>
                    <a:pt x="4922418" y="184391"/>
                  </a:lnTo>
                  <a:lnTo>
                    <a:pt x="4922825" y="183121"/>
                  </a:lnTo>
                  <a:lnTo>
                    <a:pt x="4923637" y="180581"/>
                  </a:lnTo>
                  <a:lnTo>
                    <a:pt x="4922228" y="180581"/>
                  </a:lnTo>
                  <a:lnTo>
                    <a:pt x="4921237" y="179311"/>
                  </a:lnTo>
                  <a:lnTo>
                    <a:pt x="4923726" y="176771"/>
                  </a:lnTo>
                  <a:lnTo>
                    <a:pt x="4924031" y="176771"/>
                  </a:lnTo>
                  <a:lnTo>
                    <a:pt x="4923548" y="178041"/>
                  </a:lnTo>
                  <a:lnTo>
                    <a:pt x="4924526" y="176771"/>
                  </a:lnTo>
                  <a:lnTo>
                    <a:pt x="4926508" y="174231"/>
                  </a:lnTo>
                  <a:lnTo>
                    <a:pt x="4928806" y="170421"/>
                  </a:lnTo>
                  <a:lnTo>
                    <a:pt x="4931156" y="166611"/>
                  </a:lnTo>
                  <a:lnTo>
                    <a:pt x="4933391" y="161531"/>
                  </a:lnTo>
                  <a:lnTo>
                    <a:pt x="4935817" y="157721"/>
                  </a:lnTo>
                  <a:lnTo>
                    <a:pt x="4936934" y="156451"/>
                  </a:lnTo>
                  <a:lnTo>
                    <a:pt x="4939169" y="153911"/>
                  </a:lnTo>
                  <a:lnTo>
                    <a:pt x="4943945" y="153911"/>
                  </a:lnTo>
                  <a:lnTo>
                    <a:pt x="4935779" y="160972"/>
                  </a:lnTo>
                  <a:lnTo>
                    <a:pt x="4935702" y="160756"/>
                  </a:lnTo>
                  <a:lnTo>
                    <a:pt x="4935474" y="161226"/>
                  </a:lnTo>
                  <a:lnTo>
                    <a:pt x="4935131" y="161531"/>
                  </a:lnTo>
                  <a:lnTo>
                    <a:pt x="4935372" y="161467"/>
                  </a:lnTo>
                  <a:lnTo>
                    <a:pt x="4933467" y="165582"/>
                  </a:lnTo>
                  <a:lnTo>
                    <a:pt x="4936795" y="163563"/>
                  </a:lnTo>
                  <a:lnTo>
                    <a:pt x="4935918" y="161315"/>
                  </a:lnTo>
                  <a:lnTo>
                    <a:pt x="4939690" y="160261"/>
                  </a:lnTo>
                  <a:lnTo>
                    <a:pt x="4943995" y="153911"/>
                  </a:lnTo>
                  <a:lnTo>
                    <a:pt x="4944859" y="152641"/>
                  </a:lnTo>
                  <a:lnTo>
                    <a:pt x="4947463" y="147561"/>
                  </a:lnTo>
                  <a:lnTo>
                    <a:pt x="4948771" y="145021"/>
                  </a:lnTo>
                  <a:lnTo>
                    <a:pt x="4950079" y="142481"/>
                  </a:lnTo>
                  <a:lnTo>
                    <a:pt x="4955768" y="134861"/>
                  </a:lnTo>
                  <a:lnTo>
                    <a:pt x="4961280" y="128511"/>
                  </a:lnTo>
                  <a:lnTo>
                    <a:pt x="4962385" y="127241"/>
                  </a:lnTo>
                  <a:lnTo>
                    <a:pt x="4960429" y="128511"/>
                  </a:lnTo>
                  <a:lnTo>
                    <a:pt x="4959705" y="127241"/>
                  </a:lnTo>
                  <a:lnTo>
                    <a:pt x="4957508" y="123431"/>
                  </a:lnTo>
                  <a:lnTo>
                    <a:pt x="4969065" y="123431"/>
                  </a:lnTo>
                  <a:lnTo>
                    <a:pt x="4971161" y="118630"/>
                  </a:lnTo>
                  <a:lnTo>
                    <a:pt x="4972520" y="120891"/>
                  </a:lnTo>
                  <a:lnTo>
                    <a:pt x="4972393" y="119621"/>
                  </a:lnTo>
                  <a:lnTo>
                    <a:pt x="4975682" y="117081"/>
                  </a:lnTo>
                  <a:lnTo>
                    <a:pt x="4977320" y="115811"/>
                  </a:lnTo>
                  <a:lnTo>
                    <a:pt x="4982184" y="109461"/>
                  </a:lnTo>
                  <a:lnTo>
                    <a:pt x="4987531" y="103111"/>
                  </a:lnTo>
                  <a:lnTo>
                    <a:pt x="4993919" y="96761"/>
                  </a:lnTo>
                  <a:lnTo>
                    <a:pt x="4993525" y="99301"/>
                  </a:lnTo>
                  <a:lnTo>
                    <a:pt x="4998250" y="96761"/>
                  </a:lnTo>
                  <a:lnTo>
                    <a:pt x="5004892" y="90411"/>
                  </a:lnTo>
                  <a:lnTo>
                    <a:pt x="5009756" y="87871"/>
                  </a:lnTo>
                  <a:lnTo>
                    <a:pt x="5010277" y="85331"/>
                  </a:lnTo>
                  <a:lnTo>
                    <a:pt x="5013160" y="84061"/>
                  </a:lnTo>
                  <a:lnTo>
                    <a:pt x="5010315" y="84061"/>
                  </a:lnTo>
                  <a:lnTo>
                    <a:pt x="5022532" y="78981"/>
                  </a:lnTo>
                  <a:lnTo>
                    <a:pt x="5027536" y="75171"/>
                  </a:lnTo>
                  <a:lnTo>
                    <a:pt x="5032527" y="71361"/>
                  </a:lnTo>
                  <a:lnTo>
                    <a:pt x="5040312" y="66281"/>
                  </a:lnTo>
                  <a:lnTo>
                    <a:pt x="5042255" y="65011"/>
                  </a:lnTo>
                  <a:lnTo>
                    <a:pt x="5051501" y="61925"/>
                  </a:lnTo>
                  <a:lnTo>
                    <a:pt x="5050256" y="63741"/>
                  </a:lnTo>
                  <a:lnTo>
                    <a:pt x="5051577" y="63741"/>
                  </a:lnTo>
                  <a:lnTo>
                    <a:pt x="5055336" y="61201"/>
                  </a:lnTo>
                  <a:lnTo>
                    <a:pt x="5062855" y="56121"/>
                  </a:lnTo>
                  <a:lnTo>
                    <a:pt x="5060874" y="54851"/>
                  </a:lnTo>
                  <a:lnTo>
                    <a:pt x="5060683" y="56121"/>
                  </a:lnTo>
                  <a:lnTo>
                    <a:pt x="5057356" y="54851"/>
                  </a:lnTo>
                  <a:lnTo>
                    <a:pt x="5058232" y="53581"/>
                  </a:lnTo>
                  <a:lnTo>
                    <a:pt x="5061204" y="51041"/>
                  </a:lnTo>
                  <a:lnTo>
                    <a:pt x="5064264" y="49771"/>
                  </a:lnTo>
                  <a:lnTo>
                    <a:pt x="5059413" y="53581"/>
                  </a:lnTo>
                  <a:lnTo>
                    <a:pt x="5065941" y="52311"/>
                  </a:lnTo>
                  <a:lnTo>
                    <a:pt x="5068811" y="53581"/>
                  </a:lnTo>
                  <a:lnTo>
                    <a:pt x="5068113" y="52311"/>
                  </a:lnTo>
                  <a:lnTo>
                    <a:pt x="5068595" y="51041"/>
                  </a:lnTo>
                  <a:lnTo>
                    <a:pt x="5071516" y="51041"/>
                  </a:lnTo>
                  <a:lnTo>
                    <a:pt x="5071719" y="49771"/>
                  </a:lnTo>
                  <a:lnTo>
                    <a:pt x="5071923" y="48501"/>
                  </a:lnTo>
                  <a:lnTo>
                    <a:pt x="5072304" y="47231"/>
                  </a:lnTo>
                  <a:lnTo>
                    <a:pt x="5072685" y="45961"/>
                  </a:lnTo>
                  <a:lnTo>
                    <a:pt x="5077180" y="44691"/>
                  </a:lnTo>
                  <a:lnTo>
                    <a:pt x="5077193" y="45961"/>
                  </a:lnTo>
                  <a:lnTo>
                    <a:pt x="5080266" y="44691"/>
                  </a:lnTo>
                  <a:lnTo>
                    <a:pt x="5082718" y="42151"/>
                  </a:lnTo>
                  <a:lnTo>
                    <a:pt x="5086464" y="40881"/>
                  </a:lnTo>
                  <a:lnTo>
                    <a:pt x="5088915" y="42151"/>
                  </a:lnTo>
                  <a:lnTo>
                    <a:pt x="5083365" y="43421"/>
                  </a:lnTo>
                  <a:lnTo>
                    <a:pt x="5083962" y="45961"/>
                  </a:lnTo>
                  <a:lnTo>
                    <a:pt x="5088852" y="43421"/>
                  </a:lnTo>
                  <a:lnTo>
                    <a:pt x="5090172" y="40881"/>
                  </a:lnTo>
                  <a:lnTo>
                    <a:pt x="5092154" y="37071"/>
                  </a:lnTo>
                  <a:lnTo>
                    <a:pt x="5097704" y="38341"/>
                  </a:lnTo>
                  <a:lnTo>
                    <a:pt x="5095773" y="39611"/>
                  </a:lnTo>
                  <a:lnTo>
                    <a:pt x="5092674" y="40881"/>
                  </a:lnTo>
                  <a:lnTo>
                    <a:pt x="5090769" y="42151"/>
                  </a:lnTo>
                  <a:lnTo>
                    <a:pt x="5096891" y="43421"/>
                  </a:lnTo>
                  <a:lnTo>
                    <a:pt x="5097145" y="42151"/>
                  </a:lnTo>
                  <a:lnTo>
                    <a:pt x="5101031" y="40881"/>
                  </a:lnTo>
                  <a:lnTo>
                    <a:pt x="5100650" y="42151"/>
                  </a:lnTo>
                  <a:lnTo>
                    <a:pt x="5103634" y="40881"/>
                  </a:lnTo>
                  <a:lnTo>
                    <a:pt x="5109705" y="39611"/>
                  </a:lnTo>
                  <a:lnTo>
                    <a:pt x="5107241" y="39611"/>
                  </a:lnTo>
                  <a:lnTo>
                    <a:pt x="5109845" y="37071"/>
                  </a:lnTo>
                  <a:lnTo>
                    <a:pt x="5111153" y="35801"/>
                  </a:lnTo>
                  <a:lnTo>
                    <a:pt x="5116131" y="33261"/>
                  </a:lnTo>
                  <a:lnTo>
                    <a:pt x="5121745" y="31991"/>
                  </a:lnTo>
                  <a:lnTo>
                    <a:pt x="5127510" y="28181"/>
                  </a:lnTo>
                  <a:lnTo>
                    <a:pt x="5120056" y="34531"/>
                  </a:lnTo>
                  <a:lnTo>
                    <a:pt x="5126748" y="30721"/>
                  </a:lnTo>
                  <a:lnTo>
                    <a:pt x="5126812" y="33489"/>
                  </a:lnTo>
                  <a:lnTo>
                    <a:pt x="5126685" y="34848"/>
                  </a:lnTo>
                  <a:lnTo>
                    <a:pt x="5126850" y="34353"/>
                  </a:lnTo>
                  <a:lnTo>
                    <a:pt x="5126863" y="34531"/>
                  </a:lnTo>
                  <a:lnTo>
                    <a:pt x="5132921" y="34531"/>
                  </a:lnTo>
                  <a:lnTo>
                    <a:pt x="5132171" y="35801"/>
                  </a:lnTo>
                  <a:lnTo>
                    <a:pt x="5135702" y="31991"/>
                  </a:lnTo>
                  <a:lnTo>
                    <a:pt x="5139499" y="35801"/>
                  </a:lnTo>
                  <a:lnTo>
                    <a:pt x="5143271" y="31991"/>
                  </a:lnTo>
                  <a:lnTo>
                    <a:pt x="5144528" y="30721"/>
                  </a:lnTo>
                  <a:lnTo>
                    <a:pt x="5144998" y="31991"/>
                  </a:lnTo>
                  <a:lnTo>
                    <a:pt x="5147030" y="31343"/>
                  </a:lnTo>
                  <a:lnTo>
                    <a:pt x="5147132" y="30721"/>
                  </a:lnTo>
                  <a:lnTo>
                    <a:pt x="5153787" y="28181"/>
                  </a:lnTo>
                  <a:lnTo>
                    <a:pt x="5161673" y="28181"/>
                  </a:lnTo>
                  <a:lnTo>
                    <a:pt x="5170246" y="26911"/>
                  </a:lnTo>
                  <a:lnTo>
                    <a:pt x="5174602" y="25641"/>
                  </a:lnTo>
                  <a:lnTo>
                    <a:pt x="5178958" y="24371"/>
                  </a:lnTo>
                  <a:lnTo>
                    <a:pt x="5189258" y="21831"/>
                  </a:lnTo>
                  <a:lnTo>
                    <a:pt x="5189804" y="20561"/>
                  </a:lnTo>
                  <a:lnTo>
                    <a:pt x="5190896" y="18021"/>
                  </a:lnTo>
                  <a:lnTo>
                    <a:pt x="5200739" y="15481"/>
                  </a:lnTo>
                  <a:lnTo>
                    <a:pt x="5204206" y="16751"/>
                  </a:lnTo>
                  <a:lnTo>
                    <a:pt x="5198262" y="19291"/>
                  </a:lnTo>
                  <a:lnTo>
                    <a:pt x="5203761" y="20561"/>
                  </a:lnTo>
                  <a:lnTo>
                    <a:pt x="5207749" y="19291"/>
                  </a:lnTo>
                  <a:lnTo>
                    <a:pt x="5212778" y="18021"/>
                  </a:lnTo>
                  <a:lnTo>
                    <a:pt x="5215369" y="18008"/>
                  </a:lnTo>
                  <a:lnTo>
                    <a:pt x="5218188" y="14211"/>
                  </a:lnTo>
                  <a:close/>
                </a:path>
                <a:path w="5273675" h="1034414">
                  <a:moveTo>
                    <a:pt x="5218531" y="20561"/>
                  </a:moveTo>
                  <a:lnTo>
                    <a:pt x="5217553" y="18021"/>
                  </a:lnTo>
                  <a:lnTo>
                    <a:pt x="5212778" y="18021"/>
                  </a:lnTo>
                  <a:lnTo>
                    <a:pt x="5211800" y="19291"/>
                  </a:lnTo>
                  <a:lnTo>
                    <a:pt x="5212905" y="19291"/>
                  </a:lnTo>
                  <a:lnTo>
                    <a:pt x="5214480" y="20561"/>
                  </a:lnTo>
                  <a:lnTo>
                    <a:pt x="5218531" y="20561"/>
                  </a:lnTo>
                  <a:close/>
                </a:path>
                <a:path w="5273675" h="1034414">
                  <a:moveTo>
                    <a:pt x="5218557" y="22009"/>
                  </a:moveTo>
                  <a:lnTo>
                    <a:pt x="5216296" y="22466"/>
                  </a:lnTo>
                  <a:lnTo>
                    <a:pt x="5216220" y="22809"/>
                  </a:lnTo>
                  <a:lnTo>
                    <a:pt x="5216169" y="23012"/>
                  </a:lnTo>
                  <a:lnTo>
                    <a:pt x="5217096" y="22796"/>
                  </a:lnTo>
                  <a:lnTo>
                    <a:pt x="5217846" y="22453"/>
                  </a:lnTo>
                  <a:lnTo>
                    <a:pt x="5218557" y="22009"/>
                  </a:lnTo>
                  <a:close/>
                </a:path>
                <a:path w="5273675" h="1034414">
                  <a:moveTo>
                    <a:pt x="5222430" y="18008"/>
                  </a:moveTo>
                  <a:lnTo>
                    <a:pt x="5217071" y="16751"/>
                  </a:lnTo>
                  <a:lnTo>
                    <a:pt x="5217553" y="18021"/>
                  </a:lnTo>
                  <a:lnTo>
                    <a:pt x="5222430" y="18008"/>
                  </a:lnTo>
                  <a:close/>
                </a:path>
                <a:path w="5273675" h="1034414">
                  <a:moveTo>
                    <a:pt x="5233771" y="19621"/>
                  </a:moveTo>
                  <a:lnTo>
                    <a:pt x="5233454" y="19011"/>
                  </a:lnTo>
                  <a:lnTo>
                    <a:pt x="5233530" y="19291"/>
                  </a:lnTo>
                  <a:lnTo>
                    <a:pt x="5233771" y="19621"/>
                  </a:lnTo>
                  <a:close/>
                </a:path>
                <a:path w="5273675" h="1034414">
                  <a:moveTo>
                    <a:pt x="5235168" y="21590"/>
                  </a:moveTo>
                  <a:lnTo>
                    <a:pt x="5233771" y="19621"/>
                  </a:lnTo>
                  <a:lnTo>
                    <a:pt x="5234254" y="20561"/>
                  </a:lnTo>
                  <a:lnTo>
                    <a:pt x="5229949" y="21831"/>
                  </a:lnTo>
                  <a:lnTo>
                    <a:pt x="5228234" y="23101"/>
                  </a:lnTo>
                  <a:lnTo>
                    <a:pt x="5231003" y="21831"/>
                  </a:lnTo>
                  <a:lnTo>
                    <a:pt x="5234584" y="21831"/>
                  </a:lnTo>
                  <a:lnTo>
                    <a:pt x="5235168" y="21590"/>
                  </a:lnTo>
                  <a:close/>
                </a:path>
                <a:path w="5273675" h="1034414">
                  <a:moveTo>
                    <a:pt x="5236718" y="16751"/>
                  </a:moveTo>
                  <a:lnTo>
                    <a:pt x="5233060" y="11671"/>
                  </a:lnTo>
                  <a:lnTo>
                    <a:pt x="5222430" y="18008"/>
                  </a:lnTo>
                  <a:lnTo>
                    <a:pt x="5221592" y="19291"/>
                  </a:lnTo>
                  <a:lnTo>
                    <a:pt x="5220462" y="21831"/>
                  </a:lnTo>
                  <a:lnTo>
                    <a:pt x="5218544" y="23101"/>
                  </a:lnTo>
                  <a:lnTo>
                    <a:pt x="5223268" y="21831"/>
                  </a:lnTo>
                  <a:lnTo>
                    <a:pt x="5227967" y="19291"/>
                  </a:lnTo>
                  <a:lnTo>
                    <a:pt x="5232933" y="18021"/>
                  </a:lnTo>
                  <a:lnTo>
                    <a:pt x="5233454" y="19011"/>
                  </a:lnTo>
                  <a:lnTo>
                    <a:pt x="5233162" y="18021"/>
                  </a:lnTo>
                  <a:lnTo>
                    <a:pt x="5236718" y="16751"/>
                  </a:lnTo>
                  <a:close/>
                </a:path>
                <a:path w="5273675" h="1034414">
                  <a:moveTo>
                    <a:pt x="5240515" y="20561"/>
                  </a:moveTo>
                  <a:lnTo>
                    <a:pt x="5237708" y="20561"/>
                  </a:lnTo>
                  <a:lnTo>
                    <a:pt x="5235168" y="21590"/>
                  </a:lnTo>
                  <a:lnTo>
                    <a:pt x="5235333" y="21831"/>
                  </a:lnTo>
                  <a:lnTo>
                    <a:pt x="5240515" y="20561"/>
                  </a:lnTo>
                  <a:close/>
                </a:path>
                <a:path w="5273675" h="1034414">
                  <a:moveTo>
                    <a:pt x="5241417" y="22504"/>
                  </a:moveTo>
                  <a:lnTo>
                    <a:pt x="5239817" y="22898"/>
                  </a:lnTo>
                  <a:lnTo>
                    <a:pt x="5241277" y="22987"/>
                  </a:lnTo>
                  <a:lnTo>
                    <a:pt x="5241226" y="22796"/>
                  </a:lnTo>
                  <a:lnTo>
                    <a:pt x="5241315" y="22631"/>
                  </a:lnTo>
                  <a:lnTo>
                    <a:pt x="5241417" y="22504"/>
                  </a:lnTo>
                  <a:close/>
                </a:path>
                <a:path w="5273675" h="1034414">
                  <a:moveTo>
                    <a:pt x="5243004" y="22098"/>
                  </a:moveTo>
                  <a:lnTo>
                    <a:pt x="5242268" y="22136"/>
                  </a:lnTo>
                  <a:lnTo>
                    <a:pt x="5241645" y="22174"/>
                  </a:lnTo>
                  <a:lnTo>
                    <a:pt x="5241417" y="22504"/>
                  </a:lnTo>
                  <a:lnTo>
                    <a:pt x="5243004" y="22098"/>
                  </a:lnTo>
                  <a:close/>
                </a:path>
                <a:path w="5273675" h="1034414">
                  <a:moveTo>
                    <a:pt x="5243055" y="16751"/>
                  </a:moveTo>
                  <a:lnTo>
                    <a:pt x="5240934" y="16751"/>
                  </a:lnTo>
                  <a:lnTo>
                    <a:pt x="5242826" y="17373"/>
                  </a:lnTo>
                  <a:lnTo>
                    <a:pt x="5243055" y="16751"/>
                  </a:lnTo>
                  <a:close/>
                </a:path>
                <a:path w="5273675" h="1034414">
                  <a:moveTo>
                    <a:pt x="5244770" y="18021"/>
                  </a:moveTo>
                  <a:lnTo>
                    <a:pt x="5242826" y="17373"/>
                  </a:lnTo>
                  <a:lnTo>
                    <a:pt x="5242166" y="19291"/>
                  </a:lnTo>
                  <a:lnTo>
                    <a:pt x="5240515" y="20561"/>
                  </a:lnTo>
                  <a:lnTo>
                    <a:pt x="5241099" y="20561"/>
                  </a:lnTo>
                  <a:lnTo>
                    <a:pt x="5243969" y="19291"/>
                  </a:lnTo>
                  <a:lnTo>
                    <a:pt x="5244770" y="18021"/>
                  </a:lnTo>
                  <a:close/>
                </a:path>
                <a:path w="5273675" h="1034414">
                  <a:moveTo>
                    <a:pt x="5246332" y="21107"/>
                  </a:moveTo>
                  <a:lnTo>
                    <a:pt x="5243017" y="22098"/>
                  </a:lnTo>
                  <a:lnTo>
                    <a:pt x="5244173" y="22034"/>
                  </a:lnTo>
                  <a:lnTo>
                    <a:pt x="5245646" y="22034"/>
                  </a:lnTo>
                  <a:lnTo>
                    <a:pt x="5246332" y="21107"/>
                  </a:lnTo>
                  <a:close/>
                </a:path>
                <a:path w="5273675" h="1034414">
                  <a:moveTo>
                    <a:pt x="5267693" y="10668"/>
                  </a:moveTo>
                  <a:lnTo>
                    <a:pt x="5267160" y="7556"/>
                  </a:lnTo>
                  <a:lnTo>
                    <a:pt x="5262207" y="9588"/>
                  </a:lnTo>
                  <a:lnTo>
                    <a:pt x="5258587" y="11252"/>
                  </a:lnTo>
                  <a:lnTo>
                    <a:pt x="5254053" y="14820"/>
                  </a:lnTo>
                  <a:lnTo>
                    <a:pt x="5252796" y="14351"/>
                  </a:lnTo>
                  <a:lnTo>
                    <a:pt x="5253609" y="13220"/>
                  </a:lnTo>
                  <a:lnTo>
                    <a:pt x="5253660" y="12547"/>
                  </a:lnTo>
                  <a:lnTo>
                    <a:pt x="5250954" y="15062"/>
                  </a:lnTo>
                  <a:lnTo>
                    <a:pt x="5247081" y="18465"/>
                  </a:lnTo>
                  <a:lnTo>
                    <a:pt x="5249926" y="21285"/>
                  </a:lnTo>
                  <a:lnTo>
                    <a:pt x="5253012" y="17360"/>
                  </a:lnTo>
                  <a:lnTo>
                    <a:pt x="5254358" y="18554"/>
                  </a:lnTo>
                  <a:lnTo>
                    <a:pt x="5256860" y="13550"/>
                  </a:lnTo>
                  <a:lnTo>
                    <a:pt x="5259502" y="12141"/>
                  </a:lnTo>
                  <a:lnTo>
                    <a:pt x="5262270" y="12153"/>
                  </a:lnTo>
                  <a:lnTo>
                    <a:pt x="5262499" y="13512"/>
                  </a:lnTo>
                  <a:lnTo>
                    <a:pt x="5263032" y="12319"/>
                  </a:lnTo>
                  <a:lnTo>
                    <a:pt x="5267693" y="10668"/>
                  </a:lnTo>
                  <a:close/>
                </a:path>
                <a:path w="5273675" h="1034414">
                  <a:moveTo>
                    <a:pt x="5273573" y="1143"/>
                  </a:moveTo>
                  <a:lnTo>
                    <a:pt x="5272773" y="38"/>
                  </a:lnTo>
                  <a:lnTo>
                    <a:pt x="5270944" y="0"/>
                  </a:lnTo>
                  <a:lnTo>
                    <a:pt x="5270271" y="3822"/>
                  </a:lnTo>
                  <a:lnTo>
                    <a:pt x="5270995" y="5041"/>
                  </a:lnTo>
                  <a:lnTo>
                    <a:pt x="5271706" y="6477"/>
                  </a:lnTo>
                  <a:lnTo>
                    <a:pt x="5272163" y="7988"/>
                  </a:lnTo>
                  <a:lnTo>
                    <a:pt x="5273091" y="5715"/>
                  </a:lnTo>
                  <a:lnTo>
                    <a:pt x="5273472" y="3365"/>
                  </a:lnTo>
                  <a:lnTo>
                    <a:pt x="5273573" y="114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89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5087157" y="4215401"/>
              <a:ext cx="243609" cy="186837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9115071" y="3601699"/>
              <a:ext cx="745621" cy="638809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9152217" y="3742305"/>
              <a:ext cx="289922" cy="9805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9332583" y="3778618"/>
              <a:ext cx="150372" cy="276735"/>
            </a:xfrm>
            <a:prstGeom prst="rect">
              <a:avLst/>
            </a:prstGeom>
          </p:spPr>
        </p:pic>
      </p:grpSp>
      <p:sp>
        <p:nvSpPr>
          <p:cNvPr id="93" name="object 93"/>
          <p:cNvSpPr txBox="1"/>
          <p:nvPr/>
        </p:nvSpPr>
        <p:spPr>
          <a:xfrm>
            <a:off x="15200883" y="5756324"/>
            <a:ext cx="502284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Ручка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N21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0488984" y="5756324"/>
            <a:ext cx="2028189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USB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ﬂash-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карта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dirty="0">
                <a:solidFill>
                  <a:srgbClr val="522E48"/>
                </a:solidFill>
                <a:latin typeface="Montserrat"/>
                <a:cs typeface="Montserrat"/>
              </a:rPr>
              <a:t>ASSORTI</a:t>
            </a:r>
            <a:r>
              <a:rPr sz="2000" b="1" spc="-12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20" dirty="0">
                <a:solidFill>
                  <a:srgbClr val="522E48"/>
                </a:solidFill>
                <a:latin typeface="Montserrat"/>
                <a:cs typeface="Montserrat"/>
              </a:rPr>
              <a:t>(32Гб)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2844933" y="5756324"/>
            <a:ext cx="174117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Ежедневник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SIMPLY</a:t>
            </a:r>
            <a:r>
              <a:rPr sz="2000" b="1" spc="-10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20" dirty="0">
                <a:solidFill>
                  <a:srgbClr val="522E48"/>
                </a:solidFill>
                <a:latin typeface="Montserrat"/>
                <a:cs typeface="Montserrat"/>
              </a:rPr>
              <a:t>FIRM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96" name="object 96"/>
          <p:cNvGrpSpPr/>
          <p:nvPr/>
        </p:nvGrpSpPr>
        <p:grpSpPr>
          <a:xfrm>
            <a:off x="17584439" y="6273888"/>
            <a:ext cx="609600" cy="213360"/>
            <a:chOff x="17584439" y="6273888"/>
            <a:chExt cx="609600" cy="213360"/>
          </a:xfrm>
        </p:grpSpPr>
        <p:pic>
          <p:nvPicPr>
            <p:cNvPr id="97" name="object 9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7584439" y="6273888"/>
              <a:ext cx="237235" cy="69150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17845353" y="6322529"/>
              <a:ext cx="23495" cy="41910"/>
            </a:xfrm>
            <a:custGeom>
              <a:avLst/>
              <a:gdLst/>
              <a:ahLst/>
              <a:cxnLst/>
              <a:rect l="l" t="t" r="r" b="b"/>
              <a:pathLst>
                <a:path w="23494" h="41910">
                  <a:moveTo>
                    <a:pt x="11968" y="6806"/>
                  </a:moveTo>
                  <a:lnTo>
                    <a:pt x="13132" y="17905"/>
                  </a:lnTo>
                  <a:lnTo>
                    <a:pt x="13277" y="25391"/>
                  </a:lnTo>
                  <a:lnTo>
                    <a:pt x="8931" y="30815"/>
                  </a:lnTo>
                  <a:lnTo>
                    <a:pt x="0" y="34417"/>
                  </a:lnTo>
                  <a:lnTo>
                    <a:pt x="3109" y="41569"/>
                  </a:lnTo>
                  <a:lnTo>
                    <a:pt x="11605" y="37480"/>
                  </a:lnTo>
                  <a:lnTo>
                    <a:pt x="17842" y="31720"/>
                  </a:lnTo>
                  <a:lnTo>
                    <a:pt x="21683" y="24387"/>
                  </a:lnTo>
                  <a:lnTo>
                    <a:pt x="22554" y="18533"/>
                  </a:lnTo>
                  <a:lnTo>
                    <a:pt x="13947" y="18533"/>
                  </a:lnTo>
                  <a:lnTo>
                    <a:pt x="16146" y="17905"/>
                  </a:lnTo>
                  <a:lnTo>
                    <a:pt x="17947" y="16146"/>
                  </a:lnTo>
                  <a:lnTo>
                    <a:pt x="11968" y="6806"/>
                  </a:lnTo>
                  <a:close/>
                </a:path>
                <a:path w="23494" h="41910">
                  <a:moveTo>
                    <a:pt x="19214" y="0"/>
                  </a:moveTo>
                  <a:lnTo>
                    <a:pt x="6544" y="0"/>
                  </a:lnTo>
                  <a:lnTo>
                    <a:pt x="2062" y="3528"/>
                  </a:lnTo>
                  <a:lnTo>
                    <a:pt x="2062" y="15329"/>
                  </a:lnTo>
                  <a:lnTo>
                    <a:pt x="6523" y="18533"/>
                  </a:lnTo>
                  <a:lnTo>
                    <a:pt x="13144" y="18533"/>
                  </a:lnTo>
                  <a:lnTo>
                    <a:pt x="13130" y="17810"/>
                  </a:lnTo>
                  <a:lnTo>
                    <a:pt x="11968" y="6806"/>
                  </a:lnTo>
                  <a:lnTo>
                    <a:pt x="22994" y="6806"/>
                  </a:lnTo>
                  <a:lnTo>
                    <a:pt x="22994" y="5884"/>
                  </a:lnTo>
                  <a:lnTo>
                    <a:pt x="19214" y="0"/>
                  </a:lnTo>
                  <a:close/>
                </a:path>
                <a:path w="23494" h="41910">
                  <a:moveTo>
                    <a:pt x="22994" y="6806"/>
                  </a:moveTo>
                  <a:lnTo>
                    <a:pt x="11968" y="6806"/>
                  </a:lnTo>
                  <a:lnTo>
                    <a:pt x="17947" y="16146"/>
                  </a:lnTo>
                  <a:lnTo>
                    <a:pt x="16146" y="17905"/>
                  </a:lnTo>
                  <a:lnTo>
                    <a:pt x="13947" y="18533"/>
                  </a:lnTo>
                  <a:lnTo>
                    <a:pt x="22554" y="18533"/>
                  </a:lnTo>
                  <a:lnTo>
                    <a:pt x="22909" y="16146"/>
                  </a:lnTo>
                  <a:lnTo>
                    <a:pt x="22994" y="6806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7958232" y="6274438"/>
              <a:ext cx="235300" cy="68595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17587823" y="6414204"/>
              <a:ext cx="541020" cy="73025"/>
            </a:xfrm>
            <a:custGeom>
              <a:avLst/>
              <a:gdLst/>
              <a:ahLst/>
              <a:cxnLst/>
              <a:rect l="l" t="t" r="r" b="b"/>
              <a:pathLst>
                <a:path w="541019" h="73025">
                  <a:moveTo>
                    <a:pt x="44729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32854" y="10756"/>
                  </a:lnTo>
                  <a:lnTo>
                    <a:pt x="32854" y="52247"/>
                  </a:lnTo>
                  <a:lnTo>
                    <a:pt x="44729" y="52247"/>
                  </a:lnTo>
                  <a:lnTo>
                    <a:pt x="44729" y="1244"/>
                  </a:lnTo>
                  <a:close/>
                </a:path>
                <a:path w="541019" h="73025">
                  <a:moveTo>
                    <a:pt x="109347" y="26822"/>
                  </a:moveTo>
                  <a:lnTo>
                    <a:pt x="107251" y="15430"/>
                  </a:lnTo>
                  <a:lnTo>
                    <a:pt x="103517" y="9804"/>
                  </a:lnTo>
                  <a:lnTo>
                    <a:pt x="101663" y="7010"/>
                  </a:lnTo>
                  <a:lnTo>
                    <a:pt x="97180" y="4127"/>
                  </a:lnTo>
                  <a:lnTo>
                    <a:pt x="97180" y="16560"/>
                  </a:lnTo>
                  <a:lnTo>
                    <a:pt x="97180" y="37007"/>
                  </a:lnTo>
                  <a:lnTo>
                    <a:pt x="92240" y="43700"/>
                  </a:lnTo>
                  <a:lnTo>
                    <a:pt x="75780" y="43700"/>
                  </a:lnTo>
                  <a:lnTo>
                    <a:pt x="70827" y="37007"/>
                  </a:lnTo>
                  <a:lnTo>
                    <a:pt x="70827" y="16560"/>
                  </a:lnTo>
                  <a:lnTo>
                    <a:pt x="75780" y="9804"/>
                  </a:lnTo>
                  <a:lnTo>
                    <a:pt x="92240" y="9804"/>
                  </a:lnTo>
                  <a:lnTo>
                    <a:pt x="97180" y="16560"/>
                  </a:lnTo>
                  <a:lnTo>
                    <a:pt x="97180" y="4127"/>
                  </a:lnTo>
                  <a:lnTo>
                    <a:pt x="93573" y="1790"/>
                  </a:lnTo>
                  <a:lnTo>
                    <a:pt x="84010" y="0"/>
                  </a:lnTo>
                  <a:lnTo>
                    <a:pt x="74434" y="1790"/>
                  </a:lnTo>
                  <a:lnTo>
                    <a:pt x="66344" y="7010"/>
                  </a:lnTo>
                  <a:lnTo>
                    <a:pt x="60756" y="15430"/>
                  </a:lnTo>
                  <a:lnTo>
                    <a:pt x="58661" y="26822"/>
                  </a:lnTo>
                  <a:lnTo>
                    <a:pt x="60756" y="38125"/>
                  </a:lnTo>
                  <a:lnTo>
                    <a:pt x="66344" y="46494"/>
                  </a:lnTo>
                  <a:lnTo>
                    <a:pt x="74434" y="51701"/>
                  </a:lnTo>
                  <a:lnTo>
                    <a:pt x="84010" y="53492"/>
                  </a:lnTo>
                  <a:lnTo>
                    <a:pt x="93573" y="51701"/>
                  </a:lnTo>
                  <a:lnTo>
                    <a:pt x="101663" y="46494"/>
                  </a:lnTo>
                  <a:lnTo>
                    <a:pt x="103530" y="43700"/>
                  </a:lnTo>
                  <a:lnTo>
                    <a:pt x="107251" y="38125"/>
                  </a:lnTo>
                  <a:lnTo>
                    <a:pt x="109347" y="26822"/>
                  </a:lnTo>
                  <a:close/>
                </a:path>
                <a:path w="541019" h="73025">
                  <a:moveTo>
                    <a:pt x="167297" y="1244"/>
                  </a:moveTo>
                  <a:lnTo>
                    <a:pt x="131241" y="1244"/>
                  </a:lnTo>
                  <a:lnTo>
                    <a:pt x="126784" y="39357"/>
                  </a:lnTo>
                  <a:lnTo>
                    <a:pt x="124637" y="41998"/>
                  </a:lnTo>
                  <a:lnTo>
                    <a:pt x="120561" y="41998"/>
                  </a:lnTo>
                  <a:lnTo>
                    <a:pt x="119113" y="41579"/>
                  </a:lnTo>
                  <a:lnTo>
                    <a:pt x="117017" y="52514"/>
                  </a:lnTo>
                  <a:lnTo>
                    <a:pt x="118681" y="53149"/>
                  </a:lnTo>
                  <a:lnTo>
                    <a:pt x="120281" y="53492"/>
                  </a:lnTo>
                  <a:lnTo>
                    <a:pt x="130962" y="53492"/>
                  </a:lnTo>
                  <a:lnTo>
                    <a:pt x="136055" y="47510"/>
                  </a:lnTo>
                  <a:lnTo>
                    <a:pt x="137617" y="36144"/>
                  </a:lnTo>
                  <a:lnTo>
                    <a:pt x="140665" y="10756"/>
                  </a:lnTo>
                  <a:lnTo>
                    <a:pt x="155409" y="10756"/>
                  </a:lnTo>
                  <a:lnTo>
                    <a:pt x="155409" y="52247"/>
                  </a:lnTo>
                  <a:lnTo>
                    <a:pt x="167297" y="52247"/>
                  </a:lnTo>
                  <a:lnTo>
                    <a:pt x="167297" y="1244"/>
                  </a:lnTo>
                  <a:close/>
                </a:path>
                <a:path w="541019" h="73025">
                  <a:moveTo>
                    <a:pt x="229222" y="1244"/>
                  </a:moveTo>
                  <a:lnTo>
                    <a:pt x="218401" y="1244"/>
                  </a:lnTo>
                  <a:lnTo>
                    <a:pt x="202361" y="26466"/>
                  </a:lnTo>
                  <a:lnTo>
                    <a:pt x="200672" y="29552"/>
                  </a:lnTo>
                  <a:lnTo>
                    <a:pt x="197866" y="34163"/>
                  </a:lnTo>
                  <a:lnTo>
                    <a:pt x="196126" y="37261"/>
                  </a:lnTo>
                  <a:lnTo>
                    <a:pt x="195757" y="37261"/>
                  </a:lnTo>
                  <a:lnTo>
                    <a:pt x="196176" y="30911"/>
                  </a:lnTo>
                  <a:lnTo>
                    <a:pt x="196811" y="24117"/>
                  </a:lnTo>
                  <a:lnTo>
                    <a:pt x="196811" y="1244"/>
                  </a:lnTo>
                  <a:lnTo>
                    <a:pt x="185343" y="1244"/>
                  </a:lnTo>
                  <a:lnTo>
                    <a:pt x="185343" y="52247"/>
                  </a:lnTo>
                  <a:lnTo>
                    <a:pt x="196164" y="52247"/>
                  </a:lnTo>
                  <a:lnTo>
                    <a:pt x="212242" y="26962"/>
                  </a:lnTo>
                  <a:lnTo>
                    <a:pt x="218440" y="16154"/>
                  </a:lnTo>
                  <a:lnTo>
                    <a:pt x="218846" y="16154"/>
                  </a:lnTo>
                  <a:lnTo>
                    <a:pt x="218389" y="22631"/>
                  </a:lnTo>
                  <a:lnTo>
                    <a:pt x="217766" y="29387"/>
                  </a:lnTo>
                  <a:lnTo>
                    <a:pt x="217766" y="52247"/>
                  </a:lnTo>
                  <a:lnTo>
                    <a:pt x="229222" y="52247"/>
                  </a:lnTo>
                  <a:lnTo>
                    <a:pt x="229222" y="1244"/>
                  </a:lnTo>
                  <a:close/>
                </a:path>
                <a:path w="541019" h="73025">
                  <a:moveTo>
                    <a:pt x="292214" y="26822"/>
                  </a:moveTo>
                  <a:lnTo>
                    <a:pt x="291274" y="21767"/>
                  </a:lnTo>
                  <a:lnTo>
                    <a:pt x="290029" y="14973"/>
                  </a:lnTo>
                  <a:lnTo>
                    <a:pt x="285927" y="9232"/>
                  </a:lnTo>
                  <a:lnTo>
                    <a:pt x="284060" y="6604"/>
                  </a:lnTo>
                  <a:lnTo>
                    <a:pt x="275221" y="1638"/>
                  </a:lnTo>
                  <a:lnTo>
                    <a:pt x="264426" y="0"/>
                  </a:lnTo>
                  <a:lnTo>
                    <a:pt x="255955" y="0"/>
                  </a:lnTo>
                  <a:lnTo>
                    <a:pt x="249097" y="2946"/>
                  </a:lnTo>
                  <a:lnTo>
                    <a:pt x="244830" y="6819"/>
                  </a:lnTo>
                  <a:lnTo>
                    <a:pt x="250088" y="13843"/>
                  </a:lnTo>
                  <a:lnTo>
                    <a:pt x="253695" y="10972"/>
                  </a:lnTo>
                  <a:lnTo>
                    <a:pt x="258013" y="9232"/>
                  </a:lnTo>
                  <a:lnTo>
                    <a:pt x="274218" y="9232"/>
                  </a:lnTo>
                  <a:lnTo>
                    <a:pt x="281025" y="14592"/>
                  </a:lnTo>
                  <a:lnTo>
                    <a:pt x="281025" y="21767"/>
                  </a:lnTo>
                  <a:lnTo>
                    <a:pt x="257340" y="21767"/>
                  </a:lnTo>
                  <a:lnTo>
                    <a:pt x="257340" y="30238"/>
                  </a:lnTo>
                  <a:lnTo>
                    <a:pt x="281025" y="30238"/>
                  </a:lnTo>
                  <a:lnTo>
                    <a:pt x="281025" y="38912"/>
                  </a:lnTo>
                  <a:lnTo>
                    <a:pt x="274002" y="44196"/>
                  </a:lnTo>
                  <a:lnTo>
                    <a:pt x="257429" y="44196"/>
                  </a:lnTo>
                  <a:lnTo>
                    <a:pt x="252082" y="42303"/>
                  </a:lnTo>
                  <a:lnTo>
                    <a:pt x="248564" y="39243"/>
                  </a:lnTo>
                  <a:lnTo>
                    <a:pt x="243954" y="46405"/>
                  </a:lnTo>
                  <a:lnTo>
                    <a:pt x="249212" y="51257"/>
                  </a:lnTo>
                  <a:lnTo>
                    <a:pt x="256794" y="53505"/>
                  </a:lnTo>
                  <a:lnTo>
                    <a:pt x="264261" y="53505"/>
                  </a:lnTo>
                  <a:lnTo>
                    <a:pt x="275386" y="51828"/>
                  </a:lnTo>
                  <a:lnTo>
                    <a:pt x="284251" y="46837"/>
                  </a:lnTo>
                  <a:lnTo>
                    <a:pt x="286092" y="44196"/>
                  </a:lnTo>
                  <a:lnTo>
                    <a:pt x="290093" y="38493"/>
                  </a:lnTo>
                  <a:lnTo>
                    <a:pt x="291592" y="30238"/>
                  </a:lnTo>
                  <a:lnTo>
                    <a:pt x="292214" y="26822"/>
                  </a:lnTo>
                  <a:close/>
                </a:path>
                <a:path w="541019" h="73025">
                  <a:moveTo>
                    <a:pt x="355536" y="45758"/>
                  </a:moveTo>
                  <a:lnTo>
                    <a:pt x="350570" y="38100"/>
                  </a:lnTo>
                  <a:lnTo>
                    <a:pt x="346684" y="41135"/>
                  </a:lnTo>
                  <a:lnTo>
                    <a:pt x="341934" y="43700"/>
                  </a:lnTo>
                  <a:lnTo>
                    <a:pt x="326301" y="43700"/>
                  </a:lnTo>
                  <a:lnTo>
                    <a:pt x="319443" y="37007"/>
                  </a:lnTo>
                  <a:lnTo>
                    <a:pt x="319443" y="16560"/>
                  </a:lnTo>
                  <a:lnTo>
                    <a:pt x="326415" y="9804"/>
                  </a:lnTo>
                  <a:lnTo>
                    <a:pt x="341045" y="9804"/>
                  </a:lnTo>
                  <a:lnTo>
                    <a:pt x="344995" y="11518"/>
                  </a:lnTo>
                  <a:lnTo>
                    <a:pt x="348970" y="14706"/>
                  </a:lnTo>
                  <a:lnTo>
                    <a:pt x="354596" y="7188"/>
                  </a:lnTo>
                  <a:lnTo>
                    <a:pt x="350405" y="3086"/>
                  </a:lnTo>
                  <a:lnTo>
                    <a:pt x="344030" y="0"/>
                  </a:lnTo>
                  <a:lnTo>
                    <a:pt x="335953" y="0"/>
                  </a:lnTo>
                  <a:lnTo>
                    <a:pt x="324980" y="1790"/>
                  </a:lnTo>
                  <a:lnTo>
                    <a:pt x="315849" y="7010"/>
                  </a:lnTo>
                  <a:lnTo>
                    <a:pt x="309600" y="15430"/>
                  </a:lnTo>
                  <a:lnTo>
                    <a:pt x="307276" y="26822"/>
                  </a:lnTo>
                  <a:lnTo>
                    <a:pt x="309410" y="38125"/>
                  </a:lnTo>
                  <a:lnTo>
                    <a:pt x="315264" y="46494"/>
                  </a:lnTo>
                  <a:lnTo>
                    <a:pt x="324104" y="51701"/>
                  </a:lnTo>
                  <a:lnTo>
                    <a:pt x="335140" y="53492"/>
                  </a:lnTo>
                  <a:lnTo>
                    <a:pt x="342315" y="53492"/>
                  </a:lnTo>
                  <a:lnTo>
                    <a:pt x="349694" y="50863"/>
                  </a:lnTo>
                  <a:lnTo>
                    <a:pt x="355536" y="45758"/>
                  </a:lnTo>
                  <a:close/>
                </a:path>
                <a:path w="541019" h="73025">
                  <a:moveTo>
                    <a:pt x="417068" y="1257"/>
                  </a:moveTo>
                  <a:lnTo>
                    <a:pt x="367334" y="1257"/>
                  </a:lnTo>
                  <a:lnTo>
                    <a:pt x="367334" y="10756"/>
                  </a:lnTo>
                  <a:lnTo>
                    <a:pt x="386232" y="10756"/>
                  </a:lnTo>
                  <a:lnTo>
                    <a:pt x="386232" y="52260"/>
                  </a:lnTo>
                  <a:lnTo>
                    <a:pt x="398183" y="52260"/>
                  </a:lnTo>
                  <a:lnTo>
                    <a:pt x="398183" y="10756"/>
                  </a:lnTo>
                  <a:lnTo>
                    <a:pt x="417068" y="10756"/>
                  </a:lnTo>
                  <a:lnTo>
                    <a:pt x="417068" y="1257"/>
                  </a:lnTo>
                  <a:close/>
                </a:path>
                <a:path w="541019" h="73025">
                  <a:moveTo>
                    <a:pt x="478739" y="24218"/>
                  </a:moveTo>
                  <a:lnTo>
                    <a:pt x="468287" y="3822"/>
                  </a:lnTo>
                  <a:lnTo>
                    <a:pt x="468287" y="14351"/>
                  </a:lnTo>
                  <a:lnTo>
                    <a:pt x="468287" y="21767"/>
                  </a:lnTo>
                  <a:lnTo>
                    <a:pt x="440918" y="21767"/>
                  </a:lnTo>
                  <a:lnTo>
                    <a:pt x="440918" y="15303"/>
                  </a:lnTo>
                  <a:lnTo>
                    <a:pt x="447357" y="9232"/>
                  </a:lnTo>
                  <a:lnTo>
                    <a:pt x="463588" y="9232"/>
                  </a:lnTo>
                  <a:lnTo>
                    <a:pt x="468287" y="14351"/>
                  </a:lnTo>
                  <a:lnTo>
                    <a:pt x="468287" y="3822"/>
                  </a:lnTo>
                  <a:lnTo>
                    <a:pt x="465340" y="1803"/>
                  </a:lnTo>
                  <a:lnTo>
                    <a:pt x="455333" y="0"/>
                  </a:lnTo>
                  <a:lnTo>
                    <a:pt x="445566" y="1828"/>
                  </a:lnTo>
                  <a:lnTo>
                    <a:pt x="437261" y="7099"/>
                  </a:lnTo>
                  <a:lnTo>
                    <a:pt x="431495" y="15494"/>
                  </a:lnTo>
                  <a:lnTo>
                    <a:pt x="429336" y="26682"/>
                  </a:lnTo>
                  <a:lnTo>
                    <a:pt x="431469" y="38036"/>
                  </a:lnTo>
                  <a:lnTo>
                    <a:pt x="437337" y="46456"/>
                  </a:lnTo>
                  <a:lnTo>
                    <a:pt x="446087" y="51701"/>
                  </a:lnTo>
                  <a:lnTo>
                    <a:pt x="456920" y="53505"/>
                  </a:lnTo>
                  <a:lnTo>
                    <a:pt x="464337" y="53505"/>
                  </a:lnTo>
                  <a:lnTo>
                    <a:pt x="471309" y="51028"/>
                  </a:lnTo>
                  <a:lnTo>
                    <a:pt x="476694" y="47485"/>
                  </a:lnTo>
                  <a:lnTo>
                    <a:pt x="474903" y="44196"/>
                  </a:lnTo>
                  <a:lnTo>
                    <a:pt x="472630" y="40030"/>
                  </a:lnTo>
                  <a:lnTo>
                    <a:pt x="468109" y="42646"/>
                  </a:lnTo>
                  <a:lnTo>
                    <a:pt x="463765" y="44196"/>
                  </a:lnTo>
                  <a:lnTo>
                    <a:pt x="447979" y="44196"/>
                  </a:lnTo>
                  <a:lnTo>
                    <a:pt x="440918" y="38544"/>
                  </a:lnTo>
                  <a:lnTo>
                    <a:pt x="440918" y="30238"/>
                  </a:lnTo>
                  <a:lnTo>
                    <a:pt x="478218" y="30238"/>
                  </a:lnTo>
                  <a:lnTo>
                    <a:pt x="478739" y="26682"/>
                  </a:lnTo>
                  <a:lnTo>
                    <a:pt x="478739" y="24422"/>
                  </a:lnTo>
                  <a:lnTo>
                    <a:pt x="478739" y="24218"/>
                  </a:lnTo>
                  <a:close/>
                </a:path>
                <a:path w="541019" h="73025">
                  <a:moveTo>
                    <a:pt x="540816" y="25984"/>
                  </a:moveTo>
                  <a:lnTo>
                    <a:pt x="528650" y="1778"/>
                  </a:lnTo>
                  <a:lnTo>
                    <a:pt x="528650" y="15900"/>
                  </a:lnTo>
                  <a:lnTo>
                    <a:pt x="528637" y="37630"/>
                  </a:lnTo>
                  <a:lnTo>
                    <a:pt x="523138" y="43561"/>
                  </a:lnTo>
                  <a:lnTo>
                    <a:pt x="512953" y="43561"/>
                  </a:lnTo>
                  <a:lnTo>
                    <a:pt x="508723" y="42341"/>
                  </a:lnTo>
                  <a:lnTo>
                    <a:pt x="505002" y="38963"/>
                  </a:lnTo>
                  <a:lnTo>
                    <a:pt x="505002" y="16040"/>
                  </a:lnTo>
                  <a:lnTo>
                    <a:pt x="509104" y="11772"/>
                  </a:lnTo>
                  <a:lnTo>
                    <a:pt x="513143" y="9931"/>
                  </a:lnTo>
                  <a:lnTo>
                    <a:pt x="525119" y="9931"/>
                  </a:lnTo>
                  <a:lnTo>
                    <a:pt x="528650" y="15900"/>
                  </a:lnTo>
                  <a:lnTo>
                    <a:pt x="528650" y="1778"/>
                  </a:lnTo>
                  <a:lnTo>
                    <a:pt x="520280" y="0"/>
                  </a:lnTo>
                  <a:lnTo>
                    <a:pt x="514515" y="0"/>
                  </a:lnTo>
                  <a:lnTo>
                    <a:pt x="508431" y="2946"/>
                  </a:lnTo>
                  <a:lnTo>
                    <a:pt x="504075" y="7073"/>
                  </a:lnTo>
                  <a:lnTo>
                    <a:pt x="503732" y="7073"/>
                  </a:lnTo>
                  <a:lnTo>
                    <a:pt x="502818" y="1244"/>
                  </a:lnTo>
                  <a:lnTo>
                    <a:pt x="493115" y="1244"/>
                  </a:lnTo>
                  <a:lnTo>
                    <a:pt x="493115" y="72440"/>
                  </a:lnTo>
                  <a:lnTo>
                    <a:pt x="505002" y="72440"/>
                  </a:lnTo>
                  <a:lnTo>
                    <a:pt x="505002" y="56400"/>
                  </a:lnTo>
                  <a:lnTo>
                    <a:pt x="504444" y="47447"/>
                  </a:lnTo>
                  <a:lnTo>
                    <a:pt x="504723" y="47447"/>
                  </a:lnTo>
                  <a:lnTo>
                    <a:pt x="508800" y="51308"/>
                  </a:lnTo>
                  <a:lnTo>
                    <a:pt x="513867" y="53505"/>
                  </a:lnTo>
                  <a:lnTo>
                    <a:pt x="518414" y="53505"/>
                  </a:lnTo>
                  <a:lnTo>
                    <a:pt x="538975" y="37604"/>
                  </a:lnTo>
                  <a:lnTo>
                    <a:pt x="540816" y="2598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" name="object 101"/>
          <p:cNvSpPr txBox="1"/>
          <p:nvPr/>
        </p:nvSpPr>
        <p:spPr>
          <a:xfrm>
            <a:off x="17556832" y="5793073"/>
            <a:ext cx="1911350" cy="441959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9050">
              <a:lnSpc>
                <a:spcPts val="1015"/>
              </a:lnSpc>
              <a:spcBef>
                <a:spcPts val="90"/>
              </a:spcBef>
            </a:pPr>
            <a:r>
              <a:rPr sz="950" b="1" spc="-20" dirty="0">
                <a:solidFill>
                  <a:srgbClr val="522E48"/>
                </a:solidFill>
                <a:latin typeface="Montserrat"/>
                <a:cs typeface="Montserrat"/>
              </a:rPr>
              <a:t>Органайзер</a:t>
            </a:r>
            <a:r>
              <a:rPr sz="950" b="1" spc="-3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950" b="1" dirty="0">
                <a:solidFill>
                  <a:srgbClr val="522E48"/>
                </a:solidFill>
                <a:latin typeface="Montserrat"/>
                <a:cs typeface="Montserrat"/>
              </a:rPr>
              <a:t>для</a:t>
            </a:r>
            <a:r>
              <a:rPr sz="950" b="1" spc="-3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950" b="1" spc="-10" dirty="0">
                <a:solidFill>
                  <a:srgbClr val="522E48"/>
                </a:solidFill>
                <a:latin typeface="Montserrat"/>
                <a:cs typeface="Montserrat"/>
              </a:rPr>
              <a:t>аксессуаров</a:t>
            </a:r>
            <a:endParaRPr sz="950">
              <a:latin typeface="Montserrat"/>
              <a:cs typeface="Montserrat"/>
            </a:endParaRPr>
          </a:p>
          <a:p>
            <a:pPr marL="12700">
              <a:lnSpc>
                <a:spcPts val="2275"/>
              </a:lnSpc>
            </a:pPr>
            <a:r>
              <a:rPr sz="2000" b="1" spc="-20" dirty="0">
                <a:solidFill>
                  <a:srgbClr val="522E48"/>
                </a:solidFill>
                <a:latin typeface="Montserrat"/>
                <a:cs typeface="Montserrat"/>
              </a:rPr>
              <a:t>CORE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102" name="object 102"/>
          <p:cNvGrpSpPr/>
          <p:nvPr/>
        </p:nvGrpSpPr>
        <p:grpSpPr>
          <a:xfrm>
            <a:off x="32731" y="1864825"/>
            <a:ext cx="19707860" cy="7835900"/>
            <a:chOff x="32731" y="1864825"/>
            <a:chExt cx="19707860" cy="7835900"/>
          </a:xfrm>
        </p:grpSpPr>
        <p:pic>
          <p:nvPicPr>
            <p:cNvPr id="103" name="object 10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7580615" y="4083645"/>
              <a:ext cx="1748637" cy="1748637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5413143" y="4094116"/>
              <a:ext cx="1581093" cy="1581103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2889659" y="4031290"/>
              <a:ext cx="1748637" cy="1748637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0523239" y="3926582"/>
              <a:ext cx="1748627" cy="1748637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1748443" y="4060662"/>
              <a:ext cx="82447" cy="106698"/>
            </a:xfrm>
            <a:prstGeom prst="rect">
              <a:avLst/>
            </a:prstGeom>
          </p:spPr>
        </p:pic>
        <p:sp>
          <p:nvSpPr>
            <p:cNvPr id="108" name="object 108"/>
            <p:cNvSpPr/>
            <p:nvPr/>
          </p:nvSpPr>
          <p:spPr>
            <a:xfrm>
              <a:off x="11858254" y="4061006"/>
              <a:ext cx="19050" cy="107314"/>
            </a:xfrm>
            <a:custGeom>
              <a:avLst/>
              <a:gdLst/>
              <a:ahLst/>
              <a:cxnLst/>
              <a:rect l="l" t="t" r="r" b="b"/>
              <a:pathLst>
                <a:path w="19050" h="107314">
                  <a:moveTo>
                    <a:pt x="12125" y="0"/>
                  </a:moveTo>
                  <a:lnTo>
                    <a:pt x="9706" y="0"/>
                  </a:lnTo>
                  <a:lnTo>
                    <a:pt x="6931" y="0"/>
                  </a:lnTo>
                  <a:lnTo>
                    <a:pt x="4512" y="1047"/>
                  </a:lnTo>
                  <a:lnTo>
                    <a:pt x="1047" y="4502"/>
                  </a:lnTo>
                  <a:lnTo>
                    <a:pt x="0" y="6931"/>
                  </a:lnTo>
                  <a:lnTo>
                    <a:pt x="0" y="100122"/>
                  </a:lnTo>
                  <a:lnTo>
                    <a:pt x="701" y="102195"/>
                  </a:lnTo>
                  <a:lnTo>
                    <a:pt x="4167" y="105661"/>
                  </a:lnTo>
                  <a:lnTo>
                    <a:pt x="6586" y="106698"/>
                  </a:lnTo>
                  <a:lnTo>
                    <a:pt x="11779" y="106698"/>
                  </a:lnTo>
                  <a:lnTo>
                    <a:pt x="14208" y="105661"/>
                  </a:lnTo>
                  <a:lnTo>
                    <a:pt x="15947" y="103923"/>
                  </a:lnTo>
                  <a:lnTo>
                    <a:pt x="18020" y="102195"/>
                  </a:lnTo>
                  <a:lnTo>
                    <a:pt x="18711" y="99766"/>
                  </a:lnTo>
                  <a:lnTo>
                    <a:pt x="18711" y="6586"/>
                  </a:lnTo>
                  <a:lnTo>
                    <a:pt x="17674" y="4502"/>
                  </a:lnTo>
                  <a:lnTo>
                    <a:pt x="15947" y="2774"/>
                  </a:lnTo>
                  <a:lnTo>
                    <a:pt x="14554" y="691"/>
                  </a:lnTo>
                  <a:lnTo>
                    <a:pt x="121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9" name="object 10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1901567" y="4061005"/>
              <a:ext cx="87986" cy="106698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2009997" y="4018739"/>
              <a:ext cx="330827" cy="155199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16443973" y="4030706"/>
              <a:ext cx="624205" cy="183515"/>
            </a:xfrm>
            <a:custGeom>
              <a:avLst/>
              <a:gdLst/>
              <a:ahLst/>
              <a:cxnLst/>
              <a:rect l="l" t="t" r="r" b="b"/>
              <a:pathLst>
                <a:path w="624205" h="183514">
                  <a:moveTo>
                    <a:pt x="155829" y="4292"/>
                  </a:moveTo>
                  <a:lnTo>
                    <a:pt x="155740" y="2324"/>
                  </a:lnTo>
                  <a:lnTo>
                    <a:pt x="153441" y="0"/>
                  </a:lnTo>
                  <a:lnTo>
                    <a:pt x="151574" y="292"/>
                  </a:lnTo>
                  <a:lnTo>
                    <a:pt x="134175" y="37985"/>
                  </a:lnTo>
                  <a:lnTo>
                    <a:pt x="120713" y="78130"/>
                  </a:lnTo>
                  <a:lnTo>
                    <a:pt x="113512" y="98005"/>
                  </a:lnTo>
                  <a:lnTo>
                    <a:pt x="106921" y="112966"/>
                  </a:lnTo>
                  <a:lnTo>
                    <a:pt x="101333" y="120205"/>
                  </a:lnTo>
                  <a:lnTo>
                    <a:pt x="100660" y="120535"/>
                  </a:lnTo>
                  <a:lnTo>
                    <a:pt x="99961" y="120053"/>
                  </a:lnTo>
                  <a:lnTo>
                    <a:pt x="67271" y="53987"/>
                  </a:lnTo>
                  <a:lnTo>
                    <a:pt x="61836" y="43649"/>
                  </a:lnTo>
                  <a:lnTo>
                    <a:pt x="42405" y="22694"/>
                  </a:lnTo>
                  <a:lnTo>
                    <a:pt x="37693" y="24574"/>
                  </a:lnTo>
                  <a:lnTo>
                    <a:pt x="15824" y="70142"/>
                  </a:lnTo>
                  <a:lnTo>
                    <a:pt x="5321" y="107327"/>
                  </a:lnTo>
                  <a:lnTo>
                    <a:pt x="0" y="151447"/>
                  </a:lnTo>
                  <a:lnTo>
                    <a:pt x="1143" y="163093"/>
                  </a:lnTo>
                  <a:lnTo>
                    <a:pt x="1765" y="166471"/>
                  </a:lnTo>
                  <a:lnTo>
                    <a:pt x="3073" y="167805"/>
                  </a:lnTo>
                  <a:lnTo>
                    <a:pt x="4902" y="167462"/>
                  </a:lnTo>
                  <a:lnTo>
                    <a:pt x="8915" y="162001"/>
                  </a:lnTo>
                  <a:lnTo>
                    <a:pt x="13652" y="148704"/>
                  </a:lnTo>
                  <a:lnTo>
                    <a:pt x="18910" y="130124"/>
                  </a:lnTo>
                  <a:lnTo>
                    <a:pt x="29857" y="87871"/>
                  </a:lnTo>
                  <a:lnTo>
                    <a:pt x="34848" y="69456"/>
                  </a:lnTo>
                  <a:lnTo>
                    <a:pt x="38976" y="56324"/>
                  </a:lnTo>
                  <a:lnTo>
                    <a:pt x="41783" y="51142"/>
                  </a:lnTo>
                  <a:lnTo>
                    <a:pt x="45212" y="52451"/>
                  </a:lnTo>
                  <a:lnTo>
                    <a:pt x="48641" y="56870"/>
                  </a:lnTo>
                  <a:lnTo>
                    <a:pt x="52184" y="63588"/>
                  </a:lnTo>
                  <a:lnTo>
                    <a:pt x="58089" y="76606"/>
                  </a:lnTo>
                  <a:lnTo>
                    <a:pt x="72948" y="115011"/>
                  </a:lnTo>
                  <a:lnTo>
                    <a:pt x="81648" y="136156"/>
                  </a:lnTo>
                  <a:lnTo>
                    <a:pt x="89522" y="152552"/>
                  </a:lnTo>
                  <a:lnTo>
                    <a:pt x="95199" y="159461"/>
                  </a:lnTo>
                  <a:lnTo>
                    <a:pt x="99072" y="159994"/>
                  </a:lnTo>
                  <a:lnTo>
                    <a:pt x="102882" y="158153"/>
                  </a:lnTo>
                  <a:lnTo>
                    <a:pt x="123710" y="124650"/>
                  </a:lnTo>
                  <a:lnTo>
                    <a:pt x="138684" y="80187"/>
                  </a:lnTo>
                  <a:lnTo>
                    <a:pt x="149783" y="36195"/>
                  </a:lnTo>
                  <a:lnTo>
                    <a:pt x="155409" y="7302"/>
                  </a:lnTo>
                  <a:lnTo>
                    <a:pt x="155829" y="4292"/>
                  </a:lnTo>
                  <a:close/>
                </a:path>
                <a:path w="624205" h="183514">
                  <a:moveTo>
                    <a:pt x="240195" y="149987"/>
                  </a:moveTo>
                  <a:lnTo>
                    <a:pt x="224307" y="151028"/>
                  </a:lnTo>
                  <a:lnTo>
                    <a:pt x="201510" y="152793"/>
                  </a:lnTo>
                  <a:lnTo>
                    <a:pt x="184200" y="153174"/>
                  </a:lnTo>
                  <a:lnTo>
                    <a:pt x="148501" y="137909"/>
                  </a:lnTo>
                  <a:lnTo>
                    <a:pt x="149999" y="138315"/>
                  </a:lnTo>
                  <a:lnTo>
                    <a:pt x="154647" y="138595"/>
                  </a:lnTo>
                  <a:lnTo>
                    <a:pt x="190373" y="134200"/>
                  </a:lnTo>
                  <a:lnTo>
                    <a:pt x="199504" y="131826"/>
                  </a:lnTo>
                  <a:lnTo>
                    <a:pt x="212344" y="125768"/>
                  </a:lnTo>
                  <a:lnTo>
                    <a:pt x="221259" y="117055"/>
                  </a:lnTo>
                  <a:lnTo>
                    <a:pt x="224167" y="105244"/>
                  </a:lnTo>
                  <a:lnTo>
                    <a:pt x="223951" y="101498"/>
                  </a:lnTo>
                  <a:lnTo>
                    <a:pt x="204685" y="84251"/>
                  </a:lnTo>
                  <a:lnTo>
                    <a:pt x="204685" y="107746"/>
                  </a:lnTo>
                  <a:lnTo>
                    <a:pt x="202933" y="111099"/>
                  </a:lnTo>
                  <a:lnTo>
                    <a:pt x="164388" y="128371"/>
                  </a:lnTo>
                  <a:lnTo>
                    <a:pt x="149517" y="129578"/>
                  </a:lnTo>
                  <a:lnTo>
                    <a:pt x="147751" y="134200"/>
                  </a:lnTo>
                  <a:lnTo>
                    <a:pt x="172250" y="100228"/>
                  </a:lnTo>
                  <a:lnTo>
                    <a:pt x="193014" y="95046"/>
                  </a:lnTo>
                  <a:lnTo>
                    <a:pt x="197231" y="95872"/>
                  </a:lnTo>
                  <a:lnTo>
                    <a:pt x="201955" y="99517"/>
                  </a:lnTo>
                  <a:lnTo>
                    <a:pt x="203288" y="101561"/>
                  </a:lnTo>
                  <a:lnTo>
                    <a:pt x="204685" y="107746"/>
                  </a:lnTo>
                  <a:lnTo>
                    <a:pt x="204685" y="84251"/>
                  </a:lnTo>
                  <a:lnTo>
                    <a:pt x="202298" y="83388"/>
                  </a:lnTo>
                  <a:lnTo>
                    <a:pt x="195618" y="82588"/>
                  </a:lnTo>
                  <a:lnTo>
                    <a:pt x="188569" y="82994"/>
                  </a:lnTo>
                  <a:lnTo>
                    <a:pt x="152450" y="95364"/>
                  </a:lnTo>
                  <a:lnTo>
                    <a:pt x="131343" y="126453"/>
                  </a:lnTo>
                  <a:lnTo>
                    <a:pt x="131394" y="128371"/>
                  </a:lnTo>
                  <a:lnTo>
                    <a:pt x="156387" y="158013"/>
                  </a:lnTo>
                  <a:lnTo>
                    <a:pt x="175895" y="161518"/>
                  </a:lnTo>
                  <a:lnTo>
                    <a:pt x="190246" y="161467"/>
                  </a:lnTo>
                  <a:lnTo>
                    <a:pt x="204393" y="159943"/>
                  </a:lnTo>
                  <a:lnTo>
                    <a:pt x="217297" y="157403"/>
                  </a:lnTo>
                  <a:lnTo>
                    <a:pt x="228053" y="154266"/>
                  </a:lnTo>
                  <a:lnTo>
                    <a:pt x="231140" y="153174"/>
                  </a:lnTo>
                  <a:lnTo>
                    <a:pt x="240195" y="149987"/>
                  </a:lnTo>
                  <a:close/>
                </a:path>
                <a:path w="624205" h="183514">
                  <a:moveTo>
                    <a:pt x="496709" y="45186"/>
                  </a:moveTo>
                  <a:lnTo>
                    <a:pt x="476021" y="18161"/>
                  </a:lnTo>
                  <a:lnTo>
                    <a:pt x="476021" y="42837"/>
                  </a:lnTo>
                  <a:lnTo>
                    <a:pt x="475754" y="52349"/>
                  </a:lnTo>
                  <a:lnTo>
                    <a:pt x="436968" y="76669"/>
                  </a:lnTo>
                  <a:lnTo>
                    <a:pt x="413461" y="80162"/>
                  </a:lnTo>
                  <a:lnTo>
                    <a:pt x="384746" y="79959"/>
                  </a:lnTo>
                  <a:lnTo>
                    <a:pt x="385305" y="77292"/>
                  </a:lnTo>
                  <a:lnTo>
                    <a:pt x="387553" y="66497"/>
                  </a:lnTo>
                  <a:lnTo>
                    <a:pt x="390410" y="52349"/>
                  </a:lnTo>
                  <a:lnTo>
                    <a:pt x="392277" y="42837"/>
                  </a:lnTo>
                  <a:lnTo>
                    <a:pt x="395173" y="27762"/>
                  </a:lnTo>
                  <a:lnTo>
                    <a:pt x="421068" y="25095"/>
                  </a:lnTo>
                  <a:lnTo>
                    <a:pt x="468541" y="34518"/>
                  </a:lnTo>
                  <a:lnTo>
                    <a:pt x="476021" y="42837"/>
                  </a:lnTo>
                  <a:lnTo>
                    <a:pt x="476021" y="18161"/>
                  </a:lnTo>
                  <a:lnTo>
                    <a:pt x="433438" y="9398"/>
                  </a:lnTo>
                  <a:lnTo>
                    <a:pt x="419036" y="9702"/>
                  </a:lnTo>
                  <a:lnTo>
                    <a:pt x="405003" y="11442"/>
                  </a:lnTo>
                  <a:lnTo>
                    <a:pt x="401408" y="12103"/>
                  </a:lnTo>
                  <a:lnTo>
                    <a:pt x="397878" y="12903"/>
                  </a:lnTo>
                  <a:lnTo>
                    <a:pt x="394576" y="13855"/>
                  </a:lnTo>
                  <a:lnTo>
                    <a:pt x="393903" y="12192"/>
                  </a:lnTo>
                  <a:lnTo>
                    <a:pt x="393026" y="10820"/>
                  </a:lnTo>
                  <a:lnTo>
                    <a:pt x="391109" y="9004"/>
                  </a:lnTo>
                  <a:lnTo>
                    <a:pt x="390042" y="8470"/>
                  </a:lnTo>
                  <a:lnTo>
                    <a:pt x="387756" y="8191"/>
                  </a:lnTo>
                  <a:lnTo>
                    <a:pt x="386575" y="8496"/>
                  </a:lnTo>
                  <a:lnTo>
                    <a:pt x="384238" y="10248"/>
                  </a:lnTo>
                  <a:lnTo>
                    <a:pt x="383108" y="11823"/>
                  </a:lnTo>
                  <a:lnTo>
                    <a:pt x="380669" y="18046"/>
                  </a:lnTo>
                  <a:lnTo>
                    <a:pt x="380111" y="19570"/>
                  </a:lnTo>
                  <a:lnTo>
                    <a:pt x="379095" y="20104"/>
                  </a:lnTo>
                  <a:lnTo>
                    <a:pt x="377190" y="21209"/>
                  </a:lnTo>
                  <a:lnTo>
                    <a:pt x="376072" y="21894"/>
                  </a:lnTo>
                  <a:lnTo>
                    <a:pt x="374992" y="22606"/>
                  </a:lnTo>
                  <a:lnTo>
                    <a:pt x="370408" y="25882"/>
                  </a:lnTo>
                  <a:lnTo>
                    <a:pt x="374751" y="26555"/>
                  </a:lnTo>
                  <a:lnTo>
                    <a:pt x="377431" y="26873"/>
                  </a:lnTo>
                  <a:lnTo>
                    <a:pt x="375335" y="32854"/>
                  </a:lnTo>
                  <a:lnTo>
                    <a:pt x="364147" y="70827"/>
                  </a:lnTo>
                  <a:lnTo>
                    <a:pt x="362585" y="77292"/>
                  </a:lnTo>
                  <a:lnTo>
                    <a:pt x="357263" y="76441"/>
                  </a:lnTo>
                  <a:lnTo>
                    <a:pt x="361353" y="80543"/>
                  </a:lnTo>
                  <a:lnTo>
                    <a:pt x="361746" y="80899"/>
                  </a:lnTo>
                  <a:lnTo>
                    <a:pt x="359219" y="92824"/>
                  </a:lnTo>
                  <a:lnTo>
                    <a:pt x="357124" y="104495"/>
                  </a:lnTo>
                  <a:lnTo>
                    <a:pt x="355511" y="115785"/>
                  </a:lnTo>
                  <a:lnTo>
                    <a:pt x="354418" y="126542"/>
                  </a:lnTo>
                  <a:lnTo>
                    <a:pt x="353910" y="136029"/>
                  </a:lnTo>
                  <a:lnTo>
                    <a:pt x="353949" y="144818"/>
                  </a:lnTo>
                  <a:lnTo>
                    <a:pt x="359181" y="165201"/>
                  </a:lnTo>
                  <a:lnTo>
                    <a:pt x="360946" y="164579"/>
                  </a:lnTo>
                  <a:lnTo>
                    <a:pt x="374040" y="127127"/>
                  </a:lnTo>
                  <a:lnTo>
                    <a:pt x="382435" y="90817"/>
                  </a:lnTo>
                  <a:lnTo>
                    <a:pt x="394843" y="92798"/>
                  </a:lnTo>
                  <a:lnTo>
                    <a:pt x="408647" y="93497"/>
                  </a:lnTo>
                  <a:lnTo>
                    <a:pt x="423240" y="92900"/>
                  </a:lnTo>
                  <a:lnTo>
                    <a:pt x="437997" y="90932"/>
                  </a:lnTo>
                  <a:lnTo>
                    <a:pt x="470700" y="80162"/>
                  </a:lnTo>
                  <a:lnTo>
                    <a:pt x="474726" y="78054"/>
                  </a:lnTo>
                  <a:lnTo>
                    <a:pt x="496595" y="48374"/>
                  </a:lnTo>
                  <a:lnTo>
                    <a:pt x="496709" y="45186"/>
                  </a:lnTo>
                  <a:close/>
                </a:path>
                <a:path w="624205" h="183514">
                  <a:moveTo>
                    <a:pt x="623747" y="177050"/>
                  </a:moveTo>
                  <a:lnTo>
                    <a:pt x="327672" y="170218"/>
                  </a:lnTo>
                  <a:lnTo>
                    <a:pt x="334949" y="162471"/>
                  </a:lnTo>
                  <a:lnTo>
                    <a:pt x="340487" y="153327"/>
                  </a:lnTo>
                  <a:lnTo>
                    <a:pt x="344004" y="143052"/>
                  </a:lnTo>
                  <a:lnTo>
                    <a:pt x="344982" y="134200"/>
                  </a:lnTo>
                  <a:lnTo>
                    <a:pt x="345236" y="131902"/>
                  </a:lnTo>
                  <a:lnTo>
                    <a:pt x="330403" y="96113"/>
                  </a:lnTo>
                  <a:lnTo>
                    <a:pt x="301701" y="82727"/>
                  </a:lnTo>
                  <a:lnTo>
                    <a:pt x="301701" y="107810"/>
                  </a:lnTo>
                  <a:lnTo>
                    <a:pt x="301701" y="126580"/>
                  </a:lnTo>
                  <a:lnTo>
                    <a:pt x="294081" y="134200"/>
                  </a:lnTo>
                  <a:lnTo>
                    <a:pt x="275310" y="134200"/>
                  </a:lnTo>
                  <a:lnTo>
                    <a:pt x="267690" y="126580"/>
                  </a:lnTo>
                  <a:lnTo>
                    <a:pt x="267690" y="107810"/>
                  </a:lnTo>
                  <a:lnTo>
                    <a:pt x="275310" y="100190"/>
                  </a:lnTo>
                  <a:lnTo>
                    <a:pt x="294081" y="100190"/>
                  </a:lnTo>
                  <a:lnTo>
                    <a:pt x="301701" y="107810"/>
                  </a:lnTo>
                  <a:lnTo>
                    <a:pt x="301701" y="82727"/>
                  </a:lnTo>
                  <a:lnTo>
                    <a:pt x="258813" y="96113"/>
                  </a:lnTo>
                  <a:lnTo>
                    <a:pt x="243992" y="131902"/>
                  </a:lnTo>
                  <a:lnTo>
                    <a:pt x="247383" y="150164"/>
                  </a:lnTo>
                  <a:lnTo>
                    <a:pt x="288137" y="182105"/>
                  </a:lnTo>
                  <a:lnTo>
                    <a:pt x="297637" y="182867"/>
                  </a:lnTo>
                  <a:lnTo>
                    <a:pt x="302120" y="182689"/>
                  </a:lnTo>
                  <a:lnTo>
                    <a:pt x="595744" y="183095"/>
                  </a:lnTo>
                  <a:lnTo>
                    <a:pt x="598995" y="182689"/>
                  </a:lnTo>
                  <a:lnTo>
                    <a:pt x="601916" y="182321"/>
                  </a:lnTo>
                  <a:lnTo>
                    <a:pt x="610285" y="180924"/>
                  </a:lnTo>
                  <a:lnTo>
                    <a:pt x="618388" y="179108"/>
                  </a:lnTo>
                  <a:lnTo>
                    <a:pt x="623747" y="177050"/>
                  </a:lnTo>
                  <a:close/>
                </a:path>
                <a:path w="624205" h="183514">
                  <a:moveTo>
                    <a:pt x="623976" y="69926"/>
                  </a:moveTo>
                  <a:lnTo>
                    <a:pt x="623862" y="68580"/>
                  </a:lnTo>
                  <a:lnTo>
                    <a:pt x="621982" y="66687"/>
                  </a:lnTo>
                  <a:lnTo>
                    <a:pt x="620560" y="66878"/>
                  </a:lnTo>
                  <a:lnTo>
                    <a:pt x="602259" y="112344"/>
                  </a:lnTo>
                  <a:lnTo>
                    <a:pt x="598233" y="123507"/>
                  </a:lnTo>
                  <a:lnTo>
                    <a:pt x="594550" y="131991"/>
                  </a:lnTo>
                  <a:lnTo>
                    <a:pt x="591502" y="136055"/>
                  </a:lnTo>
                  <a:lnTo>
                    <a:pt x="591400" y="135648"/>
                  </a:lnTo>
                  <a:lnTo>
                    <a:pt x="574103" y="100647"/>
                  </a:lnTo>
                  <a:lnTo>
                    <a:pt x="572554" y="97459"/>
                  </a:lnTo>
                  <a:lnTo>
                    <a:pt x="566178" y="84340"/>
                  </a:lnTo>
                  <a:lnTo>
                    <a:pt x="561975" y="81076"/>
                  </a:lnTo>
                  <a:lnTo>
                    <a:pt x="561568" y="80822"/>
                  </a:lnTo>
                  <a:lnTo>
                    <a:pt x="559498" y="79870"/>
                  </a:lnTo>
                  <a:lnTo>
                    <a:pt x="557860" y="79857"/>
                  </a:lnTo>
                  <a:lnTo>
                    <a:pt x="554837" y="81076"/>
                  </a:lnTo>
                  <a:lnTo>
                    <a:pt x="538594" y="118503"/>
                  </a:lnTo>
                  <a:lnTo>
                    <a:pt x="532841" y="150482"/>
                  </a:lnTo>
                  <a:lnTo>
                    <a:pt x="524370" y="151028"/>
                  </a:lnTo>
                  <a:lnTo>
                    <a:pt x="501573" y="152793"/>
                  </a:lnTo>
                  <a:lnTo>
                    <a:pt x="484276" y="153187"/>
                  </a:lnTo>
                  <a:lnTo>
                    <a:pt x="468223" y="151650"/>
                  </a:lnTo>
                  <a:lnTo>
                    <a:pt x="455764" y="147091"/>
                  </a:lnTo>
                  <a:lnTo>
                    <a:pt x="452158" y="144767"/>
                  </a:lnTo>
                  <a:lnTo>
                    <a:pt x="449745" y="141579"/>
                  </a:lnTo>
                  <a:lnTo>
                    <a:pt x="448576" y="137909"/>
                  </a:lnTo>
                  <a:lnTo>
                    <a:pt x="450075" y="138328"/>
                  </a:lnTo>
                  <a:lnTo>
                    <a:pt x="454710" y="138595"/>
                  </a:lnTo>
                  <a:lnTo>
                    <a:pt x="467512" y="138087"/>
                  </a:lnTo>
                  <a:lnTo>
                    <a:pt x="469493" y="137909"/>
                  </a:lnTo>
                  <a:lnTo>
                    <a:pt x="476148" y="137312"/>
                  </a:lnTo>
                  <a:lnTo>
                    <a:pt x="484860" y="135648"/>
                  </a:lnTo>
                  <a:lnTo>
                    <a:pt x="490397" y="134200"/>
                  </a:lnTo>
                  <a:lnTo>
                    <a:pt x="499579" y="131813"/>
                  </a:lnTo>
                  <a:lnTo>
                    <a:pt x="512419" y="125768"/>
                  </a:lnTo>
                  <a:lnTo>
                    <a:pt x="521322" y="117055"/>
                  </a:lnTo>
                  <a:lnTo>
                    <a:pt x="524243" y="105244"/>
                  </a:lnTo>
                  <a:lnTo>
                    <a:pt x="524014" y="101511"/>
                  </a:lnTo>
                  <a:lnTo>
                    <a:pt x="522973" y="98234"/>
                  </a:lnTo>
                  <a:lnTo>
                    <a:pt x="521017" y="95059"/>
                  </a:lnTo>
                  <a:lnTo>
                    <a:pt x="518401" y="90779"/>
                  </a:lnTo>
                  <a:lnTo>
                    <a:pt x="513740" y="87452"/>
                  </a:lnTo>
                  <a:lnTo>
                    <a:pt x="504761" y="84239"/>
                  </a:lnTo>
                  <a:lnTo>
                    <a:pt x="504761" y="107746"/>
                  </a:lnTo>
                  <a:lnTo>
                    <a:pt x="503008" y="111086"/>
                  </a:lnTo>
                  <a:lnTo>
                    <a:pt x="464464" y="128371"/>
                  </a:lnTo>
                  <a:lnTo>
                    <a:pt x="449592" y="129578"/>
                  </a:lnTo>
                  <a:lnTo>
                    <a:pt x="447827" y="134200"/>
                  </a:lnTo>
                  <a:lnTo>
                    <a:pt x="447586" y="131813"/>
                  </a:lnTo>
                  <a:lnTo>
                    <a:pt x="447484" y="130390"/>
                  </a:lnTo>
                  <a:lnTo>
                    <a:pt x="448170" y="126453"/>
                  </a:lnTo>
                  <a:lnTo>
                    <a:pt x="477710" y="97510"/>
                  </a:lnTo>
                  <a:lnTo>
                    <a:pt x="493090" y="95059"/>
                  </a:lnTo>
                  <a:lnTo>
                    <a:pt x="497293" y="95859"/>
                  </a:lnTo>
                  <a:lnTo>
                    <a:pt x="502018" y="99517"/>
                  </a:lnTo>
                  <a:lnTo>
                    <a:pt x="503351" y="101561"/>
                  </a:lnTo>
                  <a:lnTo>
                    <a:pt x="504761" y="107746"/>
                  </a:lnTo>
                  <a:lnTo>
                    <a:pt x="504761" y="84239"/>
                  </a:lnTo>
                  <a:lnTo>
                    <a:pt x="502361" y="83375"/>
                  </a:lnTo>
                  <a:lnTo>
                    <a:pt x="495681" y="82588"/>
                  </a:lnTo>
                  <a:lnTo>
                    <a:pt x="488632" y="82981"/>
                  </a:lnTo>
                  <a:lnTo>
                    <a:pt x="452513" y="95364"/>
                  </a:lnTo>
                  <a:lnTo>
                    <a:pt x="431380" y="127304"/>
                  </a:lnTo>
                  <a:lnTo>
                    <a:pt x="431863" y="134543"/>
                  </a:lnTo>
                  <a:lnTo>
                    <a:pt x="465810" y="160362"/>
                  </a:lnTo>
                  <a:lnTo>
                    <a:pt x="475970" y="161518"/>
                  </a:lnTo>
                  <a:lnTo>
                    <a:pt x="490321" y="161455"/>
                  </a:lnTo>
                  <a:lnTo>
                    <a:pt x="528154" y="154254"/>
                  </a:lnTo>
                  <a:lnTo>
                    <a:pt x="532790" y="152628"/>
                  </a:lnTo>
                  <a:lnTo>
                    <a:pt x="532866" y="157403"/>
                  </a:lnTo>
                  <a:lnTo>
                    <a:pt x="532980" y="158902"/>
                  </a:lnTo>
                  <a:lnTo>
                    <a:pt x="533933" y="163995"/>
                  </a:lnTo>
                  <a:lnTo>
                    <a:pt x="534987" y="164947"/>
                  </a:lnTo>
                  <a:lnTo>
                    <a:pt x="536524" y="164655"/>
                  </a:lnTo>
                  <a:lnTo>
                    <a:pt x="551434" y="118414"/>
                  </a:lnTo>
                  <a:lnTo>
                    <a:pt x="554304" y="107683"/>
                  </a:lnTo>
                  <a:lnTo>
                    <a:pt x="556387" y="100647"/>
                  </a:lnTo>
                  <a:lnTo>
                    <a:pt x="557707" y="97751"/>
                  </a:lnTo>
                  <a:lnTo>
                    <a:pt x="559790" y="97459"/>
                  </a:lnTo>
                  <a:lnTo>
                    <a:pt x="566420" y="112344"/>
                  </a:lnTo>
                  <a:lnTo>
                    <a:pt x="574890" y="134200"/>
                  </a:lnTo>
                  <a:lnTo>
                    <a:pt x="579970" y="146456"/>
                  </a:lnTo>
                  <a:lnTo>
                    <a:pt x="584669" y="156006"/>
                  </a:lnTo>
                  <a:lnTo>
                    <a:pt x="588213" y="160058"/>
                  </a:lnTo>
                  <a:lnTo>
                    <a:pt x="590702" y="160401"/>
                  </a:lnTo>
                  <a:lnTo>
                    <a:pt x="593115" y="159258"/>
                  </a:lnTo>
                  <a:lnTo>
                    <a:pt x="595414" y="156984"/>
                  </a:lnTo>
                  <a:lnTo>
                    <a:pt x="600494" y="149910"/>
                  </a:lnTo>
                  <a:lnTo>
                    <a:pt x="605370" y="139661"/>
                  </a:lnTo>
                  <a:lnTo>
                    <a:pt x="606691" y="136080"/>
                  </a:lnTo>
                  <a:lnTo>
                    <a:pt x="609930" y="127304"/>
                  </a:lnTo>
                  <a:lnTo>
                    <a:pt x="620458" y="88557"/>
                  </a:lnTo>
                  <a:lnTo>
                    <a:pt x="623697" y="71894"/>
                  </a:lnTo>
                  <a:lnTo>
                    <a:pt x="623976" y="699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2" name="object 112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4324171" y="4000868"/>
              <a:ext cx="379988" cy="331366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19158366" y="4132813"/>
              <a:ext cx="46355" cy="52069"/>
            </a:xfrm>
            <a:custGeom>
              <a:avLst/>
              <a:gdLst/>
              <a:ahLst/>
              <a:cxnLst/>
              <a:rect l="l" t="t" r="r" b="b"/>
              <a:pathLst>
                <a:path w="46355" h="52070">
                  <a:moveTo>
                    <a:pt x="46163" y="45726"/>
                  </a:moveTo>
                  <a:lnTo>
                    <a:pt x="33360" y="45726"/>
                  </a:lnTo>
                  <a:lnTo>
                    <a:pt x="40595" y="51987"/>
                  </a:lnTo>
                  <a:lnTo>
                    <a:pt x="46163" y="45726"/>
                  </a:lnTo>
                  <a:close/>
                </a:path>
                <a:path w="46355" h="52070">
                  <a:moveTo>
                    <a:pt x="29758" y="0"/>
                  </a:moveTo>
                  <a:lnTo>
                    <a:pt x="11821" y="0"/>
                  </a:lnTo>
                  <a:lnTo>
                    <a:pt x="6188" y="4209"/>
                  </a:lnTo>
                  <a:lnTo>
                    <a:pt x="6188" y="16250"/>
                  </a:lnTo>
                  <a:lnTo>
                    <a:pt x="7036" y="18146"/>
                  </a:lnTo>
                  <a:lnTo>
                    <a:pt x="9779" y="21873"/>
                  </a:lnTo>
                  <a:lnTo>
                    <a:pt x="4355" y="24973"/>
                  </a:lnTo>
                  <a:lnTo>
                    <a:pt x="0" y="29402"/>
                  </a:lnTo>
                  <a:lnTo>
                    <a:pt x="0" y="46365"/>
                  </a:lnTo>
                  <a:lnTo>
                    <a:pt x="6753" y="51851"/>
                  </a:lnTo>
                  <a:lnTo>
                    <a:pt x="24271" y="51851"/>
                  </a:lnTo>
                  <a:lnTo>
                    <a:pt x="28145" y="49736"/>
                  </a:lnTo>
                  <a:lnTo>
                    <a:pt x="33360" y="45726"/>
                  </a:lnTo>
                  <a:lnTo>
                    <a:pt x="46163" y="45726"/>
                  </a:lnTo>
                  <a:lnTo>
                    <a:pt x="43348" y="42982"/>
                  </a:lnTo>
                  <a:lnTo>
                    <a:pt x="12942" y="42982"/>
                  </a:lnTo>
                  <a:lnTo>
                    <a:pt x="9706" y="40386"/>
                  </a:lnTo>
                  <a:lnTo>
                    <a:pt x="9706" y="33276"/>
                  </a:lnTo>
                  <a:lnTo>
                    <a:pt x="12387" y="30250"/>
                  </a:lnTo>
                  <a:lnTo>
                    <a:pt x="15486" y="28417"/>
                  </a:lnTo>
                  <a:lnTo>
                    <a:pt x="27048" y="28417"/>
                  </a:lnTo>
                  <a:lnTo>
                    <a:pt x="25548" y="26878"/>
                  </a:lnTo>
                  <a:lnTo>
                    <a:pt x="32145" y="22020"/>
                  </a:lnTo>
                  <a:lnTo>
                    <a:pt x="32983" y="20962"/>
                  </a:lnTo>
                  <a:lnTo>
                    <a:pt x="19769" y="20962"/>
                  </a:lnTo>
                  <a:lnTo>
                    <a:pt x="16680" y="17653"/>
                  </a:lnTo>
                  <a:lnTo>
                    <a:pt x="15685" y="15894"/>
                  </a:lnTo>
                  <a:lnTo>
                    <a:pt x="15685" y="9989"/>
                  </a:lnTo>
                  <a:lnTo>
                    <a:pt x="17517" y="8858"/>
                  </a:lnTo>
                  <a:lnTo>
                    <a:pt x="34826" y="8858"/>
                  </a:lnTo>
                  <a:lnTo>
                    <a:pt x="34826" y="4209"/>
                  </a:lnTo>
                  <a:lnTo>
                    <a:pt x="29758" y="0"/>
                  </a:lnTo>
                  <a:close/>
                </a:path>
                <a:path w="46355" h="52070">
                  <a:moveTo>
                    <a:pt x="27048" y="28417"/>
                  </a:moveTo>
                  <a:lnTo>
                    <a:pt x="15486" y="28417"/>
                  </a:lnTo>
                  <a:lnTo>
                    <a:pt x="26250" y="39894"/>
                  </a:lnTo>
                  <a:lnTo>
                    <a:pt x="22931" y="42281"/>
                  </a:lnTo>
                  <a:lnTo>
                    <a:pt x="20753" y="42982"/>
                  </a:lnTo>
                  <a:lnTo>
                    <a:pt x="43348" y="42982"/>
                  </a:lnTo>
                  <a:lnTo>
                    <a:pt x="38344" y="38344"/>
                  </a:lnTo>
                  <a:lnTo>
                    <a:pt x="39538" y="35171"/>
                  </a:lnTo>
                  <a:lnTo>
                    <a:pt x="40254" y="32501"/>
                  </a:lnTo>
                  <a:lnTo>
                    <a:pt x="31025" y="32501"/>
                  </a:lnTo>
                  <a:lnTo>
                    <a:pt x="27048" y="28417"/>
                  </a:lnTo>
                  <a:close/>
                </a:path>
                <a:path w="46355" h="52070">
                  <a:moveTo>
                    <a:pt x="32711" y="24334"/>
                  </a:moveTo>
                  <a:lnTo>
                    <a:pt x="32512" y="26093"/>
                  </a:lnTo>
                  <a:lnTo>
                    <a:pt x="31381" y="31025"/>
                  </a:lnTo>
                  <a:lnTo>
                    <a:pt x="31025" y="32501"/>
                  </a:lnTo>
                  <a:lnTo>
                    <a:pt x="40254" y="32501"/>
                  </a:lnTo>
                  <a:lnTo>
                    <a:pt x="41234" y="28847"/>
                  </a:lnTo>
                  <a:lnTo>
                    <a:pt x="41862" y="24554"/>
                  </a:lnTo>
                  <a:lnTo>
                    <a:pt x="32711" y="24334"/>
                  </a:lnTo>
                  <a:close/>
                </a:path>
                <a:path w="46355" h="52070">
                  <a:moveTo>
                    <a:pt x="34826" y="8858"/>
                  </a:moveTo>
                  <a:lnTo>
                    <a:pt x="23569" y="8858"/>
                  </a:lnTo>
                  <a:lnTo>
                    <a:pt x="25153" y="9989"/>
                  </a:lnTo>
                  <a:lnTo>
                    <a:pt x="25255" y="16596"/>
                  </a:lnTo>
                  <a:lnTo>
                    <a:pt x="23423" y="18292"/>
                  </a:lnTo>
                  <a:lnTo>
                    <a:pt x="19769" y="20962"/>
                  </a:lnTo>
                  <a:lnTo>
                    <a:pt x="32983" y="20962"/>
                  </a:lnTo>
                  <a:lnTo>
                    <a:pt x="34826" y="18638"/>
                  </a:lnTo>
                  <a:lnTo>
                    <a:pt x="34826" y="88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8893704" y="4121397"/>
              <a:ext cx="242051" cy="73997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9226943" y="4122818"/>
              <a:ext cx="212020" cy="71150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8690656" y="4070275"/>
              <a:ext cx="128268" cy="146602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32727" y="1864835"/>
              <a:ext cx="828675" cy="822960"/>
            </a:xfrm>
            <a:custGeom>
              <a:avLst/>
              <a:gdLst/>
              <a:ahLst/>
              <a:cxnLst/>
              <a:rect l="l" t="t" r="r" b="b"/>
              <a:pathLst>
                <a:path w="828675" h="822960">
                  <a:moveTo>
                    <a:pt x="6908" y="385597"/>
                  </a:moveTo>
                  <a:lnTo>
                    <a:pt x="5905" y="385114"/>
                  </a:lnTo>
                  <a:lnTo>
                    <a:pt x="5397" y="384937"/>
                  </a:lnTo>
                  <a:lnTo>
                    <a:pt x="6870" y="386156"/>
                  </a:lnTo>
                  <a:lnTo>
                    <a:pt x="6908" y="385597"/>
                  </a:lnTo>
                  <a:close/>
                </a:path>
                <a:path w="828675" h="822960">
                  <a:moveTo>
                    <a:pt x="12153" y="363715"/>
                  </a:moveTo>
                  <a:lnTo>
                    <a:pt x="11607" y="363220"/>
                  </a:lnTo>
                  <a:lnTo>
                    <a:pt x="11379" y="363220"/>
                  </a:lnTo>
                  <a:lnTo>
                    <a:pt x="12153" y="363715"/>
                  </a:lnTo>
                  <a:close/>
                </a:path>
                <a:path w="828675" h="822960">
                  <a:moveTo>
                    <a:pt x="23837" y="383540"/>
                  </a:moveTo>
                  <a:lnTo>
                    <a:pt x="22580" y="382270"/>
                  </a:lnTo>
                  <a:lnTo>
                    <a:pt x="22263" y="381088"/>
                  </a:lnTo>
                  <a:lnTo>
                    <a:pt x="21069" y="384810"/>
                  </a:lnTo>
                  <a:lnTo>
                    <a:pt x="23837" y="383540"/>
                  </a:lnTo>
                  <a:close/>
                </a:path>
                <a:path w="828675" h="822960">
                  <a:moveTo>
                    <a:pt x="24345" y="373380"/>
                  </a:moveTo>
                  <a:lnTo>
                    <a:pt x="22580" y="373380"/>
                  </a:lnTo>
                  <a:lnTo>
                    <a:pt x="22567" y="373710"/>
                  </a:lnTo>
                  <a:lnTo>
                    <a:pt x="22860" y="374421"/>
                  </a:lnTo>
                  <a:lnTo>
                    <a:pt x="24345" y="373380"/>
                  </a:lnTo>
                  <a:close/>
                </a:path>
                <a:path w="828675" h="822960">
                  <a:moveTo>
                    <a:pt x="27254" y="374650"/>
                  </a:moveTo>
                  <a:lnTo>
                    <a:pt x="26149" y="372110"/>
                  </a:lnTo>
                  <a:lnTo>
                    <a:pt x="24345" y="373380"/>
                  </a:lnTo>
                  <a:lnTo>
                    <a:pt x="24460" y="373710"/>
                  </a:lnTo>
                  <a:lnTo>
                    <a:pt x="25082" y="377190"/>
                  </a:lnTo>
                  <a:lnTo>
                    <a:pt x="27254" y="374650"/>
                  </a:lnTo>
                  <a:close/>
                </a:path>
                <a:path w="828675" h="822960">
                  <a:moveTo>
                    <a:pt x="28130" y="370840"/>
                  </a:moveTo>
                  <a:lnTo>
                    <a:pt x="28041" y="369570"/>
                  </a:lnTo>
                  <a:lnTo>
                    <a:pt x="27774" y="368896"/>
                  </a:lnTo>
                  <a:lnTo>
                    <a:pt x="28130" y="370840"/>
                  </a:lnTo>
                  <a:close/>
                </a:path>
                <a:path w="828675" h="822960">
                  <a:moveTo>
                    <a:pt x="35598" y="357593"/>
                  </a:moveTo>
                  <a:lnTo>
                    <a:pt x="35420" y="357505"/>
                  </a:lnTo>
                  <a:lnTo>
                    <a:pt x="35293" y="357441"/>
                  </a:lnTo>
                  <a:lnTo>
                    <a:pt x="35140" y="357365"/>
                  </a:lnTo>
                  <a:lnTo>
                    <a:pt x="35306" y="357657"/>
                  </a:lnTo>
                  <a:lnTo>
                    <a:pt x="35471" y="357809"/>
                  </a:lnTo>
                  <a:lnTo>
                    <a:pt x="35598" y="357593"/>
                  </a:lnTo>
                  <a:close/>
                </a:path>
                <a:path w="828675" h="822960">
                  <a:moveTo>
                    <a:pt x="38531" y="346710"/>
                  </a:moveTo>
                  <a:lnTo>
                    <a:pt x="24676" y="346710"/>
                  </a:lnTo>
                  <a:lnTo>
                    <a:pt x="13271" y="346710"/>
                  </a:lnTo>
                  <a:lnTo>
                    <a:pt x="13931" y="355600"/>
                  </a:lnTo>
                  <a:lnTo>
                    <a:pt x="16306" y="355600"/>
                  </a:lnTo>
                  <a:lnTo>
                    <a:pt x="14617" y="358140"/>
                  </a:lnTo>
                  <a:lnTo>
                    <a:pt x="13347" y="364490"/>
                  </a:lnTo>
                  <a:lnTo>
                    <a:pt x="12153" y="363715"/>
                  </a:lnTo>
                  <a:lnTo>
                    <a:pt x="12992" y="364490"/>
                  </a:lnTo>
                  <a:lnTo>
                    <a:pt x="9969" y="364490"/>
                  </a:lnTo>
                  <a:lnTo>
                    <a:pt x="9740" y="368300"/>
                  </a:lnTo>
                  <a:lnTo>
                    <a:pt x="9664" y="372110"/>
                  </a:lnTo>
                  <a:lnTo>
                    <a:pt x="6426" y="377190"/>
                  </a:lnTo>
                  <a:lnTo>
                    <a:pt x="3911" y="368300"/>
                  </a:lnTo>
                  <a:lnTo>
                    <a:pt x="508" y="375920"/>
                  </a:lnTo>
                  <a:lnTo>
                    <a:pt x="0" y="379730"/>
                  </a:lnTo>
                  <a:lnTo>
                    <a:pt x="1955" y="386080"/>
                  </a:lnTo>
                  <a:lnTo>
                    <a:pt x="3416" y="386080"/>
                  </a:lnTo>
                  <a:lnTo>
                    <a:pt x="3911" y="384810"/>
                  </a:lnTo>
                  <a:lnTo>
                    <a:pt x="5461" y="383540"/>
                  </a:lnTo>
                  <a:lnTo>
                    <a:pt x="7061" y="383540"/>
                  </a:lnTo>
                  <a:lnTo>
                    <a:pt x="6908" y="386080"/>
                  </a:lnTo>
                  <a:lnTo>
                    <a:pt x="11315" y="388620"/>
                  </a:lnTo>
                  <a:lnTo>
                    <a:pt x="15354" y="391160"/>
                  </a:lnTo>
                  <a:lnTo>
                    <a:pt x="20764" y="387350"/>
                  </a:lnTo>
                  <a:lnTo>
                    <a:pt x="19862" y="383540"/>
                  </a:lnTo>
                  <a:lnTo>
                    <a:pt x="19558" y="382270"/>
                  </a:lnTo>
                  <a:lnTo>
                    <a:pt x="22237" y="381012"/>
                  </a:lnTo>
                  <a:lnTo>
                    <a:pt x="21894" y="379730"/>
                  </a:lnTo>
                  <a:lnTo>
                    <a:pt x="25006" y="379730"/>
                  </a:lnTo>
                  <a:lnTo>
                    <a:pt x="23977" y="377190"/>
                  </a:lnTo>
                  <a:lnTo>
                    <a:pt x="22948" y="374650"/>
                  </a:lnTo>
                  <a:lnTo>
                    <a:pt x="22860" y="374421"/>
                  </a:lnTo>
                  <a:lnTo>
                    <a:pt x="22542" y="374650"/>
                  </a:lnTo>
                  <a:lnTo>
                    <a:pt x="22567" y="373710"/>
                  </a:lnTo>
                  <a:lnTo>
                    <a:pt x="22440" y="373380"/>
                  </a:lnTo>
                  <a:lnTo>
                    <a:pt x="22580" y="373380"/>
                  </a:lnTo>
                  <a:lnTo>
                    <a:pt x="22669" y="370840"/>
                  </a:lnTo>
                  <a:lnTo>
                    <a:pt x="25565" y="369570"/>
                  </a:lnTo>
                  <a:lnTo>
                    <a:pt x="26936" y="370840"/>
                  </a:lnTo>
                  <a:lnTo>
                    <a:pt x="26593" y="369570"/>
                  </a:lnTo>
                  <a:lnTo>
                    <a:pt x="26263" y="368300"/>
                  </a:lnTo>
                  <a:lnTo>
                    <a:pt x="27533" y="368300"/>
                  </a:lnTo>
                  <a:lnTo>
                    <a:pt x="27774" y="368896"/>
                  </a:lnTo>
                  <a:lnTo>
                    <a:pt x="27660" y="368300"/>
                  </a:lnTo>
                  <a:lnTo>
                    <a:pt x="30137" y="364490"/>
                  </a:lnTo>
                  <a:lnTo>
                    <a:pt x="28308" y="363220"/>
                  </a:lnTo>
                  <a:lnTo>
                    <a:pt x="31686" y="361950"/>
                  </a:lnTo>
                  <a:lnTo>
                    <a:pt x="31178" y="355600"/>
                  </a:lnTo>
                  <a:lnTo>
                    <a:pt x="35140" y="358140"/>
                  </a:lnTo>
                  <a:lnTo>
                    <a:pt x="34493" y="356870"/>
                  </a:lnTo>
                  <a:lnTo>
                    <a:pt x="33782" y="353060"/>
                  </a:lnTo>
                  <a:lnTo>
                    <a:pt x="34671" y="350520"/>
                  </a:lnTo>
                  <a:lnTo>
                    <a:pt x="37630" y="356870"/>
                  </a:lnTo>
                  <a:lnTo>
                    <a:pt x="38188" y="350520"/>
                  </a:lnTo>
                  <a:lnTo>
                    <a:pt x="38531" y="346710"/>
                  </a:lnTo>
                  <a:close/>
                </a:path>
                <a:path w="828675" h="822960">
                  <a:moveTo>
                    <a:pt x="47625" y="334010"/>
                  </a:moveTo>
                  <a:lnTo>
                    <a:pt x="47523" y="333768"/>
                  </a:lnTo>
                  <a:lnTo>
                    <a:pt x="47193" y="334010"/>
                  </a:lnTo>
                  <a:lnTo>
                    <a:pt x="47625" y="334010"/>
                  </a:lnTo>
                  <a:close/>
                </a:path>
                <a:path w="828675" h="822960">
                  <a:moveTo>
                    <a:pt x="57543" y="289560"/>
                  </a:moveTo>
                  <a:lnTo>
                    <a:pt x="56070" y="290830"/>
                  </a:lnTo>
                  <a:lnTo>
                    <a:pt x="57543" y="289560"/>
                  </a:lnTo>
                  <a:close/>
                </a:path>
                <a:path w="828675" h="822960">
                  <a:moveTo>
                    <a:pt x="69723" y="311150"/>
                  </a:moveTo>
                  <a:lnTo>
                    <a:pt x="67881" y="311150"/>
                  </a:lnTo>
                  <a:lnTo>
                    <a:pt x="67132" y="314960"/>
                  </a:lnTo>
                  <a:lnTo>
                    <a:pt x="69723" y="311150"/>
                  </a:lnTo>
                  <a:close/>
                </a:path>
                <a:path w="828675" h="822960">
                  <a:moveTo>
                    <a:pt x="82588" y="281940"/>
                  </a:moveTo>
                  <a:lnTo>
                    <a:pt x="81508" y="281940"/>
                  </a:lnTo>
                  <a:lnTo>
                    <a:pt x="81191" y="282676"/>
                  </a:lnTo>
                  <a:lnTo>
                    <a:pt x="82588" y="281940"/>
                  </a:lnTo>
                  <a:close/>
                </a:path>
                <a:path w="828675" h="822960">
                  <a:moveTo>
                    <a:pt x="82638" y="287388"/>
                  </a:moveTo>
                  <a:lnTo>
                    <a:pt x="81597" y="287337"/>
                  </a:lnTo>
                  <a:lnTo>
                    <a:pt x="80657" y="287070"/>
                  </a:lnTo>
                  <a:lnTo>
                    <a:pt x="79756" y="286727"/>
                  </a:lnTo>
                  <a:lnTo>
                    <a:pt x="81661" y="287718"/>
                  </a:lnTo>
                  <a:lnTo>
                    <a:pt x="79616" y="291414"/>
                  </a:lnTo>
                  <a:lnTo>
                    <a:pt x="82638" y="287388"/>
                  </a:lnTo>
                  <a:close/>
                </a:path>
                <a:path w="828675" h="822960">
                  <a:moveTo>
                    <a:pt x="83820" y="254000"/>
                  </a:moveTo>
                  <a:lnTo>
                    <a:pt x="83616" y="254000"/>
                  </a:lnTo>
                  <a:lnTo>
                    <a:pt x="83375" y="255270"/>
                  </a:lnTo>
                  <a:lnTo>
                    <a:pt x="83820" y="254000"/>
                  </a:lnTo>
                  <a:close/>
                </a:path>
                <a:path w="828675" h="822960">
                  <a:moveTo>
                    <a:pt x="84467" y="254000"/>
                  </a:moveTo>
                  <a:lnTo>
                    <a:pt x="84213" y="252730"/>
                  </a:lnTo>
                  <a:lnTo>
                    <a:pt x="83820" y="254000"/>
                  </a:lnTo>
                  <a:lnTo>
                    <a:pt x="84467" y="254000"/>
                  </a:lnTo>
                  <a:close/>
                </a:path>
                <a:path w="828675" h="822960">
                  <a:moveTo>
                    <a:pt x="110515" y="252069"/>
                  </a:moveTo>
                  <a:lnTo>
                    <a:pt x="110299" y="251460"/>
                  </a:lnTo>
                  <a:lnTo>
                    <a:pt x="109766" y="251675"/>
                  </a:lnTo>
                  <a:lnTo>
                    <a:pt x="110515" y="252069"/>
                  </a:lnTo>
                  <a:close/>
                </a:path>
                <a:path w="828675" h="822960">
                  <a:moveTo>
                    <a:pt x="141490" y="191770"/>
                  </a:moveTo>
                  <a:lnTo>
                    <a:pt x="139928" y="191770"/>
                  </a:lnTo>
                  <a:lnTo>
                    <a:pt x="140335" y="192163"/>
                  </a:lnTo>
                  <a:lnTo>
                    <a:pt x="141490" y="191770"/>
                  </a:lnTo>
                  <a:close/>
                </a:path>
                <a:path w="828675" h="822960">
                  <a:moveTo>
                    <a:pt x="153200" y="212090"/>
                  </a:moveTo>
                  <a:lnTo>
                    <a:pt x="150190" y="212090"/>
                  </a:lnTo>
                  <a:lnTo>
                    <a:pt x="150050" y="213360"/>
                  </a:lnTo>
                  <a:lnTo>
                    <a:pt x="153200" y="212090"/>
                  </a:lnTo>
                  <a:close/>
                </a:path>
                <a:path w="828675" h="822960">
                  <a:moveTo>
                    <a:pt x="159550" y="166370"/>
                  </a:moveTo>
                  <a:lnTo>
                    <a:pt x="158800" y="166370"/>
                  </a:lnTo>
                  <a:lnTo>
                    <a:pt x="158927" y="166662"/>
                  </a:lnTo>
                  <a:lnTo>
                    <a:pt x="159550" y="166370"/>
                  </a:lnTo>
                  <a:close/>
                </a:path>
                <a:path w="828675" h="822960">
                  <a:moveTo>
                    <a:pt x="219646" y="112433"/>
                  </a:moveTo>
                  <a:lnTo>
                    <a:pt x="217589" y="115163"/>
                  </a:lnTo>
                  <a:lnTo>
                    <a:pt x="218935" y="114376"/>
                  </a:lnTo>
                  <a:lnTo>
                    <a:pt x="219646" y="112433"/>
                  </a:lnTo>
                  <a:close/>
                </a:path>
                <a:path w="828675" h="822960">
                  <a:moveTo>
                    <a:pt x="223037" y="797229"/>
                  </a:moveTo>
                  <a:lnTo>
                    <a:pt x="222821" y="797267"/>
                  </a:lnTo>
                  <a:lnTo>
                    <a:pt x="222516" y="797318"/>
                  </a:lnTo>
                  <a:lnTo>
                    <a:pt x="222821" y="797382"/>
                  </a:lnTo>
                  <a:lnTo>
                    <a:pt x="223037" y="797382"/>
                  </a:lnTo>
                  <a:lnTo>
                    <a:pt x="223037" y="797229"/>
                  </a:lnTo>
                  <a:close/>
                </a:path>
                <a:path w="828675" h="822960">
                  <a:moveTo>
                    <a:pt x="224231" y="142163"/>
                  </a:moveTo>
                  <a:lnTo>
                    <a:pt x="223647" y="143090"/>
                  </a:lnTo>
                  <a:lnTo>
                    <a:pt x="224002" y="142887"/>
                  </a:lnTo>
                  <a:lnTo>
                    <a:pt x="224231" y="142595"/>
                  </a:lnTo>
                  <a:lnTo>
                    <a:pt x="224231" y="142163"/>
                  </a:lnTo>
                  <a:close/>
                </a:path>
                <a:path w="828675" h="822960">
                  <a:moveTo>
                    <a:pt x="228015" y="820686"/>
                  </a:moveTo>
                  <a:lnTo>
                    <a:pt x="227584" y="820826"/>
                  </a:lnTo>
                  <a:lnTo>
                    <a:pt x="227495" y="822464"/>
                  </a:lnTo>
                  <a:lnTo>
                    <a:pt x="228015" y="820686"/>
                  </a:lnTo>
                  <a:close/>
                </a:path>
                <a:path w="828675" h="822960">
                  <a:moveTo>
                    <a:pt x="236918" y="100672"/>
                  </a:moveTo>
                  <a:lnTo>
                    <a:pt x="236893" y="100330"/>
                  </a:lnTo>
                  <a:lnTo>
                    <a:pt x="235242" y="101600"/>
                  </a:lnTo>
                  <a:lnTo>
                    <a:pt x="236918" y="100672"/>
                  </a:lnTo>
                  <a:close/>
                </a:path>
                <a:path w="828675" h="822960">
                  <a:moveTo>
                    <a:pt x="237197" y="133350"/>
                  </a:moveTo>
                  <a:lnTo>
                    <a:pt x="236791" y="132511"/>
                  </a:lnTo>
                  <a:lnTo>
                    <a:pt x="235712" y="135890"/>
                  </a:lnTo>
                  <a:lnTo>
                    <a:pt x="236194" y="134620"/>
                  </a:lnTo>
                  <a:lnTo>
                    <a:pt x="237197" y="133350"/>
                  </a:lnTo>
                  <a:close/>
                </a:path>
                <a:path w="828675" h="822960">
                  <a:moveTo>
                    <a:pt x="266179" y="109220"/>
                  </a:moveTo>
                  <a:lnTo>
                    <a:pt x="265379" y="108458"/>
                  </a:lnTo>
                  <a:lnTo>
                    <a:pt x="264769" y="110490"/>
                  </a:lnTo>
                  <a:lnTo>
                    <a:pt x="266179" y="109220"/>
                  </a:lnTo>
                  <a:close/>
                </a:path>
                <a:path w="828675" h="822960">
                  <a:moveTo>
                    <a:pt x="267601" y="107950"/>
                  </a:moveTo>
                  <a:lnTo>
                    <a:pt x="266179" y="109220"/>
                  </a:lnTo>
                  <a:lnTo>
                    <a:pt x="267525" y="110490"/>
                  </a:lnTo>
                  <a:lnTo>
                    <a:pt x="267601" y="107950"/>
                  </a:lnTo>
                  <a:close/>
                </a:path>
                <a:path w="828675" h="822960">
                  <a:moveTo>
                    <a:pt x="381457" y="31788"/>
                  </a:moveTo>
                  <a:lnTo>
                    <a:pt x="381228" y="31737"/>
                  </a:lnTo>
                  <a:lnTo>
                    <a:pt x="381076" y="31711"/>
                  </a:lnTo>
                  <a:lnTo>
                    <a:pt x="380885" y="31686"/>
                  </a:lnTo>
                  <a:lnTo>
                    <a:pt x="381457" y="31788"/>
                  </a:lnTo>
                  <a:close/>
                </a:path>
                <a:path w="828675" h="822960">
                  <a:moveTo>
                    <a:pt x="389204" y="461937"/>
                  </a:moveTo>
                  <a:lnTo>
                    <a:pt x="385711" y="462889"/>
                  </a:lnTo>
                  <a:lnTo>
                    <a:pt x="389102" y="463042"/>
                  </a:lnTo>
                  <a:lnTo>
                    <a:pt x="389204" y="461937"/>
                  </a:lnTo>
                  <a:close/>
                </a:path>
                <a:path w="828675" h="822960">
                  <a:moveTo>
                    <a:pt x="389369" y="463054"/>
                  </a:moveTo>
                  <a:lnTo>
                    <a:pt x="389102" y="463042"/>
                  </a:lnTo>
                  <a:lnTo>
                    <a:pt x="389064" y="463410"/>
                  </a:lnTo>
                  <a:lnTo>
                    <a:pt x="389369" y="463054"/>
                  </a:lnTo>
                  <a:close/>
                </a:path>
                <a:path w="828675" h="822960">
                  <a:moveTo>
                    <a:pt x="389763" y="467715"/>
                  </a:moveTo>
                  <a:lnTo>
                    <a:pt x="388708" y="467131"/>
                  </a:lnTo>
                  <a:lnTo>
                    <a:pt x="389064" y="463410"/>
                  </a:lnTo>
                  <a:lnTo>
                    <a:pt x="384962" y="468236"/>
                  </a:lnTo>
                  <a:lnTo>
                    <a:pt x="389763" y="467715"/>
                  </a:lnTo>
                  <a:close/>
                </a:path>
                <a:path w="828675" h="822960">
                  <a:moveTo>
                    <a:pt x="389940" y="467715"/>
                  </a:moveTo>
                  <a:lnTo>
                    <a:pt x="389763" y="467728"/>
                  </a:lnTo>
                  <a:lnTo>
                    <a:pt x="389940" y="467715"/>
                  </a:lnTo>
                  <a:close/>
                </a:path>
                <a:path w="828675" h="822960">
                  <a:moveTo>
                    <a:pt x="390258" y="467664"/>
                  </a:moveTo>
                  <a:lnTo>
                    <a:pt x="390055" y="467690"/>
                  </a:lnTo>
                  <a:lnTo>
                    <a:pt x="390258" y="467664"/>
                  </a:lnTo>
                  <a:close/>
                </a:path>
                <a:path w="828675" h="822960">
                  <a:moveTo>
                    <a:pt x="414147" y="41910"/>
                  </a:moveTo>
                  <a:lnTo>
                    <a:pt x="413981" y="41567"/>
                  </a:lnTo>
                  <a:lnTo>
                    <a:pt x="413740" y="41910"/>
                  </a:lnTo>
                  <a:lnTo>
                    <a:pt x="414147" y="41910"/>
                  </a:lnTo>
                  <a:close/>
                </a:path>
                <a:path w="828675" h="822960">
                  <a:moveTo>
                    <a:pt x="416191" y="43180"/>
                  </a:moveTo>
                  <a:lnTo>
                    <a:pt x="415620" y="41910"/>
                  </a:lnTo>
                  <a:lnTo>
                    <a:pt x="414147" y="41910"/>
                  </a:lnTo>
                  <a:lnTo>
                    <a:pt x="414731" y="43180"/>
                  </a:lnTo>
                  <a:lnTo>
                    <a:pt x="416191" y="43180"/>
                  </a:lnTo>
                  <a:close/>
                </a:path>
                <a:path w="828675" h="822960">
                  <a:moveTo>
                    <a:pt x="437527" y="16446"/>
                  </a:moveTo>
                  <a:lnTo>
                    <a:pt x="436321" y="18072"/>
                  </a:lnTo>
                  <a:lnTo>
                    <a:pt x="436727" y="17780"/>
                  </a:lnTo>
                  <a:lnTo>
                    <a:pt x="437527" y="16446"/>
                  </a:lnTo>
                  <a:close/>
                </a:path>
                <a:path w="828675" h="822960">
                  <a:moveTo>
                    <a:pt x="444995" y="11430"/>
                  </a:moveTo>
                  <a:lnTo>
                    <a:pt x="442569" y="11430"/>
                  </a:lnTo>
                  <a:lnTo>
                    <a:pt x="436854" y="12700"/>
                  </a:lnTo>
                  <a:lnTo>
                    <a:pt x="436041" y="15240"/>
                  </a:lnTo>
                  <a:lnTo>
                    <a:pt x="436930" y="15240"/>
                  </a:lnTo>
                  <a:lnTo>
                    <a:pt x="437934" y="13970"/>
                  </a:lnTo>
                  <a:lnTo>
                    <a:pt x="439026" y="13970"/>
                  </a:lnTo>
                  <a:lnTo>
                    <a:pt x="437527" y="16446"/>
                  </a:lnTo>
                  <a:lnTo>
                    <a:pt x="442175" y="13970"/>
                  </a:lnTo>
                  <a:lnTo>
                    <a:pt x="444995" y="11430"/>
                  </a:lnTo>
                  <a:close/>
                </a:path>
                <a:path w="828675" h="822960">
                  <a:moveTo>
                    <a:pt x="455485" y="10617"/>
                  </a:moveTo>
                  <a:lnTo>
                    <a:pt x="454279" y="9144"/>
                  </a:lnTo>
                  <a:lnTo>
                    <a:pt x="451675" y="8509"/>
                  </a:lnTo>
                  <a:lnTo>
                    <a:pt x="450469" y="10350"/>
                  </a:lnTo>
                  <a:lnTo>
                    <a:pt x="452437" y="10248"/>
                  </a:lnTo>
                  <a:lnTo>
                    <a:pt x="454583" y="11188"/>
                  </a:lnTo>
                  <a:lnTo>
                    <a:pt x="455485" y="10617"/>
                  </a:lnTo>
                  <a:close/>
                </a:path>
                <a:path w="828675" h="822960">
                  <a:moveTo>
                    <a:pt x="480542" y="12268"/>
                  </a:moveTo>
                  <a:lnTo>
                    <a:pt x="479653" y="11239"/>
                  </a:lnTo>
                  <a:lnTo>
                    <a:pt x="478955" y="12700"/>
                  </a:lnTo>
                  <a:lnTo>
                    <a:pt x="480542" y="12268"/>
                  </a:lnTo>
                  <a:close/>
                </a:path>
                <a:path w="828675" h="822960">
                  <a:moveTo>
                    <a:pt x="481025" y="10160"/>
                  </a:moveTo>
                  <a:lnTo>
                    <a:pt x="479793" y="7620"/>
                  </a:lnTo>
                  <a:lnTo>
                    <a:pt x="477647" y="8890"/>
                  </a:lnTo>
                  <a:lnTo>
                    <a:pt x="479653" y="11239"/>
                  </a:lnTo>
                  <a:lnTo>
                    <a:pt x="480174" y="10160"/>
                  </a:lnTo>
                  <a:lnTo>
                    <a:pt x="481025" y="10160"/>
                  </a:lnTo>
                  <a:close/>
                </a:path>
                <a:path w="828675" h="822960">
                  <a:moveTo>
                    <a:pt x="488975" y="390042"/>
                  </a:moveTo>
                  <a:lnTo>
                    <a:pt x="487768" y="390271"/>
                  </a:lnTo>
                  <a:lnTo>
                    <a:pt x="487997" y="390398"/>
                  </a:lnTo>
                  <a:lnTo>
                    <a:pt x="488213" y="390461"/>
                  </a:lnTo>
                  <a:lnTo>
                    <a:pt x="488442" y="390550"/>
                  </a:lnTo>
                  <a:lnTo>
                    <a:pt x="488975" y="390042"/>
                  </a:lnTo>
                  <a:close/>
                </a:path>
                <a:path w="828675" h="822960">
                  <a:moveTo>
                    <a:pt x="506679" y="378536"/>
                  </a:moveTo>
                  <a:lnTo>
                    <a:pt x="506539" y="378434"/>
                  </a:lnTo>
                  <a:lnTo>
                    <a:pt x="506056" y="379158"/>
                  </a:lnTo>
                  <a:lnTo>
                    <a:pt x="506183" y="379260"/>
                  </a:lnTo>
                  <a:lnTo>
                    <a:pt x="506437" y="379361"/>
                  </a:lnTo>
                  <a:lnTo>
                    <a:pt x="506476" y="378866"/>
                  </a:lnTo>
                  <a:lnTo>
                    <a:pt x="506603" y="378701"/>
                  </a:lnTo>
                  <a:lnTo>
                    <a:pt x="506679" y="378536"/>
                  </a:lnTo>
                  <a:close/>
                </a:path>
                <a:path w="828675" h="822960">
                  <a:moveTo>
                    <a:pt x="507517" y="378612"/>
                  </a:moveTo>
                  <a:lnTo>
                    <a:pt x="506717" y="378536"/>
                  </a:lnTo>
                  <a:lnTo>
                    <a:pt x="506907" y="378701"/>
                  </a:lnTo>
                  <a:lnTo>
                    <a:pt x="507517" y="378612"/>
                  </a:lnTo>
                  <a:close/>
                </a:path>
                <a:path w="828675" h="822960">
                  <a:moveTo>
                    <a:pt x="526034" y="27940"/>
                  </a:moveTo>
                  <a:lnTo>
                    <a:pt x="525691" y="27114"/>
                  </a:lnTo>
                  <a:lnTo>
                    <a:pt x="524637" y="27940"/>
                  </a:lnTo>
                  <a:lnTo>
                    <a:pt x="526034" y="27940"/>
                  </a:lnTo>
                  <a:close/>
                </a:path>
                <a:path w="828675" h="822960">
                  <a:moveTo>
                    <a:pt x="526046" y="365264"/>
                  </a:moveTo>
                  <a:lnTo>
                    <a:pt x="525907" y="365023"/>
                  </a:lnTo>
                  <a:lnTo>
                    <a:pt x="525614" y="364744"/>
                  </a:lnTo>
                  <a:lnTo>
                    <a:pt x="524941" y="364388"/>
                  </a:lnTo>
                  <a:lnTo>
                    <a:pt x="525284" y="364794"/>
                  </a:lnTo>
                  <a:lnTo>
                    <a:pt x="525678" y="365036"/>
                  </a:lnTo>
                  <a:lnTo>
                    <a:pt x="526046" y="365264"/>
                  </a:lnTo>
                  <a:close/>
                </a:path>
                <a:path w="828675" h="822960">
                  <a:moveTo>
                    <a:pt x="538403" y="4749"/>
                  </a:moveTo>
                  <a:lnTo>
                    <a:pt x="536943" y="4267"/>
                  </a:lnTo>
                  <a:lnTo>
                    <a:pt x="537095" y="4495"/>
                  </a:lnTo>
                  <a:lnTo>
                    <a:pt x="537298" y="4673"/>
                  </a:lnTo>
                  <a:lnTo>
                    <a:pt x="537476" y="4876"/>
                  </a:lnTo>
                  <a:lnTo>
                    <a:pt x="537768" y="4838"/>
                  </a:lnTo>
                  <a:lnTo>
                    <a:pt x="538099" y="4800"/>
                  </a:lnTo>
                  <a:lnTo>
                    <a:pt x="538403" y="4749"/>
                  </a:lnTo>
                  <a:close/>
                </a:path>
                <a:path w="828675" h="822960">
                  <a:moveTo>
                    <a:pt x="544855" y="990"/>
                  </a:moveTo>
                  <a:lnTo>
                    <a:pt x="542290" y="1879"/>
                  </a:lnTo>
                  <a:lnTo>
                    <a:pt x="542798" y="5207"/>
                  </a:lnTo>
                  <a:lnTo>
                    <a:pt x="544322" y="4673"/>
                  </a:lnTo>
                  <a:lnTo>
                    <a:pt x="544855" y="990"/>
                  </a:lnTo>
                  <a:close/>
                </a:path>
                <a:path w="828675" h="822960">
                  <a:moveTo>
                    <a:pt x="561035" y="8890"/>
                  </a:moveTo>
                  <a:lnTo>
                    <a:pt x="560730" y="8890"/>
                  </a:lnTo>
                  <a:lnTo>
                    <a:pt x="560920" y="10109"/>
                  </a:lnTo>
                  <a:lnTo>
                    <a:pt x="561035" y="8890"/>
                  </a:lnTo>
                  <a:close/>
                </a:path>
                <a:path w="828675" h="822960">
                  <a:moveTo>
                    <a:pt x="562457" y="29337"/>
                  </a:moveTo>
                  <a:lnTo>
                    <a:pt x="558152" y="28473"/>
                  </a:lnTo>
                  <a:lnTo>
                    <a:pt x="559346" y="28879"/>
                  </a:lnTo>
                  <a:lnTo>
                    <a:pt x="560908" y="29184"/>
                  </a:lnTo>
                  <a:lnTo>
                    <a:pt x="562457" y="29337"/>
                  </a:lnTo>
                  <a:close/>
                </a:path>
                <a:path w="828675" h="822960">
                  <a:moveTo>
                    <a:pt x="562940" y="29387"/>
                  </a:moveTo>
                  <a:lnTo>
                    <a:pt x="562457" y="29337"/>
                  </a:lnTo>
                  <a:lnTo>
                    <a:pt x="562927" y="29438"/>
                  </a:lnTo>
                  <a:close/>
                </a:path>
                <a:path w="828675" h="822960">
                  <a:moveTo>
                    <a:pt x="565111" y="349732"/>
                  </a:moveTo>
                  <a:lnTo>
                    <a:pt x="564007" y="349808"/>
                  </a:lnTo>
                  <a:lnTo>
                    <a:pt x="564489" y="349885"/>
                  </a:lnTo>
                  <a:lnTo>
                    <a:pt x="564832" y="349834"/>
                  </a:lnTo>
                  <a:lnTo>
                    <a:pt x="565111" y="349732"/>
                  </a:lnTo>
                  <a:close/>
                </a:path>
                <a:path w="828675" h="822960">
                  <a:moveTo>
                    <a:pt x="565391" y="5842"/>
                  </a:moveTo>
                  <a:lnTo>
                    <a:pt x="565302" y="5651"/>
                  </a:lnTo>
                  <a:lnTo>
                    <a:pt x="564261" y="5943"/>
                  </a:lnTo>
                  <a:lnTo>
                    <a:pt x="564413" y="6223"/>
                  </a:lnTo>
                  <a:lnTo>
                    <a:pt x="564921" y="5969"/>
                  </a:lnTo>
                  <a:lnTo>
                    <a:pt x="565391" y="5842"/>
                  </a:lnTo>
                  <a:close/>
                </a:path>
                <a:path w="828675" h="822960">
                  <a:moveTo>
                    <a:pt x="566204" y="6375"/>
                  </a:moveTo>
                  <a:lnTo>
                    <a:pt x="565429" y="5829"/>
                  </a:lnTo>
                  <a:lnTo>
                    <a:pt x="565505" y="6083"/>
                  </a:lnTo>
                  <a:lnTo>
                    <a:pt x="566204" y="6375"/>
                  </a:lnTo>
                  <a:close/>
                </a:path>
                <a:path w="828675" h="822960">
                  <a:moveTo>
                    <a:pt x="576808" y="338023"/>
                  </a:moveTo>
                  <a:lnTo>
                    <a:pt x="576491" y="338213"/>
                  </a:lnTo>
                  <a:lnTo>
                    <a:pt x="576199" y="338569"/>
                  </a:lnTo>
                  <a:lnTo>
                    <a:pt x="576326" y="338582"/>
                  </a:lnTo>
                  <a:lnTo>
                    <a:pt x="576808" y="338023"/>
                  </a:lnTo>
                  <a:close/>
                </a:path>
                <a:path w="828675" h="822960">
                  <a:moveTo>
                    <a:pt x="595401" y="7670"/>
                  </a:moveTo>
                  <a:lnTo>
                    <a:pt x="595325" y="7277"/>
                  </a:lnTo>
                  <a:lnTo>
                    <a:pt x="594893" y="6553"/>
                  </a:lnTo>
                  <a:lnTo>
                    <a:pt x="594931" y="7099"/>
                  </a:lnTo>
                  <a:lnTo>
                    <a:pt x="595134" y="7543"/>
                  </a:lnTo>
                  <a:lnTo>
                    <a:pt x="595376" y="7975"/>
                  </a:lnTo>
                  <a:lnTo>
                    <a:pt x="595401" y="7670"/>
                  </a:lnTo>
                  <a:close/>
                </a:path>
                <a:path w="828675" h="822960">
                  <a:moveTo>
                    <a:pt x="601560" y="332917"/>
                  </a:moveTo>
                  <a:lnTo>
                    <a:pt x="601154" y="332727"/>
                  </a:lnTo>
                  <a:lnTo>
                    <a:pt x="600798" y="332663"/>
                  </a:lnTo>
                  <a:lnTo>
                    <a:pt x="600722" y="332968"/>
                  </a:lnTo>
                  <a:lnTo>
                    <a:pt x="601027" y="332955"/>
                  </a:lnTo>
                  <a:lnTo>
                    <a:pt x="601268" y="332943"/>
                  </a:lnTo>
                  <a:lnTo>
                    <a:pt x="601560" y="332917"/>
                  </a:lnTo>
                  <a:close/>
                </a:path>
                <a:path w="828675" h="822960">
                  <a:moveTo>
                    <a:pt x="610387" y="35090"/>
                  </a:moveTo>
                  <a:lnTo>
                    <a:pt x="609358" y="35560"/>
                  </a:lnTo>
                  <a:lnTo>
                    <a:pt x="608139" y="35560"/>
                  </a:lnTo>
                  <a:lnTo>
                    <a:pt x="609727" y="36830"/>
                  </a:lnTo>
                  <a:lnTo>
                    <a:pt x="610387" y="35090"/>
                  </a:lnTo>
                  <a:close/>
                </a:path>
                <a:path w="828675" h="822960">
                  <a:moveTo>
                    <a:pt x="615365" y="331279"/>
                  </a:moveTo>
                  <a:lnTo>
                    <a:pt x="615302" y="330974"/>
                  </a:lnTo>
                  <a:lnTo>
                    <a:pt x="614845" y="331368"/>
                  </a:lnTo>
                  <a:lnTo>
                    <a:pt x="614489" y="331736"/>
                  </a:lnTo>
                  <a:lnTo>
                    <a:pt x="614718" y="331965"/>
                  </a:lnTo>
                  <a:lnTo>
                    <a:pt x="615251" y="331685"/>
                  </a:lnTo>
                  <a:lnTo>
                    <a:pt x="615365" y="331279"/>
                  </a:lnTo>
                  <a:close/>
                </a:path>
                <a:path w="828675" h="822960">
                  <a:moveTo>
                    <a:pt x="629678" y="12700"/>
                  </a:moveTo>
                  <a:lnTo>
                    <a:pt x="624230" y="13970"/>
                  </a:lnTo>
                  <a:lnTo>
                    <a:pt x="624928" y="16510"/>
                  </a:lnTo>
                  <a:lnTo>
                    <a:pt x="625322" y="16510"/>
                  </a:lnTo>
                  <a:lnTo>
                    <a:pt x="621271" y="17780"/>
                  </a:lnTo>
                  <a:lnTo>
                    <a:pt x="628599" y="17780"/>
                  </a:lnTo>
                  <a:lnTo>
                    <a:pt x="629678" y="12700"/>
                  </a:lnTo>
                  <a:close/>
                </a:path>
                <a:path w="828675" h="822960">
                  <a:moveTo>
                    <a:pt x="643636" y="27165"/>
                  </a:moveTo>
                  <a:lnTo>
                    <a:pt x="642708" y="26670"/>
                  </a:lnTo>
                  <a:lnTo>
                    <a:pt x="642442" y="27940"/>
                  </a:lnTo>
                  <a:lnTo>
                    <a:pt x="643636" y="27165"/>
                  </a:lnTo>
                  <a:close/>
                </a:path>
                <a:path w="828675" h="822960">
                  <a:moveTo>
                    <a:pt x="645096" y="27940"/>
                  </a:moveTo>
                  <a:lnTo>
                    <a:pt x="644410" y="26670"/>
                  </a:lnTo>
                  <a:lnTo>
                    <a:pt x="643636" y="27165"/>
                  </a:lnTo>
                  <a:lnTo>
                    <a:pt x="645096" y="27940"/>
                  </a:lnTo>
                  <a:close/>
                </a:path>
                <a:path w="828675" h="822960">
                  <a:moveTo>
                    <a:pt x="646379" y="25527"/>
                  </a:moveTo>
                  <a:lnTo>
                    <a:pt x="645248" y="24701"/>
                  </a:lnTo>
                  <a:lnTo>
                    <a:pt x="645655" y="25120"/>
                  </a:lnTo>
                  <a:lnTo>
                    <a:pt x="646036" y="25361"/>
                  </a:lnTo>
                  <a:lnTo>
                    <a:pt x="646379" y="25527"/>
                  </a:lnTo>
                  <a:close/>
                </a:path>
                <a:path w="828675" h="822960">
                  <a:moveTo>
                    <a:pt x="657644" y="24130"/>
                  </a:moveTo>
                  <a:lnTo>
                    <a:pt x="656437" y="24130"/>
                  </a:lnTo>
                  <a:lnTo>
                    <a:pt x="656894" y="24930"/>
                  </a:lnTo>
                  <a:lnTo>
                    <a:pt x="657644" y="24130"/>
                  </a:lnTo>
                  <a:close/>
                </a:path>
                <a:path w="828675" h="822960">
                  <a:moveTo>
                    <a:pt x="667118" y="27381"/>
                  </a:moveTo>
                  <a:lnTo>
                    <a:pt x="666661" y="27241"/>
                  </a:lnTo>
                  <a:lnTo>
                    <a:pt x="666089" y="27241"/>
                  </a:lnTo>
                  <a:lnTo>
                    <a:pt x="667118" y="27381"/>
                  </a:lnTo>
                  <a:close/>
                </a:path>
                <a:path w="828675" h="822960">
                  <a:moveTo>
                    <a:pt x="667562" y="54610"/>
                  </a:moveTo>
                  <a:lnTo>
                    <a:pt x="667550" y="53975"/>
                  </a:lnTo>
                  <a:lnTo>
                    <a:pt x="666546" y="53340"/>
                  </a:lnTo>
                  <a:lnTo>
                    <a:pt x="667562" y="54610"/>
                  </a:lnTo>
                  <a:close/>
                </a:path>
                <a:path w="828675" h="822960">
                  <a:moveTo>
                    <a:pt x="668604" y="30480"/>
                  </a:moveTo>
                  <a:lnTo>
                    <a:pt x="666610" y="29476"/>
                  </a:lnTo>
                  <a:lnTo>
                    <a:pt x="667499" y="30480"/>
                  </a:lnTo>
                  <a:lnTo>
                    <a:pt x="668604" y="30480"/>
                  </a:lnTo>
                  <a:close/>
                </a:path>
                <a:path w="828675" h="822960">
                  <a:moveTo>
                    <a:pt x="691019" y="312432"/>
                  </a:moveTo>
                  <a:lnTo>
                    <a:pt x="688733" y="311848"/>
                  </a:lnTo>
                  <a:lnTo>
                    <a:pt x="688835" y="312978"/>
                  </a:lnTo>
                  <a:lnTo>
                    <a:pt x="689952" y="312432"/>
                  </a:lnTo>
                  <a:lnTo>
                    <a:pt x="691019" y="312432"/>
                  </a:lnTo>
                  <a:close/>
                </a:path>
                <a:path w="828675" h="822960">
                  <a:moveTo>
                    <a:pt x="691896" y="312661"/>
                  </a:moveTo>
                  <a:lnTo>
                    <a:pt x="691629" y="312496"/>
                  </a:lnTo>
                  <a:lnTo>
                    <a:pt x="691324" y="312432"/>
                  </a:lnTo>
                  <a:lnTo>
                    <a:pt x="691019" y="312432"/>
                  </a:lnTo>
                  <a:lnTo>
                    <a:pt x="691896" y="312661"/>
                  </a:lnTo>
                  <a:close/>
                </a:path>
                <a:path w="828675" h="822960">
                  <a:moveTo>
                    <a:pt x="693826" y="46050"/>
                  </a:moveTo>
                  <a:lnTo>
                    <a:pt x="693661" y="45567"/>
                  </a:lnTo>
                  <a:lnTo>
                    <a:pt x="693407" y="45199"/>
                  </a:lnTo>
                  <a:lnTo>
                    <a:pt x="693064" y="45288"/>
                  </a:lnTo>
                  <a:lnTo>
                    <a:pt x="693826" y="46050"/>
                  </a:lnTo>
                  <a:close/>
                </a:path>
                <a:path w="828675" h="822960">
                  <a:moveTo>
                    <a:pt x="703922" y="71894"/>
                  </a:moveTo>
                  <a:lnTo>
                    <a:pt x="703186" y="71107"/>
                  </a:lnTo>
                  <a:lnTo>
                    <a:pt x="702360" y="70116"/>
                  </a:lnTo>
                  <a:lnTo>
                    <a:pt x="701255" y="69850"/>
                  </a:lnTo>
                  <a:lnTo>
                    <a:pt x="701954" y="71107"/>
                  </a:lnTo>
                  <a:lnTo>
                    <a:pt x="702894" y="71640"/>
                  </a:lnTo>
                  <a:lnTo>
                    <a:pt x="703922" y="71894"/>
                  </a:lnTo>
                  <a:close/>
                </a:path>
                <a:path w="828675" h="822960">
                  <a:moveTo>
                    <a:pt x="705688" y="305968"/>
                  </a:moveTo>
                  <a:lnTo>
                    <a:pt x="705561" y="305549"/>
                  </a:lnTo>
                  <a:lnTo>
                    <a:pt x="705396" y="305193"/>
                  </a:lnTo>
                  <a:lnTo>
                    <a:pt x="705243" y="304977"/>
                  </a:lnTo>
                  <a:lnTo>
                    <a:pt x="705319" y="305333"/>
                  </a:lnTo>
                  <a:lnTo>
                    <a:pt x="705472" y="305676"/>
                  </a:lnTo>
                  <a:lnTo>
                    <a:pt x="705688" y="305968"/>
                  </a:lnTo>
                  <a:close/>
                </a:path>
                <a:path w="828675" h="822960">
                  <a:moveTo>
                    <a:pt x="706602" y="72148"/>
                  </a:moveTo>
                  <a:lnTo>
                    <a:pt x="705675" y="72136"/>
                  </a:lnTo>
                  <a:lnTo>
                    <a:pt x="704761" y="72097"/>
                  </a:lnTo>
                  <a:lnTo>
                    <a:pt x="703922" y="71894"/>
                  </a:lnTo>
                  <a:lnTo>
                    <a:pt x="704837" y="72847"/>
                  </a:lnTo>
                  <a:lnTo>
                    <a:pt x="705599" y="73482"/>
                  </a:lnTo>
                  <a:lnTo>
                    <a:pt x="706602" y="72148"/>
                  </a:lnTo>
                  <a:close/>
                </a:path>
                <a:path w="828675" h="822960">
                  <a:moveTo>
                    <a:pt x="707097" y="57835"/>
                  </a:moveTo>
                  <a:lnTo>
                    <a:pt x="706374" y="57619"/>
                  </a:lnTo>
                  <a:lnTo>
                    <a:pt x="705751" y="57492"/>
                  </a:lnTo>
                  <a:lnTo>
                    <a:pt x="705726" y="57835"/>
                  </a:lnTo>
                  <a:lnTo>
                    <a:pt x="706424" y="58178"/>
                  </a:lnTo>
                  <a:lnTo>
                    <a:pt x="706894" y="58064"/>
                  </a:lnTo>
                  <a:lnTo>
                    <a:pt x="707097" y="57835"/>
                  </a:lnTo>
                  <a:close/>
                </a:path>
                <a:path w="828675" h="822960">
                  <a:moveTo>
                    <a:pt x="709625" y="78638"/>
                  </a:moveTo>
                  <a:lnTo>
                    <a:pt x="709371" y="78740"/>
                  </a:lnTo>
                  <a:lnTo>
                    <a:pt x="709510" y="78740"/>
                  </a:lnTo>
                  <a:close/>
                </a:path>
                <a:path w="828675" h="822960">
                  <a:moveTo>
                    <a:pt x="710107" y="59690"/>
                  </a:moveTo>
                  <a:lnTo>
                    <a:pt x="709587" y="57150"/>
                  </a:lnTo>
                  <a:lnTo>
                    <a:pt x="708456" y="58420"/>
                  </a:lnTo>
                  <a:lnTo>
                    <a:pt x="710107" y="59690"/>
                  </a:lnTo>
                  <a:close/>
                </a:path>
                <a:path w="828675" h="822960">
                  <a:moveTo>
                    <a:pt x="725563" y="301625"/>
                  </a:moveTo>
                  <a:lnTo>
                    <a:pt x="724636" y="303199"/>
                  </a:lnTo>
                  <a:lnTo>
                    <a:pt x="725271" y="303085"/>
                  </a:lnTo>
                  <a:lnTo>
                    <a:pt x="725385" y="302679"/>
                  </a:lnTo>
                  <a:lnTo>
                    <a:pt x="725487" y="302183"/>
                  </a:lnTo>
                  <a:lnTo>
                    <a:pt x="725563" y="301625"/>
                  </a:lnTo>
                  <a:close/>
                </a:path>
                <a:path w="828675" h="822960">
                  <a:moveTo>
                    <a:pt x="727532" y="71602"/>
                  </a:moveTo>
                  <a:lnTo>
                    <a:pt x="726109" y="68580"/>
                  </a:lnTo>
                  <a:lnTo>
                    <a:pt x="722807" y="68580"/>
                  </a:lnTo>
                  <a:lnTo>
                    <a:pt x="727532" y="71602"/>
                  </a:lnTo>
                  <a:close/>
                </a:path>
                <a:path w="828675" h="822960">
                  <a:moveTo>
                    <a:pt x="728751" y="72390"/>
                  </a:moveTo>
                  <a:lnTo>
                    <a:pt x="727532" y="71602"/>
                  </a:lnTo>
                  <a:lnTo>
                    <a:pt x="728027" y="72656"/>
                  </a:lnTo>
                  <a:lnTo>
                    <a:pt x="728751" y="72390"/>
                  </a:lnTo>
                  <a:close/>
                </a:path>
                <a:path w="828675" h="822960">
                  <a:moveTo>
                    <a:pt x="732269" y="95237"/>
                  </a:moveTo>
                  <a:lnTo>
                    <a:pt x="729411" y="93840"/>
                  </a:lnTo>
                  <a:lnTo>
                    <a:pt x="729869" y="96418"/>
                  </a:lnTo>
                  <a:lnTo>
                    <a:pt x="732269" y="95237"/>
                  </a:lnTo>
                  <a:close/>
                </a:path>
                <a:path w="828675" h="822960">
                  <a:moveTo>
                    <a:pt x="732624" y="70993"/>
                  </a:moveTo>
                  <a:lnTo>
                    <a:pt x="729145" y="69303"/>
                  </a:lnTo>
                  <a:lnTo>
                    <a:pt x="731634" y="70650"/>
                  </a:lnTo>
                  <a:lnTo>
                    <a:pt x="732624" y="70993"/>
                  </a:lnTo>
                  <a:close/>
                </a:path>
                <a:path w="828675" h="822960">
                  <a:moveTo>
                    <a:pt x="751547" y="300990"/>
                  </a:moveTo>
                  <a:lnTo>
                    <a:pt x="751497" y="300431"/>
                  </a:lnTo>
                  <a:lnTo>
                    <a:pt x="751344" y="299770"/>
                  </a:lnTo>
                  <a:lnTo>
                    <a:pt x="751039" y="298945"/>
                  </a:lnTo>
                  <a:lnTo>
                    <a:pt x="750417" y="298881"/>
                  </a:lnTo>
                  <a:lnTo>
                    <a:pt x="750570" y="301815"/>
                  </a:lnTo>
                  <a:lnTo>
                    <a:pt x="750493" y="303123"/>
                  </a:lnTo>
                  <a:lnTo>
                    <a:pt x="750684" y="301879"/>
                  </a:lnTo>
                  <a:lnTo>
                    <a:pt x="751052" y="301269"/>
                  </a:lnTo>
                  <a:lnTo>
                    <a:pt x="751547" y="300990"/>
                  </a:lnTo>
                  <a:close/>
                </a:path>
                <a:path w="828675" h="822960">
                  <a:moveTo>
                    <a:pt x="753897" y="119710"/>
                  </a:moveTo>
                  <a:lnTo>
                    <a:pt x="753706" y="119380"/>
                  </a:lnTo>
                  <a:lnTo>
                    <a:pt x="753084" y="120650"/>
                  </a:lnTo>
                  <a:lnTo>
                    <a:pt x="753897" y="119710"/>
                  </a:lnTo>
                  <a:close/>
                </a:path>
                <a:path w="828675" h="822960">
                  <a:moveTo>
                    <a:pt x="756602" y="98564"/>
                  </a:moveTo>
                  <a:lnTo>
                    <a:pt x="755218" y="99504"/>
                  </a:lnTo>
                  <a:lnTo>
                    <a:pt x="756602" y="98564"/>
                  </a:lnTo>
                  <a:close/>
                </a:path>
                <a:path w="828675" h="822960">
                  <a:moveTo>
                    <a:pt x="757364" y="97866"/>
                  </a:moveTo>
                  <a:lnTo>
                    <a:pt x="755497" y="96558"/>
                  </a:lnTo>
                  <a:lnTo>
                    <a:pt x="756551" y="98488"/>
                  </a:lnTo>
                  <a:lnTo>
                    <a:pt x="757364" y="97866"/>
                  </a:lnTo>
                  <a:close/>
                </a:path>
                <a:path w="828675" h="822960">
                  <a:moveTo>
                    <a:pt x="777100" y="128447"/>
                  </a:moveTo>
                  <a:lnTo>
                    <a:pt x="776338" y="125653"/>
                  </a:lnTo>
                  <a:lnTo>
                    <a:pt x="775322" y="126187"/>
                  </a:lnTo>
                  <a:lnTo>
                    <a:pt x="776503" y="127254"/>
                  </a:lnTo>
                  <a:lnTo>
                    <a:pt x="777100" y="128447"/>
                  </a:lnTo>
                  <a:close/>
                </a:path>
                <a:path w="828675" h="822960">
                  <a:moveTo>
                    <a:pt x="777417" y="129159"/>
                  </a:moveTo>
                  <a:lnTo>
                    <a:pt x="777290" y="128803"/>
                  </a:lnTo>
                  <a:lnTo>
                    <a:pt x="777100" y="128447"/>
                  </a:lnTo>
                  <a:lnTo>
                    <a:pt x="777405" y="129527"/>
                  </a:lnTo>
                  <a:lnTo>
                    <a:pt x="777417" y="129159"/>
                  </a:lnTo>
                  <a:close/>
                </a:path>
                <a:path w="828675" h="822960">
                  <a:moveTo>
                    <a:pt x="790460" y="153670"/>
                  </a:moveTo>
                  <a:lnTo>
                    <a:pt x="789152" y="152400"/>
                  </a:lnTo>
                  <a:lnTo>
                    <a:pt x="788898" y="152717"/>
                  </a:lnTo>
                  <a:lnTo>
                    <a:pt x="790041" y="153670"/>
                  </a:lnTo>
                  <a:lnTo>
                    <a:pt x="790460" y="153670"/>
                  </a:lnTo>
                  <a:close/>
                </a:path>
                <a:path w="828675" h="822960">
                  <a:moveTo>
                    <a:pt x="790968" y="148590"/>
                  </a:moveTo>
                  <a:close/>
                </a:path>
                <a:path w="828675" h="822960">
                  <a:moveTo>
                    <a:pt x="791819" y="152400"/>
                  </a:moveTo>
                  <a:lnTo>
                    <a:pt x="791400" y="149860"/>
                  </a:lnTo>
                  <a:lnTo>
                    <a:pt x="789381" y="152400"/>
                  </a:lnTo>
                  <a:lnTo>
                    <a:pt x="791819" y="152400"/>
                  </a:lnTo>
                  <a:close/>
                </a:path>
                <a:path w="828675" h="822960">
                  <a:moveTo>
                    <a:pt x="791832" y="149860"/>
                  </a:moveTo>
                  <a:lnTo>
                    <a:pt x="790968" y="148615"/>
                  </a:lnTo>
                  <a:lnTo>
                    <a:pt x="790740" y="149860"/>
                  </a:lnTo>
                  <a:lnTo>
                    <a:pt x="791400" y="149860"/>
                  </a:lnTo>
                  <a:lnTo>
                    <a:pt x="791832" y="149860"/>
                  </a:lnTo>
                  <a:close/>
                </a:path>
                <a:path w="828675" h="822960">
                  <a:moveTo>
                    <a:pt x="792073" y="142201"/>
                  </a:moveTo>
                  <a:lnTo>
                    <a:pt x="791768" y="142405"/>
                  </a:lnTo>
                  <a:lnTo>
                    <a:pt x="791540" y="142697"/>
                  </a:lnTo>
                  <a:lnTo>
                    <a:pt x="791362" y="143027"/>
                  </a:lnTo>
                  <a:lnTo>
                    <a:pt x="791692" y="142748"/>
                  </a:lnTo>
                  <a:lnTo>
                    <a:pt x="791946" y="142430"/>
                  </a:lnTo>
                  <a:lnTo>
                    <a:pt x="792073" y="142201"/>
                  </a:lnTo>
                  <a:close/>
                </a:path>
                <a:path w="828675" h="822960">
                  <a:moveTo>
                    <a:pt x="793483" y="174726"/>
                  </a:moveTo>
                  <a:lnTo>
                    <a:pt x="793292" y="174917"/>
                  </a:lnTo>
                  <a:lnTo>
                    <a:pt x="793140" y="175183"/>
                  </a:lnTo>
                  <a:lnTo>
                    <a:pt x="793076" y="175602"/>
                  </a:lnTo>
                  <a:lnTo>
                    <a:pt x="793229" y="175501"/>
                  </a:lnTo>
                  <a:lnTo>
                    <a:pt x="793381" y="175133"/>
                  </a:lnTo>
                  <a:lnTo>
                    <a:pt x="793483" y="174726"/>
                  </a:lnTo>
                  <a:close/>
                </a:path>
                <a:path w="828675" h="822960">
                  <a:moveTo>
                    <a:pt x="799338" y="311683"/>
                  </a:moveTo>
                  <a:lnTo>
                    <a:pt x="798639" y="311797"/>
                  </a:lnTo>
                  <a:lnTo>
                    <a:pt x="798271" y="311785"/>
                  </a:lnTo>
                  <a:lnTo>
                    <a:pt x="798766" y="311861"/>
                  </a:lnTo>
                  <a:lnTo>
                    <a:pt x="799096" y="311810"/>
                  </a:lnTo>
                  <a:lnTo>
                    <a:pt x="799338" y="311683"/>
                  </a:lnTo>
                  <a:close/>
                </a:path>
                <a:path w="828675" h="822960">
                  <a:moveTo>
                    <a:pt x="800912" y="182880"/>
                  </a:moveTo>
                  <a:lnTo>
                    <a:pt x="798753" y="184150"/>
                  </a:lnTo>
                  <a:lnTo>
                    <a:pt x="800176" y="186690"/>
                  </a:lnTo>
                  <a:lnTo>
                    <a:pt x="800836" y="186690"/>
                  </a:lnTo>
                  <a:lnTo>
                    <a:pt x="800912" y="182880"/>
                  </a:lnTo>
                  <a:close/>
                </a:path>
                <a:path w="828675" h="822960">
                  <a:moveTo>
                    <a:pt x="801116" y="311099"/>
                  </a:moveTo>
                  <a:lnTo>
                    <a:pt x="800760" y="311238"/>
                  </a:lnTo>
                  <a:lnTo>
                    <a:pt x="800430" y="311378"/>
                  </a:lnTo>
                  <a:lnTo>
                    <a:pt x="800074" y="311480"/>
                  </a:lnTo>
                  <a:lnTo>
                    <a:pt x="800036" y="312026"/>
                  </a:lnTo>
                  <a:lnTo>
                    <a:pt x="800468" y="311835"/>
                  </a:lnTo>
                  <a:lnTo>
                    <a:pt x="800798" y="311518"/>
                  </a:lnTo>
                  <a:lnTo>
                    <a:pt x="801116" y="311099"/>
                  </a:lnTo>
                  <a:close/>
                </a:path>
                <a:path w="828675" h="822960">
                  <a:moveTo>
                    <a:pt x="805192" y="165328"/>
                  </a:moveTo>
                  <a:lnTo>
                    <a:pt x="803224" y="164642"/>
                  </a:lnTo>
                  <a:lnTo>
                    <a:pt x="803630" y="165366"/>
                  </a:lnTo>
                  <a:lnTo>
                    <a:pt x="804087" y="165404"/>
                  </a:lnTo>
                  <a:lnTo>
                    <a:pt x="804621" y="165379"/>
                  </a:lnTo>
                  <a:lnTo>
                    <a:pt x="805192" y="165328"/>
                  </a:lnTo>
                  <a:close/>
                </a:path>
                <a:path w="828675" h="822960">
                  <a:moveTo>
                    <a:pt x="806094" y="207619"/>
                  </a:moveTo>
                  <a:lnTo>
                    <a:pt x="804786" y="207772"/>
                  </a:lnTo>
                  <a:lnTo>
                    <a:pt x="805332" y="207784"/>
                  </a:lnTo>
                  <a:lnTo>
                    <a:pt x="805726" y="207721"/>
                  </a:lnTo>
                  <a:lnTo>
                    <a:pt x="806081" y="207657"/>
                  </a:lnTo>
                  <a:close/>
                </a:path>
                <a:path w="828675" h="822960">
                  <a:moveTo>
                    <a:pt x="807631" y="223520"/>
                  </a:moveTo>
                  <a:lnTo>
                    <a:pt x="807593" y="220980"/>
                  </a:lnTo>
                  <a:lnTo>
                    <a:pt x="806043" y="220980"/>
                  </a:lnTo>
                  <a:lnTo>
                    <a:pt x="807631" y="223520"/>
                  </a:lnTo>
                  <a:close/>
                </a:path>
                <a:path w="828675" h="822960">
                  <a:moveTo>
                    <a:pt x="808659" y="220980"/>
                  </a:moveTo>
                  <a:lnTo>
                    <a:pt x="807910" y="219710"/>
                  </a:lnTo>
                  <a:lnTo>
                    <a:pt x="807580" y="219710"/>
                  </a:lnTo>
                  <a:lnTo>
                    <a:pt x="807593" y="220980"/>
                  </a:lnTo>
                  <a:lnTo>
                    <a:pt x="808659" y="220980"/>
                  </a:lnTo>
                  <a:close/>
                </a:path>
                <a:path w="828675" h="822960">
                  <a:moveTo>
                    <a:pt x="812800" y="251282"/>
                  </a:moveTo>
                  <a:lnTo>
                    <a:pt x="812533" y="250723"/>
                  </a:lnTo>
                  <a:lnTo>
                    <a:pt x="812266" y="251040"/>
                  </a:lnTo>
                  <a:lnTo>
                    <a:pt x="812800" y="251282"/>
                  </a:lnTo>
                  <a:close/>
                </a:path>
                <a:path w="828675" h="822960">
                  <a:moveTo>
                    <a:pt x="813841" y="251777"/>
                  </a:moveTo>
                  <a:lnTo>
                    <a:pt x="812800" y="251282"/>
                  </a:lnTo>
                  <a:lnTo>
                    <a:pt x="812977" y="251688"/>
                  </a:lnTo>
                  <a:lnTo>
                    <a:pt x="813841" y="251777"/>
                  </a:lnTo>
                  <a:close/>
                </a:path>
                <a:path w="828675" h="822960">
                  <a:moveTo>
                    <a:pt x="814666" y="257581"/>
                  </a:moveTo>
                  <a:lnTo>
                    <a:pt x="814539" y="256705"/>
                  </a:lnTo>
                  <a:lnTo>
                    <a:pt x="814527" y="256273"/>
                  </a:lnTo>
                  <a:lnTo>
                    <a:pt x="814489" y="256882"/>
                  </a:lnTo>
                  <a:lnTo>
                    <a:pt x="814527" y="257276"/>
                  </a:lnTo>
                  <a:lnTo>
                    <a:pt x="814666" y="257581"/>
                  </a:lnTo>
                  <a:close/>
                </a:path>
                <a:path w="828675" h="822960">
                  <a:moveTo>
                    <a:pt x="814920" y="251879"/>
                  </a:moveTo>
                  <a:lnTo>
                    <a:pt x="813841" y="251777"/>
                  </a:lnTo>
                  <a:lnTo>
                    <a:pt x="814070" y="251879"/>
                  </a:lnTo>
                  <a:lnTo>
                    <a:pt x="814412" y="251904"/>
                  </a:lnTo>
                  <a:lnTo>
                    <a:pt x="814920" y="251879"/>
                  </a:lnTo>
                  <a:close/>
                </a:path>
                <a:path w="828675" h="822960">
                  <a:moveTo>
                    <a:pt x="815340" y="272542"/>
                  </a:moveTo>
                  <a:lnTo>
                    <a:pt x="815009" y="271741"/>
                  </a:lnTo>
                  <a:lnTo>
                    <a:pt x="814870" y="272465"/>
                  </a:lnTo>
                  <a:lnTo>
                    <a:pt x="815073" y="272453"/>
                  </a:lnTo>
                  <a:lnTo>
                    <a:pt x="815225" y="272491"/>
                  </a:lnTo>
                  <a:close/>
                </a:path>
                <a:path w="828675" h="822960">
                  <a:moveTo>
                    <a:pt x="815365" y="259753"/>
                  </a:moveTo>
                  <a:lnTo>
                    <a:pt x="815009" y="258914"/>
                  </a:lnTo>
                  <a:lnTo>
                    <a:pt x="814882" y="258483"/>
                  </a:lnTo>
                  <a:lnTo>
                    <a:pt x="814349" y="258445"/>
                  </a:lnTo>
                  <a:lnTo>
                    <a:pt x="814552" y="258965"/>
                  </a:lnTo>
                  <a:lnTo>
                    <a:pt x="814908" y="259372"/>
                  </a:lnTo>
                  <a:lnTo>
                    <a:pt x="815365" y="259753"/>
                  </a:lnTo>
                  <a:close/>
                </a:path>
                <a:path w="828675" h="822960">
                  <a:moveTo>
                    <a:pt x="815657" y="247053"/>
                  </a:moveTo>
                  <a:lnTo>
                    <a:pt x="813689" y="245948"/>
                  </a:lnTo>
                  <a:lnTo>
                    <a:pt x="813663" y="247408"/>
                  </a:lnTo>
                  <a:lnTo>
                    <a:pt x="812114" y="249809"/>
                  </a:lnTo>
                  <a:lnTo>
                    <a:pt x="812533" y="250723"/>
                  </a:lnTo>
                  <a:lnTo>
                    <a:pt x="815657" y="247053"/>
                  </a:lnTo>
                  <a:close/>
                </a:path>
                <a:path w="828675" h="822960">
                  <a:moveTo>
                    <a:pt x="815695" y="272973"/>
                  </a:moveTo>
                  <a:lnTo>
                    <a:pt x="815670" y="272643"/>
                  </a:lnTo>
                  <a:lnTo>
                    <a:pt x="815340" y="272542"/>
                  </a:lnTo>
                  <a:lnTo>
                    <a:pt x="815682" y="273329"/>
                  </a:lnTo>
                  <a:lnTo>
                    <a:pt x="815695" y="272973"/>
                  </a:lnTo>
                  <a:close/>
                </a:path>
                <a:path w="828675" h="822960">
                  <a:moveTo>
                    <a:pt x="815987" y="258279"/>
                  </a:moveTo>
                  <a:lnTo>
                    <a:pt x="815238" y="258191"/>
                  </a:lnTo>
                  <a:lnTo>
                    <a:pt x="814857" y="257987"/>
                  </a:lnTo>
                  <a:lnTo>
                    <a:pt x="814666" y="257581"/>
                  </a:lnTo>
                  <a:lnTo>
                    <a:pt x="814882" y="258483"/>
                  </a:lnTo>
                  <a:lnTo>
                    <a:pt x="815340" y="258521"/>
                  </a:lnTo>
                  <a:lnTo>
                    <a:pt x="815746" y="258508"/>
                  </a:lnTo>
                  <a:lnTo>
                    <a:pt x="815987" y="258279"/>
                  </a:lnTo>
                  <a:close/>
                </a:path>
                <a:path w="828675" h="822960">
                  <a:moveTo>
                    <a:pt x="816394" y="275018"/>
                  </a:moveTo>
                  <a:lnTo>
                    <a:pt x="815682" y="273329"/>
                  </a:lnTo>
                  <a:lnTo>
                    <a:pt x="815657" y="273926"/>
                  </a:lnTo>
                  <a:lnTo>
                    <a:pt x="815555" y="274637"/>
                  </a:lnTo>
                  <a:lnTo>
                    <a:pt x="816394" y="275018"/>
                  </a:lnTo>
                  <a:close/>
                </a:path>
                <a:path w="828675" h="822960">
                  <a:moveTo>
                    <a:pt x="817295" y="271475"/>
                  </a:moveTo>
                  <a:lnTo>
                    <a:pt x="817092" y="270243"/>
                  </a:lnTo>
                  <a:lnTo>
                    <a:pt x="816508" y="270510"/>
                  </a:lnTo>
                  <a:lnTo>
                    <a:pt x="817295" y="271475"/>
                  </a:lnTo>
                  <a:close/>
                </a:path>
                <a:path w="828675" h="822960">
                  <a:moveTo>
                    <a:pt x="817600" y="195973"/>
                  </a:moveTo>
                  <a:lnTo>
                    <a:pt x="817448" y="195186"/>
                  </a:lnTo>
                  <a:lnTo>
                    <a:pt x="814603" y="195948"/>
                  </a:lnTo>
                  <a:lnTo>
                    <a:pt x="813295" y="196113"/>
                  </a:lnTo>
                  <a:lnTo>
                    <a:pt x="814578" y="196113"/>
                  </a:lnTo>
                  <a:lnTo>
                    <a:pt x="815314" y="196456"/>
                  </a:lnTo>
                  <a:lnTo>
                    <a:pt x="815759" y="197015"/>
                  </a:lnTo>
                  <a:lnTo>
                    <a:pt x="816292" y="196824"/>
                  </a:lnTo>
                  <a:lnTo>
                    <a:pt x="816889" y="196507"/>
                  </a:lnTo>
                  <a:lnTo>
                    <a:pt x="817600" y="195973"/>
                  </a:lnTo>
                  <a:close/>
                </a:path>
                <a:path w="828675" h="822960">
                  <a:moveTo>
                    <a:pt x="818248" y="218440"/>
                  </a:moveTo>
                  <a:lnTo>
                    <a:pt x="817118" y="215176"/>
                  </a:lnTo>
                  <a:lnTo>
                    <a:pt x="816178" y="215430"/>
                  </a:lnTo>
                  <a:lnTo>
                    <a:pt x="818248" y="218440"/>
                  </a:lnTo>
                  <a:close/>
                </a:path>
                <a:path w="828675" h="822960">
                  <a:moveTo>
                    <a:pt x="819899" y="290614"/>
                  </a:moveTo>
                  <a:lnTo>
                    <a:pt x="819492" y="288988"/>
                  </a:lnTo>
                  <a:lnTo>
                    <a:pt x="816051" y="287667"/>
                  </a:lnTo>
                  <a:lnTo>
                    <a:pt x="816940" y="290169"/>
                  </a:lnTo>
                  <a:lnTo>
                    <a:pt x="817803" y="290817"/>
                  </a:lnTo>
                  <a:lnTo>
                    <a:pt x="819899" y="290614"/>
                  </a:lnTo>
                  <a:close/>
                </a:path>
                <a:path w="828675" h="822960">
                  <a:moveTo>
                    <a:pt x="820178" y="200787"/>
                  </a:moveTo>
                  <a:lnTo>
                    <a:pt x="818578" y="199377"/>
                  </a:lnTo>
                  <a:lnTo>
                    <a:pt x="818172" y="199047"/>
                  </a:lnTo>
                  <a:lnTo>
                    <a:pt x="817968" y="201422"/>
                  </a:lnTo>
                  <a:lnTo>
                    <a:pt x="819442" y="203987"/>
                  </a:lnTo>
                  <a:lnTo>
                    <a:pt x="819518" y="200850"/>
                  </a:lnTo>
                  <a:lnTo>
                    <a:pt x="820178" y="200787"/>
                  </a:lnTo>
                  <a:close/>
                </a:path>
                <a:path w="828675" h="822960">
                  <a:moveTo>
                    <a:pt x="820889" y="259080"/>
                  </a:moveTo>
                  <a:lnTo>
                    <a:pt x="819645" y="259537"/>
                  </a:lnTo>
                  <a:lnTo>
                    <a:pt x="819632" y="262877"/>
                  </a:lnTo>
                  <a:lnTo>
                    <a:pt x="820889" y="259080"/>
                  </a:lnTo>
                  <a:close/>
                </a:path>
                <a:path w="828675" h="822960">
                  <a:moveTo>
                    <a:pt x="821105" y="274053"/>
                  </a:moveTo>
                  <a:lnTo>
                    <a:pt x="819099" y="273050"/>
                  </a:lnTo>
                  <a:lnTo>
                    <a:pt x="818591" y="273050"/>
                  </a:lnTo>
                  <a:lnTo>
                    <a:pt x="817295" y="271475"/>
                  </a:lnTo>
                  <a:lnTo>
                    <a:pt x="817778" y="274320"/>
                  </a:lnTo>
                  <a:lnTo>
                    <a:pt x="820470" y="275590"/>
                  </a:lnTo>
                  <a:lnTo>
                    <a:pt x="821105" y="274053"/>
                  </a:lnTo>
                  <a:close/>
                </a:path>
                <a:path w="828675" h="822960">
                  <a:moveTo>
                    <a:pt x="821639" y="274320"/>
                  </a:moveTo>
                  <a:lnTo>
                    <a:pt x="821512" y="273050"/>
                  </a:lnTo>
                  <a:lnTo>
                    <a:pt x="821105" y="274053"/>
                  </a:lnTo>
                  <a:lnTo>
                    <a:pt x="821639" y="274320"/>
                  </a:lnTo>
                  <a:close/>
                </a:path>
                <a:path w="828675" h="822960">
                  <a:moveTo>
                    <a:pt x="822172" y="222707"/>
                  </a:moveTo>
                  <a:lnTo>
                    <a:pt x="821232" y="217855"/>
                  </a:lnTo>
                  <a:lnTo>
                    <a:pt x="821778" y="223240"/>
                  </a:lnTo>
                  <a:lnTo>
                    <a:pt x="822172" y="222707"/>
                  </a:lnTo>
                  <a:close/>
                </a:path>
                <a:path w="828675" h="822960">
                  <a:moveTo>
                    <a:pt x="822972" y="306044"/>
                  </a:moveTo>
                  <a:lnTo>
                    <a:pt x="821296" y="303390"/>
                  </a:lnTo>
                  <a:lnTo>
                    <a:pt x="819150" y="303326"/>
                  </a:lnTo>
                  <a:lnTo>
                    <a:pt x="816965" y="305600"/>
                  </a:lnTo>
                  <a:lnTo>
                    <a:pt x="816483" y="304850"/>
                  </a:lnTo>
                  <a:lnTo>
                    <a:pt x="816927" y="303936"/>
                  </a:lnTo>
                  <a:lnTo>
                    <a:pt x="817029" y="303288"/>
                  </a:lnTo>
                  <a:lnTo>
                    <a:pt x="815530" y="305003"/>
                  </a:lnTo>
                  <a:lnTo>
                    <a:pt x="813866" y="307987"/>
                  </a:lnTo>
                  <a:lnTo>
                    <a:pt x="814895" y="311150"/>
                  </a:lnTo>
                  <a:lnTo>
                    <a:pt x="816317" y="307784"/>
                  </a:lnTo>
                  <a:lnTo>
                    <a:pt x="816711" y="309168"/>
                  </a:lnTo>
                  <a:lnTo>
                    <a:pt x="818261" y="305168"/>
                  </a:lnTo>
                  <a:lnTo>
                    <a:pt x="819531" y="304736"/>
                  </a:lnTo>
                  <a:lnTo>
                    <a:pt x="820508" y="306235"/>
                  </a:lnTo>
                  <a:lnTo>
                    <a:pt x="820305" y="307517"/>
                  </a:lnTo>
                  <a:lnTo>
                    <a:pt x="820750" y="306616"/>
                  </a:lnTo>
                  <a:lnTo>
                    <a:pt x="822299" y="308229"/>
                  </a:lnTo>
                  <a:lnTo>
                    <a:pt x="822972" y="306044"/>
                  </a:lnTo>
                  <a:close/>
                </a:path>
                <a:path w="828675" h="822960">
                  <a:moveTo>
                    <a:pt x="823518" y="279615"/>
                  </a:moveTo>
                  <a:lnTo>
                    <a:pt x="821867" y="277672"/>
                  </a:lnTo>
                  <a:lnTo>
                    <a:pt x="818934" y="275526"/>
                  </a:lnTo>
                  <a:lnTo>
                    <a:pt x="815746" y="276745"/>
                  </a:lnTo>
                  <a:lnTo>
                    <a:pt x="819048" y="278587"/>
                  </a:lnTo>
                  <a:lnTo>
                    <a:pt x="817638" y="279019"/>
                  </a:lnTo>
                  <a:lnTo>
                    <a:pt x="821575" y="281101"/>
                  </a:lnTo>
                  <a:lnTo>
                    <a:pt x="821969" y="282727"/>
                  </a:lnTo>
                  <a:lnTo>
                    <a:pt x="820432" y="283883"/>
                  </a:lnTo>
                  <a:lnTo>
                    <a:pt x="819162" y="283565"/>
                  </a:lnTo>
                  <a:lnTo>
                    <a:pt x="820039" y="284175"/>
                  </a:lnTo>
                  <a:lnTo>
                    <a:pt x="818362" y="286016"/>
                  </a:lnTo>
                  <a:lnTo>
                    <a:pt x="820521" y="286981"/>
                  </a:lnTo>
                  <a:lnTo>
                    <a:pt x="823239" y="285013"/>
                  </a:lnTo>
                  <a:lnTo>
                    <a:pt x="823379" y="282270"/>
                  </a:lnTo>
                  <a:lnTo>
                    <a:pt x="821207" y="279463"/>
                  </a:lnTo>
                  <a:lnTo>
                    <a:pt x="821982" y="278879"/>
                  </a:lnTo>
                  <a:lnTo>
                    <a:pt x="822871" y="279463"/>
                  </a:lnTo>
                  <a:lnTo>
                    <a:pt x="823518" y="279615"/>
                  </a:lnTo>
                  <a:close/>
                </a:path>
                <a:path w="828675" h="822960">
                  <a:moveTo>
                    <a:pt x="824026" y="221068"/>
                  </a:moveTo>
                  <a:lnTo>
                    <a:pt x="823810" y="220497"/>
                  </a:lnTo>
                  <a:lnTo>
                    <a:pt x="822172" y="222707"/>
                  </a:lnTo>
                  <a:lnTo>
                    <a:pt x="822579" y="224777"/>
                  </a:lnTo>
                  <a:lnTo>
                    <a:pt x="824026" y="221068"/>
                  </a:lnTo>
                  <a:close/>
                </a:path>
                <a:path w="828675" h="822960">
                  <a:moveTo>
                    <a:pt x="826096" y="250698"/>
                  </a:moveTo>
                  <a:lnTo>
                    <a:pt x="825969" y="250456"/>
                  </a:lnTo>
                  <a:lnTo>
                    <a:pt x="825779" y="250088"/>
                  </a:lnTo>
                  <a:lnTo>
                    <a:pt x="825614" y="249796"/>
                  </a:lnTo>
                  <a:lnTo>
                    <a:pt x="826096" y="250698"/>
                  </a:lnTo>
                  <a:close/>
                </a:path>
                <a:path w="828675" h="822960">
                  <a:moveTo>
                    <a:pt x="826160" y="308610"/>
                  </a:moveTo>
                  <a:lnTo>
                    <a:pt x="825906" y="306565"/>
                  </a:lnTo>
                  <a:lnTo>
                    <a:pt x="824623" y="306997"/>
                  </a:lnTo>
                  <a:lnTo>
                    <a:pt x="823734" y="310489"/>
                  </a:lnTo>
                  <a:lnTo>
                    <a:pt x="825703" y="309511"/>
                  </a:lnTo>
                  <a:lnTo>
                    <a:pt x="826160" y="308610"/>
                  </a:lnTo>
                  <a:close/>
                </a:path>
                <a:path w="828675" h="822960">
                  <a:moveTo>
                    <a:pt x="826249" y="215379"/>
                  </a:moveTo>
                  <a:lnTo>
                    <a:pt x="824026" y="221068"/>
                  </a:lnTo>
                  <a:lnTo>
                    <a:pt x="824699" y="222808"/>
                  </a:lnTo>
                  <a:lnTo>
                    <a:pt x="826249" y="215379"/>
                  </a:lnTo>
                  <a:close/>
                </a:path>
                <a:path w="828675" h="822960">
                  <a:moveTo>
                    <a:pt x="827062" y="267970"/>
                  </a:moveTo>
                  <a:lnTo>
                    <a:pt x="819632" y="262890"/>
                  </a:lnTo>
                  <a:lnTo>
                    <a:pt x="818451" y="261620"/>
                  </a:lnTo>
                  <a:lnTo>
                    <a:pt x="816584" y="261620"/>
                  </a:lnTo>
                  <a:lnTo>
                    <a:pt x="815365" y="260350"/>
                  </a:lnTo>
                  <a:lnTo>
                    <a:pt x="816508" y="262890"/>
                  </a:lnTo>
                  <a:lnTo>
                    <a:pt x="818629" y="265430"/>
                  </a:lnTo>
                  <a:lnTo>
                    <a:pt x="819772" y="267970"/>
                  </a:lnTo>
                  <a:lnTo>
                    <a:pt x="818057" y="269240"/>
                  </a:lnTo>
                  <a:lnTo>
                    <a:pt x="816952" y="266700"/>
                  </a:lnTo>
                  <a:lnTo>
                    <a:pt x="815708" y="265430"/>
                  </a:lnTo>
                  <a:lnTo>
                    <a:pt x="816914" y="269240"/>
                  </a:lnTo>
                  <a:lnTo>
                    <a:pt x="817092" y="270243"/>
                  </a:lnTo>
                  <a:lnTo>
                    <a:pt x="819340" y="269240"/>
                  </a:lnTo>
                  <a:lnTo>
                    <a:pt x="820432" y="267970"/>
                  </a:lnTo>
                  <a:lnTo>
                    <a:pt x="821245" y="270510"/>
                  </a:lnTo>
                  <a:lnTo>
                    <a:pt x="827062" y="267970"/>
                  </a:lnTo>
                  <a:close/>
                </a:path>
                <a:path w="828675" h="822960">
                  <a:moveTo>
                    <a:pt x="828090" y="242570"/>
                  </a:moveTo>
                  <a:lnTo>
                    <a:pt x="821829" y="241300"/>
                  </a:lnTo>
                  <a:lnTo>
                    <a:pt x="824750" y="238760"/>
                  </a:lnTo>
                  <a:lnTo>
                    <a:pt x="825080" y="238760"/>
                  </a:lnTo>
                  <a:lnTo>
                    <a:pt x="822375" y="231140"/>
                  </a:lnTo>
                  <a:lnTo>
                    <a:pt x="821804" y="238760"/>
                  </a:lnTo>
                  <a:lnTo>
                    <a:pt x="817194" y="233680"/>
                  </a:lnTo>
                  <a:lnTo>
                    <a:pt x="822007" y="229870"/>
                  </a:lnTo>
                  <a:lnTo>
                    <a:pt x="824217" y="228600"/>
                  </a:lnTo>
                  <a:lnTo>
                    <a:pt x="820902" y="228600"/>
                  </a:lnTo>
                  <a:lnTo>
                    <a:pt x="820788" y="227330"/>
                  </a:lnTo>
                  <a:lnTo>
                    <a:pt x="820674" y="226060"/>
                  </a:lnTo>
                  <a:lnTo>
                    <a:pt x="821994" y="226060"/>
                  </a:lnTo>
                  <a:lnTo>
                    <a:pt x="819238" y="223608"/>
                  </a:lnTo>
                  <a:lnTo>
                    <a:pt x="820762" y="227330"/>
                  </a:lnTo>
                  <a:lnTo>
                    <a:pt x="818324" y="226060"/>
                  </a:lnTo>
                  <a:lnTo>
                    <a:pt x="819213" y="223697"/>
                  </a:lnTo>
                  <a:lnTo>
                    <a:pt x="819137" y="223520"/>
                  </a:lnTo>
                  <a:lnTo>
                    <a:pt x="819277" y="223520"/>
                  </a:lnTo>
                  <a:lnTo>
                    <a:pt x="820229" y="220980"/>
                  </a:lnTo>
                  <a:lnTo>
                    <a:pt x="814463" y="215900"/>
                  </a:lnTo>
                  <a:lnTo>
                    <a:pt x="816178" y="215430"/>
                  </a:lnTo>
                  <a:lnTo>
                    <a:pt x="815632" y="214630"/>
                  </a:lnTo>
                  <a:lnTo>
                    <a:pt x="816724" y="214058"/>
                  </a:lnTo>
                  <a:lnTo>
                    <a:pt x="817118" y="215176"/>
                  </a:lnTo>
                  <a:lnTo>
                    <a:pt x="819150" y="214630"/>
                  </a:lnTo>
                  <a:lnTo>
                    <a:pt x="817321" y="213753"/>
                  </a:lnTo>
                  <a:lnTo>
                    <a:pt x="818095" y="213360"/>
                  </a:lnTo>
                  <a:lnTo>
                    <a:pt x="820572" y="212090"/>
                  </a:lnTo>
                  <a:lnTo>
                    <a:pt x="813689" y="210820"/>
                  </a:lnTo>
                  <a:lnTo>
                    <a:pt x="814857" y="207010"/>
                  </a:lnTo>
                  <a:lnTo>
                    <a:pt x="817892" y="207010"/>
                  </a:lnTo>
                  <a:lnTo>
                    <a:pt x="817549" y="210820"/>
                  </a:lnTo>
                  <a:lnTo>
                    <a:pt x="818807" y="207010"/>
                  </a:lnTo>
                  <a:lnTo>
                    <a:pt x="813587" y="205740"/>
                  </a:lnTo>
                  <a:lnTo>
                    <a:pt x="814590" y="204470"/>
                  </a:lnTo>
                  <a:lnTo>
                    <a:pt x="817600" y="200660"/>
                  </a:lnTo>
                  <a:lnTo>
                    <a:pt x="816673" y="199390"/>
                  </a:lnTo>
                  <a:lnTo>
                    <a:pt x="815759" y="198120"/>
                  </a:lnTo>
                  <a:lnTo>
                    <a:pt x="812063" y="199390"/>
                  </a:lnTo>
                  <a:lnTo>
                    <a:pt x="812165" y="196850"/>
                  </a:lnTo>
                  <a:lnTo>
                    <a:pt x="812355" y="191770"/>
                  </a:lnTo>
                  <a:lnTo>
                    <a:pt x="811314" y="190500"/>
                  </a:lnTo>
                  <a:lnTo>
                    <a:pt x="809256" y="187960"/>
                  </a:lnTo>
                  <a:lnTo>
                    <a:pt x="810564" y="187960"/>
                  </a:lnTo>
                  <a:lnTo>
                    <a:pt x="807504" y="179070"/>
                  </a:lnTo>
                  <a:lnTo>
                    <a:pt x="806894" y="175260"/>
                  </a:lnTo>
                  <a:lnTo>
                    <a:pt x="803656" y="175260"/>
                  </a:lnTo>
                  <a:lnTo>
                    <a:pt x="802944" y="172720"/>
                  </a:lnTo>
                  <a:lnTo>
                    <a:pt x="802589" y="171450"/>
                  </a:lnTo>
                  <a:lnTo>
                    <a:pt x="800150" y="168910"/>
                  </a:lnTo>
                  <a:lnTo>
                    <a:pt x="802271" y="167640"/>
                  </a:lnTo>
                  <a:lnTo>
                    <a:pt x="803363" y="167640"/>
                  </a:lnTo>
                  <a:lnTo>
                    <a:pt x="805154" y="168910"/>
                  </a:lnTo>
                  <a:lnTo>
                    <a:pt x="803630" y="166370"/>
                  </a:lnTo>
                  <a:lnTo>
                    <a:pt x="802170" y="166370"/>
                  </a:lnTo>
                  <a:lnTo>
                    <a:pt x="801128" y="165100"/>
                  </a:lnTo>
                  <a:lnTo>
                    <a:pt x="799757" y="163830"/>
                  </a:lnTo>
                  <a:lnTo>
                    <a:pt x="802678" y="162560"/>
                  </a:lnTo>
                  <a:lnTo>
                    <a:pt x="800481" y="160020"/>
                  </a:lnTo>
                  <a:lnTo>
                    <a:pt x="798068" y="158750"/>
                  </a:lnTo>
                  <a:lnTo>
                    <a:pt x="795655" y="157480"/>
                  </a:lnTo>
                  <a:lnTo>
                    <a:pt x="794702" y="151130"/>
                  </a:lnTo>
                  <a:lnTo>
                    <a:pt x="792251" y="152400"/>
                  </a:lnTo>
                  <a:lnTo>
                    <a:pt x="790397" y="158750"/>
                  </a:lnTo>
                  <a:lnTo>
                    <a:pt x="786028" y="154940"/>
                  </a:lnTo>
                  <a:lnTo>
                    <a:pt x="787158" y="154940"/>
                  </a:lnTo>
                  <a:lnTo>
                    <a:pt x="788898" y="152717"/>
                  </a:lnTo>
                  <a:lnTo>
                    <a:pt x="788504" y="152400"/>
                  </a:lnTo>
                  <a:lnTo>
                    <a:pt x="789152" y="152400"/>
                  </a:lnTo>
                  <a:lnTo>
                    <a:pt x="789381" y="152400"/>
                  </a:lnTo>
                  <a:lnTo>
                    <a:pt x="788517" y="151130"/>
                  </a:lnTo>
                  <a:lnTo>
                    <a:pt x="790295" y="149860"/>
                  </a:lnTo>
                  <a:lnTo>
                    <a:pt x="788987" y="148590"/>
                  </a:lnTo>
                  <a:lnTo>
                    <a:pt x="790943" y="148590"/>
                  </a:lnTo>
                  <a:lnTo>
                    <a:pt x="790524" y="144780"/>
                  </a:lnTo>
                  <a:lnTo>
                    <a:pt x="791362" y="143510"/>
                  </a:lnTo>
                  <a:lnTo>
                    <a:pt x="790473" y="144780"/>
                  </a:lnTo>
                  <a:lnTo>
                    <a:pt x="789012" y="144780"/>
                  </a:lnTo>
                  <a:lnTo>
                    <a:pt x="787908" y="143510"/>
                  </a:lnTo>
                  <a:lnTo>
                    <a:pt x="785507" y="140970"/>
                  </a:lnTo>
                  <a:lnTo>
                    <a:pt x="789203" y="140970"/>
                  </a:lnTo>
                  <a:lnTo>
                    <a:pt x="788746" y="138430"/>
                  </a:lnTo>
                  <a:lnTo>
                    <a:pt x="787006" y="138430"/>
                  </a:lnTo>
                  <a:lnTo>
                    <a:pt x="786879" y="137160"/>
                  </a:lnTo>
                  <a:lnTo>
                    <a:pt x="786765" y="135890"/>
                  </a:lnTo>
                  <a:lnTo>
                    <a:pt x="784186" y="137160"/>
                  </a:lnTo>
                  <a:lnTo>
                    <a:pt x="783526" y="135890"/>
                  </a:lnTo>
                  <a:lnTo>
                    <a:pt x="784580" y="135890"/>
                  </a:lnTo>
                  <a:lnTo>
                    <a:pt x="785012" y="134620"/>
                  </a:lnTo>
                  <a:lnTo>
                    <a:pt x="782739" y="133350"/>
                  </a:lnTo>
                  <a:lnTo>
                    <a:pt x="781075" y="130810"/>
                  </a:lnTo>
                  <a:lnTo>
                    <a:pt x="778586" y="127000"/>
                  </a:lnTo>
                  <a:lnTo>
                    <a:pt x="777455" y="130810"/>
                  </a:lnTo>
                  <a:lnTo>
                    <a:pt x="777303" y="130810"/>
                  </a:lnTo>
                  <a:lnTo>
                    <a:pt x="770534" y="127000"/>
                  </a:lnTo>
                  <a:lnTo>
                    <a:pt x="770089" y="119380"/>
                  </a:lnTo>
                  <a:lnTo>
                    <a:pt x="770013" y="118110"/>
                  </a:lnTo>
                  <a:lnTo>
                    <a:pt x="764146" y="113030"/>
                  </a:lnTo>
                  <a:lnTo>
                    <a:pt x="764946" y="113030"/>
                  </a:lnTo>
                  <a:lnTo>
                    <a:pt x="761288" y="110490"/>
                  </a:lnTo>
                  <a:lnTo>
                    <a:pt x="760272" y="109220"/>
                  </a:lnTo>
                  <a:lnTo>
                    <a:pt x="758240" y="106680"/>
                  </a:lnTo>
                  <a:lnTo>
                    <a:pt x="754659" y="105410"/>
                  </a:lnTo>
                  <a:lnTo>
                    <a:pt x="753872" y="104140"/>
                  </a:lnTo>
                  <a:lnTo>
                    <a:pt x="754087" y="101600"/>
                  </a:lnTo>
                  <a:lnTo>
                    <a:pt x="755319" y="101600"/>
                  </a:lnTo>
                  <a:lnTo>
                    <a:pt x="752475" y="100330"/>
                  </a:lnTo>
                  <a:lnTo>
                    <a:pt x="751408" y="100330"/>
                  </a:lnTo>
                  <a:lnTo>
                    <a:pt x="749325" y="96520"/>
                  </a:lnTo>
                  <a:lnTo>
                    <a:pt x="751636" y="96520"/>
                  </a:lnTo>
                  <a:lnTo>
                    <a:pt x="752627" y="97790"/>
                  </a:lnTo>
                  <a:lnTo>
                    <a:pt x="751840" y="96520"/>
                  </a:lnTo>
                  <a:lnTo>
                    <a:pt x="752906" y="96520"/>
                  </a:lnTo>
                  <a:lnTo>
                    <a:pt x="750862" y="94919"/>
                  </a:lnTo>
                  <a:lnTo>
                    <a:pt x="750290" y="93980"/>
                  </a:lnTo>
                  <a:lnTo>
                    <a:pt x="750735" y="92710"/>
                  </a:lnTo>
                  <a:lnTo>
                    <a:pt x="745578" y="91440"/>
                  </a:lnTo>
                  <a:lnTo>
                    <a:pt x="748512" y="90170"/>
                  </a:lnTo>
                  <a:lnTo>
                    <a:pt x="747547" y="88900"/>
                  </a:lnTo>
                  <a:lnTo>
                    <a:pt x="745604" y="86360"/>
                  </a:lnTo>
                  <a:lnTo>
                    <a:pt x="743635" y="85090"/>
                  </a:lnTo>
                  <a:lnTo>
                    <a:pt x="744448" y="88900"/>
                  </a:lnTo>
                  <a:lnTo>
                    <a:pt x="742569" y="87630"/>
                  </a:lnTo>
                  <a:lnTo>
                    <a:pt x="741400" y="86360"/>
                  </a:lnTo>
                  <a:lnTo>
                    <a:pt x="739990" y="85090"/>
                  </a:lnTo>
                  <a:lnTo>
                    <a:pt x="743153" y="82550"/>
                  </a:lnTo>
                  <a:lnTo>
                    <a:pt x="741756" y="81280"/>
                  </a:lnTo>
                  <a:lnTo>
                    <a:pt x="738936" y="78740"/>
                  </a:lnTo>
                  <a:lnTo>
                    <a:pt x="736180" y="77470"/>
                  </a:lnTo>
                  <a:lnTo>
                    <a:pt x="733412" y="76200"/>
                  </a:lnTo>
                  <a:lnTo>
                    <a:pt x="728497" y="73660"/>
                  </a:lnTo>
                  <a:lnTo>
                    <a:pt x="728027" y="72656"/>
                  </a:lnTo>
                  <a:lnTo>
                    <a:pt x="725347" y="73660"/>
                  </a:lnTo>
                  <a:lnTo>
                    <a:pt x="722591" y="71120"/>
                  </a:lnTo>
                  <a:lnTo>
                    <a:pt x="722249" y="64770"/>
                  </a:lnTo>
                  <a:lnTo>
                    <a:pt x="721245" y="63500"/>
                  </a:lnTo>
                  <a:lnTo>
                    <a:pt x="717969" y="58420"/>
                  </a:lnTo>
                  <a:lnTo>
                    <a:pt x="714146" y="64770"/>
                  </a:lnTo>
                  <a:lnTo>
                    <a:pt x="710361" y="60960"/>
                  </a:lnTo>
                  <a:lnTo>
                    <a:pt x="710234" y="62230"/>
                  </a:lnTo>
                  <a:lnTo>
                    <a:pt x="708888" y="64770"/>
                  </a:lnTo>
                  <a:lnTo>
                    <a:pt x="704850" y="63500"/>
                  </a:lnTo>
                  <a:lnTo>
                    <a:pt x="701840" y="60960"/>
                  </a:lnTo>
                  <a:lnTo>
                    <a:pt x="703681" y="57150"/>
                  </a:lnTo>
                  <a:lnTo>
                    <a:pt x="707199" y="57150"/>
                  </a:lnTo>
                  <a:lnTo>
                    <a:pt x="707364" y="58420"/>
                  </a:lnTo>
                  <a:lnTo>
                    <a:pt x="708444" y="58420"/>
                  </a:lnTo>
                  <a:lnTo>
                    <a:pt x="707986" y="57150"/>
                  </a:lnTo>
                  <a:lnTo>
                    <a:pt x="707504" y="55880"/>
                  </a:lnTo>
                  <a:lnTo>
                    <a:pt x="703592" y="53759"/>
                  </a:lnTo>
                  <a:lnTo>
                    <a:pt x="703084" y="53174"/>
                  </a:lnTo>
                  <a:lnTo>
                    <a:pt x="705002" y="52070"/>
                  </a:lnTo>
                  <a:lnTo>
                    <a:pt x="702106" y="52070"/>
                  </a:lnTo>
                  <a:lnTo>
                    <a:pt x="700989" y="50800"/>
                  </a:lnTo>
                  <a:lnTo>
                    <a:pt x="697636" y="50800"/>
                  </a:lnTo>
                  <a:lnTo>
                    <a:pt x="696366" y="49530"/>
                  </a:lnTo>
                  <a:lnTo>
                    <a:pt x="693813" y="46990"/>
                  </a:lnTo>
                  <a:lnTo>
                    <a:pt x="694169" y="48260"/>
                  </a:lnTo>
                  <a:lnTo>
                    <a:pt x="694080" y="49530"/>
                  </a:lnTo>
                  <a:lnTo>
                    <a:pt x="693381" y="49530"/>
                  </a:lnTo>
                  <a:lnTo>
                    <a:pt x="687628" y="43180"/>
                  </a:lnTo>
                  <a:lnTo>
                    <a:pt x="689279" y="49530"/>
                  </a:lnTo>
                  <a:lnTo>
                    <a:pt x="686892" y="48260"/>
                  </a:lnTo>
                  <a:lnTo>
                    <a:pt x="684517" y="46990"/>
                  </a:lnTo>
                  <a:lnTo>
                    <a:pt x="682853" y="44450"/>
                  </a:lnTo>
                  <a:lnTo>
                    <a:pt x="687616" y="43180"/>
                  </a:lnTo>
                  <a:lnTo>
                    <a:pt x="682282" y="43180"/>
                  </a:lnTo>
                  <a:lnTo>
                    <a:pt x="680059" y="40640"/>
                  </a:lnTo>
                  <a:lnTo>
                    <a:pt x="683221" y="39370"/>
                  </a:lnTo>
                  <a:lnTo>
                    <a:pt x="679488" y="39370"/>
                  </a:lnTo>
                  <a:lnTo>
                    <a:pt x="678370" y="35560"/>
                  </a:lnTo>
                  <a:lnTo>
                    <a:pt x="677621" y="33020"/>
                  </a:lnTo>
                  <a:lnTo>
                    <a:pt x="675335" y="31750"/>
                  </a:lnTo>
                  <a:lnTo>
                    <a:pt x="674166" y="30480"/>
                  </a:lnTo>
                  <a:lnTo>
                    <a:pt x="674395" y="33020"/>
                  </a:lnTo>
                  <a:lnTo>
                    <a:pt x="673252" y="33020"/>
                  </a:lnTo>
                  <a:lnTo>
                    <a:pt x="672071" y="31750"/>
                  </a:lnTo>
                  <a:lnTo>
                    <a:pt x="670433" y="31750"/>
                  </a:lnTo>
                  <a:lnTo>
                    <a:pt x="671817" y="35560"/>
                  </a:lnTo>
                  <a:lnTo>
                    <a:pt x="668108" y="35560"/>
                  </a:lnTo>
                  <a:lnTo>
                    <a:pt x="667943" y="35394"/>
                  </a:lnTo>
                  <a:lnTo>
                    <a:pt x="667283" y="34290"/>
                  </a:lnTo>
                  <a:lnTo>
                    <a:pt x="666445" y="32880"/>
                  </a:lnTo>
                  <a:lnTo>
                    <a:pt x="666445" y="34391"/>
                  </a:lnTo>
                  <a:lnTo>
                    <a:pt x="662076" y="35560"/>
                  </a:lnTo>
                  <a:lnTo>
                    <a:pt x="662559" y="33020"/>
                  </a:lnTo>
                  <a:lnTo>
                    <a:pt x="662800" y="31750"/>
                  </a:lnTo>
                  <a:lnTo>
                    <a:pt x="666445" y="34391"/>
                  </a:lnTo>
                  <a:lnTo>
                    <a:pt x="666445" y="32880"/>
                  </a:lnTo>
                  <a:lnTo>
                    <a:pt x="663524" y="27940"/>
                  </a:lnTo>
                  <a:lnTo>
                    <a:pt x="666610" y="29476"/>
                  </a:lnTo>
                  <a:lnTo>
                    <a:pt x="665162" y="27940"/>
                  </a:lnTo>
                  <a:lnTo>
                    <a:pt x="666089" y="27940"/>
                  </a:lnTo>
                  <a:lnTo>
                    <a:pt x="661733" y="22860"/>
                  </a:lnTo>
                  <a:lnTo>
                    <a:pt x="662038" y="30480"/>
                  </a:lnTo>
                  <a:lnTo>
                    <a:pt x="656412" y="27940"/>
                  </a:lnTo>
                  <a:lnTo>
                    <a:pt x="657847" y="26670"/>
                  </a:lnTo>
                  <a:lnTo>
                    <a:pt x="656894" y="24930"/>
                  </a:lnTo>
                  <a:lnTo>
                    <a:pt x="655281" y="26670"/>
                  </a:lnTo>
                  <a:lnTo>
                    <a:pt x="652653" y="27940"/>
                  </a:lnTo>
                  <a:lnTo>
                    <a:pt x="649490" y="25400"/>
                  </a:lnTo>
                  <a:lnTo>
                    <a:pt x="648246" y="26670"/>
                  </a:lnTo>
                  <a:lnTo>
                    <a:pt x="646379" y="26670"/>
                  </a:lnTo>
                  <a:lnTo>
                    <a:pt x="648347" y="27940"/>
                  </a:lnTo>
                  <a:lnTo>
                    <a:pt x="646925" y="29210"/>
                  </a:lnTo>
                  <a:lnTo>
                    <a:pt x="645198" y="27940"/>
                  </a:lnTo>
                  <a:lnTo>
                    <a:pt x="642442" y="27940"/>
                  </a:lnTo>
                  <a:lnTo>
                    <a:pt x="640473" y="29210"/>
                  </a:lnTo>
                  <a:lnTo>
                    <a:pt x="640016" y="26670"/>
                  </a:lnTo>
                  <a:lnTo>
                    <a:pt x="639114" y="21590"/>
                  </a:lnTo>
                  <a:lnTo>
                    <a:pt x="634390" y="21590"/>
                  </a:lnTo>
                  <a:lnTo>
                    <a:pt x="632929" y="20320"/>
                  </a:lnTo>
                  <a:lnTo>
                    <a:pt x="635292" y="19050"/>
                  </a:lnTo>
                  <a:lnTo>
                    <a:pt x="633920" y="16510"/>
                  </a:lnTo>
                  <a:lnTo>
                    <a:pt x="630326" y="17373"/>
                  </a:lnTo>
                  <a:lnTo>
                    <a:pt x="630326" y="20320"/>
                  </a:lnTo>
                  <a:lnTo>
                    <a:pt x="627303" y="21590"/>
                  </a:lnTo>
                  <a:lnTo>
                    <a:pt x="627761" y="21590"/>
                  </a:lnTo>
                  <a:lnTo>
                    <a:pt x="628256" y="24130"/>
                  </a:lnTo>
                  <a:lnTo>
                    <a:pt x="626656" y="20320"/>
                  </a:lnTo>
                  <a:lnTo>
                    <a:pt x="630326" y="20320"/>
                  </a:lnTo>
                  <a:lnTo>
                    <a:pt x="630326" y="17373"/>
                  </a:lnTo>
                  <a:lnTo>
                    <a:pt x="628599" y="17780"/>
                  </a:lnTo>
                  <a:lnTo>
                    <a:pt x="629678" y="17780"/>
                  </a:lnTo>
                  <a:lnTo>
                    <a:pt x="626198" y="19227"/>
                  </a:lnTo>
                  <a:lnTo>
                    <a:pt x="626122" y="19050"/>
                  </a:lnTo>
                  <a:lnTo>
                    <a:pt x="625792" y="19392"/>
                  </a:lnTo>
                  <a:lnTo>
                    <a:pt x="623570" y="20320"/>
                  </a:lnTo>
                  <a:lnTo>
                    <a:pt x="624903" y="20320"/>
                  </a:lnTo>
                  <a:lnTo>
                    <a:pt x="621271" y="24130"/>
                  </a:lnTo>
                  <a:lnTo>
                    <a:pt x="620268" y="22860"/>
                  </a:lnTo>
                  <a:lnTo>
                    <a:pt x="619264" y="21590"/>
                  </a:lnTo>
                  <a:lnTo>
                    <a:pt x="618261" y="20320"/>
                  </a:lnTo>
                  <a:lnTo>
                    <a:pt x="618705" y="19050"/>
                  </a:lnTo>
                  <a:lnTo>
                    <a:pt x="620026" y="15240"/>
                  </a:lnTo>
                  <a:lnTo>
                    <a:pt x="615048" y="10160"/>
                  </a:lnTo>
                  <a:lnTo>
                    <a:pt x="609092" y="15240"/>
                  </a:lnTo>
                  <a:lnTo>
                    <a:pt x="602005" y="11430"/>
                  </a:lnTo>
                  <a:lnTo>
                    <a:pt x="604164" y="13970"/>
                  </a:lnTo>
                  <a:lnTo>
                    <a:pt x="602627" y="15240"/>
                  </a:lnTo>
                  <a:lnTo>
                    <a:pt x="601065" y="13970"/>
                  </a:lnTo>
                  <a:lnTo>
                    <a:pt x="599503" y="12700"/>
                  </a:lnTo>
                  <a:lnTo>
                    <a:pt x="596874" y="12700"/>
                  </a:lnTo>
                  <a:lnTo>
                    <a:pt x="597522" y="11430"/>
                  </a:lnTo>
                  <a:lnTo>
                    <a:pt x="596163" y="10160"/>
                  </a:lnTo>
                  <a:lnTo>
                    <a:pt x="595376" y="8890"/>
                  </a:lnTo>
                  <a:lnTo>
                    <a:pt x="595223" y="10160"/>
                  </a:lnTo>
                  <a:lnTo>
                    <a:pt x="589876" y="7620"/>
                  </a:lnTo>
                  <a:lnTo>
                    <a:pt x="588454" y="11430"/>
                  </a:lnTo>
                  <a:lnTo>
                    <a:pt x="585546" y="7620"/>
                  </a:lnTo>
                  <a:lnTo>
                    <a:pt x="579602" y="6350"/>
                  </a:lnTo>
                  <a:lnTo>
                    <a:pt x="577697" y="12700"/>
                  </a:lnTo>
                  <a:lnTo>
                    <a:pt x="572033" y="11430"/>
                  </a:lnTo>
                  <a:lnTo>
                    <a:pt x="574090" y="8890"/>
                  </a:lnTo>
                  <a:lnTo>
                    <a:pt x="571614" y="7620"/>
                  </a:lnTo>
                  <a:lnTo>
                    <a:pt x="575754" y="6350"/>
                  </a:lnTo>
                  <a:lnTo>
                    <a:pt x="573811" y="6350"/>
                  </a:lnTo>
                  <a:lnTo>
                    <a:pt x="572096" y="5080"/>
                  </a:lnTo>
                  <a:lnTo>
                    <a:pt x="571881" y="6350"/>
                  </a:lnTo>
                  <a:lnTo>
                    <a:pt x="570877" y="5080"/>
                  </a:lnTo>
                  <a:lnTo>
                    <a:pt x="566089" y="8890"/>
                  </a:lnTo>
                  <a:lnTo>
                    <a:pt x="564527" y="6350"/>
                  </a:lnTo>
                  <a:lnTo>
                    <a:pt x="563587" y="7620"/>
                  </a:lnTo>
                  <a:lnTo>
                    <a:pt x="563105" y="10160"/>
                  </a:lnTo>
                  <a:lnTo>
                    <a:pt x="557491" y="10160"/>
                  </a:lnTo>
                  <a:lnTo>
                    <a:pt x="559168" y="11430"/>
                  </a:lnTo>
                  <a:lnTo>
                    <a:pt x="554189" y="8890"/>
                  </a:lnTo>
                  <a:lnTo>
                    <a:pt x="548157" y="7620"/>
                  </a:lnTo>
                  <a:lnTo>
                    <a:pt x="542201" y="7620"/>
                  </a:lnTo>
                  <a:lnTo>
                    <a:pt x="539838" y="6350"/>
                  </a:lnTo>
                  <a:lnTo>
                    <a:pt x="537464" y="5080"/>
                  </a:lnTo>
                  <a:lnTo>
                    <a:pt x="533146" y="6350"/>
                  </a:lnTo>
                  <a:lnTo>
                    <a:pt x="524852" y="6350"/>
                  </a:lnTo>
                  <a:lnTo>
                    <a:pt x="519468" y="3810"/>
                  </a:lnTo>
                  <a:lnTo>
                    <a:pt x="521589" y="11430"/>
                  </a:lnTo>
                  <a:lnTo>
                    <a:pt x="515518" y="10160"/>
                  </a:lnTo>
                  <a:lnTo>
                    <a:pt x="513410" y="7620"/>
                  </a:lnTo>
                  <a:lnTo>
                    <a:pt x="512343" y="6350"/>
                  </a:lnTo>
                  <a:lnTo>
                    <a:pt x="518718" y="7620"/>
                  </a:lnTo>
                  <a:lnTo>
                    <a:pt x="516763" y="6350"/>
                  </a:lnTo>
                  <a:lnTo>
                    <a:pt x="515747" y="0"/>
                  </a:lnTo>
                  <a:lnTo>
                    <a:pt x="509409" y="7620"/>
                  </a:lnTo>
                  <a:lnTo>
                    <a:pt x="507987" y="6350"/>
                  </a:lnTo>
                  <a:lnTo>
                    <a:pt x="505155" y="3810"/>
                  </a:lnTo>
                  <a:lnTo>
                    <a:pt x="506133" y="3810"/>
                  </a:lnTo>
                  <a:lnTo>
                    <a:pt x="502856" y="1270"/>
                  </a:lnTo>
                  <a:lnTo>
                    <a:pt x="498576" y="6350"/>
                  </a:lnTo>
                  <a:lnTo>
                    <a:pt x="493649" y="6350"/>
                  </a:lnTo>
                  <a:lnTo>
                    <a:pt x="493407" y="5080"/>
                  </a:lnTo>
                  <a:lnTo>
                    <a:pt x="490143" y="8890"/>
                  </a:lnTo>
                  <a:lnTo>
                    <a:pt x="483704" y="11430"/>
                  </a:lnTo>
                  <a:lnTo>
                    <a:pt x="480542" y="12268"/>
                  </a:lnTo>
                  <a:lnTo>
                    <a:pt x="480910" y="12700"/>
                  </a:lnTo>
                  <a:lnTo>
                    <a:pt x="476656" y="13970"/>
                  </a:lnTo>
                  <a:lnTo>
                    <a:pt x="475068" y="12700"/>
                  </a:lnTo>
                  <a:lnTo>
                    <a:pt x="471779" y="11430"/>
                  </a:lnTo>
                  <a:lnTo>
                    <a:pt x="470966" y="8890"/>
                  </a:lnTo>
                  <a:lnTo>
                    <a:pt x="475107" y="7620"/>
                  </a:lnTo>
                  <a:lnTo>
                    <a:pt x="472503" y="5080"/>
                  </a:lnTo>
                  <a:lnTo>
                    <a:pt x="469747" y="8890"/>
                  </a:lnTo>
                  <a:lnTo>
                    <a:pt x="467487" y="8890"/>
                  </a:lnTo>
                  <a:lnTo>
                    <a:pt x="467537" y="6350"/>
                  </a:lnTo>
                  <a:lnTo>
                    <a:pt x="461251" y="8890"/>
                  </a:lnTo>
                  <a:lnTo>
                    <a:pt x="461810" y="12700"/>
                  </a:lnTo>
                  <a:lnTo>
                    <a:pt x="455028" y="12700"/>
                  </a:lnTo>
                  <a:lnTo>
                    <a:pt x="455917" y="13970"/>
                  </a:lnTo>
                  <a:lnTo>
                    <a:pt x="452958" y="19050"/>
                  </a:lnTo>
                  <a:lnTo>
                    <a:pt x="452755" y="16510"/>
                  </a:lnTo>
                  <a:lnTo>
                    <a:pt x="452450" y="12700"/>
                  </a:lnTo>
                  <a:lnTo>
                    <a:pt x="449326" y="16510"/>
                  </a:lnTo>
                  <a:lnTo>
                    <a:pt x="447446" y="12700"/>
                  </a:lnTo>
                  <a:lnTo>
                    <a:pt x="445173" y="13970"/>
                  </a:lnTo>
                  <a:lnTo>
                    <a:pt x="439762" y="17780"/>
                  </a:lnTo>
                  <a:lnTo>
                    <a:pt x="435635" y="19050"/>
                  </a:lnTo>
                  <a:lnTo>
                    <a:pt x="436321" y="18072"/>
                  </a:lnTo>
                  <a:lnTo>
                    <a:pt x="433260" y="20320"/>
                  </a:lnTo>
                  <a:lnTo>
                    <a:pt x="428523" y="21590"/>
                  </a:lnTo>
                  <a:lnTo>
                    <a:pt x="426847" y="19050"/>
                  </a:lnTo>
                  <a:lnTo>
                    <a:pt x="426008" y="17780"/>
                  </a:lnTo>
                  <a:lnTo>
                    <a:pt x="421132" y="17780"/>
                  </a:lnTo>
                  <a:lnTo>
                    <a:pt x="415505" y="19050"/>
                  </a:lnTo>
                  <a:lnTo>
                    <a:pt x="410743" y="16510"/>
                  </a:lnTo>
                  <a:lnTo>
                    <a:pt x="404736" y="20320"/>
                  </a:lnTo>
                  <a:lnTo>
                    <a:pt x="398246" y="21590"/>
                  </a:lnTo>
                  <a:lnTo>
                    <a:pt x="384251" y="24130"/>
                  </a:lnTo>
                  <a:lnTo>
                    <a:pt x="389648" y="29210"/>
                  </a:lnTo>
                  <a:lnTo>
                    <a:pt x="383273" y="26250"/>
                  </a:lnTo>
                  <a:lnTo>
                    <a:pt x="383603" y="25806"/>
                  </a:lnTo>
                  <a:lnTo>
                    <a:pt x="382206" y="25742"/>
                  </a:lnTo>
                  <a:lnTo>
                    <a:pt x="381482" y="25400"/>
                  </a:lnTo>
                  <a:lnTo>
                    <a:pt x="381609" y="25717"/>
                  </a:lnTo>
                  <a:lnTo>
                    <a:pt x="379183" y="25590"/>
                  </a:lnTo>
                  <a:lnTo>
                    <a:pt x="381965" y="26555"/>
                  </a:lnTo>
                  <a:lnTo>
                    <a:pt x="382295" y="27343"/>
                  </a:lnTo>
                  <a:lnTo>
                    <a:pt x="375285" y="30594"/>
                  </a:lnTo>
                  <a:lnTo>
                    <a:pt x="380885" y="31673"/>
                  </a:lnTo>
                  <a:lnTo>
                    <a:pt x="380060" y="30746"/>
                  </a:lnTo>
                  <a:lnTo>
                    <a:pt x="382371" y="27520"/>
                  </a:lnTo>
                  <a:lnTo>
                    <a:pt x="384162" y="31750"/>
                  </a:lnTo>
                  <a:lnTo>
                    <a:pt x="382104" y="33020"/>
                  </a:lnTo>
                  <a:lnTo>
                    <a:pt x="381228" y="33020"/>
                  </a:lnTo>
                  <a:lnTo>
                    <a:pt x="380898" y="31750"/>
                  </a:lnTo>
                  <a:lnTo>
                    <a:pt x="372935" y="31750"/>
                  </a:lnTo>
                  <a:lnTo>
                    <a:pt x="370713" y="30480"/>
                  </a:lnTo>
                  <a:lnTo>
                    <a:pt x="374548" y="29210"/>
                  </a:lnTo>
                  <a:lnTo>
                    <a:pt x="373875" y="27940"/>
                  </a:lnTo>
                  <a:lnTo>
                    <a:pt x="368820" y="29210"/>
                  </a:lnTo>
                  <a:lnTo>
                    <a:pt x="370903" y="25400"/>
                  </a:lnTo>
                  <a:lnTo>
                    <a:pt x="367055" y="25400"/>
                  </a:lnTo>
                  <a:lnTo>
                    <a:pt x="368515" y="27940"/>
                  </a:lnTo>
                  <a:lnTo>
                    <a:pt x="366509" y="29210"/>
                  </a:lnTo>
                  <a:lnTo>
                    <a:pt x="363410" y="29210"/>
                  </a:lnTo>
                  <a:lnTo>
                    <a:pt x="368376" y="30480"/>
                  </a:lnTo>
                  <a:lnTo>
                    <a:pt x="362813" y="36830"/>
                  </a:lnTo>
                  <a:lnTo>
                    <a:pt x="362178" y="34290"/>
                  </a:lnTo>
                  <a:lnTo>
                    <a:pt x="360578" y="27940"/>
                  </a:lnTo>
                  <a:lnTo>
                    <a:pt x="355028" y="34290"/>
                  </a:lnTo>
                  <a:lnTo>
                    <a:pt x="356425" y="31750"/>
                  </a:lnTo>
                  <a:lnTo>
                    <a:pt x="353415" y="34290"/>
                  </a:lnTo>
                  <a:lnTo>
                    <a:pt x="343496" y="36830"/>
                  </a:lnTo>
                  <a:lnTo>
                    <a:pt x="342277" y="43180"/>
                  </a:lnTo>
                  <a:lnTo>
                    <a:pt x="341388" y="41910"/>
                  </a:lnTo>
                  <a:lnTo>
                    <a:pt x="339877" y="40640"/>
                  </a:lnTo>
                  <a:lnTo>
                    <a:pt x="341185" y="39370"/>
                  </a:lnTo>
                  <a:lnTo>
                    <a:pt x="335013" y="43180"/>
                  </a:lnTo>
                  <a:lnTo>
                    <a:pt x="329196" y="48260"/>
                  </a:lnTo>
                  <a:lnTo>
                    <a:pt x="323570" y="52070"/>
                  </a:lnTo>
                  <a:lnTo>
                    <a:pt x="317995" y="53340"/>
                  </a:lnTo>
                  <a:lnTo>
                    <a:pt x="317881" y="52070"/>
                  </a:lnTo>
                  <a:lnTo>
                    <a:pt x="316763" y="53174"/>
                  </a:lnTo>
                  <a:lnTo>
                    <a:pt x="316661" y="55880"/>
                  </a:lnTo>
                  <a:lnTo>
                    <a:pt x="314096" y="55880"/>
                  </a:lnTo>
                  <a:lnTo>
                    <a:pt x="313893" y="54610"/>
                  </a:lnTo>
                  <a:lnTo>
                    <a:pt x="313969" y="53340"/>
                  </a:lnTo>
                  <a:lnTo>
                    <a:pt x="313232" y="53340"/>
                  </a:lnTo>
                  <a:lnTo>
                    <a:pt x="310591" y="58420"/>
                  </a:lnTo>
                  <a:lnTo>
                    <a:pt x="308216" y="58420"/>
                  </a:lnTo>
                  <a:lnTo>
                    <a:pt x="309054" y="55880"/>
                  </a:lnTo>
                  <a:lnTo>
                    <a:pt x="300329" y="58420"/>
                  </a:lnTo>
                  <a:lnTo>
                    <a:pt x="299453" y="66040"/>
                  </a:lnTo>
                  <a:lnTo>
                    <a:pt x="293700" y="71120"/>
                  </a:lnTo>
                  <a:lnTo>
                    <a:pt x="291388" y="67310"/>
                  </a:lnTo>
                  <a:lnTo>
                    <a:pt x="284695" y="68580"/>
                  </a:lnTo>
                  <a:lnTo>
                    <a:pt x="281419" y="69850"/>
                  </a:lnTo>
                  <a:lnTo>
                    <a:pt x="281190" y="69850"/>
                  </a:lnTo>
                  <a:lnTo>
                    <a:pt x="275310" y="73660"/>
                  </a:lnTo>
                  <a:lnTo>
                    <a:pt x="270637" y="78740"/>
                  </a:lnTo>
                  <a:lnTo>
                    <a:pt x="266395" y="83820"/>
                  </a:lnTo>
                  <a:lnTo>
                    <a:pt x="261810" y="88900"/>
                  </a:lnTo>
                  <a:lnTo>
                    <a:pt x="255714" y="90170"/>
                  </a:lnTo>
                  <a:lnTo>
                    <a:pt x="249097" y="92710"/>
                  </a:lnTo>
                  <a:lnTo>
                    <a:pt x="242201" y="97790"/>
                  </a:lnTo>
                  <a:lnTo>
                    <a:pt x="236918" y="100672"/>
                  </a:lnTo>
                  <a:lnTo>
                    <a:pt x="237159" y="104140"/>
                  </a:lnTo>
                  <a:lnTo>
                    <a:pt x="236093" y="105410"/>
                  </a:lnTo>
                  <a:lnTo>
                    <a:pt x="233807" y="105410"/>
                  </a:lnTo>
                  <a:lnTo>
                    <a:pt x="233210" y="111760"/>
                  </a:lnTo>
                  <a:lnTo>
                    <a:pt x="230949" y="107950"/>
                  </a:lnTo>
                  <a:lnTo>
                    <a:pt x="231622" y="107950"/>
                  </a:lnTo>
                  <a:lnTo>
                    <a:pt x="227838" y="105410"/>
                  </a:lnTo>
                  <a:lnTo>
                    <a:pt x="224878" y="109220"/>
                  </a:lnTo>
                  <a:lnTo>
                    <a:pt x="222034" y="110490"/>
                  </a:lnTo>
                  <a:lnTo>
                    <a:pt x="224942" y="115570"/>
                  </a:lnTo>
                  <a:lnTo>
                    <a:pt x="216992" y="118110"/>
                  </a:lnTo>
                  <a:lnTo>
                    <a:pt x="210858" y="123190"/>
                  </a:lnTo>
                  <a:lnTo>
                    <a:pt x="205447" y="129540"/>
                  </a:lnTo>
                  <a:lnTo>
                    <a:pt x="199682" y="130810"/>
                  </a:lnTo>
                  <a:lnTo>
                    <a:pt x="198894" y="133350"/>
                  </a:lnTo>
                  <a:lnTo>
                    <a:pt x="196799" y="134620"/>
                  </a:lnTo>
                  <a:lnTo>
                    <a:pt x="196037" y="137160"/>
                  </a:lnTo>
                  <a:lnTo>
                    <a:pt x="194195" y="134620"/>
                  </a:lnTo>
                  <a:lnTo>
                    <a:pt x="189090" y="138430"/>
                  </a:lnTo>
                  <a:lnTo>
                    <a:pt x="186385" y="139700"/>
                  </a:lnTo>
                  <a:lnTo>
                    <a:pt x="181254" y="146050"/>
                  </a:lnTo>
                  <a:lnTo>
                    <a:pt x="181013" y="143510"/>
                  </a:lnTo>
                  <a:lnTo>
                    <a:pt x="177685" y="146050"/>
                  </a:lnTo>
                  <a:lnTo>
                    <a:pt x="182689" y="152400"/>
                  </a:lnTo>
                  <a:lnTo>
                    <a:pt x="179908" y="156210"/>
                  </a:lnTo>
                  <a:lnTo>
                    <a:pt x="176060" y="153670"/>
                  </a:lnTo>
                  <a:lnTo>
                    <a:pt x="170548" y="157480"/>
                  </a:lnTo>
                  <a:lnTo>
                    <a:pt x="162483" y="160020"/>
                  </a:lnTo>
                  <a:lnTo>
                    <a:pt x="159893" y="168910"/>
                  </a:lnTo>
                  <a:lnTo>
                    <a:pt x="158927" y="166662"/>
                  </a:lnTo>
                  <a:lnTo>
                    <a:pt x="156895" y="167640"/>
                  </a:lnTo>
                  <a:lnTo>
                    <a:pt x="147688" y="172720"/>
                  </a:lnTo>
                  <a:lnTo>
                    <a:pt x="149910" y="174345"/>
                  </a:lnTo>
                  <a:lnTo>
                    <a:pt x="147154" y="181610"/>
                  </a:lnTo>
                  <a:lnTo>
                    <a:pt x="145554" y="185420"/>
                  </a:lnTo>
                  <a:lnTo>
                    <a:pt x="143941" y="182880"/>
                  </a:lnTo>
                  <a:lnTo>
                    <a:pt x="144183" y="187960"/>
                  </a:lnTo>
                  <a:lnTo>
                    <a:pt x="144805" y="189230"/>
                  </a:lnTo>
                  <a:lnTo>
                    <a:pt x="142278" y="193040"/>
                  </a:lnTo>
                  <a:lnTo>
                    <a:pt x="141224" y="193040"/>
                  </a:lnTo>
                  <a:lnTo>
                    <a:pt x="140335" y="192163"/>
                  </a:lnTo>
                  <a:lnTo>
                    <a:pt x="137820" y="193040"/>
                  </a:lnTo>
                  <a:lnTo>
                    <a:pt x="141465" y="195580"/>
                  </a:lnTo>
                  <a:lnTo>
                    <a:pt x="137223" y="198120"/>
                  </a:lnTo>
                  <a:lnTo>
                    <a:pt x="137045" y="195580"/>
                  </a:lnTo>
                  <a:lnTo>
                    <a:pt x="134226" y="198120"/>
                  </a:lnTo>
                  <a:lnTo>
                    <a:pt x="135153" y="198120"/>
                  </a:lnTo>
                  <a:lnTo>
                    <a:pt x="135255" y="201930"/>
                  </a:lnTo>
                  <a:lnTo>
                    <a:pt x="134442" y="204470"/>
                  </a:lnTo>
                  <a:lnTo>
                    <a:pt x="130187" y="205613"/>
                  </a:lnTo>
                  <a:lnTo>
                    <a:pt x="130187" y="226060"/>
                  </a:lnTo>
                  <a:lnTo>
                    <a:pt x="129400" y="227330"/>
                  </a:lnTo>
                  <a:lnTo>
                    <a:pt x="128511" y="227330"/>
                  </a:lnTo>
                  <a:lnTo>
                    <a:pt x="127596" y="228600"/>
                  </a:lnTo>
                  <a:lnTo>
                    <a:pt x="126644" y="228600"/>
                  </a:lnTo>
                  <a:lnTo>
                    <a:pt x="126085" y="227330"/>
                  </a:lnTo>
                  <a:lnTo>
                    <a:pt x="126898" y="227330"/>
                  </a:lnTo>
                  <a:lnTo>
                    <a:pt x="128689" y="226060"/>
                  </a:lnTo>
                  <a:lnTo>
                    <a:pt x="130187" y="226060"/>
                  </a:lnTo>
                  <a:lnTo>
                    <a:pt x="130187" y="205613"/>
                  </a:lnTo>
                  <a:lnTo>
                    <a:pt x="129679" y="205740"/>
                  </a:lnTo>
                  <a:lnTo>
                    <a:pt x="127406" y="204470"/>
                  </a:lnTo>
                  <a:lnTo>
                    <a:pt x="128219" y="205740"/>
                  </a:lnTo>
                  <a:lnTo>
                    <a:pt x="128358" y="209550"/>
                  </a:lnTo>
                  <a:lnTo>
                    <a:pt x="126288" y="210820"/>
                  </a:lnTo>
                  <a:lnTo>
                    <a:pt x="125349" y="209550"/>
                  </a:lnTo>
                  <a:lnTo>
                    <a:pt x="125514" y="208280"/>
                  </a:lnTo>
                  <a:lnTo>
                    <a:pt x="124523" y="208940"/>
                  </a:lnTo>
                  <a:lnTo>
                    <a:pt x="124523" y="232410"/>
                  </a:lnTo>
                  <a:lnTo>
                    <a:pt x="123266" y="233680"/>
                  </a:lnTo>
                  <a:lnTo>
                    <a:pt x="124485" y="232410"/>
                  </a:lnTo>
                  <a:lnTo>
                    <a:pt x="124523" y="208940"/>
                  </a:lnTo>
                  <a:lnTo>
                    <a:pt x="121539" y="210883"/>
                  </a:lnTo>
                  <a:lnTo>
                    <a:pt x="121539" y="217170"/>
                  </a:lnTo>
                  <a:lnTo>
                    <a:pt x="116446" y="218440"/>
                  </a:lnTo>
                  <a:lnTo>
                    <a:pt x="114655" y="218440"/>
                  </a:lnTo>
                  <a:lnTo>
                    <a:pt x="118173" y="214630"/>
                  </a:lnTo>
                  <a:lnTo>
                    <a:pt x="119621" y="213360"/>
                  </a:lnTo>
                  <a:lnTo>
                    <a:pt x="120040" y="212991"/>
                  </a:lnTo>
                  <a:lnTo>
                    <a:pt x="121539" y="217170"/>
                  </a:lnTo>
                  <a:lnTo>
                    <a:pt x="121539" y="210883"/>
                  </a:lnTo>
                  <a:lnTo>
                    <a:pt x="120332" y="211670"/>
                  </a:lnTo>
                  <a:lnTo>
                    <a:pt x="118999" y="210820"/>
                  </a:lnTo>
                  <a:lnTo>
                    <a:pt x="115849" y="213360"/>
                  </a:lnTo>
                  <a:lnTo>
                    <a:pt x="115354" y="208280"/>
                  </a:lnTo>
                  <a:lnTo>
                    <a:pt x="114592" y="212090"/>
                  </a:lnTo>
                  <a:lnTo>
                    <a:pt x="113957" y="218440"/>
                  </a:lnTo>
                  <a:lnTo>
                    <a:pt x="110375" y="220980"/>
                  </a:lnTo>
                  <a:lnTo>
                    <a:pt x="109347" y="220980"/>
                  </a:lnTo>
                  <a:lnTo>
                    <a:pt x="109397" y="219710"/>
                  </a:lnTo>
                  <a:lnTo>
                    <a:pt x="108585" y="220980"/>
                  </a:lnTo>
                  <a:lnTo>
                    <a:pt x="108216" y="220980"/>
                  </a:lnTo>
                  <a:lnTo>
                    <a:pt x="108026" y="222250"/>
                  </a:lnTo>
                  <a:lnTo>
                    <a:pt x="106857" y="223520"/>
                  </a:lnTo>
                  <a:lnTo>
                    <a:pt x="106057" y="223520"/>
                  </a:lnTo>
                  <a:lnTo>
                    <a:pt x="105206" y="224790"/>
                  </a:lnTo>
                  <a:lnTo>
                    <a:pt x="104470" y="224320"/>
                  </a:lnTo>
                  <a:lnTo>
                    <a:pt x="104470" y="224790"/>
                  </a:lnTo>
                  <a:lnTo>
                    <a:pt x="104038" y="226060"/>
                  </a:lnTo>
                  <a:lnTo>
                    <a:pt x="103632" y="227088"/>
                  </a:lnTo>
                  <a:lnTo>
                    <a:pt x="103352" y="226060"/>
                  </a:lnTo>
                  <a:lnTo>
                    <a:pt x="102946" y="226060"/>
                  </a:lnTo>
                  <a:lnTo>
                    <a:pt x="103555" y="224790"/>
                  </a:lnTo>
                  <a:lnTo>
                    <a:pt x="104470" y="224790"/>
                  </a:lnTo>
                  <a:lnTo>
                    <a:pt x="104470" y="224320"/>
                  </a:lnTo>
                  <a:lnTo>
                    <a:pt x="103238" y="223520"/>
                  </a:lnTo>
                  <a:lnTo>
                    <a:pt x="101168" y="227330"/>
                  </a:lnTo>
                  <a:lnTo>
                    <a:pt x="99720" y="228600"/>
                  </a:lnTo>
                  <a:lnTo>
                    <a:pt x="102031" y="229870"/>
                  </a:lnTo>
                  <a:lnTo>
                    <a:pt x="99885" y="232410"/>
                  </a:lnTo>
                  <a:lnTo>
                    <a:pt x="103378" y="231140"/>
                  </a:lnTo>
                  <a:lnTo>
                    <a:pt x="104063" y="230073"/>
                  </a:lnTo>
                  <a:lnTo>
                    <a:pt x="104355" y="230047"/>
                  </a:lnTo>
                  <a:lnTo>
                    <a:pt x="104698" y="229997"/>
                  </a:lnTo>
                  <a:lnTo>
                    <a:pt x="105016" y="229920"/>
                  </a:lnTo>
                  <a:lnTo>
                    <a:pt x="104889" y="229590"/>
                  </a:lnTo>
                  <a:lnTo>
                    <a:pt x="106807" y="227330"/>
                  </a:lnTo>
                  <a:lnTo>
                    <a:pt x="107886" y="226060"/>
                  </a:lnTo>
                  <a:lnTo>
                    <a:pt x="107835" y="228600"/>
                  </a:lnTo>
                  <a:lnTo>
                    <a:pt x="107746" y="229870"/>
                  </a:lnTo>
                  <a:lnTo>
                    <a:pt x="105016" y="231140"/>
                  </a:lnTo>
                  <a:lnTo>
                    <a:pt x="105727" y="232410"/>
                  </a:lnTo>
                  <a:lnTo>
                    <a:pt x="106413" y="234950"/>
                  </a:lnTo>
                  <a:lnTo>
                    <a:pt x="106667" y="236220"/>
                  </a:lnTo>
                  <a:lnTo>
                    <a:pt x="101714" y="234950"/>
                  </a:lnTo>
                  <a:lnTo>
                    <a:pt x="96532" y="237490"/>
                  </a:lnTo>
                  <a:lnTo>
                    <a:pt x="94132" y="236220"/>
                  </a:lnTo>
                  <a:lnTo>
                    <a:pt x="91287" y="242570"/>
                  </a:lnTo>
                  <a:lnTo>
                    <a:pt x="87972" y="246075"/>
                  </a:lnTo>
                  <a:lnTo>
                    <a:pt x="87972" y="276860"/>
                  </a:lnTo>
                  <a:lnTo>
                    <a:pt x="81521" y="281749"/>
                  </a:lnTo>
                  <a:lnTo>
                    <a:pt x="81661" y="280670"/>
                  </a:lnTo>
                  <a:lnTo>
                    <a:pt x="82118" y="276860"/>
                  </a:lnTo>
                  <a:lnTo>
                    <a:pt x="84848" y="275590"/>
                  </a:lnTo>
                  <a:lnTo>
                    <a:pt x="87972" y="276860"/>
                  </a:lnTo>
                  <a:lnTo>
                    <a:pt x="87972" y="246075"/>
                  </a:lnTo>
                  <a:lnTo>
                    <a:pt x="85267" y="248920"/>
                  </a:lnTo>
                  <a:lnTo>
                    <a:pt x="86995" y="255270"/>
                  </a:lnTo>
                  <a:lnTo>
                    <a:pt x="86398" y="256540"/>
                  </a:lnTo>
                  <a:lnTo>
                    <a:pt x="84467" y="255270"/>
                  </a:lnTo>
                  <a:lnTo>
                    <a:pt x="83413" y="255270"/>
                  </a:lnTo>
                  <a:lnTo>
                    <a:pt x="83019" y="256540"/>
                  </a:lnTo>
                  <a:lnTo>
                    <a:pt x="77876" y="260350"/>
                  </a:lnTo>
                  <a:lnTo>
                    <a:pt x="78511" y="261327"/>
                  </a:lnTo>
                  <a:lnTo>
                    <a:pt x="78613" y="261505"/>
                  </a:lnTo>
                  <a:lnTo>
                    <a:pt x="78701" y="261327"/>
                  </a:lnTo>
                  <a:lnTo>
                    <a:pt x="78689" y="261620"/>
                  </a:lnTo>
                  <a:lnTo>
                    <a:pt x="80302" y="264160"/>
                  </a:lnTo>
                  <a:lnTo>
                    <a:pt x="76098" y="266700"/>
                  </a:lnTo>
                  <a:lnTo>
                    <a:pt x="76720" y="265430"/>
                  </a:lnTo>
                  <a:lnTo>
                    <a:pt x="78562" y="261620"/>
                  </a:lnTo>
                  <a:lnTo>
                    <a:pt x="78511" y="261327"/>
                  </a:lnTo>
                  <a:lnTo>
                    <a:pt x="75717" y="265430"/>
                  </a:lnTo>
                  <a:lnTo>
                    <a:pt x="75349" y="264160"/>
                  </a:lnTo>
                  <a:lnTo>
                    <a:pt x="69075" y="269240"/>
                  </a:lnTo>
                  <a:lnTo>
                    <a:pt x="66421" y="276860"/>
                  </a:lnTo>
                  <a:lnTo>
                    <a:pt x="63423" y="284429"/>
                  </a:lnTo>
                  <a:lnTo>
                    <a:pt x="57543" y="289560"/>
                  </a:lnTo>
                  <a:lnTo>
                    <a:pt x="58115" y="289560"/>
                  </a:lnTo>
                  <a:lnTo>
                    <a:pt x="50203" y="298450"/>
                  </a:lnTo>
                  <a:lnTo>
                    <a:pt x="43789" y="308610"/>
                  </a:lnTo>
                  <a:lnTo>
                    <a:pt x="37274" y="318770"/>
                  </a:lnTo>
                  <a:lnTo>
                    <a:pt x="29070" y="326390"/>
                  </a:lnTo>
                  <a:lnTo>
                    <a:pt x="25768" y="330200"/>
                  </a:lnTo>
                  <a:lnTo>
                    <a:pt x="27660" y="331470"/>
                  </a:lnTo>
                  <a:lnTo>
                    <a:pt x="27876" y="335280"/>
                  </a:lnTo>
                  <a:lnTo>
                    <a:pt x="24688" y="334010"/>
                  </a:lnTo>
                  <a:lnTo>
                    <a:pt x="25501" y="340360"/>
                  </a:lnTo>
                  <a:lnTo>
                    <a:pt x="24841" y="345440"/>
                  </a:lnTo>
                  <a:lnTo>
                    <a:pt x="38633" y="345440"/>
                  </a:lnTo>
                  <a:lnTo>
                    <a:pt x="38747" y="344170"/>
                  </a:lnTo>
                  <a:lnTo>
                    <a:pt x="43395" y="347980"/>
                  </a:lnTo>
                  <a:lnTo>
                    <a:pt x="41249" y="344170"/>
                  </a:lnTo>
                  <a:lnTo>
                    <a:pt x="40538" y="342900"/>
                  </a:lnTo>
                  <a:lnTo>
                    <a:pt x="46672" y="339090"/>
                  </a:lnTo>
                  <a:lnTo>
                    <a:pt x="46913" y="335280"/>
                  </a:lnTo>
                  <a:lnTo>
                    <a:pt x="47078" y="332740"/>
                  </a:lnTo>
                  <a:lnTo>
                    <a:pt x="47523" y="333768"/>
                  </a:lnTo>
                  <a:lnTo>
                    <a:pt x="49009" y="332740"/>
                  </a:lnTo>
                  <a:lnTo>
                    <a:pt x="50761" y="332740"/>
                  </a:lnTo>
                  <a:lnTo>
                    <a:pt x="52514" y="331470"/>
                  </a:lnTo>
                  <a:lnTo>
                    <a:pt x="49314" y="328930"/>
                  </a:lnTo>
                  <a:lnTo>
                    <a:pt x="50914" y="325120"/>
                  </a:lnTo>
                  <a:lnTo>
                    <a:pt x="50228" y="321310"/>
                  </a:lnTo>
                  <a:lnTo>
                    <a:pt x="55448" y="321310"/>
                  </a:lnTo>
                  <a:lnTo>
                    <a:pt x="52984" y="326390"/>
                  </a:lnTo>
                  <a:lnTo>
                    <a:pt x="56730" y="327660"/>
                  </a:lnTo>
                  <a:lnTo>
                    <a:pt x="53886" y="325120"/>
                  </a:lnTo>
                  <a:lnTo>
                    <a:pt x="56527" y="321310"/>
                  </a:lnTo>
                  <a:lnTo>
                    <a:pt x="57404" y="320040"/>
                  </a:lnTo>
                  <a:lnTo>
                    <a:pt x="54483" y="320040"/>
                  </a:lnTo>
                  <a:lnTo>
                    <a:pt x="57365" y="318985"/>
                  </a:lnTo>
                  <a:lnTo>
                    <a:pt x="60299" y="320040"/>
                  </a:lnTo>
                  <a:lnTo>
                    <a:pt x="59004" y="318770"/>
                  </a:lnTo>
                  <a:lnTo>
                    <a:pt x="56413" y="316230"/>
                  </a:lnTo>
                  <a:lnTo>
                    <a:pt x="61036" y="317500"/>
                  </a:lnTo>
                  <a:lnTo>
                    <a:pt x="60604" y="316230"/>
                  </a:lnTo>
                  <a:lnTo>
                    <a:pt x="59766" y="313690"/>
                  </a:lnTo>
                  <a:lnTo>
                    <a:pt x="64046" y="312420"/>
                  </a:lnTo>
                  <a:lnTo>
                    <a:pt x="64185" y="316230"/>
                  </a:lnTo>
                  <a:lnTo>
                    <a:pt x="65125" y="312420"/>
                  </a:lnTo>
                  <a:lnTo>
                    <a:pt x="65443" y="311150"/>
                  </a:lnTo>
                  <a:lnTo>
                    <a:pt x="65278" y="311150"/>
                  </a:lnTo>
                  <a:lnTo>
                    <a:pt x="64046" y="308610"/>
                  </a:lnTo>
                  <a:lnTo>
                    <a:pt x="66230" y="304800"/>
                  </a:lnTo>
                  <a:lnTo>
                    <a:pt x="67729" y="308610"/>
                  </a:lnTo>
                  <a:lnTo>
                    <a:pt x="70345" y="308610"/>
                  </a:lnTo>
                  <a:lnTo>
                    <a:pt x="71450" y="306070"/>
                  </a:lnTo>
                  <a:lnTo>
                    <a:pt x="71132" y="304800"/>
                  </a:lnTo>
                  <a:lnTo>
                    <a:pt x="70154" y="300990"/>
                  </a:lnTo>
                  <a:lnTo>
                    <a:pt x="71729" y="299720"/>
                  </a:lnTo>
                  <a:lnTo>
                    <a:pt x="72796" y="299720"/>
                  </a:lnTo>
                  <a:lnTo>
                    <a:pt x="73101" y="300990"/>
                  </a:lnTo>
                  <a:lnTo>
                    <a:pt x="73012" y="299720"/>
                  </a:lnTo>
                  <a:lnTo>
                    <a:pt x="72758" y="295910"/>
                  </a:lnTo>
                  <a:lnTo>
                    <a:pt x="79171" y="292100"/>
                  </a:lnTo>
                  <a:lnTo>
                    <a:pt x="78651" y="287020"/>
                  </a:lnTo>
                  <a:lnTo>
                    <a:pt x="77812" y="287020"/>
                  </a:lnTo>
                  <a:lnTo>
                    <a:pt x="76225" y="285750"/>
                  </a:lnTo>
                  <a:lnTo>
                    <a:pt x="75260" y="284530"/>
                  </a:lnTo>
                  <a:lnTo>
                    <a:pt x="76377" y="283210"/>
                  </a:lnTo>
                  <a:lnTo>
                    <a:pt x="75590" y="280670"/>
                  </a:lnTo>
                  <a:lnTo>
                    <a:pt x="78016" y="280670"/>
                  </a:lnTo>
                  <a:lnTo>
                    <a:pt x="77203" y="281940"/>
                  </a:lnTo>
                  <a:lnTo>
                    <a:pt x="77927" y="283210"/>
                  </a:lnTo>
                  <a:lnTo>
                    <a:pt x="78193" y="283210"/>
                  </a:lnTo>
                  <a:lnTo>
                    <a:pt x="78625" y="281940"/>
                  </a:lnTo>
                  <a:lnTo>
                    <a:pt x="81267" y="281940"/>
                  </a:lnTo>
                  <a:lnTo>
                    <a:pt x="81508" y="281940"/>
                  </a:lnTo>
                  <a:lnTo>
                    <a:pt x="86271" y="280670"/>
                  </a:lnTo>
                  <a:lnTo>
                    <a:pt x="82245" y="283210"/>
                  </a:lnTo>
                  <a:lnTo>
                    <a:pt x="88849" y="283210"/>
                  </a:lnTo>
                  <a:lnTo>
                    <a:pt x="80479" y="284429"/>
                  </a:lnTo>
                  <a:lnTo>
                    <a:pt x="81191" y="282676"/>
                  </a:lnTo>
                  <a:lnTo>
                    <a:pt x="77939" y="284429"/>
                  </a:lnTo>
                  <a:lnTo>
                    <a:pt x="79946" y="285750"/>
                  </a:lnTo>
                  <a:lnTo>
                    <a:pt x="80441" y="284530"/>
                  </a:lnTo>
                  <a:lnTo>
                    <a:pt x="86868" y="285750"/>
                  </a:lnTo>
                  <a:lnTo>
                    <a:pt x="91541" y="281940"/>
                  </a:lnTo>
                  <a:lnTo>
                    <a:pt x="90690" y="280670"/>
                  </a:lnTo>
                  <a:lnTo>
                    <a:pt x="89827" y="279400"/>
                  </a:lnTo>
                  <a:lnTo>
                    <a:pt x="94576" y="275590"/>
                  </a:lnTo>
                  <a:lnTo>
                    <a:pt x="94272" y="274320"/>
                  </a:lnTo>
                  <a:lnTo>
                    <a:pt x="93954" y="273050"/>
                  </a:lnTo>
                  <a:lnTo>
                    <a:pt x="92036" y="274320"/>
                  </a:lnTo>
                  <a:lnTo>
                    <a:pt x="91414" y="271780"/>
                  </a:lnTo>
                  <a:lnTo>
                    <a:pt x="94411" y="267970"/>
                  </a:lnTo>
                  <a:lnTo>
                    <a:pt x="101536" y="267970"/>
                  </a:lnTo>
                  <a:lnTo>
                    <a:pt x="102082" y="266700"/>
                  </a:lnTo>
                  <a:lnTo>
                    <a:pt x="103174" y="264160"/>
                  </a:lnTo>
                  <a:lnTo>
                    <a:pt x="102463" y="261620"/>
                  </a:lnTo>
                  <a:lnTo>
                    <a:pt x="101473" y="260350"/>
                  </a:lnTo>
                  <a:lnTo>
                    <a:pt x="99466" y="257810"/>
                  </a:lnTo>
                  <a:lnTo>
                    <a:pt x="104279" y="256540"/>
                  </a:lnTo>
                  <a:lnTo>
                    <a:pt x="106299" y="260350"/>
                  </a:lnTo>
                  <a:lnTo>
                    <a:pt x="110502" y="255270"/>
                  </a:lnTo>
                  <a:lnTo>
                    <a:pt x="109766" y="255117"/>
                  </a:lnTo>
                  <a:lnTo>
                    <a:pt x="114223" y="254000"/>
                  </a:lnTo>
                  <a:lnTo>
                    <a:pt x="110515" y="252069"/>
                  </a:lnTo>
                  <a:lnTo>
                    <a:pt x="110756" y="252730"/>
                  </a:lnTo>
                  <a:lnTo>
                    <a:pt x="108597" y="254889"/>
                  </a:lnTo>
                  <a:lnTo>
                    <a:pt x="104165" y="254000"/>
                  </a:lnTo>
                  <a:lnTo>
                    <a:pt x="109766" y="251675"/>
                  </a:lnTo>
                  <a:lnTo>
                    <a:pt x="109334" y="251460"/>
                  </a:lnTo>
                  <a:lnTo>
                    <a:pt x="111379" y="248920"/>
                  </a:lnTo>
                  <a:lnTo>
                    <a:pt x="114477" y="250190"/>
                  </a:lnTo>
                  <a:lnTo>
                    <a:pt x="115404" y="248920"/>
                  </a:lnTo>
                  <a:lnTo>
                    <a:pt x="118211" y="245110"/>
                  </a:lnTo>
                  <a:lnTo>
                    <a:pt x="121005" y="238760"/>
                  </a:lnTo>
                  <a:lnTo>
                    <a:pt x="122047" y="237490"/>
                  </a:lnTo>
                  <a:lnTo>
                    <a:pt x="123101" y="236220"/>
                  </a:lnTo>
                  <a:lnTo>
                    <a:pt x="125209" y="233680"/>
                  </a:lnTo>
                  <a:lnTo>
                    <a:pt x="125730" y="233680"/>
                  </a:lnTo>
                  <a:lnTo>
                    <a:pt x="125755" y="236220"/>
                  </a:lnTo>
                  <a:lnTo>
                    <a:pt x="127647" y="234950"/>
                  </a:lnTo>
                  <a:lnTo>
                    <a:pt x="129717" y="232410"/>
                  </a:lnTo>
                  <a:lnTo>
                    <a:pt x="131787" y="229870"/>
                  </a:lnTo>
                  <a:lnTo>
                    <a:pt x="133057" y="228600"/>
                  </a:lnTo>
                  <a:lnTo>
                    <a:pt x="135610" y="226060"/>
                  </a:lnTo>
                  <a:lnTo>
                    <a:pt x="136880" y="224790"/>
                  </a:lnTo>
                  <a:lnTo>
                    <a:pt x="146278" y="218440"/>
                  </a:lnTo>
                  <a:lnTo>
                    <a:pt x="148170" y="217170"/>
                  </a:lnTo>
                  <a:lnTo>
                    <a:pt x="148209" y="212090"/>
                  </a:lnTo>
                  <a:lnTo>
                    <a:pt x="148767" y="212090"/>
                  </a:lnTo>
                  <a:lnTo>
                    <a:pt x="148894" y="210820"/>
                  </a:lnTo>
                  <a:lnTo>
                    <a:pt x="149009" y="209550"/>
                  </a:lnTo>
                  <a:lnTo>
                    <a:pt x="150177" y="208280"/>
                  </a:lnTo>
                  <a:lnTo>
                    <a:pt x="152019" y="209550"/>
                  </a:lnTo>
                  <a:lnTo>
                    <a:pt x="151841" y="210820"/>
                  </a:lnTo>
                  <a:lnTo>
                    <a:pt x="152692" y="208280"/>
                  </a:lnTo>
                  <a:lnTo>
                    <a:pt x="153555" y="205740"/>
                  </a:lnTo>
                  <a:lnTo>
                    <a:pt x="153987" y="204470"/>
                  </a:lnTo>
                  <a:lnTo>
                    <a:pt x="159562" y="195580"/>
                  </a:lnTo>
                  <a:lnTo>
                    <a:pt x="166281" y="193040"/>
                  </a:lnTo>
                  <a:lnTo>
                    <a:pt x="166077" y="194310"/>
                  </a:lnTo>
                  <a:lnTo>
                    <a:pt x="170357" y="191770"/>
                  </a:lnTo>
                  <a:lnTo>
                    <a:pt x="165506" y="186690"/>
                  </a:lnTo>
                  <a:lnTo>
                    <a:pt x="170738" y="185420"/>
                  </a:lnTo>
                  <a:lnTo>
                    <a:pt x="170497" y="186690"/>
                  </a:lnTo>
                  <a:lnTo>
                    <a:pt x="176555" y="181610"/>
                  </a:lnTo>
                  <a:lnTo>
                    <a:pt x="181140" y="176530"/>
                  </a:lnTo>
                  <a:lnTo>
                    <a:pt x="182283" y="175260"/>
                  </a:lnTo>
                  <a:lnTo>
                    <a:pt x="184238" y="173990"/>
                  </a:lnTo>
                  <a:lnTo>
                    <a:pt x="188137" y="171450"/>
                  </a:lnTo>
                  <a:lnTo>
                    <a:pt x="192405" y="168910"/>
                  </a:lnTo>
                  <a:lnTo>
                    <a:pt x="194538" y="167640"/>
                  </a:lnTo>
                  <a:lnTo>
                    <a:pt x="192709" y="163830"/>
                  </a:lnTo>
                  <a:lnTo>
                    <a:pt x="203479" y="162560"/>
                  </a:lnTo>
                  <a:lnTo>
                    <a:pt x="199923" y="157480"/>
                  </a:lnTo>
                  <a:lnTo>
                    <a:pt x="206476" y="156210"/>
                  </a:lnTo>
                  <a:lnTo>
                    <a:pt x="205892" y="157480"/>
                  </a:lnTo>
                  <a:lnTo>
                    <a:pt x="213575" y="153670"/>
                  </a:lnTo>
                  <a:lnTo>
                    <a:pt x="215442" y="152400"/>
                  </a:lnTo>
                  <a:lnTo>
                    <a:pt x="213601" y="148590"/>
                  </a:lnTo>
                  <a:lnTo>
                    <a:pt x="215303" y="147320"/>
                  </a:lnTo>
                  <a:lnTo>
                    <a:pt x="217424" y="149860"/>
                  </a:lnTo>
                  <a:lnTo>
                    <a:pt x="217474" y="149440"/>
                  </a:lnTo>
                  <a:lnTo>
                    <a:pt x="217906" y="149161"/>
                  </a:lnTo>
                  <a:lnTo>
                    <a:pt x="217576" y="148780"/>
                  </a:lnTo>
                  <a:lnTo>
                    <a:pt x="217792" y="147320"/>
                  </a:lnTo>
                  <a:lnTo>
                    <a:pt x="217970" y="146050"/>
                  </a:lnTo>
                  <a:lnTo>
                    <a:pt x="218160" y="144780"/>
                  </a:lnTo>
                  <a:lnTo>
                    <a:pt x="222173" y="146050"/>
                  </a:lnTo>
                  <a:lnTo>
                    <a:pt x="223647" y="143510"/>
                  </a:lnTo>
                  <a:lnTo>
                    <a:pt x="222719" y="144780"/>
                  </a:lnTo>
                  <a:lnTo>
                    <a:pt x="221030" y="143510"/>
                  </a:lnTo>
                  <a:lnTo>
                    <a:pt x="220560" y="143510"/>
                  </a:lnTo>
                  <a:lnTo>
                    <a:pt x="222796" y="139700"/>
                  </a:lnTo>
                  <a:lnTo>
                    <a:pt x="229654" y="138430"/>
                  </a:lnTo>
                  <a:lnTo>
                    <a:pt x="230746" y="139700"/>
                  </a:lnTo>
                  <a:lnTo>
                    <a:pt x="231686" y="138430"/>
                  </a:lnTo>
                  <a:lnTo>
                    <a:pt x="232625" y="137160"/>
                  </a:lnTo>
                  <a:lnTo>
                    <a:pt x="234581" y="134620"/>
                  </a:lnTo>
                  <a:lnTo>
                    <a:pt x="236575" y="132080"/>
                  </a:lnTo>
                  <a:lnTo>
                    <a:pt x="236791" y="132511"/>
                  </a:lnTo>
                  <a:lnTo>
                    <a:pt x="236931" y="132080"/>
                  </a:lnTo>
                  <a:lnTo>
                    <a:pt x="237744" y="129540"/>
                  </a:lnTo>
                  <a:lnTo>
                    <a:pt x="238518" y="138430"/>
                  </a:lnTo>
                  <a:lnTo>
                    <a:pt x="240372" y="133350"/>
                  </a:lnTo>
                  <a:lnTo>
                    <a:pt x="239433" y="132080"/>
                  </a:lnTo>
                  <a:lnTo>
                    <a:pt x="239471" y="130810"/>
                  </a:lnTo>
                  <a:lnTo>
                    <a:pt x="242214" y="130810"/>
                  </a:lnTo>
                  <a:lnTo>
                    <a:pt x="243611" y="129540"/>
                  </a:lnTo>
                  <a:lnTo>
                    <a:pt x="246405" y="127000"/>
                  </a:lnTo>
                  <a:lnTo>
                    <a:pt x="249034" y="124460"/>
                  </a:lnTo>
                  <a:lnTo>
                    <a:pt x="249758" y="127000"/>
                  </a:lnTo>
                  <a:lnTo>
                    <a:pt x="253771" y="124460"/>
                  </a:lnTo>
                  <a:lnTo>
                    <a:pt x="255778" y="123190"/>
                  </a:lnTo>
                  <a:lnTo>
                    <a:pt x="261188" y="116840"/>
                  </a:lnTo>
                  <a:lnTo>
                    <a:pt x="267690" y="113030"/>
                  </a:lnTo>
                  <a:lnTo>
                    <a:pt x="264769" y="113030"/>
                  </a:lnTo>
                  <a:lnTo>
                    <a:pt x="264210" y="111760"/>
                  </a:lnTo>
                  <a:lnTo>
                    <a:pt x="263093" y="109220"/>
                  </a:lnTo>
                  <a:lnTo>
                    <a:pt x="264833" y="107950"/>
                  </a:lnTo>
                  <a:lnTo>
                    <a:pt x="265379" y="108458"/>
                  </a:lnTo>
                  <a:lnTo>
                    <a:pt x="265531" y="107950"/>
                  </a:lnTo>
                  <a:lnTo>
                    <a:pt x="265899" y="106680"/>
                  </a:lnTo>
                  <a:lnTo>
                    <a:pt x="268605" y="105410"/>
                  </a:lnTo>
                  <a:lnTo>
                    <a:pt x="269735" y="109220"/>
                  </a:lnTo>
                  <a:lnTo>
                    <a:pt x="268947" y="110490"/>
                  </a:lnTo>
                  <a:lnTo>
                    <a:pt x="271284" y="107950"/>
                  </a:lnTo>
                  <a:lnTo>
                    <a:pt x="272021" y="109220"/>
                  </a:lnTo>
                  <a:lnTo>
                    <a:pt x="271627" y="109220"/>
                  </a:lnTo>
                  <a:lnTo>
                    <a:pt x="272173" y="110490"/>
                  </a:lnTo>
                  <a:lnTo>
                    <a:pt x="272224" y="107950"/>
                  </a:lnTo>
                  <a:lnTo>
                    <a:pt x="279209" y="110490"/>
                  </a:lnTo>
                  <a:lnTo>
                    <a:pt x="279082" y="107950"/>
                  </a:lnTo>
                  <a:lnTo>
                    <a:pt x="278955" y="105410"/>
                  </a:lnTo>
                  <a:lnTo>
                    <a:pt x="279666" y="106680"/>
                  </a:lnTo>
                  <a:lnTo>
                    <a:pt x="286194" y="102870"/>
                  </a:lnTo>
                  <a:lnTo>
                    <a:pt x="288734" y="99060"/>
                  </a:lnTo>
                  <a:lnTo>
                    <a:pt x="294081" y="96520"/>
                  </a:lnTo>
                  <a:lnTo>
                    <a:pt x="292658" y="93980"/>
                  </a:lnTo>
                  <a:lnTo>
                    <a:pt x="295135" y="92710"/>
                  </a:lnTo>
                  <a:lnTo>
                    <a:pt x="295554" y="90170"/>
                  </a:lnTo>
                  <a:lnTo>
                    <a:pt x="300062" y="87630"/>
                  </a:lnTo>
                  <a:lnTo>
                    <a:pt x="305879" y="87630"/>
                  </a:lnTo>
                  <a:lnTo>
                    <a:pt x="310680" y="83820"/>
                  </a:lnTo>
                  <a:lnTo>
                    <a:pt x="313448" y="81280"/>
                  </a:lnTo>
                  <a:lnTo>
                    <a:pt x="312775" y="81280"/>
                  </a:lnTo>
                  <a:lnTo>
                    <a:pt x="310476" y="81280"/>
                  </a:lnTo>
                  <a:lnTo>
                    <a:pt x="311213" y="78740"/>
                  </a:lnTo>
                  <a:lnTo>
                    <a:pt x="312775" y="81280"/>
                  </a:lnTo>
                  <a:lnTo>
                    <a:pt x="317601" y="78740"/>
                  </a:lnTo>
                  <a:lnTo>
                    <a:pt x="315950" y="81280"/>
                  </a:lnTo>
                  <a:lnTo>
                    <a:pt x="319824" y="78740"/>
                  </a:lnTo>
                  <a:lnTo>
                    <a:pt x="321754" y="77470"/>
                  </a:lnTo>
                  <a:lnTo>
                    <a:pt x="323418" y="77470"/>
                  </a:lnTo>
                  <a:lnTo>
                    <a:pt x="330123" y="71120"/>
                  </a:lnTo>
                  <a:lnTo>
                    <a:pt x="327634" y="71120"/>
                  </a:lnTo>
                  <a:lnTo>
                    <a:pt x="327710" y="69850"/>
                  </a:lnTo>
                  <a:lnTo>
                    <a:pt x="328917" y="68580"/>
                  </a:lnTo>
                  <a:lnTo>
                    <a:pt x="331406" y="68580"/>
                  </a:lnTo>
                  <a:lnTo>
                    <a:pt x="331774" y="69850"/>
                  </a:lnTo>
                  <a:lnTo>
                    <a:pt x="331533" y="71120"/>
                  </a:lnTo>
                  <a:lnTo>
                    <a:pt x="336029" y="68580"/>
                  </a:lnTo>
                  <a:lnTo>
                    <a:pt x="338264" y="67310"/>
                  </a:lnTo>
                  <a:lnTo>
                    <a:pt x="346519" y="64770"/>
                  </a:lnTo>
                  <a:lnTo>
                    <a:pt x="354342" y="63500"/>
                  </a:lnTo>
                  <a:lnTo>
                    <a:pt x="359816" y="59690"/>
                  </a:lnTo>
                  <a:lnTo>
                    <a:pt x="359524" y="60960"/>
                  </a:lnTo>
                  <a:lnTo>
                    <a:pt x="360781" y="59690"/>
                  </a:lnTo>
                  <a:lnTo>
                    <a:pt x="362038" y="58420"/>
                  </a:lnTo>
                  <a:lnTo>
                    <a:pt x="364553" y="55880"/>
                  </a:lnTo>
                  <a:lnTo>
                    <a:pt x="365810" y="54610"/>
                  </a:lnTo>
                  <a:lnTo>
                    <a:pt x="369404" y="53340"/>
                  </a:lnTo>
                  <a:lnTo>
                    <a:pt x="364528" y="57150"/>
                  </a:lnTo>
                  <a:lnTo>
                    <a:pt x="367665" y="58420"/>
                  </a:lnTo>
                  <a:lnTo>
                    <a:pt x="373964" y="50800"/>
                  </a:lnTo>
                  <a:lnTo>
                    <a:pt x="380619" y="53327"/>
                  </a:lnTo>
                  <a:lnTo>
                    <a:pt x="383413" y="50800"/>
                  </a:lnTo>
                  <a:lnTo>
                    <a:pt x="386219" y="48260"/>
                  </a:lnTo>
                  <a:lnTo>
                    <a:pt x="392455" y="49530"/>
                  </a:lnTo>
                  <a:lnTo>
                    <a:pt x="395897" y="48260"/>
                  </a:lnTo>
                  <a:lnTo>
                    <a:pt x="406400" y="44450"/>
                  </a:lnTo>
                  <a:lnTo>
                    <a:pt x="413131" y="44450"/>
                  </a:lnTo>
                  <a:lnTo>
                    <a:pt x="412203" y="43180"/>
                  </a:lnTo>
                  <a:lnTo>
                    <a:pt x="413550" y="40640"/>
                  </a:lnTo>
                  <a:lnTo>
                    <a:pt x="413981" y="41567"/>
                  </a:lnTo>
                  <a:lnTo>
                    <a:pt x="414629" y="40640"/>
                  </a:lnTo>
                  <a:lnTo>
                    <a:pt x="426427" y="36830"/>
                  </a:lnTo>
                  <a:lnTo>
                    <a:pt x="438899" y="35560"/>
                  </a:lnTo>
                  <a:lnTo>
                    <a:pt x="451612" y="35560"/>
                  </a:lnTo>
                  <a:lnTo>
                    <a:pt x="464146" y="34290"/>
                  </a:lnTo>
                  <a:lnTo>
                    <a:pt x="470115" y="34290"/>
                  </a:lnTo>
                  <a:lnTo>
                    <a:pt x="469620" y="33020"/>
                  </a:lnTo>
                  <a:lnTo>
                    <a:pt x="468109" y="29210"/>
                  </a:lnTo>
                  <a:lnTo>
                    <a:pt x="466115" y="24130"/>
                  </a:lnTo>
                  <a:lnTo>
                    <a:pt x="474332" y="27940"/>
                  </a:lnTo>
                  <a:lnTo>
                    <a:pt x="472630" y="31750"/>
                  </a:lnTo>
                  <a:lnTo>
                    <a:pt x="478396" y="29210"/>
                  </a:lnTo>
                  <a:lnTo>
                    <a:pt x="484632" y="27940"/>
                  </a:lnTo>
                  <a:lnTo>
                    <a:pt x="497014" y="27940"/>
                  </a:lnTo>
                  <a:lnTo>
                    <a:pt x="508368" y="25539"/>
                  </a:lnTo>
                  <a:lnTo>
                    <a:pt x="508393" y="26670"/>
                  </a:lnTo>
                  <a:lnTo>
                    <a:pt x="507225" y="26670"/>
                  </a:lnTo>
                  <a:lnTo>
                    <a:pt x="509841" y="29210"/>
                  </a:lnTo>
                  <a:lnTo>
                    <a:pt x="516509" y="26670"/>
                  </a:lnTo>
                  <a:lnTo>
                    <a:pt x="516521" y="25400"/>
                  </a:lnTo>
                  <a:lnTo>
                    <a:pt x="518388" y="25400"/>
                  </a:lnTo>
                  <a:lnTo>
                    <a:pt x="516991" y="26670"/>
                  </a:lnTo>
                  <a:lnTo>
                    <a:pt x="518147" y="27940"/>
                  </a:lnTo>
                  <a:lnTo>
                    <a:pt x="520674" y="29210"/>
                  </a:lnTo>
                  <a:lnTo>
                    <a:pt x="523519" y="25400"/>
                  </a:lnTo>
                  <a:lnTo>
                    <a:pt x="524459" y="24130"/>
                  </a:lnTo>
                  <a:lnTo>
                    <a:pt x="525691" y="27114"/>
                  </a:lnTo>
                  <a:lnTo>
                    <a:pt x="526288" y="26670"/>
                  </a:lnTo>
                  <a:lnTo>
                    <a:pt x="532257" y="27940"/>
                  </a:lnTo>
                  <a:lnTo>
                    <a:pt x="531495" y="26670"/>
                  </a:lnTo>
                  <a:lnTo>
                    <a:pt x="530733" y="25400"/>
                  </a:lnTo>
                  <a:lnTo>
                    <a:pt x="535165" y="26670"/>
                  </a:lnTo>
                  <a:lnTo>
                    <a:pt x="537260" y="25400"/>
                  </a:lnTo>
                  <a:lnTo>
                    <a:pt x="539356" y="24130"/>
                  </a:lnTo>
                  <a:lnTo>
                    <a:pt x="542340" y="26314"/>
                  </a:lnTo>
                  <a:lnTo>
                    <a:pt x="542302" y="26441"/>
                  </a:lnTo>
                  <a:lnTo>
                    <a:pt x="545198" y="27825"/>
                  </a:lnTo>
                  <a:lnTo>
                    <a:pt x="544487" y="26758"/>
                  </a:lnTo>
                  <a:lnTo>
                    <a:pt x="543687" y="26123"/>
                  </a:lnTo>
                  <a:lnTo>
                    <a:pt x="543331" y="25946"/>
                  </a:lnTo>
                  <a:lnTo>
                    <a:pt x="544537" y="24130"/>
                  </a:lnTo>
                  <a:lnTo>
                    <a:pt x="545376" y="22860"/>
                  </a:lnTo>
                  <a:lnTo>
                    <a:pt x="550392" y="27940"/>
                  </a:lnTo>
                  <a:lnTo>
                    <a:pt x="551459" y="24130"/>
                  </a:lnTo>
                  <a:lnTo>
                    <a:pt x="550799" y="27940"/>
                  </a:lnTo>
                  <a:lnTo>
                    <a:pt x="558901" y="27940"/>
                  </a:lnTo>
                  <a:lnTo>
                    <a:pt x="561975" y="26670"/>
                  </a:lnTo>
                  <a:lnTo>
                    <a:pt x="560882" y="27940"/>
                  </a:lnTo>
                  <a:lnTo>
                    <a:pt x="564261" y="27940"/>
                  </a:lnTo>
                  <a:lnTo>
                    <a:pt x="562940" y="30480"/>
                  </a:lnTo>
                  <a:lnTo>
                    <a:pt x="566127" y="30480"/>
                  </a:lnTo>
                  <a:lnTo>
                    <a:pt x="569175" y="29210"/>
                  </a:lnTo>
                  <a:lnTo>
                    <a:pt x="568921" y="26670"/>
                  </a:lnTo>
                  <a:lnTo>
                    <a:pt x="573036" y="29210"/>
                  </a:lnTo>
                  <a:lnTo>
                    <a:pt x="581101" y="29210"/>
                  </a:lnTo>
                  <a:lnTo>
                    <a:pt x="583577" y="31750"/>
                  </a:lnTo>
                  <a:lnTo>
                    <a:pt x="601560" y="31750"/>
                  </a:lnTo>
                  <a:lnTo>
                    <a:pt x="600976" y="35560"/>
                  </a:lnTo>
                  <a:lnTo>
                    <a:pt x="608139" y="35560"/>
                  </a:lnTo>
                  <a:lnTo>
                    <a:pt x="601764" y="30480"/>
                  </a:lnTo>
                  <a:lnTo>
                    <a:pt x="603364" y="31750"/>
                  </a:lnTo>
                  <a:lnTo>
                    <a:pt x="604583" y="31750"/>
                  </a:lnTo>
                  <a:lnTo>
                    <a:pt x="611187" y="33020"/>
                  </a:lnTo>
                  <a:lnTo>
                    <a:pt x="610387" y="35090"/>
                  </a:lnTo>
                  <a:lnTo>
                    <a:pt x="614921" y="33020"/>
                  </a:lnTo>
                  <a:lnTo>
                    <a:pt x="622490" y="36830"/>
                  </a:lnTo>
                  <a:lnTo>
                    <a:pt x="624319" y="38100"/>
                  </a:lnTo>
                  <a:lnTo>
                    <a:pt x="620737" y="38100"/>
                  </a:lnTo>
                  <a:lnTo>
                    <a:pt x="619836" y="39370"/>
                  </a:lnTo>
                  <a:lnTo>
                    <a:pt x="628345" y="39370"/>
                  </a:lnTo>
                  <a:lnTo>
                    <a:pt x="634580" y="44450"/>
                  </a:lnTo>
                  <a:lnTo>
                    <a:pt x="640435" y="44450"/>
                  </a:lnTo>
                  <a:lnTo>
                    <a:pt x="641845" y="45720"/>
                  </a:lnTo>
                  <a:lnTo>
                    <a:pt x="643318" y="46990"/>
                  </a:lnTo>
                  <a:lnTo>
                    <a:pt x="643940" y="44450"/>
                  </a:lnTo>
                  <a:lnTo>
                    <a:pt x="642416" y="44450"/>
                  </a:lnTo>
                  <a:lnTo>
                    <a:pt x="641362" y="40640"/>
                  </a:lnTo>
                  <a:lnTo>
                    <a:pt x="649884" y="40640"/>
                  </a:lnTo>
                  <a:lnTo>
                    <a:pt x="646455" y="44450"/>
                  </a:lnTo>
                  <a:lnTo>
                    <a:pt x="657085" y="43192"/>
                  </a:lnTo>
                  <a:lnTo>
                    <a:pt x="650506" y="49530"/>
                  </a:lnTo>
                  <a:lnTo>
                    <a:pt x="651522" y="49530"/>
                  </a:lnTo>
                  <a:lnTo>
                    <a:pt x="653008" y="48260"/>
                  </a:lnTo>
                  <a:lnTo>
                    <a:pt x="653376" y="46990"/>
                  </a:lnTo>
                  <a:lnTo>
                    <a:pt x="654494" y="48260"/>
                  </a:lnTo>
                  <a:lnTo>
                    <a:pt x="654558" y="49530"/>
                  </a:lnTo>
                  <a:lnTo>
                    <a:pt x="652614" y="50800"/>
                  </a:lnTo>
                  <a:lnTo>
                    <a:pt x="657733" y="50800"/>
                  </a:lnTo>
                  <a:lnTo>
                    <a:pt x="657034" y="48260"/>
                  </a:lnTo>
                  <a:lnTo>
                    <a:pt x="661289" y="50800"/>
                  </a:lnTo>
                  <a:lnTo>
                    <a:pt x="659790" y="50800"/>
                  </a:lnTo>
                  <a:lnTo>
                    <a:pt x="658837" y="52070"/>
                  </a:lnTo>
                  <a:lnTo>
                    <a:pt x="661809" y="50800"/>
                  </a:lnTo>
                  <a:lnTo>
                    <a:pt x="664972" y="50800"/>
                  </a:lnTo>
                  <a:lnTo>
                    <a:pt x="668032" y="53340"/>
                  </a:lnTo>
                  <a:lnTo>
                    <a:pt x="667537" y="53340"/>
                  </a:lnTo>
                  <a:lnTo>
                    <a:pt x="667550" y="53975"/>
                  </a:lnTo>
                  <a:lnTo>
                    <a:pt x="672579" y="57150"/>
                  </a:lnTo>
                  <a:lnTo>
                    <a:pt x="679373" y="54610"/>
                  </a:lnTo>
                  <a:lnTo>
                    <a:pt x="684949" y="59690"/>
                  </a:lnTo>
                  <a:lnTo>
                    <a:pt x="680796" y="62230"/>
                  </a:lnTo>
                  <a:lnTo>
                    <a:pt x="686346" y="62230"/>
                  </a:lnTo>
                  <a:lnTo>
                    <a:pt x="684657" y="66040"/>
                  </a:lnTo>
                  <a:lnTo>
                    <a:pt x="688632" y="67310"/>
                  </a:lnTo>
                  <a:lnTo>
                    <a:pt x="688263" y="64770"/>
                  </a:lnTo>
                  <a:lnTo>
                    <a:pt x="691184" y="67310"/>
                  </a:lnTo>
                  <a:lnTo>
                    <a:pt x="695363" y="66040"/>
                  </a:lnTo>
                  <a:lnTo>
                    <a:pt x="697242" y="68580"/>
                  </a:lnTo>
                  <a:lnTo>
                    <a:pt x="694143" y="68580"/>
                  </a:lnTo>
                  <a:lnTo>
                    <a:pt x="700112" y="71120"/>
                  </a:lnTo>
                  <a:lnTo>
                    <a:pt x="697788" y="68580"/>
                  </a:lnTo>
                  <a:lnTo>
                    <a:pt x="701929" y="68580"/>
                  </a:lnTo>
                  <a:lnTo>
                    <a:pt x="701090" y="66040"/>
                  </a:lnTo>
                  <a:lnTo>
                    <a:pt x="700671" y="64770"/>
                  </a:lnTo>
                  <a:lnTo>
                    <a:pt x="700252" y="63500"/>
                  </a:lnTo>
                  <a:lnTo>
                    <a:pt x="703605" y="67310"/>
                  </a:lnTo>
                  <a:lnTo>
                    <a:pt x="702589" y="67310"/>
                  </a:lnTo>
                  <a:lnTo>
                    <a:pt x="706475" y="69850"/>
                  </a:lnTo>
                  <a:lnTo>
                    <a:pt x="706602" y="72148"/>
                  </a:lnTo>
                  <a:lnTo>
                    <a:pt x="706628" y="72390"/>
                  </a:lnTo>
                  <a:lnTo>
                    <a:pt x="710996" y="72390"/>
                  </a:lnTo>
                  <a:lnTo>
                    <a:pt x="712546" y="74930"/>
                  </a:lnTo>
                  <a:lnTo>
                    <a:pt x="712355" y="76200"/>
                  </a:lnTo>
                  <a:lnTo>
                    <a:pt x="709625" y="78638"/>
                  </a:lnTo>
                  <a:lnTo>
                    <a:pt x="712673" y="77470"/>
                  </a:lnTo>
                  <a:lnTo>
                    <a:pt x="716661" y="83820"/>
                  </a:lnTo>
                  <a:lnTo>
                    <a:pt x="718756" y="83108"/>
                  </a:lnTo>
                  <a:lnTo>
                    <a:pt x="718019" y="83820"/>
                  </a:lnTo>
                  <a:lnTo>
                    <a:pt x="720712" y="83820"/>
                  </a:lnTo>
                  <a:lnTo>
                    <a:pt x="721423" y="85090"/>
                  </a:lnTo>
                  <a:lnTo>
                    <a:pt x="720102" y="86360"/>
                  </a:lnTo>
                  <a:lnTo>
                    <a:pt x="723531" y="90170"/>
                  </a:lnTo>
                  <a:lnTo>
                    <a:pt x="722274" y="82550"/>
                  </a:lnTo>
                  <a:lnTo>
                    <a:pt x="722071" y="81280"/>
                  </a:lnTo>
                  <a:lnTo>
                    <a:pt x="725170" y="87630"/>
                  </a:lnTo>
                  <a:lnTo>
                    <a:pt x="723595" y="87630"/>
                  </a:lnTo>
                  <a:lnTo>
                    <a:pt x="727265" y="91440"/>
                  </a:lnTo>
                  <a:lnTo>
                    <a:pt x="733564" y="92710"/>
                  </a:lnTo>
                  <a:lnTo>
                    <a:pt x="736434" y="97790"/>
                  </a:lnTo>
                  <a:lnTo>
                    <a:pt x="734860" y="101600"/>
                  </a:lnTo>
                  <a:lnTo>
                    <a:pt x="732409" y="95250"/>
                  </a:lnTo>
                  <a:lnTo>
                    <a:pt x="731456" y="99060"/>
                  </a:lnTo>
                  <a:lnTo>
                    <a:pt x="737273" y="104140"/>
                  </a:lnTo>
                  <a:lnTo>
                    <a:pt x="746442" y="106680"/>
                  </a:lnTo>
                  <a:lnTo>
                    <a:pt x="750671" y="113030"/>
                  </a:lnTo>
                  <a:lnTo>
                    <a:pt x="750062" y="111760"/>
                  </a:lnTo>
                  <a:lnTo>
                    <a:pt x="754862" y="109220"/>
                  </a:lnTo>
                  <a:lnTo>
                    <a:pt x="751751" y="118110"/>
                  </a:lnTo>
                  <a:lnTo>
                    <a:pt x="754595" y="118910"/>
                  </a:lnTo>
                  <a:lnTo>
                    <a:pt x="753897" y="119710"/>
                  </a:lnTo>
                  <a:lnTo>
                    <a:pt x="756513" y="124460"/>
                  </a:lnTo>
                  <a:lnTo>
                    <a:pt x="761682" y="127000"/>
                  </a:lnTo>
                  <a:lnTo>
                    <a:pt x="767727" y="132080"/>
                  </a:lnTo>
                  <a:lnTo>
                    <a:pt x="766000" y="132080"/>
                  </a:lnTo>
                  <a:lnTo>
                    <a:pt x="766826" y="135890"/>
                  </a:lnTo>
                  <a:lnTo>
                    <a:pt x="770255" y="139700"/>
                  </a:lnTo>
                  <a:lnTo>
                    <a:pt x="771715" y="142240"/>
                  </a:lnTo>
                  <a:lnTo>
                    <a:pt x="773404" y="142240"/>
                  </a:lnTo>
                  <a:lnTo>
                    <a:pt x="774230" y="143510"/>
                  </a:lnTo>
                  <a:lnTo>
                    <a:pt x="775309" y="142240"/>
                  </a:lnTo>
                  <a:lnTo>
                    <a:pt x="777011" y="149860"/>
                  </a:lnTo>
                  <a:lnTo>
                    <a:pt x="781862" y="154940"/>
                  </a:lnTo>
                  <a:lnTo>
                    <a:pt x="786650" y="160020"/>
                  </a:lnTo>
                  <a:lnTo>
                    <a:pt x="788098" y="167640"/>
                  </a:lnTo>
                  <a:lnTo>
                    <a:pt x="787565" y="166370"/>
                  </a:lnTo>
                  <a:lnTo>
                    <a:pt x="785787" y="165100"/>
                  </a:lnTo>
                  <a:lnTo>
                    <a:pt x="786180" y="166370"/>
                  </a:lnTo>
                  <a:lnTo>
                    <a:pt x="790994" y="172720"/>
                  </a:lnTo>
                  <a:lnTo>
                    <a:pt x="792861" y="170180"/>
                  </a:lnTo>
                  <a:lnTo>
                    <a:pt x="791832" y="170180"/>
                  </a:lnTo>
                  <a:lnTo>
                    <a:pt x="792708" y="168910"/>
                  </a:lnTo>
                  <a:lnTo>
                    <a:pt x="794308" y="168910"/>
                  </a:lnTo>
                  <a:lnTo>
                    <a:pt x="794448" y="168910"/>
                  </a:lnTo>
                  <a:lnTo>
                    <a:pt x="796480" y="170180"/>
                  </a:lnTo>
                  <a:lnTo>
                    <a:pt x="797420" y="171450"/>
                  </a:lnTo>
                  <a:lnTo>
                    <a:pt x="794308" y="168910"/>
                  </a:lnTo>
                  <a:lnTo>
                    <a:pt x="793978" y="173990"/>
                  </a:lnTo>
                  <a:lnTo>
                    <a:pt x="793483" y="175260"/>
                  </a:lnTo>
                  <a:lnTo>
                    <a:pt x="794994" y="175260"/>
                  </a:lnTo>
                  <a:lnTo>
                    <a:pt x="795616" y="173990"/>
                  </a:lnTo>
                  <a:lnTo>
                    <a:pt x="793419" y="180340"/>
                  </a:lnTo>
                  <a:lnTo>
                    <a:pt x="799122" y="173990"/>
                  </a:lnTo>
                  <a:lnTo>
                    <a:pt x="800265" y="172720"/>
                  </a:lnTo>
                  <a:lnTo>
                    <a:pt x="799947" y="179070"/>
                  </a:lnTo>
                  <a:lnTo>
                    <a:pt x="798677" y="179070"/>
                  </a:lnTo>
                  <a:lnTo>
                    <a:pt x="800112" y="181610"/>
                  </a:lnTo>
                  <a:lnTo>
                    <a:pt x="802424" y="181610"/>
                  </a:lnTo>
                  <a:lnTo>
                    <a:pt x="803021" y="184150"/>
                  </a:lnTo>
                  <a:lnTo>
                    <a:pt x="800836" y="186690"/>
                  </a:lnTo>
                  <a:lnTo>
                    <a:pt x="806157" y="186690"/>
                  </a:lnTo>
                  <a:lnTo>
                    <a:pt x="804773" y="190500"/>
                  </a:lnTo>
                  <a:lnTo>
                    <a:pt x="803490" y="190500"/>
                  </a:lnTo>
                  <a:lnTo>
                    <a:pt x="802690" y="187960"/>
                  </a:lnTo>
                  <a:lnTo>
                    <a:pt x="801433" y="187960"/>
                  </a:lnTo>
                  <a:lnTo>
                    <a:pt x="799693" y="191770"/>
                  </a:lnTo>
                  <a:lnTo>
                    <a:pt x="800582" y="191770"/>
                  </a:lnTo>
                  <a:lnTo>
                    <a:pt x="801027" y="193040"/>
                  </a:lnTo>
                  <a:lnTo>
                    <a:pt x="801027" y="196037"/>
                  </a:lnTo>
                  <a:lnTo>
                    <a:pt x="801154" y="194779"/>
                  </a:lnTo>
                  <a:lnTo>
                    <a:pt x="801230" y="195580"/>
                  </a:lnTo>
                  <a:lnTo>
                    <a:pt x="801420" y="199390"/>
                  </a:lnTo>
                  <a:lnTo>
                    <a:pt x="801801" y="196850"/>
                  </a:lnTo>
                  <a:lnTo>
                    <a:pt x="809929" y="198120"/>
                  </a:lnTo>
                  <a:lnTo>
                    <a:pt x="805688" y="204470"/>
                  </a:lnTo>
                  <a:lnTo>
                    <a:pt x="806272" y="204812"/>
                  </a:lnTo>
                  <a:lnTo>
                    <a:pt x="809218" y="208280"/>
                  </a:lnTo>
                  <a:lnTo>
                    <a:pt x="806081" y="208280"/>
                  </a:lnTo>
                  <a:lnTo>
                    <a:pt x="805688" y="209550"/>
                  </a:lnTo>
                  <a:lnTo>
                    <a:pt x="805421" y="212090"/>
                  </a:lnTo>
                  <a:lnTo>
                    <a:pt x="804379" y="212090"/>
                  </a:lnTo>
                  <a:lnTo>
                    <a:pt x="807720" y="213360"/>
                  </a:lnTo>
                  <a:lnTo>
                    <a:pt x="803579" y="215900"/>
                  </a:lnTo>
                  <a:lnTo>
                    <a:pt x="808101" y="218440"/>
                  </a:lnTo>
                  <a:lnTo>
                    <a:pt x="807161" y="218440"/>
                  </a:lnTo>
                  <a:lnTo>
                    <a:pt x="807910" y="219710"/>
                  </a:lnTo>
                  <a:lnTo>
                    <a:pt x="808875" y="219710"/>
                  </a:lnTo>
                  <a:lnTo>
                    <a:pt x="813384" y="223520"/>
                  </a:lnTo>
                  <a:lnTo>
                    <a:pt x="808062" y="232410"/>
                  </a:lnTo>
                  <a:lnTo>
                    <a:pt x="813650" y="237490"/>
                  </a:lnTo>
                  <a:lnTo>
                    <a:pt x="816610" y="243840"/>
                  </a:lnTo>
                  <a:lnTo>
                    <a:pt x="820216" y="243840"/>
                  </a:lnTo>
                  <a:lnTo>
                    <a:pt x="822896" y="248920"/>
                  </a:lnTo>
                  <a:lnTo>
                    <a:pt x="821601" y="251460"/>
                  </a:lnTo>
                  <a:lnTo>
                    <a:pt x="818934" y="248920"/>
                  </a:lnTo>
                  <a:lnTo>
                    <a:pt x="818095" y="251460"/>
                  </a:lnTo>
                  <a:lnTo>
                    <a:pt x="818299" y="254000"/>
                  </a:lnTo>
                  <a:lnTo>
                    <a:pt x="819759" y="256540"/>
                  </a:lnTo>
                  <a:lnTo>
                    <a:pt x="818134" y="256540"/>
                  </a:lnTo>
                  <a:lnTo>
                    <a:pt x="817067" y="257810"/>
                  </a:lnTo>
                  <a:lnTo>
                    <a:pt x="817511" y="260350"/>
                  </a:lnTo>
                  <a:lnTo>
                    <a:pt x="819645" y="259537"/>
                  </a:lnTo>
                  <a:lnTo>
                    <a:pt x="819658" y="257810"/>
                  </a:lnTo>
                  <a:lnTo>
                    <a:pt x="824128" y="259080"/>
                  </a:lnTo>
                  <a:lnTo>
                    <a:pt x="822820" y="257810"/>
                  </a:lnTo>
                  <a:lnTo>
                    <a:pt x="820191" y="255270"/>
                  </a:lnTo>
                  <a:lnTo>
                    <a:pt x="821245" y="255270"/>
                  </a:lnTo>
                  <a:lnTo>
                    <a:pt x="823620" y="254000"/>
                  </a:lnTo>
                  <a:lnTo>
                    <a:pt x="824433" y="255270"/>
                  </a:lnTo>
                  <a:lnTo>
                    <a:pt x="825385" y="254000"/>
                  </a:lnTo>
                  <a:lnTo>
                    <a:pt x="826325" y="252730"/>
                  </a:lnTo>
                  <a:lnTo>
                    <a:pt x="822680" y="252730"/>
                  </a:lnTo>
                  <a:lnTo>
                    <a:pt x="823772" y="251460"/>
                  </a:lnTo>
                  <a:lnTo>
                    <a:pt x="824865" y="250190"/>
                  </a:lnTo>
                  <a:lnTo>
                    <a:pt x="825614" y="250190"/>
                  </a:lnTo>
                  <a:lnTo>
                    <a:pt x="825093" y="248920"/>
                  </a:lnTo>
                  <a:lnTo>
                    <a:pt x="824445" y="248920"/>
                  </a:lnTo>
                  <a:lnTo>
                    <a:pt x="823861" y="247650"/>
                  </a:lnTo>
                  <a:lnTo>
                    <a:pt x="824877" y="247650"/>
                  </a:lnTo>
                  <a:lnTo>
                    <a:pt x="826833" y="246380"/>
                  </a:lnTo>
                  <a:lnTo>
                    <a:pt x="826516" y="248920"/>
                  </a:lnTo>
                  <a:lnTo>
                    <a:pt x="827151" y="246380"/>
                  </a:lnTo>
                  <a:lnTo>
                    <a:pt x="828090" y="2425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232981" y="2159742"/>
              <a:ext cx="734695" cy="675005"/>
            </a:xfrm>
            <a:custGeom>
              <a:avLst/>
              <a:gdLst/>
              <a:ahLst/>
              <a:cxnLst/>
              <a:rect l="l" t="t" r="r" b="b"/>
              <a:pathLst>
                <a:path w="734694" h="675005">
                  <a:moveTo>
                    <a:pt x="22618" y="513905"/>
                  </a:moveTo>
                  <a:lnTo>
                    <a:pt x="21996" y="514464"/>
                  </a:lnTo>
                  <a:lnTo>
                    <a:pt x="22580" y="514032"/>
                  </a:lnTo>
                  <a:lnTo>
                    <a:pt x="22618" y="513905"/>
                  </a:lnTo>
                  <a:close/>
                </a:path>
                <a:path w="734694" h="675005">
                  <a:moveTo>
                    <a:pt x="23736" y="510895"/>
                  </a:moveTo>
                  <a:lnTo>
                    <a:pt x="23088" y="509625"/>
                  </a:lnTo>
                  <a:lnTo>
                    <a:pt x="22733" y="510171"/>
                  </a:lnTo>
                  <a:lnTo>
                    <a:pt x="23736" y="510895"/>
                  </a:lnTo>
                  <a:close/>
                </a:path>
                <a:path w="734694" h="675005">
                  <a:moveTo>
                    <a:pt x="25323" y="510895"/>
                  </a:moveTo>
                  <a:lnTo>
                    <a:pt x="23126" y="512165"/>
                  </a:lnTo>
                  <a:lnTo>
                    <a:pt x="22618" y="513905"/>
                  </a:lnTo>
                  <a:lnTo>
                    <a:pt x="23139" y="513435"/>
                  </a:lnTo>
                  <a:lnTo>
                    <a:pt x="24980" y="512165"/>
                  </a:lnTo>
                  <a:lnTo>
                    <a:pt x="25323" y="510895"/>
                  </a:lnTo>
                  <a:close/>
                </a:path>
                <a:path w="734694" h="675005">
                  <a:moveTo>
                    <a:pt x="25755" y="513435"/>
                  </a:moveTo>
                  <a:lnTo>
                    <a:pt x="25273" y="513435"/>
                  </a:lnTo>
                  <a:lnTo>
                    <a:pt x="25095" y="514146"/>
                  </a:lnTo>
                  <a:lnTo>
                    <a:pt x="25755" y="513435"/>
                  </a:lnTo>
                  <a:close/>
                </a:path>
                <a:path w="734694" h="675005">
                  <a:moveTo>
                    <a:pt x="26200" y="510895"/>
                  </a:moveTo>
                  <a:lnTo>
                    <a:pt x="25755" y="513435"/>
                  </a:lnTo>
                  <a:lnTo>
                    <a:pt x="26200" y="510895"/>
                  </a:lnTo>
                  <a:close/>
                </a:path>
                <a:path w="734694" h="675005">
                  <a:moveTo>
                    <a:pt x="27012" y="479145"/>
                  </a:moveTo>
                  <a:lnTo>
                    <a:pt x="23787" y="477875"/>
                  </a:lnTo>
                  <a:lnTo>
                    <a:pt x="25158" y="474065"/>
                  </a:lnTo>
                  <a:lnTo>
                    <a:pt x="23520" y="474065"/>
                  </a:lnTo>
                  <a:lnTo>
                    <a:pt x="23114" y="479145"/>
                  </a:lnTo>
                  <a:lnTo>
                    <a:pt x="27012" y="479145"/>
                  </a:lnTo>
                  <a:close/>
                </a:path>
                <a:path w="734694" h="675005">
                  <a:moveTo>
                    <a:pt x="31000" y="668972"/>
                  </a:moveTo>
                  <a:lnTo>
                    <a:pt x="29527" y="668235"/>
                  </a:lnTo>
                  <a:lnTo>
                    <a:pt x="30962" y="669455"/>
                  </a:lnTo>
                  <a:lnTo>
                    <a:pt x="31000" y="668972"/>
                  </a:lnTo>
                  <a:close/>
                </a:path>
                <a:path w="734694" h="675005">
                  <a:moveTo>
                    <a:pt x="32740" y="463905"/>
                  </a:moveTo>
                  <a:lnTo>
                    <a:pt x="30810" y="463905"/>
                  </a:lnTo>
                  <a:lnTo>
                    <a:pt x="31724" y="466445"/>
                  </a:lnTo>
                  <a:lnTo>
                    <a:pt x="32740" y="463905"/>
                  </a:lnTo>
                  <a:close/>
                </a:path>
                <a:path w="734694" h="675005">
                  <a:moveTo>
                    <a:pt x="35077" y="441909"/>
                  </a:moveTo>
                  <a:lnTo>
                    <a:pt x="34150" y="442099"/>
                  </a:lnTo>
                  <a:lnTo>
                    <a:pt x="33185" y="442087"/>
                  </a:lnTo>
                  <a:lnTo>
                    <a:pt x="32245" y="442023"/>
                  </a:lnTo>
                  <a:lnTo>
                    <a:pt x="34340" y="442379"/>
                  </a:lnTo>
                  <a:lnTo>
                    <a:pt x="33997" y="445706"/>
                  </a:lnTo>
                  <a:lnTo>
                    <a:pt x="35077" y="441909"/>
                  </a:lnTo>
                  <a:close/>
                </a:path>
                <a:path w="734694" h="675005">
                  <a:moveTo>
                    <a:pt x="35674" y="649909"/>
                  </a:moveTo>
                  <a:lnTo>
                    <a:pt x="35090" y="649401"/>
                  </a:lnTo>
                  <a:lnTo>
                    <a:pt x="34848" y="649401"/>
                  </a:lnTo>
                  <a:lnTo>
                    <a:pt x="35674" y="649909"/>
                  </a:lnTo>
                  <a:close/>
                </a:path>
                <a:path w="734694" h="675005">
                  <a:moveTo>
                    <a:pt x="45313" y="408241"/>
                  </a:moveTo>
                  <a:lnTo>
                    <a:pt x="45135" y="408025"/>
                  </a:lnTo>
                  <a:lnTo>
                    <a:pt x="44932" y="408152"/>
                  </a:lnTo>
                  <a:lnTo>
                    <a:pt x="45313" y="408241"/>
                  </a:lnTo>
                  <a:close/>
                </a:path>
                <a:path w="734694" h="675005">
                  <a:moveTo>
                    <a:pt x="48107" y="659561"/>
                  </a:moveTo>
                  <a:lnTo>
                    <a:pt x="46380" y="659561"/>
                  </a:lnTo>
                  <a:lnTo>
                    <a:pt x="46393" y="659815"/>
                  </a:lnTo>
                  <a:lnTo>
                    <a:pt x="46774" y="660552"/>
                  </a:lnTo>
                  <a:lnTo>
                    <a:pt x="48107" y="659561"/>
                  </a:lnTo>
                  <a:close/>
                </a:path>
                <a:path w="734694" h="675005">
                  <a:moveTo>
                    <a:pt x="49771" y="409295"/>
                  </a:moveTo>
                  <a:lnTo>
                    <a:pt x="45313" y="408241"/>
                  </a:lnTo>
                  <a:lnTo>
                    <a:pt x="46215" y="409295"/>
                  </a:lnTo>
                  <a:lnTo>
                    <a:pt x="45161" y="411429"/>
                  </a:lnTo>
                  <a:lnTo>
                    <a:pt x="45681" y="410565"/>
                  </a:lnTo>
                  <a:lnTo>
                    <a:pt x="49771" y="409295"/>
                  </a:lnTo>
                  <a:close/>
                </a:path>
                <a:path w="734694" h="675005">
                  <a:moveTo>
                    <a:pt x="50317" y="401675"/>
                  </a:moveTo>
                  <a:lnTo>
                    <a:pt x="50266" y="400405"/>
                  </a:lnTo>
                  <a:lnTo>
                    <a:pt x="35344" y="400405"/>
                  </a:lnTo>
                  <a:lnTo>
                    <a:pt x="35344" y="432155"/>
                  </a:lnTo>
                  <a:lnTo>
                    <a:pt x="31305" y="437083"/>
                  </a:lnTo>
                  <a:lnTo>
                    <a:pt x="30111" y="433425"/>
                  </a:lnTo>
                  <a:lnTo>
                    <a:pt x="31838" y="432155"/>
                  </a:lnTo>
                  <a:lnTo>
                    <a:pt x="35344" y="432155"/>
                  </a:lnTo>
                  <a:lnTo>
                    <a:pt x="35344" y="400405"/>
                  </a:lnTo>
                  <a:lnTo>
                    <a:pt x="27838" y="400405"/>
                  </a:lnTo>
                  <a:lnTo>
                    <a:pt x="25171" y="400405"/>
                  </a:lnTo>
                  <a:lnTo>
                    <a:pt x="24879" y="404215"/>
                  </a:lnTo>
                  <a:lnTo>
                    <a:pt x="22009" y="410565"/>
                  </a:lnTo>
                  <a:lnTo>
                    <a:pt x="26035" y="415645"/>
                  </a:lnTo>
                  <a:lnTo>
                    <a:pt x="26187" y="416915"/>
                  </a:lnTo>
                  <a:lnTo>
                    <a:pt x="23482" y="416915"/>
                  </a:lnTo>
                  <a:lnTo>
                    <a:pt x="23482" y="424535"/>
                  </a:lnTo>
                  <a:lnTo>
                    <a:pt x="20574" y="427075"/>
                  </a:lnTo>
                  <a:lnTo>
                    <a:pt x="20637" y="425805"/>
                  </a:lnTo>
                  <a:lnTo>
                    <a:pt x="20777" y="422516"/>
                  </a:lnTo>
                  <a:lnTo>
                    <a:pt x="23482" y="424535"/>
                  </a:lnTo>
                  <a:lnTo>
                    <a:pt x="23482" y="416915"/>
                  </a:lnTo>
                  <a:lnTo>
                    <a:pt x="22961" y="416915"/>
                  </a:lnTo>
                  <a:lnTo>
                    <a:pt x="22745" y="415645"/>
                  </a:lnTo>
                  <a:lnTo>
                    <a:pt x="23177" y="414375"/>
                  </a:lnTo>
                  <a:lnTo>
                    <a:pt x="22593" y="414375"/>
                  </a:lnTo>
                  <a:lnTo>
                    <a:pt x="22885" y="416915"/>
                  </a:lnTo>
                  <a:lnTo>
                    <a:pt x="20091" y="421995"/>
                  </a:lnTo>
                  <a:lnTo>
                    <a:pt x="20497" y="422300"/>
                  </a:lnTo>
                  <a:lnTo>
                    <a:pt x="19697" y="425805"/>
                  </a:lnTo>
                  <a:lnTo>
                    <a:pt x="18834" y="424535"/>
                  </a:lnTo>
                  <a:lnTo>
                    <a:pt x="15481" y="430885"/>
                  </a:lnTo>
                  <a:lnTo>
                    <a:pt x="16179" y="437184"/>
                  </a:lnTo>
                  <a:lnTo>
                    <a:pt x="16535" y="443585"/>
                  </a:lnTo>
                  <a:lnTo>
                    <a:pt x="12153" y="449935"/>
                  </a:lnTo>
                  <a:lnTo>
                    <a:pt x="13855" y="449935"/>
                  </a:lnTo>
                  <a:lnTo>
                    <a:pt x="10210" y="455015"/>
                  </a:lnTo>
                  <a:lnTo>
                    <a:pt x="9436" y="461365"/>
                  </a:lnTo>
                  <a:lnTo>
                    <a:pt x="8166" y="466445"/>
                  </a:lnTo>
                  <a:lnTo>
                    <a:pt x="7048" y="472795"/>
                  </a:lnTo>
                  <a:lnTo>
                    <a:pt x="5295" y="479145"/>
                  </a:lnTo>
                  <a:lnTo>
                    <a:pt x="1574" y="485495"/>
                  </a:lnTo>
                  <a:lnTo>
                    <a:pt x="0" y="489305"/>
                  </a:lnTo>
                  <a:lnTo>
                    <a:pt x="2349" y="489305"/>
                  </a:lnTo>
                  <a:lnTo>
                    <a:pt x="4114" y="491845"/>
                  </a:lnTo>
                  <a:lnTo>
                    <a:pt x="914" y="491845"/>
                  </a:lnTo>
                  <a:lnTo>
                    <a:pt x="3200" y="494385"/>
                  </a:lnTo>
                  <a:lnTo>
                    <a:pt x="4457" y="495655"/>
                  </a:lnTo>
                  <a:lnTo>
                    <a:pt x="5765" y="499465"/>
                  </a:lnTo>
                  <a:lnTo>
                    <a:pt x="4000" y="500735"/>
                  </a:lnTo>
                  <a:lnTo>
                    <a:pt x="1333" y="507085"/>
                  </a:lnTo>
                  <a:lnTo>
                    <a:pt x="495" y="509625"/>
                  </a:lnTo>
                  <a:lnTo>
                    <a:pt x="4038" y="513435"/>
                  </a:lnTo>
                  <a:lnTo>
                    <a:pt x="5778" y="510895"/>
                  </a:lnTo>
                  <a:lnTo>
                    <a:pt x="6007" y="513435"/>
                  </a:lnTo>
                  <a:lnTo>
                    <a:pt x="9842" y="518515"/>
                  </a:lnTo>
                  <a:lnTo>
                    <a:pt x="7581" y="519785"/>
                  </a:lnTo>
                  <a:lnTo>
                    <a:pt x="8089" y="519785"/>
                  </a:lnTo>
                  <a:lnTo>
                    <a:pt x="9969" y="518515"/>
                  </a:lnTo>
                  <a:lnTo>
                    <a:pt x="9575" y="519785"/>
                  </a:lnTo>
                  <a:lnTo>
                    <a:pt x="8216" y="521055"/>
                  </a:lnTo>
                  <a:lnTo>
                    <a:pt x="10236" y="522325"/>
                  </a:lnTo>
                  <a:lnTo>
                    <a:pt x="14897" y="524865"/>
                  </a:lnTo>
                  <a:lnTo>
                    <a:pt x="16548" y="527405"/>
                  </a:lnTo>
                  <a:lnTo>
                    <a:pt x="15608" y="528675"/>
                  </a:lnTo>
                  <a:lnTo>
                    <a:pt x="14173" y="531215"/>
                  </a:lnTo>
                  <a:lnTo>
                    <a:pt x="13703" y="532485"/>
                  </a:lnTo>
                  <a:lnTo>
                    <a:pt x="18669" y="535025"/>
                  </a:lnTo>
                  <a:lnTo>
                    <a:pt x="23164" y="535025"/>
                  </a:lnTo>
                  <a:lnTo>
                    <a:pt x="29197" y="531215"/>
                  </a:lnTo>
                  <a:lnTo>
                    <a:pt x="27787" y="529945"/>
                  </a:lnTo>
                  <a:lnTo>
                    <a:pt x="26581" y="529945"/>
                  </a:lnTo>
                  <a:lnTo>
                    <a:pt x="24841" y="528675"/>
                  </a:lnTo>
                  <a:lnTo>
                    <a:pt x="24980" y="527405"/>
                  </a:lnTo>
                  <a:lnTo>
                    <a:pt x="27330" y="526135"/>
                  </a:lnTo>
                  <a:lnTo>
                    <a:pt x="27508" y="523595"/>
                  </a:lnTo>
                  <a:lnTo>
                    <a:pt x="27851" y="521055"/>
                  </a:lnTo>
                  <a:lnTo>
                    <a:pt x="27520" y="518515"/>
                  </a:lnTo>
                  <a:lnTo>
                    <a:pt x="27355" y="517245"/>
                  </a:lnTo>
                  <a:lnTo>
                    <a:pt x="27038" y="515975"/>
                  </a:lnTo>
                  <a:lnTo>
                    <a:pt x="26708" y="514705"/>
                  </a:lnTo>
                  <a:lnTo>
                    <a:pt x="26276" y="513435"/>
                  </a:lnTo>
                  <a:lnTo>
                    <a:pt x="25946" y="513435"/>
                  </a:lnTo>
                  <a:lnTo>
                    <a:pt x="24485" y="515975"/>
                  </a:lnTo>
                  <a:lnTo>
                    <a:pt x="24688" y="514705"/>
                  </a:lnTo>
                  <a:lnTo>
                    <a:pt x="24955" y="514705"/>
                  </a:lnTo>
                  <a:lnTo>
                    <a:pt x="25095" y="514146"/>
                  </a:lnTo>
                  <a:lnTo>
                    <a:pt x="24561" y="514705"/>
                  </a:lnTo>
                  <a:lnTo>
                    <a:pt x="25857" y="512165"/>
                  </a:lnTo>
                  <a:lnTo>
                    <a:pt x="24739" y="513435"/>
                  </a:lnTo>
                  <a:lnTo>
                    <a:pt x="23317" y="513435"/>
                  </a:lnTo>
                  <a:lnTo>
                    <a:pt x="22580" y="514032"/>
                  </a:lnTo>
                  <a:lnTo>
                    <a:pt x="22390" y="514705"/>
                  </a:lnTo>
                  <a:lnTo>
                    <a:pt x="22021" y="514477"/>
                  </a:lnTo>
                  <a:lnTo>
                    <a:pt x="21729" y="514705"/>
                  </a:lnTo>
                  <a:lnTo>
                    <a:pt x="21996" y="514464"/>
                  </a:lnTo>
                  <a:lnTo>
                    <a:pt x="20358" y="513435"/>
                  </a:lnTo>
                  <a:lnTo>
                    <a:pt x="21666" y="512165"/>
                  </a:lnTo>
                  <a:lnTo>
                    <a:pt x="23418" y="510895"/>
                  </a:lnTo>
                  <a:lnTo>
                    <a:pt x="22250" y="510895"/>
                  </a:lnTo>
                  <a:lnTo>
                    <a:pt x="22733" y="510171"/>
                  </a:lnTo>
                  <a:lnTo>
                    <a:pt x="21983" y="509625"/>
                  </a:lnTo>
                  <a:lnTo>
                    <a:pt x="22059" y="508355"/>
                  </a:lnTo>
                  <a:lnTo>
                    <a:pt x="19431" y="508355"/>
                  </a:lnTo>
                  <a:lnTo>
                    <a:pt x="21628" y="505815"/>
                  </a:lnTo>
                  <a:lnTo>
                    <a:pt x="17653" y="503275"/>
                  </a:lnTo>
                  <a:lnTo>
                    <a:pt x="21120" y="503275"/>
                  </a:lnTo>
                  <a:lnTo>
                    <a:pt x="18300" y="500735"/>
                  </a:lnTo>
                  <a:lnTo>
                    <a:pt x="18059" y="499465"/>
                  </a:lnTo>
                  <a:lnTo>
                    <a:pt x="23647" y="502005"/>
                  </a:lnTo>
                  <a:lnTo>
                    <a:pt x="21818" y="499465"/>
                  </a:lnTo>
                  <a:lnTo>
                    <a:pt x="18173" y="494385"/>
                  </a:lnTo>
                  <a:lnTo>
                    <a:pt x="24193" y="495655"/>
                  </a:lnTo>
                  <a:lnTo>
                    <a:pt x="21729" y="494385"/>
                  </a:lnTo>
                  <a:lnTo>
                    <a:pt x="19265" y="493115"/>
                  </a:lnTo>
                  <a:lnTo>
                    <a:pt x="22364" y="488035"/>
                  </a:lnTo>
                  <a:lnTo>
                    <a:pt x="20383" y="485495"/>
                  </a:lnTo>
                  <a:lnTo>
                    <a:pt x="21145" y="485495"/>
                  </a:lnTo>
                  <a:lnTo>
                    <a:pt x="21920" y="484225"/>
                  </a:lnTo>
                  <a:lnTo>
                    <a:pt x="23533" y="484225"/>
                  </a:lnTo>
                  <a:lnTo>
                    <a:pt x="24676" y="482955"/>
                  </a:lnTo>
                  <a:lnTo>
                    <a:pt x="20789" y="481685"/>
                  </a:lnTo>
                  <a:lnTo>
                    <a:pt x="20853" y="477875"/>
                  </a:lnTo>
                  <a:lnTo>
                    <a:pt x="18948" y="475335"/>
                  </a:lnTo>
                  <a:lnTo>
                    <a:pt x="23520" y="474065"/>
                  </a:lnTo>
                  <a:lnTo>
                    <a:pt x="22237" y="474065"/>
                  </a:lnTo>
                  <a:lnTo>
                    <a:pt x="25171" y="472795"/>
                  </a:lnTo>
                  <a:lnTo>
                    <a:pt x="27444" y="472795"/>
                  </a:lnTo>
                  <a:lnTo>
                    <a:pt x="22618" y="470255"/>
                  </a:lnTo>
                  <a:lnTo>
                    <a:pt x="27152" y="470255"/>
                  </a:lnTo>
                  <a:lnTo>
                    <a:pt x="24625" y="467715"/>
                  </a:lnTo>
                  <a:lnTo>
                    <a:pt x="27889" y="465175"/>
                  </a:lnTo>
                  <a:lnTo>
                    <a:pt x="29438" y="467715"/>
                  </a:lnTo>
                  <a:lnTo>
                    <a:pt x="28867" y="465175"/>
                  </a:lnTo>
                  <a:lnTo>
                    <a:pt x="30810" y="463905"/>
                  </a:lnTo>
                  <a:lnTo>
                    <a:pt x="28549" y="463905"/>
                  </a:lnTo>
                  <a:lnTo>
                    <a:pt x="26619" y="462635"/>
                  </a:lnTo>
                  <a:lnTo>
                    <a:pt x="26708" y="458825"/>
                  </a:lnTo>
                  <a:lnTo>
                    <a:pt x="29870" y="461365"/>
                  </a:lnTo>
                  <a:lnTo>
                    <a:pt x="32131" y="461365"/>
                  </a:lnTo>
                  <a:lnTo>
                    <a:pt x="31826" y="458825"/>
                  </a:lnTo>
                  <a:lnTo>
                    <a:pt x="29133" y="456285"/>
                  </a:lnTo>
                  <a:lnTo>
                    <a:pt x="29857" y="453745"/>
                  </a:lnTo>
                  <a:lnTo>
                    <a:pt x="31470" y="453745"/>
                  </a:lnTo>
                  <a:lnTo>
                    <a:pt x="29387" y="451205"/>
                  </a:lnTo>
                  <a:lnTo>
                    <a:pt x="33845" y="447395"/>
                  </a:lnTo>
                  <a:lnTo>
                    <a:pt x="31178" y="442315"/>
                  </a:lnTo>
                  <a:lnTo>
                    <a:pt x="28333" y="442315"/>
                  </a:lnTo>
                  <a:lnTo>
                    <a:pt x="27051" y="441045"/>
                  </a:lnTo>
                  <a:lnTo>
                    <a:pt x="27470" y="439775"/>
                  </a:lnTo>
                  <a:lnTo>
                    <a:pt x="25641" y="438505"/>
                  </a:lnTo>
                  <a:lnTo>
                    <a:pt x="27838" y="438505"/>
                  </a:lnTo>
                  <a:lnTo>
                    <a:pt x="28790" y="439775"/>
                  </a:lnTo>
                  <a:lnTo>
                    <a:pt x="29387" y="439775"/>
                  </a:lnTo>
                  <a:lnTo>
                    <a:pt x="28867" y="438505"/>
                  </a:lnTo>
                  <a:lnTo>
                    <a:pt x="31775" y="438505"/>
                  </a:lnTo>
                  <a:lnTo>
                    <a:pt x="31356" y="437235"/>
                  </a:lnTo>
                  <a:lnTo>
                    <a:pt x="35179" y="435965"/>
                  </a:lnTo>
                  <a:lnTo>
                    <a:pt x="32715" y="438505"/>
                  </a:lnTo>
                  <a:lnTo>
                    <a:pt x="31775" y="438505"/>
                  </a:lnTo>
                  <a:lnTo>
                    <a:pt x="31800" y="439216"/>
                  </a:lnTo>
                  <a:lnTo>
                    <a:pt x="32753" y="438505"/>
                  </a:lnTo>
                  <a:lnTo>
                    <a:pt x="38900" y="438505"/>
                  </a:lnTo>
                  <a:lnTo>
                    <a:pt x="31889" y="440956"/>
                  </a:lnTo>
                  <a:lnTo>
                    <a:pt x="31800" y="439216"/>
                  </a:lnTo>
                  <a:lnTo>
                    <a:pt x="29349" y="441045"/>
                  </a:lnTo>
                  <a:lnTo>
                    <a:pt x="31635" y="441045"/>
                  </a:lnTo>
                  <a:lnTo>
                    <a:pt x="31902" y="441045"/>
                  </a:lnTo>
                  <a:lnTo>
                    <a:pt x="38112" y="439775"/>
                  </a:lnTo>
                  <a:lnTo>
                    <a:pt x="40614" y="435965"/>
                  </a:lnTo>
                  <a:lnTo>
                    <a:pt x="38087" y="434695"/>
                  </a:lnTo>
                  <a:lnTo>
                    <a:pt x="39903" y="432155"/>
                  </a:lnTo>
                  <a:lnTo>
                    <a:pt x="40817" y="430885"/>
                  </a:lnTo>
                  <a:lnTo>
                    <a:pt x="40081" y="429615"/>
                  </a:lnTo>
                  <a:lnTo>
                    <a:pt x="39357" y="428345"/>
                  </a:lnTo>
                  <a:lnTo>
                    <a:pt x="37934" y="429615"/>
                  </a:lnTo>
                  <a:lnTo>
                    <a:pt x="36487" y="428345"/>
                  </a:lnTo>
                  <a:lnTo>
                    <a:pt x="36347" y="427075"/>
                  </a:lnTo>
                  <a:lnTo>
                    <a:pt x="35636" y="420725"/>
                  </a:lnTo>
                  <a:lnTo>
                    <a:pt x="46774" y="425805"/>
                  </a:lnTo>
                  <a:lnTo>
                    <a:pt x="44678" y="420725"/>
                  </a:lnTo>
                  <a:lnTo>
                    <a:pt x="44145" y="419455"/>
                  </a:lnTo>
                  <a:lnTo>
                    <a:pt x="42405" y="418185"/>
                  </a:lnTo>
                  <a:lnTo>
                    <a:pt x="38404" y="415645"/>
                  </a:lnTo>
                  <a:lnTo>
                    <a:pt x="41910" y="413105"/>
                  </a:lnTo>
                  <a:lnTo>
                    <a:pt x="45199" y="415645"/>
                  </a:lnTo>
                  <a:lnTo>
                    <a:pt x="46583" y="413105"/>
                  </a:lnTo>
                  <a:lnTo>
                    <a:pt x="47269" y="411835"/>
                  </a:lnTo>
                  <a:lnTo>
                    <a:pt x="45186" y="411441"/>
                  </a:lnTo>
                  <a:lnTo>
                    <a:pt x="40728" y="410565"/>
                  </a:lnTo>
                  <a:lnTo>
                    <a:pt x="44932" y="408152"/>
                  </a:lnTo>
                  <a:lnTo>
                    <a:pt x="44424" y="408025"/>
                  </a:lnTo>
                  <a:lnTo>
                    <a:pt x="45377" y="405485"/>
                  </a:lnTo>
                  <a:lnTo>
                    <a:pt x="48869" y="406755"/>
                  </a:lnTo>
                  <a:lnTo>
                    <a:pt x="49225" y="405485"/>
                  </a:lnTo>
                  <a:lnTo>
                    <a:pt x="50317" y="401675"/>
                  </a:lnTo>
                  <a:close/>
                </a:path>
                <a:path w="734694" h="675005">
                  <a:moveTo>
                    <a:pt x="50736" y="354685"/>
                  </a:moveTo>
                  <a:lnTo>
                    <a:pt x="49517" y="354685"/>
                  </a:lnTo>
                  <a:lnTo>
                    <a:pt x="49987" y="355041"/>
                  </a:lnTo>
                  <a:lnTo>
                    <a:pt x="50736" y="354685"/>
                  </a:lnTo>
                  <a:close/>
                </a:path>
                <a:path w="734694" h="675005">
                  <a:moveTo>
                    <a:pt x="51028" y="660831"/>
                  </a:moveTo>
                  <a:lnTo>
                    <a:pt x="49809" y="658291"/>
                  </a:lnTo>
                  <a:lnTo>
                    <a:pt x="48107" y="659561"/>
                  </a:lnTo>
                  <a:lnTo>
                    <a:pt x="48983" y="662101"/>
                  </a:lnTo>
                  <a:lnTo>
                    <a:pt x="51028" y="660831"/>
                  </a:lnTo>
                  <a:close/>
                </a:path>
                <a:path w="734694" h="675005">
                  <a:moveTo>
                    <a:pt x="51727" y="657021"/>
                  </a:moveTo>
                  <a:lnTo>
                    <a:pt x="51587" y="655751"/>
                  </a:lnTo>
                  <a:lnTo>
                    <a:pt x="51447" y="655751"/>
                  </a:lnTo>
                  <a:lnTo>
                    <a:pt x="51727" y="657021"/>
                  </a:lnTo>
                  <a:close/>
                </a:path>
                <a:path w="734694" h="675005">
                  <a:moveTo>
                    <a:pt x="53301" y="651941"/>
                  </a:moveTo>
                  <a:lnTo>
                    <a:pt x="52336" y="650671"/>
                  </a:lnTo>
                  <a:lnTo>
                    <a:pt x="36906" y="650671"/>
                  </a:lnTo>
                  <a:lnTo>
                    <a:pt x="36525" y="650671"/>
                  </a:lnTo>
                  <a:lnTo>
                    <a:pt x="35115" y="651941"/>
                  </a:lnTo>
                  <a:lnTo>
                    <a:pt x="33566" y="650671"/>
                  </a:lnTo>
                  <a:lnTo>
                    <a:pt x="33642" y="658291"/>
                  </a:lnTo>
                  <a:lnTo>
                    <a:pt x="30581" y="662101"/>
                  </a:lnTo>
                  <a:lnTo>
                    <a:pt x="27927" y="654481"/>
                  </a:lnTo>
                  <a:lnTo>
                    <a:pt x="24765" y="660831"/>
                  </a:lnTo>
                  <a:lnTo>
                    <a:pt x="24282" y="663371"/>
                  </a:lnTo>
                  <a:lnTo>
                    <a:pt x="26162" y="668451"/>
                  </a:lnTo>
                  <a:lnTo>
                    <a:pt x="27584" y="668451"/>
                  </a:lnTo>
                  <a:lnTo>
                    <a:pt x="28079" y="667181"/>
                  </a:lnTo>
                  <a:lnTo>
                    <a:pt x="31178" y="667181"/>
                  </a:lnTo>
                  <a:lnTo>
                    <a:pt x="31000" y="669721"/>
                  </a:lnTo>
                  <a:lnTo>
                    <a:pt x="35318" y="672261"/>
                  </a:lnTo>
                  <a:lnTo>
                    <a:pt x="39179" y="674801"/>
                  </a:lnTo>
                  <a:lnTo>
                    <a:pt x="44653" y="672261"/>
                  </a:lnTo>
                  <a:lnTo>
                    <a:pt x="43561" y="667181"/>
                  </a:lnTo>
                  <a:lnTo>
                    <a:pt x="46240" y="667181"/>
                  </a:lnTo>
                  <a:lnTo>
                    <a:pt x="45008" y="669721"/>
                  </a:lnTo>
                  <a:lnTo>
                    <a:pt x="47840" y="668451"/>
                  </a:lnTo>
                  <a:lnTo>
                    <a:pt x="46520" y="667181"/>
                  </a:lnTo>
                  <a:lnTo>
                    <a:pt x="45834" y="665911"/>
                  </a:lnTo>
                  <a:lnTo>
                    <a:pt x="48158" y="665911"/>
                  </a:lnTo>
                  <a:lnTo>
                    <a:pt x="48907" y="664641"/>
                  </a:lnTo>
                  <a:lnTo>
                    <a:pt x="47586" y="662101"/>
                  </a:lnTo>
                  <a:lnTo>
                    <a:pt x="46913" y="660831"/>
                  </a:lnTo>
                  <a:lnTo>
                    <a:pt x="46774" y="660552"/>
                  </a:lnTo>
                  <a:lnTo>
                    <a:pt x="46405" y="660831"/>
                  </a:lnTo>
                  <a:lnTo>
                    <a:pt x="46393" y="659815"/>
                  </a:lnTo>
                  <a:lnTo>
                    <a:pt x="46253" y="659561"/>
                  </a:lnTo>
                  <a:lnTo>
                    <a:pt x="46380" y="659561"/>
                  </a:lnTo>
                  <a:lnTo>
                    <a:pt x="46355" y="657021"/>
                  </a:lnTo>
                  <a:lnTo>
                    <a:pt x="49161" y="657021"/>
                  </a:lnTo>
                  <a:lnTo>
                    <a:pt x="50571" y="658291"/>
                  </a:lnTo>
                  <a:lnTo>
                    <a:pt x="50304" y="657021"/>
                  </a:lnTo>
                  <a:lnTo>
                    <a:pt x="49771" y="654481"/>
                  </a:lnTo>
                  <a:lnTo>
                    <a:pt x="51041" y="655751"/>
                  </a:lnTo>
                  <a:lnTo>
                    <a:pt x="51447" y="655751"/>
                  </a:lnTo>
                  <a:lnTo>
                    <a:pt x="51168" y="654481"/>
                  </a:lnTo>
                  <a:lnTo>
                    <a:pt x="53301" y="651941"/>
                  </a:lnTo>
                  <a:close/>
                </a:path>
                <a:path w="734694" h="675005">
                  <a:moveTo>
                    <a:pt x="58064" y="645414"/>
                  </a:moveTo>
                  <a:lnTo>
                    <a:pt x="57873" y="645325"/>
                  </a:lnTo>
                  <a:lnTo>
                    <a:pt x="57746" y="645261"/>
                  </a:lnTo>
                  <a:lnTo>
                    <a:pt x="57594" y="645198"/>
                  </a:lnTo>
                  <a:lnTo>
                    <a:pt x="57797" y="645464"/>
                  </a:lnTo>
                  <a:lnTo>
                    <a:pt x="57962" y="645604"/>
                  </a:lnTo>
                  <a:lnTo>
                    <a:pt x="58064" y="645414"/>
                  </a:lnTo>
                  <a:close/>
                </a:path>
                <a:path w="734694" h="675005">
                  <a:moveTo>
                    <a:pt x="66128" y="373735"/>
                  </a:moveTo>
                  <a:lnTo>
                    <a:pt x="65570" y="372465"/>
                  </a:lnTo>
                  <a:lnTo>
                    <a:pt x="64465" y="369925"/>
                  </a:lnTo>
                  <a:lnTo>
                    <a:pt x="64770" y="369925"/>
                  </a:lnTo>
                  <a:lnTo>
                    <a:pt x="64503" y="368655"/>
                  </a:lnTo>
                  <a:lnTo>
                    <a:pt x="53467" y="368655"/>
                  </a:lnTo>
                  <a:lnTo>
                    <a:pt x="53467" y="383895"/>
                  </a:lnTo>
                  <a:lnTo>
                    <a:pt x="52997" y="385165"/>
                  </a:lnTo>
                  <a:lnTo>
                    <a:pt x="52184" y="386435"/>
                  </a:lnTo>
                  <a:lnTo>
                    <a:pt x="51104" y="386435"/>
                  </a:lnTo>
                  <a:lnTo>
                    <a:pt x="50888" y="386435"/>
                  </a:lnTo>
                  <a:lnTo>
                    <a:pt x="50888" y="390245"/>
                  </a:lnTo>
                  <a:lnTo>
                    <a:pt x="50393" y="391515"/>
                  </a:lnTo>
                  <a:lnTo>
                    <a:pt x="50838" y="390245"/>
                  </a:lnTo>
                  <a:lnTo>
                    <a:pt x="50888" y="386435"/>
                  </a:lnTo>
                  <a:lnTo>
                    <a:pt x="50317" y="386435"/>
                  </a:lnTo>
                  <a:lnTo>
                    <a:pt x="50634" y="385165"/>
                  </a:lnTo>
                  <a:lnTo>
                    <a:pt x="51104" y="386435"/>
                  </a:lnTo>
                  <a:lnTo>
                    <a:pt x="52235" y="385165"/>
                  </a:lnTo>
                  <a:lnTo>
                    <a:pt x="53467" y="383895"/>
                  </a:lnTo>
                  <a:lnTo>
                    <a:pt x="53467" y="368655"/>
                  </a:lnTo>
                  <a:lnTo>
                    <a:pt x="45707" y="368655"/>
                  </a:lnTo>
                  <a:lnTo>
                    <a:pt x="44399" y="368655"/>
                  </a:lnTo>
                  <a:lnTo>
                    <a:pt x="45618" y="371195"/>
                  </a:lnTo>
                  <a:lnTo>
                    <a:pt x="44170" y="372465"/>
                  </a:lnTo>
                  <a:lnTo>
                    <a:pt x="43167" y="372465"/>
                  </a:lnTo>
                  <a:lnTo>
                    <a:pt x="42748" y="371195"/>
                  </a:lnTo>
                  <a:lnTo>
                    <a:pt x="38785" y="373735"/>
                  </a:lnTo>
                  <a:lnTo>
                    <a:pt x="39433" y="374624"/>
                  </a:lnTo>
                  <a:lnTo>
                    <a:pt x="40017" y="373735"/>
                  </a:lnTo>
                  <a:lnTo>
                    <a:pt x="40043" y="375005"/>
                  </a:lnTo>
                  <a:lnTo>
                    <a:pt x="39509" y="374726"/>
                  </a:lnTo>
                  <a:lnTo>
                    <a:pt x="42481" y="378815"/>
                  </a:lnTo>
                  <a:lnTo>
                    <a:pt x="38519" y="381355"/>
                  </a:lnTo>
                  <a:lnTo>
                    <a:pt x="37630" y="380085"/>
                  </a:lnTo>
                  <a:lnTo>
                    <a:pt x="36703" y="380085"/>
                  </a:lnTo>
                  <a:lnTo>
                    <a:pt x="38315" y="376275"/>
                  </a:lnTo>
                  <a:lnTo>
                    <a:pt x="39357" y="374726"/>
                  </a:lnTo>
                  <a:lnTo>
                    <a:pt x="37604" y="373735"/>
                  </a:lnTo>
                  <a:lnTo>
                    <a:pt x="35750" y="376275"/>
                  </a:lnTo>
                  <a:lnTo>
                    <a:pt x="33502" y="372465"/>
                  </a:lnTo>
                  <a:lnTo>
                    <a:pt x="34137" y="375005"/>
                  </a:lnTo>
                  <a:lnTo>
                    <a:pt x="36385" y="381355"/>
                  </a:lnTo>
                  <a:lnTo>
                    <a:pt x="33985" y="383895"/>
                  </a:lnTo>
                  <a:lnTo>
                    <a:pt x="32283" y="383895"/>
                  </a:lnTo>
                  <a:lnTo>
                    <a:pt x="32245" y="385165"/>
                  </a:lnTo>
                  <a:lnTo>
                    <a:pt x="32410" y="385165"/>
                  </a:lnTo>
                  <a:lnTo>
                    <a:pt x="31940" y="385902"/>
                  </a:lnTo>
                  <a:lnTo>
                    <a:pt x="31940" y="391515"/>
                  </a:lnTo>
                  <a:lnTo>
                    <a:pt x="31940" y="385902"/>
                  </a:lnTo>
                  <a:lnTo>
                    <a:pt x="31597" y="386435"/>
                  </a:lnTo>
                  <a:lnTo>
                    <a:pt x="31051" y="386435"/>
                  </a:lnTo>
                  <a:lnTo>
                    <a:pt x="30632" y="387705"/>
                  </a:lnTo>
                  <a:lnTo>
                    <a:pt x="30302" y="387515"/>
                  </a:lnTo>
                  <a:lnTo>
                    <a:pt x="30302" y="387705"/>
                  </a:lnTo>
                  <a:lnTo>
                    <a:pt x="30073" y="389902"/>
                  </a:lnTo>
                  <a:lnTo>
                    <a:pt x="29400" y="388975"/>
                  </a:lnTo>
                  <a:lnTo>
                    <a:pt x="29133" y="388975"/>
                  </a:lnTo>
                  <a:lnTo>
                    <a:pt x="29171" y="387705"/>
                  </a:lnTo>
                  <a:lnTo>
                    <a:pt x="30302" y="387705"/>
                  </a:lnTo>
                  <a:lnTo>
                    <a:pt x="30302" y="387515"/>
                  </a:lnTo>
                  <a:lnTo>
                    <a:pt x="28435" y="386435"/>
                  </a:lnTo>
                  <a:lnTo>
                    <a:pt x="28028" y="390245"/>
                  </a:lnTo>
                  <a:lnTo>
                    <a:pt x="27279" y="391515"/>
                  </a:lnTo>
                  <a:lnTo>
                    <a:pt x="30035" y="392785"/>
                  </a:lnTo>
                  <a:lnTo>
                    <a:pt x="28752" y="394055"/>
                  </a:lnTo>
                  <a:lnTo>
                    <a:pt x="31483" y="394055"/>
                  </a:lnTo>
                  <a:lnTo>
                    <a:pt x="31584" y="392785"/>
                  </a:lnTo>
                  <a:lnTo>
                    <a:pt x="31902" y="392785"/>
                  </a:lnTo>
                  <a:lnTo>
                    <a:pt x="31902" y="391845"/>
                  </a:lnTo>
                  <a:lnTo>
                    <a:pt x="31927" y="392137"/>
                  </a:lnTo>
                  <a:lnTo>
                    <a:pt x="32245" y="392049"/>
                  </a:lnTo>
                  <a:lnTo>
                    <a:pt x="32537" y="391934"/>
                  </a:lnTo>
                  <a:lnTo>
                    <a:pt x="32778" y="391820"/>
                  </a:lnTo>
                  <a:lnTo>
                    <a:pt x="32194" y="391223"/>
                  </a:lnTo>
                  <a:lnTo>
                    <a:pt x="32562" y="390245"/>
                  </a:lnTo>
                  <a:lnTo>
                    <a:pt x="33502" y="387705"/>
                  </a:lnTo>
                  <a:lnTo>
                    <a:pt x="34366" y="390245"/>
                  </a:lnTo>
                  <a:lnTo>
                    <a:pt x="35001" y="391515"/>
                  </a:lnTo>
                  <a:lnTo>
                    <a:pt x="32791" y="392785"/>
                  </a:lnTo>
                  <a:lnTo>
                    <a:pt x="35623" y="395325"/>
                  </a:lnTo>
                  <a:lnTo>
                    <a:pt x="36245" y="396595"/>
                  </a:lnTo>
                  <a:lnTo>
                    <a:pt x="31597" y="396595"/>
                  </a:lnTo>
                  <a:lnTo>
                    <a:pt x="29083" y="399135"/>
                  </a:lnTo>
                  <a:lnTo>
                    <a:pt x="50215" y="399135"/>
                  </a:lnTo>
                  <a:lnTo>
                    <a:pt x="50126" y="396595"/>
                  </a:lnTo>
                  <a:lnTo>
                    <a:pt x="51409" y="391515"/>
                  </a:lnTo>
                  <a:lnTo>
                    <a:pt x="51727" y="390245"/>
                  </a:lnTo>
                  <a:lnTo>
                    <a:pt x="52578" y="391515"/>
                  </a:lnTo>
                  <a:lnTo>
                    <a:pt x="53225" y="392785"/>
                  </a:lnTo>
                  <a:lnTo>
                    <a:pt x="54724" y="391515"/>
                  </a:lnTo>
                  <a:lnTo>
                    <a:pt x="54927" y="390245"/>
                  </a:lnTo>
                  <a:lnTo>
                    <a:pt x="55714" y="385165"/>
                  </a:lnTo>
                  <a:lnTo>
                    <a:pt x="59143" y="381355"/>
                  </a:lnTo>
                  <a:lnTo>
                    <a:pt x="61429" y="378815"/>
                  </a:lnTo>
                  <a:lnTo>
                    <a:pt x="64947" y="375005"/>
                  </a:lnTo>
                  <a:lnTo>
                    <a:pt x="66128" y="373735"/>
                  </a:lnTo>
                  <a:close/>
                </a:path>
                <a:path w="734694" h="675005">
                  <a:moveTo>
                    <a:pt x="66167" y="624001"/>
                  </a:moveTo>
                  <a:lnTo>
                    <a:pt x="66040" y="623773"/>
                  </a:lnTo>
                  <a:lnTo>
                    <a:pt x="65786" y="624001"/>
                  </a:lnTo>
                  <a:lnTo>
                    <a:pt x="66167" y="624001"/>
                  </a:lnTo>
                  <a:close/>
                </a:path>
                <a:path w="734694" h="675005">
                  <a:moveTo>
                    <a:pt x="67716" y="355955"/>
                  </a:moveTo>
                  <a:lnTo>
                    <a:pt x="51219" y="355955"/>
                  </a:lnTo>
                  <a:lnTo>
                    <a:pt x="48031" y="355955"/>
                  </a:lnTo>
                  <a:lnTo>
                    <a:pt x="52184" y="357225"/>
                  </a:lnTo>
                  <a:lnTo>
                    <a:pt x="49237" y="359765"/>
                  </a:lnTo>
                  <a:lnTo>
                    <a:pt x="48145" y="358495"/>
                  </a:lnTo>
                  <a:lnTo>
                    <a:pt x="46634" y="361035"/>
                  </a:lnTo>
                  <a:lnTo>
                    <a:pt x="47637" y="361035"/>
                  </a:lnTo>
                  <a:lnTo>
                    <a:pt x="48856" y="363575"/>
                  </a:lnTo>
                  <a:lnTo>
                    <a:pt x="49072" y="364845"/>
                  </a:lnTo>
                  <a:lnTo>
                    <a:pt x="46824" y="367385"/>
                  </a:lnTo>
                  <a:lnTo>
                    <a:pt x="64236" y="367385"/>
                  </a:lnTo>
                  <a:lnTo>
                    <a:pt x="64681" y="366115"/>
                  </a:lnTo>
                  <a:lnTo>
                    <a:pt x="66649" y="367385"/>
                  </a:lnTo>
                  <a:lnTo>
                    <a:pt x="67081" y="368655"/>
                  </a:lnTo>
                  <a:lnTo>
                    <a:pt x="66890" y="366115"/>
                  </a:lnTo>
                  <a:lnTo>
                    <a:pt x="66598" y="362305"/>
                  </a:lnTo>
                  <a:lnTo>
                    <a:pt x="67043" y="359765"/>
                  </a:lnTo>
                  <a:lnTo>
                    <a:pt x="67716" y="355955"/>
                  </a:lnTo>
                  <a:close/>
                </a:path>
                <a:path w="734694" h="675005">
                  <a:moveTo>
                    <a:pt x="68618" y="368655"/>
                  </a:moveTo>
                  <a:lnTo>
                    <a:pt x="64770" y="369925"/>
                  </a:lnTo>
                  <a:lnTo>
                    <a:pt x="66446" y="369925"/>
                  </a:lnTo>
                  <a:lnTo>
                    <a:pt x="68618" y="368655"/>
                  </a:lnTo>
                  <a:close/>
                </a:path>
                <a:path w="734694" h="675005">
                  <a:moveTo>
                    <a:pt x="73748" y="617651"/>
                  </a:moveTo>
                  <a:lnTo>
                    <a:pt x="70700" y="616381"/>
                  </a:lnTo>
                  <a:lnTo>
                    <a:pt x="73202" y="611301"/>
                  </a:lnTo>
                  <a:lnTo>
                    <a:pt x="71386" y="611301"/>
                  </a:lnTo>
                  <a:lnTo>
                    <a:pt x="69900" y="616381"/>
                  </a:lnTo>
                  <a:lnTo>
                    <a:pt x="73748" y="617651"/>
                  </a:lnTo>
                  <a:close/>
                </a:path>
                <a:path w="734694" h="675005">
                  <a:moveTo>
                    <a:pt x="78359" y="339445"/>
                  </a:moveTo>
                  <a:lnTo>
                    <a:pt x="55384" y="339445"/>
                  </a:lnTo>
                  <a:lnTo>
                    <a:pt x="51930" y="339445"/>
                  </a:lnTo>
                  <a:lnTo>
                    <a:pt x="52171" y="344525"/>
                  </a:lnTo>
                  <a:lnTo>
                    <a:pt x="52235" y="348335"/>
                  </a:lnTo>
                  <a:lnTo>
                    <a:pt x="49872" y="347065"/>
                  </a:lnTo>
                  <a:lnTo>
                    <a:pt x="51930" y="350875"/>
                  </a:lnTo>
                  <a:lnTo>
                    <a:pt x="52793" y="350875"/>
                  </a:lnTo>
                  <a:lnTo>
                    <a:pt x="51955" y="354685"/>
                  </a:lnTo>
                  <a:lnTo>
                    <a:pt x="51739" y="355041"/>
                  </a:lnTo>
                  <a:lnTo>
                    <a:pt x="67868" y="355041"/>
                  </a:lnTo>
                  <a:lnTo>
                    <a:pt x="68160" y="353415"/>
                  </a:lnTo>
                  <a:lnTo>
                    <a:pt x="73291" y="350875"/>
                  </a:lnTo>
                  <a:lnTo>
                    <a:pt x="73660" y="352145"/>
                  </a:lnTo>
                  <a:lnTo>
                    <a:pt x="76517" y="349605"/>
                  </a:lnTo>
                  <a:lnTo>
                    <a:pt x="74383" y="348335"/>
                  </a:lnTo>
                  <a:lnTo>
                    <a:pt x="70116" y="345795"/>
                  </a:lnTo>
                  <a:lnTo>
                    <a:pt x="74282" y="344525"/>
                  </a:lnTo>
                  <a:lnTo>
                    <a:pt x="74447" y="344525"/>
                  </a:lnTo>
                  <a:lnTo>
                    <a:pt x="78359" y="339445"/>
                  </a:lnTo>
                  <a:close/>
                </a:path>
                <a:path w="734694" h="675005">
                  <a:moveTo>
                    <a:pt x="81318" y="602411"/>
                  </a:moveTo>
                  <a:lnTo>
                    <a:pt x="81280" y="601141"/>
                  </a:lnTo>
                  <a:lnTo>
                    <a:pt x="79095" y="602411"/>
                  </a:lnTo>
                  <a:lnTo>
                    <a:pt x="81318" y="602411"/>
                  </a:lnTo>
                  <a:close/>
                </a:path>
                <a:path w="734694" h="675005">
                  <a:moveTo>
                    <a:pt x="83185" y="602411"/>
                  </a:moveTo>
                  <a:lnTo>
                    <a:pt x="81318" y="602411"/>
                  </a:lnTo>
                  <a:lnTo>
                    <a:pt x="81394" y="604951"/>
                  </a:lnTo>
                  <a:lnTo>
                    <a:pt x="83185" y="602411"/>
                  </a:lnTo>
                  <a:close/>
                </a:path>
                <a:path w="734694" h="675005">
                  <a:moveTo>
                    <a:pt x="88620" y="574471"/>
                  </a:moveTo>
                  <a:lnTo>
                    <a:pt x="87604" y="574471"/>
                  </a:lnTo>
                  <a:lnTo>
                    <a:pt x="87503" y="575195"/>
                  </a:lnTo>
                  <a:lnTo>
                    <a:pt x="88620" y="574471"/>
                  </a:lnTo>
                  <a:close/>
                </a:path>
                <a:path w="734694" h="675005">
                  <a:moveTo>
                    <a:pt x="90030" y="579132"/>
                  </a:moveTo>
                  <a:lnTo>
                    <a:pt x="89052" y="579196"/>
                  </a:lnTo>
                  <a:lnTo>
                    <a:pt x="88099" y="579043"/>
                  </a:lnTo>
                  <a:lnTo>
                    <a:pt x="87198" y="578840"/>
                  </a:lnTo>
                  <a:lnTo>
                    <a:pt x="89192" y="579513"/>
                  </a:lnTo>
                  <a:lnTo>
                    <a:pt x="88176" y="583031"/>
                  </a:lnTo>
                  <a:lnTo>
                    <a:pt x="90030" y="579132"/>
                  </a:lnTo>
                  <a:close/>
                </a:path>
                <a:path w="734694" h="675005">
                  <a:moveTo>
                    <a:pt x="90373" y="276809"/>
                  </a:moveTo>
                  <a:lnTo>
                    <a:pt x="90258" y="275056"/>
                  </a:lnTo>
                  <a:lnTo>
                    <a:pt x="89535" y="277710"/>
                  </a:lnTo>
                  <a:lnTo>
                    <a:pt x="90373" y="276809"/>
                  </a:lnTo>
                  <a:close/>
                </a:path>
                <a:path w="734694" h="675005">
                  <a:moveTo>
                    <a:pt x="100431" y="262153"/>
                  </a:moveTo>
                  <a:lnTo>
                    <a:pt x="100330" y="261975"/>
                  </a:lnTo>
                  <a:lnTo>
                    <a:pt x="99009" y="263245"/>
                  </a:lnTo>
                  <a:lnTo>
                    <a:pt x="100431" y="262153"/>
                  </a:lnTo>
                  <a:close/>
                </a:path>
                <a:path w="734694" h="675005">
                  <a:moveTo>
                    <a:pt x="102476" y="306362"/>
                  </a:moveTo>
                  <a:lnTo>
                    <a:pt x="101854" y="305968"/>
                  </a:lnTo>
                  <a:lnTo>
                    <a:pt x="102082" y="306806"/>
                  </a:lnTo>
                  <a:lnTo>
                    <a:pt x="102476" y="306362"/>
                  </a:lnTo>
                  <a:close/>
                </a:path>
                <a:path w="734694" h="675005">
                  <a:moveTo>
                    <a:pt x="105397" y="299745"/>
                  </a:moveTo>
                  <a:lnTo>
                    <a:pt x="105232" y="299377"/>
                  </a:lnTo>
                  <a:lnTo>
                    <a:pt x="105079" y="300266"/>
                  </a:lnTo>
                  <a:lnTo>
                    <a:pt x="105308" y="300037"/>
                  </a:lnTo>
                  <a:lnTo>
                    <a:pt x="105397" y="299745"/>
                  </a:lnTo>
                  <a:close/>
                </a:path>
                <a:path w="734694" h="675005">
                  <a:moveTo>
                    <a:pt x="108331" y="545261"/>
                  </a:moveTo>
                  <a:lnTo>
                    <a:pt x="107454" y="543991"/>
                  </a:lnTo>
                  <a:lnTo>
                    <a:pt x="107264" y="544131"/>
                  </a:lnTo>
                  <a:lnTo>
                    <a:pt x="106654" y="545261"/>
                  </a:lnTo>
                  <a:lnTo>
                    <a:pt x="108077" y="545604"/>
                  </a:lnTo>
                  <a:lnTo>
                    <a:pt x="108331" y="545261"/>
                  </a:lnTo>
                  <a:close/>
                </a:path>
                <a:path w="734694" h="675005">
                  <a:moveTo>
                    <a:pt x="111848" y="546531"/>
                  </a:moveTo>
                  <a:lnTo>
                    <a:pt x="108077" y="545604"/>
                  </a:lnTo>
                  <a:lnTo>
                    <a:pt x="106527" y="547801"/>
                  </a:lnTo>
                  <a:lnTo>
                    <a:pt x="107327" y="547801"/>
                  </a:lnTo>
                  <a:lnTo>
                    <a:pt x="111848" y="546531"/>
                  </a:lnTo>
                  <a:close/>
                </a:path>
                <a:path w="734694" h="675005">
                  <a:moveTo>
                    <a:pt x="112839" y="289915"/>
                  </a:moveTo>
                  <a:lnTo>
                    <a:pt x="112344" y="289267"/>
                  </a:lnTo>
                  <a:lnTo>
                    <a:pt x="112496" y="291160"/>
                  </a:lnTo>
                  <a:lnTo>
                    <a:pt x="112839" y="289915"/>
                  </a:lnTo>
                  <a:close/>
                </a:path>
                <a:path w="734694" h="675005">
                  <a:moveTo>
                    <a:pt x="128498" y="264515"/>
                  </a:moveTo>
                  <a:lnTo>
                    <a:pt x="127596" y="263791"/>
                  </a:lnTo>
                  <a:lnTo>
                    <a:pt x="127889" y="265785"/>
                  </a:lnTo>
                  <a:lnTo>
                    <a:pt x="128498" y="264515"/>
                  </a:lnTo>
                  <a:close/>
                </a:path>
                <a:path w="734694" h="675005">
                  <a:moveTo>
                    <a:pt x="130086" y="265785"/>
                  </a:moveTo>
                  <a:lnTo>
                    <a:pt x="129133" y="263245"/>
                  </a:lnTo>
                  <a:lnTo>
                    <a:pt x="128511" y="264528"/>
                  </a:lnTo>
                  <a:lnTo>
                    <a:pt x="130086" y="265785"/>
                  </a:lnTo>
                  <a:close/>
                </a:path>
                <a:path w="734694" h="675005">
                  <a:moveTo>
                    <a:pt x="133057" y="463981"/>
                  </a:moveTo>
                  <a:lnTo>
                    <a:pt x="132626" y="463981"/>
                  </a:lnTo>
                  <a:lnTo>
                    <a:pt x="132816" y="464159"/>
                  </a:lnTo>
                  <a:lnTo>
                    <a:pt x="133057" y="463981"/>
                  </a:lnTo>
                  <a:close/>
                </a:path>
                <a:path w="734694" h="675005">
                  <a:moveTo>
                    <a:pt x="138315" y="505891"/>
                  </a:moveTo>
                  <a:lnTo>
                    <a:pt x="135636" y="505891"/>
                  </a:lnTo>
                  <a:lnTo>
                    <a:pt x="135724" y="507161"/>
                  </a:lnTo>
                  <a:lnTo>
                    <a:pt x="138315" y="505891"/>
                  </a:lnTo>
                  <a:close/>
                </a:path>
                <a:path w="734694" h="675005">
                  <a:moveTo>
                    <a:pt x="153174" y="474141"/>
                  </a:moveTo>
                  <a:lnTo>
                    <a:pt x="129641" y="474141"/>
                  </a:lnTo>
                  <a:lnTo>
                    <a:pt x="126111" y="474141"/>
                  </a:lnTo>
                  <a:lnTo>
                    <a:pt x="125603" y="479221"/>
                  </a:lnTo>
                  <a:lnTo>
                    <a:pt x="125107" y="483031"/>
                  </a:lnTo>
                  <a:lnTo>
                    <a:pt x="123012" y="480491"/>
                  </a:lnTo>
                  <a:lnTo>
                    <a:pt x="124447" y="485571"/>
                  </a:lnTo>
                  <a:lnTo>
                    <a:pt x="125234" y="485571"/>
                  </a:lnTo>
                  <a:lnTo>
                    <a:pt x="123812" y="489381"/>
                  </a:lnTo>
                  <a:lnTo>
                    <a:pt x="122948" y="490651"/>
                  </a:lnTo>
                  <a:lnTo>
                    <a:pt x="121412" y="489381"/>
                  </a:lnTo>
                  <a:lnTo>
                    <a:pt x="122732" y="488111"/>
                  </a:lnTo>
                  <a:lnTo>
                    <a:pt x="119672" y="490651"/>
                  </a:lnTo>
                  <a:lnTo>
                    <a:pt x="123621" y="491921"/>
                  </a:lnTo>
                  <a:lnTo>
                    <a:pt x="120154" y="494461"/>
                  </a:lnTo>
                  <a:lnTo>
                    <a:pt x="120091" y="494245"/>
                  </a:lnTo>
                  <a:lnTo>
                    <a:pt x="120091" y="519861"/>
                  </a:lnTo>
                  <a:lnTo>
                    <a:pt x="119532" y="521131"/>
                  </a:lnTo>
                  <a:lnTo>
                    <a:pt x="118948" y="522401"/>
                  </a:lnTo>
                  <a:lnTo>
                    <a:pt x="117411" y="522401"/>
                  </a:lnTo>
                  <a:lnTo>
                    <a:pt x="116624" y="521131"/>
                  </a:lnTo>
                  <a:lnTo>
                    <a:pt x="117055" y="521131"/>
                  </a:lnTo>
                  <a:lnTo>
                    <a:pt x="117411" y="522401"/>
                  </a:lnTo>
                  <a:lnTo>
                    <a:pt x="118795" y="521131"/>
                  </a:lnTo>
                  <a:lnTo>
                    <a:pt x="120091" y="519861"/>
                  </a:lnTo>
                  <a:lnTo>
                    <a:pt x="120091" y="494245"/>
                  </a:lnTo>
                  <a:lnTo>
                    <a:pt x="119418" y="491921"/>
                  </a:lnTo>
                  <a:lnTo>
                    <a:pt x="117373" y="494461"/>
                  </a:lnTo>
                  <a:lnTo>
                    <a:pt x="118364" y="494461"/>
                  </a:lnTo>
                  <a:lnTo>
                    <a:pt x="119138" y="497001"/>
                  </a:lnTo>
                  <a:lnTo>
                    <a:pt x="118960" y="499541"/>
                  </a:lnTo>
                  <a:lnTo>
                    <a:pt x="116408" y="501192"/>
                  </a:lnTo>
                  <a:lnTo>
                    <a:pt x="116408" y="526211"/>
                  </a:lnTo>
                  <a:lnTo>
                    <a:pt x="115620" y="527481"/>
                  </a:lnTo>
                  <a:lnTo>
                    <a:pt x="116357" y="526211"/>
                  </a:lnTo>
                  <a:lnTo>
                    <a:pt x="116408" y="501192"/>
                  </a:lnTo>
                  <a:lnTo>
                    <a:pt x="115023" y="502081"/>
                  </a:lnTo>
                  <a:lnTo>
                    <a:pt x="112534" y="500811"/>
                  </a:lnTo>
                  <a:lnTo>
                    <a:pt x="113639" y="502081"/>
                  </a:lnTo>
                  <a:lnTo>
                    <a:pt x="114427" y="504621"/>
                  </a:lnTo>
                  <a:lnTo>
                    <a:pt x="112699" y="505891"/>
                  </a:lnTo>
                  <a:lnTo>
                    <a:pt x="111709" y="505891"/>
                  </a:lnTo>
                  <a:lnTo>
                    <a:pt x="111544" y="504621"/>
                  </a:lnTo>
                  <a:lnTo>
                    <a:pt x="110083" y="505790"/>
                  </a:lnTo>
                  <a:lnTo>
                    <a:pt x="110083" y="513511"/>
                  </a:lnTo>
                  <a:lnTo>
                    <a:pt x="105664" y="514781"/>
                  </a:lnTo>
                  <a:lnTo>
                    <a:pt x="103873" y="514781"/>
                  </a:lnTo>
                  <a:lnTo>
                    <a:pt x="106197" y="510971"/>
                  </a:lnTo>
                  <a:lnTo>
                    <a:pt x="107162" y="509701"/>
                  </a:lnTo>
                  <a:lnTo>
                    <a:pt x="107391" y="509397"/>
                  </a:lnTo>
                  <a:lnTo>
                    <a:pt x="108140" y="508431"/>
                  </a:lnTo>
                  <a:lnTo>
                    <a:pt x="107391" y="509397"/>
                  </a:lnTo>
                  <a:lnTo>
                    <a:pt x="110083" y="513511"/>
                  </a:lnTo>
                  <a:lnTo>
                    <a:pt x="110083" y="505790"/>
                  </a:lnTo>
                  <a:lnTo>
                    <a:pt x="107340" y="507974"/>
                  </a:lnTo>
                  <a:lnTo>
                    <a:pt x="105905" y="507161"/>
                  </a:lnTo>
                  <a:lnTo>
                    <a:pt x="103670" y="509701"/>
                  </a:lnTo>
                  <a:lnTo>
                    <a:pt x="101993" y="505891"/>
                  </a:lnTo>
                  <a:lnTo>
                    <a:pt x="102222" y="508431"/>
                  </a:lnTo>
                  <a:lnTo>
                    <a:pt x="103441" y="514781"/>
                  </a:lnTo>
                  <a:lnTo>
                    <a:pt x="100596" y="517321"/>
                  </a:lnTo>
                  <a:lnTo>
                    <a:pt x="98856" y="517321"/>
                  </a:lnTo>
                  <a:lnTo>
                    <a:pt x="98691" y="518591"/>
                  </a:lnTo>
                  <a:lnTo>
                    <a:pt x="97790" y="519861"/>
                  </a:lnTo>
                  <a:lnTo>
                    <a:pt x="97167" y="519861"/>
                  </a:lnTo>
                  <a:lnTo>
                    <a:pt x="97167" y="525348"/>
                  </a:lnTo>
                  <a:lnTo>
                    <a:pt x="97129" y="524941"/>
                  </a:lnTo>
                  <a:lnTo>
                    <a:pt x="97167" y="525348"/>
                  </a:lnTo>
                  <a:lnTo>
                    <a:pt x="97167" y="519861"/>
                  </a:lnTo>
                  <a:lnTo>
                    <a:pt x="96570" y="521131"/>
                  </a:lnTo>
                  <a:lnTo>
                    <a:pt x="96342" y="521004"/>
                  </a:lnTo>
                  <a:lnTo>
                    <a:pt x="96342" y="521131"/>
                  </a:lnTo>
                  <a:lnTo>
                    <a:pt x="96100" y="522401"/>
                  </a:lnTo>
                  <a:lnTo>
                    <a:pt x="95846" y="522401"/>
                  </a:lnTo>
                  <a:lnTo>
                    <a:pt x="95580" y="523671"/>
                  </a:lnTo>
                  <a:lnTo>
                    <a:pt x="95402" y="523671"/>
                  </a:lnTo>
                  <a:lnTo>
                    <a:pt x="95021" y="522401"/>
                  </a:lnTo>
                  <a:lnTo>
                    <a:pt x="94805" y="522401"/>
                  </a:lnTo>
                  <a:lnTo>
                    <a:pt x="95046" y="521131"/>
                  </a:lnTo>
                  <a:lnTo>
                    <a:pt x="96342" y="521131"/>
                  </a:lnTo>
                  <a:lnTo>
                    <a:pt x="96342" y="521004"/>
                  </a:lnTo>
                  <a:lnTo>
                    <a:pt x="94475" y="519861"/>
                  </a:lnTo>
                  <a:lnTo>
                    <a:pt x="93446" y="523671"/>
                  </a:lnTo>
                  <a:lnTo>
                    <a:pt x="92443" y="524941"/>
                  </a:lnTo>
                  <a:lnTo>
                    <a:pt x="95021" y="526211"/>
                  </a:lnTo>
                  <a:lnTo>
                    <a:pt x="93433" y="528751"/>
                  </a:lnTo>
                  <a:lnTo>
                    <a:pt x="96608" y="527481"/>
                  </a:lnTo>
                  <a:lnTo>
                    <a:pt x="96481" y="527481"/>
                  </a:lnTo>
                  <a:lnTo>
                    <a:pt x="96989" y="526211"/>
                  </a:lnTo>
                  <a:lnTo>
                    <a:pt x="97180" y="526211"/>
                  </a:lnTo>
                  <a:lnTo>
                    <a:pt x="97307" y="526135"/>
                  </a:lnTo>
                  <a:lnTo>
                    <a:pt x="97574" y="526072"/>
                  </a:lnTo>
                  <a:lnTo>
                    <a:pt x="97840" y="525970"/>
                  </a:lnTo>
                  <a:lnTo>
                    <a:pt x="97586" y="525627"/>
                  </a:lnTo>
                  <a:lnTo>
                    <a:pt x="97967" y="524941"/>
                  </a:lnTo>
                  <a:lnTo>
                    <a:pt x="98679" y="523671"/>
                  </a:lnTo>
                  <a:lnTo>
                    <a:pt x="99377" y="522401"/>
                  </a:lnTo>
                  <a:lnTo>
                    <a:pt x="99923" y="523671"/>
                  </a:lnTo>
                  <a:lnTo>
                    <a:pt x="100241" y="526211"/>
                  </a:lnTo>
                  <a:lnTo>
                    <a:pt x="97840" y="526211"/>
                  </a:lnTo>
                  <a:lnTo>
                    <a:pt x="98983" y="528751"/>
                  </a:lnTo>
                  <a:lnTo>
                    <a:pt x="100126" y="530021"/>
                  </a:lnTo>
                  <a:lnTo>
                    <a:pt x="100622" y="531291"/>
                  </a:lnTo>
                  <a:lnTo>
                    <a:pt x="95885" y="531291"/>
                  </a:lnTo>
                  <a:lnTo>
                    <a:pt x="92303" y="533412"/>
                  </a:lnTo>
                  <a:lnTo>
                    <a:pt x="92303" y="569391"/>
                  </a:lnTo>
                  <a:lnTo>
                    <a:pt x="87541" y="574078"/>
                  </a:lnTo>
                  <a:lnTo>
                    <a:pt x="87414" y="573201"/>
                  </a:lnTo>
                  <a:lnTo>
                    <a:pt x="86829" y="569391"/>
                  </a:lnTo>
                  <a:lnTo>
                    <a:pt x="88950" y="568121"/>
                  </a:lnTo>
                  <a:lnTo>
                    <a:pt x="92303" y="569391"/>
                  </a:lnTo>
                  <a:lnTo>
                    <a:pt x="92303" y="533412"/>
                  </a:lnTo>
                  <a:lnTo>
                    <a:pt x="91579" y="533831"/>
                  </a:lnTo>
                  <a:lnTo>
                    <a:pt x="89090" y="532561"/>
                  </a:lnTo>
                  <a:lnTo>
                    <a:pt x="87718" y="538911"/>
                  </a:lnTo>
                  <a:lnTo>
                    <a:pt x="83464" y="543991"/>
                  </a:lnTo>
                  <a:lnTo>
                    <a:pt x="86487" y="550341"/>
                  </a:lnTo>
                  <a:lnTo>
                    <a:pt x="86309" y="551611"/>
                  </a:lnTo>
                  <a:lnTo>
                    <a:pt x="84213" y="550341"/>
                  </a:lnTo>
                  <a:lnTo>
                    <a:pt x="83146" y="550341"/>
                  </a:lnTo>
                  <a:lnTo>
                    <a:pt x="83756" y="549071"/>
                  </a:lnTo>
                  <a:lnTo>
                    <a:pt x="83312" y="547801"/>
                  </a:lnTo>
                  <a:lnTo>
                    <a:pt x="83083" y="550341"/>
                  </a:lnTo>
                  <a:lnTo>
                    <a:pt x="82969" y="551611"/>
                  </a:lnTo>
                  <a:lnTo>
                    <a:pt x="82092" y="552767"/>
                  </a:lnTo>
                  <a:lnTo>
                    <a:pt x="82092" y="559231"/>
                  </a:lnTo>
                  <a:lnTo>
                    <a:pt x="78625" y="560501"/>
                  </a:lnTo>
                  <a:lnTo>
                    <a:pt x="79590" y="557098"/>
                  </a:lnTo>
                  <a:lnTo>
                    <a:pt x="82092" y="559231"/>
                  </a:lnTo>
                  <a:lnTo>
                    <a:pt x="82092" y="552767"/>
                  </a:lnTo>
                  <a:lnTo>
                    <a:pt x="80060" y="555447"/>
                  </a:lnTo>
                  <a:lnTo>
                    <a:pt x="79121" y="556691"/>
                  </a:lnTo>
                  <a:lnTo>
                    <a:pt x="79438" y="556971"/>
                  </a:lnTo>
                  <a:lnTo>
                    <a:pt x="78003" y="560501"/>
                  </a:lnTo>
                  <a:lnTo>
                    <a:pt x="77304" y="559231"/>
                  </a:lnTo>
                  <a:lnTo>
                    <a:pt x="72885" y="564311"/>
                  </a:lnTo>
                  <a:lnTo>
                    <a:pt x="72275" y="571931"/>
                  </a:lnTo>
                  <a:lnTo>
                    <a:pt x="71272" y="578281"/>
                  </a:lnTo>
                  <a:lnTo>
                    <a:pt x="65697" y="584631"/>
                  </a:lnTo>
                  <a:lnTo>
                    <a:pt x="66890" y="583361"/>
                  </a:lnTo>
                  <a:lnTo>
                    <a:pt x="67538" y="583361"/>
                  </a:lnTo>
                  <a:lnTo>
                    <a:pt x="61963" y="592251"/>
                  </a:lnTo>
                  <a:lnTo>
                    <a:pt x="57810" y="601141"/>
                  </a:lnTo>
                  <a:lnTo>
                    <a:pt x="53428" y="610031"/>
                  </a:lnTo>
                  <a:lnTo>
                    <a:pt x="47155" y="617651"/>
                  </a:lnTo>
                  <a:lnTo>
                    <a:pt x="44627" y="621461"/>
                  </a:lnTo>
                  <a:lnTo>
                    <a:pt x="46672" y="622731"/>
                  </a:lnTo>
                  <a:lnTo>
                    <a:pt x="47434" y="625271"/>
                  </a:lnTo>
                  <a:lnTo>
                    <a:pt x="44246" y="625271"/>
                  </a:lnTo>
                  <a:lnTo>
                    <a:pt x="45948" y="630351"/>
                  </a:lnTo>
                  <a:lnTo>
                    <a:pt x="46113" y="635431"/>
                  </a:lnTo>
                  <a:lnTo>
                    <a:pt x="35001" y="635431"/>
                  </a:lnTo>
                  <a:lnTo>
                    <a:pt x="36703" y="643051"/>
                  </a:lnTo>
                  <a:lnTo>
                    <a:pt x="39014" y="643051"/>
                  </a:lnTo>
                  <a:lnTo>
                    <a:pt x="37617" y="645591"/>
                  </a:lnTo>
                  <a:lnTo>
                    <a:pt x="37007" y="649909"/>
                  </a:lnTo>
                  <a:lnTo>
                    <a:pt x="51752" y="649909"/>
                  </a:lnTo>
                  <a:lnTo>
                    <a:pt x="51371" y="649401"/>
                  </a:lnTo>
                  <a:lnTo>
                    <a:pt x="54660" y="649401"/>
                  </a:lnTo>
                  <a:lnTo>
                    <a:pt x="53479" y="644321"/>
                  </a:lnTo>
                  <a:lnTo>
                    <a:pt x="57581" y="645591"/>
                  </a:lnTo>
                  <a:lnTo>
                    <a:pt x="56845" y="644321"/>
                  </a:lnTo>
                  <a:lnTo>
                    <a:pt x="55740" y="641781"/>
                  </a:lnTo>
                  <a:lnTo>
                    <a:pt x="56324" y="639241"/>
                  </a:lnTo>
                  <a:lnTo>
                    <a:pt x="59956" y="644321"/>
                  </a:lnTo>
                  <a:lnTo>
                    <a:pt x="59715" y="639241"/>
                  </a:lnTo>
                  <a:lnTo>
                    <a:pt x="59423" y="632891"/>
                  </a:lnTo>
                  <a:lnTo>
                    <a:pt x="64414" y="636701"/>
                  </a:lnTo>
                  <a:lnTo>
                    <a:pt x="60947" y="632891"/>
                  </a:lnTo>
                  <a:lnTo>
                    <a:pt x="66078" y="627811"/>
                  </a:lnTo>
                  <a:lnTo>
                    <a:pt x="65392" y="622731"/>
                  </a:lnTo>
                  <a:lnTo>
                    <a:pt x="66040" y="623773"/>
                  </a:lnTo>
                  <a:lnTo>
                    <a:pt x="67183" y="622731"/>
                  </a:lnTo>
                  <a:lnTo>
                    <a:pt x="68745" y="622731"/>
                  </a:lnTo>
                  <a:lnTo>
                    <a:pt x="70345" y="621461"/>
                  </a:lnTo>
                  <a:lnTo>
                    <a:pt x="66827" y="618921"/>
                  </a:lnTo>
                  <a:lnTo>
                    <a:pt x="67754" y="615111"/>
                  </a:lnTo>
                  <a:lnTo>
                    <a:pt x="66459" y="612571"/>
                  </a:lnTo>
                  <a:lnTo>
                    <a:pt x="71386" y="611301"/>
                  </a:lnTo>
                  <a:lnTo>
                    <a:pt x="70256" y="611301"/>
                  </a:lnTo>
                  <a:lnTo>
                    <a:pt x="73507" y="610031"/>
                  </a:lnTo>
                  <a:lnTo>
                    <a:pt x="75819" y="610031"/>
                  </a:lnTo>
                  <a:lnTo>
                    <a:pt x="71437" y="607491"/>
                  </a:lnTo>
                  <a:lnTo>
                    <a:pt x="76034" y="607491"/>
                  </a:lnTo>
                  <a:lnTo>
                    <a:pt x="74117" y="604951"/>
                  </a:lnTo>
                  <a:lnTo>
                    <a:pt x="77914" y="602411"/>
                  </a:lnTo>
                  <a:lnTo>
                    <a:pt x="78778" y="606221"/>
                  </a:lnTo>
                  <a:lnTo>
                    <a:pt x="79095" y="602411"/>
                  </a:lnTo>
                  <a:lnTo>
                    <a:pt x="78854" y="602411"/>
                  </a:lnTo>
                  <a:lnTo>
                    <a:pt x="77254" y="599871"/>
                  </a:lnTo>
                  <a:lnTo>
                    <a:pt x="78333" y="596061"/>
                  </a:lnTo>
                  <a:lnTo>
                    <a:pt x="80721" y="599871"/>
                  </a:lnTo>
                  <a:lnTo>
                    <a:pt x="83172" y="599871"/>
                  </a:lnTo>
                  <a:lnTo>
                    <a:pt x="83540" y="596061"/>
                  </a:lnTo>
                  <a:lnTo>
                    <a:pt x="81407" y="593521"/>
                  </a:lnTo>
                  <a:lnTo>
                    <a:pt x="82499" y="590981"/>
                  </a:lnTo>
                  <a:lnTo>
                    <a:pt x="83527" y="590981"/>
                  </a:lnTo>
                  <a:lnTo>
                    <a:pt x="84010" y="592251"/>
                  </a:lnTo>
                  <a:lnTo>
                    <a:pt x="83553" y="590981"/>
                  </a:lnTo>
                  <a:lnTo>
                    <a:pt x="82664" y="588441"/>
                  </a:lnTo>
                  <a:lnTo>
                    <a:pt x="87909" y="584631"/>
                  </a:lnTo>
                  <a:lnTo>
                    <a:pt x="87464" y="583361"/>
                  </a:lnTo>
                  <a:lnTo>
                    <a:pt x="86106" y="579551"/>
                  </a:lnTo>
                  <a:lnTo>
                    <a:pt x="85204" y="579551"/>
                  </a:lnTo>
                  <a:lnTo>
                    <a:pt x="83451" y="578281"/>
                  </a:lnTo>
                  <a:lnTo>
                    <a:pt x="82308" y="577062"/>
                  </a:lnTo>
                  <a:lnTo>
                    <a:pt x="82994" y="575741"/>
                  </a:lnTo>
                  <a:lnTo>
                    <a:pt x="81572" y="573201"/>
                  </a:lnTo>
                  <a:lnTo>
                    <a:pt x="84086" y="574471"/>
                  </a:lnTo>
                  <a:lnTo>
                    <a:pt x="83540" y="574471"/>
                  </a:lnTo>
                  <a:lnTo>
                    <a:pt x="84391" y="575741"/>
                  </a:lnTo>
                  <a:lnTo>
                    <a:pt x="84861" y="575741"/>
                  </a:lnTo>
                  <a:lnTo>
                    <a:pt x="84721" y="574471"/>
                  </a:lnTo>
                  <a:lnTo>
                    <a:pt x="87147" y="574471"/>
                  </a:lnTo>
                  <a:lnTo>
                    <a:pt x="87604" y="574471"/>
                  </a:lnTo>
                  <a:lnTo>
                    <a:pt x="87566" y="574230"/>
                  </a:lnTo>
                  <a:lnTo>
                    <a:pt x="91528" y="571931"/>
                  </a:lnTo>
                  <a:lnTo>
                    <a:pt x="88468" y="575741"/>
                  </a:lnTo>
                  <a:lnTo>
                    <a:pt x="94792" y="575741"/>
                  </a:lnTo>
                  <a:lnTo>
                    <a:pt x="87249" y="576973"/>
                  </a:lnTo>
                  <a:lnTo>
                    <a:pt x="87503" y="575195"/>
                  </a:lnTo>
                  <a:lnTo>
                    <a:pt x="84772" y="576973"/>
                  </a:lnTo>
                  <a:lnTo>
                    <a:pt x="87045" y="578281"/>
                  </a:lnTo>
                  <a:lnTo>
                    <a:pt x="87223" y="577062"/>
                  </a:lnTo>
                  <a:lnTo>
                    <a:pt x="93535" y="578281"/>
                  </a:lnTo>
                  <a:lnTo>
                    <a:pt x="96939" y="573201"/>
                  </a:lnTo>
                  <a:lnTo>
                    <a:pt x="94602" y="571931"/>
                  </a:lnTo>
                  <a:lnTo>
                    <a:pt x="98171" y="568121"/>
                  </a:lnTo>
                  <a:lnTo>
                    <a:pt x="97624" y="566851"/>
                  </a:lnTo>
                  <a:lnTo>
                    <a:pt x="97066" y="565581"/>
                  </a:lnTo>
                  <a:lnTo>
                    <a:pt x="95440" y="566851"/>
                  </a:lnTo>
                  <a:lnTo>
                    <a:pt x="94335" y="564311"/>
                  </a:lnTo>
                  <a:lnTo>
                    <a:pt x="96342" y="560501"/>
                  </a:lnTo>
                  <a:lnTo>
                    <a:pt x="103022" y="560501"/>
                  </a:lnTo>
                  <a:lnTo>
                    <a:pt x="103873" y="556691"/>
                  </a:lnTo>
                  <a:lnTo>
                    <a:pt x="102565" y="554151"/>
                  </a:lnTo>
                  <a:lnTo>
                    <a:pt x="98983" y="551611"/>
                  </a:lnTo>
                  <a:lnTo>
                    <a:pt x="103060" y="549071"/>
                  </a:lnTo>
                  <a:lnTo>
                    <a:pt x="105829" y="552881"/>
                  </a:lnTo>
                  <a:lnTo>
                    <a:pt x="108800" y="549071"/>
                  </a:lnTo>
                  <a:lnTo>
                    <a:pt x="102374" y="547801"/>
                  </a:lnTo>
                  <a:lnTo>
                    <a:pt x="107264" y="544131"/>
                  </a:lnTo>
                  <a:lnTo>
                    <a:pt x="108038" y="542721"/>
                  </a:lnTo>
                  <a:lnTo>
                    <a:pt x="111366" y="543991"/>
                  </a:lnTo>
                  <a:lnTo>
                    <a:pt x="111950" y="542721"/>
                  </a:lnTo>
                  <a:lnTo>
                    <a:pt x="113703" y="538911"/>
                  </a:lnTo>
                  <a:lnTo>
                    <a:pt x="114427" y="533831"/>
                  </a:lnTo>
                  <a:lnTo>
                    <a:pt x="114604" y="532561"/>
                  </a:lnTo>
                  <a:lnTo>
                    <a:pt x="117182" y="527481"/>
                  </a:lnTo>
                  <a:lnTo>
                    <a:pt x="117906" y="527481"/>
                  </a:lnTo>
                  <a:lnTo>
                    <a:pt x="118313" y="528751"/>
                  </a:lnTo>
                  <a:lnTo>
                    <a:pt x="119976" y="528751"/>
                  </a:lnTo>
                  <a:lnTo>
                    <a:pt x="122301" y="521131"/>
                  </a:lnTo>
                  <a:lnTo>
                    <a:pt x="128752" y="514781"/>
                  </a:lnTo>
                  <a:lnTo>
                    <a:pt x="134772" y="510971"/>
                  </a:lnTo>
                  <a:lnTo>
                    <a:pt x="133807" y="505891"/>
                  </a:lnTo>
                  <a:lnTo>
                    <a:pt x="134200" y="505891"/>
                  </a:lnTo>
                  <a:lnTo>
                    <a:pt x="133972" y="504621"/>
                  </a:lnTo>
                  <a:lnTo>
                    <a:pt x="134708" y="502081"/>
                  </a:lnTo>
                  <a:lnTo>
                    <a:pt x="136652" y="503351"/>
                  </a:lnTo>
                  <a:lnTo>
                    <a:pt x="136829" y="504621"/>
                  </a:lnTo>
                  <a:lnTo>
                    <a:pt x="137515" y="499541"/>
                  </a:lnTo>
                  <a:lnTo>
                    <a:pt x="139966" y="490651"/>
                  </a:lnTo>
                  <a:lnTo>
                    <a:pt x="140322" y="489381"/>
                  </a:lnTo>
                  <a:lnTo>
                    <a:pt x="146024" y="486841"/>
                  </a:lnTo>
                  <a:lnTo>
                    <a:pt x="146177" y="488111"/>
                  </a:lnTo>
                  <a:lnTo>
                    <a:pt x="147866" y="486841"/>
                  </a:lnTo>
                  <a:lnTo>
                    <a:pt x="149542" y="485571"/>
                  </a:lnTo>
                  <a:lnTo>
                    <a:pt x="145630" y="483031"/>
                  </a:lnTo>
                  <a:lnTo>
                    <a:pt x="143662" y="481761"/>
                  </a:lnTo>
                  <a:lnTo>
                    <a:pt x="148183" y="479221"/>
                  </a:lnTo>
                  <a:lnTo>
                    <a:pt x="148209" y="480491"/>
                  </a:lnTo>
                  <a:lnTo>
                    <a:pt x="149263" y="479221"/>
                  </a:lnTo>
                  <a:lnTo>
                    <a:pt x="152400" y="475411"/>
                  </a:lnTo>
                  <a:lnTo>
                    <a:pt x="153174" y="474141"/>
                  </a:lnTo>
                  <a:close/>
                </a:path>
                <a:path w="734694" h="675005">
                  <a:moveTo>
                    <a:pt x="160439" y="465251"/>
                  </a:moveTo>
                  <a:lnTo>
                    <a:pt x="134035" y="465251"/>
                  </a:lnTo>
                  <a:lnTo>
                    <a:pt x="131267" y="465251"/>
                  </a:lnTo>
                  <a:lnTo>
                    <a:pt x="124040" y="471601"/>
                  </a:lnTo>
                  <a:lnTo>
                    <a:pt x="126263" y="472605"/>
                  </a:lnTo>
                  <a:lnTo>
                    <a:pt x="127647" y="472605"/>
                  </a:lnTo>
                  <a:lnTo>
                    <a:pt x="154101" y="472605"/>
                  </a:lnTo>
                  <a:lnTo>
                    <a:pt x="154698" y="471601"/>
                  </a:lnTo>
                  <a:lnTo>
                    <a:pt x="156235" y="469061"/>
                  </a:lnTo>
                  <a:lnTo>
                    <a:pt x="160439" y="465251"/>
                  </a:lnTo>
                  <a:close/>
                </a:path>
                <a:path w="734694" h="675005">
                  <a:moveTo>
                    <a:pt x="182524" y="441731"/>
                  </a:moveTo>
                  <a:lnTo>
                    <a:pt x="181940" y="441286"/>
                  </a:lnTo>
                  <a:lnTo>
                    <a:pt x="182067" y="442175"/>
                  </a:lnTo>
                  <a:lnTo>
                    <a:pt x="182524" y="441731"/>
                  </a:lnTo>
                  <a:close/>
                </a:path>
                <a:path w="734694" h="675005">
                  <a:moveTo>
                    <a:pt x="183324" y="206095"/>
                  </a:moveTo>
                  <a:lnTo>
                    <a:pt x="149085" y="206095"/>
                  </a:lnTo>
                  <a:lnTo>
                    <a:pt x="147751" y="206095"/>
                  </a:lnTo>
                  <a:lnTo>
                    <a:pt x="148932" y="208635"/>
                  </a:lnTo>
                  <a:lnTo>
                    <a:pt x="146253" y="208635"/>
                  </a:lnTo>
                  <a:lnTo>
                    <a:pt x="145872" y="207365"/>
                  </a:lnTo>
                  <a:lnTo>
                    <a:pt x="145402" y="207365"/>
                  </a:lnTo>
                  <a:lnTo>
                    <a:pt x="145122" y="212445"/>
                  </a:lnTo>
                  <a:lnTo>
                    <a:pt x="143281" y="213715"/>
                  </a:lnTo>
                  <a:lnTo>
                    <a:pt x="142963" y="211175"/>
                  </a:lnTo>
                  <a:lnTo>
                    <a:pt x="136893" y="214985"/>
                  </a:lnTo>
                  <a:lnTo>
                    <a:pt x="139065" y="221335"/>
                  </a:lnTo>
                  <a:lnTo>
                    <a:pt x="136283" y="226415"/>
                  </a:lnTo>
                  <a:lnTo>
                    <a:pt x="132791" y="223875"/>
                  </a:lnTo>
                  <a:lnTo>
                    <a:pt x="125920" y="227685"/>
                  </a:lnTo>
                  <a:lnTo>
                    <a:pt x="125476" y="227685"/>
                  </a:lnTo>
                  <a:lnTo>
                    <a:pt x="120002" y="234035"/>
                  </a:lnTo>
                  <a:lnTo>
                    <a:pt x="119634" y="240385"/>
                  </a:lnTo>
                  <a:lnTo>
                    <a:pt x="116713" y="248005"/>
                  </a:lnTo>
                  <a:lnTo>
                    <a:pt x="110020" y="248005"/>
                  </a:lnTo>
                  <a:lnTo>
                    <a:pt x="105625" y="258165"/>
                  </a:lnTo>
                  <a:lnTo>
                    <a:pt x="100431" y="262153"/>
                  </a:lnTo>
                  <a:lnTo>
                    <a:pt x="101803" y="264528"/>
                  </a:lnTo>
                  <a:lnTo>
                    <a:pt x="101447" y="265785"/>
                  </a:lnTo>
                  <a:lnTo>
                    <a:pt x="99695" y="267055"/>
                  </a:lnTo>
                  <a:lnTo>
                    <a:pt x="101320" y="272135"/>
                  </a:lnTo>
                  <a:lnTo>
                    <a:pt x="98031" y="269595"/>
                  </a:lnTo>
                  <a:lnTo>
                    <a:pt x="98450" y="269595"/>
                  </a:lnTo>
                  <a:lnTo>
                    <a:pt x="94335" y="267055"/>
                  </a:lnTo>
                  <a:lnTo>
                    <a:pt x="93179" y="270865"/>
                  </a:lnTo>
                  <a:lnTo>
                    <a:pt x="91490" y="273405"/>
                  </a:lnTo>
                  <a:lnTo>
                    <a:pt x="95783" y="277215"/>
                  </a:lnTo>
                  <a:lnTo>
                    <a:pt x="89763" y="279755"/>
                  </a:lnTo>
                  <a:lnTo>
                    <a:pt x="86575" y="286105"/>
                  </a:lnTo>
                  <a:lnTo>
                    <a:pt x="83921" y="291185"/>
                  </a:lnTo>
                  <a:lnTo>
                    <a:pt x="79502" y="293725"/>
                  </a:lnTo>
                  <a:lnTo>
                    <a:pt x="79730" y="296265"/>
                  </a:lnTo>
                  <a:lnTo>
                    <a:pt x="78549" y="297535"/>
                  </a:lnTo>
                  <a:lnTo>
                    <a:pt x="78778" y="300075"/>
                  </a:lnTo>
                  <a:lnTo>
                    <a:pt x="76314" y="298805"/>
                  </a:lnTo>
                  <a:lnTo>
                    <a:pt x="73113" y="301345"/>
                  </a:lnTo>
                  <a:lnTo>
                    <a:pt x="71297" y="303885"/>
                  </a:lnTo>
                  <a:lnTo>
                    <a:pt x="68935" y="308965"/>
                  </a:lnTo>
                  <a:lnTo>
                    <a:pt x="67741" y="307695"/>
                  </a:lnTo>
                  <a:lnTo>
                    <a:pt x="65836" y="310235"/>
                  </a:lnTo>
                  <a:lnTo>
                    <a:pt x="72885" y="315315"/>
                  </a:lnTo>
                  <a:lnTo>
                    <a:pt x="71488" y="317855"/>
                  </a:lnTo>
                  <a:lnTo>
                    <a:pt x="67208" y="316585"/>
                  </a:lnTo>
                  <a:lnTo>
                    <a:pt x="64338" y="321665"/>
                  </a:lnTo>
                  <a:lnTo>
                    <a:pt x="57797" y="324205"/>
                  </a:lnTo>
                  <a:lnTo>
                    <a:pt x="58521" y="331825"/>
                  </a:lnTo>
                  <a:lnTo>
                    <a:pt x="56959" y="330555"/>
                  </a:lnTo>
                  <a:lnTo>
                    <a:pt x="57251" y="329285"/>
                  </a:lnTo>
                  <a:lnTo>
                    <a:pt x="55854" y="331825"/>
                  </a:lnTo>
                  <a:lnTo>
                    <a:pt x="49555" y="338175"/>
                  </a:lnTo>
                  <a:lnTo>
                    <a:pt x="51892" y="338683"/>
                  </a:lnTo>
                  <a:lnTo>
                    <a:pt x="53263" y="338683"/>
                  </a:lnTo>
                  <a:lnTo>
                    <a:pt x="78943" y="338683"/>
                  </a:lnTo>
                  <a:lnTo>
                    <a:pt x="79336" y="338175"/>
                  </a:lnTo>
                  <a:lnTo>
                    <a:pt x="81102" y="331825"/>
                  </a:lnTo>
                  <a:lnTo>
                    <a:pt x="81813" y="329285"/>
                  </a:lnTo>
                  <a:lnTo>
                    <a:pt x="88874" y="325475"/>
                  </a:lnTo>
                  <a:lnTo>
                    <a:pt x="85699" y="322935"/>
                  </a:lnTo>
                  <a:lnTo>
                    <a:pt x="94627" y="320395"/>
                  </a:lnTo>
                  <a:lnTo>
                    <a:pt x="91338" y="317855"/>
                  </a:lnTo>
                  <a:lnTo>
                    <a:pt x="89687" y="316585"/>
                  </a:lnTo>
                  <a:lnTo>
                    <a:pt x="94818" y="314045"/>
                  </a:lnTo>
                  <a:lnTo>
                    <a:pt x="95021" y="315315"/>
                  </a:lnTo>
                  <a:lnTo>
                    <a:pt x="96786" y="314045"/>
                  </a:lnTo>
                  <a:lnTo>
                    <a:pt x="100317" y="311505"/>
                  </a:lnTo>
                  <a:lnTo>
                    <a:pt x="101498" y="310235"/>
                  </a:lnTo>
                  <a:lnTo>
                    <a:pt x="99987" y="308965"/>
                  </a:lnTo>
                  <a:lnTo>
                    <a:pt x="98475" y="307695"/>
                  </a:lnTo>
                  <a:lnTo>
                    <a:pt x="99123" y="305155"/>
                  </a:lnTo>
                  <a:lnTo>
                    <a:pt x="101854" y="306425"/>
                  </a:lnTo>
                  <a:lnTo>
                    <a:pt x="101434" y="305155"/>
                  </a:lnTo>
                  <a:lnTo>
                    <a:pt x="100609" y="302615"/>
                  </a:lnTo>
                  <a:lnTo>
                    <a:pt x="104673" y="302615"/>
                  </a:lnTo>
                  <a:lnTo>
                    <a:pt x="105092" y="301345"/>
                  </a:lnTo>
                  <a:lnTo>
                    <a:pt x="102235" y="301345"/>
                  </a:lnTo>
                  <a:lnTo>
                    <a:pt x="102387" y="300075"/>
                  </a:lnTo>
                  <a:lnTo>
                    <a:pt x="102704" y="297535"/>
                  </a:lnTo>
                  <a:lnTo>
                    <a:pt x="108356" y="296265"/>
                  </a:lnTo>
                  <a:lnTo>
                    <a:pt x="109804" y="296265"/>
                  </a:lnTo>
                  <a:lnTo>
                    <a:pt x="111861" y="288645"/>
                  </a:lnTo>
                  <a:lnTo>
                    <a:pt x="112344" y="289267"/>
                  </a:lnTo>
                  <a:lnTo>
                    <a:pt x="112293" y="288645"/>
                  </a:lnTo>
                  <a:lnTo>
                    <a:pt x="112191" y="287375"/>
                  </a:lnTo>
                  <a:lnTo>
                    <a:pt x="115798" y="293725"/>
                  </a:lnTo>
                  <a:lnTo>
                    <a:pt x="115417" y="288645"/>
                  </a:lnTo>
                  <a:lnTo>
                    <a:pt x="114541" y="288645"/>
                  </a:lnTo>
                  <a:lnTo>
                    <a:pt x="113995" y="287375"/>
                  </a:lnTo>
                  <a:lnTo>
                    <a:pt x="116166" y="287375"/>
                  </a:lnTo>
                  <a:lnTo>
                    <a:pt x="118567" y="283565"/>
                  </a:lnTo>
                  <a:lnTo>
                    <a:pt x="119659" y="279755"/>
                  </a:lnTo>
                  <a:lnTo>
                    <a:pt x="121132" y="282295"/>
                  </a:lnTo>
                  <a:lnTo>
                    <a:pt x="123494" y="279755"/>
                  </a:lnTo>
                  <a:lnTo>
                    <a:pt x="124675" y="278485"/>
                  </a:lnTo>
                  <a:lnTo>
                    <a:pt x="127292" y="272135"/>
                  </a:lnTo>
                  <a:lnTo>
                    <a:pt x="130111" y="268325"/>
                  </a:lnTo>
                  <a:lnTo>
                    <a:pt x="131051" y="267055"/>
                  </a:lnTo>
                  <a:lnTo>
                    <a:pt x="128854" y="268325"/>
                  </a:lnTo>
                  <a:lnTo>
                    <a:pt x="126098" y="265785"/>
                  </a:lnTo>
                  <a:lnTo>
                    <a:pt x="126923" y="263245"/>
                  </a:lnTo>
                  <a:lnTo>
                    <a:pt x="127596" y="263791"/>
                  </a:lnTo>
                  <a:lnTo>
                    <a:pt x="127508" y="263245"/>
                  </a:lnTo>
                  <a:lnTo>
                    <a:pt x="127317" y="261975"/>
                  </a:lnTo>
                  <a:lnTo>
                    <a:pt x="129057" y="260705"/>
                  </a:lnTo>
                  <a:lnTo>
                    <a:pt x="131343" y="263245"/>
                  </a:lnTo>
                  <a:lnTo>
                    <a:pt x="131419" y="265785"/>
                  </a:lnTo>
                  <a:lnTo>
                    <a:pt x="132207" y="261975"/>
                  </a:lnTo>
                  <a:lnTo>
                    <a:pt x="133108" y="263245"/>
                  </a:lnTo>
                  <a:lnTo>
                    <a:pt x="134061" y="264515"/>
                  </a:lnTo>
                  <a:lnTo>
                    <a:pt x="133083" y="261975"/>
                  </a:lnTo>
                  <a:lnTo>
                    <a:pt x="139712" y="263245"/>
                  </a:lnTo>
                  <a:lnTo>
                    <a:pt x="139090" y="261975"/>
                  </a:lnTo>
                  <a:lnTo>
                    <a:pt x="138455" y="260705"/>
                  </a:lnTo>
                  <a:lnTo>
                    <a:pt x="137833" y="259435"/>
                  </a:lnTo>
                  <a:lnTo>
                    <a:pt x="138722" y="259435"/>
                  </a:lnTo>
                  <a:lnTo>
                    <a:pt x="142621" y="255625"/>
                  </a:lnTo>
                  <a:lnTo>
                    <a:pt x="143573" y="251815"/>
                  </a:lnTo>
                  <a:lnTo>
                    <a:pt x="146672" y="248005"/>
                  </a:lnTo>
                  <a:lnTo>
                    <a:pt x="144462" y="246735"/>
                  </a:lnTo>
                  <a:lnTo>
                    <a:pt x="146227" y="245465"/>
                  </a:lnTo>
                  <a:lnTo>
                    <a:pt x="145376" y="242925"/>
                  </a:lnTo>
                  <a:lnTo>
                    <a:pt x="148539" y="240385"/>
                  </a:lnTo>
                  <a:lnTo>
                    <a:pt x="152806" y="237845"/>
                  </a:lnTo>
                  <a:lnTo>
                    <a:pt x="155689" y="235305"/>
                  </a:lnTo>
                  <a:lnTo>
                    <a:pt x="156362" y="232765"/>
                  </a:lnTo>
                  <a:lnTo>
                    <a:pt x="156705" y="231495"/>
                  </a:lnTo>
                  <a:lnTo>
                    <a:pt x="154432" y="232765"/>
                  </a:lnTo>
                  <a:lnTo>
                    <a:pt x="154076" y="230225"/>
                  </a:lnTo>
                  <a:lnTo>
                    <a:pt x="156248" y="231495"/>
                  </a:lnTo>
                  <a:lnTo>
                    <a:pt x="157187" y="230225"/>
                  </a:lnTo>
                  <a:lnTo>
                    <a:pt x="159067" y="227685"/>
                  </a:lnTo>
                  <a:lnTo>
                    <a:pt x="158953" y="231495"/>
                  </a:lnTo>
                  <a:lnTo>
                    <a:pt x="162242" y="226415"/>
                  </a:lnTo>
                  <a:lnTo>
                    <a:pt x="163156" y="226415"/>
                  </a:lnTo>
                  <a:lnTo>
                    <a:pt x="166141" y="218795"/>
                  </a:lnTo>
                  <a:lnTo>
                    <a:pt x="163550" y="218795"/>
                  </a:lnTo>
                  <a:lnTo>
                    <a:pt x="164058" y="217525"/>
                  </a:lnTo>
                  <a:lnTo>
                    <a:pt x="167093" y="217525"/>
                  </a:lnTo>
                  <a:lnTo>
                    <a:pt x="167081" y="218795"/>
                  </a:lnTo>
                  <a:lnTo>
                    <a:pt x="168033" y="217525"/>
                  </a:lnTo>
                  <a:lnTo>
                    <a:pt x="170878" y="213715"/>
                  </a:lnTo>
                  <a:lnTo>
                    <a:pt x="176974" y="211175"/>
                  </a:lnTo>
                  <a:lnTo>
                    <a:pt x="180784" y="208635"/>
                  </a:lnTo>
                  <a:lnTo>
                    <a:pt x="182676" y="207365"/>
                  </a:lnTo>
                  <a:lnTo>
                    <a:pt x="183324" y="206095"/>
                  </a:lnTo>
                  <a:close/>
                </a:path>
                <a:path w="734694" h="675005">
                  <a:moveTo>
                    <a:pt x="186423" y="434886"/>
                  </a:moveTo>
                  <a:lnTo>
                    <a:pt x="186309" y="434492"/>
                  </a:lnTo>
                  <a:lnTo>
                    <a:pt x="186042" y="435406"/>
                  </a:lnTo>
                  <a:lnTo>
                    <a:pt x="186309" y="435178"/>
                  </a:lnTo>
                  <a:lnTo>
                    <a:pt x="186423" y="434886"/>
                  </a:lnTo>
                  <a:close/>
                </a:path>
                <a:path w="734694" h="675005">
                  <a:moveTo>
                    <a:pt x="195199" y="424611"/>
                  </a:moveTo>
                  <a:lnTo>
                    <a:pt x="194754" y="424002"/>
                  </a:lnTo>
                  <a:lnTo>
                    <a:pt x="194716" y="425856"/>
                  </a:lnTo>
                  <a:lnTo>
                    <a:pt x="195199" y="424611"/>
                  </a:lnTo>
                  <a:close/>
                </a:path>
                <a:path w="734694" h="675005">
                  <a:moveTo>
                    <a:pt x="214566" y="398576"/>
                  </a:moveTo>
                  <a:lnTo>
                    <a:pt x="213639" y="398195"/>
                  </a:lnTo>
                  <a:lnTo>
                    <a:pt x="213753" y="400481"/>
                  </a:lnTo>
                  <a:lnTo>
                    <a:pt x="214566" y="398576"/>
                  </a:lnTo>
                  <a:close/>
                </a:path>
                <a:path w="734694" h="675005">
                  <a:moveTo>
                    <a:pt x="216103" y="399211"/>
                  </a:moveTo>
                  <a:lnTo>
                    <a:pt x="215366" y="396671"/>
                  </a:lnTo>
                  <a:lnTo>
                    <a:pt x="214566" y="398576"/>
                  </a:lnTo>
                  <a:lnTo>
                    <a:pt x="216103" y="399211"/>
                  </a:lnTo>
                  <a:close/>
                </a:path>
                <a:path w="734694" h="675005">
                  <a:moveTo>
                    <a:pt x="219646" y="172631"/>
                  </a:moveTo>
                  <a:lnTo>
                    <a:pt x="219214" y="172377"/>
                  </a:lnTo>
                  <a:lnTo>
                    <a:pt x="219189" y="173075"/>
                  </a:lnTo>
                  <a:lnTo>
                    <a:pt x="219646" y="172631"/>
                  </a:lnTo>
                  <a:close/>
                </a:path>
                <a:path w="734694" h="675005">
                  <a:moveTo>
                    <a:pt x="221526" y="173075"/>
                  </a:moveTo>
                  <a:lnTo>
                    <a:pt x="220459" y="171805"/>
                  </a:lnTo>
                  <a:lnTo>
                    <a:pt x="219646" y="172631"/>
                  </a:lnTo>
                  <a:lnTo>
                    <a:pt x="220408" y="173075"/>
                  </a:lnTo>
                  <a:lnTo>
                    <a:pt x="221526" y="173075"/>
                  </a:lnTo>
                  <a:close/>
                </a:path>
                <a:path w="734694" h="675005">
                  <a:moveTo>
                    <a:pt x="224612" y="145161"/>
                  </a:moveTo>
                  <a:lnTo>
                    <a:pt x="224523" y="142303"/>
                  </a:lnTo>
                  <a:lnTo>
                    <a:pt x="224345" y="142595"/>
                  </a:lnTo>
                  <a:lnTo>
                    <a:pt x="224612" y="145161"/>
                  </a:lnTo>
                  <a:close/>
                </a:path>
                <a:path w="734694" h="675005">
                  <a:moveTo>
                    <a:pt x="227406" y="136245"/>
                  </a:moveTo>
                  <a:lnTo>
                    <a:pt x="225894" y="137515"/>
                  </a:lnTo>
                  <a:lnTo>
                    <a:pt x="222465" y="140055"/>
                  </a:lnTo>
                  <a:lnTo>
                    <a:pt x="222973" y="142595"/>
                  </a:lnTo>
                  <a:lnTo>
                    <a:pt x="223329" y="141325"/>
                  </a:lnTo>
                  <a:lnTo>
                    <a:pt x="223456" y="140055"/>
                  </a:lnTo>
                  <a:lnTo>
                    <a:pt x="224447" y="140055"/>
                  </a:lnTo>
                  <a:lnTo>
                    <a:pt x="224523" y="142303"/>
                  </a:lnTo>
                  <a:lnTo>
                    <a:pt x="225818" y="140055"/>
                  </a:lnTo>
                  <a:lnTo>
                    <a:pt x="226555" y="138785"/>
                  </a:lnTo>
                  <a:lnTo>
                    <a:pt x="227406" y="136245"/>
                  </a:lnTo>
                  <a:close/>
                </a:path>
                <a:path w="734694" h="675005">
                  <a:moveTo>
                    <a:pt x="234975" y="132143"/>
                  </a:moveTo>
                  <a:lnTo>
                    <a:pt x="233362" y="131254"/>
                  </a:lnTo>
                  <a:lnTo>
                    <a:pt x="231190" y="131584"/>
                  </a:lnTo>
                  <a:lnTo>
                    <a:pt x="231267" y="133629"/>
                  </a:lnTo>
                  <a:lnTo>
                    <a:pt x="232587" y="132816"/>
                  </a:lnTo>
                  <a:lnTo>
                    <a:pt x="234581" y="132930"/>
                  </a:lnTo>
                  <a:lnTo>
                    <a:pt x="234975" y="132143"/>
                  </a:lnTo>
                  <a:close/>
                </a:path>
                <a:path w="734694" h="675005">
                  <a:moveTo>
                    <a:pt x="251980" y="124320"/>
                  </a:moveTo>
                  <a:lnTo>
                    <a:pt x="251764" y="122923"/>
                  </a:lnTo>
                  <a:lnTo>
                    <a:pt x="250685" y="122275"/>
                  </a:lnTo>
                  <a:lnTo>
                    <a:pt x="249504" y="123545"/>
                  </a:lnTo>
                  <a:lnTo>
                    <a:pt x="251980" y="124320"/>
                  </a:lnTo>
                  <a:close/>
                </a:path>
                <a:path w="734694" h="675005">
                  <a:moveTo>
                    <a:pt x="252844" y="123545"/>
                  </a:moveTo>
                  <a:lnTo>
                    <a:pt x="251675" y="122275"/>
                  </a:lnTo>
                  <a:lnTo>
                    <a:pt x="251764" y="122923"/>
                  </a:lnTo>
                  <a:lnTo>
                    <a:pt x="252844" y="123545"/>
                  </a:lnTo>
                  <a:close/>
                </a:path>
                <a:path w="734694" h="675005">
                  <a:moveTo>
                    <a:pt x="253174" y="124688"/>
                  </a:moveTo>
                  <a:lnTo>
                    <a:pt x="251980" y="124320"/>
                  </a:lnTo>
                  <a:lnTo>
                    <a:pt x="252260" y="126085"/>
                  </a:lnTo>
                  <a:lnTo>
                    <a:pt x="253174" y="124688"/>
                  </a:lnTo>
                  <a:close/>
                </a:path>
                <a:path w="734694" h="675005">
                  <a:moveTo>
                    <a:pt x="258914" y="349681"/>
                  </a:moveTo>
                  <a:close/>
                </a:path>
                <a:path w="734694" h="675005">
                  <a:moveTo>
                    <a:pt x="275640" y="338251"/>
                  </a:moveTo>
                  <a:lnTo>
                    <a:pt x="240969" y="338251"/>
                  </a:lnTo>
                  <a:lnTo>
                    <a:pt x="239598" y="338251"/>
                  </a:lnTo>
                  <a:lnTo>
                    <a:pt x="240665" y="340791"/>
                  </a:lnTo>
                  <a:lnTo>
                    <a:pt x="238302" y="340791"/>
                  </a:lnTo>
                  <a:lnTo>
                    <a:pt x="237909" y="339521"/>
                  </a:lnTo>
                  <a:lnTo>
                    <a:pt x="237058" y="339521"/>
                  </a:lnTo>
                  <a:lnTo>
                    <a:pt x="236918" y="340791"/>
                  </a:lnTo>
                  <a:lnTo>
                    <a:pt x="236435" y="344601"/>
                  </a:lnTo>
                  <a:lnTo>
                    <a:pt x="234480" y="344601"/>
                  </a:lnTo>
                  <a:lnTo>
                    <a:pt x="234315" y="342061"/>
                  </a:lnTo>
                  <a:lnTo>
                    <a:pt x="227711" y="345871"/>
                  </a:lnTo>
                  <a:lnTo>
                    <a:pt x="229577" y="353491"/>
                  </a:lnTo>
                  <a:lnTo>
                    <a:pt x="226110" y="358571"/>
                  </a:lnTo>
                  <a:lnTo>
                    <a:pt x="222770" y="356031"/>
                  </a:lnTo>
                  <a:lnTo>
                    <a:pt x="217551" y="358571"/>
                  </a:lnTo>
                  <a:lnTo>
                    <a:pt x="215125" y="359841"/>
                  </a:lnTo>
                  <a:lnTo>
                    <a:pt x="214706" y="359841"/>
                  </a:lnTo>
                  <a:lnTo>
                    <a:pt x="208648" y="366191"/>
                  </a:lnTo>
                  <a:lnTo>
                    <a:pt x="207987" y="373811"/>
                  </a:lnTo>
                  <a:lnTo>
                    <a:pt x="204165" y="380161"/>
                  </a:lnTo>
                  <a:lnTo>
                    <a:pt x="197180" y="381431"/>
                  </a:lnTo>
                  <a:lnTo>
                    <a:pt x="191668" y="391591"/>
                  </a:lnTo>
                  <a:lnTo>
                    <a:pt x="184353" y="395401"/>
                  </a:lnTo>
                  <a:lnTo>
                    <a:pt x="185775" y="395401"/>
                  </a:lnTo>
                  <a:lnTo>
                    <a:pt x="186969" y="397941"/>
                  </a:lnTo>
                  <a:lnTo>
                    <a:pt x="186410" y="399211"/>
                  </a:lnTo>
                  <a:lnTo>
                    <a:pt x="184467" y="400481"/>
                  </a:lnTo>
                  <a:lnTo>
                    <a:pt x="185508" y="405561"/>
                  </a:lnTo>
                  <a:lnTo>
                    <a:pt x="182448" y="403021"/>
                  </a:lnTo>
                  <a:lnTo>
                    <a:pt x="182943" y="401751"/>
                  </a:lnTo>
                  <a:lnTo>
                    <a:pt x="178866" y="400481"/>
                  </a:lnTo>
                  <a:lnTo>
                    <a:pt x="177101" y="404291"/>
                  </a:lnTo>
                  <a:lnTo>
                    <a:pt x="175221" y="406831"/>
                  </a:lnTo>
                  <a:lnTo>
                    <a:pt x="179197" y="410641"/>
                  </a:lnTo>
                  <a:lnTo>
                    <a:pt x="172821" y="413181"/>
                  </a:lnTo>
                  <a:lnTo>
                    <a:pt x="168935" y="419531"/>
                  </a:lnTo>
                  <a:lnTo>
                    <a:pt x="165582" y="424611"/>
                  </a:lnTo>
                  <a:lnTo>
                    <a:pt x="160769" y="427151"/>
                  </a:lnTo>
                  <a:lnTo>
                    <a:pt x="160705" y="429691"/>
                  </a:lnTo>
                  <a:lnTo>
                    <a:pt x="159270" y="430961"/>
                  </a:lnTo>
                  <a:lnTo>
                    <a:pt x="159232" y="433501"/>
                  </a:lnTo>
                  <a:lnTo>
                    <a:pt x="156933" y="432231"/>
                  </a:lnTo>
                  <a:lnTo>
                    <a:pt x="151244" y="437311"/>
                  </a:lnTo>
                  <a:lnTo>
                    <a:pt x="147853" y="442391"/>
                  </a:lnTo>
                  <a:lnTo>
                    <a:pt x="146964" y="439851"/>
                  </a:lnTo>
                  <a:lnTo>
                    <a:pt x="144576" y="443661"/>
                  </a:lnTo>
                  <a:lnTo>
                    <a:pt x="151003" y="448741"/>
                  </a:lnTo>
                  <a:lnTo>
                    <a:pt x="149098" y="452551"/>
                  </a:lnTo>
                  <a:lnTo>
                    <a:pt x="144932" y="450011"/>
                  </a:lnTo>
                  <a:lnTo>
                    <a:pt x="140982" y="455091"/>
                  </a:lnTo>
                  <a:lnTo>
                    <a:pt x="134366" y="457631"/>
                  </a:lnTo>
                  <a:lnTo>
                    <a:pt x="134073" y="464159"/>
                  </a:lnTo>
                  <a:lnTo>
                    <a:pt x="161963" y="464159"/>
                  </a:lnTo>
                  <a:lnTo>
                    <a:pt x="165722" y="461441"/>
                  </a:lnTo>
                  <a:lnTo>
                    <a:pt x="162966" y="457631"/>
                  </a:lnTo>
                  <a:lnTo>
                    <a:pt x="172720" y="456361"/>
                  </a:lnTo>
                  <a:lnTo>
                    <a:pt x="169278" y="452551"/>
                  </a:lnTo>
                  <a:lnTo>
                    <a:pt x="168135" y="451281"/>
                  </a:lnTo>
                  <a:lnTo>
                    <a:pt x="173710" y="450011"/>
                  </a:lnTo>
                  <a:lnTo>
                    <a:pt x="173685" y="451281"/>
                  </a:lnTo>
                  <a:lnTo>
                    <a:pt x="175691" y="450011"/>
                  </a:lnTo>
                  <a:lnTo>
                    <a:pt x="179705" y="447471"/>
                  </a:lnTo>
                  <a:lnTo>
                    <a:pt x="181102" y="444931"/>
                  </a:lnTo>
                  <a:lnTo>
                    <a:pt x="178409" y="442391"/>
                  </a:lnTo>
                  <a:lnTo>
                    <a:pt x="179362" y="439851"/>
                  </a:lnTo>
                  <a:lnTo>
                    <a:pt x="181940" y="442391"/>
                  </a:lnTo>
                  <a:lnTo>
                    <a:pt x="181597" y="439851"/>
                  </a:lnTo>
                  <a:lnTo>
                    <a:pt x="181241" y="437311"/>
                  </a:lnTo>
                  <a:lnTo>
                    <a:pt x="185331" y="438581"/>
                  </a:lnTo>
                  <a:lnTo>
                    <a:pt x="185686" y="437311"/>
                  </a:lnTo>
                  <a:lnTo>
                    <a:pt x="186042" y="436041"/>
                  </a:lnTo>
                  <a:lnTo>
                    <a:pt x="183095" y="436041"/>
                  </a:lnTo>
                  <a:lnTo>
                    <a:pt x="183769" y="433501"/>
                  </a:lnTo>
                  <a:lnTo>
                    <a:pt x="184099" y="432231"/>
                  </a:lnTo>
                  <a:lnTo>
                    <a:pt x="190055" y="430961"/>
                  </a:lnTo>
                  <a:lnTo>
                    <a:pt x="191389" y="432231"/>
                  </a:lnTo>
                  <a:lnTo>
                    <a:pt x="191808" y="430961"/>
                  </a:lnTo>
                  <a:lnTo>
                    <a:pt x="194297" y="423341"/>
                  </a:lnTo>
                  <a:lnTo>
                    <a:pt x="194754" y="424002"/>
                  </a:lnTo>
                  <a:lnTo>
                    <a:pt x="194779" y="423341"/>
                  </a:lnTo>
                  <a:lnTo>
                    <a:pt x="194805" y="422071"/>
                  </a:lnTo>
                  <a:lnTo>
                    <a:pt x="197789" y="428421"/>
                  </a:lnTo>
                  <a:lnTo>
                    <a:pt x="197916" y="423341"/>
                  </a:lnTo>
                  <a:lnTo>
                    <a:pt x="197015" y="423341"/>
                  </a:lnTo>
                  <a:lnTo>
                    <a:pt x="196608" y="422071"/>
                  </a:lnTo>
                  <a:lnTo>
                    <a:pt x="196164" y="422071"/>
                  </a:lnTo>
                  <a:lnTo>
                    <a:pt x="198958" y="420801"/>
                  </a:lnTo>
                  <a:lnTo>
                    <a:pt x="201955" y="418261"/>
                  </a:lnTo>
                  <a:lnTo>
                    <a:pt x="203542" y="414451"/>
                  </a:lnTo>
                  <a:lnTo>
                    <a:pt x="204812" y="416991"/>
                  </a:lnTo>
                  <a:lnTo>
                    <a:pt x="207022" y="414451"/>
                  </a:lnTo>
                  <a:lnTo>
                    <a:pt x="209232" y="411911"/>
                  </a:lnTo>
                  <a:lnTo>
                    <a:pt x="212394" y="406831"/>
                  </a:lnTo>
                  <a:lnTo>
                    <a:pt x="213525" y="405561"/>
                  </a:lnTo>
                  <a:lnTo>
                    <a:pt x="215785" y="403021"/>
                  </a:lnTo>
                  <a:lnTo>
                    <a:pt x="216916" y="401751"/>
                  </a:lnTo>
                  <a:lnTo>
                    <a:pt x="214528" y="403021"/>
                  </a:lnTo>
                  <a:lnTo>
                    <a:pt x="211963" y="399211"/>
                  </a:lnTo>
                  <a:lnTo>
                    <a:pt x="213004" y="397941"/>
                  </a:lnTo>
                  <a:lnTo>
                    <a:pt x="213639" y="398195"/>
                  </a:lnTo>
                  <a:lnTo>
                    <a:pt x="213626" y="397941"/>
                  </a:lnTo>
                  <a:lnTo>
                    <a:pt x="213563" y="396671"/>
                  </a:lnTo>
                  <a:lnTo>
                    <a:pt x="215544" y="394131"/>
                  </a:lnTo>
                  <a:lnTo>
                    <a:pt x="217614" y="397941"/>
                  </a:lnTo>
                  <a:lnTo>
                    <a:pt x="217487" y="399211"/>
                  </a:lnTo>
                  <a:lnTo>
                    <a:pt x="218630" y="396671"/>
                  </a:lnTo>
                  <a:lnTo>
                    <a:pt x="219519" y="396671"/>
                  </a:lnTo>
                  <a:lnTo>
                    <a:pt x="219443" y="397941"/>
                  </a:lnTo>
                  <a:lnTo>
                    <a:pt x="220306" y="399211"/>
                  </a:lnTo>
                  <a:lnTo>
                    <a:pt x="219544" y="396671"/>
                  </a:lnTo>
                  <a:lnTo>
                    <a:pt x="226377" y="396671"/>
                  </a:lnTo>
                  <a:lnTo>
                    <a:pt x="225336" y="394131"/>
                  </a:lnTo>
                  <a:lnTo>
                    <a:pt x="224815" y="392861"/>
                  </a:lnTo>
                  <a:lnTo>
                    <a:pt x="225691" y="394131"/>
                  </a:lnTo>
                  <a:lnTo>
                    <a:pt x="226809" y="392861"/>
                  </a:lnTo>
                  <a:lnTo>
                    <a:pt x="230174" y="389051"/>
                  </a:lnTo>
                  <a:lnTo>
                    <a:pt x="231330" y="385241"/>
                  </a:lnTo>
                  <a:lnTo>
                    <a:pt x="234848" y="381431"/>
                  </a:lnTo>
                  <a:lnTo>
                    <a:pt x="232727" y="378891"/>
                  </a:lnTo>
                  <a:lnTo>
                    <a:pt x="234632" y="377621"/>
                  </a:lnTo>
                  <a:lnTo>
                    <a:pt x="233984" y="375081"/>
                  </a:lnTo>
                  <a:lnTo>
                    <a:pt x="237528" y="372541"/>
                  </a:lnTo>
                  <a:lnTo>
                    <a:pt x="242379" y="371271"/>
                  </a:lnTo>
                  <a:lnTo>
                    <a:pt x="245618" y="367461"/>
                  </a:lnTo>
                  <a:lnTo>
                    <a:pt x="246519" y="364921"/>
                  </a:lnTo>
                  <a:lnTo>
                    <a:pt x="246976" y="363651"/>
                  </a:lnTo>
                  <a:lnTo>
                    <a:pt x="244513" y="364921"/>
                  </a:lnTo>
                  <a:lnTo>
                    <a:pt x="244322" y="362381"/>
                  </a:lnTo>
                  <a:lnTo>
                    <a:pt x="246456" y="363651"/>
                  </a:lnTo>
                  <a:lnTo>
                    <a:pt x="248069" y="362381"/>
                  </a:lnTo>
                  <a:lnTo>
                    <a:pt x="249694" y="361111"/>
                  </a:lnTo>
                  <a:lnTo>
                    <a:pt x="249313" y="363651"/>
                  </a:lnTo>
                  <a:lnTo>
                    <a:pt x="251218" y="361111"/>
                  </a:lnTo>
                  <a:lnTo>
                    <a:pt x="253123" y="358571"/>
                  </a:lnTo>
                  <a:lnTo>
                    <a:pt x="254190" y="357301"/>
                  </a:lnTo>
                  <a:lnTo>
                    <a:pt x="257835" y="350951"/>
                  </a:lnTo>
                  <a:lnTo>
                    <a:pt x="255511" y="350951"/>
                  </a:lnTo>
                  <a:lnTo>
                    <a:pt x="255168" y="349681"/>
                  </a:lnTo>
                  <a:lnTo>
                    <a:pt x="255816" y="348411"/>
                  </a:lnTo>
                  <a:lnTo>
                    <a:pt x="258140" y="348411"/>
                  </a:lnTo>
                  <a:lnTo>
                    <a:pt x="258902" y="349643"/>
                  </a:lnTo>
                  <a:lnTo>
                    <a:pt x="259930" y="348411"/>
                  </a:lnTo>
                  <a:lnTo>
                    <a:pt x="263131" y="344601"/>
                  </a:lnTo>
                  <a:lnTo>
                    <a:pt x="269595" y="342061"/>
                  </a:lnTo>
                  <a:lnTo>
                    <a:pt x="271614" y="340791"/>
                  </a:lnTo>
                  <a:lnTo>
                    <a:pt x="275640" y="338251"/>
                  </a:lnTo>
                  <a:close/>
                </a:path>
                <a:path w="734694" h="675005">
                  <a:moveTo>
                    <a:pt x="280136" y="101955"/>
                  </a:moveTo>
                  <a:lnTo>
                    <a:pt x="279908" y="101955"/>
                  </a:lnTo>
                  <a:lnTo>
                    <a:pt x="280136" y="101955"/>
                  </a:lnTo>
                  <a:close/>
                </a:path>
                <a:path w="734694" h="675005">
                  <a:moveTo>
                    <a:pt x="285242" y="301802"/>
                  </a:moveTo>
                  <a:lnTo>
                    <a:pt x="285026" y="301840"/>
                  </a:lnTo>
                  <a:lnTo>
                    <a:pt x="284721" y="301879"/>
                  </a:lnTo>
                  <a:lnTo>
                    <a:pt x="285242" y="301802"/>
                  </a:lnTo>
                  <a:close/>
                </a:path>
                <a:path w="734694" h="675005">
                  <a:moveTo>
                    <a:pt x="288721" y="95135"/>
                  </a:moveTo>
                  <a:lnTo>
                    <a:pt x="287515" y="95364"/>
                  </a:lnTo>
                  <a:lnTo>
                    <a:pt x="287743" y="95491"/>
                  </a:lnTo>
                  <a:lnTo>
                    <a:pt x="287959" y="95554"/>
                  </a:lnTo>
                  <a:lnTo>
                    <a:pt x="288188" y="95643"/>
                  </a:lnTo>
                  <a:lnTo>
                    <a:pt x="288721" y="95135"/>
                  </a:lnTo>
                  <a:close/>
                </a:path>
                <a:path w="734694" h="675005">
                  <a:moveTo>
                    <a:pt x="292455" y="119735"/>
                  </a:moveTo>
                  <a:lnTo>
                    <a:pt x="292087" y="119570"/>
                  </a:lnTo>
                  <a:lnTo>
                    <a:pt x="291820" y="121005"/>
                  </a:lnTo>
                  <a:lnTo>
                    <a:pt x="292455" y="119735"/>
                  </a:lnTo>
                  <a:close/>
                </a:path>
                <a:path w="734694" h="675005">
                  <a:moveTo>
                    <a:pt x="292493" y="92430"/>
                  </a:moveTo>
                  <a:lnTo>
                    <a:pt x="290804" y="89128"/>
                  </a:lnTo>
                  <a:lnTo>
                    <a:pt x="289648" y="91008"/>
                  </a:lnTo>
                  <a:lnTo>
                    <a:pt x="291807" y="93548"/>
                  </a:lnTo>
                  <a:lnTo>
                    <a:pt x="292493" y="92430"/>
                  </a:lnTo>
                  <a:close/>
                </a:path>
                <a:path w="734694" h="675005">
                  <a:moveTo>
                    <a:pt x="305358" y="89255"/>
                  </a:moveTo>
                  <a:lnTo>
                    <a:pt x="304990" y="87985"/>
                  </a:lnTo>
                  <a:lnTo>
                    <a:pt x="304863" y="87985"/>
                  </a:lnTo>
                  <a:lnTo>
                    <a:pt x="305358" y="89255"/>
                  </a:lnTo>
                  <a:close/>
                </a:path>
                <a:path w="734694" h="675005">
                  <a:moveTo>
                    <a:pt x="305854" y="111340"/>
                  </a:moveTo>
                  <a:lnTo>
                    <a:pt x="304774" y="110782"/>
                  </a:lnTo>
                  <a:lnTo>
                    <a:pt x="303898" y="110617"/>
                  </a:lnTo>
                  <a:lnTo>
                    <a:pt x="303110" y="110629"/>
                  </a:lnTo>
                  <a:lnTo>
                    <a:pt x="303110" y="110845"/>
                  </a:lnTo>
                  <a:lnTo>
                    <a:pt x="303060" y="111163"/>
                  </a:lnTo>
                  <a:lnTo>
                    <a:pt x="303161" y="111506"/>
                  </a:lnTo>
                  <a:lnTo>
                    <a:pt x="305854" y="111340"/>
                  </a:lnTo>
                  <a:close/>
                </a:path>
                <a:path w="734694" h="675005">
                  <a:moveTo>
                    <a:pt x="317906" y="104355"/>
                  </a:moveTo>
                  <a:lnTo>
                    <a:pt x="314731" y="105651"/>
                  </a:lnTo>
                  <a:lnTo>
                    <a:pt x="315302" y="103225"/>
                  </a:lnTo>
                  <a:lnTo>
                    <a:pt x="280073" y="103225"/>
                  </a:lnTo>
                  <a:lnTo>
                    <a:pt x="275513" y="103225"/>
                  </a:lnTo>
                  <a:lnTo>
                    <a:pt x="281101" y="108305"/>
                  </a:lnTo>
                  <a:lnTo>
                    <a:pt x="275996" y="109575"/>
                  </a:lnTo>
                  <a:lnTo>
                    <a:pt x="272148" y="108305"/>
                  </a:lnTo>
                  <a:lnTo>
                    <a:pt x="277114" y="105765"/>
                  </a:lnTo>
                  <a:lnTo>
                    <a:pt x="275170" y="105765"/>
                  </a:lnTo>
                  <a:lnTo>
                    <a:pt x="270903" y="100685"/>
                  </a:lnTo>
                  <a:lnTo>
                    <a:pt x="270878" y="109575"/>
                  </a:lnTo>
                  <a:lnTo>
                    <a:pt x="266014" y="108305"/>
                  </a:lnTo>
                  <a:lnTo>
                    <a:pt x="266446" y="108305"/>
                  </a:lnTo>
                  <a:lnTo>
                    <a:pt x="263093" y="107035"/>
                  </a:lnTo>
                  <a:lnTo>
                    <a:pt x="262864" y="113385"/>
                  </a:lnTo>
                  <a:lnTo>
                    <a:pt x="259257" y="114655"/>
                  </a:lnTo>
                  <a:lnTo>
                    <a:pt x="258699" y="114655"/>
                  </a:lnTo>
                  <a:lnTo>
                    <a:pt x="258343" y="118465"/>
                  </a:lnTo>
                  <a:lnTo>
                    <a:pt x="254762" y="122275"/>
                  </a:lnTo>
                  <a:lnTo>
                    <a:pt x="253174" y="124688"/>
                  </a:lnTo>
                  <a:lnTo>
                    <a:pt x="253606" y="124815"/>
                  </a:lnTo>
                  <a:lnTo>
                    <a:pt x="251282" y="127355"/>
                  </a:lnTo>
                  <a:lnTo>
                    <a:pt x="246773" y="127355"/>
                  </a:lnTo>
                  <a:lnTo>
                    <a:pt x="245783" y="126085"/>
                  </a:lnTo>
                  <a:lnTo>
                    <a:pt x="244805" y="124815"/>
                  </a:lnTo>
                  <a:lnTo>
                    <a:pt x="247345" y="123545"/>
                  </a:lnTo>
                  <a:lnTo>
                    <a:pt x="243789" y="121005"/>
                  </a:lnTo>
                  <a:lnTo>
                    <a:pt x="244005" y="126085"/>
                  </a:lnTo>
                  <a:lnTo>
                    <a:pt x="242239" y="126085"/>
                  </a:lnTo>
                  <a:lnTo>
                    <a:pt x="241439" y="124815"/>
                  </a:lnTo>
                  <a:lnTo>
                    <a:pt x="237693" y="128625"/>
                  </a:lnTo>
                  <a:lnTo>
                    <a:pt x="240106" y="131165"/>
                  </a:lnTo>
                  <a:lnTo>
                    <a:pt x="235610" y="134975"/>
                  </a:lnTo>
                  <a:lnTo>
                    <a:pt x="236804" y="134975"/>
                  </a:lnTo>
                  <a:lnTo>
                    <a:pt x="236918" y="140055"/>
                  </a:lnTo>
                  <a:lnTo>
                    <a:pt x="236054" y="138785"/>
                  </a:lnTo>
                  <a:lnTo>
                    <a:pt x="233464" y="134975"/>
                  </a:lnTo>
                  <a:lnTo>
                    <a:pt x="233006" y="138785"/>
                  </a:lnTo>
                  <a:lnTo>
                    <a:pt x="229781" y="136245"/>
                  </a:lnTo>
                  <a:lnTo>
                    <a:pt x="228879" y="138785"/>
                  </a:lnTo>
                  <a:lnTo>
                    <a:pt x="226949" y="143865"/>
                  </a:lnTo>
                  <a:lnTo>
                    <a:pt x="224739" y="146405"/>
                  </a:lnTo>
                  <a:lnTo>
                    <a:pt x="224612" y="145161"/>
                  </a:lnTo>
                  <a:lnTo>
                    <a:pt x="223227" y="147675"/>
                  </a:lnTo>
                  <a:lnTo>
                    <a:pt x="220218" y="150215"/>
                  </a:lnTo>
                  <a:lnTo>
                    <a:pt x="216763" y="147675"/>
                  </a:lnTo>
                  <a:lnTo>
                    <a:pt x="213220" y="148945"/>
                  </a:lnTo>
                  <a:lnTo>
                    <a:pt x="209397" y="151485"/>
                  </a:lnTo>
                  <a:lnTo>
                    <a:pt x="205143" y="151485"/>
                  </a:lnTo>
                  <a:lnTo>
                    <a:pt x="201955" y="159105"/>
                  </a:lnTo>
                  <a:lnTo>
                    <a:pt x="194043" y="160375"/>
                  </a:lnTo>
                  <a:lnTo>
                    <a:pt x="188442" y="165455"/>
                  </a:lnTo>
                  <a:lnTo>
                    <a:pt x="194703" y="167995"/>
                  </a:lnTo>
                  <a:lnTo>
                    <a:pt x="186880" y="166725"/>
                  </a:lnTo>
                  <a:lnTo>
                    <a:pt x="191579" y="171805"/>
                  </a:lnTo>
                  <a:lnTo>
                    <a:pt x="190525" y="173075"/>
                  </a:lnTo>
                  <a:lnTo>
                    <a:pt x="189534" y="173075"/>
                  </a:lnTo>
                  <a:lnTo>
                    <a:pt x="182867" y="174345"/>
                  </a:lnTo>
                  <a:lnTo>
                    <a:pt x="180619" y="174345"/>
                  </a:lnTo>
                  <a:lnTo>
                    <a:pt x="183184" y="171805"/>
                  </a:lnTo>
                  <a:lnTo>
                    <a:pt x="182067" y="171805"/>
                  </a:lnTo>
                  <a:lnTo>
                    <a:pt x="178777" y="174345"/>
                  </a:lnTo>
                  <a:lnTo>
                    <a:pt x="178968" y="170535"/>
                  </a:lnTo>
                  <a:lnTo>
                    <a:pt x="175844" y="170535"/>
                  </a:lnTo>
                  <a:lnTo>
                    <a:pt x="177812" y="171805"/>
                  </a:lnTo>
                  <a:lnTo>
                    <a:pt x="177063" y="174345"/>
                  </a:lnTo>
                  <a:lnTo>
                    <a:pt x="174777" y="175615"/>
                  </a:lnTo>
                  <a:lnTo>
                    <a:pt x="179184" y="175615"/>
                  </a:lnTo>
                  <a:lnTo>
                    <a:pt x="177457" y="181965"/>
                  </a:lnTo>
                  <a:lnTo>
                    <a:pt x="176530" y="180695"/>
                  </a:lnTo>
                  <a:lnTo>
                    <a:pt x="171894" y="174345"/>
                  </a:lnTo>
                  <a:lnTo>
                    <a:pt x="170078" y="180695"/>
                  </a:lnTo>
                  <a:lnTo>
                    <a:pt x="169989" y="178155"/>
                  </a:lnTo>
                  <a:lnTo>
                    <a:pt x="168656" y="181965"/>
                  </a:lnTo>
                  <a:lnTo>
                    <a:pt x="162318" y="185775"/>
                  </a:lnTo>
                  <a:lnTo>
                    <a:pt x="163969" y="192125"/>
                  </a:lnTo>
                  <a:lnTo>
                    <a:pt x="163080" y="192125"/>
                  </a:lnTo>
                  <a:lnTo>
                    <a:pt x="161353" y="190855"/>
                  </a:lnTo>
                  <a:lnTo>
                    <a:pt x="161912" y="189585"/>
                  </a:lnTo>
                  <a:lnTo>
                    <a:pt x="156464" y="194665"/>
                  </a:lnTo>
                  <a:lnTo>
                    <a:pt x="154927" y="204825"/>
                  </a:lnTo>
                  <a:lnTo>
                    <a:pt x="183984" y="204825"/>
                  </a:lnTo>
                  <a:lnTo>
                    <a:pt x="185280" y="202285"/>
                  </a:lnTo>
                  <a:lnTo>
                    <a:pt x="185242" y="203555"/>
                  </a:lnTo>
                  <a:lnTo>
                    <a:pt x="185635" y="202285"/>
                  </a:lnTo>
                  <a:lnTo>
                    <a:pt x="186042" y="201015"/>
                  </a:lnTo>
                  <a:lnTo>
                    <a:pt x="186778" y="198475"/>
                  </a:lnTo>
                  <a:lnTo>
                    <a:pt x="187680" y="197205"/>
                  </a:lnTo>
                  <a:lnTo>
                    <a:pt x="190131" y="194665"/>
                  </a:lnTo>
                  <a:lnTo>
                    <a:pt x="187820" y="199745"/>
                  </a:lnTo>
                  <a:lnTo>
                    <a:pt x="190550" y="198475"/>
                  </a:lnTo>
                  <a:lnTo>
                    <a:pt x="191477" y="194665"/>
                  </a:lnTo>
                  <a:lnTo>
                    <a:pt x="192100" y="192125"/>
                  </a:lnTo>
                  <a:lnTo>
                    <a:pt x="192417" y="190855"/>
                  </a:lnTo>
                  <a:lnTo>
                    <a:pt x="198843" y="192125"/>
                  </a:lnTo>
                  <a:lnTo>
                    <a:pt x="199250" y="190855"/>
                  </a:lnTo>
                  <a:lnTo>
                    <a:pt x="200901" y="185775"/>
                  </a:lnTo>
                  <a:lnTo>
                    <a:pt x="209308" y="188315"/>
                  </a:lnTo>
                  <a:lnTo>
                    <a:pt x="209842" y="185775"/>
                  </a:lnTo>
                  <a:lnTo>
                    <a:pt x="210654" y="181965"/>
                  </a:lnTo>
                  <a:lnTo>
                    <a:pt x="212013" y="175615"/>
                  </a:lnTo>
                  <a:lnTo>
                    <a:pt x="219798" y="175615"/>
                  </a:lnTo>
                  <a:lnTo>
                    <a:pt x="218325" y="174345"/>
                  </a:lnTo>
                  <a:lnTo>
                    <a:pt x="218262" y="171805"/>
                  </a:lnTo>
                  <a:lnTo>
                    <a:pt x="219214" y="172377"/>
                  </a:lnTo>
                  <a:lnTo>
                    <a:pt x="219240" y="171805"/>
                  </a:lnTo>
                  <a:lnTo>
                    <a:pt x="223520" y="167995"/>
                  </a:lnTo>
                  <a:lnTo>
                    <a:pt x="226364" y="165455"/>
                  </a:lnTo>
                  <a:lnTo>
                    <a:pt x="234873" y="159105"/>
                  </a:lnTo>
                  <a:lnTo>
                    <a:pt x="243979" y="155295"/>
                  </a:lnTo>
                  <a:lnTo>
                    <a:pt x="252869" y="150215"/>
                  </a:lnTo>
                  <a:lnTo>
                    <a:pt x="257035" y="147675"/>
                  </a:lnTo>
                  <a:lnTo>
                    <a:pt x="255485" y="146405"/>
                  </a:lnTo>
                  <a:lnTo>
                    <a:pt x="249326" y="141325"/>
                  </a:lnTo>
                  <a:lnTo>
                    <a:pt x="256882" y="141325"/>
                  </a:lnTo>
                  <a:lnTo>
                    <a:pt x="257530" y="145135"/>
                  </a:lnTo>
                  <a:lnTo>
                    <a:pt x="260464" y="141325"/>
                  </a:lnTo>
                  <a:lnTo>
                    <a:pt x="261429" y="140055"/>
                  </a:lnTo>
                  <a:lnTo>
                    <a:pt x="262407" y="138785"/>
                  </a:lnTo>
                  <a:lnTo>
                    <a:pt x="268389" y="134975"/>
                  </a:lnTo>
                  <a:lnTo>
                    <a:pt x="274497" y="129895"/>
                  </a:lnTo>
                  <a:lnTo>
                    <a:pt x="277114" y="127355"/>
                  </a:lnTo>
                  <a:lnTo>
                    <a:pt x="279742" y="124815"/>
                  </a:lnTo>
                  <a:lnTo>
                    <a:pt x="279704" y="126085"/>
                  </a:lnTo>
                  <a:lnTo>
                    <a:pt x="280276" y="127355"/>
                  </a:lnTo>
                  <a:lnTo>
                    <a:pt x="279488" y="127355"/>
                  </a:lnTo>
                  <a:lnTo>
                    <a:pt x="282549" y="128625"/>
                  </a:lnTo>
                  <a:lnTo>
                    <a:pt x="284937" y="124815"/>
                  </a:lnTo>
                  <a:lnTo>
                    <a:pt x="285737" y="123545"/>
                  </a:lnTo>
                  <a:lnTo>
                    <a:pt x="284657" y="121005"/>
                  </a:lnTo>
                  <a:lnTo>
                    <a:pt x="286016" y="121005"/>
                  </a:lnTo>
                  <a:lnTo>
                    <a:pt x="285953" y="122275"/>
                  </a:lnTo>
                  <a:lnTo>
                    <a:pt x="287274" y="123545"/>
                  </a:lnTo>
                  <a:lnTo>
                    <a:pt x="289712" y="123545"/>
                  </a:lnTo>
                  <a:lnTo>
                    <a:pt x="289775" y="121005"/>
                  </a:lnTo>
                  <a:lnTo>
                    <a:pt x="289839" y="118465"/>
                  </a:lnTo>
                  <a:lnTo>
                    <a:pt x="292087" y="119570"/>
                  </a:lnTo>
                  <a:lnTo>
                    <a:pt x="292290" y="118465"/>
                  </a:lnTo>
                  <a:lnTo>
                    <a:pt x="297218" y="117195"/>
                  </a:lnTo>
                  <a:lnTo>
                    <a:pt x="294614" y="115925"/>
                  </a:lnTo>
                  <a:lnTo>
                    <a:pt x="298386" y="114655"/>
                  </a:lnTo>
                  <a:lnTo>
                    <a:pt x="299783" y="110845"/>
                  </a:lnTo>
                  <a:lnTo>
                    <a:pt x="303110" y="110845"/>
                  </a:lnTo>
                  <a:lnTo>
                    <a:pt x="303085" y="109575"/>
                  </a:lnTo>
                  <a:lnTo>
                    <a:pt x="303034" y="107035"/>
                  </a:lnTo>
                  <a:lnTo>
                    <a:pt x="309130" y="109575"/>
                  </a:lnTo>
                  <a:lnTo>
                    <a:pt x="307924" y="107035"/>
                  </a:lnTo>
                  <a:lnTo>
                    <a:pt x="307314" y="105765"/>
                  </a:lnTo>
                  <a:lnTo>
                    <a:pt x="309460" y="109575"/>
                  </a:lnTo>
                  <a:lnTo>
                    <a:pt x="314706" y="105765"/>
                  </a:lnTo>
                  <a:lnTo>
                    <a:pt x="315620" y="105460"/>
                  </a:lnTo>
                  <a:lnTo>
                    <a:pt x="316814" y="104978"/>
                  </a:lnTo>
                  <a:lnTo>
                    <a:pt x="317906" y="104355"/>
                  </a:lnTo>
                  <a:close/>
                </a:path>
                <a:path w="734694" h="675005">
                  <a:moveTo>
                    <a:pt x="318109" y="300151"/>
                  </a:moveTo>
                  <a:lnTo>
                    <a:pt x="317017" y="298881"/>
                  </a:lnTo>
                  <a:lnTo>
                    <a:pt x="315861" y="299986"/>
                  </a:lnTo>
                  <a:lnTo>
                    <a:pt x="315836" y="300151"/>
                  </a:lnTo>
                  <a:lnTo>
                    <a:pt x="316928" y="301421"/>
                  </a:lnTo>
                  <a:lnTo>
                    <a:pt x="318109" y="300151"/>
                  </a:lnTo>
                  <a:close/>
                </a:path>
                <a:path w="734694" h="675005">
                  <a:moveTo>
                    <a:pt x="321970" y="270979"/>
                  </a:moveTo>
                  <a:lnTo>
                    <a:pt x="321919" y="268097"/>
                  </a:lnTo>
                  <a:lnTo>
                    <a:pt x="321843" y="269671"/>
                  </a:lnTo>
                  <a:lnTo>
                    <a:pt x="321970" y="270979"/>
                  </a:lnTo>
                  <a:close/>
                </a:path>
                <a:path w="734694" h="675005">
                  <a:moveTo>
                    <a:pt x="325018" y="262051"/>
                  </a:moveTo>
                  <a:lnTo>
                    <a:pt x="323392" y="263321"/>
                  </a:lnTo>
                  <a:lnTo>
                    <a:pt x="319773" y="267131"/>
                  </a:lnTo>
                  <a:lnTo>
                    <a:pt x="320268" y="268401"/>
                  </a:lnTo>
                  <a:lnTo>
                    <a:pt x="320649" y="268401"/>
                  </a:lnTo>
                  <a:lnTo>
                    <a:pt x="320802" y="267131"/>
                  </a:lnTo>
                  <a:lnTo>
                    <a:pt x="321856" y="265861"/>
                  </a:lnTo>
                  <a:lnTo>
                    <a:pt x="321919" y="268097"/>
                  </a:lnTo>
                  <a:lnTo>
                    <a:pt x="323291" y="265861"/>
                  </a:lnTo>
                  <a:lnTo>
                    <a:pt x="324078" y="264591"/>
                  </a:lnTo>
                  <a:lnTo>
                    <a:pt x="325018" y="262051"/>
                  </a:lnTo>
                  <a:close/>
                </a:path>
                <a:path w="734694" h="675005">
                  <a:moveTo>
                    <a:pt x="349427" y="276021"/>
                  </a:moveTo>
                  <a:lnTo>
                    <a:pt x="317258" y="276021"/>
                  </a:lnTo>
                  <a:lnTo>
                    <a:pt x="309905" y="276021"/>
                  </a:lnTo>
                  <a:lnTo>
                    <a:pt x="305854" y="278561"/>
                  </a:lnTo>
                  <a:lnTo>
                    <a:pt x="301421" y="279831"/>
                  </a:lnTo>
                  <a:lnTo>
                    <a:pt x="298018" y="286181"/>
                  </a:lnTo>
                  <a:lnTo>
                    <a:pt x="289890" y="288721"/>
                  </a:lnTo>
                  <a:lnTo>
                    <a:pt x="283921" y="295071"/>
                  </a:lnTo>
                  <a:lnTo>
                    <a:pt x="290385" y="297611"/>
                  </a:lnTo>
                  <a:lnTo>
                    <a:pt x="284276" y="296672"/>
                  </a:lnTo>
                  <a:lnTo>
                    <a:pt x="284378" y="295935"/>
                  </a:lnTo>
                  <a:lnTo>
                    <a:pt x="282740" y="296430"/>
                  </a:lnTo>
                  <a:lnTo>
                    <a:pt x="282219" y="296341"/>
                  </a:lnTo>
                  <a:lnTo>
                    <a:pt x="282422" y="296519"/>
                  </a:lnTo>
                  <a:lnTo>
                    <a:pt x="280670" y="297040"/>
                  </a:lnTo>
                  <a:lnTo>
                    <a:pt x="283108" y="297078"/>
                  </a:lnTo>
                  <a:lnTo>
                    <a:pt x="283933" y="297726"/>
                  </a:lnTo>
                  <a:lnTo>
                    <a:pt x="279666" y="302577"/>
                  </a:lnTo>
                  <a:lnTo>
                    <a:pt x="284721" y="301879"/>
                  </a:lnTo>
                  <a:lnTo>
                    <a:pt x="283641" y="301307"/>
                  </a:lnTo>
                  <a:lnTo>
                    <a:pt x="284111" y="297878"/>
                  </a:lnTo>
                  <a:lnTo>
                    <a:pt x="286956" y="300151"/>
                  </a:lnTo>
                  <a:lnTo>
                    <a:pt x="285775" y="302691"/>
                  </a:lnTo>
                  <a:lnTo>
                    <a:pt x="284746" y="302691"/>
                  </a:lnTo>
                  <a:lnTo>
                    <a:pt x="277710" y="303961"/>
                  </a:lnTo>
                  <a:lnTo>
                    <a:pt x="275386" y="303961"/>
                  </a:lnTo>
                  <a:lnTo>
                    <a:pt x="276758" y="302691"/>
                  </a:lnTo>
                  <a:lnTo>
                    <a:pt x="278130" y="301421"/>
                  </a:lnTo>
                  <a:lnTo>
                    <a:pt x="277012" y="300151"/>
                  </a:lnTo>
                  <a:lnTo>
                    <a:pt x="273469" y="302691"/>
                  </a:lnTo>
                  <a:lnTo>
                    <a:pt x="273824" y="300151"/>
                  </a:lnTo>
                  <a:lnTo>
                    <a:pt x="270522" y="300151"/>
                  </a:lnTo>
                  <a:lnTo>
                    <a:pt x="272529" y="301421"/>
                  </a:lnTo>
                  <a:lnTo>
                    <a:pt x="271665" y="303961"/>
                  </a:lnTo>
                  <a:lnTo>
                    <a:pt x="269240" y="305231"/>
                  </a:lnTo>
                  <a:lnTo>
                    <a:pt x="273837" y="305231"/>
                  </a:lnTo>
                  <a:lnTo>
                    <a:pt x="271729" y="311581"/>
                  </a:lnTo>
                  <a:lnTo>
                    <a:pt x="266255" y="303961"/>
                  </a:lnTo>
                  <a:lnTo>
                    <a:pt x="264083" y="311581"/>
                  </a:lnTo>
                  <a:lnTo>
                    <a:pt x="264109" y="307771"/>
                  </a:lnTo>
                  <a:lnTo>
                    <a:pt x="262559" y="311581"/>
                  </a:lnTo>
                  <a:lnTo>
                    <a:pt x="255536" y="316661"/>
                  </a:lnTo>
                  <a:lnTo>
                    <a:pt x="257098" y="321741"/>
                  </a:lnTo>
                  <a:lnTo>
                    <a:pt x="254444" y="321741"/>
                  </a:lnTo>
                  <a:lnTo>
                    <a:pt x="255092" y="320471"/>
                  </a:lnTo>
                  <a:lnTo>
                    <a:pt x="249275" y="325551"/>
                  </a:lnTo>
                  <a:lnTo>
                    <a:pt x="247294" y="335711"/>
                  </a:lnTo>
                  <a:lnTo>
                    <a:pt x="244132" y="336981"/>
                  </a:lnTo>
                  <a:lnTo>
                    <a:pt x="276402" y="336981"/>
                  </a:lnTo>
                  <a:lnTo>
                    <a:pt x="278663" y="333171"/>
                  </a:lnTo>
                  <a:lnTo>
                    <a:pt x="281647" y="326821"/>
                  </a:lnTo>
                  <a:lnTo>
                    <a:pt x="284314" y="324281"/>
                  </a:lnTo>
                  <a:lnTo>
                    <a:pt x="281647" y="329361"/>
                  </a:lnTo>
                  <a:lnTo>
                    <a:pt x="284518" y="329361"/>
                  </a:lnTo>
                  <a:lnTo>
                    <a:pt x="285889" y="324281"/>
                  </a:lnTo>
                  <a:lnTo>
                    <a:pt x="286575" y="321741"/>
                  </a:lnTo>
                  <a:lnTo>
                    <a:pt x="286918" y="320471"/>
                  </a:lnTo>
                  <a:lnTo>
                    <a:pt x="293636" y="321741"/>
                  </a:lnTo>
                  <a:lnTo>
                    <a:pt x="294132" y="320471"/>
                  </a:lnTo>
                  <a:lnTo>
                    <a:pt x="296113" y="315391"/>
                  </a:lnTo>
                  <a:lnTo>
                    <a:pt x="301866" y="314121"/>
                  </a:lnTo>
                  <a:lnTo>
                    <a:pt x="304939" y="311581"/>
                  </a:lnTo>
                  <a:lnTo>
                    <a:pt x="306476" y="310311"/>
                  </a:lnTo>
                  <a:lnTo>
                    <a:pt x="310934" y="305231"/>
                  </a:lnTo>
                  <a:lnTo>
                    <a:pt x="313601" y="303961"/>
                  </a:lnTo>
                  <a:lnTo>
                    <a:pt x="316255" y="302691"/>
                  </a:lnTo>
                  <a:lnTo>
                    <a:pt x="314756" y="301421"/>
                  </a:lnTo>
                  <a:lnTo>
                    <a:pt x="314756" y="298881"/>
                  </a:lnTo>
                  <a:lnTo>
                    <a:pt x="315696" y="299986"/>
                  </a:lnTo>
                  <a:lnTo>
                    <a:pt x="315772" y="298881"/>
                  </a:lnTo>
                  <a:lnTo>
                    <a:pt x="317042" y="297611"/>
                  </a:lnTo>
                  <a:lnTo>
                    <a:pt x="323430" y="291261"/>
                  </a:lnTo>
                  <a:lnTo>
                    <a:pt x="332587" y="284911"/>
                  </a:lnTo>
                  <a:lnTo>
                    <a:pt x="342341" y="279831"/>
                  </a:lnTo>
                  <a:lnTo>
                    <a:pt x="349427" y="276021"/>
                  </a:lnTo>
                  <a:close/>
                </a:path>
                <a:path w="734694" h="675005">
                  <a:moveTo>
                    <a:pt x="350050" y="59601"/>
                  </a:moveTo>
                  <a:lnTo>
                    <a:pt x="347941" y="56235"/>
                  </a:lnTo>
                  <a:lnTo>
                    <a:pt x="345224" y="58775"/>
                  </a:lnTo>
                  <a:lnTo>
                    <a:pt x="346938" y="60845"/>
                  </a:lnTo>
                  <a:lnTo>
                    <a:pt x="345795" y="63855"/>
                  </a:lnTo>
                  <a:lnTo>
                    <a:pt x="348335" y="61315"/>
                  </a:lnTo>
                  <a:lnTo>
                    <a:pt x="349605" y="60045"/>
                  </a:lnTo>
                  <a:lnTo>
                    <a:pt x="350050" y="59601"/>
                  </a:lnTo>
                  <a:close/>
                </a:path>
                <a:path w="734694" h="675005">
                  <a:moveTo>
                    <a:pt x="350875" y="58775"/>
                  </a:moveTo>
                  <a:lnTo>
                    <a:pt x="350050" y="59601"/>
                  </a:lnTo>
                  <a:lnTo>
                    <a:pt x="350329" y="60045"/>
                  </a:lnTo>
                  <a:lnTo>
                    <a:pt x="350875" y="58775"/>
                  </a:lnTo>
                  <a:close/>
                </a:path>
                <a:path w="734694" h="675005">
                  <a:moveTo>
                    <a:pt x="351180" y="247764"/>
                  </a:moveTo>
                  <a:lnTo>
                    <a:pt x="350735" y="247637"/>
                  </a:lnTo>
                  <a:lnTo>
                    <a:pt x="350850" y="248081"/>
                  </a:lnTo>
                  <a:lnTo>
                    <a:pt x="351180" y="247764"/>
                  </a:lnTo>
                  <a:close/>
                </a:path>
                <a:path w="734694" h="675005">
                  <a:moveTo>
                    <a:pt x="351345" y="85445"/>
                  </a:moveTo>
                  <a:lnTo>
                    <a:pt x="350659" y="84035"/>
                  </a:lnTo>
                  <a:lnTo>
                    <a:pt x="350304" y="85445"/>
                  </a:lnTo>
                  <a:lnTo>
                    <a:pt x="351345" y="85445"/>
                  </a:lnTo>
                  <a:close/>
                </a:path>
                <a:path w="734694" h="675005">
                  <a:moveTo>
                    <a:pt x="351434" y="246811"/>
                  </a:moveTo>
                  <a:lnTo>
                    <a:pt x="350278" y="245541"/>
                  </a:lnTo>
                  <a:lnTo>
                    <a:pt x="349135" y="244271"/>
                  </a:lnTo>
                  <a:lnTo>
                    <a:pt x="347929" y="246811"/>
                  </a:lnTo>
                  <a:lnTo>
                    <a:pt x="350735" y="247637"/>
                  </a:lnTo>
                  <a:lnTo>
                    <a:pt x="350189" y="245541"/>
                  </a:lnTo>
                  <a:lnTo>
                    <a:pt x="351434" y="246811"/>
                  </a:lnTo>
                  <a:close/>
                </a:path>
                <a:path w="734694" h="675005">
                  <a:moveTo>
                    <a:pt x="352298" y="63106"/>
                  </a:moveTo>
                  <a:lnTo>
                    <a:pt x="351955" y="62585"/>
                  </a:lnTo>
                  <a:lnTo>
                    <a:pt x="352018" y="63855"/>
                  </a:lnTo>
                  <a:lnTo>
                    <a:pt x="352298" y="63106"/>
                  </a:lnTo>
                  <a:close/>
                </a:path>
                <a:path w="734694" h="675005">
                  <a:moveTo>
                    <a:pt x="364197" y="57505"/>
                  </a:moveTo>
                  <a:lnTo>
                    <a:pt x="363042" y="57505"/>
                  </a:lnTo>
                  <a:lnTo>
                    <a:pt x="363804" y="58775"/>
                  </a:lnTo>
                  <a:lnTo>
                    <a:pt x="363956" y="58661"/>
                  </a:lnTo>
                  <a:lnTo>
                    <a:pt x="364197" y="57505"/>
                  </a:lnTo>
                  <a:close/>
                </a:path>
                <a:path w="734694" h="675005">
                  <a:moveTo>
                    <a:pt x="369227" y="47739"/>
                  </a:moveTo>
                  <a:lnTo>
                    <a:pt x="368541" y="47345"/>
                  </a:lnTo>
                  <a:lnTo>
                    <a:pt x="367969" y="48615"/>
                  </a:lnTo>
                  <a:lnTo>
                    <a:pt x="369227" y="47739"/>
                  </a:lnTo>
                  <a:close/>
                </a:path>
                <a:path w="734694" h="675005">
                  <a:moveTo>
                    <a:pt x="369836" y="48082"/>
                  </a:moveTo>
                  <a:lnTo>
                    <a:pt x="369785" y="47345"/>
                  </a:lnTo>
                  <a:lnTo>
                    <a:pt x="369227" y="47739"/>
                  </a:lnTo>
                  <a:lnTo>
                    <a:pt x="369836" y="48082"/>
                  </a:lnTo>
                  <a:close/>
                </a:path>
                <a:path w="734694" h="675005">
                  <a:moveTo>
                    <a:pt x="373557" y="72504"/>
                  </a:moveTo>
                  <a:lnTo>
                    <a:pt x="373430" y="72593"/>
                  </a:lnTo>
                  <a:lnTo>
                    <a:pt x="373291" y="72694"/>
                  </a:lnTo>
                  <a:lnTo>
                    <a:pt x="373189" y="72821"/>
                  </a:lnTo>
                  <a:lnTo>
                    <a:pt x="372427" y="73787"/>
                  </a:lnTo>
                  <a:lnTo>
                    <a:pt x="373011" y="73279"/>
                  </a:lnTo>
                  <a:lnTo>
                    <a:pt x="373557" y="72504"/>
                  </a:lnTo>
                  <a:close/>
                </a:path>
                <a:path w="734694" h="675005">
                  <a:moveTo>
                    <a:pt x="388327" y="213715"/>
                  </a:moveTo>
                  <a:lnTo>
                    <a:pt x="387083" y="214096"/>
                  </a:lnTo>
                  <a:lnTo>
                    <a:pt x="387311" y="214210"/>
                  </a:lnTo>
                  <a:lnTo>
                    <a:pt x="387553" y="214236"/>
                  </a:lnTo>
                  <a:lnTo>
                    <a:pt x="387794" y="214312"/>
                  </a:lnTo>
                  <a:lnTo>
                    <a:pt x="388327" y="213715"/>
                  </a:lnTo>
                  <a:close/>
                </a:path>
                <a:path w="734694" h="675005">
                  <a:moveTo>
                    <a:pt x="393306" y="237921"/>
                  </a:moveTo>
                  <a:lnTo>
                    <a:pt x="393115" y="237921"/>
                  </a:lnTo>
                  <a:lnTo>
                    <a:pt x="392671" y="239191"/>
                  </a:lnTo>
                  <a:lnTo>
                    <a:pt x="393306" y="237921"/>
                  </a:lnTo>
                  <a:close/>
                </a:path>
                <a:path w="734694" h="675005">
                  <a:moveTo>
                    <a:pt x="394119" y="62585"/>
                  </a:moveTo>
                  <a:lnTo>
                    <a:pt x="393928" y="62230"/>
                  </a:lnTo>
                  <a:lnTo>
                    <a:pt x="393230" y="62585"/>
                  </a:lnTo>
                  <a:lnTo>
                    <a:pt x="394119" y="62585"/>
                  </a:lnTo>
                  <a:close/>
                </a:path>
                <a:path w="734694" h="675005">
                  <a:moveTo>
                    <a:pt x="396519" y="40995"/>
                  </a:moveTo>
                  <a:close/>
                </a:path>
                <a:path w="734694" h="675005">
                  <a:moveTo>
                    <a:pt x="405269" y="204901"/>
                  </a:moveTo>
                  <a:lnTo>
                    <a:pt x="404723" y="203631"/>
                  </a:lnTo>
                  <a:lnTo>
                    <a:pt x="404888" y="204901"/>
                  </a:lnTo>
                  <a:lnTo>
                    <a:pt x="405269" y="204901"/>
                  </a:lnTo>
                  <a:close/>
                </a:path>
                <a:path w="734694" h="675005">
                  <a:moveTo>
                    <a:pt x="406120" y="199732"/>
                  </a:moveTo>
                  <a:lnTo>
                    <a:pt x="406019" y="199517"/>
                  </a:lnTo>
                  <a:lnTo>
                    <a:pt x="405536" y="200304"/>
                  </a:lnTo>
                  <a:lnTo>
                    <a:pt x="405701" y="200380"/>
                  </a:lnTo>
                  <a:lnTo>
                    <a:pt x="405968" y="200456"/>
                  </a:lnTo>
                  <a:lnTo>
                    <a:pt x="405980" y="199961"/>
                  </a:lnTo>
                  <a:lnTo>
                    <a:pt x="406120" y="199732"/>
                  </a:lnTo>
                  <a:close/>
                </a:path>
                <a:path w="734694" h="675005">
                  <a:moveTo>
                    <a:pt x="407073" y="199580"/>
                  </a:moveTo>
                  <a:lnTo>
                    <a:pt x="406222" y="199580"/>
                  </a:lnTo>
                  <a:lnTo>
                    <a:pt x="406425" y="199732"/>
                  </a:lnTo>
                  <a:lnTo>
                    <a:pt x="407073" y="199580"/>
                  </a:lnTo>
                  <a:close/>
                </a:path>
                <a:path w="734694" h="675005">
                  <a:moveTo>
                    <a:pt x="407123" y="228117"/>
                  </a:moveTo>
                  <a:lnTo>
                    <a:pt x="405980" y="227672"/>
                  </a:lnTo>
                  <a:lnTo>
                    <a:pt x="405028" y="227622"/>
                  </a:lnTo>
                  <a:lnTo>
                    <a:pt x="404190" y="227749"/>
                  </a:lnTo>
                  <a:lnTo>
                    <a:pt x="404202" y="228028"/>
                  </a:lnTo>
                  <a:lnTo>
                    <a:pt x="404164" y="228295"/>
                  </a:lnTo>
                  <a:lnTo>
                    <a:pt x="404291" y="228638"/>
                  </a:lnTo>
                  <a:lnTo>
                    <a:pt x="407123" y="228117"/>
                  </a:lnTo>
                  <a:close/>
                </a:path>
                <a:path w="734694" h="675005">
                  <a:moveTo>
                    <a:pt x="410489" y="225221"/>
                  </a:moveTo>
                  <a:lnTo>
                    <a:pt x="409778" y="223951"/>
                  </a:lnTo>
                  <a:lnTo>
                    <a:pt x="409067" y="222681"/>
                  </a:lnTo>
                  <a:lnTo>
                    <a:pt x="379641" y="222681"/>
                  </a:lnTo>
                  <a:lnTo>
                    <a:pt x="379031" y="222681"/>
                  </a:lnTo>
                  <a:lnTo>
                    <a:pt x="374865" y="222681"/>
                  </a:lnTo>
                  <a:lnTo>
                    <a:pt x="380974" y="227761"/>
                  </a:lnTo>
                  <a:lnTo>
                    <a:pt x="375551" y="229031"/>
                  </a:lnTo>
                  <a:lnTo>
                    <a:pt x="371424" y="229031"/>
                  </a:lnTo>
                  <a:lnTo>
                    <a:pt x="376656" y="226491"/>
                  </a:lnTo>
                  <a:lnTo>
                    <a:pt x="374586" y="226491"/>
                  </a:lnTo>
                  <a:lnTo>
                    <a:pt x="369912" y="221411"/>
                  </a:lnTo>
                  <a:lnTo>
                    <a:pt x="370141" y="231571"/>
                  </a:lnTo>
                  <a:lnTo>
                    <a:pt x="364947" y="230301"/>
                  </a:lnTo>
                  <a:lnTo>
                    <a:pt x="365379" y="229031"/>
                  </a:lnTo>
                  <a:lnTo>
                    <a:pt x="361823" y="229031"/>
                  </a:lnTo>
                  <a:lnTo>
                    <a:pt x="361734" y="235381"/>
                  </a:lnTo>
                  <a:lnTo>
                    <a:pt x="357949" y="236651"/>
                  </a:lnTo>
                  <a:lnTo>
                    <a:pt x="357352" y="236651"/>
                  </a:lnTo>
                  <a:lnTo>
                    <a:pt x="357022" y="240461"/>
                  </a:lnTo>
                  <a:lnTo>
                    <a:pt x="353441" y="245541"/>
                  </a:lnTo>
                  <a:lnTo>
                    <a:pt x="351180" y="247764"/>
                  </a:lnTo>
                  <a:lnTo>
                    <a:pt x="352259" y="248081"/>
                  </a:lnTo>
                  <a:lnTo>
                    <a:pt x="349872" y="250621"/>
                  </a:lnTo>
                  <a:lnTo>
                    <a:pt x="345173" y="250621"/>
                  </a:lnTo>
                  <a:lnTo>
                    <a:pt x="343077" y="249351"/>
                  </a:lnTo>
                  <a:lnTo>
                    <a:pt x="345681" y="246811"/>
                  </a:lnTo>
                  <a:lnTo>
                    <a:pt x="341960" y="245541"/>
                  </a:lnTo>
                  <a:lnTo>
                    <a:pt x="342252" y="249351"/>
                  </a:lnTo>
                  <a:lnTo>
                    <a:pt x="340423" y="250621"/>
                  </a:lnTo>
                  <a:lnTo>
                    <a:pt x="339572" y="249351"/>
                  </a:lnTo>
                  <a:lnTo>
                    <a:pt x="335749" y="253161"/>
                  </a:lnTo>
                  <a:lnTo>
                    <a:pt x="338289" y="255701"/>
                  </a:lnTo>
                  <a:lnTo>
                    <a:pt x="333654" y="259511"/>
                  </a:lnTo>
                  <a:lnTo>
                    <a:pt x="334899" y="260781"/>
                  </a:lnTo>
                  <a:lnTo>
                    <a:pt x="335064" y="265861"/>
                  </a:lnTo>
                  <a:lnTo>
                    <a:pt x="334327" y="264591"/>
                  </a:lnTo>
                  <a:lnTo>
                    <a:pt x="331393" y="259511"/>
                  </a:lnTo>
                  <a:lnTo>
                    <a:pt x="330911" y="264591"/>
                  </a:lnTo>
                  <a:lnTo>
                    <a:pt x="327520" y="262051"/>
                  </a:lnTo>
                  <a:lnTo>
                    <a:pt x="326542" y="264591"/>
                  </a:lnTo>
                  <a:lnTo>
                    <a:pt x="324459" y="269671"/>
                  </a:lnTo>
                  <a:lnTo>
                    <a:pt x="322097" y="272211"/>
                  </a:lnTo>
                  <a:lnTo>
                    <a:pt x="321970" y="270979"/>
                  </a:lnTo>
                  <a:lnTo>
                    <a:pt x="320471" y="273481"/>
                  </a:lnTo>
                  <a:lnTo>
                    <a:pt x="318858" y="274751"/>
                  </a:lnTo>
                  <a:lnTo>
                    <a:pt x="351790" y="274751"/>
                  </a:lnTo>
                  <a:lnTo>
                    <a:pt x="354685" y="272211"/>
                  </a:lnTo>
                  <a:lnTo>
                    <a:pt x="356146" y="270941"/>
                  </a:lnTo>
                  <a:lnTo>
                    <a:pt x="349631" y="265861"/>
                  </a:lnTo>
                  <a:lnTo>
                    <a:pt x="347992" y="264591"/>
                  </a:lnTo>
                  <a:lnTo>
                    <a:pt x="355917" y="263321"/>
                  </a:lnTo>
                  <a:lnTo>
                    <a:pt x="356641" y="268401"/>
                  </a:lnTo>
                  <a:lnTo>
                    <a:pt x="359435" y="263321"/>
                  </a:lnTo>
                  <a:lnTo>
                    <a:pt x="363639" y="259511"/>
                  </a:lnTo>
                  <a:lnTo>
                    <a:pt x="367906" y="255701"/>
                  </a:lnTo>
                  <a:lnTo>
                    <a:pt x="372325" y="253161"/>
                  </a:lnTo>
                  <a:lnTo>
                    <a:pt x="375297" y="250621"/>
                  </a:lnTo>
                  <a:lnTo>
                    <a:pt x="376783" y="249351"/>
                  </a:lnTo>
                  <a:lnTo>
                    <a:pt x="379895" y="245541"/>
                  </a:lnTo>
                  <a:lnTo>
                    <a:pt x="379895" y="246811"/>
                  </a:lnTo>
                  <a:lnTo>
                    <a:pt x="380492" y="246811"/>
                  </a:lnTo>
                  <a:lnTo>
                    <a:pt x="379679" y="248081"/>
                  </a:lnTo>
                  <a:lnTo>
                    <a:pt x="382968" y="248081"/>
                  </a:lnTo>
                  <a:lnTo>
                    <a:pt x="384619" y="245541"/>
                  </a:lnTo>
                  <a:lnTo>
                    <a:pt x="386283" y="243001"/>
                  </a:lnTo>
                  <a:lnTo>
                    <a:pt x="385089" y="241731"/>
                  </a:lnTo>
                  <a:lnTo>
                    <a:pt x="386524" y="240461"/>
                  </a:lnTo>
                  <a:lnTo>
                    <a:pt x="386499" y="243001"/>
                  </a:lnTo>
                  <a:lnTo>
                    <a:pt x="390588" y="243001"/>
                  </a:lnTo>
                  <a:lnTo>
                    <a:pt x="390537" y="240461"/>
                  </a:lnTo>
                  <a:lnTo>
                    <a:pt x="390461" y="236651"/>
                  </a:lnTo>
                  <a:lnTo>
                    <a:pt x="393204" y="237871"/>
                  </a:lnTo>
                  <a:lnTo>
                    <a:pt x="398246" y="235381"/>
                  </a:lnTo>
                  <a:lnTo>
                    <a:pt x="395414" y="234111"/>
                  </a:lnTo>
                  <a:lnTo>
                    <a:pt x="399376" y="232841"/>
                  </a:lnTo>
                  <a:lnTo>
                    <a:pt x="399808" y="231571"/>
                  </a:lnTo>
                  <a:lnTo>
                    <a:pt x="400672" y="229031"/>
                  </a:lnTo>
                  <a:lnTo>
                    <a:pt x="404190" y="227761"/>
                  </a:lnTo>
                  <a:lnTo>
                    <a:pt x="403936" y="223951"/>
                  </a:lnTo>
                  <a:lnTo>
                    <a:pt x="410489" y="225221"/>
                  </a:lnTo>
                  <a:close/>
                </a:path>
                <a:path w="734694" h="675005">
                  <a:moveTo>
                    <a:pt x="419493" y="219189"/>
                  </a:moveTo>
                  <a:lnTo>
                    <a:pt x="416039" y="220954"/>
                  </a:lnTo>
                  <a:lnTo>
                    <a:pt x="417093" y="220599"/>
                  </a:lnTo>
                  <a:lnTo>
                    <a:pt x="418350" y="219951"/>
                  </a:lnTo>
                  <a:lnTo>
                    <a:pt x="419493" y="219189"/>
                  </a:lnTo>
                  <a:close/>
                </a:path>
                <a:path w="734694" h="675005">
                  <a:moveTo>
                    <a:pt x="423367" y="47218"/>
                  </a:moveTo>
                  <a:lnTo>
                    <a:pt x="422503" y="47294"/>
                  </a:lnTo>
                  <a:lnTo>
                    <a:pt x="421474" y="47371"/>
                  </a:lnTo>
                  <a:lnTo>
                    <a:pt x="420827" y="48069"/>
                  </a:lnTo>
                  <a:lnTo>
                    <a:pt x="421970" y="48285"/>
                  </a:lnTo>
                  <a:lnTo>
                    <a:pt x="422744" y="47853"/>
                  </a:lnTo>
                  <a:lnTo>
                    <a:pt x="423367" y="47218"/>
                  </a:lnTo>
                  <a:close/>
                </a:path>
                <a:path w="734694" h="675005">
                  <a:moveTo>
                    <a:pt x="425818" y="183743"/>
                  </a:moveTo>
                  <a:lnTo>
                    <a:pt x="425640" y="183502"/>
                  </a:lnTo>
                  <a:lnTo>
                    <a:pt x="425310" y="183273"/>
                  </a:lnTo>
                  <a:lnTo>
                    <a:pt x="424586" y="183019"/>
                  </a:lnTo>
                  <a:lnTo>
                    <a:pt x="424980" y="183375"/>
                  </a:lnTo>
                  <a:lnTo>
                    <a:pt x="425399" y="183565"/>
                  </a:lnTo>
                  <a:lnTo>
                    <a:pt x="425818" y="183743"/>
                  </a:lnTo>
                  <a:close/>
                </a:path>
                <a:path w="734694" h="675005">
                  <a:moveTo>
                    <a:pt x="434428" y="24650"/>
                  </a:moveTo>
                  <a:lnTo>
                    <a:pt x="431939" y="26466"/>
                  </a:lnTo>
                  <a:lnTo>
                    <a:pt x="433819" y="25247"/>
                  </a:lnTo>
                  <a:lnTo>
                    <a:pt x="434428" y="24650"/>
                  </a:lnTo>
                  <a:close/>
                </a:path>
                <a:path w="734694" h="675005">
                  <a:moveTo>
                    <a:pt x="440309" y="202361"/>
                  </a:moveTo>
                  <a:lnTo>
                    <a:pt x="408355" y="202361"/>
                  </a:lnTo>
                  <a:lnTo>
                    <a:pt x="405904" y="202361"/>
                  </a:lnTo>
                  <a:lnTo>
                    <a:pt x="406946" y="203631"/>
                  </a:lnTo>
                  <a:lnTo>
                    <a:pt x="405295" y="204901"/>
                  </a:lnTo>
                  <a:lnTo>
                    <a:pt x="403453" y="207060"/>
                  </a:lnTo>
                  <a:lnTo>
                    <a:pt x="397954" y="206171"/>
                  </a:lnTo>
                  <a:lnTo>
                    <a:pt x="394601" y="216331"/>
                  </a:lnTo>
                  <a:lnTo>
                    <a:pt x="387794" y="215061"/>
                  </a:lnTo>
                  <a:lnTo>
                    <a:pt x="385292" y="217601"/>
                  </a:lnTo>
                  <a:lnTo>
                    <a:pt x="382181" y="221411"/>
                  </a:lnTo>
                  <a:lnTo>
                    <a:pt x="408355" y="221411"/>
                  </a:lnTo>
                  <a:lnTo>
                    <a:pt x="410883" y="225221"/>
                  </a:lnTo>
                  <a:lnTo>
                    <a:pt x="414731" y="221411"/>
                  </a:lnTo>
                  <a:lnTo>
                    <a:pt x="416013" y="220141"/>
                  </a:lnTo>
                  <a:lnTo>
                    <a:pt x="416890" y="217601"/>
                  </a:lnTo>
                  <a:lnTo>
                    <a:pt x="417004" y="218871"/>
                  </a:lnTo>
                  <a:lnTo>
                    <a:pt x="419531" y="217601"/>
                  </a:lnTo>
                  <a:lnTo>
                    <a:pt x="419709" y="219062"/>
                  </a:lnTo>
                  <a:lnTo>
                    <a:pt x="419493" y="219202"/>
                  </a:lnTo>
                  <a:lnTo>
                    <a:pt x="419709" y="219087"/>
                  </a:lnTo>
                  <a:lnTo>
                    <a:pt x="419849" y="220141"/>
                  </a:lnTo>
                  <a:lnTo>
                    <a:pt x="422173" y="217601"/>
                  </a:lnTo>
                  <a:lnTo>
                    <a:pt x="423824" y="216331"/>
                  </a:lnTo>
                  <a:lnTo>
                    <a:pt x="422033" y="213791"/>
                  </a:lnTo>
                  <a:lnTo>
                    <a:pt x="429577" y="216331"/>
                  </a:lnTo>
                  <a:lnTo>
                    <a:pt x="429272" y="213791"/>
                  </a:lnTo>
                  <a:lnTo>
                    <a:pt x="428523" y="207441"/>
                  </a:lnTo>
                  <a:lnTo>
                    <a:pt x="428218" y="204901"/>
                  </a:lnTo>
                  <a:lnTo>
                    <a:pt x="434733" y="208711"/>
                  </a:lnTo>
                  <a:lnTo>
                    <a:pt x="440309" y="202361"/>
                  </a:lnTo>
                  <a:close/>
                </a:path>
                <a:path w="734694" h="675005">
                  <a:moveTo>
                    <a:pt x="450215" y="169062"/>
                  </a:moveTo>
                  <a:lnTo>
                    <a:pt x="447586" y="165531"/>
                  </a:lnTo>
                  <a:lnTo>
                    <a:pt x="445109" y="169341"/>
                  </a:lnTo>
                  <a:lnTo>
                    <a:pt x="447459" y="170611"/>
                  </a:lnTo>
                  <a:lnTo>
                    <a:pt x="447306" y="170611"/>
                  </a:lnTo>
                  <a:lnTo>
                    <a:pt x="446151" y="174421"/>
                  </a:lnTo>
                  <a:lnTo>
                    <a:pt x="450215" y="169062"/>
                  </a:lnTo>
                  <a:close/>
                </a:path>
                <a:path w="734694" h="675005">
                  <a:moveTo>
                    <a:pt x="450951" y="168071"/>
                  </a:moveTo>
                  <a:lnTo>
                    <a:pt x="450215" y="169062"/>
                  </a:lnTo>
                  <a:lnTo>
                    <a:pt x="450418" y="169341"/>
                  </a:lnTo>
                  <a:lnTo>
                    <a:pt x="450786" y="168706"/>
                  </a:lnTo>
                  <a:lnTo>
                    <a:pt x="450951" y="168071"/>
                  </a:lnTo>
                  <a:close/>
                </a:path>
                <a:path w="734694" h="675005">
                  <a:moveTo>
                    <a:pt x="452793" y="172097"/>
                  </a:moveTo>
                  <a:lnTo>
                    <a:pt x="452462" y="171881"/>
                  </a:lnTo>
                  <a:lnTo>
                    <a:pt x="452551" y="172618"/>
                  </a:lnTo>
                  <a:lnTo>
                    <a:pt x="452704" y="172656"/>
                  </a:lnTo>
                  <a:lnTo>
                    <a:pt x="452793" y="172097"/>
                  </a:lnTo>
                  <a:close/>
                </a:path>
                <a:path w="734694" h="675005">
                  <a:moveTo>
                    <a:pt x="453923" y="196011"/>
                  </a:moveTo>
                  <a:lnTo>
                    <a:pt x="452958" y="193903"/>
                  </a:lnTo>
                  <a:lnTo>
                    <a:pt x="452742" y="194741"/>
                  </a:lnTo>
                  <a:lnTo>
                    <a:pt x="451523" y="196011"/>
                  </a:lnTo>
                  <a:lnTo>
                    <a:pt x="453923" y="196011"/>
                  </a:lnTo>
                  <a:close/>
                </a:path>
                <a:path w="734694" h="675005">
                  <a:moveTo>
                    <a:pt x="456603" y="40932"/>
                  </a:moveTo>
                  <a:lnTo>
                    <a:pt x="451485" y="39789"/>
                  </a:lnTo>
                  <a:lnTo>
                    <a:pt x="451523" y="38989"/>
                  </a:lnTo>
                  <a:lnTo>
                    <a:pt x="449389" y="40386"/>
                  </a:lnTo>
                  <a:lnTo>
                    <a:pt x="451434" y="41554"/>
                  </a:lnTo>
                  <a:lnTo>
                    <a:pt x="451485" y="40005"/>
                  </a:lnTo>
                  <a:lnTo>
                    <a:pt x="453567" y="42265"/>
                  </a:lnTo>
                  <a:lnTo>
                    <a:pt x="456603" y="40932"/>
                  </a:lnTo>
                  <a:close/>
                </a:path>
                <a:path w="734694" h="675005">
                  <a:moveTo>
                    <a:pt x="456907" y="40995"/>
                  </a:moveTo>
                  <a:lnTo>
                    <a:pt x="456806" y="40843"/>
                  </a:lnTo>
                  <a:lnTo>
                    <a:pt x="456603" y="40932"/>
                  </a:lnTo>
                  <a:lnTo>
                    <a:pt x="456907" y="40995"/>
                  </a:lnTo>
                  <a:close/>
                </a:path>
                <a:path w="734694" h="675005">
                  <a:moveTo>
                    <a:pt x="462508" y="20713"/>
                  </a:moveTo>
                  <a:lnTo>
                    <a:pt x="462343" y="19710"/>
                  </a:lnTo>
                  <a:lnTo>
                    <a:pt x="460768" y="20535"/>
                  </a:lnTo>
                  <a:lnTo>
                    <a:pt x="462508" y="20713"/>
                  </a:lnTo>
                  <a:close/>
                </a:path>
                <a:path w="734694" h="675005">
                  <a:moveTo>
                    <a:pt x="464832" y="164909"/>
                  </a:moveTo>
                  <a:lnTo>
                    <a:pt x="463740" y="165531"/>
                  </a:lnTo>
                  <a:lnTo>
                    <a:pt x="464591" y="166687"/>
                  </a:lnTo>
                  <a:lnTo>
                    <a:pt x="464832" y="164909"/>
                  </a:lnTo>
                  <a:close/>
                </a:path>
                <a:path w="734694" h="675005">
                  <a:moveTo>
                    <a:pt x="465455" y="161925"/>
                  </a:moveTo>
                  <a:lnTo>
                    <a:pt x="464273" y="162153"/>
                  </a:lnTo>
                  <a:lnTo>
                    <a:pt x="464807" y="162153"/>
                  </a:lnTo>
                  <a:lnTo>
                    <a:pt x="465162" y="162064"/>
                  </a:lnTo>
                  <a:lnTo>
                    <a:pt x="465455" y="161925"/>
                  </a:lnTo>
                  <a:close/>
                </a:path>
                <a:path w="734694" h="675005">
                  <a:moveTo>
                    <a:pt x="465950" y="164261"/>
                  </a:moveTo>
                  <a:lnTo>
                    <a:pt x="464908" y="164261"/>
                  </a:lnTo>
                  <a:lnTo>
                    <a:pt x="464832" y="164909"/>
                  </a:lnTo>
                  <a:lnTo>
                    <a:pt x="465950" y="164261"/>
                  </a:lnTo>
                  <a:close/>
                </a:path>
                <a:path w="734694" h="675005">
                  <a:moveTo>
                    <a:pt x="469849" y="154101"/>
                  </a:moveTo>
                  <a:lnTo>
                    <a:pt x="468553" y="154101"/>
                  </a:lnTo>
                  <a:lnTo>
                    <a:pt x="468033" y="155371"/>
                  </a:lnTo>
                  <a:lnTo>
                    <a:pt x="469849" y="154101"/>
                  </a:lnTo>
                  <a:close/>
                </a:path>
                <a:path w="734694" h="675005">
                  <a:moveTo>
                    <a:pt x="476427" y="178308"/>
                  </a:moveTo>
                  <a:lnTo>
                    <a:pt x="476288" y="178422"/>
                  </a:lnTo>
                  <a:lnTo>
                    <a:pt x="476161" y="178536"/>
                  </a:lnTo>
                  <a:lnTo>
                    <a:pt x="476059" y="178689"/>
                  </a:lnTo>
                  <a:lnTo>
                    <a:pt x="475335" y="179781"/>
                  </a:lnTo>
                  <a:lnTo>
                    <a:pt x="475907" y="179184"/>
                  </a:lnTo>
                  <a:lnTo>
                    <a:pt x="476427" y="178308"/>
                  </a:lnTo>
                  <a:close/>
                </a:path>
                <a:path w="734694" h="675005">
                  <a:moveTo>
                    <a:pt x="476529" y="148221"/>
                  </a:moveTo>
                  <a:lnTo>
                    <a:pt x="476211" y="148475"/>
                  </a:lnTo>
                  <a:lnTo>
                    <a:pt x="475957" y="148882"/>
                  </a:lnTo>
                  <a:lnTo>
                    <a:pt x="476084" y="148869"/>
                  </a:lnTo>
                  <a:lnTo>
                    <a:pt x="476529" y="148221"/>
                  </a:lnTo>
                  <a:close/>
                </a:path>
                <a:path w="734694" h="675005">
                  <a:moveTo>
                    <a:pt x="478688" y="149021"/>
                  </a:moveTo>
                  <a:lnTo>
                    <a:pt x="476923" y="150291"/>
                  </a:lnTo>
                  <a:lnTo>
                    <a:pt x="478155" y="150291"/>
                  </a:lnTo>
                  <a:lnTo>
                    <a:pt x="478688" y="149021"/>
                  </a:lnTo>
                  <a:close/>
                </a:path>
                <a:path w="734694" h="675005">
                  <a:moveTo>
                    <a:pt x="496404" y="164261"/>
                  </a:moveTo>
                  <a:lnTo>
                    <a:pt x="496252" y="164261"/>
                  </a:lnTo>
                  <a:lnTo>
                    <a:pt x="496404" y="164261"/>
                  </a:lnTo>
                  <a:close/>
                </a:path>
                <a:path w="734694" h="675005">
                  <a:moveTo>
                    <a:pt x="501764" y="138417"/>
                  </a:moveTo>
                  <a:lnTo>
                    <a:pt x="501332" y="138303"/>
                  </a:lnTo>
                  <a:lnTo>
                    <a:pt x="500951" y="138315"/>
                  </a:lnTo>
                  <a:lnTo>
                    <a:pt x="500913" y="138658"/>
                  </a:lnTo>
                  <a:lnTo>
                    <a:pt x="501218" y="138569"/>
                  </a:lnTo>
                  <a:lnTo>
                    <a:pt x="501484" y="138493"/>
                  </a:lnTo>
                  <a:lnTo>
                    <a:pt x="501764" y="138417"/>
                  </a:lnTo>
                  <a:close/>
                </a:path>
                <a:path w="734694" h="675005">
                  <a:moveTo>
                    <a:pt x="511543" y="16865"/>
                  </a:moveTo>
                  <a:lnTo>
                    <a:pt x="511390" y="16598"/>
                  </a:lnTo>
                  <a:lnTo>
                    <a:pt x="511289" y="16865"/>
                  </a:lnTo>
                  <a:lnTo>
                    <a:pt x="511543" y="16865"/>
                  </a:lnTo>
                  <a:close/>
                </a:path>
                <a:path w="734694" h="675005">
                  <a:moveTo>
                    <a:pt x="512152" y="14325"/>
                  </a:moveTo>
                  <a:lnTo>
                    <a:pt x="510095" y="14325"/>
                  </a:lnTo>
                  <a:lnTo>
                    <a:pt x="511390" y="16598"/>
                  </a:lnTo>
                  <a:lnTo>
                    <a:pt x="512152" y="14325"/>
                  </a:lnTo>
                  <a:close/>
                </a:path>
                <a:path w="734694" h="675005">
                  <a:moveTo>
                    <a:pt x="512495" y="16865"/>
                  </a:moveTo>
                  <a:lnTo>
                    <a:pt x="511810" y="16865"/>
                  </a:lnTo>
                  <a:lnTo>
                    <a:pt x="512000" y="17678"/>
                  </a:lnTo>
                  <a:lnTo>
                    <a:pt x="512495" y="16865"/>
                  </a:lnTo>
                  <a:close/>
                </a:path>
                <a:path w="734694" h="675005">
                  <a:moveTo>
                    <a:pt x="524383" y="147751"/>
                  </a:moveTo>
                  <a:lnTo>
                    <a:pt x="520865" y="147751"/>
                  </a:lnTo>
                  <a:lnTo>
                    <a:pt x="519607" y="150291"/>
                  </a:lnTo>
                  <a:lnTo>
                    <a:pt x="524383" y="147751"/>
                  </a:lnTo>
                  <a:close/>
                </a:path>
                <a:path w="734694" h="675005">
                  <a:moveTo>
                    <a:pt x="526427" y="143713"/>
                  </a:moveTo>
                  <a:lnTo>
                    <a:pt x="525526" y="143954"/>
                  </a:lnTo>
                  <a:lnTo>
                    <a:pt x="524433" y="144183"/>
                  </a:lnTo>
                  <a:lnTo>
                    <a:pt x="523811" y="144995"/>
                  </a:lnTo>
                  <a:lnTo>
                    <a:pt x="525081" y="145008"/>
                  </a:lnTo>
                  <a:lnTo>
                    <a:pt x="525856" y="144475"/>
                  </a:lnTo>
                  <a:lnTo>
                    <a:pt x="526427" y="143713"/>
                  </a:lnTo>
                  <a:close/>
                </a:path>
                <a:path w="734694" h="675005">
                  <a:moveTo>
                    <a:pt x="530618" y="21653"/>
                  </a:moveTo>
                  <a:lnTo>
                    <a:pt x="530567" y="21475"/>
                  </a:lnTo>
                  <a:lnTo>
                    <a:pt x="530313" y="21234"/>
                  </a:lnTo>
                  <a:lnTo>
                    <a:pt x="530021" y="20993"/>
                  </a:lnTo>
                  <a:lnTo>
                    <a:pt x="530123" y="21234"/>
                  </a:lnTo>
                  <a:lnTo>
                    <a:pt x="530301" y="21475"/>
                  </a:lnTo>
                  <a:lnTo>
                    <a:pt x="530618" y="21653"/>
                  </a:lnTo>
                  <a:close/>
                </a:path>
                <a:path w="734694" h="675005">
                  <a:moveTo>
                    <a:pt x="534771" y="123621"/>
                  </a:moveTo>
                  <a:lnTo>
                    <a:pt x="533171" y="124879"/>
                  </a:lnTo>
                  <a:lnTo>
                    <a:pt x="534657" y="125577"/>
                  </a:lnTo>
                  <a:lnTo>
                    <a:pt x="534771" y="123621"/>
                  </a:lnTo>
                  <a:close/>
                </a:path>
                <a:path w="734694" h="675005">
                  <a:moveTo>
                    <a:pt x="539991" y="18135"/>
                  </a:moveTo>
                  <a:lnTo>
                    <a:pt x="537349" y="16865"/>
                  </a:lnTo>
                  <a:lnTo>
                    <a:pt x="537565" y="19405"/>
                  </a:lnTo>
                  <a:lnTo>
                    <a:pt x="539991" y="18135"/>
                  </a:lnTo>
                  <a:close/>
                </a:path>
                <a:path w="734694" h="675005">
                  <a:moveTo>
                    <a:pt x="545363" y="133731"/>
                  </a:moveTo>
                  <a:lnTo>
                    <a:pt x="545147" y="133781"/>
                  </a:lnTo>
                  <a:lnTo>
                    <a:pt x="545350" y="133781"/>
                  </a:lnTo>
                  <a:close/>
                </a:path>
                <a:path w="734694" h="675005">
                  <a:moveTo>
                    <a:pt x="549935" y="20675"/>
                  </a:moveTo>
                  <a:lnTo>
                    <a:pt x="548855" y="20370"/>
                  </a:lnTo>
                  <a:lnTo>
                    <a:pt x="548767" y="20675"/>
                  </a:lnTo>
                  <a:lnTo>
                    <a:pt x="549935" y="20675"/>
                  </a:lnTo>
                  <a:close/>
                </a:path>
                <a:path w="734694" h="675005">
                  <a:moveTo>
                    <a:pt x="557187" y="4318"/>
                  </a:moveTo>
                  <a:lnTo>
                    <a:pt x="554799" y="3441"/>
                  </a:lnTo>
                  <a:lnTo>
                    <a:pt x="554837" y="2781"/>
                  </a:lnTo>
                  <a:lnTo>
                    <a:pt x="553529" y="3975"/>
                  </a:lnTo>
                  <a:lnTo>
                    <a:pt x="553224" y="4267"/>
                  </a:lnTo>
                  <a:lnTo>
                    <a:pt x="555002" y="5080"/>
                  </a:lnTo>
                  <a:lnTo>
                    <a:pt x="557187" y="4318"/>
                  </a:lnTo>
                  <a:close/>
                </a:path>
                <a:path w="734694" h="675005">
                  <a:moveTo>
                    <a:pt x="561009" y="20675"/>
                  </a:moveTo>
                  <a:lnTo>
                    <a:pt x="560768" y="20497"/>
                  </a:lnTo>
                  <a:lnTo>
                    <a:pt x="560654" y="20675"/>
                  </a:lnTo>
                  <a:lnTo>
                    <a:pt x="561009" y="20675"/>
                  </a:lnTo>
                  <a:close/>
                </a:path>
                <a:path w="734694" h="675005">
                  <a:moveTo>
                    <a:pt x="567550" y="9245"/>
                  </a:moveTo>
                  <a:lnTo>
                    <a:pt x="565213" y="9245"/>
                  </a:lnTo>
                  <a:lnTo>
                    <a:pt x="565416" y="10198"/>
                  </a:lnTo>
                  <a:lnTo>
                    <a:pt x="567550" y="9245"/>
                  </a:lnTo>
                  <a:close/>
                </a:path>
                <a:path w="734694" h="675005">
                  <a:moveTo>
                    <a:pt x="568579" y="19405"/>
                  </a:moveTo>
                  <a:lnTo>
                    <a:pt x="567613" y="19405"/>
                  </a:lnTo>
                  <a:lnTo>
                    <a:pt x="568553" y="19773"/>
                  </a:lnTo>
                  <a:lnTo>
                    <a:pt x="568579" y="19405"/>
                  </a:lnTo>
                  <a:close/>
                </a:path>
                <a:path w="734694" h="675005">
                  <a:moveTo>
                    <a:pt x="570826" y="20675"/>
                  </a:moveTo>
                  <a:lnTo>
                    <a:pt x="568553" y="19773"/>
                  </a:lnTo>
                  <a:lnTo>
                    <a:pt x="568388" y="21945"/>
                  </a:lnTo>
                  <a:lnTo>
                    <a:pt x="570826" y="20675"/>
                  </a:lnTo>
                  <a:close/>
                </a:path>
                <a:path w="734694" h="675005">
                  <a:moveTo>
                    <a:pt x="572274" y="2819"/>
                  </a:moveTo>
                  <a:lnTo>
                    <a:pt x="566712" y="0"/>
                  </a:lnTo>
                  <a:lnTo>
                    <a:pt x="570877" y="3175"/>
                  </a:lnTo>
                  <a:lnTo>
                    <a:pt x="572274" y="2819"/>
                  </a:lnTo>
                  <a:close/>
                </a:path>
                <a:path w="734694" h="675005">
                  <a:moveTo>
                    <a:pt x="572312" y="5765"/>
                  </a:moveTo>
                  <a:lnTo>
                    <a:pt x="571931" y="5270"/>
                  </a:lnTo>
                  <a:lnTo>
                    <a:pt x="568083" y="5359"/>
                  </a:lnTo>
                  <a:lnTo>
                    <a:pt x="572312" y="5765"/>
                  </a:lnTo>
                  <a:close/>
                </a:path>
                <a:path w="734694" h="675005">
                  <a:moveTo>
                    <a:pt x="573570" y="5232"/>
                  </a:moveTo>
                  <a:lnTo>
                    <a:pt x="570877" y="3175"/>
                  </a:lnTo>
                  <a:lnTo>
                    <a:pt x="570395" y="3302"/>
                  </a:lnTo>
                  <a:lnTo>
                    <a:pt x="571931" y="5270"/>
                  </a:lnTo>
                  <a:lnTo>
                    <a:pt x="573570" y="5232"/>
                  </a:lnTo>
                  <a:close/>
                </a:path>
                <a:path w="734694" h="675005">
                  <a:moveTo>
                    <a:pt x="574611" y="7975"/>
                  </a:moveTo>
                  <a:lnTo>
                    <a:pt x="574001" y="7975"/>
                  </a:lnTo>
                  <a:lnTo>
                    <a:pt x="574116" y="6705"/>
                  </a:lnTo>
                  <a:lnTo>
                    <a:pt x="572084" y="9245"/>
                  </a:lnTo>
                  <a:lnTo>
                    <a:pt x="574611" y="7975"/>
                  </a:lnTo>
                  <a:close/>
                </a:path>
                <a:path w="734694" h="675005">
                  <a:moveTo>
                    <a:pt x="581012" y="119799"/>
                  </a:moveTo>
                  <a:close/>
                </a:path>
                <a:path w="734694" h="675005">
                  <a:moveTo>
                    <a:pt x="584009" y="5435"/>
                  </a:moveTo>
                  <a:lnTo>
                    <a:pt x="583679" y="5435"/>
                  </a:lnTo>
                  <a:lnTo>
                    <a:pt x="584009" y="5435"/>
                  </a:lnTo>
                  <a:close/>
                </a:path>
                <a:path w="734694" h="675005">
                  <a:moveTo>
                    <a:pt x="591985" y="5435"/>
                  </a:moveTo>
                  <a:lnTo>
                    <a:pt x="590511" y="4165"/>
                  </a:lnTo>
                  <a:lnTo>
                    <a:pt x="590715" y="4699"/>
                  </a:lnTo>
                  <a:lnTo>
                    <a:pt x="591985" y="5435"/>
                  </a:lnTo>
                  <a:close/>
                </a:path>
                <a:path w="734694" h="675005">
                  <a:moveTo>
                    <a:pt x="593318" y="6705"/>
                  </a:moveTo>
                  <a:close/>
                </a:path>
                <a:path w="734694" h="675005">
                  <a:moveTo>
                    <a:pt x="593407" y="18719"/>
                  </a:moveTo>
                  <a:lnTo>
                    <a:pt x="590638" y="15125"/>
                  </a:lnTo>
                  <a:lnTo>
                    <a:pt x="589635" y="16992"/>
                  </a:lnTo>
                  <a:lnTo>
                    <a:pt x="590816" y="17157"/>
                  </a:lnTo>
                  <a:lnTo>
                    <a:pt x="592683" y="19075"/>
                  </a:lnTo>
                  <a:lnTo>
                    <a:pt x="593407" y="18719"/>
                  </a:lnTo>
                  <a:close/>
                </a:path>
                <a:path w="734694" h="675005">
                  <a:moveTo>
                    <a:pt x="593966" y="18440"/>
                  </a:moveTo>
                  <a:lnTo>
                    <a:pt x="593407" y="18719"/>
                  </a:lnTo>
                  <a:lnTo>
                    <a:pt x="593699" y="19088"/>
                  </a:lnTo>
                  <a:lnTo>
                    <a:pt x="593966" y="18440"/>
                  </a:lnTo>
                  <a:close/>
                </a:path>
                <a:path w="734694" h="675005">
                  <a:moveTo>
                    <a:pt x="594372" y="17449"/>
                  </a:moveTo>
                  <a:lnTo>
                    <a:pt x="593966" y="18440"/>
                  </a:lnTo>
                  <a:lnTo>
                    <a:pt x="594258" y="18300"/>
                  </a:lnTo>
                  <a:lnTo>
                    <a:pt x="594372" y="17449"/>
                  </a:lnTo>
                  <a:close/>
                </a:path>
                <a:path w="734694" h="675005">
                  <a:moveTo>
                    <a:pt x="594499" y="16370"/>
                  </a:moveTo>
                  <a:lnTo>
                    <a:pt x="594372" y="17449"/>
                  </a:lnTo>
                  <a:lnTo>
                    <a:pt x="594448" y="17221"/>
                  </a:lnTo>
                  <a:lnTo>
                    <a:pt x="594499" y="16878"/>
                  </a:lnTo>
                  <a:lnTo>
                    <a:pt x="594499" y="16370"/>
                  </a:lnTo>
                  <a:close/>
                </a:path>
                <a:path w="734694" h="675005">
                  <a:moveTo>
                    <a:pt x="599871" y="16129"/>
                  </a:moveTo>
                  <a:lnTo>
                    <a:pt x="599859" y="15722"/>
                  </a:lnTo>
                  <a:lnTo>
                    <a:pt x="599694" y="15468"/>
                  </a:lnTo>
                  <a:lnTo>
                    <a:pt x="599605" y="16217"/>
                  </a:lnTo>
                  <a:lnTo>
                    <a:pt x="599427" y="16598"/>
                  </a:lnTo>
                  <a:lnTo>
                    <a:pt x="599084" y="16776"/>
                  </a:lnTo>
                  <a:lnTo>
                    <a:pt x="599821" y="16573"/>
                  </a:lnTo>
                  <a:lnTo>
                    <a:pt x="599871" y="16129"/>
                  </a:lnTo>
                  <a:close/>
                </a:path>
                <a:path w="734694" h="675005">
                  <a:moveTo>
                    <a:pt x="600735" y="14363"/>
                  </a:moveTo>
                  <a:lnTo>
                    <a:pt x="600710" y="14058"/>
                  </a:lnTo>
                  <a:lnTo>
                    <a:pt x="600125" y="12128"/>
                  </a:lnTo>
                  <a:lnTo>
                    <a:pt x="599274" y="11785"/>
                  </a:lnTo>
                  <a:lnTo>
                    <a:pt x="600456" y="7975"/>
                  </a:lnTo>
                  <a:lnTo>
                    <a:pt x="597242" y="11785"/>
                  </a:lnTo>
                  <a:lnTo>
                    <a:pt x="596480" y="10515"/>
                  </a:lnTo>
                  <a:lnTo>
                    <a:pt x="595858" y="7975"/>
                  </a:lnTo>
                  <a:lnTo>
                    <a:pt x="597458" y="7975"/>
                  </a:lnTo>
                  <a:lnTo>
                    <a:pt x="594995" y="5435"/>
                  </a:lnTo>
                  <a:lnTo>
                    <a:pt x="595439" y="9245"/>
                  </a:lnTo>
                  <a:lnTo>
                    <a:pt x="594360" y="7975"/>
                  </a:lnTo>
                  <a:lnTo>
                    <a:pt x="593293" y="6731"/>
                  </a:lnTo>
                  <a:lnTo>
                    <a:pt x="591083" y="7975"/>
                  </a:lnTo>
                  <a:lnTo>
                    <a:pt x="591489" y="6705"/>
                  </a:lnTo>
                  <a:lnTo>
                    <a:pt x="590715" y="4699"/>
                  </a:lnTo>
                  <a:lnTo>
                    <a:pt x="587654" y="2895"/>
                  </a:lnTo>
                  <a:lnTo>
                    <a:pt x="585470" y="9245"/>
                  </a:lnTo>
                  <a:lnTo>
                    <a:pt x="583717" y="5511"/>
                  </a:lnTo>
                  <a:lnTo>
                    <a:pt x="578345" y="6705"/>
                  </a:lnTo>
                  <a:lnTo>
                    <a:pt x="583666" y="7975"/>
                  </a:lnTo>
                  <a:lnTo>
                    <a:pt x="579640" y="13055"/>
                  </a:lnTo>
                  <a:lnTo>
                    <a:pt x="578472" y="10515"/>
                  </a:lnTo>
                  <a:lnTo>
                    <a:pt x="576122" y="5435"/>
                  </a:lnTo>
                  <a:lnTo>
                    <a:pt x="575805" y="7975"/>
                  </a:lnTo>
                  <a:lnTo>
                    <a:pt x="574611" y="7975"/>
                  </a:lnTo>
                  <a:lnTo>
                    <a:pt x="573493" y="10515"/>
                  </a:lnTo>
                  <a:lnTo>
                    <a:pt x="570382" y="7975"/>
                  </a:lnTo>
                  <a:lnTo>
                    <a:pt x="565772" y="11785"/>
                  </a:lnTo>
                  <a:lnTo>
                    <a:pt x="565492" y="10515"/>
                  </a:lnTo>
                  <a:lnTo>
                    <a:pt x="565416" y="10198"/>
                  </a:lnTo>
                  <a:lnTo>
                    <a:pt x="564680" y="10515"/>
                  </a:lnTo>
                  <a:lnTo>
                    <a:pt x="564324" y="9245"/>
                  </a:lnTo>
                  <a:lnTo>
                    <a:pt x="565213" y="9245"/>
                  </a:lnTo>
                  <a:lnTo>
                    <a:pt x="564642" y="6705"/>
                  </a:lnTo>
                  <a:lnTo>
                    <a:pt x="564108" y="8458"/>
                  </a:lnTo>
                  <a:lnTo>
                    <a:pt x="563257" y="5435"/>
                  </a:lnTo>
                  <a:lnTo>
                    <a:pt x="561251" y="11785"/>
                  </a:lnTo>
                  <a:lnTo>
                    <a:pt x="558380" y="10515"/>
                  </a:lnTo>
                  <a:lnTo>
                    <a:pt x="558888" y="6705"/>
                  </a:lnTo>
                  <a:lnTo>
                    <a:pt x="561530" y="7975"/>
                  </a:lnTo>
                  <a:lnTo>
                    <a:pt x="560082" y="6705"/>
                  </a:lnTo>
                  <a:lnTo>
                    <a:pt x="558634" y="5435"/>
                  </a:lnTo>
                  <a:lnTo>
                    <a:pt x="557580" y="10515"/>
                  </a:lnTo>
                  <a:lnTo>
                    <a:pt x="553415" y="5435"/>
                  </a:lnTo>
                  <a:lnTo>
                    <a:pt x="551307" y="6705"/>
                  </a:lnTo>
                  <a:lnTo>
                    <a:pt x="551649" y="10515"/>
                  </a:lnTo>
                  <a:lnTo>
                    <a:pt x="546684" y="9245"/>
                  </a:lnTo>
                  <a:lnTo>
                    <a:pt x="543166" y="10515"/>
                  </a:lnTo>
                  <a:lnTo>
                    <a:pt x="543242" y="9245"/>
                  </a:lnTo>
                  <a:lnTo>
                    <a:pt x="532320" y="9245"/>
                  </a:lnTo>
                  <a:lnTo>
                    <a:pt x="532333" y="7975"/>
                  </a:lnTo>
                  <a:lnTo>
                    <a:pt x="532295" y="9245"/>
                  </a:lnTo>
                  <a:lnTo>
                    <a:pt x="532231" y="11785"/>
                  </a:lnTo>
                  <a:lnTo>
                    <a:pt x="528599" y="11785"/>
                  </a:lnTo>
                  <a:lnTo>
                    <a:pt x="526161" y="13055"/>
                  </a:lnTo>
                  <a:lnTo>
                    <a:pt x="526008" y="11785"/>
                  </a:lnTo>
                  <a:lnTo>
                    <a:pt x="525957" y="10198"/>
                  </a:lnTo>
                  <a:lnTo>
                    <a:pt x="526199" y="9245"/>
                  </a:lnTo>
                  <a:lnTo>
                    <a:pt x="527443" y="7975"/>
                  </a:lnTo>
                  <a:lnTo>
                    <a:pt x="525018" y="9245"/>
                  </a:lnTo>
                  <a:lnTo>
                    <a:pt x="524637" y="10515"/>
                  </a:lnTo>
                  <a:lnTo>
                    <a:pt x="523976" y="10515"/>
                  </a:lnTo>
                  <a:lnTo>
                    <a:pt x="522478" y="11785"/>
                  </a:lnTo>
                  <a:lnTo>
                    <a:pt x="522630" y="7975"/>
                  </a:lnTo>
                  <a:lnTo>
                    <a:pt x="519391" y="9245"/>
                  </a:lnTo>
                  <a:lnTo>
                    <a:pt x="516724" y="13055"/>
                  </a:lnTo>
                  <a:lnTo>
                    <a:pt x="512241" y="11785"/>
                  </a:lnTo>
                  <a:lnTo>
                    <a:pt x="512483" y="14058"/>
                  </a:lnTo>
                  <a:lnTo>
                    <a:pt x="512546" y="14363"/>
                  </a:lnTo>
                  <a:lnTo>
                    <a:pt x="516839" y="18135"/>
                  </a:lnTo>
                  <a:lnTo>
                    <a:pt x="512838" y="20675"/>
                  </a:lnTo>
                  <a:lnTo>
                    <a:pt x="512419" y="19405"/>
                  </a:lnTo>
                  <a:lnTo>
                    <a:pt x="512000" y="17678"/>
                  </a:lnTo>
                  <a:lnTo>
                    <a:pt x="511721" y="18135"/>
                  </a:lnTo>
                  <a:lnTo>
                    <a:pt x="510870" y="18135"/>
                  </a:lnTo>
                  <a:lnTo>
                    <a:pt x="511289" y="16865"/>
                  </a:lnTo>
                  <a:lnTo>
                    <a:pt x="510019" y="16865"/>
                  </a:lnTo>
                  <a:lnTo>
                    <a:pt x="509676" y="15595"/>
                  </a:lnTo>
                  <a:lnTo>
                    <a:pt x="508635" y="15595"/>
                  </a:lnTo>
                  <a:lnTo>
                    <a:pt x="508546" y="14325"/>
                  </a:lnTo>
                  <a:lnTo>
                    <a:pt x="508673" y="14325"/>
                  </a:lnTo>
                  <a:lnTo>
                    <a:pt x="506399" y="13042"/>
                  </a:lnTo>
                  <a:lnTo>
                    <a:pt x="505434" y="11785"/>
                  </a:lnTo>
                  <a:lnTo>
                    <a:pt x="505790" y="13042"/>
                  </a:lnTo>
                  <a:lnTo>
                    <a:pt x="505955" y="14325"/>
                  </a:lnTo>
                  <a:lnTo>
                    <a:pt x="504761" y="14325"/>
                  </a:lnTo>
                  <a:lnTo>
                    <a:pt x="501586" y="15595"/>
                  </a:lnTo>
                  <a:lnTo>
                    <a:pt x="503186" y="13055"/>
                  </a:lnTo>
                  <a:lnTo>
                    <a:pt x="501103" y="11785"/>
                  </a:lnTo>
                  <a:lnTo>
                    <a:pt x="500608" y="13055"/>
                  </a:lnTo>
                  <a:lnTo>
                    <a:pt x="498259" y="13055"/>
                  </a:lnTo>
                  <a:lnTo>
                    <a:pt x="498830" y="15595"/>
                  </a:lnTo>
                  <a:lnTo>
                    <a:pt x="497890" y="15595"/>
                  </a:lnTo>
                  <a:lnTo>
                    <a:pt x="497306" y="14058"/>
                  </a:lnTo>
                  <a:lnTo>
                    <a:pt x="496887" y="13055"/>
                  </a:lnTo>
                  <a:lnTo>
                    <a:pt x="495490" y="15595"/>
                  </a:lnTo>
                  <a:lnTo>
                    <a:pt x="489254" y="15595"/>
                  </a:lnTo>
                  <a:lnTo>
                    <a:pt x="491794" y="18135"/>
                  </a:lnTo>
                  <a:lnTo>
                    <a:pt x="492036" y="18135"/>
                  </a:lnTo>
                  <a:lnTo>
                    <a:pt x="487311" y="23215"/>
                  </a:lnTo>
                  <a:lnTo>
                    <a:pt x="485038" y="21945"/>
                  </a:lnTo>
                  <a:lnTo>
                    <a:pt x="480466" y="19405"/>
                  </a:lnTo>
                  <a:lnTo>
                    <a:pt x="475424" y="21945"/>
                  </a:lnTo>
                  <a:lnTo>
                    <a:pt x="475183" y="20675"/>
                  </a:lnTo>
                  <a:lnTo>
                    <a:pt x="472262" y="23215"/>
                  </a:lnTo>
                  <a:lnTo>
                    <a:pt x="468249" y="23215"/>
                  </a:lnTo>
                  <a:lnTo>
                    <a:pt x="466559" y="25755"/>
                  </a:lnTo>
                  <a:lnTo>
                    <a:pt x="465645" y="27025"/>
                  </a:lnTo>
                  <a:lnTo>
                    <a:pt x="464769" y="25755"/>
                  </a:lnTo>
                  <a:lnTo>
                    <a:pt x="463892" y="24485"/>
                  </a:lnTo>
                  <a:lnTo>
                    <a:pt x="463981" y="23215"/>
                  </a:lnTo>
                  <a:lnTo>
                    <a:pt x="461759" y="25755"/>
                  </a:lnTo>
                  <a:lnTo>
                    <a:pt x="457860" y="25755"/>
                  </a:lnTo>
                  <a:lnTo>
                    <a:pt x="458838" y="24485"/>
                  </a:lnTo>
                  <a:lnTo>
                    <a:pt x="459740" y="23317"/>
                  </a:lnTo>
                  <a:lnTo>
                    <a:pt x="460006" y="23215"/>
                  </a:lnTo>
                  <a:lnTo>
                    <a:pt x="459816" y="23215"/>
                  </a:lnTo>
                  <a:lnTo>
                    <a:pt x="456641" y="23215"/>
                  </a:lnTo>
                  <a:lnTo>
                    <a:pt x="455460" y="21945"/>
                  </a:lnTo>
                  <a:lnTo>
                    <a:pt x="452843" y="25755"/>
                  </a:lnTo>
                  <a:lnTo>
                    <a:pt x="453288" y="23215"/>
                  </a:lnTo>
                  <a:lnTo>
                    <a:pt x="449567" y="23215"/>
                  </a:lnTo>
                  <a:lnTo>
                    <a:pt x="448297" y="24485"/>
                  </a:lnTo>
                  <a:lnTo>
                    <a:pt x="451015" y="25755"/>
                  </a:lnTo>
                  <a:lnTo>
                    <a:pt x="449440" y="27025"/>
                  </a:lnTo>
                  <a:lnTo>
                    <a:pt x="446354" y="27025"/>
                  </a:lnTo>
                  <a:lnTo>
                    <a:pt x="446189" y="23215"/>
                  </a:lnTo>
                  <a:lnTo>
                    <a:pt x="441350" y="24485"/>
                  </a:lnTo>
                  <a:lnTo>
                    <a:pt x="437705" y="27025"/>
                  </a:lnTo>
                  <a:lnTo>
                    <a:pt x="434200" y="29565"/>
                  </a:lnTo>
                  <a:lnTo>
                    <a:pt x="429780" y="28295"/>
                  </a:lnTo>
                  <a:lnTo>
                    <a:pt x="428828" y="30835"/>
                  </a:lnTo>
                  <a:lnTo>
                    <a:pt x="433768" y="29565"/>
                  </a:lnTo>
                  <a:lnTo>
                    <a:pt x="433108" y="32105"/>
                  </a:lnTo>
                  <a:lnTo>
                    <a:pt x="430060" y="33375"/>
                  </a:lnTo>
                  <a:lnTo>
                    <a:pt x="425450" y="29565"/>
                  </a:lnTo>
                  <a:lnTo>
                    <a:pt x="424522" y="29565"/>
                  </a:lnTo>
                  <a:lnTo>
                    <a:pt x="419887" y="28295"/>
                  </a:lnTo>
                  <a:lnTo>
                    <a:pt x="422351" y="35915"/>
                  </a:lnTo>
                  <a:lnTo>
                    <a:pt x="418706" y="35915"/>
                  </a:lnTo>
                  <a:lnTo>
                    <a:pt x="420255" y="39725"/>
                  </a:lnTo>
                  <a:lnTo>
                    <a:pt x="417499" y="41033"/>
                  </a:lnTo>
                  <a:lnTo>
                    <a:pt x="414553" y="42265"/>
                  </a:lnTo>
                  <a:lnTo>
                    <a:pt x="412318" y="38455"/>
                  </a:lnTo>
                  <a:lnTo>
                    <a:pt x="413816" y="35915"/>
                  </a:lnTo>
                  <a:lnTo>
                    <a:pt x="414947" y="35915"/>
                  </a:lnTo>
                  <a:lnTo>
                    <a:pt x="415048" y="37185"/>
                  </a:lnTo>
                  <a:lnTo>
                    <a:pt x="415836" y="35915"/>
                  </a:lnTo>
                  <a:lnTo>
                    <a:pt x="416890" y="34645"/>
                  </a:lnTo>
                  <a:lnTo>
                    <a:pt x="415302" y="34645"/>
                  </a:lnTo>
                  <a:lnTo>
                    <a:pt x="415328" y="35915"/>
                  </a:lnTo>
                  <a:lnTo>
                    <a:pt x="413486" y="34645"/>
                  </a:lnTo>
                  <a:lnTo>
                    <a:pt x="409524" y="35915"/>
                  </a:lnTo>
                  <a:lnTo>
                    <a:pt x="409790" y="34645"/>
                  </a:lnTo>
                  <a:lnTo>
                    <a:pt x="407987" y="35915"/>
                  </a:lnTo>
                  <a:lnTo>
                    <a:pt x="407047" y="35915"/>
                  </a:lnTo>
                  <a:lnTo>
                    <a:pt x="405536" y="38455"/>
                  </a:lnTo>
                  <a:lnTo>
                    <a:pt x="402145" y="38455"/>
                  </a:lnTo>
                  <a:lnTo>
                    <a:pt x="403212" y="39725"/>
                  </a:lnTo>
                  <a:lnTo>
                    <a:pt x="402602" y="40995"/>
                  </a:lnTo>
                  <a:lnTo>
                    <a:pt x="396519" y="40995"/>
                  </a:lnTo>
                  <a:lnTo>
                    <a:pt x="400951" y="43535"/>
                  </a:lnTo>
                  <a:lnTo>
                    <a:pt x="397357" y="44805"/>
                  </a:lnTo>
                  <a:lnTo>
                    <a:pt x="394550" y="44805"/>
                  </a:lnTo>
                  <a:lnTo>
                    <a:pt x="395198" y="43535"/>
                  </a:lnTo>
                  <a:lnTo>
                    <a:pt x="396506" y="41033"/>
                  </a:lnTo>
                  <a:lnTo>
                    <a:pt x="393280" y="43535"/>
                  </a:lnTo>
                  <a:lnTo>
                    <a:pt x="390512" y="43535"/>
                  </a:lnTo>
                  <a:lnTo>
                    <a:pt x="392163" y="39725"/>
                  </a:lnTo>
                  <a:lnTo>
                    <a:pt x="389585" y="43535"/>
                  </a:lnTo>
                  <a:lnTo>
                    <a:pt x="385140" y="40995"/>
                  </a:lnTo>
                  <a:lnTo>
                    <a:pt x="383565" y="40995"/>
                  </a:lnTo>
                  <a:lnTo>
                    <a:pt x="384441" y="39725"/>
                  </a:lnTo>
                  <a:lnTo>
                    <a:pt x="382981" y="40995"/>
                  </a:lnTo>
                  <a:lnTo>
                    <a:pt x="381762" y="40995"/>
                  </a:lnTo>
                  <a:lnTo>
                    <a:pt x="383730" y="43535"/>
                  </a:lnTo>
                  <a:lnTo>
                    <a:pt x="381584" y="43535"/>
                  </a:lnTo>
                  <a:lnTo>
                    <a:pt x="381215" y="42265"/>
                  </a:lnTo>
                  <a:lnTo>
                    <a:pt x="380733" y="44805"/>
                  </a:lnTo>
                  <a:lnTo>
                    <a:pt x="383603" y="46075"/>
                  </a:lnTo>
                  <a:lnTo>
                    <a:pt x="382270" y="48615"/>
                  </a:lnTo>
                  <a:lnTo>
                    <a:pt x="381622" y="48615"/>
                  </a:lnTo>
                  <a:lnTo>
                    <a:pt x="380377" y="48145"/>
                  </a:lnTo>
                  <a:lnTo>
                    <a:pt x="380377" y="48615"/>
                  </a:lnTo>
                  <a:lnTo>
                    <a:pt x="378498" y="52425"/>
                  </a:lnTo>
                  <a:lnTo>
                    <a:pt x="377317" y="49885"/>
                  </a:lnTo>
                  <a:lnTo>
                    <a:pt x="376732" y="48615"/>
                  </a:lnTo>
                  <a:lnTo>
                    <a:pt x="380377" y="48615"/>
                  </a:lnTo>
                  <a:lnTo>
                    <a:pt x="380377" y="48145"/>
                  </a:lnTo>
                  <a:lnTo>
                    <a:pt x="374980" y="46075"/>
                  </a:lnTo>
                  <a:lnTo>
                    <a:pt x="378561" y="44805"/>
                  </a:lnTo>
                  <a:lnTo>
                    <a:pt x="375945" y="44805"/>
                  </a:lnTo>
                  <a:lnTo>
                    <a:pt x="370509" y="43535"/>
                  </a:lnTo>
                  <a:lnTo>
                    <a:pt x="375399" y="48615"/>
                  </a:lnTo>
                  <a:lnTo>
                    <a:pt x="370967" y="49885"/>
                  </a:lnTo>
                  <a:lnTo>
                    <a:pt x="370789" y="48615"/>
                  </a:lnTo>
                  <a:lnTo>
                    <a:pt x="369836" y="48082"/>
                  </a:lnTo>
                  <a:lnTo>
                    <a:pt x="370039" y="51155"/>
                  </a:lnTo>
                  <a:lnTo>
                    <a:pt x="368985" y="52425"/>
                  </a:lnTo>
                  <a:lnTo>
                    <a:pt x="365607" y="52425"/>
                  </a:lnTo>
                  <a:lnTo>
                    <a:pt x="366382" y="54965"/>
                  </a:lnTo>
                  <a:lnTo>
                    <a:pt x="366801" y="54965"/>
                  </a:lnTo>
                  <a:lnTo>
                    <a:pt x="366979" y="57505"/>
                  </a:lnTo>
                  <a:lnTo>
                    <a:pt x="365493" y="57505"/>
                  </a:lnTo>
                  <a:lnTo>
                    <a:pt x="363956" y="58661"/>
                  </a:lnTo>
                  <a:lnTo>
                    <a:pt x="363397" y="61315"/>
                  </a:lnTo>
                  <a:lnTo>
                    <a:pt x="357962" y="56235"/>
                  </a:lnTo>
                  <a:lnTo>
                    <a:pt x="355866" y="60045"/>
                  </a:lnTo>
                  <a:lnTo>
                    <a:pt x="353949" y="58775"/>
                  </a:lnTo>
                  <a:lnTo>
                    <a:pt x="354279" y="56235"/>
                  </a:lnTo>
                  <a:lnTo>
                    <a:pt x="353669" y="56235"/>
                  </a:lnTo>
                  <a:lnTo>
                    <a:pt x="353669" y="65125"/>
                  </a:lnTo>
                  <a:lnTo>
                    <a:pt x="351675" y="63855"/>
                  </a:lnTo>
                  <a:lnTo>
                    <a:pt x="350748" y="63271"/>
                  </a:lnTo>
                  <a:lnTo>
                    <a:pt x="351078" y="62585"/>
                  </a:lnTo>
                  <a:lnTo>
                    <a:pt x="351713" y="61315"/>
                  </a:lnTo>
                  <a:lnTo>
                    <a:pt x="352933" y="61315"/>
                  </a:lnTo>
                  <a:lnTo>
                    <a:pt x="352475" y="62585"/>
                  </a:lnTo>
                  <a:lnTo>
                    <a:pt x="352412" y="63271"/>
                  </a:lnTo>
                  <a:lnTo>
                    <a:pt x="353669" y="65125"/>
                  </a:lnTo>
                  <a:lnTo>
                    <a:pt x="353669" y="56235"/>
                  </a:lnTo>
                  <a:lnTo>
                    <a:pt x="352691" y="56235"/>
                  </a:lnTo>
                  <a:lnTo>
                    <a:pt x="350329" y="60045"/>
                  </a:lnTo>
                  <a:lnTo>
                    <a:pt x="348678" y="63855"/>
                  </a:lnTo>
                  <a:lnTo>
                    <a:pt x="349707" y="63855"/>
                  </a:lnTo>
                  <a:lnTo>
                    <a:pt x="349859" y="68935"/>
                  </a:lnTo>
                  <a:lnTo>
                    <a:pt x="346036" y="67665"/>
                  </a:lnTo>
                  <a:lnTo>
                    <a:pt x="343433" y="62585"/>
                  </a:lnTo>
                  <a:lnTo>
                    <a:pt x="338112" y="61315"/>
                  </a:lnTo>
                  <a:lnTo>
                    <a:pt x="337540" y="68935"/>
                  </a:lnTo>
                  <a:lnTo>
                    <a:pt x="331533" y="70205"/>
                  </a:lnTo>
                  <a:lnTo>
                    <a:pt x="333730" y="70205"/>
                  </a:lnTo>
                  <a:lnTo>
                    <a:pt x="334124" y="72745"/>
                  </a:lnTo>
                  <a:lnTo>
                    <a:pt x="330606" y="71475"/>
                  </a:lnTo>
                  <a:lnTo>
                    <a:pt x="329336" y="74015"/>
                  </a:lnTo>
                  <a:lnTo>
                    <a:pt x="328561" y="71475"/>
                  </a:lnTo>
                  <a:lnTo>
                    <a:pt x="325805" y="71475"/>
                  </a:lnTo>
                  <a:lnTo>
                    <a:pt x="326605" y="72745"/>
                  </a:lnTo>
                  <a:lnTo>
                    <a:pt x="321830" y="72745"/>
                  </a:lnTo>
                  <a:lnTo>
                    <a:pt x="323278" y="76555"/>
                  </a:lnTo>
                  <a:lnTo>
                    <a:pt x="319671" y="75285"/>
                  </a:lnTo>
                  <a:lnTo>
                    <a:pt x="314909" y="76555"/>
                  </a:lnTo>
                  <a:lnTo>
                    <a:pt x="317677" y="82905"/>
                  </a:lnTo>
                  <a:lnTo>
                    <a:pt x="313334" y="85445"/>
                  </a:lnTo>
                  <a:lnTo>
                    <a:pt x="313461" y="82905"/>
                  </a:lnTo>
                  <a:lnTo>
                    <a:pt x="310908" y="81635"/>
                  </a:lnTo>
                  <a:lnTo>
                    <a:pt x="312839" y="79095"/>
                  </a:lnTo>
                  <a:lnTo>
                    <a:pt x="311480" y="80365"/>
                  </a:lnTo>
                  <a:lnTo>
                    <a:pt x="310083" y="80365"/>
                  </a:lnTo>
                  <a:lnTo>
                    <a:pt x="310756" y="81635"/>
                  </a:lnTo>
                  <a:lnTo>
                    <a:pt x="309333" y="80365"/>
                  </a:lnTo>
                  <a:lnTo>
                    <a:pt x="308381" y="86715"/>
                  </a:lnTo>
                  <a:lnTo>
                    <a:pt x="306184" y="85445"/>
                  </a:lnTo>
                  <a:lnTo>
                    <a:pt x="306070" y="86715"/>
                  </a:lnTo>
                  <a:lnTo>
                    <a:pt x="306959" y="87985"/>
                  </a:lnTo>
                  <a:lnTo>
                    <a:pt x="305358" y="89255"/>
                  </a:lnTo>
                  <a:lnTo>
                    <a:pt x="303199" y="90525"/>
                  </a:lnTo>
                  <a:lnTo>
                    <a:pt x="305663" y="91795"/>
                  </a:lnTo>
                  <a:lnTo>
                    <a:pt x="298208" y="87985"/>
                  </a:lnTo>
                  <a:lnTo>
                    <a:pt x="294601" y="99415"/>
                  </a:lnTo>
                  <a:lnTo>
                    <a:pt x="288188" y="96875"/>
                  </a:lnTo>
                  <a:lnTo>
                    <a:pt x="285673" y="98145"/>
                  </a:lnTo>
                  <a:lnTo>
                    <a:pt x="282587" y="100685"/>
                  </a:lnTo>
                  <a:lnTo>
                    <a:pt x="281266" y="102019"/>
                  </a:lnTo>
                  <a:lnTo>
                    <a:pt x="315582" y="102019"/>
                  </a:lnTo>
                  <a:lnTo>
                    <a:pt x="315633" y="104495"/>
                  </a:lnTo>
                  <a:lnTo>
                    <a:pt x="318046" y="103225"/>
                  </a:lnTo>
                  <a:lnTo>
                    <a:pt x="318198" y="104216"/>
                  </a:lnTo>
                  <a:lnTo>
                    <a:pt x="317906" y="104368"/>
                  </a:lnTo>
                  <a:lnTo>
                    <a:pt x="318198" y="104241"/>
                  </a:lnTo>
                  <a:lnTo>
                    <a:pt x="318249" y="104495"/>
                  </a:lnTo>
                  <a:lnTo>
                    <a:pt x="320459" y="103225"/>
                  </a:lnTo>
                  <a:lnTo>
                    <a:pt x="322097" y="101955"/>
                  </a:lnTo>
                  <a:lnTo>
                    <a:pt x="320522" y="99415"/>
                  </a:lnTo>
                  <a:lnTo>
                    <a:pt x="327406" y="101955"/>
                  </a:lnTo>
                  <a:lnTo>
                    <a:pt x="326809" y="91795"/>
                  </a:lnTo>
                  <a:lnTo>
                    <a:pt x="326732" y="90525"/>
                  </a:lnTo>
                  <a:lnTo>
                    <a:pt x="332524" y="95605"/>
                  </a:lnTo>
                  <a:lnTo>
                    <a:pt x="338175" y="90525"/>
                  </a:lnTo>
                  <a:lnTo>
                    <a:pt x="342366" y="86715"/>
                  </a:lnTo>
                  <a:lnTo>
                    <a:pt x="343192" y="85979"/>
                  </a:lnTo>
                  <a:lnTo>
                    <a:pt x="345325" y="89255"/>
                  </a:lnTo>
                  <a:lnTo>
                    <a:pt x="350304" y="85445"/>
                  </a:lnTo>
                  <a:lnTo>
                    <a:pt x="343776" y="85445"/>
                  </a:lnTo>
                  <a:lnTo>
                    <a:pt x="349491" y="81635"/>
                  </a:lnTo>
                  <a:lnTo>
                    <a:pt x="350659" y="84035"/>
                  </a:lnTo>
                  <a:lnTo>
                    <a:pt x="351256" y="81635"/>
                  </a:lnTo>
                  <a:lnTo>
                    <a:pt x="351891" y="79095"/>
                  </a:lnTo>
                  <a:lnTo>
                    <a:pt x="358368" y="77825"/>
                  </a:lnTo>
                  <a:lnTo>
                    <a:pt x="360184" y="77825"/>
                  </a:lnTo>
                  <a:lnTo>
                    <a:pt x="358355" y="80365"/>
                  </a:lnTo>
                  <a:lnTo>
                    <a:pt x="358190" y="81635"/>
                  </a:lnTo>
                  <a:lnTo>
                    <a:pt x="362051" y="77825"/>
                  </a:lnTo>
                  <a:lnTo>
                    <a:pt x="363347" y="76555"/>
                  </a:lnTo>
                  <a:lnTo>
                    <a:pt x="369900" y="76555"/>
                  </a:lnTo>
                  <a:lnTo>
                    <a:pt x="372033" y="74015"/>
                  </a:lnTo>
                  <a:lnTo>
                    <a:pt x="373113" y="72745"/>
                  </a:lnTo>
                  <a:lnTo>
                    <a:pt x="374180" y="71475"/>
                  </a:lnTo>
                  <a:lnTo>
                    <a:pt x="374332" y="71475"/>
                  </a:lnTo>
                  <a:lnTo>
                    <a:pt x="373964" y="72745"/>
                  </a:lnTo>
                  <a:lnTo>
                    <a:pt x="376275" y="72745"/>
                  </a:lnTo>
                  <a:lnTo>
                    <a:pt x="375297" y="70205"/>
                  </a:lnTo>
                  <a:lnTo>
                    <a:pt x="374510" y="71475"/>
                  </a:lnTo>
                  <a:lnTo>
                    <a:pt x="371563" y="70205"/>
                  </a:lnTo>
                  <a:lnTo>
                    <a:pt x="372465" y="68935"/>
                  </a:lnTo>
                  <a:lnTo>
                    <a:pt x="375196" y="65125"/>
                  </a:lnTo>
                  <a:lnTo>
                    <a:pt x="375856" y="64211"/>
                  </a:lnTo>
                  <a:lnTo>
                    <a:pt x="376288" y="68935"/>
                  </a:lnTo>
                  <a:lnTo>
                    <a:pt x="380796" y="62585"/>
                  </a:lnTo>
                  <a:lnTo>
                    <a:pt x="381698" y="61315"/>
                  </a:lnTo>
                  <a:lnTo>
                    <a:pt x="381838" y="70205"/>
                  </a:lnTo>
                  <a:lnTo>
                    <a:pt x="382371" y="68935"/>
                  </a:lnTo>
                  <a:lnTo>
                    <a:pt x="382854" y="67665"/>
                  </a:lnTo>
                  <a:lnTo>
                    <a:pt x="382143" y="66395"/>
                  </a:lnTo>
                  <a:lnTo>
                    <a:pt x="383349" y="66395"/>
                  </a:lnTo>
                  <a:lnTo>
                    <a:pt x="383997" y="67665"/>
                  </a:lnTo>
                  <a:lnTo>
                    <a:pt x="383578" y="68935"/>
                  </a:lnTo>
                  <a:lnTo>
                    <a:pt x="386943" y="66395"/>
                  </a:lnTo>
                  <a:lnTo>
                    <a:pt x="384708" y="65125"/>
                  </a:lnTo>
                  <a:lnTo>
                    <a:pt x="388213" y="63855"/>
                  </a:lnTo>
                  <a:lnTo>
                    <a:pt x="388594" y="65125"/>
                  </a:lnTo>
                  <a:lnTo>
                    <a:pt x="388048" y="65125"/>
                  </a:lnTo>
                  <a:lnTo>
                    <a:pt x="388150" y="66395"/>
                  </a:lnTo>
                  <a:lnTo>
                    <a:pt x="388645" y="65125"/>
                  </a:lnTo>
                  <a:lnTo>
                    <a:pt x="389153" y="63855"/>
                  </a:lnTo>
                  <a:lnTo>
                    <a:pt x="390144" y="61315"/>
                  </a:lnTo>
                  <a:lnTo>
                    <a:pt x="393471" y="61315"/>
                  </a:lnTo>
                  <a:lnTo>
                    <a:pt x="393928" y="62230"/>
                  </a:lnTo>
                  <a:lnTo>
                    <a:pt x="398119" y="60045"/>
                  </a:lnTo>
                  <a:lnTo>
                    <a:pt x="399910" y="53695"/>
                  </a:lnTo>
                  <a:lnTo>
                    <a:pt x="406273" y="53695"/>
                  </a:lnTo>
                  <a:lnTo>
                    <a:pt x="406184" y="58775"/>
                  </a:lnTo>
                  <a:lnTo>
                    <a:pt x="408698" y="54965"/>
                  </a:lnTo>
                  <a:lnTo>
                    <a:pt x="410349" y="58775"/>
                  </a:lnTo>
                  <a:lnTo>
                    <a:pt x="412953" y="56235"/>
                  </a:lnTo>
                  <a:lnTo>
                    <a:pt x="411099" y="54965"/>
                  </a:lnTo>
                  <a:lnTo>
                    <a:pt x="413753" y="53695"/>
                  </a:lnTo>
                  <a:lnTo>
                    <a:pt x="415163" y="49885"/>
                  </a:lnTo>
                  <a:lnTo>
                    <a:pt x="417868" y="51155"/>
                  </a:lnTo>
                  <a:lnTo>
                    <a:pt x="416433" y="52425"/>
                  </a:lnTo>
                  <a:lnTo>
                    <a:pt x="421157" y="49885"/>
                  </a:lnTo>
                  <a:lnTo>
                    <a:pt x="417855" y="49885"/>
                  </a:lnTo>
                  <a:lnTo>
                    <a:pt x="419887" y="47345"/>
                  </a:lnTo>
                  <a:lnTo>
                    <a:pt x="415937" y="44805"/>
                  </a:lnTo>
                  <a:lnTo>
                    <a:pt x="419849" y="44805"/>
                  </a:lnTo>
                  <a:lnTo>
                    <a:pt x="419252" y="46075"/>
                  </a:lnTo>
                  <a:lnTo>
                    <a:pt x="422541" y="44805"/>
                  </a:lnTo>
                  <a:lnTo>
                    <a:pt x="424357" y="45885"/>
                  </a:lnTo>
                  <a:lnTo>
                    <a:pt x="423862" y="46710"/>
                  </a:lnTo>
                  <a:lnTo>
                    <a:pt x="423367" y="47218"/>
                  </a:lnTo>
                  <a:lnTo>
                    <a:pt x="424421" y="47117"/>
                  </a:lnTo>
                  <a:lnTo>
                    <a:pt x="425196" y="46939"/>
                  </a:lnTo>
                  <a:lnTo>
                    <a:pt x="424827" y="45796"/>
                  </a:lnTo>
                  <a:lnTo>
                    <a:pt x="426593" y="42265"/>
                  </a:lnTo>
                  <a:lnTo>
                    <a:pt x="428904" y="43535"/>
                  </a:lnTo>
                  <a:lnTo>
                    <a:pt x="429806" y="43535"/>
                  </a:lnTo>
                  <a:lnTo>
                    <a:pt x="429831" y="47345"/>
                  </a:lnTo>
                  <a:lnTo>
                    <a:pt x="430428" y="47345"/>
                  </a:lnTo>
                  <a:lnTo>
                    <a:pt x="430733" y="44805"/>
                  </a:lnTo>
                  <a:lnTo>
                    <a:pt x="436435" y="44805"/>
                  </a:lnTo>
                  <a:lnTo>
                    <a:pt x="436829" y="42443"/>
                  </a:lnTo>
                  <a:lnTo>
                    <a:pt x="437337" y="43535"/>
                  </a:lnTo>
                  <a:lnTo>
                    <a:pt x="437654" y="44805"/>
                  </a:lnTo>
                  <a:lnTo>
                    <a:pt x="437959" y="40995"/>
                  </a:lnTo>
                  <a:lnTo>
                    <a:pt x="439470" y="42265"/>
                  </a:lnTo>
                  <a:lnTo>
                    <a:pt x="439762" y="42265"/>
                  </a:lnTo>
                  <a:lnTo>
                    <a:pt x="440055" y="43535"/>
                  </a:lnTo>
                  <a:lnTo>
                    <a:pt x="443941" y="43535"/>
                  </a:lnTo>
                  <a:lnTo>
                    <a:pt x="439572" y="40995"/>
                  </a:lnTo>
                  <a:lnTo>
                    <a:pt x="437388" y="39725"/>
                  </a:lnTo>
                  <a:lnTo>
                    <a:pt x="442480" y="39725"/>
                  </a:lnTo>
                  <a:lnTo>
                    <a:pt x="442201" y="40995"/>
                  </a:lnTo>
                  <a:lnTo>
                    <a:pt x="446633" y="40995"/>
                  </a:lnTo>
                  <a:lnTo>
                    <a:pt x="447789" y="39725"/>
                  </a:lnTo>
                  <a:lnTo>
                    <a:pt x="450088" y="37185"/>
                  </a:lnTo>
                  <a:lnTo>
                    <a:pt x="454621" y="37185"/>
                  </a:lnTo>
                  <a:lnTo>
                    <a:pt x="456806" y="40843"/>
                  </a:lnTo>
                  <a:lnTo>
                    <a:pt x="459320" y="39725"/>
                  </a:lnTo>
                  <a:lnTo>
                    <a:pt x="462013" y="37185"/>
                  </a:lnTo>
                  <a:lnTo>
                    <a:pt x="464705" y="34645"/>
                  </a:lnTo>
                  <a:lnTo>
                    <a:pt x="470763" y="33375"/>
                  </a:lnTo>
                  <a:lnTo>
                    <a:pt x="469569" y="33375"/>
                  </a:lnTo>
                  <a:lnTo>
                    <a:pt x="468998" y="28295"/>
                  </a:lnTo>
                  <a:lnTo>
                    <a:pt x="474586" y="34645"/>
                  </a:lnTo>
                  <a:lnTo>
                    <a:pt x="476389" y="32689"/>
                  </a:lnTo>
                  <a:lnTo>
                    <a:pt x="476694" y="34645"/>
                  </a:lnTo>
                  <a:lnTo>
                    <a:pt x="480961" y="34645"/>
                  </a:lnTo>
                  <a:lnTo>
                    <a:pt x="483400" y="32105"/>
                  </a:lnTo>
                  <a:lnTo>
                    <a:pt x="484619" y="30835"/>
                  </a:lnTo>
                  <a:lnTo>
                    <a:pt x="490334" y="28295"/>
                  </a:lnTo>
                  <a:lnTo>
                    <a:pt x="489877" y="29565"/>
                  </a:lnTo>
                  <a:lnTo>
                    <a:pt x="492531" y="29565"/>
                  </a:lnTo>
                  <a:lnTo>
                    <a:pt x="496265" y="28295"/>
                  </a:lnTo>
                  <a:lnTo>
                    <a:pt x="498970" y="28295"/>
                  </a:lnTo>
                  <a:lnTo>
                    <a:pt x="499440" y="27025"/>
                  </a:lnTo>
                  <a:lnTo>
                    <a:pt x="500976" y="27025"/>
                  </a:lnTo>
                  <a:lnTo>
                    <a:pt x="499656" y="25755"/>
                  </a:lnTo>
                  <a:lnTo>
                    <a:pt x="506044" y="27025"/>
                  </a:lnTo>
                  <a:lnTo>
                    <a:pt x="508749" y="25755"/>
                  </a:lnTo>
                  <a:lnTo>
                    <a:pt x="511454" y="24485"/>
                  </a:lnTo>
                  <a:lnTo>
                    <a:pt x="516636" y="21945"/>
                  </a:lnTo>
                  <a:lnTo>
                    <a:pt x="522338" y="23215"/>
                  </a:lnTo>
                  <a:lnTo>
                    <a:pt x="521500" y="23215"/>
                  </a:lnTo>
                  <a:lnTo>
                    <a:pt x="520534" y="24485"/>
                  </a:lnTo>
                  <a:lnTo>
                    <a:pt x="523125" y="24485"/>
                  </a:lnTo>
                  <a:lnTo>
                    <a:pt x="525068" y="23215"/>
                  </a:lnTo>
                  <a:lnTo>
                    <a:pt x="527024" y="23215"/>
                  </a:lnTo>
                  <a:lnTo>
                    <a:pt x="526148" y="20675"/>
                  </a:lnTo>
                  <a:lnTo>
                    <a:pt x="525995" y="21945"/>
                  </a:lnTo>
                  <a:lnTo>
                    <a:pt x="525208" y="20675"/>
                  </a:lnTo>
                  <a:lnTo>
                    <a:pt x="524421" y="19405"/>
                  </a:lnTo>
                  <a:lnTo>
                    <a:pt x="524954" y="18135"/>
                  </a:lnTo>
                  <a:lnTo>
                    <a:pt x="526491" y="16865"/>
                  </a:lnTo>
                  <a:lnTo>
                    <a:pt x="528002" y="16865"/>
                  </a:lnTo>
                  <a:lnTo>
                    <a:pt x="525513" y="18135"/>
                  </a:lnTo>
                  <a:lnTo>
                    <a:pt x="528650" y="20675"/>
                  </a:lnTo>
                  <a:lnTo>
                    <a:pt x="530021" y="21945"/>
                  </a:lnTo>
                  <a:lnTo>
                    <a:pt x="529717" y="20675"/>
                  </a:lnTo>
                  <a:lnTo>
                    <a:pt x="529983" y="20675"/>
                  </a:lnTo>
                  <a:lnTo>
                    <a:pt x="529780" y="19405"/>
                  </a:lnTo>
                  <a:lnTo>
                    <a:pt x="533603" y="23215"/>
                  </a:lnTo>
                  <a:lnTo>
                    <a:pt x="531863" y="19405"/>
                  </a:lnTo>
                  <a:lnTo>
                    <a:pt x="530707" y="16865"/>
                  </a:lnTo>
                  <a:lnTo>
                    <a:pt x="529551" y="14325"/>
                  </a:lnTo>
                  <a:lnTo>
                    <a:pt x="534352" y="16865"/>
                  </a:lnTo>
                  <a:lnTo>
                    <a:pt x="534301" y="18135"/>
                  </a:lnTo>
                  <a:lnTo>
                    <a:pt x="535825" y="16865"/>
                  </a:lnTo>
                  <a:lnTo>
                    <a:pt x="537083" y="15595"/>
                  </a:lnTo>
                  <a:lnTo>
                    <a:pt x="538899" y="15595"/>
                  </a:lnTo>
                  <a:lnTo>
                    <a:pt x="540004" y="18097"/>
                  </a:lnTo>
                  <a:lnTo>
                    <a:pt x="540842" y="15595"/>
                  </a:lnTo>
                  <a:lnTo>
                    <a:pt x="541261" y="14325"/>
                  </a:lnTo>
                  <a:lnTo>
                    <a:pt x="541693" y="13055"/>
                  </a:lnTo>
                  <a:lnTo>
                    <a:pt x="544283" y="15595"/>
                  </a:lnTo>
                  <a:lnTo>
                    <a:pt x="543344" y="16865"/>
                  </a:lnTo>
                  <a:lnTo>
                    <a:pt x="541845" y="16865"/>
                  </a:lnTo>
                  <a:lnTo>
                    <a:pt x="540905" y="18135"/>
                  </a:lnTo>
                  <a:lnTo>
                    <a:pt x="543775" y="20675"/>
                  </a:lnTo>
                  <a:lnTo>
                    <a:pt x="543928" y="19405"/>
                  </a:lnTo>
                  <a:lnTo>
                    <a:pt x="545604" y="19405"/>
                  </a:lnTo>
                  <a:lnTo>
                    <a:pt x="548855" y="20370"/>
                  </a:lnTo>
                  <a:lnTo>
                    <a:pt x="549135" y="19405"/>
                  </a:lnTo>
                  <a:lnTo>
                    <a:pt x="550951" y="13055"/>
                  </a:lnTo>
                  <a:lnTo>
                    <a:pt x="554863" y="18135"/>
                  </a:lnTo>
                  <a:lnTo>
                    <a:pt x="558495" y="13055"/>
                  </a:lnTo>
                  <a:lnTo>
                    <a:pt x="554939" y="18135"/>
                  </a:lnTo>
                  <a:lnTo>
                    <a:pt x="558126" y="15595"/>
                  </a:lnTo>
                  <a:lnTo>
                    <a:pt x="558126" y="18097"/>
                  </a:lnTo>
                  <a:lnTo>
                    <a:pt x="558050" y="19392"/>
                  </a:lnTo>
                  <a:lnTo>
                    <a:pt x="558152" y="18859"/>
                  </a:lnTo>
                  <a:lnTo>
                    <a:pt x="558152" y="18135"/>
                  </a:lnTo>
                  <a:lnTo>
                    <a:pt x="559308" y="19405"/>
                  </a:lnTo>
                  <a:lnTo>
                    <a:pt x="560768" y="20497"/>
                  </a:lnTo>
                  <a:lnTo>
                    <a:pt x="562330" y="18135"/>
                  </a:lnTo>
                  <a:lnTo>
                    <a:pt x="564095" y="23215"/>
                  </a:lnTo>
                  <a:lnTo>
                    <a:pt x="566483" y="19405"/>
                  </a:lnTo>
                  <a:lnTo>
                    <a:pt x="567613" y="19405"/>
                  </a:lnTo>
                  <a:lnTo>
                    <a:pt x="567715" y="18135"/>
                  </a:lnTo>
                  <a:lnTo>
                    <a:pt x="570115" y="15595"/>
                  </a:lnTo>
                  <a:lnTo>
                    <a:pt x="571322" y="14325"/>
                  </a:lnTo>
                  <a:lnTo>
                    <a:pt x="577265" y="21945"/>
                  </a:lnTo>
                  <a:lnTo>
                    <a:pt x="582536" y="16865"/>
                  </a:lnTo>
                  <a:lnTo>
                    <a:pt x="587286" y="14325"/>
                  </a:lnTo>
                  <a:lnTo>
                    <a:pt x="587971" y="10515"/>
                  </a:lnTo>
                  <a:lnTo>
                    <a:pt x="592455" y="9245"/>
                  </a:lnTo>
                  <a:lnTo>
                    <a:pt x="594093" y="10515"/>
                  </a:lnTo>
                  <a:lnTo>
                    <a:pt x="591413" y="13055"/>
                  </a:lnTo>
                  <a:lnTo>
                    <a:pt x="593966" y="14325"/>
                  </a:lnTo>
                  <a:lnTo>
                    <a:pt x="595833" y="13042"/>
                  </a:lnTo>
                  <a:lnTo>
                    <a:pt x="598081" y="11785"/>
                  </a:lnTo>
                  <a:lnTo>
                    <a:pt x="597649" y="13055"/>
                  </a:lnTo>
                  <a:lnTo>
                    <a:pt x="598932" y="15595"/>
                  </a:lnTo>
                  <a:lnTo>
                    <a:pt x="600735" y="14363"/>
                  </a:lnTo>
                  <a:close/>
                </a:path>
                <a:path w="734694" h="675005">
                  <a:moveTo>
                    <a:pt x="602551" y="13042"/>
                  </a:moveTo>
                  <a:lnTo>
                    <a:pt x="600024" y="11785"/>
                  </a:lnTo>
                  <a:lnTo>
                    <a:pt x="600125" y="12128"/>
                  </a:lnTo>
                  <a:lnTo>
                    <a:pt x="602538" y="13055"/>
                  </a:lnTo>
                  <a:close/>
                </a:path>
                <a:path w="734694" h="675005">
                  <a:moveTo>
                    <a:pt x="607085" y="89789"/>
                  </a:moveTo>
                  <a:lnTo>
                    <a:pt x="606869" y="89408"/>
                  </a:lnTo>
                  <a:lnTo>
                    <a:pt x="606640" y="89103"/>
                  </a:lnTo>
                  <a:lnTo>
                    <a:pt x="606437" y="88925"/>
                  </a:lnTo>
                  <a:lnTo>
                    <a:pt x="606577" y="89268"/>
                  </a:lnTo>
                  <a:lnTo>
                    <a:pt x="606818" y="89547"/>
                  </a:lnTo>
                  <a:lnTo>
                    <a:pt x="607085" y="89789"/>
                  </a:lnTo>
                  <a:close/>
                </a:path>
                <a:path w="734694" h="675005">
                  <a:moveTo>
                    <a:pt x="608050" y="14325"/>
                  </a:moveTo>
                  <a:lnTo>
                    <a:pt x="607898" y="14058"/>
                  </a:lnTo>
                  <a:lnTo>
                    <a:pt x="607987" y="14363"/>
                  </a:lnTo>
                  <a:close/>
                </a:path>
                <a:path w="734694" h="675005">
                  <a:moveTo>
                    <a:pt x="608330" y="15595"/>
                  </a:moveTo>
                  <a:lnTo>
                    <a:pt x="607987" y="14363"/>
                  </a:lnTo>
                  <a:lnTo>
                    <a:pt x="606082" y="15595"/>
                  </a:lnTo>
                  <a:lnTo>
                    <a:pt x="605320" y="16865"/>
                  </a:lnTo>
                  <a:lnTo>
                    <a:pt x="607860" y="15595"/>
                  </a:lnTo>
                  <a:lnTo>
                    <a:pt x="608330" y="15595"/>
                  </a:lnTo>
                  <a:close/>
                </a:path>
                <a:path w="734694" h="675005">
                  <a:moveTo>
                    <a:pt x="609079" y="11785"/>
                  </a:moveTo>
                  <a:lnTo>
                    <a:pt x="607225" y="5435"/>
                  </a:lnTo>
                  <a:lnTo>
                    <a:pt x="602551" y="13042"/>
                  </a:lnTo>
                  <a:lnTo>
                    <a:pt x="602170" y="14363"/>
                  </a:lnTo>
                  <a:lnTo>
                    <a:pt x="601713" y="15595"/>
                  </a:lnTo>
                  <a:lnTo>
                    <a:pt x="600862" y="16865"/>
                  </a:lnTo>
                  <a:lnTo>
                    <a:pt x="603021" y="15595"/>
                  </a:lnTo>
                  <a:lnTo>
                    <a:pt x="605129" y="14325"/>
                  </a:lnTo>
                  <a:lnTo>
                    <a:pt x="607390" y="13055"/>
                  </a:lnTo>
                  <a:lnTo>
                    <a:pt x="607898" y="14058"/>
                  </a:lnTo>
                  <a:lnTo>
                    <a:pt x="607631" y="13055"/>
                  </a:lnTo>
                  <a:lnTo>
                    <a:pt x="607466" y="11785"/>
                  </a:lnTo>
                  <a:lnTo>
                    <a:pt x="609079" y="11785"/>
                  </a:lnTo>
                  <a:close/>
                </a:path>
                <a:path w="734694" h="675005">
                  <a:moveTo>
                    <a:pt x="609752" y="15595"/>
                  </a:moveTo>
                  <a:lnTo>
                    <a:pt x="608330" y="15595"/>
                  </a:lnTo>
                  <a:lnTo>
                    <a:pt x="608685" y="16865"/>
                  </a:lnTo>
                  <a:lnTo>
                    <a:pt x="609752" y="15595"/>
                  </a:lnTo>
                  <a:close/>
                </a:path>
                <a:path w="734694" h="675005">
                  <a:moveTo>
                    <a:pt x="611251" y="16789"/>
                  </a:moveTo>
                  <a:lnTo>
                    <a:pt x="610603" y="17157"/>
                  </a:lnTo>
                  <a:lnTo>
                    <a:pt x="611187" y="17259"/>
                  </a:lnTo>
                  <a:lnTo>
                    <a:pt x="611174" y="17068"/>
                  </a:lnTo>
                  <a:lnTo>
                    <a:pt x="611200" y="16916"/>
                  </a:lnTo>
                  <a:lnTo>
                    <a:pt x="611251" y="16789"/>
                  </a:lnTo>
                  <a:close/>
                </a:path>
                <a:path w="734694" h="675005">
                  <a:moveTo>
                    <a:pt x="611886" y="16433"/>
                  </a:moveTo>
                  <a:lnTo>
                    <a:pt x="611593" y="16433"/>
                  </a:lnTo>
                  <a:lnTo>
                    <a:pt x="611327" y="16459"/>
                  </a:lnTo>
                  <a:lnTo>
                    <a:pt x="611238" y="16789"/>
                  </a:lnTo>
                  <a:lnTo>
                    <a:pt x="611886" y="16433"/>
                  </a:lnTo>
                  <a:close/>
                </a:path>
                <a:path w="734694" h="675005">
                  <a:moveTo>
                    <a:pt x="611898" y="10515"/>
                  </a:moveTo>
                  <a:lnTo>
                    <a:pt x="610958" y="11785"/>
                  </a:lnTo>
                  <a:lnTo>
                    <a:pt x="611695" y="11785"/>
                  </a:lnTo>
                  <a:lnTo>
                    <a:pt x="611898" y="10515"/>
                  </a:lnTo>
                  <a:close/>
                </a:path>
                <a:path w="734694" h="675005">
                  <a:moveTo>
                    <a:pt x="612648" y="11785"/>
                  </a:moveTo>
                  <a:lnTo>
                    <a:pt x="611695" y="11785"/>
                  </a:lnTo>
                  <a:lnTo>
                    <a:pt x="611505" y="13055"/>
                  </a:lnTo>
                  <a:lnTo>
                    <a:pt x="610793" y="14363"/>
                  </a:lnTo>
                  <a:lnTo>
                    <a:pt x="609752" y="15595"/>
                  </a:lnTo>
                  <a:lnTo>
                    <a:pt x="611898" y="15595"/>
                  </a:lnTo>
                  <a:lnTo>
                    <a:pt x="612648" y="11785"/>
                  </a:lnTo>
                  <a:close/>
                </a:path>
                <a:path w="734694" h="675005">
                  <a:moveTo>
                    <a:pt x="613232" y="15659"/>
                  </a:moveTo>
                  <a:lnTo>
                    <a:pt x="611886" y="16433"/>
                  </a:lnTo>
                  <a:lnTo>
                    <a:pt x="612368" y="16421"/>
                  </a:lnTo>
                  <a:lnTo>
                    <a:pt x="612940" y="16510"/>
                  </a:lnTo>
                  <a:lnTo>
                    <a:pt x="613232" y="15659"/>
                  </a:lnTo>
                  <a:close/>
                </a:path>
                <a:path w="734694" h="675005">
                  <a:moveTo>
                    <a:pt x="614527" y="94411"/>
                  </a:moveTo>
                  <a:lnTo>
                    <a:pt x="614083" y="93878"/>
                  </a:lnTo>
                  <a:lnTo>
                    <a:pt x="613918" y="94411"/>
                  </a:lnTo>
                  <a:lnTo>
                    <a:pt x="614527" y="94411"/>
                  </a:lnTo>
                  <a:close/>
                </a:path>
                <a:path w="734694" h="675005">
                  <a:moveTo>
                    <a:pt x="614730" y="91871"/>
                  </a:moveTo>
                  <a:lnTo>
                    <a:pt x="612444" y="91871"/>
                  </a:lnTo>
                  <a:lnTo>
                    <a:pt x="614083" y="93878"/>
                  </a:lnTo>
                  <a:lnTo>
                    <a:pt x="614730" y="91871"/>
                  </a:lnTo>
                  <a:close/>
                </a:path>
                <a:path w="734694" h="675005">
                  <a:moveTo>
                    <a:pt x="615784" y="93141"/>
                  </a:moveTo>
                  <a:lnTo>
                    <a:pt x="614857" y="94411"/>
                  </a:lnTo>
                  <a:lnTo>
                    <a:pt x="615162" y="95110"/>
                  </a:lnTo>
                  <a:lnTo>
                    <a:pt x="615480" y="94411"/>
                  </a:lnTo>
                  <a:lnTo>
                    <a:pt x="615784" y="93141"/>
                  </a:lnTo>
                  <a:close/>
                </a:path>
                <a:path w="734694" h="675005">
                  <a:moveTo>
                    <a:pt x="627151" y="81445"/>
                  </a:moveTo>
                  <a:lnTo>
                    <a:pt x="627126" y="80873"/>
                  </a:lnTo>
                  <a:lnTo>
                    <a:pt x="626452" y="82638"/>
                  </a:lnTo>
                  <a:lnTo>
                    <a:pt x="627113" y="82397"/>
                  </a:lnTo>
                  <a:lnTo>
                    <a:pt x="627151" y="81953"/>
                  </a:lnTo>
                  <a:lnTo>
                    <a:pt x="627151" y="81445"/>
                  </a:lnTo>
                  <a:close/>
                </a:path>
                <a:path w="734694" h="675005">
                  <a:moveTo>
                    <a:pt x="634873" y="81711"/>
                  </a:moveTo>
                  <a:lnTo>
                    <a:pt x="634631" y="80441"/>
                  </a:lnTo>
                  <a:lnTo>
                    <a:pt x="634758" y="81711"/>
                  </a:lnTo>
                  <a:close/>
                </a:path>
                <a:path w="734694" h="675005">
                  <a:moveTo>
                    <a:pt x="635762" y="94246"/>
                  </a:moveTo>
                  <a:lnTo>
                    <a:pt x="635673" y="94081"/>
                  </a:lnTo>
                  <a:lnTo>
                    <a:pt x="635368" y="93916"/>
                  </a:lnTo>
                  <a:lnTo>
                    <a:pt x="635000" y="93738"/>
                  </a:lnTo>
                  <a:lnTo>
                    <a:pt x="635165" y="93954"/>
                  </a:lnTo>
                  <a:lnTo>
                    <a:pt x="635406" y="94145"/>
                  </a:lnTo>
                  <a:lnTo>
                    <a:pt x="635762" y="94246"/>
                  </a:lnTo>
                  <a:close/>
                </a:path>
                <a:path w="734694" h="675005">
                  <a:moveTo>
                    <a:pt x="654265" y="73837"/>
                  </a:moveTo>
                  <a:lnTo>
                    <a:pt x="654075" y="73304"/>
                  </a:lnTo>
                  <a:lnTo>
                    <a:pt x="653770" y="72707"/>
                  </a:lnTo>
                  <a:lnTo>
                    <a:pt x="653262" y="71983"/>
                  </a:lnTo>
                  <a:lnTo>
                    <a:pt x="652614" y="72097"/>
                  </a:lnTo>
                  <a:lnTo>
                    <a:pt x="653415" y="74930"/>
                  </a:lnTo>
                  <a:lnTo>
                    <a:pt x="653630" y="76238"/>
                  </a:lnTo>
                  <a:lnTo>
                    <a:pt x="653554" y="74968"/>
                  </a:lnTo>
                  <a:lnTo>
                    <a:pt x="653808" y="74256"/>
                  </a:lnTo>
                  <a:lnTo>
                    <a:pt x="654265" y="73837"/>
                  </a:lnTo>
                  <a:close/>
                </a:path>
                <a:path w="734694" h="675005">
                  <a:moveTo>
                    <a:pt x="667435" y="85521"/>
                  </a:moveTo>
                  <a:lnTo>
                    <a:pt x="667296" y="85432"/>
                  </a:lnTo>
                  <a:lnTo>
                    <a:pt x="667435" y="85521"/>
                  </a:lnTo>
                  <a:close/>
                </a:path>
                <a:path w="734694" h="675005">
                  <a:moveTo>
                    <a:pt x="671677" y="71551"/>
                  </a:moveTo>
                  <a:lnTo>
                    <a:pt x="669290" y="73215"/>
                  </a:lnTo>
                  <a:lnTo>
                    <a:pt x="669899" y="74206"/>
                  </a:lnTo>
                  <a:lnTo>
                    <a:pt x="671677" y="71551"/>
                  </a:lnTo>
                  <a:close/>
                </a:path>
                <a:path w="734694" h="675005">
                  <a:moveTo>
                    <a:pt x="675170" y="82638"/>
                  </a:moveTo>
                  <a:lnTo>
                    <a:pt x="675030" y="81711"/>
                  </a:lnTo>
                  <a:lnTo>
                    <a:pt x="674128" y="82384"/>
                  </a:lnTo>
                  <a:lnTo>
                    <a:pt x="674217" y="82981"/>
                  </a:lnTo>
                  <a:lnTo>
                    <a:pt x="675170" y="82638"/>
                  </a:lnTo>
                  <a:close/>
                </a:path>
                <a:path w="734694" h="675005">
                  <a:moveTo>
                    <a:pt x="677748" y="81711"/>
                  </a:moveTo>
                  <a:lnTo>
                    <a:pt x="675170" y="82638"/>
                  </a:lnTo>
                  <a:lnTo>
                    <a:pt x="675424" y="84251"/>
                  </a:lnTo>
                  <a:lnTo>
                    <a:pt x="677748" y="81711"/>
                  </a:lnTo>
                  <a:close/>
                </a:path>
                <a:path w="734694" h="675005">
                  <a:moveTo>
                    <a:pt x="698157" y="62661"/>
                  </a:moveTo>
                  <a:lnTo>
                    <a:pt x="697992" y="62661"/>
                  </a:lnTo>
                  <a:lnTo>
                    <a:pt x="697979" y="62877"/>
                  </a:lnTo>
                  <a:lnTo>
                    <a:pt x="698157" y="62661"/>
                  </a:lnTo>
                  <a:close/>
                </a:path>
                <a:path w="734694" h="675005">
                  <a:moveTo>
                    <a:pt x="706996" y="71564"/>
                  </a:moveTo>
                  <a:lnTo>
                    <a:pt x="706640" y="71716"/>
                  </a:lnTo>
                  <a:lnTo>
                    <a:pt x="706285" y="71843"/>
                  </a:lnTo>
                  <a:lnTo>
                    <a:pt x="705891" y="71945"/>
                  </a:lnTo>
                  <a:lnTo>
                    <a:pt x="706424" y="71882"/>
                  </a:lnTo>
                  <a:lnTo>
                    <a:pt x="706767" y="71755"/>
                  </a:lnTo>
                  <a:lnTo>
                    <a:pt x="706996" y="71564"/>
                  </a:lnTo>
                  <a:close/>
                </a:path>
                <a:path w="734694" h="675005">
                  <a:moveTo>
                    <a:pt x="707732" y="71170"/>
                  </a:moveTo>
                  <a:lnTo>
                    <a:pt x="707656" y="70739"/>
                  </a:lnTo>
                  <a:lnTo>
                    <a:pt x="707555" y="70332"/>
                  </a:lnTo>
                  <a:lnTo>
                    <a:pt x="707313" y="70142"/>
                  </a:lnTo>
                  <a:lnTo>
                    <a:pt x="707390" y="70891"/>
                  </a:lnTo>
                  <a:lnTo>
                    <a:pt x="707313" y="71297"/>
                  </a:lnTo>
                  <a:lnTo>
                    <a:pt x="706996" y="71564"/>
                  </a:lnTo>
                  <a:lnTo>
                    <a:pt x="707732" y="71170"/>
                  </a:lnTo>
                  <a:close/>
                </a:path>
                <a:path w="734694" h="675005">
                  <a:moveTo>
                    <a:pt x="708088" y="69011"/>
                  </a:moveTo>
                  <a:lnTo>
                    <a:pt x="707009" y="67348"/>
                  </a:lnTo>
                  <a:lnTo>
                    <a:pt x="705942" y="67741"/>
                  </a:lnTo>
                  <a:lnTo>
                    <a:pt x="706081" y="62661"/>
                  </a:lnTo>
                  <a:lnTo>
                    <a:pt x="703643" y="67741"/>
                  </a:lnTo>
                  <a:lnTo>
                    <a:pt x="702564" y="66471"/>
                  </a:lnTo>
                  <a:lnTo>
                    <a:pt x="701332" y="63931"/>
                  </a:lnTo>
                  <a:lnTo>
                    <a:pt x="702818" y="62661"/>
                  </a:lnTo>
                  <a:lnTo>
                    <a:pt x="699719" y="61391"/>
                  </a:lnTo>
                  <a:lnTo>
                    <a:pt x="701116" y="65201"/>
                  </a:lnTo>
                  <a:lnTo>
                    <a:pt x="698284" y="63931"/>
                  </a:lnTo>
                  <a:lnTo>
                    <a:pt x="697941" y="63931"/>
                  </a:lnTo>
                  <a:lnTo>
                    <a:pt x="697979" y="62877"/>
                  </a:lnTo>
                  <a:lnTo>
                    <a:pt x="696137" y="65201"/>
                  </a:lnTo>
                  <a:lnTo>
                    <a:pt x="696328" y="63931"/>
                  </a:lnTo>
                  <a:lnTo>
                    <a:pt x="694817" y="62661"/>
                  </a:lnTo>
                  <a:lnTo>
                    <a:pt x="696480" y="62661"/>
                  </a:lnTo>
                  <a:lnTo>
                    <a:pt x="691388" y="61391"/>
                  </a:lnTo>
                  <a:lnTo>
                    <a:pt x="690524" y="67741"/>
                  </a:lnTo>
                  <a:lnTo>
                    <a:pt x="687882" y="65201"/>
                  </a:lnTo>
                  <a:lnTo>
                    <a:pt x="688162" y="63931"/>
                  </a:lnTo>
                  <a:lnTo>
                    <a:pt x="682650" y="67741"/>
                  </a:lnTo>
                  <a:lnTo>
                    <a:pt x="688568" y="67741"/>
                  </a:lnTo>
                  <a:lnTo>
                    <a:pt x="685279" y="72821"/>
                  </a:lnTo>
                  <a:lnTo>
                    <a:pt x="684187" y="71551"/>
                  </a:lnTo>
                  <a:lnTo>
                    <a:pt x="679767" y="66471"/>
                  </a:lnTo>
                  <a:lnTo>
                    <a:pt x="680212" y="69011"/>
                  </a:lnTo>
                  <a:lnTo>
                    <a:pt x="678903" y="69011"/>
                  </a:lnTo>
                  <a:lnTo>
                    <a:pt x="678243" y="71551"/>
                  </a:lnTo>
                  <a:lnTo>
                    <a:pt x="676897" y="71120"/>
                  </a:lnTo>
                  <a:lnTo>
                    <a:pt x="678903" y="69011"/>
                  </a:lnTo>
                  <a:lnTo>
                    <a:pt x="678243" y="69011"/>
                  </a:lnTo>
                  <a:lnTo>
                    <a:pt x="678065" y="67741"/>
                  </a:lnTo>
                  <a:lnTo>
                    <a:pt x="676681" y="71056"/>
                  </a:lnTo>
                  <a:lnTo>
                    <a:pt x="674293" y="70281"/>
                  </a:lnTo>
                  <a:lnTo>
                    <a:pt x="670610" y="75361"/>
                  </a:lnTo>
                  <a:lnTo>
                    <a:pt x="669899" y="74206"/>
                  </a:lnTo>
                  <a:lnTo>
                    <a:pt x="669124" y="75361"/>
                  </a:lnTo>
                  <a:lnTo>
                    <a:pt x="668451" y="74091"/>
                  </a:lnTo>
                  <a:lnTo>
                    <a:pt x="668337" y="73875"/>
                  </a:lnTo>
                  <a:lnTo>
                    <a:pt x="669290" y="73215"/>
                  </a:lnTo>
                  <a:lnTo>
                    <a:pt x="668274" y="71551"/>
                  </a:lnTo>
                  <a:lnTo>
                    <a:pt x="668096" y="73431"/>
                  </a:lnTo>
                  <a:lnTo>
                    <a:pt x="668045" y="74091"/>
                  </a:lnTo>
                  <a:lnTo>
                    <a:pt x="667981" y="73215"/>
                  </a:lnTo>
                  <a:lnTo>
                    <a:pt x="666432" y="70281"/>
                  </a:lnTo>
                  <a:lnTo>
                    <a:pt x="665848" y="76631"/>
                  </a:lnTo>
                  <a:lnTo>
                    <a:pt x="662368" y="75361"/>
                  </a:lnTo>
                  <a:lnTo>
                    <a:pt x="662228" y="72821"/>
                  </a:lnTo>
                  <a:lnTo>
                    <a:pt x="665251" y="72821"/>
                  </a:lnTo>
                  <a:lnTo>
                    <a:pt x="661746" y="71551"/>
                  </a:lnTo>
                  <a:lnTo>
                    <a:pt x="661746" y="76631"/>
                  </a:lnTo>
                  <a:lnTo>
                    <a:pt x="656209" y="72821"/>
                  </a:lnTo>
                  <a:lnTo>
                    <a:pt x="654253" y="74091"/>
                  </a:lnTo>
                  <a:lnTo>
                    <a:pt x="655447" y="77901"/>
                  </a:lnTo>
                  <a:lnTo>
                    <a:pt x="649922" y="77901"/>
                  </a:lnTo>
                  <a:lnTo>
                    <a:pt x="646595" y="80441"/>
                  </a:lnTo>
                  <a:lnTo>
                    <a:pt x="646379" y="79171"/>
                  </a:lnTo>
                  <a:lnTo>
                    <a:pt x="638771" y="81711"/>
                  </a:lnTo>
                  <a:lnTo>
                    <a:pt x="634873" y="81711"/>
                  </a:lnTo>
                  <a:lnTo>
                    <a:pt x="635342" y="84251"/>
                  </a:lnTo>
                  <a:lnTo>
                    <a:pt x="631469" y="85521"/>
                  </a:lnTo>
                  <a:lnTo>
                    <a:pt x="629132" y="86791"/>
                  </a:lnTo>
                  <a:lnTo>
                    <a:pt x="628383" y="84251"/>
                  </a:lnTo>
                  <a:lnTo>
                    <a:pt x="628535" y="82981"/>
                  </a:lnTo>
                  <a:lnTo>
                    <a:pt x="629577" y="81711"/>
                  </a:lnTo>
                  <a:lnTo>
                    <a:pt x="627113" y="82981"/>
                  </a:lnTo>
                  <a:lnTo>
                    <a:pt x="626973" y="84251"/>
                  </a:lnTo>
                  <a:lnTo>
                    <a:pt x="626440" y="85521"/>
                  </a:lnTo>
                  <a:lnTo>
                    <a:pt x="624992" y="86791"/>
                  </a:lnTo>
                  <a:lnTo>
                    <a:pt x="624547" y="82981"/>
                  </a:lnTo>
                  <a:lnTo>
                    <a:pt x="621322" y="84251"/>
                  </a:lnTo>
                  <a:lnTo>
                    <a:pt x="619137" y="89331"/>
                  </a:lnTo>
                  <a:lnTo>
                    <a:pt x="614235" y="89331"/>
                  </a:lnTo>
                  <a:lnTo>
                    <a:pt x="615035" y="91871"/>
                  </a:lnTo>
                  <a:lnTo>
                    <a:pt x="620356" y="94411"/>
                  </a:lnTo>
                  <a:lnTo>
                    <a:pt x="616673" y="98221"/>
                  </a:lnTo>
                  <a:lnTo>
                    <a:pt x="615962" y="96951"/>
                  </a:lnTo>
                  <a:lnTo>
                    <a:pt x="615416" y="95681"/>
                  </a:lnTo>
                  <a:lnTo>
                    <a:pt x="615162" y="95110"/>
                  </a:lnTo>
                  <a:lnTo>
                    <a:pt x="614895" y="95681"/>
                  </a:lnTo>
                  <a:lnTo>
                    <a:pt x="613918" y="94411"/>
                  </a:lnTo>
                  <a:lnTo>
                    <a:pt x="612927" y="94411"/>
                  </a:lnTo>
                  <a:lnTo>
                    <a:pt x="612165" y="93141"/>
                  </a:lnTo>
                  <a:lnTo>
                    <a:pt x="611251" y="94411"/>
                  </a:lnTo>
                  <a:lnTo>
                    <a:pt x="610831" y="91871"/>
                  </a:lnTo>
                  <a:lnTo>
                    <a:pt x="608380" y="91871"/>
                  </a:lnTo>
                  <a:lnTo>
                    <a:pt x="607085" y="90601"/>
                  </a:lnTo>
                  <a:lnTo>
                    <a:pt x="607682" y="91871"/>
                  </a:lnTo>
                  <a:lnTo>
                    <a:pt x="608152" y="93141"/>
                  </a:lnTo>
                  <a:lnTo>
                    <a:pt x="607009" y="94411"/>
                  </a:lnTo>
                  <a:lnTo>
                    <a:pt x="603859" y="95681"/>
                  </a:lnTo>
                  <a:lnTo>
                    <a:pt x="604951" y="91871"/>
                  </a:lnTo>
                  <a:lnTo>
                    <a:pt x="602653" y="91871"/>
                  </a:lnTo>
                  <a:lnTo>
                    <a:pt x="602424" y="93141"/>
                  </a:lnTo>
                  <a:lnTo>
                    <a:pt x="599795" y="93141"/>
                  </a:lnTo>
                  <a:lnTo>
                    <a:pt x="600951" y="95681"/>
                  </a:lnTo>
                  <a:lnTo>
                    <a:pt x="600011" y="96951"/>
                  </a:lnTo>
                  <a:lnTo>
                    <a:pt x="599262" y="95681"/>
                  </a:lnTo>
                  <a:lnTo>
                    <a:pt x="598563" y="94411"/>
                  </a:lnTo>
                  <a:lnTo>
                    <a:pt x="597433" y="96951"/>
                  </a:lnTo>
                  <a:lnTo>
                    <a:pt x="590918" y="98221"/>
                  </a:lnTo>
                  <a:lnTo>
                    <a:pt x="592912" y="99809"/>
                  </a:lnTo>
                  <a:lnTo>
                    <a:pt x="590461" y="99733"/>
                  </a:lnTo>
                  <a:lnTo>
                    <a:pt x="590778" y="100838"/>
                  </a:lnTo>
                  <a:lnTo>
                    <a:pt x="591870" y="100037"/>
                  </a:lnTo>
                  <a:lnTo>
                    <a:pt x="592924" y="99822"/>
                  </a:lnTo>
                  <a:lnTo>
                    <a:pt x="594118" y="100761"/>
                  </a:lnTo>
                  <a:lnTo>
                    <a:pt x="594423" y="100761"/>
                  </a:lnTo>
                  <a:lnTo>
                    <a:pt x="590207" y="105841"/>
                  </a:lnTo>
                  <a:lnTo>
                    <a:pt x="582371" y="104571"/>
                  </a:lnTo>
                  <a:lnTo>
                    <a:pt x="577481" y="108381"/>
                  </a:lnTo>
                  <a:lnTo>
                    <a:pt x="577062" y="107111"/>
                  </a:lnTo>
                  <a:lnTo>
                    <a:pt x="574319" y="109651"/>
                  </a:lnTo>
                  <a:lnTo>
                    <a:pt x="570153" y="110921"/>
                  </a:lnTo>
                  <a:lnTo>
                    <a:pt x="568794" y="113461"/>
                  </a:lnTo>
                  <a:lnTo>
                    <a:pt x="565734" y="113461"/>
                  </a:lnTo>
                  <a:lnTo>
                    <a:pt x="565619" y="112191"/>
                  </a:lnTo>
                  <a:lnTo>
                    <a:pt x="563499" y="113461"/>
                  </a:lnTo>
                  <a:lnTo>
                    <a:pt x="563664" y="114731"/>
                  </a:lnTo>
                  <a:lnTo>
                    <a:pt x="559447" y="114731"/>
                  </a:lnTo>
                  <a:lnTo>
                    <a:pt x="560273" y="113461"/>
                  </a:lnTo>
                  <a:lnTo>
                    <a:pt x="561009" y="112331"/>
                  </a:lnTo>
                  <a:lnTo>
                    <a:pt x="560438" y="112534"/>
                  </a:lnTo>
                  <a:lnTo>
                    <a:pt x="560997" y="112331"/>
                  </a:lnTo>
                  <a:lnTo>
                    <a:pt x="561098" y="112191"/>
                  </a:lnTo>
                  <a:lnTo>
                    <a:pt x="558622" y="113169"/>
                  </a:lnTo>
                  <a:lnTo>
                    <a:pt x="557809" y="113461"/>
                  </a:lnTo>
                  <a:lnTo>
                    <a:pt x="556412" y="112191"/>
                  </a:lnTo>
                  <a:lnTo>
                    <a:pt x="554278" y="116001"/>
                  </a:lnTo>
                  <a:lnTo>
                    <a:pt x="554266" y="113461"/>
                  </a:lnTo>
                  <a:lnTo>
                    <a:pt x="550456" y="114731"/>
                  </a:lnTo>
                  <a:lnTo>
                    <a:pt x="549313" y="116001"/>
                  </a:lnTo>
                  <a:lnTo>
                    <a:pt x="552335" y="116001"/>
                  </a:lnTo>
                  <a:lnTo>
                    <a:pt x="550824" y="117271"/>
                  </a:lnTo>
                  <a:lnTo>
                    <a:pt x="547674" y="118541"/>
                  </a:lnTo>
                  <a:lnTo>
                    <a:pt x="546938" y="114731"/>
                  </a:lnTo>
                  <a:lnTo>
                    <a:pt x="538594" y="114731"/>
                  </a:lnTo>
                  <a:lnTo>
                    <a:pt x="538594" y="127431"/>
                  </a:lnTo>
                  <a:lnTo>
                    <a:pt x="534657" y="125577"/>
                  </a:lnTo>
                  <a:lnTo>
                    <a:pt x="534555" y="127431"/>
                  </a:lnTo>
                  <a:lnTo>
                    <a:pt x="531393" y="127431"/>
                  </a:lnTo>
                  <a:lnTo>
                    <a:pt x="530479" y="127000"/>
                  </a:lnTo>
                  <a:lnTo>
                    <a:pt x="533171" y="124879"/>
                  </a:lnTo>
                  <a:lnTo>
                    <a:pt x="530491" y="123621"/>
                  </a:lnTo>
                  <a:lnTo>
                    <a:pt x="530021" y="126784"/>
                  </a:lnTo>
                  <a:lnTo>
                    <a:pt x="526021" y="124891"/>
                  </a:lnTo>
                  <a:lnTo>
                    <a:pt x="525081" y="126161"/>
                  </a:lnTo>
                  <a:lnTo>
                    <a:pt x="520128" y="126161"/>
                  </a:lnTo>
                  <a:lnTo>
                    <a:pt x="523671" y="132511"/>
                  </a:lnTo>
                  <a:lnTo>
                    <a:pt x="518833" y="132511"/>
                  </a:lnTo>
                  <a:lnTo>
                    <a:pt x="519950" y="133781"/>
                  </a:lnTo>
                  <a:lnTo>
                    <a:pt x="521995" y="136321"/>
                  </a:lnTo>
                  <a:lnTo>
                    <a:pt x="519417" y="138861"/>
                  </a:lnTo>
                  <a:lnTo>
                    <a:pt x="516267" y="140131"/>
                  </a:lnTo>
                  <a:lnTo>
                    <a:pt x="513334" y="136321"/>
                  </a:lnTo>
                  <a:lnTo>
                    <a:pt x="514718" y="135051"/>
                  </a:lnTo>
                  <a:lnTo>
                    <a:pt x="515378" y="133781"/>
                  </a:lnTo>
                  <a:lnTo>
                    <a:pt x="515912" y="133781"/>
                  </a:lnTo>
                  <a:lnTo>
                    <a:pt x="515962" y="134188"/>
                  </a:lnTo>
                  <a:lnTo>
                    <a:pt x="515645" y="134543"/>
                  </a:lnTo>
                  <a:lnTo>
                    <a:pt x="515302" y="134950"/>
                  </a:lnTo>
                  <a:lnTo>
                    <a:pt x="515581" y="135140"/>
                  </a:lnTo>
                  <a:lnTo>
                    <a:pt x="516039" y="134835"/>
                  </a:lnTo>
                  <a:lnTo>
                    <a:pt x="516077" y="135051"/>
                  </a:lnTo>
                  <a:lnTo>
                    <a:pt x="516864" y="133731"/>
                  </a:lnTo>
                  <a:lnTo>
                    <a:pt x="517829" y="132511"/>
                  </a:lnTo>
                  <a:lnTo>
                    <a:pt x="516026" y="132511"/>
                  </a:lnTo>
                  <a:lnTo>
                    <a:pt x="516216" y="133781"/>
                  </a:lnTo>
                  <a:lnTo>
                    <a:pt x="514146" y="132511"/>
                  </a:lnTo>
                  <a:lnTo>
                    <a:pt x="510146" y="135051"/>
                  </a:lnTo>
                  <a:lnTo>
                    <a:pt x="510133" y="132511"/>
                  </a:lnTo>
                  <a:lnTo>
                    <a:pt x="508457" y="135051"/>
                  </a:lnTo>
                  <a:lnTo>
                    <a:pt x="507479" y="135051"/>
                  </a:lnTo>
                  <a:lnTo>
                    <a:pt x="506095" y="137591"/>
                  </a:lnTo>
                  <a:lnTo>
                    <a:pt x="501764" y="138861"/>
                  </a:lnTo>
                  <a:lnTo>
                    <a:pt x="502704" y="138861"/>
                  </a:lnTo>
                  <a:lnTo>
                    <a:pt x="503961" y="140131"/>
                  </a:lnTo>
                  <a:lnTo>
                    <a:pt x="503351" y="140131"/>
                  </a:lnTo>
                  <a:lnTo>
                    <a:pt x="497065" y="142671"/>
                  </a:lnTo>
                  <a:lnTo>
                    <a:pt x="502056" y="143941"/>
                  </a:lnTo>
                  <a:lnTo>
                    <a:pt x="498563" y="146481"/>
                  </a:lnTo>
                  <a:lnTo>
                    <a:pt x="495515" y="146481"/>
                  </a:lnTo>
                  <a:lnTo>
                    <a:pt x="497116" y="142684"/>
                  </a:lnTo>
                  <a:lnTo>
                    <a:pt x="494118" y="146481"/>
                  </a:lnTo>
                  <a:lnTo>
                    <a:pt x="491159" y="146481"/>
                  </a:lnTo>
                  <a:lnTo>
                    <a:pt x="492429" y="141401"/>
                  </a:lnTo>
                  <a:lnTo>
                    <a:pt x="490143" y="146481"/>
                  </a:lnTo>
                  <a:lnTo>
                    <a:pt x="487667" y="145211"/>
                  </a:lnTo>
                  <a:lnTo>
                    <a:pt x="485190" y="143941"/>
                  </a:lnTo>
                  <a:lnTo>
                    <a:pt x="482981" y="145211"/>
                  </a:lnTo>
                  <a:lnTo>
                    <a:pt x="484301" y="142671"/>
                  </a:lnTo>
                  <a:lnTo>
                    <a:pt x="483514" y="143941"/>
                  </a:lnTo>
                  <a:lnTo>
                    <a:pt x="481685" y="145211"/>
                  </a:lnTo>
                  <a:lnTo>
                    <a:pt x="483971" y="146481"/>
                  </a:lnTo>
                  <a:lnTo>
                    <a:pt x="482688" y="147751"/>
                  </a:lnTo>
                  <a:lnTo>
                    <a:pt x="481787" y="147751"/>
                  </a:lnTo>
                  <a:lnTo>
                    <a:pt x="481279" y="146481"/>
                  </a:lnTo>
                  <a:lnTo>
                    <a:pt x="480987" y="149021"/>
                  </a:lnTo>
                  <a:lnTo>
                    <a:pt x="484187" y="150291"/>
                  </a:lnTo>
                  <a:lnTo>
                    <a:pt x="483120" y="152831"/>
                  </a:lnTo>
                  <a:lnTo>
                    <a:pt x="482371" y="152831"/>
                  </a:lnTo>
                  <a:lnTo>
                    <a:pt x="480923" y="152577"/>
                  </a:lnTo>
                  <a:lnTo>
                    <a:pt x="480923" y="153200"/>
                  </a:lnTo>
                  <a:lnTo>
                    <a:pt x="479475" y="156641"/>
                  </a:lnTo>
                  <a:lnTo>
                    <a:pt x="477316" y="154101"/>
                  </a:lnTo>
                  <a:lnTo>
                    <a:pt x="480923" y="153200"/>
                  </a:lnTo>
                  <a:lnTo>
                    <a:pt x="480923" y="152577"/>
                  </a:lnTo>
                  <a:lnTo>
                    <a:pt x="475157" y="151561"/>
                  </a:lnTo>
                  <a:lnTo>
                    <a:pt x="476923" y="150291"/>
                  </a:lnTo>
                  <a:lnTo>
                    <a:pt x="475754" y="150291"/>
                  </a:lnTo>
                  <a:lnTo>
                    <a:pt x="475945" y="149021"/>
                  </a:lnTo>
                  <a:lnTo>
                    <a:pt x="470166" y="149021"/>
                  </a:lnTo>
                  <a:lnTo>
                    <a:pt x="475869" y="154101"/>
                  </a:lnTo>
                  <a:lnTo>
                    <a:pt x="471385" y="156641"/>
                  </a:lnTo>
                  <a:lnTo>
                    <a:pt x="471004" y="154101"/>
                  </a:lnTo>
                  <a:lnTo>
                    <a:pt x="469849" y="154101"/>
                  </a:lnTo>
                  <a:lnTo>
                    <a:pt x="470471" y="156641"/>
                  </a:lnTo>
                  <a:lnTo>
                    <a:pt x="469569" y="159181"/>
                  </a:lnTo>
                  <a:lnTo>
                    <a:pt x="465975" y="159181"/>
                  </a:lnTo>
                  <a:lnTo>
                    <a:pt x="467029" y="161721"/>
                  </a:lnTo>
                  <a:lnTo>
                    <a:pt x="465442" y="162991"/>
                  </a:lnTo>
                  <a:lnTo>
                    <a:pt x="467499" y="161721"/>
                  </a:lnTo>
                  <a:lnTo>
                    <a:pt x="467893" y="164261"/>
                  </a:lnTo>
                  <a:lnTo>
                    <a:pt x="466344" y="164261"/>
                  </a:lnTo>
                  <a:lnTo>
                    <a:pt x="464667" y="166801"/>
                  </a:lnTo>
                  <a:lnTo>
                    <a:pt x="464413" y="168071"/>
                  </a:lnTo>
                  <a:lnTo>
                    <a:pt x="458177" y="164261"/>
                  </a:lnTo>
                  <a:lnTo>
                    <a:pt x="456260" y="168071"/>
                  </a:lnTo>
                  <a:lnTo>
                    <a:pt x="454393" y="168071"/>
                  </a:lnTo>
                  <a:lnTo>
                    <a:pt x="454393" y="173151"/>
                  </a:lnTo>
                  <a:lnTo>
                    <a:pt x="452704" y="172656"/>
                  </a:lnTo>
                  <a:lnTo>
                    <a:pt x="452615" y="173151"/>
                  </a:lnTo>
                  <a:lnTo>
                    <a:pt x="452551" y="172618"/>
                  </a:lnTo>
                  <a:lnTo>
                    <a:pt x="451332" y="172262"/>
                  </a:lnTo>
                  <a:lnTo>
                    <a:pt x="451485" y="171881"/>
                  </a:lnTo>
                  <a:lnTo>
                    <a:pt x="452031" y="170611"/>
                  </a:lnTo>
                  <a:lnTo>
                    <a:pt x="453288" y="169341"/>
                  </a:lnTo>
                  <a:lnTo>
                    <a:pt x="452793" y="172097"/>
                  </a:lnTo>
                  <a:lnTo>
                    <a:pt x="454393" y="173151"/>
                  </a:lnTo>
                  <a:lnTo>
                    <a:pt x="454393" y="168071"/>
                  </a:lnTo>
                  <a:lnTo>
                    <a:pt x="454177" y="168071"/>
                  </a:lnTo>
                  <a:lnTo>
                    <a:pt x="454291" y="165531"/>
                  </a:lnTo>
                  <a:lnTo>
                    <a:pt x="452577" y="165531"/>
                  </a:lnTo>
                  <a:lnTo>
                    <a:pt x="450786" y="168706"/>
                  </a:lnTo>
                  <a:lnTo>
                    <a:pt x="449211" y="174421"/>
                  </a:lnTo>
                  <a:lnTo>
                    <a:pt x="450265" y="173647"/>
                  </a:lnTo>
                  <a:lnTo>
                    <a:pt x="450862" y="178231"/>
                  </a:lnTo>
                  <a:lnTo>
                    <a:pt x="446786" y="178231"/>
                  </a:lnTo>
                  <a:lnTo>
                    <a:pt x="443560" y="173151"/>
                  </a:lnTo>
                  <a:lnTo>
                    <a:pt x="437934" y="173151"/>
                  </a:lnTo>
                  <a:lnTo>
                    <a:pt x="437934" y="180771"/>
                  </a:lnTo>
                  <a:lnTo>
                    <a:pt x="431736" y="182041"/>
                  </a:lnTo>
                  <a:lnTo>
                    <a:pt x="434047" y="182041"/>
                  </a:lnTo>
                  <a:lnTo>
                    <a:pt x="434670" y="184581"/>
                  </a:lnTo>
                  <a:lnTo>
                    <a:pt x="430923" y="184581"/>
                  </a:lnTo>
                  <a:lnTo>
                    <a:pt x="429742" y="187121"/>
                  </a:lnTo>
                  <a:lnTo>
                    <a:pt x="428764" y="184581"/>
                  </a:lnTo>
                  <a:lnTo>
                    <a:pt x="425818" y="184581"/>
                  </a:lnTo>
                  <a:lnTo>
                    <a:pt x="426758" y="185851"/>
                  </a:lnTo>
                  <a:lnTo>
                    <a:pt x="421805" y="187121"/>
                  </a:lnTo>
                  <a:lnTo>
                    <a:pt x="423621" y="190931"/>
                  </a:lnTo>
                  <a:lnTo>
                    <a:pt x="419709" y="189661"/>
                  </a:lnTo>
                  <a:lnTo>
                    <a:pt x="414756" y="192201"/>
                  </a:lnTo>
                  <a:lnTo>
                    <a:pt x="418084" y="198551"/>
                  </a:lnTo>
                  <a:lnTo>
                    <a:pt x="413550" y="199821"/>
                  </a:lnTo>
                  <a:lnTo>
                    <a:pt x="413537" y="197281"/>
                  </a:lnTo>
                  <a:lnTo>
                    <a:pt x="410819" y="197281"/>
                  </a:lnTo>
                  <a:lnTo>
                    <a:pt x="412699" y="194741"/>
                  </a:lnTo>
                  <a:lnTo>
                    <a:pt x="411289" y="194741"/>
                  </a:lnTo>
                  <a:lnTo>
                    <a:pt x="409829" y="196011"/>
                  </a:lnTo>
                  <a:lnTo>
                    <a:pt x="410629" y="197281"/>
                  </a:lnTo>
                  <a:lnTo>
                    <a:pt x="409067" y="196011"/>
                  </a:lnTo>
                  <a:lnTo>
                    <a:pt x="408495" y="201091"/>
                  </a:lnTo>
                  <a:lnTo>
                    <a:pt x="441426" y="201091"/>
                  </a:lnTo>
                  <a:lnTo>
                    <a:pt x="442531" y="199821"/>
                  </a:lnTo>
                  <a:lnTo>
                    <a:pt x="445350" y="196621"/>
                  </a:lnTo>
                  <a:lnTo>
                    <a:pt x="447840" y="199821"/>
                  </a:lnTo>
                  <a:lnTo>
                    <a:pt x="451523" y="196011"/>
                  </a:lnTo>
                  <a:lnTo>
                    <a:pt x="445884" y="196011"/>
                  </a:lnTo>
                  <a:lnTo>
                    <a:pt x="451599" y="190931"/>
                  </a:lnTo>
                  <a:lnTo>
                    <a:pt x="452958" y="193903"/>
                  </a:lnTo>
                  <a:lnTo>
                    <a:pt x="454037" y="189661"/>
                  </a:lnTo>
                  <a:lnTo>
                    <a:pt x="458406" y="187121"/>
                  </a:lnTo>
                  <a:lnTo>
                    <a:pt x="460590" y="185851"/>
                  </a:lnTo>
                  <a:lnTo>
                    <a:pt x="462470" y="185851"/>
                  </a:lnTo>
                  <a:lnTo>
                    <a:pt x="460794" y="188391"/>
                  </a:lnTo>
                  <a:lnTo>
                    <a:pt x="460717" y="189661"/>
                  </a:lnTo>
                  <a:lnTo>
                    <a:pt x="463664" y="185851"/>
                  </a:lnTo>
                  <a:lnTo>
                    <a:pt x="465632" y="183311"/>
                  </a:lnTo>
                  <a:lnTo>
                    <a:pt x="472821" y="183311"/>
                  </a:lnTo>
                  <a:lnTo>
                    <a:pt x="476123" y="178231"/>
                  </a:lnTo>
                  <a:lnTo>
                    <a:pt x="476948" y="176961"/>
                  </a:lnTo>
                  <a:lnTo>
                    <a:pt x="477151" y="176961"/>
                  </a:lnTo>
                  <a:lnTo>
                    <a:pt x="476808" y="178231"/>
                  </a:lnTo>
                  <a:lnTo>
                    <a:pt x="476427" y="179501"/>
                  </a:lnTo>
                  <a:lnTo>
                    <a:pt x="477443" y="178231"/>
                  </a:lnTo>
                  <a:lnTo>
                    <a:pt x="479310" y="178231"/>
                  </a:lnTo>
                  <a:lnTo>
                    <a:pt x="478091" y="175691"/>
                  </a:lnTo>
                  <a:lnTo>
                    <a:pt x="477316" y="176961"/>
                  </a:lnTo>
                  <a:lnTo>
                    <a:pt x="473976" y="175691"/>
                  </a:lnTo>
                  <a:lnTo>
                    <a:pt x="475703" y="173151"/>
                  </a:lnTo>
                  <a:lnTo>
                    <a:pt x="478002" y="169773"/>
                  </a:lnTo>
                  <a:lnTo>
                    <a:pt x="478955" y="174421"/>
                  </a:lnTo>
                  <a:lnTo>
                    <a:pt x="483920" y="165531"/>
                  </a:lnTo>
                  <a:lnTo>
                    <a:pt x="484949" y="174421"/>
                  </a:lnTo>
                  <a:lnTo>
                    <a:pt x="485444" y="173151"/>
                  </a:lnTo>
                  <a:lnTo>
                    <a:pt x="485825" y="171881"/>
                  </a:lnTo>
                  <a:lnTo>
                    <a:pt x="484936" y="170611"/>
                  </a:lnTo>
                  <a:lnTo>
                    <a:pt x="486206" y="170611"/>
                  </a:lnTo>
                  <a:lnTo>
                    <a:pt x="486981" y="171881"/>
                  </a:lnTo>
                  <a:lnTo>
                    <a:pt x="486727" y="173151"/>
                  </a:lnTo>
                  <a:lnTo>
                    <a:pt x="490029" y="170611"/>
                  </a:lnTo>
                  <a:lnTo>
                    <a:pt x="487489" y="169341"/>
                  </a:lnTo>
                  <a:lnTo>
                    <a:pt x="491045" y="166801"/>
                  </a:lnTo>
                  <a:lnTo>
                    <a:pt x="491553" y="168071"/>
                  </a:lnTo>
                  <a:lnTo>
                    <a:pt x="491045" y="168071"/>
                  </a:lnTo>
                  <a:lnTo>
                    <a:pt x="491286" y="169341"/>
                  </a:lnTo>
                  <a:lnTo>
                    <a:pt x="491680" y="168071"/>
                  </a:lnTo>
                  <a:lnTo>
                    <a:pt x="492061" y="166801"/>
                  </a:lnTo>
                  <a:lnTo>
                    <a:pt x="492455" y="165531"/>
                  </a:lnTo>
                  <a:lnTo>
                    <a:pt x="492836" y="164261"/>
                  </a:lnTo>
                  <a:lnTo>
                    <a:pt x="496265" y="162991"/>
                  </a:lnTo>
                  <a:lnTo>
                    <a:pt x="496392" y="164185"/>
                  </a:lnTo>
                  <a:lnTo>
                    <a:pt x="498729" y="162991"/>
                  </a:lnTo>
                  <a:lnTo>
                    <a:pt x="501205" y="161721"/>
                  </a:lnTo>
                  <a:lnTo>
                    <a:pt x="502107" y="156641"/>
                  </a:lnTo>
                  <a:lnTo>
                    <a:pt x="502335" y="155371"/>
                  </a:lnTo>
                  <a:lnTo>
                    <a:pt x="508939" y="152831"/>
                  </a:lnTo>
                  <a:lnTo>
                    <a:pt x="509460" y="157911"/>
                  </a:lnTo>
                  <a:lnTo>
                    <a:pt x="511556" y="154101"/>
                  </a:lnTo>
                  <a:lnTo>
                    <a:pt x="513753" y="156641"/>
                  </a:lnTo>
                  <a:lnTo>
                    <a:pt x="514540" y="155371"/>
                  </a:lnTo>
                  <a:lnTo>
                    <a:pt x="515391" y="155371"/>
                  </a:lnTo>
                  <a:lnTo>
                    <a:pt x="516255" y="154101"/>
                  </a:lnTo>
                  <a:lnTo>
                    <a:pt x="514096" y="152831"/>
                  </a:lnTo>
                  <a:lnTo>
                    <a:pt x="516851" y="151561"/>
                  </a:lnTo>
                  <a:lnTo>
                    <a:pt x="517918" y="147751"/>
                  </a:lnTo>
                  <a:lnTo>
                    <a:pt x="520776" y="147751"/>
                  </a:lnTo>
                  <a:lnTo>
                    <a:pt x="521385" y="146481"/>
                  </a:lnTo>
                  <a:lnTo>
                    <a:pt x="522592" y="143941"/>
                  </a:lnTo>
                  <a:lnTo>
                    <a:pt x="518134" y="142671"/>
                  </a:lnTo>
                  <a:lnTo>
                    <a:pt x="521754" y="142671"/>
                  </a:lnTo>
                  <a:lnTo>
                    <a:pt x="525081" y="141401"/>
                  </a:lnTo>
                  <a:lnTo>
                    <a:pt x="527164" y="142468"/>
                  </a:lnTo>
                  <a:lnTo>
                    <a:pt x="526897" y="143103"/>
                  </a:lnTo>
                  <a:lnTo>
                    <a:pt x="526440" y="143725"/>
                  </a:lnTo>
                  <a:lnTo>
                    <a:pt x="527532" y="143408"/>
                  </a:lnTo>
                  <a:lnTo>
                    <a:pt x="528332" y="143065"/>
                  </a:lnTo>
                  <a:lnTo>
                    <a:pt x="527786" y="141986"/>
                  </a:lnTo>
                  <a:lnTo>
                    <a:pt x="527964" y="141401"/>
                  </a:lnTo>
                  <a:lnTo>
                    <a:pt x="528358" y="140131"/>
                  </a:lnTo>
                  <a:lnTo>
                    <a:pt x="529145" y="138861"/>
                  </a:lnTo>
                  <a:lnTo>
                    <a:pt x="532726" y="138861"/>
                  </a:lnTo>
                  <a:lnTo>
                    <a:pt x="533196" y="142671"/>
                  </a:lnTo>
                  <a:lnTo>
                    <a:pt x="533933" y="142671"/>
                  </a:lnTo>
                  <a:lnTo>
                    <a:pt x="533755" y="138861"/>
                  </a:lnTo>
                  <a:lnTo>
                    <a:pt x="539902" y="138861"/>
                  </a:lnTo>
                  <a:lnTo>
                    <a:pt x="539965" y="136537"/>
                  </a:lnTo>
                  <a:lnTo>
                    <a:pt x="540727" y="137591"/>
                  </a:lnTo>
                  <a:lnTo>
                    <a:pt x="541096" y="137591"/>
                  </a:lnTo>
                  <a:lnTo>
                    <a:pt x="541020" y="135051"/>
                  </a:lnTo>
                  <a:lnTo>
                    <a:pt x="543039" y="135051"/>
                  </a:lnTo>
                  <a:lnTo>
                    <a:pt x="543572" y="137591"/>
                  </a:lnTo>
                  <a:lnTo>
                    <a:pt x="547598" y="135051"/>
                  </a:lnTo>
                  <a:lnTo>
                    <a:pt x="540118" y="133781"/>
                  </a:lnTo>
                  <a:lnTo>
                    <a:pt x="545617" y="132511"/>
                  </a:lnTo>
                  <a:lnTo>
                    <a:pt x="545363" y="133731"/>
                  </a:lnTo>
                  <a:lnTo>
                    <a:pt x="550189" y="132511"/>
                  </a:lnTo>
                  <a:lnTo>
                    <a:pt x="553186" y="128701"/>
                  </a:lnTo>
                  <a:lnTo>
                    <a:pt x="557936" y="127431"/>
                  </a:lnTo>
                  <a:lnTo>
                    <a:pt x="560895" y="129971"/>
                  </a:lnTo>
                  <a:lnTo>
                    <a:pt x="554723" y="129971"/>
                  </a:lnTo>
                  <a:lnTo>
                    <a:pt x="557593" y="132511"/>
                  </a:lnTo>
                  <a:lnTo>
                    <a:pt x="563219" y="128701"/>
                  </a:lnTo>
                  <a:lnTo>
                    <a:pt x="567994" y="121081"/>
                  </a:lnTo>
                  <a:lnTo>
                    <a:pt x="574459" y="119811"/>
                  </a:lnTo>
                  <a:lnTo>
                    <a:pt x="573151" y="119811"/>
                  </a:lnTo>
                  <a:lnTo>
                    <a:pt x="572770" y="118541"/>
                  </a:lnTo>
                  <a:lnTo>
                    <a:pt x="571639" y="114731"/>
                  </a:lnTo>
                  <a:lnTo>
                    <a:pt x="578777" y="121081"/>
                  </a:lnTo>
                  <a:lnTo>
                    <a:pt x="580364" y="117944"/>
                  </a:lnTo>
                  <a:lnTo>
                    <a:pt x="581012" y="119799"/>
                  </a:lnTo>
                  <a:lnTo>
                    <a:pt x="585419" y="118541"/>
                  </a:lnTo>
                  <a:lnTo>
                    <a:pt x="586524" y="117271"/>
                  </a:lnTo>
                  <a:lnTo>
                    <a:pt x="588746" y="114731"/>
                  </a:lnTo>
                  <a:lnTo>
                    <a:pt x="590118" y="113461"/>
                  </a:lnTo>
                  <a:lnTo>
                    <a:pt x="594258" y="109651"/>
                  </a:lnTo>
                  <a:lnTo>
                    <a:pt x="594067" y="112191"/>
                  </a:lnTo>
                  <a:lnTo>
                    <a:pt x="596988" y="112191"/>
                  </a:lnTo>
                  <a:lnTo>
                    <a:pt x="600722" y="109651"/>
                  </a:lnTo>
                  <a:lnTo>
                    <a:pt x="603592" y="109651"/>
                  </a:lnTo>
                  <a:lnTo>
                    <a:pt x="603694" y="108381"/>
                  </a:lnTo>
                  <a:lnTo>
                    <a:pt x="603796" y="107111"/>
                  </a:lnTo>
                  <a:lnTo>
                    <a:pt x="605383" y="107111"/>
                  </a:lnTo>
                  <a:lnTo>
                    <a:pt x="603669" y="105841"/>
                  </a:lnTo>
                  <a:lnTo>
                    <a:pt x="610679" y="105841"/>
                  </a:lnTo>
                  <a:lnTo>
                    <a:pt x="615924" y="102031"/>
                  </a:lnTo>
                  <a:lnTo>
                    <a:pt x="620915" y="98221"/>
                  </a:lnTo>
                  <a:lnTo>
                    <a:pt x="626364" y="98221"/>
                  </a:lnTo>
                  <a:lnTo>
                    <a:pt x="625627" y="99491"/>
                  </a:lnTo>
                  <a:lnTo>
                    <a:pt x="626313" y="99491"/>
                  </a:lnTo>
                  <a:lnTo>
                    <a:pt x="632053" y="95681"/>
                  </a:lnTo>
                  <a:lnTo>
                    <a:pt x="630656" y="94411"/>
                  </a:lnTo>
                  <a:lnTo>
                    <a:pt x="630694" y="95681"/>
                  </a:lnTo>
                  <a:lnTo>
                    <a:pt x="628675" y="94411"/>
                  </a:lnTo>
                  <a:lnTo>
                    <a:pt x="628942" y="91871"/>
                  </a:lnTo>
                  <a:lnTo>
                    <a:pt x="630301" y="90601"/>
                  </a:lnTo>
                  <a:lnTo>
                    <a:pt x="631850" y="89331"/>
                  </a:lnTo>
                  <a:lnTo>
                    <a:pt x="629615" y="93141"/>
                  </a:lnTo>
                  <a:lnTo>
                    <a:pt x="633298" y="93141"/>
                  </a:lnTo>
                  <a:lnTo>
                    <a:pt x="635000" y="94411"/>
                  </a:lnTo>
                  <a:lnTo>
                    <a:pt x="634517" y="93141"/>
                  </a:lnTo>
                  <a:lnTo>
                    <a:pt x="634644" y="93141"/>
                  </a:lnTo>
                  <a:lnTo>
                    <a:pt x="634276" y="91871"/>
                  </a:lnTo>
                  <a:lnTo>
                    <a:pt x="639089" y="94411"/>
                  </a:lnTo>
                  <a:lnTo>
                    <a:pt x="636676" y="91871"/>
                  </a:lnTo>
                  <a:lnTo>
                    <a:pt x="633044" y="88061"/>
                  </a:lnTo>
                  <a:lnTo>
                    <a:pt x="638556" y="88061"/>
                  </a:lnTo>
                  <a:lnTo>
                    <a:pt x="638771" y="89331"/>
                  </a:lnTo>
                  <a:lnTo>
                    <a:pt x="640207" y="88061"/>
                  </a:lnTo>
                  <a:lnTo>
                    <a:pt x="641134" y="86791"/>
                  </a:lnTo>
                  <a:lnTo>
                    <a:pt x="643077" y="85521"/>
                  </a:lnTo>
                  <a:lnTo>
                    <a:pt x="644817" y="88061"/>
                  </a:lnTo>
                  <a:lnTo>
                    <a:pt x="641756" y="88061"/>
                  </a:lnTo>
                  <a:lnTo>
                    <a:pt x="642467" y="90601"/>
                  </a:lnTo>
                  <a:lnTo>
                    <a:pt x="644931" y="89331"/>
                  </a:lnTo>
                  <a:lnTo>
                    <a:pt x="645325" y="85521"/>
                  </a:lnTo>
                  <a:lnTo>
                    <a:pt x="645579" y="82981"/>
                  </a:lnTo>
                  <a:lnTo>
                    <a:pt x="648843" y="85521"/>
                  </a:lnTo>
                  <a:lnTo>
                    <a:pt x="648042" y="85521"/>
                  </a:lnTo>
                  <a:lnTo>
                    <a:pt x="646506" y="86791"/>
                  </a:lnTo>
                  <a:lnTo>
                    <a:pt x="645718" y="88061"/>
                  </a:lnTo>
                  <a:lnTo>
                    <a:pt x="649363" y="90601"/>
                  </a:lnTo>
                  <a:lnTo>
                    <a:pt x="649338" y="89331"/>
                  </a:lnTo>
                  <a:lnTo>
                    <a:pt x="655929" y="89331"/>
                  </a:lnTo>
                  <a:lnTo>
                    <a:pt x="654558" y="88061"/>
                  </a:lnTo>
                  <a:lnTo>
                    <a:pt x="654977" y="82981"/>
                  </a:lnTo>
                  <a:lnTo>
                    <a:pt x="655180" y="80441"/>
                  </a:lnTo>
                  <a:lnTo>
                    <a:pt x="660501" y="84251"/>
                  </a:lnTo>
                  <a:lnTo>
                    <a:pt x="663130" y="77901"/>
                  </a:lnTo>
                  <a:lnTo>
                    <a:pt x="660527" y="84251"/>
                  </a:lnTo>
                  <a:lnTo>
                    <a:pt x="663321" y="81711"/>
                  </a:lnTo>
                  <a:lnTo>
                    <a:pt x="664083" y="84251"/>
                  </a:lnTo>
                  <a:lnTo>
                    <a:pt x="664260" y="84988"/>
                  </a:lnTo>
                  <a:lnTo>
                    <a:pt x="664248" y="84442"/>
                  </a:lnTo>
                  <a:lnTo>
                    <a:pt x="664197" y="84251"/>
                  </a:lnTo>
                  <a:lnTo>
                    <a:pt x="665467" y="84251"/>
                  </a:lnTo>
                  <a:lnTo>
                    <a:pt x="667296" y="85432"/>
                  </a:lnTo>
                  <a:lnTo>
                    <a:pt x="668413" y="82981"/>
                  </a:lnTo>
                  <a:lnTo>
                    <a:pt x="671258" y="86791"/>
                  </a:lnTo>
                  <a:lnTo>
                    <a:pt x="672452" y="82981"/>
                  </a:lnTo>
                  <a:lnTo>
                    <a:pt x="672858" y="81711"/>
                  </a:lnTo>
                  <a:lnTo>
                    <a:pt x="673315" y="82981"/>
                  </a:lnTo>
                  <a:lnTo>
                    <a:pt x="674128" y="82384"/>
                  </a:lnTo>
                  <a:lnTo>
                    <a:pt x="674014" y="81711"/>
                  </a:lnTo>
                  <a:lnTo>
                    <a:pt x="676871" y="76631"/>
                  </a:lnTo>
                  <a:lnTo>
                    <a:pt x="684961" y="81711"/>
                  </a:lnTo>
                  <a:lnTo>
                    <a:pt x="689292" y="75361"/>
                  </a:lnTo>
                  <a:lnTo>
                    <a:pt x="693762" y="72821"/>
                  </a:lnTo>
                  <a:lnTo>
                    <a:pt x="693648" y="69011"/>
                  </a:lnTo>
                  <a:lnTo>
                    <a:pt x="697877" y="65201"/>
                  </a:lnTo>
                  <a:lnTo>
                    <a:pt x="699960" y="66471"/>
                  </a:lnTo>
                  <a:lnTo>
                    <a:pt x="697687" y="69011"/>
                  </a:lnTo>
                  <a:lnTo>
                    <a:pt x="700735" y="70281"/>
                  </a:lnTo>
                  <a:lnTo>
                    <a:pt x="702576" y="69011"/>
                  </a:lnTo>
                  <a:lnTo>
                    <a:pt x="704659" y="67741"/>
                  </a:lnTo>
                  <a:lnTo>
                    <a:pt x="704430" y="69011"/>
                  </a:lnTo>
                  <a:lnTo>
                    <a:pt x="706234" y="70281"/>
                  </a:lnTo>
                  <a:lnTo>
                    <a:pt x="708088" y="69011"/>
                  </a:lnTo>
                  <a:close/>
                </a:path>
                <a:path w="734694" h="675005">
                  <a:moveTo>
                    <a:pt x="708698" y="70485"/>
                  </a:moveTo>
                  <a:lnTo>
                    <a:pt x="708393" y="70739"/>
                  </a:lnTo>
                  <a:lnTo>
                    <a:pt x="708063" y="70980"/>
                  </a:lnTo>
                  <a:lnTo>
                    <a:pt x="707732" y="71170"/>
                  </a:lnTo>
                  <a:lnTo>
                    <a:pt x="707809" y="71716"/>
                  </a:lnTo>
                  <a:lnTo>
                    <a:pt x="708215" y="71412"/>
                  </a:lnTo>
                  <a:lnTo>
                    <a:pt x="708482" y="70993"/>
                  </a:lnTo>
                  <a:lnTo>
                    <a:pt x="708698" y="70485"/>
                  </a:lnTo>
                  <a:close/>
                </a:path>
                <a:path w="734694" h="675005">
                  <a:moveTo>
                    <a:pt x="709434" y="66471"/>
                  </a:moveTo>
                  <a:lnTo>
                    <a:pt x="706437" y="66471"/>
                  </a:lnTo>
                  <a:lnTo>
                    <a:pt x="707009" y="67348"/>
                  </a:lnTo>
                  <a:lnTo>
                    <a:pt x="709434" y="66471"/>
                  </a:lnTo>
                  <a:close/>
                </a:path>
                <a:path w="734694" h="675005">
                  <a:moveTo>
                    <a:pt x="715340" y="66103"/>
                  </a:moveTo>
                  <a:lnTo>
                    <a:pt x="714883" y="65201"/>
                  </a:lnTo>
                  <a:lnTo>
                    <a:pt x="714527" y="65201"/>
                  </a:lnTo>
                  <a:lnTo>
                    <a:pt x="715340" y="66103"/>
                  </a:lnTo>
                  <a:close/>
                </a:path>
                <a:path w="734694" h="675005">
                  <a:moveTo>
                    <a:pt x="715670" y="66471"/>
                  </a:moveTo>
                  <a:lnTo>
                    <a:pt x="715340" y="66103"/>
                  </a:lnTo>
                  <a:lnTo>
                    <a:pt x="715581" y="66598"/>
                  </a:lnTo>
                  <a:lnTo>
                    <a:pt x="715670" y="66471"/>
                  </a:lnTo>
                  <a:close/>
                </a:path>
                <a:path w="734694" h="675005">
                  <a:moveTo>
                    <a:pt x="715962" y="63931"/>
                  </a:moveTo>
                  <a:lnTo>
                    <a:pt x="712508" y="58851"/>
                  </a:lnTo>
                  <a:lnTo>
                    <a:pt x="709434" y="66471"/>
                  </a:lnTo>
                  <a:lnTo>
                    <a:pt x="709383" y="67170"/>
                  </a:lnTo>
                  <a:lnTo>
                    <a:pt x="709307" y="70281"/>
                  </a:lnTo>
                  <a:lnTo>
                    <a:pt x="708710" y="71551"/>
                  </a:lnTo>
                  <a:lnTo>
                    <a:pt x="710717" y="69011"/>
                  </a:lnTo>
                  <a:lnTo>
                    <a:pt x="712419" y="66471"/>
                  </a:lnTo>
                  <a:lnTo>
                    <a:pt x="714527" y="65201"/>
                  </a:lnTo>
                  <a:lnTo>
                    <a:pt x="715962" y="63931"/>
                  </a:lnTo>
                  <a:close/>
                </a:path>
                <a:path w="734694" h="675005">
                  <a:moveTo>
                    <a:pt x="716114" y="67640"/>
                  </a:moveTo>
                  <a:lnTo>
                    <a:pt x="715581" y="66598"/>
                  </a:lnTo>
                  <a:lnTo>
                    <a:pt x="713879" y="69011"/>
                  </a:lnTo>
                  <a:lnTo>
                    <a:pt x="713384" y="70281"/>
                  </a:lnTo>
                  <a:lnTo>
                    <a:pt x="715810" y="67741"/>
                  </a:lnTo>
                  <a:lnTo>
                    <a:pt x="716114" y="67640"/>
                  </a:lnTo>
                  <a:close/>
                </a:path>
                <a:path w="734694" h="675005">
                  <a:moveTo>
                    <a:pt x="717600" y="67170"/>
                  </a:moveTo>
                  <a:lnTo>
                    <a:pt x="716114" y="67640"/>
                  </a:lnTo>
                  <a:lnTo>
                    <a:pt x="716800" y="69011"/>
                  </a:lnTo>
                  <a:lnTo>
                    <a:pt x="717600" y="67170"/>
                  </a:lnTo>
                  <a:close/>
                </a:path>
                <a:path w="734694" h="675005">
                  <a:moveTo>
                    <a:pt x="719785" y="68402"/>
                  </a:moveTo>
                  <a:lnTo>
                    <a:pt x="719721" y="68224"/>
                  </a:lnTo>
                  <a:lnTo>
                    <a:pt x="719709" y="68059"/>
                  </a:lnTo>
                  <a:lnTo>
                    <a:pt x="719734" y="67932"/>
                  </a:lnTo>
                  <a:lnTo>
                    <a:pt x="719137" y="68478"/>
                  </a:lnTo>
                  <a:lnTo>
                    <a:pt x="719785" y="68402"/>
                  </a:lnTo>
                  <a:close/>
                </a:path>
                <a:path w="734694" h="675005">
                  <a:moveTo>
                    <a:pt x="719836" y="62661"/>
                  </a:moveTo>
                  <a:lnTo>
                    <a:pt x="718781" y="62661"/>
                  </a:lnTo>
                  <a:lnTo>
                    <a:pt x="719023" y="65201"/>
                  </a:lnTo>
                  <a:lnTo>
                    <a:pt x="718451" y="65201"/>
                  </a:lnTo>
                  <a:lnTo>
                    <a:pt x="717600" y="67170"/>
                  </a:lnTo>
                  <a:lnTo>
                    <a:pt x="719810" y="66471"/>
                  </a:lnTo>
                  <a:lnTo>
                    <a:pt x="719836" y="62661"/>
                  </a:lnTo>
                  <a:close/>
                </a:path>
                <a:path w="734694" h="675005">
                  <a:moveTo>
                    <a:pt x="720305" y="67386"/>
                  </a:moveTo>
                  <a:lnTo>
                    <a:pt x="719988" y="67487"/>
                  </a:lnTo>
                  <a:lnTo>
                    <a:pt x="719721" y="67576"/>
                  </a:lnTo>
                  <a:lnTo>
                    <a:pt x="719721" y="67932"/>
                  </a:lnTo>
                  <a:lnTo>
                    <a:pt x="720305" y="67386"/>
                  </a:lnTo>
                  <a:close/>
                </a:path>
                <a:path w="734694" h="675005">
                  <a:moveTo>
                    <a:pt x="730237" y="59004"/>
                  </a:moveTo>
                  <a:lnTo>
                    <a:pt x="727786" y="56959"/>
                  </a:lnTo>
                  <a:lnTo>
                    <a:pt x="725538" y="57543"/>
                  </a:lnTo>
                  <a:lnTo>
                    <a:pt x="723874" y="60375"/>
                  </a:lnTo>
                  <a:lnTo>
                    <a:pt x="723150" y="59804"/>
                  </a:lnTo>
                  <a:lnTo>
                    <a:pt x="723392" y="58788"/>
                  </a:lnTo>
                  <a:lnTo>
                    <a:pt x="723328" y="58140"/>
                  </a:lnTo>
                  <a:lnTo>
                    <a:pt x="722223" y="60248"/>
                  </a:lnTo>
                  <a:lnTo>
                    <a:pt x="721245" y="63639"/>
                  </a:lnTo>
                  <a:lnTo>
                    <a:pt x="723150" y="66382"/>
                  </a:lnTo>
                  <a:lnTo>
                    <a:pt x="723760" y="62699"/>
                  </a:lnTo>
                  <a:lnTo>
                    <a:pt x="724522" y="63919"/>
                  </a:lnTo>
                  <a:lnTo>
                    <a:pt x="725081" y="59588"/>
                  </a:lnTo>
                  <a:lnTo>
                    <a:pt x="726313" y="58788"/>
                  </a:lnTo>
                  <a:lnTo>
                    <a:pt x="727722" y="59944"/>
                  </a:lnTo>
                  <a:lnTo>
                    <a:pt x="727849" y="61226"/>
                  </a:lnTo>
                  <a:lnTo>
                    <a:pt x="728065" y="60236"/>
                  </a:lnTo>
                  <a:lnTo>
                    <a:pt x="730110" y="61315"/>
                  </a:lnTo>
                  <a:lnTo>
                    <a:pt x="730237" y="59004"/>
                  </a:lnTo>
                  <a:close/>
                </a:path>
                <a:path w="734694" h="675005">
                  <a:moveTo>
                    <a:pt x="734263" y="60528"/>
                  </a:moveTo>
                  <a:lnTo>
                    <a:pt x="733425" y="58623"/>
                  </a:lnTo>
                  <a:lnTo>
                    <a:pt x="732218" y="59423"/>
                  </a:lnTo>
                  <a:lnTo>
                    <a:pt x="732218" y="63055"/>
                  </a:lnTo>
                  <a:lnTo>
                    <a:pt x="734009" y="61531"/>
                  </a:lnTo>
                  <a:lnTo>
                    <a:pt x="734263" y="605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29895" y="2223255"/>
              <a:ext cx="824865" cy="1962150"/>
            </a:xfrm>
            <a:custGeom>
              <a:avLst/>
              <a:gdLst/>
              <a:ahLst/>
              <a:cxnLst/>
              <a:rect l="l" t="t" r="r" b="b"/>
              <a:pathLst>
                <a:path w="824865" h="1962150">
                  <a:moveTo>
                    <a:pt x="6159" y="799795"/>
                  </a:moveTo>
                  <a:lnTo>
                    <a:pt x="5676" y="800150"/>
                  </a:lnTo>
                  <a:lnTo>
                    <a:pt x="3251" y="797610"/>
                  </a:lnTo>
                  <a:lnTo>
                    <a:pt x="2921" y="801420"/>
                  </a:lnTo>
                  <a:lnTo>
                    <a:pt x="5537" y="802690"/>
                  </a:lnTo>
                  <a:lnTo>
                    <a:pt x="6083" y="800150"/>
                  </a:lnTo>
                  <a:lnTo>
                    <a:pt x="6159" y="799795"/>
                  </a:lnTo>
                  <a:close/>
                </a:path>
                <a:path w="824865" h="1962150">
                  <a:moveTo>
                    <a:pt x="6743" y="807580"/>
                  </a:moveTo>
                  <a:lnTo>
                    <a:pt x="4889" y="805230"/>
                  </a:lnTo>
                  <a:lnTo>
                    <a:pt x="5664" y="806500"/>
                  </a:lnTo>
                  <a:lnTo>
                    <a:pt x="6565" y="807770"/>
                  </a:lnTo>
                  <a:lnTo>
                    <a:pt x="6743" y="807580"/>
                  </a:lnTo>
                  <a:close/>
                </a:path>
                <a:path w="824865" h="1962150">
                  <a:moveTo>
                    <a:pt x="7645" y="822655"/>
                  </a:moveTo>
                  <a:lnTo>
                    <a:pt x="7302" y="822477"/>
                  </a:lnTo>
                  <a:lnTo>
                    <a:pt x="7086" y="822452"/>
                  </a:lnTo>
                  <a:lnTo>
                    <a:pt x="7124" y="822756"/>
                  </a:lnTo>
                  <a:lnTo>
                    <a:pt x="7353" y="822756"/>
                  </a:lnTo>
                  <a:lnTo>
                    <a:pt x="7645" y="822655"/>
                  </a:lnTo>
                  <a:close/>
                </a:path>
                <a:path w="824865" h="1962150">
                  <a:moveTo>
                    <a:pt x="14160" y="856030"/>
                  </a:moveTo>
                  <a:lnTo>
                    <a:pt x="14135" y="854760"/>
                  </a:lnTo>
                  <a:lnTo>
                    <a:pt x="13957" y="856030"/>
                  </a:lnTo>
                  <a:lnTo>
                    <a:pt x="14160" y="856030"/>
                  </a:lnTo>
                  <a:close/>
                </a:path>
                <a:path w="824865" h="1962150">
                  <a:moveTo>
                    <a:pt x="14338" y="774636"/>
                  </a:moveTo>
                  <a:lnTo>
                    <a:pt x="12420" y="774255"/>
                  </a:lnTo>
                  <a:lnTo>
                    <a:pt x="12700" y="774865"/>
                  </a:lnTo>
                  <a:lnTo>
                    <a:pt x="13258" y="774801"/>
                  </a:lnTo>
                  <a:lnTo>
                    <a:pt x="13792" y="774750"/>
                  </a:lnTo>
                  <a:lnTo>
                    <a:pt x="14338" y="774636"/>
                  </a:lnTo>
                  <a:close/>
                </a:path>
                <a:path w="824865" h="1962150">
                  <a:moveTo>
                    <a:pt x="15417" y="893140"/>
                  </a:moveTo>
                  <a:lnTo>
                    <a:pt x="13627" y="889050"/>
                  </a:lnTo>
                  <a:lnTo>
                    <a:pt x="14020" y="894130"/>
                  </a:lnTo>
                  <a:lnTo>
                    <a:pt x="15417" y="893140"/>
                  </a:lnTo>
                  <a:close/>
                </a:path>
                <a:path w="824865" h="1962150">
                  <a:moveTo>
                    <a:pt x="16941" y="892060"/>
                  </a:moveTo>
                  <a:lnTo>
                    <a:pt x="15417" y="893140"/>
                  </a:lnTo>
                  <a:lnTo>
                    <a:pt x="15849" y="894130"/>
                  </a:lnTo>
                  <a:lnTo>
                    <a:pt x="16941" y="892060"/>
                  </a:lnTo>
                  <a:close/>
                </a:path>
                <a:path w="824865" h="1962150">
                  <a:moveTo>
                    <a:pt x="20091" y="907808"/>
                  </a:moveTo>
                  <a:lnTo>
                    <a:pt x="19202" y="906830"/>
                  </a:lnTo>
                  <a:lnTo>
                    <a:pt x="20053" y="908100"/>
                  </a:lnTo>
                  <a:lnTo>
                    <a:pt x="20091" y="907808"/>
                  </a:lnTo>
                  <a:close/>
                </a:path>
                <a:path w="824865" h="1962150">
                  <a:moveTo>
                    <a:pt x="22656" y="1245704"/>
                  </a:moveTo>
                  <a:lnTo>
                    <a:pt x="22225" y="1244650"/>
                  </a:lnTo>
                  <a:lnTo>
                    <a:pt x="20942" y="1244650"/>
                  </a:lnTo>
                  <a:lnTo>
                    <a:pt x="22656" y="1245704"/>
                  </a:lnTo>
                  <a:close/>
                </a:path>
                <a:path w="824865" h="1962150">
                  <a:moveTo>
                    <a:pt x="22733" y="1370380"/>
                  </a:moveTo>
                  <a:lnTo>
                    <a:pt x="22593" y="1369618"/>
                  </a:lnTo>
                  <a:lnTo>
                    <a:pt x="22440" y="1369110"/>
                  </a:lnTo>
                  <a:lnTo>
                    <a:pt x="22733" y="1370380"/>
                  </a:lnTo>
                  <a:close/>
                </a:path>
                <a:path w="824865" h="1962150">
                  <a:moveTo>
                    <a:pt x="22834" y="1245806"/>
                  </a:moveTo>
                  <a:lnTo>
                    <a:pt x="22656" y="1245704"/>
                  </a:lnTo>
                  <a:lnTo>
                    <a:pt x="22745" y="1245920"/>
                  </a:lnTo>
                  <a:close/>
                </a:path>
                <a:path w="824865" h="1962150">
                  <a:moveTo>
                    <a:pt x="23799" y="923874"/>
                  </a:moveTo>
                  <a:lnTo>
                    <a:pt x="21755" y="924572"/>
                  </a:lnTo>
                  <a:lnTo>
                    <a:pt x="20561" y="919645"/>
                  </a:lnTo>
                  <a:lnTo>
                    <a:pt x="21310" y="925664"/>
                  </a:lnTo>
                  <a:lnTo>
                    <a:pt x="22059" y="924839"/>
                  </a:lnTo>
                  <a:lnTo>
                    <a:pt x="22936" y="924306"/>
                  </a:lnTo>
                  <a:lnTo>
                    <a:pt x="23799" y="923874"/>
                  </a:lnTo>
                  <a:close/>
                </a:path>
                <a:path w="824865" h="1962150">
                  <a:moveTo>
                    <a:pt x="24180" y="1441500"/>
                  </a:moveTo>
                  <a:lnTo>
                    <a:pt x="22999" y="1441500"/>
                  </a:lnTo>
                  <a:lnTo>
                    <a:pt x="22694" y="1444040"/>
                  </a:lnTo>
                  <a:lnTo>
                    <a:pt x="24117" y="1444040"/>
                  </a:lnTo>
                  <a:lnTo>
                    <a:pt x="24180" y="1441500"/>
                  </a:lnTo>
                  <a:close/>
                </a:path>
                <a:path w="824865" h="1962150">
                  <a:moveTo>
                    <a:pt x="24269" y="1192212"/>
                  </a:moveTo>
                  <a:lnTo>
                    <a:pt x="23977" y="1191310"/>
                  </a:lnTo>
                  <a:lnTo>
                    <a:pt x="23190" y="1190040"/>
                  </a:lnTo>
                  <a:lnTo>
                    <a:pt x="24269" y="1192212"/>
                  </a:lnTo>
                  <a:close/>
                </a:path>
                <a:path w="824865" h="1962150">
                  <a:moveTo>
                    <a:pt x="24498" y="1192695"/>
                  </a:moveTo>
                  <a:lnTo>
                    <a:pt x="24269" y="1192212"/>
                  </a:lnTo>
                  <a:lnTo>
                    <a:pt x="24384" y="1192580"/>
                  </a:lnTo>
                  <a:close/>
                </a:path>
                <a:path w="824865" h="1962150">
                  <a:moveTo>
                    <a:pt x="24536" y="924128"/>
                  </a:moveTo>
                  <a:lnTo>
                    <a:pt x="23837" y="924610"/>
                  </a:lnTo>
                  <a:lnTo>
                    <a:pt x="24422" y="924610"/>
                  </a:lnTo>
                  <a:lnTo>
                    <a:pt x="24536" y="924128"/>
                  </a:lnTo>
                  <a:close/>
                </a:path>
                <a:path w="824865" h="1962150">
                  <a:moveTo>
                    <a:pt x="24828" y="1161059"/>
                  </a:moveTo>
                  <a:lnTo>
                    <a:pt x="24193" y="1160145"/>
                  </a:lnTo>
                  <a:lnTo>
                    <a:pt x="24079" y="1161059"/>
                  </a:lnTo>
                  <a:lnTo>
                    <a:pt x="24828" y="1161059"/>
                  </a:lnTo>
                  <a:close/>
                </a:path>
                <a:path w="824865" h="1962150">
                  <a:moveTo>
                    <a:pt x="25895" y="1242110"/>
                  </a:moveTo>
                  <a:lnTo>
                    <a:pt x="25438" y="1238961"/>
                  </a:lnTo>
                  <a:lnTo>
                    <a:pt x="23812" y="1239570"/>
                  </a:lnTo>
                  <a:lnTo>
                    <a:pt x="25895" y="1242110"/>
                  </a:lnTo>
                  <a:close/>
                </a:path>
                <a:path w="824865" h="1962150">
                  <a:moveTo>
                    <a:pt x="26022" y="930490"/>
                  </a:moveTo>
                  <a:lnTo>
                    <a:pt x="25819" y="929830"/>
                  </a:lnTo>
                  <a:lnTo>
                    <a:pt x="25412" y="930960"/>
                  </a:lnTo>
                  <a:lnTo>
                    <a:pt x="26022" y="930490"/>
                  </a:lnTo>
                  <a:close/>
                </a:path>
                <a:path w="824865" h="1962150">
                  <a:moveTo>
                    <a:pt x="26250" y="1238669"/>
                  </a:moveTo>
                  <a:lnTo>
                    <a:pt x="25171" y="1237030"/>
                  </a:lnTo>
                  <a:lnTo>
                    <a:pt x="25438" y="1238961"/>
                  </a:lnTo>
                  <a:lnTo>
                    <a:pt x="26250" y="1238669"/>
                  </a:lnTo>
                  <a:close/>
                </a:path>
                <a:path w="824865" h="1962150">
                  <a:moveTo>
                    <a:pt x="26644" y="981087"/>
                  </a:moveTo>
                  <a:lnTo>
                    <a:pt x="25869" y="980503"/>
                  </a:lnTo>
                  <a:lnTo>
                    <a:pt x="25895" y="976680"/>
                  </a:lnTo>
                  <a:lnTo>
                    <a:pt x="25463" y="977950"/>
                  </a:lnTo>
                  <a:lnTo>
                    <a:pt x="22542" y="983030"/>
                  </a:lnTo>
                  <a:lnTo>
                    <a:pt x="26644" y="981087"/>
                  </a:lnTo>
                  <a:close/>
                </a:path>
                <a:path w="824865" h="1962150">
                  <a:moveTo>
                    <a:pt x="27063" y="1047800"/>
                  </a:moveTo>
                  <a:lnTo>
                    <a:pt x="25704" y="1049070"/>
                  </a:lnTo>
                  <a:lnTo>
                    <a:pt x="25120" y="1047800"/>
                  </a:lnTo>
                  <a:lnTo>
                    <a:pt x="23939" y="1051610"/>
                  </a:lnTo>
                  <a:lnTo>
                    <a:pt x="26022" y="1049070"/>
                  </a:lnTo>
                  <a:lnTo>
                    <a:pt x="27063" y="1047800"/>
                  </a:lnTo>
                  <a:close/>
                </a:path>
                <a:path w="824865" h="1962150">
                  <a:moveTo>
                    <a:pt x="27889" y="980503"/>
                  </a:moveTo>
                  <a:lnTo>
                    <a:pt x="26644" y="981087"/>
                  </a:lnTo>
                  <a:lnTo>
                    <a:pt x="27508" y="981760"/>
                  </a:lnTo>
                  <a:lnTo>
                    <a:pt x="27889" y="980503"/>
                  </a:lnTo>
                  <a:close/>
                </a:path>
                <a:path w="824865" h="1962150">
                  <a:moveTo>
                    <a:pt x="37147" y="895400"/>
                  </a:moveTo>
                  <a:lnTo>
                    <a:pt x="37084" y="891590"/>
                  </a:lnTo>
                  <a:lnTo>
                    <a:pt x="37071" y="890320"/>
                  </a:lnTo>
                  <a:lnTo>
                    <a:pt x="36868" y="889050"/>
                  </a:lnTo>
                  <a:lnTo>
                    <a:pt x="34556" y="875080"/>
                  </a:lnTo>
                  <a:lnTo>
                    <a:pt x="34366" y="873810"/>
                  </a:lnTo>
                  <a:lnTo>
                    <a:pt x="32588" y="862380"/>
                  </a:lnTo>
                  <a:lnTo>
                    <a:pt x="32816" y="848410"/>
                  </a:lnTo>
                  <a:lnTo>
                    <a:pt x="33210" y="843330"/>
                  </a:lnTo>
                  <a:lnTo>
                    <a:pt x="30695" y="843330"/>
                  </a:lnTo>
                  <a:lnTo>
                    <a:pt x="28397" y="839520"/>
                  </a:lnTo>
                  <a:lnTo>
                    <a:pt x="31381" y="838250"/>
                  </a:lnTo>
                  <a:lnTo>
                    <a:pt x="27025" y="833170"/>
                  </a:lnTo>
                  <a:lnTo>
                    <a:pt x="26276" y="828090"/>
                  </a:lnTo>
                  <a:lnTo>
                    <a:pt x="27508" y="823010"/>
                  </a:lnTo>
                  <a:lnTo>
                    <a:pt x="28155" y="816660"/>
                  </a:lnTo>
                  <a:lnTo>
                    <a:pt x="26619" y="812850"/>
                  </a:lnTo>
                  <a:lnTo>
                    <a:pt x="25590" y="810310"/>
                  </a:lnTo>
                  <a:lnTo>
                    <a:pt x="23736" y="812850"/>
                  </a:lnTo>
                  <a:lnTo>
                    <a:pt x="23444" y="809040"/>
                  </a:lnTo>
                  <a:lnTo>
                    <a:pt x="20370" y="801420"/>
                  </a:lnTo>
                  <a:lnTo>
                    <a:pt x="20497" y="801420"/>
                  </a:lnTo>
                  <a:lnTo>
                    <a:pt x="21310" y="800150"/>
                  </a:lnTo>
                  <a:lnTo>
                    <a:pt x="22898" y="798906"/>
                  </a:lnTo>
                  <a:lnTo>
                    <a:pt x="22872" y="798779"/>
                  </a:lnTo>
                  <a:lnTo>
                    <a:pt x="22186" y="797610"/>
                  </a:lnTo>
                  <a:lnTo>
                    <a:pt x="18491" y="791260"/>
                  </a:lnTo>
                  <a:lnTo>
                    <a:pt x="18465" y="789990"/>
                  </a:lnTo>
                  <a:lnTo>
                    <a:pt x="18376" y="784910"/>
                  </a:lnTo>
                  <a:lnTo>
                    <a:pt x="25120" y="791260"/>
                  </a:lnTo>
                  <a:lnTo>
                    <a:pt x="24142" y="784910"/>
                  </a:lnTo>
                  <a:lnTo>
                    <a:pt x="23558" y="781100"/>
                  </a:lnTo>
                  <a:lnTo>
                    <a:pt x="22237" y="778560"/>
                  </a:lnTo>
                  <a:lnTo>
                    <a:pt x="16878" y="772210"/>
                  </a:lnTo>
                  <a:lnTo>
                    <a:pt x="16052" y="774750"/>
                  </a:lnTo>
                  <a:lnTo>
                    <a:pt x="16256" y="776020"/>
                  </a:lnTo>
                  <a:lnTo>
                    <a:pt x="15760" y="778560"/>
                  </a:lnTo>
                  <a:lnTo>
                    <a:pt x="14173" y="778560"/>
                  </a:lnTo>
                  <a:lnTo>
                    <a:pt x="12700" y="776020"/>
                  </a:lnTo>
                  <a:lnTo>
                    <a:pt x="7823" y="776020"/>
                  </a:lnTo>
                  <a:lnTo>
                    <a:pt x="2489" y="774750"/>
                  </a:lnTo>
                  <a:lnTo>
                    <a:pt x="698" y="783640"/>
                  </a:lnTo>
                  <a:lnTo>
                    <a:pt x="4673" y="787450"/>
                  </a:lnTo>
                  <a:lnTo>
                    <a:pt x="2705" y="789990"/>
                  </a:lnTo>
                  <a:lnTo>
                    <a:pt x="1663" y="786180"/>
                  </a:lnTo>
                  <a:lnTo>
                    <a:pt x="0" y="788720"/>
                  </a:lnTo>
                  <a:lnTo>
                    <a:pt x="2235" y="789990"/>
                  </a:lnTo>
                  <a:lnTo>
                    <a:pt x="3924" y="791260"/>
                  </a:lnTo>
                  <a:lnTo>
                    <a:pt x="2781" y="792530"/>
                  </a:lnTo>
                  <a:lnTo>
                    <a:pt x="2070" y="792530"/>
                  </a:lnTo>
                  <a:lnTo>
                    <a:pt x="1816" y="793800"/>
                  </a:lnTo>
                  <a:lnTo>
                    <a:pt x="6540" y="798068"/>
                  </a:lnTo>
                  <a:lnTo>
                    <a:pt x="6642" y="797610"/>
                  </a:lnTo>
                  <a:lnTo>
                    <a:pt x="7315" y="798779"/>
                  </a:lnTo>
                  <a:lnTo>
                    <a:pt x="6540" y="798068"/>
                  </a:lnTo>
                  <a:lnTo>
                    <a:pt x="6159" y="799795"/>
                  </a:lnTo>
                  <a:lnTo>
                    <a:pt x="7378" y="798918"/>
                  </a:lnTo>
                  <a:lnTo>
                    <a:pt x="8839" y="801420"/>
                  </a:lnTo>
                  <a:lnTo>
                    <a:pt x="7188" y="803960"/>
                  </a:lnTo>
                  <a:lnTo>
                    <a:pt x="5257" y="803960"/>
                  </a:lnTo>
                  <a:lnTo>
                    <a:pt x="7721" y="806500"/>
                  </a:lnTo>
                  <a:lnTo>
                    <a:pt x="6743" y="807580"/>
                  </a:lnTo>
                  <a:lnTo>
                    <a:pt x="6883" y="807770"/>
                  </a:lnTo>
                  <a:lnTo>
                    <a:pt x="6921" y="812850"/>
                  </a:lnTo>
                  <a:lnTo>
                    <a:pt x="9728" y="814120"/>
                  </a:lnTo>
                  <a:lnTo>
                    <a:pt x="7569" y="816660"/>
                  </a:lnTo>
                  <a:lnTo>
                    <a:pt x="12242" y="823010"/>
                  </a:lnTo>
                  <a:lnTo>
                    <a:pt x="7645" y="823010"/>
                  </a:lnTo>
                  <a:lnTo>
                    <a:pt x="8902" y="824280"/>
                  </a:lnTo>
                  <a:lnTo>
                    <a:pt x="12153" y="826820"/>
                  </a:lnTo>
                  <a:lnTo>
                    <a:pt x="12827" y="829360"/>
                  </a:lnTo>
                  <a:lnTo>
                    <a:pt x="10312" y="829360"/>
                  </a:lnTo>
                  <a:lnTo>
                    <a:pt x="10312" y="836980"/>
                  </a:lnTo>
                  <a:lnTo>
                    <a:pt x="7835" y="839520"/>
                  </a:lnTo>
                  <a:lnTo>
                    <a:pt x="13208" y="842060"/>
                  </a:lnTo>
                  <a:lnTo>
                    <a:pt x="11709" y="850950"/>
                  </a:lnTo>
                  <a:lnTo>
                    <a:pt x="15278" y="856030"/>
                  </a:lnTo>
                  <a:lnTo>
                    <a:pt x="14160" y="856030"/>
                  </a:lnTo>
                  <a:lnTo>
                    <a:pt x="14198" y="858570"/>
                  </a:lnTo>
                  <a:lnTo>
                    <a:pt x="12852" y="859840"/>
                  </a:lnTo>
                  <a:lnTo>
                    <a:pt x="12230" y="862380"/>
                  </a:lnTo>
                  <a:lnTo>
                    <a:pt x="16344" y="862380"/>
                  </a:lnTo>
                  <a:lnTo>
                    <a:pt x="18021" y="867460"/>
                  </a:lnTo>
                  <a:lnTo>
                    <a:pt x="20929" y="870000"/>
                  </a:lnTo>
                  <a:lnTo>
                    <a:pt x="17576" y="873810"/>
                  </a:lnTo>
                  <a:lnTo>
                    <a:pt x="16154" y="868730"/>
                  </a:lnTo>
                  <a:lnTo>
                    <a:pt x="15798" y="867460"/>
                  </a:lnTo>
                  <a:lnTo>
                    <a:pt x="12204" y="870000"/>
                  </a:lnTo>
                  <a:lnTo>
                    <a:pt x="15468" y="868730"/>
                  </a:lnTo>
                  <a:lnTo>
                    <a:pt x="16497" y="876350"/>
                  </a:lnTo>
                  <a:lnTo>
                    <a:pt x="19050" y="875080"/>
                  </a:lnTo>
                  <a:lnTo>
                    <a:pt x="17056" y="877620"/>
                  </a:lnTo>
                  <a:lnTo>
                    <a:pt x="18249" y="877620"/>
                  </a:lnTo>
                  <a:lnTo>
                    <a:pt x="15100" y="878890"/>
                  </a:lnTo>
                  <a:lnTo>
                    <a:pt x="20269" y="878890"/>
                  </a:lnTo>
                  <a:lnTo>
                    <a:pt x="16408" y="882700"/>
                  </a:lnTo>
                  <a:lnTo>
                    <a:pt x="19850" y="883970"/>
                  </a:lnTo>
                  <a:lnTo>
                    <a:pt x="17767" y="889050"/>
                  </a:lnTo>
                  <a:lnTo>
                    <a:pt x="15176" y="886510"/>
                  </a:lnTo>
                  <a:lnTo>
                    <a:pt x="17195" y="891590"/>
                  </a:lnTo>
                  <a:lnTo>
                    <a:pt x="16941" y="892060"/>
                  </a:lnTo>
                  <a:lnTo>
                    <a:pt x="17614" y="891590"/>
                  </a:lnTo>
                  <a:lnTo>
                    <a:pt x="19926" y="892860"/>
                  </a:lnTo>
                  <a:lnTo>
                    <a:pt x="20751" y="895400"/>
                  </a:lnTo>
                  <a:lnTo>
                    <a:pt x="37147" y="895400"/>
                  </a:lnTo>
                  <a:close/>
                </a:path>
                <a:path w="824865" h="1962150">
                  <a:moveTo>
                    <a:pt x="40411" y="1583436"/>
                  </a:moveTo>
                  <a:lnTo>
                    <a:pt x="39230" y="1582470"/>
                  </a:lnTo>
                  <a:lnTo>
                    <a:pt x="40119" y="1583740"/>
                  </a:lnTo>
                  <a:lnTo>
                    <a:pt x="40411" y="1583436"/>
                  </a:lnTo>
                  <a:close/>
                </a:path>
                <a:path w="824865" h="1962150">
                  <a:moveTo>
                    <a:pt x="44132" y="956360"/>
                  </a:moveTo>
                  <a:lnTo>
                    <a:pt x="43510" y="955090"/>
                  </a:lnTo>
                  <a:lnTo>
                    <a:pt x="43383" y="955281"/>
                  </a:lnTo>
                  <a:lnTo>
                    <a:pt x="44119" y="956995"/>
                  </a:lnTo>
                  <a:lnTo>
                    <a:pt x="44132" y="956360"/>
                  </a:lnTo>
                  <a:close/>
                </a:path>
                <a:path w="824865" h="1962150">
                  <a:moveTo>
                    <a:pt x="44945" y="958900"/>
                  </a:moveTo>
                  <a:lnTo>
                    <a:pt x="44119" y="956995"/>
                  </a:lnTo>
                  <a:lnTo>
                    <a:pt x="44119" y="957630"/>
                  </a:lnTo>
                  <a:lnTo>
                    <a:pt x="44945" y="958900"/>
                  </a:lnTo>
                  <a:close/>
                </a:path>
                <a:path w="824865" h="1962150">
                  <a:moveTo>
                    <a:pt x="45656" y="1603832"/>
                  </a:moveTo>
                  <a:lnTo>
                    <a:pt x="45364" y="1603654"/>
                  </a:lnTo>
                  <a:lnTo>
                    <a:pt x="45123" y="1603425"/>
                  </a:lnTo>
                  <a:lnTo>
                    <a:pt x="44767" y="1603362"/>
                  </a:lnTo>
                  <a:lnTo>
                    <a:pt x="44373" y="1607312"/>
                  </a:lnTo>
                  <a:lnTo>
                    <a:pt x="45161" y="1606130"/>
                  </a:lnTo>
                  <a:lnTo>
                    <a:pt x="45504" y="1604975"/>
                  </a:lnTo>
                  <a:lnTo>
                    <a:pt x="45656" y="1603832"/>
                  </a:lnTo>
                  <a:close/>
                </a:path>
                <a:path w="824865" h="1962150">
                  <a:moveTo>
                    <a:pt x="47155" y="1057960"/>
                  </a:moveTo>
                  <a:lnTo>
                    <a:pt x="46913" y="1057960"/>
                  </a:lnTo>
                  <a:lnTo>
                    <a:pt x="46405" y="1059230"/>
                  </a:lnTo>
                  <a:lnTo>
                    <a:pt x="47155" y="1057960"/>
                  </a:lnTo>
                  <a:close/>
                </a:path>
                <a:path w="824865" h="1962150">
                  <a:moveTo>
                    <a:pt x="47802" y="1313230"/>
                  </a:moveTo>
                  <a:lnTo>
                    <a:pt x="24041" y="1313230"/>
                  </a:lnTo>
                  <a:lnTo>
                    <a:pt x="22326" y="1313230"/>
                  </a:lnTo>
                  <a:lnTo>
                    <a:pt x="22377" y="1314500"/>
                  </a:lnTo>
                  <a:lnTo>
                    <a:pt x="22479" y="1319580"/>
                  </a:lnTo>
                  <a:lnTo>
                    <a:pt x="24803" y="1331010"/>
                  </a:lnTo>
                  <a:lnTo>
                    <a:pt x="25895" y="1329740"/>
                  </a:lnTo>
                  <a:lnTo>
                    <a:pt x="26352" y="1328470"/>
                  </a:lnTo>
                  <a:lnTo>
                    <a:pt x="27266" y="1329740"/>
                  </a:lnTo>
                  <a:lnTo>
                    <a:pt x="27736" y="1331010"/>
                  </a:lnTo>
                  <a:lnTo>
                    <a:pt x="26962" y="1332280"/>
                  </a:lnTo>
                  <a:lnTo>
                    <a:pt x="45339" y="1332280"/>
                  </a:lnTo>
                  <a:lnTo>
                    <a:pt x="45745" y="1328470"/>
                  </a:lnTo>
                  <a:lnTo>
                    <a:pt x="45872" y="1327200"/>
                  </a:lnTo>
                  <a:lnTo>
                    <a:pt x="47434" y="1328470"/>
                  </a:lnTo>
                  <a:lnTo>
                    <a:pt x="47218" y="1327200"/>
                  </a:lnTo>
                  <a:lnTo>
                    <a:pt x="46990" y="1325930"/>
                  </a:lnTo>
                  <a:lnTo>
                    <a:pt x="44450" y="1324660"/>
                  </a:lnTo>
                  <a:lnTo>
                    <a:pt x="46050" y="1322120"/>
                  </a:lnTo>
                  <a:lnTo>
                    <a:pt x="46685" y="1322120"/>
                  </a:lnTo>
                  <a:lnTo>
                    <a:pt x="47599" y="1323390"/>
                  </a:lnTo>
                  <a:lnTo>
                    <a:pt x="47701" y="1322120"/>
                  </a:lnTo>
                  <a:lnTo>
                    <a:pt x="45008" y="1317040"/>
                  </a:lnTo>
                  <a:lnTo>
                    <a:pt x="45935" y="1314500"/>
                  </a:lnTo>
                  <a:lnTo>
                    <a:pt x="47675" y="1317040"/>
                  </a:lnTo>
                  <a:lnTo>
                    <a:pt x="47764" y="1314500"/>
                  </a:lnTo>
                  <a:lnTo>
                    <a:pt x="47802" y="1313230"/>
                  </a:lnTo>
                  <a:close/>
                </a:path>
                <a:path w="824865" h="1962150">
                  <a:moveTo>
                    <a:pt x="48425" y="1475105"/>
                  </a:moveTo>
                  <a:lnTo>
                    <a:pt x="47904" y="1474520"/>
                  </a:lnTo>
                  <a:lnTo>
                    <a:pt x="47421" y="1474520"/>
                  </a:lnTo>
                  <a:lnTo>
                    <a:pt x="48425" y="1475105"/>
                  </a:lnTo>
                  <a:close/>
                </a:path>
                <a:path w="824865" h="1962150">
                  <a:moveTo>
                    <a:pt x="49441" y="1628927"/>
                  </a:moveTo>
                  <a:lnTo>
                    <a:pt x="48577" y="1623390"/>
                  </a:lnTo>
                  <a:lnTo>
                    <a:pt x="48666" y="1624965"/>
                  </a:lnTo>
                  <a:lnTo>
                    <a:pt x="48996" y="1626984"/>
                  </a:lnTo>
                  <a:lnTo>
                    <a:pt x="49441" y="1628927"/>
                  </a:lnTo>
                  <a:close/>
                </a:path>
                <a:path w="824865" h="1962150">
                  <a:moveTo>
                    <a:pt x="49568" y="1525701"/>
                  </a:moveTo>
                  <a:lnTo>
                    <a:pt x="48704" y="1525320"/>
                  </a:lnTo>
                  <a:lnTo>
                    <a:pt x="49022" y="1526286"/>
                  </a:lnTo>
                  <a:lnTo>
                    <a:pt x="49568" y="1525701"/>
                  </a:lnTo>
                  <a:close/>
                </a:path>
                <a:path w="824865" h="1962150">
                  <a:moveTo>
                    <a:pt x="49580" y="1629537"/>
                  </a:moveTo>
                  <a:lnTo>
                    <a:pt x="49441" y="1628927"/>
                  </a:lnTo>
                  <a:lnTo>
                    <a:pt x="49530" y="1629537"/>
                  </a:lnTo>
                  <a:close/>
                </a:path>
                <a:path w="824865" h="1962150">
                  <a:moveTo>
                    <a:pt x="50647" y="1215440"/>
                  </a:moveTo>
                  <a:lnTo>
                    <a:pt x="49784" y="1216710"/>
                  </a:lnTo>
                  <a:lnTo>
                    <a:pt x="47066" y="1214170"/>
                  </a:lnTo>
                  <a:lnTo>
                    <a:pt x="46647" y="1212900"/>
                  </a:lnTo>
                  <a:lnTo>
                    <a:pt x="47155" y="1211630"/>
                  </a:lnTo>
                  <a:lnTo>
                    <a:pt x="23736" y="1211630"/>
                  </a:lnTo>
                  <a:lnTo>
                    <a:pt x="21501" y="1211630"/>
                  </a:lnTo>
                  <a:lnTo>
                    <a:pt x="21336" y="1216710"/>
                  </a:lnTo>
                  <a:lnTo>
                    <a:pt x="21577" y="1224330"/>
                  </a:lnTo>
                  <a:lnTo>
                    <a:pt x="21920" y="1230680"/>
                  </a:lnTo>
                  <a:lnTo>
                    <a:pt x="21996" y="1238300"/>
                  </a:lnTo>
                  <a:lnTo>
                    <a:pt x="23088" y="1234490"/>
                  </a:lnTo>
                  <a:lnTo>
                    <a:pt x="26936" y="1235760"/>
                  </a:lnTo>
                  <a:lnTo>
                    <a:pt x="27254" y="1238300"/>
                  </a:lnTo>
                  <a:lnTo>
                    <a:pt x="26250" y="1238669"/>
                  </a:lnTo>
                  <a:lnTo>
                    <a:pt x="27673" y="1240840"/>
                  </a:lnTo>
                  <a:lnTo>
                    <a:pt x="27203" y="1244650"/>
                  </a:lnTo>
                  <a:lnTo>
                    <a:pt x="26543" y="1244409"/>
                  </a:lnTo>
                  <a:lnTo>
                    <a:pt x="26543" y="1305610"/>
                  </a:lnTo>
                  <a:lnTo>
                    <a:pt x="24104" y="1305610"/>
                  </a:lnTo>
                  <a:lnTo>
                    <a:pt x="24815" y="1303070"/>
                  </a:lnTo>
                  <a:lnTo>
                    <a:pt x="26543" y="1305610"/>
                  </a:lnTo>
                  <a:lnTo>
                    <a:pt x="26543" y="1244409"/>
                  </a:lnTo>
                  <a:lnTo>
                    <a:pt x="23736" y="1243380"/>
                  </a:lnTo>
                  <a:lnTo>
                    <a:pt x="22669" y="1240840"/>
                  </a:lnTo>
                  <a:lnTo>
                    <a:pt x="23761" y="1244650"/>
                  </a:lnTo>
                  <a:lnTo>
                    <a:pt x="22834" y="1245806"/>
                  </a:lnTo>
                  <a:lnTo>
                    <a:pt x="23012" y="1245920"/>
                  </a:lnTo>
                  <a:lnTo>
                    <a:pt x="17360" y="1252270"/>
                  </a:lnTo>
                  <a:lnTo>
                    <a:pt x="20980" y="1254810"/>
                  </a:lnTo>
                  <a:lnTo>
                    <a:pt x="19964" y="1254810"/>
                  </a:lnTo>
                  <a:lnTo>
                    <a:pt x="19735" y="1264970"/>
                  </a:lnTo>
                  <a:lnTo>
                    <a:pt x="20815" y="1268780"/>
                  </a:lnTo>
                  <a:lnTo>
                    <a:pt x="20916" y="1276400"/>
                  </a:lnTo>
                  <a:lnTo>
                    <a:pt x="23863" y="1277670"/>
                  </a:lnTo>
                  <a:lnTo>
                    <a:pt x="23177" y="1280210"/>
                  </a:lnTo>
                  <a:lnTo>
                    <a:pt x="25527" y="1282750"/>
                  </a:lnTo>
                  <a:lnTo>
                    <a:pt x="24536" y="1287830"/>
                  </a:lnTo>
                  <a:lnTo>
                    <a:pt x="22161" y="1295450"/>
                  </a:lnTo>
                  <a:lnTo>
                    <a:pt x="22339" y="1301800"/>
                  </a:lnTo>
                  <a:lnTo>
                    <a:pt x="23749" y="1306880"/>
                  </a:lnTo>
                  <a:lnTo>
                    <a:pt x="23863" y="1305610"/>
                  </a:lnTo>
                  <a:lnTo>
                    <a:pt x="23888" y="1306398"/>
                  </a:lnTo>
                  <a:lnTo>
                    <a:pt x="23952" y="1309420"/>
                  </a:lnTo>
                  <a:lnTo>
                    <a:pt x="47929" y="1309420"/>
                  </a:lnTo>
                  <a:lnTo>
                    <a:pt x="46291" y="1304340"/>
                  </a:lnTo>
                  <a:lnTo>
                    <a:pt x="45847" y="1303070"/>
                  </a:lnTo>
                  <a:lnTo>
                    <a:pt x="44081" y="1297990"/>
                  </a:lnTo>
                  <a:lnTo>
                    <a:pt x="42557" y="1292910"/>
                  </a:lnTo>
                  <a:lnTo>
                    <a:pt x="47167" y="1292910"/>
                  </a:lnTo>
                  <a:lnTo>
                    <a:pt x="49530" y="1280210"/>
                  </a:lnTo>
                  <a:lnTo>
                    <a:pt x="50177" y="1280210"/>
                  </a:lnTo>
                  <a:lnTo>
                    <a:pt x="49872" y="1272590"/>
                  </a:lnTo>
                  <a:lnTo>
                    <a:pt x="48463" y="1264970"/>
                  </a:lnTo>
                  <a:lnTo>
                    <a:pt x="46621" y="1257350"/>
                  </a:lnTo>
                  <a:lnTo>
                    <a:pt x="45059" y="1249730"/>
                  </a:lnTo>
                  <a:lnTo>
                    <a:pt x="46812" y="1244650"/>
                  </a:lnTo>
                  <a:lnTo>
                    <a:pt x="47675" y="1242110"/>
                  </a:lnTo>
                  <a:lnTo>
                    <a:pt x="48514" y="1234490"/>
                  </a:lnTo>
                  <a:lnTo>
                    <a:pt x="48653" y="1233220"/>
                  </a:lnTo>
                  <a:lnTo>
                    <a:pt x="49225" y="1224330"/>
                  </a:lnTo>
                  <a:lnTo>
                    <a:pt x="50444" y="1216710"/>
                  </a:lnTo>
                  <a:lnTo>
                    <a:pt x="50647" y="1215440"/>
                  </a:lnTo>
                  <a:close/>
                </a:path>
                <a:path w="824865" h="1962150">
                  <a:moveTo>
                    <a:pt x="50965" y="1191044"/>
                  </a:moveTo>
                  <a:lnTo>
                    <a:pt x="50139" y="1187107"/>
                  </a:lnTo>
                  <a:lnTo>
                    <a:pt x="49911" y="1188948"/>
                  </a:lnTo>
                  <a:lnTo>
                    <a:pt x="50965" y="1191044"/>
                  </a:lnTo>
                  <a:close/>
                </a:path>
                <a:path w="824865" h="1962150">
                  <a:moveTo>
                    <a:pt x="51803" y="1000810"/>
                  </a:moveTo>
                  <a:lnTo>
                    <a:pt x="50965" y="997000"/>
                  </a:lnTo>
                  <a:lnTo>
                    <a:pt x="50685" y="995730"/>
                  </a:lnTo>
                  <a:lnTo>
                    <a:pt x="50736" y="993190"/>
                  </a:lnTo>
                  <a:lnTo>
                    <a:pt x="47815" y="993190"/>
                  </a:lnTo>
                  <a:lnTo>
                    <a:pt x="48196" y="989380"/>
                  </a:lnTo>
                  <a:lnTo>
                    <a:pt x="45847" y="993190"/>
                  </a:lnTo>
                  <a:lnTo>
                    <a:pt x="46202" y="993190"/>
                  </a:lnTo>
                  <a:lnTo>
                    <a:pt x="46342" y="994371"/>
                  </a:lnTo>
                  <a:lnTo>
                    <a:pt x="46291" y="994181"/>
                  </a:lnTo>
                  <a:lnTo>
                    <a:pt x="46164" y="994054"/>
                  </a:lnTo>
                  <a:lnTo>
                    <a:pt x="46126" y="993762"/>
                  </a:lnTo>
                  <a:lnTo>
                    <a:pt x="45872" y="994092"/>
                  </a:lnTo>
                  <a:lnTo>
                    <a:pt x="45669" y="994410"/>
                  </a:lnTo>
                  <a:lnTo>
                    <a:pt x="45491" y="994752"/>
                  </a:lnTo>
                  <a:lnTo>
                    <a:pt x="46418" y="995299"/>
                  </a:lnTo>
                  <a:lnTo>
                    <a:pt x="46456" y="995730"/>
                  </a:lnTo>
                  <a:lnTo>
                    <a:pt x="46482" y="997000"/>
                  </a:lnTo>
                  <a:lnTo>
                    <a:pt x="46748" y="1002080"/>
                  </a:lnTo>
                  <a:lnTo>
                    <a:pt x="45212" y="999540"/>
                  </a:lnTo>
                  <a:lnTo>
                    <a:pt x="43903" y="998270"/>
                  </a:lnTo>
                  <a:lnTo>
                    <a:pt x="45491" y="995730"/>
                  </a:lnTo>
                  <a:lnTo>
                    <a:pt x="43573" y="994460"/>
                  </a:lnTo>
                  <a:lnTo>
                    <a:pt x="41592" y="993190"/>
                  </a:lnTo>
                  <a:lnTo>
                    <a:pt x="40678" y="991920"/>
                  </a:lnTo>
                  <a:lnTo>
                    <a:pt x="44602" y="988110"/>
                  </a:lnTo>
                  <a:lnTo>
                    <a:pt x="46494" y="981760"/>
                  </a:lnTo>
                  <a:lnTo>
                    <a:pt x="48971" y="980490"/>
                  </a:lnTo>
                  <a:lnTo>
                    <a:pt x="46951" y="974140"/>
                  </a:lnTo>
                  <a:lnTo>
                    <a:pt x="46951" y="971600"/>
                  </a:lnTo>
                  <a:lnTo>
                    <a:pt x="46990" y="963980"/>
                  </a:lnTo>
                  <a:lnTo>
                    <a:pt x="41224" y="958900"/>
                  </a:lnTo>
                  <a:lnTo>
                    <a:pt x="40398" y="956360"/>
                  </a:lnTo>
                  <a:lnTo>
                    <a:pt x="42672" y="956360"/>
                  </a:lnTo>
                  <a:lnTo>
                    <a:pt x="43383" y="955281"/>
                  </a:lnTo>
                  <a:lnTo>
                    <a:pt x="43370" y="953820"/>
                  </a:lnTo>
                  <a:lnTo>
                    <a:pt x="43611" y="948740"/>
                  </a:lnTo>
                  <a:lnTo>
                    <a:pt x="43738" y="946200"/>
                  </a:lnTo>
                  <a:lnTo>
                    <a:pt x="43180" y="946010"/>
                  </a:lnTo>
                  <a:lnTo>
                    <a:pt x="42824" y="943330"/>
                  </a:lnTo>
                  <a:lnTo>
                    <a:pt x="42824" y="945896"/>
                  </a:lnTo>
                  <a:lnTo>
                    <a:pt x="39839" y="944930"/>
                  </a:lnTo>
                  <a:lnTo>
                    <a:pt x="40932" y="941120"/>
                  </a:lnTo>
                  <a:lnTo>
                    <a:pt x="41300" y="939850"/>
                  </a:lnTo>
                  <a:lnTo>
                    <a:pt x="42824" y="945896"/>
                  </a:lnTo>
                  <a:lnTo>
                    <a:pt x="42824" y="943330"/>
                  </a:lnTo>
                  <a:lnTo>
                    <a:pt x="42532" y="941120"/>
                  </a:lnTo>
                  <a:lnTo>
                    <a:pt x="43764" y="942390"/>
                  </a:lnTo>
                  <a:lnTo>
                    <a:pt x="43815" y="941120"/>
                  </a:lnTo>
                  <a:lnTo>
                    <a:pt x="43878" y="939850"/>
                  </a:lnTo>
                  <a:lnTo>
                    <a:pt x="44107" y="934770"/>
                  </a:lnTo>
                  <a:lnTo>
                    <a:pt x="44119" y="931976"/>
                  </a:lnTo>
                  <a:lnTo>
                    <a:pt x="43700" y="930960"/>
                  </a:lnTo>
                  <a:lnTo>
                    <a:pt x="42672" y="928420"/>
                  </a:lnTo>
                  <a:lnTo>
                    <a:pt x="40614" y="923340"/>
                  </a:lnTo>
                  <a:lnTo>
                    <a:pt x="37249" y="913180"/>
                  </a:lnTo>
                  <a:lnTo>
                    <a:pt x="38176" y="904290"/>
                  </a:lnTo>
                  <a:lnTo>
                    <a:pt x="38430" y="901750"/>
                  </a:lnTo>
                  <a:lnTo>
                    <a:pt x="37884" y="904290"/>
                  </a:lnTo>
                  <a:lnTo>
                    <a:pt x="37261" y="904290"/>
                  </a:lnTo>
                  <a:lnTo>
                    <a:pt x="37172" y="897940"/>
                  </a:lnTo>
                  <a:lnTo>
                    <a:pt x="21577" y="897940"/>
                  </a:lnTo>
                  <a:lnTo>
                    <a:pt x="15570" y="897940"/>
                  </a:lnTo>
                  <a:lnTo>
                    <a:pt x="16941" y="901750"/>
                  </a:lnTo>
                  <a:lnTo>
                    <a:pt x="20739" y="904290"/>
                  </a:lnTo>
                  <a:lnTo>
                    <a:pt x="20853" y="906830"/>
                  </a:lnTo>
                  <a:lnTo>
                    <a:pt x="20231" y="906830"/>
                  </a:lnTo>
                  <a:lnTo>
                    <a:pt x="20091" y="907808"/>
                  </a:lnTo>
                  <a:lnTo>
                    <a:pt x="22631" y="910640"/>
                  </a:lnTo>
                  <a:lnTo>
                    <a:pt x="20447" y="919530"/>
                  </a:lnTo>
                  <a:lnTo>
                    <a:pt x="24726" y="923340"/>
                  </a:lnTo>
                  <a:lnTo>
                    <a:pt x="24536" y="924128"/>
                  </a:lnTo>
                  <a:lnTo>
                    <a:pt x="25692" y="923340"/>
                  </a:lnTo>
                  <a:lnTo>
                    <a:pt x="29057" y="923340"/>
                  </a:lnTo>
                  <a:lnTo>
                    <a:pt x="29337" y="925880"/>
                  </a:lnTo>
                  <a:lnTo>
                    <a:pt x="31889" y="927150"/>
                  </a:lnTo>
                  <a:lnTo>
                    <a:pt x="29768" y="928255"/>
                  </a:lnTo>
                  <a:lnTo>
                    <a:pt x="29768" y="936040"/>
                  </a:lnTo>
                  <a:lnTo>
                    <a:pt x="28943" y="939850"/>
                  </a:lnTo>
                  <a:lnTo>
                    <a:pt x="25527" y="941120"/>
                  </a:lnTo>
                  <a:lnTo>
                    <a:pt x="26289" y="936040"/>
                  </a:lnTo>
                  <a:lnTo>
                    <a:pt x="26898" y="931976"/>
                  </a:lnTo>
                  <a:lnTo>
                    <a:pt x="29768" y="936040"/>
                  </a:lnTo>
                  <a:lnTo>
                    <a:pt x="29768" y="928255"/>
                  </a:lnTo>
                  <a:lnTo>
                    <a:pt x="29438" y="928420"/>
                  </a:lnTo>
                  <a:lnTo>
                    <a:pt x="29387" y="927150"/>
                  </a:lnTo>
                  <a:lnTo>
                    <a:pt x="28359" y="927150"/>
                  </a:lnTo>
                  <a:lnTo>
                    <a:pt x="27508" y="925880"/>
                  </a:lnTo>
                  <a:lnTo>
                    <a:pt x="28829" y="928420"/>
                  </a:lnTo>
                  <a:lnTo>
                    <a:pt x="26022" y="930490"/>
                  </a:lnTo>
                  <a:lnTo>
                    <a:pt x="26174" y="930960"/>
                  </a:lnTo>
                  <a:lnTo>
                    <a:pt x="26670" y="931659"/>
                  </a:lnTo>
                  <a:lnTo>
                    <a:pt x="24333" y="936040"/>
                  </a:lnTo>
                  <a:lnTo>
                    <a:pt x="24536" y="934770"/>
                  </a:lnTo>
                  <a:lnTo>
                    <a:pt x="25171" y="930960"/>
                  </a:lnTo>
                  <a:lnTo>
                    <a:pt x="19964" y="934770"/>
                  </a:lnTo>
                  <a:lnTo>
                    <a:pt x="25069" y="927404"/>
                  </a:lnTo>
                  <a:lnTo>
                    <a:pt x="25819" y="929830"/>
                  </a:lnTo>
                  <a:lnTo>
                    <a:pt x="26809" y="927150"/>
                  </a:lnTo>
                  <a:lnTo>
                    <a:pt x="27266" y="925880"/>
                  </a:lnTo>
                  <a:lnTo>
                    <a:pt x="24587" y="925880"/>
                  </a:lnTo>
                  <a:lnTo>
                    <a:pt x="25031" y="927290"/>
                  </a:lnTo>
                  <a:lnTo>
                    <a:pt x="19621" y="930960"/>
                  </a:lnTo>
                  <a:lnTo>
                    <a:pt x="19316" y="938580"/>
                  </a:lnTo>
                  <a:lnTo>
                    <a:pt x="22148" y="939850"/>
                  </a:lnTo>
                  <a:lnTo>
                    <a:pt x="21475" y="947470"/>
                  </a:lnTo>
                  <a:lnTo>
                    <a:pt x="23533" y="948740"/>
                  </a:lnTo>
                  <a:lnTo>
                    <a:pt x="24371" y="946200"/>
                  </a:lnTo>
                  <a:lnTo>
                    <a:pt x="26428" y="947470"/>
                  </a:lnTo>
                  <a:lnTo>
                    <a:pt x="26898" y="953820"/>
                  </a:lnTo>
                  <a:lnTo>
                    <a:pt x="24345" y="956360"/>
                  </a:lnTo>
                  <a:lnTo>
                    <a:pt x="21983" y="960170"/>
                  </a:lnTo>
                  <a:lnTo>
                    <a:pt x="23037" y="963980"/>
                  </a:lnTo>
                  <a:lnTo>
                    <a:pt x="25514" y="966520"/>
                  </a:lnTo>
                  <a:lnTo>
                    <a:pt x="30048" y="966520"/>
                  </a:lnTo>
                  <a:lnTo>
                    <a:pt x="27952" y="971600"/>
                  </a:lnTo>
                  <a:lnTo>
                    <a:pt x="23837" y="970330"/>
                  </a:lnTo>
                  <a:lnTo>
                    <a:pt x="23812" y="977950"/>
                  </a:lnTo>
                  <a:lnTo>
                    <a:pt x="29832" y="974140"/>
                  </a:lnTo>
                  <a:lnTo>
                    <a:pt x="27889" y="980503"/>
                  </a:lnTo>
                  <a:lnTo>
                    <a:pt x="28105" y="984300"/>
                  </a:lnTo>
                  <a:lnTo>
                    <a:pt x="24587" y="985570"/>
                  </a:lnTo>
                  <a:lnTo>
                    <a:pt x="25654" y="993190"/>
                  </a:lnTo>
                  <a:lnTo>
                    <a:pt x="28219" y="1002080"/>
                  </a:lnTo>
                  <a:lnTo>
                    <a:pt x="28943" y="1008430"/>
                  </a:lnTo>
                  <a:lnTo>
                    <a:pt x="29895" y="1008430"/>
                  </a:lnTo>
                  <a:lnTo>
                    <a:pt x="29794" y="1007160"/>
                  </a:lnTo>
                  <a:lnTo>
                    <a:pt x="29921" y="1008430"/>
                  </a:lnTo>
                  <a:lnTo>
                    <a:pt x="48133" y="1008430"/>
                  </a:lnTo>
                  <a:lnTo>
                    <a:pt x="48641" y="1007160"/>
                  </a:lnTo>
                  <a:lnTo>
                    <a:pt x="49047" y="1007160"/>
                  </a:lnTo>
                  <a:lnTo>
                    <a:pt x="49364" y="1008430"/>
                  </a:lnTo>
                  <a:lnTo>
                    <a:pt x="49606" y="1007160"/>
                  </a:lnTo>
                  <a:lnTo>
                    <a:pt x="49339" y="1005890"/>
                  </a:lnTo>
                  <a:lnTo>
                    <a:pt x="48856" y="1004620"/>
                  </a:lnTo>
                  <a:lnTo>
                    <a:pt x="49276" y="1003350"/>
                  </a:lnTo>
                  <a:lnTo>
                    <a:pt x="49580" y="1002080"/>
                  </a:lnTo>
                  <a:lnTo>
                    <a:pt x="49568" y="1000810"/>
                  </a:lnTo>
                  <a:lnTo>
                    <a:pt x="49491" y="999540"/>
                  </a:lnTo>
                  <a:lnTo>
                    <a:pt x="49377" y="998270"/>
                  </a:lnTo>
                  <a:lnTo>
                    <a:pt x="49161" y="997000"/>
                  </a:lnTo>
                  <a:lnTo>
                    <a:pt x="49872" y="997000"/>
                  </a:lnTo>
                  <a:lnTo>
                    <a:pt x="50279" y="998270"/>
                  </a:lnTo>
                  <a:lnTo>
                    <a:pt x="50723" y="999540"/>
                  </a:lnTo>
                  <a:lnTo>
                    <a:pt x="50165" y="999540"/>
                  </a:lnTo>
                  <a:lnTo>
                    <a:pt x="49568" y="1000810"/>
                  </a:lnTo>
                  <a:lnTo>
                    <a:pt x="51803" y="1000810"/>
                  </a:lnTo>
                  <a:close/>
                </a:path>
                <a:path w="824865" h="1962150">
                  <a:moveTo>
                    <a:pt x="52158" y="1492313"/>
                  </a:moveTo>
                  <a:lnTo>
                    <a:pt x="50355" y="1490713"/>
                  </a:lnTo>
                  <a:lnTo>
                    <a:pt x="50380" y="1493012"/>
                  </a:lnTo>
                  <a:lnTo>
                    <a:pt x="49377" y="1495425"/>
                  </a:lnTo>
                  <a:lnTo>
                    <a:pt x="49936" y="1496542"/>
                  </a:lnTo>
                  <a:lnTo>
                    <a:pt x="51447" y="1495259"/>
                  </a:lnTo>
                  <a:lnTo>
                    <a:pt x="52158" y="1492313"/>
                  </a:lnTo>
                  <a:close/>
                </a:path>
                <a:path w="824865" h="1962150">
                  <a:moveTo>
                    <a:pt x="52959" y="1525320"/>
                  </a:moveTo>
                  <a:lnTo>
                    <a:pt x="52273" y="1522780"/>
                  </a:lnTo>
                  <a:lnTo>
                    <a:pt x="49568" y="1525701"/>
                  </a:lnTo>
                  <a:lnTo>
                    <a:pt x="51549" y="1526590"/>
                  </a:lnTo>
                  <a:lnTo>
                    <a:pt x="50406" y="1527860"/>
                  </a:lnTo>
                  <a:lnTo>
                    <a:pt x="52959" y="1525320"/>
                  </a:lnTo>
                  <a:close/>
                </a:path>
                <a:path w="824865" h="1962150">
                  <a:moveTo>
                    <a:pt x="54152" y="1129080"/>
                  </a:moveTo>
                  <a:lnTo>
                    <a:pt x="45427" y="1127810"/>
                  </a:lnTo>
                  <a:lnTo>
                    <a:pt x="45339" y="1122730"/>
                  </a:lnTo>
                  <a:lnTo>
                    <a:pt x="49784" y="1121460"/>
                  </a:lnTo>
                  <a:lnTo>
                    <a:pt x="50393" y="1115110"/>
                  </a:lnTo>
                  <a:lnTo>
                    <a:pt x="51396" y="1107490"/>
                  </a:lnTo>
                  <a:lnTo>
                    <a:pt x="51612" y="1101140"/>
                  </a:lnTo>
                  <a:lnTo>
                    <a:pt x="49923" y="1094790"/>
                  </a:lnTo>
                  <a:lnTo>
                    <a:pt x="51841" y="1094790"/>
                  </a:lnTo>
                  <a:lnTo>
                    <a:pt x="52019" y="1096060"/>
                  </a:lnTo>
                  <a:lnTo>
                    <a:pt x="52070" y="1094790"/>
                  </a:lnTo>
                  <a:lnTo>
                    <a:pt x="52146" y="1092250"/>
                  </a:lnTo>
                  <a:lnTo>
                    <a:pt x="52793" y="1089710"/>
                  </a:lnTo>
                  <a:lnTo>
                    <a:pt x="30314" y="1089710"/>
                  </a:lnTo>
                  <a:lnTo>
                    <a:pt x="29718" y="1089710"/>
                  </a:lnTo>
                  <a:lnTo>
                    <a:pt x="29349" y="1098600"/>
                  </a:lnTo>
                  <a:lnTo>
                    <a:pt x="29298" y="1108760"/>
                  </a:lnTo>
                  <a:lnTo>
                    <a:pt x="28600" y="1117650"/>
                  </a:lnTo>
                  <a:lnTo>
                    <a:pt x="26200" y="1125270"/>
                  </a:lnTo>
                  <a:lnTo>
                    <a:pt x="30607" y="1127810"/>
                  </a:lnTo>
                  <a:lnTo>
                    <a:pt x="24015" y="1137970"/>
                  </a:lnTo>
                  <a:lnTo>
                    <a:pt x="30187" y="1139240"/>
                  </a:lnTo>
                  <a:lnTo>
                    <a:pt x="27000" y="1145590"/>
                  </a:lnTo>
                  <a:lnTo>
                    <a:pt x="25933" y="1144320"/>
                  </a:lnTo>
                  <a:lnTo>
                    <a:pt x="23698" y="1154480"/>
                  </a:lnTo>
                  <a:lnTo>
                    <a:pt x="23380" y="1157020"/>
                  </a:lnTo>
                  <a:lnTo>
                    <a:pt x="27495" y="1158290"/>
                  </a:lnTo>
                  <a:lnTo>
                    <a:pt x="28041" y="1162100"/>
                  </a:lnTo>
                  <a:lnTo>
                    <a:pt x="24815" y="1162100"/>
                  </a:lnTo>
                  <a:lnTo>
                    <a:pt x="28105" y="1165910"/>
                  </a:lnTo>
                  <a:lnTo>
                    <a:pt x="24193" y="1168450"/>
                  </a:lnTo>
                  <a:lnTo>
                    <a:pt x="24942" y="1172260"/>
                  </a:lnTo>
                  <a:lnTo>
                    <a:pt x="25273" y="1172540"/>
                  </a:lnTo>
                  <a:lnTo>
                    <a:pt x="25044" y="1171676"/>
                  </a:lnTo>
                  <a:lnTo>
                    <a:pt x="25171" y="1170990"/>
                  </a:lnTo>
                  <a:lnTo>
                    <a:pt x="26454" y="1169720"/>
                  </a:lnTo>
                  <a:lnTo>
                    <a:pt x="27381" y="1169720"/>
                  </a:lnTo>
                  <a:lnTo>
                    <a:pt x="28727" y="1174800"/>
                  </a:lnTo>
                  <a:lnTo>
                    <a:pt x="24866" y="1181150"/>
                  </a:lnTo>
                  <a:lnTo>
                    <a:pt x="23202" y="1181150"/>
                  </a:lnTo>
                  <a:lnTo>
                    <a:pt x="25666" y="1193850"/>
                  </a:lnTo>
                  <a:lnTo>
                    <a:pt x="24498" y="1192695"/>
                  </a:lnTo>
                  <a:lnTo>
                    <a:pt x="26327" y="1196390"/>
                  </a:lnTo>
                  <a:lnTo>
                    <a:pt x="25019" y="1195120"/>
                  </a:lnTo>
                  <a:lnTo>
                    <a:pt x="19748" y="1190040"/>
                  </a:lnTo>
                  <a:lnTo>
                    <a:pt x="22644" y="1196390"/>
                  </a:lnTo>
                  <a:lnTo>
                    <a:pt x="23393" y="1195120"/>
                  </a:lnTo>
                  <a:lnTo>
                    <a:pt x="24561" y="1196390"/>
                  </a:lnTo>
                  <a:lnTo>
                    <a:pt x="25209" y="1196390"/>
                  </a:lnTo>
                  <a:lnTo>
                    <a:pt x="23202" y="1200200"/>
                  </a:lnTo>
                  <a:lnTo>
                    <a:pt x="23025" y="1206550"/>
                  </a:lnTo>
                  <a:lnTo>
                    <a:pt x="23558" y="1210360"/>
                  </a:lnTo>
                  <a:lnTo>
                    <a:pt x="47650" y="1210360"/>
                  </a:lnTo>
                  <a:lnTo>
                    <a:pt x="43611" y="1205280"/>
                  </a:lnTo>
                  <a:lnTo>
                    <a:pt x="47840" y="1205280"/>
                  </a:lnTo>
                  <a:lnTo>
                    <a:pt x="47726" y="1206550"/>
                  </a:lnTo>
                  <a:lnTo>
                    <a:pt x="51917" y="1205280"/>
                  </a:lnTo>
                  <a:lnTo>
                    <a:pt x="50939" y="1200200"/>
                  </a:lnTo>
                  <a:lnTo>
                    <a:pt x="51142" y="1195120"/>
                  </a:lnTo>
                  <a:lnTo>
                    <a:pt x="45631" y="1195120"/>
                  </a:lnTo>
                  <a:lnTo>
                    <a:pt x="46037" y="1193850"/>
                  </a:lnTo>
                  <a:lnTo>
                    <a:pt x="48882" y="1184960"/>
                  </a:lnTo>
                  <a:lnTo>
                    <a:pt x="48501" y="1176070"/>
                  </a:lnTo>
                  <a:lnTo>
                    <a:pt x="48107" y="1169720"/>
                  </a:lnTo>
                  <a:lnTo>
                    <a:pt x="47942" y="1167180"/>
                  </a:lnTo>
                  <a:lnTo>
                    <a:pt x="50660" y="1160830"/>
                  </a:lnTo>
                  <a:lnTo>
                    <a:pt x="49339" y="1158290"/>
                  </a:lnTo>
                  <a:lnTo>
                    <a:pt x="49390" y="1154480"/>
                  </a:lnTo>
                  <a:lnTo>
                    <a:pt x="48069" y="1151940"/>
                  </a:lnTo>
                  <a:lnTo>
                    <a:pt x="51028" y="1151940"/>
                  </a:lnTo>
                  <a:lnTo>
                    <a:pt x="51752" y="1145590"/>
                  </a:lnTo>
                  <a:lnTo>
                    <a:pt x="52336" y="1140510"/>
                  </a:lnTo>
                  <a:lnTo>
                    <a:pt x="51777" y="1131620"/>
                  </a:lnTo>
                  <a:lnTo>
                    <a:pt x="53873" y="1134160"/>
                  </a:lnTo>
                  <a:lnTo>
                    <a:pt x="54013" y="1131620"/>
                  </a:lnTo>
                  <a:lnTo>
                    <a:pt x="54152" y="1129080"/>
                  </a:lnTo>
                  <a:close/>
                </a:path>
                <a:path w="824865" h="1962150">
                  <a:moveTo>
                    <a:pt x="55067" y="1080820"/>
                  </a:moveTo>
                  <a:lnTo>
                    <a:pt x="52628" y="1081328"/>
                  </a:lnTo>
                  <a:lnTo>
                    <a:pt x="51917" y="1079550"/>
                  </a:lnTo>
                  <a:lnTo>
                    <a:pt x="49390" y="1073200"/>
                  </a:lnTo>
                  <a:lnTo>
                    <a:pt x="47663" y="1068120"/>
                  </a:lnTo>
                  <a:lnTo>
                    <a:pt x="50571" y="1068120"/>
                  </a:lnTo>
                  <a:lnTo>
                    <a:pt x="46850" y="1064310"/>
                  </a:lnTo>
                  <a:lnTo>
                    <a:pt x="45834" y="1064310"/>
                  </a:lnTo>
                  <a:lnTo>
                    <a:pt x="44818" y="1059230"/>
                  </a:lnTo>
                  <a:lnTo>
                    <a:pt x="45199" y="1057960"/>
                  </a:lnTo>
                  <a:lnTo>
                    <a:pt x="46913" y="1057960"/>
                  </a:lnTo>
                  <a:lnTo>
                    <a:pt x="47421" y="1056690"/>
                  </a:lnTo>
                  <a:lnTo>
                    <a:pt x="47942" y="1055420"/>
                  </a:lnTo>
                  <a:lnTo>
                    <a:pt x="43649" y="1056690"/>
                  </a:lnTo>
                  <a:lnTo>
                    <a:pt x="44589" y="1052880"/>
                  </a:lnTo>
                  <a:lnTo>
                    <a:pt x="45224" y="1050340"/>
                  </a:lnTo>
                  <a:lnTo>
                    <a:pt x="47066" y="1052880"/>
                  </a:lnTo>
                  <a:lnTo>
                    <a:pt x="47193" y="1050340"/>
                  </a:lnTo>
                  <a:lnTo>
                    <a:pt x="47307" y="1047800"/>
                  </a:lnTo>
                  <a:lnTo>
                    <a:pt x="46342" y="1047800"/>
                  </a:lnTo>
                  <a:lnTo>
                    <a:pt x="44119" y="1046530"/>
                  </a:lnTo>
                  <a:lnTo>
                    <a:pt x="42887" y="1042720"/>
                  </a:lnTo>
                  <a:lnTo>
                    <a:pt x="44678" y="1037640"/>
                  </a:lnTo>
                  <a:lnTo>
                    <a:pt x="47307" y="1036370"/>
                  </a:lnTo>
                  <a:lnTo>
                    <a:pt x="45694" y="1036370"/>
                  </a:lnTo>
                  <a:lnTo>
                    <a:pt x="43484" y="1033830"/>
                  </a:lnTo>
                  <a:lnTo>
                    <a:pt x="44183" y="1031290"/>
                  </a:lnTo>
                  <a:lnTo>
                    <a:pt x="45173" y="1030020"/>
                  </a:lnTo>
                  <a:lnTo>
                    <a:pt x="46126" y="1031290"/>
                  </a:lnTo>
                  <a:lnTo>
                    <a:pt x="46431" y="1030020"/>
                  </a:lnTo>
                  <a:lnTo>
                    <a:pt x="47650" y="1024940"/>
                  </a:lnTo>
                  <a:lnTo>
                    <a:pt x="49453" y="1024940"/>
                  </a:lnTo>
                  <a:lnTo>
                    <a:pt x="49822" y="1019860"/>
                  </a:lnTo>
                  <a:lnTo>
                    <a:pt x="53619" y="1023670"/>
                  </a:lnTo>
                  <a:lnTo>
                    <a:pt x="51511" y="1019860"/>
                  </a:lnTo>
                  <a:lnTo>
                    <a:pt x="47879" y="1014780"/>
                  </a:lnTo>
                  <a:lnTo>
                    <a:pt x="47002" y="1013574"/>
                  </a:lnTo>
                  <a:lnTo>
                    <a:pt x="47002" y="1022997"/>
                  </a:lnTo>
                  <a:lnTo>
                    <a:pt x="42506" y="1019860"/>
                  </a:lnTo>
                  <a:lnTo>
                    <a:pt x="43878" y="1017320"/>
                  </a:lnTo>
                  <a:lnTo>
                    <a:pt x="45262" y="1014780"/>
                  </a:lnTo>
                  <a:lnTo>
                    <a:pt x="46990" y="1014780"/>
                  </a:lnTo>
                  <a:lnTo>
                    <a:pt x="47002" y="1022997"/>
                  </a:lnTo>
                  <a:lnTo>
                    <a:pt x="47002" y="1013574"/>
                  </a:lnTo>
                  <a:lnTo>
                    <a:pt x="47840" y="1009700"/>
                  </a:lnTo>
                  <a:lnTo>
                    <a:pt x="32410" y="1009700"/>
                  </a:lnTo>
                  <a:lnTo>
                    <a:pt x="32410" y="1016050"/>
                  </a:lnTo>
                  <a:lnTo>
                    <a:pt x="32385" y="1017320"/>
                  </a:lnTo>
                  <a:lnTo>
                    <a:pt x="31686" y="1016050"/>
                  </a:lnTo>
                  <a:lnTo>
                    <a:pt x="31140" y="1018590"/>
                  </a:lnTo>
                  <a:lnTo>
                    <a:pt x="30314" y="1019860"/>
                  </a:lnTo>
                  <a:lnTo>
                    <a:pt x="30353" y="1016050"/>
                  </a:lnTo>
                  <a:lnTo>
                    <a:pt x="31356" y="1014780"/>
                  </a:lnTo>
                  <a:lnTo>
                    <a:pt x="32410" y="1016050"/>
                  </a:lnTo>
                  <a:lnTo>
                    <a:pt x="32410" y="1009700"/>
                  </a:lnTo>
                  <a:lnTo>
                    <a:pt x="25831" y="1009700"/>
                  </a:lnTo>
                  <a:lnTo>
                    <a:pt x="26517" y="1017320"/>
                  </a:lnTo>
                  <a:lnTo>
                    <a:pt x="26593" y="1019860"/>
                  </a:lnTo>
                  <a:lnTo>
                    <a:pt x="26339" y="1026210"/>
                  </a:lnTo>
                  <a:lnTo>
                    <a:pt x="25323" y="1035100"/>
                  </a:lnTo>
                  <a:lnTo>
                    <a:pt x="23939" y="1042720"/>
                  </a:lnTo>
                  <a:lnTo>
                    <a:pt x="27101" y="1047800"/>
                  </a:lnTo>
                  <a:lnTo>
                    <a:pt x="28270" y="1050340"/>
                  </a:lnTo>
                  <a:lnTo>
                    <a:pt x="28473" y="1052880"/>
                  </a:lnTo>
                  <a:lnTo>
                    <a:pt x="26492" y="1052880"/>
                  </a:lnTo>
                  <a:lnTo>
                    <a:pt x="25577" y="1051610"/>
                  </a:lnTo>
                  <a:lnTo>
                    <a:pt x="27482" y="1057960"/>
                  </a:lnTo>
                  <a:lnTo>
                    <a:pt x="28905" y="1065580"/>
                  </a:lnTo>
                  <a:lnTo>
                    <a:pt x="29235" y="1073200"/>
                  </a:lnTo>
                  <a:lnTo>
                    <a:pt x="27825" y="1079550"/>
                  </a:lnTo>
                  <a:lnTo>
                    <a:pt x="26911" y="1078280"/>
                  </a:lnTo>
                  <a:lnTo>
                    <a:pt x="25654" y="1083360"/>
                  </a:lnTo>
                  <a:lnTo>
                    <a:pt x="33197" y="1084630"/>
                  </a:lnTo>
                  <a:lnTo>
                    <a:pt x="31026" y="1088440"/>
                  </a:lnTo>
                  <a:lnTo>
                    <a:pt x="53124" y="1088440"/>
                  </a:lnTo>
                  <a:lnTo>
                    <a:pt x="54737" y="1082090"/>
                  </a:lnTo>
                  <a:lnTo>
                    <a:pt x="55067" y="1080820"/>
                  </a:lnTo>
                  <a:close/>
                </a:path>
                <a:path w="824865" h="1962150">
                  <a:moveTo>
                    <a:pt x="64592" y="1591487"/>
                  </a:moveTo>
                  <a:lnTo>
                    <a:pt x="64401" y="1591703"/>
                  </a:lnTo>
                  <a:lnTo>
                    <a:pt x="64274" y="1591970"/>
                  </a:lnTo>
                  <a:lnTo>
                    <a:pt x="64109" y="1592224"/>
                  </a:lnTo>
                  <a:lnTo>
                    <a:pt x="64223" y="1592554"/>
                  </a:lnTo>
                  <a:lnTo>
                    <a:pt x="64465" y="1593265"/>
                  </a:lnTo>
                  <a:lnTo>
                    <a:pt x="64592" y="1591487"/>
                  </a:lnTo>
                  <a:close/>
                </a:path>
                <a:path w="824865" h="1962150">
                  <a:moveTo>
                    <a:pt x="65163" y="1567230"/>
                  </a:moveTo>
                  <a:lnTo>
                    <a:pt x="59817" y="1563420"/>
                  </a:lnTo>
                  <a:lnTo>
                    <a:pt x="58039" y="1562150"/>
                  </a:lnTo>
                  <a:lnTo>
                    <a:pt x="56261" y="1560880"/>
                  </a:lnTo>
                  <a:lnTo>
                    <a:pt x="59359" y="1555800"/>
                  </a:lnTo>
                  <a:lnTo>
                    <a:pt x="59956" y="1555800"/>
                  </a:lnTo>
                  <a:lnTo>
                    <a:pt x="61620" y="1551990"/>
                  </a:lnTo>
                  <a:lnTo>
                    <a:pt x="55892" y="1548180"/>
                  </a:lnTo>
                  <a:lnTo>
                    <a:pt x="55346" y="1541830"/>
                  </a:lnTo>
                  <a:lnTo>
                    <a:pt x="56375" y="1541830"/>
                  </a:lnTo>
                  <a:lnTo>
                    <a:pt x="52311" y="1538020"/>
                  </a:lnTo>
                  <a:lnTo>
                    <a:pt x="50368" y="1530400"/>
                  </a:lnTo>
                  <a:lnTo>
                    <a:pt x="49123" y="1526590"/>
                  </a:lnTo>
                  <a:lnTo>
                    <a:pt x="49022" y="1526286"/>
                  </a:lnTo>
                  <a:lnTo>
                    <a:pt x="48742" y="1526590"/>
                  </a:lnTo>
                  <a:lnTo>
                    <a:pt x="47383" y="1521510"/>
                  </a:lnTo>
                  <a:lnTo>
                    <a:pt x="48628" y="1520240"/>
                  </a:lnTo>
                  <a:lnTo>
                    <a:pt x="48907" y="1518970"/>
                  </a:lnTo>
                  <a:lnTo>
                    <a:pt x="49453" y="1516430"/>
                  </a:lnTo>
                  <a:lnTo>
                    <a:pt x="52260" y="1515160"/>
                  </a:lnTo>
                  <a:lnTo>
                    <a:pt x="52984" y="1520240"/>
                  </a:lnTo>
                  <a:lnTo>
                    <a:pt x="56400" y="1517700"/>
                  </a:lnTo>
                  <a:lnTo>
                    <a:pt x="53555" y="1515160"/>
                  </a:lnTo>
                  <a:lnTo>
                    <a:pt x="52133" y="1513890"/>
                  </a:lnTo>
                  <a:lnTo>
                    <a:pt x="52463" y="1511350"/>
                  </a:lnTo>
                  <a:lnTo>
                    <a:pt x="54127" y="1511350"/>
                  </a:lnTo>
                  <a:lnTo>
                    <a:pt x="52959" y="1505000"/>
                  </a:lnTo>
                  <a:lnTo>
                    <a:pt x="52730" y="1503730"/>
                  </a:lnTo>
                  <a:lnTo>
                    <a:pt x="48628" y="1505000"/>
                  </a:lnTo>
                  <a:lnTo>
                    <a:pt x="48069" y="1497380"/>
                  </a:lnTo>
                  <a:lnTo>
                    <a:pt x="47980" y="1496110"/>
                  </a:lnTo>
                  <a:lnTo>
                    <a:pt x="46850" y="1497380"/>
                  </a:lnTo>
                  <a:lnTo>
                    <a:pt x="42291" y="1493570"/>
                  </a:lnTo>
                  <a:lnTo>
                    <a:pt x="48704" y="1493570"/>
                  </a:lnTo>
                  <a:lnTo>
                    <a:pt x="45173" y="1489760"/>
                  </a:lnTo>
                  <a:lnTo>
                    <a:pt x="49136" y="1487220"/>
                  </a:lnTo>
                  <a:lnTo>
                    <a:pt x="47840" y="1484680"/>
                  </a:lnTo>
                  <a:lnTo>
                    <a:pt x="44386" y="1478330"/>
                  </a:lnTo>
                  <a:lnTo>
                    <a:pt x="43230" y="1473250"/>
                  </a:lnTo>
                  <a:lnTo>
                    <a:pt x="46494" y="1475790"/>
                  </a:lnTo>
                  <a:lnTo>
                    <a:pt x="48501" y="1480870"/>
                  </a:lnTo>
                  <a:lnTo>
                    <a:pt x="50584" y="1484680"/>
                  </a:lnTo>
                  <a:lnTo>
                    <a:pt x="50406" y="1482140"/>
                  </a:lnTo>
                  <a:lnTo>
                    <a:pt x="49745" y="1477060"/>
                  </a:lnTo>
                  <a:lnTo>
                    <a:pt x="49568" y="1475790"/>
                  </a:lnTo>
                  <a:lnTo>
                    <a:pt x="48425" y="1475105"/>
                  </a:lnTo>
                  <a:lnTo>
                    <a:pt x="49022" y="1475790"/>
                  </a:lnTo>
                  <a:lnTo>
                    <a:pt x="48475" y="1477060"/>
                  </a:lnTo>
                  <a:lnTo>
                    <a:pt x="44983" y="1474520"/>
                  </a:lnTo>
                  <a:lnTo>
                    <a:pt x="44500" y="1473250"/>
                  </a:lnTo>
                  <a:lnTo>
                    <a:pt x="43053" y="1469440"/>
                  </a:lnTo>
                  <a:lnTo>
                    <a:pt x="42710" y="1464360"/>
                  </a:lnTo>
                  <a:lnTo>
                    <a:pt x="46342" y="1461820"/>
                  </a:lnTo>
                  <a:lnTo>
                    <a:pt x="46939" y="1455470"/>
                  </a:lnTo>
                  <a:lnTo>
                    <a:pt x="47117" y="1449120"/>
                  </a:lnTo>
                  <a:lnTo>
                    <a:pt x="49555" y="1444040"/>
                  </a:lnTo>
                  <a:lnTo>
                    <a:pt x="48475" y="1438960"/>
                  </a:lnTo>
                  <a:lnTo>
                    <a:pt x="47929" y="1436420"/>
                  </a:lnTo>
                  <a:lnTo>
                    <a:pt x="48044" y="1428800"/>
                  </a:lnTo>
                  <a:lnTo>
                    <a:pt x="48704" y="1421180"/>
                  </a:lnTo>
                  <a:lnTo>
                    <a:pt x="48729" y="1417370"/>
                  </a:lnTo>
                  <a:lnTo>
                    <a:pt x="48742" y="1412290"/>
                  </a:lnTo>
                  <a:lnTo>
                    <a:pt x="42672" y="1417370"/>
                  </a:lnTo>
                  <a:lnTo>
                    <a:pt x="47625" y="1409750"/>
                  </a:lnTo>
                  <a:lnTo>
                    <a:pt x="48437" y="1408480"/>
                  </a:lnTo>
                  <a:lnTo>
                    <a:pt x="47307" y="1408709"/>
                  </a:lnTo>
                  <a:lnTo>
                    <a:pt x="48374" y="1405305"/>
                  </a:lnTo>
                  <a:lnTo>
                    <a:pt x="46075" y="1408963"/>
                  </a:lnTo>
                  <a:lnTo>
                    <a:pt x="45808" y="1408557"/>
                  </a:lnTo>
                  <a:lnTo>
                    <a:pt x="45847" y="1409001"/>
                  </a:lnTo>
                  <a:lnTo>
                    <a:pt x="42075" y="1409750"/>
                  </a:lnTo>
                  <a:lnTo>
                    <a:pt x="41567" y="1407210"/>
                  </a:lnTo>
                  <a:lnTo>
                    <a:pt x="41643" y="1405940"/>
                  </a:lnTo>
                  <a:lnTo>
                    <a:pt x="42037" y="1405940"/>
                  </a:lnTo>
                  <a:lnTo>
                    <a:pt x="42456" y="1404874"/>
                  </a:lnTo>
                  <a:lnTo>
                    <a:pt x="43192" y="1404493"/>
                  </a:lnTo>
                  <a:lnTo>
                    <a:pt x="45808" y="1408557"/>
                  </a:lnTo>
                  <a:lnTo>
                    <a:pt x="45364" y="1404493"/>
                  </a:lnTo>
                  <a:lnTo>
                    <a:pt x="44780" y="1399159"/>
                  </a:lnTo>
                  <a:lnTo>
                    <a:pt x="44348" y="1400086"/>
                  </a:lnTo>
                  <a:lnTo>
                    <a:pt x="45554" y="1397050"/>
                  </a:lnTo>
                  <a:lnTo>
                    <a:pt x="47358" y="1395780"/>
                  </a:lnTo>
                  <a:lnTo>
                    <a:pt x="47066" y="1399590"/>
                  </a:lnTo>
                  <a:lnTo>
                    <a:pt x="48501" y="1399590"/>
                  </a:lnTo>
                  <a:lnTo>
                    <a:pt x="48653" y="1395780"/>
                  </a:lnTo>
                  <a:lnTo>
                    <a:pt x="48755" y="1393240"/>
                  </a:lnTo>
                  <a:lnTo>
                    <a:pt x="51117" y="1397050"/>
                  </a:lnTo>
                  <a:lnTo>
                    <a:pt x="52679" y="1393240"/>
                  </a:lnTo>
                  <a:lnTo>
                    <a:pt x="50406" y="1393240"/>
                  </a:lnTo>
                  <a:lnTo>
                    <a:pt x="49860" y="1391970"/>
                  </a:lnTo>
                  <a:lnTo>
                    <a:pt x="49314" y="1390700"/>
                  </a:lnTo>
                  <a:lnTo>
                    <a:pt x="50050" y="1386890"/>
                  </a:lnTo>
                  <a:lnTo>
                    <a:pt x="47282" y="1391970"/>
                  </a:lnTo>
                  <a:lnTo>
                    <a:pt x="43599" y="1384350"/>
                  </a:lnTo>
                  <a:lnTo>
                    <a:pt x="52349" y="1384350"/>
                  </a:lnTo>
                  <a:lnTo>
                    <a:pt x="48742" y="1376730"/>
                  </a:lnTo>
                  <a:lnTo>
                    <a:pt x="50825" y="1379270"/>
                  </a:lnTo>
                  <a:lnTo>
                    <a:pt x="50177" y="1376730"/>
                  </a:lnTo>
                  <a:lnTo>
                    <a:pt x="49530" y="1374190"/>
                  </a:lnTo>
                  <a:lnTo>
                    <a:pt x="50711" y="1362760"/>
                  </a:lnTo>
                  <a:lnTo>
                    <a:pt x="45504" y="1358950"/>
                  </a:lnTo>
                  <a:lnTo>
                    <a:pt x="46228" y="1357680"/>
                  </a:lnTo>
                  <a:lnTo>
                    <a:pt x="47980" y="1356410"/>
                  </a:lnTo>
                  <a:lnTo>
                    <a:pt x="48463" y="1358950"/>
                  </a:lnTo>
                  <a:lnTo>
                    <a:pt x="48310" y="1356410"/>
                  </a:lnTo>
                  <a:lnTo>
                    <a:pt x="47904" y="1350060"/>
                  </a:lnTo>
                  <a:lnTo>
                    <a:pt x="46266" y="1342440"/>
                  </a:lnTo>
                  <a:lnTo>
                    <a:pt x="45072" y="1334820"/>
                  </a:lnTo>
                  <a:lnTo>
                    <a:pt x="45199" y="1333550"/>
                  </a:lnTo>
                  <a:lnTo>
                    <a:pt x="26187" y="1333550"/>
                  </a:lnTo>
                  <a:lnTo>
                    <a:pt x="24892" y="1333550"/>
                  </a:lnTo>
                  <a:lnTo>
                    <a:pt x="24688" y="1333550"/>
                  </a:lnTo>
                  <a:lnTo>
                    <a:pt x="25260" y="1342440"/>
                  </a:lnTo>
                  <a:lnTo>
                    <a:pt x="21209" y="1361490"/>
                  </a:lnTo>
                  <a:lnTo>
                    <a:pt x="22593" y="1369618"/>
                  </a:lnTo>
                  <a:lnTo>
                    <a:pt x="25476" y="1379270"/>
                  </a:lnTo>
                  <a:lnTo>
                    <a:pt x="25171" y="1384350"/>
                  </a:lnTo>
                  <a:lnTo>
                    <a:pt x="23355" y="1376730"/>
                  </a:lnTo>
                  <a:lnTo>
                    <a:pt x="21831" y="1380540"/>
                  </a:lnTo>
                  <a:lnTo>
                    <a:pt x="23926" y="1386890"/>
                  </a:lnTo>
                  <a:lnTo>
                    <a:pt x="23977" y="1395780"/>
                  </a:lnTo>
                  <a:lnTo>
                    <a:pt x="23876" y="1399590"/>
                  </a:lnTo>
                  <a:lnTo>
                    <a:pt x="25095" y="1405940"/>
                  </a:lnTo>
                  <a:lnTo>
                    <a:pt x="22021" y="1413560"/>
                  </a:lnTo>
                  <a:lnTo>
                    <a:pt x="22326" y="1422450"/>
                  </a:lnTo>
                  <a:lnTo>
                    <a:pt x="23253" y="1431340"/>
                  </a:lnTo>
                  <a:lnTo>
                    <a:pt x="22021" y="1440230"/>
                  </a:lnTo>
                  <a:lnTo>
                    <a:pt x="23863" y="1438960"/>
                  </a:lnTo>
                  <a:lnTo>
                    <a:pt x="25844" y="1441500"/>
                  </a:lnTo>
                  <a:lnTo>
                    <a:pt x="24180" y="1441500"/>
                  </a:lnTo>
                  <a:lnTo>
                    <a:pt x="25298" y="1442770"/>
                  </a:lnTo>
                  <a:lnTo>
                    <a:pt x="26936" y="1458010"/>
                  </a:lnTo>
                  <a:lnTo>
                    <a:pt x="26758" y="1473250"/>
                  </a:lnTo>
                  <a:lnTo>
                    <a:pt x="26289" y="1484680"/>
                  </a:lnTo>
                  <a:lnTo>
                    <a:pt x="26162" y="1505000"/>
                  </a:lnTo>
                  <a:lnTo>
                    <a:pt x="27851" y="1510080"/>
                  </a:lnTo>
                  <a:lnTo>
                    <a:pt x="30937" y="1511350"/>
                  </a:lnTo>
                  <a:lnTo>
                    <a:pt x="33337" y="1513890"/>
                  </a:lnTo>
                  <a:lnTo>
                    <a:pt x="32943" y="1518970"/>
                  </a:lnTo>
                  <a:lnTo>
                    <a:pt x="29184" y="1516430"/>
                  </a:lnTo>
                  <a:lnTo>
                    <a:pt x="32283" y="1527860"/>
                  </a:lnTo>
                  <a:lnTo>
                    <a:pt x="33870" y="1539290"/>
                  </a:lnTo>
                  <a:lnTo>
                    <a:pt x="35572" y="1550720"/>
                  </a:lnTo>
                  <a:lnTo>
                    <a:pt x="38950" y="1562150"/>
                  </a:lnTo>
                  <a:lnTo>
                    <a:pt x="38011" y="1560880"/>
                  </a:lnTo>
                  <a:lnTo>
                    <a:pt x="36982" y="1562150"/>
                  </a:lnTo>
                  <a:lnTo>
                    <a:pt x="36741" y="1559610"/>
                  </a:lnTo>
                  <a:lnTo>
                    <a:pt x="34798" y="1563420"/>
                  </a:lnTo>
                  <a:lnTo>
                    <a:pt x="38620" y="1572310"/>
                  </a:lnTo>
                  <a:lnTo>
                    <a:pt x="40652" y="1571040"/>
                  </a:lnTo>
                  <a:lnTo>
                    <a:pt x="40728" y="1572310"/>
                  </a:lnTo>
                  <a:lnTo>
                    <a:pt x="54889" y="1572310"/>
                  </a:lnTo>
                  <a:lnTo>
                    <a:pt x="55041" y="1571040"/>
                  </a:lnTo>
                  <a:lnTo>
                    <a:pt x="55346" y="1568500"/>
                  </a:lnTo>
                  <a:lnTo>
                    <a:pt x="58013" y="1563420"/>
                  </a:lnTo>
                  <a:lnTo>
                    <a:pt x="57759" y="1571040"/>
                  </a:lnTo>
                  <a:lnTo>
                    <a:pt x="58623" y="1568500"/>
                  </a:lnTo>
                  <a:lnTo>
                    <a:pt x="65163" y="1567230"/>
                  </a:lnTo>
                  <a:close/>
                </a:path>
                <a:path w="824865" h="1962150">
                  <a:moveTo>
                    <a:pt x="67792" y="1847075"/>
                  </a:moveTo>
                  <a:lnTo>
                    <a:pt x="67754" y="1846554"/>
                  </a:lnTo>
                  <a:lnTo>
                    <a:pt x="67602" y="1846122"/>
                  </a:lnTo>
                  <a:lnTo>
                    <a:pt x="67233" y="1846110"/>
                  </a:lnTo>
                  <a:lnTo>
                    <a:pt x="67437" y="1846478"/>
                  </a:lnTo>
                  <a:lnTo>
                    <a:pt x="67614" y="1846757"/>
                  </a:lnTo>
                  <a:lnTo>
                    <a:pt x="67792" y="1847075"/>
                  </a:lnTo>
                  <a:close/>
                </a:path>
                <a:path w="824865" h="1962150">
                  <a:moveTo>
                    <a:pt x="69430" y="1687880"/>
                  </a:moveTo>
                  <a:lnTo>
                    <a:pt x="67068" y="1684604"/>
                  </a:lnTo>
                  <a:lnTo>
                    <a:pt x="66929" y="1687880"/>
                  </a:lnTo>
                  <a:lnTo>
                    <a:pt x="69430" y="1687880"/>
                  </a:lnTo>
                  <a:close/>
                </a:path>
                <a:path w="824865" h="1962150">
                  <a:moveTo>
                    <a:pt x="70078" y="1599526"/>
                  </a:moveTo>
                  <a:lnTo>
                    <a:pt x="68427" y="1596910"/>
                  </a:lnTo>
                  <a:lnTo>
                    <a:pt x="65379" y="1598345"/>
                  </a:lnTo>
                  <a:lnTo>
                    <a:pt x="66357" y="1599933"/>
                  </a:lnTo>
                  <a:lnTo>
                    <a:pt x="70078" y="1599526"/>
                  </a:lnTo>
                  <a:close/>
                </a:path>
                <a:path w="824865" h="1962150">
                  <a:moveTo>
                    <a:pt x="72542" y="1623758"/>
                  </a:moveTo>
                  <a:lnTo>
                    <a:pt x="72364" y="1623974"/>
                  </a:lnTo>
                  <a:lnTo>
                    <a:pt x="72339" y="1624850"/>
                  </a:lnTo>
                  <a:lnTo>
                    <a:pt x="72529" y="1623974"/>
                  </a:lnTo>
                  <a:lnTo>
                    <a:pt x="72542" y="1623758"/>
                  </a:lnTo>
                  <a:close/>
                </a:path>
                <a:path w="824865" h="1962150">
                  <a:moveTo>
                    <a:pt x="72694" y="1623593"/>
                  </a:moveTo>
                  <a:lnTo>
                    <a:pt x="72047" y="1622552"/>
                  </a:lnTo>
                  <a:lnTo>
                    <a:pt x="71920" y="1622691"/>
                  </a:lnTo>
                  <a:lnTo>
                    <a:pt x="71767" y="1622983"/>
                  </a:lnTo>
                  <a:lnTo>
                    <a:pt x="72263" y="1623301"/>
                  </a:lnTo>
                  <a:lnTo>
                    <a:pt x="72542" y="1623758"/>
                  </a:lnTo>
                  <a:lnTo>
                    <a:pt x="72694" y="1623593"/>
                  </a:lnTo>
                  <a:close/>
                </a:path>
                <a:path w="824865" h="1962150">
                  <a:moveTo>
                    <a:pt x="79032" y="1862632"/>
                  </a:moveTo>
                  <a:lnTo>
                    <a:pt x="78320" y="1862239"/>
                  </a:lnTo>
                  <a:lnTo>
                    <a:pt x="77711" y="1861934"/>
                  </a:lnTo>
                  <a:lnTo>
                    <a:pt x="77635" y="1862289"/>
                  </a:lnTo>
                  <a:lnTo>
                    <a:pt x="78295" y="1862823"/>
                  </a:lnTo>
                  <a:lnTo>
                    <a:pt x="78778" y="1862823"/>
                  </a:lnTo>
                  <a:lnTo>
                    <a:pt x="79032" y="1862632"/>
                  </a:lnTo>
                  <a:close/>
                </a:path>
                <a:path w="824865" h="1962150">
                  <a:moveTo>
                    <a:pt x="82918" y="1725104"/>
                  </a:moveTo>
                  <a:lnTo>
                    <a:pt x="82804" y="1724875"/>
                  </a:lnTo>
                  <a:lnTo>
                    <a:pt x="82677" y="1724647"/>
                  </a:lnTo>
                  <a:lnTo>
                    <a:pt x="82511" y="1724469"/>
                  </a:lnTo>
                  <a:lnTo>
                    <a:pt x="81318" y="1723085"/>
                  </a:lnTo>
                  <a:lnTo>
                    <a:pt x="81978" y="1724088"/>
                  </a:lnTo>
                  <a:lnTo>
                    <a:pt x="82918" y="1725104"/>
                  </a:lnTo>
                  <a:close/>
                </a:path>
                <a:path w="824865" h="1962150">
                  <a:moveTo>
                    <a:pt x="84315" y="1655610"/>
                  </a:moveTo>
                  <a:lnTo>
                    <a:pt x="83870" y="1655914"/>
                  </a:lnTo>
                  <a:lnTo>
                    <a:pt x="83578" y="1656359"/>
                  </a:lnTo>
                  <a:lnTo>
                    <a:pt x="83312" y="1656791"/>
                  </a:lnTo>
                  <a:lnTo>
                    <a:pt x="83591" y="1656689"/>
                  </a:lnTo>
                  <a:lnTo>
                    <a:pt x="83896" y="1656397"/>
                  </a:lnTo>
                  <a:lnTo>
                    <a:pt x="84315" y="1655610"/>
                  </a:lnTo>
                  <a:close/>
                </a:path>
                <a:path w="824865" h="1962150">
                  <a:moveTo>
                    <a:pt x="84861" y="1727250"/>
                  </a:moveTo>
                  <a:lnTo>
                    <a:pt x="84709" y="1726996"/>
                  </a:lnTo>
                  <a:lnTo>
                    <a:pt x="84594" y="1727250"/>
                  </a:lnTo>
                  <a:lnTo>
                    <a:pt x="84861" y="1727250"/>
                  </a:lnTo>
                  <a:close/>
                </a:path>
                <a:path w="824865" h="1962150">
                  <a:moveTo>
                    <a:pt x="85826" y="1728520"/>
                  </a:moveTo>
                  <a:lnTo>
                    <a:pt x="84594" y="1727250"/>
                  </a:lnTo>
                  <a:lnTo>
                    <a:pt x="84455" y="1727250"/>
                  </a:lnTo>
                  <a:lnTo>
                    <a:pt x="83616" y="1725980"/>
                  </a:lnTo>
                  <a:lnTo>
                    <a:pt x="82918" y="1725980"/>
                  </a:lnTo>
                  <a:lnTo>
                    <a:pt x="83769" y="1727250"/>
                  </a:lnTo>
                  <a:lnTo>
                    <a:pt x="83921" y="1729790"/>
                  </a:lnTo>
                  <a:lnTo>
                    <a:pt x="85826" y="1728520"/>
                  </a:lnTo>
                  <a:close/>
                </a:path>
                <a:path w="824865" h="1962150">
                  <a:moveTo>
                    <a:pt x="91274" y="1696770"/>
                  </a:moveTo>
                  <a:lnTo>
                    <a:pt x="90919" y="1696770"/>
                  </a:lnTo>
                  <a:lnTo>
                    <a:pt x="90830" y="1696961"/>
                  </a:lnTo>
                  <a:lnTo>
                    <a:pt x="91046" y="1697164"/>
                  </a:lnTo>
                  <a:lnTo>
                    <a:pt x="91274" y="1696770"/>
                  </a:lnTo>
                  <a:close/>
                </a:path>
                <a:path w="824865" h="1962150">
                  <a:moveTo>
                    <a:pt x="94653" y="1695640"/>
                  </a:moveTo>
                  <a:lnTo>
                    <a:pt x="94564" y="1695462"/>
                  </a:lnTo>
                  <a:lnTo>
                    <a:pt x="94653" y="1695640"/>
                  </a:lnTo>
                  <a:close/>
                </a:path>
                <a:path w="824865" h="1962150">
                  <a:moveTo>
                    <a:pt x="98171" y="1715427"/>
                  </a:moveTo>
                  <a:lnTo>
                    <a:pt x="97917" y="1714550"/>
                  </a:lnTo>
                  <a:lnTo>
                    <a:pt x="96672" y="1714550"/>
                  </a:lnTo>
                  <a:lnTo>
                    <a:pt x="98171" y="1715427"/>
                  </a:lnTo>
                  <a:close/>
                </a:path>
                <a:path w="824865" h="1962150">
                  <a:moveTo>
                    <a:pt x="98831" y="1715820"/>
                  </a:moveTo>
                  <a:lnTo>
                    <a:pt x="98171" y="1715427"/>
                  </a:lnTo>
                  <a:lnTo>
                    <a:pt x="98640" y="1717090"/>
                  </a:lnTo>
                  <a:lnTo>
                    <a:pt x="98831" y="1715820"/>
                  </a:lnTo>
                  <a:close/>
                </a:path>
                <a:path w="824865" h="1962150">
                  <a:moveTo>
                    <a:pt x="99021" y="1692960"/>
                  </a:moveTo>
                  <a:lnTo>
                    <a:pt x="97751" y="1691690"/>
                  </a:lnTo>
                  <a:lnTo>
                    <a:pt x="95211" y="1689150"/>
                  </a:lnTo>
                  <a:lnTo>
                    <a:pt x="93687" y="1691297"/>
                  </a:lnTo>
                  <a:lnTo>
                    <a:pt x="90436" y="1687880"/>
                  </a:lnTo>
                  <a:lnTo>
                    <a:pt x="94564" y="1695462"/>
                  </a:lnTo>
                  <a:lnTo>
                    <a:pt x="99021" y="1692960"/>
                  </a:lnTo>
                  <a:close/>
                </a:path>
                <a:path w="824865" h="1962150">
                  <a:moveTo>
                    <a:pt x="99910" y="1757730"/>
                  </a:moveTo>
                  <a:lnTo>
                    <a:pt x="99237" y="1756460"/>
                  </a:lnTo>
                  <a:lnTo>
                    <a:pt x="99885" y="1757730"/>
                  </a:lnTo>
                  <a:close/>
                </a:path>
                <a:path w="824865" h="1962150">
                  <a:moveTo>
                    <a:pt x="100672" y="1716519"/>
                  </a:moveTo>
                  <a:lnTo>
                    <a:pt x="100457" y="1714919"/>
                  </a:lnTo>
                  <a:lnTo>
                    <a:pt x="100457" y="1715592"/>
                  </a:lnTo>
                  <a:lnTo>
                    <a:pt x="100533" y="1716100"/>
                  </a:lnTo>
                  <a:lnTo>
                    <a:pt x="100672" y="1716519"/>
                  </a:lnTo>
                  <a:close/>
                </a:path>
                <a:path w="824865" h="1962150">
                  <a:moveTo>
                    <a:pt x="109791" y="1723440"/>
                  </a:moveTo>
                  <a:lnTo>
                    <a:pt x="108991" y="1723440"/>
                  </a:lnTo>
                  <a:lnTo>
                    <a:pt x="109575" y="1724863"/>
                  </a:lnTo>
                  <a:lnTo>
                    <a:pt x="109791" y="1723440"/>
                  </a:lnTo>
                  <a:close/>
                </a:path>
                <a:path w="824865" h="1962150">
                  <a:moveTo>
                    <a:pt x="110045" y="1725980"/>
                  </a:moveTo>
                  <a:lnTo>
                    <a:pt x="109575" y="1724863"/>
                  </a:lnTo>
                  <a:lnTo>
                    <a:pt x="109410" y="1725980"/>
                  </a:lnTo>
                  <a:lnTo>
                    <a:pt x="110045" y="1725980"/>
                  </a:lnTo>
                  <a:close/>
                </a:path>
                <a:path w="824865" h="1962150">
                  <a:moveTo>
                    <a:pt x="115239" y="1738680"/>
                  </a:moveTo>
                  <a:lnTo>
                    <a:pt x="113766" y="1735505"/>
                  </a:lnTo>
                  <a:lnTo>
                    <a:pt x="113830" y="1736140"/>
                  </a:lnTo>
                  <a:lnTo>
                    <a:pt x="114414" y="1737410"/>
                  </a:lnTo>
                  <a:lnTo>
                    <a:pt x="115239" y="1738680"/>
                  </a:lnTo>
                  <a:close/>
                </a:path>
                <a:path w="824865" h="1962150">
                  <a:moveTo>
                    <a:pt x="115328" y="1734769"/>
                  </a:moveTo>
                  <a:lnTo>
                    <a:pt x="115062" y="1734299"/>
                  </a:lnTo>
                  <a:lnTo>
                    <a:pt x="114617" y="1733867"/>
                  </a:lnTo>
                  <a:lnTo>
                    <a:pt x="114630" y="1734032"/>
                  </a:lnTo>
                  <a:lnTo>
                    <a:pt x="115328" y="1734769"/>
                  </a:lnTo>
                  <a:close/>
                </a:path>
                <a:path w="824865" h="1962150">
                  <a:moveTo>
                    <a:pt x="127850" y="1800491"/>
                  </a:moveTo>
                  <a:lnTo>
                    <a:pt x="127317" y="1799272"/>
                  </a:lnTo>
                  <a:lnTo>
                    <a:pt x="126746" y="1797786"/>
                  </a:lnTo>
                  <a:lnTo>
                    <a:pt x="125666" y="1796910"/>
                  </a:lnTo>
                  <a:lnTo>
                    <a:pt x="126034" y="1798586"/>
                  </a:lnTo>
                  <a:lnTo>
                    <a:pt x="126847" y="1799653"/>
                  </a:lnTo>
                  <a:lnTo>
                    <a:pt x="127850" y="1800491"/>
                  </a:lnTo>
                  <a:close/>
                </a:path>
                <a:path w="824865" h="1962150">
                  <a:moveTo>
                    <a:pt x="127889" y="1768627"/>
                  </a:moveTo>
                  <a:lnTo>
                    <a:pt x="127838" y="1768144"/>
                  </a:lnTo>
                  <a:lnTo>
                    <a:pt x="127482" y="1768017"/>
                  </a:lnTo>
                  <a:lnTo>
                    <a:pt x="127711" y="1768792"/>
                  </a:lnTo>
                  <a:lnTo>
                    <a:pt x="127838" y="1769160"/>
                  </a:lnTo>
                  <a:lnTo>
                    <a:pt x="127889" y="1768627"/>
                  </a:lnTo>
                  <a:close/>
                </a:path>
                <a:path w="824865" h="1962150">
                  <a:moveTo>
                    <a:pt x="130581" y="1802180"/>
                  </a:moveTo>
                  <a:lnTo>
                    <a:pt x="129603" y="1801672"/>
                  </a:lnTo>
                  <a:lnTo>
                    <a:pt x="128676" y="1801152"/>
                  </a:lnTo>
                  <a:lnTo>
                    <a:pt x="127850" y="1800491"/>
                  </a:lnTo>
                  <a:lnTo>
                    <a:pt x="128536" y="1801964"/>
                  </a:lnTo>
                  <a:lnTo>
                    <a:pt x="129146" y="1803069"/>
                  </a:lnTo>
                  <a:lnTo>
                    <a:pt x="130581" y="1802180"/>
                  </a:lnTo>
                  <a:close/>
                </a:path>
                <a:path w="824865" h="1962150">
                  <a:moveTo>
                    <a:pt x="135636" y="1787855"/>
                  </a:moveTo>
                  <a:lnTo>
                    <a:pt x="135001" y="1787283"/>
                  </a:lnTo>
                  <a:lnTo>
                    <a:pt x="134454" y="1786826"/>
                  </a:lnTo>
                  <a:lnTo>
                    <a:pt x="134315" y="1787144"/>
                  </a:lnTo>
                  <a:lnTo>
                    <a:pt x="134848" y="1787855"/>
                  </a:lnTo>
                  <a:lnTo>
                    <a:pt x="135343" y="1787994"/>
                  </a:lnTo>
                  <a:lnTo>
                    <a:pt x="135636" y="1787855"/>
                  </a:lnTo>
                  <a:close/>
                </a:path>
                <a:path w="824865" h="1962150">
                  <a:moveTo>
                    <a:pt x="136080" y="1780590"/>
                  </a:moveTo>
                  <a:lnTo>
                    <a:pt x="133350" y="1779320"/>
                  </a:lnTo>
                  <a:lnTo>
                    <a:pt x="133477" y="1780044"/>
                  </a:lnTo>
                  <a:lnTo>
                    <a:pt x="133629" y="1780590"/>
                  </a:lnTo>
                  <a:lnTo>
                    <a:pt x="136080" y="1780590"/>
                  </a:lnTo>
                  <a:close/>
                </a:path>
                <a:path w="824865" h="1962150">
                  <a:moveTo>
                    <a:pt x="152666" y="1811324"/>
                  </a:moveTo>
                  <a:lnTo>
                    <a:pt x="151701" y="1807260"/>
                  </a:lnTo>
                  <a:lnTo>
                    <a:pt x="148170" y="1805990"/>
                  </a:lnTo>
                  <a:lnTo>
                    <a:pt x="152666" y="1811324"/>
                  </a:lnTo>
                  <a:close/>
                </a:path>
                <a:path w="824865" h="1962150">
                  <a:moveTo>
                    <a:pt x="153517" y="1812340"/>
                  </a:moveTo>
                  <a:lnTo>
                    <a:pt x="152666" y="1811324"/>
                  </a:lnTo>
                  <a:lnTo>
                    <a:pt x="152908" y="1812340"/>
                  </a:lnTo>
                  <a:lnTo>
                    <a:pt x="153517" y="1812340"/>
                  </a:lnTo>
                  <a:close/>
                </a:path>
                <a:path w="824865" h="1962150">
                  <a:moveTo>
                    <a:pt x="154774" y="1837804"/>
                  </a:moveTo>
                  <a:lnTo>
                    <a:pt x="151739" y="1835327"/>
                  </a:lnTo>
                  <a:lnTo>
                    <a:pt x="152107" y="1838413"/>
                  </a:lnTo>
                  <a:lnTo>
                    <a:pt x="154774" y="1837804"/>
                  </a:lnTo>
                  <a:close/>
                </a:path>
                <a:path w="824865" h="1962150">
                  <a:moveTo>
                    <a:pt x="157708" y="1844979"/>
                  </a:moveTo>
                  <a:lnTo>
                    <a:pt x="154851" y="1837740"/>
                  </a:lnTo>
                  <a:lnTo>
                    <a:pt x="153847" y="1841550"/>
                  </a:lnTo>
                  <a:lnTo>
                    <a:pt x="157708" y="1844979"/>
                  </a:lnTo>
                  <a:close/>
                </a:path>
                <a:path w="824865" h="1962150">
                  <a:moveTo>
                    <a:pt x="157861" y="1811667"/>
                  </a:moveTo>
                  <a:lnTo>
                    <a:pt x="154546" y="1808861"/>
                  </a:lnTo>
                  <a:lnTo>
                    <a:pt x="156883" y="1811007"/>
                  </a:lnTo>
                  <a:lnTo>
                    <a:pt x="157861" y="1811667"/>
                  </a:lnTo>
                  <a:close/>
                </a:path>
                <a:path w="824865" h="1962150">
                  <a:moveTo>
                    <a:pt x="157937" y="1845183"/>
                  </a:moveTo>
                  <a:lnTo>
                    <a:pt x="157708" y="1844979"/>
                  </a:lnTo>
                  <a:lnTo>
                    <a:pt x="157861" y="1845360"/>
                  </a:lnTo>
                  <a:lnTo>
                    <a:pt x="157937" y="1845183"/>
                  </a:lnTo>
                  <a:close/>
                </a:path>
                <a:path w="824865" h="1962150">
                  <a:moveTo>
                    <a:pt x="169151" y="1924761"/>
                  </a:moveTo>
                  <a:lnTo>
                    <a:pt x="166839" y="1922564"/>
                  </a:lnTo>
                  <a:lnTo>
                    <a:pt x="166204" y="1923516"/>
                  </a:lnTo>
                  <a:lnTo>
                    <a:pt x="167906" y="1923948"/>
                  </a:lnTo>
                  <a:lnTo>
                    <a:pt x="169151" y="1924761"/>
                  </a:lnTo>
                  <a:close/>
                </a:path>
                <a:path w="824865" h="1962150">
                  <a:moveTo>
                    <a:pt x="170053" y="1925612"/>
                  </a:moveTo>
                  <a:lnTo>
                    <a:pt x="169849" y="1925269"/>
                  </a:lnTo>
                  <a:lnTo>
                    <a:pt x="169532" y="1924989"/>
                  </a:lnTo>
                  <a:lnTo>
                    <a:pt x="169151" y="1924761"/>
                  </a:lnTo>
                  <a:lnTo>
                    <a:pt x="170053" y="1925612"/>
                  </a:lnTo>
                  <a:close/>
                </a:path>
                <a:path w="824865" h="1962150">
                  <a:moveTo>
                    <a:pt x="181546" y="1845411"/>
                  </a:moveTo>
                  <a:lnTo>
                    <a:pt x="180149" y="1846338"/>
                  </a:lnTo>
                  <a:lnTo>
                    <a:pt x="181546" y="1845411"/>
                  </a:lnTo>
                  <a:close/>
                </a:path>
                <a:path w="824865" h="1962150">
                  <a:moveTo>
                    <a:pt x="182168" y="1868449"/>
                  </a:moveTo>
                  <a:lnTo>
                    <a:pt x="181978" y="1868220"/>
                  </a:lnTo>
                  <a:lnTo>
                    <a:pt x="181317" y="1869490"/>
                  </a:lnTo>
                  <a:lnTo>
                    <a:pt x="182168" y="1868449"/>
                  </a:lnTo>
                  <a:close/>
                </a:path>
                <a:path w="824865" h="1962150">
                  <a:moveTo>
                    <a:pt x="182308" y="1844700"/>
                  </a:moveTo>
                  <a:lnTo>
                    <a:pt x="180251" y="1843151"/>
                  </a:lnTo>
                  <a:lnTo>
                    <a:pt x="181495" y="1845322"/>
                  </a:lnTo>
                  <a:lnTo>
                    <a:pt x="182308" y="1844700"/>
                  </a:lnTo>
                  <a:close/>
                </a:path>
                <a:path w="824865" h="1962150">
                  <a:moveTo>
                    <a:pt x="210324" y="1875586"/>
                  </a:moveTo>
                  <a:lnTo>
                    <a:pt x="208470" y="1872869"/>
                  </a:lnTo>
                  <a:lnTo>
                    <a:pt x="207606" y="1873631"/>
                  </a:lnTo>
                  <a:lnTo>
                    <a:pt x="209245" y="1874494"/>
                  </a:lnTo>
                  <a:lnTo>
                    <a:pt x="210324" y="1875586"/>
                  </a:lnTo>
                  <a:close/>
                </a:path>
                <a:path w="824865" h="1962150">
                  <a:moveTo>
                    <a:pt x="211061" y="1876653"/>
                  </a:moveTo>
                  <a:lnTo>
                    <a:pt x="210934" y="1876259"/>
                  </a:lnTo>
                  <a:lnTo>
                    <a:pt x="210667" y="1875917"/>
                  </a:lnTo>
                  <a:lnTo>
                    <a:pt x="210324" y="1875586"/>
                  </a:lnTo>
                  <a:lnTo>
                    <a:pt x="211061" y="1876653"/>
                  </a:lnTo>
                  <a:close/>
                </a:path>
                <a:path w="824865" h="1962150">
                  <a:moveTo>
                    <a:pt x="218516" y="1936534"/>
                  </a:moveTo>
                  <a:lnTo>
                    <a:pt x="216585" y="1937512"/>
                  </a:lnTo>
                  <a:lnTo>
                    <a:pt x="217449" y="1937740"/>
                  </a:lnTo>
                  <a:lnTo>
                    <a:pt x="217805" y="1937423"/>
                  </a:lnTo>
                  <a:lnTo>
                    <a:pt x="218160" y="1937004"/>
                  </a:lnTo>
                  <a:lnTo>
                    <a:pt x="218516" y="1936534"/>
                  </a:lnTo>
                  <a:close/>
                </a:path>
                <a:path w="824865" h="1962150">
                  <a:moveTo>
                    <a:pt x="231559" y="1884895"/>
                  </a:moveTo>
                  <a:lnTo>
                    <a:pt x="231355" y="1885213"/>
                  </a:lnTo>
                  <a:lnTo>
                    <a:pt x="231292" y="1885581"/>
                  </a:lnTo>
                  <a:lnTo>
                    <a:pt x="231292" y="1885988"/>
                  </a:lnTo>
                  <a:lnTo>
                    <a:pt x="231470" y="1885581"/>
                  </a:lnTo>
                  <a:lnTo>
                    <a:pt x="231559" y="1885175"/>
                  </a:lnTo>
                  <a:lnTo>
                    <a:pt x="231559" y="1884895"/>
                  </a:lnTo>
                  <a:close/>
                </a:path>
                <a:path w="824865" h="1962150">
                  <a:moveTo>
                    <a:pt x="233514" y="1891233"/>
                  </a:moveTo>
                  <a:lnTo>
                    <a:pt x="233476" y="1891080"/>
                  </a:lnTo>
                  <a:lnTo>
                    <a:pt x="233260" y="1891080"/>
                  </a:lnTo>
                  <a:lnTo>
                    <a:pt x="233514" y="1891233"/>
                  </a:lnTo>
                  <a:close/>
                </a:path>
                <a:path w="824865" h="1962150">
                  <a:moveTo>
                    <a:pt x="234340" y="1895703"/>
                  </a:moveTo>
                  <a:lnTo>
                    <a:pt x="233870" y="1895868"/>
                  </a:lnTo>
                  <a:lnTo>
                    <a:pt x="234289" y="1896160"/>
                  </a:lnTo>
                  <a:lnTo>
                    <a:pt x="234340" y="1895703"/>
                  </a:lnTo>
                  <a:close/>
                </a:path>
                <a:path w="824865" h="1962150">
                  <a:moveTo>
                    <a:pt x="234937" y="1896592"/>
                  </a:moveTo>
                  <a:lnTo>
                    <a:pt x="234327" y="1896160"/>
                  </a:lnTo>
                  <a:lnTo>
                    <a:pt x="233832" y="1897380"/>
                  </a:lnTo>
                  <a:lnTo>
                    <a:pt x="234937" y="1896592"/>
                  </a:lnTo>
                  <a:close/>
                </a:path>
                <a:path w="824865" h="1962150">
                  <a:moveTo>
                    <a:pt x="236131" y="1897430"/>
                  </a:moveTo>
                  <a:lnTo>
                    <a:pt x="235546" y="1896160"/>
                  </a:lnTo>
                  <a:lnTo>
                    <a:pt x="234937" y="1896592"/>
                  </a:lnTo>
                  <a:lnTo>
                    <a:pt x="236131" y="1897430"/>
                  </a:lnTo>
                  <a:close/>
                </a:path>
                <a:path w="824865" h="1962150">
                  <a:moveTo>
                    <a:pt x="236626" y="1894890"/>
                  </a:moveTo>
                  <a:lnTo>
                    <a:pt x="234975" y="1892706"/>
                  </a:lnTo>
                  <a:lnTo>
                    <a:pt x="235305" y="1892350"/>
                  </a:lnTo>
                  <a:lnTo>
                    <a:pt x="233514" y="1891233"/>
                  </a:lnTo>
                  <a:lnTo>
                    <a:pt x="234137" y="1893620"/>
                  </a:lnTo>
                  <a:lnTo>
                    <a:pt x="234619" y="1893087"/>
                  </a:lnTo>
                  <a:lnTo>
                    <a:pt x="234340" y="1895703"/>
                  </a:lnTo>
                  <a:lnTo>
                    <a:pt x="236626" y="1894890"/>
                  </a:lnTo>
                  <a:close/>
                </a:path>
                <a:path w="824865" h="1962150">
                  <a:moveTo>
                    <a:pt x="253746" y="1945233"/>
                  </a:moveTo>
                  <a:lnTo>
                    <a:pt x="253707" y="1944573"/>
                  </a:lnTo>
                  <a:lnTo>
                    <a:pt x="253530" y="1943684"/>
                  </a:lnTo>
                  <a:lnTo>
                    <a:pt x="252704" y="1943468"/>
                  </a:lnTo>
                  <a:lnTo>
                    <a:pt x="252044" y="1946351"/>
                  </a:lnTo>
                  <a:lnTo>
                    <a:pt x="251561" y="1947595"/>
                  </a:lnTo>
                  <a:lnTo>
                    <a:pt x="252196" y="1946440"/>
                  </a:lnTo>
                  <a:lnTo>
                    <a:pt x="252895" y="1945944"/>
                  </a:lnTo>
                  <a:lnTo>
                    <a:pt x="253657" y="1945805"/>
                  </a:lnTo>
                  <a:lnTo>
                    <a:pt x="253746" y="1945233"/>
                  </a:lnTo>
                  <a:close/>
                </a:path>
                <a:path w="824865" h="1962150">
                  <a:moveTo>
                    <a:pt x="257606" y="1899780"/>
                  </a:moveTo>
                  <a:lnTo>
                    <a:pt x="255447" y="1900262"/>
                  </a:lnTo>
                  <a:lnTo>
                    <a:pt x="256286" y="1900694"/>
                  </a:lnTo>
                  <a:lnTo>
                    <a:pt x="256717" y="1900466"/>
                  </a:lnTo>
                  <a:lnTo>
                    <a:pt x="257162" y="1900148"/>
                  </a:lnTo>
                  <a:lnTo>
                    <a:pt x="257606" y="1899780"/>
                  </a:lnTo>
                  <a:close/>
                </a:path>
                <a:path w="824865" h="1962150">
                  <a:moveTo>
                    <a:pt x="265963" y="1906320"/>
                  </a:moveTo>
                  <a:lnTo>
                    <a:pt x="265569" y="1906320"/>
                  </a:lnTo>
                  <a:lnTo>
                    <a:pt x="265772" y="1906511"/>
                  </a:lnTo>
                  <a:lnTo>
                    <a:pt x="265963" y="1906320"/>
                  </a:lnTo>
                  <a:close/>
                </a:path>
                <a:path w="824865" h="1962150">
                  <a:moveTo>
                    <a:pt x="270230" y="1920113"/>
                  </a:moveTo>
                  <a:lnTo>
                    <a:pt x="267335" y="1916480"/>
                  </a:lnTo>
                  <a:lnTo>
                    <a:pt x="266319" y="1919020"/>
                  </a:lnTo>
                  <a:lnTo>
                    <a:pt x="269989" y="1920290"/>
                  </a:lnTo>
                  <a:lnTo>
                    <a:pt x="270230" y="1920113"/>
                  </a:lnTo>
                  <a:close/>
                </a:path>
                <a:path w="824865" h="1962150">
                  <a:moveTo>
                    <a:pt x="270357" y="1920024"/>
                  </a:moveTo>
                  <a:lnTo>
                    <a:pt x="270230" y="1920113"/>
                  </a:lnTo>
                  <a:lnTo>
                    <a:pt x="270357" y="1920290"/>
                  </a:lnTo>
                  <a:lnTo>
                    <a:pt x="270357" y="1920024"/>
                  </a:lnTo>
                  <a:close/>
                </a:path>
                <a:path w="824865" h="1962150">
                  <a:moveTo>
                    <a:pt x="276834" y="344563"/>
                  </a:moveTo>
                  <a:lnTo>
                    <a:pt x="275831" y="347357"/>
                  </a:lnTo>
                  <a:lnTo>
                    <a:pt x="276783" y="346443"/>
                  </a:lnTo>
                  <a:lnTo>
                    <a:pt x="276834" y="344563"/>
                  </a:lnTo>
                  <a:close/>
                </a:path>
                <a:path w="824865" h="1962150">
                  <a:moveTo>
                    <a:pt x="291960" y="1915236"/>
                  </a:moveTo>
                  <a:lnTo>
                    <a:pt x="291934" y="1914334"/>
                  </a:lnTo>
                  <a:lnTo>
                    <a:pt x="291122" y="1913953"/>
                  </a:lnTo>
                  <a:lnTo>
                    <a:pt x="289941" y="1916671"/>
                  </a:lnTo>
                  <a:lnTo>
                    <a:pt x="289217" y="1917788"/>
                  </a:lnTo>
                  <a:lnTo>
                    <a:pt x="290080" y="1916785"/>
                  </a:lnTo>
                  <a:lnTo>
                    <a:pt x="290880" y="1916430"/>
                  </a:lnTo>
                  <a:lnTo>
                    <a:pt x="291706" y="1916442"/>
                  </a:lnTo>
                  <a:lnTo>
                    <a:pt x="291884" y="1915909"/>
                  </a:lnTo>
                  <a:lnTo>
                    <a:pt x="291960" y="1915236"/>
                  </a:lnTo>
                  <a:close/>
                </a:path>
                <a:path w="824865" h="1962150">
                  <a:moveTo>
                    <a:pt x="296075" y="1931073"/>
                  </a:moveTo>
                  <a:lnTo>
                    <a:pt x="295389" y="1932165"/>
                  </a:lnTo>
                  <a:lnTo>
                    <a:pt x="295757" y="1931733"/>
                  </a:lnTo>
                  <a:lnTo>
                    <a:pt x="295935" y="1931390"/>
                  </a:lnTo>
                  <a:lnTo>
                    <a:pt x="296075" y="1931073"/>
                  </a:lnTo>
                  <a:close/>
                </a:path>
                <a:path w="824865" h="1962150">
                  <a:moveTo>
                    <a:pt x="300520" y="1917966"/>
                  </a:moveTo>
                  <a:lnTo>
                    <a:pt x="297624" y="1915909"/>
                  </a:lnTo>
                  <a:lnTo>
                    <a:pt x="297980" y="1915337"/>
                  </a:lnTo>
                  <a:lnTo>
                    <a:pt x="295122" y="1915820"/>
                  </a:lnTo>
                  <a:lnTo>
                    <a:pt x="297218" y="1917509"/>
                  </a:lnTo>
                  <a:lnTo>
                    <a:pt x="300520" y="1917966"/>
                  </a:lnTo>
                  <a:close/>
                </a:path>
                <a:path w="824865" h="1962150">
                  <a:moveTo>
                    <a:pt x="310095" y="1924100"/>
                  </a:moveTo>
                  <a:lnTo>
                    <a:pt x="308825" y="1925675"/>
                  </a:lnTo>
                  <a:lnTo>
                    <a:pt x="308838" y="1926640"/>
                  </a:lnTo>
                  <a:lnTo>
                    <a:pt x="310019" y="1926640"/>
                  </a:lnTo>
                  <a:lnTo>
                    <a:pt x="310095" y="1924100"/>
                  </a:lnTo>
                  <a:close/>
                </a:path>
                <a:path w="824865" h="1962150">
                  <a:moveTo>
                    <a:pt x="311886" y="1936800"/>
                  </a:moveTo>
                  <a:lnTo>
                    <a:pt x="310083" y="1936800"/>
                  </a:lnTo>
                  <a:lnTo>
                    <a:pt x="311531" y="1937562"/>
                  </a:lnTo>
                  <a:lnTo>
                    <a:pt x="311886" y="1936800"/>
                  </a:lnTo>
                  <a:close/>
                </a:path>
                <a:path w="824865" h="1962150">
                  <a:moveTo>
                    <a:pt x="313728" y="1926640"/>
                  </a:moveTo>
                  <a:lnTo>
                    <a:pt x="310019" y="1926640"/>
                  </a:lnTo>
                  <a:lnTo>
                    <a:pt x="309994" y="1927606"/>
                  </a:lnTo>
                  <a:lnTo>
                    <a:pt x="313728" y="1926640"/>
                  </a:lnTo>
                  <a:close/>
                </a:path>
                <a:path w="824865" h="1962150">
                  <a:moveTo>
                    <a:pt x="314909" y="1939340"/>
                  </a:moveTo>
                  <a:lnTo>
                    <a:pt x="311531" y="1937562"/>
                  </a:lnTo>
                  <a:lnTo>
                    <a:pt x="310692" y="1939340"/>
                  </a:lnTo>
                  <a:lnTo>
                    <a:pt x="314909" y="1939340"/>
                  </a:lnTo>
                  <a:close/>
                </a:path>
                <a:path w="824865" h="1962150">
                  <a:moveTo>
                    <a:pt x="322224" y="1922678"/>
                  </a:moveTo>
                  <a:lnTo>
                    <a:pt x="319303" y="1921103"/>
                  </a:lnTo>
                  <a:lnTo>
                    <a:pt x="319163" y="1922081"/>
                  </a:lnTo>
                  <a:lnTo>
                    <a:pt x="318858" y="1923580"/>
                  </a:lnTo>
                  <a:lnTo>
                    <a:pt x="315455" y="1923618"/>
                  </a:lnTo>
                  <a:lnTo>
                    <a:pt x="321424" y="1925510"/>
                  </a:lnTo>
                  <a:lnTo>
                    <a:pt x="320535" y="1924215"/>
                  </a:lnTo>
                  <a:lnTo>
                    <a:pt x="319417" y="1922462"/>
                  </a:lnTo>
                  <a:lnTo>
                    <a:pt x="322224" y="1922678"/>
                  </a:lnTo>
                  <a:close/>
                </a:path>
                <a:path w="824865" h="1962150">
                  <a:moveTo>
                    <a:pt x="324319" y="1927910"/>
                  </a:moveTo>
                  <a:lnTo>
                    <a:pt x="323799" y="1928075"/>
                  </a:lnTo>
                  <a:lnTo>
                    <a:pt x="324053" y="1928202"/>
                  </a:lnTo>
                  <a:lnTo>
                    <a:pt x="324319" y="1927910"/>
                  </a:lnTo>
                  <a:close/>
                </a:path>
                <a:path w="824865" h="1962150">
                  <a:moveTo>
                    <a:pt x="324383" y="1960537"/>
                  </a:moveTo>
                  <a:lnTo>
                    <a:pt x="323862" y="1960740"/>
                  </a:lnTo>
                  <a:lnTo>
                    <a:pt x="323367" y="1960905"/>
                  </a:lnTo>
                  <a:lnTo>
                    <a:pt x="322846" y="1961045"/>
                  </a:lnTo>
                  <a:lnTo>
                    <a:pt x="322795" y="1961591"/>
                  </a:lnTo>
                  <a:lnTo>
                    <a:pt x="323430" y="1961375"/>
                  </a:lnTo>
                  <a:lnTo>
                    <a:pt x="323926" y="1960994"/>
                  </a:lnTo>
                  <a:lnTo>
                    <a:pt x="324383" y="1960537"/>
                  </a:lnTo>
                  <a:close/>
                </a:path>
                <a:path w="824865" h="1962150">
                  <a:moveTo>
                    <a:pt x="338785" y="1927910"/>
                  </a:moveTo>
                  <a:lnTo>
                    <a:pt x="338251" y="1927910"/>
                  </a:lnTo>
                  <a:lnTo>
                    <a:pt x="338785" y="1927910"/>
                  </a:lnTo>
                  <a:close/>
                </a:path>
                <a:path w="824865" h="1962150">
                  <a:moveTo>
                    <a:pt x="350596" y="1929180"/>
                  </a:moveTo>
                  <a:lnTo>
                    <a:pt x="348488" y="1927910"/>
                  </a:lnTo>
                  <a:lnTo>
                    <a:pt x="348703" y="1928380"/>
                  </a:lnTo>
                  <a:lnTo>
                    <a:pt x="350596" y="1929180"/>
                  </a:lnTo>
                  <a:close/>
                </a:path>
                <a:path w="824865" h="1962150">
                  <a:moveTo>
                    <a:pt x="351231" y="1942757"/>
                  </a:moveTo>
                  <a:lnTo>
                    <a:pt x="347205" y="1938845"/>
                  </a:lnTo>
                  <a:lnTo>
                    <a:pt x="345363" y="1940572"/>
                  </a:lnTo>
                  <a:lnTo>
                    <a:pt x="347218" y="1940890"/>
                  </a:lnTo>
                  <a:lnTo>
                    <a:pt x="349999" y="1943023"/>
                  </a:lnTo>
                  <a:lnTo>
                    <a:pt x="351231" y="1942757"/>
                  </a:lnTo>
                  <a:close/>
                </a:path>
                <a:path w="824865" h="1962150">
                  <a:moveTo>
                    <a:pt x="352120" y="1942566"/>
                  </a:moveTo>
                  <a:lnTo>
                    <a:pt x="351231" y="1942757"/>
                  </a:lnTo>
                  <a:lnTo>
                    <a:pt x="351624" y="1943150"/>
                  </a:lnTo>
                  <a:lnTo>
                    <a:pt x="352120" y="1942566"/>
                  </a:lnTo>
                  <a:close/>
                </a:path>
                <a:path w="824865" h="1962150">
                  <a:moveTo>
                    <a:pt x="352488" y="1930450"/>
                  </a:moveTo>
                  <a:lnTo>
                    <a:pt x="352348" y="1930450"/>
                  </a:lnTo>
                  <a:lnTo>
                    <a:pt x="352488" y="1930450"/>
                  </a:lnTo>
                  <a:close/>
                </a:path>
                <a:path w="824865" h="1962150">
                  <a:moveTo>
                    <a:pt x="352907" y="1941614"/>
                  </a:moveTo>
                  <a:lnTo>
                    <a:pt x="352120" y="1942566"/>
                  </a:lnTo>
                  <a:lnTo>
                    <a:pt x="352653" y="1942452"/>
                  </a:lnTo>
                  <a:lnTo>
                    <a:pt x="352907" y="1941614"/>
                  </a:lnTo>
                  <a:close/>
                </a:path>
                <a:path w="824865" h="1962150">
                  <a:moveTo>
                    <a:pt x="353225" y="1940560"/>
                  </a:moveTo>
                  <a:lnTo>
                    <a:pt x="352907" y="1941614"/>
                  </a:lnTo>
                  <a:lnTo>
                    <a:pt x="353085" y="1941385"/>
                  </a:lnTo>
                  <a:lnTo>
                    <a:pt x="353199" y="1941055"/>
                  </a:lnTo>
                  <a:lnTo>
                    <a:pt x="353225" y="1940560"/>
                  </a:lnTo>
                  <a:close/>
                </a:path>
                <a:path w="824865" h="1962150">
                  <a:moveTo>
                    <a:pt x="356133" y="1950948"/>
                  </a:moveTo>
                  <a:lnTo>
                    <a:pt x="353148" y="1948815"/>
                  </a:lnTo>
                  <a:lnTo>
                    <a:pt x="350139" y="1949297"/>
                  </a:lnTo>
                  <a:lnTo>
                    <a:pt x="347332" y="1952104"/>
                  </a:lnTo>
                  <a:lnTo>
                    <a:pt x="346506" y="1951494"/>
                  </a:lnTo>
                  <a:lnTo>
                    <a:pt x="347014" y="1950466"/>
                  </a:lnTo>
                  <a:lnTo>
                    <a:pt x="347052" y="1949805"/>
                  </a:lnTo>
                  <a:lnTo>
                    <a:pt x="345198" y="1951901"/>
                  </a:lnTo>
                  <a:lnTo>
                    <a:pt x="343141" y="1955279"/>
                  </a:lnTo>
                  <a:lnTo>
                    <a:pt x="345097" y="1958149"/>
                  </a:lnTo>
                  <a:lnTo>
                    <a:pt x="346735" y="1954441"/>
                  </a:lnTo>
                  <a:lnTo>
                    <a:pt x="347510" y="1955698"/>
                  </a:lnTo>
                  <a:lnTo>
                    <a:pt x="349123" y="1951342"/>
                  </a:lnTo>
                  <a:lnTo>
                    <a:pt x="350901" y="1950580"/>
                  </a:lnTo>
                  <a:lnTo>
                    <a:pt x="352577" y="1951799"/>
                  </a:lnTo>
                  <a:lnTo>
                    <a:pt x="352513" y="1953107"/>
                  </a:lnTo>
                  <a:lnTo>
                    <a:pt x="352996" y="1952117"/>
                  </a:lnTo>
                  <a:lnTo>
                    <a:pt x="355561" y="1953285"/>
                  </a:lnTo>
                  <a:lnTo>
                    <a:pt x="356133" y="1950948"/>
                  </a:lnTo>
                  <a:close/>
                </a:path>
                <a:path w="824865" h="1962150">
                  <a:moveTo>
                    <a:pt x="360591" y="1941233"/>
                  </a:moveTo>
                  <a:lnTo>
                    <a:pt x="360019" y="1941283"/>
                  </a:lnTo>
                  <a:lnTo>
                    <a:pt x="359448" y="1941322"/>
                  </a:lnTo>
                  <a:lnTo>
                    <a:pt x="358863" y="1941322"/>
                  </a:lnTo>
                  <a:lnTo>
                    <a:pt x="359651" y="1941385"/>
                  </a:lnTo>
                  <a:lnTo>
                    <a:pt x="360184" y="1941360"/>
                  </a:lnTo>
                  <a:lnTo>
                    <a:pt x="360591" y="1941233"/>
                  </a:lnTo>
                  <a:close/>
                </a:path>
                <a:path w="824865" h="1962150">
                  <a:moveTo>
                    <a:pt x="361327" y="1952599"/>
                  </a:moveTo>
                  <a:lnTo>
                    <a:pt x="360514" y="1950694"/>
                  </a:lnTo>
                  <a:lnTo>
                    <a:pt x="358724" y="1951456"/>
                  </a:lnTo>
                  <a:lnTo>
                    <a:pt x="358140" y="1955114"/>
                  </a:lnTo>
                  <a:lnTo>
                    <a:pt x="360870" y="1953615"/>
                  </a:lnTo>
                  <a:lnTo>
                    <a:pt x="361327" y="1952599"/>
                  </a:lnTo>
                  <a:close/>
                </a:path>
                <a:path w="824865" h="1962150">
                  <a:moveTo>
                    <a:pt x="361886" y="1940179"/>
                  </a:moveTo>
                  <a:lnTo>
                    <a:pt x="361632" y="1939925"/>
                  </a:lnTo>
                  <a:lnTo>
                    <a:pt x="361429" y="1940674"/>
                  </a:lnTo>
                  <a:lnTo>
                    <a:pt x="361137" y="1941055"/>
                  </a:lnTo>
                  <a:lnTo>
                    <a:pt x="360591" y="1941233"/>
                  </a:lnTo>
                  <a:lnTo>
                    <a:pt x="361784" y="1941029"/>
                  </a:lnTo>
                  <a:lnTo>
                    <a:pt x="361873" y="1940585"/>
                  </a:lnTo>
                  <a:lnTo>
                    <a:pt x="361886" y="1940179"/>
                  </a:lnTo>
                  <a:close/>
                </a:path>
                <a:path w="824865" h="1962150">
                  <a:moveTo>
                    <a:pt x="363435" y="1939340"/>
                  </a:moveTo>
                  <a:lnTo>
                    <a:pt x="362712" y="1936800"/>
                  </a:lnTo>
                  <a:lnTo>
                    <a:pt x="361124" y="1936800"/>
                  </a:lnTo>
                  <a:lnTo>
                    <a:pt x="363118" y="1932990"/>
                  </a:lnTo>
                  <a:lnTo>
                    <a:pt x="357987" y="1936800"/>
                  </a:lnTo>
                  <a:lnTo>
                    <a:pt x="356857" y="1935530"/>
                  </a:lnTo>
                  <a:lnTo>
                    <a:pt x="356120" y="1932990"/>
                  </a:lnTo>
                  <a:lnTo>
                    <a:pt x="358597" y="1931720"/>
                  </a:lnTo>
                  <a:lnTo>
                    <a:pt x="355015" y="1930450"/>
                  </a:lnTo>
                  <a:lnTo>
                    <a:pt x="355396" y="1932990"/>
                  </a:lnTo>
                  <a:lnTo>
                    <a:pt x="353872" y="1931720"/>
                  </a:lnTo>
                  <a:lnTo>
                    <a:pt x="352386" y="1930476"/>
                  </a:lnTo>
                  <a:lnTo>
                    <a:pt x="348957" y="1931720"/>
                  </a:lnTo>
                  <a:lnTo>
                    <a:pt x="349669" y="1930450"/>
                  </a:lnTo>
                  <a:lnTo>
                    <a:pt x="348703" y="1928380"/>
                  </a:lnTo>
                  <a:lnTo>
                    <a:pt x="344538" y="1926640"/>
                  </a:lnTo>
                  <a:lnTo>
                    <a:pt x="340334" y="1931720"/>
                  </a:lnTo>
                  <a:lnTo>
                    <a:pt x="338289" y="1927974"/>
                  </a:lnTo>
                  <a:lnTo>
                    <a:pt x="330022" y="1929180"/>
                  </a:lnTo>
                  <a:lnTo>
                    <a:pt x="337705" y="1931720"/>
                  </a:lnTo>
                  <a:lnTo>
                    <a:pt x="330682" y="1934260"/>
                  </a:lnTo>
                  <a:lnTo>
                    <a:pt x="330212" y="1932990"/>
                  </a:lnTo>
                  <a:lnTo>
                    <a:pt x="329247" y="1930450"/>
                  </a:lnTo>
                  <a:lnTo>
                    <a:pt x="328777" y="1929180"/>
                  </a:lnTo>
                  <a:lnTo>
                    <a:pt x="327329" y="1925370"/>
                  </a:lnTo>
                  <a:lnTo>
                    <a:pt x="326034" y="1929180"/>
                  </a:lnTo>
                  <a:lnTo>
                    <a:pt x="324053" y="1928202"/>
                  </a:lnTo>
                  <a:lnTo>
                    <a:pt x="322084" y="1930450"/>
                  </a:lnTo>
                  <a:lnTo>
                    <a:pt x="320713" y="1929066"/>
                  </a:lnTo>
                  <a:lnTo>
                    <a:pt x="323799" y="1928075"/>
                  </a:lnTo>
                  <a:lnTo>
                    <a:pt x="323456" y="1927910"/>
                  </a:lnTo>
                  <a:lnTo>
                    <a:pt x="323977" y="1926640"/>
                  </a:lnTo>
                  <a:lnTo>
                    <a:pt x="320624" y="1928977"/>
                  </a:lnTo>
                  <a:lnTo>
                    <a:pt x="318312" y="1926640"/>
                  </a:lnTo>
                  <a:lnTo>
                    <a:pt x="309943" y="1929180"/>
                  </a:lnTo>
                  <a:lnTo>
                    <a:pt x="309981" y="1927910"/>
                  </a:lnTo>
                  <a:lnTo>
                    <a:pt x="309994" y="1927606"/>
                  </a:lnTo>
                  <a:lnTo>
                    <a:pt x="308851" y="1927910"/>
                  </a:lnTo>
                  <a:lnTo>
                    <a:pt x="308825" y="1925675"/>
                  </a:lnTo>
                  <a:lnTo>
                    <a:pt x="308787" y="1921560"/>
                  </a:lnTo>
                  <a:lnTo>
                    <a:pt x="303415" y="1926640"/>
                  </a:lnTo>
                  <a:lnTo>
                    <a:pt x="300151" y="1924100"/>
                  </a:lnTo>
                  <a:lnTo>
                    <a:pt x="302056" y="1921560"/>
                  </a:lnTo>
                  <a:lnTo>
                    <a:pt x="305269" y="1924100"/>
                  </a:lnTo>
                  <a:lnTo>
                    <a:pt x="303161" y="1921560"/>
                  </a:lnTo>
                  <a:lnTo>
                    <a:pt x="302094" y="1920290"/>
                  </a:lnTo>
                  <a:lnTo>
                    <a:pt x="298526" y="1924100"/>
                  </a:lnTo>
                  <a:lnTo>
                    <a:pt x="297141" y="1921560"/>
                  </a:lnTo>
                  <a:lnTo>
                    <a:pt x="295059" y="1917750"/>
                  </a:lnTo>
                  <a:lnTo>
                    <a:pt x="291706" y="1916480"/>
                  </a:lnTo>
                  <a:lnTo>
                    <a:pt x="290423" y="1920290"/>
                  </a:lnTo>
                  <a:lnTo>
                    <a:pt x="284314" y="1916480"/>
                  </a:lnTo>
                  <a:lnTo>
                    <a:pt x="278714" y="1915210"/>
                  </a:lnTo>
                  <a:lnTo>
                    <a:pt x="279488" y="1915210"/>
                  </a:lnTo>
                  <a:lnTo>
                    <a:pt x="269608" y="1910130"/>
                  </a:lnTo>
                  <a:lnTo>
                    <a:pt x="265772" y="1906511"/>
                  </a:lnTo>
                  <a:lnTo>
                    <a:pt x="263537" y="1908860"/>
                  </a:lnTo>
                  <a:lnTo>
                    <a:pt x="258851" y="1906320"/>
                  </a:lnTo>
                  <a:lnTo>
                    <a:pt x="255054" y="1905050"/>
                  </a:lnTo>
                  <a:lnTo>
                    <a:pt x="256209" y="1903780"/>
                  </a:lnTo>
                  <a:lnTo>
                    <a:pt x="257200" y="1902510"/>
                  </a:lnTo>
                  <a:lnTo>
                    <a:pt x="258419" y="1902510"/>
                  </a:lnTo>
                  <a:lnTo>
                    <a:pt x="257365" y="1901240"/>
                  </a:lnTo>
                  <a:lnTo>
                    <a:pt x="256286" y="1901240"/>
                  </a:lnTo>
                  <a:lnTo>
                    <a:pt x="254990" y="1902510"/>
                  </a:lnTo>
                  <a:lnTo>
                    <a:pt x="253695" y="1902510"/>
                  </a:lnTo>
                  <a:lnTo>
                    <a:pt x="251383" y="1901240"/>
                  </a:lnTo>
                  <a:lnTo>
                    <a:pt x="253504" y="1898700"/>
                  </a:lnTo>
                  <a:lnTo>
                    <a:pt x="249186" y="1897430"/>
                  </a:lnTo>
                  <a:lnTo>
                    <a:pt x="243243" y="1897430"/>
                  </a:lnTo>
                  <a:lnTo>
                    <a:pt x="238874" y="1892350"/>
                  </a:lnTo>
                  <a:lnTo>
                    <a:pt x="237185" y="1894890"/>
                  </a:lnTo>
                  <a:lnTo>
                    <a:pt x="239509" y="1902510"/>
                  </a:lnTo>
                  <a:lnTo>
                    <a:pt x="232752" y="1899970"/>
                  </a:lnTo>
                  <a:lnTo>
                    <a:pt x="233807" y="1897430"/>
                  </a:lnTo>
                  <a:lnTo>
                    <a:pt x="233070" y="1896160"/>
                  </a:lnTo>
                  <a:lnTo>
                    <a:pt x="233870" y="1895868"/>
                  </a:lnTo>
                  <a:lnTo>
                    <a:pt x="232422" y="1894890"/>
                  </a:lnTo>
                  <a:lnTo>
                    <a:pt x="233527" y="1892350"/>
                  </a:lnTo>
                  <a:lnTo>
                    <a:pt x="231724" y="1892350"/>
                  </a:lnTo>
                  <a:lnTo>
                    <a:pt x="232867" y="1891080"/>
                  </a:lnTo>
                  <a:lnTo>
                    <a:pt x="233260" y="1891080"/>
                  </a:lnTo>
                  <a:lnTo>
                    <a:pt x="232270" y="1889810"/>
                  </a:lnTo>
                  <a:lnTo>
                    <a:pt x="231279" y="1888540"/>
                  </a:lnTo>
                  <a:lnTo>
                    <a:pt x="231292" y="1886000"/>
                  </a:lnTo>
                  <a:lnTo>
                    <a:pt x="230860" y="1887270"/>
                  </a:lnTo>
                  <a:lnTo>
                    <a:pt x="229806" y="1888540"/>
                  </a:lnTo>
                  <a:lnTo>
                    <a:pt x="228092" y="1888540"/>
                  </a:lnTo>
                  <a:lnTo>
                    <a:pt x="223964" y="1886000"/>
                  </a:lnTo>
                  <a:lnTo>
                    <a:pt x="228066" y="1884730"/>
                  </a:lnTo>
                  <a:lnTo>
                    <a:pt x="227190" y="1883460"/>
                  </a:lnTo>
                  <a:lnTo>
                    <a:pt x="226314" y="1882190"/>
                  </a:lnTo>
                  <a:lnTo>
                    <a:pt x="224548" y="1883460"/>
                  </a:lnTo>
                  <a:lnTo>
                    <a:pt x="222821" y="1880920"/>
                  </a:lnTo>
                  <a:lnTo>
                    <a:pt x="221005" y="1883460"/>
                  </a:lnTo>
                  <a:lnTo>
                    <a:pt x="219837" y="1882190"/>
                  </a:lnTo>
                  <a:lnTo>
                    <a:pt x="220433" y="1880920"/>
                  </a:lnTo>
                  <a:lnTo>
                    <a:pt x="220484" y="1879650"/>
                  </a:lnTo>
                  <a:lnTo>
                    <a:pt x="217703" y="1879650"/>
                  </a:lnTo>
                  <a:lnTo>
                    <a:pt x="216344" y="1878380"/>
                  </a:lnTo>
                  <a:lnTo>
                    <a:pt x="210896" y="1873300"/>
                  </a:lnTo>
                  <a:lnTo>
                    <a:pt x="211162" y="1876806"/>
                  </a:lnTo>
                  <a:lnTo>
                    <a:pt x="211061" y="1876653"/>
                  </a:lnTo>
                  <a:lnTo>
                    <a:pt x="211175" y="1876996"/>
                  </a:lnTo>
                  <a:lnTo>
                    <a:pt x="211582" y="1878380"/>
                  </a:lnTo>
                  <a:lnTo>
                    <a:pt x="211175" y="1878380"/>
                  </a:lnTo>
                  <a:lnTo>
                    <a:pt x="202590" y="1875840"/>
                  </a:lnTo>
                  <a:lnTo>
                    <a:pt x="199707" y="1868220"/>
                  </a:lnTo>
                  <a:lnTo>
                    <a:pt x="199224" y="1866950"/>
                  </a:lnTo>
                  <a:lnTo>
                    <a:pt x="198742" y="1865680"/>
                  </a:lnTo>
                  <a:lnTo>
                    <a:pt x="191884" y="1861870"/>
                  </a:lnTo>
                  <a:lnTo>
                    <a:pt x="192582" y="1860600"/>
                  </a:lnTo>
                  <a:lnTo>
                    <a:pt x="188201" y="1858060"/>
                  </a:lnTo>
                  <a:lnTo>
                    <a:pt x="186829" y="1856790"/>
                  </a:lnTo>
                  <a:lnTo>
                    <a:pt x="184086" y="1854250"/>
                  </a:lnTo>
                  <a:lnTo>
                    <a:pt x="180136" y="1852980"/>
                  </a:lnTo>
                  <a:lnTo>
                    <a:pt x="179120" y="1851710"/>
                  </a:lnTo>
                  <a:lnTo>
                    <a:pt x="179082" y="1849170"/>
                  </a:lnTo>
                  <a:lnTo>
                    <a:pt x="180390" y="1849170"/>
                  </a:lnTo>
                  <a:lnTo>
                    <a:pt x="177253" y="1846630"/>
                  </a:lnTo>
                  <a:lnTo>
                    <a:pt x="176009" y="1846630"/>
                  </a:lnTo>
                  <a:lnTo>
                    <a:pt x="173609" y="1841550"/>
                  </a:lnTo>
                  <a:lnTo>
                    <a:pt x="176834" y="1843671"/>
                  </a:lnTo>
                  <a:lnTo>
                    <a:pt x="177190" y="1844090"/>
                  </a:lnTo>
                  <a:lnTo>
                    <a:pt x="176961" y="1843760"/>
                  </a:lnTo>
                  <a:lnTo>
                    <a:pt x="177457" y="1844090"/>
                  </a:lnTo>
                  <a:lnTo>
                    <a:pt x="176403" y="1842960"/>
                  </a:lnTo>
                  <a:lnTo>
                    <a:pt x="174498" y="1840280"/>
                  </a:lnTo>
                  <a:lnTo>
                    <a:pt x="175107" y="1837740"/>
                  </a:lnTo>
                  <a:lnTo>
                    <a:pt x="169519" y="1836470"/>
                  </a:lnTo>
                  <a:lnTo>
                    <a:pt x="172681" y="1835200"/>
                  </a:lnTo>
                  <a:lnTo>
                    <a:pt x="171653" y="1833930"/>
                  </a:lnTo>
                  <a:lnTo>
                    <a:pt x="169595" y="1831390"/>
                  </a:lnTo>
                  <a:lnTo>
                    <a:pt x="167513" y="1830120"/>
                  </a:lnTo>
                  <a:lnTo>
                    <a:pt x="168300" y="1833930"/>
                  </a:lnTo>
                  <a:lnTo>
                    <a:pt x="166255" y="1831390"/>
                  </a:lnTo>
                  <a:lnTo>
                    <a:pt x="165036" y="1830120"/>
                  </a:lnTo>
                  <a:lnTo>
                    <a:pt x="163753" y="1827580"/>
                  </a:lnTo>
                  <a:lnTo>
                    <a:pt x="167220" y="1826310"/>
                  </a:lnTo>
                  <a:lnTo>
                    <a:pt x="163385" y="1821230"/>
                  </a:lnTo>
                  <a:lnTo>
                    <a:pt x="157911" y="1817420"/>
                  </a:lnTo>
                  <a:lnTo>
                    <a:pt x="153200" y="1813610"/>
                  </a:lnTo>
                  <a:lnTo>
                    <a:pt x="152908" y="1812340"/>
                  </a:lnTo>
                  <a:lnTo>
                    <a:pt x="149821" y="1812340"/>
                  </a:lnTo>
                  <a:lnTo>
                    <a:pt x="147370" y="1808530"/>
                  </a:lnTo>
                  <a:lnTo>
                    <a:pt x="148932" y="1800910"/>
                  </a:lnTo>
                  <a:lnTo>
                    <a:pt x="148120" y="1799640"/>
                  </a:lnTo>
                  <a:lnTo>
                    <a:pt x="147662" y="1798370"/>
                  </a:lnTo>
                  <a:lnTo>
                    <a:pt x="146278" y="1794560"/>
                  </a:lnTo>
                  <a:lnTo>
                    <a:pt x="140550" y="1798370"/>
                  </a:lnTo>
                  <a:lnTo>
                    <a:pt x="139598" y="1795830"/>
                  </a:lnTo>
                  <a:lnTo>
                    <a:pt x="138188" y="1792020"/>
                  </a:lnTo>
                  <a:lnTo>
                    <a:pt x="137579" y="1793290"/>
                  </a:lnTo>
                  <a:lnTo>
                    <a:pt x="135229" y="1795830"/>
                  </a:lnTo>
                  <a:lnTo>
                    <a:pt x="131597" y="1792020"/>
                  </a:lnTo>
                  <a:lnTo>
                    <a:pt x="130898" y="1790750"/>
                  </a:lnTo>
                  <a:lnTo>
                    <a:pt x="129514" y="1788210"/>
                  </a:lnTo>
                  <a:lnTo>
                    <a:pt x="133019" y="1784400"/>
                  </a:lnTo>
                  <a:lnTo>
                    <a:pt x="135407" y="1786940"/>
                  </a:lnTo>
                  <a:lnTo>
                    <a:pt x="136080" y="1788210"/>
                  </a:lnTo>
                  <a:lnTo>
                    <a:pt x="135636" y="1788210"/>
                  </a:lnTo>
                  <a:lnTo>
                    <a:pt x="136804" y="1789480"/>
                  </a:lnTo>
                  <a:lnTo>
                    <a:pt x="138277" y="1790750"/>
                  </a:lnTo>
                  <a:lnTo>
                    <a:pt x="138455" y="1788210"/>
                  </a:lnTo>
                  <a:lnTo>
                    <a:pt x="137096" y="1788210"/>
                  </a:lnTo>
                  <a:lnTo>
                    <a:pt x="136969" y="1785670"/>
                  </a:lnTo>
                  <a:lnTo>
                    <a:pt x="136105" y="1784400"/>
                  </a:lnTo>
                  <a:lnTo>
                    <a:pt x="134340" y="1781784"/>
                  </a:lnTo>
                  <a:lnTo>
                    <a:pt x="134340" y="1783130"/>
                  </a:lnTo>
                  <a:lnTo>
                    <a:pt x="133565" y="1780590"/>
                  </a:lnTo>
                  <a:lnTo>
                    <a:pt x="134340" y="1783130"/>
                  </a:lnTo>
                  <a:lnTo>
                    <a:pt x="134340" y="1781784"/>
                  </a:lnTo>
                  <a:lnTo>
                    <a:pt x="133692" y="1780819"/>
                  </a:lnTo>
                  <a:lnTo>
                    <a:pt x="133477" y="1780044"/>
                  </a:lnTo>
                  <a:lnTo>
                    <a:pt x="132918" y="1778050"/>
                  </a:lnTo>
                  <a:lnTo>
                    <a:pt x="129806" y="1775510"/>
                  </a:lnTo>
                  <a:lnTo>
                    <a:pt x="128816" y="1772970"/>
                  </a:lnTo>
                  <a:lnTo>
                    <a:pt x="127838" y="1770430"/>
                  </a:lnTo>
                  <a:lnTo>
                    <a:pt x="127711" y="1770430"/>
                  </a:lnTo>
                  <a:lnTo>
                    <a:pt x="126885" y="1772970"/>
                  </a:lnTo>
                  <a:lnTo>
                    <a:pt x="126415" y="1771700"/>
                  </a:lnTo>
                  <a:lnTo>
                    <a:pt x="125590" y="1769160"/>
                  </a:lnTo>
                  <a:lnTo>
                    <a:pt x="123532" y="1762810"/>
                  </a:lnTo>
                  <a:lnTo>
                    <a:pt x="122491" y="1769160"/>
                  </a:lnTo>
                  <a:lnTo>
                    <a:pt x="119164" y="1764080"/>
                  </a:lnTo>
                  <a:lnTo>
                    <a:pt x="119227" y="1760270"/>
                  </a:lnTo>
                  <a:lnTo>
                    <a:pt x="123736" y="1762810"/>
                  </a:lnTo>
                  <a:lnTo>
                    <a:pt x="120904" y="1760270"/>
                  </a:lnTo>
                  <a:lnTo>
                    <a:pt x="119494" y="1759000"/>
                  </a:lnTo>
                  <a:lnTo>
                    <a:pt x="118935" y="1755190"/>
                  </a:lnTo>
                  <a:lnTo>
                    <a:pt x="122047" y="1756460"/>
                  </a:lnTo>
                  <a:lnTo>
                    <a:pt x="123634" y="1757730"/>
                  </a:lnTo>
                  <a:lnTo>
                    <a:pt x="120535" y="1755190"/>
                  </a:lnTo>
                  <a:lnTo>
                    <a:pt x="118986" y="1753920"/>
                  </a:lnTo>
                  <a:lnTo>
                    <a:pt x="119900" y="1750110"/>
                  </a:lnTo>
                  <a:lnTo>
                    <a:pt x="120510" y="1747570"/>
                  </a:lnTo>
                  <a:lnTo>
                    <a:pt x="119532" y="1745030"/>
                  </a:lnTo>
                  <a:lnTo>
                    <a:pt x="121691" y="1746300"/>
                  </a:lnTo>
                  <a:lnTo>
                    <a:pt x="120396" y="1745030"/>
                  </a:lnTo>
                  <a:lnTo>
                    <a:pt x="119189" y="1742490"/>
                  </a:lnTo>
                  <a:lnTo>
                    <a:pt x="117665" y="1745030"/>
                  </a:lnTo>
                  <a:lnTo>
                    <a:pt x="117297" y="1743760"/>
                  </a:lnTo>
                  <a:lnTo>
                    <a:pt x="116687" y="1742490"/>
                  </a:lnTo>
                  <a:lnTo>
                    <a:pt x="117640" y="1742490"/>
                  </a:lnTo>
                  <a:lnTo>
                    <a:pt x="115430" y="1741220"/>
                  </a:lnTo>
                  <a:lnTo>
                    <a:pt x="114452" y="1745030"/>
                  </a:lnTo>
                  <a:lnTo>
                    <a:pt x="112725" y="1743760"/>
                  </a:lnTo>
                  <a:lnTo>
                    <a:pt x="110998" y="1742490"/>
                  </a:lnTo>
                  <a:lnTo>
                    <a:pt x="111125" y="1740954"/>
                  </a:lnTo>
                  <a:lnTo>
                    <a:pt x="111201" y="1739950"/>
                  </a:lnTo>
                  <a:lnTo>
                    <a:pt x="111188" y="1741220"/>
                  </a:lnTo>
                  <a:lnTo>
                    <a:pt x="111506" y="1742490"/>
                  </a:lnTo>
                  <a:lnTo>
                    <a:pt x="112090" y="1734870"/>
                  </a:lnTo>
                  <a:lnTo>
                    <a:pt x="112191" y="1733600"/>
                  </a:lnTo>
                  <a:lnTo>
                    <a:pt x="112280" y="1732330"/>
                  </a:lnTo>
                  <a:lnTo>
                    <a:pt x="113766" y="1735505"/>
                  </a:lnTo>
                  <a:lnTo>
                    <a:pt x="113538" y="1733600"/>
                  </a:lnTo>
                  <a:lnTo>
                    <a:pt x="114249" y="1733600"/>
                  </a:lnTo>
                  <a:lnTo>
                    <a:pt x="114617" y="1734870"/>
                  </a:lnTo>
                  <a:lnTo>
                    <a:pt x="114604" y="1733600"/>
                  </a:lnTo>
                  <a:lnTo>
                    <a:pt x="114604" y="1732330"/>
                  </a:lnTo>
                  <a:lnTo>
                    <a:pt x="114566" y="1727250"/>
                  </a:lnTo>
                  <a:lnTo>
                    <a:pt x="110807" y="1732305"/>
                  </a:lnTo>
                  <a:lnTo>
                    <a:pt x="110807" y="1739709"/>
                  </a:lnTo>
                  <a:lnTo>
                    <a:pt x="106908" y="1737410"/>
                  </a:lnTo>
                  <a:lnTo>
                    <a:pt x="109588" y="1734870"/>
                  </a:lnTo>
                  <a:lnTo>
                    <a:pt x="110807" y="1739709"/>
                  </a:lnTo>
                  <a:lnTo>
                    <a:pt x="110807" y="1732305"/>
                  </a:lnTo>
                  <a:lnTo>
                    <a:pt x="109842" y="1733600"/>
                  </a:lnTo>
                  <a:lnTo>
                    <a:pt x="107188" y="1727250"/>
                  </a:lnTo>
                  <a:lnTo>
                    <a:pt x="109232" y="1727250"/>
                  </a:lnTo>
                  <a:lnTo>
                    <a:pt x="109410" y="1725980"/>
                  </a:lnTo>
                  <a:lnTo>
                    <a:pt x="106667" y="1725980"/>
                  </a:lnTo>
                  <a:lnTo>
                    <a:pt x="104343" y="1723440"/>
                  </a:lnTo>
                  <a:lnTo>
                    <a:pt x="104025" y="1719630"/>
                  </a:lnTo>
                  <a:lnTo>
                    <a:pt x="103924" y="1718360"/>
                  </a:lnTo>
                  <a:lnTo>
                    <a:pt x="101434" y="1719630"/>
                  </a:lnTo>
                  <a:lnTo>
                    <a:pt x="100672" y="1717090"/>
                  </a:lnTo>
                  <a:lnTo>
                    <a:pt x="101092" y="1719630"/>
                  </a:lnTo>
                  <a:lnTo>
                    <a:pt x="99009" y="1719630"/>
                  </a:lnTo>
                  <a:lnTo>
                    <a:pt x="98336" y="1717090"/>
                  </a:lnTo>
                  <a:lnTo>
                    <a:pt x="96672" y="1714550"/>
                  </a:lnTo>
                  <a:lnTo>
                    <a:pt x="94500" y="1713280"/>
                  </a:lnTo>
                  <a:lnTo>
                    <a:pt x="99098" y="1706930"/>
                  </a:lnTo>
                  <a:lnTo>
                    <a:pt x="96558" y="1704390"/>
                  </a:lnTo>
                  <a:lnTo>
                    <a:pt x="95275" y="1703120"/>
                  </a:lnTo>
                  <a:lnTo>
                    <a:pt x="95681" y="1700580"/>
                  </a:lnTo>
                  <a:lnTo>
                    <a:pt x="98488" y="1701850"/>
                  </a:lnTo>
                  <a:lnTo>
                    <a:pt x="98552" y="1700580"/>
                  </a:lnTo>
                  <a:lnTo>
                    <a:pt x="98615" y="1699310"/>
                  </a:lnTo>
                  <a:lnTo>
                    <a:pt x="95872" y="1696770"/>
                  </a:lnTo>
                  <a:lnTo>
                    <a:pt x="94653" y="1695640"/>
                  </a:lnTo>
                  <a:lnTo>
                    <a:pt x="95275" y="1696770"/>
                  </a:lnTo>
                  <a:lnTo>
                    <a:pt x="93484" y="1695119"/>
                  </a:lnTo>
                  <a:lnTo>
                    <a:pt x="93484" y="1699310"/>
                  </a:lnTo>
                  <a:lnTo>
                    <a:pt x="91046" y="1697164"/>
                  </a:lnTo>
                  <a:lnTo>
                    <a:pt x="89789" y="1699310"/>
                  </a:lnTo>
                  <a:lnTo>
                    <a:pt x="90830" y="1696961"/>
                  </a:lnTo>
                  <a:lnTo>
                    <a:pt x="90601" y="1696770"/>
                  </a:lnTo>
                  <a:lnTo>
                    <a:pt x="90919" y="1696770"/>
                  </a:lnTo>
                  <a:lnTo>
                    <a:pt x="91643" y="1695119"/>
                  </a:lnTo>
                  <a:lnTo>
                    <a:pt x="93306" y="1696770"/>
                  </a:lnTo>
                  <a:lnTo>
                    <a:pt x="93484" y="1699310"/>
                  </a:lnTo>
                  <a:lnTo>
                    <a:pt x="93484" y="1695119"/>
                  </a:lnTo>
                  <a:lnTo>
                    <a:pt x="89789" y="1691690"/>
                  </a:lnTo>
                  <a:lnTo>
                    <a:pt x="90525" y="1693684"/>
                  </a:lnTo>
                  <a:lnTo>
                    <a:pt x="85013" y="1691690"/>
                  </a:lnTo>
                  <a:lnTo>
                    <a:pt x="86017" y="1686610"/>
                  </a:lnTo>
                  <a:lnTo>
                    <a:pt x="91935" y="1685340"/>
                  </a:lnTo>
                  <a:lnTo>
                    <a:pt x="92417" y="1677720"/>
                  </a:lnTo>
                  <a:lnTo>
                    <a:pt x="88747" y="1676450"/>
                  </a:lnTo>
                  <a:lnTo>
                    <a:pt x="85077" y="1675180"/>
                  </a:lnTo>
                  <a:lnTo>
                    <a:pt x="84328" y="1668830"/>
                  </a:lnTo>
                  <a:lnTo>
                    <a:pt x="84035" y="1666290"/>
                  </a:lnTo>
                  <a:lnTo>
                    <a:pt x="83832" y="1668830"/>
                  </a:lnTo>
                  <a:lnTo>
                    <a:pt x="81127" y="1668830"/>
                  </a:lnTo>
                  <a:lnTo>
                    <a:pt x="81902" y="1663750"/>
                  </a:lnTo>
                  <a:lnTo>
                    <a:pt x="80111" y="1661210"/>
                  </a:lnTo>
                  <a:lnTo>
                    <a:pt x="82169" y="1661210"/>
                  </a:lnTo>
                  <a:lnTo>
                    <a:pt x="82410" y="1658670"/>
                  </a:lnTo>
                  <a:lnTo>
                    <a:pt x="83312" y="1657400"/>
                  </a:lnTo>
                  <a:lnTo>
                    <a:pt x="81876" y="1657400"/>
                  </a:lnTo>
                  <a:lnTo>
                    <a:pt x="81699" y="1651050"/>
                  </a:lnTo>
                  <a:lnTo>
                    <a:pt x="77495" y="1651050"/>
                  </a:lnTo>
                  <a:lnTo>
                    <a:pt x="79057" y="1647240"/>
                  </a:lnTo>
                  <a:lnTo>
                    <a:pt x="78524" y="1640890"/>
                  </a:lnTo>
                  <a:lnTo>
                    <a:pt x="78422" y="1639620"/>
                  </a:lnTo>
                  <a:lnTo>
                    <a:pt x="71462" y="1640890"/>
                  </a:lnTo>
                  <a:lnTo>
                    <a:pt x="70853" y="1635810"/>
                  </a:lnTo>
                  <a:lnTo>
                    <a:pt x="70548" y="1633270"/>
                  </a:lnTo>
                  <a:lnTo>
                    <a:pt x="73202" y="1634540"/>
                  </a:lnTo>
                  <a:lnTo>
                    <a:pt x="73558" y="1633270"/>
                  </a:lnTo>
                  <a:lnTo>
                    <a:pt x="73914" y="1632000"/>
                  </a:lnTo>
                  <a:lnTo>
                    <a:pt x="76517" y="1635810"/>
                  </a:lnTo>
                  <a:lnTo>
                    <a:pt x="76009" y="1633270"/>
                  </a:lnTo>
                  <a:lnTo>
                    <a:pt x="75907" y="1632000"/>
                  </a:lnTo>
                  <a:lnTo>
                    <a:pt x="74510" y="1632000"/>
                  </a:lnTo>
                  <a:lnTo>
                    <a:pt x="75463" y="1629460"/>
                  </a:lnTo>
                  <a:lnTo>
                    <a:pt x="73748" y="1628190"/>
                  </a:lnTo>
                  <a:lnTo>
                    <a:pt x="70345" y="1625650"/>
                  </a:lnTo>
                  <a:lnTo>
                    <a:pt x="71767" y="1623110"/>
                  </a:lnTo>
                  <a:lnTo>
                    <a:pt x="68478" y="1623110"/>
                  </a:lnTo>
                  <a:lnTo>
                    <a:pt x="68072" y="1620570"/>
                  </a:lnTo>
                  <a:lnTo>
                    <a:pt x="67640" y="1619300"/>
                  </a:lnTo>
                  <a:lnTo>
                    <a:pt x="66776" y="1616760"/>
                  </a:lnTo>
                  <a:lnTo>
                    <a:pt x="65074" y="1619300"/>
                  </a:lnTo>
                  <a:lnTo>
                    <a:pt x="66319" y="1612950"/>
                  </a:lnTo>
                  <a:lnTo>
                    <a:pt x="64795" y="1605330"/>
                  </a:lnTo>
                  <a:lnTo>
                    <a:pt x="63182" y="1598980"/>
                  </a:lnTo>
                  <a:lnTo>
                    <a:pt x="64109" y="1592630"/>
                  </a:lnTo>
                  <a:lnTo>
                    <a:pt x="62966" y="1588820"/>
                  </a:lnTo>
                  <a:lnTo>
                    <a:pt x="62585" y="1587550"/>
                  </a:lnTo>
                  <a:lnTo>
                    <a:pt x="60909" y="1582470"/>
                  </a:lnTo>
                  <a:lnTo>
                    <a:pt x="59994" y="1577390"/>
                  </a:lnTo>
                  <a:lnTo>
                    <a:pt x="60998" y="1577390"/>
                  </a:lnTo>
                  <a:lnTo>
                    <a:pt x="60947" y="1578660"/>
                  </a:lnTo>
                  <a:lnTo>
                    <a:pt x="61112" y="1577390"/>
                  </a:lnTo>
                  <a:lnTo>
                    <a:pt x="61277" y="1576120"/>
                  </a:lnTo>
                  <a:lnTo>
                    <a:pt x="61772" y="1572310"/>
                  </a:lnTo>
                  <a:lnTo>
                    <a:pt x="54444" y="1576120"/>
                  </a:lnTo>
                  <a:lnTo>
                    <a:pt x="54749" y="1573580"/>
                  </a:lnTo>
                  <a:lnTo>
                    <a:pt x="40805" y="1573580"/>
                  </a:lnTo>
                  <a:lnTo>
                    <a:pt x="38125" y="1573580"/>
                  </a:lnTo>
                  <a:lnTo>
                    <a:pt x="37211" y="1577390"/>
                  </a:lnTo>
                  <a:lnTo>
                    <a:pt x="42646" y="1581200"/>
                  </a:lnTo>
                  <a:lnTo>
                    <a:pt x="40411" y="1583436"/>
                  </a:lnTo>
                  <a:lnTo>
                    <a:pt x="40779" y="1583740"/>
                  </a:lnTo>
                  <a:lnTo>
                    <a:pt x="40563" y="1591360"/>
                  </a:lnTo>
                  <a:lnTo>
                    <a:pt x="43065" y="1588820"/>
                  </a:lnTo>
                  <a:lnTo>
                    <a:pt x="42595" y="1595170"/>
                  </a:lnTo>
                  <a:lnTo>
                    <a:pt x="46189" y="1600250"/>
                  </a:lnTo>
                  <a:lnTo>
                    <a:pt x="45643" y="1604060"/>
                  </a:lnTo>
                  <a:lnTo>
                    <a:pt x="49491" y="1606600"/>
                  </a:lnTo>
                  <a:lnTo>
                    <a:pt x="46342" y="1614220"/>
                  </a:lnTo>
                  <a:lnTo>
                    <a:pt x="49580" y="1624380"/>
                  </a:lnTo>
                  <a:lnTo>
                    <a:pt x="52565" y="1628190"/>
                  </a:lnTo>
                  <a:lnTo>
                    <a:pt x="50901" y="1626920"/>
                  </a:lnTo>
                  <a:lnTo>
                    <a:pt x="51841" y="1630730"/>
                  </a:lnTo>
                  <a:lnTo>
                    <a:pt x="49580" y="1630730"/>
                  </a:lnTo>
                  <a:lnTo>
                    <a:pt x="50584" y="1634540"/>
                  </a:lnTo>
                  <a:lnTo>
                    <a:pt x="52298" y="1637080"/>
                  </a:lnTo>
                  <a:lnTo>
                    <a:pt x="54495" y="1635810"/>
                  </a:lnTo>
                  <a:lnTo>
                    <a:pt x="54051" y="1642160"/>
                  </a:lnTo>
                  <a:lnTo>
                    <a:pt x="56261" y="1647240"/>
                  </a:lnTo>
                  <a:lnTo>
                    <a:pt x="58077" y="1651050"/>
                  </a:lnTo>
                  <a:lnTo>
                    <a:pt x="56489" y="1656130"/>
                  </a:lnTo>
                  <a:lnTo>
                    <a:pt x="60617" y="1663750"/>
                  </a:lnTo>
                  <a:lnTo>
                    <a:pt x="64477" y="1671370"/>
                  </a:lnTo>
                  <a:lnTo>
                    <a:pt x="66649" y="1676654"/>
                  </a:lnTo>
                  <a:lnTo>
                    <a:pt x="62852" y="1677720"/>
                  </a:lnTo>
                  <a:lnTo>
                    <a:pt x="66675" y="1684070"/>
                  </a:lnTo>
                  <a:lnTo>
                    <a:pt x="67068" y="1684604"/>
                  </a:lnTo>
                  <a:lnTo>
                    <a:pt x="67310" y="1678292"/>
                  </a:lnTo>
                  <a:lnTo>
                    <a:pt x="68122" y="1680260"/>
                  </a:lnTo>
                  <a:lnTo>
                    <a:pt x="71589" y="1687880"/>
                  </a:lnTo>
                  <a:lnTo>
                    <a:pt x="69430" y="1687880"/>
                  </a:lnTo>
                  <a:lnTo>
                    <a:pt x="70358" y="1689150"/>
                  </a:lnTo>
                  <a:lnTo>
                    <a:pt x="73545" y="1695462"/>
                  </a:lnTo>
                  <a:lnTo>
                    <a:pt x="75920" y="1701850"/>
                  </a:lnTo>
                  <a:lnTo>
                    <a:pt x="76212" y="1704390"/>
                  </a:lnTo>
                  <a:lnTo>
                    <a:pt x="73482" y="1700580"/>
                  </a:lnTo>
                  <a:lnTo>
                    <a:pt x="72415" y="1700580"/>
                  </a:lnTo>
                  <a:lnTo>
                    <a:pt x="75755" y="1706930"/>
                  </a:lnTo>
                  <a:lnTo>
                    <a:pt x="78409" y="1714550"/>
                  </a:lnTo>
                  <a:lnTo>
                    <a:pt x="81178" y="1720900"/>
                  </a:lnTo>
                  <a:lnTo>
                    <a:pt x="84709" y="1726996"/>
                  </a:lnTo>
                  <a:lnTo>
                    <a:pt x="86360" y="1723440"/>
                  </a:lnTo>
                  <a:lnTo>
                    <a:pt x="93408" y="1731060"/>
                  </a:lnTo>
                  <a:lnTo>
                    <a:pt x="95034" y="1731060"/>
                  </a:lnTo>
                  <a:lnTo>
                    <a:pt x="92316" y="1732330"/>
                  </a:lnTo>
                  <a:lnTo>
                    <a:pt x="92265" y="1736140"/>
                  </a:lnTo>
                  <a:lnTo>
                    <a:pt x="92036" y="1738680"/>
                  </a:lnTo>
                  <a:lnTo>
                    <a:pt x="88099" y="1738680"/>
                  </a:lnTo>
                  <a:lnTo>
                    <a:pt x="88976" y="1739950"/>
                  </a:lnTo>
                  <a:lnTo>
                    <a:pt x="90525" y="1741220"/>
                  </a:lnTo>
                  <a:lnTo>
                    <a:pt x="91732" y="1739950"/>
                  </a:lnTo>
                  <a:lnTo>
                    <a:pt x="92075" y="1741220"/>
                  </a:lnTo>
                  <a:lnTo>
                    <a:pt x="91554" y="1742490"/>
                  </a:lnTo>
                  <a:lnTo>
                    <a:pt x="89306" y="1741220"/>
                  </a:lnTo>
                  <a:lnTo>
                    <a:pt x="93091" y="1747570"/>
                  </a:lnTo>
                  <a:lnTo>
                    <a:pt x="94195" y="1743760"/>
                  </a:lnTo>
                  <a:lnTo>
                    <a:pt x="96608" y="1748840"/>
                  </a:lnTo>
                  <a:lnTo>
                    <a:pt x="95656" y="1750110"/>
                  </a:lnTo>
                  <a:lnTo>
                    <a:pt x="94792" y="1748840"/>
                  </a:lnTo>
                  <a:lnTo>
                    <a:pt x="93433" y="1748840"/>
                  </a:lnTo>
                  <a:lnTo>
                    <a:pt x="96481" y="1751380"/>
                  </a:lnTo>
                  <a:lnTo>
                    <a:pt x="99618" y="1752650"/>
                  </a:lnTo>
                  <a:lnTo>
                    <a:pt x="101053" y="1757730"/>
                  </a:lnTo>
                  <a:lnTo>
                    <a:pt x="99910" y="1757730"/>
                  </a:lnTo>
                  <a:lnTo>
                    <a:pt x="103263" y="1764080"/>
                  </a:lnTo>
                  <a:lnTo>
                    <a:pt x="110642" y="1767890"/>
                  </a:lnTo>
                  <a:lnTo>
                    <a:pt x="113347" y="1776780"/>
                  </a:lnTo>
                  <a:lnTo>
                    <a:pt x="108051" y="1776780"/>
                  </a:lnTo>
                  <a:lnTo>
                    <a:pt x="113588" y="1780590"/>
                  </a:lnTo>
                  <a:lnTo>
                    <a:pt x="110477" y="1783130"/>
                  </a:lnTo>
                  <a:lnTo>
                    <a:pt x="114046" y="1786940"/>
                  </a:lnTo>
                  <a:lnTo>
                    <a:pt x="114655" y="1783130"/>
                  </a:lnTo>
                  <a:lnTo>
                    <a:pt x="116878" y="1788210"/>
                  </a:lnTo>
                  <a:lnTo>
                    <a:pt x="121158" y="1789480"/>
                  </a:lnTo>
                  <a:lnTo>
                    <a:pt x="122161" y="1793290"/>
                  </a:lnTo>
                  <a:lnTo>
                    <a:pt x="119037" y="1792020"/>
                  </a:lnTo>
                  <a:lnTo>
                    <a:pt x="124091" y="1798370"/>
                  </a:lnTo>
                  <a:lnTo>
                    <a:pt x="122847" y="1793290"/>
                  </a:lnTo>
                  <a:lnTo>
                    <a:pt x="126949" y="1795830"/>
                  </a:lnTo>
                  <a:lnTo>
                    <a:pt x="126796" y="1790750"/>
                  </a:lnTo>
                  <a:lnTo>
                    <a:pt x="128993" y="1795830"/>
                  </a:lnTo>
                  <a:lnTo>
                    <a:pt x="128028" y="1794560"/>
                  </a:lnTo>
                  <a:lnTo>
                    <a:pt x="131279" y="1799640"/>
                  </a:lnTo>
                  <a:lnTo>
                    <a:pt x="130581" y="1803450"/>
                  </a:lnTo>
                  <a:lnTo>
                    <a:pt x="132854" y="1803450"/>
                  </a:lnTo>
                  <a:lnTo>
                    <a:pt x="135191" y="1804720"/>
                  </a:lnTo>
                  <a:lnTo>
                    <a:pt x="136232" y="1808530"/>
                  </a:lnTo>
                  <a:lnTo>
                    <a:pt x="135686" y="1809800"/>
                  </a:lnTo>
                  <a:lnTo>
                    <a:pt x="132283" y="1809800"/>
                  </a:lnTo>
                  <a:lnTo>
                    <a:pt x="131902" y="1811070"/>
                  </a:lnTo>
                  <a:lnTo>
                    <a:pt x="135775" y="1811070"/>
                  </a:lnTo>
                  <a:lnTo>
                    <a:pt x="138582" y="1818690"/>
                  </a:lnTo>
                  <a:lnTo>
                    <a:pt x="141897" y="1818690"/>
                  </a:lnTo>
                  <a:lnTo>
                    <a:pt x="140208" y="1819960"/>
                  </a:lnTo>
                  <a:lnTo>
                    <a:pt x="140055" y="1821230"/>
                  </a:lnTo>
                  <a:lnTo>
                    <a:pt x="143268" y="1819960"/>
                  </a:lnTo>
                  <a:lnTo>
                    <a:pt x="143814" y="1822500"/>
                  </a:lnTo>
                  <a:lnTo>
                    <a:pt x="143662" y="1822500"/>
                  </a:lnTo>
                  <a:lnTo>
                    <a:pt x="142163" y="1823770"/>
                  </a:lnTo>
                  <a:lnTo>
                    <a:pt x="145491" y="1828850"/>
                  </a:lnTo>
                  <a:lnTo>
                    <a:pt x="145008" y="1819960"/>
                  </a:lnTo>
                  <a:lnTo>
                    <a:pt x="144945" y="1818690"/>
                  </a:lnTo>
                  <a:lnTo>
                    <a:pt x="147612" y="1826310"/>
                  </a:lnTo>
                  <a:lnTo>
                    <a:pt x="145923" y="1826310"/>
                  </a:lnTo>
                  <a:lnTo>
                    <a:pt x="149606" y="1832660"/>
                  </a:lnTo>
                  <a:lnTo>
                    <a:pt x="156057" y="1836470"/>
                  </a:lnTo>
                  <a:lnTo>
                    <a:pt x="159512" y="1841550"/>
                  </a:lnTo>
                  <a:lnTo>
                    <a:pt x="157937" y="1845183"/>
                  </a:lnTo>
                  <a:lnTo>
                    <a:pt x="159575" y="1846630"/>
                  </a:lnTo>
                  <a:lnTo>
                    <a:pt x="165773" y="1851710"/>
                  </a:lnTo>
                  <a:lnTo>
                    <a:pt x="171792" y="1855520"/>
                  </a:lnTo>
                  <a:lnTo>
                    <a:pt x="176961" y="1860600"/>
                  </a:lnTo>
                  <a:lnTo>
                    <a:pt x="176034" y="1859330"/>
                  </a:lnTo>
                  <a:lnTo>
                    <a:pt x="180746" y="1856790"/>
                  </a:lnTo>
                  <a:lnTo>
                    <a:pt x="179197" y="1866950"/>
                  </a:lnTo>
                  <a:lnTo>
                    <a:pt x="182714" y="1867789"/>
                  </a:lnTo>
                  <a:lnTo>
                    <a:pt x="182168" y="1868449"/>
                  </a:lnTo>
                  <a:lnTo>
                    <a:pt x="186093" y="1873300"/>
                  </a:lnTo>
                  <a:lnTo>
                    <a:pt x="192925" y="1877110"/>
                  </a:lnTo>
                  <a:lnTo>
                    <a:pt x="201561" y="1880920"/>
                  </a:lnTo>
                  <a:lnTo>
                    <a:pt x="199732" y="1882190"/>
                  </a:lnTo>
                  <a:lnTo>
                    <a:pt x="201968" y="1884730"/>
                  </a:lnTo>
                  <a:lnTo>
                    <a:pt x="207391" y="1888540"/>
                  </a:lnTo>
                  <a:lnTo>
                    <a:pt x="210337" y="1891080"/>
                  </a:lnTo>
                  <a:lnTo>
                    <a:pt x="212140" y="1891080"/>
                  </a:lnTo>
                  <a:lnTo>
                    <a:pt x="213931" y="1892350"/>
                  </a:lnTo>
                  <a:lnTo>
                    <a:pt x="213944" y="1889810"/>
                  </a:lnTo>
                  <a:lnTo>
                    <a:pt x="220167" y="1897430"/>
                  </a:lnTo>
                  <a:lnTo>
                    <a:pt x="236601" y="1905050"/>
                  </a:lnTo>
                  <a:lnTo>
                    <a:pt x="243078" y="1910130"/>
                  </a:lnTo>
                  <a:lnTo>
                    <a:pt x="240563" y="1910130"/>
                  </a:lnTo>
                  <a:lnTo>
                    <a:pt x="249783" y="1913940"/>
                  </a:lnTo>
                  <a:lnTo>
                    <a:pt x="250177" y="1911400"/>
                  </a:lnTo>
                  <a:lnTo>
                    <a:pt x="249301" y="1911400"/>
                  </a:lnTo>
                  <a:lnTo>
                    <a:pt x="248361" y="1908860"/>
                  </a:lnTo>
                  <a:lnTo>
                    <a:pt x="250558" y="1908860"/>
                  </a:lnTo>
                  <a:lnTo>
                    <a:pt x="252958" y="1908860"/>
                  </a:lnTo>
                  <a:lnTo>
                    <a:pt x="255041" y="1910130"/>
                  </a:lnTo>
                  <a:lnTo>
                    <a:pt x="250558" y="1908860"/>
                  </a:lnTo>
                  <a:lnTo>
                    <a:pt x="253339" y="1913940"/>
                  </a:lnTo>
                  <a:lnTo>
                    <a:pt x="254520" y="1915210"/>
                  </a:lnTo>
                  <a:lnTo>
                    <a:pt x="254520" y="1915033"/>
                  </a:lnTo>
                  <a:lnTo>
                    <a:pt x="254596" y="1915337"/>
                  </a:lnTo>
                  <a:lnTo>
                    <a:pt x="254901" y="1915718"/>
                  </a:lnTo>
                  <a:lnTo>
                    <a:pt x="254952" y="1915541"/>
                  </a:lnTo>
                  <a:lnTo>
                    <a:pt x="254762" y="1915160"/>
                  </a:lnTo>
                  <a:lnTo>
                    <a:pt x="254520" y="1914753"/>
                  </a:lnTo>
                  <a:lnTo>
                    <a:pt x="254546" y="1913940"/>
                  </a:lnTo>
                  <a:lnTo>
                    <a:pt x="255663" y="1913940"/>
                  </a:lnTo>
                  <a:lnTo>
                    <a:pt x="258432" y="1919020"/>
                  </a:lnTo>
                  <a:lnTo>
                    <a:pt x="258445" y="1913940"/>
                  </a:lnTo>
                  <a:lnTo>
                    <a:pt x="258445" y="1910130"/>
                  </a:lnTo>
                  <a:lnTo>
                    <a:pt x="258445" y="1908860"/>
                  </a:lnTo>
                  <a:lnTo>
                    <a:pt x="263436" y="1915210"/>
                  </a:lnTo>
                  <a:lnTo>
                    <a:pt x="262610" y="1915210"/>
                  </a:lnTo>
                  <a:lnTo>
                    <a:pt x="265214" y="1916480"/>
                  </a:lnTo>
                  <a:lnTo>
                    <a:pt x="267944" y="1915210"/>
                  </a:lnTo>
                  <a:lnTo>
                    <a:pt x="270357" y="1916480"/>
                  </a:lnTo>
                  <a:lnTo>
                    <a:pt x="270357" y="1920024"/>
                  </a:lnTo>
                  <a:lnTo>
                    <a:pt x="275361" y="1916480"/>
                  </a:lnTo>
                  <a:lnTo>
                    <a:pt x="277609" y="1920290"/>
                  </a:lnTo>
                  <a:lnTo>
                    <a:pt x="271792" y="1920290"/>
                  </a:lnTo>
                  <a:lnTo>
                    <a:pt x="274180" y="1924100"/>
                  </a:lnTo>
                  <a:lnTo>
                    <a:pt x="274916" y="1924100"/>
                  </a:lnTo>
                  <a:lnTo>
                    <a:pt x="277406" y="1925370"/>
                  </a:lnTo>
                  <a:lnTo>
                    <a:pt x="277164" y="1925370"/>
                  </a:lnTo>
                  <a:lnTo>
                    <a:pt x="281076" y="1927974"/>
                  </a:lnTo>
                  <a:lnTo>
                    <a:pt x="282943" y="1929180"/>
                  </a:lnTo>
                  <a:lnTo>
                    <a:pt x="281609" y="1927910"/>
                  </a:lnTo>
                  <a:lnTo>
                    <a:pt x="288556" y="1921560"/>
                  </a:lnTo>
                  <a:lnTo>
                    <a:pt x="291515" y="1929180"/>
                  </a:lnTo>
                  <a:lnTo>
                    <a:pt x="299085" y="1926640"/>
                  </a:lnTo>
                  <a:lnTo>
                    <a:pt x="291820" y="1929180"/>
                  </a:lnTo>
                  <a:lnTo>
                    <a:pt x="297383" y="1929180"/>
                  </a:lnTo>
                  <a:lnTo>
                    <a:pt x="296075" y="1931720"/>
                  </a:lnTo>
                  <a:lnTo>
                    <a:pt x="297484" y="1932990"/>
                  </a:lnTo>
                  <a:lnTo>
                    <a:pt x="299758" y="1934260"/>
                  </a:lnTo>
                  <a:lnTo>
                    <a:pt x="298818" y="1935530"/>
                  </a:lnTo>
                  <a:lnTo>
                    <a:pt x="302475" y="1932990"/>
                  </a:lnTo>
                  <a:lnTo>
                    <a:pt x="303491" y="1938070"/>
                  </a:lnTo>
                  <a:lnTo>
                    <a:pt x="308648" y="1935530"/>
                  </a:lnTo>
                  <a:lnTo>
                    <a:pt x="308610" y="1936800"/>
                  </a:lnTo>
                  <a:lnTo>
                    <a:pt x="310083" y="1936800"/>
                  </a:lnTo>
                  <a:lnTo>
                    <a:pt x="310692" y="1935530"/>
                  </a:lnTo>
                  <a:lnTo>
                    <a:pt x="315861" y="1935530"/>
                  </a:lnTo>
                  <a:lnTo>
                    <a:pt x="321386" y="1938070"/>
                  </a:lnTo>
                  <a:lnTo>
                    <a:pt x="327469" y="1939340"/>
                  </a:lnTo>
                  <a:lnTo>
                    <a:pt x="342214" y="1938070"/>
                  </a:lnTo>
                  <a:lnTo>
                    <a:pt x="343306" y="1935530"/>
                  </a:lnTo>
                  <a:lnTo>
                    <a:pt x="343852" y="1934260"/>
                  </a:lnTo>
                  <a:lnTo>
                    <a:pt x="350901" y="1932990"/>
                  </a:lnTo>
                  <a:lnTo>
                    <a:pt x="353237" y="1934260"/>
                  </a:lnTo>
                  <a:lnTo>
                    <a:pt x="348830" y="1936800"/>
                  </a:lnTo>
                  <a:lnTo>
                    <a:pt x="352653" y="1938070"/>
                  </a:lnTo>
                  <a:lnTo>
                    <a:pt x="355638" y="1938070"/>
                  </a:lnTo>
                  <a:lnTo>
                    <a:pt x="359283" y="1936800"/>
                  </a:lnTo>
                  <a:lnTo>
                    <a:pt x="358711" y="1937778"/>
                  </a:lnTo>
                  <a:lnTo>
                    <a:pt x="358609" y="1938108"/>
                  </a:lnTo>
                  <a:lnTo>
                    <a:pt x="360464" y="1939340"/>
                  </a:lnTo>
                  <a:lnTo>
                    <a:pt x="363435" y="1939340"/>
                  </a:lnTo>
                  <a:close/>
                </a:path>
                <a:path w="824865" h="1962150">
                  <a:moveTo>
                    <a:pt x="363461" y="1940610"/>
                  </a:moveTo>
                  <a:lnTo>
                    <a:pt x="361784" y="1941029"/>
                  </a:lnTo>
                  <a:lnTo>
                    <a:pt x="361683" y="1941576"/>
                  </a:lnTo>
                  <a:lnTo>
                    <a:pt x="362381" y="1941385"/>
                  </a:lnTo>
                  <a:lnTo>
                    <a:pt x="362953" y="1941042"/>
                  </a:lnTo>
                  <a:lnTo>
                    <a:pt x="363461" y="1940610"/>
                  </a:lnTo>
                  <a:close/>
                </a:path>
                <a:path w="824865" h="1962150">
                  <a:moveTo>
                    <a:pt x="366268" y="1936800"/>
                  </a:moveTo>
                  <a:lnTo>
                    <a:pt x="362343" y="1935530"/>
                  </a:lnTo>
                  <a:lnTo>
                    <a:pt x="362712" y="1936800"/>
                  </a:lnTo>
                  <a:lnTo>
                    <a:pt x="366268" y="1936800"/>
                  </a:lnTo>
                  <a:close/>
                </a:path>
                <a:path w="824865" h="1962150">
                  <a:moveTo>
                    <a:pt x="374929" y="1938070"/>
                  </a:moveTo>
                  <a:lnTo>
                    <a:pt x="374675" y="1937778"/>
                  </a:lnTo>
                  <a:lnTo>
                    <a:pt x="374840" y="1938108"/>
                  </a:lnTo>
                  <a:close/>
                </a:path>
                <a:path w="824865" h="1962150">
                  <a:moveTo>
                    <a:pt x="375475" y="1939429"/>
                  </a:moveTo>
                  <a:lnTo>
                    <a:pt x="374840" y="1938108"/>
                  </a:lnTo>
                  <a:lnTo>
                    <a:pt x="371881" y="1939340"/>
                  </a:lnTo>
                  <a:lnTo>
                    <a:pt x="370649" y="1940610"/>
                  </a:lnTo>
                  <a:lnTo>
                    <a:pt x="375475" y="1939429"/>
                  </a:lnTo>
                  <a:close/>
                </a:path>
                <a:path w="824865" h="1962150">
                  <a:moveTo>
                    <a:pt x="376415" y="1935530"/>
                  </a:moveTo>
                  <a:lnTo>
                    <a:pt x="373329" y="1930450"/>
                  </a:lnTo>
                  <a:lnTo>
                    <a:pt x="366382" y="1936800"/>
                  </a:lnTo>
                  <a:lnTo>
                    <a:pt x="365645" y="1938108"/>
                  </a:lnTo>
                  <a:lnTo>
                    <a:pt x="364871" y="1940610"/>
                  </a:lnTo>
                  <a:lnTo>
                    <a:pt x="366966" y="1940610"/>
                  </a:lnTo>
                  <a:lnTo>
                    <a:pt x="370332" y="1938070"/>
                  </a:lnTo>
                  <a:lnTo>
                    <a:pt x="373824" y="1936800"/>
                  </a:lnTo>
                  <a:lnTo>
                    <a:pt x="374675" y="1937778"/>
                  </a:lnTo>
                  <a:lnTo>
                    <a:pt x="374205" y="1936800"/>
                  </a:lnTo>
                  <a:lnTo>
                    <a:pt x="373938" y="1936800"/>
                  </a:lnTo>
                  <a:lnTo>
                    <a:pt x="376415" y="1935530"/>
                  </a:lnTo>
                  <a:close/>
                </a:path>
                <a:path w="824865" h="1962150">
                  <a:moveTo>
                    <a:pt x="378485" y="1938705"/>
                  </a:moveTo>
                  <a:lnTo>
                    <a:pt x="375475" y="1939429"/>
                  </a:lnTo>
                  <a:lnTo>
                    <a:pt x="376047" y="1940610"/>
                  </a:lnTo>
                  <a:lnTo>
                    <a:pt x="378485" y="1938705"/>
                  </a:lnTo>
                  <a:close/>
                </a:path>
                <a:path w="824865" h="1962150">
                  <a:moveTo>
                    <a:pt x="380199" y="1940217"/>
                  </a:moveTo>
                  <a:lnTo>
                    <a:pt x="379183" y="1940687"/>
                  </a:lnTo>
                  <a:lnTo>
                    <a:pt x="380149" y="1940699"/>
                  </a:lnTo>
                  <a:lnTo>
                    <a:pt x="380098" y="1940509"/>
                  </a:lnTo>
                  <a:lnTo>
                    <a:pt x="380149" y="1940344"/>
                  </a:lnTo>
                  <a:lnTo>
                    <a:pt x="380199" y="1940217"/>
                  </a:lnTo>
                  <a:close/>
                </a:path>
                <a:path w="824865" h="1962150">
                  <a:moveTo>
                    <a:pt x="380733" y="1934260"/>
                  </a:moveTo>
                  <a:lnTo>
                    <a:pt x="379298" y="1934260"/>
                  </a:lnTo>
                  <a:lnTo>
                    <a:pt x="380631" y="1934895"/>
                  </a:lnTo>
                  <a:lnTo>
                    <a:pt x="380733" y="1934260"/>
                  </a:lnTo>
                  <a:close/>
                </a:path>
                <a:path w="824865" h="1962150">
                  <a:moveTo>
                    <a:pt x="381203" y="1939759"/>
                  </a:moveTo>
                  <a:lnTo>
                    <a:pt x="380720" y="1939810"/>
                  </a:lnTo>
                  <a:lnTo>
                    <a:pt x="380314" y="1939874"/>
                  </a:lnTo>
                  <a:lnTo>
                    <a:pt x="380199" y="1940217"/>
                  </a:lnTo>
                  <a:lnTo>
                    <a:pt x="381203" y="1939759"/>
                  </a:lnTo>
                  <a:close/>
                </a:path>
                <a:path w="824865" h="1962150">
                  <a:moveTo>
                    <a:pt x="381977" y="1935530"/>
                  </a:moveTo>
                  <a:lnTo>
                    <a:pt x="380631" y="1934895"/>
                  </a:lnTo>
                  <a:lnTo>
                    <a:pt x="380339" y="1936800"/>
                  </a:lnTo>
                  <a:lnTo>
                    <a:pt x="379298" y="1938070"/>
                  </a:lnTo>
                  <a:lnTo>
                    <a:pt x="378485" y="1938705"/>
                  </a:lnTo>
                  <a:lnTo>
                    <a:pt x="381114" y="1938070"/>
                  </a:lnTo>
                  <a:lnTo>
                    <a:pt x="381977" y="1935530"/>
                  </a:lnTo>
                  <a:close/>
                </a:path>
                <a:path w="824865" h="1962150">
                  <a:moveTo>
                    <a:pt x="383298" y="1938769"/>
                  </a:moveTo>
                  <a:lnTo>
                    <a:pt x="381203" y="1939759"/>
                  </a:lnTo>
                  <a:lnTo>
                    <a:pt x="381965" y="1939671"/>
                  </a:lnTo>
                  <a:lnTo>
                    <a:pt x="382917" y="1939671"/>
                  </a:lnTo>
                  <a:lnTo>
                    <a:pt x="383298" y="1938769"/>
                  </a:lnTo>
                  <a:close/>
                </a:path>
                <a:path w="824865" h="1962150">
                  <a:moveTo>
                    <a:pt x="397522" y="1932000"/>
                  </a:moveTo>
                  <a:lnTo>
                    <a:pt x="394398" y="1929866"/>
                  </a:lnTo>
                  <a:lnTo>
                    <a:pt x="391261" y="1930361"/>
                  </a:lnTo>
                  <a:lnTo>
                    <a:pt x="388226" y="1933181"/>
                  </a:lnTo>
                  <a:lnTo>
                    <a:pt x="387375" y="1932571"/>
                  </a:lnTo>
                  <a:lnTo>
                    <a:pt x="387934" y="1931543"/>
                  </a:lnTo>
                  <a:lnTo>
                    <a:pt x="387997" y="1930882"/>
                  </a:lnTo>
                  <a:lnTo>
                    <a:pt x="386016" y="1933054"/>
                  </a:lnTo>
                  <a:lnTo>
                    <a:pt x="383641" y="1936102"/>
                  </a:lnTo>
                  <a:lnTo>
                    <a:pt x="385635" y="1939137"/>
                  </a:lnTo>
                  <a:lnTo>
                    <a:pt x="387527" y="1935607"/>
                  </a:lnTo>
                  <a:lnTo>
                    <a:pt x="388289" y="1936775"/>
                  </a:lnTo>
                  <a:lnTo>
                    <a:pt x="390131" y="1932419"/>
                  </a:lnTo>
                  <a:lnTo>
                    <a:pt x="392010" y="1931644"/>
                  </a:lnTo>
                  <a:lnTo>
                    <a:pt x="393750" y="1932863"/>
                  </a:lnTo>
                  <a:lnTo>
                    <a:pt x="393661" y="1934171"/>
                  </a:lnTo>
                  <a:lnTo>
                    <a:pt x="394195" y="1933168"/>
                  </a:lnTo>
                  <a:lnTo>
                    <a:pt x="396900" y="1934337"/>
                  </a:lnTo>
                  <a:lnTo>
                    <a:pt x="397522" y="1932000"/>
                  </a:lnTo>
                  <a:close/>
                </a:path>
                <a:path w="824865" h="1962150">
                  <a:moveTo>
                    <a:pt x="403009" y="1933600"/>
                  </a:moveTo>
                  <a:lnTo>
                    <a:pt x="402170" y="1931720"/>
                  </a:lnTo>
                  <a:lnTo>
                    <a:pt x="400278" y="1932482"/>
                  </a:lnTo>
                  <a:lnTo>
                    <a:pt x="399592" y="1936153"/>
                  </a:lnTo>
                  <a:lnTo>
                    <a:pt x="402513" y="1934641"/>
                  </a:lnTo>
                  <a:lnTo>
                    <a:pt x="403009" y="1933600"/>
                  </a:lnTo>
                  <a:close/>
                </a:path>
                <a:path w="824865" h="1962150">
                  <a:moveTo>
                    <a:pt x="436054" y="193624"/>
                  </a:moveTo>
                  <a:lnTo>
                    <a:pt x="434390" y="192862"/>
                  </a:lnTo>
                  <a:lnTo>
                    <a:pt x="432117" y="193382"/>
                  </a:lnTo>
                  <a:lnTo>
                    <a:pt x="432168" y="195440"/>
                  </a:lnTo>
                  <a:lnTo>
                    <a:pt x="433603" y="194551"/>
                  </a:lnTo>
                  <a:lnTo>
                    <a:pt x="435686" y="194500"/>
                  </a:lnTo>
                  <a:lnTo>
                    <a:pt x="436054" y="193624"/>
                  </a:lnTo>
                  <a:close/>
                </a:path>
                <a:path w="824865" h="1962150">
                  <a:moveTo>
                    <a:pt x="495223" y="146964"/>
                  </a:moveTo>
                  <a:lnTo>
                    <a:pt x="493280" y="143789"/>
                  </a:lnTo>
                  <a:lnTo>
                    <a:pt x="492175" y="145859"/>
                  </a:lnTo>
                  <a:lnTo>
                    <a:pt x="494563" y="148196"/>
                  </a:lnTo>
                  <a:lnTo>
                    <a:pt x="495223" y="146964"/>
                  </a:lnTo>
                  <a:close/>
                </a:path>
                <a:path w="824865" h="1962150">
                  <a:moveTo>
                    <a:pt x="637997" y="55460"/>
                  </a:moveTo>
                  <a:lnTo>
                    <a:pt x="635647" y="57746"/>
                  </a:lnTo>
                  <a:lnTo>
                    <a:pt x="637438" y="56172"/>
                  </a:lnTo>
                  <a:lnTo>
                    <a:pt x="637997" y="55460"/>
                  </a:lnTo>
                  <a:close/>
                </a:path>
                <a:path w="824865" h="1962150">
                  <a:moveTo>
                    <a:pt x="658482" y="68694"/>
                  </a:moveTo>
                  <a:lnTo>
                    <a:pt x="658139" y="66103"/>
                  </a:lnTo>
                  <a:lnTo>
                    <a:pt x="656132" y="68021"/>
                  </a:lnTo>
                  <a:lnTo>
                    <a:pt x="658482" y="68694"/>
                  </a:lnTo>
                  <a:close/>
                </a:path>
                <a:path w="824865" h="1962150">
                  <a:moveTo>
                    <a:pt x="666762" y="45427"/>
                  </a:moveTo>
                  <a:lnTo>
                    <a:pt x="666407" y="44462"/>
                  </a:lnTo>
                  <a:lnTo>
                    <a:pt x="664857" y="45580"/>
                  </a:lnTo>
                  <a:lnTo>
                    <a:pt x="666762" y="45427"/>
                  </a:lnTo>
                  <a:close/>
                </a:path>
                <a:path w="824865" h="1962150">
                  <a:moveTo>
                    <a:pt x="667334" y="46990"/>
                  </a:moveTo>
                  <a:lnTo>
                    <a:pt x="666838" y="45415"/>
                  </a:lnTo>
                  <a:lnTo>
                    <a:pt x="666813" y="45580"/>
                  </a:lnTo>
                  <a:lnTo>
                    <a:pt x="667334" y="46990"/>
                  </a:lnTo>
                  <a:close/>
                </a:path>
                <a:path w="824865" h="1962150">
                  <a:moveTo>
                    <a:pt x="763066" y="6972"/>
                  </a:moveTo>
                  <a:lnTo>
                    <a:pt x="760387" y="6781"/>
                  </a:lnTo>
                  <a:lnTo>
                    <a:pt x="760298" y="6134"/>
                  </a:lnTo>
                  <a:lnTo>
                    <a:pt x="759193" y="7645"/>
                  </a:lnTo>
                  <a:lnTo>
                    <a:pt x="758939" y="8026"/>
                  </a:lnTo>
                  <a:lnTo>
                    <a:pt x="760971" y="8318"/>
                  </a:lnTo>
                  <a:lnTo>
                    <a:pt x="763066" y="6972"/>
                  </a:lnTo>
                  <a:close/>
                </a:path>
                <a:path w="824865" h="1962150">
                  <a:moveTo>
                    <a:pt x="778471" y="1473"/>
                  </a:moveTo>
                  <a:lnTo>
                    <a:pt x="771944" y="0"/>
                  </a:lnTo>
                  <a:lnTo>
                    <a:pt x="777113" y="2108"/>
                  </a:lnTo>
                  <a:lnTo>
                    <a:pt x="778471" y="1473"/>
                  </a:lnTo>
                  <a:close/>
                </a:path>
                <a:path w="824865" h="1962150">
                  <a:moveTo>
                    <a:pt x="779208" y="4318"/>
                  </a:moveTo>
                  <a:lnTo>
                    <a:pt x="778649" y="3898"/>
                  </a:lnTo>
                  <a:lnTo>
                    <a:pt x="774649" y="4940"/>
                  </a:lnTo>
                  <a:lnTo>
                    <a:pt x="776135" y="4648"/>
                  </a:lnTo>
                  <a:lnTo>
                    <a:pt x="777684" y="4495"/>
                  </a:lnTo>
                  <a:lnTo>
                    <a:pt x="779208" y="4318"/>
                  </a:lnTo>
                  <a:close/>
                </a:path>
                <a:path w="824865" h="1962150">
                  <a:moveTo>
                    <a:pt x="780376" y="3441"/>
                  </a:moveTo>
                  <a:lnTo>
                    <a:pt x="777113" y="2108"/>
                  </a:lnTo>
                  <a:lnTo>
                    <a:pt x="776605" y="2336"/>
                  </a:lnTo>
                  <a:lnTo>
                    <a:pt x="778649" y="3898"/>
                  </a:lnTo>
                  <a:lnTo>
                    <a:pt x="780376" y="3441"/>
                  </a:lnTo>
                  <a:close/>
                </a:path>
                <a:path w="824865" h="1962150">
                  <a:moveTo>
                    <a:pt x="804545" y="11417"/>
                  </a:moveTo>
                  <a:lnTo>
                    <a:pt x="803402" y="10591"/>
                  </a:lnTo>
                  <a:lnTo>
                    <a:pt x="800735" y="8661"/>
                  </a:lnTo>
                  <a:lnTo>
                    <a:pt x="800125" y="10731"/>
                  </a:lnTo>
                  <a:lnTo>
                    <a:pt x="801420" y="10591"/>
                  </a:lnTo>
                  <a:lnTo>
                    <a:pt x="803859" y="11963"/>
                  </a:lnTo>
                  <a:lnTo>
                    <a:pt x="804545" y="11417"/>
                  </a:lnTo>
                  <a:close/>
                </a:path>
                <a:path w="824865" h="1962150">
                  <a:moveTo>
                    <a:pt x="805053" y="11023"/>
                  </a:moveTo>
                  <a:lnTo>
                    <a:pt x="804545" y="11417"/>
                  </a:lnTo>
                  <a:lnTo>
                    <a:pt x="804938" y="11696"/>
                  </a:lnTo>
                  <a:lnTo>
                    <a:pt x="805053" y="11023"/>
                  </a:lnTo>
                  <a:close/>
                </a:path>
                <a:path w="824865" h="1962150">
                  <a:moveTo>
                    <a:pt x="805281" y="9702"/>
                  </a:moveTo>
                  <a:lnTo>
                    <a:pt x="805256" y="9347"/>
                  </a:lnTo>
                  <a:lnTo>
                    <a:pt x="805116" y="8864"/>
                  </a:lnTo>
                  <a:lnTo>
                    <a:pt x="805256" y="9944"/>
                  </a:lnTo>
                  <a:lnTo>
                    <a:pt x="805281" y="9702"/>
                  </a:lnTo>
                  <a:close/>
                </a:path>
                <a:path w="824865" h="1962150">
                  <a:moveTo>
                    <a:pt x="805345" y="10795"/>
                  </a:moveTo>
                  <a:lnTo>
                    <a:pt x="805256" y="9944"/>
                  </a:lnTo>
                  <a:lnTo>
                    <a:pt x="805053" y="11023"/>
                  </a:lnTo>
                  <a:lnTo>
                    <a:pt x="805345" y="10795"/>
                  </a:lnTo>
                  <a:close/>
                </a:path>
                <a:path w="824865" h="1962150">
                  <a:moveTo>
                    <a:pt x="823391" y="3873"/>
                  </a:moveTo>
                  <a:lnTo>
                    <a:pt x="823074" y="3975"/>
                  </a:lnTo>
                  <a:lnTo>
                    <a:pt x="822807" y="4064"/>
                  </a:lnTo>
                  <a:lnTo>
                    <a:pt x="822807" y="4419"/>
                  </a:lnTo>
                  <a:lnTo>
                    <a:pt x="823391" y="3873"/>
                  </a:lnTo>
                  <a:close/>
                </a:path>
                <a:path w="824865" h="1962150">
                  <a:moveTo>
                    <a:pt x="824598" y="2717"/>
                  </a:moveTo>
                  <a:lnTo>
                    <a:pt x="823391" y="3873"/>
                  </a:lnTo>
                  <a:lnTo>
                    <a:pt x="823874" y="3721"/>
                  </a:lnTo>
                  <a:lnTo>
                    <a:pt x="824522" y="3619"/>
                  </a:lnTo>
                  <a:lnTo>
                    <a:pt x="824598" y="27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87845" y="2120359"/>
              <a:ext cx="2011680" cy="2068195"/>
            </a:xfrm>
            <a:custGeom>
              <a:avLst/>
              <a:gdLst/>
              <a:ahLst/>
              <a:cxnLst/>
              <a:rect l="l" t="t" r="r" b="b"/>
              <a:pathLst>
                <a:path w="2011680" h="2068195">
                  <a:moveTo>
                    <a:pt x="5702" y="1784794"/>
                  </a:moveTo>
                  <a:lnTo>
                    <a:pt x="5537" y="1784413"/>
                  </a:lnTo>
                  <a:lnTo>
                    <a:pt x="5283" y="1784413"/>
                  </a:lnTo>
                  <a:lnTo>
                    <a:pt x="5702" y="1784794"/>
                  </a:lnTo>
                  <a:close/>
                </a:path>
                <a:path w="2011680" h="2068195">
                  <a:moveTo>
                    <a:pt x="6553" y="1785569"/>
                  </a:moveTo>
                  <a:lnTo>
                    <a:pt x="5702" y="1784794"/>
                  </a:lnTo>
                  <a:lnTo>
                    <a:pt x="6083" y="1785683"/>
                  </a:lnTo>
                  <a:lnTo>
                    <a:pt x="6451" y="1785683"/>
                  </a:lnTo>
                  <a:close/>
                </a:path>
                <a:path w="2011680" h="2068195">
                  <a:moveTo>
                    <a:pt x="8940" y="1648523"/>
                  </a:moveTo>
                  <a:lnTo>
                    <a:pt x="7861" y="1648523"/>
                  </a:lnTo>
                  <a:lnTo>
                    <a:pt x="7239" y="1649793"/>
                  </a:lnTo>
                  <a:lnTo>
                    <a:pt x="8699" y="1649793"/>
                  </a:lnTo>
                  <a:lnTo>
                    <a:pt x="8940" y="1648523"/>
                  </a:lnTo>
                  <a:close/>
                </a:path>
                <a:path w="2011680" h="2068195">
                  <a:moveTo>
                    <a:pt x="9601" y="1648523"/>
                  </a:moveTo>
                  <a:lnTo>
                    <a:pt x="9182" y="1647253"/>
                  </a:lnTo>
                  <a:lnTo>
                    <a:pt x="8940" y="1648523"/>
                  </a:lnTo>
                  <a:lnTo>
                    <a:pt x="9601" y="1648523"/>
                  </a:lnTo>
                  <a:close/>
                </a:path>
                <a:path w="2011680" h="2068195">
                  <a:moveTo>
                    <a:pt x="11049" y="1805533"/>
                  </a:moveTo>
                  <a:lnTo>
                    <a:pt x="10782" y="1805355"/>
                  </a:lnTo>
                  <a:lnTo>
                    <a:pt x="10553" y="1805152"/>
                  </a:lnTo>
                  <a:lnTo>
                    <a:pt x="10185" y="1805063"/>
                  </a:lnTo>
                  <a:lnTo>
                    <a:pt x="9613" y="1808962"/>
                  </a:lnTo>
                  <a:lnTo>
                    <a:pt x="10452" y="1807794"/>
                  </a:lnTo>
                  <a:lnTo>
                    <a:pt x="10858" y="1806663"/>
                  </a:lnTo>
                  <a:lnTo>
                    <a:pt x="11049" y="1805533"/>
                  </a:lnTo>
                  <a:close/>
                </a:path>
                <a:path w="2011680" h="2068195">
                  <a:moveTo>
                    <a:pt x="14782" y="1830095"/>
                  </a:moveTo>
                  <a:lnTo>
                    <a:pt x="14439" y="1828292"/>
                  </a:lnTo>
                  <a:lnTo>
                    <a:pt x="13995" y="1826526"/>
                  </a:lnTo>
                  <a:lnTo>
                    <a:pt x="13741" y="1824697"/>
                  </a:lnTo>
                  <a:lnTo>
                    <a:pt x="13779" y="1826272"/>
                  </a:lnTo>
                  <a:lnTo>
                    <a:pt x="14262" y="1828215"/>
                  </a:lnTo>
                  <a:lnTo>
                    <a:pt x="14782" y="1830095"/>
                  </a:lnTo>
                  <a:close/>
                </a:path>
                <a:path w="2011680" h="2068195">
                  <a:moveTo>
                    <a:pt x="14960" y="1830679"/>
                  </a:moveTo>
                  <a:lnTo>
                    <a:pt x="14782" y="1830095"/>
                  </a:lnTo>
                  <a:lnTo>
                    <a:pt x="14909" y="1830679"/>
                  </a:lnTo>
                  <a:close/>
                </a:path>
                <a:path w="2011680" h="2068195">
                  <a:moveTo>
                    <a:pt x="21907" y="1731225"/>
                  </a:moveTo>
                  <a:lnTo>
                    <a:pt x="20408" y="1729803"/>
                  </a:lnTo>
                  <a:lnTo>
                    <a:pt x="20726" y="1731975"/>
                  </a:lnTo>
                  <a:lnTo>
                    <a:pt x="21907" y="1731225"/>
                  </a:lnTo>
                  <a:close/>
                </a:path>
                <a:path w="2011680" h="2068195">
                  <a:moveTo>
                    <a:pt x="24511" y="1732343"/>
                  </a:moveTo>
                  <a:lnTo>
                    <a:pt x="24155" y="1729803"/>
                  </a:lnTo>
                  <a:lnTo>
                    <a:pt x="21907" y="1731225"/>
                  </a:lnTo>
                  <a:lnTo>
                    <a:pt x="23063" y="1732343"/>
                  </a:lnTo>
                  <a:lnTo>
                    <a:pt x="24511" y="1732343"/>
                  </a:lnTo>
                  <a:close/>
                </a:path>
                <a:path w="2011680" h="2068195">
                  <a:moveTo>
                    <a:pt x="25298" y="1683702"/>
                  </a:moveTo>
                  <a:lnTo>
                    <a:pt x="24053" y="1682026"/>
                  </a:lnTo>
                  <a:lnTo>
                    <a:pt x="24244" y="1682813"/>
                  </a:lnTo>
                  <a:lnTo>
                    <a:pt x="25298" y="1683702"/>
                  </a:lnTo>
                  <a:close/>
                </a:path>
                <a:path w="2011680" h="2068195">
                  <a:moveTo>
                    <a:pt x="27152" y="1683080"/>
                  </a:moveTo>
                  <a:lnTo>
                    <a:pt x="27051" y="1682813"/>
                  </a:lnTo>
                  <a:lnTo>
                    <a:pt x="26733" y="1682813"/>
                  </a:lnTo>
                  <a:lnTo>
                    <a:pt x="27152" y="1683080"/>
                  </a:lnTo>
                  <a:close/>
                </a:path>
                <a:path w="2011680" h="2068195">
                  <a:moveTo>
                    <a:pt x="28511" y="1700237"/>
                  </a:moveTo>
                  <a:lnTo>
                    <a:pt x="27000" y="1698447"/>
                  </a:lnTo>
                  <a:lnTo>
                    <a:pt x="26631" y="1700618"/>
                  </a:lnTo>
                  <a:lnTo>
                    <a:pt x="25260" y="1702714"/>
                  </a:lnTo>
                  <a:lnTo>
                    <a:pt x="25615" y="1703844"/>
                  </a:lnTo>
                  <a:lnTo>
                    <a:pt x="27330" y="1702866"/>
                  </a:lnTo>
                  <a:lnTo>
                    <a:pt x="28511" y="1700237"/>
                  </a:lnTo>
                  <a:close/>
                </a:path>
                <a:path w="2011680" h="2068195">
                  <a:moveTo>
                    <a:pt x="28638" y="1684083"/>
                  </a:moveTo>
                  <a:lnTo>
                    <a:pt x="27152" y="1683080"/>
                  </a:lnTo>
                  <a:lnTo>
                    <a:pt x="27952" y="1685353"/>
                  </a:lnTo>
                  <a:lnTo>
                    <a:pt x="27228" y="1685353"/>
                  </a:lnTo>
                  <a:lnTo>
                    <a:pt x="25298" y="1683702"/>
                  </a:lnTo>
                  <a:lnTo>
                    <a:pt x="25577" y="1684083"/>
                  </a:lnTo>
                  <a:lnTo>
                    <a:pt x="26695" y="1689163"/>
                  </a:lnTo>
                  <a:lnTo>
                    <a:pt x="28270" y="1692973"/>
                  </a:lnTo>
                  <a:lnTo>
                    <a:pt x="28486" y="1690433"/>
                  </a:lnTo>
                  <a:lnTo>
                    <a:pt x="28613" y="1685353"/>
                  </a:lnTo>
                  <a:lnTo>
                    <a:pt x="28638" y="1684083"/>
                  </a:lnTo>
                  <a:close/>
                </a:path>
                <a:path w="2011680" h="2068195">
                  <a:moveTo>
                    <a:pt x="30441" y="1793900"/>
                  </a:moveTo>
                  <a:lnTo>
                    <a:pt x="30238" y="1794116"/>
                  </a:lnTo>
                  <a:lnTo>
                    <a:pt x="30124" y="1794357"/>
                  </a:lnTo>
                  <a:lnTo>
                    <a:pt x="29959" y="1794586"/>
                  </a:lnTo>
                  <a:lnTo>
                    <a:pt x="30187" y="1795246"/>
                  </a:lnTo>
                  <a:lnTo>
                    <a:pt x="30302" y="1795564"/>
                  </a:lnTo>
                  <a:lnTo>
                    <a:pt x="30441" y="1793900"/>
                  </a:lnTo>
                  <a:close/>
                </a:path>
                <a:path w="2011680" h="2068195">
                  <a:moveTo>
                    <a:pt x="35483" y="1801469"/>
                  </a:moveTo>
                  <a:lnTo>
                    <a:pt x="34023" y="1799018"/>
                  </a:lnTo>
                  <a:lnTo>
                    <a:pt x="30911" y="1800364"/>
                  </a:lnTo>
                  <a:lnTo>
                    <a:pt x="31788" y="1801876"/>
                  </a:lnTo>
                  <a:lnTo>
                    <a:pt x="35483" y="1801469"/>
                  </a:lnTo>
                  <a:close/>
                </a:path>
                <a:path w="2011680" h="2068195">
                  <a:moveTo>
                    <a:pt x="35826" y="1621256"/>
                  </a:moveTo>
                  <a:lnTo>
                    <a:pt x="35636" y="1620812"/>
                  </a:lnTo>
                  <a:lnTo>
                    <a:pt x="35585" y="1621510"/>
                  </a:lnTo>
                  <a:lnTo>
                    <a:pt x="35826" y="1621256"/>
                  </a:lnTo>
                  <a:close/>
                </a:path>
                <a:path w="2011680" h="2068195">
                  <a:moveTo>
                    <a:pt x="37693" y="1824062"/>
                  </a:moveTo>
                  <a:lnTo>
                    <a:pt x="37515" y="1824278"/>
                  </a:lnTo>
                  <a:lnTo>
                    <a:pt x="37528" y="1825104"/>
                  </a:lnTo>
                  <a:lnTo>
                    <a:pt x="37693" y="1824278"/>
                  </a:lnTo>
                  <a:lnTo>
                    <a:pt x="37693" y="1824062"/>
                  </a:lnTo>
                  <a:close/>
                </a:path>
                <a:path w="2011680" h="2068195">
                  <a:moveTo>
                    <a:pt x="37833" y="1823910"/>
                  </a:moveTo>
                  <a:lnTo>
                    <a:pt x="37134" y="1822970"/>
                  </a:lnTo>
                  <a:lnTo>
                    <a:pt x="36957" y="1823237"/>
                  </a:lnTo>
                  <a:lnTo>
                    <a:pt x="36893" y="1823377"/>
                  </a:lnTo>
                  <a:lnTo>
                    <a:pt x="37388" y="1823656"/>
                  </a:lnTo>
                  <a:lnTo>
                    <a:pt x="37693" y="1824062"/>
                  </a:lnTo>
                  <a:lnTo>
                    <a:pt x="37833" y="1823910"/>
                  </a:lnTo>
                  <a:close/>
                </a:path>
                <a:path w="2011680" h="2068195">
                  <a:moveTo>
                    <a:pt x="39204" y="1885454"/>
                  </a:moveTo>
                  <a:lnTo>
                    <a:pt x="36982" y="1882813"/>
                  </a:lnTo>
                  <a:lnTo>
                    <a:pt x="37261" y="1886013"/>
                  </a:lnTo>
                  <a:lnTo>
                    <a:pt x="39204" y="1885454"/>
                  </a:lnTo>
                  <a:close/>
                </a:path>
                <a:path w="2011680" h="2068195">
                  <a:moveTo>
                    <a:pt x="40373" y="1464195"/>
                  </a:moveTo>
                  <a:lnTo>
                    <a:pt x="40081" y="1463103"/>
                  </a:lnTo>
                  <a:lnTo>
                    <a:pt x="38862" y="1463103"/>
                  </a:lnTo>
                  <a:lnTo>
                    <a:pt x="40373" y="1464195"/>
                  </a:lnTo>
                  <a:close/>
                </a:path>
                <a:path w="2011680" h="2068195">
                  <a:moveTo>
                    <a:pt x="40614" y="1464373"/>
                  </a:moveTo>
                  <a:lnTo>
                    <a:pt x="40373" y="1464195"/>
                  </a:lnTo>
                  <a:lnTo>
                    <a:pt x="40424" y="1464373"/>
                  </a:lnTo>
                  <a:lnTo>
                    <a:pt x="40614" y="1464373"/>
                  </a:lnTo>
                  <a:close/>
                </a:path>
                <a:path w="2011680" h="2068195">
                  <a:moveTo>
                    <a:pt x="44196" y="1458658"/>
                  </a:moveTo>
                  <a:lnTo>
                    <a:pt x="42418" y="1459293"/>
                  </a:lnTo>
                  <a:lnTo>
                    <a:pt x="44157" y="1460563"/>
                  </a:lnTo>
                  <a:lnTo>
                    <a:pt x="44196" y="1458658"/>
                  </a:lnTo>
                  <a:close/>
                </a:path>
                <a:path w="2011680" h="2068195">
                  <a:moveTo>
                    <a:pt x="45008" y="1458366"/>
                  </a:moveTo>
                  <a:lnTo>
                    <a:pt x="44234" y="1456753"/>
                  </a:lnTo>
                  <a:lnTo>
                    <a:pt x="44196" y="1458658"/>
                  </a:lnTo>
                  <a:lnTo>
                    <a:pt x="45008" y="1458366"/>
                  </a:lnTo>
                  <a:close/>
                </a:path>
                <a:path w="2011680" h="2068195">
                  <a:moveTo>
                    <a:pt x="50266" y="1414018"/>
                  </a:moveTo>
                  <a:lnTo>
                    <a:pt x="50228" y="1413573"/>
                  </a:lnTo>
                  <a:lnTo>
                    <a:pt x="49682" y="1412303"/>
                  </a:lnTo>
                  <a:lnTo>
                    <a:pt x="50266" y="1414018"/>
                  </a:lnTo>
                  <a:close/>
                </a:path>
                <a:path w="2011680" h="2068195">
                  <a:moveTo>
                    <a:pt x="50660" y="1415186"/>
                  </a:moveTo>
                  <a:lnTo>
                    <a:pt x="50266" y="1414018"/>
                  </a:lnTo>
                  <a:lnTo>
                    <a:pt x="50330" y="1414843"/>
                  </a:lnTo>
                  <a:lnTo>
                    <a:pt x="50660" y="1415186"/>
                  </a:lnTo>
                  <a:close/>
                </a:path>
                <a:path w="2011680" h="2068195">
                  <a:moveTo>
                    <a:pt x="51257" y="1852714"/>
                  </a:moveTo>
                  <a:lnTo>
                    <a:pt x="50838" y="1853057"/>
                  </a:lnTo>
                  <a:lnTo>
                    <a:pt x="50584" y="1853488"/>
                  </a:lnTo>
                  <a:lnTo>
                    <a:pt x="50368" y="1853933"/>
                  </a:lnTo>
                  <a:lnTo>
                    <a:pt x="50634" y="1853806"/>
                  </a:lnTo>
                  <a:lnTo>
                    <a:pt x="50914" y="1853488"/>
                  </a:lnTo>
                  <a:lnTo>
                    <a:pt x="51257" y="1852714"/>
                  </a:lnTo>
                  <a:close/>
                </a:path>
                <a:path w="2011680" h="2068195">
                  <a:moveTo>
                    <a:pt x="55422" y="1385468"/>
                  </a:moveTo>
                  <a:lnTo>
                    <a:pt x="54927" y="1384515"/>
                  </a:lnTo>
                  <a:lnTo>
                    <a:pt x="54686" y="1385354"/>
                  </a:lnTo>
                  <a:lnTo>
                    <a:pt x="55422" y="1385468"/>
                  </a:lnTo>
                  <a:close/>
                </a:path>
                <a:path w="2011680" h="2068195">
                  <a:moveTo>
                    <a:pt x="58356" y="1918677"/>
                  </a:moveTo>
                  <a:lnTo>
                    <a:pt x="58204" y="1918474"/>
                  </a:lnTo>
                  <a:lnTo>
                    <a:pt x="58026" y="1918284"/>
                  </a:lnTo>
                  <a:lnTo>
                    <a:pt x="57848" y="1918144"/>
                  </a:lnTo>
                  <a:lnTo>
                    <a:pt x="56426" y="1917065"/>
                  </a:lnTo>
                  <a:lnTo>
                    <a:pt x="57251" y="1917890"/>
                  </a:lnTo>
                  <a:lnTo>
                    <a:pt x="58356" y="1918677"/>
                  </a:lnTo>
                  <a:close/>
                </a:path>
                <a:path w="2011680" h="2068195">
                  <a:moveTo>
                    <a:pt x="59474" y="1920303"/>
                  </a:moveTo>
                  <a:lnTo>
                    <a:pt x="58356" y="1919033"/>
                  </a:lnTo>
                  <a:lnTo>
                    <a:pt x="59169" y="1920303"/>
                  </a:lnTo>
                  <a:lnTo>
                    <a:pt x="59474" y="1920303"/>
                  </a:lnTo>
                  <a:close/>
                </a:path>
                <a:path w="2011680" h="2068195">
                  <a:moveTo>
                    <a:pt x="60477" y="1920303"/>
                  </a:moveTo>
                  <a:lnTo>
                    <a:pt x="60337" y="1920138"/>
                  </a:lnTo>
                  <a:lnTo>
                    <a:pt x="60299" y="1920303"/>
                  </a:lnTo>
                  <a:lnTo>
                    <a:pt x="60477" y="1920303"/>
                  </a:lnTo>
                  <a:close/>
                </a:path>
                <a:path w="2011680" h="2068195">
                  <a:moveTo>
                    <a:pt x="61734" y="1921573"/>
                  </a:moveTo>
                  <a:lnTo>
                    <a:pt x="60299" y="1920303"/>
                  </a:lnTo>
                  <a:lnTo>
                    <a:pt x="59474" y="1920303"/>
                  </a:lnTo>
                  <a:lnTo>
                    <a:pt x="60058" y="1922843"/>
                  </a:lnTo>
                  <a:lnTo>
                    <a:pt x="61734" y="1921573"/>
                  </a:lnTo>
                  <a:close/>
                </a:path>
                <a:path w="2011680" h="2068195">
                  <a:moveTo>
                    <a:pt x="61899" y="1052893"/>
                  </a:moveTo>
                  <a:lnTo>
                    <a:pt x="60871" y="1051623"/>
                  </a:lnTo>
                  <a:lnTo>
                    <a:pt x="61671" y="1052893"/>
                  </a:lnTo>
                  <a:lnTo>
                    <a:pt x="61899" y="1052893"/>
                  </a:lnTo>
                  <a:close/>
                </a:path>
                <a:path w="2011680" h="2068195">
                  <a:moveTo>
                    <a:pt x="62230" y="1889823"/>
                  </a:moveTo>
                  <a:lnTo>
                    <a:pt x="61556" y="1891093"/>
                  </a:lnTo>
                  <a:lnTo>
                    <a:pt x="62230" y="1889823"/>
                  </a:lnTo>
                  <a:close/>
                </a:path>
                <a:path w="2011680" h="2068195">
                  <a:moveTo>
                    <a:pt x="62280" y="1044714"/>
                  </a:moveTo>
                  <a:lnTo>
                    <a:pt x="61531" y="1045273"/>
                  </a:lnTo>
                  <a:lnTo>
                    <a:pt x="59055" y="1042733"/>
                  </a:lnTo>
                  <a:lnTo>
                    <a:pt x="58813" y="1046543"/>
                  </a:lnTo>
                  <a:lnTo>
                    <a:pt x="61442" y="1049083"/>
                  </a:lnTo>
                  <a:lnTo>
                    <a:pt x="62179" y="1045273"/>
                  </a:lnTo>
                  <a:lnTo>
                    <a:pt x="62280" y="1044714"/>
                  </a:lnTo>
                  <a:close/>
                </a:path>
                <a:path w="2011680" h="2068195">
                  <a:moveTo>
                    <a:pt x="62750" y="1044359"/>
                  </a:moveTo>
                  <a:lnTo>
                    <a:pt x="62420" y="1044003"/>
                  </a:lnTo>
                  <a:lnTo>
                    <a:pt x="62280" y="1044714"/>
                  </a:lnTo>
                  <a:lnTo>
                    <a:pt x="62750" y="1044359"/>
                  </a:lnTo>
                  <a:close/>
                </a:path>
                <a:path w="2011680" h="2068195">
                  <a:moveTo>
                    <a:pt x="63906" y="1067181"/>
                  </a:moveTo>
                  <a:lnTo>
                    <a:pt x="63588" y="1067028"/>
                  </a:lnTo>
                  <a:lnTo>
                    <a:pt x="63360" y="1067003"/>
                  </a:lnTo>
                  <a:lnTo>
                    <a:pt x="63398" y="1067282"/>
                  </a:lnTo>
                  <a:lnTo>
                    <a:pt x="63614" y="1067269"/>
                  </a:lnTo>
                  <a:lnTo>
                    <a:pt x="63906" y="1067181"/>
                  </a:lnTo>
                  <a:close/>
                </a:path>
                <a:path w="2011680" h="2068195">
                  <a:moveTo>
                    <a:pt x="68630" y="1021295"/>
                  </a:moveTo>
                  <a:lnTo>
                    <a:pt x="66700" y="1021092"/>
                  </a:lnTo>
                  <a:lnTo>
                    <a:pt x="67005" y="1021638"/>
                  </a:lnTo>
                  <a:lnTo>
                    <a:pt x="68110" y="1021448"/>
                  </a:lnTo>
                  <a:lnTo>
                    <a:pt x="68630" y="1021295"/>
                  </a:lnTo>
                  <a:close/>
                </a:path>
                <a:path w="2011680" h="2068195">
                  <a:moveTo>
                    <a:pt x="70777" y="1098613"/>
                  </a:moveTo>
                  <a:lnTo>
                    <a:pt x="70739" y="1097343"/>
                  </a:lnTo>
                  <a:lnTo>
                    <a:pt x="70573" y="1098613"/>
                  </a:lnTo>
                  <a:lnTo>
                    <a:pt x="70777" y="1098613"/>
                  </a:lnTo>
                  <a:close/>
                </a:path>
                <a:path w="2011680" h="2068195">
                  <a:moveTo>
                    <a:pt x="71132" y="1133246"/>
                  </a:moveTo>
                  <a:lnTo>
                    <a:pt x="69507" y="1130363"/>
                  </a:lnTo>
                  <a:lnTo>
                    <a:pt x="69811" y="1134173"/>
                  </a:lnTo>
                  <a:lnTo>
                    <a:pt x="71132" y="1133246"/>
                  </a:lnTo>
                  <a:close/>
                </a:path>
                <a:path w="2011680" h="2068195">
                  <a:moveTo>
                    <a:pt x="71602" y="1906143"/>
                  </a:moveTo>
                  <a:lnTo>
                    <a:pt x="71107" y="1905063"/>
                  </a:lnTo>
                  <a:lnTo>
                    <a:pt x="70446" y="1905825"/>
                  </a:lnTo>
                  <a:lnTo>
                    <a:pt x="71602" y="1906143"/>
                  </a:lnTo>
                  <a:close/>
                </a:path>
                <a:path w="2011680" h="2068195">
                  <a:moveTo>
                    <a:pt x="71932" y="1110157"/>
                  </a:moveTo>
                  <a:lnTo>
                    <a:pt x="68643" y="1111313"/>
                  </a:lnTo>
                  <a:lnTo>
                    <a:pt x="71932" y="1110157"/>
                  </a:lnTo>
                  <a:close/>
                </a:path>
                <a:path w="2011680" h="2068195">
                  <a:moveTo>
                    <a:pt x="71996" y="1280223"/>
                  </a:moveTo>
                  <a:lnTo>
                    <a:pt x="70573" y="1280223"/>
                  </a:lnTo>
                  <a:lnTo>
                    <a:pt x="70078" y="1278953"/>
                  </a:lnTo>
                  <a:lnTo>
                    <a:pt x="68541" y="1282763"/>
                  </a:lnTo>
                  <a:lnTo>
                    <a:pt x="71996" y="1280223"/>
                  </a:lnTo>
                  <a:close/>
                </a:path>
                <a:path w="2011680" h="2068195">
                  <a:moveTo>
                    <a:pt x="72250" y="1906333"/>
                  </a:moveTo>
                  <a:lnTo>
                    <a:pt x="71602" y="1906143"/>
                  </a:lnTo>
                  <a:lnTo>
                    <a:pt x="72250" y="1907603"/>
                  </a:lnTo>
                  <a:lnTo>
                    <a:pt x="72250" y="1906333"/>
                  </a:lnTo>
                  <a:close/>
                </a:path>
                <a:path w="2011680" h="2068195">
                  <a:moveTo>
                    <a:pt x="72796" y="1132103"/>
                  </a:moveTo>
                  <a:lnTo>
                    <a:pt x="71132" y="1133246"/>
                  </a:lnTo>
                  <a:lnTo>
                    <a:pt x="71653" y="1134173"/>
                  </a:lnTo>
                  <a:lnTo>
                    <a:pt x="72796" y="1132103"/>
                  </a:lnTo>
                  <a:close/>
                </a:path>
                <a:path w="2011680" h="2068195">
                  <a:moveTo>
                    <a:pt x="74256" y="1907032"/>
                  </a:moveTo>
                  <a:lnTo>
                    <a:pt x="73799" y="1905596"/>
                  </a:lnTo>
                  <a:lnTo>
                    <a:pt x="73850" y="1906244"/>
                  </a:lnTo>
                  <a:lnTo>
                    <a:pt x="74066" y="1906663"/>
                  </a:lnTo>
                  <a:lnTo>
                    <a:pt x="74256" y="1907032"/>
                  </a:lnTo>
                  <a:close/>
                </a:path>
                <a:path w="2011680" h="2068195">
                  <a:moveTo>
                    <a:pt x="76771" y="1417815"/>
                  </a:moveTo>
                  <a:lnTo>
                    <a:pt x="76555" y="1413979"/>
                  </a:lnTo>
                  <a:lnTo>
                    <a:pt x="76047" y="1415669"/>
                  </a:lnTo>
                  <a:lnTo>
                    <a:pt x="76771" y="1417815"/>
                  </a:lnTo>
                  <a:close/>
                </a:path>
                <a:path w="2011680" h="2068195">
                  <a:moveTo>
                    <a:pt x="78574" y="1162583"/>
                  </a:moveTo>
                  <a:lnTo>
                    <a:pt x="76492" y="1163142"/>
                  </a:lnTo>
                  <a:lnTo>
                    <a:pt x="75526" y="1158430"/>
                  </a:lnTo>
                  <a:lnTo>
                    <a:pt x="75996" y="1164158"/>
                  </a:lnTo>
                  <a:lnTo>
                    <a:pt x="76796" y="1163421"/>
                  </a:lnTo>
                  <a:lnTo>
                    <a:pt x="77685" y="1162951"/>
                  </a:lnTo>
                  <a:lnTo>
                    <a:pt x="78574" y="1162583"/>
                  </a:lnTo>
                  <a:close/>
                </a:path>
                <a:path w="2011680" h="2068195">
                  <a:moveTo>
                    <a:pt x="79095" y="1216723"/>
                  </a:moveTo>
                  <a:lnTo>
                    <a:pt x="77520" y="1217091"/>
                  </a:lnTo>
                  <a:lnTo>
                    <a:pt x="78613" y="1217993"/>
                  </a:lnTo>
                  <a:lnTo>
                    <a:pt x="79095" y="1216723"/>
                  </a:lnTo>
                  <a:close/>
                </a:path>
                <a:path w="2011680" h="2068195">
                  <a:moveTo>
                    <a:pt x="79324" y="1162888"/>
                  </a:moveTo>
                  <a:lnTo>
                    <a:pt x="78600" y="1163383"/>
                  </a:lnTo>
                  <a:lnTo>
                    <a:pt x="79209" y="1163383"/>
                  </a:lnTo>
                  <a:lnTo>
                    <a:pt x="79324" y="1162888"/>
                  </a:lnTo>
                  <a:close/>
                </a:path>
                <a:path w="2011680" h="2068195">
                  <a:moveTo>
                    <a:pt x="80759" y="1946783"/>
                  </a:moveTo>
                  <a:lnTo>
                    <a:pt x="79819" y="1945703"/>
                  </a:lnTo>
                  <a:lnTo>
                    <a:pt x="80721" y="1946973"/>
                  </a:lnTo>
                  <a:lnTo>
                    <a:pt x="80759" y="1946783"/>
                  </a:lnTo>
                  <a:close/>
                </a:path>
                <a:path w="2011680" h="2068195">
                  <a:moveTo>
                    <a:pt x="80860" y="1168920"/>
                  </a:moveTo>
                  <a:lnTo>
                    <a:pt x="80581" y="1168463"/>
                  </a:lnTo>
                  <a:lnTo>
                    <a:pt x="80454" y="1168095"/>
                  </a:lnTo>
                  <a:lnTo>
                    <a:pt x="79705" y="1169733"/>
                  </a:lnTo>
                  <a:lnTo>
                    <a:pt x="80860" y="1168920"/>
                  </a:lnTo>
                  <a:close/>
                </a:path>
                <a:path w="2011680" h="2068195">
                  <a:moveTo>
                    <a:pt x="82016" y="1164653"/>
                  </a:moveTo>
                  <a:lnTo>
                    <a:pt x="79286" y="1164653"/>
                  </a:lnTo>
                  <a:lnTo>
                    <a:pt x="79743" y="1166012"/>
                  </a:lnTo>
                  <a:lnTo>
                    <a:pt x="79883" y="1165923"/>
                  </a:lnTo>
                  <a:lnTo>
                    <a:pt x="79768" y="1166075"/>
                  </a:lnTo>
                  <a:lnTo>
                    <a:pt x="80454" y="1168095"/>
                  </a:lnTo>
                  <a:lnTo>
                    <a:pt x="81432" y="1165923"/>
                  </a:lnTo>
                  <a:lnTo>
                    <a:pt x="82016" y="1164653"/>
                  </a:lnTo>
                  <a:close/>
                </a:path>
                <a:path w="2011680" h="2068195">
                  <a:moveTo>
                    <a:pt x="84162" y="1911413"/>
                  </a:moveTo>
                  <a:lnTo>
                    <a:pt x="83248" y="1911413"/>
                  </a:lnTo>
                  <a:lnTo>
                    <a:pt x="84137" y="1912988"/>
                  </a:lnTo>
                  <a:lnTo>
                    <a:pt x="84162" y="1911413"/>
                  </a:lnTo>
                  <a:close/>
                </a:path>
                <a:path w="2011680" h="2068195">
                  <a:moveTo>
                    <a:pt x="84683" y="1913953"/>
                  </a:moveTo>
                  <a:lnTo>
                    <a:pt x="84137" y="1912988"/>
                  </a:lnTo>
                  <a:lnTo>
                    <a:pt x="84124" y="1913953"/>
                  </a:lnTo>
                  <a:lnTo>
                    <a:pt x="84683" y="1913953"/>
                  </a:lnTo>
                  <a:close/>
                </a:path>
                <a:path w="2011680" h="2068195">
                  <a:moveTo>
                    <a:pt x="91033" y="1291653"/>
                  </a:moveTo>
                  <a:lnTo>
                    <a:pt x="90843" y="1291526"/>
                  </a:lnTo>
                  <a:lnTo>
                    <a:pt x="90093" y="1292923"/>
                  </a:lnTo>
                  <a:lnTo>
                    <a:pt x="91033" y="1291653"/>
                  </a:lnTo>
                  <a:close/>
                </a:path>
                <a:path w="2011680" h="2068195">
                  <a:moveTo>
                    <a:pt x="91427" y="1920925"/>
                  </a:moveTo>
                  <a:lnTo>
                    <a:pt x="91071" y="1920557"/>
                  </a:lnTo>
                  <a:lnTo>
                    <a:pt x="90576" y="1920252"/>
                  </a:lnTo>
                  <a:lnTo>
                    <a:pt x="90614" y="1920417"/>
                  </a:lnTo>
                  <a:lnTo>
                    <a:pt x="91427" y="1920925"/>
                  </a:lnTo>
                  <a:close/>
                </a:path>
                <a:path w="2011680" h="2068195">
                  <a:moveTo>
                    <a:pt x="91808" y="1924113"/>
                  </a:moveTo>
                  <a:lnTo>
                    <a:pt x="89928" y="1922221"/>
                  </a:lnTo>
                  <a:lnTo>
                    <a:pt x="90068" y="1922843"/>
                  </a:lnTo>
                  <a:lnTo>
                    <a:pt x="90843" y="1924113"/>
                  </a:lnTo>
                  <a:lnTo>
                    <a:pt x="91808" y="1924113"/>
                  </a:lnTo>
                  <a:close/>
                </a:path>
                <a:path w="2011680" h="2068195">
                  <a:moveTo>
                    <a:pt x="92913" y="1131633"/>
                  </a:moveTo>
                  <a:lnTo>
                    <a:pt x="92735" y="1130363"/>
                  </a:lnTo>
                  <a:lnTo>
                    <a:pt x="90792" y="1116393"/>
                  </a:lnTo>
                  <a:lnTo>
                    <a:pt x="90601" y="1115123"/>
                  </a:lnTo>
                  <a:lnTo>
                    <a:pt x="89128" y="1104963"/>
                  </a:lnTo>
                  <a:lnTo>
                    <a:pt x="89395" y="1090993"/>
                  </a:lnTo>
                  <a:lnTo>
                    <a:pt x="89750" y="1085913"/>
                  </a:lnTo>
                  <a:lnTo>
                    <a:pt x="87236" y="1085913"/>
                  </a:lnTo>
                  <a:lnTo>
                    <a:pt x="84924" y="1083373"/>
                  </a:lnTo>
                  <a:lnTo>
                    <a:pt x="87884" y="1082103"/>
                  </a:lnTo>
                  <a:lnTo>
                    <a:pt x="83337" y="1077023"/>
                  </a:lnTo>
                  <a:lnTo>
                    <a:pt x="82842" y="1074483"/>
                  </a:lnTo>
                  <a:lnTo>
                    <a:pt x="82346" y="1071943"/>
                  </a:lnTo>
                  <a:lnTo>
                    <a:pt x="83629" y="1066863"/>
                  </a:lnTo>
                  <a:lnTo>
                    <a:pt x="84328" y="1060513"/>
                  </a:lnTo>
                  <a:lnTo>
                    <a:pt x="82296" y="1056703"/>
                  </a:lnTo>
                  <a:lnTo>
                    <a:pt x="81622" y="1055433"/>
                  </a:lnTo>
                  <a:lnTo>
                    <a:pt x="79806" y="1056703"/>
                  </a:lnTo>
                  <a:lnTo>
                    <a:pt x="79451" y="1052893"/>
                  </a:lnTo>
                  <a:lnTo>
                    <a:pt x="76174" y="1046543"/>
                  </a:lnTo>
                  <a:lnTo>
                    <a:pt x="77063" y="1045273"/>
                  </a:lnTo>
                  <a:lnTo>
                    <a:pt x="78651" y="1044003"/>
                  </a:lnTo>
                  <a:lnTo>
                    <a:pt x="77152" y="1041463"/>
                  </a:lnTo>
                  <a:lnTo>
                    <a:pt x="75552" y="1038923"/>
                  </a:lnTo>
                  <a:lnTo>
                    <a:pt x="73863" y="1037653"/>
                  </a:lnTo>
                  <a:lnTo>
                    <a:pt x="73304" y="1031303"/>
                  </a:lnTo>
                  <a:lnTo>
                    <a:pt x="80479" y="1036383"/>
                  </a:lnTo>
                  <a:lnTo>
                    <a:pt x="79209" y="1031303"/>
                  </a:lnTo>
                  <a:lnTo>
                    <a:pt x="78257" y="1027493"/>
                  </a:lnTo>
                  <a:lnTo>
                    <a:pt x="77228" y="1024953"/>
                  </a:lnTo>
                  <a:lnTo>
                    <a:pt x="76708" y="1023683"/>
                  </a:lnTo>
                  <a:lnTo>
                    <a:pt x="70980" y="1018603"/>
                  </a:lnTo>
                  <a:lnTo>
                    <a:pt x="70269" y="1021143"/>
                  </a:lnTo>
                  <a:lnTo>
                    <a:pt x="70561" y="1022413"/>
                  </a:lnTo>
                  <a:lnTo>
                    <a:pt x="70243" y="1024953"/>
                  </a:lnTo>
                  <a:lnTo>
                    <a:pt x="68681" y="1024953"/>
                  </a:lnTo>
                  <a:lnTo>
                    <a:pt x="67856" y="1023683"/>
                  </a:lnTo>
                  <a:lnTo>
                    <a:pt x="67017" y="1022413"/>
                  </a:lnTo>
                  <a:lnTo>
                    <a:pt x="62191" y="1023683"/>
                  </a:lnTo>
                  <a:lnTo>
                    <a:pt x="56794" y="1022413"/>
                  </a:lnTo>
                  <a:lnTo>
                    <a:pt x="55537" y="1030033"/>
                  </a:lnTo>
                  <a:lnTo>
                    <a:pt x="59817" y="1035113"/>
                  </a:lnTo>
                  <a:lnTo>
                    <a:pt x="57988" y="1036383"/>
                  </a:lnTo>
                  <a:lnTo>
                    <a:pt x="56667" y="1032573"/>
                  </a:lnTo>
                  <a:lnTo>
                    <a:pt x="55194" y="1036383"/>
                  </a:lnTo>
                  <a:lnTo>
                    <a:pt x="57505" y="1036383"/>
                  </a:lnTo>
                  <a:lnTo>
                    <a:pt x="59283" y="1037653"/>
                  </a:lnTo>
                  <a:lnTo>
                    <a:pt x="58191" y="1038923"/>
                  </a:lnTo>
                  <a:lnTo>
                    <a:pt x="57543" y="1040193"/>
                  </a:lnTo>
                  <a:lnTo>
                    <a:pt x="57378" y="1041463"/>
                  </a:lnTo>
                  <a:lnTo>
                    <a:pt x="63233" y="1044003"/>
                  </a:lnTo>
                  <a:lnTo>
                    <a:pt x="62750" y="1044359"/>
                  </a:lnTo>
                  <a:lnTo>
                    <a:pt x="64719" y="1046543"/>
                  </a:lnTo>
                  <a:lnTo>
                    <a:pt x="63131" y="1050353"/>
                  </a:lnTo>
                  <a:lnTo>
                    <a:pt x="61201" y="1050353"/>
                  </a:lnTo>
                  <a:lnTo>
                    <a:pt x="63715" y="1051623"/>
                  </a:lnTo>
                  <a:lnTo>
                    <a:pt x="62585" y="1052893"/>
                  </a:lnTo>
                  <a:lnTo>
                    <a:pt x="61899" y="1052893"/>
                  </a:lnTo>
                  <a:lnTo>
                    <a:pt x="62928" y="1054163"/>
                  </a:lnTo>
                  <a:lnTo>
                    <a:pt x="63055" y="1057973"/>
                  </a:lnTo>
                  <a:lnTo>
                    <a:pt x="65900" y="1059243"/>
                  </a:lnTo>
                  <a:lnTo>
                    <a:pt x="63881" y="1061783"/>
                  </a:lnTo>
                  <a:lnTo>
                    <a:pt x="68541" y="1066863"/>
                  </a:lnTo>
                  <a:lnTo>
                    <a:pt x="63919" y="1068133"/>
                  </a:lnTo>
                  <a:lnTo>
                    <a:pt x="65138" y="1068133"/>
                  </a:lnTo>
                  <a:lnTo>
                    <a:pt x="68326" y="1071943"/>
                  </a:lnTo>
                  <a:lnTo>
                    <a:pt x="68973" y="1074483"/>
                  </a:lnTo>
                  <a:lnTo>
                    <a:pt x="62712" y="1070673"/>
                  </a:lnTo>
                  <a:lnTo>
                    <a:pt x="70332" y="1082103"/>
                  </a:lnTo>
                  <a:lnTo>
                    <a:pt x="64300" y="1082103"/>
                  </a:lnTo>
                  <a:lnTo>
                    <a:pt x="69850" y="1084643"/>
                  </a:lnTo>
                  <a:lnTo>
                    <a:pt x="68275" y="1093533"/>
                  </a:lnTo>
                  <a:lnTo>
                    <a:pt x="71894" y="1098613"/>
                  </a:lnTo>
                  <a:lnTo>
                    <a:pt x="70777" y="1098613"/>
                  </a:lnTo>
                  <a:lnTo>
                    <a:pt x="70827" y="1101153"/>
                  </a:lnTo>
                  <a:lnTo>
                    <a:pt x="69494" y="1102423"/>
                  </a:lnTo>
                  <a:lnTo>
                    <a:pt x="68872" y="1103693"/>
                  </a:lnTo>
                  <a:lnTo>
                    <a:pt x="73012" y="1103693"/>
                  </a:lnTo>
                  <a:lnTo>
                    <a:pt x="74498" y="1108773"/>
                  </a:lnTo>
                  <a:lnTo>
                    <a:pt x="77330" y="1111313"/>
                  </a:lnTo>
                  <a:lnTo>
                    <a:pt x="73850" y="1115123"/>
                  </a:lnTo>
                  <a:lnTo>
                    <a:pt x="72275" y="1110043"/>
                  </a:lnTo>
                  <a:lnTo>
                    <a:pt x="71932" y="1110157"/>
                  </a:lnTo>
                  <a:lnTo>
                    <a:pt x="72720" y="1117663"/>
                  </a:lnTo>
                  <a:lnTo>
                    <a:pt x="75323" y="1116393"/>
                  </a:lnTo>
                  <a:lnTo>
                    <a:pt x="73228" y="1118933"/>
                  </a:lnTo>
                  <a:lnTo>
                    <a:pt x="74434" y="1118933"/>
                  </a:lnTo>
                  <a:lnTo>
                    <a:pt x="71234" y="1120203"/>
                  </a:lnTo>
                  <a:lnTo>
                    <a:pt x="76377" y="1120203"/>
                  </a:lnTo>
                  <a:lnTo>
                    <a:pt x="72466" y="1122743"/>
                  </a:lnTo>
                  <a:lnTo>
                    <a:pt x="75806" y="1125283"/>
                  </a:lnTo>
                  <a:lnTo>
                    <a:pt x="73634" y="1130363"/>
                  </a:lnTo>
                  <a:lnTo>
                    <a:pt x="71107" y="1126553"/>
                  </a:lnTo>
                  <a:lnTo>
                    <a:pt x="73050" y="1131633"/>
                  </a:lnTo>
                  <a:lnTo>
                    <a:pt x="72796" y="1132103"/>
                  </a:lnTo>
                  <a:lnTo>
                    <a:pt x="73469" y="1131633"/>
                  </a:lnTo>
                  <a:lnTo>
                    <a:pt x="75755" y="1132903"/>
                  </a:lnTo>
                  <a:lnTo>
                    <a:pt x="76530" y="1135443"/>
                  </a:lnTo>
                  <a:lnTo>
                    <a:pt x="92913" y="1135443"/>
                  </a:lnTo>
                  <a:lnTo>
                    <a:pt x="92913" y="1131633"/>
                  </a:lnTo>
                  <a:close/>
                </a:path>
                <a:path w="2011680" h="2068195">
                  <a:moveTo>
                    <a:pt x="116471" y="1979434"/>
                  </a:moveTo>
                  <a:lnTo>
                    <a:pt x="115684" y="1978444"/>
                  </a:lnTo>
                  <a:lnTo>
                    <a:pt x="114769" y="1977250"/>
                  </a:lnTo>
                  <a:lnTo>
                    <a:pt x="113538" y="1976716"/>
                  </a:lnTo>
                  <a:lnTo>
                    <a:pt x="114261" y="1978177"/>
                  </a:lnTo>
                  <a:lnTo>
                    <a:pt x="115316" y="1978939"/>
                  </a:lnTo>
                  <a:lnTo>
                    <a:pt x="116471" y="1979434"/>
                  </a:lnTo>
                  <a:close/>
                </a:path>
                <a:path w="2011680" h="2068195">
                  <a:moveTo>
                    <a:pt x="143027" y="1983676"/>
                  </a:moveTo>
                  <a:lnTo>
                    <a:pt x="140373" y="1978723"/>
                  </a:lnTo>
                  <a:lnTo>
                    <a:pt x="136906" y="1979993"/>
                  </a:lnTo>
                  <a:lnTo>
                    <a:pt x="143027" y="1983676"/>
                  </a:lnTo>
                  <a:close/>
                </a:path>
                <a:path w="2011680" h="2068195">
                  <a:moveTo>
                    <a:pt x="143230" y="1983803"/>
                  </a:moveTo>
                  <a:lnTo>
                    <a:pt x="143027" y="1983676"/>
                  </a:lnTo>
                  <a:lnTo>
                    <a:pt x="143090" y="1983803"/>
                  </a:lnTo>
                  <a:lnTo>
                    <a:pt x="143230" y="1983803"/>
                  </a:lnTo>
                  <a:close/>
                </a:path>
                <a:path w="2011680" h="2068195">
                  <a:moveTo>
                    <a:pt x="147307" y="1981771"/>
                  </a:moveTo>
                  <a:lnTo>
                    <a:pt x="143573" y="1980018"/>
                  </a:lnTo>
                  <a:lnTo>
                    <a:pt x="146253" y="1981415"/>
                  </a:lnTo>
                  <a:lnTo>
                    <a:pt x="147307" y="1981771"/>
                  </a:lnTo>
                  <a:close/>
                </a:path>
                <a:path w="2011680" h="2068195">
                  <a:moveTo>
                    <a:pt x="150444" y="2007235"/>
                  </a:moveTo>
                  <a:lnTo>
                    <a:pt x="147015" y="2005736"/>
                  </a:lnTo>
                  <a:lnTo>
                    <a:pt x="148082" y="2008568"/>
                  </a:lnTo>
                  <a:lnTo>
                    <a:pt x="150444" y="2007235"/>
                  </a:lnTo>
                  <a:close/>
                </a:path>
                <a:path w="2011680" h="2068195">
                  <a:moveTo>
                    <a:pt x="154393" y="2013292"/>
                  </a:moveTo>
                  <a:lnTo>
                    <a:pt x="150406" y="2007933"/>
                  </a:lnTo>
                  <a:lnTo>
                    <a:pt x="150380" y="2011743"/>
                  </a:lnTo>
                  <a:lnTo>
                    <a:pt x="154393" y="2013292"/>
                  </a:lnTo>
                  <a:close/>
                </a:path>
                <a:path w="2011680" h="2068195">
                  <a:moveTo>
                    <a:pt x="155206" y="2013597"/>
                  </a:moveTo>
                  <a:lnTo>
                    <a:pt x="154393" y="2013292"/>
                  </a:lnTo>
                  <a:lnTo>
                    <a:pt x="155130" y="2014283"/>
                  </a:lnTo>
                  <a:lnTo>
                    <a:pt x="155206" y="2013597"/>
                  </a:lnTo>
                  <a:close/>
                </a:path>
                <a:path w="2011680" h="2068195">
                  <a:moveTo>
                    <a:pt x="177304" y="2006815"/>
                  </a:moveTo>
                  <a:lnTo>
                    <a:pt x="176225" y="2008098"/>
                  </a:lnTo>
                  <a:lnTo>
                    <a:pt x="177304" y="2006815"/>
                  </a:lnTo>
                  <a:close/>
                </a:path>
                <a:path w="2011680" h="2068195">
                  <a:moveTo>
                    <a:pt x="177850" y="2005939"/>
                  </a:moveTo>
                  <a:lnTo>
                    <a:pt x="175564" y="2005076"/>
                  </a:lnTo>
                  <a:lnTo>
                    <a:pt x="177241" y="2006752"/>
                  </a:lnTo>
                  <a:lnTo>
                    <a:pt x="177850" y="2005939"/>
                  </a:lnTo>
                  <a:close/>
                </a:path>
                <a:path w="2011680" h="2068195">
                  <a:moveTo>
                    <a:pt x="183184" y="2028355"/>
                  </a:moveTo>
                  <a:lnTo>
                    <a:pt x="183045" y="2028253"/>
                  </a:lnTo>
                  <a:lnTo>
                    <a:pt x="182473" y="2029523"/>
                  </a:lnTo>
                  <a:lnTo>
                    <a:pt x="183184" y="2028355"/>
                  </a:lnTo>
                  <a:close/>
                </a:path>
                <a:path w="2011680" h="2068195">
                  <a:moveTo>
                    <a:pt x="233159" y="2031403"/>
                  </a:moveTo>
                  <a:lnTo>
                    <a:pt x="233095" y="2031149"/>
                  </a:lnTo>
                  <a:lnTo>
                    <a:pt x="232981" y="2031492"/>
                  </a:lnTo>
                  <a:lnTo>
                    <a:pt x="232994" y="2031873"/>
                  </a:lnTo>
                  <a:lnTo>
                    <a:pt x="233083" y="2032241"/>
                  </a:lnTo>
                  <a:lnTo>
                    <a:pt x="233159" y="2031809"/>
                  </a:lnTo>
                  <a:lnTo>
                    <a:pt x="233159" y="2031403"/>
                  </a:lnTo>
                  <a:close/>
                </a:path>
                <a:path w="2011680" h="2068195">
                  <a:moveTo>
                    <a:pt x="236308" y="2037359"/>
                  </a:moveTo>
                  <a:lnTo>
                    <a:pt x="236143" y="2037143"/>
                  </a:lnTo>
                  <a:lnTo>
                    <a:pt x="235927" y="2037143"/>
                  </a:lnTo>
                  <a:lnTo>
                    <a:pt x="236308" y="2037359"/>
                  </a:lnTo>
                  <a:close/>
                </a:path>
                <a:path w="2011680" h="2068195">
                  <a:moveTo>
                    <a:pt x="237845" y="2040953"/>
                  </a:moveTo>
                  <a:lnTo>
                    <a:pt x="237794" y="2040496"/>
                  </a:lnTo>
                  <a:lnTo>
                    <a:pt x="236677" y="2040953"/>
                  </a:lnTo>
                  <a:lnTo>
                    <a:pt x="237845" y="2040953"/>
                  </a:lnTo>
                  <a:close/>
                </a:path>
                <a:path w="2011680" h="2068195">
                  <a:moveTo>
                    <a:pt x="238137" y="2038413"/>
                  </a:moveTo>
                  <a:lnTo>
                    <a:pt x="236308" y="2037359"/>
                  </a:lnTo>
                  <a:lnTo>
                    <a:pt x="237096" y="2038413"/>
                  </a:lnTo>
                  <a:lnTo>
                    <a:pt x="237540" y="2038413"/>
                  </a:lnTo>
                  <a:lnTo>
                    <a:pt x="238137" y="2038413"/>
                  </a:lnTo>
                  <a:close/>
                </a:path>
                <a:path w="2011680" h="2068195">
                  <a:moveTo>
                    <a:pt x="239814" y="2039683"/>
                  </a:moveTo>
                  <a:lnTo>
                    <a:pt x="237540" y="2038413"/>
                  </a:lnTo>
                  <a:lnTo>
                    <a:pt x="237794" y="2040496"/>
                  </a:lnTo>
                  <a:lnTo>
                    <a:pt x="239814" y="2039683"/>
                  </a:lnTo>
                  <a:close/>
                </a:path>
                <a:path w="2011680" h="2068195">
                  <a:moveTo>
                    <a:pt x="260591" y="2054923"/>
                  </a:moveTo>
                  <a:close/>
                </a:path>
                <a:path w="2011680" h="2068195">
                  <a:moveTo>
                    <a:pt x="275958" y="2056015"/>
                  </a:moveTo>
                  <a:lnTo>
                    <a:pt x="272859" y="2053653"/>
                  </a:lnTo>
                  <a:lnTo>
                    <a:pt x="272275" y="2056193"/>
                  </a:lnTo>
                  <a:lnTo>
                    <a:pt x="275958" y="2056193"/>
                  </a:lnTo>
                  <a:lnTo>
                    <a:pt x="275958" y="2056015"/>
                  </a:lnTo>
                  <a:close/>
                </a:path>
                <a:path w="2011680" h="2068195">
                  <a:moveTo>
                    <a:pt x="276199" y="2056193"/>
                  </a:moveTo>
                  <a:lnTo>
                    <a:pt x="276148" y="2056015"/>
                  </a:lnTo>
                  <a:lnTo>
                    <a:pt x="276199" y="2056193"/>
                  </a:lnTo>
                  <a:close/>
                </a:path>
                <a:path w="2011680" h="2068195">
                  <a:moveTo>
                    <a:pt x="295795" y="2048129"/>
                  </a:moveTo>
                  <a:lnTo>
                    <a:pt x="295757" y="2047468"/>
                  </a:lnTo>
                  <a:lnTo>
                    <a:pt x="295579" y="2046579"/>
                  </a:lnTo>
                  <a:lnTo>
                    <a:pt x="294754" y="2046363"/>
                  </a:lnTo>
                  <a:lnTo>
                    <a:pt x="294093" y="2049246"/>
                  </a:lnTo>
                  <a:lnTo>
                    <a:pt x="293611" y="2050491"/>
                  </a:lnTo>
                  <a:lnTo>
                    <a:pt x="294246" y="2049335"/>
                  </a:lnTo>
                  <a:lnTo>
                    <a:pt x="294944" y="2048840"/>
                  </a:lnTo>
                  <a:lnTo>
                    <a:pt x="295706" y="2048700"/>
                  </a:lnTo>
                  <a:lnTo>
                    <a:pt x="295795" y="2048129"/>
                  </a:lnTo>
                  <a:close/>
                </a:path>
                <a:path w="2011680" h="2068195">
                  <a:moveTo>
                    <a:pt x="302196" y="2062213"/>
                  </a:moveTo>
                  <a:lnTo>
                    <a:pt x="301713" y="2063419"/>
                  </a:lnTo>
                  <a:lnTo>
                    <a:pt x="301993" y="2062937"/>
                  </a:lnTo>
                  <a:lnTo>
                    <a:pt x="302196" y="2062213"/>
                  </a:lnTo>
                  <a:close/>
                </a:path>
                <a:path w="2011680" h="2068195">
                  <a:moveTo>
                    <a:pt x="304304" y="2048535"/>
                  </a:moveTo>
                  <a:lnTo>
                    <a:pt x="301231" y="2047049"/>
                  </a:lnTo>
                  <a:lnTo>
                    <a:pt x="301472" y="2046439"/>
                  </a:lnTo>
                  <a:lnTo>
                    <a:pt x="299377" y="2047227"/>
                  </a:lnTo>
                  <a:lnTo>
                    <a:pt x="298856" y="2047443"/>
                  </a:lnTo>
                  <a:lnTo>
                    <a:pt x="301104" y="2048700"/>
                  </a:lnTo>
                  <a:lnTo>
                    <a:pt x="304304" y="2048535"/>
                  </a:lnTo>
                  <a:close/>
                </a:path>
                <a:path w="2011680" h="2068195">
                  <a:moveTo>
                    <a:pt x="309562" y="2053653"/>
                  </a:moveTo>
                  <a:lnTo>
                    <a:pt x="306146" y="2051113"/>
                  </a:lnTo>
                  <a:lnTo>
                    <a:pt x="309562" y="2053653"/>
                  </a:lnTo>
                  <a:close/>
                </a:path>
                <a:path w="2011680" h="2068195">
                  <a:moveTo>
                    <a:pt x="317665" y="2065083"/>
                  </a:moveTo>
                  <a:lnTo>
                    <a:pt x="316255" y="2065667"/>
                  </a:lnTo>
                  <a:lnTo>
                    <a:pt x="316052" y="2066353"/>
                  </a:lnTo>
                  <a:lnTo>
                    <a:pt x="317182" y="2066658"/>
                  </a:lnTo>
                  <a:lnTo>
                    <a:pt x="317665" y="2065083"/>
                  </a:lnTo>
                  <a:close/>
                </a:path>
                <a:path w="2011680" h="2068195">
                  <a:moveTo>
                    <a:pt x="318020" y="2054923"/>
                  </a:moveTo>
                  <a:lnTo>
                    <a:pt x="314439" y="2054923"/>
                  </a:lnTo>
                  <a:lnTo>
                    <a:pt x="314540" y="2055901"/>
                  </a:lnTo>
                  <a:lnTo>
                    <a:pt x="318020" y="2054923"/>
                  </a:lnTo>
                  <a:close/>
                </a:path>
                <a:path w="2011680" h="2068195">
                  <a:moveTo>
                    <a:pt x="320776" y="2067623"/>
                  </a:moveTo>
                  <a:lnTo>
                    <a:pt x="317182" y="2066658"/>
                  </a:lnTo>
                  <a:lnTo>
                    <a:pt x="316877" y="2067623"/>
                  </a:lnTo>
                  <a:lnTo>
                    <a:pt x="320776" y="2067623"/>
                  </a:lnTo>
                  <a:close/>
                </a:path>
                <a:path w="2011680" h="2068195">
                  <a:moveTo>
                    <a:pt x="325564" y="2049868"/>
                  </a:moveTo>
                  <a:lnTo>
                    <a:pt x="322592" y="2048776"/>
                  </a:lnTo>
                  <a:lnTo>
                    <a:pt x="322592" y="2049780"/>
                  </a:lnTo>
                  <a:lnTo>
                    <a:pt x="322503" y="2051291"/>
                  </a:lnTo>
                  <a:lnTo>
                    <a:pt x="319290" y="2051748"/>
                  </a:lnTo>
                  <a:lnTo>
                    <a:pt x="321246" y="2052205"/>
                  </a:lnTo>
                  <a:lnTo>
                    <a:pt x="325196" y="2052802"/>
                  </a:lnTo>
                  <a:lnTo>
                    <a:pt x="324180" y="2051646"/>
                  </a:lnTo>
                  <a:lnTo>
                    <a:pt x="322872" y="2050110"/>
                  </a:lnTo>
                  <a:lnTo>
                    <a:pt x="325564" y="2049868"/>
                  </a:lnTo>
                  <a:close/>
                </a:path>
                <a:path w="2011680" h="2068195">
                  <a:moveTo>
                    <a:pt x="328231" y="2054923"/>
                  </a:moveTo>
                  <a:lnTo>
                    <a:pt x="327380" y="2054923"/>
                  </a:lnTo>
                  <a:lnTo>
                    <a:pt x="327710" y="2053653"/>
                  </a:lnTo>
                  <a:lnTo>
                    <a:pt x="324485" y="2056193"/>
                  </a:lnTo>
                  <a:lnTo>
                    <a:pt x="328231" y="2054923"/>
                  </a:lnTo>
                  <a:close/>
                </a:path>
                <a:path w="2011680" h="2068195">
                  <a:moveTo>
                    <a:pt x="341934" y="2053653"/>
                  </a:moveTo>
                  <a:lnTo>
                    <a:pt x="341439" y="2053653"/>
                  </a:lnTo>
                  <a:lnTo>
                    <a:pt x="341934" y="2053653"/>
                  </a:lnTo>
                  <a:close/>
                </a:path>
                <a:path w="2011680" h="2068195">
                  <a:moveTo>
                    <a:pt x="353275" y="2053653"/>
                  </a:moveTo>
                  <a:lnTo>
                    <a:pt x="351205" y="2052383"/>
                  </a:lnTo>
                  <a:lnTo>
                    <a:pt x="351472" y="2052891"/>
                  </a:lnTo>
                  <a:lnTo>
                    <a:pt x="353275" y="2053653"/>
                  </a:lnTo>
                  <a:close/>
                </a:path>
                <a:path w="2011680" h="2068195">
                  <a:moveTo>
                    <a:pt x="355155" y="2066594"/>
                  </a:moveTo>
                  <a:lnTo>
                    <a:pt x="351053" y="2063000"/>
                  </a:lnTo>
                  <a:lnTo>
                    <a:pt x="349491" y="2064842"/>
                  </a:lnTo>
                  <a:lnTo>
                    <a:pt x="351256" y="2064994"/>
                  </a:lnTo>
                  <a:lnTo>
                    <a:pt x="354050" y="2067026"/>
                  </a:lnTo>
                  <a:lnTo>
                    <a:pt x="355155" y="2066594"/>
                  </a:lnTo>
                  <a:close/>
                </a:path>
                <a:path w="2011680" h="2068195">
                  <a:moveTo>
                    <a:pt x="355180" y="2053653"/>
                  </a:moveTo>
                  <a:lnTo>
                    <a:pt x="354901" y="2053653"/>
                  </a:lnTo>
                  <a:lnTo>
                    <a:pt x="354863" y="2054034"/>
                  </a:lnTo>
                  <a:lnTo>
                    <a:pt x="355180" y="2053653"/>
                  </a:lnTo>
                  <a:close/>
                </a:path>
                <a:path w="2011680" h="2068195">
                  <a:moveTo>
                    <a:pt x="356006" y="2066251"/>
                  </a:moveTo>
                  <a:lnTo>
                    <a:pt x="355155" y="2066594"/>
                  </a:lnTo>
                  <a:lnTo>
                    <a:pt x="355587" y="2066963"/>
                  </a:lnTo>
                  <a:lnTo>
                    <a:pt x="356006" y="2066251"/>
                  </a:lnTo>
                  <a:close/>
                </a:path>
                <a:path w="2011680" h="2068195">
                  <a:moveTo>
                    <a:pt x="356641" y="2065197"/>
                  </a:moveTo>
                  <a:lnTo>
                    <a:pt x="356006" y="2066251"/>
                  </a:lnTo>
                  <a:lnTo>
                    <a:pt x="356476" y="2066074"/>
                  </a:lnTo>
                  <a:lnTo>
                    <a:pt x="356641" y="2065197"/>
                  </a:lnTo>
                  <a:close/>
                </a:path>
                <a:path w="2011680" h="2068195">
                  <a:moveTo>
                    <a:pt x="356844" y="2064613"/>
                  </a:moveTo>
                  <a:lnTo>
                    <a:pt x="356831" y="2064118"/>
                  </a:lnTo>
                  <a:lnTo>
                    <a:pt x="356641" y="2065197"/>
                  </a:lnTo>
                  <a:lnTo>
                    <a:pt x="356781" y="2064969"/>
                  </a:lnTo>
                  <a:lnTo>
                    <a:pt x="356844" y="2064613"/>
                  </a:lnTo>
                  <a:close/>
                </a:path>
                <a:path w="2011680" h="2068195">
                  <a:moveTo>
                    <a:pt x="363791" y="2064194"/>
                  </a:moveTo>
                  <a:lnTo>
                    <a:pt x="363258" y="2064283"/>
                  </a:lnTo>
                  <a:lnTo>
                    <a:pt x="362712" y="2064359"/>
                  </a:lnTo>
                  <a:lnTo>
                    <a:pt x="362178" y="2064372"/>
                  </a:lnTo>
                  <a:lnTo>
                    <a:pt x="362915" y="2064410"/>
                  </a:lnTo>
                  <a:lnTo>
                    <a:pt x="363410" y="2064346"/>
                  </a:lnTo>
                  <a:lnTo>
                    <a:pt x="363791" y="2064194"/>
                  </a:lnTo>
                  <a:close/>
                </a:path>
                <a:path w="2011680" h="2068195">
                  <a:moveTo>
                    <a:pt x="364947" y="2063496"/>
                  </a:moveTo>
                  <a:lnTo>
                    <a:pt x="364921" y="2063076"/>
                  </a:lnTo>
                  <a:lnTo>
                    <a:pt x="364667" y="2062848"/>
                  </a:lnTo>
                  <a:lnTo>
                    <a:pt x="364540" y="2063597"/>
                  </a:lnTo>
                  <a:lnTo>
                    <a:pt x="364286" y="2063991"/>
                  </a:lnTo>
                  <a:lnTo>
                    <a:pt x="363791" y="2064194"/>
                  </a:lnTo>
                  <a:lnTo>
                    <a:pt x="364883" y="2063940"/>
                  </a:lnTo>
                  <a:lnTo>
                    <a:pt x="364947" y="2063496"/>
                  </a:lnTo>
                  <a:close/>
                </a:path>
                <a:path w="2011680" h="2068195">
                  <a:moveTo>
                    <a:pt x="366255" y="2062543"/>
                  </a:moveTo>
                  <a:lnTo>
                    <a:pt x="365404" y="2060003"/>
                  </a:lnTo>
                  <a:lnTo>
                    <a:pt x="363905" y="2060003"/>
                  </a:lnTo>
                  <a:lnTo>
                    <a:pt x="364299" y="2058733"/>
                  </a:lnTo>
                  <a:lnTo>
                    <a:pt x="365480" y="2054923"/>
                  </a:lnTo>
                  <a:lnTo>
                    <a:pt x="360895" y="2058733"/>
                  </a:lnTo>
                  <a:lnTo>
                    <a:pt x="359740" y="2058733"/>
                  </a:lnTo>
                  <a:lnTo>
                    <a:pt x="359295" y="2057463"/>
                  </a:lnTo>
                  <a:lnTo>
                    <a:pt x="358838" y="2056193"/>
                  </a:lnTo>
                  <a:lnTo>
                    <a:pt x="361137" y="2054923"/>
                  </a:lnTo>
                  <a:lnTo>
                    <a:pt x="357555" y="2053653"/>
                  </a:lnTo>
                  <a:lnTo>
                    <a:pt x="358228" y="2057463"/>
                  </a:lnTo>
                  <a:lnTo>
                    <a:pt x="355130" y="2054923"/>
                  </a:lnTo>
                  <a:lnTo>
                    <a:pt x="354761" y="2054923"/>
                  </a:lnTo>
                  <a:lnTo>
                    <a:pt x="354863" y="2054034"/>
                  </a:lnTo>
                  <a:lnTo>
                    <a:pt x="354114" y="2054923"/>
                  </a:lnTo>
                  <a:lnTo>
                    <a:pt x="352539" y="2054923"/>
                  </a:lnTo>
                  <a:lnTo>
                    <a:pt x="351472" y="2052891"/>
                  </a:lnTo>
                  <a:lnTo>
                    <a:pt x="347230" y="2051113"/>
                  </a:lnTo>
                  <a:lnTo>
                    <a:pt x="343801" y="2056193"/>
                  </a:lnTo>
                  <a:lnTo>
                    <a:pt x="341503" y="2053717"/>
                  </a:lnTo>
                  <a:lnTo>
                    <a:pt x="333667" y="2054923"/>
                  </a:lnTo>
                  <a:lnTo>
                    <a:pt x="341223" y="2056193"/>
                  </a:lnTo>
                  <a:lnTo>
                    <a:pt x="334962" y="2060003"/>
                  </a:lnTo>
                  <a:lnTo>
                    <a:pt x="334264" y="2058733"/>
                  </a:lnTo>
                  <a:lnTo>
                    <a:pt x="333565" y="2057463"/>
                  </a:lnTo>
                  <a:lnTo>
                    <a:pt x="330784" y="2052383"/>
                  </a:lnTo>
                  <a:lnTo>
                    <a:pt x="329933" y="2054923"/>
                  </a:lnTo>
                  <a:lnTo>
                    <a:pt x="328231" y="2054923"/>
                  </a:lnTo>
                  <a:lnTo>
                    <a:pt x="326339" y="2057463"/>
                  </a:lnTo>
                  <a:lnTo>
                    <a:pt x="322287" y="2054923"/>
                  </a:lnTo>
                  <a:lnTo>
                    <a:pt x="314820" y="2058733"/>
                  </a:lnTo>
                  <a:lnTo>
                    <a:pt x="314566" y="2056193"/>
                  </a:lnTo>
                  <a:lnTo>
                    <a:pt x="314540" y="2055901"/>
                  </a:lnTo>
                  <a:lnTo>
                    <a:pt x="313512" y="2056193"/>
                  </a:lnTo>
                  <a:lnTo>
                    <a:pt x="313296" y="2054923"/>
                  </a:lnTo>
                  <a:lnTo>
                    <a:pt x="314439" y="2054923"/>
                  </a:lnTo>
                  <a:lnTo>
                    <a:pt x="314185" y="2052383"/>
                  </a:lnTo>
                  <a:lnTo>
                    <a:pt x="313131" y="2054034"/>
                  </a:lnTo>
                  <a:lnTo>
                    <a:pt x="312623" y="2051113"/>
                  </a:lnTo>
                  <a:lnTo>
                    <a:pt x="308330" y="2057463"/>
                  </a:lnTo>
                  <a:lnTo>
                    <a:pt x="304749" y="2054923"/>
                  </a:lnTo>
                  <a:lnTo>
                    <a:pt x="306133" y="2051164"/>
                  </a:lnTo>
                  <a:lnTo>
                    <a:pt x="303339" y="2054923"/>
                  </a:lnTo>
                  <a:lnTo>
                    <a:pt x="302463" y="2053653"/>
                  </a:lnTo>
                  <a:lnTo>
                    <a:pt x="298907" y="2048573"/>
                  </a:lnTo>
                  <a:lnTo>
                    <a:pt x="295706" y="2049843"/>
                  </a:lnTo>
                  <a:lnTo>
                    <a:pt x="295109" y="2053653"/>
                  </a:lnTo>
                  <a:lnTo>
                    <a:pt x="292963" y="2052383"/>
                  </a:lnTo>
                  <a:lnTo>
                    <a:pt x="288671" y="2049843"/>
                  </a:lnTo>
                  <a:lnTo>
                    <a:pt x="283260" y="2049843"/>
                  </a:lnTo>
                  <a:lnTo>
                    <a:pt x="283794" y="2048573"/>
                  </a:lnTo>
                  <a:lnTo>
                    <a:pt x="273710" y="2047303"/>
                  </a:lnTo>
                  <a:lnTo>
                    <a:pt x="269252" y="2044763"/>
                  </a:lnTo>
                  <a:lnTo>
                    <a:pt x="269519" y="2043493"/>
                  </a:lnTo>
                  <a:lnTo>
                    <a:pt x="267817" y="2047303"/>
                  </a:lnTo>
                  <a:lnTo>
                    <a:pt x="262966" y="2046033"/>
                  </a:lnTo>
                  <a:lnTo>
                    <a:pt x="259156" y="2046033"/>
                  </a:lnTo>
                  <a:lnTo>
                    <a:pt x="259842" y="2043493"/>
                  </a:lnTo>
                  <a:lnTo>
                    <a:pt x="260705" y="2042223"/>
                  </a:lnTo>
                  <a:lnTo>
                    <a:pt x="262890" y="2042223"/>
                  </a:lnTo>
                  <a:lnTo>
                    <a:pt x="259499" y="2040953"/>
                  </a:lnTo>
                  <a:lnTo>
                    <a:pt x="258419" y="2042223"/>
                  </a:lnTo>
                  <a:lnTo>
                    <a:pt x="254939" y="2042223"/>
                  </a:lnTo>
                  <a:lnTo>
                    <a:pt x="255714" y="2040953"/>
                  </a:lnTo>
                  <a:lnTo>
                    <a:pt x="256489" y="2039683"/>
                  </a:lnTo>
                  <a:lnTo>
                    <a:pt x="252069" y="2038413"/>
                  </a:lnTo>
                  <a:lnTo>
                    <a:pt x="246608" y="2040953"/>
                  </a:lnTo>
                  <a:lnTo>
                    <a:pt x="241490" y="2037143"/>
                  </a:lnTo>
                  <a:lnTo>
                    <a:pt x="240360" y="2039683"/>
                  </a:lnTo>
                  <a:lnTo>
                    <a:pt x="243916" y="2046033"/>
                  </a:lnTo>
                  <a:lnTo>
                    <a:pt x="237274" y="2046033"/>
                  </a:lnTo>
                  <a:lnTo>
                    <a:pt x="237477" y="2044763"/>
                  </a:lnTo>
                  <a:lnTo>
                    <a:pt x="237998" y="2042223"/>
                  </a:lnTo>
                  <a:lnTo>
                    <a:pt x="237540" y="2042223"/>
                  </a:lnTo>
                  <a:lnTo>
                    <a:pt x="236677" y="2040953"/>
                  </a:lnTo>
                  <a:lnTo>
                    <a:pt x="235839" y="2040953"/>
                  </a:lnTo>
                  <a:lnTo>
                    <a:pt x="236512" y="2038413"/>
                  </a:lnTo>
                  <a:lnTo>
                    <a:pt x="234759" y="2038413"/>
                  </a:lnTo>
                  <a:lnTo>
                    <a:pt x="235559" y="2037143"/>
                  </a:lnTo>
                  <a:lnTo>
                    <a:pt x="235927" y="2037143"/>
                  </a:lnTo>
                  <a:lnTo>
                    <a:pt x="233489" y="2034603"/>
                  </a:lnTo>
                  <a:lnTo>
                    <a:pt x="233083" y="2033333"/>
                  </a:lnTo>
                  <a:lnTo>
                    <a:pt x="232905" y="2034603"/>
                  </a:lnTo>
                  <a:lnTo>
                    <a:pt x="232194" y="2035873"/>
                  </a:lnTo>
                  <a:lnTo>
                    <a:pt x="230403" y="2034603"/>
                  </a:lnTo>
                  <a:lnTo>
                    <a:pt x="225971" y="2033333"/>
                  </a:lnTo>
                  <a:lnTo>
                    <a:pt x="229730" y="2032063"/>
                  </a:lnTo>
                  <a:lnTo>
                    <a:pt x="227584" y="2030793"/>
                  </a:lnTo>
                  <a:lnTo>
                    <a:pt x="226047" y="2030793"/>
                  </a:lnTo>
                  <a:lnTo>
                    <a:pt x="223824" y="2029523"/>
                  </a:lnTo>
                  <a:lnTo>
                    <a:pt x="222669" y="2032063"/>
                  </a:lnTo>
                  <a:lnTo>
                    <a:pt x="221411" y="2030793"/>
                  </a:lnTo>
                  <a:lnTo>
                    <a:pt x="221691" y="2029523"/>
                  </a:lnTo>
                  <a:lnTo>
                    <a:pt x="218770" y="2029523"/>
                  </a:lnTo>
                  <a:lnTo>
                    <a:pt x="211023" y="2025713"/>
                  </a:lnTo>
                  <a:lnTo>
                    <a:pt x="212267" y="2029523"/>
                  </a:lnTo>
                  <a:lnTo>
                    <a:pt x="203860" y="2029523"/>
                  </a:lnTo>
                  <a:lnTo>
                    <a:pt x="198031" y="2021903"/>
                  </a:lnTo>
                  <a:lnTo>
                    <a:pt x="190601" y="2019363"/>
                  </a:lnTo>
                  <a:lnTo>
                    <a:pt x="191084" y="2018093"/>
                  </a:lnTo>
                  <a:lnTo>
                    <a:pt x="186347" y="2016823"/>
                  </a:lnTo>
                  <a:lnTo>
                    <a:pt x="181597" y="2014283"/>
                  </a:lnTo>
                  <a:lnTo>
                    <a:pt x="177634" y="2014283"/>
                  </a:lnTo>
                  <a:lnTo>
                    <a:pt x="176428" y="2013013"/>
                  </a:lnTo>
                  <a:lnTo>
                    <a:pt x="175742" y="2010473"/>
                  </a:lnTo>
                  <a:lnTo>
                    <a:pt x="176872" y="2010473"/>
                  </a:lnTo>
                  <a:lnTo>
                    <a:pt x="173431" y="2009203"/>
                  </a:lnTo>
                  <a:lnTo>
                    <a:pt x="172351" y="2010473"/>
                  </a:lnTo>
                  <a:lnTo>
                    <a:pt x="168948" y="2005393"/>
                  </a:lnTo>
                  <a:lnTo>
                    <a:pt x="172542" y="2006549"/>
                  </a:lnTo>
                  <a:lnTo>
                    <a:pt x="172720" y="2006663"/>
                  </a:lnTo>
                  <a:lnTo>
                    <a:pt x="172897" y="2006663"/>
                  </a:lnTo>
                  <a:lnTo>
                    <a:pt x="172504" y="2006422"/>
                  </a:lnTo>
                  <a:lnTo>
                    <a:pt x="170434" y="2004123"/>
                  </a:lnTo>
                  <a:lnTo>
                    <a:pt x="169291" y="2002853"/>
                  </a:lnTo>
                  <a:lnTo>
                    <a:pt x="169354" y="2001583"/>
                  </a:lnTo>
                  <a:lnTo>
                    <a:pt x="163677" y="2001583"/>
                  </a:lnTo>
                  <a:lnTo>
                    <a:pt x="166522" y="2000313"/>
                  </a:lnTo>
                  <a:lnTo>
                    <a:pt x="162623" y="1996503"/>
                  </a:lnTo>
                  <a:lnTo>
                    <a:pt x="160362" y="1996503"/>
                  </a:lnTo>
                  <a:lnTo>
                    <a:pt x="162001" y="1999043"/>
                  </a:lnTo>
                  <a:lnTo>
                    <a:pt x="159702" y="1999043"/>
                  </a:lnTo>
                  <a:lnTo>
                    <a:pt x="158889" y="1997773"/>
                  </a:lnTo>
                  <a:lnTo>
                    <a:pt x="158076" y="1996503"/>
                  </a:lnTo>
                  <a:lnTo>
                    <a:pt x="156464" y="1995233"/>
                  </a:lnTo>
                  <a:lnTo>
                    <a:pt x="159397" y="1993963"/>
                  </a:lnTo>
                  <a:lnTo>
                    <a:pt x="158153" y="1992693"/>
                  </a:lnTo>
                  <a:lnTo>
                    <a:pt x="154457" y="1988883"/>
                  </a:lnTo>
                  <a:lnTo>
                    <a:pt x="151434" y="1987613"/>
                  </a:lnTo>
                  <a:lnTo>
                    <a:pt x="148412" y="1986343"/>
                  </a:lnTo>
                  <a:lnTo>
                    <a:pt x="143090" y="1983803"/>
                  </a:lnTo>
                  <a:lnTo>
                    <a:pt x="139725" y="1983803"/>
                  </a:lnTo>
                  <a:lnTo>
                    <a:pt x="136626" y="1981263"/>
                  </a:lnTo>
                  <a:lnTo>
                    <a:pt x="136347" y="1974913"/>
                  </a:lnTo>
                  <a:lnTo>
                    <a:pt x="135432" y="1973643"/>
                  </a:lnTo>
                  <a:lnTo>
                    <a:pt x="132372" y="1968563"/>
                  </a:lnTo>
                  <a:lnTo>
                    <a:pt x="128003" y="1973643"/>
                  </a:lnTo>
                  <a:lnTo>
                    <a:pt x="124256" y="1968563"/>
                  </a:lnTo>
                  <a:lnTo>
                    <a:pt x="124015" y="1969833"/>
                  </a:lnTo>
                  <a:lnTo>
                    <a:pt x="122288" y="1973643"/>
                  </a:lnTo>
                  <a:lnTo>
                    <a:pt x="118059" y="1971103"/>
                  </a:lnTo>
                  <a:lnTo>
                    <a:pt x="117119" y="1969833"/>
                  </a:lnTo>
                  <a:lnTo>
                    <a:pt x="115252" y="1967293"/>
                  </a:lnTo>
                  <a:lnTo>
                    <a:pt x="117894" y="1963483"/>
                  </a:lnTo>
                  <a:lnTo>
                    <a:pt x="120510" y="1964753"/>
                  </a:lnTo>
                  <a:lnTo>
                    <a:pt x="121335" y="1964753"/>
                  </a:lnTo>
                  <a:lnTo>
                    <a:pt x="121399" y="1966023"/>
                  </a:lnTo>
                  <a:lnTo>
                    <a:pt x="121081" y="1966023"/>
                  </a:lnTo>
                  <a:lnTo>
                    <a:pt x="122389" y="1967293"/>
                  </a:lnTo>
                  <a:lnTo>
                    <a:pt x="124040" y="1967293"/>
                  </a:lnTo>
                  <a:lnTo>
                    <a:pt x="123761" y="1966023"/>
                  </a:lnTo>
                  <a:lnTo>
                    <a:pt x="122516" y="1966023"/>
                  </a:lnTo>
                  <a:lnTo>
                    <a:pt x="121869" y="1963483"/>
                  </a:lnTo>
                  <a:lnTo>
                    <a:pt x="120446" y="1962213"/>
                  </a:lnTo>
                  <a:lnTo>
                    <a:pt x="117602" y="1959673"/>
                  </a:lnTo>
                  <a:lnTo>
                    <a:pt x="120015" y="1959673"/>
                  </a:lnTo>
                  <a:lnTo>
                    <a:pt x="116903" y="1957133"/>
                  </a:lnTo>
                  <a:lnTo>
                    <a:pt x="117589" y="1959673"/>
                  </a:lnTo>
                  <a:lnTo>
                    <a:pt x="118846" y="1962213"/>
                  </a:lnTo>
                  <a:lnTo>
                    <a:pt x="116217" y="1957133"/>
                  </a:lnTo>
                  <a:lnTo>
                    <a:pt x="112712" y="1955863"/>
                  </a:lnTo>
                  <a:lnTo>
                    <a:pt x="111277" y="1953323"/>
                  </a:lnTo>
                  <a:lnTo>
                    <a:pt x="109842" y="1950783"/>
                  </a:lnTo>
                  <a:lnTo>
                    <a:pt x="109943" y="1952053"/>
                  </a:lnTo>
                  <a:lnTo>
                    <a:pt x="109448" y="1953323"/>
                  </a:lnTo>
                  <a:lnTo>
                    <a:pt x="108851" y="1952053"/>
                  </a:lnTo>
                  <a:lnTo>
                    <a:pt x="104368" y="1945703"/>
                  </a:lnTo>
                  <a:lnTo>
                    <a:pt x="104622" y="1952053"/>
                  </a:lnTo>
                  <a:lnTo>
                    <a:pt x="100393" y="1948243"/>
                  </a:lnTo>
                  <a:lnTo>
                    <a:pt x="99669" y="1944433"/>
                  </a:lnTo>
                  <a:lnTo>
                    <a:pt x="104495" y="1945703"/>
                  </a:lnTo>
                  <a:lnTo>
                    <a:pt x="102882" y="1944433"/>
                  </a:lnTo>
                  <a:lnTo>
                    <a:pt x="99656" y="1941893"/>
                  </a:lnTo>
                  <a:lnTo>
                    <a:pt x="98425" y="1939353"/>
                  </a:lnTo>
                  <a:lnTo>
                    <a:pt x="103339" y="1940623"/>
                  </a:lnTo>
                  <a:lnTo>
                    <a:pt x="98247" y="1938083"/>
                  </a:lnTo>
                  <a:lnTo>
                    <a:pt x="98386" y="1934273"/>
                  </a:lnTo>
                  <a:lnTo>
                    <a:pt x="98488" y="1931733"/>
                  </a:lnTo>
                  <a:lnTo>
                    <a:pt x="97002" y="1929193"/>
                  </a:lnTo>
                  <a:lnTo>
                    <a:pt x="99491" y="1930463"/>
                  </a:lnTo>
                  <a:lnTo>
                    <a:pt x="98018" y="1929193"/>
                  </a:lnTo>
                  <a:lnTo>
                    <a:pt x="97142" y="1929193"/>
                  </a:lnTo>
                  <a:lnTo>
                    <a:pt x="96393" y="1927923"/>
                  </a:lnTo>
                  <a:lnTo>
                    <a:pt x="95364" y="1930463"/>
                  </a:lnTo>
                  <a:lnTo>
                    <a:pt x="94716" y="1929193"/>
                  </a:lnTo>
                  <a:lnTo>
                    <a:pt x="93954" y="1927923"/>
                  </a:lnTo>
                  <a:lnTo>
                    <a:pt x="94780" y="1926653"/>
                  </a:lnTo>
                  <a:lnTo>
                    <a:pt x="92519" y="1926653"/>
                  </a:lnTo>
                  <a:lnTo>
                    <a:pt x="92265" y="1930463"/>
                  </a:lnTo>
                  <a:lnTo>
                    <a:pt x="88544" y="1929193"/>
                  </a:lnTo>
                  <a:lnTo>
                    <a:pt x="88315" y="1927009"/>
                  </a:lnTo>
                  <a:lnTo>
                    <a:pt x="88874" y="1927923"/>
                  </a:lnTo>
                  <a:lnTo>
                    <a:pt x="88315" y="1922843"/>
                  </a:lnTo>
                  <a:lnTo>
                    <a:pt x="88176" y="1921573"/>
                  </a:lnTo>
                  <a:lnTo>
                    <a:pt x="88061" y="1920544"/>
                  </a:lnTo>
                  <a:lnTo>
                    <a:pt x="88061" y="1926590"/>
                  </a:lnTo>
                  <a:lnTo>
                    <a:pt x="83566" y="1925383"/>
                  </a:lnTo>
                  <a:lnTo>
                    <a:pt x="85788" y="1922843"/>
                  </a:lnTo>
                  <a:lnTo>
                    <a:pt x="88061" y="1926590"/>
                  </a:lnTo>
                  <a:lnTo>
                    <a:pt x="88061" y="1920544"/>
                  </a:lnTo>
                  <a:lnTo>
                    <a:pt x="88036" y="1920303"/>
                  </a:lnTo>
                  <a:lnTo>
                    <a:pt x="89928" y="1922221"/>
                  </a:lnTo>
                  <a:lnTo>
                    <a:pt x="89484" y="1920303"/>
                  </a:lnTo>
                  <a:lnTo>
                    <a:pt x="90576" y="1920303"/>
                  </a:lnTo>
                  <a:lnTo>
                    <a:pt x="89255" y="1913953"/>
                  </a:lnTo>
                  <a:lnTo>
                    <a:pt x="85712" y="1920303"/>
                  </a:lnTo>
                  <a:lnTo>
                    <a:pt x="82994" y="1916493"/>
                  </a:lnTo>
                  <a:lnTo>
                    <a:pt x="82092" y="1915223"/>
                  </a:lnTo>
                  <a:lnTo>
                    <a:pt x="84099" y="1915223"/>
                  </a:lnTo>
                  <a:lnTo>
                    <a:pt x="84124" y="1913953"/>
                  </a:lnTo>
                  <a:lnTo>
                    <a:pt x="81394" y="1913953"/>
                  </a:lnTo>
                  <a:lnTo>
                    <a:pt x="78841" y="1912683"/>
                  </a:lnTo>
                  <a:lnTo>
                    <a:pt x="78066" y="1910143"/>
                  </a:lnTo>
                  <a:lnTo>
                    <a:pt x="77685" y="1908873"/>
                  </a:lnTo>
                  <a:lnTo>
                    <a:pt x="75361" y="1910143"/>
                  </a:lnTo>
                  <a:lnTo>
                    <a:pt x="74256" y="1907603"/>
                  </a:lnTo>
                  <a:lnTo>
                    <a:pt x="75107" y="1910143"/>
                  </a:lnTo>
                  <a:lnTo>
                    <a:pt x="73088" y="1910143"/>
                  </a:lnTo>
                  <a:lnTo>
                    <a:pt x="72009" y="1908873"/>
                  </a:lnTo>
                  <a:lnTo>
                    <a:pt x="70015" y="1906333"/>
                  </a:lnTo>
                  <a:lnTo>
                    <a:pt x="70446" y="1905825"/>
                  </a:lnTo>
                  <a:lnTo>
                    <a:pt x="67754" y="1905063"/>
                  </a:lnTo>
                  <a:lnTo>
                    <a:pt x="70586" y="1899983"/>
                  </a:lnTo>
                  <a:lnTo>
                    <a:pt x="71297" y="1898713"/>
                  </a:lnTo>
                  <a:lnTo>
                    <a:pt x="67043" y="1896173"/>
                  </a:lnTo>
                  <a:lnTo>
                    <a:pt x="67043" y="1893633"/>
                  </a:lnTo>
                  <a:lnTo>
                    <a:pt x="69964" y="1893633"/>
                  </a:lnTo>
                  <a:lnTo>
                    <a:pt x="69761" y="1892363"/>
                  </a:lnTo>
                  <a:lnTo>
                    <a:pt x="66713" y="1889823"/>
                  </a:lnTo>
                  <a:lnTo>
                    <a:pt x="65189" y="1888553"/>
                  </a:lnTo>
                  <a:lnTo>
                    <a:pt x="69392" y="1886013"/>
                  </a:lnTo>
                  <a:lnTo>
                    <a:pt x="67970" y="1884743"/>
                  </a:lnTo>
                  <a:lnTo>
                    <a:pt x="65112" y="1882203"/>
                  </a:lnTo>
                  <a:lnTo>
                    <a:pt x="63804" y="1884426"/>
                  </a:lnTo>
                  <a:lnTo>
                    <a:pt x="60350" y="1882203"/>
                  </a:lnTo>
                  <a:lnTo>
                    <a:pt x="66078" y="1889823"/>
                  </a:lnTo>
                  <a:lnTo>
                    <a:pt x="64630" y="1888883"/>
                  </a:lnTo>
                  <a:lnTo>
                    <a:pt x="64630" y="1892363"/>
                  </a:lnTo>
                  <a:lnTo>
                    <a:pt x="61620" y="1891118"/>
                  </a:lnTo>
                  <a:lnTo>
                    <a:pt x="61036" y="1892363"/>
                  </a:lnTo>
                  <a:lnTo>
                    <a:pt x="62103" y="1888858"/>
                  </a:lnTo>
                  <a:lnTo>
                    <a:pt x="64249" y="1889823"/>
                  </a:lnTo>
                  <a:lnTo>
                    <a:pt x="64630" y="1892363"/>
                  </a:lnTo>
                  <a:lnTo>
                    <a:pt x="64630" y="1888883"/>
                  </a:lnTo>
                  <a:lnTo>
                    <a:pt x="62522" y="1887512"/>
                  </a:lnTo>
                  <a:lnTo>
                    <a:pt x="62585" y="1887283"/>
                  </a:lnTo>
                  <a:lnTo>
                    <a:pt x="62153" y="1887283"/>
                  </a:lnTo>
                  <a:lnTo>
                    <a:pt x="60185" y="1886013"/>
                  </a:lnTo>
                  <a:lnTo>
                    <a:pt x="60807" y="1887283"/>
                  </a:lnTo>
                  <a:lnTo>
                    <a:pt x="55638" y="1887283"/>
                  </a:lnTo>
                  <a:lnTo>
                    <a:pt x="55841" y="1882203"/>
                  </a:lnTo>
                  <a:lnTo>
                    <a:pt x="61429" y="1879663"/>
                  </a:lnTo>
                  <a:lnTo>
                    <a:pt x="61252" y="1874583"/>
                  </a:lnTo>
                  <a:lnTo>
                    <a:pt x="61163" y="1872043"/>
                  </a:lnTo>
                  <a:lnTo>
                    <a:pt x="53619" y="1870773"/>
                  </a:lnTo>
                  <a:lnTo>
                    <a:pt x="52527" y="1865693"/>
                  </a:lnTo>
                  <a:lnTo>
                    <a:pt x="51714" y="1861883"/>
                  </a:lnTo>
                  <a:lnTo>
                    <a:pt x="51739" y="1865693"/>
                  </a:lnTo>
                  <a:lnTo>
                    <a:pt x="49060" y="1865693"/>
                  </a:lnTo>
                  <a:lnTo>
                    <a:pt x="49479" y="1860613"/>
                  </a:lnTo>
                  <a:lnTo>
                    <a:pt x="47536" y="1858073"/>
                  </a:lnTo>
                  <a:lnTo>
                    <a:pt x="49542" y="1858073"/>
                  </a:lnTo>
                  <a:lnTo>
                    <a:pt x="49606" y="1855533"/>
                  </a:lnTo>
                  <a:lnTo>
                    <a:pt x="50368" y="1854263"/>
                  </a:lnTo>
                  <a:lnTo>
                    <a:pt x="49009" y="1855533"/>
                  </a:lnTo>
                  <a:lnTo>
                    <a:pt x="48158" y="1849183"/>
                  </a:lnTo>
                  <a:lnTo>
                    <a:pt x="44132" y="1849183"/>
                  </a:lnTo>
                  <a:lnTo>
                    <a:pt x="45466" y="1845373"/>
                  </a:lnTo>
                  <a:lnTo>
                    <a:pt x="44627" y="1840293"/>
                  </a:lnTo>
                  <a:lnTo>
                    <a:pt x="44411" y="1839023"/>
                  </a:lnTo>
                  <a:lnTo>
                    <a:pt x="37160" y="1840293"/>
                  </a:lnTo>
                  <a:lnTo>
                    <a:pt x="36487" y="1836483"/>
                  </a:lnTo>
                  <a:lnTo>
                    <a:pt x="36042" y="1833943"/>
                  </a:lnTo>
                  <a:lnTo>
                    <a:pt x="38747" y="1835213"/>
                  </a:lnTo>
                  <a:lnTo>
                    <a:pt x="38938" y="1833943"/>
                  </a:lnTo>
                  <a:lnTo>
                    <a:pt x="39128" y="1832673"/>
                  </a:lnTo>
                  <a:lnTo>
                    <a:pt x="39319" y="1831403"/>
                  </a:lnTo>
                  <a:lnTo>
                    <a:pt x="42062" y="1835213"/>
                  </a:lnTo>
                  <a:lnTo>
                    <a:pt x="41490" y="1832673"/>
                  </a:lnTo>
                  <a:lnTo>
                    <a:pt x="41300" y="1831403"/>
                  </a:lnTo>
                  <a:lnTo>
                    <a:pt x="39928" y="1831403"/>
                  </a:lnTo>
                  <a:lnTo>
                    <a:pt x="40817" y="1830133"/>
                  </a:lnTo>
                  <a:lnTo>
                    <a:pt x="39065" y="1828863"/>
                  </a:lnTo>
                  <a:lnTo>
                    <a:pt x="35572" y="1826323"/>
                  </a:lnTo>
                  <a:lnTo>
                    <a:pt x="36893" y="1823783"/>
                  </a:lnTo>
                  <a:lnTo>
                    <a:pt x="33566" y="1823783"/>
                  </a:lnTo>
                  <a:lnTo>
                    <a:pt x="33096" y="1821243"/>
                  </a:lnTo>
                  <a:lnTo>
                    <a:pt x="32677" y="1819973"/>
                  </a:lnTo>
                  <a:lnTo>
                    <a:pt x="31851" y="1817433"/>
                  </a:lnTo>
                  <a:lnTo>
                    <a:pt x="30124" y="1819973"/>
                  </a:lnTo>
                  <a:lnTo>
                    <a:pt x="32473" y="1816163"/>
                  </a:lnTo>
                  <a:lnTo>
                    <a:pt x="31280" y="1812353"/>
                  </a:lnTo>
                  <a:lnTo>
                    <a:pt x="29997" y="1807273"/>
                  </a:lnTo>
                  <a:lnTo>
                    <a:pt x="28854" y="1803463"/>
                  </a:lnTo>
                  <a:lnTo>
                    <a:pt x="27774" y="1798383"/>
                  </a:lnTo>
                  <a:lnTo>
                    <a:pt x="29959" y="1795843"/>
                  </a:lnTo>
                  <a:lnTo>
                    <a:pt x="28371" y="1790763"/>
                  </a:lnTo>
                  <a:lnTo>
                    <a:pt x="26911" y="1785683"/>
                  </a:lnTo>
                  <a:lnTo>
                    <a:pt x="26250" y="1780603"/>
                  </a:lnTo>
                  <a:lnTo>
                    <a:pt x="27279" y="1780603"/>
                  </a:lnTo>
                  <a:lnTo>
                    <a:pt x="27165" y="1781873"/>
                  </a:lnTo>
                  <a:lnTo>
                    <a:pt x="27406" y="1780603"/>
                  </a:lnTo>
                  <a:lnTo>
                    <a:pt x="27876" y="1778063"/>
                  </a:lnTo>
                  <a:lnTo>
                    <a:pt x="28359" y="1775523"/>
                  </a:lnTo>
                  <a:lnTo>
                    <a:pt x="20815" y="1778063"/>
                  </a:lnTo>
                  <a:lnTo>
                    <a:pt x="21094" y="1776793"/>
                  </a:lnTo>
                  <a:lnTo>
                    <a:pt x="22250" y="1771713"/>
                  </a:lnTo>
                  <a:lnTo>
                    <a:pt x="25222" y="1767903"/>
                  </a:lnTo>
                  <a:lnTo>
                    <a:pt x="24422" y="1775523"/>
                  </a:lnTo>
                  <a:lnTo>
                    <a:pt x="25463" y="1772983"/>
                  </a:lnTo>
                  <a:lnTo>
                    <a:pt x="32118" y="1771713"/>
                  </a:lnTo>
                  <a:lnTo>
                    <a:pt x="27101" y="1767903"/>
                  </a:lnTo>
                  <a:lnTo>
                    <a:pt x="23761" y="1765363"/>
                  </a:lnTo>
                  <a:lnTo>
                    <a:pt x="27470" y="1760283"/>
                  </a:lnTo>
                  <a:lnTo>
                    <a:pt x="27940" y="1761553"/>
                  </a:lnTo>
                  <a:lnTo>
                    <a:pt x="28625" y="1760283"/>
                  </a:lnTo>
                  <a:lnTo>
                    <a:pt x="30010" y="1757743"/>
                  </a:lnTo>
                  <a:lnTo>
                    <a:pt x="24853" y="1752663"/>
                  </a:lnTo>
                  <a:lnTo>
                    <a:pt x="25171" y="1747583"/>
                  </a:lnTo>
                  <a:lnTo>
                    <a:pt x="26187" y="1747583"/>
                  </a:lnTo>
                  <a:lnTo>
                    <a:pt x="22593" y="1743773"/>
                  </a:lnTo>
                  <a:lnTo>
                    <a:pt x="21323" y="1736153"/>
                  </a:lnTo>
                  <a:lnTo>
                    <a:pt x="20777" y="1732343"/>
                  </a:lnTo>
                  <a:lnTo>
                    <a:pt x="20726" y="1731975"/>
                  </a:lnTo>
                  <a:lnTo>
                    <a:pt x="20154" y="1732343"/>
                  </a:lnTo>
                  <a:lnTo>
                    <a:pt x="19443" y="1727263"/>
                  </a:lnTo>
                  <a:lnTo>
                    <a:pt x="20929" y="1725993"/>
                  </a:lnTo>
                  <a:lnTo>
                    <a:pt x="22250" y="1722183"/>
                  </a:lnTo>
                  <a:lnTo>
                    <a:pt x="25146" y="1722183"/>
                  </a:lnTo>
                  <a:lnTo>
                    <a:pt x="25222" y="1725993"/>
                  </a:lnTo>
                  <a:lnTo>
                    <a:pt x="28994" y="1724723"/>
                  </a:lnTo>
                  <a:lnTo>
                    <a:pt x="25196" y="1720913"/>
                  </a:lnTo>
                  <a:lnTo>
                    <a:pt x="25933" y="1718373"/>
                  </a:lnTo>
                  <a:lnTo>
                    <a:pt x="27546" y="1718373"/>
                  </a:lnTo>
                  <a:lnTo>
                    <a:pt x="27305" y="1713293"/>
                  </a:lnTo>
                  <a:lnTo>
                    <a:pt x="27241" y="1712023"/>
                  </a:lnTo>
                  <a:lnTo>
                    <a:pt x="23139" y="1710753"/>
                  </a:lnTo>
                  <a:lnTo>
                    <a:pt x="23698" y="1704403"/>
                  </a:lnTo>
                  <a:lnTo>
                    <a:pt x="23812" y="1703133"/>
                  </a:lnTo>
                  <a:lnTo>
                    <a:pt x="22542" y="1704403"/>
                  </a:lnTo>
                  <a:lnTo>
                    <a:pt x="18681" y="1699323"/>
                  </a:lnTo>
                  <a:lnTo>
                    <a:pt x="24993" y="1700593"/>
                  </a:lnTo>
                  <a:lnTo>
                    <a:pt x="24079" y="1699323"/>
                  </a:lnTo>
                  <a:lnTo>
                    <a:pt x="22237" y="1696783"/>
                  </a:lnTo>
                  <a:lnTo>
                    <a:pt x="26441" y="1695513"/>
                  </a:lnTo>
                  <a:lnTo>
                    <a:pt x="23126" y="1685353"/>
                  </a:lnTo>
                  <a:lnTo>
                    <a:pt x="22758" y="1680273"/>
                  </a:lnTo>
                  <a:lnTo>
                    <a:pt x="24053" y="1682026"/>
                  </a:lnTo>
                  <a:lnTo>
                    <a:pt x="23622" y="1680273"/>
                  </a:lnTo>
                  <a:lnTo>
                    <a:pt x="23012" y="1677733"/>
                  </a:lnTo>
                  <a:lnTo>
                    <a:pt x="23609" y="1672653"/>
                  </a:lnTo>
                  <a:lnTo>
                    <a:pt x="27571" y="1671383"/>
                  </a:lnTo>
                  <a:lnTo>
                    <a:pt x="29057" y="1665033"/>
                  </a:lnTo>
                  <a:lnTo>
                    <a:pt x="30327" y="1658683"/>
                  </a:lnTo>
                  <a:lnTo>
                    <a:pt x="33616" y="1654873"/>
                  </a:lnTo>
                  <a:lnTo>
                    <a:pt x="33362" y="1647253"/>
                  </a:lnTo>
                  <a:lnTo>
                    <a:pt x="34734" y="1640903"/>
                  </a:lnTo>
                  <a:lnTo>
                    <a:pt x="36652" y="1633283"/>
                  </a:lnTo>
                  <a:lnTo>
                    <a:pt x="37452" y="1628203"/>
                  </a:lnTo>
                  <a:lnTo>
                    <a:pt x="38049" y="1624393"/>
                  </a:lnTo>
                  <a:lnTo>
                    <a:pt x="31369" y="1628203"/>
                  </a:lnTo>
                  <a:lnTo>
                    <a:pt x="38303" y="1621853"/>
                  </a:lnTo>
                  <a:lnTo>
                    <a:pt x="36766" y="1621853"/>
                  </a:lnTo>
                  <a:lnTo>
                    <a:pt x="38696" y="1618246"/>
                  </a:lnTo>
                  <a:lnTo>
                    <a:pt x="35826" y="1621256"/>
                  </a:lnTo>
                  <a:lnTo>
                    <a:pt x="36093" y="1621853"/>
                  </a:lnTo>
                  <a:lnTo>
                    <a:pt x="31877" y="1621853"/>
                  </a:lnTo>
                  <a:lnTo>
                    <a:pt x="31813" y="1619313"/>
                  </a:lnTo>
                  <a:lnTo>
                    <a:pt x="32042" y="1618043"/>
                  </a:lnTo>
                  <a:lnTo>
                    <a:pt x="32499" y="1618043"/>
                  </a:lnTo>
                  <a:lnTo>
                    <a:pt x="33362" y="1616697"/>
                  </a:lnTo>
                  <a:lnTo>
                    <a:pt x="33718" y="1616595"/>
                  </a:lnTo>
                  <a:lnTo>
                    <a:pt x="35636" y="1620812"/>
                  </a:lnTo>
                  <a:lnTo>
                    <a:pt x="35902" y="1616595"/>
                  </a:lnTo>
                  <a:lnTo>
                    <a:pt x="36156" y="1612404"/>
                  </a:lnTo>
                  <a:lnTo>
                    <a:pt x="37439" y="1610423"/>
                  </a:lnTo>
                  <a:lnTo>
                    <a:pt x="39547" y="1609153"/>
                  </a:lnTo>
                  <a:lnTo>
                    <a:pt x="38468" y="1612963"/>
                  </a:lnTo>
                  <a:lnTo>
                    <a:pt x="39928" y="1612963"/>
                  </a:lnTo>
                  <a:lnTo>
                    <a:pt x="40716" y="1609153"/>
                  </a:lnTo>
                  <a:lnTo>
                    <a:pt x="41236" y="1606613"/>
                  </a:lnTo>
                  <a:lnTo>
                    <a:pt x="42964" y="1610423"/>
                  </a:lnTo>
                  <a:lnTo>
                    <a:pt x="45199" y="1607883"/>
                  </a:lnTo>
                  <a:lnTo>
                    <a:pt x="42811" y="1607883"/>
                  </a:lnTo>
                  <a:lnTo>
                    <a:pt x="42519" y="1606613"/>
                  </a:lnTo>
                  <a:lnTo>
                    <a:pt x="42227" y="1605343"/>
                  </a:lnTo>
                  <a:lnTo>
                    <a:pt x="43573" y="1601533"/>
                  </a:lnTo>
                  <a:lnTo>
                    <a:pt x="39979" y="1605343"/>
                  </a:lnTo>
                  <a:lnTo>
                    <a:pt x="37769" y="1597723"/>
                  </a:lnTo>
                  <a:lnTo>
                    <a:pt x="46278" y="1600263"/>
                  </a:lnTo>
                  <a:lnTo>
                    <a:pt x="45694" y="1597723"/>
                  </a:lnTo>
                  <a:lnTo>
                    <a:pt x="44805" y="1593913"/>
                  </a:lnTo>
                  <a:lnTo>
                    <a:pt x="44221" y="1591373"/>
                  </a:lnTo>
                  <a:lnTo>
                    <a:pt x="45808" y="1593913"/>
                  </a:lnTo>
                  <a:lnTo>
                    <a:pt x="45478" y="1591373"/>
                  </a:lnTo>
                  <a:lnTo>
                    <a:pt x="45313" y="1590103"/>
                  </a:lnTo>
                  <a:lnTo>
                    <a:pt x="48221" y="1578673"/>
                  </a:lnTo>
                  <a:lnTo>
                    <a:pt x="43865" y="1573593"/>
                  </a:lnTo>
                  <a:lnTo>
                    <a:pt x="44729" y="1573593"/>
                  </a:lnTo>
                  <a:lnTo>
                    <a:pt x="46609" y="1572323"/>
                  </a:lnTo>
                  <a:lnTo>
                    <a:pt x="46761" y="1574863"/>
                  </a:lnTo>
                  <a:lnTo>
                    <a:pt x="47028" y="1572323"/>
                  </a:lnTo>
                  <a:lnTo>
                    <a:pt x="47586" y="1567243"/>
                  </a:lnTo>
                  <a:lnTo>
                    <a:pt x="47523" y="1564703"/>
                  </a:lnTo>
                  <a:lnTo>
                    <a:pt x="47459" y="1555813"/>
                  </a:lnTo>
                  <a:lnTo>
                    <a:pt x="47599" y="1550733"/>
                  </a:lnTo>
                  <a:lnTo>
                    <a:pt x="48806" y="1546923"/>
                  </a:lnTo>
                  <a:lnTo>
                    <a:pt x="49618" y="1544383"/>
                  </a:lnTo>
                  <a:lnTo>
                    <a:pt x="51028" y="1545653"/>
                  </a:lnTo>
                  <a:lnTo>
                    <a:pt x="50901" y="1544383"/>
                  </a:lnTo>
                  <a:lnTo>
                    <a:pt x="49809" y="1543113"/>
                  </a:lnTo>
                  <a:lnTo>
                    <a:pt x="48704" y="1541843"/>
                  </a:lnTo>
                  <a:lnTo>
                    <a:pt x="50660" y="1540573"/>
                  </a:lnTo>
                  <a:lnTo>
                    <a:pt x="51282" y="1540573"/>
                  </a:lnTo>
                  <a:lnTo>
                    <a:pt x="52070" y="1541843"/>
                  </a:lnTo>
                  <a:lnTo>
                    <a:pt x="52311" y="1540573"/>
                  </a:lnTo>
                  <a:lnTo>
                    <a:pt x="50482" y="1535493"/>
                  </a:lnTo>
                  <a:lnTo>
                    <a:pt x="51841" y="1532953"/>
                  </a:lnTo>
                  <a:lnTo>
                    <a:pt x="53200" y="1535493"/>
                  </a:lnTo>
                  <a:lnTo>
                    <a:pt x="53746" y="1532953"/>
                  </a:lnTo>
                  <a:lnTo>
                    <a:pt x="54571" y="1529143"/>
                  </a:lnTo>
                  <a:lnTo>
                    <a:pt x="54444" y="1527873"/>
                  </a:lnTo>
                  <a:lnTo>
                    <a:pt x="53924" y="1522793"/>
                  </a:lnTo>
                  <a:lnTo>
                    <a:pt x="52984" y="1518983"/>
                  </a:lnTo>
                  <a:lnTo>
                    <a:pt x="52666" y="1517713"/>
                  </a:lnTo>
                  <a:lnTo>
                    <a:pt x="52184" y="1511363"/>
                  </a:lnTo>
                  <a:lnTo>
                    <a:pt x="56705" y="1512633"/>
                  </a:lnTo>
                  <a:lnTo>
                    <a:pt x="57188" y="1511363"/>
                  </a:lnTo>
                  <a:lnTo>
                    <a:pt x="61061" y="1501203"/>
                  </a:lnTo>
                  <a:lnTo>
                    <a:pt x="61671" y="1501203"/>
                  </a:lnTo>
                  <a:lnTo>
                    <a:pt x="62801" y="1493583"/>
                  </a:lnTo>
                  <a:lnTo>
                    <a:pt x="62661" y="1485963"/>
                  </a:lnTo>
                  <a:lnTo>
                    <a:pt x="62077" y="1479613"/>
                  </a:lnTo>
                  <a:lnTo>
                    <a:pt x="61810" y="1471993"/>
                  </a:lnTo>
                  <a:lnTo>
                    <a:pt x="69977" y="1449133"/>
                  </a:lnTo>
                  <a:lnTo>
                    <a:pt x="72428" y="1441513"/>
                  </a:lnTo>
                  <a:lnTo>
                    <a:pt x="72834" y="1440243"/>
                  </a:lnTo>
                  <a:lnTo>
                    <a:pt x="71704" y="1441513"/>
                  </a:lnTo>
                  <a:lnTo>
                    <a:pt x="69354" y="1438973"/>
                  </a:lnTo>
                  <a:lnTo>
                    <a:pt x="69253" y="1437703"/>
                  </a:lnTo>
                  <a:lnTo>
                    <a:pt x="70650" y="1435163"/>
                  </a:lnTo>
                  <a:lnTo>
                    <a:pt x="69024" y="1432623"/>
                  </a:lnTo>
                  <a:lnTo>
                    <a:pt x="67398" y="1430083"/>
                  </a:lnTo>
                  <a:lnTo>
                    <a:pt x="71462" y="1431353"/>
                  </a:lnTo>
                  <a:lnTo>
                    <a:pt x="71221" y="1432623"/>
                  </a:lnTo>
                  <a:lnTo>
                    <a:pt x="75641" y="1431353"/>
                  </a:lnTo>
                  <a:lnTo>
                    <a:pt x="75615" y="1430083"/>
                  </a:lnTo>
                  <a:lnTo>
                    <a:pt x="75514" y="1426273"/>
                  </a:lnTo>
                  <a:lnTo>
                    <a:pt x="76352" y="1422463"/>
                  </a:lnTo>
                  <a:lnTo>
                    <a:pt x="71043" y="1419923"/>
                  </a:lnTo>
                  <a:lnTo>
                    <a:pt x="73342" y="1416113"/>
                  </a:lnTo>
                  <a:lnTo>
                    <a:pt x="75628" y="1412303"/>
                  </a:lnTo>
                  <a:lnTo>
                    <a:pt x="76758" y="1403413"/>
                  </a:lnTo>
                  <a:lnTo>
                    <a:pt x="77558" y="1394523"/>
                  </a:lnTo>
                  <a:lnTo>
                    <a:pt x="78447" y="1393253"/>
                  </a:lnTo>
                  <a:lnTo>
                    <a:pt x="81140" y="1389443"/>
                  </a:lnTo>
                  <a:lnTo>
                    <a:pt x="80518" y="1386903"/>
                  </a:lnTo>
                  <a:lnTo>
                    <a:pt x="80213" y="1385633"/>
                  </a:lnTo>
                  <a:lnTo>
                    <a:pt x="80772" y="1383093"/>
                  </a:lnTo>
                  <a:lnTo>
                    <a:pt x="79832" y="1380553"/>
                  </a:lnTo>
                  <a:lnTo>
                    <a:pt x="82727" y="1380553"/>
                  </a:lnTo>
                  <a:lnTo>
                    <a:pt x="84696" y="1374203"/>
                  </a:lnTo>
                  <a:lnTo>
                    <a:pt x="85293" y="1371663"/>
                  </a:lnTo>
                  <a:lnTo>
                    <a:pt x="85598" y="1370393"/>
                  </a:lnTo>
                  <a:lnTo>
                    <a:pt x="86309" y="1362773"/>
                  </a:lnTo>
                  <a:lnTo>
                    <a:pt x="88112" y="1364043"/>
                  </a:lnTo>
                  <a:lnTo>
                    <a:pt x="88366" y="1362773"/>
                  </a:lnTo>
                  <a:lnTo>
                    <a:pt x="89103" y="1358963"/>
                  </a:lnTo>
                  <a:lnTo>
                    <a:pt x="80683" y="1356423"/>
                  </a:lnTo>
                  <a:lnTo>
                    <a:pt x="81241" y="1352613"/>
                  </a:lnTo>
                  <a:lnTo>
                    <a:pt x="85813" y="1351343"/>
                  </a:lnTo>
                  <a:lnTo>
                    <a:pt x="89103" y="1339913"/>
                  </a:lnTo>
                  <a:lnTo>
                    <a:pt x="90195" y="1333563"/>
                  </a:lnTo>
                  <a:lnTo>
                    <a:pt x="89369" y="1327213"/>
                  </a:lnTo>
                  <a:lnTo>
                    <a:pt x="91224" y="1327213"/>
                  </a:lnTo>
                  <a:lnTo>
                    <a:pt x="91211" y="1328483"/>
                  </a:lnTo>
                  <a:lnTo>
                    <a:pt x="91440" y="1327213"/>
                  </a:lnTo>
                  <a:lnTo>
                    <a:pt x="91871" y="1324673"/>
                  </a:lnTo>
                  <a:lnTo>
                    <a:pt x="93840" y="1319593"/>
                  </a:lnTo>
                  <a:lnTo>
                    <a:pt x="95808" y="1314513"/>
                  </a:lnTo>
                  <a:lnTo>
                    <a:pt x="96291" y="1313243"/>
                  </a:lnTo>
                  <a:lnTo>
                    <a:pt x="93840" y="1313738"/>
                  </a:lnTo>
                  <a:lnTo>
                    <a:pt x="92646" y="1309433"/>
                  </a:lnTo>
                  <a:lnTo>
                    <a:pt x="91579" y="1305623"/>
                  </a:lnTo>
                  <a:lnTo>
                    <a:pt x="90373" y="1300543"/>
                  </a:lnTo>
                  <a:lnTo>
                    <a:pt x="93192" y="1301813"/>
                  </a:lnTo>
                  <a:lnTo>
                    <a:pt x="92113" y="1300543"/>
                  </a:lnTo>
                  <a:lnTo>
                    <a:pt x="89954" y="1298003"/>
                  </a:lnTo>
                  <a:lnTo>
                    <a:pt x="88963" y="1298003"/>
                  </a:lnTo>
                  <a:lnTo>
                    <a:pt x="88658" y="1292923"/>
                  </a:lnTo>
                  <a:lnTo>
                    <a:pt x="88646" y="1291526"/>
                  </a:lnTo>
                  <a:lnTo>
                    <a:pt x="89115" y="1290383"/>
                  </a:lnTo>
                  <a:lnTo>
                    <a:pt x="90843" y="1291526"/>
                  </a:lnTo>
                  <a:lnTo>
                    <a:pt x="91452" y="1290383"/>
                  </a:lnTo>
                  <a:lnTo>
                    <a:pt x="92125" y="1289113"/>
                  </a:lnTo>
                  <a:lnTo>
                    <a:pt x="87718" y="1289113"/>
                  </a:lnTo>
                  <a:lnTo>
                    <a:pt x="89801" y="1284033"/>
                  </a:lnTo>
                  <a:lnTo>
                    <a:pt x="91452" y="1286573"/>
                  </a:lnTo>
                  <a:lnTo>
                    <a:pt x="91960" y="1282763"/>
                  </a:lnTo>
                  <a:lnTo>
                    <a:pt x="92125" y="1281493"/>
                  </a:lnTo>
                  <a:lnTo>
                    <a:pt x="91097" y="1282763"/>
                  </a:lnTo>
                  <a:lnTo>
                    <a:pt x="89179" y="1280223"/>
                  </a:lnTo>
                  <a:lnTo>
                    <a:pt x="88303" y="1276413"/>
                  </a:lnTo>
                  <a:lnTo>
                    <a:pt x="90766" y="1271333"/>
                  </a:lnTo>
                  <a:lnTo>
                    <a:pt x="93459" y="1271333"/>
                  </a:lnTo>
                  <a:lnTo>
                    <a:pt x="91935" y="1270063"/>
                  </a:lnTo>
                  <a:lnTo>
                    <a:pt x="90017" y="1267523"/>
                  </a:lnTo>
                  <a:lnTo>
                    <a:pt x="90970" y="1264983"/>
                  </a:lnTo>
                  <a:lnTo>
                    <a:pt x="91986" y="1264983"/>
                  </a:lnTo>
                  <a:lnTo>
                    <a:pt x="92532" y="1266253"/>
                  </a:lnTo>
                  <a:lnTo>
                    <a:pt x="92786" y="1266253"/>
                  </a:lnTo>
                  <a:lnTo>
                    <a:pt x="93306" y="1264983"/>
                  </a:lnTo>
                  <a:lnTo>
                    <a:pt x="95377" y="1259903"/>
                  </a:lnTo>
                  <a:lnTo>
                    <a:pt x="96799" y="1259903"/>
                  </a:lnTo>
                  <a:lnTo>
                    <a:pt x="97650" y="1254823"/>
                  </a:lnTo>
                  <a:lnTo>
                    <a:pt x="101053" y="1259903"/>
                  </a:lnTo>
                  <a:lnTo>
                    <a:pt x="99314" y="1256093"/>
                  </a:lnTo>
                  <a:lnTo>
                    <a:pt x="98679" y="1254823"/>
                  </a:lnTo>
                  <a:lnTo>
                    <a:pt x="96164" y="1249743"/>
                  </a:lnTo>
                  <a:lnTo>
                    <a:pt x="95542" y="1248473"/>
                  </a:lnTo>
                  <a:lnTo>
                    <a:pt x="97015" y="1244663"/>
                  </a:lnTo>
                  <a:lnTo>
                    <a:pt x="97561" y="1243393"/>
                  </a:lnTo>
                  <a:lnTo>
                    <a:pt x="97993" y="1243393"/>
                  </a:lnTo>
                  <a:lnTo>
                    <a:pt x="98247" y="1244663"/>
                  </a:lnTo>
                  <a:lnTo>
                    <a:pt x="98590" y="1243393"/>
                  </a:lnTo>
                  <a:lnTo>
                    <a:pt x="98399" y="1242123"/>
                  </a:lnTo>
                  <a:lnTo>
                    <a:pt x="98005" y="1240853"/>
                  </a:lnTo>
                  <a:lnTo>
                    <a:pt x="98539" y="1239583"/>
                  </a:lnTo>
                  <a:lnTo>
                    <a:pt x="98907" y="1238313"/>
                  </a:lnTo>
                  <a:lnTo>
                    <a:pt x="99034" y="1237043"/>
                  </a:lnTo>
                  <a:lnTo>
                    <a:pt x="99009" y="1235773"/>
                  </a:lnTo>
                  <a:lnTo>
                    <a:pt x="98869" y="1234503"/>
                  </a:lnTo>
                  <a:lnTo>
                    <a:pt x="99961" y="1234503"/>
                  </a:lnTo>
                  <a:lnTo>
                    <a:pt x="100279" y="1235773"/>
                  </a:lnTo>
                  <a:lnTo>
                    <a:pt x="99669" y="1237043"/>
                  </a:lnTo>
                  <a:lnTo>
                    <a:pt x="101282" y="1237043"/>
                  </a:lnTo>
                  <a:lnTo>
                    <a:pt x="100926" y="1234503"/>
                  </a:lnTo>
                  <a:lnTo>
                    <a:pt x="100571" y="1231963"/>
                  </a:lnTo>
                  <a:lnTo>
                    <a:pt x="100812" y="1229423"/>
                  </a:lnTo>
                  <a:lnTo>
                    <a:pt x="97866" y="1229423"/>
                  </a:lnTo>
                  <a:lnTo>
                    <a:pt x="98526" y="1226883"/>
                  </a:lnTo>
                  <a:lnTo>
                    <a:pt x="95923" y="1229423"/>
                  </a:lnTo>
                  <a:lnTo>
                    <a:pt x="96240" y="1229423"/>
                  </a:lnTo>
                  <a:lnTo>
                    <a:pt x="96253" y="1230871"/>
                  </a:lnTo>
                  <a:lnTo>
                    <a:pt x="96215" y="1230693"/>
                  </a:lnTo>
                  <a:lnTo>
                    <a:pt x="96100" y="1230566"/>
                  </a:lnTo>
                  <a:lnTo>
                    <a:pt x="96100" y="1230261"/>
                  </a:lnTo>
                  <a:lnTo>
                    <a:pt x="95821" y="1230566"/>
                  </a:lnTo>
                  <a:lnTo>
                    <a:pt x="95580" y="1230858"/>
                  </a:lnTo>
                  <a:lnTo>
                    <a:pt x="95377" y="1231163"/>
                  </a:lnTo>
                  <a:lnTo>
                    <a:pt x="96266" y="1231760"/>
                  </a:lnTo>
                  <a:lnTo>
                    <a:pt x="96278" y="1231963"/>
                  </a:lnTo>
                  <a:lnTo>
                    <a:pt x="96113" y="1238313"/>
                  </a:lnTo>
                  <a:lnTo>
                    <a:pt x="95377" y="1236967"/>
                  </a:lnTo>
                  <a:lnTo>
                    <a:pt x="95377" y="1249743"/>
                  </a:lnTo>
                  <a:lnTo>
                    <a:pt x="94843" y="1256093"/>
                  </a:lnTo>
                  <a:lnTo>
                    <a:pt x="94424" y="1258951"/>
                  </a:lnTo>
                  <a:lnTo>
                    <a:pt x="90309" y="1254823"/>
                  </a:lnTo>
                  <a:lnTo>
                    <a:pt x="91401" y="1253553"/>
                  </a:lnTo>
                  <a:lnTo>
                    <a:pt x="93586" y="1251013"/>
                  </a:lnTo>
                  <a:lnTo>
                    <a:pt x="94551" y="1251013"/>
                  </a:lnTo>
                  <a:lnTo>
                    <a:pt x="95059" y="1249743"/>
                  </a:lnTo>
                  <a:lnTo>
                    <a:pt x="95377" y="1249743"/>
                  </a:lnTo>
                  <a:lnTo>
                    <a:pt x="95377" y="1236967"/>
                  </a:lnTo>
                  <a:lnTo>
                    <a:pt x="94729" y="1235773"/>
                  </a:lnTo>
                  <a:lnTo>
                    <a:pt x="93586" y="1234503"/>
                  </a:lnTo>
                  <a:lnTo>
                    <a:pt x="95377" y="1231963"/>
                  </a:lnTo>
                  <a:lnTo>
                    <a:pt x="91694" y="1229423"/>
                  </a:lnTo>
                  <a:lnTo>
                    <a:pt x="90830" y="1228153"/>
                  </a:lnTo>
                  <a:lnTo>
                    <a:pt x="95110" y="1225613"/>
                  </a:lnTo>
                  <a:lnTo>
                    <a:pt x="97510" y="1219263"/>
                  </a:lnTo>
                  <a:lnTo>
                    <a:pt x="100088" y="1217993"/>
                  </a:lnTo>
                  <a:lnTo>
                    <a:pt x="99822" y="1216723"/>
                  </a:lnTo>
                  <a:lnTo>
                    <a:pt x="98856" y="1212100"/>
                  </a:lnTo>
                  <a:lnTo>
                    <a:pt x="98869" y="1210373"/>
                  </a:lnTo>
                  <a:lnTo>
                    <a:pt x="99060" y="1207833"/>
                  </a:lnTo>
                  <a:lnTo>
                    <a:pt x="99555" y="1201483"/>
                  </a:lnTo>
                  <a:lnTo>
                    <a:pt x="94005" y="1196403"/>
                  </a:lnTo>
                  <a:lnTo>
                    <a:pt x="93306" y="1195133"/>
                  </a:lnTo>
                  <a:lnTo>
                    <a:pt x="95605" y="1193863"/>
                  </a:lnTo>
                  <a:lnTo>
                    <a:pt x="96481" y="1193863"/>
                  </a:lnTo>
                  <a:lnTo>
                    <a:pt x="97028" y="1195133"/>
                  </a:lnTo>
                  <a:lnTo>
                    <a:pt x="96926" y="1196403"/>
                  </a:lnTo>
                  <a:lnTo>
                    <a:pt x="97713" y="1196403"/>
                  </a:lnTo>
                  <a:lnTo>
                    <a:pt x="96786" y="1193863"/>
                  </a:lnTo>
                  <a:lnTo>
                    <a:pt x="96329" y="1192593"/>
                  </a:lnTo>
                  <a:lnTo>
                    <a:pt x="97167" y="1186243"/>
                  </a:lnTo>
                  <a:lnTo>
                    <a:pt x="97332" y="1184973"/>
                  </a:lnTo>
                  <a:lnTo>
                    <a:pt x="96837" y="1184808"/>
                  </a:lnTo>
                  <a:lnTo>
                    <a:pt x="96621" y="1182992"/>
                  </a:lnTo>
                  <a:lnTo>
                    <a:pt x="96621" y="1184744"/>
                  </a:lnTo>
                  <a:lnTo>
                    <a:pt x="93395" y="1183703"/>
                  </a:lnTo>
                  <a:lnTo>
                    <a:pt x="95046" y="1178623"/>
                  </a:lnTo>
                  <a:lnTo>
                    <a:pt x="96621" y="1184744"/>
                  </a:lnTo>
                  <a:lnTo>
                    <a:pt x="96621" y="1182992"/>
                  </a:lnTo>
                  <a:lnTo>
                    <a:pt x="96253" y="1179893"/>
                  </a:lnTo>
                  <a:lnTo>
                    <a:pt x="97447" y="1181163"/>
                  </a:lnTo>
                  <a:lnTo>
                    <a:pt x="97574" y="1179893"/>
                  </a:lnTo>
                  <a:lnTo>
                    <a:pt x="98475" y="1171003"/>
                  </a:lnTo>
                  <a:lnTo>
                    <a:pt x="98031" y="1169733"/>
                  </a:lnTo>
                  <a:lnTo>
                    <a:pt x="97155" y="1167193"/>
                  </a:lnTo>
                  <a:lnTo>
                    <a:pt x="95402" y="1162113"/>
                  </a:lnTo>
                  <a:lnTo>
                    <a:pt x="92532" y="1153223"/>
                  </a:lnTo>
                  <a:lnTo>
                    <a:pt x="93941" y="1144333"/>
                  </a:lnTo>
                  <a:lnTo>
                    <a:pt x="94145" y="1143063"/>
                  </a:lnTo>
                  <a:lnTo>
                    <a:pt x="93764" y="1144333"/>
                  </a:lnTo>
                  <a:lnTo>
                    <a:pt x="92913" y="1144333"/>
                  </a:lnTo>
                  <a:lnTo>
                    <a:pt x="92913" y="1137983"/>
                  </a:lnTo>
                  <a:lnTo>
                    <a:pt x="77317" y="1137983"/>
                  </a:lnTo>
                  <a:lnTo>
                    <a:pt x="71335" y="1137983"/>
                  </a:lnTo>
                  <a:lnTo>
                    <a:pt x="72605" y="1141793"/>
                  </a:lnTo>
                  <a:lnTo>
                    <a:pt x="76466" y="1144333"/>
                  </a:lnTo>
                  <a:lnTo>
                    <a:pt x="76415" y="1146873"/>
                  </a:lnTo>
                  <a:lnTo>
                    <a:pt x="74752" y="1146873"/>
                  </a:lnTo>
                  <a:lnTo>
                    <a:pt x="78003" y="1150683"/>
                  </a:lnTo>
                  <a:lnTo>
                    <a:pt x="75450" y="1158303"/>
                  </a:lnTo>
                  <a:lnTo>
                    <a:pt x="79527" y="1162113"/>
                  </a:lnTo>
                  <a:lnTo>
                    <a:pt x="79324" y="1162888"/>
                  </a:lnTo>
                  <a:lnTo>
                    <a:pt x="80505" y="1162113"/>
                  </a:lnTo>
                  <a:lnTo>
                    <a:pt x="83870" y="1162113"/>
                  </a:lnTo>
                  <a:lnTo>
                    <a:pt x="84061" y="1164653"/>
                  </a:lnTo>
                  <a:lnTo>
                    <a:pt x="86448" y="1165923"/>
                  </a:lnTo>
                  <a:lnTo>
                    <a:pt x="83947" y="1167193"/>
                  </a:lnTo>
                  <a:lnTo>
                    <a:pt x="83985" y="1165923"/>
                  </a:lnTo>
                  <a:lnTo>
                    <a:pt x="82969" y="1165923"/>
                  </a:lnTo>
                  <a:lnTo>
                    <a:pt x="82169" y="1164653"/>
                  </a:lnTo>
                  <a:lnTo>
                    <a:pt x="83312" y="1167193"/>
                  </a:lnTo>
                  <a:lnTo>
                    <a:pt x="80860" y="1168920"/>
                  </a:lnTo>
                  <a:lnTo>
                    <a:pt x="81356" y="1169746"/>
                  </a:lnTo>
                  <a:lnTo>
                    <a:pt x="83667" y="1173543"/>
                  </a:lnTo>
                  <a:lnTo>
                    <a:pt x="82715" y="1177353"/>
                  </a:lnTo>
                  <a:lnTo>
                    <a:pt x="79159" y="1178623"/>
                  </a:lnTo>
                  <a:lnTo>
                    <a:pt x="80111" y="1174813"/>
                  </a:lnTo>
                  <a:lnTo>
                    <a:pt x="81356" y="1169746"/>
                  </a:lnTo>
                  <a:lnTo>
                    <a:pt x="78282" y="1174813"/>
                  </a:lnTo>
                  <a:lnTo>
                    <a:pt x="78536" y="1173543"/>
                  </a:lnTo>
                  <a:lnTo>
                    <a:pt x="79552" y="1168463"/>
                  </a:lnTo>
                  <a:lnTo>
                    <a:pt x="74015" y="1173543"/>
                  </a:lnTo>
                  <a:lnTo>
                    <a:pt x="79768" y="1166075"/>
                  </a:lnTo>
                  <a:lnTo>
                    <a:pt x="73952" y="1169746"/>
                  </a:lnTo>
                  <a:lnTo>
                    <a:pt x="73050" y="1176083"/>
                  </a:lnTo>
                  <a:lnTo>
                    <a:pt x="75907" y="1177353"/>
                  </a:lnTo>
                  <a:lnTo>
                    <a:pt x="74980" y="1183703"/>
                  </a:lnTo>
                  <a:lnTo>
                    <a:pt x="77000" y="1186243"/>
                  </a:lnTo>
                  <a:lnTo>
                    <a:pt x="77901" y="1183703"/>
                  </a:lnTo>
                  <a:lnTo>
                    <a:pt x="79908" y="1184973"/>
                  </a:lnTo>
                  <a:lnTo>
                    <a:pt x="80022" y="1191323"/>
                  </a:lnTo>
                  <a:lnTo>
                    <a:pt x="77279" y="1193863"/>
                  </a:lnTo>
                  <a:lnTo>
                    <a:pt x="74752" y="1196403"/>
                  </a:lnTo>
                  <a:lnTo>
                    <a:pt x="75552" y="1200213"/>
                  </a:lnTo>
                  <a:lnTo>
                    <a:pt x="77876" y="1202753"/>
                  </a:lnTo>
                  <a:lnTo>
                    <a:pt x="82448" y="1202753"/>
                  </a:lnTo>
                  <a:lnTo>
                    <a:pt x="79883" y="1207833"/>
                  </a:lnTo>
                  <a:lnTo>
                    <a:pt x="75933" y="1206563"/>
                  </a:lnTo>
                  <a:lnTo>
                    <a:pt x="75298" y="1212913"/>
                  </a:lnTo>
                  <a:lnTo>
                    <a:pt x="77279" y="1212100"/>
                  </a:lnTo>
                  <a:lnTo>
                    <a:pt x="76949" y="1212913"/>
                  </a:lnTo>
                  <a:lnTo>
                    <a:pt x="73609" y="1217993"/>
                  </a:lnTo>
                  <a:lnTo>
                    <a:pt x="77520" y="1217091"/>
                  </a:lnTo>
                  <a:lnTo>
                    <a:pt x="77076" y="1216723"/>
                  </a:lnTo>
                  <a:lnTo>
                    <a:pt x="77444" y="1212037"/>
                  </a:lnTo>
                  <a:lnTo>
                    <a:pt x="78435" y="1211643"/>
                  </a:lnTo>
                  <a:lnTo>
                    <a:pt x="81572" y="1210373"/>
                  </a:lnTo>
                  <a:lnTo>
                    <a:pt x="80721" y="1212557"/>
                  </a:lnTo>
                  <a:lnTo>
                    <a:pt x="80721" y="1249743"/>
                  </a:lnTo>
                  <a:lnTo>
                    <a:pt x="80581" y="1251013"/>
                  </a:lnTo>
                  <a:lnTo>
                    <a:pt x="79959" y="1249743"/>
                  </a:lnTo>
                  <a:lnTo>
                    <a:pt x="79184" y="1252283"/>
                  </a:lnTo>
                  <a:lnTo>
                    <a:pt x="78206" y="1253553"/>
                  </a:lnTo>
                  <a:lnTo>
                    <a:pt x="78422" y="1252283"/>
                  </a:lnTo>
                  <a:lnTo>
                    <a:pt x="78562" y="1251013"/>
                  </a:lnTo>
                  <a:lnTo>
                    <a:pt x="78676" y="1249743"/>
                  </a:lnTo>
                  <a:lnTo>
                    <a:pt x="79959" y="1249743"/>
                  </a:lnTo>
                  <a:lnTo>
                    <a:pt x="80721" y="1249743"/>
                  </a:lnTo>
                  <a:lnTo>
                    <a:pt x="80721" y="1212557"/>
                  </a:lnTo>
                  <a:lnTo>
                    <a:pt x="79095" y="1216723"/>
                  </a:lnTo>
                  <a:lnTo>
                    <a:pt x="78994" y="1220533"/>
                  </a:lnTo>
                  <a:lnTo>
                    <a:pt x="78892" y="1244663"/>
                  </a:lnTo>
                  <a:lnTo>
                    <a:pt x="78803" y="1242123"/>
                  </a:lnTo>
                  <a:lnTo>
                    <a:pt x="78892" y="1244663"/>
                  </a:lnTo>
                  <a:lnTo>
                    <a:pt x="78892" y="1220533"/>
                  </a:lnTo>
                  <a:lnTo>
                    <a:pt x="75399" y="1220533"/>
                  </a:lnTo>
                  <a:lnTo>
                    <a:pt x="75793" y="1228153"/>
                  </a:lnTo>
                  <a:lnTo>
                    <a:pt x="77698" y="1235773"/>
                  </a:lnTo>
                  <a:lnTo>
                    <a:pt x="77914" y="1244663"/>
                  </a:lnTo>
                  <a:lnTo>
                    <a:pt x="75857" y="1242123"/>
                  </a:lnTo>
                  <a:lnTo>
                    <a:pt x="74650" y="1243393"/>
                  </a:lnTo>
                  <a:lnTo>
                    <a:pt x="74714" y="1252283"/>
                  </a:lnTo>
                  <a:lnTo>
                    <a:pt x="73621" y="1259903"/>
                  </a:lnTo>
                  <a:lnTo>
                    <a:pt x="71742" y="1267523"/>
                  </a:lnTo>
                  <a:lnTo>
                    <a:pt x="69443" y="1275143"/>
                  </a:lnTo>
                  <a:lnTo>
                    <a:pt x="72123" y="1278953"/>
                  </a:lnTo>
                  <a:lnTo>
                    <a:pt x="71996" y="1280223"/>
                  </a:lnTo>
                  <a:lnTo>
                    <a:pt x="73012" y="1281493"/>
                  </a:lnTo>
                  <a:lnTo>
                    <a:pt x="73012" y="1284033"/>
                  </a:lnTo>
                  <a:lnTo>
                    <a:pt x="70967" y="1284033"/>
                  </a:lnTo>
                  <a:lnTo>
                    <a:pt x="70192" y="1282763"/>
                  </a:lnTo>
                  <a:lnTo>
                    <a:pt x="71475" y="1289113"/>
                  </a:lnTo>
                  <a:lnTo>
                    <a:pt x="72072" y="1296733"/>
                  </a:lnTo>
                  <a:lnTo>
                    <a:pt x="71539" y="1303083"/>
                  </a:lnTo>
                  <a:lnTo>
                    <a:pt x="69418" y="1309433"/>
                  </a:lnTo>
                  <a:lnTo>
                    <a:pt x="68681" y="1308163"/>
                  </a:lnTo>
                  <a:lnTo>
                    <a:pt x="66713" y="1313243"/>
                  </a:lnTo>
                  <a:lnTo>
                    <a:pt x="74079" y="1314513"/>
                  </a:lnTo>
                  <a:lnTo>
                    <a:pt x="70535" y="1319593"/>
                  </a:lnTo>
                  <a:lnTo>
                    <a:pt x="70142" y="1318323"/>
                  </a:lnTo>
                  <a:lnTo>
                    <a:pt x="68478" y="1327213"/>
                  </a:lnTo>
                  <a:lnTo>
                    <a:pt x="67195" y="1336103"/>
                  </a:lnTo>
                  <a:lnTo>
                    <a:pt x="65341" y="1344993"/>
                  </a:lnTo>
                  <a:lnTo>
                    <a:pt x="61925" y="1352613"/>
                  </a:lnTo>
                  <a:lnTo>
                    <a:pt x="66014" y="1355153"/>
                  </a:lnTo>
                  <a:lnTo>
                    <a:pt x="58039" y="1364043"/>
                  </a:lnTo>
                  <a:lnTo>
                    <a:pt x="64008" y="1365313"/>
                  </a:lnTo>
                  <a:lnTo>
                    <a:pt x="59867" y="1371663"/>
                  </a:lnTo>
                  <a:lnTo>
                    <a:pt x="59105" y="1369123"/>
                  </a:lnTo>
                  <a:lnTo>
                    <a:pt x="55410" y="1379283"/>
                  </a:lnTo>
                  <a:lnTo>
                    <a:pt x="54673" y="1381823"/>
                  </a:lnTo>
                  <a:lnTo>
                    <a:pt x="58521" y="1383093"/>
                  </a:lnTo>
                  <a:lnTo>
                    <a:pt x="58610" y="1386903"/>
                  </a:lnTo>
                  <a:lnTo>
                    <a:pt x="55422" y="1385633"/>
                  </a:lnTo>
                  <a:lnTo>
                    <a:pt x="58000" y="1390713"/>
                  </a:lnTo>
                  <a:lnTo>
                    <a:pt x="53784" y="1391983"/>
                  </a:lnTo>
                  <a:lnTo>
                    <a:pt x="54000" y="1395171"/>
                  </a:lnTo>
                  <a:lnTo>
                    <a:pt x="53911" y="1395476"/>
                  </a:lnTo>
                  <a:lnTo>
                    <a:pt x="53911" y="1395920"/>
                  </a:lnTo>
                  <a:lnTo>
                    <a:pt x="54190" y="1396288"/>
                  </a:lnTo>
                  <a:lnTo>
                    <a:pt x="54102" y="1395603"/>
                  </a:lnTo>
                  <a:lnTo>
                    <a:pt x="54457" y="1394523"/>
                  </a:lnTo>
                  <a:lnTo>
                    <a:pt x="55943" y="1393253"/>
                  </a:lnTo>
                  <a:lnTo>
                    <a:pt x="56832" y="1393253"/>
                  </a:lnTo>
                  <a:lnTo>
                    <a:pt x="57416" y="1398333"/>
                  </a:lnTo>
                  <a:lnTo>
                    <a:pt x="52552" y="1404683"/>
                  </a:lnTo>
                  <a:lnTo>
                    <a:pt x="50901" y="1404683"/>
                  </a:lnTo>
                  <a:lnTo>
                    <a:pt x="51549" y="1416113"/>
                  </a:lnTo>
                  <a:lnTo>
                    <a:pt x="50660" y="1415186"/>
                  </a:lnTo>
                  <a:lnTo>
                    <a:pt x="51828" y="1418653"/>
                  </a:lnTo>
                  <a:lnTo>
                    <a:pt x="50685" y="1417383"/>
                  </a:lnTo>
                  <a:lnTo>
                    <a:pt x="46151" y="1412303"/>
                  </a:lnTo>
                  <a:lnTo>
                    <a:pt x="48107" y="1418653"/>
                  </a:lnTo>
                  <a:lnTo>
                    <a:pt x="48971" y="1417383"/>
                  </a:lnTo>
                  <a:lnTo>
                    <a:pt x="49923" y="1418653"/>
                  </a:lnTo>
                  <a:lnTo>
                    <a:pt x="50533" y="1418653"/>
                  </a:lnTo>
                  <a:lnTo>
                    <a:pt x="48120" y="1421193"/>
                  </a:lnTo>
                  <a:lnTo>
                    <a:pt x="46964" y="1427543"/>
                  </a:lnTo>
                  <a:lnTo>
                    <a:pt x="46913" y="1432623"/>
                  </a:lnTo>
                  <a:lnTo>
                    <a:pt x="44894" y="1431353"/>
                  </a:lnTo>
                  <a:lnTo>
                    <a:pt x="43611" y="1437703"/>
                  </a:lnTo>
                  <a:lnTo>
                    <a:pt x="42748" y="1444053"/>
                  </a:lnTo>
                  <a:lnTo>
                    <a:pt x="41935" y="1450403"/>
                  </a:lnTo>
                  <a:lnTo>
                    <a:pt x="40843" y="1456753"/>
                  </a:lnTo>
                  <a:lnTo>
                    <a:pt x="42494" y="1454213"/>
                  </a:lnTo>
                  <a:lnTo>
                    <a:pt x="46126" y="1455483"/>
                  </a:lnTo>
                  <a:lnTo>
                    <a:pt x="45986" y="1458023"/>
                  </a:lnTo>
                  <a:lnTo>
                    <a:pt x="45008" y="1458366"/>
                  </a:lnTo>
                  <a:lnTo>
                    <a:pt x="46075" y="1460563"/>
                  </a:lnTo>
                  <a:lnTo>
                    <a:pt x="45021" y="1463103"/>
                  </a:lnTo>
                  <a:lnTo>
                    <a:pt x="41821" y="1461833"/>
                  </a:lnTo>
                  <a:lnTo>
                    <a:pt x="41109" y="1459293"/>
                  </a:lnTo>
                  <a:lnTo>
                    <a:pt x="41465" y="1464373"/>
                  </a:lnTo>
                  <a:lnTo>
                    <a:pt x="40614" y="1464373"/>
                  </a:lnTo>
                  <a:lnTo>
                    <a:pt x="34112" y="1469453"/>
                  </a:lnTo>
                  <a:lnTo>
                    <a:pt x="37249" y="1471993"/>
                  </a:lnTo>
                  <a:lnTo>
                    <a:pt x="36207" y="1471993"/>
                  </a:lnTo>
                  <a:lnTo>
                    <a:pt x="34417" y="1480883"/>
                  </a:lnTo>
                  <a:lnTo>
                    <a:pt x="34759" y="1485963"/>
                  </a:lnTo>
                  <a:lnTo>
                    <a:pt x="33489" y="1493583"/>
                  </a:lnTo>
                  <a:lnTo>
                    <a:pt x="36347" y="1493583"/>
                  </a:lnTo>
                  <a:lnTo>
                    <a:pt x="35153" y="1496123"/>
                  </a:lnTo>
                  <a:lnTo>
                    <a:pt x="37071" y="1499933"/>
                  </a:lnTo>
                  <a:lnTo>
                    <a:pt x="35115" y="1505013"/>
                  </a:lnTo>
                  <a:lnTo>
                    <a:pt x="31661" y="1510093"/>
                  </a:lnTo>
                  <a:lnTo>
                    <a:pt x="30670" y="1516443"/>
                  </a:lnTo>
                  <a:lnTo>
                    <a:pt x="31254" y="1521523"/>
                  </a:lnTo>
                  <a:lnTo>
                    <a:pt x="32867" y="1518983"/>
                  </a:lnTo>
                  <a:lnTo>
                    <a:pt x="34201" y="1521523"/>
                  </a:lnTo>
                  <a:lnTo>
                    <a:pt x="31496" y="1521523"/>
                  </a:lnTo>
                  <a:lnTo>
                    <a:pt x="30530" y="1527873"/>
                  </a:lnTo>
                  <a:lnTo>
                    <a:pt x="29273" y="1524063"/>
                  </a:lnTo>
                  <a:lnTo>
                    <a:pt x="28079" y="1532953"/>
                  </a:lnTo>
                  <a:lnTo>
                    <a:pt x="27952" y="1535493"/>
                  </a:lnTo>
                  <a:lnTo>
                    <a:pt x="28257" y="1544383"/>
                  </a:lnTo>
                  <a:lnTo>
                    <a:pt x="29527" y="1543113"/>
                  </a:lnTo>
                  <a:lnTo>
                    <a:pt x="31013" y="1543113"/>
                  </a:lnTo>
                  <a:lnTo>
                    <a:pt x="31115" y="1545653"/>
                  </a:lnTo>
                  <a:lnTo>
                    <a:pt x="29159" y="1546923"/>
                  </a:lnTo>
                  <a:lnTo>
                    <a:pt x="27940" y="1546923"/>
                  </a:lnTo>
                  <a:lnTo>
                    <a:pt x="27749" y="1545653"/>
                  </a:lnTo>
                  <a:lnTo>
                    <a:pt x="26720" y="1555813"/>
                  </a:lnTo>
                  <a:lnTo>
                    <a:pt x="22860" y="1564703"/>
                  </a:lnTo>
                  <a:lnTo>
                    <a:pt x="19405" y="1573593"/>
                  </a:lnTo>
                  <a:lnTo>
                    <a:pt x="19570" y="1581213"/>
                  </a:lnTo>
                  <a:lnTo>
                    <a:pt x="20777" y="1590103"/>
                  </a:lnTo>
                  <a:lnTo>
                    <a:pt x="19646" y="1593913"/>
                  </a:lnTo>
                  <a:lnTo>
                    <a:pt x="19202" y="1587563"/>
                  </a:lnTo>
                  <a:lnTo>
                    <a:pt x="17056" y="1590103"/>
                  </a:lnTo>
                  <a:lnTo>
                    <a:pt x="17805" y="1597723"/>
                  </a:lnTo>
                  <a:lnTo>
                    <a:pt x="16827" y="1602803"/>
                  </a:lnTo>
                  <a:lnTo>
                    <a:pt x="15875" y="1607883"/>
                  </a:lnTo>
                  <a:lnTo>
                    <a:pt x="15748" y="1615503"/>
                  </a:lnTo>
                  <a:lnTo>
                    <a:pt x="11595" y="1620583"/>
                  </a:lnTo>
                  <a:lnTo>
                    <a:pt x="10490" y="1629473"/>
                  </a:lnTo>
                  <a:lnTo>
                    <a:pt x="9906" y="1638363"/>
                  </a:lnTo>
                  <a:lnTo>
                    <a:pt x="7315" y="1645983"/>
                  </a:lnTo>
                  <a:lnTo>
                    <a:pt x="9220" y="1645983"/>
                  </a:lnTo>
                  <a:lnTo>
                    <a:pt x="10782" y="1648523"/>
                  </a:lnTo>
                  <a:lnTo>
                    <a:pt x="9601" y="1648523"/>
                  </a:lnTo>
                  <a:lnTo>
                    <a:pt x="10020" y="1649793"/>
                  </a:lnTo>
                  <a:lnTo>
                    <a:pt x="8991" y="1663763"/>
                  </a:lnTo>
                  <a:lnTo>
                    <a:pt x="6400" y="1679003"/>
                  </a:lnTo>
                  <a:lnTo>
                    <a:pt x="3314" y="1694243"/>
                  </a:lnTo>
                  <a:lnTo>
                    <a:pt x="787" y="1709483"/>
                  </a:lnTo>
                  <a:lnTo>
                    <a:pt x="0" y="1715833"/>
                  </a:lnTo>
                  <a:lnTo>
                    <a:pt x="10248" y="1713293"/>
                  </a:lnTo>
                  <a:lnTo>
                    <a:pt x="5549" y="1722183"/>
                  </a:lnTo>
                  <a:lnTo>
                    <a:pt x="2159" y="1719643"/>
                  </a:lnTo>
                  <a:lnTo>
                    <a:pt x="3771" y="1731073"/>
                  </a:lnTo>
                  <a:lnTo>
                    <a:pt x="4000" y="1742503"/>
                  </a:lnTo>
                  <a:lnTo>
                    <a:pt x="4381" y="1753933"/>
                  </a:lnTo>
                  <a:lnTo>
                    <a:pt x="6451" y="1765363"/>
                  </a:lnTo>
                  <a:lnTo>
                    <a:pt x="5600" y="1764093"/>
                  </a:lnTo>
                  <a:lnTo>
                    <a:pt x="4572" y="1764093"/>
                  </a:lnTo>
                  <a:lnTo>
                    <a:pt x="4483" y="1762823"/>
                  </a:lnTo>
                  <a:lnTo>
                    <a:pt x="2159" y="1765363"/>
                  </a:lnTo>
                  <a:lnTo>
                    <a:pt x="5270" y="1774253"/>
                  </a:lnTo>
                  <a:lnTo>
                    <a:pt x="5549" y="1774253"/>
                  </a:lnTo>
                  <a:lnTo>
                    <a:pt x="7353" y="1774253"/>
                  </a:lnTo>
                  <a:lnTo>
                    <a:pt x="7340" y="1776793"/>
                  </a:lnTo>
                  <a:lnTo>
                    <a:pt x="5549" y="1774253"/>
                  </a:lnTo>
                  <a:lnTo>
                    <a:pt x="4660" y="1775523"/>
                  </a:lnTo>
                  <a:lnTo>
                    <a:pt x="3467" y="1779333"/>
                  </a:lnTo>
                  <a:lnTo>
                    <a:pt x="8750" y="1783143"/>
                  </a:lnTo>
                  <a:lnTo>
                    <a:pt x="6553" y="1785569"/>
                  </a:lnTo>
                  <a:lnTo>
                    <a:pt x="6286" y="1793303"/>
                  </a:lnTo>
                  <a:lnTo>
                    <a:pt x="8864" y="1790763"/>
                  </a:lnTo>
                  <a:lnTo>
                    <a:pt x="8318" y="1797113"/>
                  </a:lnTo>
                  <a:lnTo>
                    <a:pt x="11976" y="1800923"/>
                  </a:lnTo>
                  <a:lnTo>
                    <a:pt x="11049" y="1806003"/>
                  </a:lnTo>
                  <a:lnTo>
                    <a:pt x="14630" y="1808543"/>
                  </a:lnTo>
                  <a:lnTo>
                    <a:pt x="11506" y="1816163"/>
                  </a:lnTo>
                  <a:lnTo>
                    <a:pt x="14605" y="1826323"/>
                  </a:lnTo>
                  <a:lnTo>
                    <a:pt x="17830" y="1828863"/>
                  </a:lnTo>
                  <a:lnTo>
                    <a:pt x="16116" y="1827593"/>
                  </a:lnTo>
                  <a:lnTo>
                    <a:pt x="17259" y="1832673"/>
                  </a:lnTo>
                  <a:lnTo>
                    <a:pt x="14960" y="1831403"/>
                  </a:lnTo>
                  <a:lnTo>
                    <a:pt x="16154" y="1835213"/>
                  </a:lnTo>
                  <a:lnTo>
                    <a:pt x="18046" y="1839023"/>
                  </a:lnTo>
                  <a:lnTo>
                    <a:pt x="20167" y="1836483"/>
                  </a:lnTo>
                  <a:lnTo>
                    <a:pt x="20040" y="1842833"/>
                  </a:lnTo>
                  <a:lnTo>
                    <a:pt x="22694" y="1847913"/>
                  </a:lnTo>
                  <a:lnTo>
                    <a:pt x="24955" y="1851723"/>
                  </a:lnTo>
                  <a:lnTo>
                    <a:pt x="23622" y="1855533"/>
                  </a:lnTo>
                  <a:lnTo>
                    <a:pt x="35636" y="1874964"/>
                  </a:lnTo>
                  <a:lnTo>
                    <a:pt x="31965" y="1877123"/>
                  </a:lnTo>
                  <a:lnTo>
                    <a:pt x="36461" y="1882203"/>
                  </a:lnTo>
                  <a:lnTo>
                    <a:pt x="36982" y="1882813"/>
                  </a:lnTo>
                  <a:lnTo>
                    <a:pt x="36423" y="1876247"/>
                  </a:lnTo>
                  <a:lnTo>
                    <a:pt x="41681" y="1884743"/>
                  </a:lnTo>
                  <a:lnTo>
                    <a:pt x="39204" y="1885454"/>
                  </a:lnTo>
                  <a:lnTo>
                    <a:pt x="40754" y="1887283"/>
                  </a:lnTo>
                  <a:lnTo>
                    <a:pt x="44627" y="1891118"/>
                  </a:lnTo>
                  <a:lnTo>
                    <a:pt x="47840" y="1897443"/>
                  </a:lnTo>
                  <a:lnTo>
                    <a:pt x="48475" y="1899983"/>
                  </a:lnTo>
                  <a:lnTo>
                    <a:pt x="45351" y="1897443"/>
                  </a:lnTo>
                  <a:lnTo>
                    <a:pt x="44221" y="1897443"/>
                  </a:lnTo>
                  <a:lnTo>
                    <a:pt x="48437" y="1902523"/>
                  </a:lnTo>
                  <a:lnTo>
                    <a:pt x="52095" y="1908873"/>
                  </a:lnTo>
                  <a:lnTo>
                    <a:pt x="55880" y="1915223"/>
                  </a:lnTo>
                  <a:lnTo>
                    <a:pt x="60337" y="1920138"/>
                  </a:lnTo>
                  <a:lnTo>
                    <a:pt x="61379" y="1916493"/>
                  </a:lnTo>
                  <a:lnTo>
                    <a:pt x="69583" y="1922843"/>
                  </a:lnTo>
                  <a:lnTo>
                    <a:pt x="71094" y="1921573"/>
                  </a:lnTo>
                  <a:lnTo>
                    <a:pt x="68668" y="1924113"/>
                  </a:lnTo>
                  <a:lnTo>
                    <a:pt x="69202" y="1926590"/>
                  </a:lnTo>
                  <a:lnTo>
                    <a:pt x="69354" y="1929193"/>
                  </a:lnTo>
                  <a:lnTo>
                    <a:pt x="65659" y="1930463"/>
                  </a:lnTo>
                  <a:lnTo>
                    <a:pt x="66624" y="1931733"/>
                  </a:lnTo>
                  <a:lnTo>
                    <a:pt x="68351" y="1931733"/>
                  </a:lnTo>
                  <a:lnTo>
                    <a:pt x="69367" y="1930463"/>
                  </a:lnTo>
                  <a:lnTo>
                    <a:pt x="70040" y="1933003"/>
                  </a:lnTo>
                  <a:lnTo>
                    <a:pt x="67322" y="1933003"/>
                  </a:lnTo>
                  <a:lnTo>
                    <a:pt x="72034" y="1938083"/>
                  </a:lnTo>
                  <a:lnTo>
                    <a:pt x="72529" y="1934273"/>
                  </a:lnTo>
                  <a:lnTo>
                    <a:pt x="75869" y="1939353"/>
                  </a:lnTo>
                  <a:lnTo>
                    <a:pt x="72694" y="1939353"/>
                  </a:lnTo>
                  <a:lnTo>
                    <a:pt x="76073" y="1940623"/>
                  </a:lnTo>
                  <a:lnTo>
                    <a:pt x="79273" y="1941893"/>
                  </a:lnTo>
                  <a:lnTo>
                    <a:pt x="81673" y="1945703"/>
                  </a:lnTo>
                  <a:lnTo>
                    <a:pt x="81000" y="1945703"/>
                  </a:lnTo>
                  <a:lnTo>
                    <a:pt x="80759" y="1946783"/>
                  </a:lnTo>
                  <a:lnTo>
                    <a:pt x="85344" y="1952053"/>
                  </a:lnTo>
                  <a:lnTo>
                    <a:pt x="92760" y="1953323"/>
                  </a:lnTo>
                  <a:lnTo>
                    <a:pt x="97421" y="1960943"/>
                  </a:lnTo>
                  <a:lnTo>
                    <a:pt x="92303" y="1962213"/>
                  </a:lnTo>
                  <a:lnTo>
                    <a:pt x="98386" y="1963483"/>
                  </a:lnTo>
                  <a:lnTo>
                    <a:pt x="95859" y="1967293"/>
                  </a:lnTo>
                  <a:lnTo>
                    <a:pt x="97269" y="1968563"/>
                  </a:lnTo>
                  <a:lnTo>
                    <a:pt x="98602" y="1968563"/>
                  </a:lnTo>
                  <a:lnTo>
                    <a:pt x="100063" y="1969833"/>
                  </a:lnTo>
                  <a:lnTo>
                    <a:pt x="100050" y="1967293"/>
                  </a:lnTo>
                  <a:lnTo>
                    <a:pt x="103009" y="1969833"/>
                  </a:lnTo>
                  <a:lnTo>
                    <a:pt x="107708" y="1971103"/>
                  </a:lnTo>
                  <a:lnTo>
                    <a:pt x="109372" y="1974913"/>
                  </a:lnTo>
                  <a:lnTo>
                    <a:pt x="105994" y="1973643"/>
                  </a:lnTo>
                  <a:lnTo>
                    <a:pt x="112179" y="1978723"/>
                  </a:lnTo>
                  <a:lnTo>
                    <a:pt x="110553" y="1974913"/>
                  </a:lnTo>
                  <a:lnTo>
                    <a:pt x="110007" y="1973643"/>
                  </a:lnTo>
                  <a:lnTo>
                    <a:pt x="114439" y="1976183"/>
                  </a:lnTo>
                  <a:lnTo>
                    <a:pt x="113906" y="1973643"/>
                  </a:lnTo>
                  <a:lnTo>
                    <a:pt x="113118" y="1969833"/>
                  </a:lnTo>
                  <a:lnTo>
                    <a:pt x="116332" y="1974913"/>
                  </a:lnTo>
                  <a:lnTo>
                    <a:pt x="115227" y="1974913"/>
                  </a:lnTo>
                  <a:lnTo>
                    <a:pt x="119405" y="1977453"/>
                  </a:lnTo>
                  <a:lnTo>
                    <a:pt x="119468" y="1980260"/>
                  </a:lnTo>
                  <a:lnTo>
                    <a:pt x="118440" y="1980031"/>
                  </a:lnTo>
                  <a:lnTo>
                    <a:pt x="117411" y="1979828"/>
                  </a:lnTo>
                  <a:lnTo>
                    <a:pt x="116471" y="1979434"/>
                  </a:lnTo>
                  <a:lnTo>
                    <a:pt x="117475" y="1980615"/>
                  </a:lnTo>
                  <a:lnTo>
                    <a:pt x="118325" y="1981466"/>
                  </a:lnTo>
                  <a:lnTo>
                    <a:pt x="119468" y="1980272"/>
                  </a:lnTo>
                  <a:lnTo>
                    <a:pt x="119494" y="1981263"/>
                  </a:lnTo>
                  <a:lnTo>
                    <a:pt x="124320" y="1981263"/>
                  </a:lnTo>
                  <a:lnTo>
                    <a:pt x="125984" y="1985073"/>
                  </a:lnTo>
                  <a:lnTo>
                    <a:pt x="125768" y="1986343"/>
                  </a:lnTo>
                  <a:lnTo>
                    <a:pt x="122669" y="1987613"/>
                  </a:lnTo>
                  <a:lnTo>
                    <a:pt x="122529" y="1988883"/>
                  </a:lnTo>
                  <a:lnTo>
                    <a:pt x="126098" y="1987613"/>
                  </a:lnTo>
                  <a:lnTo>
                    <a:pt x="130810" y="1993963"/>
                  </a:lnTo>
                  <a:lnTo>
                    <a:pt x="133578" y="1993112"/>
                  </a:lnTo>
                  <a:lnTo>
                    <a:pt x="132486" y="1995208"/>
                  </a:lnTo>
                  <a:lnTo>
                    <a:pt x="135445" y="1993963"/>
                  </a:lnTo>
                  <a:lnTo>
                    <a:pt x="136436" y="1996503"/>
                  </a:lnTo>
                  <a:lnTo>
                    <a:pt x="135166" y="1997773"/>
                  </a:lnTo>
                  <a:lnTo>
                    <a:pt x="139484" y="2001583"/>
                  </a:lnTo>
                  <a:lnTo>
                    <a:pt x="137083" y="1993963"/>
                  </a:lnTo>
                  <a:lnTo>
                    <a:pt x="136677" y="1992693"/>
                  </a:lnTo>
                  <a:lnTo>
                    <a:pt x="140335" y="1998167"/>
                  </a:lnTo>
                  <a:lnTo>
                    <a:pt x="140309" y="1999043"/>
                  </a:lnTo>
                  <a:lnTo>
                    <a:pt x="139153" y="1999043"/>
                  </a:lnTo>
                  <a:lnTo>
                    <a:pt x="144233" y="2002853"/>
                  </a:lnTo>
                  <a:lnTo>
                    <a:pt x="150990" y="2005393"/>
                  </a:lnTo>
                  <a:lnTo>
                    <a:pt x="155689" y="2009203"/>
                  </a:lnTo>
                  <a:lnTo>
                    <a:pt x="155206" y="2013597"/>
                  </a:lnTo>
                  <a:lnTo>
                    <a:pt x="156959" y="2014283"/>
                  </a:lnTo>
                  <a:lnTo>
                    <a:pt x="170561" y="2019363"/>
                  </a:lnTo>
                  <a:lnTo>
                    <a:pt x="176618" y="2023173"/>
                  </a:lnTo>
                  <a:lnTo>
                    <a:pt x="175374" y="2021903"/>
                  </a:lnTo>
                  <a:lnTo>
                    <a:pt x="179133" y="2018093"/>
                  </a:lnTo>
                  <a:lnTo>
                    <a:pt x="179844" y="2026983"/>
                  </a:lnTo>
                  <a:lnTo>
                    <a:pt x="184035" y="2026983"/>
                  </a:lnTo>
                  <a:lnTo>
                    <a:pt x="183184" y="2028355"/>
                  </a:lnTo>
                  <a:lnTo>
                    <a:pt x="188175" y="2032063"/>
                  </a:lnTo>
                  <a:lnTo>
                    <a:pt x="194945" y="2033333"/>
                  </a:lnTo>
                  <a:lnTo>
                    <a:pt x="204216" y="2035873"/>
                  </a:lnTo>
                  <a:lnTo>
                    <a:pt x="202577" y="2035873"/>
                  </a:lnTo>
                  <a:lnTo>
                    <a:pt x="205384" y="2038413"/>
                  </a:lnTo>
                  <a:lnTo>
                    <a:pt x="211061" y="2040953"/>
                  </a:lnTo>
                  <a:lnTo>
                    <a:pt x="214541" y="2042223"/>
                  </a:lnTo>
                  <a:lnTo>
                    <a:pt x="218160" y="2042223"/>
                  </a:lnTo>
                  <a:lnTo>
                    <a:pt x="217627" y="2040953"/>
                  </a:lnTo>
                  <a:lnTo>
                    <a:pt x="221792" y="2046033"/>
                  </a:lnTo>
                  <a:lnTo>
                    <a:pt x="227723" y="2047303"/>
                  </a:lnTo>
                  <a:lnTo>
                    <a:pt x="233438" y="2047303"/>
                  </a:lnTo>
                  <a:lnTo>
                    <a:pt x="239141" y="2048573"/>
                  </a:lnTo>
                  <a:lnTo>
                    <a:pt x="244652" y="2048573"/>
                  </a:lnTo>
                  <a:lnTo>
                    <a:pt x="248970" y="2053653"/>
                  </a:lnTo>
                  <a:lnTo>
                    <a:pt x="247738" y="2052383"/>
                  </a:lnTo>
                  <a:lnTo>
                    <a:pt x="245681" y="2053653"/>
                  </a:lnTo>
                  <a:lnTo>
                    <a:pt x="246672" y="2053653"/>
                  </a:lnTo>
                  <a:lnTo>
                    <a:pt x="255854" y="2054923"/>
                  </a:lnTo>
                  <a:lnTo>
                    <a:pt x="255739" y="2052383"/>
                  </a:lnTo>
                  <a:lnTo>
                    <a:pt x="255054" y="2053653"/>
                  </a:lnTo>
                  <a:lnTo>
                    <a:pt x="253669" y="2051113"/>
                  </a:lnTo>
                  <a:lnTo>
                    <a:pt x="255130" y="2049843"/>
                  </a:lnTo>
                  <a:lnTo>
                    <a:pt x="255689" y="2049843"/>
                  </a:lnTo>
                  <a:lnTo>
                    <a:pt x="259219" y="2053717"/>
                  </a:lnTo>
                  <a:lnTo>
                    <a:pt x="260515" y="2054860"/>
                  </a:lnTo>
                  <a:lnTo>
                    <a:pt x="260604" y="2054707"/>
                  </a:lnTo>
                  <a:lnTo>
                    <a:pt x="260642" y="2054847"/>
                  </a:lnTo>
                  <a:lnTo>
                    <a:pt x="260781" y="2055152"/>
                  </a:lnTo>
                  <a:lnTo>
                    <a:pt x="261124" y="2055456"/>
                  </a:lnTo>
                  <a:lnTo>
                    <a:pt x="261137" y="2055266"/>
                  </a:lnTo>
                  <a:lnTo>
                    <a:pt x="260896" y="2054948"/>
                  </a:lnTo>
                  <a:lnTo>
                    <a:pt x="260642" y="2054656"/>
                  </a:lnTo>
                  <a:lnTo>
                    <a:pt x="261200" y="2053717"/>
                  </a:lnTo>
                  <a:lnTo>
                    <a:pt x="261264" y="2052383"/>
                  </a:lnTo>
                  <a:lnTo>
                    <a:pt x="264972" y="2058733"/>
                  </a:lnTo>
                  <a:lnTo>
                    <a:pt x="263791" y="2052383"/>
                  </a:lnTo>
                  <a:lnTo>
                    <a:pt x="263334" y="2049843"/>
                  </a:lnTo>
                  <a:lnTo>
                    <a:pt x="263093" y="2048573"/>
                  </a:lnTo>
                  <a:lnTo>
                    <a:pt x="268757" y="2052383"/>
                  </a:lnTo>
                  <a:lnTo>
                    <a:pt x="268173" y="2053653"/>
                  </a:lnTo>
                  <a:lnTo>
                    <a:pt x="270675" y="2053653"/>
                  </a:lnTo>
                  <a:lnTo>
                    <a:pt x="273138" y="2052383"/>
                  </a:lnTo>
                  <a:lnTo>
                    <a:pt x="275628" y="2053653"/>
                  </a:lnTo>
                  <a:lnTo>
                    <a:pt x="276148" y="2056015"/>
                  </a:lnTo>
                  <a:lnTo>
                    <a:pt x="280314" y="2052383"/>
                  </a:lnTo>
                  <a:lnTo>
                    <a:pt x="283108" y="2056193"/>
                  </a:lnTo>
                  <a:lnTo>
                    <a:pt x="277571" y="2056193"/>
                  </a:lnTo>
                  <a:lnTo>
                    <a:pt x="280593" y="2060003"/>
                  </a:lnTo>
                  <a:lnTo>
                    <a:pt x="281165" y="2058733"/>
                  </a:lnTo>
                  <a:lnTo>
                    <a:pt x="283756" y="2060003"/>
                  </a:lnTo>
                  <a:lnTo>
                    <a:pt x="283502" y="2060003"/>
                  </a:lnTo>
                  <a:lnTo>
                    <a:pt x="285496" y="2061273"/>
                  </a:lnTo>
                  <a:lnTo>
                    <a:pt x="287477" y="2061273"/>
                  </a:lnTo>
                  <a:lnTo>
                    <a:pt x="289496" y="2062543"/>
                  </a:lnTo>
                  <a:lnTo>
                    <a:pt x="288023" y="2061273"/>
                  </a:lnTo>
                  <a:lnTo>
                    <a:pt x="290245" y="2058733"/>
                  </a:lnTo>
                  <a:lnTo>
                    <a:pt x="293560" y="2054923"/>
                  </a:lnTo>
                  <a:lnTo>
                    <a:pt x="297561" y="2061273"/>
                  </a:lnTo>
                  <a:lnTo>
                    <a:pt x="304177" y="2057463"/>
                  </a:lnTo>
                  <a:lnTo>
                    <a:pt x="297802" y="2061273"/>
                  </a:lnTo>
                  <a:lnTo>
                    <a:pt x="302933" y="2060003"/>
                  </a:lnTo>
                  <a:lnTo>
                    <a:pt x="302196" y="2062543"/>
                  </a:lnTo>
                  <a:lnTo>
                    <a:pt x="303695" y="2063813"/>
                  </a:lnTo>
                  <a:lnTo>
                    <a:pt x="306031" y="2065083"/>
                  </a:lnTo>
                  <a:lnTo>
                    <a:pt x="305257" y="2066353"/>
                  </a:lnTo>
                  <a:lnTo>
                    <a:pt x="308419" y="2063813"/>
                  </a:lnTo>
                  <a:lnTo>
                    <a:pt x="310083" y="2067623"/>
                  </a:lnTo>
                  <a:lnTo>
                    <a:pt x="314515" y="2065083"/>
                  </a:lnTo>
                  <a:lnTo>
                    <a:pt x="314642" y="2066353"/>
                  </a:lnTo>
                  <a:lnTo>
                    <a:pt x="316255" y="2065667"/>
                  </a:lnTo>
                  <a:lnTo>
                    <a:pt x="316445" y="2065083"/>
                  </a:lnTo>
                  <a:lnTo>
                    <a:pt x="321271" y="2063813"/>
                  </a:lnTo>
                  <a:lnTo>
                    <a:pt x="326694" y="2065083"/>
                  </a:lnTo>
                  <a:lnTo>
                    <a:pt x="332600" y="2066353"/>
                  </a:lnTo>
                  <a:lnTo>
                    <a:pt x="338874" y="2063813"/>
                  </a:lnTo>
                  <a:lnTo>
                    <a:pt x="346176" y="2062543"/>
                  </a:lnTo>
                  <a:lnTo>
                    <a:pt x="347370" y="2058733"/>
                  </a:lnTo>
                  <a:lnTo>
                    <a:pt x="353910" y="2056193"/>
                  </a:lnTo>
                  <a:lnTo>
                    <a:pt x="356273" y="2058733"/>
                  </a:lnTo>
                  <a:lnTo>
                    <a:pt x="352298" y="2060003"/>
                  </a:lnTo>
                  <a:lnTo>
                    <a:pt x="356057" y="2061273"/>
                  </a:lnTo>
                  <a:lnTo>
                    <a:pt x="358813" y="2061273"/>
                  </a:lnTo>
                  <a:lnTo>
                    <a:pt x="362153" y="2060003"/>
                  </a:lnTo>
                  <a:lnTo>
                    <a:pt x="361530" y="2061273"/>
                  </a:lnTo>
                  <a:lnTo>
                    <a:pt x="363474" y="2062543"/>
                  </a:lnTo>
                  <a:lnTo>
                    <a:pt x="366255" y="2062543"/>
                  </a:lnTo>
                  <a:close/>
                </a:path>
                <a:path w="2011680" h="2068195">
                  <a:moveTo>
                    <a:pt x="368782" y="2060003"/>
                  </a:moveTo>
                  <a:lnTo>
                    <a:pt x="364972" y="2058733"/>
                  </a:lnTo>
                  <a:lnTo>
                    <a:pt x="365404" y="2060003"/>
                  </a:lnTo>
                  <a:lnTo>
                    <a:pt x="368782" y="2060003"/>
                  </a:lnTo>
                  <a:close/>
                </a:path>
                <a:path w="2011680" h="2068195">
                  <a:moveTo>
                    <a:pt x="376745" y="2060625"/>
                  </a:moveTo>
                  <a:lnTo>
                    <a:pt x="376034" y="2059051"/>
                  </a:lnTo>
                  <a:lnTo>
                    <a:pt x="376275" y="2060003"/>
                  </a:lnTo>
                  <a:lnTo>
                    <a:pt x="376745" y="2060625"/>
                  </a:lnTo>
                  <a:close/>
                </a:path>
                <a:path w="2011680" h="2068195">
                  <a:moveTo>
                    <a:pt x="377863" y="2062124"/>
                  </a:moveTo>
                  <a:lnTo>
                    <a:pt x="376745" y="2060625"/>
                  </a:lnTo>
                  <a:lnTo>
                    <a:pt x="377024" y="2061273"/>
                  </a:lnTo>
                  <a:lnTo>
                    <a:pt x="374218" y="2062543"/>
                  </a:lnTo>
                  <a:lnTo>
                    <a:pt x="373151" y="2063813"/>
                  </a:lnTo>
                  <a:lnTo>
                    <a:pt x="376885" y="2062543"/>
                  </a:lnTo>
                  <a:lnTo>
                    <a:pt x="377863" y="2062124"/>
                  </a:lnTo>
                  <a:close/>
                </a:path>
                <a:path w="2011680" h="2068195">
                  <a:moveTo>
                    <a:pt x="378269" y="2057463"/>
                  </a:moveTo>
                  <a:lnTo>
                    <a:pt x="375018" y="2052383"/>
                  </a:lnTo>
                  <a:lnTo>
                    <a:pt x="368871" y="2060003"/>
                  </a:lnTo>
                  <a:lnTo>
                    <a:pt x="368185" y="2061451"/>
                  </a:lnTo>
                  <a:lnTo>
                    <a:pt x="367665" y="2062543"/>
                  </a:lnTo>
                  <a:lnTo>
                    <a:pt x="366433" y="2063813"/>
                  </a:lnTo>
                  <a:lnTo>
                    <a:pt x="369658" y="2062543"/>
                  </a:lnTo>
                  <a:lnTo>
                    <a:pt x="372668" y="2060003"/>
                  </a:lnTo>
                  <a:lnTo>
                    <a:pt x="375894" y="2058733"/>
                  </a:lnTo>
                  <a:lnTo>
                    <a:pt x="376034" y="2059051"/>
                  </a:lnTo>
                  <a:lnTo>
                    <a:pt x="375958" y="2058733"/>
                  </a:lnTo>
                  <a:lnTo>
                    <a:pt x="378269" y="2057463"/>
                  </a:lnTo>
                  <a:close/>
                </a:path>
                <a:path w="2011680" h="2068195">
                  <a:moveTo>
                    <a:pt x="379425" y="2061451"/>
                  </a:moveTo>
                  <a:lnTo>
                    <a:pt x="377863" y="2062124"/>
                  </a:lnTo>
                  <a:lnTo>
                    <a:pt x="378167" y="2062543"/>
                  </a:lnTo>
                  <a:lnTo>
                    <a:pt x="379425" y="2061451"/>
                  </a:lnTo>
                  <a:close/>
                </a:path>
                <a:path w="2011680" h="2068195">
                  <a:moveTo>
                    <a:pt x="382104" y="2062264"/>
                  </a:moveTo>
                  <a:lnTo>
                    <a:pt x="381165" y="2062734"/>
                  </a:lnTo>
                  <a:lnTo>
                    <a:pt x="382066" y="2062734"/>
                  </a:lnTo>
                  <a:lnTo>
                    <a:pt x="382028" y="2062543"/>
                  </a:lnTo>
                  <a:lnTo>
                    <a:pt x="382054" y="2062378"/>
                  </a:lnTo>
                  <a:close/>
                </a:path>
                <a:path w="2011680" h="2068195">
                  <a:moveTo>
                    <a:pt x="382333" y="2056193"/>
                  </a:moveTo>
                  <a:lnTo>
                    <a:pt x="380974" y="2056193"/>
                  </a:lnTo>
                  <a:lnTo>
                    <a:pt x="382257" y="2056828"/>
                  </a:lnTo>
                  <a:lnTo>
                    <a:pt x="382333" y="2056193"/>
                  </a:lnTo>
                  <a:close/>
                </a:path>
                <a:path w="2011680" h="2068195">
                  <a:moveTo>
                    <a:pt x="383019" y="2061768"/>
                  </a:moveTo>
                  <a:lnTo>
                    <a:pt x="382574" y="2061832"/>
                  </a:lnTo>
                  <a:lnTo>
                    <a:pt x="382193" y="2061921"/>
                  </a:lnTo>
                  <a:lnTo>
                    <a:pt x="382104" y="2062251"/>
                  </a:lnTo>
                  <a:lnTo>
                    <a:pt x="383019" y="2061768"/>
                  </a:lnTo>
                  <a:close/>
                </a:path>
                <a:path w="2011680" h="2068195">
                  <a:moveTo>
                    <a:pt x="383540" y="2057463"/>
                  </a:moveTo>
                  <a:lnTo>
                    <a:pt x="382257" y="2056828"/>
                  </a:lnTo>
                  <a:lnTo>
                    <a:pt x="382054" y="2058733"/>
                  </a:lnTo>
                  <a:lnTo>
                    <a:pt x="381114" y="2060003"/>
                  </a:lnTo>
                  <a:lnTo>
                    <a:pt x="379425" y="2061451"/>
                  </a:lnTo>
                  <a:lnTo>
                    <a:pt x="382841" y="2060003"/>
                  </a:lnTo>
                  <a:lnTo>
                    <a:pt x="383540" y="2057463"/>
                  </a:lnTo>
                  <a:close/>
                </a:path>
                <a:path w="2011680" h="2068195">
                  <a:moveTo>
                    <a:pt x="384949" y="2060740"/>
                  </a:moveTo>
                  <a:lnTo>
                    <a:pt x="383019" y="2061768"/>
                  </a:lnTo>
                  <a:lnTo>
                    <a:pt x="383730" y="2061679"/>
                  </a:lnTo>
                  <a:lnTo>
                    <a:pt x="384632" y="2061629"/>
                  </a:lnTo>
                  <a:lnTo>
                    <a:pt x="384949" y="2060740"/>
                  </a:lnTo>
                  <a:close/>
                </a:path>
                <a:path w="2011680" h="2068195">
                  <a:moveTo>
                    <a:pt x="958621" y="17741"/>
                  </a:moveTo>
                  <a:lnTo>
                    <a:pt x="958608" y="17195"/>
                  </a:lnTo>
                  <a:lnTo>
                    <a:pt x="957961" y="19050"/>
                  </a:lnTo>
                  <a:lnTo>
                    <a:pt x="958545" y="18859"/>
                  </a:lnTo>
                  <a:lnTo>
                    <a:pt x="958596" y="18300"/>
                  </a:lnTo>
                  <a:lnTo>
                    <a:pt x="958621" y="17741"/>
                  </a:lnTo>
                  <a:close/>
                </a:path>
                <a:path w="2011680" h="2068195">
                  <a:moveTo>
                    <a:pt x="970064" y="31750"/>
                  </a:moveTo>
                  <a:lnTo>
                    <a:pt x="966063" y="31750"/>
                  </a:lnTo>
                  <a:lnTo>
                    <a:pt x="968616" y="34290"/>
                  </a:lnTo>
                  <a:lnTo>
                    <a:pt x="970064" y="31750"/>
                  </a:lnTo>
                  <a:close/>
                </a:path>
                <a:path w="2011680" h="2068195">
                  <a:moveTo>
                    <a:pt x="970368" y="31750"/>
                  </a:moveTo>
                  <a:lnTo>
                    <a:pt x="970267" y="31597"/>
                  </a:lnTo>
                  <a:lnTo>
                    <a:pt x="970064" y="31750"/>
                  </a:lnTo>
                  <a:lnTo>
                    <a:pt x="970368" y="31750"/>
                  </a:lnTo>
                  <a:close/>
                </a:path>
                <a:path w="2011680" h="2068195">
                  <a:moveTo>
                    <a:pt x="979284" y="29629"/>
                  </a:moveTo>
                  <a:lnTo>
                    <a:pt x="979043" y="28765"/>
                  </a:lnTo>
                  <a:lnTo>
                    <a:pt x="977709" y="29210"/>
                  </a:lnTo>
                  <a:lnTo>
                    <a:pt x="979284" y="29629"/>
                  </a:lnTo>
                  <a:close/>
                </a:path>
                <a:path w="2011680" h="2068195">
                  <a:moveTo>
                    <a:pt x="982395" y="30480"/>
                  </a:moveTo>
                  <a:lnTo>
                    <a:pt x="979284" y="29629"/>
                  </a:lnTo>
                  <a:lnTo>
                    <a:pt x="979512" y="30480"/>
                  </a:lnTo>
                  <a:lnTo>
                    <a:pt x="976731" y="31750"/>
                  </a:lnTo>
                  <a:lnTo>
                    <a:pt x="980135" y="33020"/>
                  </a:lnTo>
                  <a:lnTo>
                    <a:pt x="982395" y="30480"/>
                  </a:lnTo>
                  <a:close/>
                </a:path>
                <a:path w="2011680" h="2068195">
                  <a:moveTo>
                    <a:pt x="986459" y="31000"/>
                  </a:moveTo>
                  <a:lnTo>
                    <a:pt x="984999" y="31750"/>
                  </a:lnTo>
                  <a:lnTo>
                    <a:pt x="986116" y="31750"/>
                  </a:lnTo>
                  <a:lnTo>
                    <a:pt x="986459" y="31000"/>
                  </a:lnTo>
                  <a:close/>
                </a:path>
                <a:path w="2011680" h="2068195">
                  <a:moveTo>
                    <a:pt x="1067384" y="31750"/>
                  </a:moveTo>
                  <a:lnTo>
                    <a:pt x="1066406" y="30670"/>
                  </a:lnTo>
                  <a:lnTo>
                    <a:pt x="1067193" y="31800"/>
                  </a:lnTo>
                  <a:lnTo>
                    <a:pt x="1067384" y="31750"/>
                  </a:lnTo>
                  <a:close/>
                </a:path>
                <a:path w="2011680" h="2068195">
                  <a:moveTo>
                    <a:pt x="1068044" y="33020"/>
                  </a:moveTo>
                  <a:lnTo>
                    <a:pt x="1067193" y="31800"/>
                  </a:lnTo>
                  <a:lnTo>
                    <a:pt x="1063244" y="33020"/>
                  </a:lnTo>
                  <a:lnTo>
                    <a:pt x="1068044" y="33020"/>
                  </a:lnTo>
                  <a:close/>
                </a:path>
                <a:path w="2011680" h="2068195">
                  <a:moveTo>
                    <a:pt x="1096048" y="24841"/>
                  </a:moveTo>
                  <a:lnTo>
                    <a:pt x="1095946" y="24130"/>
                  </a:lnTo>
                  <a:lnTo>
                    <a:pt x="1096048" y="24841"/>
                  </a:lnTo>
                  <a:close/>
                </a:path>
                <a:path w="2011680" h="2068195">
                  <a:moveTo>
                    <a:pt x="1096213" y="25400"/>
                  </a:moveTo>
                  <a:lnTo>
                    <a:pt x="1096048" y="24841"/>
                  </a:lnTo>
                  <a:lnTo>
                    <a:pt x="1096111" y="25400"/>
                  </a:lnTo>
                  <a:close/>
                </a:path>
                <a:path w="2011680" h="2068195">
                  <a:moveTo>
                    <a:pt x="1097737" y="27292"/>
                  </a:moveTo>
                  <a:lnTo>
                    <a:pt x="1097026" y="26466"/>
                  </a:lnTo>
                  <a:lnTo>
                    <a:pt x="1096568" y="25565"/>
                  </a:lnTo>
                  <a:lnTo>
                    <a:pt x="1096213" y="24676"/>
                  </a:lnTo>
                  <a:lnTo>
                    <a:pt x="1096746" y="26758"/>
                  </a:lnTo>
                  <a:lnTo>
                    <a:pt x="1092111" y="27609"/>
                  </a:lnTo>
                  <a:lnTo>
                    <a:pt x="1097737" y="27292"/>
                  </a:lnTo>
                  <a:close/>
                </a:path>
                <a:path w="2011680" h="2068195">
                  <a:moveTo>
                    <a:pt x="1100645" y="23190"/>
                  </a:moveTo>
                  <a:lnTo>
                    <a:pt x="1097381" y="21590"/>
                  </a:lnTo>
                  <a:lnTo>
                    <a:pt x="1097445" y="24130"/>
                  </a:lnTo>
                  <a:lnTo>
                    <a:pt x="1100645" y="23190"/>
                  </a:lnTo>
                  <a:close/>
                </a:path>
                <a:path w="2011680" h="2068195">
                  <a:moveTo>
                    <a:pt x="1102550" y="24130"/>
                  </a:moveTo>
                  <a:lnTo>
                    <a:pt x="1101839" y="22847"/>
                  </a:lnTo>
                  <a:lnTo>
                    <a:pt x="1100645" y="23190"/>
                  </a:lnTo>
                  <a:lnTo>
                    <a:pt x="1102550" y="24130"/>
                  </a:lnTo>
                  <a:close/>
                </a:path>
                <a:path w="2011680" h="2068195">
                  <a:moveTo>
                    <a:pt x="1105827" y="30480"/>
                  </a:moveTo>
                  <a:lnTo>
                    <a:pt x="1098562" y="24130"/>
                  </a:lnTo>
                  <a:lnTo>
                    <a:pt x="1102347" y="30480"/>
                  </a:lnTo>
                  <a:lnTo>
                    <a:pt x="1105827" y="30480"/>
                  </a:lnTo>
                  <a:close/>
                </a:path>
                <a:path w="2011680" h="2068195">
                  <a:moveTo>
                    <a:pt x="1128699" y="6350"/>
                  </a:moveTo>
                  <a:lnTo>
                    <a:pt x="1126756" y="6350"/>
                  </a:lnTo>
                  <a:lnTo>
                    <a:pt x="1125969" y="7239"/>
                  </a:lnTo>
                  <a:lnTo>
                    <a:pt x="1128699" y="6350"/>
                  </a:lnTo>
                  <a:close/>
                </a:path>
                <a:path w="2011680" h="2068195">
                  <a:moveTo>
                    <a:pt x="1149223" y="24130"/>
                  </a:moveTo>
                  <a:lnTo>
                    <a:pt x="1148194" y="24130"/>
                  </a:lnTo>
                  <a:lnTo>
                    <a:pt x="1148422" y="24955"/>
                  </a:lnTo>
                  <a:lnTo>
                    <a:pt x="1149223" y="24130"/>
                  </a:lnTo>
                  <a:close/>
                </a:path>
                <a:path w="2011680" h="2068195">
                  <a:moveTo>
                    <a:pt x="1149553" y="29210"/>
                  </a:moveTo>
                  <a:lnTo>
                    <a:pt x="1148422" y="24955"/>
                  </a:lnTo>
                  <a:lnTo>
                    <a:pt x="1148003" y="25400"/>
                  </a:lnTo>
                  <a:lnTo>
                    <a:pt x="1144016" y="25400"/>
                  </a:lnTo>
                  <a:lnTo>
                    <a:pt x="1145019" y="26670"/>
                  </a:lnTo>
                  <a:lnTo>
                    <a:pt x="1149553" y="29210"/>
                  </a:lnTo>
                  <a:close/>
                </a:path>
                <a:path w="2011680" h="2068195">
                  <a:moveTo>
                    <a:pt x="1213523" y="30480"/>
                  </a:moveTo>
                  <a:lnTo>
                    <a:pt x="1210081" y="26670"/>
                  </a:lnTo>
                  <a:lnTo>
                    <a:pt x="1210779" y="27940"/>
                  </a:lnTo>
                  <a:lnTo>
                    <a:pt x="1209852" y="29210"/>
                  </a:lnTo>
                  <a:lnTo>
                    <a:pt x="1213523" y="30480"/>
                  </a:lnTo>
                  <a:close/>
                </a:path>
                <a:path w="2011680" h="2068195">
                  <a:moveTo>
                    <a:pt x="1214640" y="27940"/>
                  </a:moveTo>
                  <a:lnTo>
                    <a:pt x="1214564" y="27647"/>
                  </a:lnTo>
                  <a:lnTo>
                    <a:pt x="1213269" y="27940"/>
                  </a:lnTo>
                  <a:lnTo>
                    <a:pt x="1214640" y="27940"/>
                  </a:lnTo>
                  <a:close/>
                </a:path>
                <a:path w="2011680" h="2068195">
                  <a:moveTo>
                    <a:pt x="1221028" y="7620"/>
                  </a:moveTo>
                  <a:lnTo>
                    <a:pt x="1219403" y="6350"/>
                  </a:lnTo>
                  <a:lnTo>
                    <a:pt x="1219339" y="7086"/>
                  </a:lnTo>
                  <a:lnTo>
                    <a:pt x="1221028" y="7620"/>
                  </a:lnTo>
                  <a:close/>
                </a:path>
                <a:path w="2011680" h="2068195">
                  <a:moveTo>
                    <a:pt x="1324279" y="32143"/>
                  </a:moveTo>
                  <a:lnTo>
                    <a:pt x="1323111" y="32397"/>
                  </a:lnTo>
                  <a:lnTo>
                    <a:pt x="1323543" y="32499"/>
                  </a:lnTo>
                  <a:lnTo>
                    <a:pt x="1323962" y="32448"/>
                  </a:lnTo>
                  <a:lnTo>
                    <a:pt x="1324279" y="32143"/>
                  </a:lnTo>
                  <a:close/>
                </a:path>
                <a:path w="2011680" h="2068195">
                  <a:moveTo>
                    <a:pt x="1342351" y="34124"/>
                  </a:moveTo>
                  <a:lnTo>
                    <a:pt x="1338999" y="35560"/>
                  </a:lnTo>
                  <a:lnTo>
                    <a:pt x="1340485" y="35560"/>
                  </a:lnTo>
                  <a:lnTo>
                    <a:pt x="1342301" y="34290"/>
                  </a:lnTo>
                  <a:lnTo>
                    <a:pt x="1342351" y="34124"/>
                  </a:lnTo>
                  <a:close/>
                </a:path>
                <a:path w="2011680" h="2068195">
                  <a:moveTo>
                    <a:pt x="1384058" y="36830"/>
                  </a:moveTo>
                  <a:lnTo>
                    <a:pt x="1383944" y="36144"/>
                  </a:lnTo>
                  <a:lnTo>
                    <a:pt x="1381912" y="36830"/>
                  </a:lnTo>
                  <a:lnTo>
                    <a:pt x="1384058" y="36830"/>
                  </a:lnTo>
                  <a:close/>
                </a:path>
                <a:path w="2011680" h="2068195">
                  <a:moveTo>
                    <a:pt x="1386408" y="36830"/>
                  </a:moveTo>
                  <a:lnTo>
                    <a:pt x="1384058" y="36830"/>
                  </a:lnTo>
                  <a:lnTo>
                    <a:pt x="1384465" y="39370"/>
                  </a:lnTo>
                  <a:lnTo>
                    <a:pt x="1386408" y="36830"/>
                  </a:lnTo>
                  <a:close/>
                </a:path>
                <a:path w="2011680" h="2068195">
                  <a:moveTo>
                    <a:pt x="1537601" y="49923"/>
                  </a:moveTo>
                  <a:lnTo>
                    <a:pt x="1537411" y="49745"/>
                  </a:lnTo>
                  <a:lnTo>
                    <a:pt x="1537144" y="49491"/>
                  </a:lnTo>
                  <a:lnTo>
                    <a:pt x="1537601" y="49923"/>
                  </a:lnTo>
                  <a:close/>
                </a:path>
                <a:path w="2011680" h="2068195">
                  <a:moveTo>
                    <a:pt x="1541360" y="46824"/>
                  </a:moveTo>
                  <a:lnTo>
                    <a:pt x="1532648" y="45364"/>
                  </a:lnTo>
                  <a:lnTo>
                    <a:pt x="1537144" y="49491"/>
                  </a:lnTo>
                  <a:lnTo>
                    <a:pt x="1536941" y="48260"/>
                  </a:lnTo>
                  <a:lnTo>
                    <a:pt x="1541360" y="46824"/>
                  </a:lnTo>
                  <a:close/>
                </a:path>
                <a:path w="2011680" h="2068195">
                  <a:moveTo>
                    <a:pt x="1562709" y="77470"/>
                  </a:moveTo>
                  <a:lnTo>
                    <a:pt x="1562138" y="77470"/>
                  </a:lnTo>
                  <a:lnTo>
                    <a:pt x="1562646" y="77800"/>
                  </a:lnTo>
                  <a:lnTo>
                    <a:pt x="1562709" y="77470"/>
                  </a:lnTo>
                  <a:close/>
                </a:path>
                <a:path w="2011680" h="2068195">
                  <a:moveTo>
                    <a:pt x="1564106" y="78740"/>
                  </a:moveTo>
                  <a:lnTo>
                    <a:pt x="1562646" y="77800"/>
                  </a:lnTo>
                  <a:lnTo>
                    <a:pt x="1562493" y="78740"/>
                  </a:lnTo>
                  <a:lnTo>
                    <a:pt x="1563903" y="80010"/>
                  </a:lnTo>
                  <a:lnTo>
                    <a:pt x="1564106" y="78740"/>
                  </a:lnTo>
                  <a:close/>
                </a:path>
                <a:path w="2011680" h="2068195">
                  <a:moveTo>
                    <a:pt x="1599780" y="68580"/>
                  </a:moveTo>
                  <a:lnTo>
                    <a:pt x="1599196" y="68580"/>
                  </a:lnTo>
                  <a:lnTo>
                    <a:pt x="1597406" y="69850"/>
                  </a:lnTo>
                  <a:lnTo>
                    <a:pt x="1597685" y="69850"/>
                  </a:lnTo>
                  <a:lnTo>
                    <a:pt x="1599780" y="68580"/>
                  </a:lnTo>
                  <a:close/>
                </a:path>
                <a:path w="2011680" h="2068195">
                  <a:moveTo>
                    <a:pt x="1609077" y="68580"/>
                  </a:moveTo>
                  <a:lnTo>
                    <a:pt x="1606524" y="67310"/>
                  </a:lnTo>
                  <a:lnTo>
                    <a:pt x="1600276" y="66040"/>
                  </a:lnTo>
                  <a:lnTo>
                    <a:pt x="1598295" y="67310"/>
                  </a:lnTo>
                  <a:lnTo>
                    <a:pt x="1601889" y="67310"/>
                  </a:lnTo>
                  <a:lnTo>
                    <a:pt x="1599780" y="68580"/>
                  </a:lnTo>
                  <a:lnTo>
                    <a:pt x="1609077" y="68580"/>
                  </a:lnTo>
                  <a:close/>
                </a:path>
                <a:path w="2011680" h="2068195">
                  <a:moveTo>
                    <a:pt x="1642681" y="87960"/>
                  </a:moveTo>
                  <a:lnTo>
                    <a:pt x="1642402" y="86956"/>
                  </a:lnTo>
                  <a:lnTo>
                    <a:pt x="1641043" y="87630"/>
                  </a:lnTo>
                  <a:lnTo>
                    <a:pt x="1642681" y="87960"/>
                  </a:lnTo>
                  <a:close/>
                </a:path>
                <a:path w="2011680" h="2068195">
                  <a:moveTo>
                    <a:pt x="1643926" y="85090"/>
                  </a:moveTo>
                  <a:lnTo>
                    <a:pt x="1641538" y="83820"/>
                  </a:lnTo>
                  <a:lnTo>
                    <a:pt x="1642402" y="86956"/>
                  </a:lnTo>
                  <a:lnTo>
                    <a:pt x="1643608" y="86360"/>
                  </a:lnTo>
                  <a:lnTo>
                    <a:pt x="1643862" y="87630"/>
                  </a:lnTo>
                  <a:lnTo>
                    <a:pt x="1643900" y="86360"/>
                  </a:lnTo>
                  <a:lnTo>
                    <a:pt x="1643926" y="85090"/>
                  </a:lnTo>
                  <a:close/>
                </a:path>
                <a:path w="2011680" h="2068195">
                  <a:moveTo>
                    <a:pt x="1689125" y="105410"/>
                  </a:moveTo>
                  <a:lnTo>
                    <a:pt x="1688490" y="104140"/>
                  </a:lnTo>
                  <a:lnTo>
                    <a:pt x="1688515" y="104724"/>
                  </a:lnTo>
                  <a:lnTo>
                    <a:pt x="1689125" y="105410"/>
                  </a:lnTo>
                  <a:close/>
                </a:path>
                <a:path w="2011680" h="2068195">
                  <a:moveTo>
                    <a:pt x="1702701" y="110375"/>
                  </a:moveTo>
                  <a:lnTo>
                    <a:pt x="1701457" y="109245"/>
                  </a:lnTo>
                  <a:lnTo>
                    <a:pt x="1701520" y="109512"/>
                  </a:lnTo>
                  <a:lnTo>
                    <a:pt x="1701634" y="109778"/>
                  </a:lnTo>
                  <a:lnTo>
                    <a:pt x="1701711" y="110045"/>
                  </a:lnTo>
                  <a:lnTo>
                    <a:pt x="1702028" y="110147"/>
                  </a:lnTo>
                  <a:lnTo>
                    <a:pt x="1702371" y="110274"/>
                  </a:lnTo>
                  <a:lnTo>
                    <a:pt x="1702701" y="110375"/>
                  </a:lnTo>
                  <a:close/>
                </a:path>
                <a:path w="2011680" h="2068195">
                  <a:moveTo>
                    <a:pt x="1717344" y="143891"/>
                  </a:moveTo>
                  <a:lnTo>
                    <a:pt x="1715998" y="142938"/>
                  </a:lnTo>
                  <a:lnTo>
                    <a:pt x="1714665" y="141922"/>
                  </a:lnTo>
                  <a:lnTo>
                    <a:pt x="1713255" y="141071"/>
                  </a:lnTo>
                  <a:lnTo>
                    <a:pt x="1714360" y="141922"/>
                  </a:lnTo>
                  <a:lnTo>
                    <a:pt x="1715820" y="143002"/>
                  </a:lnTo>
                  <a:lnTo>
                    <a:pt x="1717344" y="143891"/>
                  </a:lnTo>
                  <a:close/>
                </a:path>
                <a:path w="2011680" h="2068195">
                  <a:moveTo>
                    <a:pt x="1729232" y="123431"/>
                  </a:moveTo>
                  <a:lnTo>
                    <a:pt x="1729105" y="123190"/>
                  </a:lnTo>
                  <a:lnTo>
                    <a:pt x="1728089" y="122999"/>
                  </a:lnTo>
                  <a:lnTo>
                    <a:pt x="1728190" y="123482"/>
                  </a:lnTo>
                  <a:lnTo>
                    <a:pt x="1728736" y="123329"/>
                  </a:lnTo>
                  <a:lnTo>
                    <a:pt x="1729232" y="123431"/>
                  </a:lnTo>
                  <a:close/>
                </a:path>
                <a:path w="2011680" h="2068195">
                  <a:moveTo>
                    <a:pt x="1729828" y="124307"/>
                  </a:moveTo>
                  <a:lnTo>
                    <a:pt x="1729308" y="123482"/>
                  </a:lnTo>
                  <a:lnTo>
                    <a:pt x="1729257" y="123698"/>
                  </a:lnTo>
                  <a:lnTo>
                    <a:pt x="1729828" y="124307"/>
                  </a:lnTo>
                  <a:close/>
                </a:path>
                <a:path w="2011680" h="2068195">
                  <a:moveTo>
                    <a:pt x="1758810" y="137287"/>
                  </a:moveTo>
                  <a:lnTo>
                    <a:pt x="1758607" y="136448"/>
                  </a:lnTo>
                  <a:lnTo>
                    <a:pt x="1758480" y="136969"/>
                  </a:lnTo>
                  <a:lnTo>
                    <a:pt x="1758543" y="137464"/>
                  </a:lnTo>
                  <a:lnTo>
                    <a:pt x="1758645" y="137960"/>
                  </a:lnTo>
                  <a:lnTo>
                    <a:pt x="1758772" y="137693"/>
                  </a:lnTo>
                  <a:lnTo>
                    <a:pt x="1758810" y="137287"/>
                  </a:lnTo>
                  <a:close/>
                </a:path>
                <a:path w="2011680" h="2068195">
                  <a:moveTo>
                    <a:pt x="1765223" y="170180"/>
                  </a:moveTo>
                  <a:lnTo>
                    <a:pt x="1764271" y="170180"/>
                  </a:lnTo>
                  <a:lnTo>
                    <a:pt x="1762925" y="169583"/>
                  </a:lnTo>
                  <a:lnTo>
                    <a:pt x="1764258" y="171450"/>
                  </a:lnTo>
                  <a:lnTo>
                    <a:pt x="1765223" y="170180"/>
                  </a:lnTo>
                  <a:close/>
                </a:path>
                <a:path w="2011680" h="2068195">
                  <a:moveTo>
                    <a:pt x="1765985" y="146050"/>
                  </a:moveTo>
                  <a:lnTo>
                    <a:pt x="1764309" y="144780"/>
                  </a:lnTo>
                  <a:lnTo>
                    <a:pt x="1765922" y="146113"/>
                  </a:lnTo>
                  <a:close/>
                </a:path>
                <a:path w="2011680" h="2068195">
                  <a:moveTo>
                    <a:pt x="1787690" y="162560"/>
                  </a:moveTo>
                  <a:lnTo>
                    <a:pt x="1787296" y="163398"/>
                  </a:lnTo>
                  <a:lnTo>
                    <a:pt x="1787347" y="163830"/>
                  </a:lnTo>
                  <a:lnTo>
                    <a:pt x="1787639" y="163830"/>
                  </a:lnTo>
                  <a:lnTo>
                    <a:pt x="1787690" y="162560"/>
                  </a:lnTo>
                  <a:close/>
                </a:path>
                <a:path w="2011680" h="2068195">
                  <a:moveTo>
                    <a:pt x="1790636" y="160020"/>
                  </a:moveTo>
                  <a:lnTo>
                    <a:pt x="1789696" y="159727"/>
                  </a:lnTo>
                  <a:lnTo>
                    <a:pt x="1789506" y="160020"/>
                  </a:lnTo>
                  <a:lnTo>
                    <a:pt x="1790636" y="160020"/>
                  </a:lnTo>
                  <a:close/>
                </a:path>
                <a:path w="2011680" h="2068195">
                  <a:moveTo>
                    <a:pt x="1791970" y="156210"/>
                  </a:moveTo>
                  <a:lnTo>
                    <a:pt x="1786267" y="154940"/>
                  </a:lnTo>
                  <a:lnTo>
                    <a:pt x="1786178" y="157480"/>
                  </a:lnTo>
                  <a:lnTo>
                    <a:pt x="1782178" y="157480"/>
                  </a:lnTo>
                  <a:lnTo>
                    <a:pt x="1789696" y="159727"/>
                  </a:lnTo>
                  <a:lnTo>
                    <a:pt x="1791970" y="156210"/>
                  </a:lnTo>
                  <a:close/>
                </a:path>
                <a:path w="2011680" h="2068195">
                  <a:moveTo>
                    <a:pt x="1797024" y="190500"/>
                  </a:moveTo>
                  <a:close/>
                </a:path>
                <a:path w="2011680" h="2068195">
                  <a:moveTo>
                    <a:pt x="1798612" y="191770"/>
                  </a:moveTo>
                  <a:lnTo>
                    <a:pt x="1796999" y="190500"/>
                  </a:lnTo>
                  <a:lnTo>
                    <a:pt x="1794865" y="190500"/>
                  </a:lnTo>
                  <a:lnTo>
                    <a:pt x="1796262" y="191770"/>
                  </a:lnTo>
                  <a:lnTo>
                    <a:pt x="1797469" y="193040"/>
                  </a:lnTo>
                  <a:lnTo>
                    <a:pt x="1798612" y="191770"/>
                  </a:lnTo>
                  <a:close/>
                </a:path>
                <a:path w="2011680" h="2068195">
                  <a:moveTo>
                    <a:pt x="1802968" y="174117"/>
                  </a:moveTo>
                  <a:lnTo>
                    <a:pt x="1801799" y="172720"/>
                  </a:lnTo>
                  <a:lnTo>
                    <a:pt x="1801152" y="173990"/>
                  </a:lnTo>
                  <a:lnTo>
                    <a:pt x="1802003" y="174383"/>
                  </a:lnTo>
                  <a:lnTo>
                    <a:pt x="1802968" y="174117"/>
                  </a:lnTo>
                  <a:close/>
                </a:path>
                <a:path w="2011680" h="2068195">
                  <a:moveTo>
                    <a:pt x="1803920" y="175260"/>
                  </a:moveTo>
                  <a:lnTo>
                    <a:pt x="1803438" y="173990"/>
                  </a:lnTo>
                  <a:lnTo>
                    <a:pt x="1802968" y="174117"/>
                  </a:lnTo>
                  <a:lnTo>
                    <a:pt x="1803920" y="175260"/>
                  </a:lnTo>
                  <a:close/>
                </a:path>
                <a:path w="2011680" h="2068195">
                  <a:moveTo>
                    <a:pt x="1805609" y="173393"/>
                  </a:moveTo>
                  <a:lnTo>
                    <a:pt x="1804657" y="172199"/>
                  </a:lnTo>
                  <a:lnTo>
                    <a:pt x="1804962" y="172770"/>
                  </a:lnTo>
                  <a:lnTo>
                    <a:pt x="1805292" y="173126"/>
                  </a:lnTo>
                  <a:lnTo>
                    <a:pt x="1805609" y="173393"/>
                  </a:lnTo>
                  <a:close/>
                </a:path>
                <a:path w="2011680" h="2068195">
                  <a:moveTo>
                    <a:pt x="1816519" y="175348"/>
                  </a:moveTo>
                  <a:lnTo>
                    <a:pt x="1815363" y="173990"/>
                  </a:lnTo>
                  <a:lnTo>
                    <a:pt x="1816519" y="175348"/>
                  </a:lnTo>
                  <a:close/>
                </a:path>
                <a:path w="2011680" h="2068195">
                  <a:moveTo>
                    <a:pt x="1817509" y="176530"/>
                  </a:moveTo>
                  <a:lnTo>
                    <a:pt x="1816519" y="175348"/>
                  </a:lnTo>
                  <a:lnTo>
                    <a:pt x="1817014" y="176733"/>
                  </a:lnTo>
                  <a:lnTo>
                    <a:pt x="1817509" y="176530"/>
                  </a:lnTo>
                  <a:close/>
                </a:path>
                <a:path w="2011680" h="2068195">
                  <a:moveTo>
                    <a:pt x="1826641" y="181317"/>
                  </a:moveTo>
                  <a:lnTo>
                    <a:pt x="1826183" y="181038"/>
                  </a:lnTo>
                  <a:lnTo>
                    <a:pt x="1825599" y="180886"/>
                  </a:lnTo>
                  <a:lnTo>
                    <a:pt x="1825688" y="181025"/>
                  </a:lnTo>
                  <a:lnTo>
                    <a:pt x="1826641" y="181317"/>
                  </a:lnTo>
                  <a:close/>
                </a:path>
                <a:path w="2011680" h="2068195">
                  <a:moveTo>
                    <a:pt x="1827758" y="184150"/>
                  </a:moveTo>
                  <a:lnTo>
                    <a:pt x="1825777" y="183121"/>
                  </a:lnTo>
                  <a:lnTo>
                    <a:pt x="1826628" y="184150"/>
                  </a:lnTo>
                  <a:lnTo>
                    <a:pt x="1827758" y="184150"/>
                  </a:lnTo>
                  <a:close/>
                </a:path>
                <a:path w="2011680" h="2068195">
                  <a:moveTo>
                    <a:pt x="1850771" y="206933"/>
                  </a:moveTo>
                  <a:lnTo>
                    <a:pt x="1850656" y="206425"/>
                  </a:lnTo>
                  <a:lnTo>
                    <a:pt x="1850453" y="206006"/>
                  </a:lnTo>
                  <a:lnTo>
                    <a:pt x="1850072" y="206044"/>
                  </a:lnTo>
                  <a:lnTo>
                    <a:pt x="1850339" y="206375"/>
                  </a:lnTo>
                  <a:lnTo>
                    <a:pt x="1850542" y="206641"/>
                  </a:lnTo>
                  <a:lnTo>
                    <a:pt x="1850771" y="206933"/>
                  </a:lnTo>
                  <a:close/>
                </a:path>
                <a:path w="2011680" h="2068195">
                  <a:moveTo>
                    <a:pt x="1863064" y="221843"/>
                  </a:moveTo>
                  <a:lnTo>
                    <a:pt x="1862328" y="221475"/>
                  </a:lnTo>
                  <a:lnTo>
                    <a:pt x="1861718" y="221183"/>
                  </a:lnTo>
                  <a:lnTo>
                    <a:pt x="1861654" y="221538"/>
                  </a:lnTo>
                  <a:lnTo>
                    <a:pt x="1862328" y="222046"/>
                  </a:lnTo>
                  <a:lnTo>
                    <a:pt x="1862810" y="222034"/>
                  </a:lnTo>
                  <a:lnTo>
                    <a:pt x="1863064" y="221843"/>
                  </a:lnTo>
                  <a:close/>
                </a:path>
                <a:path w="2011680" h="2068195">
                  <a:moveTo>
                    <a:pt x="1884146" y="240957"/>
                  </a:moveTo>
                  <a:lnTo>
                    <a:pt x="1882051" y="236220"/>
                  </a:lnTo>
                  <a:lnTo>
                    <a:pt x="1878533" y="236220"/>
                  </a:lnTo>
                  <a:lnTo>
                    <a:pt x="1884146" y="240957"/>
                  </a:lnTo>
                  <a:close/>
                </a:path>
                <a:path w="2011680" h="2068195">
                  <a:moveTo>
                    <a:pt x="1884540" y="241300"/>
                  </a:moveTo>
                  <a:lnTo>
                    <a:pt x="1884146" y="240957"/>
                  </a:lnTo>
                  <a:lnTo>
                    <a:pt x="1884299" y="241300"/>
                  </a:lnTo>
                  <a:lnTo>
                    <a:pt x="1884540" y="241300"/>
                  </a:lnTo>
                  <a:close/>
                </a:path>
                <a:path w="2011680" h="2068195">
                  <a:moveTo>
                    <a:pt x="1889201" y="271500"/>
                  </a:moveTo>
                  <a:lnTo>
                    <a:pt x="1887118" y="265430"/>
                  </a:lnTo>
                  <a:lnTo>
                    <a:pt x="1886077" y="269240"/>
                  </a:lnTo>
                  <a:lnTo>
                    <a:pt x="1889201" y="271500"/>
                  </a:lnTo>
                  <a:close/>
                </a:path>
                <a:path w="2011680" h="2068195">
                  <a:moveTo>
                    <a:pt x="1890128" y="272173"/>
                  </a:moveTo>
                  <a:lnTo>
                    <a:pt x="1889201" y="271500"/>
                  </a:lnTo>
                  <a:lnTo>
                    <a:pt x="1889734" y="273050"/>
                  </a:lnTo>
                  <a:lnTo>
                    <a:pt x="1890128" y="272173"/>
                  </a:lnTo>
                  <a:close/>
                </a:path>
                <a:path w="2011680" h="2068195">
                  <a:moveTo>
                    <a:pt x="1909965" y="293700"/>
                  </a:moveTo>
                  <a:lnTo>
                    <a:pt x="1909775" y="293370"/>
                  </a:lnTo>
                  <a:lnTo>
                    <a:pt x="1909127" y="294640"/>
                  </a:lnTo>
                  <a:lnTo>
                    <a:pt x="1909965" y="293700"/>
                  </a:lnTo>
                  <a:close/>
                </a:path>
                <a:path w="2011680" h="2068195">
                  <a:moveTo>
                    <a:pt x="1934705" y="304495"/>
                  </a:moveTo>
                  <a:lnTo>
                    <a:pt x="1933867" y="301421"/>
                  </a:lnTo>
                  <a:lnTo>
                    <a:pt x="1932851" y="301929"/>
                  </a:lnTo>
                  <a:lnTo>
                    <a:pt x="1934070" y="303161"/>
                  </a:lnTo>
                  <a:lnTo>
                    <a:pt x="1934705" y="304495"/>
                  </a:lnTo>
                  <a:close/>
                </a:path>
                <a:path w="2011680" h="2068195">
                  <a:moveTo>
                    <a:pt x="1935048" y="305295"/>
                  </a:moveTo>
                  <a:lnTo>
                    <a:pt x="1934921" y="304888"/>
                  </a:lnTo>
                  <a:lnTo>
                    <a:pt x="1934705" y="304495"/>
                  </a:lnTo>
                  <a:lnTo>
                    <a:pt x="1935048" y="305676"/>
                  </a:lnTo>
                  <a:lnTo>
                    <a:pt x="1935048" y="305295"/>
                  </a:lnTo>
                  <a:close/>
                </a:path>
                <a:path w="2011680" h="2068195">
                  <a:moveTo>
                    <a:pt x="1950224" y="326390"/>
                  </a:moveTo>
                  <a:close/>
                </a:path>
                <a:path w="2011680" h="2068195">
                  <a:moveTo>
                    <a:pt x="1950897" y="319608"/>
                  </a:moveTo>
                  <a:lnTo>
                    <a:pt x="1950593" y="319824"/>
                  </a:lnTo>
                  <a:lnTo>
                    <a:pt x="1950377" y="320141"/>
                  </a:lnTo>
                  <a:lnTo>
                    <a:pt x="1950224" y="320497"/>
                  </a:lnTo>
                  <a:lnTo>
                    <a:pt x="1950542" y="320192"/>
                  </a:lnTo>
                  <a:lnTo>
                    <a:pt x="1950783" y="319862"/>
                  </a:lnTo>
                  <a:lnTo>
                    <a:pt x="1950897" y="319608"/>
                  </a:lnTo>
                  <a:close/>
                </a:path>
                <a:path w="2011680" h="2068195">
                  <a:moveTo>
                    <a:pt x="1951253" y="327660"/>
                  </a:moveTo>
                  <a:lnTo>
                    <a:pt x="1950224" y="326440"/>
                  </a:lnTo>
                  <a:lnTo>
                    <a:pt x="1950110" y="327660"/>
                  </a:lnTo>
                  <a:lnTo>
                    <a:pt x="1950783" y="327660"/>
                  </a:lnTo>
                  <a:lnTo>
                    <a:pt x="1951253" y="327660"/>
                  </a:lnTo>
                  <a:close/>
                </a:path>
                <a:path w="2011680" h="2068195">
                  <a:moveTo>
                    <a:pt x="1951443" y="330200"/>
                  </a:moveTo>
                  <a:lnTo>
                    <a:pt x="1950783" y="327660"/>
                  </a:lnTo>
                  <a:lnTo>
                    <a:pt x="1948942" y="330200"/>
                  </a:lnTo>
                  <a:lnTo>
                    <a:pt x="1951443" y="330200"/>
                  </a:lnTo>
                  <a:close/>
                </a:path>
                <a:path w="2011680" h="2068195">
                  <a:moveTo>
                    <a:pt x="1964982" y="367030"/>
                  </a:moveTo>
                  <a:lnTo>
                    <a:pt x="1964486" y="363220"/>
                  </a:lnTo>
                  <a:lnTo>
                    <a:pt x="1962404" y="364490"/>
                  </a:lnTo>
                  <a:lnTo>
                    <a:pt x="1964296" y="367030"/>
                  </a:lnTo>
                  <a:lnTo>
                    <a:pt x="1964982" y="367030"/>
                  </a:lnTo>
                  <a:close/>
                </a:path>
                <a:path w="2011680" h="2068195">
                  <a:moveTo>
                    <a:pt x="1966468" y="344068"/>
                  </a:moveTo>
                  <a:lnTo>
                    <a:pt x="1964410" y="343395"/>
                  </a:lnTo>
                  <a:lnTo>
                    <a:pt x="1964880" y="344170"/>
                  </a:lnTo>
                  <a:lnTo>
                    <a:pt x="1965350" y="344182"/>
                  </a:lnTo>
                  <a:lnTo>
                    <a:pt x="1965896" y="344144"/>
                  </a:lnTo>
                  <a:lnTo>
                    <a:pt x="1966468" y="344068"/>
                  </a:lnTo>
                  <a:close/>
                </a:path>
                <a:path w="2011680" h="2068195">
                  <a:moveTo>
                    <a:pt x="1979129" y="407670"/>
                  </a:moveTo>
                  <a:lnTo>
                    <a:pt x="1978317" y="403860"/>
                  </a:lnTo>
                  <a:lnTo>
                    <a:pt x="1976805" y="403860"/>
                  </a:lnTo>
                  <a:lnTo>
                    <a:pt x="1979129" y="407670"/>
                  </a:lnTo>
                  <a:close/>
                </a:path>
                <a:path w="2011680" h="2068195">
                  <a:moveTo>
                    <a:pt x="1979422" y="403860"/>
                  </a:moveTo>
                  <a:lnTo>
                    <a:pt x="1978380" y="402590"/>
                  </a:lnTo>
                  <a:lnTo>
                    <a:pt x="1978050" y="402590"/>
                  </a:lnTo>
                  <a:lnTo>
                    <a:pt x="1978317" y="403860"/>
                  </a:lnTo>
                  <a:lnTo>
                    <a:pt x="1979422" y="403860"/>
                  </a:lnTo>
                  <a:close/>
                </a:path>
                <a:path w="2011680" h="2068195">
                  <a:moveTo>
                    <a:pt x="1983486" y="375856"/>
                  </a:moveTo>
                  <a:lnTo>
                    <a:pt x="1983206" y="375031"/>
                  </a:lnTo>
                  <a:lnTo>
                    <a:pt x="1980463" y="376123"/>
                  </a:lnTo>
                  <a:lnTo>
                    <a:pt x="1979193" y="376440"/>
                  </a:lnTo>
                  <a:lnTo>
                    <a:pt x="1980476" y="376288"/>
                  </a:lnTo>
                  <a:lnTo>
                    <a:pt x="1981276" y="376593"/>
                  </a:lnTo>
                  <a:lnTo>
                    <a:pt x="1981809" y="377164"/>
                  </a:lnTo>
                  <a:lnTo>
                    <a:pt x="1982304" y="376910"/>
                  </a:lnTo>
                  <a:lnTo>
                    <a:pt x="1982851" y="376504"/>
                  </a:lnTo>
                  <a:lnTo>
                    <a:pt x="1983486" y="375856"/>
                  </a:lnTo>
                  <a:close/>
                </a:path>
                <a:path w="2011680" h="2068195">
                  <a:moveTo>
                    <a:pt x="1986343" y="387350"/>
                  </a:moveTo>
                  <a:lnTo>
                    <a:pt x="1985505" y="387350"/>
                  </a:lnTo>
                  <a:lnTo>
                    <a:pt x="1985746" y="391160"/>
                  </a:lnTo>
                  <a:lnTo>
                    <a:pt x="1986343" y="387350"/>
                  </a:lnTo>
                  <a:close/>
                </a:path>
                <a:path w="2011680" h="2068195">
                  <a:moveTo>
                    <a:pt x="1988388" y="400050"/>
                  </a:moveTo>
                  <a:lnTo>
                    <a:pt x="1986470" y="396646"/>
                  </a:lnTo>
                  <a:lnTo>
                    <a:pt x="1985835" y="397217"/>
                  </a:lnTo>
                  <a:lnTo>
                    <a:pt x="1988388" y="400050"/>
                  </a:lnTo>
                  <a:close/>
                </a:path>
                <a:path w="2011680" h="2068195">
                  <a:moveTo>
                    <a:pt x="1994916" y="442963"/>
                  </a:moveTo>
                  <a:lnTo>
                    <a:pt x="1994420" y="441553"/>
                  </a:lnTo>
                  <a:lnTo>
                    <a:pt x="1994573" y="442226"/>
                  </a:lnTo>
                  <a:lnTo>
                    <a:pt x="1994700" y="442658"/>
                  </a:lnTo>
                  <a:lnTo>
                    <a:pt x="1994916" y="442963"/>
                  </a:lnTo>
                  <a:close/>
                </a:path>
                <a:path w="2011680" h="2068195">
                  <a:moveTo>
                    <a:pt x="1996389" y="443420"/>
                  </a:moveTo>
                  <a:lnTo>
                    <a:pt x="1995639" y="443496"/>
                  </a:lnTo>
                  <a:lnTo>
                    <a:pt x="1995208" y="443369"/>
                  </a:lnTo>
                  <a:lnTo>
                    <a:pt x="1994916" y="442963"/>
                  </a:lnTo>
                  <a:lnTo>
                    <a:pt x="1995360" y="443903"/>
                  </a:lnTo>
                  <a:lnTo>
                    <a:pt x="1994839" y="443992"/>
                  </a:lnTo>
                  <a:lnTo>
                    <a:pt x="1995170" y="444500"/>
                  </a:lnTo>
                  <a:lnTo>
                    <a:pt x="1995627" y="444868"/>
                  </a:lnTo>
                  <a:lnTo>
                    <a:pt x="1996160" y="445173"/>
                  </a:lnTo>
                  <a:lnTo>
                    <a:pt x="1995868" y="444754"/>
                  </a:lnTo>
                  <a:lnTo>
                    <a:pt x="1995614" y="444334"/>
                  </a:lnTo>
                  <a:lnTo>
                    <a:pt x="1995385" y="443903"/>
                  </a:lnTo>
                  <a:lnTo>
                    <a:pt x="1995817" y="443839"/>
                  </a:lnTo>
                  <a:lnTo>
                    <a:pt x="1996211" y="443725"/>
                  </a:lnTo>
                  <a:lnTo>
                    <a:pt x="1996389" y="443420"/>
                  </a:lnTo>
                  <a:close/>
                </a:path>
                <a:path w="2011680" h="2068195">
                  <a:moveTo>
                    <a:pt x="2000897" y="456996"/>
                  </a:moveTo>
                  <a:lnTo>
                    <a:pt x="2000135" y="455422"/>
                  </a:lnTo>
                  <a:lnTo>
                    <a:pt x="1999627" y="455930"/>
                  </a:lnTo>
                  <a:lnTo>
                    <a:pt x="2000897" y="456996"/>
                  </a:lnTo>
                  <a:close/>
                </a:path>
                <a:path w="2011680" h="2068195">
                  <a:moveTo>
                    <a:pt x="2001024" y="454571"/>
                  </a:moveTo>
                  <a:lnTo>
                    <a:pt x="1999373" y="452120"/>
                  </a:lnTo>
                  <a:lnTo>
                    <a:pt x="1997938" y="452120"/>
                  </a:lnTo>
                  <a:lnTo>
                    <a:pt x="1999767" y="454660"/>
                  </a:lnTo>
                  <a:lnTo>
                    <a:pt x="2000135" y="455422"/>
                  </a:lnTo>
                  <a:lnTo>
                    <a:pt x="2001024" y="454571"/>
                  </a:lnTo>
                  <a:close/>
                </a:path>
                <a:path w="2011680" h="2068195">
                  <a:moveTo>
                    <a:pt x="2001202" y="443230"/>
                  </a:moveTo>
                  <a:lnTo>
                    <a:pt x="2000123" y="443687"/>
                  </a:lnTo>
                  <a:lnTo>
                    <a:pt x="2000796" y="447040"/>
                  </a:lnTo>
                  <a:lnTo>
                    <a:pt x="2001202" y="443230"/>
                  </a:lnTo>
                  <a:close/>
                </a:path>
                <a:path w="2011680" h="2068195">
                  <a:moveTo>
                    <a:pt x="2002523" y="453390"/>
                  </a:moveTo>
                  <a:lnTo>
                    <a:pt x="2002243" y="453390"/>
                  </a:lnTo>
                  <a:lnTo>
                    <a:pt x="2001024" y="454571"/>
                  </a:lnTo>
                  <a:lnTo>
                    <a:pt x="2002523" y="453390"/>
                  </a:lnTo>
                  <a:close/>
                </a:path>
                <a:path w="2011680" h="2068195">
                  <a:moveTo>
                    <a:pt x="2003425" y="459740"/>
                  </a:moveTo>
                  <a:lnTo>
                    <a:pt x="2002650" y="458470"/>
                  </a:lnTo>
                  <a:lnTo>
                    <a:pt x="2000897" y="456996"/>
                  </a:lnTo>
                  <a:lnTo>
                    <a:pt x="2002231" y="459740"/>
                  </a:lnTo>
                  <a:lnTo>
                    <a:pt x="2003425" y="459740"/>
                  </a:lnTo>
                  <a:close/>
                </a:path>
                <a:path w="2011680" h="2068195">
                  <a:moveTo>
                    <a:pt x="2003602" y="432752"/>
                  </a:moveTo>
                  <a:lnTo>
                    <a:pt x="2003336" y="432447"/>
                  </a:lnTo>
                  <a:lnTo>
                    <a:pt x="2003094" y="432193"/>
                  </a:lnTo>
                  <a:lnTo>
                    <a:pt x="2003602" y="432752"/>
                  </a:lnTo>
                  <a:close/>
                </a:path>
                <a:path w="2011680" h="2068195">
                  <a:moveTo>
                    <a:pt x="2004504" y="434340"/>
                  </a:moveTo>
                  <a:lnTo>
                    <a:pt x="2001177" y="436880"/>
                  </a:lnTo>
                  <a:lnTo>
                    <a:pt x="2001570" y="435610"/>
                  </a:lnTo>
                  <a:lnTo>
                    <a:pt x="2002345" y="433070"/>
                  </a:lnTo>
                  <a:lnTo>
                    <a:pt x="2003107" y="433070"/>
                  </a:lnTo>
                  <a:lnTo>
                    <a:pt x="2000656" y="430530"/>
                  </a:lnTo>
                  <a:lnTo>
                    <a:pt x="2001748" y="430530"/>
                  </a:lnTo>
                  <a:lnTo>
                    <a:pt x="2003323" y="429260"/>
                  </a:lnTo>
                  <a:lnTo>
                    <a:pt x="2003488" y="430530"/>
                  </a:lnTo>
                  <a:lnTo>
                    <a:pt x="2003513" y="429260"/>
                  </a:lnTo>
                  <a:lnTo>
                    <a:pt x="2003615" y="424180"/>
                  </a:lnTo>
                  <a:lnTo>
                    <a:pt x="1996884" y="422910"/>
                  </a:lnTo>
                  <a:lnTo>
                    <a:pt x="1999119" y="420370"/>
                  </a:lnTo>
                  <a:lnTo>
                    <a:pt x="1999551" y="420370"/>
                  </a:lnTo>
                  <a:lnTo>
                    <a:pt x="1995119" y="412750"/>
                  </a:lnTo>
                  <a:lnTo>
                    <a:pt x="1996287" y="420370"/>
                  </a:lnTo>
                  <a:lnTo>
                    <a:pt x="1990547" y="416560"/>
                  </a:lnTo>
                  <a:lnTo>
                    <a:pt x="1996262" y="410210"/>
                  </a:lnTo>
                  <a:lnTo>
                    <a:pt x="1993023" y="410210"/>
                  </a:lnTo>
                  <a:lnTo>
                    <a:pt x="1992718" y="408940"/>
                  </a:lnTo>
                  <a:lnTo>
                    <a:pt x="1992617" y="408520"/>
                  </a:lnTo>
                  <a:lnTo>
                    <a:pt x="1992617" y="408940"/>
                  </a:lnTo>
                  <a:lnTo>
                    <a:pt x="1990051" y="407670"/>
                  </a:lnTo>
                  <a:lnTo>
                    <a:pt x="1990648" y="405371"/>
                  </a:lnTo>
                  <a:lnTo>
                    <a:pt x="1992617" y="408940"/>
                  </a:lnTo>
                  <a:lnTo>
                    <a:pt x="1992617" y="408520"/>
                  </a:lnTo>
                  <a:lnTo>
                    <a:pt x="1992414" y="407670"/>
                  </a:lnTo>
                  <a:lnTo>
                    <a:pt x="1993696" y="407670"/>
                  </a:lnTo>
                  <a:lnTo>
                    <a:pt x="1990674" y="405257"/>
                  </a:lnTo>
                  <a:lnTo>
                    <a:pt x="1990712" y="405130"/>
                  </a:lnTo>
                  <a:lnTo>
                    <a:pt x="1991372" y="402590"/>
                  </a:lnTo>
                  <a:lnTo>
                    <a:pt x="1984095" y="398780"/>
                  </a:lnTo>
                  <a:lnTo>
                    <a:pt x="1985835" y="397217"/>
                  </a:lnTo>
                  <a:lnTo>
                    <a:pt x="1984933" y="396240"/>
                  </a:lnTo>
                  <a:lnTo>
                    <a:pt x="1985810" y="395478"/>
                  </a:lnTo>
                  <a:lnTo>
                    <a:pt x="1986470" y="396646"/>
                  </a:lnTo>
                  <a:lnTo>
                    <a:pt x="1988350" y="394970"/>
                  </a:lnTo>
                  <a:lnTo>
                    <a:pt x="1986394" y="394970"/>
                  </a:lnTo>
                  <a:lnTo>
                    <a:pt x="1989328" y="392430"/>
                  </a:lnTo>
                  <a:lnTo>
                    <a:pt x="1981860" y="392430"/>
                  </a:lnTo>
                  <a:lnTo>
                    <a:pt x="1982317" y="388620"/>
                  </a:lnTo>
                  <a:lnTo>
                    <a:pt x="1982470" y="387350"/>
                  </a:lnTo>
                  <a:lnTo>
                    <a:pt x="1981060" y="387350"/>
                  </a:lnTo>
                  <a:lnTo>
                    <a:pt x="1981555" y="386080"/>
                  </a:lnTo>
                  <a:lnTo>
                    <a:pt x="1984032" y="379730"/>
                  </a:lnTo>
                  <a:lnTo>
                    <a:pt x="1981809" y="377190"/>
                  </a:lnTo>
                  <a:lnTo>
                    <a:pt x="1978355" y="379730"/>
                  </a:lnTo>
                  <a:lnTo>
                    <a:pt x="1978190" y="378460"/>
                  </a:lnTo>
                  <a:lnTo>
                    <a:pt x="1977351" y="372110"/>
                  </a:lnTo>
                  <a:lnTo>
                    <a:pt x="1976196" y="370840"/>
                  </a:lnTo>
                  <a:lnTo>
                    <a:pt x="1973884" y="368300"/>
                  </a:lnTo>
                  <a:lnTo>
                    <a:pt x="1975231" y="368300"/>
                  </a:lnTo>
                  <a:lnTo>
                    <a:pt x="1970646" y="359410"/>
                  </a:lnTo>
                  <a:lnTo>
                    <a:pt x="1969325" y="354330"/>
                  </a:lnTo>
                  <a:lnTo>
                    <a:pt x="1966137" y="354330"/>
                  </a:lnTo>
                  <a:lnTo>
                    <a:pt x="1964842" y="351790"/>
                  </a:lnTo>
                  <a:lnTo>
                    <a:pt x="1964182" y="350520"/>
                  </a:lnTo>
                  <a:lnTo>
                    <a:pt x="1961616" y="347980"/>
                  </a:lnTo>
                  <a:lnTo>
                    <a:pt x="1963661" y="346710"/>
                  </a:lnTo>
                  <a:lnTo>
                    <a:pt x="1964766" y="346710"/>
                  </a:lnTo>
                  <a:lnTo>
                    <a:pt x="1966671" y="347980"/>
                  </a:lnTo>
                  <a:lnTo>
                    <a:pt x="1964880" y="345440"/>
                  </a:lnTo>
                  <a:lnTo>
                    <a:pt x="1963407" y="344170"/>
                  </a:lnTo>
                  <a:lnTo>
                    <a:pt x="1962302" y="344170"/>
                  </a:lnTo>
                  <a:lnTo>
                    <a:pt x="1960778" y="342900"/>
                  </a:lnTo>
                  <a:lnTo>
                    <a:pt x="1963661" y="341630"/>
                  </a:lnTo>
                  <a:lnTo>
                    <a:pt x="1961019" y="337820"/>
                  </a:lnTo>
                  <a:lnTo>
                    <a:pt x="1956269" y="335280"/>
                  </a:lnTo>
                  <a:lnTo>
                    <a:pt x="1954339" y="330200"/>
                  </a:lnTo>
                  <a:lnTo>
                    <a:pt x="1951926" y="331470"/>
                  </a:lnTo>
                  <a:lnTo>
                    <a:pt x="1950796" y="337820"/>
                  </a:lnTo>
                  <a:lnTo>
                    <a:pt x="1945741" y="334010"/>
                  </a:lnTo>
                  <a:lnTo>
                    <a:pt x="1946821" y="332740"/>
                  </a:lnTo>
                  <a:lnTo>
                    <a:pt x="1948751" y="331470"/>
                  </a:lnTo>
                  <a:lnTo>
                    <a:pt x="1948091" y="331470"/>
                  </a:lnTo>
                  <a:lnTo>
                    <a:pt x="1947989" y="330200"/>
                  </a:lnTo>
                  <a:lnTo>
                    <a:pt x="1948942" y="330200"/>
                  </a:lnTo>
                  <a:lnTo>
                    <a:pt x="1947900" y="328930"/>
                  </a:lnTo>
                  <a:lnTo>
                    <a:pt x="1949640" y="327660"/>
                  </a:lnTo>
                  <a:lnTo>
                    <a:pt x="1948205" y="326390"/>
                  </a:lnTo>
                  <a:lnTo>
                    <a:pt x="1950173" y="326390"/>
                  </a:lnTo>
                  <a:lnTo>
                    <a:pt x="1949488" y="322580"/>
                  </a:lnTo>
                  <a:lnTo>
                    <a:pt x="1950224" y="321310"/>
                  </a:lnTo>
                  <a:lnTo>
                    <a:pt x="1949373" y="322580"/>
                  </a:lnTo>
                  <a:lnTo>
                    <a:pt x="1947926" y="322580"/>
                  </a:lnTo>
                  <a:lnTo>
                    <a:pt x="1946681" y="321310"/>
                  </a:lnTo>
                  <a:lnTo>
                    <a:pt x="1943925" y="317500"/>
                  </a:lnTo>
                  <a:lnTo>
                    <a:pt x="1947811" y="318770"/>
                  </a:lnTo>
                  <a:lnTo>
                    <a:pt x="1947481" y="317500"/>
                  </a:lnTo>
                  <a:lnTo>
                    <a:pt x="1947138" y="316230"/>
                  </a:lnTo>
                  <a:lnTo>
                    <a:pt x="1945322" y="316230"/>
                  </a:lnTo>
                  <a:lnTo>
                    <a:pt x="1945005" y="313690"/>
                  </a:lnTo>
                  <a:lnTo>
                    <a:pt x="1944839" y="312420"/>
                  </a:lnTo>
                  <a:lnTo>
                    <a:pt x="1942274" y="313690"/>
                  </a:lnTo>
                  <a:lnTo>
                    <a:pt x="1941525" y="313690"/>
                  </a:lnTo>
                  <a:lnTo>
                    <a:pt x="1942553" y="312420"/>
                  </a:lnTo>
                  <a:lnTo>
                    <a:pt x="1942922" y="311150"/>
                  </a:lnTo>
                  <a:lnTo>
                    <a:pt x="1940445" y="309880"/>
                  </a:lnTo>
                  <a:lnTo>
                    <a:pt x="1936191" y="302260"/>
                  </a:lnTo>
                  <a:lnTo>
                    <a:pt x="1935111" y="306070"/>
                  </a:lnTo>
                  <a:lnTo>
                    <a:pt x="1935289" y="307340"/>
                  </a:lnTo>
                  <a:lnTo>
                    <a:pt x="1934959" y="307340"/>
                  </a:lnTo>
                  <a:lnTo>
                    <a:pt x="1928152" y="302260"/>
                  </a:lnTo>
                  <a:lnTo>
                    <a:pt x="1926323" y="293370"/>
                  </a:lnTo>
                  <a:lnTo>
                    <a:pt x="1924875" y="292100"/>
                  </a:lnTo>
                  <a:lnTo>
                    <a:pt x="1920519" y="288290"/>
                  </a:lnTo>
                  <a:lnTo>
                    <a:pt x="1921332" y="287020"/>
                  </a:lnTo>
                  <a:lnTo>
                    <a:pt x="1917509" y="284480"/>
                  </a:lnTo>
                  <a:lnTo>
                    <a:pt x="1915909" y="281940"/>
                  </a:lnTo>
                  <a:lnTo>
                    <a:pt x="1914309" y="279400"/>
                  </a:lnTo>
                  <a:lnTo>
                    <a:pt x="1910549" y="278130"/>
                  </a:lnTo>
                  <a:lnTo>
                    <a:pt x="1909699" y="278130"/>
                  </a:lnTo>
                  <a:lnTo>
                    <a:pt x="1909965" y="275590"/>
                  </a:lnTo>
                  <a:lnTo>
                    <a:pt x="1911261" y="274320"/>
                  </a:lnTo>
                  <a:lnTo>
                    <a:pt x="1908454" y="273050"/>
                  </a:lnTo>
                  <a:lnTo>
                    <a:pt x="1907349" y="273050"/>
                  </a:lnTo>
                  <a:lnTo>
                    <a:pt x="1905152" y="267970"/>
                  </a:lnTo>
                  <a:lnTo>
                    <a:pt x="1908390" y="269062"/>
                  </a:lnTo>
                  <a:lnTo>
                    <a:pt x="1908606" y="269240"/>
                  </a:lnTo>
                  <a:lnTo>
                    <a:pt x="1908517" y="269100"/>
                  </a:lnTo>
                  <a:lnTo>
                    <a:pt x="1908911" y="269240"/>
                  </a:lnTo>
                  <a:lnTo>
                    <a:pt x="1908327" y="268795"/>
                  </a:lnTo>
                  <a:lnTo>
                    <a:pt x="1906968" y="266700"/>
                  </a:lnTo>
                  <a:lnTo>
                    <a:pt x="1906155" y="265430"/>
                  </a:lnTo>
                  <a:lnTo>
                    <a:pt x="1906663" y="264160"/>
                  </a:lnTo>
                  <a:lnTo>
                    <a:pt x="1901228" y="262890"/>
                  </a:lnTo>
                  <a:lnTo>
                    <a:pt x="1904326" y="261620"/>
                  </a:lnTo>
                  <a:lnTo>
                    <a:pt x="1903336" y="260350"/>
                  </a:lnTo>
                  <a:lnTo>
                    <a:pt x="1901329" y="257810"/>
                  </a:lnTo>
                  <a:lnTo>
                    <a:pt x="1899259" y="256540"/>
                  </a:lnTo>
                  <a:lnTo>
                    <a:pt x="1900047" y="260350"/>
                  </a:lnTo>
                  <a:lnTo>
                    <a:pt x="1898103" y="259080"/>
                  </a:lnTo>
                  <a:lnTo>
                    <a:pt x="1895500" y="255270"/>
                  </a:lnTo>
                  <a:lnTo>
                    <a:pt x="1898840" y="254000"/>
                  </a:lnTo>
                  <a:lnTo>
                    <a:pt x="1895589" y="248920"/>
                  </a:lnTo>
                  <a:lnTo>
                    <a:pt x="1894776" y="247650"/>
                  </a:lnTo>
                  <a:lnTo>
                    <a:pt x="1889239" y="245110"/>
                  </a:lnTo>
                  <a:lnTo>
                    <a:pt x="1884299" y="241300"/>
                  </a:lnTo>
                  <a:lnTo>
                    <a:pt x="1880920" y="241300"/>
                  </a:lnTo>
                  <a:lnTo>
                    <a:pt x="1878139" y="238760"/>
                  </a:lnTo>
                  <a:lnTo>
                    <a:pt x="1878355" y="231140"/>
                  </a:lnTo>
                  <a:lnTo>
                    <a:pt x="1877364" y="231140"/>
                  </a:lnTo>
                  <a:lnTo>
                    <a:pt x="1876767" y="229870"/>
                  </a:lnTo>
                  <a:lnTo>
                    <a:pt x="1874380" y="224790"/>
                  </a:lnTo>
                  <a:lnTo>
                    <a:pt x="1869821" y="229870"/>
                  </a:lnTo>
                  <a:lnTo>
                    <a:pt x="1866252" y="224790"/>
                  </a:lnTo>
                  <a:lnTo>
                    <a:pt x="1865972" y="226060"/>
                  </a:lnTo>
                  <a:lnTo>
                    <a:pt x="1864233" y="229870"/>
                  </a:lnTo>
                  <a:lnTo>
                    <a:pt x="1860118" y="227330"/>
                  </a:lnTo>
                  <a:lnTo>
                    <a:pt x="1858251" y="224790"/>
                  </a:lnTo>
                  <a:lnTo>
                    <a:pt x="1857324" y="223520"/>
                  </a:lnTo>
                  <a:lnTo>
                    <a:pt x="1859800" y="219710"/>
                  </a:lnTo>
                  <a:lnTo>
                    <a:pt x="1862455" y="220980"/>
                  </a:lnTo>
                  <a:lnTo>
                    <a:pt x="1863280" y="220980"/>
                  </a:lnTo>
                  <a:lnTo>
                    <a:pt x="1863382" y="222250"/>
                  </a:lnTo>
                  <a:lnTo>
                    <a:pt x="1863051" y="222250"/>
                  </a:lnTo>
                  <a:lnTo>
                    <a:pt x="1864372" y="223520"/>
                  </a:lnTo>
                  <a:lnTo>
                    <a:pt x="1866074" y="223520"/>
                  </a:lnTo>
                  <a:lnTo>
                    <a:pt x="1865744" y="222250"/>
                  </a:lnTo>
                  <a:lnTo>
                    <a:pt x="1864487" y="222250"/>
                  </a:lnTo>
                  <a:lnTo>
                    <a:pt x="1863801" y="219710"/>
                  </a:lnTo>
                  <a:lnTo>
                    <a:pt x="1862328" y="218440"/>
                  </a:lnTo>
                  <a:lnTo>
                    <a:pt x="1859394" y="215912"/>
                  </a:lnTo>
                  <a:lnTo>
                    <a:pt x="1860702" y="218440"/>
                  </a:lnTo>
                  <a:lnTo>
                    <a:pt x="1858848" y="215049"/>
                  </a:lnTo>
                  <a:lnTo>
                    <a:pt x="1859368" y="215900"/>
                  </a:lnTo>
                  <a:lnTo>
                    <a:pt x="1861756" y="215900"/>
                  </a:lnTo>
                  <a:lnTo>
                    <a:pt x="1858632" y="214642"/>
                  </a:lnTo>
                  <a:lnTo>
                    <a:pt x="1857921" y="213360"/>
                  </a:lnTo>
                  <a:lnTo>
                    <a:pt x="1854390" y="212090"/>
                  </a:lnTo>
                  <a:lnTo>
                    <a:pt x="1853488" y="210820"/>
                  </a:lnTo>
                  <a:lnTo>
                    <a:pt x="1850783" y="207010"/>
                  </a:lnTo>
                  <a:lnTo>
                    <a:pt x="1851025" y="208280"/>
                  </a:lnTo>
                  <a:lnTo>
                    <a:pt x="1850694" y="210820"/>
                  </a:lnTo>
                  <a:lnTo>
                    <a:pt x="1850021" y="209550"/>
                  </a:lnTo>
                  <a:lnTo>
                    <a:pt x="1844611" y="203200"/>
                  </a:lnTo>
                  <a:lnTo>
                    <a:pt x="1845652" y="209550"/>
                  </a:lnTo>
                  <a:lnTo>
                    <a:pt x="1840979" y="205740"/>
                  </a:lnTo>
                  <a:lnTo>
                    <a:pt x="1839747" y="201930"/>
                  </a:lnTo>
                  <a:lnTo>
                    <a:pt x="1844789" y="203200"/>
                  </a:lnTo>
                  <a:lnTo>
                    <a:pt x="1842084" y="201930"/>
                  </a:lnTo>
                  <a:lnTo>
                    <a:pt x="1839391" y="200660"/>
                  </a:lnTo>
                  <a:lnTo>
                    <a:pt x="1837550" y="198120"/>
                  </a:lnTo>
                  <a:lnTo>
                    <a:pt x="1842655" y="198120"/>
                  </a:lnTo>
                  <a:lnTo>
                    <a:pt x="1837118" y="196850"/>
                  </a:lnTo>
                  <a:lnTo>
                    <a:pt x="1836178" y="190500"/>
                  </a:lnTo>
                  <a:lnTo>
                    <a:pt x="1835162" y="189230"/>
                  </a:lnTo>
                  <a:lnTo>
                    <a:pt x="1834146" y="187960"/>
                  </a:lnTo>
                  <a:lnTo>
                    <a:pt x="1836902" y="189230"/>
                  </a:lnTo>
                  <a:lnTo>
                    <a:pt x="1835251" y="187960"/>
                  </a:lnTo>
                  <a:lnTo>
                    <a:pt x="1833168" y="186690"/>
                  </a:lnTo>
                  <a:lnTo>
                    <a:pt x="1832825" y="189230"/>
                  </a:lnTo>
                  <a:lnTo>
                    <a:pt x="1831848" y="187960"/>
                  </a:lnTo>
                  <a:lnTo>
                    <a:pt x="1830806" y="187960"/>
                  </a:lnTo>
                  <a:lnTo>
                    <a:pt x="1831479" y="186690"/>
                  </a:lnTo>
                  <a:lnTo>
                    <a:pt x="1829193" y="186690"/>
                  </a:lnTo>
                  <a:lnTo>
                    <a:pt x="1829879" y="190500"/>
                  </a:lnTo>
                  <a:lnTo>
                    <a:pt x="1825967" y="190500"/>
                  </a:lnTo>
                  <a:lnTo>
                    <a:pt x="1825244" y="188277"/>
                  </a:lnTo>
                  <a:lnTo>
                    <a:pt x="1826120" y="189230"/>
                  </a:lnTo>
                  <a:lnTo>
                    <a:pt x="1825574" y="187960"/>
                  </a:lnTo>
                  <a:lnTo>
                    <a:pt x="1824939" y="186486"/>
                  </a:lnTo>
                  <a:lnTo>
                    <a:pt x="1824939" y="187960"/>
                  </a:lnTo>
                  <a:lnTo>
                    <a:pt x="1819935" y="187960"/>
                  </a:lnTo>
                  <a:lnTo>
                    <a:pt x="1820418" y="186690"/>
                  </a:lnTo>
                  <a:lnTo>
                    <a:pt x="1821395" y="184150"/>
                  </a:lnTo>
                  <a:lnTo>
                    <a:pt x="1824939" y="187960"/>
                  </a:lnTo>
                  <a:lnTo>
                    <a:pt x="1824939" y="186486"/>
                  </a:lnTo>
                  <a:lnTo>
                    <a:pt x="1823935" y="184150"/>
                  </a:lnTo>
                  <a:lnTo>
                    <a:pt x="1823389" y="182880"/>
                  </a:lnTo>
                  <a:lnTo>
                    <a:pt x="1822831" y="181610"/>
                  </a:lnTo>
                  <a:lnTo>
                    <a:pt x="1825777" y="183121"/>
                  </a:lnTo>
                  <a:lnTo>
                    <a:pt x="1824520" y="181610"/>
                  </a:lnTo>
                  <a:lnTo>
                    <a:pt x="1825599" y="181610"/>
                  </a:lnTo>
                  <a:lnTo>
                    <a:pt x="1822196" y="175260"/>
                  </a:lnTo>
                  <a:lnTo>
                    <a:pt x="1820926" y="182880"/>
                  </a:lnTo>
                  <a:lnTo>
                    <a:pt x="1815592" y="179070"/>
                  </a:lnTo>
                  <a:lnTo>
                    <a:pt x="1817408" y="177800"/>
                  </a:lnTo>
                  <a:lnTo>
                    <a:pt x="1817014" y="176733"/>
                  </a:lnTo>
                  <a:lnTo>
                    <a:pt x="1814525" y="177800"/>
                  </a:lnTo>
                  <a:lnTo>
                    <a:pt x="1811680" y="177800"/>
                  </a:lnTo>
                  <a:lnTo>
                    <a:pt x="1810829" y="176530"/>
                  </a:lnTo>
                  <a:lnTo>
                    <a:pt x="1809965" y="175260"/>
                  </a:lnTo>
                  <a:lnTo>
                    <a:pt x="1809115" y="173990"/>
                  </a:lnTo>
                  <a:lnTo>
                    <a:pt x="1807298" y="175260"/>
                  </a:lnTo>
                  <a:lnTo>
                    <a:pt x="1805597" y="173990"/>
                  </a:lnTo>
                  <a:lnTo>
                    <a:pt x="1807248" y="176530"/>
                  </a:lnTo>
                  <a:lnTo>
                    <a:pt x="1805457" y="176530"/>
                  </a:lnTo>
                  <a:lnTo>
                    <a:pt x="1803882" y="175260"/>
                  </a:lnTo>
                  <a:lnTo>
                    <a:pt x="1802003" y="174383"/>
                  </a:lnTo>
                  <a:lnTo>
                    <a:pt x="1798866" y="175260"/>
                  </a:lnTo>
                  <a:lnTo>
                    <a:pt x="1799412" y="166370"/>
                  </a:lnTo>
                  <a:lnTo>
                    <a:pt x="1794421" y="166370"/>
                  </a:lnTo>
                  <a:lnTo>
                    <a:pt x="1793913" y="165100"/>
                  </a:lnTo>
                  <a:lnTo>
                    <a:pt x="1793417" y="163830"/>
                  </a:lnTo>
                  <a:lnTo>
                    <a:pt x="1796288" y="162560"/>
                  </a:lnTo>
                  <a:lnTo>
                    <a:pt x="1795221" y="161290"/>
                  </a:lnTo>
                  <a:lnTo>
                    <a:pt x="1790534" y="160248"/>
                  </a:lnTo>
                  <a:lnTo>
                    <a:pt x="1790534" y="163830"/>
                  </a:lnTo>
                  <a:lnTo>
                    <a:pt x="1787639" y="163830"/>
                  </a:lnTo>
                  <a:lnTo>
                    <a:pt x="1787575" y="165100"/>
                  </a:lnTo>
                  <a:lnTo>
                    <a:pt x="1787347" y="163830"/>
                  </a:lnTo>
                  <a:lnTo>
                    <a:pt x="1787105" y="163830"/>
                  </a:lnTo>
                  <a:lnTo>
                    <a:pt x="1787271" y="163449"/>
                  </a:lnTo>
                  <a:lnTo>
                    <a:pt x="1786940" y="161620"/>
                  </a:lnTo>
                  <a:lnTo>
                    <a:pt x="1789430" y="162560"/>
                  </a:lnTo>
                  <a:lnTo>
                    <a:pt x="1790534" y="163830"/>
                  </a:lnTo>
                  <a:lnTo>
                    <a:pt x="1790534" y="160248"/>
                  </a:lnTo>
                  <a:lnTo>
                    <a:pt x="1789506" y="160020"/>
                  </a:lnTo>
                  <a:lnTo>
                    <a:pt x="1786636" y="160020"/>
                  </a:lnTo>
                  <a:lnTo>
                    <a:pt x="1783803" y="160020"/>
                  </a:lnTo>
                  <a:lnTo>
                    <a:pt x="1785251" y="160845"/>
                  </a:lnTo>
                  <a:lnTo>
                    <a:pt x="1780273" y="163830"/>
                  </a:lnTo>
                  <a:lnTo>
                    <a:pt x="1779739" y="162560"/>
                  </a:lnTo>
                  <a:lnTo>
                    <a:pt x="1778152" y="158750"/>
                  </a:lnTo>
                  <a:lnTo>
                    <a:pt x="1781708" y="153670"/>
                  </a:lnTo>
                  <a:lnTo>
                    <a:pt x="1779397" y="149860"/>
                  </a:lnTo>
                  <a:lnTo>
                    <a:pt x="1777860" y="147320"/>
                  </a:lnTo>
                  <a:lnTo>
                    <a:pt x="1770418" y="149860"/>
                  </a:lnTo>
                  <a:lnTo>
                    <a:pt x="1768894" y="148590"/>
                  </a:lnTo>
                  <a:lnTo>
                    <a:pt x="1765922" y="146113"/>
                  </a:lnTo>
                  <a:lnTo>
                    <a:pt x="1763712" y="148590"/>
                  </a:lnTo>
                  <a:lnTo>
                    <a:pt x="1762074" y="144780"/>
                  </a:lnTo>
                  <a:lnTo>
                    <a:pt x="1761528" y="143510"/>
                  </a:lnTo>
                  <a:lnTo>
                    <a:pt x="1758708" y="143510"/>
                  </a:lnTo>
                  <a:lnTo>
                    <a:pt x="1760016" y="142240"/>
                  </a:lnTo>
                  <a:lnTo>
                    <a:pt x="1758950" y="139700"/>
                  </a:lnTo>
                  <a:lnTo>
                    <a:pt x="1758645" y="138430"/>
                  </a:lnTo>
                  <a:lnTo>
                    <a:pt x="1757946" y="139700"/>
                  </a:lnTo>
                  <a:lnTo>
                    <a:pt x="1756435" y="138430"/>
                  </a:lnTo>
                  <a:lnTo>
                    <a:pt x="1753425" y="135890"/>
                  </a:lnTo>
                  <a:lnTo>
                    <a:pt x="1750644" y="138430"/>
                  </a:lnTo>
                  <a:lnTo>
                    <a:pt x="1749437" y="135890"/>
                  </a:lnTo>
                  <a:lnTo>
                    <a:pt x="1748828" y="134620"/>
                  </a:lnTo>
                  <a:lnTo>
                    <a:pt x="1743583" y="129540"/>
                  </a:lnTo>
                  <a:lnTo>
                    <a:pt x="1739201" y="135890"/>
                  </a:lnTo>
                  <a:lnTo>
                    <a:pt x="1735747" y="133350"/>
                  </a:lnTo>
                  <a:lnTo>
                    <a:pt x="1734019" y="132080"/>
                  </a:lnTo>
                  <a:lnTo>
                    <a:pt x="1736813" y="130810"/>
                  </a:lnTo>
                  <a:lnTo>
                    <a:pt x="1735023" y="128270"/>
                  </a:lnTo>
                  <a:lnTo>
                    <a:pt x="1739569" y="128270"/>
                  </a:lnTo>
                  <a:lnTo>
                    <a:pt x="1737702" y="127000"/>
                  </a:lnTo>
                  <a:lnTo>
                    <a:pt x="1736217" y="125730"/>
                  </a:lnTo>
                  <a:lnTo>
                    <a:pt x="1735480" y="127000"/>
                  </a:lnTo>
                  <a:lnTo>
                    <a:pt x="1735023" y="125730"/>
                  </a:lnTo>
                  <a:lnTo>
                    <a:pt x="1728939" y="127000"/>
                  </a:lnTo>
                  <a:lnTo>
                    <a:pt x="1728558" y="125730"/>
                  </a:lnTo>
                  <a:lnTo>
                    <a:pt x="1728190" y="124460"/>
                  </a:lnTo>
                  <a:lnTo>
                    <a:pt x="1726958" y="124460"/>
                  </a:lnTo>
                  <a:lnTo>
                    <a:pt x="1725663" y="125730"/>
                  </a:lnTo>
                  <a:lnTo>
                    <a:pt x="1723644" y="124460"/>
                  </a:lnTo>
                  <a:lnTo>
                    <a:pt x="1720113" y="123190"/>
                  </a:lnTo>
                  <a:lnTo>
                    <a:pt x="1720888" y="127000"/>
                  </a:lnTo>
                  <a:lnTo>
                    <a:pt x="1719935" y="125730"/>
                  </a:lnTo>
                  <a:lnTo>
                    <a:pt x="1717078" y="121920"/>
                  </a:lnTo>
                  <a:lnTo>
                    <a:pt x="1711223" y="118110"/>
                  </a:lnTo>
                  <a:lnTo>
                    <a:pt x="1705406" y="115570"/>
                  </a:lnTo>
                  <a:lnTo>
                    <a:pt x="1701723" y="110490"/>
                  </a:lnTo>
                  <a:lnTo>
                    <a:pt x="1697215" y="109220"/>
                  </a:lnTo>
                  <a:lnTo>
                    <a:pt x="1691944" y="106680"/>
                  </a:lnTo>
                  <a:lnTo>
                    <a:pt x="1688020" y="105410"/>
                  </a:lnTo>
                  <a:lnTo>
                    <a:pt x="1688553" y="105410"/>
                  </a:lnTo>
                  <a:lnTo>
                    <a:pt x="1688515" y="104724"/>
                  </a:lnTo>
                  <a:lnTo>
                    <a:pt x="1684616" y="100330"/>
                  </a:lnTo>
                  <a:lnTo>
                    <a:pt x="1683258" y="109220"/>
                  </a:lnTo>
                  <a:lnTo>
                    <a:pt x="1678114" y="104140"/>
                  </a:lnTo>
                  <a:lnTo>
                    <a:pt x="1676438" y="99060"/>
                  </a:lnTo>
                  <a:lnTo>
                    <a:pt x="1682115" y="104140"/>
                  </a:lnTo>
                  <a:lnTo>
                    <a:pt x="1680730" y="101600"/>
                  </a:lnTo>
                  <a:lnTo>
                    <a:pt x="1682788" y="95250"/>
                  </a:lnTo>
                  <a:lnTo>
                    <a:pt x="1672983" y="99060"/>
                  </a:lnTo>
                  <a:lnTo>
                    <a:pt x="1670532" y="93980"/>
                  </a:lnTo>
                  <a:lnTo>
                    <a:pt x="1671701" y="93980"/>
                  </a:lnTo>
                  <a:lnTo>
                    <a:pt x="1670977" y="92710"/>
                  </a:lnTo>
                  <a:lnTo>
                    <a:pt x="1669516" y="90170"/>
                  </a:lnTo>
                  <a:lnTo>
                    <a:pt x="1662963" y="92710"/>
                  </a:lnTo>
                  <a:lnTo>
                    <a:pt x="1660512" y="91440"/>
                  </a:lnTo>
                  <a:lnTo>
                    <a:pt x="1658048" y="90170"/>
                  </a:lnTo>
                  <a:lnTo>
                    <a:pt x="1658543" y="90170"/>
                  </a:lnTo>
                  <a:lnTo>
                    <a:pt x="1658480" y="88900"/>
                  </a:lnTo>
                  <a:lnTo>
                    <a:pt x="1653641" y="90170"/>
                  </a:lnTo>
                  <a:lnTo>
                    <a:pt x="1647342" y="88900"/>
                  </a:lnTo>
                  <a:lnTo>
                    <a:pt x="1642681" y="87960"/>
                  </a:lnTo>
                  <a:lnTo>
                    <a:pt x="1642935" y="88900"/>
                  </a:lnTo>
                  <a:lnTo>
                    <a:pt x="1638160" y="87630"/>
                  </a:lnTo>
                  <a:lnTo>
                    <a:pt x="1637258" y="86360"/>
                  </a:lnTo>
                  <a:lnTo>
                    <a:pt x="1634502" y="83820"/>
                  </a:lnTo>
                  <a:lnTo>
                    <a:pt x="1635137" y="80010"/>
                  </a:lnTo>
                  <a:lnTo>
                    <a:pt x="1639455" y="82550"/>
                  </a:lnTo>
                  <a:lnTo>
                    <a:pt x="1638668" y="77470"/>
                  </a:lnTo>
                  <a:lnTo>
                    <a:pt x="1633893" y="80010"/>
                  </a:lnTo>
                  <a:lnTo>
                    <a:pt x="1631886" y="78740"/>
                  </a:lnTo>
                  <a:lnTo>
                    <a:pt x="1632775" y="77470"/>
                  </a:lnTo>
                  <a:lnTo>
                    <a:pt x="1626031" y="74930"/>
                  </a:lnTo>
                  <a:lnTo>
                    <a:pt x="1624482" y="78740"/>
                  </a:lnTo>
                  <a:lnTo>
                    <a:pt x="1617599" y="76200"/>
                  </a:lnTo>
                  <a:lnTo>
                    <a:pt x="1617891" y="77470"/>
                  </a:lnTo>
                  <a:lnTo>
                    <a:pt x="1612671" y="80010"/>
                  </a:lnTo>
                  <a:lnTo>
                    <a:pt x="1614335" y="76200"/>
                  </a:lnTo>
                  <a:lnTo>
                    <a:pt x="1614893" y="74930"/>
                  </a:lnTo>
                  <a:lnTo>
                    <a:pt x="1615452" y="73660"/>
                  </a:lnTo>
                  <a:lnTo>
                    <a:pt x="1610550" y="74930"/>
                  </a:lnTo>
                  <a:lnTo>
                    <a:pt x="1610779" y="71120"/>
                  </a:lnTo>
                  <a:lnTo>
                    <a:pt x="1595602" y="71120"/>
                  </a:lnTo>
                  <a:lnTo>
                    <a:pt x="1597406" y="69850"/>
                  </a:lnTo>
                  <a:lnTo>
                    <a:pt x="1593088" y="69850"/>
                  </a:lnTo>
                  <a:lnTo>
                    <a:pt x="1588058" y="68580"/>
                  </a:lnTo>
                  <a:lnTo>
                    <a:pt x="1587779" y="66040"/>
                  </a:lnTo>
                  <a:lnTo>
                    <a:pt x="1587500" y="63500"/>
                  </a:lnTo>
                  <a:lnTo>
                    <a:pt x="1582813" y="60960"/>
                  </a:lnTo>
                  <a:lnTo>
                    <a:pt x="1577111" y="58420"/>
                  </a:lnTo>
                  <a:lnTo>
                    <a:pt x="1573542" y="54610"/>
                  </a:lnTo>
                  <a:lnTo>
                    <a:pt x="1566392" y="53340"/>
                  </a:lnTo>
                  <a:lnTo>
                    <a:pt x="1562976" y="52070"/>
                  </a:lnTo>
                  <a:lnTo>
                    <a:pt x="1552587" y="48260"/>
                  </a:lnTo>
                  <a:lnTo>
                    <a:pt x="1544967" y="45720"/>
                  </a:lnTo>
                  <a:lnTo>
                    <a:pt x="1547088" y="52070"/>
                  </a:lnTo>
                  <a:lnTo>
                    <a:pt x="1543062" y="46266"/>
                  </a:lnTo>
                  <a:lnTo>
                    <a:pt x="1541805" y="44450"/>
                  </a:lnTo>
                  <a:lnTo>
                    <a:pt x="1541665" y="45262"/>
                  </a:lnTo>
                  <a:lnTo>
                    <a:pt x="1539189" y="43510"/>
                  </a:lnTo>
                  <a:lnTo>
                    <a:pt x="1541500" y="46329"/>
                  </a:lnTo>
                  <a:lnTo>
                    <a:pt x="1541411" y="46812"/>
                  </a:lnTo>
                  <a:lnTo>
                    <a:pt x="1540776" y="50800"/>
                  </a:lnTo>
                  <a:lnTo>
                    <a:pt x="1537258" y="50800"/>
                  </a:lnTo>
                  <a:lnTo>
                    <a:pt x="1537144" y="49530"/>
                  </a:lnTo>
                  <a:lnTo>
                    <a:pt x="1533855" y="46990"/>
                  </a:lnTo>
                  <a:lnTo>
                    <a:pt x="1530553" y="44450"/>
                  </a:lnTo>
                  <a:lnTo>
                    <a:pt x="1529892" y="43180"/>
                  </a:lnTo>
                  <a:lnTo>
                    <a:pt x="1529219" y="41910"/>
                  </a:lnTo>
                  <a:lnTo>
                    <a:pt x="1533283" y="43180"/>
                  </a:lnTo>
                  <a:lnTo>
                    <a:pt x="1533423" y="41910"/>
                  </a:lnTo>
                  <a:lnTo>
                    <a:pt x="1528051" y="40640"/>
                  </a:lnTo>
                  <a:lnTo>
                    <a:pt x="1531797" y="39370"/>
                  </a:lnTo>
                  <a:lnTo>
                    <a:pt x="1528572" y="36830"/>
                  </a:lnTo>
                  <a:lnTo>
                    <a:pt x="1528749" y="39370"/>
                  </a:lnTo>
                  <a:lnTo>
                    <a:pt x="1525854" y="39370"/>
                  </a:lnTo>
                  <a:lnTo>
                    <a:pt x="1522933" y="38100"/>
                  </a:lnTo>
                  <a:lnTo>
                    <a:pt x="1526616" y="41910"/>
                  </a:lnTo>
                  <a:lnTo>
                    <a:pt x="1518132" y="43180"/>
                  </a:lnTo>
                  <a:lnTo>
                    <a:pt x="1518577" y="41910"/>
                  </a:lnTo>
                  <a:lnTo>
                    <a:pt x="1519478" y="39370"/>
                  </a:lnTo>
                  <a:lnTo>
                    <a:pt x="1521269" y="34290"/>
                  </a:lnTo>
                  <a:lnTo>
                    <a:pt x="1512722" y="35560"/>
                  </a:lnTo>
                  <a:lnTo>
                    <a:pt x="1515643" y="34290"/>
                  </a:lnTo>
                  <a:lnTo>
                    <a:pt x="1511414" y="34290"/>
                  </a:lnTo>
                  <a:lnTo>
                    <a:pt x="1500936" y="30480"/>
                  </a:lnTo>
                  <a:lnTo>
                    <a:pt x="1495882" y="35560"/>
                  </a:lnTo>
                  <a:lnTo>
                    <a:pt x="1495323" y="34290"/>
                  </a:lnTo>
                  <a:lnTo>
                    <a:pt x="1494777" y="33020"/>
                  </a:lnTo>
                  <a:lnTo>
                    <a:pt x="1496631" y="33020"/>
                  </a:lnTo>
                  <a:lnTo>
                    <a:pt x="1489049" y="31750"/>
                  </a:lnTo>
                  <a:lnTo>
                    <a:pt x="1481061" y="31750"/>
                  </a:lnTo>
                  <a:lnTo>
                    <a:pt x="1473555" y="30480"/>
                  </a:lnTo>
                  <a:lnTo>
                    <a:pt x="1467459" y="29210"/>
                  </a:lnTo>
                  <a:lnTo>
                    <a:pt x="1468475" y="27940"/>
                  </a:lnTo>
                  <a:lnTo>
                    <a:pt x="1466621" y="27940"/>
                  </a:lnTo>
                  <a:lnTo>
                    <a:pt x="1464818" y="29210"/>
                  </a:lnTo>
                  <a:lnTo>
                    <a:pt x="1462874" y="27940"/>
                  </a:lnTo>
                  <a:lnTo>
                    <a:pt x="1463103" y="26670"/>
                  </a:lnTo>
                  <a:lnTo>
                    <a:pt x="1463890" y="26670"/>
                  </a:lnTo>
                  <a:lnTo>
                    <a:pt x="1463065" y="25400"/>
                  </a:lnTo>
                  <a:lnTo>
                    <a:pt x="1457794" y="27940"/>
                  </a:lnTo>
                  <a:lnTo>
                    <a:pt x="1455597" y="26670"/>
                  </a:lnTo>
                  <a:lnTo>
                    <a:pt x="1457947" y="25400"/>
                  </a:lnTo>
                  <a:lnTo>
                    <a:pt x="1448917" y="21590"/>
                  </a:lnTo>
                  <a:lnTo>
                    <a:pt x="1444269" y="25450"/>
                  </a:lnTo>
                  <a:lnTo>
                    <a:pt x="1444269" y="44450"/>
                  </a:lnTo>
                  <a:lnTo>
                    <a:pt x="1444155" y="46647"/>
                  </a:lnTo>
                  <a:lnTo>
                    <a:pt x="1441983" y="45720"/>
                  </a:lnTo>
                  <a:lnTo>
                    <a:pt x="1444269" y="44450"/>
                  </a:lnTo>
                  <a:lnTo>
                    <a:pt x="1444269" y="25450"/>
                  </a:lnTo>
                  <a:lnTo>
                    <a:pt x="1442783" y="26670"/>
                  </a:lnTo>
                  <a:lnTo>
                    <a:pt x="1434795" y="26670"/>
                  </a:lnTo>
                  <a:lnTo>
                    <a:pt x="1435557" y="21590"/>
                  </a:lnTo>
                  <a:lnTo>
                    <a:pt x="1428407" y="19050"/>
                  </a:lnTo>
                  <a:lnTo>
                    <a:pt x="1424825" y="17780"/>
                  </a:lnTo>
                  <a:lnTo>
                    <a:pt x="1425054" y="17780"/>
                  </a:lnTo>
                  <a:lnTo>
                    <a:pt x="1417281" y="16510"/>
                  </a:lnTo>
                  <a:lnTo>
                    <a:pt x="1410055" y="16510"/>
                  </a:lnTo>
                  <a:lnTo>
                    <a:pt x="1395463" y="19050"/>
                  </a:lnTo>
                  <a:lnTo>
                    <a:pt x="1393520" y="17780"/>
                  </a:lnTo>
                  <a:lnTo>
                    <a:pt x="1389634" y="15240"/>
                  </a:lnTo>
                  <a:lnTo>
                    <a:pt x="1381569" y="13970"/>
                  </a:lnTo>
                  <a:lnTo>
                    <a:pt x="1372704" y="12700"/>
                  </a:lnTo>
                  <a:lnTo>
                    <a:pt x="1364500" y="10160"/>
                  </a:lnTo>
                  <a:lnTo>
                    <a:pt x="1365961" y="11430"/>
                  </a:lnTo>
                  <a:lnTo>
                    <a:pt x="1363853" y="13970"/>
                  </a:lnTo>
                  <a:lnTo>
                    <a:pt x="1361998" y="13970"/>
                  </a:lnTo>
                  <a:lnTo>
                    <a:pt x="1359712" y="12700"/>
                  </a:lnTo>
                  <a:lnTo>
                    <a:pt x="1355077" y="16510"/>
                  </a:lnTo>
                  <a:lnTo>
                    <a:pt x="1355902" y="12700"/>
                  </a:lnTo>
                  <a:lnTo>
                    <a:pt x="1356741" y="12700"/>
                  </a:lnTo>
                  <a:lnTo>
                    <a:pt x="1355712" y="8890"/>
                  </a:lnTo>
                  <a:lnTo>
                    <a:pt x="1355369" y="7620"/>
                  </a:lnTo>
                  <a:lnTo>
                    <a:pt x="1350352" y="8890"/>
                  </a:lnTo>
                  <a:lnTo>
                    <a:pt x="1346517" y="7620"/>
                  </a:lnTo>
                  <a:lnTo>
                    <a:pt x="1345349" y="13970"/>
                  </a:lnTo>
                  <a:lnTo>
                    <a:pt x="1339926" y="11430"/>
                  </a:lnTo>
                  <a:lnTo>
                    <a:pt x="1337221" y="10160"/>
                  </a:lnTo>
                  <a:lnTo>
                    <a:pt x="1319644" y="10160"/>
                  </a:lnTo>
                  <a:lnTo>
                    <a:pt x="1317764" y="8890"/>
                  </a:lnTo>
                  <a:lnTo>
                    <a:pt x="1313992" y="6350"/>
                  </a:lnTo>
                  <a:lnTo>
                    <a:pt x="1311465" y="7620"/>
                  </a:lnTo>
                  <a:lnTo>
                    <a:pt x="1308468" y="7620"/>
                  </a:lnTo>
                  <a:lnTo>
                    <a:pt x="1305979" y="8890"/>
                  </a:lnTo>
                  <a:lnTo>
                    <a:pt x="1306309" y="6350"/>
                  </a:lnTo>
                  <a:lnTo>
                    <a:pt x="1296314" y="3810"/>
                  </a:lnTo>
                  <a:lnTo>
                    <a:pt x="1287957" y="3810"/>
                  </a:lnTo>
                  <a:lnTo>
                    <a:pt x="1289773" y="2540"/>
                  </a:lnTo>
                  <a:lnTo>
                    <a:pt x="1285100" y="2540"/>
                  </a:lnTo>
                  <a:lnTo>
                    <a:pt x="1283360" y="10160"/>
                  </a:lnTo>
                  <a:lnTo>
                    <a:pt x="1279067" y="10160"/>
                  </a:lnTo>
                  <a:lnTo>
                    <a:pt x="1278712" y="8890"/>
                  </a:lnTo>
                  <a:lnTo>
                    <a:pt x="1278001" y="6350"/>
                  </a:lnTo>
                  <a:lnTo>
                    <a:pt x="1271892" y="5080"/>
                  </a:lnTo>
                  <a:lnTo>
                    <a:pt x="1265783" y="3810"/>
                  </a:lnTo>
                  <a:lnTo>
                    <a:pt x="1259662" y="3810"/>
                  </a:lnTo>
                  <a:lnTo>
                    <a:pt x="1253502" y="5080"/>
                  </a:lnTo>
                  <a:lnTo>
                    <a:pt x="1253959" y="3810"/>
                  </a:lnTo>
                  <a:lnTo>
                    <a:pt x="1255280" y="2540"/>
                  </a:lnTo>
                  <a:lnTo>
                    <a:pt x="1251445" y="2540"/>
                  </a:lnTo>
                  <a:lnTo>
                    <a:pt x="1245971" y="1270"/>
                  </a:lnTo>
                  <a:lnTo>
                    <a:pt x="1240497" y="0"/>
                  </a:lnTo>
                  <a:lnTo>
                    <a:pt x="1240891" y="1651"/>
                  </a:lnTo>
                  <a:lnTo>
                    <a:pt x="1233271" y="5080"/>
                  </a:lnTo>
                  <a:lnTo>
                    <a:pt x="1228839" y="6350"/>
                  </a:lnTo>
                  <a:lnTo>
                    <a:pt x="1229601" y="3810"/>
                  </a:lnTo>
                  <a:lnTo>
                    <a:pt x="1225778" y="7620"/>
                  </a:lnTo>
                  <a:lnTo>
                    <a:pt x="1225638" y="8890"/>
                  </a:lnTo>
                  <a:lnTo>
                    <a:pt x="1219212" y="8890"/>
                  </a:lnTo>
                  <a:lnTo>
                    <a:pt x="1219339" y="7086"/>
                  </a:lnTo>
                  <a:lnTo>
                    <a:pt x="1216964" y="6350"/>
                  </a:lnTo>
                  <a:lnTo>
                    <a:pt x="1217764" y="10160"/>
                  </a:lnTo>
                  <a:lnTo>
                    <a:pt x="1212837" y="8890"/>
                  </a:lnTo>
                  <a:lnTo>
                    <a:pt x="1214729" y="6350"/>
                  </a:lnTo>
                  <a:lnTo>
                    <a:pt x="1210525" y="6350"/>
                  </a:lnTo>
                  <a:lnTo>
                    <a:pt x="1210830" y="7620"/>
                  </a:lnTo>
                  <a:lnTo>
                    <a:pt x="1208468" y="10160"/>
                  </a:lnTo>
                  <a:lnTo>
                    <a:pt x="1205801" y="11430"/>
                  </a:lnTo>
                  <a:lnTo>
                    <a:pt x="1203147" y="10160"/>
                  </a:lnTo>
                  <a:lnTo>
                    <a:pt x="1200505" y="8890"/>
                  </a:lnTo>
                  <a:lnTo>
                    <a:pt x="1199908" y="6350"/>
                  </a:lnTo>
                  <a:lnTo>
                    <a:pt x="1199311" y="7620"/>
                  </a:lnTo>
                  <a:lnTo>
                    <a:pt x="1196987" y="10160"/>
                  </a:lnTo>
                  <a:lnTo>
                    <a:pt x="1194511" y="8890"/>
                  </a:lnTo>
                  <a:lnTo>
                    <a:pt x="1194193" y="7620"/>
                  </a:lnTo>
                  <a:lnTo>
                    <a:pt x="1195552" y="7620"/>
                  </a:lnTo>
                  <a:lnTo>
                    <a:pt x="1192047" y="6350"/>
                  </a:lnTo>
                  <a:lnTo>
                    <a:pt x="1189126" y="5283"/>
                  </a:lnTo>
                  <a:lnTo>
                    <a:pt x="1189126" y="5080"/>
                  </a:lnTo>
                  <a:lnTo>
                    <a:pt x="1189139" y="3810"/>
                  </a:lnTo>
                  <a:lnTo>
                    <a:pt x="1187653" y="3403"/>
                  </a:lnTo>
                  <a:lnTo>
                    <a:pt x="1187653" y="6350"/>
                  </a:lnTo>
                  <a:lnTo>
                    <a:pt x="1185062" y="10160"/>
                  </a:lnTo>
                  <a:lnTo>
                    <a:pt x="1184440" y="9842"/>
                  </a:lnTo>
                  <a:lnTo>
                    <a:pt x="1184440" y="22860"/>
                  </a:lnTo>
                  <a:lnTo>
                    <a:pt x="1180376" y="22847"/>
                  </a:lnTo>
                  <a:lnTo>
                    <a:pt x="1180058" y="21590"/>
                  </a:lnTo>
                  <a:lnTo>
                    <a:pt x="1180426" y="20320"/>
                  </a:lnTo>
                  <a:lnTo>
                    <a:pt x="1181366" y="20320"/>
                  </a:lnTo>
                  <a:lnTo>
                    <a:pt x="1180858" y="21590"/>
                  </a:lnTo>
                  <a:lnTo>
                    <a:pt x="1183081" y="21590"/>
                  </a:lnTo>
                  <a:lnTo>
                    <a:pt x="1184440" y="22860"/>
                  </a:lnTo>
                  <a:lnTo>
                    <a:pt x="1184440" y="9842"/>
                  </a:lnTo>
                  <a:lnTo>
                    <a:pt x="1182649" y="8890"/>
                  </a:lnTo>
                  <a:lnTo>
                    <a:pt x="1180236" y="7620"/>
                  </a:lnTo>
                  <a:lnTo>
                    <a:pt x="1180147" y="6350"/>
                  </a:lnTo>
                  <a:lnTo>
                    <a:pt x="1187653" y="6350"/>
                  </a:lnTo>
                  <a:lnTo>
                    <a:pt x="1187653" y="3403"/>
                  </a:lnTo>
                  <a:lnTo>
                    <a:pt x="1184617" y="2540"/>
                  </a:lnTo>
                  <a:lnTo>
                    <a:pt x="1188250" y="0"/>
                  </a:lnTo>
                  <a:lnTo>
                    <a:pt x="1184592" y="1270"/>
                  </a:lnTo>
                  <a:lnTo>
                    <a:pt x="1178356" y="6350"/>
                  </a:lnTo>
                  <a:lnTo>
                    <a:pt x="1173949" y="5080"/>
                  </a:lnTo>
                  <a:lnTo>
                    <a:pt x="1173530" y="3810"/>
                  </a:lnTo>
                  <a:lnTo>
                    <a:pt x="1173835" y="3810"/>
                  </a:lnTo>
                  <a:lnTo>
                    <a:pt x="1172819" y="2540"/>
                  </a:lnTo>
                  <a:lnTo>
                    <a:pt x="1171892" y="3810"/>
                  </a:lnTo>
                  <a:lnTo>
                    <a:pt x="1169631" y="3810"/>
                  </a:lnTo>
                  <a:lnTo>
                    <a:pt x="1168730" y="2540"/>
                  </a:lnTo>
                  <a:lnTo>
                    <a:pt x="1167396" y="2540"/>
                  </a:lnTo>
                  <a:lnTo>
                    <a:pt x="1166863" y="1270"/>
                  </a:lnTo>
                  <a:lnTo>
                    <a:pt x="1166063" y="1270"/>
                  </a:lnTo>
                  <a:lnTo>
                    <a:pt x="1166558" y="2540"/>
                  </a:lnTo>
                  <a:lnTo>
                    <a:pt x="1165237" y="2540"/>
                  </a:lnTo>
                  <a:lnTo>
                    <a:pt x="1164145" y="3810"/>
                  </a:lnTo>
                  <a:lnTo>
                    <a:pt x="1163967" y="3810"/>
                  </a:lnTo>
                  <a:lnTo>
                    <a:pt x="1164120" y="2540"/>
                  </a:lnTo>
                  <a:lnTo>
                    <a:pt x="1164564" y="2540"/>
                  </a:lnTo>
                  <a:lnTo>
                    <a:pt x="1166063" y="1270"/>
                  </a:lnTo>
                  <a:lnTo>
                    <a:pt x="1159941" y="1270"/>
                  </a:lnTo>
                  <a:lnTo>
                    <a:pt x="1160119" y="5080"/>
                  </a:lnTo>
                  <a:lnTo>
                    <a:pt x="1157173" y="3810"/>
                  </a:lnTo>
                  <a:lnTo>
                    <a:pt x="1159941" y="6350"/>
                  </a:lnTo>
                  <a:lnTo>
                    <a:pt x="1162151" y="6350"/>
                  </a:lnTo>
                  <a:lnTo>
                    <a:pt x="1168285" y="6350"/>
                  </a:lnTo>
                  <a:lnTo>
                    <a:pt x="1166495" y="7620"/>
                  </a:lnTo>
                  <a:lnTo>
                    <a:pt x="1164640" y="8890"/>
                  </a:lnTo>
                  <a:lnTo>
                    <a:pt x="1162151" y="6350"/>
                  </a:lnTo>
                  <a:lnTo>
                    <a:pt x="1160983" y="8890"/>
                  </a:lnTo>
                  <a:lnTo>
                    <a:pt x="1159713" y="10160"/>
                  </a:lnTo>
                  <a:lnTo>
                    <a:pt x="1159002" y="11430"/>
                  </a:lnTo>
                  <a:lnTo>
                    <a:pt x="1157973" y="10160"/>
                  </a:lnTo>
                  <a:lnTo>
                    <a:pt x="1155915" y="7620"/>
                  </a:lnTo>
                  <a:lnTo>
                    <a:pt x="1149959" y="5080"/>
                  </a:lnTo>
                  <a:lnTo>
                    <a:pt x="1149121" y="2540"/>
                  </a:lnTo>
                  <a:lnTo>
                    <a:pt x="1142238" y="5080"/>
                  </a:lnTo>
                  <a:lnTo>
                    <a:pt x="1132903" y="3810"/>
                  </a:lnTo>
                  <a:lnTo>
                    <a:pt x="1128636" y="10160"/>
                  </a:lnTo>
                  <a:lnTo>
                    <a:pt x="1126693" y="10160"/>
                  </a:lnTo>
                  <a:lnTo>
                    <a:pt x="1126375" y="7620"/>
                  </a:lnTo>
                  <a:lnTo>
                    <a:pt x="1125639" y="7620"/>
                  </a:lnTo>
                  <a:lnTo>
                    <a:pt x="1125969" y="7239"/>
                  </a:lnTo>
                  <a:lnTo>
                    <a:pt x="1124800" y="7620"/>
                  </a:lnTo>
                  <a:lnTo>
                    <a:pt x="1118336" y="6553"/>
                  </a:lnTo>
                  <a:lnTo>
                    <a:pt x="1118958" y="6350"/>
                  </a:lnTo>
                  <a:lnTo>
                    <a:pt x="1118095" y="6502"/>
                  </a:lnTo>
                  <a:lnTo>
                    <a:pt x="1117104" y="6350"/>
                  </a:lnTo>
                  <a:lnTo>
                    <a:pt x="1117028" y="6705"/>
                  </a:lnTo>
                  <a:lnTo>
                    <a:pt x="1116965" y="7010"/>
                  </a:lnTo>
                  <a:lnTo>
                    <a:pt x="1116241" y="10160"/>
                  </a:lnTo>
                  <a:lnTo>
                    <a:pt x="1111288" y="8890"/>
                  </a:lnTo>
                  <a:lnTo>
                    <a:pt x="1115123" y="7620"/>
                  </a:lnTo>
                  <a:lnTo>
                    <a:pt x="1116965" y="7010"/>
                  </a:lnTo>
                  <a:lnTo>
                    <a:pt x="1116965" y="6718"/>
                  </a:lnTo>
                  <a:lnTo>
                    <a:pt x="1112202" y="7620"/>
                  </a:lnTo>
                  <a:lnTo>
                    <a:pt x="1113091" y="6350"/>
                  </a:lnTo>
                  <a:lnTo>
                    <a:pt x="1103833" y="5080"/>
                  </a:lnTo>
                  <a:lnTo>
                    <a:pt x="1095463" y="8890"/>
                  </a:lnTo>
                  <a:lnTo>
                    <a:pt x="1086815" y="11430"/>
                  </a:lnTo>
                  <a:lnTo>
                    <a:pt x="1076718" y="8890"/>
                  </a:lnTo>
                  <a:lnTo>
                    <a:pt x="1077760" y="10160"/>
                  </a:lnTo>
                  <a:lnTo>
                    <a:pt x="1065707" y="10160"/>
                  </a:lnTo>
                  <a:lnTo>
                    <a:pt x="1052791" y="11430"/>
                  </a:lnTo>
                  <a:lnTo>
                    <a:pt x="1039914" y="11430"/>
                  </a:lnTo>
                  <a:lnTo>
                    <a:pt x="1027201" y="10160"/>
                  </a:lnTo>
                  <a:lnTo>
                    <a:pt x="1022438" y="8890"/>
                  </a:lnTo>
                  <a:lnTo>
                    <a:pt x="1022019" y="11430"/>
                  </a:lnTo>
                  <a:lnTo>
                    <a:pt x="1019213" y="13970"/>
                  </a:lnTo>
                  <a:lnTo>
                    <a:pt x="1018070" y="10160"/>
                  </a:lnTo>
                  <a:lnTo>
                    <a:pt x="1013307" y="13970"/>
                  </a:lnTo>
                  <a:lnTo>
                    <a:pt x="1008341" y="13970"/>
                  </a:lnTo>
                  <a:lnTo>
                    <a:pt x="1003465" y="12700"/>
                  </a:lnTo>
                  <a:lnTo>
                    <a:pt x="998245" y="10160"/>
                  </a:lnTo>
                  <a:lnTo>
                    <a:pt x="992301" y="12700"/>
                  </a:lnTo>
                  <a:lnTo>
                    <a:pt x="993521" y="13970"/>
                  </a:lnTo>
                  <a:lnTo>
                    <a:pt x="990333" y="13970"/>
                  </a:lnTo>
                  <a:lnTo>
                    <a:pt x="983538" y="16510"/>
                  </a:lnTo>
                  <a:lnTo>
                    <a:pt x="983742" y="15240"/>
                  </a:lnTo>
                  <a:lnTo>
                    <a:pt x="983957" y="13970"/>
                  </a:lnTo>
                  <a:lnTo>
                    <a:pt x="983653" y="13970"/>
                  </a:lnTo>
                  <a:lnTo>
                    <a:pt x="983018" y="15240"/>
                  </a:lnTo>
                  <a:lnTo>
                    <a:pt x="981735" y="15240"/>
                  </a:lnTo>
                  <a:lnTo>
                    <a:pt x="981570" y="12700"/>
                  </a:lnTo>
                  <a:lnTo>
                    <a:pt x="973912" y="16510"/>
                  </a:lnTo>
                  <a:lnTo>
                    <a:pt x="967816" y="15240"/>
                  </a:lnTo>
                  <a:lnTo>
                    <a:pt x="974572" y="10160"/>
                  </a:lnTo>
                  <a:lnTo>
                    <a:pt x="962494" y="10160"/>
                  </a:lnTo>
                  <a:lnTo>
                    <a:pt x="956627" y="15240"/>
                  </a:lnTo>
                  <a:lnTo>
                    <a:pt x="957910" y="16510"/>
                  </a:lnTo>
                  <a:lnTo>
                    <a:pt x="961339" y="16510"/>
                  </a:lnTo>
                  <a:lnTo>
                    <a:pt x="961504" y="19050"/>
                  </a:lnTo>
                  <a:lnTo>
                    <a:pt x="958545" y="19050"/>
                  </a:lnTo>
                  <a:lnTo>
                    <a:pt x="958227" y="24130"/>
                  </a:lnTo>
                  <a:lnTo>
                    <a:pt x="956157" y="29210"/>
                  </a:lnTo>
                  <a:lnTo>
                    <a:pt x="963637" y="33020"/>
                  </a:lnTo>
                  <a:lnTo>
                    <a:pt x="968616" y="29210"/>
                  </a:lnTo>
                  <a:lnTo>
                    <a:pt x="970267" y="31597"/>
                  </a:lnTo>
                  <a:lnTo>
                    <a:pt x="971740" y="30480"/>
                  </a:lnTo>
                  <a:lnTo>
                    <a:pt x="972235" y="31800"/>
                  </a:lnTo>
                  <a:lnTo>
                    <a:pt x="972972" y="33020"/>
                  </a:lnTo>
                  <a:lnTo>
                    <a:pt x="974001" y="33020"/>
                  </a:lnTo>
                  <a:lnTo>
                    <a:pt x="976414" y="30480"/>
                  </a:lnTo>
                  <a:lnTo>
                    <a:pt x="977620" y="29210"/>
                  </a:lnTo>
                  <a:lnTo>
                    <a:pt x="978827" y="27940"/>
                  </a:lnTo>
                  <a:lnTo>
                    <a:pt x="979043" y="28765"/>
                  </a:lnTo>
                  <a:lnTo>
                    <a:pt x="981544" y="27940"/>
                  </a:lnTo>
                  <a:lnTo>
                    <a:pt x="984072" y="29210"/>
                  </a:lnTo>
                  <a:lnTo>
                    <a:pt x="983437" y="31750"/>
                  </a:lnTo>
                  <a:lnTo>
                    <a:pt x="986231" y="29210"/>
                  </a:lnTo>
                  <a:lnTo>
                    <a:pt x="986701" y="30480"/>
                  </a:lnTo>
                  <a:lnTo>
                    <a:pt x="986459" y="31000"/>
                  </a:lnTo>
                  <a:lnTo>
                    <a:pt x="987488" y="30480"/>
                  </a:lnTo>
                  <a:lnTo>
                    <a:pt x="991743" y="30480"/>
                  </a:lnTo>
                  <a:lnTo>
                    <a:pt x="992339" y="29210"/>
                  </a:lnTo>
                  <a:lnTo>
                    <a:pt x="992949" y="27940"/>
                  </a:lnTo>
                  <a:lnTo>
                    <a:pt x="995616" y="30480"/>
                  </a:lnTo>
                  <a:lnTo>
                    <a:pt x="999578" y="27940"/>
                  </a:lnTo>
                  <a:lnTo>
                    <a:pt x="1001547" y="26670"/>
                  </a:lnTo>
                  <a:lnTo>
                    <a:pt x="1001483" y="31267"/>
                  </a:lnTo>
                  <a:lnTo>
                    <a:pt x="1001280" y="31572"/>
                  </a:lnTo>
                  <a:lnTo>
                    <a:pt x="1001229" y="31775"/>
                  </a:lnTo>
                  <a:lnTo>
                    <a:pt x="1001509" y="31788"/>
                  </a:lnTo>
                  <a:lnTo>
                    <a:pt x="1002245" y="30480"/>
                  </a:lnTo>
                  <a:lnTo>
                    <a:pt x="1005840" y="27940"/>
                  </a:lnTo>
                  <a:lnTo>
                    <a:pt x="1008176" y="27940"/>
                  </a:lnTo>
                  <a:lnTo>
                    <a:pt x="1004112" y="33020"/>
                  </a:lnTo>
                  <a:lnTo>
                    <a:pt x="1016977" y="27940"/>
                  </a:lnTo>
                  <a:lnTo>
                    <a:pt x="1016063" y="34290"/>
                  </a:lnTo>
                  <a:lnTo>
                    <a:pt x="1019048" y="29210"/>
                  </a:lnTo>
                  <a:lnTo>
                    <a:pt x="1027442" y="31750"/>
                  </a:lnTo>
                  <a:lnTo>
                    <a:pt x="1031113" y="29210"/>
                  </a:lnTo>
                  <a:lnTo>
                    <a:pt x="1032954" y="27940"/>
                  </a:lnTo>
                  <a:lnTo>
                    <a:pt x="1032065" y="29210"/>
                  </a:lnTo>
                  <a:lnTo>
                    <a:pt x="1034745" y="29210"/>
                  </a:lnTo>
                  <a:lnTo>
                    <a:pt x="1035710" y="30480"/>
                  </a:lnTo>
                  <a:lnTo>
                    <a:pt x="1037780" y="31750"/>
                  </a:lnTo>
                  <a:lnTo>
                    <a:pt x="1038047" y="27940"/>
                  </a:lnTo>
                  <a:lnTo>
                    <a:pt x="1042936" y="26670"/>
                  </a:lnTo>
                  <a:lnTo>
                    <a:pt x="1045502" y="24130"/>
                  </a:lnTo>
                  <a:lnTo>
                    <a:pt x="1049515" y="27940"/>
                  </a:lnTo>
                  <a:lnTo>
                    <a:pt x="1043305" y="29210"/>
                  </a:lnTo>
                  <a:lnTo>
                    <a:pt x="1044651" y="33020"/>
                  </a:lnTo>
                  <a:lnTo>
                    <a:pt x="1044346" y="29210"/>
                  </a:lnTo>
                  <a:lnTo>
                    <a:pt x="1051280" y="29210"/>
                  </a:lnTo>
                  <a:lnTo>
                    <a:pt x="1049870" y="26670"/>
                  </a:lnTo>
                  <a:lnTo>
                    <a:pt x="1052918" y="29210"/>
                  </a:lnTo>
                  <a:lnTo>
                    <a:pt x="1052449" y="27940"/>
                  </a:lnTo>
                  <a:lnTo>
                    <a:pt x="1054100" y="30480"/>
                  </a:lnTo>
                  <a:lnTo>
                    <a:pt x="1054277" y="27940"/>
                  </a:lnTo>
                  <a:lnTo>
                    <a:pt x="1054366" y="26670"/>
                  </a:lnTo>
                  <a:lnTo>
                    <a:pt x="1054455" y="25400"/>
                  </a:lnTo>
                  <a:lnTo>
                    <a:pt x="1056817" y="30480"/>
                  </a:lnTo>
                  <a:lnTo>
                    <a:pt x="1059180" y="26670"/>
                  </a:lnTo>
                  <a:lnTo>
                    <a:pt x="1063548" y="29210"/>
                  </a:lnTo>
                  <a:lnTo>
                    <a:pt x="1060437" y="31750"/>
                  </a:lnTo>
                  <a:lnTo>
                    <a:pt x="1065085" y="29210"/>
                  </a:lnTo>
                  <a:lnTo>
                    <a:pt x="1066406" y="30670"/>
                  </a:lnTo>
                  <a:lnTo>
                    <a:pt x="1065390" y="29210"/>
                  </a:lnTo>
                  <a:lnTo>
                    <a:pt x="1066342" y="26670"/>
                  </a:lnTo>
                  <a:lnTo>
                    <a:pt x="1072045" y="25400"/>
                  </a:lnTo>
                  <a:lnTo>
                    <a:pt x="1069073" y="29210"/>
                  </a:lnTo>
                  <a:lnTo>
                    <a:pt x="1071079" y="31750"/>
                  </a:lnTo>
                  <a:lnTo>
                    <a:pt x="1074623" y="30480"/>
                  </a:lnTo>
                  <a:lnTo>
                    <a:pt x="1077264" y="26670"/>
                  </a:lnTo>
                  <a:lnTo>
                    <a:pt x="1079931" y="26670"/>
                  </a:lnTo>
                  <a:lnTo>
                    <a:pt x="1080147" y="27940"/>
                  </a:lnTo>
                  <a:lnTo>
                    <a:pt x="1080668" y="27940"/>
                  </a:lnTo>
                  <a:lnTo>
                    <a:pt x="1080084" y="29210"/>
                  </a:lnTo>
                  <a:lnTo>
                    <a:pt x="1082560" y="26670"/>
                  </a:lnTo>
                  <a:lnTo>
                    <a:pt x="1083792" y="25400"/>
                  </a:lnTo>
                  <a:lnTo>
                    <a:pt x="1091285" y="27940"/>
                  </a:lnTo>
                  <a:lnTo>
                    <a:pt x="1094168" y="25400"/>
                  </a:lnTo>
                  <a:lnTo>
                    <a:pt x="1095616" y="24130"/>
                  </a:lnTo>
                  <a:lnTo>
                    <a:pt x="1095832" y="24130"/>
                  </a:lnTo>
                  <a:lnTo>
                    <a:pt x="1095438" y="22847"/>
                  </a:lnTo>
                  <a:lnTo>
                    <a:pt x="1095413" y="20320"/>
                  </a:lnTo>
                  <a:lnTo>
                    <a:pt x="1097559" y="20320"/>
                  </a:lnTo>
                  <a:lnTo>
                    <a:pt x="1099350" y="17780"/>
                  </a:lnTo>
                  <a:lnTo>
                    <a:pt x="1100226" y="20320"/>
                  </a:lnTo>
                  <a:lnTo>
                    <a:pt x="1098804" y="20320"/>
                  </a:lnTo>
                  <a:lnTo>
                    <a:pt x="1098207" y="21590"/>
                  </a:lnTo>
                  <a:lnTo>
                    <a:pt x="1100442" y="20320"/>
                  </a:lnTo>
                  <a:lnTo>
                    <a:pt x="1101839" y="22847"/>
                  </a:lnTo>
                  <a:lnTo>
                    <a:pt x="1106881" y="20320"/>
                  </a:lnTo>
                  <a:lnTo>
                    <a:pt x="1110272" y="21590"/>
                  </a:lnTo>
                  <a:lnTo>
                    <a:pt x="1111046" y="24130"/>
                  </a:lnTo>
                  <a:lnTo>
                    <a:pt x="1102423" y="22860"/>
                  </a:lnTo>
                  <a:lnTo>
                    <a:pt x="1106970" y="25400"/>
                  </a:lnTo>
                  <a:lnTo>
                    <a:pt x="1101737" y="24130"/>
                  </a:lnTo>
                  <a:lnTo>
                    <a:pt x="1105827" y="30480"/>
                  </a:lnTo>
                  <a:lnTo>
                    <a:pt x="1109205" y="30480"/>
                  </a:lnTo>
                  <a:lnTo>
                    <a:pt x="1109967" y="27940"/>
                  </a:lnTo>
                  <a:lnTo>
                    <a:pt x="1116812" y="29210"/>
                  </a:lnTo>
                  <a:lnTo>
                    <a:pt x="1117574" y="27940"/>
                  </a:lnTo>
                  <a:lnTo>
                    <a:pt x="1118323" y="26670"/>
                  </a:lnTo>
                  <a:lnTo>
                    <a:pt x="1116266" y="25400"/>
                  </a:lnTo>
                  <a:lnTo>
                    <a:pt x="1117765" y="24130"/>
                  </a:lnTo>
                  <a:lnTo>
                    <a:pt x="1123175" y="24130"/>
                  </a:lnTo>
                  <a:lnTo>
                    <a:pt x="1126159" y="26670"/>
                  </a:lnTo>
                  <a:lnTo>
                    <a:pt x="1128661" y="29210"/>
                  </a:lnTo>
                  <a:lnTo>
                    <a:pt x="1132611" y="27940"/>
                  </a:lnTo>
                  <a:lnTo>
                    <a:pt x="1134427" y="25400"/>
                  </a:lnTo>
                  <a:lnTo>
                    <a:pt x="1135113" y="21590"/>
                  </a:lnTo>
                  <a:lnTo>
                    <a:pt x="1140167" y="22847"/>
                  </a:lnTo>
                  <a:lnTo>
                    <a:pt x="1140104" y="23190"/>
                  </a:lnTo>
                  <a:lnTo>
                    <a:pt x="1138516" y="27940"/>
                  </a:lnTo>
                  <a:lnTo>
                    <a:pt x="1145146" y="27940"/>
                  </a:lnTo>
                  <a:lnTo>
                    <a:pt x="1142263" y="21590"/>
                  </a:lnTo>
                  <a:lnTo>
                    <a:pt x="1149223" y="24130"/>
                  </a:lnTo>
                  <a:lnTo>
                    <a:pt x="1151661" y="24130"/>
                  </a:lnTo>
                  <a:lnTo>
                    <a:pt x="1152385" y="27940"/>
                  </a:lnTo>
                  <a:lnTo>
                    <a:pt x="1159446" y="26670"/>
                  </a:lnTo>
                  <a:lnTo>
                    <a:pt x="1167218" y="24130"/>
                  </a:lnTo>
                  <a:lnTo>
                    <a:pt x="1174597" y="24130"/>
                  </a:lnTo>
                  <a:lnTo>
                    <a:pt x="1173264" y="25400"/>
                  </a:lnTo>
                  <a:lnTo>
                    <a:pt x="1175080" y="26670"/>
                  </a:lnTo>
                  <a:lnTo>
                    <a:pt x="1190472" y="26670"/>
                  </a:lnTo>
                  <a:lnTo>
                    <a:pt x="1205560" y="29210"/>
                  </a:lnTo>
                  <a:lnTo>
                    <a:pt x="1209243" y="26670"/>
                  </a:lnTo>
                  <a:lnTo>
                    <a:pt x="1210081" y="26670"/>
                  </a:lnTo>
                  <a:lnTo>
                    <a:pt x="1211897" y="25400"/>
                  </a:lnTo>
                  <a:lnTo>
                    <a:pt x="1213993" y="25400"/>
                  </a:lnTo>
                  <a:lnTo>
                    <a:pt x="1214564" y="27647"/>
                  </a:lnTo>
                  <a:lnTo>
                    <a:pt x="1219085" y="26670"/>
                  </a:lnTo>
                  <a:lnTo>
                    <a:pt x="1225969" y="25400"/>
                  </a:lnTo>
                  <a:lnTo>
                    <a:pt x="1232890" y="25400"/>
                  </a:lnTo>
                  <a:lnTo>
                    <a:pt x="1238808" y="26670"/>
                  </a:lnTo>
                  <a:lnTo>
                    <a:pt x="1237437" y="27940"/>
                  </a:lnTo>
                  <a:lnTo>
                    <a:pt x="1242745" y="29210"/>
                  </a:lnTo>
                  <a:lnTo>
                    <a:pt x="1243228" y="25400"/>
                  </a:lnTo>
                  <a:lnTo>
                    <a:pt x="1243545" y="22860"/>
                  </a:lnTo>
                  <a:lnTo>
                    <a:pt x="1213015" y="22860"/>
                  </a:lnTo>
                  <a:lnTo>
                    <a:pt x="1243545" y="22847"/>
                  </a:lnTo>
                  <a:lnTo>
                    <a:pt x="1243698" y="21590"/>
                  </a:lnTo>
                  <a:lnTo>
                    <a:pt x="1248575" y="24130"/>
                  </a:lnTo>
                  <a:lnTo>
                    <a:pt x="1247597" y="25400"/>
                  </a:lnTo>
                  <a:lnTo>
                    <a:pt x="1256449" y="25400"/>
                  </a:lnTo>
                  <a:lnTo>
                    <a:pt x="1265301" y="26670"/>
                  </a:lnTo>
                  <a:lnTo>
                    <a:pt x="1273581" y="26670"/>
                  </a:lnTo>
                  <a:lnTo>
                    <a:pt x="1280769" y="29210"/>
                  </a:lnTo>
                  <a:lnTo>
                    <a:pt x="1282712" y="25400"/>
                  </a:lnTo>
                  <a:lnTo>
                    <a:pt x="1292123" y="33020"/>
                  </a:lnTo>
                  <a:lnTo>
                    <a:pt x="1293253" y="26670"/>
                  </a:lnTo>
                  <a:lnTo>
                    <a:pt x="1299679" y="29210"/>
                  </a:lnTo>
                  <a:lnTo>
                    <a:pt x="1297711" y="30480"/>
                  </a:lnTo>
                  <a:lnTo>
                    <a:pt x="1306868" y="33020"/>
                  </a:lnTo>
                  <a:lnTo>
                    <a:pt x="1309344" y="34290"/>
                  </a:lnTo>
                  <a:lnTo>
                    <a:pt x="1310868" y="29210"/>
                  </a:lnTo>
                  <a:lnTo>
                    <a:pt x="1313980" y="29210"/>
                  </a:lnTo>
                  <a:lnTo>
                    <a:pt x="1313815" y="33020"/>
                  </a:lnTo>
                  <a:lnTo>
                    <a:pt x="1318247" y="29210"/>
                  </a:lnTo>
                  <a:lnTo>
                    <a:pt x="1320165" y="33020"/>
                  </a:lnTo>
                  <a:lnTo>
                    <a:pt x="1321968" y="33020"/>
                  </a:lnTo>
                  <a:lnTo>
                    <a:pt x="1320838" y="31800"/>
                  </a:lnTo>
                  <a:lnTo>
                    <a:pt x="1320927" y="31000"/>
                  </a:lnTo>
                  <a:lnTo>
                    <a:pt x="1321028" y="30480"/>
                  </a:lnTo>
                  <a:lnTo>
                    <a:pt x="1325664" y="29210"/>
                  </a:lnTo>
                  <a:lnTo>
                    <a:pt x="1331823" y="34290"/>
                  </a:lnTo>
                  <a:lnTo>
                    <a:pt x="1331785" y="35560"/>
                  </a:lnTo>
                  <a:lnTo>
                    <a:pt x="1342669" y="33020"/>
                  </a:lnTo>
                  <a:lnTo>
                    <a:pt x="1342351" y="34124"/>
                  </a:lnTo>
                  <a:lnTo>
                    <a:pt x="1344980" y="33020"/>
                  </a:lnTo>
                  <a:lnTo>
                    <a:pt x="1339710" y="39370"/>
                  </a:lnTo>
                  <a:lnTo>
                    <a:pt x="1345184" y="36830"/>
                  </a:lnTo>
                  <a:lnTo>
                    <a:pt x="1344561" y="35560"/>
                  </a:lnTo>
                  <a:lnTo>
                    <a:pt x="1345755" y="34290"/>
                  </a:lnTo>
                  <a:lnTo>
                    <a:pt x="1345933" y="34290"/>
                  </a:lnTo>
                  <a:lnTo>
                    <a:pt x="1348333" y="36830"/>
                  </a:lnTo>
                  <a:lnTo>
                    <a:pt x="1358646" y="36830"/>
                  </a:lnTo>
                  <a:lnTo>
                    <a:pt x="1357579" y="39370"/>
                  </a:lnTo>
                  <a:lnTo>
                    <a:pt x="1369923" y="39370"/>
                  </a:lnTo>
                  <a:lnTo>
                    <a:pt x="1376438" y="40640"/>
                  </a:lnTo>
                  <a:lnTo>
                    <a:pt x="1383055" y="40640"/>
                  </a:lnTo>
                  <a:lnTo>
                    <a:pt x="1380020" y="39370"/>
                  </a:lnTo>
                  <a:lnTo>
                    <a:pt x="1381201" y="35560"/>
                  </a:lnTo>
                  <a:lnTo>
                    <a:pt x="1383855" y="35560"/>
                  </a:lnTo>
                  <a:lnTo>
                    <a:pt x="1383944" y="36144"/>
                  </a:lnTo>
                  <a:lnTo>
                    <a:pt x="1385671" y="35560"/>
                  </a:lnTo>
                  <a:lnTo>
                    <a:pt x="1388922" y="35560"/>
                  </a:lnTo>
                  <a:lnTo>
                    <a:pt x="1387411" y="39370"/>
                  </a:lnTo>
                  <a:lnTo>
                    <a:pt x="1385379" y="40640"/>
                  </a:lnTo>
                  <a:lnTo>
                    <a:pt x="1389519" y="39370"/>
                  </a:lnTo>
                  <a:lnTo>
                    <a:pt x="1389621" y="40640"/>
                  </a:lnTo>
                  <a:lnTo>
                    <a:pt x="1388605" y="40640"/>
                  </a:lnTo>
                  <a:lnTo>
                    <a:pt x="1388198" y="41910"/>
                  </a:lnTo>
                  <a:lnTo>
                    <a:pt x="1390129" y="40640"/>
                  </a:lnTo>
                  <a:lnTo>
                    <a:pt x="1394625" y="46990"/>
                  </a:lnTo>
                  <a:lnTo>
                    <a:pt x="1397469" y="43180"/>
                  </a:lnTo>
                  <a:lnTo>
                    <a:pt x="1397546" y="44450"/>
                  </a:lnTo>
                  <a:lnTo>
                    <a:pt x="1406309" y="45720"/>
                  </a:lnTo>
                  <a:lnTo>
                    <a:pt x="1410449" y="44450"/>
                  </a:lnTo>
                  <a:lnTo>
                    <a:pt x="1417612" y="45720"/>
                  </a:lnTo>
                  <a:lnTo>
                    <a:pt x="1417904" y="44450"/>
                  </a:lnTo>
                  <a:lnTo>
                    <a:pt x="1418196" y="43180"/>
                  </a:lnTo>
                  <a:lnTo>
                    <a:pt x="1420901" y="44450"/>
                  </a:lnTo>
                  <a:lnTo>
                    <a:pt x="1422158" y="43180"/>
                  </a:lnTo>
                  <a:lnTo>
                    <a:pt x="1423403" y="41910"/>
                  </a:lnTo>
                  <a:lnTo>
                    <a:pt x="1428508" y="43180"/>
                  </a:lnTo>
                  <a:lnTo>
                    <a:pt x="1433931" y="46990"/>
                  </a:lnTo>
                  <a:lnTo>
                    <a:pt x="1440256" y="48260"/>
                  </a:lnTo>
                  <a:lnTo>
                    <a:pt x="1444599" y="47078"/>
                  </a:lnTo>
                  <a:lnTo>
                    <a:pt x="1450467" y="48260"/>
                  </a:lnTo>
                  <a:lnTo>
                    <a:pt x="1446872" y="49530"/>
                  </a:lnTo>
                  <a:lnTo>
                    <a:pt x="1454480" y="50800"/>
                  </a:lnTo>
                  <a:lnTo>
                    <a:pt x="1456639" y="50800"/>
                  </a:lnTo>
                  <a:lnTo>
                    <a:pt x="1466557" y="49530"/>
                  </a:lnTo>
                  <a:lnTo>
                    <a:pt x="1465732" y="48260"/>
                  </a:lnTo>
                  <a:lnTo>
                    <a:pt x="1464665" y="48260"/>
                  </a:lnTo>
                  <a:lnTo>
                    <a:pt x="1465440" y="46990"/>
                  </a:lnTo>
                  <a:lnTo>
                    <a:pt x="1467269" y="46990"/>
                  </a:lnTo>
                  <a:lnTo>
                    <a:pt x="1469161" y="49530"/>
                  </a:lnTo>
                  <a:lnTo>
                    <a:pt x="1468653" y="50800"/>
                  </a:lnTo>
                  <a:lnTo>
                    <a:pt x="1468158" y="50800"/>
                  </a:lnTo>
                  <a:lnTo>
                    <a:pt x="1476756" y="52070"/>
                  </a:lnTo>
                  <a:lnTo>
                    <a:pt x="1485150" y="55880"/>
                  </a:lnTo>
                  <a:lnTo>
                    <a:pt x="1493202" y="59690"/>
                  </a:lnTo>
                  <a:lnTo>
                    <a:pt x="1509598" y="59690"/>
                  </a:lnTo>
                  <a:lnTo>
                    <a:pt x="1513509" y="60960"/>
                  </a:lnTo>
                  <a:lnTo>
                    <a:pt x="1506715" y="60960"/>
                  </a:lnTo>
                  <a:lnTo>
                    <a:pt x="1509293" y="63500"/>
                  </a:lnTo>
                  <a:lnTo>
                    <a:pt x="1519770" y="60960"/>
                  </a:lnTo>
                  <a:lnTo>
                    <a:pt x="1523961" y="67310"/>
                  </a:lnTo>
                  <a:lnTo>
                    <a:pt x="1532458" y="66040"/>
                  </a:lnTo>
                  <a:lnTo>
                    <a:pt x="1537538" y="71120"/>
                  </a:lnTo>
                  <a:lnTo>
                    <a:pt x="1545361" y="73660"/>
                  </a:lnTo>
                  <a:lnTo>
                    <a:pt x="1553679" y="74930"/>
                  </a:lnTo>
                  <a:lnTo>
                    <a:pt x="1560245" y="78740"/>
                  </a:lnTo>
                  <a:lnTo>
                    <a:pt x="1560322" y="77470"/>
                  </a:lnTo>
                  <a:lnTo>
                    <a:pt x="1562912" y="76200"/>
                  </a:lnTo>
                  <a:lnTo>
                    <a:pt x="1562709" y="77470"/>
                  </a:lnTo>
                  <a:lnTo>
                    <a:pt x="1563725" y="77470"/>
                  </a:lnTo>
                  <a:lnTo>
                    <a:pt x="1577111" y="80010"/>
                  </a:lnTo>
                  <a:lnTo>
                    <a:pt x="1583613" y="83820"/>
                  </a:lnTo>
                  <a:lnTo>
                    <a:pt x="1590040" y="86360"/>
                  </a:lnTo>
                  <a:lnTo>
                    <a:pt x="1602778" y="92710"/>
                  </a:lnTo>
                  <a:lnTo>
                    <a:pt x="1609077" y="96520"/>
                  </a:lnTo>
                  <a:lnTo>
                    <a:pt x="1621383" y="101600"/>
                  </a:lnTo>
                  <a:lnTo>
                    <a:pt x="1622374" y="91440"/>
                  </a:lnTo>
                  <a:lnTo>
                    <a:pt x="1628724" y="99060"/>
                  </a:lnTo>
                  <a:lnTo>
                    <a:pt x="1625180" y="101600"/>
                  </a:lnTo>
                  <a:lnTo>
                    <a:pt x="1632305" y="101600"/>
                  </a:lnTo>
                  <a:lnTo>
                    <a:pt x="1645285" y="106680"/>
                  </a:lnTo>
                  <a:lnTo>
                    <a:pt x="1651596" y="110490"/>
                  </a:lnTo>
                  <a:lnTo>
                    <a:pt x="1657819" y="113030"/>
                  </a:lnTo>
                  <a:lnTo>
                    <a:pt x="1664677" y="114300"/>
                  </a:lnTo>
                  <a:lnTo>
                    <a:pt x="1663611" y="115570"/>
                  </a:lnTo>
                  <a:lnTo>
                    <a:pt x="1661972" y="115570"/>
                  </a:lnTo>
                  <a:lnTo>
                    <a:pt x="1663496" y="119380"/>
                  </a:lnTo>
                  <a:lnTo>
                    <a:pt x="1671447" y="119380"/>
                  </a:lnTo>
                  <a:lnTo>
                    <a:pt x="1672386" y="118110"/>
                  </a:lnTo>
                  <a:lnTo>
                    <a:pt x="1674190" y="119380"/>
                  </a:lnTo>
                  <a:lnTo>
                    <a:pt x="1672031" y="119380"/>
                  </a:lnTo>
                  <a:lnTo>
                    <a:pt x="1672755" y="121920"/>
                  </a:lnTo>
                  <a:lnTo>
                    <a:pt x="1674685" y="124460"/>
                  </a:lnTo>
                  <a:lnTo>
                    <a:pt x="1680667" y="121920"/>
                  </a:lnTo>
                  <a:lnTo>
                    <a:pt x="1680972" y="124460"/>
                  </a:lnTo>
                  <a:lnTo>
                    <a:pt x="1681505" y="124460"/>
                  </a:lnTo>
                  <a:lnTo>
                    <a:pt x="1686814" y="129540"/>
                  </a:lnTo>
                  <a:lnTo>
                    <a:pt x="1686534" y="125730"/>
                  </a:lnTo>
                  <a:lnTo>
                    <a:pt x="1690395" y="129540"/>
                  </a:lnTo>
                  <a:lnTo>
                    <a:pt x="1695704" y="128270"/>
                  </a:lnTo>
                  <a:lnTo>
                    <a:pt x="1698180" y="131686"/>
                  </a:lnTo>
                  <a:lnTo>
                    <a:pt x="1697901" y="131737"/>
                  </a:lnTo>
                  <a:lnTo>
                    <a:pt x="1697621" y="131978"/>
                  </a:lnTo>
                  <a:lnTo>
                    <a:pt x="1700022" y="134658"/>
                  </a:lnTo>
                  <a:lnTo>
                    <a:pt x="1699717" y="133324"/>
                  </a:lnTo>
                  <a:lnTo>
                    <a:pt x="1699158" y="132359"/>
                  </a:lnTo>
                  <a:lnTo>
                    <a:pt x="1698815" y="131978"/>
                  </a:lnTo>
                  <a:lnTo>
                    <a:pt x="1702333" y="130810"/>
                  </a:lnTo>
                  <a:lnTo>
                    <a:pt x="1705419" y="137160"/>
                  </a:lnTo>
                  <a:lnTo>
                    <a:pt x="1708327" y="133350"/>
                  </a:lnTo>
                  <a:lnTo>
                    <a:pt x="1705737" y="138430"/>
                  </a:lnTo>
                  <a:lnTo>
                    <a:pt x="1714398" y="140970"/>
                  </a:lnTo>
                  <a:lnTo>
                    <a:pt x="1718208" y="140970"/>
                  </a:lnTo>
                  <a:lnTo>
                    <a:pt x="1716595" y="142240"/>
                  </a:lnTo>
                  <a:lnTo>
                    <a:pt x="1719872" y="143510"/>
                  </a:lnTo>
                  <a:lnTo>
                    <a:pt x="1717827" y="144780"/>
                  </a:lnTo>
                  <a:lnTo>
                    <a:pt x="1720989" y="146050"/>
                  </a:lnTo>
                  <a:lnTo>
                    <a:pt x="1724291" y="147320"/>
                  </a:lnTo>
                  <a:lnTo>
                    <a:pt x="1724952" y="144780"/>
                  </a:lnTo>
                  <a:lnTo>
                    <a:pt x="1728368" y="148590"/>
                  </a:lnTo>
                  <a:lnTo>
                    <a:pt x="1732978" y="151130"/>
                  </a:lnTo>
                  <a:lnTo>
                    <a:pt x="1736953" y="152400"/>
                  </a:lnTo>
                  <a:lnTo>
                    <a:pt x="1738464" y="156210"/>
                  </a:lnTo>
                  <a:lnTo>
                    <a:pt x="1746250" y="158750"/>
                  </a:lnTo>
                  <a:lnTo>
                    <a:pt x="1753552" y="161290"/>
                  </a:lnTo>
                  <a:lnTo>
                    <a:pt x="1757387" y="163398"/>
                  </a:lnTo>
                  <a:lnTo>
                    <a:pt x="1755559" y="166370"/>
                  </a:lnTo>
                  <a:lnTo>
                    <a:pt x="1762925" y="169583"/>
                  </a:lnTo>
                  <a:lnTo>
                    <a:pt x="1759229" y="164401"/>
                  </a:lnTo>
                  <a:lnTo>
                    <a:pt x="1760486" y="165100"/>
                  </a:lnTo>
                  <a:lnTo>
                    <a:pt x="1767166" y="167640"/>
                  </a:lnTo>
                  <a:lnTo>
                    <a:pt x="1765223" y="170180"/>
                  </a:lnTo>
                  <a:lnTo>
                    <a:pt x="1771002" y="170180"/>
                  </a:lnTo>
                  <a:lnTo>
                    <a:pt x="1778038" y="176530"/>
                  </a:lnTo>
                  <a:lnTo>
                    <a:pt x="1779651" y="177800"/>
                  </a:lnTo>
                  <a:lnTo>
                    <a:pt x="1775752" y="176530"/>
                  </a:lnTo>
                  <a:lnTo>
                    <a:pt x="1774634" y="176530"/>
                  </a:lnTo>
                  <a:lnTo>
                    <a:pt x="1780755" y="180340"/>
                  </a:lnTo>
                  <a:lnTo>
                    <a:pt x="1791335" y="187960"/>
                  </a:lnTo>
                  <a:lnTo>
                    <a:pt x="1796999" y="190474"/>
                  </a:lnTo>
                  <a:lnTo>
                    <a:pt x="1796757" y="186690"/>
                  </a:lnTo>
                  <a:lnTo>
                    <a:pt x="1806079" y="189230"/>
                  </a:lnTo>
                  <a:lnTo>
                    <a:pt x="1807324" y="189230"/>
                  </a:lnTo>
                  <a:lnTo>
                    <a:pt x="1805559" y="190500"/>
                  </a:lnTo>
                  <a:lnTo>
                    <a:pt x="1806867" y="193040"/>
                  </a:lnTo>
                  <a:lnTo>
                    <a:pt x="1807743" y="195580"/>
                  </a:lnTo>
                  <a:lnTo>
                    <a:pt x="1804682" y="198120"/>
                  </a:lnTo>
                  <a:lnTo>
                    <a:pt x="1807476" y="198120"/>
                  </a:lnTo>
                  <a:lnTo>
                    <a:pt x="1808162" y="196850"/>
                  </a:lnTo>
                  <a:lnTo>
                    <a:pt x="1809178" y="198120"/>
                  </a:lnTo>
                  <a:lnTo>
                    <a:pt x="1809064" y="199390"/>
                  </a:lnTo>
                  <a:lnTo>
                    <a:pt x="1806778" y="199390"/>
                  </a:lnTo>
                  <a:lnTo>
                    <a:pt x="1812112" y="201930"/>
                  </a:lnTo>
                  <a:lnTo>
                    <a:pt x="1811959" y="199390"/>
                  </a:lnTo>
                  <a:lnTo>
                    <a:pt x="1816036" y="203200"/>
                  </a:lnTo>
                  <a:lnTo>
                    <a:pt x="1816430" y="203200"/>
                  </a:lnTo>
                  <a:lnTo>
                    <a:pt x="1819770" y="204470"/>
                  </a:lnTo>
                  <a:lnTo>
                    <a:pt x="1822627" y="207010"/>
                  </a:lnTo>
                  <a:lnTo>
                    <a:pt x="1822030" y="208280"/>
                  </a:lnTo>
                  <a:lnTo>
                    <a:pt x="1820913" y="208280"/>
                  </a:lnTo>
                  <a:lnTo>
                    <a:pt x="1826945" y="212090"/>
                  </a:lnTo>
                  <a:lnTo>
                    <a:pt x="1834362" y="212090"/>
                  </a:lnTo>
                  <a:lnTo>
                    <a:pt x="1839556" y="219710"/>
                  </a:lnTo>
                  <a:lnTo>
                    <a:pt x="1834705" y="220980"/>
                  </a:lnTo>
                  <a:lnTo>
                    <a:pt x="1840788" y="222250"/>
                  </a:lnTo>
                  <a:lnTo>
                    <a:pt x="1838540" y="224790"/>
                  </a:lnTo>
                  <a:lnTo>
                    <a:pt x="1842757" y="227330"/>
                  </a:lnTo>
                  <a:lnTo>
                    <a:pt x="1842643" y="224790"/>
                  </a:lnTo>
                  <a:lnTo>
                    <a:pt x="1845652" y="227330"/>
                  </a:lnTo>
                  <a:lnTo>
                    <a:pt x="1849970" y="227330"/>
                  </a:lnTo>
                  <a:lnTo>
                    <a:pt x="1851621" y="231140"/>
                  </a:lnTo>
                  <a:lnTo>
                    <a:pt x="1848408" y="229870"/>
                  </a:lnTo>
                  <a:lnTo>
                    <a:pt x="1854288" y="234950"/>
                  </a:lnTo>
                  <a:lnTo>
                    <a:pt x="1852244" y="231140"/>
                  </a:lnTo>
                  <a:lnTo>
                    <a:pt x="1856524" y="232410"/>
                  </a:lnTo>
                  <a:lnTo>
                    <a:pt x="1855279" y="227330"/>
                  </a:lnTo>
                  <a:lnTo>
                    <a:pt x="1858391" y="231140"/>
                  </a:lnTo>
                  <a:lnTo>
                    <a:pt x="1857336" y="231140"/>
                  </a:lnTo>
                  <a:lnTo>
                    <a:pt x="1861261" y="233680"/>
                  </a:lnTo>
                  <a:lnTo>
                    <a:pt x="1861185" y="237490"/>
                  </a:lnTo>
                  <a:lnTo>
                    <a:pt x="1865845" y="237490"/>
                  </a:lnTo>
                  <a:lnTo>
                    <a:pt x="1867293" y="241300"/>
                  </a:lnTo>
                  <a:lnTo>
                    <a:pt x="1866976" y="242570"/>
                  </a:lnTo>
                  <a:lnTo>
                    <a:pt x="1863852" y="243840"/>
                  </a:lnTo>
                  <a:lnTo>
                    <a:pt x="1867306" y="243840"/>
                  </a:lnTo>
                  <a:lnTo>
                    <a:pt x="1870989" y="250190"/>
                  </a:lnTo>
                  <a:lnTo>
                    <a:pt x="1873440" y="249453"/>
                  </a:lnTo>
                  <a:lnTo>
                    <a:pt x="1872589" y="250190"/>
                  </a:lnTo>
                  <a:lnTo>
                    <a:pt x="1872475" y="251460"/>
                  </a:lnTo>
                  <a:lnTo>
                    <a:pt x="1875510" y="250190"/>
                  </a:lnTo>
                  <a:lnTo>
                    <a:pt x="1876171" y="252730"/>
                  </a:lnTo>
                  <a:lnTo>
                    <a:pt x="1874685" y="254000"/>
                  </a:lnTo>
                  <a:lnTo>
                    <a:pt x="1878101" y="257810"/>
                  </a:lnTo>
                  <a:lnTo>
                    <a:pt x="1877187" y="250190"/>
                  </a:lnTo>
                  <a:lnTo>
                    <a:pt x="1877034" y="248920"/>
                  </a:lnTo>
                  <a:lnTo>
                    <a:pt x="1879981" y="255270"/>
                  </a:lnTo>
                  <a:lnTo>
                    <a:pt x="1878330" y="255270"/>
                  </a:lnTo>
                  <a:lnTo>
                    <a:pt x="1882013" y="260350"/>
                  </a:lnTo>
                  <a:lnTo>
                    <a:pt x="1888248" y="262890"/>
                  </a:lnTo>
                  <a:lnTo>
                    <a:pt x="1891423" y="269240"/>
                  </a:lnTo>
                  <a:lnTo>
                    <a:pt x="1890128" y="272173"/>
                  </a:lnTo>
                  <a:lnTo>
                    <a:pt x="1891334" y="273050"/>
                  </a:lnTo>
                  <a:lnTo>
                    <a:pt x="1896999" y="276860"/>
                  </a:lnTo>
                  <a:lnTo>
                    <a:pt x="1902294" y="281940"/>
                  </a:lnTo>
                  <a:lnTo>
                    <a:pt x="1906460" y="287020"/>
                  </a:lnTo>
                  <a:lnTo>
                    <a:pt x="1905800" y="284480"/>
                  </a:lnTo>
                  <a:lnTo>
                    <a:pt x="1910791" y="281940"/>
                  </a:lnTo>
                  <a:lnTo>
                    <a:pt x="1907667" y="292100"/>
                  </a:lnTo>
                  <a:lnTo>
                    <a:pt x="1910676" y="292900"/>
                  </a:lnTo>
                  <a:lnTo>
                    <a:pt x="1909965" y="293700"/>
                  </a:lnTo>
                  <a:lnTo>
                    <a:pt x="1912734" y="298450"/>
                  </a:lnTo>
                  <a:lnTo>
                    <a:pt x="1918284" y="302260"/>
                  </a:lnTo>
                  <a:lnTo>
                    <a:pt x="1925231" y="307340"/>
                  </a:lnTo>
                  <a:lnTo>
                    <a:pt x="1923402" y="307340"/>
                  </a:lnTo>
                  <a:lnTo>
                    <a:pt x="1924494" y="311150"/>
                  </a:lnTo>
                  <a:lnTo>
                    <a:pt x="1928012" y="316230"/>
                  </a:lnTo>
                  <a:lnTo>
                    <a:pt x="1929638" y="318770"/>
                  </a:lnTo>
                  <a:lnTo>
                    <a:pt x="1931416" y="318770"/>
                  </a:lnTo>
                  <a:lnTo>
                    <a:pt x="1932444" y="321310"/>
                  </a:lnTo>
                  <a:lnTo>
                    <a:pt x="1933384" y="318770"/>
                  </a:lnTo>
                  <a:lnTo>
                    <a:pt x="1935835" y="327660"/>
                  </a:lnTo>
                  <a:lnTo>
                    <a:pt x="1941461" y="332740"/>
                  </a:lnTo>
                  <a:lnTo>
                    <a:pt x="1947024" y="339090"/>
                  </a:lnTo>
                  <a:lnTo>
                    <a:pt x="1949259" y="346710"/>
                  </a:lnTo>
                  <a:lnTo>
                    <a:pt x="1948624" y="345440"/>
                  </a:lnTo>
                  <a:lnTo>
                    <a:pt x="1946744" y="344170"/>
                  </a:lnTo>
                  <a:lnTo>
                    <a:pt x="1947227" y="345440"/>
                  </a:lnTo>
                  <a:lnTo>
                    <a:pt x="1952739" y="351790"/>
                  </a:lnTo>
                  <a:lnTo>
                    <a:pt x="1954453" y="350520"/>
                  </a:lnTo>
                  <a:lnTo>
                    <a:pt x="1953412" y="350520"/>
                  </a:lnTo>
                  <a:lnTo>
                    <a:pt x="1954085" y="347980"/>
                  </a:lnTo>
                  <a:lnTo>
                    <a:pt x="1955850" y="347980"/>
                  </a:lnTo>
                  <a:lnTo>
                    <a:pt x="1958060" y="349250"/>
                  </a:lnTo>
                  <a:lnTo>
                    <a:pt x="1959165" y="350520"/>
                  </a:lnTo>
                  <a:lnTo>
                    <a:pt x="1955800" y="349250"/>
                  </a:lnTo>
                  <a:lnTo>
                    <a:pt x="1955863" y="353060"/>
                  </a:lnTo>
                  <a:lnTo>
                    <a:pt x="1955571" y="355600"/>
                  </a:lnTo>
                  <a:lnTo>
                    <a:pt x="1956054" y="354330"/>
                  </a:lnTo>
                  <a:lnTo>
                    <a:pt x="1957628" y="354330"/>
                  </a:lnTo>
                  <a:lnTo>
                    <a:pt x="1956244" y="360680"/>
                  </a:lnTo>
                  <a:lnTo>
                    <a:pt x="1960499" y="354330"/>
                  </a:lnTo>
                  <a:lnTo>
                    <a:pt x="1962188" y="351790"/>
                  </a:lnTo>
                  <a:lnTo>
                    <a:pt x="1962886" y="359410"/>
                  </a:lnTo>
                  <a:lnTo>
                    <a:pt x="1961616" y="359410"/>
                  </a:lnTo>
                  <a:lnTo>
                    <a:pt x="1963369" y="360680"/>
                  </a:lnTo>
                  <a:lnTo>
                    <a:pt x="1965909" y="361950"/>
                  </a:lnTo>
                  <a:lnTo>
                    <a:pt x="1966887" y="364490"/>
                  </a:lnTo>
                  <a:lnTo>
                    <a:pt x="1964982" y="367030"/>
                  </a:lnTo>
                  <a:lnTo>
                    <a:pt x="1970646" y="367030"/>
                  </a:lnTo>
                  <a:lnTo>
                    <a:pt x="1969706" y="370840"/>
                  </a:lnTo>
                  <a:lnTo>
                    <a:pt x="1968398" y="370840"/>
                  </a:lnTo>
                  <a:lnTo>
                    <a:pt x="1967179" y="368300"/>
                  </a:lnTo>
                  <a:lnTo>
                    <a:pt x="1965769" y="368300"/>
                  </a:lnTo>
                  <a:lnTo>
                    <a:pt x="1964677" y="372110"/>
                  </a:lnTo>
                  <a:lnTo>
                    <a:pt x="1965642" y="372110"/>
                  </a:lnTo>
                  <a:lnTo>
                    <a:pt x="1966290" y="374650"/>
                  </a:lnTo>
                  <a:lnTo>
                    <a:pt x="1967560" y="381000"/>
                  </a:lnTo>
                  <a:lnTo>
                    <a:pt x="1967687" y="378460"/>
                  </a:lnTo>
                  <a:lnTo>
                    <a:pt x="1976069" y="379730"/>
                  </a:lnTo>
                  <a:lnTo>
                    <a:pt x="1972818" y="386080"/>
                  </a:lnTo>
                  <a:lnTo>
                    <a:pt x="1973275" y="386245"/>
                  </a:lnTo>
                  <a:lnTo>
                    <a:pt x="1976945" y="389890"/>
                  </a:lnTo>
                  <a:lnTo>
                    <a:pt x="1973910" y="389890"/>
                  </a:lnTo>
                  <a:lnTo>
                    <a:pt x="1973922" y="394970"/>
                  </a:lnTo>
                  <a:lnTo>
                    <a:pt x="1972830" y="394970"/>
                  </a:lnTo>
                  <a:lnTo>
                    <a:pt x="1976374" y="396240"/>
                  </a:lnTo>
                  <a:lnTo>
                    <a:pt x="1973072" y="398780"/>
                  </a:lnTo>
                  <a:lnTo>
                    <a:pt x="1978177" y="401320"/>
                  </a:lnTo>
                  <a:lnTo>
                    <a:pt x="1977351" y="401320"/>
                  </a:lnTo>
                  <a:lnTo>
                    <a:pt x="1978380" y="402590"/>
                  </a:lnTo>
                  <a:lnTo>
                    <a:pt x="1979333" y="402590"/>
                  </a:lnTo>
                  <a:lnTo>
                    <a:pt x="1982139" y="406400"/>
                  </a:lnTo>
                  <a:lnTo>
                    <a:pt x="1983105" y="411480"/>
                  </a:lnTo>
                  <a:lnTo>
                    <a:pt x="1984362" y="416560"/>
                  </a:lnTo>
                  <a:lnTo>
                    <a:pt x="1988058" y="421640"/>
                  </a:lnTo>
                  <a:lnTo>
                    <a:pt x="1992452" y="426720"/>
                  </a:lnTo>
                  <a:lnTo>
                    <a:pt x="1996135" y="426720"/>
                  </a:lnTo>
                  <a:lnTo>
                    <a:pt x="2000173" y="431800"/>
                  </a:lnTo>
                  <a:lnTo>
                    <a:pt x="1999462" y="435610"/>
                  </a:lnTo>
                  <a:lnTo>
                    <a:pt x="1996020" y="431800"/>
                  </a:lnTo>
                  <a:lnTo>
                    <a:pt x="1995919" y="435610"/>
                  </a:lnTo>
                  <a:lnTo>
                    <a:pt x="1997189" y="438150"/>
                  </a:lnTo>
                  <a:lnTo>
                    <a:pt x="1999488" y="440690"/>
                  </a:lnTo>
                  <a:lnTo>
                    <a:pt x="1998446" y="440690"/>
                  </a:lnTo>
                  <a:lnTo>
                    <a:pt x="1997964" y="441960"/>
                  </a:lnTo>
                  <a:lnTo>
                    <a:pt x="1997176" y="443230"/>
                  </a:lnTo>
                  <a:lnTo>
                    <a:pt x="1998205" y="444500"/>
                  </a:lnTo>
                  <a:lnTo>
                    <a:pt x="2000123" y="443687"/>
                  </a:lnTo>
                  <a:lnTo>
                    <a:pt x="1999780" y="441960"/>
                  </a:lnTo>
                  <a:lnTo>
                    <a:pt x="2004453" y="443230"/>
                  </a:lnTo>
                  <a:lnTo>
                    <a:pt x="2002815" y="441960"/>
                  </a:lnTo>
                  <a:lnTo>
                    <a:pt x="2001316" y="440690"/>
                  </a:lnTo>
                  <a:lnTo>
                    <a:pt x="1999551" y="439420"/>
                  </a:lnTo>
                  <a:lnTo>
                    <a:pt x="2000250" y="438150"/>
                  </a:lnTo>
                  <a:lnTo>
                    <a:pt x="2002256" y="436880"/>
                  </a:lnTo>
                  <a:lnTo>
                    <a:pt x="2003742" y="438150"/>
                  </a:lnTo>
                  <a:lnTo>
                    <a:pt x="2004504" y="434340"/>
                  </a:lnTo>
                  <a:close/>
                </a:path>
                <a:path w="2011680" h="2068195">
                  <a:moveTo>
                    <a:pt x="2005469" y="458749"/>
                  </a:moveTo>
                  <a:lnTo>
                    <a:pt x="2003425" y="459740"/>
                  </a:lnTo>
                  <a:lnTo>
                    <a:pt x="2005266" y="459740"/>
                  </a:lnTo>
                  <a:lnTo>
                    <a:pt x="2005469" y="458749"/>
                  </a:lnTo>
                  <a:close/>
                </a:path>
                <a:path w="2011680" h="2068195">
                  <a:moveTo>
                    <a:pt x="2006053" y="458470"/>
                  </a:moveTo>
                  <a:lnTo>
                    <a:pt x="2005533" y="458470"/>
                  </a:lnTo>
                  <a:lnTo>
                    <a:pt x="2005469" y="458749"/>
                  </a:lnTo>
                  <a:lnTo>
                    <a:pt x="2006053" y="458470"/>
                  </a:lnTo>
                  <a:close/>
                </a:path>
                <a:path w="2011680" h="2068195">
                  <a:moveTo>
                    <a:pt x="2009457" y="450850"/>
                  </a:moveTo>
                  <a:lnTo>
                    <a:pt x="2000796" y="447040"/>
                  </a:lnTo>
                  <a:lnTo>
                    <a:pt x="1997621" y="447040"/>
                  </a:lnTo>
                  <a:lnTo>
                    <a:pt x="1996160" y="445770"/>
                  </a:lnTo>
                  <a:lnTo>
                    <a:pt x="1997964" y="448310"/>
                  </a:lnTo>
                  <a:lnTo>
                    <a:pt x="2000681" y="450850"/>
                  </a:lnTo>
                  <a:lnTo>
                    <a:pt x="2002523" y="453390"/>
                  </a:lnTo>
                  <a:lnTo>
                    <a:pt x="2003171" y="453390"/>
                  </a:lnTo>
                  <a:lnTo>
                    <a:pt x="2004479" y="455930"/>
                  </a:lnTo>
                  <a:lnTo>
                    <a:pt x="2009457" y="450850"/>
                  </a:lnTo>
                  <a:close/>
                </a:path>
                <a:path w="2011680" h="2068195">
                  <a:moveTo>
                    <a:pt x="2010397" y="477215"/>
                  </a:moveTo>
                  <a:lnTo>
                    <a:pt x="2009444" y="475615"/>
                  </a:lnTo>
                  <a:lnTo>
                    <a:pt x="2005723" y="475310"/>
                  </a:lnTo>
                  <a:lnTo>
                    <a:pt x="2007450" y="477710"/>
                  </a:lnTo>
                  <a:lnTo>
                    <a:pt x="2008492" y="478116"/>
                  </a:lnTo>
                  <a:lnTo>
                    <a:pt x="2010397" y="477215"/>
                  </a:lnTo>
                  <a:close/>
                </a:path>
                <a:path w="2011680" h="2068195">
                  <a:moveTo>
                    <a:pt x="2011603" y="470204"/>
                  </a:moveTo>
                  <a:lnTo>
                    <a:pt x="2010803" y="467309"/>
                  </a:lnTo>
                  <a:lnTo>
                    <a:pt x="2007755" y="464985"/>
                  </a:lnTo>
                  <a:lnTo>
                    <a:pt x="2008289" y="464121"/>
                  </a:lnTo>
                  <a:lnTo>
                    <a:pt x="2009355" y="464477"/>
                  </a:lnTo>
                  <a:lnTo>
                    <a:pt x="2010016" y="464451"/>
                  </a:lnTo>
                  <a:lnTo>
                    <a:pt x="2007755" y="462902"/>
                  </a:lnTo>
                  <a:lnTo>
                    <a:pt x="2004212" y="461441"/>
                  </a:lnTo>
                  <a:lnTo>
                    <a:pt x="2001570" y="463677"/>
                  </a:lnTo>
                  <a:lnTo>
                    <a:pt x="2005380" y="464680"/>
                  </a:lnTo>
                  <a:lnTo>
                    <a:pt x="2004199" y="465556"/>
                  </a:lnTo>
                  <a:lnTo>
                    <a:pt x="2008682" y="466598"/>
                  </a:lnTo>
                  <a:lnTo>
                    <a:pt x="2009597" y="468198"/>
                  </a:lnTo>
                  <a:lnTo>
                    <a:pt x="2008555" y="469887"/>
                  </a:lnTo>
                  <a:lnTo>
                    <a:pt x="2007235" y="469950"/>
                  </a:lnTo>
                  <a:lnTo>
                    <a:pt x="2008289" y="470319"/>
                  </a:lnTo>
                  <a:lnTo>
                    <a:pt x="2007336" y="472808"/>
                  </a:lnTo>
                  <a:lnTo>
                    <a:pt x="2009724" y="473163"/>
                  </a:lnTo>
                  <a:lnTo>
                    <a:pt x="2011603" y="4702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044003" y="2120359"/>
              <a:ext cx="2823845" cy="7073265"/>
            </a:xfrm>
            <a:custGeom>
              <a:avLst/>
              <a:gdLst/>
              <a:ahLst/>
              <a:cxnLst/>
              <a:rect l="l" t="t" r="r" b="b"/>
              <a:pathLst>
                <a:path w="2823845" h="7073265">
                  <a:moveTo>
                    <a:pt x="13906" y="31750"/>
                  </a:moveTo>
                  <a:lnTo>
                    <a:pt x="9906" y="31750"/>
                  </a:lnTo>
                  <a:lnTo>
                    <a:pt x="12458" y="34290"/>
                  </a:lnTo>
                  <a:lnTo>
                    <a:pt x="13906" y="31750"/>
                  </a:lnTo>
                  <a:close/>
                </a:path>
                <a:path w="2823845" h="7073265">
                  <a:moveTo>
                    <a:pt x="14211" y="31750"/>
                  </a:moveTo>
                  <a:lnTo>
                    <a:pt x="14109" y="31597"/>
                  </a:lnTo>
                  <a:lnTo>
                    <a:pt x="13906" y="31750"/>
                  </a:lnTo>
                  <a:lnTo>
                    <a:pt x="14211" y="31750"/>
                  </a:lnTo>
                  <a:close/>
                </a:path>
                <a:path w="2823845" h="7073265">
                  <a:moveTo>
                    <a:pt x="23126" y="29629"/>
                  </a:moveTo>
                  <a:lnTo>
                    <a:pt x="22885" y="28765"/>
                  </a:lnTo>
                  <a:lnTo>
                    <a:pt x="21551" y="29210"/>
                  </a:lnTo>
                  <a:lnTo>
                    <a:pt x="23126" y="29629"/>
                  </a:lnTo>
                  <a:close/>
                </a:path>
                <a:path w="2823845" h="7073265">
                  <a:moveTo>
                    <a:pt x="26238" y="30480"/>
                  </a:moveTo>
                  <a:lnTo>
                    <a:pt x="23126" y="29629"/>
                  </a:lnTo>
                  <a:lnTo>
                    <a:pt x="23355" y="30480"/>
                  </a:lnTo>
                  <a:lnTo>
                    <a:pt x="20574" y="31750"/>
                  </a:lnTo>
                  <a:lnTo>
                    <a:pt x="23977" y="33020"/>
                  </a:lnTo>
                  <a:lnTo>
                    <a:pt x="26238" y="30480"/>
                  </a:lnTo>
                  <a:close/>
                </a:path>
                <a:path w="2823845" h="7073265">
                  <a:moveTo>
                    <a:pt x="30302" y="31000"/>
                  </a:moveTo>
                  <a:lnTo>
                    <a:pt x="28841" y="31750"/>
                  </a:lnTo>
                  <a:lnTo>
                    <a:pt x="29959" y="31750"/>
                  </a:lnTo>
                  <a:lnTo>
                    <a:pt x="30302" y="31000"/>
                  </a:lnTo>
                  <a:close/>
                </a:path>
                <a:path w="2823845" h="7073265">
                  <a:moveTo>
                    <a:pt x="111226" y="31750"/>
                  </a:moveTo>
                  <a:lnTo>
                    <a:pt x="110248" y="30670"/>
                  </a:lnTo>
                  <a:lnTo>
                    <a:pt x="111036" y="31800"/>
                  </a:lnTo>
                  <a:lnTo>
                    <a:pt x="111226" y="31750"/>
                  </a:lnTo>
                  <a:close/>
                </a:path>
                <a:path w="2823845" h="7073265">
                  <a:moveTo>
                    <a:pt x="111887" y="33020"/>
                  </a:moveTo>
                  <a:lnTo>
                    <a:pt x="111036" y="31800"/>
                  </a:lnTo>
                  <a:lnTo>
                    <a:pt x="107086" y="33020"/>
                  </a:lnTo>
                  <a:lnTo>
                    <a:pt x="111887" y="33020"/>
                  </a:lnTo>
                  <a:close/>
                </a:path>
                <a:path w="2823845" h="7073265">
                  <a:moveTo>
                    <a:pt x="139890" y="24841"/>
                  </a:moveTo>
                  <a:lnTo>
                    <a:pt x="139788" y="24130"/>
                  </a:lnTo>
                  <a:lnTo>
                    <a:pt x="139890" y="24841"/>
                  </a:lnTo>
                  <a:close/>
                </a:path>
                <a:path w="2823845" h="7073265">
                  <a:moveTo>
                    <a:pt x="140055" y="25400"/>
                  </a:moveTo>
                  <a:lnTo>
                    <a:pt x="139890" y="24841"/>
                  </a:lnTo>
                  <a:lnTo>
                    <a:pt x="139954" y="25400"/>
                  </a:lnTo>
                  <a:close/>
                </a:path>
                <a:path w="2823845" h="7073265">
                  <a:moveTo>
                    <a:pt x="144487" y="23190"/>
                  </a:moveTo>
                  <a:lnTo>
                    <a:pt x="141224" y="21590"/>
                  </a:lnTo>
                  <a:lnTo>
                    <a:pt x="141287" y="24130"/>
                  </a:lnTo>
                  <a:lnTo>
                    <a:pt x="144487" y="23190"/>
                  </a:lnTo>
                  <a:close/>
                </a:path>
                <a:path w="2823845" h="7073265">
                  <a:moveTo>
                    <a:pt x="146392" y="24130"/>
                  </a:moveTo>
                  <a:lnTo>
                    <a:pt x="145681" y="22847"/>
                  </a:lnTo>
                  <a:lnTo>
                    <a:pt x="144487" y="23190"/>
                  </a:lnTo>
                  <a:lnTo>
                    <a:pt x="146392" y="24130"/>
                  </a:lnTo>
                  <a:close/>
                </a:path>
                <a:path w="2823845" h="7073265">
                  <a:moveTo>
                    <a:pt x="149669" y="30480"/>
                  </a:moveTo>
                  <a:lnTo>
                    <a:pt x="142405" y="24130"/>
                  </a:lnTo>
                  <a:lnTo>
                    <a:pt x="146189" y="30480"/>
                  </a:lnTo>
                  <a:lnTo>
                    <a:pt x="149669" y="30480"/>
                  </a:lnTo>
                  <a:close/>
                </a:path>
                <a:path w="2823845" h="7073265">
                  <a:moveTo>
                    <a:pt x="172542" y="6350"/>
                  </a:moveTo>
                  <a:lnTo>
                    <a:pt x="170599" y="6350"/>
                  </a:lnTo>
                  <a:lnTo>
                    <a:pt x="169811" y="7239"/>
                  </a:lnTo>
                  <a:lnTo>
                    <a:pt x="172542" y="6350"/>
                  </a:lnTo>
                  <a:close/>
                </a:path>
                <a:path w="2823845" h="7073265">
                  <a:moveTo>
                    <a:pt x="193065" y="24130"/>
                  </a:moveTo>
                  <a:lnTo>
                    <a:pt x="192036" y="24130"/>
                  </a:lnTo>
                  <a:lnTo>
                    <a:pt x="192265" y="24955"/>
                  </a:lnTo>
                  <a:lnTo>
                    <a:pt x="193065" y="24130"/>
                  </a:lnTo>
                  <a:close/>
                </a:path>
                <a:path w="2823845" h="7073265">
                  <a:moveTo>
                    <a:pt x="193395" y="29210"/>
                  </a:moveTo>
                  <a:lnTo>
                    <a:pt x="192265" y="24955"/>
                  </a:lnTo>
                  <a:lnTo>
                    <a:pt x="191846" y="25400"/>
                  </a:lnTo>
                  <a:lnTo>
                    <a:pt x="187858" y="25400"/>
                  </a:lnTo>
                  <a:lnTo>
                    <a:pt x="188861" y="26670"/>
                  </a:lnTo>
                  <a:lnTo>
                    <a:pt x="193395" y="29210"/>
                  </a:lnTo>
                  <a:close/>
                </a:path>
                <a:path w="2823845" h="7073265">
                  <a:moveTo>
                    <a:pt x="257365" y="30480"/>
                  </a:moveTo>
                  <a:lnTo>
                    <a:pt x="253923" y="26670"/>
                  </a:lnTo>
                  <a:lnTo>
                    <a:pt x="254622" y="27940"/>
                  </a:lnTo>
                  <a:lnTo>
                    <a:pt x="253695" y="29210"/>
                  </a:lnTo>
                  <a:lnTo>
                    <a:pt x="257365" y="30480"/>
                  </a:lnTo>
                  <a:close/>
                </a:path>
                <a:path w="2823845" h="7073265">
                  <a:moveTo>
                    <a:pt x="258483" y="27940"/>
                  </a:moveTo>
                  <a:lnTo>
                    <a:pt x="258406" y="27647"/>
                  </a:lnTo>
                  <a:lnTo>
                    <a:pt x="257111" y="27940"/>
                  </a:lnTo>
                  <a:lnTo>
                    <a:pt x="258483" y="27940"/>
                  </a:lnTo>
                  <a:close/>
                </a:path>
                <a:path w="2823845" h="7073265">
                  <a:moveTo>
                    <a:pt x="264871" y="7620"/>
                  </a:moveTo>
                  <a:lnTo>
                    <a:pt x="263245" y="6350"/>
                  </a:lnTo>
                  <a:lnTo>
                    <a:pt x="263182" y="7086"/>
                  </a:lnTo>
                  <a:lnTo>
                    <a:pt x="264871" y="7620"/>
                  </a:lnTo>
                  <a:close/>
                </a:path>
                <a:path w="2823845" h="7073265">
                  <a:moveTo>
                    <a:pt x="357657" y="31953"/>
                  </a:moveTo>
                  <a:lnTo>
                    <a:pt x="356793" y="32537"/>
                  </a:lnTo>
                  <a:lnTo>
                    <a:pt x="357619" y="32702"/>
                  </a:lnTo>
                  <a:lnTo>
                    <a:pt x="357657" y="31953"/>
                  </a:lnTo>
                  <a:close/>
                </a:path>
                <a:path w="2823845" h="7073265">
                  <a:moveTo>
                    <a:pt x="386194" y="34124"/>
                  </a:moveTo>
                  <a:lnTo>
                    <a:pt x="382841" y="35560"/>
                  </a:lnTo>
                  <a:lnTo>
                    <a:pt x="384327" y="35560"/>
                  </a:lnTo>
                  <a:lnTo>
                    <a:pt x="386143" y="34290"/>
                  </a:lnTo>
                  <a:lnTo>
                    <a:pt x="386194" y="34124"/>
                  </a:lnTo>
                  <a:close/>
                </a:path>
                <a:path w="2823845" h="7073265">
                  <a:moveTo>
                    <a:pt x="386842" y="7543"/>
                  </a:moveTo>
                  <a:lnTo>
                    <a:pt x="383146" y="8153"/>
                  </a:lnTo>
                  <a:lnTo>
                    <a:pt x="384822" y="8483"/>
                  </a:lnTo>
                  <a:lnTo>
                    <a:pt x="386842" y="7543"/>
                  </a:lnTo>
                  <a:close/>
                </a:path>
                <a:path w="2823845" h="7073265">
                  <a:moveTo>
                    <a:pt x="427901" y="36830"/>
                  </a:moveTo>
                  <a:lnTo>
                    <a:pt x="427786" y="36144"/>
                  </a:lnTo>
                  <a:lnTo>
                    <a:pt x="425754" y="36830"/>
                  </a:lnTo>
                  <a:lnTo>
                    <a:pt x="427901" y="36830"/>
                  </a:lnTo>
                  <a:close/>
                </a:path>
                <a:path w="2823845" h="7073265">
                  <a:moveTo>
                    <a:pt x="430250" y="36830"/>
                  </a:moveTo>
                  <a:lnTo>
                    <a:pt x="427901" y="36830"/>
                  </a:lnTo>
                  <a:lnTo>
                    <a:pt x="428307" y="39370"/>
                  </a:lnTo>
                  <a:lnTo>
                    <a:pt x="430250" y="36830"/>
                  </a:lnTo>
                  <a:close/>
                </a:path>
                <a:path w="2823845" h="7073265">
                  <a:moveTo>
                    <a:pt x="606552" y="77470"/>
                  </a:moveTo>
                  <a:lnTo>
                    <a:pt x="605980" y="77470"/>
                  </a:lnTo>
                  <a:lnTo>
                    <a:pt x="606488" y="77800"/>
                  </a:lnTo>
                  <a:lnTo>
                    <a:pt x="606552" y="77470"/>
                  </a:lnTo>
                  <a:close/>
                </a:path>
                <a:path w="2823845" h="7073265">
                  <a:moveTo>
                    <a:pt x="607949" y="78740"/>
                  </a:moveTo>
                  <a:lnTo>
                    <a:pt x="606488" y="77800"/>
                  </a:lnTo>
                  <a:lnTo>
                    <a:pt x="606336" y="78740"/>
                  </a:lnTo>
                  <a:lnTo>
                    <a:pt x="607745" y="80010"/>
                  </a:lnTo>
                  <a:lnTo>
                    <a:pt x="607949" y="78740"/>
                  </a:lnTo>
                  <a:close/>
                </a:path>
                <a:path w="2823845" h="7073265">
                  <a:moveTo>
                    <a:pt x="643623" y="68580"/>
                  </a:moveTo>
                  <a:lnTo>
                    <a:pt x="643039" y="68580"/>
                  </a:lnTo>
                  <a:lnTo>
                    <a:pt x="641248" y="69850"/>
                  </a:lnTo>
                  <a:lnTo>
                    <a:pt x="641527" y="69850"/>
                  </a:lnTo>
                  <a:lnTo>
                    <a:pt x="643623" y="68580"/>
                  </a:lnTo>
                  <a:close/>
                </a:path>
                <a:path w="2823845" h="7073265">
                  <a:moveTo>
                    <a:pt x="652919" y="68580"/>
                  </a:moveTo>
                  <a:lnTo>
                    <a:pt x="650367" y="67310"/>
                  </a:lnTo>
                  <a:lnTo>
                    <a:pt x="644118" y="66040"/>
                  </a:lnTo>
                  <a:lnTo>
                    <a:pt x="642137" y="67310"/>
                  </a:lnTo>
                  <a:lnTo>
                    <a:pt x="645731" y="67310"/>
                  </a:lnTo>
                  <a:lnTo>
                    <a:pt x="643623" y="68580"/>
                  </a:lnTo>
                  <a:lnTo>
                    <a:pt x="652919" y="68580"/>
                  </a:lnTo>
                  <a:close/>
                </a:path>
                <a:path w="2823845" h="7073265">
                  <a:moveTo>
                    <a:pt x="662889" y="73596"/>
                  </a:moveTo>
                  <a:lnTo>
                    <a:pt x="662508" y="71640"/>
                  </a:lnTo>
                  <a:lnTo>
                    <a:pt x="660349" y="69697"/>
                  </a:lnTo>
                  <a:lnTo>
                    <a:pt x="658215" y="70713"/>
                  </a:lnTo>
                  <a:lnTo>
                    <a:pt x="660184" y="71602"/>
                  </a:lnTo>
                  <a:lnTo>
                    <a:pt x="661733" y="73571"/>
                  </a:lnTo>
                  <a:lnTo>
                    <a:pt x="662889" y="73596"/>
                  </a:lnTo>
                  <a:close/>
                </a:path>
                <a:path w="2823845" h="7073265">
                  <a:moveTo>
                    <a:pt x="686523" y="87960"/>
                  </a:moveTo>
                  <a:lnTo>
                    <a:pt x="686244" y="86956"/>
                  </a:lnTo>
                  <a:lnTo>
                    <a:pt x="684885" y="87630"/>
                  </a:lnTo>
                  <a:lnTo>
                    <a:pt x="686523" y="87960"/>
                  </a:lnTo>
                  <a:close/>
                </a:path>
                <a:path w="2823845" h="7073265">
                  <a:moveTo>
                    <a:pt x="687768" y="85090"/>
                  </a:moveTo>
                  <a:lnTo>
                    <a:pt x="685380" y="83820"/>
                  </a:lnTo>
                  <a:lnTo>
                    <a:pt x="686244" y="86956"/>
                  </a:lnTo>
                  <a:lnTo>
                    <a:pt x="687451" y="86360"/>
                  </a:lnTo>
                  <a:lnTo>
                    <a:pt x="687705" y="87630"/>
                  </a:lnTo>
                  <a:lnTo>
                    <a:pt x="687743" y="86360"/>
                  </a:lnTo>
                  <a:lnTo>
                    <a:pt x="687768" y="85090"/>
                  </a:lnTo>
                  <a:close/>
                </a:path>
                <a:path w="2823845" h="7073265">
                  <a:moveTo>
                    <a:pt x="732967" y="105410"/>
                  </a:moveTo>
                  <a:lnTo>
                    <a:pt x="732332" y="104140"/>
                  </a:lnTo>
                  <a:lnTo>
                    <a:pt x="732358" y="104724"/>
                  </a:lnTo>
                  <a:lnTo>
                    <a:pt x="732967" y="105410"/>
                  </a:lnTo>
                  <a:close/>
                </a:path>
                <a:path w="2823845" h="7073265">
                  <a:moveTo>
                    <a:pt x="754468" y="109956"/>
                  </a:moveTo>
                  <a:lnTo>
                    <a:pt x="751573" y="109575"/>
                  </a:lnTo>
                  <a:lnTo>
                    <a:pt x="750709" y="112839"/>
                  </a:lnTo>
                  <a:lnTo>
                    <a:pt x="752436" y="113068"/>
                  </a:lnTo>
                  <a:lnTo>
                    <a:pt x="754468" y="109956"/>
                  </a:lnTo>
                  <a:close/>
                </a:path>
                <a:path w="2823845" h="7073265">
                  <a:moveTo>
                    <a:pt x="761669" y="144170"/>
                  </a:moveTo>
                  <a:lnTo>
                    <a:pt x="761199" y="143891"/>
                  </a:lnTo>
                  <a:lnTo>
                    <a:pt x="761631" y="144221"/>
                  </a:lnTo>
                  <a:close/>
                </a:path>
                <a:path w="2823845" h="7073265">
                  <a:moveTo>
                    <a:pt x="809066" y="170180"/>
                  </a:moveTo>
                  <a:lnTo>
                    <a:pt x="808113" y="170180"/>
                  </a:lnTo>
                  <a:lnTo>
                    <a:pt x="806767" y="169583"/>
                  </a:lnTo>
                  <a:lnTo>
                    <a:pt x="808101" y="171450"/>
                  </a:lnTo>
                  <a:lnTo>
                    <a:pt x="809066" y="170180"/>
                  </a:lnTo>
                  <a:close/>
                </a:path>
                <a:path w="2823845" h="7073265">
                  <a:moveTo>
                    <a:pt x="809828" y="146050"/>
                  </a:moveTo>
                  <a:lnTo>
                    <a:pt x="808151" y="144780"/>
                  </a:lnTo>
                  <a:lnTo>
                    <a:pt x="809764" y="146113"/>
                  </a:lnTo>
                  <a:close/>
                </a:path>
                <a:path w="2823845" h="7073265">
                  <a:moveTo>
                    <a:pt x="831532" y="162560"/>
                  </a:moveTo>
                  <a:lnTo>
                    <a:pt x="831138" y="163398"/>
                  </a:lnTo>
                  <a:lnTo>
                    <a:pt x="831189" y="163830"/>
                  </a:lnTo>
                  <a:lnTo>
                    <a:pt x="831481" y="163830"/>
                  </a:lnTo>
                  <a:lnTo>
                    <a:pt x="831532" y="162560"/>
                  </a:lnTo>
                  <a:close/>
                </a:path>
                <a:path w="2823845" h="7073265">
                  <a:moveTo>
                    <a:pt x="834478" y="160020"/>
                  </a:moveTo>
                  <a:lnTo>
                    <a:pt x="833539" y="159727"/>
                  </a:lnTo>
                  <a:lnTo>
                    <a:pt x="833348" y="160020"/>
                  </a:lnTo>
                  <a:lnTo>
                    <a:pt x="834478" y="160020"/>
                  </a:lnTo>
                  <a:close/>
                </a:path>
                <a:path w="2823845" h="7073265">
                  <a:moveTo>
                    <a:pt x="835812" y="156210"/>
                  </a:moveTo>
                  <a:lnTo>
                    <a:pt x="830110" y="154940"/>
                  </a:lnTo>
                  <a:lnTo>
                    <a:pt x="830021" y="157480"/>
                  </a:lnTo>
                  <a:lnTo>
                    <a:pt x="826020" y="157480"/>
                  </a:lnTo>
                  <a:lnTo>
                    <a:pt x="833539" y="159727"/>
                  </a:lnTo>
                  <a:lnTo>
                    <a:pt x="835812" y="156210"/>
                  </a:lnTo>
                  <a:close/>
                </a:path>
                <a:path w="2823845" h="7073265">
                  <a:moveTo>
                    <a:pt x="838708" y="189953"/>
                  </a:moveTo>
                  <a:lnTo>
                    <a:pt x="838504" y="189826"/>
                  </a:lnTo>
                  <a:lnTo>
                    <a:pt x="838314" y="189725"/>
                  </a:lnTo>
                  <a:lnTo>
                    <a:pt x="838098" y="189674"/>
                  </a:lnTo>
                  <a:lnTo>
                    <a:pt x="836536" y="189204"/>
                  </a:lnTo>
                  <a:lnTo>
                    <a:pt x="837501" y="189649"/>
                  </a:lnTo>
                  <a:lnTo>
                    <a:pt x="838708" y="189953"/>
                  </a:lnTo>
                  <a:close/>
                </a:path>
                <a:path w="2823845" h="7073265">
                  <a:moveTo>
                    <a:pt x="840867" y="190500"/>
                  </a:moveTo>
                  <a:close/>
                </a:path>
                <a:path w="2823845" h="7073265">
                  <a:moveTo>
                    <a:pt x="842454" y="191770"/>
                  </a:moveTo>
                  <a:lnTo>
                    <a:pt x="840841" y="190500"/>
                  </a:lnTo>
                  <a:lnTo>
                    <a:pt x="838708" y="190500"/>
                  </a:lnTo>
                  <a:lnTo>
                    <a:pt x="840105" y="191770"/>
                  </a:lnTo>
                  <a:lnTo>
                    <a:pt x="841311" y="193040"/>
                  </a:lnTo>
                  <a:lnTo>
                    <a:pt x="842454" y="191770"/>
                  </a:lnTo>
                  <a:close/>
                </a:path>
                <a:path w="2823845" h="7073265">
                  <a:moveTo>
                    <a:pt x="846810" y="174117"/>
                  </a:moveTo>
                  <a:lnTo>
                    <a:pt x="845642" y="172720"/>
                  </a:lnTo>
                  <a:lnTo>
                    <a:pt x="844994" y="173990"/>
                  </a:lnTo>
                  <a:lnTo>
                    <a:pt x="845845" y="174383"/>
                  </a:lnTo>
                  <a:lnTo>
                    <a:pt x="846810" y="174117"/>
                  </a:lnTo>
                  <a:close/>
                </a:path>
                <a:path w="2823845" h="7073265">
                  <a:moveTo>
                    <a:pt x="847763" y="175260"/>
                  </a:moveTo>
                  <a:lnTo>
                    <a:pt x="847280" y="173990"/>
                  </a:lnTo>
                  <a:lnTo>
                    <a:pt x="846810" y="174117"/>
                  </a:lnTo>
                  <a:lnTo>
                    <a:pt x="847763" y="175260"/>
                  </a:lnTo>
                  <a:close/>
                </a:path>
                <a:path w="2823845" h="7073265">
                  <a:moveTo>
                    <a:pt x="860361" y="175348"/>
                  </a:moveTo>
                  <a:lnTo>
                    <a:pt x="859205" y="173990"/>
                  </a:lnTo>
                  <a:lnTo>
                    <a:pt x="860361" y="175348"/>
                  </a:lnTo>
                  <a:close/>
                </a:path>
                <a:path w="2823845" h="7073265">
                  <a:moveTo>
                    <a:pt x="861352" y="176530"/>
                  </a:moveTo>
                  <a:lnTo>
                    <a:pt x="860361" y="175348"/>
                  </a:lnTo>
                  <a:lnTo>
                    <a:pt x="860856" y="176733"/>
                  </a:lnTo>
                  <a:lnTo>
                    <a:pt x="861352" y="176530"/>
                  </a:lnTo>
                  <a:close/>
                </a:path>
                <a:path w="2823845" h="7073265">
                  <a:moveTo>
                    <a:pt x="871601" y="184150"/>
                  </a:moveTo>
                  <a:lnTo>
                    <a:pt x="869619" y="183121"/>
                  </a:lnTo>
                  <a:lnTo>
                    <a:pt x="870470" y="184150"/>
                  </a:lnTo>
                  <a:lnTo>
                    <a:pt x="871601" y="184150"/>
                  </a:lnTo>
                  <a:close/>
                </a:path>
                <a:path w="2823845" h="7073265">
                  <a:moveTo>
                    <a:pt x="902157" y="235686"/>
                  </a:moveTo>
                  <a:lnTo>
                    <a:pt x="901433" y="234734"/>
                  </a:lnTo>
                  <a:lnTo>
                    <a:pt x="900633" y="233553"/>
                  </a:lnTo>
                  <a:lnTo>
                    <a:pt x="899464" y="233057"/>
                  </a:lnTo>
                  <a:lnTo>
                    <a:pt x="900112" y="234480"/>
                  </a:lnTo>
                  <a:lnTo>
                    <a:pt x="901065" y="235216"/>
                  </a:lnTo>
                  <a:lnTo>
                    <a:pt x="902157" y="235686"/>
                  </a:lnTo>
                  <a:close/>
                </a:path>
                <a:path w="2823845" h="7073265">
                  <a:moveTo>
                    <a:pt x="905002" y="236474"/>
                  </a:moveTo>
                  <a:lnTo>
                    <a:pt x="904011" y="236258"/>
                  </a:lnTo>
                  <a:lnTo>
                    <a:pt x="903033" y="236067"/>
                  </a:lnTo>
                  <a:lnTo>
                    <a:pt x="902157" y="235686"/>
                  </a:lnTo>
                  <a:lnTo>
                    <a:pt x="903046" y="236842"/>
                  </a:lnTo>
                  <a:lnTo>
                    <a:pt x="903820" y="237655"/>
                  </a:lnTo>
                  <a:lnTo>
                    <a:pt x="905002" y="236474"/>
                  </a:lnTo>
                  <a:close/>
                </a:path>
                <a:path w="2823845" h="7073265">
                  <a:moveTo>
                    <a:pt x="927989" y="240957"/>
                  </a:moveTo>
                  <a:lnTo>
                    <a:pt x="925893" y="236220"/>
                  </a:lnTo>
                  <a:lnTo>
                    <a:pt x="922375" y="236220"/>
                  </a:lnTo>
                  <a:lnTo>
                    <a:pt x="927989" y="240957"/>
                  </a:lnTo>
                  <a:close/>
                </a:path>
                <a:path w="2823845" h="7073265">
                  <a:moveTo>
                    <a:pt x="928382" y="241300"/>
                  </a:moveTo>
                  <a:lnTo>
                    <a:pt x="927989" y="240957"/>
                  </a:lnTo>
                  <a:lnTo>
                    <a:pt x="928141" y="241300"/>
                  </a:lnTo>
                  <a:lnTo>
                    <a:pt x="928382" y="241300"/>
                  </a:lnTo>
                  <a:close/>
                </a:path>
                <a:path w="2823845" h="7073265">
                  <a:moveTo>
                    <a:pt x="930821" y="265214"/>
                  </a:moveTo>
                  <a:lnTo>
                    <a:pt x="927900" y="263245"/>
                  </a:lnTo>
                  <a:lnTo>
                    <a:pt x="928268" y="266090"/>
                  </a:lnTo>
                  <a:lnTo>
                    <a:pt x="930821" y="265214"/>
                  </a:lnTo>
                  <a:close/>
                </a:path>
                <a:path w="2823845" h="7073265">
                  <a:moveTo>
                    <a:pt x="932561" y="239712"/>
                  </a:moveTo>
                  <a:lnTo>
                    <a:pt x="931392" y="238937"/>
                  </a:lnTo>
                  <a:lnTo>
                    <a:pt x="930262" y="238137"/>
                  </a:lnTo>
                  <a:lnTo>
                    <a:pt x="929017" y="237451"/>
                  </a:lnTo>
                  <a:lnTo>
                    <a:pt x="929906" y="237985"/>
                  </a:lnTo>
                  <a:lnTo>
                    <a:pt x="930744" y="238582"/>
                  </a:lnTo>
                  <a:lnTo>
                    <a:pt x="931557" y="239179"/>
                  </a:lnTo>
                  <a:lnTo>
                    <a:pt x="932561" y="239712"/>
                  </a:lnTo>
                  <a:close/>
                </a:path>
                <a:path w="2823845" h="7073265">
                  <a:moveTo>
                    <a:pt x="933043" y="271500"/>
                  </a:moveTo>
                  <a:lnTo>
                    <a:pt x="930960" y="265430"/>
                  </a:lnTo>
                  <a:lnTo>
                    <a:pt x="929919" y="269240"/>
                  </a:lnTo>
                  <a:lnTo>
                    <a:pt x="933043" y="271500"/>
                  </a:lnTo>
                  <a:close/>
                </a:path>
                <a:path w="2823845" h="7073265">
                  <a:moveTo>
                    <a:pt x="933970" y="272173"/>
                  </a:moveTo>
                  <a:lnTo>
                    <a:pt x="933043" y="271500"/>
                  </a:lnTo>
                  <a:lnTo>
                    <a:pt x="933577" y="273050"/>
                  </a:lnTo>
                  <a:lnTo>
                    <a:pt x="933970" y="272173"/>
                  </a:lnTo>
                  <a:close/>
                </a:path>
                <a:path w="2823845" h="7073265">
                  <a:moveTo>
                    <a:pt x="953808" y="293700"/>
                  </a:moveTo>
                  <a:lnTo>
                    <a:pt x="953617" y="293370"/>
                  </a:lnTo>
                  <a:lnTo>
                    <a:pt x="952969" y="294640"/>
                  </a:lnTo>
                  <a:lnTo>
                    <a:pt x="953808" y="293700"/>
                  </a:lnTo>
                  <a:close/>
                </a:path>
                <a:path w="2823845" h="7073265">
                  <a:moveTo>
                    <a:pt x="956475" y="271487"/>
                  </a:moveTo>
                  <a:lnTo>
                    <a:pt x="955052" y="272326"/>
                  </a:lnTo>
                  <a:lnTo>
                    <a:pt x="956475" y="271487"/>
                  </a:lnTo>
                  <a:close/>
                </a:path>
                <a:path w="2823845" h="7073265">
                  <a:moveTo>
                    <a:pt x="957275" y="270827"/>
                  </a:moveTo>
                  <a:lnTo>
                    <a:pt x="955433" y="269176"/>
                  </a:lnTo>
                  <a:lnTo>
                    <a:pt x="956437" y="271399"/>
                  </a:lnTo>
                  <a:lnTo>
                    <a:pt x="957275" y="270827"/>
                  </a:lnTo>
                  <a:close/>
                </a:path>
                <a:path w="2823845" h="7073265">
                  <a:moveTo>
                    <a:pt x="994067" y="326390"/>
                  </a:moveTo>
                  <a:close/>
                </a:path>
                <a:path w="2823845" h="7073265">
                  <a:moveTo>
                    <a:pt x="995095" y="327660"/>
                  </a:moveTo>
                  <a:lnTo>
                    <a:pt x="994067" y="326440"/>
                  </a:lnTo>
                  <a:lnTo>
                    <a:pt x="993952" y="327660"/>
                  </a:lnTo>
                  <a:lnTo>
                    <a:pt x="994625" y="327660"/>
                  </a:lnTo>
                  <a:lnTo>
                    <a:pt x="995095" y="327660"/>
                  </a:lnTo>
                  <a:close/>
                </a:path>
                <a:path w="2823845" h="7073265">
                  <a:moveTo>
                    <a:pt x="995286" y="330200"/>
                  </a:moveTo>
                  <a:lnTo>
                    <a:pt x="994625" y="327660"/>
                  </a:lnTo>
                  <a:lnTo>
                    <a:pt x="992784" y="330200"/>
                  </a:lnTo>
                  <a:lnTo>
                    <a:pt x="995286" y="330200"/>
                  </a:lnTo>
                  <a:close/>
                </a:path>
                <a:path w="2823845" h="7073265">
                  <a:moveTo>
                    <a:pt x="999413" y="354672"/>
                  </a:moveTo>
                  <a:lnTo>
                    <a:pt x="999248" y="354901"/>
                  </a:lnTo>
                  <a:lnTo>
                    <a:pt x="999109" y="355206"/>
                  </a:lnTo>
                  <a:lnTo>
                    <a:pt x="999121" y="355638"/>
                  </a:lnTo>
                  <a:lnTo>
                    <a:pt x="999261" y="355523"/>
                  </a:lnTo>
                  <a:lnTo>
                    <a:pt x="999350" y="355130"/>
                  </a:lnTo>
                  <a:lnTo>
                    <a:pt x="999413" y="354672"/>
                  </a:lnTo>
                  <a:close/>
                </a:path>
                <a:path w="2823845" h="7073265">
                  <a:moveTo>
                    <a:pt x="1008824" y="367030"/>
                  </a:moveTo>
                  <a:lnTo>
                    <a:pt x="1008329" y="363220"/>
                  </a:lnTo>
                  <a:lnTo>
                    <a:pt x="1006246" y="364490"/>
                  </a:lnTo>
                  <a:lnTo>
                    <a:pt x="1008138" y="367030"/>
                  </a:lnTo>
                  <a:lnTo>
                    <a:pt x="1008824" y="367030"/>
                  </a:lnTo>
                  <a:close/>
                </a:path>
                <a:path w="2823845" h="7073265">
                  <a:moveTo>
                    <a:pt x="1017765" y="389686"/>
                  </a:moveTo>
                  <a:lnTo>
                    <a:pt x="1016482" y="389991"/>
                  </a:lnTo>
                  <a:lnTo>
                    <a:pt x="1017028" y="389966"/>
                  </a:lnTo>
                  <a:lnTo>
                    <a:pt x="1017409" y="389839"/>
                  </a:lnTo>
                  <a:lnTo>
                    <a:pt x="1017752" y="389737"/>
                  </a:lnTo>
                  <a:close/>
                </a:path>
                <a:path w="2823845" h="7073265">
                  <a:moveTo>
                    <a:pt x="1022972" y="407670"/>
                  </a:moveTo>
                  <a:lnTo>
                    <a:pt x="1022159" y="403860"/>
                  </a:lnTo>
                  <a:lnTo>
                    <a:pt x="1020648" y="403860"/>
                  </a:lnTo>
                  <a:lnTo>
                    <a:pt x="1022972" y="407670"/>
                  </a:lnTo>
                  <a:close/>
                </a:path>
                <a:path w="2823845" h="7073265">
                  <a:moveTo>
                    <a:pt x="1023264" y="403860"/>
                  </a:moveTo>
                  <a:lnTo>
                    <a:pt x="1022223" y="402590"/>
                  </a:lnTo>
                  <a:lnTo>
                    <a:pt x="1021892" y="402590"/>
                  </a:lnTo>
                  <a:lnTo>
                    <a:pt x="1022159" y="403860"/>
                  </a:lnTo>
                  <a:lnTo>
                    <a:pt x="1023264" y="403860"/>
                  </a:lnTo>
                  <a:close/>
                </a:path>
                <a:path w="2823845" h="7073265">
                  <a:moveTo>
                    <a:pt x="1030185" y="387350"/>
                  </a:moveTo>
                  <a:lnTo>
                    <a:pt x="1029347" y="387350"/>
                  </a:lnTo>
                  <a:lnTo>
                    <a:pt x="1029589" y="391160"/>
                  </a:lnTo>
                  <a:lnTo>
                    <a:pt x="1030185" y="387350"/>
                  </a:lnTo>
                  <a:close/>
                </a:path>
                <a:path w="2823845" h="7073265">
                  <a:moveTo>
                    <a:pt x="1030681" y="380733"/>
                  </a:moveTo>
                  <a:lnTo>
                    <a:pt x="1028852" y="379399"/>
                  </a:lnTo>
                  <a:lnTo>
                    <a:pt x="1028407" y="379095"/>
                  </a:lnTo>
                  <a:lnTo>
                    <a:pt x="1028585" y="381660"/>
                  </a:lnTo>
                  <a:lnTo>
                    <a:pt x="1030478" y="384251"/>
                  </a:lnTo>
                  <a:lnTo>
                    <a:pt x="1030046" y="380885"/>
                  </a:lnTo>
                  <a:lnTo>
                    <a:pt x="1030681" y="380733"/>
                  </a:lnTo>
                  <a:close/>
                </a:path>
                <a:path w="2823845" h="7073265">
                  <a:moveTo>
                    <a:pt x="1032230" y="400050"/>
                  </a:moveTo>
                  <a:lnTo>
                    <a:pt x="1030312" y="396646"/>
                  </a:lnTo>
                  <a:lnTo>
                    <a:pt x="1029677" y="397217"/>
                  </a:lnTo>
                  <a:lnTo>
                    <a:pt x="1032230" y="400050"/>
                  </a:lnTo>
                  <a:close/>
                </a:path>
                <a:path w="2823845" h="7073265">
                  <a:moveTo>
                    <a:pt x="1034834" y="436638"/>
                  </a:moveTo>
                  <a:lnTo>
                    <a:pt x="1034338" y="436003"/>
                  </a:lnTo>
                  <a:lnTo>
                    <a:pt x="1034122" y="436473"/>
                  </a:lnTo>
                  <a:lnTo>
                    <a:pt x="1034834" y="436638"/>
                  </a:lnTo>
                  <a:close/>
                </a:path>
                <a:path w="2823845" h="7073265">
                  <a:moveTo>
                    <a:pt x="1036015" y="436905"/>
                  </a:moveTo>
                  <a:lnTo>
                    <a:pt x="1034834" y="436638"/>
                  </a:lnTo>
                  <a:lnTo>
                    <a:pt x="1035126" y="437007"/>
                  </a:lnTo>
                  <a:lnTo>
                    <a:pt x="1036015" y="436905"/>
                  </a:lnTo>
                  <a:close/>
                </a:path>
                <a:path w="2823845" h="7073265">
                  <a:moveTo>
                    <a:pt x="1036497" y="431342"/>
                  </a:moveTo>
                  <a:lnTo>
                    <a:pt x="1034237" y="430542"/>
                  </a:lnTo>
                  <a:lnTo>
                    <a:pt x="1034630" y="432142"/>
                  </a:lnTo>
                  <a:lnTo>
                    <a:pt x="1033653" y="435140"/>
                  </a:lnTo>
                  <a:lnTo>
                    <a:pt x="1034338" y="436003"/>
                  </a:lnTo>
                  <a:lnTo>
                    <a:pt x="1036497" y="431342"/>
                  </a:lnTo>
                  <a:close/>
                </a:path>
                <a:path w="2823845" h="7073265">
                  <a:moveTo>
                    <a:pt x="1037107" y="436765"/>
                  </a:moveTo>
                  <a:lnTo>
                    <a:pt x="1036015" y="436905"/>
                  </a:lnTo>
                  <a:lnTo>
                    <a:pt x="1036269" y="436956"/>
                  </a:lnTo>
                  <a:lnTo>
                    <a:pt x="1036624" y="436918"/>
                  </a:lnTo>
                  <a:lnTo>
                    <a:pt x="1037107" y="436765"/>
                  </a:lnTo>
                  <a:close/>
                </a:path>
                <a:path w="2823845" h="7073265">
                  <a:moveTo>
                    <a:pt x="1039723" y="403491"/>
                  </a:moveTo>
                  <a:lnTo>
                    <a:pt x="1039520" y="400265"/>
                  </a:lnTo>
                  <a:lnTo>
                    <a:pt x="1038669" y="400685"/>
                  </a:lnTo>
                  <a:lnTo>
                    <a:pt x="1037234" y="401307"/>
                  </a:lnTo>
                  <a:lnTo>
                    <a:pt x="1035304" y="398703"/>
                  </a:lnTo>
                  <a:lnTo>
                    <a:pt x="1035964" y="400545"/>
                  </a:lnTo>
                  <a:lnTo>
                    <a:pt x="1036485" y="402463"/>
                  </a:lnTo>
                  <a:lnTo>
                    <a:pt x="1036929" y="404406"/>
                  </a:lnTo>
                  <a:lnTo>
                    <a:pt x="1038466" y="401104"/>
                  </a:lnTo>
                  <a:lnTo>
                    <a:pt x="1039723" y="403491"/>
                  </a:lnTo>
                  <a:close/>
                </a:path>
                <a:path w="2823845" h="7073265">
                  <a:moveTo>
                    <a:pt x="1043546" y="459244"/>
                  </a:moveTo>
                  <a:lnTo>
                    <a:pt x="1042936" y="458482"/>
                  </a:lnTo>
                  <a:lnTo>
                    <a:pt x="1043063" y="459295"/>
                  </a:lnTo>
                  <a:lnTo>
                    <a:pt x="1043241" y="459232"/>
                  </a:lnTo>
                  <a:lnTo>
                    <a:pt x="1043406" y="459232"/>
                  </a:lnTo>
                  <a:lnTo>
                    <a:pt x="1043546" y="459244"/>
                  </a:lnTo>
                  <a:close/>
                </a:path>
                <a:path w="2823845" h="7073265">
                  <a:moveTo>
                    <a:pt x="1044143" y="460019"/>
                  </a:moveTo>
                  <a:lnTo>
                    <a:pt x="1044028" y="459613"/>
                  </a:lnTo>
                  <a:lnTo>
                    <a:pt x="1043889" y="459270"/>
                  </a:lnTo>
                  <a:lnTo>
                    <a:pt x="1043546" y="459257"/>
                  </a:lnTo>
                  <a:lnTo>
                    <a:pt x="1044143" y="460019"/>
                  </a:lnTo>
                  <a:close/>
                </a:path>
                <a:path w="2823845" h="7073265">
                  <a:moveTo>
                    <a:pt x="1044740" y="456996"/>
                  </a:moveTo>
                  <a:lnTo>
                    <a:pt x="1043978" y="455422"/>
                  </a:lnTo>
                  <a:lnTo>
                    <a:pt x="1043470" y="455930"/>
                  </a:lnTo>
                  <a:lnTo>
                    <a:pt x="1044740" y="456996"/>
                  </a:lnTo>
                  <a:close/>
                </a:path>
                <a:path w="2823845" h="7073265">
                  <a:moveTo>
                    <a:pt x="1044867" y="454571"/>
                  </a:moveTo>
                  <a:lnTo>
                    <a:pt x="1043216" y="452120"/>
                  </a:lnTo>
                  <a:lnTo>
                    <a:pt x="1041781" y="452120"/>
                  </a:lnTo>
                  <a:lnTo>
                    <a:pt x="1043609" y="454660"/>
                  </a:lnTo>
                  <a:lnTo>
                    <a:pt x="1043978" y="455422"/>
                  </a:lnTo>
                  <a:lnTo>
                    <a:pt x="1044867" y="454571"/>
                  </a:lnTo>
                  <a:close/>
                </a:path>
                <a:path w="2823845" h="7073265">
                  <a:moveTo>
                    <a:pt x="1045044" y="443230"/>
                  </a:moveTo>
                  <a:lnTo>
                    <a:pt x="1043965" y="443687"/>
                  </a:lnTo>
                  <a:lnTo>
                    <a:pt x="1044638" y="447040"/>
                  </a:lnTo>
                  <a:lnTo>
                    <a:pt x="1045044" y="443230"/>
                  </a:lnTo>
                  <a:close/>
                </a:path>
                <a:path w="2823845" h="7073265">
                  <a:moveTo>
                    <a:pt x="1045425" y="461619"/>
                  </a:moveTo>
                  <a:lnTo>
                    <a:pt x="1044143" y="460019"/>
                  </a:lnTo>
                  <a:lnTo>
                    <a:pt x="1044333" y="460641"/>
                  </a:lnTo>
                  <a:lnTo>
                    <a:pt x="1044498" y="461441"/>
                  </a:lnTo>
                  <a:lnTo>
                    <a:pt x="1045425" y="461619"/>
                  </a:lnTo>
                  <a:close/>
                </a:path>
                <a:path w="2823845" h="7073265">
                  <a:moveTo>
                    <a:pt x="1046365" y="453390"/>
                  </a:moveTo>
                  <a:lnTo>
                    <a:pt x="1046086" y="453390"/>
                  </a:lnTo>
                  <a:lnTo>
                    <a:pt x="1044867" y="454571"/>
                  </a:lnTo>
                  <a:lnTo>
                    <a:pt x="1046365" y="453390"/>
                  </a:lnTo>
                  <a:close/>
                </a:path>
                <a:path w="2823845" h="7073265">
                  <a:moveTo>
                    <a:pt x="1047267" y="459740"/>
                  </a:moveTo>
                  <a:lnTo>
                    <a:pt x="1046492" y="458470"/>
                  </a:lnTo>
                  <a:lnTo>
                    <a:pt x="1044740" y="456996"/>
                  </a:lnTo>
                  <a:lnTo>
                    <a:pt x="1046073" y="459740"/>
                  </a:lnTo>
                  <a:lnTo>
                    <a:pt x="1047267" y="459740"/>
                  </a:lnTo>
                  <a:close/>
                </a:path>
                <a:path w="2823845" h="7073265">
                  <a:moveTo>
                    <a:pt x="1048346" y="434340"/>
                  </a:moveTo>
                  <a:lnTo>
                    <a:pt x="1045019" y="436880"/>
                  </a:lnTo>
                  <a:lnTo>
                    <a:pt x="1045413" y="435610"/>
                  </a:lnTo>
                  <a:lnTo>
                    <a:pt x="1046187" y="433070"/>
                  </a:lnTo>
                  <a:lnTo>
                    <a:pt x="1046949" y="433070"/>
                  </a:lnTo>
                  <a:lnTo>
                    <a:pt x="1044498" y="430530"/>
                  </a:lnTo>
                  <a:lnTo>
                    <a:pt x="1045591" y="430530"/>
                  </a:lnTo>
                  <a:lnTo>
                    <a:pt x="1047165" y="429260"/>
                  </a:lnTo>
                  <a:lnTo>
                    <a:pt x="1047330" y="430530"/>
                  </a:lnTo>
                  <a:lnTo>
                    <a:pt x="1047356" y="429260"/>
                  </a:lnTo>
                  <a:lnTo>
                    <a:pt x="1047457" y="424180"/>
                  </a:lnTo>
                  <a:lnTo>
                    <a:pt x="1040726" y="422910"/>
                  </a:lnTo>
                  <a:lnTo>
                    <a:pt x="1042962" y="420370"/>
                  </a:lnTo>
                  <a:lnTo>
                    <a:pt x="1043393" y="420370"/>
                  </a:lnTo>
                  <a:lnTo>
                    <a:pt x="1038961" y="412750"/>
                  </a:lnTo>
                  <a:lnTo>
                    <a:pt x="1040130" y="420370"/>
                  </a:lnTo>
                  <a:lnTo>
                    <a:pt x="1034389" y="416560"/>
                  </a:lnTo>
                  <a:lnTo>
                    <a:pt x="1040104" y="410210"/>
                  </a:lnTo>
                  <a:lnTo>
                    <a:pt x="1036866" y="410210"/>
                  </a:lnTo>
                  <a:lnTo>
                    <a:pt x="1036561" y="408940"/>
                  </a:lnTo>
                  <a:lnTo>
                    <a:pt x="1036459" y="408520"/>
                  </a:lnTo>
                  <a:lnTo>
                    <a:pt x="1036459" y="408940"/>
                  </a:lnTo>
                  <a:lnTo>
                    <a:pt x="1033894" y="407670"/>
                  </a:lnTo>
                  <a:lnTo>
                    <a:pt x="1034491" y="405371"/>
                  </a:lnTo>
                  <a:lnTo>
                    <a:pt x="1036459" y="408940"/>
                  </a:lnTo>
                  <a:lnTo>
                    <a:pt x="1036459" y="408520"/>
                  </a:lnTo>
                  <a:lnTo>
                    <a:pt x="1036256" y="407670"/>
                  </a:lnTo>
                  <a:lnTo>
                    <a:pt x="1037539" y="407670"/>
                  </a:lnTo>
                  <a:lnTo>
                    <a:pt x="1034516" y="405257"/>
                  </a:lnTo>
                  <a:lnTo>
                    <a:pt x="1034554" y="405130"/>
                  </a:lnTo>
                  <a:lnTo>
                    <a:pt x="1035215" y="402590"/>
                  </a:lnTo>
                  <a:lnTo>
                    <a:pt x="1027938" y="398780"/>
                  </a:lnTo>
                  <a:lnTo>
                    <a:pt x="1029677" y="397217"/>
                  </a:lnTo>
                  <a:lnTo>
                    <a:pt x="1028776" y="396240"/>
                  </a:lnTo>
                  <a:lnTo>
                    <a:pt x="1029652" y="395478"/>
                  </a:lnTo>
                  <a:lnTo>
                    <a:pt x="1030312" y="396646"/>
                  </a:lnTo>
                  <a:lnTo>
                    <a:pt x="1032192" y="394970"/>
                  </a:lnTo>
                  <a:lnTo>
                    <a:pt x="1030236" y="394970"/>
                  </a:lnTo>
                  <a:lnTo>
                    <a:pt x="1033170" y="392430"/>
                  </a:lnTo>
                  <a:lnTo>
                    <a:pt x="1025702" y="392430"/>
                  </a:lnTo>
                  <a:lnTo>
                    <a:pt x="1026160" y="388620"/>
                  </a:lnTo>
                  <a:lnTo>
                    <a:pt x="1026312" y="387350"/>
                  </a:lnTo>
                  <a:lnTo>
                    <a:pt x="1024902" y="387350"/>
                  </a:lnTo>
                  <a:lnTo>
                    <a:pt x="1025398" y="386080"/>
                  </a:lnTo>
                  <a:lnTo>
                    <a:pt x="1027874" y="379730"/>
                  </a:lnTo>
                  <a:lnTo>
                    <a:pt x="1025652" y="377190"/>
                  </a:lnTo>
                  <a:lnTo>
                    <a:pt x="1022197" y="379730"/>
                  </a:lnTo>
                  <a:lnTo>
                    <a:pt x="1022032" y="378460"/>
                  </a:lnTo>
                  <a:lnTo>
                    <a:pt x="1021194" y="372110"/>
                  </a:lnTo>
                  <a:lnTo>
                    <a:pt x="1020038" y="370840"/>
                  </a:lnTo>
                  <a:lnTo>
                    <a:pt x="1017727" y="368300"/>
                  </a:lnTo>
                  <a:lnTo>
                    <a:pt x="1019073" y="368300"/>
                  </a:lnTo>
                  <a:lnTo>
                    <a:pt x="1014488" y="359410"/>
                  </a:lnTo>
                  <a:lnTo>
                    <a:pt x="1013167" y="354330"/>
                  </a:lnTo>
                  <a:lnTo>
                    <a:pt x="1009980" y="354330"/>
                  </a:lnTo>
                  <a:lnTo>
                    <a:pt x="1008684" y="351790"/>
                  </a:lnTo>
                  <a:lnTo>
                    <a:pt x="1008024" y="350520"/>
                  </a:lnTo>
                  <a:lnTo>
                    <a:pt x="1005459" y="347980"/>
                  </a:lnTo>
                  <a:lnTo>
                    <a:pt x="1007503" y="346710"/>
                  </a:lnTo>
                  <a:lnTo>
                    <a:pt x="1008608" y="346710"/>
                  </a:lnTo>
                  <a:lnTo>
                    <a:pt x="1010513" y="347980"/>
                  </a:lnTo>
                  <a:lnTo>
                    <a:pt x="1008722" y="345440"/>
                  </a:lnTo>
                  <a:lnTo>
                    <a:pt x="1007249" y="344170"/>
                  </a:lnTo>
                  <a:lnTo>
                    <a:pt x="1006144" y="344170"/>
                  </a:lnTo>
                  <a:lnTo>
                    <a:pt x="1004620" y="342900"/>
                  </a:lnTo>
                  <a:lnTo>
                    <a:pt x="1007503" y="341630"/>
                  </a:lnTo>
                  <a:lnTo>
                    <a:pt x="1004862" y="337820"/>
                  </a:lnTo>
                  <a:lnTo>
                    <a:pt x="1000112" y="335280"/>
                  </a:lnTo>
                  <a:lnTo>
                    <a:pt x="998181" y="330200"/>
                  </a:lnTo>
                  <a:lnTo>
                    <a:pt x="995768" y="331470"/>
                  </a:lnTo>
                  <a:lnTo>
                    <a:pt x="994638" y="337820"/>
                  </a:lnTo>
                  <a:lnTo>
                    <a:pt x="989584" y="334010"/>
                  </a:lnTo>
                  <a:lnTo>
                    <a:pt x="990663" y="332740"/>
                  </a:lnTo>
                  <a:lnTo>
                    <a:pt x="992593" y="331470"/>
                  </a:lnTo>
                  <a:lnTo>
                    <a:pt x="991933" y="331470"/>
                  </a:lnTo>
                  <a:lnTo>
                    <a:pt x="991831" y="330200"/>
                  </a:lnTo>
                  <a:lnTo>
                    <a:pt x="992784" y="330200"/>
                  </a:lnTo>
                  <a:lnTo>
                    <a:pt x="991743" y="328930"/>
                  </a:lnTo>
                  <a:lnTo>
                    <a:pt x="993482" y="327660"/>
                  </a:lnTo>
                  <a:lnTo>
                    <a:pt x="992047" y="326390"/>
                  </a:lnTo>
                  <a:lnTo>
                    <a:pt x="994016" y="326390"/>
                  </a:lnTo>
                  <a:lnTo>
                    <a:pt x="993330" y="322580"/>
                  </a:lnTo>
                  <a:lnTo>
                    <a:pt x="994067" y="321310"/>
                  </a:lnTo>
                  <a:lnTo>
                    <a:pt x="993216" y="322580"/>
                  </a:lnTo>
                  <a:lnTo>
                    <a:pt x="991768" y="322580"/>
                  </a:lnTo>
                  <a:lnTo>
                    <a:pt x="990523" y="321310"/>
                  </a:lnTo>
                  <a:lnTo>
                    <a:pt x="987767" y="317500"/>
                  </a:lnTo>
                  <a:lnTo>
                    <a:pt x="991654" y="318770"/>
                  </a:lnTo>
                  <a:lnTo>
                    <a:pt x="991323" y="317500"/>
                  </a:lnTo>
                  <a:lnTo>
                    <a:pt x="990981" y="316230"/>
                  </a:lnTo>
                  <a:lnTo>
                    <a:pt x="989164" y="316230"/>
                  </a:lnTo>
                  <a:lnTo>
                    <a:pt x="988847" y="313690"/>
                  </a:lnTo>
                  <a:lnTo>
                    <a:pt x="988682" y="312420"/>
                  </a:lnTo>
                  <a:lnTo>
                    <a:pt x="986116" y="313690"/>
                  </a:lnTo>
                  <a:lnTo>
                    <a:pt x="985367" y="313690"/>
                  </a:lnTo>
                  <a:lnTo>
                    <a:pt x="986396" y="312420"/>
                  </a:lnTo>
                  <a:lnTo>
                    <a:pt x="986764" y="311150"/>
                  </a:lnTo>
                  <a:lnTo>
                    <a:pt x="984288" y="309880"/>
                  </a:lnTo>
                  <a:lnTo>
                    <a:pt x="980033" y="302260"/>
                  </a:lnTo>
                  <a:lnTo>
                    <a:pt x="978954" y="306070"/>
                  </a:lnTo>
                  <a:lnTo>
                    <a:pt x="979131" y="307340"/>
                  </a:lnTo>
                  <a:lnTo>
                    <a:pt x="978801" y="307340"/>
                  </a:lnTo>
                  <a:lnTo>
                    <a:pt x="971994" y="302260"/>
                  </a:lnTo>
                  <a:lnTo>
                    <a:pt x="970165" y="293370"/>
                  </a:lnTo>
                  <a:lnTo>
                    <a:pt x="968717" y="292100"/>
                  </a:lnTo>
                  <a:lnTo>
                    <a:pt x="964361" y="288290"/>
                  </a:lnTo>
                  <a:lnTo>
                    <a:pt x="965174" y="287020"/>
                  </a:lnTo>
                  <a:lnTo>
                    <a:pt x="961351" y="284480"/>
                  </a:lnTo>
                  <a:lnTo>
                    <a:pt x="959751" y="281940"/>
                  </a:lnTo>
                  <a:lnTo>
                    <a:pt x="958151" y="279400"/>
                  </a:lnTo>
                  <a:lnTo>
                    <a:pt x="954392" y="278130"/>
                  </a:lnTo>
                  <a:lnTo>
                    <a:pt x="953541" y="278130"/>
                  </a:lnTo>
                  <a:lnTo>
                    <a:pt x="953808" y="275590"/>
                  </a:lnTo>
                  <a:lnTo>
                    <a:pt x="955103" y="274320"/>
                  </a:lnTo>
                  <a:lnTo>
                    <a:pt x="952296" y="273050"/>
                  </a:lnTo>
                  <a:lnTo>
                    <a:pt x="951191" y="273050"/>
                  </a:lnTo>
                  <a:lnTo>
                    <a:pt x="948994" y="267970"/>
                  </a:lnTo>
                  <a:lnTo>
                    <a:pt x="952233" y="269062"/>
                  </a:lnTo>
                  <a:lnTo>
                    <a:pt x="952449" y="269240"/>
                  </a:lnTo>
                  <a:lnTo>
                    <a:pt x="952360" y="269100"/>
                  </a:lnTo>
                  <a:lnTo>
                    <a:pt x="952754" y="269240"/>
                  </a:lnTo>
                  <a:lnTo>
                    <a:pt x="952169" y="268795"/>
                  </a:lnTo>
                  <a:lnTo>
                    <a:pt x="950810" y="266700"/>
                  </a:lnTo>
                  <a:lnTo>
                    <a:pt x="949998" y="265430"/>
                  </a:lnTo>
                  <a:lnTo>
                    <a:pt x="950506" y="264160"/>
                  </a:lnTo>
                  <a:lnTo>
                    <a:pt x="945070" y="262890"/>
                  </a:lnTo>
                  <a:lnTo>
                    <a:pt x="948169" y="261620"/>
                  </a:lnTo>
                  <a:lnTo>
                    <a:pt x="947178" y="260350"/>
                  </a:lnTo>
                  <a:lnTo>
                    <a:pt x="945172" y="257810"/>
                  </a:lnTo>
                  <a:lnTo>
                    <a:pt x="943102" y="256540"/>
                  </a:lnTo>
                  <a:lnTo>
                    <a:pt x="943889" y="260350"/>
                  </a:lnTo>
                  <a:lnTo>
                    <a:pt x="941946" y="259080"/>
                  </a:lnTo>
                  <a:lnTo>
                    <a:pt x="939342" y="255270"/>
                  </a:lnTo>
                  <a:lnTo>
                    <a:pt x="942682" y="254000"/>
                  </a:lnTo>
                  <a:lnTo>
                    <a:pt x="939431" y="248920"/>
                  </a:lnTo>
                  <a:lnTo>
                    <a:pt x="938618" y="247650"/>
                  </a:lnTo>
                  <a:lnTo>
                    <a:pt x="933081" y="245110"/>
                  </a:lnTo>
                  <a:lnTo>
                    <a:pt x="928141" y="241300"/>
                  </a:lnTo>
                  <a:lnTo>
                    <a:pt x="924763" y="241300"/>
                  </a:lnTo>
                  <a:lnTo>
                    <a:pt x="921981" y="238760"/>
                  </a:lnTo>
                  <a:lnTo>
                    <a:pt x="922197" y="231140"/>
                  </a:lnTo>
                  <a:lnTo>
                    <a:pt x="921207" y="231140"/>
                  </a:lnTo>
                  <a:lnTo>
                    <a:pt x="920610" y="229870"/>
                  </a:lnTo>
                  <a:lnTo>
                    <a:pt x="918222" y="224790"/>
                  </a:lnTo>
                  <a:lnTo>
                    <a:pt x="913663" y="229870"/>
                  </a:lnTo>
                  <a:lnTo>
                    <a:pt x="910094" y="224790"/>
                  </a:lnTo>
                  <a:lnTo>
                    <a:pt x="909815" y="226060"/>
                  </a:lnTo>
                  <a:lnTo>
                    <a:pt x="908075" y="229870"/>
                  </a:lnTo>
                  <a:lnTo>
                    <a:pt x="903960" y="227330"/>
                  </a:lnTo>
                  <a:lnTo>
                    <a:pt x="902093" y="224790"/>
                  </a:lnTo>
                  <a:lnTo>
                    <a:pt x="901166" y="223520"/>
                  </a:lnTo>
                  <a:lnTo>
                    <a:pt x="903643" y="219710"/>
                  </a:lnTo>
                  <a:lnTo>
                    <a:pt x="906297" y="220980"/>
                  </a:lnTo>
                  <a:lnTo>
                    <a:pt x="907122" y="220980"/>
                  </a:lnTo>
                  <a:lnTo>
                    <a:pt x="907224" y="222250"/>
                  </a:lnTo>
                  <a:lnTo>
                    <a:pt x="906894" y="222250"/>
                  </a:lnTo>
                  <a:lnTo>
                    <a:pt x="908215" y="223520"/>
                  </a:lnTo>
                  <a:lnTo>
                    <a:pt x="909916" y="223520"/>
                  </a:lnTo>
                  <a:lnTo>
                    <a:pt x="909586" y="222250"/>
                  </a:lnTo>
                  <a:lnTo>
                    <a:pt x="908329" y="222250"/>
                  </a:lnTo>
                  <a:lnTo>
                    <a:pt x="907643" y="219710"/>
                  </a:lnTo>
                  <a:lnTo>
                    <a:pt x="906170" y="218440"/>
                  </a:lnTo>
                  <a:lnTo>
                    <a:pt x="903236" y="215912"/>
                  </a:lnTo>
                  <a:lnTo>
                    <a:pt x="904544" y="218440"/>
                  </a:lnTo>
                  <a:lnTo>
                    <a:pt x="902690" y="215049"/>
                  </a:lnTo>
                  <a:lnTo>
                    <a:pt x="903211" y="215900"/>
                  </a:lnTo>
                  <a:lnTo>
                    <a:pt x="905598" y="215900"/>
                  </a:lnTo>
                  <a:lnTo>
                    <a:pt x="902474" y="214642"/>
                  </a:lnTo>
                  <a:lnTo>
                    <a:pt x="901763" y="213360"/>
                  </a:lnTo>
                  <a:lnTo>
                    <a:pt x="898232" y="212090"/>
                  </a:lnTo>
                  <a:lnTo>
                    <a:pt x="897331" y="210820"/>
                  </a:lnTo>
                  <a:lnTo>
                    <a:pt x="894626" y="207010"/>
                  </a:lnTo>
                  <a:lnTo>
                    <a:pt x="894867" y="208280"/>
                  </a:lnTo>
                  <a:lnTo>
                    <a:pt x="894537" y="210820"/>
                  </a:lnTo>
                  <a:lnTo>
                    <a:pt x="893864" y="209550"/>
                  </a:lnTo>
                  <a:lnTo>
                    <a:pt x="888453" y="203200"/>
                  </a:lnTo>
                  <a:lnTo>
                    <a:pt x="889495" y="209550"/>
                  </a:lnTo>
                  <a:lnTo>
                    <a:pt x="884821" y="205740"/>
                  </a:lnTo>
                  <a:lnTo>
                    <a:pt x="883589" y="201930"/>
                  </a:lnTo>
                  <a:lnTo>
                    <a:pt x="888631" y="203200"/>
                  </a:lnTo>
                  <a:lnTo>
                    <a:pt x="885926" y="201930"/>
                  </a:lnTo>
                  <a:lnTo>
                    <a:pt x="883234" y="200660"/>
                  </a:lnTo>
                  <a:lnTo>
                    <a:pt x="881392" y="198120"/>
                  </a:lnTo>
                  <a:lnTo>
                    <a:pt x="886498" y="198120"/>
                  </a:lnTo>
                  <a:lnTo>
                    <a:pt x="880960" y="196850"/>
                  </a:lnTo>
                  <a:lnTo>
                    <a:pt x="880021" y="190500"/>
                  </a:lnTo>
                  <a:lnTo>
                    <a:pt x="879005" y="189230"/>
                  </a:lnTo>
                  <a:lnTo>
                    <a:pt x="877989" y="187960"/>
                  </a:lnTo>
                  <a:lnTo>
                    <a:pt x="880745" y="189230"/>
                  </a:lnTo>
                  <a:lnTo>
                    <a:pt x="879094" y="187960"/>
                  </a:lnTo>
                  <a:lnTo>
                    <a:pt x="877011" y="186690"/>
                  </a:lnTo>
                  <a:lnTo>
                    <a:pt x="876668" y="189230"/>
                  </a:lnTo>
                  <a:lnTo>
                    <a:pt x="875690" y="187960"/>
                  </a:lnTo>
                  <a:lnTo>
                    <a:pt x="874649" y="187960"/>
                  </a:lnTo>
                  <a:lnTo>
                    <a:pt x="875322" y="186690"/>
                  </a:lnTo>
                  <a:lnTo>
                    <a:pt x="873036" y="186690"/>
                  </a:lnTo>
                  <a:lnTo>
                    <a:pt x="873721" y="190500"/>
                  </a:lnTo>
                  <a:lnTo>
                    <a:pt x="869810" y="190500"/>
                  </a:lnTo>
                  <a:lnTo>
                    <a:pt x="869086" y="188277"/>
                  </a:lnTo>
                  <a:lnTo>
                    <a:pt x="869962" y="189230"/>
                  </a:lnTo>
                  <a:lnTo>
                    <a:pt x="869416" y="187960"/>
                  </a:lnTo>
                  <a:lnTo>
                    <a:pt x="868781" y="186486"/>
                  </a:lnTo>
                  <a:lnTo>
                    <a:pt x="868781" y="187960"/>
                  </a:lnTo>
                  <a:lnTo>
                    <a:pt x="863777" y="187960"/>
                  </a:lnTo>
                  <a:lnTo>
                    <a:pt x="864260" y="186690"/>
                  </a:lnTo>
                  <a:lnTo>
                    <a:pt x="865238" y="184150"/>
                  </a:lnTo>
                  <a:lnTo>
                    <a:pt x="868781" y="187960"/>
                  </a:lnTo>
                  <a:lnTo>
                    <a:pt x="868781" y="186486"/>
                  </a:lnTo>
                  <a:lnTo>
                    <a:pt x="867778" y="184150"/>
                  </a:lnTo>
                  <a:lnTo>
                    <a:pt x="867232" y="182880"/>
                  </a:lnTo>
                  <a:lnTo>
                    <a:pt x="866673" y="181610"/>
                  </a:lnTo>
                  <a:lnTo>
                    <a:pt x="869619" y="183121"/>
                  </a:lnTo>
                  <a:lnTo>
                    <a:pt x="868362" y="181610"/>
                  </a:lnTo>
                  <a:lnTo>
                    <a:pt x="869442" y="181610"/>
                  </a:lnTo>
                  <a:lnTo>
                    <a:pt x="866038" y="175260"/>
                  </a:lnTo>
                  <a:lnTo>
                    <a:pt x="864768" y="182880"/>
                  </a:lnTo>
                  <a:lnTo>
                    <a:pt x="859434" y="179070"/>
                  </a:lnTo>
                  <a:lnTo>
                    <a:pt x="861250" y="177800"/>
                  </a:lnTo>
                  <a:lnTo>
                    <a:pt x="860856" y="176733"/>
                  </a:lnTo>
                  <a:lnTo>
                    <a:pt x="858367" y="177800"/>
                  </a:lnTo>
                  <a:lnTo>
                    <a:pt x="855522" y="177800"/>
                  </a:lnTo>
                  <a:lnTo>
                    <a:pt x="854671" y="176530"/>
                  </a:lnTo>
                  <a:lnTo>
                    <a:pt x="853808" y="175260"/>
                  </a:lnTo>
                  <a:lnTo>
                    <a:pt x="852957" y="173990"/>
                  </a:lnTo>
                  <a:lnTo>
                    <a:pt x="851141" y="175260"/>
                  </a:lnTo>
                  <a:lnTo>
                    <a:pt x="849439" y="173990"/>
                  </a:lnTo>
                  <a:lnTo>
                    <a:pt x="851090" y="176530"/>
                  </a:lnTo>
                  <a:lnTo>
                    <a:pt x="849299" y="176530"/>
                  </a:lnTo>
                  <a:lnTo>
                    <a:pt x="847725" y="175260"/>
                  </a:lnTo>
                  <a:lnTo>
                    <a:pt x="845845" y="174383"/>
                  </a:lnTo>
                  <a:lnTo>
                    <a:pt x="842708" y="175260"/>
                  </a:lnTo>
                  <a:lnTo>
                    <a:pt x="843254" y="166370"/>
                  </a:lnTo>
                  <a:lnTo>
                    <a:pt x="838263" y="166370"/>
                  </a:lnTo>
                  <a:lnTo>
                    <a:pt x="837755" y="165100"/>
                  </a:lnTo>
                  <a:lnTo>
                    <a:pt x="837260" y="163830"/>
                  </a:lnTo>
                  <a:lnTo>
                    <a:pt x="840130" y="162560"/>
                  </a:lnTo>
                  <a:lnTo>
                    <a:pt x="839063" y="161290"/>
                  </a:lnTo>
                  <a:lnTo>
                    <a:pt x="834377" y="160248"/>
                  </a:lnTo>
                  <a:lnTo>
                    <a:pt x="834377" y="163830"/>
                  </a:lnTo>
                  <a:lnTo>
                    <a:pt x="831481" y="163830"/>
                  </a:lnTo>
                  <a:lnTo>
                    <a:pt x="831418" y="165100"/>
                  </a:lnTo>
                  <a:lnTo>
                    <a:pt x="831189" y="163830"/>
                  </a:lnTo>
                  <a:lnTo>
                    <a:pt x="830948" y="163830"/>
                  </a:lnTo>
                  <a:lnTo>
                    <a:pt x="831113" y="163449"/>
                  </a:lnTo>
                  <a:lnTo>
                    <a:pt x="830783" y="161620"/>
                  </a:lnTo>
                  <a:lnTo>
                    <a:pt x="833272" y="162560"/>
                  </a:lnTo>
                  <a:lnTo>
                    <a:pt x="834377" y="163830"/>
                  </a:lnTo>
                  <a:lnTo>
                    <a:pt x="834377" y="160248"/>
                  </a:lnTo>
                  <a:lnTo>
                    <a:pt x="833348" y="160020"/>
                  </a:lnTo>
                  <a:lnTo>
                    <a:pt x="830478" y="160020"/>
                  </a:lnTo>
                  <a:lnTo>
                    <a:pt x="827646" y="160020"/>
                  </a:lnTo>
                  <a:lnTo>
                    <a:pt x="829094" y="160845"/>
                  </a:lnTo>
                  <a:lnTo>
                    <a:pt x="824115" y="163830"/>
                  </a:lnTo>
                  <a:lnTo>
                    <a:pt x="823582" y="162560"/>
                  </a:lnTo>
                  <a:lnTo>
                    <a:pt x="821994" y="158750"/>
                  </a:lnTo>
                  <a:lnTo>
                    <a:pt x="825550" y="153670"/>
                  </a:lnTo>
                  <a:lnTo>
                    <a:pt x="823239" y="149860"/>
                  </a:lnTo>
                  <a:lnTo>
                    <a:pt x="821702" y="147320"/>
                  </a:lnTo>
                  <a:lnTo>
                    <a:pt x="814260" y="149860"/>
                  </a:lnTo>
                  <a:lnTo>
                    <a:pt x="812736" y="148590"/>
                  </a:lnTo>
                  <a:lnTo>
                    <a:pt x="809764" y="146113"/>
                  </a:lnTo>
                  <a:lnTo>
                    <a:pt x="807554" y="148590"/>
                  </a:lnTo>
                  <a:lnTo>
                    <a:pt x="805916" y="144780"/>
                  </a:lnTo>
                  <a:lnTo>
                    <a:pt x="805370" y="143510"/>
                  </a:lnTo>
                  <a:lnTo>
                    <a:pt x="802551" y="143510"/>
                  </a:lnTo>
                  <a:lnTo>
                    <a:pt x="803859" y="142240"/>
                  </a:lnTo>
                  <a:lnTo>
                    <a:pt x="802792" y="139700"/>
                  </a:lnTo>
                  <a:lnTo>
                    <a:pt x="802487" y="138430"/>
                  </a:lnTo>
                  <a:lnTo>
                    <a:pt x="801789" y="139700"/>
                  </a:lnTo>
                  <a:lnTo>
                    <a:pt x="800277" y="138430"/>
                  </a:lnTo>
                  <a:lnTo>
                    <a:pt x="797267" y="135890"/>
                  </a:lnTo>
                  <a:lnTo>
                    <a:pt x="794486" y="138430"/>
                  </a:lnTo>
                  <a:lnTo>
                    <a:pt x="793280" y="135890"/>
                  </a:lnTo>
                  <a:lnTo>
                    <a:pt x="792670" y="134620"/>
                  </a:lnTo>
                  <a:lnTo>
                    <a:pt x="787425" y="129540"/>
                  </a:lnTo>
                  <a:lnTo>
                    <a:pt x="783043" y="135890"/>
                  </a:lnTo>
                  <a:lnTo>
                    <a:pt x="779589" y="133350"/>
                  </a:lnTo>
                  <a:lnTo>
                    <a:pt x="777862" y="132080"/>
                  </a:lnTo>
                  <a:lnTo>
                    <a:pt x="780656" y="130810"/>
                  </a:lnTo>
                  <a:lnTo>
                    <a:pt x="778865" y="128270"/>
                  </a:lnTo>
                  <a:lnTo>
                    <a:pt x="783412" y="128270"/>
                  </a:lnTo>
                  <a:lnTo>
                    <a:pt x="781545" y="127000"/>
                  </a:lnTo>
                  <a:lnTo>
                    <a:pt x="780059" y="125730"/>
                  </a:lnTo>
                  <a:lnTo>
                    <a:pt x="779322" y="127000"/>
                  </a:lnTo>
                  <a:lnTo>
                    <a:pt x="778865" y="125730"/>
                  </a:lnTo>
                  <a:lnTo>
                    <a:pt x="772782" y="127000"/>
                  </a:lnTo>
                  <a:lnTo>
                    <a:pt x="772401" y="125730"/>
                  </a:lnTo>
                  <a:lnTo>
                    <a:pt x="772033" y="124460"/>
                  </a:lnTo>
                  <a:lnTo>
                    <a:pt x="770801" y="124460"/>
                  </a:lnTo>
                  <a:lnTo>
                    <a:pt x="769505" y="125730"/>
                  </a:lnTo>
                  <a:lnTo>
                    <a:pt x="767486" y="124460"/>
                  </a:lnTo>
                  <a:lnTo>
                    <a:pt x="763955" y="123190"/>
                  </a:lnTo>
                  <a:lnTo>
                    <a:pt x="764730" y="127000"/>
                  </a:lnTo>
                  <a:lnTo>
                    <a:pt x="763778" y="125730"/>
                  </a:lnTo>
                  <a:lnTo>
                    <a:pt x="760920" y="121920"/>
                  </a:lnTo>
                  <a:lnTo>
                    <a:pt x="755065" y="118110"/>
                  </a:lnTo>
                  <a:lnTo>
                    <a:pt x="749249" y="115570"/>
                  </a:lnTo>
                  <a:lnTo>
                    <a:pt x="745566" y="110490"/>
                  </a:lnTo>
                  <a:lnTo>
                    <a:pt x="741057" y="109220"/>
                  </a:lnTo>
                  <a:lnTo>
                    <a:pt x="735787" y="106680"/>
                  </a:lnTo>
                  <a:lnTo>
                    <a:pt x="731862" y="105410"/>
                  </a:lnTo>
                  <a:lnTo>
                    <a:pt x="732396" y="105410"/>
                  </a:lnTo>
                  <a:lnTo>
                    <a:pt x="732358" y="104724"/>
                  </a:lnTo>
                  <a:lnTo>
                    <a:pt x="728459" y="100330"/>
                  </a:lnTo>
                  <a:lnTo>
                    <a:pt x="727100" y="109220"/>
                  </a:lnTo>
                  <a:lnTo>
                    <a:pt x="721956" y="104140"/>
                  </a:lnTo>
                  <a:lnTo>
                    <a:pt x="720280" y="99060"/>
                  </a:lnTo>
                  <a:lnTo>
                    <a:pt x="725957" y="104140"/>
                  </a:lnTo>
                  <a:lnTo>
                    <a:pt x="724573" y="101600"/>
                  </a:lnTo>
                  <a:lnTo>
                    <a:pt x="726630" y="95250"/>
                  </a:lnTo>
                  <a:lnTo>
                    <a:pt x="716826" y="99060"/>
                  </a:lnTo>
                  <a:lnTo>
                    <a:pt x="714375" y="93980"/>
                  </a:lnTo>
                  <a:lnTo>
                    <a:pt x="715543" y="93980"/>
                  </a:lnTo>
                  <a:lnTo>
                    <a:pt x="714819" y="92710"/>
                  </a:lnTo>
                  <a:lnTo>
                    <a:pt x="713359" y="90170"/>
                  </a:lnTo>
                  <a:lnTo>
                    <a:pt x="706805" y="92710"/>
                  </a:lnTo>
                  <a:lnTo>
                    <a:pt x="704354" y="91440"/>
                  </a:lnTo>
                  <a:lnTo>
                    <a:pt x="701890" y="90170"/>
                  </a:lnTo>
                  <a:lnTo>
                    <a:pt x="702386" y="90170"/>
                  </a:lnTo>
                  <a:lnTo>
                    <a:pt x="702322" y="88900"/>
                  </a:lnTo>
                  <a:lnTo>
                    <a:pt x="697484" y="90170"/>
                  </a:lnTo>
                  <a:lnTo>
                    <a:pt x="691184" y="88900"/>
                  </a:lnTo>
                  <a:lnTo>
                    <a:pt x="686523" y="87960"/>
                  </a:lnTo>
                  <a:lnTo>
                    <a:pt x="686777" y="88900"/>
                  </a:lnTo>
                  <a:lnTo>
                    <a:pt x="682002" y="87630"/>
                  </a:lnTo>
                  <a:lnTo>
                    <a:pt x="681101" y="86360"/>
                  </a:lnTo>
                  <a:lnTo>
                    <a:pt x="678345" y="83820"/>
                  </a:lnTo>
                  <a:lnTo>
                    <a:pt x="678980" y="80010"/>
                  </a:lnTo>
                  <a:lnTo>
                    <a:pt x="683298" y="82550"/>
                  </a:lnTo>
                  <a:lnTo>
                    <a:pt x="682510" y="77470"/>
                  </a:lnTo>
                  <a:lnTo>
                    <a:pt x="677735" y="80010"/>
                  </a:lnTo>
                  <a:lnTo>
                    <a:pt x="675728" y="78740"/>
                  </a:lnTo>
                  <a:lnTo>
                    <a:pt x="676617" y="77470"/>
                  </a:lnTo>
                  <a:lnTo>
                    <a:pt x="669874" y="74930"/>
                  </a:lnTo>
                  <a:lnTo>
                    <a:pt x="668324" y="78740"/>
                  </a:lnTo>
                  <a:lnTo>
                    <a:pt x="661441" y="76200"/>
                  </a:lnTo>
                  <a:lnTo>
                    <a:pt x="661733" y="77470"/>
                  </a:lnTo>
                  <a:lnTo>
                    <a:pt x="656513" y="80010"/>
                  </a:lnTo>
                  <a:lnTo>
                    <a:pt x="658177" y="76200"/>
                  </a:lnTo>
                  <a:lnTo>
                    <a:pt x="658736" y="74930"/>
                  </a:lnTo>
                  <a:lnTo>
                    <a:pt x="659295" y="73660"/>
                  </a:lnTo>
                  <a:lnTo>
                    <a:pt x="654392" y="74930"/>
                  </a:lnTo>
                  <a:lnTo>
                    <a:pt x="654621" y="71120"/>
                  </a:lnTo>
                  <a:lnTo>
                    <a:pt x="639445" y="71120"/>
                  </a:lnTo>
                  <a:lnTo>
                    <a:pt x="641248" y="69850"/>
                  </a:lnTo>
                  <a:lnTo>
                    <a:pt x="636930" y="69850"/>
                  </a:lnTo>
                  <a:lnTo>
                    <a:pt x="631901" y="68580"/>
                  </a:lnTo>
                  <a:lnTo>
                    <a:pt x="631621" y="66040"/>
                  </a:lnTo>
                  <a:lnTo>
                    <a:pt x="631342" y="63500"/>
                  </a:lnTo>
                  <a:lnTo>
                    <a:pt x="626656" y="60960"/>
                  </a:lnTo>
                  <a:lnTo>
                    <a:pt x="620953" y="58420"/>
                  </a:lnTo>
                  <a:lnTo>
                    <a:pt x="617385" y="54610"/>
                  </a:lnTo>
                  <a:lnTo>
                    <a:pt x="610235" y="53340"/>
                  </a:lnTo>
                  <a:lnTo>
                    <a:pt x="606818" y="52070"/>
                  </a:lnTo>
                  <a:lnTo>
                    <a:pt x="596430" y="48260"/>
                  </a:lnTo>
                  <a:lnTo>
                    <a:pt x="588810" y="45720"/>
                  </a:lnTo>
                  <a:lnTo>
                    <a:pt x="590931" y="52070"/>
                  </a:lnTo>
                  <a:lnTo>
                    <a:pt x="585647" y="44450"/>
                  </a:lnTo>
                  <a:lnTo>
                    <a:pt x="584619" y="50800"/>
                  </a:lnTo>
                  <a:lnTo>
                    <a:pt x="581101" y="50800"/>
                  </a:lnTo>
                  <a:lnTo>
                    <a:pt x="580986" y="49530"/>
                  </a:lnTo>
                  <a:lnTo>
                    <a:pt x="577697" y="46990"/>
                  </a:lnTo>
                  <a:lnTo>
                    <a:pt x="574395" y="44450"/>
                  </a:lnTo>
                  <a:lnTo>
                    <a:pt x="573735" y="43180"/>
                  </a:lnTo>
                  <a:lnTo>
                    <a:pt x="573062" y="41910"/>
                  </a:lnTo>
                  <a:lnTo>
                    <a:pt x="577126" y="43180"/>
                  </a:lnTo>
                  <a:lnTo>
                    <a:pt x="577265" y="41910"/>
                  </a:lnTo>
                  <a:lnTo>
                    <a:pt x="571893" y="40640"/>
                  </a:lnTo>
                  <a:lnTo>
                    <a:pt x="575640" y="39370"/>
                  </a:lnTo>
                  <a:lnTo>
                    <a:pt x="572414" y="36830"/>
                  </a:lnTo>
                  <a:lnTo>
                    <a:pt x="572592" y="39370"/>
                  </a:lnTo>
                  <a:lnTo>
                    <a:pt x="569696" y="39370"/>
                  </a:lnTo>
                  <a:lnTo>
                    <a:pt x="566775" y="38100"/>
                  </a:lnTo>
                  <a:lnTo>
                    <a:pt x="570458" y="41910"/>
                  </a:lnTo>
                  <a:lnTo>
                    <a:pt x="561975" y="43180"/>
                  </a:lnTo>
                  <a:lnTo>
                    <a:pt x="562419" y="41910"/>
                  </a:lnTo>
                  <a:lnTo>
                    <a:pt x="563321" y="39370"/>
                  </a:lnTo>
                  <a:lnTo>
                    <a:pt x="565111" y="34290"/>
                  </a:lnTo>
                  <a:lnTo>
                    <a:pt x="556564" y="35560"/>
                  </a:lnTo>
                  <a:lnTo>
                    <a:pt x="559485" y="34290"/>
                  </a:lnTo>
                  <a:lnTo>
                    <a:pt x="555256" y="34290"/>
                  </a:lnTo>
                  <a:lnTo>
                    <a:pt x="544779" y="30480"/>
                  </a:lnTo>
                  <a:lnTo>
                    <a:pt x="539724" y="35560"/>
                  </a:lnTo>
                  <a:lnTo>
                    <a:pt x="539165" y="34290"/>
                  </a:lnTo>
                  <a:lnTo>
                    <a:pt x="538619" y="33020"/>
                  </a:lnTo>
                  <a:lnTo>
                    <a:pt x="540473" y="33020"/>
                  </a:lnTo>
                  <a:lnTo>
                    <a:pt x="532892" y="31750"/>
                  </a:lnTo>
                  <a:lnTo>
                    <a:pt x="524903" y="31750"/>
                  </a:lnTo>
                  <a:lnTo>
                    <a:pt x="517398" y="30480"/>
                  </a:lnTo>
                  <a:lnTo>
                    <a:pt x="511302" y="29210"/>
                  </a:lnTo>
                  <a:lnTo>
                    <a:pt x="512318" y="27940"/>
                  </a:lnTo>
                  <a:lnTo>
                    <a:pt x="510463" y="27940"/>
                  </a:lnTo>
                  <a:lnTo>
                    <a:pt x="508660" y="29210"/>
                  </a:lnTo>
                  <a:lnTo>
                    <a:pt x="506717" y="27940"/>
                  </a:lnTo>
                  <a:lnTo>
                    <a:pt x="506945" y="26670"/>
                  </a:lnTo>
                  <a:lnTo>
                    <a:pt x="507733" y="26670"/>
                  </a:lnTo>
                  <a:lnTo>
                    <a:pt x="506907" y="25400"/>
                  </a:lnTo>
                  <a:lnTo>
                    <a:pt x="501637" y="27940"/>
                  </a:lnTo>
                  <a:lnTo>
                    <a:pt x="499440" y="26670"/>
                  </a:lnTo>
                  <a:lnTo>
                    <a:pt x="501789" y="25400"/>
                  </a:lnTo>
                  <a:lnTo>
                    <a:pt x="492760" y="21590"/>
                  </a:lnTo>
                  <a:lnTo>
                    <a:pt x="488111" y="25450"/>
                  </a:lnTo>
                  <a:lnTo>
                    <a:pt x="488111" y="44450"/>
                  </a:lnTo>
                  <a:lnTo>
                    <a:pt x="487997" y="46647"/>
                  </a:lnTo>
                  <a:lnTo>
                    <a:pt x="485825" y="45720"/>
                  </a:lnTo>
                  <a:lnTo>
                    <a:pt x="488111" y="44450"/>
                  </a:lnTo>
                  <a:lnTo>
                    <a:pt x="488111" y="25450"/>
                  </a:lnTo>
                  <a:lnTo>
                    <a:pt x="486625" y="26670"/>
                  </a:lnTo>
                  <a:lnTo>
                    <a:pt x="478637" y="26670"/>
                  </a:lnTo>
                  <a:lnTo>
                    <a:pt x="479399" y="21590"/>
                  </a:lnTo>
                  <a:lnTo>
                    <a:pt x="472249" y="19050"/>
                  </a:lnTo>
                  <a:lnTo>
                    <a:pt x="468668" y="17780"/>
                  </a:lnTo>
                  <a:lnTo>
                    <a:pt x="468896" y="17780"/>
                  </a:lnTo>
                  <a:lnTo>
                    <a:pt x="461124" y="16510"/>
                  </a:lnTo>
                  <a:lnTo>
                    <a:pt x="453898" y="16510"/>
                  </a:lnTo>
                  <a:lnTo>
                    <a:pt x="439305" y="19050"/>
                  </a:lnTo>
                  <a:lnTo>
                    <a:pt x="437362" y="17780"/>
                  </a:lnTo>
                  <a:lnTo>
                    <a:pt x="433476" y="15240"/>
                  </a:lnTo>
                  <a:lnTo>
                    <a:pt x="425411" y="13970"/>
                  </a:lnTo>
                  <a:lnTo>
                    <a:pt x="416547" y="12700"/>
                  </a:lnTo>
                  <a:lnTo>
                    <a:pt x="408343" y="10160"/>
                  </a:lnTo>
                  <a:lnTo>
                    <a:pt x="409803" y="11430"/>
                  </a:lnTo>
                  <a:lnTo>
                    <a:pt x="407695" y="13970"/>
                  </a:lnTo>
                  <a:lnTo>
                    <a:pt x="405841" y="13970"/>
                  </a:lnTo>
                  <a:lnTo>
                    <a:pt x="403555" y="12700"/>
                  </a:lnTo>
                  <a:lnTo>
                    <a:pt x="398919" y="16510"/>
                  </a:lnTo>
                  <a:lnTo>
                    <a:pt x="399745" y="12700"/>
                  </a:lnTo>
                  <a:lnTo>
                    <a:pt x="400583" y="12700"/>
                  </a:lnTo>
                  <a:lnTo>
                    <a:pt x="399554" y="8890"/>
                  </a:lnTo>
                  <a:lnTo>
                    <a:pt x="399211" y="7620"/>
                  </a:lnTo>
                  <a:lnTo>
                    <a:pt x="394195" y="8890"/>
                  </a:lnTo>
                  <a:lnTo>
                    <a:pt x="390359" y="7620"/>
                  </a:lnTo>
                  <a:lnTo>
                    <a:pt x="389191" y="13970"/>
                  </a:lnTo>
                  <a:lnTo>
                    <a:pt x="383768" y="11430"/>
                  </a:lnTo>
                  <a:lnTo>
                    <a:pt x="381063" y="10160"/>
                  </a:lnTo>
                  <a:lnTo>
                    <a:pt x="363486" y="10160"/>
                  </a:lnTo>
                  <a:lnTo>
                    <a:pt x="361607" y="8890"/>
                  </a:lnTo>
                  <a:lnTo>
                    <a:pt x="357835" y="6350"/>
                  </a:lnTo>
                  <a:lnTo>
                    <a:pt x="355307" y="7620"/>
                  </a:lnTo>
                  <a:lnTo>
                    <a:pt x="352310" y="7620"/>
                  </a:lnTo>
                  <a:lnTo>
                    <a:pt x="349821" y="8890"/>
                  </a:lnTo>
                  <a:lnTo>
                    <a:pt x="350151" y="6350"/>
                  </a:lnTo>
                  <a:lnTo>
                    <a:pt x="340156" y="3810"/>
                  </a:lnTo>
                  <a:lnTo>
                    <a:pt x="331800" y="3810"/>
                  </a:lnTo>
                  <a:lnTo>
                    <a:pt x="333616" y="2540"/>
                  </a:lnTo>
                  <a:lnTo>
                    <a:pt x="328942" y="2540"/>
                  </a:lnTo>
                  <a:lnTo>
                    <a:pt x="327202" y="10160"/>
                  </a:lnTo>
                  <a:lnTo>
                    <a:pt x="322910" y="10160"/>
                  </a:lnTo>
                  <a:lnTo>
                    <a:pt x="322554" y="8890"/>
                  </a:lnTo>
                  <a:lnTo>
                    <a:pt x="321843" y="6350"/>
                  </a:lnTo>
                  <a:lnTo>
                    <a:pt x="315734" y="5080"/>
                  </a:lnTo>
                  <a:lnTo>
                    <a:pt x="309626" y="3810"/>
                  </a:lnTo>
                  <a:lnTo>
                    <a:pt x="303504" y="3810"/>
                  </a:lnTo>
                  <a:lnTo>
                    <a:pt x="297345" y="5080"/>
                  </a:lnTo>
                  <a:lnTo>
                    <a:pt x="297802" y="3810"/>
                  </a:lnTo>
                  <a:lnTo>
                    <a:pt x="299123" y="2540"/>
                  </a:lnTo>
                  <a:lnTo>
                    <a:pt x="295287" y="2540"/>
                  </a:lnTo>
                  <a:lnTo>
                    <a:pt x="289814" y="1270"/>
                  </a:lnTo>
                  <a:lnTo>
                    <a:pt x="284340" y="0"/>
                  </a:lnTo>
                  <a:lnTo>
                    <a:pt x="284734" y="1651"/>
                  </a:lnTo>
                  <a:lnTo>
                    <a:pt x="277114" y="5080"/>
                  </a:lnTo>
                  <a:lnTo>
                    <a:pt x="272681" y="6350"/>
                  </a:lnTo>
                  <a:lnTo>
                    <a:pt x="273443" y="3810"/>
                  </a:lnTo>
                  <a:lnTo>
                    <a:pt x="269621" y="7620"/>
                  </a:lnTo>
                  <a:lnTo>
                    <a:pt x="269481" y="8890"/>
                  </a:lnTo>
                  <a:lnTo>
                    <a:pt x="263055" y="8890"/>
                  </a:lnTo>
                  <a:lnTo>
                    <a:pt x="263182" y="7086"/>
                  </a:lnTo>
                  <a:lnTo>
                    <a:pt x="260807" y="6350"/>
                  </a:lnTo>
                  <a:lnTo>
                    <a:pt x="261607" y="10160"/>
                  </a:lnTo>
                  <a:lnTo>
                    <a:pt x="256679" y="8890"/>
                  </a:lnTo>
                  <a:lnTo>
                    <a:pt x="258572" y="6350"/>
                  </a:lnTo>
                  <a:lnTo>
                    <a:pt x="254368" y="6350"/>
                  </a:lnTo>
                  <a:lnTo>
                    <a:pt x="254673" y="7620"/>
                  </a:lnTo>
                  <a:lnTo>
                    <a:pt x="252310" y="10160"/>
                  </a:lnTo>
                  <a:lnTo>
                    <a:pt x="249643" y="11430"/>
                  </a:lnTo>
                  <a:lnTo>
                    <a:pt x="246989" y="10160"/>
                  </a:lnTo>
                  <a:lnTo>
                    <a:pt x="244348" y="8890"/>
                  </a:lnTo>
                  <a:lnTo>
                    <a:pt x="243751" y="6350"/>
                  </a:lnTo>
                  <a:lnTo>
                    <a:pt x="243154" y="7620"/>
                  </a:lnTo>
                  <a:lnTo>
                    <a:pt x="240830" y="10160"/>
                  </a:lnTo>
                  <a:lnTo>
                    <a:pt x="238353" y="8890"/>
                  </a:lnTo>
                  <a:lnTo>
                    <a:pt x="238036" y="7620"/>
                  </a:lnTo>
                  <a:lnTo>
                    <a:pt x="239395" y="7620"/>
                  </a:lnTo>
                  <a:lnTo>
                    <a:pt x="235889" y="6350"/>
                  </a:lnTo>
                  <a:lnTo>
                    <a:pt x="232968" y="5283"/>
                  </a:lnTo>
                  <a:lnTo>
                    <a:pt x="232968" y="5080"/>
                  </a:lnTo>
                  <a:lnTo>
                    <a:pt x="232981" y="3810"/>
                  </a:lnTo>
                  <a:lnTo>
                    <a:pt x="231495" y="3403"/>
                  </a:lnTo>
                  <a:lnTo>
                    <a:pt x="231495" y="6350"/>
                  </a:lnTo>
                  <a:lnTo>
                    <a:pt x="228904" y="10160"/>
                  </a:lnTo>
                  <a:lnTo>
                    <a:pt x="228282" y="9842"/>
                  </a:lnTo>
                  <a:lnTo>
                    <a:pt x="228282" y="22860"/>
                  </a:lnTo>
                  <a:lnTo>
                    <a:pt x="224218" y="22847"/>
                  </a:lnTo>
                  <a:lnTo>
                    <a:pt x="223901" y="21590"/>
                  </a:lnTo>
                  <a:lnTo>
                    <a:pt x="224269" y="20320"/>
                  </a:lnTo>
                  <a:lnTo>
                    <a:pt x="225209" y="20320"/>
                  </a:lnTo>
                  <a:lnTo>
                    <a:pt x="224701" y="21590"/>
                  </a:lnTo>
                  <a:lnTo>
                    <a:pt x="226923" y="21590"/>
                  </a:lnTo>
                  <a:lnTo>
                    <a:pt x="228282" y="22860"/>
                  </a:lnTo>
                  <a:lnTo>
                    <a:pt x="228282" y="9842"/>
                  </a:lnTo>
                  <a:lnTo>
                    <a:pt x="226491" y="8890"/>
                  </a:lnTo>
                  <a:lnTo>
                    <a:pt x="224078" y="7620"/>
                  </a:lnTo>
                  <a:lnTo>
                    <a:pt x="223989" y="6350"/>
                  </a:lnTo>
                  <a:lnTo>
                    <a:pt x="231495" y="6350"/>
                  </a:lnTo>
                  <a:lnTo>
                    <a:pt x="231495" y="3403"/>
                  </a:lnTo>
                  <a:lnTo>
                    <a:pt x="228460" y="2540"/>
                  </a:lnTo>
                  <a:lnTo>
                    <a:pt x="232092" y="0"/>
                  </a:lnTo>
                  <a:lnTo>
                    <a:pt x="228434" y="1270"/>
                  </a:lnTo>
                  <a:lnTo>
                    <a:pt x="222199" y="6350"/>
                  </a:lnTo>
                  <a:lnTo>
                    <a:pt x="217792" y="5080"/>
                  </a:lnTo>
                  <a:lnTo>
                    <a:pt x="217373" y="3810"/>
                  </a:lnTo>
                  <a:lnTo>
                    <a:pt x="217678" y="3810"/>
                  </a:lnTo>
                  <a:lnTo>
                    <a:pt x="216662" y="2540"/>
                  </a:lnTo>
                  <a:lnTo>
                    <a:pt x="215734" y="3810"/>
                  </a:lnTo>
                  <a:lnTo>
                    <a:pt x="213474" y="3810"/>
                  </a:lnTo>
                  <a:lnTo>
                    <a:pt x="212572" y="2540"/>
                  </a:lnTo>
                  <a:lnTo>
                    <a:pt x="211239" y="2540"/>
                  </a:lnTo>
                  <a:lnTo>
                    <a:pt x="210705" y="1270"/>
                  </a:lnTo>
                  <a:lnTo>
                    <a:pt x="209905" y="1270"/>
                  </a:lnTo>
                  <a:lnTo>
                    <a:pt x="210400" y="2540"/>
                  </a:lnTo>
                  <a:lnTo>
                    <a:pt x="209080" y="2540"/>
                  </a:lnTo>
                  <a:lnTo>
                    <a:pt x="207987" y="3810"/>
                  </a:lnTo>
                  <a:lnTo>
                    <a:pt x="207810" y="3810"/>
                  </a:lnTo>
                  <a:lnTo>
                    <a:pt x="207962" y="2540"/>
                  </a:lnTo>
                  <a:lnTo>
                    <a:pt x="208407" y="2540"/>
                  </a:lnTo>
                  <a:lnTo>
                    <a:pt x="209905" y="1270"/>
                  </a:lnTo>
                  <a:lnTo>
                    <a:pt x="203784" y="1270"/>
                  </a:lnTo>
                  <a:lnTo>
                    <a:pt x="203962" y="5080"/>
                  </a:lnTo>
                  <a:lnTo>
                    <a:pt x="201015" y="3810"/>
                  </a:lnTo>
                  <a:lnTo>
                    <a:pt x="203784" y="6350"/>
                  </a:lnTo>
                  <a:lnTo>
                    <a:pt x="205994" y="6350"/>
                  </a:lnTo>
                  <a:lnTo>
                    <a:pt x="212128" y="6350"/>
                  </a:lnTo>
                  <a:lnTo>
                    <a:pt x="210337" y="7620"/>
                  </a:lnTo>
                  <a:lnTo>
                    <a:pt x="208483" y="8890"/>
                  </a:lnTo>
                  <a:lnTo>
                    <a:pt x="205994" y="6350"/>
                  </a:lnTo>
                  <a:lnTo>
                    <a:pt x="204825" y="8890"/>
                  </a:lnTo>
                  <a:lnTo>
                    <a:pt x="203555" y="10160"/>
                  </a:lnTo>
                  <a:lnTo>
                    <a:pt x="202844" y="11430"/>
                  </a:lnTo>
                  <a:lnTo>
                    <a:pt x="201815" y="10160"/>
                  </a:lnTo>
                  <a:lnTo>
                    <a:pt x="199758" y="7620"/>
                  </a:lnTo>
                  <a:lnTo>
                    <a:pt x="193802" y="5080"/>
                  </a:lnTo>
                  <a:lnTo>
                    <a:pt x="192963" y="2540"/>
                  </a:lnTo>
                  <a:lnTo>
                    <a:pt x="186080" y="5080"/>
                  </a:lnTo>
                  <a:lnTo>
                    <a:pt x="176745" y="3810"/>
                  </a:lnTo>
                  <a:lnTo>
                    <a:pt x="172478" y="10160"/>
                  </a:lnTo>
                  <a:lnTo>
                    <a:pt x="170535" y="10160"/>
                  </a:lnTo>
                  <a:lnTo>
                    <a:pt x="170218" y="7620"/>
                  </a:lnTo>
                  <a:lnTo>
                    <a:pt x="169481" y="7620"/>
                  </a:lnTo>
                  <a:lnTo>
                    <a:pt x="169811" y="7239"/>
                  </a:lnTo>
                  <a:lnTo>
                    <a:pt x="168643" y="7620"/>
                  </a:lnTo>
                  <a:lnTo>
                    <a:pt x="162179" y="6553"/>
                  </a:lnTo>
                  <a:lnTo>
                    <a:pt x="162801" y="6350"/>
                  </a:lnTo>
                  <a:lnTo>
                    <a:pt x="161937" y="6502"/>
                  </a:lnTo>
                  <a:lnTo>
                    <a:pt x="160947" y="6350"/>
                  </a:lnTo>
                  <a:lnTo>
                    <a:pt x="160870" y="6705"/>
                  </a:lnTo>
                  <a:lnTo>
                    <a:pt x="160807" y="7010"/>
                  </a:lnTo>
                  <a:lnTo>
                    <a:pt x="160083" y="10160"/>
                  </a:lnTo>
                  <a:lnTo>
                    <a:pt x="155130" y="8890"/>
                  </a:lnTo>
                  <a:lnTo>
                    <a:pt x="158965" y="7620"/>
                  </a:lnTo>
                  <a:lnTo>
                    <a:pt x="160807" y="7010"/>
                  </a:lnTo>
                  <a:lnTo>
                    <a:pt x="160807" y="6718"/>
                  </a:lnTo>
                  <a:lnTo>
                    <a:pt x="156044" y="7620"/>
                  </a:lnTo>
                  <a:lnTo>
                    <a:pt x="156933" y="6350"/>
                  </a:lnTo>
                  <a:lnTo>
                    <a:pt x="147675" y="5080"/>
                  </a:lnTo>
                  <a:lnTo>
                    <a:pt x="139306" y="8890"/>
                  </a:lnTo>
                  <a:lnTo>
                    <a:pt x="130657" y="11430"/>
                  </a:lnTo>
                  <a:lnTo>
                    <a:pt x="120561" y="8890"/>
                  </a:lnTo>
                  <a:lnTo>
                    <a:pt x="121602" y="10160"/>
                  </a:lnTo>
                  <a:lnTo>
                    <a:pt x="109550" y="10160"/>
                  </a:lnTo>
                  <a:lnTo>
                    <a:pt x="96634" y="11430"/>
                  </a:lnTo>
                  <a:lnTo>
                    <a:pt x="83756" y="11430"/>
                  </a:lnTo>
                  <a:lnTo>
                    <a:pt x="71043" y="10160"/>
                  </a:lnTo>
                  <a:lnTo>
                    <a:pt x="66281" y="8890"/>
                  </a:lnTo>
                  <a:lnTo>
                    <a:pt x="65862" y="11430"/>
                  </a:lnTo>
                  <a:lnTo>
                    <a:pt x="63055" y="13970"/>
                  </a:lnTo>
                  <a:lnTo>
                    <a:pt x="61912" y="10160"/>
                  </a:lnTo>
                  <a:lnTo>
                    <a:pt x="57150" y="13970"/>
                  </a:lnTo>
                  <a:lnTo>
                    <a:pt x="52184" y="13970"/>
                  </a:lnTo>
                  <a:lnTo>
                    <a:pt x="47307" y="12700"/>
                  </a:lnTo>
                  <a:lnTo>
                    <a:pt x="42087" y="10160"/>
                  </a:lnTo>
                  <a:lnTo>
                    <a:pt x="36144" y="12700"/>
                  </a:lnTo>
                  <a:lnTo>
                    <a:pt x="37363" y="13970"/>
                  </a:lnTo>
                  <a:lnTo>
                    <a:pt x="34175" y="13970"/>
                  </a:lnTo>
                  <a:lnTo>
                    <a:pt x="27381" y="16510"/>
                  </a:lnTo>
                  <a:lnTo>
                    <a:pt x="27584" y="15240"/>
                  </a:lnTo>
                  <a:lnTo>
                    <a:pt x="27800" y="13970"/>
                  </a:lnTo>
                  <a:lnTo>
                    <a:pt x="27495" y="13970"/>
                  </a:lnTo>
                  <a:lnTo>
                    <a:pt x="26860" y="15240"/>
                  </a:lnTo>
                  <a:lnTo>
                    <a:pt x="25577" y="15240"/>
                  </a:lnTo>
                  <a:lnTo>
                    <a:pt x="25412" y="12700"/>
                  </a:lnTo>
                  <a:lnTo>
                    <a:pt x="17754" y="16510"/>
                  </a:lnTo>
                  <a:lnTo>
                    <a:pt x="11658" y="15240"/>
                  </a:lnTo>
                  <a:lnTo>
                    <a:pt x="18415" y="10160"/>
                  </a:lnTo>
                  <a:lnTo>
                    <a:pt x="6337" y="10160"/>
                  </a:lnTo>
                  <a:lnTo>
                    <a:pt x="469" y="15240"/>
                  </a:lnTo>
                  <a:lnTo>
                    <a:pt x="1752" y="16510"/>
                  </a:lnTo>
                  <a:lnTo>
                    <a:pt x="5181" y="16510"/>
                  </a:lnTo>
                  <a:lnTo>
                    <a:pt x="5346" y="19050"/>
                  </a:lnTo>
                  <a:lnTo>
                    <a:pt x="2387" y="19050"/>
                  </a:lnTo>
                  <a:lnTo>
                    <a:pt x="2070" y="24130"/>
                  </a:lnTo>
                  <a:lnTo>
                    <a:pt x="0" y="29210"/>
                  </a:lnTo>
                  <a:lnTo>
                    <a:pt x="7480" y="33020"/>
                  </a:lnTo>
                  <a:lnTo>
                    <a:pt x="12458" y="29210"/>
                  </a:lnTo>
                  <a:lnTo>
                    <a:pt x="14109" y="31597"/>
                  </a:lnTo>
                  <a:lnTo>
                    <a:pt x="15582" y="30480"/>
                  </a:lnTo>
                  <a:lnTo>
                    <a:pt x="16078" y="31800"/>
                  </a:lnTo>
                  <a:lnTo>
                    <a:pt x="16814" y="33020"/>
                  </a:lnTo>
                  <a:lnTo>
                    <a:pt x="17843" y="33020"/>
                  </a:lnTo>
                  <a:lnTo>
                    <a:pt x="20256" y="30480"/>
                  </a:lnTo>
                  <a:lnTo>
                    <a:pt x="21463" y="29210"/>
                  </a:lnTo>
                  <a:lnTo>
                    <a:pt x="22669" y="27940"/>
                  </a:lnTo>
                  <a:lnTo>
                    <a:pt x="22885" y="28765"/>
                  </a:lnTo>
                  <a:lnTo>
                    <a:pt x="25387" y="27940"/>
                  </a:lnTo>
                  <a:lnTo>
                    <a:pt x="27914" y="29210"/>
                  </a:lnTo>
                  <a:lnTo>
                    <a:pt x="27279" y="31750"/>
                  </a:lnTo>
                  <a:lnTo>
                    <a:pt x="30073" y="29210"/>
                  </a:lnTo>
                  <a:lnTo>
                    <a:pt x="30543" y="30480"/>
                  </a:lnTo>
                  <a:lnTo>
                    <a:pt x="30302" y="31000"/>
                  </a:lnTo>
                  <a:lnTo>
                    <a:pt x="31330" y="30480"/>
                  </a:lnTo>
                  <a:lnTo>
                    <a:pt x="35585" y="30480"/>
                  </a:lnTo>
                  <a:lnTo>
                    <a:pt x="36182" y="29210"/>
                  </a:lnTo>
                  <a:lnTo>
                    <a:pt x="36791" y="27940"/>
                  </a:lnTo>
                  <a:lnTo>
                    <a:pt x="39458" y="30480"/>
                  </a:lnTo>
                  <a:lnTo>
                    <a:pt x="43421" y="27940"/>
                  </a:lnTo>
                  <a:lnTo>
                    <a:pt x="45389" y="26670"/>
                  </a:lnTo>
                  <a:lnTo>
                    <a:pt x="45326" y="31750"/>
                  </a:lnTo>
                  <a:lnTo>
                    <a:pt x="46088" y="30480"/>
                  </a:lnTo>
                  <a:lnTo>
                    <a:pt x="49682" y="27940"/>
                  </a:lnTo>
                  <a:lnTo>
                    <a:pt x="52019" y="27940"/>
                  </a:lnTo>
                  <a:lnTo>
                    <a:pt x="47955" y="33020"/>
                  </a:lnTo>
                  <a:lnTo>
                    <a:pt x="60820" y="27940"/>
                  </a:lnTo>
                  <a:lnTo>
                    <a:pt x="59905" y="34290"/>
                  </a:lnTo>
                  <a:lnTo>
                    <a:pt x="62890" y="29210"/>
                  </a:lnTo>
                  <a:lnTo>
                    <a:pt x="71285" y="31750"/>
                  </a:lnTo>
                  <a:lnTo>
                    <a:pt x="74955" y="29210"/>
                  </a:lnTo>
                  <a:lnTo>
                    <a:pt x="76796" y="27940"/>
                  </a:lnTo>
                  <a:lnTo>
                    <a:pt x="75907" y="29210"/>
                  </a:lnTo>
                  <a:lnTo>
                    <a:pt x="78587" y="29210"/>
                  </a:lnTo>
                  <a:lnTo>
                    <a:pt x="79552" y="30480"/>
                  </a:lnTo>
                  <a:lnTo>
                    <a:pt x="81622" y="31750"/>
                  </a:lnTo>
                  <a:lnTo>
                    <a:pt x="81889" y="27940"/>
                  </a:lnTo>
                  <a:lnTo>
                    <a:pt x="86779" y="26670"/>
                  </a:lnTo>
                  <a:lnTo>
                    <a:pt x="89344" y="24130"/>
                  </a:lnTo>
                  <a:lnTo>
                    <a:pt x="93357" y="27940"/>
                  </a:lnTo>
                  <a:lnTo>
                    <a:pt x="87147" y="29210"/>
                  </a:lnTo>
                  <a:lnTo>
                    <a:pt x="88493" y="33020"/>
                  </a:lnTo>
                  <a:lnTo>
                    <a:pt x="88188" y="29210"/>
                  </a:lnTo>
                  <a:lnTo>
                    <a:pt x="95123" y="29210"/>
                  </a:lnTo>
                  <a:lnTo>
                    <a:pt x="93713" y="26670"/>
                  </a:lnTo>
                  <a:lnTo>
                    <a:pt x="96761" y="29210"/>
                  </a:lnTo>
                  <a:lnTo>
                    <a:pt x="96291" y="27940"/>
                  </a:lnTo>
                  <a:lnTo>
                    <a:pt x="97942" y="30480"/>
                  </a:lnTo>
                  <a:lnTo>
                    <a:pt x="98120" y="27940"/>
                  </a:lnTo>
                  <a:lnTo>
                    <a:pt x="98209" y="26670"/>
                  </a:lnTo>
                  <a:lnTo>
                    <a:pt x="98298" y="25400"/>
                  </a:lnTo>
                  <a:lnTo>
                    <a:pt x="100660" y="30480"/>
                  </a:lnTo>
                  <a:lnTo>
                    <a:pt x="103022" y="26670"/>
                  </a:lnTo>
                  <a:lnTo>
                    <a:pt x="107391" y="29210"/>
                  </a:lnTo>
                  <a:lnTo>
                    <a:pt x="104279" y="31750"/>
                  </a:lnTo>
                  <a:lnTo>
                    <a:pt x="108927" y="29210"/>
                  </a:lnTo>
                  <a:lnTo>
                    <a:pt x="110248" y="30670"/>
                  </a:lnTo>
                  <a:lnTo>
                    <a:pt x="109232" y="29210"/>
                  </a:lnTo>
                  <a:lnTo>
                    <a:pt x="110185" y="26670"/>
                  </a:lnTo>
                  <a:lnTo>
                    <a:pt x="115887" y="25400"/>
                  </a:lnTo>
                  <a:lnTo>
                    <a:pt x="112915" y="29210"/>
                  </a:lnTo>
                  <a:lnTo>
                    <a:pt x="114922" y="31750"/>
                  </a:lnTo>
                  <a:lnTo>
                    <a:pt x="118465" y="30480"/>
                  </a:lnTo>
                  <a:lnTo>
                    <a:pt x="121107" y="26670"/>
                  </a:lnTo>
                  <a:lnTo>
                    <a:pt x="123774" y="26670"/>
                  </a:lnTo>
                  <a:lnTo>
                    <a:pt x="123990" y="27940"/>
                  </a:lnTo>
                  <a:lnTo>
                    <a:pt x="124510" y="27940"/>
                  </a:lnTo>
                  <a:lnTo>
                    <a:pt x="123926" y="29210"/>
                  </a:lnTo>
                  <a:lnTo>
                    <a:pt x="126403" y="26670"/>
                  </a:lnTo>
                  <a:lnTo>
                    <a:pt x="127635" y="25400"/>
                  </a:lnTo>
                  <a:lnTo>
                    <a:pt x="135128" y="27940"/>
                  </a:lnTo>
                  <a:lnTo>
                    <a:pt x="138010" y="25400"/>
                  </a:lnTo>
                  <a:lnTo>
                    <a:pt x="139458" y="24130"/>
                  </a:lnTo>
                  <a:lnTo>
                    <a:pt x="139674" y="24130"/>
                  </a:lnTo>
                  <a:lnTo>
                    <a:pt x="139280" y="22847"/>
                  </a:lnTo>
                  <a:lnTo>
                    <a:pt x="139255" y="20320"/>
                  </a:lnTo>
                  <a:lnTo>
                    <a:pt x="141401" y="20320"/>
                  </a:lnTo>
                  <a:lnTo>
                    <a:pt x="143192" y="17780"/>
                  </a:lnTo>
                  <a:lnTo>
                    <a:pt x="144068" y="20320"/>
                  </a:lnTo>
                  <a:lnTo>
                    <a:pt x="142646" y="20320"/>
                  </a:lnTo>
                  <a:lnTo>
                    <a:pt x="142049" y="21590"/>
                  </a:lnTo>
                  <a:lnTo>
                    <a:pt x="144284" y="20320"/>
                  </a:lnTo>
                  <a:lnTo>
                    <a:pt x="145681" y="22847"/>
                  </a:lnTo>
                  <a:lnTo>
                    <a:pt x="150723" y="20320"/>
                  </a:lnTo>
                  <a:lnTo>
                    <a:pt x="154114" y="21590"/>
                  </a:lnTo>
                  <a:lnTo>
                    <a:pt x="154889" y="24130"/>
                  </a:lnTo>
                  <a:lnTo>
                    <a:pt x="146265" y="22860"/>
                  </a:lnTo>
                  <a:lnTo>
                    <a:pt x="150812" y="25400"/>
                  </a:lnTo>
                  <a:lnTo>
                    <a:pt x="145580" y="24130"/>
                  </a:lnTo>
                  <a:lnTo>
                    <a:pt x="149669" y="30480"/>
                  </a:lnTo>
                  <a:lnTo>
                    <a:pt x="153047" y="30480"/>
                  </a:lnTo>
                  <a:lnTo>
                    <a:pt x="153809" y="27940"/>
                  </a:lnTo>
                  <a:lnTo>
                    <a:pt x="160655" y="29210"/>
                  </a:lnTo>
                  <a:lnTo>
                    <a:pt x="161417" y="27940"/>
                  </a:lnTo>
                  <a:lnTo>
                    <a:pt x="162166" y="26670"/>
                  </a:lnTo>
                  <a:lnTo>
                    <a:pt x="160108" y="25400"/>
                  </a:lnTo>
                  <a:lnTo>
                    <a:pt x="161607" y="24130"/>
                  </a:lnTo>
                  <a:lnTo>
                    <a:pt x="167017" y="24130"/>
                  </a:lnTo>
                  <a:lnTo>
                    <a:pt x="170002" y="26670"/>
                  </a:lnTo>
                  <a:lnTo>
                    <a:pt x="172504" y="29210"/>
                  </a:lnTo>
                  <a:lnTo>
                    <a:pt x="176453" y="27940"/>
                  </a:lnTo>
                  <a:lnTo>
                    <a:pt x="178269" y="25400"/>
                  </a:lnTo>
                  <a:lnTo>
                    <a:pt x="178955" y="21590"/>
                  </a:lnTo>
                  <a:lnTo>
                    <a:pt x="184010" y="22847"/>
                  </a:lnTo>
                  <a:lnTo>
                    <a:pt x="183946" y="23190"/>
                  </a:lnTo>
                  <a:lnTo>
                    <a:pt x="182359" y="27940"/>
                  </a:lnTo>
                  <a:lnTo>
                    <a:pt x="188988" y="27940"/>
                  </a:lnTo>
                  <a:lnTo>
                    <a:pt x="186105" y="21590"/>
                  </a:lnTo>
                  <a:lnTo>
                    <a:pt x="193065" y="24130"/>
                  </a:lnTo>
                  <a:lnTo>
                    <a:pt x="195503" y="24130"/>
                  </a:lnTo>
                  <a:lnTo>
                    <a:pt x="196227" y="27940"/>
                  </a:lnTo>
                  <a:lnTo>
                    <a:pt x="203288" y="26670"/>
                  </a:lnTo>
                  <a:lnTo>
                    <a:pt x="211061" y="24130"/>
                  </a:lnTo>
                  <a:lnTo>
                    <a:pt x="218440" y="24130"/>
                  </a:lnTo>
                  <a:lnTo>
                    <a:pt x="217106" y="25400"/>
                  </a:lnTo>
                  <a:lnTo>
                    <a:pt x="218922" y="26670"/>
                  </a:lnTo>
                  <a:lnTo>
                    <a:pt x="234315" y="26670"/>
                  </a:lnTo>
                  <a:lnTo>
                    <a:pt x="249402" y="29210"/>
                  </a:lnTo>
                  <a:lnTo>
                    <a:pt x="253085" y="26670"/>
                  </a:lnTo>
                  <a:lnTo>
                    <a:pt x="253923" y="26670"/>
                  </a:lnTo>
                  <a:lnTo>
                    <a:pt x="255739" y="25400"/>
                  </a:lnTo>
                  <a:lnTo>
                    <a:pt x="257835" y="25400"/>
                  </a:lnTo>
                  <a:lnTo>
                    <a:pt x="258406" y="27647"/>
                  </a:lnTo>
                  <a:lnTo>
                    <a:pt x="262928" y="26670"/>
                  </a:lnTo>
                  <a:lnTo>
                    <a:pt x="269811" y="25400"/>
                  </a:lnTo>
                  <a:lnTo>
                    <a:pt x="276733" y="25400"/>
                  </a:lnTo>
                  <a:lnTo>
                    <a:pt x="282651" y="26670"/>
                  </a:lnTo>
                  <a:lnTo>
                    <a:pt x="281279" y="27940"/>
                  </a:lnTo>
                  <a:lnTo>
                    <a:pt x="286588" y="29210"/>
                  </a:lnTo>
                  <a:lnTo>
                    <a:pt x="287070" y="25400"/>
                  </a:lnTo>
                  <a:lnTo>
                    <a:pt x="287388" y="22860"/>
                  </a:lnTo>
                  <a:lnTo>
                    <a:pt x="256857" y="22860"/>
                  </a:lnTo>
                  <a:lnTo>
                    <a:pt x="287388" y="22847"/>
                  </a:lnTo>
                  <a:lnTo>
                    <a:pt x="287540" y="21590"/>
                  </a:lnTo>
                  <a:lnTo>
                    <a:pt x="292417" y="24130"/>
                  </a:lnTo>
                  <a:lnTo>
                    <a:pt x="291439" y="25400"/>
                  </a:lnTo>
                  <a:lnTo>
                    <a:pt x="300291" y="25400"/>
                  </a:lnTo>
                  <a:lnTo>
                    <a:pt x="309143" y="26670"/>
                  </a:lnTo>
                  <a:lnTo>
                    <a:pt x="317423" y="26670"/>
                  </a:lnTo>
                  <a:lnTo>
                    <a:pt x="324612" y="29210"/>
                  </a:lnTo>
                  <a:lnTo>
                    <a:pt x="326555" y="25400"/>
                  </a:lnTo>
                  <a:lnTo>
                    <a:pt x="335965" y="33020"/>
                  </a:lnTo>
                  <a:lnTo>
                    <a:pt x="337096" y="26670"/>
                  </a:lnTo>
                  <a:lnTo>
                    <a:pt x="343522" y="29210"/>
                  </a:lnTo>
                  <a:lnTo>
                    <a:pt x="341553" y="30480"/>
                  </a:lnTo>
                  <a:lnTo>
                    <a:pt x="350710" y="33020"/>
                  </a:lnTo>
                  <a:lnTo>
                    <a:pt x="353187" y="34290"/>
                  </a:lnTo>
                  <a:lnTo>
                    <a:pt x="354711" y="29210"/>
                  </a:lnTo>
                  <a:lnTo>
                    <a:pt x="357822" y="29210"/>
                  </a:lnTo>
                  <a:lnTo>
                    <a:pt x="357657" y="33020"/>
                  </a:lnTo>
                  <a:lnTo>
                    <a:pt x="362089" y="29210"/>
                  </a:lnTo>
                  <a:lnTo>
                    <a:pt x="364007" y="33020"/>
                  </a:lnTo>
                  <a:lnTo>
                    <a:pt x="365810" y="33020"/>
                  </a:lnTo>
                  <a:lnTo>
                    <a:pt x="364680" y="31800"/>
                  </a:lnTo>
                  <a:lnTo>
                    <a:pt x="364769" y="31000"/>
                  </a:lnTo>
                  <a:lnTo>
                    <a:pt x="364871" y="30480"/>
                  </a:lnTo>
                  <a:lnTo>
                    <a:pt x="369506" y="29210"/>
                  </a:lnTo>
                  <a:lnTo>
                    <a:pt x="375666" y="34290"/>
                  </a:lnTo>
                  <a:lnTo>
                    <a:pt x="375627" y="35560"/>
                  </a:lnTo>
                  <a:lnTo>
                    <a:pt x="386511" y="33020"/>
                  </a:lnTo>
                  <a:lnTo>
                    <a:pt x="386194" y="34124"/>
                  </a:lnTo>
                  <a:lnTo>
                    <a:pt x="388823" y="33020"/>
                  </a:lnTo>
                  <a:lnTo>
                    <a:pt x="383552" y="39370"/>
                  </a:lnTo>
                  <a:lnTo>
                    <a:pt x="389026" y="36830"/>
                  </a:lnTo>
                  <a:lnTo>
                    <a:pt x="388404" y="35560"/>
                  </a:lnTo>
                  <a:lnTo>
                    <a:pt x="389597" y="34290"/>
                  </a:lnTo>
                  <a:lnTo>
                    <a:pt x="389775" y="34290"/>
                  </a:lnTo>
                  <a:lnTo>
                    <a:pt x="392176" y="36830"/>
                  </a:lnTo>
                  <a:lnTo>
                    <a:pt x="402488" y="36830"/>
                  </a:lnTo>
                  <a:lnTo>
                    <a:pt x="401421" y="39370"/>
                  </a:lnTo>
                  <a:lnTo>
                    <a:pt x="413766" y="39370"/>
                  </a:lnTo>
                  <a:lnTo>
                    <a:pt x="420281" y="40640"/>
                  </a:lnTo>
                  <a:lnTo>
                    <a:pt x="426897" y="40640"/>
                  </a:lnTo>
                  <a:lnTo>
                    <a:pt x="423862" y="39370"/>
                  </a:lnTo>
                  <a:lnTo>
                    <a:pt x="425043" y="35560"/>
                  </a:lnTo>
                  <a:lnTo>
                    <a:pt x="427697" y="35560"/>
                  </a:lnTo>
                  <a:lnTo>
                    <a:pt x="427786" y="36144"/>
                  </a:lnTo>
                  <a:lnTo>
                    <a:pt x="429514" y="35560"/>
                  </a:lnTo>
                  <a:lnTo>
                    <a:pt x="432765" y="35560"/>
                  </a:lnTo>
                  <a:lnTo>
                    <a:pt x="431253" y="39370"/>
                  </a:lnTo>
                  <a:lnTo>
                    <a:pt x="429221" y="40640"/>
                  </a:lnTo>
                  <a:lnTo>
                    <a:pt x="433362" y="39370"/>
                  </a:lnTo>
                  <a:lnTo>
                    <a:pt x="433463" y="40640"/>
                  </a:lnTo>
                  <a:lnTo>
                    <a:pt x="432447" y="40640"/>
                  </a:lnTo>
                  <a:lnTo>
                    <a:pt x="432041" y="41910"/>
                  </a:lnTo>
                  <a:lnTo>
                    <a:pt x="433971" y="40640"/>
                  </a:lnTo>
                  <a:lnTo>
                    <a:pt x="438467" y="46990"/>
                  </a:lnTo>
                  <a:lnTo>
                    <a:pt x="441312" y="43180"/>
                  </a:lnTo>
                  <a:lnTo>
                    <a:pt x="441388" y="44450"/>
                  </a:lnTo>
                  <a:lnTo>
                    <a:pt x="450151" y="45720"/>
                  </a:lnTo>
                  <a:lnTo>
                    <a:pt x="454291" y="44450"/>
                  </a:lnTo>
                  <a:lnTo>
                    <a:pt x="461454" y="45720"/>
                  </a:lnTo>
                  <a:lnTo>
                    <a:pt x="461746" y="44450"/>
                  </a:lnTo>
                  <a:lnTo>
                    <a:pt x="462038" y="43180"/>
                  </a:lnTo>
                  <a:lnTo>
                    <a:pt x="464743" y="44450"/>
                  </a:lnTo>
                  <a:lnTo>
                    <a:pt x="466001" y="43180"/>
                  </a:lnTo>
                  <a:lnTo>
                    <a:pt x="467245" y="41910"/>
                  </a:lnTo>
                  <a:lnTo>
                    <a:pt x="472351" y="43180"/>
                  </a:lnTo>
                  <a:lnTo>
                    <a:pt x="477774" y="46990"/>
                  </a:lnTo>
                  <a:lnTo>
                    <a:pt x="484098" y="48260"/>
                  </a:lnTo>
                  <a:lnTo>
                    <a:pt x="488442" y="47078"/>
                  </a:lnTo>
                  <a:lnTo>
                    <a:pt x="494309" y="48260"/>
                  </a:lnTo>
                  <a:lnTo>
                    <a:pt x="490715" y="49530"/>
                  </a:lnTo>
                  <a:lnTo>
                    <a:pt x="498322" y="50800"/>
                  </a:lnTo>
                  <a:lnTo>
                    <a:pt x="500481" y="50800"/>
                  </a:lnTo>
                  <a:lnTo>
                    <a:pt x="510400" y="49530"/>
                  </a:lnTo>
                  <a:lnTo>
                    <a:pt x="509574" y="48260"/>
                  </a:lnTo>
                  <a:lnTo>
                    <a:pt x="508508" y="48260"/>
                  </a:lnTo>
                  <a:lnTo>
                    <a:pt x="509282" y="46990"/>
                  </a:lnTo>
                  <a:lnTo>
                    <a:pt x="511111" y="46990"/>
                  </a:lnTo>
                  <a:lnTo>
                    <a:pt x="513003" y="49530"/>
                  </a:lnTo>
                  <a:lnTo>
                    <a:pt x="512495" y="50800"/>
                  </a:lnTo>
                  <a:lnTo>
                    <a:pt x="512000" y="50800"/>
                  </a:lnTo>
                  <a:lnTo>
                    <a:pt x="520598" y="52070"/>
                  </a:lnTo>
                  <a:lnTo>
                    <a:pt x="528993" y="55880"/>
                  </a:lnTo>
                  <a:lnTo>
                    <a:pt x="537044" y="59690"/>
                  </a:lnTo>
                  <a:lnTo>
                    <a:pt x="553440" y="59690"/>
                  </a:lnTo>
                  <a:lnTo>
                    <a:pt x="557352" y="60960"/>
                  </a:lnTo>
                  <a:lnTo>
                    <a:pt x="550557" y="60960"/>
                  </a:lnTo>
                  <a:lnTo>
                    <a:pt x="553135" y="63500"/>
                  </a:lnTo>
                  <a:lnTo>
                    <a:pt x="563613" y="60960"/>
                  </a:lnTo>
                  <a:lnTo>
                    <a:pt x="567804" y="67310"/>
                  </a:lnTo>
                  <a:lnTo>
                    <a:pt x="576300" y="66040"/>
                  </a:lnTo>
                  <a:lnTo>
                    <a:pt x="581380" y="71120"/>
                  </a:lnTo>
                  <a:lnTo>
                    <a:pt x="589203" y="73660"/>
                  </a:lnTo>
                  <a:lnTo>
                    <a:pt x="597522" y="74930"/>
                  </a:lnTo>
                  <a:lnTo>
                    <a:pt x="604088" y="78740"/>
                  </a:lnTo>
                  <a:lnTo>
                    <a:pt x="604164" y="77470"/>
                  </a:lnTo>
                  <a:lnTo>
                    <a:pt x="606755" y="76200"/>
                  </a:lnTo>
                  <a:lnTo>
                    <a:pt x="606552" y="77470"/>
                  </a:lnTo>
                  <a:lnTo>
                    <a:pt x="607568" y="77470"/>
                  </a:lnTo>
                  <a:lnTo>
                    <a:pt x="620953" y="80010"/>
                  </a:lnTo>
                  <a:lnTo>
                    <a:pt x="627456" y="83820"/>
                  </a:lnTo>
                  <a:lnTo>
                    <a:pt x="633882" y="86360"/>
                  </a:lnTo>
                  <a:lnTo>
                    <a:pt x="646620" y="92710"/>
                  </a:lnTo>
                  <a:lnTo>
                    <a:pt x="652919" y="96520"/>
                  </a:lnTo>
                  <a:lnTo>
                    <a:pt x="665226" y="101600"/>
                  </a:lnTo>
                  <a:lnTo>
                    <a:pt x="666216" y="91440"/>
                  </a:lnTo>
                  <a:lnTo>
                    <a:pt x="672566" y="99060"/>
                  </a:lnTo>
                  <a:lnTo>
                    <a:pt x="669023" y="101600"/>
                  </a:lnTo>
                  <a:lnTo>
                    <a:pt x="676148" y="101600"/>
                  </a:lnTo>
                  <a:lnTo>
                    <a:pt x="689127" y="106680"/>
                  </a:lnTo>
                  <a:lnTo>
                    <a:pt x="695439" y="110490"/>
                  </a:lnTo>
                  <a:lnTo>
                    <a:pt x="701662" y="113030"/>
                  </a:lnTo>
                  <a:lnTo>
                    <a:pt x="708520" y="114300"/>
                  </a:lnTo>
                  <a:lnTo>
                    <a:pt x="707453" y="115570"/>
                  </a:lnTo>
                  <a:lnTo>
                    <a:pt x="705815" y="115570"/>
                  </a:lnTo>
                  <a:lnTo>
                    <a:pt x="707339" y="119380"/>
                  </a:lnTo>
                  <a:lnTo>
                    <a:pt x="715289" y="119380"/>
                  </a:lnTo>
                  <a:lnTo>
                    <a:pt x="716229" y="118110"/>
                  </a:lnTo>
                  <a:lnTo>
                    <a:pt x="718032" y="119380"/>
                  </a:lnTo>
                  <a:lnTo>
                    <a:pt x="715873" y="119380"/>
                  </a:lnTo>
                  <a:lnTo>
                    <a:pt x="716597" y="121920"/>
                  </a:lnTo>
                  <a:lnTo>
                    <a:pt x="718527" y="124460"/>
                  </a:lnTo>
                  <a:lnTo>
                    <a:pt x="724509" y="121920"/>
                  </a:lnTo>
                  <a:lnTo>
                    <a:pt x="724814" y="124460"/>
                  </a:lnTo>
                  <a:lnTo>
                    <a:pt x="725347" y="124460"/>
                  </a:lnTo>
                  <a:lnTo>
                    <a:pt x="730656" y="129540"/>
                  </a:lnTo>
                  <a:lnTo>
                    <a:pt x="730377" y="125730"/>
                  </a:lnTo>
                  <a:lnTo>
                    <a:pt x="734237" y="129540"/>
                  </a:lnTo>
                  <a:lnTo>
                    <a:pt x="739546" y="128270"/>
                  </a:lnTo>
                  <a:lnTo>
                    <a:pt x="742327" y="132080"/>
                  </a:lnTo>
                  <a:lnTo>
                    <a:pt x="746175" y="130810"/>
                  </a:lnTo>
                  <a:lnTo>
                    <a:pt x="749261" y="137160"/>
                  </a:lnTo>
                  <a:lnTo>
                    <a:pt x="752170" y="133350"/>
                  </a:lnTo>
                  <a:lnTo>
                    <a:pt x="749579" y="138430"/>
                  </a:lnTo>
                  <a:lnTo>
                    <a:pt x="758240" y="140970"/>
                  </a:lnTo>
                  <a:lnTo>
                    <a:pt x="762050" y="140970"/>
                  </a:lnTo>
                  <a:lnTo>
                    <a:pt x="760437" y="142240"/>
                  </a:lnTo>
                  <a:lnTo>
                    <a:pt x="763714" y="143510"/>
                  </a:lnTo>
                  <a:lnTo>
                    <a:pt x="761669" y="144780"/>
                  </a:lnTo>
                  <a:lnTo>
                    <a:pt x="764832" y="146050"/>
                  </a:lnTo>
                  <a:lnTo>
                    <a:pt x="768134" y="147320"/>
                  </a:lnTo>
                  <a:lnTo>
                    <a:pt x="768794" y="144780"/>
                  </a:lnTo>
                  <a:lnTo>
                    <a:pt x="772210" y="148590"/>
                  </a:lnTo>
                  <a:lnTo>
                    <a:pt x="776820" y="151130"/>
                  </a:lnTo>
                  <a:lnTo>
                    <a:pt x="780796" y="152400"/>
                  </a:lnTo>
                  <a:lnTo>
                    <a:pt x="782307" y="156210"/>
                  </a:lnTo>
                  <a:lnTo>
                    <a:pt x="790092" y="158750"/>
                  </a:lnTo>
                  <a:lnTo>
                    <a:pt x="797394" y="161290"/>
                  </a:lnTo>
                  <a:lnTo>
                    <a:pt x="801230" y="163398"/>
                  </a:lnTo>
                  <a:lnTo>
                    <a:pt x="799401" y="166370"/>
                  </a:lnTo>
                  <a:lnTo>
                    <a:pt x="806767" y="169583"/>
                  </a:lnTo>
                  <a:lnTo>
                    <a:pt x="803071" y="164401"/>
                  </a:lnTo>
                  <a:lnTo>
                    <a:pt x="804329" y="165100"/>
                  </a:lnTo>
                  <a:lnTo>
                    <a:pt x="811009" y="167640"/>
                  </a:lnTo>
                  <a:lnTo>
                    <a:pt x="809066" y="170180"/>
                  </a:lnTo>
                  <a:lnTo>
                    <a:pt x="814844" y="170180"/>
                  </a:lnTo>
                  <a:lnTo>
                    <a:pt x="821880" y="176530"/>
                  </a:lnTo>
                  <a:lnTo>
                    <a:pt x="823493" y="177800"/>
                  </a:lnTo>
                  <a:lnTo>
                    <a:pt x="819594" y="176530"/>
                  </a:lnTo>
                  <a:lnTo>
                    <a:pt x="818476" y="176530"/>
                  </a:lnTo>
                  <a:lnTo>
                    <a:pt x="824598" y="180340"/>
                  </a:lnTo>
                  <a:lnTo>
                    <a:pt x="835177" y="187960"/>
                  </a:lnTo>
                  <a:lnTo>
                    <a:pt x="840841" y="190474"/>
                  </a:lnTo>
                  <a:lnTo>
                    <a:pt x="840600" y="186690"/>
                  </a:lnTo>
                  <a:lnTo>
                    <a:pt x="849922" y="189230"/>
                  </a:lnTo>
                  <a:lnTo>
                    <a:pt x="851166" y="189230"/>
                  </a:lnTo>
                  <a:lnTo>
                    <a:pt x="849401" y="190500"/>
                  </a:lnTo>
                  <a:lnTo>
                    <a:pt x="850709" y="193040"/>
                  </a:lnTo>
                  <a:lnTo>
                    <a:pt x="851585" y="195580"/>
                  </a:lnTo>
                  <a:lnTo>
                    <a:pt x="848525" y="198120"/>
                  </a:lnTo>
                  <a:lnTo>
                    <a:pt x="851319" y="198120"/>
                  </a:lnTo>
                  <a:lnTo>
                    <a:pt x="852004" y="196850"/>
                  </a:lnTo>
                  <a:lnTo>
                    <a:pt x="853020" y="198120"/>
                  </a:lnTo>
                  <a:lnTo>
                    <a:pt x="852906" y="199390"/>
                  </a:lnTo>
                  <a:lnTo>
                    <a:pt x="850620" y="199390"/>
                  </a:lnTo>
                  <a:lnTo>
                    <a:pt x="855954" y="201930"/>
                  </a:lnTo>
                  <a:lnTo>
                    <a:pt x="855802" y="199390"/>
                  </a:lnTo>
                  <a:lnTo>
                    <a:pt x="859878" y="203200"/>
                  </a:lnTo>
                  <a:lnTo>
                    <a:pt x="860272" y="203200"/>
                  </a:lnTo>
                  <a:lnTo>
                    <a:pt x="863612" y="204470"/>
                  </a:lnTo>
                  <a:lnTo>
                    <a:pt x="866470" y="207010"/>
                  </a:lnTo>
                  <a:lnTo>
                    <a:pt x="865873" y="208280"/>
                  </a:lnTo>
                  <a:lnTo>
                    <a:pt x="864755" y="208280"/>
                  </a:lnTo>
                  <a:lnTo>
                    <a:pt x="870788" y="212090"/>
                  </a:lnTo>
                  <a:lnTo>
                    <a:pt x="878205" y="212090"/>
                  </a:lnTo>
                  <a:lnTo>
                    <a:pt x="883399" y="219710"/>
                  </a:lnTo>
                  <a:lnTo>
                    <a:pt x="878547" y="220980"/>
                  </a:lnTo>
                  <a:lnTo>
                    <a:pt x="884631" y="222250"/>
                  </a:lnTo>
                  <a:lnTo>
                    <a:pt x="882383" y="224790"/>
                  </a:lnTo>
                  <a:lnTo>
                    <a:pt x="886599" y="227330"/>
                  </a:lnTo>
                  <a:lnTo>
                    <a:pt x="886485" y="224790"/>
                  </a:lnTo>
                  <a:lnTo>
                    <a:pt x="889495" y="227330"/>
                  </a:lnTo>
                  <a:lnTo>
                    <a:pt x="893813" y="227330"/>
                  </a:lnTo>
                  <a:lnTo>
                    <a:pt x="895464" y="231140"/>
                  </a:lnTo>
                  <a:lnTo>
                    <a:pt x="892251" y="229870"/>
                  </a:lnTo>
                  <a:lnTo>
                    <a:pt x="898131" y="234950"/>
                  </a:lnTo>
                  <a:lnTo>
                    <a:pt x="896086" y="231140"/>
                  </a:lnTo>
                  <a:lnTo>
                    <a:pt x="900366" y="232410"/>
                  </a:lnTo>
                  <a:lnTo>
                    <a:pt x="899121" y="227330"/>
                  </a:lnTo>
                  <a:lnTo>
                    <a:pt x="902233" y="231140"/>
                  </a:lnTo>
                  <a:lnTo>
                    <a:pt x="901179" y="231140"/>
                  </a:lnTo>
                  <a:lnTo>
                    <a:pt x="905103" y="233680"/>
                  </a:lnTo>
                  <a:lnTo>
                    <a:pt x="905027" y="237490"/>
                  </a:lnTo>
                  <a:lnTo>
                    <a:pt x="909688" y="237490"/>
                  </a:lnTo>
                  <a:lnTo>
                    <a:pt x="911136" y="241300"/>
                  </a:lnTo>
                  <a:lnTo>
                    <a:pt x="910818" y="242570"/>
                  </a:lnTo>
                  <a:lnTo>
                    <a:pt x="907694" y="243840"/>
                  </a:lnTo>
                  <a:lnTo>
                    <a:pt x="911148" y="243840"/>
                  </a:lnTo>
                  <a:lnTo>
                    <a:pt x="914831" y="250190"/>
                  </a:lnTo>
                  <a:lnTo>
                    <a:pt x="917282" y="249453"/>
                  </a:lnTo>
                  <a:lnTo>
                    <a:pt x="916432" y="250190"/>
                  </a:lnTo>
                  <a:lnTo>
                    <a:pt x="916317" y="251460"/>
                  </a:lnTo>
                  <a:lnTo>
                    <a:pt x="919353" y="250190"/>
                  </a:lnTo>
                  <a:lnTo>
                    <a:pt x="920013" y="252730"/>
                  </a:lnTo>
                  <a:lnTo>
                    <a:pt x="918527" y="254000"/>
                  </a:lnTo>
                  <a:lnTo>
                    <a:pt x="921943" y="257810"/>
                  </a:lnTo>
                  <a:lnTo>
                    <a:pt x="921029" y="250190"/>
                  </a:lnTo>
                  <a:lnTo>
                    <a:pt x="920877" y="248920"/>
                  </a:lnTo>
                  <a:lnTo>
                    <a:pt x="923823" y="255270"/>
                  </a:lnTo>
                  <a:lnTo>
                    <a:pt x="922172" y="255270"/>
                  </a:lnTo>
                  <a:lnTo>
                    <a:pt x="925855" y="260350"/>
                  </a:lnTo>
                  <a:lnTo>
                    <a:pt x="932091" y="262890"/>
                  </a:lnTo>
                  <a:lnTo>
                    <a:pt x="935266" y="269240"/>
                  </a:lnTo>
                  <a:lnTo>
                    <a:pt x="933970" y="272173"/>
                  </a:lnTo>
                  <a:lnTo>
                    <a:pt x="935177" y="273050"/>
                  </a:lnTo>
                  <a:lnTo>
                    <a:pt x="940841" y="276860"/>
                  </a:lnTo>
                  <a:lnTo>
                    <a:pt x="946137" y="281940"/>
                  </a:lnTo>
                  <a:lnTo>
                    <a:pt x="950302" y="287020"/>
                  </a:lnTo>
                  <a:lnTo>
                    <a:pt x="949642" y="284480"/>
                  </a:lnTo>
                  <a:lnTo>
                    <a:pt x="954633" y="281940"/>
                  </a:lnTo>
                  <a:lnTo>
                    <a:pt x="951509" y="292100"/>
                  </a:lnTo>
                  <a:lnTo>
                    <a:pt x="954519" y="292900"/>
                  </a:lnTo>
                  <a:lnTo>
                    <a:pt x="953808" y="293700"/>
                  </a:lnTo>
                  <a:lnTo>
                    <a:pt x="956576" y="298450"/>
                  </a:lnTo>
                  <a:lnTo>
                    <a:pt x="962126" y="302260"/>
                  </a:lnTo>
                  <a:lnTo>
                    <a:pt x="969073" y="307340"/>
                  </a:lnTo>
                  <a:lnTo>
                    <a:pt x="967244" y="307340"/>
                  </a:lnTo>
                  <a:lnTo>
                    <a:pt x="968336" y="311150"/>
                  </a:lnTo>
                  <a:lnTo>
                    <a:pt x="971854" y="316230"/>
                  </a:lnTo>
                  <a:lnTo>
                    <a:pt x="973480" y="318770"/>
                  </a:lnTo>
                  <a:lnTo>
                    <a:pt x="975258" y="318770"/>
                  </a:lnTo>
                  <a:lnTo>
                    <a:pt x="976287" y="321310"/>
                  </a:lnTo>
                  <a:lnTo>
                    <a:pt x="977226" y="318770"/>
                  </a:lnTo>
                  <a:lnTo>
                    <a:pt x="979678" y="327660"/>
                  </a:lnTo>
                  <a:lnTo>
                    <a:pt x="985304" y="332740"/>
                  </a:lnTo>
                  <a:lnTo>
                    <a:pt x="990866" y="339090"/>
                  </a:lnTo>
                  <a:lnTo>
                    <a:pt x="993101" y="346710"/>
                  </a:lnTo>
                  <a:lnTo>
                    <a:pt x="992466" y="345440"/>
                  </a:lnTo>
                  <a:lnTo>
                    <a:pt x="990587" y="344170"/>
                  </a:lnTo>
                  <a:lnTo>
                    <a:pt x="991069" y="345440"/>
                  </a:lnTo>
                  <a:lnTo>
                    <a:pt x="996581" y="351790"/>
                  </a:lnTo>
                  <a:lnTo>
                    <a:pt x="998296" y="350520"/>
                  </a:lnTo>
                  <a:lnTo>
                    <a:pt x="997254" y="350520"/>
                  </a:lnTo>
                  <a:lnTo>
                    <a:pt x="997927" y="347980"/>
                  </a:lnTo>
                  <a:lnTo>
                    <a:pt x="999693" y="347980"/>
                  </a:lnTo>
                  <a:lnTo>
                    <a:pt x="1001903" y="349250"/>
                  </a:lnTo>
                  <a:lnTo>
                    <a:pt x="1003007" y="350520"/>
                  </a:lnTo>
                  <a:lnTo>
                    <a:pt x="999642" y="349250"/>
                  </a:lnTo>
                  <a:lnTo>
                    <a:pt x="999705" y="353060"/>
                  </a:lnTo>
                  <a:lnTo>
                    <a:pt x="999413" y="355600"/>
                  </a:lnTo>
                  <a:lnTo>
                    <a:pt x="999896" y="354330"/>
                  </a:lnTo>
                  <a:lnTo>
                    <a:pt x="1001471" y="354330"/>
                  </a:lnTo>
                  <a:lnTo>
                    <a:pt x="1000086" y="360680"/>
                  </a:lnTo>
                  <a:lnTo>
                    <a:pt x="1004341" y="354330"/>
                  </a:lnTo>
                  <a:lnTo>
                    <a:pt x="1006030" y="351790"/>
                  </a:lnTo>
                  <a:lnTo>
                    <a:pt x="1006729" y="359410"/>
                  </a:lnTo>
                  <a:lnTo>
                    <a:pt x="1005459" y="359410"/>
                  </a:lnTo>
                  <a:lnTo>
                    <a:pt x="1007211" y="360680"/>
                  </a:lnTo>
                  <a:lnTo>
                    <a:pt x="1009751" y="361950"/>
                  </a:lnTo>
                  <a:lnTo>
                    <a:pt x="1010729" y="364490"/>
                  </a:lnTo>
                  <a:lnTo>
                    <a:pt x="1008824" y="367030"/>
                  </a:lnTo>
                  <a:lnTo>
                    <a:pt x="1014488" y="367030"/>
                  </a:lnTo>
                  <a:lnTo>
                    <a:pt x="1013548" y="370840"/>
                  </a:lnTo>
                  <a:lnTo>
                    <a:pt x="1012240" y="370840"/>
                  </a:lnTo>
                  <a:lnTo>
                    <a:pt x="1011021" y="368300"/>
                  </a:lnTo>
                  <a:lnTo>
                    <a:pt x="1009611" y="368300"/>
                  </a:lnTo>
                  <a:lnTo>
                    <a:pt x="1008519" y="372110"/>
                  </a:lnTo>
                  <a:lnTo>
                    <a:pt x="1009484" y="372110"/>
                  </a:lnTo>
                  <a:lnTo>
                    <a:pt x="1010132" y="374650"/>
                  </a:lnTo>
                  <a:lnTo>
                    <a:pt x="1010488" y="376631"/>
                  </a:lnTo>
                  <a:lnTo>
                    <a:pt x="1010615" y="377405"/>
                  </a:lnTo>
                  <a:lnTo>
                    <a:pt x="1010589" y="377113"/>
                  </a:lnTo>
                  <a:lnTo>
                    <a:pt x="1011402" y="381000"/>
                  </a:lnTo>
                  <a:lnTo>
                    <a:pt x="1011529" y="378460"/>
                  </a:lnTo>
                  <a:lnTo>
                    <a:pt x="1019911" y="379730"/>
                  </a:lnTo>
                  <a:lnTo>
                    <a:pt x="1016660" y="386080"/>
                  </a:lnTo>
                  <a:lnTo>
                    <a:pt x="1017117" y="386245"/>
                  </a:lnTo>
                  <a:lnTo>
                    <a:pt x="1020787" y="389890"/>
                  </a:lnTo>
                  <a:lnTo>
                    <a:pt x="1017752" y="389890"/>
                  </a:lnTo>
                  <a:lnTo>
                    <a:pt x="1017765" y="394970"/>
                  </a:lnTo>
                  <a:lnTo>
                    <a:pt x="1016673" y="394970"/>
                  </a:lnTo>
                  <a:lnTo>
                    <a:pt x="1020216" y="396240"/>
                  </a:lnTo>
                  <a:lnTo>
                    <a:pt x="1016914" y="398780"/>
                  </a:lnTo>
                  <a:lnTo>
                    <a:pt x="1022019" y="401320"/>
                  </a:lnTo>
                  <a:lnTo>
                    <a:pt x="1021194" y="401320"/>
                  </a:lnTo>
                  <a:lnTo>
                    <a:pt x="1022223" y="402590"/>
                  </a:lnTo>
                  <a:lnTo>
                    <a:pt x="1023175" y="402590"/>
                  </a:lnTo>
                  <a:lnTo>
                    <a:pt x="1025982" y="406400"/>
                  </a:lnTo>
                  <a:lnTo>
                    <a:pt x="1026947" y="411480"/>
                  </a:lnTo>
                  <a:lnTo>
                    <a:pt x="1028204" y="416560"/>
                  </a:lnTo>
                  <a:lnTo>
                    <a:pt x="1031900" y="421640"/>
                  </a:lnTo>
                  <a:lnTo>
                    <a:pt x="1036294" y="426720"/>
                  </a:lnTo>
                  <a:lnTo>
                    <a:pt x="1039977" y="426720"/>
                  </a:lnTo>
                  <a:lnTo>
                    <a:pt x="1044016" y="431800"/>
                  </a:lnTo>
                  <a:lnTo>
                    <a:pt x="1043305" y="435610"/>
                  </a:lnTo>
                  <a:lnTo>
                    <a:pt x="1039863" y="431800"/>
                  </a:lnTo>
                  <a:lnTo>
                    <a:pt x="1039761" y="435610"/>
                  </a:lnTo>
                  <a:lnTo>
                    <a:pt x="1041031" y="438150"/>
                  </a:lnTo>
                  <a:lnTo>
                    <a:pt x="1043330" y="440690"/>
                  </a:lnTo>
                  <a:lnTo>
                    <a:pt x="1042289" y="440690"/>
                  </a:lnTo>
                  <a:lnTo>
                    <a:pt x="1041806" y="441960"/>
                  </a:lnTo>
                  <a:lnTo>
                    <a:pt x="1041019" y="443230"/>
                  </a:lnTo>
                  <a:lnTo>
                    <a:pt x="1042047" y="444500"/>
                  </a:lnTo>
                  <a:lnTo>
                    <a:pt x="1043965" y="443687"/>
                  </a:lnTo>
                  <a:lnTo>
                    <a:pt x="1043622" y="441960"/>
                  </a:lnTo>
                  <a:lnTo>
                    <a:pt x="1048296" y="443230"/>
                  </a:lnTo>
                  <a:lnTo>
                    <a:pt x="1046657" y="441960"/>
                  </a:lnTo>
                  <a:lnTo>
                    <a:pt x="1045159" y="440690"/>
                  </a:lnTo>
                  <a:lnTo>
                    <a:pt x="1043393" y="439420"/>
                  </a:lnTo>
                  <a:lnTo>
                    <a:pt x="1044092" y="438150"/>
                  </a:lnTo>
                  <a:lnTo>
                    <a:pt x="1046099" y="436880"/>
                  </a:lnTo>
                  <a:lnTo>
                    <a:pt x="1047584" y="438150"/>
                  </a:lnTo>
                  <a:lnTo>
                    <a:pt x="1048346" y="434340"/>
                  </a:lnTo>
                  <a:close/>
                </a:path>
                <a:path w="2823845" h="7073265">
                  <a:moveTo>
                    <a:pt x="1049312" y="458749"/>
                  </a:moveTo>
                  <a:lnTo>
                    <a:pt x="1047267" y="459740"/>
                  </a:lnTo>
                  <a:lnTo>
                    <a:pt x="1049108" y="459740"/>
                  </a:lnTo>
                  <a:lnTo>
                    <a:pt x="1049312" y="458749"/>
                  </a:lnTo>
                  <a:close/>
                </a:path>
                <a:path w="2823845" h="7073265">
                  <a:moveTo>
                    <a:pt x="1049896" y="458470"/>
                  </a:moveTo>
                  <a:lnTo>
                    <a:pt x="1049375" y="458470"/>
                  </a:lnTo>
                  <a:lnTo>
                    <a:pt x="1049312" y="458749"/>
                  </a:lnTo>
                  <a:lnTo>
                    <a:pt x="1049896" y="458470"/>
                  </a:lnTo>
                  <a:close/>
                </a:path>
                <a:path w="2823845" h="7073265">
                  <a:moveTo>
                    <a:pt x="1053299" y="450850"/>
                  </a:moveTo>
                  <a:lnTo>
                    <a:pt x="1044638" y="447040"/>
                  </a:lnTo>
                  <a:lnTo>
                    <a:pt x="1041463" y="447040"/>
                  </a:lnTo>
                  <a:lnTo>
                    <a:pt x="1040003" y="445770"/>
                  </a:lnTo>
                  <a:lnTo>
                    <a:pt x="1041806" y="448310"/>
                  </a:lnTo>
                  <a:lnTo>
                    <a:pt x="1044524" y="450850"/>
                  </a:lnTo>
                  <a:lnTo>
                    <a:pt x="1046365" y="453390"/>
                  </a:lnTo>
                  <a:lnTo>
                    <a:pt x="1047013" y="453390"/>
                  </a:lnTo>
                  <a:lnTo>
                    <a:pt x="1048321" y="455930"/>
                  </a:lnTo>
                  <a:lnTo>
                    <a:pt x="1053299" y="450850"/>
                  </a:lnTo>
                  <a:close/>
                </a:path>
                <a:path w="2823845" h="7073265">
                  <a:moveTo>
                    <a:pt x="2340051" y="6518630"/>
                  </a:moveTo>
                  <a:lnTo>
                    <a:pt x="2339530" y="6514224"/>
                  </a:lnTo>
                  <a:lnTo>
                    <a:pt x="2337562" y="6516764"/>
                  </a:lnTo>
                  <a:lnTo>
                    <a:pt x="2339683" y="6518034"/>
                  </a:lnTo>
                  <a:lnTo>
                    <a:pt x="2340051" y="6518630"/>
                  </a:lnTo>
                  <a:close/>
                </a:path>
                <a:path w="2823845" h="7073265">
                  <a:moveTo>
                    <a:pt x="2340318" y="6519075"/>
                  </a:moveTo>
                  <a:lnTo>
                    <a:pt x="2340051" y="6518630"/>
                  </a:lnTo>
                  <a:lnTo>
                    <a:pt x="2340127" y="6519304"/>
                  </a:lnTo>
                  <a:lnTo>
                    <a:pt x="2340318" y="6519075"/>
                  </a:lnTo>
                  <a:close/>
                </a:path>
                <a:path w="2823845" h="7073265">
                  <a:moveTo>
                    <a:pt x="2341791" y="6550431"/>
                  </a:moveTo>
                  <a:lnTo>
                    <a:pt x="2341473" y="6550241"/>
                  </a:lnTo>
                  <a:lnTo>
                    <a:pt x="2341257" y="6550203"/>
                  </a:lnTo>
                  <a:lnTo>
                    <a:pt x="2341270" y="6550495"/>
                  </a:lnTo>
                  <a:lnTo>
                    <a:pt x="2341473" y="6550495"/>
                  </a:lnTo>
                  <a:lnTo>
                    <a:pt x="2341600" y="6550444"/>
                  </a:lnTo>
                  <a:lnTo>
                    <a:pt x="2341791" y="6550431"/>
                  </a:lnTo>
                  <a:close/>
                </a:path>
                <a:path w="2823845" h="7073265">
                  <a:moveTo>
                    <a:pt x="2342604" y="6527876"/>
                  </a:moveTo>
                  <a:lnTo>
                    <a:pt x="2342159" y="6528194"/>
                  </a:lnTo>
                  <a:lnTo>
                    <a:pt x="2339987" y="6525654"/>
                  </a:lnTo>
                  <a:lnTo>
                    <a:pt x="2339302" y="6529464"/>
                  </a:lnTo>
                  <a:lnTo>
                    <a:pt x="2341689" y="6530734"/>
                  </a:lnTo>
                  <a:lnTo>
                    <a:pt x="2342502" y="6528194"/>
                  </a:lnTo>
                  <a:lnTo>
                    <a:pt x="2342604" y="6527876"/>
                  </a:lnTo>
                  <a:close/>
                </a:path>
                <a:path w="2823845" h="7073265">
                  <a:moveTo>
                    <a:pt x="2343810" y="6527038"/>
                  </a:moveTo>
                  <a:lnTo>
                    <a:pt x="2343696" y="6526695"/>
                  </a:lnTo>
                  <a:lnTo>
                    <a:pt x="2343124" y="6526276"/>
                  </a:lnTo>
                  <a:lnTo>
                    <a:pt x="2342604" y="6527876"/>
                  </a:lnTo>
                  <a:lnTo>
                    <a:pt x="2343810" y="6527038"/>
                  </a:lnTo>
                  <a:close/>
                </a:path>
                <a:path w="2823845" h="7073265">
                  <a:moveTo>
                    <a:pt x="2346464" y="6618719"/>
                  </a:moveTo>
                  <a:lnTo>
                    <a:pt x="2344763" y="6615824"/>
                  </a:lnTo>
                  <a:lnTo>
                    <a:pt x="2345182" y="6619634"/>
                  </a:lnTo>
                  <a:lnTo>
                    <a:pt x="2346464" y="6618719"/>
                  </a:lnTo>
                  <a:close/>
                </a:path>
                <a:path w="2823845" h="7073265">
                  <a:moveTo>
                    <a:pt x="2346464" y="6582969"/>
                  </a:moveTo>
                  <a:lnTo>
                    <a:pt x="2346426" y="6581889"/>
                  </a:lnTo>
                  <a:lnTo>
                    <a:pt x="2346287" y="6582804"/>
                  </a:lnTo>
                  <a:lnTo>
                    <a:pt x="2346464" y="6582969"/>
                  </a:lnTo>
                  <a:close/>
                </a:path>
                <a:path w="2823845" h="7073265">
                  <a:moveTo>
                    <a:pt x="2348090" y="6617563"/>
                  </a:moveTo>
                  <a:lnTo>
                    <a:pt x="2346464" y="6618719"/>
                  </a:lnTo>
                  <a:lnTo>
                    <a:pt x="2346998" y="6619634"/>
                  </a:lnTo>
                  <a:lnTo>
                    <a:pt x="2348090" y="6617563"/>
                  </a:lnTo>
                  <a:close/>
                </a:path>
                <a:path w="2823845" h="7073265">
                  <a:moveTo>
                    <a:pt x="2351341" y="6633311"/>
                  </a:moveTo>
                  <a:lnTo>
                    <a:pt x="2350439" y="6632334"/>
                  </a:lnTo>
                  <a:lnTo>
                    <a:pt x="2351303" y="6633604"/>
                  </a:lnTo>
                  <a:lnTo>
                    <a:pt x="2351341" y="6633311"/>
                  </a:lnTo>
                  <a:close/>
                </a:path>
                <a:path w="2823845" h="7073265">
                  <a:moveTo>
                    <a:pt x="2353208" y="6505219"/>
                  </a:moveTo>
                  <a:lnTo>
                    <a:pt x="2351328" y="6504635"/>
                  </a:lnTo>
                  <a:lnTo>
                    <a:pt x="2351557" y="6505245"/>
                  </a:lnTo>
                  <a:lnTo>
                    <a:pt x="2352662" y="6505270"/>
                  </a:lnTo>
                  <a:lnTo>
                    <a:pt x="2353208" y="6505219"/>
                  </a:lnTo>
                  <a:close/>
                </a:path>
                <a:path w="2823845" h="7073265">
                  <a:moveTo>
                    <a:pt x="2355126" y="6648297"/>
                  </a:moveTo>
                  <a:lnTo>
                    <a:pt x="2353094" y="6649009"/>
                  </a:lnTo>
                  <a:lnTo>
                    <a:pt x="2351875" y="6644259"/>
                  </a:lnTo>
                  <a:lnTo>
                    <a:pt x="2352649" y="6650075"/>
                  </a:lnTo>
                  <a:lnTo>
                    <a:pt x="2353399" y="6649275"/>
                  </a:lnTo>
                  <a:lnTo>
                    <a:pt x="2354262" y="6648742"/>
                  </a:lnTo>
                  <a:lnTo>
                    <a:pt x="2355126" y="6648297"/>
                  </a:lnTo>
                  <a:close/>
                </a:path>
                <a:path w="2823845" h="7073265">
                  <a:moveTo>
                    <a:pt x="2356053" y="6648844"/>
                  </a:moveTo>
                  <a:lnTo>
                    <a:pt x="2355723" y="6648450"/>
                  </a:lnTo>
                  <a:lnTo>
                    <a:pt x="2355164" y="6648844"/>
                  </a:lnTo>
                  <a:lnTo>
                    <a:pt x="2356053" y="6648844"/>
                  </a:lnTo>
                  <a:close/>
                </a:path>
                <a:path w="2823845" h="7073265">
                  <a:moveTo>
                    <a:pt x="2357399" y="6654711"/>
                  </a:moveTo>
                  <a:lnTo>
                    <a:pt x="2357183" y="6654025"/>
                  </a:lnTo>
                  <a:lnTo>
                    <a:pt x="2356764" y="6655194"/>
                  </a:lnTo>
                  <a:lnTo>
                    <a:pt x="2357399" y="6654711"/>
                  </a:lnTo>
                  <a:close/>
                </a:path>
                <a:path w="2823845" h="7073265">
                  <a:moveTo>
                    <a:pt x="2359964" y="6702780"/>
                  </a:moveTo>
                  <a:lnTo>
                    <a:pt x="2359164" y="6702196"/>
                  </a:lnTo>
                  <a:lnTo>
                    <a:pt x="2359088" y="6700914"/>
                  </a:lnTo>
                  <a:lnTo>
                    <a:pt x="2358987" y="6698374"/>
                  </a:lnTo>
                  <a:lnTo>
                    <a:pt x="2358618" y="6699644"/>
                  </a:lnTo>
                  <a:lnTo>
                    <a:pt x="2355926" y="6704724"/>
                  </a:lnTo>
                  <a:lnTo>
                    <a:pt x="2359964" y="6702780"/>
                  </a:lnTo>
                  <a:close/>
                </a:path>
                <a:path w="2823845" h="7073265">
                  <a:moveTo>
                    <a:pt x="2361184" y="6702196"/>
                  </a:moveTo>
                  <a:lnTo>
                    <a:pt x="2359964" y="6702780"/>
                  </a:lnTo>
                  <a:lnTo>
                    <a:pt x="2360853" y="6703454"/>
                  </a:lnTo>
                  <a:lnTo>
                    <a:pt x="2361184" y="6702196"/>
                  </a:lnTo>
                  <a:close/>
                </a:path>
                <a:path w="2823845" h="7073265">
                  <a:moveTo>
                    <a:pt x="2368308" y="6620904"/>
                  </a:moveTo>
                  <a:lnTo>
                    <a:pt x="2368232" y="6617094"/>
                  </a:lnTo>
                  <a:lnTo>
                    <a:pt x="2368207" y="6615824"/>
                  </a:lnTo>
                  <a:lnTo>
                    <a:pt x="2366391" y="6604394"/>
                  </a:lnTo>
                  <a:lnTo>
                    <a:pt x="2366187" y="6603124"/>
                  </a:lnTo>
                  <a:lnTo>
                    <a:pt x="2364562" y="6589154"/>
                  </a:lnTo>
                  <a:lnTo>
                    <a:pt x="2364917" y="6584074"/>
                  </a:lnTo>
                  <a:lnTo>
                    <a:pt x="2365095" y="6581534"/>
                  </a:lnTo>
                  <a:lnTo>
                    <a:pt x="2365438" y="6576454"/>
                  </a:lnTo>
                  <a:lnTo>
                    <a:pt x="2366073" y="6571374"/>
                  </a:lnTo>
                  <a:lnTo>
                    <a:pt x="2363559" y="6571374"/>
                  </a:lnTo>
                  <a:lnTo>
                    <a:pt x="2361400" y="6568834"/>
                  </a:lnTo>
                  <a:lnTo>
                    <a:pt x="2364435" y="6567564"/>
                  </a:lnTo>
                  <a:lnTo>
                    <a:pt x="2360307" y="6562484"/>
                  </a:lnTo>
                  <a:lnTo>
                    <a:pt x="2359799" y="6557404"/>
                  </a:lnTo>
                  <a:lnTo>
                    <a:pt x="2361539" y="6552324"/>
                  </a:lnTo>
                  <a:lnTo>
                    <a:pt x="2362784" y="6545974"/>
                  </a:lnTo>
                  <a:lnTo>
                    <a:pt x="2361323" y="6542164"/>
                  </a:lnTo>
                  <a:lnTo>
                    <a:pt x="2360841" y="6540894"/>
                  </a:lnTo>
                  <a:lnTo>
                    <a:pt x="2358834" y="6542164"/>
                  </a:lnTo>
                  <a:lnTo>
                    <a:pt x="2358923" y="6538354"/>
                  </a:lnTo>
                  <a:lnTo>
                    <a:pt x="2357971" y="6535814"/>
                  </a:lnTo>
                  <a:lnTo>
                    <a:pt x="2357031" y="6533274"/>
                  </a:lnTo>
                  <a:lnTo>
                    <a:pt x="2356548" y="6532004"/>
                  </a:lnTo>
                  <a:lnTo>
                    <a:pt x="2358631" y="6532004"/>
                  </a:lnTo>
                  <a:lnTo>
                    <a:pt x="2356726" y="6530734"/>
                  </a:lnTo>
                  <a:lnTo>
                    <a:pt x="2357704" y="6529464"/>
                  </a:lnTo>
                  <a:lnTo>
                    <a:pt x="2359355" y="6529464"/>
                  </a:lnTo>
                  <a:lnTo>
                    <a:pt x="2357526" y="6525654"/>
                  </a:lnTo>
                  <a:lnTo>
                    <a:pt x="2355710" y="6521844"/>
                  </a:lnTo>
                  <a:lnTo>
                    <a:pt x="2356294" y="6515494"/>
                  </a:lnTo>
                  <a:lnTo>
                    <a:pt x="2362352" y="6521844"/>
                  </a:lnTo>
                  <a:lnTo>
                    <a:pt x="2361933" y="6515494"/>
                  </a:lnTo>
                  <a:lnTo>
                    <a:pt x="2361755" y="6512954"/>
                  </a:lnTo>
                  <a:lnTo>
                    <a:pt x="2360790" y="6509144"/>
                  </a:lnTo>
                  <a:lnTo>
                    <a:pt x="2356015" y="6504064"/>
                  </a:lnTo>
                  <a:lnTo>
                    <a:pt x="2355037" y="6505334"/>
                  </a:lnTo>
                  <a:lnTo>
                    <a:pt x="2355088" y="6506604"/>
                  </a:lnTo>
                  <a:lnTo>
                    <a:pt x="2354351" y="6509144"/>
                  </a:lnTo>
                  <a:lnTo>
                    <a:pt x="2352725" y="6509144"/>
                  </a:lnTo>
                  <a:lnTo>
                    <a:pt x="2351544" y="6505334"/>
                  </a:lnTo>
                  <a:lnTo>
                    <a:pt x="2346642" y="6505334"/>
                  </a:lnTo>
                  <a:lnTo>
                    <a:pt x="2341448" y="6504064"/>
                  </a:lnTo>
                  <a:lnTo>
                    <a:pt x="2338806" y="6511684"/>
                  </a:lnTo>
                  <a:lnTo>
                    <a:pt x="2342299" y="6516764"/>
                  </a:lnTo>
                  <a:lnTo>
                    <a:pt x="2340318" y="6519075"/>
                  </a:lnTo>
                  <a:lnTo>
                    <a:pt x="2341219" y="6520574"/>
                  </a:lnTo>
                  <a:lnTo>
                    <a:pt x="2340000" y="6520574"/>
                  </a:lnTo>
                  <a:lnTo>
                    <a:pt x="2339200" y="6521844"/>
                  </a:lnTo>
                  <a:lnTo>
                    <a:pt x="2338832" y="6523114"/>
                  </a:lnTo>
                  <a:lnTo>
                    <a:pt x="2343124" y="6526276"/>
                  </a:lnTo>
                  <a:lnTo>
                    <a:pt x="2343315" y="6525654"/>
                  </a:lnTo>
                  <a:lnTo>
                    <a:pt x="2343696" y="6526695"/>
                  </a:lnTo>
                  <a:lnTo>
                    <a:pt x="2343988" y="6526924"/>
                  </a:lnTo>
                  <a:lnTo>
                    <a:pt x="2343810" y="6527038"/>
                  </a:lnTo>
                  <a:lnTo>
                    <a:pt x="2345131" y="6530734"/>
                  </a:lnTo>
                  <a:lnTo>
                    <a:pt x="2343188" y="6533274"/>
                  </a:lnTo>
                  <a:lnTo>
                    <a:pt x="2341308" y="6532004"/>
                  </a:lnTo>
                  <a:lnTo>
                    <a:pt x="2343480" y="6534544"/>
                  </a:lnTo>
                  <a:lnTo>
                    <a:pt x="2342286" y="6535814"/>
                  </a:lnTo>
                  <a:lnTo>
                    <a:pt x="2341422" y="6534544"/>
                  </a:lnTo>
                  <a:lnTo>
                    <a:pt x="2340749" y="6534544"/>
                  </a:lnTo>
                  <a:lnTo>
                    <a:pt x="2342527" y="6537084"/>
                  </a:lnTo>
                  <a:lnTo>
                    <a:pt x="2342096" y="6540894"/>
                  </a:lnTo>
                  <a:lnTo>
                    <a:pt x="2344801" y="6542164"/>
                  </a:lnTo>
                  <a:lnTo>
                    <a:pt x="2342350" y="6544704"/>
                  </a:lnTo>
                  <a:lnTo>
                    <a:pt x="2346401" y="6551054"/>
                  </a:lnTo>
                  <a:lnTo>
                    <a:pt x="2341791" y="6551054"/>
                  </a:lnTo>
                  <a:lnTo>
                    <a:pt x="2342972" y="6552324"/>
                  </a:lnTo>
                  <a:lnTo>
                    <a:pt x="2345855" y="6554864"/>
                  </a:lnTo>
                  <a:lnTo>
                    <a:pt x="2346287" y="6557404"/>
                  </a:lnTo>
                  <a:lnTo>
                    <a:pt x="2343785" y="6557404"/>
                  </a:lnTo>
                  <a:lnTo>
                    <a:pt x="2343416" y="6565024"/>
                  </a:lnTo>
                  <a:lnTo>
                    <a:pt x="2340864" y="6566294"/>
                  </a:lnTo>
                  <a:lnTo>
                    <a:pt x="2346134" y="6568834"/>
                  </a:lnTo>
                  <a:lnTo>
                    <a:pt x="2344255" y="6577724"/>
                  </a:lnTo>
                  <a:lnTo>
                    <a:pt x="2346426" y="6581889"/>
                  </a:lnTo>
                  <a:lnTo>
                    <a:pt x="2346490" y="6581534"/>
                  </a:lnTo>
                  <a:lnTo>
                    <a:pt x="2346477" y="6581991"/>
                  </a:lnTo>
                  <a:lnTo>
                    <a:pt x="2347569" y="6584074"/>
                  </a:lnTo>
                  <a:lnTo>
                    <a:pt x="2346464" y="6582969"/>
                  </a:lnTo>
                  <a:lnTo>
                    <a:pt x="2346401" y="6585344"/>
                  </a:lnTo>
                  <a:lnTo>
                    <a:pt x="2345004" y="6586614"/>
                  </a:lnTo>
                  <a:lnTo>
                    <a:pt x="2344293" y="6589154"/>
                  </a:lnTo>
                  <a:lnTo>
                    <a:pt x="2348407" y="6589154"/>
                  </a:lnTo>
                  <a:lnTo>
                    <a:pt x="2349855" y="6594234"/>
                  </a:lnTo>
                  <a:lnTo>
                    <a:pt x="2352649" y="6596774"/>
                  </a:lnTo>
                  <a:lnTo>
                    <a:pt x="2349106" y="6600584"/>
                  </a:lnTo>
                  <a:lnTo>
                    <a:pt x="2347607" y="6594234"/>
                  </a:lnTo>
                  <a:lnTo>
                    <a:pt x="2343962" y="6595504"/>
                  </a:lnTo>
                  <a:lnTo>
                    <a:pt x="2347239" y="6595504"/>
                  </a:lnTo>
                  <a:lnTo>
                    <a:pt x="2347963" y="6603124"/>
                  </a:lnTo>
                  <a:lnTo>
                    <a:pt x="2350579" y="6600584"/>
                  </a:lnTo>
                  <a:lnTo>
                    <a:pt x="2348763" y="6603809"/>
                  </a:lnTo>
                  <a:lnTo>
                    <a:pt x="2346426" y="6605664"/>
                  </a:lnTo>
                  <a:lnTo>
                    <a:pt x="2351595" y="6605664"/>
                  </a:lnTo>
                  <a:lnTo>
                    <a:pt x="2347582" y="6608204"/>
                  </a:lnTo>
                  <a:lnTo>
                    <a:pt x="2350973" y="6610744"/>
                  </a:lnTo>
                  <a:lnTo>
                    <a:pt x="2348890" y="6615824"/>
                  </a:lnTo>
                  <a:lnTo>
                    <a:pt x="2346299" y="6612014"/>
                  </a:lnTo>
                  <a:lnTo>
                    <a:pt x="2348344" y="6617094"/>
                  </a:lnTo>
                  <a:lnTo>
                    <a:pt x="2348090" y="6617563"/>
                  </a:lnTo>
                  <a:lnTo>
                    <a:pt x="2348763" y="6617094"/>
                  </a:lnTo>
                  <a:lnTo>
                    <a:pt x="2351074" y="6618364"/>
                  </a:lnTo>
                  <a:lnTo>
                    <a:pt x="2351925" y="6620904"/>
                  </a:lnTo>
                  <a:lnTo>
                    <a:pt x="2368308" y="6620904"/>
                  </a:lnTo>
                  <a:close/>
                </a:path>
                <a:path w="2823845" h="7073265">
                  <a:moveTo>
                    <a:pt x="2369312" y="6769532"/>
                  </a:moveTo>
                  <a:lnTo>
                    <a:pt x="2368346" y="6770764"/>
                  </a:lnTo>
                  <a:lnTo>
                    <a:pt x="2367432" y="6769494"/>
                  </a:lnTo>
                  <a:lnTo>
                    <a:pt x="2367788" y="6774574"/>
                  </a:lnTo>
                  <a:lnTo>
                    <a:pt x="2368943" y="6770764"/>
                  </a:lnTo>
                  <a:lnTo>
                    <a:pt x="2369312" y="6769532"/>
                  </a:lnTo>
                  <a:close/>
                </a:path>
                <a:path w="2823845" h="7073265">
                  <a:moveTo>
                    <a:pt x="2379827" y="6693294"/>
                  </a:moveTo>
                  <a:lnTo>
                    <a:pt x="2379484" y="6685674"/>
                  </a:lnTo>
                  <a:lnTo>
                    <a:pt x="2373541" y="6680594"/>
                  </a:lnTo>
                  <a:lnTo>
                    <a:pt x="2372626" y="6679324"/>
                  </a:lnTo>
                  <a:lnTo>
                    <a:pt x="2374874" y="6679324"/>
                  </a:lnTo>
                  <a:lnTo>
                    <a:pt x="2375674" y="6678054"/>
                  </a:lnTo>
                  <a:lnTo>
                    <a:pt x="2376347" y="6679324"/>
                  </a:lnTo>
                  <a:lnTo>
                    <a:pt x="2376386" y="6680594"/>
                  </a:lnTo>
                  <a:lnTo>
                    <a:pt x="2377249" y="6680594"/>
                  </a:lnTo>
                  <a:lnTo>
                    <a:pt x="2376030" y="6678054"/>
                  </a:lnTo>
                  <a:lnTo>
                    <a:pt x="2375433" y="6676784"/>
                  </a:lnTo>
                  <a:lnTo>
                    <a:pt x="2375395" y="6670434"/>
                  </a:lnTo>
                  <a:lnTo>
                    <a:pt x="2375509" y="6669164"/>
                  </a:lnTo>
                  <a:lnTo>
                    <a:pt x="2375103" y="6669024"/>
                  </a:lnTo>
                  <a:lnTo>
                    <a:pt x="2374887" y="6668008"/>
                  </a:lnTo>
                  <a:lnTo>
                    <a:pt x="2374887" y="6668960"/>
                  </a:lnTo>
                  <a:lnTo>
                    <a:pt x="2371572" y="6667894"/>
                  </a:lnTo>
                  <a:lnTo>
                    <a:pt x="2372487" y="6664084"/>
                  </a:lnTo>
                  <a:lnTo>
                    <a:pt x="2372791" y="6662814"/>
                  </a:lnTo>
                  <a:lnTo>
                    <a:pt x="2374887" y="6668960"/>
                  </a:lnTo>
                  <a:lnTo>
                    <a:pt x="2374887" y="6668008"/>
                  </a:lnTo>
                  <a:lnTo>
                    <a:pt x="2374061" y="6664084"/>
                  </a:lnTo>
                  <a:lnTo>
                    <a:pt x="2375331" y="6665354"/>
                  </a:lnTo>
                  <a:lnTo>
                    <a:pt x="2375357" y="6664084"/>
                  </a:lnTo>
                  <a:lnTo>
                    <a:pt x="2375382" y="6662814"/>
                  </a:lnTo>
                  <a:lnTo>
                    <a:pt x="2375560" y="6655194"/>
                  </a:lnTo>
                  <a:lnTo>
                    <a:pt x="2374506" y="6652654"/>
                  </a:lnTo>
                  <a:lnTo>
                    <a:pt x="2372423" y="6647574"/>
                  </a:lnTo>
                  <a:lnTo>
                    <a:pt x="2371890" y="6646304"/>
                  </a:lnTo>
                  <a:lnTo>
                    <a:pt x="2368524" y="6638684"/>
                  </a:lnTo>
                  <a:lnTo>
                    <a:pt x="2369401" y="6629794"/>
                  </a:lnTo>
                  <a:lnTo>
                    <a:pt x="2369655" y="6627254"/>
                  </a:lnTo>
                  <a:lnTo>
                    <a:pt x="2369274" y="6628524"/>
                  </a:lnTo>
                  <a:lnTo>
                    <a:pt x="2369108" y="6629794"/>
                  </a:lnTo>
                  <a:lnTo>
                    <a:pt x="2368473" y="6629794"/>
                  </a:lnTo>
                  <a:lnTo>
                    <a:pt x="2368359" y="6623444"/>
                  </a:lnTo>
                  <a:lnTo>
                    <a:pt x="2352776" y="6623444"/>
                  </a:lnTo>
                  <a:lnTo>
                    <a:pt x="2346756" y="6623444"/>
                  </a:lnTo>
                  <a:lnTo>
                    <a:pt x="2348141" y="6627254"/>
                  </a:lnTo>
                  <a:lnTo>
                    <a:pt x="2351951" y="6629794"/>
                  </a:lnTo>
                  <a:lnTo>
                    <a:pt x="2352090" y="6632334"/>
                  </a:lnTo>
                  <a:lnTo>
                    <a:pt x="2351481" y="6632334"/>
                  </a:lnTo>
                  <a:lnTo>
                    <a:pt x="2351341" y="6633311"/>
                  </a:lnTo>
                  <a:lnTo>
                    <a:pt x="2353894" y="6636144"/>
                  </a:lnTo>
                  <a:lnTo>
                    <a:pt x="2351748" y="6643764"/>
                  </a:lnTo>
                  <a:lnTo>
                    <a:pt x="2355723" y="6648450"/>
                  </a:lnTo>
                  <a:lnTo>
                    <a:pt x="2357018" y="6647574"/>
                  </a:lnTo>
                  <a:lnTo>
                    <a:pt x="2360371" y="6647574"/>
                  </a:lnTo>
                  <a:lnTo>
                    <a:pt x="2360663" y="6650114"/>
                  </a:lnTo>
                  <a:lnTo>
                    <a:pt x="2363216" y="6651384"/>
                  </a:lnTo>
                  <a:lnTo>
                    <a:pt x="2361082" y="6652501"/>
                  </a:lnTo>
                  <a:lnTo>
                    <a:pt x="2361082" y="6659004"/>
                  </a:lnTo>
                  <a:lnTo>
                    <a:pt x="2360409" y="6662814"/>
                  </a:lnTo>
                  <a:lnTo>
                    <a:pt x="2356942" y="6664084"/>
                  </a:lnTo>
                  <a:lnTo>
                    <a:pt x="2357564" y="6660274"/>
                  </a:lnTo>
                  <a:lnTo>
                    <a:pt x="2358275" y="6655956"/>
                  </a:lnTo>
                  <a:lnTo>
                    <a:pt x="2361082" y="6659004"/>
                  </a:lnTo>
                  <a:lnTo>
                    <a:pt x="2361082" y="6652501"/>
                  </a:lnTo>
                  <a:lnTo>
                    <a:pt x="2360777" y="6652654"/>
                  </a:lnTo>
                  <a:lnTo>
                    <a:pt x="2360726" y="6651384"/>
                  </a:lnTo>
                  <a:lnTo>
                    <a:pt x="2359698" y="6651384"/>
                  </a:lnTo>
                  <a:lnTo>
                    <a:pt x="2358847" y="6650114"/>
                  </a:lnTo>
                  <a:lnTo>
                    <a:pt x="2360180" y="6652654"/>
                  </a:lnTo>
                  <a:lnTo>
                    <a:pt x="2357399" y="6654711"/>
                  </a:lnTo>
                  <a:lnTo>
                    <a:pt x="2357564" y="6655194"/>
                  </a:lnTo>
                  <a:lnTo>
                    <a:pt x="2358098" y="6655765"/>
                  </a:lnTo>
                  <a:lnTo>
                    <a:pt x="2355710" y="6660274"/>
                  </a:lnTo>
                  <a:lnTo>
                    <a:pt x="2355926" y="6659004"/>
                  </a:lnTo>
                  <a:lnTo>
                    <a:pt x="2356535" y="6655194"/>
                  </a:lnTo>
                  <a:lnTo>
                    <a:pt x="2351354" y="6659004"/>
                  </a:lnTo>
                  <a:lnTo>
                    <a:pt x="2356421" y="6651638"/>
                  </a:lnTo>
                  <a:lnTo>
                    <a:pt x="2357183" y="6654025"/>
                  </a:lnTo>
                  <a:lnTo>
                    <a:pt x="2358136" y="6651384"/>
                  </a:lnTo>
                  <a:lnTo>
                    <a:pt x="2358593" y="6650114"/>
                  </a:lnTo>
                  <a:lnTo>
                    <a:pt x="2355926" y="6650114"/>
                  </a:lnTo>
                  <a:lnTo>
                    <a:pt x="2356383" y="6651523"/>
                  </a:lnTo>
                  <a:lnTo>
                    <a:pt x="2350998" y="6655194"/>
                  </a:lnTo>
                  <a:lnTo>
                    <a:pt x="2350681" y="6662814"/>
                  </a:lnTo>
                  <a:lnTo>
                    <a:pt x="2353602" y="6662814"/>
                  </a:lnTo>
                  <a:lnTo>
                    <a:pt x="2353272" y="6670434"/>
                  </a:lnTo>
                  <a:lnTo>
                    <a:pt x="2355405" y="6671704"/>
                  </a:lnTo>
                  <a:lnTo>
                    <a:pt x="2356129" y="6669164"/>
                  </a:lnTo>
                  <a:lnTo>
                    <a:pt x="2358263" y="6671704"/>
                  </a:lnTo>
                  <a:lnTo>
                    <a:pt x="2358987" y="6676784"/>
                  </a:lnTo>
                  <a:lnTo>
                    <a:pt x="2356586" y="6680594"/>
                  </a:lnTo>
                  <a:lnTo>
                    <a:pt x="2354351" y="6683134"/>
                  </a:lnTo>
                  <a:lnTo>
                    <a:pt x="2355596" y="6686944"/>
                  </a:lnTo>
                  <a:lnTo>
                    <a:pt x="2358161" y="6688214"/>
                  </a:lnTo>
                  <a:lnTo>
                    <a:pt x="2362695" y="6689484"/>
                  </a:lnTo>
                  <a:lnTo>
                    <a:pt x="2361323" y="6693294"/>
                  </a:lnTo>
                  <a:lnTo>
                    <a:pt x="2379827" y="6693294"/>
                  </a:lnTo>
                  <a:close/>
                </a:path>
                <a:path w="2823845" h="7073265">
                  <a:moveTo>
                    <a:pt x="2379967" y="6713067"/>
                  </a:moveTo>
                  <a:lnTo>
                    <a:pt x="2379827" y="6712344"/>
                  </a:lnTo>
                  <a:lnTo>
                    <a:pt x="2379662" y="6713614"/>
                  </a:lnTo>
                  <a:lnTo>
                    <a:pt x="2379967" y="6713067"/>
                  </a:lnTo>
                  <a:close/>
                </a:path>
                <a:path w="2823845" h="7073265">
                  <a:moveTo>
                    <a:pt x="2391486" y="6769494"/>
                  </a:moveTo>
                  <a:lnTo>
                    <a:pt x="2391397" y="6770764"/>
                  </a:lnTo>
                  <a:lnTo>
                    <a:pt x="2391473" y="6772034"/>
                  </a:lnTo>
                  <a:lnTo>
                    <a:pt x="2391486" y="6769494"/>
                  </a:lnTo>
                  <a:close/>
                </a:path>
                <a:path w="2823845" h="7073265">
                  <a:moveTo>
                    <a:pt x="2486101" y="6796545"/>
                  </a:moveTo>
                  <a:lnTo>
                    <a:pt x="2485110" y="6797446"/>
                  </a:lnTo>
                  <a:lnTo>
                    <a:pt x="2485580" y="6797281"/>
                  </a:lnTo>
                  <a:lnTo>
                    <a:pt x="2485948" y="6797002"/>
                  </a:lnTo>
                  <a:lnTo>
                    <a:pt x="2486101" y="6796545"/>
                  </a:lnTo>
                  <a:close/>
                </a:path>
                <a:path w="2823845" h="7073265">
                  <a:moveTo>
                    <a:pt x="2503462" y="6787578"/>
                  </a:moveTo>
                  <a:lnTo>
                    <a:pt x="2502420" y="6788544"/>
                  </a:lnTo>
                  <a:lnTo>
                    <a:pt x="2501481" y="6791084"/>
                  </a:lnTo>
                  <a:lnTo>
                    <a:pt x="2503462" y="6787578"/>
                  </a:lnTo>
                  <a:close/>
                </a:path>
                <a:path w="2823845" h="7073265">
                  <a:moveTo>
                    <a:pt x="2503805" y="6787274"/>
                  </a:moveTo>
                  <a:lnTo>
                    <a:pt x="2503741" y="6787096"/>
                  </a:lnTo>
                  <a:lnTo>
                    <a:pt x="2503462" y="6787578"/>
                  </a:lnTo>
                  <a:lnTo>
                    <a:pt x="2503805" y="6787274"/>
                  </a:lnTo>
                  <a:close/>
                </a:path>
                <a:path w="2823845" h="7073265">
                  <a:moveTo>
                    <a:pt x="2531554" y="6769494"/>
                  </a:moveTo>
                  <a:lnTo>
                    <a:pt x="2493099" y="6769494"/>
                  </a:lnTo>
                  <a:lnTo>
                    <a:pt x="2485098" y="6769494"/>
                  </a:lnTo>
                  <a:lnTo>
                    <a:pt x="2481821" y="6772034"/>
                  </a:lnTo>
                  <a:lnTo>
                    <a:pt x="2477046" y="6775844"/>
                  </a:lnTo>
                  <a:lnTo>
                    <a:pt x="2472359" y="6779654"/>
                  </a:lnTo>
                  <a:lnTo>
                    <a:pt x="2467851" y="6782194"/>
                  </a:lnTo>
                  <a:lnTo>
                    <a:pt x="2464079" y="6779654"/>
                  </a:lnTo>
                  <a:lnTo>
                    <a:pt x="2462492" y="6782194"/>
                  </a:lnTo>
                  <a:lnTo>
                    <a:pt x="2459901" y="6783464"/>
                  </a:lnTo>
                  <a:lnTo>
                    <a:pt x="2458148" y="6784734"/>
                  </a:lnTo>
                  <a:lnTo>
                    <a:pt x="2457310" y="6782194"/>
                  </a:lnTo>
                  <a:lnTo>
                    <a:pt x="2451938" y="6783464"/>
                  </a:lnTo>
                  <a:lnTo>
                    <a:pt x="2449550" y="6783464"/>
                  </a:lnTo>
                  <a:lnTo>
                    <a:pt x="2447112" y="6784734"/>
                  </a:lnTo>
                  <a:lnTo>
                    <a:pt x="2444534" y="6784734"/>
                  </a:lnTo>
                  <a:lnTo>
                    <a:pt x="2440902" y="6786004"/>
                  </a:lnTo>
                  <a:lnTo>
                    <a:pt x="2441994" y="6783464"/>
                  </a:lnTo>
                  <a:lnTo>
                    <a:pt x="2437930" y="6784734"/>
                  </a:lnTo>
                  <a:lnTo>
                    <a:pt x="2438146" y="6793624"/>
                  </a:lnTo>
                  <a:lnTo>
                    <a:pt x="2433980" y="6793624"/>
                  </a:lnTo>
                  <a:lnTo>
                    <a:pt x="2432431" y="6789814"/>
                  </a:lnTo>
                  <a:lnTo>
                    <a:pt x="2424823" y="6789814"/>
                  </a:lnTo>
                  <a:lnTo>
                    <a:pt x="2421064" y="6787274"/>
                  </a:lnTo>
                  <a:lnTo>
                    <a:pt x="2419185" y="6786004"/>
                  </a:lnTo>
                  <a:lnTo>
                    <a:pt x="2412898" y="6787197"/>
                  </a:lnTo>
                  <a:lnTo>
                    <a:pt x="2413470" y="6786004"/>
                  </a:lnTo>
                  <a:lnTo>
                    <a:pt x="2414422" y="6786004"/>
                  </a:lnTo>
                  <a:lnTo>
                    <a:pt x="2411488" y="6784734"/>
                  </a:lnTo>
                  <a:lnTo>
                    <a:pt x="2410650" y="6783464"/>
                  </a:lnTo>
                  <a:lnTo>
                    <a:pt x="2407259" y="6778384"/>
                  </a:lnTo>
                  <a:lnTo>
                    <a:pt x="2405850" y="6780784"/>
                  </a:lnTo>
                  <a:lnTo>
                    <a:pt x="2399893" y="6779654"/>
                  </a:lnTo>
                  <a:lnTo>
                    <a:pt x="2396159" y="6777114"/>
                  </a:lnTo>
                  <a:lnTo>
                    <a:pt x="2398852" y="6775844"/>
                  </a:lnTo>
                  <a:lnTo>
                    <a:pt x="2393035" y="6775844"/>
                  </a:lnTo>
                  <a:lnTo>
                    <a:pt x="2391968" y="6774574"/>
                  </a:lnTo>
                  <a:lnTo>
                    <a:pt x="2389835" y="6772034"/>
                  </a:lnTo>
                  <a:lnTo>
                    <a:pt x="2389670" y="6770764"/>
                  </a:lnTo>
                  <a:lnTo>
                    <a:pt x="2391321" y="6769608"/>
                  </a:lnTo>
                  <a:lnTo>
                    <a:pt x="2391232" y="6768224"/>
                  </a:lnTo>
                  <a:lnTo>
                    <a:pt x="2387600" y="6770764"/>
                  </a:lnTo>
                  <a:lnTo>
                    <a:pt x="2387257" y="6765684"/>
                  </a:lnTo>
                  <a:lnTo>
                    <a:pt x="2389644" y="6765684"/>
                  </a:lnTo>
                  <a:lnTo>
                    <a:pt x="2388349" y="6763144"/>
                  </a:lnTo>
                  <a:lnTo>
                    <a:pt x="2387650" y="6763144"/>
                  </a:lnTo>
                  <a:lnTo>
                    <a:pt x="2384818" y="6761874"/>
                  </a:lnTo>
                  <a:lnTo>
                    <a:pt x="2382850" y="6759334"/>
                  </a:lnTo>
                  <a:lnTo>
                    <a:pt x="2383320" y="6754254"/>
                  </a:lnTo>
                  <a:lnTo>
                    <a:pt x="2385784" y="6752984"/>
                  </a:lnTo>
                  <a:lnTo>
                    <a:pt x="2384107" y="6752984"/>
                  </a:lnTo>
                  <a:lnTo>
                    <a:pt x="2381427" y="6750444"/>
                  </a:lnTo>
                  <a:lnTo>
                    <a:pt x="2381720" y="6747904"/>
                  </a:lnTo>
                  <a:lnTo>
                    <a:pt x="2382634" y="6747904"/>
                  </a:lnTo>
                  <a:lnTo>
                    <a:pt x="2383802" y="6749174"/>
                  </a:lnTo>
                  <a:lnTo>
                    <a:pt x="2383891" y="6747904"/>
                  </a:lnTo>
                  <a:lnTo>
                    <a:pt x="2384272" y="6742824"/>
                  </a:lnTo>
                  <a:lnTo>
                    <a:pt x="2384298" y="6742379"/>
                  </a:lnTo>
                  <a:lnTo>
                    <a:pt x="2386025" y="6741554"/>
                  </a:lnTo>
                  <a:lnTo>
                    <a:pt x="2385784" y="6737744"/>
                  </a:lnTo>
                  <a:lnTo>
                    <a:pt x="2390013" y="6740284"/>
                  </a:lnTo>
                  <a:lnTo>
                    <a:pt x="2387447" y="6737744"/>
                  </a:lnTo>
                  <a:lnTo>
                    <a:pt x="2383650" y="6733108"/>
                  </a:lnTo>
                  <a:lnTo>
                    <a:pt x="2383650" y="6742824"/>
                  </a:lnTo>
                  <a:lnTo>
                    <a:pt x="2383383" y="6742824"/>
                  </a:lnTo>
                  <a:lnTo>
                    <a:pt x="2383637" y="6742697"/>
                  </a:lnTo>
                  <a:lnTo>
                    <a:pt x="2383650" y="6742824"/>
                  </a:lnTo>
                  <a:lnTo>
                    <a:pt x="2383650" y="6733108"/>
                  </a:lnTo>
                  <a:lnTo>
                    <a:pt x="2383383" y="6732778"/>
                  </a:lnTo>
                  <a:lnTo>
                    <a:pt x="2383383" y="6741109"/>
                  </a:lnTo>
                  <a:lnTo>
                    <a:pt x="2381491" y="6740284"/>
                  </a:lnTo>
                  <a:lnTo>
                    <a:pt x="2378621" y="6739014"/>
                  </a:lnTo>
                  <a:lnTo>
                    <a:pt x="2380272" y="6735204"/>
                  </a:lnTo>
                  <a:lnTo>
                    <a:pt x="2380831" y="6733934"/>
                  </a:lnTo>
                  <a:lnTo>
                    <a:pt x="2382202" y="6733934"/>
                  </a:lnTo>
                  <a:lnTo>
                    <a:pt x="2382443" y="6732664"/>
                  </a:lnTo>
                  <a:lnTo>
                    <a:pt x="2383040" y="6739014"/>
                  </a:lnTo>
                  <a:lnTo>
                    <a:pt x="2383383" y="6741109"/>
                  </a:lnTo>
                  <a:lnTo>
                    <a:pt x="2383383" y="6732778"/>
                  </a:lnTo>
                  <a:lnTo>
                    <a:pt x="2382266" y="6731394"/>
                  </a:lnTo>
                  <a:lnTo>
                    <a:pt x="2382532" y="6730124"/>
                  </a:lnTo>
                  <a:lnTo>
                    <a:pt x="2383091" y="6727584"/>
                  </a:lnTo>
                  <a:lnTo>
                    <a:pt x="2383561" y="6726314"/>
                  </a:lnTo>
                  <a:lnTo>
                    <a:pt x="2383942" y="6726314"/>
                  </a:lnTo>
                  <a:lnTo>
                    <a:pt x="2384285" y="6727584"/>
                  </a:lnTo>
                  <a:lnTo>
                    <a:pt x="2384450" y="6726314"/>
                  </a:lnTo>
                  <a:lnTo>
                    <a:pt x="2384107" y="6725044"/>
                  </a:lnTo>
                  <a:lnTo>
                    <a:pt x="2383574" y="6723774"/>
                  </a:lnTo>
                  <a:lnTo>
                    <a:pt x="2383866" y="6722504"/>
                  </a:lnTo>
                  <a:lnTo>
                    <a:pt x="2384107" y="6722504"/>
                  </a:lnTo>
                  <a:lnTo>
                    <a:pt x="2384044" y="6721234"/>
                  </a:lnTo>
                  <a:lnTo>
                    <a:pt x="2383993" y="6719964"/>
                  </a:lnTo>
                  <a:lnTo>
                    <a:pt x="2383802" y="6718694"/>
                  </a:lnTo>
                  <a:lnTo>
                    <a:pt x="2383612" y="6718694"/>
                  </a:lnTo>
                  <a:lnTo>
                    <a:pt x="2383294" y="6717424"/>
                  </a:lnTo>
                  <a:lnTo>
                    <a:pt x="2384450" y="6717424"/>
                  </a:lnTo>
                  <a:lnTo>
                    <a:pt x="2385022" y="6718694"/>
                  </a:lnTo>
                  <a:lnTo>
                    <a:pt x="2384488" y="6719964"/>
                  </a:lnTo>
                  <a:lnTo>
                    <a:pt x="2386165" y="6719964"/>
                  </a:lnTo>
                  <a:lnTo>
                    <a:pt x="2385415" y="6717424"/>
                  </a:lnTo>
                  <a:lnTo>
                    <a:pt x="2384666" y="6714884"/>
                  </a:lnTo>
                  <a:lnTo>
                    <a:pt x="2384602" y="6713614"/>
                  </a:lnTo>
                  <a:lnTo>
                    <a:pt x="2384539" y="6712344"/>
                  </a:lnTo>
                  <a:lnTo>
                    <a:pt x="2381618" y="6713614"/>
                  </a:lnTo>
                  <a:lnTo>
                    <a:pt x="2381796" y="6709804"/>
                  </a:lnTo>
                  <a:lnTo>
                    <a:pt x="2379967" y="6713067"/>
                  </a:lnTo>
                  <a:lnTo>
                    <a:pt x="2380196" y="6714236"/>
                  </a:lnTo>
                  <a:lnTo>
                    <a:pt x="2380056" y="6713868"/>
                  </a:lnTo>
                  <a:lnTo>
                    <a:pt x="2379827" y="6714210"/>
                  </a:lnTo>
                  <a:lnTo>
                    <a:pt x="2379637" y="6714541"/>
                  </a:lnTo>
                  <a:lnTo>
                    <a:pt x="2379484" y="6714858"/>
                  </a:lnTo>
                  <a:lnTo>
                    <a:pt x="2380462" y="6715315"/>
                  </a:lnTo>
                  <a:lnTo>
                    <a:pt x="2380386" y="6714884"/>
                  </a:lnTo>
                  <a:lnTo>
                    <a:pt x="2380526" y="6716154"/>
                  </a:lnTo>
                  <a:lnTo>
                    <a:pt x="2381237" y="6721234"/>
                  </a:lnTo>
                  <a:lnTo>
                    <a:pt x="2379561" y="6719964"/>
                  </a:lnTo>
                  <a:lnTo>
                    <a:pt x="2378125" y="6718694"/>
                  </a:lnTo>
                  <a:lnTo>
                    <a:pt x="2379484" y="6714884"/>
                  </a:lnTo>
                  <a:lnTo>
                    <a:pt x="2377490" y="6714884"/>
                  </a:lnTo>
                  <a:lnTo>
                    <a:pt x="2375420" y="6713614"/>
                  </a:lnTo>
                  <a:lnTo>
                    <a:pt x="2374442" y="6712344"/>
                  </a:lnTo>
                  <a:lnTo>
                    <a:pt x="2378202" y="6708534"/>
                  </a:lnTo>
                  <a:lnTo>
                    <a:pt x="2379802" y="6702184"/>
                  </a:lnTo>
                  <a:lnTo>
                    <a:pt x="2382240" y="6702184"/>
                  </a:lnTo>
                  <a:lnTo>
                    <a:pt x="2380272" y="6695834"/>
                  </a:lnTo>
                  <a:lnTo>
                    <a:pt x="2379878" y="6694564"/>
                  </a:lnTo>
                  <a:lnTo>
                    <a:pt x="2368092" y="6694564"/>
                  </a:lnTo>
                  <a:lnTo>
                    <a:pt x="2368092" y="6736474"/>
                  </a:lnTo>
                  <a:lnTo>
                    <a:pt x="2367407" y="6736474"/>
                  </a:lnTo>
                  <a:lnTo>
                    <a:pt x="2367153" y="6739014"/>
                  </a:lnTo>
                  <a:lnTo>
                    <a:pt x="2366518" y="6740284"/>
                  </a:lnTo>
                  <a:lnTo>
                    <a:pt x="2366467" y="6739014"/>
                  </a:lnTo>
                  <a:lnTo>
                    <a:pt x="2366048" y="6736474"/>
                  </a:lnTo>
                  <a:lnTo>
                    <a:pt x="2367013" y="6735204"/>
                  </a:lnTo>
                  <a:lnTo>
                    <a:pt x="2368092" y="6736474"/>
                  </a:lnTo>
                  <a:lnTo>
                    <a:pt x="2368092" y="6694564"/>
                  </a:lnTo>
                  <a:lnTo>
                    <a:pt x="2365222" y="6694564"/>
                  </a:lnTo>
                  <a:lnTo>
                    <a:pt x="2365222" y="6730124"/>
                  </a:lnTo>
                  <a:lnTo>
                    <a:pt x="2364740" y="6727584"/>
                  </a:lnTo>
                  <a:lnTo>
                    <a:pt x="2365222" y="6730124"/>
                  </a:lnTo>
                  <a:lnTo>
                    <a:pt x="2365222" y="6694564"/>
                  </a:lnTo>
                  <a:lnTo>
                    <a:pt x="2360866" y="6694564"/>
                  </a:lnTo>
                  <a:lnTo>
                    <a:pt x="2356739" y="6694564"/>
                  </a:lnTo>
                  <a:lnTo>
                    <a:pt x="2356967" y="6699644"/>
                  </a:lnTo>
                  <a:lnTo>
                    <a:pt x="2362822" y="6695834"/>
                  </a:lnTo>
                  <a:lnTo>
                    <a:pt x="2361184" y="6702196"/>
                  </a:lnTo>
                  <a:lnTo>
                    <a:pt x="2361565" y="6705994"/>
                  </a:lnTo>
                  <a:lnTo>
                    <a:pt x="2358098" y="6707264"/>
                  </a:lnTo>
                  <a:lnTo>
                    <a:pt x="2359406" y="6714884"/>
                  </a:lnTo>
                  <a:lnTo>
                    <a:pt x="2362733" y="6722504"/>
                  </a:lnTo>
                  <a:lnTo>
                    <a:pt x="2364244" y="6730124"/>
                  </a:lnTo>
                  <a:lnTo>
                    <a:pt x="2363139" y="6730124"/>
                  </a:lnTo>
                  <a:lnTo>
                    <a:pt x="2361882" y="6728854"/>
                  </a:lnTo>
                  <a:lnTo>
                    <a:pt x="2361006" y="6731394"/>
                  </a:lnTo>
                  <a:lnTo>
                    <a:pt x="2362644" y="6739014"/>
                  </a:lnTo>
                  <a:lnTo>
                    <a:pt x="2363520" y="6747904"/>
                  </a:lnTo>
                  <a:lnTo>
                    <a:pt x="2364092" y="6756794"/>
                  </a:lnTo>
                  <a:lnTo>
                    <a:pt x="2364803" y="6765684"/>
                  </a:lnTo>
                  <a:lnTo>
                    <a:pt x="2366149" y="6765684"/>
                  </a:lnTo>
                  <a:lnTo>
                    <a:pt x="2369058" y="6768224"/>
                  </a:lnTo>
                  <a:lnTo>
                    <a:pt x="2369350" y="6769494"/>
                  </a:lnTo>
                  <a:lnTo>
                    <a:pt x="2371166" y="6770764"/>
                  </a:lnTo>
                  <a:lnTo>
                    <a:pt x="2372296" y="6773304"/>
                  </a:lnTo>
                  <a:lnTo>
                    <a:pt x="2370785" y="6774574"/>
                  </a:lnTo>
                  <a:lnTo>
                    <a:pt x="2369312" y="6773304"/>
                  </a:lnTo>
                  <a:lnTo>
                    <a:pt x="2379268" y="6786004"/>
                  </a:lnTo>
                  <a:lnTo>
                    <a:pt x="2382977" y="6789814"/>
                  </a:lnTo>
                  <a:lnTo>
                    <a:pt x="2386800" y="6794894"/>
                  </a:lnTo>
                  <a:lnTo>
                    <a:pt x="2389086" y="6798704"/>
                  </a:lnTo>
                  <a:lnTo>
                    <a:pt x="2387206" y="6797434"/>
                  </a:lnTo>
                  <a:lnTo>
                    <a:pt x="2391918" y="6803784"/>
                  </a:lnTo>
                  <a:lnTo>
                    <a:pt x="2395956" y="6798704"/>
                  </a:lnTo>
                  <a:lnTo>
                    <a:pt x="2396960" y="6797434"/>
                  </a:lnTo>
                  <a:lnTo>
                    <a:pt x="2400693" y="6803784"/>
                  </a:lnTo>
                  <a:lnTo>
                    <a:pt x="2399411" y="6803784"/>
                  </a:lnTo>
                  <a:lnTo>
                    <a:pt x="2405583" y="6807594"/>
                  </a:lnTo>
                  <a:lnTo>
                    <a:pt x="2413406" y="6808864"/>
                  </a:lnTo>
                  <a:lnTo>
                    <a:pt x="2427198" y="6810134"/>
                  </a:lnTo>
                  <a:lnTo>
                    <a:pt x="2433472" y="6810134"/>
                  </a:lnTo>
                  <a:lnTo>
                    <a:pt x="2438933" y="6812674"/>
                  </a:lnTo>
                  <a:lnTo>
                    <a:pt x="2440305" y="6807594"/>
                  </a:lnTo>
                  <a:lnTo>
                    <a:pt x="2452344" y="6811404"/>
                  </a:lnTo>
                  <a:lnTo>
                    <a:pt x="2452039" y="6807594"/>
                  </a:lnTo>
                  <a:lnTo>
                    <a:pt x="2451836" y="6805054"/>
                  </a:lnTo>
                  <a:lnTo>
                    <a:pt x="2459825" y="6806324"/>
                  </a:lnTo>
                  <a:lnTo>
                    <a:pt x="2457958" y="6808864"/>
                  </a:lnTo>
                  <a:lnTo>
                    <a:pt x="2468930" y="6807594"/>
                  </a:lnTo>
                  <a:lnTo>
                    <a:pt x="2471699" y="6806324"/>
                  </a:lnTo>
                  <a:lnTo>
                    <a:pt x="2471648" y="6805054"/>
                  </a:lnTo>
                  <a:lnTo>
                    <a:pt x="2471483" y="6801244"/>
                  </a:lnTo>
                  <a:lnTo>
                    <a:pt x="2474379" y="6799974"/>
                  </a:lnTo>
                  <a:lnTo>
                    <a:pt x="2475636" y="6802348"/>
                  </a:lnTo>
                  <a:lnTo>
                    <a:pt x="2475115" y="6803161"/>
                  </a:lnTo>
                  <a:lnTo>
                    <a:pt x="2476030" y="6802869"/>
                  </a:lnTo>
                  <a:lnTo>
                    <a:pt x="2475801" y="6802387"/>
                  </a:lnTo>
                  <a:lnTo>
                    <a:pt x="2477211" y="6799974"/>
                  </a:lnTo>
                  <a:lnTo>
                    <a:pt x="2478697" y="6797434"/>
                  </a:lnTo>
                  <a:lnTo>
                    <a:pt x="2482570" y="6799974"/>
                  </a:lnTo>
                  <a:lnTo>
                    <a:pt x="2485110" y="6798704"/>
                  </a:lnTo>
                  <a:lnTo>
                    <a:pt x="2483866" y="6798704"/>
                  </a:lnTo>
                  <a:lnTo>
                    <a:pt x="2482024" y="6797434"/>
                  </a:lnTo>
                  <a:lnTo>
                    <a:pt x="2481796" y="6797434"/>
                  </a:lnTo>
                  <a:lnTo>
                    <a:pt x="2485580" y="6793624"/>
                  </a:lnTo>
                  <a:lnTo>
                    <a:pt x="2493708" y="6793624"/>
                  </a:lnTo>
                  <a:lnTo>
                    <a:pt x="2494610" y="6794894"/>
                  </a:lnTo>
                  <a:lnTo>
                    <a:pt x="2497556" y="6792354"/>
                  </a:lnTo>
                  <a:lnTo>
                    <a:pt x="2500553" y="6788544"/>
                  </a:lnTo>
                  <a:lnTo>
                    <a:pt x="2503309" y="6786004"/>
                  </a:lnTo>
                  <a:lnTo>
                    <a:pt x="2503741" y="6787096"/>
                  </a:lnTo>
                  <a:lnTo>
                    <a:pt x="2505087" y="6784734"/>
                  </a:lnTo>
                  <a:lnTo>
                    <a:pt x="2504313" y="6792354"/>
                  </a:lnTo>
                  <a:lnTo>
                    <a:pt x="2507500" y="6787274"/>
                  </a:lnTo>
                  <a:lnTo>
                    <a:pt x="2506459" y="6787274"/>
                  </a:lnTo>
                  <a:lnTo>
                    <a:pt x="2506789" y="6784734"/>
                  </a:lnTo>
                  <a:lnTo>
                    <a:pt x="2510002" y="6784734"/>
                  </a:lnTo>
                  <a:lnTo>
                    <a:pt x="2513622" y="6782194"/>
                  </a:lnTo>
                  <a:lnTo>
                    <a:pt x="2515438" y="6780924"/>
                  </a:lnTo>
                  <a:lnTo>
                    <a:pt x="2518689" y="6777114"/>
                  </a:lnTo>
                  <a:lnTo>
                    <a:pt x="2519286" y="6779654"/>
                  </a:lnTo>
                  <a:lnTo>
                    <a:pt x="2522867" y="6777114"/>
                  </a:lnTo>
                  <a:lnTo>
                    <a:pt x="2524658" y="6775844"/>
                  </a:lnTo>
                  <a:lnTo>
                    <a:pt x="2529840" y="6770764"/>
                  </a:lnTo>
                  <a:lnTo>
                    <a:pt x="2531554" y="6769494"/>
                  </a:lnTo>
                  <a:close/>
                </a:path>
                <a:path w="2823845" h="7073265">
                  <a:moveTo>
                    <a:pt x="2538577" y="6758699"/>
                  </a:moveTo>
                  <a:lnTo>
                    <a:pt x="2537587" y="6758279"/>
                  </a:lnTo>
                  <a:lnTo>
                    <a:pt x="2537053" y="6760604"/>
                  </a:lnTo>
                  <a:lnTo>
                    <a:pt x="2538577" y="6758699"/>
                  </a:lnTo>
                  <a:close/>
                </a:path>
                <a:path w="2823845" h="7073265">
                  <a:moveTo>
                    <a:pt x="2540114" y="6756794"/>
                  </a:moveTo>
                  <a:lnTo>
                    <a:pt x="2538577" y="6758699"/>
                  </a:lnTo>
                  <a:lnTo>
                    <a:pt x="2540101" y="6759334"/>
                  </a:lnTo>
                  <a:lnTo>
                    <a:pt x="2540114" y="6756794"/>
                  </a:lnTo>
                  <a:close/>
                </a:path>
                <a:path w="2823845" h="7073265">
                  <a:moveTo>
                    <a:pt x="2542540" y="6758064"/>
                  </a:moveTo>
                  <a:lnTo>
                    <a:pt x="2541676" y="6759334"/>
                  </a:lnTo>
                  <a:lnTo>
                    <a:pt x="2542540" y="6758064"/>
                  </a:lnTo>
                  <a:close/>
                </a:path>
                <a:path w="2823845" h="7073265">
                  <a:moveTo>
                    <a:pt x="2614993" y="6945338"/>
                  </a:moveTo>
                  <a:lnTo>
                    <a:pt x="2614879" y="6946443"/>
                  </a:lnTo>
                  <a:lnTo>
                    <a:pt x="2614993" y="6945338"/>
                  </a:lnTo>
                  <a:close/>
                </a:path>
                <a:path w="2823845" h="7073265">
                  <a:moveTo>
                    <a:pt x="2616035" y="6935444"/>
                  </a:moveTo>
                  <a:lnTo>
                    <a:pt x="2615590" y="6938200"/>
                  </a:lnTo>
                  <a:lnTo>
                    <a:pt x="2615209" y="6941845"/>
                  </a:lnTo>
                  <a:lnTo>
                    <a:pt x="2614993" y="6945338"/>
                  </a:lnTo>
                  <a:lnTo>
                    <a:pt x="2616035" y="6935444"/>
                  </a:lnTo>
                  <a:close/>
                </a:path>
                <a:path w="2823845" h="7073265">
                  <a:moveTo>
                    <a:pt x="2618765" y="6892684"/>
                  </a:moveTo>
                  <a:lnTo>
                    <a:pt x="2618206" y="6891414"/>
                  </a:lnTo>
                  <a:lnTo>
                    <a:pt x="2618714" y="6892684"/>
                  </a:lnTo>
                  <a:close/>
                </a:path>
                <a:path w="2823845" h="7073265">
                  <a:moveTo>
                    <a:pt x="2619032" y="6912737"/>
                  </a:moveTo>
                  <a:lnTo>
                    <a:pt x="2618816" y="6912508"/>
                  </a:lnTo>
                  <a:lnTo>
                    <a:pt x="2618651" y="6912254"/>
                  </a:lnTo>
                  <a:lnTo>
                    <a:pt x="2618308" y="6912089"/>
                  </a:lnTo>
                  <a:lnTo>
                    <a:pt x="2616822" y="6915556"/>
                  </a:lnTo>
                  <a:lnTo>
                    <a:pt x="2617914" y="6914693"/>
                  </a:lnTo>
                  <a:lnTo>
                    <a:pt x="2618575" y="6913740"/>
                  </a:lnTo>
                  <a:lnTo>
                    <a:pt x="2619032" y="6912737"/>
                  </a:lnTo>
                  <a:close/>
                </a:path>
                <a:path w="2823845" h="7073265">
                  <a:moveTo>
                    <a:pt x="2627604" y="6759334"/>
                  </a:moveTo>
                  <a:lnTo>
                    <a:pt x="2626487" y="6759334"/>
                  </a:lnTo>
                  <a:lnTo>
                    <a:pt x="2625966" y="6760604"/>
                  </a:lnTo>
                  <a:lnTo>
                    <a:pt x="2627426" y="6760604"/>
                  </a:lnTo>
                  <a:lnTo>
                    <a:pt x="2627604" y="6759334"/>
                  </a:lnTo>
                  <a:close/>
                </a:path>
                <a:path w="2823845" h="7073265">
                  <a:moveTo>
                    <a:pt x="2628709" y="6759334"/>
                  </a:moveTo>
                  <a:lnTo>
                    <a:pt x="2627795" y="6758064"/>
                  </a:lnTo>
                  <a:lnTo>
                    <a:pt x="2627604" y="6759334"/>
                  </a:lnTo>
                  <a:lnTo>
                    <a:pt x="2628709" y="6759334"/>
                  </a:lnTo>
                  <a:close/>
                </a:path>
                <a:path w="2823845" h="7073265">
                  <a:moveTo>
                    <a:pt x="2639682" y="6932371"/>
                  </a:moveTo>
                  <a:lnTo>
                    <a:pt x="2639314" y="6932028"/>
                  </a:lnTo>
                  <a:lnTo>
                    <a:pt x="2638933" y="6932384"/>
                  </a:lnTo>
                  <a:lnTo>
                    <a:pt x="2639326" y="6932396"/>
                  </a:lnTo>
                  <a:lnTo>
                    <a:pt x="2639504" y="6932511"/>
                  </a:lnTo>
                  <a:lnTo>
                    <a:pt x="2639682" y="6932371"/>
                  </a:lnTo>
                  <a:close/>
                </a:path>
                <a:path w="2823845" h="7073265">
                  <a:moveTo>
                    <a:pt x="2640647" y="6906158"/>
                  </a:moveTo>
                  <a:lnTo>
                    <a:pt x="2640419" y="6906311"/>
                  </a:lnTo>
                  <a:lnTo>
                    <a:pt x="2640228" y="6906539"/>
                  </a:lnTo>
                  <a:lnTo>
                    <a:pt x="2640025" y="6906717"/>
                  </a:lnTo>
                  <a:lnTo>
                    <a:pt x="2640050" y="6907060"/>
                  </a:lnTo>
                  <a:lnTo>
                    <a:pt x="2640076" y="6907441"/>
                  </a:lnTo>
                  <a:lnTo>
                    <a:pt x="2640114" y="6907784"/>
                  </a:lnTo>
                  <a:lnTo>
                    <a:pt x="2640647" y="6906158"/>
                  </a:lnTo>
                  <a:close/>
                </a:path>
                <a:path w="2823845" h="7073265">
                  <a:moveTo>
                    <a:pt x="2641066" y="6841388"/>
                  </a:moveTo>
                  <a:lnTo>
                    <a:pt x="2639517" y="6840614"/>
                  </a:lnTo>
                  <a:lnTo>
                    <a:pt x="2639758" y="6842595"/>
                  </a:lnTo>
                  <a:lnTo>
                    <a:pt x="2641066" y="6841388"/>
                  </a:lnTo>
                  <a:close/>
                </a:path>
                <a:path w="2823845" h="7073265">
                  <a:moveTo>
                    <a:pt x="2642489" y="6887604"/>
                  </a:moveTo>
                  <a:lnTo>
                    <a:pt x="2634500" y="6888874"/>
                  </a:lnTo>
                  <a:lnTo>
                    <a:pt x="2636558" y="6883794"/>
                  </a:lnTo>
                  <a:lnTo>
                    <a:pt x="2621623" y="6883794"/>
                  </a:lnTo>
                  <a:lnTo>
                    <a:pt x="2618981" y="6883794"/>
                  </a:lnTo>
                  <a:lnTo>
                    <a:pt x="2617317" y="6886334"/>
                  </a:lnTo>
                  <a:lnTo>
                    <a:pt x="2621724" y="6891414"/>
                  </a:lnTo>
                  <a:lnTo>
                    <a:pt x="2619133" y="6892684"/>
                  </a:lnTo>
                  <a:lnTo>
                    <a:pt x="2618765" y="6892684"/>
                  </a:lnTo>
                  <a:lnTo>
                    <a:pt x="2619311" y="6893954"/>
                  </a:lnTo>
                  <a:lnTo>
                    <a:pt x="2617343" y="6900304"/>
                  </a:lnTo>
                  <a:lnTo>
                    <a:pt x="2620353" y="6899034"/>
                  </a:lnTo>
                  <a:lnTo>
                    <a:pt x="2618638" y="6904114"/>
                  </a:lnTo>
                  <a:lnTo>
                    <a:pt x="2621013" y="6909194"/>
                  </a:lnTo>
                  <a:lnTo>
                    <a:pt x="2619032" y="6913004"/>
                  </a:lnTo>
                  <a:lnTo>
                    <a:pt x="2622105" y="6916814"/>
                  </a:lnTo>
                  <a:lnTo>
                    <a:pt x="2616924" y="6921894"/>
                  </a:lnTo>
                  <a:lnTo>
                    <a:pt x="2621432" y="6923164"/>
                  </a:lnTo>
                  <a:lnTo>
                    <a:pt x="2620264" y="6923164"/>
                  </a:lnTo>
                  <a:lnTo>
                    <a:pt x="2619400" y="6924434"/>
                  </a:lnTo>
                  <a:lnTo>
                    <a:pt x="2618194" y="6925704"/>
                  </a:lnTo>
                  <a:lnTo>
                    <a:pt x="2617876" y="6926974"/>
                  </a:lnTo>
                  <a:lnTo>
                    <a:pt x="2617470" y="6932054"/>
                  </a:lnTo>
                  <a:lnTo>
                    <a:pt x="2617381" y="6935864"/>
                  </a:lnTo>
                  <a:lnTo>
                    <a:pt x="2617711" y="6939674"/>
                  </a:lnTo>
                  <a:lnTo>
                    <a:pt x="2618194" y="6940944"/>
                  </a:lnTo>
                  <a:lnTo>
                    <a:pt x="2634958" y="6940944"/>
                  </a:lnTo>
                  <a:lnTo>
                    <a:pt x="2637282" y="6939674"/>
                  </a:lnTo>
                  <a:lnTo>
                    <a:pt x="2638933" y="6937134"/>
                  </a:lnTo>
                  <a:lnTo>
                    <a:pt x="2640546" y="6937134"/>
                  </a:lnTo>
                  <a:lnTo>
                    <a:pt x="2640622" y="6935864"/>
                  </a:lnTo>
                  <a:lnTo>
                    <a:pt x="2641066" y="6934594"/>
                  </a:lnTo>
                  <a:lnTo>
                    <a:pt x="2639555" y="6935864"/>
                  </a:lnTo>
                  <a:lnTo>
                    <a:pt x="2640927" y="6934594"/>
                  </a:lnTo>
                  <a:lnTo>
                    <a:pt x="2636812" y="6935864"/>
                  </a:lnTo>
                  <a:lnTo>
                    <a:pt x="2638933" y="6933324"/>
                  </a:lnTo>
                  <a:lnTo>
                    <a:pt x="2635796" y="6933324"/>
                  </a:lnTo>
                  <a:lnTo>
                    <a:pt x="2636037" y="6932269"/>
                  </a:lnTo>
                  <a:lnTo>
                    <a:pt x="2635986" y="6930784"/>
                  </a:lnTo>
                  <a:lnTo>
                    <a:pt x="2635885" y="6929514"/>
                  </a:lnTo>
                  <a:lnTo>
                    <a:pt x="2633472" y="6930784"/>
                  </a:lnTo>
                  <a:lnTo>
                    <a:pt x="2635199" y="6929514"/>
                  </a:lnTo>
                  <a:lnTo>
                    <a:pt x="2636024" y="6928244"/>
                  </a:lnTo>
                  <a:lnTo>
                    <a:pt x="2636520" y="6925704"/>
                  </a:lnTo>
                  <a:lnTo>
                    <a:pt x="2636990" y="6924434"/>
                  </a:lnTo>
                  <a:lnTo>
                    <a:pt x="2637117" y="6916814"/>
                  </a:lnTo>
                  <a:lnTo>
                    <a:pt x="2637066" y="6910464"/>
                  </a:lnTo>
                  <a:lnTo>
                    <a:pt x="2640025" y="6907924"/>
                  </a:lnTo>
                  <a:lnTo>
                    <a:pt x="2639618" y="6902844"/>
                  </a:lnTo>
                  <a:lnTo>
                    <a:pt x="2639441" y="6899034"/>
                  </a:lnTo>
                  <a:lnTo>
                    <a:pt x="2639441" y="6892684"/>
                  </a:lnTo>
                  <a:lnTo>
                    <a:pt x="2640203" y="6892684"/>
                  </a:lnTo>
                  <a:lnTo>
                    <a:pt x="2641917" y="6888874"/>
                  </a:lnTo>
                  <a:lnTo>
                    <a:pt x="2642489" y="6887604"/>
                  </a:lnTo>
                  <a:close/>
                </a:path>
                <a:path w="2823845" h="7073265">
                  <a:moveTo>
                    <a:pt x="2643276" y="6938289"/>
                  </a:moveTo>
                  <a:lnTo>
                    <a:pt x="2642971" y="6939089"/>
                  </a:lnTo>
                  <a:lnTo>
                    <a:pt x="2643162" y="6938607"/>
                  </a:lnTo>
                  <a:lnTo>
                    <a:pt x="2643276" y="6938289"/>
                  </a:lnTo>
                  <a:close/>
                </a:path>
                <a:path w="2823845" h="7073265">
                  <a:moveTo>
                    <a:pt x="2643530" y="6841884"/>
                  </a:moveTo>
                  <a:lnTo>
                    <a:pt x="2643301" y="6839344"/>
                  </a:lnTo>
                  <a:lnTo>
                    <a:pt x="2641066" y="6841388"/>
                  </a:lnTo>
                  <a:lnTo>
                    <a:pt x="2642057" y="6841884"/>
                  </a:lnTo>
                  <a:lnTo>
                    <a:pt x="2640761" y="6843154"/>
                  </a:lnTo>
                  <a:lnTo>
                    <a:pt x="2643530" y="6841884"/>
                  </a:lnTo>
                  <a:close/>
                </a:path>
                <a:path w="2823845" h="7073265">
                  <a:moveTo>
                    <a:pt x="2645562" y="6794182"/>
                  </a:moveTo>
                  <a:lnTo>
                    <a:pt x="2645460" y="6793624"/>
                  </a:lnTo>
                  <a:lnTo>
                    <a:pt x="2644317" y="6792608"/>
                  </a:lnTo>
                  <a:lnTo>
                    <a:pt x="2645562" y="6794182"/>
                  </a:lnTo>
                  <a:close/>
                </a:path>
                <a:path w="2823845" h="7073265">
                  <a:moveTo>
                    <a:pt x="2648534" y="6793624"/>
                  </a:moveTo>
                  <a:lnTo>
                    <a:pt x="2646591" y="6792354"/>
                  </a:lnTo>
                  <a:lnTo>
                    <a:pt x="2646908" y="6793624"/>
                  </a:lnTo>
                  <a:lnTo>
                    <a:pt x="2647848" y="6794894"/>
                  </a:lnTo>
                  <a:lnTo>
                    <a:pt x="2647137" y="6796164"/>
                  </a:lnTo>
                  <a:lnTo>
                    <a:pt x="2645562" y="6794182"/>
                  </a:lnTo>
                  <a:lnTo>
                    <a:pt x="2646654" y="6799974"/>
                  </a:lnTo>
                  <a:lnTo>
                    <a:pt x="2648267" y="6803784"/>
                  </a:lnTo>
                  <a:lnTo>
                    <a:pt x="2648394" y="6801244"/>
                  </a:lnTo>
                  <a:lnTo>
                    <a:pt x="2648508" y="6796164"/>
                  </a:lnTo>
                  <a:lnTo>
                    <a:pt x="2648534" y="6793624"/>
                  </a:lnTo>
                  <a:close/>
                </a:path>
                <a:path w="2823845" h="7073265">
                  <a:moveTo>
                    <a:pt x="2656370" y="6934365"/>
                  </a:moveTo>
                  <a:lnTo>
                    <a:pt x="2656319" y="6932473"/>
                  </a:lnTo>
                  <a:lnTo>
                    <a:pt x="2655087" y="6935864"/>
                  </a:lnTo>
                  <a:lnTo>
                    <a:pt x="2656370" y="6934365"/>
                  </a:lnTo>
                  <a:close/>
                </a:path>
                <a:path w="2823845" h="7073265">
                  <a:moveTo>
                    <a:pt x="2656459" y="6932079"/>
                  </a:moveTo>
                  <a:lnTo>
                    <a:pt x="2656319" y="6932054"/>
                  </a:lnTo>
                  <a:lnTo>
                    <a:pt x="2656319" y="6932473"/>
                  </a:lnTo>
                  <a:lnTo>
                    <a:pt x="2656459" y="6932079"/>
                  </a:lnTo>
                  <a:close/>
                </a:path>
                <a:path w="2823845" h="7073265">
                  <a:moveTo>
                    <a:pt x="2659392" y="6712344"/>
                  </a:moveTo>
                  <a:lnTo>
                    <a:pt x="2657221" y="6713614"/>
                  </a:lnTo>
                  <a:lnTo>
                    <a:pt x="2656776" y="6712344"/>
                  </a:lnTo>
                  <a:lnTo>
                    <a:pt x="2655900" y="6709804"/>
                  </a:lnTo>
                  <a:lnTo>
                    <a:pt x="2655836" y="6705994"/>
                  </a:lnTo>
                  <a:lnTo>
                    <a:pt x="2655354" y="6708534"/>
                  </a:lnTo>
                  <a:lnTo>
                    <a:pt x="2653969" y="6712344"/>
                  </a:lnTo>
                  <a:lnTo>
                    <a:pt x="2652153" y="6708534"/>
                  </a:lnTo>
                  <a:lnTo>
                    <a:pt x="2651544" y="6707264"/>
                  </a:lnTo>
                  <a:lnTo>
                    <a:pt x="2652369" y="6705994"/>
                  </a:lnTo>
                  <a:lnTo>
                    <a:pt x="2653627" y="6700914"/>
                  </a:lnTo>
                  <a:lnTo>
                    <a:pt x="2654135" y="6698374"/>
                  </a:lnTo>
                  <a:lnTo>
                    <a:pt x="2654389" y="6697104"/>
                  </a:lnTo>
                  <a:lnTo>
                    <a:pt x="2652953" y="6695834"/>
                  </a:lnTo>
                  <a:lnTo>
                    <a:pt x="2650096" y="6693294"/>
                  </a:lnTo>
                  <a:lnTo>
                    <a:pt x="2653576" y="6695834"/>
                  </a:lnTo>
                  <a:lnTo>
                    <a:pt x="2651760" y="6693294"/>
                  </a:lnTo>
                  <a:lnTo>
                    <a:pt x="2651239" y="6692024"/>
                  </a:lnTo>
                  <a:lnTo>
                    <a:pt x="2650210" y="6689484"/>
                  </a:lnTo>
                  <a:lnTo>
                    <a:pt x="2649182" y="6686944"/>
                  </a:lnTo>
                  <a:lnTo>
                    <a:pt x="2643822" y="6683134"/>
                  </a:lnTo>
                  <a:lnTo>
                    <a:pt x="2639885" y="6679324"/>
                  </a:lnTo>
                  <a:lnTo>
                    <a:pt x="2638577" y="6678054"/>
                  </a:lnTo>
                  <a:lnTo>
                    <a:pt x="2631071" y="6676784"/>
                  </a:lnTo>
                  <a:lnTo>
                    <a:pt x="2627528" y="6679324"/>
                  </a:lnTo>
                  <a:lnTo>
                    <a:pt x="2626588" y="6678054"/>
                  </a:lnTo>
                  <a:lnTo>
                    <a:pt x="2625166" y="6675514"/>
                  </a:lnTo>
                  <a:lnTo>
                    <a:pt x="2628354" y="6675514"/>
                  </a:lnTo>
                  <a:lnTo>
                    <a:pt x="2624150" y="6674244"/>
                  </a:lnTo>
                  <a:lnTo>
                    <a:pt x="2619298" y="6675514"/>
                  </a:lnTo>
                  <a:lnTo>
                    <a:pt x="2611336" y="6676784"/>
                  </a:lnTo>
                  <a:lnTo>
                    <a:pt x="2608034" y="6679324"/>
                  </a:lnTo>
                  <a:lnTo>
                    <a:pt x="2599677" y="6684404"/>
                  </a:lnTo>
                  <a:lnTo>
                    <a:pt x="2596096" y="6688214"/>
                  </a:lnTo>
                  <a:lnTo>
                    <a:pt x="2591752" y="6689484"/>
                  </a:lnTo>
                  <a:lnTo>
                    <a:pt x="2591587" y="6686944"/>
                  </a:lnTo>
                  <a:lnTo>
                    <a:pt x="2590165" y="6689484"/>
                  </a:lnTo>
                  <a:lnTo>
                    <a:pt x="2590304" y="6692024"/>
                  </a:lnTo>
                  <a:lnTo>
                    <a:pt x="2587358" y="6692024"/>
                  </a:lnTo>
                  <a:lnTo>
                    <a:pt x="2587104" y="6690754"/>
                  </a:lnTo>
                  <a:lnTo>
                    <a:pt x="2587167" y="6689484"/>
                  </a:lnTo>
                  <a:lnTo>
                    <a:pt x="2586342" y="6690754"/>
                  </a:lnTo>
                  <a:lnTo>
                    <a:pt x="2585745" y="6692024"/>
                  </a:lnTo>
                  <a:lnTo>
                    <a:pt x="2583650" y="6695834"/>
                  </a:lnTo>
                  <a:lnTo>
                    <a:pt x="2581008" y="6695834"/>
                  </a:lnTo>
                  <a:lnTo>
                    <a:pt x="2581808" y="6693294"/>
                  </a:lnTo>
                  <a:lnTo>
                    <a:pt x="2572143" y="6698374"/>
                  </a:lnTo>
                  <a:lnTo>
                    <a:pt x="2571788" y="6705994"/>
                  </a:lnTo>
                  <a:lnTo>
                    <a:pt x="2565933" y="6712344"/>
                  </a:lnTo>
                  <a:lnTo>
                    <a:pt x="2563101" y="6708534"/>
                  </a:lnTo>
                  <a:lnTo>
                    <a:pt x="2555976" y="6712344"/>
                  </a:lnTo>
                  <a:lnTo>
                    <a:pt x="2552522" y="6714884"/>
                  </a:lnTo>
                  <a:lnTo>
                    <a:pt x="2552204" y="6713614"/>
                  </a:lnTo>
                  <a:lnTo>
                    <a:pt x="2546235" y="6719964"/>
                  </a:lnTo>
                  <a:lnTo>
                    <a:pt x="2541651" y="6725044"/>
                  </a:lnTo>
                  <a:lnTo>
                    <a:pt x="2537510" y="6731394"/>
                  </a:lnTo>
                  <a:lnTo>
                    <a:pt x="2532926" y="6737744"/>
                  </a:lnTo>
                  <a:lnTo>
                    <a:pt x="2526487" y="6740284"/>
                  </a:lnTo>
                  <a:lnTo>
                    <a:pt x="2519565" y="6744094"/>
                  </a:lnTo>
                  <a:lnTo>
                    <a:pt x="2512339" y="6749174"/>
                  </a:lnTo>
                  <a:lnTo>
                    <a:pt x="2504998" y="6754254"/>
                  </a:lnTo>
                  <a:lnTo>
                    <a:pt x="2506738" y="6754254"/>
                  </a:lnTo>
                  <a:lnTo>
                    <a:pt x="2506967" y="6756794"/>
                  </a:lnTo>
                  <a:lnTo>
                    <a:pt x="2505786" y="6758064"/>
                  </a:lnTo>
                  <a:lnTo>
                    <a:pt x="2503322" y="6759334"/>
                  </a:lnTo>
                  <a:lnTo>
                    <a:pt x="2502344" y="6764414"/>
                  </a:lnTo>
                  <a:lnTo>
                    <a:pt x="2500185" y="6760604"/>
                  </a:lnTo>
                  <a:lnTo>
                    <a:pt x="2500909" y="6760604"/>
                  </a:lnTo>
                  <a:lnTo>
                    <a:pt x="2497074" y="6758064"/>
                  </a:lnTo>
                  <a:lnTo>
                    <a:pt x="2493746" y="6761874"/>
                  </a:lnTo>
                  <a:lnTo>
                    <a:pt x="2490597" y="6764414"/>
                  </a:lnTo>
                  <a:lnTo>
                    <a:pt x="2492464" y="6768224"/>
                  </a:lnTo>
                  <a:lnTo>
                    <a:pt x="2533269" y="6768224"/>
                  </a:lnTo>
                  <a:lnTo>
                    <a:pt x="2534983" y="6766954"/>
                  </a:lnTo>
                  <a:lnTo>
                    <a:pt x="2537650" y="6764414"/>
                  </a:lnTo>
                  <a:lnTo>
                    <a:pt x="2538971" y="6763144"/>
                  </a:lnTo>
                  <a:lnTo>
                    <a:pt x="2540304" y="6761874"/>
                  </a:lnTo>
                  <a:lnTo>
                    <a:pt x="2537028" y="6763144"/>
                  </a:lnTo>
                  <a:lnTo>
                    <a:pt x="2535174" y="6759334"/>
                  </a:lnTo>
                  <a:lnTo>
                    <a:pt x="2537066" y="6758064"/>
                  </a:lnTo>
                  <a:lnTo>
                    <a:pt x="2537587" y="6758279"/>
                  </a:lnTo>
                  <a:lnTo>
                    <a:pt x="2537637" y="6758064"/>
                  </a:lnTo>
                  <a:lnTo>
                    <a:pt x="2538209" y="6755524"/>
                  </a:lnTo>
                  <a:lnTo>
                    <a:pt x="2541168" y="6754254"/>
                  </a:lnTo>
                  <a:lnTo>
                    <a:pt x="2542527" y="6758038"/>
                  </a:lnTo>
                  <a:lnTo>
                    <a:pt x="2544191" y="6755524"/>
                  </a:lnTo>
                  <a:lnTo>
                    <a:pt x="2545042" y="6756794"/>
                  </a:lnTo>
                  <a:lnTo>
                    <a:pt x="2544635" y="6758038"/>
                  </a:lnTo>
                  <a:lnTo>
                    <a:pt x="2545257" y="6759334"/>
                  </a:lnTo>
                  <a:lnTo>
                    <a:pt x="2545232" y="6755524"/>
                  </a:lnTo>
                  <a:lnTo>
                    <a:pt x="2553081" y="6756794"/>
                  </a:lnTo>
                  <a:lnTo>
                    <a:pt x="2552966" y="6755524"/>
                  </a:lnTo>
                  <a:lnTo>
                    <a:pt x="2552623" y="6751714"/>
                  </a:lnTo>
                  <a:lnTo>
                    <a:pt x="2553474" y="6752984"/>
                  </a:lnTo>
                  <a:lnTo>
                    <a:pt x="2554884" y="6751714"/>
                  </a:lnTo>
                  <a:lnTo>
                    <a:pt x="2560561" y="6746634"/>
                  </a:lnTo>
                  <a:lnTo>
                    <a:pt x="2562974" y="6742824"/>
                  </a:lnTo>
                  <a:lnTo>
                    <a:pt x="2568575" y="6737744"/>
                  </a:lnTo>
                  <a:lnTo>
                    <a:pt x="2566809" y="6736474"/>
                  </a:lnTo>
                  <a:lnTo>
                    <a:pt x="2569464" y="6735204"/>
                  </a:lnTo>
                  <a:lnTo>
                    <a:pt x="2569654" y="6731394"/>
                  </a:lnTo>
                  <a:lnTo>
                    <a:pt x="2574518" y="6728854"/>
                  </a:lnTo>
                  <a:lnTo>
                    <a:pt x="2580614" y="6726314"/>
                  </a:lnTo>
                  <a:lnTo>
                    <a:pt x="2585631" y="6722504"/>
                  </a:lnTo>
                  <a:lnTo>
                    <a:pt x="2587447" y="6719964"/>
                  </a:lnTo>
                  <a:lnTo>
                    <a:pt x="2588361" y="6718694"/>
                  </a:lnTo>
                  <a:lnTo>
                    <a:pt x="2585174" y="6719964"/>
                  </a:lnTo>
                  <a:lnTo>
                    <a:pt x="2585758" y="6717424"/>
                  </a:lnTo>
                  <a:lnTo>
                    <a:pt x="2587625" y="6718694"/>
                  </a:lnTo>
                  <a:lnTo>
                    <a:pt x="2589314" y="6717424"/>
                  </a:lnTo>
                  <a:lnTo>
                    <a:pt x="2592692" y="6714884"/>
                  </a:lnTo>
                  <a:lnTo>
                    <a:pt x="2591117" y="6718694"/>
                  </a:lnTo>
                  <a:lnTo>
                    <a:pt x="2597175" y="6713614"/>
                  </a:lnTo>
                  <a:lnTo>
                    <a:pt x="2598737" y="6712344"/>
                  </a:lnTo>
                  <a:lnTo>
                    <a:pt x="2605798" y="6704724"/>
                  </a:lnTo>
                  <a:lnTo>
                    <a:pt x="2603068" y="6704724"/>
                  </a:lnTo>
                  <a:lnTo>
                    <a:pt x="2603106" y="6703454"/>
                  </a:lnTo>
                  <a:lnTo>
                    <a:pt x="2604376" y="6702184"/>
                  </a:lnTo>
                  <a:lnTo>
                    <a:pt x="2607119" y="6702184"/>
                  </a:lnTo>
                  <a:lnTo>
                    <a:pt x="2607564" y="6703454"/>
                  </a:lnTo>
                  <a:lnTo>
                    <a:pt x="2607310" y="6704724"/>
                  </a:lnTo>
                  <a:lnTo>
                    <a:pt x="2609037" y="6702184"/>
                  </a:lnTo>
                  <a:lnTo>
                    <a:pt x="2610764" y="6699644"/>
                  </a:lnTo>
                  <a:lnTo>
                    <a:pt x="2617330" y="6698374"/>
                  </a:lnTo>
                  <a:lnTo>
                    <a:pt x="2620441" y="6700914"/>
                  </a:lnTo>
                  <a:lnTo>
                    <a:pt x="2621991" y="6700914"/>
                  </a:lnTo>
                  <a:lnTo>
                    <a:pt x="2622435" y="6702184"/>
                  </a:lnTo>
                  <a:lnTo>
                    <a:pt x="2623032" y="6702184"/>
                  </a:lnTo>
                  <a:lnTo>
                    <a:pt x="2623489" y="6703454"/>
                  </a:lnTo>
                  <a:lnTo>
                    <a:pt x="2623845" y="6703454"/>
                  </a:lnTo>
                  <a:lnTo>
                    <a:pt x="2625496" y="6702184"/>
                  </a:lnTo>
                  <a:lnTo>
                    <a:pt x="2626614" y="6702184"/>
                  </a:lnTo>
                  <a:lnTo>
                    <a:pt x="2628519" y="6703454"/>
                  </a:lnTo>
                  <a:lnTo>
                    <a:pt x="2630297" y="6705994"/>
                  </a:lnTo>
                  <a:lnTo>
                    <a:pt x="2630970" y="6708534"/>
                  </a:lnTo>
                  <a:lnTo>
                    <a:pt x="2627782" y="6704724"/>
                  </a:lnTo>
                  <a:lnTo>
                    <a:pt x="2627071" y="6707264"/>
                  </a:lnTo>
                  <a:lnTo>
                    <a:pt x="2630373" y="6709804"/>
                  </a:lnTo>
                  <a:lnTo>
                    <a:pt x="2630957" y="6712344"/>
                  </a:lnTo>
                  <a:lnTo>
                    <a:pt x="2631071" y="6718694"/>
                  </a:lnTo>
                  <a:lnTo>
                    <a:pt x="2630665" y="6722504"/>
                  </a:lnTo>
                  <a:lnTo>
                    <a:pt x="2632125" y="6726314"/>
                  </a:lnTo>
                  <a:lnTo>
                    <a:pt x="2628544" y="6731394"/>
                  </a:lnTo>
                  <a:lnTo>
                    <a:pt x="2628125" y="6739014"/>
                  </a:lnTo>
                  <a:lnTo>
                    <a:pt x="2628023" y="6749174"/>
                  </a:lnTo>
                  <a:lnTo>
                    <a:pt x="2625839" y="6756794"/>
                  </a:lnTo>
                  <a:lnTo>
                    <a:pt x="2627731" y="6756794"/>
                  </a:lnTo>
                  <a:lnTo>
                    <a:pt x="2629420" y="6759334"/>
                  </a:lnTo>
                  <a:lnTo>
                    <a:pt x="2628709" y="6759334"/>
                  </a:lnTo>
                  <a:lnTo>
                    <a:pt x="2628315" y="6774574"/>
                  </a:lnTo>
                  <a:lnTo>
                    <a:pt x="2626182" y="6788544"/>
                  </a:lnTo>
                  <a:lnTo>
                    <a:pt x="2623299" y="6803784"/>
                  </a:lnTo>
                  <a:lnTo>
                    <a:pt x="2620683" y="6819024"/>
                  </a:lnTo>
                  <a:lnTo>
                    <a:pt x="2619743" y="6825374"/>
                  </a:lnTo>
                  <a:lnTo>
                    <a:pt x="2630055" y="6822834"/>
                  </a:lnTo>
                  <a:lnTo>
                    <a:pt x="2625064" y="6831724"/>
                  </a:lnTo>
                  <a:lnTo>
                    <a:pt x="2621762" y="6829184"/>
                  </a:lnTo>
                  <a:lnTo>
                    <a:pt x="2622740" y="6839344"/>
                  </a:lnTo>
                  <a:lnTo>
                    <a:pt x="2622753" y="6843154"/>
                  </a:lnTo>
                  <a:lnTo>
                    <a:pt x="2622334" y="6851866"/>
                  </a:lnTo>
                  <a:lnTo>
                    <a:pt x="2621838" y="6859664"/>
                  </a:lnTo>
                  <a:lnTo>
                    <a:pt x="2621762" y="6863474"/>
                  </a:lnTo>
                  <a:lnTo>
                    <a:pt x="2622435" y="6873634"/>
                  </a:lnTo>
                  <a:lnTo>
                    <a:pt x="2621699" y="6872364"/>
                  </a:lnTo>
                  <a:lnTo>
                    <a:pt x="2620657" y="6872364"/>
                  </a:lnTo>
                  <a:lnTo>
                    <a:pt x="2620759" y="6871094"/>
                  </a:lnTo>
                  <a:lnTo>
                    <a:pt x="2618067" y="6873634"/>
                  </a:lnTo>
                  <a:lnTo>
                    <a:pt x="2619946" y="6882524"/>
                  </a:lnTo>
                  <a:lnTo>
                    <a:pt x="2620111" y="6882524"/>
                  </a:lnTo>
                  <a:lnTo>
                    <a:pt x="2622004" y="6882524"/>
                  </a:lnTo>
                  <a:lnTo>
                    <a:pt x="2637066" y="6882524"/>
                  </a:lnTo>
                  <a:lnTo>
                    <a:pt x="2640634" y="6878714"/>
                  </a:lnTo>
                  <a:lnTo>
                    <a:pt x="2638653" y="6886334"/>
                  </a:lnTo>
                  <a:lnTo>
                    <a:pt x="2640050" y="6883794"/>
                  </a:lnTo>
                  <a:lnTo>
                    <a:pt x="2646896" y="6883794"/>
                  </a:lnTo>
                  <a:lnTo>
                    <a:pt x="2642057" y="6878714"/>
                  </a:lnTo>
                  <a:lnTo>
                    <a:pt x="2639631" y="6876174"/>
                  </a:lnTo>
                  <a:lnTo>
                    <a:pt x="2641765" y="6873634"/>
                  </a:lnTo>
                  <a:lnTo>
                    <a:pt x="2643886" y="6871094"/>
                  </a:lnTo>
                  <a:lnTo>
                    <a:pt x="2644216" y="6872364"/>
                  </a:lnTo>
                  <a:lnTo>
                    <a:pt x="2645067" y="6871094"/>
                  </a:lnTo>
                  <a:lnTo>
                    <a:pt x="2646743" y="6868554"/>
                  </a:lnTo>
                  <a:lnTo>
                    <a:pt x="2642184" y="6863474"/>
                  </a:lnTo>
                  <a:lnTo>
                    <a:pt x="2643022" y="6858394"/>
                  </a:lnTo>
                  <a:lnTo>
                    <a:pt x="2644038" y="6858394"/>
                  </a:lnTo>
                  <a:lnTo>
                    <a:pt x="2640812" y="6853314"/>
                  </a:lnTo>
                  <a:lnTo>
                    <a:pt x="2640139" y="6845694"/>
                  </a:lnTo>
                  <a:lnTo>
                    <a:pt x="2639822" y="6843154"/>
                  </a:lnTo>
                  <a:lnTo>
                    <a:pt x="2639758" y="6842595"/>
                  </a:lnTo>
                  <a:lnTo>
                    <a:pt x="2639149" y="6843154"/>
                  </a:lnTo>
                  <a:lnTo>
                    <a:pt x="2638704" y="6838074"/>
                  </a:lnTo>
                  <a:lnTo>
                    <a:pt x="2640266" y="6835534"/>
                  </a:lnTo>
                  <a:lnTo>
                    <a:pt x="2641752" y="6832994"/>
                  </a:lnTo>
                  <a:lnTo>
                    <a:pt x="2644660" y="6831724"/>
                  </a:lnTo>
                  <a:lnTo>
                    <a:pt x="2644521" y="6836804"/>
                  </a:lnTo>
                  <a:lnTo>
                    <a:pt x="2648394" y="6834264"/>
                  </a:lnTo>
                  <a:lnTo>
                    <a:pt x="2644775" y="6830454"/>
                  </a:lnTo>
                  <a:lnTo>
                    <a:pt x="2645575" y="6827914"/>
                  </a:lnTo>
                  <a:lnTo>
                    <a:pt x="2647188" y="6829184"/>
                  </a:lnTo>
                  <a:lnTo>
                    <a:pt x="2647162" y="6827914"/>
                  </a:lnTo>
                  <a:lnTo>
                    <a:pt x="2647099" y="6822834"/>
                  </a:lnTo>
                  <a:lnTo>
                    <a:pt x="2647086" y="6821564"/>
                  </a:lnTo>
                  <a:lnTo>
                    <a:pt x="2642997" y="6821564"/>
                  </a:lnTo>
                  <a:lnTo>
                    <a:pt x="2643771" y="6813944"/>
                  </a:lnTo>
                  <a:lnTo>
                    <a:pt x="2642476" y="6813944"/>
                  </a:lnTo>
                  <a:lnTo>
                    <a:pt x="2638679" y="6810134"/>
                  </a:lnTo>
                  <a:lnTo>
                    <a:pt x="2644991" y="6811404"/>
                  </a:lnTo>
                  <a:lnTo>
                    <a:pt x="2644292" y="6810134"/>
                  </a:lnTo>
                  <a:lnTo>
                    <a:pt x="2642235" y="6806324"/>
                  </a:lnTo>
                  <a:lnTo>
                    <a:pt x="2646426" y="6805054"/>
                  </a:lnTo>
                  <a:lnTo>
                    <a:pt x="2645600" y="6802514"/>
                  </a:lnTo>
                  <a:lnTo>
                    <a:pt x="2643047" y="6794894"/>
                  </a:lnTo>
                  <a:lnTo>
                    <a:pt x="2642578" y="6791084"/>
                  </a:lnTo>
                  <a:lnTo>
                    <a:pt x="2644317" y="6792608"/>
                  </a:lnTo>
                  <a:lnTo>
                    <a:pt x="2644102" y="6792354"/>
                  </a:lnTo>
                  <a:lnTo>
                    <a:pt x="2643771" y="6791084"/>
                  </a:lnTo>
                  <a:lnTo>
                    <a:pt x="2642857" y="6787578"/>
                  </a:lnTo>
                  <a:lnTo>
                    <a:pt x="2642882" y="6786004"/>
                  </a:lnTo>
                  <a:lnTo>
                    <a:pt x="2643200" y="6782194"/>
                  </a:lnTo>
                  <a:lnTo>
                    <a:pt x="2647099" y="6780924"/>
                  </a:lnTo>
                  <a:lnTo>
                    <a:pt x="2648432" y="6774574"/>
                  </a:lnTo>
                  <a:lnTo>
                    <a:pt x="2649474" y="6768224"/>
                  </a:lnTo>
                  <a:lnTo>
                    <a:pt x="2652547" y="6764414"/>
                  </a:lnTo>
                  <a:lnTo>
                    <a:pt x="2651937" y="6756794"/>
                  </a:lnTo>
                  <a:lnTo>
                    <a:pt x="2652915" y="6749174"/>
                  </a:lnTo>
                  <a:lnTo>
                    <a:pt x="2654376" y="6741554"/>
                  </a:lnTo>
                  <a:lnTo>
                    <a:pt x="2654808" y="6737744"/>
                  </a:lnTo>
                  <a:lnTo>
                    <a:pt x="2655227" y="6733934"/>
                  </a:lnTo>
                  <a:lnTo>
                    <a:pt x="2648750" y="6737744"/>
                  </a:lnTo>
                  <a:lnTo>
                    <a:pt x="2655252" y="6730124"/>
                  </a:lnTo>
                  <a:lnTo>
                    <a:pt x="2654033" y="6730124"/>
                  </a:lnTo>
                  <a:lnTo>
                    <a:pt x="2655392" y="6726453"/>
                  </a:lnTo>
                  <a:lnTo>
                    <a:pt x="2653068" y="6729895"/>
                  </a:lnTo>
                  <a:lnTo>
                    <a:pt x="2653017" y="6730124"/>
                  </a:lnTo>
                  <a:lnTo>
                    <a:pt x="2652801" y="6730124"/>
                  </a:lnTo>
                  <a:lnTo>
                    <a:pt x="2652687" y="6729895"/>
                  </a:lnTo>
                  <a:lnTo>
                    <a:pt x="2652687" y="6730124"/>
                  </a:lnTo>
                  <a:lnTo>
                    <a:pt x="2648813" y="6730124"/>
                  </a:lnTo>
                  <a:lnTo>
                    <a:pt x="2648559" y="6727584"/>
                  </a:lnTo>
                  <a:lnTo>
                    <a:pt x="2648661" y="6726314"/>
                  </a:lnTo>
                  <a:lnTo>
                    <a:pt x="2648851" y="6726314"/>
                  </a:lnTo>
                  <a:lnTo>
                    <a:pt x="2649067" y="6726314"/>
                  </a:lnTo>
                  <a:lnTo>
                    <a:pt x="2649397" y="6725679"/>
                  </a:lnTo>
                  <a:lnTo>
                    <a:pt x="2650299" y="6725221"/>
                  </a:lnTo>
                  <a:lnTo>
                    <a:pt x="2652687" y="6729895"/>
                  </a:lnTo>
                  <a:lnTo>
                    <a:pt x="2652407" y="6725221"/>
                  </a:lnTo>
                  <a:lnTo>
                    <a:pt x="2652090" y="6719824"/>
                  </a:lnTo>
                  <a:lnTo>
                    <a:pt x="2651861" y="6720268"/>
                  </a:lnTo>
                  <a:lnTo>
                    <a:pt x="2652649" y="6717424"/>
                  </a:lnTo>
                  <a:lnTo>
                    <a:pt x="2654350" y="6714884"/>
                  </a:lnTo>
                  <a:lnTo>
                    <a:pt x="2654236" y="6719964"/>
                  </a:lnTo>
                  <a:lnTo>
                    <a:pt x="2655659" y="6719964"/>
                  </a:lnTo>
                  <a:lnTo>
                    <a:pt x="2655684" y="6714884"/>
                  </a:lnTo>
                  <a:lnTo>
                    <a:pt x="2655697" y="6713614"/>
                  </a:lnTo>
                  <a:lnTo>
                    <a:pt x="2658173" y="6717424"/>
                  </a:lnTo>
                  <a:lnTo>
                    <a:pt x="2659392" y="6712344"/>
                  </a:lnTo>
                  <a:close/>
                </a:path>
                <a:path w="2823845" h="7073265">
                  <a:moveTo>
                    <a:pt x="2659557" y="6932269"/>
                  </a:moveTo>
                  <a:lnTo>
                    <a:pt x="2659138" y="6932054"/>
                  </a:lnTo>
                  <a:lnTo>
                    <a:pt x="2659240" y="6932765"/>
                  </a:lnTo>
                  <a:lnTo>
                    <a:pt x="2659430" y="6932816"/>
                  </a:lnTo>
                  <a:lnTo>
                    <a:pt x="2659557" y="6932269"/>
                  </a:lnTo>
                  <a:close/>
                </a:path>
                <a:path w="2823845" h="7073265">
                  <a:moveTo>
                    <a:pt x="2669082" y="6948195"/>
                  </a:moveTo>
                  <a:lnTo>
                    <a:pt x="2668727" y="6948564"/>
                  </a:lnTo>
                  <a:lnTo>
                    <a:pt x="2668879" y="6948564"/>
                  </a:lnTo>
                  <a:lnTo>
                    <a:pt x="2669082" y="6948195"/>
                  </a:lnTo>
                  <a:close/>
                </a:path>
                <a:path w="2823845" h="7073265">
                  <a:moveTo>
                    <a:pt x="2674086" y="6920687"/>
                  </a:moveTo>
                  <a:lnTo>
                    <a:pt x="2672842" y="6921894"/>
                  </a:lnTo>
                  <a:lnTo>
                    <a:pt x="2673947" y="6921894"/>
                  </a:lnTo>
                  <a:lnTo>
                    <a:pt x="2674086" y="6920687"/>
                  </a:lnTo>
                  <a:close/>
                </a:path>
                <a:path w="2823845" h="7073265">
                  <a:moveTo>
                    <a:pt x="2674899" y="6917182"/>
                  </a:moveTo>
                  <a:lnTo>
                    <a:pt x="2673477" y="6917817"/>
                  </a:lnTo>
                  <a:lnTo>
                    <a:pt x="2674112" y="6917652"/>
                  </a:lnTo>
                  <a:lnTo>
                    <a:pt x="2674543" y="6917423"/>
                  </a:lnTo>
                  <a:lnTo>
                    <a:pt x="2674899" y="6917182"/>
                  </a:lnTo>
                  <a:close/>
                </a:path>
                <a:path w="2823845" h="7073265">
                  <a:moveTo>
                    <a:pt x="2675496" y="6919354"/>
                  </a:moveTo>
                  <a:lnTo>
                    <a:pt x="2674251" y="6919354"/>
                  </a:lnTo>
                  <a:lnTo>
                    <a:pt x="2674086" y="6920687"/>
                  </a:lnTo>
                  <a:lnTo>
                    <a:pt x="2675496" y="6919354"/>
                  </a:lnTo>
                  <a:close/>
                </a:path>
                <a:path w="2823845" h="7073265">
                  <a:moveTo>
                    <a:pt x="2680220" y="6907225"/>
                  </a:moveTo>
                  <a:lnTo>
                    <a:pt x="2680131" y="6906654"/>
                  </a:lnTo>
                  <a:lnTo>
                    <a:pt x="2677960" y="6907924"/>
                  </a:lnTo>
                  <a:lnTo>
                    <a:pt x="2678582" y="6907924"/>
                  </a:lnTo>
                  <a:lnTo>
                    <a:pt x="2680220" y="6907225"/>
                  </a:lnTo>
                  <a:close/>
                </a:path>
                <a:path w="2823845" h="7073265">
                  <a:moveTo>
                    <a:pt x="2687459" y="6900304"/>
                  </a:moveTo>
                  <a:lnTo>
                    <a:pt x="2687218" y="6900304"/>
                  </a:lnTo>
                  <a:lnTo>
                    <a:pt x="2687459" y="6900304"/>
                  </a:lnTo>
                  <a:close/>
                </a:path>
                <a:path w="2823845" h="7073265">
                  <a:moveTo>
                    <a:pt x="2688145" y="6898551"/>
                  </a:moveTo>
                  <a:lnTo>
                    <a:pt x="2687764" y="6898932"/>
                  </a:lnTo>
                  <a:lnTo>
                    <a:pt x="2687459" y="6899453"/>
                  </a:lnTo>
                  <a:lnTo>
                    <a:pt x="2687612" y="6899402"/>
                  </a:lnTo>
                  <a:lnTo>
                    <a:pt x="2688145" y="6898551"/>
                  </a:lnTo>
                  <a:close/>
                </a:path>
                <a:path w="2823845" h="7073265">
                  <a:moveTo>
                    <a:pt x="2688196" y="6931761"/>
                  </a:moveTo>
                  <a:lnTo>
                    <a:pt x="2688018" y="6931914"/>
                  </a:lnTo>
                  <a:lnTo>
                    <a:pt x="2687840" y="6932092"/>
                  </a:lnTo>
                  <a:lnTo>
                    <a:pt x="2687739" y="6932295"/>
                  </a:lnTo>
                  <a:lnTo>
                    <a:pt x="2686824" y="6933755"/>
                  </a:lnTo>
                  <a:lnTo>
                    <a:pt x="2687536" y="6932892"/>
                  </a:lnTo>
                  <a:lnTo>
                    <a:pt x="2688196" y="6931761"/>
                  </a:lnTo>
                  <a:close/>
                </a:path>
                <a:path w="2823845" h="7073265">
                  <a:moveTo>
                    <a:pt x="2688894" y="6931317"/>
                  </a:moveTo>
                  <a:lnTo>
                    <a:pt x="2688183" y="6932054"/>
                  </a:lnTo>
                  <a:lnTo>
                    <a:pt x="2688653" y="6932054"/>
                  </a:lnTo>
                  <a:lnTo>
                    <a:pt x="2688894" y="6931317"/>
                  </a:lnTo>
                  <a:close/>
                </a:path>
                <a:path w="2823845" h="7073265">
                  <a:moveTo>
                    <a:pt x="2690749" y="6899034"/>
                  </a:moveTo>
                  <a:lnTo>
                    <a:pt x="2690114" y="6899034"/>
                  </a:lnTo>
                  <a:lnTo>
                    <a:pt x="2688983" y="6900342"/>
                  </a:lnTo>
                  <a:lnTo>
                    <a:pt x="2689301" y="6900342"/>
                  </a:lnTo>
                  <a:lnTo>
                    <a:pt x="2690749" y="6899034"/>
                  </a:lnTo>
                  <a:close/>
                </a:path>
                <a:path w="2823845" h="7073265">
                  <a:moveTo>
                    <a:pt x="2718574" y="6879603"/>
                  </a:moveTo>
                  <a:lnTo>
                    <a:pt x="2718041" y="6879628"/>
                  </a:lnTo>
                  <a:lnTo>
                    <a:pt x="2717584" y="6879768"/>
                  </a:lnTo>
                  <a:lnTo>
                    <a:pt x="2717546" y="6880136"/>
                  </a:lnTo>
                  <a:lnTo>
                    <a:pt x="2718574" y="6879603"/>
                  </a:lnTo>
                  <a:close/>
                </a:path>
                <a:path w="2823845" h="7073265">
                  <a:moveTo>
                    <a:pt x="2737574" y="6867284"/>
                  </a:moveTo>
                  <a:lnTo>
                    <a:pt x="2735364" y="6867284"/>
                  </a:lnTo>
                  <a:lnTo>
                    <a:pt x="2735694" y="6868554"/>
                  </a:lnTo>
                  <a:lnTo>
                    <a:pt x="2733179" y="6868554"/>
                  </a:lnTo>
                  <a:lnTo>
                    <a:pt x="2729369" y="6872694"/>
                  </a:lnTo>
                  <a:lnTo>
                    <a:pt x="2728468" y="6872910"/>
                  </a:lnTo>
                  <a:lnTo>
                    <a:pt x="2728353" y="6871094"/>
                  </a:lnTo>
                  <a:lnTo>
                    <a:pt x="2726728" y="6873303"/>
                  </a:lnTo>
                  <a:lnTo>
                    <a:pt x="2728480" y="6873303"/>
                  </a:lnTo>
                  <a:lnTo>
                    <a:pt x="2728798" y="6873303"/>
                  </a:lnTo>
                  <a:lnTo>
                    <a:pt x="2729115" y="6873303"/>
                  </a:lnTo>
                  <a:lnTo>
                    <a:pt x="2732621" y="6873303"/>
                  </a:lnTo>
                  <a:lnTo>
                    <a:pt x="2733192" y="6872364"/>
                  </a:lnTo>
                  <a:lnTo>
                    <a:pt x="2734741" y="6869824"/>
                  </a:lnTo>
                  <a:lnTo>
                    <a:pt x="2735440" y="6869824"/>
                  </a:lnTo>
                  <a:lnTo>
                    <a:pt x="2735122" y="6870268"/>
                  </a:lnTo>
                  <a:lnTo>
                    <a:pt x="2734741" y="6870840"/>
                  </a:lnTo>
                  <a:lnTo>
                    <a:pt x="2735084" y="6870954"/>
                  </a:lnTo>
                  <a:lnTo>
                    <a:pt x="2735707" y="6870344"/>
                  </a:lnTo>
                  <a:lnTo>
                    <a:pt x="2735770" y="6869862"/>
                  </a:lnTo>
                  <a:lnTo>
                    <a:pt x="2735681" y="6869709"/>
                  </a:lnTo>
                  <a:lnTo>
                    <a:pt x="2736443" y="6868554"/>
                  </a:lnTo>
                  <a:lnTo>
                    <a:pt x="2737574" y="6867284"/>
                  </a:lnTo>
                  <a:close/>
                </a:path>
                <a:path w="2823845" h="7073265">
                  <a:moveTo>
                    <a:pt x="2748775" y="6876097"/>
                  </a:moveTo>
                  <a:lnTo>
                    <a:pt x="2747683" y="6876707"/>
                  </a:lnTo>
                  <a:lnTo>
                    <a:pt x="2746349" y="6877393"/>
                  </a:lnTo>
                  <a:lnTo>
                    <a:pt x="2745663" y="6878523"/>
                  </a:lnTo>
                  <a:lnTo>
                    <a:pt x="2747200" y="6878028"/>
                  </a:lnTo>
                  <a:lnTo>
                    <a:pt x="2748115" y="6877151"/>
                  </a:lnTo>
                  <a:lnTo>
                    <a:pt x="2748775" y="6876097"/>
                  </a:lnTo>
                  <a:close/>
                </a:path>
                <a:path w="2823845" h="7073265">
                  <a:moveTo>
                    <a:pt x="2754541" y="6853314"/>
                  </a:moveTo>
                  <a:lnTo>
                    <a:pt x="2752204" y="6853314"/>
                  </a:lnTo>
                  <a:lnTo>
                    <a:pt x="2751747" y="6855854"/>
                  </a:lnTo>
                  <a:lnTo>
                    <a:pt x="2754541" y="6853314"/>
                  </a:lnTo>
                  <a:close/>
                </a:path>
                <a:path w="2823845" h="7073265">
                  <a:moveTo>
                    <a:pt x="2757170" y="6846062"/>
                  </a:moveTo>
                  <a:lnTo>
                    <a:pt x="2754528" y="6849427"/>
                  </a:lnTo>
                  <a:lnTo>
                    <a:pt x="2756560" y="6847040"/>
                  </a:lnTo>
                  <a:lnTo>
                    <a:pt x="2757170" y="6846062"/>
                  </a:lnTo>
                  <a:close/>
                </a:path>
                <a:path w="2823845" h="7073265">
                  <a:moveTo>
                    <a:pt x="2757360" y="6853314"/>
                  </a:moveTo>
                  <a:lnTo>
                    <a:pt x="2757347" y="6850774"/>
                  </a:lnTo>
                  <a:lnTo>
                    <a:pt x="2754541" y="6853314"/>
                  </a:lnTo>
                  <a:lnTo>
                    <a:pt x="2757360" y="6853314"/>
                  </a:lnTo>
                  <a:close/>
                </a:path>
                <a:path w="2823845" h="7073265">
                  <a:moveTo>
                    <a:pt x="2788640" y="6852044"/>
                  </a:moveTo>
                  <a:lnTo>
                    <a:pt x="2782595" y="6852044"/>
                  </a:lnTo>
                  <a:lnTo>
                    <a:pt x="2782595" y="6851840"/>
                  </a:lnTo>
                  <a:lnTo>
                    <a:pt x="2782354" y="6852044"/>
                  </a:lnTo>
                  <a:lnTo>
                    <a:pt x="2780080" y="6854025"/>
                  </a:lnTo>
                  <a:lnTo>
                    <a:pt x="2782747" y="6854507"/>
                  </a:lnTo>
                  <a:lnTo>
                    <a:pt x="2782620" y="6852336"/>
                  </a:lnTo>
                  <a:lnTo>
                    <a:pt x="2785300" y="6854584"/>
                  </a:lnTo>
                  <a:lnTo>
                    <a:pt x="2788640" y="6852044"/>
                  </a:lnTo>
                  <a:close/>
                </a:path>
                <a:path w="2823845" h="7073265">
                  <a:moveTo>
                    <a:pt x="2789288" y="6852044"/>
                  </a:moveTo>
                  <a:lnTo>
                    <a:pt x="2789097" y="6851866"/>
                  </a:lnTo>
                  <a:lnTo>
                    <a:pt x="2788640" y="6852044"/>
                  </a:lnTo>
                  <a:lnTo>
                    <a:pt x="2789288" y="6852044"/>
                  </a:lnTo>
                  <a:close/>
                </a:path>
                <a:path w="2823845" h="7073265">
                  <a:moveTo>
                    <a:pt x="2792996" y="7051091"/>
                  </a:moveTo>
                  <a:lnTo>
                    <a:pt x="2792768" y="7050100"/>
                  </a:lnTo>
                  <a:lnTo>
                    <a:pt x="2792539" y="7050938"/>
                  </a:lnTo>
                  <a:lnTo>
                    <a:pt x="2792730" y="7050951"/>
                  </a:lnTo>
                  <a:lnTo>
                    <a:pt x="2792882" y="7051014"/>
                  </a:lnTo>
                  <a:close/>
                </a:path>
                <a:path w="2823845" h="7073265">
                  <a:moveTo>
                    <a:pt x="2793682" y="7054177"/>
                  </a:moveTo>
                  <a:lnTo>
                    <a:pt x="2793212" y="7052094"/>
                  </a:lnTo>
                  <a:lnTo>
                    <a:pt x="2793276" y="7051649"/>
                  </a:lnTo>
                  <a:lnTo>
                    <a:pt x="2793301" y="7051268"/>
                  </a:lnTo>
                  <a:lnTo>
                    <a:pt x="2792996" y="7051091"/>
                  </a:lnTo>
                  <a:lnTo>
                    <a:pt x="2793200" y="7052094"/>
                  </a:lnTo>
                  <a:lnTo>
                    <a:pt x="2793111" y="7052780"/>
                  </a:lnTo>
                  <a:lnTo>
                    <a:pt x="2792907" y="7053618"/>
                  </a:lnTo>
                  <a:lnTo>
                    <a:pt x="2793682" y="7054177"/>
                  </a:lnTo>
                  <a:close/>
                </a:path>
                <a:path w="2823845" h="7073265">
                  <a:moveTo>
                    <a:pt x="2794863" y="7072770"/>
                  </a:moveTo>
                  <a:lnTo>
                    <a:pt x="2794724" y="7070865"/>
                  </a:lnTo>
                  <a:lnTo>
                    <a:pt x="2791485" y="7069048"/>
                  </a:lnTo>
                  <a:lnTo>
                    <a:pt x="2791993" y="7072058"/>
                  </a:lnTo>
                  <a:lnTo>
                    <a:pt x="2792793" y="7072858"/>
                  </a:lnTo>
                  <a:lnTo>
                    <a:pt x="2794863" y="7072770"/>
                  </a:lnTo>
                  <a:close/>
                </a:path>
                <a:path w="2823845" h="7073265">
                  <a:moveTo>
                    <a:pt x="2795054" y="7025653"/>
                  </a:moveTo>
                  <a:lnTo>
                    <a:pt x="2794927" y="7024814"/>
                  </a:lnTo>
                  <a:lnTo>
                    <a:pt x="2794495" y="7025157"/>
                  </a:lnTo>
                  <a:lnTo>
                    <a:pt x="2795054" y="7025653"/>
                  </a:lnTo>
                  <a:close/>
                </a:path>
                <a:path w="2823845" h="7073265">
                  <a:moveTo>
                    <a:pt x="2795181" y="7047624"/>
                  </a:moveTo>
                  <a:lnTo>
                    <a:pt x="2794495" y="7047624"/>
                  </a:lnTo>
                  <a:lnTo>
                    <a:pt x="2795181" y="7049084"/>
                  </a:lnTo>
                  <a:lnTo>
                    <a:pt x="2795181" y="7047624"/>
                  </a:lnTo>
                  <a:close/>
                </a:path>
                <a:path w="2823845" h="7073265">
                  <a:moveTo>
                    <a:pt x="2795663" y="7031863"/>
                  </a:moveTo>
                  <a:lnTo>
                    <a:pt x="2795498" y="7032561"/>
                  </a:lnTo>
                  <a:lnTo>
                    <a:pt x="2795460" y="7033044"/>
                  </a:lnTo>
                  <a:lnTo>
                    <a:pt x="2795511" y="7033425"/>
                  </a:lnTo>
                  <a:lnTo>
                    <a:pt x="2795536" y="7032917"/>
                  </a:lnTo>
                  <a:lnTo>
                    <a:pt x="2795574" y="7032384"/>
                  </a:lnTo>
                  <a:lnTo>
                    <a:pt x="2795663" y="7031863"/>
                  </a:lnTo>
                  <a:close/>
                </a:path>
                <a:path w="2823845" h="7073265">
                  <a:moveTo>
                    <a:pt x="2795714" y="7036105"/>
                  </a:moveTo>
                  <a:lnTo>
                    <a:pt x="2795638" y="7035571"/>
                  </a:lnTo>
                  <a:lnTo>
                    <a:pt x="2795574" y="7035063"/>
                  </a:lnTo>
                  <a:lnTo>
                    <a:pt x="2795549" y="7034530"/>
                  </a:lnTo>
                  <a:lnTo>
                    <a:pt x="2795016" y="7034365"/>
                  </a:lnTo>
                  <a:lnTo>
                    <a:pt x="2795105" y="7035012"/>
                  </a:lnTo>
                  <a:lnTo>
                    <a:pt x="2795359" y="7035571"/>
                  </a:lnTo>
                  <a:lnTo>
                    <a:pt x="2795714" y="7036105"/>
                  </a:lnTo>
                  <a:close/>
                </a:path>
                <a:path w="2823845" h="7073265">
                  <a:moveTo>
                    <a:pt x="2795955" y="7026440"/>
                  </a:moveTo>
                  <a:lnTo>
                    <a:pt x="2795054" y="7025653"/>
                  </a:lnTo>
                  <a:lnTo>
                    <a:pt x="2795130" y="7026135"/>
                  </a:lnTo>
                  <a:lnTo>
                    <a:pt x="2795955" y="7026440"/>
                  </a:lnTo>
                  <a:close/>
                </a:path>
                <a:path w="2823845" h="7073265">
                  <a:moveTo>
                    <a:pt x="2796387" y="7047624"/>
                  </a:moveTo>
                  <a:lnTo>
                    <a:pt x="2795841" y="7045084"/>
                  </a:lnTo>
                  <a:lnTo>
                    <a:pt x="2794825" y="7043814"/>
                  </a:lnTo>
                  <a:lnTo>
                    <a:pt x="2795181" y="7047624"/>
                  </a:lnTo>
                  <a:lnTo>
                    <a:pt x="2796387" y="7047624"/>
                  </a:lnTo>
                  <a:close/>
                </a:path>
                <a:path w="2823845" h="7073265">
                  <a:moveTo>
                    <a:pt x="2796667" y="7034543"/>
                  </a:moveTo>
                  <a:lnTo>
                    <a:pt x="2795955" y="7034263"/>
                  </a:lnTo>
                  <a:lnTo>
                    <a:pt x="2795613" y="7033946"/>
                  </a:lnTo>
                  <a:lnTo>
                    <a:pt x="2795524" y="7033425"/>
                  </a:lnTo>
                  <a:lnTo>
                    <a:pt x="2795549" y="7034530"/>
                  </a:lnTo>
                  <a:lnTo>
                    <a:pt x="2795968" y="7034670"/>
                  </a:lnTo>
                  <a:lnTo>
                    <a:pt x="2796375" y="7034746"/>
                  </a:lnTo>
                  <a:lnTo>
                    <a:pt x="2796667" y="7034543"/>
                  </a:lnTo>
                  <a:close/>
                </a:path>
                <a:path w="2823845" h="7073265">
                  <a:moveTo>
                    <a:pt x="2796984" y="7026834"/>
                  </a:moveTo>
                  <a:lnTo>
                    <a:pt x="2795943" y="7026453"/>
                  </a:lnTo>
                  <a:lnTo>
                    <a:pt x="2796159" y="7026618"/>
                  </a:lnTo>
                  <a:lnTo>
                    <a:pt x="2796489" y="7026757"/>
                  </a:lnTo>
                  <a:lnTo>
                    <a:pt x="2796984" y="7026834"/>
                  </a:lnTo>
                  <a:close/>
                </a:path>
                <a:path w="2823845" h="7073265">
                  <a:moveTo>
                    <a:pt x="2798267" y="7053542"/>
                  </a:moveTo>
                  <a:lnTo>
                    <a:pt x="2796641" y="7052704"/>
                  </a:lnTo>
                  <a:lnTo>
                    <a:pt x="2796273" y="7051434"/>
                  </a:lnTo>
                  <a:lnTo>
                    <a:pt x="2795181" y="7049084"/>
                  </a:lnTo>
                  <a:lnTo>
                    <a:pt x="2795181" y="7052704"/>
                  </a:lnTo>
                  <a:lnTo>
                    <a:pt x="2797822" y="7053974"/>
                  </a:lnTo>
                  <a:lnTo>
                    <a:pt x="2798267" y="7053542"/>
                  </a:lnTo>
                  <a:close/>
                </a:path>
                <a:path w="2823845" h="7073265">
                  <a:moveTo>
                    <a:pt x="2799118" y="7021487"/>
                  </a:moveTo>
                  <a:lnTo>
                    <a:pt x="2797479" y="7019684"/>
                  </a:lnTo>
                  <a:lnTo>
                    <a:pt x="2797060" y="7021360"/>
                  </a:lnTo>
                  <a:lnTo>
                    <a:pt x="2794736" y="7023697"/>
                  </a:lnTo>
                  <a:lnTo>
                    <a:pt x="2794927" y="7024814"/>
                  </a:lnTo>
                  <a:lnTo>
                    <a:pt x="2799118" y="7021487"/>
                  </a:lnTo>
                  <a:close/>
                </a:path>
                <a:path w="2823845" h="7073265">
                  <a:moveTo>
                    <a:pt x="2799130" y="7052704"/>
                  </a:moveTo>
                  <a:lnTo>
                    <a:pt x="2798267" y="7053542"/>
                  </a:lnTo>
                  <a:lnTo>
                    <a:pt x="2799092" y="7053974"/>
                  </a:lnTo>
                  <a:lnTo>
                    <a:pt x="2799130" y="7052704"/>
                  </a:lnTo>
                  <a:close/>
                </a:path>
                <a:path w="2823845" h="7073265">
                  <a:moveTo>
                    <a:pt x="2799943" y="6989204"/>
                  </a:moveTo>
                  <a:lnTo>
                    <a:pt x="2798445" y="6989204"/>
                  </a:lnTo>
                  <a:lnTo>
                    <a:pt x="2798902" y="6993014"/>
                  </a:lnTo>
                  <a:lnTo>
                    <a:pt x="2799943" y="6989204"/>
                  </a:lnTo>
                  <a:close/>
                </a:path>
                <a:path w="2823845" h="7073265">
                  <a:moveTo>
                    <a:pt x="2800108" y="7060476"/>
                  </a:moveTo>
                  <a:lnTo>
                    <a:pt x="2798737" y="7058050"/>
                  </a:lnTo>
                  <a:lnTo>
                    <a:pt x="2796146" y="7055142"/>
                  </a:lnTo>
                  <a:lnTo>
                    <a:pt x="2792806" y="7056133"/>
                  </a:lnTo>
                  <a:lnTo>
                    <a:pt x="2795816" y="7058736"/>
                  </a:lnTo>
                  <a:lnTo>
                    <a:pt x="2794381" y="7059066"/>
                  </a:lnTo>
                  <a:lnTo>
                    <a:pt x="2797975" y="7061936"/>
                  </a:lnTo>
                  <a:lnTo>
                    <a:pt x="2798114" y="7063854"/>
                  </a:lnTo>
                  <a:lnTo>
                    <a:pt x="2796413" y="7065023"/>
                  </a:lnTo>
                  <a:lnTo>
                    <a:pt x="2795193" y="7064527"/>
                  </a:lnTo>
                  <a:lnTo>
                    <a:pt x="2795981" y="7065315"/>
                  </a:lnTo>
                  <a:lnTo>
                    <a:pt x="2794038" y="7067309"/>
                  </a:lnTo>
                  <a:lnTo>
                    <a:pt x="2796057" y="7068617"/>
                  </a:lnTo>
                  <a:lnTo>
                    <a:pt x="2799042" y="7066572"/>
                  </a:lnTo>
                  <a:lnTo>
                    <a:pt x="2799588" y="7063511"/>
                  </a:lnTo>
                  <a:lnTo>
                    <a:pt x="2797848" y="7060019"/>
                  </a:lnTo>
                  <a:lnTo>
                    <a:pt x="2798686" y="7059435"/>
                  </a:lnTo>
                  <a:lnTo>
                    <a:pt x="2799486" y="7060235"/>
                  </a:lnTo>
                  <a:lnTo>
                    <a:pt x="2800108" y="7060476"/>
                  </a:lnTo>
                  <a:close/>
                </a:path>
                <a:path w="2823845" h="7073265">
                  <a:moveTo>
                    <a:pt x="2800934" y="6989204"/>
                  </a:moveTo>
                  <a:lnTo>
                    <a:pt x="2800604" y="6987934"/>
                  </a:lnTo>
                  <a:lnTo>
                    <a:pt x="2800286" y="6987934"/>
                  </a:lnTo>
                  <a:lnTo>
                    <a:pt x="2799943" y="6989204"/>
                  </a:lnTo>
                  <a:lnTo>
                    <a:pt x="2800934" y="6989204"/>
                  </a:lnTo>
                  <a:close/>
                </a:path>
                <a:path w="2823845" h="7073265">
                  <a:moveTo>
                    <a:pt x="2801404" y="7036194"/>
                  </a:moveTo>
                  <a:lnTo>
                    <a:pt x="2800070" y="7036663"/>
                  </a:lnTo>
                  <a:lnTo>
                    <a:pt x="2799461" y="7040004"/>
                  </a:lnTo>
                  <a:lnTo>
                    <a:pt x="2801404" y="7036194"/>
                  </a:lnTo>
                  <a:close/>
                </a:path>
                <a:path w="2823845" h="7073265">
                  <a:moveTo>
                    <a:pt x="2803372" y="6973824"/>
                  </a:moveTo>
                  <a:lnTo>
                    <a:pt x="2802115" y="6973405"/>
                  </a:lnTo>
                  <a:lnTo>
                    <a:pt x="2802610" y="6973671"/>
                  </a:lnTo>
                  <a:lnTo>
                    <a:pt x="2803334" y="6973849"/>
                  </a:lnTo>
                  <a:close/>
                </a:path>
                <a:path w="2823845" h="7073265">
                  <a:moveTo>
                    <a:pt x="2804020" y="6834479"/>
                  </a:moveTo>
                  <a:lnTo>
                    <a:pt x="2803842" y="6834403"/>
                  </a:lnTo>
                  <a:lnTo>
                    <a:pt x="2803106" y="6835927"/>
                  </a:lnTo>
                  <a:lnTo>
                    <a:pt x="2804020" y="6834479"/>
                  </a:lnTo>
                  <a:close/>
                </a:path>
                <a:path w="2823845" h="7073265">
                  <a:moveTo>
                    <a:pt x="2804287" y="6833489"/>
                  </a:moveTo>
                  <a:lnTo>
                    <a:pt x="2800477" y="6832803"/>
                  </a:lnTo>
                  <a:lnTo>
                    <a:pt x="2803842" y="6834403"/>
                  </a:lnTo>
                  <a:lnTo>
                    <a:pt x="2804287" y="6833489"/>
                  </a:lnTo>
                  <a:close/>
                </a:path>
                <a:path w="2823845" h="7073265">
                  <a:moveTo>
                    <a:pt x="2804858" y="6955714"/>
                  </a:moveTo>
                  <a:lnTo>
                    <a:pt x="2803601" y="6958914"/>
                  </a:lnTo>
                  <a:lnTo>
                    <a:pt x="2804299" y="6957542"/>
                  </a:lnTo>
                  <a:lnTo>
                    <a:pt x="2804642" y="6956526"/>
                  </a:lnTo>
                  <a:lnTo>
                    <a:pt x="2804858" y="6955714"/>
                  </a:lnTo>
                  <a:close/>
                </a:path>
                <a:path w="2823845" h="7073265">
                  <a:moveTo>
                    <a:pt x="2805493" y="7047624"/>
                  </a:moveTo>
                  <a:lnTo>
                    <a:pt x="2799448" y="7039991"/>
                  </a:lnTo>
                  <a:lnTo>
                    <a:pt x="2798407" y="7038734"/>
                  </a:lnTo>
                  <a:lnTo>
                    <a:pt x="2796692" y="7038734"/>
                  </a:lnTo>
                  <a:lnTo>
                    <a:pt x="2795727" y="7036194"/>
                  </a:lnTo>
                  <a:lnTo>
                    <a:pt x="2796260" y="7040004"/>
                  </a:lnTo>
                  <a:lnTo>
                    <a:pt x="2797759" y="7043814"/>
                  </a:lnTo>
                  <a:lnTo>
                    <a:pt x="2798267" y="7046354"/>
                  </a:lnTo>
                  <a:lnTo>
                    <a:pt x="2796387" y="7047624"/>
                  </a:lnTo>
                  <a:lnTo>
                    <a:pt x="2798889" y="7047624"/>
                  </a:lnTo>
                  <a:lnTo>
                    <a:pt x="2799219" y="7050164"/>
                  </a:lnTo>
                  <a:lnTo>
                    <a:pt x="2805493" y="7047624"/>
                  </a:lnTo>
                  <a:close/>
                </a:path>
                <a:path w="2823845" h="7073265">
                  <a:moveTo>
                    <a:pt x="2806890" y="6932574"/>
                  </a:moveTo>
                  <a:lnTo>
                    <a:pt x="2806636" y="6932663"/>
                  </a:lnTo>
                  <a:lnTo>
                    <a:pt x="2806344" y="6932854"/>
                  </a:lnTo>
                  <a:lnTo>
                    <a:pt x="2806103" y="6933235"/>
                  </a:lnTo>
                  <a:lnTo>
                    <a:pt x="2806293" y="6933222"/>
                  </a:lnTo>
                  <a:lnTo>
                    <a:pt x="2806585" y="6932930"/>
                  </a:lnTo>
                  <a:lnTo>
                    <a:pt x="2806890" y="6932574"/>
                  </a:lnTo>
                  <a:close/>
                </a:path>
                <a:path w="2823845" h="7073265">
                  <a:moveTo>
                    <a:pt x="2810878" y="6990474"/>
                  </a:moveTo>
                  <a:lnTo>
                    <a:pt x="2810814" y="6986664"/>
                  </a:lnTo>
                  <a:lnTo>
                    <a:pt x="2809913" y="6986664"/>
                  </a:lnTo>
                  <a:lnTo>
                    <a:pt x="2810878" y="6990474"/>
                  </a:lnTo>
                  <a:close/>
                </a:path>
                <a:path w="2823845" h="7073265">
                  <a:moveTo>
                    <a:pt x="2811576" y="7000634"/>
                  </a:moveTo>
                  <a:lnTo>
                    <a:pt x="2810954" y="6999364"/>
                  </a:lnTo>
                  <a:lnTo>
                    <a:pt x="2809710" y="6996824"/>
                  </a:lnTo>
                  <a:lnTo>
                    <a:pt x="2810103" y="7000329"/>
                  </a:lnTo>
                  <a:lnTo>
                    <a:pt x="2810332" y="6999364"/>
                  </a:lnTo>
                  <a:lnTo>
                    <a:pt x="2811576" y="7000634"/>
                  </a:lnTo>
                  <a:close/>
                </a:path>
                <a:path w="2823845" h="7073265">
                  <a:moveTo>
                    <a:pt x="2813100" y="6986664"/>
                  </a:moveTo>
                  <a:lnTo>
                    <a:pt x="2810802" y="6985394"/>
                  </a:lnTo>
                  <a:lnTo>
                    <a:pt x="2810814" y="6986664"/>
                  </a:lnTo>
                  <a:lnTo>
                    <a:pt x="2813100" y="6986664"/>
                  </a:lnTo>
                  <a:close/>
                </a:path>
                <a:path w="2823845" h="7073265">
                  <a:moveTo>
                    <a:pt x="2815348" y="6909016"/>
                  </a:moveTo>
                  <a:lnTo>
                    <a:pt x="2815120" y="6907924"/>
                  </a:lnTo>
                  <a:lnTo>
                    <a:pt x="2814523" y="6907924"/>
                  </a:lnTo>
                  <a:lnTo>
                    <a:pt x="2815348" y="6909016"/>
                  </a:lnTo>
                  <a:close/>
                </a:path>
                <a:path w="2823845" h="7073265">
                  <a:moveTo>
                    <a:pt x="2815653" y="6910464"/>
                  </a:moveTo>
                  <a:lnTo>
                    <a:pt x="2815488" y="6909194"/>
                  </a:lnTo>
                  <a:lnTo>
                    <a:pt x="2815348" y="6909016"/>
                  </a:lnTo>
                  <a:lnTo>
                    <a:pt x="2815653" y="6910464"/>
                  </a:lnTo>
                  <a:close/>
                </a:path>
                <a:path w="2823845" h="7073265">
                  <a:moveTo>
                    <a:pt x="2816136" y="6907682"/>
                  </a:moveTo>
                  <a:lnTo>
                    <a:pt x="2815640" y="6907136"/>
                  </a:lnTo>
                  <a:lnTo>
                    <a:pt x="2815539" y="6907924"/>
                  </a:lnTo>
                  <a:lnTo>
                    <a:pt x="2816136" y="6907682"/>
                  </a:lnTo>
                  <a:close/>
                </a:path>
                <a:path w="2823845" h="7073265">
                  <a:moveTo>
                    <a:pt x="2816402" y="6994601"/>
                  </a:moveTo>
                  <a:lnTo>
                    <a:pt x="2815425" y="6994538"/>
                  </a:lnTo>
                  <a:lnTo>
                    <a:pt x="2813901" y="6994385"/>
                  </a:lnTo>
                  <a:lnTo>
                    <a:pt x="2813583" y="6991070"/>
                  </a:lnTo>
                  <a:lnTo>
                    <a:pt x="2812186" y="6997027"/>
                  </a:lnTo>
                  <a:lnTo>
                    <a:pt x="2815069" y="6994830"/>
                  </a:lnTo>
                  <a:lnTo>
                    <a:pt x="2815094" y="6997598"/>
                  </a:lnTo>
                  <a:lnTo>
                    <a:pt x="2816402" y="6994601"/>
                  </a:lnTo>
                  <a:close/>
                </a:path>
                <a:path w="2823845" h="7073265">
                  <a:moveTo>
                    <a:pt x="2818650" y="6879082"/>
                  </a:moveTo>
                  <a:lnTo>
                    <a:pt x="2818434" y="6879222"/>
                  </a:lnTo>
                  <a:lnTo>
                    <a:pt x="2818625" y="6879120"/>
                  </a:lnTo>
                  <a:close/>
                </a:path>
                <a:path w="2823845" h="7073265">
                  <a:moveTo>
                    <a:pt x="2818854" y="6878790"/>
                  </a:moveTo>
                  <a:lnTo>
                    <a:pt x="2818650" y="6879082"/>
                  </a:lnTo>
                  <a:lnTo>
                    <a:pt x="2818790" y="6878993"/>
                  </a:lnTo>
                  <a:lnTo>
                    <a:pt x="2818854" y="6878790"/>
                  </a:lnTo>
                  <a:close/>
                </a:path>
                <a:path w="2823845" h="7073265">
                  <a:moveTo>
                    <a:pt x="2818892" y="6965823"/>
                  </a:moveTo>
                  <a:lnTo>
                    <a:pt x="2815983" y="6965302"/>
                  </a:lnTo>
                  <a:lnTo>
                    <a:pt x="2814726" y="6964883"/>
                  </a:lnTo>
                  <a:lnTo>
                    <a:pt x="2815894" y="6965467"/>
                  </a:lnTo>
                  <a:lnTo>
                    <a:pt x="2816428" y="6966140"/>
                  </a:lnTo>
                  <a:lnTo>
                    <a:pt x="2816606" y="6966928"/>
                  </a:lnTo>
                  <a:lnTo>
                    <a:pt x="2817164" y="6966979"/>
                  </a:lnTo>
                  <a:lnTo>
                    <a:pt x="2817838" y="6966915"/>
                  </a:lnTo>
                  <a:lnTo>
                    <a:pt x="2818714" y="6966686"/>
                  </a:lnTo>
                  <a:lnTo>
                    <a:pt x="2818892" y="6965823"/>
                  </a:lnTo>
                  <a:close/>
                </a:path>
                <a:path w="2823845" h="7073265">
                  <a:moveTo>
                    <a:pt x="2819069" y="6972770"/>
                  </a:moveTo>
                  <a:lnTo>
                    <a:pt x="2818206" y="6970623"/>
                  </a:lnTo>
                  <a:lnTo>
                    <a:pt x="2817965" y="6970103"/>
                  </a:lnTo>
                  <a:lnTo>
                    <a:pt x="2816796" y="6972465"/>
                  </a:lnTo>
                  <a:lnTo>
                    <a:pt x="2817063" y="6975742"/>
                  </a:lnTo>
                  <a:lnTo>
                    <a:pt x="2818434" y="6972541"/>
                  </a:lnTo>
                  <a:lnTo>
                    <a:pt x="2819069" y="6972770"/>
                  </a:lnTo>
                  <a:close/>
                </a:path>
                <a:path w="2823845" h="7073265">
                  <a:moveTo>
                    <a:pt x="2819285" y="6877609"/>
                  </a:moveTo>
                  <a:lnTo>
                    <a:pt x="2818854" y="6878790"/>
                  </a:lnTo>
                  <a:lnTo>
                    <a:pt x="2819082" y="6878472"/>
                  </a:lnTo>
                  <a:lnTo>
                    <a:pt x="2819222" y="6878066"/>
                  </a:lnTo>
                  <a:lnTo>
                    <a:pt x="2819285" y="6877609"/>
                  </a:lnTo>
                  <a:close/>
                </a:path>
                <a:path w="2823845" h="7073265">
                  <a:moveTo>
                    <a:pt x="2820416" y="6874573"/>
                  </a:moveTo>
                  <a:lnTo>
                    <a:pt x="2819285" y="6874345"/>
                  </a:lnTo>
                  <a:lnTo>
                    <a:pt x="2819565" y="6876123"/>
                  </a:lnTo>
                  <a:lnTo>
                    <a:pt x="2819285" y="6877609"/>
                  </a:lnTo>
                  <a:lnTo>
                    <a:pt x="2820416" y="6874573"/>
                  </a:lnTo>
                  <a:close/>
                </a:path>
                <a:path w="2823845" h="7073265">
                  <a:moveTo>
                    <a:pt x="2821838" y="6929806"/>
                  </a:moveTo>
                  <a:lnTo>
                    <a:pt x="2820517" y="6928040"/>
                  </a:lnTo>
                  <a:lnTo>
                    <a:pt x="2820479" y="6928967"/>
                  </a:lnTo>
                  <a:lnTo>
                    <a:pt x="2820860" y="6929260"/>
                  </a:lnTo>
                  <a:lnTo>
                    <a:pt x="2821317" y="6929539"/>
                  </a:lnTo>
                  <a:lnTo>
                    <a:pt x="2821838" y="6929806"/>
                  </a:lnTo>
                  <a:close/>
                </a:path>
                <a:path w="2823845" h="7073265">
                  <a:moveTo>
                    <a:pt x="2823057" y="6890144"/>
                  </a:moveTo>
                  <a:lnTo>
                    <a:pt x="2819958" y="6890144"/>
                  </a:lnTo>
                  <a:lnTo>
                    <a:pt x="2820009" y="6888874"/>
                  </a:lnTo>
                  <a:lnTo>
                    <a:pt x="2822295" y="6888874"/>
                  </a:lnTo>
                  <a:lnTo>
                    <a:pt x="2821013" y="6886334"/>
                  </a:lnTo>
                  <a:lnTo>
                    <a:pt x="2821813" y="6879984"/>
                  </a:lnTo>
                  <a:lnTo>
                    <a:pt x="2822130" y="6877444"/>
                  </a:lnTo>
                  <a:lnTo>
                    <a:pt x="2818790" y="6879984"/>
                  </a:lnTo>
                  <a:lnTo>
                    <a:pt x="2818434" y="6879984"/>
                  </a:lnTo>
                  <a:lnTo>
                    <a:pt x="2817647" y="6874904"/>
                  </a:lnTo>
                  <a:lnTo>
                    <a:pt x="2817444" y="6873634"/>
                  </a:lnTo>
                  <a:lnTo>
                    <a:pt x="2818168" y="6867284"/>
                  </a:lnTo>
                  <a:lnTo>
                    <a:pt x="2818803" y="6860934"/>
                  </a:lnTo>
                  <a:lnTo>
                    <a:pt x="2817584" y="6854584"/>
                  </a:lnTo>
                  <a:lnTo>
                    <a:pt x="2818587" y="6853314"/>
                  </a:lnTo>
                  <a:lnTo>
                    <a:pt x="2816301" y="6848234"/>
                  </a:lnTo>
                  <a:lnTo>
                    <a:pt x="2815285" y="6846964"/>
                  </a:lnTo>
                  <a:lnTo>
                    <a:pt x="2811221" y="6841884"/>
                  </a:lnTo>
                  <a:lnTo>
                    <a:pt x="2805074" y="6841884"/>
                  </a:lnTo>
                  <a:lnTo>
                    <a:pt x="2803512" y="6839344"/>
                  </a:lnTo>
                  <a:lnTo>
                    <a:pt x="2804591" y="6838074"/>
                  </a:lnTo>
                  <a:lnTo>
                    <a:pt x="2799321" y="6838074"/>
                  </a:lnTo>
                  <a:lnTo>
                    <a:pt x="2792996" y="6836804"/>
                  </a:lnTo>
                  <a:lnTo>
                    <a:pt x="2797302" y="6835534"/>
                  </a:lnTo>
                  <a:lnTo>
                    <a:pt x="2797581" y="6835534"/>
                  </a:lnTo>
                  <a:lnTo>
                    <a:pt x="2791650" y="6834264"/>
                  </a:lnTo>
                  <a:lnTo>
                    <a:pt x="2789593" y="6832994"/>
                  </a:lnTo>
                  <a:lnTo>
                    <a:pt x="2784703" y="6838074"/>
                  </a:lnTo>
                  <a:lnTo>
                    <a:pt x="2785884" y="6834264"/>
                  </a:lnTo>
                  <a:lnTo>
                    <a:pt x="2779560" y="6835534"/>
                  </a:lnTo>
                  <a:lnTo>
                    <a:pt x="2777591" y="6838074"/>
                  </a:lnTo>
                  <a:lnTo>
                    <a:pt x="2781808" y="6838074"/>
                  </a:lnTo>
                  <a:lnTo>
                    <a:pt x="2779255" y="6839344"/>
                  </a:lnTo>
                  <a:lnTo>
                    <a:pt x="2774670" y="6841884"/>
                  </a:lnTo>
                  <a:lnTo>
                    <a:pt x="2774302" y="6838074"/>
                  </a:lnTo>
                  <a:lnTo>
                    <a:pt x="2768282" y="6838074"/>
                  </a:lnTo>
                  <a:lnTo>
                    <a:pt x="2764891" y="6843154"/>
                  </a:lnTo>
                  <a:lnTo>
                    <a:pt x="2757398" y="6853314"/>
                  </a:lnTo>
                  <a:lnTo>
                    <a:pt x="2757360" y="6854584"/>
                  </a:lnTo>
                  <a:lnTo>
                    <a:pt x="2753614" y="6857124"/>
                  </a:lnTo>
                  <a:lnTo>
                    <a:pt x="2746883" y="6855854"/>
                  </a:lnTo>
                  <a:lnTo>
                    <a:pt x="2745803" y="6857124"/>
                  </a:lnTo>
                  <a:lnTo>
                    <a:pt x="2739860" y="6859664"/>
                  </a:lnTo>
                  <a:lnTo>
                    <a:pt x="2744584" y="6864744"/>
                  </a:lnTo>
                  <a:lnTo>
                    <a:pt x="2738805" y="6867284"/>
                  </a:lnTo>
                  <a:lnTo>
                    <a:pt x="2740215" y="6867284"/>
                  </a:lnTo>
                  <a:lnTo>
                    <a:pt x="2742882" y="6869824"/>
                  </a:lnTo>
                  <a:lnTo>
                    <a:pt x="2739923" y="6873634"/>
                  </a:lnTo>
                  <a:lnTo>
                    <a:pt x="2736189" y="6876174"/>
                  </a:lnTo>
                  <a:lnTo>
                    <a:pt x="2732417" y="6873634"/>
                  </a:lnTo>
                  <a:lnTo>
                    <a:pt x="2728506" y="6873634"/>
                  </a:lnTo>
                  <a:lnTo>
                    <a:pt x="2726486" y="6873634"/>
                  </a:lnTo>
                  <a:lnTo>
                    <a:pt x="2725293" y="6873634"/>
                  </a:lnTo>
                  <a:lnTo>
                    <a:pt x="2723896" y="6877444"/>
                  </a:lnTo>
                  <a:lnTo>
                    <a:pt x="2718587" y="6879984"/>
                  </a:lnTo>
                  <a:lnTo>
                    <a:pt x="2719730" y="6879984"/>
                  </a:lnTo>
                  <a:lnTo>
                    <a:pt x="2721318" y="6881254"/>
                  </a:lnTo>
                  <a:lnTo>
                    <a:pt x="2720594" y="6881254"/>
                  </a:lnTo>
                  <a:lnTo>
                    <a:pt x="2712936" y="6885064"/>
                  </a:lnTo>
                  <a:lnTo>
                    <a:pt x="2719120" y="6885064"/>
                  </a:lnTo>
                  <a:lnTo>
                    <a:pt x="2714929" y="6890144"/>
                  </a:lnTo>
                  <a:lnTo>
                    <a:pt x="2711170" y="6890144"/>
                  </a:lnTo>
                  <a:lnTo>
                    <a:pt x="2713012" y="6885064"/>
                  </a:lnTo>
                  <a:lnTo>
                    <a:pt x="2709456" y="6890144"/>
                  </a:lnTo>
                  <a:lnTo>
                    <a:pt x="2705862" y="6891414"/>
                  </a:lnTo>
                  <a:lnTo>
                    <a:pt x="2707271" y="6886334"/>
                  </a:lnTo>
                  <a:lnTo>
                    <a:pt x="2704617" y="6891414"/>
                  </a:lnTo>
                  <a:lnTo>
                    <a:pt x="2698521" y="6891414"/>
                  </a:lnTo>
                  <a:lnTo>
                    <a:pt x="2695867" y="6892684"/>
                  </a:lnTo>
                  <a:lnTo>
                    <a:pt x="2697429" y="6890144"/>
                  </a:lnTo>
                  <a:lnTo>
                    <a:pt x="2696502" y="6891414"/>
                  </a:lnTo>
                  <a:lnTo>
                    <a:pt x="2694317" y="6893954"/>
                  </a:lnTo>
                  <a:lnTo>
                    <a:pt x="2697124" y="6895224"/>
                  </a:lnTo>
                  <a:lnTo>
                    <a:pt x="2695575" y="6895224"/>
                  </a:lnTo>
                  <a:lnTo>
                    <a:pt x="2694470" y="6896494"/>
                  </a:lnTo>
                  <a:lnTo>
                    <a:pt x="2693847" y="6895224"/>
                  </a:lnTo>
                  <a:lnTo>
                    <a:pt x="2693543" y="6897764"/>
                  </a:lnTo>
                  <a:lnTo>
                    <a:pt x="2697454" y="6897764"/>
                  </a:lnTo>
                  <a:lnTo>
                    <a:pt x="2696222" y="6901574"/>
                  </a:lnTo>
                  <a:lnTo>
                    <a:pt x="2695283" y="6901574"/>
                  </a:lnTo>
                  <a:lnTo>
                    <a:pt x="2693720" y="6901574"/>
                  </a:lnTo>
                  <a:lnTo>
                    <a:pt x="2693632" y="6901802"/>
                  </a:lnTo>
                  <a:lnTo>
                    <a:pt x="2693251" y="6901866"/>
                  </a:lnTo>
                  <a:lnTo>
                    <a:pt x="2693251" y="6902844"/>
                  </a:lnTo>
                  <a:lnTo>
                    <a:pt x="2691841" y="6906654"/>
                  </a:lnTo>
                  <a:lnTo>
                    <a:pt x="2689187" y="6905384"/>
                  </a:lnTo>
                  <a:lnTo>
                    <a:pt x="2693251" y="6902844"/>
                  </a:lnTo>
                  <a:lnTo>
                    <a:pt x="2693251" y="6901866"/>
                  </a:lnTo>
                  <a:lnTo>
                    <a:pt x="2686520" y="6902844"/>
                  </a:lnTo>
                  <a:lnTo>
                    <a:pt x="2687929" y="6901574"/>
                  </a:lnTo>
                  <a:lnTo>
                    <a:pt x="2687459" y="6901574"/>
                  </a:lnTo>
                  <a:lnTo>
                    <a:pt x="2687040" y="6901574"/>
                  </a:lnTo>
                  <a:lnTo>
                    <a:pt x="2680462" y="6901574"/>
                  </a:lnTo>
                  <a:lnTo>
                    <a:pt x="2687421" y="6905384"/>
                  </a:lnTo>
                  <a:lnTo>
                    <a:pt x="2682036" y="6909194"/>
                  </a:lnTo>
                  <a:lnTo>
                    <a:pt x="2681554" y="6906654"/>
                  </a:lnTo>
                  <a:lnTo>
                    <a:pt x="2680398" y="6907136"/>
                  </a:lnTo>
                  <a:lnTo>
                    <a:pt x="2680347" y="6907682"/>
                  </a:lnTo>
                  <a:lnTo>
                    <a:pt x="2680932" y="6910464"/>
                  </a:lnTo>
                  <a:lnTo>
                    <a:pt x="2679839" y="6913004"/>
                  </a:lnTo>
                  <a:lnTo>
                    <a:pt x="2675521" y="6914274"/>
                  </a:lnTo>
                  <a:lnTo>
                    <a:pt x="2676791" y="6916814"/>
                  </a:lnTo>
                  <a:lnTo>
                    <a:pt x="2674899" y="6918084"/>
                  </a:lnTo>
                  <a:lnTo>
                    <a:pt x="2677376" y="6916814"/>
                  </a:lnTo>
                  <a:lnTo>
                    <a:pt x="2677845" y="6918084"/>
                  </a:lnTo>
                  <a:lnTo>
                    <a:pt x="2675979" y="6919354"/>
                  </a:lnTo>
                  <a:lnTo>
                    <a:pt x="2673947" y="6921894"/>
                  </a:lnTo>
                  <a:lnTo>
                    <a:pt x="2673642" y="6924434"/>
                  </a:lnTo>
                  <a:lnTo>
                    <a:pt x="2666136" y="6921894"/>
                  </a:lnTo>
                  <a:lnTo>
                    <a:pt x="2663825" y="6926974"/>
                  </a:lnTo>
                  <a:lnTo>
                    <a:pt x="2661475" y="6926974"/>
                  </a:lnTo>
                  <a:lnTo>
                    <a:pt x="2661475" y="6933324"/>
                  </a:lnTo>
                  <a:lnTo>
                    <a:pt x="2659430" y="6932816"/>
                  </a:lnTo>
                  <a:lnTo>
                    <a:pt x="2659303" y="6933324"/>
                  </a:lnTo>
                  <a:lnTo>
                    <a:pt x="2659240" y="6932765"/>
                  </a:lnTo>
                  <a:lnTo>
                    <a:pt x="2657767" y="6932409"/>
                  </a:lnTo>
                  <a:lnTo>
                    <a:pt x="2658656" y="6930784"/>
                  </a:lnTo>
                  <a:lnTo>
                    <a:pt x="2660218" y="6929514"/>
                  </a:lnTo>
                  <a:lnTo>
                    <a:pt x="2659557" y="6932269"/>
                  </a:lnTo>
                  <a:lnTo>
                    <a:pt x="2661475" y="6933324"/>
                  </a:lnTo>
                  <a:lnTo>
                    <a:pt x="2661475" y="6926974"/>
                  </a:lnTo>
                  <a:lnTo>
                    <a:pt x="2661310" y="6926974"/>
                  </a:lnTo>
                  <a:lnTo>
                    <a:pt x="2661462" y="6924434"/>
                  </a:lnTo>
                  <a:lnTo>
                    <a:pt x="2659418" y="6924434"/>
                  </a:lnTo>
                  <a:lnTo>
                    <a:pt x="2656789" y="6929514"/>
                  </a:lnTo>
                  <a:lnTo>
                    <a:pt x="2653334" y="6926974"/>
                  </a:lnTo>
                  <a:lnTo>
                    <a:pt x="2650236" y="6932054"/>
                  </a:lnTo>
                  <a:lnTo>
                    <a:pt x="2652433" y="6932054"/>
                  </a:lnTo>
                  <a:lnTo>
                    <a:pt x="2652496" y="6933324"/>
                  </a:lnTo>
                  <a:lnTo>
                    <a:pt x="2652001" y="6934594"/>
                  </a:lnTo>
                  <a:lnTo>
                    <a:pt x="2652153" y="6935864"/>
                  </a:lnTo>
                  <a:lnTo>
                    <a:pt x="2652420" y="6934594"/>
                  </a:lnTo>
                  <a:lnTo>
                    <a:pt x="2652865" y="6934594"/>
                  </a:lnTo>
                  <a:lnTo>
                    <a:pt x="2657398" y="6929514"/>
                  </a:lnTo>
                  <a:lnTo>
                    <a:pt x="2656459" y="6932079"/>
                  </a:lnTo>
                  <a:lnTo>
                    <a:pt x="2656370" y="6934365"/>
                  </a:lnTo>
                  <a:lnTo>
                    <a:pt x="2656497" y="6939674"/>
                  </a:lnTo>
                  <a:lnTo>
                    <a:pt x="2652979" y="6939674"/>
                  </a:lnTo>
                  <a:lnTo>
                    <a:pt x="2650350" y="6933324"/>
                  </a:lnTo>
                  <a:lnTo>
                    <a:pt x="2648953" y="6933324"/>
                  </a:lnTo>
                  <a:lnTo>
                    <a:pt x="2648826" y="6934594"/>
                  </a:lnTo>
                  <a:lnTo>
                    <a:pt x="2647873" y="6935864"/>
                  </a:lnTo>
                  <a:lnTo>
                    <a:pt x="2647073" y="6938404"/>
                  </a:lnTo>
                  <a:lnTo>
                    <a:pt x="2645346" y="6940944"/>
                  </a:lnTo>
                  <a:lnTo>
                    <a:pt x="2644508" y="6940944"/>
                  </a:lnTo>
                  <a:lnTo>
                    <a:pt x="2644737" y="6942214"/>
                  </a:lnTo>
                  <a:lnTo>
                    <a:pt x="2643251" y="6946024"/>
                  </a:lnTo>
                  <a:lnTo>
                    <a:pt x="2642400" y="6944754"/>
                  </a:lnTo>
                  <a:lnTo>
                    <a:pt x="2640622" y="6947294"/>
                  </a:lnTo>
                  <a:lnTo>
                    <a:pt x="2642235" y="6943484"/>
                  </a:lnTo>
                  <a:lnTo>
                    <a:pt x="2642146" y="6942214"/>
                  </a:lnTo>
                  <a:lnTo>
                    <a:pt x="2642971" y="6939674"/>
                  </a:lnTo>
                  <a:lnTo>
                    <a:pt x="2641917" y="6942214"/>
                  </a:lnTo>
                  <a:lnTo>
                    <a:pt x="2641625" y="6940944"/>
                  </a:lnTo>
                  <a:lnTo>
                    <a:pt x="2639047" y="6946024"/>
                  </a:lnTo>
                  <a:lnTo>
                    <a:pt x="2638564" y="6946024"/>
                  </a:lnTo>
                  <a:lnTo>
                    <a:pt x="2637891" y="6947294"/>
                  </a:lnTo>
                  <a:lnTo>
                    <a:pt x="2636939" y="6948564"/>
                  </a:lnTo>
                  <a:lnTo>
                    <a:pt x="2639072" y="6943484"/>
                  </a:lnTo>
                  <a:lnTo>
                    <a:pt x="2640114" y="6942214"/>
                  </a:lnTo>
                  <a:lnTo>
                    <a:pt x="2640825" y="6939674"/>
                  </a:lnTo>
                  <a:lnTo>
                    <a:pt x="2636037" y="6943484"/>
                  </a:lnTo>
                  <a:lnTo>
                    <a:pt x="2634424" y="6943484"/>
                  </a:lnTo>
                  <a:lnTo>
                    <a:pt x="2634691" y="6942214"/>
                  </a:lnTo>
                  <a:lnTo>
                    <a:pt x="2618689" y="6942214"/>
                  </a:lnTo>
                  <a:lnTo>
                    <a:pt x="2617254" y="6942214"/>
                  </a:lnTo>
                  <a:lnTo>
                    <a:pt x="2616835" y="6948564"/>
                  </a:lnTo>
                  <a:lnTo>
                    <a:pt x="2614917" y="6947294"/>
                  </a:lnTo>
                  <a:lnTo>
                    <a:pt x="2614549" y="6954914"/>
                  </a:lnTo>
                  <a:lnTo>
                    <a:pt x="2615082" y="6959994"/>
                  </a:lnTo>
                  <a:lnTo>
                    <a:pt x="2617736" y="6956184"/>
                  </a:lnTo>
                  <a:lnTo>
                    <a:pt x="2614358" y="6965074"/>
                  </a:lnTo>
                  <a:lnTo>
                    <a:pt x="2615158" y="6971424"/>
                  </a:lnTo>
                  <a:lnTo>
                    <a:pt x="2616555" y="6979044"/>
                  </a:lnTo>
                  <a:lnTo>
                    <a:pt x="2617139" y="6981584"/>
                  </a:lnTo>
                  <a:lnTo>
                    <a:pt x="2612821" y="6991744"/>
                  </a:lnTo>
                  <a:lnTo>
                    <a:pt x="2613190" y="6995554"/>
                  </a:lnTo>
                  <a:lnTo>
                    <a:pt x="2625331" y="6984124"/>
                  </a:lnTo>
                  <a:lnTo>
                    <a:pt x="2635935" y="6973964"/>
                  </a:lnTo>
                  <a:lnTo>
                    <a:pt x="2645359" y="6965074"/>
                  </a:lnTo>
                  <a:lnTo>
                    <a:pt x="2653931" y="6956184"/>
                  </a:lnTo>
                  <a:lnTo>
                    <a:pt x="2654325" y="6958724"/>
                  </a:lnTo>
                  <a:lnTo>
                    <a:pt x="2650617" y="6962534"/>
                  </a:lnTo>
                  <a:lnTo>
                    <a:pt x="2643492" y="6968884"/>
                  </a:lnTo>
                  <a:lnTo>
                    <a:pt x="2639999" y="6971424"/>
                  </a:lnTo>
                  <a:lnTo>
                    <a:pt x="2639593" y="6975234"/>
                  </a:lnTo>
                  <a:lnTo>
                    <a:pt x="2646857" y="6967614"/>
                  </a:lnTo>
                  <a:lnTo>
                    <a:pt x="2651963" y="6962534"/>
                  </a:lnTo>
                  <a:lnTo>
                    <a:pt x="2657564" y="6956184"/>
                  </a:lnTo>
                  <a:lnTo>
                    <a:pt x="2658694" y="6954914"/>
                  </a:lnTo>
                  <a:lnTo>
                    <a:pt x="2660827" y="6952374"/>
                  </a:lnTo>
                  <a:lnTo>
                    <a:pt x="2664256" y="6948564"/>
                  </a:lnTo>
                  <a:lnTo>
                    <a:pt x="2665387" y="6947294"/>
                  </a:lnTo>
                  <a:lnTo>
                    <a:pt x="2666466" y="6947294"/>
                  </a:lnTo>
                  <a:lnTo>
                    <a:pt x="2668701" y="6946024"/>
                  </a:lnTo>
                  <a:lnTo>
                    <a:pt x="2671051" y="6944754"/>
                  </a:lnTo>
                  <a:lnTo>
                    <a:pt x="2669082" y="6948195"/>
                  </a:lnTo>
                  <a:lnTo>
                    <a:pt x="2672550" y="6944754"/>
                  </a:lnTo>
                  <a:lnTo>
                    <a:pt x="2673832" y="6943484"/>
                  </a:lnTo>
                  <a:lnTo>
                    <a:pt x="2679230" y="6939674"/>
                  </a:lnTo>
                  <a:lnTo>
                    <a:pt x="2684411" y="6935864"/>
                  </a:lnTo>
                  <a:lnTo>
                    <a:pt x="2686621" y="6933324"/>
                  </a:lnTo>
                  <a:lnTo>
                    <a:pt x="2688831" y="6930784"/>
                  </a:lnTo>
                  <a:lnTo>
                    <a:pt x="2689072" y="6930784"/>
                  </a:lnTo>
                  <a:lnTo>
                    <a:pt x="2688894" y="6931317"/>
                  </a:lnTo>
                  <a:lnTo>
                    <a:pt x="2689428" y="6930784"/>
                  </a:lnTo>
                  <a:lnTo>
                    <a:pt x="2691714" y="6930784"/>
                  </a:lnTo>
                  <a:lnTo>
                    <a:pt x="2690228" y="6929514"/>
                  </a:lnTo>
                  <a:lnTo>
                    <a:pt x="2689301" y="6930784"/>
                  </a:lnTo>
                  <a:lnTo>
                    <a:pt x="2685211" y="6929514"/>
                  </a:lnTo>
                  <a:lnTo>
                    <a:pt x="2686723" y="6926974"/>
                  </a:lnTo>
                  <a:lnTo>
                    <a:pt x="2688234" y="6924434"/>
                  </a:lnTo>
                  <a:lnTo>
                    <a:pt x="2690507" y="6920624"/>
                  </a:lnTo>
                  <a:lnTo>
                    <a:pt x="2689720" y="6919354"/>
                  </a:lnTo>
                  <a:lnTo>
                    <a:pt x="2691600" y="6921894"/>
                  </a:lnTo>
                  <a:lnTo>
                    <a:pt x="2694292" y="6920624"/>
                  </a:lnTo>
                  <a:lnTo>
                    <a:pt x="2696934" y="6920624"/>
                  </a:lnTo>
                  <a:lnTo>
                    <a:pt x="2698635" y="6924434"/>
                  </a:lnTo>
                  <a:lnTo>
                    <a:pt x="2699258" y="6923164"/>
                  </a:lnTo>
                  <a:lnTo>
                    <a:pt x="2699715" y="6921894"/>
                  </a:lnTo>
                  <a:lnTo>
                    <a:pt x="2698610" y="6920624"/>
                  </a:lnTo>
                  <a:lnTo>
                    <a:pt x="2701125" y="6920624"/>
                  </a:lnTo>
                  <a:lnTo>
                    <a:pt x="2700820" y="6923164"/>
                  </a:lnTo>
                  <a:lnTo>
                    <a:pt x="2702852" y="6920624"/>
                  </a:lnTo>
                  <a:lnTo>
                    <a:pt x="2703855" y="6919354"/>
                  </a:lnTo>
                  <a:lnTo>
                    <a:pt x="2704871" y="6918084"/>
                  </a:lnTo>
                  <a:lnTo>
                    <a:pt x="2701734" y="6918084"/>
                  </a:lnTo>
                  <a:lnTo>
                    <a:pt x="2703195" y="6916814"/>
                  </a:lnTo>
                  <a:lnTo>
                    <a:pt x="2706090" y="6914274"/>
                  </a:lnTo>
                  <a:lnTo>
                    <a:pt x="2706725" y="6915544"/>
                  </a:lnTo>
                  <a:lnTo>
                    <a:pt x="2706103" y="6915544"/>
                  </a:lnTo>
                  <a:lnTo>
                    <a:pt x="2706433" y="6916814"/>
                  </a:lnTo>
                  <a:lnTo>
                    <a:pt x="2706801" y="6915544"/>
                  </a:lnTo>
                  <a:lnTo>
                    <a:pt x="2707170" y="6914274"/>
                  </a:lnTo>
                  <a:lnTo>
                    <a:pt x="2708275" y="6910464"/>
                  </a:lnTo>
                  <a:lnTo>
                    <a:pt x="2710370" y="6909194"/>
                  </a:lnTo>
                  <a:lnTo>
                    <a:pt x="2712478" y="6907924"/>
                  </a:lnTo>
                  <a:lnTo>
                    <a:pt x="2712643" y="6909194"/>
                  </a:lnTo>
                  <a:lnTo>
                    <a:pt x="2713583" y="6909194"/>
                  </a:lnTo>
                  <a:lnTo>
                    <a:pt x="2712478" y="6910464"/>
                  </a:lnTo>
                  <a:lnTo>
                    <a:pt x="2715526" y="6907924"/>
                  </a:lnTo>
                  <a:lnTo>
                    <a:pt x="2717038" y="6906654"/>
                  </a:lnTo>
                  <a:lnTo>
                    <a:pt x="2718562" y="6905384"/>
                  </a:lnTo>
                  <a:lnTo>
                    <a:pt x="2719794" y="6897764"/>
                  </a:lnTo>
                  <a:lnTo>
                    <a:pt x="2722499" y="6896494"/>
                  </a:lnTo>
                  <a:lnTo>
                    <a:pt x="2727909" y="6893954"/>
                  </a:lnTo>
                  <a:lnTo>
                    <a:pt x="2728696" y="6899034"/>
                  </a:lnTo>
                  <a:lnTo>
                    <a:pt x="2730677" y="6893954"/>
                  </a:lnTo>
                  <a:lnTo>
                    <a:pt x="2731173" y="6892684"/>
                  </a:lnTo>
                  <a:lnTo>
                    <a:pt x="2733992" y="6895224"/>
                  </a:lnTo>
                  <a:lnTo>
                    <a:pt x="2736964" y="6891414"/>
                  </a:lnTo>
                  <a:lnTo>
                    <a:pt x="2734284" y="6891414"/>
                  </a:lnTo>
                  <a:lnTo>
                    <a:pt x="2735923" y="6890144"/>
                  </a:lnTo>
                  <a:lnTo>
                    <a:pt x="2737574" y="6888874"/>
                  </a:lnTo>
                  <a:lnTo>
                    <a:pt x="2738640" y="6883794"/>
                  </a:lnTo>
                  <a:lnTo>
                    <a:pt x="2742234" y="6882524"/>
                  </a:lnTo>
                  <a:lnTo>
                    <a:pt x="2740837" y="6886334"/>
                  </a:lnTo>
                  <a:lnTo>
                    <a:pt x="2746451" y="6881254"/>
                  </a:lnTo>
                  <a:lnTo>
                    <a:pt x="2742082" y="6882524"/>
                  </a:lnTo>
                  <a:lnTo>
                    <a:pt x="2743593" y="6878714"/>
                  </a:lnTo>
                  <a:lnTo>
                    <a:pt x="2744101" y="6877444"/>
                  </a:lnTo>
                  <a:lnTo>
                    <a:pt x="2738628" y="6878714"/>
                  </a:lnTo>
                  <a:lnTo>
                    <a:pt x="2743631" y="6876174"/>
                  </a:lnTo>
                  <a:lnTo>
                    <a:pt x="2742996" y="6877444"/>
                  </a:lnTo>
                  <a:lnTo>
                    <a:pt x="2746895" y="6873634"/>
                  </a:lnTo>
                  <a:lnTo>
                    <a:pt x="2749893" y="6873634"/>
                  </a:lnTo>
                  <a:lnTo>
                    <a:pt x="2749296" y="6875246"/>
                  </a:lnTo>
                  <a:lnTo>
                    <a:pt x="2748762" y="6876097"/>
                  </a:lnTo>
                  <a:lnTo>
                    <a:pt x="2750083" y="6875323"/>
                  </a:lnTo>
                  <a:lnTo>
                    <a:pt x="2751036" y="6874637"/>
                  </a:lnTo>
                  <a:lnTo>
                    <a:pt x="2750108" y="6873443"/>
                  </a:lnTo>
                  <a:lnTo>
                    <a:pt x="2751671" y="6869824"/>
                  </a:lnTo>
                  <a:lnTo>
                    <a:pt x="2754680" y="6868554"/>
                  </a:lnTo>
                  <a:lnTo>
                    <a:pt x="2756090" y="6868554"/>
                  </a:lnTo>
                  <a:lnTo>
                    <a:pt x="2756890" y="6872364"/>
                  </a:lnTo>
                  <a:lnTo>
                    <a:pt x="2757817" y="6872364"/>
                  </a:lnTo>
                  <a:lnTo>
                    <a:pt x="2757347" y="6868554"/>
                  </a:lnTo>
                  <a:lnTo>
                    <a:pt x="2764828" y="6866014"/>
                  </a:lnTo>
                  <a:lnTo>
                    <a:pt x="2764713" y="6862419"/>
                  </a:lnTo>
                  <a:lnTo>
                    <a:pt x="2765755" y="6863474"/>
                  </a:lnTo>
                  <a:lnTo>
                    <a:pt x="2766237" y="6863474"/>
                  </a:lnTo>
                  <a:lnTo>
                    <a:pt x="2765907" y="6860934"/>
                  </a:lnTo>
                  <a:lnTo>
                    <a:pt x="2768409" y="6860934"/>
                  </a:lnTo>
                  <a:lnTo>
                    <a:pt x="2769184" y="6862204"/>
                  </a:lnTo>
                  <a:lnTo>
                    <a:pt x="2771495" y="6860934"/>
                  </a:lnTo>
                  <a:lnTo>
                    <a:pt x="2773794" y="6859664"/>
                  </a:lnTo>
                  <a:lnTo>
                    <a:pt x="2764752" y="6859664"/>
                  </a:lnTo>
                  <a:lnTo>
                    <a:pt x="2771241" y="6857124"/>
                  </a:lnTo>
                  <a:lnTo>
                    <a:pt x="2771381" y="6857124"/>
                  </a:lnTo>
                  <a:lnTo>
                    <a:pt x="2770771" y="6858394"/>
                  </a:lnTo>
                  <a:lnTo>
                    <a:pt x="2776499" y="6855854"/>
                  </a:lnTo>
                  <a:lnTo>
                    <a:pt x="2780461" y="6850774"/>
                  </a:lnTo>
                  <a:lnTo>
                    <a:pt x="2786430" y="6849504"/>
                  </a:lnTo>
                  <a:lnTo>
                    <a:pt x="2789097" y="6851866"/>
                  </a:lnTo>
                  <a:lnTo>
                    <a:pt x="2795346" y="6849504"/>
                  </a:lnTo>
                  <a:lnTo>
                    <a:pt x="2798737" y="6848234"/>
                  </a:lnTo>
                  <a:lnTo>
                    <a:pt x="2802305" y="6848234"/>
                  </a:lnTo>
                  <a:lnTo>
                    <a:pt x="2804261" y="6850774"/>
                  </a:lnTo>
                  <a:lnTo>
                    <a:pt x="2803664" y="6849504"/>
                  </a:lnTo>
                  <a:lnTo>
                    <a:pt x="2804630" y="6848234"/>
                  </a:lnTo>
                  <a:lnTo>
                    <a:pt x="2805595" y="6846964"/>
                  </a:lnTo>
                  <a:lnTo>
                    <a:pt x="2806471" y="6849504"/>
                  </a:lnTo>
                  <a:lnTo>
                    <a:pt x="2806954" y="6853314"/>
                  </a:lnTo>
                  <a:lnTo>
                    <a:pt x="2806306" y="6854584"/>
                  </a:lnTo>
                  <a:lnTo>
                    <a:pt x="2808084" y="6855854"/>
                  </a:lnTo>
                  <a:lnTo>
                    <a:pt x="2805506" y="6855854"/>
                  </a:lnTo>
                  <a:lnTo>
                    <a:pt x="2806115" y="6859664"/>
                  </a:lnTo>
                  <a:lnTo>
                    <a:pt x="2808452" y="6864744"/>
                  </a:lnTo>
                  <a:lnTo>
                    <a:pt x="2809989" y="6874904"/>
                  </a:lnTo>
                  <a:lnTo>
                    <a:pt x="2808567" y="6873634"/>
                  </a:lnTo>
                  <a:lnTo>
                    <a:pt x="2807246" y="6877444"/>
                  </a:lnTo>
                  <a:lnTo>
                    <a:pt x="2807728" y="6882524"/>
                  </a:lnTo>
                  <a:lnTo>
                    <a:pt x="2806979" y="6886334"/>
                  </a:lnTo>
                  <a:lnTo>
                    <a:pt x="2808389" y="6887604"/>
                  </a:lnTo>
                  <a:lnTo>
                    <a:pt x="2808097" y="6890144"/>
                  </a:lnTo>
                  <a:lnTo>
                    <a:pt x="2810205" y="6888874"/>
                  </a:lnTo>
                  <a:lnTo>
                    <a:pt x="2807144" y="6897764"/>
                  </a:lnTo>
                  <a:lnTo>
                    <a:pt x="2808490" y="6909194"/>
                  </a:lnTo>
                  <a:lnTo>
                    <a:pt x="2809125" y="6914274"/>
                  </a:lnTo>
                  <a:lnTo>
                    <a:pt x="2806712" y="6921894"/>
                  </a:lnTo>
                  <a:lnTo>
                    <a:pt x="2806776" y="6920624"/>
                  </a:lnTo>
                  <a:lnTo>
                    <a:pt x="2805595" y="6918084"/>
                  </a:lnTo>
                  <a:lnTo>
                    <a:pt x="2805557" y="6919354"/>
                  </a:lnTo>
                  <a:lnTo>
                    <a:pt x="2806458" y="6928244"/>
                  </a:lnTo>
                  <a:lnTo>
                    <a:pt x="2808909" y="6928244"/>
                  </a:lnTo>
                  <a:lnTo>
                    <a:pt x="2807970" y="6926974"/>
                  </a:lnTo>
                  <a:lnTo>
                    <a:pt x="2809938" y="6925704"/>
                  </a:lnTo>
                  <a:lnTo>
                    <a:pt x="2811322" y="6926974"/>
                  </a:lnTo>
                  <a:lnTo>
                    <a:pt x="2812313" y="6929514"/>
                  </a:lnTo>
                  <a:lnTo>
                    <a:pt x="2812211" y="6932054"/>
                  </a:lnTo>
                  <a:lnTo>
                    <a:pt x="2810789" y="6926974"/>
                  </a:lnTo>
                  <a:lnTo>
                    <a:pt x="2808325" y="6932054"/>
                  </a:lnTo>
                  <a:lnTo>
                    <a:pt x="2806890" y="6933324"/>
                  </a:lnTo>
                  <a:lnTo>
                    <a:pt x="2809189" y="6933324"/>
                  </a:lnTo>
                  <a:lnTo>
                    <a:pt x="2804630" y="6938404"/>
                  </a:lnTo>
                  <a:lnTo>
                    <a:pt x="2814015" y="6934594"/>
                  </a:lnTo>
                  <a:lnTo>
                    <a:pt x="2810764" y="6940944"/>
                  </a:lnTo>
                  <a:lnTo>
                    <a:pt x="2809519" y="6940944"/>
                  </a:lnTo>
                  <a:lnTo>
                    <a:pt x="2810027" y="6942214"/>
                  </a:lnTo>
                  <a:lnTo>
                    <a:pt x="2811602" y="6944754"/>
                  </a:lnTo>
                  <a:lnTo>
                    <a:pt x="2811068" y="6947294"/>
                  </a:lnTo>
                  <a:lnTo>
                    <a:pt x="2808198" y="6948564"/>
                  </a:lnTo>
                  <a:lnTo>
                    <a:pt x="2809925" y="6944754"/>
                  </a:lnTo>
                  <a:lnTo>
                    <a:pt x="2807627" y="6944754"/>
                  </a:lnTo>
                  <a:lnTo>
                    <a:pt x="2807576" y="6948564"/>
                  </a:lnTo>
                  <a:lnTo>
                    <a:pt x="2812465" y="6952374"/>
                  </a:lnTo>
                  <a:lnTo>
                    <a:pt x="2809481" y="6954914"/>
                  </a:lnTo>
                  <a:lnTo>
                    <a:pt x="2808795" y="6953644"/>
                  </a:lnTo>
                  <a:lnTo>
                    <a:pt x="2808922" y="6951104"/>
                  </a:lnTo>
                  <a:lnTo>
                    <a:pt x="2808262" y="6949834"/>
                  </a:lnTo>
                  <a:lnTo>
                    <a:pt x="2804744" y="6953644"/>
                  </a:lnTo>
                  <a:lnTo>
                    <a:pt x="2805557" y="6953644"/>
                  </a:lnTo>
                  <a:lnTo>
                    <a:pt x="2804858" y="6956184"/>
                  </a:lnTo>
                  <a:lnTo>
                    <a:pt x="2803055" y="6962534"/>
                  </a:lnTo>
                  <a:lnTo>
                    <a:pt x="2804045" y="6959994"/>
                  </a:lnTo>
                  <a:lnTo>
                    <a:pt x="2810992" y="6965074"/>
                  </a:lnTo>
                  <a:lnTo>
                    <a:pt x="2804744" y="6970154"/>
                  </a:lnTo>
                  <a:lnTo>
                    <a:pt x="2805138" y="6970738"/>
                  </a:lnTo>
                  <a:lnTo>
                    <a:pt x="2806471" y="6975234"/>
                  </a:lnTo>
                  <a:lnTo>
                    <a:pt x="2803334" y="6973964"/>
                  </a:lnTo>
                  <a:lnTo>
                    <a:pt x="2802344" y="6976504"/>
                  </a:lnTo>
                  <a:lnTo>
                    <a:pt x="2801162" y="6977774"/>
                  </a:lnTo>
                  <a:lnTo>
                    <a:pt x="2800324" y="6977774"/>
                  </a:lnTo>
                  <a:lnTo>
                    <a:pt x="2802636" y="6980314"/>
                  </a:lnTo>
                  <a:lnTo>
                    <a:pt x="2797949" y="6981584"/>
                  </a:lnTo>
                  <a:lnTo>
                    <a:pt x="2801315" y="6986664"/>
                  </a:lnTo>
                  <a:lnTo>
                    <a:pt x="2800273" y="6986664"/>
                  </a:lnTo>
                  <a:lnTo>
                    <a:pt x="2800604" y="6987934"/>
                  </a:lnTo>
                  <a:lnTo>
                    <a:pt x="2801531" y="6987934"/>
                  </a:lnTo>
                  <a:lnTo>
                    <a:pt x="2802001" y="6993014"/>
                  </a:lnTo>
                  <a:lnTo>
                    <a:pt x="2800426" y="6998094"/>
                  </a:lnTo>
                  <a:lnTo>
                    <a:pt x="2799016" y="7004444"/>
                  </a:lnTo>
                  <a:lnTo>
                    <a:pt x="2801213" y="7017144"/>
                  </a:lnTo>
                  <a:lnTo>
                    <a:pt x="2804541" y="7019684"/>
                  </a:lnTo>
                  <a:lnTo>
                    <a:pt x="2805468" y="7026034"/>
                  </a:lnTo>
                  <a:lnTo>
                    <a:pt x="2803601" y="7028574"/>
                  </a:lnTo>
                  <a:lnTo>
                    <a:pt x="2801988" y="7023494"/>
                  </a:lnTo>
                  <a:lnTo>
                    <a:pt x="2800083" y="7027304"/>
                  </a:lnTo>
                  <a:lnTo>
                    <a:pt x="2800045" y="7029844"/>
                  </a:lnTo>
                  <a:lnTo>
                    <a:pt x="2800820" y="7033654"/>
                  </a:lnTo>
                  <a:lnTo>
                    <a:pt x="2800019" y="7032384"/>
                  </a:lnTo>
                  <a:lnTo>
                    <a:pt x="2799181" y="7033654"/>
                  </a:lnTo>
                  <a:lnTo>
                    <a:pt x="2797924" y="7033654"/>
                  </a:lnTo>
                  <a:lnTo>
                    <a:pt x="2797860" y="7037464"/>
                  </a:lnTo>
                  <a:lnTo>
                    <a:pt x="2800070" y="7036663"/>
                  </a:lnTo>
                  <a:lnTo>
                    <a:pt x="2800388" y="7034924"/>
                  </a:lnTo>
                  <a:lnTo>
                    <a:pt x="2804464" y="7037464"/>
                  </a:lnTo>
                  <a:lnTo>
                    <a:pt x="2802966" y="7034924"/>
                  </a:lnTo>
                  <a:lnTo>
                    <a:pt x="2801467" y="7032384"/>
                  </a:lnTo>
                  <a:lnTo>
                    <a:pt x="2802712" y="7031114"/>
                  </a:lnTo>
                  <a:lnTo>
                    <a:pt x="2805214" y="7031114"/>
                  </a:lnTo>
                  <a:lnTo>
                    <a:pt x="2805582" y="7033654"/>
                  </a:lnTo>
                  <a:lnTo>
                    <a:pt x="2807271" y="7031114"/>
                  </a:lnTo>
                  <a:lnTo>
                    <a:pt x="2808109" y="7029844"/>
                  </a:lnTo>
                  <a:lnTo>
                    <a:pt x="2804388" y="7029844"/>
                  </a:lnTo>
                  <a:lnTo>
                    <a:pt x="2805760" y="7028574"/>
                  </a:lnTo>
                  <a:lnTo>
                    <a:pt x="2807119" y="7027304"/>
                  </a:lnTo>
                  <a:lnTo>
                    <a:pt x="2807843" y="7027304"/>
                  </a:lnTo>
                  <a:lnTo>
                    <a:pt x="2806954" y="7024764"/>
                  </a:lnTo>
                  <a:lnTo>
                    <a:pt x="2807792" y="7024764"/>
                  </a:lnTo>
                  <a:lnTo>
                    <a:pt x="2810065" y="7023494"/>
                  </a:lnTo>
                  <a:lnTo>
                    <a:pt x="2809202" y="7026034"/>
                  </a:lnTo>
                  <a:lnTo>
                    <a:pt x="2810802" y="7023494"/>
                  </a:lnTo>
                  <a:lnTo>
                    <a:pt x="2812389" y="7020954"/>
                  </a:lnTo>
                  <a:lnTo>
                    <a:pt x="2807004" y="7015874"/>
                  </a:lnTo>
                  <a:lnTo>
                    <a:pt x="2810535" y="7014604"/>
                  </a:lnTo>
                  <a:lnTo>
                    <a:pt x="2810751" y="7014604"/>
                  </a:lnTo>
                  <a:lnTo>
                    <a:pt x="2810662" y="7013334"/>
                  </a:lnTo>
                  <a:lnTo>
                    <a:pt x="2810167" y="7005714"/>
                  </a:lnTo>
                  <a:lnTo>
                    <a:pt x="2807665" y="7013334"/>
                  </a:lnTo>
                  <a:lnTo>
                    <a:pt x="2804566" y="7006984"/>
                  </a:lnTo>
                  <a:lnTo>
                    <a:pt x="2812834" y="7003174"/>
                  </a:lnTo>
                  <a:lnTo>
                    <a:pt x="2809722" y="7001904"/>
                  </a:lnTo>
                  <a:lnTo>
                    <a:pt x="2810052" y="7000519"/>
                  </a:lnTo>
                  <a:lnTo>
                    <a:pt x="2808262" y="6998094"/>
                  </a:lnTo>
                  <a:lnTo>
                    <a:pt x="2811551" y="6994284"/>
                  </a:lnTo>
                  <a:lnTo>
                    <a:pt x="2807932" y="6986664"/>
                  </a:lnTo>
                  <a:lnTo>
                    <a:pt x="2809913" y="6986664"/>
                  </a:lnTo>
                  <a:lnTo>
                    <a:pt x="2809583" y="6985394"/>
                  </a:lnTo>
                  <a:lnTo>
                    <a:pt x="2810802" y="6985394"/>
                  </a:lnTo>
                  <a:lnTo>
                    <a:pt x="2815171" y="6985394"/>
                  </a:lnTo>
                  <a:lnTo>
                    <a:pt x="2809075" y="6980314"/>
                  </a:lnTo>
                  <a:lnTo>
                    <a:pt x="2811881" y="6976504"/>
                  </a:lnTo>
                  <a:lnTo>
                    <a:pt x="2814612" y="6977774"/>
                  </a:lnTo>
                  <a:lnTo>
                    <a:pt x="2812821" y="6981584"/>
                  </a:lnTo>
                  <a:lnTo>
                    <a:pt x="2815653" y="6977774"/>
                  </a:lnTo>
                  <a:lnTo>
                    <a:pt x="2811068" y="6975234"/>
                  </a:lnTo>
                  <a:lnTo>
                    <a:pt x="2817291" y="6971424"/>
                  </a:lnTo>
                  <a:lnTo>
                    <a:pt x="2817063" y="6970154"/>
                  </a:lnTo>
                  <a:lnTo>
                    <a:pt x="2816606" y="6967614"/>
                  </a:lnTo>
                  <a:lnTo>
                    <a:pt x="2812796" y="6967614"/>
                  </a:lnTo>
                  <a:lnTo>
                    <a:pt x="2815552" y="6959994"/>
                  </a:lnTo>
                  <a:lnTo>
                    <a:pt x="2814612" y="6954914"/>
                  </a:lnTo>
                  <a:lnTo>
                    <a:pt x="2815856" y="6954914"/>
                  </a:lnTo>
                  <a:lnTo>
                    <a:pt x="2816796" y="6948564"/>
                  </a:lnTo>
                  <a:lnTo>
                    <a:pt x="2817368" y="6944754"/>
                  </a:lnTo>
                  <a:lnTo>
                    <a:pt x="2818993" y="6939674"/>
                  </a:lnTo>
                  <a:lnTo>
                    <a:pt x="2819616" y="6939674"/>
                  </a:lnTo>
                  <a:lnTo>
                    <a:pt x="2815818" y="6938404"/>
                  </a:lnTo>
                  <a:lnTo>
                    <a:pt x="2816606" y="6934594"/>
                  </a:lnTo>
                  <a:lnTo>
                    <a:pt x="2816860" y="6933324"/>
                  </a:lnTo>
                  <a:lnTo>
                    <a:pt x="2816656" y="6932054"/>
                  </a:lnTo>
                  <a:lnTo>
                    <a:pt x="2816225" y="6929514"/>
                  </a:lnTo>
                  <a:lnTo>
                    <a:pt x="2818523" y="6930784"/>
                  </a:lnTo>
                  <a:lnTo>
                    <a:pt x="2819400" y="6930784"/>
                  </a:lnTo>
                  <a:lnTo>
                    <a:pt x="2820327" y="6933324"/>
                  </a:lnTo>
                  <a:lnTo>
                    <a:pt x="2820479" y="6929514"/>
                  </a:lnTo>
                  <a:lnTo>
                    <a:pt x="2819285" y="6928244"/>
                  </a:lnTo>
                  <a:lnTo>
                    <a:pt x="2818688" y="6926974"/>
                  </a:lnTo>
                  <a:lnTo>
                    <a:pt x="2818346" y="6925704"/>
                  </a:lnTo>
                  <a:lnTo>
                    <a:pt x="2821178" y="6925704"/>
                  </a:lnTo>
                  <a:lnTo>
                    <a:pt x="2821267" y="6921894"/>
                  </a:lnTo>
                  <a:lnTo>
                    <a:pt x="2818219" y="6916814"/>
                  </a:lnTo>
                  <a:lnTo>
                    <a:pt x="2818638" y="6915544"/>
                  </a:lnTo>
                  <a:lnTo>
                    <a:pt x="2820365" y="6910464"/>
                  </a:lnTo>
                  <a:lnTo>
                    <a:pt x="2817698" y="6910464"/>
                  </a:lnTo>
                  <a:lnTo>
                    <a:pt x="2812719" y="6915544"/>
                  </a:lnTo>
                  <a:lnTo>
                    <a:pt x="2811183" y="6909194"/>
                  </a:lnTo>
                  <a:lnTo>
                    <a:pt x="2812631" y="6907924"/>
                  </a:lnTo>
                  <a:lnTo>
                    <a:pt x="2814523" y="6907924"/>
                  </a:lnTo>
                  <a:lnTo>
                    <a:pt x="2815183" y="6906654"/>
                  </a:lnTo>
                  <a:lnTo>
                    <a:pt x="2815640" y="6907136"/>
                  </a:lnTo>
                  <a:lnTo>
                    <a:pt x="2815691" y="6906654"/>
                  </a:lnTo>
                  <a:lnTo>
                    <a:pt x="2815844" y="6905384"/>
                  </a:lnTo>
                  <a:lnTo>
                    <a:pt x="2817901" y="6905384"/>
                  </a:lnTo>
                  <a:lnTo>
                    <a:pt x="2817368" y="6904114"/>
                  </a:lnTo>
                  <a:lnTo>
                    <a:pt x="2818993" y="6904114"/>
                  </a:lnTo>
                  <a:lnTo>
                    <a:pt x="2819184" y="6905384"/>
                  </a:lnTo>
                  <a:lnTo>
                    <a:pt x="2818079" y="6906654"/>
                  </a:lnTo>
                  <a:lnTo>
                    <a:pt x="2818206" y="6906844"/>
                  </a:lnTo>
                  <a:lnTo>
                    <a:pt x="2816136" y="6907682"/>
                  </a:lnTo>
                  <a:lnTo>
                    <a:pt x="2817520" y="6909194"/>
                  </a:lnTo>
                  <a:lnTo>
                    <a:pt x="2818434" y="6907225"/>
                  </a:lnTo>
                  <a:lnTo>
                    <a:pt x="2818866" y="6907924"/>
                  </a:lnTo>
                  <a:lnTo>
                    <a:pt x="2819095" y="6906654"/>
                  </a:lnTo>
                  <a:lnTo>
                    <a:pt x="2819311" y="6905384"/>
                  </a:lnTo>
                  <a:lnTo>
                    <a:pt x="2819755" y="6904114"/>
                  </a:lnTo>
                  <a:lnTo>
                    <a:pt x="2820632" y="6901574"/>
                  </a:lnTo>
                  <a:lnTo>
                    <a:pt x="2819438" y="6901574"/>
                  </a:lnTo>
                  <a:lnTo>
                    <a:pt x="2819323" y="6900304"/>
                  </a:lnTo>
                  <a:lnTo>
                    <a:pt x="2819209" y="6893954"/>
                  </a:lnTo>
                  <a:lnTo>
                    <a:pt x="2821762" y="6897764"/>
                  </a:lnTo>
                  <a:lnTo>
                    <a:pt x="2822905" y="6895224"/>
                  </a:lnTo>
                  <a:lnTo>
                    <a:pt x="2821495" y="6893954"/>
                  </a:lnTo>
                  <a:lnTo>
                    <a:pt x="2823057" y="6890144"/>
                  </a:lnTo>
                  <a:close/>
                </a:path>
                <a:path w="2823845" h="7073265">
                  <a:moveTo>
                    <a:pt x="2823286" y="6900062"/>
                  </a:moveTo>
                  <a:lnTo>
                    <a:pt x="2822918" y="6900050"/>
                  </a:lnTo>
                  <a:lnTo>
                    <a:pt x="2822562" y="6900177"/>
                  </a:lnTo>
                  <a:lnTo>
                    <a:pt x="2822219" y="6900380"/>
                  </a:lnTo>
                  <a:lnTo>
                    <a:pt x="2822664" y="6900329"/>
                  </a:lnTo>
                  <a:lnTo>
                    <a:pt x="2823045" y="6900202"/>
                  </a:lnTo>
                  <a:lnTo>
                    <a:pt x="2823286" y="69000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3529431" y="8726823"/>
              <a:ext cx="516890" cy="354330"/>
            </a:xfrm>
            <a:custGeom>
              <a:avLst/>
              <a:gdLst/>
              <a:ahLst/>
              <a:cxnLst/>
              <a:rect l="l" t="t" r="r" b="b"/>
              <a:pathLst>
                <a:path w="516889" h="354329">
                  <a:moveTo>
                    <a:pt x="2489" y="159042"/>
                  </a:moveTo>
                  <a:lnTo>
                    <a:pt x="0" y="161594"/>
                  </a:lnTo>
                  <a:lnTo>
                    <a:pt x="1498" y="160921"/>
                  </a:lnTo>
                  <a:lnTo>
                    <a:pt x="2489" y="159042"/>
                  </a:lnTo>
                  <a:close/>
                </a:path>
                <a:path w="516889" h="354329">
                  <a:moveTo>
                    <a:pt x="158280" y="308559"/>
                  </a:moveTo>
                  <a:lnTo>
                    <a:pt x="157454" y="305701"/>
                  </a:lnTo>
                  <a:lnTo>
                    <a:pt x="154114" y="306260"/>
                  </a:lnTo>
                  <a:lnTo>
                    <a:pt x="154609" y="307987"/>
                  </a:lnTo>
                  <a:lnTo>
                    <a:pt x="158280" y="308559"/>
                  </a:lnTo>
                  <a:close/>
                </a:path>
                <a:path w="516889" h="354329">
                  <a:moveTo>
                    <a:pt x="163080" y="203847"/>
                  </a:moveTo>
                  <a:lnTo>
                    <a:pt x="161556" y="202057"/>
                  </a:lnTo>
                  <a:lnTo>
                    <a:pt x="161201" y="204254"/>
                  </a:lnTo>
                  <a:lnTo>
                    <a:pt x="159778" y="206362"/>
                  </a:lnTo>
                  <a:lnTo>
                    <a:pt x="160134" y="207518"/>
                  </a:lnTo>
                  <a:lnTo>
                    <a:pt x="161848" y="206552"/>
                  </a:lnTo>
                  <a:lnTo>
                    <a:pt x="163080" y="203847"/>
                  </a:lnTo>
                  <a:close/>
                </a:path>
                <a:path w="516889" h="354329">
                  <a:moveTo>
                    <a:pt x="271741" y="239598"/>
                  </a:moveTo>
                  <a:lnTo>
                    <a:pt x="269100" y="242963"/>
                  </a:lnTo>
                  <a:lnTo>
                    <a:pt x="271132" y="240576"/>
                  </a:lnTo>
                  <a:lnTo>
                    <a:pt x="271741" y="239598"/>
                  </a:lnTo>
                  <a:close/>
                </a:path>
                <a:path w="516889" h="354329">
                  <a:moveTo>
                    <a:pt x="349986" y="18110"/>
                  </a:moveTo>
                  <a:lnTo>
                    <a:pt x="349681" y="18059"/>
                  </a:lnTo>
                  <a:lnTo>
                    <a:pt x="349453" y="18046"/>
                  </a:lnTo>
                  <a:lnTo>
                    <a:pt x="349669" y="18148"/>
                  </a:lnTo>
                  <a:lnTo>
                    <a:pt x="349808" y="18135"/>
                  </a:lnTo>
                  <a:lnTo>
                    <a:pt x="349986" y="18110"/>
                  </a:lnTo>
                  <a:close/>
                </a:path>
                <a:path w="516889" h="354329">
                  <a:moveTo>
                    <a:pt x="350266" y="44183"/>
                  </a:moveTo>
                  <a:lnTo>
                    <a:pt x="348932" y="43332"/>
                  </a:lnTo>
                  <a:lnTo>
                    <a:pt x="349046" y="44602"/>
                  </a:lnTo>
                  <a:lnTo>
                    <a:pt x="350266" y="44183"/>
                  </a:lnTo>
                  <a:close/>
                </a:path>
                <a:path w="516889" h="354329">
                  <a:moveTo>
                    <a:pt x="350329" y="6502"/>
                  </a:moveTo>
                  <a:lnTo>
                    <a:pt x="350012" y="5232"/>
                  </a:lnTo>
                  <a:lnTo>
                    <a:pt x="347903" y="6502"/>
                  </a:lnTo>
                  <a:lnTo>
                    <a:pt x="350329" y="6502"/>
                  </a:lnTo>
                  <a:close/>
                </a:path>
                <a:path w="516889" h="354329">
                  <a:moveTo>
                    <a:pt x="352132" y="43548"/>
                  </a:moveTo>
                  <a:lnTo>
                    <a:pt x="350266" y="44183"/>
                  </a:lnTo>
                  <a:lnTo>
                    <a:pt x="350901" y="44602"/>
                  </a:lnTo>
                  <a:lnTo>
                    <a:pt x="352132" y="43548"/>
                  </a:lnTo>
                  <a:close/>
                </a:path>
                <a:path w="516889" h="354329">
                  <a:moveTo>
                    <a:pt x="352412" y="9880"/>
                  </a:moveTo>
                  <a:lnTo>
                    <a:pt x="351764" y="10312"/>
                  </a:lnTo>
                  <a:lnTo>
                    <a:pt x="349796" y="9042"/>
                  </a:lnTo>
                  <a:lnTo>
                    <a:pt x="348881" y="10312"/>
                  </a:lnTo>
                  <a:lnTo>
                    <a:pt x="351116" y="11582"/>
                  </a:lnTo>
                  <a:lnTo>
                    <a:pt x="352082" y="10312"/>
                  </a:lnTo>
                  <a:lnTo>
                    <a:pt x="352412" y="9880"/>
                  </a:lnTo>
                  <a:close/>
                </a:path>
                <a:path w="516889" h="354329">
                  <a:moveTo>
                    <a:pt x="353047" y="43332"/>
                  </a:moveTo>
                  <a:lnTo>
                    <a:pt x="350659" y="42062"/>
                  </a:lnTo>
                  <a:lnTo>
                    <a:pt x="352399" y="43332"/>
                  </a:lnTo>
                  <a:lnTo>
                    <a:pt x="352132" y="43548"/>
                  </a:lnTo>
                  <a:lnTo>
                    <a:pt x="352793" y="43332"/>
                  </a:lnTo>
                  <a:lnTo>
                    <a:pt x="353047" y="43332"/>
                  </a:lnTo>
                  <a:close/>
                </a:path>
                <a:path w="516889" h="354329">
                  <a:moveTo>
                    <a:pt x="353314" y="9258"/>
                  </a:moveTo>
                  <a:lnTo>
                    <a:pt x="353047" y="9042"/>
                  </a:lnTo>
                  <a:lnTo>
                    <a:pt x="352412" y="9880"/>
                  </a:lnTo>
                  <a:lnTo>
                    <a:pt x="353314" y="9258"/>
                  </a:lnTo>
                  <a:close/>
                </a:path>
                <a:path w="516889" h="354329">
                  <a:moveTo>
                    <a:pt x="358965" y="57086"/>
                  </a:moveTo>
                  <a:lnTo>
                    <a:pt x="358355" y="57302"/>
                  </a:lnTo>
                  <a:lnTo>
                    <a:pt x="358965" y="57086"/>
                  </a:lnTo>
                  <a:close/>
                </a:path>
                <a:path w="516889" h="354329">
                  <a:moveTo>
                    <a:pt x="359689" y="100482"/>
                  </a:moveTo>
                  <a:lnTo>
                    <a:pt x="357746" y="100482"/>
                  </a:lnTo>
                  <a:lnTo>
                    <a:pt x="356717" y="101752"/>
                  </a:lnTo>
                  <a:lnTo>
                    <a:pt x="359689" y="100482"/>
                  </a:lnTo>
                  <a:close/>
                </a:path>
                <a:path w="516889" h="354329">
                  <a:moveTo>
                    <a:pt x="359879" y="75628"/>
                  </a:moveTo>
                  <a:lnTo>
                    <a:pt x="359854" y="75082"/>
                  </a:lnTo>
                  <a:lnTo>
                    <a:pt x="357822" y="75552"/>
                  </a:lnTo>
                  <a:lnTo>
                    <a:pt x="357797" y="76352"/>
                  </a:lnTo>
                  <a:lnTo>
                    <a:pt x="359422" y="76352"/>
                  </a:lnTo>
                  <a:lnTo>
                    <a:pt x="359879" y="75628"/>
                  </a:lnTo>
                  <a:close/>
                </a:path>
                <a:path w="516889" h="354329">
                  <a:moveTo>
                    <a:pt x="362610" y="140271"/>
                  </a:moveTo>
                  <a:lnTo>
                    <a:pt x="361937" y="140030"/>
                  </a:lnTo>
                  <a:lnTo>
                    <a:pt x="361873" y="140360"/>
                  </a:lnTo>
                  <a:lnTo>
                    <a:pt x="362610" y="140271"/>
                  </a:lnTo>
                  <a:close/>
                </a:path>
                <a:path w="516889" h="354329">
                  <a:moveTo>
                    <a:pt x="363613" y="151650"/>
                  </a:moveTo>
                  <a:lnTo>
                    <a:pt x="363474" y="151282"/>
                  </a:lnTo>
                  <a:lnTo>
                    <a:pt x="362597" y="151282"/>
                  </a:lnTo>
                  <a:lnTo>
                    <a:pt x="363613" y="151650"/>
                  </a:lnTo>
                  <a:close/>
                </a:path>
                <a:path w="516889" h="354329">
                  <a:moveTo>
                    <a:pt x="364134" y="114"/>
                  </a:moveTo>
                  <a:lnTo>
                    <a:pt x="362318" y="0"/>
                  </a:lnTo>
                  <a:lnTo>
                    <a:pt x="362496" y="228"/>
                  </a:lnTo>
                  <a:lnTo>
                    <a:pt x="364134" y="114"/>
                  </a:lnTo>
                  <a:close/>
                </a:path>
                <a:path w="516889" h="354329">
                  <a:moveTo>
                    <a:pt x="365125" y="152374"/>
                  </a:moveTo>
                  <a:lnTo>
                    <a:pt x="364921" y="152120"/>
                  </a:lnTo>
                  <a:lnTo>
                    <a:pt x="363613" y="151650"/>
                  </a:lnTo>
                  <a:lnTo>
                    <a:pt x="363804" y="152120"/>
                  </a:lnTo>
                  <a:lnTo>
                    <a:pt x="365125" y="152374"/>
                  </a:lnTo>
                  <a:close/>
                </a:path>
                <a:path w="516889" h="354329">
                  <a:moveTo>
                    <a:pt x="368858" y="170332"/>
                  </a:moveTo>
                  <a:lnTo>
                    <a:pt x="368249" y="169697"/>
                  </a:lnTo>
                  <a:lnTo>
                    <a:pt x="366636" y="170332"/>
                  </a:lnTo>
                  <a:lnTo>
                    <a:pt x="368858" y="170332"/>
                  </a:lnTo>
                  <a:close/>
                </a:path>
                <a:path w="516889" h="354329">
                  <a:moveTo>
                    <a:pt x="369874" y="169062"/>
                  </a:moveTo>
                  <a:lnTo>
                    <a:pt x="367626" y="169062"/>
                  </a:lnTo>
                  <a:lnTo>
                    <a:pt x="368249" y="169697"/>
                  </a:lnTo>
                  <a:lnTo>
                    <a:pt x="369874" y="169062"/>
                  </a:lnTo>
                  <a:close/>
                </a:path>
                <a:path w="516889" h="354329">
                  <a:moveTo>
                    <a:pt x="374942" y="16662"/>
                  </a:moveTo>
                  <a:lnTo>
                    <a:pt x="369582" y="14122"/>
                  </a:lnTo>
                  <a:lnTo>
                    <a:pt x="367499" y="14122"/>
                  </a:lnTo>
                  <a:lnTo>
                    <a:pt x="367792" y="12852"/>
                  </a:lnTo>
                  <a:lnTo>
                    <a:pt x="365874" y="10312"/>
                  </a:lnTo>
                  <a:lnTo>
                    <a:pt x="366090" y="10312"/>
                  </a:lnTo>
                  <a:lnTo>
                    <a:pt x="367131" y="9042"/>
                  </a:lnTo>
                  <a:lnTo>
                    <a:pt x="368782" y="9042"/>
                  </a:lnTo>
                  <a:lnTo>
                    <a:pt x="365658" y="6502"/>
                  </a:lnTo>
                  <a:lnTo>
                    <a:pt x="366623" y="3962"/>
                  </a:lnTo>
                  <a:lnTo>
                    <a:pt x="372237" y="6502"/>
                  </a:lnTo>
                  <a:lnTo>
                    <a:pt x="372224" y="3962"/>
                  </a:lnTo>
                  <a:lnTo>
                    <a:pt x="372211" y="2692"/>
                  </a:lnTo>
                  <a:lnTo>
                    <a:pt x="371462" y="1422"/>
                  </a:lnTo>
                  <a:lnTo>
                    <a:pt x="367068" y="152"/>
                  </a:lnTo>
                  <a:lnTo>
                    <a:pt x="366014" y="152"/>
                  </a:lnTo>
                  <a:lnTo>
                    <a:pt x="365988" y="1422"/>
                  </a:lnTo>
                  <a:lnTo>
                    <a:pt x="357619" y="1422"/>
                  </a:lnTo>
                  <a:lnTo>
                    <a:pt x="352564" y="152"/>
                  </a:lnTo>
                  <a:lnTo>
                    <a:pt x="349465" y="3962"/>
                  </a:lnTo>
                  <a:lnTo>
                    <a:pt x="352628" y="5232"/>
                  </a:lnTo>
                  <a:lnTo>
                    <a:pt x="350329" y="6502"/>
                  </a:lnTo>
                  <a:lnTo>
                    <a:pt x="351320" y="6502"/>
                  </a:lnTo>
                  <a:lnTo>
                    <a:pt x="350088" y="7772"/>
                  </a:lnTo>
                  <a:lnTo>
                    <a:pt x="348818" y="7772"/>
                  </a:lnTo>
                  <a:lnTo>
                    <a:pt x="353644" y="9042"/>
                  </a:lnTo>
                  <a:lnTo>
                    <a:pt x="353314" y="9258"/>
                  </a:lnTo>
                  <a:lnTo>
                    <a:pt x="354596" y="10312"/>
                  </a:lnTo>
                  <a:lnTo>
                    <a:pt x="352501" y="11582"/>
                  </a:lnTo>
                  <a:lnTo>
                    <a:pt x="351116" y="11582"/>
                  </a:lnTo>
                  <a:lnTo>
                    <a:pt x="350672" y="11582"/>
                  </a:lnTo>
                  <a:lnTo>
                    <a:pt x="352666" y="12852"/>
                  </a:lnTo>
                  <a:lnTo>
                    <a:pt x="351624" y="12852"/>
                  </a:lnTo>
                  <a:lnTo>
                    <a:pt x="350913" y="15392"/>
                  </a:lnTo>
                  <a:lnTo>
                    <a:pt x="353542" y="15392"/>
                  </a:lnTo>
                  <a:lnTo>
                    <a:pt x="350913" y="16662"/>
                  </a:lnTo>
                  <a:lnTo>
                    <a:pt x="354584" y="17932"/>
                  </a:lnTo>
                  <a:lnTo>
                    <a:pt x="349973" y="19202"/>
                  </a:lnTo>
                  <a:lnTo>
                    <a:pt x="351104" y="19202"/>
                  </a:lnTo>
                  <a:lnTo>
                    <a:pt x="353758" y="20472"/>
                  </a:lnTo>
                  <a:lnTo>
                    <a:pt x="348373" y="20472"/>
                  </a:lnTo>
                  <a:lnTo>
                    <a:pt x="354063" y="24282"/>
                  </a:lnTo>
                  <a:lnTo>
                    <a:pt x="348107" y="24282"/>
                  </a:lnTo>
                  <a:lnTo>
                    <a:pt x="353174" y="25552"/>
                  </a:lnTo>
                  <a:lnTo>
                    <a:pt x="350748" y="29362"/>
                  </a:lnTo>
                  <a:lnTo>
                    <a:pt x="353707" y="30632"/>
                  </a:lnTo>
                  <a:lnTo>
                    <a:pt x="352717" y="30632"/>
                  </a:lnTo>
                  <a:lnTo>
                    <a:pt x="352425" y="31902"/>
                  </a:lnTo>
                  <a:lnTo>
                    <a:pt x="350977" y="31902"/>
                  </a:lnTo>
                  <a:lnTo>
                    <a:pt x="350126" y="33172"/>
                  </a:lnTo>
                  <a:lnTo>
                    <a:pt x="354215" y="33172"/>
                  </a:lnTo>
                  <a:lnTo>
                    <a:pt x="355333" y="34442"/>
                  </a:lnTo>
                  <a:lnTo>
                    <a:pt x="357962" y="35712"/>
                  </a:lnTo>
                  <a:lnTo>
                    <a:pt x="354164" y="36982"/>
                  </a:lnTo>
                  <a:lnTo>
                    <a:pt x="353072" y="34442"/>
                  </a:lnTo>
                  <a:lnTo>
                    <a:pt x="349338" y="35712"/>
                  </a:lnTo>
                  <a:lnTo>
                    <a:pt x="352628" y="35712"/>
                  </a:lnTo>
                  <a:lnTo>
                    <a:pt x="352894" y="38252"/>
                  </a:lnTo>
                  <a:lnTo>
                    <a:pt x="355612" y="36982"/>
                  </a:lnTo>
                  <a:lnTo>
                    <a:pt x="353288" y="38252"/>
                  </a:lnTo>
                  <a:lnTo>
                    <a:pt x="354520" y="38252"/>
                  </a:lnTo>
                  <a:lnTo>
                    <a:pt x="351205" y="39522"/>
                  </a:lnTo>
                  <a:lnTo>
                    <a:pt x="356323" y="39522"/>
                  </a:lnTo>
                  <a:lnTo>
                    <a:pt x="352158" y="40792"/>
                  </a:lnTo>
                  <a:lnTo>
                    <a:pt x="355396" y="40792"/>
                  </a:lnTo>
                  <a:lnTo>
                    <a:pt x="353047" y="43332"/>
                  </a:lnTo>
                  <a:lnTo>
                    <a:pt x="355041" y="43332"/>
                  </a:lnTo>
                  <a:lnTo>
                    <a:pt x="355701" y="44602"/>
                  </a:lnTo>
                  <a:lnTo>
                    <a:pt x="372757" y="44602"/>
                  </a:lnTo>
                  <a:lnTo>
                    <a:pt x="374459" y="40792"/>
                  </a:lnTo>
                  <a:lnTo>
                    <a:pt x="367030" y="34442"/>
                  </a:lnTo>
                  <a:lnTo>
                    <a:pt x="371919" y="26822"/>
                  </a:lnTo>
                  <a:lnTo>
                    <a:pt x="372859" y="25552"/>
                  </a:lnTo>
                  <a:lnTo>
                    <a:pt x="370370" y="25552"/>
                  </a:lnTo>
                  <a:lnTo>
                    <a:pt x="368388" y="24282"/>
                  </a:lnTo>
                  <a:lnTo>
                    <a:pt x="371500" y="23012"/>
                  </a:lnTo>
                  <a:lnTo>
                    <a:pt x="367677" y="21742"/>
                  </a:lnTo>
                  <a:lnTo>
                    <a:pt x="364756" y="19202"/>
                  </a:lnTo>
                  <a:lnTo>
                    <a:pt x="374942" y="16662"/>
                  </a:lnTo>
                  <a:close/>
                </a:path>
                <a:path w="516889" h="354329">
                  <a:moveTo>
                    <a:pt x="375869" y="65151"/>
                  </a:moveTo>
                  <a:lnTo>
                    <a:pt x="375754" y="64922"/>
                  </a:lnTo>
                  <a:lnTo>
                    <a:pt x="375869" y="65151"/>
                  </a:lnTo>
                  <a:close/>
                </a:path>
                <a:path w="516889" h="354329">
                  <a:moveTo>
                    <a:pt x="377139" y="66192"/>
                  </a:moveTo>
                  <a:lnTo>
                    <a:pt x="375869" y="65151"/>
                  </a:lnTo>
                  <a:lnTo>
                    <a:pt x="376351" y="66192"/>
                  </a:lnTo>
                  <a:lnTo>
                    <a:pt x="377139" y="66192"/>
                  </a:lnTo>
                  <a:close/>
                </a:path>
                <a:path w="516889" h="354329">
                  <a:moveTo>
                    <a:pt x="390334" y="148158"/>
                  </a:moveTo>
                  <a:lnTo>
                    <a:pt x="389280" y="146862"/>
                  </a:lnTo>
                  <a:lnTo>
                    <a:pt x="389153" y="147535"/>
                  </a:lnTo>
                  <a:lnTo>
                    <a:pt x="390334" y="148158"/>
                  </a:lnTo>
                  <a:close/>
                </a:path>
                <a:path w="516889" h="354329">
                  <a:moveTo>
                    <a:pt x="403479" y="194398"/>
                  </a:moveTo>
                  <a:lnTo>
                    <a:pt x="403301" y="194462"/>
                  </a:lnTo>
                  <a:lnTo>
                    <a:pt x="403479" y="194462"/>
                  </a:lnTo>
                  <a:close/>
                </a:path>
                <a:path w="516889" h="354329">
                  <a:moveTo>
                    <a:pt x="442556" y="193192"/>
                  </a:moveTo>
                  <a:lnTo>
                    <a:pt x="442480" y="192849"/>
                  </a:lnTo>
                  <a:lnTo>
                    <a:pt x="442366" y="193192"/>
                  </a:lnTo>
                  <a:lnTo>
                    <a:pt x="442556" y="193192"/>
                  </a:lnTo>
                  <a:close/>
                </a:path>
                <a:path w="516889" h="354329">
                  <a:moveTo>
                    <a:pt x="443509" y="194462"/>
                  </a:moveTo>
                  <a:lnTo>
                    <a:pt x="443230" y="193192"/>
                  </a:lnTo>
                  <a:lnTo>
                    <a:pt x="442556" y="193192"/>
                  </a:lnTo>
                  <a:lnTo>
                    <a:pt x="442836" y="194462"/>
                  </a:lnTo>
                  <a:lnTo>
                    <a:pt x="443509" y="194462"/>
                  </a:lnTo>
                  <a:close/>
                </a:path>
                <a:path w="516889" h="354329">
                  <a:moveTo>
                    <a:pt x="447865" y="338493"/>
                  </a:moveTo>
                  <a:lnTo>
                    <a:pt x="447700" y="338137"/>
                  </a:lnTo>
                  <a:lnTo>
                    <a:pt x="447306" y="338201"/>
                  </a:lnTo>
                  <a:lnTo>
                    <a:pt x="447865" y="338493"/>
                  </a:lnTo>
                  <a:close/>
                </a:path>
                <a:path w="516889" h="354329">
                  <a:moveTo>
                    <a:pt x="448640" y="341058"/>
                  </a:moveTo>
                  <a:lnTo>
                    <a:pt x="442290" y="352399"/>
                  </a:lnTo>
                  <a:lnTo>
                    <a:pt x="445427" y="352234"/>
                  </a:lnTo>
                  <a:lnTo>
                    <a:pt x="448640" y="341058"/>
                  </a:lnTo>
                  <a:close/>
                </a:path>
                <a:path w="516889" h="354329">
                  <a:moveTo>
                    <a:pt x="448767" y="338950"/>
                  </a:moveTo>
                  <a:lnTo>
                    <a:pt x="447865" y="338493"/>
                  </a:lnTo>
                  <a:lnTo>
                    <a:pt x="447954" y="338696"/>
                  </a:lnTo>
                  <a:lnTo>
                    <a:pt x="448767" y="338950"/>
                  </a:lnTo>
                  <a:close/>
                </a:path>
                <a:path w="516889" h="354329">
                  <a:moveTo>
                    <a:pt x="449783" y="339293"/>
                  </a:moveTo>
                  <a:lnTo>
                    <a:pt x="448754" y="338963"/>
                  </a:lnTo>
                  <a:lnTo>
                    <a:pt x="448970" y="339064"/>
                  </a:lnTo>
                  <a:lnTo>
                    <a:pt x="449287" y="339166"/>
                  </a:lnTo>
                  <a:lnTo>
                    <a:pt x="449783" y="339293"/>
                  </a:lnTo>
                  <a:close/>
                </a:path>
                <a:path w="516889" h="354329">
                  <a:moveTo>
                    <a:pt x="451700" y="337527"/>
                  </a:moveTo>
                  <a:lnTo>
                    <a:pt x="450075" y="336537"/>
                  </a:lnTo>
                  <a:lnTo>
                    <a:pt x="449694" y="337121"/>
                  </a:lnTo>
                  <a:lnTo>
                    <a:pt x="447484" y="337654"/>
                  </a:lnTo>
                  <a:lnTo>
                    <a:pt x="447700" y="338137"/>
                  </a:lnTo>
                  <a:lnTo>
                    <a:pt x="451700" y="337527"/>
                  </a:lnTo>
                  <a:close/>
                </a:path>
                <a:path w="516889" h="354329">
                  <a:moveTo>
                    <a:pt x="452488" y="325272"/>
                  </a:moveTo>
                  <a:lnTo>
                    <a:pt x="450684" y="325272"/>
                  </a:lnTo>
                  <a:lnTo>
                    <a:pt x="451142" y="326542"/>
                  </a:lnTo>
                  <a:lnTo>
                    <a:pt x="452488" y="325272"/>
                  </a:lnTo>
                  <a:close/>
                </a:path>
                <a:path w="516889" h="354329">
                  <a:moveTo>
                    <a:pt x="452678" y="171450"/>
                  </a:moveTo>
                  <a:lnTo>
                    <a:pt x="452450" y="171602"/>
                  </a:lnTo>
                  <a:lnTo>
                    <a:pt x="452259" y="172732"/>
                  </a:lnTo>
                  <a:lnTo>
                    <a:pt x="452678" y="171450"/>
                  </a:lnTo>
                  <a:close/>
                </a:path>
                <a:path w="516889" h="354329">
                  <a:moveTo>
                    <a:pt x="455536" y="167792"/>
                  </a:moveTo>
                  <a:lnTo>
                    <a:pt x="454507" y="167792"/>
                  </a:lnTo>
                  <a:lnTo>
                    <a:pt x="452069" y="169062"/>
                  </a:lnTo>
                  <a:lnTo>
                    <a:pt x="451802" y="170332"/>
                  </a:lnTo>
                  <a:lnTo>
                    <a:pt x="452158" y="170332"/>
                  </a:lnTo>
                  <a:lnTo>
                    <a:pt x="452551" y="169062"/>
                  </a:lnTo>
                  <a:lnTo>
                    <a:pt x="453047" y="170332"/>
                  </a:lnTo>
                  <a:lnTo>
                    <a:pt x="452678" y="171450"/>
                  </a:lnTo>
                  <a:lnTo>
                    <a:pt x="454431" y="170332"/>
                  </a:lnTo>
                  <a:lnTo>
                    <a:pt x="454990" y="169062"/>
                  </a:lnTo>
                  <a:lnTo>
                    <a:pt x="455536" y="167792"/>
                  </a:lnTo>
                  <a:close/>
                </a:path>
                <a:path w="516889" h="354329">
                  <a:moveTo>
                    <a:pt x="455625" y="319671"/>
                  </a:moveTo>
                  <a:lnTo>
                    <a:pt x="454901" y="319417"/>
                  </a:lnTo>
                  <a:lnTo>
                    <a:pt x="455599" y="319684"/>
                  </a:lnTo>
                  <a:close/>
                </a:path>
                <a:path w="516889" h="354329">
                  <a:moveTo>
                    <a:pt x="457314" y="351624"/>
                  </a:moveTo>
                  <a:lnTo>
                    <a:pt x="445427" y="352234"/>
                  </a:lnTo>
                  <a:lnTo>
                    <a:pt x="444982" y="353796"/>
                  </a:lnTo>
                  <a:lnTo>
                    <a:pt x="457314" y="351624"/>
                  </a:lnTo>
                  <a:close/>
                </a:path>
                <a:path w="516889" h="354329">
                  <a:moveTo>
                    <a:pt x="457492" y="312991"/>
                  </a:moveTo>
                  <a:lnTo>
                    <a:pt x="456171" y="313944"/>
                  </a:lnTo>
                  <a:lnTo>
                    <a:pt x="456882" y="313563"/>
                  </a:lnTo>
                  <a:lnTo>
                    <a:pt x="457250" y="313245"/>
                  </a:lnTo>
                  <a:lnTo>
                    <a:pt x="457492" y="312991"/>
                  </a:lnTo>
                  <a:close/>
                </a:path>
                <a:path w="516889" h="354329">
                  <a:moveTo>
                    <a:pt x="458343" y="351447"/>
                  </a:moveTo>
                  <a:lnTo>
                    <a:pt x="457314" y="351624"/>
                  </a:lnTo>
                  <a:lnTo>
                    <a:pt x="458000" y="351586"/>
                  </a:lnTo>
                  <a:lnTo>
                    <a:pt x="458190" y="351536"/>
                  </a:lnTo>
                  <a:lnTo>
                    <a:pt x="458343" y="351447"/>
                  </a:lnTo>
                  <a:close/>
                </a:path>
                <a:path w="516889" h="354329">
                  <a:moveTo>
                    <a:pt x="459016" y="350761"/>
                  </a:moveTo>
                  <a:lnTo>
                    <a:pt x="458965" y="350354"/>
                  </a:lnTo>
                  <a:lnTo>
                    <a:pt x="458787" y="350113"/>
                  </a:lnTo>
                  <a:lnTo>
                    <a:pt x="458787" y="350862"/>
                  </a:lnTo>
                  <a:lnTo>
                    <a:pt x="458647" y="351256"/>
                  </a:lnTo>
                  <a:lnTo>
                    <a:pt x="458343" y="351434"/>
                  </a:lnTo>
                  <a:lnTo>
                    <a:pt x="458584" y="351383"/>
                  </a:lnTo>
                  <a:lnTo>
                    <a:pt x="458800" y="351294"/>
                  </a:lnTo>
                  <a:lnTo>
                    <a:pt x="459016" y="351193"/>
                  </a:lnTo>
                  <a:lnTo>
                    <a:pt x="459016" y="350761"/>
                  </a:lnTo>
                  <a:close/>
                </a:path>
                <a:path w="516889" h="354329">
                  <a:moveTo>
                    <a:pt x="459663" y="346379"/>
                  </a:moveTo>
                  <a:lnTo>
                    <a:pt x="458381" y="345592"/>
                  </a:lnTo>
                  <a:lnTo>
                    <a:pt x="458774" y="346862"/>
                  </a:lnTo>
                  <a:lnTo>
                    <a:pt x="459282" y="346862"/>
                  </a:lnTo>
                  <a:lnTo>
                    <a:pt x="459663" y="346379"/>
                  </a:lnTo>
                  <a:close/>
                </a:path>
                <a:path w="516889" h="354329">
                  <a:moveTo>
                    <a:pt x="459905" y="350672"/>
                  </a:moveTo>
                  <a:lnTo>
                    <a:pt x="459625" y="350875"/>
                  </a:lnTo>
                  <a:lnTo>
                    <a:pt x="459333" y="351078"/>
                  </a:lnTo>
                  <a:lnTo>
                    <a:pt x="459028" y="351205"/>
                  </a:lnTo>
                  <a:lnTo>
                    <a:pt x="459028" y="351751"/>
                  </a:lnTo>
                  <a:lnTo>
                    <a:pt x="459422" y="351523"/>
                  </a:lnTo>
                  <a:lnTo>
                    <a:pt x="459689" y="351129"/>
                  </a:lnTo>
                  <a:lnTo>
                    <a:pt x="459905" y="350672"/>
                  </a:lnTo>
                  <a:close/>
                </a:path>
                <a:path w="516889" h="354329">
                  <a:moveTo>
                    <a:pt x="460146" y="168567"/>
                  </a:moveTo>
                  <a:lnTo>
                    <a:pt x="459524" y="166979"/>
                  </a:lnTo>
                  <a:lnTo>
                    <a:pt x="458368" y="166065"/>
                  </a:lnTo>
                  <a:lnTo>
                    <a:pt x="457936" y="167754"/>
                  </a:lnTo>
                  <a:lnTo>
                    <a:pt x="458787" y="167868"/>
                  </a:lnTo>
                  <a:lnTo>
                    <a:pt x="459778" y="169037"/>
                  </a:lnTo>
                  <a:lnTo>
                    <a:pt x="460146" y="168567"/>
                  </a:lnTo>
                  <a:close/>
                </a:path>
                <a:path w="516889" h="354329">
                  <a:moveTo>
                    <a:pt x="460400" y="304584"/>
                  </a:moveTo>
                  <a:lnTo>
                    <a:pt x="460146" y="304558"/>
                  </a:lnTo>
                  <a:lnTo>
                    <a:pt x="459867" y="304571"/>
                  </a:lnTo>
                  <a:lnTo>
                    <a:pt x="459613" y="304647"/>
                  </a:lnTo>
                  <a:lnTo>
                    <a:pt x="459790" y="304685"/>
                  </a:lnTo>
                  <a:lnTo>
                    <a:pt x="460095" y="304647"/>
                  </a:lnTo>
                  <a:lnTo>
                    <a:pt x="460400" y="304584"/>
                  </a:lnTo>
                  <a:close/>
                </a:path>
                <a:path w="516889" h="354329">
                  <a:moveTo>
                    <a:pt x="460489" y="350253"/>
                  </a:moveTo>
                  <a:lnTo>
                    <a:pt x="459905" y="350672"/>
                  </a:lnTo>
                  <a:lnTo>
                    <a:pt x="460489" y="350672"/>
                  </a:lnTo>
                  <a:lnTo>
                    <a:pt x="460489" y="350253"/>
                  </a:lnTo>
                  <a:close/>
                </a:path>
                <a:path w="516889" h="354329">
                  <a:moveTo>
                    <a:pt x="462940" y="336702"/>
                  </a:moveTo>
                  <a:lnTo>
                    <a:pt x="462191" y="334162"/>
                  </a:lnTo>
                  <a:lnTo>
                    <a:pt x="459879" y="336702"/>
                  </a:lnTo>
                  <a:lnTo>
                    <a:pt x="462940" y="336702"/>
                  </a:lnTo>
                  <a:close/>
                </a:path>
                <a:path w="516889" h="354329">
                  <a:moveTo>
                    <a:pt x="464185" y="344322"/>
                  </a:moveTo>
                  <a:lnTo>
                    <a:pt x="462165" y="341782"/>
                  </a:lnTo>
                  <a:lnTo>
                    <a:pt x="461619" y="343052"/>
                  </a:lnTo>
                  <a:lnTo>
                    <a:pt x="460311" y="345592"/>
                  </a:lnTo>
                  <a:lnTo>
                    <a:pt x="459663" y="346379"/>
                  </a:lnTo>
                  <a:lnTo>
                    <a:pt x="460425" y="346862"/>
                  </a:lnTo>
                  <a:lnTo>
                    <a:pt x="460489" y="350253"/>
                  </a:lnTo>
                  <a:lnTo>
                    <a:pt x="461721" y="349402"/>
                  </a:lnTo>
                  <a:lnTo>
                    <a:pt x="462737" y="348132"/>
                  </a:lnTo>
                  <a:lnTo>
                    <a:pt x="463638" y="345884"/>
                  </a:lnTo>
                  <a:lnTo>
                    <a:pt x="463537" y="345592"/>
                  </a:lnTo>
                  <a:lnTo>
                    <a:pt x="463994" y="344322"/>
                  </a:lnTo>
                  <a:lnTo>
                    <a:pt x="464185" y="344322"/>
                  </a:lnTo>
                  <a:close/>
                </a:path>
                <a:path w="516889" h="354329">
                  <a:moveTo>
                    <a:pt x="465010" y="346862"/>
                  </a:moveTo>
                  <a:lnTo>
                    <a:pt x="463765" y="345592"/>
                  </a:lnTo>
                  <a:lnTo>
                    <a:pt x="463638" y="345884"/>
                  </a:lnTo>
                  <a:lnTo>
                    <a:pt x="464007" y="346862"/>
                  </a:lnTo>
                  <a:lnTo>
                    <a:pt x="464832" y="347306"/>
                  </a:lnTo>
                  <a:lnTo>
                    <a:pt x="465010" y="346862"/>
                  </a:lnTo>
                  <a:close/>
                </a:path>
                <a:path w="516889" h="354329">
                  <a:moveTo>
                    <a:pt x="465048" y="323278"/>
                  </a:moveTo>
                  <a:lnTo>
                    <a:pt x="463892" y="322732"/>
                  </a:lnTo>
                  <a:lnTo>
                    <a:pt x="463600" y="322859"/>
                  </a:lnTo>
                  <a:lnTo>
                    <a:pt x="465048" y="323278"/>
                  </a:lnTo>
                  <a:close/>
                </a:path>
                <a:path w="516889" h="354329">
                  <a:moveTo>
                    <a:pt x="465467" y="328396"/>
                  </a:moveTo>
                  <a:lnTo>
                    <a:pt x="464121" y="330403"/>
                  </a:lnTo>
                  <a:lnTo>
                    <a:pt x="464693" y="330352"/>
                  </a:lnTo>
                  <a:lnTo>
                    <a:pt x="465467" y="328396"/>
                  </a:lnTo>
                  <a:close/>
                </a:path>
                <a:path w="516889" h="354329">
                  <a:moveTo>
                    <a:pt x="465886" y="347865"/>
                  </a:moveTo>
                  <a:lnTo>
                    <a:pt x="464832" y="347306"/>
                  </a:lnTo>
                  <a:lnTo>
                    <a:pt x="464032" y="349402"/>
                  </a:lnTo>
                  <a:lnTo>
                    <a:pt x="463778" y="350672"/>
                  </a:lnTo>
                  <a:lnTo>
                    <a:pt x="465632" y="348132"/>
                  </a:lnTo>
                  <a:lnTo>
                    <a:pt x="465886" y="347865"/>
                  </a:lnTo>
                  <a:close/>
                </a:path>
                <a:path w="516889" h="354329">
                  <a:moveTo>
                    <a:pt x="466471" y="347230"/>
                  </a:moveTo>
                  <a:lnTo>
                    <a:pt x="465886" y="347865"/>
                  </a:lnTo>
                  <a:lnTo>
                    <a:pt x="466382" y="348132"/>
                  </a:lnTo>
                  <a:lnTo>
                    <a:pt x="466471" y="347230"/>
                  </a:lnTo>
                  <a:close/>
                </a:path>
                <a:path w="516889" h="354329">
                  <a:moveTo>
                    <a:pt x="466928" y="330123"/>
                  </a:moveTo>
                  <a:lnTo>
                    <a:pt x="464693" y="330352"/>
                  </a:lnTo>
                  <a:lnTo>
                    <a:pt x="464350" y="331177"/>
                  </a:lnTo>
                  <a:lnTo>
                    <a:pt x="466928" y="330403"/>
                  </a:lnTo>
                  <a:lnTo>
                    <a:pt x="466928" y="330123"/>
                  </a:lnTo>
                  <a:close/>
                </a:path>
                <a:path w="516889" h="354329">
                  <a:moveTo>
                    <a:pt x="467563" y="324002"/>
                  </a:moveTo>
                  <a:lnTo>
                    <a:pt x="465048" y="323278"/>
                  </a:lnTo>
                  <a:lnTo>
                    <a:pt x="466547" y="324002"/>
                  </a:lnTo>
                  <a:lnTo>
                    <a:pt x="464769" y="325272"/>
                  </a:lnTo>
                  <a:lnTo>
                    <a:pt x="467563" y="324002"/>
                  </a:lnTo>
                  <a:close/>
                </a:path>
                <a:path w="516889" h="354329">
                  <a:moveTo>
                    <a:pt x="468007" y="345592"/>
                  </a:moveTo>
                  <a:lnTo>
                    <a:pt x="466572" y="343052"/>
                  </a:lnTo>
                  <a:lnTo>
                    <a:pt x="465493" y="343052"/>
                  </a:lnTo>
                  <a:lnTo>
                    <a:pt x="466801" y="345592"/>
                  </a:lnTo>
                  <a:lnTo>
                    <a:pt x="466636" y="345592"/>
                  </a:lnTo>
                  <a:lnTo>
                    <a:pt x="466471" y="347230"/>
                  </a:lnTo>
                  <a:lnTo>
                    <a:pt x="468007" y="345592"/>
                  </a:lnTo>
                  <a:close/>
                </a:path>
                <a:path w="516889" h="354329">
                  <a:moveTo>
                    <a:pt x="469011" y="347078"/>
                  </a:moveTo>
                  <a:lnTo>
                    <a:pt x="468795" y="347230"/>
                  </a:lnTo>
                  <a:lnTo>
                    <a:pt x="468617" y="347383"/>
                  </a:lnTo>
                  <a:lnTo>
                    <a:pt x="468731" y="347700"/>
                  </a:lnTo>
                  <a:lnTo>
                    <a:pt x="468452" y="348335"/>
                  </a:lnTo>
                  <a:lnTo>
                    <a:pt x="468972" y="348119"/>
                  </a:lnTo>
                  <a:lnTo>
                    <a:pt x="468845" y="347967"/>
                  </a:lnTo>
                  <a:lnTo>
                    <a:pt x="468782" y="347814"/>
                  </a:lnTo>
                  <a:lnTo>
                    <a:pt x="468744" y="347687"/>
                  </a:lnTo>
                  <a:lnTo>
                    <a:pt x="469011" y="347078"/>
                  </a:lnTo>
                  <a:close/>
                </a:path>
                <a:path w="516889" h="354329">
                  <a:moveTo>
                    <a:pt x="469747" y="264287"/>
                  </a:moveTo>
                  <a:close/>
                </a:path>
                <a:path w="516889" h="354329">
                  <a:moveTo>
                    <a:pt x="469811" y="346557"/>
                  </a:moveTo>
                  <a:lnTo>
                    <a:pt x="469480" y="345744"/>
                  </a:lnTo>
                  <a:lnTo>
                    <a:pt x="469023" y="347078"/>
                  </a:lnTo>
                  <a:lnTo>
                    <a:pt x="469341" y="346837"/>
                  </a:lnTo>
                  <a:lnTo>
                    <a:pt x="469811" y="346557"/>
                  </a:lnTo>
                  <a:close/>
                </a:path>
                <a:path w="516889" h="354329">
                  <a:moveTo>
                    <a:pt x="470890" y="319938"/>
                  </a:moveTo>
                  <a:lnTo>
                    <a:pt x="468083" y="319112"/>
                  </a:lnTo>
                  <a:lnTo>
                    <a:pt x="466852" y="318681"/>
                  </a:lnTo>
                  <a:lnTo>
                    <a:pt x="467982" y="319151"/>
                  </a:lnTo>
                  <a:lnTo>
                    <a:pt x="468490" y="319519"/>
                  </a:lnTo>
                  <a:lnTo>
                    <a:pt x="468642" y="319862"/>
                  </a:lnTo>
                  <a:lnTo>
                    <a:pt x="469176" y="320001"/>
                  </a:lnTo>
                  <a:lnTo>
                    <a:pt x="469836" y="320116"/>
                  </a:lnTo>
                  <a:lnTo>
                    <a:pt x="470700" y="320230"/>
                  </a:lnTo>
                  <a:lnTo>
                    <a:pt x="470890" y="319938"/>
                  </a:lnTo>
                  <a:close/>
                </a:path>
                <a:path w="516889" h="354329">
                  <a:moveTo>
                    <a:pt x="470916" y="329196"/>
                  </a:moveTo>
                  <a:lnTo>
                    <a:pt x="466940" y="330390"/>
                  </a:lnTo>
                  <a:lnTo>
                    <a:pt x="466966" y="331190"/>
                  </a:lnTo>
                  <a:lnTo>
                    <a:pt x="470916" y="329196"/>
                  </a:lnTo>
                  <a:close/>
                </a:path>
                <a:path w="516889" h="354329">
                  <a:moveTo>
                    <a:pt x="470941" y="322592"/>
                  </a:moveTo>
                  <a:lnTo>
                    <a:pt x="470128" y="321589"/>
                  </a:lnTo>
                  <a:lnTo>
                    <a:pt x="469912" y="321348"/>
                  </a:lnTo>
                  <a:lnTo>
                    <a:pt x="468731" y="321995"/>
                  </a:lnTo>
                  <a:lnTo>
                    <a:pt x="468947" y="323303"/>
                  </a:lnTo>
                  <a:lnTo>
                    <a:pt x="470331" y="322376"/>
                  </a:lnTo>
                  <a:lnTo>
                    <a:pt x="470941" y="322592"/>
                  </a:lnTo>
                  <a:close/>
                </a:path>
                <a:path w="516889" h="354329">
                  <a:moveTo>
                    <a:pt x="471170" y="272059"/>
                  </a:moveTo>
                  <a:lnTo>
                    <a:pt x="470916" y="271932"/>
                  </a:lnTo>
                  <a:lnTo>
                    <a:pt x="470293" y="273202"/>
                  </a:lnTo>
                  <a:lnTo>
                    <a:pt x="471170" y="272059"/>
                  </a:lnTo>
                  <a:close/>
                </a:path>
                <a:path w="516889" h="354329">
                  <a:moveTo>
                    <a:pt x="471309" y="172440"/>
                  </a:moveTo>
                  <a:lnTo>
                    <a:pt x="470789" y="171246"/>
                  </a:lnTo>
                  <a:lnTo>
                    <a:pt x="470623" y="172872"/>
                  </a:lnTo>
                  <a:lnTo>
                    <a:pt x="471309" y="172440"/>
                  </a:lnTo>
                  <a:close/>
                </a:path>
                <a:path w="516889" h="354329">
                  <a:moveTo>
                    <a:pt x="471500" y="170332"/>
                  </a:moveTo>
                  <a:lnTo>
                    <a:pt x="471144" y="169062"/>
                  </a:lnTo>
                  <a:lnTo>
                    <a:pt x="470801" y="167792"/>
                  </a:lnTo>
                  <a:lnTo>
                    <a:pt x="469836" y="169062"/>
                  </a:lnTo>
                  <a:lnTo>
                    <a:pt x="470789" y="171246"/>
                  </a:lnTo>
                  <a:lnTo>
                    <a:pt x="471030" y="169062"/>
                  </a:lnTo>
                  <a:lnTo>
                    <a:pt x="471500" y="170332"/>
                  </a:lnTo>
                  <a:close/>
                </a:path>
                <a:path w="516889" h="354329">
                  <a:moveTo>
                    <a:pt x="472097" y="298602"/>
                  </a:moveTo>
                  <a:lnTo>
                    <a:pt x="470611" y="297688"/>
                  </a:lnTo>
                  <a:lnTo>
                    <a:pt x="470281" y="298602"/>
                  </a:lnTo>
                  <a:lnTo>
                    <a:pt x="472097" y="298602"/>
                  </a:lnTo>
                  <a:close/>
                </a:path>
                <a:path w="516889" h="354329">
                  <a:moveTo>
                    <a:pt x="472516" y="338785"/>
                  </a:moveTo>
                  <a:lnTo>
                    <a:pt x="470814" y="337299"/>
                  </a:lnTo>
                  <a:lnTo>
                    <a:pt x="467868" y="337121"/>
                  </a:lnTo>
                  <a:lnTo>
                    <a:pt x="467334" y="337781"/>
                  </a:lnTo>
                  <a:lnTo>
                    <a:pt x="468033" y="340347"/>
                  </a:lnTo>
                  <a:lnTo>
                    <a:pt x="467245" y="340067"/>
                  </a:lnTo>
                  <a:lnTo>
                    <a:pt x="466775" y="339242"/>
                  </a:lnTo>
                  <a:lnTo>
                    <a:pt x="466344" y="338785"/>
                  </a:lnTo>
                  <a:lnTo>
                    <a:pt x="467106" y="340487"/>
                  </a:lnTo>
                  <a:lnTo>
                    <a:pt x="468071" y="343585"/>
                  </a:lnTo>
                  <a:lnTo>
                    <a:pt x="470814" y="345376"/>
                  </a:lnTo>
                  <a:lnTo>
                    <a:pt x="469366" y="342150"/>
                  </a:lnTo>
                  <a:lnTo>
                    <a:pt x="470611" y="342849"/>
                  </a:lnTo>
                  <a:lnTo>
                    <a:pt x="468274" y="339445"/>
                  </a:lnTo>
                  <a:lnTo>
                    <a:pt x="468452" y="338569"/>
                  </a:lnTo>
                  <a:lnTo>
                    <a:pt x="470052" y="338874"/>
                  </a:lnTo>
                  <a:lnTo>
                    <a:pt x="471043" y="339712"/>
                  </a:lnTo>
                  <a:lnTo>
                    <a:pt x="470471" y="338975"/>
                  </a:lnTo>
                  <a:lnTo>
                    <a:pt x="472516" y="338785"/>
                  </a:lnTo>
                  <a:close/>
                </a:path>
                <a:path w="516889" h="354329">
                  <a:moveTo>
                    <a:pt x="473049" y="261340"/>
                  </a:moveTo>
                  <a:lnTo>
                    <a:pt x="472744" y="259791"/>
                  </a:lnTo>
                  <a:lnTo>
                    <a:pt x="470865" y="260121"/>
                  </a:lnTo>
                  <a:lnTo>
                    <a:pt x="473049" y="261340"/>
                  </a:lnTo>
                  <a:close/>
                </a:path>
                <a:path w="516889" h="354329">
                  <a:moveTo>
                    <a:pt x="473456" y="261772"/>
                  </a:moveTo>
                  <a:lnTo>
                    <a:pt x="470052" y="261772"/>
                  </a:lnTo>
                  <a:lnTo>
                    <a:pt x="469747" y="264287"/>
                  </a:lnTo>
                  <a:lnTo>
                    <a:pt x="473456" y="261772"/>
                  </a:lnTo>
                  <a:close/>
                </a:path>
                <a:path w="516889" h="354329">
                  <a:moveTo>
                    <a:pt x="475030" y="307213"/>
                  </a:moveTo>
                  <a:lnTo>
                    <a:pt x="473837" y="306222"/>
                  </a:lnTo>
                  <a:lnTo>
                    <a:pt x="473760" y="306565"/>
                  </a:lnTo>
                  <a:lnTo>
                    <a:pt x="474548" y="306959"/>
                  </a:lnTo>
                  <a:lnTo>
                    <a:pt x="475030" y="307213"/>
                  </a:lnTo>
                  <a:close/>
                </a:path>
                <a:path w="516889" h="354329">
                  <a:moveTo>
                    <a:pt x="475081" y="338759"/>
                  </a:moveTo>
                  <a:lnTo>
                    <a:pt x="474903" y="336778"/>
                  </a:lnTo>
                  <a:lnTo>
                    <a:pt x="474141" y="336232"/>
                  </a:lnTo>
                  <a:lnTo>
                    <a:pt x="472224" y="335584"/>
                  </a:lnTo>
                  <a:lnTo>
                    <a:pt x="472224" y="336651"/>
                  </a:lnTo>
                  <a:lnTo>
                    <a:pt x="473189" y="337312"/>
                  </a:lnTo>
                  <a:lnTo>
                    <a:pt x="474154" y="338023"/>
                  </a:lnTo>
                  <a:lnTo>
                    <a:pt x="475081" y="338759"/>
                  </a:lnTo>
                  <a:close/>
                </a:path>
                <a:path w="516889" h="354329">
                  <a:moveTo>
                    <a:pt x="475830" y="287756"/>
                  </a:moveTo>
                  <a:lnTo>
                    <a:pt x="475615" y="287807"/>
                  </a:lnTo>
                  <a:lnTo>
                    <a:pt x="475742" y="287807"/>
                  </a:lnTo>
                  <a:close/>
                </a:path>
                <a:path w="516889" h="354329">
                  <a:moveTo>
                    <a:pt x="476351" y="287451"/>
                  </a:moveTo>
                  <a:lnTo>
                    <a:pt x="475830" y="287756"/>
                  </a:lnTo>
                  <a:lnTo>
                    <a:pt x="476084" y="287705"/>
                  </a:lnTo>
                  <a:lnTo>
                    <a:pt x="476250" y="287604"/>
                  </a:lnTo>
                  <a:lnTo>
                    <a:pt x="476351" y="287451"/>
                  </a:lnTo>
                  <a:close/>
                </a:path>
                <a:path w="516889" h="354329">
                  <a:moveTo>
                    <a:pt x="477723" y="286689"/>
                  </a:moveTo>
                  <a:lnTo>
                    <a:pt x="476669" y="286283"/>
                  </a:lnTo>
                  <a:lnTo>
                    <a:pt x="476745" y="287007"/>
                  </a:lnTo>
                  <a:lnTo>
                    <a:pt x="476351" y="287451"/>
                  </a:lnTo>
                  <a:lnTo>
                    <a:pt x="477723" y="286689"/>
                  </a:lnTo>
                  <a:close/>
                </a:path>
                <a:path w="516889" h="354329">
                  <a:moveTo>
                    <a:pt x="478294" y="296697"/>
                  </a:moveTo>
                  <a:lnTo>
                    <a:pt x="477939" y="296583"/>
                  </a:lnTo>
                  <a:lnTo>
                    <a:pt x="477596" y="296545"/>
                  </a:lnTo>
                  <a:lnTo>
                    <a:pt x="477240" y="296519"/>
                  </a:lnTo>
                  <a:lnTo>
                    <a:pt x="477672" y="296633"/>
                  </a:lnTo>
                  <a:lnTo>
                    <a:pt x="478053" y="296684"/>
                  </a:lnTo>
                  <a:lnTo>
                    <a:pt x="478294" y="296697"/>
                  </a:lnTo>
                  <a:close/>
                </a:path>
                <a:path w="516889" h="354329">
                  <a:moveTo>
                    <a:pt x="479183" y="288442"/>
                  </a:moveTo>
                  <a:lnTo>
                    <a:pt x="475386" y="288442"/>
                  </a:lnTo>
                  <a:lnTo>
                    <a:pt x="473303" y="284632"/>
                  </a:lnTo>
                  <a:lnTo>
                    <a:pt x="467817" y="284632"/>
                  </a:lnTo>
                  <a:lnTo>
                    <a:pt x="464959" y="284632"/>
                  </a:lnTo>
                  <a:lnTo>
                    <a:pt x="464832" y="285902"/>
                  </a:lnTo>
                  <a:lnTo>
                    <a:pt x="463778" y="287172"/>
                  </a:lnTo>
                  <a:lnTo>
                    <a:pt x="465023" y="288442"/>
                  </a:lnTo>
                  <a:lnTo>
                    <a:pt x="464553" y="289712"/>
                  </a:lnTo>
                  <a:lnTo>
                    <a:pt x="466699" y="289712"/>
                  </a:lnTo>
                  <a:lnTo>
                    <a:pt x="463029" y="292252"/>
                  </a:lnTo>
                  <a:lnTo>
                    <a:pt x="463232" y="294792"/>
                  </a:lnTo>
                  <a:lnTo>
                    <a:pt x="463715" y="298602"/>
                  </a:lnTo>
                  <a:lnTo>
                    <a:pt x="460883" y="301142"/>
                  </a:lnTo>
                  <a:lnTo>
                    <a:pt x="460984" y="299872"/>
                  </a:lnTo>
                  <a:lnTo>
                    <a:pt x="459879" y="299872"/>
                  </a:lnTo>
                  <a:lnTo>
                    <a:pt x="460235" y="303682"/>
                  </a:lnTo>
                  <a:lnTo>
                    <a:pt x="464489" y="303682"/>
                  </a:lnTo>
                  <a:lnTo>
                    <a:pt x="465035" y="303682"/>
                  </a:lnTo>
                  <a:lnTo>
                    <a:pt x="465861" y="304952"/>
                  </a:lnTo>
                  <a:lnTo>
                    <a:pt x="465632" y="306222"/>
                  </a:lnTo>
                  <a:lnTo>
                    <a:pt x="464489" y="303682"/>
                  </a:lnTo>
                  <a:lnTo>
                    <a:pt x="461873" y="304952"/>
                  </a:lnTo>
                  <a:lnTo>
                    <a:pt x="461149" y="304952"/>
                  </a:lnTo>
                  <a:lnTo>
                    <a:pt x="461873" y="306222"/>
                  </a:lnTo>
                  <a:lnTo>
                    <a:pt x="457987" y="306222"/>
                  </a:lnTo>
                  <a:lnTo>
                    <a:pt x="467233" y="307492"/>
                  </a:lnTo>
                  <a:lnTo>
                    <a:pt x="465035" y="308317"/>
                  </a:lnTo>
                  <a:lnTo>
                    <a:pt x="465035" y="313842"/>
                  </a:lnTo>
                  <a:lnTo>
                    <a:pt x="461416" y="313842"/>
                  </a:lnTo>
                  <a:lnTo>
                    <a:pt x="461619" y="312572"/>
                  </a:lnTo>
                  <a:lnTo>
                    <a:pt x="461225" y="311746"/>
                  </a:lnTo>
                  <a:lnTo>
                    <a:pt x="465035" y="313842"/>
                  </a:lnTo>
                  <a:lnTo>
                    <a:pt x="465035" y="308317"/>
                  </a:lnTo>
                  <a:lnTo>
                    <a:pt x="463804" y="308762"/>
                  </a:lnTo>
                  <a:lnTo>
                    <a:pt x="462610" y="308762"/>
                  </a:lnTo>
                  <a:lnTo>
                    <a:pt x="463003" y="310032"/>
                  </a:lnTo>
                  <a:lnTo>
                    <a:pt x="464426" y="311302"/>
                  </a:lnTo>
                  <a:lnTo>
                    <a:pt x="461010" y="311302"/>
                  </a:lnTo>
                  <a:lnTo>
                    <a:pt x="462800" y="310032"/>
                  </a:lnTo>
                  <a:lnTo>
                    <a:pt x="460590" y="310032"/>
                  </a:lnTo>
                  <a:lnTo>
                    <a:pt x="460400" y="311302"/>
                  </a:lnTo>
                  <a:lnTo>
                    <a:pt x="460641" y="311429"/>
                  </a:lnTo>
                  <a:lnTo>
                    <a:pt x="457492" y="312572"/>
                  </a:lnTo>
                  <a:lnTo>
                    <a:pt x="458254" y="312572"/>
                  </a:lnTo>
                  <a:lnTo>
                    <a:pt x="457492" y="313842"/>
                  </a:lnTo>
                  <a:lnTo>
                    <a:pt x="455561" y="315112"/>
                  </a:lnTo>
                  <a:lnTo>
                    <a:pt x="456577" y="315112"/>
                  </a:lnTo>
                  <a:lnTo>
                    <a:pt x="463219" y="318922"/>
                  </a:lnTo>
                  <a:lnTo>
                    <a:pt x="457250" y="318922"/>
                  </a:lnTo>
                  <a:lnTo>
                    <a:pt x="457022" y="318922"/>
                  </a:lnTo>
                  <a:lnTo>
                    <a:pt x="457492" y="319366"/>
                  </a:lnTo>
                  <a:lnTo>
                    <a:pt x="458647" y="321462"/>
                  </a:lnTo>
                  <a:lnTo>
                    <a:pt x="455599" y="320192"/>
                  </a:lnTo>
                  <a:lnTo>
                    <a:pt x="454609" y="320192"/>
                  </a:lnTo>
                  <a:lnTo>
                    <a:pt x="453428" y="321462"/>
                  </a:lnTo>
                  <a:lnTo>
                    <a:pt x="452628" y="321462"/>
                  </a:lnTo>
                  <a:lnTo>
                    <a:pt x="454850" y="322732"/>
                  </a:lnTo>
                  <a:lnTo>
                    <a:pt x="450227" y="322732"/>
                  </a:lnTo>
                  <a:lnTo>
                    <a:pt x="453491" y="324002"/>
                  </a:lnTo>
                  <a:lnTo>
                    <a:pt x="452488" y="324002"/>
                  </a:lnTo>
                  <a:lnTo>
                    <a:pt x="453123" y="325272"/>
                  </a:lnTo>
                  <a:lnTo>
                    <a:pt x="453707" y="325272"/>
                  </a:lnTo>
                  <a:lnTo>
                    <a:pt x="456615" y="327812"/>
                  </a:lnTo>
                  <a:lnTo>
                    <a:pt x="448398" y="329082"/>
                  </a:lnTo>
                  <a:lnTo>
                    <a:pt x="452348" y="334162"/>
                  </a:lnTo>
                  <a:lnTo>
                    <a:pt x="453682" y="336702"/>
                  </a:lnTo>
                  <a:lnTo>
                    <a:pt x="456933" y="337972"/>
                  </a:lnTo>
                  <a:lnTo>
                    <a:pt x="458063" y="340512"/>
                  </a:lnTo>
                  <a:lnTo>
                    <a:pt x="456285" y="341782"/>
                  </a:lnTo>
                  <a:lnTo>
                    <a:pt x="454583" y="339242"/>
                  </a:lnTo>
                  <a:lnTo>
                    <a:pt x="452818" y="340512"/>
                  </a:lnTo>
                  <a:lnTo>
                    <a:pt x="452856" y="341782"/>
                  </a:lnTo>
                  <a:lnTo>
                    <a:pt x="453732" y="343052"/>
                  </a:lnTo>
                  <a:lnTo>
                    <a:pt x="452196" y="343052"/>
                  </a:lnTo>
                  <a:lnTo>
                    <a:pt x="457377" y="348132"/>
                  </a:lnTo>
                  <a:lnTo>
                    <a:pt x="457504" y="349402"/>
                  </a:lnTo>
                  <a:lnTo>
                    <a:pt x="459574" y="349402"/>
                  </a:lnTo>
                  <a:lnTo>
                    <a:pt x="458774" y="346862"/>
                  </a:lnTo>
                  <a:lnTo>
                    <a:pt x="458050" y="346862"/>
                  </a:lnTo>
                  <a:lnTo>
                    <a:pt x="458190" y="345592"/>
                  </a:lnTo>
                  <a:lnTo>
                    <a:pt x="458203" y="343750"/>
                  </a:lnTo>
                  <a:lnTo>
                    <a:pt x="458406" y="344322"/>
                  </a:lnTo>
                  <a:lnTo>
                    <a:pt x="460781" y="343052"/>
                  </a:lnTo>
                  <a:lnTo>
                    <a:pt x="457923" y="342061"/>
                  </a:lnTo>
                  <a:lnTo>
                    <a:pt x="457923" y="343052"/>
                  </a:lnTo>
                  <a:lnTo>
                    <a:pt x="457568" y="344322"/>
                  </a:lnTo>
                  <a:lnTo>
                    <a:pt x="457123" y="345592"/>
                  </a:lnTo>
                  <a:lnTo>
                    <a:pt x="455129" y="343052"/>
                  </a:lnTo>
                  <a:lnTo>
                    <a:pt x="457923" y="343052"/>
                  </a:lnTo>
                  <a:lnTo>
                    <a:pt x="457923" y="342061"/>
                  </a:lnTo>
                  <a:lnTo>
                    <a:pt x="457136" y="341782"/>
                  </a:lnTo>
                  <a:lnTo>
                    <a:pt x="460451" y="341782"/>
                  </a:lnTo>
                  <a:lnTo>
                    <a:pt x="459460" y="340512"/>
                  </a:lnTo>
                  <a:lnTo>
                    <a:pt x="462508" y="340512"/>
                  </a:lnTo>
                  <a:lnTo>
                    <a:pt x="461721" y="341782"/>
                  </a:lnTo>
                  <a:lnTo>
                    <a:pt x="463194" y="340512"/>
                  </a:lnTo>
                  <a:lnTo>
                    <a:pt x="464667" y="339242"/>
                  </a:lnTo>
                  <a:lnTo>
                    <a:pt x="459320" y="336702"/>
                  </a:lnTo>
                  <a:lnTo>
                    <a:pt x="459879" y="336702"/>
                  </a:lnTo>
                  <a:lnTo>
                    <a:pt x="456755" y="332892"/>
                  </a:lnTo>
                  <a:lnTo>
                    <a:pt x="461759" y="332892"/>
                  </a:lnTo>
                  <a:lnTo>
                    <a:pt x="462330" y="331622"/>
                  </a:lnTo>
                  <a:lnTo>
                    <a:pt x="463537" y="331622"/>
                  </a:lnTo>
                  <a:lnTo>
                    <a:pt x="461683" y="330352"/>
                  </a:lnTo>
                  <a:lnTo>
                    <a:pt x="462140" y="331622"/>
                  </a:lnTo>
                  <a:lnTo>
                    <a:pt x="460298" y="330352"/>
                  </a:lnTo>
                  <a:lnTo>
                    <a:pt x="461683" y="330352"/>
                  </a:lnTo>
                  <a:lnTo>
                    <a:pt x="463473" y="330352"/>
                  </a:lnTo>
                  <a:lnTo>
                    <a:pt x="459955" y="326542"/>
                  </a:lnTo>
                  <a:lnTo>
                    <a:pt x="461568" y="326542"/>
                  </a:lnTo>
                  <a:lnTo>
                    <a:pt x="462813" y="327812"/>
                  </a:lnTo>
                  <a:lnTo>
                    <a:pt x="462788" y="326542"/>
                  </a:lnTo>
                  <a:lnTo>
                    <a:pt x="464985" y="326542"/>
                  </a:lnTo>
                  <a:lnTo>
                    <a:pt x="467004" y="326542"/>
                  </a:lnTo>
                  <a:lnTo>
                    <a:pt x="461124" y="324002"/>
                  </a:lnTo>
                  <a:lnTo>
                    <a:pt x="463600" y="322859"/>
                  </a:lnTo>
                  <a:lnTo>
                    <a:pt x="463118" y="322732"/>
                  </a:lnTo>
                  <a:lnTo>
                    <a:pt x="469239" y="321462"/>
                  </a:lnTo>
                  <a:lnTo>
                    <a:pt x="468642" y="320192"/>
                  </a:lnTo>
                  <a:lnTo>
                    <a:pt x="464959" y="318922"/>
                  </a:lnTo>
                  <a:lnTo>
                    <a:pt x="467741" y="317652"/>
                  </a:lnTo>
                  <a:lnTo>
                    <a:pt x="467029" y="315112"/>
                  </a:lnTo>
                  <a:lnTo>
                    <a:pt x="468236" y="316382"/>
                  </a:lnTo>
                  <a:lnTo>
                    <a:pt x="470014" y="312572"/>
                  </a:lnTo>
                  <a:lnTo>
                    <a:pt x="471817" y="311302"/>
                  </a:lnTo>
                  <a:lnTo>
                    <a:pt x="472414" y="311302"/>
                  </a:lnTo>
                  <a:lnTo>
                    <a:pt x="468782" y="310032"/>
                  </a:lnTo>
                  <a:lnTo>
                    <a:pt x="470014" y="307492"/>
                  </a:lnTo>
                  <a:lnTo>
                    <a:pt x="469620" y="306222"/>
                  </a:lnTo>
                  <a:lnTo>
                    <a:pt x="471830" y="307492"/>
                  </a:lnTo>
                  <a:lnTo>
                    <a:pt x="472630" y="307492"/>
                  </a:lnTo>
                  <a:lnTo>
                    <a:pt x="473417" y="308762"/>
                  </a:lnTo>
                  <a:lnTo>
                    <a:pt x="473748" y="307492"/>
                  </a:lnTo>
                  <a:lnTo>
                    <a:pt x="472655" y="306222"/>
                  </a:lnTo>
                  <a:lnTo>
                    <a:pt x="472122" y="306222"/>
                  </a:lnTo>
                  <a:lnTo>
                    <a:pt x="471932" y="304952"/>
                  </a:lnTo>
                  <a:lnTo>
                    <a:pt x="474624" y="306222"/>
                  </a:lnTo>
                  <a:lnTo>
                    <a:pt x="474929" y="304952"/>
                  </a:lnTo>
                  <a:lnTo>
                    <a:pt x="472287" y="302412"/>
                  </a:lnTo>
                  <a:lnTo>
                    <a:pt x="473532" y="301142"/>
                  </a:lnTo>
                  <a:lnTo>
                    <a:pt x="474764" y="299872"/>
                  </a:lnTo>
                  <a:lnTo>
                    <a:pt x="467093" y="299872"/>
                  </a:lnTo>
                  <a:lnTo>
                    <a:pt x="466039" y="297332"/>
                  </a:lnTo>
                  <a:lnTo>
                    <a:pt x="469303" y="297332"/>
                  </a:lnTo>
                  <a:lnTo>
                    <a:pt x="470141" y="298602"/>
                  </a:lnTo>
                  <a:lnTo>
                    <a:pt x="469861" y="297332"/>
                  </a:lnTo>
                  <a:lnTo>
                    <a:pt x="470014" y="297332"/>
                  </a:lnTo>
                  <a:lnTo>
                    <a:pt x="470611" y="297688"/>
                  </a:lnTo>
                  <a:lnTo>
                    <a:pt x="470738" y="297332"/>
                  </a:lnTo>
                  <a:lnTo>
                    <a:pt x="474002" y="297332"/>
                  </a:lnTo>
                  <a:lnTo>
                    <a:pt x="472846" y="298602"/>
                  </a:lnTo>
                  <a:lnTo>
                    <a:pt x="473532" y="298602"/>
                  </a:lnTo>
                  <a:lnTo>
                    <a:pt x="474154" y="297332"/>
                  </a:lnTo>
                  <a:lnTo>
                    <a:pt x="476097" y="297332"/>
                  </a:lnTo>
                  <a:lnTo>
                    <a:pt x="474573" y="296062"/>
                  </a:lnTo>
                  <a:lnTo>
                    <a:pt x="474853" y="293522"/>
                  </a:lnTo>
                  <a:lnTo>
                    <a:pt x="477062" y="296062"/>
                  </a:lnTo>
                  <a:lnTo>
                    <a:pt x="478358" y="294792"/>
                  </a:lnTo>
                  <a:lnTo>
                    <a:pt x="477100" y="294792"/>
                  </a:lnTo>
                  <a:lnTo>
                    <a:pt x="478853" y="293522"/>
                  </a:lnTo>
                  <a:lnTo>
                    <a:pt x="475894" y="292252"/>
                  </a:lnTo>
                  <a:lnTo>
                    <a:pt x="478332" y="292252"/>
                  </a:lnTo>
                  <a:lnTo>
                    <a:pt x="477291" y="290982"/>
                  </a:lnTo>
                  <a:lnTo>
                    <a:pt x="479183" y="288442"/>
                  </a:lnTo>
                  <a:close/>
                </a:path>
                <a:path w="516889" h="354329">
                  <a:moveTo>
                    <a:pt x="479844" y="245262"/>
                  </a:moveTo>
                  <a:lnTo>
                    <a:pt x="479590" y="244665"/>
                  </a:lnTo>
                  <a:lnTo>
                    <a:pt x="478840" y="245008"/>
                  </a:lnTo>
                  <a:lnTo>
                    <a:pt x="478790" y="245503"/>
                  </a:lnTo>
                  <a:lnTo>
                    <a:pt x="479018" y="246049"/>
                  </a:lnTo>
                  <a:lnTo>
                    <a:pt x="479374" y="245681"/>
                  </a:lnTo>
                  <a:lnTo>
                    <a:pt x="479844" y="245262"/>
                  </a:lnTo>
                  <a:close/>
                </a:path>
                <a:path w="516889" h="354329">
                  <a:moveTo>
                    <a:pt x="479958" y="247510"/>
                  </a:moveTo>
                  <a:lnTo>
                    <a:pt x="479577" y="247002"/>
                  </a:lnTo>
                  <a:lnTo>
                    <a:pt x="479196" y="246507"/>
                  </a:lnTo>
                  <a:lnTo>
                    <a:pt x="479018" y="246049"/>
                  </a:lnTo>
                  <a:lnTo>
                    <a:pt x="478599" y="246507"/>
                  </a:lnTo>
                  <a:lnTo>
                    <a:pt x="478396" y="246913"/>
                  </a:lnTo>
                  <a:lnTo>
                    <a:pt x="479958" y="247510"/>
                  </a:lnTo>
                  <a:close/>
                </a:path>
                <a:path w="516889" h="354329">
                  <a:moveTo>
                    <a:pt x="484301" y="274040"/>
                  </a:moveTo>
                  <a:lnTo>
                    <a:pt x="482752" y="273456"/>
                  </a:lnTo>
                  <a:lnTo>
                    <a:pt x="484263" y="274078"/>
                  </a:lnTo>
                  <a:close/>
                </a:path>
                <a:path w="516889" h="354329">
                  <a:moveTo>
                    <a:pt x="484835" y="221132"/>
                  </a:moveTo>
                  <a:lnTo>
                    <a:pt x="483209" y="219862"/>
                  </a:lnTo>
                  <a:lnTo>
                    <a:pt x="483412" y="221132"/>
                  </a:lnTo>
                  <a:lnTo>
                    <a:pt x="484149" y="221132"/>
                  </a:lnTo>
                  <a:lnTo>
                    <a:pt x="484835" y="221132"/>
                  </a:lnTo>
                  <a:close/>
                </a:path>
                <a:path w="516889" h="354329">
                  <a:moveTo>
                    <a:pt x="485254" y="274408"/>
                  </a:moveTo>
                  <a:lnTo>
                    <a:pt x="485178" y="273405"/>
                  </a:lnTo>
                  <a:lnTo>
                    <a:pt x="484301" y="274040"/>
                  </a:lnTo>
                  <a:lnTo>
                    <a:pt x="485254" y="274408"/>
                  </a:lnTo>
                  <a:close/>
                </a:path>
                <a:path w="516889" h="354329">
                  <a:moveTo>
                    <a:pt x="485444" y="214731"/>
                  </a:moveTo>
                  <a:lnTo>
                    <a:pt x="485127" y="213829"/>
                  </a:lnTo>
                  <a:lnTo>
                    <a:pt x="485165" y="214299"/>
                  </a:lnTo>
                  <a:lnTo>
                    <a:pt x="485432" y="214909"/>
                  </a:lnTo>
                  <a:lnTo>
                    <a:pt x="485444" y="214731"/>
                  </a:lnTo>
                  <a:close/>
                </a:path>
                <a:path w="516889" h="354329">
                  <a:moveTo>
                    <a:pt x="486206" y="217322"/>
                  </a:moveTo>
                  <a:lnTo>
                    <a:pt x="485914" y="216052"/>
                  </a:lnTo>
                  <a:lnTo>
                    <a:pt x="485317" y="216052"/>
                  </a:lnTo>
                  <a:lnTo>
                    <a:pt x="484200" y="217322"/>
                  </a:lnTo>
                  <a:lnTo>
                    <a:pt x="486206" y="217322"/>
                  </a:lnTo>
                  <a:close/>
                </a:path>
                <a:path w="516889" h="354329">
                  <a:moveTo>
                    <a:pt x="486333" y="217322"/>
                  </a:moveTo>
                  <a:lnTo>
                    <a:pt x="486079" y="216103"/>
                  </a:lnTo>
                  <a:lnTo>
                    <a:pt x="485927" y="216052"/>
                  </a:lnTo>
                  <a:lnTo>
                    <a:pt x="486333" y="217322"/>
                  </a:lnTo>
                  <a:close/>
                </a:path>
                <a:path w="516889" h="354329">
                  <a:moveTo>
                    <a:pt x="487438" y="189725"/>
                  </a:moveTo>
                  <a:lnTo>
                    <a:pt x="486905" y="190652"/>
                  </a:lnTo>
                  <a:lnTo>
                    <a:pt x="487400" y="190652"/>
                  </a:lnTo>
                  <a:lnTo>
                    <a:pt x="487438" y="189725"/>
                  </a:lnTo>
                  <a:close/>
                </a:path>
                <a:path w="516889" h="354329">
                  <a:moveTo>
                    <a:pt x="490016" y="258318"/>
                  </a:moveTo>
                  <a:lnTo>
                    <a:pt x="488632" y="258546"/>
                  </a:lnTo>
                  <a:lnTo>
                    <a:pt x="489902" y="259232"/>
                  </a:lnTo>
                  <a:lnTo>
                    <a:pt x="490016" y="258318"/>
                  </a:lnTo>
                  <a:close/>
                </a:path>
                <a:path w="516889" h="354329">
                  <a:moveTo>
                    <a:pt x="490372" y="191960"/>
                  </a:moveTo>
                  <a:close/>
                </a:path>
                <a:path w="516889" h="354329">
                  <a:moveTo>
                    <a:pt x="490791" y="189420"/>
                  </a:moveTo>
                  <a:lnTo>
                    <a:pt x="490651" y="189611"/>
                  </a:lnTo>
                  <a:lnTo>
                    <a:pt x="490524" y="189750"/>
                  </a:lnTo>
                  <a:lnTo>
                    <a:pt x="490321" y="190017"/>
                  </a:lnTo>
                  <a:lnTo>
                    <a:pt x="490156" y="190423"/>
                  </a:lnTo>
                  <a:lnTo>
                    <a:pt x="489966" y="190817"/>
                  </a:lnTo>
                  <a:lnTo>
                    <a:pt x="489750" y="191185"/>
                  </a:lnTo>
                  <a:lnTo>
                    <a:pt x="490347" y="190334"/>
                  </a:lnTo>
                  <a:lnTo>
                    <a:pt x="490651" y="189801"/>
                  </a:lnTo>
                  <a:lnTo>
                    <a:pt x="490791" y="189420"/>
                  </a:lnTo>
                  <a:close/>
                </a:path>
                <a:path w="516889" h="354329">
                  <a:moveTo>
                    <a:pt x="491591" y="202222"/>
                  </a:moveTo>
                  <a:lnTo>
                    <a:pt x="490601" y="200812"/>
                  </a:lnTo>
                  <a:lnTo>
                    <a:pt x="490512" y="200507"/>
                  </a:lnTo>
                  <a:lnTo>
                    <a:pt x="489229" y="200812"/>
                  </a:lnTo>
                  <a:lnTo>
                    <a:pt x="491591" y="202222"/>
                  </a:lnTo>
                  <a:close/>
                </a:path>
                <a:path w="516889" h="354329">
                  <a:moveTo>
                    <a:pt x="492175" y="257962"/>
                  </a:moveTo>
                  <a:lnTo>
                    <a:pt x="490207" y="256692"/>
                  </a:lnTo>
                  <a:lnTo>
                    <a:pt x="490016" y="258318"/>
                  </a:lnTo>
                  <a:lnTo>
                    <a:pt x="492175" y="257962"/>
                  </a:lnTo>
                  <a:close/>
                </a:path>
                <a:path w="516889" h="354329">
                  <a:moveTo>
                    <a:pt x="492315" y="248500"/>
                  </a:moveTo>
                  <a:lnTo>
                    <a:pt x="492213" y="248145"/>
                  </a:lnTo>
                  <a:lnTo>
                    <a:pt x="492099" y="247840"/>
                  </a:lnTo>
                  <a:lnTo>
                    <a:pt x="491794" y="247802"/>
                  </a:lnTo>
                  <a:lnTo>
                    <a:pt x="491756" y="248145"/>
                  </a:lnTo>
                  <a:lnTo>
                    <a:pt x="492036" y="248386"/>
                  </a:lnTo>
                  <a:lnTo>
                    <a:pt x="492315" y="248500"/>
                  </a:lnTo>
                  <a:close/>
                </a:path>
                <a:path w="516889" h="354329">
                  <a:moveTo>
                    <a:pt x="492848" y="261175"/>
                  </a:moveTo>
                  <a:lnTo>
                    <a:pt x="492467" y="259397"/>
                  </a:lnTo>
                  <a:lnTo>
                    <a:pt x="492633" y="260654"/>
                  </a:lnTo>
                  <a:lnTo>
                    <a:pt x="492848" y="261175"/>
                  </a:lnTo>
                  <a:close/>
                </a:path>
                <a:path w="516889" h="354329">
                  <a:moveTo>
                    <a:pt x="497547" y="242722"/>
                  </a:moveTo>
                  <a:lnTo>
                    <a:pt x="496671" y="243890"/>
                  </a:lnTo>
                  <a:lnTo>
                    <a:pt x="497547" y="242722"/>
                  </a:lnTo>
                  <a:close/>
                </a:path>
                <a:path w="516889" h="354329">
                  <a:moveTo>
                    <a:pt x="498132" y="242582"/>
                  </a:moveTo>
                  <a:lnTo>
                    <a:pt x="497916" y="242404"/>
                  </a:lnTo>
                  <a:lnTo>
                    <a:pt x="497776" y="242531"/>
                  </a:lnTo>
                  <a:lnTo>
                    <a:pt x="497547" y="242709"/>
                  </a:lnTo>
                  <a:lnTo>
                    <a:pt x="497916" y="242671"/>
                  </a:lnTo>
                  <a:lnTo>
                    <a:pt x="498132" y="242582"/>
                  </a:lnTo>
                  <a:close/>
                </a:path>
                <a:path w="516889" h="354329">
                  <a:moveTo>
                    <a:pt x="499605" y="170624"/>
                  </a:moveTo>
                  <a:lnTo>
                    <a:pt x="498970" y="169837"/>
                  </a:lnTo>
                  <a:lnTo>
                    <a:pt x="498983" y="170078"/>
                  </a:lnTo>
                  <a:lnTo>
                    <a:pt x="498995" y="170281"/>
                  </a:lnTo>
                  <a:lnTo>
                    <a:pt x="499021" y="170497"/>
                  </a:lnTo>
                  <a:lnTo>
                    <a:pt x="499605" y="170624"/>
                  </a:lnTo>
                  <a:close/>
                </a:path>
                <a:path w="516889" h="354329">
                  <a:moveTo>
                    <a:pt x="502983" y="221132"/>
                  </a:moveTo>
                  <a:lnTo>
                    <a:pt x="501675" y="219913"/>
                  </a:lnTo>
                  <a:lnTo>
                    <a:pt x="502869" y="221132"/>
                  </a:lnTo>
                  <a:lnTo>
                    <a:pt x="502132" y="222402"/>
                  </a:lnTo>
                  <a:lnTo>
                    <a:pt x="502983" y="221132"/>
                  </a:lnTo>
                  <a:close/>
                </a:path>
                <a:path w="516889" h="354329">
                  <a:moveTo>
                    <a:pt x="504342" y="221767"/>
                  </a:moveTo>
                  <a:lnTo>
                    <a:pt x="503999" y="221869"/>
                  </a:lnTo>
                  <a:lnTo>
                    <a:pt x="503847" y="221996"/>
                  </a:lnTo>
                  <a:lnTo>
                    <a:pt x="503758" y="222135"/>
                  </a:lnTo>
                  <a:lnTo>
                    <a:pt x="504342" y="221767"/>
                  </a:lnTo>
                  <a:close/>
                </a:path>
                <a:path w="516889" h="354329">
                  <a:moveTo>
                    <a:pt x="504863" y="235102"/>
                  </a:moveTo>
                  <a:lnTo>
                    <a:pt x="503910" y="233832"/>
                  </a:lnTo>
                  <a:lnTo>
                    <a:pt x="503859" y="234111"/>
                  </a:lnTo>
                  <a:lnTo>
                    <a:pt x="504863" y="235102"/>
                  </a:lnTo>
                  <a:close/>
                </a:path>
                <a:path w="516889" h="354329">
                  <a:moveTo>
                    <a:pt x="505333" y="169240"/>
                  </a:moveTo>
                  <a:lnTo>
                    <a:pt x="503250" y="169176"/>
                  </a:lnTo>
                  <a:lnTo>
                    <a:pt x="501865" y="172173"/>
                  </a:lnTo>
                  <a:lnTo>
                    <a:pt x="502945" y="172161"/>
                  </a:lnTo>
                  <a:lnTo>
                    <a:pt x="505333" y="169240"/>
                  </a:lnTo>
                  <a:close/>
                </a:path>
                <a:path w="516889" h="354329">
                  <a:moveTo>
                    <a:pt x="507784" y="228752"/>
                  </a:moveTo>
                  <a:lnTo>
                    <a:pt x="507568" y="227482"/>
                  </a:lnTo>
                  <a:lnTo>
                    <a:pt x="507149" y="228752"/>
                  </a:lnTo>
                  <a:lnTo>
                    <a:pt x="507784" y="228752"/>
                  </a:lnTo>
                  <a:close/>
                </a:path>
                <a:path w="516889" h="354329">
                  <a:moveTo>
                    <a:pt x="512076" y="181787"/>
                  </a:moveTo>
                  <a:lnTo>
                    <a:pt x="511911" y="181965"/>
                  </a:lnTo>
                  <a:lnTo>
                    <a:pt x="511911" y="182473"/>
                  </a:lnTo>
                  <a:lnTo>
                    <a:pt x="512064" y="181965"/>
                  </a:lnTo>
                  <a:lnTo>
                    <a:pt x="512076" y="181787"/>
                  </a:lnTo>
                  <a:close/>
                </a:path>
                <a:path w="516889" h="354329">
                  <a:moveTo>
                    <a:pt x="512114" y="181597"/>
                  </a:moveTo>
                  <a:lnTo>
                    <a:pt x="511556" y="181254"/>
                  </a:lnTo>
                  <a:lnTo>
                    <a:pt x="511390" y="181483"/>
                  </a:lnTo>
                  <a:lnTo>
                    <a:pt x="511797" y="181610"/>
                  </a:lnTo>
                  <a:lnTo>
                    <a:pt x="512076" y="181787"/>
                  </a:lnTo>
                  <a:lnTo>
                    <a:pt x="512114" y="181597"/>
                  </a:lnTo>
                  <a:close/>
                </a:path>
                <a:path w="516889" h="354329">
                  <a:moveTo>
                    <a:pt x="516661" y="190652"/>
                  </a:moveTo>
                  <a:lnTo>
                    <a:pt x="509587" y="190652"/>
                  </a:lnTo>
                  <a:lnTo>
                    <a:pt x="509714" y="188112"/>
                  </a:lnTo>
                  <a:lnTo>
                    <a:pt x="512089" y="188112"/>
                  </a:lnTo>
                  <a:lnTo>
                    <a:pt x="513181" y="186842"/>
                  </a:lnTo>
                  <a:lnTo>
                    <a:pt x="515251" y="188112"/>
                  </a:lnTo>
                  <a:lnTo>
                    <a:pt x="515061" y="186842"/>
                  </a:lnTo>
                  <a:lnTo>
                    <a:pt x="515112" y="185572"/>
                  </a:lnTo>
                  <a:lnTo>
                    <a:pt x="513702" y="186842"/>
                  </a:lnTo>
                  <a:lnTo>
                    <a:pt x="514654" y="185572"/>
                  </a:lnTo>
                  <a:lnTo>
                    <a:pt x="510133" y="184302"/>
                  </a:lnTo>
                  <a:lnTo>
                    <a:pt x="511327" y="181762"/>
                  </a:lnTo>
                  <a:lnTo>
                    <a:pt x="510273" y="181762"/>
                  </a:lnTo>
                  <a:lnTo>
                    <a:pt x="508279" y="183032"/>
                  </a:lnTo>
                  <a:lnTo>
                    <a:pt x="507860" y="181762"/>
                  </a:lnTo>
                  <a:lnTo>
                    <a:pt x="506488" y="180492"/>
                  </a:lnTo>
                  <a:lnTo>
                    <a:pt x="505180" y="183032"/>
                  </a:lnTo>
                  <a:lnTo>
                    <a:pt x="507022" y="179222"/>
                  </a:lnTo>
                  <a:lnTo>
                    <a:pt x="505218" y="177952"/>
                  </a:lnTo>
                  <a:lnTo>
                    <a:pt x="503262" y="176682"/>
                  </a:lnTo>
                  <a:lnTo>
                    <a:pt x="501256" y="175412"/>
                  </a:lnTo>
                  <a:lnTo>
                    <a:pt x="499262" y="174142"/>
                  </a:lnTo>
                  <a:lnTo>
                    <a:pt x="499021" y="171602"/>
                  </a:lnTo>
                  <a:lnTo>
                    <a:pt x="491794" y="170332"/>
                  </a:lnTo>
                  <a:lnTo>
                    <a:pt x="492061" y="169062"/>
                  </a:lnTo>
                  <a:lnTo>
                    <a:pt x="492353" y="169062"/>
                  </a:lnTo>
                  <a:lnTo>
                    <a:pt x="490080" y="166522"/>
                  </a:lnTo>
                  <a:lnTo>
                    <a:pt x="489508" y="175412"/>
                  </a:lnTo>
                  <a:lnTo>
                    <a:pt x="487159" y="172872"/>
                  </a:lnTo>
                  <a:lnTo>
                    <a:pt x="486511" y="170332"/>
                  </a:lnTo>
                  <a:lnTo>
                    <a:pt x="486194" y="169062"/>
                  </a:lnTo>
                  <a:lnTo>
                    <a:pt x="488962" y="170332"/>
                  </a:lnTo>
                  <a:lnTo>
                    <a:pt x="488251" y="169062"/>
                  </a:lnTo>
                  <a:lnTo>
                    <a:pt x="488797" y="162712"/>
                  </a:lnTo>
                  <a:lnTo>
                    <a:pt x="484543" y="170332"/>
                  </a:lnTo>
                  <a:lnTo>
                    <a:pt x="483755" y="167792"/>
                  </a:lnTo>
                  <a:lnTo>
                    <a:pt x="482955" y="165252"/>
                  </a:lnTo>
                  <a:lnTo>
                    <a:pt x="483463" y="165252"/>
                  </a:lnTo>
                  <a:lnTo>
                    <a:pt x="481990" y="162712"/>
                  </a:lnTo>
                  <a:lnTo>
                    <a:pt x="479564" y="167792"/>
                  </a:lnTo>
                  <a:lnTo>
                    <a:pt x="477202" y="167792"/>
                  </a:lnTo>
                  <a:lnTo>
                    <a:pt x="477316" y="166522"/>
                  </a:lnTo>
                  <a:lnTo>
                    <a:pt x="475589" y="170332"/>
                  </a:lnTo>
                  <a:lnTo>
                    <a:pt x="472706" y="171602"/>
                  </a:lnTo>
                  <a:lnTo>
                    <a:pt x="471309" y="172440"/>
                  </a:lnTo>
                  <a:lnTo>
                    <a:pt x="471500" y="172872"/>
                  </a:lnTo>
                  <a:lnTo>
                    <a:pt x="470623" y="172872"/>
                  </a:lnTo>
                  <a:lnTo>
                    <a:pt x="469658" y="172872"/>
                  </a:lnTo>
                  <a:lnTo>
                    <a:pt x="468845" y="171602"/>
                  </a:lnTo>
                  <a:lnTo>
                    <a:pt x="467283" y="170332"/>
                  </a:lnTo>
                  <a:lnTo>
                    <a:pt x="466750" y="167792"/>
                  </a:lnTo>
                  <a:lnTo>
                    <a:pt x="468579" y="167792"/>
                  </a:lnTo>
                  <a:lnTo>
                    <a:pt x="467055" y="163982"/>
                  </a:lnTo>
                  <a:lnTo>
                    <a:pt x="466229" y="167792"/>
                  </a:lnTo>
                  <a:lnTo>
                    <a:pt x="465213" y="167792"/>
                  </a:lnTo>
                  <a:lnTo>
                    <a:pt x="465124" y="166522"/>
                  </a:lnTo>
                  <a:lnTo>
                    <a:pt x="462495" y="166522"/>
                  </a:lnTo>
                  <a:lnTo>
                    <a:pt x="463003" y="171602"/>
                  </a:lnTo>
                  <a:lnTo>
                    <a:pt x="460070" y="171602"/>
                  </a:lnTo>
                  <a:lnTo>
                    <a:pt x="460527" y="172872"/>
                  </a:lnTo>
                  <a:lnTo>
                    <a:pt x="459473" y="176682"/>
                  </a:lnTo>
                  <a:lnTo>
                    <a:pt x="459359" y="175412"/>
                  </a:lnTo>
                  <a:lnTo>
                    <a:pt x="459130" y="172872"/>
                  </a:lnTo>
                  <a:lnTo>
                    <a:pt x="458889" y="170332"/>
                  </a:lnTo>
                  <a:lnTo>
                    <a:pt x="457708" y="172872"/>
                  </a:lnTo>
                  <a:lnTo>
                    <a:pt x="456692" y="169062"/>
                  </a:lnTo>
                  <a:lnTo>
                    <a:pt x="455777" y="170332"/>
                  </a:lnTo>
                  <a:lnTo>
                    <a:pt x="453567" y="174142"/>
                  </a:lnTo>
                  <a:lnTo>
                    <a:pt x="451789" y="175412"/>
                  </a:lnTo>
                  <a:lnTo>
                    <a:pt x="452259" y="172732"/>
                  </a:lnTo>
                  <a:lnTo>
                    <a:pt x="452208" y="172872"/>
                  </a:lnTo>
                  <a:lnTo>
                    <a:pt x="450748" y="175412"/>
                  </a:lnTo>
                  <a:lnTo>
                    <a:pt x="448678" y="175412"/>
                  </a:lnTo>
                  <a:lnTo>
                    <a:pt x="448576" y="174142"/>
                  </a:lnTo>
                  <a:lnTo>
                    <a:pt x="447979" y="166522"/>
                  </a:lnTo>
                  <a:lnTo>
                    <a:pt x="443026" y="174142"/>
                  </a:lnTo>
                  <a:lnTo>
                    <a:pt x="442099" y="171602"/>
                  </a:lnTo>
                  <a:lnTo>
                    <a:pt x="440715" y="167792"/>
                  </a:lnTo>
                  <a:lnTo>
                    <a:pt x="437464" y="171602"/>
                  </a:lnTo>
                  <a:lnTo>
                    <a:pt x="433311" y="167792"/>
                  </a:lnTo>
                  <a:lnTo>
                    <a:pt x="429120" y="169062"/>
                  </a:lnTo>
                  <a:lnTo>
                    <a:pt x="431444" y="174142"/>
                  </a:lnTo>
                  <a:lnTo>
                    <a:pt x="428675" y="170192"/>
                  </a:lnTo>
                  <a:lnTo>
                    <a:pt x="428815" y="169887"/>
                  </a:lnTo>
                  <a:lnTo>
                    <a:pt x="428091" y="169354"/>
                  </a:lnTo>
                  <a:lnTo>
                    <a:pt x="427901" y="169062"/>
                  </a:lnTo>
                  <a:lnTo>
                    <a:pt x="427926" y="169214"/>
                  </a:lnTo>
                  <a:lnTo>
                    <a:pt x="426872" y="168414"/>
                  </a:lnTo>
                  <a:lnTo>
                    <a:pt x="428078" y="170129"/>
                  </a:lnTo>
                  <a:lnTo>
                    <a:pt x="428231" y="170967"/>
                  </a:lnTo>
                  <a:lnTo>
                    <a:pt x="425069" y="172059"/>
                  </a:lnTo>
                  <a:lnTo>
                    <a:pt x="427532" y="174675"/>
                  </a:lnTo>
                  <a:lnTo>
                    <a:pt x="427189" y="173570"/>
                  </a:lnTo>
                  <a:lnTo>
                    <a:pt x="428256" y="171145"/>
                  </a:lnTo>
                  <a:lnTo>
                    <a:pt x="429006" y="175412"/>
                  </a:lnTo>
                  <a:lnTo>
                    <a:pt x="427532" y="175412"/>
                  </a:lnTo>
                  <a:lnTo>
                    <a:pt x="426364" y="174142"/>
                  </a:lnTo>
                  <a:lnTo>
                    <a:pt x="424040" y="171602"/>
                  </a:lnTo>
                  <a:lnTo>
                    <a:pt x="423075" y="170332"/>
                  </a:lnTo>
                  <a:lnTo>
                    <a:pt x="424789" y="170332"/>
                  </a:lnTo>
                  <a:lnTo>
                    <a:pt x="424510" y="169062"/>
                  </a:lnTo>
                  <a:lnTo>
                    <a:pt x="422275" y="169062"/>
                  </a:lnTo>
                  <a:lnTo>
                    <a:pt x="423240" y="166522"/>
                  </a:lnTo>
                  <a:lnTo>
                    <a:pt x="421589" y="165252"/>
                  </a:lnTo>
                  <a:lnTo>
                    <a:pt x="422173" y="167792"/>
                  </a:lnTo>
                  <a:lnTo>
                    <a:pt x="419912" y="167792"/>
                  </a:lnTo>
                  <a:lnTo>
                    <a:pt x="422033" y="170332"/>
                  </a:lnTo>
                  <a:lnTo>
                    <a:pt x="419455" y="174142"/>
                  </a:lnTo>
                  <a:lnTo>
                    <a:pt x="419354" y="172872"/>
                  </a:lnTo>
                  <a:lnTo>
                    <a:pt x="419023" y="169062"/>
                  </a:lnTo>
                  <a:lnTo>
                    <a:pt x="418706" y="165252"/>
                  </a:lnTo>
                  <a:lnTo>
                    <a:pt x="416102" y="169062"/>
                  </a:lnTo>
                  <a:lnTo>
                    <a:pt x="416801" y="166522"/>
                  </a:lnTo>
                  <a:lnTo>
                    <a:pt x="415391" y="167792"/>
                  </a:lnTo>
                  <a:lnTo>
                    <a:pt x="411022" y="167792"/>
                  </a:lnTo>
                  <a:lnTo>
                    <a:pt x="410159" y="172872"/>
                  </a:lnTo>
                  <a:lnTo>
                    <a:pt x="409778" y="172872"/>
                  </a:lnTo>
                  <a:lnTo>
                    <a:pt x="409194" y="170332"/>
                  </a:lnTo>
                  <a:lnTo>
                    <a:pt x="405968" y="170332"/>
                  </a:lnTo>
                  <a:lnTo>
                    <a:pt x="402018" y="176682"/>
                  </a:lnTo>
                  <a:lnTo>
                    <a:pt x="400748" y="175412"/>
                  </a:lnTo>
                  <a:lnTo>
                    <a:pt x="399491" y="174142"/>
                  </a:lnTo>
                  <a:lnTo>
                    <a:pt x="399592" y="171602"/>
                  </a:lnTo>
                  <a:lnTo>
                    <a:pt x="399110" y="172872"/>
                  </a:lnTo>
                  <a:lnTo>
                    <a:pt x="398830" y="175412"/>
                  </a:lnTo>
                  <a:lnTo>
                    <a:pt x="398119" y="174142"/>
                  </a:lnTo>
                  <a:lnTo>
                    <a:pt x="398246" y="171602"/>
                  </a:lnTo>
                  <a:lnTo>
                    <a:pt x="398030" y="171602"/>
                  </a:lnTo>
                  <a:lnTo>
                    <a:pt x="397840" y="172872"/>
                  </a:lnTo>
                  <a:lnTo>
                    <a:pt x="396773" y="174142"/>
                  </a:lnTo>
                  <a:lnTo>
                    <a:pt x="396265" y="174142"/>
                  </a:lnTo>
                  <a:lnTo>
                    <a:pt x="396786" y="171602"/>
                  </a:lnTo>
                  <a:lnTo>
                    <a:pt x="395655" y="170332"/>
                  </a:lnTo>
                  <a:lnTo>
                    <a:pt x="395630" y="171602"/>
                  </a:lnTo>
                  <a:lnTo>
                    <a:pt x="394779" y="172872"/>
                  </a:lnTo>
                  <a:lnTo>
                    <a:pt x="394017" y="174142"/>
                  </a:lnTo>
                  <a:lnTo>
                    <a:pt x="392709" y="176682"/>
                  </a:lnTo>
                  <a:lnTo>
                    <a:pt x="391655" y="176682"/>
                  </a:lnTo>
                  <a:lnTo>
                    <a:pt x="392125" y="175412"/>
                  </a:lnTo>
                  <a:lnTo>
                    <a:pt x="392722" y="174142"/>
                  </a:lnTo>
                  <a:lnTo>
                    <a:pt x="393776" y="171602"/>
                  </a:lnTo>
                  <a:lnTo>
                    <a:pt x="394144" y="170332"/>
                  </a:lnTo>
                  <a:lnTo>
                    <a:pt x="394436" y="170332"/>
                  </a:lnTo>
                  <a:lnTo>
                    <a:pt x="394881" y="169062"/>
                  </a:lnTo>
                  <a:lnTo>
                    <a:pt x="390779" y="169062"/>
                  </a:lnTo>
                  <a:lnTo>
                    <a:pt x="390779" y="193192"/>
                  </a:lnTo>
                  <a:lnTo>
                    <a:pt x="390398" y="195326"/>
                  </a:lnTo>
                  <a:lnTo>
                    <a:pt x="389153" y="194462"/>
                  </a:lnTo>
                  <a:lnTo>
                    <a:pt x="390779" y="193192"/>
                  </a:lnTo>
                  <a:lnTo>
                    <a:pt x="390779" y="169062"/>
                  </a:lnTo>
                  <a:lnTo>
                    <a:pt x="389496" y="169062"/>
                  </a:lnTo>
                  <a:lnTo>
                    <a:pt x="388213" y="167792"/>
                  </a:lnTo>
                  <a:lnTo>
                    <a:pt x="392493" y="165252"/>
                  </a:lnTo>
                  <a:lnTo>
                    <a:pt x="388899" y="161442"/>
                  </a:lnTo>
                  <a:lnTo>
                    <a:pt x="391363" y="157632"/>
                  </a:lnTo>
                  <a:lnTo>
                    <a:pt x="387769" y="157632"/>
                  </a:lnTo>
                  <a:lnTo>
                    <a:pt x="387248" y="156362"/>
                  </a:lnTo>
                  <a:lnTo>
                    <a:pt x="388086" y="155092"/>
                  </a:lnTo>
                  <a:lnTo>
                    <a:pt x="383806" y="153822"/>
                  </a:lnTo>
                  <a:lnTo>
                    <a:pt x="388035" y="153822"/>
                  </a:lnTo>
                  <a:lnTo>
                    <a:pt x="388035" y="155067"/>
                  </a:lnTo>
                  <a:lnTo>
                    <a:pt x="392049" y="153822"/>
                  </a:lnTo>
                  <a:lnTo>
                    <a:pt x="390753" y="151282"/>
                  </a:lnTo>
                  <a:lnTo>
                    <a:pt x="390728" y="150012"/>
                  </a:lnTo>
                  <a:lnTo>
                    <a:pt x="385203" y="150012"/>
                  </a:lnTo>
                  <a:lnTo>
                    <a:pt x="387908" y="147472"/>
                  </a:lnTo>
                  <a:lnTo>
                    <a:pt x="386956" y="143662"/>
                  </a:lnTo>
                  <a:lnTo>
                    <a:pt x="385876" y="139852"/>
                  </a:lnTo>
                  <a:lnTo>
                    <a:pt x="388213" y="137312"/>
                  </a:lnTo>
                  <a:lnTo>
                    <a:pt x="386753" y="137312"/>
                  </a:lnTo>
                  <a:lnTo>
                    <a:pt x="386638" y="136042"/>
                  </a:lnTo>
                  <a:lnTo>
                    <a:pt x="385178" y="134772"/>
                  </a:lnTo>
                  <a:lnTo>
                    <a:pt x="388124" y="134772"/>
                  </a:lnTo>
                  <a:lnTo>
                    <a:pt x="388874" y="130962"/>
                  </a:lnTo>
                  <a:lnTo>
                    <a:pt x="387858" y="127152"/>
                  </a:lnTo>
                  <a:lnTo>
                    <a:pt x="390042" y="128422"/>
                  </a:lnTo>
                  <a:lnTo>
                    <a:pt x="390042" y="125882"/>
                  </a:lnTo>
                  <a:lnTo>
                    <a:pt x="381304" y="127152"/>
                  </a:lnTo>
                  <a:lnTo>
                    <a:pt x="380961" y="124612"/>
                  </a:lnTo>
                  <a:lnTo>
                    <a:pt x="385318" y="123342"/>
                  </a:lnTo>
                  <a:lnTo>
                    <a:pt x="384937" y="120802"/>
                  </a:lnTo>
                  <a:lnTo>
                    <a:pt x="388493" y="116992"/>
                  </a:lnTo>
                  <a:lnTo>
                    <a:pt x="384187" y="114452"/>
                  </a:lnTo>
                  <a:lnTo>
                    <a:pt x="386346" y="114452"/>
                  </a:lnTo>
                  <a:lnTo>
                    <a:pt x="386321" y="113182"/>
                  </a:lnTo>
                  <a:lnTo>
                    <a:pt x="388772" y="109372"/>
                  </a:lnTo>
                  <a:lnTo>
                    <a:pt x="382765" y="110642"/>
                  </a:lnTo>
                  <a:lnTo>
                    <a:pt x="386702" y="109372"/>
                  </a:lnTo>
                  <a:lnTo>
                    <a:pt x="380923" y="105562"/>
                  </a:lnTo>
                  <a:lnTo>
                    <a:pt x="383857" y="105562"/>
                  </a:lnTo>
                  <a:lnTo>
                    <a:pt x="380022" y="104292"/>
                  </a:lnTo>
                  <a:lnTo>
                    <a:pt x="378993" y="104292"/>
                  </a:lnTo>
                  <a:lnTo>
                    <a:pt x="377761" y="101752"/>
                  </a:lnTo>
                  <a:lnTo>
                    <a:pt x="379361" y="101752"/>
                  </a:lnTo>
                  <a:lnTo>
                    <a:pt x="380733" y="100482"/>
                  </a:lnTo>
                  <a:lnTo>
                    <a:pt x="376491" y="101752"/>
                  </a:lnTo>
                  <a:lnTo>
                    <a:pt x="377863" y="99212"/>
                  </a:lnTo>
                  <a:lnTo>
                    <a:pt x="379780" y="99212"/>
                  </a:lnTo>
                  <a:lnTo>
                    <a:pt x="379831" y="97942"/>
                  </a:lnTo>
                  <a:lnTo>
                    <a:pt x="376605" y="97942"/>
                  </a:lnTo>
                  <a:lnTo>
                    <a:pt x="375348" y="96672"/>
                  </a:lnTo>
                  <a:lnTo>
                    <a:pt x="377037" y="94132"/>
                  </a:lnTo>
                  <a:lnTo>
                    <a:pt x="378015" y="94132"/>
                  </a:lnTo>
                  <a:lnTo>
                    <a:pt x="375780" y="92862"/>
                  </a:lnTo>
                  <a:lnTo>
                    <a:pt x="376440" y="91592"/>
                  </a:lnTo>
                  <a:lnTo>
                    <a:pt x="377431" y="91592"/>
                  </a:lnTo>
                  <a:lnTo>
                    <a:pt x="378396" y="92862"/>
                  </a:lnTo>
                  <a:lnTo>
                    <a:pt x="378968" y="91592"/>
                  </a:lnTo>
                  <a:lnTo>
                    <a:pt x="379526" y="90322"/>
                  </a:lnTo>
                  <a:lnTo>
                    <a:pt x="379691" y="89941"/>
                  </a:lnTo>
                  <a:lnTo>
                    <a:pt x="381584" y="89052"/>
                  </a:lnTo>
                  <a:lnTo>
                    <a:pt x="381889" y="87782"/>
                  </a:lnTo>
                  <a:lnTo>
                    <a:pt x="385724" y="89052"/>
                  </a:lnTo>
                  <a:lnTo>
                    <a:pt x="383565" y="87782"/>
                  </a:lnTo>
                  <a:lnTo>
                    <a:pt x="379145" y="85356"/>
                  </a:lnTo>
                  <a:lnTo>
                    <a:pt x="379145" y="90208"/>
                  </a:lnTo>
                  <a:lnTo>
                    <a:pt x="378917" y="90322"/>
                  </a:lnTo>
                  <a:lnTo>
                    <a:pt x="379145" y="90208"/>
                  </a:lnTo>
                  <a:lnTo>
                    <a:pt x="379145" y="85356"/>
                  </a:lnTo>
                  <a:lnTo>
                    <a:pt x="379133" y="87782"/>
                  </a:lnTo>
                  <a:lnTo>
                    <a:pt x="379133" y="89052"/>
                  </a:lnTo>
                  <a:lnTo>
                    <a:pt x="374611" y="89052"/>
                  </a:lnTo>
                  <a:lnTo>
                    <a:pt x="375945" y="87782"/>
                  </a:lnTo>
                  <a:lnTo>
                    <a:pt x="377278" y="86512"/>
                  </a:lnTo>
                  <a:lnTo>
                    <a:pt x="378993" y="86512"/>
                  </a:lnTo>
                  <a:lnTo>
                    <a:pt x="379133" y="87782"/>
                  </a:lnTo>
                  <a:lnTo>
                    <a:pt x="379133" y="85356"/>
                  </a:lnTo>
                  <a:lnTo>
                    <a:pt x="378942" y="85242"/>
                  </a:lnTo>
                  <a:lnTo>
                    <a:pt x="380034" y="83972"/>
                  </a:lnTo>
                  <a:lnTo>
                    <a:pt x="381266" y="83972"/>
                  </a:lnTo>
                  <a:lnTo>
                    <a:pt x="381482" y="82702"/>
                  </a:lnTo>
                  <a:lnTo>
                    <a:pt x="380720" y="82702"/>
                  </a:lnTo>
                  <a:lnTo>
                    <a:pt x="381101" y="81432"/>
                  </a:lnTo>
                  <a:lnTo>
                    <a:pt x="381342" y="81432"/>
                  </a:lnTo>
                  <a:lnTo>
                    <a:pt x="381266" y="80162"/>
                  </a:lnTo>
                  <a:lnTo>
                    <a:pt x="381927" y="80162"/>
                  </a:lnTo>
                  <a:lnTo>
                    <a:pt x="381342" y="81432"/>
                  </a:lnTo>
                  <a:lnTo>
                    <a:pt x="383578" y="80162"/>
                  </a:lnTo>
                  <a:lnTo>
                    <a:pt x="382384" y="78892"/>
                  </a:lnTo>
                  <a:lnTo>
                    <a:pt x="382397" y="77622"/>
                  </a:lnTo>
                  <a:lnTo>
                    <a:pt x="379476" y="78892"/>
                  </a:lnTo>
                  <a:lnTo>
                    <a:pt x="379831" y="77622"/>
                  </a:lnTo>
                  <a:lnTo>
                    <a:pt x="378053" y="78600"/>
                  </a:lnTo>
                  <a:lnTo>
                    <a:pt x="377863" y="78498"/>
                  </a:lnTo>
                  <a:lnTo>
                    <a:pt x="377596" y="78562"/>
                  </a:lnTo>
                  <a:lnTo>
                    <a:pt x="377393" y="78689"/>
                  </a:lnTo>
                  <a:lnTo>
                    <a:pt x="377202" y="78803"/>
                  </a:lnTo>
                  <a:lnTo>
                    <a:pt x="377583" y="78854"/>
                  </a:lnTo>
                  <a:lnTo>
                    <a:pt x="377926" y="78892"/>
                  </a:lnTo>
                  <a:lnTo>
                    <a:pt x="378142" y="78917"/>
                  </a:lnTo>
                  <a:lnTo>
                    <a:pt x="378409" y="80162"/>
                  </a:lnTo>
                  <a:lnTo>
                    <a:pt x="378155" y="80162"/>
                  </a:lnTo>
                  <a:lnTo>
                    <a:pt x="378561" y="81432"/>
                  </a:lnTo>
                  <a:lnTo>
                    <a:pt x="376999" y="81432"/>
                  </a:lnTo>
                  <a:lnTo>
                    <a:pt x="375678" y="80162"/>
                  </a:lnTo>
                  <a:lnTo>
                    <a:pt x="377215" y="78892"/>
                  </a:lnTo>
                  <a:lnTo>
                    <a:pt x="372364" y="78892"/>
                  </a:lnTo>
                  <a:lnTo>
                    <a:pt x="376326" y="77622"/>
                  </a:lnTo>
                  <a:lnTo>
                    <a:pt x="378307" y="75082"/>
                  </a:lnTo>
                  <a:lnTo>
                    <a:pt x="380796" y="73812"/>
                  </a:lnTo>
                  <a:lnTo>
                    <a:pt x="378891" y="71272"/>
                  </a:lnTo>
                  <a:lnTo>
                    <a:pt x="379095" y="67462"/>
                  </a:lnTo>
                  <a:lnTo>
                    <a:pt x="373430" y="66192"/>
                  </a:lnTo>
                  <a:lnTo>
                    <a:pt x="374916" y="66192"/>
                  </a:lnTo>
                  <a:lnTo>
                    <a:pt x="375602" y="65151"/>
                  </a:lnTo>
                  <a:lnTo>
                    <a:pt x="375577" y="64922"/>
                  </a:lnTo>
                  <a:lnTo>
                    <a:pt x="376135" y="62382"/>
                  </a:lnTo>
                  <a:lnTo>
                    <a:pt x="375907" y="62382"/>
                  </a:lnTo>
                  <a:lnTo>
                    <a:pt x="372262" y="62382"/>
                  </a:lnTo>
                  <a:lnTo>
                    <a:pt x="373811" y="59842"/>
                  </a:lnTo>
                  <a:lnTo>
                    <a:pt x="375907" y="62382"/>
                  </a:lnTo>
                  <a:lnTo>
                    <a:pt x="375018" y="59842"/>
                  </a:lnTo>
                  <a:lnTo>
                    <a:pt x="376224" y="59842"/>
                  </a:lnTo>
                  <a:lnTo>
                    <a:pt x="376783" y="57302"/>
                  </a:lnTo>
                  <a:lnTo>
                    <a:pt x="377050" y="56032"/>
                  </a:lnTo>
                  <a:lnTo>
                    <a:pt x="373938" y="53492"/>
                  </a:lnTo>
                  <a:lnTo>
                    <a:pt x="371132" y="50952"/>
                  </a:lnTo>
                  <a:lnTo>
                    <a:pt x="372465" y="47142"/>
                  </a:lnTo>
                  <a:lnTo>
                    <a:pt x="372910" y="45872"/>
                  </a:lnTo>
                  <a:lnTo>
                    <a:pt x="372262" y="47142"/>
                  </a:lnTo>
                  <a:lnTo>
                    <a:pt x="371627" y="47142"/>
                  </a:lnTo>
                  <a:lnTo>
                    <a:pt x="372198" y="45872"/>
                  </a:lnTo>
                  <a:lnTo>
                    <a:pt x="363791" y="45872"/>
                  </a:lnTo>
                  <a:lnTo>
                    <a:pt x="363791" y="87782"/>
                  </a:lnTo>
                  <a:lnTo>
                    <a:pt x="363283" y="89052"/>
                  </a:lnTo>
                  <a:lnTo>
                    <a:pt x="362483" y="90322"/>
                  </a:lnTo>
                  <a:lnTo>
                    <a:pt x="362521" y="89052"/>
                  </a:lnTo>
                  <a:lnTo>
                    <a:pt x="362432" y="87782"/>
                  </a:lnTo>
                  <a:lnTo>
                    <a:pt x="363791" y="87782"/>
                  </a:lnTo>
                  <a:lnTo>
                    <a:pt x="363791" y="45872"/>
                  </a:lnTo>
                  <a:lnTo>
                    <a:pt x="356362" y="45872"/>
                  </a:lnTo>
                  <a:lnTo>
                    <a:pt x="350418" y="45872"/>
                  </a:lnTo>
                  <a:lnTo>
                    <a:pt x="351574" y="47142"/>
                  </a:lnTo>
                  <a:lnTo>
                    <a:pt x="355206" y="48412"/>
                  </a:lnTo>
                  <a:lnTo>
                    <a:pt x="355168" y="49682"/>
                  </a:lnTo>
                  <a:lnTo>
                    <a:pt x="353517" y="49682"/>
                  </a:lnTo>
                  <a:lnTo>
                    <a:pt x="356717" y="50952"/>
                  </a:lnTo>
                  <a:lnTo>
                    <a:pt x="354152" y="53441"/>
                  </a:lnTo>
                  <a:lnTo>
                    <a:pt x="354571" y="55613"/>
                  </a:lnTo>
                  <a:lnTo>
                    <a:pt x="355358" y="55257"/>
                  </a:lnTo>
                  <a:lnTo>
                    <a:pt x="356260" y="55003"/>
                  </a:lnTo>
                  <a:lnTo>
                    <a:pt x="357136" y="54787"/>
                  </a:lnTo>
                  <a:lnTo>
                    <a:pt x="355079" y="55181"/>
                  </a:lnTo>
                  <a:lnTo>
                    <a:pt x="354190" y="53530"/>
                  </a:lnTo>
                  <a:lnTo>
                    <a:pt x="358114" y="54762"/>
                  </a:lnTo>
                  <a:lnTo>
                    <a:pt x="357771" y="54762"/>
                  </a:lnTo>
                  <a:lnTo>
                    <a:pt x="357162" y="56032"/>
                  </a:lnTo>
                  <a:lnTo>
                    <a:pt x="359079" y="54762"/>
                  </a:lnTo>
                  <a:lnTo>
                    <a:pt x="362419" y="54762"/>
                  </a:lnTo>
                  <a:lnTo>
                    <a:pt x="362585" y="56032"/>
                  </a:lnTo>
                  <a:lnTo>
                    <a:pt x="362394" y="56032"/>
                  </a:lnTo>
                  <a:lnTo>
                    <a:pt x="362394" y="58572"/>
                  </a:lnTo>
                  <a:lnTo>
                    <a:pt x="361505" y="61112"/>
                  </a:lnTo>
                  <a:lnTo>
                    <a:pt x="358000" y="61112"/>
                  </a:lnTo>
                  <a:lnTo>
                    <a:pt x="358660" y="59842"/>
                  </a:lnTo>
                  <a:lnTo>
                    <a:pt x="359867" y="57569"/>
                  </a:lnTo>
                  <a:lnTo>
                    <a:pt x="362394" y="58572"/>
                  </a:lnTo>
                  <a:lnTo>
                    <a:pt x="362394" y="56032"/>
                  </a:lnTo>
                  <a:lnTo>
                    <a:pt x="361911" y="56032"/>
                  </a:lnTo>
                  <a:lnTo>
                    <a:pt x="358965" y="57086"/>
                  </a:lnTo>
                  <a:lnTo>
                    <a:pt x="359194" y="57302"/>
                  </a:lnTo>
                  <a:lnTo>
                    <a:pt x="359752" y="57518"/>
                  </a:lnTo>
                  <a:lnTo>
                    <a:pt x="357035" y="59842"/>
                  </a:lnTo>
                  <a:lnTo>
                    <a:pt x="358178" y="57302"/>
                  </a:lnTo>
                  <a:lnTo>
                    <a:pt x="352755" y="59842"/>
                  </a:lnTo>
                  <a:lnTo>
                    <a:pt x="358101" y="56261"/>
                  </a:lnTo>
                  <a:lnTo>
                    <a:pt x="358876" y="56997"/>
                  </a:lnTo>
                  <a:lnTo>
                    <a:pt x="360540" y="56032"/>
                  </a:lnTo>
                  <a:lnTo>
                    <a:pt x="358457" y="56032"/>
                  </a:lnTo>
                  <a:lnTo>
                    <a:pt x="357860" y="56032"/>
                  </a:lnTo>
                  <a:lnTo>
                    <a:pt x="358051" y="56210"/>
                  </a:lnTo>
                  <a:lnTo>
                    <a:pt x="352628" y="58572"/>
                  </a:lnTo>
                  <a:lnTo>
                    <a:pt x="351853" y="61112"/>
                  </a:lnTo>
                  <a:lnTo>
                    <a:pt x="354723" y="61112"/>
                  </a:lnTo>
                  <a:lnTo>
                    <a:pt x="353949" y="63652"/>
                  </a:lnTo>
                  <a:lnTo>
                    <a:pt x="358863" y="63652"/>
                  </a:lnTo>
                  <a:lnTo>
                    <a:pt x="362775" y="67462"/>
                  </a:lnTo>
                  <a:lnTo>
                    <a:pt x="350253" y="67462"/>
                  </a:lnTo>
                  <a:lnTo>
                    <a:pt x="355257" y="70002"/>
                  </a:lnTo>
                  <a:lnTo>
                    <a:pt x="362178" y="70002"/>
                  </a:lnTo>
                  <a:lnTo>
                    <a:pt x="362077" y="70129"/>
                  </a:lnTo>
                  <a:lnTo>
                    <a:pt x="362077" y="86512"/>
                  </a:lnTo>
                  <a:lnTo>
                    <a:pt x="361759" y="85242"/>
                  </a:lnTo>
                  <a:lnTo>
                    <a:pt x="362077" y="86512"/>
                  </a:lnTo>
                  <a:lnTo>
                    <a:pt x="362077" y="70129"/>
                  </a:lnTo>
                  <a:lnTo>
                    <a:pt x="360006" y="72542"/>
                  </a:lnTo>
                  <a:lnTo>
                    <a:pt x="355942" y="72542"/>
                  </a:lnTo>
                  <a:lnTo>
                    <a:pt x="355803" y="75082"/>
                  </a:lnTo>
                  <a:lnTo>
                    <a:pt x="357733" y="74269"/>
                  </a:lnTo>
                  <a:lnTo>
                    <a:pt x="357454" y="75082"/>
                  </a:lnTo>
                  <a:lnTo>
                    <a:pt x="354469" y="76352"/>
                  </a:lnTo>
                  <a:lnTo>
                    <a:pt x="357822" y="75552"/>
                  </a:lnTo>
                  <a:lnTo>
                    <a:pt x="357873" y="74206"/>
                  </a:lnTo>
                  <a:lnTo>
                    <a:pt x="358825" y="73812"/>
                  </a:lnTo>
                  <a:lnTo>
                    <a:pt x="361835" y="72542"/>
                  </a:lnTo>
                  <a:lnTo>
                    <a:pt x="359918" y="75552"/>
                  </a:lnTo>
                  <a:lnTo>
                    <a:pt x="359981" y="77622"/>
                  </a:lnTo>
                  <a:lnTo>
                    <a:pt x="356463" y="77622"/>
                  </a:lnTo>
                  <a:lnTo>
                    <a:pt x="357289" y="80162"/>
                  </a:lnTo>
                  <a:lnTo>
                    <a:pt x="360146" y="82702"/>
                  </a:lnTo>
                  <a:lnTo>
                    <a:pt x="361099" y="86512"/>
                  </a:lnTo>
                  <a:lnTo>
                    <a:pt x="360032" y="86512"/>
                  </a:lnTo>
                  <a:lnTo>
                    <a:pt x="358863" y="85242"/>
                  </a:lnTo>
                  <a:lnTo>
                    <a:pt x="357847" y="86512"/>
                  </a:lnTo>
                  <a:lnTo>
                    <a:pt x="359994" y="90322"/>
                  </a:lnTo>
                  <a:lnTo>
                    <a:pt x="358228" y="94132"/>
                  </a:lnTo>
                  <a:lnTo>
                    <a:pt x="356489" y="99212"/>
                  </a:lnTo>
                  <a:lnTo>
                    <a:pt x="359689" y="99212"/>
                  </a:lnTo>
                  <a:lnTo>
                    <a:pt x="359689" y="100482"/>
                  </a:lnTo>
                  <a:lnTo>
                    <a:pt x="360959" y="100482"/>
                  </a:lnTo>
                  <a:lnTo>
                    <a:pt x="361251" y="101752"/>
                  </a:lnTo>
                  <a:lnTo>
                    <a:pt x="358343" y="101752"/>
                  </a:lnTo>
                  <a:lnTo>
                    <a:pt x="361175" y="104292"/>
                  </a:lnTo>
                  <a:lnTo>
                    <a:pt x="364642" y="108102"/>
                  </a:lnTo>
                  <a:lnTo>
                    <a:pt x="361632" y="110642"/>
                  </a:lnTo>
                  <a:lnTo>
                    <a:pt x="360667" y="110642"/>
                  </a:lnTo>
                  <a:lnTo>
                    <a:pt x="359638" y="113182"/>
                  </a:lnTo>
                  <a:lnTo>
                    <a:pt x="367182" y="113182"/>
                  </a:lnTo>
                  <a:lnTo>
                    <a:pt x="364502" y="114452"/>
                  </a:lnTo>
                  <a:lnTo>
                    <a:pt x="363931" y="114452"/>
                  </a:lnTo>
                  <a:lnTo>
                    <a:pt x="363054" y="119532"/>
                  </a:lnTo>
                  <a:lnTo>
                    <a:pt x="366356" y="123342"/>
                  </a:lnTo>
                  <a:lnTo>
                    <a:pt x="362077" y="128422"/>
                  </a:lnTo>
                  <a:lnTo>
                    <a:pt x="366534" y="128422"/>
                  </a:lnTo>
                  <a:lnTo>
                    <a:pt x="360565" y="132232"/>
                  </a:lnTo>
                  <a:lnTo>
                    <a:pt x="366725" y="132232"/>
                  </a:lnTo>
                  <a:lnTo>
                    <a:pt x="363931" y="134772"/>
                  </a:lnTo>
                  <a:lnTo>
                    <a:pt x="362775" y="134772"/>
                  </a:lnTo>
                  <a:lnTo>
                    <a:pt x="361073" y="138582"/>
                  </a:lnTo>
                  <a:lnTo>
                    <a:pt x="360895" y="139852"/>
                  </a:lnTo>
                  <a:lnTo>
                    <a:pt x="365061" y="139852"/>
                  </a:lnTo>
                  <a:lnTo>
                    <a:pt x="365823" y="141122"/>
                  </a:lnTo>
                  <a:lnTo>
                    <a:pt x="362610" y="141122"/>
                  </a:lnTo>
                  <a:lnTo>
                    <a:pt x="366141" y="142392"/>
                  </a:lnTo>
                  <a:lnTo>
                    <a:pt x="362381" y="143662"/>
                  </a:lnTo>
                  <a:lnTo>
                    <a:pt x="363321" y="144932"/>
                  </a:lnTo>
                  <a:lnTo>
                    <a:pt x="363397" y="144233"/>
                  </a:lnTo>
                  <a:lnTo>
                    <a:pt x="363715" y="144310"/>
                  </a:lnTo>
                  <a:lnTo>
                    <a:pt x="363423" y="144018"/>
                  </a:lnTo>
                  <a:lnTo>
                    <a:pt x="363474" y="143662"/>
                  </a:lnTo>
                  <a:lnTo>
                    <a:pt x="365607" y="143662"/>
                  </a:lnTo>
                  <a:lnTo>
                    <a:pt x="367233" y="144932"/>
                  </a:lnTo>
                  <a:lnTo>
                    <a:pt x="363791" y="147472"/>
                  </a:lnTo>
                  <a:lnTo>
                    <a:pt x="362153" y="148742"/>
                  </a:lnTo>
                  <a:lnTo>
                    <a:pt x="364921" y="152120"/>
                  </a:lnTo>
                  <a:lnTo>
                    <a:pt x="366090" y="152552"/>
                  </a:lnTo>
                  <a:lnTo>
                    <a:pt x="365125" y="152374"/>
                  </a:lnTo>
                  <a:lnTo>
                    <a:pt x="365277" y="152552"/>
                  </a:lnTo>
                  <a:lnTo>
                    <a:pt x="363969" y="152552"/>
                  </a:lnTo>
                  <a:lnTo>
                    <a:pt x="363804" y="152120"/>
                  </a:lnTo>
                  <a:lnTo>
                    <a:pt x="359244" y="151282"/>
                  </a:lnTo>
                  <a:lnTo>
                    <a:pt x="362445" y="153822"/>
                  </a:lnTo>
                  <a:lnTo>
                    <a:pt x="363143" y="152552"/>
                  </a:lnTo>
                  <a:lnTo>
                    <a:pt x="364375" y="153822"/>
                  </a:lnTo>
                  <a:lnTo>
                    <a:pt x="365036" y="153822"/>
                  </a:lnTo>
                  <a:lnTo>
                    <a:pt x="363194" y="155092"/>
                  </a:lnTo>
                  <a:lnTo>
                    <a:pt x="363397" y="156362"/>
                  </a:lnTo>
                  <a:lnTo>
                    <a:pt x="364388" y="158902"/>
                  </a:lnTo>
                  <a:lnTo>
                    <a:pt x="362140" y="158902"/>
                  </a:lnTo>
                  <a:lnTo>
                    <a:pt x="361886" y="161442"/>
                  </a:lnTo>
                  <a:lnTo>
                    <a:pt x="363880" y="165252"/>
                  </a:lnTo>
                  <a:lnTo>
                    <a:pt x="364705" y="170332"/>
                  </a:lnTo>
                  <a:lnTo>
                    <a:pt x="365417" y="167792"/>
                  </a:lnTo>
                  <a:lnTo>
                    <a:pt x="369290" y="167792"/>
                  </a:lnTo>
                  <a:lnTo>
                    <a:pt x="369874" y="169062"/>
                  </a:lnTo>
                  <a:lnTo>
                    <a:pt x="370484" y="169062"/>
                  </a:lnTo>
                  <a:lnTo>
                    <a:pt x="370446" y="171602"/>
                  </a:lnTo>
                  <a:lnTo>
                    <a:pt x="366953" y="171602"/>
                  </a:lnTo>
                  <a:lnTo>
                    <a:pt x="365645" y="170332"/>
                  </a:lnTo>
                  <a:lnTo>
                    <a:pt x="367271" y="172872"/>
                  </a:lnTo>
                  <a:lnTo>
                    <a:pt x="366598" y="172872"/>
                  </a:lnTo>
                  <a:lnTo>
                    <a:pt x="362127" y="177952"/>
                  </a:lnTo>
                  <a:lnTo>
                    <a:pt x="365226" y="177952"/>
                  </a:lnTo>
                  <a:lnTo>
                    <a:pt x="367068" y="183032"/>
                  </a:lnTo>
                  <a:lnTo>
                    <a:pt x="369887" y="185572"/>
                  </a:lnTo>
                  <a:lnTo>
                    <a:pt x="373367" y="189382"/>
                  </a:lnTo>
                  <a:lnTo>
                    <a:pt x="375564" y="186842"/>
                  </a:lnTo>
                  <a:lnTo>
                    <a:pt x="376453" y="189382"/>
                  </a:lnTo>
                  <a:lnTo>
                    <a:pt x="379031" y="188112"/>
                  </a:lnTo>
                  <a:lnTo>
                    <a:pt x="379895" y="189382"/>
                  </a:lnTo>
                  <a:lnTo>
                    <a:pt x="380822" y="190652"/>
                  </a:lnTo>
                  <a:lnTo>
                    <a:pt x="382054" y="193192"/>
                  </a:lnTo>
                  <a:lnTo>
                    <a:pt x="383476" y="194462"/>
                  </a:lnTo>
                  <a:lnTo>
                    <a:pt x="385343" y="195732"/>
                  </a:lnTo>
                  <a:lnTo>
                    <a:pt x="390334" y="195732"/>
                  </a:lnTo>
                  <a:lnTo>
                    <a:pt x="390969" y="195732"/>
                  </a:lnTo>
                  <a:lnTo>
                    <a:pt x="394601" y="195732"/>
                  </a:lnTo>
                  <a:lnTo>
                    <a:pt x="392176" y="197002"/>
                  </a:lnTo>
                  <a:lnTo>
                    <a:pt x="398145" y="197002"/>
                  </a:lnTo>
                  <a:lnTo>
                    <a:pt x="402526" y="194462"/>
                  </a:lnTo>
                  <a:lnTo>
                    <a:pt x="401955" y="193192"/>
                  </a:lnTo>
                  <a:lnTo>
                    <a:pt x="401383" y="193192"/>
                  </a:lnTo>
                  <a:lnTo>
                    <a:pt x="401586" y="191922"/>
                  </a:lnTo>
                  <a:lnTo>
                    <a:pt x="402310" y="191922"/>
                  </a:lnTo>
                  <a:lnTo>
                    <a:pt x="403453" y="193192"/>
                  </a:lnTo>
                  <a:lnTo>
                    <a:pt x="403479" y="194398"/>
                  </a:lnTo>
                  <a:lnTo>
                    <a:pt x="406869" y="193192"/>
                  </a:lnTo>
                  <a:lnTo>
                    <a:pt x="410768" y="195732"/>
                  </a:lnTo>
                  <a:lnTo>
                    <a:pt x="414388" y="197002"/>
                  </a:lnTo>
                  <a:lnTo>
                    <a:pt x="417118" y="195732"/>
                  </a:lnTo>
                  <a:lnTo>
                    <a:pt x="416953" y="195732"/>
                  </a:lnTo>
                  <a:lnTo>
                    <a:pt x="419049" y="193192"/>
                  </a:lnTo>
                  <a:lnTo>
                    <a:pt x="420103" y="191922"/>
                  </a:lnTo>
                  <a:lnTo>
                    <a:pt x="421779" y="191922"/>
                  </a:lnTo>
                  <a:lnTo>
                    <a:pt x="419392" y="194462"/>
                  </a:lnTo>
                  <a:lnTo>
                    <a:pt x="420814" y="195732"/>
                  </a:lnTo>
                  <a:lnTo>
                    <a:pt x="423227" y="191922"/>
                  </a:lnTo>
                  <a:lnTo>
                    <a:pt x="424027" y="190652"/>
                  </a:lnTo>
                  <a:lnTo>
                    <a:pt x="426910" y="195732"/>
                  </a:lnTo>
                  <a:lnTo>
                    <a:pt x="429641" y="191922"/>
                  </a:lnTo>
                  <a:lnTo>
                    <a:pt x="433108" y="199542"/>
                  </a:lnTo>
                  <a:lnTo>
                    <a:pt x="437451" y="191922"/>
                  </a:lnTo>
                  <a:lnTo>
                    <a:pt x="438175" y="190652"/>
                  </a:lnTo>
                  <a:lnTo>
                    <a:pt x="442099" y="194462"/>
                  </a:lnTo>
                  <a:lnTo>
                    <a:pt x="441667" y="193192"/>
                  </a:lnTo>
                  <a:lnTo>
                    <a:pt x="442277" y="191922"/>
                  </a:lnTo>
                  <a:lnTo>
                    <a:pt x="442480" y="192849"/>
                  </a:lnTo>
                  <a:lnTo>
                    <a:pt x="442772" y="191922"/>
                  </a:lnTo>
                  <a:lnTo>
                    <a:pt x="445058" y="190652"/>
                  </a:lnTo>
                  <a:lnTo>
                    <a:pt x="449630" y="188112"/>
                  </a:lnTo>
                  <a:lnTo>
                    <a:pt x="457911" y="193192"/>
                  </a:lnTo>
                  <a:lnTo>
                    <a:pt x="468210" y="193192"/>
                  </a:lnTo>
                  <a:lnTo>
                    <a:pt x="466966" y="188112"/>
                  </a:lnTo>
                  <a:lnTo>
                    <a:pt x="466648" y="186842"/>
                  </a:lnTo>
                  <a:lnTo>
                    <a:pt x="465721" y="183032"/>
                  </a:lnTo>
                  <a:lnTo>
                    <a:pt x="469684" y="188112"/>
                  </a:lnTo>
                  <a:lnTo>
                    <a:pt x="469188" y="190652"/>
                  </a:lnTo>
                  <a:lnTo>
                    <a:pt x="473735" y="186842"/>
                  </a:lnTo>
                  <a:lnTo>
                    <a:pt x="478409" y="190652"/>
                  </a:lnTo>
                  <a:lnTo>
                    <a:pt x="482650" y="186842"/>
                  </a:lnTo>
                  <a:lnTo>
                    <a:pt x="482333" y="188112"/>
                  </a:lnTo>
                  <a:lnTo>
                    <a:pt x="482257" y="189382"/>
                  </a:lnTo>
                  <a:lnTo>
                    <a:pt x="481863" y="189382"/>
                  </a:lnTo>
                  <a:lnTo>
                    <a:pt x="482523" y="191922"/>
                  </a:lnTo>
                  <a:lnTo>
                    <a:pt x="484797" y="189382"/>
                  </a:lnTo>
                  <a:lnTo>
                    <a:pt x="485178" y="186842"/>
                  </a:lnTo>
                  <a:lnTo>
                    <a:pt x="485736" y="188112"/>
                  </a:lnTo>
                  <a:lnTo>
                    <a:pt x="485013" y="189382"/>
                  </a:lnTo>
                  <a:lnTo>
                    <a:pt x="485190" y="190652"/>
                  </a:lnTo>
                  <a:lnTo>
                    <a:pt x="485597" y="191922"/>
                  </a:lnTo>
                  <a:lnTo>
                    <a:pt x="487680" y="188112"/>
                  </a:lnTo>
                  <a:lnTo>
                    <a:pt x="487451" y="189382"/>
                  </a:lnTo>
                  <a:lnTo>
                    <a:pt x="487438" y="189725"/>
                  </a:lnTo>
                  <a:lnTo>
                    <a:pt x="487641" y="189382"/>
                  </a:lnTo>
                  <a:lnTo>
                    <a:pt x="488569" y="191922"/>
                  </a:lnTo>
                  <a:lnTo>
                    <a:pt x="489140" y="189382"/>
                  </a:lnTo>
                  <a:lnTo>
                    <a:pt x="489724" y="190652"/>
                  </a:lnTo>
                  <a:lnTo>
                    <a:pt x="490512" y="189382"/>
                  </a:lnTo>
                  <a:lnTo>
                    <a:pt x="491299" y="188112"/>
                  </a:lnTo>
                  <a:lnTo>
                    <a:pt x="490791" y="190652"/>
                  </a:lnTo>
                  <a:lnTo>
                    <a:pt x="493077" y="188112"/>
                  </a:lnTo>
                  <a:lnTo>
                    <a:pt x="490626" y="191592"/>
                  </a:lnTo>
                  <a:lnTo>
                    <a:pt x="490448" y="191795"/>
                  </a:lnTo>
                  <a:lnTo>
                    <a:pt x="490639" y="191477"/>
                  </a:lnTo>
                  <a:lnTo>
                    <a:pt x="490410" y="191719"/>
                  </a:lnTo>
                  <a:lnTo>
                    <a:pt x="490296" y="191884"/>
                  </a:lnTo>
                  <a:lnTo>
                    <a:pt x="491274" y="191922"/>
                  </a:lnTo>
                  <a:lnTo>
                    <a:pt x="493483" y="190652"/>
                  </a:lnTo>
                  <a:lnTo>
                    <a:pt x="492112" y="191922"/>
                  </a:lnTo>
                  <a:lnTo>
                    <a:pt x="492290" y="191922"/>
                  </a:lnTo>
                  <a:lnTo>
                    <a:pt x="490385" y="193192"/>
                  </a:lnTo>
                  <a:lnTo>
                    <a:pt x="491109" y="193192"/>
                  </a:lnTo>
                  <a:lnTo>
                    <a:pt x="491413" y="193192"/>
                  </a:lnTo>
                  <a:lnTo>
                    <a:pt x="494144" y="193192"/>
                  </a:lnTo>
                  <a:lnTo>
                    <a:pt x="494855" y="194462"/>
                  </a:lnTo>
                  <a:lnTo>
                    <a:pt x="491210" y="194462"/>
                  </a:lnTo>
                  <a:lnTo>
                    <a:pt x="493687" y="195732"/>
                  </a:lnTo>
                  <a:lnTo>
                    <a:pt x="493915" y="199364"/>
                  </a:lnTo>
                  <a:lnTo>
                    <a:pt x="489877" y="198272"/>
                  </a:lnTo>
                  <a:lnTo>
                    <a:pt x="490512" y="200507"/>
                  </a:lnTo>
                  <a:lnTo>
                    <a:pt x="493903" y="199694"/>
                  </a:lnTo>
                  <a:lnTo>
                    <a:pt x="493458" y="203352"/>
                  </a:lnTo>
                  <a:lnTo>
                    <a:pt x="491591" y="202222"/>
                  </a:lnTo>
                  <a:lnTo>
                    <a:pt x="493255" y="204622"/>
                  </a:lnTo>
                  <a:lnTo>
                    <a:pt x="490791" y="208432"/>
                  </a:lnTo>
                  <a:lnTo>
                    <a:pt x="489813" y="208432"/>
                  </a:lnTo>
                  <a:lnTo>
                    <a:pt x="489127" y="207162"/>
                  </a:lnTo>
                  <a:lnTo>
                    <a:pt x="488518" y="205892"/>
                  </a:lnTo>
                  <a:lnTo>
                    <a:pt x="488797" y="210972"/>
                  </a:lnTo>
                  <a:lnTo>
                    <a:pt x="485241" y="212242"/>
                  </a:lnTo>
                  <a:lnTo>
                    <a:pt x="486079" y="216103"/>
                  </a:lnTo>
                  <a:lnTo>
                    <a:pt x="489191" y="217322"/>
                  </a:lnTo>
                  <a:lnTo>
                    <a:pt x="490918" y="221132"/>
                  </a:lnTo>
                  <a:lnTo>
                    <a:pt x="492404" y="222402"/>
                  </a:lnTo>
                  <a:lnTo>
                    <a:pt x="487133" y="218592"/>
                  </a:lnTo>
                  <a:lnTo>
                    <a:pt x="489724" y="224942"/>
                  </a:lnTo>
                  <a:lnTo>
                    <a:pt x="486460" y="222402"/>
                  </a:lnTo>
                  <a:lnTo>
                    <a:pt x="485521" y="222402"/>
                  </a:lnTo>
                  <a:lnTo>
                    <a:pt x="484047" y="222402"/>
                  </a:lnTo>
                  <a:lnTo>
                    <a:pt x="482879" y="222402"/>
                  </a:lnTo>
                  <a:lnTo>
                    <a:pt x="482981" y="223672"/>
                  </a:lnTo>
                  <a:lnTo>
                    <a:pt x="485406" y="223672"/>
                  </a:lnTo>
                  <a:lnTo>
                    <a:pt x="484555" y="226212"/>
                  </a:lnTo>
                  <a:lnTo>
                    <a:pt x="483603" y="224942"/>
                  </a:lnTo>
                  <a:lnTo>
                    <a:pt x="483387" y="224942"/>
                  </a:lnTo>
                  <a:lnTo>
                    <a:pt x="482333" y="223672"/>
                  </a:lnTo>
                  <a:lnTo>
                    <a:pt x="483323" y="224942"/>
                  </a:lnTo>
                  <a:lnTo>
                    <a:pt x="485292" y="227482"/>
                  </a:lnTo>
                  <a:lnTo>
                    <a:pt x="483806" y="228752"/>
                  </a:lnTo>
                  <a:lnTo>
                    <a:pt x="482422" y="228752"/>
                  </a:lnTo>
                  <a:lnTo>
                    <a:pt x="482638" y="227482"/>
                  </a:lnTo>
                  <a:lnTo>
                    <a:pt x="482358" y="228752"/>
                  </a:lnTo>
                  <a:lnTo>
                    <a:pt x="481787" y="231292"/>
                  </a:lnTo>
                  <a:lnTo>
                    <a:pt x="485749" y="235102"/>
                  </a:lnTo>
                  <a:lnTo>
                    <a:pt x="482701" y="237642"/>
                  </a:lnTo>
                  <a:lnTo>
                    <a:pt x="478853" y="235102"/>
                  </a:lnTo>
                  <a:lnTo>
                    <a:pt x="480898" y="237642"/>
                  </a:lnTo>
                  <a:lnTo>
                    <a:pt x="477189" y="236372"/>
                  </a:lnTo>
                  <a:lnTo>
                    <a:pt x="477634" y="238912"/>
                  </a:lnTo>
                  <a:lnTo>
                    <a:pt x="479666" y="238912"/>
                  </a:lnTo>
                  <a:lnTo>
                    <a:pt x="479044" y="240182"/>
                  </a:lnTo>
                  <a:lnTo>
                    <a:pt x="481215" y="242722"/>
                  </a:lnTo>
                  <a:lnTo>
                    <a:pt x="479539" y="242722"/>
                  </a:lnTo>
                  <a:lnTo>
                    <a:pt x="478447" y="241452"/>
                  </a:lnTo>
                  <a:lnTo>
                    <a:pt x="478091" y="243992"/>
                  </a:lnTo>
                  <a:lnTo>
                    <a:pt x="480072" y="243992"/>
                  </a:lnTo>
                  <a:lnTo>
                    <a:pt x="481406" y="245262"/>
                  </a:lnTo>
                  <a:lnTo>
                    <a:pt x="484771" y="245262"/>
                  </a:lnTo>
                  <a:lnTo>
                    <a:pt x="483019" y="246532"/>
                  </a:lnTo>
                  <a:lnTo>
                    <a:pt x="482803" y="246532"/>
                  </a:lnTo>
                  <a:lnTo>
                    <a:pt x="482409" y="247802"/>
                  </a:lnTo>
                  <a:lnTo>
                    <a:pt x="479958" y="247802"/>
                  </a:lnTo>
                  <a:lnTo>
                    <a:pt x="481825" y="250342"/>
                  </a:lnTo>
                  <a:lnTo>
                    <a:pt x="480517" y="251612"/>
                  </a:lnTo>
                  <a:lnTo>
                    <a:pt x="479234" y="251612"/>
                  </a:lnTo>
                  <a:lnTo>
                    <a:pt x="476542" y="249072"/>
                  </a:lnTo>
                  <a:lnTo>
                    <a:pt x="475691" y="249072"/>
                  </a:lnTo>
                  <a:lnTo>
                    <a:pt x="478497" y="251612"/>
                  </a:lnTo>
                  <a:lnTo>
                    <a:pt x="475284" y="252882"/>
                  </a:lnTo>
                  <a:lnTo>
                    <a:pt x="476758" y="254152"/>
                  </a:lnTo>
                  <a:lnTo>
                    <a:pt x="475221" y="254152"/>
                  </a:lnTo>
                  <a:lnTo>
                    <a:pt x="477494" y="255422"/>
                  </a:lnTo>
                  <a:lnTo>
                    <a:pt x="474510" y="255422"/>
                  </a:lnTo>
                  <a:lnTo>
                    <a:pt x="473341" y="256692"/>
                  </a:lnTo>
                  <a:lnTo>
                    <a:pt x="475767" y="256692"/>
                  </a:lnTo>
                  <a:lnTo>
                    <a:pt x="479425" y="256692"/>
                  </a:lnTo>
                  <a:lnTo>
                    <a:pt x="476554" y="257962"/>
                  </a:lnTo>
                  <a:lnTo>
                    <a:pt x="476008" y="257962"/>
                  </a:lnTo>
                  <a:lnTo>
                    <a:pt x="475767" y="256692"/>
                  </a:lnTo>
                  <a:lnTo>
                    <a:pt x="473849" y="259232"/>
                  </a:lnTo>
                  <a:lnTo>
                    <a:pt x="475703" y="263042"/>
                  </a:lnTo>
                  <a:lnTo>
                    <a:pt x="473684" y="264312"/>
                  </a:lnTo>
                  <a:lnTo>
                    <a:pt x="469747" y="264312"/>
                  </a:lnTo>
                  <a:lnTo>
                    <a:pt x="469595" y="265582"/>
                  </a:lnTo>
                  <a:lnTo>
                    <a:pt x="472249" y="270662"/>
                  </a:lnTo>
                  <a:lnTo>
                    <a:pt x="471170" y="272059"/>
                  </a:lnTo>
                  <a:lnTo>
                    <a:pt x="476034" y="274472"/>
                  </a:lnTo>
                  <a:lnTo>
                    <a:pt x="467537" y="274472"/>
                  </a:lnTo>
                  <a:lnTo>
                    <a:pt x="468045" y="275132"/>
                  </a:lnTo>
                  <a:lnTo>
                    <a:pt x="466737" y="274472"/>
                  </a:lnTo>
                  <a:lnTo>
                    <a:pt x="467296" y="275742"/>
                  </a:lnTo>
                  <a:lnTo>
                    <a:pt x="465759" y="277012"/>
                  </a:lnTo>
                  <a:lnTo>
                    <a:pt x="467131" y="280822"/>
                  </a:lnTo>
                  <a:lnTo>
                    <a:pt x="467588" y="283362"/>
                  </a:lnTo>
                  <a:lnTo>
                    <a:pt x="478866" y="283362"/>
                  </a:lnTo>
                  <a:lnTo>
                    <a:pt x="478510" y="279552"/>
                  </a:lnTo>
                  <a:lnTo>
                    <a:pt x="479501" y="279552"/>
                  </a:lnTo>
                  <a:lnTo>
                    <a:pt x="478917" y="278282"/>
                  </a:lnTo>
                  <a:lnTo>
                    <a:pt x="479463" y="277012"/>
                  </a:lnTo>
                  <a:lnTo>
                    <a:pt x="480009" y="275742"/>
                  </a:lnTo>
                  <a:lnTo>
                    <a:pt x="478320" y="274472"/>
                  </a:lnTo>
                  <a:lnTo>
                    <a:pt x="478485" y="273202"/>
                  </a:lnTo>
                  <a:lnTo>
                    <a:pt x="480491" y="273202"/>
                  </a:lnTo>
                  <a:lnTo>
                    <a:pt x="481596" y="274472"/>
                  </a:lnTo>
                  <a:lnTo>
                    <a:pt x="481279" y="273202"/>
                  </a:lnTo>
                  <a:lnTo>
                    <a:pt x="480237" y="271932"/>
                  </a:lnTo>
                  <a:lnTo>
                    <a:pt x="482460" y="270662"/>
                  </a:lnTo>
                  <a:lnTo>
                    <a:pt x="483463" y="272643"/>
                  </a:lnTo>
                  <a:lnTo>
                    <a:pt x="483285" y="273202"/>
                  </a:lnTo>
                  <a:lnTo>
                    <a:pt x="483527" y="272757"/>
                  </a:lnTo>
                  <a:lnTo>
                    <a:pt x="483755" y="273202"/>
                  </a:lnTo>
                  <a:lnTo>
                    <a:pt x="483908" y="272059"/>
                  </a:lnTo>
                  <a:lnTo>
                    <a:pt x="484124" y="270662"/>
                  </a:lnTo>
                  <a:lnTo>
                    <a:pt x="483920" y="272034"/>
                  </a:lnTo>
                  <a:lnTo>
                    <a:pt x="484682" y="270662"/>
                  </a:lnTo>
                  <a:lnTo>
                    <a:pt x="486371" y="271932"/>
                  </a:lnTo>
                  <a:lnTo>
                    <a:pt x="485673" y="270662"/>
                  </a:lnTo>
                  <a:lnTo>
                    <a:pt x="484289" y="268122"/>
                  </a:lnTo>
                  <a:lnTo>
                    <a:pt x="486587" y="270662"/>
                  </a:lnTo>
                  <a:lnTo>
                    <a:pt x="487870" y="268122"/>
                  </a:lnTo>
                  <a:lnTo>
                    <a:pt x="485190" y="268122"/>
                  </a:lnTo>
                  <a:lnTo>
                    <a:pt x="485140" y="266852"/>
                  </a:lnTo>
                  <a:lnTo>
                    <a:pt x="486117" y="265582"/>
                  </a:lnTo>
                  <a:lnTo>
                    <a:pt x="489254" y="266852"/>
                  </a:lnTo>
                  <a:lnTo>
                    <a:pt x="494436" y="265582"/>
                  </a:lnTo>
                  <a:lnTo>
                    <a:pt x="484555" y="259232"/>
                  </a:lnTo>
                  <a:lnTo>
                    <a:pt x="488632" y="258546"/>
                  </a:lnTo>
                  <a:lnTo>
                    <a:pt x="487514" y="257962"/>
                  </a:lnTo>
                  <a:lnTo>
                    <a:pt x="488518" y="256692"/>
                  </a:lnTo>
                  <a:lnTo>
                    <a:pt x="490207" y="256692"/>
                  </a:lnTo>
                  <a:lnTo>
                    <a:pt x="493979" y="256692"/>
                  </a:lnTo>
                  <a:lnTo>
                    <a:pt x="496570" y="254152"/>
                  </a:lnTo>
                  <a:lnTo>
                    <a:pt x="489902" y="252882"/>
                  </a:lnTo>
                  <a:lnTo>
                    <a:pt x="490931" y="251612"/>
                  </a:lnTo>
                  <a:lnTo>
                    <a:pt x="491972" y="250342"/>
                  </a:lnTo>
                  <a:lnTo>
                    <a:pt x="490702" y="250342"/>
                  </a:lnTo>
                  <a:lnTo>
                    <a:pt x="487489" y="249072"/>
                  </a:lnTo>
                  <a:lnTo>
                    <a:pt x="487019" y="247802"/>
                  </a:lnTo>
                  <a:lnTo>
                    <a:pt x="488035" y="246532"/>
                  </a:lnTo>
                  <a:lnTo>
                    <a:pt x="492620" y="247802"/>
                  </a:lnTo>
                  <a:lnTo>
                    <a:pt x="493179" y="249072"/>
                  </a:lnTo>
                  <a:lnTo>
                    <a:pt x="492315" y="249072"/>
                  </a:lnTo>
                  <a:lnTo>
                    <a:pt x="492556" y="250342"/>
                  </a:lnTo>
                  <a:lnTo>
                    <a:pt x="493217" y="250342"/>
                  </a:lnTo>
                  <a:lnTo>
                    <a:pt x="494677" y="249072"/>
                  </a:lnTo>
                  <a:lnTo>
                    <a:pt x="495350" y="247802"/>
                  </a:lnTo>
                  <a:lnTo>
                    <a:pt x="494436" y="247802"/>
                  </a:lnTo>
                  <a:lnTo>
                    <a:pt x="496074" y="246938"/>
                  </a:lnTo>
                  <a:lnTo>
                    <a:pt x="495363" y="247802"/>
                  </a:lnTo>
                  <a:lnTo>
                    <a:pt x="497078" y="249072"/>
                  </a:lnTo>
                  <a:lnTo>
                    <a:pt x="496468" y="246735"/>
                  </a:lnTo>
                  <a:lnTo>
                    <a:pt x="496862" y="246532"/>
                  </a:lnTo>
                  <a:lnTo>
                    <a:pt x="495630" y="245262"/>
                  </a:lnTo>
                  <a:lnTo>
                    <a:pt x="496671" y="243890"/>
                  </a:lnTo>
                  <a:lnTo>
                    <a:pt x="495300" y="242722"/>
                  </a:lnTo>
                  <a:lnTo>
                    <a:pt x="495452" y="242722"/>
                  </a:lnTo>
                  <a:lnTo>
                    <a:pt x="498043" y="240182"/>
                  </a:lnTo>
                  <a:lnTo>
                    <a:pt x="493750" y="240182"/>
                  </a:lnTo>
                  <a:lnTo>
                    <a:pt x="494042" y="238912"/>
                  </a:lnTo>
                  <a:lnTo>
                    <a:pt x="496252" y="237642"/>
                  </a:lnTo>
                  <a:lnTo>
                    <a:pt x="498081" y="240182"/>
                  </a:lnTo>
                  <a:lnTo>
                    <a:pt x="497408" y="237642"/>
                  </a:lnTo>
                  <a:lnTo>
                    <a:pt x="499084" y="237642"/>
                  </a:lnTo>
                  <a:lnTo>
                    <a:pt x="501332" y="240182"/>
                  </a:lnTo>
                  <a:lnTo>
                    <a:pt x="499808" y="237642"/>
                  </a:lnTo>
                  <a:lnTo>
                    <a:pt x="504139" y="236372"/>
                  </a:lnTo>
                  <a:lnTo>
                    <a:pt x="504977" y="236372"/>
                  </a:lnTo>
                  <a:lnTo>
                    <a:pt x="505510" y="237642"/>
                  </a:lnTo>
                  <a:lnTo>
                    <a:pt x="505193" y="236372"/>
                  </a:lnTo>
                  <a:lnTo>
                    <a:pt x="505599" y="235102"/>
                  </a:lnTo>
                  <a:lnTo>
                    <a:pt x="504863" y="235102"/>
                  </a:lnTo>
                  <a:lnTo>
                    <a:pt x="503694" y="235102"/>
                  </a:lnTo>
                  <a:lnTo>
                    <a:pt x="503859" y="234111"/>
                  </a:lnTo>
                  <a:lnTo>
                    <a:pt x="503580" y="233832"/>
                  </a:lnTo>
                  <a:lnTo>
                    <a:pt x="500837" y="233832"/>
                  </a:lnTo>
                  <a:lnTo>
                    <a:pt x="499249" y="231292"/>
                  </a:lnTo>
                  <a:lnTo>
                    <a:pt x="500087" y="231292"/>
                  </a:lnTo>
                  <a:lnTo>
                    <a:pt x="500722" y="231292"/>
                  </a:lnTo>
                  <a:lnTo>
                    <a:pt x="505269" y="231292"/>
                  </a:lnTo>
                  <a:lnTo>
                    <a:pt x="504939" y="232562"/>
                  </a:lnTo>
                  <a:lnTo>
                    <a:pt x="505574" y="231292"/>
                  </a:lnTo>
                  <a:lnTo>
                    <a:pt x="505955" y="231292"/>
                  </a:lnTo>
                  <a:lnTo>
                    <a:pt x="506171" y="232562"/>
                  </a:lnTo>
                  <a:lnTo>
                    <a:pt x="509943" y="231292"/>
                  </a:lnTo>
                  <a:lnTo>
                    <a:pt x="503250" y="230022"/>
                  </a:lnTo>
                  <a:lnTo>
                    <a:pt x="504291" y="227482"/>
                  </a:lnTo>
                  <a:lnTo>
                    <a:pt x="505891" y="228752"/>
                  </a:lnTo>
                  <a:lnTo>
                    <a:pt x="507149" y="228752"/>
                  </a:lnTo>
                  <a:lnTo>
                    <a:pt x="504520" y="227482"/>
                  </a:lnTo>
                  <a:lnTo>
                    <a:pt x="504050" y="226212"/>
                  </a:lnTo>
                  <a:lnTo>
                    <a:pt x="503567" y="224942"/>
                  </a:lnTo>
                  <a:lnTo>
                    <a:pt x="505536" y="224942"/>
                  </a:lnTo>
                  <a:lnTo>
                    <a:pt x="503262" y="223672"/>
                  </a:lnTo>
                  <a:lnTo>
                    <a:pt x="503745" y="222402"/>
                  </a:lnTo>
                  <a:lnTo>
                    <a:pt x="502742" y="223672"/>
                  </a:lnTo>
                  <a:lnTo>
                    <a:pt x="502094" y="223151"/>
                  </a:lnTo>
                  <a:lnTo>
                    <a:pt x="502094" y="230022"/>
                  </a:lnTo>
                  <a:lnTo>
                    <a:pt x="500532" y="231013"/>
                  </a:lnTo>
                  <a:lnTo>
                    <a:pt x="498932" y="228752"/>
                  </a:lnTo>
                  <a:lnTo>
                    <a:pt x="502094" y="230022"/>
                  </a:lnTo>
                  <a:lnTo>
                    <a:pt x="502094" y="223151"/>
                  </a:lnTo>
                  <a:lnTo>
                    <a:pt x="501167" y="222402"/>
                  </a:lnTo>
                  <a:lnTo>
                    <a:pt x="501713" y="221132"/>
                  </a:lnTo>
                  <a:lnTo>
                    <a:pt x="501624" y="219875"/>
                  </a:lnTo>
                  <a:lnTo>
                    <a:pt x="500367" y="218592"/>
                  </a:lnTo>
                  <a:lnTo>
                    <a:pt x="507085" y="219862"/>
                  </a:lnTo>
                  <a:lnTo>
                    <a:pt x="506425" y="218592"/>
                  </a:lnTo>
                  <a:lnTo>
                    <a:pt x="505764" y="217322"/>
                  </a:lnTo>
                  <a:lnTo>
                    <a:pt x="507263" y="217322"/>
                  </a:lnTo>
                  <a:lnTo>
                    <a:pt x="509003" y="218592"/>
                  </a:lnTo>
                  <a:lnTo>
                    <a:pt x="510070" y="218592"/>
                  </a:lnTo>
                  <a:lnTo>
                    <a:pt x="509371" y="217322"/>
                  </a:lnTo>
                  <a:lnTo>
                    <a:pt x="508660" y="216052"/>
                  </a:lnTo>
                  <a:lnTo>
                    <a:pt x="513270" y="217322"/>
                  </a:lnTo>
                  <a:lnTo>
                    <a:pt x="512267" y="214782"/>
                  </a:lnTo>
                  <a:lnTo>
                    <a:pt x="510260" y="214782"/>
                  </a:lnTo>
                  <a:lnTo>
                    <a:pt x="508863" y="212648"/>
                  </a:lnTo>
                  <a:lnTo>
                    <a:pt x="508863" y="216052"/>
                  </a:lnTo>
                  <a:lnTo>
                    <a:pt x="507631" y="214782"/>
                  </a:lnTo>
                  <a:lnTo>
                    <a:pt x="506971" y="214096"/>
                  </a:lnTo>
                  <a:lnTo>
                    <a:pt x="506971" y="216052"/>
                  </a:lnTo>
                  <a:lnTo>
                    <a:pt x="506336" y="216052"/>
                  </a:lnTo>
                  <a:lnTo>
                    <a:pt x="504888" y="214782"/>
                  </a:lnTo>
                  <a:lnTo>
                    <a:pt x="506463" y="214782"/>
                  </a:lnTo>
                  <a:lnTo>
                    <a:pt x="506971" y="216052"/>
                  </a:lnTo>
                  <a:lnTo>
                    <a:pt x="506971" y="214096"/>
                  </a:lnTo>
                  <a:lnTo>
                    <a:pt x="506412" y="213512"/>
                  </a:lnTo>
                  <a:lnTo>
                    <a:pt x="505955" y="213512"/>
                  </a:lnTo>
                  <a:lnTo>
                    <a:pt x="506082" y="213804"/>
                  </a:lnTo>
                  <a:lnTo>
                    <a:pt x="502437" y="210972"/>
                  </a:lnTo>
                  <a:lnTo>
                    <a:pt x="505409" y="210972"/>
                  </a:lnTo>
                  <a:lnTo>
                    <a:pt x="508622" y="212407"/>
                  </a:lnTo>
                  <a:lnTo>
                    <a:pt x="508863" y="216052"/>
                  </a:lnTo>
                  <a:lnTo>
                    <a:pt x="508863" y="212648"/>
                  </a:lnTo>
                  <a:lnTo>
                    <a:pt x="508762" y="212483"/>
                  </a:lnTo>
                  <a:lnTo>
                    <a:pt x="511048" y="213512"/>
                  </a:lnTo>
                  <a:lnTo>
                    <a:pt x="514553" y="212242"/>
                  </a:lnTo>
                  <a:lnTo>
                    <a:pt x="513422" y="210972"/>
                  </a:lnTo>
                  <a:lnTo>
                    <a:pt x="511162" y="208432"/>
                  </a:lnTo>
                  <a:lnTo>
                    <a:pt x="510032" y="207162"/>
                  </a:lnTo>
                  <a:lnTo>
                    <a:pt x="511403" y="205892"/>
                  </a:lnTo>
                  <a:lnTo>
                    <a:pt x="512762" y="204622"/>
                  </a:lnTo>
                  <a:lnTo>
                    <a:pt x="511327" y="205892"/>
                  </a:lnTo>
                  <a:lnTo>
                    <a:pt x="509206" y="204622"/>
                  </a:lnTo>
                  <a:lnTo>
                    <a:pt x="511810" y="203352"/>
                  </a:lnTo>
                  <a:lnTo>
                    <a:pt x="511225" y="202082"/>
                  </a:lnTo>
                  <a:lnTo>
                    <a:pt x="515518" y="202082"/>
                  </a:lnTo>
                  <a:lnTo>
                    <a:pt x="514032" y="200812"/>
                  </a:lnTo>
                  <a:lnTo>
                    <a:pt x="516445" y="198272"/>
                  </a:lnTo>
                  <a:lnTo>
                    <a:pt x="512394" y="197002"/>
                  </a:lnTo>
                  <a:lnTo>
                    <a:pt x="513397" y="197002"/>
                  </a:lnTo>
                  <a:lnTo>
                    <a:pt x="514426" y="195732"/>
                  </a:lnTo>
                  <a:lnTo>
                    <a:pt x="515366" y="195732"/>
                  </a:lnTo>
                  <a:lnTo>
                    <a:pt x="516661" y="190652"/>
                  </a:lnTo>
                  <a:close/>
                </a:path>
                <a:path w="516889" h="354329">
                  <a:moveTo>
                    <a:pt x="516877" y="200710"/>
                  </a:moveTo>
                  <a:lnTo>
                    <a:pt x="516356" y="200660"/>
                  </a:lnTo>
                  <a:lnTo>
                    <a:pt x="515531" y="200812"/>
                  </a:lnTo>
                  <a:lnTo>
                    <a:pt x="515823" y="200875"/>
                  </a:lnTo>
                  <a:lnTo>
                    <a:pt x="516204" y="200888"/>
                  </a:lnTo>
                  <a:lnTo>
                    <a:pt x="516877" y="2007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3" name="object 123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772429" y="8799802"/>
              <a:ext cx="173727" cy="229738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712568" y="8535569"/>
              <a:ext cx="66008" cy="222730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4473892" y="7591888"/>
              <a:ext cx="265430" cy="857250"/>
            </a:xfrm>
            <a:custGeom>
              <a:avLst/>
              <a:gdLst/>
              <a:ahLst/>
              <a:cxnLst/>
              <a:rect l="l" t="t" r="r" b="b"/>
              <a:pathLst>
                <a:path w="265429" h="857250">
                  <a:moveTo>
                    <a:pt x="330" y="176339"/>
                  </a:moveTo>
                  <a:lnTo>
                    <a:pt x="0" y="175780"/>
                  </a:lnTo>
                  <a:lnTo>
                    <a:pt x="50" y="176098"/>
                  </a:lnTo>
                  <a:lnTo>
                    <a:pt x="266" y="176428"/>
                  </a:lnTo>
                  <a:close/>
                </a:path>
                <a:path w="265429" h="857250">
                  <a:moveTo>
                    <a:pt x="6070" y="155562"/>
                  </a:moveTo>
                  <a:lnTo>
                    <a:pt x="5727" y="155765"/>
                  </a:lnTo>
                  <a:lnTo>
                    <a:pt x="5511" y="155994"/>
                  </a:lnTo>
                  <a:lnTo>
                    <a:pt x="5753" y="156184"/>
                  </a:lnTo>
                  <a:lnTo>
                    <a:pt x="5969" y="155765"/>
                  </a:lnTo>
                  <a:lnTo>
                    <a:pt x="6070" y="155562"/>
                  </a:lnTo>
                  <a:close/>
                </a:path>
                <a:path w="265429" h="857250">
                  <a:moveTo>
                    <a:pt x="6477" y="188544"/>
                  </a:moveTo>
                  <a:lnTo>
                    <a:pt x="6134" y="189433"/>
                  </a:lnTo>
                  <a:lnTo>
                    <a:pt x="6375" y="189077"/>
                  </a:lnTo>
                  <a:lnTo>
                    <a:pt x="6451" y="188785"/>
                  </a:lnTo>
                  <a:lnTo>
                    <a:pt x="6477" y="188544"/>
                  </a:lnTo>
                  <a:close/>
                </a:path>
                <a:path w="265429" h="857250">
                  <a:moveTo>
                    <a:pt x="11391" y="145554"/>
                  </a:moveTo>
                  <a:lnTo>
                    <a:pt x="11099" y="145288"/>
                  </a:lnTo>
                  <a:lnTo>
                    <a:pt x="10795" y="145199"/>
                  </a:lnTo>
                  <a:lnTo>
                    <a:pt x="10922" y="145681"/>
                  </a:lnTo>
                  <a:lnTo>
                    <a:pt x="11049" y="146088"/>
                  </a:lnTo>
                  <a:lnTo>
                    <a:pt x="11366" y="146037"/>
                  </a:lnTo>
                  <a:lnTo>
                    <a:pt x="11391" y="145554"/>
                  </a:lnTo>
                  <a:close/>
                </a:path>
                <a:path w="265429" h="857250">
                  <a:moveTo>
                    <a:pt x="11518" y="223913"/>
                  </a:moveTo>
                  <a:lnTo>
                    <a:pt x="11239" y="224053"/>
                  </a:lnTo>
                  <a:lnTo>
                    <a:pt x="10947" y="224307"/>
                  </a:lnTo>
                  <a:lnTo>
                    <a:pt x="10541" y="224904"/>
                  </a:lnTo>
                  <a:lnTo>
                    <a:pt x="10985" y="224599"/>
                  </a:lnTo>
                  <a:lnTo>
                    <a:pt x="11518" y="223913"/>
                  </a:lnTo>
                  <a:close/>
                </a:path>
                <a:path w="265429" h="857250">
                  <a:moveTo>
                    <a:pt x="24650" y="240499"/>
                  </a:moveTo>
                  <a:lnTo>
                    <a:pt x="24180" y="240550"/>
                  </a:lnTo>
                  <a:lnTo>
                    <a:pt x="23863" y="240423"/>
                  </a:lnTo>
                  <a:lnTo>
                    <a:pt x="23876" y="240626"/>
                  </a:lnTo>
                  <a:lnTo>
                    <a:pt x="24498" y="240893"/>
                  </a:lnTo>
                  <a:lnTo>
                    <a:pt x="24638" y="240550"/>
                  </a:lnTo>
                  <a:close/>
                </a:path>
                <a:path w="265429" h="857250">
                  <a:moveTo>
                    <a:pt x="32854" y="87376"/>
                  </a:moveTo>
                  <a:lnTo>
                    <a:pt x="31203" y="88468"/>
                  </a:lnTo>
                  <a:lnTo>
                    <a:pt x="32194" y="89027"/>
                  </a:lnTo>
                  <a:lnTo>
                    <a:pt x="32296" y="88011"/>
                  </a:lnTo>
                  <a:lnTo>
                    <a:pt x="32854" y="87376"/>
                  </a:lnTo>
                  <a:close/>
                </a:path>
                <a:path w="265429" h="857250">
                  <a:moveTo>
                    <a:pt x="33489" y="86944"/>
                  </a:moveTo>
                  <a:lnTo>
                    <a:pt x="33210" y="87020"/>
                  </a:lnTo>
                  <a:lnTo>
                    <a:pt x="33007" y="87172"/>
                  </a:lnTo>
                  <a:lnTo>
                    <a:pt x="32854" y="87376"/>
                  </a:lnTo>
                  <a:lnTo>
                    <a:pt x="33489" y="86944"/>
                  </a:lnTo>
                  <a:close/>
                </a:path>
                <a:path w="265429" h="857250">
                  <a:moveTo>
                    <a:pt x="34772" y="74701"/>
                  </a:moveTo>
                  <a:lnTo>
                    <a:pt x="34353" y="74549"/>
                  </a:lnTo>
                  <a:lnTo>
                    <a:pt x="33972" y="74460"/>
                  </a:lnTo>
                  <a:lnTo>
                    <a:pt x="33731" y="74434"/>
                  </a:lnTo>
                  <a:lnTo>
                    <a:pt x="34074" y="74587"/>
                  </a:lnTo>
                  <a:lnTo>
                    <a:pt x="34417" y="74676"/>
                  </a:lnTo>
                  <a:lnTo>
                    <a:pt x="34772" y="74701"/>
                  </a:lnTo>
                  <a:close/>
                </a:path>
                <a:path w="265429" h="857250">
                  <a:moveTo>
                    <a:pt x="37719" y="253288"/>
                  </a:moveTo>
                  <a:lnTo>
                    <a:pt x="37134" y="252996"/>
                  </a:lnTo>
                  <a:lnTo>
                    <a:pt x="37630" y="253974"/>
                  </a:lnTo>
                  <a:lnTo>
                    <a:pt x="37655" y="253720"/>
                  </a:lnTo>
                  <a:lnTo>
                    <a:pt x="37693" y="253517"/>
                  </a:lnTo>
                  <a:lnTo>
                    <a:pt x="37719" y="253288"/>
                  </a:lnTo>
                  <a:close/>
                </a:path>
                <a:path w="265429" h="857250">
                  <a:moveTo>
                    <a:pt x="42125" y="60934"/>
                  </a:moveTo>
                  <a:lnTo>
                    <a:pt x="41846" y="60617"/>
                  </a:lnTo>
                  <a:lnTo>
                    <a:pt x="41478" y="60286"/>
                  </a:lnTo>
                  <a:lnTo>
                    <a:pt x="41059" y="59918"/>
                  </a:lnTo>
                  <a:lnTo>
                    <a:pt x="41910" y="61379"/>
                  </a:lnTo>
                  <a:lnTo>
                    <a:pt x="42125" y="60934"/>
                  </a:lnTo>
                  <a:close/>
                </a:path>
                <a:path w="265429" h="857250">
                  <a:moveTo>
                    <a:pt x="54495" y="45224"/>
                  </a:moveTo>
                  <a:lnTo>
                    <a:pt x="53568" y="44399"/>
                  </a:lnTo>
                  <a:lnTo>
                    <a:pt x="53225" y="43802"/>
                  </a:lnTo>
                  <a:lnTo>
                    <a:pt x="53238" y="43319"/>
                  </a:lnTo>
                  <a:lnTo>
                    <a:pt x="52743" y="43053"/>
                  </a:lnTo>
                  <a:lnTo>
                    <a:pt x="52146" y="42773"/>
                  </a:lnTo>
                  <a:lnTo>
                    <a:pt x="51308" y="42494"/>
                  </a:lnTo>
                  <a:lnTo>
                    <a:pt x="50965" y="42849"/>
                  </a:lnTo>
                  <a:lnTo>
                    <a:pt x="53454" y="44437"/>
                  </a:lnTo>
                  <a:lnTo>
                    <a:pt x="54495" y="45224"/>
                  </a:lnTo>
                  <a:close/>
                </a:path>
                <a:path w="265429" h="857250">
                  <a:moveTo>
                    <a:pt x="72974" y="16205"/>
                  </a:moveTo>
                  <a:lnTo>
                    <a:pt x="72961" y="16002"/>
                  </a:lnTo>
                  <a:lnTo>
                    <a:pt x="72974" y="16725"/>
                  </a:lnTo>
                  <a:lnTo>
                    <a:pt x="72974" y="16484"/>
                  </a:lnTo>
                  <a:lnTo>
                    <a:pt x="72974" y="16205"/>
                  </a:lnTo>
                  <a:close/>
                </a:path>
                <a:path w="265429" h="857250">
                  <a:moveTo>
                    <a:pt x="84874" y="19685"/>
                  </a:moveTo>
                  <a:lnTo>
                    <a:pt x="84747" y="19926"/>
                  </a:lnTo>
                  <a:lnTo>
                    <a:pt x="84620" y="20180"/>
                  </a:lnTo>
                  <a:lnTo>
                    <a:pt x="84429" y="20396"/>
                  </a:lnTo>
                  <a:lnTo>
                    <a:pt x="84721" y="20129"/>
                  </a:lnTo>
                  <a:lnTo>
                    <a:pt x="84861" y="19900"/>
                  </a:lnTo>
                  <a:lnTo>
                    <a:pt x="84874" y="19685"/>
                  </a:lnTo>
                  <a:close/>
                </a:path>
                <a:path w="265429" h="857250">
                  <a:moveTo>
                    <a:pt x="85534" y="19088"/>
                  </a:moveTo>
                  <a:lnTo>
                    <a:pt x="85432" y="18669"/>
                  </a:lnTo>
                  <a:lnTo>
                    <a:pt x="85217" y="18224"/>
                  </a:lnTo>
                  <a:lnTo>
                    <a:pt x="85191" y="18542"/>
                  </a:lnTo>
                  <a:lnTo>
                    <a:pt x="85140" y="18834"/>
                  </a:lnTo>
                  <a:lnTo>
                    <a:pt x="85064" y="19113"/>
                  </a:lnTo>
                  <a:lnTo>
                    <a:pt x="85496" y="19456"/>
                  </a:lnTo>
                  <a:lnTo>
                    <a:pt x="85534" y="19088"/>
                  </a:lnTo>
                  <a:close/>
                </a:path>
                <a:path w="265429" h="857250">
                  <a:moveTo>
                    <a:pt x="92786" y="3225"/>
                  </a:moveTo>
                  <a:lnTo>
                    <a:pt x="91325" y="1511"/>
                  </a:lnTo>
                  <a:lnTo>
                    <a:pt x="88392" y="1003"/>
                  </a:lnTo>
                  <a:lnTo>
                    <a:pt x="87325" y="2298"/>
                  </a:lnTo>
                  <a:lnTo>
                    <a:pt x="88112" y="4991"/>
                  </a:lnTo>
                  <a:lnTo>
                    <a:pt x="87274" y="4851"/>
                  </a:lnTo>
                  <a:lnTo>
                    <a:pt x="86753" y="4038"/>
                  </a:lnTo>
                  <a:lnTo>
                    <a:pt x="86283" y="3594"/>
                  </a:lnTo>
                  <a:lnTo>
                    <a:pt x="86944" y="5537"/>
                  </a:lnTo>
                  <a:lnTo>
                    <a:pt x="88582" y="8343"/>
                  </a:lnTo>
                  <a:lnTo>
                    <a:pt x="91617" y="9550"/>
                  </a:lnTo>
                  <a:lnTo>
                    <a:pt x="89573" y="6680"/>
                  </a:lnTo>
                  <a:lnTo>
                    <a:pt x="90881" y="7264"/>
                  </a:lnTo>
                  <a:lnTo>
                    <a:pt x="88379" y="3937"/>
                  </a:lnTo>
                  <a:lnTo>
                    <a:pt x="88646" y="2895"/>
                  </a:lnTo>
                  <a:lnTo>
                    <a:pt x="90309" y="3162"/>
                  </a:lnTo>
                  <a:lnTo>
                    <a:pt x="91249" y="4038"/>
                  </a:lnTo>
                  <a:lnTo>
                    <a:pt x="90741" y="3238"/>
                  </a:lnTo>
                  <a:lnTo>
                    <a:pt x="92786" y="3225"/>
                  </a:lnTo>
                  <a:close/>
                </a:path>
                <a:path w="265429" h="857250">
                  <a:moveTo>
                    <a:pt x="95427" y="1879"/>
                  </a:moveTo>
                  <a:lnTo>
                    <a:pt x="94932" y="1054"/>
                  </a:lnTo>
                  <a:lnTo>
                    <a:pt x="93154" y="0"/>
                  </a:lnTo>
                  <a:lnTo>
                    <a:pt x="92887" y="1054"/>
                  </a:lnTo>
                  <a:lnTo>
                    <a:pt x="95275" y="3683"/>
                  </a:lnTo>
                  <a:lnTo>
                    <a:pt x="95427" y="1879"/>
                  </a:lnTo>
                  <a:close/>
                </a:path>
                <a:path w="265429" h="857250">
                  <a:moveTo>
                    <a:pt x="126517" y="291973"/>
                  </a:moveTo>
                  <a:lnTo>
                    <a:pt x="126161" y="291858"/>
                  </a:lnTo>
                  <a:lnTo>
                    <a:pt x="126199" y="292112"/>
                  </a:lnTo>
                  <a:lnTo>
                    <a:pt x="126517" y="291973"/>
                  </a:lnTo>
                  <a:close/>
                </a:path>
                <a:path w="265429" h="857250">
                  <a:moveTo>
                    <a:pt x="126720" y="295059"/>
                  </a:moveTo>
                  <a:lnTo>
                    <a:pt x="126199" y="292112"/>
                  </a:lnTo>
                  <a:lnTo>
                    <a:pt x="125361" y="292493"/>
                  </a:lnTo>
                  <a:lnTo>
                    <a:pt x="126720" y="295059"/>
                  </a:lnTo>
                  <a:close/>
                </a:path>
                <a:path w="265429" h="857250">
                  <a:moveTo>
                    <a:pt x="130962" y="293382"/>
                  </a:moveTo>
                  <a:lnTo>
                    <a:pt x="129679" y="289509"/>
                  </a:lnTo>
                  <a:lnTo>
                    <a:pt x="129628" y="289356"/>
                  </a:lnTo>
                  <a:lnTo>
                    <a:pt x="129667" y="289509"/>
                  </a:lnTo>
                  <a:lnTo>
                    <a:pt x="129400" y="290639"/>
                  </a:lnTo>
                  <a:lnTo>
                    <a:pt x="126517" y="291973"/>
                  </a:lnTo>
                  <a:lnTo>
                    <a:pt x="130962" y="293382"/>
                  </a:lnTo>
                  <a:close/>
                </a:path>
                <a:path w="265429" h="857250">
                  <a:moveTo>
                    <a:pt x="219786" y="703745"/>
                  </a:moveTo>
                  <a:lnTo>
                    <a:pt x="219773" y="702970"/>
                  </a:lnTo>
                  <a:lnTo>
                    <a:pt x="219151" y="702970"/>
                  </a:lnTo>
                  <a:lnTo>
                    <a:pt x="219786" y="703745"/>
                  </a:lnTo>
                  <a:close/>
                </a:path>
                <a:path w="265429" h="857250">
                  <a:moveTo>
                    <a:pt x="220065" y="704088"/>
                  </a:moveTo>
                  <a:lnTo>
                    <a:pt x="219786" y="703745"/>
                  </a:lnTo>
                  <a:lnTo>
                    <a:pt x="219786" y="704240"/>
                  </a:lnTo>
                  <a:lnTo>
                    <a:pt x="220065" y="704088"/>
                  </a:lnTo>
                  <a:close/>
                </a:path>
                <a:path w="265429" h="857250">
                  <a:moveTo>
                    <a:pt x="220649" y="704786"/>
                  </a:moveTo>
                  <a:lnTo>
                    <a:pt x="220306" y="704672"/>
                  </a:lnTo>
                  <a:lnTo>
                    <a:pt x="220599" y="704824"/>
                  </a:lnTo>
                  <a:close/>
                </a:path>
                <a:path w="265429" h="857250">
                  <a:moveTo>
                    <a:pt x="221335" y="708050"/>
                  </a:moveTo>
                  <a:lnTo>
                    <a:pt x="221322" y="706780"/>
                  </a:lnTo>
                  <a:lnTo>
                    <a:pt x="220916" y="706780"/>
                  </a:lnTo>
                  <a:lnTo>
                    <a:pt x="221335" y="708050"/>
                  </a:lnTo>
                  <a:close/>
                </a:path>
                <a:path w="265429" h="857250">
                  <a:moveTo>
                    <a:pt x="222313" y="574929"/>
                  </a:moveTo>
                  <a:lnTo>
                    <a:pt x="221996" y="574738"/>
                  </a:lnTo>
                  <a:lnTo>
                    <a:pt x="220649" y="575678"/>
                  </a:lnTo>
                  <a:lnTo>
                    <a:pt x="222313" y="574929"/>
                  </a:lnTo>
                  <a:close/>
                </a:path>
                <a:path w="265429" h="857250">
                  <a:moveTo>
                    <a:pt x="223189" y="657123"/>
                  </a:moveTo>
                  <a:lnTo>
                    <a:pt x="222948" y="656805"/>
                  </a:lnTo>
                  <a:lnTo>
                    <a:pt x="219697" y="658393"/>
                  </a:lnTo>
                  <a:lnTo>
                    <a:pt x="223189" y="657123"/>
                  </a:lnTo>
                  <a:close/>
                </a:path>
                <a:path w="265429" h="857250">
                  <a:moveTo>
                    <a:pt x="223418" y="672820"/>
                  </a:moveTo>
                  <a:lnTo>
                    <a:pt x="222973" y="672884"/>
                  </a:lnTo>
                  <a:lnTo>
                    <a:pt x="222605" y="672947"/>
                  </a:lnTo>
                  <a:lnTo>
                    <a:pt x="222377" y="672998"/>
                  </a:lnTo>
                  <a:lnTo>
                    <a:pt x="222745" y="672947"/>
                  </a:lnTo>
                  <a:lnTo>
                    <a:pt x="223088" y="672884"/>
                  </a:lnTo>
                  <a:lnTo>
                    <a:pt x="223418" y="672820"/>
                  </a:lnTo>
                  <a:close/>
                </a:path>
                <a:path w="265429" h="857250">
                  <a:moveTo>
                    <a:pt x="223596" y="668248"/>
                  </a:moveTo>
                  <a:lnTo>
                    <a:pt x="223570" y="668083"/>
                  </a:lnTo>
                  <a:lnTo>
                    <a:pt x="222707" y="668083"/>
                  </a:lnTo>
                  <a:lnTo>
                    <a:pt x="222161" y="668108"/>
                  </a:lnTo>
                  <a:lnTo>
                    <a:pt x="223596" y="668248"/>
                  </a:lnTo>
                  <a:close/>
                </a:path>
                <a:path w="265429" h="857250">
                  <a:moveTo>
                    <a:pt x="223799" y="660869"/>
                  </a:moveTo>
                  <a:lnTo>
                    <a:pt x="223215" y="660387"/>
                  </a:lnTo>
                  <a:lnTo>
                    <a:pt x="222148" y="661047"/>
                  </a:lnTo>
                  <a:lnTo>
                    <a:pt x="221513" y="661085"/>
                  </a:lnTo>
                  <a:lnTo>
                    <a:pt x="222580" y="661314"/>
                  </a:lnTo>
                  <a:lnTo>
                    <a:pt x="222846" y="661365"/>
                  </a:lnTo>
                  <a:lnTo>
                    <a:pt x="223799" y="660869"/>
                  </a:lnTo>
                  <a:close/>
                </a:path>
                <a:path w="265429" h="857250">
                  <a:moveTo>
                    <a:pt x="223901" y="548373"/>
                  </a:moveTo>
                  <a:lnTo>
                    <a:pt x="223862" y="548233"/>
                  </a:lnTo>
                  <a:lnTo>
                    <a:pt x="223659" y="548322"/>
                  </a:lnTo>
                  <a:lnTo>
                    <a:pt x="223380" y="548449"/>
                  </a:lnTo>
                  <a:lnTo>
                    <a:pt x="223697" y="548424"/>
                  </a:lnTo>
                  <a:lnTo>
                    <a:pt x="223901" y="548373"/>
                  </a:lnTo>
                  <a:close/>
                </a:path>
                <a:path w="265429" h="857250">
                  <a:moveTo>
                    <a:pt x="223977" y="698398"/>
                  </a:moveTo>
                  <a:lnTo>
                    <a:pt x="223659" y="698500"/>
                  </a:lnTo>
                  <a:lnTo>
                    <a:pt x="223494" y="698601"/>
                  </a:lnTo>
                  <a:lnTo>
                    <a:pt x="223761" y="698614"/>
                  </a:lnTo>
                  <a:lnTo>
                    <a:pt x="223901" y="698461"/>
                  </a:lnTo>
                  <a:close/>
                </a:path>
                <a:path w="265429" h="857250">
                  <a:moveTo>
                    <a:pt x="224370" y="683221"/>
                  </a:moveTo>
                  <a:lnTo>
                    <a:pt x="223380" y="683298"/>
                  </a:lnTo>
                  <a:lnTo>
                    <a:pt x="223799" y="683679"/>
                  </a:lnTo>
                  <a:lnTo>
                    <a:pt x="224370" y="683221"/>
                  </a:lnTo>
                  <a:close/>
                </a:path>
                <a:path w="265429" h="857250">
                  <a:moveTo>
                    <a:pt x="224663" y="667092"/>
                  </a:moveTo>
                  <a:lnTo>
                    <a:pt x="223697" y="667410"/>
                  </a:lnTo>
                  <a:lnTo>
                    <a:pt x="224332" y="667410"/>
                  </a:lnTo>
                  <a:lnTo>
                    <a:pt x="224663" y="667092"/>
                  </a:lnTo>
                  <a:close/>
                </a:path>
                <a:path w="265429" h="857250">
                  <a:moveTo>
                    <a:pt x="224993" y="717816"/>
                  </a:moveTo>
                  <a:lnTo>
                    <a:pt x="224688" y="717854"/>
                  </a:lnTo>
                  <a:lnTo>
                    <a:pt x="224332" y="717905"/>
                  </a:lnTo>
                  <a:lnTo>
                    <a:pt x="223723" y="718083"/>
                  </a:lnTo>
                  <a:lnTo>
                    <a:pt x="224243" y="717994"/>
                  </a:lnTo>
                  <a:lnTo>
                    <a:pt x="224612" y="717905"/>
                  </a:lnTo>
                  <a:lnTo>
                    <a:pt x="224993" y="717816"/>
                  </a:lnTo>
                  <a:close/>
                </a:path>
                <a:path w="265429" h="857250">
                  <a:moveTo>
                    <a:pt x="225450" y="656285"/>
                  </a:moveTo>
                  <a:lnTo>
                    <a:pt x="223189" y="657123"/>
                  </a:lnTo>
                  <a:lnTo>
                    <a:pt x="225348" y="656678"/>
                  </a:lnTo>
                  <a:lnTo>
                    <a:pt x="225450" y="656285"/>
                  </a:lnTo>
                  <a:close/>
                </a:path>
                <a:path w="265429" h="857250">
                  <a:moveTo>
                    <a:pt x="225450" y="652170"/>
                  </a:moveTo>
                  <a:lnTo>
                    <a:pt x="223037" y="653440"/>
                  </a:lnTo>
                  <a:lnTo>
                    <a:pt x="224853" y="653440"/>
                  </a:lnTo>
                  <a:lnTo>
                    <a:pt x="225450" y="652170"/>
                  </a:lnTo>
                  <a:close/>
                </a:path>
                <a:path w="265429" h="857250">
                  <a:moveTo>
                    <a:pt x="225869" y="656551"/>
                  </a:moveTo>
                  <a:lnTo>
                    <a:pt x="225348" y="656678"/>
                  </a:lnTo>
                  <a:lnTo>
                    <a:pt x="225120" y="657631"/>
                  </a:lnTo>
                  <a:lnTo>
                    <a:pt x="225869" y="656551"/>
                  </a:lnTo>
                  <a:close/>
                </a:path>
                <a:path w="265429" h="857250">
                  <a:moveTo>
                    <a:pt x="225920" y="686460"/>
                  </a:moveTo>
                  <a:lnTo>
                    <a:pt x="223266" y="686460"/>
                  </a:lnTo>
                  <a:lnTo>
                    <a:pt x="224078" y="687730"/>
                  </a:lnTo>
                  <a:lnTo>
                    <a:pt x="225920" y="686460"/>
                  </a:lnTo>
                  <a:close/>
                </a:path>
                <a:path w="265429" h="857250">
                  <a:moveTo>
                    <a:pt x="226555" y="651446"/>
                  </a:moveTo>
                  <a:lnTo>
                    <a:pt x="226314" y="651383"/>
                  </a:lnTo>
                  <a:lnTo>
                    <a:pt x="226555" y="651446"/>
                  </a:lnTo>
                  <a:close/>
                </a:path>
                <a:path w="265429" h="857250">
                  <a:moveTo>
                    <a:pt x="226860" y="713130"/>
                  </a:moveTo>
                  <a:lnTo>
                    <a:pt x="225069" y="711936"/>
                  </a:lnTo>
                  <a:lnTo>
                    <a:pt x="220446" y="713130"/>
                  </a:lnTo>
                  <a:lnTo>
                    <a:pt x="226860" y="713130"/>
                  </a:lnTo>
                  <a:close/>
                </a:path>
                <a:path w="265429" h="857250">
                  <a:moveTo>
                    <a:pt x="226885" y="659790"/>
                  </a:moveTo>
                  <a:lnTo>
                    <a:pt x="224434" y="661060"/>
                  </a:lnTo>
                  <a:lnTo>
                    <a:pt x="225450" y="661060"/>
                  </a:lnTo>
                  <a:lnTo>
                    <a:pt x="226885" y="659790"/>
                  </a:lnTo>
                  <a:close/>
                </a:path>
                <a:path w="265429" h="857250">
                  <a:moveTo>
                    <a:pt x="227228" y="695032"/>
                  </a:moveTo>
                  <a:lnTo>
                    <a:pt x="227126" y="694905"/>
                  </a:lnTo>
                  <a:lnTo>
                    <a:pt x="226783" y="694880"/>
                  </a:lnTo>
                  <a:lnTo>
                    <a:pt x="226593" y="694905"/>
                  </a:lnTo>
                  <a:lnTo>
                    <a:pt x="226161" y="695350"/>
                  </a:lnTo>
                  <a:lnTo>
                    <a:pt x="226555" y="694944"/>
                  </a:lnTo>
                  <a:lnTo>
                    <a:pt x="226720" y="695020"/>
                  </a:lnTo>
                  <a:lnTo>
                    <a:pt x="226936" y="695096"/>
                  </a:lnTo>
                  <a:lnTo>
                    <a:pt x="227228" y="695032"/>
                  </a:lnTo>
                  <a:close/>
                </a:path>
                <a:path w="265429" h="857250">
                  <a:moveTo>
                    <a:pt x="227558" y="761390"/>
                  </a:moveTo>
                  <a:lnTo>
                    <a:pt x="225298" y="760120"/>
                  </a:lnTo>
                  <a:lnTo>
                    <a:pt x="223659" y="761390"/>
                  </a:lnTo>
                  <a:lnTo>
                    <a:pt x="227558" y="761390"/>
                  </a:lnTo>
                  <a:close/>
                </a:path>
                <a:path w="265429" h="857250">
                  <a:moveTo>
                    <a:pt x="227584" y="722020"/>
                  </a:moveTo>
                  <a:lnTo>
                    <a:pt x="226504" y="722020"/>
                  </a:lnTo>
                  <a:lnTo>
                    <a:pt x="226161" y="723290"/>
                  </a:lnTo>
                  <a:lnTo>
                    <a:pt x="227584" y="722020"/>
                  </a:lnTo>
                  <a:close/>
                </a:path>
                <a:path w="265429" h="857250">
                  <a:moveTo>
                    <a:pt x="229527" y="727113"/>
                  </a:moveTo>
                  <a:lnTo>
                    <a:pt x="228917" y="726897"/>
                  </a:lnTo>
                  <a:lnTo>
                    <a:pt x="225221" y="727202"/>
                  </a:lnTo>
                  <a:lnTo>
                    <a:pt x="226263" y="727570"/>
                  </a:lnTo>
                  <a:lnTo>
                    <a:pt x="229527" y="727113"/>
                  </a:lnTo>
                  <a:close/>
                </a:path>
                <a:path w="265429" h="857250">
                  <a:moveTo>
                    <a:pt x="229539" y="728103"/>
                  </a:moveTo>
                  <a:lnTo>
                    <a:pt x="229362" y="727951"/>
                  </a:lnTo>
                  <a:lnTo>
                    <a:pt x="228955" y="728268"/>
                  </a:lnTo>
                  <a:lnTo>
                    <a:pt x="229171" y="728205"/>
                  </a:lnTo>
                  <a:lnTo>
                    <a:pt x="229336" y="728154"/>
                  </a:lnTo>
                  <a:lnTo>
                    <a:pt x="229539" y="728103"/>
                  </a:lnTo>
                  <a:close/>
                </a:path>
                <a:path w="265429" h="857250">
                  <a:moveTo>
                    <a:pt x="229641" y="650900"/>
                  </a:moveTo>
                  <a:lnTo>
                    <a:pt x="228053" y="650900"/>
                  </a:lnTo>
                  <a:lnTo>
                    <a:pt x="225971" y="652170"/>
                  </a:lnTo>
                  <a:lnTo>
                    <a:pt x="229641" y="650900"/>
                  </a:lnTo>
                  <a:close/>
                </a:path>
                <a:path w="265429" h="857250">
                  <a:moveTo>
                    <a:pt x="229730" y="671220"/>
                  </a:moveTo>
                  <a:lnTo>
                    <a:pt x="227672" y="671220"/>
                  </a:lnTo>
                  <a:lnTo>
                    <a:pt x="226644" y="672490"/>
                  </a:lnTo>
                  <a:lnTo>
                    <a:pt x="229730" y="671220"/>
                  </a:lnTo>
                  <a:close/>
                </a:path>
                <a:path w="265429" h="857250">
                  <a:moveTo>
                    <a:pt x="230403" y="788060"/>
                  </a:moveTo>
                  <a:lnTo>
                    <a:pt x="229908" y="788060"/>
                  </a:lnTo>
                  <a:lnTo>
                    <a:pt x="229095" y="789330"/>
                  </a:lnTo>
                  <a:lnTo>
                    <a:pt x="230403" y="788060"/>
                  </a:lnTo>
                  <a:close/>
                </a:path>
                <a:path w="265429" h="857250">
                  <a:moveTo>
                    <a:pt x="230581" y="757326"/>
                  </a:moveTo>
                  <a:lnTo>
                    <a:pt x="229819" y="757199"/>
                  </a:lnTo>
                  <a:lnTo>
                    <a:pt x="228193" y="758126"/>
                  </a:lnTo>
                  <a:lnTo>
                    <a:pt x="230581" y="757326"/>
                  </a:lnTo>
                  <a:close/>
                </a:path>
                <a:path w="265429" h="857250">
                  <a:moveTo>
                    <a:pt x="230759" y="741070"/>
                  </a:moveTo>
                  <a:lnTo>
                    <a:pt x="230530" y="739800"/>
                  </a:lnTo>
                  <a:lnTo>
                    <a:pt x="226860" y="741070"/>
                  </a:lnTo>
                  <a:lnTo>
                    <a:pt x="230759" y="741070"/>
                  </a:lnTo>
                  <a:close/>
                </a:path>
                <a:path w="265429" h="857250">
                  <a:moveTo>
                    <a:pt x="230809" y="792162"/>
                  </a:moveTo>
                  <a:lnTo>
                    <a:pt x="229679" y="791946"/>
                  </a:lnTo>
                  <a:lnTo>
                    <a:pt x="230657" y="792467"/>
                  </a:lnTo>
                  <a:lnTo>
                    <a:pt x="230809" y="792162"/>
                  </a:lnTo>
                  <a:close/>
                </a:path>
                <a:path w="265429" h="857250">
                  <a:moveTo>
                    <a:pt x="230809" y="757364"/>
                  </a:moveTo>
                  <a:lnTo>
                    <a:pt x="230581" y="757326"/>
                  </a:lnTo>
                  <a:lnTo>
                    <a:pt x="230809" y="757364"/>
                  </a:lnTo>
                  <a:close/>
                </a:path>
                <a:path w="265429" h="857250">
                  <a:moveTo>
                    <a:pt x="231686" y="743470"/>
                  </a:moveTo>
                  <a:lnTo>
                    <a:pt x="231241" y="743331"/>
                  </a:lnTo>
                  <a:lnTo>
                    <a:pt x="229628" y="743673"/>
                  </a:lnTo>
                  <a:lnTo>
                    <a:pt x="228612" y="744220"/>
                  </a:lnTo>
                  <a:lnTo>
                    <a:pt x="230251" y="744347"/>
                  </a:lnTo>
                  <a:lnTo>
                    <a:pt x="230441" y="743966"/>
                  </a:lnTo>
                  <a:lnTo>
                    <a:pt x="231686" y="743470"/>
                  </a:lnTo>
                  <a:close/>
                </a:path>
                <a:path w="265429" h="857250">
                  <a:moveTo>
                    <a:pt x="232549" y="732180"/>
                  </a:moveTo>
                  <a:lnTo>
                    <a:pt x="231317" y="732180"/>
                  </a:lnTo>
                  <a:lnTo>
                    <a:pt x="224574" y="733450"/>
                  </a:lnTo>
                  <a:lnTo>
                    <a:pt x="231140" y="733450"/>
                  </a:lnTo>
                  <a:lnTo>
                    <a:pt x="232549" y="732180"/>
                  </a:lnTo>
                  <a:close/>
                </a:path>
                <a:path w="265429" h="857250">
                  <a:moveTo>
                    <a:pt x="232994" y="747420"/>
                  </a:moveTo>
                  <a:lnTo>
                    <a:pt x="231343" y="746150"/>
                  </a:lnTo>
                  <a:lnTo>
                    <a:pt x="229463" y="746150"/>
                  </a:lnTo>
                  <a:lnTo>
                    <a:pt x="229920" y="747420"/>
                  </a:lnTo>
                  <a:lnTo>
                    <a:pt x="232994" y="747420"/>
                  </a:lnTo>
                  <a:close/>
                </a:path>
                <a:path w="265429" h="857250">
                  <a:moveTo>
                    <a:pt x="233794" y="738530"/>
                  </a:moveTo>
                  <a:lnTo>
                    <a:pt x="231114" y="739800"/>
                  </a:lnTo>
                  <a:lnTo>
                    <a:pt x="231533" y="739800"/>
                  </a:lnTo>
                  <a:lnTo>
                    <a:pt x="233032" y="739317"/>
                  </a:lnTo>
                  <a:lnTo>
                    <a:pt x="233794" y="738530"/>
                  </a:lnTo>
                  <a:close/>
                </a:path>
                <a:path w="265429" h="857250">
                  <a:moveTo>
                    <a:pt x="236423" y="666838"/>
                  </a:moveTo>
                  <a:lnTo>
                    <a:pt x="235953" y="666978"/>
                  </a:lnTo>
                  <a:lnTo>
                    <a:pt x="235508" y="667410"/>
                  </a:lnTo>
                  <a:lnTo>
                    <a:pt x="236093" y="667410"/>
                  </a:lnTo>
                  <a:lnTo>
                    <a:pt x="236423" y="666838"/>
                  </a:lnTo>
                  <a:close/>
                </a:path>
                <a:path w="265429" h="857250">
                  <a:moveTo>
                    <a:pt x="236677" y="643191"/>
                  </a:moveTo>
                  <a:lnTo>
                    <a:pt x="235712" y="642797"/>
                  </a:lnTo>
                  <a:lnTo>
                    <a:pt x="234810" y="642772"/>
                  </a:lnTo>
                  <a:lnTo>
                    <a:pt x="232778" y="643051"/>
                  </a:lnTo>
                  <a:lnTo>
                    <a:pt x="233210" y="643305"/>
                  </a:lnTo>
                  <a:lnTo>
                    <a:pt x="236677" y="643191"/>
                  </a:lnTo>
                  <a:close/>
                </a:path>
                <a:path w="265429" h="857250">
                  <a:moveTo>
                    <a:pt x="236829" y="666140"/>
                  </a:moveTo>
                  <a:lnTo>
                    <a:pt x="236499" y="666445"/>
                  </a:lnTo>
                  <a:lnTo>
                    <a:pt x="236664" y="666432"/>
                  </a:lnTo>
                  <a:lnTo>
                    <a:pt x="236829" y="666140"/>
                  </a:lnTo>
                  <a:close/>
                </a:path>
                <a:path w="265429" h="857250">
                  <a:moveTo>
                    <a:pt x="236956" y="647090"/>
                  </a:moveTo>
                  <a:lnTo>
                    <a:pt x="236461" y="647090"/>
                  </a:lnTo>
                  <a:lnTo>
                    <a:pt x="236562" y="647242"/>
                  </a:lnTo>
                  <a:lnTo>
                    <a:pt x="236956" y="647090"/>
                  </a:lnTo>
                  <a:close/>
                </a:path>
                <a:path w="265429" h="857250">
                  <a:moveTo>
                    <a:pt x="237363" y="645274"/>
                  </a:moveTo>
                  <a:lnTo>
                    <a:pt x="234010" y="645261"/>
                  </a:lnTo>
                  <a:lnTo>
                    <a:pt x="235394" y="645033"/>
                  </a:lnTo>
                  <a:lnTo>
                    <a:pt x="231406" y="645033"/>
                  </a:lnTo>
                  <a:lnTo>
                    <a:pt x="230974" y="644779"/>
                  </a:lnTo>
                  <a:lnTo>
                    <a:pt x="232448" y="644385"/>
                  </a:lnTo>
                  <a:lnTo>
                    <a:pt x="233730" y="644309"/>
                  </a:lnTo>
                  <a:lnTo>
                    <a:pt x="232829" y="644296"/>
                  </a:lnTo>
                  <a:lnTo>
                    <a:pt x="234442" y="643763"/>
                  </a:lnTo>
                  <a:lnTo>
                    <a:pt x="232257" y="643813"/>
                  </a:lnTo>
                  <a:lnTo>
                    <a:pt x="229628" y="644486"/>
                  </a:lnTo>
                  <a:lnTo>
                    <a:pt x="229577" y="645007"/>
                  </a:lnTo>
                  <a:lnTo>
                    <a:pt x="231838" y="645312"/>
                  </a:lnTo>
                  <a:lnTo>
                    <a:pt x="231076" y="645502"/>
                  </a:lnTo>
                  <a:lnTo>
                    <a:pt x="230174" y="645490"/>
                  </a:lnTo>
                  <a:lnTo>
                    <a:pt x="229527" y="645515"/>
                  </a:lnTo>
                  <a:lnTo>
                    <a:pt x="231241" y="645718"/>
                  </a:lnTo>
                  <a:lnTo>
                    <a:pt x="234226" y="645833"/>
                  </a:lnTo>
                  <a:lnTo>
                    <a:pt x="237363" y="645274"/>
                  </a:lnTo>
                  <a:close/>
                </a:path>
                <a:path w="265429" h="857250">
                  <a:moveTo>
                    <a:pt x="237566" y="665835"/>
                  </a:moveTo>
                  <a:lnTo>
                    <a:pt x="237363" y="665873"/>
                  </a:lnTo>
                  <a:lnTo>
                    <a:pt x="237109" y="665937"/>
                  </a:lnTo>
                  <a:lnTo>
                    <a:pt x="236829" y="666038"/>
                  </a:lnTo>
                  <a:lnTo>
                    <a:pt x="237070" y="666000"/>
                  </a:lnTo>
                  <a:lnTo>
                    <a:pt x="237350" y="665937"/>
                  </a:lnTo>
                  <a:lnTo>
                    <a:pt x="237566" y="665835"/>
                  </a:lnTo>
                  <a:close/>
                </a:path>
                <a:path w="265429" h="857250">
                  <a:moveTo>
                    <a:pt x="237629" y="645668"/>
                  </a:moveTo>
                  <a:lnTo>
                    <a:pt x="236778" y="645680"/>
                  </a:lnTo>
                  <a:lnTo>
                    <a:pt x="237540" y="645934"/>
                  </a:lnTo>
                  <a:lnTo>
                    <a:pt x="237540" y="645807"/>
                  </a:lnTo>
                  <a:lnTo>
                    <a:pt x="237629" y="645668"/>
                  </a:lnTo>
                  <a:close/>
                </a:path>
                <a:path w="265429" h="857250">
                  <a:moveTo>
                    <a:pt x="237909" y="649020"/>
                  </a:moveTo>
                  <a:lnTo>
                    <a:pt x="237731" y="648868"/>
                  </a:lnTo>
                  <a:lnTo>
                    <a:pt x="237286" y="648893"/>
                  </a:lnTo>
                  <a:lnTo>
                    <a:pt x="236880" y="648931"/>
                  </a:lnTo>
                  <a:lnTo>
                    <a:pt x="236359" y="648360"/>
                  </a:lnTo>
                  <a:lnTo>
                    <a:pt x="237324" y="648360"/>
                  </a:lnTo>
                  <a:lnTo>
                    <a:pt x="236562" y="647242"/>
                  </a:lnTo>
                  <a:lnTo>
                    <a:pt x="233807" y="648360"/>
                  </a:lnTo>
                  <a:lnTo>
                    <a:pt x="226174" y="648360"/>
                  </a:lnTo>
                  <a:lnTo>
                    <a:pt x="233210" y="649630"/>
                  </a:lnTo>
                  <a:lnTo>
                    <a:pt x="228587" y="649630"/>
                  </a:lnTo>
                  <a:lnTo>
                    <a:pt x="232257" y="650900"/>
                  </a:lnTo>
                  <a:lnTo>
                    <a:pt x="230708" y="650900"/>
                  </a:lnTo>
                  <a:lnTo>
                    <a:pt x="232841" y="652170"/>
                  </a:lnTo>
                  <a:lnTo>
                    <a:pt x="234276" y="650900"/>
                  </a:lnTo>
                  <a:lnTo>
                    <a:pt x="233641" y="650900"/>
                  </a:lnTo>
                  <a:lnTo>
                    <a:pt x="235508" y="649630"/>
                  </a:lnTo>
                  <a:lnTo>
                    <a:pt x="237337" y="649630"/>
                  </a:lnTo>
                  <a:lnTo>
                    <a:pt x="236829" y="648995"/>
                  </a:lnTo>
                  <a:lnTo>
                    <a:pt x="237375" y="648957"/>
                  </a:lnTo>
                  <a:lnTo>
                    <a:pt x="237744" y="648970"/>
                  </a:lnTo>
                  <a:lnTo>
                    <a:pt x="237909" y="649020"/>
                  </a:lnTo>
                  <a:close/>
                </a:path>
                <a:path w="265429" h="857250">
                  <a:moveTo>
                    <a:pt x="237909" y="646061"/>
                  </a:moveTo>
                  <a:lnTo>
                    <a:pt x="237540" y="645934"/>
                  </a:lnTo>
                  <a:lnTo>
                    <a:pt x="237591" y="646061"/>
                  </a:lnTo>
                  <a:lnTo>
                    <a:pt x="237909" y="646061"/>
                  </a:lnTo>
                  <a:close/>
                </a:path>
                <a:path w="265429" h="857250">
                  <a:moveTo>
                    <a:pt x="237998" y="813054"/>
                  </a:moveTo>
                  <a:lnTo>
                    <a:pt x="237528" y="813193"/>
                  </a:lnTo>
                  <a:lnTo>
                    <a:pt x="237375" y="813460"/>
                  </a:lnTo>
                  <a:lnTo>
                    <a:pt x="237998" y="813054"/>
                  </a:lnTo>
                  <a:close/>
                </a:path>
                <a:path w="265429" h="857250">
                  <a:moveTo>
                    <a:pt x="238048" y="649160"/>
                  </a:moveTo>
                  <a:lnTo>
                    <a:pt x="237909" y="649033"/>
                  </a:lnTo>
                  <a:lnTo>
                    <a:pt x="237985" y="649198"/>
                  </a:lnTo>
                  <a:close/>
                </a:path>
                <a:path w="265429" h="857250">
                  <a:moveTo>
                    <a:pt x="238099" y="812190"/>
                  </a:moveTo>
                  <a:lnTo>
                    <a:pt x="236651" y="813460"/>
                  </a:lnTo>
                  <a:lnTo>
                    <a:pt x="237528" y="813193"/>
                  </a:lnTo>
                  <a:lnTo>
                    <a:pt x="238099" y="812190"/>
                  </a:lnTo>
                  <a:close/>
                </a:path>
                <a:path w="265429" h="857250">
                  <a:moveTo>
                    <a:pt x="238277" y="648830"/>
                  </a:moveTo>
                  <a:lnTo>
                    <a:pt x="238099" y="648741"/>
                  </a:lnTo>
                  <a:lnTo>
                    <a:pt x="237756" y="648677"/>
                  </a:lnTo>
                  <a:lnTo>
                    <a:pt x="237350" y="648652"/>
                  </a:lnTo>
                  <a:lnTo>
                    <a:pt x="237502" y="648728"/>
                  </a:lnTo>
                  <a:lnTo>
                    <a:pt x="237629" y="648792"/>
                  </a:lnTo>
                  <a:lnTo>
                    <a:pt x="237921" y="648843"/>
                  </a:lnTo>
                  <a:lnTo>
                    <a:pt x="238074" y="648843"/>
                  </a:lnTo>
                  <a:lnTo>
                    <a:pt x="238277" y="648830"/>
                  </a:lnTo>
                  <a:close/>
                </a:path>
                <a:path w="265429" h="857250">
                  <a:moveTo>
                    <a:pt x="238379" y="646023"/>
                  </a:moveTo>
                  <a:lnTo>
                    <a:pt x="238188" y="646049"/>
                  </a:lnTo>
                  <a:lnTo>
                    <a:pt x="238036" y="646049"/>
                  </a:lnTo>
                  <a:lnTo>
                    <a:pt x="237909" y="646049"/>
                  </a:lnTo>
                  <a:lnTo>
                    <a:pt x="238277" y="646176"/>
                  </a:lnTo>
                  <a:lnTo>
                    <a:pt x="238379" y="646023"/>
                  </a:lnTo>
                  <a:close/>
                </a:path>
                <a:path w="265429" h="857250">
                  <a:moveTo>
                    <a:pt x="238391" y="650151"/>
                  </a:moveTo>
                  <a:lnTo>
                    <a:pt x="238163" y="650151"/>
                  </a:lnTo>
                  <a:lnTo>
                    <a:pt x="237820" y="650163"/>
                  </a:lnTo>
                  <a:lnTo>
                    <a:pt x="237324" y="650201"/>
                  </a:lnTo>
                  <a:lnTo>
                    <a:pt x="238391" y="650151"/>
                  </a:lnTo>
                  <a:close/>
                </a:path>
                <a:path w="265429" h="857250">
                  <a:moveTo>
                    <a:pt x="238658" y="822350"/>
                  </a:moveTo>
                  <a:lnTo>
                    <a:pt x="238328" y="822528"/>
                  </a:lnTo>
                  <a:lnTo>
                    <a:pt x="238455" y="823620"/>
                  </a:lnTo>
                  <a:lnTo>
                    <a:pt x="238658" y="822350"/>
                  </a:lnTo>
                  <a:close/>
                </a:path>
                <a:path w="265429" h="857250">
                  <a:moveTo>
                    <a:pt x="238721" y="666140"/>
                  </a:moveTo>
                  <a:lnTo>
                    <a:pt x="236664" y="666432"/>
                  </a:lnTo>
                  <a:lnTo>
                    <a:pt x="236423" y="666838"/>
                  </a:lnTo>
                  <a:lnTo>
                    <a:pt x="238721" y="666140"/>
                  </a:lnTo>
                  <a:close/>
                </a:path>
                <a:path w="265429" h="857250">
                  <a:moveTo>
                    <a:pt x="239369" y="650151"/>
                  </a:moveTo>
                  <a:lnTo>
                    <a:pt x="239229" y="650087"/>
                  </a:lnTo>
                  <a:lnTo>
                    <a:pt x="238391" y="650138"/>
                  </a:lnTo>
                  <a:lnTo>
                    <a:pt x="239369" y="650151"/>
                  </a:lnTo>
                  <a:close/>
                </a:path>
                <a:path w="265429" h="857250">
                  <a:moveTo>
                    <a:pt x="239852" y="692073"/>
                  </a:moveTo>
                  <a:lnTo>
                    <a:pt x="238188" y="692238"/>
                  </a:lnTo>
                  <a:lnTo>
                    <a:pt x="239268" y="692416"/>
                  </a:lnTo>
                  <a:lnTo>
                    <a:pt x="239623" y="692543"/>
                  </a:lnTo>
                  <a:lnTo>
                    <a:pt x="239814" y="692264"/>
                  </a:lnTo>
                  <a:lnTo>
                    <a:pt x="239852" y="692073"/>
                  </a:lnTo>
                  <a:close/>
                </a:path>
                <a:path w="265429" h="857250">
                  <a:moveTo>
                    <a:pt x="239941" y="650430"/>
                  </a:moveTo>
                  <a:lnTo>
                    <a:pt x="239610" y="650265"/>
                  </a:lnTo>
                  <a:lnTo>
                    <a:pt x="235927" y="651268"/>
                  </a:lnTo>
                  <a:lnTo>
                    <a:pt x="237744" y="651357"/>
                  </a:lnTo>
                  <a:lnTo>
                    <a:pt x="237972" y="651052"/>
                  </a:lnTo>
                  <a:lnTo>
                    <a:pt x="239941" y="650430"/>
                  </a:lnTo>
                  <a:close/>
                </a:path>
                <a:path w="265429" h="857250">
                  <a:moveTo>
                    <a:pt x="239979" y="650163"/>
                  </a:moveTo>
                  <a:lnTo>
                    <a:pt x="239369" y="650151"/>
                  </a:lnTo>
                  <a:lnTo>
                    <a:pt x="239610" y="650265"/>
                  </a:lnTo>
                  <a:lnTo>
                    <a:pt x="239979" y="650163"/>
                  </a:lnTo>
                  <a:close/>
                </a:path>
                <a:path w="265429" h="857250">
                  <a:moveTo>
                    <a:pt x="240182" y="692886"/>
                  </a:moveTo>
                  <a:lnTo>
                    <a:pt x="240042" y="692696"/>
                  </a:lnTo>
                  <a:lnTo>
                    <a:pt x="239623" y="692543"/>
                  </a:lnTo>
                  <a:lnTo>
                    <a:pt x="239445" y="692772"/>
                  </a:lnTo>
                  <a:lnTo>
                    <a:pt x="239166" y="693039"/>
                  </a:lnTo>
                  <a:lnTo>
                    <a:pt x="239636" y="693191"/>
                  </a:lnTo>
                  <a:lnTo>
                    <a:pt x="240182" y="692886"/>
                  </a:lnTo>
                  <a:close/>
                </a:path>
                <a:path w="265429" h="857250">
                  <a:moveTo>
                    <a:pt x="240423" y="657250"/>
                  </a:moveTo>
                  <a:lnTo>
                    <a:pt x="239560" y="655980"/>
                  </a:lnTo>
                  <a:lnTo>
                    <a:pt x="238671" y="657250"/>
                  </a:lnTo>
                  <a:lnTo>
                    <a:pt x="240423" y="657250"/>
                  </a:lnTo>
                  <a:close/>
                </a:path>
                <a:path w="265429" h="857250">
                  <a:moveTo>
                    <a:pt x="242125" y="695350"/>
                  </a:moveTo>
                  <a:lnTo>
                    <a:pt x="241261" y="694080"/>
                  </a:lnTo>
                  <a:lnTo>
                    <a:pt x="240487" y="694080"/>
                  </a:lnTo>
                  <a:lnTo>
                    <a:pt x="242125" y="695350"/>
                  </a:lnTo>
                  <a:close/>
                </a:path>
                <a:path w="265429" h="857250">
                  <a:moveTo>
                    <a:pt x="245249" y="696620"/>
                  </a:moveTo>
                  <a:lnTo>
                    <a:pt x="244017" y="695350"/>
                  </a:lnTo>
                  <a:lnTo>
                    <a:pt x="242150" y="696620"/>
                  </a:lnTo>
                  <a:lnTo>
                    <a:pt x="245249" y="696620"/>
                  </a:lnTo>
                  <a:close/>
                </a:path>
                <a:path w="265429" h="857250">
                  <a:moveTo>
                    <a:pt x="245541" y="705510"/>
                  </a:moveTo>
                  <a:lnTo>
                    <a:pt x="245135" y="705510"/>
                  </a:lnTo>
                  <a:lnTo>
                    <a:pt x="245325" y="705599"/>
                  </a:lnTo>
                  <a:lnTo>
                    <a:pt x="245541" y="705510"/>
                  </a:lnTo>
                  <a:close/>
                </a:path>
                <a:path w="265429" h="857250">
                  <a:moveTo>
                    <a:pt x="247180" y="705751"/>
                  </a:moveTo>
                  <a:lnTo>
                    <a:pt x="246938" y="705599"/>
                  </a:lnTo>
                  <a:lnTo>
                    <a:pt x="246443" y="705446"/>
                  </a:lnTo>
                  <a:lnTo>
                    <a:pt x="246583" y="705561"/>
                  </a:lnTo>
                  <a:lnTo>
                    <a:pt x="247180" y="705751"/>
                  </a:lnTo>
                  <a:close/>
                </a:path>
                <a:path w="265429" h="857250">
                  <a:moveTo>
                    <a:pt x="249224" y="711860"/>
                  </a:moveTo>
                  <a:lnTo>
                    <a:pt x="248005" y="711860"/>
                  </a:lnTo>
                  <a:lnTo>
                    <a:pt x="248627" y="712228"/>
                  </a:lnTo>
                  <a:lnTo>
                    <a:pt x="249224" y="711860"/>
                  </a:lnTo>
                  <a:close/>
                </a:path>
                <a:path w="265429" h="857250">
                  <a:moveTo>
                    <a:pt x="251536" y="721029"/>
                  </a:moveTo>
                  <a:lnTo>
                    <a:pt x="251510" y="720725"/>
                  </a:lnTo>
                  <a:lnTo>
                    <a:pt x="251155" y="721626"/>
                  </a:lnTo>
                  <a:lnTo>
                    <a:pt x="251421" y="721360"/>
                  </a:lnTo>
                  <a:lnTo>
                    <a:pt x="251536" y="721029"/>
                  </a:lnTo>
                  <a:close/>
                </a:path>
                <a:path w="265429" h="857250">
                  <a:moveTo>
                    <a:pt x="251548" y="720623"/>
                  </a:moveTo>
                  <a:close/>
                </a:path>
                <a:path w="265429" h="857250">
                  <a:moveTo>
                    <a:pt x="251853" y="724128"/>
                  </a:moveTo>
                  <a:lnTo>
                    <a:pt x="250837" y="724395"/>
                  </a:lnTo>
                  <a:lnTo>
                    <a:pt x="250253" y="724611"/>
                  </a:lnTo>
                  <a:lnTo>
                    <a:pt x="249872" y="724827"/>
                  </a:lnTo>
                  <a:lnTo>
                    <a:pt x="250101" y="724839"/>
                  </a:lnTo>
                  <a:lnTo>
                    <a:pt x="250304" y="724852"/>
                  </a:lnTo>
                  <a:lnTo>
                    <a:pt x="250634" y="724839"/>
                  </a:lnTo>
                  <a:lnTo>
                    <a:pt x="251853" y="724128"/>
                  </a:lnTo>
                  <a:close/>
                </a:path>
                <a:path w="265429" h="857250">
                  <a:moveTo>
                    <a:pt x="254482" y="749960"/>
                  </a:moveTo>
                  <a:lnTo>
                    <a:pt x="253441" y="749960"/>
                  </a:lnTo>
                  <a:lnTo>
                    <a:pt x="253365" y="750455"/>
                  </a:lnTo>
                  <a:lnTo>
                    <a:pt x="254482" y="749960"/>
                  </a:lnTo>
                  <a:close/>
                </a:path>
                <a:path w="265429" h="857250">
                  <a:moveTo>
                    <a:pt x="256374" y="792187"/>
                  </a:moveTo>
                  <a:lnTo>
                    <a:pt x="255943" y="792111"/>
                  </a:lnTo>
                  <a:lnTo>
                    <a:pt x="256311" y="792276"/>
                  </a:lnTo>
                  <a:close/>
                </a:path>
                <a:path w="265429" h="857250">
                  <a:moveTo>
                    <a:pt x="256603" y="831240"/>
                  </a:moveTo>
                  <a:lnTo>
                    <a:pt x="255752" y="831240"/>
                  </a:lnTo>
                  <a:lnTo>
                    <a:pt x="256057" y="831545"/>
                  </a:lnTo>
                  <a:lnTo>
                    <a:pt x="256603" y="831240"/>
                  </a:lnTo>
                  <a:close/>
                </a:path>
                <a:path w="265429" h="857250">
                  <a:moveTo>
                    <a:pt x="257556" y="793750"/>
                  </a:moveTo>
                  <a:lnTo>
                    <a:pt x="256832" y="793826"/>
                  </a:lnTo>
                  <a:lnTo>
                    <a:pt x="257492" y="793915"/>
                  </a:lnTo>
                  <a:lnTo>
                    <a:pt x="257556" y="793750"/>
                  </a:lnTo>
                  <a:close/>
                </a:path>
                <a:path w="265429" h="857250">
                  <a:moveTo>
                    <a:pt x="258635" y="811733"/>
                  </a:moveTo>
                  <a:lnTo>
                    <a:pt x="258025" y="810920"/>
                  </a:lnTo>
                  <a:lnTo>
                    <a:pt x="257289" y="811403"/>
                  </a:lnTo>
                  <a:lnTo>
                    <a:pt x="258305" y="811872"/>
                  </a:lnTo>
                  <a:lnTo>
                    <a:pt x="258635" y="811733"/>
                  </a:lnTo>
                  <a:close/>
                </a:path>
                <a:path w="265429" h="857250">
                  <a:moveTo>
                    <a:pt x="258978" y="812190"/>
                  </a:moveTo>
                  <a:lnTo>
                    <a:pt x="258305" y="811872"/>
                  </a:lnTo>
                  <a:lnTo>
                    <a:pt x="257543" y="812190"/>
                  </a:lnTo>
                  <a:lnTo>
                    <a:pt x="258978" y="812190"/>
                  </a:lnTo>
                  <a:close/>
                </a:path>
                <a:path w="265429" h="857250">
                  <a:moveTo>
                    <a:pt x="259334" y="855370"/>
                  </a:moveTo>
                  <a:lnTo>
                    <a:pt x="245541" y="855370"/>
                  </a:lnTo>
                  <a:lnTo>
                    <a:pt x="239991" y="855370"/>
                  </a:lnTo>
                  <a:lnTo>
                    <a:pt x="239903" y="856640"/>
                  </a:lnTo>
                  <a:lnTo>
                    <a:pt x="254317" y="856640"/>
                  </a:lnTo>
                  <a:lnTo>
                    <a:pt x="259334" y="855370"/>
                  </a:lnTo>
                  <a:close/>
                </a:path>
                <a:path w="265429" h="857250">
                  <a:moveTo>
                    <a:pt x="260591" y="831811"/>
                  </a:moveTo>
                  <a:lnTo>
                    <a:pt x="260311" y="830872"/>
                  </a:lnTo>
                  <a:lnTo>
                    <a:pt x="259486" y="831075"/>
                  </a:lnTo>
                  <a:lnTo>
                    <a:pt x="258584" y="831240"/>
                  </a:lnTo>
                  <a:lnTo>
                    <a:pt x="257695" y="831380"/>
                  </a:lnTo>
                  <a:lnTo>
                    <a:pt x="259778" y="831088"/>
                  </a:lnTo>
                  <a:lnTo>
                    <a:pt x="260591" y="831811"/>
                  </a:lnTo>
                  <a:close/>
                </a:path>
                <a:path w="265429" h="857250">
                  <a:moveTo>
                    <a:pt x="260591" y="810920"/>
                  </a:moveTo>
                  <a:lnTo>
                    <a:pt x="258635" y="811733"/>
                  </a:lnTo>
                  <a:lnTo>
                    <a:pt x="258978" y="812190"/>
                  </a:lnTo>
                  <a:lnTo>
                    <a:pt x="259499" y="812190"/>
                  </a:lnTo>
                  <a:lnTo>
                    <a:pt x="260591" y="810920"/>
                  </a:lnTo>
                  <a:close/>
                </a:path>
                <a:path w="265429" h="857250">
                  <a:moveTo>
                    <a:pt x="261416" y="830173"/>
                  </a:moveTo>
                  <a:lnTo>
                    <a:pt x="256870" y="831151"/>
                  </a:lnTo>
                  <a:lnTo>
                    <a:pt x="261416" y="830173"/>
                  </a:lnTo>
                  <a:close/>
                </a:path>
                <a:path w="265429" h="857250">
                  <a:moveTo>
                    <a:pt x="262051" y="837361"/>
                  </a:moveTo>
                  <a:lnTo>
                    <a:pt x="261391" y="837590"/>
                  </a:lnTo>
                  <a:lnTo>
                    <a:pt x="261785" y="837590"/>
                  </a:lnTo>
                  <a:lnTo>
                    <a:pt x="262051" y="837361"/>
                  </a:lnTo>
                  <a:close/>
                </a:path>
                <a:path w="265429" h="857250">
                  <a:moveTo>
                    <a:pt x="263944" y="836739"/>
                  </a:moveTo>
                  <a:lnTo>
                    <a:pt x="263321" y="836320"/>
                  </a:lnTo>
                  <a:lnTo>
                    <a:pt x="262051" y="837361"/>
                  </a:lnTo>
                  <a:lnTo>
                    <a:pt x="263944" y="836739"/>
                  </a:lnTo>
                  <a:close/>
                </a:path>
                <a:path w="265429" h="857250">
                  <a:moveTo>
                    <a:pt x="265188" y="826160"/>
                  </a:moveTo>
                  <a:lnTo>
                    <a:pt x="260350" y="824890"/>
                  </a:lnTo>
                  <a:lnTo>
                    <a:pt x="259791" y="824890"/>
                  </a:lnTo>
                  <a:lnTo>
                    <a:pt x="260057" y="823620"/>
                  </a:lnTo>
                  <a:lnTo>
                    <a:pt x="257962" y="824064"/>
                  </a:lnTo>
                  <a:lnTo>
                    <a:pt x="257962" y="824890"/>
                  </a:lnTo>
                  <a:lnTo>
                    <a:pt x="253479" y="826160"/>
                  </a:lnTo>
                  <a:lnTo>
                    <a:pt x="255752" y="824890"/>
                  </a:lnTo>
                  <a:lnTo>
                    <a:pt x="257962" y="824890"/>
                  </a:lnTo>
                  <a:lnTo>
                    <a:pt x="257962" y="824064"/>
                  </a:lnTo>
                  <a:lnTo>
                    <a:pt x="253961" y="824890"/>
                  </a:lnTo>
                  <a:lnTo>
                    <a:pt x="256540" y="823620"/>
                  </a:lnTo>
                  <a:lnTo>
                    <a:pt x="258419" y="823620"/>
                  </a:lnTo>
                  <a:lnTo>
                    <a:pt x="261493" y="822350"/>
                  </a:lnTo>
                  <a:lnTo>
                    <a:pt x="256095" y="823620"/>
                  </a:lnTo>
                  <a:lnTo>
                    <a:pt x="256032" y="822350"/>
                  </a:lnTo>
                  <a:lnTo>
                    <a:pt x="259562" y="822350"/>
                  </a:lnTo>
                  <a:lnTo>
                    <a:pt x="258876" y="821080"/>
                  </a:lnTo>
                  <a:lnTo>
                    <a:pt x="256184" y="819810"/>
                  </a:lnTo>
                  <a:lnTo>
                    <a:pt x="255409" y="818540"/>
                  </a:lnTo>
                  <a:lnTo>
                    <a:pt x="258648" y="818540"/>
                  </a:lnTo>
                  <a:lnTo>
                    <a:pt x="256705" y="817270"/>
                  </a:lnTo>
                  <a:lnTo>
                    <a:pt x="258711" y="814730"/>
                  </a:lnTo>
                  <a:lnTo>
                    <a:pt x="260654" y="813460"/>
                  </a:lnTo>
                  <a:lnTo>
                    <a:pt x="257530" y="812190"/>
                  </a:lnTo>
                  <a:lnTo>
                    <a:pt x="256070" y="812190"/>
                  </a:lnTo>
                  <a:lnTo>
                    <a:pt x="257289" y="811403"/>
                  </a:lnTo>
                  <a:lnTo>
                    <a:pt x="256260" y="810920"/>
                  </a:lnTo>
                  <a:lnTo>
                    <a:pt x="254177" y="810094"/>
                  </a:lnTo>
                  <a:lnTo>
                    <a:pt x="254177" y="817270"/>
                  </a:lnTo>
                  <a:lnTo>
                    <a:pt x="253174" y="818540"/>
                  </a:lnTo>
                  <a:lnTo>
                    <a:pt x="252831" y="818540"/>
                  </a:lnTo>
                  <a:lnTo>
                    <a:pt x="252399" y="818540"/>
                  </a:lnTo>
                  <a:lnTo>
                    <a:pt x="252399" y="831240"/>
                  </a:lnTo>
                  <a:lnTo>
                    <a:pt x="252349" y="832510"/>
                  </a:lnTo>
                  <a:lnTo>
                    <a:pt x="249897" y="832510"/>
                  </a:lnTo>
                  <a:lnTo>
                    <a:pt x="252399" y="831240"/>
                  </a:lnTo>
                  <a:lnTo>
                    <a:pt x="252399" y="818540"/>
                  </a:lnTo>
                  <a:lnTo>
                    <a:pt x="252120" y="818540"/>
                  </a:lnTo>
                  <a:lnTo>
                    <a:pt x="252158" y="817270"/>
                  </a:lnTo>
                  <a:lnTo>
                    <a:pt x="252831" y="818540"/>
                  </a:lnTo>
                  <a:lnTo>
                    <a:pt x="253390" y="817270"/>
                  </a:lnTo>
                  <a:lnTo>
                    <a:pt x="254177" y="817270"/>
                  </a:lnTo>
                  <a:lnTo>
                    <a:pt x="254177" y="810094"/>
                  </a:lnTo>
                  <a:lnTo>
                    <a:pt x="253060" y="809650"/>
                  </a:lnTo>
                  <a:lnTo>
                    <a:pt x="256222" y="807110"/>
                  </a:lnTo>
                  <a:lnTo>
                    <a:pt x="250774" y="807110"/>
                  </a:lnTo>
                  <a:lnTo>
                    <a:pt x="253542" y="805840"/>
                  </a:lnTo>
                  <a:lnTo>
                    <a:pt x="254101" y="805840"/>
                  </a:lnTo>
                  <a:lnTo>
                    <a:pt x="255219" y="804570"/>
                  </a:lnTo>
                  <a:lnTo>
                    <a:pt x="252196" y="802030"/>
                  </a:lnTo>
                  <a:lnTo>
                    <a:pt x="256654" y="800760"/>
                  </a:lnTo>
                  <a:lnTo>
                    <a:pt x="252222" y="800760"/>
                  </a:lnTo>
                  <a:lnTo>
                    <a:pt x="258419" y="798220"/>
                  </a:lnTo>
                  <a:lnTo>
                    <a:pt x="252272" y="798220"/>
                  </a:lnTo>
                  <a:lnTo>
                    <a:pt x="255193" y="796950"/>
                  </a:lnTo>
                  <a:lnTo>
                    <a:pt x="256324" y="796950"/>
                  </a:lnTo>
                  <a:lnTo>
                    <a:pt x="258203" y="795680"/>
                  </a:lnTo>
                  <a:lnTo>
                    <a:pt x="254317" y="795680"/>
                  </a:lnTo>
                  <a:lnTo>
                    <a:pt x="253606" y="794410"/>
                  </a:lnTo>
                  <a:lnTo>
                    <a:pt x="253377" y="794410"/>
                  </a:lnTo>
                  <a:lnTo>
                    <a:pt x="257187" y="793140"/>
                  </a:lnTo>
                  <a:lnTo>
                    <a:pt x="252450" y="793140"/>
                  </a:lnTo>
                  <a:lnTo>
                    <a:pt x="256032" y="791870"/>
                  </a:lnTo>
                  <a:lnTo>
                    <a:pt x="257670" y="791870"/>
                  </a:lnTo>
                  <a:lnTo>
                    <a:pt x="256222" y="790600"/>
                  </a:lnTo>
                  <a:lnTo>
                    <a:pt x="255346" y="789825"/>
                  </a:lnTo>
                  <a:lnTo>
                    <a:pt x="254012" y="789330"/>
                  </a:lnTo>
                  <a:lnTo>
                    <a:pt x="254774" y="789330"/>
                  </a:lnTo>
                  <a:lnTo>
                    <a:pt x="255346" y="789825"/>
                  </a:lnTo>
                  <a:lnTo>
                    <a:pt x="257390" y="790600"/>
                  </a:lnTo>
                  <a:lnTo>
                    <a:pt x="256527" y="789330"/>
                  </a:lnTo>
                  <a:lnTo>
                    <a:pt x="255092" y="789330"/>
                  </a:lnTo>
                  <a:lnTo>
                    <a:pt x="256984" y="788060"/>
                  </a:lnTo>
                  <a:lnTo>
                    <a:pt x="256895" y="786790"/>
                  </a:lnTo>
                  <a:lnTo>
                    <a:pt x="258229" y="786790"/>
                  </a:lnTo>
                  <a:lnTo>
                    <a:pt x="258660" y="785520"/>
                  </a:lnTo>
                  <a:lnTo>
                    <a:pt x="256882" y="784250"/>
                  </a:lnTo>
                  <a:lnTo>
                    <a:pt x="256768" y="782980"/>
                  </a:lnTo>
                  <a:lnTo>
                    <a:pt x="254889" y="782980"/>
                  </a:lnTo>
                  <a:lnTo>
                    <a:pt x="252768" y="781710"/>
                  </a:lnTo>
                  <a:lnTo>
                    <a:pt x="253669" y="782980"/>
                  </a:lnTo>
                  <a:lnTo>
                    <a:pt x="251040" y="782980"/>
                  </a:lnTo>
                  <a:lnTo>
                    <a:pt x="251371" y="781710"/>
                  </a:lnTo>
                  <a:lnTo>
                    <a:pt x="252768" y="781710"/>
                  </a:lnTo>
                  <a:lnTo>
                    <a:pt x="255460" y="781710"/>
                  </a:lnTo>
                  <a:lnTo>
                    <a:pt x="260883" y="780440"/>
                  </a:lnTo>
                  <a:lnTo>
                    <a:pt x="257187" y="779170"/>
                  </a:lnTo>
                  <a:lnTo>
                    <a:pt x="258191" y="779170"/>
                  </a:lnTo>
                  <a:lnTo>
                    <a:pt x="258064" y="777900"/>
                  </a:lnTo>
                  <a:lnTo>
                    <a:pt x="256832" y="777900"/>
                  </a:lnTo>
                  <a:lnTo>
                    <a:pt x="256527" y="776630"/>
                  </a:lnTo>
                  <a:lnTo>
                    <a:pt x="254203" y="776630"/>
                  </a:lnTo>
                  <a:lnTo>
                    <a:pt x="251790" y="775360"/>
                  </a:lnTo>
                  <a:lnTo>
                    <a:pt x="252628" y="775360"/>
                  </a:lnTo>
                  <a:lnTo>
                    <a:pt x="254825" y="774090"/>
                  </a:lnTo>
                  <a:lnTo>
                    <a:pt x="254469" y="772820"/>
                  </a:lnTo>
                  <a:lnTo>
                    <a:pt x="252945" y="771550"/>
                  </a:lnTo>
                  <a:lnTo>
                    <a:pt x="251968" y="772820"/>
                  </a:lnTo>
                  <a:lnTo>
                    <a:pt x="250202" y="772820"/>
                  </a:lnTo>
                  <a:lnTo>
                    <a:pt x="252857" y="771550"/>
                  </a:lnTo>
                  <a:lnTo>
                    <a:pt x="254469" y="771550"/>
                  </a:lnTo>
                  <a:lnTo>
                    <a:pt x="253911" y="770280"/>
                  </a:lnTo>
                  <a:lnTo>
                    <a:pt x="253771" y="770280"/>
                  </a:lnTo>
                  <a:lnTo>
                    <a:pt x="252603" y="769010"/>
                  </a:lnTo>
                  <a:lnTo>
                    <a:pt x="251434" y="767740"/>
                  </a:lnTo>
                  <a:lnTo>
                    <a:pt x="250355" y="769010"/>
                  </a:lnTo>
                  <a:lnTo>
                    <a:pt x="248513" y="769010"/>
                  </a:lnTo>
                  <a:lnTo>
                    <a:pt x="250024" y="767740"/>
                  </a:lnTo>
                  <a:lnTo>
                    <a:pt x="251434" y="767740"/>
                  </a:lnTo>
                  <a:lnTo>
                    <a:pt x="251599" y="767740"/>
                  </a:lnTo>
                  <a:lnTo>
                    <a:pt x="247408" y="766470"/>
                  </a:lnTo>
                  <a:lnTo>
                    <a:pt x="258927" y="762660"/>
                  </a:lnTo>
                  <a:lnTo>
                    <a:pt x="253225" y="761390"/>
                  </a:lnTo>
                  <a:lnTo>
                    <a:pt x="253504" y="762660"/>
                  </a:lnTo>
                  <a:lnTo>
                    <a:pt x="250444" y="761390"/>
                  </a:lnTo>
                  <a:lnTo>
                    <a:pt x="250850" y="760120"/>
                  </a:lnTo>
                  <a:lnTo>
                    <a:pt x="252501" y="761390"/>
                  </a:lnTo>
                  <a:lnTo>
                    <a:pt x="254088" y="760120"/>
                  </a:lnTo>
                  <a:lnTo>
                    <a:pt x="249478" y="758850"/>
                  </a:lnTo>
                  <a:lnTo>
                    <a:pt x="254469" y="757580"/>
                  </a:lnTo>
                  <a:lnTo>
                    <a:pt x="251371" y="756310"/>
                  </a:lnTo>
                  <a:lnTo>
                    <a:pt x="259130" y="755040"/>
                  </a:lnTo>
                  <a:lnTo>
                    <a:pt x="250431" y="752500"/>
                  </a:lnTo>
                  <a:lnTo>
                    <a:pt x="255308" y="751230"/>
                  </a:lnTo>
                  <a:lnTo>
                    <a:pt x="253250" y="751230"/>
                  </a:lnTo>
                  <a:lnTo>
                    <a:pt x="253365" y="750455"/>
                  </a:lnTo>
                  <a:lnTo>
                    <a:pt x="252082" y="751027"/>
                  </a:lnTo>
                  <a:lnTo>
                    <a:pt x="252222" y="751230"/>
                  </a:lnTo>
                  <a:lnTo>
                    <a:pt x="251612" y="751230"/>
                  </a:lnTo>
                  <a:lnTo>
                    <a:pt x="252082" y="751027"/>
                  </a:lnTo>
                  <a:lnTo>
                    <a:pt x="249669" y="747420"/>
                  </a:lnTo>
                  <a:lnTo>
                    <a:pt x="254266" y="743610"/>
                  </a:lnTo>
                  <a:lnTo>
                    <a:pt x="255612" y="741070"/>
                  </a:lnTo>
                  <a:lnTo>
                    <a:pt x="255993" y="739800"/>
                  </a:lnTo>
                  <a:lnTo>
                    <a:pt x="245960" y="741070"/>
                  </a:lnTo>
                  <a:lnTo>
                    <a:pt x="250228" y="738530"/>
                  </a:lnTo>
                  <a:lnTo>
                    <a:pt x="253720" y="738530"/>
                  </a:lnTo>
                  <a:lnTo>
                    <a:pt x="249339" y="737260"/>
                  </a:lnTo>
                  <a:lnTo>
                    <a:pt x="253365" y="734720"/>
                  </a:lnTo>
                  <a:lnTo>
                    <a:pt x="249618" y="732180"/>
                  </a:lnTo>
                  <a:lnTo>
                    <a:pt x="253923" y="732180"/>
                  </a:lnTo>
                  <a:lnTo>
                    <a:pt x="251409" y="730910"/>
                  </a:lnTo>
                  <a:lnTo>
                    <a:pt x="251206" y="730910"/>
                  </a:lnTo>
                  <a:lnTo>
                    <a:pt x="252222" y="729640"/>
                  </a:lnTo>
                  <a:lnTo>
                    <a:pt x="248894" y="729640"/>
                  </a:lnTo>
                  <a:lnTo>
                    <a:pt x="251752" y="728370"/>
                  </a:lnTo>
                  <a:lnTo>
                    <a:pt x="251155" y="728370"/>
                  </a:lnTo>
                  <a:lnTo>
                    <a:pt x="252539" y="727100"/>
                  </a:lnTo>
                  <a:lnTo>
                    <a:pt x="249694" y="728370"/>
                  </a:lnTo>
                  <a:lnTo>
                    <a:pt x="250977" y="727100"/>
                  </a:lnTo>
                  <a:lnTo>
                    <a:pt x="248234" y="725830"/>
                  </a:lnTo>
                  <a:lnTo>
                    <a:pt x="246608" y="725830"/>
                  </a:lnTo>
                  <a:lnTo>
                    <a:pt x="251129" y="723366"/>
                  </a:lnTo>
                  <a:lnTo>
                    <a:pt x="251421" y="723290"/>
                  </a:lnTo>
                  <a:lnTo>
                    <a:pt x="250342" y="722020"/>
                  </a:lnTo>
                  <a:lnTo>
                    <a:pt x="249516" y="722020"/>
                  </a:lnTo>
                  <a:lnTo>
                    <a:pt x="249504" y="720750"/>
                  </a:lnTo>
                  <a:lnTo>
                    <a:pt x="248018" y="720750"/>
                  </a:lnTo>
                  <a:lnTo>
                    <a:pt x="253542" y="718210"/>
                  </a:lnTo>
                  <a:lnTo>
                    <a:pt x="243243" y="718210"/>
                  </a:lnTo>
                  <a:lnTo>
                    <a:pt x="250405" y="716940"/>
                  </a:lnTo>
                  <a:lnTo>
                    <a:pt x="247688" y="715670"/>
                  </a:lnTo>
                  <a:lnTo>
                    <a:pt x="245795" y="714400"/>
                  </a:lnTo>
                  <a:lnTo>
                    <a:pt x="245732" y="714260"/>
                  </a:lnTo>
                  <a:lnTo>
                    <a:pt x="250101" y="713130"/>
                  </a:lnTo>
                  <a:lnTo>
                    <a:pt x="248627" y="712228"/>
                  </a:lnTo>
                  <a:lnTo>
                    <a:pt x="245656" y="714095"/>
                  </a:lnTo>
                  <a:lnTo>
                    <a:pt x="244525" y="711860"/>
                  </a:lnTo>
                  <a:lnTo>
                    <a:pt x="243878" y="711860"/>
                  </a:lnTo>
                  <a:lnTo>
                    <a:pt x="244843" y="710590"/>
                  </a:lnTo>
                  <a:lnTo>
                    <a:pt x="245440" y="709320"/>
                  </a:lnTo>
                  <a:lnTo>
                    <a:pt x="246913" y="710590"/>
                  </a:lnTo>
                  <a:lnTo>
                    <a:pt x="247726" y="710590"/>
                  </a:lnTo>
                  <a:lnTo>
                    <a:pt x="245618" y="709320"/>
                  </a:lnTo>
                  <a:lnTo>
                    <a:pt x="247840" y="706780"/>
                  </a:lnTo>
                  <a:lnTo>
                    <a:pt x="245325" y="705599"/>
                  </a:lnTo>
                  <a:lnTo>
                    <a:pt x="242481" y="706780"/>
                  </a:lnTo>
                  <a:lnTo>
                    <a:pt x="238950" y="705510"/>
                  </a:lnTo>
                  <a:lnTo>
                    <a:pt x="243471" y="705510"/>
                  </a:lnTo>
                  <a:lnTo>
                    <a:pt x="238696" y="704240"/>
                  </a:lnTo>
                  <a:lnTo>
                    <a:pt x="243636" y="704240"/>
                  </a:lnTo>
                  <a:lnTo>
                    <a:pt x="244017" y="702970"/>
                  </a:lnTo>
                  <a:lnTo>
                    <a:pt x="243001" y="702970"/>
                  </a:lnTo>
                  <a:lnTo>
                    <a:pt x="242963" y="701700"/>
                  </a:lnTo>
                  <a:lnTo>
                    <a:pt x="241503" y="701700"/>
                  </a:lnTo>
                  <a:lnTo>
                    <a:pt x="242303" y="700430"/>
                  </a:lnTo>
                  <a:lnTo>
                    <a:pt x="243751" y="700430"/>
                  </a:lnTo>
                  <a:lnTo>
                    <a:pt x="243293" y="699160"/>
                  </a:lnTo>
                  <a:lnTo>
                    <a:pt x="238150" y="699160"/>
                  </a:lnTo>
                  <a:lnTo>
                    <a:pt x="239941" y="697890"/>
                  </a:lnTo>
                  <a:lnTo>
                    <a:pt x="244475" y="697890"/>
                  </a:lnTo>
                  <a:lnTo>
                    <a:pt x="241376" y="696620"/>
                  </a:lnTo>
                  <a:lnTo>
                    <a:pt x="242150" y="696620"/>
                  </a:lnTo>
                  <a:lnTo>
                    <a:pt x="242150" y="695350"/>
                  </a:lnTo>
                  <a:lnTo>
                    <a:pt x="239268" y="695350"/>
                  </a:lnTo>
                  <a:lnTo>
                    <a:pt x="240487" y="694080"/>
                  </a:lnTo>
                  <a:lnTo>
                    <a:pt x="237794" y="694080"/>
                  </a:lnTo>
                  <a:lnTo>
                    <a:pt x="234950" y="695350"/>
                  </a:lnTo>
                  <a:lnTo>
                    <a:pt x="235940" y="694080"/>
                  </a:lnTo>
                  <a:lnTo>
                    <a:pt x="238175" y="692810"/>
                  </a:lnTo>
                  <a:lnTo>
                    <a:pt x="235572" y="692810"/>
                  </a:lnTo>
                  <a:lnTo>
                    <a:pt x="236486" y="691540"/>
                  </a:lnTo>
                  <a:lnTo>
                    <a:pt x="238340" y="691540"/>
                  </a:lnTo>
                  <a:lnTo>
                    <a:pt x="240550" y="690270"/>
                  </a:lnTo>
                  <a:lnTo>
                    <a:pt x="237871" y="690270"/>
                  </a:lnTo>
                  <a:lnTo>
                    <a:pt x="239915" y="689000"/>
                  </a:lnTo>
                  <a:lnTo>
                    <a:pt x="240512" y="689000"/>
                  </a:lnTo>
                  <a:lnTo>
                    <a:pt x="240906" y="687730"/>
                  </a:lnTo>
                  <a:lnTo>
                    <a:pt x="238887" y="688695"/>
                  </a:lnTo>
                  <a:lnTo>
                    <a:pt x="239649" y="687730"/>
                  </a:lnTo>
                  <a:lnTo>
                    <a:pt x="238239" y="687120"/>
                  </a:lnTo>
                  <a:lnTo>
                    <a:pt x="238239" y="689000"/>
                  </a:lnTo>
                  <a:lnTo>
                    <a:pt x="235597" y="690270"/>
                  </a:lnTo>
                  <a:lnTo>
                    <a:pt x="237617" y="689000"/>
                  </a:lnTo>
                  <a:lnTo>
                    <a:pt x="238239" y="689000"/>
                  </a:lnTo>
                  <a:lnTo>
                    <a:pt x="238239" y="687120"/>
                  </a:lnTo>
                  <a:lnTo>
                    <a:pt x="236753" y="686460"/>
                  </a:lnTo>
                  <a:lnTo>
                    <a:pt x="237947" y="685190"/>
                  </a:lnTo>
                  <a:lnTo>
                    <a:pt x="241833" y="685190"/>
                  </a:lnTo>
                  <a:lnTo>
                    <a:pt x="241439" y="685368"/>
                  </a:lnTo>
                  <a:lnTo>
                    <a:pt x="239395" y="685406"/>
                  </a:lnTo>
                  <a:lnTo>
                    <a:pt x="240207" y="685914"/>
                  </a:lnTo>
                  <a:lnTo>
                    <a:pt x="238988" y="686460"/>
                  </a:lnTo>
                  <a:lnTo>
                    <a:pt x="241630" y="685444"/>
                  </a:lnTo>
                  <a:lnTo>
                    <a:pt x="241833" y="685368"/>
                  </a:lnTo>
                  <a:lnTo>
                    <a:pt x="242265" y="685190"/>
                  </a:lnTo>
                  <a:lnTo>
                    <a:pt x="241401" y="683920"/>
                  </a:lnTo>
                  <a:lnTo>
                    <a:pt x="237261" y="682650"/>
                  </a:lnTo>
                  <a:lnTo>
                    <a:pt x="238036" y="681380"/>
                  </a:lnTo>
                  <a:lnTo>
                    <a:pt x="232079" y="681380"/>
                  </a:lnTo>
                  <a:lnTo>
                    <a:pt x="240245" y="680110"/>
                  </a:lnTo>
                  <a:lnTo>
                    <a:pt x="240030" y="680110"/>
                  </a:lnTo>
                  <a:lnTo>
                    <a:pt x="240817" y="678840"/>
                  </a:lnTo>
                  <a:lnTo>
                    <a:pt x="238467" y="677570"/>
                  </a:lnTo>
                  <a:lnTo>
                    <a:pt x="236575" y="676300"/>
                  </a:lnTo>
                  <a:lnTo>
                    <a:pt x="239229" y="676300"/>
                  </a:lnTo>
                  <a:lnTo>
                    <a:pt x="238594" y="675030"/>
                  </a:lnTo>
                  <a:lnTo>
                    <a:pt x="239166" y="673760"/>
                  </a:lnTo>
                  <a:lnTo>
                    <a:pt x="235889" y="673760"/>
                  </a:lnTo>
                  <a:lnTo>
                    <a:pt x="238582" y="672490"/>
                  </a:lnTo>
                  <a:lnTo>
                    <a:pt x="237312" y="671220"/>
                  </a:lnTo>
                  <a:lnTo>
                    <a:pt x="235788" y="669950"/>
                  </a:lnTo>
                  <a:lnTo>
                    <a:pt x="237744" y="668680"/>
                  </a:lnTo>
                  <a:lnTo>
                    <a:pt x="239026" y="668680"/>
                  </a:lnTo>
                  <a:lnTo>
                    <a:pt x="237553" y="667410"/>
                  </a:lnTo>
                  <a:lnTo>
                    <a:pt x="236131" y="667410"/>
                  </a:lnTo>
                  <a:lnTo>
                    <a:pt x="234276" y="668680"/>
                  </a:lnTo>
                  <a:lnTo>
                    <a:pt x="232829" y="668680"/>
                  </a:lnTo>
                  <a:lnTo>
                    <a:pt x="231686" y="667410"/>
                  </a:lnTo>
                  <a:lnTo>
                    <a:pt x="234518" y="667410"/>
                  </a:lnTo>
                  <a:lnTo>
                    <a:pt x="235953" y="666978"/>
                  </a:lnTo>
                  <a:lnTo>
                    <a:pt x="236499" y="666445"/>
                  </a:lnTo>
                  <a:lnTo>
                    <a:pt x="229666" y="667410"/>
                  </a:lnTo>
                  <a:lnTo>
                    <a:pt x="232435" y="666140"/>
                  </a:lnTo>
                  <a:lnTo>
                    <a:pt x="233718" y="666140"/>
                  </a:lnTo>
                  <a:lnTo>
                    <a:pt x="233019" y="664870"/>
                  </a:lnTo>
                  <a:lnTo>
                    <a:pt x="229882" y="664870"/>
                  </a:lnTo>
                  <a:lnTo>
                    <a:pt x="232600" y="663600"/>
                  </a:lnTo>
                  <a:lnTo>
                    <a:pt x="236613" y="663600"/>
                  </a:lnTo>
                  <a:lnTo>
                    <a:pt x="237096" y="662330"/>
                  </a:lnTo>
                  <a:lnTo>
                    <a:pt x="237540" y="662330"/>
                  </a:lnTo>
                  <a:lnTo>
                    <a:pt x="238404" y="661060"/>
                  </a:lnTo>
                  <a:lnTo>
                    <a:pt x="237744" y="661670"/>
                  </a:lnTo>
                  <a:lnTo>
                    <a:pt x="237515" y="661784"/>
                  </a:lnTo>
                  <a:lnTo>
                    <a:pt x="237248" y="661987"/>
                  </a:lnTo>
                  <a:lnTo>
                    <a:pt x="237096" y="662139"/>
                  </a:lnTo>
                  <a:lnTo>
                    <a:pt x="237566" y="661835"/>
                  </a:lnTo>
                  <a:lnTo>
                    <a:pt x="237020" y="662330"/>
                  </a:lnTo>
                  <a:lnTo>
                    <a:pt x="230200" y="662330"/>
                  </a:lnTo>
                  <a:lnTo>
                    <a:pt x="236067" y="661060"/>
                  </a:lnTo>
                  <a:lnTo>
                    <a:pt x="235623" y="660946"/>
                  </a:lnTo>
                  <a:lnTo>
                    <a:pt x="233819" y="659790"/>
                  </a:lnTo>
                  <a:lnTo>
                    <a:pt x="237832" y="659790"/>
                  </a:lnTo>
                  <a:lnTo>
                    <a:pt x="238772" y="658520"/>
                  </a:lnTo>
                  <a:lnTo>
                    <a:pt x="241604" y="658520"/>
                  </a:lnTo>
                  <a:lnTo>
                    <a:pt x="237807" y="657250"/>
                  </a:lnTo>
                  <a:lnTo>
                    <a:pt x="233819" y="657250"/>
                  </a:lnTo>
                  <a:lnTo>
                    <a:pt x="241376" y="654710"/>
                  </a:lnTo>
                  <a:lnTo>
                    <a:pt x="236461" y="653440"/>
                  </a:lnTo>
                  <a:lnTo>
                    <a:pt x="232371" y="653440"/>
                  </a:lnTo>
                  <a:lnTo>
                    <a:pt x="232371" y="654710"/>
                  </a:lnTo>
                  <a:lnTo>
                    <a:pt x="227545" y="655497"/>
                  </a:lnTo>
                  <a:lnTo>
                    <a:pt x="228536" y="654710"/>
                  </a:lnTo>
                  <a:lnTo>
                    <a:pt x="232371" y="654710"/>
                  </a:lnTo>
                  <a:lnTo>
                    <a:pt x="232371" y="653440"/>
                  </a:lnTo>
                  <a:lnTo>
                    <a:pt x="230936" y="653440"/>
                  </a:lnTo>
                  <a:lnTo>
                    <a:pt x="229120" y="652170"/>
                  </a:lnTo>
                  <a:lnTo>
                    <a:pt x="230708" y="650900"/>
                  </a:lnTo>
                  <a:lnTo>
                    <a:pt x="229641" y="650900"/>
                  </a:lnTo>
                  <a:lnTo>
                    <a:pt x="227304" y="652170"/>
                  </a:lnTo>
                  <a:lnTo>
                    <a:pt x="226974" y="652170"/>
                  </a:lnTo>
                  <a:lnTo>
                    <a:pt x="224853" y="653440"/>
                  </a:lnTo>
                  <a:lnTo>
                    <a:pt x="228854" y="653440"/>
                  </a:lnTo>
                  <a:lnTo>
                    <a:pt x="225602" y="654710"/>
                  </a:lnTo>
                  <a:lnTo>
                    <a:pt x="225336" y="654710"/>
                  </a:lnTo>
                  <a:lnTo>
                    <a:pt x="226529" y="655662"/>
                  </a:lnTo>
                  <a:lnTo>
                    <a:pt x="224586" y="655980"/>
                  </a:lnTo>
                  <a:lnTo>
                    <a:pt x="226936" y="655980"/>
                  </a:lnTo>
                  <a:lnTo>
                    <a:pt x="227571" y="655980"/>
                  </a:lnTo>
                  <a:lnTo>
                    <a:pt x="227723" y="656209"/>
                  </a:lnTo>
                  <a:lnTo>
                    <a:pt x="227774" y="655980"/>
                  </a:lnTo>
                  <a:lnTo>
                    <a:pt x="229654" y="655980"/>
                  </a:lnTo>
                  <a:lnTo>
                    <a:pt x="228053" y="656691"/>
                  </a:lnTo>
                  <a:lnTo>
                    <a:pt x="227723" y="656209"/>
                  </a:lnTo>
                  <a:lnTo>
                    <a:pt x="227558" y="656920"/>
                  </a:lnTo>
                  <a:lnTo>
                    <a:pt x="226822" y="657250"/>
                  </a:lnTo>
                  <a:lnTo>
                    <a:pt x="231203" y="658520"/>
                  </a:lnTo>
                  <a:lnTo>
                    <a:pt x="229704" y="658520"/>
                  </a:lnTo>
                  <a:lnTo>
                    <a:pt x="224269" y="659790"/>
                  </a:lnTo>
                  <a:lnTo>
                    <a:pt x="226885" y="659790"/>
                  </a:lnTo>
                  <a:lnTo>
                    <a:pt x="228295" y="659790"/>
                  </a:lnTo>
                  <a:lnTo>
                    <a:pt x="225450" y="661060"/>
                  </a:lnTo>
                  <a:lnTo>
                    <a:pt x="229235" y="661060"/>
                  </a:lnTo>
                  <a:lnTo>
                    <a:pt x="225704" y="661847"/>
                  </a:lnTo>
                  <a:lnTo>
                    <a:pt x="225310" y="661860"/>
                  </a:lnTo>
                  <a:lnTo>
                    <a:pt x="224726" y="661809"/>
                  </a:lnTo>
                  <a:lnTo>
                    <a:pt x="224485" y="661708"/>
                  </a:lnTo>
                  <a:lnTo>
                    <a:pt x="223926" y="661758"/>
                  </a:lnTo>
                  <a:lnTo>
                    <a:pt x="223266" y="661847"/>
                  </a:lnTo>
                  <a:lnTo>
                    <a:pt x="222415" y="661987"/>
                  </a:lnTo>
                  <a:lnTo>
                    <a:pt x="222300" y="662139"/>
                  </a:lnTo>
                  <a:lnTo>
                    <a:pt x="225234" y="661885"/>
                  </a:lnTo>
                  <a:lnTo>
                    <a:pt x="225615" y="661873"/>
                  </a:lnTo>
                  <a:lnTo>
                    <a:pt x="223520" y="662330"/>
                  </a:lnTo>
                  <a:lnTo>
                    <a:pt x="228269" y="662330"/>
                  </a:lnTo>
                  <a:lnTo>
                    <a:pt x="226174" y="663600"/>
                  </a:lnTo>
                  <a:lnTo>
                    <a:pt x="225628" y="666140"/>
                  </a:lnTo>
                  <a:lnTo>
                    <a:pt x="224663" y="667092"/>
                  </a:lnTo>
                  <a:lnTo>
                    <a:pt x="227533" y="666140"/>
                  </a:lnTo>
                  <a:lnTo>
                    <a:pt x="226898" y="667410"/>
                  </a:lnTo>
                  <a:lnTo>
                    <a:pt x="227761" y="668680"/>
                  </a:lnTo>
                  <a:lnTo>
                    <a:pt x="225945" y="668680"/>
                  </a:lnTo>
                  <a:lnTo>
                    <a:pt x="223075" y="669950"/>
                  </a:lnTo>
                  <a:lnTo>
                    <a:pt x="226606" y="669950"/>
                  </a:lnTo>
                  <a:lnTo>
                    <a:pt x="224790" y="671220"/>
                  </a:lnTo>
                  <a:lnTo>
                    <a:pt x="227469" y="671220"/>
                  </a:lnTo>
                  <a:lnTo>
                    <a:pt x="232130" y="669950"/>
                  </a:lnTo>
                  <a:lnTo>
                    <a:pt x="234035" y="671220"/>
                  </a:lnTo>
                  <a:lnTo>
                    <a:pt x="229730" y="671220"/>
                  </a:lnTo>
                  <a:lnTo>
                    <a:pt x="229539" y="672490"/>
                  </a:lnTo>
                  <a:lnTo>
                    <a:pt x="226644" y="672490"/>
                  </a:lnTo>
                  <a:lnTo>
                    <a:pt x="226123" y="672490"/>
                  </a:lnTo>
                  <a:lnTo>
                    <a:pt x="224955" y="673760"/>
                  </a:lnTo>
                  <a:lnTo>
                    <a:pt x="224028" y="673760"/>
                  </a:lnTo>
                  <a:lnTo>
                    <a:pt x="223024" y="675030"/>
                  </a:lnTo>
                  <a:lnTo>
                    <a:pt x="223875" y="675030"/>
                  </a:lnTo>
                  <a:lnTo>
                    <a:pt x="225272" y="676300"/>
                  </a:lnTo>
                  <a:lnTo>
                    <a:pt x="224447" y="677570"/>
                  </a:lnTo>
                  <a:lnTo>
                    <a:pt x="226466" y="676783"/>
                  </a:lnTo>
                  <a:lnTo>
                    <a:pt x="227317" y="676706"/>
                  </a:lnTo>
                  <a:lnTo>
                    <a:pt x="227088" y="676529"/>
                  </a:lnTo>
                  <a:lnTo>
                    <a:pt x="227672" y="676300"/>
                  </a:lnTo>
                  <a:lnTo>
                    <a:pt x="228015" y="676300"/>
                  </a:lnTo>
                  <a:lnTo>
                    <a:pt x="231216" y="677570"/>
                  </a:lnTo>
                  <a:lnTo>
                    <a:pt x="226555" y="678840"/>
                  </a:lnTo>
                  <a:lnTo>
                    <a:pt x="228003" y="680110"/>
                  </a:lnTo>
                  <a:lnTo>
                    <a:pt x="226974" y="680110"/>
                  </a:lnTo>
                  <a:lnTo>
                    <a:pt x="228231" y="681380"/>
                  </a:lnTo>
                  <a:lnTo>
                    <a:pt x="227838" y="682650"/>
                  </a:lnTo>
                  <a:lnTo>
                    <a:pt x="230136" y="682650"/>
                  </a:lnTo>
                  <a:lnTo>
                    <a:pt x="228295" y="683920"/>
                  </a:lnTo>
                  <a:lnTo>
                    <a:pt x="229044" y="683920"/>
                  </a:lnTo>
                  <a:lnTo>
                    <a:pt x="227444" y="685190"/>
                  </a:lnTo>
                  <a:lnTo>
                    <a:pt x="226021" y="684212"/>
                  </a:lnTo>
                  <a:lnTo>
                    <a:pt x="225971" y="684479"/>
                  </a:lnTo>
                  <a:lnTo>
                    <a:pt x="225920" y="684149"/>
                  </a:lnTo>
                  <a:lnTo>
                    <a:pt x="225577" y="683920"/>
                  </a:lnTo>
                  <a:lnTo>
                    <a:pt x="225704" y="684479"/>
                  </a:lnTo>
                  <a:lnTo>
                    <a:pt x="225259" y="685190"/>
                  </a:lnTo>
                  <a:lnTo>
                    <a:pt x="223621" y="685190"/>
                  </a:lnTo>
                  <a:lnTo>
                    <a:pt x="226517" y="686460"/>
                  </a:lnTo>
                  <a:lnTo>
                    <a:pt x="226339" y="686460"/>
                  </a:lnTo>
                  <a:lnTo>
                    <a:pt x="226148" y="687730"/>
                  </a:lnTo>
                  <a:lnTo>
                    <a:pt x="224078" y="687730"/>
                  </a:lnTo>
                  <a:lnTo>
                    <a:pt x="222478" y="687730"/>
                  </a:lnTo>
                  <a:lnTo>
                    <a:pt x="218414" y="690270"/>
                  </a:lnTo>
                  <a:lnTo>
                    <a:pt x="221208" y="690270"/>
                  </a:lnTo>
                  <a:lnTo>
                    <a:pt x="222161" y="690803"/>
                  </a:lnTo>
                  <a:lnTo>
                    <a:pt x="221526" y="690359"/>
                  </a:lnTo>
                  <a:lnTo>
                    <a:pt x="221259" y="690270"/>
                  </a:lnTo>
                  <a:lnTo>
                    <a:pt x="229933" y="690270"/>
                  </a:lnTo>
                  <a:lnTo>
                    <a:pt x="222999" y="691540"/>
                  </a:lnTo>
                  <a:lnTo>
                    <a:pt x="227101" y="691540"/>
                  </a:lnTo>
                  <a:lnTo>
                    <a:pt x="222224" y="692810"/>
                  </a:lnTo>
                  <a:lnTo>
                    <a:pt x="220395" y="694080"/>
                  </a:lnTo>
                  <a:lnTo>
                    <a:pt x="227368" y="694080"/>
                  </a:lnTo>
                  <a:lnTo>
                    <a:pt x="226593" y="694905"/>
                  </a:lnTo>
                  <a:lnTo>
                    <a:pt x="227393" y="694080"/>
                  </a:lnTo>
                  <a:lnTo>
                    <a:pt x="230682" y="694080"/>
                  </a:lnTo>
                  <a:lnTo>
                    <a:pt x="231914" y="695350"/>
                  </a:lnTo>
                  <a:lnTo>
                    <a:pt x="231533" y="695350"/>
                  </a:lnTo>
                  <a:lnTo>
                    <a:pt x="226822" y="696620"/>
                  </a:lnTo>
                  <a:lnTo>
                    <a:pt x="225793" y="695350"/>
                  </a:lnTo>
                  <a:lnTo>
                    <a:pt x="224142" y="695350"/>
                  </a:lnTo>
                  <a:lnTo>
                    <a:pt x="224370" y="696620"/>
                  </a:lnTo>
                  <a:lnTo>
                    <a:pt x="224967" y="696620"/>
                  </a:lnTo>
                  <a:lnTo>
                    <a:pt x="223812" y="697496"/>
                  </a:lnTo>
                  <a:lnTo>
                    <a:pt x="224370" y="696620"/>
                  </a:lnTo>
                  <a:lnTo>
                    <a:pt x="222326" y="696620"/>
                  </a:lnTo>
                  <a:lnTo>
                    <a:pt x="223443" y="697776"/>
                  </a:lnTo>
                  <a:lnTo>
                    <a:pt x="223291" y="697890"/>
                  </a:lnTo>
                  <a:lnTo>
                    <a:pt x="223558" y="697890"/>
                  </a:lnTo>
                  <a:lnTo>
                    <a:pt x="225082" y="697890"/>
                  </a:lnTo>
                  <a:lnTo>
                    <a:pt x="223964" y="699160"/>
                  </a:lnTo>
                  <a:lnTo>
                    <a:pt x="226072" y="699160"/>
                  </a:lnTo>
                  <a:lnTo>
                    <a:pt x="224675" y="700430"/>
                  </a:lnTo>
                  <a:lnTo>
                    <a:pt x="228485" y="699160"/>
                  </a:lnTo>
                  <a:lnTo>
                    <a:pt x="229120" y="700430"/>
                  </a:lnTo>
                  <a:lnTo>
                    <a:pt x="226288" y="700430"/>
                  </a:lnTo>
                  <a:lnTo>
                    <a:pt x="225069" y="701700"/>
                  </a:lnTo>
                  <a:lnTo>
                    <a:pt x="224447" y="701700"/>
                  </a:lnTo>
                  <a:lnTo>
                    <a:pt x="220573" y="702970"/>
                  </a:lnTo>
                  <a:lnTo>
                    <a:pt x="220268" y="703999"/>
                  </a:lnTo>
                  <a:lnTo>
                    <a:pt x="222237" y="702970"/>
                  </a:lnTo>
                  <a:lnTo>
                    <a:pt x="221843" y="704240"/>
                  </a:lnTo>
                  <a:lnTo>
                    <a:pt x="222465" y="704240"/>
                  </a:lnTo>
                  <a:lnTo>
                    <a:pt x="224917" y="702970"/>
                  </a:lnTo>
                  <a:lnTo>
                    <a:pt x="227177" y="704240"/>
                  </a:lnTo>
                  <a:lnTo>
                    <a:pt x="228638" y="704240"/>
                  </a:lnTo>
                  <a:lnTo>
                    <a:pt x="225374" y="705510"/>
                  </a:lnTo>
                  <a:lnTo>
                    <a:pt x="226377" y="704240"/>
                  </a:lnTo>
                  <a:lnTo>
                    <a:pt x="222084" y="705510"/>
                  </a:lnTo>
                  <a:lnTo>
                    <a:pt x="221462" y="704240"/>
                  </a:lnTo>
                  <a:lnTo>
                    <a:pt x="221869" y="705510"/>
                  </a:lnTo>
                  <a:lnTo>
                    <a:pt x="220599" y="705510"/>
                  </a:lnTo>
                  <a:lnTo>
                    <a:pt x="217766" y="706780"/>
                  </a:lnTo>
                  <a:lnTo>
                    <a:pt x="224358" y="705510"/>
                  </a:lnTo>
                  <a:lnTo>
                    <a:pt x="224396" y="706780"/>
                  </a:lnTo>
                  <a:lnTo>
                    <a:pt x="225844" y="706780"/>
                  </a:lnTo>
                  <a:lnTo>
                    <a:pt x="224485" y="708050"/>
                  </a:lnTo>
                  <a:lnTo>
                    <a:pt x="228765" y="708050"/>
                  </a:lnTo>
                  <a:lnTo>
                    <a:pt x="228396" y="709231"/>
                  </a:lnTo>
                  <a:lnTo>
                    <a:pt x="229793" y="708050"/>
                  </a:lnTo>
                  <a:lnTo>
                    <a:pt x="231444" y="708050"/>
                  </a:lnTo>
                  <a:lnTo>
                    <a:pt x="228511" y="709180"/>
                  </a:lnTo>
                  <a:lnTo>
                    <a:pt x="228371" y="709320"/>
                  </a:lnTo>
                  <a:lnTo>
                    <a:pt x="224904" y="710590"/>
                  </a:lnTo>
                  <a:lnTo>
                    <a:pt x="223710" y="710590"/>
                  </a:lnTo>
                  <a:lnTo>
                    <a:pt x="222885" y="711860"/>
                  </a:lnTo>
                  <a:lnTo>
                    <a:pt x="224955" y="711860"/>
                  </a:lnTo>
                  <a:lnTo>
                    <a:pt x="225374" y="711860"/>
                  </a:lnTo>
                  <a:lnTo>
                    <a:pt x="227241" y="711860"/>
                  </a:lnTo>
                  <a:lnTo>
                    <a:pt x="228854" y="711860"/>
                  </a:lnTo>
                  <a:lnTo>
                    <a:pt x="233197" y="711860"/>
                  </a:lnTo>
                  <a:lnTo>
                    <a:pt x="230759" y="713130"/>
                  </a:lnTo>
                  <a:lnTo>
                    <a:pt x="224586" y="714400"/>
                  </a:lnTo>
                  <a:lnTo>
                    <a:pt x="221957" y="715670"/>
                  </a:lnTo>
                  <a:lnTo>
                    <a:pt x="227952" y="715670"/>
                  </a:lnTo>
                  <a:lnTo>
                    <a:pt x="226529" y="716940"/>
                  </a:lnTo>
                  <a:lnTo>
                    <a:pt x="227990" y="716940"/>
                  </a:lnTo>
                  <a:lnTo>
                    <a:pt x="229031" y="718210"/>
                  </a:lnTo>
                  <a:lnTo>
                    <a:pt x="226517" y="718210"/>
                  </a:lnTo>
                  <a:lnTo>
                    <a:pt x="224955" y="719480"/>
                  </a:lnTo>
                  <a:lnTo>
                    <a:pt x="226428" y="719480"/>
                  </a:lnTo>
                  <a:lnTo>
                    <a:pt x="225437" y="720750"/>
                  </a:lnTo>
                  <a:lnTo>
                    <a:pt x="232422" y="720750"/>
                  </a:lnTo>
                  <a:lnTo>
                    <a:pt x="231838" y="722020"/>
                  </a:lnTo>
                  <a:lnTo>
                    <a:pt x="227584" y="722020"/>
                  </a:lnTo>
                  <a:lnTo>
                    <a:pt x="226314" y="723290"/>
                  </a:lnTo>
                  <a:lnTo>
                    <a:pt x="231609" y="723290"/>
                  </a:lnTo>
                  <a:lnTo>
                    <a:pt x="231482" y="724560"/>
                  </a:lnTo>
                  <a:lnTo>
                    <a:pt x="234162" y="724560"/>
                  </a:lnTo>
                  <a:lnTo>
                    <a:pt x="227850" y="725830"/>
                  </a:lnTo>
                  <a:lnTo>
                    <a:pt x="234937" y="727100"/>
                  </a:lnTo>
                  <a:lnTo>
                    <a:pt x="229527" y="728370"/>
                  </a:lnTo>
                  <a:lnTo>
                    <a:pt x="231051" y="730910"/>
                  </a:lnTo>
                  <a:lnTo>
                    <a:pt x="230454" y="730910"/>
                  </a:lnTo>
                  <a:lnTo>
                    <a:pt x="228650" y="732180"/>
                  </a:lnTo>
                  <a:lnTo>
                    <a:pt x="236423" y="730910"/>
                  </a:lnTo>
                  <a:lnTo>
                    <a:pt x="234403" y="732180"/>
                  </a:lnTo>
                  <a:lnTo>
                    <a:pt x="231140" y="733450"/>
                  </a:lnTo>
                  <a:lnTo>
                    <a:pt x="232384" y="733450"/>
                  </a:lnTo>
                  <a:lnTo>
                    <a:pt x="228511" y="734720"/>
                  </a:lnTo>
                  <a:lnTo>
                    <a:pt x="228092" y="734720"/>
                  </a:lnTo>
                  <a:lnTo>
                    <a:pt x="225856" y="735990"/>
                  </a:lnTo>
                  <a:lnTo>
                    <a:pt x="230797" y="735990"/>
                  </a:lnTo>
                  <a:lnTo>
                    <a:pt x="230416" y="737260"/>
                  </a:lnTo>
                  <a:lnTo>
                    <a:pt x="232905" y="737260"/>
                  </a:lnTo>
                  <a:lnTo>
                    <a:pt x="234175" y="738530"/>
                  </a:lnTo>
                  <a:lnTo>
                    <a:pt x="234442" y="738847"/>
                  </a:lnTo>
                  <a:lnTo>
                    <a:pt x="235419" y="738530"/>
                  </a:lnTo>
                  <a:lnTo>
                    <a:pt x="236245" y="739800"/>
                  </a:lnTo>
                  <a:lnTo>
                    <a:pt x="235229" y="739800"/>
                  </a:lnTo>
                  <a:lnTo>
                    <a:pt x="234442" y="738847"/>
                  </a:lnTo>
                  <a:lnTo>
                    <a:pt x="233032" y="739317"/>
                  </a:lnTo>
                  <a:lnTo>
                    <a:pt x="232549" y="739800"/>
                  </a:lnTo>
                  <a:lnTo>
                    <a:pt x="234835" y="739800"/>
                  </a:lnTo>
                  <a:lnTo>
                    <a:pt x="233616" y="741070"/>
                  </a:lnTo>
                  <a:lnTo>
                    <a:pt x="230759" y="741070"/>
                  </a:lnTo>
                  <a:lnTo>
                    <a:pt x="230162" y="742340"/>
                  </a:lnTo>
                  <a:lnTo>
                    <a:pt x="228523" y="742340"/>
                  </a:lnTo>
                  <a:lnTo>
                    <a:pt x="229171" y="743610"/>
                  </a:lnTo>
                  <a:lnTo>
                    <a:pt x="233260" y="742340"/>
                  </a:lnTo>
                  <a:lnTo>
                    <a:pt x="233108" y="743610"/>
                  </a:lnTo>
                  <a:lnTo>
                    <a:pt x="238442" y="743610"/>
                  </a:lnTo>
                  <a:lnTo>
                    <a:pt x="232092" y="744880"/>
                  </a:lnTo>
                  <a:lnTo>
                    <a:pt x="231089" y="744880"/>
                  </a:lnTo>
                  <a:lnTo>
                    <a:pt x="232130" y="746150"/>
                  </a:lnTo>
                  <a:lnTo>
                    <a:pt x="235229" y="746150"/>
                  </a:lnTo>
                  <a:lnTo>
                    <a:pt x="236080" y="747420"/>
                  </a:lnTo>
                  <a:lnTo>
                    <a:pt x="236131" y="748690"/>
                  </a:lnTo>
                  <a:lnTo>
                    <a:pt x="228130" y="749960"/>
                  </a:lnTo>
                  <a:lnTo>
                    <a:pt x="234353" y="751230"/>
                  </a:lnTo>
                  <a:lnTo>
                    <a:pt x="228219" y="752500"/>
                  </a:lnTo>
                  <a:lnTo>
                    <a:pt x="231343" y="753770"/>
                  </a:lnTo>
                  <a:lnTo>
                    <a:pt x="227291" y="756310"/>
                  </a:lnTo>
                  <a:lnTo>
                    <a:pt x="227952" y="757580"/>
                  </a:lnTo>
                  <a:lnTo>
                    <a:pt x="229819" y="757199"/>
                  </a:lnTo>
                  <a:lnTo>
                    <a:pt x="234086" y="756310"/>
                  </a:lnTo>
                  <a:lnTo>
                    <a:pt x="231406" y="757466"/>
                  </a:lnTo>
                  <a:lnTo>
                    <a:pt x="230809" y="757364"/>
                  </a:lnTo>
                  <a:lnTo>
                    <a:pt x="230974" y="757656"/>
                  </a:lnTo>
                  <a:lnTo>
                    <a:pt x="228193" y="758850"/>
                  </a:lnTo>
                  <a:lnTo>
                    <a:pt x="231317" y="758228"/>
                  </a:lnTo>
                  <a:lnTo>
                    <a:pt x="231660" y="758786"/>
                  </a:lnTo>
                  <a:lnTo>
                    <a:pt x="234010" y="757770"/>
                  </a:lnTo>
                  <a:lnTo>
                    <a:pt x="234391" y="757605"/>
                  </a:lnTo>
                  <a:lnTo>
                    <a:pt x="234543" y="757580"/>
                  </a:lnTo>
                  <a:lnTo>
                    <a:pt x="230822" y="760120"/>
                  </a:lnTo>
                  <a:lnTo>
                    <a:pt x="227952" y="760120"/>
                  </a:lnTo>
                  <a:lnTo>
                    <a:pt x="227558" y="761390"/>
                  </a:lnTo>
                  <a:lnTo>
                    <a:pt x="232537" y="761390"/>
                  </a:lnTo>
                  <a:lnTo>
                    <a:pt x="223774" y="762660"/>
                  </a:lnTo>
                  <a:lnTo>
                    <a:pt x="227279" y="763930"/>
                  </a:lnTo>
                  <a:lnTo>
                    <a:pt x="226479" y="763930"/>
                  </a:lnTo>
                  <a:lnTo>
                    <a:pt x="225450" y="766470"/>
                  </a:lnTo>
                  <a:lnTo>
                    <a:pt x="227698" y="766470"/>
                  </a:lnTo>
                  <a:lnTo>
                    <a:pt x="227088" y="767740"/>
                  </a:lnTo>
                  <a:lnTo>
                    <a:pt x="233502" y="769010"/>
                  </a:lnTo>
                  <a:lnTo>
                    <a:pt x="230492" y="771550"/>
                  </a:lnTo>
                  <a:lnTo>
                    <a:pt x="228727" y="771550"/>
                  </a:lnTo>
                  <a:lnTo>
                    <a:pt x="231533" y="772820"/>
                  </a:lnTo>
                  <a:lnTo>
                    <a:pt x="228879" y="772820"/>
                  </a:lnTo>
                  <a:lnTo>
                    <a:pt x="226999" y="774090"/>
                  </a:lnTo>
                  <a:lnTo>
                    <a:pt x="233400" y="775360"/>
                  </a:lnTo>
                  <a:lnTo>
                    <a:pt x="234607" y="776630"/>
                  </a:lnTo>
                  <a:lnTo>
                    <a:pt x="230022" y="776630"/>
                  </a:lnTo>
                  <a:lnTo>
                    <a:pt x="227977" y="779170"/>
                  </a:lnTo>
                  <a:lnTo>
                    <a:pt x="227330" y="779170"/>
                  </a:lnTo>
                  <a:lnTo>
                    <a:pt x="226949" y="780440"/>
                  </a:lnTo>
                  <a:lnTo>
                    <a:pt x="231457" y="781710"/>
                  </a:lnTo>
                  <a:lnTo>
                    <a:pt x="233426" y="782980"/>
                  </a:lnTo>
                  <a:lnTo>
                    <a:pt x="228561" y="784250"/>
                  </a:lnTo>
                  <a:lnTo>
                    <a:pt x="231711" y="786790"/>
                  </a:lnTo>
                  <a:lnTo>
                    <a:pt x="230403" y="788060"/>
                  </a:lnTo>
                  <a:lnTo>
                    <a:pt x="232676" y="788060"/>
                  </a:lnTo>
                  <a:lnTo>
                    <a:pt x="233172" y="789330"/>
                  </a:lnTo>
                  <a:lnTo>
                    <a:pt x="236461" y="789330"/>
                  </a:lnTo>
                  <a:lnTo>
                    <a:pt x="232244" y="790600"/>
                  </a:lnTo>
                  <a:lnTo>
                    <a:pt x="232308" y="789330"/>
                  </a:lnTo>
                  <a:lnTo>
                    <a:pt x="228219" y="790600"/>
                  </a:lnTo>
                  <a:lnTo>
                    <a:pt x="229400" y="791870"/>
                  </a:lnTo>
                  <a:lnTo>
                    <a:pt x="234873" y="791870"/>
                  </a:lnTo>
                  <a:lnTo>
                    <a:pt x="231990" y="793140"/>
                  </a:lnTo>
                  <a:lnTo>
                    <a:pt x="232752" y="794410"/>
                  </a:lnTo>
                  <a:lnTo>
                    <a:pt x="233654" y="795680"/>
                  </a:lnTo>
                  <a:lnTo>
                    <a:pt x="231190" y="796950"/>
                  </a:lnTo>
                  <a:lnTo>
                    <a:pt x="232613" y="798220"/>
                  </a:lnTo>
                  <a:lnTo>
                    <a:pt x="231114" y="798220"/>
                  </a:lnTo>
                  <a:lnTo>
                    <a:pt x="230162" y="800760"/>
                  </a:lnTo>
                  <a:lnTo>
                    <a:pt x="231000" y="802030"/>
                  </a:lnTo>
                  <a:lnTo>
                    <a:pt x="237731" y="802030"/>
                  </a:lnTo>
                  <a:lnTo>
                    <a:pt x="233337" y="803300"/>
                  </a:lnTo>
                  <a:lnTo>
                    <a:pt x="233553" y="804570"/>
                  </a:lnTo>
                  <a:lnTo>
                    <a:pt x="229831" y="805840"/>
                  </a:lnTo>
                  <a:lnTo>
                    <a:pt x="233959" y="807110"/>
                  </a:lnTo>
                  <a:lnTo>
                    <a:pt x="231838" y="807110"/>
                  </a:lnTo>
                  <a:lnTo>
                    <a:pt x="231787" y="808380"/>
                  </a:lnTo>
                  <a:lnTo>
                    <a:pt x="229108" y="809650"/>
                  </a:lnTo>
                  <a:lnTo>
                    <a:pt x="231190" y="809650"/>
                  </a:lnTo>
                  <a:lnTo>
                    <a:pt x="234886" y="810920"/>
                  </a:lnTo>
                  <a:lnTo>
                    <a:pt x="233794" y="810920"/>
                  </a:lnTo>
                  <a:lnTo>
                    <a:pt x="237553" y="812190"/>
                  </a:lnTo>
                  <a:lnTo>
                    <a:pt x="238099" y="812190"/>
                  </a:lnTo>
                  <a:lnTo>
                    <a:pt x="239331" y="812190"/>
                  </a:lnTo>
                  <a:lnTo>
                    <a:pt x="237998" y="813054"/>
                  </a:lnTo>
                  <a:lnTo>
                    <a:pt x="240906" y="812190"/>
                  </a:lnTo>
                  <a:lnTo>
                    <a:pt x="239445" y="813460"/>
                  </a:lnTo>
                  <a:lnTo>
                    <a:pt x="237553" y="813460"/>
                  </a:lnTo>
                  <a:lnTo>
                    <a:pt x="237401" y="814730"/>
                  </a:lnTo>
                  <a:lnTo>
                    <a:pt x="241808" y="814730"/>
                  </a:lnTo>
                  <a:lnTo>
                    <a:pt x="240004" y="816000"/>
                  </a:lnTo>
                  <a:lnTo>
                    <a:pt x="241185" y="816000"/>
                  </a:lnTo>
                  <a:lnTo>
                    <a:pt x="240461" y="817270"/>
                  </a:lnTo>
                  <a:lnTo>
                    <a:pt x="238544" y="817270"/>
                  </a:lnTo>
                  <a:lnTo>
                    <a:pt x="236677" y="818540"/>
                  </a:lnTo>
                  <a:lnTo>
                    <a:pt x="231051" y="818540"/>
                  </a:lnTo>
                  <a:lnTo>
                    <a:pt x="233146" y="819810"/>
                  </a:lnTo>
                  <a:lnTo>
                    <a:pt x="237617" y="819810"/>
                  </a:lnTo>
                  <a:lnTo>
                    <a:pt x="237578" y="818540"/>
                  </a:lnTo>
                  <a:lnTo>
                    <a:pt x="242087" y="818540"/>
                  </a:lnTo>
                  <a:lnTo>
                    <a:pt x="239331" y="819810"/>
                  </a:lnTo>
                  <a:lnTo>
                    <a:pt x="237629" y="819810"/>
                  </a:lnTo>
                  <a:lnTo>
                    <a:pt x="236448" y="821080"/>
                  </a:lnTo>
                  <a:lnTo>
                    <a:pt x="235712" y="821080"/>
                  </a:lnTo>
                  <a:lnTo>
                    <a:pt x="234975" y="822350"/>
                  </a:lnTo>
                  <a:lnTo>
                    <a:pt x="232752" y="822350"/>
                  </a:lnTo>
                  <a:lnTo>
                    <a:pt x="233857" y="823620"/>
                  </a:lnTo>
                  <a:lnTo>
                    <a:pt x="236296" y="823620"/>
                  </a:lnTo>
                  <a:lnTo>
                    <a:pt x="238328" y="822528"/>
                  </a:lnTo>
                  <a:lnTo>
                    <a:pt x="238302" y="822350"/>
                  </a:lnTo>
                  <a:lnTo>
                    <a:pt x="237985" y="822350"/>
                  </a:lnTo>
                  <a:lnTo>
                    <a:pt x="237794" y="821080"/>
                  </a:lnTo>
                  <a:lnTo>
                    <a:pt x="238785" y="821905"/>
                  </a:lnTo>
                  <a:lnTo>
                    <a:pt x="238099" y="821905"/>
                  </a:lnTo>
                  <a:lnTo>
                    <a:pt x="238163" y="822045"/>
                  </a:lnTo>
                  <a:lnTo>
                    <a:pt x="238353" y="822083"/>
                  </a:lnTo>
                  <a:lnTo>
                    <a:pt x="238633" y="822045"/>
                  </a:lnTo>
                  <a:lnTo>
                    <a:pt x="238848" y="821982"/>
                  </a:lnTo>
                  <a:lnTo>
                    <a:pt x="239318" y="822350"/>
                  </a:lnTo>
                  <a:lnTo>
                    <a:pt x="243814" y="822350"/>
                  </a:lnTo>
                  <a:lnTo>
                    <a:pt x="239763" y="823620"/>
                  </a:lnTo>
                  <a:lnTo>
                    <a:pt x="237667" y="824890"/>
                  </a:lnTo>
                  <a:lnTo>
                    <a:pt x="235165" y="824890"/>
                  </a:lnTo>
                  <a:lnTo>
                    <a:pt x="236918" y="826160"/>
                  </a:lnTo>
                  <a:lnTo>
                    <a:pt x="236524" y="827430"/>
                  </a:lnTo>
                  <a:lnTo>
                    <a:pt x="242100" y="827430"/>
                  </a:lnTo>
                  <a:lnTo>
                    <a:pt x="242849" y="828700"/>
                  </a:lnTo>
                  <a:lnTo>
                    <a:pt x="239890" y="828700"/>
                  </a:lnTo>
                  <a:lnTo>
                    <a:pt x="239153" y="829970"/>
                  </a:lnTo>
                  <a:lnTo>
                    <a:pt x="239420" y="829970"/>
                  </a:lnTo>
                  <a:lnTo>
                    <a:pt x="243001" y="829970"/>
                  </a:lnTo>
                  <a:lnTo>
                    <a:pt x="241363" y="831240"/>
                  </a:lnTo>
                  <a:lnTo>
                    <a:pt x="239420" y="829970"/>
                  </a:lnTo>
                  <a:lnTo>
                    <a:pt x="240169" y="831240"/>
                  </a:lnTo>
                  <a:lnTo>
                    <a:pt x="238988" y="831240"/>
                  </a:lnTo>
                  <a:lnTo>
                    <a:pt x="237959" y="832510"/>
                  </a:lnTo>
                  <a:lnTo>
                    <a:pt x="240906" y="833780"/>
                  </a:lnTo>
                  <a:lnTo>
                    <a:pt x="243522" y="835050"/>
                  </a:lnTo>
                  <a:lnTo>
                    <a:pt x="241528" y="836320"/>
                  </a:lnTo>
                  <a:lnTo>
                    <a:pt x="242862" y="836320"/>
                  </a:lnTo>
                  <a:lnTo>
                    <a:pt x="239661" y="840130"/>
                  </a:lnTo>
                  <a:lnTo>
                    <a:pt x="246710" y="842670"/>
                  </a:lnTo>
                  <a:lnTo>
                    <a:pt x="241490" y="845210"/>
                  </a:lnTo>
                  <a:lnTo>
                    <a:pt x="240461" y="846480"/>
                  </a:lnTo>
                  <a:lnTo>
                    <a:pt x="241706" y="846480"/>
                  </a:lnTo>
                  <a:lnTo>
                    <a:pt x="245427" y="847750"/>
                  </a:lnTo>
                  <a:lnTo>
                    <a:pt x="248208" y="849020"/>
                  </a:lnTo>
                  <a:lnTo>
                    <a:pt x="237921" y="850290"/>
                  </a:lnTo>
                  <a:lnTo>
                    <a:pt x="243103" y="851560"/>
                  </a:lnTo>
                  <a:lnTo>
                    <a:pt x="245198" y="850290"/>
                  </a:lnTo>
                  <a:lnTo>
                    <a:pt x="244843" y="851560"/>
                  </a:lnTo>
                  <a:lnTo>
                    <a:pt x="246621" y="852830"/>
                  </a:lnTo>
                  <a:lnTo>
                    <a:pt x="243662" y="852830"/>
                  </a:lnTo>
                  <a:lnTo>
                    <a:pt x="246621" y="854100"/>
                  </a:lnTo>
                  <a:lnTo>
                    <a:pt x="259537" y="854100"/>
                  </a:lnTo>
                  <a:lnTo>
                    <a:pt x="261848" y="852830"/>
                  </a:lnTo>
                  <a:lnTo>
                    <a:pt x="262077" y="854100"/>
                  </a:lnTo>
                  <a:lnTo>
                    <a:pt x="264248" y="852830"/>
                  </a:lnTo>
                  <a:lnTo>
                    <a:pt x="263448" y="852830"/>
                  </a:lnTo>
                  <a:lnTo>
                    <a:pt x="260553" y="852055"/>
                  </a:lnTo>
                  <a:lnTo>
                    <a:pt x="259308" y="852830"/>
                  </a:lnTo>
                  <a:lnTo>
                    <a:pt x="257822" y="851560"/>
                  </a:lnTo>
                  <a:lnTo>
                    <a:pt x="258724" y="851560"/>
                  </a:lnTo>
                  <a:lnTo>
                    <a:pt x="260553" y="852055"/>
                  </a:lnTo>
                  <a:lnTo>
                    <a:pt x="261327" y="851560"/>
                  </a:lnTo>
                  <a:lnTo>
                    <a:pt x="261785" y="851560"/>
                  </a:lnTo>
                  <a:lnTo>
                    <a:pt x="259867" y="850290"/>
                  </a:lnTo>
                  <a:lnTo>
                    <a:pt x="260934" y="850290"/>
                  </a:lnTo>
                  <a:lnTo>
                    <a:pt x="261696" y="849071"/>
                  </a:lnTo>
                  <a:lnTo>
                    <a:pt x="258267" y="847750"/>
                  </a:lnTo>
                  <a:lnTo>
                    <a:pt x="259181" y="847750"/>
                  </a:lnTo>
                  <a:lnTo>
                    <a:pt x="258953" y="846480"/>
                  </a:lnTo>
                  <a:lnTo>
                    <a:pt x="264528" y="847750"/>
                  </a:lnTo>
                  <a:lnTo>
                    <a:pt x="263372" y="847217"/>
                  </a:lnTo>
                  <a:lnTo>
                    <a:pt x="259118" y="845210"/>
                  </a:lnTo>
                  <a:lnTo>
                    <a:pt x="260032" y="845210"/>
                  </a:lnTo>
                  <a:lnTo>
                    <a:pt x="262636" y="843940"/>
                  </a:lnTo>
                  <a:lnTo>
                    <a:pt x="259803" y="842670"/>
                  </a:lnTo>
                  <a:lnTo>
                    <a:pt x="261112" y="842670"/>
                  </a:lnTo>
                  <a:lnTo>
                    <a:pt x="262597" y="841400"/>
                  </a:lnTo>
                  <a:lnTo>
                    <a:pt x="260642" y="841400"/>
                  </a:lnTo>
                  <a:lnTo>
                    <a:pt x="255816" y="841400"/>
                  </a:lnTo>
                  <a:lnTo>
                    <a:pt x="259689" y="840130"/>
                  </a:lnTo>
                  <a:lnTo>
                    <a:pt x="260642" y="841400"/>
                  </a:lnTo>
                  <a:lnTo>
                    <a:pt x="264401" y="840130"/>
                  </a:lnTo>
                  <a:lnTo>
                    <a:pt x="261112" y="840130"/>
                  </a:lnTo>
                  <a:lnTo>
                    <a:pt x="260997" y="838860"/>
                  </a:lnTo>
                  <a:lnTo>
                    <a:pt x="258254" y="840130"/>
                  </a:lnTo>
                  <a:lnTo>
                    <a:pt x="260642" y="838860"/>
                  </a:lnTo>
                  <a:lnTo>
                    <a:pt x="258673" y="838860"/>
                  </a:lnTo>
                  <a:lnTo>
                    <a:pt x="261112" y="837590"/>
                  </a:lnTo>
                  <a:lnTo>
                    <a:pt x="259156" y="837590"/>
                  </a:lnTo>
                  <a:lnTo>
                    <a:pt x="257975" y="836320"/>
                  </a:lnTo>
                  <a:lnTo>
                    <a:pt x="263321" y="836320"/>
                  </a:lnTo>
                  <a:lnTo>
                    <a:pt x="263880" y="836320"/>
                  </a:lnTo>
                  <a:lnTo>
                    <a:pt x="262801" y="835050"/>
                  </a:lnTo>
                  <a:lnTo>
                    <a:pt x="260985" y="835050"/>
                  </a:lnTo>
                  <a:lnTo>
                    <a:pt x="257860" y="833780"/>
                  </a:lnTo>
                  <a:lnTo>
                    <a:pt x="260642" y="832510"/>
                  </a:lnTo>
                  <a:lnTo>
                    <a:pt x="257009" y="832510"/>
                  </a:lnTo>
                  <a:lnTo>
                    <a:pt x="256057" y="831545"/>
                  </a:lnTo>
                  <a:lnTo>
                    <a:pt x="254330" y="832510"/>
                  </a:lnTo>
                  <a:lnTo>
                    <a:pt x="254152" y="832510"/>
                  </a:lnTo>
                  <a:lnTo>
                    <a:pt x="253022" y="831240"/>
                  </a:lnTo>
                  <a:lnTo>
                    <a:pt x="252666" y="831240"/>
                  </a:lnTo>
                  <a:lnTo>
                    <a:pt x="253644" y="829970"/>
                  </a:lnTo>
                  <a:lnTo>
                    <a:pt x="257162" y="829970"/>
                  </a:lnTo>
                  <a:lnTo>
                    <a:pt x="254977" y="831240"/>
                  </a:lnTo>
                  <a:lnTo>
                    <a:pt x="258038" y="829970"/>
                  </a:lnTo>
                  <a:lnTo>
                    <a:pt x="256870" y="831151"/>
                  </a:lnTo>
                  <a:lnTo>
                    <a:pt x="262280" y="829970"/>
                  </a:lnTo>
                  <a:lnTo>
                    <a:pt x="261416" y="830173"/>
                  </a:lnTo>
                  <a:lnTo>
                    <a:pt x="262343" y="829970"/>
                  </a:lnTo>
                  <a:lnTo>
                    <a:pt x="263258" y="828700"/>
                  </a:lnTo>
                  <a:lnTo>
                    <a:pt x="260413" y="829970"/>
                  </a:lnTo>
                  <a:lnTo>
                    <a:pt x="261315" y="828700"/>
                  </a:lnTo>
                  <a:lnTo>
                    <a:pt x="259334" y="827430"/>
                  </a:lnTo>
                  <a:lnTo>
                    <a:pt x="258419" y="828700"/>
                  </a:lnTo>
                  <a:lnTo>
                    <a:pt x="256425" y="828700"/>
                  </a:lnTo>
                  <a:lnTo>
                    <a:pt x="252730" y="827430"/>
                  </a:lnTo>
                  <a:lnTo>
                    <a:pt x="265188" y="826160"/>
                  </a:lnTo>
                  <a:close/>
                </a:path>
                <a:path w="265429" h="857250">
                  <a:moveTo>
                    <a:pt x="265201" y="836320"/>
                  </a:moveTo>
                  <a:lnTo>
                    <a:pt x="263944" y="836739"/>
                  </a:lnTo>
                  <a:lnTo>
                    <a:pt x="265201" y="837590"/>
                  </a:lnTo>
                  <a:lnTo>
                    <a:pt x="265201" y="8363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471187" y="7600092"/>
              <a:ext cx="234315" cy="570230"/>
            </a:xfrm>
            <a:custGeom>
              <a:avLst/>
              <a:gdLst/>
              <a:ahLst/>
              <a:cxnLst/>
              <a:rect l="l" t="t" r="r" b="b"/>
              <a:pathLst>
                <a:path w="234314" h="570229">
                  <a:moveTo>
                    <a:pt x="2692" y="161290"/>
                  </a:moveTo>
                  <a:lnTo>
                    <a:pt x="2171" y="160020"/>
                  </a:lnTo>
                  <a:lnTo>
                    <a:pt x="2679" y="161505"/>
                  </a:lnTo>
                  <a:lnTo>
                    <a:pt x="2692" y="161290"/>
                  </a:lnTo>
                  <a:close/>
                </a:path>
                <a:path w="234314" h="570229">
                  <a:moveTo>
                    <a:pt x="4305" y="167640"/>
                  </a:moveTo>
                  <a:lnTo>
                    <a:pt x="3924" y="166370"/>
                  </a:lnTo>
                  <a:lnTo>
                    <a:pt x="4254" y="168910"/>
                  </a:lnTo>
                  <a:lnTo>
                    <a:pt x="4305" y="167640"/>
                  </a:lnTo>
                  <a:close/>
                </a:path>
                <a:path w="234314" h="570229">
                  <a:moveTo>
                    <a:pt x="11087" y="181610"/>
                  </a:moveTo>
                  <a:lnTo>
                    <a:pt x="10490" y="181610"/>
                  </a:lnTo>
                  <a:lnTo>
                    <a:pt x="10985" y="181991"/>
                  </a:lnTo>
                  <a:lnTo>
                    <a:pt x="11087" y="181610"/>
                  </a:lnTo>
                  <a:close/>
                </a:path>
                <a:path w="234314" h="570229">
                  <a:moveTo>
                    <a:pt x="12153" y="182880"/>
                  </a:moveTo>
                  <a:lnTo>
                    <a:pt x="10985" y="181991"/>
                  </a:lnTo>
                  <a:lnTo>
                    <a:pt x="10744" y="182880"/>
                  </a:lnTo>
                  <a:lnTo>
                    <a:pt x="12153" y="182880"/>
                  </a:lnTo>
                  <a:close/>
                </a:path>
                <a:path w="234314" h="570229">
                  <a:moveTo>
                    <a:pt x="12458" y="192849"/>
                  </a:moveTo>
                  <a:lnTo>
                    <a:pt x="12153" y="193040"/>
                  </a:lnTo>
                  <a:lnTo>
                    <a:pt x="12369" y="193040"/>
                  </a:lnTo>
                  <a:lnTo>
                    <a:pt x="12458" y="192849"/>
                  </a:lnTo>
                  <a:close/>
                </a:path>
                <a:path w="234314" h="570229">
                  <a:moveTo>
                    <a:pt x="13347" y="121132"/>
                  </a:moveTo>
                  <a:lnTo>
                    <a:pt x="13233" y="119291"/>
                  </a:lnTo>
                  <a:lnTo>
                    <a:pt x="13017" y="118592"/>
                  </a:lnTo>
                  <a:lnTo>
                    <a:pt x="13347" y="121132"/>
                  </a:lnTo>
                  <a:close/>
                </a:path>
                <a:path w="234314" h="570229">
                  <a:moveTo>
                    <a:pt x="15925" y="122542"/>
                  </a:moveTo>
                  <a:lnTo>
                    <a:pt x="13576" y="124460"/>
                  </a:lnTo>
                  <a:lnTo>
                    <a:pt x="15570" y="125730"/>
                  </a:lnTo>
                  <a:lnTo>
                    <a:pt x="15925" y="122542"/>
                  </a:lnTo>
                  <a:close/>
                </a:path>
                <a:path w="234314" h="570229">
                  <a:moveTo>
                    <a:pt x="16408" y="122148"/>
                  </a:moveTo>
                  <a:lnTo>
                    <a:pt x="15989" y="121920"/>
                  </a:lnTo>
                  <a:lnTo>
                    <a:pt x="15925" y="122542"/>
                  </a:lnTo>
                  <a:lnTo>
                    <a:pt x="16408" y="122148"/>
                  </a:lnTo>
                  <a:close/>
                </a:path>
                <a:path w="234314" h="570229">
                  <a:moveTo>
                    <a:pt x="23952" y="98450"/>
                  </a:moveTo>
                  <a:lnTo>
                    <a:pt x="23037" y="98044"/>
                  </a:lnTo>
                  <a:lnTo>
                    <a:pt x="22898" y="99453"/>
                  </a:lnTo>
                  <a:lnTo>
                    <a:pt x="23952" y="98450"/>
                  </a:lnTo>
                  <a:close/>
                </a:path>
                <a:path w="234314" h="570229">
                  <a:moveTo>
                    <a:pt x="25476" y="99148"/>
                  </a:moveTo>
                  <a:lnTo>
                    <a:pt x="24003" y="98412"/>
                  </a:lnTo>
                  <a:lnTo>
                    <a:pt x="25476" y="99148"/>
                  </a:lnTo>
                  <a:close/>
                </a:path>
                <a:path w="234314" h="570229">
                  <a:moveTo>
                    <a:pt x="26746" y="166674"/>
                  </a:moveTo>
                  <a:lnTo>
                    <a:pt x="26657" y="166370"/>
                  </a:lnTo>
                  <a:lnTo>
                    <a:pt x="26289" y="166370"/>
                  </a:lnTo>
                  <a:lnTo>
                    <a:pt x="26746" y="166674"/>
                  </a:lnTo>
                  <a:close/>
                </a:path>
                <a:path w="234314" h="570229">
                  <a:moveTo>
                    <a:pt x="27825" y="135191"/>
                  </a:moveTo>
                  <a:lnTo>
                    <a:pt x="26200" y="134785"/>
                  </a:lnTo>
                  <a:lnTo>
                    <a:pt x="26619" y="135369"/>
                  </a:lnTo>
                  <a:lnTo>
                    <a:pt x="27025" y="135940"/>
                  </a:lnTo>
                  <a:lnTo>
                    <a:pt x="27241" y="136499"/>
                  </a:lnTo>
                  <a:lnTo>
                    <a:pt x="26911" y="137083"/>
                  </a:lnTo>
                  <a:lnTo>
                    <a:pt x="26454" y="137769"/>
                  </a:lnTo>
                  <a:lnTo>
                    <a:pt x="26746" y="138506"/>
                  </a:lnTo>
                  <a:lnTo>
                    <a:pt x="27495" y="137845"/>
                  </a:lnTo>
                  <a:lnTo>
                    <a:pt x="27508" y="137185"/>
                  </a:lnTo>
                  <a:lnTo>
                    <a:pt x="27254" y="136486"/>
                  </a:lnTo>
                  <a:lnTo>
                    <a:pt x="27635" y="135775"/>
                  </a:lnTo>
                  <a:lnTo>
                    <a:pt x="27825" y="135191"/>
                  </a:lnTo>
                  <a:close/>
                </a:path>
                <a:path w="234314" h="570229">
                  <a:moveTo>
                    <a:pt x="28219" y="167640"/>
                  </a:moveTo>
                  <a:lnTo>
                    <a:pt x="26746" y="166674"/>
                  </a:lnTo>
                  <a:lnTo>
                    <a:pt x="27025" y="167640"/>
                  </a:lnTo>
                  <a:lnTo>
                    <a:pt x="27813" y="167640"/>
                  </a:lnTo>
                  <a:lnTo>
                    <a:pt x="28219" y="167640"/>
                  </a:lnTo>
                  <a:close/>
                </a:path>
                <a:path w="234314" h="570229">
                  <a:moveTo>
                    <a:pt x="28892" y="172720"/>
                  </a:moveTo>
                  <a:lnTo>
                    <a:pt x="28359" y="172554"/>
                  </a:lnTo>
                  <a:lnTo>
                    <a:pt x="28486" y="172720"/>
                  </a:lnTo>
                  <a:lnTo>
                    <a:pt x="28892" y="172720"/>
                  </a:lnTo>
                  <a:close/>
                </a:path>
                <a:path w="234314" h="570229">
                  <a:moveTo>
                    <a:pt x="29362" y="176530"/>
                  </a:moveTo>
                  <a:lnTo>
                    <a:pt x="27228" y="177800"/>
                  </a:lnTo>
                  <a:lnTo>
                    <a:pt x="27457" y="177800"/>
                  </a:lnTo>
                  <a:lnTo>
                    <a:pt x="27533" y="177939"/>
                  </a:lnTo>
                  <a:lnTo>
                    <a:pt x="27863" y="177800"/>
                  </a:lnTo>
                  <a:lnTo>
                    <a:pt x="28409" y="179070"/>
                  </a:lnTo>
                  <a:lnTo>
                    <a:pt x="28790" y="179070"/>
                  </a:lnTo>
                  <a:lnTo>
                    <a:pt x="28587" y="177800"/>
                  </a:lnTo>
                  <a:lnTo>
                    <a:pt x="29362" y="176530"/>
                  </a:lnTo>
                  <a:close/>
                </a:path>
                <a:path w="234314" h="570229">
                  <a:moveTo>
                    <a:pt x="29565" y="179578"/>
                  </a:moveTo>
                  <a:lnTo>
                    <a:pt x="29311" y="179044"/>
                  </a:lnTo>
                  <a:lnTo>
                    <a:pt x="28790" y="178485"/>
                  </a:lnTo>
                  <a:lnTo>
                    <a:pt x="28854" y="178714"/>
                  </a:lnTo>
                  <a:lnTo>
                    <a:pt x="29565" y="179578"/>
                  </a:lnTo>
                  <a:close/>
                </a:path>
                <a:path w="234314" h="570229">
                  <a:moveTo>
                    <a:pt x="30975" y="232435"/>
                  </a:moveTo>
                  <a:lnTo>
                    <a:pt x="30175" y="233680"/>
                  </a:lnTo>
                  <a:lnTo>
                    <a:pt x="30746" y="233680"/>
                  </a:lnTo>
                  <a:lnTo>
                    <a:pt x="30975" y="232435"/>
                  </a:lnTo>
                  <a:close/>
                </a:path>
                <a:path w="234314" h="570229">
                  <a:moveTo>
                    <a:pt x="33413" y="196850"/>
                  </a:moveTo>
                  <a:lnTo>
                    <a:pt x="31191" y="197485"/>
                  </a:lnTo>
                  <a:lnTo>
                    <a:pt x="32283" y="198120"/>
                  </a:lnTo>
                  <a:lnTo>
                    <a:pt x="32778" y="198501"/>
                  </a:lnTo>
                  <a:lnTo>
                    <a:pt x="33413" y="196850"/>
                  </a:lnTo>
                  <a:close/>
                </a:path>
                <a:path w="234314" h="570229">
                  <a:moveTo>
                    <a:pt x="37211" y="113144"/>
                  </a:moveTo>
                  <a:lnTo>
                    <a:pt x="34112" y="115074"/>
                  </a:lnTo>
                  <a:lnTo>
                    <a:pt x="33718" y="114820"/>
                  </a:lnTo>
                  <a:lnTo>
                    <a:pt x="33756" y="115290"/>
                  </a:lnTo>
                  <a:lnTo>
                    <a:pt x="33299" y="115570"/>
                  </a:lnTo>
                  <a:lnTo>
                    <a:pt x="33782" y="115570"/>
                  </a:lnTo>
                  <a:lnTo>
                    <a:pt x="33909" y="116852"/>
                  </a:lnTo>
                  <a:lnTo>
                    <a:pt x="35864" y="116154"/>
                  </a:lnTo>
                  <a:lnTo>
                    <a:pt x="34912" y="115570"/>
                  </a:lnTo>
                  <a:lnTo>
                    <a:pt x="36817" y="115570"/>
                  </a:lnTo>
                  <a:lnTo>
                    <a:pt x="37211" y="113144"/>
                  </a:lnTo>
                  <a:close/>
                </a:path>
                <a:path w="234314" h="570229">
                  <a:moveTo>
                    <a:pt x="37376" y="113030"/>
                  </a:moveTo>
                  <a:lnTo>
                    <a:pt x="37236" y="112991"/>
                  </a:lnTo>
                  <a:lnTo>
                    <a:pt x="37211" y="113144"/>
                  </a:lnTo>
                  <a:lnTo>
                    <a:pt x="37376" y="113030"/>
                  </a:lnTo>
                  <a:close/>
                </a:path>
                <a:path w="234314" h="570229">
                  <a:moveTo>
                    <a:pt x="37630" y="110490"/>
                  </a:moveTo>
                  <a:lnTo>
                    <a:pt x="36842" y="107950"/>
                  </a:lnTo>
                  <a:lnTo>
                    <a:pt x="22885" y="107950"/>
                  </a:lnTo>
                  <a:lnTo>
                    <a:pt x="19075" y="107950"/>
                  </a:lnTo>
                  <a:lnTo>
                    <a:pt x="19418" y="109220"/>
                  </a:lnTo>
                  <a:lnTo>
                    <a:pt x="21818" y="109220"/>
                  </a:lnTo>
                  <a:lnTo>
                    <a:pt x="21742" y="110490"/>
                  </a:lnTo>
                  <a:lnTo>
                    <a:pt x="21082" y="111760"/>
                  </a:lnTo>
                  <a:lnTo>
                    <a:pt x="20497" y="111760"/>
                  </a:lnTo>
                  <a:lnTo>
                    <a:pt x="17399" y="110490"/>
                  </a:lnTo>
                  <a:lnTo>
                    <a:pt x="15506" y="114300"/>
                  </a:lnTo>
                  <a:lnTo>
                    <a:pt x="16294" y="118110"/>
                  </a:lnTo>
                  <a:lnTo>
                    <a:pt x="16675" y="121920"/>
                  </a:lnTo>
                  <a:lnTo>
                    <a:pt x="16408" y="122148"/>
                  </a:lnTo>
                  <a:lnTo>
                    <a:pt x="18415" y="123190"/>
                  </a:lnTo>
                  <a:lnTo>
                    <a:pt x="17335" y="125730"/>
                  </a:lnTo>
                  <a:lnTo>
                    <a:pt x="11836" y="127000"/>
                  </a:lnTo>
                  <a:lnTo>
                    <a:pt x="11607" y="128270"/>
                  </a:lnTo>
                  <a:lnTo>
                    <a:pt x="8928" y="130810"/>
                  </a:lnTo>
                  <a:lnTo>
                    <a:pt x="15849" y="132080"/>
                  </a:lnTo>
                  <a:lnTo>
                    <a:pt x="13792" y="134620"/>
                  </a:lnTo>
                  <a:lnTo>
                    <a:pt x="15100" y="134620"/>
                  </a:lnTo>
                  <a:lnTo>
                    <a:pt x="18427" y="135890"/>
                  </a:lnTo>
                  <a:lnTo>
                    <a:pt x="19011" y="138430"/>
                  </a:lnTo>
                  <a:lnTo>
                    <a:pt x="18034" y="140970"/>
                  </a:lnTo>
                  <a:lnTo>
                    <a:pt x="13322" y="139700"/>
                  </a:lnTo>
                  <a:lnTo>
                    <a:pt x="12623" y="138430"/>
                  </a:lnTo>
                  <a:lnTo>
                    <a:pt x="12636" y="137160"/>
                  </a:lnTo>
                  <a:lnTo>
                    <a:pt x="13220" y="137160"/>
                  </a:lnTo>
                  <a:lnTo>
                    <a:pt x="12928" y="135890"/>
                  </a:lnTo>
                  <a:lnTo>
                    <a:pt x="11404" y="135890"/>
                  </a:lnTo>
                  <a:lnTo>
                    <a:pt x="12547" y="137160"/>
                  </a:lnTo>
                  <a:lnTo>
                    <a:pt x="10998" y="138430"/>
                  </a:lnTo>
                  <a:lnTo>
                    <a:pt x="10617" y="140589"/>
                  </a:lnTo>
                  <a:lnTo>
                    <a:pt x="10375" y="140855"/>
                  </a:lnTo>
                  <a:lnTo>
                    <a:pt x="8686" y="139700"/>
                  </a:lnTo>
                  <a:lnTo>
                    <a:pt x="9423" y="141909"/>
                  </a:lnTo>
                  <a:lnTo>
                    <a:pt x="9105" y="142240"/>
                  </a:lnTo>
                  <a:lnTo>
                    <a:pt x="10502" y="144780"/>
                  </a:lnTo>
                  <a:lnTo>
                    <a:pt x="8775" y="148590"/>
                  </a:lnTo>
                  <a:lnTo>
                    <a:pt x="9512" y="147320"/>
                  </a:lnTo>
                  <a:lnTo>
                    <a:pt x="10947" y="147320"/>
                  </a:lnTo>
                  <a:lnTo>
                    <a:pt x="8813" y="152400"/>
                  </a:lnTo>
                  <a:lnTo>
                    <a:pt x="13017" y="149860"/>
                  </a:lnTo>
                  <a:lnTo>
                    <a:pt x="13157" y="153670"/>
                  </a:lnTo>
                  <a:lnTo>
                    <a:pt x="11074" y="154927"/>
                  </a:lnTo>
                  <a:lnTo>
                    <a:pt x="11074" y="168910"/>
                  </a:lnTo>
                  <a:lnTo>
                    <a:pt x="7734" y="170180"/>
                  </a:lnTo>
                  <a:lnTo>
                    <a:pt x="8775" y="166751"/>
                  </a:lnTo>
                  <a:lnTo>
                    <a:pt x="11074" y="168910"/>
                  </a:lnTo>
                  <a:lnTo>
                    <a:pt x="11074" y="154927"/>
                  </a:lnTo>
                  <a:lnTo>
                    <a:pt x="8750" y="152400"/>
                  </a:lnTo>
                  <a:lnTo>
                    <a:pt x="9931" y="156210"/>
                  </a:lnTo>
                  <a:lnTo>
                    <a:pt x="8394" y="157480"/>
                  </a:lnTo>
                  <a:lnTo>
                    <a:pt x="6604" y="156210"/>
                  </a:lnTo>
                  <a:lnTo>
                    <a:pt x="5689" y="154940"/>
                  </a:lnTo>
                  <a:lnTo>
                    <a:pt x="7658" y="158750"/>
                  </a:lnTo>
                  <a:lnTo>
                    <a:pt x="3657" y="160020"/>
                  </a:lnTo>
                  <a:lnTo>
                    <a:pt x="3048" y="162560"/>
                  </a:lnTo>
                  <a:lnTo>
                    <a:pt x="2679" y="161505"/>
                  </a:lnTo>
                  <a:lnTo>
                    <a:pt x="2552" y="163830"/>
                  </a:lnTo>
                  <a:lnTo>
                    <a:pt x="5105" y="162560"/>
                  </a:lnTo>
                  <a:lnTo>
                    <a:pt x="4610" y="163830"/>
                  </a:lnTo>
                  <a:lnTo>
                    <a:pt x="3505" y="163830"/>
                  </a:lnTo>
                  <a:lnTo>
                    <a:pt x="5067" y="165100"/>
                  </a:lnTo>
                  <a:lnTo>
                    <a:pt x="7683" y="163830"/>
                  </a:lnTo>
                  <a:lnTo>
                    <a:pt x="9779" y="165100"/>
                  </a:lnTo>
                  <a:lnTo>
                    <a:pt x="8382" y="166370"/>
                  </a:lnTo>
                  <a:lnTo>
                    <a:pt x="8623" y="166611"/>
                  </a:lnTo>
                  <a:lnTo>
                    <a:pt x="4419" y="170180"/>
                  </a:lnTo>
                  <a:lnTo>
                    <a:pt x="4254" y="168910"/>
                  </a:lnTo>
                  <a:lnTo>
                    <a:pt x="2971" y="168910"/>
                  </a:lnTo>
                  <a:lnTo>
                    <a:pt x="0" y="172720"/>
                  </a:lnTo>
                  <a:lnTo>
                    <a:pt x="6692" y="170180"/>
                  </a:lnTo>
                  <a:lnTo>
                    <a:pt x="6604" y="175260"/>
                  </a:lnTo>
                  <a:lnTo>
                    <a:pt x="4737" y="173990"/>
                  </a:lnTo>
                  <a:lnTo>
                    <a:pt x="3073" y="175260"/>
                  </a:lnTo>
                  <a:lnTo>
                    <a:pt x="3454" y="176530"/>
                  </a:lnTo>
                  <a:lnTo>
                    <a:pt x="3517" y="175260"/>
                  </a:lnTo>
                  <a:lnTo>
                    <a:pt x="6515" y="175260"/>
                  </a:lnTo>
                  <a:lnTo>
                    <a:pt x="8026" y="176530"/>
                  </a:lnTo>
                  <a:lnTo>
                    <a:pt x="6731" y="179070"/>
                  </a:lnTo>
                  <a:lnTo>
                    <a:pt x="9271" y="179070"/>
                  </a:lnTo>
                  <a:lnTo>
                    <a:pt x="9182" y="180340"/>
                  </a:lnTo>
                  <a:lnTo>
                    <a:pt x="9766" y="179070"/>
                  </a:lnTo>
                  <a:lnTo>
                    <a:pt x="11645" y="180340"/>
                  </a:lnTo>
                  <a:lnTo>
                    <a:pt x="11493" y="181610"/>
                  </a:lnTo>
                  <a:lnTo>
                    <a:pt x="12179" y="182880"/>
                  </a:lnTo>
                  <a:lnTo>
                    <a:pt x="13817" y="184150"/>
                  </a:lnTo>
                  <a:lnTo>
                    <a:pt x="7404" y="186690"/>
                  </a:lnTo>
                  <a:lnTo>
                    <a:pt x="10033" y="189230"/>
                  </a:lnTo>
                  <a:lnTo>
                    <a:pt x="28524" y="189230"/>
                  </a:lnTo>
                  <a:lnTo>
                    <a:pt x="30137" y="190500"/>
                  </a:lnTo>
                  <a:lnTo>
                    <a:pt x="31026" y="191770"/>
                  </a:lnTo>
                  <a:lnTo>
                    <a:pt x="29718" y="189230"/>
                  </a:lnTo>
                  <a:lnTo>
                    <a:pt x="28397" y="186690"/>
                  </a:lnTo>
                  <a:lnTo>
                    <a:pt x="30162" y="182880"/>
                  </a:lnTo>
                  <a:lnTo>
                    <a:pt x="27533" y="177939"/>
                  </a:lnTo>
                  <a:lnTo>
                    <a:pt x="24853" y="179070"/>
                  </a:lnTo>
                  <a:lnTo>
                    <a:pt x="21488" y="175666"/>
                  </a:lnTo>
                  <a:lnTo>
                    <a:pt x="25704" y="176530"/>
                  </a:lnTo>
                  <a:lnTo>
                    <a:pt x="21145" y="170180"/>
                  </a:lnTo>
                  <a:lnTo>
                    <a:pt x="28359" y="172554"/>
                  </a:lnTo>
                  <a:lnTo>
                    <a:pt x="27482" y="171450"/>
                  </a:lnTo>
                  <a:lnTo>
                    <a:pt x="26047" y="171450"/>
                  </a:lnTo>
                  <a:lnTo>
                    <a:pt x="26466" y="170180"/>
                  </a:lnTo>
                  <a:lnTo>
                    <a:pt x="27305" y="170180"/>
                  </a:lnTo>
                  <a:lnTo>
                    <a:pt x="28930" y="171450"/>
                  </a:lnTo>
                  <a:lnTo>
                    <a:pt x="28181" y="168910"/>
                  </a:lnTo>
                  <a:lnTo>
                    <a:pt x="27813" y="167640"/>
                  </a:lnTo>
                  <a:lnTo>
                    <a:pt x="25438" y="168910"/>
                  </a:lnTo>
                  <a:lnTo>
                    <a:pt x="25628" y="166370"/>
                  </a:lnTo>
                  <a:lnTo>
                    <a:pt x="26289" y="166370"/>
                  </a:lnTo>
                  <a:lnTo>
                    <a:pt x="24371" y="163830"/>
                  </a:lnTo>
                  <a:lnTo>
                    <a:pt x="25400" y="162560"/>
                  </a:lnTo>
                  <a:lnTo>
                    <a:pt x="26797" y="162560"/>
                  </a:lnTo>
                  <a:lnTo>
                    <a:pt x="26657" y="158750"/>
                  </a:lnTo>
                  <a:lnTo>
                    <a:pt x="25146" y="157480"/>
                  </a:lnTo>
                  <a:lnTo>
                    <a:pt x="22110" y="154940"/>
                  </a:lnTo>
                  <a:lnTo>
                    <a:pt x="24587" y="151130"/>
                  </a:lnTo>
                  <a:lnTo>
                    <a:pt x="28892" y="152400"/>
                  </a:lnTo>
                  <a:lnTo>
                    <a:pt x="27571" y="151130"/>
                  </a:lnTo>
                  <a:lnTo>
                    <a:pt x="26238" y="149860"/>
                  </a:lnTo>
                  <a:lnTo>
                    <a:pt x="30187" y="149860"/>
                  </a:lnTo>
                  <a:lnTo>
                    <a:pt x="29451" y="147320"/>
                  </a:lnTo>
                  <a:lnTo>
                    <a:pt x="27419" y="147320"/>
                  </a:lnTo>
                  <a:lnTo>
                    <a:pt x="27838" y="146050"/>
                  </a:lnTo>
                  <a:lnTo>
                    <a:pt x="25374" y="143510"/>
                  </a:lnTo>
                  <a:lnTo>
                    <a:pt x="26949" y="142240"/>
                  </a:lnTo>
                  <a:lnTo>
                    <a:pt x="28257" y="143510"/>
                  </a:lnTo>
                  <a:lnTo>
                    <a:pt x="28244" y="140970"/>
                  </a:lnTo>
                  <a:lnTo>
                    <a:pt x="28308" y="139700"/>
                  </a:lnTo>
                  <a:lnTo>
                    <a:pt x="26377" y="140970"/>
                  </a:lnTo>
                  <a:lnTo>
                    <a:pt x="24853" y="138430"/>
                  </a:lnTo>
                  <a:lnTo>
                    <a:pt x="21463" y="140970"/>
                  </a:lnTo>
                  <a:lnTo>
                    <a:pt x="23177" y="138430"/>
                  </a:lnTo>
                  <a:lnTo>
                    <a:pt x="23418" y="138430"/>
                  </a:lnTo>
                  <a:lnTo>
                    <a:pt x="23698" y="135890"/>
                  </a:lnTo>
                  <a:lnTo>
                    <a:pt x="26200" y="135890"/>
                  </a:lnTo>
                  <a:lnTo>
                    <a:pt x="25234" y="134620"/>
                  </a:lnTo>
                  <a:lnTo>
                    <a:pt x="24155" y="132080"/>
                  </a:lnTo>
                  <a:lnTo>
                    <a:pt x="25514" y="130810"/>
                  </a:lnTo>
                  <a:lnTo>
                    <a:pt x="26835" y="130810"/>
                  </a:lnTo>
                  <a:lnTo>
                    <a:pt x="29629" y="132080"/>
                  </a:lnTo>
                  <a:lnTo>
                    <a:pt x="30505" y="132080"/>
                  </a:lnTo>
                  <a:lnTo>
                    <a:pt x="27597" y="130810"/>
                  </a:lnTo>
                  <a:lnTo>
                    <a:pt x="30937" y="127000"/>
                  </a:lnTo>
                  <a:lnTo>
                    <a:pt x="29870" y="125780"/>
                  </a:lnTo>
                  <a:lnTo>
                    <a:pt x="29870" y="126555"/>
                  </a:lnTo>
                  <a:lnTo>
                    <a:pt x="27914" y="125730"/>
                  </a:lnTo>
                  <a:lnTo>
                    <a:pt x="28587" y="125730"/>
                  </a:lnTo>
                  <a:lnTo>
                    <a:pt x="29870" y="126555"/>
                  </a:lnTo>
                  <a:lnTo>
                    <a:pt x="29870" y="125780"/>
                  </a:lnTo>
                  <a:lnTo>
                    <a:pt x="28676" y="124460"/>
                  </a:lnTo>
                  <a:lnTo>
                    <a:pt x="31711" y="124460"/>
                  </a:lnTo>
                  <a:lnTo>
                    <a:pt x="33058" y="121920"/>
                  </a:lnTo>
                  <a:lnTo>
                    <a:pt x="26657" y="124460"/>
                  </a:lnTo>
                  <a:lnTo>
                    <a:pt x="29781" y="121920"/>
                  </a:lnTo>
                  <a:lnTo>
                    <a:pt x="30530" y="121920"/>
                  </a:lnTo>
                  <a:lnTo>
                    <a:pt x="32677" y="119380"/>
                  </a:lnTo>
                  <a:lnTo>
                    <a:pt x="30937" y="115570"/>
                  </a:lnTo>
                  <a:lnTo>
                    <a:pt x="33337" y="111760"/>
                  </a:lnTo>
                  <a:lnTo>
                    <a:pt x="37236" y="112991"/>
                  </a:lnTo>
                  <a:lnTo>
                    <a:pt x="37630" y="110490"/>
                  </a:lnTo>
                  <a:close/>
                </a:path>
                <a:path w="234314" h="570229">
                  <a:moveTo>
                    <a:pt x="37731" y="242684"/>
                  </a:moveTo>
                  <a:lnTo>
                    <a:pt x="36576" y="242468"/>
                  </a:lnTo>
                  <a:lnTo>
                    <a:pt x="33909" y="245059"/>
                  </a:lnTo>
                  <a:lnTo>
                    <a:pt x="35915" y="245452"/>
                  </a:lnTo>
                  <a:lnTo>
                    <a:pt x="37731" y="242684"/>
                  </a:lnTo>
                  <a:close/>
                </a:path>
                <a:path w="234314" h="570229">
                  <a:moveTo>
                    <a:pt x="38252" y="100330"/>
                  </a:moveTo>
                  <a:lnTo>
                    <a:pt x="37426" y="101549"/>
                  </a:lnTo>
                  <a:lnTo>
                    <a:pt x="38252" y="100330"/>
                  </a:lnTo>
                  <a:close/>
                </a:path>
                <a:path w="234314" h="570229">
                  <a:moveTo>
                    <a:pt x="40424" y="245084"/>
                  </a:moveTo>
                  <a:lnTo>
                    <a:pt x="39839" y="244792"/>
                  </a:lnTo>
                  <a:lnTo>
                    <a:pt x="40335" y="245770"/>
                  </a:lnTo>
                  <a:lnTo>
                    <a:pt x="40360" y="245516"/>
                  </a:lnTo>
                  <a:lnTo>
                    <a:pt x="40398" y="245313"/>
                  </a:lnTo>
                  <a:lnTo>
                    <a:pt x="40424" y="245084"/>
                  </a:lnTo>
                  <a:close/>
                </a:path>
                <a:path w="234314" h="570229">
                  <a:moveTo>
                    <a:pt x="44983" y="66040"/>
                  </a:moveTo>
                  <a:lnTo>
                    <a:pt x="44284" y="66040"/>
                  </a:lnTo>
                  <a:lnTo>
                    <a:pt x="44653" y="66636"/>
                  </a:lnTo>
                  <a:lnTo>
                    <a:pt x="44983" y="66040"/>
                  </a:lnTo>
                  <a:close/>
                </a:path>
                <a:path w="234314" h="570229">
                  <a:moveTo>
                    <a:pt x="45491" y="217995"/>
                  </a:moveTo>
                  <a:lnTo>
                    <a:pt x="45389" y="217779"/>
                  </a:lnTo>
                  <a:lnTo>
                    <a:pt x="45491" y="217995"/>
                  </a:lnTo>
                  <a:close/>
                </a:path>
                <a:path w="234314" h="570229">
                  <a:moveTo>
                    <a:pt x="46494" y="220052"/>
                  </a:moveTo>
                  <a:lnTo>
                    <a:pt x="46342" y="219354"/>
                  </a:lnTo>
                  <a:lnTo>
                    <a:pt x="45974" y="218630"/>
                  </a:lnTo>
                  <a:lnTo>
                    <a:pt x="45491" y="217995"/>
                  </a:lnTo>
                  <a:lnTo>
                    <a:pt x="46494" y="220052"/>
                  </a:lnTo>
                  <a:close/>
                </a:path>
                <a:path w="234314" h="570229">
                  <a:moveTo>
                    <a:pt x="51574" y="226593"/>
                  </a:moveTo>
                  <a:lnTo>
                    <a:pt x="51447" y="225945"/>
                  </a:lnTo>
                  <a:lnTo>
                    <a:pt x="51435" y="225234"/>
                  </a:lnTo>
                  <a:lnTo>
                    <a:pt x="51358" y="224574"/>
                  </a:lnTo>
                  <a:lnTo>
                    <a:pt x="50914" y="225615"/>
                  </a:lnTo>
                  <a:lnTo>
                    <a:pt x="50812" y="226377"/>
                  </a:lnTo>
                  <a:lnTo>
                    <a:pt x="50863" y="226987"/>
                  </a:lnTo>
                  <a:lnTo>
                    <a:pt x="51092" y="226872"/>
                  </a:lnTo>
                  <a:lnTo>
                    <a:pt x="51308" y="226796"/>
                  </a:lnTo>
                  <a:lnTo>
                    <a:pt x="51574" y="226593"/>
                  </a:lnTo>
                  <a:close/>
                </a:path>
                <a:path w="234314" h="570229">
                  <a:moveTo>
                    <a:pt x="57327" y="30429"/>
                  </a:moveTo>
                  <a:lnTo>
                    <a:pt x="55448" y="31432"/>
                  </a:lnTo>
                  <a:lnTo>
                    <a:pt x="54940" y="31038"/>
                  </a:lnTo>
                  <a:lnTo>
                    <a:pt x="55270" y="32524"/>
                  </a:lnTo>
                  <a:lnTo>
                    <a:pt x="55372" y="32893"/>
                  </a:lnTo>
                  <a:lnTo>
                    <a:pt x="56896" y="32232"/>
                  </a:lnTo>
                  <a:lnTo>
                    <a:pt x="57327" y="30429"/>
                  </a:lnTo>
                  <a:close/>
                </a:path>
                <a:path w="234314" h="570229">
                  <a:moveTo>
                    <a:pt x="58674" y="56718"/>
                  </a:moveTo>
                  <a:lnTo>
                    <a:pt x="58483" y="56654"/>
                  </a:lnTo>
                  <a:lnTo>
                    <a:pt x="58178" y="56680"/>
                  </a:lnTo>
                  <a:lnTo>
                    <a:pt x="57823" y="56718"/>
                  </a:lnTo>
                  <a:lnTo>
                    <a:pt x="58077" y="56794"/>
                  </a:lnTo>
                  <a:lnTo>
                    <a:pt x="58369" y="56807"/>
                  </a:lnTo>
                  <a:lnTo>
                    <a:pt x="58674" y="56718"/>
                  </a:lnTo>
                  <a:close/>
                </a:path>
                <a:path w="234314" h="570229">
                  <a:moveTo>
                    <a:pt x="59766" y="231140"/>
                  </a:moveTo>
                  <a:lnTo>
                    <a:pt x="58813" y="231140"/>
                  </a:lnTo>
                  <a:lnTo>
                    <a:pt x="58585" y="232181"/>
                  </a:lnTo>
                  <a:lnTo>
                    <a:pt x="59766" y="231140"/>
                  </a:lnTo>
                  <a:close/>
                </a:path>
                <a:path w="234314" h="570229">
                  <a:moveTo>
                    <a:pt x="60388" y="32054"/>
                  </a:moveTo>
                  <a:lnTo>
                    <a:pt x="60020" y="31673"/>
                  </a:lnTo>
                  <a:lnTo>
                    <a:pt x="59867" y="31750"/>
                  </a:lnTo>
                  <a:lnTo>
                    <a:pt x="60388" y="32054"/>
                  </a:lnTo>
                  <a:close/>
                </a:path>
                <a:path w="234314" h="570229">
                  <a:moveTo>
                    <a:pt x="62141" y="30480"/>
                  </a:moveTo>
                  <a:lnTo>
                    <a:pt x="58928" y="30480"/>
                  </a:lnTo>
                  <a:lnTo>
                    <a:pt x="60020" y="31673"/>
                  </a:lnTo>
                  <a:lnTo>
                    <a:pt x="62141" y="30480"/>
                  </a:lnTo>
                  <a:close/>
                </a:path>
                <a:path w="234314" h="570229">
                  <a:moveTo>
                    <a:pt x="63461" y="20167"/>
                  </a:moveTo>
                  <a:lnTo>
                    <a:pt x="58420" y="22009"/>
                  </a:lnTo>
                  <a:lnTo>
                    <a:pt x="63042" y="21247"/>
                  </a:lnTo>
                  <a:lnTo>
                    <a:pt x="63461" y="20167"/>
                  </a:lnTo>
                  <a:close/>
                </a:path>
                <a:path w="234314" h="570229">
                  <a:moveTo>
                    <a:pt x="65786" y="29210"/>
                  </a:moveTo>
                  <a:lnTo>
                    <a:pt x="65570" y="26670"/>
                  </a:lnTo>
                  <a:lnTo>
                    <a:pt x="64655" y="28930"/>
                  </a:lnTo>
                  <a:lnTo>
                    <a:pt x="65786" y="29210"/>
                  </a:lnTo>
                  <a:close/>
                </a:path>
                <a:path w="234314" h="570229">
                  <a:moveTo>
                    <a:pt x="65874" y="21844"/>
                  </a:moveTo>
                  <a:lnTo>
                    <a:pt x="65290" y="21793"/>
                  </a:lnTo>
                  <a:lnTo>
                    <a:pt x="63461" y="24231"/>
                  </a:lnTo>
                  <a:lnTo>
                    <a:pt x="65874" y="21844"/>
                  </a:lnTo>
                  <a:close/>
                </a:path>
                <a:path w="234314" h="570229">
                  <a:moveTo>
                    <a:pt x="66078" y="20751"/>
                  </a:moveTo>
                  <a:lnTo>
                    <a:pt x="63042" y="21247"/>
                  </a:lnTo>
                  <a:lnTo>
                    <a:pt x="62915" y="21602"/>
                  </a:lnTo>
                  <a:lnTo>
                    <a:pt x="65290" y="21793"/>
                  </a:lnTo>
                  <a:lnTo>
                    <a:pt x="66078" y="20751"/>
                  </a:lnTo>
                  <a:close/>
                </a:path>
                <a:path w="234314" h="570229">
                  <a:moveTo>
                    <a:pt x="68110" y="22644"/>
                  </a:moveTo>
                  <a:lnTo>
                    <a:pt x="67919" y="22860"/>
                  </a:lnTo>
                  <a:lnTo>
                    <a:pt x="66916" y="21590"/>
                  </a:lnTo>
                  <a:lnTo>
                    <a:pt x="67868" y="24130"/>
                  </a:lnTo>
                  <a:lnTo>
                    <a:pt x="68072" y="22860"/>
                  </a:lnTo>
                  <a:lnTo>
                    <a:pt x="68110" y="22644"/>
                  </a:lnTo>
                  <a:close/>
                </a:path>
                <a:path w="234314" h="570229">
                  <a:moveTo>
                    <a:pt x="68529" y="22123"/>
                  </a:moveTo>
                  <a:lnTo>
                    <a:pt x="68275" y="21590"/>
                  </a:lnTo>
                  <a:lnTo>
                    <a:pt x="68110" y="22644"/>
                  </a:lnTo>
                  <a:lnTo>
                    <a:pt x="68529" y="22123"/>
                  </a:lnTo>
                  <a:close/>
                </a:path>
                <a:path w="234314" h="570229">
                  <a:moveTo>
                    <a:pt x="72351" y="38100"/>
                  </a:moveTo>
                  <a:lnTo>
                    <a:pt x="71755" y="36830"/>
                  </a:lnTo>
                  <a:lnTo>
                    <a:pt x="72351" y="38100"/>
                  </a:lnTo>
                  <a:close/>
                </a:path>
                <a:path w="234314" h="570229">
                  <a:moveTo>
                    <a:pt x="75247" y="262890"/>
                  </a:moveTo>
                  <a:lnTo>
                    <a:pt x="75133" y="261620"/>
                  </a:lnTo>
                  <a:lnTo>
                    <a:pt x="75018" y="260413"/>
                  </a:lnTo>
                  <a:lnTo>
                    <a:pt x="74168" y="261620"/>
                  </a:lnTo>
                  <a:lnTo>
                    <a:pt x="74168" y="260350"/>
                  </a:lnTo>
                  <a:lnTo>
                    <a:pt x="73812" y="262890"/>
                  </a:lnTo>
                  <a:lnTo>
                    <a:pt x="75247" y="262890"/>
                  </a:lnTo>
                  <a:close/>
                </a:path>
                <a:path w="234314" h="570229">
                  <a:moveTo>
                    <a:pt x="75323" y="32486"/>
                  </a:moveTo>
                  <a:lnTo>
                    <a:pt x="74168" y="31750"/>
                  </a:lnTo>
                  <a:lnTo>
                    <a:pt x="74168" y="32702"/>
                  </a:lnTo>
                  <a:lnTo>
                    <a:pt x="74422" y="33020"/>
                  </a:lnTo>
                  <a:lnTo>
                    <a:pt x="75323" y="32486"/>
                  </a:lnTo>
                  <a:close/>
                </a:path>
                <a:path w="234314" h="570229">
                  <a:moveTo>
                    <a:pt x="76517" y="31750"/>
                  </a:moveTo>
                  <a:lnTo>
                    <a:pt x="75323" y="32486"/>
                  </a:lnTo>
                  <a:lnTo>
                    <a:pt x="76200" y="33020"/>
                  </a:lnTo>
                  <a:lnTo>
                    <a:pt x="76517" y="31750"/>
                  </a:lnTo>
                  <a:close/>
                </a:path>
                <a:path w="234314" h="570229">
                  <a:moveTo>
                    <a:pt x="80746" y="27940"/>
                  </a:moveTo>
                  <a:lnTo>
                    <a:pt x="79019" y="21590"/>
                  </a:lnTo>
                  <a:lnTo>
                    <a:pt x="74396" y="21590"/>
                  </a:lnTo>
                  <a:lnTo>
                    <a:pt x="68961" y="21590"/>
                  </a:lnTo>
                  <a:lnTo>
                    <a:pt x="68529" y="22123"/>
                  </a:lnTo>
                  <a:lnTo>
                    <a:pt x="69494" y="24130"/>
                  </a:lnTo>
                  <a:lnTo>
                    <a:pt x="67868" y="24130"/>
                  </a:lnTo>
                  <a:lnTo>
                    <a:pt x="65836" y="24130"/>
                  </a:lnTo>
                  <a:lnTo>
                    <a:pt x="67500" y="30480"/>
                  </a:lnTo>
                  <a:lnTo>
                    <a:pt x="65176" y="29210"/>
                  </a:lnTo>
                  <a:lnTo>
                    <a:pt x="64643" y="28930"/>
                  </a:lnTo>
                  <a:lnTo>
                    <a:pt x="62852" y="27940"/>
                  </a:lnTo>
                  <a:lnTo>
                    <a:pt x="63906" y="28752"/>
                  </a:lnTo>
                  <a:lnTo>
                    <a:pt x="60706" y="27940"/>
                  </a:lnTo>
                  <a:lnTo>
                    <a:pt x="65201" y="33020"/>
                  </a:lnTo>
                  <a:lnTo>
                    <a:pt x="62014" y="33020"/>
                  </a:lnTo>
                  <a:lnTo>
                    <a:pt x="60388" y="32054"/>
                  </a:lnTo>
                  <a:lnTo>
                    <a:pt x="62445" y="34290"/>
                  </a:lnTo>
                  <a:lnTo>
                    <a:pt x="56007" y="34290"/>
                  </a:lnTo>
                  <a:lnTo>
                    <a:pt x="55930" y="35560"/>
                  </a:lnTo>
                  <a:lnTo>
                    <a:pt x="59220" y="38100"/>
                  </a:lnTo>
                  <a:lnTo>
                    <a:pt x="55499" y="39370"/>
                  </a:lnTo>
                  <a:lnTo>
                    <a:pt x="55206" y="43180"/>
                  </a:lnTo>
                  <a:lnTo>
                    <a:pt x="54140" y="41910"/>
                  </a:lnTo>
                  <a:lnTo>
                    <a:pt x="50774" y="46990"/>
                  </a:lnTo>
                  <a:lnTo>
                    <a:pt x="48272" y="48260"/>
                  </a:lnTo>
                  <a:lnTo>
                    <a:pt x="47752" y="48260"/>
                  </a:lnTo>
                  <a:lnTo>
                    <a:pt x="50888" y="50800"/>
                  </a:lnTo>
                  <a:lnTo>
                    <a:pt x="48983" y="53340"/>
                  </a:lnTo>
                  <a:lnTo>
                    <a:pt x="48780" y="54610"/>
                  </a:lnTo>
                  <a:lnTo>
                    <a:pt x="46748" y="53340"/>
                  </a:lnTo>
                  <a:lnTo>
                    <a:pt x="46113" y="53340"/>
                  </a:lnTo>
                  <a:lnTo>
                    <a:pt x="45694" y="52070"/>
                  </a:lnTo>
                  <a:lnTo>
                    <a:pt x="44831" y="53340"/>
                  </a:lnTo>
                  <a:lnTo>
                    <a:pt x="45732" y="54610"/>
                  </a:lnTo>
                  <a:lnTo>
                    <a:pt x="46037" y="54610"/>
                  </a:lnTo>
                  <a:lnTo>
                    <a:pt x="45872" y="55880"/>
                  </a:lnTo>
                  <a:lnTo>
                    <a:pt x="43522" y="54610"/>
                  </a:lnTo>
                  <a:lnTo>
                    <a:pt x="42468" y="57150"/>
                  </a:lnTo>
                  <a:lnTo>
                    <a:pt x="44284" y="60960"/>
                  </a:lnTo>
                  <a:lnTo>
                    <a:pt x="41097" y="63500"/>
                  </a:lnTo>
                  <a:lnTo>
                    <a:pt x="43459" y="64770"/>
                  </a:lnTo>
                  <a:lnTo>
                    <a:pt x="48958" y="63500"/>
                  </a:lnTo>
                  <a:lnTo>
                    <a:pt x="49085" y="67310"/>
                  </a:lnTo>
                  <a:lnTo>
                    <a:pt x="47726" y="67310"/>
                  </a:lnTo>
                  <a:lnTo>
                    <a:pt x="45427" y="66040"/>
                  </a:lnTo>
                  <a:lnTo>
                    <a:pt x="45288" y="64770"/>
                  </a:lnTo>
                  <a:lnTo>
                    <a:pt x="45313" y="66040"/>
                  </a:lnTo>
                  <a:lnTo>
                    <a:pt x="45910" y="67310"/>
                  </a:lnTo>
                  <a:lnTo>
                    <a:pt x="45085" y="67310"/>
                  </a:lnTo>
                  <a:lnTo>
                    <a:pt x="44653" y="66636"/>
                  </a:lnTo>
                  <a:lnTo>
                    <a:pt x="44284" y="67310"/>
                  </a:lnTo>
                  <a:lnTo>
                    <a:pt x="42418" y="66040"/>
                  </a:lnTo>
                  <a:lnTo>
                    <a:pt x="42570" y="67310"/>
                  </a:lnTo>
                  <a:lnTo>
                    <a:pt x="41148" y="66040"/>
                  </a:lnTo>
                  <a:lnTo>
                    <a:pt x="41871" y="66040"/>
                  </a:lnTo>
                  <a:lnTo>
                    <a:pt x="42367" y="66040"/>
                  </a:lnTo>
                  <a:lnTo>
                    <a:pt x="44284" y="66040"/>
                  </a:lnTo>
                  <a:lnTo>
                    <a:pt x="43484" y="64770"/>
                  </a:lnTo>
                  <a:lnTo>
                    <a:pt x="42240" y="65760"/>
                  </a:lnTo>
                  <a:lnTo>
                    <a:pt x="41833" y="64770"/>
                  </a:lnTo>
                  <a:lnTo>
                    <a:pt x="40919" y="66040"/>
                  </a:lnTo>
                  <a:lnTo>
                    <a:pt x="39116" y="67310"/>
                  </a:lnTo>
                  <a:lnTo>
                    <a:pt x="38595" y="67310"/>
                  </a:lnTo>
                  <a:lnTo>
                    <a:pt x="40005" y="68580"/>
                  </a:lnTo>
                  <a:lnTo>
                    <a:pt x="39827" y="69850"/>
                  </a:lnTo>
                  <a:lnTo>
                    <a:pt x="38887" y="71120"/>
                  </a:lnTo>
                  <a:lnTo>
                    <a:pt x="37198" y="68580"/>
                  </a:lnTo>
                  <a:lnTo>
                    <a:pt x="35598" y="69850"/>
                  </a:lnTo>
                  <a:lnTo>
                    <a:pt x="36652" y="71120"/>
                  </a:lnTo>
                  <a:lnTo>
                    <a:pt x="34607" y="72390"/>
                  </a:lnTo>
                  <a:lnTo>
                    <a:pt x="37414" y="73660"/>
                  </a:lnTo>
                  <a:lnTo>
                    <a:pt x="34836" y="73660"/>
                  </a:lnTo>
                  <a:lnTo>
                    <a:pt x="35547" y="74930"/>
                  </a:lnTo>
                  <a:lnTo>
                    <a:pt x="32689" y="78740"/>
                  </a:lnTo>
                  <a:lnTo>
                    <a:pt x="36207" y="78740"/>
                  </a:lnTo>
                  <a:lnTo>
                    <a:pt x="36690" y="78740"/>
                  </a:lnTo>
                  <a:lnTo>
                    <a:pt x="37795" y="85090"/>
                  </a:lnTo>
                  <a:lnTo>
                    <a:pt x="31508" y="86360"/>
                  </a:lnTo>
                  <a:lnTo>
                    <a:pt x="31140" y="91440"/>
                  </a:lnTo>
                  <a:lnTo>
                    <a:pt x="30187" y="91440"/>
                  </a:lnTo>
                  <a:lnTo>
                    <a:pt x="30340" y="93980"/>
                  </a:lnTo>
                  <a:lnTo>
                    <a:pt x="28702" y="96520"/>
                  </a:lnTo>
                  <a:lnTo>
                    <a:pt x="30149" y="99060"/>
                  </a:lnTo>
                  <a:lnTo>
                    <a:pt x="29870" y="100330"/>
                  </a:lnTo>
                  <a:lnTo>
                    <a:pt x="27749" y="100330"/>
                  </a:lnTo>
                  <a:lnTo>
                    <a:pt x="26708" y="99060"/>
                  </a:lnTo>
                  <a:lnTo>
                    <a:pt x="26746" y="101600"/>
                  </a:lnTo>
                  <a:lnTo>
                    <a:pt x="27736" y="101600"/>
                  </a:lnTo>
                  <a:lnTo>
                    <a:pt x="25146" y="104140"/>
                  </a:lnTo>
                  <a:lnTo>
                    <a:pt x="24358" y="102158"/>
                  </a:lnTo>
                  <a:lnTo>
                    <a:pt x="24612" y="101600"/>
                  </a:lnTo>
                  <a:lnTo>
                    <a:pt x="24307" y="102044"/>
                  </a:lnTo>
                  <a:lnTo>
                    <a:pt x="24142" y="101600"/>
                  </a:lnTo>
                  <a:lnTo>
                    <a:pt x="23787" y="102819"/>
                  </a:lnTo>
                  <a:lnTo>
                    <a:pt x="22885" y="104140"/>
                  </a:lnTo>
                  <a:lnTo>
                    <a:pt x="21158" y="104140"/>
                  </a:lnTo>
                  <a:lnTo>
                    <a:pt x="21729" y="105410"/>
                  </a:lnTo>
                  <a:lnTo>
                    <a:pt x="36055" y="105410"/>
                  </a:lnTo>
                  <a:lnTo>
                    <a:pt x="35661" y="104140"/>
                  </a:lnTo>
                  <a:lnTo>
                    <a:pt x="37426" y="101549"/>
                  </a:lnTo>
                  <a:lnTo>
                    <a:pt x="35052" y="100330"/>
                  </a:lnTo>
                  <a:lnTo>
                    <a:pt x="32575" y="99060"/>
                  </a:lnTo>
                  <a:lnTo>
                    <a:pt x="41376" y="99060"/>
                  </a:lnTo>
                  <a:lnTo>
                    <a:pt x="40424" y="96761"/>
                  </a:lnTo>
                  <a:lnTo>
                    <a:pt x="42392" y="97790"/>
                  </a:lnTo>
                  <a:lnTo>
                    <a:pt x="41884" y="96520"/>
                  </a:lnTo>
                  <a:lnTo>
                    <a:pt x="42887" y="95250"/>
                  </a:lnTo>
                  <a:lnTo>
                    <a:pt x="43878" y="93980"/>
                  </a:lnTo>
                  <a:lnTo>
                    <a:pt x="43065" y="90170"/>
                  </a:lnTo>
                  <a:lnTo>
                    <a:pt x="43370" y="85090"/>
                  </a:lnTo>
                  <a:lnTo>
                    <a:pt x="44450" y="86360"/>
                  </a:lnTo>
                  <a:lnTo>
                    <a:pt x="46329" y="85090"/>
                  </a:lnTo>
                  <a:lnTo>
                    <a:pt x="47129" y="82550"/>
                  </a:lnTo>
                  <a:lnTo>
                    <a:pt x="48539" y="80010"/>
                  </a:lnTo>
                  <a:lnTo>
                    <a:pt x="47472" y="78740"/>
                  </a:lnTo>
                  <a:lnTo>
                    <a:pt x="45986" y="78740"/>
                  </a:lnTo>
                  <a:lnTo>
                    <a:pt x="50495" y="74930"/>
                  </a:lnTo>
                  <a:lnTo>
                    <a:pt x="51358" y="71120"/>
                  </a:lnTo>
                  <a:lnTo>
                    <a:pt x="51955" y="66040"/>
                  </a:lnTo>
                  <a:lnTo>
                    <a:pt x="55486" y="63639"/>
                  </a:lnTo>
                  <a:lnTo>
                    <a:pt x="56108" y="64770"/>
                  </a:lnTo>
                  <a:lnTo>
                    <a:pt x="56349" y="64770"/>
                  </a:lnTo>
                  <a:lnTo>
                    <a:pt x="56591" y="63500"/>
                  </a:lnTo>
                  <a:lnTo>
                    <a:pt x="57302" y="59690"/>
                  </a:lnTo>
                  <a:lnTo>
                    <a:pt x="53581" y="59690"/>
                  </a:lnTo>
                  <a:lnTo>
                    <a:pt x="52578" y="58420"/>
                  </a:lnTo>
                  <a:lnTo>
                    <a:pt x="52184" y="57150"/>
                  </a:lnTo>
                  <a:lnTo>
                    <a:pt x="52730" y="55880"/>
                  </a:lnTo>
                  <a:lnTo>
                    <a:pt x="53187" y="58420"/>
                  </a:lnTo>
                  <a:lnTo>
                    <a:pt x="56210" y="57150"/>
                  </a:lnTo>
                  <a:lnTo>
                    <a:pt x="57099" y="57150"/>
                  </a:lnTo>
                  <a:lnTo>
                    <a:pt x="56515" y="55880"/>
                  </a:lnTo>
                  <a:lnTo>
                    <a:pt x="60769" y="55880"/>
                  </a:lnTo>
                  <a:lnTo>
                    <a:pt x="51638" y="53340"/>
                  </a:lnTo>
                  <a:lnTo>
                    <a:pt x="55816" y="52070"/>
                  </a:lnTo>
                  <a:lnTo>
                    <a:pt x="56870" y="52070"/>
                  </a:lnTo>
                  <a:lnTo>
                    <a:pt x="56883" y="50800"/>
                  </a:lnTo>
                  <a:lnTo>
                    <a:pt x="55956" y="49530"/>
                  </a:lnTo>
                  <a:lnTo>
                    <a:pt x="56934" y="48260"/>
                  </a:lnTo>
                  <a:lnTo>
                    <a:pt x="59664" y="49530"/>
                  </a:lnTo>
                  <a:lnTo>
                    <a:pt x="57442" y="49530"/>
                  </a:lnTo>
                  <a:lnTo>
                    <a:pt x="59436" y="50800"/>
                  </a:lnTo>
                  <a:lnTo>
                    <a:pt x="60198" y="49530"/>
                  </a:lnTo>
                  <a:lnTo>
                    <a:pt x="56540" y="45720"/>
                  </a:lnTo>
                  <a:lnTo>
                    <a:pt x="60147" y="45720"/>
                  </a:lnTo>
                  <a:lnTo>
                    <a:pt x="59575" y="46990"/>
                  </a:lnTo>
                  <a:lnTo>
                    <a:pt x="59880" y="48260"/>
                  </a:lnTo>
                  <a:lnTo>
                    <a:pt x="63068" y="48260"/>
                  </a:lnTo>
                  <a:lnTo>
                    <a:pt x="64185" y="46990"/>
                  </a:lnTo>
                  <a:lnTo>
                    <a:pt x="64058" y="46990"/>
                  </a:lnTo>
                  <a:lnTo>
                    <a:pt x="65506" y="45720"/>
                  </a:lnTo>
                  <a:lnTo>
                    <a:pt x="66941" y="44450"/>
                  </a:lnTo>
                  <a:lnTo>
                    <a:pt x="65760" y="44450"/>
                  </a:lnTo>
                  <a:lnTo>
                    <a:pt x="64452" y="43180"/>
                  </a:lnTo>
                  <a:lnTo>
                    <a:pt x="60528" y="39370"/>
                  </a:lnTo>
                  <a:lnTo>
                    <a:pt x="66802" y="39370"/>
                  </a:lnTo>
                  <a:lnTo>
                    <a:pt x="66967" y="39370"/>
                  </a:lnTo>
                  <a:lnTo>
                    <a:pt x="66738" y="38912"/>
                  </a:lnTo>
                  <a:lnTo>
                    <a:pt x="66471" y="36830"/>
                  </a:lnTo>
                  <a:lnTo>
                    <a:pt x="69100" y="38100"/>
                  </a:lnTo>
                  <a:lnTo>
                    <a:pt x="69621" y="38100"/>
                  </a:lnTo>
                  <a:lnTo>
                    <a:pt x="70104" y="38455"/>
                  </a:lnTo>
                  <a:lnTo>
                    <a:pt x="69723" y="38100"/>
                  </a:lnTo>
                  <a:lnTo>
                    <a:pt x="70281" y="38100"/>
                  </a:lnTo>
                  <a:lnTo>
                    <a:pt x="71666" y="36906"/>
                  </a:lnTo>
                  <a:lnTo>
                    <a:pt x="70904" y="35560"/>
                  </a:lnTo>
                  <a:lnTo>
                    <a:pt x="75349" y="36830"/>
                  </a:lnTo>
                  <a:lnTo>
                    <a:pt x="74650" y="35560"/>
                  </a:lnTo>
                  <a:lnTo>
                    <a:pt x="73240" y="33020"/>
                  </a:lnTo>
                  <a:lnTo>
                    <a:pt x="74168" y="34290"/>
                  </a:lnTo>
                  <a:lnTo>
                    <a:pt x="74168" y="32702"/>
                  </a:lnTo>
                  <a:lnTo>
                    <a:pt x="73418" y="31750"/>
                  </a:lnTo>
                  <a:lnTo>
                    <a:pt x="72936" y="30480"/>
                  </a:lnTo>
                  <a:lnTo>
                    <a:pt x="71983" y="27940"/>
                  </a:lnTo>
                  <a:lnTo>
                    <a:pt x="80746" y="27940"/>
                  </a:lnTo>
                  <a:close/>
                </a:path>
                <a:path w="234314" h="570229">
                  <a:moveTo>
                    <a:pt x="85305" y="7620"/>
                  </a:moveTo>
                  <a:lnTo>
                    <a:pt x="83007" y="7620"/>
                  </a:lnTo>
                  <a:lnTo>
                    <a:pt x="84505" y="8229"/>
                  </a:lnTo>
                  <a:lnTo>
                    <a:pt x="85305" y="7620"/>
                  </a:lnTo>
                  <a:close/>
                </a:path>
                <a:path w="234314" h="570229">
                  <a:moveTo>
                    <a:pt x="85826" y="14757"/>
                  </a:moveTo>
                  <a:lnTo>
                    <a:pt x="85674" y="14579"/>
                  </a:lnTo>
                  <a:lnTo>
                    <a:pt x="85420" y="14338"/>
                  </a:lnTo>
                  <a:lnTo>
                    <a:pt x="85001" y="14058"/>
                  </a:lnTo>
                  <a:lnTo>
                    <a:pt x="85826" y="14757"/>
                  </a:lnTo>
                  <a:close/>
                </a:path>
                <a:path w="234314" h="570229">
                  <a:moveTo>
                    <a:pt x="86144" y="8890"/>
                  </a:moveTo>
                  <a:lnTo>
                    <a:pt x="84505" y="8229"/>
                  </a:lnTo>
                  <a:lnTo>
                    <a:pt x="83616" y="8890"/>
                  </a:lnTo>
                  <a:lnTo>
                    <a:pt x="80594" y="6350"/>
                  </a:lnTo>
                  <a:lnTo>
                    <a:pt x="82118" y="10160"/>
                  </a:lnTo>
                  <a:lnTo>
                    <a:pt x="80873" y="10160"/>
                  </a:lnTo>
                  <a:lnTo>
                    <a:pt x="78625" y="8890"/>
                  </a:lnTo>
                  <a:lnTo>
                    <a:pt x="78790" y="7620"/>
                  </a:lnTo>
                  <a:lnTo>
                    <a:pt x="75971" y="7620"/>
                  </a:lnTo>
                  <a:lnTo>
                    <a:pt x="79159" y="10160"/>
                  </a:lnTo>
                  <a:lnTo>
                    <a:pt x="75869" y="10160"/>
                  </a:lnTo>
                  <a:lnTo>
                    <a:pt x="75742" y="8890"/>
                  </a:lnTo>
                  <a:lnTo>
                    <a:pt x="75793" y="11430"/>
                  </a:lnTo>
                  <a:lnTo>
                    <a:pt x="75209" y="10160"/>
                  </a:lnTo>
                  <a:lnTo>
                    <a:pt x="73050" y="10160"/>
                  </a:lnTo>
                  <a:lnTo>
                    <a:pt x="74180" y="8890"/>
                  </a:lnTo>
                  <a:lnTo>
                    <a:pt x="70281" y="10160"/>
                  </a:lnTo>
                  <a:lnTo>
                    <a:pt x="74066" y="15240"/>
                  </a:lnTo>
                  <a:lnTo>
                    <a:pt x="70612" y="15240"/>
                  </a:lnTo>
                  <a:lnTo>
                    <a:pt x="70535" y="13970"/>
                  </a:lnTo>
                  <a:lnTo>
                    <a:pt x="69354" y="19050"/>
                  </a:lnTo>
                  <a:lnTo>
                    <a:pt x="72999" y="16510"/>
                  </a:lnTo>
                  <a:lnTo>
                    <a:pt x="73698" y="19050"/>
                  </a:lnTo>
                  <a:lnTo>
                    <a:pt x="79260" y="19050"/>
                  </a:lnTo>
                  <a:lnTo>
                    <a:pt x="79375" y="17780"/>
                  </a:lnTo>
                  <a:lnTo>
                    <a:pt x="78130" y="16510"/>
                  </a:lnTo>
                  <a:lnTo>
                    <a:pt x="76885" y="15240"/>
                  </a:lnTo>
                  <a:lnTo>
                    <a:pt x="77406" y="11430"/>
                  </a:lnTo>
                  <a:lnTo>
                    <a:pt x="79425" y="11430"/>
                  </a:lnTo>
                  <a:lnTo>
                    <a:pt x="79971" y="13970"/>
                  </a:lnTo>
                  <a:lnTo>
                    <a:pt x="82296" y="12700"/>
                  </a:lnTo>
                  <a:lnTo>
                    <a:pt x="82867" y="11430"/>
                  </a:lnTo>
                  <a:lnTo>
                    <a:pt x="82905" y="10160"/>
                  </a:lnTo>
                  <a:lnTo>
                    <a:pt x="83439" y="10160"/>
                  </a:lnTo>
                  <a:lnTo>
                    <a:pt x="85547" y="11430"/>
                  </a:lnTo>
                  <a:lnTo>
                    <a:pt x="86144" y="8890"/>
                  </a:lnTo>
                  <a:close/>
                </a:path>
                <a:path w="234314" h="570229">
                  <a:moveTo>
                    <a:pt x="86398" y="16090"/>
                  </a:moveTo>
                  <a:lnTo>
                    <a:pt x="82156" y="15735"/>
                  </a:lnTo>
                  <a:lnTo>
                    <a:pt x="83197" y="17437"/>
                  </a:lnTo>
                  <a:lnTo>
                    <a:pt x="83896" y="16802"/>
                  </a:lnTo>
                  <a:lnTo>
                    <a:pt x="86347" y="16764"/>
                  </a:lnTo>
                  <a:lnTo>
                    <a:pt x="86398" y="16090"/>
                  </a:lnTo>
                  <a:close/>
                </a:path>
                <a:path w="234314" h="570229">
                  <a:moveTo>
                    <a:pt x="86461" y="15341"/>
                  </a:moveTo>
                  <a:lnTo>
                    <a:pt x="85826" y="14770"/>
                  </a:lnTo>
                  <a:lnTo>
                    <a:pt x="86436" y="15608"/>
                  </a:lnTo>
                  <a:lnTo>
                    <a:pt x="86461" y="15341"/>
                  </a:lnTo>
                  <a:close/>
                </a:path>
                <a:path w="234314" h="570229">
                  <a:moveTo>
                    <a:pt x="86829" y="16129"/>
                  </a:moveTo>
                  <a:lnTo>
                    <a:pt x="86436" y="15608"/>
                  </a:lnTo>
                  <a:lnTo>
                    <a:pt x="86398" y="16090"/>
                  </a:lnTo>
                  <a:lnTo>
                    <a:pt x="86829" y="16129"/>
                  </a:lnTo>
                  <a:close/>
                </a:path>
                <a:path w="234314" h="570229">
                  <a:moveTo>
                    <a:pt x="87769" y="10909"/>
                  </a:moveTo>
                  <a:lnTo>
                    <a:pt x="87439" y="10629"/>
                  </a:lnTo>
                  <a:lnTo>
                    <a:pt x="87096" y="10388"/>
                  </a:lnTo>
                  <a:lnTo>
                    <a:pt x="86817" y="10350"/>
                  </a:lnTo>
                  <a:lnTo>
                    <a:pt x="87376" y="10833"/>
                  </a:lnTo>
                  <a:lnTo>
                    <a:pt x="87604" y="11176"/>
                  </a:lnTo>
                  <a:lnTo>
                    <a:pt x="87579" y="11480"/>
                  </a:lnTo>
                  <a:lnTo>
                    <a:pt x="87668" y="11303"/>
                  </a:lnTo>
                  <a:lnTo>
                    <a:pt x="87718" y="11099"/>
                  </a:lnTo>
                  <a:lnTo>
                    <a:pt x="87769" y="10909"/>
                  </a:lnTo>
                  <a:close/>
                </a:path>
                <a:path w="234314" h="570229">
                  <a:moveTo>
                    <a:pt x="88087" y="8890"/>
                  </a:moveTo>
                  <a:lnTo>
                    <a:pt x="87464" y="6350"/>
                  </a:lnTo>
                  <a:lnTo>
                    <a:pt x="87731" y="3810"/>
                  </a:lnTo>
                  <a:lnTo>
                    <a:pt x="87249" y="3810"/>
                  </a:lnTo>
                  <a:lnTo>
                    <a:pt x="87439" y="2540"/>
                  </a:lnTo>
                  <a:lnTo>
                    <a:pt x="81749" y="0"/>
                  </a:lnTo>
                  <a:lnTo>
                    <a:pt x="85305" y="7620"/>
                  </a:lnTo>
                  <a:lnTo>
                    <a:pt x="86093" y="7620"/>
                  </a:lnTo>
                  <a:lnTo>
                    <a:pt x="87363" y="8890"/>
                  </a:lnTo>
                  <a:lnTo>
                    <a:pt x="87922" y="10160"/>
                  </a:lnTo>
                  <a:lnTo>
                    <a:pt x="88087" y="8890"/>
                  </a:lnTo>
                  <a:close/>
                </a:path>
                <a:path w="234314" h="570229">
                  <a:moveTo>
                    <a:pt x="88849" y="635"/>
                  </a:moveTo>
                  <a:lnTo>
                    <a:pt x="88379" y="0"/>
                  </a:lnTo>
                  <a:lnTo>
                    <a:pt x="88061" y="1270"/>
                  </a:lnTo>
                  <a:lnTo>
                    <a:pt x="88849" y="635"/>
                  </a:lnTo>
                  <a:close/>
                </a:path>
                <a:path w="234314" h="570229">
                  <a:moveTo>
                    <a:pt x="90551" y="4813"/>
                  </a:moveTo>
                  <a:lnTo>
                    <a:pt x="88163" y="3810"/>
                  </a:lnTo>
                  <a:lnTo>
                    <a:pt x="87731" y="3810"/>
                  </a:lnTo>
                  <a:lnTo>
                    <a:pt x="89471" y="5080"/>
                  </a:lnTo>
                  <a:lnTo>
                    <a:pt x="89344" y="6350"/>
                  </a:lnTo>
                  <a:lnTo>
                    <a:pt x="89941" y="7620"/>
                  </a:lnTo>
                  <a:lnTo>
                    <a:pt x="90424" y="5080"/>
                  </a:lnTo>
                  <a:lnTo>
                    <a:pt x="90551" y="4813"/>
                  </a:lnTo>
                  <a:close/>
                </a:path>
                <a:path w="234314" h="570229">
                  <a:moveTo>
                    <a:pt x="90779" y="269151"/>
                  </a:moveTo>
                  <a:lnTo>
                    <a:pt x="89687" y="268592"/>
                  </a:lnTo>
                  <a:lnTo>
                    <a:pt x="88925" y="267004"/>
                  </a:lnTo>
                  <a:lnTo>
                    <a:pt x="88214" y="267233"/>
                  </a:lnTo>
                  <a:lnTo>
                    <a:pt x="88290" y="268986"/>
                  </a:lnTo>
                  <a:lnTo>
                    <a:pt x="89420" y="270433"/>
                  </a:lnTo>
                  <a:lnTo>
                    <a:pt x="90779" y="269151"/>
                  </a:lnTo>
                  <a:close/>
                </a:path>
                <a:path w="234314" h="570229">
                  <a:moveTo>
                    <a:pt x="91211" y="5080"/>
                  </a:moveTo>
                  <a:lnTo>
                    <a:pt x="90881" y="4076"/>
                  </a:lnTo>
                  <a:lnTo>
                    <a:pt x="90551" y="4813"/>
                  </a:lnTo>
                  <a:lnTo>
                    <a:pt x="91211" y="5080"/>
                  </a:lnTo>
                  <a:close/>
                </a:path>
                <a:path w="234314" h="570229">
                  <a:moveTo>
                    <a:pt x="91579" y="2540"/>
                  </a:moveTo>
                  <a:lnTo>
                    <a:pt x="89636" y="0"/>
                  </a:lnTo>
                  <a:lnTo>
                    <a:pt x="88849" y="635"/>
                  </a:lnTo>
                  <a:lnTo>
                    <a:pt x="90258" y="2540"/>
                  </a:lnTo>
                  <a:lnTo>
                    <a:pt x="90881" y="4076"/>
                  </a:lnTo>
                  <a:lnTo>
                    <a:pt x="91579" y="2540"/>
                  </a:lnTo>
                  <a:close/>
                </a:path>
                <a:path w="234314" h="570229">
                  <a:moveTo>
                    <a:pt x="93179" y="3200"/>
                  </a:moveTo>
                  <a:lnTo>
                    <a:pt x="93052" y="3390"/>
                  </a:lnTo>
                  <a:lnTo>
                    <a:pt x="92964" y="3581"/>
                  </a:lnTo>
                  <a:lnTo>
                    <a:pt x="93179" y="3810"/>
                  </a:lnTo>
                  <a:lnTo>
                    <a:pt x="93179" y="3200"/>
                  </a:lnTo>
                  <a:close/>
                </a:path>
                <a:path w="234314" h="570229">
                  <a:moveTo>
                    <a:pt x="93548" y="4127"/>
                  </a:moveTo>
                  <a:lnTo>
                    <a:pt x="93370" y="4025"/>
                  </a:lnTo>
                  <a:lnTo>
                    <a:pt x="93179" y="3822"/>
                  </a:lnTo>
                  <a:lnTo>
                    <a:pt x="93179" y="4432"/>
                  </a:lnTo>
                  <a:lnTo>
                    <a:pt x="93548" y="4127"/>
                  </a:lnTo>
                  <a:close/>
                </a:path>
                <a:path w="234314" h="570229">
                  <a:moveTo>
                    <a:pt x="93738" y="2578"/>
                  </a:moveTo>
                  <a:lnTo>
                    <a:pt x="93192" y="1892"/>
                  </a:lnTo>
                  <a:lnTo>
                    <a:pt x="93192" y="3200"/>
                  </a:lnTo>
                  <a:lnTo>
                    <a:pt x="93408" y="2895"/>
                  </a:lnTo>
                  <a:lnTo>
                    <a:pt x="93738" y="2578"/>
                  </a:lnTo>
                  <a:close/>
                </a:path>
                <a:path w="234314" h="570229">
                  <a:moveTo>
                    <a:pt x="123456" y="256540"/>
                  </a:moveTo>
                  <a:lnTo>
                    <a:pt x="123088" y="256540"/>
                  </a:lnTo>
                  <a:lnTo>
                    <a:pt x="122885" y="257187"/>
                  </a:lnTo>
                  <a:lnTo>
                    <a:pt x="123456" y="256540"/>
                  </a:lnTo>
                  <a:close/>
                </a:path>
                <a:path w="234314" h="570229">
                  <a:moveTo>
                    <a:pt x="123469" y="255270"/>
                  </a:moveTo>
                  <a:lnTo>
                    <a:pt x="122694" y="255270"/>
                  </a:lnTo>
                  <a:lnTo>
                    <a:pt x="122326" y="256540"/>
                  </a:lnTo>
                  <a:lnTo>
                    <a:pt x="123088" y="256540"/>
                  </a:lnTo>
                  <a:lnTo>
                    <a:pt x="123469" y="255270"/>
                  </a:lnTo>
                  <a:close/>
                </a:path>
                <a:path w="234314" h="570229">
                  <a:moveTo>
                    <a:pt x="192239" y="361302"/>
                  </a:moveTo>
                  <a:lnTo>
                    <a:pt x="192214" y="360438"/>
                  </a:lnTo>
                  <a:lnTo>
                    <a:pt x="190893" y="359791"/>
                  </a:lnTo>
                  <a:lnTo>
                    <a:pt x="192239" y="361302"/>
                  </a:lnTo>
                  <a:close/>
                </a:path>
                <a:path w="234314" h="570229">
                  <a:moveTo>
                    <a:pt x="196418" y="476250"/>
                  </a:moveTo>
                  <a:lnTo>
                    <a:pt x="195630" y="474980"/>
                  </a:lnTo>
                  <a:lnTo>
                    <a:pt x="196291" y="476250"/>
                  </a:lnTo>
                  <a:lnTo>
                    <a:pt x="196418" y="476250"/>
                  </a:lnTo>
                  <a:close/>
                </a:path>
                <a:path w="234314" h="570229">
                  <a:moveTo>
                    <a:pt x="196900" y="477418"/>
                  </a:moveTo>
                  <a:lnTo>
                    <a:pt x="196316" y="476300"/>
                  </a:lnTo>
                  <a:lnTo>
                    <a:pt x="196824" y="477520"/>
                  </a:lnTo>
                  <a:close/>
                </a:path>
                <a:path w="234314" h="570229">
                  <a:moveTo>
                    <a:pt x="197472" y="457200"/>
                  </a:moveTo>
                  <a:lnTo>
                    <a:pt x="197167" y="457517"/>
                  </a:lnTo>
                  <a:lnTo>
                    <a:pt x="197243" y="458470"/>
                  </a:lnTo>
                  <a:lnTo>
                    <a:pt x="197472" y="457200"/>
                  </a:lnTo>
                  <a:close/>
                </a:path>
                <a:path w="234314" h="570229">
                  <a:moveTo>
                    <a:pt x="200482" y="424180"/>
                  </a:moveTo>
                  <a:lnTo>
                    <a:pt x="199669" y="424180"/>
                  </a:lnTo>
                  <a:lnTo>
                    <a:pt x="200101" y="424472"/>
                  </a:lnTo>
                  <a:lnTo>
                    <a:pt x="200482" y="424180"/>
                  </a:lnTo>
                  <a:close/>
                </a:path>
                <a:path w="234314" h="570229">
                  <a:moveTo>
                    <a:pt x="201612" y="425450"/>
                  </a:moveTo>
                  <a:lnTo>
                    <a:pt x="200101" y="424472"/>
                  </a:lnTo>
                  <a:lnTo>
                    <a:pt x="198793" y="425450"/>
                  </a:lnTo>
                  <a:lnTo>
                    <a:pt x="201612" y="425450"/>
                  </a:lnTo>
                  <a:close/>
                </a:path>
                <a:path w="234314" h="570229">
                  <a:moveTo>
                    <a:pt x="206743" y="330200"/>
                  </a:moveTo>
                  <a:lnTo>
                    <a:pt x="205740" y="328930"/>
                  </a:lnTo>
                  <a:lnTo>
                    <a:pt x="204343" y="330200"/>
                  </a:lnTo>
                  <a:lnTo>
                    <a:pt x="206743" y="330200"/>
                  </a:lnTo>
                  <a:close/>
                </a:path>
                <a:path w="234314" h="570229">
                  <a:moveTo>
                    <a:pt x="207124" y="327660"/>
                  </a:moveTo>
                  <a:lnTo>
                    <a:pt x="204774" y="327660"/>
                  </a:lnTo>
                  <a:lnTo>
                    <a:pt x="205740" y="328930"/>
                  </a:lnTo>
                  <a:lnTo>
                    <a:pt x="207124" y="327660"/>
                  </a:lnTo>
                  <a:close/>
                </a:path>
                <a:path w="234314" h="570229">
                  <a:moveTo>
                    <a:pt x="213156" y="490220"/>
                  </a:moveTo>
                  <a:lnTo>
                    <a:pt x="211683" y="490740"/>
                  </a:lnTo>
                  <a:lnTo>
                    <a:pt x="212140" y="491312"/>
                  </a:lnTo>
                  <a:lnTo>
                    <a:pt x="213156" y="490220"/>
                  </a:lnTo>
                  <a:close/>
                </a:path>
                <a:path w="234314" h="570229">
                  <a:moveTo>
                    <a:pt x="214782" y="556298"/>
                  </a:moveTo>
                  <a:lnTo>
                    <a:pt x="212559" y="557530"/>
                  </a:lnTo>
                  <a:lnTo>
                    <a:pt x="212991" y="557530"/>
                  </a:lnTo>
                  <a:lnTo>
                    <a:pt x="214782" y="556298"/>
                  </a:lnTo>
                  <a:close/>
                </a:path>
                <a:path w="234314" h="570229">
                  <a:moveTo>
                    <a:pt x="215874" y="465721"/>
                  </a:moveTo>
                  <a:lnTo>
                    <a:pt x="214795" y="464820"/>
                  </a:lnTo>
                  <a:lnTo>
                    <a:pt x="214312" y="465442"/>
                  </a:lnTo>
                  <a:lnTo>
                    <a:pt x="214274" y="466090"/>
                  </a:lnTo>
                  <a:lnTo>
                    <a:pt x="215874" y="465721"/>
                  </a:lnTo>
                  <a:close/>
                </a:path>
                <a:path w="234314" h="570229">
                  <a:moveTo>
                    <a:pt x="216547" y="353352"/>
                  </a:moveTo>
                  <a:lnTo>
                    <a:pt x="216395" y="353060"/>
                  </a:lnTo>
                  <a:lnTo>
                    <a:pt x="216090" y="353060"/>
                  </a:lnTo>
                  <a:lnTo>
                    <a:pt x="216547" y="353352"/>
                  </a:lnTo>
                  <a:close/>
                </a:path>
                <a:path w="234314" h="570229">
                  <a:moveTo>
                    <a:pt x="217004" y="495439"/>
                  </a:moveTo>
                  <a:lnTo>
                    <a:pt x="216789" y="492429"/>
                  </a:lnTo>
                  <a:lnTo>
                    <a:pt x="215963" y="492823"/>
                  </a:lnTo>
                  <a:lnTo>
                    <a:pt x="215049" y="493064"/>
                  </a:lnTo>
                  <a:lnTo>
                    <a:pt x="214147" y="493255"/>
                  </a:lnTo>
                  <a:lnTo>
                    <a:pt x="216242" y="492963"/>
                  </a:lnTo>
                  <a:lnTo>
                    <a:pt x="217004" y="495439"/>
                  </a:lnTo>
                  <a:close/>
                </a:path>
                <a:path w="234314" h="570229">
                  <a:moveTo>
                    <a:pt x="217487" y="502920"/>
                  </a:moveTo>
                  <a:lnTo>
                    <a:pt x="216662" y="501650"/>
                  </a:lnTo>
                  <a:lnTo>
                    <a:pt x="216560" y="502221"/>
                  </a:lnTo>
                  <a:lnTo>
                    <a:pt x="217487" y="502920"/>
                  </a:lnTo>
                  <a:close/>
                </a:path>
                <a:path w="234314" h="570229">
                  <a:moveTo>
                    <a:pt x="218135" y="354330"/>
                  </a:moveTo>
                  <a:lnTo>
                    <a:pt x="216547" y="353352"/>
                  </a:lnTo>
                  <a:lnTo>
                    <a:pt x="217106" y="354330"/>
                  </a:lnTo>
                  <a:lnTo>
                    <a:pt x="218135" y="354330"/>
                  </a:lnTo>
                  <a:close/>
                </a:path>
                <a:path w="234314" h="570229">
                  <a:moveTo>
                    <a:pt x="218782" y="363715"/>
                  </a:moveTo>
                  <a:lnTo>
                    <a:pt x="218668" y="363474"/>
                  </a:lnTo>
                  <a:lnTo>
                    <a:pt x="218313" y="363359"/>
                  </a:lnTo>
                  <a:lnTo>
                    <a:pt x="218770" y="363982"/>
                  </a:lnTo>
                  <a:lnTo>
                    <a:pt x="218782" y="363715"/>
                  </a:lnTo>
                  <a:close/>
                </a:path>
                <a:path w="234314" h="570229">
                  <a:moveTo>
                    <a:pt x="219773" y="464820"/>
                  </a:moveTo>
                  <a:lnTo>
                    <a:pt x="215874" y="465721"/>
                  </a:lnTo>
                  <a:lnTo>
                    <a:pt x="216319" y="466090"/>
                  </a:lnTo>
                  <a:lnTo>
                    <a:pt x="215925" y="467360"/>
                  </a:lnTo>
                  <a:lnTo>
                    <a:pt x="216433" y="467360"/>
                  </a:lnTo>
                  <a:lnTo>
                    <a:pt x="219773" y="464820"/>
                  </a:lnTo>
                  <a:close/>
                </a:path>
                <a:path w="234314" h="570229">
                  <a:moveTo>
                    <a:pt x="220700" y="369430"/>
                  </a:moveTo>
                  <a:lnTo>
                    <a:pt x="219964" y="369531"/>
                  </a:lnTo>
                  <a:lnTo>
                    <a:pt x="220687" y="369938"/>
                  </a:lnTo>
                  <a:lnTo>
                    <a:pt x="220700" y="369430"/>
                  </a:lnTo>
                  <a:close/>
                </a:path>
                <a:path w="234314" h="570229">
                  <a:moveTo>
                    <a:pt x="222046" y="510540"/>
                  </a:moveTo>
                  <a:lnTo>
                    <a:pt x="221996" y="509270"/>
                  </a:lnTo>
                  <a:lnTo>
                    <a:pt x="221957" y="508000"/>
                  </a:lnTo>
                  <a:lnTo>
                    <a:pt x="220091" y="509270"/>
                  </a:lnTo>
                  <a:lnTo>
                    <a:pt x="222046" y="510540"/>
                  </a:lnTo>
                  <a:close/>
                </a:path>
                <a:path w="234314" h="570229">
                  <a:moveTo>
                    <a:pt x="222643" y="429260"/>
                  </a:moveTo>
                  <a:lnTo>
                    <a:pt x="219392" y="430530"/>
                  </a:lnTo>
                  <a:lnTo>
                    <a:pt x="220764" y="430530"/>
                  </a:lnTo>
                  <a:lnTo>
                    <a:pt x="221322" y="431800"/>
                  </a:lnTo>
                  <a:lnTo>
                    <a:pt x="222643" y="429260"/>
                  </a:lnTo>
                  <a:close/>
                </a:path>
                <a:path w="234314" h="570229">
                  <a:moveTo>
                    <a:pt x="234111" y="557530"/>
                  </a:moveTo>
                  <a:lnTo>
                    <a:pt x="230301" y="556260"/>
                  </a:lnTo>
                  <a:lnTo>
                    <a:pt x="231813" y="554990"/>
                  </a:lnTo>
                  <a:lnTo>
                    <a:pt x="230644" y="554990"/>
                  </a:lnTo>
                  <a:lnTo>
                    <a:pt x="231597" y="553720"/>
                  </a:lnTo>
                  <a:lnTo>
                    <a:pt x="232156" y="553720"/>
                  </a:lnTo>
                  <a:lnTo>
                    <a:pt x="232283" y="552450"/>
                  </a:lnTo>
                  <a:lnTo>
                    <a:pt x="230809" y="552450"/>
                  </a:lnTo>
                  <a:lnTo>
                    <a:pt x="227749" y="552450"/>
                  </a:lnTo>
                  <a:lnTo>
                    <a:pt x="227926" y="551611"/>
                  </a:lnTo>
                  <a:lnTo>
                    <a:pt x="226936" y="552450"/>
                  </a:lnTo>
                  <a:lnTo>
                    <a:pt x="225425" y="552450"/>
                  </a:lnTo>
                  <a:lnTo>
                    <a:pt x="226072" y="551180"/>
                  </a:lnTo>
                  <a:lnTo>
                    <a:pt x="226720" y="549910"/>
                  </a:lnTo>
                  <a:lnTo>
                    <a:pt x="228307" y="549910"/>
                  </a:lnTo>
                  <a:lnTo>
                    <a:pt x="227926" y="551611"/>
                  </a:lnTo>
                  <a:lnTo>
                    <a:pt x="228434" y="551180"/>
                  </a:lnTo>
                  <a:lnTo>
                    <a:pt x="230809" y="552450"/>
                  </a:lnTo>
                  <a:lnTo>
                    <a:pt x="230822" y="551180"/>
                  </a:lnTo>
                  <a:lnTo>
                    <a:pt x="230835" y="549910"/>
                  </a:lnTo>
                  <a:lnTo>
                    <a:pt x="228371" y="549910"/>
                  </a:lnTo>
                  <a:lnTo>
                    <a:pt x="226136" y="548640"/>
                  </a:lnTo>
                  <a:lnTo>
                    <a:pt x="226885" y="548640"/>
                  </a:lnTo>
                  <a:lnTo>
                    <a:pt x="226822" y="546100"/>
                  </a:lnTo>
                  <a:lnTo>
                    <a:pt x="224218" y="546100"/>
                  </a:lnTo>
                  <a:lnTo>
                    <a:pt x="226187" y="543560"/>
                  </a:lnTo>
                  <a:lnTo>
                    <a:pt x="221780" y="542290"/>
                  </a:lnTo>
                  <a:lnTo>
                    <a:pt x="226085" y="541020"/>
                  </a:lnTo>
                  <a:lnTo>
                    <a:pt x="224917" y="541020"/>
                  </a:lnTo>
                  <a:lnTo>
                    <a:pt x="221830" y="539750"/>
                  </a:lnTo>
                  <a:lnTo>
                    <a:pt x="226999" y="539750"/>
                  </a:lnTo>
                  <a:lnTo>
                    <a:pt x="219951" y="534670"/>
                  </a:lnTo>
                  <a:lnTo>
                    <a:pt x="225882" y="533400"/>
                  </a:lnTo>
                  <a:lnTo>
                    <a:pt x="220726" y="533400"/>
                  </a:lnTo>
                  <a:lnTo>
                    <a:pt x="222224" y="528320"/>
                  </a:lnTo>
                  <a:lnTo>
                    <a:pt x="218744" y="527050"/>
                  </a:lnTo>
                  <a:lnTo>
                    <a:pt x="219862" y="527050"/>
                  </a:lnTo>
                  <a:lnTo>
                    <a:pt x="219811" y="525780"/>
                  </a:lnTo>
                  <a:lnTo>
                    <a:pt x="221132" y="524510"/>
                  </a:lnTo>
                  <a:lnTo>
                    <a:pt x="221919" y="523240"/>
                  </a:lnTo>
                  <a:lnTo>
                    <a:pt x="217881" y="524510"/>
                  </a:lnTo>
                  <a:lnTo>
                    <a:pt x="216535" y="521970"/>
                  </a:lnTo>
                  <a:lnTo>
                    <a:pt x="213817" y="520700"/>
                  </a:lnTo>
                  <a:lnTo>
                    <a:pt x="217373" y="518160"/>
                  </a:lnTo>
                  <a:lnTo>
                    <a:pt x="218757" y="521970"/>
                  </a:lnTo>
                  <a:lnTo>
                    <a:pt x="220573" y="520700"/>
                  </a:lnTo>
                  <a:lnTo>
                    <a:pt x="222389" y="519430"/>
                  </a:lnTo>
                  <a:lnTo>
                    <a:pt x="219151" y="520700"/>
                  </a:lnTo>
                  <a:lnTo>
                    <a:pt x="218554" y="516890"/>
                  </a:lnTo>
                  <a:lnTo>
                    <a:pt x="215938" y="518160"/>
                  </a:lnTo>
                  <a:lnTo>
                    <a:pt x="218097" y="516890"/>
                  </a:lnTo>
                  <a:lnTo>
                    <a:pt x="216890" y="516890"/>
                  </a:lnTo>
                  <a:lnTo>
                    <a:pt x="220116" y="515620"/>
                  </a:lnTo>
                  <a:lnTo>
                    <a:pt x="214998" y="515620"/>
                  </a:lnTo>
                  <a:lnTo>
                    <a:pt x="219036" y="514350"/>
                  </a:lnTo>
                  <a:lnTo>
                    <a:pt x="215696" y="513080"/>
                  </a:lnTo>
                  <a:lnTo>
                    <a:pt x="217855" y="510540"/>
                  </a:lnTo>
                  <a:lnTo>
                    <a:pt x="220370" y="511810"/>
                  </a:lnTo>
                  <a:lnTo>
                    <a:pt x="218617" y="510540"/>
                  </a:lnTo>
                  <a:lnTo>
                    <a:pt x="220091" y="509270"/>
                  </a:lnTo>
                  <a:lnTo>
                    <a:pt x="218198" y="510540"/>
                  </a:lnTo>
                  <a:lnTo>
                    <a:pt x="215950" y="509270"/>
                  </a:lnTo>
                  <a:lnTo>
                    <a:pt x="214642" y="506730"/>
                  </a:lnTo>
                  <a:lnTo>
                    <a:pt x="218681" y="508000"/>
                  </a:lnTo>
                  <a:lnTo>
                    <a:pt x="220586" y="506730"/>
                  </a:lnTo>
                  <a:lnTo>
                    <a:pt x="219430" y="505460"/>
                  </a:lnTo>
                  <a:lnTo>
                    <a:pt x="215785" y="504190"/>
                  </a:lnTo>
                  <a:lnTo>
                    <a:pt x="215811" y="502920"/>
                  </a:lnTo>
                  <a:lnTo>
                    <a:pt x="216446" y="502920"/>
                  </a:lnTo>
                  <a:lnTo>
                    <a:pt x="216560" y="502221"/>
                  </a:lnTo>
                  <a:lnTo>
                    <a:pt x="214172" y="500380"/>
                  </a:lnTo>
                  <a:lnTo>
                    <a:pt x="216966" y="496570"/>
                  </a:lnTo>
                  <a:lnTo>
                    <a:pt x="213169" y="494030"/>
                  </a:lnTo>
                  <a:lnTo>
                    <a:pt x="208813" y="494030"/>
                  </a:lnTo>
                  <a:lnTo>
                    <a:pt x="208749" y="492760"/>
                  </a:lnTo>
                  <a:lnTo>
                    <a:pt x="206362" y="492760"/>
                  </a:lnTo>
                  <a:lnTo>
                    <a:pt x="208889" y="491490"/>
                  </a:lnTo>
                  <a:lnTo>
                    <a:pt x="208813" y="492760"/>
                  </a:lnTo>
                  <a:lnTo>
                    <a:pt x="210616" y="492760"/>
                  </a:lnTo>
                  <a:lnTo>
                    <a:pt x="209524" y="491490"/>
                  </a:lnTo>
                  <a:lnTo>
                    <a:pt x="211683" y="490740"/>
                  </a:lnTo>
                  <a:lnTo>
                    <a:pt x="209245" y="487680"/>
                  </a:lnTo>
                  <a:lnTo>
                    <a:pt x="210273" y="486410"/>
                  </a:lnTo>
                  <a:lnTo>
                    <a:pt x="213829" y="486410"/>
                  </a:lnTo>
                  <a:lnTo>
                    <a:pt x="211493" y="490220"/>
                  </a:lnTo>
                  <a:lnTo>
                    <a:pt x="214642" y="487680"/>
                  </a:lnTo>
                  <a:lnTo>
                    <a:pt x="213309" y="491490"/>
                  </a:lnTo>
                  <a:lnTo>
                    <a:pt x="218897" y="488950"/>
                  </a:lnTo>
                  <a:lnTo>
                    <a:pt x="213271" y="492544"/>
                  </a:lnTo>
                  <a:lnTo>
                    <a:pt x="212293" y="491490"/>
                  </a:lnTo>
                  <a:lnTo>
                    <a:pt x="212140" y="491312"/>
                  </a:lnTo>
                  <a:lnTo>
                    <a:pt x="210794" y="492760"/>
                  </a:lnTo>
                  <a:lnTo>
                    <a:pt x="212915" y="492760"/>
                  </a:lnTo>
                  <a:lnTo>
                    <a:pt x="213487" y="492760"/>
                  </a:lnTo>
                  <a:lnTo>
                    <a:pt x="213321" y="492594"/>
                  </a:lnTo>
                  <a:lnTo>
                    <a:pt x="218909" y="490220"/>
                  </a:lnTo>
                  <a:lnTo>
                    <a:pt x="219252" y="488950"/>
                  </a:lnTo>
                  <a:lnTo>
                    <a:pt x="219608" y="487680"/>
                  </a:lnTo>
                  <a:lnTo>
                    <a:pt x="219951" y="486410"/>
                  </a:lnTo>
                  <a:lnTo>
                    <a:pt x="217004" y="486410"/>
                  </a:lnTo>
                  <a:lnTo>
                    <a:pt x="217385" y="485140"/>
                  </a:lnTo>
                  <a:lnTo>
                    <a:pt x="218160" y="482600"/>
                  </a:lnTo>
                  <a:lnTo>
                    <a:pt x="213283" y="482600"/>
                  </a:lnTo>
                  <a:lnTo>
                    <a:pt x="212623" y="481330"/>
                  </a:lnTo>
                  <a:lnTo>
                    <a:pt x="209969" y="476250"/>
                  </a:lnTo>
                  <a:lnTo>
                    <a:pt x="222389" y="478790"/>
                  </a:lnTo>
                  <a:lnTo>
                    <a:pt x="217830" y="473710"/>
                  </a:lnTo>
                  <a:lnTo>
                    <a:pt x="215506" y="473710"/>
                  </a:lnTo>
                  <a:lnTo>
                    <a:pt x="211023" y="472440"/>
                  </a:lnTo>
                  <a:lnTo>
                    <a:pt x="213512" y="469900"/>
                  </a:lnTo>
                  <a:lnTo>
                    <a:pt x="217487" y="471170"/>
                  </a:lnTo>
                  <a:lnTo>
                    <a:pt x="217678" y="469900"/>
                  </a:lnTo>
                  <a:lnTo>
                    <a:pt x="217868" y="468630"/>
                  </a:lnTo>
                  <a:lnTo>
                    <a:pt x="218059" y="467360"/>
                  </a:lnTo>
                  <a:lnTo>
                    <a:pt x="211848" y="468630"/>
                  </a:lnTo>
                  <a:lnTo>
                    <a:pt x="214312" y="465442"/>
                  </a:lnTo>
                  <a:lnTo>
                    <a:pt x="214414" y="463550"/>
                  </a:lnTo>
                  <a:lnTo>
                    <a:pt x="217995" y="463550"/>
                  </a:lnTo>
                  <a:lnTo>
                    <a:pt x="217716" y="459740"/>
                  </a:lnTo>
                  <a:lnTo>
                    <a:pt x="215404" y="454660"/>
                  </a:lnTo>
                  <a:lnTo>
                    <a:pt x="215315" y="453390"/>
                  </a:lnTo>
                  <a:lnTo>
                    <a:pt x="215138" y="450850"/>
                  </a:lnTo>
                  <a:lnTo>
                    <a:pt x="216166" y="450850"/>
                  </a:lnTo>
                  <a:lnTo>
                    <a:pt x="217220" y="452120"/>
                  </a:lnTo>
                  <a:lnTo>
                    <a:pt x="218389" y="450850"/>
                  </a:lnTo>
                  <a:lnTo>
                    <a:pt x="217309" y="445770"/>
                  </a:lnTo>
                  <a:lnTo>
                    <a:pt x="217043" y="444500"/>
                  </a:lnTo>
                  <a:lnTo>
                    <a:pt x="218401" y="441960"/>
                  </a:lnTo>
                  <a:lnTo>
                    <a:pt x="219087" y="440690"/>
                  </a:lnTo>
                  <a:lnTo>
                    <a:pt x="219773" y="439420"/>
                  </a:lnTo>
                  <a:lnTo>
                    <a:pt x="222250" y="434340"/>
                  </a:lnTo>
                  <a:lnTo>
                    <a:pt x="219329" y="431800"/>
                  </a:lnTo>
                  <a:lnTo>
                    <a:pt x="219392" y="430530"/>
                  </a:lnTo>
                  <a:lnTo>
                    <a:pt x="218262" y="430530"/>
                  </a:lnTo>
                  <a:lnTo>
                    <a:pt x="218135" y="429260"/>
                  </a:lnTo>
                  <a:lnTo>
                    <a:pt x="220129" y="427990"/>
                  </a:lnTo>
                  <a:lnTo>
                    <a:pt x="221005" y="429260"/>
                  </a:lnTo>
                  <a:lnTo>
                    <a:pt x="218719" y="425450"/>
                  </a:lnTo>
                  <a:lnTo>
                    <a:pt x="216052" y="417830"/>
                  </a:lnTo>
                  <a:lnTo>
                    <a:pt x="219506" y="414020"/>
                  </a:lnTo>
                  <a:lnTo>
                    <a:pt x="220370" y="415290"/>
                  </a:lnTo>
                  <a:lnTo>
                    <a:pt x="221068" y="414020"/>
                  </a:lnTo>
                  <a:lnTo>
                    <a:pt x="221767" y="412750"/>
                  </a:lnTo>
                  <a:lnTo>
                    <a:pt x="214363" y="411505"/>
                  </a:lnTo>
                  <a:lnTo>
                    <a:pt x="214363" y="445770"/>
                  </a:lnTo>
                  <a:lnTo>
                    <a:pt x="214261" y="447040"/>
                  </a:lnTo>
                  <a:lnTo>
                    <a:pt x="214261" y="452120"/>
                  </a:lnTo>
                  <a:lnTo>
                    <a:pt x="214147" y="450850"/>
                  </a:lnTo>
                  <a:lnTo>
                    <a:pt x="214261" y="452120"/>
                  </a:lnTo>
                  <a:lnTo>
                    <a:pt x="214261" y="447040"/>
                  </a:lnTo>
                  <a:lnTo>
                    <a:pt x="212915" y="447040"/>
                  </a:lnTo>
                  <a:lnTo>
                    <a:pt x="213601" y="445770"/>
                  </a:lnTo>
                  <a:lnTo>
                    <a:pt x="214363" y="445770"/>
                  </a:lnTo>
                  <a:lnTo>
                    <a:pt x="214363" y="411505"/>
                  </a:lnTo>
                  <a:lnTo>
                    <a:pt x="214236" y="411480"/>
                  </a:lnTo>
                  <a:lnTo>
                    <a:pt x="217233" y="408940"/>
                  </a:lnTo>
                  <a:lnTo>
                    <a:pt x="217754" y="408940"/>
                  </a:lnTo>
                  <a:lnTo>
                    <a:pt x="218363" y="406400"/>
                  </a:lnTo>
                  <a:lnTo>
                    <a:pt x="219265" y="402590"/>
                  </a:lnTo>
                  <a:lnTo>
                    <a:pt x="216408" y="394970"/>
                  </a:lnTo>
                  <a:lnTo>
                    <a:pt x="220941" y="389890"/>
                  </a:lnTo>
                  <a:lnTo>
                    <a:pt x="216458" y="389890"/>
                  </a:lnTo>
                  <a:lnTo>
                    <a:pt x="222478" y="383540"/>
                  </a:lnTo>
                  <a:lnTo>
                    <a:pt x="216281" y="383540"/>
                  </a:lnTo>
                  <a:lnTo>
                    <a:pt x="219049" y="378460"/>
                  </a:lnTo>
                  <a:lnTo>
                    <a:pt x="220332" y="379730"/>
                  </a:lnTo>
                  <a:lnTo>
                    <a:pt x="221856" y="374650"/>
                  </a:lnTo>
                  <a:lnTo>
                    <a:pt x="221907" y="372110"/>
                  </a:lnTo>
                  <a:lnTo>
                    <a:pt x="217690" y="372110"/>
                  </a:lnTo>
                  <a:lnTo>
                    <a:pt x="216776" y="370840"/>
                  </a:lnTo>
                  <a:lnTo>
                    <a:pt x="219976" y="369570"/>
                  </a:lnTo>
                  <a:lnTo>
                    <a:pt x="216230" y="368300"/>
                  </a:lnTo>
                  <a:lnTo>
                    <a:pt x="219862" y="365760"/>
                  </a:lnTo>
                  <a:lnTo>
                    <a:pt x="218770" y="364490"/>
                  </a:lnTo>
                  <a:lnTo>
                    <a:pt x="218681" y="365760"/>
                  </a:lnTo>
                  <a:lnTo>
                    <a:pt x="216636" y="365760"/>
                  </a:lnTo>
                  <a:lnTo>
                    <a:pt x="214782" y="364490"/>
                  </a:lnTo>
                  <a:lnTo>
                    <a:pt x="217843" y="359410"/>
                  </a:lnTo>
                  <a:lnTo>
                    <a:pt x="219443" y="359410"/>
                  </a:lnTo>
                  <a:lnTo>
                    <a:pt x="218567" y="358140"/>
                  </a:lnTo>
                  <a:lnTo>
                    <a:pt x="215099" y="353060"/>
                  </a:lnTo>
                  <a:lnTo>
                    <a:pt x="216090" y="353060"/>
                  </a:lnTo>
                  <a:lnTo>
                    <a:pt x="214033" y="351790"/>
                  </a:lnTo>
                  <a:lnTo>
                    <a:pt x="221272" y="353060"/>
                  </a:lnTo>
                  <a:lnTo>
                    <a:pt x="217512" y="350520"/>
                  </a:lnTo>
                  <a:lnTo>
                    <a:pt x="216916" y="351790"/>
                  </a:lnTo>
                  <a:lnTo>
                    <a:pt x="215582" y="350520"/>
                  </a:lnTo>
                  <a:lnTo>
                    <a:pt x="214934" y="350520"/>
                  </a:lnTo>
                  <a:lnTo>
                    <a:pt x="216395" y="349250"/>
                  </a:lnTo>
                  <a:lnTo>
                    <a:pt x="215519" y="345440"/>
                  </a:lnTo>
                  <a:lnTo>
                    <a:pt x="213906" y="342900"/>
                  </a:lnTo>
                  <a:lnTo>
                    <a:pt x="216230" y="342900"/>
                  </a:lnTo>
                  <a:lnTo>
                    <a:pt x="214871" y="337820"/>
                  </a:lnTo>
                  <a:lnTo>
                    <a:pt x="211213" y="332740"/>
                  </a:lnTo>
                  <a:lnTo>
                    <a:pt x="210693" y="331470"/>
                  </a:lnTo>
                  <a:lnTo>
                    <a:pt x="209105" y="327660"/>
                  </a:lnTo>
                  <a:lnTo>
                    <a:pt x="208953" y="330200"/>
                  </a:lnTo>
                  <a:lnTo>
                    <a:pt x="205270" y="331470"/>
                  </a:lnTo>
                  <a:lnTo>
                    <a:pt x="204343" y="330200"/>
                  </a:lnTo>
                  <a:lnTo>
                    <a:pt x="203466" y="330200"/>
                  </a:lnTo>
                  <a:lnTo>
                    <a:pt x="202869" y="327660"/>
                  </a:lnTo>
                  <a:lnTo>
                    <a:pt x="206260" y="326390"/>
                  </a:lnTo>
                  <a:lnTo>
                    <a:pt x="207822" y="327660"/>
                  </a:lnTo>
                  <a:lnTo>
                    <a:pt x="206692" y="326390"/>
                  </a:lnTo>
                  <a:lnTo>
                    <a:pt x="205562" y="325120"/>
                  </a:lnTo>
                  <a:lnTo>
                    <a:pt x="206006" y="325120"/>
                  </a:lnTo>
                  <a:lnTo>
                    <a:pt x="208635" y="320040"/>
                  </a:lnTo>
                  <a:lnTo>
                    <a:pt x="209296" y="318770"/>
                  </a:lnTo>
                  <a:lnTo>
                    <a:pt x="205244" y="320040"/>
                  </a:lnTo>
                  <a:lnTo>
                    <a:pt x="206032" y="318770"/>
                  </a:lnTo>
                  <a:lnTo>
                    <a:pt x="203073" y="313690"/>
                  </a:lnTo>
                  <a:lnTo>
                    <a:pt x="200596" y="312420"/>
                  </a:lnTo>
                  <a:lnTo>
                    <a:pt x="197739" y="308610"/>
                  </a:lnTo>
                  <a:lnTo>
                    <a:pt x="195351" y="311150"/>
                  </a:lnTo>
                  <a:lnTo>
                    <a:pt x="194818" y="308610"/>
                  </a:lnTo>
                  <a:lnTo>
                    <a:pt x="192074" y="308610"/>
                  </a:lnTo>
                  <a:lnTo>
                    <a:pt x="190830" y="306070"/>
                  </a:lnTo>
                  <a:lnTo>
                    <a:pt x="190195" y="302260"/>
                  </a:lnTo>
                  <a:lnTo>
                    <a:pt x="189204" y="300990"/>
                  </a:lnTo>
                  <a:lnTo>
                    <a:pt x="187236" y="298450"/>
                  </a:lnTo>
                  <a:lnTo>
                    <a:pt x="184899" y="298450"/>
                  </a:lnTo>
                  <a:lnTo>
                    <a:pt x="184899" y="299720"/>
                  </a:lnTo>
                  <a:lnTo>
                    <a:pt x="182778" y="300990"/>
                  </a:lnTo>
                  <a:lnTo>
                    <a:pt x="184404" y="298704"/>
                  </a:lnTo>
                  <a:lnTo>
                    <a:pt x="184899" y="299720"/>
                  </a:lnTo>
                  <a:lnTo>
                    <a:pt x="184899" y="298450"/>
                  </a:lnTo>
                  <a:lnTo>
                    <a:pt x="184581" y="298450"/>
                  </a:lnTo>
                  <a:lnTo>
                    <a:pt x="183083" y="297180"/>
                  </a:lnTo>
                  <a:lnTo>
                    <a:pt x="181571" y="295910"/>
                  </a:lnTo>
                  <a:lnTo>
                    <a:pt x="184391" y="295910"/>
                  </a:lnTo>
                  <a:lnTo>
                    <a:pt x="180721" y="293370"/>
                  </a:lnTo>
                  <a:lnTo>
                    <a:pt x="179616" y="292100"/>
                  </a:lnTo>
                  <a:lnTo>
                    <a:pt x="173748" y="289560"/>
                  </a:lnTo>
                  <a:lnTo>
                    <a:pt x="173520" y="290830"/>
                  </a:lnTo>
                  <a:lnTo>
                    <a:pt x="173748" y="292100"/>
                  </a:lnTo>
                  <a:lnTo>
                    <a:pt x="171818" y="292100"/>
                  </a:lnTo>
                  <a:lnTo>
                    <a:pt x="171767" y="289560"/>
                  </a:lnTo>
                  <a:lnTo>
                    <a:pt x="173101" y="289560"/>
                  </a:lnTo>
                  <a:lnTo>
                    <a:pt x="165722" y="288290"/>
                  </a:lnTo>
                  <a:lnTo>
                    <a:pt x="165582" y="280670"/>
                  </a:lnTo>
                  <a:lnTo>
                    <a:pt x="165557" y="279400"/>
                  </a:lnTo>
                  <a:lnTo>
                    <a:pt x="165531" y="278130"/>
                  </a:lnTo>
                  <a:lnTo>
                    <a:pt x="165481" y="275590"/>
                  </a:lnTo>
                  <a:lnTo>
                    <a:pt x="165430" y="273050"/>
                  </a:lnTo>
                  <a:lnTo>
                    <a:pt x="157988" y="275513"/>
                  </a:lnTo>
                  <a:lnTo>
                    <a:pt x="156083" y="274320"/>
                  </a:lnTo>
                  <a:lnTo>
                    <a:pt x="154279" y="274320"/>
                  </a:lnTo>
                  <a:lnTo>
                    <a:pt x="151968" y="274320"/>
                  </a:lnTo>
                  <a:lnTo>
                    <a:pt x="150063" y="273050"/>
                  </a:lnTo>
                  <a:lnTo>
                    <a:pt x="154279" y="274320"/>
                  </a:lnTo>
                  <a:lnTo>
                    <a:pt x="153898" y="273050"/>
                  </a:lnTo>
                  <a:lnTo>
                    <a:pt x="153530" y="271780"/>
                  </a:lnTo>
                  <a:lnTo>
                    <a:pt x="146240" y="271780"/>
                  </a:lnTo>
                  <a:lnTo>
                    <a:pt x="145834" y="267970"/>
                  </a:lnTo>
                  <a:lnTo>
                    <a:pt x="145694" y="266700"/>
                  </a:lnTo>
                  <a:lnTo>
                    <a:pt x="139992" y="266700"/>
                  </a:lnTo>
                  <a:lnTo>
                    <a:pt x="139992" y="265430"/>
                  </a:lnTo>
                  <a:lnTo>
                    <a:pt x="140030" y="257810"/>
                  </a:lnTo>
                  <a:lnTo>
                    <a:pt x="127749" y="261620"/>
                  </a:lnTo>
                  <a:lnTo>
                    <a:pt x="126631" y="259080"/>
                  </a:lnTo>
                  <a:lnTo>
                    <a:pt x="124955" y="255270"/>
                  </a:lnTo>
                  <a:lnTo>
                    <a:pt x="124574" y="257810"/>
                  </a:lnTo>
                  <a:lnTo>
                    <a:pt x="122694" y="257810"/>
                  </a:lnTo>
                  <a:lnTo>
                    <a:pt x="122885" y="257187"/>
                  </a:lnTo>
                  <a:lnTo>
                    <a:pt x="122339" y="257810"/>
                  </a:lnTo>
                  <a:lnTo>
                    <a:pt x="114363" y="255270"/>
                  </a:lnTo>
                  <a:lnTo>
                    <a:pt x="106845" y="251460"/>
                  </a:lnTo>
                  <a:lnTo>
                    <a:pt x="99656" y="247650"/>
                  </a:lnTo>
                  <a:lnTo>
                    <a:pt x="92646" y="243840"/>
                  </a:lnTo>
                  <a:lnTo>
                    <a:pt x="89255" y="241300"/>
                  </a:lnTo>
                  <a:lnTo>
                    <a:pt x="87680" y="251460"/>
                  </a:lnTo>
                  <a:lnTo>
                    <a:pt x="84582" y="246380"/>
                  </a:lnTo>
                  <a:lnTo>
                    <a:pt x="85763" y="245110"/>
                  </a:lnTo>
                  <a:lnTo>
                    <a:pt x="86931" y="243840"/>
                  </a:lnTo>
                  <a:lnTo>
                    <a:pt x="78435" y="245110"/>
                  </a:lnTo>
                  <a:lnTo>
                    <a:pt x="73050" y="238760"/>
                  </a:lnTo>
                  <a:lnTo>
                    <a:pt x="65608" y="238760"/>
                  </a:lnTo>
                  <a:lnTo>
                    <a:pt x="66332" y="237490"/>
                  </a:lnTo>
                  <a:lnTo>
                    <a:pt x="67386" y="237490"/>
                  </a:lnTo>
                  <a:lnTo>
                    <a:pt x="67297" y="236220"/>
                  </a:lnTo>
                  <a:lnTo>
                    <a:pt x="67221" y="234950"/>
                  </a:lnTo>
                  <a:lnTo>
                    <a:pt x="62903" y="234950"/>
                  </a:lnTo>
                  <a:lnTo>
                    <a:pt x="61849" y="236220"/>
                  </a:lnTo>
                  <a:lnTo>
                    <a:pt x="61061" y="236220"/>
                  </a:lnTo>
                  <a:lnTo>
                    <a:pt x="62560" y="234950"/>
                  </a:lnTo>
                  <a:lnTo>
                    <a:pt x="62547" y="233680"/>
                  </a:lnTo>
                  <a:lnTo>
                    <a:pt x="62128" y="232410"/>
                  </a:lnTo>
                  <a:lnTo>
                    <a:pt x="57962" y="234950"/>
                  </a:lnTo>
                  <a:lnTo>
                    <a:pt x="58585" y="232181"/>
                  </a:lnTo>
                  <a:lnTo>
                    <a:pt x="58318" y="232410"/>
                  </a:lnTo>
                  <a:lnTo>
                    <a:pt x="56654" y="228600"/>
                  </a:lnTo>
                  <a:lnTo>
                    <a:pt x="55638" y="232410"/>
                  </a:lnTo>
                  <a:lnTo>
                    <a:pt x="54495" y="229870"/>
                  </a:lnTo>
                  <a:lnTo>
                    <a:pt x="51219" y="229870"/>
                  </a:lnTo>
                  <a:lnTo>
                    <a:pt x="51041" y="228600"/>
                  </a:lnTo>
                  <a:lnTo>
                    <a:pt x="50863" y="227330"/>
                  </a:lnTo>
                  <a:lnTo>
                    <a:pt x="47777" y="228600"/>
                  </a:lnTo>
                  <a:lnTo>
                    <a:pt x="48475" y="226060"/>
                  </a:lnTo>
                  <a:lnTo>
                    <a:pt x="49174" y="223520"/>
                  </a:lnTo>
                  <a:lnTo>
                    <a:pt x="45618" y="226060"/>
                  </a:lnTo>
                  <a:lnTo>
                    <a:pt x="49072" y="223520"/>
                  </a:lnTo>
                  <a:lnTo>
                    <a:pt x="45593" y="220980"/>
                  </a:lnTo>
                  <a:lnTo>
                    <a:pt x="44450" y="220980"/>
                  </a:lnTo>
                  <a:lnTo>
                    <a:pt x="43408" y="219710"/>
                  </a:lnTo>
                  <a:lnTo>
                    <a:pt x="45351" y="218440"/>
                  </a:lnTo>
                  <a:lnTo>
                    <a:pt x="44310" y="217170"/>
                  </a:lnTo>
                  <a:lnTo>
                    <a:pt x="42646" y="215900"/>
                  </a:lnTo>
                  <a:lnTo>
                    <a:pt x="40805" y="218440"/>
                  </a:lnTo>
                  <a:lnTo>
                    <a:pt x="42748" y="214630"/>
                  </a:lnTo>
                  <a:lnTo>
                    <a:pt x="44056" y="212090"/>
                  </a:lnTo>
                  <a:lnTo>
                    <a:pt x="33439" y="214630"/>
                  </a:lnTo>
                  <a:lnTo>
                    <a:pt x="39090" y="209550"/>
                  </a:lnTo>
                  <a:lnTo>
                    <a:pt x="34632" y="205740"/>
                  </a:lnTo>
                  <a:lnTo>
                    <a:pt x="32372" y="203200"/>
                  </a:lnTo>
                  <a:lnTo>
                    <a:pt x="31915" y="202679"/>
                  </a:lnTo>
                  <a:lnTo>
                    <a:pt x="35610" y="200660"/>
                  </a:lnTo>
                  <a:lnTo>
                    <a:pt x="32778" y="198501"/>
                  </a:lnTo>
                  <a:lnTo>
                    <a:pt x="31381" y="202095"/>
                  </a:lnTo>
                  <a:lnTo>
                    <a:pt x="31242" y="201930"/>
                  </a:lnTo>
                  <a:lnTo>
                    <a:pt x="28943" y="198120"/>
                  </a:lnTo>
                  <a:lnTo>
                    <a:pt x="31191" y="197485"/>
                  </a:lnTo>
                  <a:lnTo>
                    <a:pt x="27952" y="195580"/>
                  </a:lnTo>
                  <a:lnTo>
                    <a:pt x="28016" y="191770"/>
                  </a:lnTo>
                  <a:lnTo>
                    <a:pt x="28041" y="190500"/>
                  </a:lnTo>
                  <a:lnTo>
                    <a:pt x="14109" y="190500"/>
                  </a:lnTo>
                  <a:lnTo>
                    <a:pt x="14109" y="191770"/>
                  </a:lnTo>
                  <a:lnTo>
                    <a:pt x="12560" y="192913"/>
                  </a:lnTo>
                  <a:lnTo>
                    <a:pt x="12801" y="193040"/>
                  </a:lnTo>
                  <a:lnTo>
                    <a:pt x="12369" y="193040"/>
                  </a:lnTo>
                  <a:lnTo>
                    <a:pt x="11341" y="193802"/>
                  </a:lnTo>
                  <a:lnTo>
                    <a:pt x="10299" y="193040"/>
                  </a:lnTo>
                  <a:lnTo>
                    <a:pt x="10566" y="191770"/>
                  </a:lnTo>
                  <a:lnTo>
                    <a:pt x="12458" y="192849"/>
                  </a:lnTo>
                  <a:lnTo>
                    <a:pt x="14109" y="191770"/>
                  </a:lnTo>
                  <a:lnTo>
                    <a:pt x="14109" y="190500"/>
                  </a:lnTo>
                  <a:lnTo>
                    <a:pt x="8966" y="190500"/>
                  </a:lnTo>
                  <a:lnTo>
                    <a:pt x="5905" y="190500"/>
                  </a:lnTo>
                  <a:lnTo>
                    <a:pt x="8775" y="194310"/>
                  </a:lnTo>
                  <a:lnTo>
                    <a:pt x="3746" y="194310"/>
                  </a:lnTo>
                  <a:lnTo>
                    <a:pt x="6502" y="198120"/>
                  </a:lnTo>
                  <a:lnTo>
                    <a:pt x="8470" y="197015"/>
                  </a:lnTo>
                  <a:lnTo>
                    <a:pt x="11010" y="198120"/>
                  </a:lnTo>
                  <a:lnTo>
                    <a:pt x="10045" y="196850"/>
                  </a:lnTo>
                  <a:lnTo>
                    <a:pt x="9004" y="194310"/>
                  </a:lnTo>
                  <a:lnTo>
                    <a:pt x="8242" y="193040"/>
                  </a:lnTo>
                  <a:lnTo>
                    <a:pt x="10947" y="195580"/>
                  </a:lnTo>
                  <a:lnTo>
                    <a:pt x="12420" y="195580"/>
                  </a:lnTo>
                  <a:lnTo>
                    <a:pt x="12128" y="194614"/>
                  </a:lnTo>
                  <a:lnTo>
                    <a:pt x="17043" y="195580"/>
                  </a:lnTo>
                  <a:lnTo>
                    <a:pt x="15074" y="198120"/>
                  </a:lnTo>
                  <a:lnTo>
                    <a:pt x="9029" y="199390"/>
                  </a:lnTo>
                  <a:lnTo>
                    <a:pt x="7137" y="204470"/>
                  </a:lnTo>
                  <a:lnTo>
                    <a:pt x="13843" y="205740"/>
                  </a:lnTo>
                  <a:lnTo>
                    <a:pt x="13995" y="210820"/>
                  </a:lnTo>
                  <a:lnTo>
                    <a:pt x="14478" y="209550"/>
                  </a:lnTo>
                  <a:lnTo>
                    <a:pt x="17068" y="209550"/>
                  </a:lnTo>
                  <a:lnTo>
                    <a:pt x="15671" y="212090"/>
                  </a:lnTo>
                  <a:lnTo>
                    <a:pt x="17360" y="213360"/>
                  </a:lnTo>
                  <a:lnTo>
                    <a:pt x="15379" y="213360"/>
                  </a:lnTo>
                  <a:lnTo>
                    <a:pt x="15113" y="214630"/>
                  </a:lnTo>
                  <a:lnTo>
                    <a:pt x="14224" y="215900"/>
                  </a:lnTo>
                  <a:lnTo>
                    <a:pt x="15582" y="215900"/>
                  </a:lnTo>
                  <a:lnTo>
                    <a:pt x="15684" y="219710"/>
                  </a:lnTo>
                  <a:lnTo>
                    <a:pt x="19596" y="218440"/>
                  </a:lnTo>
                  <a:lnTo>
                    <a:pt x="18135" y="222250"/>
                  </a:lnTo>
                  <a:lnTo>
                    <a:pt x="19329" y="226060"/>
                  </a:lnTo>
                  <a:lnTo>
                    <a:pt x="25666" y="223520"/>
                  </a:lnTo>
                  <a:lnTo>
                    <a:pt x="26987" y="226060"/>
                  </a:lnTo>
                  <a:lnTo>
                    <a:pt x="24498" y="227330"/>
                  </a:lnTo>
                  <a:lnTo>
                    <a:pt x="24218" y="229870"/>
                  </a:lnTo>
                  <a:lnTo>
                    <a:pt x="21475" y="227330"/>
                  </a:lnTo>
                  <a:lnTo>
                    <a:pt x="22161" y="228600"/>
                  </a:lnTo>
                  <a:lnTo>
                    <a:pt x="22466" y="229870"/>
                  </a:lnTo>
                  <a:lnTo>
                    <a:pt x="23685" y="229870"/>
                  </a:lnTo>
                  <a:lnTo>
                    <a:pt x="23126" y="231140"/>
                  </a:lnTo>
                  <a:lnTo>
                    <a:pt x="28194" y="231140"/>
                  </a:lnTo>
                  <a:lnTo>
                    <a:pt x="27355" y="232410"/>
                  </a:lnTo>
                  <a:lnTo>
                    <a:pt x="28422" y="232410"/>
                  </a:lnTo>
                  <a:lnTo>
                    <a:pt x="30226" y="231140"/>
                  </a:lnTo>
                  <a:lnTo>
                    <a:pt x="30975" y="232410"/>
                  </a:lnTo>
                  <a:lnTo>
                    <a:pt x="32613" y="234950"/>
                  </a:lnTo>
                  <a:lnTo>
                    <a:pt x="33616" y="232410"/>
                  </a:lnTo>
                  <a:lnTo>
                    <a:pt x="31419" y="238760"/>
                  </a:lnTo>
                  <a:lnTo>
                    <a:pt x="41275" y="240030"/>
                  </a:lnTo>
                  <a:lnTo>
                    <a:pt x="40424" y="245084"/>
                  </a:lnTo>
                  <a:lnTo>
                    <a:pt x="43116" y="246380"/>
                  </a:lnTo>
                  <a:lnTo>
                    <a:pt x="46253" y="248920"/>
                  </a:lnTo>
                  <a:lnTo>
                    <a:pt x="48488" y="250190"/>
                  </a:lnTo>
                  <a:lnTo>
                    <a:pt x="47637" y="250190"/>
                  </a:lnTo>
                  <a:lnTo>
                    <a:pt x="49618" y="254000"/>
                  </a:lnTo>
                  <a:lnTo>
                    <a:pt x="52552" y="246380"/>
                  </a:lnTo>
                  <a:lnTo>
                    <a:pt x="54800" y="250190"/>
                  </a:lnTo>
                  <a:lnTo>
                    <a:pt x="54889" y="254000"/>
                  </a:lnTo>
                  <a:lnTo>
                    <a:pt x="52082" y="250190"/>
                  </a:lnTo>
                  <a:lnTo>
                    <a:pt x="52539" y="252730"/>
                  </a:lnTo>
                  <a:lnTo>
                    <a:pt x="49695" y="259080"/>
                  </a:lnTo>
                  <a:lnTo>
                    <a:pt x="57188" y="254000"/>
                  </a:lnTo>
                  <a:lnTo>
                    <a:pt x="57785" y="259080"/>
                  </a:lnTo>
                  <a:lnTo>
                    <a:pt x="57010" y="259080"/>
                  </a:lnTo>
                  <a:lnTo>
                    <a:pt x="57912" y="261620"/>
                  </a:lnTo>
                  <a:lnTo>
                    <a:pt x="62674" y="257810"/>
                  </a:lnTo>
                  <a:lnTo>
                    <a:pt x="65481" y="260350"/>
                  </a:lnTo>
                  <a:lnTo>
                    <a:pt x="65112" y="260350"/>
                  </a:lnTo>
                  <a:lnTo>
                    <a:pt x="65062" y="261620"/>
                  </a:lnTo>
                  <a:lnTo>
                    <a:pt x="68503" y="259080"/>
                  </a:lnTo>
                  <a:lnTo>
                    <a:pt x="74904" y="259080"/>
                  </a:lnTo>
                  <a:lnTo>
                    <a:pt x="75018" y="260413"/>
                  </a:lnTo>
                  <a:lnTo>
                    <a:pt x="75958" y="259080"/>
                  </a:lnTo>
                  <a:lnTo>
                    <a:pt x="77711" y="259080"/>
                  </a:lnTo>
                  <a:lnTo>
                    <a:pt x="78066" y="260350"/>
                  </a:lnTo>
                  <a:lnTo>
                    <a:pt x="79527" y="262890"/>
                  </a:lnTo>
                  <a:lnTo>
                    <a:pt x="78879" y="265430"/>
                  </a:lnTo>
                  <a:lnTo>
                    <a:pt x="76352" y="264160"/>
                  </a:lnTo>
                  <a:lnTo>
                    <a:pt x="76415" y="267970"/>
                  </a:lnTo>
                  <a:lnTo>
                    <a:pt x="79616" y="265430"/>
                  </a:lnTo>
                  <a:lnTo>
                    <a:pt x="80695" y="266700"/>
                  </a:lnTo>
                  <a:lnTo>
                    <a:pt x="80022" y="267970"/>
                  </a:lnTo>
                  <a:lnTo>
                    <a:pt x="84010" y="269240"/>
                  </a:lnTo>
                  <a:lnTo>
                    <a:pt x="85280" y="264160"/>
                  </a:lnTo>
                  <a:lnTo>
                    <a:pt x="89217" y="266700"/>
                  </a:lnTo>
                  <a:lnTo>
                    <a:pt x="89166" y="265430"/>
                  </a:lnTo>
                  <a:lnTo>
                    <a:pt x="90284" y="264160"/>
                  </a:lnTo>
                  <a:lnTo>
                    <a:pt x="92544" y="261620"/>
                  </a:lnTo>
                  <a:lnTo>
                    <a:pt x="90335" y="267970"/>
                  </a:lnTo>
                  <a:lnTo>
                    <a:pt x="93395" y="265430"/>
                  </a:lnTo>
                  <a:lnTo>
                    <a:pt x="92862" y="269240"/>
                  </a:lnTo>
                  <a:lnTo>
                    <a:pt x="94589" y="269240"/>
                  </a:lnTo>
                  <a:lnTo>
                    <a:pt x="99060" y="266700"/>
                  </a:lnTo>
                  <a:lnTo>
                    <a:pt x="101866" y="267970"/>
                  </a:lnTo>
                  <a:lnTo>
                    <a:pt x="99504" y="269240"/>
                  </a:lnTo>
                  <a:lnTo>
                    <a:pt x="96062" y="270510"/>
                  </a:lnTo>
                  <a:lnTo>
                    <a:pt x="93649" y="271780"/>
                  </a:lnTo>
                  <a:lnTo>
                    <a:pt x="95084" y="271780"/>
                  </a:lnTo>
                  <a:lnTo>
                    <a:pt x="98577" y="273050"/>
                  </a:lnTo>
                  <a:lnTo>
                    <a:pt x="99237" y="271780"/>
                  </a:lnTo>
                  <a:lnTo>
                    <a:pt x="99898" y="270510"/>
                  </a:lnTo>
                  <a:lnTo>
                    <a:pt x="99212" y="271780"/>
                  </a:lnTo>
                  <a:lnTo>
                    <a:pt x="97815" y="271780"/>
                  </a:lnTo>
                  <a:lnTo>
                    <a:pt x="100495" y="269240"/>
                  </a:lnTo>
                  <a:lnTo>
                    <a:pt x="103276" y="267970"/>
                  </a:lnTo>
                  <a:lnTo>
                    <a:pt x="106070" y="269240"/>
                  </a:lnTo>
                  <a:lnTo>
                    <a:pt x="103136" y="275590"/>
                  </a:lnTo>
                  <a:lnTo>
                    <a:pt x="112737" y="273050"/>
                  </a:lnTo>
                  <a:lnTo>
                    <a:pt x="112534" y="279400"/>
                  </a:lnTo>
                  <a:lnTo>
                    <a:pt x="118275" y="278130"/>
                  </a:lnTo>
                  <a:lnTo>
                    <a:pt x="121259" y="284480"/>
                  </a:lnTo>
                  <a:lnTo>
                    <a:pt x="126606" y="285750"/>
                  </a:lnTo>
                  <a:lnTo>
                    <a:pt x="127342" y="279400"/>
                  </a:lnTo>
                  <a:lnTo>
                    <a:pt x="128219" y="287020"/>
                  </a:lnTo>
                  <a:lnTo>
                    <a:pt x="130619" y="280670"/>
                  </a:lnTo>
                  <a:lnTo>
                    <a:pt x="132029" y="280670"/>
                  </a:lnTo>
                  <a:lnTo>
                    <a:pt x="132473" y="281940"/>
                  </a:lnTo>
                  <a:lnTo>
                    <a:pt x="134378" y="287020"/>
                  </a:lnTo>
                  <a:lnTo>
                    <a:pt x="134378" y="289560"/>
                  </a:lnTo>
                  <a:lnTo>
                    <a:pt x="132600" y="288290"/>
                  </a:lnTo>
                  <a:lnTo>
                    <a:pt x="132054" y="289560"/>
                  </a:lnTo>
                  <a:lnTo>
                    <a:pt x="134416" y="290830"/>
                  </a:lnTo>
                  <a:lnTo>
                    <a:pt x="131889" y="292100"/>
                  </a:lnTo>
                  <a:lnTo>
                    <a:pt x="132753" y="294640"/>
                  </a:lnTo>
                  <a:lnTo>
                    <a:pt x="133489" y="292100"/>
                  </a:lnTo>
                  <a:lnTo>
                    <a:pt x="135178" y="292100"/>
                  </a:lnTo>
                  <a:lnTo>
                    <a:pt x="136194" y="293370"/>
                  </a:lnTo>
                  <a:lnTo>
                    <a:pt x="135991" y="292100"/>
                  </a:lnTo>
                  <a:lnTo>
                    <a:pt x="135572" y="289560"/>
                  </a:lnTo>
                  <a:lnTo>
                    <a:pt x="140843" y="289560"/>
                  </a:lnTo>
                  <a:lnTo>
                    <a:pt x="136042" y="295910"/>
                  </a:lnTo>
                  <a:lnTo>
                    <a:pt x="141478" y="295910"/>
                  </a:lnTo>
                  <a:lnTo>
                    <a:pt x="145364" y="300990"/>
                  </a:lnTo>
                  <a:lnTo>
                    <a:pt x="149974" y="297180"/>
                  </a:lnTo>
                  <a:lnTo>
                    <a:pt x="149872" y="298450"/>
                  </a:lnTo>
                  <a:lnTo>
                    <a:pt x="149275" y="299720"/>
                  </a:lnTo>
                  <a:lnTo>
                    <a:pt x="148259" y="299720"/>
                  </a:lnTo>
                  <a:lnTo>
                    <a:pt x="151752" y="303530"/>
                  </a:lnTo>
                  <a:lnTo>
                    <a:pt x="160515" y="302260"/>
                  </a:lnTo>
                  <a:lnTo>
                    <a:pt x="161404" y="307340"/>
                  </a:lnTo>
                  <a:lnTo>
                    <a:pt x="160096" y="307340"/>
                  </a:lnTo>
                  <a:lnTo>
                    <a:pt x="161061" y="308610"/>
                  </a:lnTo>
                  <a:lnTo>
                    <a:pt x="163233" y="307340"/>
                  </a:lnTo>
                  <a:lnTo>
                    <a:pt x="163055" y="308610"/>
                  </a:lnTo>
                  <a:lnTo>
                    <a:pt x="162572" y="308610"/>
                  </a:lnTo>
                  <a:lnTo>
                    <a:pt x="161734" y="309880"/>
                  </a:lnTo>
                  <a:lnTo>
                    <a:pt x="165684" y="309880"/>
                  </a:lnTo>
                  <a:lnTo>
                    <a:pt x="165900" y="311150"/>
                  </a:lnTo>
                  <a:lnTo>
                    <a:pt x="163944" y="311150"/>
                  </a:lnTo>
                  <a:lnTo>
                    <a:pt x="165900" y="316230"/>
                  </a:lnTo>
                  <a:lnTo>
                    <a:pt x="172110" y="313690"/>
                  </a:lnTo>
                  <a:lnTo>
                    <a:pt x="175755" y="316230"/>
                  </a:lnTo>
                  <a:lnTo>
                    <a:pt x="172300" y="318770"/>
                  </a:lnTo>
                  <a:lnTo>
                    <a:pt x="173990" y="325120"/>
                  </a:lnTo>
                  <a:lnTo>
                    <a:pt x="173431" y="325120"/>
                  </a:lnTo>
                  <a:lnTo>
                    <a:pt x="176098" y="330200"/>
                  </a:lnTo>
                  <a:lnTo>
                    <a:pt x="181813" y="330200"/>
                  </a:lnTo>
                  <a:lnTo>
                    <a:pt x="185928" y="334010"/>
                  </a:lnTo>
                  <a:lnTo>
                    <a:pt x="183261" y="339090"/>
                  </a:lnTo>
                  <a:lnTo>
                    <a:pt x="188429" y="344170"/>
                  </a:lnTo>
                  <a:lnTo>
                    <a:pt x="187769" y="350520"/>
                  </a:lnTo>
                  <a:lnTo>
                    <a:pt x="188277" y="349250"/>
                  </a:lnTo>
                  <a:lnTo>
                    <a:pt x="191198" y="349250"/>
                  </a:lnTo>
                  <a:lnTo>
                    <a:pt x="191998" y="350520"/>
                  </a:lnTo>
                  <a:lnTo>
                    <a:pt x="191630" y="351790"/>
                  </a:lnTo>
                  <a:lnTo>
                    <a:pt x="195948" y="351790"/>
                  </a:lnTo>
                  <a:lnTo>
                    <a:pt x="191922" y="353060"/>
                  </a:lnTo>
                  <a:lnTo>
                    <a:pt x="188163" y="355600"/>
                  </a:lnTo>
                  <a:lnTo>
                    <a:pt x="189814" y="356870"/>
                  </a:lnTo>
                  <a:lnTo>
                    <a:pt x="190195" y="359410"/>
                  </a:lnTo>
                  <a:lnTo>
                    <a:pt x="195630" y="358140"/>
                  </a:lnTo>
                  <a:lnTo>
                    <a:pt x="193776" y="361950"/>
                  </a:lnTo>
                  <a:lnTo>
                    <a:pt x="195249" y="367030"/>
                  </a:lnTo>
                  <a:lnTo>
                    <a:pt x="196634" y="370840"/>
                  </a:lnTo>
                  <a:lnTo>
                    <a:pt x="194551" y="374650"/>
                  </a:lnTo>
                  <a:lnTo>
                    <a:pt x="196075" y="375920"/>
                  </a:lnTo>
                  <a:lnTo>
                    <a:pt x="196380" y="377190"/>
                  </a:lnTo>
                  <a:lnTo>
                    <a:pt x="197840" y="378460"/>
                  </a:lnTo>
                  <a:lnTo>
                    <a:pt x="194881" y="378460"/>
                  </a:lnTo>
                  <a:lnTo>
                    <a:pt x="194081" y="383540"/>
                  </a:lnTo>
                  <a:lnTo>
                    <a:pt x="195072" y="387350"/>
                  </a:lnTo>
                  <a:lnTo>
                    <a:pt x="192900" y="387350"/>
                  </a:lnTo>
                  <a:lnTo>
                    <a:pt x="192849" y="389890"/>
                  </a:lnTo>
                  <a:lnTo>
                    <a:pt x="201676" y="389890"/>
                  </a:lnTo>
                  <a:lnTo>
                    <a:pt x="201930" y="392430"/>
                  </a:lnTo>
                  <a:lnTo>
                    <a:pt x="197510" y="392430"/>
                  </a:lnTo>
                  <a:lnTo>
                    <a:pt x="197573" y="397510"/>
                  </a:lnTo>
                  <a:lnTo>
                    <a:pt x="193687" y="401320"/>
                  </a:lnTo>
                  <a:lnTo>
                    <a:pt x="197700" y="406400"/>
                  </a:lnTo>
                  <a:lnTo>
                    <a:pt x="195770" y="406400"/>
                  </a:lnTo>
                  <a:lnTo>
                    <a:pt x="195592" y="405130"/>
                  </a:lnTo>
                  <a:lnTo>
                    <a:pt x="195516" y="407670"/>
                  </a:lnTo>
                  <a:lnTo>
                    <a:pt x="192278" y="412750"/>
                  </a:lnTo>
                  <a:lnTo>
                    <a:pt x="194449" y="412750"/>
                  </a:lnTo>
                  <a:lnTo>
                    <a:pt x="197827" y="416560"/>
                  </a:lnTo>
                  <a:lnTo>
                    <a:pt x="199453" y="419100"/>
                  </a:lnTo>
                  <a:lnTo>
                    <a:pt x="196557" y="419100"/>
                  </a:lnTo>
                  <a:lnTo>
                    <a:pt x="200177" y="421640"/>
                  </a:lnTo>
                  <a:lnTo>
                    <a:pt x="201231" y="421640"/>
                  </a:lnTo>
                  <a:lnTo>
                    <a:pt x="202044" y="424180"/>
                  </a:lnTo>
                  <a:lnTo>
                    <a:pt x="201612" y="425450"/>
                  </a:lnTo>
                  <a:lnTo>
                    <a:pt x="203111" y="425450"/>
                  </a:lnTo>
                  <a:lnTo>
                    <a:pt x="201371" y="427990"/>
                  </a:lnTo>
                  <a:lnTo>
                    <a:pt x="199580" y="426720"/>
                  </a:lnTo>
                  <a:lnTo>
                    <a:pt x="199199" y="429260"/>
                  </a:lnTo>
                  <a:lnTo>
                    <a:pt x="200202" y="429260"/>
                  </a:lnTo>
                  <a:lnTo>
                    <a:pt x="202272" y="430530"/>
                  </a:lnTo>
                  <a:lnTo>
                    <a:pt x="203339" y="433070"/>
                  </a:lnTo>
                  <a:lnTo>
                    <a:pt x="202399" y="434213"/>
                  </a:lnTo>
                  <a:lnTo>
                    <a:pt x="202399" y="444500"/>
                  </a:lnTo>
                  <a:lnTo>
                    <a:pt x="199339" y="447040"/>
                  </a:lnTo>
                  <a:lnTo>
                    <a:pt x="197561" y="447040"/>
                  </a:lnTo>
                  <a:lnTo>
                    <a:pt x="197878" y="443230"/>
                  </a:lnTo>
                  <a:lnTo>
                    <a:pt x="198005" y="442366"/>
                  </a:lnTo>
                  <a:lnTo>
                    <a:pt x="202399" y="444500"/>
                  </a:lnTo>
                  <a:lnTo>
                    <a:pt x="202399" y="434213"/>
                  </a:lnTo>
                  <a:lnTo>
                    <a:pt x="201231" y="435610"/>
                  </a:lnTo>
                  <a:lnTo>
                    <a:pt x="200164" y="435610"/>
                  </a:lnTo>
                  <a:lnTo>
                    <a:pt x="202222" y="436880"/>
                  </a:lnTo>
                  <a:lnTo>
                    <a:pt x="201345" y="438150"/>
                  </a:lnTo>
                  <a:lnTo>
                    <a:pt x="199478" y="438150"/>
                  </a:lnTo>
                  <a:lnTo>
                    <a:pt x="198424" y="439915"/>
                  </a:lnTo>
                  <a:lnTo>
                    <a:pt x="198424" y="441960"/>
                  </a:lnTo>
                  <a:lnTo>
                    <a:pt x="198081" y="441807"/>
                  </a:lnTo>
                  <a:lnTo>
                    <a:pt x="198234" y="440690"/>
                  </a:lnTo>
                  <a:lnTo>
                    <a:pt x="198424" y="441960"/>
                  </a:lnTo>
                  <a:lnTo>
                    <a:pt x="198424" y="439915"/>
                  </a:lnTo>
                  <a:lnTo>
                    <a:pt x="197459" y="441515"/>
                  </a:lnTo>
                  <a:lnTo>
                    <a:pt x="195745" y="440690"/>
                  </a:lnTo>
                  <a:lnTo>
                    <a:pt x="195072" y="443230"/>
                  </a:lnTo>
                  <a:lnTo>
                    <a:pt x="191528" y="441960"/>
                  </a:lnTo>
                  <a:lnTo>
                    <a:pt x="193382" y="443230"/>
                  </a:lnTo>
                  <a:lnTo>
                    <a:pt x="197510" y="447040"/>
                  </a:lnTo>
                  <a:lnTo>
                    <a:pt x="196062" y="449580"/>
                  </a:lnTo>
                  <a:lnTo>
                    <a:pt x="194818" y="449580"/>
                  </a:lnTo>
                  <a:lnTo>
                    <a:pt x="194513" y="450850"/>
                  </a:lnTo>
                  <a:lnTo>
                    <a:pt x="195135" y="450850"/>
                  </a:lnTo>
                  <a:lnTo>
                    <a:pt x="194627" y="452120"/>
                  </a:lnTo>
                  <a:lnTo>
                    <a:pt x="194271" y="452120"/>
                  </a:lnTo>
                  <a:lnTo>
                    <a:pt x="194195" y="454660"/>
                  </a:lnTo>
                  <a:lnTo>
                    <a:pt x="193319" y="454660"/>
                  </a:lnTo>
                  <a:lnTo>
                    <a:pt x="192963" y="453390"/>
                  </a:lnTo>
                  <a:lnTo>
                    <a:pt x="191935" y="453390"/>
                  </a:lnTo>
                  <a:lnTo>
                    <a:pt x="192773" y="455930"/>
                  </a:lnTo>
                  <a:lnTo>
                    <a:pt x="192582" y="457200"/>
                  </a:lnTo>
                  <a:lnTo>
                    <a:pt x="195529" y="457200"/>
                  </a:lnTo>
                  <a:lnTo>
                    <a:pt x="194932" y="459740"/>
                  </a:lnTo>
                  <a:lnTo>
                    <a:pt x="197167" y="457517"/>
                  </a:lnTo>
                  <a:lnTo>
                    <a:pt x="197142" y="457200"/>
                  </a:lnTo>
                  <a:lnTo>
                    <a:pt x="197065" y="455993"/>
                  </a:lnTo>
                  <a:lnTo>
                    <a:pt x="197116" y="456120"/>
                  </a:lnTo>
                  <a:lnTo>
                    <a:pt x="197243" y="456196"/>
                  </a:lnTo>
                  <a:lnTo>
                    <a:pt x="197256" y="456349"/>
                  </a:lnTo>
                  <a:lnTo>
                    <a:pt x="197523" y="456196"/>
                  </a:lnTo>
                  <a:lnTo>
                    <a:pt x="197764" y="456057"/>
                  </a:lnTo>
                  <a:lnTo>
                    <a:pt x="197942" y="455891"/>
                  </a:lnTo>
                  <a:lnTo>
                    <a:pt x="197065" y="455549"/>
                  </a:lnTo>
                  <a:lnTo>
                    <a:pt x="197065" y="454660"/>
                  </a:lnTo>
                  <a:lnTo>
                    <a:pt x="197078" y="453390"/>
                  </a:lnTo>
                  <a:lnTo>
                    <a:pt x="198501" y="454660"/>
                  </a:lnTo>
                  <a:lnTo>
                    <a:pt x="199682" y="454660"/>
                  </a:lnTo>
                  <a:lnTo>
                    <a:pt x="197954" y="455930"/>
                  </a:lnTo>
                  <a:lnTo>
                    <a:pt x="201676" y="458470"/>
                  </a:lnTo>
                  <a:lnTo>
                    <a:pt x="202565" y="458470"/>
                  </a:lnTo>
                  <a:lnTo>
                    <a:pt x="198348" y="459740"/>
                  </a:lnTo>
                  <a:lnTo>
                    <a:pt x="195910" y="463550"/>
                  </a:lnTo>
                  <a:lnTo>
                    <a:pt x="193344" y="463550"/>
                  </a:lnTo>
                  <a:lnTo>
                    <a:pt x="194678" y="467360"/>
                  </a:lnTo>
                  <a:lnTo>
                    <a:pt x="193916" y="472440"/>
                  </a:lnTo>
                  <a:lnTo>
                    <a:pt x="199351" y="474980"/>
                  </a:lnTo>
                  <a:lnTo>
                    <a:pt x="199999" y="476250"/>
                  </a:lnTo>
                  <a:lnTo>
                    <a:pt x="197700" y="476250"/>
                  </a:lnTo>
                  <a:lnTo>
                    <a:pt x="196900" y="477418"/>
                  </a:lnTo>
                  <a:lnTo>
                    <a:pt x="195910" y="481330"/>
                  </a:lnTo>
                  <a:lnTo>
                    <a:pt x="196240" y="481444"/>
                  </a:lnTo>
                  <a:lnTo>
                    <a:pt x="199758" y="482600"/>
                  </a:lnTo>
                  <a:lnTo>
                    <a:pt x="197904" y="485140"/>
                  </a:lnTo>
                  <a:lnTo>
                    <a:pt x="196278" y="481457"/>
                  </a:lnTo>
                  <a:lnTo>
                    <a:pt x="196773" y="485140"/>
                  </a:lnTo>
                  <a:lnTo>
                    <a:pt x="195592" y="483870"/>
                  </a:lnTo>
                  <a:lnTo>
                    <a:pt x="194449" y="490220"/>
                  </a:lnTo>
                  <a:lnTo>
                    <a:pt x="197231" y="494030"/>
                  </a:lnTo>
                  <a:lnTo>
                    <a:pt x="199809" y="499110"/>
                  </a:lnTo>
                  <a:lnTo>
                    <a:pt x="198031" y="505460"/>
                  </a:lnTo>
                  <a:lnTo>
                    <a:pt x="198678" y="504190"/>
                  </a:lnTo>
                  <a:lnTo>
                    <a:pt x="199313" y="504190"/>
                  </a:lnTo>
                  <a:lnTo>
                    <a:pt x="198843" y="511810"/>
                  </a:lnTo>
                  <a:lnTo>
                    <a:pt x="202031" y="525780"/>
                  </a:lnTo>
                  <a:lnTo>
                    <a:pt x="201599" y="533400"/>
                  </a:lnTo>
                  <a:lnTo>
                    <a:pt x="201307" y="537210"/>
                  </a:lnTo>
                  <a:lnTo>
                    <a:pt x="206032" y="537210"/>
                  </a:lnTo>
                  <a:lnTo>
                    <a:pt x="203174" y="539750"/>
                  </a:lnTo>
                  <a:lnTo>
                    <a:pt x="207454" y="541020"/>
                  </a:lnTo>
                  <a:lnTo>
                    <a:pt x="210985" y="543560"/>
                  </a:lnTo>
                  <a:lnTo>
                    <a:pt x="202984" y="549910"/>
                  </a:lnTo>
                  <a:lnTo>
                    <a:pt x="209677" y="553720"/>
                  </a:lnTo>
                  <a:lnTo>
                    <a:pt x="211328" y="551180"/>
                  </a:lnTo>
                  <a:lnTo>
                    <a:pt x="211734" y="553720"/>
                  </a:lnTo>
                  <a:lnTo>
                    <a:pt x="214845" y="556260"/>
                  </a:lnTo>
                  <a:lnTo>
                    <a:pt x="214261" y="557530"/>
                  </a:lnTo>
                  <a:lnTo>
                    <a:pt x="212826" y="558800"/>
                  </a:lnTo>
                  <a:lnTo>
                    <a:pt x="217766" y="561340"/>
                  </a:lnTo>
                  <a:lnTo>
                    <a:pt x="218681" y="565150"/>
                  </a:lnTo>
                  <a:lnTo>
                    <a:pt x="211874" y="563880"/>
                  </a:lnTo>
                  <a:lnTo>
                    <a:pt x="214566" y="568960"/>
                  </a:lnTo>
                  <a:lnTo>
                    <a:pt x="216242" y="570230"/>
                  </a:lnTo>
                  <a:lnTo>
                    <a:pt x="221576" y="570230"/>
                  </a:lnTo>
                  <a:lnTo>
                    <a:pt x="222034" y="568960"/>
                  </a:lnTo>
                  <a:lnTo>
                    <a:pt x="221678" y="568960"/>
                  </a:lnTo>
                  <a:lnTo>
                    <a:pt x="221780" y="567690"/>
                  </a:lnTo>
                  <a:lnTo>
                    <a:pt x="223088" y="566420"/>
                  </a:lnTo>
                  <a:lnTo>
                    <a:pt x="224701" y="567690"/>
                  </a:lnTo>
                  <a:lnTo>
                    <a:pt x="226758" y="566420"/>
                  </a:lnTo>
                  <a:lnTo>
                    <a:pt x="228803" y="565150"/>
                  </a:lnTo>
                  <a:lnTo>
                    <a:pt x="233273" y="562610"/>
                  </a:lnTo>
                  <a:lnTo>
                    <a:pt x="234111" y="557530"/>
                  </a:lnTo>
                  <a:close/>
                </a:path>
                <a:path w="234314" h="570229">
                  <a:moveTo>
                    <a:pt x="234276" y="553720"/>
                  </a:moveTo>
                  <a:lnTo>
                    <a:pt x="232257" y="554990"/>
                  </a:lnTo>
                  <a:lnTo>
                    <a:pt x="231813" y="554990"/>
                  </a:lnTo>
                  <a:lnTo>
                    <a:pt x="233083" y="556260"/>
                  </a:lnTo>
                  <a:lnTo>
                    <a:pt x="234276" y="5537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7" name="object 127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4606336" y="7289439"/>
              <a:ext cx="112095" cy="236429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4711687" y="6976141"/>
              <a:ext cx="38100" cy="225425"/>
            </a:xfrm>
            <a:custGeom>
              <a:avLst/>
              <a:gdLst/>
              <a:ahLst/>
              <a:cxnLst/>
              <a:rect l="l" t="t" r="r" b="b"/>
              <a:pathLst>
                <a:path w="38100" h="225425">
                  <a:moveTo>
                    <a:pt x="5562" y="122301"/>
                  </a:moveTo>
                  <a:lnTo>
                    <a:pt x="3365" y="121031"/>
                  </a:lnTo>
                  <a:lnTo>
                    <a:pt x="1638" y="122301"/>
                  </a:lnTo>
                  <a:lnTo>
                    <a:pt x="5562" y="122301"/>
                  </a:lnTo>
                  <a:close/>
                </a:path>
                <a:path w="38100" h="225425">
                  <a:moveTo>
                    <a:pt x="6680" y="62572"/>
                  </a:moveTo>
                  <a:lnTo>
                    <a:pt x="6350" y="62395"/>
                  </a:lnTo>
                  <a:lnTo>
                    <a:pt x="6616" y="62598"/>
                  </a:lnTo>
                  <a:close/>
                </a:path>
                <a:path w="38100" h="225425">
                  <a:moveTo>
                    <a:pt x="7124" y="63881"/>
                  </a:moveTo>
                  <a:lnTo>
                    <a:pt x="6616" y="62611"/>
                  </a:lnTo>
                  <a:lnTo>
                    <a:pt x="3619" y="63881"/>
                  </a:lnTo>
                  <a:lnTo>
                    <a:pt x="7124" y="63881"/>
                  </a:lnTo>
                  <a:close/>
                </a:path>
                <a:path w="38100" h="225425">
                  <a:moveTo>
                    <a:pt x="7937" y="62611"/>
                  </a:moveTo>
                  <a:lnTo>
                    <a:pt x="7569" y="62611"/>
                  </a:lnTo>
                  <a:lnTo>
                    <a:pt x="7759" y="63106"/>
                  </a:lnTo>
                  <a:lnTo>
                    <a:pt x="7937" y="62611"/>
                  </a:lnTo>
                  <a:close/>
                </a:path>
                <a:path w="38100" h="225425">
                  <a:moveTo>
                    <a:pt x="7975" y="194691"/>
                  </a:moveTo>
                  <a:lnTo>
                    <a:pt x="7188" y="193979"/>
                  </a:lnTo>
                  <a:lnTo>
                    <a:pt x="6883" y="193903"/>
                  </a:lnTo>
                  <a:lnTo>
                    <a:pt x="7366" y="194691"/>
                  </a:lnTo>
                  <a:lnTo>
                    <a:pt x="7975" y="194691"/>
                  </a:lnTo>
                  <a:close/>
                </a:path>
                <a:path w="38100" h="225425">
                  <a:moveTo>
                    <a:pt x="8026" y="187337"/>
                  </a:moveTo>
                  <a:lnTo>
                    <a:pt x="7721" y="187299"/>
                  </a:lnTo>
                  <a:lnTo>
                    <a:pt x="7404" y="187236"/>
                  </a:lnTo>
                  <a:lnTo>
                    <a:pt x="7112" y="187198"/>
                  </a:lnTo>
                  <a:lnTo>
                    <a:pt x="7162" y="187350"/>
                  </a:lnTo>
                  <a:lnTo>
                    <a:pt x="7353" y="187413"/>
                  </a:lnTo>
                  <a:lnTo>
                    <a:pt x="7620" y="187413"/>
                  </a:lnTo>
                  <a:lnTo>
                    <a:pt x="7848" y="187375"/>
                  </a:lnTo>
                  <a:lnTo>
                    <a:pt x="8026" y="187337"/>
                  </a:lnTo>
                  <a:close/>
                </a:path>
                <a:path w="38100" h="225425">
                  <a:moveTo>
                    <a:pt x="8064" y="63881"/>
                  </a:moveTo>
                  <a:lnTo>
                    <a:pt x="7759" y="63106"/>
                  </a:lnTo>
                  <a:lnTo>
                    <a:pt x="7480" y="63881"/>
                  </a:lnTo>
                  <a:lnTo>
                    <a:pt x="8064" y="63881"/>
                  </a:lnTo>
                  <a:close/>
                </a:path>
                <a:path w="38100" h="225425">
                  <a:moveTo>
                    <a:pt x="8559" y="176911"/>
                  </a:moveTo>
                  <a:lnTo>
                    <a:pt x="7010" y="178181"/>
                  </a:lnTo>
                  <a:lnTo>
                    <a:pt x="7797" y="178181"/>
                  </a:lnTo>
                  <a:lnTo>
                    <a:pt x="8559" y="176911"/>
                  </a:lnTo>
                  <a:close/>
                </a:path>
                <a:path w="38100" h="225425">
                  <a:moveTo>
                    <a:pt x="8940" y="118770"/>
                  </a:moveTo>
                  <a:lnTo>
                    <a:pt x="8229" y="118541"/>
                  </a:lnTo>
                  <a:lnTo>
                    <a:pt x="6477" y="119265"/>
                  </a:lnTo>
                  <a:lnTo>
                    <a:pt x="8940" y="118770"/>
                  </a:lnTo>
                  <a:close/>
                </a:path>
                <a:path w="38100" h="225425">
                  <a:moveTo>
                    <a:pt x="9105" y="76771"/>
                  </a:moveTo>
                  <a:lnTo>
                    <a:pt x="8801" y="76758"/>
                  </a:lnTo>
                  <a:lnTo>
                    <a:pt x="8432" y="76784"/>
                  </a:lnTo>
                  <a:lnTo>
                    <a:pt x="7810" y="76873"/>
                  </a:lnTo>
                  <a:lnTo>
                    <a:pt x="8331" y="76860"/>
                  </a:lnTo>
                  <a:lnTo>
                    <a:pt x="9105" y="76771"/>
                  </a:lnTo>
                  <a:close/>
                </a:path>
                <a:path w="38100" h="225425">
                  <a:moveTo>
                    <a:pt x="9182" y="118859"/>
                  </a:moveTo>
                  <a:lnTo>
                    <a:pt x="9131" y="118732"/>
                  </a:lnTo>
                  <a:lnTo>
                    <a:pt x="8940" y="118770"/>
                  </a:lnTo>
                  <a:lnTo>
                    <a:pt x="9182" y="118859"/>
                  </a:lnTo>
                  <a:close/>
                </a:path>
                <a:path w="38100" h="225425">
                  <a:moveTo>
                    <a:pt x="9702" y="179451"/>
                  </a:moveTo>
                  <a:lnTo>
                    <a:pt x="7848" y="178181"/>
                  </a:lnTo>
                  <a:lnTo>
                    <a:pt x="7607" y="179451"/>
                  </a:lnTo>
                  <a:lnTo>
                    <a:pt x="9702" y="179451"/>
                  </a:lnTo>
                  <a:close/>
                </a:path>
                <a:path w="38100" h="225425">
                  <a:moveTo>
                    <a:pt x="10185" y="48221"/>
                  </a:moveTo>
                  <a:lnTo>
                    <a:pt x="9613" y="47663"/>
                  </a:lnTo>
                  <a:lnTo>
                    <a:pt x="9245" y="47447"/>
                  </a:lnTo>
                  <a:lnTo>
                    <a:pt x="10185" y="48221"/>
                  </a:lnTo>
                  <a:close/>
                </a:path>
                <a:path w="38100" h="225425">
                  <a:moveTo>
                    <a:pt x="10871" y="56388"/>
                  </a:moveTo>
                  <a:lnTo>
                    <a:pt x="10566" y="56451"/>
                  </a:lnTo>
                  <a:lnTo>
                    <a:pt x="10388" y="56527"/>
                  </a:lnTo>
                  <a:lnTo>
                    <a:pt x="10629" y="56578"/>
                  </a:lnTo>
                  <a:lnTo>
                    <a:pt x="10807" y="56451"/>
                  </a:lnTo>
                  <a:close/>
                </a:path>
                <a:path w="38100" h="225425">
                  <a:moveTo>
                    <a:pt x="11734" y="82537"/>
                  </a:moveTo>
                  <a:lnTo>
                    <a:pt x="11277" y="82689"/>
                  </a:lnTo>
                  <a:lnTo>
                    <a:pt x="11506" y="82664"/>
                  </a:lnTo>
                  <a:lnTo>
                    <a:pt x="11734" y="82537"/>
                  </a:lnTo>
                  <a:close/>
                </a:path>
                <a:path w="38100" h="225425">
                  <a:moveTo>
                    <a:pt x="11849" y="82854"/>
                  </a:moveTo>
                  <a:lnTo>
                    <a:pt x="11442" y="82778"/>
                  </a:lnTo>
                  <a:lnTo>
                    <a:pt x="11277" y="82689"/>
                  </a:lnTo>
                  <a:lnTo>
                    <a:pt x="11099" y="82702"/>
                  </a:lnTo>
                  <a:lnTo>
                    <a:pt x="11480" y="82905"/>
                  </a:lnTo>
                  <a:lnTo>
                    <a:pt x="11849" y="82854"/>
                  </a:lnTo>
                  <a:close/>
                </a:path>
                <a:path w="38100" h="225425">
                  <a:moveTo>
                    <a:pt x="12039" y="104495"/>
                  </a:moveTo>
                  <a:lnTo>
                    <a:pt x="11620" y="104292"/>
                  </a:lnTo>
                  <a:lnTo>
                    <a:pt x="9969" y="104406"/>
                  </a:lnTo>
                  <a:lnTo>
                    <a:pt x="8890" y="104838"/>
                  </a:lnTo>
                  <a:lnTo>
                    <a:pt x="10490" y="105206"/>
                  </a:lnTo>
                  <a:lnTo>
                    <a:pt x="10744" y="104825"/>
                  </a:lnTo>
                  <a:lnTo>
                    <a:pt x="12039" y="104495"/>
                  </a:lnTo>
                  <a:close/>
                </a:path>
                <a:path w="38100" h="225425">
                  <a:moveTo>
                    <a:pt x="12115" y="88163"/>
                  </a:moveTo>
                  <a:lnTo>
                    <a:pt x="12014" y="88036"/>
                  </a:lnTo>
                  <a:lnTo>
                    <a:pt x="11518" y="88252"/>
                  </a:lnTo>
                  <a:lnTo>
                    <a:pt x="11747" y="88226"/>
                  </a:lnTo>
                  <a:lnTo>
                    <a:pt x="11912" y="88201"/>
                  </a:lnTo>
                  <a:lnTo>
                    <a:pt x="12115" y="88163"/>
                  </a:lnTo>
                  <a:close/>
                </a:path>
                <a:path w="38100" h="225425">
                  <a:moveTo>
                    <a:pt x="12128" y="56261"/>
                  </a:moveTo>
                  <a:lnTo>
                    <a:pt x="11569" y="56261"/>
                  </a:lnTo>
                  <a:lnTo>
                    <a:pt x="10883" y="57531"/>
                  </a:lnTo>
                  <a:lnTo>
                    <a:pt x="12128" y="56261"/>
                  </a:lnTo>
                  <a:close/>
                </a:path>
                <a:path w="38100" h="225425">
                  <a:moveTo>
                    <a:pt x="12255" y="87122"/>
                  </a:moveTo>
                  <a:lnTo>
                    <a:pt x="11684" y="86817"/>
                  </a:lnTo>
                  <a:lnTo>
                    <a:pt x="7975" y="86601"/>
                  </a:lnTo>
                  <a:lnTo>
                    <a:pt x="8966" y="87122"/>
                  </a:lnTo>
                  <a:lnTo>
                    <a:pt x="12255" y="87122"/>
                  </a:lnTo>
                  <a:close/>
                </a:path>
                <a:path w="38100" h="225425">
                  <a:moveTo>
                    <a:pt x="12420" y="66459"/>
                  </a:moveTo>
                  <a:lnTo>
                    <a:pt x="12014" y="66700"/>
                  </a:lnTo>
                  <a:lnTo>
                    <a:pt x="12293" y="66611"/>
                  </a:lnTo>
                  <a:lnTo>
                    <a:pt x="12420" y="66459"/>
                  </a:lnTo>
                  <a:close/>
                </a:path>
                <a:path w="38100" h="225425">
                  <a:moveTo>
                    <a:pt x="12877" y="108331"/>
                  </a:moveTo>
                  <a:lnTo>
                    <a:pt x="11366" y="107061"/>
                  </a:lnTo>
                  <a:lnTo>
                    <a:pt x="9512" y="107061"/>
                  </a:lnTo>
                  <a:lnTo>
                    <a:pt x="9804" y="108331"/>
                  </a:lnTo>
                  <a:lnTo>
                    <a:pt x="12877" y="108331"/>
                  </a:lnTo>
                  <a:close/>
                </a:path>
                <a:path w="38100" h="225425">
                  <a:moveTo>
                    <a:pt x="13411" y="94234"/>
                  </a:moveTo>
                  <a:lnTo>
                    <a:pt x="13258" y="94208"/>
                  </a:lnTo>
                  <a:lnTo>
                    <a:pt x="13055" y="94361"/>
                  </a:lnTo>
                  <a:lnTo>
                    <a:pt x="13411" y="94234"/>
                  </a:lnTo>
                  <a:close/>
                </a:path>
                <a:path w="38100" h="225425">
                  <a:moveTo>
                    <a:pt x="13474" y="40627"/>
                  </a:moveTo>
                  <a:lnTo>
                    <a:pt x="12471" y="40563"/>
                  </a:lnTo>
                  <a:lnTo>
                    <a:pt x="12827" y="41021"/>
                  </a:lnTo>
                  <a:lnTo>
                    <a:pt x="13474" y="40627"/>
                  </a:lnTo>
                  <a:close/>
                </a:path>
                <a:path w="38100" h="225425">
                  <a:moveTo>
                    <a:pt x="14008" y="29654"/>
                  </a:moveTo>
                  <a:lnTo>
                    <a:pt x="13182" y="29654"/>
                  </a:lnTo>
                  <a:lnTo>
                    <a:pt x="12954" y="29679"/>
                  </a:lnTo>
                  <a:lnTo>
                    <a:pt x="13335" y="29692"/>
                  </a:lnTo>
                  <a:lnTo>
                    <a:pt x="13677" y="29679"/>
                  </a:lnTo>
                  <a:lnTo>
                    <a:pt x="14008" y="29654"/>
                  </a:lnTo>
                  <a:close/>
                </a:path>
                <a:path w="38100" h="225425">
                  <a:moveTo>
                    <a:pt x="14592" y="53378"/>
                  </a:moveTo>
                  <a:lnTo>
                    <a:pt x="14503" y="53213"/>
                  </a:lnTo>
                  <a:lnTo>
                    <a:pt x="14173" y="53136"/>
                  </a:lnTo>
                  <a:lnTo>
                    <a:pt x="13855" y="53124"/>
                  </a:lnTo>
                  <a:lnTo>
                    <a:pt x="14084" y="53263"/>
                  </a:lnTo>
                  <a:lnTo>
                    <a:pt x="14287" y="53390"/>
                  </a:lnTo>
                  <a:lnTo>
                    <a:pt x="14592" y="53378"/>
                  </a:lnTo>
                  <a:close/>
                </a:path>
                <a:path w="38100" h="225425">
                  <a:moveTo>
                    <a:pt x="14643" y="93091"/>
                  </a:moveTo>
                  <a:lnTo>
                    <a:pt x="6553" y="93091"/>
                  </a:lnTo>
                  <a:lnTo>
                    <a:pt x="13258" y="94208"/>
                  </a:lnTo>
                  <a:lnTo>
                    <a:pt x="14643" y="93091"/>
                  </a:lnTo>
                  <a:close/>
                </a:path>
                <a:path w="38100" h="225425">
                  <a:moveTo>
                    <a:pt x="14833" y="24752"/>
                  </a:moveTo>
                  <a:lnTo>
                    <a:pt x="14452" y="24688"/>
                  </a:lnTo>
                  <a:lnTo>
                    <a:pt x="13970" y="24625"/>
                  </a:lnTo>
                  <a:lnTo>
                    <a:pt x="13449" y="24549"/>
                  </a:lnTo>
                  <a:lnTo>
                    <a:pt x="14833" y="24904"/>
                  </a:lnTo>
                  <a:lnTo>
                    <a:pt x="14833" y="24752"/>
                  </a:lnTo>
                  <a:close/>
                </a:path>
                <a:path w="38100" h="225425">
                  <a:moveTo>
                    <a:pt x="14871" y="99441"/>
                  </a:moveTo>
                  <a:lnTo>
                    <a:pt x="12153" y="100711"/>
                  </a:lnTo>
                  <a:lnTo>
                    <a:pt x="13601" y="100711"/>
                  </a:lnTo>
                  <a:lnTo>
                    <a:pt x="14871" y="99441"/>
                  </a:lnTo>
                  <a:close/>
                </a:path>
                <a:path w="38100" h="225425">
                  <a:moveTo>
                    <a:pt x="15532" y="48641"/>
                  </a:moveTo>
                  <a:lnTo>
                    <a:pt x="12700" y="48641"/>
                  </a:lnTo>
                  <a:lnTo>
                    <a:pt x="13157" y="49517"/>
                  </a:lnTo>
                  <a:lnTo>
                    <a:pt x="15328" y="49136"/>
                  </a:lnTo>
                  <a:lnTo>
                    <a:pt x="15532" y="48641"/>
                  </a:lnTo>
                  <a:close/>
                </a:path>
                <a:path w="38100" h="225425">
                  <a:moveTo>
                    <a:pt x="15798" y="109550"/>
                  </a:moveTo>
                  <a:lnTo>
                    <a:pt x="14300" y="108331"/>
                  </a:lnTo>
                  <a:lnTo>
                    <a:pt x="12877" y="108331"/>
                  </a:lnTo>
                  <a:lnTo>
                    <a:pt x="15798" y="109550"/>
                  </a:lnTo>
                  <a:close/>
                </a:path>
                <a:path w="38100" h="225425">
                  <a:moveTo>
                    <a:pt x="16027" y="13258"/>
                  </a:moveTo>
                  <a:lnTo>
                    <a:pt x="15836" y="12890"/>
                  </a:lnTo>
                  <a:lnTo>
                    <a:pt x="12395" y="14071"/>
                  </a:lnTo>
                  <a:lnTo>
                    <a:pt x="16027" y="13258"/>
                  </a:lnTo>
                  <a:close/>
                </a:path>
                <a:path w="38100" h="225425">
                  <a:moveTo>
                    <a:pt x="16103" y="17259"/>
                  </a:moveTo>
                  <a:lnTo>
                    <a:pt x="15608" y="16675"/>
                  </a:lnTo>
                  <a:lnTo>
                    <a:pt x="14452" y="17195"/>
                  </a:lnTo>
                  <a:lnTo>
                    <a:pt x="13817" y="17145"/>
                  </a:lnTo>
                  <a:lnTo>
                    <a:pt x="14833" y="17538"/>
                  </a:lnTo>
                  <a:lnTo>
                    <a:pt x="15087" y="17627"/>
                  </a:lnTo>
                  <a:lnTo>
                    <a:pt x="16103" y="17259"/>
                  </a:lnTo>
                  <a:close/>
                </a:path>
                <a:path w="38100" h="225425">
                  <a:moveTo>
                    <a:pt x="20180" y="7848"/>
                  </a:moveTo>
                  <a:lnTo>
                    <a:pt x="19951" y="7734"/>
                  </a:lnTo>
                  <a:lnTo>
                    <a:pt x="20180" y="7848"/>
                  </a:lnTo>
                  <a:close/>
                </a:path>
                <a:path w="38100" h="225425">
                  <a:moveTo>
                    <a:pt x="21831" y="10541"/>
                  </a:moveTo>
                  <a:lnTo>
                    <a:pt x="18643" y="10541"/>
                  </a:lnTo>
                  <a:lnTo>
                    <a:pt x="20053" y="11811"/>
                  </a:lnTo>
                  <a:lnTo>
                    <a:pt x="21831" y="10541"/>
                  </a:lnTo>
                  <a:close/>
                </a:path>
                <a:path w="38100" h="225425">
                  <a:moveTo>
                    <a:pt x="27343" y="208661"/>
                  </a:moveTo>
                  <a:lnTo>
                    <a:pt x="25996" y="208661"/>
                  </a:lnTo>
                  <a:lnTo>
                    <a:pt x="26809" y="209931"/>
                  </a:lnTo>
                  <a:lnTo>
                    <a:pt x="27292" y="209931"/>
                  </a:lnTo>
                  <a:lnTo>
                    <a:pt x="27343" y="208661"/>
                  </a:lnTo>
                  <a:close/>
                </a:path>
                <a:path w="38100" h="225425">
                  <a:moveTo>
                    <a:pt x="27508" y="52133"/>
                  </a:moveTo>
                  <a:lnTo>
                    <a:pt x="25831" y="52057"/>
                  </a:lnTo>
                  <a:lnTo>
                    <a:pt x="26365" y="52235"/>
                  </a:lnTo>
                  <a:lnTo>
                    <a:pt x="26885" y="52412"/>
                  </a:lnTo>
                  <a:lnTo>
                    <a:pt x="27203" y="52590"/>
                  </a:lnTo>
                  <a:lnTo>
                    <a:pt x="27432" y="52324"/>
                  </a:lnTo>
                  <a:lnTo>
                    <a:pt x="27508" y="52133"/>
                  </a:lnTo>
                  <a:close/>
                </a:path>
                <a:path w="38100" h="225425">
                  <a:moveTo>
                    <a:pt x="27724" y="53035"/>
                  </a:moveTo>
                  <a:lnTo>
                    <a:pt x="27609" y="52806"/>
                  </a:lnTo>
                  <a:lnTo>
                    <a:pt x="27203" y="52590"/>
                  </a:lnTo>
                  <a:lnTo>
                    <a:pt x="27000" y="52793"/>
                  </a:lnTo>
                  <a:lnTo>
                    <a:pt x="26682" y="53035"/>
                  </a:lnTo>
                  <a:lnTo>
                    <a:pt x="27127" y="53263"/>
                  </a:lnTo>
                  <a:lnTo>
                    <a:pt x="27724" y="53035"/>
                  </a:lnTo>
                  <a:close/>
                </a:path>
                <a:path w="38100" h="225425">
                  <a:moveTo>
                    <a:pt x="27965" y="200825"/>
                  </a:moveTo>
                  <a:lnTo>
                    <a:pt x="27800" y="199796"/>
                  </a:lnTo>
                  <a:lnTo>
                    <a:pt x="26974" y="199885"/>
                  </a:lnTo>
                  <a:lnTo>
                    <a:pt x="26060" y="199936"/>
                  </a:lnTo>
                  <a:lnTo>
                    <a:pt x="25158" y="199948"/>
                  </a:lnTo>
                  <a:lnTo>
                    <a:pt x="27254" y="199948"/>
                  </a:lnTo>
                  <a:lnTo>
                    <a:pt x="27965" y="200825"/>
                  </a:lnTo>
                  <a:close/>
                </a:path>
                <a:path w="38100" h="225425">
                  <a:moveTo>
                    <a:pt x="29019" y="24460"/>
                  </a:moveTo>
                  <a:lnTo>
                    <a:pt x="28816" y="24460"/>
                  </a:lnTo>
                  <a:lnTo>
                    <a:pt x="28549" y="24498"/>
                  </a:lnTo>
                  <a:lnTo>
                    <a:pt x="28257" y="24549"/>
                  </a:lnTo>
                  <a:lnTo>
                    <a:pt x="28511" y="24549"/>
                  </a:lnTo>
                  <a:lnTo>
                    <a:pt x="28790" y="24523"/>
                  </a:lnTo>
                  <a:lnTo>
                    <a:pt x="29019" y="24460"/>
                  </a:lnTo>
                  <a:close/>
                </a:path>
                <a:path w="38100" h="225425">
                  <a:moveTo>
                    <a:pt x="29387" y="174371"/>
                  </a:moveTo>
                  <a:lnTo>
                    <a:pt x="27203" y="174371"/>
                  </a:lnTo>
                  <a:lnTo>
                    <a:pt x="28105" y="175641"/>
                  </a:lnTo>
                  <a:lnTo>
                    <a:pt x="29387" y="174371"/>
                  </a:lnTo>
                  <a:close/>
                </a:path>
                <a:path w="38100" h="225425">
                  <a:moveTo>
                    <a:pt x="29451" y="54991"/>
                  </a:moveTo>
                  <a:lnTo>
                    <a:pt x="28765" y="53721"/>
                  </a:lnTo>
                  <a:lnTo>
                    <a:pt x="27254" y="54991"/>
                  </a:lnTo>
                  <a:lnTo>
                    <a:pt x="29451" y="54991"/>
                  </a:lnTo>
                  <a:close/>
                </a:path>
                <a:path w="38100" h="225425">
                  <a:moveTo>
                    <a:pt x="29476" y="180060"/>
                  </a:moveTo>
                  <a:lnTo>
                    <a:pt x="29197" y="179451"/>
                  </a:lnTo>
                  <a:lnTo>
                    <a:pt x="27825" y="180721"/>
                  </a:lnTo>
                  <a:lnTo>
                    <a:pt x="29476" y="180060"/>
                  </a:lnTo>
                  <a:close/>
                </a:path>
                <a:path w="38100" h="225425">
                  <a:moveTo>
                    <a:pt x="29476" y="158902"/>
                  </a:moveTo>
                  <a:lnTo>
                    <a:pt x="29057" y="158750"/>
                  </a:lnTo>
                  <a:lnTo>
                    <a:pt x="29400" y="158978"/>
                  </a:lnTo>
                  <a:close/>
                </a:path>
                <a:path w="38100" h="225425">
                  <a:moveTo>
                    <a:pt x="30022" y="207391"/>
                  </a:moveTo>
                  <a:lnTo>
                    <a:pt x="28486" y="206121"/>
                  </a:lnTo>
                  <a:lnTo>
                    <a:pt x="27762" y="206121"/>
                  </a:lnTo>
                  <a:lnTo>
                    <a:pt x="30022" y="207391"/>
                  </a:lnTo>
                  <a:close/>
                </a:path>
                <a:path w="38100" h="225425">
                  <a:moveTo>
                    <a:pt x="30149" y="20002"/>
                  </a:moveTo>
                  <a:lnTo>
                    <a:pt x="29540" y="20231"/>
                  </a:lnTo>
                  <a:lnTo>
                    <a:pt x="29260" y="20396"/>
                  </a:lnTo>
                  <a:lnTo>
                    <a:pt x="29083" y="20535"/>
                  </a:lnTo>
                  <a:lnTo>
                    <a:pt x="30149" y="20002"/>
                  </a:lnTo>
                  <a:close/>
                </a:path>
                <a:path w="38100" h="225425">
                  <a:moveTo>
                    <a:pt x="30213" y="160401"/>
                  </a:moveTo>
                  <a:lnTo>
                    <a:pt x="29400" y="159131"/>
                  </a:lnTo>
                  <a:lnTo>
                    <a:pt x="29197" y="160401"/>
                  </a:lnTo>
                  <a:lnTo>
                    <a:pt x="30213" y="160401"/>
                  </a:lnTo>
                  <a:close/>
                </a:path>
                <a:path w="38100" h="225425">
                  <a:moveTo>
                    <a:pt x="30340" y="5003"/>
                  </a:moveTo>
                  <a:lnTo>
                    <a:pt x="29857" y="4191"/>
                  </a:lnTo>
                  <a:lnTo>
                    <a:pt x="28956" y="4191"/>
                  </a:lnTo>
                  <a:lnTo>
                    <a:pt x="30340" y="5003"/>
                  </a:lnTo>
                  <a:close/>
                </a:path>
                <a:path w="38100" h="225425">
                  <a:moveTo>
                    <a:pt x="30353" y="6731"/>
                  </a:moveTo>
                  <a:lnTo>
                    <a:pt x="28460" y="5461"/>
                  </a:lnTo>
                  <a:lnTo>
                    <a:pt x="26936" y="5461"/>
                  </a:lnTo>
                  <a:lnTo>
                    <a:pt x="26289" y="4191"/>
                  </a:lnTo>
                  <a:lnTo>
                    <a:pt x="20294" y="5461"/>
                  </a:lnTo>
                  <a:lnTo>
                    <a:pt x="27178" y="6731"/>
                  </a:lnTo>
                  <a:lnTo>
                    <a:pt x="22466" y="6731"/>
                  </a:lnTo>
                  <a:lnTo>
                    <a:pt x="26035" y="8001"/>
                  </a:lnTo>
                  <a:lnTo>
                    <a:pt x="24371" y="8001"/>
                  </a:lnTo>
                  <a:lnTo>
                    <a:pt x="26441" y="9271"/>
                  </a:lnTo>
                  <a:lnTo>
                    <a:pt x="27965" y="9271"/>
                  </a:lnTo>
                  <a:lnTo>
                    <a:pt x="27711" y="8001"/>
                  </a:lnTo>
                  <a:lnTo>
                    <a:pt x="29362" y="8001"/>
                  </a:lnTo>
                  <a:lnTo>
                    <a:pt x="29108" y="6731"/>
                  </a:lnTo>
                  <a:lnTo>
                    <a:pt x="30353" y="6731"/>
                  </a:lnTo>
                  <a:close/>
                </a:path>
                <a:path w="38100" h="225425">
                  <a:moveTo>
                    <a:pt x="30429" y="160705"/>
                  </a:moveTo>
                  <a:lnTo>
                    <a:pt x="29679" y="160693"/>
                  </a:lnTo>
                  <a:lnTo>
                    <a:pt x="30327" y="160858"/>
                  </a:lnTo>
                  <a:lnTo>
                    <a:pt x="30429" y="160705"/>
                  </a:lnTo>
                  <a:close/>
                </a:path>
                <a:path w="38100" h="225425">
                  <a:moveTo>
                    <a:pt x="30518" y="63461"/>
                  </a:moveTo>
                  <a:lnTo>
                    <a:pt x="30264" y="62611"/>
                  </a:lnTo>
                  <a:lnTo>
                    <a:pt x="29210" y="62611"/>
                  </a:lnTo>
                  <a:lnTo>
                    <a:pt x="29184" y="63042"/>
                  </a:lnTo>
                  <a:lnTo>
                    <a:pt x="30518" y="63461"/>
                  </a:lnTo>
                  <a:close/>
                </a:path>
                <a:path w="38100" h="225425">
                  <a:moveTo>
                    <a:pt x="30937" y="46101"/>
                  </a:moveTo>
                  <a:lnTo>
                    <a:pt x="30619" y="44843"/>
                  </a:lnTo>
                  <a:lnTo>
                    <a:pt x="29489" y="45313"/>
                  </a:lnTo>
                  <a:lnTo>
                    <a:pt x="28016" y="45135"/>
                  </a:lnTo>
                  <a:lnTo>
                    <a:pt x="28638" y="45669"/>
                  </a:lnTo>
                  <a:lnTo>
                    <a:pt x="27609" y="46101"/>
                  </a:lnTo>
                  <a:lnTo>
                    <a:pt x="30937" y="46101"/>
                  </a:lnTo>
                  <a:close/>
                </a:path>
                <a:path w="38100" h="225425">
                  <a:moveTo>
                    <a:pt x="30975" y="179451"/>
                  </a:moveTo>
                  <a:lnTo>
                    <a:pt x="29476" y="180060"/>
                  </a:lnTo>
                  <a:lnTo>
                    <a:pt x="29781" y="180721"/>
                  </a:lnTo>
                  <a:lnTo>
                    <a:pt x="30975" y="179451"/>
                  </a:lnTo>
                  <a:close/>
                </a:path>
                <a:path w="38100" h="225425">
                  <a:moveTo>
                    <a:pt x="31153" y="5461"/>
                  </a:moveTo>
                  <a:lnTo>
                    <a:pt x="30340" y="5003"/>
                  </a:lnTo>
                  <a:lnTo>
                    <a:pt x="30632" y="5461"/>
                  </a:lnTo>
                  <a:lnTo>
                    <a:pt x="31153" y="5461"/>
                  </a:lnTo>
                  <a:close/>
                </a:path>
                <a:path w="38100" h="225425">
                  <a:moveTo>
                    <a:pt x="31394" y="711"/>
                  </a:moveTo>
                  <a:lnTo>
                    <a:pt x="30492" y="165"/>
                  </a:lnTo>
                  <a:lnTo>
                    <a:pt x="29603" y="12"/>
                  </a:lnTo>
                  <a:lnTo>
                    <a:pt x="27546" y="0"/>
                  </a:lnTo>
                  <a:lnTo>
                    <a:pt x="27940" y="342"/>
                  </a:lnTo>
                  <a:lnTo>
                    <a:pt x="31394" y="711"/>
                  </a:lnTo>
                  <a:close/>
                </a:path>
                <a:path w="38100" h="225425">
                  <a:moveTo>
                    <a:pt x="31775" y="2997"/>
                  </a:moveTo>
                  <a:lnTo>
                    <a:pt x="28460" y="2476"/>
                  </a:lnTo>
                  <a:lnTo>
                    <a:pt x="29857" y="2451"/>
                  </a:lnTo>
                  <a:lnTo>
                    <a:pt x="25908" y="1879"/>
                  </a:lnTo>
                  <a:lnTo>
                    <a:pt x="25514" y="1536"/>
                  </a:lnTo>
                  <a:lnTo>
                    <a:pt x="27051" y="1346"/>
                  </a:lnTo>
                  <a:lnTo>
                    <a:pt x="28308" y="1447"/>
                  </a:lnTo>
                  <a:lnTo>
                    <a:pt x="27432" y="1308"/>
                  </a:lnTo>
                  <a:lnTo>
                    <a:pt x="29095" y="977"/>
                  </a:lnTo>
                  <a:lnTo>
                    <a:pt x="26936" y="723"/>
                  </a:lnTo>
                  <a:lnTo>
                    <a:pt x="24231" y="1028"/>
                  </a:lnTo>
                  <a:lnTo>
                    <a:pt x="24104" y="1562"/>
                  </a:lnTo>
                  <a:lnTo>
                    <a:pt x="26289" y="2222"/>
                  </a:lnTo>
                  <a:lnTo>
                    <a:pt x="25514" y="2311"/>
                  </a:lnTo>
                  <a:lnTo>
                    <a:pt x="24625" y="2159"/>
                  </a:lnTo>
                  <a:lnTo>
                    <a:pt x="23990" y="2095"/>
                  </a:lnTo>
                  <a:lnTo>
                    <a:pt x="25654" y="2552"/>
                  </a:lnTo>
                  <a:lnTo>
                    <a:pt x="28587" y="3111"/>
                  </a:lnTo>
                  <a:lnTo>
                    <a:pt x="31775" y="2997"/>
                  </a:lnTo>
                  <a:close/>
                </a:path>
                <a:path w="38100" h="225425">
                  <a:moveTo>
                    <a:pt x="31889" y="7150"/>
                  </a:moveTo>
                  <a:lnTo>
                    <a:pt x="31775" y="6985"/>
                  </a:lnTo>
                  <a:lnTo>
                    <a:pt x="31826" y="7175"/>
                  </a:lnTo>
                  <a:close/>
                </a:path>
                <a:path w="38100" h="225425">
                  <a:moveTo>
                    <a:pt x="31978" y="206121"/>
                  </a:moveTo>
                  <a:lnTo>
                    <a:pt x="30086" y="206121"/>
                  </a:lnTo>
                  <a:lnTo>
                    <a:pt x="31864" y="207391"/>
                  </a:lnTo>
                  <a:lnTo>
                    <a:pt x="31978" y="206121"/>
                  </a:lnTo>
                  <a:close/>
                </a:path>
                <a:path w="38100" h="225425">
                  <a:moveTo>
                    <a:pt x="31978" y="3441"/>
                  </a:moveTo>
                  <a:lnTo>
                    <a:pt x="31140" y="3327"/>
                  </a:lnTo>
                  <a:lnTo>
                    <a:pt x="31864" y="3708"/>
                  </a:lnTo>
                  <a:lnTo>
                    <a:pt x="31978" y="3441"/>
                  </a:lnTo>
                  <a:close/>
                </a:path>
                <a:path w="38100" h="225425">
                  <a:moveTo>
                    <a:pt x="32092" y="8229"/>
                  </a:moveTo>
                  <a:lnTo>
                    <a:pt x="31864" y="8178"/>
                  </a:lnTo>
                  <a:lnTo>
                    <a:pt x="31521" y="8153"/>
                  </a:lnTo>
                  <a:lnTo>
                    <a:pt x="31013" y="8128"/>
                  </a:lnTo>
                  <a:lnTo>
                    <a:pt x="32092" y="8229"/>
                  </a:lnTo>
                  <a:close/>
                </a:path>
                <a:path w="38100" h="225425">
                  <a:moveTo>
                    <a:pt x="32169" y="6832"/>
                  </a:moveTo>
                  <a:lnTo>
                    <a:pt x="31991" y="6718"/>
                  </a:lnTo>
                  <a:lnTo>
                    <a:pt x="31686" y="6616"/>
                  </a:lnTo>
                  <a:lnTo>
                    <a:pt x="31267" y="6502"/>
                  </a:lnTo>
                  <a:lnTo>
                    <a:pt x="31521" y="6692"/>
                  </a:lnTo>
                  <a:lnTo>
                    <a:pt x="30772" y="6743"/>
                  </a:lnTo>
                  <a:lnTo>
                    <a:pt x="30505" y="6769"/>
                  </a:lnTo>
                  <a:lnTo>
                    <a:pt x="31254" y="6832"/>
                  </a:lnTo>
                  <a:lnTo>
                    <a:pt x="31623" y="6883"/>
                  </a:lnTo>
                  <a:lnTo>
                    <a:pt x="31775" y="6985"/>
                  </a:lnTo>
                  <a:lnTo>
                    <a:pt x="31686" y="6858"/>
                  </a:lnTo>
                  <a:lnTo>
                    <a:pt x="31813" y="6807"/>
                  </a:lnTo>
                  <a:lnTo>
                    <a:pt x="31965" y="6819"/>
                  </a:lnTo>
                  <a:lnTo>
                    <a:pt x="32169" y="6832"/>
                  </a:lnTo>
                  <a:close/>
                </a:path>
                <a:path w="38100" h="225425">
                  <a:moveTo>
                    <a:pt x="32181" y="18161"/>
                  </a:moveTo>
                  <a:lnTo>
                    <a:pt x="31292" y="16891"/>
                  </a:lnTo>
                  <a:lnTo>
                    <a:pt x="30835" y="17487"/>
                  </a:lnTo>
                  <a:lnTo>
                    <a:pt x="32181" y="18161"/>
                  </a:lnTo>
                  <a:close/>
                </a:path>
                <a:path w="38100" h="225425">
                  <a:moveTo>
                    <a:pt x="32194" y="3886"/>
                  </a:moveTo>
                  <a:lnTo>
                    <a:pt x="31864" y="3708"/>
                  </a:lnTo>
                  <a:lnTo>
                    <a:pt x="31877" y="3848"/>
                  </a:lnTo>
                  <a:lnTo>
                    <a:pt x="32194" y="3886"/>
                  </a:lnTo>
                  <a:close/>
                </a:path>
                <a:path w="38100" h="225425">
                  <a:moveTo>
                    <a:pt x="32321" y="57531"/>
                  </a:moveTo>
                  <a:lnTo>
                    <a:pt x="31191" y="56261"/>
                  </a:lnTo>
                  <a:lnTo>
                    <a:pt x="29375" y="56261"/>
                  </a:lnTo>
                  <a:lnTo>
                    <a:pt x="26555" y="54991"/>
                  </a:lnTo>
                  <a:lnTo>
                    <a:pt x="27254" y="54991"/>
                  </a:lnTo>
                  <a:lnTo>
                    <a:pt x="25260" y="53721"/>
                  </a:lnTo>
                  <a:lnTo>
                    <a:pt x="22301" y="54991"/>
                  </a:lnTo>
                  <a:lnTo>
                    <a:pt x="23431" y="53721"/>
                  </a:lnTo>
                  <a:lnTo>
                    <a:pt x="23825" y="53721"/>
                  </a:lnTo>
                  <a:lnTo>
                    <a:pt x="23507" y="52451"/>
                  </a:lnTo>
                  <a:lnTo>
                    <a:pt x="23304" y="52451"/>
                  </a:lnTo>
                  <a:lnTo>
                    <a:pt x="24307" y="51181"/>
                  </a:lnTo>
                  <a:lnTo>
                    <a:pt x="26212" y="51181"/>
                  </a:lnTo>
                  <a:lnTo>
                    <a:pt x="28613" y="49911"/>
                  </a:lnTo>
                  <a:lnTo>
                    <a:pt x="28435" y="49911"/>
                  </a:lnTo>
                  <a:lnTo>
                    <a:pt x="25793" y="48641"/>
                  </a:lnTo>
                  <a:lnTo>
                    <a:pt x="26136" y="48641"/>
                  </a:lnTo>
                  <a:lnTo>
                    <a:pt x="26924" y="48641"/>
                  </a:lnTo>
                  <a:lnTo>
                    <a:pt x="28702" y="48641"/>
                  </a:lnTo>
                  <a:lnTo>
                    <a:pt x="29235" y="47371"/>
                  </a:lnTo>
                  <a:lnTo>
                    <a:pt x="27774" y="47713"/>
                  </a:lnTo>
                  <a:lnTo>
                    <a:pt x="28079" y="47371"/>
                  </a:lnTo>
                  <a:lnTo>
                    <a:pt x="26708" y="46736"/>
                  </a:lnTo>
                  <a:lnTo>
                    <a:pt x="26708" y="47955"/>
                  </a:lnTo>
                  <a:lnTo>
                    <a:pt x="26327" y="48044"/>
                  </a:lnTo>
                  <a:lnTo>
                    <a:pt x="26530" y="47371"/>
                  </a:lnTo>
                  <a:lnTo>
                    <a:pt x="26708" y="47955"/>
                  </a:lnTo>
                  <a:lnTo>
                    <a:pt x="26708" y="46736"/>
                  </a:lnTo>
                  <a:lnTo>
                    <a:pt x="26047" y="46431"/>
                  </a:lnTo>
                  <a:lnTo>
                    <a:pt x="26047" y="48107"/>
                  </a:lnTo>
                  <a:lnTo>
                    <a:pt x="23736" y="48641"/>
                  </a:lnTo>
                  <a:lnTo>
                    <a:pt x="25920" y="47371"/>
                  </a:lnTo>
                  <a:lnTo>
                    <a:pt x="26047" y="48107"/>
                  </a:lnTo>
                  <a:lnTo>
                    <a:pt x="26047" y="46431"/>
                  </a:lnTo>
                  <a:lnTo>
                    <a:pt x="25336" y="46101"/>
                  </a:lnTo>
                  <a:lnTo>
                    <a:pt x="26682" y="44831"/>
                  </a:lnTo>
                  <a:lnTo>
                    <a:pt x="14960" y="44843"/>
                  </a:lnTo>
                  <a:lnTo>
                    <a:pt x="14465" y="46101"/>
                  </a:lnTo>
                  <a:lnTo>
                    <a:pt x="10998" y="44831"/>
                  </a:lnTo>
                  <a:lnTo>
                    <a:pt x="6705" y="46101"/>
                  </a:lnTo>
                  <a:lnTo>
                    <a:pt x="18084" y="48641"/>
                  </a:lnTo>
                  <a:lnTo>
                    <a:pt x="15328" y="49136"/>
                  </a:lnTo>
                  <a:lnTo>
                    <a:pt x="15024" y="49911"/>
                  </a:lnTo>
                  <a:lnTo>
                    <a:pt x="13360" y="49911"/>
                  </a:lnTo>
                  <a:lnTo>
                    <a:pt x="13157" y="49517"/>
                  </a:lnTo>
                  <a:lnTo>
                    <a:pt x="10947" y="49911"/>
                  </a:lnTo>
                  <a:lnTo>
                    <a:pt x="9994" y="49911"/>
                  </a:lnTo>
                  <a:lnTo>
                    <a:pt x="9982" y="51181"/>
                  </a:lnTo>
                  <a:lnTo>
                    <a:pt x="8013" y="51181"/>
                  </a:lnTo>
                  <a:lnTo>
                    <a:pt x="15024" y="52451"/>
                  </a:lnTo>
                  <a:lnTo>
                    <a:pt x="18224" y="52451"/>
                  </a:lnTo>
                  <a:lnTo>
                    <a:pt x="19354" y="53721"/>
                  </a:lnTo>
                  <a:lnTo>
                    <a:pt x="18872" y="54991"/>
                  </a:lnTo>
                  <a:lnTo>
                    <a:pt x="14109" y="54991"/>
                  </a:lnTo>
                  <a:lnTo>
                    <a:pt x="13144" y="53721"/>
                  </a:lnTo>
                  <a:lnTo>
                    <a:pt x="11493" y="53721"/>
                  </a:lnTo>
                  <a:lnTo>
                    <a:pt x="11595" y="54991"/>
                  </a:lnTo>
                  <a:lnTo>
                    <a:pt x="10401" y="54991"/>
                  </a:lnTo>
                  <a:lnTo>
                    <a:pt x="12128" y="56261"/>
                  </a:lnTo>
                  <a:lnTo>
                    <a:pt x="13030" y="56261"/>
                  </a:lnTo>
                  <a:lnTo>
                    <a:pt x="13017" y="57531"/>
                  </a:lnTo>
                  <a:lnTo>
                    <a:pt x="11417" y="58801"/>
                  </a:lnTo>
                  <a:lnTo>
                    <a:pt x="15341" y="57531"/>
                  </a:lnTo>
                  <a:lnTo>
                    <a:pt x="15849" y="58801"/>
                  </a:lnTo>
                  <a:lnTo>
                    <a:pt x="24892" y="58801"/>
                  </a:lnTo>
                  <a:lnTo>
                    <a:pt x="26898" y="57531"/>
                  </a:lnTo>
                  <a:lnTo>
                    <a:pt x="31407" y="58801"/>
                  </a:lnTo>
                  <a:lnTo>
                    <a:pt x="28409" y="57531"/>
                  </a:lnTo>
                  <a:lnTo>
                    <a:pt x="32321" y="57531"/>
                  </a:lnTo>
                  <a:close/>
                </a:path>
                <a:path w="38100" h="225425">
                  <a:moveTo>
                    <a:pt x="32664" y="114681"/>
                  </a:moveTo>
                  <a:lnTo>
                    <a:pt x="31407" y="114681"/>
                  </a:lnTo>
                  <a:lnTo>
                    <a:pt x="32207" y="115697"/>
                  </a:lnTo>
                  <a:lnTo>
                    <a:pt x="32435" y="115849"/>
                  </a:lnTo>
                  <a:lnTo>
                    <a:pt x="32664" y="114681"/>
                  </a:lnTo>
                  <a:close/>
                </a:path>
                <a:path w="38100" h="225425">
                  <a:moveTo>
                    <a:pt x="32677" y="3924"/>
                  </a:moveTo>
                  <a:lnTo>
                    <a:pt x="32473" y="3924"/>
                  </a:lnTo>
                  <a:lnTo>
                    <a:pt x="32321" y="3898"/>
                  </a:lnTo>
                  <a:lnTo>
                    <a:pt x="32194" y="3886"/>
                  </a:lnTo>
                  <a:lnTo>
                    <a:pt x="32537" y="4064"/>
                  </a:lnTo>
                  <a:lnTo>
                    <a:pt x="32677" y="3924"/>
                  </a:lnTo>
                  <a:close/>
                </a:path>
                <a:path w="38100" h="225425">
                  <a:moveTo>
                    <a:pt x="32778" y="72771"/>
                  </a:moveTo>
                  <a:lnTo>
                    <a:pt x="31991" y="71501"/>
                  </a:lnTo>
                  <a:lnTo>
                    <a:pt x="31851" y="71501"/>
                  </a:lnTo>
                  <a:lnTo>
                    <a:pt x="32778" y="72771"/>
                  </a:lnTo>
                  <a:close/>
                </a:path>
                <a:path w="38100" h="225425">
                  <a:moveTo>
                    <a:pt x="32829" y="66421"/>
                  </a:moveTo>
                  <a:lnTo>
                    <a:pt x="30695" y="66421"/>
                  </a:lnTo>
                  <a:lnTo>
                    <a:pt x="31254" y="67691"/>
                  </a:lnTo>
                  <a:lnTo>
                    <a:pt x="31965" y="67691"/>
                  </a:lnTo>
                  <a:lnTo>
                    <a:pt x="32296" y="67208"/>
                  </a:lnTo>
                  <a:lnTo>
                    <a:pt x="32791" y="67475"/>
                  </a:lnTo>
                  <a:lnTo>
                    <a:pt x="32575" y="67271"/>
                  </a:lnTo>
                  <a:lnTo>
                    <a:pt x="32321" y="67157"/>
                  </a:lnTo>
                  <a:lnTo>
                    <a:pt x="32829" y="66421"/>
                  </a:lnTo>
                  <a:close/>
                </a:path>
                <a:path w="38100" h="225425">
                  <a:moveTo>
                    <a:pt x="33058" y="8382"/>
                  </a:moveTo>
                  <a:lnTo>
                    <a:pt x="32931" y="8293"/>
                  </a:lnTo>
                  <a:lnTo>
                    <a:pt x="32092" y="8229"/>
                  </a:lnTo>
                  <a:lnTo>
                    <a:pt x="33058" y="8382"/>
                  </a:lnTo>
                  <a:close/>
                </a:path>
                <a:path w="38100" h="225425">
                  <a:moveTo>
                    <a:pt x="33197" y="15621"/>
                  </a:moveTo>
                  <a:lnTo>
                    <a:pt x="32423" y="14351"/>
                  </a:lnTo>
                  <a:lnTo>
                    <a:pt x="31419" y="15621"/>
                  </a:lnTo>
                  <a:lnTo>
                    <a:pt x="33197" y="15621"/>
                  </a:lnTo>
                  <a:close/>
                </a:path>
                <a:path w="38100" h="225425">
                  <a:moveTo>
                    <a:pt x="33401" y="195961"/>
                  </a:moveTo>
                  <a:lnTo>
                    <a:pt x="28727" y="194691"/>
                  </a:lnTo>
                  <a:lnTo>
                    <a:pt x="26377" y="193421"/>
                  </a:lnTo>
                  <a:lnTo>
                    <a:pt x="21869" y="193421"/>
                  </a:lnTo>
                  <a:lnTo>
                    <a:pt x="24295" y="192151"/>
                  </a:lnTo>
                  <a:lnTo>
                    <a:pt x="22555" y="192151"/>
                  </a:lnTo>
                  <a:lnTo>
                    <a:pt x="25311" y="190881"/>
                  </a:lnTo>
                  <a:lnTo>
                    <a:pt x="26873" y="190881"/>
                  </a:lnTo>
                  <a:lnTo>
                    <a:pt x="26593" y="192151"/>
                  </a:lnTo>
                  <a:lnTo>
                    <a:pt x="24295" y="192151"/>
                  </a:lnTo>
                  <a:lnTo>
                    <a:pt x="28308" y="193421"/>
                  </a:lnTo>
                  <a:lnTo>
                    <a:pt x="28740" y="192151"/>
                  </a:lnTo>
                  <a:lnTo>
                    <a:pt x="27089" y="192151"/>
                  </a:lnTo>
                  <a:lnTo>
                    <a:pt x="30289" y="190881"/>
                  </a:lnTo>
                  <a:lnTo>
                    <a:pt x="28422" y="190881"/>
                  </a:lnTo>
                  <a:lnTo>
                    <a:pt x="27914" y="189611"/>
                  </a:lnTo>
                  <a:lnTo>
                    <a:pt x="25387" y="188341"/>
                  </a:lnTo>
                  <a:lnTo>
                    <a:pt x="24803" y="185801"/>
                  </a:lnTo>
                  <a:lnTo>
                    <a:pt x="25857" y="185801"/>
                  </a:lnTo>
                  <a:lnTo>
                    <a:pt x="26962" y="187071"/>
                  </a:lnTo>
                  <a:lnTo>
                    <a:pt x="28067" y="185801"/>
                  </a:lnTo>
                  <a:lnTo>
                    <a:pt x="26365" y="184531"/>
                  </a:lnTo>
                  <a:lnTo>
                    <a:pt x="28651" y="183261"/>
                  </a:lnTo>
                  <a:lnTo>
                    <a:pt x="30835" y="180721"/>
                  </a:lnTo>
                  <a:lnTo>
                    <a:pt x="29781" y="180721"/>
                  </a:lnTo>
                  <a:lnTo>
                    <a:pt x="27825" y="180721"/>
                  </a:lnTo>
                  <a:lnTo>
                    <a:pt x="26631" y="179451"/>
                  </a:lnTo>
                  <a:lnTo>
                    <a:pt x="29197" y="179451"/>
                  </a:lnTo>
                  <a:lnTo>
                    <a:pt x="29337" y="179451"/>
                  </a:lnTo>
                  <a:lnTo>
                    <a:pt x="26784" y="178181"/>
                  </a:lnTo>
                  <a:lnTo>
                    <a:pt x="24028" y="175793"/>
                  </a:lnTo>
                  <a:lnTo>
                    <a:pt x="24028" y="187071"/>
                  </a:lnTo>
                  <a:lnTo>
                    <a:pt x="23825" y="185801"/>
                  </a:lnTo>
                  <a:lnTo>
                    <a:pt x="24028" y="187071"/>
                  </a:lnTo>
                  <a:lnTo>
                    <a:pt x="24028" y="175793"/>
                  </a:lnTo>
                  <a:lnTo>
                    <a:pt x="23863" y="175641"/>
                  </a:lnTo>
                  <a:lnTo>
                    <a:pt x="27203" y="174371"/>
                  </a:lnTo>
                  <a:lnTo>
                    <a:pt x="23698" y="174371"/>
                  </a:lnTo>
                  <a:lnTo>
                    <a:pt x="23698" y="184531"/>
                  </a:lnTo>
                  <a:lnTo>
                    <a:pt x="23698" y="185801"/>
                  </a:lnTo>
                  <a:lnTo>
                    <a:pt x="22377" y="185801"/>
                  </a:lnTo>
                  <a:lnTo>
                    <a:pt x="21640" y="185801"/>
                  </a:lnTo>
                  <a:lnTo>
                    <a:pt x="21691" y="184531"/>
                  </a:lnTo>
                  <a:lnTo>
                    <a:pt x="22377" y="185801"/>
                  </a:lnTo>
                  <a:lnTo>
                    <a:pt x="22974" y="184531"/>
                  </a:lnTo>
                  <a:lnTo>
                    <a:pt x="23698" y="184531"/>
                  </a:lnTo>
                  <a:lnTo>
                    <a:pt x="23698" y="174371"/>
                  </a:lnTo>
                  <a:lnTo>
                    <a:pt x="21856" y="174371"/>
                  </a:lnTo>
                  <a:lnTo>
                    <a:pt x="24752" y="173101"/>
                  </a:lnTo>
                  <a:lnTo>
                    <a:pt x="25298" y="173101"/>
                  </a:lnTo>
                  <a:lnTo>
                    <a:pt x="26009" y="171831"/>
                  </a:lnTo>
                  <a:lnTo>
                    <a:pt x="5194" y="171831"/>
                  </a:lnTo>
                  <a:lnTo>
                    <a:pt x="3263" y="171831"/>
                  </a:lnTo>
                  <a:lnTo>
                    <a:pt x="2946" y="171831"/>
                  </a:lnTo>
                  <a:lnTo>
                    <a:pt x="0" y="173101"/>
                  </a:lnTo>
                  <a:lnTo>
                    <a:pt x="2120" y="173101"/>
                  </a:lnTo>
                  <a:lnTo>
                    <a:pt x="5638" y="175641"/>
                  </a:lnTo>
                  <a:lnTo>
                    <a:pt x="4432" y="175641"/>
                  </a:lnTo>
                  <a:lnTo>
                    <a:pt x="8128" y="176911"/>
                  </a:lnTo>
                  <a:lnTo>
                    <a:pt x="8559" y="176911"/>
                  </a:lnTo>
                  <a:lnTo>
                    <a:pt x="9156" y="176911"/>
                  </a:lnTo>
                  <a:lnTo>
                    <a:pt x="10134" y="178181"/>
                  </a:lnTo>
                  <a:lnTo>
                    <a:pt x="11303" y="178181"/>
                  </a:lnTo>
                  <a:lnTo>
                    <a:pt x="9702" y="179451"/>
                  </a:lnTo>
                  <a:lnTo>
                    <a:pt x="10756" y="179451"/>
                  </a:lnTo>
                  <a:lnTo>
                    <a:pt x="11899" y="180721"/>
                  </a:lnTo>
                  <a:lnTo>
                    <a:pt x="8915" y="180721"/>
                  </a:lnTo>
                  <a:lnTo>
                    <a:pt x="11061" y="181991"/>
                  </a:lnTo>
                  <a:lnTo>
                    <a:pt x="8369" y="181991"/>
                  </a:lnTo>
                  <a:lnTo>
                    <a:pt x="6337" y="183261"/>
                  </a:lnTo>
                  <a:lnTo>
                    <a:pt x="2667" y="183261"/>
                  </a:lnTo>
                  <a:lnTo>
                    <a:pt x="7023" y="184531"/>
                  </a:lnTo>
                  <a:lnTo>
                    <a:pt x="7137" y="183451"/>
                  </a:lnTo>
                  <a:lnTo>
                    <a:pt x="11684" y="184531"/>
                  </a:lnTo>
                  <a:lnTo>
                    <a:pt x="7023" y="184531"/>
                  </a:lnTo>
                  <a:lnTo>
                    <a:pt x="5740" y="185801"/>
                  </a:lnTo>
                  <a:lnTo>
                    <a:pt x="4914" y="185801"/>
                  </a:lnTo>
                  <a:lnTo>
                    <a:pt x="4140" y="187071"/>
                  </a:lnTo>
                  <a:lnTo>
                    <a:pt x="1854" y="187071"/>
                  </a:lnTo>
                  <a:lnTo>
                    <a:pt x="2844" y="188341"/>
                  </a:lnTo>
                  <a:lnTo>
                    <a:pt x="7124" y="188341"/>
                  </a:lnTo>
                  <a:lnTo>
                    <a:pt x="7035" y="187071"/>
                  </a:lnTo>
                  <a:lnTo>
                    <a:pt x="9690" y="187071"/>
                  </a:lnTo>
                  <a:lnTo>
                    <a:pt x="8026" y="188341"/>
                  </a:lnTo>
                  <a:lnTo>
                    <a:pt x="12750" y="188341"/>
                  </a:lnTo>
                  <a:lnTo>
                    <a:pt x="8623" y="189611"/>
                  </a:lnTo>
                  <a:lnTo>
                    <a:pt x="3835" y="189611"/>
                  </a:lnTo>
                  <a:lnTo>
                    <a:pt x="5435" y="190881"/>
                  </a:lnTo>
                  <a:lnTo>
                    <a:pt x="4800" y="193421"/>
                  </a:lnTo>
                  <a:lnTo>
                    <a:pt x="6883" y="193903"/>
                  </a:lnTo>
                  <a:lnTo>
                    <a:pt x="6591" y="193421"/>
                  </a:lnTo>
                  <a:lnTo>
                    <a:pt x="7188" y="193979"/>
                  </a:lnTo>
                  <a:lnTo>
                    <a:pt x="10299" y="194691"/>
                  </a:lnTo>
                  <a:lnTo>
                    <a:pt x="7975" y="194691"/>
                  </a:lnTo>
                  <a:lnTo>
                    <a:pt x="7048" y="195961"/>
                  </a:lnTo>
                  <a:lnTo>
                    <a:pt x="7366" y="195961"/>
                  </a:lnTo>
                  <a:lnTo>
                    <a:pt x="10909" y="195961"/>
                  </a:lnTo>
                  <a:lnTo>
                    <a:pt x="9131" y="197231"/>
                  </a:lnTo>
                  <a:lnTo>
                    <a:pt x="7366" y="195961"/>
                  </a:lnTo>
                  <a:lnTo>
                    <a:pt x="7950" y="197231"/>
                  </a:lnTo>
                  <a:lnTo>
                    <a:pt x="6781" y="197231"/>
                  </a:lnTo>
                  <a:lnTo>
                    <a:pt x="5524" y="198501"/>
                  </a:lnTo>
                  <a:lnTo>
                    <a:pt x="8267" y="199771"/>
                  </a:lnTo>
                  <a:lnTo>
                    <a:pt x="10693" y="201041"/>
                  </a:lnTo>
                  <a:lnTo>
                    <a:pt x="8445" y="203581"/>
                  </a:lnTo>
                  <a:lnTo>
                    <a:pt x="9817" y="203581"/>
                  </a:lnTo>
                  <a:lnTo>
                    <a:pt x="6197" y="206121"/>
                  </a:lnTo>
                  <a:lnTo>
                    <a:pt x="12839" y="209931"/>
                  </a:lnTo>
                  <a:lnTo>
                    <a:pt x="7188" y="212471"/>
                  </a:lnTo>
                  <a:lnTo>
                    <a:pt x="6032" y="212471"/>
                  </a:lnTo>
                  <a:lnTo>
                    <a:pt x="8496" y="213741"/>
                  </a:lnTo>
                  <a:lnTo>
                    <a:pt x="7188" y="213741"/>
                  </a:lnTo>
                  <a:lnTo>
                    <a:pt x="10782" y="215011"/>
                  </a:lnTo>
                  <a:lnTo>
                    <a:pt x="13398" y="216281"/>
                  </a:lnTo>
                  <a:lnTo>
                    <a:pt x="2946" y="216281"/>
                  </a:lnTo>
                  <a:lnTo>
                    <a:pt x="7924" y="218821"/>
                  </a:lnTo>
                  <a:lnTo>
                    <a:pt x="9639" y="218821"/>
                  </a:lnTo>
                  <a:lnTo>
                    <a:pt x="11239" y="220091"/>
                  </a:lnTo>
                  <a:lnTo>
                    <a:pt x="8242" y="220091"/>
                  </a:lnTo>
                  <a:lnTo>
                    <a:pt x="11010" y="222631"/>
                  </a:lnTo>
                  <a:lnTo>
                    <a:pt x="9766" y="222631"/>
                  </a:lnTo>
                  <a:lnTo>
                    <a:pt x="4457" y="221361"/>
                  </a:lnTo>
                  <a:lnTo>
                    <a:pt x="4076" y="222631"/>
                  </a:lnTo>
                  <a:lnTo>
                    <a:pt x="4686" y="223901"/>
                  </a:lnTo>
                  <a:lnTo>
                    <a:pt x="8813" y="225171"/>
                  </a:lnTo>
                  <a:lnTo>
                    <a:pt x="10020" y="225171"/>
                  </a:lnTo>
                  <a:lnTo>
                    <a:pt x="10985" y="223901"/>
                  </a:lnTo>
                  <a:lnTo>
                    <a:pt x="12636" y="223901"/>
                  </a:lnTo>
                  <a:lnTo>
                    <a:pt x="12852" y="224231"/>
                  </a:lnTo>
                  <a:lnTo>
                    <a:pt x="12382" y="224193"/>
                  </a:lnTo>
                  <a:lnTo>
                    <a:pt x="11836" y="224167"/>
                  </a:lnTo>
                  <a:lnTo>
                    <a:pt x="12890" y="224307"/>
                  </a:lnTo>
                  <a:lnTo>
                    <a:pt x="13487" y="225171"/>
                  </a:lnTo>
                  <a:lnTo>
                    <a:pt x="26771" y="225171"/>
                  </a:lnTo>
                  <a:lnTo>
                    <a:pt x="23825" y="223901"/>
                  </a:lnTo>
                  <a:lnTo>
                    <a:pt x="26619" y="223901"/>
                  </a:lnTo>
                  <a:lnTo>
                    <a:pt x="25273" y="222631"/>
                  </a:lnTo>
                  <a:lnTo>
                    <a:pt x="27051" y="222631"/>
                  </a:lnTo>
                  <a:lnTo>
                    <a:pt x="27889" y="222631"/>
                  </a:lnTo>
                  <a:lnTo>
                    <a:pt x="27203" y="222453"/>
                  </a:lnTo>
                  <a:lnTo>
                    <a:pt x="28130" y="221361"/>
                  </a:lnTo>
                  <a:lnTo>
                    <a:pt x="27190" y="221361"/>
                  </a:lnTo>
                  <a:lnTo>
                    <a:pt x="26466" y="221361"/>
                  </a:lnTo>
                  <a:lnTo>
                    <a:pt x="26466" y="222250"/>
                  </a:lnTo>
                  <a:lnTo>
                    <a:pt x="23279" y="221361"/>
                  </a:lnTo>
                  <a:lnTo>
                    <a:pt x="25184" y="221361"/>
                  </a:lnTo>
                  <a:lnTo>
                    <a:pt x="26466" y="222250"/>
                  </a:lnTo>
                  <a:lnTo>
                    <a:pt x="26466" y="221361"/>
                  </a:lnTo>
                  <a:lnTo>
                    <a:pt x="24599" y="220091"/>
                  </a:lnTo>
                  <a:lnTo>
                    <a:pt x="25704" y="220091"/>
                  </a:lnTo>
                  <a:lnTo>
                    <a:pt x="27190" y="221361"/>
                  </a:lnTo>
                  <a:lnTo>
                    <a:pt x="26657" y="220091"/>
                  </a:lnTo>
                  <a:lnTo>
                    <a:pt x="24028" y="218821"/>
                  </a:lnTo>
                  <a:lnTo>
                    <a:pt x="26784" y="218821"/>
                  </a:lnTo>
                  <a:lnTo>
                    <a:pt x="23380" y="217551"/>
                  </a:lnTo>
                  <a:lnTo>
                    <a:pt x="26885" y="217551"/>
                  </a:lnTo>
                  <a:lnTo>
                    <a:pt x="24549" y="216357"/>
                  </a:lnTo>
                  <a:lnTo>
                    <a:pt x="28282" y="217220"/>
                  </a:lnTo>
                  <a:lnTo>
                    <a:pt x="27990" y="217208"/>
                  </a:lnTo>
                  <a:lnTo>
                    <a:pt x="28282" y="217271"/>
                  </a:lnTo>
                  <a:lnTo>
                    <a:pt x="28498" y="217284"/>
                  </a:lnTo>
                  <a:lnTo>
                    <a:pt x="29718" y="217551"/>
                  </a:lnTo>
                  <a:lnTo>
                    <a:pt x="24612" y="215011"/>
                  </a:lnTo>
                  <a:lnTo>
                    <a:pt x="25590" y="215011"/>
                  </a:lnTo>
                  <a:lnTo>
                    <a:pt x="28409" y="213741"/>
                  </a:lnTo>
                  <a:lnTo>
                    <a:pt x="25692" y="212471"/>
                  </a:lnTo>
                  <a:lnTo>
                    <a:pt x="26631" y="212471"/>
                  </a:lnTo>
                  <a:lnTo>
                    <a:pt x="27063" y="211201"/>
                  </a:lnTo>
                  <a:lnTo>
                    <a:pt x="25425" y="211201"/>
                  </a:lnTo>
                  <a:lnTo>
                    <a:pt x="24511" y="209931"/>
                  </a:lnTo>
                  <a:lnTo>
                    <a:pt x="22009" y="209931"/>
                  </a:lnTo>
                  <a:lnTo>
                    <a:pt x="25996" y="208661"/>
                  </a:lnTo>
                  <a:lnTo>
                    <a:pt x="24066" y="208661"/>
                  </a:lnTo>
                  <a:lnTo>
                    <a:pt x="28333" y="207391"/>
                  </a:lnTo>
                  <a:lnTo>
                    <a:pt x="25196" y="207391"/>
                  </a:lnTo>
                  <a:lnTo>
                    <a:pt x="27762" y="206121"/>
                  </a:lnTo>
                  <a:lnTo>
                    <a:pt x="25882" y="206121"/>
                  </a:lnTo>
                  <a:lnTo>
                    <a:pt x="24841" y="204851"/>
                  </a:lnTo>
                  <a:lnTo>
                    <a:pt x="28752" y="206121"/>
                  </a:lnTo>
                  <a:lnTo>
                    <a:pt x="30746" y="204851"/>
                  </a:lnTo>
                  <a:lnTo>
                    <a:pt x="29743" y="204851"/>
                  </a:lnTo>
                  <a:lnTo>
                    <a:pt x="26212" y="203581"/>
                  </a:lnTo>
                  <a:lnTo>
                    <a:pt x="28054" y="203581"/>
                  </a:lnTo>
                  <a:lnTo>
                    <a:pt x="25006" y="202311"/>
                  </a:lnTo>
                  <a:lnTo>
                    <a:pt x="27990" y="201041"/>
                  </a:lnTo>
                  <a:lnTo>
                    <a:pt x="19812" y="201041"/>
                  </a:lnTo>
                  <a:lnTo>
                    <a:pt x="19761" y="199771"/>
                  </a:lnTo>
                  <a:lnTo>
                    <a:pt x="22567" y="199771"/>
                  </a:lnTo>
                  <a:lnTo>
                    <a:pt x="23355" y="199771"/>
                  </a:lnTo>
                  <a:lnTo>
                    <a:pt x="22974" y="199618"/>
                  </a:lnTo>
                  <a:lnTo>
                    <a:pt x="22847" y="199669"/>
                  </a:lnTo>
                  <a:lnTo>
                    <a:pt x="20370" y="198501"/>
                  </a:lnTo>
                  <a:lnTo>
                    <a:pt x="24980" y="198501"/>
                  </a:lnTo>
                  <a:lnTo>
                    <a:pt x="22910" y="199593"/>
                  </a:lnTo>
                  <a:lnTo>
                    <a:pt x="25755" y="198501"/>
                  </a:lnTo>
                  <a:lnTo>
                    <a:pt x="24472" y="199669"/>
                  </a:lnTo>
                  <a:lnTo>
                    <a:pt x="23952" y="199771"/>
                  </a:lnTo>
                  <a:lnTo>
                    <a:pt x="24358" y="199771"/>
                  </a:lnTo>
                  <a:lnTo>
                    <a:pt x="29972" y="199771"/>
                  </a:lnTo>
                  <a:lnTo>
                    <a:pt x="31051" y="198501"/>
                  </a:lnTo>
                  <a:lnTo>
                    <a:pt x="29997" y="198501"/>
                  </a:lnTo>
                  <a:lnTo>
                    <a:pt x="28206" y="198501"/>
                  </a:lnTo>
                  <a:lnTo>
                    <a:pt x="29298" y="197231"/>
                  </a:lnTo>
                  <a:lnTo>
                    <a:pt x="24422" y="197231"/>
                  </a:lnTo>
                  <a:lnTo>
                    <a:pt x="20942" y="194691"/>
                  </a:lnTo>
                  <a:lnTo>
                    <a:pt x="33401" y="195961"/>
                  </a:lnTo>
                  <a:close/>
                </a:path>
                <a:path w="38100" h="225425">
                  <a:moveTo>
                    <a:pt x="33578" y="8737"/>
                  </a:moveTo>
                  <a:lnTo>
                    <a:pt x="33286" y="8534"/>
                  </a:lnTo>
                  <a:lnTo>
                    <a:pt x="29489" y="9042"/>
                  </a:lnTo>
                  <a:lnTo>
                    <a:pt x="31280" y="9398"/>
                  </a:lnTo>
                  <a:lnTo>
                    <a:pt x="31534" y="9105"/>
                  </a:lnTo>
                  <a:lnTo>
                    <a:pt x="33578" y="8737"/>
                  </a:lnTo>
                  <a:close/>
                </a:path>
                <a:path w="38100" h="225425">
                  <a:moveTo>
                    <a:pt x="33667" y="8483"/>
                  </a:moveTo>
                  <a:lnTo>
                    <a:pt x="33058" y="8382"/>
                  </a:lnTo>
                  <a:lnTo>
                    <a:pt x="33286" y="8534"/>
                  </a:lnTo>
                  <a:lnTo>
                    <a:pt x="33667" y="8483"/>
                  </a:lnTo>
                  <a:close/>
                </a:path>
                <a:path w="38100" h="225425">
                  <a:moveTo>
                    <a:pt x="33997" y="74041"/>
                  </a:moveTo>
                  <a:lnTo>
                    <a:pt x="32766" y="74041"/>
                  </a:lnTo>
                  <a:lnTo>
                    <a:pt x="33134" y="74549"/>
                  </a:lnTo>
                  <a:lnTo>
                    <a:pt x="33997" y="74041"/>
                  </a:lnTo>
                  <a:close/>
                </a:path>
                <a:path w="38100" h="225425">
                  <a:moveTo>
                    <a:pt x="34239" y="16891"/>
                  </a:moveTo>
                  <a:lnTo>
                    <a:pt x="30518" y="15621"/>
                  </a:lnTo>
                  <a:lnTo>
                    <a:pt x="30149" y="15621"/>
                  </a:lnTo>
                  <a:lnTo>
                    <a:pt x="26695" y="14351"/>
                  </a:lnTo>
                  <a:lnTo>
                    <a:pt x="21323" y="14351"/>
                  </a:lnTo>
                  <a:lnTo>
                    <a:pt x="19672" y="14351"/>
                  </a:lnTo>
                  <a:lnTo>
                    <a:pt x="23888" y="15621"/>
                  </a:lnTo>
                  <a:lnTo>
                    <a:pt x="16865" y="15621"/>
                  </a:lnTo>
                  <a:lnTo>
                    <a:pt x="23253" y="16891"/>
                  </a:lnTo>
                  <a:lnTo>
                    <a:pt x="16865" y="16891"/>
                  </a:lnTo>
                  <a:lnTo>
                    <a:pt x="21628" y="18161"/>
                  </a:lnTo>
                  <a:lnTo>
                    <a:pt x="15773" y="18161"/>
                  </a:lnTo>
                  <a:lnTo>
                    <a:pt x="15443" y="18199"/>
                  </a:lnTo>
                  <a:lnTo>
                    <a:pt x="14579" y="18211"/>
                  </a:lnTo>
                  <a:lnTo>
                    <a:pt x="14439" y="18364"/>
                  </a:lnTo>
                  <a:lnTo>
                    <a:pt x="15976" y="18465"/>
                  </a:lnTo>
                  <a:lnTo>
                    <a:pt x="16662" y="19431"/>
                  </a:lnTo>
                  <a:lnTo>
                    <a:pt x="20472" y="19431"/>
                  </a:lnTo>
                  <a:lnTo>
                    <a:pt x="18199" y="20701"/>
                  </a:lnTo>
                  <a:lnTo>
                    <a:pt x="17272" y="23241"/>
                  </a:lnTo>
                  <a:lnTo>
                    <a:pt x="15227" y="23241"/>
                  </a:lnTo>
                  <a:lnTo>
                    <a:pt x="19062" y="24511"/>
                  </a:lnTo>
                  <a:lnTo>
                    <a:pt x="18288" y="24511"/>
                  </a:lnTo>
                  <a:lnTo>
                    <a:pt x="19062" y="25781"/>
                  </a:lnTo>
                  <a:lnTo>
                    <a:pt x="15862" y="25781"/>
                  </a:lnTo>
                  <a:lnTo>
                    <a:pt x="14846" y="24511"/>
                  </a:lnTo>
                  <a:lnTo>
                    <a:pt x="14846" y="25781"/>
                  </a:lnTo>
                  <a:lnTo>
                    <a:pt x="14262" y="25781"/>
                  </a:lnTo>
                  <a:lnTo>
                    <a:pt x="14401" y="27051"/>
                  </a:lnTo>
                  <a:lnTo>
                    <a:pt x="17576" y="28321"/>
                  </a:lnTo>
                  <a:lnTo>
                    <a:pt x="20345" y="28321"/>
                  </a:lnTo>
                  <a:lnTo>
                    <a:pt x="23114" y="28321"/>
                  </a:lnTo>
                  <a:lnTo>
                    <a:pt x="24853" y="29591"/>
                  </a:lnTo>
                  <a:lnTo>
                    <a:pt x="20929" y="29591"/>
                  </a:lnTo>
                  <a:lnTo>
                    <a:pt x="20345" y="28321"/>
                  </a:lnTo>
                  <a:lnTo>
                    <a:pt x="20535" y="29591"/>
                  </a:lnTo>
                  <a:lnTo>
                    <a:pt x="17157" y="29591"/>
                  </a:lnTo>
                  <a:lnTo>
                    <a:pt x="17157" y="32131"/>
                  </a:lnTo>
                  <a:lnTo>
                    <a:pt x="14554" y="30861"/>
                  </a:lnTo>
                  <a:lnTo>
                    <a:pt x="17043" y="30861"/>
                  </a:lnTo>
                  <a:lnTo>
                    <a:pt x="17157" y="32131"/>
                  </a:lnTo>
                  <a:lnTo>
                    <a:pt x="17157" y="29591"/>
                  </a:lnTo>
                  <a:lnTo>
                    <a:pt x="15582" y="29591"/>
                  </a:lnTo>
                  <a:lnTo>
                    <a:pt x="14008" y="30861"/>
                  </a:lnTo>
                  <a:lnTo>
                    <a:pt x="13474" y="30861"/>
                  </a:lnTo>
                  <a:lnTo>
                    <a:pt x="14884" y="32131"/>
                  </a:lnTo>
                  <a:lnTo>
                    <a:pt x="14160" y="32131"/>
                  </a:lnTo>
                  <a:lnTo>
                    <a:pt x="15519" y="33401"/>
                  </a:lnTo>
                  <a:lnTo>
                    <a:pt x="14465" y="34671"/>
                  </a:lnTo>
                  <a:lnTo>
                    <a:pt x="17780" y="34671"/>
                  </a:lnTo>
                  <a:lnTo>
                    <a:pt x="17970" y="33502"/>
                  </a:lnTo>
                  <a:lnTo>
                    <a:pt x="18135" y="34671"/>
                  </a:lnTo>
                  <a:lnTo>
                    <a:pt x="21145" y="35941"/>
                  </a:lnTo>
                  <a:lnTo>
                    <a:pt x="16268" y="37211"/>
                  </a:lnTo>
                  <a:lnTo>
                    <a:pt x="17526" y="38481"/>
                  </a:lnTo>
                  <a:lnTo>
                    <a:pt x="16497" y="38481"/>
                  </a:lnTo>
                  <a:lnTo>
                    <a:pt x="17653" y="39751"/>
                  </a:lnTo>
                  <a:lnTo>
                    <a:pt x="17119" y="39751"/>
                  </a:lnTo>
                  <a:lnTo>
                    <a:pt x="19316" y="41021"/>
                  </a:lnTo>
                  <a:lnTo>
                    <a:pt x="16192" y="41021"/>
                  </a:lnTo>
                  <a:lnTo>
                    <a:pt x="16941" y="42291"/>
                  </a:lnTo>
                  <a:lnTo>
                    <a:pt x="15062" y="42291"/>
                  </a:lnTo>
                  <a:lnTo>
                    <a:pt x="14579" y="42291"/>
                  </a:lnTo>
                  <a:lnTo>
                    <a:pt x="14135" y="42291"/>
                  </a:lnTo>
                  <a:lnTo>
                    <a:pt x="12471" y="43561"/>
                  </a:lnTo>
                  <a:lnTo>
                    <a:pt x="12623" y="43561"/>
                  </a:lnTo>
                  <a:lnTo>
                    <a:pt x="11899" y="44831"/>
                  </a:lnTo>
                  <a:lnTo>
                    <a:pt x="26682" y="44831"/>
                  </a:lnTo>
                  <a:lnTo>
                    <a:pt x="30619" y="44831"/>
                  </a:lnTo>
                  <a:lnTo>
                    <a:pt x="30289" y="43561"/>
                  </a:lnTo>
                  <a:lnTo>
                    <a:pt x="26365" y="42291"/>
                  </a:lnTo>
                  <a:lnTo>
                    <a:pt x="27355" y="41021"/>
                  </a:lnTo>
                  <a:lnTo>
                    <a:pt x="21374" y="41021"/>
                  </a:lnTo>
                  <a:lnTo>
                    <a:pt x="29692" y="39751"/>
                  </a:lnTo>
                  <a:lnTo>
                    <a:pt x="30505" y="38481"/>
                  </a:lnTo>
                  <a:lnTo>
                    <a:pt x="28282" y="37211"/>
                  </a:lnTo>
                  <a:lnTo>
                    <a:pt x="26606" y="35941"/>
                  </a:lnTo>
                  <a:lnTo>
                    <a:pt x="28016" y="35941"/>
                  </a:lnTo>
                  <a:lnTo>
                    <a:pt x="29324" y="34671"/>
                  </a:lnTo>
                  <a:lnTo>
                    <a:pt x="28829" y="33401"/>
                  </a:lnTo>
                  <a:lnTo>
                    <a:pt x="28079" y="33401"/>
                  </a:lnTo>
                  <a:lnTo>
                    <a:pt x="28333" y="32131"/>
                  </a:lnTo>
                  <a:lnTo>
                    <a:pt x="26250" y="33401"/>
                  </a:lnTo>
                  <a:lnTo>
                    <a:pt x="29159" y="30861"/>
                  </a:lnTo>
                  <a:lnTo>
                    <a:pt x="28079" y="29591"/>
                  </a:lnTo>
                  <a:lnTo>
                    <a:pt x="26746" y="28321"/>
                  </a:lnTo>
                  <a:lnTo>
                    <a:pt x="28892" y="27051"/>
                  </a:lnTo>
                  <a:lnTo>
                    <a:pt x="30124" y="28321"/>
                  </a:lnTo>
                  <a:lnTo>
                    <a:pt x="30137" y="27051"/>
                  </a:lnTo>
                  <a:lnTo>
                    <a:pt x="28879" y="25781"/>
                  </a:lnTo>
                  <a:lnTo>
                    <a:pt x="27520" y="25781"/>
                  </a:lnTo>
                  <a:lnTo>
                    <a:pt x="26695" y="24511"/>
                  </a:lnTo>
                  <a:lnTo>
                    <a:pt x="21082" y="24511"/>
                  </a:lnTo>
                  <a:lnTo>
                    <a:pt x="24028" y="23241"/>
                  </a:lnTo>
                  <a:lnTo>
                    <a:pt x="22999" y="23241"/>
                  </a:lnTo>
                  <a:lnTo>
                    <a:pt x="23380" y="21971"/>
                  </a:lnTo>
                  <a:lnTo>
                    <a:pt x="21729" y="21971"/>
                  </a:lnTo>
                  <a:lnTo>
                    <a:pt x="24536" y="20701"/>
                  </a:lnTo>
                  <a:lnTo>
                    <a:pt x="25311" y="21971"/>
                  </a:lnTo>
                  <a:lnTo>
                    <a:pt x="26187" y="21971"/>
                  </a:lnTo>
                  <a:lnTo>
                    <a:pt x="24663" y="23241"/>
                  </a:lnTo>
                  <a:lnTo>
                    <a:pt x="26974" y="23241"/>
                  </a:lnTo>
                  <a:lnTo>
                    <a:pt x="26835" y="21971"/>
                  </a:lnTo>
                  <a:lnTo>
                    <a:pt x="28536" y="21971"/>
                  </a:lnTo>
                  <a:lnTo>
                    <a:pt x="29083" y="20701"/>
                  </a:lnTo>
                  <a:lnTo>
                    <a:pt x="29629" y="20701"/>
                  </a:lnTo>
                  <a:lnTo>
                    <a:pt x="22377" y="19431"/>
                  </a:lnTo>
                  <a:lnTo>
                    <a:pt x="28359" y="18161"/>
                  </a:lnTo>
                  <a:lnTo>
                    <a:pt x="30302" y="18161"/>
                  </a:lnTo>
                  <a:lnTo>
                    <a:pt x="30835" y="17487"/>
                  </a:lnTo>
                  <a:lnTo>
                    <a:pt x="29654" y="16891"/>
                  </a:lnTo>
                  <a:lnTo>
                    <a:pt x="31292" y="16891"/>
                  </a:lnTo>
                  <a:lnTo>
                    <a:pt x="34239" y="16891"/>
                  </a:lnTo>
                  <a:close/>
                </a:path>
                <a:path w="38100" h="225425">
                  <a:moveTo>
                    <a:pt x="34467" y="13081"/>
                  </a:moveTo>
                  <a:lnTo>
                    <a:pt x="29730" y="11811"/>
                  </a:lnTo>
                  <a:lnTo>
                    <a:pt x="27825" y="10541"/>
                  </a:lnTo>
                  <a:lnTo>
                    <a:pt x="24396" y="10541"/>
                  </a:lnTo>
                  <a:lnTo>
                    <a:pt x="22733" y="9271"/>
                  </a:lnTo>
                  <a:lnTo>
                    <a:pt x="24371" y="8001"/>
                  </a:lnTo>
                  <a:lnTo>
                    <a:pt x="20193" y="8001"/>
                  </a:lnTo>
                  <a:lnTo>
                    <a:pt x="21450" y="9271"/>
                  </a:lnTo>
                  <a:lnTo>
                    <a:pt x="16471" y="9271"/>
                  </a:lnTo>
                  <a:lnTo>
                    <a:pt x="22225" y="10541"/>
                  </a:lnTo>
                  <a:lnTo>
                    <a:pt x="21831" y="10541"/>
                  </a:lnTo>
                  <a:lnTo>
                    <a:pt x="25539" y="11811"/>
                  </a:lnTo>
                  <a:lnTo>
                    <a:pt x="22606" y="12293"/>
                  </a:lnTo>
                  <a:lnTo>
                    <a:pt x="22606" y="13081"/>
                  </a:lnTo>
                  <a:lnTo>
                    <a:pt x="20980" y="13792"/>
                  </a:lnTo>
                  <a:lnTo>
                    <a:pt x="20548" y="13081"/>
                  </a:lnTo>
                  <a:lnTo>
                    <a:pt x="22606" y="13081"/>
                  </a:lnTo>
                  <a:lnTo>
                    <a:pt x="22606" y="12293"/>
                  </a:lnTo>
                  <a:lnTo>
                    <a:pt x="18300" y="12979"/>
                  </a:lnTo>
                  <a:lnTo>
                    <a:pt x="18402" y="12725"/>
                  </a:lnTo>
                  <a:lnTo>
                    <a:pt x="16027" y="13258"/>
                  </a:lnTo>
                  <a:lnTo>
                    <a:pt x="18249" y="13131"/>
                  </a:lnTo>
                  <a:lnTo>
                    <a:pt x="18592" y="13081"/>
                  </a:lnTo>
                  <a:lnTo>
                    <a:pt x="18249" y="13131"/>
                  </a:lnTo>
                  <a:lnTo>
                    <a:pt x="17881" y="14071"/>
                  </a:lnTo>
                  <a:lnTo>
                    <a:pt x="18745" y="13081"/>
                  </a:lnTo>
                  <a:lnTo>
                    <a:pt x="19164" y="13081"/>
                  </a:lnTo>
                  <a:lnTo>
                    <a:pt x="20624" y="13944"/>
                  </a:lnTo>
                  <a:lnTo>
                    <a:pt x="21069" y="13944"/>
                  </a:lnTo>
                  <a:lnTo>
                    <a:pt x="29222" y="13944"/>
                  </a:lnTo>
                  <a:lnTo>
                    <a:pt x="34467" y="13081"/>
                  </a:lnTo>
                  <a:close/>
                </a:path>
                <a:path w="38100" h="225425">
                  <a:moveTo>
                    <a:pt x="34632" y="76581"/>
                  </a:moveTo>
                  <a:lnTo>
                    <a:pt x="33134" y="74549"/>
                  </a:lnTo>
                  <a:lnTo>
                    <a:pt x="30734" y="75958"/>
                  </a:lnTo>
                  <a:lnTo>
                    <a:pt x="31140" y="76581"/>
                  </a:lnTo>
                  <a:lnTo>
                    <a:pt x="34632" y="76581"/>
                  </a:lnTo>
                  <a:close/>
                </a:path>
                <a:path w="38100" h="225425">
                  <a:moveTo>
                    <a:pt x="34772" y="87312"/>
                  </a:moveTo>
                  <a:lnTo>
                    <a:pt x="33731" y="87426"/>
                  </a:lnTo>
                  <a:lnTo>
                    <a:pt x="33121" y="87579"/>
                  </a:lnTo>
                  <a:lnTo>
                    <a:pt x="32727" y="87744"/>
                  </a:lnTo>
                  <a:lnTo>
                    <a:pt x="32956" y="87782"/>
                  </a:lnTo>
                  <a:lnTo>
                    <a:pt x="33147" y="87833"/>
                  </a:lnTo>
                  <a:lnTo>
                    <a:pt x="33477" y="87884"/>
                  </a:lnTo>
                  <a:lnTo>
                    <a:pt x="34772" y="87312"/>
                  </a:lnTo>
                  <a:close/>
                </a:path>
                <a:path w="38100" h="225425">
                  <a:moveTo>
                    <a:pt x="34975" y="83616"/>
                  </a:moveTo>
                  <a:close/>
                </a:path>
                <a:path w="38100" h="225425">
                  <a:moveTo>
                    <a:pt x="37312" y="81661"/>
                  </a:moveTo>
                  <a:lnTo>
                    <a:pt x="27139" y="80391"/>
                  </a:lnTo>
                  <a:lnTo>
                    <a:pt x="34429" y="80391"/>
                  </a:lnTo>
                  <a:lnTo>
                    <a:pt x="31965" y="77851"/>
                  </a:lnTo>
                  <a:lnTo>
                    <a:pt x="30734" y="75958"/>
                  </a:lnTo>
                  <a:lnTo>
                    <a:pt x="30327" y="75311"/>
                  </a:lnTo>
                  <a:lnTo>
                    <a:pt x="29273" y="74041"/>
                  </a:lnTo>
                  <a:lnTo>
                    <a:pt x="32766" y="74041"/>
                  </a:lnTo>
                  <a:lnTo>
                    <a:pt x="28740" y="72771"/>
                  </a:lnTo>
                  <a:lnTo>
                    <a:pt x="29946" y="71501"/>
                  </a:lnTo>
                  <a:lnTo>
                    <a:pt x="31851" y="71501"/>
                  </a:lnTo>
                  <a:lnTo>
                    <a:pt x="30911" y="70231"/>
                  </a:lnTo>
                  <a:lnTo>
                    <a:pt x="33350" y="68961"/>
                  </a:lnTo>
                  <a:lnTo>
                    <a:pt x="30835" y="67691"/>
                  </a:lnTo>
                  <a:lnTo>
                    <a:pt x="28130" y="67691"/>
                  </a:lnTo>
                  <a:lnTo>
                    <a:pt x="24790" y="66421"/>
                  </a:lnTo>
                  <a:lnTo>
                    <a:pt x="23164" y="65151"/>
                  </a:lnTo>
                  <a:lnTo>
                    <a:pt x="29273" y="66421"/>
                  </a:lnTo>
                  <a:lnTo>
                    <a:pt x="24765" y="63881"/>
                  </a:lnTo>
                  <a:lnTo>
                    <a:pt x="32499" y="65151"/>
                  </a:lnTo>
                  <a:lnTo>
                    <a:pt x="31419" y="63881"/>
                  </a:lnTo>
                  <a:lnTo>
                    <a:pt x="31864" y="63881"/>
                  </a:lnTo>
                  <a:lnTo>
                    <a:pt x="30518" y="63461"/>
                  </a:lnTo>
                  <a:lnTo>
                    <a:pt x="30645" y="63881"/>
                  </a:lnTo>
                  <a:lnTo>
                    <a:pt x="29133" y="63881"/>
                  </a:lnTo>
                  <a:lnTo>
                    <a:pt x="29184" y="63042"/>
                  </a:lnTo>
                  <a:lnTo>
                    <a:pt x="27851" y="62611"/>
                  </a:lnTo>
                  <a:lnTo>
                    <a:pt x="28765" y="61341"/>
                  </a:lnTo>
                  <a:lnTo>
                    <a:pt x="30175" y="61341"/>
                  </a:lnTo>
                  <a:lnTo>
                    <a:pt x="29921" y="60071"/>
                  </a:lnTo>
                  <a:lnTo>
                    <a:pt x="14681" y="60071"/>
                  </a:lnTo>
                  <a:lnTo>
                    <a:pt x="14681" y="63881"/>
                  </a:lnTo>
                  <a:lnTo>
                    <a:pt x="11379" y="63881"/>
                  </a:lnTo>
                  <a:lnTo>
                    <a:pt x="12407" y="62776"/>
                  </a:lnTo>
                  <a:lnTo>
                    <a:pt x="14681" y="63881"/>
                  </a:lnTo>
                  <a:lnTo>
                    <a:pt x="14681" y="60071"/>
                  </a:lnTo>
                  <a:lnTo>
                    <a:pt x="11582" y="60071"/>
                  </a:lnTo>
                  <a:lnTo>
                    <a:pt x="10947" y="60071"/>
                  </a:lnTo>
                  <a:lnTo>
                    <a:pt x="6946" y="61341"/>
                  </a:lnTo>
                  <a:lnTo>
                    <a:pt x="8648" y="62611"/>
                  </a:lnTo>
                  <a:lnTo>
                    <a:pt x="11176" y="61341"/>
                  </a:lnTo>
                  <a:lnTo>
                    <a:pt x="13373" y="62611"/>
                  </a:lnTo>
                  <a:lnTo>
                    <a:pt x="12547" y="62611"/>
                  </a:lnTo>
                  <a:lnTo>
                    <a:pt x="12090" y="62611"/>
                  </a:lnTo>
                  <a:lnTo>
                    <a:pt x="12255" y="62699"/>
                  </a:lnTo>
                  <a:lnTo>
                    <a:pt x="8064" y="63881"/>
                  </a:lnTo>
                  <a:lnTo>
                    <a:pt x="10325" y="63881"/>
                  </a:lnTo>
                  <a:lnTo>
                    <a:pt x="10198" y="65151"/>
                  </a:lnTo>
                  <a:lnTo>
                    <a:pt x="11569" y="66421"/>
                  </a:lnTo>
                  <a:lnTo>
                    <a:pt x="12611" y="66421"/>
                  </a:lnTo>
                  <a:lnTo>
                    <a:pt x="12433" y="67691"/>
                  </a:lnTo>
                  <a:lnTo>
                    <a:pt x="13131" y="66421"/>
                  </a:lnTo>
                  <a:lnTo>
                    <a:pt x="14973" y="66421"/>
                  </a:lnTo>
                  <a:lnTo>
                    <a:pt x="14706" y="67691"/>
                  </a:lnTo>
                  <a:lnTo>
                    <a:pt x="16903" y="67691"/>
                  </a:lnTo>
                  <a:lnTo>
                    <a:pt x="13716" y="68300"/>
                  </a:lnTo>
                  <a:lnTo>
                    <a:pt x="13716" y="71005"/>
                  </a:lnTo>
                  <a:lnTo>
                    <a:pt x="13220" y="71170"/>
                  </a:lnTo>
                  <a:lnTo>
                    <a:pt x="12065" y="70231"/>
                  </a:lnTo>
                  <a:lnTo>
                    <a:pt x="12496" y="70231"/>
                  </a:lnTo>
                  <a:lnTo>
                    <a:pt x="13716" y="71005"/>
                  </a:lnTo>
                  <a:lnTo>
                    <a:pt x="13716" y="68300"/>
                  </a:lnTo>
                  <a:lnTo>
                    <a:pt x="10223" y="68961"/>
                  </a:lnTo>
                  <a:lnTo>
                    <a:pt x="12382" y="68961"/>
                  </a:lnTo>
                  <a:lnTo>
                    <a:pt x="11125" y="70231"/>
                  </a:lnTo>
                  <a:lnTo>
                    <a:pt x="8902" y="68961"/>
                  </a:lnTo>
                  <a:lnTo>
                    <a:pt x="8026" y="70231"/>
                  </a:lnTo>
                  <a:lnTo>
                    <a:pt x="5448" y="70231"/>
                  </a:lnTo>
                  <a:lnTo>
                    <a:pt x="7404" y="71501"/>
                  </a:lnTo>
                  <a:lnTo>
                    <a:pt x="9296" y="71501"/>
                  </a:lnTo>
                  <a:lnTo>
                    <a:pt x="11709" y="72771"/>
                  </a:lnTo>
                  <a:lnTo>
                    <a:pt x="10007" y="70231"/>
                  </a:lnTo>
                  <a:lnTo>
                    <a:pt x="12915" y="71272"/>
                  </a:lnTo>
                  <a:lnTo>
                    <a:pt x="12217" y="71501"/>
                  </a:lnTo>
                  <a:lnTo>
                    <a:pt x="13589" y="71501"/>
                  </a:lnTo>
                  <a:lnTo>
                    <a:pt x="13906" y="71501"/>
                  </a:lnTo>
                  <a:lnTo>
                    <a:pt x="14224" y="71310"/>
                  </a:lnTo>
                  <a:lnTo>
                    <a:pt x="14528" y="71501"/>
                  </a:lnTo>
                  <a:lnTo>
                    <a:pt x="18110" y="71501"/>
                  </a:lnTo>
                  <a:lnTo>
                    <a:pt x="15544" y="72771"/>
                  </a:lnTo>
                  <a:lnTo>
                    <a:pt x="11709" y="72771"/>
                  </a:lnTo>
                  <a:lnTo>
                    <a:pt x="9372" y="72771"/>
                  </a:lnTo>
                  <a:lnTo>
                    <a:pt x="6578" y="74041"/>
                  </a:lnTo>
                  <a:lnTo>
                    <a:pt x="12458" y="74041"/>
                  </a:lnTo>
                  <a:lnTo>
                    <a:pt x="10845" y="76581"/>
                  </a:lnTo>
                  <a:lnTo>
                    <a:pt x="11950" y="75311"/>
                  </a:lnTo>
                  <a:lnTo>
                    <a:pt x="14389" y="76581"/>
                  </a:lnTo>
                  <a:lnTo>
                    <a:pt x="11163" y="76581"/>
                  </a:lnTo>
                  <a:lnTo>
                    <a:pt x="10401" y="77851"/>
                  </a:lnTo>
                  <a:lnTo>
                    <a:pt x="8915" y="77851"/>
                  </a:lnTo>
                  <a:lnTo>
                    <a:pt x="13030" y="79121"/>
                  </a:lnTo>
                  <a:lnTo>
                    <a:pt x="10287" y="79121"/>
                  </a:lnTo>
                  <a:lnTo>
                    <a:pt x="9131" y="80391"/>
                  </a:lnTo>
                  <a:lnTo>
                    <a:pt x="16129" y="80391"/>
                  </a:lnTo>
                  <a:lnTo>
                    <a:pt x="15367" y="81661"/>
                  </a:lnTo>
                  <a:lnTo>
                    <a:pt x="9779" y="81661"/>
                  </a:lnTo>
                  <a:lnTo>
                    <a:pt x="13817" y="82931"/>
                  </a:lnTo>
                  <a:lnTo>
                    <a:pt x="11836" y="82931"/>
                  </a:lnTo>
                  <a:lnTo>
                    <a:pt x="12738" y="84201"/>
                  </a:lnTo>
                  <a:lnTo>
                    <a:pt x="14719" y="84201"/>
                  </a:lnTo>
                  <a:lnTo>
                    <a:pt x="14846" y="84696"/>
                  </a:lnTo>
                  <a:lnTo>
                    <a:pt x="16459" y="84696"/>
                  </a:lnTo>
                  <a:lnTo>
                    <a:pt x="32308" y="84696"/>
                  </a:lnTo>
                  <a:lnTo>
                    <a:pt x="31457" y="84201"/>
                  </a:lnTo>
                  <a:lnTo>
                    <a:pt x="34658" y="84201"/>
                  </a:lnTo>
                  <a:lnTo>
                    <a:pt x="34455" y="84594"/>
                  </a:lnTo>
                  <a:lnTo>
                    <a:pt x="34747" y="84353"/>
                  </a:lnTo>
                  <a:lnTo>
                    <a:pt x="34823" y="84201"/>
                  </a:lnTo>
                  <a:lnTo>
                    <a:pt x="34912" y="84035"/>
                  </a:lnTo>
                  <a:lnTo>
                    <a:pt x="34925" y="83705"/>
                  </a:lnTo>
                  <a:lnTo>
                    <a:pt x="34759" y="84023"/>
                  </a:lnTo>
                  <a:lnTo>
                    <a:pt x="34036" y="82931"/>
                  </a:lnTo>
                  <a:lnTo>
                    <a:pt x="31597" y="82931"/>
                  </a:lnTo>
                  <a:lnTo>
                    <a:pt x="37312" y="81661"/>
                  </a:lnTo>
                  <a:close/>
                </a:path>
                <a:path w="38100" h="225425">
                  <a:moveTo>
                    <a:pt x="37680" y="119761"/>
                  </a:moveTo>
                  <a:lnTo>
                    <a:pt x="29337" y="117221"/>
                  </a:lnTo>
                  <a:lnTo>
                    <a:pt x="34455" y="115951"/>
                  </a:lnTo>
                  <a:lnTo>
                    <a:pt x="32588" y="115951"/>
                  </a:lnTo>
                  <a:lnTo>
                    <a:pt x="32435" y="115849"/>
                  </a:lnTo>
                  <a:lnTo>
                    <a:pt x="32207" y="115697"/>
                  </a:lnTo>
                  <a:lnTo>
                    <a:pt x="30772" y="114681"/>
                  </a:lnTo>
                  <a:lnTo>
                    <a:pt x="31407" y="114681"/>
                  </a:lnTo>
                  <a:lnTo>
                    <a:pt x="29311" y="112141"/>
                  </a:lnTo>
                  <a:lnTo>
                    <a:pt x="31013" y="110871"/>
                  </a:lnTo>
                  <a:lnTo>
                    <a:pt x="34417" y="108331"/>
                  </a:lnTo>
                  <a:lnTo>
                    <a:pt x="36233" y="104521"/>
                  </a:lnTo>
                  <a:lnTo>
                    <a:pt x="36779" y="103251"/>
                  </a:lnTo>
                  <a:lnTo>
                    <a:pt x="34569" y="103251"/>
                  </a:lnTo>
                  <a:lnTo>
                    <a:pt x="26631" y="103251"/>
                  </a:lnTo>
                  <a:lnTo>
                    <a:pt x="31140" y="101981"/>
                  </a:lnTo>
                  <a:lnTo>
                    <a:pt x="34569" y="103251"/>
                  </a:lnTo>
                  <a:lnTo>
                    <a:pt x="30530" y="100711"/>
                  </a:lnTo>
                  <a:lnTo>
                    <a:pt x="34925" y="98171"/>
                  </a:lnTo>
                  <a:lnTo>
                    <a:pt x="31508" y="95631"/>
                  </a:lnTo>
                  <a:lnTo>
                    <a:pt x="35852" y="95631"/>
                  </a:lnTo>
                  <a:lnTo>
                    <a:pt x="33515" y="94361"/>
                  </a:lnTo>
                  <a:lnTo>
                    <a:pt x="33324" y="94361"/>
                  </a:lnTo>
                  <a:lnTo>
                    <a:pt x="31470" y="94361"/>
                  </a:lnTo>
                  <a:lnTo>
                    <a:pt x="31711" y="93091"/>
                  </a:lnTo>
                  <a:lnTo>
                    <a:pt x="33324" y="94361"/>
                  </a:lnTo>
                  <a:lnTo>
                    <a:pt x="34378" y="93091"/>
                  </a:lnTo>
                  <a:lnTo>
                    <a:pt x="35877" y="93091"/>
                  </a:lnTo>
                  <a:lnTo>
                    <a:pt x="31229" y="91821"/>
                  </a:lnTo>
                  <a:lnTo>
                    <a:pt x="33528" y="91821"/>
                  </a:lnTo>
                  <a:lnTo>
                    <a:pt x="35102" y="90551"/>
                  </a:lnTo>
                  <a:lnTo>
                    <a:pt x="33616" y="90551"/>
                  </a:lnTo>
                  <a:lnTo>
                    <a:pt x="30988" y="89281"/>
                  </a:lnTo>
                  <a:lnTo>
                    <a:pt x="32727" y="88011"/>
                  </a:lnTo>
                  <a:lnTo>
                    <a:pt x="29502" y="88011"/>
                  </a:lnTo>
                  <a:lnTo>
                    <a:pt x="34340" y="86741"/>
                  </a:lnTo>
                  <a:lnTo>
                    <a:pt x="34505" y="86741"/>
                  </a:lnTo>
                  <a:lnTo>
                    <a:pt x="33655" y="85471"/>
                  </a:lnTo>
                  <a:lnTo>
                    <a:pt x="15062" y="85471"/>
                  </a:lnTo>
                  <a:lnTo>
                    <a:pt x="10871" y="85471"/>
                  </a:lnTo>
                  <a:lnTo>
                    <a:pt x="17691" y="88011"/>
                  </a:lnTo>
                  <a:lnTo>
                    <a:pt x="12115" y="89281"/>
                  </a:lnTo>
                  <a:lnTo>
                    <a:pt x="12776" y="89281"/>
                  </a:lnTo>
                  <a:lnTo>
                    <a:pt x="13398" y="90551"/>
                  </a:lnTo>
                  <a:lnTo>
                    <a:pt x="13512" y="91821"/>
                  </a:lnTo>
                  <a:lnTo>
                    <a:pt x="18605" y="91821"/>
                  </a:lnTo>
                  <a:lnTo>
                    <a:pt x="16421" y="93091"/>
                  </a:lnTo>
                  <a:lnTo>
                    <a:pt x="13411" y="94234"/>
                  </a:lnTo>
                  <a:lnTo>
                    <a:pt x="14224" y="94361"/>
                  </a:lnTo>
                  <a:lnTo>
                    <a:pt x="10223" y="95631"/>
                  </a:lnTo>
                  <a:lnTo>
                    <a:pt x="9842" y="94361"/>
                  </a:lnTo>
                  <a:lnTo>
                    <a:pt x="7493" y="95631"/>
                  </a:lnTo>
                  <a:lnTo>
                    <a:pt x="12344" y="96901"/>
                  </a:lnTo>
                  <a:lnTo>
                    <a:pt x="10795" y="96901"/>
                  </a:lnTo>
                  <a:lnTo>
                    <a:pt x="14224" y="98171"/>
                  </a:lnTo>
                  <a:lnTo>
                    <a:pt x="15328" y="99441"/>
                  </a:lnTo>
                  <a:lnTo>
                    <a:pt x="16256" y="100711"/>
                  </a:lnTo>
                  <a:lnTo>
                    <a:pt x="15748" y="100711"/>
                  </a:lnTo>
                  <a:lnTo>
                    <a:pt x="14452" y="101981"/>
                  </a:lnTo>
                  <a:lnTo>
                    <a:pt x="11569" y="101981"/>
                  </a:lnTo>
                  <a:lnTo>
                    <a:pt x="11442" y="100711"/>
                  </a:lnTo>
                  <a:lnTo>
                    <a:pt x="7696" y="100711"/>
                  </a:lnTo>
                  <a:lnTo>
                    <a:pt x="11531" y="101981"/>
                  </a:lnTo>
                  <a:lnTo>
                    <a:pt x="9232" y="101981"/>
                  </a:lnTo>
                  <a:lnTo>
                    <a:pt x="9715" y="103251"/>
                  </a:lnTo>
                  <a:lnTo>
                    <a:pt x="13817" y="103251"/>
                  </a:lnTo>
                  <a:lnTo>
                    <a:pt x="13474" y="104521"/>
                  </a:lnTo>
                  <a:lnTo>
                    <a:pt x="14706" y="104521"/>
                  </a:lnTo>
                  <a:lnTo>
                    <a:pt x="18757" y="105791"/>
                  </a:lnTo>
                  <a:lnTo>
                    <a:pt x="12395" y="105791"/>
                  </a:lnTo>
                  <a:lnTo>
                    <a:pt x="15392" y="107061"/>
                  </a:lnTo>
                  <a:lnTo>
                    <a:pt x="12242" y="107061"/>
                  </a:lnTo>
                  <a:lnTo>
                    <a:pt x="15176" y="108331"/>
                  </a:lnTo>
                  <a:lnTo>
                    <a:pt x="15925" y="109601"/>
                  </a:lnTo>
                  <a:lnTo>
                    <a:pt x="15798" y="109550"/>
                  </a:lnTo>
                  <a:lnTo>
                    <a:pt x="15760" y="110871"/>
                  </a:lnTo>
                  <a:lnTo>
                    <a:pt x="7759" y="109601"/>
                  </a:lnTo>
                  <a:lnTo>
                    <a:pt x="13627" y="113411"/>
                  </a:lnTo>
                  <a:lnTo>
                    <a:pt x="7391" y="113411"/>
                  </a:lnTo>
                  <a:lnTo>
                    <a:pt x="10287" y="115951"/>
                  </a:lnTo>
                  <a:lnTo>
                    <a:pt x="5994" y="117221"/>
                  </a:lnTo>
                  <a:lnTo>
                    <a:pt x="6388" y="118491"/>
                  </a:lnTo>
                  <a:lnTo>
                    <a:pt x="12636" y="118491"/>
                  </a:lnTo>
                  <a:lnTo>
                    <a:pt x="9842" y="119075"/>
                  </a:lnTo>
                  <a:lnTo>
                    <a:pt x="9182" y="118859"/>
                  </a:lnTo>
                  <a:lnTo>
                    <a:pt x="9309" y="119189"/>
                  </a:lnTo>
                  <a:lnTo>
                    <a:pt x="6540" y="119761"/>
                  </a:lnTo>
                  <a:lnTo>
                    <a:pt x="9537" y="119761"/>
                  </a:lnTo>
                  <a:lnTo>
                    <a:pt x="9817" y="120446"/>
                  </a:lnTo>
                  <a:lnTo>
                    <a:pt x="12217" y="119761"/>
                  </a:lnTo>
                  <a:lnTo>
                    <a:pt x="12801" y="119761"/>
                  </a:lnTo>
                  <a:lnTo>
                    <a:pt x="8915" y="121031"/>
                  </a:lnTo>
                  <a:lnTo>
                    <a:pt x="7048" y="122301"/>
                  </a:lnTo>
                  <a:lnTo>
                    <a:pt x="7531" y="121031"/>
                  </a:lnTo>
                  <a:lnTo>
                    <a:pt x="6096" y="121031"/>
                  </a:lnTo>
                  <a:lnTo>
                    <a:pt x="5562" y="122301"/>
                  </a:lnTo>
                  <a:lnTo>
                    <a:pt x="6997" y="122301"/>
                  </a:lnTo>
                  <a:lnTo>
                    <a:pt x="10337" y="123571"/>
                  </a:lnTo>
                  <a:lnTo>
                    <a:pt x="1574" y="123571"/>
                  </a:lnTo>
                  <a:lnTo>
                    <a:pt x="4876" y="124841"/>
                  </a:lnTo>
                  <a:lnTo>
                    <a:pt x="4038" y="124841"/>
                  </a:lnTo>
                  <a:lnTo>
                    <a:pt x="2743" y="127381"/>
                  </a:lnTo>
                  <a:lnTo>
                    <a:pt x="4902" y="127381"/>
                  </a:lnTo>
                  <a:lnTo>
                    <a:pt x="7112" y="127381"/>
                  </a:lnTo>
                  <a:lnTo>
                    <a:pt x="5346" y="128651"/>
                  </a:lnTo>
                  <a:lnTo>
                    <a:pt x="4902" y="127381"/>
                  </a:lnTo>
                  <a:lnTo>
                    <a:pt x="4051" y="129921"/>
                  </a:lnTo>
                  <a:lnTo>
                    <a:pt x="10210" y="131191"/>
                  </a:lnTo>
                  <a:lnTo>
                    <a:pt x="6997" y="132461"/>
                  </a:lnTo>
                  <a:lnTo>
                    <a:pt x="5435" y="132461"/>
                  </a:lnTo>
                  <a:lnTo>
                    <a:pt x="5867" y="133731"/>
                  </a:lnTo>
                  <a:lnTo>
                    <a:pt x="5092" y="133731"/>
                  </a:lnTo>
                  <a:lnTo>
                    <a:pt x="7810" y="135001"/>
                  </a:lnTo>
                  <a:lnTo>
                    <a:pt x="5130" y="135001"/>
                  </a:lnTo>
                  <a:lnTo>
                    <a:pt x="3009" y="136271"/>
                  </a:lnTo>
                  <a:lnTo>
                    <a:pt x="9321" y="137541"/>
                  </a:lnTo>
                  <a:lnTo>
                    <a:pt x="10325" y="138811"/>
                  </a:lnTo>
                  <a:lnTo>
                    <a:pt x="5727" y="138811"/>
                  </a:lnTo>
                  <a:lnTo>
                    <a:pt x="3403" y="140081"/>
                  </a:lnTo>
                  <a:lnTo>
                    <a:pt x="2755" y="140081"/>
                  </a:lnTo>
                  <a:lnTo>
                    <a:pt x="2108" y="142621"/>
                  </a:lnTo>
                  <a:lnTo>
                    <a:pt x="6426" y="143891"/>
                  </a:lnTo>
                  <a:lnTo>
                    <a:pt x="8166" y="146431"/>
                  </a:lnTo>
                  <a:lnTo>
                    <a:pt x="3124" y="146431"/>
                  </a:lnTo>
                  <a:lnTo>
                    <a:pt x="5918" y="150241"/>
                  </a:lnTo>
                  <a:lnTo>
                    <a:pt x="3035" y="151511"/>
                  </a:lnTo>
                  <a:lnTo>
                    <a:pt x="7061" y="151511"/>
                  </a:lnTo>
                  <a:lnTo>
                    <a:pt x="6121" y="152781"/>
                  </a:lnTo>
                  <a:lnTo>
                    <a:pt x="1930" y="152781"/>
                  </a:lnTo>
                  <a:lnTo>
                    <a:pt x="2997" y="154051"/>
                  </a:lnTo>
                  <a:lnTo>
                    <a:pt x="2857" y="155321"/>
                  </a:lnTo>
                  <a:lnTo>
                    <a:pt x="3848" y="155321"/>
                  </a:lnTo>
                  <a:lnTo>
                    <a:pt x="3975" y="155409"/>
                  </a:lnTo>
                  <a:lnTo>
                    <a:pt x="8382" y="155321"/>
                  </a:lnTo>
                  <a:lnTo>
                    <a:pt x="5270" y="156591"/>
                  </a:lnTo>
                  <a:lnTo>
                    <a:pt x="5803" y="157861"/>
                  </a:lnTo>
                  <a:lnTo>
                    <a:pt x="6515" y="159131"/>
                  </a:lnTo>
                  <a:lnTo>
                    <a:pt x="3898" y="160401"/>
                  </a:lnTo>
                  <a:lnTo>
                    <a:pt x="5270" y="161671"/>
                  </a:lnTo>
                  <a:lnTo>
                    <a:pt x="3619" y="161671"/>
                  </a:lnTo>
                  <a:lnTo>
                    <a:pt x="2425" y="164211"/>
                  </a:lnTo>
                  <a:lnTo>
                    <a:pt x="3073" y="165481"/>
                  </a:lnTo>
                  <a:lnTo>
                    <a:pt x="965" y="164211"/>
                  </a:lnTo>
                  <a:lnTo>
                    <a:pt x="736" y="165481"/>
                  </a:lnTo>
                  <a:lnTo>
                    <a:pt x="9461" y="166751"/>
                  </a:lnTo>
                  <a:lnTo>
                    <a:pt x="5168" y="166751"/>
                  </a:lnTo>
                  <a:lnTo>
                    <a:pt x="5181" y="168021"/>
                  </a:lnTo>
                  <a:lnTo>
                    <a:pt x="1244" y="169291"/>
                  </a:lnTo>
                  <a:lnTo>
                    <a:pt x="3213" y="170561"/>
                  </a:lnTo>
                  <a:lnTo>
                    <a:pt x="26708" y="170561"/>
                  </a:lnTo>
                  <a:lnTo>
                    <a:pt x="23990" y="169291"/>
                  </a:lnTo>
                  <a:lnTo>
                    <a:pt x="28689" y="166751"/>
                  </a:lnTo>
                  <a:lnTo>
                    <a:pt x="24282" y="166751"/>
                  </a:lnTo>
                  <a:lnTo>
                    <a:pt x="30746" y="165481"/>
                  </a:lnTo>
                  <a:lnTo>
                    <a:pt x="24587" y="165481"/>
                  </a:lnTo>
                  <a:lnTo>
                    <a:pt x="27698" y="164211"/>
                  </a:lnTo>
                  <a:lnTo>
                    <a:pt x="28778" y="164211"/>
                  </a:lnTo>
                  <a:lnTo>
                    <a:pt x="30911" y="162941"/>
                  </a:lnTo>
                  <a:lnTo>
                    <a:pt x="31216" y="161671"/>
                  </a:lnTo>
                  <a:lnTo>
                    <a:pt x="29679" y="161671"/>
                  </a:lnTo>
                  <a:lnTo>
                    <a:pt x="26339" y="160401"/>
                  </a:lnTo>
                  <a:lnTo>
                    <a:pt x="27000" y="160401"/>
                  </a:lnTo>
                  <a:lnTo>
                    <a:pt x="25577" y="159131"/>
                  </a:lnTo>
                  <a:lnTo>
                    <a:pt x="29324" y="157861"/>
                  </a:lnTo>
                  <a:lnTo>
                    <a:pt x="30988" y="157861"/>
                  </a:lnTo>
                  <a:lnTo>
                    <a:pt x="28346" y="156591"/>
                  </a:lnTo>
                  <a:lnTo>
                    <a:pt x="30873" y="156591"/>
                  </a:lnTo>
                  <a:lnTo>
                    <a:pt x="27635" y="155321"/>
                  </a:lnTo>
                  <a:lnTo>
                    <a:pt x="34290" y="156591"/>
                  </a:lnTo>
                  <a:lnTo>
                    <a:pt x="31305" y="155321"/>
                  </a:lnTo>
                  <a:lnTo>
                    <a:pt x="30708" y="155321"/>
                  </a:lnTo>
                  <a:lnTo>
                    <a:pt x="30772" y="154051"/>
                  </a:lnTo>
                  <a:lnTo>
                    <a:pt x="29972" y="152781"/>
                  </a:lnTo>
                  <a:lnTo>
                    <a:pt x="32194" y="152781"/>
                  </a:lnTo>
                  <a:lnTo>
                    <a:pt x="32829" y="151511"/>
                  </a:lnTo>
                  <a:lnTo>
                    <a:pt x="31254" y="150241"/>
                  </a:lnTo>
                  <a:lnTo>
                    <a:pt x="31356" y="148971"/>
                  </a:lnTo>
                  <a:lnTo>
                    <a:pt x="29514" y="148971"/>
                  </a:lnTo>
                  <a:lnTo>
                    <a:pt x="27419" y="147701"/>
                  </a:lnTo>
                  <a:lnTo>
                    <a:pt x="28206" y="148971"/>
                  </a:lnTo>
                  <a:lnTo>
                    <a:pt x="25666" y="147701"/>
                  </a:lnTo>
                  <a:lnTo>
                    <a:pt x="27419" y="147701"/>
                  </a:lnTo>
                  <a:lnTo>
                    <a:pt x="30226" y="147701"/>
                  </a:lnTo>
                  <a:lnTo>
                    <a:pt x="35814" y="146431"/>
                  </a:lnTo>
                  <a:lnTo>
                    <a:pt x="33172" y="146431"/>
                  </a:lnTo>
                  <a:lnTo>
                    <a:pt x="33261" y="143891"/>
                  </a:lnTo>
                  <a:lnTo>
                    <a:pt x="32118" y="143891"/>
                  </a:lnTo>
                  <a:lnTo>
                    <a:pt x="32004" y="142621"/>
                  </a:lnTo>
                  <a:lnTo>
                    <a:pt x="29057" y="142621"/>
                  </a:lnTo>
                  <a:lnTo>
                    <a:pt x="29730" y="141351"/>
                  </a:lnTo>
                  <a:lnTo>
                    <a:pt x="27368" y="141351"/>
                  </a:lnTo>
                  <a:lnTo>
                    <a:pt x="28359" y="140081"/>
                  </a:lnTo>
                  <a:lnTo>
                    <a:pt x="30695" y="138811"/>
                  </a:lnTo>
                  <a:lnTo>
                    <a:pt x="30505" y="137541"/>
                  </a:lnTo>
                  <a:lnTo>
                    <a:pt x="28968" y="137541"/>
                  </a:lnTo>
                  <a:lnTo>
                    <a:pt x="28765" y="136271"/>
                  </a:lnTo>
                  <a:lnTo>
                    <a:pt x="30670" y="137541"/>
                  </a:lnTo>
                  <a:lnTo>
                    <a:pt x="30480" y="136271"/>
                  </a:lnTo>
                  <a:lnTo>
                    <a:pt x="30289" y="135001"/>
                  </a:lnTo>
                  <a:lnTo>
                    <a:pt x="28105" y="133731"/>
                  </a:lnTo>
                  <a:lnTo>
                    <a:pt x="25171" y="133731"/>
                  </a:lnTo>
                  <a:lnTo>
                    <a:pt x="26758" y="132461"/>
                  </a:lnTo>
                  <a:lnTo>
                    <a:pt x="28308" y="132461"/>
                  </a:lnTo>
                  <a:lnTo>
                    <a:pt x="24371" y="131191"/>
                  </a:lnTo>
                  <a:lnTo>
                    <a:pt x="36309" y="128651"/>
                  </a:lnTo>
                  <a:lnTo>
                    <a:pt x="30797" y="127381"/>
                  </a:lnTo>
                  <a:lnTo>
                    <a:pt x="31051" y="127381"/>
                  </a:lnTo>
                  <a:lnTo>
                    <a:pt x="28219" y="124841"/>
                  </a:lnTo>
                  <a:lnTo>
                    <a:pt x="28714" y="124841"/>
                  </a:lnTo>
                  <a:lnTo>
                    <a:pt x="30213" y="126111"/>
                  </a:lnTo>
                  <a:lnTo>
                    <a:pt x="31889" y="124841"/>
                  </a:lnTo>
                  <a:lnTo>
                    <a:pt x="27495" y="123571"/>
                  </a:lnTo>
                  <a:lnTo>
                    <a:pt x="32664" y="122301"/>
                  </a:lnTo>
                  <a:lnTo>
                    <a:pt x="29730" y="121031"/>
                  </a:lnTo>
                  <a:lnTo>
                    <a:pt x="37680" y="11976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9" name="object 12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4751665" y="6663707"/>
              <a:ext cx="180681" cy="239916"/>
            </a:xfrm>
            <a:prstGeom prst="rect">
              <a:avLst/>
            </a:prstGeom>
          </p:spPr>
        </p:pic>
        <p:sp>
          <p:nvSpPr>
            <p:cNvPr id="130" name="object 130"/>
            <p:cNvSpPr/>
            <p:nvPr/>
          </p:nvSpPr>
          <p:spPr>
            <a:xfrm>
              <a:off x="4986705" y="6492296"/>
              <a:ext cx="720725" cy="172085"/>
            </a:xfrm>
            <a:custGeom>
              <a:avLst/>
              <a:gdLst/>
              <a:ahLst/>
              <a:cxnLst/>
              <a:rect l="l" t="t" r="r" b="b"/>
              <a:pathLst>
                <a:path w="720725" h="172084">
                  <a:moveTo>
                    <a:pt x="14820" y="166776"/>
                  </a:moveTo>
                  <a:lnTo>
                    <a:pt x="14097" y="165887"/>
                  </a:lnTo>
                  <a:lnTo>
                    <a:pt x="14211" y="166268"/>
                  </a:lnTo>
                  <a:lnTo>
                    <a:pt x="14338" y="166522"/>
                  </a:lnTo>
                  <a:lnTo>
                    <a:pt x="14820" y="166776"/>
                  </a:lnTo>
                  <a:close/>
                </a:path>
                <a:path w="720725" h="172084">
                  <a:moveTo>
                    <a:pt x="16954" y="169570"/>
                  </a:moveTo>
                  <a:lnTo>
                    <a:pt x="16205" y="167538"/>
                  </a:lnTo>
                  <a:lnTo>
                    <a:pt x="14820" y="166776"/>
                  </a:lnTo>
                  <a:lnTo>
                    <a:pt x="15201" y="167284"/>
                  </a:lnTo>
                  <a:lnTo>
                    <a:pt x="15722" y="169189"/>
                  </a:lnTo>
                  <a:lnTo>
                    <a:pt x="16954" y="169570"/>
                  </a:lnTo>
                  <a:close/>
                </a:path>
                <a:path w="720725" h="172084">
                  <a:moveTo>
                    <a:pt x="17348" y="168173"/>
                  </a:moveTo>
                  <a:lnTo>
                    <a:pt x="17259" y="167665"/>
                  </a:lnTo>
                  <a:lnTo>
                    <a:pt x="17348" y="168173"/>
                  </a:lnTo>
                  <a:close/>
                </a:path>
                <a:path w="720725" h="172084">
                  <a:moveTo>
                    <a:pt x="21158" y="167170"/>
                  </a:moveTo>
                  <a:lnTo>
                    <a:pt x="21043" y="166992"/>
                  </a:lnTo>
                  <a:lnTo>
                    <a:pt x="20878" y="166725"/>
                  </a:lnTo>
                  <a:lnTo>
                    <a:pt x="20993" y="167005"/>
                  </a:lnTo>
                  <a:lnTo>
                    <a:pt x="21094" y="167182"/>
                  </a:lnTo>
                  <a:close/>
                </a:path>
                <a:path w="720725" h="172084">
                  <a:moveTo>
                    <a:pt x="26454" y="162204"/>
                  </a:moveTo>
                  <a:lnTo>
                    <a:pt x="26377" y="161975"/>
                  </a:lnTo>
                  <a:lnTo>
                    <a:pt x="26238" y="161950"/>
                  </a:lnTo>
                  <a:lnTo>
                    <a:pt x="26454" y="162204"/>
                  </a:lnTo>
                  <a:close/>
                </a:path>
                <a:path w="720725" h="172084">
                  <a:moveTo>
                    <a:pt x="35179" y="161607"/>
                  </a:moveTo>
                  <a:lnTo>
                    <a:pt x="35077" y="161188"/>
                  </a:lnTo>
                  <a:lnTo>
                    <a:pt x="34658" y="160756"/>
                  </a:lnTo>
                  <a:lnTo>
                    <a:pt x="35179" y="161607"/>
                  </a:lnTo>
                  <a:close/>
                </a:path>
                <a:path w="720725" h="172084">
                  <a:moveTo>
                    <a:pt x="36080" y="163093"/>
                  </a:moveTo>
                  <a:lnTo>
                    <a:pt x="35179" y="161607"/>
                  </a:lnTo>
                  <a:lnTo>
                    <a:pt x="35013" y="163347"/>
                  </a:lnTo>
                  <a:lnTo>
                    <a:pt x="36080" y="163093"/>
                  </a:lnTo>
                  <a:close/>
                </a:path>
                <a:path w="720725" h="172084">
                  <a:moveTo>
                    <a:pt x="40360" y="152044"/>
                  </a:moveTo>
                  <a:lnTo>
                    <a:pt x="38912" y="150774"/>
                  </a:lnTo>
                  <a:lnTo>
                    <a:pt x="39852" y="153314"/>
                  </a:lnTo>
                  <a:lnTo>
                    <a:pt x="39954" y="153060"/>
                  </a:lnTo>
                  <a:lnTo>
                    <a:pt x="39941" y="152679"/>
                  </a:lnTo>
                  <a:lnTo>
                    <a:pt x="40043" y="152831"/>
                  </a:lnTo>
                  <a:lnTo>
                    <a:pt x="40106" y="152679"/>
                  </a:lnTo>
                  <a:lnTo>
                    <a:pt x="40360" y="152044"/>
                  </a:lnTo>
                  <a:close/>
                </a:path>
                <a:path w="720725" h="172084">
                  <a:moveTo>
                    <a:pt x="40944" y="152552"/>
                  </a:moveTo>
                  <a:lnTo>
                    <a:pt x="40474" y="151650"/>
                  </a:lnTo>
                  <a:lnTo>
                    <a:pt x="40360" y="152044"/>
                  </a:lnTo>
                  <a:lnTo>
                    <a:pt x="40944" y="152552"/>
                  </a:lnTo>
                  <a:close/>
                </a:path>
                <a:path w="720725" h="172084">
                  <a:moveTo>
                    <a:pt x="41046" y="156286"/>
                  </a:moveTo>
                  <a:lnTo>
                    <a:pt x="40614" y="155575"/>
                  </a:lnTo>
                  <a:lnTo>
                    <a:pt x="40195" y="154749"/>
                  </a:lnTo>
                  <a:lnTo>
                    <a:pt x="39789" y="153936"/>
                  </a:lnTo>
                  <a:lnTo>
                    <a:pt x="40627" y="155841"/>
                  </a:lnTo>
                  <a:lnTo>
                    <a:pt x="39852" y="156946"/>
                  </a:lnTo>
                  <a:lnTo>
                    <a:pt x="41046" y="156286"/>
                  </a:lnTo>
                  <a:close/>
                </a:path>
                <a:path w="720725" h="172084">
                  <a:moveTo>
                    <a:pt x="41744" y="134264"/>
                  </a:moveTo>
                  <a:lnTo>
                    <a:pt x="41656" y="133375"/>
                  </a:lnTo>
                  <a:lnTo>
                    <a:pt x="41376" y="134264"/>
                  </a:lnTo>
                  <a:lnTo>
                    <a:pt x="41744" y="134264"/>
                  </a:lnTo>
                  <a:close/>
                </a:path>
                <a:path w="720725" h="172084">
                  <a:moveTo>
                    <a:pt x="49872" y="131724"/>
                  </a:moveTo>
                  <a:lnTo>
                    <a:pt x="49758" y="131546"/>
                  </a:lnTo>
                  <a:lnTo>
                    <a:pt x="49872" y="131724"/>
                  </a:lnTo>
                  <a:close/>
                </a:path>
                <a:path w="720725" h="172084">
                  <a:moveTo>
                    <a:pt x="52374" y="150533"/>
                  </a:moveTo>
                  <a:lnTo>
                    <a:pt x="52285" y="149631"/>
                  </a:lnTo>
                  <a:lnTo>
                    <a:pt x="51917" y="149313"/>
                  </a:lnTo>
                  <a:lnTo>
                    <a:pt x="52374" y="150533"/>
                  </a:lnTo>
                  <a:close/>
                </a:path>
                <a:path w="720725" h="172084">
                  <a:moveTo>
                    <a:pt x="53797" y="154330"/>
                  </a:moveTo>
                  <a:lnTo>
                    <a:pt x="52374" y="150533"/>
                  </a:lnTo>
                  <a:lnTo>
                    <a:pt x="52438" y="151155"/>
                  </a:lnTo>
                  <a:lnTo>
                    <a:pt x="51473" y="151269"/>
                  </a:lnTo>
                  <a:lnTo>
                    <a:pt x="51549" y="151409"/>
                  </a:lnTo>
                  <a:lnTo>
                    <a:pt x="51790" y="151650"/>
                  </a:lnTo>
                  <a:lnTo>
                    <a:pt x="53797" y="154330"/>
                  </a:lnTo>
                  <a:close/>
                </a:path>
                <a:path w="720725" h="172084">
                  <a:moveTo>
                    <a:pt x="65532" y="127914"/>
                  </a:moveTo>
                  <a:lnTo>
                    <a:pt x="64922" y="127279"/>
                  </a:lnTo>
                  <a:lnTo>
                    <a:pt x="64947" y="127406"/>
                  </a:lnTo>
                  <a:lnTo>
                    <a:pt x="65049" y="127533"/>
                  </a:lnTo>
                  <a:lnTo>
                    <a:pt x="65532" y="127914"/>
                  </a:lnTo>
                  <a:close/>
                </a:path>
                <a:path w="720725" h="172084">
                  <a:moveTo>
                    <a:pt x="69469" y="150139"/>
                  </a:moveTo>
                  <a:lnTo>
                    <a:pt x="67805" y="147345"/>
                  </a:lnTo>
                  <a:lnTo>
                    <a:pt x="68275" y="148488"/>
                  </a:lnTo>
                  <a:lnTo>
                    <a:pt x="68338" y="149313"/>
                  </a:lnTo>
                  <a:lnTo>
                    <a:pt x="69469" y="150139"/>
                  </a:lnTo>
                  <a:close/>
                </a:path>
                <a:path w="720725" h="172084">
                  <a:moveTo>
                    <a:pt x="94462" y="113855"/>
                  </a:moveTo>
                  <a:lnTo>
                    <a:pt x="93789" y="114973"/>
                  </a:lnTo>
                  <a:lnTo>
                    <a:pt x="94259" y="115049"/>
                  </a:lnTo>
                  <a:lnTo>
                    <a:pt x="94462" y="113855"/>
                  </a:lnTo>
                  <a:close/>
                </a:path>
                <a:path w="720725" h="172084">
                  <a:moveTo>
                    <a:pt x="96850" y="140550"/>
                  </a:moveTo>
                  <a:lnTo>
                    <a:pt x="96837" y="140208"/>
                  </a:lnTo>
                  <a:lnTo>
                    <a:pt x="96634" y="140627"/>
                  </a:lnTo>
                  <a:lnTo>
                    <a:pt x="96761" y="140652"/>
                  </a:lnTo>
                  <a:close/>
                </a:path>
                <a:path w="720725" h="172084">
                  <a:moveTo>
                    <a:pt x="101434" y="138887"/>
                  </a:moveTo>
                  <a:lnTo>
                    <a:pt x="101219" y="140106"/>
                  </a:lnTo>
                  <a:lnTo>
                    <a:pt x="101409" y="139725"/>
                  </a:lnTo>
                  <a:lnTo>
                    <a:pt x="101434" y="138887"/>
                  </a:lnTo>
                  <a:close/>
                </a:path>
                <a:path w="720725" h="172084">
                  <a:moveTo>
                    <a:pt x="111658" y="134708"/>
                  </a:moveTo>
                  <a:lnTo>
                    <a:pt x="111328" y="133769"/>
                  </a:lnTo>
                  <a:lnTo>
                    <a:pt x="111201" y="135280"/>
                  </a:lnTo>
                  <a:lnTo>
                    <a:pt x="111658" y="134708"/>
                  </a:lnTo>
                  <a:close/>
                </a:path>
                <a:path w="720725" h="172084">
                  <a:moveTo>
                    <a:pt x="112217" y="136296"/>
                  </a:moveTo>
                  <a:lnTo>
                    <a:pt x="112115" y="134137"/>
                  </a:lnTo>
                  <a:lnTo>
                    <a:pt x="111658" y="134708"/>
                  </a:lnTo>
                  <a:lnTo>
                    <a:pt x="112217" y="136296"/>
                  </a:lnTo>
                  <a:close/>
                </a:path>
                <a:path w="720725" h="172084">
                  <a:moveTo>
                    <a:pt x="146177" y="109029"/>
                  </a:moveTo>
                  <a:lnTo>
                    <a:pt x="145770" y="107950"/>
                  </a:lnTo>
                  <a:lnTo>
                    <a:pt x="146113" y="105321"/>
                  </a:lnTo>
                  <a:lnTo>
                    <a:pt x="144094" y="106553"/>
                  </a:lnTo>
                  <a:lnTo>
                    <a:pt x="146177" y="109029"/>
                  </a:lnTo>
                  <a:close/>
                </a:path>
                <a:path w="720725" h="172084">
                  <a:moveTo>
                    <a:pt x="159181" y="125882"/>
                  </a:moveTo>
                  <a:lnTo>
                    <a:pt x="159054" y="125450"/>
                  </a:lnTo>
                  <a:lnTo>
                    <a:pt x="159029" y="125882"/>
                  </a:lnTo>
                  <a:lnTo>
                    <a:pt x="159181" y="125882"/>
                  </a:lnTo>
                  <a:close/>
                </a:path>
                <a:path w="720725" h="172084">
                  <a:moveTo>
                    <a:pt x="160032" y="127279"/>
                  </a:moveTo>
                  <a:lnTo>
                    <a:pt x="159613" y="125882"/>
                  </a:lnTo>
                  <a:lnTo>
                    <a:pt x="159181" y="125882"/>
                  </a:lnTo>
                  <a:lnTo>
                    <a:pt x="159524" y="127025"/>
                  </a:lnTo>
                  <a:lnTo>
                    <a:pt x="160032" y="127279"/>
                  </a:lnTo>
                  <a:close/>
                </a:path>
                <a:path w="720725" h="172084">
                  <a:moveTo>
                    <a:pt x="163779" y="100609"/>
                  </a:moveTo>
                  <a:lnTo>
                    <a:pt x="163093" y="100863"/>
                  </a:lnTo>
                  <a:lnTo>
                    <a:pt x="161569" y="101625"/>
                  </a:lnTo>
                  <a:lnTo>
                    <a:pt x="161721" y="103657"/>
                  </a:lnTo>
                  <a:lnTo>
                    <a:pt x="161848" y="103276"/>
                  </a:lnTo>
                  <a:lnTo>
                    <a:pt x="161988" y="102133"/>
                  </a:lnTo>
                  <a:lnTo>
                    <a:pt x="162420" y="102641"/>
                  </a:lnTo>
                  <a:lnTo>
                    <a:pt x="162407" y="104394"/>
                  </a:lnTo>
                  <a:lnTo>
                    <a:pt x="163283" y="102768"/>
                  </a:lnTo>
                  <a:lnTo>
                    <a:pt x="163398" y="102387"/>
                  </a:lnTo>
                  <a:lnTo>
                    <a:pt x="163461" y="102133"/>
                  </a:lnTo>
                  <a:lnTo>
                    <a:pt x="163779" y="100609"/>
                  </a:lnTo>
                  <a:close/>
                </a:path>
                <a:path w="720725" h="172084">
                  <a:moveTo>
                    <a:pt x="167093" y="101803"/>
                  </a:moveTo>
                  <a:lnTo>
                    <a:pt x="166420" y="100266"/>
                  </a:lnTo>
                  <a:lnTo>
                    <a:pt x="165493" y="99415"/>
                  </a:lnTo>
                  <a:lnTo>
                    <a:pt x="165481" y="101104"/>
                  </a:lnTo>
                  <a:lnTo>
                    <a:pt x="166065" y="101168"/>
                  </a:lnTo>
                  <a:lnTo>
                    <a:pt x="166928" y="102285"/>
                  </a:lnTo>
                  <a:lnTo>
                    <a:pt x="167093" y="101803"/>
                  </a:lnTo>
                  <a:close/>
                </a:path>
                <a:path w="720725" h="172084">
                  <a:moveTo>
                    <a:pt x="174840" y="103022"/>
                  </a:moveTo>
                  <a:lnTo>
                    <a:pt x="174421" y="101879"/>
                  </a:lnTo>
                  <a:lnTo>
                    <a:pt x="173901" y="100482"/>
                  </a:lnTo>
                  <a:lnTo>
                    <a:pt x="173520" y="100863"/>
                  </a:lnTo>
                  <a:lnTo>
                    <a:pt x="173520" y="101244"/>
                  </a:lnTo>
                  <a:lnTo>
                    <a:pt x="174434" y="103085"/>
                  </a:lnTo>
                  <a:lnTo>
                    <a:pt x="174421" y="102108"/>
                  </a:lnTo>
                  <a:lnTo>
                    <a:pt x="174840" y="103022"/>
                  </a:lnTo>
                  <a:close/>
                </a:path>
                <a:path w="720725" h="172084">
                  <a:moveTo>
                    <a:pt x="174942" y="104114"/>
                  </a:moveTo>
                  <a:lnTo>
                    <a:pt x="174434" y="103085"/>
                  </a:lnTo>
                  <a:lnTo>
                    <a:pt x="174574" y="104546"/>
                  </a:lnTo>
                  <a:lnTo>
                    <a:pt x="174942" y="104114"/>
                  </a:lnTo>
                  <a:close/>
                </a:path>
                <a:path w="720725" h="172084">
                  <a:moveTo>
                    <a:pt x="189814" y="95605"/>
                  </a:moveTo>
                  <a:lnTo>
                    <a:pt x="189318" y="95288"/>
                  </a:lnTo>
                  <a:lnTo>
                    <a:pt x="189420" y="95491"/>
                  </a:lnTo>
                  <a:lnTo>
                    <a:pt x="189509" y="95643"/>
                  </a:lnTo>
                  <a:lnTo>
                    <a:pt x="189611" y="95821"/>
                  </a:lnTo>
                  <a:lnTo>
                    <a:pt x="189814" y="95605"/>
                  </a:lnTo>
                  <a:close/>
                </a:path>
                <a:path w="720725" h="172084">
                  <a:moveTo>
                    <a:pt x="191363" y="94869"/>
                  </a:moveTo>
                  <a:lnTo>
                    <a:pt x="190512" y="91262"/>
                  </a:lnTo>
                  <a:lnTo>
                    <a:pt x="190093" y="92392"/>
                  </a:lnTo>
                  <a:lnTo>
                    <a:pt x="191096" y="95554"/>
                  </a:lnTo>
                  <a:lnTo>
                    <a:pt x="191363" y="94869"/>
                  </a:lnTo>
                  <a:close/>
                </a:path>
                <a:path w="720725" h="172084">
                  <a:moveTo>
                    <a:pt x="191998" y="118262"/>
                  </a:moveTo>
                  <a:lnTo>
                    <a:pt x="191922" y="117830"/>
                  </a:lnTo>
                  <a:lnTo>
                    <a:pt x="191782" y="118770"/>
                  </a:lnTo>
                  <a:lnTo>
                    <a:pt x="191998" y="118262"/>
                  </a:lnTo>
                  <a:close/>
                </a:path>
                <a:path w="720725" h="172084">
                  <a:moveTo>
                    <a:pt x="196710" y="96545"/>
                  </a:moveTo>
                  <a:lnTo>
                    <a:pt x="196456" y="95529"/>
                  </a:lnTo>
                  <a:lnTo>
                    <a:pt x="196494" y="95783"/>
                  </a:lnTo>
                  <a:lnTo>
                    <a:pt x="196596" y="96291"/>
                  </a:lnTo>
                  <a:lnTo>
                    <a:pt x="196710" y="96545"/>
                  </a:lnTo>
                  <a:close/>
                </a:path>
                <a:path w="720725" h="172084">
                  <a:moveTo>
                    <a:pt x="196888" y="92659"/>
                  </a:moveTo>
                  <a:lnTo>
                    <a:pt x="196773" y="93205"/>
                  </a:lnTo>
                  <a:lnTo>
                    <a:pt x="196888" y="93433"/>
                  </a:lnTo>
                  <a:lnTo>
                    <a:pt x="196888" y="92659"/>
                  </a:lnTo>
                  <a:close/>
                </a:path>
                <a:path w="720725" h="172084">
                  <a:moveTo>
                    <a:pt x="197319" y="93205"/>
                  </a:moveTo>
                  <a:lnTo>
                    <a:pt x="196977" y="92798"/>
                  </a:lnTo>
                  <a:lnTo>
                    <a:pt x="197065" y="93027"/>
                  </a:lnTo>
                  <a:lnTo>
                    <a:pt x="197319" y="93205"/>
                  </a:lnTo>
                  <a:close/>
                </a:path>
                <a:path w="720725" h="172084">
                  <a:moveTo>
                    <a:pt x="197751" y="117068"/>
                  </a:moveTo>
                  <a:lnTo>
                    <a:pt x="197269" y="116128"/>
                  </a:lnTo>
                  <a:lnTo>
                    <a:pt x="196862" y="115608"/>
                  </a:lnTo>
                  <a:lnTo>
                    <a:pt x="196519" y="115290"/>
                  </a:lnTo>
                  <a:lnTo>
                    <a:pt x="196519" y="115519"/>
                  </a:lnTo>
                  <a:lnTo>
                    <a:pt x="196507" y="115722"/>
                  </a:lnTo>
                  <a:lnTo>
                    <a:pt x="196557" y="116052"/>
                  </a:lnTo>
                  <a:lnTo>
                    <a:pt x="197751" y="117068"/>
                  </a:lnTo>
                  <a:close/>
                </a:path>
                <a:path w="720725" h="172084">
                  <a:moveTo>
                    <a:pt x="202793" y="115773"/>
                  </a:moveTo>
                  <a:lnTo>
                    <a:pt x="201409" y="115671"/>
                  </a:lnTo>
                  <a:lnTo>
                    <a:pt x="201841" y="115862"/>
                  </a:lnTo>
                  <a:lnTo>
                    <a:pt x="202336" y="115887"/>
                  </a:lnTo>
                  <a:lnTo>
                    <a:pt x="202793" y="115773"/>
                  </a:lnTo>
                  <a:close/>
                </a:path>
                <a:path w="720725" h="172084">
                  <a:moveTo>
                    <a:pt x="204495" y="88392"/>
                  </a:moveTo>
                  <a:lnTo>
                    <a:pt x="204419" y="88099"/>
                  </a:lnTo>
                  <a:lnTo>
                    <a:pt x="204279" y="87757"/>
                  </a:lnTo>
                  <a:lnTo>
                    <a:pt x="203974" y="87198"/>
                  </a:lnTo>
                  <a:lnTo>
                    <a:pt x="204139" y="87680"/>
                  </a:lnTo>
                  <a:lnTo>
                    <a:pt x="204317" y="88049"/>
                  </a:lnTo>
                  <a:lnTo>
                    <a:pt x="204495" y="88392"/>
                  </a:lnTo>
                  <a:close/>
                </a:path>
                <a:path w="720725" h="172084">
                  <a:moveTo>
                    <a:pt x="214058" y="86893"/>
                  </a:moveTo>
                  <a:lnTo>
                    <a:pt x="213868" y="86258"/>
                  </a:lnTo>
                  <a:lnTo>
                    <a:pt x="212750" y="82321"/>
                  </a:lnTo>
                  <a:lnTo>
                    <a:pt x="212039" y="84226"/>
                  </a:lnTo>
                  <a:lnTo>
                    <a:pt x="211937" y="84709"/>
                  </a:lnTo>
                  <a:lnTo>
                    <a:pt x="212763" y="86575"/>
                  </a:lnTo>
                  <a:lnTo>
                    <a:pt x="212813" y="86258"/>
                  </a:lnTo>
                  <a:lnTo>
                    <a:pt x="212788" y="86639"/>
                  </a:lnTo>
                  <a:lnTo>
                    <a:pt x="212471" y="88798"/>
                  </a:lnTo>
                  <a:lnTo>
                    <a:pt x="214058" y="86893"/>
                  </a:lnTo>
                  <a:close/>
                </a:path>
                <a:path w="720725" h="172084">
                  <a:moveTo>
                    <a:pt x="216395" y="110896"/>
                  </a:moveTo>
                  <a:lnTo>
                    <a:pt x="215950" y="109042"/>
                  </a:lnTo>
                  <a:lnTo>
                    <a:pt x="215887" y="109753"/>
                  </a:lnTo>
                  <a:lnTo>
                    <a:pt x="215595" y="110159"/>
                  </a:lnTo>
                  <a:lnTo>
                    <a:pt x="216395" y="110896"/>
                  </a:lnTo>
                  <a:close/>
                </a:path>
                <a:path w="720725" h="172084">
                  <a:moveTo>
                    <a:pt x="219697" y="89179"/>
                  </a:moveTo>
                  <a:lnTo>
                    <a:pt x="219278" y="89052"/>
                  </a:lnTo>
                  <a:lnTo>
                    <a:pt x="219697" y="90436"/>
                  </a:lnTo>
                  <a:lnTo>
                    <a:pt x="219697" y="89179"/>
                  </a:lnTo>
                  <a:close/>
                </a:path>
                <a:path w="720725" h="172084">
                  <a:moveTo>
                    <a:pt x="219837" y="87426"/>
                  </a:moveTo>
                  <a:lnTo>
                    <a:pt x="219367" y="87134"/>
                  </a:lnTo>
                  <a:lnTo>
                    <a:pt x="219583" y="87363"/>
                  </a:lnTo>
                  <a:lnTo>
                    <a:pt x="219722" y="87426"/>
                  </a:lnTo>
                  <a:close/>
                </a:path>
                <a:path w="720725" h="172084">
                  <a:moveTo>
                    <a:pt x="220116" y="89306"/>
                  </a:moveTo>
                  <a:lnTo>
                    <a:pt x="219697" y="88798"/>
                  </a:lnTo>
                  <a:lnTo>
                    <a:pt x="219697" y="89179"/>
                  </a:lnTo>
                  <a:lnTo>
                    <a:pt x="220116" y="89306"/>
                  </a:lnTo>
                  <a:close/>
                </a:path>
                <a:path w="720725" h="172084">
                  <a:moveTo>
                    <a:pt x="220878" y="81610"/>
                  </a:moveTo>
                  <a:lnTo>
                    <a:pt x="220649" y="81305"/>
                  </a:lnTo>
                  <a:lnTo>
                    <a:pt x="220484" y="81686"/>
                  </a:lnTo>
                  <a:lnTo>
                    <a:pt x="220878" y="81610"/>
                  </a:lnTo>
                  <a:close/>
                </a:path>
                <a:path w="720725" h="172084">
                  <a:moveTo>
                    <a:pt x="221246" y="82118"/>
                  </a:moveTo>
                  <a:lnTo>
                    <a:pt x="221170" y="81559"/>
                  </a:lnTo>
                  <a:lnTo>
                    <a:pt x="220878" y="81610"/>
                  </a:lnTo>
                  <a:lnTo>
                    <a:pt x="221246" y="82118"/>
                  </a:lnTo>
                  <a:close/>
                </a:path>
                <a:path w="720725" h="172084">
                  <a:moveTo>
                    <a:pt x="223621" y="80010"/>
                  </a:moveTo>
                  <a:lnTo>
                    <a:pt x="223418" y="80352"/>
                  </a:lnTo>
                  <a:lnTo>
                    <a:pt x="223621" y="80010"/>
                  </a:lnTo>
                  <a:close/>
                </a:path>
                <a:path w="720725" h="172084">
                  <a:moveTo>
                    <a:pt x="224497" y="81051"/>
                  </a:moveTo>
                  <a:lnTo>
                    <a:pt x="223989" y="81407"/>
                  </a:lnTo>
                  <a:lnTo>
                    <a:pt x="223875" y="81610"/>
                  </a:lnTo>
                  <a:lnTo>
                    <a:pt x="224320" y="81559"/>
                  </a:lnTo>
                  <a:lnTo>
                    <a:pt x="224497" y="81051"/>
                  </a:lnTo>
                  <a:close/>
                </a:path>
                <a:path w="720725" h="172084">
                  <a:moveTo>
                    <a:pt x="225056" y="106413"/>
                  </a:moveTo>
                  <a:lnTo>
                    <a:pt x="224917" y="106591"/>
                  </a:lnTo>
                  <a:lnTo>
                    <a:pt x="224663" y="107238"/>
                  </a:lnTo>
                  <a:lnTo>
                    <a:pt x="224878" y="106959"/>
                  </a:lnTo>
                  <a:lnTo>
                    <a:pt x="225056" y="106413"/>
                  </a:lnTo>
                  <a:close/>
                </a:path>
                <a:path w="720725" h="172084">
                  <a:moveTo>
                    <a:pt x="226199" y="106959"/>
                  </a:moveTo>
                  <a:lnTo>
                    <a:pt x="225983" y="106197"/>
                  </a:lnTo>
                  <a:lnTo>
                    <a:pt x="225602" y="104800"/>
                  </a:lnTo>
                  <a:lnTo>
                    <a:pt x="225348" y="105562"/>
                  </a:lnTo>
                  <a:lnTo>
                    <a:pt x="225209" y="105270"/>
                  </a:lnTo>
                  <a:lnTo>
                    <a:pt x="225285" y="105562"/>
                  </a:lnTo>
                  <a:lnTo>
                    <a:pt x="225183" y="106070"/>
                  </a:lnTo>
                  <a:lnTo>
                    <a:pt x="225056" y="106451"/>
                  </a:lnTo>
                  <a:lnTo>
                    <a:pt x="225425" y="106197"/>
                  </a:lnTo>
                  <a:lnTo>
                    <a:pt x="226199" y="106959"/>
                  </a:lnTo>
                  <a:close/>
                </a:path>
                <a:path w="720725" h="172084">
                  <a:moveTo>
                    <a:pt x="232841" y="102260"/>
                  </a:moveTo>
                  <a:lnTo>
                    <a:pt x="232498" y="102387"/>
                  </a:lnTo>
                  <a:lnTo>
                    <a:pt x="232841" y="102260"/>
                  </a:lnTo>
                  <a:close/>
                </a:path>
                <a:path w="720725" h="172084">
                  <a:moveTo>
                    <a:pt x="233324" y="81927"/>
                  </a:moveTo>
                  <a:lnTo>
                    <a:pt x="233146" y="81648"/>
                  </a:lnTo>
                  <a:lnTo>
                    <a:pt x="232994" y="81495"/>
                  </a:lnTo>
                  <a:lnTo>
                    <a:pt x="232994" y="81775"/>
                  </a:lnTo>
                  <a:lnTo>
                    <a:pt x="233133" y="81838"/>
                  </a:lnTo>
                  <a:lnTo>
                    <a:pt x="233324" y="81927"/>
                  </a:lnTo>
                  <a:close/>
                </a:path>
                <a:path w="720725" h="172084">
                  <a:moveTo>
                    <a:pt x="236448" y="81737"/>
                  </a:moveTo>
                  <a:lnTo>
                    <a:pt x="236283" y="79781"/>
                  </a:lnTo>
                  <a:lnTo>
                    <a:pt x="235775" y="81178"/>
                  </a:lnTo>
                  <a:lnTo>
                    <a:pt x="236385" y="81686"/>
                  </a:lnTo>
                  <a:close/>
                </a:path>
                <a:path w="720725" h="172084">
                  <a:moveTo>
                    <a:pt x="244729" y="80924"/>
                  </a:moveTo>
                  <a:lnTo>
                    <a:pt x="244627" y="80543"/>
                  </a:lnTo>
                  <a:lnTo>
                    <a:pt x="243789" y="79019"/>
                  </a:lnTo>
                  <a:lnTo>
                    <a:pt x="243776" y="81559"/>
                  </a:lnTo>
                  <a:lnTo>
                    <a:pt x="244729" y="80924"/>
                  </a:lnTo>
                  <a:close/>
                </a:path>
                <a:path w="720725" h="172084">
                  <a:moveTo>
                    <a:pt x="245237" y="76784"/>
                  </a:moveTo>
                  <a:lnTo>
                    <a:pt x="244462" y="77990"/>
                  </a:lnTo>
                  <a:lnTo>
                    <a:pt x="245059" y="77228"/>
                  </a:lnTo>
                  <a:lnTo>
                    <a:pt x="245237" y="76784"/>
                  </a:lnTo>
                  <a:close/>
                </a:path>
                <a:path w="720725" h="172084">
                  <a:moveTo>
                    <a:pt x="245579" y="82296"/>
                  </a:moveTo>
                  <a:lnTo>
                    <a:pt x="245478" y="80416"/>
                  </a:lnTo>
                  <a:lnTo>
                    <a:pt x="244944" y="80772"/>
                  </a:lnTo>
                  <a:lnTo>
                    <a:pt x="244894" y="81051"/>
                  </a:lnTo>
                  <a:lnTo>
                    <a:pt x="245579" y="82296"/>
                  </a:lnTo>
                  <a:close/>
                </a:path>
                <a:path w="720725" h="172084">
                  <a:moveTo>
                    <a:pt x="255346" y="80035"/>
                  </a:moveTo>
                  <a:lnTo>
                    <a:pt x="255117" y="79921"/>
                  </a:lnTo>
                  <a:lnTo>
                    <a:pt x="255346" y="80035"/>
                  </a:lnTo>
                  <a:close/>
                </a:path>
                <a:path w="720725" h="172084">
                  <a:moveTo>
                    <a:pt x="255993" y="78105"/>
                  </a:moveTo>
                  <a:lnTo>
                    <a:pt x="255778" y="77101"/>
                  </a:lnTo>
                  <a:lnTo>
                    <a:pt x="255270" y="77635"/>
                  </a:lnTo>
                  <a:lnTo>
                    <a:pt x="255993" y="78105"/>
                  </a:lnTo>
                  <a:close/>
                </a:path>
                <a:path w="720725" h="172084">
                  <a:moveTo>
                    <a:pt x="261213" y="91084"/>
                  </a:moveTo>
                  <a:lnTo>
                    <a:pt x="260692" y="90830"/>
                  </a:lnTo>
                  <a:lnTo>
                    <a:pt x="260667" y="90703"/>
                  </a:lnTo>
                  <a:lnTo>
                    <a:pt x="260489" y="89814"/>
                  </a:lnTo>
                  <a:lnTo>
                    <a:pt x="220891" y="89814"/>
                  </a:lnTo>
                  <a:lnTo>
                    <a:pt x="220205" y="89814"/>
                  </a:lnTo>
                  <a:lnTo>
                    <a:pt x="219697" y="90436"/>
                  </a:lnTo>
                  <a:lnTo>
                    <a:pt x="219697" y="92227"/>
                  </a:lnTo>
                  <a:lnTo>
                    <a:pt x="218097" y="88544"/>
                  </a:lnTo>
                  <a:lnTo>
                    <a:pt x="218033" y="88417"/>
                  </a:lnTo>
                  <a:lnTo>
                    <a:pt x="216992" y="86004"/>
                  </a:lnTo>
                  <a:lnTo>
                    <a:pt x="216382" y="88417"/>
                  </a:lnTo>
                  <a:lnTo>
                    <a:pt x="215861" y="87795"/>
                  </a:lnTo>
                  <a:lnTo>
                    <a:pt x="215861" y="92354"/>
                  </a:lnTo>
                  <a:lnTo>
                    <a:pt x="215176" y="91084"/>
                  </a:lnTo>
                  <a:lnTo>
                    <a:pt x="215036" y="90830"/>
                  </a:lnTo>
                  <a:lnTo>
                    <a:pt x="214515" y="89865"/>
                  </a:lnTo>
                  <a:lnTo>
                    <a:pt x="214426" y="90322"/>
                  </a:lnTo>
                  <a:lnTo>
                    <a:pt x="214350" y="89560"/>
                  </a:lnTo>
                  <a:lnTo>
                    <a:pt x="214515" y="89865"/>
                  </a:lnTo>
                  <a:lnTo>
                    <a:pt x="214693" y="88925"/>
                  </a:lnTo>
                  <a:lnTo>
                    <a:pt x="214769" y="88544"/>
                  </a:lnTo>
                  <a:lnTo>
                    <a:pt x="215112" y="88798"/>
                  </a:lnTo>
                  <a:lnTo>
                    <a:pt x="215188" y="90830"/>
                  </a:lnTo>
                  <a:lnTo>
                    <a:pt x="215861" y="92354"/>
                  </a:lnTo>
                  <a:lnTo>
                    <a:pt x="215861" y="87795"/>
                  </a:lnTo>
                  <a:lnTo>
                    <a:pt x="215646" y="87528"/>
                  </a:lnTo>
                  <a:lnTo>
                    <a:pt x="215519" y="86766"/>
                  </a:lnTo>
                  <a:lnTo>
                    <a:pt x="215506" y="86639"/>
                  </a:lnTo>
                  <a:lnTo>
                    <a:pt x="215468" y="85115"/>
                  </a:lnTo>
                  <a:lnTo>
                    <a:pt x="214782" y="84353"/>
                  </a:lnTo>
                  <a:lnTo>
                    <a:pt x="214160" y="86779"/>
                  </a:lnTo>
                  <a:lnTo>
                    <a:pt x="214274" y="86639"/>
                  </a:lnTo>
                  <a:lnTo>
                    <a:pt x="213741" y="90449"/>
                  </a:lnTo>
                  <a:lnTo>
                    <a:pt x="214147" y="90373"/>
                  </a:lnTo>
                  <a:lnTo>
                    <a:pt x="214566" y="94894"/>
                  </a:lnTo>
                  <a:lnTo>
                    <a:pt x="212991" y="92862"/>
                  </a:lnTo>
                  <a:lnTo>
                    <a:pt x="212890" y="92735"/>
                  </a:lnTo>
                  <a:lnTo>
                    <a:pt x="212331" y="90576"/>
                  </a:lnTo>
                  <a:lnTo>
                    <a:pt x="211366" y="86766"/>
                  </a:lnTo>
                  <a:lnTo>
                    <a:pt x="209080" y="84480"/>
                  </a:lnTo>
                  <a:lnTo>
                    <a:pt x="209321" y="90576"/>
                  </a:lnTo>
                  <a:lnTo>
                    <a:pt x="206857" y="89560"/>
                  </a:lnTo>
                  <a:lnTo>
                    <a:pt x="207784" y="90449"/>
                  </a:lnTo>
                  <a:lnTo>
                    <a:pt x="208127" y="92862"/>
                  </a:lnTo>
                  <a:lnTo>
                    <a:pt x="208013" y="92735"/>
                  </a:lnTo>
                  <a:lnTo>
                    <a:pt x="207581" y="92227"/>
                  </a:lnTo>
                  <a:lnTo>
                    <a:pt x="206590" y="91084"/>
                  </a:lnTo>
                  <a:lnTo>
                    <a:pt x="206159" y="92227"/>
                  </a:lnTo>
                  <a:lnTo>
                    <a:pt x="205714" y="90195"/>
                  </a:lnTo>
                  <a:lnTo>
                    <a:pt x="205409" y="89941"/>
                  </a:lnTo>
                  <a:lnTo>
                    <a:pt x="205105" y="89687"/>
                  </a:lnTo>
                  <a:lnTo>
                    <a:pt x="204495" y="88417"/>
                  </a:lnTo>
                  <a:lnTo>
                    <a:pt x="204914" y="89941"/>
                  </a:lnTo>
                  <a:lnTo>
                    <a:pt x="202933" y="88671"/>
                  </a:lnTo>
                  <a:lnTo>
                    <a:pt x="203784" y="92735"/>
                  </a:lnTo>
                  <a:lnTo>
                    <a:pt x="202171" y="90322"/>
                  </a:lnTo>
                  <a:lnTo>
                    <a:pt x="200215" y="89687"/>
                  </a:lnTo>
                  <a:lnTo>
                    <a:pt x="201726" y="96545"/>
                  </a:lnTo>
                  <a:lnTo>
                    <a:pt x="199948" y="96291"/>
                  </a:lnTo>
                  <a:lnTo>
                    <a:pt x="199910" y="95275"/>
                  </a:lnTo>
                  <a:lnTo>
                    <a:pt x="199872" y="94005"/>
                  </a:lnTo>
                  <a:lnTo>
                    <a:pt x="198882" y="92862"/>
                  </a:lnTo>
                  <a:lnTo>
                    <a:pt x="198970" y="92227"/>
                  </a:lnTo>
                  <a:lnTo>
                    <a:pt x="199402" y="91084"/>
                  </a:lnTo>
                  <a:lnTo>
                    <a:pt x="199453" y="90957"/>
                  </a:lnTo>
                  <a:lnTo>
                    <a:pt x="198894" y="91084"/>
                  </a:lnTo>
                  <a:lnTo>
                    <a:pt x="198323" y="90830"/>
                  </a:lnTo>
                  <a:lnTo>
                    <a:pt x="198666" y="92227"/>
                  </a:lnTo>
                  <a:lnTo>
                    <a:pt x="198043" y="90957"/>
                  </a:lnTo>
                  <a:lnTo>
                    <a:pt x="197866" y="95275"/>
                  </a:lnTo>
                  <a:lnTo>
                    <a:pt x="196888" y="93497"/>
                  </a:lnTo>
                  <a:lnTo>
                    <a:pt x="197002" y="94894"/>
                  </a:lnTo>
                  <a:lnTo>
                    <a:pt x="197358" y="96545"/>
                  </a:lnTo>
                  <a:lnTo>
                    <a:pt x="196710" y="96545"/>
                  </a:lnTo>
                  <a:lnTo>
                    <a:pt x="195859" y="97180"/>
                  </a:lnTo>
                  <a:lnTo>
                    <a:pt x="196964" y="99212"/>
                  </a:lnTo>
                  <a:lnTo>
                    <a:pt x="193687" y="93370"/>
                  </a:lnTo>
                  <a:lnTo>
                    <a:pt x="192443" y="100863"/>
                  </a:lnTo>
                  <a:lnTo>
                    <a:pt x="190982" y="98323"/>
                  </a:lnTo>
                  <a:lnTo>
                    <a:pt x="189611" y="95910"/>
                  </a:lnTo>
                  <a:lnTo>
                    <a:pt x="188607" y="96799"/>
                  </a:lnTo>
                  <a:lnTo>
                    <a:pt x="187363" y="97815"/>
                  </a:lnTo>
                  <a:lnTo>
                    <a:pt x="186334" y="98323"/>
                  </a:lnTo>
                  <a:lnTo>
                    <a:pt x="186232" y="97688"/>
                  </a:lnTo>
                  <a:lnTo>
                    <a:pt x="186131" y="97434"/>
                  </a:lnTo>
                  <a:lnTo>
                    <a:pt x="186334" y="97434"/>
                  </a:lnTo>
                  <a:lnTo>
                    <a:pt x="186169" y="97307"/>
                  </a:lnTo>
                  <a:lnTo>
                    <a:pt x="184378" y="95910"/>
                  </a:lnTo>
                  <a:lnTo>
                    <a:pt x="186905" y="103403"/>
                  </a:lnTo>
                  <a:lnTo>
                    <a:pt x="184696" y="101752"/>
                  </a:lnTo>
                  <a:lnTo>
                    <a:pt x="183781" y="100101"/>
                  </a:lnTo>
                  <a:lnTo>
                    <a:pt x="183007" y="98704"/>
                  </a:lnTo>
                  <a:lnTo>
                    <a:pt x="185127" y="99847"/>
                  </a:lnTo>
                  <a:lnTo>
                    <a:pt x="184277" y="98704"/>
                  </a:lnTo>
                  <a:lnTo>
                    <a:pt x="182359" y="92227"/>
                  </a:lnTo>
                  <a:lnTo>
                    <a:pt x="182486" y="100101"/>
                  </a:lnTo>
                  <a:lnTo>
                    <a:pt x="181965" y="99212"/>
                  </a:lnTo>
                  <a:lnTo>
                    <a:pt x="180454" y="96672"/>
                  </a:lnTo>
                  <a:lnTo>
                    <a:pt x="180365" y="95910"/>
                  </a:lnTo>
                  <a:lnTo>
                    <a:pt x="179108" y="94132"/>
                  </a:lnTo>
                  <a:lnTo>
                    <a:pt x="179082" y="99212"/>
                  </a:lnTo>
                  <a:lnTo>
                    <a:pt x="177558" y="99085"/>
                  </a:lnTo>
                  <a:lnTo>
                    <a:pt x="177469" y="98450"/>
                  </a:lnTo>
                  <a:lnTo>
                    <a:pt x="177304" y="98069"/>
                  </a:lnTo>
                  <a:lnTo>
                    <a:pt x="177228" y="101498"/>
                  </a:lnTo>
                  <a:lnTo>
                    <a:pt x="177101" y="101752"/>
                  </a:lnTo>
                  <a:lnTo>
                    <a:pt x="175348" y="103657"/>
                  </a:lnTo>
                  <a:lnTo>
                    <a:pt x="174942" y="104114"/>
                  </a:lnTo>
                  <a:lnTo>
                    <a:pt x="175158" y="104546"/>
                  </a:lnTo>
                  <a:lnTo>
                    <a:pt x="174142" y="105689"/>
                  </a:lnTo>
                  <a:lnTo>
                    <a:pt x="173380" y="104292"/>
                  </a:lnTo>
                  <a:lnTo>
                    <a:pt x="172186" y="103403"/>
                  </a:lnTo>
                  <a:lnTo>
                    <a:pt x="171348" y="100609"/>
                  </a:lnTo>
                  <a:lnTo>
                    <a:pt x="172453" y="100101"/>
                  </a:lnTo>
                  <a:lnTo>
                    <a:pt x="170929" y="96672"/>
                  </a:lnTo>
                  <a:lnTo>
                    <a:pt x="171005" y="100609"/>
                  </a:lnTo>
                  <a:lnTo>
                    <a:pt x="170243" y="100228"/>
                  </a:lnTo>
                  <a:lnTo>
                    <a:pt x="169913" y="98577"/>
                  </a:lnTo>
                  <a:lnTo>
                    <a:pt x="168287" y="99593"/>
                  </a:lnTo>
                  <a:lnTo>
                    <a:pt x="169291" y="103530"/>
                  </a:lnTo>
                  <a:lnTo>
                    <a:pt x="167335" y="103657"/>
                  </a:lnTo>
                  <a:lnTo>
                    <a:pt x="167728" y="104546"/>
                  </a:lnTo>
                  <a:lnTo>
                    <a:pt x="167830" y="109118"/>
                  </a:lnTo>
                  <a:lnTo>
                    <a:pt x="167627" y="108229"/>
                  </a:lnTo>
                  <a:lnTo>
                    <a:pt x="167601" y="108102"/>
                  </a:lnTo>
                  <a:lnTo>
                    <a:pt x="167513" y="107721"/>
                  </a:lnTo>
                  <a:lnTo>
                    <a:pt x="167132" y="106070"/>
                  </a:lnTo>
                  <a:lnTo>
                    <a:pt x="166408" y="102895"/>
                  </a:lnTo>
                  <a:lnTo>
                    <a:pt x="166128" y="106070"/>
                  </a:lnTo>
                  <a:lnTo>
                    <a:pt x="164795" y="102133"/>
                  </a:lnTo>
                  <a:lnTo>
                    <a:pt x="164363" y="103276"/>
                  </a:lnTo>
                  <a:lnTo>
                    <a:pt x="163423" y="106578"/>
                  </a:lnTo>
                  <a:lnTo>
                    <a:pt x="162394" y="107721"/>
                  </a:lnTo>
                  <a:lnTo>
                    <a:pt x="162356" y="106159"/>
                  </a:lnTo>
                  <a:lnTo>
                    <a:pt x="161709" y="107848"/>
                  </a:lnTo>
                  <a:lnTo>
                    <a:pt x="160350" y="108102"/>
                  </a:lnTo>
                  <a:lnTo>
                    <a:pt x="160121" y="107086"/>
                  </a:lnTo>
                  <a:lnTo>
                    <a:pt x="158584" y="100355"/>
                  </a:lnTo>
                  <a:lnTo>
                    <a:pt x="156349" y="107086"/>
                  </a:lnTo>
                  <a:lnTo>
                    <a:pt x="155371" y="104800"/>
                  </a:lnTo>
                  <a:lnTo>
                    <a:pt x="153835" y="101244"/>
                  </a:lnTo>
                  <a:lnTo>
                    <a:pt x="152196" y="104800"/>
                  </a:lnTo>
                  <a:lnTo>
                    <a:pt x="148805" y="101244"/>
                  </a:lnTo>
                  <a:lnTo>
                    <a:pt x="146151" y="102387"/>
                  </a:lnTo>
                  <a:lnTo>
                    <a:pt x="148704" y="108229"/>
                  </a:lnTo>
                  <a:lnTo>
                    <a:pt x="145402" y="102768"/>
                  </a:lnTo>
                  <a:lnTo>
                    <a:pt x="145669" y="103759"/>
                  </a:lnTo>
                  <a:lnTo>
                    <a:pt x="144716" y="102895"/>
                  </a:lnTo>
                  <a:lnTo>
                    <a:pt x="145948" y="104749"/>
                  </a:lnTo>
                  <a:lnTo>
                    <a:pt x="146113" y="105321"/>
                  </a:lnTo>
                  <a:lnTo>
                    <a:pt x="147091" y="108737"/>
                  </a:lnTo>
                  <a:lnTo>
                    <a:pt x="147104" y="109042"/>
                  </a:lnTo>
                  <a:lnTo>
                    <a:pt x="146621" y="109499"/>
                  </a:lnTo>
                  <a:lnTo>
                    <a:pt x="146354" y="109499"/>
                  </a:lnTo>
                  <a:lnTo>
                    <a:pt x="146202" y="109118"/>
                  </a:lnTo>
                  <a:lnTo>
                    <a:pt x="145376" y="108229"/>
                  </a:lnTo>
                  <a:lnTo>
                    <a:pt x="143281" y="105943"/>
                  </a:lnTo>
                  <a:lnTo>
                    <a:pt x="142354" y="104292"/>
                  </a:lnTo>
                  <a:lnTo>
                    <a:pt x="143548" y="104419"/>
                  </a:lnTo>
                  <a:lnTo>
                    <a:pt x="143510" y="104292"/>
                  </a:lnTo>
                  <a:lnTo>
                    <a:pt x="143129" y="103022"/>
                  </a:lnTo>
                  <a:lnTo>
                    <a:pt x="141605" y="102895"/>
                  </a:lnTo>
                  <a:lnTo>
                    <a:pt x="141655" y="102387"/>
                  </a:lnTo>
                  <a:lnTo>
                    <a:pt x="141757" y="101498"/>
                  </a:lnTo>
                  <a:lnTo>
                    <a:pt x="141630" y="100355"/>
                  </a:lnTo>
                  <a:lnTo>
                    <a:pt x="140500" y="99085"/>
                  </a:lnTo>
                  <a:lnTo>
                    <a:pt x="141135" y="100863"/>
                  </a:lnTo>
                  <a:lnTo>
                    <a:pt x="141173" y="101498"/>
                  </a:lnTo>
                  <a:lnTo>
                    <a:pt x="140830" y="102387"/>
                  </a:lnTo>
                  <a:lnTo>
                    <a:pt x="139814" y="101752"/>
                  </a:lnTo>
                  <a:lnTo>
                    <a:pt x="141478" y="104114"/>
                  </a:lnTo>
                  <a:lnTo>
                    <a:pt x="141566" y="104800"/>
                  </a:lnTo>
                  <a:lnTo>
                    <a:pt x="140563" y="108229"/>
                  </a:lnTo>
                  <a:lnTo>
                    <a:pt x="140398" y="107467"/>
                  </a:lnTo>
                  <a:lnTo>
                    <a:pt x="139484" y="103403"/>
                  </a:lnTo>
                  <a:lnTo>
                    <a:pt x="138633" y="99593"/>
                  </a:lnTo>
                  <a:lnTo>
                    <a:pt x="137490" y="103403"/>
                  </a:lnTo>
                  <a:lnTo>
                    <a:pt x="137541" y="102641"/>
                  </a:lnTo>
                  <a:lnTo>
                    <a:pt x="137617" y="101244"/>
                  </a:lnTo>
                  <a:lnTo>
                    <a:pt x="136893" y="102641"/>
                  </a:lnTo>
                  <a:lnTo>
                    <a:pt x="133845" y="102260"/>
                  </a:lnTo>
                  <a:lnTo>
                    <a:pt x="134137" y="107467"/>
                  </a:lnTo>
                  <a:lnTo>
                    <a:pt x="133096" y="105181"/>
                  </a:lnTo>
                  <a:lnTo>
                    <a:pt x="133426" y="104546"/>
                  </a:lnTo>
                  <a:lnTo>
                    <a:pt x="130797" y="104419"/>
                  </a:lnTo>
                  <a:lnTo>
                    <a:pt x="129374" y="111277"/>
                  </a:lnTo>
                  <a:lnTo>
                    <a:pt x="128168" y="110134"/>
                  </a:lnTo>
                  <a:lnTo>
                    <a:pt x="126695" y="108737"/>
                  </a:lnTo>
                  <a:lnTo>
                    <a:pt x="126479" y="107086"/>
                  </a:lnTo>
                  <a:lnTo>
                    <a:pt x="126276" y="107467"/>
                  </a:lnTo>
                  <a:lnTo>
                    <a:pt x="126187" y="108102"/>
                  </a:lnTo>
                  <a:lnTo>
                    <a:pt x="126428" y="110134"/>
                  </a:lnTo>
                  <a:lnTo>
                    <a:pt x="125463" y="108737"/>
                  </a:lnTo>
                  <a:lnTo>
                    <a:pt x="125349" y="108292"/>
                  </a:lnTo>
                  <a:lnTo>
                    <a:pt x="125260" y="107213"/>
                  </a:lnTo>
                  <a:lnTo>
                    <a:pt x="125031" y="107213"/>
                  </a:lnTo>
                  <a:lnTo>
                    <a:pt x="124498" y="110134"/>
                  </a:lnTo>
                  <a:lnTo>
                    <a:pt x="123672" y="109499"/>
                  </a:lnTo>
                  <a:lnTo>
                    <a:pt x="123748" y="107594"/>
                  </a:lnTo>
                  <a:lnTo>
                    <a:pt x="120853" y="106197"/>
                  </a:lnTo>
                  <a:lnTo>
                    <a:pt x="121183" y="112674"/>
                  </a:lnTo>
                  <a:lnTo>
                    <a:pt x="119456" y="114198"/>
                  </a:lnTo>
                  <a:lnTo>
                    <a:pt x="118300" y="109753"/>
                  </a:lnTo>
                  <a:lnTo>
                    <a:pt x="114947" y="108356"/>
                  </a:lnTo>
                  <a:lnTo>
                    <a:pt x="114820" y="107721"/>
                  </a:lnTo>
                  <a:lnTo>
                    <a:pt x="111899" y="107848"/>
                  </a:lnTo>
                  <a:lnTo>
                    <a:pt x="111061" y="112547"/>
                  </a:lnTo>
                  <a:lnTo>
                    <a:pt x="108966" y="114960"/>
                  </a:lnTo>
                  <a:lnTo>
                    <a:pt x="108546" y="114325"/>
                  </a:lnTo>
                  <a:lnTo>
                    <a:pt x="106121" y="110642"/>
                  </a:lnTo>
                  <a:lnTo>
                    <a:pt x="103060" y="114325"/>
                  </a:lnTo>
                  <a:lnTo>
                    <a:pt x="99796" y="112293"/>
                  </a:lnTo>
                  <a:lnTo>
                    <a:pt x="100393" y="113055"/>
                  </a:lnTo>
                  <a:lnTo>
                    <a:pt x="100634" y="115849"/>
                  </a:lnTo>
                  <a:lnTo>
                    <a:pt x="100291" y="116357"/>
                  </a:lnTo>
                  <a:lnTo>
                    <a:pt x="99466" y="115595"/>
                  </a:lnTo>
                  <a:lnTo>
                    <a:pt x="99428" y="119913"/>
                  </a:lnTo>
                  <a:lnTo>
                    <a:pt x="99199" y="118897"/>
                  </a:lnTo>
                  <a:lnTo>
                    <a:pt x="98475" y="115849"/>
                  </a:lnTo>
                  <a:lnTo>
                    <a:pt x="98717" y="115849"/>
                  </a:lnTo>
                  <a:lnTo>
                    <a:pt x="97231" y="111912"/>
                  </a:lnTo>
                  <a:lnTo>
                    <a:pt x="96266" y="113309"/>
                  </a:lnTo>
                  <a:lnTo>
                    <a:pt x="95275" y="113436"/>
                  </a:lnTo>
                  <a:lnTo>
                    <a:pt x="96507" y="118897"/>
                  </a:lnTo>
                  <a:lnTo>
                    <a:pt x="93624" y="116484"/>
                  </a:lnTo>
                  <a:lnTo>
                    <a:pt x="91478" y="117627"/>
                  </a:lnTo>
                  <a:lnTo>
                    <a:pt x="89585" y="118897"/>
                  </a:lnTo>
                  <a:lnTo>
                    <a:pt x="87464" y="116738"/>
                  </a:lnTo>
                  <a:lnTo>
                    <a:pt x="87210" y="118262"/>
                  </a:lnTo>
                  <a:lnTo>
                    <a:pt x="86448" y="118389"/>
                  </a:lnTo>
                  <a:lnTo>
                    <a:pt x="86194" y="119913"/>
                  </a:lnTo>
                  <a:lnTo>
                    <a:pt x="85686" y="117881"/>
                  </a:lnTo>
                  <a:lnTo>
                    <a:pt x="85483" y="117119"/>
                  </a:lnTo>
                  <a:lnTo>
                    <a:pt x="82677" y="116611"/>
                  </a:lnTo>
                  <a:lnTo>
                    <a:pt x="80784" y="117881"/>
                  </a:lnTo>
                  <a:lnTo>
                    <a:pt x="80670" y="115722"/>
                  </a:lnTo>
                  <a:lnTo>
                    <a:pt x="79451" y="115849"/>
                  </a:lnTo>
                  <a:lnTo>
                    <a:pt x="81330" y="124358"/>
                  </a:lnTo>
                  <a:lnTo>
                    <a:pt x="80289" y="124739"/>
                  </a:lnTo>
                  <a:lnTo>
                    <a:pt x="80073" y="124104"/>
                  </a:lnTo>
                  <a:lnTo>
                    <a:pt x="79463" y="122326"/>
                  </a:lnTo>
                  <a:lnTo>
                    <a:pt x="79082" y="121183"/>
                  </a:lnTo>
                  <a:lnTo>
                    <a:pt x="78854" y="120548"/>
                  </a:lnTo>
                  <a:lnTo>
                    <a:pt x="76822" y="121183"/>
                  </a:lnTo>
                  <a:lnTo>
                    <a:pt x="73787" y="118008"/>
                  </a:lnTo>
                  <a:lnTo>
                    <a:pt x="72771" y="122326"/>
                  </a:lnTo>
                  <a:lnTo>
                    <a:pt x="72377" y="120421"/>
                  </a:lnTo>
                  <a:lnTo>
                    <a:pt x="72669" y="120167"/>
                  </a:lnTo>
                  <a:lnTo>
                    <a:pt x="71678" y="120294"/>
                  </a:lnTo>
                  <a:lnTo>
                    <a:pt x="68186" y="118262"/>
                  </a:lnTo>
                  <a:lnTo>
                    <a:pt x="68948" y="120624"/>
                  </a:lnTo>
                  <a:lnTo>
                    <a:pt x="67170" y="126263"/>
                  </a:lnTo>
                  <a:lnTo>
                    <a:pt x="66624" y="123342"/>
                  </a:lnTo>
                  <a:lnTo>
                    <a:pt x="66636" y="127279"/>
                  </a:lnTo>
                  <a:lnTo>
                    <a:pt x="66738" y="128295"/>
                  </a:lnTo>
                  <a:lnTo>
                    <a:pt x="65786" y="129565"/>
                  </a:lnTo>
                  <a:lnTo>
                    <a:pt x="65392" y="129197"/>
                  </a:lnTo>
                  <a:lnTo>
                    <a:pt x="64960" y="127457"/>
                  </a:lnTo>
                  <a:lnTo>
                    <a:pt x="64109" y="126771"/>
                  </a:lnTo>
                  <a:lnTo>
                    <a:pt x="65430" y="130835"/>
                  </a:lnTo>
                  <a:lnTo>
                    <a:pt x="63766" y="129692"/>
                  </a:lnTo>
                  <a:lnTo>
                    <a:pt x="63766" y="127787"/>
                  </a:lnTo>
                  <a:lnTo>
                    <a:pt x="62636" y="127787"/>
                  </a:lnTo>
                  <a:lnTo>
                    <a:pt x="62814" y="128295"/>
                  </a:lnTo>
                  <a:lnTo>
                    <a:pt x="62915" y="131089"/>
                  </a:lnTo>
                  <a:lnTo>
                    <a:pt x="62585" y="132359"/>
                  </a:lnTo>
                  <a:lnTo>
                    <a:pt x="62280" y="132105"/>
                  </a:lnTo>
                  <a:lnTo>
                    <a:pt x="60744" y="130835"/>
                  </a:lnTo>
                  <a:lnTo>
                    <a:pt x="60426" y="129895"/>
                  </a:lnTo>
                  <a:lnTo>
                    <a:pt x="60426" y="145440"/>
                  </a:lnTo>
                  <a:lnTo>
                    <a:pt x="59766" y="145440"/>
                  </a:lnTo>
                  <a:lnTo>
                    <a:pt x="59397" y="145567"/>
                  </a:lnTo>
                  <a:lnTo>
                    <a:pt x="59093" y="144805"/>
                  </a:lnTo>
                  <a:lnTo>
                    <a:pt x="58966" y="144297"/>
                  </a:lnTo>
                  <a:lnTo>
                    <a:pt x="58851" y="143662"/>
                  </a:lnTo>
                  <a:lnTo>
                    <a:pt x="59105" y="143535"/>
                  </a:lnTo>
                  <a:lnTo>
                    <a:pt x="59156" y="144297"/>
                  </a:lnTo>
                  <a:lnTo>
                    <a:pt x="59867" y="144678"/>
                  </a:lnTo>
                  <a:lnTo>
                    <a:pt x="60426" y="145440"/>
                  </a:lnTo>
                  <a:lnTo>
                    <a:pt x="60426" y="129895"/>
                  </a:lnTo>
                  <a:lnTo>
                    <a:pt x="59893" y="128295"/>
                  </a:lnTo>
                  <a:lnTo>
                    <a:pt x="60020" y="129057"/>
                  </a:lnTo>
                  <a:lnTo>
                    <a:pt x="60147" y="132105"/>
                  </a:lnTo>
                  <a:lnTo>
                    <a:pt x="59321" y="131597"/>
                  </a:lnTo>
                  <a:lnTo>
                    <a:pt x="59029" y="130835"/>
                  </a:lnTo>
                  <a:lnTo>
                    <a:pt x="59080" y="129692"/>
                  </a:lnTo>
                  <a:lnTo>
                    <a:pt x="58496" y="129311"/>
                  </a:lnTo>
                  <a:lnTo>
                    <a:pt x="58305" y="129184"/>
                  </a:lnTo>
                  <a:lnTo>
                    <a:pt x="58153" y="129095"/>
                  </a:lnTo>
                  <a:lnTo>
                    <a:pt x="58153" y="146202"/>
                  </a:lnTo>
                  <a:lnTo>
                    <a:pt x="57619" y="146456"/>
                  </a:lnTo>
                  <a:lnTo>
                    <a:pt x="58127" y="146075"/>
                  </a:lnTo>
                  <a:lnTo>
                    <a:pt x="58153" y="146202"/>
                  </a:lnTo>
                  <a:lnTo>
                    <a:pt x="58153" y="129095"/>
                  </a:lnTo>
                  <a:lnTo>
                    <a:pt x="57315" y="128536"/>
                  </a:lnTo>
                  <a:lnTo>
                    <a:pt x="57315" y="133629"/>
                  </a:lnTo>
                  <a:lnTo>
                    <a:pt x="57111" y="133375"/>
                  </a:lnTo>
                  <a:lnTo>
                    <a:pt x="55333" y="131216"/>
                  </a:lnTo>
                  <a:lnTo>
                    <a:pt x="55092" y="130454"/>
                  </a:lnTo>
                  <a:lnTo>
                    <a:pt x="54838" y="129819"/>
                  </a:lnTo>
                  <a:lnTo>
                    <a:pt x="54749" y="129692"/>
                  </a:lnTo>
                  <a:lnTo>
                    <a:pt x="54648" y="129565"/>
                  </a:lnTo>
                  <a:lnTo>
                    <a:pt x="56108" y="129311"/>
                  </a:lnTo>
                  <a:lnTo>
                    <a:pt x="56870" y="129222"/>
                  </a:lnTo>
                  <a:lnTo>
                    <a:pt x="57315" y="133629"/>
                  </a:lnTo>
                  <a:lnTo>
                    <a:pt x="57315" y="128536"/>
                  </a:lnTo>
                  <a:lnTo>
                    <a:pt x="57289" y="129184"/>
                  </a:lnTo>
                  <a:lnTo>
                    <a:pt x="57238" y="129311"/>
                  </a:lnTo>
                  <a:lnTo>
                    <a:pt x="57289" y="129184"/>
                  </a:lnTo>
                  <a:lnTo>
                    <a:pt x="57289" y="128524"/>
                  </a:lnTo>
                  <a:lnTo>
                    <a:pt x="56959" y="128295"/>
                  </a:lnTo>
                  <a:lnTo>
                    <a:pt x="56921" y="128168"/>
                  </a:lnTo>
                  <a:lnTo>
                    <a:pt x="56540" y="126771"/>
                  </a:lnTo>
                  <a:lnTo>
                    <a:pt x="55245" y="126644"/>
                  </a:lnTo>
                  <a:lnTo>
                    <a:pt x="55181" y="122834"/>
                  </a:lnTo>
                  <a:lnTo>
                    <a:pt x="54838" y="124739"/>
                  </a:lnTo>
                  <a:lnTo>
                    <a:pt x="54737" y="125628"/>
                  </a:lnTo>
                  <a:lnTo>
                    <a:pt x="54381" y="129692"/>
                  </a:lnTo>
                  <a:lnTo>
                    <a:pt x="52908" y="128803"/>
                  </a:lnTo>
                  <a:lnTo>
                    <a:pt x="52857" y="128676"/>
                  </a:lnTo>
                  <a:lnTo>
                    <a:pt x="52679" y="128295"/>
                  </a:lnTo>
                  <a:lnTo>
                    <a:pt x="52565" y="128041"/>
                  </a:lnTo>
                  <a:lnTo>
                    <a:pt x="52539" y="127660"/>
                  </a:lnTo>
                  <a:lnTo>
                    <a:pt x="52209" y="127406"/>
                  </a:lnTo>
                  <a:lnTo>
                    <a:pt x="52044" y="127787"/>
                  </a:lnTo>
                  <a:lnTo>
                    <a:pt x="51943" y="128295"/>
                  </a:lnTo>
                  <a:lnTo>
                    <a:pt x="51308" y="127787"/>
                  </a:lnTo>
                  <a:lnTo>
                    <a:pt x="51155" y="127660"/>
                  </a:lnTo>
                  <a:lnTo>
                    <a:pt x="50787" y="127787"/>
                  </a:lnTo>
                  <a:lnTo>
                    <a:pt x="50634" y="127355"/>
                  </a:lnTo>
                  <a:lnTo>
                    <a:pt x="50634" y="127787"/>
                  </a:lnTo>
                  <a:lnTo>
                    <a:pt x="50406" y="127952"/>
                  </a:lnTo>
                  <a:lnTo>
                    <a:pt x="50406" y="130987"/>
                  </a:lnTo>
                  <a:lnTo>
                    <a:pt x="50393" y="130835"/>
                  </a:lnTo>
                  <a:lnTo>
                    <a:pt x="50406" y="130987"/>
                  </a:lnTo>
                  <a:lnTo>
                    <a:pt x="50406" y="127952"/>
                  </a:lnTo>
                  <a:lnTo>
                    <a:pt x="50279" y="128041"/>
                  </a:lnTo>
                  <a:lnTo>
                    <a:pt x="50177" y="128168"/>
                  </a:lnTo>
                  <a:lnTo>
                    <a:pt x="50101" y="128676"/>
                  </a:lnTo>
                  <a:lnTo>
                    <a:pt x="49872" y="127457"/>
                  </a:lnTo>
                  <a:lnTo>
                    <a:pt x="49987" y="127025"/>
                  </a:lnTo>
                  <a:lnTo>
                    <a:pt x="50126" y="126771"/>
                  </a:lnTo>
                  <a:lnTo>
                    <a:pt x="50419" y="127279"/>
                  </a:lnTo>
                  <a:lnTo>
                    <a:pt x="50634" y="127787"/>
                  </a:lnTo>
                  <a:lnTo>
                    <a:pt x="50634" y="127355"/>
                  </a:lnTo>
                  <a:lnTo>
                    <a:pt x="50431" y="126771"/>
                  </a:lnTo>
                  <a:lnTo>
                    <a:pt x="50038" y="125628"/>
                  </a:lnTo>
                  <a:lnTo>
                    <a:pt x="49110" y="127025"/>
                  </a:lnTo>
                  <a:lnTo>
                    <a:pt x="48501" y="127025"/>
                  </a:lnTo>
                  <a:lnTo>
                    <a:pt x="49377" y="129819"/>
                  </a:lnTo>
                  <a:lnTo>
                    <a:pt x="48488" y="129565"/>
                  </a:lnTo>
                  <a:lnTo>
                    <a:pt x="49758" y="131546"/>
                  </a:lnTo>
                  <a:lnTo>
                    <a:pt x="49885" y="131343"/>
                  </a:lnTo>
                  <a:lnTo>
                    <a:pt x="50215" y="131102"/>
                  </a:lnTo>
                  <a:lnTo>
                    <a:pt x="50203" y="131279"/>
                  </a:lnTo>
                  <a:lnTo>
                    <a:pt x="50444" y="131724"/>
                  </a:lnTo>
                  <a:lnTo>
                    <a:pt x="50558" y="131889"/>
                  </a:lnTo>
                  <a:lnTo>
                    <a:pt x="50457" y="131076"/>
                  </a:lnTo>
                  <a:lnTo>
                    <a:pt x="50787" y="130835"/>
                  </a:lnTo>
                  <a:lnTo>
                    <a:pt x="51257" y="130581"/>
                  </a:lnTo>
                  <a:lnTo>
                    <a:pt x="51816" y="130454"/>
                  </a:lnTo>
                  <a:lnTo>
                    <a:pt x="51765" y="131978"/>
                  </a:lnTo>
                  <a:lnTo>
                    <a:pt x="51650" y="133375"/>
                  </a:lnTo>
                  <a:lnTo>
                    <a:pt x="50558" y="131978"/>
                  </a:lnTo>
                  <a:lnTo>
                    <a:pt x="51104" y="136804"/>
                  </a:lnTo>
                  <a:lnTo>
                    <a:pt x="49161" y="132994"/>
                  </a:lnTo>
                  <a:lnTo>
                    <a:pt x="47002" y="131343"/>
                  </a:lnTo>
                  <a:lnTo>
                    <a:pt x="46050" y="129057"/>
                  </a:lnTo>
                  <a:lnTo>
                    <a:pt x="44754" y="131089"/>
                  </a:lnTo>
                  <a:lnTo>
                    <a:pt x="42303" y="131330"/>
                  </a:lnTo>
                  <a:lnTo>
                    <a:pt x="42291" y="132486"/>
                  </a:lnTo>
                  <a:lnTo>
                    <a:pt x="42545" y="134772"/>
                  </a:lnTo>
                  <a:lnTo>
                    <a:pt x="42672" y="137312"/>
                  </a:lnTo>
                  <a:lnTo>
                    <a:pt x="42519" y="137820"/>
                  </a:lnTo>
                  <a:lnTo>
                    <a:pt x="41719" y="135661"/>
                  </a:lnTo>
                  <a:lnTo>
                    <a:pt x="41414" y="135153"/>
                  </a:lnTo>
                  <a:lnTo>
                    <a:pt x="41338" y="135026"/>
                  </a:lnTo>
                  <a:lnTo>
                    <a:pt x="41363" y="134302"/>
                  </a:lnTo>
                  <a:lnTo>
                    <a:pt x="41097" y="135153"/>
                  </a:lnTo>
                  <a:lnTo>
                    <a:pt x="39979" y="135026"/>
                  </a:lnTo>
                  <a:lnTo>
                    <a:pt x="38862" y="134899"/>
                  </a:lnTo>
                  <a:lnTo>
                    <a:pt x="38989" y="135382"/>
                  </a:lnTo>
                  <a:lnTo>
                    <a:pt x="39116" y="135280"/>
                  </a:lnTo>
                  <a:lnTo>
                    <a:pt x="39065" y="135661"/>
                  </a:lnTo>
                  <a:lnTo>
                    <a:pt x="39204" y="135394"/>
                  </a:lnTo>
                  <a:lnTo>
                    <a:pt x="39128" y="135915"/>
                  </a:lnTo>
                  <a:lnTo>
                    <a:pt x="39878" y="138709"/>
                  </a:lnTo>
                  <a:lnTo>
                    <a:pt x="38074" y="137439"/>
                  </a:lnTo>
                  <a:lnTo>
                    <a:pt x="38709" y="136296"/>
                  </a:lnTo>
                  <a:lnTo>
                    <a:pt x="39065" y="135661"/>
                  </a:lnTo>
                  <a:lnTo>
                    <a:pt x="38989" y="135382"/>
                  </a:lnTo>
                  <a:lnTo>
                    <a:pt x="37909" y="136296"/>
                  </a:lnTo>
                  <a:lnTo>
                    <a:pt x="37757" y="135026"/>
                  </a:lnTo>
                  <a:lnTo>
                    <a:pt x="34988" y="134772"/>
                  </a:lnTo>
                  <a:lnTo>
                    <a:pt x="33782" y="138328"/>
                  </a:lnTo>
                  <a:lnTo>
                    <a:pt x="32499" y="141376"/>
                  </a:lnTo>
                  <a:lnTo>
                    <a:pt x="29210" y="140360"/>
                  </a:lnTo>
                  <a:lnTo>
                    <a:pt x="29857" y="140868"/>
                  </a:lnTo>
                  <a:lnTo>
                    <a:pt x="30149" y="141376"/>
                  </a:lnTo>
                  <a:lnTo>
                    <a:pt x="24511" y="139852"/>
                  </a:lnTo>
                  <a:lnTo>
                    <a:pt x="22999" y="148107"/>
                  </a:lnTo>
                  <a:lnTo>
                    <a:pt x="16510" y="145186"/>
                  </a:lnTo>
                  <a:lnTo>
                    <a:pt x="14833" y="144805"/>
                  </a:lnTo>
                  <a:lnTo>
                    <a:pt x="15862" y="147091"/>
                  </a:lnTo>
                  <a:lnTo>
                    <a:pt x="16065" y="148996"/>
                  </a:lnTo>
                  <a:lnTo>
                    <a:pt x="14300" y="146456"/>
                  </a:lnTo>
                  <a:lnTo>
                    <a:pt x="14744" y="149313"/>
                  </a:lnTo>
                  <a:lnTo>
                    <a:pt x="14871" y="150520"/>
                  </a:lnTo>
                  <a:lnTo>
                    <a:pt x="14643" y="153441"/>
                  </a:lnTo>
                  <a:lnTo>
                    <a:pt x="8102" y="145186"/>
                  </a:lnTo>
                  <a:lnTo>
                    <a:pt x="8597" y="150774"/>
                  </a:lnTo>
                  <a:lnTo>
                    <a:pt x="9994" y="152425"/>
                  </a:lnTo>
                  <a:lnTo>
                    <a:pt x="9042" y="152552"/>
                  </a:lnTo>
                  <a:lnTo>
                    <a:pt x="8394" y="154965"/>
                  </a:lnTo>
                  <a:lnTo>
                    <a:pt x="8318" y="154838"/>
                  </a:lnTo>
                  <a:lnTo>
                    <a:pt x="7162" y="152933"/>
                  </a:lnTo>
                  <a:lnTo>
                    <a:pt x="7518" y="153695"/>
                  </a:lnTo>
                  <a:lnTo>
                    <a:pt x="8166" y="154838"/>
                  </a:lnTo>
                  <a:lnTo>
                    <a:pt x="7264" y="154203"/>
                  </a:lnTo>
                  <a:lnTo>
                    <a:pt x="6311" y="152806"/>
                  </a:lnTo>
                  <a:lnTo>
                    <a:pt x="6146" y="156362"/>
                  </a:lnTo>
                  <a:lnTo>
                    <a:pt x="4127" y="156362"/>
                  </a:lnTo>
                  <a:lnTo>
                    <a:pt x="2603" y="150774"/>
                  </a:lnTo>
                  <a:lnTo>
                    <a:pt x="368" y="152044"/>
                  </a:lnTo>
                  <a:lnTo>
                    <a:pt x="114" y="152679"/>
                  </a:lnTo>
                  <a:lnTo>
                    <a:pt x="0" y="153187"/>
                  </a:lnTo>
                  <a:lnTo>
                    <a:pt x="1117" y="157378"/>
                  </a:lnTo>
                  <a:lnTo>
                    <a:pt x="2082" y="158013"/>
                  </a:lnTo>
                  <a:lnTo>
                    <a:pt x="2425" y="157886"/>
                  </a:lnTo>
                  <a:lnTo>
                    <a:pt x="3441" y="158394"/>
                  </a:lnTo>
                  <a:lnTo>
                    <a:pt x="4254" y="159410"/>
                  </a:lnTo>
                  <a:lnTo>
                    <a:pt x="4330" y="160756"/>
                  </a:lnTo>
                  <a:lnTo>
                    <a:pt x="3365" y="159423"/>
                  </a:lnTo>
                  <a:lnTo>
                    <a:pt x="4305" y="160972"/>
                  </a:lnTo>
                  <a:lnTo>
                    <a:pt x="4330" y="160782"/>
                  </a:lnTo>
                  <a:lnTo>
                    <a:pt x="7162" y="164744"/>
                  </a:lnTo>
                  <a:lnTo>
                    <a:pt x="9829" y="169062"/>
                  </a:lnTo>
                  <a:lnTo>
                    <a:pt x="13220" y="170713"/>
                  </a:lnTo>
                  <a:lnTo>
                    <a:pt x="12407" y="167665"/>
                  </a:lnTo>
                  <a:lnTo>
                    <a:pt x="14097" y="169316"/>
                  </a:lnTo>
                  <a:lnTo>
                    <a:pt x="13398" y="170078"/>
                  </a:lnTo>
                  <a:lnTo>
                    <a:pt x="15151" y="171475"/>
                  </a:lnTo>
                  <a:lnTo>
                    <a:pt x="14274" y="169697"/>
                  </a:lnTo>
                  <a:lnTo>
                    <a:pt x="13817" y="168427"/>
                  </a:lnTo>
                  <a:lnTo>
                    <a:pt x="14617" y="169316"/>
                  </a:lnTo>
                  <a:lnTo>
                    <a:pt x="15265" y="169951"/>
                  </a:lnTo>
                  <a:lnTo>
                    <a:pt x="15709" y="170205"/>
                  </a:lnTo>
                  <a:lnTo>
                    <a:pt x="15036" y="168427"/>
                  </a:lnTo>
                  <a:lnTo>
                    <a:pt x="14744" y="167665"/>
                  </a:lnTo>
                  <a:lnTo>
                    <a:pt x="14300" y="166497"/>
                  </a:lnTo>
                  <a:lnTo>
                    <a:pt x="14109" y="166395"/>
                  </a:lnTo>
                  <a:lnTo>
                    <a:pt x="14097" y="165887"/>
                  </a:lnTo>
                  <a:lnTo>
                    <a:pt x="14097" y="165760"/>
                  </a:lnTo>
                  <a:lnTo>
                    <a:pt x="14084" y="164744"/>
                  </a:lnTo>
                  <a:lnTo>
                    <a:pt x="15811" y="166268"/>
                  </a:lnTo>
                  <a:lnTo>
                    <a:pt x="16649" y="167792"/>
                  </a:lnTo>
                  <a:lnTo>
                    <a:pt x="16179" y="165887"/>
                  </a:lnTo>
                  <a:lnTo>
                    <a:pt x="16941" y="166903"/>
                  </a:lnTo>
                  <a:lnTo>
                    <a:pt x="17208" y="167551"/>
                  </a:lnTo>
                  <a:lnTo>
                    <a:pt x="17005" y="166649"/>
                  </a:lnTo>
                  <a:lnTo>
                    <a:pt x="18288" y="166776"/>
                  </a:lnTo>
                  <a:lnTo>
                    <a:pt x="18224" y="166649"/>
                  </a:lnTo>
                  <a:lnTo>
                    <a:pt x="17843" y="165887"/>
                  </a:lnTo>
                  <a:lnTo>
                    <a:pt x="17284" y="164744"/>
                  </a:lnTo>
                  <a:lnTo>
                    <a:pt x="17170" y="164490"/>
                  </a:lnTo>
                  <a:lnTo>
                    <a:pt x="19126" y="166522"/>
                  </a:lnTo>
                  <a:lnTo>
                    <a:pt x="18808" y="164490"/>
                  </a:lnTo>
                  <a:lnTo>
                    <a:pt x="18554" y="162839"/>
                  </a:lnTo>
                  <a:lnTo>
                    <a:pt x="20878" y="166776"/>
                  </a:lnTo>
                  <a:lnTo>
                    <a:pt x="20459" y="165760"/>
                  </a:lnTo>
                  <a:lnTo>
                    <a:pt x="19926" y="163093"/>
                  </a:lnTo>
                  <a:lnTo>
                    <a:pt x="20193" y="162839"/>
                  </a:lnTo>
                  <a:lnTo>
                    <a:pt x="20320" y="162712"/>
                  </a:lnTo>
                  <a:lnTo>
                    <a:pt x="22199" y="167919"/>
                  </a:lnTo>
                  <a:lnTo>
                    <a:pt x="22263" y="162712"/>
                  </a:lnTo>
                  <a:lnTo>
                    <a:pt x="22275" y="161950"/>
                  </a:lnTo>
                  <a:lnTo>
                    <a:pt x="24942" y="167284"/>
                  </a:lnTo>
                  <a:lnTo>
                    <a:pt x="23190" y="162585"/>
                  </a:lnTo>
                  <a:lnTo>
                    <a:pt x="26162" y="163982"/>
                  </a:lnTo>
                  <a:lnTo>
                    <a:pt x="26136" y="162585"/>
                  </a:lnTo>
                  <a:lnTo>
                    <a:pt x="26123" y="161950"/>
                  </a:lnTo>
                  <a:lnTo>
                    <a:pt x="26111" y="161061"/>
                  </a:lnTo>
                  <a:lnTo>
                    <a:pt x="26377" y="161975"/>
                  </a:lnTo>
                  <a:lnTo>
                    <a:pt x="27089" y="162077"/>
                  </a:lnTo>
                  <a:lnTo>
                    <a:pt x="27965" y="163347"/>
                  </a:lnTo>
                  <a:lnTo>
                    <a:pt x="28790" y="163855"/>
                  </a:lnTo>
                  <a:lnTo>
                    <a:pt x="27470" y="161061"/>
                  </a:lnTo>
                  <a:lnTo>
                    <a:pt x="27114" y="160299"/>
                  </a:lnTo>
                  <a:lnTo>
                    <a:pt x="27165" y="159918"/>
                  </a:lnTo>
                  <a:lnTo>
                    <a:pt x="27635" y="158902"/>
                  </a:lnTo>
                  <a:lnTo>
                    <a:pt x="27520" y="157886"/>
                  </a:lnTo>
                  <a:lnTo>
                    <a:pt x="27216" y="156362"/>
                  </a:lnTo>
                  <a:lnTo>
                    <a:pt x="27190" y="156235"/>
                  </a:lnTo>
                  <a:lnTo>
                    <a:pt x="29756" y="159410"/>
                  </a:lnTo>
                  <a:lnTo>
                    <a:pt x="28740" y="160807"/>
                  </a:lnTo>
                  <a:lnTo>
                    <a:pt x="30657" y="164109"/>
                  </a:lnTo>
                  <a:lnTo>
                    <a:pt x="29159" y="161188"/>
                  </a:lnTo>
                  <a:lnTo>
                    <a:pt x="30683" y="160553"/>
                  </a:lnTo>
                  <a:lnTo>
                    <a:pt x="29222" y="158140"/>
                  </a:lnTo>
                  <a:lnTo>
                    <a:pt x="30911" y="160045"/>
                  </a:lnTo>
                  <a:lnTo>
                    <a:pt x="30289" y="158902"/>
                  </a:lnTo>
                  <a:lnTo>
                    <a:pt x="32029" y="161823"/>
                  </a:lnTo>
                  <a:lnTo>
                    <a:pt x="30784" y="158902"/>
                  </a:lnTo>
                  <a:lnTo>
                    <a:pt x="30454" y="158140"/>
                  </a:lnTo>
                  <a:lnTo>
                    <a:pt x="30022" y="157124"/>
                  </a:lnTo>
                  <a:lnTo>
                    <a:pt x="32258" y="160807"/>
                  </a:lnTo>
                  <a:lnTo>
                    <a:pt x="31521" y="157759"/>
                  </a:lnTo>
                  <a:lnTo>
                    <a:pt x="33489" y="159664"/>
                  </a:lnTo>
                  <a:lnTo>
                    <a:pt x="33680" y="161950"/>
                  </a:lnTo>
                  <a:lnTo>
                    <a:pt x="34099" y="160172"/>
                  </a:lnTo>
                  <a:lnTo>
                    <a:pt x="34658" y="160756"/>
                  </a:lnTo>
                  <a:lnTo>
                    <a:pt x="34315" y="160172"/>
                  </a:lnTo>
                  <a:lnTo>
                    <a:pt x="33997" y="159664"/>
                  </a:lnTo>
                  <a:lnTo>
                    <a:pt x="33388" y="157759"/>
                  </a:lnTo>
                  <a:lnTo>
                    <a:pt x="33350" y="157632"/>
                  </a:lnTo>
                  <a:lnTo>
                    <a:pt x="33616" y="157124"/>
                  </a:lnTo>
                  <a:lnTo>
                    <a:pt x="34074" y="156235"/>
                  </a:lnTo>
                  <a:lnTo>
                    <a:pt x="34213" y="155981"/>
                  </a:lnTo>
                  <a:lnTo>
                    <a:pt x="35064" y="159918"/>
                  </a:lnTo>
                  <a:lnTo>
                    <a:pt x="36258" y="161569"/>
                  </a:lnTo>
                  <a:lnTo>
                    <a:pt x="36550" y="160553"/>
                  </a:lnTo>
                  <a:lnTo>
                    <a:pt x="36436" y="159410"/>
                  </a:lnTo>
                  <a:lnTo>
                    <a:pt x="35902" y="156743"/>
                  </a:lnTo>
                  <a:lnTo>
                    <a:pt x="36550" y="156743"/>
                  </a:lnTo>
                  <a:lnTo>
                    <a:pt x="36830" y="157251"/>
                  </a:lnTo>
                  <a:lnTo>
                    <a:pt x="37033" y="157378"/>
                  </a:lnTo>
                  <a:lnTo>
                    <a:pt x="37198" y="158267"/>
                  </a:lnTo>
                  <a:lnTo>
                    <a:pt x="37071" y="156743"/>
                  </a:lnTo>
                  <a:lnTo>
                    <a:pt x="36995" y="155981"/>
                  </a:lnTo>
                  <a:lnTo>
                    <a:pt x="36918" y="155092"/>
                  </a:lnTo>
                  <a:lnTo>
                    <a:pt x="39662" y="157124"/>
                  </a:lnTo>
                  <a:lnTo>
                    <a:pt x="39497" y="155092"/>
                  </a:lnTo>
                  <a:lnTo>
                    <a:pt x="39484" y="154965"/>
                  </a:lnTo>
                  <a:lnTo>
                    <a:pt x="39357" y="153441"/>
                  </a:lnTo>
                  <a:lnTo>
                    <a:pt x="39357" y="153136"/>
                  </a:lnTo>
                  <a:lnTo>
                    <a:pt x="39636" y="153631"/>
                  </a:lnTo>
                  <a:lnTo>
                    <a:pt x="39357" y="153060"/>
                  </a:lnTo>
                  <a:lnTo>
                    <a:pt x="38277" y="150520"/>
                  </a:lnTo>
                  <a:lnTo>
                    <a:pt x="37769" y="148996"/>
                  </a:lnTo>
                  <a:lnTo>
                    <a:pt x="38252" y="148742"/>
                  </a:lnTo>
                  <a:lnTo>
                    <a:pt x="38150" y="148107"/>
                  </a:lnTo>
                  <a:lnTo>
                    <a:pt x="37884" y="146456"/>
                  </a:lnTo>
                  <a:lnTo>
                    <a:pt x="38938" y="148742"/>
                  </a:lnTo>
                  <a:lnTo>
                    <a:pt x="38608" y="148742"/>
                  </a:lnTo>
                  <a:lnTo>
                    <a:pt x="38938" y="149758"/>
                  </a:lnTo>
                  <a:lnTo>
                    <a:pt x="39065" y="150520"/>
                  </a:lnTo>
                  <a:lnTo>
                    <a:pt x="39217" y="149250"/>
                  </a:lnTo>
                  <a:lnTo>
                    <a:pt x="40474" y="151650"/>
                  </a:lnTo>
                  <a:lnTo>
                    <a:pt x="40373" y="151028"/>
                  </a:lnTo>
                  <a:lnTo>
                    <a:pt x="40500" y="151193"/>
                  </a:lnTo>
                  <a:lnTo>
                    <a:pt x="40513" y="151028"/>
                  </a:lnTo>
                  <a:lnTo>
                    <a:pt x="40627" y="149250"/>
                  </a:lnTo>
                  <a:lnTo>
                    <a:pt x="40678" y="148488"/>
                  </a:lnTo>
                  <a:lnTo>
                    <a:pt x="41821" y="149250"/>
                  </a:lnTo>
                  <a:lnTo>
                    <a:pt x="43167" y="152552"/>
                  </a:lnTo>
                  <a:lnTo>
                    <a:pt x="40513" y="151104"/>
                  </a:lnTo>
                  <a:lnTo>
                    <a:pt x="40576" y="151269"/>
                  </a:lnTo>
                  <a:lnTo>
                    <a:pt x="42468" y="153568"/>
                  </a:lnTo>
                  <a:lnTo>
                    <a:pt x="40792" y="152806"/>
                  </a:lnTo>
                  <a:lnTo>
                    <a:pt x="43637" y="157759"/>
                  </a:lnTo>
                  <a:lnTo>
                    <a:pt x="40043" y="152831"/>
                  </a:lnTo>
                  <a:lnTo>
                    <a:pt x="42824" y="158013"/>
                  </a:lnTo>
                  <a:lnTo>
                    <a:pt x="44729" y="158394"/>
                  </a:lnTo>
                  <a:lnTo>
                    <a:pt x="44564" y="157759"/>
                  </a:lnTo>
                  <a:lnTo>
                    <a:pt x="43967" y="155600"/>
                  </a:lnTo>
                  <a:lnTo>
                    <a:pt x="45885" y="156108"/>
                  </a:lnTo>
                  <a:lnTo>
                    <a:pt x="45821" y="155600"/>
                  </a:lnTo>
                  <a:lnTo>
                    <a:pt x="45618" y="154076"/>
                  </a:lnTo>
                  <a:lnTo>
                    <a:pt x="45085" y="153568"/>
                  </a:lnTo>
                  <a:lnTo>
                    <a:pt x="44831" y="153314"/>
                  </a:lnTo>
                  <a:lnTo>
                    <a:pt x="44716" y="152552"/>
                  </a:lnTo>
                  <a:lnTo>
                    <a:pt x="44615" y="151790"/>
                  </a:lnTo>
                  <a:lnTo>
                    <a:pt x="44665" y="151028"/>
                  </a:lnTo>
                  <a:lnTo>
                    <a:pt x="45389" y="148488"/>
                  </a:lnTo>
                  <a:lnTo>
                    <a:pt x="45758" y="147218"/>
                  </a:lnTo>
                  <a:lnTo>
                    <a:pt x="49174" y="159283"/>
                  </a:lnTo>
                  <a:lnTo>
                    <a:pt x="49301" y="155981"/>
                  </a:lnTo>
                  <a:lnTo>
                    <a:pt x="49174" y="152679"/>
                  </a:lnTo>
                  <a:lnTo>
                    <a:pt x="49072" y="151790"/>
                  </a:lnTo>
                  <a:lnTo>
                    <a:pt x="47891" y="147472"/>
                  </a:lnTo>
                  <a:lnTo>
                    <a:pt x="49771" y="149313"/>
                  </a:lnTo>
                  <a:lnTo>
                    <a:pt x="49885" y="149631"/>
                  </a:lnTo>
                  <a:lnTo>
                    <a:pt x="50622" y="153314"/>
                  </a:lnTo>
                  <a:lnTo>
                    <a:pt x="52311" y="153187"/>
                  </a:lnTo>
                  <a:lnTo>
                    <a:pt x="49809" y="147472"/>
                  </a:lnTo>
                  <a:lnTo>
                    <a:pt x="51917" y="149313"/>
                  </a:lnTo>
                  <a:lnTo>
                    <a:pt x="52730" y="148996"/>
                  </a:lnTo>
                  <a:lnTo>
                    <a:pt x="53936" y="152298"/>
                  </a:lnTo>
                  <a:lnTo>
                    <a:pt x="55473" y="151282"/>
                  </a:lnTo>
                  <a:lnTo>
                    <a:pt x="56337" y="148996"/>
                  </a:lnTo>
                  <a:lnTo>
                    <a:pt x="56616" y="148234"/>
                  </a:lnTo>
                  <a:lnTo>
                    <a:pt x="57797" y="147472"/>
                  </a:lnTo>
                  <a:lnTo>
                    <a:pt x="58191" y="147218"/>
                  </a:lnTo>
                  <a:lnTo>
                    <a:pt x="58394" y="147091"/>
                  </a:lnTo>
                  <a:lnTo>
                    <a:pt x="58521" y="147853"/>
                  </a:lnTo>
                  <a:lnTo>
                    <a:pt x="58635" y="149377"/>
                  </a:lnTo>
                  <a:lnTo>
                    <a:pt x="59283" y="150266"/>
                  </a:lnTo>
                  <a:lnTo>
                    <a:pt x="61201" y="147853"/>
                  </a:lnTo>
                  <a:lnTo>
                    <a:pt x="64579" y="149250"/>
                  </a:lnTo>
                  <a:lnTo>
                    <a:pt x="67462" y="150647"/>
                  </a:lnTo>
                  <a:lnTo>
                    <a:pt x="67564" y="147853"/>
                  </a:lnTo>
                  <a:lnTo>
                    <a:pt x="67576" y="147345"/>
                  </a:lnTo>
                  <a:lnTo>
                    <a:pt x="67805" y="147345"/>
                  </a:lnTo>
                  <a:lnTo>
                    <a:pt x="67830" y="147091"/>
                  </a:lnTo>
                  <a:lnTo>
                    <a:pt x="67932" y="146075"/>
                  </a:lnTo>
                  <a:lnTo>
                    <a:pt x="68414" y="145821"/>
                  </a:lnTo>
                  <a:lnTo>
                    <a:pt x="68884" y="147091"/>
                  </a:lnTo>
                  <a:lnTo>
                    <a:pt x="68986" y="148615"/>
                  </a:lnTo>
                  <a:lnTo>
                    <a:pt x="69900" y="145821"/>
                  </a:lnTo>
                  <a:lnTo>
                    <a:pt x="70015" y="145567"/>
                  </a:lnTo>
                  <a:lnTo>
                    <a:pt x="71285" y="143535"/>
                  </a:lnTo>
                  <a:lnTo>
                    <a:pt x="72237" y="142011"/>
                  </a:lnTo>
                  <a:lnTo>
                    <a:pt x="74790" y="144678"/>
                  </a:lnTo>
                  <a:lnTo>
                    <a:pt x="74688" y="145694"/>
                  </a:lnTo>
                  <a:lnTo>
                    <a:pt x="76352" y="146583"/>
                  </a:lnTo>
                  <a:lnTo>
                    <a:pt x="75298" y="142011"/>
                  </a:lnTo>
                  <a:lnTo>
                    <a:pt x="75145" y="141376"/>
                  </a:lnTo>
                  <a:lnTo>
                    <a:pt x="74650" y="139217"/>
                  </a:lnTo>
                  <a:lnTo>
                    <a:pt x="76415" y="141376"/>
                  </a:lnTo>
                  <a:lnTo>
                    <a:pt x="76517" y="142265"/>
                  </a:lnTo>
                  <a:lnTo>
                    <a:pt x="79794" y="142773"/>
                  </a:lnTo>
                  <a:lnTo>
                    <a:pt x="82346" y="139217"/>
                  </a:lnTo>
                  <a:lnTo>
                    <a:pt x="85750" y="143027"/>
                  </a:lnTo>
                  <a:lnTo>
                    <a:pt x="85153" y="139217"/>
                  </a:lnTo>
                  <a:lnTo>
                    <a:pt x="85077" y="138709"/>
                  </a:lnTo>
                  <a:lnTo>
                    <a:pt x="89166" y="144297"/>
                  </a:lnTo>
                  <a:lnTo>
                    <a:pt x="87807" y="138201"/>
                  </a:lnTo>
                  <a:lnTo>
                    <a:pt x="90131" y="140614"/>
                  </a:lnTo>
                  <a:lnTo>
                    <a:pt x="90144" y="141376"/>
                  </a:lnTo>
                  <a:lnTo>
                    <a:pt x="90055" y="141884"/>
                  </a:lnTo>
                  <a:lnTo>
                    <a:pt x="92925" y="143281"/>
                  </a:lnTo>
                  <a:lnTo>
                    <a:pt x="93637" y="143408"/>
                  </a:lnTo>
                  <a:lnTo>
                    <a:pt x="92976" y="139725"/>
                  </a:lnTo>
                  <a:lnTo>
                    <a:pt x="93014" y="139217"/>
                  </a:lnTo>
                  <a:lnTo>
                    <a:pt x="93522" y="138582"/>
                  </a:lnTo>
                  <a:lnTo>
                    <a:pt x="94348" y="141630"/>
                  </a:lnTo>
                  <a:lnTo>
                    <a:pt x="94322" y="142252"/>
                  </a:lnTo>
                  <a:lnTo>
                    <a:pt x="94551" y="142290"/>
                  </a:lnTo>
                  <a:lnTo>
                    <a:pt x="94361" y="141630"/>
                  </a:lnTo>
                  <a:lnTo>
                    <a:pt x="94538" y="138582"/>
                  </a:lnTo>
                  <a:lnTo>
                    <a:pt x="94564" y="138201"/>
                  </a:lnTo>
                  <a:lnTo>
                    <a:pt x="94576" y="138074"/>
                  </a:lnTo>
                  <a:lnTo>
                    <a:pt x="96100" y="141630"/>
                  </a:lnTo>
                  <a:lnTo>
                    <a:pt x="96634" y="140741"/>
                  </a:lnTo>
                  <a:lnTo>
                    <a:pt x="96291" y="140614"/>
                  </a:lnTo>
                  <a:lnTo>
                    <a:pt x="95656" y="139471"/>
                  </a:lnTo>
                  <a:lnTo>
                    <a:pt x="95542" y="138963"/>
                  </a:lnTo>
                  <a:lnTo>
                    <a:pt x="95618" y="138201"/>
                  </a:lnTo>
                  <a:lnTo>
                    <a:pt x="95681" y="138074"/>
                  </a:lnTo>
                  <a:lnTo>
                    <a:pt x="95796" y="137820"/>
                  </a:lnTo>
                  <a:lnTo>
                    <a:pt x="96240" y="136804"/>
                  </a:lnTo>
                  <a:lnTo>
                    <a:pt x="98818" y="139979"/>
                  </a:lnTo>
                  <a:lnTo>
                    <a:pt x="99250" y="141630"/>
                  </a:lnTo>
                  <a:lnTo>
                    <a:pt x="101282" y="138201"/>
                  </a:lnTo>
                  <a:lnTo>
                    <a:pt x="101434" y="138887"/>
                  </a:lnTo>
                  <a:lnTo>
                    <a:pt x="101549" y="138201"/>
                  </a:lnTo>
                  <a:lnTo>
                    <a:pt x="101688" y="137439"/>
                  </a:lnTo>
                  <a:lnTo>
                    <a:pt x="102184" y="144170"/>
                  </a:lnTo>
                  <a:lnTo>
                    <a:pt x="102717" y="140995"/>
                  </a:lnTo>
                  <a:lnTo>
                    <a:pt x="102603" y="140614"/>
                  </a:lnTo>
                  <a:lnTo>
                    <a:pt x="102463" y="140360"/>
                  </a:lnTo>
                  <a:lnTo>
                    <a:pt x="102336" y="138887"/>
                  </a:lnTo>
                  <a:lnTo>
                    <a:pt x="102222" y="138328"/>
                  </a:lnTo>
                  <a:lnTo>
                    <a:pt x="103365" y="140106"/>
                  </a:lnTo>
                  <a:lnTo>
                    <a:pt x="104876" y="139725"/>
                  </a:lnTo>
                  <a:lnTo>
                    <a:pt x="105791" y="138709"/>
                  </a:lnTo>
                  <a:lnTo>
                    <a:pt x="106133" y="140868"/>
                  </a:lnTo>
                  <a:lnTo>
                    <a:pt x="108292" y="140868"/>
                  </a:lnTo>
                  <a:lnTo>
                    <a:pt x="110109" y="138709"/>
                  </a:lnTo>
                  <a:lnTo>
                    <a:pt x="111810" y="138328"/>
                  </a:lnTo>
                  <a:lnTo>
                    <a:pt x="112382" y="138201"/>
                  </a:lnTo>
                  <a:lnTo>
                    <a:pt x="111302" y="137439"/>
                  </a:lnTo>
                  <a:lnTo>
                    <a:pt x="110528" y="133629"/>
                  </a:lnTo>
                  <a:lnTo>
                    <a:pt x="111099" y="133121"/>
                  </a:lnTo>
                  <a:lnTo>
                    <a:pt x="111328" y="133769"/>
                  </a:lnTo>
                  <a:lnTo>
                    <a:pt x="111379" y="133121"/>
                  </a:lnTo>
                  <a:lnTo>
                    <a:pt x="111429" y="132486"/>
                  </a:lnTo>
                  <a:lnTo>
                    <a:pt x="112382" y="132740"/>
                  </a:lnTo>
                  <a:lnTo>
                    <a:pt x="112725" y="134772"/>
                  </a:lnTo>
                  <a:lnTo>
                    <a:pt x="112852" y="136804"/>
                  </a:lnTo>
                  <a:lnTo>
                    <a:pt x="112763" y="137312"/>
                  </a:lnTo>
                  <a:lnTo>
                    <a:pt x="113499" y="135915"/>
                  </a:lnTo>
                  <a:lnTo>
                    <a:pt x="113690" y="136550"/>
                  </a:lnTo>
                  <a:lnTo>
                    <a:pt x="113779" y="137820"/>
                  </a:lnTo>
                  <a:lnTo>
                    <a:pt x="113969" y="138709"/>
                  </a:lnTo>
                  <a:lnTo>
                    <a:pt x="113855" y="136550"/>
                  </a:lnTo>
                  <a:lnTo>
                    <a:pt x="116598" y="141630"/>
                  </a:lnTo>
                  <a:lnTo>
                    <a:pt x="116281" y="137947"/>
                  </a:lnTo>
                  <a:lnTo>
                    <a:pt x="116598" y="138836"/>
                  </a:lnTo>
                  <a:lnTo>
                    <a:pt x="118846" y="138328"/>
                  </a:lnTo>
                  <a:lnTo>
                    <a:pt x="119049" y="137947"/>
                  </a:lnTo>
                  <a:lnTo>
                    <a:pt x="119583" y="136931"/>
                  </a:lnTo>
                  <a:lnTo>
                    <a:pt x="120662" y="136550"/>
                  </a:lnTo>
                  <a:lnTo>
                    <a:pt x="121386" y="136296"/>
                  </a:lnTo>
                  <a:lnTo>
                    <a:pt x="121285" y="135915"/>
                  </a:lnTo>
                  <a:lnTo>
                    <a:pt x="120675" y="133375"/>
                  </a:lnTo>
                  <a:lnTo>
                    <a:pt x="121564" y="133883"/>
                  </a:lnTo>
                  <a:lnTo>
                    <a:pt x="121551" y="133375"/>
                  </a:lnTo>
                  <a:lnTo>
                    <a:pt x="121539" y="132486"/>
                  </a:lnTo>
                  <a:lnTo>
                    <a:pt x="121539" y="132359"/>
                  </a:lnTo>
                  <a:lnTo>
                    <a:pt x="121513" y="131343"/>
                  </a:lnTo>
                  <a:lnTo>
                    <a:pt x="123101" y="131978"/>
                  </a:lnTo>
                  <a:lnTo>
                    <a:pt x="125171" y="133756"/>
                  </a:lnTo>
                  <a:lnTo>
                    <a:pt x="126746" y="133121"/>
                  </a:lnTo>
                  <a:lnTo>
                    <a:pt x="127520" y="131470"/>
                  </a:lnTo>
                  <a:lnTo>
                    <a:pt x="127342" y="131343"/>
                  </a:lnTo>
                  <a:lnTo>
                    <a:pt x="127165" y="131216"/>
                  </a:lnTo>
                  <a:lnTo>
                    <a:pt x="126631" y="130835"/>
                  </a:lnTo>
                  <a:lnTo>
                    <a:pt x="126453" y="130708"/>
                  </a:lnTo>
                  <a:lnTo>
                    <a:pt x="126504" y="129565"/>
                  </a:lnTo>
                  <a:lnTo>
                    <a:pt x="126530" y="128803"/>
                  </a:lnTo>
                  <a:lnTo>
                    <a:pt x="127215" y="131089"/>
                  </a:lnTo>
                  <a:lnTo>
                    <a:pt x="127317" y="131330"/>
                  </a:lnTo>
                  <a:lnTo>
                    <a:pt x="128841" y="130708"/>
                  </a:lnTo>
                  <a:lnTo>
                    <a:pt x="128485" y="132867"/>
                  </a:lnTo>
                  <a:lnTo>
                    <a:pt x="130340" y="131851"/>
                  </a:lnTo>
                  <a:lnTo>
                    <a:pt x="130848" y="131724"/>
                  </a:lnTo>
                  <a:lnTo>
                    <a:pt x="131546" y="130708"/>
                  </a:lnTo>
                  <a:lnTo>
                    <a:pt x="132689" y="129057"/>
                  </a:lnTo>
                  <a:lnTo>
                    <a:pt x="132702" y="128803"/>
                  </a:lnTo>
                  <a:lnTo>
                    <a:pt x="132232" y="127914"/>
                  </a:lnTo>
                  <a:lnTo>
                    <a:pt x="131813" y="127533"/>
                  </a:lnTo>
                  <a:lnTo>
                    <a:pt x="131737" y="126644"/>
                  </a:lnTo>
                  <a:lnTo>
                    <a:pt x="131940" y="126263"/>
                  </a:lnTo>
                  <a:lnTo>
                    <a:pt x="132080" y="126009"/>
                  </a:lnTo>
                  <a:lnTo>
                    <a:pt x="133032" y="127406"/>
                  </a:lnTo>
                  <a:lnTo>
                    <a:pt x="133134" y="127914"/>
                  </a:lnTo>
                  <a:lnTo>
                    <a:pt x="133248" y="129057"/>
                  </a:lnTo>
                  <a:lnTo>
                    <a:pt x="134391" y="126009"/>
                  </a:lnTo>
                  <a:lnTo>
                    <a:pt x="134874" y="124739"/>
                  </a:lnTo>
                  <a:lnTo>
                    <a:pt x="135013" y="124358"/>
                  </a:lnTo>
                  <a:lnTo>
                    <a:pt x="141605" y="134899"/>
                  </a:lnTo>
                  <a:lnTo>
                    <a:pt x="142290" y="129819"/>
                  </a:lnTo>
                  <a:lnTo>
                    <a:pt x="142354" y="129184"/>
                  </a:lnTo>
                  <a:lnTo>
                    <a:pt x="142417" y="129032"/>
                  </a:lnTo>
                  <a:lnTo>
                    <a:pt x="143929" y="125882"/>
                  </a:lnTo>
                  <a:lnTo>
                    <a:pt x="145097" y="126009"/>
                  </a:lnTo>
                  <a:lnTo>
                    <a:pt x="143967" y="127660"/>
                  </a:lnTo>
                  <a:lnTo>
                    <a:pt x="143903" y="128041"/>
                  </a:lnTo>
                  <a:lnTo>
                    <a:pt x="144983" y="129311"/>
                  </a:lnTo>
                  <a:lnTo>
                    <a:pt x="145923" y="125882"/>
                  </a:lnTo>
                  <a:lnTo>
                    <a:pt x="146342" y="124358"/>
                  </a:lnTo>
                  <a:lnTo>
                    <a:pt x="149059" y="128930"/>
                  </a:lnTo>
                  <a:lnTo>
                    <a:pt x="150342" y="125501"/>
                  </a:lnTo>
                  <a:lnTo>
                    <a:pt x="153898" y="132867"/>
                  </a:lnTo>
                  <a:lnTo>
                    <a:pt x="155397" y="125501"/>
                  </a:lnTo>
                  <a:lnTo>
                    <a:pt x="155638" y="124358"/>
                  </a:lnTo>
                  <a:lnTo>
                    <a:pt x="155790" y="123596"/>
                  </a:lnTo>
                  <a:lnTo>
                    <a:pt x="159181" y="127914"/>
                  </a:lnTo>
                  <a:lnTo>
                    <a:pt x="158635" y="126263"/>
                  </a:lnTo>
                  <a:lnTo>
                    <a:pt x="158686" y="124231"/>
                  </a:lnTo>
                  <a:lnTo>
                    <a:pt x="159054" y="125450"/>
                  </a:lnTo>
                  <a:lnTo>
                    <a:pt x="159105" y="124739"/>
                  </a:lnTo>
                  <a:lnTo>
                    <a:pt x="159740" y="124231"/>
                  </a:lnTo>
                  <a:lnTo>
                    <a:pt x="160528" y="123596"/>
                  </a:lnTo>
                  <a:lnTo>
                    <a:pt x="163207" y="121437"/>
                  </a:lnTo>
                  <a:lnTo>
                    <a:pt x="169405" y="124993"/>
                  </a:lnTo>
                  <a:lnTo>
                    <a:pt x="174586" y="125374"/>
                  </a:lnTo>
                  <a:lnTo>
                    <a:pt x="176453" y="125374"/>
                  </a:lnTo>
                  <a:lnTo>
                    <a:pt x="175120" y="121437"/>
                  </a:lnTo>
                  <a:lnTo>
                    <a:pt x="174599" y="119913"/>
                  </a:lnTo>
                  <a:lnTo>
                    <a:pt x="173393" y="116357"/>
                  </a:lnTo>
                  <a:lnTo>
                    <a:pt x="173164" y="115722"/>
                  </a:lnTo>
                  <a:lnTo>
                    <a:pt x="176479" y="119532"/>
                  </a:lnTo>
                  <a:lnTo>
                    <a:pt x="176720" y="122961"/>
                  </a:lnTo>
                  <a:lnTo>
                    <a:pt x="179197" y="118008"/>
                  </a:lnTo>
                  <a:lnTo>
                    <a:pt x="183959" y="121310"/>
                  </a:lnTo>
                  <a:lnTo>
                    <a:pt x="185915" y="118008"/>
                  </a:lnTo>
                  <a:lnTo>
                    <a:pt x="186524" y="116992"/>
                  </a:lnTo>
                  <a:lnTo>
                    <a:pt x="186651" y="118262"/>
                  </a:lnTo>
                  <a:lnTo>
                    <a:pt x="186766" y="118770"/>
                  </a:lnTo>
                  <a:lnTo>
                    <a:pt x="186423" y="118897"/>
                  </a:lnTo>
                  <a:lnTo>
                    <a:pt x="187782" y="121183"/>
                  </a:lnTo>
                  <a:lnTo>
                    <a:pt x="189039" y="118516"/>
                  </a:lnTo>
                  <a:lnTo>
                    <a:pt x="188963" y="117500"/>
                  </a:lnTo>
                  <a:lnTo>
                    <a:pt x="188823" y="116992"/>
                  </a:lnTo>
                  <a:lnTo>
                    <a:pt x="188658" y="116357"/>
                  </a:lnTo>
                  <a:lnTo>
                    <a:pt x="189255" y="116357"/>
                  </a:lnTo>
                  <a:lnTo>
                    <a:pt x="189331" y="118262"/>
                  </a:lnTo>
                  <a:lnTo>
                    <a:pt x="189826" y="119024"/>
                  </a:lnTo>
                  <a:lnTo>
                    <a:pt x="190944" y="120294"/>
                  </a:lnTo>
                  <a:lnTo>
                    <a:pt x="190881" y="116357"/>
                  </a:lnTo>
                  <a:lnTo>
                    <a:pt x="190868" y="115722"/>
                  </a:lnTo>
                  <a:lnTo>
                    <a:pt x="190868" y="115468"/>
                  </a:lnTo>
                  <a:lnTo>
                    <a:pt x="191922" y="117830"/>
                  </a:lnTo>
                  <a:lnTo>
                    <a:pt x="191960" y="117500"/>
                  </a:lnTo>
                  <a:lnTo>
                    <a:pt x="194081" y="118516"/>
                  </a:lnTo>
                  <a:lnTo>
                    <a:pt x="193636" y="117500"/>
                  </a:lnTo>
                  <a:lnTo>
                    <a:pt x="192913" y="115849"/>
                  </a:lnTo>
                  <a:lnTo>
                    <a:pt x="194538" y="116865"/>
                  </a:lnTo>
                  <a:lnTo>
                    <a:pt x="194716" y="115849"/>
                  </a:lnTo>
                  <a:lnTo>
                    <a:pt x="194792" y="115468"/>
                  </a:lnTo>
                  <a:lnTo>
                    <a:pt x="194881" y="114960"/>
                  </a:lnTo>
                  <a:lnTo>
                    <a:pt x="195008" y="114198"/>
                  </a:lnTo>
                  <a:lnTo>
                    <a:pt x="195059" y="113944"/>
                  </a:lnTo>
                  <a:lnTo>
                    <a:pt x="196519" y="115341"/>
                  </a:lnTo>
                  <a:lnTo>
                    <a:pt x="196469" y="113944"/>
                  </a:lnTo>
                  <a:lnTo>
                    <a:pt x="196380" y="112039"/>
                  </a:lnTo>
                  <a:lnTo>
                    <a:pt x="199123" y="116357"/>
                  </a:lnTo>
                  <a:lnTo>
                    <a:pt x="198247" y="112039"/>
                  </a:lnTo>
                  <a:lnTo>
                    <a:pt x="199288" y="116357"/>
                  </a:lnTo>
                  <a:lnTo>
                    <a:pt x="201422" y="114960"/>
                  </a:lnTo>
                  <a:lnTo>
                    <a:pt x="201688" y="112547"/>
                  </a:lnTo>
                  <a:lnTo>
                    <a:pt x="201752" y="113944"/>
                  </a:lnTo>
                  <a:lnTo>
                    <a:pt x="202755" y="113817"/>
                  </a:lnTo>
                  <a:lnTo>
                    <a:pt x="202920" y="115747"/>
                  </a:lnTo>
                  <a:lnTo>
                    <a:pt x="202793" y="115773"/>
                  </a:lnTo>
                  <a:lnTo>
                    <a:pt x="202920" y="115785"/>
                  </a:lnTo>
                  <a:lnTo>
                    <a:pt x="203847" y="115468"/>
                  </a:lnTo>
                  <a:lnTo>
                    <a:pt x="204482" y="114452"/>
                  </a:lnTo>
                  <a:lnTo>
                    <a:pt x="204279" y="113817"/>
                  </a:lnTo>
                  <a:lnTo>
                    <a:pt x="203847" y="112547"/>
                  </a:lnTo>
                  <a:lnTo>
                    <a:pt x="203708" y="112166"/>
                  </a:lnTo>
                  <a:lnTo>
                    <a:pt x="206857" y="117119"/>
                  </a:lnTo>
                  <a:lnTo>
                    <a:pt x="206463" y="112166"/>
                  </a:lnTo>
                  <a:lnTo>
                    <a:pt x="206425" y="111785"/>
                  </a:lnTo>
                  <a:lnTo>
                    <a:pt x="206387" y="111277"/>
                  </a:lnTo>
                  <a:lnTo>
                    <a:pt x="206248" y="109499"/>
                  </a:lnTo>
                  <a:lnTo>
                    <a:pt x="206222" y="109118"/>
                  </a:lnTo>
                  <a:lnTo>
                    <a:pt x="206044" y="106832"/>
                  </a:lnTo>
                  <a:lnTo>
                    <a:pt x="208813" y="113563"/>
                  </a:lnTo>
                  <a:lnTo>
                    <a:pt x="210947" y="110388"/>
                  </a:lnTo>
                  <a:lnTo>
                    <a:pt x="212852" y="108356"/>
                  </a:lnTo>
                  <a:lnTo>
                    <a:pt x="212737" y="107746"/>
                  </a:lnTo>
                  <a:lnTo>
                    <a:pt x="212902" y="108292"/>
                  </a:lnTo>
                  <a:lnTo>
                    <a:pt x="213080" y="108102"/>
                  </a:lnTo>
                  <a:lnTo>
                    <a:pt x="213017" y="108737"/>
                  </a:lnTo>
                  <a:lnTo>
                    <a:pt x="214020" y="112293"/>
                  </a:lnTo>
                  <a:lnTo>
                    <a:pt x="215595" y="110159"/>
                  </a:lnTo>
                  <a:lnTo>
                    <a:pt x="213233" y="107988"/>
                  </a:lnTo>
                  <a:lnTo>
                    <a:pt x="213880" y="107467"/>
                  </a:lnTo>
                  <a:lnTo>
                    <a:pt x="214668" y="106832"/>
                  </a:lnTo>
                  <a:lnTo>
                    <a:pt x="215303" y="106324"/>
                  </a:lnTo>
                  <a:lnTo>
                    <a:pt x="215950" y="109042"/>
                  </a:lnTo>
                  <a:lnTo>
                    <a:pt x="216179" y="106324"/>
                  </a:lnTo>
                  <a:lnTo>
                    <a:pt x="216242" y="105689"/>
                  </a:lnTo>
                  <a:lnTo>
                    <a:pt x="216242" y="105562"/>
                  </a:lnTo>
                  <a:lnTo>
                    <a:pt x="218871" y="106070"/>
                  </a:lnTo>
                  <a:lnTo>
                    <a:pt x="219646" y="106451"/>
                  </a:lnTo>
                  <a:lnTo>
                    <a:pt x="219138" y="107848"/>
                  </a:lnTo>
                  <a:lnTo>
                    <a:pt x="219049" y="108864"/>
                  </a:lnTo>
                  <a:lnTo>
                    <a:pt x="220916" y="106451"/>
                  </a:lnTo>
                  <a:lnTo>
                    <a:pt x="223710" y="108102"/>
                  </a:lnTo>
                  <a:lnTo>
                    <a:pt x="224536" y="106451"/>
                  </a:lnTo>
                  <a:lnTo>
                    <a:pt x="224993" y="105562"/>
                  </a:lnTo>
                  <a:lnTo>
                    <a:pt x="225158" y="105181"/>
                  </a:lnTo>
                  <a:lnTo>
                    <a:pt x="224282" y="103403"/>
                  </a:lnTo>
                  <a:lnTo>
                    <a:pt x="224040" y="102895"/>
                  </a:lnTo>
                  <a:lnTo>
                    <a:pt x="224104" y="102133"/>
                  </a:lnTo>
                  <a:lnTo>
                    <a:pt x="224586" y="100863"/>
                  </a:lnTo>
                  <a:lnTo>
                    <a:pt x="225221" y="99212"/>
                  </a:lnTo>
                  <a:lnTo>
                    <a:pt x="225107" y="97802"/>
                  </a:lnTo>
                  <a:lnTo>
                    <a:pt x="225285" y="99034"/>
                  </a:lnTo>
                  <a:lnTo>
                    <a:pt x="225158" y="97815"/>
                  </a:lnTo>
                  <a:lnTo>
                    <a:pt x="225285" y="98450"/>
                  </a:lnTo>
                  <a:lnTo>
                    <a:pt x="225399" y="99847"/>
                  </a:lnTo>
                  <a:lnTo>
                    <a:pt x="225869" y="103276"/>
                  </a:lnTo>
                  <a:lnTo>
                    <a:pt x="227495" y="98069"/>
                  </a:lnTo>
                  <a:lnTo>
                    <a:pt x="228320" y="105943"/>
                  </a:lnTo>
                  <a:lnTo>
                    <a:pt x="228409" y="105689"/>
                  </a:lnTo>
                  <a:lnTo>
                    <a:pt x="228523" y="105181"/>
                  </a:lnTo>
                  <a:lnTo>
                    <a:pt x="228498" y="104114"/>
                  </a:lnTo>
                  <a:lnTo>
                    <a:pt x="228168" y="103022"/>
                  </a:lnTo>
                  <a:lnTo>
                    <a:pt x="228676" y="103276"/>
                  </a:lnTo>
                  <a:lnTo>
                    <a:pt x="228993" y="104114"/>
                  </a:lnTo>
                  <a:lnTo>
                    <a:pt x="229006" y="105816"/>
                  </a:lnTo>
                  <a:lnTo>
                    <a:pt x="230124" y="104394"/>
                  </a:lnTo>
                  <a:lnTo>
                    <a:pt x="230111" y="104114"/>
                  </a:lnTo>
                  <a:lnTo>
                    <a:pt x="229514" y="103022"/>
                  </a:lnTo>
                  <a:lnTo>
                    <a:pt x="229171" y="102387"/>
                  </a:lnTo>
                  <a:lnTo>
                    <a:pt x="229209" y="102222"/>
                  </a:lnTo>
                  <a:lnTo>
                    <a:pt x="230454" y="101879"/>
                  </a:lnTo>
                  <a:lnTo>
                    <a:pt x="230517" y="102133"/>
                  </a:lnTo>
                  <a:lnTo>
                    <a:pt x="230644" y="104114"/>
                  </a:lnTo>
                  <a:lnTo>
                    <a:pt x="230708" y="104546"/>
                  </a:lnTo>
                  <a:lnTo>
                    <a:pt x="230936" y="101879"/>
                  </a:lnTo>
                  <a:lnTo>
                    <a:pt x="231063" y="100355"/>
                  </a:lnTo>
                  <a:lnTo>
                    <a:pt x="232422" y="100863"/>
                  </a:lnTo>
                  <a:lnTo>
                    <a:pt x="232562" y="101625"/>
                  </a:lnTo>
                  <a:lnTo>
                    <a:pt x="232829" y="102222"/>
                  </a:lnTo>
                  <a:lnTo>
                    <a:pt x="234378" y="101498"/>
                  </a:lnTo>
                  <a:lnTo>
                    <a:pt x="234391" y="100355"/>
                  </a:lnTo>
                  <a:lnTo>
                    <a:pt x="234442" y="98069"/>
                  </a:lnTo>
                  <a:lnTo>
                    <a:pt x="234454" y="97180"/>
                  </a:lnTo>
                  <a:lnTo>
                    <a:pt x="234480" y="96291"/>
                  </a:lnTo>
                  <a:lnTo>
                    <a:pt x="237121" y="97561"/>
                  </a:lnTo>
                  <a:lnTo>
                    <a:pt x="237604" y="102133"/>
                  </a:lnTo>
                  <a:lnTo>
                    <a:pt x="238213" y="98831"/>
                  </a:lnTo>
                  <a:lnTo>
                    <a:pt x="239306" y="102641"/>
                  </a:lnTo>
                  <a:lnTo>
                    <a:pt x="240093" y="101244"/>
                  </a:lnTo>
                  <a:lnTo>
                    <a:pt x="240017" y="100863"/>
                  </a:lnTo>
                  <a:lnTo>
                    <a:pt x="239217" y="99466"/>
                  </a:lnTo>
                  <a:lnTo>
                    <a:pt x="240258" y="99212"/>
                  </a:lnTo>
                  <a:lnTo>
                    <a:pt x="240284" y="98831"/>
                  </a:lnTo>
                  <a:lnTo>
                    <a:pt x="240436" y="96291"/>
                  </a:lnTo>
                  <a:lnTo>
                    <a:pt x="241465" y="97180"/>
                  </a:lnTo>
                  <a:lnTo>
                    <a:pt x="241515" y="97815"/>
                  </a:lnTo>
                  <a:lnTo>
                    <a:pt x="241274" y="99085"/>
                  </a:lnTo>
                  <a:lnTo>
                    <a:pt x="242976" y="97815"/>
                  </a:lnTo>
                  <a:lnTo>
                    <a:pt x="241541" y="96672"/>
                  </a:lnTo>
                  <a:lnTo>
                    <a:pt x="241630" y="96291"/>
                  </a:lnTo>
                  <a:lnTo>
                    <a:pt x="241960" y="94894"/>
                  </a:lnTo>
                  <a:lnTo>
                    <a:pt x="241871" y="94259"/>
                  </a:lnTo>
                  <a:lnTo>
                    <a:pt x="240550" y="92354"/>
                  </a:lnTo>
                  <a:lnTo>
                    <a:pt x="240461" y="92227"/>
                  </a:lnTo>
                  <a:lnTo>
                    <a:pt x="240195" y="91846"/>
                  </a:lnTo>
                  <a:lnTo>
                    <a:pt x="241808" y="92608"/>
                  </a:lnTo>
                  <a:lnTo>
                    <a:pt x="241630" y="93116"/>
                  </a:lnTo>
                  <a:lnTo>
                    <a:pt x="242836" y="92354"/>
                  </a:lnTo>
                  <a:lnTo>
                    <a:pt x="243916" y="94500"/>
                  </a:lnTo>
                  <a:lnTo>
                    <a:pt x="243763" y="95580"/>
                  </a:lnTo>
                  <a:lnTo>
                    <a:pt x="243611" y="95961"/>
                  </a:lnTo>
                  <a:lnTo>
                    <a:pt x="243268" y="95846"/>
                  </a:lnTo>
                  <a:lnTo>
                    <a:pt x="242836" y="95643"/>
                  </a:lnTo>
                  <a:lnTo>
                    <a:pt x="242646" y="96164"/>
                  </a:lnTo>
                  <a:lnTo>
                    <a:pt x="243154" y="96634"/>
                  </a:lnTo>
                  <a:lnTo>
                    <a:pt x="243433" y="96431"/>
                  </a:lnTo>
                  <a:lnTo>
                    <a:pt x="243611" y="95973"/>
                  </a:lnTo>
                  <a:lnTo>
                    <a:pt x="244030" y="96088"/>
                  </a:lnTo>
                  <a:lnTo>
                    <a:pt x="244335" y="96062"/>
                  </a:lnTo>
                  <a:lnTo>
                    <a:pt x="243928" y="94475"/>
                  </a:lnTo>
                  <a:lnTo>
                    <a:pt x="244221" y="92354"/>
                  </a:lnTo>
                  <a:lnTo>
                    <a:pt x="244284" y="91846"/>
                  </a:lnTo>
                  <a:lnTo>
                    <a:pt x="244297" y="91719"/>
                  </a:lnTo>
                  <a:lnTo>
                    <a:pt x="245287" y="92481"/>
                  </a:lnTo>
                  <a:lnTo>
                    <a:pt x="245795" y="93624"/>
                  </a:lnTo>
                  <a:lnTo>
                    <a:pt x="246214" y="96799"/>
                  </a:lnTo>
                  <a:lnTo>
                    <a:pt x="246545" y="97561"/>
                  </a:lnTo>
                  <a:lnTo>
                    <a:pt x="246227" y="94259"/>
                  </a:lnTo>
                  <a:lnTo>
                    <a:pt x="248691" y="96037"/>
                  </a:lnTo>
                  <a:lnTo>
                    <a:pt x="248564" y="94259"/>
                  </a:lnTo>
                  <a:lnTo>
                    <a:pt x="248462" y="93497"/>
                  </a:lnTo>
                  <a:lnTo>
                    <a:pt x="248450" y="92481"/>
                  </a:lnTo>
                  <a:lnTo>
                    <a:pt x="248589" y="94005"/>
                  </a:lnTo>
                  <a:lnTo>
                    <a:pt x="248907" y="95275"/>
                  </a:lnTo>
                  <a:lnTo>
                    <a:pt x="248996" y="95529"/>
                  </a:lnTo>
                  <a:lnTo>
                    <a:pt x="249110" y="95783"/>
                  </a:lnTo>
                  <a:lnTo>
                    <a:pt x="248869" y="92989"/>
                  </a:lnTo>
                  <a:lnTo>
                    <a:pt x="249542" y="93751"/>
                  </a:lnTo>
                  <a:lnTo>
                    <a:pt x="249656" y="94005"/>
                  </a:lnTo>
                  <a:lnTo>
                    <a:pt x="249758" y="94386"/>
                  </a:lnTo>
                  <a:lnTo>
                    <a:pt x="250050" y="95783"/>
                  </a:lnTo>
                  <a:lnTo>
                    <a:pt x="251574" y="95783"/>
                  </a:lnTo>
                  <a:lnTo>
                    <a:pt x="249669" y="92989"/>
                  </a:lnTo>
                  <a:lnTo>
                    <a:pt x="249313" y="92481"/>
                  </a:lnTo>
                  <a:lnTo>
                    <a:pt x="248793" y="91719"/>
                  </a:lnTo>
                  <a:lnTo>
                    <a:pt x="248361" y="91084"/>
                  </a:lnTo>
                  <a:lnTo>
                    <a:pt x="250558" y="92735"/>
                  </a:lnTo>
                  <a:lnTo>
                    <a:pt x="250609" y="93370"/>
                  </a:lnTo>
                  <a:lnTo>
                    <a:pt x="250520" y="93764"/>
                  </a:lnTo>
                  <a:lnTo>
                    <a:pt x="252437" y="94386"/>
                  </a:lnTo>
                  <a:lnTo>
                    <a:pt x="253288" y="91338"/>
                  </a:lnTo>
                  <a:lnTo>
                    <a:pt x="255155" y="92100"/>
                  </a:lnTo>
                  <a:lnTo>
                    <a:pt x="256603" y="95783"/>
                  </a:lnTo>
                  <a:lnTo>
                    <a:pt x="254063" y="93497"/>
                  </a:lnTo>
                  <a:lnTo>
                    <a:pt x="254190" y="93789"/>
                  </a:lnTo>
                  <a:lnTo>
                    <a:pt x="253542" y="94742"/>
                  </a:lnTo>
                  <a:lnTo>
                    <a:pt x="254546" y="96202"/>
                  </a:lnTo>
                  <a:lnTo>
                    <a:pt x="254228" y="93891"/>
                  </a:lnTo>
                  <a:lnTo>
                    <a:pt x="255409" y="96545"/>
                  </a:lnTo>
                  <a:lnTo>
                    <a:pt x="256628" y="95783"/>
                  </a:lnTo>
                  <a:lnTo>
                    <a:pt x="257454" y="95275"/>
                  </a:lnTo>
                  <a:lnTo>
                    <a:pt x="258635" y="91338"/>
                  </a:lnTo>
                  <a:lnTo>
                    <a:pt x="258711" y="91084"/>
                  </a:lnTo>
                  <a:lnTo>
                    <a:pt x="258826" y="90703"/>
                  </a:lnTo>
                  <a:lnTo>
                    <a:pt x="261213" y="91084"/>
                  </a:lnTo>
                  <a:close/>
                </a:path>
                <a:path w="720725" h="172084">
                  <a:moveTo>
                    <a:pt x="264591" y="81178"/>
                  </a:moveTo>
                  <a:lnTo>
                    <a:pt x="264388" y="80924"/>
                  </a:lnTo>
                  <a:lnTo>
                    <a:pt x="262890" y="79019"/>
                  </a:lnTo>
                  <a:lnTo>
                    <a:pt x="261289" y="80924"/>
                  </a:lnTo>
                  <a:lnTo>
                    <a:pt x="261048" y="79908"/>
                  </a:lnTo>
                  <a:lnTo>
                    <a:pt x="260261" y="81178"/>
                  </a:lnTo>
                  <a:lnTo>
                    <a:pt x="264591" y="81178"/>
                  </a:lnTo>
                  <a:close/>
                </a:path>
                <a:path w="720725" h="172084">
                  <a:moveTo>
                    <a:pt x="266763" y="78968"/>
                  </a:moveTo>
                  <a:lnTo>
                    <a:pt x="265747" y="78092"/>
                  </a:lnTo>
                  <a:lnTo>
                    <a:pt x="265988" y="79209"/>
                  </a:lnTo>
                  <a:lnTo>
                    <a:pt x="266331" y="78816"/>
                  </a:lnTo>
                  <a:lnTo>
                    <a:pt x="266763" y="78968"/>
                  </a:lnTo>
                  <a:close/>
                </a:path>
                <a:path w="720725" h="172084">
                  <a:moveTo>
                    <a:pt x="267157" y="79286"/>
                  </a:moveTo>
                  <a:lnTo>
                    <a:pt x="267017" y="79095"/>
                  </a:lnTo>
                  <a:lnTo>
                    <a:pt x="266890" y="78994"/>
                  </a:lnTo>
                  <a:lnTo>
                    <a:pt x="266763" y="78968"/>
                  </a:lnTo>
                  <a:lnTo>
                    <a:pt x="267157" y="79286"/>
                  </a:lnTo>
                  <a:close/>
                </a:path>
                <a:path w="720725" h="172084">
                  <a:moveTo>
                    <a:pt x="271386" y="74206"/>
                  </a:moveTo>
                  <a:lnTo>
                    <a:pt x="271246" y="73799"/>
                  </a:lnTo>
                  <a:lnTo>
                    <a:pt x="271119" y="73431"/>
                  </a:lnTo>
                  <a:lnTo>
                    <a:pt x="271043" y="73215"/>
                  </a:lnTo>
                  <a:lnTo>
                    <a:pt x="271145" y="73571"/>
                  </a:lnTo>
                  <a:lnTo>
                    <a:pt x="271259" y="73914"/>
                  </a:lnTo>
                  <a:lnTo>
                    <a:pt x="271386" y="74206"/>
                  </a:lnTo>
                  <a:close/>
                </a:path>
                <a:path w="720725" h="172084">
                  <a:moveTo>
                    <a:pt x="274599" y="78003"/>
                  </a:moveTo>
                  <a:lnTo>
                    <a:pt x="273748" y="77190"/>
                  </a:lnTo>
                  <a:lnTo>
                    <a:pt x="273862" y="77622"/>
                  </a:lnTo>
                  <a:lnTo>
                    <a:pt x="274599" y="79590"/>
                  </a:lnTo>
                  <a:lnTo>
                    <a:pt x="274599" y="78003"/>
                  </a:lnTo>
                  <a:close/>
                </a:path>
                <a:path w="720725" h="172084">
                  <a:moveTo>
                    <a:pt x="274764" y="80035"/>
                  </a:moveTo>
                  <a:lnTo>
                    <a:pt x="274599" y="79590"/>
                  </a:lnTo>
                  <a:lnTo>
                    <a:pt x="274599" y="80035"/>
                  </a:lnTo>
                  <a:lnTo>
                    <a:pt x="274764" y="80035"/>
                  </a:lnTo>
                  <a:close/>
                </a:path>
                <a:path w="720725" h="172084">
                  <a:moveTo>
                    <a:pt x="278460" y="73037"/>
                  </a:moveTo>
                  <a:lnTo>
                    <a:pt x="278422" y="72644"/>
                  </a:lnTo>
                  <a:lnTo>
                    <a:pt x="278358" y="72174"/>
                  </a:lnTo>
                  <a:lnTo>
                    <a:pt x="278295" y="71628"/>
                  </a:lnTo>
                  <a:lnTo>
                    <a:pt x="278244" y="73101"/>
                  </a:lnTo>
                  <a:lnTo>
                    <a:pt x="278460" y="73037"/>
                  </a:lnTo>
                  <a:close/>
                </a:path>
                <a:path w="720725" h="172084">
                  <a:moveTo>
                    <a:pt x="283210" y="86436"/>
                  </a:moveTo>
                  <a:lnTo>
                    <a:pt x="283146" y="86245"/>
                  </a:lnTo>
                  <a:lnTo>
                    <a:pt x="283019" y="86004"/>
                  </a:lnTo>
                  <a:lnTo>
                    <a:pt x="282841" y="85750"/>
                  </a:lnTo>
                  <a:lnTo>
                    <a:pt x="282943" y="85979"/>
                  </a:lnTo>
                  <a:lnTo>
                    <a:pt x="283057" y="86233"/>
                  </a:lnTo>
                  <a:lnTo>
                    <a:pt x="283210" y="86436"/>
                  </a:lnTo>
                  <a:close/>
                </a:path>
                <a:path w="720725" h="172084">
                  <a:moveTo>
                    <a:pt x="286143" y="83337"/>
                  </a:moveTo>
                  <a:lnTo>
                    <a:pt x="286016" y="82702"/>
                  </a:lnTo>
                  <a:lnTo>
                    <a:pt x="284772" y="81559"/>
                  </a:lnTo>
                  <a:lnTo>
                    <a:pt x="285292" y="83718"/>
                  </a:lnTo>
                  <a:lnTo>
                    <a:pt x="286143" y="83337"/>
                  </a:lnTo>
                  <a:close/>
                </a:path>
                <a:path w="720725" h="172084">
                  <a:moveTo>
                    <a:pt x="288112" y="74244"/>
                  </a:moveTo>
                  <a:lnTo>
                    <a:pt x="287921" y="73037"/>
                  </a:lnTo>
                  <a:lnTo>
                    <a:pt x="287947" y="72440"/>
                  </a:lnTo>
                  <a:lnTo>
                    <a:pt x="288061" y="72174"/>
                  </a:lnTo>
                  <a:lnTo>
                    <a:pt x="287934" y="71628"/>
                  </a:lnTo>
                  <a:lnTo>
                    <a:pt x="287731" y="70980"/>
                  </a:lnTo>
                  <a:lnTo>
                    <a:pt x="287451" y="70180"/>
                  </a:lnTo>
                  <a:lnTo>
                    <a:pt x="287210" y="70104"/>
                  </a:lnTo>
                  <a:lnTo>
                    <a:pt x="287870" y="72974"/>
                  </a:lnTo>
                  <a:lnTo>
                    <a:pt x="288112" y="74244"/>
                  </a:lnTo>
                  <a:close/>
                </a:path>
                <a:path w="720725" h="172084">
                  <a:moveTo>
                    <a:pt x="289902" y="70535"/>
                  </a:moveTo>
                  <a:lnTo>
                    <a:pt x="288823" y="69646"/>
                  </a:lnTo>
                  <a:lnTo>
                    <a:pt x="288709" y="69011"/>
                  </a:lnTo>
                  <a:lnTo>
                    <a:pt x="288467" y="70142"/>
                  </a:lnTo>
                  <a:lnTo>
                    <a:pt x="288417" y="70434"/>
                  </a:lnTo>
                  <a:lnTo>
                    <a:pt x="289242" y="71247"/>
                  </a:lnTo>
                  <a:lnTo>
                    <a:pt x="289902" y="70535"/>
                  </a:lnTo>
                  <a:close/>
                </a:path>
                <a:path w="720725" h="172084">
                  <a:moveTo>
                    <a:pt x="294627" y="74574"/>
                  </a:moveTo>
                  <a:lnTo>
                    <a:pt x="293954" y="75082"/>
                  </a:lnTo>
                  <a:lnTo>
                    <a:pt x="293928" y="75336"/>
                  </a:lnTo>
                  <a:lnTo>
                    <a:pt x="294132" y="76009"/>
                  </a:lnTo>
                  <a:lnTo>
                    <a:pt x="294627" y="74574"/>
                  </a:lnTo>
                  <a:close/>
                </a:path>
                <a:path w="720725" h="172084">
                  <a:moveTo>
                    <a:pt x="295224" y="69253"/>
                  </a:moveTo>
                  <a:lnTo>
                    <a:pt x="292531" y="66446"/>
                  </a:lnTo>
                  <a:lnTo>
                    <a:pt x="294779" y="69583"/>
                  </a:lnTo>
                  <a:lnTo>
                    <a:pt x="295224" y="69253"/>
                  </a:lnTo>
                  <a:close/>
                </a:path>
                <a:path w="720725" h="172084">
                  <a:moveTo>
                    <a:pt x="295897" y="72110"/>
                  </a:moveTo>
                  <a:lnTo>
                    <a:pt x="295643" y="71628"/>
                  </a:lnTo>
                  <a:lnTo>
                    <a:pt x="294208" y="71666"/>
                  </a:lnTo>
                  <a:lnTo>
                    <a:pt x="295897" y="72110"/>
                  </a:lnTo>
                  <a:close/>
                </a:path>
                <a:path w="720725" h="172084">
                  <a:moveTo>
                    <a:pt x="296240" y="71615"/>
                  </a:moveTo>
                  <a:lnTo>
                    <a:pt x="294779" y="69583"/>
                  </a:lnTo>
                  <a:lnTo>
                    <a:pt x="294627" y="69684"/>
                  </a:lnTo>
                  <a:lnTo>
                    <a:pt x="295643" y="71628"/>
                  </a:lnTo>
                  <a:lnTo>
                    <a:pt x="296240" y="71615"/>
                  </a:lnTo>
                  <a:close/>
                </a:path>
                <a:path w="720725" h="172084">
                  <a:moveTo>
                    <a:pt x="297053" y="73723"/>
                  </a:moveTo>
                  <a:lnTo>
                    <a:pt x="296837" y="73685"/>
                  </a:lnTo>
                  <a:lnTo>
                    <a:pt x="296595" y="72415"/>
                  </a:lnTo>
                  <a:lnTo>
                    <a:pt x="296367" y="74701"/>
                  </a:lnTo>
                  <a:lnTo>
                    <a:pt x="297053" y="73723"/>
                  </a:lnTo>
                  <a:close/>
                </a:path>
                <a:path w="720725" h="172084">
                  <a:moveTo>
                    <a:pt x="297345" y="85191"/>
                  </a:moveTo>
                  <a:lnTo>
                    <a:pt x="297154" y="84226"/>
                  </a:lnTo>
                  <a:lnTo>
                    <a:pt x="297091" y="84353"/>
                  </a:lnTo>
                  <a:lnTo>
                    <a:pt x="296976" y="84988"/>
                  </a:lnTo>
                  <a:lnTo>
                    <a:pt x="297345" y="85191"/>
                  </a:lnTo>
                  <a:close/>
                </a:path>
                <a:path w="720725" h="172084">
                  <a:moveTo>
                    <a:pt x="298348" y="85750"/>
                  </a:moveTo>
                  <a:lnTo>
                    <a:pt x="297345" y="85191"/>
                  </a:lnTo>
                  <a:lnTo>
                    <a:pt x="297637" y="86639"/>
                  </a:lnTo>
                  <a:lnTo>
                    <a:pt x="298348" y="85750"/>
                  </a:lnTo>
                  <a:close/>
                </a:path>
                <a:path w="720725" h="172084">
                  <a:moveTo>
                    <a:pt x="306628" y="84112"/>
                  </a:moveTo>
                  <a:lnTo>
                    <a:pt x="304761" y="80708"/>
                  </a:lnTo>
                  <a:lnTo>
                    <a:pt x="304812" y="82550"/>
                  </a:lnTo>
                  <a:lnTo>
                    <a:pt x="305295" y="82677"/>
                  </a:lnTo>
                  <a:lnTo>
                    <a:pt x="306425" y="84493"/>
                  </a:lnTo>
                  <a:lnTo>
                    <a:pt x="306628" y="84112"/>
                  </a:lnTo>
                  <a:close/>
                </a:path>
                <a:path w="720725" h="172084">
                  <a:moveTo>
                    <a:pt x="306692" y="82867"/>
                  </a:moveTo>
                  <a:lnTo>
                    <a:pt x="306666" y="82626"/>
                  </a:lnTo>
                  <a:lnTo>
                    <a:pt x="306603" y="82296"/>
                  </a:lnTo>
                  <a:lnTo>
                    <a:pt x="306489" y="81800"/>
                  </a:lnTo>
                  <a:lnTo>
                    <a:pt x="306692" y="82867"/>
                  </a:lnTo>
                  <a:close/>
                </a:path>
                <a:path w="720725" h="172084">
                  <a:moveTo>
                    <a:pt x="306806" y="84467"/>
                  </a:moveTo>
                  <a:lnTo>
                    <a:pt x="306768" y="83845"/>
                  </a:lnTo>
                  <a:lnTo>
                    <a:pt x="306628" y="84112"/>
                  </a:lnTo>
                  <a:lnTo>
                    <a:pt x="306806" y="84467"/>
                  </a:lnTo>
                  <a:close/>
                </a:path>
                <a:path w="720725" h="172084">
                  <a:moveTo>
                    <a:pt x="306844" y="83693"/>
                  </a:moveTo>
                  <a:lnTo>
                    <a:pt x="306692" y="82867"/>
                  </a:lnTo>
                  <a:lnTo>
                    <a:pt x="306768" y="83845"/>
                  </a:lnTo>
                  <a:lnTo>
                    <a:pt x="306844" y="83693"/>
                  </a:lnTo>
                  <a:close/>
                </a:path>
                <a:path w="720725" h="172084">
                  <a:moveTo>
                    <a:pt x="308089" y="79527"/>
                  </a:moveTo>
                  <a:lnTo>
                    <a:pt x="307987" y="78511"/>
                  </a:lnTo>
                  <a:lnTo>
                    <a:pt x="307594" y="77279"/>
                  </a:lnTo>
                  <a:lnTo>
                    <a:pt x="307200" y="77241"/>
                  </a:lnTo>
                  <a:lnTo>
                    <a:pt x="307174" y="77114"/>
                  </a:lnTo>
                  <a:lnTo>
                    <a:pt x="307124" y="76733"/>
                  </a:lnTo>
                  <a:lnTo>
                    <a:pt x="306603" y="72923"/>
                  </a:lnTo>
                  <a:lnTo>
                    <a:pt x="306311" y="76733"/>
                  </a:lnTo>
                  <a:lnTo>
                    <a:pt x="305828" y="75844"/>
                  </a:lnTo>
                  <a:lnTo>
                    <a:pt x="305282" y="74320"/>
                  </a:lnTo>
                  <a:lnTo>
                    <a:pt x="305079" y="73723"/>
                  </a:lnTo>
                  <a:lnTo>
                    <a:pt x="305193" y="73050"/>
                  </a:lnTo>
                  <a:lnTo>
                    <a:pt x="305396" y="72669"/>
                  </a:lnTo>
                  <a:lnTo>
                    <a:pt x="304025" y="70764"/>
                  </a:lnTo>
                  <a:lnTo>
                    <a:pt x="305041" y="74320"/>
                  </a:lnTo>
                  <a:lnTo>
                    <a:pt x="304812" y="73939"/>
                  </a:lnTo>
                  <a:lnTo>
                    <a:pt x="304190" y="72923"/>
                  </a:lnTo>
                  <a:lnTo>
                    <a:pt x="303720" y="72161"/>
                  </a:lnTo>
                  <a:lnTo>
                    <a:pt x="303555" y="71780"/>
                  </a:lnTo>
                  <a:lnTo>
                    <a:pt x="303568" y="71399"/>
                  </a:lnTo>
                  <a:lnTo>
                    <a:pt x="303072" y="72923"/>
                  </a:lnTo>
                  <a:lnTo>
                    <a:pt x="302996" y="72034"/>
                  </a:lnTo>
                  <a:lnTo>
                    <a:pt x="302158" y="70002"/>
                  </a:lnTo>
                  <a:lnTo>
                    <a:pt x="302831" y="70383"/>
                  </a:lnTo>
                  <a:lnTo>
                    <a:pt x="302437" y="70002"/>
                  </a:lnTo>
                  <a:lnTo>
                    <a:pt x="300723" y="68351"/>
                  </a:lnTo>
                  <a:lnTo>
                    <a:pt x="301269" y="74193"/>
                  </a:lnTo>
                  <a:lnTo>
                    <a:pt x="300012" y="71399"/>
                  </a:lnTo>
                  <a:lnTo>
                    <a:pt x="299948" y="70891"/>
                  </a:lnTo>
                  <a:lnTo>
                    <a:pt x="298284" y="72796"/>
                  </a:lnTo>
                  <a:lnTo>
                    <a:pt x="300545" y="74066"/>
                  </a:lnTo>
                  <a:lnTo>
                    <a:pt x="299961" y="78003"/>
                  </a:lnTo>
                  <a:lnTo>
                    <a:pt x="299085" y="75844"/>
                  </a:lnTo>
                  <a:lnTo>
                    <a:pt x="298259" y="73812"/>
                  </a:lnTo>
                  <a:lnTo>
                    <a:pt x="296964" y="70637"/>
                  </a:lnTo>
                  <a:lnTo>
                    <a:pt x="297561" y="73812"/>
                  </a:lnTo>
                  <a:lnTo>
                    <a:pt x="297078" y="73723"/>
                  </a:lnTo>
                  <a:lnTo>
                    <a:pt x="297141" y="75844"/>
                  </a:lnTo>
                  <a:lnTo>
                    <a:pt x="295402" y="73304"/>
                  </a:lnTo>
                  <a:lnTo>
                    <a:pt x="294690" y="77876"/>
                  </a:lnTo>
                  <a:lnTo>
                    <a:pt x="294652" y="77749"/>
                  </a:lnTo>
                  <a:lnTo>
                    <a:pt x="294271" y="76479"/>
                  </a:lnTo>
                  <a:lnTo>
                    <a:pt x="294132" y="76009"/>
                  </a:lnTo>
                  <a:lnTo>
                    <a:pt x="293966" y="76479"/>
                  </a:lnTo>
                  <a:lnTo>
                    <a:pt x="293649" y="75463"/>
                  </a:lnTo>
                  <a:lnTo>
                    <a:pt x="293611" y="75336"/>
                  </a:lnTo>
                  <a:lnTo>
                    <a:pt x="293776" y="75209"/>
                  </a:lnTo>
                  <a:lnTo>
                    <a:pt x="293662" y="74447"/>
                  </a:lnTo>
                  <a:lnTo>
                    <a:pt x="293192" y="72923"/>
                  </a:lnTo>
                  <a:lnTo>
                    <a:pt x="293357" y="74574"/>
                  </a:lnTo>
                  <a:lnTo>
                    <a:pt x="293433" y="75463"/>
                  </a:lnTo>
                  <a:lnTo>
                    <a:pt x="293319" y="74447"/>
                  </a:lnTo>
                  <a:lnTo>
                    <a:pt x="292303" y="71272"/>
                  </a:lnTo>
                  <a:lnTo>
                    <a:pt x="292963" y="77749"/>
                  </a:lnTo>
                  <a:lnTo>
                    <a:pt x="292531" y="77114"/>
                  </a:lnTo>
                  <a:lnTo>
                    <a:pt x="292100" y="76479"/>
                  </a:lnTo>
                  <a:lnTo>
                    <a:pt x="291490" y="75590"/>
                  </a:lnTo>
                  <a:lnTo>
                    <a:pt x="291363" y="75209"/>
                  </a:lnTo>
                  <a:lnTo>
                    <a:pt x="290995" y="72669"/>
                  </a:lnTo>
                  <a:lnTo>
                    <a:pt x="292239" y="73939"/>
                  </a:lnTo>
                  <a:lnTo>
                    <a:pt x="291376" y="72669"/>
                  </a:lnTo>
                  <a:lnTo>
                    <a:pt x="290690" y="71653"/>
                  </a:lnTo>
                  <a:lnTo>
                    <a:pt x="291312" y="76479"/>
                  </a:lnTo>
                  <a:lnTo>
                    <a:pt x="291058" y="75971"/>
                  </a:lnTo>
                  <a:lnTo>
                    <a:pt x="288620" y="71145"/>
                  </a:lnTo>
                  <a:lnTo>
                    <a:pt x="288188" y="72034"/>
                  </a:lnTo>
                  <a:lnTo>
                    <a:pt x="288099" y="72415"/>
                  </a:lnTo>
                  <a:lnTo>
                    <a:pt x="288975" y="75971"/>
                  </a:lnTo>
                  <a:lnTo>
                    <a:pt x="288658" y="75717"/>
                  </a:lnTo>
                  <a:lnTo>
                    <a:pt x="286766" y="74193"/>
                  </a:lnTo>
                  <a:lnTo>
                    <a:pt x="285775" y="75717"/>
                  </a:lnTo>
                  <a:lnTo>
                    <a:pt x="285546" y="74574"/>
                  </a:lnTo>
                  <a:lnTo>
                    <a:pt x="282790" y="74447"/>
                  </a:lnTo>
                  <a:lnTo>
                    <a:pt x="281228" y="73304"/>
                  </a:lnTo>
                  <a:lnTo>
                    <a:pt x="281101" y="72796"/>
                  </a:lnTo>
                  <a:lnTo>
                    <a:pt x="281838" y="76479"/>
                  </a:lnTo>
                  <a:lnTo>
                    <a:pt x="280390" y="76098"/>
                  </a:lnTo>
                  <a:lnTo>
                    <a:pt x="279679" y="77114"/>
                  </a:lnTo>
                  <a:lnTo>
                    <a:pt x="279552" y="76606"/>
                  </a:lnTo>
                  <a:lnTo>
                    <a:pt x="279298" y="75590"/>
                  </a:lnTo>
                  <a:lnTo>
                    <a:pt x="279184" y="75145"/>
                  </a:lnTo>
                  <a:lnTo>
                    <a:pt x="279285" y="73050"/>
                  </a:lnTo>
                  <a:lnTo>
                    <a:pt x="279311" y="72923"/>
                  </a:lnTo>
                  <a:lnTo>
                    <a:pt x="278460" y="73050"/>
                  </a:lnTo>
                  <a:lnTo>
                    <a:pt x="278460" y="75082"/>
                  </a:lnTo>
                  <a:lnTo>
                    <a:pt x="278015" y="75590"/>
                  </a:lnTo>
                  <a:lnTo>
                    <a:pt x="277507" y="72796"/>
                  </a:lnTo>
                  <a:lnTo>
                    <a:pt x="276402" y="73177"/>
                  </a:lnTo>
                  <a:lnTo>
                    <a:pt x="276059" y="76606"/>
                  </a:lnTo>
                  <a:lnTo>
                    <a:pt x="274104" y="75209"/>
                  </a:lnTo>
                  <a:lnTo>
                    <a:pt x="274662" y="77622"/>
                  </a:lnTo>
                  <a:lnTo>
                    <a:pt x="274751" y="77876"/>
                  </a:lnTo>
                  <a:lnTo>
                    <a:pt x="276923" y="81686"/>
                  </a:lnTo>
                  <a:lnTo>
                    <a:pt x="277012" y="82296"/>
                  </a:lnTo>
                  <a:lnTo>
                    <a:pt x="276021" y="84226"/>
                  </a:lnTo>
                  <a:lnTo>
                    <a:pt x="275831" y="83591"/>
                  </a:lnTo>
                  <a:lnTo>
                    <a:pt x="275717" y="83210"/>
                  </a:lnTo>
                  <a:lnTo>
                    <a:pt x="275107" y="81051"/>
                  </a:lnTo>
                  <a:lnTo>
                    <a:pt x="275031" y="80772"/>
                  </a:lnTo>
                  <a:lnTo>
                    <a:pt x="275005" y="81051"/>
                  </a:lnTo>
                  <a:lnTo>
                    <a:pt x="274701" y="80670"/>
                  </a:lnTo>
                  <a:lnTo>
                    <a:pt x="274599" y="80035"/>
                  </a:lnTo>
                  <a:lnTo>
                    <a:pt x="274167" y="80035"/>
                  </a:lnTo>
                  <a:lnTo>
                    <a:pt x="273824" y="78638"/>
                  </a:lnTo>
                  <a:lnTo>
                    <a:pt x="273672" y="78003"/>
                  </a:lnTo>
                  <a:lnTo>
                    <a:pt x="273405" y="78638"/>
                  </a:lnTo>
                  <a:lnTo>
                    <a:pt x="273215" y="77749"/>
                  </a:lnTo>
                  <a:lnTo>
                    <a:pt x="273088" y="77190"/>
                  </a:lnTo>
                  <a:lnTo>
                    <a:pt x="273151" y="76860"/>
                  </a:lnTo>
                  <a:lnTo>
                    <a:pt x="273748" y="77749"/>
                  </a:lnTo>
                  <a:lnTo>
                    <a:pt x="273748" y="77190"/>
                  </a:lnTo>
                  <a:lnTo>
                    <a:pt x="273748" y="76987"/>
                  </a:lnTo>
                  <a:lnTo>
                    <a:pt x="273405" y="76860"/>
                  </a:lnTo>
                  <a:lnTo>
                    <a:pt x="273062" y="76733"/>
                  </a:lnTo>
                  <a:lnTo>
                    <a:pt x="272034" y="75717"/>
                  </a:lnTo>
                  <a:lnTo>
                    <a:pt x="271386" y="74320"/>
                  </a:lnTo>
                  <a:lnTo>
                    <a:pt x="271729" y="75463"/>
                  </a:lnTo>
                  <a:lnTo>
                    <a:pt x="271856" y="75971"/>
                  </a:lnTo>
                  <a:lnTo>
                    <a:pt x="271957" y="77114"/>
                  </a:lnTo>
                  <a:lnTo>
                    <a:pt x="271716" y="77368"/>
                  </a:lnTo>
                  <a:lnTo>
                    <a:pt x="270598" y="77749"/>
                  </a:lnTo>
                  <a:lnTo>
                    <a:pt x="270611" y="77495"/>
                  </a:lnTo>
                  <a:lnTo>
                    <a:pt x="270675" y="75590"/>
                  </a:lnTo>
                  <a:lnTo>
                    <a:pt x="270700" y="75082"/>
                  </a:lnTo>
                  <a:lnTo>
                    <a:pt x="269760" y="74193"/>
                  </a:lnTo>
                  <a:lnTo>
                    <a:pt x="269849" y="75590"/>
                  </a:lnTo>
                  <a:lnTo>
                    <a:pt x="268744" y="74447"/>
                  </a:lnTo>
                  <a:lnTo>
                    <a:pt x="269506" y="77368"/>
                  </a:lnTo>
                  <a:lnTo>
                    <a:pt x="269151" y="77495"/>
                  </a:lnTo>
                  <a:lnTo>
                    <a:pt x="268922" y="76733"/>
                  </a:lnTo>
                  <a:lnTo>
                    <a:pt x="268706" y="76009"/>
                  </a:lnTo>
                  <a:lnTo>
                    <a:pt x="268401" y="75336"/>
                  </a:lnTo>
                  <a:lnTo>
                    <a:pt x="268147" y="76733"/>
                  </a:lnTo>
                  <a:lnTo>
                    <a:pt x="265734" y="76352"/>
                  </a:lnTo>
                  <a:lnTo>
                    <a:pt x="267157" y="79286"/>
                  </a:lnTo>
                  <a:lnTo>
                    <a:pt x="267233" y="79413"/>
                  </a:lnTo>
                  <a:lnTo>
                    <a:pt x="267423" y="79527"/>
                  </a:lnTo>
                  <a:lnTo>
                    <a:pt x="266192" y="83210"/>
                  </a:lnTo>
                  <a:lnTo>
                    <a:pt x="264693" y="81305"/>
                  </a:lnTo>
                  <a:lnTo>
                    <a:pt x="260184" y="81305"/>
                  </a:lnTo>
                  <a:lnTo>
                    <a:pt x="258635" y="81305"/>
                  </a:lnTo>
                  <a:lnTo>
                    <a:pt x="258406" y="83591"/>
                  </a:lnTo>
                  <a:lnTo>
                    <a:pt x="258064" y="83591"/>
                  </a:lnTo>
                  <a:lnTo>
                    <a:pt x="257619" y="82829"/>
                  </a:lnTo>
                  <a:lnTo>
                    <a:pt x="257213" y="82118"/>
                  </a:lnTo>
                  <a:lnTo>
                    <a:pt x="257086" y="81737"/>
                  </a:lnTo>
                  <a:lnTo>
                    <a:pt x="256959" y="80670"/>
                  </a:lnTo>
                  <a:lnTo>
                    <a:pt x="256463" y="81407"/>
                  </a:lnTo>
                  <a:lnTo>
                    <a:pt x="256336" y="82067"/>
                  </a:lnTo>
                  <a:lnTo>
                    <a:pt x="256463" y="82829"/>
                  </a:lnTo>
                  <a:lnTo>
                    <a:pt x="254838" y="81610"/>
                  </a:lnTo>
                  <a:lnTo>
                    <a:pt x="254876" y="81051"/>
                  </a:lnTo>
                  <a:lnTo>
                    <a:pt x="254901" y="80924"/>
                  </a:lnTo>
                  <a:lnTo>
                    <a:pt x="255092" y="80035"/>
                  </a:lnTo>
                  <a:lnTo>
                    <a:pt x="255079" y="79908"/>
                  </a:lnTo>
                  <a:lnTo>
                    <a:pt x="255193" y="79527"/>
                  </a:lnTo>
                  <a:lnTo>
                    <a:pt x="254812" y="79692"/>
                  </a:lnTo>
                  <a:lnTo>
                    <a:pt x="254635" y="79781"/>
                  </a:lnTo>
                  <a:lnTo>
                    <a:pt x="253987" y="79400"/>
                  </a:lnTo>
                  <a:lnTo>
                    <a:pt x="253314" y="77876"/>
                  </a:lnTo>
                  <a:lnTo>
                    <a:pt x="252793" y="80924"/>
                  </a:lnTo>
                  <a:lnTo>
                    <a:pt x="252539" y="78257"/>
                  </a:lnTo>
                  <a:lnTo>
                    <a:pt x="251091" y="77876"/>
                  </a:lnTo>
                  <a:lnTo>
                    <a:pt x="250964" y="78257"/>
                  </a:lnTo>
                  <a:lnTo>
                    <a:pt x="250850" y="79019"/>
                  </a:lnTo>
                  <a:lnTo>
                    <a:pt x="251815" y="80162"/>
                  </a:lnTo>
                  <a:lnTo>
                    <a:pt x="251929" y="80543"/>
                  </a:lnTo>
                  <a:lnTo>
                    <a:pt x="251510" y="81051"/>
                  </a:lnTo>
                  <a:lnTo>
                    <a:pt x="250317" y="80797"/>
                  </a:lnTo>
                  <a:lnTo>
                    <a:pt x="249783" y="77622"/>
                  </a:lnTo>
                  <a:lnTo>
                    <a:pt x="249720" y="77330"/>
                  </a:lnTo>
                  <a:lnTo>
                    <a:pt x="246354" y="73939"/>
                  </a:lnTo>
                  <a:lnTo>
                    <a:pt x="247332" y="85496"/>
                  </a:lnTo>
                  <a:lnTo>
                    <a:pt x="246430" y="83845"/>
                  </a:lnTo>
                  <a:lnTo>
                    <a:pt x="246151" y="83337"/>
                  </a:lnTo>
                  <a:lnTo>
                    <a:pt x="245579" y="82296"/>
                  </a:lnTo>
                  <a:lnTo>
                    <a:pt x="245643" y="83337"/>
                  </a:lnTo>
                  <a:lnTo>
                    <a:pt x="244449" y="83083"/>
                  </a:lnTo>
                  <a:lnTo>
                    <a:pt x="242150" y="78638"/>
                  </a:lnTo>
                  <a:lnTo>
                    <a:pt x="242074" y="78511"/>
                  </a:lnTo>
                  <a:lnTo>
                    <a:pt x="241744" y="78638"/>
                  </a:lnTo>
                  <a:lnTo>
                    <a:pt x="239788" y="77114"/>
                  </a:lnTo>
                  <a:lnTo>
                    <a:pt x="241642" y="83845"/>
                  </a:lnTo>
                  <a:lnTo>
                    <a:pt x="239763" y="83083"/>
                  </a:lnTo>
                  <a:lnTo>
                    <a:pt x="240284" y="84226"/>
                  </a:lnTo>
                  <a:lnTo>
                    <a:pt x="241096" y="86766"/>
                  </a:lnTo>
                  <a:lnTo>
                    <a:pt x="241211" y="87528"/>
                  </a:lnTo>
                  <a:lnTo>
                    <a:pt x="240436" y="88798"/>
                  </a:lnTo>
                  <a:lnTo>
                    <a:pt x="239242" y="88671"/>
                  </a:lnTo>
                  <a:lnTo>
                    <a:pt x="239128" y="88290"/>
                  </a:lnTo>
                  <a:lnTo>
                    <a:pt x="238848" y="87401"/>
                  </a:lnTo>
                  <a:lnTo>
                    <a:pt x="237921" y="84480"/>
                  </a:lnTo>
                  <a:lnTo>
                    <a:pt x="237858" y="83972"/>
                  </a:lnTo>
                  <a:lnTo>
                    <a:pt x="238239" y="82956"/>
                  </a:lnTo>
                  <a:lnTo>
                    <a:pt x="238353" y="82829"/>
                  </a:lnTo>
                  <a:lnTo>
                    <a:pt x="238467" y="82702"/>
                  </a:lnTo>
                  <a:lnTo>
                    <a:pt x="238696" y="83083"/>
                  </a:lnTo>
                  <a:lnTo>
                    <a:pt x="238772" y="83464"/>
                  </a:lnTo>
                  <a:lnTo>
                    <a:pt x="238658" y="83731"/>
                  </a:lnTo>
                  <a:lnTo>
                    <a:pt x="238544" y="83972"/>
                  </a:lnTo>
                  <a:lnTo>
                    <a:pt x="238658" y="84251"/>
                  </a:lnTo>
                  <a:lnTo>
                    <a:pt x="238848" y="84112"/>
                  </a:lnTo>
                  <a:lnTo>
                    <a:pt x="238848" y="83756"/>
                  </a:lnTo>
                  <a:lnTo>
                    <a:pt x="238785" y="83464"/>
                  </a:lnTo>
                  <a:lnTo>
                    <a:pt x="239153" y="82702"/>
                  </a:lnTo>
                  <a:lnTo>
                    <a:pt x="239280" y="82448"/>
                  </a:lnTo>
                  <a:lnTo>
                    <a:pt x="239179" y="82067"/>
                  </a:lnTo>
                  <a:lnTo>
                    <a:pt x="238582" y="81178"/>
                  </a:lnTo>
                  <a:lnTo>
                    <a:pt x="238747" y="82448"/>
                  </a:lnTo>
                  <a:lnTo>
                    <a:pt x="238658" y="82321"/>
                  </a:lnTo>
                  <a:lnTo>
                    <a:pt x="237896" y="81305"/>
                  </a:lnTo>
                  <a:lnTo>
                    <a:pt x="236524" y="81788"/>
                  </a:lnTo>
                  <a:lnTo>
                    <a:pt x="236385" y="81686"/>
                  </a:lnTo>
                  <a:lnTo>
                    <a:pt x="236016" y="81407"/>
                  </a:lnTo>
                  <a:lnTo>
                    <a:pt x="235394" y="80924"/>
                  </a:lnTo>
                  <a:lnTo>
                    <a:pt x="235051" y="82829"/>
                  </a:lnTo>
                  <a:lnTo>
                    <a:pt x="233324" y="81940"/>
                  </a:lnTo>
                  <a:lnTo>
                    <a:pt x="233718" y="82575"/>
                  </a:lnTo>
                  <a:lnTo>
                    <a:pt x="234302" y="83972"/>
                  </a:lnTo>
                  <a:lnTo>
                    <a:pt x="234073" y="83972"/>
                  </a:lnTo>
                  <a:lnTo>
                    <a:pt x="231597" y="83083"/>
                  </a:lnTo>
                  <a:lnTo>
                    <a:pt x="233591" y="86258"/>
                  </a:lnTo>
                  <a:lnTo>
                    <a:pt x="233641" y="86575"/>
                  </a:lnTo>
                  <a:lnTo>
                    <a:pt x="232473" y="87401"/>
                  </a:lnTo>
                  <a:lnTo>
                    <a:pt x="231775" y="86512"/>
                  </a:lnTo>
                  <a:lnTo>
                    <a:pt x="231190" y="85750"/>
                  </a:lnTo>
                  <a:lnTo>
                    <a:pt x="231330" y="84861"/>
                  </a:lnTo>
                  <a:lnTo>
                    <a:pt x="231597" y="83083"/>
                  </a:lnTo>
                  <a:lnTo>
                    <a:pt x="231622" y="82956"/>
                  </a:lnTo>
                  <a:lnTo>
                    <a:pt x="231546" y="83083"/>
                  </a:lnTo>
                  <a:lnTo>
                    <a:pt x="230606" y="84861"/>
                  </a:lnTo>
                  <a:lnTo>
                    <a:pt x="229412" y="83845"/>
                  </a:lnTo>
                  <a:lnTo>
                    <a:pt x="229450" y="83337"/>
                  </a:lnTo>
                  <a:lnTo>
                    <a:pt x="229679" y="80670"/>
                  </a:lnTo>
                  <a:lnTo>
                    <a:pt x="228993" y="83337"/>
                  </a:lnTo>
                  <a:lnTo>
                    <a:pt x="227939" y="81559"/>
                  </a:lnTo>
                  <a:lnTo>
                    <a:pt x="226872" y="79781"/>
                  </a:lnTo>
                  <a:lnTo>
                    <a:pt x="226021" y="79527"/>
                  </a:lnTo>
                  <a:lnTo>
                    <a:pt x="226453" y="78384"/>
                  </a:lnTo>
                  <a:lnTo>
                    <a:pt x="226199" y="79019"/>
                  </a:lnTo>
                  <a:lnTo>
                    <a:pt x="225513" y="79146"/>
                  </a:lnTo>
                  <a:lnTo>
                    <a:pt x="226529" y="81559"/>
                  </a:lnTo>
                  <a:lnTo>
                    <a:pt x="226187" y="81305"/>
                  </a:lnTo>
                  <a:lnTo>
                    <a:pt x="226021" y="81178"/>
                  </a:lnTo>
                  <a:lnTo>
                    <a:pt x="225679" y="81305"/>
                  </a:lnTo>
                  <a:lnTo>
                    <a:pt x="225425" y="80289"/>
                  </a:lnTo>
                  <a:lnTo>
                    <a:pt x="225526" y="82118"/>
                  </a:lnTo>
                  <a:lnTo>
                    <a:pt x="226542" y="83845"/>
                  </a:lnTo>
                  <a:lnTo>
                    <a:pt x="226644" y="85369"/>
                  </a:lnTo>
                  <a:lnTo>
                    <a:pt x="226517" y="86512"/>
                  </a:lnTo>
                  <a:lnTo>
                    <a:pt x="225780" y="85623"/>
                  </a:lnTo>
                  <a:lnTo>
                    <a:pt x="225653" y="85585"/>
                  </a:lnTo>
                  <a:lnTo>
                    <a:pt x="225234" y="88290"/>
                  </a:lnTo>
                  <a:lnTo>
                    <a:pt x="224536" y="86131"/>
                  </a:lnTo>
                  <a:lnTo>
                    <a:pt x="224218" y="85115"/>
                  </a:lnTo>
                  <a:lnTo>
                    <a:pt x="225653" y="85585"/>
                  </a:lnTo>
                  <a:lnTo>
                    <a:pt x="225780" y="85623"/>
                  </a:lnTo>
                  <a:lnTo>
                    <a:pt x="226174" y="85750"/>
                  </a:lnTo>
                  <a:lnTo>
                    <a:pt x="225971" y="85496"/>
                  </a:lnTo>
                  <a:lnTo>
                    <a:pt x="225679" y="85115"/>
                  </a:lnTo>
                  <a:lnTo>
                    <a:pt x="225285" y="84607"/>
                  </a:lnTo>
                  <a:lnTo>
                    <a:pt x="223215" y="81940"/>
                  </a:lnTo>
                  <a:lnTo>
                    <a:pt x="223786" y="81546"/>
                  </a:lnTo>
                  <a:lnTo>
                    <a:pt x="223469" y="81305"/>
                  </a:lnTo>
                  <a:lnTo>
                    <a:pt x="223367" y="81051"/>
                  </a:lnTo>
                  <a:lnTo>
                    <a:pt x="223291" y="80289"/>
                  </a:lnTo>
                  <a:lnTo>
                    <a:pt x="221068" y="78003"/>
                  </a:lnTo>
                  <a:lnTo>
                    <a:pt x="223608" y="84226"/>
                  </a:lnTo>
                  <a:lnTo>
                    <a:pt x="221932" y="84607"/>
                  </a:lnTo>
                  <a:lnTo>
                    <a:pt x="221691" y="82829"/>
                  </a:lnTo>
                  <a:lnTo>
                    <a:pt x="221576" y="82575"/>
                  </a:lnTo>
                  <a:lnTo>
                    <a:pt x="221246" y="82118"/>
                  </a:lnTo>
                  <a:lnTo>
                    <a:pt x="221437" y="83464"/>
                  </a:lnTo>
                  <a:lnTo>
                    <a:pt x="221538" y="84861"/>
                  </a:lnTo>
                  <a:lnTo>
                    <a:pt x="221322" y="86131"/>
                  </a:lnTo>
                  <a:lnTo>
                    <a:pt x="219900" y="84988"/>
                  </a:lnTo>
                  <a:lnTo>
                    <a:pt x="220433" y="87528"/>
                  </a:lnTo>
                  <a:lnTo>
                    <a:pt x="219824" y="87528"/>
                  </a:lnTo>
                  <a:lnTo>
                    <a:pt x="220649" y="88036"/>
                  </a:lnTo>
                  <a:lnTo>
                    <a:pt x="220865" y="89687"/>
                  </a:lnTo>
                  <a:lnTo>
                    <a:pt x="260464" y="89687"/>
                  </a:lnTo>
                  <a:lnTo>
                    <a:pt x="260286" y="88798"/>
                  </a:lnTo>
                  <a:lnTo>
                    <a:pt x="259638" y="85496"/>
                  </a:lnTo>
                  <a:lnTo>
                    <a:pt x="259613" y="85369"/>
                  </a:lnTo>
                  <a:lnTo>
                    <a:pt x="262978" y="92989"/>
                  </a:lnTo>
                  <a:lnTo>
                    <a:pt x="263182" y="91719"/>
                  </a:lnTo>
                  <a:lnTo>
                    <a:pt x="263296" y="90576"/>
                  </a:lnTo>
                  <a:lnTo>
                    <a:pt x="263423" y="90195"/>
                  </a:lnTo>
                  <a:lnTo>
                    <a:pt x="263398" y="91338"/>
                  </a:lnTo>
                  <a:lnTo>
                    <a:pt x="263842" y="93243"/>
                  </a:lnTo>
                  <a:lnTo>
                    <a:pt x="263753" y="92735"/>
                  </a:lnTo>
                  <a:lnTo>
                    <a:pt x="265455" y="93116"/>
                  </a:lnTo>
                  <a:lnTo>
                    <a:pt x="265595" y="92735"/>
                  </a:lnTo>
                  <a:lnTo>
                    <a:pt x="266420" y="90576"/>
                  </a:lnTo>
                  <a:lnTo>
                    <a:pt x="266725" y="90195"/>
                  </a:lnTo>
                  <a:lnTo>
                    <a:pt x="268211" y="88290"/>
                  </a:lnTo>
                  <a:lnTo>
                    <a:pt x="268236" y="88671"/>
                  </a:lnTo>
                  <a:lnTo>
                    <a:pt x="268351" y="89865"/>
                  </a:lnTo>
                  <a:lnTo>
                    <a:pt x="269481" y="90830"/>
                  </a:lnTo>
                  <a:lnTo>
                    <a:pt x="270764" y="89941"/>
                  </a:lnTo>
                  <a:lnTo>
                    <a:pt x="271856" y="90322"/>
                  </a:lnTo>
                  <a:lnTo>
                    <a:pt x="271843" y="89941"/>
                  </a:lnTo>
                  <a:lnTo>
                    <a:pt x="271780" y="88798"/>
                  </a:lnTo>
                  <a:lnTo>
                    <a:pt x="272376" y="88925"/>
                  </a:lnTo>
                  <a:lnTo>
                    <a:pt x="272313" y="88798"/>
                  </a:lnTo>
                  <a:lnTo>
                    <a:pt x="272097" y="88290"/>
                  </a:lnTo>
                  <a:lnTo>
                    <a:pt x="271538" y="87020"/>
                  </a:lnTo>
                  <a:lnTo>
                    <a:pt x="274370" y="89179"/>
                  </a:lnTo>
                  <a:lnTo>
                    <a:pt x="276352" y="87274"/>
                  </a:lnTo>
                  <a:lnTo>
                    <a:pt x="276593" y="87020"/>
                  </a:lnTo>
                  <a:lnTo>
                    <a:pt x="277749" y="85750"/>
                  </a:lnTo>
                  <a:lnTo>
                    <a:pt x="280212" y="87274"/>
                  </a:lnTo>
                  <a:lnTo>
                    <a:pt x="279908" y="87274"/>
                  </a:lnTo>
                  <a:lnTo>
                    <a:pt x="279781" y="88671"/>
                  </a:lnTo>
                  <a:lnTo>
                    <a:pt x="280035" y="88544"/>
                  </a:lnTo>
                  <a:lnTo>
                    <a:pt x="281876" y="86779"/>
                  </a:lnTo>
                  <a:lnTo>
                    <a:pt x="281546" y="85750"/>
                  </a:lnTo>
                  <a:lnTo>
                    <a:pt x="281114" y="84480"/>
                  </a:lnTo>
                  <a:lnTo>
                    <a:pt x="281241" y="85369"/>
                  </a:lnTo>
                  <a:lnTo>
                    <a:pt x="280593" y="84226"/>
                  </a:lnTo>
                  <a:lnTo>
                    <a:pt x="280377" y="83845"/>
                  </a:lnTo>
                  <a:lnTo>
                    <a:pt x="280263" y="82829"/>
                  </a:lnTo>
                  <a:lnTo>
                    <a:pt x="280377" y="81610"/>
                  </a:lnTo>
                  <a:lnTo>
                    <a:pt x="280568" y="80924"/>
                  </a:lnTo>
                  <a:lnTo>
                    <a:pt x="281101" y="80797"/>
                  </a:lnTo>
                  <a:lnTo>
                    <a:pt x="280758" y="81940"/>
                  </a:lnTo>
                  <a:lnTo>
                    <a:pt x="280631" y="82829"/>
                  </a:lnTo>
                  <a:lnTo>
                    <a:pt x="282155" y="84709"/>
                  </a:lnTo>
                  <a:lnTo>
                    <a:pt x="282841" y="85750"/>
                  </a:lnTo>
                  <a:lnTo>
                    <a:pt x="282625" y="85191"/>
                  </a:lnTo>
                  <a:lnTo>
                    <a:pt x="282524" y="84226"/>
                  </a:lnTo>
                  <a:lnTo>
                    <a:pt x="282308" y="83591"/>
                  </a:lnTo>
                  <a:lnTo>
                    <a:pt x="284530" y="87401"/>
                  </a:lnTo>
                  <a:lnTo>
                    <a:pt x="283095" y="83591"/>
                  </a:lnTo>
                  <a:lnTo>
                    <a:pt x="282041" y="80797"/>
                  </a:lnTo>
                  <a:lnTo>
                    <a:pt x="281279" y="78765"/>
                  </a:lnTo>
                  <a:lnTo>
                    <a:pt x="283565" y="81178"/>
                  </a:lnTo>
                  <a:lnTo>
                    <a:pt x="283794" y="82448"/>
                  </a:lnTo>
                  <a:lnTo>
                    <a:pt x="284200" y="81737"/>
                  </a:lnTo>
                  <a:lnTo>
                    <a:pt x="284340" y="79908"/>
                  </a:lnTo>
                  <a:lnTo>
                    <a:pt x="285051" y="80162"/>
                  </a:lnTo>
                  <a:lnTo>
                    <a:pt x="286016" y="82702"/>
                  </a:lnTo>
                  <a:lnTo>
                    <a:pt x="285864" y="79908"/>
                  </a:lnTo>
                  <a:lnTo>
                    <a:pt x="285762" y="78765"/>
                  </a:lnTo>
                  <a:lnTo>
                    <a:pt x="285711" y="78130"/>
                  </a:lnTo>
                  <a:lnTo>
                    <a:pt x="287058" y="80416"/>
                  </a:lnTo>
                  <a:lnTo>
                    <a:pt x="287134" y="81051"/>
                  </a:lnTo>
                  <a:lnTo>
                    <a:pt x="287032" y="81559"/>
                  </a:lnTo>
                  <a:lnTo>
                    <a:pt x="286499" y="81686"/>
                  </a:lnTo>
                  <a:lnTo>
                    <a:pt x="286397" y="82702"/>
                  </a:lnTo>
                  <a:lnTo>
                    <a:pt x="288010" y="85496"/>
                  </a:lnTo>
                  <a:lnTo>
                    <a:pt x="287896" y="84607"/>
                  </a:lnTo>
                  <a:lnTo>
                    <a:pt x="288671" y="84988"/>
                  </a:lnTo>
                  <a:lnTo>
                    <a:pt x="289191" y="85318"/>
                  </a:lnTo>
                  <a:lnTo>
                    <a:pt x="289737" y="85725"/>
                  </a:lnTo>
                  <a:lnTo>
                    <a:pt x="289471" y="85483"/>
                  </a:lnTo>
                  <a:lnTo>
                    <a:pt x="290449" y="86004"/>
                  </a:lnTo>
                  <a:lnTo>
                    <a:pt x="289953" y="85369"/>
                  </a:lnTo>
                  <a:lnTo>
                    <a:pt x="289839" y="84988"/>
                  </a:lnTo>
                  <a:lnTo>
                    <a:pt x="289801" y="84607"/>
                  </a:lnTo>
                  <a:lnTo>
                    <a:pt x="289166" y="78130"/>
                  </a:lnTo>
                  <a:lnTo>
                    <a:pt x="289140" y="77876"/>
                  </a:lnTo>
                  <a:lnTo>
                    <a:pt x="291655" y="83083"/>
                  </a:lnTo>
                  <a:lnTo>
                    <a:pt x="291769" y="83337"/>
                  </a:lnTo>
                  <a:lnTo>
                    <a:pt x="291795" y="83083"/>
                  </a:lnTo>
                  <a:lnTo>
                    <a:pt x="291795" y="82956"/>
                  </a:lnTo>
                  <a:lnTo>
                    <a:pt x="291757" y="83083"/>
                  </a:lnTo>
                  <a:lnTo>
                    <a:pt x="291858" y="81864"/>
                  </a:lnTo>
                  <a:lnTo>
                    <a:pt x="291795" y="82956"/>
                  </a:lnTo>
                  <a:lnTo>
                    <a:pt x="292481" y="80924"/>
                  </a:lnTo>
                  <a:lnTo>
                    <a:pt x="293154" y="83972"/>
                  </a:lnTo>
                  <a:lnTo>
                    <a:pt x="293751" y="84734"/>
                  </a:lnTo>
                  <a:lnTo>
                    <a:pt x="294551" y="85585"/>
                  </a:lnTo>
                  <a:lnTo>
                    <a:pt x="294640" y="86512"/>
                  </a:lnTo>
                  <a:lnTo>
                    <a:pt x="294703" y="83845"/>
                  </a:lnTo>
                  <a:lnTo>
                    <a:pt x="296316" y="88163"/>
                  </a:lnTo>
                  <a:lnTo>
                    <a:pt x="296379" y="84226"/>
                  </a:lnTo>
                  <a:lnTo>
                    <a:pt x="296672" y="85242"/>
                  </a:lnTo>
                  <a:lnTo>
                    <a:pt x="296913" y="84734"/>
                  </a:lnTo>
                  <a:lnTo>
                    <a:pt x="296837" y="84226"/>
                  </a:lnTo>
                  <a:lnTo>
                    <a:pt x="296760" y="83845"/>
                  </a:lnTo>
                  <a:lnTo>
                    <a:pt x="296887" y="82702"/>
                  </a:lnTo>
                  <a:lnTo>
                    <a:pt x="297141" y="80924"/>
                  </a:lnTo>
                  <a:lnTo>
                    <a:pt x="297268" y="80035"/>
                  </a:lnTo>
                  <a:lnTo>
                    <a:pt x="301104" y="87020"/>
                  </a:lnTo>
                  <a:lnTo>
                    <a:pt x="301942" y="81788"/>
                  </a:lnTo>
                  <a:lnTo>
                    <a:pt x="302907" y="80035"/>
                  </a:lnTo>
                  <a:lnTo>
                    <a:pt x="303098" y="79692"/>
                  </a:lnTo>
                  <a:lnTo>
                    <a:pt x="303009" y="78384"/>
                  </a:lnTo>
                  <a:lnTo>
                    <a:pt x="302945" y="78003"/>
                  </a:lnTo>
                  <a:lnTo>
                    <a:pt x="302717" y="76479"/>
                  </a:lnTo>
                  <a:lnTo>
                    <a:pt x="302793" y="75844"/>
                  </a:lnTo>
                  <a:lnTo>
                    <a:pt x="303707" y="74193"/>
                  </a:lnTo>
                  <a:lnTo>
                    <a:pt x="303847" y="73939"/>
                  </a:lnTo>
                  <a:lnTo>
                    <a:pt x="304558" y="75082"/>
                  </a:lnTo>
                  <a:lnTo>
                    <a:pt x="304685" y="76009"/>
                  </a:lnTo>
                  <a:lnTo>
                    <a:pt x="304330" y="77749"/>
                  </a:lnTo>
                  <a:lnTo>
                    <a:pt x="305587" y="78892"/>
                  </a:lnTo>
                  <a:lnTo>
                    <a:pt x="306184" y="78511"/>
                  </a:lnTo>
                  <a:lnTo>
                    <a:pt x="306730" y="77114"/>
                  </a:lnTo>
                  <a:lnTo>
                    <a:pt x="306844" y="78130"/>
                  </a:lnTo>
                  <a:lnTo>
                    <a:pt x="307682" y="79781"/>
                  </a:lnTo>
                  <a:lnTo>
                    <a:pt x="308089" y="79527"/>
                  </a:lnTo>
                  <a:close/>
                </a:path>
                <a:path w="720725" h="172084">
                  <a:moveTo>
                    <a:pt x="308305" y="82067"/>
                  </a:moveTo>
                  <a:lnTo>
                    <a:pt x="308178" y="82130"/>
                  </a:lnTo>
                  <a:lnTo>
                    <a:pt x="307924" y="82194"/>
                  </a:lnTo>
                  <a:lnTo>
                    <a:pt x="308127" y="82245"/>
                  </a:lnTo>
                  <a:lnTo>
                    <a:pt x="308305" y="82067"/>
                  </a:lnTo>
                  <a:close/>
                </a:path>
                <a:path w="720725" h="172084">
                  <a:moveTo>
                    <a:pt x="308457" y="77368"/>
                  </a:moveTo>
                  <a:lnTo>
                    <a:pt x="307200" y="76098"/>
                  </a:lnTo>
                  <a:lnTo>
                    <a:pt x="307594" y="77279"/>
                  </a:lnTo>
                  <a:lnTo>
                    <a:pt x="308457" y="77368"/>
                  </a:lnTo>
                  <a:close/>
                </a:path>
                <a:path w="720725" h="172084">
                  <a:moveTo>
                    <a:pt x="308521" y="81851"/>
                  </a:moveTo>
                  <a:lnTo>
                    <a:pt x="308444" y="81419"/>
                  </a:lnTo>
                  <a:lnTo>
                    <a:pt x="308343" y="81013"/>
                  </a:lnTo>
                  <a:lnTo>
                    <a:pt x="308216" y="80772"/>
                  </a:lnTo>
                  <a:lnTo>
                    <a:pt x="308356" y="81508"/>
                  </a:lnTo>
                  <a:lnTo>
                    <a:pt x="308394" y="81876"/>
                  </a:lnTo>
                  <a:lnTo>
                    <a:pt x="308292" y="82067"/>
                  </a:lnTo>
                  <a:lnTo>
                    <a:pt x="308457" y="81927"/>
                  </a:lnTo>
                  <a:close/>
                </a:path>
                <a:path w="720725" h="172084">
                  <a:moveTo>
                    <a:pt x="311289" y="80035"/>
                  </a:moveTo>
                  <a:lnTo>
                    <a:pt x="311188" y="79527"/>
                  </a:lnTo>
                  <a:lnTo>
                    <a:pt x="310349" y="77241"/>
                  </a:lnTo>
                  <a:lnTo>
                    <a:pt x="310172" y="76733"/>
                  </a:lnTo>
                  <a:lnTo>
                    <a:pt x="310261" y="76352"/>
                  </a:lnTo>
                  <a:lnTo>
                    <a:pt x="310464" y="75971"/>
                  </a:lnTo>
                  <a:lnTo>
                    <a:pt x="310349" y="75336"/>
                  </a:lnTo>
                  <a:lnTo>
                    <a:pt x="308457" y="70129"/>
                  </a:lnTo>
                  <a:lnTo>
                    <a:pt x="308559" y="78257"/>
                  </a:lnTo>
                  <a:lnTo>
                    <a:pt x="308686" y="79146"/>
                  </a:lnTo>
                  <a:lnTo>
                    <a:pt x="308800" y="81419"/>
                  </a:lnTo>
                  <a:lnTo>
                    <a:pt x="308724" y="81572"/>
                  </a:lnTo>
                  <a:lnTo>
                    <a:pt x="308635" y="81724"/>
                  </a:lnTo>
                  <a:lnTo>
                    <a:pt x="308521" y="81851"/>
                  </a:lnTo>
                  <a:lnTo>
                    <a:pt x="308648" y="82372"/>
                  </a:lnTo>
                  <a:lnTo>
                    <a:pt x="308762" y="82169"/>
                  </a:lnTo>
                  <a:lnTo>
                    <a:pt x="308800" y="81826"/>
                  </a:lnTo>
                  <a:lnTo>
                    <a:pt x="308813" y="81432"/>
                  </a:lnTo>
                  <a:lnTo>
                    <a:pt x="309308" y="80416"/>
                  </a:lnTo>
                  <a:lnTo>
                    <a:pt x="309422" y="79908"/>
                  </a:lnTo>
                  <a:lnTo>
                    <a:pt x="309638" y="78384"/>
                  </a:lnTo>
                  <a:lnTo>
                    <a:pt x="309727" y="78130"/>
                  </a:lnTo>
                  <a:lnTo>
                    <a:pt x="310235" y="77279"/>
                  </a:lnTo>
                  <a:lnTo>
                    <a:pt x="310718" y="78384"/>
                  </a:lnTo>
                  <a:lnTo>
                    <a:pt x="310794" y="79146"/>
                  </a:lnTo>
                  <a:lnTo>
                    <a:pt x="310527" y="79692"/>
                  </a:lnTo>
                  <a:lnTo>
                    <a:pt x="310438" y="81178"/>
                  </a:lnTo>
                  <a:lnTo>
                    <a:pt x="311150" y="80162"/>
                  </a:lnTo>
                  <a:lnTo>
                    <a:pt x="311289" y="80035"/>
                  </a:lnTo>
                  <a:close/>
                </a:path>
                <a:path w="720725" h="172084">
                  <a:moveTo>
                    <a:pt x="311569" y="75717"/>
                  </a:moveTo>
                  <a:lnTo>
                    <a:pt x="311454" y="75082"/>
                  </a:lnTo>
                  <a:lnTo>
                    <a:pt x="311150" y="75336"/>
                  </a:lnTo>
                  <a:lnTo>
                    <a:pt x="311569" y="75717"/>
                  </a:lnTo>
                  <a:close/>
                </a:path>
                <a:path w="720725" h="172084">
                  <a:moveTo>
                    <a:pt x="311658" y="79692"/>
                  </a:moveTo>
                  <a:lnTo>
                    <a:pt x="311480" y="80289"/>
                  </a:lnTo>
                  <a:lnTo>
                    <a:pt x="311569" y="80543"/>
                  </a:lnTo>
                  <a:lnTo>
                    <a:pt x="311658" y="79692"/>
                  </a:lnTo>
                  <a:close/>
                </a:path>
                <a:path w="720725" h="172084">
                  <a:moveTo>
                    <a:pt x="312407" y="79019"/>
                  </a:moveTo>
                  <a:lnTo>
                    <a:pt x="311988" y="76098"/>
                  </a:lnTo>
                  <a:lnTo>
                    <a:pt x="311569" y="75717"/>
                  </a:lnTo>
                  <a:lnTo>
                    <a:pt x="311785" y="76860"/>
                  </a:lnTo>
                  <a:lnTo>
                    <a:pt x="311899" y="77749"/>
                  </a:lnTo>
                  <a:lnTo>
                    <a:pt x="311785" y="78511"/>
                  </a:lnTo>
                  <a:lnTo>
                    <a:pt x="311658" y="79692"/>
                  </a:lnTo>
                  <a:lnTo>
                    <a:pt x="312407" y="79019"/>
                  </a:lnTo>
                  <a:close/>
                </a:path>
                <a:path w="720725" h="172084">
                  <a:moveTo>
                    <a:pt x="312826" y="81699"/>
                  </a:moveTo>
                  <a:lnTo>
                    <a:pt x="312788" y="81508"/>
                  </a:lnTo>
                  <a:lnTo>
                    <a:pt x="312750" y="81356"/>
                  </a:lnTo>
                  <a:lnTo>
                    <a:pt x="312585" y="81635"/>
                  </a:lnTo>
                  <a:lnTo>
                    <a:pt x="312826" y="81699"/>
                  </a:lnTo>
                  <a:close/>
                </a:path>
                <a:path w="720725" h="172084">
                  <a:moveTo>
                    <a:pt x="312889" y="80835"/>
                  </a:moveTo>
                  <a:lnTo>
                    <a:pt x="312762" y="80873"/>
                  </a:lnTo>
                  <a:lnTo>
                    <a:pt x="312737" y="81241"/>
                  </a:lnTo>
                  <a:lnTo>
                    <a:pt x="312889" y="80835"/>
                  </a:lnTo>
                  <a:close/>
                </a:path>
                <a:path w="720725" h="172084">
                  <a:moveTo>
                    <a:pt x="313283" y="80848"/>
                  </a:moveTo>
                  <a:lnTo>
                    <a:pt x="313182" y="79997"/>
                  </a:lnTo>
                  <a:lnTo>
                    <a:pt x="312889" y="80835"/>
                  </a:lnTo>
                  <a:lnTo>
                    <a:pt x="313055" y="80797"/>
                  </a:lnTo>
                  <a:lnTo>
                    <a:pt x="313283" y="80848"/>
                  </a:lnTo>
                  <a:close/>
                </a:path>
                <a:path w="720725" h="172084">
                  <a:moveTo>
                    <a:pt x="315810" y="77114"/>
                  </a:moveTo>
                  <a:lnTo>
                    <a:pt x="315518" y="74942"/>
                  </a:lnTo>
                  <a:lnTo>
                    <a:pt x="314248" y="72491"/>
                  </a:lnTo>
                  <a:lnTo>
                    <a:pt x="313474" y="72593"/>
                  </a:lnTo>
                  <a:lnTo>
                    <a:pt x="313245" y="74930"/>
                  </a:lnTo>
                  <a:lnTo>
                    <a:pt x="312889" y="74244"/>
                  </a:lnTo>
                  <a:lnTo>
                    <a:pt x="312813" y="73317"/>
                  </a:lnTo>
                  <a:lnTo>
                    <a:pt x="312699" y="72694"/>
                  </a:lnTo>
                  <a:lnTo>
                    <a:pt x="312585" y="74447"/>
                  </a:lnTo>
                  <a:lnTo>
                    <a:pt x="312699" y="77482"/>
                  </a:lnTo>
                  <a:lnTo>
                    <a:pt x="313842" y="80467"/>
                  </a:lnTo>
                  <a:lnTo>
                    <a:pt x="313550" y="77101"/>
                  </a:lnTo>
                  <a:lnTo>
                    <a:pt x="314020" y="78422"/>
                  </a:lnTo>
                  <a:lnTo>
                    <a:pt x="313601" y="74434"/>
                  </a:lnTo>
                  <a:lnTo>
                    <a:pt x="313956" y="73926"/>
                  </a:lnTo>
                  <a:lnTo>
                    <a:pt x="314667" y="75311"/>
                  </a:lnTo>
                  <a:lnTo>
                    <a:pt x="314909" y="76555"/>
                  </a:lnTo>
                  <a:lnTo>
                    <a:pt x="314858" y="75653"/>
                  </a:lnTo>
                  <a:lnTo>
                    <a:pt x="315810" y="77114"/>
                  </a:lnTo>
                  <a:close/>
                </a:path>
                <a:path w="720725" h="172084">
                  <a:moveTo>
                    <a:pt x="317373" y="78117"/>
                  </a:moveTo>
                  <a:lnTo>
                    <a:pt x="317322" y="77203"/>
                  </a:lnTo>
                  <a:lnTo>
                    <a:pt x="316712" y="75247"/>
                  </a:lnTo>
                  <a:lnTo>
                    <a:pt x="316357" y="75755"/>
                  </a:lnTo>
                  <a:lnTo>
                    <a:pt x="316903" y="79197"/>
                  </a:lnTo>
                  <a:lnTo>
                    <a:pt x="317373" y="78117"/>
                  </a:lnTo>
                  <a:close/>
                </a:path>
                <a:path w="720725" h="172084">
                  <a:moveTo>
                    <a:pt x="436689" y="45961"/>
                  </a:moveTo>
                  <a:lnTo>
                    <a:pt x="436626" y="45669"/>
                  </a:lnTo>
                  <a:lnTo>
                    <a:pt x="436575" y="45478"/>
                  </a:lnTo>
                  <a:lnTo>
                    <a:pt x="436575" y="45669"/>
                  </a:lnTo>
                  <a:lnTo>
                    <a:pt x="436626" y="45796"/>
                  </a:lnTo>
                  <a:lnTo>
                    <a:pt x="436689" y="45961"/>
                  </a:lnTo>
                  <a:close/>
                </a:path>
                <a:path w="720725" h="172084">
                  <a:moveTo>
                    <a:pt x="451967" y="57099"/>
                  </a:moveTo>
                  <a:lnTo>
                    <a:pt x="451497" y="55346"/>
                  </a:lnTo>
                  <a:lnTo>
                    <a:pt x="451408" y="55549"/>
                  </a:lnTo>
                  <a:lnTo>
                    <a:pt x="451967" y="57099"/>
                  </a:lnTo>
                  <a:close/>
                </a:path>
                <a:path w="720725" h="172084">
                  <a:moveTo>
                    <a:pt x="558533" y="22898"/>
                  </a:moveTo>
                  <a:lnTo>
                    <a:pt x="556590" y="24003"/>
                  </a:lnTo>
                  <a:lnTo>
                    <a:pt x="558457" y="26606"/>
                  </a:lnTo>
                  <a:lnTo>
                    <a:pt x="558101" y="25501"/>
                  </a:lnTo>
                  <a:lnTo>
                    <a:pt x="558533" y="22898"/>
                  </a:lnTo>
                  <a:close/>
                </a:path>
                <a:path w="720725" h="172084">
                  <a:moveTo>
                    <a:pt x="558647" y="26873"/>
                  </a:moveTo>
                  <a:lnTo>
                    <a:pt x="558520" y="26695"/>
                  </a:lnTo>
                  <a:lnTo>
                    <a:pt x="558647" y="26873"/>
                  </a:lnTo>
                  <a:close/>
                </a:path>
                <a:path w="720725" h="172084">
                  <a:moveTo>
                    <a:pt x="558698" y="21882"/>
                  </a:moveTo>
                  <a:lnTo>
                    <a:pt x="557301" y="20421"/>
                  </a:lnTo>
                  <a:lnTo>
                    <a:pt x="558584" y="22631"/>
                  </a:lnTo>
                  <a:lnTo>
                    <a:pt x="558698" y="21882"/>
                  </a:lnTo>
                  <a:close/>
                </a:path>
                <a:path w="720725" h="172084">
                  <a:moveTo>
                    <a:pt x="606844" y="13957"/>
                  </a:moveTo>
                  <a:lnTo>
                    <a:pt x="606729" y="14528"/>
                  </a:lnTo>
                  <a:lnTo>
                    <a:pt x="606806" y="14732"/>
                  </a:lnTo>
                  <a:lnTo>
                    <a:pt x="606844" y="13957"/>
                  </a:lnTo>
                  <a:close/>
                </a:path>
                <a:path w="720725" h="172084">
                  <a:moveTo>
                    <a:pt x="607225" y="14528"/>
                  </a:moveTo>
                  <a:lnTo>
                    <a:pt x="606920" y="14109"/>
                  </a:lnTo>
                  <a:lnTo>
                    <a:pt x="606983" y="14312"/>
                  </a:lnTo>
                  <a:lnTo>
                    <a:pt x="607225" y="14528"/>
                  </a:lnTo>
                  <a:close/>
                </a:path>
                <a:path w="720725" h="172084">
                  <a:moveTo>
                    <a:pt x="614235" y="10325"/>
                  </a:moveTo>
                  <a:lnTo>
                    <a:pt x="614172" y="10020"/>
                  </a:lnTo>
                  <a:lnTo>
                    <a:pt x="614057" y="9664"/>
                  </a:lnTo>
                  <a:lnTo>
                    <a:pt x="613816" y="9093"/>
                  </a:lnTo>
                  <a:lnTo>
                    <a:pt x="613943" y="9588"/>
                  </a:lnTo>
                  <a:lnTo>
                    <a:pt x="614235" y="10325"/>
                  </a:lnTo>
                  <a:close/>
                </a:path>
                <a:path w="720725" h="172084">
                  <a:moveTo>
                    <a:pt x="628700" y="10655"/>
                  </a:moveTo>
                  <a:lnTo>
                    <a:pt x="628281" y="10325"/>
                  </a:lnTo>
                  <a:lnTo>
                    <a:pt x="628472" y="10566"/>
                  </a:lnTo>
                  <a:lnTo>
                    <a:pt x="628599" y="10642"/>
                  </a:lnTo>
                  <a:close/>
                </a:path>
                <a:path w="720725" h="172084">
                  <a:moveTo>
                    <a:pt x="632726" y="3619"/>
                  </a:moveTo>
                  <a:lnTo>
                    <a:pt x="632510" y="3937"/>
                  </a:lnTo>
                  <a:lnTo>
                    <a:pt x="632726" y="3619"/>
                  </a:lnTo>
                  <a:close/>
                </a:path>
                <a:path w="720725" h="172084">
                  <a:moveTo>
                    <a:pt x="641718" y="6400"/>
                  </a:moveTo>
                  <a:lnTo>
                    <a:pt x="641578" y="6096"/>
                  </a:lnTo>
                  <a:lnTo>
                    <a:pt x="641438" y="5930"/>
                  </a:lnTo>
                  <a:lnTo>
                    <a:pt x="641413" y="6210"/>
                  </a:lnTo>
                  <a:lnTo>
                    <a:pt x="641540" y="6286"/>
                  </a:lnTo>
                  <a:lnTo>
                    <a:pt x="641718" y="6400"/>
                  </a:lnTo>
                  <a:close/>
                </a:path>
                <a:path w="720725" h="172084">
                  <a:moveTo>
                    <a:pt x="646785" y="8712"/>
                  </a:moveTo>
                  <a:lnTo>
                    <a:pt x="646747" y="8394"/>
                  </a:lnTo>
                  <a:lnTo>
                    <a:pt x="646595" y="8661"/>
                  </a:lnTo>
                  <a:lnTo>
                    <a:pt x="646480" y="8890"/>
                  </a:lnTo>
                  <a:lnTo>
                    <a:pt x="646582" y="9182"/>
                  </a:lnTo>
                  <a:lnTo>
                    <a:pt x="646772" y="9067"/>
                  </a:lnTo>
                  <a:lnTo>
                    <a:pt x="646785" y="8712"/>
                  </a:lnTo>
                  <a:close/>
                </a:path>
                <a:path w="720725" h="172084">
                  <a:moveTo>
                    <a:pt x="673290" y="6667"/>
                  </a:moveTo>
                  <a:lnTo>
                    <a:pt x="672414" y="5702"/>
                  </a:lnTo>
                  <a:lnTo>
                    <a:pt x="672541" y="6832"/>
                  </a:lnTo>
                  <a:lnTo>
                    <a:pt x="672909" y="6477"/>
                  </a:lnTo>
                  <a:lnTo>
                    <a:pt x="673290" y="6667"/>
                  </a:lnTo>
                  <a:close/>
                </a:path>
                <a:path w="720725" h="172084">
                  <a:moveTo>
                    <a:pt x="673633" y="7023"/>
                  </a:moveTo>
                  <a:lnTo>
                    <a:pt x="673519" y="6807"/>
                  </a:lnTo>
                  <a:lnTo>
                    <a:pt x="673290" y="6667"/>
                  </a:lnTo>
                  <a:lnTo>
                    <a:pt x="673633" y="7023"/>
                  </a:lnTo>
                  <a:close/>
                </a:path>
                <a:path w="720725" h="172084">
                  <a:moveTo>
                    <a:pt x="677989" y="2413"/>
                  </a:moveTo>
                  <a:lnTo>
                    <a:pt x="677887" y="1981"/>
                  </a:lnTo>
                  <a:lnTo>
                    <a:pt x="677748" y="1384"/>
                  </a:lnTo>
                  <a:lnTo>
                    <a:pt x="677799" y="1752"/>
                  </a:lnTo>
                  <a:lnTo>
                    <a:pt x="677887" y="2095"/>
                  </a:lnTo>
                  <a:lnTo>
                    <a:pt x="677989" y="2413"/>
                  </a:lnTo>
                  <a:close/>
                </a:path>
                <a:path w="720725" h="172084">
                  <a:moveTo>
                    <a:pt x="684707" y="1968"/>
                  </a:moveTo>
                  <a:lnTo>
                    <a:pt x="684682" y="1092"/>
                  </a:lnTo>
                  <a:lnTo>
                    <a:pt x="684669" y="558"/>
                  </a:lnTo>
                  <a:lnTo>
                    <a:pt x="684504" y="2019"/>
                  </a:lnTo>
                  <a:lnTo>
                    <a:pt x="684707" y="1968"/>
                  </a:lnTo>
                  <a:close/>
                </a:path>
                <a:path w="720725" h="172084">
                  <a:moveTo>
                    <a:pt x="693775" y="2133"/>
                  </a:moveTo>
                  <a:lnTo>
                    <a:pt x="693661" y="1600"/>
                  </a:lnTo>
                  <a:lnTo>
                    <a:pt x="693369" y="101"/>
                  </a:lnTo>
                  <a:lnTo>
                    <a:pt x="693153" y="0"/>
                  </a:lnTo>
                  <a:lnTo>
                    <a:pt x="693521" y="2921"/>
                  </a:lnTo>
                  <a:lnTo>
                    <a:pt x="693648" y="4203"/>
                  </a:lnTo>
                  <a:lnTo>
                    <a:pt x="693585" y="2984"/>
                  </a:lnTo>
                  <a:lnTo>
                    <a:pt x="693635" y="2387"/>
                  </a:lnTo>
                  <a:lnTo>
                    <a:pt x="693775" y="2133"/>
                  </a:lnTo>
                  <a:close/>
                </a:path>
                <a:path w="720725" h="172084">
                  <a:moveTo>
                    <a:pt x="711822" y="14198"/>
                  </a:moveTo>
                  <a:lnTo>
                    <a:pt x="711581" y="14300"/>
                  </a:lnTo>
                  <a:lnTo>
                    <a:pt x="711758" y="14325"/>
                  </a:lnTo>
                  <a:lnTo>
                    <a:pt x="711822" y="14198"/>
                  </a:lnTo>
                  <a:close/>
                </a:path>
                <a:path w="720725" h="172084">
                  <a:moveTo>
                    <a:pt x="712343" y="13589"/>
                  </a:moveTo>
                  <a:lnTo>
                    <a:pt x="712254" y="13754"/>
                  </a:lnTo>
                  <a:lnTo>
                    <a:pt x="712165" y="13906"/>
                  </a:lnTo>
                  <a:lnTo>
                    <a:pt x="712114" y="14554"/>
                  </a:lnTo>
                  <a:lnTo>
                    <a:pt x="712228" y="14351"/>
                  </a:lnTo>
                  <a:lnTo>
                    <a:pt x="712304" y="14033"/>
                  </a:lnTo>
                  <a:lnTo>
                    <a:pt x="712343" y="13589"/>
                  </a:lnTo>
                  <a:close/>
                </a:path>
                <a:path w="720725" h="172084">
                  <a:moveTo>
                    <a:pt x="719251" y="10147"/>
                  </a:moveTo>
                  <a:lnTo>
                    <a:pt x="719175" y="7962"/>
                  </a:lnTo>
                  <a:lnTo>
                    <a:pt x="718223" y="5397"/>
                  </a:lnTo>
                  <a:lnTo>
                    <a:pt x="717486" y="5397"/>
                  </a:lnTo>
                  <a:lnTo>
                    <a:pt x="717054" y="7683"/>
                  </a:lnTo>
                  <a:lnTo>
                    <a:pt x="716788" y="6959"/>
                  </a:lnTo>
                  <a:lnTo>
                    <a:pt x="716800" y="6045"/>
                  </a:lnTo>
                  <a:lnTo>
                    <a:pt x="716749" y="5410"/>
                  </a:lnTo>
                  <a:lnTo>
                    <a:pt x="716483" y="7137"/>
                  </a:lnTo>
                  <a:lnTo>
                    <a:pt x="716318" y="10147"/>
                  </a:lnTo>
                  <a:lnTo>
                    <a:pt x="717118" y="13258"/>
                  </a:lnTo>
                  <a:lnTo>
                    <a:pt x="717143" y="9880"/>
                  </a:lnTo>
                  <a:lnTo>
                    <a:pt x="717461" y="11239"/>
                  </a:lnTo>
                  <a:lnTo>
                    <a:pt x="717435" y="7239"/>
                  </a:lnTo>
                  <a:lnTo>
                    <a:pt x="717816" y="6769"/>
                  </a:lnTo>
                  <a:lnTo>
                    <a:pt x="718350" y="8216"/>
                  </a:lnTo>
                  <a:lnTo>
                    <a:pt x="718464" y="9499"/>
                  </a:lnTo>
                  <a:lnTo>
                    <a:pt x="718502" y="8585"/>
                  </a:lnTo>
                  <a:lnTo>
                    <a:pt x="719251" y="10147"/>
                  </a:lnTo>
                  <a:close/>
                </a:path>
                <a:path w="720725" h="172084">
                  <a:moveTo>
                    <a:pt x="720636" y="10414"/>
                  </a:moveTo>
                  <a:lnTo>
                    <a:pt x="720255" y="8394"/>
                  </a:lnTo>
                  <a:lnTo>
                    <a:pt x="719886" y="8864"/>
                  </a:lnTo>
                  <a:lnTo>
                    <a:pt x="720077" y="12331"/>
                  </a:lnTo>
                  <a:lnTo>
                    <a:pt x="720610" y="11315"/>
                  </a:lnTo>
                  <a:lnTo>
                    <a:pt x="720636" y="104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419052" y="6484105"/>
              <a:ext cx="624840" cy="82550"/>
            </a:xfrm>
            <a:custGeom>
              <a:avLst/>
              <a:gdLst/>
              <a:ahLst/>
              <a:cxnLst/>
              <a:rect l="l" t="t" r="r" b="b"/>
              <a:pathLst>
                <a:path w="624839" h="82550">
                  <a:moveTo>
                    <a:pt x="9588" y="79336"/>
                  </a:moveTo>
                  <a:lnTo>
                    <a:pt x="9410" y="79311"/>
                  </a:lnTo>
                  <a:lnTo>
                    <a:pt x="9588" y="79438"/>
                  </a:lnTo>
                  <a:close/>
                </a:path>
                <a:path w="624839" h="82550">
                  <a:moveTo>
                    <a:pt x="10541" y="55384"/>
                  </a:moveTo>
                  <a:lnTo>
                    <a:pt x="10325" y="54927"/>
                  </a:lnTo>
                  <a:lnTo>
                    <a:pt x="10248" y="52768"/>
                  </a:lnTo>
                  <a:lnTo>
                    <a:pt x="9105" y="52133"/>
                  </a:lnTo>
                  <a:lnTo>
                    <a:pt x="9334" y="54292"/>
                  </a:lnTo>
                  <a:lnTo>
                    <a:pt x="10541" y="55384"/>
                  </a:lnTo>
                  <a:close/>
                </a:path>
                <a:path w="624839" h="82550">
                  <a:moveTo>
                    <a:pt x="11036" y="56451"/>
                  </a:moveTo>
                  <a:lnTo>
                    <a:pt x="10922" y="55727"/>
                  </a:lnTo>
                  <a:lnTo>
                    <a:pt x="10541" y="55384"/>
                  </a:lnTo>
                  <a:lnTo>
                    <a:pt x="11036" y="56451"/>
                  </a:lnTo>
                  <a:close/>
                </a:path>
                <a:path w="624839" h="82550">
                  <a:moveTo>
                    <a:pt x="14198" y="78676"/>
                  </a:moveTo>
                  <a:lnTo>
                    <a:pt x="13258" y="76085"/>
                  </a:lnTo>
                  <a:lnTo>
                    <a:pt x="13271" y="77025"/>
                  </a:lnTo>
                  <a:lnTo>
                    <a:pt x="13347" y="77533"/>
                  </a:lnTo>
                  <a:lnTo>
                    <a:pt x="12331" y="78549"/>
                  </a:lnTo>
                  <a:lnTo>
                    <a:pt x="12293" y="78930"/>
                  </a:lnTo>
                  <a:lnTo>
                    <a:pt x="13411" y="82232"/>
                  </a:lnTo>
                  <a:lnTo>
                    <a:pt x="12560" y="79057"/>
                  </a:lnTo>
                  <a:lnTo>
                    <a:pt x="14198" y="78676"/>
                  </a:lnTo>
                  <a:close/>
                </a:path>
                <a:path w="624839" h="82550">
                  <a:moveTo>
                    <a:pt x="18618" y="80327"/>
                  </a:moveTo>
                  <a:lnTo>
                    <a:pt x="18224" y="79705"/>
                  </a:lnTo>
                  <a:lnTo>
                    <a:pt x="18554" y="80530"/>
                  </a:lnTo>
                  <a:lnTo>
                    <a:pt x="18618" y="80327"/>
                  </a:lnTo>
                  <a:close/>
                </a:path>
                <a:path w="624839" h="82550">
                  <a:moveTo>
                    <a:pt x="19202" y="82105"/>
                  </a:moveTo>
                  <a:lnTo>
                    <a:pt x="18554" y="80530"/>
                  </a:lnTo>
                  <a:lnTo>
                    <a:pt x="18046" y="82232"/>
                  </a:lnTo>
                  <a:lnTo>
                    <a:pt x="19202" y="82105"/>
                  </a:lnTo>
                  <a:close/>
                </a:path>
                <a:path w="624839" h="82550">
                  <a:moveTo>
                    <a:pt x="24930" y="71818"/>
                  </a:moveTo>
                  <a:lnTo>
                    <a:pt x="24853" y="71564"/>
                  </a:lnTo>
                  <a:lnTo>
                    <a:pt x="23749" y="70294"/>
                  </a:lnTo>
                  <a:lnTo>
                    <a:pt x="24371" y="72834"/>
                  </a:lnTo>
                  <a:lnTo>
                    <a:pt x="24447" y="72707"/>
                  </a:lnTo>
                  <a:lnTo>
                    <a:pt x="24511" y="72326"/>
                  </a:lnTo>
                  <a:lnTo>
                    <a:pt x="24650" y="72326"/>
                  </a:lnTo>
                  <a:lnTo>
                    <a:pt x="24930" y="71818"/>
                  </a:lnTo>
                  <a:close/>
                </a:path>
                <a:path w="624839" h="82550">
                  <a:moveTo>
                    <a:pt x="25209" y="76022"/>
                  </a:moveTo>
                  <a:lnTo>
                    <a:pt x="24841" y="75260"/>
                  </a:lnTo>
                  <a:lnTo>
                    <a:pt x="24536" y="74383"/>
                  </a:lnTo>
                  <a:lnTo>
                    <a:pt x="24244" y="73533"/>
                  </a:lnTo>
                  <a:lnTo>
                    <a:pt x="24841" y="75539"/>
                  </a:lnTo>
                  <a:lnTo>
                    <a:pt x="23926" y="76530"/>
                  </a:lnTo>
                  <a:lnTo>
                    <a:pt x="25209" y="76022"/>
                  </a:lnTo>
                  <a:close/>
                </a:path>
                <a:path w="624839" h="82550">
                  <a:moveTo>
                    <a:pt x="25514" y="72326"/>
                  </a:moveTo>
                  <a:lnTo>
                    <a:pt x="25146" y="71374"/>
                  </a:lnTo>
                  <a:lnTo>
                    <a:pt x="25069" y="71818"/>
                  </a:lnTo>
                  <a:lnTo>
                    <a:pt x="25514" y="72326"/>
                  </a:lnTo>
                  <a:close/>
                </a:path>
                <a:path w="624839" h="82550">
                  <a:moveTo>
                    <a:pt x="36779" y="71208"/>
                  </a:moveTo>
                  <a:lnTo>
                    <a:pt x="36741" y="70421"/>
                  </a:lnTo>
                  <a:lnTo>
                    <a:pt x="36461" y="70129"/>
                  </a:lnTo>
                  <a:lnTo>
                    <a:pt x="36779" y="71208"/>
                  </a:lnTo>
                  <a:close/>
                </a:path>
                <a:path w="624839" h="82550">
                  <a:moveTo>
                    <a:pt x="49784" y="49593"/>
                  </a:moveTo>
                  <a:lnTo>
                    <a:pt x="49237" y="48958"/>
                  </a:lnTo>
                  <a:lnTo>
                    <a:pt x="49263" y="49085"/>
                  </a:lnTo>
                  <a:lnTo>
                    <a:pt x="49784" y="49593"/>
                  </a:lnTo>
                  <a:close/>
                </a:path>
                <a:path w="624839" h="82550">
                  <a:moveTo>
                    <a:pt x="53213" y="71818"/>
                  </a:moveTo>
                  <a:lnTo>
                    <a:pt x="51676" y="69024"/>
                  </a:lnTo>
                  <a:lnTo>
                    <a:pt x="51955" y="69786"/>
                  </a:lnTo>
                  <a:lnTo>
                    <a:pt x="52070" y="70929"/>
                  </a:lnTo>
                  <a:lnTo>
                    <a:pt x="53213" y="71818"/>
                  </a:lnTo>
                  <a:close/>
                </a:path>
                <a:path w="624839" h="82550">
                  <a:moveTo>
                    <a:pt x="77266" y="36753"/>
                  </a:moveTo>
                  <a:lnTo>
                    <a:pt x="76606" y="37833"/>
                  </a:lnTo>
                  <a:lnTo>
                    <a:pt x="77050" y="37922"/>
                  </a:lnTo>
                  <a:lnTo>
                    <a:pt x="77266" y="36753"/>
                  </a:lnTo>
                  <a:close/>
                </a:path>
                <a:path w="624839" h="82550">
                  <a:moveTo>
                    <a:pt x="78994" y="63093"/>
                  </a:moveTo>
                  <a:lnTo>
                    <a:pt x="78790" y="63512"/>
                  </a:lnTo>
                  <a:lnTo>
                    <a:pt x="78917" y="63538"/>
                  </a:lnTo>
                  <a:lnTo>
                    <a:pt x="78994" y="63093"/>
                  </a:lnTo>
                  <a:close/>
                </a:path>
                <a:path w="624839" h="82550">
                  <a:moveTo>
                    <a:pt x="83337" y="62801"/>
                  </a:moveTo>
                  <a:lnTo>
                    <a:pt x="83312" y="62001"/>
                  </a:lnTo>
                  <a:lnTo>
                    <a:pt x="83096" y="63169"/>
                  </a:lnTo>
                  <a:lnTo>
                    <a:pt x="83337" y="62801"/>
                  </a:lnTo>
                  <a:close/>
                </a:path>
                <a:path w="624839" h="82550">
                  <a:moveTo>
                    <a:pt x="92862" y="58483"/>
                  </a:moveTo>
                  <a:lnTo>
                    <a:pt x="92748" y="57594"/>
                  </a:lnTo>
                  <a:lnTo>
                    <a:pt x="92684" y="57378"/>
                  </a:lnTo>
                  <a:lnTo>
                    <a:pt x="92532" y="58864"/>
                  </a:lnTo>
                  <a:lnTo>
                    <a:pt x="92862" y="58483"/>
                  </a:lnTo>
                  <a:close/>
                </a:path>
                <a:path w="624839" h="82550">
                  <a:moveTo>
                    <a:pt x="93459" y="60007"/>
                  </a:moveTo>
                  <a:lnTo>
                    <a:pt x="93408" y="57848"/>
                  </a:lnTo>
                  <a:lnTo>
                    <a:pt x="93078" y="58229"/>
                  </a:lnTo>
                  <a:lnTo>
                    <a:pt x="93014" y="58483"/>
                  </a:lnTo>
                  <a:lnTo>
                    <a:pt x="93459" y="60007"/>
                  </a:lnTo>
                  <a:close/>
                </a:path>
                <a:path w="624839" h="82550">
                  <a:moveTo>
                    <a:pt x="137668" y="52412"/>
                  </a:moveTo>
                  <a:lnTo>
                    <a:pt x="137566" y="51968"/>
                  </a:lnTo>
                  <a:lnTo>
                    <a:pt x="137515" y="52387"/>
                  </a:lnTo>
                  <a:lnTo>
                    <a:pt x="137668" y="52412"/>
                  </a:lnTo>
                  <a:close/>
                </a:path>
                <a:path w="624839" h="82550">
                  <a:moveTo>
                    <a:pt x="138417" y="53911"/>
                  </a:moveTo>
                  <a:lnTo>
                    <a:pt x="138074" y="52514"/>
                  </a:lnTo>
                  <a:lnTo>
                    <a:pt x="137668" y="52412"/>
                  </a:lnTo>
                  <a:lnTo>
                    <a:pt x="137947" y="53530"/>
                  </a:lnTo>
                  <a:lnTo>
                    <a:pt x="138417" y="53911"/>
                  </a:lnTo>
                  <a:close/>
                </a:path>
                <a:path w="624839" h="82550">
                  <a:moveTo>
                    <a:pt x="142989" y="27622"/>
                  </a:moveTo>
                  <a:lnTo>
                    <a:pt x="142341" y="27749"/>
                  </a:lnTo>
                  <a:lnTo>
                    <a:pt x="140868" y="28384"/>
                  </a:lnTo>
                  <a:lnTo>
                    <a:pt x="140931" y="30416"/>
                  </a:lnTo>
                  <a:lnTo>
                    <a:pt x="141058" y="30162"/>
                  </a:lnTo>
                  <a:lnTo>
                    <a:pt x="141173" y="29527"/>
                  </a:lnTo>
                  <a:lnTo>
                    <a:pt x="141236" y="29019"/>
                  </a:lnTo>
                  <a:lnTo>
                    <a:pt x="141427" y="29273"/>
                  </a:lnTo>
                  <a:lnTo>
                    <a:pt x="141528" y="31280"/>
                  </a:lnTo>
                  <a:lnTo>
                    <a:pt x="142417" y="29781"/>
                  </a:lnTo>
                  <a:lnTo>
                    <a:pt x="142532" y="29527"/>
                  </a:lnTo>
                  <a:lnTo>
                    <a:pt x="142646" y="29019"/>
                  </a:lnTo>
                  <a:lnTo>
                    <a:pt x="142989" y="27622"/>
                  </a:lnTo>
                  <a:close/>
                </a:path>
                <a:path w="624839" h="82550">
                  <a:moveTo>
                    <a:pt x="146050" y="29006"/>
                  </a:moveTo>
                  <a:lnTo>
                    <a:pt x="145491" y="27444"/>
                  </a:lnTo>
                  <a:lnTo>
                    <a:pt x="144640" y="26530"/>
                  </a:lnTo>
                  <a:lnTo>
                    <a:pt x="144551" y="28194"/>
                  </a:lnTo>
                  <a:lnTo>
                    <a:pt x="145122" y="28321"/>
                  </a:lnTo>
                  <a:lnTo>
                    <a:pt x="145872" y="29476"/>
                  </a:lnTo>
                  <a:lnTo>
                    <a:pt x="146050" y="29006"/>
                  </a:lnTo>
                  <a:close/>
                </a:path>
                <a:path w="624839" h="82550">
                  <a:moveTo>
                    <a:pt x="153174" y="32067"/>
                  </a:moveTo>
                  <a:lnTo>
                    <a:pt x="153060" y="31280"/>
                  </a:lnTo>
                  <a:lnTo>
                    <a:pt x="152908" y="30911"/>
                  </a:lnTo>
                  <a:lnTo>
                    <a:pt x="152958" y="32321"/>
                  </a:lnTo>
                  <a:lnTo>
                    <a:pt x="153174" y="32067"/>
                  </a:lnTo>
                  <a:close/>
                </a:path>
                <a:path w="624839" h="82550">
                  <a:moveTo>
                    <a:pt x="153276" y="30797"/>
                  </a:moveTo>
                  <a:lnTo>
                    <a:pt x="152908" y="29527"/>
                  </a:lnTo>
                  <a:lnTo>
                    <a:pt x="152514" y="28130"/>
                  </a:lnTo>
                  <a:lnTo>
                    <a:pt x="152133" y="28511"/>
                  </a:lnTo>
                  <a:lnTo>
                    <a:pt x="152107" y="28892"/>
                  </a:lnTo>
                  <a:lnTo>
                    <a:pt x="152908" y="30911"/>
                  </a:lnTo>
                  <a:lnTo>
                    <a:pt x="152908" y="29692"/>
                  </a:lnTo>
                  <a:lnTo>
                    <a:pt x="153276" y="30797"/>
                  </a:lnTo>
                  <a:close/>
                </a:path>
                <a:path w="624839" h="82550">
                  <a:moveTo>
                    <a:pt x="167716" y="24523"/>
                  </a:moveTo>
                  <a:lnTo>
                    <a:pt x="167246" y="24168"/>
                  </a:lnTo>
                  <a:lnTo>
                    <a:pt x="167347" y="24384"/>
                  </a:lnTo>
                  <a:lnTo>
                    <a:pt x="167424" y="24536"/>
                  </a:lnTo>
                  <a:lnTo>
                    <a:pt x="167500" y="24726"/>
                  </a:lnTo>
                  <a:lnTo>
                    <a:pt x="167716" y="24523"/>
                  </a:lnTo>
                  <a:close/>
                </a:path>
                <a:path w="624839" h="82550">
                  <a:moveTo>
                    <a:pt x="168579" y="47307"/>
                  </a:moveTo>
                  <a:lnTo>
                    <a:pt x="168567" y="46748"/>
                  </a:lnTo>
                  <a:lnTo>
                    <a:pt x="168402" y="47815"/>
                  </a:lnTo>
                  <a:lnTo>
                    <a:pt x="168579" y="47307"/>
                  </a:lnTo>
                  <a:close/>
                </a:path>
                <a:path w="624839" h="82550">
                  <a:moveTo>
                    <a:pt x="169189" y="23914"/>
                  </a:moveTo>
                  <a:lnTo>
                    <a:pt x="168592" y="20256"/>
                  </a:lnTo>
                  <a:lnTo>
                    <a:pt x="168122" y="21361"/>
                  </a:lnTo>
                  <a:lnTo>
                    <a:pt x="168910" y="24574"/>
                  </a:lnTo>
                  <a:lnTo>
                    <a:pt x="169189" y="23914"/>
                  </a:lnTo>
                  <a:close/>
                </a:path>
                <a:path w="624839" h="82550">
                  <a:moveTo>
                    <a:pt x="174129" y="25971"/>
                  </a:moveTo>
                  <a:lnTo>
                    <a:pt x="173951" y="24955"/>
                  </a:lnTo>
                  <a:lnTo>
                    <a:pt x="174040" y="25717"/>
                  </a:lnTo>
                  <a:lnTo>
                    <a:pt x="174129" y="25971"/>
                  </a:lnTo>
                  <a:close/>
                </a:path>
                <a:path w="624839" h="82550">
                  <a:moveTo>
                    <a:pt x="174498" y="22148"/>
                  </a:moveTo>
                  <a:lnTo>
                    <a:pt x="174383" y="22720"/>
                  </a:lnTo>
                  <a:lnTo>
                    <a:pt x="174459" y="22923"/>
                  </a:lnTo>
                  <a:lnTo>
                    <a:pt x="174498" y="22148"/>
                  </a:lnTo>
                  <a:close/>
                </a:path>
                <a:path w="624839" h="82550">
                  <a:moveTo>
                    <a:pt x="174879" y="22720"/>
                  </a:moveTo>
                  <a:lnTo>
                    <a:pt x="174574" y="22301"/>
                  </a:lnTo>
                  <a:lnTo>
                    <a:pt x="174637" y="22504"/>
                  </a:lnTo>
                  <a:lnTo>
                    <a:pt x="174879" y="22720"/>
                  </a:lnTo>
                  <a:close/>
                </a:path>
                <a:path w="624839" h="82550">
                  <a:moveTo>
                    <a:pt x="178816" y="45605"/>
                  </a:moveTo>
                  <a:lnTo>
                    <a:pt x="177520" y="45402"/>
                  </a:lnTo>
                  <a:lnTo>
                    <a:pt x="177927" y="45618"/>
                  </a:lnTo>
                  <a:lnTo>
                    <a:pt x="178384" y="45694"/>
                  </a:lnTo>
                  <a:lnTo>
                    <a:pt x="178816" y="45605"/>
                  </a:lnTo>
                  <a:close/>
                </a:path>
                <a:path w="624839" h="82550">
                  <a:moveTo>
                    <a:pt x="190944" y="17716"/>
                  </a:moveTo>
                  <a:lnTo>
                    <a:pt x="190817" y="17081"/>
                  </a:lnTo>
                  <a:lnTo>
                    <a:pt x="190017" y="13144"/>
                  </a:lnTo>
                  <a:lnTo>
                    <a:pt x="189242" y="14922"/>
                  </a:lnTo>
                  <a:lnTo>
                    <a:pt x="189166" y="15557"/>
                  </a:lnTo>
                  <a:lnTo>
                    <a:pt x="189788" y="17399"/>
                  </a:lnTo>
                  <a:lnTo>
                    <a:pt x="189852" y="17081"/>
                  </a:lnTo>
                  <a:lnTo>
                    <a:pt x="189890" y="17716"/>
                  </a:lnTo>
                  <a:lnTo>
                    <a:pt x="189788" y="17399"/>
                  </a:lnTo>
                  <a:lnTo>
                    <a:pt x="189369" y="19621"/>
                  </a:lnTo>
                  <a:lnTo>
                    <a:pt x="190842" y="17970"/>
                  </a:lnTo>
                  <a:lnTo>
                    <a:pt x="190944" y="17716"/>
                  </a:lnTo>
                  <a:close/>
                </a:path>
                <a:path w="624839" h="82550">
                  <a:moveTo>
                    <a:pt x="191071" y="41160"/>
                  </a:moveTo>
                  <a:lnTo>
                    <a:pt x="188950" y="38709"/>
                  </a:lnTo>
                  <a:lnTo>
                    <a:pt x="188722" y="38925"/>
                  </a:lnTo>
                  <a:lnTo>
                    <a:pt x="188709" y="39306"/>
                  </a:lnTo>
                  <a:lnTo>
                    <a:pt x="189471" y="43116"/>
                  </a:lnTo>
                  <a:lnTo>
                    <a:pt x="191071" y="41160"/>
                  </a:lnTo>
                  <a:close/>
                </a:path>
                <a:path w="624839" h="82550">
                  <a:moveTo>
                    <a:pt x="191731" y="22034"/>
                  </a:moveTo>
                  <a:close/>
                </a:path>
                <a:path w="624839" h="82550">
                  <a:moveTo>
                    <a:pt x="191757" y="41973"/>
                  </a:moveTo>
                  <a:lnTo>
                    <a:pt x="191452" y="40055"/>
                  </a:lnTo>
                  <a:lnTo>
                    <a:pt x="191350" y="40830"/>
                  </a:lnTo>
                  <a:lnTo>
                    <a:pt x="191071" y="41160"/>
                  </a:lnTo>
                  <a:lnTo>
                    <a:pt x="191757" y="41973"/>
                  </a:lnTo>
                  <a:close/>
                </a:path>
                <a:path w="624839" h="82550">
                  <a:moveTo>
                    <a:pt x="196049" y="20612"/>
                  </a:moveTo>
                  <a:lnTo>
                    <a:pt x="195732" y="20510"/>
                  </a:lnTo>
                  <a:lnTo>
                    <a:pt x="196049" y="21907"/>
                  </a:lnTo>
                  <a:lnTo>
                    <a:pt x="196049" y="20612"/>
                  </a:lnTo>
                  <a:close/>
                </a:path>
                <a:path w="624839" h="82550">
                  <a:moveTo>
                    <a:pt x="196519" y="20764"/>
                  </a:moveTo>
                  <a:lnTo>
                    <a:pt x="196151" y="20256"/>
                  </a:lnTo>
                  <a:lnTo>
                    <a:pt x="196126" y="20637"/>
                  </a:lnTo>
                  <a:lnTo>
                    <a:pt x="196519" y="20764"/>
                  </a:lnTo>
                  <a:close/>
                </a:path>
                <a:path w="624839" h="82550">
                  <a:moveTo>
                    <a:pt x="197726" y="13182"/>
                  </a:moveTo>
                  <a:lnTo>
                    <a:pt x="197662" y="13017"/>
                  </a:lnTo>
                  <a:lnTo>
                    <a:pt x="197523" y="12763"/>
                  </a:lnTo>
                  <a:lnTo>
                    <a:pt x="197332" y="13271"/>
                  </a:lnTo>
                  <a:lnTo>
                    <a:pt x="197726" y="13182"/>
                  </a:lnTo>
                  <a:close/>
                </a:path>
                <a:path w="624839" h="82550">
                  <a:moveTo>
                    <a:pt x="198018" y="13627"/>
                  </a:moveTo>
                  <a:lnTo>
                    <a:pt x="197980" y="13144"/>
                  </a:lnTo>
                  <a:lnTo>
                    <a:pt x="197866" y="13360"/>
                  </a:lnTo>
                  <a:lnTo>
                    <a:pt x="198018" y="13627"/>
                  </a:lnTo>
                  <a:close/>
                </a:path>
                <a:path w="624839" h="82550">
                  <a:moveTo>
                    <a:pt x="200101" y="38176"/>
                  </a:moveTo>
                  <a:lnTo>
                    <a:pt x="199961" y="38341"/>
                  </a:lnTo>
                  <a:lnTo>
                    <a:pt x="199682" y="38963"/>
                  </a:lnTo>
                  <a:lnTo>
                    <a:pt x="199898" y="38696"/>
                  </a:lnTo>
                  <a:lnTo>
                    <a:pt x="200101" y="38176"/>
                  </a:lnTo>
                  <a:close/>
                </a:path>
                <a:path w="624839" h="82550">
                  <a:moveTo>
                    <a:pt x="200418" y="37274"/>
                  </a:moveTo>
                  <a:lnTo>
                    <a:pt x="200317" y="36995"/>
                  </a:lnTo>
                  <a:lnTo>
                    <a:pt x="200355" y="37274"/>
                  </a:lnTo>
                  <a:close/>
                </a:path>
                <a:path w="624839" h="82550">
                  <a:moveTo>
                    <a:pt x="201129" y="38798"/>
                  </a:moveTo>
                  <a:lnTo>
                    <a:pt x="200977" y="38036"/>
                  </a:lnTo>
                  <a:lnTo>
                    <a:pt x="200710" y="36639"/>
                  </a:lnTo>
                  <a:lnTo>
                    <a:pt x="200418" y="37274"/>
                  </a:lnTo>
                  <a:lnTo>
                    <a:pt x="200101" y="38290"/>
                  </a:lnTo>
                  <a:lnTo>
                    <a:pt x="200456" y="38036"/>
                  </a:lnTo>
                  <a:lnTo>
                    <a:pt x="201129" y="38798"/>
                  </a:lnTo>
                  <a:close/>
                </a:path>
                <a:path w="624839" h="82550">
                  <a:moveTo>
                    <a:pt x="201129" y="13017"/>
                  </a:moveTo>
                  <a:lnTo>
                    <a:pt x="200710" y="13271"/>
                  </a:lnTo>
                  <a:lnTo>
                    <a:pt x="200621" y="13398"/>
                  </a:lnTo>
                  <a:lnTo>
                    <a:pt x="200952" y="13398"/>
                  </a:lnTo>
                  <a:lnTo>
                    <a:pt x="201129" y="13017"/>
                  </a:lnTo>
                  <a:close/>
                </a:path>
                <a:path w="624839" h="82550">
                  <a:moveTo>
                    <a:pt x="203161" y="10477"/>
                  </a:moveTo>
                  <a:lnTo>
                    <a:pt x="202857" y="11112"/>
                  </a:lnTo>
                  <a:lnTo>
                    <a:pt x="203161" y="10477"/>
                  </a:lnTo>
                  <a:close/>
                </a:path>
                <a:path w="624839" h="82550">
                  <a:moveTo>
                    <a:pt x="212331" y="14655"/>
                  </a:moveTo>
                  <a:lnTo>
                    <a:pt x="212318" y="12636"/>
                  </a:lnTo>
                  <a:lnTo>
                    <a:pt x="211950" y="13525"/>
                  </a:lnTo>
                  <a:lnTo>
                    <a:pt x="211836" y="14160"/>
                  </a:lnTo>
                  <a:lnTo>
                    <a:pt x="211924" y="14287"/>
                  </a:lnTo>
                  <a:lnTo>
                    <a:pt x="212331" y="14795"/>
                  </a:lnTo>
                  <a:lnTo>
                    <a:pt x="212229" y="14566"/>
                  </a:lnTo>
                  <a:close/>
                </a:path>
                <a:path w="624839" h="82550">
                  <a:moveTo>
                    <a:pt x="214998" y="15557"/>
                  </a:moveTo>
                  <a:lnTo>
                    <a:pt x="214376" y="14287"/>
                  </a:lnTo>
                  <a:lnTo>
                    <a:pt x="214439" y="15557"/>
                  </a:lnTo>
                  <a:lnTo>
                    <a:pt x="214287" y="15303"/>
                  </a:lnTo>
                  <a:lnTo>
                    <a:pt x="213715" y="14414"/>
                  </a:lnTo>
                  <a:lnTo>
                    <a:pt x="212471" y="14757"/>
                  </a:lnTo>
                  <a:lnTo>
                    <a:pt x="212331" y="14795"/>
                  </a:lnTo>
                  <a:lnTo>
                    <a:pt x="211924" y="14287"/>
                  </a:lnTo>
                  <a:lnTo>
                    <a:pt x="211391" y="13779"/>
                  </a:lnTo>
                  <a:lnTo>
                    <a:pt x="210947" y="15557"/>
                  </a:lnTo>
                  <a:lnTo>
                    <a:pt x="209372" y="14668"/>
                  </a:lnTo>
                  <a:lnTo>
                    <a:pt x="209715" y="15303"/>
                  </a:lnTo>
                  <a:lnTo>
                    <a:pt x="210159" y="16700"/>
                  </a:lnTo>
                  <a:lnTo>
                    <a:pt x="209943" y="16700"/>
                  </a:lnTo>
                  <a:lnTo>
                    <a:pt x="207695" y="15557"/>
                  </a:lnTo>
                  <a:lnTo>
                    <a:pt x="209473" y="19240"/>
                  </a:lnTo>
                  <a:lnTo>
                    <a:pt x="208229" y="20002"/>
                  </a:lnTo>
                  <a:lnTo>
                    <a:pt x="207365" y="18605"/>
                  </a:lnTo>
                  <a:lnTo>
                    <a:pt x="207213" y="18351"/>
                  </a:lnTo>
                  <a:lnTo>
                    <a:pt x="207352" y="17208"/>
                  </a:lnTo>
                  <a:lnTo>
                    <a:pt x="207695" y="15557"/>
                  </a:lnTo>
                  <a:lnTo>
                    <a:pt x="207721" y="15430"/>
                  </a:lnTo>
                  <a:lnTo>
                    <a:pt x="207645" y="15557"/>
                  </a:lnTo>
                  <a:lnTo>
                    <a:pt x="206629" y="17208"/>
                  </a:lnTo>
                  <a:lnTo>
                    <a:pt x="205714" y="16319"/>
                  </a:lnTo>
                  <a:lnTo>
                    <a:pt x="205676" y="15557"/>
                  </a:lnTo>
                  <a:lnTo>
                    <a:pt x="206044" y="13017"/>
                  </a:lnTo>
                  <a:lnTo>
                    <a:pt x="205219" y="15557"/>
                  </a:lnTo>
                  <a:lnTo>
                    <a:pt x="204254" y="13525"/>
                  </a:lnTo>
                  <a:lnTo>
                    <a:pt x="203466" y="11874"/>
                  </a:lnTo>
                  <a:lnTo>
                    <a:pt x="202679" y="11493"/>
                  </a:lnTo>
                  <a:lnTo>
                    <a:pt x="202857" y="11112"/>
                  </a:lnTo>
                  <a:lnTo>
                    <a:pt x="202222" y="11239"/>
                  </a:lnTo>
                  <a:lnTo>
                    <a:pt x="203034" y="13525"/>
                  </a:lnTo>
                  <a:lnTo>
                    <a:pt x="202717" y="13271"/>
                  </a:lnTo>
                  <a:lnTo>
                    <a:pt x="202565" y="13144"/>
                  </a:lnTo>
                  <a:lnTo>
                    <a:pt x="202234" y="13271"/>
                  </a:lnTo>
                  <a:lnTo>
                    <a:pt x="202069" y="12255"/>
                  </a:lnTo>
                  <a:lnTo>
                    <a:pt x="202082" y="14160"/>
                  </a:lnTo>
                  <a:lnTo>
                    <a:pt x="202958" y="15938"/>
                  </a:lnTo>
                  <a:lnTo>
                    <a:pt x="203060" y="16319"/>
                  </a:lnTo>
                  <a:lnTo>
                    <a:pt x="202679" y="18605"/>
                  </a:lnTo>
                  <a:lnTo>
                    <a:pt x="202107" y="17678"/>
                  </a:lnTo>
                  <a:lnTo>
                    <a:pt x="202425" y="17843"/>
                  </a:lnTo>
                  <a:lnTo>
                    <a:pt x="202184" y="17462"/>
                  </a:lnTo>
                  <a:lnTo>
                    <a:pt x="201930" y="17056"/>
                  </a:lnTo>
                  <a:lnTo>
                    <a:pt x="201930" y="17589"/>
                  </a:lnTo>
                  <a:lnTo>
                    <a:pt x="201371" y="20129"/>
                  </a:lnTo>
                  <a:lnTo>
                    <a:pt x="201104" y="18986"/>
                  </a:lnTo>
                  <a:lnTo>
                    <a:pt x="200799" y="17716"/>
                  </a:lnTo>
                  <a:lnTo>
                    <a:pt x="200621" y="16954"/>
                  </a:lnTo>
                  <a:lnTo>
                    <a:pt x="201930" y="17589"/>
                  </a:lnTo>
                  <a:lnTo>
                    <a:pt x="201930" y="17056"/>
                  </a:lnTo>
                  <a:lnTo>
                    <a:pt x="201383" y="16192"/>
                  </a:lnTo>
                  <a:lnTo>
                    <a:pt x="199923" y="13855"/>
                  </a:lnTo>
                  <a:lnTo>
                    <a:pt x="200558" y="13360"/>
                  </a:lnTo>
                  <a:lnTo>
                    <a:pt x="200164" y="13144"/>
                  </a:lnTo>
                  <a:lnTo>
                    <a:pt x="200075" y="12128"/>
                  </a:lnTo>
                  <a:lnTo>
                    <a:pt x="198120" y="9588"/>
                  </a:lnTo>
                  <a:lnTo>
                    <a:pt x="200113" y="15938"/>
                  </a:lnTo>
                  <a:lnTo>
                    <a:pt x="198501" y="16192"/>
                  </a:lnTo>
                  <a:lnTo>
                    <a:pt x="198386" y="14287"/>
                  </a:lnTo>
                  <a:lnTo>
                    <a:pt x="198018" y="13627"/>
                  </a:lnTo>
                  <a:lnTo>
                    <a:pt x="198069" y="16700"/>
                  </a:lnTo>
                  <a:lnTo>
                    <a:pt x="197840" y="17716"/>
                  </a:lnTo>
                  <a:lnTo>
                    <a:pt x="196570" y="16446"/>
                  </a:lnTo>
                  <a:lnTo>
                    <a:pt x="196926" y="18986"/>
                  </a:lnTo>
                  <a:lnTo>
                    <a:pt x="196354" y="18859"/>
                  </a:lnTo>
                  <a:lnTo>
                    <a:pt x="197078" y="19494"/>
                  </a:lnTo>
                  <a:lnTo>
                    <a:pt x="197192" y="21145"/>
                  </a:lnTo>
                  <a:lnTo>
                    <a:pt x="214350" y="21145"/>
                  </a:lnTo>
                  <a:lnTo>
                    <a:pt x="214122" y="20129"/>
                  </a:lnTo>
                  <a:lnTo>
                    <a:pt x="214096" y="20002"/>
                  </a:lnTo>
                  <a:lnTo>
                    <a:pt x="213525" y="17399"/>
                  </a:lnTo>
                  <a:lnTo>
                    <a:pt x="213626" y="16700"/>
                  </a:lnTo>
                  <a:lnTo>
                    <a:pt x="213931" y="16065"/>
                  </a:lnTo>
                  <a:lnTo>
                    <a:pt x="214160" y="15938"/>
                  </a:lnTo>
                  <a:lnTo>
                    <a:pt x="214337" y="16192"/>
                  </a:lnTo>
                  <a:lnTo>
                    <a:pt x="214401" y="16700"/>
                  </a:lnTo>
                  <a:lnTo>
                    <a:pt x="214795" y="15938"/>
                  </a:lnTo>
                  <a:lnTo>
                    <a:pt x="214998" y="15557"/>
                  </a:lnTo>
                  <a:close/>
                </a:path>
                <a:path w="624839" h="82550">
                  <a:moveTo>
                    <a:pt x="220218" y="14566"/>
                  </a:moveTo>
                  <a:lnTo>
                    <a:pt x="219392" y="12636"/>
                  </a:lnTo>
                  <a:lnTo>
                    <a:pt x="219202" y="15176"/>
                  </a:lnTo>
                  <a:lnTo>
                    <a:pt x="220218" y="14566"/>
                  </a:lnTo>
                  <a:close/>
                </a:path>
                <a:path w="624839" h="82550">
                  <a:moveTo>
                    <a:pt x="220903" y="14160"/>
                  </a:moveTo>
                  <a:lnTo>
                    <a:pt x="220421" y="14439"/>
                  </a:lnTo>
                  <a:lnTo>
                    <a:pt x="220306" y="14757"/>
                  </a:lnTo>
                  <a:lnTo>
                    <a:pt x="220865" y="16065"/>
                  </a:lnTo>
                  <a:lnTo>
                    <a:pt x="220903" y="14160"/>
                  </a:lnTo>
                  <a:close/>
                </a:path>
                <a:path w="624839" h="82550">
                  <a:moveTo>
                    <a:pt x="220916" y="10579"/>
                  </a:moveTo>
                  <a:lnTo>
                    <a:pt x="220103" y="11696"/>
                  </a:lnTo>
                  <a:lnTo>
                    <a:pt x="220726" y="10998"/>
                  </a:lnTo>
                  <a:lnTo>
                    <a:pt x="220916" y="10579"/>
                  </a:lnTo>
                  <a:close/>
                </a:path>
                <a:path w="624839" h="82550">
                  <a:moveTo>
                    <a:pt x="230124" y="30556"/>
                  </a:moveTo>
                  <a:lnTo>
                    <a:pt x="228015" y="28003"/>
                  </a:lnTo>
                  <a:lnTo>
                    <a:pt x="228104" y="28321"/>
                  </a:lnTo>
                  <a:lnTo>
                    <a:pt x="227431" y="29222"/>
                  </a:lnTo>
                  <a:lnTo>
                    <a:pt x="228269" y="30759"/>
                  </a:lnTo>
                  <a:lnTo>
                    <a:pt x="228130" y="28371"/>
                  </a:lnTo>
                  <a:lnTo>
                    <a:pt x="229044" y="31178"/>
                  </a:lnTo>
                  <a:lnTo>
                    <a:pt x="230124" y="30556"/>
                  </a:lnTo>
                  <a:close/>
                </a:path>
                <a:path w="624839" h="82550">
                  <a:moveTo>
                    <a:pt x="230924" y="12915"/>
                  </a:moveTo>
                  <a:lnTo>
                    <a:pt x="230784" y="11899"/>
                  </a:lnTo>
                  <a:lnTo>
                    <a:pt x="230276" y="12382"/>
                  </a:lnTo>
                  <a:lnTo>
                    <a:pt x="230924" y="12915"/>
                  </a:lnTo>
                  <a:close/>
                </a:path>
                <a:path w="624839" h="82550">
                  <a:moveTo>
                    <a:pt x="248348" y="16827"/>
                  </a:moveTo>
                  <a:lnTo>
                    <a:pt x="248234" y="16370"/>
                  </a:lnTo>
                  <a:lnTo>
                    <a:pt x="248196" y="16789"/>
                  </a:lnTo>
                  <a:lnTo>
                    <a:pt x="248348" y="16827"/>
                  </a:lnTo>
                  <a:close/>
                </a:path>
                <a:path w="624839" h="82550">
                  <a:moveTo>
                    <a:pt x="255727" y="23964"/>
                  </a:moveTo>
                  <a:lnTo>
                    <a:pt x="255689" y="23761"/>
                  </a:lnTo>
                  <a:lnTo>
                    <a:pt x="255587" y="23520"/>
                  </a:lnTo>
                  <a:lnTo>
                    <a:pt x="255447" y="23241"/>
                  </a:lnTo>
                  <a:lnTo>
                    <a:pt x="255511" y="23495"/>
                  </a:lnTo>
                  <a:lnTo>
                    <a:pt x="255600" y="23749"/>
                  </a:lnTo>
                  <a:lnTo>
                    <a:pt x="255727" y="23964"/>
                  </a:lnTo>
                  <a:close/>
                </a:path>
                <a:path w="624839" h="82550">
                  <a:moveTo>
                    <a:pt x="258711" y="21272"/>
                  </a:moveTo>
                  <a:lnTo>
                    <a:pt x="258648" y="20637"/>
                  </a:lnTo>
                  <a:lnTo>
                    <a:pt x="257568" y="19240"/>
                  </a:lnTo>
                  <a:lnTo>
                    <a:pt x="257898" y="21526"/>
                  </a:lnTo>
                  <a:lnTo>
                    <a:pt x="258711" y="21272"/>
                  </a:lnTo>
                  <a:close/>
                </a:path>
                <a:path w="624839" h="82550">
                  <a:moveTo>
                    <a:pt x="263283" y="8890"/>
                  </a:moveTo>
                  <a:lnTo>
                    <a:pt x="262356" y="7912"/>
                  </a:lnTo>
                  <a:lnTo>
                    <a:pt x="262305" y="7264"/>
                  </a:lnTo>
                  <a:lnTo>
                    <a:pt x="261975" y="8369"/>
                  </a:lnTo>
                  <a:lnTo>
                    <a:pt x="261899" y="8636"/>
                  </a:lnTo>
                  <a:lnTo>
                    <a:pt x="262610" y="9537"/>
                  </a:lnTo>
                  <a:lnTo>
                    <a:pt x="263283" y="8890"/>
                  </a:lnTo>
                  <a:close/>
                </a:path>
                <a:path w="624839" h="82550">
                  <a:moveTo>
                    <a:pt x="265315" y="23850"/>
                  </a:moveTo>
                  <a:lnTo>
                    <a:pt x="265277" y="23342"/>
                  </a:lnTo>
                  <a:lnTo>
                    <a:pt x="265239" y="22948"/>
                  </a:lnTo>
                  <a:lnTo>
                    <a:pt x="265201" y="22593"/>
                  </a:lnTo>
                  <a:lnTo>
                    <a:pt x="265315" y="23850"/>
                  </a:lnTo>
                  <a:close/>
                </a:path>
                <a:path w="624839" h="82550">
                  <a:moveTo>
                    <a:pt x="266585" y="13906"/>
                  </a:moveTo>
                  <a:lnTo>
                    <a:pt x="266471" y="13144"/>
                  </a:lnTo>
                  <a:lnTo>
                    <a:pt x="266166" y="11620"/>
                  </a:lnTo>
                  <a:lnTo>
                    <a:pt x="266255" y="13525"/>
                  </a:lnTo>
                  <a:lnTo>
                    <a:pt x="266357" y="14046"/>
                  </a:lnTo>
                  <a:lnTo>
                    <a:pt x="266585" y="13906"/>
                  </a:lnTo>
                  <a:close/>
                </a:path>
                <a:path w="624839" h="82550">
                  <a:moveTo>
                    <a:pt x="267385" y="13398"/>
                  </a:moveTo>
                  <a:lnTo>
                    <a:pt x="266788" y="13779"/>
                  </a:lnTo>
                  <a:lnTo>
                    <a:pt x="266661" y="14160"/>
                  </a:lnTo>
                  <a:lnTo>
                    <a:pt x="266788" y="14757"/>
                  </a:lnTo>
                  <a:lnTo>
                    <a:pt x="267385" y="13398"/>
                  </a:lnTo>
                  <a:close/>
                </a:path>
                <a:path w="624839" h="82550">
                  <a:moveTo>
                    <a:pt x="268389" y="8204"/>
                  </a:moveTo>
                  <a:lnTo>
                    <a:pt x="266103" y="5118"/>
                  </a:lnTo>
                  <a:lnTo>
                    <a:pt x="267931" y="8470"/>
                  </a:lnTo>
                  <a:lnTo>
                    <a:pt x="268389" y="8204"/>
                  </a:lnTo>
                  <a:close/>
                </a:path>
                <a:path w="624839" h="82550">
                  <a:moveTo>
                    <a:pt x="268744" y="11125"/>
                  </a:moveTo>
                  <a:lnTo>
                    <a:pt x="268554" y="10604"/>
                  </a:lnTo>
                  <a:lnTo>
                    <a:pt x="267220" y="10490"/>
                  </a:lnTo>
                  <a:lnTo>
                    <a:pt x="268744" y="11125"/>
                  </a:lnTo>
                  <a:close/>
                </a:path>
                <a:path w="624839" h="82550">
                  <a:moveTo>
                    <a:pt x="269011" y="24269"/>
                  </a:moveTo>
                  <a:lnTo>
                    <a:pt x="268909" y="23177"/>
                  </a:lnTo>
                  <a:lnTo>
                    <a:pt x="268782" y="23431"/>
                  </a:lnTo>
                  <a:lnTo>
                    <a:pt x="268681" y="24066"/>
                  </a:lnTo>
                  <a:lnTo>
                    <a:pt x="269011" y="24269"/>
                  </a:lnTo>
                  <a:close/>
                </a:path>
                <a:path w="624839" h="82550">
                  <a:moveTo>
                    <a:pt x="269011" y="13779"/>
                  </a:moveTo>
                  <a:close/>
                </a:path>
                <a:path w="624839" h="82550">
                  <a:moveTo>
                    <a:pt x="269125" y="10655"/>
                  </a:moveTo>
                  <a:lnTo>
                    <a:pt x="267931" y="8470"/>
                  </a:lnTo>
                  <a:lnTo>
                    <a:pt x="267792" y="8559"/>
                  </a:lnTo>
                  <a:lnTo>
                    <a:pt x="268554" y="10604"/>
                  </a:lnTo>
                  <a:lnTo>
                    <a:pt x="269125" y="10655"/>
                  </a:lnTo>
                  <a:close/>
                </a:path>
                <a:path w="624839" h="82550">
                  <a:moveTo>
                    <a:pt x="269697" y="12827"/>
                  </a:moveTo>
                  <a:lnTo>
                    <a:pt x="269532" y="12763"/>
                  </a:lnTo>
                  <a:lnTo>
                    <a:pt x="269405" y="11493"/>
                  </a:lnTo>
                  <a:lnTo>
                    <a:pt x="268998" y="13754"/>
                  </a:lnTo>
                  <a:lnTo>
                    <a:pt x="269697" y="12827"/>
                  </a:lnTo>
                  <a:close/>
                </a:path>
                <a:path w="624839" h="82550">
                  <a:moveTo>
                    <a:pt x="269913" y="24828"/>
                  </a:moveTo>
                  <a:lnTo>
                    <a:pt x="269011" y="24269"/>
                  </a:lnTo>
                  <a:lnTo>
                    <a:pt x="269151" y="25844"/>
                  </a:lnTo>
                  <a:lnTo>
                    <a:pt x="269913" y="24828"/>
                  </a:lnTo>
                  <a:close/>
                </a:path>
                <a:path w="624839" h="82550">
                  <a:moveTo>
                    <a:pt x="277571" y="23837"/>
                  </a:moveTo>
                  <a:lnTo>
                    <a:pt x="276301" y="20650"/>
                  </a:lnTo>
                  <a:lnTo>
                    <a:pt x="276186" y="22491"/>
                  </a:lnTo>
                  <a:lnTo>
                    <a:pt x="276618" y="22669"/>
                  </a:lnTo>
                  <a:lnTo>
                    <a:pt x="277507" y="24587"/>
                  </a:lnTo>
                  <a:lnTo>
                    <a:pt x="277571" y="23837"/>
                  </a:lnTo>
                  <a:close/>
                </a:path>
                <a:path w="624839" h="82550">
                  <a:moveTo>
                    <a:pt x="277888" y="23977"/>
                  </a:moveTo>
                  <a:lnTo>
                    <a:pt x="277736" y="24231"/>
                  </a:lnTo>
                  <a:lnTo>
                    <a:pt x="277876" y="24599"/>
                  </a:lnTo>
                  <a:lnTo>
                    <a:pt x="277888" y="23977"/>
                  </a:lnTo>
                  <a:close/>
                </a:path>
                <a:path w="624839" h="82550">
                  <a:moveTo>
                    <a:pt x="277901" y="22783"/>
                  </a:moveTo>
                  <a:lnTo>
                    <a:pt x="277876" y="22428"/>
                  </a:lnTo>
                  <a:lnTo>
                    <a:pt x="277799" y="21932"/>
                  </a:lnTo>
                  <a:lnTo>
                    <a:pt x="277901" y="22999"/>
                  </a:lnTo>
                  <a:lnTo>
                    <a:pt x="277901" y="22783"/>
                  </a:lnTo>
                  <a:close/>
                </a:path>
                <a:path w="624839" h="82550">
                  <a:moveTo>
                    <a:pt x="279692" y="19748"/>
                  </a:moveTo>
                  <a:lnTo>
                    <a:pt x="279234" y="17538"/>
                  </a:lnTo>
                  <a:lnTo>
                    <a:pt x="278866" y="17462"/>
                  </a:lnTo>
                  <a:lnTo>
                    <a:pt x="278866" y="17335"/>
                  </a:lnTo>
                  <a:lnTo>
                    <a:pt x="278853" y="16954"/>
                  </a:lnTo>
                  <a:lnTo>
                    <a:pt x="278701" y="13144"/>
                  </a:lnTo>
                  <a:lnTo>
                    <a:pt x="278091" y="16954"/>
                  </a:lnTo>
                  <a:lnTo>
                    <a:pt x="277647" y="15684"/>
                  </a:lnTo>
                  <a:lnTo>
                    <a:pt x="277342" y="14287"/>
                  </a:lnTo>
                  <a:lnTo>
                    <a:pt x="277228" y="13741"/>
                  </a:lnTo>
                  <a:lnTo>
                    <a:pt x="277304" y="13144"/>
                  </a:lnTo>
                  <a:lnTo>
                    <a:pt x="277495" y="12827"/>
                  </a:lnTo>
                  <a:lnTo>
                    <a:pt x="277380" y="12255"/>
                  </a:lnTo>
                  <a:lnTo>
                    <a:pt x="276479" y="10731"/>
                  </a:lnTo>
                  <a:lnTo>
                    <a:pt x="277126" y="14287"/>
                  </a:lnTo>
                  <a:lnTo>
                    <a:pt x="276936" y="13906"/>
                  </a:lnTo>
                  <a:lnTo>
                    <a:pt x="276872" y="13779"/>
                  </a:lnTo>
                  <a:lnTo>
                    <a:pt x="276390" y="12763"/>
                  </a:lnTo>
                  <a:lnTo>
                    <a:pt x="276034" y="12001"/>
                  </a:lnTo>
                  <a:lnTo>
                    <a:pt x="275996" y="11366"/>
                  </a:lnTo>
                  <a:lnTo>
                    <a:pt x="275399" y="12763"/>
                  </a:lnTo>
                  <a:lnTo>
                    <a:pt x="275310" y="11366"/>
                  </a:lnTo>
                  <a:lnTo>
                    <a:pt x="274815" y="9715"/>
                  </a:lnTo>
                  <a:lnTo>
                    <a:pt x="275399" y="10223"/>
                  </a:lnTo>
                  <a:lnTo>
                    <a:pt x="274993" y="9715"/>
                  </a:lnTo>
                  <a:lnTo>
                    <a:pt x="273608" y="7937"/>
                  </a:lnTo>
                  <a:lnTo>
                    <a:pt x="273608" y="13779"/>
                  </a:lnTo>
                  <a:lnTo>
                    <a:pt x="272630" y="10731"/>
                  </a:lnTo>
                  <a:lnTo>
                    <a:pt x="272656" y="10350"/>
                  </a:lnTo>
                  <a:lnTo>
                    <a:pt x="270929" y="12128"/>
                  </a:lnTo>
                  <a:lnTo>
                    <a:pt x="272770" y="13398"/>
                  </a:lnTo>
                  <a:lnTo>
                    <a:pt x="272872" y="13855"/>
                  </a:lnTo>
                  <a:lnTo>
                    <a:pt x="272059" y="17462"/>
                  </a:lnTo>
                  <a:lnTo>
                    <a:pt x="271907" y="16954"/>
                  </a:lnTo>
                  <a:lnTo>
                    <a:pt x="271843" y="16700"/>
                  </a:lnTo>
                  <a:lnTo>
                    <a:pt x="271335" y="14922"/>
                  </a:lnTo>
                  <a:lnTo>
                    <a:pt x="270789" y="13017"/>
                  </a:lnTo>
                  <a:lnTo>
                    <a:pt x="269887" y="9842"/>
                  </a:lnTo>
                  <a:lnTo>
                    <a:pt x="270179" y="13017"/>
                  </a:lnTo>
                  <a:lnTo>
                    <a:pt x="269735" y="12839"/>
                  </a:lnTo>
                  <a:lnTo>
                    <a:pt x="269608" y="14922"/>
                  </a:lnTo>
                  <a:lnTo>
                    <a:pt x="269062" y="13855"/>
                  </a:lnTo>
                  <a:lnTo>
                    <a:pt x="268211" y="12255"/>
                  </a:lnTo>
                  <a:lnTo>
                    <a:pt x="267169" y="16700"/>
                  </a:lnTo>
                  <a:lnTo>
                    <a:pt x="267093" y="16319"/>
                  </a:lnTo>
                  <a:lnTo>
                    <a:pt x="266865" y="15176"/>
                  </a:lnTo>
                  <a:lnTo>
                    <a:pt x="266788" y="14757"/>
                  </a:lnTo>
                  <a:lnTo>
                    <a:pt x="266598" y="15176"/>
                  </a:lnTo>
                  <a:lnTo>
                    <a:pt x="266382" y="14160"/>
                  </a:lnTo>
                  <a:lnTo>
                    <a:pt x="266179" y="13182"/>
                  </a:lnTo>
                  <a:lnTo>
                    <a:pt x="266192" y="14160"/>
                  </a:lnTo>
                  <a:lnTo>
                    <a:pt x="266065" y="12636"/>
                  </a:lnTo>
                  <a:lnTo>
                    <a:pt x="265480" y="9842"/>
                  </a:lnTo>
                  <a:lnTo>
                    <a:pt x="265557" y="16319"/>
                  </a:lnTo>
                  <a:lnTo>
                    <a:pt x="265417" y="16065"/>
                  </a:lnTo>
                  <a:lnTo>
                    <a:pt x="264782" y="14922"/>
                  </a:lnTo>
                  <a:lnTo>
                    <a:pt x="264350" y="14160"/>
                  </a:lnTo>
                  <a:lnTo>
                    <a:pt x="264236" y="13017"/>
                  </a:lnTo>
                  <a:lnTo>
                    <a:pt x="264121" y="11112"/>
                  </a:lnTo>
                  <a:lnTo>
                    <a:pt x="265201" y="12509"/>
                  </a:lnTo>
                  <a:lnTo>
                    <a:pt x="264452" y="11112"/>
                  </a:lnTo>
                  <a:lnTo>
                    <a:pt x="263918" y="10096"/>
                  </a:lnTo>
                  <a:lnTo>
                    <a:pt x="264121" y="14922"/>
                  </a:lnTo>
                  <a:lnTo>
                    <a:pt x="263931" y="14414"/>
                  </a:lnTo>
                  <a:lnTo>
                    <a:pt x="263829" y="14160"/>
                  </a:lnTo>
                  <a:lnTo>
                    <a:pt x="262039" y="9334"/>
                  </a:lnTo>
                  <a:lnTo>
                    <a:pt x="261594" y="10096"/>
                  </a:lnTo>
                  <a:lnTo>
                    <a:pt x="261543" y="11112"/>
                  </a:lnTo>
                  <a:lnTo>
                    <a:pt x="261975" y="14160"/>
                  </a:lnTo>
                  <a:lnTo>
                    <a:pt x="261848" y="14033"/>
                  </a:lnTo>
                  <a:lnTo>
                    <a:pt x="261467" y="13652"/>
                  </a:lnTo>
                  <a:lnTo>
                    <a:pt x="260057" y="12255"/>
                  </a:lnTo>
                  <a:lnTo>
                    <a:pt x="258991" y="13652"/>
                  </a:lnTo>
                  <a:lnTo>
                    <a:pt x="258876" y="12382"/>
                  </a:lnTo>
                  <a:lnTo>
                    <a:pt x="256311" y="12001"/>
                  </a:lnTo>
                  <a:lnTo>
                    <a:pt x="254939" y="10731"/>
                  </a:lnTo>
                  <a:lnTo>
                    <a:pt x="254876" y="10223"/>
                  </a:lnTo>
                  <a:lnTo>
                    <a:pt x="255231" y="14020"/>
                  </a:lnTo>
                  <a:lnTo>
                    <a:pt x="253923" y="13398"/>
                  </a:lnTo>
                  <a:lnTo>
                    <a:pt x="253187" y="14414"/>
                  </a:lnTo>
                  <a:lnTo>
                    <a:pt x="253060" y="13525"/>
                  </a:lnTo>
                  <a:lnTo>
                    <a:pt x="252920" y="12636"/>
                  </a:lnTo>
                  <a:lnTo>
                    <a:pt x="253047" y="10604"/>
                  </a:lnTo>
                  <a:lnTo>
                    <a:pt x="253187" y="10096"/>
                  </a:lnTo>
                  <a:lnTo>
                    <a:pt x="252361" y="10223"/>
                  </a:lnTo>
                  <a:lnTo>
                    <a:pt x="252323" y="11620"/>
                  </a:lnTo>
                  <a:lnTo>
                    <a:pt x="252209" y="12128"/>
                  </a:lnTo>
                  <a:lnTo>
                    <a:pt x="251739" y="12636"/>
                  </a:lnTo>
                  <a:lnTo>
                    <a:pt x="251498" y="9842"/>
                  </a:lnTo>
                  <a:lnTo>
                    <a:pt x="250431" y="10096"/>
                  </a:lnTo>
                  <a:lnTo>
                    <a:pt x="249821" y="13525"/>
                  </a:lnTo>
                  <a:lnTo>
                    <a:pt x="248119" y="11874"/>
                  </a:lnTo>
                  <a:lnTo>
                    <a:pt x="248437" y="14312"/>
                  </a:lnTo>
                  <a:lnTo>
                    <a:pt x="248564" y="14757"/>
                  </a:lnTo>
                  <a:lnTo>
                    <a:pt x="250240" y="18605"/>
                  </a:lnTo>
                  <a:lnTo>
                    <a:pt x="250329" y="19113"/>
                  </a:lnTo>
                  <a:lnTo>
                    <a:pt x="249212" y="21018"/>
                  </a:lnTo>
                  <a:lnTo>
                    <a:pt x="249110" y="20510"/>
                  </a:lnTo>
                  <a:lnTo>
                    <a:pt x="248894" y="19367"/>
                  </a:lnTo>
                  <a:lnTo>
                    <a:pt x="248818" y="18986"/>
                  </a:lnTo>
                  <a:lnTo>
                    <a:pt x="248589" y="17843"/>
                  </a:lnTo>
                  <a:lnTo>
                    <a:pt x="248539" y="17564"/>
                  </a:lnTo>
                  <a:lnTo>
                    <a:pt x="248500" y="17843"/>
                  </a:lnTo>
                  <a:lnTo>
                    <a:pt x="248234" y="17335"/>
                  </a:lnTo>
                  <a:lnTo>
                    <a:pt x="248196" y="16789"/>
                  </a:lnTo>
                  <a:lnTo>
                    <a:pt x="247802" y="16700"/>
                  </a:lnTo>
                  <a:lnTo>
                    <a:pt x="247599" y="15303"/>
                  </a:lnTo>
                  <a:lnTo>
                    <a:pt x="247484" y="14541"/>
                  </a:lnTo>
                  <a:lnTo>
                    <a:pt x="247180" y="15303"/>
                  </a:lnTo>
                  <a:lnTo>
                    <a:pt x="247053" y="14033"/>
                  </a:lnTo>
                  <a:lnTo>
                    <a:pt x="247103" y="13398"/>
                  </a:lnTo>
                  <a:lnTo>
                    <a:pt x="247586" y="14414"/>
                  </a:lnTo>
                  <a:lnTo>
                    <a:pt x="247624" y="13906"/>
                  </a:lnTo>
                  <a:lnTo>
                    <a:pt x="247688" y="14287"/>
                  </a:lnTo>
                  <a:lnTo>
                    <a:pt x="248234" y="16370"/>
                  </a:lnTo>
                  <a:lnTo>
                    <a:pt x="248348" y="14922"/>
                  </a:lnTo>
                  <a:lnTo>
                    <a:pt x="248246" y="14541"/>
                  </a:lnTo>
                  <a:lnTo>
                    <a:pt x="247624" y="13868"/>
                  </a:lnTo>
                  <a:lnTo>
                    <a:pt x="247662" y="13525"/>
                  </a:lnTo>
                  <a:lnTo>
                    <a:pt x="247332" y="13398"/>
                  </a:lnTo>
                  <a:lnTo>
                    <a:pt x="247015" y="13271"/>
                  </a:lnTo>
                  <a:lnTo>
                    <a:pt x="246126" y="12128"/>
                  </a:lnTo>
                  <a:lnTo>
                    <a:pt x="245643" y="10604"/>
                  </a:lnTo>
                  <a:lnTo>
                    <a:pt x="245833" y="11620"/>
                  </a:lnTo>
                  <a:lnTo>
                    <a:pt x="245960" y="13525"/>
                  </a:lnTo>
                  <a:lnTo>
                    <a:pt x="245706" y="13779"/>
                  </a:lnTo>
                  <a:lnTo>
                    <a:pt x="244640" y="14033"/>
                  </a:lnTo>
                  <a:lnTo>
                    <a:pt x="244678" y="13652"/>
                  </a:lnTo>
                  <a:lnTo>
                    <a:pt x="244881" y="11874"/>
                  </a:lnTo>
                  <a:lnTo>
                    <a:pt x="244830" y="11239"/>
                  </a:lnTo>
                  <a:lnTo>
                    <a:pt x="244132" y="10350"/>
                  </a:lnTo>
                  <a:lnTo>
                    <a:pt x="244094" y="11874"/>
                  </a:lnTo>
                  <a:lnTo>
                    <a:pt x="243166" y="10477"/>
                  </a:lnTo>
                  <a:lnTo>
                    <a:pt x="243624" y="13525"/>
                  </a:lnTo>
                  <a:lnTo>
                    <a:pt x="243306" y="13652"/>
                  </a:lnTo>
                  <a:lnTo>
                    <a:pt x="243154" y="12890"/>
                  </a:lnTo>
                  <a:lnTo>
                    <a:pt x="242938" y="12001"/>
                  </a:lnTo>
                  <a:lnTo>
                    <a:pt x="242760" y="11366"/>
                  </a:lnTo>
                  <a:lnTo>
                    <a:pt x="242417" y="12890"/>
                  </a:lnTo>
                  <a:lnTo>
                    <a:pt x="240182" y="12255"/>
                  </a:lnTo>
                  <a:lnTo>
                    <a:pt x="241287" y="15227"/>
                  </a:lnTo>
                  <a:lnTo>
                    <a:pt x="241452" y="15684"/>
                  </a:lnTo>
                  <a:lnTo>
                    <a:pt x="240093" y="18986"/>
                  </a:lnTo>
                  <a:lnTo>
                    <a:pt x="239864" y="18605"/>
                  </a:lnTo>
                  <a:lnTo>
                    <a:pt x="238506" y="16446"/>
                  </a:lnTo>
                  <a:lnTo>
                    <a:pt x="238353" y="16192"/>
                  </a:lnTo>
                  <a:lnTo>
                    <a:pt x="237324" y="14541"/>
                  </a:lnTo>
                  <a:lnTo>
                    <a:pt x="235686" y="16192"/>
                  </a:lnTo>
                  <a:lnTo>
                    <a:pt x="235534" y="15176"/>
                  </a:lnTo>
                  <a:lnTo>
                    <a:pt x="234619" y="16446"/>
                  </a:lnTo>
                  <a:lnTo>
                    <a:pt x="233184" y="16192"/>
                  </a:lnTo>
                  <a:lnTo>
                    <a:pt x="232765" y="18605"/>
                  </a:lnTo>
                  <a:lnTo>
                    <a:pt x="232448" y="18605"/>
                  </a:lnTo>
                  <a:lnTo>
                    <a:pt x="232079" y="17716"/>
                  </a:lnTo>
                  <a:lnTo>
                    <a:pt x="231749" y="16954"/>
                  </a:lnTo>
                  <a:lnTo>
                    <a:pt x="231635" y="15557"/>
                  </a:lnTo>
                  <a:lnTo>
                    <a:pt x="231127" y="16192"/>
                  </a:lnTo>
                  <a:lnTo>
                    <a:pt x="231013" y="17716"/>
                  </a:lnTo>
                  <a:lnTo>
                    <a:pt x="229654" y="16319"/>
                  </a:lnTo>
                  <a:lnTo>
                    <a:pt x="229755" y="15430"/>
                  </a:lnTo>
                  <a:lnTo>
                    <a:pt x="229857" y="15049"/>
                  </a:lnTo>
                  <a:lnTo>
                    <a:pt x="229819" y="14770"/>
                  </a:lnTo>
                  <a:lnTo>
                    <a:pt x="230187" y="14795"/>
                  </a:lnTo>
                  <a:lnTo>
                    <a:pt x="229971" y="14655"/>
                  </a:lnTo>
                  <a:lnTo>
                    <a:pt x="230073" y="14287"/>
                  </a:lnTo>
                  <a:lnTo>
                    <a:pt x="229616" y="14439"/>
                  </a:lnTo>
                  <a:lnTo>
                    <a:pt x="228968" y="14046"/>
                  </a:lnTo>
                  <a:lnTo>
                    <a:pt x="228422" y="12509"/>
                  </a:lnTo>
                  <a:lnTo>
                    <a:pt x="227711" y="15430"/>
                  </a:lnTo>
                  <a:lnTo>
                    <a:pt x="227672" y="12763"/>
                  </a:lnTo>
                  <a:lnTo>
                    <a:pt x="226352" y="12255"/>
                  </a:lnTo>
                  <a:lnTo>
                    <a:pt x="226098" y="12827"/>
                  </a:lnTo>
                  <a:lnTo>
                    <a:pt x="225971" y="13182"/>
                  </a:lnTo>
                  <a:lnTo>
                    <a:pt x="227025" y="14922"/>
                  </a:lnTo>
                  <a:lnTo>
                    <a:pt x="226517" y="15430"/>
                  </a:lnTo>
                  <a:lnTo>
                    <a:pt x="225412" y="15049"/>
                  </a:lnTo>
                  <a:lnTo>
                    <a:pt x="225107" y="11620"/>
                  </a:lnTo>
                  <a:lnTo>
                    <a:pt x="222173" y="7810"/>
                  </a:lnTo>
                  <a:lnTo>
                    <a:pt x="222275" y="19367"/>
                  </a:lnTo>
                  <a:lnTo>
                    <a:pt x="221411" y="17335"/>
                  </a:lnTo>
                  <a:lnTo>
                    <a:pt x="221297" y="17081"/>
                  </a:lnTo>
                  <a:lnTo>
                    <a:pt x="220865" y="16065"/>
                  </a:lnTo>
                  <a:lnTo>
                    <a:pt x="220840" y="17081"/>
                  </a:lnTo>
                  <a:lnTo>
                    <a:pt x="219760" y="16827"/>
                  </a:lnTo>
                  <a:lnTo>
                    <a:pt x="217881" y="12128"/>
                  </a:lnTo>
                  <a:lnTo>
                    <a:pt x="217830" y="12001"/>
                  </a:lnTo>
                  <a:lnTo>
                    <a:pt x="217512" y="12128"/>
                  </a:lnTo>
                  <a:lnTo>
                    <a:pt x="215773" y="10350"/>
                  </a:lnTo>
                  <a:lnTo>
                    <a:pt x="217055" y="17335"/>
                  </a:lnTo>
                  <a:lnTo>
                    <a:pt x="215353" y="16319"/>
                  </a:lnTo>
                  <a:lnTo>
                    <a:pt x="215709" y="17335"/>
                  </a:lnTo>
                  <a:lnTo>
                    <a:pt x="216281" y="19748"/>
                  </a:lnTo>
                  <a:lnTo>
                    <a:pt x="216408" y="20764"/>
                  </a:lnTo>
                  <a:lnTo>
                    <a:pt x="215582" y="22034"/>
                  </a:lnTo>
                  <a:lnTo>
                    <a:pt x="214490" y="21780"/>
                  </a:lnTo>
                  <a:lnTo>
                    <a:pt x="214376" y="21272"/>
                  </a:lnTo>
                  <a:lnTo>
                    <a:pt x="197205" y="21272"/>
                  </a:lnTo>
                  <a:lnTo>
                    <a:pt x="196557" y="21272"/>
                  </a:lnTo>
                  <a:lnTo>
                    <a:pt x="196049" y="21907"/>
                  </a:lnTo>
                  <a:lnTo>
                    <a:pt x="195935" y="23558"/>
                  </a:lnTo>
                  <a:lnTo>
                    <a:pt x="195897" y="23431"/>
                  </a:lnTo>
                  <a:lnTo>
                    <a:pt x="193776" y="17208"/>
                  </a:lnTo>
                  <a:lnTo>
                    <a:pt x="193065" y="19621"/>
                  </a:lnTo>
                  <a:lnTo>
                    <a:pt x="192417" y="18605"/>
                  </a:lnTo>
                  <a:lnTo>
                    <a:pt x="192366" y="17589"/>
                  </a:lnTo>
                  <a:lnTo>
                    <a:pt x="192341" y="16979"/>
                  </a:lnTo>
                  <a:lnTo>
                    <a:pt x="192341" y="23431"/>
                  </a:lnTo>
                  <a:lnTo>
                    <a:pt x="191795" y="22161"/>
                  </a:lnTo>
                  <a:lnTo>
                    <a:pt x="191706" y="22034"/>
                  </a:lnTo>
                  <a:lnTo>
                    <a:pt x="191630" y="21780"/>
                  </a:lnTo>
                  <a:lnTo>
                    <a:pt x="191211" y="20828"/>
                  </a:lnTo>
                  <a:lnTo>
                    <a:pt x="191109" y="21272"/>
                  </a:lnTo>
                  <a:lnTo>
                    <a:pt x="190995" y="20332"/>
                  </a:lnTo>
                  <a:lnTo>
                    <a:pt x="191211" y="20828"/>
                  </a:lnTo>
                  <a:lnTo>
                    <a:pt x="191465" y="19875"/>
                  </a:lnTo>
                  <a:lnTo>
                    <a:pt x="191528" y="19621"/>
                  </a:lnTo>
                  <a:lnTo>
                    <a:pt x="191757" y="19748"/>
                  </a:lnTo>
                  <a:lnTo>
                    <a:pt x="191884" y="22034"/>
                  </a:lnTo>
                  <a:lnTo>
                    <a:pt x="192341" y="23431"/>
                  </a:lnTo>
                  <a:lnTo>
                    <a:pt x="192341" y="16979"/>
                  </a:lnTo>
                  <a:lnTo>
                    <a:pt x="192303" y="16065"/>
                  </a:lnTo>
                  <a:lnTo>
                    <a:pt x="191808" y="15430"/>
                  </a:lnTo>
                  <a:lnTo>
                    <a:pt x="191084" y="17703"/>
                  </a:lnTo>
                  <a:lnTo>
                    <a:pt x="190449" y="21399"/>
                  </a:lnTo>
                  <a:lnTo>
                    <a:pt x="190842" y="21310"/>
                  </a:lnTo>
                  <a:lnTo>
                    <a:pt x="190982" y="25844"/>
                  </a:lnTo>
                  <a:lnTo>
                    <a:pt x="189611" y="23685"/>
                  </a:lnTo>
                  <a:lnTo>
                    <a:pt x="189496" y="23431"/>
                  </a:lnTo>
                  <a:lnTo>
                    <a:pt x="189484" y="23304"/>
                  </a:lnTo>
                  <a:lnTo>
                    <a:pt x="189103" y="21145"/>
                  </a:lnTo>
                  <a:lnTo>
                    <a:pt x="188455" y="17462"/>
                  </a:lnTo>
                  <a:lnTo>
                    <a:pt x="186436" y="15049"/>
                  </a:lnTo>
                  <a:lnTo>
                    <a:pt x="186296" y="21145"/>
                  </a:lnTo>
                  <a:lnTo>
                    <a:pt x="184048" y="19875"/>
                  </a:lnTo>
                  <a:lnTo>
                    <a:pt x="184835" y="20828"/>
                  </a:lnTo>
                  <a:lnTo>
                    <a:pt x="184924" y="21640"/>
                  </a:lnTo>
                  <a:lnTo>
                    <a:pt x="185051" y="23304"/>
                  </a:lnTo>
                  <a:lnTo>
                    <a:pt x="184696" y="22796"/>
                  </a:lnTo>
                  <a:lnTo>
                    <a:pt x="184518" y="22542"/>
                  </a:lnTo>
                  <a:lnTo>
                    <a:pt x="183705" y="21399"/>
                  </a:lnTo>
                  <a:lnTo>
                    <a:pt x="183235" y="22542"/>
                  </a:lnTo>
                  <a:lnTo>
                    <a:pt x="182930" y="20510"/>
                  </a:lnTo>
                  <a:lnTo>
                    <a:pt x="182664" y="20129"/>
                  </a:lnTo>
                  <a:lnTo>
                    <a:pt x="182397" y="19748"/>
                  </a:lnTo>
                  <a:lnTo>
                    <a:pt x="181889" y="18605"/>
                  </a:lnTo>
                  <a:lnTo>
                    <a:pt x="182206" y="20129"/>
                  </a:lnTo>
                  <a:lnTo>
                    <a:pt x="180416" y="18732"/>
                  </a:lnTo>
                  <a:lnTo>
                    <a:pt x="180975" y="22796"/>
                  </a:lnTo>
                  <a:lnTo>
                    <a:pt x="179590" y="20256"/>
                  </a:lnTo>
                  <a:lnTo>
                    <a:pt x="177800" y="19494"/>
                  </a:lnTo>
                  <a:lnTo>
                    <a:pt x="178841" y="26352"/>
                  </a:lnTo>
                  <a:lnTo>
                    <a:pt x="177736" y="26098"/>
                  </a:lnTo>
                  <a:lnTo>
                    <a:pt x="177177" y="25971"/>
                  </a:lnTo>
                  <a:lnTo>
                    <a:pt x="177203" y="24828"/>
                  </a:lnTo>
                  <a:lnTo>
                    <a:pt x="177139" y="23558"/>
                  </a:lnTo>
                  <a:lnTo>
                    <a:pt x="176364" y="22542"/>
                  </a:lnTo>
                  <a:lnTo>
                    <a:pt x="176479" y="21907"/>
                  </a:lnTo>
                  <a:lnTo>
                    <a:pt x="176530" y="21780"/>
                  </a:lnTo>
                  <a:lnTo>
                    <a:pt x="176961" y="20764"/>
                  </a:lnTo>
                  <a:lnTo>
                    <a:pt x="177012" y="20637"/>
                  </a:lnTo>
                  <a:lnTo>
                    <a:pt x="176491" y="20764"/>
                  </a:lnTo>
                  <a:lnTo>
                    <a:pt x="175958" y="20383"/>
                  </a:lnTo>
                  <a:lnTo>
                    <a:pt x="176199" y="21780"/>
                  </a:lnTo>
                  <a:lnTo>
                    <a:pt x="175666" y="20637"/>
                  </a:lnTo>
                  <a:lnTo>
                    <a:pt x="175298" y="24828"/>
                  </a:lnTo>
                  <a:lnTo>
                    <a:pt x="174459" y="23050"/>
                  </a:lnTo>
                  <a:lnTo>
                    <a:pt x="174510" y="24574"/>
                  </a:lnTo>
                  <a:lnTo>
                    <a:pt x="174739" y="26098"/>
                  </a:lnTo>
                  <a:lnTo>
                    <a:pt x="174129" y="25971"/>
                  </a:lnTo>
                  <a:lnTo>
                    <a:pt x="173469" y="26377"/>
                  </a:lnTo>
                  <a:lnTo>
                    <a:pt x="173355" y="26606"/>
                  </a:lnTo>
                  <a:lnTo>
                    <a:pt x="174218" y="28638"/>
                  </a:lnTo>
                  <a:lnTo>
                    <a:pt x="171462" y="22669"/>
                  </a:lnTo>
                  <a:lnTo>
                    <a:pt x="169900" y="30035"/>
                  </a:lnTo>
                  <a:lnTo>
                    <a:pt x="168490" y="26987"/>
                  </a:lnTo>
                  <a:lnTo>
                    <a:pt x="167500" y="24828"/>
                  </a:lnTo>
                  <a:lnTo>
                    <a:pt x="166509" y="25717"/>
                  </a:lnTo>
                  <a:lnTo>
                    <a:pt x="165277" y="26606"/>
                  </a:lnTo>
                  <a:lnTo>
                    <a:pt x="164299" y="26987"/>
                  </a:lnTo>
                  <a:lnTo>
                    <a:pt x="164198" y="26225"/>
                  </a:lnTo>
                  <a:lnTo>
                    <a:pt x="164198" y="26035"/>
                  </a:lnTo>
                  <a:lnTo>
                    <a:pt x="164338" y="26098"/>
                  </a:lnTo>
                  <a:lnTo>
                    <a:pt x="164211" y="25971"/>
                  </a:lnTo>
                  <a:lnTo>
                    <a:pt x="162585" y="24447"/>
                  </a:lnTo>
                  <a:lnTo>
                    <a:pt x="164579" y="32067"/>
                  </a:lnTo>
                  <a:lnTo>
                    <a:pt x="162585" y="30289"/>
                  </a:lnTo>
                  <a:lnTo>
                    <a:pt x="161785" y="28511"/>
                  </a:lnTo>
                  <a:lnTo>
                    <a:pt x="161150" y="27114"/>
                  </a:lnTo>
                  <a:lnTo>
                    <a:pt x="163106" y="28384"/>
                  </a:lnTo>
                  <a:lnTo>
                    <a:pt x="162433" y="27368"/>
                  </a:lnTo>
                  <a:lnTo>
                    <a:pt x="162318" y="27114"/>
                  </a:lnTo>
                  <a:lnTo>
                    <a:pt x="160858" y="20510"/>
                  </a:lnTo>
                  <a:lnTo>
                    <a:pt x="160604" y="28511"/>
                  </a:lnTo>
                  <a:lnTo>
                    <a:pt x="159969" y="27241"/>
                  </a:lnTo>
                  <a:lnTo>
                    <a:pt x="158902" y="25082"/>
                  </a:lnTo>
                  <a:lnTo>
                    <a:pt x="158826" y="24066"/>
                  </a:lnTo>
                  <a:lnTo>
                    <a:pt x="157708" y="22161"/>
                  </a:lnTo>
                  <a:lnTo>
                    <a:pt x="157454" y="27241"/>
                  </a:lnTo>
                  <a:lnTo>
                    <a:pt x="156032" y="26987"/>
                  </a:lnTo>
                  <a:lnTo>
                    <a:pt x="155905" y="26225"/>
                  </a:lnTo>
                  <a:lnTo>
                    <a:pt x="155841" y="25971"/>
                  </a:lnTo>
                  <a:lnTo>
                    <a:pt x="155575" y="29654"/>
                  </a:lnTo>
                  <a:lnTo>
                    <a:pt x="154063" y="31051"/>
                  </a:lnTo>
                  <a:lnTo>
                    <a:pt x="153504" y="31686"/>
                  </a:lnTo>
                  <a:lnTo>
                    <a:pt x="153416" y="32194"/>
                  </a:lnTo>
                  <a:lnTo>
                    <a:pt x="153517" y="32448"/>
                  </a:lnTo>
                  <a:lnTo>
                    <a:pt x="152501" y="33337"/>
                  </a:lnTo>
                  <a:lnTo>
                    <a:pt x="151853" y="32067"/>
                  </a:lnTo>
                  <a:lnTo>
                    <a:pt x="150774" y="30911"/>
                  </a:lnTo>
                  <a:lnTo>
                    <a:pt x="150114" y="28130"/>
                  </a:lnTo>
                  <a:lnTo>
                    <a:pt x="151168" y="27749"/>
                  </a:lnTo>
                  <a:lnTo>
                    <a:pt x="149898" y="24193"/>
                  </a:lnTo>
                  <a:lnTo>
                    <a:pt x="149783" y="28130"/>
                  </a:lnTo>
                  <a:lnTo>
                    <a:pt x="149098" y="27622"/>
                  </a:lnTo>
                  <a:lnTo>
                    <a:pt x="148856" y="25971"/>
                  </a:lnTo>
                  <a:lnTo>
                    <a:pt x="147281" y="26860"/>
                  </a:lnTo>
                  <a:lnTo>
                    <a:pt x="148056" y="30924"/>
                  </a:lnTo>
                  <a:lnTo>
                    <a:pt x="146202" y="30924"/>
                  </a:lnTo>
                  <a:lnTo>
                    <a:pt x="146443" y="31559"/>
                  </a:lnTo>
                  <a:lnTo>
                    <a:pt x="146558" y="33464"/>
                  </a:lnTo>
                  <a:lnTo>
                    <a:pt x="146431" y="36258"/>
                  </a:lnTo>
                  <a:lnTo>
                    <a:pt x="146392" y="36004"/>
                  </a:lnTo>
                  <a:lnTo>
                    <a:pt x="146278" y="35369"/>
                  </a:lnTo>
                  <a:lnTo>
                    <a:pt x="146189" y="34861"/>
                  </a:lnTo>
                  <a:lnTo>
                    <a:pt x="146151" y="34607"/>
                  </a:lnTo>
                  <a:lnTo>
                    <a:pt x="145910" y="33210"/>
                  </a:lnTo>
                  <a:lnTo>
                    <a:pt x="145364" y="30035"/>
                  </a:lnTo>
                  <a:lnTo>
                    <a:pt x="144983" y="33210"/>
                  </a:lnTo>
                  <a:lnTo>
                    <a:pt x="143878" y="29146"/>
                  </a:lnTo>
                  <a:lnTo>
                    <a:pt x="143484" y="30162"/>
                  </a:lnTo>
                  <a:lnTo>
                    <a:pt x="142392" y="33591"/>
                  </a:lnTo>
                  <a:lnTo>
                    <a:pt x="141389" y="34607"/>
                  </a:lnTo>
                  <a:lnTo>
                    <a:pt x="141427" y="32918"/>
                  </a:lnTo>
                  <a:lnTo>
                    <a:pt x="140754" y="34607"/>
                  </a:lnTo>
                  <a:lnTo>
                    <a:pt x="139458" y="34861"/>
                  </a:lnTo>
                  <a:lnTo>
                    <a:pt x="139357" y="34226"/>
                  </a:lnTo>
                  <a:lnTo>
                    <a:pt x="139217" y="33464"/>
                  </a:lnTo>
                  <a:lnTo>
                    <a:pt x="138125" y="26987"/>
                  </a:lnTo>
                  <a:lnTo>
                    <a:pt x="135750" y="33464"/>
                  </a:lnTo>
                  <a:lnTo>
                    <a:pt x="134810" y="30924"/>
                  </a:lnTo>
                  <a:lnTo>
                    <a:pt x="133604" y="27622"/>
                  </a:lnTo>
                  <a:lnTo>
                    <a:pt x="131927" y="30924"/>
                  </a:lnTo>
                  <a:lnTo>
                    <a:pt x="128879" y="27241"/>
                  </a:lnTo>
                  <a:lnTo>
                    <a:pt x="126326" y="28257"/>
                  </a:lnTo>
                  <a:lnTo>
                    <a:pt x="128511" y="34226"/>
                  </a:lnTo>
                  <a:lnTo>
                    <a:pt x="125603" y="28638"/>
                  </a:lnTo>
                  <a:lnTo>
                    <a:pt x="127038" y="34861"/>
                  </a:lnTo>
                  <a:lnTo>
                    <a:pt x="126504" y="35369"/>
                  </a:lnTo>
                  <a:lnTo>
                    <a:pt x="126263" y="35242"/>
                  </a:lnTo>
                  <a:lnTo>
                    <a:pt x="126111" y="34861"/>
                  </a:lnTo>
                  <a:lnTo>
                    <a:pt x="125107" y="33591"/>
                  </a:lnTo>
                  <a:lnTo>
                    <a:pt x="123494" y="31559"/>
                  </a:lnTo>
                  <a:lnTo>
                    <a:pt x="122682" y="29781"/>
                  </a:lnTo>
                  <a:lnTo>
                    <a:pt x="123799" y="30035"/>
                  </a:lnTo>
                  <a:lnTo>
                    <a:pt x="123736" y="29781"/>
                  </a:lnTo>
                  <a:lnTo>
                    <a:pt x="123456" y="28638"/>
                  </a:lnTo>
                  <a:lnTo>
                    <a:pt x="122021" y="28384"/>
                  </a:lnTo>
                  <a:lnTo>
                    <a:pt x="122097" y="27876"/>
                  </a:lnTo>
                  <a:lnTo>
                    <a:pt x="122313" y="26352"/>
                  </a:lnTo>
                  <a:lnTo>
                    <a:pt x="122250" y="25971"/>
                  </a:lnTo>
                  <a:lnTo>
                    <a:pt x="121119" y="24574"/>
                  </a:lnTo>
                  <a:lnTo>
                    <a:pt x="121551" y="26098"/>
                  </a:lnTo>
                  <a:lnTo>
                    <a:pt x="121653" y="27114"/>
                  </a:lnTo>
                  <a:lnTo>
                    <a:pt x="121310" y="27876"/>
                  </a:lnTo>
                  <a:lnTo>
                    <a:pt x="120370" y="27241"/>
                  </a:lnTo>
                  <a:lnTo>
                    <a:pt x="121881" y="29654"/>
                  </a:lnTo>
                  <a:lnTo>
                    <a:pt x="121958" y="30162"/>
                  </a:lnTo>
                  <a:lnTo>
                    <a:pt x="120853" y="33591"/>
                  </a:lnTo>
                  <a:lnTo>
                    <a:pt x="120650" y="32448"/>
                  </a:lnTo>
                  <a:lnTo>
                    <a:pt x="119989" y="28638"/>
                  </a:lnTo>
                  <a:lnTo>
                    <a:pt x="119341" y="24955"/>
                  </a:lnTo>
                  <a:lnTo>
                    <a:pt x="118135" y="28638"/>
                  </a:lnTo>
                  <a:lnTo>
                    <a:pt x="118198" y="27876"/>
                  </a:lnTo>
                  <a:lnTo>
                    <a:pt x="118325" y="26606"/>
                  </a:lnTo>
                  <a:lnTo>
                    <a:pt x="117589" y="27876"/>
                  </a:lnTo>
                  <a:lnTo>
                    <a:pt x="114731" y="27241"/>
                  </a:lnTo>
                  <a:lnTo>
                    <a:pt x="114833" y="32448"/>
                  </a:lnTo>
                  <a:lnTo>
                    <a:pt x="114465" y="31686"/>
                  </a:lnTo>
                  <a:lnTo>
                    <a:pt x="113969" y="30289"/>
                  </a:lnTo>
                  <a:lnTo>
                    <a:pt x="114096" y="29908"/>
                  </a:lnTo>
                  <a:lnTo>
                    <a:pt x="114261" y="29654"/>
                  </a:lnTo>
                  <a:lnTo>
                    <a:pt x="111785" y="29273"/>
                  </a:lnTo>
                  <a:lnTo>
                    <a:pt x="110223" y="36004"/>
                  </a:lnTo>
                  <a:lnTo>
                    <a:pt x="109054" y="34734"/>
                  </a:lnTo>
                  <a:lnTo>
                    <a:pt x="107772" y="33337"/>
                  </a:lnTo>
                  <a:lnTo>
                    <a:pt x="107632" y="31686"/>
                  </a:lnTo>
                  <a:lnTo>
                    <a:pt x="107480" y="31915"/>
                  </a:lnTo>
                  <a:lnTo>
                    <a:pt x="107365" y="33210"/>
                  </a:lnTo>
                  <a:lnTo>
                    <a:pt x="107480" y="34734"/>
                  </a:lnTo>
                  <a:lnTo>
                    <a:pt x="107403" y="34607"/>
                  </a:lnTo>
                  <a:lnTo>
                    <a:pt x="106692" y="33464"/>
                  </a:lnTo>
                  <a:lnTo>
                    <a:pt x="106591" y="33210"/>
                  </a:lnTo>
                  <a:lnTo>
                    <a:pt x="106476" y="31813"/>
                  </a:lnTo>
                  <a:lnTo>
                    <a:pt x="106260" y="31686"/>
                  </a:lnTo>
                  <a:lnTo>
                    <a:pt x="105676" y="34607"/>
                  </a:lnTo>
                  <a:lnTo>
                    <a:pt x="105041" y="33972"/>
                  </a:lnTo>
                  <a:lnTo>
                    <a:pt x="105041" y="32067"/>
                  </a:lnTo>
                  <a:lnTo>
                    <a:pt x="102362" y="30543"/>
                  </a:lnTo>
                  <a:lnTo>
                    <a:pt x="102463" y="37020"/>
                  </a:lnTo>
                  <a:lnTo>
                    <a:pt x="100799" y="38417"/>
                  </a:lnTo>
                  <a:lnTo>
                    <a:pt x="99847" y="33972"/>
                  </a:lnTo>
                  <a:lnTo>
                    <a:pt x="96723" y="32321"/>
                  </a:lnTo>
                  <a:lnTo>
                    <a:pt x="96608" y="31686"/>
                  </a:lnTo>
                  <a:lnTo>
                    <a:pt x="93865" y="31686"/>
                  </a:lnTo>
                  <a:lnTo>
                    <a:pt x="92951" y="36385"/>
                  </a:lnTo>
                  <a:lnTo>
                    <a:pt x="90906" y="38671"/>
                  </a:lnTo>
                  <a:lnTo>
                    <a:pt x="90335" y="37655"/>
                  </a:lnTo>
                  <a:lnTo>
                    <a:pt x="88328" y="34099"/>
                  </a:lnTo>
                  <a:lnTo>
                    <a:pt x="85356" y="37655"/>
                  </a:lnTo>
                  <a:lnTo>
                    <a:pt x="82334" y="35496"/>
                  </a:lnTo>
                  <a:lnTo>
                    <a:pt x="82880" y="36258"/>
                  </a:lnTo>
                  <a:lnTo>
                    <a:pt x="83045" y="39052"/>
                  </a:lnTo>
                  <a:lnTo>
                    <a:pt x="82715" y="39560"/>
                  </a:lnTo>
                  <a:lnTo>
                    <a:pt x="81940" y="38798"/>
                  </a:lnTo>
                  <a:lnTo>
                    <a:pt x="81826" y="42989"/>
                  </a:lnTo>
                  <a:lnTo>
                    <a:pt x="81724" y="42481"/>
                  </a:lnTo>
                  <a:lnTo>
                    <a:pt x="81597" y="41846"/>
                  </a:lnTo>
                  <a:lnTo>
                    <a:pt x="81013" y="38925"/>
                  </a:lnTo>
                  <a:lnTo>
                    <a:pt x="81229" y="38925"/>
                  </a:lnTo>
                  <a:lnTo>
                    <a:pt x="79908" y="34988"/>
                  </a:lnTo>
                  <a:lnTo>
                    <a:pt x="78981" y="36258"/>
                  </a:lnTo>
                  <a:lnTo>
                    <a:pt x="78041" y="36385"/>
                  </a:lnTo>
                  <a:lnTo>
                    <a:pt x="79082" y="41846"/>
                  </a:lnTo>
                  <a:lnTo>
                    <a:pt x="78689" y="41465"/>
                  </a:lnTo>
                  <a:lnTo>
                    <a:pt x="76428" y="39306"/>
                  </a:lnTo>
                  <a:lnTo>
                    <a:pt x="74371" y="40322"/>
                  </a:lnTo>
                  <a:lnTo>
                    <a:pt x="72567" y="41465"/>
                  </a:lnTo>
                  <a:lnTo>
                    <a:pt x="70612" y="39306"/>
                  </a:lnTo>
                  <a:lnTo>
                    <a:pt x="70345" y="40830"/>
                  </a:lnTo>
                  <a:lnTo>
                    <a:pt x="69621" y="40957"/>
                  </a:lnTo>
                  <a:lnTo>
                    <a:pt x="69354" y="42481"/>
                  </a:lnTo>
                  <a:lnTo>
                    <a:pt x="68834" y="40068"/>
                  </a:lnTo>
                  <a:lnTo>
                    <a:pt x="68732" y="39560"/>
                  </a:lnTo>
                  <a:lnTo>
                    <a:pt x="66090" y="38925"/>
                  </a:lnTo>
                  <a:lnTo>
                    <a:pt x="64274" y="40068"/>
                  </a:lnTo>
                  <a:lnTo>
                    <a:pt x="64223" y="37909"/>
                  </a:lnTo>
                  <a:lnTo>
                    <a:pt x="63068" y="38036"/>
                  </a:lnTo>
                  <a:lnTo>
                    <a:pt x="64693" y="46545"/>
                  </a:lnTo>
                  <a:lnTo>
                    <a:pt x="63715" y="47053"/>
                  </a:lnTo>
                  <a:lnTo>
                    <a:pt x="63334" y="45783"/>
                  </a:lnTo>
                  <a:lnTo>
                    <a:pt x="62877" y="44259"/>
                  </a:lnTo>
                  <a:lnTo>
                    <a:pt x="62572" y="43243"/>
                  </a:lnTo>
                  <a:lnTo>
                    <a:pt x="62433" y="42735"/>
                  </a:lnTo>
                  <a:lnTo>
                    <a:pt x="60515" y="43243"/>
                  </a:lnTo>
                  <a:lnTo>
                    <a:pt x="57683" y="39941"/>
                  </a:lnTo>
                  <a:lnTo>
                    <a:pt x="56654" y="44259"/>
                  </a:lnTo>
                  <a:lnTo>
                    <a:pt x="56438" y="42989"/>
                  </a:lnTo>
                  <a:lnTo>
                    <a:pt x="56464" y="42227"/>
                  </a:lnTo>
                  <a:lnTo>
                    <a:pt x="56591" y="42100"/>
                  </a:lnTo>
                  <a:lnTo>
                    <a:pt x="55651" y="42227"/>
                  </a:lnTo>
                  <a:lnTo>
                    <a:pt x="55295" y="41973"/>
                  </a:lnTo>
                  <a:lnTo>
                    <a:pt x="52387" y="39941"/>
                  </a:lnTo>
                  <a:lnTo>
                    <a:pt x="53073" y="42303"/>
                  </a:lnTo>
                  <a:lnTo>
                    <a:pt x="53174" y="41973"/>
                  </a:lnTo>
                  <a:lnTo>
                    <a:pt x="53200" y="42735"/>
                  </a:lnTo>
                  <a:lnTo>
                    <a:pt x="54076" y="45783"/>
                  </a:lnTo>
                  <a:lnTo>
                    <a:pt x="53073" y="42303"/>
                  </a:lnTo>
                  <a:lnTo>
                    <a:pt x="51346" y="47815"/>
                  </a:lnTo>
                  <a:lnTo>
                    <a:pt x="50850" y="45021"/>
                  </a:lnTo>
                  <a:lnTo>
                    <a:pt x="50914" y="49974"/>
                  </a:lnTo>
                  <a:lnTo>
                    <a:pt x="50025" y="51117"/>
                  </a:lnTo>
                  <a:lnTo>
                    <a:pt x="49644" y="50863"/>
                  </a:lnTo>
                  <a:lnTo>
                    <a:pt x="49263" y="49085"/>
                  </a:lnTo>
                  <a:lnTo>
                    <a:pt x="48463" y="48323"/>
                  </a:lnTo>
                  <a:lnTo>
                    <a:pt x="49657" y="52387"/>
                  </a:lnTo>
                  <a:lnTo>
                    <a:pt x="48133" y="51117"/>
                  </a:lnTo>
                  <a:lnTo>
                    <a:pt x="48145" y="49212"/>
                  </a:lnTo>
                  <a:lnTo>
                    <a:pt x="47091" y="49212"/>
                  </a:lnTo>
                  <a:lnTo>
                    <a:pt x="47205" y="49593"/>
                  </a:lnTo>
                  <a:lnTo>
                    <a:pt x="47307" y="52641"/>
                  </a:lnTo>
                  <a:lnTo>
                    <a:pt x="46977" y="53784"/>
                  </a:lnTo>
                  <a:lnTo>
                    <a:pt x="46723" y="53530"/>
                  </a:lnTo>
                  <a:lnTo>
                    <a:pt x="45288" y="52133"/>
                  </a:lnTo>
                  <a:lnTo>
                    <a:pt x="44526" y="49720"/>
                  </a:lnTo>
                  <a:lnTo>
                    <a:pt x="44589" y="50101"/>
                  </a:lnTo>
                  <a:lnTo>
                    <a:pt x="44716" y="53530"/>
                  </a:lnTo>
                  <a:lnTo>
                    <a:pt x="44716" y="66738"/>
                  </a:lnTo>
                  <a:lnTo>
                    <a:pt x="44411" y="66611"/>
                  </a:lnTo>
                  <a:lnTo>
                    <a:pt x="43713" y="66865"/>
                  </a:lnTo>
                  <a:lnTo>
                    <a:pt x="43395" y="65849"/>
                  </a:lnTo>
                  <a:lnTo>
                    <a:pt x="43243" y="64833"/>
                  </a:lnTo>
                  <a:lnTo>
                    <a:pt x="43484" y="64833"/>
                  </a:lnTo>
                  <a:lnTo>
                    <a:pt x="43522" y="65468"/>
                  </a:lnTo>
                  <a:lnTo>
                    <a:pt x="44170" y="65976"/>
                  </a:lnTo>
                  <a:lnTo>
                    <a:pt x="44716" y="66738"/>
                  </a:lnTo>
                  <a:lnTo>
                    <a:pt x="44716" y="53530"/>
                  </a:lnTo>
                  <a:lnTo>
                    <a:pt x="43942" y="52895"/>
                  </a:lnTo>
                  <a:lnTo>
                    <a:pt x="43713" y="52133"/>
                  </a:lnTo>
                  <a:lnTo>
                    <a:pt x="43751" y="50990"/>
                  </a:lnTo>
                  <a:lnTo>
                    <a:pt x="43218" y="50609"/>
                  </a:lnTo>
                  <a:lnTo>
                    <a:pt x="42862" y="50355"/>
                  </a:lnTo>
                  <a:lnTo>
                    <a:pt x="42506" y="50101"/>
                  </a:lnTo>
                  <a:lnTo>
                    <a:pt x="42506" y="67373"/>
                  </a:lnTo>
                  <a:lnTo>
                    <a:pt x="41986" y="67627"/>
                  </a:lnTo>
                  <a:lnTo>
                    <a:pt x="42151" y="67500"/>
                  </a:lnTo>
                  <a:lnTo>
                    <a:pt x="42481" y="67246"/>
                  </a:lnTo>
                  <a:lnTo>
                    <a:pt x="42506" y="67373"/>
                  </a:lnTo>
                  <a:lnTo>
                    <a:pt x="42506" y="50101"/>
                  </a:lnTo>
                  <a:lnTo>
                    <a:pt x="41821" y="49606"/>
                  </a:lnTo>
                  <a:lnTo>
                    <a:pt x="41998" y="50355"/>
                  </a:lnTo>
                  <a:lnTo>
                    <a:pt x="42049" y="50609"/>
                  </a:lnTo>
                  <a:lnTo>
                    <a:pt x="42037" y="54800"/>
                  </a:lnTo>
                  <a:lnTo>
                    <a:pt x="41592" y="54165"/>
                  </a:lnTo>
                  <a:lnTo>
                    <a:pt x="40335" y="52387"/>
                  </a:lnTo>
                  <a:lnTo>
                    <a:pt x="40208" y="52133"/>
                  </a:lnTo>
                  <a:lnTo>
                    <a:pt x="39954" y="51244"/>
                  </a:lnTo>
                  <a:lnTo>
                    <a:pt x="39852" y="50990"/>
                  </a:lnTo>
                  <a:lnTo>
                    <a:pt x="39725" y="50736"/>
                  </a:lnTo>
                  <a:lnTo>
                    <a:pt x="39649" y="50609"/>
                  </a:lnTo>
                  <a:lnTo>
                    <a:pt x="41694" y="50393"/>
                  </a:lnTo>
                  <a:lnTo>
                    <a:pt x="42037" y="54800"/>
                  </a:lnTo>
                  <a:lnTo>
                    <a:pt x="42037" y="50546"/>
                  </a:lnTo>
                  <a:lnTo>
                    <a:pt x="41998" y="50355"/>
                  </a:lnTo>
                  <a:lnTo>
                    <a:pt x="41795" y="49593"/>
                  </a:lnTo>
                  <a:lnTo>
                    <a:pt x="41783" y="49466"/>
                  </a:lnTo>
                  <a:lnTo>
                    <a:pt x="41427" y="47942"/>
                  </a:lnTo>
                  <a:lnTo>
                    <a:pt x="40246" y="47688"/>
                  </a:lnTo>
                  <a:lnTo>
                    <a:pt x="40259" y="43878"/>
                  </a:lnTo>
                  <a:lnTo>
                    <a:pt x="39878" y="45910"/>
                  </a:lnTo>
                  <a:lnTo>
                    <a:pt x="39395" y="50736"/>
                  </a:lnTo>
                  <a:lnTo>
                    <a:pt x="39052" y="50482"/>
                  </a:lnTo>
                  <a:lnTo>
                    <a:pt x="38049" y="49720"/>
                  </a:lnTo>
                  <a:lnTo>
                    <a:pt x="37947" y="49466"/>
                  </a:lnTo>
                  <a:lnTo>
                    <a:pt x="37807" y="49085"/>
                  </a:lnTo>
                  <a:lnTo>
                    <a:pt x="37731" y="48577"/>
                  </a:lnTo>
                  <a:lnTo>
                    <a:pt x="37439" y="48323"/>
                  </a:lnTo>
                  <a:lnTo>
                    <a:pt x="37274" y="48577"/>
                  </a:lnTo>
                  <a:lnTo>
                    <a:pt x="37185" y="49085"/>
                  </a:lnTo>
                  <a:lnTo>
                    <a:pt x="36741" y="48831"/>
                  </a:lnTo>
                  <a:lnTo>
                    <a:pt x="36550" y="48577"/>
                  </a:lnTo>
                  <a:lnTo>
                    <a:pt x="36461" y="48450"/>
                  </a:lnTo>
                  <a:lnTo>
                    <a:pt x="36131" y="48577"/>
                  </a:lnTo>
                  <a:lnTo>
                    <a:pt x="35991" y="48094"/>
                  </a:lnTo>
                  <a:lnTo>
                    <a:pt x="35991" y="48577"/>
                  </a:lnTo>
                  <a:lnTo>
                    <a:pt x="35712" y="48793"/>
                  </a:lnTo>
                  <a:lnTo>
                    <a:pt x="35712" y="51727"/>
                  </a:lnTo>
                  <a:lnTo>
                    <a:pt x="35699" y="51498"/>
                  </a:lnTo>
                  <a:lnTo>
                    <a:pt x="35712" y="51727"/>
                  </a:lnTo>
                  <a:lnTo>
                    <a:pt x="35712" y="48793"/>
                  </a:lnTo>
                  <a:lnTo>
                    <a:pt x="35648" y="51752"/>
                  </a:lnTo>
                  <a:lnTo>
                    <a:pt x="35648" y="48856"/>
                  </a:lnTo>
                  <a:lnTo>
                    <a:pt x="35496" y="49466"/>
                  </a:lnTo>
                  <a:lnTo>
                    <a:pt x="35369" y="48577"/>
                  </a:lnTo>
                  <a:lnTo>
                    <a:pt x="35420" y="47688"/>
                  </a:lnTo>
                  <a:lnTo>
                    <a:pt x="35547" y="47434"/>
                  </a:lnTo>
                  <a:lnTo>
                    <a:pt x="35991" y="48577"/>
                  </a:lnTo>
                  <a:lnTo>
                    <a:pt x="35991" y="48094"/>
                  </a:lnTo>
                  <a:lnTo>
                    <a:pt x="35801" y="47434"/>
                  </a:lnTo>
                  <a:lnTo>
                    <a:pt x="35496" y="46418"/>
                  </a:lnTo>
                  <a:lnTo>
                    <a:pt x="34632" y="47688"/>
                  </a:lnTo>
                  <a:lnTo>
                    <a:pt x="34061" y="47688"/>
                  </a:lnTo>
                  <a:lnTo>
                    <a:pt x="34785" y="50482"/>
                  </a:lnTo>
                  <a:lnTo>
                    <a:pt x="33972" y="50228"/>
                  </a:lnTo>
                  <a:lnTo>
                    <a:pt x="35191" y="52514"/>
                  </a:lnTo>
                  <a:lnTo>
                    <a:pt x="35064" y="52260"/>
                  </a:lnTo>
                  <a:lnTo>
                    <a:pt x="35509" y="51904"/>
                  </a:lnTo>
                  <a:lnTo>
                    <a:pt x="35445" y="52057"/>
                  </a:lnTo>
                  <a:lnTo>
                    <a:pt x="35572" y="52285"/>
                  </a:lnTo>
                  <a:lnTo>
                    <a:pt x="35814" y="52654"/>
                  </a:lnTo>
                  <a:lnTo>
                    <a:pt x="35725" y="51752"/>
                  </a:lnTo>
                  <a:lnTo>
                    <a:pt x="36360" y="51498"/>
                  </a:lnTo>
                  <a:lnTo>
                    <a:pt x="37007" y="51244"/>
                  </a:lnTo>
                  <a:lnTo>
                    <a:pt x="36893" y="53149"/>
                  </a:lnTo>
                  <a:lnTo>
                    <a:pt x="36779" y="54165"/>
                  </a:lnTo>
                  <a:lnTo>
                    <a:pt x="35814" y="52768"/>
                  </a:lnTo>
                  <a:lnTo>
                    <a:pt x="36156" y="57467"/>
                  </a:lnTo>
                  <a:lnTo>
                    <a:pt x="34480" y="53657"/>
                  </a:lnTo>
                  <a:lnTo>
                    <a:pt x="32550" y="51879"/>
                  </a:lnTo>
                  <a:lnTo>
                    <a:pt x="31775" y="49466"/>
                  </a:lnTo>
                  <a:lnTo>
                    <a:pt x="30518" y="51498"/>
                  </a:lnTo>
                  <a:lnTo>
                    <a:pt x="28181" y="51498"/>
                  </a:lnTo>
                  <a:lnTo>
                    <a:pt x="28206" y="52133"/>
                  </a:lnTo>
                  <a:lnTo>
                    <a:pt x="28333" y="57378"/>
                  </a:lnTo>
                  <a:lnTo>
                    <a:pt x="28143" y="57848"/>
                  </a:lnTo>
                  <a:lnTo>
                    <a:pt x="27609" y="55892"/>
                  </a:lnTo>
                  <a:lnTo>
                    <a:pt x="27279" y="55054"/>
                  </a:lnTo>
                  <a:lnTo>
                    <a:pt x="27305" y="54292"/>
                  </a:lnTo>
                  <a:lnTo>
                    <a:pt x="27647" y="54292"/>
                  </a:lnTo>
                  <a:lnTo>
                    <a:pt x="27597" y="53403"/>
                  </a:lnTo>
                  <a:lnTo>
                    <a:pt x="27000" y="55054"/>
                  </a:lnTo>
                  <a:lnTo>
                    <a:pt x="25654" y="54800"/>
                  </a:lnTo>
                  <a:lnTo>
                    <a:pt x="24980" y="54673"/>
                  </a:lnTo>
                  <a:lnTo>
                    <a:pt x="25057" y="55092"/>
                  </a:lnTo>
                  <a:lnTo>
                    <a:pt x="25120" y="55397"/>
                  </a:lnTo>
                  <a:lnTo>
                    <a:pt x="25336" y="55054"/>
                  </a:lnTo>
                  <a:lnTo>
                    <a:pt x="25209" y="55892"/>
                  </a:lnTo>
                  <a:lnTo>
                    <a:pt x="25679" y="58483"/>
                  </a:lnTo>
                  <a:lnTo>
                    <a:pt x="24091" y="57086"/>
                  </a:lnTo>
                  <a:lnTo>
                    <a:pt x="24866" y="55816"/>
                  </a:lnTo>
                  <a:lnTo>
                    <a:pt x="25019" y="55562"/>
                  </a:lnTo>
                  <a:lnTo>
                    <a:pt x="25057" y="55092"/>
                  </a:lnTo>
                  <a:lnTo>
                    <a:pt x="24028" y="55816"/>
                  </a:lnTo>
                  <a:lnTo>
                    <a:pt x="23977" y="54673"/>
                  </a:lnTo>
                  <a:lnTo>
                    <a:pt x="21501" y="54038"/>
                  </a:lnTo>
                  <a:lnTo>
                    <a:pt x="20078" y="57378"/>
                  </a:lnTo>
                  <a:lnTo>
                    <a:pt x="18694" y="60134"/>
                  </a:lnTo>
                  <a:lnTo>
                    <a:pt x="16192" y="54292"/>
                  </a:lnTo>
                  <a:lnTo>
                    <a:pt x="14922" y="53187"/>
                  </a:lnTo>
                  <a:lnTo>
                    <a:pt x="14922" y="70421"/>
                  </a:lnTo>
                  <a:lnTo>
                    <a:pt x="13246" y="70421"/>
                  </a:lnTo>
                  <a:lnTo>
                    <a:pt x="12446" y="70421"/>
                  </a:lnTo>
                  <a:lnTo>
                    <a:pt x="12382" y="70294"/>
                  </a:lnTo>
                  <a:lnTo>
                    <a:pt x="13296" y="70294"/>
                  </a:lnTo>
                  <a:lnTo>
                    <a:pt x="14884" y="70294"/>
                  </a:lnTo>
                  <a:lnTo>
                    <a:pt x="14414" y="68389"/>
                  </a:lnTo>
                  <a:lnTo>
                    <a:pt x="14871" y="70040"/>
                  </a:lnTo>
                  <a:lnTo>
                    <a:pt x="14922" y="70421"/>
                  </a:lnTo>
                  <a:lnTo>
                    <a:pt x="14922" y="53187"/>
                  </a:lnTo>
                  <a:lnTo>
                    <a:pt x="13296" y="51752"/>
                  </a:lnTo>
                  <a:lnTo>
                    <a:pt x="13208" y="55054"/>
                  </a:lnTo>
                  <a:lnTo>
                    <a:pt x="12509" y="53911"/>
                  </a:lnTo>
                  <a:lnTo>
                    <a:pt x="11976" y="53022"/>
                  </a:lnTo>
                  <a:lnTo>
                    <a:pt x="12915" y="52514"/>
                  </a:lnTo>
                  <a:lnTo>
                    <a:pt x="11544" y="50609"/>
                  </a:lnTo>
                  <a:lnTo>
                    <a:pt x="11887" y="52387"/>
                  </a:lnTo>
                  <a:lnTo>
                    <a:pt x="11988" y="53911"/>
                  </a:lnTo>
                  <a:lnTo>
                    <a:pt x="11455" y="52768"/>
                  </a:lnTo>
                  <a:lnTo>
                    <a:pt x="10972" y="52133"/>
                  </a:lnTo>
                  <a:lnTo>
                    <a:pt x="10579" y="51752"/>
                  </a:lnTo>
                  <a:lnTo>
                    <a:pt x="11087" y="56578"/>
                  </a:lnTo>
                  <a:lnTo>
                    <a:pt x="11036" y="56451"/>
                  </a:lnTo>
                  <a:lnTo>
                    <a:pt x="11010" y="56578"/>
                  </a:lnTo>
                  <a:lnTo>
                    <a:pt x="10769" y="57594"/>
                  </a:lnTo>
                  <a:lnTo>
                    <a:pt x="10414" y="57086"/>
                  </a:lnTo>
                  <a:lnTo>
                    <a:pt x="9601" y="55943"/>
                  </a:lnTo>
                  <a:lnTo>
                    <a:pt x="9512" y="55803"/>
                  </a:lnTo>
                  <a:lnTo>
                    <a:pt x="9385" y="55562"/>
                  </a:lnTo>
                  <a:lnTo>
                    <a:pt x="8940" y="53911"/>
                  </a:lnTo>
                  <a:lnTo>
                    <a:pt x="8966" y="55943"/>
                  </a:lnTo>
                  <a:lnTo>
                    <a:pt x="8534" y="55054"/>
                  </a:lnTo>
                  <a:lnTo>
                    <a:pt x="8420" y="54800"/>
                  </a:lnTo>
                  <a:lnTo>
                    <a:pt x="8318" y="54241"/>
                  </a:lnTo>
                  <a:lnTo>
                    <a:pt x="8293" y="55054"/>
                  </a:lnTo>
                  <a:lnTo>
                    <a:pt x="7848" y="54889"/>
                  </a:lnTo>
                  <a:lnTo>
                    <a:pt x="7848" y="75374"/>
                  </a:lnTo>
                  <a:lnTo>
                    <a:pt x="7721" y="72453"/>
                  </a:lnTo>
                  <a:lnTo>
                    <a:pt x="7835" y="70675"/>
                  </a:lnTo>
                  <a:lnTo>
                    <a:pt x="7734" y="72707"/>
                  </a:lnTo>
                  <a:lnTo>
                    <a:pt x="7848" y="75374"/>
                  </a:lnTo>
                  <a:lnTo>
                    <a:pt x="7848" y="54889"/>
                  </a:lnTo>
                  <a:lnTo>
                    <a:pt x="7010" y="54546"/>
                  </a:lnTo>
                  <a:lnTo>
                    <a:pt x="7645" y="57086"/>
                  </a:lnTo>
                  <a:lnTo>
                    <a:pt x="6083" y="54800"/>
                  </a:lnTo>
                  <a:lnTo>
                    <a:pt x="5930" y="58610"/>
                  </a:lnTo>
                  <a:lnTo>
                    <a:pt x="5829" y="58356"/>
                  </a:lnTo>
                  <a:lnTo>
                    <a:pt x="4330" y="54165"/>
                  </a:lnTo>
                  <a:lnTo>
                    <a:pt x="4483" y="54927"/>
                  </a:lnTo>
                  <a:lnTo>
                    <a:pt x="4610" y="57975"/>
                  </a:lnTo>
                  <a:lnTo>
                    <a:pt x="4140" y="58356"/>
                  </a:lnTo>
                  <a:lnTo>
                    <a:pt x="3149" y="52895"/>
                  </a:lnTo>
                  <a:lnTo>
                    <a:pt x="2019" y="58864"/>
                  </a:lnTo>
                  <a:lnTo>
                    <a:pt x="165" y="53149"/>
                  </a:lnTo>
                  <a:lnTo>
                    <a:pt x="469" y="54635"/>
                  </a:lnTo>
                  <a:lnTo>
                    <a:pt x="584" y="55384"/>
                  </a:lnTo>
                  <a:lnTo>
                    <a:pt x="355" y="56197"/>
                  </a:lnTo>
                  <a:lnTo>
                    <a:pt x="114" y="56451"/>
                  </a:lnTo>
                  <a:lnTo>
                    <a:pt x="0" y="57086"/>
                  </a:lnTo>
                  <a:lnTo>
                    <a:pt x="7391" y="80581"/>
                  </a:lnTo>
                  <a:lnTo>
                    <a:pt x="8115" y="79946"/>
                  </a:lnTo>
                  <a:lnTo>
                    <a:pt x="9144" y="79946"/>
                  </a:lnTo>
                  <a:lnTo>
                    <a:pt x="9512" y="78295"/>
                  </a:lnTo>
                  <a:lnTo>
                    <a:pt x="9588" y="79336"/>
                  </a:lnTo>
                  <a:lnTo>
                    <a:pt x="10248" y="79438"/>
                  </a:lnTo>
                  <a:lnTo>
                    <a:pt x="10833" y="80835"/>
                  </a:lnTo>
                  <a:lnTo>
                    <a:pt x="11544" y="81724"/>
                  </a:lnTo>
                  <a:lnTo>
                    <a:pt x="10782" y="78295"/>
                  </a:lnTo>
                  <a:lnTo>
                    <a:pt x="10706" y="77914"/>
                  </a:lnTo>
                  <a:lnTo>
                    <a:pt x="10756" y="77533"/>
                  </a:lnTo>
                  <a:lnTo>
                    <a:pt x="11480" y="76644"/>
                  </a:lnTo>
                  <a:lnTo>
                    <a:pt x="11595" y="75374"/>
                  </a:lnTo>
                  <a:lnTo>
                    <a:pt x="11518" y="74485"/>
                  </a:lnTo>
                  <a:lnTo>
                    <a:pt x="11607" y="74650"/>
                  </a:lnTo>
                  <a:lnTo>
                    <a:pt x="11607" y="73850"/>
                  </a:lnTo>
                  <a:lnTo>
                    <a:pt x="11722" y="74866"/>
                  </a:lnTo>
                  <a:lnTo>
                    <a:pt x="13195" y="77660"/>
                  </a:lnTo>
                  <a:lnTo>
                    <a:pt x="13220" y="76911"/>
                  </a:lnTo>
                  <a:lnTo>
                    <a:pt x="13246" y="76060"/>
                  </a:lnTo>
                  <a:lnTo>
                    <a:pt x="13322" y="74168"/>
                  </a:lnTo>
                  <a:lnTo>
                    <a:pt x="13373" y="76263"/>
                  </a:lnTo>
                  <a:lnTo>
                    <a:pt x="14516" y="78295"/>
                  </a:lnTo>
                  <a:lnTo>
                    <a:pt x="14109" y="77025"/>
                  </a:lnTo>
                  <a:lnTo>
                    <a:pt x="15290" y="80327"/>
                  </a:lnTo>
                  <a:lnTo>
                    <a:pt x="14566" y="77025"/>
                  </a:lnTo>
                  <a:lnTo>
                    <a:pt x="14185" y="75247"/>
                  </a:lnTo>
                  <a:lnTo>
                    <a:pt x="15735" y="79311"/>
                  </a:lnTo>
                  <a:lnTo>
                    <a:pt x="15557" y="76136"/>
                  </a:lnTo>
                  <a:lnTo>
                    <a:pt x="17183" y="78295"/>
                  </a:lnTo>
                  <a:lnTo>
                    <a:pt x="16967" y="80708"/>
                  </a:lnTo>
                  <a:lnTo>
                    <a:pt x="17703" y="78930"/>
                  </a:lnTo>
                  <a:lnTo>
                    <a:pt x="18224" y="79705"/>
                  </a:lnTo>
                  <a:lnTo>
                    <a:pt x="17894" y="78930"/>
                  </a:lnTo>
                  <a:lnTo>
                    <a:pt x="17792" y="78676"/>
                  </a:lnTo>
                  <a:lnTo>
                    <a:pt x="17665" y="78295"/>
                  </a:lnTo>
                  <a:lnTo>
                    <a:pt x="17437" y="76517"/>
                  </a:lnTo>
                  <a:lnTo>
                    <a:pt x="17500" y="76136"/>
                  </a:lnTo>
                  <a:lnTo>
                    <a:pt x="18199" y="75247"/>
                  </a:lnTo>
                  <a:lnTo>
                    <a:pt x="18491" y="74866"/>
                  </a:lnTo>
                  <a:lnTo>
                    <a:pt x="18643" y="77914"/>
                  </a:lnTo>
                  <a:lnTo>
                    <a:pt x="18770" y="79057"/>
                  </a:lnTo>
                  <a:lnTo>
                    <a:pt x="19634" y="80708"/>
                  </a:lnTo>
                  <a:lnTo>
                    <a:pt x="20243" y="79438"/>
                  </a:lnTo>
                  <a:lnTo>
                    <a:pt x="20040" y="75882"/>
                  </a:lnTo>
                  <a:lnTo>
                    <a:pt x="20701" y="75882"/>
                  </a:lnTo>
                  <a:lnTo>
                    <a:pt x="20904" y="76517"/>
                  </a:lnTo>
                  <a:lnTo>
                    <a:pt x="21082" y="76644"/>
                  </a:lnTo>
                  <a:lnTo>
                    <a:pt x="21120" y="77533"/>
                  </a:lnTo>
                  <a:lnTo>
                    <a:pt x="21209" y="75882"/>
                  </a:lnTo>
                  <a:lnTo>
                    <a:pt x="21259" y="74866"/>
                  </a:lnTo>
                  <a:lnTo>
                    <a:pt x="21297" y="74231"/>
                  </a:lnTo>
                  <a:lnTo>
                    <a:pt x="23736" y="76644"/>
                  </a:lnTo>
                  <a:lnTo>
                    <a:pt x="23825" y="74231"/>
                  </a:lnTo>
                  <a:lnTo>
                    <a:pt x="23837" y="73723"/>
                  </a:lnTo>
                  <a:lnTo>
                    <a:pt x="23926" y="72809"/>
                  </a:lnTo>
                  <a:lnTo>
                    <a:pt x="23571" y="71564"/>
                  </a:lnTo>
                  <a:lnTo>
                    <a:pt x="22821" y="68516"/>
                  </a:lnTo>
                  <a:lnTo>
                    <a:pt x="23304" y="68262"/>
                  </a:lnTo>
                  <a:lnTo>
                    <a:pt x="23190" y="65849"/>
                  </a:lnTo>
                  <a:lnTo>
                    <a:pt x="23977" y="68262"/>
                  </a:lnTo>
                  <a:lnTo>
                    <a:pt x="23647" y="68262"/>
                  </a:lnTo>
                  <a:lnTo>
                    <a:pt x="23787" y="68897"/>
                  </a:lnTo>
                  <a:lnTo>
                    <a:pt x="23901" y="70040"/>
                  </a:lnTo>
                  <a:lnTo>
                    <a:pt x="24180" y="68897"/>
                  </a:lnTo>
                  <a:lnTo>
                    <a:pt x="25146" y="71374"/>
                  </a:lnTo>
                  <a:lnTo>
                    <a:pt x="25095" y="70675"/>
                  </a:lnTo>
                  <a:lnTo>
                    <a:pt x="25234" y="70878"/>
                  </a:lnTo>
                  <a:lnTo>
                    <a:pt x="25260" y="70675"/>
                  </a:lnTo>
                  <a:lnTo>
                    <a:pt x="25552" y="68897"/>
                  </a:lnTo>
                  <a:lnTo>
                    <a:pt x="25654" y="68262"/>
                  </a:lnTo>
                  <a:lnTo>
                    <a:pt x="26695" y="69024"/>
                  </a:lnTo>
                  <a:lnTo>
                    <a:pt x="27673" y="72440"/>
                  </a:lnTo>
                  <a:lnTo>
                    <a:pt x="25247" y="70777"/>
                  </a:lnTo>
                  <a:lnTo>
                    <a:pt x="25260" y="70929"/>
                  </a:lnTo>
                  <a:lnTo>
                    <a:pt x="26911" y="73469"/>
                  </a:lnTo>
                  <a:lnTo>
                    <a:pt x="25361" y="72453"/>
                  </a:lnTo>
                  <a:lnTo>
                    <a:pt x="27622" y="77660"/>
                  </a:lnTo>
                  <a:lnTo>
                    <a:pt x="24587" y="72440"/>
                  </a:lnTo>
                  <a:lnTo>
                    <a:pt x="26797" y="77914"/>
                  </a:lnTo>
                  <a:lnTo>
                    <a:pt x="28663" y="78549"/>
                  </a:lnTo>
                  <a:lnTo>
                    <a:pt x="28511" y="77660"/>
                  </a:lnTo>
                  <a:lnTo>
                    <a:pt x="28181" y="75755"/>
                  </a:lnTo>
                  <a:lnTo>
                    <a:pt x="30035" y="76390"/>
                  </a:lnTo>
                  <a:lnTo>
                    <a:pt x="30010" y="75755"/>
                  </a:lnTo>
                  <a:lnTo>
                    <a:pt x="29946" y="74358"/>
                  </a:lnTo>
                  <a:lnTo>
                    <a:pt x="29235" y="73469"/>
                  </a:lnTo>
                  <a:lnTo>
                    <a:pt x="29184" y="72453"/>
                  </a:lnTo>
                  <a:lnTo>
                    <a:pt x="29260" y="71208"/>
                  </a:lnTo>
                  <a:lnTo>
                    <a:pt x="30619" y="67500"/>
                  </a:lnTo>
                  <a:lnTo>
                    <a:pt x="33032" y="79819"/>
                  </a:lnTo>
                  <a:lnTo>
                    <a:pt x="33604" y="74866"/>
                  </a:lnTo>
                  <a:lnTo>
                    <a:pt x="33489" y="72199"/>
                  </a:lnTo>
                  <a:lnTo>
                    <a:pt x="32639" y="67881"/>
                  </a:lnTo>
                  <a:lnTo>
                    <a:pt x="34391" y="69913"/>
                  </a:lnTo>
                  <a:lnTo>
                    <a:pt x="34925" y="73977"/>
                  </a:lnTo>
                  <a:lnTo>
                    <a:pt x="36588" y="73977"/>
                  </a:lnTo>
                  <a:lnTo>
                    <a:pt x="35864" y="72009"/>
                  </a:lnTo>
                  <a:lnTo>
                    <a:pt x="36169" y="72326"/>
                  </a:lnTo>
                  <a:lnTo>
                    <a:pt x="37973" y="75247"/>
                  </a:lnTo>
                  <a:lnTo>
                    <a:pt x="36779" y="71208"/>
                  </a:lnTo>
                  <a:lnTo>
                    <a:pt x="36817" y="71945"/>
                  </a:lnTo>
                  <a:lnTo>
                    <a:pt x="35852" y="71945"/>
                  </a:lnTo>
                  <a:lnTo>
                    <a:pt x="34467" y="68135"/>
                  </a:lnTo>
                  <a:lnTo>
                    <a:pt x="36461" y="70129"/>
                  </a:lnTo>
                  <a:lnTo>
                    <a:pt x="36398" y="69913"/>
                  </a:lnTo>
                  <a:lnTo>
                    <a:pt x="37211" y="69786"/>
                  </a:lnTo>
                  <a:lnTo>
                    <a:pt x="38214" y="73215"/>
                  </a:lnTo>
                  <a:lnTo>
                    <a:pt x="39751" y="72199"/>
                  </a:lnTo>
                  <a:lnTo>
                    <a:pt x="40779" y="69786"/>
                  </a:lnTo>
                  <a:lnTo>
                    <a:pt x="40995" y="69278"/>
                  </a:lnTo>
                  <a:lnTo>
                    <a:pt x="42697" y="68262"/>
                  </a:lnTo>
                  <a:lnTo>
                    <a:pt x="42786" y="68897"/>
                  </a:lnTo>
                  <a:lnTo>
                    <a:pt x="42875" y="70548"/>
                  </a:lnTo>
                  <a:lnTo>
                    <a:pt x="43459" y="71437"/>
                  </a:lnTo>
                  <a:lnTo>
                    <a:pt x="45402" y="69151"/>
                  </a:lnTo>
                  <a:lnTo>
                    <a:pt x="48564" y="70675"/>
                  </a:lnTo>
                  <a:lnTo>
                    <a:pt x="51295" y="72199"/>
                  </a:lnTo>
                  <a:lnTo>
                    <a:pt x="51460" y="69151"/>
                  </a:lnTo>
                  <a:lnTo>
                    <a:pt x="51460" y="69024"/>
                  </a:lnTo>
                  <a:lnTo>
                    <a:pt x="51676" y="69024"/>
                  </a:lnTo>
                  <a:lnTo>
                    <a:pt x="51765" y="68262"/>
                  </a:lnTo>
                  <a:lnTo>
                    <a:pt x="51777" y="68135"/>
                  </a:lnTo>
                  <a:lnTo>
                    <a:pt x="51803" y="67881"/>
                  </a:lnTo>
                  <a:lnTo>
                    <a:pt x="51816" y="67754"/>
                  </a:lnTo>
                  <a:lnTo>
                    <a:pt x="51968" y="67627"/>
                  </a:lnTo>
                  <a:lnTo>
                    <a:pt x="52273" y="67373"/>
                  </a:lnTo>
                  <a:lnTo>
                    <a:pt x="52755" y="68897"/>
                  </a:lnTo>
                  <a:lnTo>
                    <a:pt x="52768" y="70294"/>
                  </a:lnTo>
                  <a:lnTo>
                    <a:pt x="53733" y="67373"/>
                  </a:lnTo>
                  <a:lnTo>
                    <a:pt x="53809" y="67246"/>
                  </a:lnTo>
                  <a:lnTo>
                    <a:pt x="54051" y="66865"/>
                  </a:lnTo>
                  <a:lnTo>
                    <a:pt x="54127" y="66738"/>
                  </a:lnTo>
                  <a:lnTo>
                    <a:pt x="55308" y="64833"/>
                  </a:lnTo>
                  <a:lnTo>
                    <a:pt x="55930" y="63817"/>
                  </a:lnTo>
                  <a:lnTo>
                    <a:pt x="58089" y="66357"/>
                  </a:lnTo>
                  <a:lnTo>
                    <a:pt x="58191" y="67500"/>
                  </a:lnTo>
                  <a:lnTo>
                    <a:pt x="59740" y="68516"/>
                  </a:lnTo>
                  <a:lnTo>
                    <a:pt x="58788" y="63817"/>
                  </a:lnTo>
                  <a:lnTo>
                    <a:pt x="58216" y="61023"/>
                  </a:lnTo>
                  <a:lnTo>
                    <a:pt x="59855" y="63309"/>
                  </a:lnTo>
                  <a:lnTo>
                    <a:pt x="59931" y="64198"/>
                  </a:lnTo>
                  <a:lnTo>
                    <a:pt x="63004" y="64833"/>
                  </a:lnTo>
                  <a:lnTo>
                    <a:pt x="65443" y="61404"/>
                  </a:lnTo>
                  <a:lnTo>
                    <a:pt x="68580" y="65468"/>
                  </a:lnTo>
                  <a:lnTo>
                    <a:pt x="68059" y="61404"/>
                  </a:lnTo>
                  <a:lnTo>
                    <a:pt x="68008" y="61023"/>
                  </a:lnTo>
                  <a:lnTo>
                    <a:pt x="71755" y="66738"/>
                  </a:lnTo>
                  <a:lnTo>
                    <a:pt x="70624" y="61023"/>
                  </a:lnTo>
                  <a:lnTo>
                    <a:pt x="70573" y="60769"/>
                  </a:lnTo>
                  <a:lnTo>
                    <a:pt x="72707" y="63169"/>
                  </a:lnTo>
                  <a:lnTo>
                    <a:pt x="72745" y="63817"/>
                  </a:lnTo>
                  <a:lnTo>
                    <a:pt x="72618" y="64579"/>
                  </a:lnTo>
                  <a:lnTo>
                    <a:pt x="75298" y="65976"/>
                  </a:lnTo>
                  <a:lnTo>
                    <a:pt x="75946" y="66103"/>
                  </a:lnTo>
                  <a:lnTo>
                    <a:pt x="75412" y="62547"/>
                  </a:lnTo>
                  <a:lnTo>
                    <a:pt x="75539" y="61785"/>
                  </a:lnTo>
                  <a:lnTo>
                    <a:pt x="75933" y="61277"/>
                  </a:lnTo>
                  <a:lnTo>
                    <a:pt x="76631" y="64389"/>
                  </a:lnTo>
                  <a:lnTo>
                    <a:pt x="76593" y="65024"/>
                  </a:lnTo>
                  <a:lnTo>
                    <a:pt x="76822" y="65062"/>
                  </a:lnTo>
                  <a:lnTo>
                    <a:pt x="76657" y="64452"/>
                  </a:lnTo>
                  <a:lnTo>
                    <a:pt x="76885" y="61277"/>
                  </a:lnTo>
                  <a:lnTo>
                    <a:pt x="76923" y="60896"/>
                  </a:lnTo>
                  <a:lnTo>
                    <a:pt x="78282" y="64579"/>
                  </a:lnTo>
                  <a:lnTo>
                    <a:pt x="78790" y="63563"/>
                  </a:lnTo>
                  <a:lnTo>
                    <a:pt x="78473" y="63436"/>
                  </a:lnTo>
                  <a:lnTo>
                    <a:pt x="77889" y="62293"/>
                  </a:lnTo>
                  <a:lnTo>
                    <a:pt x="77800" y="61785"/>
                  </a:lnTo>
                  <a:lnTo>
                    <a:pt x="77914" y="61023"/>
                  </a:lnTo>
                  <a:lnTo>
                    <a:pt x="77965" y="60896"/>
                  </a:lnTo>
                  <a:lnTo>
                    <a:pt x="78028" y="60769"/>
                  </a:lnTo>
                  <a:lnTo>
                    <a:pt x="78320" y="60134"/>
                  </a:lnTo>
                  <a:lnTo>
                    <a:pt x="78498" y="59753"/>
                  </a:lnTo>
                  <a:lnTo>
                    <a:pt x="80759" y="62801"/>
                  </a:lnTo>
                  <a:lnTo>
                    <a:pt x="80886" y="63055"/>
                  </a:lnTo>
                  <a:lnTo>
                    <a:pt x="81241" y="64579"/>
                  </a:lnTo>
                  <a:lnTo>
                    <a:pt x="83197" y="61404"/>
                  </a:lnTo>
                  <a:lnTo>
                    <a:pt x="83312" y="62001"/>
                  </a:lnTo>
                  <a:lnTo>
                    <a:pt x="83413" y="61404"/>
                  </a:lnTo>
                  <a:lnTo>
                    <a:pt x="83578" y="60515"/>
                  </a:lnTo>
                  <a:lnTo>
                    <a:pt x="83908" y="67373"/>
                  </a:lnTo>
                  <a:lnTo>
                    <a:pt x="84505" y="64071"/>
                  </a:lnTo>
                  <a:lnTo>
                    <a:pt x="84251" y="63563"/>
                  </a:lnTo>
                  <a:lnTo>
                    <a:pt x="84137" y="61912"/>
                  </a:lnTo>
                  <a:lnTo>
                    <a:pt x="84074" y="61531"/>
                  </a:lnTo>
                  <a:lnTo>
                    <a:pt x="85115" y="63309"/>
                  </a:lnTo>
                  <a:lnTo>
                    <a:pt x="86525" y="63055"/>
                  </a:lnTo>
                  <a:lnTo>
                    <a:pt x="87401" y="62039"/>
                  </a:lnTo>
                  <a:lnTo>
                    <a:pt x="87668" y="64198"/>
                  </a:lnTo>
                  <a:lnTo>
                    <a:pt x="89687" y="64325"/>
                  </a:lnTo>
                  <a:lnTo>
                    <a:pt x="91427" y="62293"/>
                  </a:lnTo>
                  <a:lnTo>
                    <a:pt x="92849" y="62039"/>
                  </a:lnTo>
                  <a:lnTo>
                    <a:pt x="93573" y="61912"/>
                  </a:lnTo>
                  <a:lnTo>
                    <a:pt x="93141" y="61531"/>
                  </a:lnTo>
                  <a:lnTo>
                    <a:pt x="92583" y="61023"/>
                  </a:lnTo>
                  <a:lnTo>
                    <a:pt x="92494" y="60515"/>
                  </a:lnTo>
                  <a:lnTo>
                    <a:pt x="92367" y="59753"/>
                  </a:lnTo>
                  <a:lnTo>
                    <a:pt x="92163" y="58483"/>
                  </a:lnTo>
                  <a:lnTo>
                    <a:pt x="92049" y="57848"/>
                  </a:lnTo>
                  <a:lnTo>
                    <a:pt x="91986" y="57467"/>
                  </a:lnTo>
                  <a:lnTo>
                    <a:pt x="91948" y="57213"/>
                  </a:lnTo>
                  <a:lnTo>
                    <a:pt x="92494" y="56705"/>
                  </a:lnTo>
                  <a:lnTo>
                    <a:pt x="92684" y="57378"/>
                  </a:lnTo>
                  <a:lnTo>
                    <a:pt x="92760" y="56705"/>
                  </a:lnTo>
                  <a:lnTo>
                    <a:pt x="92811" y="56197"/>
                  </a:lnTo>
                  <a:lnTo>
                    <a:pt x="93687" y="56451"/>
                  </a:lnTo>
                  <a:lnTo>
                    <a:pt x="93954" y="58343"/>
                  </a:lnTo>
                  <a:lnTo>
                    <a:pt x="94081" y="60388"/>
                  </a:lnTo>
                  <a:lnTo>
                    <a:pt x="93954" y="61023"/>
                  </a:lnTo>
                  <a:lnTo>
                    <a:pt x="94653" y="59626"/>
                  </a:lnTo>
                  <a:lnTo>
                    <a:pt x="94830" y="60261"/>
                  </a:lnTo>
                  <a:lnTo>
                    <a:pt x="94932" y="61912"/>
                  </a:lnTo>
                  <a:lnTo>
                    <a:pt x="95046" y="62547"/>
                  </a:lnTo>
                  <a:lnTo>
                    <a:pt x="94983" y="60388"/>
                  </a:lnTo>
                  <a:lnTo>
                    <a:pt x="97434" y="65468"/>
                  </a:lnTo>
                  <a:lnTo>
                    <a:pt x="97218" y="61785"/>
                  </a:lnTo>
                  <a:lnTo>
                    <a:pt x="97485" y="62801"/>
                  </a:lnTo>
                  <a:lnTo>
                    <a:pt x="99618" y="62293"/>
                  </a:lnTo>
                  <a:lnTo>
                    <a:pt x="99910" y="61785"/>
                  </a:lnTo>
                  <a:lnTo>
                    <a:pt x="100330" y="61023"/>
                  </a:lnTo>
                  <a:lnTo>
                    <a:pt x="102031" y="60515"/>
                  </a:lnTo>
                  <a:lnTo>
                    <a:pt x="102006" y="60388"/>
                  </a:lnTo>
                  <a:lnTo>
                    <a:pt x="101854" y="59626"/>
                  </a:lnTo>
                  <a:lnTo>
                    <a:pt x="101447" y="57594"/>
                  </a:lnTo>
                  <a:lnTo>
                    <a:pt x="102260" y="58102"/>
                  </a:lnTo>
                  <a:lnTo>
                    <a:pt x="102260" y="57594"/>
                  </a:lnTo>
                  <a:lnTo>
                    <a:pt x="102273" y="56197"/>
                  </a:lnTo>
                  <a:lnTo>
                    <a:pt x="102273" y="55562"/>
                  </a:lnTo>
                  <a:lnTo>
                    <a:pt x="103746" y="56324"/>
                  </a:lnTo>
                  <a:lnTo>
                    <a:pt x="105638" y="58229"/>
                  </a:lnTo>
                  <a:lnTo>
                    <a:pt x="107111" y="57721"/>
                  </a:lnTo>
                  <a:lnTo>
                    <a:pt x="107886" y="55943"/>
                  </a:lnTo>
                  <a:lnTo>
                    <a:pt x="107683" y="55943"/>
                  </a:lnTo>
                  <a:lnTo>
                    <a:pt x="107569" y="55689"/>
                  </a:lnTo>
                  <a:lnTo>
                    <a:pt x="107403" y="55562"/>
                  </a:lnTo>
                  <a:lnTo>
                    <a:pt x="106921" y="55181"/>
                  </a:lnTo>
                  <a:lnTo>
                    <a:pt x="106946" y="54800"/>
                  </a:lnTo>
                  <a:lnTo>
                    <a:pt x="107022" y="53784"/>
                  </a:lnTo>
                  <a:lnTo>
                    <a:pt x="107048" y="53403"/>
                  </a:lnTo>
                  <a:lnTo>
                    <a:pt x="107619" y="55689"/>
                  </a:lnTo>
                  <a:lnTo>
                    <a:pt x="107823" y="55892"/>
                  </a:lnTo>
                  <a:lnTo>
                    <a:pt x="109156" y="55435"/>
                  </a:lnTo>
                  <a:lnTo>
                    <a:pt x="108762" y="57467"/>
                  </a:lnTo>
                  <a:lnTo>
                    <a:pt x="110972" y="56451"/>
                  </a:lnTo>
                  <a:lnTo>
                    <a:pt x="111709" y="55435"/>
                  </a:lnTo>
                  <a:lnTo>
                    <a:pt x="112801" y="53911"/>
                  </a:lnTo>
                  <a:lnTo>
                    <a:pt x="112699" y="53403"/>
                  </a:lnTo>
                  <a:lnTo>
                    <a:pt x="112407" y="52768"/>
                  </a:lnTo>
                  <a:lnTo>
                    <a:pt x="112014" y="52387"/>
                  </a:lnTo>
                  <a:lnTo>
                    <a:pt x="112141" y="51117"/>
                  </a:lnTo>
                  <a:lnTo>
                    <a:pt x="112306" y="50863"/>
                  </a:lnTo>
                  <a:lnTo>
                    <a:pt x="113093" y="52260"/>
                  </a:lnTo>
                  <a:lnTo>
                    <a:pt x="113207" y="52641"/>
                  </a:lnTo>
                  <a:lnTo>
                    <a:pt x="113322" y="53911"/>
                  </a:lnTo>
                  <a:lnTo>
                    <a:pt x="114566" y="50863"/>
                  </a:lnTo>
                  <a:lnTo>
                    <a:pt x="115125" y="49466"/>
                  </a:lnTo>
                  <a:lnTo>
                    <a:pt x="120954" y="60261"/>
                  </a:lnTo>
                  <a:lnTo>
                    <a:pt x="121843" y="54673"/>
                  </a:lnTo>
                  <a:lnTo>
                    <a:pt x="121958" y="54419"/>
                  </a:lnTo>
                  <a:lnTo>
                    <a:pt x="123405" y="51371"/>
                  </a:lnTo>
                  <a:lnTo>
                    <a:pt x="124498" y="51625"/>
                  </a:lnTo>
                  <a:lnTo>
                    <a:pt x="123291" y="53403"/>
                  </a:lnTo>
                  <a:lnTo>
                    <a:pt x="123304" y="53657"/>
                  </a:lnTo>
                  <a:lnTo>
                    <a:pt x="124294" y="54927"/>
                  </a:lnTo>
                  <a:lnTo>
                    <a:pt x="125336" y="51371"/>
                  </a:lnTo>
                  <a:lnTo>
                    <a:pt x="125717" y="50101"/>
                  </a:lnTo>
                  <a:lnTo>
                    <a:pt x="128104" y="54800"/>
                  </a:lnTo>
                  <a:lnTo>
                    <a:pt x="129425" y="51498"/>
                  </a:lnTo>
                  <a:lnTo>
                    <a:pt x="132473" y="58991"/>
                  </a:lnTo>
                  <a:lnTo>
                    <a:pt x="134226" y="51498"/>
                  </a:lnTo>
                  <a:lnTo>
                    <a:pt x="134556" y="50101"/>
                  </a:lnTo>
                  <a:lnTo>
                    <a:pt x="134581" y="49974"/>
                  </a:lnTo>
                  <a:lnTo>
                    <a:pt x="137591" y="54419"/>
                  </a:lnTo>
                  <a:lnTo>
                    <a:pt x="137210" y="53022"/>
                  </a:lnTo>
                  <a:lnTo>
                    <a:pt x="137261" y="50736"/>
                  </a:lnTo>
                  <a:lnTo>
                    <a:pt x="137566" y="51968"/>
                  </a:lnTo>
                  <a:lnTo>
                    <a:pt x="137642" y="51371"/>
                  </a:lnTo>
                  <a:lnTo>
                    <a:pt x="138468" y="50736"/>
                  </a:lnTo>
                  <a:lnTo>
                    <a:pt x="139458" y="49974"/>
                  </a:lnTo>
                  <a:lnTo>
                    <a:pt x="140119" y="49466"/>
                  </a:lnTo>
                  <a:lnTo>
                    <a:pt x="141592" y="48323"/>
                  </a:lnTo>
                  <a:lnTo>
                    <a:pt x="147231" y="52133"/>
                  </a:lnTo>
                  <a:lnTo>
                    <a:pt x="152057" y="53022"/>
                  </a:lnTo>
                  <a:lnTo>
                    <a:pt x="153809" y="53149"/>
                  </a:lnTo>
                  <a:lnTo>
                    <a:pt x="152488" y="48323"/>
                  </a:lnTo>
                  <a:lnTo>
                    <a:pt x="152361" y="47815"/>
                  </a:lnTo>
                  <a:lnTo>
                    <a:pt x="152146" y="47053"/>
                  </a:lnTo>
                  <a:lnTo>
                    <a:pt x="151142" y="43370"/>
                  </a:lnTo>
                  <a:lnTo>
                    <a:pt x="154076" y="47307"/>
                  </a:lnTo>
                  <a:lnTo>
                    <a:pt x="154152" y="50736"/>
                  </a:lnTo>
                  <a:lnTo>
                    <a:pt x="156679" y="46037"/>
                  </a:lnTo>
                  <a:lnTo>
                    <a:pt x="160985" y="49593"/>
                  </a:lnTo>
                  <a:lnTo>
                    <a:pt x="163245" y="46037"/>
                  </a:lnTo>
                  <a:lnTo>
                    <a:pt x="163563" y="45529"/>
                  </a:lnTo>
                  <a:lnTo>
                    <a:pt x="163614" y="46748"/>
                  </a:lnTo>
                  <a:lnTo>
                    <a:pt x="163728" y="47307"/>
                  </a:lnTo>
                  <a:lnTo>
                    <a:pt x="163398" y="47434"/>
                  </a:lnTo>
                  <a:lnTo>
                    <a:pt x="164553" y="49720"/>
                  </a:lnTo>
                  <a:lnTo>
                    <a:pt x="165823" y="47307"/>
                  </a:lnTo>
                  <a:lnTo>
                    <a:pt x="165709" y="45656"/>
                  </a:lnTo>
                  <a:lnTo>
                    <a:pt x="165684" y="45529"/>
                  </a:lnTo>
                  <a:lnTo>
                    <a:pt x="165595" y="45021"/>
                  </a:lnTo>
                  <a:lnTo>
                    <a:pt x="166154" y="45148"/>
                  </a:lnTo>
                  <a:lnTo>
                    <a:pt x="166052" y="46799"/>
                  </a:lnTo>
                  <a:lnTo>
                    <a:pt x="166573" y="47815"/>
                  </a:lnTo>
                  <a:lnTo>
                    <a:pt x="167538" y="49085"/>
                  </a:lnTo>
                  <a:lnTo>
                    <a:pt x="167678" y="45021"/>
                  </a:lnTo>
                  <a:lnTo>
                    <a:pt x="167703" y="44259"/>
                  </a:lnTo>
                  <a:lnTo>
                    <a:pt x="168567" y="46748"/>
                  </a:lnTo>
                  <a:lnTo>
                    <a:pt x="168617" y="46418"/>
                  </a:lnTo>
                  <a:lnTo>
                    <a:pt x="170548" y="47688"/>
                  </a:lnTo>
                  <a:lnTo>
                    <a:pt x="170116" y="46418"/>
                  </a:lnTo>
                  <a:lnTo>
                    <a:pt x="169583" y="44894"/>
                  </a:lnTo>
                  <a:lnTo>
                    <a:pt x="171069" y="46037"/>
                  </a:lnTo>
                  <a:lnTo>
                    <a:pt x="171323" y="44894"/>
                  </a:lnTo>
                  <a:lnTo>
                    <a:pt x="171462" y="44259"/>
                  </a:lnTo>
                  <a:lnTo>
                    <a:pt x="171665" y="43370"/>
                  </a:lnTo>
                  <a:lnTo>
                    <a:pt x="171691" y="43243"/>
                  </a:lnTo>
                  <a:lnTo>
                    <a:pt x="172974" y="44767"/>
                  </a:lnTo>
                  <a:lnTo>
                    <a:pt x="172961" y="45059"/>
                  </a:lnTo>
                  <a:lnTo>
                    <a:pt x="172974" y="45402"/>
                  </a:lnTo>
                  <a:lnTo>
                    <a:pt x="174040" y="46507"/>
                  </a:lnTo>
                  <a:lnTo>
                    <a:pt x="173621" y="45529"/>
                  </a:lnTo>
                  <a:lnTo>
                    <a:pt x="173291" y="44970"/>
                  </a:lnTo>
                  <a:lnTo>
                    <a:pt x="172974" y="44640"/>
                  </a:lnTo>
                  <a:lnTo>
                    <a:pt x="172999" y="43243"/>
                  </a:lnTo>
                  <a:lnTo>
                    <a:pt x="172999" y="42989"/>
                  </a:lnTo>
                  <a:lnTo>
                    <a:pt x="173024" y="41338"/>
                  </a:lnTo>
                  <a:lnTo>
                    <a:pt x="175361" y="45783"/>
                  </a:lnTo>
                  <a:lnTo>
                    <a:pt x="174726" y="41338"/>
                  </a:lnTo>
                  <a:lnTo>
                    <a:pt x="175514" y="45910"/>
                  </a:lnTo>
                  <a:lnTo>
                    <a:pt x="177571" y="44640"/>
                  </a:lnTo>
                  <a:lnTo>
                    <a:pt x="177939" y="42354"/>
                  </a:lnTo>
                  <a:lnTo>
                    <a:pt x="177939" y="43751"/>
                  </a:lnTo>
                  <a:lnTo>
                    <a:pt x="178879" y="43624"/>
                  </a:lnTo>
                  <a:lnTo>
                    <a:pt x="178930" y="45593"/>
                  </a:lnTo>
                  <a:lnTo>
                    <a:pt x="179819" y="45402"/>
                  </a:lnTo>
                  <a:lnTo>
                    <a:pt x="180467" y="44386"/>
                  </a:lnTo>
                  <a:lnTo>
                    <a:pt x="180263" y="43624"/>
                  </a:lnTo>
                  <a:lnTo>
                    <a:pt x="179933" y="42354"/>
                  </a:lnTo>
                  <a:lnTo>
                    <a:pt x="179870" y="42100"/>
                  </a:lnTo>
                  <a:lnTo>
                    <a:pt x="182524" y="47307"/>
                  </a:lnTo>
                  <a:lnTo>
                    <a:pt x="182422" y="42100"/>
                  </a:lnTo>
                  <a:lnTo>
                    <a:pt x="182410" y="41338"/>
                  </a:lnTo>
                  <a:lnTo>
                    <a:pt x="182372" y="39560"/>
                  </a:lnTo>
                  <a:lnTo>
                    <a:pt x="182359" y="38671"/>
                  </a:lnTo>
                  <a:lnTo>
                    <a:pt x="182346" y="38417"/>
                  </a:lnTo>
                  <a:lnTo>
                    <a:pt x="182321" y="36893"/>
                  </a:lnTo>
                  <a:lnTo>
                    <a:pt x="184543" y="43878"/>
                  </a:lnTo>
                  <a:lnTo>
                    <a:pt x="186702" y="40957"/>
                  </a:lnTo>
                  <a:lnTo>
                    <a:pt x="188595" y="39052"/>
                  </a:lnTo>
                  <a:lnTo>
                    <a:pt x="188480" y="38163"/>
                  </a:lnTo>
                  <a:lnTo>
                    <a:pt x="188645" y="38989"/>
                  </a:lnTo>
                  <a:lnTo>
                    <a:pt x="188836" y="38798"/>
                  </a:lnTo>
                  <a:lnTo>
                    <a:pt x="188912" y="38671"/>
                  </a:lnTo>
                  <a:lnTo>
                    <a:pt x="189750" y="38163"/>
                  </a:lnTo>
                  <a:lnTo>
                    <a:pt x="191008" y="37274"/>
                  </a:lnTo>
                  <a:lnTo>
                    <a:pt x="191452" y="40055"/>
                  </a:lnTo>
                  <a:lnTo>
                    <a:pt x="191833" y="37274"/>
                  </a:lnTo>
                  <a:lnTo>
                    <a:pt x="191884" y="36893"/>
                  </a:lnTo>
                  <a:lnTo>
                    <a:pt x="191935" y="36512"/>
                  </a:lnTo>
                  <a:lnTo>
                    <a:pt x="194360" y="37274"/>
                  </a:lnTo>
                  <a:lnTo>
                    <a:pt x="194881" y="37655"/>
                  </a:lnTo>
                  <a:lnTo>
                    <a:pt x="194995" y="37909"/>
                  </a:lnTo>
                  <a:lnTo>
                    <a:pt x="194386" y="39306"/>
                  </a:lnTo>
                  <a:lnTo>
                    <a:pt x="194335" y="40195"/>
                  </a:lnTo>
                  <a:lnTo>
                    <a:pt x="196240" y="37909"/>
                  </a:lnTo>
                  <a:lnTo>
                    <a:pt x="198742" y="39814"/>
                  </a:lnTo>
                  <a:lnTo>
                    <a:pt x="199758" y="37909"/>
                  </a:lnTo>
                  <a:lnTo>
                    <a:pt x="200228" y="37020"/>
                  </a:lnTo>
                  <a:lnTo>
                    <a:pt x="200113" y="36512"/>
                  </a:lnTo>
                  <a:lnTo>
                    <a:pt x="200012" y="36258"/>
                  </a:lnTo>
                  <a:lnTo>
                    <a:pt x="199351" y="34607"/>
                  </a:lnTo>
                  <a:lnTo>
                    <a:pt x="199466" y="33845"/>
                  </a:lnTo>
                  <a:lnTo>
                    <a:pt x="199694" y="33337"/>
                  </a:lnTo>
                  <a:lnTo>
                    <a:pt x="200240" y="32067"/>
                  </a:lnTo>
                  <a:lnTo>
                    <a:pt x="200685" y="31051"/>
                  </a:lnTo>
                  <a:lnTo>
                    <a:pt x="200710" y="30035"/>
                  </a:lnTo>
                  <a:lnTo>
                    <a:pt x="200647" y="29019"/>
                  </a:lnTo>
                  <a:lnTo>
                    <a:pt x="200672" y="29273"/>
                  </a:lnTo>
                  <a:lnTo>
                    <a:pt x="200710" y="30035"/>
                  </a:lnTo>
                  <a:lnTo>
                    <a:pt x="201041" y="35115"/>
                  </a:lnTo>
                  <a:lnTo>
                    <a:pt x="202882" y="30162"/>
                  </a:lnTo>
                  <a:lnTo>
                    <a:pt x="203174" y="38036"/>
                  </a:lnTo>
                  <a:lnTo>
                    <a:pt x="203377" y="37401"/>
                  </a:lnTo>
                  <a:lnTo>
                    <a:pt x="203492" y="36639"/>
                  </a:lnTo>
                  <a:lnTo>
                    <a:pt x="203403" y="36004"/>
                  </a:lnTo>
                  <a:lnTo>
                    <a:pt x="203212" y="35115"/>
                  </a:lnTo>
                  <a:lnTo>
                    <a:pt x="203657" y="35496"/>
                  </a:lnTo>
                  <a:lnTo>
                    <a:pt x="203708" y="35623"/>
                  </a:lnTo>
                  <a:lnTo>
                    <a:pt x="203822" y="37909"/>
                  </a:lnTo>
                  <a:lnTo>
                    <a:pt x="204914" y="36639"/>
                  </a:lnTo>
                  <a:lnTo>
                    <a:pt x="204812" y="36004"/>
                  </a:lnTo>
                  <a:lnTo>
                    <a:pt x="204444" y="35115"/>
                  </a:lnTo>
                  <a:lnTo>
                    <a:pt x="204127" y="34353"/>
                  </a:lnTo>
                  <a:lnTo>
                    <a:pt x="205422" y="34226"/>
                  </a:lnTo>
                  <a:lnTo>
                    <a:pt x="205486" y="36893"/>
                  </a:lnTo>
                  <a:lnTo>
                    <a:pt x="205867" y="34226"/>
                  </a:lnTo>
                  <a:lnTo>
                    <a:pt x="206082" y="32702"/>
                  </a:lnTo>
                  <a:lnTo>
                    <a:pt x="207314" y="33337"/>
                  </a:lnTo>
                  <a:lnTo>
                    <a:pt x="207403" y="34099"/>
                  </a:lnTo>
                  <a:lnTo>
                    <a:pt x="207619" y="34721"/>
                  </a:lnTo>
                  <a:lnTo>
                    <a:pt x="209092" y="34099"/>
                  </a:lnTo>
                  <a:lnTo>
                    <a:pt x="209207" y="32702"/>
                  </a:lnTo>
                  <a:lnTo>
                    <a:pt x="209423" y="30162"/>
                  </a:lnTo>
                  <a:lnTo>
                    <a:pt x="209524" y="29019"/>
                  </a:lnTo>
                  <a:lnTo>
                    <a:pt x="209537" y="28892"/>
                  </a:lnTo>
                  <a:lnTo>
                    <a:pt x="211899" y="30530"/>
                  </a:lnTo>
                  <a:lnTo>
                    <a:pt x="212077" y="34988"/>
                  </a:lnTo>
                  <a:lnTo>
                    <a:pt x="212852" y="31813"/>
                  </a:lnTo>
                  <a:lnTo>
                    <a:pt x="213626" y="35623"/>
                  </a:lnTo>
                  <a:lnTo>
                    <a:pt x="214337" y="34607"/>
                  </a:lnTo>
                  <a:lnTo>
                    <a:pt x="214299" y="33845"/>
                  </a:lnTo>
                  <a:lnTo>
                    <a:pt x="213753" y="32575"/>
                  </a:lnTo>
                  <a:lnTo>
                    <a:pt x="214731" y="32448"/>
                  </a:lnTo>
                  <a:lnTo>
                    <a:pt x="214807" y="31813"/>
                  </a:lnTo>
                  <a:lnTo>
                    <a:pt x="215087" y="29527"/>
                  </a:lnTo>
                  <a:lnTo>
                    <a:pt x="216001" y="30416"/>
                  </a:lnTo>
                  <a:lnTo>
                    <a:pt x="216065" y="30797"/>
                  </a:lnTo>
                  <a:lnTo>
                    <a:pt x="215684" y="32321"/>
                  </a:lnTo>
                  <a:lnTo>
                    <a:pt x="217360" y="31305"/>
                  </a:lnTo>
                  <a:lnTo>
                    <a:pt x="216230" y="30162"/>
                  </a:lnTo>
                  <a:lnTo>
                    <a:pt x="216242" y="29527"/>
                  </a:lnTo>
                  <a:lnTo>
                    <a:pt x="216433" y="28892"/>
                  </a:lnTo>
                  <a:lnTo>
                    <a:pt x="216509" y="28638"/>
                  </a:lnTo>
                  <a:lnTo>
                    <a:pt x="216611" y="28257"/>
                  </a:lnTo>
                  <a:lnTo>
                    <a:pt x="216509" y="27495"/>
                  </a:lnTo>
                  <a:lnTo>
                    <a:pt x="215874" y="26352"/>
                  </a:lnTo>
                  <a:lnTo>
                    <a:pt x="215582" y="25844"/>
                  </a:lnTo>
                  <a:lnTo>
                    <a:pt x="215150" y="25082"/>
                  </a:lnTo>
                  <a:lnTo>
                    <a:pt x="216623" y="25971"/>
                  </a:lnTo>
                  <a:lnTo>
                    <a:pt x="216420" y="26352"/>
                  </a:lnTo>
                  <a:lnTo>
                    <a:pt x="217589" y="25844"/>
                  </a:lnTo>
                  <a:lnTo>
                    <a:pt x="218363" y="27724"/>
                  </a:lnTo>
                  <a:lnTo>
                    <a:pt x="218452" y="28079"/>
                  </a:lnTo>
                  <a:lnTo>
                    <a:pt x="218249" y="29108"/>
                  </a:lnTo>
                  <a:lnTo>
                    <a:pt x="218071" y="29464"/>
                  </a:lnTo>
                  <a:lnTo>
                    <a:pt x="217754" y="29337"/>
                  </a:lnTo>
                  <a:lnTo>
                    <a:pt x="217373" y="29095"/>
                  </a:lnTo>
                  <a:lnTo>
                    <a:pt x="217157" y="29578"/>
                  </a:lnTo>
                  <a:lnTo>
                    <a:pt x="217601" y="30099"/>
                  </a:lnTo>
                  <a:lnTo>
                    <a:pt x="217868" y="29921"/>
                  </a:lnTo>
                  <a:lnTo>
                    <a:pt x="218071" y="29489"/>
                  </a:lnTo>
                  <a:lnTo>
                    <a:pt x="218465" y="29629"/>
                  </a:lnTo>
                  <a:lnTo>
                    <a:pt x="218744" y="29654"/>
                  </a:lnTo>
                  <a:lnTo>
                    <a:pt x="218478" y="28079"/>
                  </a:lnTo>
                  <a:lnTo>
                    <a:pt x="218909" y="25844"/>
                  </a:lnTo>
                  <a:lnTo>
                    <a:pt x="220459" y="30530"/>
                  </a:lnTo>
                  <a:lnTo>
                    <a:pt x="220713" y="31305"/>
                  </a:lnTo>
                  <a:lnTo>
                    <a:pt x="220637" y="28003"/>
                  </a:lnTo>
                  <a:lnTo>
                    <a:pt x="222821" y="30035"/>
                  </a:lnTo>
                  <a:lnTo>
                    <a:pt x="222821" y="28003"/>
                  </a:lnTo>
                  <a:lnTo>
                    <a:pt x="222834" y="26479"/>
                  </a:lnTo>
                  <a:lnTo>
                    <a:pt x="222910" y="28257"/>
                  </a:lnTo>
                  <a:lnTo>
                    <a:pt x="223037" y="29019"/>
                  </a:lnTo>
                  <a:lnTo>
                    <a:pt x="223151" y="29527"/>
                  </a:lnTo>
                  <a:lnTo>
                    <a:pt x="223240" y="29781"/>
                  </a:lnTo>
                  <a:lnTo>
                    <a:pt x="223189" y="27114"/>
                  </a:lnTo>
                  <a:lnTo>
                    <a:pt x="223774" y="27876"/>
                  </a:lnTo>
                  <a:lnTo>
                    <a:pt x="223862" y="28130"/>
                  </a:lnTo>
                  <a:lnTo>
                    <a:pt x="223989" y="28892"/>
                  </a:lnTo>
                  <a:lnTo>
                    <a:pt x="224104" y="29908"/>
                  </a:lnTo>
                  <a:lnTo>
                    <a:pt x="225526" y="30162"/>
                  </a:lnTo>
                  <a:lnTo>
                    <a:pt x="223926" y="27114"/>
                  </a:lnTo>
                  <a:lnTo>
                    <a:pt x="223596" y="26479"/>
                  </a:lnTo>
                  <a:lnTo>
                    <a:pt x="222999" y="25336"/>
                  </a:lnTo>
                  <a:lnTo>
                    <a:pt x="222859" y="25082"/>
                  </a:lnTo>
                  <a:lnTo>
                    <a:pt x="224802" y="26860"/>
                  </a:lnTo>
                  <a:lnTo>
                    <a:pt x="224751" y="27724"/>
                  </a:lnTo>
                  <a:lnTo>
                    <a:pt x="224637" y="28003"/>
                  </a:lnTo>
                  <a:lnTo>
                    <a:pt x="226428" y="28765"/>
                  </a:lnTo>
                  <a:lnTo>
                    <a:pt x="227444" y="25717"/>
                  </a:lnTo>
                  <a:lnTo>
                    <a:pt x="229133" y="26860"/>
                  </a:lnTo>
                  <a:lnTo>
                    <a:pt x="230174" y="30530"/>
                  </a:lnTo>
                  <a:lnTo>
                    <a:pt x="231038" y="30035"/>
                  </a:lnTo>
                  <a:lnTo>
                    <a:pt x="232651" y="25717"/>
                  </a:lnTo>
                  <a:lnTo>
                    <a:pt x="234848" y="26352"/>
                  </a:lnTo>
                  <a:lnTo>
                    <a:pt x="234403" y="25971"/>
                  </a:lnTo>
                  <a:lnTo>
                    <a:pt x="234378" y="25717"/>
                  </a:lnTo>
                  <a:lnTo>
                    <a:pt x="234302" y="25082"/>
                  </a:lnTo>
                  <a:lnTo>
                    <a:pt x="234124" y="23558"/>
                  </a:lnTo>
                  <a:lnTo>
                    <a:pt x="233959" y="22034"/>
                  </a:lnTo>
                  <a:lnTo>
                    <a:pt x="233781" y="20510"/>
                  </a:lnTo>
                  <a:lnTo>
                    <a:pt x="236372" y="28384"/>
                  </a:lnTo>
                  <a:lnTo>
                    <a:pt x="236715" y="26860"/>
                  </a:lnTo>
                  <a:lnTo>
                    <a:pt x="236791" y="26098"/>
                  </a:lnTo>
                  <a:lnTo>
                    <a:pt x="236918" y="25844"/>
                  </a:lnTo>
                  <a:lnTo>
                    <a:pt x="236829" y="26377"/>
                  </a:lnTo>
                  <a:lnTo>
                    <a:pt x="236982" y="25717"/>
                  </a:lnTo>
                  <a:lnTo>
                    <a:pt x="236905" y="26987"/>
                  </a:lnTo>
                  <a:lnTo>
                    <a:pt x="237147" y="28765"/>
                  </a:lnTo>
                  <a:lnTo>
                    <a:pt x="237109" y="28130"/>
                  </a:lnTo>
                  <a:lnTo>
                    <a:pt x="238658" y="28765"/>
                  </a:lnTo>
                  <a:lnTo>
                    <a:pt x="238937" y="28130"/>
                  </a:lnTo>
                  <a:lnTo>
                    <a:pt x="239750" y="26352"/>
                  </a:lnTo>
                  <a:lnTo>
                    <a:pt x="240334" y="25717"/>
                  </a:lnTo>
                  <a:lnTo>
                    <a:pt x="241604" y="24320"/>
                  </a:lnTo>
                  <a:lnTo>
                    <a:pt x="241681" y="25844"/>
                  </a:lnTo>
                  <a:lnTo>
                    <a:pt x="242595" y="26860"/>
                  </a:lnTo>
                  <a:lnTo>
                    <a:pt x="243852" y="26098"/>
                  </a:lnTo>
                  <a:lnTo>
                    <a:pt x="244856" y="26606"/>
                  </a:lnTo>
                  <a:lnTo>
                    <a:pt x="244868" y="26098"/>
                  </a:lnTo>
                  <a:lnTo>
                    <a:pt x="244894" y="25209"/>
                  </a:lnTo>
                  <a:lnTo>
                    <a:pt x="245440" y="25336"/>
                  </a:lnTo>
                  <a:lnTo>
                    <a:pt x="245402" y="25209"/>
                  </a:lnTo>
                  <a:lnTo>
                    <a:pt x="245122" y="24320"/>
                  </a:lnTo>
                  <a:lnTo>
                    <a:pt x="244792" y="23304"/>
                  </a:lnTo>
                  <a:lnTo>
                    <a:pt x="247269" y="25844"/>
                  </a:lnTo>
                  <a:lnTo>
                    <a:pt x="249161" y="24193"/>
                  </a:lnTo>
                  <a:lnTo>
                    <a:pt x="250063" y="23304"/>
                  </a:lnTo>
                  <a:lnTo>
                    <a:pt x="250698" y="22669"/>
                  </a:lnTo>
                  <a:lnTo>
                    <a:pt x="252869" y="24447"/>
                  </a:lnTo>
                  <a:lnTo>
                    <a:pt x="252577" y="24447"/>
                  </a:lnTo>
                  <a:lnTo>
                    <a:pt x="252374" y="25844"/>
                  </a:lnTo>
                  <a:lnTo>
                    <a:pt x="252603" y="25717"/>
                  </a:lnTo>
                  <a:lnTo>
                    <a:pt x="254393" y="24269"/>
                  </a:lnTo>
                  <a:lnTo>
                    <a:pt x="254279" y="23304"/>
                  </a:lnTo>
                  <a:lnTo>
                    <a:pt x="253936" y="21780"/>
                  </a:lnTo>
                  <a:lnTo>
                    <a:pt x="253987" y="22669"/>
                  </a:lnTo>
                  <a:lnTo>
                    <a:pt x="253301" y="21018"/>
                  </a:lnTo>
                  <a:lnTo>
                    <a:pt x="253415" y="19113"/>
                  </a:lnTo>
                  <a:lnTo>
                    <a:pt x="253695" y="18224"/>
                  </a:lnTo>
                  <a:lnTo>
                    <a:pt x="254228" y="18224"/>
                  </a:lnTo>
                  <a:lnTo>
                    <a:pt x="253695" y="19494"/>
                  </a:lnTo>
                  <a:lnTo>
                    <a:pt x="253606" y="20002"/>
                  </a:lnTo>
                  <a:lnTo>
                    <a:pt x="254889" y="22161"/>
                  </a:lnTo>
                  <a:lnTo>
                    <a:pt x="255447" y="23304"/>
                  </a:lnTo>
                  <a:lnTo>
                    <a:pt x="255320" y="22796"/>
                  </a:lnTo>
                  <a:lnTo>
                    <a:pt x="255206" y="21386"/>
                  </a:lnTo>
                  <a:lnTo>
                    <a:pt x="255117" y="21018"/>
                  </a:lnTo>
                  <a:lnTo>
                    <a:pt x="256882" y="25082"/>
                  </a:lnTo>
                  <a:lnTo>
                    <a:pt x="255816" y="21018"/>
                  </a:lnTo>
                  <a:lnTo>
                    <a:pt x="255079" y="18224"/>
                  </a:lnTo>
                  <a:lnTo>
                    <a:pt x="254546" y="16192"/>
                  </a:lnTo>
                  <a:lnTo>
                    <a:pt x="256489" y="18859"/>
                  </a:lnTo>
                  <a:lnTo>
                    <a:pt x="256603" y="20129"/>
                  </a:lnTo>
                  <a:lnTo>
                    <a:pt x="256984" y="19494"/>
                  </a:lnTo>
                  <a:lnTo>
                    <a:pt x="257098" y="19113"/>
                  </a:lnTo>
                  <a:lnTo>
                    <a:pt x="257314" y="17589"/>
                  </a:lnTo>
                  <a:lnTo>
                    <a:pt x="257937" y="17830"/>
                  </a:lnTo>
                  <a:lnTo>
                    <a:pt x="258038" y="18097"/>
                  </a:lnTo>
                  <a:lnTo>
                    <a:pt x="258648" y="20637"/>
                  </a:lnTo>
                  <a:lnTo>
                    <a:pt x="258737" y="17589"/>
                  </a:lnTo>
                  <a:lnTo>
                    <a:pt x="258749" y="16192"/>
                  </a:lnTo>
                  <a:lnTo>
                    <a:pt x="258749" y="16065"/>
                  </a:lnTo>
                  <a:lnTo>
                    <a:pt x="259715" y="18224"/>
                  </a:lnTo>
                  <a:lnTo>
                    <a:pt x="259816" y="19113"/>
                  </a:lnTo>
                  <a:lnTo>
                    <a:pt x="259702" y="19494"/>
                  </a:lnTo>
                  <a:lnTo>
                    <a:pt x="259181" y="19621"/>
                  </a:lnTo>
                  <a:lnTo>
                    <a:pt x="259143" y="19748"/>
                  </a:lnTo>
                  <a:lnTo>
                    <a:pt x="259041" y="20612"/>
                  </a:lnTo>
                  <a:lnTo>
                    <a:pt x="260286" y="23558"/>
                  </a:lnTo>
                  <a:lnTo>
                    <a:pt x="260248" y="22669"/>
                  </a:lnTo>
                  <a:lnTo>
                    <a:pt x="260946" y="23177"/>
                  </a:lnTo>
                  <a:lnTo>
                    <a:pt x="260870" y="23050"/>
                  </a:lnTo>
                  <a:lnTo>
                    <a:pt x="261200" y="23304"/>
                  </a:lnTo>
                  <a:lnTo>
                    <a:pt x="261874" y="23977"/>
                  </a:lnTo>
                  <a:lnTo>
                    <a:pt x="261581" y="23609"/>
                  </a:lnTo>
                  <a:lnTo>
                    <a:pt x="262521" y="24320"/>
                  </a:lnTo>
                  <a:lnTo>
                    <a:pt x="262089" y="23558"/>
                  </a:lnTo>
                  <a:lnTo>
                    <a:pt x="262013" y="23050"/>
                  </a:lnTo>
                  <a:lnTo>
                    <a:pt x="262013" y="22669"/>
                  </a:lnTo>
                  <a:lnTo>
                    <a:pt x="261962" y="16065"/>
                  </a:lnTo>
                  <a:lnTo>
                    <a:pt x="263880" y="21526"/>
                  </a:lnTo>
                  <a:lnTo>
                    <a:pt x="263969" y="21780"/>
                  </a:lnTo>
                  <a:lnTo>
                    <a:pt x="264007" y="21526"/>
                  </a:lnTo>
                  <a:lnTo>
                    <a:pt x="264020" y="21386"/>
                  </a:lnTo>
                  <a:lnTo>
                    <a:pt x="263969" y="21526"/>
                  </a:lnTo>
                  <a:lnTo>
                    <a:pt x="264045" y="21145"/>
                  </a:lnTo>
                  <a:lnTo>
                    <a:pt x="264020" y="21386"/>
                  </a:lnTo>
                  <a:lnTo>
                    <a:pt x="264833" y="19494"/>
                  </a:lnTo>
                  <a:lnTo>
                    <a:pt x="265176" y="22415"/>
                  </a:lnTo>
                  <a:lnTo>
                    <a:pt x="265290" y="22796"/>
                  </a:lnTo>
                  <a:lnTo>
                    <a:pt x="265899" y="23685"/>
                  </a:lnTo>
                  <a:lnTo>
                    <a:pt x="266293" y="24193"/>
                  </a:lnTo>
                  <a:lnTo>
                    <a:pt x="266382" y="25209"/>
                  </a:lnTo>
                  <a:lnTo>
                    <a:pt x="266661" y="22669"/>
                  </a:lnTo>
                  <a:lnTo>
                    <a:pt x="267817" y="27114"/>
                  </a:lnTo>
                  <a:lnTo>
                    <a:pt x="268185" y="23304"/>
                  </a:lnTo>
                  <a:lnTo>
                    <a:pt x="268376" y="24193"/>
                  </a:lnTo>
                  <a:lnTo>
                    <a:pt x="268643" y="23685"/>
                  </a:lnTo>
                  <a:lnTo>
                    <a:pt x="268605" y="23304"/>
                  </a:lnTo>
                  <a:lnTo>
                    <a:pt x="268579" y="22669"/>
                  </a:lnTo>
                  <a:lnTo>
                    <a:pt x="269290" y="19494"/>
                  </a:lnTo>
                  <a:lnTo>
                    <a:pt x="269379" y="19113"/>
                  </a:lnTo>
                  <a:lnTo>
                    <a:pt x="272364" y="26479"/>
                  </a:lnTo>
                  <a:lnTo>
                    <a:pt x="273558" y="21526"/>
                  </a:lnTo>
                  <a:lnTo>
                    <a:pt x="274866" y="19367"/>
                  </a:lnTo>
                  <a:lnTo>
                    <a:pt x="274942" y="19113"/>
                  </a:lnTo>
                  <a:lnTo>
                    <a:pt x="274840" y="17462"/>
                  </a:lnTo>
                  <a:lnTo>
                    <a:pt x="274904" y="15557"/>
                  </a:lnTo>
                  <a:lnTo>
                    <a:pt x="276034" y="13906"/>
                  </a:lnTo>
                  <a:lnTo>
                    <a:pt x="276606" y="15049"/>
                  </a:lnTo>
                  <a:lnTo>
                    <a:pt x="276682" y="15811"/>
                  </a:lnTo>
                  <a:lnTo>
                    <a:pt x="276352" y="16954"/>
                  </a:lnTo>
                  <a:lnTo>
                    <a:pt x="276237" y="17678"/>
                  </a:lnTo>
                  <a:lnTo>
                    <a:pt x="277228" y="18986"/>
                  </a:lnTo>
                  <a:lnTo>
                    <a:pt x="277825" y="18605"/>
                  </a:lnTo>
                  <a:lnTo>
                    <a:pt x="278447" y="17335"/>
                  </a:lnTo>
                  <a:lnTo>
                    <a:pt x="278460" y="18351"/>
                  </a:lnTo>
                  <a:lnTo>
                    <a:pt x="279095" y="20129"/>
                  </a:lnTo>
                  <a:lnTo>
                    <a:pt x="279692" y="19748"/>
                  </a:lnTo>
                  <a:close/>
                </a:path>
                <a:path w="624839" h="82550">
                  <a:moveTo>
                    <a:pt x="279704" y="22199"/>
                  </a:moveTo>
                  <a:lnTo>
                    <a:pt x="279654" y="21755"/>
                  </a:lnTo>
                  <a:lnTo>
                    <a:pt x="279603" y="21348"/>
                  </a:lnTo>
                  <a:lnTo>
                    <a:pt x="279514" y="21107"/>
                  </a:lnTo>
                  <a:lnTo>
                    <a:pt x="279577" y="21844"/>
                  </a:lnTo>
                  <a:lnTo>
                    <a:pt x="279565" y="22212"/>
                  </a:lnTo>
                  <a:lnTo>
                    <a:pt x="279463" y="22390"/>
                  </a:lnTo>
                  <a:lnTo>
                    <a:pt x="279704" y="22199"/>
                  </a:lnTo>
                  <a:close/>
                </a:path>
                <a:path w="624839" h="82550">
                  <a:moveTo>
                    <a:pt x="280047" y="17716"/>
                  </a:moveTo>
                  <a:lnTo>
                    <a:pt x="278980" y="16319"/>
                  </a:lnTo>
                  <a:lnTo>
                    <a:pt x="279234" y="17538"/>
                  </a:lnTo>
                  <a:lnTo>
                    <a:pt x="280047" y="17716"/>
                  </a:lnTo>
                  <a:close/>
                </a:path>
                <a:path w="624839" h="82550">
                  <a:moveTo>
                    <a:pt x="282460" y="20637"/>
                  </a:moveTo>
                  <a:lnTo>
                    <a:pt x="282346" y="20002"/>
                  </a:lnTo>
                  <a:lnTo>
                    <a:pt x="281813" y="17843"/>
                  </a:lnTo>
                  <a:lnTo>
                    <a:pt x="281698" y="17335"/>
                  </a:lnTo>
                  <a:lnTo>
                    <a:pt x="281825" y="16954"/>
                  </a:lnTo>
                  <a:lnTo>
                    <a:pt x="282079" y="16510"/>
                  </a:lnTo>
                  <a:lnTo>
                    <a:pt x="281965" y="15811"/>
                  </a:lnTo>
                  <a:lnTo>
                    <a:pt x="280682" y="10604"/>
                  </a:lnTo>
                  <a:lnTo>
                    <a:pt x="280263" y="15303"/>
                  </a:lnTo>
                  <a:lnTo>
                    <a:pt x="280136" y="20764"/>
                  </a:lnTo>
                  <a:lnTo>
                    <a:pt x="280009" y="21907"/>
                  </a:lnTo>
                  <a:lnTo>
                    <a:pt x="280581" y="20828"/>
                  </a:lnTo>
                  <a:lnTo>
                    <a:pt x="281051" y="18986"/>
                  </a:lnTo>
                  <a:lnTo>
                    <a:pt x="281165" y="18732"/>
                  </a:lnTo>
                  <a:lnTo>
                    <a:pt x="281724" y="17843"/>
                  </a:lnTo>
                  <a:lnTo>
                    <a:pt x="282016" y="18859"/>
                  </a:lnTo>
                  <a:lnTo>
                    <a:pt x="282117" y="19621"/>
                  </a:lnTo>
                  <a:lnTo>
                    <a:pt x="281660" y="20510"/>
                  </a:lnTo>
                  <a:lnTo>
                    <a:pt x="281546" y="21653"/>
                  </a:lnTo>
                  <a:lnTo>
                    <a:pt x="282308" y="20764"/>
                  </a:lnTo>
                  <a:lnTo>
                    <a:pt x="282460" y="20637"/>
                  </a:lnTo>
                  <a:close/>
                </a:path>
                <a:path w="624839" h="82550">
                  <a:moveTo>
                    <a:pt x="282841" y="20332"/>
                  </a:moveTo>
                  <a:lnTo>
                    <a:pt x="282625" y="20510"/>
                  </a:lnTo>
                  <a:lnTo>
                    <a:pt x="282549" y="20828"/>
                  </a:lnTo>
                  <a:lnTo>
                    <a:pt x="282663" y="21272"/>
                  </a:lnTo>
                  <a:lnTo>
                    <a:pt x="282841" y="20332"/>
                  </a:lnTo>
                  <a:close/>
                </a:path>
                <a:path w="624839" h="82550">
                  <a:moveTo>
                    <a:pt x="283083" y="16510"/>
                  </a:moveTo>
                  <a:lnTo>
                    <a:pt x="283032" y="15811"/>
                  </a:lnTo>
                  <a:lnTo>
                    <a:pt x="282879" y="15938"/>
                  </a:lnTo>
                  <a:lnTo>
                    <a:pt x="282829" y="16192"/>
                  </a:lnTo>
                  <a:lnTo>
                    <a:pt x="283083" y="16510"/>
                  </a:lnTo>
                  <a:close/>
                </a:path>
                <a:path w="624839" h="82550">
                  <a:moveTo>
                    <a:pt x="283578" y="19748"/>
                  </a:moveTo>
                  <a:lnTo>
                    <a:pt x="283451" y="17208"/>
                  </a:lnTo>
                  <a:lnTo>
                    <a:pt x="283337" y="16827"/>
                  </a:lnTo>
                  <a:lnTo>
                    <a:pt x="283083" y="16510"/>
                  </a:lnTo>
                  <a:lnTo>
                    <a:pt x="283184" y="18605"/>
                  </a:lnTo>
                  <a:lnTo>
                    <a:pt x="282841" y="20332"/>
                  </a:lnTo>
                  <a:lnTo>
                    <a:pt x="283578" y="19748"/>
                  </a:lnTo>
                  <a:close/>
                </a:path>
                <a:path w="624839" h="82550">
                  <a:moveTo>
                    <a:pt x="283718" y="22555"/>
                  </a:moveTo>
                  <a:lnTo>
                    <a:pt x="283692" y="22352"/>
                  </a:lnTo>
                  <a:lnTo>
                    <a:pt x="283692" y="22199"/>
                  </a:lnTo>
                  <a:lnTo>
                    <a:pt x="283502" y="22453"/>
                  </a:lnTo>
                  <a:lnTo>
                    <a:pt x="283718" y="22555"/>
                  </a:lnTo>
                  <a:close/>
                </a:path>
                <a:path w="624839" h="82550">
                  <a:moveTo>
                    <a:pt x="283845" y="21704"/>
                  </a:moveTo>
                  <a:lnTo>
                    <a:pt x="283667" y="21755"/>
                  </a:lnTo>
                  <a:lnTo>
                    <a:pt x="283667" y="22072"/>
                  </a:lnTo>
                  <a:lnTo>
                    <a:pt x="283845" y="21704"/>
                  </a:lnTo>
                  <a:close/>
                </a:path>
                <a:path w="624839" h="82550">
                  <a:moveTo>
                    <a:pt x="284213" y="21742"/>
                  </a:moveTo>
                  <a:lnTo>
                    <a:pt x="284200" y="20891"/>
                  </a:lnTo>
                  <a:lnTo>
                    <a:pt x="283832" y="21704"/>
                  </a:lnTo>
                  <a:lnTo>
                    <a:pt x="284010" y="21678"/>
                  </a:lnTo>
                  <a:lnTo>
                    <a:pt x="284213" y="21742"/>
                  </a:lnTo>
                  <a:close/>
                </a:path>
                <a:path w="624839" h="82550">
                  <a:moveTo>
                    <a:pt x="359968" y="12763"/>
                  </a:moveTo>
                  <a:lnTo>
                    <a:pt x="359791" y="14566"/>
                  </a:lnTo>
                  <a:lnTo>
                    <a:pt x="359918" y="14414"/>
                  </a:lnTo>
                  <a:lnTo>
                    <a:pt x="359968" y="12763"/>
                  </a:lnTo>
                  <a:close/>
                </a:path>
                <a:path w="624839" h="82550">
                  <a:moveTo>
                    <a:pt x="364731" y="27051"/>
                  </a:moveTo>
                  <a:lnTo>
                    <a:pt x="364642" y="26670"/>
                  </a:lnTo>
                  <a:lnTo>
                    <a:pt x="364121" y="25476"/>
                  </a:lnTo>
                  <a:lnTo>
                    <a:pt x="364070" y="26416"/>
                  </a:lnTo>
                  <a:lnTo>
                    <a:pt x="363715" y="27432"/>
                  </a:lnTo>
                  <a:lnTo>
                    <a:pt x="363588" y="28028"/>
                  </a:lnTo>
                  <a:lnTo>
                    <a:pt x="364236" y="29083"/>
                  </a:lnTo>
                  <a:lnTo>
                    <a:pt x="364731" y="27051"/>
                  </a:lnTo>
                  <a:close/>
                </a:path>
                <a:path w="624839" h="82550">
                  <a:moveTo>
                    <a:pt x="365569" y="27330"/>
                  </a:moveTo>
                  <a:lnTo>
                    <a:pt x="365277" y="28067"/>
                  </a:lnTo>
                  <a:lnTo>
                    <a:pt x="365531" y="27559"/>
                  </a:lnTo>
                  <a:lnTo>
                    <a:pt x="365569" y="27330"/>
                  </a:lnTo>
                  <a:close/>
                </a:path>
                <a:path w="624839" h="82550">
                  <a:moveTo>
                    <a:pt x="368769" y="28778"/>
                  </a:moveTo>
                  <a:lnTo>
                    <a:pt x="368731" y="29083"/>
                  </a:lnTo>
                  <a:lnTo>
                    <a:pt x="368706" y="29286"/>
                  </a:lnTo>
                  <a:lnTo>
                    <a:pt x="368769" y="28778"/>
                  </a:lnTo>
                  <a:close/>
                </a:path>
                <a:path w="624839" h="82550">
                  <a:moveTo>
                    <a:pt x="382651" y="30949"/>
                  </a:moveTo>
                  <a:lnTo>
                    <a:pt x="382536" y="29921"/>
                  </a:lnTo>
                  <a:lnTo>
                    <a:pt x="382651" y="30949"/>
                  </a:lnTo>
                  <a:close/>
                </a:path>
                <a:path w="624839" h="82550">
                  <a:moveTo>
                    <a:pt x="382866" y="32639"/>
                  </a:moveTo>
                  <a:lnTo>
                    <a:pt x="382651" y="30949"/>
                  </a:lnTo>
                  <a:lnTo>
                    <a:pt x="381850" y="32512"/>
                  </a:lnTo>
                  <a:lnTo>
                    <a:pt x="382866" y="32639"/>
                  </a:lnTo>
                  <a:close/>
                </a:path>
                <a:path w="624839" h="82550">
                  <a:moveTo>
                    <a:pt x="389255" y="28232"/>
                  </a:moveTo>
                  <a:lnTo>
                    <a:pt x="389102" y="27393"/>
                  </a:lnTo>
                  <a:lnTo>
                    <a:pt x="389026" y="26479"/>
                  </a:lnTo>
                  <a:lnTo>
                    <a:pt x="388962" y="25654"/>
                  </a:lnTo>
                  <a:lnTo>
                    <a:pt x="389039" y="27673"/>
                  </a:lnTo>
                  <a:lnTo>
                    <a:pt x="388048" y="28397"/>
                  </a:lnTo>
                  <a:lnTo>
                    <a:pt x="389255" y="28232"/>
                  </a:lnTo>
                  <a:close/>
                </a:path>
                <a:path w="624839" h="82550">
                  <a:moveTo>
                    <a:pt x="389978" y="24130"/>
                  </a:moveTo>
                  <a:lnTo>
                    <a:pt x="389851" y="23622"/>
                  </a:lnTo>
                  <a:lnTo>
                    <a:pt x="389267" y="22352"/>
                  </a:lnTo>
                  <a:lnTo>
                    <a:pt x="389242" y="25019"/>
                  </a:lnTo>
                  <a:lnTo>
                    <a:pt x="389445" y="24765"/>
                  </a:lnTo>
                  <a:lnTo>
                    <a:pt x="389483" y="24384"/>
                  </a:lnTo>
                  <a:lnTo>
                    <a:pt x="389547" y="24638"/>
                  </a:lnTo>
                  <a:lnTo>
                    <a:pt x="389763" y="24384"/>
                  </a:lnTo>
                  <a:lnTo>
                    <a:pt x="389978" y="24130"/>
                  </a:lnTo>
                  <a:close/>
                </a:path>
                <a:path w="624839" h="82550">
                  <a:moveTo>
                    <a:pt x="390321" y="24638"/>
                  </a:moveTo>
                  <a:lnTo>
                    <a:pt x="390232" y="23761"/>
                  </a:lnTo>
                  <a:lnTo>
                    <a:pt x="390093" y="24130"/>
                  </a:lnTo>
                  <a:lnTo>
                    <a:pt x="390321" y="24638"/>
                  </a:lnTo>
                  <a:close/>
                </a:path>
                <a:path w="624839" h="82550">
                  <a:moveTo>
                    <a:pt x="396138" y="6985"/>
                  </a:moveTo>
                  <a:lnTo>
                    <a:pt x="395744" y="7632"/>
                  </a:lnTo>
                  <a:lnTo>
                    <a:pt x="395998" y="7747"/>
                  </a:lnTo>
                  <a:lnTo>
                    <a:pt x="396138" y="6985"/>
                  </a:lnTo>
                  <a:close/>
                </a:path>
                <a:path w="624839" h="82550">
                  <a:moveTo>
                    <a:pt x="400189" y="25908"/>
                  </a:moveTo>
                  <a:lnTo>
                    <a:pt x="400113" y="25400"/>
                  </a:lnTo>
                  <a:lnTo>
                    <a:pt x="400037" y="25260"/>
                  </a:lnTo>
                  <a:lnTo>
                    <a:pt x="400088" y="26504"/>
                  </a:lnTo>
                  <a:lnTo>
                    <a:pt x="400189" y="25908"/>
                  </a:lnTo>
                  <a:close/>
                </a:path>
                <a:path w="624839" h="82550">
                  <a:moveTo>
                    <a:pt x="400240" y="30607"/>
                  </a:moveTo>
                  <a:lnTo>
                    <a:pt x="400113" y="27178"/>
                  </a:lnTo>
                  <a:lnTo>
                    <a:pt x="400088" y="26504"/>
                  </a:lnTo>
                  <a:lnTo>
                    <a:pt x="399961" y="27178"/>
                  </a:lnTo>
                  <a:lnTo>
                    <a:pt x="399148" y="26924"/>
                  </a:lnTo>
                  <a:lnTo>
                    <a:pt x="400240" y="30607"/>
                  </a:lnTo>
                  <a:close/>
                </a:path>
                <a:path w="624839" h="82550">
                  <a:moveTo>
                    <a:pt x="408914" y="7467"/>
                  </a:moveTo>
                  <a:lnTo>
                    <a:pt x="408800" y="6477"/>
                  </a:lnTo>
                  <a:lnTo>
                    <a:pt x="408749" y="7416"/>
                  </a:lnTo>
                  <a:lnTo>
                    <a:pt x="408914" y="7467"/>
                  </a:lnTo>
                  <a:close/>
                </a:path>
                <a:path w="624839" h="82550">
                  <a:moveTo>
                    <a:pt x="413893" y="30988"/>
                  </a:moveTo>
                  <a:lnTo>
                    <a:pt x="413169" y="27940"/>
                  </a:lnTo>
                  <a:lnTo>
                    <a:pt x="413270" y="29337"/>
                  </a:lnTo>
                  <a:lnTo>
                    <a:pt x="413169" y="29921"/>
                  </a:lnTo>
                  <a:lnTo>
                    <a:pt x="413893" y="30988"/>
                  </a:lnTo>
                  <a:close/>
                </a:path>
                <a:path w="624839" h="82550">
                  <a:moveTo>
                    <a:pt x="415658" y="8636"/>
                  </a:moveTo>
                  <a:lnTo>
                    <a:pt x="415315" y="7874"/>
                  </a:lnTo>
                  <a:lnTo>
                    <a:pt x="415429" y="8204"/>
                  </a:lnTo>
                  <a:lnTo>
                    <a:pt x="415658" y="8636"/>
                  </a:lnTo>
                  <a:close/>
                </a:path>
                <a:path w="624839" h="82550">
                  <a:moveTo>
                    <a:pt x="435317" y="29298"/>
                  </a:moveTo>
                  <a:lnTo>
                    <a:pt x="435140" y="29946"/>
                  </a:lnTo>
                  <a:lnTo>
                    <a:pt x="435317" y="30048"/>
                  </a:lnTo>
                  <a:lnTo>
                    <a:pt x="435317" y="29298"/>
                  </a:lnTo>
                  <a:close/>
                </a:path>
                <a:path w="624839" h="82550">
                  <a:moveTo>
                    <a:pt x="437565" y="28638"/>
                  </a:moveTo>
                  <a:lnTo>
                    <a:pt x="437311" y="28981"/>
                  </a:lnTo>
                  <a:lnTo>
                    <a:pt x="437502" y="28968"/>
                  </a:lnTo>
                  <a:lnTo>
                    <a:pt x="437565" y="28638"/>
                  </a:lnTo>
                  <a:close/>
                </a:path>
                <a:path w="624839" h="82550">
                  <a:moveTo>
                    <a:pt x="441096" y="29540"/>
                  </a:moveTo>
                  <a:lnTo>
                    <a:pt x="440728" y="30480"/>
                  </a:lnTo>
                  <a:lnTo>
                    <a:pt x="441096" y="29540"/>
                  </a:lnTo>
                  <a:close/>
                </a:path>
                <a:path w="624839" h="82550">
                  <a:moveTo>
                    <a:pt x="441477" y="28549"/>
                  </a:moveTo>
                  <a:lnTo>
                    <a:pt x="441096" y="29540"/>
                  </a:lnTo>
                  <a:lnTo>
                    <a:pt x="441439" y="29210"/>
                  </a:lnTo>
                  <a:lnTo>
                    <a:pt x="441477" y="28549"/>
                  </a:lnTo>
                  <a:close/>
                </a:path>
                <a:path w="624839" h="82550">
                  <a:moveTo>
                    <a:pt x="450367" y="26225"/>
                  </a:moveTo>
                  <a:lnTo>
                    <a:pt x="449935" y="27686"/>
                  </a:lnTo>
                  <a:lnTo>
                    <a:pt x="450316" y="27330"/>
                  </a:lnTo>
                  <a:lnTo>
                    <a:pt x="450367" y="26225"/>
                  </a:lnTo>
                  <a:close/>
                </a:path>
                <a:path w="624839" h="82550">
                  <a:moveTo>
                    <a:pt x="450888" y="26797"/>
                  </a:moveTo>
                  <a:lnTo>
                    <a:pt x="450621" y="27051"/>
                  </a:lnTo>
                  <a:lnTo>
                    <a:pt x="450507" y="28956"/>
                  </a:lnTo>
                  <a:lnTo>
                    <a:pt x="450888" y="26797"/>
                  </a:lnTo>
                  <a:close/>
                </a:path>
                <a:path w="624839" h="82550">
                  <a:moveTo>
                    <a:pt x="463499" y="28194"/>
                  </a:moveTo>
                  <a:close/>
                </a:path>
                <a:path w="624839" h="82550">
                  <a:moveTo>
                    <a:pt x="475742" y="29921"/>
                  </a:moveTo>
                  <a:close/>
                </a:path>
                <a:path w="624839" h="82550">
                  <a:moveTo>
                    <a:pt x="489991" y="32766"/>
                  </a:moveTo>
                  <a:lnTo>
                    <a:pt x="489953" y="31369"/>
                  </a:lnTo>
                  <a:lnTo>
                    <a:pt x="489635" y="31178"/>
                  </a:lnTo>
                  <a:lnTo>
                    <a:pt x="489635" y="31623"/>
                  </a:lnTo>
                  <a:lnTo>
                    <a:pt x="489762" y="32512"/>
                  </a:lnTo>
                  <a:lnTo>
                    <a:pt x="489991" y="32766"/>
                  </a:lnTo>
                  <a:close/>
                </a:path>
                <a:path w="624839" h="82550">
                  <a:moveTo>
                    <a:pt x="496912" y="11264"/>
                  </a:moveTo>
                  <a:lnTo>
                    <a:pt x="496785" y="11430"/>
                  </a:lnTo>
                  <a:lnTo>
                    <a:pt x="496443" y="13106"/>
                  </a:lnTo>
                  <a:lnTo>
                    <a:pt x="496557" y="12827"/>
                  </a:lnTo>
                  <a:lnTo>
                    <a:pt x="496912" y="11264"/>
                  </a:lnTo>
                  <a:close/>
                </a:path>
                <a:path w="624839" h="82550">
                  <a:moveTo>
                    <a:pt x="498779" y="8128"/>
                  </a:moveTo>
                  <a:lnTo>
                    <a:pt x="498221" y="8128"/>
                  </a:lnTo>
                  <a:lnTo>
                    <a:pt x="496862" y="8382"/>
                  </a:lnTo>
                  <a:lnTo>
                    <a:pt x="496519" y="10414"/>
                  </a:lnTo>
                  <a:lnTo>
                    <a:pt x="496684" y="10160"/>
                  </a:lnTo>
                  <a:lnTo>
                    <a:pt x="496798" y="9906"/>
                  </a:lnTo>
                  <a:lnTo>
                    <a:pt x="497065" y="9017"/>
                  </a:lnTo>
                  <a:lnTo>
                    <a:pt x="497154" y="9271"/>
                  </a:lnTo>
                  <a:lnTo>
                    <a:pt x="497243" y="9779"/>
                  </a:lnTo>
                  <a:lnTo>
                    <a:pt x="496912" y="11264"/>
                  </a:lnTo>
                  <a:lnTo>
                    <a:pt x="498030" y="9855"/>
                  </a:lnTo>
                  <a:lnTo>
                    <a:pt x="498398" y="9017"/>
                  </a:lnTo>
                  <a:lnTo>
                    <a:pt x="498779" y="8128"/>
                  </a:lnTo>
                  <a:close/>
                </a:path>
                <a:path w="624839" h="82550">
                  <a:moveTo>
                    <a:pt x="506691" y="14478"/>
                  </a:moveTo>
                  <a:lnTo>
                    <a:pt x="506615" y="13296"/>
                  </a:lnTo>
                  <a:lnTo>
                    <a:pt x="506412" y="14732"/>
                  </a:lnTo>
                  <a:lnTo>
                    <a:pt x="506691" y="14478"/>
                  </a:lnTo>
                  <a:close/>
                </a:path>
                <a:path w="624839" h="82550">
                  <a:moveTo>
                    <a:pt x="506945" y="13335"/>
                  </a:moveTo>
                  <a:lnTo>
                    <a:pt x="506869" y="12065"/>
                  </a:lnTo>
                  <a:lnTo>
                    <a:pt x="506780" y="10541"/>
                  </a:lnTo>
                  <a:lnTo>
                    <a:pt x="506260" y="10922"/>
                  </a:lnTo>
                  <a:lnTo>
                    <a:pt x="506615" y="13296"/>
                  </a:lnTo>
                  <a:lnTo>
                    <a:pt x="506806" y="12065"/>
                  </a:lnTo>
                  <a:lnTo>
                    <a:pt x="506945" y="13335"/>
                  </a:lnTo>
                  <a:close/>
                </a:path>
                <a:path w="624839" h="82550">
                  <a:moveTo>
                    <a:pt x="517080" y="32067"/>
                  </a:moveTo>
                  <a:lnTo>
                    <a:pt x="516763" y="33020"/>
                  </a:lnTo>
                  <a:lnTo>
                    <a:pt x="517042" y="32512"/>
                  </a:lnTo>
                  <a:lnTo>
                    <a:pt x="517080" y="32067"/>
                  </a:lnTo>
                  <a:close/>
                </a:path>
                <a:path w="624839" h="82550">
                  <a:moveTo>
                    <a:pt x="520344" y="10083"/>
                  </a:moveTo>
                  <a:lnTo>
                    <a:pt x="520014" y="9639"/>
                  </a:lnTo>
                  <a:lnTo>
                    <a:pt x="520052" y="9855"/>
                  </a:lnTo>
                  <a:lnTo>
                    <a:pt x="520077" y="10033"/>
                  </a:lnTo>
                  <a:lnTo>
                    <a:pt x="520128" y="10236"/>
                  </a:lnTo>
                  <a:lnTo>
                    <a:pt x="520344" y="10083"/>
                  </a:lnTo>
                  <a:close/>
                </a:path>
                <a:path w="624839" h="82550">
                  <a:moveTo>
                    <a:pt x="526034" y="32943"/>
                  </a:moveTo>
                  <a:lnTo>
                    <a:pt x="524979" y="32499"/>
                  </a:lnTo>
                  <a:lnTo>
                    <a:pt x="525272" y="32778"/>
                  </a:lnTo>
                  <a:lnTo>
                    <a:pt x="525653" y="32943"/>
                  </a:lnTo>
                  <a:lnTo>
                    <a:pt x="526034" y="32943"/>
                  </a:lnTo>
                  <a:close/>
                </a:path>
                <a:path w="624839" h="82550">
                  <a:moveTo>
                    <a:pt x="526529" y="9093"/>
                  </a:moveTo>
                  <a:lnTo>
                    <a:pt x="526440" y="9271"/>
                  </a:lnTo>
                  <a:lnTo>
                    <a:pt x="526364" y="9855"/>
                  </a:lnTo>
                  <a:lnTo>
                    <a:pt x="526529" y="9093"/>
                  </a:lnTo>
                  <a:close/>
                </a:path>
                <a:path w="624839" h="82550">
                  <a:moveTo>
                    <a:pt x="526757" y="9740"/>
                  </a:moveTo>
                  <a:lnTo>
                    <a:pt x="526567" y="9271"/>
                  </a:lnTo>
                  <a:lnTo>
                    <a:pt x="526580" y="9512"/>
                  </a:lnTo>
                  <a:lnTo>
                    <a:pt x="526757" y="9740"/>
                  </a:lnTo>
                  <a:close/>
                </a:path>
                <a:path w="624839" h="82550">
                  <a:moveTo>
                    <a:pt x="528942" y="8128"/>
                  </a:moveTo>
                  <a:lnTo>
                    <a:pt x="528485" y="8128"/>
                  </a:lnTo>
                  <a:lnTo>
                    <a:pt x="528091" y="7747"/>
                  </a:lnTo>
                  <a:lnTo>
                    <a:pt x="528066" y="9144"/>
                  </a:lnTo>
                  <a:lnTo>
                    <a:pt x="527824" y="7874"/>
                  </a:lnTo>
                  <a:lnTo>
                    <a:pt x="526757" y="11938"/>
                  </a:lnTo>
                  <a:lnTo>
                    <a:pt x="526364" y="9906"/>
                  </a:lnTo>
                  <a:lnTo>
                    <a:pt x="526161" y="10795"/>
                  </a:lnTo>
                  <a:lnTo>
                    <a:pt x="526046" y="12827"/>
                  </a:lnTo>
                  <a:lnTo>
                    <a:pt x="528269" y="12827"/>
                  </a:lnTo>
                  <a:lnTo>
                    <a:pt x="528447" y="11938"/>
                  </a:lnTo>
                  <a:lnTo>
                    <a:pt x="528574" y="11303"/>
                  </a:lnTo>
                  <a:lnTo>
                    <a:pt x="528447" y="10795"/>
                  </a:lnTo>
                  <a:lnTo>
                    <a:pt x="528053" y="9779"/>
                  </a:lnTo>
                  <a:lnTo>
                    <a:pt x="528167" y="9398"/>
                  </a:lnTo>
                  <a:lnTo>
                    <a:pt x="528320" y="9144"/>
                  </a:lnTo>
                  <a:lnTo>
                    <a:pt x="528942" y="8128"/>
                  </a:lnTo>
                  <a:close/>
                </a:path>
                <a:path w="624839" h="82550">
                  <a:moveTo>
                    <a:pt x="533450" y="6680"/>
                  </a:moveTo>
                  <a:lnTo>
                    <a:pt x="533425" y="6324"/>
                  </a:lnTo>
                  <a:lnTo>
                    <a:pt x="533311" y="5689"/>
                  </a:lnTo>
                  <a:lnTo>
                    <a:pt x="533323" y="6210"/>
                  </a:lnTo>
                  <a:lnTo>
                    <a:pt x="533450" y="6985"/>
                  </a:lnTo>
                  <a:lnTo>
                    <a:pt x="533450" y="6680"/>
                  </a:lnTo>
                  <a:close/>
                </a:path>
                <a:path w="624839" h="82550">
                  <a:moveTo>
                    <a:pt x="537857" y="29946"/>
                  </a:moveTo>
                  <a:lnTo>
                    <a:pt x="537654" y="30607"/>
                  </a:lnTo>
                  <a:lnTo>
                    <a:pt x="537514" y="30734"/>
                  </a:lnTo>
                  <a:lnTo>
                    <a:pt x="537413" y="31115"/>
                  </a:lnTo>
                  <a:lnTo>
                    <a:pt x="537794" y="31877"/>
                  </a:lnTo>
                  <a:lnTo>
                    <a:pt x="537857" y="29946"/>
                  </a:lnTo>
                  <a:close/>
                </a:path>
                <a:path w="624839" h="82550">
                  <a:moveTo>
                    <a:pt x="541223" y="12319"/>
                  </a:moveTo>
                  <a:close/>
                </a:path>
                <a:path w="624839" h="82550">
                  <a:moveTo>
                    <a:pt x="541312" y="3302"/>
                  </a:moveTo>
                  <a:lnTo>
                    <a:pt x="540207" y="5080"/>
                  </a:lnTo>
                  <a:lnTo>
                    <a:pt x="540131" y="5321"/>
                  </a:lnTo>
                  <a:lnTo>
                    <a:pt x="540372" y="7416"/>
                  </a:lnTo>
                  <a:lnTo>
                    <a:pt x="540473" y="7112"/>
                  </a:lnTo>
                  <a:lnTo>
                    <a:pt x="540410" y="7747"/>
                  </a:lnTo>
                  <a:lnTo>
                    <a:pt x="540372" y="7416"/>
                  </a:lnTo>
                  <a:lnTo>
                    <a:pt x="539635" y="9525"/>
                  </a:lnTo>
                  <a:lnTo>
                    <a:pt x="541248" y="8128"/>
                  </a:lnTo>
                  <a:lnTo>
                    <a:pt x="541312" y="7747"/>
                  </a:lnTo>
                  <a:lnTo>
                    <a:pt x="541312" y="7112"/>
                  </a:lnTo>
                  <a:lnTo>
                    <a:pt x="541312" y="3302"/>
                  </a:lnTo>
                  <a:close/>
                </a:path>
                <a:path w="624839" h="82550">
                  <a:moveTo>
                    <a:pt x="541451" y="7950"/>
                  </a:moveTo>
                  <a:lnTo>
                    <a:pt x="541312" y="8255"/>
                  </a:lnTo>
                  <a:lnTo>
                    <a:pt x="541451" y="7950"/>
                  </a:lnTo>
                  <a:close/>
                </a:path>
                <a:path w="624839" h="82550">
                  <a:moveTo>
                    <a:pt x="545211" y="11811"/>
                  </a:moveTo>
                  <a:lnTo>
                    <a:pt x="544906" y="11557"/>
                  </a:lnTo>
                  <a:lnTo>
                    <a:pt x="544931" y="12992"/>
                  </a:lnTo>
                  <a:lnTo>
                    <a:pt x="545211" y="11811"/>
                  </a:lnTo>
                  <a:close/>
                </a:path>
                <a:path w="624839" h="82550">
                  <a:moveTo>
                    <a:pt x="545515" y="12065"/>
                  </a:moveTo>
                  <a:lnTo>
                    <a:pt x="545312" y="11430"/>
                  </a:lnTo>
                  <a:lnTo>
                    <a:pt x="545287" y="11861"/>
                  </a:lnTo>
                  <a:lnTo>
                    <a:pt x="545515" y="12065"/>
                  </a:lnTo>
                  <a:close/>
                </a:path>
                <a:path w="624839" h="82550">
                  <a:moveTo>
                    <a:pt x="545566" y="29794"/>
                  </a:moveTo>
                  <a:lnTo>
                    <a:pt x="545084" y="30480"/>
                  </a:lnTo>
                  <a:lnTo>
                    <a:pt x="545312" y="30264"/>
                  </a:lnTo>
                  <a:lnTo>
                    <a:pt x="545566" y="29794"/>
                  </a:lnTo>
                  <a:close/>
                </a:path>
                <a:path w="624839" h="82550">
                  <a:moveTo>
                    <a:pt x="545706" y="10096"/>
                  </a:moveTo>
                  <a:lnTo>
                    <a:pt x="545401" y="9702"/>
                  </a:lnTo>
                  <a:lnTo>
                    <a:pt x="545515" y="9969"/>
                  </a:lnTo>
                  <a:lnTo>
                    <a:pt x="545706" y="10096"/>
                  </a:lnTo>
                  <a:close/>
                </a:path>
                <a:path w="624839" h="82550">
                  <a:moveTo>
                    <a:pt x="545998" y="28956"/>
                  </a:moveTo>
                  <a:lnTo>
                    <a:pt x="545960" y="28676"/>
                  </a:lnTo>
                  <a:lnTo>
                    <a:pt x="545960" y="28956"/>
                  </a:lnTo>
                  <a:close/>
                </a:path>
                <a:path w="624839" h="82550">
                  <a:moveTo>
                    <a:pt x="546366" y="28448"/>
                  </a:moveTo>
                  <a:lnTo>
                    <a:pt x="545998" y="28956"/>
                  </a:lnTo>
                  <a:lnTo>
                    <a:pt x="545909" y="29083"/>
                  </a:lnTo>
                  <a:lnTo>
                    <a:pt x="545566" y="29845"/>
                  </a:lnTo>
                  <a:lnTo>
                    <a:pt x="545909" y="29718"/>
                  </a:lnTo>
                  <a:lnTo>
                    <a:pt x="546366" y="30607"/>
                  </a:lnTo>
                  <a:lnTo>
                    <a:pt x="546366" y="29718"/>
                  </a:lnTo>
                  <a:lnTo>
                    <a:pt x="546366" y="28448"/>
                  </a:lnTo>
                  <a:close/>
                </a:path>
                <a:path w="624839" h="82550">
                  <a:moveTo>
                    <a:pt x="547865" y="4775"/>
                  </a:moveTo>
                  <a:lnTo>
                    <a:pt x="547751" y="4318"/>
                  </a:lnTo>
                  <a:lnTo>
                    <a:pt x="547522" y="4699"/>
                  </a:lnTo>
                  <a:lnTo>
                    <a:pt x="547865" y="4775"/>
                  </a:lnTo>
                  <a:close/>
                </a:path>
                <a:path w="624839" h="82550">
                  <a:moveTo>
                    <a:pt x="548068" y="4826"/>
                  </a:moveTo>
                  <a:lnTo>
                    <a:pt x="547865" y="4775"/>
                  </a:lnTo>
                  <a:lnTo>
                    <a:pt x="548017" y="5321"/>
                  </a:lnTo>
                  <a:lnTo>
                    <a:pt x="548068" y="4826"/>
                  </a:lnTo>
                  <a:close/>
                </a:path>
                <a:path w="624839" h="82550">
                  <a:moveTo>
                    <a:pt x="550329" y="3937"/>
                  </a:moveTo>
                  <a:lnTo>
                    <a:pt x="550100" y="4203"/>
                  </a:lnTo>
                  <a:lnTo>
                    <a:pt x="550329" y="3937"/>
                  </a:lnTo>
                  <a:close/>
                </a:path>
                <a:path w="624839" h="82550">
                  <a:moveTo>
                    <a:pt x="550799" y="5207"/>
                  </a:moveTo>
                  <a:lnTo>
                    <a:pt x="550189" y="5461"/>
                  </a:lnTo>
                  <a:lnTo>
                    <a:pt x="550265" y="5588"/>
                  </a:lnTo>
                  <a:lnTo>
                    <a:pt x="550557" y="5588"/>
                  </a:lnTo>
                  <a:lnTo>
                    <a:pt x="550799" y="5207"/>
                  </a:lnTo>
                  <a:close/>
                </a:path>
                <a:path w="624839" h="82550">
                  <a:moveTo>
                    <a:pt x="551053" y="10160"/>
                  </a:moveTo>
                  <a:lnTo>
                    <a:pt x="550926" y="9779"/>
                  </a:lnTo>
                  <a:lnTo>
                    <a:pt x="550672" y="9017"/>
                  </a:lnTo>
                  <a:lnTo>
                    <a:pt x="550341" y="8001"/>
                  </a:lnTo>
                  <a:lnTo>
                    <a:pt x="549579" y="5715"/>
                  </a:lnTo>
                  <a:lnTo>
                    <a:pt x="550189" y="5461"/>
                  </a:lnTo>
                  <a:lnTo>
                    <a:pt x="550024" y="5207"/>
                  </a:lnTo>
                  <a:lnTo>
                    <a:pt x="549935" y="3937"/>
                  </a:lnTo>
                  <a:lnTo>
                    <a:pt x="548805" y="1270"/>
                  </a:lnTo>
                  <a:lnTo>
                    <a:pt x="549402" y="8001"/>
                  </a:lnTo>
                  <a:lnTo>
                    <a:pt x="547992" y="7874"/>
                  </a:lnTo>
                  <a:lnTo>
                    <a:pt x="548119" y="6858"/>
                  </a:lnTo>
                  <a:lnTo>
                    <a:pt x="548017" y="5321"/>
                  </a:lnTo>
                  <a:lnTo>
                    <a:pt x="547763" y="7467"/>
                  </a:lnTo>
                  <a:lnTo>
                    <a:pt x="547636" y="8064"/>
                  </a:lnTo>
                  <a:lnTo>
                    <a:pt x="547166" y="9271"/>
                  </a:lnTo>
                  <a:lnTo>
                    <a:pt x="546303" y="7874"/>
                  </a:lnTo>
                  <a:lnTo>
                    <a:pt x="546176" y="10160"/>
                  </a:lnTo>
                  <a:lnTo>
                    <a:pt x="549706" y="10160"/>
                  </a:lnTo>
                  <a:lnTo>
                    <a:pt x="549681" y="9271"/>
                  </a:lnTo>
                  <a:lnTo>
                    <a:pt x="549668" y="9017"/>
                  </a:lnTo>
                  <a:lnTo>
                    <a:pt x="550697" y="9855"/>
                  </a:lnTo>
                  <a:lnTo>
                    <a:pt x="551053" y="10160"/>
                  </a:lnTo>
                  <a:close/>
                </a:path>
                <a:path w="624839" h="82550">
                  <a:moveTo>
                    <a:pt x="552602" y="27762"/>
                  </a:moveTo>
                  <a:lnTo>
                    <a:pt x="552335" y="27813"/>
                  </a:lnTo>
                  <a:lnTo>
                    <a:pt x="552602" y="27813"/>
                  </a:lnTo>
                  <a:close/>
                </a:path>
                <a:path w="624839" h="82550">
                  <a:moveTo>
                    <a:pt x="552945" y="3048"/>
                  </a:moveTo>
                  <a:lnTo>
                    <a:pt x="552564" y="3683"/>
                  </a:lnTo>
                  <a:lnTo>
                    <a:pt x="552945" y="3048"/>
                  </a:lnTo>
                  <a:close/>
                </a:path>
                <a:path w="624839" h="82550">
                  <a:moveTo>
                    <a:pt x="557517" y="8343"/>
                  </a:moveTo>
                  <a:lnTo>
                    <a:pt x="557441" y="8026"/>
                  </a:lnTo>
                  <a:lnTo>
                    <a:pt x="557339" y="7848"/>
                  </a:lnTo>
                  <a:lnTo>
                    <a:pt x="557288" y="8102"/>
                  </a:lnTo>
                  <a:lnTo>
                    <a:pt x="557453" y="8267"/>
                  </a:lnTo>
                  <a:close/>
                </a:path>
                <a:path w="624839" h="82550">
                  <a:moveTo>
                    <a:pt x="561454" y="11252"/>
                  </a:moveTo>
                  <a:lnTo>
                    <a:pt x="561289" y="11480"/>
                  </a:lnTo>
                  <a:lnTo>
                    <a:pt x="561149" y="11684"/>
                  </a:lnTo>
                  <a:lnTo>
                    <a:pt x="561187" y="11988"/>
                  </a:lnTo>
                  <a:lnTo>
                    <a:pt x="561365" y="11912"/>
                  </a:lnTo>
                  <a:lnTo>
                    <a:pt x="561441" y="11557"/>
                  </a:lnTo>
                  <a:lnTo>
                    <a:pt x="561454" y="11252"/>
                  </a:lnTo>
                  <a:close/>
                </a:path>
                <a:path w="624839" h="82550">
                  <a:moveTo>
                    <a:pt x="562444" y="24587"/>
                  </a:moveTo>
                  <a:lnTo>
                    <a:pt x="562190" y="24384"/>
                  </a:lnTo>
                  <a:lnTo>
                    <a:pt x="561898" y="24079"/>
                  </a:lnTo>
                  <a:lnTo>
                    <a:pt x="561632" y="24523"/>
                  </a:lnTo>
                  <a:lnTo>
                    <a:pt x="561924" y="25107"/>
                  </a:lnTo>
                  <a:lnTo>
                    <a:pt x="562190" y="24993"/>
                  </a:lnTo>
                  <a:lnTo>
                    <a:pt x="562444" y="24587"/>
                  </a:lnTo>
                  <a:close/>
                </a:path>
                <a:path w="624839" h="82550">
                  <a:moveTo>
                    <a:pt x="563016" y="23215"/>
                  </a:moveTo>
                  <a:lnTo>
                    <a:pt x="562825" y="23736"/>
                  </a:lnTo>
                  <a:lnTo>
                    <a:pt x="562635" y="24257"/>
                  </a:lnTo>
                  <a:lnTo>
                    <a:pt x="562444" y="24587"/>
                  </a:lnTo>
                  <a:lnTo>
                    <a:pt x="562749" y="24815"/>
                  </a:lnTo>
                  <a:lnTo>
                    <a:pt x="562991" y="24879"/>
                  </a:lnTo>
                  <a:lnTo>
                    <a:pt x="563016" y="23215"/>
                  </a:lnTo>
                  <a:close/>
                </a:path>
                <a:path w="624839" h="82550">
                  <a:moveTo>
                    <a:pt x="566762" y="10337"/>
                  </a:moveTo>
                  <a:lnTo>
                    <a:pt x="566369" y="8255"/>
                  </a:lnTo>
                  <a:lnTo>
                    <a:pt x="565810" y="10795"/>
                  </a:lnTo>
                  <a:lnTo>
                    <a:pt x="566762" y="10337"/>
                  </a:lnTo>
                  <a:close/>
                </a:path>
                <a:path w="624839" h="82550">
                  <a:moveTo>
                    <a:pt x="567410" y="10033"/>
                  </a:moveTo>
                  <a:lnTo>
                    <a:pt x="566877" y="10287"/>
                  </a:lnTo>
                  <a:lnTo>
                    <a:pt x="566826" y="10668"/>
                  </a:lnTo>
                  <a:lnTo>
                    <a:pt x="567055" y="11912"/>
                  </a:lnTo>
                  <a:lnTo>
                    <a:pt x="567410" y="10033"/>
                  </a:lnTo>
                  <a:close/>
                </a:path>
                <a:path w="624839" h="82550">
                  <a:moveTo>
                    <a:pt x="572604" y="27838"/>
                  </a:moveTo>
                  <a:lnTo>
                    <a:pt x="571195" y="24892"/>
                  </a:lnTo>
                  <a:lnTo>
                    <a:pt x="571563" y="28194"/>
                  </a:lnTo>
                  <a:lnTo>
                    <a:pt x="572604" y="27838"/>
                  </a:lnTo>
                  <a:close/>
                </a:path>
                <a:path w="624839" h="82550">
                  <a:moveTo>
                    <a:pt x="575233" y="12319"/>
                  </a:moveTo>
                  <a:lnTo>
                    <a:pt x="575068" y="12166"/>
                  </a:lnTo>
                  <a:lnTo>
                    <a:pt x="575233" y="12319"/>
                  </a:lnTo>
                  <a:close/>
                </a:path>
                <a:path w="624839" h="82550">
                  <a:moveTo>
                    <a:pt x="584403" y="14287"/>
                  </a:moveTo>
                  <a:lnTo>
                    <a:pt x="583806" y="13182"/>
                  </a:lnTo>
                  <a:lnTo>
                    <a:pt x="583742" y="14312"/>
                  </a:lnTo>
                  <a:lnTo>
                    <a:pt x="584111" y="14033"/>
                  </a:lnTo>
                  <a:lnTo>
                    <a:pt x="584403" y="14287"/>
                  </a:lnTo>
                  <a:close/>
                </a:path>
                <a:path w="624839" h="82550">
                  <a:moveTo>
                    <a:pt x="584631" y="14706"/>
                  </a:moveTo>
                  <a:lnTo>
                    <a:pt x="584581" y="14478"/>
                  </a:lnTo>
                  <a:lnTo>
                    <a:pt x="584492" y="14338"/>
                  </a:lnTo>
                  <a:lnTo>
                    <a:pt x="584631" y="14706"/>
                  </a:lnTo>
                  <a:close/>
                </a:path>
                <a:path w="624839" h="82550">
                  <a:moveTo>
                    <a:pt x="589102" y="10922"/>
                  </a:moveTo>
                  <a:lnTo>
                    <a:pt x="589076" y="10477"/>
                  </a:lnTo>
                  <a:lnTo>
                    <a:pt x="589051" y="10236"/>
                  </a:lnTo>
                  <a:lnTo>
                    <a:pt x="589064" y="10579"/>
                  </a:lnTo>
                  <a:lnTo>
                    <a:pt x="589102" y="10922"/>
                  </a:lnTo>
                  <a:close/>
                </a:path>
                <a:path w="624839" h="82550">
                  <a:moveTo>
                    <a:pt x="590435" y="17526"/>
                  </a:moveTo>
                  <a:lnTo>
                    <a:pt x="590410" y="17030"/>
                  </a:lnTo>
                  <a:lnTo>
                    <a:pt x="590308" y="17449"/>
                  </a:lnTo>
                  <a:lnTo>
                    <a:pt x="590435" y="17526"/>
                  </a:lnTo>
                  <a:close/>
                </a:path>
                <a:path w="624839" h="82550">
                  <a:moveTo>
                    <a:pt x="590651" y="16002"/>
                  </a:moveTo>
                  <a:lnTo>
                    <a:pt x="590537" y="14986"/>
                  </a:lnTo>
                  <a:lnTo>
                    <a:pt x="590296" y="14465"/>
                  </a:lnTo>
                  <a:lnTo>
                    <a:pt x="590283" y="15113"/>
                  </a:lnTo>
                  <a:lnTo>
                    <a:pt x="590410" y="17030"/>
                  </a:lnTo>
                  <a:lnTo>
                    <a:pt x="590651" y="16002"/>
                  </a:lnTo>
                  <a:close/>
                </a:path>
                <a:path w="624839" h="82550">
                  <a:moveTo>
                    <a:pt x="590829" y="17272"/>
                  </a:moveTo>
                  <a:lnTo>
                    <a:pt x="590575" y="17729"/>
                  </a:lnTo>
                  <a:lnTo>
                    <a:pt x="590473" y="18300"/>
                  </a:lnTo>
                  <a:lnTo>
                    <a:pt x="590715" y="17526"/>
                  </a:lnTo>
                  <a:lnTo>
                    <a:pt x="590829" y="17272"/>
                  </a:lnTo>
                  <a:close/>
                </a:path>
                <a:path w="624839" h="82550">
                  <a:moveTo>
                    <a:pt x="595096" y="10248"/>
                  </a:moveTo>
                  <a:lnTo>
                    <a:pt x="594715" y="11645"/>
                  </a:lnTo>
                  <a:lnTo>
                    <a:pt x="594906" y="11645"/>
                  </a:lnTo>
                  <a:lnTo>
                    <a:pt x="595020" y="10782"/>
                  </a:lnTo>
                  <a:lnTo>
                    <a:pt x="595096" y="10248"/>
                  </a:lnTo>
                  <a:close/>
                </a:path>
                <a:path w="624839" h="82550">
                  <a:moveTo>
                    <a:pt x="595604" y="25615"/>
                  </a:moveTo>
                  <a:lnTo>
                    <a:pt x="595541" y="25349"/>
                  </a:lnTo>
                  <a:lnTo>
                    <a:pt x="595477" y="25146"/>
                  </a:lnTo>
                  <a:lnTo>
                    <a:pt x="595490" y="25311"/>
                  </a:lnTo>
                  <a:lnTo>
                    <a:pt x="595528" y="25577"/>
                  </a:lnTo>
                  <a:lnTo>
                    <a:pt x="595604" y="25806"/>
                  </a:lnTo>
                  <a:lnTo>
                    <a:pt x="595604" y="25615"/>
                  </a:lnTo>
                  <a:close/>
                </a:path>
                <a:path w="624839" h="82550">
                  <a:moveTo>
                    <a:pt x="598639" y="22987"/>
                  </a:moveTo>
                  <a:lnTo>
                    <a:pt x="597941" y="21463"/>
                  </a:lnTo>
                  <a:lnTo>
                    <a:pt x="597865" y="23749"/>
                  </a:lnTo>
                  <a:lnTo>
                    <a:pt x="598601" y="23622"/>
                  </a:lnTo>
                  <a:lnTo>
                    <a:pt x="598639" y="22987"/>
                  </a:lnTo>
                  <a:close/>
                </a:path>
                <a:path w="624839" h="82550">
                  <a:moveTo>
                    <a:pt x="602627" y="13335"/>
                  </a:moveTo>
                  <a:lnTo>
                    <a:pt x="602589" y="11252"/>
                  </a:lnTo>
                  <a:lnTo>
                    <a:pt x="602411" y="11125"/>
                  </a:lnTo>
                  <a:lnTo>
                    <a:pt x="602297" y="14071"/>
                  </a:lnTo>
                  <a:lnTo>
                    <a:pt x="602183" y="15341"/>
                  </a:lnTo>
                  <a:lnTo>
                    <a:pt x="602322" y="14135"/>
                  </a:lnTo>
                  <a:lnTo>
                    <a:pt x="602475" y="13563"/>
                  </a:lnTo>
                  <a:lnTo>
                    <a:pt x="602627" y="13335"/>
                  </a:lnTo>
                  <a:close/>
                </a:path>
                <a:path w="624839" h="82550">
                  <a:moveTo>
                    <a:pt x="603948" y="26035"/>
                  </a:moveTo>
                  <a:lnTo>
                    <a:pt x="603846" y="27317"/>
                  </a:lnTo>
                  <a:lnTo>
                    <a:pt x="603948" y="26047"/>
                  </a:lnTo>
                  <a:close/>
                </a:path>
                <a:path w="624839" h="82550">
                  <a:moveTo>
                    <a:pt x="606513" y="17729"/>
                  </a:moveTo>
                  <a:lnTo>
                    <a:pt x="606475" y="15494"/>
                  </a:lnTo>
                  <a:lnTo>
                    <a:pt x="606386" y="16129"/>
                  </a:lnTo>
                  <a:lnTo>
                    <a:pt x="606272" y="17830"/>
                  </a:lnTo>
                  <a:lnTo>
                    <a:pt x="606513" y="17729"/>
                  </a:lnTo>
                  <a:close/>
                </a:path>
                <a:path w="624839" h="82550">
                  <a:moveTo>
                    <a:pt x="607047" y="27305"/>
                  </a:moveTo>
                  <a:lnTo>
                    <a:pt x="606869" y="27559"/>
                  </a:lnTo>
                  <a:lnTo>
                    <a:pt x="606831" y="28194"/>
                  </a:lnTo>
                  <a:lnTo>
                    <a:pt x="606971" y="28346"/>
                  </a:lnTo>
                  <a:lnTo>
                    <a:pt x="607047" y="27305"/>
                  </a:lnTo>
                  <a:close/>
                </a:path>
                <a:path w="624839" h="82550">
                  <a:moveTo>
                    <a:pt x="607250" y="17399"/>
                  </a:moveTo>
                  <a:lnTo>
                    <a:pt x="606513" y="17729"/>
                  </a:lnTo>
                  <a:lnTo>
                    <a:pt x="606526" y="18656"/>
                  </a:lnTo>
                  <a:lnTo>
                    <a:pt x="607250" y="17399"/>
                  </a:lnTo>
                  <a:close/>
                </a:path>
                <a:path w="624839" h="82550">
                  <a:moveTo>
                    <a:pt x="607644" y="29083"/>
                  </a:moveTo>
                  <a:lnTo>
                    <a:pt x="606971" y="28346"/>
                  </a:lnTo>
                  <a:lnTo>
                    <a:pt x="606856" y="29845"/>
                  </a:lnTo>
                  <a:lnTo>
                    <a:pt x="607644" y="29083"/>
                  </a:lnTo>
                  <a:close/>
                </a:path>
                <a:path w="624839" h="82550">
                  <a:moveTo>
                    <a:pt x="609358" y="17145"/>
                  </a:moveTo>
                  <a:lnTo>
                    <a:pt x="609206" y="17030"/>
                  </a:lnTo>
                  <a:lnTo>
                    <a:pt x="609282" y="15748"/>
                  </a:lnTo>
                  <a:lnTo>
                    <a:pt x="608596" y="17894"/>
                  </a:lnTo>
                  <a:lnTo>
                    <a:pt x="609358" y="17145"/>
                  </a:lnTo>
                  <a:close/>
                </a:path>
                <a:path w="624839" h="82550">
                  <a:moveTo>
                    <a:pt x="616242" y="28206"/>
                  </a:moveTo>
                  <a:lnTo>
                    <a:pt x="616013" y="28257"/>
                  </a:lnTo>
                  <a:lnTo>
                    <a:pt x="616153" y="28321"/>
                  </a:lnTo>
                  <a:close/>
                </a:path>
                <a:path w="624839" h="82550">
                  <a:moveTo>
                    <a:pt x="616788" y="27686"/>
                  </a:moveTo>
                  <a:lnTo>
                    <a:pt x="616673" y="27838"/>
                  </a:lnTo>
                  <a:lnTo>
                    <a:pt x="616470" y="28054"/>
                  </a:lnTo>
                  <a:lnTo>
                    <a:pt x="616508" y="27203"/>
                  </a:lnTo>
                  <a:lnTo>
                    <a:pt x="616470" y="26936"/>
                  </a:lnTo>
                  <a:lnTo>
                    <a:pt x="616419" y="27686"/>
                  </a:lnTo>
                  <a:lnTo>
                    <a:pt x="616343" y="28054"/>
                  </a:lnTo>
                  <a:lnTo>
                    <a:pt x="616242" y="28206"/>
                  </a:lnTo>
                  <a:lnTo>
                    <a:pt x="616394" y="28117"/>
                  </a:lnTo>
                  <a:lnTo>
                    <a:pt x="616432" y="28587"/>
                  </a:lnTo>
                  <a:lnTo>
                    <a:pt x="616572" y="28422"/>
                  </a:lnTo>
                  <a:lnTo>
                    <a:pt x="616686" y="28105"/>
                  </a:lnTo>
                  <a:lnTo>
                    <a:pt x="616788" y="27686"/>
                  </a:lnTo>
                  <a:close/>
                </a:path>
                <a:path w="624839" h="82550">
                  <a:moveTo>
                    <a:pt x="616991" y="18923"/>
                  </a:moveTo>
                  <a:lnTo>
                    <a:pt x="615886" y="22606"/>
                  </a:lnTo>
                  <a:lnTo>
                    <a:pt x="615759" y="21844"/>
                  </a:lnTo>
                  <a:lnTo>
                    <a:pt x="615645" y="19812"/>
                  </a:lnTo>
                  <a:lnTo>
                    <a:pt x="615721" y="18796"/>
                  </a:lnTo>
                  <a:lnTo>
                    <a:pt x="616026" y="18415"/>
                  </a:lnTo>
                  <a:lnTo>
                    <a:pt x="615950" y="17729"/>
                  </a:lnTo>
                  <a:lnTo>
                    <a:pt x="615467" y="16129"/>
                  </a:lnTo>
                  <a:lnTo>
                    <a:pt x="615454" y="19812"/>
                  </a:lnTo>
                  <a:lnTo>
                    <a:pt x="615327" y="19304"/>
                  </a:lnTo>
                  <a:lnTo>
                    <a:pt x="615213" y="18796"/>
                  </a:lnTo>
                  <a:lnTo>
                    <a:pt x="615022" y="18034"/>
                  </a:lnTo>
                  <a:lnTo>
                    <a:pt x="614908" y="17526"/>
                  </a:lnTo>
                  <a:lnTo>
                    <a:pt x="614946" y="16764"/>
                  </a:lnTo>
                  <a:lnTo>
                    <a:pt x="614235" y="18034"/>
                  </a:lnTo>
                  <a:lnTo>
                    <a:pt x="614349" y="17272"/>
                  </a:lnTo>
                  <a:lnTo>
                    <a:pt x="614235" y="15240"/>
                  </a:lnTo>
                  <a:lnTo>
                    <a:pt x="614273" y="14998"/>
                  </a:lnTo>
                  <a:lnTo>
                    <a:pt x="614603" y="15494"/>
                  </a:lnTo>
                  <a:lnTo>
                    <a:pt x="614311" y="14859"/>
                  </a:lnTo>
                  <a:lnTo>
                    <a:pt x="613422" y="12954"/>
                  </a:lnTo>
                  <a:lnTo>
                    <a:pt x="612533" y="18796"/>
                  </a:lnTo>
                  <a:lnTo>
                    <a:pt x="612178" y="15748"/>
                  </a:lnTo>
                  <a:lnTo>
                    <a:pt x="612241" y="15240"/>
                  </a:lnTo>
                  <a:lnTo>
                    <a:pt x="610654" y="16510"/>
                  </a:lnTo>
                  <a:lnTo>
                    <a:pt x="610603" y="16764"/>
                  </a:lnTo>
                  <a:lnTo>
                    <a:pt x="611898" y="18288"/>
                  </a:lnTo>
                  <a:lnTo>
                    <a:pt x="611962" y="18542"/>
                  </a:lnTo>
                  <a:lnTo>
                    <a:pt x="610628" y="22098"/>
                  </a:lnTo>
                  <a:lnTo>
                    <a:pt x="610501" y="20574"/>
                  </a:lnTo>
                  <a:lnTo>
                    <a:pt x="610387" y="19177"/>
                  </a:lnTo>
                  <a:lnTo>
                    <a:pt x="610222" y="17399"/>
                  </a:lnTo>
                  <a:lnTo>
                    <a:pt x="609955" y="14224"/>
                  </a:lnTo>
                  <a:lnTo>
                    <a:pt x="609701" y="17399"/>
                  </a:lnTo>
                  <a:lnTo>
                    <a:pt x="609371" y="17145"/>
                  </a:lnTo>
                  <a:lnTo>
                    <a:pt x="608939" y="19177"/>
                  </a:lnTo>
                  <a:lnTo>
                    <a:pt x="608584" y="17907"/>
                  </a:lnTo>
                  <a:lnTo>
                    <a:pt x="608152" y="16256"/>
                  </a:lnTo>
                  <a:lnTo>
                    <a:pt x="606552" y="20574"/>
                  </a:lnTo>
                  <a:lnTo>
                    <a:pt x="606552" y="20320"/>
                  </a:lnTo>
                  <a:lnTo>
                    <a:pt x="606539" y="19939"/>
                  </a:lnTo>
                  <a:lnTo>
                    <a:pt x="606526" y="19050"/>
                  </a:lnTo>
                  <a:lnTo>
                    <a:pt x="606526" y="18656"/>
                  </a:lnTo>
                  <a:lnTo>
                    <a:pt x="606298" y="19050"/>
                  </a:lnTo>
                  <a:lnTo>
                    <a:pt x="606272" y="17907"/>
                  </a:lnTo>
                  <a:lnTo>
                    <a:pt x="606234" y="17145"/>
                  </a:lnTo>
                  <a:lnTo>
                    <a:pt x="606247" y="17018"/>
                  </a:lnTo>
                  <a:lnTo>
                    <a:pt x="606171" y="13589"/>
                  </a:lnTo>
                  <a:lnTo>
                    <a:pt x="605231" y="19939"/>
                  </a:lnTo>
                  <a:lnTo>
                    <a:pt x="605015" y="19177"/>
                  </a:lnTo>
                  <a:lnTo>
                    <a:pt x="604837" y="18542"/>
                  </a:lnTo>
                  <a:lnTo>
                    <a:pt x="604761" y="18288"/>
                  </a:lnTo>
                  <a:lnTo>
                    <a:pt x="604520" y="17449"/>
                  </a:lnTo>
                  <a:lnTo>
                    <a:pt x="604812" y="14605"/>
                  </a:lnTo>
                  <a:lnTo>
                    <a:pt x="605510" y="16129"/>
                  </a:lnTo>
                  <a:lnTo>
                    <a:pt x="605091" y="14605"/>
                  </a:lnTo>
                  <a:lnTo>
                    <a:pt x="604799" y="13589"/>
                  </a:lnTo>
                  <a:lnTo>
                    <a:pt x="604215" y="18288"/>
                  </a:lnTo>
                  <a:lnTo>
                    <a:pt x="604151" y="17907"/>
                  </a:lnTo>
                  <a:lnTo>
                    <a:pt x="604037" y="17145"/>
                  </a:lnTo>
                  <a:lnTo>
                    <a:pt x="603300" y="12446"/>
                  </a:lnTo>
                  <a:lnTo>
                    <a:pt x="602627" y="13462"/>
                  </a:lnTo>
                  <a:lnTo>
                    <a:pt x="602513" y="17145"/>
                  </a:lnTo>
                  <a:lnTo>
                    <a:pt x="601954" y="16256"/>
                  </a:lnTo>
                  <a:lnTo>
                    <a:pt x="601167" y="14986"/>
                  </a:lnTo>
                  <a:lnTo>
                    <a:pt x="600036" y="16256"/>
                  </a:lnTo>
                  <a:lnTo>
                    <a:pt x="600062" y="15875"/>
                  </a:lnTo>
                  <a:lnTo>
                    <a:pt x="600138" y="14986"/>
                  </a:lnTo>
                  <a:lnTo>
                    <a:pt x="598004" y="14097"/>
                  </a:lnTo>
                  <a:lnTo>
                    <a:pt x="597115" y="12827"/>
                  </a:lnTo>
                  <a:lnTo>
                    <a:pt x="597052" y="12065"/>
                  </a:lnTo>
                  <a:lnTo>
                    <a:pt x="596773" y="15875"/>
                  </a:lnTo>
                  <a:lnTo>
                    <a:pt x="595731" y="15113"/>
                  </a:lnTo>
                  <a:lnTo>
                    <a:pt x="594944" y="15875"/>
                  </a:lnTo>
                  <a:lnTo>
                    <a:pt x="594995" y="14478"/>
                  </a:lnTo>
                  <a:lnTo>
                    <a:pt x="595020" y="13970"/>
                  </a:lnTo>
                  <a:lnTo>
                    <a:pt x="595147" y="12954"/>
                  </a:lnTo>
                  <a:lnTo>
                    <a:pt x="595249" y="12573"/>
                  </a:lnTo>
                  <a:lnTo>
                    <a:pt x="595630" y="11684"/>
                  </a:lnTo>
                  <a:lnTo>
                    <a:pt x="594906" y="11684"/>
                  </a:lnTo>
                  <a:lnTo>
                    <a:pt x="594690" y="12992"/>
                  </a:lnTo>
                  <a:lnTo>
                    <a:pt x="594461" y="13589"/>
                  </a:lnTo>
                  <a:lnTo>
                    <a:pt x="593991" y="13970"/>
                  </a:lnTo>
                  <a:lnTo>
                    <a:pt x="594233" y="11176"/>
                  </a:lnTo>
                  <a:lnTo>
                    <a:pt x="593267" y="11303"/>
                  </a:lnTo>
                  <a:lnTo>
                    <a:pt x="592213" y="14478"/>
                  </a:lnTo>
                  <a:lnTo>
                    <a:pt x="591019" y="12573"/>
                  </a:lnTo>
                  <a:lnTo>
                    <a:pt x="591019" y="15875"/>
                  </a:lnTo>
                  <a:lnTo>
                    <a:pt x="591616" y="18923"/>
                  </a:lnTo>
                  <a:lnTo>
                    <a:pt x="591743" y="20193"/>
                  </a:lnTo>
                  <a:lnTo>
                    <a:pt x="590486" y="21844"/>
                  </a:lnTo>
                  <a:lnTo>
                    <a:pt x="590473" y="18542"/>
                  </a:lnTo>
                  <a:lnTo>
                    <a:pt x="590473" y="18300"/>
                  </a:lnTo>
                  <a:lnTo>
                    <a:pt x="590410" y="18542"/>
                  </a:lnTo>
                  <a:lnTo>
                    <a:pt x="590321" y="18288"/>
                  </a:lnTo>
                  <a:lnTo>
                    <a:pt x="590207" y="17399"/>
                  </a:lnTo>
                  <a:lnTo>
                    <a:pt x="589991" y="17272"/>
                  </a:lnTo>
                  <a:lnTo>
                    <a:pt x="590029" y="15748"/>
                  </a:lnTo>
                  <a:lnTo>
                    <a:pt x="590054" y="15113"/>
                  </a:lnTo>
                  <a:lnTo>
                    <a:pt x="589686" y="15748"/>
                  </a:lnTo>
                  <a:lnTo>
                    <a:pt x="589775" y="14224"/>
                  </a:lnTo>
                  <a:lnTo>
                    <a:pt x="589902" y="13970"/>
                  </a:lnTo>
                  <a:lnTo>
                    <a:pt x="590169" y="14986"/>
                  </a:lnTo>
                  <a:lnTo>
                    <a:pt x="590232" y="14351"/>
                  </a:lnTo>
                  <a:lnTo>
                    <a:pt x="590346" y="14224"/>
                  </a:lnTo>
                  <a:lnTo>
                    <a:pt x="590016" y="13970"/>
                  </a:lnTo>
                  <a:lnTo>
                    <a:pt x="589851" y="13843"/>
                  </a:lnTo>
                  <a:lnTo>
                    <a:pt x="589267" y="12573"/>
                  </a:lnTo>
                  <a:lnTo>
                    <a:pt x="589102" y="10922"/>
                  </a:lnTo>
                  <a:lnTo>
                    <a:pt x="589038" y="13716"/>
                  </a:lnTo>
                  <a:lnTo>
                    <a:pt x="588657" y="13970"/>
                  </a:lnTo>
                  <a:lnTo>
                    <a:pt x="587692" y="14224"/>
                  </a:lnTo>
                  <a:lnTo>
                    <a:pt x="587895" y="13462"/>
                  </a:lnTo>
                  <a:lnTo>
                    <a:pt x="588289" y="11938"/>
                  </a:lnTo>
                  <a:lnTo>
                    <a:pt x="588200" y="11176"/>
                  </a:lnTo>
                  <a:lnTo>
                    <a:pt x="587844" y="10414"/>
                  </a:lnTo>
                  <a:lnTo>
                    <a:pt x="587578" y="11938"/>
                  </a:lnTo>
                  <a:lnTo>
                    <a:pt x="587006" y="10414"/>
                  </a:lnTo>
                  <a:lnTo>
                    <a:pt x="586917" y="13462"/>
                  </a:lnTo>
                  <a:lnTo>
                    <a:pt x="586625" y="13462"/>
                  </a:lnTo>
                  <a:lnTo>
                    <a:pt x="586613" y="12573"/>
                  </a:lnTo>
                  <a:lnTo>
                    <a:pt x="586524" y="11176"/>
                  </a:lnTo>
                  <a:lnTo>
                    <a:pt x="585990" y="12573"/>
                  </a:lnTo>
                  <a:lnTo>
                    <a:pt x="584187" y="11557"/>
                  </a:lnTo>
                  <a:lnTo>
                    <a:pt x="584631" y="14706"/>
                  </a:lnTo>
                  <a:lnTo>
                    <a:pt x="584708" y="15240"/>
                  </a:lnTo>
                  <a:lnTo>
                    <a:pt x="583006" y="18288"/>
                  </a:lnTo>
                  <a:lnTo>
                    <a:pt x="582879" y="17907"/>
                  </a:lnTo>
                  <a:lnTo>
                    <a:pt x="582676" y="17272"/>
                  </a:lnTo>
                  <a:lnTo>
                    <a:pt x="582549" y="16891"/>
                  </a:lnTo>
                  <a:lnTo>
                    <a:pt x="582498" y="16764"/>
                  </a:lnTo>
                  <a:lnTo>
                    <a:pt x="582422" y="16510"/>
                  </a:lnTo>
                  <a:lnTo>
                    <a:pt x="581863" y="14859"/>
                  </a:lnTo>
                  <a:lnTo>
                    <a:pt x="581825" y="14732"/>
                  </a:lnTo>
                  <a:lnTo>
                    <a:pt x="581355" y="13335"/>
                  </a:lnTo>
                  <a:lnTo>
                    <a:pt x="579704" y="14732"/>
                  </a:lnTo>
                  <a:lnTo>
                    <a:pt x="579729" y="13589"/>
                  </a:lnTo>
                  <a:lnTo>
                    <a:pt x="578739" y="14859"/>
                  </a:lnTo>
                  <a:lnTo>
                    <a:pt x="577570" y="14351"/>
                  </a:lnTo>
                  <a:lnTo>
                    <a:pt x="576821" y="16510"/>
                  </a:lnTo>
                  <a:lnTo>
                    <a:pt x="576541" y="16510"/>
                  </a:lnTo>
                  <a:lnTo>
                    <a:pt x="576351" y="15494"/>
                  </a:lnTo>
                  <a:lnTo>
                    <a:pt x="576326" y="15367"/>
                  </a:lnTo>
                  <a:lnTo>
                    <a:pt x="576211" y="14732"/>
                  </a:lnTo>
                  <a:lnTo>
                    <a:pt x="576326" y="13335"/>
                  </a:lnTo>
                  <a:lnTo>
                    <a:pt x="575576" y="14097"/>
                  </a:lnTo>
                  <a:lnTo>
                    <a:pt x="575475" y="15367"/>
                  </a:lnTo>
                  <a:lnTo>
                    <a:pt x="574522" y="13716"/>
                  </a:lnTo>
                  <a:lnTo>
                    <a:pt x="574611" y="13208"/>
                  </a:lnTo>
                  <a:lnTo>
                    <a:pt x="574890" y="12573"/>
                  </a:lnTo>
                  <a:lnTo>
                    <a:pt x="575030" y="12242"/>
                  </a:lnTo>
                  <a:lnTo>
                    <a:pt x="574967" y="12077"/>
                  </a:lnTo>
                  <a:lnTo>
                    <a:pt x="575233" y="11811"/>
                  </a:lnTo>
                  <a:lnTo>
                    <a:pt x="574751" y="11861"/>
                  </a:lnTo>
                  <a:lnTo>
                    <a:pt x="574370" y="11506"/>
                  </a:lnTo>
                  <a:lnTo>
                    <a:pt x="574370" y="11925"/>
                  </a:lnTo>
                  <a:lnTo>
                    <a:pt x="574217" y="11938"/>
                  </a:lnTo>
                  <a:lnTo>
                    <a:pt x="574370" y="11925"/>
                  </a:lnTo>
                  <a:lnTo>
                    <a:pt x="574370" y="11506"/>
                  </a:lnTo>
                  <a:lnTo>
                    <a:pt x="574116" y="9652"/>
                  </a:lnTo>
                  <a:lnTo>
                    <a:pt x="573024" y="12573"/>
                  </a:lnTo>
                  <a:lnTo>
                    <a:pt x="573074" y="12192"/>
                  </a:lnTo>
                  <a:lnTo>
                    <a:pt x="573303" y="10668"/>
                  </a:lnTo>
                  <a:lnTo>
                    <a:pt x="573239" y="9779"/>
                  </a:lnTo>
                  <a:lnTo>
                    <a:pt x="572363" y="9144"/>
                  </a:lnTo>
                  <a:lnTo>
                    <a:pt x="572046" y="9652"/>
                  </a:lnTo>
                  <a:lnTo>
                    <a:pt x="571969" y="10160"/>
                  </a:lnTo>
                  <a:lnTo>
                    <a:pt x="572338" y="11264"/>
                  </a:lnTo>
                  <a:lnTo>
                    <a:pt x="572439" y="11861"/>
                  </a:lnTo>
                  <a:lnTo>
                    <a:pt x="571995" y="12192"/>
                  </a:lnTo>
                  <a:lnTo>
                    <a:pt x="571106" y="11811"/>
                  </a:lnTo>
                  <a:lnTo>
                    <a:pt x="571347" y="9144"/>
                  </a:lnTo>
                  <a:lnTo>
                    <a:pt x="571220" y="7785"/>
                  </a:lnTo>
                  <a:lnTo>
                    <a:pt x="569544" y="4064"/>
                  </a:lnTo>
                  <a:lnTo>
                    <a:pt x="567728" y="15494"/>
                  </a:lnTo>
                  <a:lnTo>
                    <a:pt x="567232" y="12827"/>
                  </a:lnTo>
                  <a:lnTo>
                    <a:pt x="567055" y="11912"/>
                  </a:lnTo>
                  <a:lnTo>
                    <a:pt x="566889" y="12827"/>
                  </a:lnTo>
                  <a:lnTo>
                    <a:pt x="566000" y="12446"/>
                  </a:lnTo>
                  <a:lnTo>
                    <a:pt x="565162" y="7366"/>
                  </a:lnTo>
                  <a:lnTo>
                    <a:pt x="564870" y="7366"/>
                  </a:lnTo>
                  <a:lnTo>
                    <a:pt x="563676" y="5461"/>
                  </a:lnTo>
                  <a:lnTo>
                    <a:pt x="563613" y="12446"/>
                  </a:lnTo>
                  <a:lnTo>
                    <a:pt x="562343" y="11049"/>
                  </a:lnTo>
                  <a:lnTo>
                    <a:pt x="562457" y="15748"/>
                  </a:lnTo>
                  <a:lnTo>
                    <a:pt x="561568" y="16764"/>
                  </a:lnTo>
                  <a:lnTo>
                    <a:pt x="560679" y="16383"/>
                  </a:lnTo>
                  <a:lnTo>
                    <a:pt x="560666" y="16002"/>
                  </a:lnTo>
                  <a:lnTo>
                    <a:pt x="560641" y="14605"/>
                  </a:lnTo>
                  <a:lnTo>
                    <a:pt x="560616" y="13462"/>
                  </a:lnTo>
                  <a:lnTo>
                    <a:pt x="560743" y="11264"/>
                  </a:lnTo>
                  <a:lnTo>
                    <a:pt x="561162" y="10541"/>
                  </a:lnTo>
                  <a:lnTo>
                    <a:pt x="561378" y="10541"/>
                  </a:lnTo>
                  <a:lnTo>
                    <a:pt x="561454" y="11252"/>
                  </a:lnTo>
                  <a:lnTo>
                    <a:pt x="562152" y="10287"/>
                  </a:lnTo>
                  <a:lnTo>
                    <a:pt x="561835" y="9017"/>
                  </a:lnTo>
                  <a:lnTo>
                    <a:pt x="561682" y="10287"/>
                  </a:lnTo>
                  <a:lnTo>
                    <a:pt x="561517" y="9779"/>
                  </a:lnTo>
                  <a:lnTo>
                    <a:pt x="561263" y="9017"/>
                  </a:lnTo>
                  <a:lnTo>
                    <a:pt x="560057" y="9017"/>
                  </a:lnTo>
                  <a:lnTo>
                    <a:pt x="560412" y="9652"/>
                  </a:lnTo>
                  <a:lnTo>
                    <a:pt x="560019" y="8953"/>
                  </a:lnTo>
                  <a:lnTo>
                    <a:pt x="560082" y="9131"/>
                  </a:lnTo>
                  <a:lnTo>
                    <a:pt x="559981" y="8953"/>
                  </a:lnTo>
                  <a:lnTo>
                    <a:pt x="559904" y="8763"/>
                  </a:lnTo>
                  <a:lnTo>
                    <a:pt x="560019" y="8953"/>
                  </a:lnTo>
                  <a:lnTo>
                    <a:pt x="560336" y="6985"/>
                  </a:lnTo>
                  <a:lnTo>
                    <a:pt x="559841" y="7874"/>
                  </a:lnTo>
                  <a:lnTo>
                    <a:pt x="559752" y="8509"/>
                  </a:lnTo>
                  <a:lnTo>
                    <a:pt x="559930" y="8877"/>
                  </a:lnTo>
                  <a:lnTo>
                    <a:pt x="559384" y="7874"/>
                  </a:lnTo>
                  <a:lnTo>
                    <a:pt x="558685" y="9652"/>
                  </a:lnTo>
                  <a:lnTo>
                    <a:pt x="557517" y="8382"/>
                  </a:lnTo>
                  <a:lnTo>
                    <a:pt x="557720" y="9398"/>
                  </a:lnTo>
                  <a:lnTo>
                    <a:pt x="557834" y="10541"/>
                  </a:lnTo>
                  <a:lnTo>
                    <a:pt x="557657" y="10541"/>
                  </a:lnTo>
                  <a:lnTo>
                    <a:pt x="555929" y="9017"/>
                  </a:lnTo>
                  <a:lnTo>
                    <a:pt x="556831" y="12827"/>
                  </a:lnTo>
                  <a:lnTo>
                    <a:pt x="555625" y="13462"/>
                  </a:lnTo>
                  <a:lnTo>
                    <a:pt x="555371" y="12700"/>
                  </a:lnTo>
                  <a:lnTo>
                    <a:pt x="555244" y="12319"/>
                  </a:lnTo>
                  <a:lnTo>
                    <a:pt x="555040" y="11684"/>
                  </a:lnTo>
                  <a:lnTo>
                    <a:pt x="555129" y="11176"/>
                  </a:lnTo>
                  <a:lnTo>
                    <a:pt x="555180" y="11049"/>
                  </a:lnTo>
                  <a:lnTo>
                    <a:pt x="555409" y="10414"/>
                  </a:lnTo>
                  <a:lnTo>
                    <a:pt x="555967" y="8890"/>
                  </a:lnTo>
                  <a:lnTo>
                    <a:pt x="554736" y="10414"/>
                  </a:lnTo>
                  <a:lnTo>
                    <a:pt x="554113" y="9271"/>
                  </a:lnTo>
                  <a:lnTo>
                    <a:pt x="554228" y="8509"/>
                  </a:lnTo>
                  <a:lnTo>
                    <a:pt x="554964" y="6096"/>
                  </a:lnTo>
                  <a:lnTo>
                    <a:pt x="553834" y="8509"/>
                  </a:lnTo>
                  <a:lnTo>
                    <a:pt x="553300" y="6096"/>
                  </a:lnTo>
                  <a:lnTo>
                    <a:pt x="552958" y="4572"/>
                  </a:lnTo>
                  <a:lnTo>
                    <a:pt x="552348" y="4064"/>
                  </a:lnTo>
                  <a:lnTo>
                    <a:pt x="552564" y="3683"/>
                  </a:lnTo>
                  <a:lnTo>
                    <a:pt x="552018" y="3683"/>
                  </a:lnTo>
                  <a:lnTo>
                    <a:pt x="552284" y="6096"/>
                  </a:lnTo>
                  <a:lnTo>
                    <a:pt x="551967" y="5715"/>
                  </a:lnTo>
                  <a:lnTo>
                    <a:pt x="551675" y="5715"/>
                  </a:lnTo>
                  <a:lnTo>
                    <a:pt x="551700" y="4699"/>
                  </a:lnTo>
                  <a:lnTo>
                    <a:pt x="551548" y="5321"/>
                  </a:lnTo>
                  <a:lnTo>
                    <a:pt x="551446" y="6731"/>
                  </a:lnTo>
                  <a:lnTo>
                    <a:pt x="551662" y="7747"/>
                  </a:lnTo>
                  <a:lnTo>
                    <a:pt x="551776" y="9144"/>
                  </a:lnTo>
                  <a:lnTo>
                    <a:pt x="551154" y="11049"/>
                  </a:lnTo>
                  <a:lnTo>
                    <a:pt x="550786" y="9931"/>
                  </a:lnTo>
                  <a:lnTo>
                    <a:pt x="549757" y="12319"/>
                  </a:lnTo>
                  <a:lnTo>
                    <a:pt x="549706" y="10287"/>
                  </a:lnTo>
                  <a:lnTo>
                    <a:pt x="547624" y="10287"/>
                  </a:lnTo>
                  <a:lnTo>
                    <a:pt x="547624" y="20828"/>
                  </a:lnTo>
                  <a:lnTo>
                    <a:pt x="547573" y="21717"/>
                  </a:lnTo>
                  <a:lnTo>
                    <a:pt x="547624" y="20828"/>
                  </a:lnTo>
                  <a:lnTo>
                    <a:pt x="547624" y="10287"/>
                  </a:lnTo>
                  <a:lnTo>
                    <a:pt x="546176" y="10287"/>
                  </a:lnTo>
                  <a:lnTo>
                    <a:pt x="545807" y="10287"/>
                  </a:lnTo>
                  <a:lnTo>
                    <a:pt x="546023" y="10541"/>
                  </a:lnTo>
                  <a:lnTo>
                    <a:pt x="546125" y="11684"/>
                  </a:lnTo>
                  <a:lnTo>
                    <a:pt x="546011" y="12700"/>
                  </a:lnTo>
                  <a:lnTo>
                    <a:pt x="545566" y="12446"/>
                  </a:lnTo>
                  <a:lnTo>
                    <a:pt x="544931" y="13081"/>
                  </a:lnTo>
                  <a:lnTo>
                    <a:pt x="544537" y="14605"/>
                  </a:lnTo>
                  <a:lnTo>
                    <a:pt x="544461" y="13843"/>
                  </a:lnTo>
                  <a:lnTo>
                    <a:pt x="544042" y="10160"/>
                  </a:lnTo>
                  <a:lnTo>
                    <a:pt x="543801" y="8001"/>
                  </a:lnTo>
                  <a:lnTo>
                    <a:pt x="542785" y="10160"/>
                  </a:lnTo>
                  <a:lnTo>
                    <a:pt x="542696" y="9906"/>
                  </a:lnTo>
                  <a:lnTo>
                    <a:pt x="542442" y="9144"/>
                  </a:lnTo>
                  <a:lnTo>
                    <a:pt x="542582" y="7874"/>
                  </a:lnTo>
                  <a:lnTo>
                    <a:pt x="542785" y="6858"/>
                  </a:lnTo>
                  <a:lnTo>
                    <a:pt x="542709" y="6477"/>
                  </a:lnTo>
                  <a:lnTo>
                    <a:pt x="542442" y="5842"/>
                  </a:lnTo>
                  <a:lnTo>
                    <a:pt x="541705" y="7416"/>
                  </a:lnTo>
                  <a:lnTo>
                    <a:pt x="541705" y="10668"/>
                  </a:lnTo>
                  <a:lnTo>
                    <a:pt x="541477" y="11430"/>
                  </a:lnTo>
                  <a:lnTo>
                    <a:pt x="541388" y="12700"/>
                  </a:lnTo>
                  <a:lnTo>
                    <a:pt x="541502" y="13843"/>
                  </a:lnTo>
                  <a:lnTo>
                    <a:pt x="541274" y="12573"/>
                  </a:lnTo>
                  <a:lnTo>
                    <a:pt x="541197" y="12319"/>
                  </a:lnTo>
                  <a:lnTo>
                    <a:pt x="541058" y="11430"/>
                  </a:lnTo>
                  <a:lnTo>
                    <a:pt x="540994" y="11049"/>
                  </a:lnTo>
                  <a:lnTo>
                    <a:pt x="540931" y="11176"/>
                  </a:lnTo>
                  <a:lnTo>
                    <a:pt x="540804" y="10033"/>
                  </a:lnTo>
                  <a:lnTo>
                    <a:pt x="540994" y="11049"/>
                  </a:lnTo>
                  <a:lnTo>
                    <a:pt x="541426" y="10033"/>
                  </a:lnTo>
                  <a:lnTo>
                    <a:pt x="541489" y="9906"/>
                  </a:lnTo>
                  <a:lnTo>
                    <a:pt x="541591" y="10033"/>
                  </a:lnTo>
                  <a:lnTo>
                    <a:pt x="541705" y="10668"/>
                  </a:lnTo>
                  <a:lnTo>
                    <a:pt x="541705" y="7416"/>
                  </a:lnTo>
                  <a:lnTo>
                    <a:pt x="541451" y="7950"/>
                  </a:lnTo>
                  <a:lnTo>
                    <a:pt x="540258" y="11430"/>
                  </a:lnTo>
                  <a:lnTo>
                    <a:pt x="540588" y="11430"/>
                  </a:lnTo>
                  <a:lnTo>
                    <a:pt x="539927" y="16002"/>
                  </a:lnTo>
                  <a:lnTo>
                    <a:pt x="539877" y="15875"/>
                  </a:lnTo>
                  <a:lnTo>
                    <a:pt x="539750" y="15494"/>
                  </a:lnTo>
                  <a:lnTo>
                    <a:pt x="539292" y="14097"/>
                  </a:lnTo>
                  <a:lnTo>
                    <a:pt x="539115" y="13589"/>
                  </a:lnTo>
                  <a:lnTo>
                    <a:pt x="539102" y="12319"/>
                  </a:lnTo>
                  <a:lnTo>
                    <a:pt x="539153" y="10414"/>
                  </a:lnTo>
                  <a:lnTo>
                    <a:pt x="539051" y="6858"/>
                  </a:lnTo>
                  <a:lnTo>
                    <a:pt x="537933" y="4445"/>
                  </a:lnTo>
                  <a:lnTo>
                    <a:pt x="536778" y="10414"/>
                  </a:lnTo>
                  <a:lnTo>
                    <a:pt x="535051" y="8763"/>
                  </a:lnTo>
                  <a:lnTo>
                    <a:pt x="535470" y="9652"/>
                  </a:lnTo>
                  <a:lnTo>
                    <a:pt x="535559" y="10160"/>
                  </a:lnTo>
                  <a:lnTo>
                    <a:pt x="535317" y="12319"/>
                  </a:lnTo>
                  <a:lnTo>
                    <a:pt x="534885" y="11176"/>
                  </a:lnTo>
                  <a:lnTo>
                    <a:pt x="534504" y="10160"/>
                  </a:lnTo>
                  <a:lnTo>
                    <a:pt x="533920" y="11176"/>
                  </a:lnTo>
                  <a:lnTo>
                    <a:pt x="533933" y="11049"/>
                  </a:lnTo>
                  <a:lnTo>
                    <a:pt x="533844" y="8763"/>
                  </a:lnTo>
                  <a:lnTo>
                    <a:pt x="533781" y="8636"/>
                  </a:lnTo>
                  <a:lnTo>
                    <a:pt x="533679" y="8382"/>
                  </a:lnTo>
                  <a:lnTo>
                    <a:pt x="533450" y="6985"/>
                  </a:lnTo>
                  <a:lnTo>
                    <a:pt x="533450" y="8636"/>
                  </a:lnTo>
                  <a:lnTo>
                    <a:pt x="532180" y="6858"/>
                  </a:lnTo>
                  <a:lnTo>
                    <a:pt x="531939" y="11049"/>
                  </a:lnTo>
                  <a:lnTo>
                    <a:pt x="531279" y="8509"/>
                  </a:lnTo>
                  <a:lnTo>
                    <a:pt x="531152" y="8204"/>
                  </a:lnTo>
                  <a:lnTo>
                    <a:pt x="529818" y="7112"/>
                  </a:lnTo>
                  <a:lnTo>
                    <a:pt x="529488" y="14097"/>
                  </a:lnTo>
                  <a:lnTo>
                    <a:pt x="528142" y="13462"/>
                  </a:lnTo>
                  <a:lnTo>
                    <a:pt x="528243" y="12954"/>
                  </a:lnTo>
                  <a:lnTo>
                    <a:pt x="526046" y="12954"/>
                  </a:lnTo>
                  <a:lnTo>
                    <a:pt x="525284" y="12954"/>
                  </a:lnTo>
                  <a:lnTo>
                    <a:pt x="524751" y="13208"/>
                  </a:lnTo>
                  <a:lnTo>
                    <a:pt x="525145" y="15494"/>
                  </a:lnTo>
                  <a:lnTo>
                    <a:pt x="523875" y="9017"/>
                  </a:lnTo>
                  <a:lnTo>
                    <a:pt x="521233" y="15875"/>
                  </a:lnTo>
                  <a:lnTo>
                    <a:pt x="520433" y="11811"/>
                  </a:lnTo>
                  <a:lnTo>
                    <a:pt x="520128" y="10287"/>
                  </a:lnTo>
                  <a:lnTo>
                    <a:pt x="517918" y="11684"/>
                  </a:lnTo>
                  <a:lnTo>
                    <a:pt x="517017" y="11811"/>
                  </a:lnTo>
                  <a:lnTo>
                    <a:pt x="517105" y="10858"/>
                  </a:lnTo>
                  <a:lnTo>
                    <a:pt x="516001" y="9017"/>
                  </a:lnTo>
                  <a:lnTo>
                    <a:pt x="516331" y="16891"/>
                  </a:lnTo>
                  <a:lnTo>
                    <a:pt x="515531" y="15621"/>
                  </a:lnTo>
                  <a:lnTo>
                    <a:pt x="515048" y="14859"/>
                  </a:lnTo>
                  <a:lnTo>
                    <a:pt x="514934" y="14605"/>
                  </a:lnTo>
                  <a:lnTo>
                    <a:pt x="514540" y="12573"/>
                  </a:lnTo>
                  <a:lnTo>
                    <a:pt x="514299" y="11303"/>
                  </a:lnTo>
                  <a:lnTo>
                    <a:pt x="515747" y="12954"/>
                  </a:lnTo>
                  <a:lnTo>
                    <a:pt x="515366" y="11811"/>
                  </a:lnTo>
                  <a:lnTo>
                    <a:pt x="515315" y="11303"/>
                  </a:lnTo>
                  <a:lnTo>
                    <a:pt x="515239" y="4826"/>
                  </a:lnTo>
                  <a:lnTo>
                    <a:pt x="513600" y="12573"/>
                  </a:lnTo>
                  <a:lnTo>
                    <a:pt x="513194" y="10668"/>
                  </a:lnTo>
                  <a:lnTo>
                    <a:pt x="512749" y="8636"/>
                  </a:lnTo>
                  <a:lnTo>
                    <a:pt x="512800" y="8382"/>
                  </a:lnTo>
                  <a:lnTo>
                    <a:pt x="512914" y="8204"/>
                  </a:lnTo>
                  <a:lnTo>
                    <a:pt x="512813" y="7607"/>
                  </a:lnTo>
                  <a:lnTo>
                    <a:pt x="512267" y="5842"/>
                  </a:lnTo>
                  <a:lnTo>
                    <a:pt x="511136" y="10668"/>
                  </a:lnTo>
                  <a:lnTo>
                    <a:pt x="509968" y="10160"/>
                  </a:lnTo>
                  <a:lnTo>
                    <a:pt x="509993" y="9144"/>
                  </a:lnTo>
                  <a:lnTo>
                    <a:pt x="509117" y="12573"/>
                  </a:lnTo>
                  <a:lnTo>
                    <a:pt x="507568" y="13716"/>
                  </a:lnTo>
                  <a:lnTo>
                    <a:pt x="506844" y="14351"/>
                  </a:lnTo>
                  <a:lnTo>
                    <a:pt x="506857" y="14859"/>
                  </a:lnTo>
                  <a:lnTo>
                    <a:pt x="505815" y="15621"/>
                  </a:lnTo>
                  <a:lnTo>
                    <a:pt x="505523" y="14224"/>
                  </a:lnTo>
                  <a:lnTo>
                    <a:pt x="504863" y="13081"/>
                  </a:lnTo>
                  <a:lnTo>
                    <a:pt x="504786" y="12319"/>
                  </a:lnTo>
                  <a:lnTo>
                    <a:pt x="504748" y="10033"/>
                  </a:lnTo>
                  <a:lnTo>
                    <a:pt x="505714" y="9906"/>
                  </a:lnTo>
                  <a:lnTo>
                    <a:pt x="505294" y="6096"/>
                  </a:lnTo>
                  <a:lnTo>
                    <a:pt x="504469" y="10033"/>
                  </a:lnTo>
                  <a:lnTo>
                    <a:pt x="504063" y="9398"/>
                  </a:lnTo>
                  <a:lnTo>
                    <a:pt x="504075" y="7747"/>
                  </a:lnTo>
                  <a:lnTo>
                    <a:pt x="502589" y="8255"/>
                  </a:lnTo>
                  <a:lnTo>
                    <a:pt x="502488" y="12319"/>
                  </a:lnTo>
                  <a:lnTo>
                    <a:pt x="500913" y="11938"/>
                  </a:lnTo>
                  <a:lnTo>
                    <a:pt x="500938" y="13716"/>
                  </a:lnTo>
                  <a:lnTo>
                    <a:pt x="500113" y="17272"/>
                  </a:lnTo>
                  <a:lnTo>
                    <a:pt x="500227" y="14478"/>
                  </a:lnTo>
                  <a:lnTo>
                    <a:pt x="500253" y="13970"/>
                  </a:lnTo>
                  <a:lnTo>
                    <a:pt x="500380" y="10922"/>
                  </a:lnTo>
                  <a:lnTo>
                    <a:pt x="499452" y="13970"/>
                  </a:lnTo>
                  <a:lnTo>
                    <a:pt x="499262" y="9779"/>
                  </a:lnTo>
                  <a:lnTo>
                    <a:pt x="497192" y="13716"/>
                  </a:lnTo>
                  <a:lnTo>
                    <a:pt x="496163" y="14478"/>
                  </a:lnTo>
                  <a:lnTo>
                    <a:pt x="496443" y="13106"/>
                  </a:lnTo>
                  <a:lnTo>
                    <a:pt x="495592" y="14478"/>
                  </a:lnTo>
                  <a:lnTo>
                    <a:pt x="494461" y="14351"/>
                  </a:lnTo>
                  <a:lnTo>
                    <a:pt x="494461" y="14224"/>
                  </a:lnTo>
                  <a:lnTo>
                    <a:pt x="494499" y="13462"/>
                  </a:lnTo>
                  <a:lnTo>
                    <a:pt x="494512" y="12954"/>
                  </a:lnTo>
                  <a:lnTo>
                    <a:pt x="494550" y="12319"/>
                  </a:lnTo>
                  <a:lnTo>
                    <a:pt x="494792" y="6350"/>
                  </a:lnTo>
                  <a:lnTo>
                    <a:pt x="491553" y="12319"/>
                  </a:lnTo>
                  <a:lnTo>
                    <a:pt x="491540" y="12192"/>
                  </a:lnTo>
                  <a:lnTo>
                    <a:pt x="491451" y="11430"/>
                  </a:lnTo>
                  <a:lnTo>
                    <a:pt x="491172" y="9017"/>
                  </a:lnTo>
                  <a:lnTo>
                    <a:pt x="490842" y="6096"/>
                  </a:lnTo>
                  <a:lnTo>
                    <a:pt x="488797" y="9017"/>
                  </a:lnTo>
                  <a:lnTo>
                    <a:pt x="486905" y="4699"/>
                  </a:lnTo>
                  <a:lnTo>
                    <a:pt x="484568" y="5207"/>
                  </a:lnTo>
                  <a:lnTo>
                    <a:pt x="485292" y="11430"/>
                  </a:lnTo>
                  <a:lnTo>
                    <a:pt x="483870" y="5334"/>
                  </a:lnTo>
                  <a:lnTo>
                    <a:pt x="483857" y="6299"/>
                  </a:lnTo>
                  <a:lnTo>
                    <a:pt x="483311" y="5245"/>
                  </a:lnTo>
                  <a:lnTo>
                    <a:pt x="483857" y="7277"/>
                  </a:lnTo>
                  <a:lnTo>
                    <a:pt x="483844" y="7962"/>
                  </a:lnTo>
                  <a:lnTo>
                    <a:pt x="482028" y="8610"/>
                  </a:lnTo>
                  <a:lnTo>
                    <a:pt x="483120" y="11544"/>
                  </a:lnTo>
                  <a:lnTo>
                    <a:pt x="483031" y="10388"/>
                  </a:lnTo>
                  <a:lnTo>
                    <a:pt x="483844" y="8064"/>
                  </a:lnTo>
                  <a:lnTo>
                    <a:pt x="483831" y="11861"/>
                  </a:lnTo>
                  <a:lnTo>
                    <a:pt x="483374" y="12192"/>
                  </a:lnTo>
                  <a:lnTo>
                    <a:pt x="483158" y="12065"/>
                  </a:lnTo>
                  <a:lnTo>
                    <a:pt x="483146" y="11938"/>
                  </a:lnTo>
                  <a:lnTo>
                    <a:pt x="483069" y="11557"/>
                  </a:lnTo>
                  <a:lnTo>
                    <a:pt x="482155" y="9271"/>
                  </a:lnTo>
                  <a:lnTo>
                    <a:pt x="481609" y="7924"/>
                  </a:lnTo>
                  <a:lnTo>
                    <a:pt x="481482" y="7493"/>
                  </a:lnTo>
                  <a:lnTo>
                    <a:pt x="481177" y="5969"/>
                  </a:lnTo>
                  <a:lnTo>
                    <a:pt x="482079" y="6350"/>
                  </a:lnTo>
                  <a:lnTo>
                    <a:pt x="482079" y="5969"/>
                  </a:lnTo>
                  <a:lnTo>
                    <a:pt x="482053" y="4953"/>
                  </a:lnTo>
                  <a:lnTo>
                    <a:pt x="480885" y="4445"/>
                  </a:lnTo>
                  <a:lnTo>
                    <a:pt x="481088" y="3810"/>
                  </a:lnTo>
                  <a:lnTo>
                    <a:pt x="481520" y="2540"/>
                  </a:lnTo>
                  <a:lnTo>
                    <a:pt x="481495" y="2032"/>
                  </a:lnTo>
                  <a:lnTo>
                    <a:pt x="480834" y="508"/>
                  </a:lnTo>
                  <a:lnTo>
                    <a:pt x="480898" y="2921"/>
                  </a:lnTo>
                  <a:lnTo>
                    <a:pt x="480377" y="3810"/>
                  </a:lnTo>
                  <a:lnTo>
                    <a:pt x="479717" y="2921"/>
                  </a:lnTo>
                  <a:lnTo>
                    <a:pt x="480453" y="5321"/>
                  </a:lnTo>
                  <a:lnTo>
                    <a:pt x="480555" y="5969"/>
                  </a:lnTo>
                  <a:lnTo>
                    <a:pt x="478904" y="9271"/>
                  </a:lnTo>
                  <a:lnTo>
                    <a:pt x="479005" y="6858"/>
                  </a:lnTo>
                  <a:lnTo>
                    <a:pt x="479132" y="3810"/>
                  </a:lnTo>
                  <a:lnTo>
                    <a:pt x="479272" y="508"/>
                  </a:lnTo>
                  <a:lnTo>
                    <a:pt x="477545" y="3810"/>
                  </a:lnTo>
                  <a:lnTo>
                    <a:pt x="477748" y="3048"/>
                  </a:lnTo>
                  <a:lnTo>
                    <a:pt x="478104" y="1778"/>
                  </a:lnTo>
                  <a:lnTo>
                    <a:pt x="477240" y="3048"/>
                  </a:lnTo>
                  <a:lnTo>
                    <a:pt x="474941" y="1778"/>
                  </a:lnTo>
                  <a:lnTo>
                    <a:pt x="474014" y="6858"/>
                  </a:lnTo>
                  <a:lnTo>
                    <a:pt x="473900" y="6223"/>
                  </a:lnTo>
                  <a:lnTo>
                    <a:pt x="473710" y="4318"/>
                  </a:lnTo>
                  <a:lnTo>
                    <a:pt x="474091" y="3937"/>
                  </a:lnTo>
                  <a:lnTo>
                    <a:pt x="472046" y="3048"/>
                  </a:lnTo>
                  <a:lnTo>
                    <a:pt x="469430" y="9271"/>
                  </a:lnTo>
                  <a:lnTo>
                    <a:pt x="468566" y="7493"/>
                  </a:lnTo>
                  <a:lnTo>
                    <a:pt x="467956" y="6223"/>
                  </a:lnTo>
                  <a:lnTo>
                    <a:pt x="468083" y="4572"/>
                  </a:lnTo>
                  <a:lnTo>
                    <a:pt x="467690" y="4953"/>
                  </a:lnTo>
                  <a:lnTo>
                    <a:pt x="467360" y="7493"/>
                  </a:lnTo>
                  <a:lnTo>
                    <a:pt x="467220" y="6985"/>
                  </a:lnTo>
                  <a:lnTo>
                    <a:pt x="467017" y="6223"/>
                  </a:lnTo>
                  <a:lnTo>
                    <a:pt x="467093" y="4318"/>
                  </a:lnTo>
                  <a:lnTo>
                    <a:pt x="466915" y="4191"/>
                  </a:lnTo>
                  <a:lnTo>
                    <a:pt x="465848" y="6985"/>
                  </a:lnTo>
                  <a:lnTo>
                    <a:pt x="465480" y="6223"/>
                  </a:lnTo>
                  <a:lnTo>
                    <a:pt x="465607" y="5080"/>
                  </a:lnTo>
                  <a:lnTo>
                    <a:pt x="465721" y="4699"/>
                  </a:lnTo>
                  <a:lnTo>
                    <a:pt x="465594" y="4064"/>
                  </a:lnTo>
                  <a:lnTo>
                    <a:pt x="463854" y="2159"/>
                  </a:lnTo>
                  <a:lnTo>
                    <a:pt x="462737" y="8204"/>
                  </a:lnTo>
                  <a:lnTo>
                    <a:pt x="462622" y="8547"/>
                  </a:lnTo>
                  <a:lnTo>
                    <a:pt x="460997" y="9525"/>
                  </a:lnTo>
                  <a:lnTo>
                    <a:pt x="461022" y="7493"/>
                  </a:lnTo>
                  <a:lnTo>
                    <a:pt x="461073" y="4953"/>
                  </a:lnTo>
                  <a:lnTo>
                    <a:pt x="458749" y="2667"/>
                  </a:lnTo>
                  <a:lnTo>
                    <a:pt x="458774" y="2032"/>
                  </a:lnTo>
                  <a:lnTo>
                    <a:pt x="456463" y="1397"/>
                  </a:lnTo>
                  <a:lnTo>
                    <a:pt x="454761" y="5715"/>
                  </a:lnTo>
                  <a:lnTo>
                    <a:pt x="452589" y="7493"/>
                  </a:lnTo>
                  <a:lnTo>
                    <a:pt x="452361" y="6604"/>
                  </a:lnTo>
                  <a:lnTo>
                    <a:pt x="452031" y="5334"/>
                  </a:lnTo>
                  <a:lnTo>
                    <a:pt x="451319" y="2540"/>
                  </a:lnTo>
                  <a:lnTo>
                    <a:pt x="448068" y="5334"/>
                  </a:lnTo>
                  <a:lnTo>
                    <a:pt x="445973" y="2540"/>
                  </a:lnTo>
                  <a:lnTo>
                    <a:pt x="446125" y="2921"/>
                  </a:lnTo>
                  <a:lnTo>
                    <a:pt x="446239" y="3683"/>
                  </a:lnTo>
                  <a:lnTo>
                    <a:pt x="445884" y="5969"/>
                  </a:lnTo>
                  <a:lnTo>
                    <a:pt x="445770" y="6223"/>
                  </a:lnTo>
                  <a:lnTo>
                    <a:pt x="445477" y="6604"/>
                  </a:lnTo>
                  <a:lnTo>
                    <a:pt x="444982" y="5588"/>
                  </a:lnTo>
                  <a:lnTo>
                    <a:pt x="444030" y="9779"/>
                  </a:lnTo>
                  <a:lnTo>
                    <a:pt x="444042" y="9398"/>
                  </a:lnTo>
                  <a:lnTo>
                    <a:pt x="444093" y="7874"/>
                  </a:lnTo>
                  <a:lnTo>
                    <a:pt x="444169" y="5461"/>
                  </a:lnTo>
                  <a:lnTo>
                    <a:pt x="444347" y="5588"/>
                  </a:lnTo>
                  <a:lnTo>
                    <a:pt x="444334" y="5461"/>
                  </a:lnTo>
                  <a:lnTo>
                    <a:pt x="444119" y="2540"/>
                  </a:lnTo>
                  <a:lnTo>
                    <a:pt x="444030" y="1397"/>
                  </a:lnTo>
                  <a:lnTo>
                    <a:pt x="442988" y="2540"/>
                  </a:lnTo>
                  <a:lnTo>
                    <a:pt x="442163" y="2413"/>
                  </a:lnTo>
                  <a:lnTo>
                    <a:pt x="441960" y="7874"/>
                  </a:lnTo>
                  <a:lnTo>
                    <a:pt x="441096" y="6350"/>
                  </a:lnTo>
                  <a:lnTo>
                    <a:pt x="441020" y="6223"/>
                  </a:lnTo>
                  <a:lnTo>
                    <a:pt x="440220" y="4826"/>
                  </a:lnTo>
                  <a:lnTo>
                    <a:pt x="438277" y="5461"/>
                  </a:lnTo>
                  <a:lnTo>
                    <a:pt x="436511" y="6223"/>
                  </a:lnTo>
                  <a:lnTo>
                    <a:pt x="435305" y="3556"/>
                  </a:lnTo>
                  <a:lnTo>
                    <a:pt x="434771" y="4953"/>
                  </a:lnTo>
                  <a:lnTo>
                    <a:pt x="434149" y="4953"/>
                  </a:lnTo>
                  <a:lnTo>
                    <a:pt x="433628" y="6350"/>
                  </a:lnTo>
                  <a:lnTo>
                    <a:pt x="433692" y="3302"/>
                  </a:lnTo>
                  <a:lnTo>
                    <a:pt x="432752" y="2794"/>
                  </a:lnTo>
                  <a:lnTo>
                    <a:pt x="431584" y="2159"/>
                  </a:lnTo>
                  <a:lnTo>
                    <a:pt x="429818" y="2794"/>
                  </a:lnTo>
                  <a:lnTo>
                    <a:pt x="430199" y="762"/>
                  </a:lnTo>
                  <a:lnTo>
                    <a:pt x="429221" y="508"/>
                  </a:lnTo>
                  <a:lnTo>
                    <a:pt x="428840" y="9271"/>
                  </a:lnTo>
                  <a:lnTo>
                    <a:pt x="427926" y="9398"/>
                  </a:lnTo>
                  <a:lnTo>
                    <a:pt x="427837" y="7366"/>
                  </a:lnTo>
                  <a:lnTo>
                    <a:pt x="427761" y="5969"/>
                  </a:lnTo>
                  <a:lnTo>
                    <a:pt x="427723" y="5080"/>
                  </a:lnTo>
                  <a:lnTo>
                    <a:pt x="427723" y="4953"/>
                  </a:lnTo>
                  <a:lnTo>
                    <a:pt x="425996" y="4953"/>
                  </a:lnTo>
                  <a:lnTo>
                    <a:pt x="424294" y="1143"/>
                  </a:lnTo>
                  <a:lnTo>
                    <a:pt x="422541" y="5080"/>
                  </a:lnTo>
                  <a:lnTo>
                    <a:pt x="422643" y="3175"/>
                  </a:lnTo>
                  <a:lnTo>
                    <a:pt x="422922" y="3048"/>
                  </a:lnTo>
                  <a:lnTo>
                    <a:pt x="422122" y="2921"/>
                  </a:lnTo>
                  <a:lnTo>
                    <a:pt x="421424" y="2032"/>
                  </a:lnTo>
                  <a:lnTo>
                    <a:pt x="419823" y="0"/>
                  </a:lnTo>
                  <a:lnTo>
                    <a:pt x="419912" y="2349"/>
                  </a:lnTo>
                  <a:lnTo>
                    <a:pt x="420014" y="2159"/>
                  </a:lnTo>
                  <a:lnTo>
                    <a:pt x="419912" y="2527"/>
                  </a:lnTo>
                  <a:lnTo>
                    <a:pt x="419912" y="2349"/>
                  </a:lnTo>
                  <a:lnTo>
                    <a:pt x="417309" y="7366"/>
                  </a:lnTo>
                  <a:lnTo>
                    <a:pt x="417499" y="4445"/>
                  </a:lnTo>
                  <a:lnTo>
                    <a:pt x="416750" y="7747"/>
                  </a:lnTo>
                  <a:lnTo>
                    <a:pt x="416636" y="9144"/>
                  </a:lnTo>
                  <a:lnTo>
                    <a:pt x="415518" y="10160"/>
                  </a:lnTo>
                  <a:lnTo>
                    <a:pt x="415315" y="9855"/>
                  </a:lnTo>
                  <a:lnTo>
                    <a:pt x="415201" y="7747"/>
                  </a:lnTo>
                  <a:lnTo>
                    <a:pt x="414807" y="6985"/>
                  </a:lnTo>
                  <a:lnTo>
                    <a:pt x="414947" y="11303"/>
                  </a:lnTo>
                  <a:lnTo>
                    <a:pt x="413969" y="9855"/>
                  </a:lnTo>
                  <a:lnTo>
                    <a:pt x="414083" y="8953"/>
                  </a:lnTo>
                  <a:lnTo>
                    <a:pt x="414324" y="7874"/>
                  </a:lnTo>
                  <a:lnTo>
                    <a:pt x="413435" y="7620"/>
                  </a:lnTo>
                  <a:lnTo>
                    <a:pt x="413473" y="8763"/>
                  </a:lnTo>
                  <a:lnTo>
                    <a:pt x="412978" y="10795"/>
                  </a:lnTo>
                  <a:lnTo>
                    <a:pt x="412394" y="11938"/>
                  </a:lnTo>
                  <a:lnTo>
                    <a:pt x="412330" y="11811"/>
                  </a:lnTo>
                  <a:lnTo>
                    <a:pt x="411962" y="11176"/>
                  </a:lnTo>
                  <a:lnTo>
                    <a:pt x="411378" y="10160"/>
                  </a:lnTo>
                  <a:lnTo>
                    <a:pt x="411251" y="8763"/>
                  </a:lnTo>
                  <a:lnTo>
                    <a:pt x="411200" y="7366"/>
                  </a:lnTo>
                  <a:lnTo>
                    <a:pt x="411035" y="9144"/>
                  </a:lnTo>
                  <a:lnTo>
                    <a:pt x="410540" y="11176"/>
                  </a:lnTo>
                  <a:lnTo>
                    <a:pt x="410121" y="10541"/>
                  </a:lnTo>
                  <a:lnTo>
                    <a:pt x="409994" y="9779"/>
                  </a:lnTo>
                  <a:lnTo>
                    <a:pt x="410121" y="8953"/>
                  </a:lnTo>
                  <a:lnTo>
                    <a:pt x="410235" y="8636"/>
                  </a:lnTo>
                  <a:lnTo>
                    <a:pt x="410184" y="8382"/>
                  </a:lnTo>
                  <a:lnTo>
                    <a:pt x="409714" y="7747"/>
                  </a:lnTo>
                  <a:lnTo>
                    <a:pt x="408927" y="6654"/>
                  </a:lnTo>
                  <a:lnTo>
                    <a:pt x="408914" y="7467"/>
                  </a:lnTo>
                  <a:lnTo>
                    <a:pt x="408660" y="7391"/>
                  </a:lnTo>
                  <a:lnTo>
                    <a:pt x="408012" y="11811"/>
                  </a:lnTo>
                  <a:lnTo>
                    <a:pt x="407758" y="11074"/>
                  </a:lnTo>
                  <a:lnTo>
                    <a:pt x="407758" y="24003"/>
                  </a:lnTo>
                  <a:lnTo>
                    <a:pt x="407504" y="23876"/>
                  </a:lnTo>
                  <a:lnTo>
                    <a:pt x="406895" y="23876"/>
                  </a:lnTo>
                  <a:lnTo>
                    <a:pt x="406831" y="22860"/>
                  </a:lnTo>
                  <a:lnTo>
                    <a:pt x="406882" y="22225"/>
                  </a:lnTo>
                  <a:lnTo>
                    <a:pt x="406920" y="21844"/>
                  </a:lnTo>
                  <a:lnTo>
                    <a:pt x="407123" y="21844"/>
                  </a:lnTo>
                  <a:lnTo>
                    <a:pt x="407123" y="22733"/>
                  </a:lnTo>
                  <a:lnTo>
                    <a:pt x="407466" y="23114"/>
                  </a:lnTo>
                  <a:lnTo>
                    <a:pt x="407758" y="24003"/>
                  </a:lnTo>
                  <a:lnTo>
                    <a:pt x="407758" y="11074"/>
                  </a:lnTo>
                  <a:lnTo>
                    <a:pt x="407365" y="9906"/>
                  </a:lnTo>
                  <a:lnTo>
                    <a:pt x="407111" y="9144"/>
                  </a:lnTo>
                  <a:lnTo>
                    <a:pt x="406996" y="7785"/>
                  </a:lnTo>
                  <a:lnTo>
                    <a:pt x="406869" y="7239"/>
                  </a:lnTo>
                  <a:lnTo>
                    <a:pt x="408051" y="7239"/>
                  </a:lnTo>
                  <a:lnTo>
                    <a:pt x="408660" y="7391"/>
                  </a:lnTo>
                  <a:lnTo>
                    <a:pt x="408800" y="6477"/>
                  </a:lnTo>
                  <a:lnTo>
                    <a:pt x="408927" y="6654"/>
                  </a:lnTo>
                  <a:lnTo>
                    <a:pt x="408927" y="6477"/>
                  </a:lnTo>
                  <a:lnTo>
                    <a:pt x="408940" y="4953"/>
                  </a:lnTo>
                  <a:lnTo>
                    <a:pt x="407987" y="4572"/>
                  </a:lnTo>
                  <a:lnTo>
                    <a:pt x="408800" y="762"/>
                  </a:lnTo>
                  <a:lnTo>
                    <a:pt x="408012" y="2794"/>
                  </a:lnTo>
                  <a:lnTo>
                    <a:pt x="406641" y="7239"/>
                  </a:lnTo>
                  <a:lnTo>
                    <a:pt x="406552" y="7112"/>
                  </a:lnTo>
                  <a:lnTo>
                    <a:pt x="405752" y="6007"/>
                  </a:lnTo>
                  <a:lnTo>
                    <a:pt x="405752" y="24003"/>
                  </a:lnTo>
                  <a:lnTo>
                    <a:pt x="405752" y="24130"/>
                  </a:lnTo>
                  <a:lnTo>
                    <a:pt x="405257" y="24257"/>
                  </a:lnTo>
                  <a:lnTo>
                    <a:pt x="405752" y="24003"/>
                  </a:lnTo>
                  <a:lnTo>
                    <a:pt x="405752" y="6007"/>
                  </a:lnTo>
                  <a:lnTo>
                    <a:pt x="405625" y="5080"/>
                  </a:lnTo>
                  <a:lnTo>
                    <a:pt x="405511" y="4445"/>
                  </a:lnTo>
                  <a:lnTo>
                    <a:pt x="405295" y="4699"/>
                  </a:lnTo>
                  <a:lnTo>
                    <a:pt x="405117" y="5080"/>
                  </a:lnTo>
                  <a:lnTo>
                    <a:pt x="405028" y="4953"/>
                  </a:lnTo>
                  <a:lnTo>
                    <a:pt x="404825" y="4699"/>
                  </a:lnTo>
                  <a:lnTo>
                    <a:pt x="404634" y="4318"/>
                  </a:lnTo>
                  <a:lnTo>
                    <a:pt x="404355" y="4318"/>
                  </a:lnTo>
                  <a:lnTo>
                    <a:pt x="404317" y="3175"/>
                  </a:lnTo>
                  <a:lnTo>
                    <a:pt x="404317" y="3048"/>
                  </a:lnTo>
                  <a:lnTo>
                    <a:pt x="404279" y="2032"/>
                  </a:lnTo>
                  <a:lnTo>
                    <a:pt x="404228" y="4318"/>
                  </a:lnTo>
                  <a:lnTo>
                    <a:pt x="403898" y="4445"/>
                  </a:lnTo>
                  <a:lnTo>
                    <a:pt x="403669" y="4699"/>
                  </a:lnTo>
                  <a:lnTo>
                    <a:pt x="403631" y="4953"/>
                  </a:lnTo>
                  <a:lnTo>
                    <a:pt x="403771" y="3556"/>
                  </a:lnTo>
                  <a:lnTo>
                    <a:pt x="404101" y="3175"/>
                  </a:lnTo>
                  <a:lnTo>
                    <a:pt x="404228" y="4318"/>
                  </a:lnTo>
                  <a:lnTo>
                    <a:pt x="404228" y="2095"/>
                  </a:lnTo>
                  <a:lnTo>
                    <a:pt x="403275" y="3048"/>
                  </a:lnTo>
                  <a:lnTo>
                    <a:pt x="402793" y="2921"/>
                  </a:lnTo>
                  <a:lnTo>
                    <a:pt x="402805" y="5969"/>
                  </a:lnTo>
                  <a:lnTo>
                    <a:pt x="402196" y="5461"/>
                  </a:lnTo>
                  <a:lnTo>
                    <a:pt x="402678" y="7607"/>
                  </a:lnTo>
                  <a:lnTo>
                    <a:pt x="402844" y="7493"/>
                  </a:lnTo>
                  <a:lnTo>
                    <a:pt x="403110" y="7391"/>
                  </a:lnTo>
                  <a:lnTo>
                    <a:pt x="403085" y="7518"/>
                  </a:lnTo>
                  <a:lnTo>
                    <a:pt x="403085" y="7785"/>
                  </a:lnTo>
                  <a:lnTo>
                    <a:pt x="403148" y="8013"/>
                  </a:lnTo>
                  <a:lnTo>
                    <a:pt x="403199" y="8191"/>
                  </a:lnTo>
                  <a:lnTo>
                    <a:pt x="403326" y="7289"/>
                  </a:lnTo>
                  <a:lnTo>
                    <a:pt x="403364" y="7112"/>
                  </a:lnTo>
                  <a:lnTo>
                    <a:pt x="403326" y="7289"/>
                  </a:lnTo>
                  <a:lnTo>
                    <a:pt x="403631" y="7239"/>
                  </a:lnTo>
                  <a:lnTo>
                    <a:pt x="404520" y="7112"/>
                  </a:lnTo>
                  <a:lnTo>
                    <a:pt x="404075" y="8763"/>
                  </a:lnTo>
                  <a:lnTo>
                    <a:pt x="403707" y="9906"/>
                  </a:lnTo>
                  <a:lnTo>
                    <a:pt x="403199" y="8255"/>
                  </a:lnTo>
                  <a:lnTo>
                    <a:pt x="402475" y="12954"/>
                  </a:lnTo>
                  <a:lnTo>
                    <a:pt x="402247" y="11430"/>
                  </a:lnTo>
                  <a:lnTo>
                    <a:pt x="401891" y="9017"/>
                  </a:lnTo>
                  <a:lnTo>
                    <a:pt x="401802" y="8763"/>
                  </a:lnTo>
                  <a:lnTo>
                    <a:pt x="400672" y="6654"/>
                  </a:lnTo>
                  <a:lnTo>
                    <a:pt x="400596" y="5715"/>
                  </a:lnTo>
                  <a:lnTo>
                    <a:pt x="400507" y="4064"/>
                  </a:lnTo>
                  <a:lnTo>
                    <a:pt x="399021" y="5715"/>
                  </a:lnTo>
                  <a:lnTo>
                    <a:pt x="397052" y="5207"/>
                  </a:lnTo>
                  <a:lnTo>
                    <a:pt x="396125" y="10414"/>
                  </a:lnTo>
                  <a:lnTo>
                    <a:pt x="396011" y="10795"/>
                  </a:lnTo>
                  <a:lnTo>
                    <a:pt x="395655" y="11430"/>
                  </a:lnTo>
                  <a:lnTo>
                    <a:pt x="395655" y="11303"/>
                  </a:lnTo>
                  <a:lnTo>
                    <a:pt x="395528" y="8547"/>
                  </a:lnTo>
                  <a:lnTo>
                    <a:pt x="395503" y="8382"/>
                  </a:lnTo>
                  <a:lnTo>
                    <a:pt x="395655" y="7785"/>
                  </a:lnTo>
                  <a:lnTo>
                    <a:pt x="395300" y="8382"/>
                  </a:lnTo>
                  <a:lnTo>
                    <a:pt x="394144" y="7747"/>
                  </a:lnTo>
                  <a:lnTo>
                    <a:pt x="393687" y="7493"/>
                  </a:lnTo>
                  <a:lnTo>
                    <a:pt x="393661" y="7924"/>
                  </a:lnTo>
                  <a:lnTo>
                    <a:pt x="393636" y="8204"/>
                  </a:lnTo>
                  <a:lnTo>
                    <a:pt x="393433" y="11303"/>
                  </a:lnTo>
                  <a:lnTo>
                    <a:pt x="393369" y="11176"/>
                  </a:lnTo>
                  <a:lnTo>
                    <a:pt x="392493" y="9652"/>
                  </a:lnTo>
                  <a:lnTo>
                    <a:pt x="392544" y="9398"/>
                  </a:lnTo>
                  <a:lnTo>
                    <a:pt x="393484" y="8382"/>
                  </a:lnTo>
                  <a:lnTo>
                    <a:pt x="393598" y="8255"/>
                  </a:lnTo>
                  <a:lnTo>
                    <a:pt x="393661" y="7924"/>
                  </a:lnTo>
                  <a:lnTo>
                    <a:pt x="392633" y="8382"/>
                  </a:lnTo>
                  <a:lnTo>
                    <a:pt x="392836" y="7239"/>
                  </a:lnTo>
                  <a:lnTo>
                    <a:pt x="390893" y="5969"/>
                  </a:lnTo>
                  <a:lnTo>
                    <a:pt x="387210" y="11176"/>
                  </a:lnTo>
                  <a:lnTo>
                    <a:pt x="386461" y="10414"/>
                  </a:lnTo>
                  <a:lnTo>
                    <a:pt x="385102" y="9017"/>
                  </a:lnTo>
                  <a:lnTo>
                    <a:pt x="385368" y="9652"/>
                  </a:lnTo>
                  <a:lnTo>
                    <a:pt x="385457" y="10414"/>
                  </a:lnTo>
                  <a:lnTo>
                    <a:pt x="381927" y="6858"/>
                  </a:lnTo>
                  <a:lnTo>
                    <a:pt x="378079" y="13462"/>
                  </a:lnTo>
                  <a:lnTo>
                    <a:pt x="376656" y="11176"/>
                  </a:lnTo>
                  <a:lnTo>
                    <a:pt x="374624" y="7874"/>
                  </a:lnTo>
                  <a:lnTo>
                    <a:pt x="373634" y="6731"/>
                  </a:lnTo>
                  <a:lnTo>
                    <a:pt x="373494" y="9271"/>
                  </a:lnTo>
                  <a:lnTo>
                    <a:pt x="372872" y="11176"/>
                  </a:lnTo>
                  <a:lnTo>
                    <a:pt x="372681" y="8001"/>
                  </a:lnTo>
                  <a:lnTo>
                    <a:pt x="371640" y="11430"/>
                  </a:lnTo>
                  <a:lnTo>
                    <a:pt x="370103" y="14224"/>
                  </a:lnTo>
                  <a:lnTo>
                    <a:pt x="369912" y="12192"/>
                  </a:lnTo>
                  <a:lnTo>
                    <a:pt x="369785" y="10922"/>
                  </a:lnTo>
                  <a:lnTo>
                    <a:pt x="369125" y="3810"/>
                  </a:lnTo>
                  <a:lnTo>
                    <a:pt x="367411" y="8204"/>
                  </a:lnTo>
                  <a:lnTo>
                    <a:pt x="367296" y="9779"/>
                  </a:lnTo>
                  <a:lnTo>
                    <a:pt x="367411" y="10922"/>
                  </a:lnTo>
                  <a:lnTo>
                    <a:pt x="366750" y="10541"/>
                  </a:lnTo>
                  <a:lnTo>
                    <a:pt x="365264" y="12192"/>
                  </a:lnTo>
                  <a:lnTo>
                    <a:pt x="365290" y="11938"/>
                  </a:lnTo>
                  <a:lnTo>
                    <a:pt x="365404" y="9652"/>
                  </a:lnTo>
                  <a:lnTo>
                    <a:pt x="365290" y="10668"/>
                  </a:lnTo>
                  <a:lnTo>
                    <a:pt x="365163" y="11938"/>
                  </a:lnTo>
                  <a:lnTo>
                    <a:pt x="364947" y="10922"/>
                  </a:lnTo>
                  <a:lnTo>
                    <a:pt x="364909" y="9144"/>
                  </a:lnTo>
                  <a:lnTo>
                    <a:pt x="363232" y="11938"/>
                  </a:lnTo>
                  <a:lnTo>
                    <a:pt x="361962" y="10795"/>
                  </a:lnTo>
                  <a:lnTo>
                    <a:pt x="363397" y="5715"/>
                  </a:lnTo>
                  <a:lnTo>
                    <a:pt x="363423" y="5321"/>
                  </a:lnTo>
                  <a:lnTo>
                    <a:pt x="361632" y="5080"/>
                  </a:lnTo>
                  <a:lnTo>
                    <a:pt x="360934" y="5715"/>
                  </a:lnTo>
                  <a:lnTo>
                    <a:pt x="359727" y="9398"/>
                  </a:lnTo>
                  <a:lnTo>
                    <a:pt x="359625" y="9855"/>
                  </a:lnTo>
                  <a:lnTo>
                    <a:pt x="359854" y="10922"/>
                  </a:lnTo>
                  <a:lnTo>
                    <a:pt x="360133" y="11049"/>
                  </a:lnTo>
                  <a:lnTo>
                    <a:pt x="360387" y="11557"/>
                  </a:lnTo>
                  <a:lnTo>
                    <a:pt x="360476" y="13716"/>
                  </a:lnTo>
                  <a:lnTo>
                    <a:pt x="359943" y="14465"/>
                  </a:lnTo>
                  <a:lnTo>
                    <a:pt x="359829" y="17272"/>
                  </a:lnTo>
                  <a:lnTo>
                    <a:pt x="359714" y="19812"/>
                  </a:lnTo>
                  <a:lnTo>
                    <a:pt x="359410" y="22682"/>
                  </a:lnTo>
                  <a:lnTo>
                    <a:pt x="359283" y="24511"/>
                  </a:lnTo>
                  <a:lnTo>
                    <a:pt x="360756" y="27813"/>
                  </a:lnTo>
                  <a:lnTo>
                    <a:pt x="361861" y="24765"/>
                  </a:lnTo>
                  <a:lnTo>
                    <a:pt x="362191" y="27178"/>
                  </a:lnTo>
                  <a:lnTo>
                    <a:pt x="361276" y="27305"/>
                  </a:lnTo>
                  <a:lnTo>
                    <a:pt x="361772" y="29591"/>
                  </a:lnTo>
                  <a:lnTo>
                    <a:pt x="362102" y="27686"/>
                  </a:lnTo>
                  <a:lnTo>
                    <a:pt x="362508" y="26289"/>
                  </a:lnTo>
                  <a:lnTo>
                    <a:pt x="362572" y="27432"/>
                  </a:lnTo>
                  <a:lnTo>
                    <a:pt x="362699" y="28168"/>
                  </a:lnTo>
                  <a:lnTo>
                    <a:pt x="362940" y="28829"/>
                  </a:lnTo>
                  <a:lnTo>
                    <a:pt x="363550" y="26289"/>
                  </a:lnTo>
                  <a:lnTo>
                    <a:pt x="363804" y="25273"/>
                  </a:lnTo>
                  <a:lnTo>
                    <a:pt x="363804" y="24765"/>
                  </a:lnTo>
                  <a:lnTo>
                    <a:pt x="364032" y="24371"/>
                  </a:lnTo>
                  <a:lnTo>
                    <a:pt x="363918" y="25019"/>
                  </a:lnTo>
                  <a:lnTo>
                    <a:pt x="364121" y="25476"/>
                  </a:lnTo>
                  <a:lnTo>
                    <a:pt x="364045" y="24371"/>
                  </a:lnTo>
                  <a:lnTo>
                    <a:pt x="364642" y="23368"/>
                  </a:lnTo>
                  <a:lnTo>
                    <a:pt x="364959" y="24777"/>
                  </a:lnTo>
                  <a:lnTo>
                    <a:pt x="365086" y="26035"/>
                  </a:lnTo>
                  <a:lnTo>
                    <a:pt x="364972" y="27432"/>
                  </a:lnTo>
                  <a:lnTo>
                    <a:pt x="365594" y="25527"/>
                  </a:lnTo>
                  <a:lnTo>
                    <a:pt x="365569" y="27330"/>
                  </a:lnTo>
                  <a:lnTo>
                    <a:pt x="365836" y="26670"/>
                  </a:lnTo>
                  <a:lnTo>
                    <a:pt x="366725" y="27559"/>
                  </a:lnTo>
                  <a:lnTo>
                    <a:pt x="366826" y="26670"/>
                  </a:lnTo>
                  <a:lnTo>
                    <a:pt x="366953" y="25527"/>
                  </a:lnTo>
                  <a:lnTo>
                    <a:pt x="367030" y="24892"/>
                  </a:lnTo>
                  <a:lnTo>
                    <a:pt x="367550" y="27686"/>
                  </a:lnTo>
                  <a:lnTo>
                    <a:pt x="368630" y="24892"/>
                  </a:lnTo>
                  <a:lnTo>
                    <a:pt x="368871" y="24257"/>
                  </a:lnTo>
                  <a:lnTo>
                    <a:pt x="368782" y="28829"/>
                  </a:lnTo>
                  <a:lnTo>
                    <a:pt x="370268" y="25019"/>
                  </a:lnTo>
                  <a:lnTo>
                    <a:pt x="369303" y="30607"/>
                  </a:lnTo>
                  <a:lnTo>
                    <a:pt x="372122" y="25400"/>
                  </a:lnTo>
                  <a:lnTo>
                    <a:pt x="371830" y="31369"/>
                  </a:lnTo>
                  <a:lnTo>
                    <a:pt x="372554" y="26416"/>
                  </a:lnTo>
                  <a:lnTo>
                    <a:pt x="374281" y="29210"/>
                  </a:lnTo>
                  <a:lnTo>
                    <a:pt x="375500" y="26416"/>
                  </a:lnTo>
                  <a:lnTo>
                    <a:pt x="375361" y="27432"/>
                  </a:lnTo>
                  <a:lnTo>
                    <a:pt x="375856" y="27813"/>
                  </a:lnTo>
                  <a:lnTo>
                    <a:pt x="375983" y="28829"/>
                  </a:lnTo>
                  <a:lnTo>
                    <a:pt x="376110" y="29464"/>
                  </a:lnTo>
                  <a:lnTo>
                    <a:pt x="376466" y="30226"/>
                  </a:lnTo>
                  <a:lnTo>
                    <a:pt x="376580" y="26416"/>
                  </a:lnTo>
                  <a:lnTo>
                    <a:pt x="376593" y="26162"/>
                  </a:lnTo>
                  <a:lnTo>
                    <a:pt x="377494" y="25400"/>
                  </a:lnTo>
                  <a:lnTo>
                    <a:pt x="377647" y="25273"/>
                  </a:lnTo>
                  <a:lnTo>
                    <a:pt x="377710" y="25019"/>
                  </a:lnTo>
                  <a:lnTo>
                    <a:pt x="377888" y="24257"/>
                  </a:lnTo>
                  <a:lnTo>
                    <a:pt x="378091" y="23368"/>
                  </a:lnTo>
                  <a:lnTo>
                    <a:pt x="378244" y="22733"/>
                  </a:lnTo>
                  <a:lnTo>
                    <a:pt x="378790" y="25527"/>
                  </a:lnTo>
                  <a:lnTo>
                    <a:pt x="378917" y="26733"/>
                  </a:lnTo>
                  <a:lnTo>
                    <a:pt x="377913" y="27406"/>
                  </a:lnTo>
                  <a:lnTo>
                    <a:pt x="377786" y="29210"/>
                  </a:lnTo>
                  <a:lnTo>
                    <a:pt x="377913" y="31369"/>
                  </a:lnTo>
                  <a:lnTo>
                    <a:pt x="377901" y="27940"/>
                  </a:lnTo>
                  <a:lnTo>
                    <a:pt x="379374" y="28067"/>
                  </a:lnTo>
                  <a:lnTo>
                    <a:pt x="379361" y="27940"/>
                  </a:lnTo>
                  <a:lnTo>
                    <a:pt x="379120" y="25273"/>
                  </a:lnTo>
                  <a:lnTo>
                    <a:pt x="379730" y="27686"/>
                  </a:lnTo>
                  <a:lnTo>
                    <a:pt x="379641" y="26416"/>
                  </a:lnTo>
                  <a:lnTo>
                    <a:pt x="379945" y="29845"/>
                  </a:lnTo>
                  <a:lnTo>
                    <a:pt x="380047" y="26416"/>
                  </a:lnTo>
                  <a:lnTo>
                    <a:pt x="380085" y="25273"/>
                  </a:lnTo>
                  <a:lnTo>
                    <a:pt x="380111" y="24765"/>
                  </a:lnTo>
                  <a:lnTo>
                    <a:pt x="380542" y="28956"/>
                  </a:lnTo>
                  <a:lnTo>
                    <a:pt x="381088" y="25781"/>
                  </a:lnTo>
                  <a:lnTo>
                    <a:pt x="381762" y="27825"/>
                  </a:lnTo>
                  <a:lnTo>
                    <a:pt x="381889" y="28702"/>
                  </a:lnTo>
                  <a:lnTo>
                    <a:pt x="381279" y="30607"/>
                  </a:lnTo>
                  <a:lnTo>
                    <a:pt x="382295" y="29083"/>
                  </a:lnTo>
                  <a:lnTo>
                    <a:pt x="382498" y="29819"/>
                  </a:lnTo>
                  <a:lnTo>
                    <a:pt x="382409" y="29083"/>
                  </a:lnTo>
                  <a:lnTo>
                    <a:pt x="382524" y="27178"/>
                  </a:lnTo>
                  <a:lnTo>
                    <a:pt x="382638" y="26504"/>
                  </a:lnTo>
                  <a:lnTo>
                    <a:pt x="383425" y="25781"/>
                  </a:lnTo>
                  <a:lnTo>
                    <a:pt x="383832" y="25400"/>
                  </a:lnTo>
                  <a:lnTo>
                    <a:pt x="383273" y="28549"/>
                  </a:lnTo>
                  <a:lnTo>
                    <a:pt x="383159" y="29464"/>
                  </a:lnTo>
                  <a:lnTo>
                    <a:pt x="383527" y="31369"/>
                  </a:lnTo>
                  <a:lnTo>
                    <a:pt x="384200" y="30480"/>
                  </a:lnTo>
                  <a:lnTo>
                    <a:pt x="384314" y="30226"/>
                  </a:lnTo>
                  <a:lnTo>
                    <a:pt x="384924" y="26797"/>
                  </a:lnTo>
                  <a:lnTo>
                    <a:pt x="385483" y="26924"/>
                  </a:lnTo>
                  <a:lnTo>
                    <a:pt x="385597" y="27940"/>
                  </a:lnTo>
                  <a:lnTo>
                    <a:pt x="385495" y="28575"/>
                  </a:lnTo>
                  <a:lnTo>
                    <a:pt x="385978" y="26797"/>
                  </a:lnTo>
                  <a:lnTo>
                    <a:pt x="386321" y="25527"/>
                  </a:lnTo>
                  <a:lnTo>
                    <a:pt x="387870" y="28448"/>
                  </a:lnTo>
                  <a:lnTo>
                    <a:pt x="388620" y="25527"/>
                  </a:lnTo>
                  <a:lnTo>
                    <a:pt x="388658" y="25400"/>
                  </a:lnTo>
                  <a:lnTo>
                    <a:pt x="388823" y="24765"/>
                  </a:lnTo>
                  <a:lnTo>
                    <a:pt x="388962" y="25654"/>
                  </a:lnTo>
                  <a:lnTo>
                    <a:pt x="388899" y="24638"/>
                  </a:lnTo>
                  <a:lnTo>
                    <a:pt x="388835" y="22733"/>
                  </a:lnTo>
                  <a:lnTo>
                    <a:pt x="388886" y="20320"/>
                  </a:lnTo>
                  <a:lnTo>
                    <a:pt x="389343" y="20193"/>
                  </a:lnTo>
                  <a:lnTo>
                    <a:pt x="389763" y="17907"/>
                  </a:lnTo>
                  <a:lnTo>
                    <a:pt x="389902" y="20447"/>
                  </a:lnTo>
                  <a:lnTo>
                    <a:pt x="389610" y="20320"/>
                  </a:lnTo>
                  <a:lnTo>
                    <a:pt x="389572" y="21463"/>
                  </a:lnTo>
                  <a:lnTo>
                    <a:pt x="389445" y="22098"/>
                  </a:lnTo>
                  <a:lnTo>
                    <a:pt x="389940" y="21082"/>
                  </a:lnTo>
                  <a:lnTo>
                    <a:pt x="390232" y="23761"/>
                  </a:lnTo>
                  <a:lnTo>
                    <a:pt x="390334" y="23495"/>
                  </a:lnTo>
                  <a:lnTo>
                    <a:pt x="390321" y="22987"/>
                  </a:lnTo>
                  <a:lnTo>
                    <a:pt x="390448" y="23152"/>
                  </a:lnTo>
                  <a:lnTo>
                    <a:pt x="390512" y="22987"/>
                  </a:lnTo>
                  <a:lnTo>
                    <a:pt x="391223" y="21082"/>
                  </a:lnTo>
                  <a:lnTo>
                    <a:pt x="391312" y="20828"/>
                  </a:lnTo>
                  <a:lnTo>
                    <a:pt x="392010" y="21844"/>
                  </a:lnTo>
                  <a:lnTo>
                    <a:pt x="392125" y="25400"/>
                  </a:lnTo>
                  <a:lnTo>
                    <a:pt x="390448" y="23152"/>
                  </a:lnTo>
                  <a:lnTo>
                    <a:pt x="390474" y="23495"/>
                  </a:lnTo>
                  <a:lnTo>
                    <a:pt x="391248" y="26162"/>
                  </a:lnTo>
                  <a:lnTo>
                    <a:pt x="390156" y="24892"/>
                  </a:lnTo>
                  <a:lnTo>
                    <a:pt x="390931" y="30480"/>
                  </a:lnTo>
                  <a:lnTo>
                    <a:pt x="389547" y="24638"/>
                  </a:lnTo>
                  <a:lnTo>
                    <a:pt x="389610" y="25400"/>
                  </a:lnTo>
                  <a:lnTo>
                    <a:pt x="390207" y="30480"/>
                  </a:lnTo>
                  <a:lnTo>
                    <a:pt x="391629" y="31496"/>
                  </a:lnTo>
                  <a:lnTo>
                    <a:pt x="391706" y="30480"/>
                  </a:lnTo>
                  <a:lnTo>
                    <a:pt x="391845" y="28702"/>
                  </a:lnTo>
                  <a:lnTo>
                    <a:pt x="393293" y="29718"/>
                  </a:lnTo>
                  <a:lnTo>
                    <a:pt x="393471" y="28702"/>
                  </a:lnTo>
                  <a:lnTo>
                    <a:pt x="393598" y="28028"/>
                  </a:lnTo>
                  <a:lnTo>
                    <a:pt x="393471" y="27406"/>
                  </a:lnTo>
                  <a:lnTo>
                    <a:pt x="393268" y="26924"/>
                  </a:lnTo>
                  <a:lnTo>
                    <a:pt x="393319" y="26162"/>
                  </a:lnTo>
                  <a:lnTo>
                    <a:pt x="393458" y="25400"/>
                  </a:lnTo>
                  <a:lnTo>
                    <a:pt x="393560" y="24765"/>
                  </a:lnTo>
                  <a:lnTo>
                    <a:pt x="395668" y="21336"/>
                  </a:lnTo>
                  <a:lnTo>
                    <a:pt x="395084" y="33782"/>
                  </a:lnTo>
                  <a:lnTo>
                    <a:pt x="396621" y="29210"/>
                  </a:lnTo>
                  <a:lnTo>
                    <a:pt x="396976" y="27305"/>
                  </a:lnTo>
                  <a:lnTo>
                    <a:pt x="397090" y="26416"/>
                  </a:lnTo>
                  <a:lnTo>
                    <a:pt x="397281" y="22225"/>
                  </a:lnTo>
                  <a:lnTo>
                    <a:pt x="398119" y="24130"/>
                  </a:lnTo>
                  <a:lnTo>
                    <a:pt x="398221" y="25781"/>
                  </a:lnTo>
                  <a:lnTo>
                    <a:pt x="398094" y="26924"/>
                  </a:lnTo>
                  <a:lnTo>
                    <a:pt x="397979" y="28587"/>
                  </a:lnTo>
                  <a:lnTo>
                    <a:pt x="399326" y="29083"/>
                  </a:lnTo>
                  <a:lnTo>
                    <a:pt x="399135" y="26924"/>
                  </a:lnTo>
                  <a:lnTo>
                    <a:pt x="398792" y="22860"/>
                  </a:lnTo>
                  <a:lnTo>
                    <a:pt x="400037" y="25260"/>
                  </a:lnTo>
                  <a:lnTo>
                    <a:pt x="400761" y="25146"/>
                  </a:lnTo>
                  <a:lnTo>
                    <a:pt x="400875" y="28702"/>
                  </a:lnTo>
                  <a:lnTo>
                    <a:pt x="402386" y="28194"/>
                  </a:lnTo>
                  <a:lnTo>
                    <a:pt x="404063" y="25654"/>
                  </a:lnTo>
                  <a:lnTo>
                    <a:pt x="405409" y="25146"/>
                  </a:lnTo>
                  <a:lnTo>
                    <a:pt x="405739" y="25019"/>
                  </a:lnTo>
                  <a:lnTo>
                    <a:pt x="405599" y="26162"/>
                  </a:lnTo>
                  <a:lnTo>
                    <a:pt x="405498" y="26543"/>
                  </a:lnTo>
                  <a:lnTo>
                    <a:pt x="405384" y="27330"/>
                  </a:lnTo>
                  <a:lnTo>
                    <a:pt x="405714" y="28321"/>
                  </a:lnTo>
                  <a:lnTo>
                    <a:pt x="407835" y="26543"/>
                  </a:lnTo>
                  <a:lnTo>
                    <a:pt x="412178" y="30861"/>
                  </a:lnTo>
                  <a:lnTo>
                    <a:pt x="412991" y="27813"/>
                  </a:lnTo>
                  <a:lnTo>
                    <a:pt x="413169" y="27940"/>
                  </a:lnTo>
                  <a:lnTo>
                    <a:pt x="413219" y="27813"/>
                  </a:lnTo>
                  <a:lnTo>
                    <a:pt x="413575" y="26670"/>
                  </a:lnTo>
                  <a:lnTo>
                    <a:pt x="414020" y="26543"/>
                  </a:lnTo>
                  <a:lnTo>
                    <a:pt x="414096" y="28575"/>
                  </a:lnTo>
                  <a:lnTo>
                    <a:pt x="413842" y="29337"/>
                  </a:lnTo>
                  <a:lnTo>
                    <a:pt x="415264" y="26797"/>
                  </a:lnTo>
                  <a:lnTo>
                    <a:pt x="415493" y="26543"/>
                  </a:lnTo>
                  <a:lnTo>
                    <a:pt x="416864" y="25019"/>
                  </a:lnTo>
                  <a:lnTo>
                    <a:pt x="417550" y="24257"/>
                  </a:lnTo>
                  <a:lnTo>
                    <a:pt x="417880" y="23876"/>
                  </a:lnTo>
                  <a:lnTo>
                    <a:pt x="419112" y="26733"/>
                  </a:lnTo>
                  <a:lnTo>
                    <a:pt x="419227" y="27406"/>
                  </a:lnTo>
                  <a:lnTo>
                    <a:pt x="419100" y="28168"/>
                  </a:lnTo>
                  <a:lnTo>
                    <a:pt x="420128" y="29337"/>
                  </a:lnTo>
                  <a:lnTo>
                    <a:pt x="420306" y="23876"/>
                  </a:lnTo>
                  <a:lnTo>
                    <a:pt x="420382" y="21844"/>
                  </a:lnTo>
                  <a:lnTo>
                    <a:pt x="421220" y="24130"/>
                  </a:lnTo>
                  <a:lnTo>
                    <a:pt x="421322" y="24892"/>
                  </a:lnTo>
                  <a:lnTo>
                    <a:pt x="421195" y="25273"/>
                  </a:lnTo>
                  <a:lnTo>
                    <a:pt x="423646" y="26543"/>
                  </a:lnTo>
                  <a:lnTo>
                    <a:pt x="426427" y="23876"/>
                  </a:lnTo>
                  <a:lnTo>
                    <a:pt x="428256" y="28448"/>
                  </a:lnTo>
                  <a:lnTo>
                    <a:pt x="428675" y="24130"/>
                  </a:lnTo>
                  <a:lnTo>
                    <a:pt x="430682" y="30480"/>
                  </a:lnTo>
                  <a:lnTo>
                    <a:pt x="430923" y="24384"/>
                  </a:lnTo>
                  <a:lnTo>
                    <a:pt x="432104" y="27000"/>
                  </a:lnTo>
                  <a:lnTo>
                    <a:pt x="432206" y="27686"/>
                  </a:lnTo>
                  <a:lnTo>
                    <a:pt x="432117" y="27940"/>
                  </a:lnTo>
                  <a:lnTo>
                    <a:pt x="432003" y="28702"/>
                  </a:lnTo>
                  <a:lnTo>
                    <a:pt x="433844" y="30607"/>
                  </a:lnTo>
                  <a:lnTo>
                    <a:pt x="434365" y="30861"/>
                  </a:lnTo>
                  <a:lnTo>
                    <a:pt x="434695" y="26797"/>
                  </a:lnTo>
                  <a:lnTo>
                    <a:pt x="435368" y="26162"/>
                  </a:lnTo>
                  <a:lnTo>
                    <a:pt x="435330" y="29337"/>
                  </a:lnTo>
                  <a:lnTo>
                    <a:pt x="436232" y="26162"/>
                  </a:lnTo>
                  <a:lnTo>
                    <a:pt x="436270" y="26035"/>
                  </a:lnTo>
                  <a:lnTo>
                    <a:pt x="436689" y="29845"/>
                  </a:lnTo>
                  <a:lnTo>
                    <a:pt x="437210" y="29210"/>
                  </a:lnTo>
                  <a:lnTo>
                    <a:pt x="437197" y="28956"/>
                  </a:lnTo>
                  <a:lnTo>
                    <a:pt x="437083" y="28829"/>
                  </a:lnTo>
                  <a:lnTo>
                    <a:pt x="436854" y="27736"/>
                  </a:lnTo>
                  <a:lnTo>
                    <a:pt x="436956" y="26543"/>
                  </a:lnTo>
                  <a:lnTo>
                    <a:pt x="437311" y="26035"/>
                  </a:lnTo>
                  <a:lnTo>
                    <a:pt x="437857" y="25273"/>
                  </a:lnTo>
                  <a:lnTo>
                    <a:pt x="439077" y="28676"/>
                  </a:lnTo>
                  <a:lnTo>
                    <a:pt x="439178" y="30607"/>
                  </a:lnTo>
                  <a:lnTo>
                    <a:pt x="441502" y="27940"/>
                  </a:lnTo>
                  <a:lnTo>
                    <a:pt x="441477" y="28549"/>
                  </a:lnTo>
                  <a:lnTo>
                    <a:pt x="441706" y="27940"/>
                  </a:lnTo>
                  <a:lnTo>
                    <a:pt x="441998" y="27178"/>
                  </a:lnTo>
                  <a:lnTo>
                    <a:pt x="440905" y="33909"/>
                  </a:lnTo>
                  <a:lnTo>
                    <a:pt x="441934" y="31178"/>
                  </a:lnTo>
                  <a:lnTo>
                    <a:pt x="442061" y="29464"/>
                  </a:lnTo>
                  <a:lnTo>
                    <a:pt x="442188" y="28676"/>
                  </a:lnTo>
                  <a:lnTo>
                    <a:pt x="442214" y="28321"/>
                  </a:lnTo>
                  <a:lnTo>
                    <a:pt x="442734" y="30226"/>
                  </a:lnTo>
                  <a:lnTo>
                    <a:pt x="444004" y="30353"/>
                  </a:lnTo>
                  <a:lnTo>
                    <a:pt x="444957" y="29464"/>
                  </a:lnTo>
                  <a:lnTo>
                    <a:pt x="444741" y="31750"/>
                  </a:lnTo>
                  <a:lnTo>
                    <a:pt x="446417" y="32258"/>
                  </a:lnTo>
                  <a:lnTo>
                    <a:pt x="448310" y="30734"/>
                  </a:lnTo>
                  <a:lnTo>
                    <a:pt x="450215" y="30734"/>
                  </a:lnTo>
                  <a:lnTo>
                    <a:pt x="449618" y="29819"/>
                  </a:lnTo>
                  <a:lnTo>
                    <a:pt x="449567" y="29464"/>
                  </a:lnTo>
                  <a:lnTo>
                    <a:pt x="449630" y="28321"/>
                  </a:lnTo>
                  <a:lnTo>
                    <a:pt x="449694" y="27178"/>
                  </a:lnTo>
                  <a:lnTo>
                    <a:pt x="449770" y="25908"/>
                  </a:lnTo>
                  <a:lnTo>
                    <a:pt x="450329" y="25527"/>
                  </a:lnTo>
                  <a:lnTo>
                    <a:pt x="450367" y="26225"/>
                  </a:lnTo>
                  <a:lnTo>
                    <a:pt x="450570" y="25527"/>
                  </a:lnTo>
                  <a:lnTo>
                    <a:pt x="450634" y="25273"/>
                  </a:lnTo>
                  <a:lnTo>
                    <a:pt x="450710" y="25019"/>
                  </a:lnTo>
                  <a:lnTo>
                    <a:pt x="451243" y="25400"/>
                  </a:lnTo>
                  <a:lnTo>
                    <a:pt x="451294" y="27051"/>
                  </a:lnTo>
                  <a:lnTo>
                    <a:pt x="451167" y="28549"/>
                  </a:lnTo>
                  <a:lnTo>
                    <a:pt x="451040" y="29210"/>
                  </a:lnTo>
                  <a:lnTo>
                    <a:pt x="450710" y="30099"/>
                  </a:lnTo>
                  <a:lnTo>
                    <a:pt x="451586" y="28829"/>
                  </a:lnTo>
                  <a:lnTo>
                    <a:pt x="451573" y="30099"/>
                  </a:lnTo>
                  <a:lnTo>
                    <a:pt x="451472" y="30353"/>
                  </a:lnTo>
                  <a:lnTo>
                    <a:pt x="451345" y="31750"/>
                  </a:lnTo>
                  <a:lnTo>
                    <a:pt x="451726" y="29591"/>
                  </a:lnTo>
                  <a:lnTo>
                    <a:pt x="452780" y="35179"/>
                  </a:lnTo>
                  <a:lnTo>
                    <a:pt x="453339" y="31496"/>
                  </a:lnTo>
                  <a:lnTo>
                    <a:pt x="453377" y="32512"/>
                  </a:lnTo>
                  <a:lnTo>
                    <a:pt x="455282" y="32639"/>
                  </a:lnTo>
                  <a:lnTo>
                    <a:pt x="456158" y="31496"/>
                  </a:lnTo>
                  <a:lnTo>
                    <a:pt x="457708" y="31242"/>
                  </a:lnTo>
                  <a:lnTo>
                    <a:pt x="457746" y="29591"/>
                  </a:lnTo>
                  <a:lnTo>
                    <a:pt x="457771" y="28829"/>
                  </a:lnTo>
                  <a:lnTo>
                    <a:pt x="457784" y="28321"/>
                  </a:lnTo>
                  <a:lnTo>
                    <a:pt x="458381" y="28956"/>
                  </a:lnTo>
                  <a:lnTo>
                    <a:pt x="458508" y="28321"/>
                  </a:lnTo>
                  <a:lnTo>
                    <a:pt x="458863" y="26670"/>
                  </a:lnTo>
                  <a:lnTo>
                    <a:pt x="459994" y="27559"/>
                  </a:lnTo>
                  <a:lnTo>
                    <a:pt x="461213" y="29972"/>
                  </a:lnTo>
                  <a:lnTo>
                    <a:pt x="462584" y="29718"/>
                  </a:lnTo>
                  <a:lnTo>
                    <a:pt x="463486" y="28448"/>
                  </a:lnTo>
                  <a:lnTo>
                    <a:pt x="463397" y="28194"/>
                  </a:lnTo>
                  <a:lnTo>
                    <a:pt x="463283" y="27813"/>
                  </a:lnTo>
                  <a:lnTo>
                    <a:pt x="462953" y="27241"/>
                  </a:lnTo>
                  <a:lnTo>
                    <a:pt x="463054" y="26670"/>
                  </a:lnTo>
                  <a:lnTo>
                    <a:pt x="463372" y="25527"/>
                  </a:lnTo>
                  <a:lnTo>
                    <a:pt x="463486" y="28168"/>
                  </a:lnTo>
                  <a:lnTo>
                    <a:pt x="464769" y="27940"/>
                  </a:lnTo>
                  <a:lnTo>
                    <a:pt x="464032" y="29845"/>
                  </a:lnTo>
                  <a:lnTo>
                    <a:pt x="465683" y="29464"/>
                  </a:lnTo>
                  <a:lnTo>
                    <a:pt x="466140" y="29337"/>
                  </a:lnTo>
                  <a:lnTo>
                    <a:pt x="467499" y="27940"/>
                  </a:lnTo>
                  <a:lnTo>
                    <a:pt x="468122" y="27305"/>
                  </a:lnTo>
                  <a:lnTo>
                    <a:pt x="468045" y="26035"/>
                  </a:lnTo>
                  <a:lnTo>
                    <a:pt x="467880" y="25781"/>
                  </a:lnTo>
                  <a:lnTo>
                    <a:pt x="467817" y="25527"/>
                  </a:lnTo>
                  <a:lnTo>
                    <a:pt x="467880" y="25019"/>
                  </a:lnTo>
                  <a:lnTo>
                    <a:pt x="467931" y="24638"/>
                  </a:lnTo>
                  <a:lnTo>
                    <a:pt x="468198" y="24384"/>
                  </a:lnTo>
                  <a:lnTo>
                    <a:pt x="468325" y="24257"/>
                  </a:lnTo>
                  <a:lnTo>
                    <a:pt x="468617" y="25260"/>
                  </a:lnTo>
                  <a:lnTo>
                    <a:pt x="468731" y="26733"/>
                  </a:lnTo>
                  <a:lnTo>
                    <a:pt x="468604" y="27432"/>
                  </a:lnTo>
                  <a:lnTo>
                    <a:pt x="470471" y="24257"/>
                  </a:lnTo>
                  <a:lnTo>
                    <a:pt x="470547" y="24130"/>
                  </a:lnTo>
                  <a:lnTo>
                    <a:pt x="470700" y="23876"/>
                  </a:lnTo>
                  <a:lnTo>
                    <a:pt x="470992" y="23368"/>
                  </a:lnTo>
                  <a:lnTo>
                    <a:pt x="473862" y="35306"/>
                  </a:lnTo>
                  <a:lnTo>
                    <a:pt x="475678" y="30099"/>
                  </a:lnTo>
                  <a:lnTo>
                    <a:pt x="475703" y="29972"/>
                  </a:lnTo>
                  <a:lnTo>
                    <a:pt x="475805" y="29718"/>
                  </a:lnTo>
                  <a:lnTo>
                    <a:pt x="475742" y="29921"/>
                  </a:lnTo>
                  <a:lnTo>
                    <a:pt x="475881" y="29718"/>
                  </a:lnTo>
                  <a:lnTo>
                    <a:pt x="477672" y="27178"/>
                  </a:lnTo>
                  <a:lnTo>
                    <a:pt x="478332" y="27559"/>
                  </a:lnTo>
                  <a:lnTo>
                    <a:pt x="478434" y="27813"/>
                  </a:lnTo>
                  <a:lnTo>
                    <a:pt x="477227" y="29083"/>
                  </a:lnTo>
                  <a:lnTo>
                    <a:pt x="477164" y="29337"/>
                  </a:lnTo>
                  <a:lnTo>
                    <a:pt x="477735" y="30861"/>
                  </a:lnTo>
                  <a:lnTo>
                    <a:pt x="479526" y="27178"/>
                  </a:lnTo>
                  <a:lnTo>
                    <a:pt x="479894" y="26416"/>
                  </a:lnTo>
                  <a:lnTo>
                    <a:pt x="480999" y="31496"/>
                  </a:lnTo>
                  <a:lnTo>
                    <a:pt x="482777" y="28575"/>
                  </a:lnTo>
                  <a:lnTo>
                    <a:pt x="483971" y="36449"/>
                  </a:lnTo>
                  <a:lnTo>
                    <a:pt x="487273" y="28575"/>
                  </a:lnTo>
                  <a:lnTo>
                    <a:pt x="487489" y="28067"/>
                  </a:lnTo>
                  <a:lnTo>
                    <a:pt x="489178" y="33147"/>
                  </a:lnTo>
                  <a:lnTo>
                    <a:pt x="489305" y="30607"/>
                  </a:lnTo>
                  <a:lnTo>
                    <a:pt x="489597" y="29464"/>
                  </a:lnTo>
                  <a:lnTo>
                    <a:pt x="489623" y="30734"/>
                  </a:lnTo>
                  <a:lnTo>
                    <a:pt x="489826" y="30099"/>
                  </a:lnTo>
                  <a:lnTo>
                    <a:pt x="490982" y="29464"/>
                  </a:lnTo>
                  <a:lnTo>
                    <a:pt x="493534" y="28067"/>
                  </a:lnTo>
                  <a:lnTo>
                    <a:pt x="493763" y="27940"/>
                  </a:lnTo>
                  <a:lnTo>
                    <a:pt x="497852" y="33020"/>
                  </a:lnTo>
                  <a:lnTo>
                    <a:pt x="501827" y="34798"/>
                  </a:lnTo>
                  <a:lnTo>
                    <a:pt x="503288" y="35306"/>
                  </a:lnTo>
                  <a:lnTo>
                    <a:pt x="502958" y="27940"/>
                  </a:lnTo>
                  <a:lnTo>
                    <a:pt x="502894" y="26416"/>
                  </a:lnTo>
                  <a:lnTo>
                    <a:pt x="502831" y="25146"/>
                  </a:lnTo>
                  <a:lnTo>
                    <a:pt x="504456" y="29210"/>
                  </a:lnTo>
                  <a:lnTo>
                    <a:pt x="504571" y="29819"/>
                  </a:lnTo>
                  <a:lnTo>
                    <a:pt x="504024" y="33020"/>
                  </a:lnTo>
                  <a:lnTo>
                    <a:pt x="507060" y="28956"/>
                  </a:lnTo>
                  <a:lnTo>
                    <a:pt x="510070" y="33274"/>
                  </a:lnTo>
                  <a:lnTo>
                    <a:pt x="513029" y="29845"/>
                  </a:lnTo>
                  <a:lnTo>
                    <a:pt x="512940" y="30226"/>
                  </a:lnTo>
                  <a:lnTo>
                    <a:pt x="512826" y="31623"/>
                  </a:lnTo>
                  <a:lnTo>
                    <a:pt x="512546" y="31623"/>
                  </a:lnTo>
                  <a:lnTo>
                    <a:pt x="513105" y="34163"/>
                  </a:lnTo>
                  <a:lnTo>
                    <a:pt x="514718" y="31877"/>
                  </a:lnTo>
                  <a:lnTo>
                    <a:pt x="514845" y="29845"/>
                  </a:lnTo>
                  <a:lnTo>
                    <a:pt x="514845" y="29718"/>
                  </a:lnTo>
                  <a:lnTo>
                    <a:pt x="515213" y="29921"/>
                  </a:lnTo>
                  <a:lnTo>
                    <a:pt x="515264" y="30099"/>
                  </a:lnTo>
                  <a:lnTo>
                    <a:pt x="515150" y="30607"/>
                  </a:lnTo>
                  <a:lnTo>
                    <a:pt x="515035" y="32067"/>
                  </a:lnTo>
                  <a:lnTo>
                    <a:pt x="515226" y="32766"/>
                  </a:lnTo>
                  <a:lnTo>
                    <a:pt x="515772" y="34163"/>
                  </a:lnTo>
                  <a:lnTo>
                    <a:pt x="516724" y="29718"/>
                  </a:lnTo>
                  <a:lnTo>
                    <a:pt x="516788" y="29464"/>
                  </a:lnTo>
                  <a:lnTo>
                    <a:pt x="517080" y="32067"/>
                  </a:lnTo>
                  <a:lnTo>
                    <a:pt x="517182" y="31750"/>
                  </a:lnTo>
                  <a:lnTo>
                    <a:pt x="518617" y="33274"/>
                  </a:lnTo>
                  <a:lnTo>
                    <a:pt x="518439" y="31750"/>
                  </a:lnTo>
                  <a:lnTo>
                    <a:pt x="518287" y="30480"/>
                  </a:lnTo>
                  <a:lnTo>
                    <a:pt x="519353" y="31877"/>
                  </a:lnTo>
                  <a:lnTo>
                    <a:pt x="519899" y="30480"/>
                  </a:lnTo>
                  <a:lnTo>
                    <a:pt x="520293" y="29464"/>
                  </a:lnTo>
                  <a:lnTo>
                    <a:pt x="520395" y="29210"/>
                  </a:lnTo>
                  <a:lnTo>
                    <a:pt x="521220" y="30861"/>
                  </a:lnTo>
                  <a:lnTo>
                    <a:pt x="521157" y="31254"/>
                  </a:lnTo>
                  <a:lnTo>
                    <a:pt x="521093" y="31584"/>
                  </a:lnTo>
                  <a:lnTo>
                    <a:pt x="521792" y="32880"/>
                  </a:lnTo>
                  <a:lnTo>
                    <a:pt x="521627" y="31826"/>
                  </a:lnTo>
                  <a:lnTo>
                    <a:pt x="521423" y="31229"/>
                  </a:lnTo>
                  <a:lnTo>
                    <a:pt x="521233" y="30861"/>
                  </a:lnTo>
                  <a:lnTo>
                    <a:pt x="521550" y="29210"/>
                  </a:lnTo>
                  <a:lnTo>
                    <a:pt x="521601" y="28956"/>
                  </a:lnTo>
                  <a:lnTo>
                    <a:pt x="521855" y="27686"/>
                  </a:lnTo>
                  <a:lnTo>
                    <a:pt x="523062" y="32512"/>
                  </a:lnTo>
                  <a:lnTo>
                    <a:pt x="523328" y="27940"/>
                  </a:lnTo>
                  <a:lnTo>
                    <a:pt x="523163" y="32639"/>
                  </a:lnTo>
                  <a:lnTo>
                    <a:pt x="525170" y="31750"/>
                  </a:lnTo>
                  <a:lnTo>
                    <a:pt x="525894" y="29591"/>
                  </a:lnTo>
                  <a:lnTo>
                    <a:pt x="525640" y="30988"/>
                  </a:lnTo>
                  <a:lnTo>
                    <a:pt x="526465" y="30988"/>
                  </a:lnTo>
                  <a:lnTo>
                    <a:pt x="526161" y="32943"/>
                  </a:lnTo>
                  <a:lnTo>
                    <a:pt x="526034" y="32943"/>
                  </a:lnTo>
                  <a:lnTo>
                    <a:pt x="526161" y="32994"/>
                  </a:lnTo>
                  <a:lnTo>
                    <a:pt x="526948" y="33020"/>
                  </a:lnTo>
                  <a:lnTo>
                    <a:pt x="527583" y="32258"/>
                  </a:lnTo>
                  <a:lnTo>
                    <a:pt x="527596" y="29718"/>
                  </a:lnTo>
                  <a:lnTo>
                    <a:pt x="528929" y="35306"/>
                  </a:lnTo>
                  <a:lnTo>
                    <a:pt x="529844" y="29718"/>
                  </a:lnTo>
                  <a:lnTo>
                    <a:pt x="529856" y="29591"/>
                  </a:lnTo>
                  <a:lnTo>
                    <a:pt x="530123" y="27940"/>
                  </a:lnTo>
                  <a:lnTo>
                    <a:pt x="530174" y="27686"/>
                  </a:lnTo>
                  <a:lnTo>
                    <a:pt x="530580" y="25146"/>
                  </a:lnTo>
                  <a:lnTo>
                    <a:pt x="531266" y="32385"/>
                  </a:lnTo>
                  <a:lnTo>
                    <a:pt x="533692" y="29921"/>
                  </a:lnTo>
                  <a:lnTo>
                    <a:pt x="535520" y="28448"/>
                  </a:lnTo>
                  <a:lnTo>
                    <a:pt x="535635" y="27559"/>
                  </a:lnTo>
                  <a:lnTo>
                    <a:pt x="535635" y="28359"/>
                  </a:lnTo>
                  <a:lnTo>
                    <a:pt x="535622" y="32512"/>
                  </a:lnTo>
                  <a:lnTo>
                    <a:pt x="537248" y="30988"/>
                  </a:lnTo>
                  <a:lnTo>
                    <a:pt x="537159" y="30607"/>
                  </a:lnTo>
                  <a:lnTo>
                    <a:pt x="535927" y="28143"/>
                  </a:lnTo>
                  <a:lnTo>
                    <a:pt x="535724" y="27736"/>
                  </a:lnTo>
                  <a:lnTo>
                    <a:pt x="535927" y="28143"/>
                  </a:lnTo>
                  <a:lnTo>
                    <a:pt x="537159" y="27559"/>
                  </a:lnTo>
                  <a:lnTo>
                    <a:pt x="537959" y="27178"/>
                  </a:lnTo>
                  <a:lnTo>
                    <a:pt x="537857" y="29946"/>
                  </a:lnTo>
                  <a:lnTo>
                    <a:pt x="538721" y="27178"/>
                  </a:lnTo>
                  <a:lnTo>
                    <a:pt x="538873" y="26670"/>
                  </a:lnTo>
                  <a:lnTo>
                    <a:pt x="540829" y="27813"/>
                  </a:lnTo>
                  <a:lnTo>
                    <a:pt x="541223" y="28321"/>
                  </a:lnTo>
                  <a:lnTo>
                    <a:pt x="541261" y="28549"/>
                  </a:lnTo>
                  <a:lnTo>
                    <a:pt x="540512" y="29819"/>
                  </a:lnTo>
                  <a:lnTo>
                    <a:pt x="540308" y="30607"/>
                  </a:lnTo>
                  <a:lnTo>
                    <a:pt x="542328" y="28702"/>
                  </a:lnTo>
                  <a:lnTo>
                    <a:pt x="544144" y="31115"/>
                  </a:lnTo>
                  <a:lnTo>
                    <a:pt x="545871" y="28702"/>
                  </a:lnTo>
                  <a:lnTo>
                    <a:pt x="545757" y="27330"/>
                  </a:lnTo>
                  <a:lnTo>
                    <a:pt x="545642" y="26670"/>
                  </a:lnTo>
                  <a:lnTo>
                    <a:pt x="545744" y="25527"/>
                  </a:lnTo>
                  <a:lnTo>
                    <a:pt x="545973" y="25146"/>
                  </a:lnTo>
                  <a:lnTo>
                    <a:pt x="547014" y="23368"/>
                  </a:lnTo>
                  <a:lnTo>
                    <a:pt x="547306" y="22860"/>
                  </a:lnTo>
                  <a:lnTo>
                    <a:pt x="547408" y="22618"/>
                  </a:lnTo>
                  <a:lnTo>
                    <a:pt x="547382" y="22860"/>
                  </a:lnTo>
                  <a:lnTo>
                    <a:pt x="546912" y="27051"/>
                  </a:lnTo>
                  <a:lnTo>
                    <a:pt x="549338" y="22479"/>
                  </a:lnTo>
                  <a:lnTo>
                    <a:pt x="548246" y="30226"/>
                  </a:lnTo>
                  <a:lnTo>
                    <a:pt x="548424" y="29921"/>
                  </a:lnTo>
                  <a:lnTo>
                    <a:pt x="548513" y="29718"/>
                  </a:lnTo>
                  <a:lnTo>
                    <a:pt x="548754" y="28956"/>
                  </a:lnTo>
                  <a:lnTo>
                    <a:pt x="548767" y="27305"/>
                  </a:lnTo>
                  <a:lnTo>
                    <a:pt x="549059" y="27736"/>
                  </a:lnTo>
                  <a:lnTo>
                    <a:pt x="549173" y="28676"/>
                  </a:lnTo>
                  <a:lnTo>
                    <a:pt x="548817" y="30226"/>
                  </a:lnTo>
                  <a:lnTo>
                    <a:pt x="550087" y="29083"/>
                  </a:lnTo>
                  <a:lnTo>
                    <a:pt x="549783" y="27305"/>
                  </a:lnTo>
                  <a:lnTo>
                    <a:pt x="549694" y="26797"/>
                  </a:lnTo>
                  <a:lnTo>
                    <a:pt x="550811" y="26924"/>
                  </a:lnTo>
                  <a:lnTo>
                    <a:pt x="550735" y="28028"/>
                  </a:lnTo>
                  <a:lnTo>
                    <a:pt x="550646" y="28168"/>
                  </a:lnTo>
                  <a:lnTo>
                    <a:pt x="550532" y="28549"/>
                  </a:lnTo>
                  <a:lnTo>
                    <a:pt x="550418" y="29464"/>
                  </a:lnTo>
                  <a:lnTo>
                    <a:pt x="551256" y="26797"/>
                  </a:lnTo>
                  <a:lnTo>
                    <a:pt x="551649" y="25527"/>
                  </a:lnTo>
                  <a:lnTo>
                    <a:pt x="552589" y="26416"/>
                  </a:lnTo>
                  <a:lnTo>
                    <a:pt x="552602" y="27762"/>
                  </a:lnTo>
                  <a:lnTo>
                    <a:pt x="553974" y="27559"/>
                  </a:lnTo>
                  <a:lnTo>
                    <a:pt x="554482" y="25527"/>
                  </a:lnTo>
                  <a:lnTo>
                    <a:pt x="555231" y="22479"/>
                  </a:lnTo>
                  <a:lnTo>
                    <a:pt x="556780" y="24257"/>
                  </a:lnTo>
                  <a:lnTo>
                    <a:pt x="556882" y="25400"/>
                  </a:lnTo>
                  <a:lnTo>
                    <a:pt x="556374" y="28956"/>
                  </a:lnTo>
                  <a:lnTo>
                    <a:pt x="557580" y="25908"/>
                  </a:lnTo>
                  <a:lnTo>
                    <a:pt x="557593" y="29845"/>
                  </a:lnTo>
                  <a:lnTo>
                    <a:pt x="558482" y="28829"/>
                  </a:lnTo>
                  <a:lnTo>
                    <a:pt x="558355" y="27432"/>
                  </a:lnTo>
                  <a:lnTo>
                    <a:pt x="558241" y="26797"/>
                  </a:lnTo>
                  <a:lnTo>
                    <a:pt x="559092" y="26924"/>
                  </a:lnTo>
                  <a:lnTo>
                    <a:pt x="559117" y="26797"/>
                  </a:lnTo>
                  <a:lnTo>
                    <a:pt x="559371" y="25908"/>
                  </a:lnTo>
                  <a:lnTo>
                    <a:pt x="559892" y="24003"/>
                  </a:lnTo>
                  <a:lnTo>
                    <a:pt x="560374" y="24930"/>
                  </a:lnTo>
                  <a:lnTo>
                    <a:pt x="560489" y="25654"/>
                  </a:lnTo>
                  <a:lnTo>
                    <a:pt x="559930" y="26924"/>
                  </a:lnTo>
                  <a:lnTo>
                    <a:pt x="561530" y="26289"/>
                  </a:lnTo>
                  <a:lnTo>
                    <a:pt x="560768" y="24930"/>
                  </a:lnTo>
                  <a:lnTo>
                    <a:pt x="560844" y="24345"/>
                  </a:lnTo>
                  <a:lnTo>
                    <a:pt x="561009" y="24003"/>
                  </a:lnTo>
                  <a:lnTo>
                    <a:pt x="561454" y="22974"/>
                  </a:lnTo>
                  <a:lnTo>
                    <a:pt x="561492" y="22479"/>
                  </a:lnTo>
                  <a:lnTo>
                    <a:pt x="560984" y="20828"/>
                  </a:lnTo>
                  <a:lnTo>
                    <a:pt x="560870" y="20447"/>
                  </a:lnTo>
                  <a:lnTo>
                    <a:pt x="560679" y="19812"/>
                  </a:lnTo>
                  <a:lnTo>
                    <a:pt x="561644" y="20701"/>
                  </a:lnTo>
                  <a:lnTo>
                    <a:pt x="561670" y="21082"/>
                  </a:lnTo>
                  <a:lnTo>
                    <a:pt x="561543" y="21336"/>
                  </a:lnTo>
                  <a:lnTo>
                    <a:pt x="562635" y="20955"/>
                  </a:lnTo>
                  <a:lnTo>
                    <a:pt x="563016" y="23215"/>
                  </a:lnTo>
                  <a:lnTo>
                    <a:pt x="563841" y="20955"/>
                  </a:lnTo>
                  <a:lnTo>
                    <a:pt x="563930" y="20701"/>
                  </a:lnTo>
                  <a:lnTo>
                    <a:pt x="564540" y="21717"/>
                  </a:lnTo>
                  <a:lnTo>
                    <a:pt x="564654" y="23215"/>
                  </a:lnTo>
                  <a:lnTo>
                    <a:pt x="564527" y="24257"/>
                  </a:lnTo>
                  <a:lnTo>
                    <a:pt x="564400" y="26924"/>
                  </a:lnTo>
                  <a:lnTo>
                    <a:pt x="564896" y="23622"/>
                  </a:lnTo>
                  <a:lnTo>
                    <a:pt x="566420" y="26035"/>
                  </a:lnTo>
                  <a:lnTo>
                    <a:pt x="566813" y="23622"/>
                  </a:lnTo>
                  <a:lnTo>
                    <a:pt x="567016" y="22479"/>
                  </a:lnTo>
                  <a:lnTo>
                    <a:pt x="566953" y="22860"/>
                  </a:lnTo>
                  <a:lnTo>
                    <a:pt x="566826" y="25781"/>
                  </a:lnTo>
                  <a:lnTo>
                    <a:pt x="567220" y="23114"/>
                  </a:lnTo>
                  <a:lnTo>
                    <a:pt x="567436" y="23622"/>
                  </a:lnTo>
                  <a:lnTo>
                    <a:pt x="567550" y="26035"/>
                  </a:lnTo>
                  <a:lnTo>
                    <a:pt x="568718" y="26543"/>
                  </a:lnTo>
                  <a:lnTo>
                    <a:pt x="567817" y="23114"/>
                  </a:lnTo>
                  <a:lnTo>
                    <a:pt x="567639" y="22479"/>
                  </a:lnTo>
                  <a:lnTo>
                    <a:pt x="567270" y="21082"/>
                  </a:lnTo>
                  <a:lnTo>
                    <a:pt x="568401" y="22860"/>
                  </a:lnTo>
                  <a:lnTo>
                    <a:pt x="568515" y="23495"/>
                  </a:lnTo>
                  <a:lnTo>
                    <a:pt x="568452" y="24345"/>
                  </a:lnTo>
                  <a:lnTo>
                    <a:pt x="569709" y="25400"/>
                  </a:lnTo>
                  <a:lnTo>
                    <a:pt x="571080" y="22606"/>
                  </a:lnTo>
                  <a:lnTo>
                    <a:pt x="572363" y="24003"/>
                  </a:lnTo>
                  <a:lnTo>
                    <a:pt x="572643" y="27825"/>
                  </a:lnTo>
                  <a:lnTo>
                    <a:pt x="573455" y="27559"/>
                  </a:lnTo>
                  <a:lnTo>
                    <a:pt x="575551" y="23622"/>
                  </a:lnTo>
                  <a:lnTo>
                    <a:pt x="577329" y="24511"/>
                  </a:lnTo>
                  <a:lnTo>
                    <a:pt x="577113" y="24257"/>
                  </a:lnTo>
                  <a:lnTo>
                    <a:pt x="577037" y="23622"/>
                  </a:lnTo>
                  <a:lnTo>
                    <a:pt x="577100" y="22606"/>
                  </a:lnTo>
                  <a:lnTo>
                    <a:pt x="577202" y="21082"/>
                  </a:lnTo>
                  <a:lnTo>
                    <a:pt x="577227" y="20701"/>
                  </a:lnTo>
                  <a:lnTo>
                    <a:pt x="577291" y="19812"/>
                  </a:lnTo>
                  <a:lnTo>
                    <a:pt x="577380" y="18542"/>
                  </a:lnTo>
                  <a:lnTo>
                    <a:pt x="578294" y="26797"/>
                  </a:lnTo>
                  <a:lnTo>
                    <a:pt x="578916" y="25146"/>
                  </a:lnTo>
                  <a:lnTo>
                    <a:pt x="579018" y="24638"/>
                  </a:lnTo>
                  <a:lnTo>
                    <a:pt x="579259" y="24257"/>
                  </a:lnTo>
                  <a:lnTo>
                    <a:pt x="579107" y="24511"/>
                  </a:lnTo>
                  <a:lnTo>
                    <a:pt x="579005" y="24917"/>
                  </a:lnTo>
                  <a:lnTo>
                    <a:pt x="578891" y="27305"/>
                  </a:lnTo>
                  <a:lnTo>
                    <a:pt x="578967" y="26670"/>
                  </a:lnTo>
                  <a:lnTo>
                    <a:pt x="580199" y="27686"/>
                  </a:lnTo>
                  <a:lnTo>
                    <a:pt x="580796" y="26670"/>
                  </a:lnTo>
                  <a:lnTo>
                    <a:pt x="581533" y="25400"/>
                  </a:lnTo>
                  <a:lnTo>
                    <a:pt x="582764" y="24257"/>
                  </a:lnTo>
                  <a:lnTo>
                    <a:pt x="583450" y="23622"/>
                  </a:lnTo>
                  <a:lnTo>
                    <a:pt x="583361" y="24130"/>
                  </a:lnTo>
                  <a:lnTo>
                    <a:pt x="583247" y="25260"/>
                  </a:lnTo>
                  <a:lnTo>
                    <a:pt x="583895" y="26416"/>
                  </a:lnTo>
                  <a:lnTo>
                    <a:pt x="585089" y="25908"/>
                  </a:lnTo>
                  <a:lnTo>
                    <a:pt x="585876" y="26543"/>
                  </a:lnTo>
                  <a:lnTo>
                    <a:pt x="585990" y="25908"/>
                  </a:lnTo>
                  <a:lnTo>
                    <a:pt x="586130" y="25146"/>
                  </a:lnTo>
                  <a:lnTo>
                    <a:pt x="586574" y="25400"/>
                  </a:lnTo>
                  <a:lnTo>
                    <a:pt x="586549" y="25146"/>
                  </a:lnTo>
                  <a:lnTo>
                    <a:pt x="586397" y="23622"/>
                  </a:lnTo>
                  <a:lnTo>
                    <a:pt x="586346" y="23241"/>
                  </a:lnTo>
                  <a:lnTo>
                    <a:pt x="588073" y="26162"/>
                  </a:lnTo>
                  <a:lnTo>
                    <a:pt x="590702" y="24345"/>
                  </a:lnTo>
                  <a:lnTo>
                    <a:pt x="591502" y="23749"/>
                  </a:lnTo>
                  <a:lnTo>
                    <a:pt x="593090" y="25781"/>
                  </a:lnTo>
                  <a:lnTo>
                    <a:pt x="592836" y="25781"/>
                  </a:lnTo>
                  <a:lnTo>
                    <a:pt x="592442" y="27051"/>
                  </a:lnTo>
                  <a:lnTo>
                    <a:pt x="592658" y="27051"/>
                  </a:lnTo>
                  <a:lnTo>
                    <a:pt x="594525" y="25781"/>
                  </a:lnTo>
                  <a:lnTo>
                    <a:pt x="594461" y="24257"/>
                  </a:lnTo>
                  <a:lnTo>
                    <a:pt x="594423" y="23368"/>
                  </a:lnTo>
                  <a:lnTo>
                    <a:pt x="594309" y="24257"/>
                  </a:lnTo>
                  <a:lnTo>
                    <a:pt x="594220" y="23749"/>
                  </a:lnTo>
                  <a:lnTo>
                    <a:pt x="594131" y="23241"/>
                  </a:lnTo>
                  <a:lnTo>
                    <a:pt x="594017" y="22606"/>
                  </a:lnTo>
                  <a:lnTo>
                    <a:pt x="594055" y="21844"/>
                  </a:lnTo>
                  <a:lnTo>
                    <a:pt x="594233" y="20955"/>
                  </a:lnTo>
                  <a:lnTo>
                    <a:pt x="594766" y="19812"/>
                  </a:lnTo>
                  <a:lnTo>
                    <a:pt x="595236" y="19939"/>
                  </a:lnTo>
                  <a:lnTo>
                    <a:pt x="594448" y="21336"/>
                  </a:lnTo>
                  <a:lnTo>
                    <a:pt x="594461" y="21717"/>
                  </a:lnTo>
                  <a:lnTo>
                    <a:pt x="595109" y="23634"/>
                  </a:lnTo>
                  <a:lnTo>
                    <a:pt x="595477" y="25146"/>
                  </a:lnTo>
                  <a:lnTo>
                    <a:pt x="595553" y="22860"/>
                  </a:lnTo>
                  <a:lnTo>
                    <a:pt x="596417" y="27178"/>
                  </a:lnTo>
                  <a:lnTo>
                    <a:pt x="596138" y="22860"/>
                  </a:lnTo>
                  <a:lnTo>
                    <a:pt x="595947" y="19812"/>
                  </a:lnTo>
                  <a:lnTo>
                    <a:pt x="595833" y="17907"/>
                  </a:lnTo>
                  <a:lnTo>
                    <a:pt x="596861" y="20320"/>
                  </a:lnTo>
                  <a:lnTo>
                    <a:pt x="596976" y="22098"/>
                  </a:lnTo>
                  <a:lnTo>
                    <a:pt x="597484" y="21463"/>
                  </a:lnTo>
                  <a:lnTo>
                    <a:pt x="597979" y="19812"/>
                  </a:lnTo>
                  <a:lnTo>
                    <a:pt x="598500" y="20193"/>
                  </a:lnTo>
                  <a:lnTo>
                    <a:pt x="598639" y="22987"/>
                  </a:lnTo>
                  <a:lnTo>
                    <a:pt x="599236" y="19812"/>
                  </a:lnTo>
                  <a:lnTo>
                    <a:pt x="599440" y="18542"/>
                  </a:lnTo>
                  <a:lnTo>
                    <a:pt x="599884" y="20574"/>
                  </a:lnTo>
                  <a:lnTo>
                    <a:pt x="599998" y="21463"/>
                  </a:lnTo>
                  <a:lnTo>
                    <a:pt x="599719" y="22098"/>
                  </a:lnTo>
                  <a:lnTo>
                    <a:pt x="599262" y="22098"/>
                  </a:lnTo>
                  <a:lnTo>
                    <a:pt x="599033" y="22606"/>
                  </a:lnTo>
                  <a:lnTo>
                    <a:pt x="598957" y="22987"/>
                  </a:lnTo>
                  <a:lnTo>
                    <a:pt x="599592" y="26162"/>
                  </a:lnTo>
                  <a:lnTo>
                    <a:pt x="599694" y="25273"/>
                  </a:lnTo>
                  <a:lnTo>
                    <a:pt x="600227" y="25908"/>
                  </a:lnTo>
                  <a:lnTo>
                    <a:pt x="600176" y="25781"/>
                  </a:lnTo>
                  <a:lnTo>
                    <a:pt x="600354" y="26022"/>
                  </a:lnTo>
                  <a:lnTo>
                    <a:pt x="600875" y="26847"/>
                  </a:lnTo>
                  <a:lnTo>
                    <a:pt x="600646" y="26390"/>
                  </a:lnTo>
                  <a:lnTo>
                    <a:pt x="601395" y="27305"/>
                  </a:lnTo>
                  <a:lnTo>
                    <a:pt x="601179" y="26670"/>
                  </a:lnTo>
                  <a:lnTo>
                    <a:pt x="601192" y="25781"/>
                  </a:lnTo>
                  <a:lnTo>
                    <a:pt x="601268" y="25273"/>
                  </a:lnTo>
                  <a:lnTo>
                    <a:pt x="602195" y="19177"/>
                  </a:lnTo>
                  <a:lnTo>
                    <a:pt x="602983" y="24892"/>
                  </a:lnTo>
                  <a:lnTo>
                    <a:pt x="603008" y="25146"/>
                  </a:lnTo>
                  <a:lnTo>
                    <a:pt x="603084" y="24892"/>
                  </a:lnTo>
                  <a:lnTo>
                    <a:pt x="603110" y="24739"/>
                  </a:lnTo>
                  <a:lnTo>
                    <a:pt x="604126" y="22987"/>
                  </a:lnTo>
                  <a:lnTo>
                    <a:pt x="604075" y="26543"/>
                  </a:lnTo>
                  <a:lnTo>
                    <a:pt x="604202" y="26924"/>
                  </a:lnTo>
                  <a:lnTo>
                    <a:pt x="604570" y="27686"/>
                  </a:lnTo>
                  <a:lnTo>
                    <a:pt x="604672" y="28143"/>
                  </a:lnTo>
                  <a:lnTo>
                    <a:pt x="604545" y="28829"/>
                  </a:lnTo>
                  <a:lnTo>
                    <a:pt x="605205" y="26289"/>
                  </a:lnTo>
                  <a:lnTo>
                    <a:pt x="605497" y="30861"/>
                  </a:lnTo>
                  <a:lnTo>
                    <a:pt x="606412" y="27178"/>
                  </a:lnTo>
                  <a:lnTo>
                    <a:pt x="606425" y="28194"/>
                  </a:lnTo>
                  <a:lnTo>
                    <a:pt x="606729" y="27762"/>
                  </a:lnTo>
                  <a:lnTo>
                    <a:pt x="606780" y="27178"/>
                  </a:lnTo>
                  <a:lnTo>
                    <a:pt x="606907" y="26543"/>
                  </a:lnTo>
                  <a:lnTo>
                    <a:pt x="606996" y="26289"/>
                  </a:lnTo>
                  <a:lnTo>
                    <a:pt x="608076" y="23368"/>
                  </a:lnTo>
                  <a:lnTo>
                    <a:pt x="609498" y="31115"/>
                  </a:lnTo>
                  <a:lnTo>
                    <a:pt x="611263" y="26416"/>
                  </a:lnTo>
                  <a:lnTo>
                    <a:pt x="611416" y="26162"/>
                  </a:lnTo>
                  <a:lnTo>
                    <a:pt x="612736" y="24511"/>
                  </a:lnTo>
                  <a:lnTo>
                    <a:pt x="612851" y="24257"/>
                  </a:lnTo>
                  <a:lnTo>
                    <a:pt x="612940" y="23368"/>
                  </a:lnTo>
                  <a:lnTo>
                    <a:pt x="612978" y="22987"/>
                  </a:lnTo>
                  <a:lnTo>
                    <a:pt x="613067" y="22098"/>
                  </a:lnTo>
                  <a:lnTo>
                    <a:pt x="613194" y="20955"/>
                  </a:lnTo>
                  <a:lnTo>
                    <a:pt x="614591" y="19304"/>
                  </a:lnTo>
                  <a:lnTo>
                    <a:pt x="614845" y="20320"/>
                  </a:lnTo>
                  <a:lnTo>
                    <a:pt x="614959" y="21082"/>
                  </a:lnTo>
                  <a:lnTo>
                    <a:pt x="614349" y="22479"/>
                  </a:lnTo>
                  <a:lnTo>
                    <a:pt x="614235" y="23241"/>
                  </a:lnTo>
                  <a:lnTo>
                    <a:pt x="614832" y="24511"/>
                  </a:lnTo>
                  <a:lnTo>
                    <a:pt x="615403" y="24257"/>
                  </a:lnTo>
                  <a:lnTo>
                    <a:pt x="616127" y="23114"/>
                  </a:lnTo>
                  <a:lnTo>
                    <a:pt x="616026" y="24384"/>
                  </a:lnTo>
                  <a:lnTo>
                    <a:pt x="616280" y="25908"/>
                  </a:lnTo>
                  <a:lnTo>
                    <a:pt x="616839" y="25654"/>
                  </a:lnTo>
                  <a:lnTo>
                    <a:pt x="616775" y="23355"/>
                  </a:lnTo>
                  <a:lnTo>
                    <a:pt x="616559" y="23279"/>
                  </a:lnTo>
                  <a:lnTo>
                    <a:pt x="616483" y="23114"/>
                  </a:lnTo>
                  <a:lnTo>
                    <a:pt x="616546" y="22606"/>
                  </a:lnTo>
                  <a:lnTo>
                    <a:pt x="616991" y="18923"/>
                  </a:lnTo>
                  <a:close/>
                </a:path>
                <a:path w="624839" h="82550">
                  <a:moveTo>
                    <a:pt x="617448" y="23622"/>
                  </a:moveTo>
                  <a:lnTo>
                    <a:pt x="616737" y="22098"/>
                  </a:lnTo>
                  <a:lnTo>
                    <a:pt x="616800" y="23368"/>
                  </a:lnTo>
                  <a:lnTo>
                    <a:pt x="617448" y="23622"/>
                  </a:lnTo>
                  <a:close/>
                </a:path>
                <a:path w="624839" h="82550">
                  <a:moveTo>
                    <a:pt x="619328" y="22860"/>
                  </a:moveTo>
                  <a:lnTo>
                    <a:pt x="619201" y="18923"/>
                  </a:lnTo>
                  <a:lnTo>
                    <a:pt x="619074" y="16764"/>
                  </a:lnTo>
                  <a:lnTo>
                    <a:pt x="617486" y="23495"/>
                  </a:lnTo>
                  <a:lnTo>
                    <a:pt x="617270" y="25019"/>
                  </a:lnTo>
                  <a:lnTo>
                    <a:pt x="617143" y="26162"/>
                  </a:lnTo>
                  <a:lnTo>
                    <a:pt x="617016" y="26924"/>
                  </a:lnTo>
                  <a:lnTo>
                    <a:pt x="616788" y="27813"/>
                  </a:lnTo>
                  <a:lnTo>
                    <a:pt x="617486" y="26733"/>
                  </a:lnTo>
                  <a:lnTo>
                    <a:pt x="618172" y="24892"/>
                  </a:lnTo>
                  <a:lnTo>
                    <a:pt x="618871" y="24003"/>
                  </a:lnTo>
                  <a:lnTo>
                    <a:pt x="618934" y="25908"/>
                  </a:lnTo>
                  <a:lnTo>
                    <a:pt x="618490" y="26543"/>
                  </a:lnTo>
                  <a:lnTo>
                    <a:pt x="618375" y="26797"/>
                  </a:lnTo>
                  <a:lnTo>
                    <a:pt x="618134" y="27813"/>
                  </a:lnTo>
                  <a:lnTo>
                    <a:pt x="618921" y="27051"/>
                  </a:lnTo>
                  <a:lnTo>
                    <a:pt x="618934" y="24003"/>
                  </a:lnTo>
                  <a:lnTo>
                    <a:pt x="619048" y="23215"/>
                  </a:lnTo>
                  <a:lnTo>
                    <a:pt x="619328" y="22860"/>
                  </a:lnTo>
                  <a:close/>
                </a:path>
                <a:path w="624839" h="82550">
                  <a:moveTo>
                    <a:pt x="619429" y="26733"/>
                  </a:moveTo>
                  <a:lnTo>
                    <a:pt x="619125" y="26924"/>
                  </a:lnTo>
                  <a:lnTo>
                    <a:pt x="619163" y="27559"/>
                  </a:lnTo>
                  <a:lnTo>
                    <a:pt x="619429" y="26733"/>
                  </a:lnTo>
                  <a:close/>
                </a:path>
                <a:path w="624839" h="82550">
                  <a:moveTo>
                    <a:pt x="619899" y="28575"/>
                  </a:moveTo>
                  <a:lnTo>
                    <a:pt x="619683" y="28917"/>
                  </a:lnTo>
                  <a:lnTo>
                    <a:pt x="619861" y="29044"/>
                  </a:lnTo>
                  <a:lnTo>
                    <a:pt x="619874" y="28854"/>
                  </a:lnTo>
                  <a:lnTo>
                    <a:pt x="619887" y="28702"/>
                  </a:lnTo>
                  <a:lnTo>
                    <a:pt x="619899" y="28575"/>
                  </a:lnTo>
                  <a:close/>
                </a:path>
                <a:path w="624839" h="82550">
                  <a:moveTo>
                    <a:pt x="620102" y="28232"/>
                  </a:moveTo>
                  <a:lnTo>
                    <a:pt x="619925" y="28244"/>
                  </a:lnTo>
                  <a:lnTo>
                    <a:pt x="619887" y="28575"/>
                  </a:lnTo>
                  <a:lnTo>
                    <a:pt x="620102" y="28232"/>
                  </a:lnTo>
                  <a:close/>
                </a:path>
                <a:path w="624839" h="82550">
                  <a:moveTo>
                    <a:pt x="620293" y="22352"/>
                  </a:moveTo>
                  <a:lnTo>
                    <a:pt x="620001" y="22479"/>
                  </a:lnTo>
                  <a:lnTo>
                    <a:pt x="620242" y="22974"/>
                  </a:lnTo>
                  <a:lnTo>
                    <a:pt x="620293" y="22352"/>
                  </a:lnTo>
                  <a:close/>
                </a:path>
                <a:path w="624839" h="82550">
                  <a:moveTo>
                    <a:pt x="620420" y="24003"/>
                  </a:moveTo>
                  <a:lnTo>
                    <a:pt x="620306" y="23114"/>
                  </a:lnTo>
                  <a:lnTo>
                    <a:pt x="620242" y="22974"/>
                  </a:lnTo>
                  <a:lnTo>
                    <a:pt x="620102" y="24676"/>
                  </a:lnTo>
                  <a:lnTo>
                    <a:pt x="619975" y="25146"/>
                  </a:lnTo>
                  <a:lnTo>
                    <a:pt x="619429" y="26733"/>
                  </a:lnTo>
                  <a:lnTo>
                    <a:pt x="620179" y="26289"/>
                  </a:lnTo>
                  <a:lnTo>
                    <a:pt x="620420" y="24003"/>
                  </a:lnTo>
                  <a:close/>
                </a:path>
                <a:path w="624839" h="82550">
                  <a:moveTo>
                    <a:pt x="623506" y="23241"/>
                  </a:moveTo>
                  <a:lnTo>
                    <a:pt x="623074" y="20548"/>
                  </a:lnTo>
                  <a:lnTo>
                    <a:pt x="622427" y="20434"/>
                  </a:lnTo>
                  <a:lnTo>
                    <a:pt x="621715" y="22631"/>
                  </a:lnTo>
                  <a:lnTo>
                    <a:pt x="621588" y="21869"/>
                  </a:lnTo>
                  <a:lnTo>
                    <a:pt x="621766" y="20967"/>
                  </a:lnTo>
                  <a:lnTo>
                    <a:pt x="621804" y="20320"/>
                  </a:lnTo>
                  <a:lnTo>
                    <a:pt x="621309" y="21996"/>
                  </a:lnTo>
                  <a:lnTo>
                    <a:pt x="620712" y="24930"/>
                  </a:lnTo>
                  <a:lnTo>
                    <a:pt x="620941" y="28130"/>
                  </a:lnTo>
                  <a:lnTo>
                    <a:pt x="621461" y="24803"/>
                  </a:lnTo>
                  <a:lnTo>
                    <a:pt x="621538" y="26200"/>
                  </a:lnTo>
                  <a:lnTo>
                    <a:pt x="622122" y="22237"/>
                  </a:lnTo>
                  <a:lnTo>
                    <a:pt x="622503" y="21844"/>
                  </a:lnTo>
                  <a:lnTo>
                    <a:pt x="622757" y="23355"/>
                  </a:lnTo>
                  <a:lnTo>
                    <a:pt x="622668" y="24638"/>
                  </a:lnTo>
                  <a:lnTo>
                    <a:pt x="622820" y="23749"/>
                  </a:lnTo>
                  <a:lnTo>
                    <a:pt x="623239" y="25400"/>
                  </a:lnTo>
                  <a:lnTo>
                    <a:pt x="623506" y="23241"/>
                  </a:lnTo>
                  <a:close/>
                </a:path>
                <a:path w="624839" h="82550">
                  <a:moveTo>
                    <a:pt x="624395" y="25882"/>
                  </a:moveTo>
                  <a:lnTo>
                    <a:pt x="624370" y="23850"/>
                  </a:lnTo>
                  <a:lnTo>
                    <a:pt x="623963" y="24244"/>
                  </a:lnTo>
                  <a:lnTo>
                    <a:pt x="623608" y="27698"/>
                  </a:lnTo>
                  <a:lnTo>
                    <a:pt x="624230" y="26784"/>
                  </a:lnTo>
                  <a:lnTo>
                    <a:pt x="624395" y="258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859704" y="6460204"/>
              <a:ext cx="878205" cy="53975"/>
            </a:xfrm>
            <a:custGeom>
              <a:avLst/>
              <a:gdLst/>
              <a:ahLst/>
              <a:cxnLst/>
              <a:rect l="l" t="t" r="r" b="b"/>
              <a:pathLst>
                <a:path w="878204" h="53975">
                  <a:moveTo>
                    <a:pt x="774" y="26479"/>
                  </a:moveTo>
                  <a:lnTo>
                    <a:pt x="0" y="27393"/>
                  </a:lnTo>
                  <a:lnTo>
                    <a:pt x="355" y="27584"/>
                  </a:lnTo>
                  <a:lnTo>
                    <a:pt x="774" y="26479"/>
                  </a:lnTo>
                  <a:close/>
                </a:path>
                <a:path w="878204" h="53975">
                  <a:moveTo>
                    <a:pt x="60464" y="33985"/>
                  </a:moveTo>
                  <a:lnTo>
                    <a:pt x="60286" y="32321"/>
                  </a:lnTo>
                  <a:lnTo>
                    <a:pt x="59740" y="31254"/>
                  </a:lnTo>
                  <a:lnTo>
                    <a:pt x="59359" y="32867"/>
                  </a:lnTo>
                  <a:lnTo>
                    <a:pt x="59817" y="33108"/>
                  </a:lnTo>
                  <a:lnTo>
                    <a:pt x="60236" y="34404"/>
                  </a:lnTo>
                  <a:lnTo>
                    <a:pt x="60464" y="33985"/>
                  </a:lnTo>
                  <a:close/>
                </a:path>
                <a:path w="878204" h="53975">
                  <a:moveTo>
                    <a:pt x="81203" y="29972"/>
                  </a:moveTo>
                  <a:lnTo>
                    <a:pt x="80606" y="30962"/>
                  </a:lnTo>
                  <a:lnTo>
                    <a:pt x="80695" y="34264"/>
                  </a:lnTo>
                  <a:lnTo>
                    <a:pt x="81051" y="33680"/>
                  </a:lnTo>
                  <a:lnTo>
                    <a:pt x="81203" y="29972"/>
                  </a:lnTo>
                  <a:close/>
                </a:path>
                <a:path w="878204" h="53975">
                  <a:moveTo>
                    <a:pt x="127355" y="30429"/>
                  </a:moveTo>
                  <a:lnTo>
                    <a:pt x="126479" y="31381"/>
                  </a:lnTo>
                  <a:lnTo>
                    <a:pt x="127127" y="30797"/>
                  </a:lnTo>
                  <a:lnTo>
                    <a:pt x="127355" y="30429"/>
                  </a:lnTo>
                  <a:close/>
                </a:path>
                <a:path w="878204" h="53975">
                  <a:moveTo>
                    <a:pt x="130594" y="49149"/>
                  </a:moveTo>
                  <a:lnTo>
                    <a:pt x="129844" y="49923"/>
                  </a:lnTo>
                  <a:lnTo>
                    <a:pt x="130302" y="51600"/>
                  </a:lnTo>
                  <a:lnTo>
                    <a:pt x="130594" y="49149"/>
                  </a:lnTo>
                  <a:close/>
                </a:path>
                <a:path w="878204" h="53975">
                  <a:moveTo>
                    <a:pt x="135559" y="33502"/>
                  </a:moveTo>
                  <a:lnTo>
                    <a:pt x="135026" y="33870"/>
                  </a:lnTo>
                  <a:lnTo>
                    <a:pt x="135509" y="34531"/>
                  </a:lnTo>
                  <a:lnTo>
                    <a:pt x="135559" y="33502"/>
                  </a:lnTo>
                  <a:close/>
                </a:path>
                <a:path w="878204" h="53975">
                  <a:moveTo>
                    <a:pt x="163779" y="36144"/>
                  </a:moveTo>
                  <a:lnTo>
                    <a:pt x="163144" y="35001"/>
                  </a:lnTo>
                  <a:lnTo>
                    <a:pt x="163195" y="34366"/>
                  </a:lnTo>
                  <a:lnTo>
                    <a:pt x="162737" y="35382"/>
                  </a:lnTo>
                  <a:lnTo>
                    <a:pt x="162636" y="35648"/>
                  </a:lnTo>
                  <a:lnTo>
                    <a:pt x="163106" y="36652"/>
                  </a:lnTo>
                  <a:lnTo>
                    <a:pt x="163779" y="36144"/>
                  </a:lnTo>
                  <a:close/>
                </a:path>
                <a:path w="878204" h="53975">
                  <a:moveTo>
                    <a:pt x="168122" y="39243"/>
                  </a:moveTo>
                  <a:lnTo>
                    <a:pt x="168033" y="38709"/>
                  </a:lnTo>
                  <a:lnTo>
                    <a:pt x="166903" y="38366"/>
                  </a:lnTo>
                  <a:lnTo>
                    <a:pt x="168122" y="39243"/>
                  </a:lnTo>
                  <a:close/>
                </a:path>
                <a:path w="878204" h="53975">
                  <a:moveTo>
                    <a:pt x="168249" y="36309"/>
                  </a:moveTo>
                  <a:lnTo>
                    <a:pt x="166763" y="32880"/>
                  </a:lnTo>
                  <a:lnTo>
                    <a:pt x="167817" y="36499"/>
                  </a:lnTo>
                  <a:lnTo>
                    <a:pt x="168249" y="36309"/>
                  </a:lnTo>
                  <a:close/>
                </a:path>
                <a:path w="878204" h="53975">
                  <a:moveTo>
                    <a:pt x="168503" y="38849"/>
                  </a:moveTo>
                  <a:lnTo>
                    <a:pt x="167817" y="36499"/>
                  </a:lnTo>
                  <a:lnTo>
                    <a:pt x="167678" y="36576"/>
                  </a:lnTo>
                  <a:lnTo>
                    <a:pt x="168033" y="38709"/>
                  </a:lnTo>
                  <a:lnTo>
                    <a:pt x="168503" y="38849"/>
                  </a:lnTo>
                  <a:close/>
                </a:path>
                <a:path w="878204" h="53975">
                  <a:moveTo>
                    <a:pt x="173799" y="53644"/>
                  </a:moveTo>
                  <a:lnTo>
                    <a:pt x="173113" y="49872"/>
                  </a:lnTo>
                  <a:lnTo>
                    <a:pt x="172745" y="51663"/>
                  </a:lnTo>
                  <a:lnTo>
                    <a:pt x="173088" y="51904"/>
                  </a:lnTo>
                  <a:lnTo>
                    <a:pt x="173570" y="53962"/>
                  </a:lnTo>
                  <a:lnTo>
                    <a:pt x="173799" y="53644"/>
                  </a:lnTo>
                  <a:close/>
                </a:path>
                <a:path w="878204" h="53975">
                  <a:moveTo>
                    <a:pt x="174142" y="52451"/>
                  </a:moveTo>
                  <a:lnTo>
                    <a:pt x="173977" y="53416"/>
                  </a:lnTo>
                  <a:lnTo>
                    <a:pt x="174142" y="52451"/>
                  </a:lnTo>
                  <a:close/>
                </a:path>
                <a:path w="878204" h="53975">
                  <a:moveTo>
                    <a:pt x="179451" y="52133"/>
                  </a:moveTo>
                  <a:lnTo>
                    <a:pt x="179273" y="52146"/>
                  </a:lnTo>
                  <a:lnTo>
                    <a:pt x="179235" y="52476"/>
                  </a:lnTo>
                  <a:lnTo>
                    <a:pt x="179451" y="52133"/>
                  </a:lnTo>
                  <a:close/>
                </a:path>
                <a:path w="878204" h="53975">
                  <a:moveTo>
                    <a:pt x="179870" y="51396"/>
                  </a:moveTo>
                  <a:lnTo>
                    <a:pt x="179451" y="52133"/>
                  </a:lnTo>
                  <a:lnTo>
                    <a:pt x="179590" y="52133"/>
                  </a:lnTo>
                  <a:lnTo>
                    <a:pt x="179755" y="52235"/>
                  </a:lnTo>
                  <a:lnTo>
                    <a:pt x="179870" y="51396"/>
                  </a:lnTo>
                  <a:close/>
                </a:path>
                <a:path w="878204" h="53975">
                  <a:moveTo>
                    <a:pt x="279895" y="28130"/>
                  </a:moveTo>
                  <a:lnTo>
                    <a:pt x="279742" y="26492"/>
                  </a:lnTo>
                  <a:lnTo>
                    <a:pt x="279755" y="28308"/>
                  </a:lnTo>
                  <a:lnTo>
                    <a:pt x="279895" y="28130"/>
                  </a:lnTo>
                  <a:close/>
                </a:path>
                <a:path w="878204" h="53975">
                  <a:moveTo>
                    <a:pt x="286207" y="38544"/>
                  </a:moveTo>
                  <a:lnTo>
                    <a:pt x="285991" y="37363"/>
                  </a:lnTo>
                  <a:lnTo>
                    <a:pt x="285902" y="38100"/>
                  </a:lnTo>
                  <a:lnTo>
                    <a:pt x="286207" y="38544"/>
                  </a:lnTo>
                  <a:close/>
                </a:path>
                <a:path w="878204" h="53975">
                  <a:moveTo>
                    <a:pt x="287083" y="40132"/>
                  </a:moveTo>
                  <a:lnTo>
                    <a:pt x="287032" y="39751"/>
                  </a:lnTo>
                  <a:lnTo>
                    <a:pt x="286207" y="38544"/>
                  </a:lnTo>
                  <a:lnTo>
                    <a:pt x="286219" y="39497"/>
                  </a:lnTo>
                  <a:lnTo>
                    <a:pt x="285788" y="41148"/>
                  </a:lnTo>
                  <a:lnTo>
                    <a:pt x="286753" y="42037"/>
                  </a:lnTo>
                  <a:lnTo>
                    <a:pt x="287083" y="40132"/>
                  </a:lnTo>
                  <a:close/>
                </a:path>
                <a:path w="878204" h="53975">
                  <a:moveTo>
                    <a:pt x="288137" y="40170"/>
                  </a:moveTo>
                  <a:lnTo>
                    <a:pt x="287883" y="41021"/>
                  </a:lnTo>
                  <a:lnTo>
                    <a:pt x="288074" y="40513"/>
                  </a:lnTo>
                  <a:lnTo>
                    <a:pt x="288137" y="40170"/>
                  </a:lnTo>
                  <a:close/>
                </a:path>
                <a:path w="878204" h="53975">
                  <a:moveTo>
                    <a:pt x="292163" y="41656"/>
                  </a:moveTo>
                  <a:lnTo>
                    <a:pt x="292138" y="41440"/>
                  </a:lnTo>
                  <a:lnTo>
                    <a:pt x="292125" y="41313"/>
                  </a:lnTo>
                  <a:lnTo>
                    <a:pt x="292112" y="41135"/>
                  </a:lnTo>
                  <a:lnTo>
                    <a:pt x="292074" y="41440"/>
                  </a:lnTo>
                  <a:lnTo>
                    <a:pt x="292087" y="41643"/>
                  </a:lnTo>
                  <a:close/>
                </a:path>
                <a:path w="878204" h="53975">
                  <a:moveTo>
                    <a:pt x="299707" y="38912"/>
                  </a:moveTo>
                  <a:lnTo>
                    <a:pt x="299542" y="38862"/>
                  </a:lnTo>
                  <a:lnTo>
                    <a:pt x="299681" y="39116"/>
                  </a:lnTo>
                  <a:lnTo>
                    <a:pt x="299707" y="38912"/>
                  </a:lnTo>
                  <a:close/>
                </a:path>
                <a:path w="878204" h="53975">
                  <a:moveTo>
                    <a:pt x="308749" y="41376"/>
                  </a:moveTo>
                  <a:lnTo>
                    <a:pt x="308686" y="40767"/>
                  </a:lnTo>
                  <a:lnTo>
                    <a:pt x="308470" y="40322"/>
                  </a:lnTo>
                  <a:lnTo>
                    <a:pt x="308749" y="41376"/>
                  </a:lnTo>
                  <a:close/>
                </a:path>
                <a:path w="878204" h="53975">
                  <a:moveTo>
                    <a:pt x="309194" y="43053"/>
                  </a:moveTo>
                  <a:lnTo>
                    <a:pt x="308749" y="41376"/>
                  </a:lnTo>
                  <a:lnTo>
                    <a:pt x="307975" y="43053"/>
                  </a:lnTo>
                  <a:lnTo>
                    <a:pt x="309194" y="43053"/>
                  </a:lnTo>
                  <a:close/>
                </a:path>
                <a:path w="878204" h="53975">
                  <a:moveTo>
                    <a:pt x="316306" y="37846"/>
                  </a:moveTo>
                  <a:lnTo>
                    <a:pt x="316052" y="37033"/>
                  </a:lnTo>
                  <a:lnTo>
                    <a:pt x="315861" y="36144"/>
                  </a:lnTo>
                  <a:lnTo>
                    <a:pt x="315696" y="35255"/>
                  </a:lnTo>
                  <a:lnTo>
                    <a:pt x="316014" y="37325"/>
                  </a:lnTo>
                  <a:lnTo>
                    <a:pt x="314896" y="38163"/>
                  </a:lnTo>
                  <a:lnTo>
                    <a:pt x="316306" y="37846"/>
                  </a:lnTo>
                  <a:close/>
                </a:path>
                <a:path w="878204" h="53975">
                  <a:moveTo>
                    <a:pt x="316763" y="33629"/>
                  </a:moveTo>
                  <a:lnTo>
                    <a:pt x="316674" y="33401"/>
                  </a:lnTo>
                  <a:lnTo>
                    <a:pt x="315696" y="32004"/>
                  </a:lnTo>
                  <a:lnTo>
                    <a:pt x="315950" y="34671"/>
                  </a:lnTo>
                  <a:lnTo>
                    <a:pt x="316141" y="34417"/>
                  </a:lnTo>
                  <a:lnTo>
                    <a:pt x="316179" y="34036"/>
                  </a:lnTo>
                  <a:lnTo>
                    <a:pt x="316268" y="34251"/>
                  </a:lnTo>
                  <a:lnTo>
                    <a:pt x="316445" y="34036"/>
                  </a:lnTo>
                  <a:lnTo>
                    <a:pt x="316763" y="33629"/>
                  </a:lnTo>
                  <a:close/>
                </a:path>
                <a:path w="878204" h="53975">
                  <a:moveTo>
                    <a:pt x="317207" y="34163"/>
                  </a:moveTo>
                  <a:lnTo>
                    <a:pt x="316992" y="33248"/>
                  </a:lnTo>
                  <a:lnTo>
                    <a:pt x="316941" y="33401"/>
                  </a:lnTo>
                  <a:lnTo>
                    <a:pt x="316826" y="33629"/>
                  </a:lnTo>
                  <a:lnTo>
                    <a:pt x="317207" y="34163"/>
                  </a:lnTo>
                  <a:close/>
                </a:path>
                <a:path w="878204" h="53975">
                  <a:moveTo>
                    <a:pt x="322313" y="15875"/>
                  </a:moveTo>
                  <a:lnTo>
                    <a:pt x="321906" y="16522"/>
                  </a:lnTo>
                  <a:lnTo>
                    <a:pt x="322224" y="16637"/>
                  </a:lnTo>
                  <a:lnTo>
                    <a:pt x="322313" y="15875"/>
                  </a:lnTo>
                  <a:close/>
                </a:path>
                <a:path w="878204" h="53975">
                  <a:moveTo>
                    <a:pt x="328980" y="34772"/>
                  </a:moveTo>
                  <a:lnTo>
                    <a:pt x="328853" y="33629"/>
                  </a:lnTo>
                  <a:lnTo>
                    <a:pt x="328980" y="34772"/>
                  </a:lnTo>
                  <a:close/>
                </a:path>
                <a:path w="878204" h="53975">
                  <a:moveTo>
                    <a:pt x="329577" y="38862"/>
                  </a:moveTo>
                  <a:lnTo>
                    <a:pt x="329069" y="35433"/>
                  </a:lnTo>
                  <a:lnTo>
                    <a:pt x="328980" y="34772"/>
                  </a:lnTo>
                  <a:lnTo>
                    <a:pt x="328904" y="35433"/>
                  </a:lnTo>
                  <a:lnTo>
                    <a:pt x="327888" y="35331"/>
                  </a:lnTo>
                  <a:lnTo>
                    <a:pt x="329577" y="38862"/>
                  </a:lnTo>
                  <a:close/>
                </a:path>
                <a:path w="878204" h="53975">
                  <a:moveTo>
                    <a:pt x="345795" y="37719"/>
                  </a:moveTo>
                  <a:lnTo>
                    <a:pt x="344665" y="34671"/>
                  </a:lnTo>
                  <a:lnTo>
                    <a:pt x="344766" y="35179"/>
                  </a:lnTo>
                  <a:lnTo>
                    <a:pt x="344881" y="36322"/>
                  </a:lnTo>
                  <a:lnTo>
                    <a:pt x="344766" y="36703"/>
                  </a:lnTo>
                  <a:lnTo>
                    <a:pt x="345795" y="37719"/>
                  </a:lnTo>
                  <a:close/>
                </a:path>
                <a:path w="878204" h="53975">
                  <a:moveTo>
                    <a:pt x="345846" y="15240"/>
                  </a:moveTo>
                  <a:lnTo>
                    <a:pt x="345376" y="14478"/>
                  </a:lnTo>
                  <a:lnTo>
                    <a:pt x="345465" y="14732"/>
                  </a:lnTo>
                  <a:lnTo>
                    <a:pt x="345846" y="15240"/>
                  </a:lnTo>
                  <a:close/>
                </a:path>
                <a:path w="878204" h="53975">
                  <a:moveTo>
                    <a:pt x="373735" y="32994"/>
                  </a:moveTo>
                  <a:lnTo>
                    <a:pt x="373456" y="33350"/>
                  </a:lnTo>
                  <a:lnTo>
                    <a:pt x="373684" y="33324"/>
                  </a:lnTo>
                  <a:lnTo>
                    <a:pt x="373735" y="32994"/>
                  </a:lnTo>
                  <a:close/>
                </a:path>
                <a:path w="878204" h="53975">
                  <a:moveTo>
                    <a:pt x="376313" y="6667"/>
                  </a:moveTo>
                  <a:lnTo>
                    <a:pt x="375450" y="7632"/>
                  </a:lnTo>
                  <a:lnTo>
                    <a:pt x="375894" y="7797"/>
                  </a:lnTo>
                  <a:lnTo>
                    <a:pt x="376313" y="6667"/>
                  </a:lnTo>
                  <a:close/>
                </a:path>
                <a:path w="878204" h="53975">
                  <a:moveTo>
                    <a:pt x="378358" y="32537"/>
                  </a:moveTo>
                  <a:lnTo>
                    <a:pt x="377964" y="33629"/>
                  </a:lnTo>
                  <a:lnTo>
                    <a:pt x="378282" y="33248"/>
                  </a:lnTo>
                  <a:lnTo>
                    <a:pt x="378358" y="32537"/>
                  </a:lnTo>
                  <a:close/>
                </a:path>
                <a:path w="878204" h="53975">
                  <a:moveTo>
                    <a:pt x="388835" y="30607"/>
                  </a:moveTo>
                  <a:lnTo>
                    <a:pt x="388785" y="29502"/>
                  </a:lnTo>
                  <a:lnTo>
                    <a:pt x="388378" y="30988"/>
                  </a:lnTo>
                  <a:lnTo>
                    <a:pt x="388835" y="30607"/>
                  </a:lnTo>
                  <a:close/>
                </a:path>
                <a:path w="878204" h="53975">
                  <a:moveTo>
                    <a:pt x="389445" y="30099"/>
                  </a:moveTo>
                  <a:lnTo>
                    <a:pt x="389140" y="30353"/>
                  </a:lnTo>
                  <a:lnTo>
                    <a:pt x="389013" y="31242"/>
                  </a:lnTo>
                  <a:lnTo>
                    <a:pt x="389140" y="32131"/>
                  </a:lnTo>
                  <a:lnTo>
                    <a:pt x="389445" y="30099"/>
                  </a:lnTo>
                  <a:close/>
                </a:path>
                <a:path w="878204" h="53975">
                  <a:moveTo>
                    <a:pt x="419252" y="31292"/>
                  </a:moveTo>
                  <a:close/>
                </a:path>
                <a:path w="878204" h="53975">
                  <a:moveTo>
                    <a:pt x="427748" y="8877"/>
                  </a:moveTo>
                  <a:lnTo>
                    <a:pt x="425564" y="9652"/>
                  </a:lnTo>
                  <a:lnTo>
                    <a:pt x="427037" y="12522"/>
                  </a:lnTo>
                  <a:lnTo>
                    <a:pt x="426872" y="11366"/>
                  </a:lnTo>
                  <a:lnTo>
                    <a:pt x="427748" y="8877"/>
                  </a:lnTo>
                  <a:close/>
                </a:path>
                <a:path w="878204" h="53975">
                  <a:moveTo>
                    <a:pt x="435851" y="31775"/>
                  </a:moveTo>
                  <a:lnTo>
                    <a:pt x="435825" y="31381"/>
                  </a:lnTo>
                  <a:lnTo>
                    <a:pt x="435711" y="31750"/>
                  </a:lnTo>
                  <a:lnTo>
                    <a:pt x="435851" y="31775"/>
                  </a:lnTo>
                  <a:close/>
                </a:path>
                <a:path w="878204" h="53975">
                  <a:moveTo>
                    <a:pt x="436359" y="33401"/>
                  </a:moveTo>
                  <a:lnTo>
                    <a:pt x="436257" y="31877"/>
                  </a:lnTo>
                  <a:lnTo>
                    <a:pt x="435851" y="31775"/>
                  </a:lnTo>
                  <a:lnTo>
                    <a:pt x="435940" y="33020"/>
                  </a:lnTo>
                  <a:lnTo>
                    <a:pt x="436359" y="33401"/>
                  </a:lnTo>
                  <a:close/>
                </a:path>
                <a:path w="878204" h="53975">
                  <a:moveTo>
                    <a:pt x="443560" y="11544"/>
                  </a:moveTo>
                  <a:lnTo>
                    <a:pt x="443141" y="13169"/>
                  </a:lnTo>
                  <a:lnTo>
                    <a:pt x="443255" y="12827"/>
                  </a:lnTo>
                  <a:lnTo>
                    <a:pt x="443560" y="11544"/>
                  </a:lnTo>
                  <a:close/>
                </a:path>
                <a:path w="878204" h="53975">
                  <a:moveTo>
                    <a:pt x="445693" y="8255"/>
                  </a:moveTo>
                  <a:lnTo>
                    <a:pt x="445008" y="8255"/>
                  </a:lnTo>
                  <a:lnTo>
                    <a:pt x="443382" y="8636"/>
                  </a:lnTo>
                  <a:lnTo>
                    <a:pt x="443090" y="10668"/>
                  </a:lnTo>
                  <a:lnTo>
                    <a:pt x="443357" y="10223"/>
                  </a:lnTo>
                  <a:lnTo>
                    <a:pt x="443674" y="9271"/>
                  </a:lnTo>
                  <a:lnTo>
                    <a:pt x="443839" y="9652"/>
                  </a:lnTo>
                  <a:lnTo>
                    <a:pt x="443928" y="10033"/>
                  </a:lnTo>
                  <a:lnTo>
                    <a:pt x="443560" y="11544"/>
                  </a:lnTo>
                  <a:lnTo>
                    <a:pt x="444842" y="10160"/>
                  </a:lnTo>
                  <a:lnTo>
                    <a:pt x="445236" y="9271"/>
                  </a:lnTo>
                  <a:lnTo>
                    <a:pt x="445693" y="8255"/>
                  </a:lnTo>
                  <a:close/>
                </a:path>
                <a:path w="878204" h="53975">
                  <a:moveTo>
                    <a:pt x="448602" y="10109"/>
                  </a:moveTo>
                  <a:lnTo>
                    <a:pt x="448297" y="8458"/>
                  </a:lnTo>
                  <a:lnTo>
                    <a:pt x="447586" y="7416"/>
                  </a:lnTo>
                  <a:lnTo>
                    <a:pt x="447205" y="9042"/>
                  </a:lnTo>
                  <a:lnTo>
                    <a:pt x="447763" y="9258"/>
                  </a:lnTo>
                  <a:lnTo>
                    <a:pt x="448335" y="10528"/>
                  </a:lnTo>
                  <a:lnTo>
                    <a:pt x="448602" y="10109"/>
                  </a:lnTo>
                  <a:close/>
                </a:path>
                <a:path w="878204" h="53975">
                  <a:moveTo>
                    <a:pt x="455472" y="14224"/>
                  </a:moveTo>
                  <a:lnTo>
                    <a:pt x="455333" y="13093"/>
                  </a:lnTo>
                  <a:lnTo>
                    <a:pt x="455142" y="14478"/>
                  </a:lnTo>
                  <a:lnTo>
                    <a:pt x="455472" y="14224"/>
                  </a:lnTo>
                  <a:close/>
                </a:path>
                <a:path w="878204" h="53975">
                  <a:moveTo>
                    <a:pt x="455739" y="13081"/>
                  </a:moveTo>
                  <a:lnTo>
                    <a:pt x="455587" y="11811"/>
                  </a:lnTo>
                  <a:lnTo>
                    <a:pt x="455422" y="10287"/>
                  </a:lnTo>
                  <a:lnTo>
                    <a:pt x="455002" y="10541"/>
                  </a:lnTo>
                  <a:lnTo>
                    <a:pt x="454888" y="10998"/>
                  </a:lnTo>
                  <a:lnTo>
                    <a:pt x="455333" y="13093"/>
                  </a:lnTo>
                  <a:lnTo>
                    <a:pt x="455510" y="11811"/>
                  </a:lnTo>
                  <a:lnTo>
                    <a:pt x="455739" y="13081"/>
                  </a:lnTo>
                  <a:close/>
                </a:path>
                <a:path w="878204" h="53975">
                  <a:moveTo>
                    <a:pt x="468579" y="31432"/>
                  </a:moveTo>
                  <a:lnTo>
                    <a:pt x="468236" y="32385"/>
                  </a:lnTo>
                  <a:lnTo>
                    <a:pt x="468553" y="31877"/>
                  </a:lnTo>
                  <a:lnTo>
                    <a:pt x="468579" y="31432"/>
                  </a:lnTo>
                  <a:close/>
                </a:path>
                <a:path w="878204" h="53975">
                  <a:moveTo>
                    <a:pt x="471716" y="9359"/>
                  </a:moveTo>
                  <a:lnTo>
                    <a:pt x="471297" y="8928"/>
                  </a:lnTo>
                  <a:lnTo>
                    <a:pt x="471360" y="9144"/>
                  </a:lnTo>
                  <a:lnTo>
                    <a:pt x="471398" y="9321"/>
                  </a:lnTo>
                  <a:lnTo>
                    <a:pt x="471449" y="9512"/>
                  </a:lnTo>
                  <a:lnTo>
                    <a:pt x="471716" y="9359"/>
                  </a:lnTo>
                  <a:close/>
                </a:path>
                <a:path w="878204" h="53975">
                  <a:moveTo>
                    <a:pt x="473392" y="5283"/>
                  </a:moveTo>
                  <a:lnTo>
                    <a:pt x="472706" y="6299"/>
                  </a:lnTo>
                  <a:lnTo>
                    <a:pt x="472935" y="9601"/>
                  </a:lnTo>
                  <a:lnTo>
                    <a:pt x="473354" y="9004"/>
                  </a:lnTo>
                  <a:lnTo>
                    <a:pt x="473392" y="5283"/>
                  </a:lnTo>
                  <a:close/>
                </a:path>
                <a:path w="878204" h="53975">
                  <a:moveTo>
                    <a:pt x="479145" y="8178"/>
                  </a:moveTo>
                  <a:lnTo>
                    <a:pt x="479031" y="8343"/>
                  </a:lnTo>
                  <a:lnTo>
                    <a:pt x="478955" y="8940"/>
                  </a:lnTo>
                  <a:lnTo>
                    <a:pt x="479145" y="8178"/>
                  </a:lnTo>
                  <a:close/>
                </a:path>
                <a:path w="878204" h="53975">
                  <a:moveTo>
                    <a:pt x="479285" y="32029"/>
                  </a:moveTo>
                  <a:lnTo>
                    <a:pt x="478002" y="31597"/>
                  </a:lnTo>
                  <a:lnTo>
                    <a:pt x="478370" y="31877"/>
                  </a:lnTo>
                  <a:lnTo>
                    <a:pt x="478840" y="32029"/>
                  </a:lnTo>
                  <a:lnTo>
                    <a:pt x="479285" y="32029"/>
                  </a:lnTo>
                  <a:close/>
                </a:path>
                <a:path w="878204" h="53975">
                  <a:moveTo>
                    <a:pt x="479412" y="8813"/>
                  </a:moveTo>
                  <a:lnTo>
                    <a:pt x="479183" y="8343"/>
                  </a:lnTo>
                  <a:lnTo>
                    <a:pt x="479209" y="8585"/>
                  </a:lnTo>
                  <a:lnTo>
                    <a:pt x="479412" y="8813"/>
                  </a:lnTo>
                  <a:close/>
                </a:path>
                <a:path w="878204" h="53975">
                  <a:moveTo>
                    <a:pt x="487400" y="5613"/>
                  </a:moveTo>
                  <a:lnTo>
                    <a:pt x="487349" y="5245"/>
                  </a:lnTo>
                  <a:lnTo>
                    <a:pt x="487197" y="4622"/>
                  </a:lnTo>
                  <a:lnTo>
                    <a:pt x="487235" y="5130"/>
                  </a:lnTo>
                  <a:lnTo>
                    <a:pt x="487324" y="5537"/>
                  </a:lnTo>
                  <a:lnTo>
                    <a:pt x="487400" y="5905"/>
                  </a:lnTo>
                  <a:lnTo>
                    <a:pt x="487400" y="5613"/>
                  </a:lnTo>
                  <a:close/>
                </a:path>
                <a:path w="878204" h="53975">
                  <a:moveTo>
                    <a:pt x="493280" y="28765"/>
                  </a:moveTo>
                  <a:lnTo>
                    <a:pt x="493090" y="29337"/>
                  </a:lnTo>
                  <a:lnTo>
                    <a:pt x="493001" y="29502"/>
                  </a:lnTo>
                  <a:lnTo>
                    <a:pt x="492772" y="29972"/>
                  </a:lnTo>
                  <a:lnTo>
                    <a:pt x="493255" y="30734"/>
                  </a:lnTo>
                  <a:lnTo>
                    <a:pt x="493280" y="28765"/>
                  </a:lnTo>
                  <a:close/>
                </a:path>
                <a:path w="878204" h="53975">
                  <a:moveTo>
                    <a:pt x="496887" y="6477"/>
                  </a:moveTo>
                  <a:lnTo>
                    <a:pt x="496862" y="5842"/>
                  </a:lnTo>
                  <a:lnTo>
                    <a:pt x="496773" y="2032"/>
                  </a:lnTo>
                  <a:lnTo>
                    <a:pt x="495477" y="3937"/>
                  </a:lnTo>
                  <a:lnTo>
                    <a:pt x="495401" y="4114"/>
                  </a:lnTo>
                  <a:lnTo>
                    <a:pt x="495744" y="6146"/>
                  </a:lnTo>
                  <a:lnTo>
                    <a:pt x="495871" y="5842"/>
                  </a:lnTo>
                  <a:lnTo>
                    <a:pt x="495808" y="6477"/>
                  </a:lnTo>
                  <a:lnTo>
                    <a:pt x="495744" y="6146"/>
                  </a:lnTo>
                  <a:lnTo>
                    <a:pt x="494906" y="8382"/>
                  </a:lnTo>
                  <a:lnTo>
                    <a:pt x="496849" y="6858"/>
                  </a:lnTo>
                  <a:lnTo>
                    <a:pt x="496887" y="6477"/>
                  </a:lnTo>
                  <a:close/>
                </a:path>
                <a:path w="878204" h="53975">
                  <a:moveTo>
                    <a:pt x="497052" y="6692"/>
                  </a:moveTo>
                  <a:lnTo>
                    <a:pt x="496900" y="6985"/>
                  </a:lnTo>
                  <a:lnTo>
                    <a:pt x="497052" y="6692"/>
                  </a:lnTo>
                  <a:close/>
                </a:path>
                <a:path w="878204" h="53975">
                  <a:moveTo>
                    <a:pt x="501599" y="10845"/>
                  </a:moveTo>
                  <a:lnTo>
                    <a:pt x="501484" y="10414"/>
                  </a:lnTo>
                  <a:lnTo>
                    <a:pt x="501307" y="10287"/>
                  </a:lnTo>
                  <a:lnTo>
                    <a:pt x="501357" y="11684"/>
                  </a:lnTo>
                  <a:lnTo>
                    <a:pt x="501599" y="10845"/>
                  </a:lnTo>
                  <a:close/>
                </a:path>
                <a:path w="878204" h="53975">
                  <a:moveTo>
                    <a:pt x="502043" y="10795"/>
                  </a:moveTo>
                  <a:lnTo>
                    <a:pt x="501789" y="10160"/>
                  </a:lnTo>
                  <a:lnTo>
                    <a:pt x="501675" y="10541"/>
                  </a:lnTo>
                  <a:lnTo>
                    <a:pt x="502043" y="10795"/>
                  </a:lnTo>
                  <a:close/>
                </a:path>
                <a:path w="878204" h="53975">
                  <a:moveTo>
                    <a:pt x="502234" y="8788"/>
                  </a:moveTo>
                  <a:lnTo>
                    <a:pt x="501865" y="8394"/>
                  </a:lnTo>
                  <a:lnTo>
                    <a:pt x="502018" y="8661"/>
                  </a:lnTo>
                  <a:lnTo>
                    <a:pt x="502234" y="8788"/>
                  </a:lnTo>
                  <a:close/>
                </a:path>
                <a:path w="878204" h="53975">
                  <a:moveTo>
                    <a:pt x="502475" y="28486"/>
                  </a:moveTo>
                  <a:lnTo>
                    <a:pt x="502310" y="28625"/>
                  </a:lnTo>
                  <a:lnTo>
                    <a:pt x="501916" y="29184"/>
                  </a:lnTo>
                  <a:lnTo>
                    <a:pt x="502183" y="28968"/>
                  </a:lnTo>
                  <a:lnTo>
                    <a:pt x="502475" y="28486"/>
                  </a:lnTo>
                  <a:close/>
                </a:path>
                <a:path w="878204" h="53975">
                  <a:moveTo>
                    <a:pt x="503453" y="29210"/>
                  </a:moveTo>
                  <a:lnTo>
                    <a:pt x="503428" y="28448"/>
                  </a:lnTo>
                  <a:lnTo>
                    <a:pt x="503402" y="27051"/>
                  </a:lnTo>
                  <a:lnTo>
                    <a:pt x="502996" y="27686"/>
                  </a:lnTo>
                  <a:lnTo>
                    <a:pt x="502932" y="27368"/>
                  </a:lnTo>
                  <a:lnTo>
                    <a:pt x="502920" y="27686"/>
                  </a:lnTo>
                  <a:lnTo>
                    <a:pt x="502475" y="28575"/>
                  </a:lnTo>
                  <a:lnTo>
                    <a:pt x="502894" y="28448"/>
                  </a:lnTo>
                  <a:lnTo>
                    <a:pt x="503453" y="29210"/>
                  </a:lnTo>
                  <a:close/>
                </a:path>
                <a:path w="878204" h="53975">
                  <a:moveTo>
                    <a:pt x="504710" y="3429"/>
                  </a:moveTo>
                  <a:lnTo>
                    <a:pt x="504571" y="3048"/>
                  </a:lnTo>
                  <a:lnTo>
                    <a:pt x="504291" y="3429"/>
                  </a:lnTo>
                  <a:lnTo>
                    <a:pt x="504710" y="3429"/>
                  </a:lnTo>
                  <a:close/>
                </a:path>
                <a:path w="878204" h="53975">
                  <a:moveTo>
                    <a:pt x="504977" y="3429"/>
                  </a:moveTo>
                  <a:lnTo>
                    <a:pt x="504710" y="3429"/>
                  </a:lnTo>
                  <a:lnTo>
                    <a:pt x="504913" y="3975"/>
                  </a:lnTo>
                  <a:lnTo>
                    <a:pt x="504977" y="3429"/>
                  </a:lnTo>
                  <a:close/>
                </a:path>
                <a:path w="878204" h="53975">
                  <a:moveTo>
                    <a:pt x="507682" y="2590"/>
                  </a:moveTo>
                  <a:lnTo>
                    <a:pt x="507542" y="2641"/>
                  </a:lnTo>
                  <a:lnTo>
                    <a:pt x="507415" y="2870"/>
                  </a:lnTo>
                  <a:lnTo>
                    <a:pt x="507682" y="2590"/>
                  </a:lnTo>
                  <a:close/>
                </a:path>
                <a:path w="878204" h="53975">
                  <a:moveTo>
                    <a:pt x="508254" y="3810"/>
                  </a:moveTo>
                  <a:lnTo>
                    <a:pt x="507682" y="4064"/>
                  </a:lnTo>
                  <a:lnTo>
                    <a:pt x="507631" y="4191"/>
                  </a:lnTo>
                  <a:lnTo>
                    <a:pt x="507987" y="4318"/>
                  </a:lnTo>
                  <a:lnTo>
                    <a:pt x="508254" y="3810"/>
                  </a:lnTo>
                  <a:close/>
                </a:path>
                <a:path w="878204" h="53975">
                  <a:moveTo>
                    <a:pt x="510857" y="26416"/>
                  </a:moveTo>
                  <a:lnTo>
                    <a:pt x="510501" y="26416"/>
                  </a:lnTo>
                  <a:lnTo>
                    <a:pt x="510857" y="26416"/>
                  </a:lnTo>
                  <a:close/>
                </a:path>
                <a:path w="878204" h="53975">
                  <a:moveTo>
                    <a:pt x="516432" y="6908"/>
                  </a:moveTo>
                  <a:lnTo>
                    <a:pt x="516331" y="6604"/>
                  </a:lnTo>
                  <a:lnTo>
                    <a:pt x="516216" y="6426"/>
                  </a:lnTo>
                  <a:lnTo>
                    <a:pt x="516153" y="6680"/>
                  </a:lnTo>
                  <a:lnTo>
                    <a:pt x="516343" y="6845"/>
                  </a:lnTo>
                  <a:close/>
                </a:path>
                <a:path w="878204" h="53975">
                  <a:moveTo>
                    <a:pt x="522554" y="23164"/>
                  </a:moveTo>
                  <a:lnTo>
                    <a:pt x="522249" y="22961"/>
                  </a:lnTo>
                  <a:lnTo>
                    <a:pt x="521893" y="22656"/>
                  </a:lnTo>
                  <a:lnTo>
                    <a:pt x="521589" y="23101"/>
                  </a:lnTo>
                  <a:lnTo>
                    <a:pt x="521944" y="23685"/>
                  </a:lnTo>
                  <a:lnTo>
                    <a:pt x="522262" y="23571"/>
                  </a:lnTo>
                  <a:lnTo>
                    <a:pt x="522554" y="23164"/>
                  </a:lnTo>
                  <a:close/>
                </a:path>
                <a:path w="878204" h="53975">
                  <a:moveTo>
                    <a:pt x="527583" y="8890"/>
                  </a:moveTo>
                  <a:lnTo>
                    <a:pt x="527100" y="6858"/>
                  </a:lnTo>
                  <a:lnTo>
                    <a:pt x="526440" y="9271"/>
                  </a:lnTo>
                  <a:lnTo>
                    <a:pt x="527583" y="8890"/>
                  </a:lnTo>
                  <a:close/>
                </a:path>
                <a:path w="878204" h="53975">
                  <a:moveTo>
                    <a:pt x="528358" y="8636"/>
                  </a:moveTo>
                  <a:lnTo>
                    <a:pt x="527596" y="8890"/>
                  </a:lnTo>
                  <a:lnTo>
                    <a:pt x="527964" y="10464"/>
                  </a:lnTo>
                  <a:lnTo>
                    <a:pt x="528358" y="8636"/>
                  </a:lnTo>
                  <a:close/>
                </a:path>
                <a:path w="878204" h="53975">
                  <a:moveTo>
                    <a:pt x="529043" y="5105"/>
                  </a:moveTo>
                  <a:lnTo>
                    <a:pt x="528002" y="6057"/>
                  </a:lnTo>
                  <a:lnTo>
                    <a:pt x="528777" y="5486"/>
                  </a:lnTo>
                  <a:lnTo>
                    <a:pt x="529043" y="5105"/>
                  </a:lnTo>
                  <a:close/>
                </a:path>
                <a:path w="878204" h="53975">
                  <a:moveTo>
                    <a:pt x="533082" y="23837"/>
                  </a:moveTo>
                  <a:lnTo>
                    <a:pt x="532193" y="24612"/>
                  </a:lnTo>
                  <a:lnTo>
                    <a:pt x="532765" y="26289"/>
                  </a:lnTo>
                  <a:lnTo>
                    <a:pt x="533082" y="23837"/>
                  </a:lnTo>
                  <a:close/>
                </a:path>
                <a:path w="878204" h="53975">
                  <a:moveTo>
                    <a:pt x="534733" y="26441"/>
                  </a:moveTo>
                  <a:lnTo>
                    <a:pt x="533044" y="23495"/>
                  </a:lnTo>
                  <a:lnTo>
                    <a:pt x="533082" y="23837"/>
                  </a:lnTo>
                  <a:lnTo>
                    <a:pt x="533501" y="26797"/>
                  </a:lnTo>
                  <a:lnTo>
                    <a:pt x="534733" y="26441"/>
                  </a:lnTo>
                  <a:close/>
                </a:path>
                <a:path w="878204" h="53975">
                  <a:moveTo>
                    <a:pt x="537794" y="10922"/>
                  </a:moveTo>
                  <a:lnTo>
                    <a:pt x="537603" y="10744"/>
                  </a:lnTo>
                  <a:lnTo>
                    <a:pt x="537794" y="10922"/>
                  </a:lnTo>
                  <a:close/>
                </a:path>
                <a:path w="878204" h="53975">
                  <a:moveTo>
                    <a:pt x="538949" y="8216"/>
                  </a:moveTo>
                  <a:lnTo>
                    <a:pt x="538327" y="8585"/>
                  </a:lnTo>
                  <a:lnTo>
                    <a:pt x="538886" y="9232"/>
                  </a:lnTo>
                  <a:lnTo>
                    <a:pt x="538949" y="8216"/>
                  </a:lnTo>
                  <a:close/>
                </a:path>
                <a:path w="878204" h="53975">
                  <a:moveTo>
                    <a:pt x="548817" y="13017"/>
                  </a:moveTo>
                  <a:lnTo>
                    <a:pt x="548106" y="11912"/>
                  </a:lnTo>
                  <a:lnTo>
                    <a:pt x="548017" y="13030"/>
                  </a:lnTo>
                  <a:lnTo>
                    <a:pt x="548462" y="12763"/>
                  </a:lnTo>
                  <a:lnTo>
                    <a:pt x="548817" y="13017"/>
                  </a:lnTo>
                  <a:close/>
                </a:path>
                <a:path w="878204" h="53975">
                  <a:moveTo>
                    <a:pt x="549097" y="13436"/>
                  </a:moveTo>
                  <a:lnTo>
                    <a:pt x="549021" y="13208"/>
                  </a:lnTo>
                  <a:lnTo>
                    <a:pt x="548932" y="13081"/>
                  </a:lnTo>
                  <a:lnTo>
                    <a:pt x="549097" y="13436"/>
                  </a:lnTo>
                  <a:close/>
                </a:path>
                <a:path w="878204" h="53975">
                  <a:moveTo>
                    <a:pt x="554469" y="9715"/>
                  </a:moveTo>
                  <a:lnTo>
                    <a:pt x="554443" y="9283"/>
                  </a:lnTo>
                  <a:lnTo>
                    <a:pt x="554431" y="8890"/>
                  </a:lnTo>
                  <a:lnTo>
                    <a:pt x="554418" y="8661"/>
                  </a:lnTo>
                  <a:lnTo>
                    <a:pt x="554405" y="9042"/>
                  </a:lnTo>
                  <a:lnTo>
                    <a:pt x="554431" y="9385"/>
                  </a:lnTo>
                  <a:lnTo>
                    <a:pt x="554469" y="9715"/>
                  </a:lnTo>
                  <a:close/>
                </a:path>
                <a:path w="878204" h="53975">
                  <a:moveTo>
                    <a:pt x="556056" y="16256"/>
                  </a:moveTo>
                  <a:lnTo>
                    <a:pt x="556018" y="15786"/>
                  </a:lnTo>
                  <a:lnTo>
                    <a:pt x="555904" y="16179"/>
                  </a:lnTo>
                  <a:lnTo>
                    <a:pt x="556056" y="16256"/>
                  </a:lnTo>
                  <a:close/>
                </a:path>
                <a:path w="878204" h="53975">
                  <a:moveTo>
                    <a:pt x="556107" y="17043"/>
                  </a:moveTo>
                  <a:lnTo>
                    <a:pt x="556018" y="17272"/>
                  </a:lnTo>
                  <a:lnTo>
                    <a:pt x="556107" y="17043"/>
                  </a:lnTo>
                  <a:close/>
                </a:path>
                <a:path w="878204" h="53975">
                  <a:moveTo>
                    <a:pt x="556336" y="16421"/>
                  </a:moveTo>
                  <a:lnTo>
                    <a:pt x="556196" y="16637"/>
                  </a:lnTo>
                  <a:lnTo>
                    <a:pt x="556107" y="17043"/>
                  </a:lnTo>
                  <a:lnTo>
                    <a:pt x="556336" y="16421"/>
                  </a:lnTo>
                  <a:close/>
                </a:path>
                <a:path w="878204" h="53975">
                  <a:moveTo>
                    <a:pt x="556361" y="14605"/>
                  </a:moveTo>
                  <a:lnTo>
                    <a:pt x="556310" y="13970"/>
                  </a:lnTo>
                  <a:lnTo>
                    <a:pt x="555879" y="13296"/>
                  </a:lnTo>
                  <a:lnTo>
                    <a:pt x="555891" y="14160"/>
                  </a:lnTo>
                  <a:lnTo>
                    <a:pt x="556018" y="15786"/>
                  </a:lnTo>
                  <a:lnTo>
                    <a:pt x="556361" y="14605"/>
                  </a:lnTo>
                  <a:close/>
                </a:path>
                <a:path w="878204" h="53975">
                  <a:moveTo>
                    <a:pt x="556539" y="16129"/>
                  </a:moveTo>
                  <a:lnTo>
                    <a:pt x="556399" y="16243"/>
                  </a:lnTo>
                  <a:lnTo>
                    <a:pt x="556336" y="16421"/>
                  </a:lnTo>
                  <a:lnTo>
                    <a:pt x="556539" y="16129"/>
                  </a:lnTo>
                  <a:close/>
                </a:path>
                <a:path w="878204" h="53975">
                  <a:moveTo>
                    <a:pt x="561682" y="9182"/>
                  </a:moveTo>
                  <a:lnTo>
                    <a:pt x="561225" y="10566"/>
                  </a:lnTo>
                  <a:lnTo>
                    <a:pt x="561454" y="10566"/>
                  </a:lnTo>
                  <a:lnTo>
                    <a:pt x="561517" y="10185"/>
                  </a:lnTo>
                  <a:lnTo>
                    <a:pt x="561606" y="9702"/>
                  </a:lnTo>
                  <a:lnTo>
                    <a:pt x="561682" y="9182"/>
                  </a:lnTo>
                  <a:close/>
                </a:path>
                <a:path w="878204" h="53975">
                  <a:moveTo>
                    <a:pt x="565912" y="22098"/>
                  </a:moveTo>
                  <a:lnTo>
                    <a:pt x="565035" y="20447"/>
                  </a:lnTo>
                  <a:lnTo>
                    <a:pt x="564908" y="22860"/>
                  </a:lnTo>
                  <a:lnTo>
                    <a:pt x="565810" y="22606"/>
                  </a:lnTo>
                  <a:lnTo>
                    <a:pt x="565912" y="22098"/>
                  </a:lnTo>
                  <a:close/>
                </a:path>
                <a:path w="878204" h="53975">
                  <a:moveTo>
                    <a:pt x="569595" y="21209"/>
                  </a:moveTo>
                  <a:lnTo>
                    <a:pt x="567156" y="21209"/>
                  </a:lnTo>
                  <a:lnTo>
                    <a:pt x="566547" y="21209"/>
                  </a:lnTo>
                  <a:lnTo>
                    <a:pt x="566420" y="21463"/>
                  </a:lnTo>
                  <a:lnTo>
                    <a:pt x="566293" y="22225"/>
                  </a:lnTo>
                  <a:lnTo>
                    <a:pt x="566966" y="25273"/>
                  </a:lnTo>
                  <a:lnTo>
                    <a:pt x="567105" y="24384"/>
                  </a:lnTo>
                  <a:lnTo>
                    <a:pt x="567728" y="24892"/>
                  </a:lnTo>
                  <a:lnTo>
                    <a:pt x="567791" y="25019"/>
                  </a:lnTo>
                  <a:lnTo>
                    <a:pt x="567956" y="25209"/>
                  </a:lnTo>
                  <a:lnTo>
                    <a:pt x="568490" y="25946"/>
                  </a:lnTo>
                  <a:lnTo>
                    <a:pt x="568274" y="25539"/>
                  </a:lnTo>
                  <a:lnTo>
                    <a:pt x="569112" y="26416"/>
                  </a:lnTo>
                  <a:lnTo>
                    <a:pt x="568820" y="25654"/>
                  </a:lnTo>
                  <a:lnTo>
                    <a:pt x="568934" y="24638"/>
                  </a:lnTo>
                  <a:lnTo>
                    <a:pt x="568985" y="24384"/>
                  </a:lnTo>
                  <a:lnTo>
                    <a:pt x="569595" y="21209"/>
                  </a:lnTo>
                  <a:close/>
                </a:path>
                <a:path w="878204" h="53975">
                  <a:moveTo>
                    <a:pt x="570738" y="12458"/>
                  </a:moveTo>
                  <a:lnTo>
                    <a:pt x="570725" y="11912"/>
                  </a:lnTo>
                  <a:lnTo>
                    <a:pt x="570725" y="11239"/>
                  </a:lnTo>
                  <a:lnTo>
                    <a:pt x="570712" y="10375"/>
                  </a:lnTo>
                  <a:lnTo>
                    <a:pt x="570496" y="10248"/>
                  </a:lnTo>
                  <a:lnTo>
                    <a:pt x="570318" y="13182"/>
                  </a:lnTo>
                  <a:lnTo>
                    <a:pt x="570191" y="14465"/>
                  </a:lnTo>
                  <a:lnTo>
                    <a:pt x="570357" y="13258"/>
                  </a:lnTo>
                  <a:lnTo>
                    <a:pt x="570534" y="12687"/>
                  </a:lnTo>
                  <a:lnTo>
                    <a:pt x="570738" y="12458"/>
                  </a:lnTo>
                  <a:close/>
                </a:path>
                <a:path w="878204" h="53975">
                  <a:moveTo>
                    <a:pt x="572185" y="25222"/>
                  </a:moveTo>
                  <a:lnTo>
                    <a:pt x="572046" y="26479"/>
                  </a:lnTo>
                  <a:lnTo>
                    <a:pt x="572109" y="25971"/>
                  </a:lnTo>
                  <a:lnTo>
                    <a:pt x="572147" y="25577"/>
                  </a:lnTo>
                  <a:lnTo>
                    <a:pt x="572185" y="25222"/>
                  </a:lnTo>
                  <a:close/>
                </a:path>
                <a:path w="878204" h="53975">
                  <a:moveTo>
                    <a:pt x="572922" y="11417"/>
                  </a:moveTo>
                  <a:lnTo>
                    <a:pt x="572147" y="10261"/>
                  </a:lnTo>
                  <a:lnTo>
                    <a:pt x="572223" y="9626"/>
                  </a:lnTo>
                  <a:lnTo>
                    <a:pt x="571665" y="10642"/>
                  </a:lnTo>
                  <a:lnTo>
                    <a:pt x="571538" y="10896"/>
                  </a:lnTo>
                  <a:lnTo>
                    <a:pt x="572096" y="11912"/>
                  </a:lnTo>
                  <a:lnTo>
                    <a:pt x="572922" y="11417"/>
                  </a:lnTo>
                  <a:close/>
                </a:path>
                <a:path w="878204" h="53975">
                  <a:moveTo>
                    <a:pt x="575348" y="14732"/>
                  </a:moveTo>
                  <a:lnTo>
                    <a:pt x="575170" y="15621"/>
                  </a:lnTo>
                  <a:lnTo>
                    <a:pt x="575056" y="17068"/>
                  </a:lnTo>
                  <a:lnTo>
                    <a:pt x="575348" y="16967"/>
                  </a:lnTo>
                  <a:lnTo>
                    <a:pt x="575348" y="14732"/>
                  </a:lnTo>
                  <a:close/>
                </a:path>
                <a:path w="878204" h="53975">
                  <a:moveTo>
                    <a:pt x="575881" y="26543"/>
                  </a:moveTo>
                  <a:lnTo>
                    <a:pt x="575551" y="26924"/>
                  </a:lnTo>
                  <a:lnTo>
                    <a:pt x="575475" y="27317"/>
                  </a:lnTo>
                  <a:lnTo>
                    <a:pt x="575767" y="27584"/>
                  </a:lnTo>
                  <a:lnTo>
                    <a:pt x="575881" y="26543"/>
                  </a:lnTo>
                  <a:close/>
                </a:path>
                <a:path w="878204" h="53975">
                  <a:moveTo>
                    <a:pt x="576237" y="16637"/>
                  </a:moveTo>
                  <a:lnTo>
                    <a:pt x="575348" y="16967"/>
                  </a:lnTo>
                  <a:lnTo>
                    <a:pt x="575360" y="17894"/>
                  </a:lnTo>
                  <a:lnTo>
                    <a:pt x="576237" y="16637"/>
                  </a:lnTo>
                  <a:close/>
                </a:path>
                <a:path w="878204" h="53975">
                  <a:moveTo>
                    <a:pt x="576554" y="28321"/>
                  </a:moveTo>
                  <a:lnTo>
                    <a:pt x="575767" y="27584"/>
                  </a:lnTo>
                  <a:lnTo>
                    <a:pt x="575614" y="29083"/>
                  </a:lnTo>
                  <a:lnTo>
                    <a:pt x="576554" y="28321"/>
                  </a:lnTo>
                  <a:close/>
                </a:path>
                <a:path w="878204" h="53975">
                  <a:moveTo>
                    <a:pt x="578078" y="14630"/>
                  </a:moveTo>
                  <a:lnTo>
                    <a:pt x="577989" y="14097"/>
                  </a:lnTo>
                  <a:lnTo>
                    <a:pt x="576643" y="13728"/>
                  </a:lnTo>
                  <a:lnTo>
                    <a:pt x="578078" y="14630"/>
                  </a:lnTo>
                  <a:close/>
                </a:path>
                <a:path w="878204" h="53975">
                  <a:moveTo>
                    <a:pt x="578281" y="11709"/>
                  </a:moveTo>
                  <a:lnTo>
                    <a:pt x="576554" y="8242"/>
                  </a:lnTo>
                  <a:lnTo>
                    <a:pt x="577773" y="11887"/>
                  </a:lnTo>
                  <a:lnTo>
                    <a:pt x="578281" y="11709"/>
                  </a:lnTo>
                  <a:close/>
                </a:path>
                <a:path w="878204" h="53975">
                  <a:moveTo>
                    <a:pt x="578561" y="14262"/>
                  </a:moveTo>
                  <a:lnTo>
                    <a:pt x="577773" y="11887"/>
                  </a:lnTo>
                  <a:lnTo>
                    <a:pt x="577596" y="11950"/>
                  </a:lnTo>
                  <a:lnTo>
                    <a:pt x="577989" y="14097"/>
                  </a:lnTo>
                  <a:lnTo>
                    <a:pt x="578561" y="14262"/>
                  </a:lnTo>
                  <a:close/>
                </a:path>
                <a:path w="878204" h="53975">
                  <a:moveTo>
                    <a:pt x="578777" y="16510"/>
                  </a:moveTo>
                  <a:lnTo>
                    <a:pt x="578624" y="16421"/>
                  </a:lnTo>
                  <a:lnTo>
                    <a:pt x="578700" y="15113"/>
                  </a:lnTo>
                  <a:lnTo>
                    <a:pt x="577837" y="17259"/>
                  </a:lnTo>
                  <a:lnTo>
                    <a:pt x="578777" y="16510"/>
                  </a:lnTo>
                  <a:close/>
                </a:path>
                <a:path w="878204" h="53975">
                  <a:moveTo>
                    <a:pt x="584669" y="29273"/>
                  </a:moveTo>
                  <a:lnTo>
                    <a:pt x="583907" y="25463"/>
                  </a:lnTo>
                  <a:lnTo>
                    <a:pt x="583438" y="27241"/>
                  </a:lnTo>
                  <a:lnTo>
                    <a:pt x="583857" y="27508"/>
                  </a:lnTo>
                  <a:lnTo>
                    <a:pt x="584390" y="29565"/>
                  </a:lnTo>
                  <a:lnTo>
                    <a:pt x="584669" y="29273"/>
                  </a:lnTo>
                  <a:close/>
                </a:path>
                <a:path w="878204" h="53975">
                  <a:moveTo>
                    <a:pt x="584885" y="29057"/>
                  </a:moveTo>
                  <a:lnTo>
                    <a:pt x="584669" y="29273"/>
                  </a:lnTo>
                  <a:lnTo>
                    <a:pt x="584746" y="29654"/>
                  </a:lnTo>
                  <a:lnTo>
                    <a:pt x="584885" y="29057"/>
                  </a:lnTo>
                  <a:close/>
                </a:path>
                <a:path w="878204" h="53975">
                  <a:moveTo>
                    <a:pt x="585101" y="28079"/>
                  </a:moveTo>
                  <a:lnTo>
                    <a:pt x="584885" y="29057"/>
                  </a:lnTo>
                  <a:lnTo>
                    <a:pt x="585000" y="28930"/>
                  </a:lnTo>
                  <a:lnTo>
                    <a:pt x="585101" y="28079"/>
                  </a:lnTo>
                  <a:close/>
                </a:path>
                <a:path w="878204" h="53975">
                  <a:moveTo>
                    <a:pt x="585216" y="27012"/>
                  </a:moveTo>
                  <a:lnTo>
                    <a:pt x="585101" y="28079"/>
                  </a:lnTo>
                  <a:lnTo>
                    <a:pt x="585152" y="27863"/>
                  </a:lnTo>
                  <a:lnTo>
                    <a:pt x="585190" y="27508"/>
                  </a:lnTo>
                  <a:lnTo>
                    <a:pt x="585216" y="27012"/>
                  </a:lnTo>
                  <a:close/>
                </a:path>
                <a:path w="878204" h="53975">
                  <a:moveTo>
                    <a:pt x="586828" y="27787"/>
                  </a:moveTo>
                  <a:lnTo>
                    <a:pt x="586701" y="27825"/>
                  </a:lnTo>
                  <a:lnTo>
                    <a:pt x="586574" y="27825"/>
                  </a:lnTo>
                  <a:lnTo>
                    <a:pt x="586435" y="27800"/>
                  </a:lnTo>
                  <a:lnTo>
                    <a:pt x="586613" y="27901"/>
                  </a:lnTo>
                  <a:lnTo>
                    <a:pt x="586828" y="27787"/>
                  </a:lnTo>
                  <a:close/>
                </a:path>
                <a:path w="878204" h="53975">
                  <a:moveTo>
                    <a:pt x="587171" y="26797"/>
                  </a:moveTo>
                  <a:lnTo>
                    <a:pt x="587121" y="26530"/>
                  </a:lnTo>
                  <a:lnTo>
                    <a:pt x="587044" y="27266"/>
                  </a:lnTo>
                  <a:lnTo>
                    <a:pt x="586955" y="27635"/>
                  </a:lnTo>
                  <a:lnTo>
                    <a:pt x="586828" y="27787"/>
                  </a:lnTo>
                  <a:lnTo>
                    <a:pt x="587006" y="27711"/>
                  </a:lnTo>
                  <a:lnTo>
                    <a:pt x="587146" y="27203"/>
                  </a:lnTo>
                  <a:lnTo>
                    <a:pt x="587171" y="26797"/>
                  </a:lnTo>
                  <a:close/>
                </a:path>
                <a:path w="878204" h="53975">
                  <a:moveTo>
                    <a:pt x="587489" y="27292"/>
                  </a:moveTo>
                  <a:lnTo>
                    <a:pt x="587362" y="27432"/>
                  </a:lnTo>
                  <a:lnTo>
                    <a:pt x="587235" y="27559"/>
                  </a:lnTo>
                  <a:lnTo>
                    <a:pt x="587108" y="27647"/>
                  </a:lnTo>
                  <a:lnTo>
                    <a:pt x="587057" y="28194"/>
                  </a:lnTo>
                  <a:lnTo>
                    <a:pt x="587222" y="28016"/>
                  </a:lnTo>
                  <a:lnTo>
                    <a:pt x="587362" y="27711"/>
                  </a:lnTo>
                  <a:lnTo>
                    <a:pt x="587489" y="27292"/>
                  </a:lnTo>
                  <a:close/>
                </a:path>
                <a:path w="878204" h="53975">
                  <a:moveTo>
                    <a:pt x="587883" y="18542"/>
                  </a:moveTo>
                  <a:lnTo>
                    <a:pt x="586511" y="22098"/>
                  </a:lnTo>
                  <a:lnTo>
                    <a:pt x="586397" y="21399"/>
                  </a:lnTo>
                  <a:lnTo>
                    <a:pt x="586270" y="19431"/>
                  </a:lnTo>
                  <a:lnTo>
                    <a:pt x="586371" y="18415"/>
                  </a:lnTo>
                  <a:lnTo>
                    <a:pt x="586740" y="18034"/>
                  </a:lnTo>
                  <a:lnTo>
                    <a:pt x="586638" y="17246"/>
                  </a:lnTo>
                  <a:lnTo>
                    <a:pt x="586117" y="15748"/>
                  </a:lnTo>
                  <a:lnTo>
                    <a:pt x="586041" y="19431"/>
                  </a:lnTo>
                  <a:lnTo>
                    <a:pt x="585876" y="18796"/>
                  </a:lnTo>
                  <a:lnTo>
                    <a:pt x="585749" y="18288"/>
                  </a:lnTo>
                  <a:lnTo>
                    <a:pt x="585558" y="17526"/>
                  </a:lnTo>
                  <a:lnTo>
                    <a:pt x="585431" y="17043"/>
                  </a:lnTo>
                  <a:lnTo>
                    <a:pt x="585482" y="16256"/>
                  </a:lnTo>
                  <a:lnTo>
                    <a:pt x="584593" y="17526"/>
                  </a:lnTo>
                  <a:lnTo>
                    <a:pt x="584720" y="17018"/>
                  </a:lnTo>
                  <a:lnTo>
                    <a:pt x="584593" y="14478"/>
                  </a:lnTo>
                  <a:lnTo>
                    <a:pt x="585076" y="15113"/>
                  </a:lnTo>
                  <a:lnTo>
                    <a:pt x="584758" y="14478"/>
                  </a:lnTo>
                  <a:lnTo>
                    <a:pt x="583704" y="12446"/>
                  </a:lnTo>
                  <a:lnTo>
                    <a:pt x="582549" y="18288"/>
                  </a:lnTo>
                  <a:lnTo>
                    <a:pt x="582180" y="15240"/>
                  </a:lnTo>
                  <a:lnTo>
                    <a:pt x="582269" y="14605"/>
                  </a:lnTo>
                  <a:lnTo>
                    <a:pt x="580148" y="16002"/>
                  </a:lnTo>
                  <a:lnTo>
                    <a:pt x="581799" y="17653"/>
                  </a:lnTo>
                  <a:lnTo>
                    <a:pt x="581812" y="18034"/>
                  </a:lnTo>
                  <a:lnTo>
                    <a:pt x="580237" y="21463"/>
                  </a:lnTo>
                  <a:lnTo>
                    <a:pt x="580085" y="19812"/>
                  </a:lnTo>
                  <a:lnTo>
                    <a:pt x="579970" y="18542"/>
                  </a:lnTo>
                  <a:lnTo>
                    <a:pt x="579818" y="16764"/>
                  </a:lnTo>
                  <a:lnTo>
                    <a:pt x="579526" y="13589"/>
                  </a:lnTo>
                  <a:lnTo>
                    <a:pt x="579183" y="16764"/>
                  </a:lnTo>
                  <a:lnTo>
                    <a:pt x="578777" y="16510"/>
                  </a:lnTo>
                  <a:lnTo>
                    <a:pt x="578231" y="18542"/>
                  </a:lnTo>
                  <a:lnTo>
                    <a:pt x="577913" y="17526"/>
                  </a:lnTo>
                  <a:lnTo>
                    <a:pt x="577824" y="17272"/>
                  </a:lnTo>
                  <a:lnTo>
                    <a:pt x="577329" y="15621"/>
                  </a:lnTo>
                  <a:lnTo>
                    <a:pt x="575360" y="19812"/>
                  </a:lnTo>
                  <a:lnTo>
                    <a:pt x="575360" y="19558"/>
                  </a:lnTo>
                  <a:lnTo>
                    <a:pt x="575360" y="19177"/>
                  </a:lnTo>
                  <a:lnTo>
                    <a:pt x="575360" y="18288"/>
                  </a:lnTo>
                  <a:lnTo>
                    <a:pt x="575360" y="17894"/>
                  </a:lnTo>
                  <a:lnTo>
                    <a:pt x="575081" y="18288"/>
                  </a:lnTo>
                  <a:lnTo>
                    <a:pt x="575056" y="17145"/>
                  </a:lnTo>
                  <a:lnTo>
                    <a:pt x="575043" y="16243"/>
                  </a:lnTo>
                  <a:lnTo>
                    <a:pt x="574992" y="16510"/>
                  </a:lnTo>
                  <a:lnTo>
                    <a:pt x="574979" y="12827"/>
                  </a:lnTo>
                  <a:lnTo>
                    <a:pt x="573786" y="19177"/>
                  </a:lnTo>
                  <a:lnTo>
                    <a:pt x="573493" y="18288"/>
                  </a:lnTo>
                  <a:lnTo>
                    <a:pt x="572998" y="16764"/>
                  </a:lnTo>
                  <a:lnTo>
                    <a:pt x="573112" y="15494"/>
                  </a:lnTo>
                  <a:lnTo>
                    <a:pt x="573341" y="13843"/>
                  </a:lnTo>
                  <a:lnTo>
                    <a:pt x="574167" y="15367"/>
                  </a:lnTo>
                  <a:lnTo>
                    <a:pt x="573684" y="13843"/>
                  </a:lnTo>
                  <a:lnTo>
                    <a:pt x="573328" y="12700"/>
                  </a:lnTo>
                  <a:lnTo>
                    <a:pt x="572592" y="17526"/>
                  </a:lnTo>
                  <a:lnTo>
                    <a:pt x="572477" y="16891"/>
                  </a:lnTo>
                  <a:lnTo>
                    <a:pt x="572389" y="16383"/>
                  </a:lnTo>
                  <a:lnTo>
                    <a:pt x="571550" y="11684"/>
                  </a:lnTo>
                  <a:lnTo>
                    <a:pt x="570738" y="12573"/>
                  </a:lnTo>
                  <a:lnTo>
                    <a:pt x="570547" y="16383"/>
                  </a:lnTo>
                  <a:lnTo>
                    <a:pt x="569747" y="15240"/>
                  </a:lnTo>
                  <a:lnTo>
                    <a:pt x="568960" y="14097"/>
                  </a:lnTo>
                  <a:lnTo>
                    <a:pt x="567588" y="15240"/>
                  </a:lnTo>
                  <a:lnTo>
                    <a:pt x="567626" y="14859"/>
                  </a:lnTo>
                  <a:lnTo>
                    <a:pt x="567715" y="13970"/>
                  </a:lnTo>
                  <a:lnTo>
                    <a:pt x="565175" y="13081"/>
                  </a:lnTo>
                  <a:lnTo>
                    <a:pt x="564095" y="11811"/>
                  </a:lnTo>
                  <a:lnTo>
                    <a:pt x="564045" y="11049"/>
                  </a:lnTo>
                  <a:lnTo>
                    <a:pt x="563676" y="14859"/>
                  </a:lnTo>
                  <a:lnTo>
                    <a:pt x="562432" y="14097"/>
                  </a:lnTo>
                  <a:lnTo>
                    <a:pt x="561479" y="14859"/>
                  </a:lnTo>
                  <a:lnTo>
                    <a:pt x="561555" y="13335"/>
                  </a:lnTo>
                  <a:lnTo>
                    <a:pt x="561568" y="12954"/>
                  </a:lnTo>
                  <a:lnTo>
                    <a:pt x="561682" y="12192"/>
                  </a:lnTo>
                  <a:lnTo>
                    <a:pt x="561797" y="11658"/>
                  </a:lnTo>
                  <a:lnTo>
                    <a:pt x="562330" y="10668"/>
                  </a:lnTo>
                  <a:lnTo>
                    <a:pt x="561454" y="10668"/>
                  </a:lnTo>
                  <a:lnTo>
                    <a:pt x="561263" y="11544"/>
                  </a:lnTo>
                  <a:lnTo>
                    <a:pt x="561149" y="11938"/>
                  </a:lnTo>
                  <a:lnTo>
                    <a:pt x="560908" y="12446"/>
                  </a:lnTo>
                  <a:lnTo>
                    <a:pt x="560336" y="12954"/>
                  </a:lnTo>
                  <a:lnTo>
                    <a:pt x="560654" y="10033"/>
                  </a:lnTo>
                  <a:lnTo>
                    <a:pt x="559485" y="10160"/>
                  </a:lnTo>
                  <a:lnTo>
                    <a:pt x="558215" y="13335"/>
                  </a:lnTo>
                  <a:lnTo>
                    <a:pt x="556780" y="11430"/>
                  </a:lnTo>
                  <a:lnTo>
                    <a:pt x="556704" y="14478"/>
                  </a:lnTo>
                  <a:lnTo>
                    <a:pt x="557733" y="18923"/>
                  </a:lnTo>
                  <a:lnTo>
                    <a:pt x="556107" y="20574"/>
                  </a:lnTo>
                  <a:lnTo>
                    <a:pt x="556018" y="17272"/>
                  </a:lnTo>
                  <a:lnTo>
                    <a:pt x="555967" y="17145"/>
                  </a:lnTo>
                  <a:lnTo>
                    <a:pt x="555866" y="16891"/>
                  </a:lnTo>
                  <a:lnTo>
                    <a:pt x="555790" y="16129"/>
                  </a:lnTo>
                  <a:lnTo>
                    <a:pt x="555523" y="16002"/>
                  </a:lnTo>
                  <a:lnTo>
                    <a:pt x="555574" y="14605"/>
                  </a:lnTo>
                  <a:lnTo>
                    <a:pt x="555599" y="13970"/>
                  </a:lnTo>
                  <a:lnTo>
                    <a:pt x="555167" y="14605"/>
                  </a:lnTo>
                  <a:lnTo>
                    <a:pt x="555294" y="12954"/>
                  </a:lnTo>
                  <a:lnTo>
                    <a:pt x="555434" y="12700"/>
                  </a:lnTo>
                  <a:lnTo>
                    <a:pt x="555739" y="13843"/>
                  </a:lnTo>
                  <a:lnTo>
                    <a:pt x="555828" y="13208"/>
                  </a:lnTo>
                  <a:lnTo>
                    <a:pt x="555967" y="12954"/>
                  </a:lnTo>
                  <a:lnTo>
                    <a:pt x="555574" y="12700"/>
                  </a:lnTo>
                  <a:lnTo>
                    <a:pt x="555371" y="12573"/>
                  </a:lnTo>
                  <a:lnTo>
                    <a:pt x="554748" y="11430"/>
                  </a:lnTo>
                  <a:lnTo>
                    <a:pt x="554621" y="10922"/>
                  </a:lnTo>
                  <a:lnTo>
                    <a:pt x="554469" y="9779"/>
                  </a:lnTo>
                  <a:lnTo>
                    <a:pt x="554393" y="12573"/>
                  </a:lnTo>
                  <a:lnTo>
                    <a:pt x="553923" y="12827"/>
                  </a:lnTo>
                  <a:lnTo>
                    <a:pt x="552767" y="12954"/>
                  </a:lnTo>
                  <a:lnTo>
                    <a:pt x="552970" y="12319"/>
                  </a:lnTo>
                  <a:lnTo>
                    <a:pt x="553491" y="10668"/>
                  </a:lnTo>
                  <a:lnTo>
                    <a:pt x="553377" y="9906"/>
                  </a:lnTo>
                  <a:lnTo>
                    <a:pt x="552970" y="9271"/>
                  </a:lnTo>
                  <a:lnTo>
                    <a:pt x="552640" y="10668"/>
                  </a:lnTo>
                  <a:lnTo>
                    <a:pt x="551942" y="9144"/>
                  </a:lnTo>
                  <a:lnTo>
                    <a:pt x="551840" y="12319"/>
                  </a:lnTo>
                  <a:lnTo>
                    <a:pt x="551497" y="12192"/>
                  </a:lnTo>
                  <a:lnTo>
                    <a:pt x="551484" y="11303"/>
                  </a:lnTo>
                  <a:lnTo>
                    <a:pt x="551370" y="9906"/>
                  </a:lnTo>
                  <a:lnTo>
                    <a:pt x="550735" y="11303"/>
                  </a:lnTo>
                  <a:lnTo>
                    <a:pt x="548563" y="10287"/>
                  </a:lnTo>
                  <a:lnTo>
                    <a:pt x="549097" y="13436"/>
                  </a:lnTo>
                  <a:lnTo>
                    <a:pt x="549198" y="13970"/>
                  </a:lnTo>
                  <a:lnTo>
                    <a:pt x="547154" y="16891"/>
                  </a:lnTo>
                  <a:lnTo>
                    <a:pt x="546887" y="16256"/>
                  </a:lnTo>
                  <a:lnTo>
                    <a:pt x="546519" y="15367"/>
                  </a:lnTo>
                  <a:lnTo>
                    <a:pt x="546417" y="15113"/>
                  </a:lnTo>
                  <a:lnTo>
                    <a:pt x="545731" y="13462"/>
                  </a:lnTo>
                  <a:lnTo>
                    <a:pt x="545680" y="13335"/>
                  </a:lnTo>
                  <a:lnTo>
                    <a:pt x="545160" y="12065"/>
                  </a:lnTo>
                  <a:lnTo>
                    <a:pt x="543179" y="13335"/>
                  </a:lnTo>
                  <a:lnTo>
                    <a:pt x="543204" y="12319"/>
                  </a:lnTo>
                  <a:lnTo>
                    <a:pt x="542023" y="13462"/>
                  </a:lnTo>
                  <a:lnTo>
                    <a:pt x="540600" y="12954"/>
                  </a:lnTo>
                  <a:lnTo>
                    <a:pt x="539724" y="15113"/>
                  </a:lnTo>
                  <a:lnTo>
                    <a:pt x="539381" y="15113"/>
                  </a:lnTo>
                  <a:lnTo>
                    <a:pt x="539127" y="13970"/>
                  </a:lnTo>
                  <a:lnTo>
                    <a:pt x="539013" y="13449"/>
                  </a:lnTo>
                  <a:lnTo>
                    <a:pt x="539127" y="12065"/>
                  </a:lnTo>
                  <a:lnTo>
                    <a:pt x="538226" y="12700"/>
                  </a:lnTo>
                  <a:lnTo>
                    <a:pt x="538099" y="13970"/>
                  </a:lnTo>
                  <a:lnTo>
                    <a:pt x="536943" y="12319"/>
                  </a:lnTo>
                  <a:lnTo>
                    <a:pt x="537044" y="11811"/>
                  </a:lnTo>
                  <a:lnTo>
                    <a:pt x="537387" y="11176"/>
                  </a:lnTo>
                  <a:lnTo>
                    <a:pt x="537552" y="10845"/>
                  </a:lnTo>
                  <a:lnTo>
                    <a:pt x="537502" y="10668"/>
                  </a:lnTo>
                  <a:lnTo>
                    <a:pt x="537781" y="10414"/>
                  </a:lnTo>
                  <a:lnTo>
                    <a:pt x="537286" y="10464"/>
                  </a:lnTo>
                  <a:lnTo>
                    <a:pt x="536575" y="10541"/>
                  </a:lnTo>
                  <a:lnTo>
                    <a:pt x="537222" y="10464"/>
                  </a:lnTo>
                  <a:lnTo>
                    <a:pt x="536651" y="9906"/>
                  </a:lnTo>
                  <a:lnTo>
                    <a:pt x="536422" y="8255"/>
                  </a:lnTo>
                  <a:lnTo>
                    <a:pt x="535127" y="11176"/>
                  </a:lnTo>
                  <a:lnTo>
                    <a:pt x="535190" y="10795"/>
                  </a:lnTo>
                  <a:lnTo>
                    <a:pt x="535609" y="8509"/>
                  </a:lnTo>
                  <a:lnTo>
                    <a:pt x="534314" y="7747"/>
                  </a:lnTo>
                  <a:lnTo>
                    <a:pt x="533857" y="8382"/>
                  </a:lnTo>
                  <a:lnTo>
                    <a:pt x="533819" y="8636"/>
                  </a:lnTo>
                  <a:lnTo>
                    <a:pt x="534327" y="9906"/>
                  </a:lnTo>
                  <a:lnTo>
                    <a:pt x="534428" y="10464"/>
                  </a:lnTo>
                  <a:lnTo>
                    <a:pt x="533908" y="10795"/>
                  </a:lnTo>
                  <a:lnTo>
                    <a:pt x="532815" y="10414"/>
                  </a:lnTo>
                  <a:lnTo>
                    <a:pt x="533171" y="6985"/>
                  </a:lnTo>
                  <a:lnTo>
                    <a:pt x="533044" y="6604"/>
                  </a:lnTo>
                  <a:lnTo>
                    <a:pt x="530885" y="2667"/>
                  </a:lnTo>
                  <a:lnTo>
                    <a:pt x="528789" y="13970"/>
                  </a:lnTo>
                  <a:lnTo>
                    <a:pt x="528180" y="11430"/>
                  </a:lnTo>
                  <a:lnTo>
                    <a:pt x="527964" y="10464"/>
                  </a:lnTo>
                  <a:lnTo>
                    <a:pt x="527748" y="11430"/>
                  </a:lnTo>
                  <a:lnTo>
                    <a:pt x="526669" y="11049"/>
                  </a:lnTo>
                  <a:lnTo>
                    <a:pt x="525614" y="5969"/>
                  </a:lnTo>
                  <a:lnTo>
                    <a:pt x="525272" y="5969"/>
                  </a:lnTo>
                  <a:lnTo>
                    <a:pt x="523798" y="4064"/>
                  </a:lnTo>
                  <a:lnTo>
                    <a:pt x="523798" y="11049"/>
                  </a:lnTo>
                  <a:lnTo>
                    <a:pt x="522262" y="9652"/>
                  </a:lnTo>
                  <a:lnTo>
                    <a:pt x="522351" y="10223"/>
                  </a:lnTo>
                  <a:lnTo>
                    <a:pt x="522478" y="11430"/>
                  </a:lnTo>
                  <a:lnTo>
                    <a:pt x="522605" y="14224"/>
                  </a:lnTo>
                  <a:lnTo>
                    <a:pt x="521411" y="15367"/>
                  </a:lnTo>
                  <a:lnTo>
                    <a:pt x="520877" y="15113"/>
                  </a:lnTo>
                  <a:lnTo>
                    <a:pt x="520344" y="14859"/>
                  </a:lnTo>
                  <a:lnTo>
                    <a:pt x="520331" y="14732"/>
                  </a:lnTo>
                  <a:lnTo>
                    <a:pt x="520268" y="13335"/>
                  </a:lnTo>
                  <a:lnTo>
                    <a:pt x="520217" y="12065"/>
                  </a:lnTo>
                  <a:lnTo>
                    <a:pt x="520319" y="9906"/>
                  </a:lnTo>
                  <a:lnTo>
                    <a:pt x="520839" y="9144"/>
                  </a:lnTo>
                  <a:lnTo>
                    <a:pt x="521119" y="9017"/>
                  </a:lnTo>
                  <a:lnTo>
                    <a:pt x="521195" y="9842"/>
                  </a:lnTo>
                  <a:lnTo>
                    <a:pt x="521017" y="10045"/>
                  </a:lnTo>
                  <a:lnTo>
                    <a:pt x="520852" y="10261"/>
                  </a:lnTo>
                  <a:lnTo>
                    <a:pt x="520890" y="10566"/>
                  </a:lnTo>
                  <a:lnTo>
                    <a:pt x="521106" y="10477"/>
                  </a:lnTo>
                  <a:lnTo>
                    <a:pt x="521195" y="10134"/>
                  </a:lnTo>
                  <a:lnTo>
                    <a:pt x="521195" y="9893"/>
                  </a:lnTo>
                  <a:lnTo>
                    <a:pt x="521563" y="9398"/>
                  </a:lnTo>
                  <a:lnTo>
                    <a:pt x="521919" y="9017"/>
                  </a:lnTo>
                  <a:lnTo>
                    <a:pt x="521995" y="8763"/>
                  </a:lnTo>
                  <a:lnTo>
                    <a:pt x="521627" y="7620"/>
                  </a:lnTo>
                  <a:lnTo>
                    <a:pt x="521474" y="8763"/>
                  </a:lnTo>
                  <a:lnTo>
                    <a:pt x="521258" y="8255"/>
                  </a:lnTo>
                  <a:lnTo>
                    <a:pt x="520941" y="7493"/>
                  </a:lnTo>
                  <a:lnTo>
                    <a:pt x="519544" y="7607"/>
                  </a:lnTo>
                  <a:lnTo>
                    <a:pt x="519544" y="7747"/>
                  </a:lnTo>
                  <a:lnTo>
                    <a:pt x="519430" y="7607"/>
                  </a:lnTo>
                  <a:lnTo>
                    <a:pt x="519353" y="7378"/>
                  </a:lnTo>
                  <a:lnTo>
                    <a:pt x="519455" y="7505"/>
                  </a:lnTo>
                  <a:lnTo>
                    <a:pt x="519811" y="5588"/>
                  </a:lnTo>
                  <a:lnTo>
                    <a:pt x="519074" y="6604"/>
                  </a:lnTo>
                  <a:lnTo>
                    <a:pt x="519023" y="6819"/>
                  </a:lnTo>
                  <a:lnTo>
                    <a:pt x="519214" y="7188"/>
                  </a:lnTo>
                  <a:lnTo>
                    <a:pt x="518668" y="6477"/>
                  </a:lnTo>
                  <a:lnTo>
                    <a:pt x="517855" y="8255"/>
                  </a:lnTo>
                  <a:lnTo>
                    <a:pt x="516432" y="6985"/>
                  </a:lnTo>
                  <a:lnTo>
                    <a:pt x="516610" y="7493"/>
                  </a:lnTo>
                  <a:lnTo>
                    <a:pt x="516737" y="8255"/>
                  </a:lnTo>
                  <a:lnTo>
                    <a:pt x="516851" y="9144"/>
                  </a:lnTo>
                  <a:lnTo>
                    <a:pt x="516623" y="9144"/>
                  </a:lnTo>
                  <a:lnTo>
                    <a:pt x="514527" y="7620"/>
                  </a:lnTo>
                  <a:lnTo>
                    <a:pt x="515670" y="11430"/>
                  </a:lnTo>
                  <a:lnTo>
                    <a:pt x="514235" y="12065"/>
                  </a:lnTo>
                  <a:lnTo>
                    <a:pt x="513969" y="11430"/>
                  </a:lnTo>
                  <a:lnTo>
                    <a:pt x="513803" y="11049"/>
                  </a:lnTo>
                  <a:lnTo>
                    <a:pt x="513473" y="10223"/>
                  </a:lnTo>
                  <a:lnTo>
                    <a:pt x="513575" y="9842"/>
                  </a:lnTo>
                  <a:lnTo>
                    <a:pt x="513651" y="9652"/>
                  </a:lnTo>
                  <a:lnTo>
                    <a:pt x="513918" y="9017"/>
                  </a:lnTo>
                  <a:lnTo>
                    <a:pt x="514565" y="7493"/>
                  </a:lnTo>
                  <a:lnTo>
                    <a:pt x="513118" y="9017"/>
                  </a:lnTo>
                  <a:lnTo>
                    <a:pt x="512330" y="7874"/>
                  </a:lnTo>
                  <a:lnTo>
                    <a:pt x="512445" y="7188"/>
                  </a:lnTo>
                  <a:lnTo>
                    <a:pt x="513308" y="4826"/>
                  </a:lnTo>
                  <a:lnTo>
                    <a:pt x="511975" y="7112"/>
                  </a:lnTo>
                  <a:lnTo>
                    <a:pt x="511340" y="4826"/>
                  </a:lnTo>
                  <a:lnTo>
                    <a:pt x="510870" y="3175"/>
                  </a:lnTo>
                  <a:lnTo>
                    <a:pt x="510120" y="2794"/>
                  </a:lnTo>
                  <a:lnTo>
                    <a:pt x="510463" y="2286"/>
                  </a:lnTo>
                  <a:lnTo>
                    <a:pt x="510819" y="1778"/>
                  </a:lnTo>
                  <a:lnTo>
                    <a:pt x="510400" y="2286"/>
                  </a:lnTo>
                  <a:lnTo>
                    <a:pt x="509727" y="2286"/>
                  </a:lnTo>
                  <a:lnTo>
                    <a:pt x="510095" y="4826"/>
                  </a:lnTo>
                  <a:lnTo>
                    <a:pt x="509689" y="4318"/>
                  </a:lnTo>
                  <a:lnTo>
                    <a:pt x="509346" y="4318"/>
                  </a:lnTo>
                  <a:lnTo>
                    <a:pt x="509358" y="3302"/>
                  </a:lnTo>
                  <a:lnTo>
                    <a:pt x="509054" y="4445"/>
                  </a:lnTo>
                  <a:lnTo>
                    <a:pt x="508965" y="5080"/>
                  </a:lnTo>
                  <a:lnTo>
                    <a:pt x="509511" y="6985"/>
                  </a:lnTo>
                  <a:lnTo>
                    <a:pt x="509612" y="7607"/>
                  </a:lnTo>
                  <a:lnTo>
                    <a:pt x="508812" y="9652"/>
                  </a:lnTo>
                  <a:lnTo>
                    <a:pt x="508406" y="8699"/>
                  </a:lnTo>
                  <a:lnTo>
                    <a:pt x="508685" y="8890"/>
                  </a:lnTo>
                  <a:lnTo>
                    <a:pt x="508469" y="8382"/>
                  </a:lnTo>
                  <a:lnTo>
                    <a:pt x="508292" y="7962"/>
                  </a:lnTo>
                  <a:lnTo>
                    <a:pt x="508292" y="8636"/>
                  </a:lnTo>
                  <a:lnTo>
                    <a:pt x="507161" y="11049"/>
                  </a:lnTo>
                  <a:lnTo>
                    <a:pt x="507047" y="9017"/>
                  </a:lnTo>
                  <a:lnTo>
                    <a:pt x="506996" y="8001"/>
                  </a:lnTo>
                  <a:lnTo>
                    <a:pt x="506984" y="7747"/>
                  </a:lnTo>
                  <a:lnTo>
                    <a:pt x="508203" y="8559"/>
                  </a:lnTo>
                  <a:lnTo>
                    <a:pt x="508279" y="8382"/>
                  </a:lnTo>
                  <a:lnTo>
                    <a:pt x="508292" y="8636"/>
                  </a:lnTo>
                  <a:lnTo>
                    <a:pt x="508292" y="7962"/>
                  </a:lnTo>
                  <a:lnTo>
                    <a:pt x="508203" y="7747"/>
                  </a:lnTo>
                  <a:lnTo>
                    <a:pt x="507720" y="6604"/>
                  </a:lnTo>
                  <a:lnTo>
                    <a:pt x="506818" y="4445"/>
                  </a:lnTo>
                  <a:lnTo>
                    <a:pt x="507555" y="4114"/>
                  </a:lnTo>
                  <a:lnTo>
                    <a:pt x="507238" y="3810"/>
                  </a:lnTo>
                  <a:lnTo>
                    <a:pt x="507352" y="3048"/>
                  </a:lnTo>
                  <a:lnTo>
                    <a:pt x="507263" y="2667"/>
                  </a:lnTo>
                  <a:lnTo>
                    <a:pt x="505790" y="0"/>
                  </a:lnTo>
                  <a:lnTo>
                    <a:pt x="506641" y="6604"/>
                  </a:lnTo>
                  <a:lnTo>
                    <a:pt x="504952" y="6604"/>
                  </a:lnTo>
                  <a:lnTo>
                    <a:pt x="505079" y="5588"/>
                  </a:lnTo>
                  <a:lnTo>
                    <a:pt x="504964" y="4114"/>
                  </a:lnTo>
                  <a:lnTo>
                    <a:pt x="504913" y="3975"/>
                  </a:lnTo>
                  <a:lnTo>
                    <a:pt x="504672" y="6096"/>
                  </a:lnTo>
                  <a:lnTo>
                    <a:pt x="504558" y="6731"/>
                  </a:lnTo>
                  <a:lnTo>
                    <a:pt x="503986" y="8001"/>
                  </a:lnTo>
                  <a:lnTo>
                    <a:pt x="502907" y="6477"/>
                  </a:lnTo>
                  <a:lnTo>
                    <a:pt x="502805" y="9017"/>
                  </a:lnTo>
                  <a:lnTo>
                    <a:pt x="502234" y="8890"/>
                  </a:lnTo>
                  <a:lnTo>
                    <a:pt x="502754" y="9398"/>
                  </a:lnTo>
                  <a:lnTo>
                    <a:pt x="502780" y="10414"/>
                  </a:lnTo>
                  <a:lnTo>
                    <a:pt x="502653" y="11430"/>
                  </a:lnTo>
                  <a:lnTo>
                    <a:pt x="502119" y="11176"/>
                  </a:lnTo>
                  <a:lnTo>
                    <a:pt x="501383" y="11658"/>
                  </a:lnTo>
                  <a:lnTo>
                    <a:pt x="500938" y="13335"/>
                  </a:lnTo>
                  <a:lnTo>
                    <a:pt x="500811" y="12573"/>
                  </a:lnTo>
                  <a:lnTo>
                    <a:pt x="500240" y="8890"/>
                  </a:lnTo>
                  <a:lnTo>
                    <a:pt x="499897" y="6731"/>
                  </a:lnTo>
                  <a:lnTo>
                    <a:pt x="498729" y="8890"/>
                  </a:lnTo>
                  <a:lnTo>
                    <a:pt x="498614" y="8636"/>
                  </a:lnTo>
                  <a:lnTo>
                    <a:pt x="498297" y="7874"/>
                  </a:lnTo>
                  <a:lnTo>
                    <a:pt x="498411" y="6604"/>
                  </a:lnTo>
                  <a:lnTo>
                    <a:pt x="498640" y="5588"/>
                  </a:lnTo>
                  <a:lnTo>
                    <a:pt x="498602" y="5334"/>
                  </a:lnTo>
                  <a:lnTo>
                    <a:pt x="498208" y="4572"/>
                  </a:lnTo>
                  <a:lnTo>
                    <a:pt x="497522" y="5842"/>
                  </a:lnTo>
                  <a:lnTo>
                    <a:pt x="497522" y="9144"/>
                  </a:lnTo>
                  <a:lnTo>
                    <a:pt x="497154" y="10223"/>
                  </a:lnTo>
                  <a:lnTo>
                    <a:pt x="497027" y="10998"/>
                  </a:lnTo>
                  <a:lnTo>
                    <a:pt x="497255" y="12573"/>
                  </a:lnTo>
                  <a:lnTo>
                    <a:pt x="496887" y="11049"/>
                  </a:lnTo>
                  <a:lnTo>
                    <a:pt x="496697" y="10287"/>
                  </a:lnTo>
                  <a:lnTo>
                    <a:pt x="496595" y="9842"/>
                  </a:lnTo>
                  <a:lnTo>
                    <a:pt x="496506" y="10033"/>
                  </a:lnTo>
                  <a:lnTo>
                    <a:pt x="496392" y="9029"/>
                  </a:lnTo>
                  <a:lnTo>
                    <a:pt x="496595" y="9842"/>
                  </a:lnTo>
                  <a:lnTo>
                    <a:pt x="497090" y="8763"/>
                  </a:lnTo>
                  <a:lnTo>
                    <a:pt x="497141" y="8636"/>
                  </a:lnTo>
                  <a:lnTo>
                    <a:pt x="497420" y="8890"/>
                  </a:lnTo>
                  <a:lnTo>
                    <a:pt x="497522" y="9144"/>
                  </a:lnTo>
                  <a:lnTo>
                    <a:pt x="497522" y="5842"/>
                  </a:lnTo>
                  <a:lnTo>
                    <a:pt x="497052" y="6692"/>
                  </a:lnTo>
                  <a:lnTo>
                    <a:pt x="495706" y="10160"/>
                  </a:lnTo>
                  <a:lnTo>
                    <a:pt x="496100" y="10223"/>
                  </a:lnTo>
                  <a:lnTo>
                    <a:pt x="495414" y="14732"/>
                  </a:lnTo>
                  <a:lnTo>
                    <a:pt x="495363" y="14605"/>
                  </a:lnTo>
                  <a:lnTo>
                    <a:pt x="494766" y="13208"/>
                  </a:lnTo>
                  <a:lnTo>
                    <a:pt x="494449" y="12446"/>
                  </a:lnTo>
                  <a:lnTo>
                    <a:pt x="494347" y="11176"/>
                  </a:lnTo>
                  <a:lnTo>
                    <a:pt x="494360" y="9144"/>
                  </a:lnTo>
                  <a:lnTo>
                    <a:pt x="494296" y="5842"/>
                  </a:lnTo>
                  <a:lnTo>
                    <a:pt x="492734" y="3302"/>
                  </a:lnTo>
                  <a:lnTo>
                    <a:pt x="491477" y="9144"/>
                  </a:lnTo>
                  <a:lnTo>
                    <a:pt x="489381" y="7620"/>
                  </a:lnTo>
                  <a:lnTo>
                    <a:pt x="489902" y="8509"/>
                  </a:lnTo>
                  <a:lnTo>
                    <a:pt x="490016" y="9144"/>
                  </a:lnTo>
                  <a:lnTo>
                    <a:pt x="489788" y="11176"/>
                  </a:lnTo>
                  <a:lnTo>
                    <a:pt x="489242" y="10033"/>
                  </a:lnTo>
                  <a:lnTo>
                    <a:pt x="488759" y="9017"/>
                  </a:lnTo>
                  <a:lnTo>
                    <a:pt x="488073" y="10033"/>
                  </a:lnTo>
                  <a:lnTo>
                    <a:pt x="487984" y="7747"/>
                  </a:lnTo>
                  <a:lnTo>
                    <a:pt x="487845" y="7493"/>
                  </a:lnTo>
                  <a:lnTo>
                    <a:pt x="487768" y="7366"/>
                  </a:lnTo>
                  <a:lnTo>
                    <a:pt x="487667" y="7112"/>
                  </a:lnTo>
                  <a:lnTo>
                    <a:pt x="487413" y="5969"/>
                  </a:lnTo>
                  <a:lnTo>
                    <a:pt x="487451" y="7493"/>
                  </a:lnTo>
                  <a:lnTo>
                    <a:pt x="485863" y="5842"/>
                  </a:lnTo>
                  <a:lnTo>
                    <a:pt x="485686" y="10033"/>
                  </a:lnTo>
                  <a:lnTo>
                    <a:pt x="484733" y="7239"/>
                  </a:lnTo>
                  <a:lnTo>
                    <a:pt x="483019" y="6096"/>
                  </a:lnTo>
                  <a:lnTo>
                    <a:pt x="482828" y="13208"/>
                  </a:lnTo>
                  <a:lnTo>
                    <a:pt x="481203" y="12446"/>
                  </a:lnTo>
                  <a:lnTo>
                    <a:pt x="481279" y="12065"/>
                  </a:lnTo>
                  <a:lnTo>
                    <a:pt x="481507" y="10922"/>
                  </a:lnTo>
                  <a:lnTo>
                    <a:pt x="481622" y="10414"/>
                  </a:lnTo>
                  <a:lnTo>
                    <a:pt x="481495" y="9842"/>
                  </a:lnTo>
                  <a:lnTo>
                    <a:pt x="480987" y="8890"/>
                  </a:lnTo>
                  <a:lnTo>
                    <a:pt x="481088" y="8509"/>
                  </a:lnTo>
                  <a:lnTo>
                    <a:pt x="481330" y="8128"/>
                  </a:lnTo>
                  <a:lnTo>
                    <a:pt x="482003" y="7112"/>
                  </a:lnTo>
                  <a:lnTo>
                    <a:pt x="481444" y="7112"/>
                  </a:lnTo>
                  <a:lnTo>
                    <a:pt x="480961" y="6731"/>
                  </a:lnTo>
                  <a:lnTo>
                    <a:pt x="480961" y="8128"/>
                  </a:lnTo>
                  <a:lnTo>
                    <a:pt x="480631" y="6858"/>
                  </a:lnTo>
                  <a:lnTo>
                    <a:pt x="479475" y="10922"/>
                  </a:lnTo>
                  <a:lnTo>
                    <a:pt x="478955" y="9017"/>
                  </a:lnTo>
                  <a:lnTo>
                    <a:pt x="478790" y="9652"/>
                  </a:lnTo>
                  <a:lnTo>
                    <a:pt x="478675" y="12065"/>
                  </a:lnTo>
                  <a:lnTo>
                    <a:pt x="478053" y="11938"/>
                  </a:lnTo>
                  <a:lnTo>
                    <a:pt x="477100" y="12319"/>
                  </a:lnTo>
                  <a:lnTo>
                    <a:pt x="477672" y="14605"/>
                  </a:lnTo>
                  <a:lnTo>
                    <a:pt x="475919" y="8128"/>
                  </a:lnTo>
                  <a:lnTo>
                    <a:pt x="472973" y="15113"/>
                  </a:lnTo>
                  <a:lnTo>
                    <a:pt x="471906" y="11176"/>
                  </a:lnTo>
                  <a:lnTo>
                    <a:pt x="471449" y="9525"/>
                  </a:lnTo>
                  <a:lnTo>
                    <a:pt x="470281" y="10287"/>
                  </a:lnTo>
                  <a:lnTo>
                    <a:pt x="468845" y="10922"/>
                  </a:lnTo>
                  <a:lnTo>
                    <a:pt x="467766" y="11176"/>
                  </a:lnTo>
                  <a:lnTo>
                    <a:pt x="467855" y="10236"/>
                  </a:lnTo>
                  <a:lnTo>
                    <a:pt x="466445" y="8382"/>
                  </a:lnTo>
                  <a:lnTo>
                    <a:pt x="467131" y="16256"/>
                  </a:lnTo>
                  <a:lnTo>
                    <a:pt x="466521" y="15494"/>
                  </a:lnTo>
                  <a:lnTo>
                    <a:pt x="465404" y="14097"/>
                  </a:lnTo>
                  <a:lnTo>
                    <a:pt x="464845" y="12065"/>
                  </a:lnTo>
                  <a:lnTo>
                    <a:pt x="464489" y="10795"/>
                  </a:lnTo>
                  <a:lnTo>
                    <a:pt x="466293" y="12319"/>
                  </a:lnTo>
                  <a:lnTo>
                    <a:pt x="465836" y="11303"/>
                  </a:lnTo>
                  <a:lnTo>
                    <a:pt x="465709" y="10795"/>
                  </a:lnTo>
                  <a:lnTo>
                    <a:pt x="465378" y="4318"/>
                  </a:lnTo>
                  <a:lnTo>
                    <a:pt x="463689" y="12065"/>
                  </a:lnTo>
                  <a:lnTo>
                    <a:pt x="463143" y="10287"/>
                  </a:lnTo>
                  <a:lnTo>
                    <a:pt x="462559" y="8382"/>
                  </a:lnTo>
                  <a:lnTo>
                    <a:pt x="462686" y="7747"/>
                  </a:lnTo>
                  <a:lnTo>
                    <a:pt x="462584" y="7188"/>
                  </a:lnTo>
                  <a:lnTo>
                    <a:pt x="461835" y="5334"/>
                  </a:lnTo>
                  <a:lnTo>
                    <a:pt x="460667" y="10287"/>
                  </a:lnTo>
                  <a:lnTo>
                    <a:pt x="459232" y="9779"/>
                  </a:lnTo>
                  <a:lnTo>
                    <a:pt x="459219" y="8763"/>
                  </a:lnTo>
                  <a:lnTo>
                    <a:pt x="458304" y="12319"/>
                  </a:lnTo>
                  <a:lnTo>
                    <a:pt x="456488" y="13462"/>
                  </a:lnTo>
                  <a:lnTo>
                    <a:pt x="455777" y="13982"/>
                  </a:lnTo>
                  <a:lnTo>
                    <a:pt x="455676" y="14732"/>
                  </a:lnTo>
                  <a:lnTo>
                    <a:pt x="454482" y="15494"/>
                  </a:lnTo>
                  <a:lnTo>
                    <a:pt x="454088" y="14097"/>
                  </a:lnTo>
                  <a:lnTo>
                    <a:pt x="453961" y="13843"/>
                  </a:lnTo>
                  <a:lnTo>
                    <a:pt x="453224" y="12827"/>
                  </a:lnTo>
                  <a:lnTo>
                    <a:pt x="453110" y="12319"/>
                  </a:lnTo>
                  <a:lnTo>
                    <a:pt x="452958" y="9906"/>
                  </a:lnTo>
                  <a:lnTo>
                    <a:pt x="454113" y="9652"/>
                  </a:lnTo>
                  <a:lnTo>
                    <a:pt x="453440" y="5969"/>
                  </a:lnTo>
                  <a:lnTo>
                    <a:pt x="452615" y="9906"/>
                  </a:lnTo>
                  <a:lnTo>
                    <a:pt x="452107" y="9398"/>
                  </a:lnTo>
                  <a:lnTo>
                    <a:pt x="452031" y="7620"/>
                  </a:lnTo>
                  <a:lnTo>
                    <a:pt x="450265" y="8128"/>
                  </a:lnTo>
                  <a:lnTo>
                    <a:pt x="450342" y="12319"/>
                  </a:lnTo>
                  <a:lnTo>
                    <a:pt x="448424" y="12065"/>
                  </a:lnTo>
                  <a:lnTo>
                    <a:pt x="448475" y="12319"/>
                  </a:lnTo>
                  <a:lnTo>
                    <a:pt x="448602" y="13449"/>
                  </a:lnTo>
                  <a:lnTo>
                    <a:pt x="447713" y="17399"/>
                  </a:lnTo>
                  <a:lnTo>
                    <a:pt x="447713" y="16764"/>
                  </a:lnTo>
                  <a:lnTo>
                    <a:pt x="447713" y="14732"/>
                  </a:lnTo>
                  <a:lnTo>
                    <a:pt x="447713" y="14097"/>
                  </a:lnTo>
                  <a:lnTo>
                    <a:pt x="447725" y="11049"/>
                  </a:lnTo>
                  <a:lnTo>
                    <a:pt x="446760" y="14097"/>
                  </a:lnTo>
                  <a:lnTo>
                    <a:pt x="446341" y="9906"/>
                  </a:lnTo>
                  <a:lnTo>
                    <a:pt x="444106" y="13843"/>
                  </a:lnTo>
                  <a:lnTo>
                    <a:pt x="444004" y="13982"/>
                  </a:lnTo>
                  <a:lnTo>
                    <a:pt x="442823" y="14732"/>
                  </a:lnTo>
                  <a:lnTo>
                    <a:pt x="443141" y="13169"/>
                  </a:lnTo>
                  <a:lnTo>
                    <a:pt x="442150" y="14732"/>
                  </a:lnTo>
                  <a:lnTo>
                    <a:pt x="440791" y="14732"/>
                  </a:lnTo>
                  <a:lnTo>
                    <a:pt x="440791" y="13589"/>
                  </a:lnTo>
                  <a:lnTo>
                    <a:pt x="440791" y="13081"/>
                  </a:lnTo>
                  <a:lnTo>
                    <a:pt x="440791" y="12827"/>
                  </a:lnTo>
                  <a:lnTo>
                    <a:pt x="440804" y="6731"/>
                  </a:lnTo>
                  <a:lnTo>
                    <a:pt x="437197" y="12827"/>
                  </a:lnTo>
                  <a:lnTo>
                    <a:pt x="437108" y="12319"/>
                  </a:lnTo>
                  <a:lnTo>
                    <a:pt x="436600" y="9652"/>
                  </a:lnTo>
                  <a:lnTo>
                    <a:pt x="436029" y="6604"/>
                  </a:lnTo>
                  <a:lnTo>
                    <a:pt x="433717" y="9652"/>
                  </a:lnTo>
                  <a:lnTo>
                    <a:pt x="431215" y="5461"/>
                  </a:lnTo>
                  <a:lnTo>
                    <a:pt x="428409" y="6096"/>
                  </a:lnTo>
                  <a:lnTo>
                    <a:pt x="429628" y="12319"/>
                  </a:lnTo>
                  <a:lnTo>
                    <a:pt x="428117" y="7886"/>
                  </a:lnTo>
                  <a:lnTo>
                    <a:pt x="427609" y="6350"/>
                  </a:lnTo>
                  <a:lnTo>
                    <a:pt x="427659" y="7251"/>
                  </a:lnTo>
                  <a:lnTo>
                    <a:pt x="426923" y="6210"/>
                  </a:lnTo>
                  <a:lnTo>
                    <a:pt x="427723" y="8305"/>
                  </a:lnTo>
                  <a:lnTo>
                    <a:pt x="427748" y="8877"/>
                  </a:lnTo>
                  <a:lnTo>
                    <a:pt x="427990" y="12700"/>
                  </a:lnTo>
                  <a:lnTo>
                    <a:pt x="427355" y="13081"/>
                  </a:lnTo>
                  <a:lnTo>
                    <a:pt x="427101" y="13081"/>
                  </a:lnTo>
                  <a:lnTo>
                    <a:pt x="427037" y="12573"/>
                  </a:lnTo>
                  <a:lnTo>
                    <a:pt x="426669" y="11938"/>
                  </a:lnTo>
                  <a:lnTo>
                    <a:pt x="426224" y="11176"/>
                  </a:lnTo>
                  <a:lnTo>
                    <a:pt x="425792" y="10414"/>
                  </a:lnTo>
                  <a:lnTo>
                    <a:pt x="424992" y="9017"/>
                  </a:lnTo>
                  <a:lnTo>
                    <a:pt x="424865" y="8699"/>
                  </a:lnTo>
                  <a:lnTo>
                    <a:pt x="424395" y="6985"/>
                  </a:lnTo>
                  <a:lnTo>
                    <a:pt x="425488" y="7366"/>
                  </a:lnTo>
                  <a:lnTo>
                    <a:pt x="425462" y="6985"/>
                  </a:lnTo>
                  <a:lnTo>
                    <a:pt x="425373" y="5969"/>
                  </a:lnTo>
                  <a:lnTo>
                    <a:pt x="423938" y="5588"/>
                  </a:lnTo>
                  <a:lnTo>
                    <a:pt x="424141" y="4953"/>
                  </a:lnTo>
                  <a:lnTo>
                    <a:pt x="424649" y="3429"/>
                  </a:lnTo>
                  <a:lnTo>
                    <a:pt x="424535" y="3048"/>
                  </a:lnTo>
                  <a:lnTo>
                    <a:pt x="423672" y="1651"/>
                  </a:lnTo>
                  <a:lnTo>
                    <a:pt x="423748" y="2286"/>
                  </a:lnTo>
                  <a:lnTo>
                    <a:pt x="423875" y="4064"/>
                  </a:lnTo>
                  <a:lnTo>
                    <a:pt x="423291" y="4953"/>
                  </a:lnTo>
                  <a:lnTo>
                    <a:pt x="422440" y="4064"/>
                  </a:lnTo>
                  <a:lnTo>
                    <a:pt x="423481" y="6477"/>
                  </a:lnTo>
                  <a:lnTo>
                    <a:pt x="423583" y="7188"/>
                  </a:lnTo>
                  <a:lnTo>
                    <a:pt x="421843" y="10414"/>
                  </a:lnTo>
                  <a:lnTo>
                    <a:pt x="421830" y="8382"/>
                  </a:lnTo>
                  <a:lnTo>
                    <a:pt x="421805" y="5080"/>
                  </a:lnTo>
                  <a:lnTo>
                    <a:pt x="421779" y="1651"/>
                  </a:lnTo>
                  <a:lnTo>
                    <a:pt x="419887" y="5080"/>
                  </a:lnTo>
                  <a:lnTo>
                    <a:pt x="420103" y="4318"/>
                  </a:lnTo>
                  <a:lnTo>
                    <a:pt x="420446" y="3048"/>
                  </a:lnTo>
                  <a:lnTo>
                    <a:pt x="419468" y="4318"/>
                  </a:lnTo>
                  <a:lnTo>
                    <a:pt x="416623" y="3175"/>
                  </a:lnTo>
                  <a:lnTo>
                    <a:pt x="415823" y="8382"/>
                  </a:lnTo>
                  <a:lnTo>
                    <a:pt x="415594" y="7505"/>
                  </a:lnTo>
                  <a:lnTo>
                    <a:pt x="415290" y="5842"/>
                  </a:lnTo>
                  <a:lnTo>
                    <a:pt x="415734" y="5461"/>
                  </a:lnTo>
                  <a:lnTo>
                    <a:pt x="413219" y="4826"/>
                  </a:lnTo>
                  <a:lnTo>
                    <a:pt x="410464" y="11176"/>
                  </a:lnTo>
                  <a:lnTo>
                    <a:pt x="409308" y="9398"/>
                  </a:lnTo>
                  <a:lnTo>
                    <a:pt x="408482" y="8128"/>
                  </a:lnTo>
                  <a:lnTo>
                    <a:pt x="408533" y="6477"/>
                  </a:lnTo>
                  <a:lnTo>
                    <a:pt x="408089" y="6985"/>
                  </a:lnTo>
                  <a:lnTo>
                    <a:pt x="407860" y="9398"/>
                  </a:lnTo>
                  <a:lnTo>
                    <a:pt x="407695" y="9017"/>
                  </a:lnTo>
                  <a:lnTo>
                    <a:pt x="407263" y="8001"/>
                  </a:lnTo>
                  <a:lnTo>
                    <a:pt x="407327" y="6350"/>
                  </a:lnTo>
                  <a:lnTo>
                    <a:pt x="407111" y="6223"/>
                  </a:lnTo>
                  <a:lnTo>
                    <a:pt x="406006" y="9017"/>
                  </a:lnTo>
                  <a:lnTo>
                    <a:pt x="405447" y="8255"/>
                  </a:lnTo>
                  <a:lnTo>
                    <a:pt x="405549" y="7366"/>
                  </a:lnTo>
                  <a:lnTo>
                    <a:pt x="405803" y="6350"/>
                  </a:lnTo>
                  <a:lnTo>
                    <a:pt x="403301" y="4445"/>
                  </a:lnTo>
                  <a:lnTo>
                    <a:pt x="402310" y="10668"/>
                  </a:lnTo>
                  <a:lnTo>
                    <a:pt x="402196" y="10845"/>
                  </a:lnTo>
                  <a:lnTo>
                    <a:pt x="400329" y="11938"/>
                  </a:lnTo>
                  <a:lnTo>
                    <a:pt x="400265" y="10668"/>
                  </a:lnTo>
                  <a:lnTo>
                    <a:pt x="400113" y="7366"/>
                  </a:lnTo>
                  <a:lnTo>
                    <a:pt x="397154" y="5334"/>
                  </a:lnTo>
                  <a:lnTo>
                    <a:pt x="397154" y="4572"/>
                  </a:lnTo>
                  <a:lnTo>
                    <a:pt x="394322" y="4191"/>
                  </a:lnTo>
                  <a:lnTo>
                    <a:pt x="392582" y="8763"/>
                  </a:lnTo>
                  <a:lnTo>
                    <a:pt x="390093" y="10668"/>
                  </a:lnTo>
                  <a:lnTo>
                    <a:pt x="389940" y="10287"/>
                  </a:lnTo>
                  <a:lnTo>
                    <a:pt x="389420" y="8890"/>
                  </a:lnTo>
                  <a:lnTo>
                    <a:pt x="388213" y="5715"/>
                  </a:lnTo>
                  <a:lnTo>
                    <a:pt x="384517" y="8890"/>
                  </a:lnTo>
                  <a:lnTo>
                    <a:pt x="381762" y="6223"/>
                  </a:lnTo>
                  <a:lnTo>
                    <a:pt x="382054" y="6731"/>
                  </a:lnTo>
                  <a:lnTo>
                    <a:pt x="382168" y="7366"/>
                  </a:lnTo>
                  <a:lnTo>
                    <a:pt x="381927" y="9652"/>
                  </a:lnTo>
                  <a:lnTo>
                    <a:pt x="381800" y="9906"/>
                  </a:lnTo>
                  <a:lnTo>
                    <a:pt x="381482" y="10287"/>
                  </a:lnTo>
                  <a:lnTo>
                    <a:pt x="380809" y="9398"/>
                  </a:lnTo>
                  <a:lnTo>
                    <a:pt x="379984" y="13589"/>
                  </a:lnTo>
                  <a:lnTo>
                    <a:pt x="379920" y="11938"/>
                  </a:lnTo>
                  <a:lnTo>
                    <a:pt x="379831" y="9398"/>
                  </a:lnTo>
                  <a:lnTo>
                    <a:pt x="380060" y="9398"/>
                  </a:lnTo>
                  <a:lnTo>
                    <a:pt x="379552" y="6477"/>
                  </a:lnTo>
                  <a:lnTo>
                    <a:pt x="379349" y="5334"/>
                  </a:lnTo>
                  <a:lnTo>
                    <a:pt x="378167" y="6477"/>
                  </a:lnTo>
                  <a:lnTo>
                    <a:pt x="377177" y="6350"/>
                  </a:lnTo>
                  <a:lnTo>
                    <a:pt x="377355" y="11938"/>
                  </a:lnTo>
                  <a:lnTo>
                    <a:pt x="376643" y="11049"/>
                  </a:lnTo>
                  <a:lnTo>
                    <a:pt x="376351" y="10668"/>
                  </a:lnTo>
                  <a:lnTo>
                    <a:pt x="375031" y="9017"/>
                  </a:lnTo>
                  <a:lnTo>
                    <a:pt x="372745" y="9779"/>
                  </a:lnTo>
                  <a:lnTo>
                    <a:pt x="370674" y="10668"/>
                  </a:lnTo>
                  <a:lnTo>
                    <a:pt x="369023" y="8255"/>
                  </a:lnTo>
                  <a:lnTo>
                    <a:pt x="368490" y="9652"/>
                  </a:lnTo>
                  <a:lnTo>
                    <a:pt x="367741" y="9652"/>
                  </a:lnTo>
                  <a:lnTo>
                    <a:pt x="367207" y="11049"/>
                  </a:lnTo>
                  <a:lnTo>
                    <a:pt x="367055" y="8128"/>
                  </a:lnTo>
                  <a:lnTo>
                    <a:pt x="366725" y="8001"/>
                  </a:lnTo>
                  <a:lnTo>
                    <a:pt x="364413" y="7112"/>
                  </a:lnTo>
                  <a:lnTo>
                    <a:pt x="362356" y="8001"/>
                  </a:lnTo>
                  <a:lnTo>
                    <a:pt x="362648" y="5842"/>
                  </a:lnTo>
                  <a:lnTo>
                    <a:pt x="361442" y="5715"/>
                  </a:lnTo>
                  <a:lnTo>
                    <a:pt x="361721" y="14478"/>
                  </a:lnTo>
                  <a:lnTo>
                    <a:pt x="360641" y="14732"/>
                  </a:lnTo>
                  <a:lnTo>
                    <a:pt x="360489" y="13716"/>
                  </a:lnTo>
                  <a:lnTo>
                    <a:pt x="360273" y="12192"/>
                  </a:lnTo>
                  <a:lnTo>
                    <a:pt x="360121" y="11049"/>
                  </a:lnTo>
                  <a:lnTo>
                    <a:pt x="360045" y="10541"/>
                  </a:lnTo>
                  <a:lnTo>
                    <a:pt x="360006" y="10287"/>
                  </a:lnTo>
                  <a:lnTo>
                    <a:pt x="357949" y="10541"/>
                  </a:lnTo>
                  <a:lnTo>
                    <a:pt x="355561" y="6858"/>
                  </a:lnTo>
                  <a:lnTo>
                    <a:pt x="353796" y="11049"/>
                  </a:lnTo>
                  <a:lnTo>
                    <a:pt x="353758" y="9017"/>
                  </a:lnTo>
                  <a:lnTo>
                    <a:pt x="354076" y="8890"/>
                  </a:lnTo>
                  <a:lnTo>
                    <a:pt x="353098" y="8763"/>
                  </a:lnTo>
                  <a:lnTo>
                    <a:pt x="352526" y="8255"/>
                  </a:lnTo>
                  <a:lnTo>
                    <a:pt x="350088" y="6096"/>
                  </a:lnTo>
                  <a:lnTo>
                    <a:pt x="350405" y="8559"/>
                  </a:lnTo>
                  <a:lnTo>
                    <a:pt x="350558" y="8255"/>
                  </a:lnTo>
                  <a:lnTo>
                    <a:pt x="350532" y="9525"/>
                  </a:lnTo>
                  <a:lnTo>
                    <a:pt x="350405" y="8559"/>
                  </a:lnTo>
                  <a:lnTo>
                    <a:pt x="347726" y="13716"/>
                  </a:lnTo>
                  <a:lnTo>
                    <a:pt x="347687" y="10795"/>
                  </a:lnTo>
                  <a:lnTo>
                    <a:pt x="347040" y="14478"/>
                  </a:lnTo>
                  <a:lnTo>
                    <a:pt x="346938" y="15735"/>
                  </a:lnTo>
                  <a:lnTo>
                    <a:pt x="345833" y="16764"/>
                  </a:lnTo>
                  <a:lnTo>
                    <a:pt x="345605" y="16510"/>
                  </a:lnTo>
                  <a:lnTo>
                    <a:pt x="345478" y="16179"/>
                  </a:lnTo>
                  <a:lnTo>
                    <a:pt x="345363" y="14605"/>
                  </a:lnTo>
                  <a:lnTo>
                    <a:pt x="344690" y="13716"/>
                  </a:lnTo>
                  <a:lnTo>
                    <a:pt x="345249" y="18034"/>
                  </a:lnTo>
                  <a:lnTo>
                    <a:pt x="343992" y="16637"/>
                  </a:lnTo>
                  <a:lnTo>
                    <a:pt x="344106" y="15113"/>
                  </a:lnTo>
                  <a:lnTo>
                    <a:pt x="344195" y="14605"/>
                  </a:lnTo>
                  <a:lnTo>
                    <a:pt x="343115" y="14478"/>
                  </a:lnTo>
                  <a:lnTo>
                    <a:pt x="343154" y="16129"/>
                  </a:lnTo>
                  <a:lnTo>
                    <a:pt x="342912" y="17399"/>
                  </a:lnTo>
                  <a:lnTo>
                    <a:pt x="342798" y="17780"/>
                  </a:lnTo>
                  <a:lnTo>
                    <a:pt x="342265" y="18923"/>
                  </a:lnTo>
                  <a:lnTo>
                    <a:pt x="341731" y="18288"/>
                  </a:lnTo>
                  <a:lnTo>
                    <a:pt x="340855" y="17246"/>
                  </a:lnTo>
                  <a:lnTo>
                    <a:pt x="340741" y="16891"/>
                  </a:lnTo>
                  <a:lnTo>
                    <a:pt x="340410" y="14478"/>
                  </a:lnTo>
                  <a:lnTo>
                    <a:pt x="340334" y="16383"/>
                  </a:lnTo>
                  <a:lnTo>
                    <a:pt x="339966" y="18288"/>
                  </a:lnTo>
                  <a:lnTo>
                    <a:pt x="339280" y="17653"/>
                  </a:lnTo>
                  <a:lnTo>
                    <a:pt x="339153" y="16891"/>
                  </a:lnTo>
                  <a:lnTo>
                    <a:pt x="339255" y="16129"/>
                  </a:lnTo>
                  <a:lnTo>
                    <a:pt x="339394" y="15621"/>
                  </a:lnTo>
                  <a:lnTo>
                    <a:pt x="338696" y="14986"/>
                  </a:lnTo>
                  <a:lnTo>
                    <a:pt x="337858" y="14224"/>
                  </a:lnTo>
                  <a:lnTo>
                    <a:pt x="337858" y="31369"/>
                  </a:lnTo>
                  <a:lnTo>
                    <a:pt x="336816" y="31369"/>
                  </a:lnTo>
                  <a:lnTo>
                    <a:pt x="336727" y="30861"/>
                  </a:lnTo>
                  <a:lnTo>
                    <a:pt x="336651" y="30226"/>
                  </a:lnTo>
                  <a:lnTo>
                    <a:pt x="336664" y="29337"/>
                  </a:lnTo>
                  <a:lnTo>
                    <a:pt x="336892" y="29337"/>
                  </a:lnTo>
                  <a:lnTo>
                    <a:pt x="336829" y="30099"/>
                  </a:lnTo>
                  <a:lnTo>
                    <a:pt x="337439" y="30607"/>
                  </a:lnTo>
                  <a:lnTo>
                    <a:pt x="337858" y="31369"/>
                  </a:lnTo>
                  <a:lnTo>
                    <a:pt x="337858" y="14224"/>
                  </a:lnTo>
                  <a:lnTo>
                    <a:pt x="337604" y="13982"/>
                  </a:lnTo>
                  <a:lnTo>
                    <a:pt x="337667" y="14846"/>
                  </a:lnTo>
                  <a:lnTo>
                    <a:pt x="337578" y="13970"/>
                  </a:lnTo>
                  <a:lnTo>
                    <a:pt x="337591" y="13843"/>
                  </a:lnTo>
                  <a:lnTo>
                    <a:pt x="337477" y="12319"/>
                  </a:lnTo>
                  <a:lnTo>
                    <a:pt x="337362" y="14808"/>
                  </a:lnTo>
                  <a:lnTo>
                    <a:pt x="337007" y="19304"/>
                  </a:lnTo>
                  <a:lnTo>
                    <a:pt x="336270" y="17907"/>
                  </a:lnTo>
                  <a:lnTo>
                    <a:pt x="335622" y="16675"/>
                  </a:lnTo>
                  <a:lnTo>
                    <a:pt x="335508" y="16179"/>
                  </a:lnTo>
                  <a:lnTo>
                    <a:pt x="335483" y="16027"/>
                  </a:lnTo>
                  <a:lnTo>
                    <a:pt x="335483" y="31623"/>
                  </a:lnTo>
                  <a:lnTo>
                    <a:pt x="335407" y="31775"/>
                  </a:lnTo>
                  <a:lnTo>
                    <a:pt x="334911" y="32004"/>
                  </a:lnTo>
                  <a:lnTo>
                    <a:pt x="335483" y="31623"/>
                  </a:lnTo>
                  <a:lnTo>
                    <a:pt x="335483" y="16027"/>
                  </a:lnTo>
                  <a:lnTo>
                    <a:pt x="335381" y="15367"/>
                  </a:lnTo>
                  <a:lnTo>
                    <a:pt x="335254" y="14986"/>
                  </a:lnTo>
                  <a:lnTo>
                    <a:pt x="335191" y="14859"/>
                  </a:lnTo>
                  <a:lnTo>
                    <a:pt x="336613" y="14732"/>
                  </a:lnTo>
                  <a:lnTo>
                    <a:pt x="337362" y="14808"/>
                  </a:lnTo>
                  <a:lnTo>
                    <a:pt x="337362" y="12293"/>
                  </a:lnTo>
                  <a:lnTo>
                    <a:pt x="336283" y="11938"/>
                  </a:lnTo>
                  <a:lnTo>
                    <a:pt x="336892" y="8255"/>
                  </a:lnTo>
                  <a:lnTo>
                    <a:pt x="336105" y="10414"/>
                  </a:lnTo>
                  <a:lnTo>
                    <a:pt x="334924" y="14859"/>
                  </a:lnTo>
                  <a:lnTo>
                    <a:pt x="333971" y="13970"/>
                  </a:lnTo>
                  <a:lnTo>
                    <a:pt x="333705" y="13716"/>
                  </a:lnTo>
                  <a:lnTo>
                    <a:pt x="333527" y="12954"/>
                  </a:lnTo>
                  <a:lnTo>
                    <a:pt x="333565" y="12446"/>
                  </a:lnTo>
                  <a:lnTo>
                    <a:pt x="333286" y="12192"/>
                  </a:lnTo>
                  <a:lnTo>
                    <a:pt x="333082" y="12446"/>
                  </a:lnTo>
                  <a:lnTo>
                    <a:pt x="332892" y="12954"/>
                  </a:lnTo>
                  <a:lnTo>
                    <a:pt x="332498" y="12573"/>
                  </a:lnTo>
                  <a:lnTo>
                    <a:pt x="332244" y="12192"/>
                  </a:lnTo>
                  <a:lnTo>
                    <a:pt x="331901" y="12192"/>
                  </a:lnTo>
                  <a:lnTo>
                    <a:pt x="331749" y="11137"/>
                  </a:lnTo>
                  <a:lnTo>
                    <a:pt x="331749" y="12192"/>
                  </a:lnTo>
                  <a:lnTo>
                    <a:pt x="331368" y="12446"/>
                  </a:lnTo>
                  <a:lnTo>
                    <a:pt x="331114" y="12700"/>
                  </a:lnTo>
                  <a:lnTo>
                    <a:pt x="331203" y="11430"/>
                  </a:lnTo>
                  <a:lnTo>
                    <a:pt x="331381" y="11176"/>
                  </a:lnTo>
                  <a:lnTo>
                    <a:pt x="331470" y="11049"/>
                  </a:lnTo>
                  <a:lnTo>
                    <a:pt x="331635" y="11658"/>
                  </a:lnTo>
                  <a:lnTo>
                    <a:pt x="331749" y="12192"/>
                  </a:lnTo>
                  <a:lnTo>
                    <a:pt x="331749" y="11137"/>
                  </a:lnTo>
                  <a:lnTo>
                    <a:pt x="331584" y="10033"/>
                  </a:lnTo>
                  <a:lnTo>
                    <a:pt x="330479" y="11176"/>
                  </a:lnTo>
                  <a:lnTo>
                    <a:pt x="329895" y="11049"/>
                  </a:lnTo>
                  <a:lnTo>
                    <a:pt x="330200" y="13970"/>
                  </a:lnTo>
                  <a:lnTo>
                    <a:pt x="329399" y="13589"/>
                  </a:lnTo>
                  <a:lnTo>
                    <a:pt x="330212" y="15735"/>
                  </a:lnTo>
                  <a:lnTo>
                    <a:pt x="330390" y="15621"/>
                  </a:lnTo>
                  <a:lnTo>
                    <a:pt x="330695" y="15519"/>
                  </a:lnTo>
                  <a:lnTo>
                    <a:pt x="330733" y="15836"/>
                  </a:lnTo>
                  <a:lnTo>
                    <a:pt x="330822" y="16052"/>
                  </a:lnTo>
                  <a:lnTo>
                    <a:pt x="330898" y="16230"/>
                  </a:lnTo>
                  <a:lnTo>
                    <a:pt x="330962" y="15290"/>
                  </a:lnTo>
                  <a:lnTo>
                    <a:pt x="330974" y="15113"/>
                  </a:lnTo>
                  <a:lnTo>
                    <a:pt x="330962" y="15290"/>
                  </a:lnTo>
                  <a:lnTo>
                    <a:pt x="331330" y="15240"/>
                  </a:lnTo>
                  <a:lnTo>
                    <a:pt x="331851" y="15113"/>
                  </a:lnTo>
                  <a:lnTo>
                    <a:pt x="332359" y="14986"/>
                  </a:lnTo>
                  <a:lnTo>
                    <a:pt x="332028" y="16675"/>
                  </a:lnTo>
                  <a:lnTo>
                    <a:pt x="331673" y="17907"/>
                  </a:lnTo>
                  <a:lnTo>
                    <a:pt x="330898" y="16256"/>
                  </a:lnTo>
                  <a:lnTo>
                    <a:pt x="330504" y="21082"/>
                  </a:lnTo>
                  <a:lnTo>
                    <a:pt x="330327" y="20447"/>
                  </a:lnTo>
                  <a:lnTo>
                    <a:pt x="330288" y="20320"/>
                  </a:lnTo>
                  <a:lnTo>
                    <a:pt x="329438" y="17246"/>
                  </a:lnTo>
                  <a:lnTo>
                    <a:pt x="329323" y="16967"/>
                  </a:lnTo>
                  <a:lnTo>
                    <a:pt x="327774" y="15113"/>
                  </a:lnTo>
                  <a:lnTo>
                    <a:pt x="327647" y="14859"/>
                  </a:lnTo>
                  <a:lnTo>
                    <a:pt x="327545" y="14224"/>
                  </a:lnTo>
                  <a:lnTo>
                    <a:pt x="327253" y="12446"/>
                  </a:lnTo>
                  <a:lnTo>
                    <a:pt x="325640" y="14224"/>
                  </a:lnTo>
                  <a:lnTo>
                    <a:pt x="323227" y="13970"/>
                  </a:lnTo>
                  <a:lnTo>
                    <a:pt x="322656" y="19177"/>
                  </a:lnTo>
                  <a:lnTo>
                    <a:pt x="322541" y="19685"/>
                  </a:lnTo>
                  <a:lnTo>
                    <a:pt x="322173" y="20320"/>
                  </a:lnTo>
                  <a:lnTo>
                    <a:pt x="321932" y="18288"/>
                  </a:lnTo>
                  <a:lnTo>
                    <a:pt x="321830" y="17780"/>
                  </a:lnTo>
                  <a:lnTo>
                    <a:pt x="321678" y="17272"/>
                  </a:lnTo>
                  <a:lnTo>
                    <a:pt x="321805" y="16675"/>
                  </a:lnTo>
                  <a:lnTo>
                    <a:pt x="321449" y="17272"/>
                  </a:lnTo>
                  <a:lnTo>
                    <a:pt x="320230" y="16891"/>
                  </a:lnTo>
                  <a:lnTo>
                    <a:pt x="319417" y="16637"/>
                  </a:lnTo>
                  <a:lnTo>
                    <a:pt x="319430" y="17106"/>
                  </a:lnTo>
                  <a:lnTo>
                    <a:pt x="319430" y="17399"/>
                  </a:lnTo>
                  <a:lnTo>
                    <a:pt x="319582" y="17246"/>
                  </a:lnTo>
                  <a:lnTo>
                    <a:pt x="319532" y="20447"/>
                  </a:lnTo>
                  <a:lnTo>
                    <a:pt x="318223" y="18923"/>
                  </a:lnTo>
                  <a:lnTo>
                    <a:pt x="318236" y="18669"/>
                  </a:lnTo>
                  <a:lnTo>
                    <a:pt x="319189" y="17653"/>
                  </a:lnTo>
                  <a:lnTo>
                    <a:pt x="319316" y="17526"/>
                  </a:lnTo>
                  <a:lnTo>
                    <a:pt x="319430" y="17106"/>
                  </a:lnTo>
                  <a:lnTo>
                    <a:pt x="318249" y="17653"/>
                  </a:lnTo>
                  <a:lnTo>
                    <a:pt x="318376" y="16510"/>
                  </a:lnTo>
                  <a:lnTo>
                    <a:pt x="315925" y="15494"/>
                  </a:lnTo>
                  <a:lnTo>
                    <a:pt x="314045" y="18542"/>
                  </a:lnTo>
                  <a:lnTo>
                    <a:pt x="312064" y="21209"/>
                  </a:lnTo>
                  <a:lnTo>
                    <a:pt x="311137" y="20574"/>
                  </a:lnTo>
                  <a:lnTo>
                    <a:pt x="309308" y="19304"/>
                  </a:lnTo>
                  <a:lnTo>
                    <a:pt x="309765" y="19939"/>
                  </a:lnTo>
                  <a:lnTo>
                    <a:pt x="309880" y="20574"/>
                  </a:lnTo>
                  <a:lnTo>
                    <a:pt x="305282" y="17526"/>
                  </a:lnTo>
                  <a:lnTo>
                    <a:pt x="301409" y="24638"/>
                  </a:lnTo>
                  <a:lnTo>
                    <a:pt x="299872" y="22987"/>
                  </a:lnTo>
                  <a:lnTo>
                    <a:pt x="296659" y="19558"/>
                  </a:lnTo>
                  <a:lnTo>
                    <a:pt x="295338" y="18669"/>
                  </a:lnTo>
                  <a:lnTo>
                    <a:pt x="295376" y="21399"/>
                  </a:lnTo>
                  <a:lnTo>
                    <a:pt x="294932" y="22987"/>
                  </a:lnTo>
                  <a:lnTo>
                    <a:pt x="294347" y="19939"/>
                  </a:lnTo>
                  <a:lnTo>
                    <a:pt x="293471" y="23634"/>
                  </a:lnTo>
                  <a:lnTo>
                    <a:pt x="291985" y="26543"/>
                  </a:lnTo>
                  <a:lnTo>
                    <a:pt x="291693" y="25273"/>
                  </a:lnTo>
                  <a:lnTo>
                    <a:pt x="291668" y="25146"/>
                  </a:lnTo>
                  <a:lnTo>
                    <a:pt x="291312" y="23622"/>
                  </a:lnTo>
                  <a:lnTo>
                    <a:pt x="289598" y="16256"/>
                  </a:lnTo>
                  <a:lnTo>
                    <a:pt x="288023" y="21082"/>
                  </a:lnTo>
                  <a:lnTo>
                    <a:pt x="287921" y="21590"/>
                  </a:lnTo>
                  <a:lnTo>
                    <a:pt x="288404" y="23622"/>
                  </a:lnTo>
                  <a:lnTo>
                    <a:pt x="287553" y="23241"/>
                  </a:lnTo>
                  <a:lnTo>
                    <a:pt x="285991" y="25146"/>
                  </a:lnTo>
                  <a:lnTo>
                    <a:pt x="285978" y="24892"/>
                  </a:lnTo>
                  <a:lnTo>
                    <a:pt x="285864" y="22606"/>
                  </a:lnTo>
                  <a:lnTo>
                    <a:pt x="285838" y="24892"/>
                  </a:lnTo>
                  <a:lnTo>
                    <a:pt x="285508" y="24130"/>
                  </a:lnTo>
                  <a:lnTo>
                    <a:pt x="285381" y="23749"/>
                  </a:lnTo>
                  <a:lnTo>
                    <a:pt x="285203" y="22225"/>
                  </a:lnTo>
                  <a:lnTo>
                    <a:pt x="283527" y="25273"/>
                  </a:lnTo>
                  <a:lnTo>
                    <a:pt x="281876" y="24130"/>
                  </a:lnTo>
                  <a:lnTo>
                    <a:pt x="283070" y="18669"/>
                  </a:lnTo>
                  <a:lnTo>
                    <a:pt x="280784" y="18542"/>
                  </a:lnTo>
                  <a:lnTo>
                    <a:pt x="280022" y="19304"/>
                  </a:lnTo>
                  <a:lnTo>
                    <a:pt x="279171" y="22733"/>
                  </a:lnTo>
                  <a:lnTo>
                    <a:pt x="279057" y="23876"/>
                  </a:lnTo>
                  <a:lnTo>
                    <a:pt x="279387" y="24638"/>
                  </a:lnTo>
                  <a:lnTo>
                    <a:pt x="279730" y="24765"/>
                  </a:lnTo>
                  <a:lnTo>
                    <a:pt x="280339" y="25654"/>
                  </a:lnTo>
                  <a:lnTo>
                    <a:pt x="280454" y="27432"/>
                  </a:lnTo>
                  <a:lnTo>
                    <a:pt x="279984" y="28067"/>
                  </a:lnTo>
                  <a:lnTo>
                    <a:pt x="279996" y="29464"/>
                  </a:lnTo>
                  <a:lnTo>
                    <a:pt x="280225" y="32258"/>
                  </a:lnTo>
                  <a:lnTo>
                    <a:pt x="280352" y="38227"/>
                  </a:lnTo>
                  <a:lnTo>
                    <a:pt x="282486" y="41275"/>
                  </a:lnTo>
                  <a:lnTo>
                    <a:pt x="283451" y="38227"/>
                  </a:lnTo>
                  <a:lnTo>
                    <a:pt x="284111" y="40513"/>
                  </a:lnTo>
                  <a:lnTo>
                    <a:pt x="283044" y="40767"/>
                  </a:lnTo>
                  <a:lnTo>
                    <a:pt x="283908" y="42926"/>
                  </a:lnTo>
                  <a:lnTo>
                    <a:pt x="284022" y="41529"/>
                  </a:lnTo>
                  <a:lnTo>
                    <a:pt x="284137" y="40640"/>
                  </a:lnTo>
                  <a:lnTo>
                    <a:pt x="284378" y="39497"/>
                  </a:lnTo>
                  <a:lnTo>
                    <a:pt x="284645" y="40894"/>
                  </a:lnTo>
                  <a:lnTo>
                    <a:pt x="284873" y="41656"/>
                  </a:lnTo>
                  <a:lnTo>
                    <a:pt x="285191" y="42037"/>
                  </a:lnTo>
                  <a:lnTo>
                    <a:pt x="285597" y="39497"/>
                  </a:lnTo>
                  <a:lnTo>
                    <a:pt x="285800" y="38227"/>
                  </a:lnTo>
                  <a:lnTo>
                    <a:pt x="285953" y="37211"/>
                  </a:lnTo>
                  <a:lnTo>
                    <a:pt x="285991" y="37363"/>
                  </a:lnTo>
                  <a:lnTo>
                    <a:pt x="286080" y="37211"/>
                  </a:lnTo>
                  <a:lnTo>
                    <a:pt x="286562" y="36322"/>
                  </a:lnTo>
                  <a:lnTo>
                    <a:pt x="287312" y="38227"/>
                  </a:lnTo>
                  <a:lnTo>
                    <a:pt x="287426" y="40259"/>
                  </a:lnTo>
                  <a:lnTo>
                    <a:pt x="287947" y="38354"/>
                  </a:lnTo>
                  <a:lnTo>
                    <a:pt x="288010" y="38735"/>
                  </a:lnTo>
                  <a:lnTo>
                    <a:pt x="288137" y="40170"/>
                  </a:lnTo>
                  <a:lnTo>
                    <a:pt x="288366" y="39370"/>
                  </a:lnTo>
                  <a:lnTo>
                    <a:pt x="289521" y="40132"/>
                  </a:lnTo>
                  <a:lnTo>
                    <a:pt x="289534" y="39370"/>
                  </a:lnTo>
                  <a:lnTo>
                    <a:pt x="289560" y="38354"/>
                  </a:lnTo>
                  <a:lnTo>
                    <a:pt x="289585" y="37592"/>
                  </a:lnTo>
                  <a:lnTo>
                    <a:pt x="290512" y="40259"/>
                  </a:lnTo>
                  <a:lnTo>
                    <a:pt x="291363" y="37592"/>
                  </a:lnTo>
                  <a:lnTo>
                    <a:pt x="291680" y="36576"/>
                  </a:lnTo>
                  <a:lnTo>
                    <a:pt x="292100" y="41148"/>
                  </a:lnTo>
                  <a:lnTo>
                    <a:pt x="292188" y="40132"/>
                  </a:lnTo>
                  <a:lnTo>
                    <a:pt x="292862" y="37465"/>
                  </a:lnTo>
                  <a:lnTo>
                    <a:pt x="293433" y="37211"/>
                  </a:lnTo>
                  <a:lnTo>
                    <a:pt x="292925" y="42799"/>
                  </a:lnTo>
                  <a:lnTo>
                    <a:pt x="295681" y="37338"/>
                  </a:lnTo>
                  <a:lnTo>
                    <a:pt x="295998" y="43180"/>
                  </a:lnTo>
                  <a:lnTo>
                    <a:pt x="296291" y="38227"/>
                  </a:lnTo>
                  <a:lnTo>
                    <a:pt x="298653" y="40767"/>
                  </a:lnTo>
                  <a:lnTo>
                    <a:pt x="299656" y="38227"/>
                  </a:lnTo>
                  <a:lnTo>
                    <a:pt x="299796" y="37846"/>
                  </a:lnTo>
                  <a:lnTo>
                    <a:pt x="299707" y="38912"/>
                  </a:lnTo>
                  <a:lnTo>
                    <a:pt x="300380" y="39116"/>
                  </a:lnTo>
                  <a:lnTo>
                    <a:pt x="300723" y="40513"/>
                  </a:lnTo>
                  <a:lnTo>
                    <a:pt x="300837" y="40767"/>
                  </a:lnTo>
                  <a:lnTo>
                    <a:pt x="301358" y="41529"/>
                  </a:lnTo>
                  <a:lnTo>
                    <a:pt x="301091" y="37846"/>
                  </a:lnTo>
                  <a:lnTo>
                    <a:pt x="301180" y="37338"/>
                  </a:lnTo>
                  <a:lnTo>
                    <a:pt x="301307" y="37211"/>
                  </a:lnTo>
                  <a:lnTo>
                    <a:pt x="301955" y="36576"/>
                  </a:lnTo>
                  <a:lnTo>
                    <a:pt x="302209" y="36322"/>
                  </a:lnTo>
                  <a:lnTo>
                    <a:pt x="302628" y="33782"/>
                  </a:lnTo>
                  <a:lnTo>
                    <a:pt x="303999" y="37592"/>
                  </a:lnTo>
                  <a:lnTo>
                    <a:pt x="302602" y="38544"/>
                  </a:lnTo>
                  <a:lnTo>
                    <a:pt x="302552" y="38862"/>
                  </a:lnTo>
                  <a:lnTo>
                    <a:pt x="303187" y="42418"/>
                  </a:lnTo>
                  <a:lnTo>
                    <a:pt x="302818" y="39116"/>
                  </a:lnTo>
                  <a:lnTo>
                    <a:pt x="304558" y="38862"/>
                  </a:lnTo>
                  <a:lnTo>
                    <a:pt x="303961" y="36195"/>
                  </a:lnTo>
                  <a:lnTo>
                    <a:pt x="304939" y="38608"/>
                  </a:lnTo>
                  <a:lnTo>
                    <a:pt x="304723" y="37338"/>
                  </a:lnTo>
                  <a:lnTo>
                    <a:pt x="305435" y="40640"/>
                  </a:lnTo>
                  <a:lnTo>
                    <a:pt x="305193" y="37338"/>
                  </a:lnTo>
                  <a:lnTo>
                    <a:pt x="305117" y="36195"/>
                  </a:lnTo>
                  <a:lnTo>
                    <a:pt x="305066" y="35560"/>
                  </a:lnTo>
                  <a:lnTo>
                    <a:pt x="306044" y="39751"/>
                  </a:lnTo>
                  <a:lnTo>
                    <a:pt x="306362" y="36576"/>
                  </a:lnTo>
                  <a:lnTo>
                    <a:pt x="307479" y="38608"/>
                  </a:lnTo>
                  <a:lnTo>
                    <a:pt x="307594" y="39370"/>
                  </a:lnTo>
                  <a:lnTo>
                    <a:pt x="307111" y="41275"/>
                  </a:lnTo>
                  <a:lnTo>
                    <a:pt x="308140" y="39624"/>
                  </a:lnTo>
                  <a:lnTo>
                    <a:pt x="308470" y="40322"/>
                  </a:lnTo>
                  <a:lnTo>
                    <a:pt x="308292" y="39624"/>
                  </a:lnTo>
                  <a:lnTo>
                    <a:pt x="308229" y="36957"/>
                  </a:lnTo>
                  <a:lnTo>
                    <a:pt x="308673" y="36576"/>
                  </a:lnTo>
                  <a:lnTo>
                    <a:pt x="309575" y="35814"/>
                  </a:lnTo>
                  <a:lnTo>
                    <a:pt x="309333" y="38100"/>
                  </a:lnTo>
                  <a:lnTo>
                    <a:pt x="309219" y="39878"/>
                  </a:lnTo>
                  <a:lnTo>
                    <a:pt x="309854" y="41656"/>
                  </a:lnTo>
                  <a:lnTo>
                    <a:pt x="310565" y="40640"/>
                  </a:lnTo>
                  <a:lnTo>
                    <a:pt x="310692" y="40132"/>
                  </a:lnTo>
                  <a:lnTo>
                    <a:pt x="311010" y="36957"/>
                  </a:lnTo>
                  <a:lnTo>
                    <a:pt x="311696" y="37084"/>
                  </a:lnTo>
                  <a:lnTo>
                    <a:pt x="311759" y="37465"/>
                  </a:lnTo>
                  <a:lnTo>
                    <a:pt x="311886" y="38735"/>
                  </a:lnTo>
                  <a:lnTo>
                    <a:pt x="312254" y="36957"/>
                  </a:lnTo>
                  <a:lnTo>
                    <a:pt x="312496" y="35814"/>
                  </a:lnTo>
                  <a:lnTo>
                    <a:pt x="312547" y="35560"/>
                  </a:lnTo>
                  <a:lnTo>
                    <a:pt x="314706" y="38354"/>
                  </a:lnTo>
                  <a:lnTo>
                    <a:pt x="315214" y="35560"/>
                  </a:lnTo>
                  <a:lnTo>
                    <a:pt x="315455" y="34290"/>
                  </a:lnTo>
                  <a:lnTo>
                    <a:pt x="315556" y="34632"/>
                  </a:lnTo>
                  <a:lnTo>
                    <a:pt x="315493" y="34290"/>
                  </a:lnTo>
                  <a:lnTo>
                    <a:pt x="315404" y="33782"/>
                  </a:lnTo>
                  <a:lnTo>
                    <a:pt x="315277" y="32893"/>
                  </a:lnTo>
                  <a:lnTo>
                    <a:pt x="315163" y="31750"/>
                  </a:lnTo>
                  <a:lnTo>
                    <a:pt x="315023" y="29972"/>
                  </a:lnTo>
                  <a:lnTo>
                    <a:pt x="315569" y="29845"/>
                  </a:lnTo>
                  <a:lnTo>
                    <a:pt x="315810" y="27432"/>
                  </a:lnTo>
                  <a:lnTo>
                    <a:pt x="316255" y="29972"/>
                  </a:lnTo>
                  <a:lnTo>
                    <a:pt x="315899" y="29972"/>
                  </a:lnTo>
                  <a:lnTo>
                    <a:pt x="315899" y="31750"/>
                  </a:lnTo>
                  <a:lnTo>
                    <a:pt x="316369" y="30607"/>
                  </a:lnTo>
                  <a:lnTo>
                    <a:pt x="316992" y="33248"/>
                  </a:lnTo>
                  <a:lnTo>
                    <a:pt x="317106" y="32893"/>
                  </a:lnTo>
                  <a:lnTo>
                    <a:pt x="317030" y="32512"/>
                  </a:lnTo>
                  <a:lnTo>
                    <a:pt x="317182" y="32639"/>
                  </a:lnTo>
                  <a:lnTo>
                    <a:pt x="317233" y="32512"/>
                  </a:lnTo>
                  <a:lnTo>
                    <a:pt x="317842" y="30607"/>
                  </a:lnTo>
                  <a:lnTo>
                    <a:pt x="317969" y="30226"/>
                  </a:lnTo>
                  <a:lnTo>
                    <a:pt x="318909" y="31115"/>
                  </a:lnTo>
                  <a:lnTo>
                    <a:pt x="319417" y="34671"/>
                  </a:lnTo>
                  <a:lnTo>
                    <a:pt x="317182" y="32639"/>
                  </a:lnTo>
                  <a:lnTo>
                    <a:pt x="317207" y="32893"/>
                  </a:lnTo>
                  <a:lnTo>
                    <a:pt x="318465" y="35560"/>
                  </a:lnTo>
                  <a:lnTo>
                    <a:pt x="317017" y="34417"/>
                  </a:lnTo>
                  <a:lnTo>
                    <a:pt x="318528" y="39878"/>
                  </a:lnTo>
                  <a:lnTo>
                    <a:pt x="316268" y="34251"/>
                  </a:lnTo>
                  <a:lnTo>
                    <a:pt x="316369" y="34772"/>
                  </a:lnTo>
                  <a:lnTo>
                    <a:pt x="317652" y="39878"/>
                  </a:lnTo>
                  <a:lnTo>
                    <a:pt x="319481" y="40767"/>
                  </a:lnTo>
                  <a:lnTo>
                    <a:pt x="319455" y="39878"/>
                  </a:lnTo>
                  <a:lnTo>
                    <a:pt x="319417" y="37973"/>
                  </a:lnTo>
                  <a:lnTo>
                    <a:pt x="321246" y="38862"/>
                  </a:lnTo>
                  <a:lnTo>
                    <a:pt x="321335" y="37973"/>
                  </a:lnTo>
                  <a:lnTo>
                    <a:pt x="321284" y="36576"/>
                  </a:lnTo>
                  <a:lnTo>
                    <a:pt x="320929" y="36068"/>
                  </a:lnTo>
                  <a:lnTo>
                    <a:pt x="320890" y="35560"/>
                  </a:lnTo>
                  <a:lnTo>
                    <a:pt x="320979" y="34671"/>
                  </a:lnTo>
                  <a:lnTo>
                    <a:pt x="321068" y="33909"/>
                  </a:lnTo>
                  <a:lnTo>
                    <a:pt x="323215" y="30226"/>
                  </a:lnTo>
                  <a:lnTo>
                    <a:pt x="323786" y="42672"/>
                  </a:lnTo>
                  <a:lnTo>
                    <a:pt x="325056" y="38227"/>
                  </a:lnTo>
                  <a:lnTo>
                    <a:pt x="325183" y="37719"/>
                  </a:lnTo>
                  <a:lnTo>
                    <a:pt x="325310" y="36576"/>
                  </a:lnTo>
                  <a:lnTo>
                    <a:pt x="325221" y="30861"/>
                  </a:lnTo>
                  <a:lnTo>
                    <a:pt x="326555" y="32893"/>
                  </a:lnTo>
                  <a:lnTo>
                    <a:pt x="326631" y="37211"/>
                  </a:lnTo>
                  <a:lnTo>
                    <a:pt x="328333" y="37465"/>
                  </a:lnTo>
                  <a:lnTo>
                    <a:pt x="327888" y="35331"/>
                  </a:lnTo>
                  <a:lnTo>
                    <a:pt x="327088" y="31369"/>
                  </a:lnTo>
                  <a:lnTo>
                    <a:pt x="328790" y="33540"/>
                  </a:lnTo>
                  <a:lnTo>
                    <a:pt x="328777" y="33401"/>
                  </a:lnTo>
                  <a:lnTo>
                    <a:pt x="329653" y="33401"/>
                  </a:lnTo>
                  <a:lnTo>
                    <a:pt x="330136" y="36957"/>
                  </a:lnTo>
                  <a:lnTo>
                    <a:pt x="331876" y="36195"/>
                  </a:lnTo>
                  <a:lnTo>
                    <a:pt x="333629" y="33528"/>
                  </a:lnTo>
                  <a:lnTo>
                    <a:pt x="333908" y="33401"/>
                  </a:lnTo>
                  <a:lnTo>
                    <a:pt x="335559" y="32639"/>
                  </a:lnTo>
                  <a:lnTo>
                    <a:pt x="335457" y="34036"/>
                  </a:lnTo>
                  <a:lnTo>
                    <a:pt x="335343" y="34925"/>
                  </a:lnTo>
                  <a:lnTo>
                    <a:pt x="335838" y="35941"/>
                  </a:lnTo>
                  <a:lnTo>
                    <a:pt x="338188" y="33909"/>
                  </a:lnTo>
                  <a:lnTo>
                    <a:pt x="341198" y="35941"/>
                  </a:lnTo>
                  <a:lnTo>
                    <a:pt x="343763" y="37846"/>
                  </a:lnTo>
                  <a:lnTo>
                    <a:pt x="344449" y="34671"/>
                  </a:lnTo>
                  <a:lnTo>
                    <a:pt x="344665" y="34671"/>
                  </a:lnTo>
                  <a:lnTo>
                    <a:pt x="344881" y="33909"/>
                  </a:lnTo>
                  <a:lnTo>
                    <a:pt x="345020" y="33401"/>
                  </a:lnTo>
                  <a:lnTo>
                    <a:pt x="345541" y="33274"/>
                  </a:lnTo>
                  <a:lnTo>
                    <a:pt x="345668" y="34036"/>
                  </a:lnTo>
                  <a:lnTo>
                    <a:pt x="345782" y="35433"/>
                  </a:lnTo>
                  <a:lnTo>
                    <a:pt x="345605" y="36068"/>
                  </a:lnTo>
                  <a:lnTo>
                    <a:pt x="347040" y="33401"/>
                  </a:lnTo>
                  <a:lnTo>
                    <a:pt x="349897" y="30226"/>
                  </a:lnTo>
                  <a:lnTo>
                    <a:pt x="351713" y="33020"/>
                  </a:lnTo>
                  <a:lnTo>
                    <a:pt x="351815" y="33528"/>
                  </a:lnTo>
                  <a:lnTo>
                    <a:pt x="351612" y="34290"/>
                  </a:lnTo>
                  <a:lnTo>
                    <a:pt x="353060" y="35433"/>
                  </a:lnTo>
                  <a:lnTo>
                    <a:pt x="352806" y="30226"/>
                  </a:lnTo>
                  <a:lnTo>
                    <a:pt x="352767" y="29337"/>
                  </a:lnTo>
                  <a:lnTo>
                    <a:pt x="352691" y="27813"/>
                  </a:lnTo>
                  <a:lnTo>
                    <a:pt x="353949" y="30226"/>
                  </a:lnTo>
                  <a:lnTo>
                    <a:pt x="354076" y="30861"/>
                  </a:lnTo>
                  <a:lnTo>
                    <a:pt x="353961" y="31242"/>
                  </a:lnTo>
                  <a:lnTo>
                    <a:pt x="356997" y="32258"/>
                  </a:lnTo>
                  <a:lnTo>
                    <a:pt x="360070" y="29210"/>
                  </a:lnTo>
                  <a:lnTo>
                    <a:pt x="362635" y="33782"/>
                  </a:lnTo>
                  <a:lnTo>
                    <a:pt x="362762" y="29337"/>
                  </a:lnTo>
                  <a:lnTo>
                    <a:pt x="365696" y="35560"/>
                  </a:lnTo>
                  <a:lnTo>
                    <a:pt x="365467" y="29337"/>
                  </a:lnTo>
                  <a:lnTo>
                    <a:pt x="367195" y="32004"/>
                  </a:lnTo>
                  <a:lnTo>
                    <a:pt x="367258" y="32537"/>
                  </a:lnTo>
                  <a:lnTo>
                    <a:pt x="366953" y="33401"/>
                  </a:lnTo>
                  <a:lnTo>
                    <a:pt x="369455" y="35306"/>
                  </a:lnTo>
                  <a:lnTo>
                    <a:pt x="370116" y="35560"/>
                  </a:lnTo>
                  <a:lnTo>
                    <a:pt x="370230" y="31292"/>
                  </a:lnTo>
                  <a:lnTo>
                    <a:pt x="370903" y="30734"/>
                  </a:lnTo>
                  <a:lnTo>
                    <a:pt x="371106" y="33870"/>
                  </a:lnTo>
                  <a:lnTo>
                    <a:pt x="370954" y="34531"/>
                  </a:lnTo>
                  <a:lnTo>
                    <a:pt x="371170" y="34607"/>
                  </a:lnTo>
                  <a:lnTo>
                    <a:pt x="371119" y="33909"/>
                  </a:lnTo>
                  <a:lnTo>
                    <a:pt x="371906" y="30734"/>
                  </a:lnTo>
                  <a:lnTo>
                    <a:pt x="371970" y="30480"/>
                  </a:lnTo>
                  <a:lnTo>
                    <a:pt x="372783" y="34290"/>
                  </a:lnTo>
                  <a:lnTo>
                    <a:pt x="373468" y="33401"/>
                  </a:lnTo>
                  <a:lnTo>
                    <a:pt x="373164" y="33274"/>
                  </a:lnTo>
                  <a:lnTo>
                    <a:pt x="372795" y="32131"/>
                  </a:lnTo>
                  <a:lnTo>
                    <a:pt x="372910" y="30861"/>
                  </a:lnTo>
                  <a:lnTo>
                    <a:pt x="373176" y="30480"/>
                  </a:lnTo>
                  <a:lnTo>
                    <a:pt x="373799" y="29591"/>
                  </a:lnTo>
                  <a:lnTo>
                    <a:pt x="375602" y="33020"/>
                  </a:lnTo>
                  <a:lnTo>
                    <a:pt x="375678" y="33274"/>
                  </a:lnTo>
                  <a:lnTo>
                    <a:pt x="375805" y="34798"/>
                  </a:lnTo>
                  <a:lnTo>
                    <a:pt x="378358" y="31877"/>
                  </a:lnTo>
                  <a:lnTo>
                    <a:pt x="378358" y="32537"/>
                  </a:lnTo>
                  <a:lnTo>
                    <a:pt x="378612" y="31877"/>
                  </a:lnTo>
                  <a:lnTo>
                    <a:pt x="378891" y="31115"/>
                  </a:lnTo>
                  <a:lnTo>
                    <a:pt x="378104" y="37846"/>
                  </a:lnTo>
                  <a:lnTo>
                    <a:pt x="379196" y="34925"/>
                  </a:lnTo>
                  <a:lnTo>
                    <a:pt x="379082" y="34251"/>
                  </a:lnTo>
                  <a:lnTo>
                    <a:pt x="379196" y="33020"/>
                  </a:lnTo>
                  <a:lnTo>
                    <a:pt x="379222" y="32258"/>
                  </a:lnTo>
                  <a:lnTo>
                    <a:pt x="379996" y="34163"/>
                  </a:lnTo>
                  <a:lnTo>
                    <a:pt x="381508" y="34036"/>
                  </a:lnTo>
                  <a:lnTo>
                    <a:pt x="382574" y="33147"/>
                  </a:lnTo>
                  <a:lnTo>
                    <a:pt x="382485" y="35433"/>
                  </a:lnTo>
                  <a:lnTo>
                    <a:pt x="384530" y="35814"/>
                  </a:lnTo>
                  <a:lnTo>
                    <a:pt x="386664" y="34163"/>
                  </a:lnTo>
                  <a:lnTo>
                    <a:pt x="388924" y="34036"/>
                  </a:lnTo>
                  <a:lnTo>
                    <a:pt x="388162" y="33147"/>
                  </a:lnTo>
                  <a:lnTo>
                    <a:pt x="388061" y="32258"/>
                  </a:lnTo>
                  <a:lnTo>
                    <a:pt x="388048" y="31115"/>
                  </a:lnTo>
                  <a:lnTo>
                    <a:pt x="388035" y="29591"/>
                  </a:lnTo>
                  <a:lnTo>
                    <a:pt x="388035" y="29337"/>
                  </a:lnTo>
                  <a:lnTo>
                    <a:pt x="388035" y="29210"/>
                  </a:lnTo>
                  <a:lnTo>
                    <a:pt x="388683" y="28829"/>
                  </a:lnTo>
                  <a:lnTo>
                    <a:pt x="388785" y="29502"/>
                  </a:lnTo>
                  <a:lnTo>
                    <a:pt x="388962" y="28829"/>
                  </a:lnTo>
                  <a:lnTo>
                    <a:pt x="389102" y="28321"/>
                  </a:lnTo>
                  <a:lnTo>
                    <a:pt x="389978" y="28702"/>
                  </a:lnTo>
                  <a:lnTo>
                    <a:pt x="389839" y="32258"/>
                  </a:lnTo>
                  <a:lnTo>
                    <a:pt x="389458" y="33274"/>
                  </a:lnTo>
                  <a:lnTo>
                    <a:pt x="390423" y="32004"/>
                  </a:lnTo>
                  <a:lnTo>
                    <a:pt x="390461" y="33248"/>
                  </a:lnTo>
                  <a:lnTo>
                    <a:pt x="390347" y="34925"/>
                  </a:lnTo>
                  <a:lnTo>
                    <a:pt x="390652" y="32766"/>
                  </a:lnTo>
                  <a:lnTo>
                    <a:pt x="392290" y="38227"/>
                  </a:lnTo>
                  <a:lnTo>
                    <a:pt x="392696" y="34544"/>
                  </a:lnTo>
                  <a:lnTo>
                    <a:pt x="392811" y="35560"/>
                  </a:lnTo>
                  <a:lnTo>
                    <a:pt x="395071" y="35433"/>
                  </a:lnTo>
                  <a:lnTo>
                    <a:pt x="395744" y="34544"/>
                  </a:lnTo>
                  <a:lnTo>
                    <a:pt x="396036" y="34163"/>
                  </a:lnTo>
                  <a:lnTo>
                    <a:pt x="397865" y="33909"/>
                  </a:lnTo>
                  <a:lnTo>
                    <a:pt x="397827" y="32766"/>
                  </a:lnTo>
                  <a:lnTo>
                    <a:pt x="397802" y="32004"/>
                  </a:lnTo>
                  <a:lnTo>
                    <a:pt x="397751" y="30988"/>
                  </a:lnTo>
                  <a:lnTo>
                    <a:pt x="398513" y="31623"/>
                  </a:lnTo>
                  <a:lnTo>
                    <a:pt x="398627" y="30988"/>
                  </a:lnTo>
                  <a:lnTo>
                    <a:pt x="398945" y="29210"/>
                  </a:lnTo>
                  <a:lnTo>
                    <a:pt x="400342" y="30099"/>
                  </a:lnTo>
                  <a:lnTo>
                    <a:pt x="401955" y="32258"/>
                  </a:lnTo>
                  <a:lnTo>
                    <a:pt x="403580" y="32004"/>
                  </a:lnTo>
                  <a:lnTo>
                    <a:pt x="404571" y="30607"/>
                  </a:lnTo>
                  <a:lnTo>
                    <a:pt x="404545" y="30353"/>
                  </a:lnTo>
                  <a:lnTo>
                    <a:pt x="404329" y="30099"/>
                  </a:lnTo>
                  <a:lnTo>
                    <a:pt x="403898" y="29591"/>
                  </a:lnTo>
                  <a:lnTo>
                    <a:pt x="403847" y="29210"/>
                  </a:lnTo>
                  <a:lnTo>
                    <a:pt x="404075" y="28321"/>
                  </a:lnTo>
                  <a:lnTo>
                    <a:pt x="404190" y="27813"/>
                  </a:lnTo>
                  <a:lnTo>
                    <a:pt x="404228" y="27686"/>
                  </a:lnTo>
                  <a:lnTo>
                    <a:pt x="404418" y="30099"/>
                  </a:lnTo>
                  <a:lnTo>
                    <a:pt x="404533" y="30327"/>
                  </a:lnTo>
                  <a:lnTo>
                    <a:pt x="406057" y="30099"/>
                  </a:lnTo>
                  <a:lnTo>
                    <a:pt x="405295" y="32004"/>
                  </a:lnTo>
                  <a:lnTo>
                    <a:pt x="407771" y="31369"/>
                  </a:lnTo>
                  <a:lnTo>
                    <a:pt x="409092" y="30099"/>
                  </a:lnTo>
                  <a:lnTo>
                    <a:pt x="410159" y="29083"/>
                  </a:lnTo>
                  <a:lnTo>
                    <a:pt x="409841" y="28067"/>
                  </a:lnTo>
                  <a:lnTo>
                    <a:pt x="409600" y="27686"/>
                  </a:lnTo>
                  <a:lnTo>
                    <a:pt x="409536" y="27432"/>
                  </a:lnTo>
                  <a:lnTo>
                    <a:pt x="409625" y="26670"/>
                  </a:lnTo>
                  <a:lnTo>
                    <a:pt x="409740" y="26543"/>
                  </a:lnTo>
                  <a:lnTo>
                    <a:pt x="410070" y="26162"/>
                  </a:lnTo>
                  <a:lnTo>
                    <a:pt x="410489" y="27178"/>
                  </a:lnTo>
                  <a:lnTo>
                    <a:pt x="410591" y="29337"/>
                  </a:lnTo>
                  <a:lnTo>
                    <a:pt x="412572" y="26162"/>
                  </a:lnTo>
                  <a:lnTo>
                    <a:pt x="413207" y="25146"/>
                  </a:lnTo>
                  <a:lnTo>
                    <a:pt x="417334" y="36830"/>
                  </a:lnTo>
                  <a:lnTo>
                    <a:pt x="419227" y="31381"/>
                  </a:lnTo>
                  <a:lnTo>
                    <a:pt x="419315" y="31115"/>
                  </a:lnTo>
                  <a:lnTo>
                    <a:pt x="419252" y="31292"/>
                  </a:lnTo>
                  <a:lnTo>
                    <a:pt x="419392" y="31115"/>
                  </a:lnTo>
                  <a:lnTo>
                    <a:pt x="421386" y="28448"/>
                  </a:lnTo>
                  <a:lnTo>
                    <a:pt x="422300" y="28765"/>
                  </a:lnTo>
                  <a:lnTo>
                    <a:pt x="422338" y="28956"/>
                  </a:lnTo>
                  <a:lnTo>
                    <a:pt x="420979" y="30327"/>
                  </a:lnTo>
                  <a:lnTo>
                    <a:pt x="420865" y="30530"/>
                  </a:lnTo>
                  <a:lnTo>
                    <a:pt x="421665" y="32131"/>
                  </a:lnTo>
                  <a:lnTo>
                    <a:pt x="423532" y="28448"/>
                  </a:lnTo>
                  <a:lnTo>
                    <a:pt x="423989" y="27559"/>
                  </a:lnTo>
                  <a:lnTo>
                    <a:pt x="425602" y="32639"/>
                  </a:lnTo>
                  <a:lnTo>
                    <a:pt x="427545" y="29591"/>
                  </a:lnTo>
                  <a:lnTo>
                    <a:pt x="429399" y="37338"/>
                  </a:lnTo>
                  <a:lnTo>
                    <a:pt x="432790" y="29591"/>
                  </a:lnTo>
                  <a:lnTo>
                    <a:pt x="433120" y="28829"/>
                  </a:lnTo>
                  <a:lnTo>
                    <a:pt x="435419" y="33782"/>
                  </a:lnTo>
                  <a:lnTo>
                    <a:pt x="435305" y="32512"/>
                  </a:lnTo>
                  <a:lnTo>
                    <a:pt x="435419" y="31242"/>
                  </a:lnTo>
                  <a:lnTo>
                    <a:pt x="435737" y="30099"/>
                  </a:lnTo>
                  <a:lnTo>
                    <a:pt x="435825" y="31381"/>
                  </a:lnTo>
                  <a:lnTo>
                    <a:pt x="436029" y="30734"/>
                  </a:lnTo>
                  <a:lnTo>
                    <a:pt x="437235" y="30099"/>
                  </a:lnTo>
                  <a:lnTo>
                    <a:pt x="439661" y="28829"/>
                  </a:lnTo>
                  <a:lnTo>
                    <a:pt x="440626" y="28321"/>
                  </a:lnTo>
                  <a:lnTo>
                    <a:pt x="445731" y="33147"/>
                  </a:lnTo>
                  <a:lnTo>
                    <a:pt x="450977" y="34798"/>
                  </a:lnTo>
                  <a:lnTo>
                    <a:pt x="452297" y="35179"/>
                  </a:lnTo>
                  <a:lnTo>
                    <a:pt x="451637" y="28321"/>
                  </a:lnTo>
                  <a:lnTo>
                    <a:pt x="451561" y="27559"/>
                  </a:lnTo>
                  <a:lnTo>
                    <a:pt x="451332" y="25146"/>
                  </a:lnTo>
                  <a:lnTo>
                    <a:pt x="451319" y="25019"/>
                  </a:lnTo>
                  <a:lnTo>
                    <a:pt x="453491" y="29210"/>
                  </a:lnTo>
                  <a:lnTo>
                    <a:pt x="453555" y="29845"/>
                  </a:lnTo>
                  <a:lnTo>
                    <a:pt x="453072" y="32893"/>
                  </a:lnTo>
                  <a:lnTo>
                    <a:pt x="456514" y="28702"/>
                  </a:lnTo>
                  <a:lnTo>
                    <a:pt x="460286" y="32893"/>
                  </a:lnTo>
                  <a:lnTo>
                    <a:pt x="463677" y="29337"/>
                  </a:lnTo>
                  <a:lnTo>
                    <a:pt x="463613" y="29591"/>
                  </a:lnTo>
                  <a:lnTo>
                    <a:pt x="463499" y="31242"/>
                  </a:lnTo>
                  <a:lnTo>
                    <a:pt x="463156" y="31115"/>
                  </a:lnTo>
                  <a:lnTo>
                    <a:pt x="463931" y="33655"/>
                  </a:lnTo>
                  <a:lnTo>
                    <a:pt x="465861" y="31242"/>
                  </a:lnTo>
                  <a:lnTo>
                    <a:pt x="465836" y="29337"/>
                  </a:lnTo>
                  <a:lnTo>
                    <a:pt x="465836" y="29210"/>
                  </a:lnTo>
                  <a:lnTo>
                    <a:pt x="466382" y="29464"/>
                  </a:lnTo>
                  <a:lnTo>
                    <a:pt x="466204" y="30200"/>
                  </a:lnTo>
                  <a:lnTo>
                    <a:pt x="466090" y="31381"/>
                  </a:lnTo>
                  <a:lnTo>
                    <a:pt x="466293" y="32004"/>
                  </a:lnTo>
                  <a:lnTo>
                    <a:pt x="467093" y="33528"/>
                  </a:lnTo>
                  <a:lnTo>
                    <a:pt x="468045" y="29210"/>
                  </a:lnTo>
                  <a:lnTo>
                    <a:pt x="468134" y="28829"/>
                  </a:lnTo>
                  <a:lnTo>
                    <a:pt x="468579" y="31432"/>
                  </a:lnTo>
                  <a:lnTo>
                    <a:pt x="468693" y="31115"/>
                  </a:lnTo>
                  <a:lnTo>
                    <a:pt x="470471" y="32639"/>
                  </a:lnTo>
                  <a:lnTo>
                    <a:pt x="470204" y="31115"/>
                  </a:lnTo>
                  <a:lnTo>
                    <a:pt x="469963" y="29718"/>
                  </a:lnTo>
                  <a:lnTo>
                    <a:pt x="471284" y="31115"/>
                  </a:lnTo>
                  <a:lnTo>
                    <a:pt x="471881" y="29718"/>
                  </a:lnTo>
                  <a:lnTo>
                    <a:pt x="472274" y="28829"/>
                  </a:lnTo>
                  <a:lnTo>
                    <a:pt x="472325" y="28702"/>
                  </a:lnTo>
                  <a:lnTo>
                    <a:pt x="472440" y="28448"/>
                  </a:lnTo>
                  <a:lnTo>
                    <a:pt x="473468" y="30086"/>
                  </a:lnTo>
                  <a:lnTo>
                    <a:pt x="473430" y="30302"/>
                  </a:lnTo>
                  <a:lnTo>
                    <a:pt x="473379" y="30480"/>
                  </a:lnTo>
                  <a:lnTo>
                    <a:pt x="473354" y="30822"/>
                  </a:lnTo>
                  <a:lnTo>
                    <a:pt x="474230" y="32092"/>
                  </a:lnTo>
                  <a:lnTo>
                    <a:pt x="473989" y="31051"/>
                  </a:lnTo>
                  <a:lnTo>
                    <a:pt x="473735" y="30454"/>
                  </a:lnTo>
                  <a:lnTo>
                    <a:pt x="473494" y="30099"/>
                  </a:lnTo>
                  <a:lnTo>
                    <a:pt x="473824" y="28448"/>
                  </a:lnTo>
                  <a:lnTo>
                    <a:pt x="474129" y="26924"/>
                  </a:lnTo>
                  <a:lnTo>
                    <a:pt x="475729" y="31623"/>
                  </a:lnTo>
                  <a:lnTo>
                    <a:pt x="475894" y="27051"/>
                  </a:lnTo>
                  <a:lnTo>
                    <a:pt x="475843" y="31750"/>
                  </a:lnTo>
                  <a:lnTo>
                    <a:pt x="478205" y="30861"/>
                  </a:lnTo>
                  <a:lnTo>
                    <a:pt x="479005" y="28575"/>
                  </a:lnTo>
                  <a:lnTo>
                    <a:pt x="478751" y="30099"/>
                  </a:lnTo>
                  <a:lnTo>
                    <a:pt x="479729" y="30099"/>
                  </a:lnTo>
                  <a:lnTo>
                    <a:pt x="479425" y="32029"/>
                  </a:lnTo>
                  <a:lnTo>
                    <a:pt x="479285" y="32029"/>
                  </a:lnTo>
                  <a:lnTo>
                    <a:pt x="479425" y="32080"/>
                  </a:lnTo>
                  <a:lnTo>
                    <a:pt x="480364" y="32004"/>
                  </a:lnTo>
                  <a:lnTo>
                    <a:pt x="481088" y="31242"/>
                  </a:lnTo>
                  <a:lnTo>
                    <a:pt x="481025" y="28702"/>
                  </a:lnTo>
                  <a:lnTo>
                    <a:pt x="482790" y="34417"/>
                  </a:lnTo>
                  <a:lnTo>
                    <a:pt x="483730" y="28702"/>
                  </a:lnTo>
                  <a:lnTo>
                    <a:pt x="483743" y="28575"/>
                  </a:lnTo>
                  <a:lnTo>
                    <a:pt x="483997" y="27051"/>
                  </a:lnTo>
                  <a:lnTo>
                    <a:pt x="484022" y="26924"/>
                  </a:lnTo>
                  <a:lnTo>
                    <a:pt x="484327" y="25019"/>
                  </a:lnTo>
                  <a:lnTo>
                    <a:pt x="484390" y="24638"/>
                  </a:lnTo>
                  <a:lnTo>
                    <a:pt x="484479" y="24130"/>
                  </a:lnTo>
                  <a:lnTo>
                    <a:pt x="485495" y="31369"/>
                  </a:lnTo>
                  <a:lnTo>
                    <a:pt x="488251" y="28829"/>
                  </a:lnTo>
                  <a:lnTo>
                    <a:pt x="490588" y="27203"/>
                  </a:lnTo>
                  <a:lnTo>
                    <a:pt x="490689" y="31369"/>
                  </a:lnTo>
                  <a:lnTo>
                    <a:pt x="492582" y="29845"/>
                  </a:lnTo>
                  <a:lnTo>
                    <a:pt x="492467" y="29464"/>
                  </a:lnTo>
                  <a:lnTo>
                    <a:pt x="490931" y="27000"/>
                  </a:lnTo>
                  <a:lnTo>
                    <a:pt x="490728" y="26670"/>
                  </a:lnTo>
                  <a:lnTo>
                    <a:pt x="490931" y="27000"/>
                  </a:lnTo>
                  <a:lnTo>
                    <a:pt x="492391" y="26416"/>
                  </a:lnTo>
                  <a:lnTo>
                    <a:pt x="493331" y="26035"/>
                  </a:lnTo>
                  <a:lnTo>
                    <a:pt x="493280" y="28765"/>
                  </a:lnTo>
                  <a:lnTo>
                    <a:pt x="494207" y="26035"/>
                  </a:lnTo>
                  <a:lnTo>
                    <a:pt x="494423" y="25400"/>
                  </a:lnTo>
                  <a:lnTo>
                    <a:pt x="496773" y="26543"/>
                  </a:lnTo>
                  <a:lnTo>
                    <a:pt x="497268" y="27051"/>
                  </a:lnTo>
                  <a:lnTo>
                    <a:pt x="497357" y="27203"/>
                  </a:lnTo>
                  <a:lnTo>
                    <a:pt x="496430" y="28575"/>
                  </a:lnTo>
                  <a:lnTo>
                    <a:pt x="496227" y="29464"/>
                  </a:lnTo>
                  <a:lnTo>
                    <a:pt x="498602" y="27432"/>
                  </a:lnTo>
                  <a:lnTo>
                    <a:pt x="500811" y="29845"/>
                  </a:lnTo>
                  <a:lnTo>
                    <a:pt x="502831" y="27432"/>
                  </a:lnTo>
                  <a:lnTo>
                    <a:pt x="502704" y="26289"/>
                  </a:lnTo>
                  <a:lnTo>
                    <a:pt x="502526" y="25400"/>
                  </a:lnTo>
                  <a:lnTo>
                    <a:pt x="502412" y="24892"/>
                  </a:lnTo>
                  <a:lnTo>
                    <a:pt x="502513" y="24257"/>
                  </a:lnTo>
                  <a:lnTo>
                    <a:pt x="502602" y="24130"/>
                  </a:lnTo>
                  <a:lnTo>
                    <a:pt x="504494" y="21463"/>
                  </a:lnTo>
                  <a:lnTo>
                    <a:pt x="504545" y="21234"/>
                  </a:lnTo>
                  <a:lnTo>
                    <a:pt x="504532" y="21399"/>
                  </a:lnTo>
                  <a:lnTo>
                    <a:pt x="504507" y="21590"/>
                  </a:lnTo>
                  <a:lnTo>
                    <a:pt x="504024" y="25654"/>
                  </a:lnTo>
                  <a:lnTo>
                    <a:pt x="506844" y="21082"/>
                  </a:lnTo>
                  <a:lnTo>
                    <a:pt x="505675" y="28829"/>
                  </a:lnTo>
                  <a:lnTo>
                    <a:pt x="505968" y="28448"/>
                  </a:lnTo>
                  <a:lnTo>
                    <a:pt x="506260" y="27559"/>
                  </a:lnTo>
                  <a:lnTo>
                    <a:pt x="506260" y="26035"/>
                  </a:lnTo>
                  <a:lnTo>
                    <a:pt x="506653" y="26416"/>
                  </a:lnTo>
                  <a:lnTo>
                    <a:pt x="506780" y="27317"/>
                  </a:lnTo>
                  <a:lnTo>
                    <a:pt x="506361" y="28956"/>
                  </a:lnTo>
                  <a:lnTo>
                    <a:pt x="507860" y="27686"/>
                  </a:lnTo>
                  <a:lnTo>
                    <a:pt x="507466" y="26035"/>
                  </a:lnTo>
                  <a:lnTo>
                    <a:pt x="507339" y="25527"/>
                  </a:lnTo>
                  <a:lnTo>
                    <a:pt x="508698" y="25527"/>
                  </a:lnTo>
                  <a:lnTo>
                    <a:pt x="508584" y="26670"/>
                  </a:lnTo>
                  <a:lnTo>
                    <a:pt x="508495" y="26797"/>
                  </a:lnTo>
                  <a:lnTo>
                    <a:pt x="508368" y="27178"/>
                  </a:lnTo>
                  <a:lnTo>
                    <a:pt x="508254" y="28194"/>
                  </a:lnTo>
                  <a:lnTo>
                    <a:pt x="509181" y="25527"/>
                  </a:lnTo>
                  <a:lnTo>
                    <a:pt x="509663" y="24130"/>
                  </a:lnTo>
                  <a:lnTo>
                    <a:pt x="510641" y="24892"/>
                  </a:lnTo>
                  <a:lnTo>
                    <a:pt x="510743" y="25781"/>
                  </a:lnTo>
                  <a:lnTo>
                    <a:pt x="510844" y="26365"/>
                  </a:lnTo>
                  <a:lnTo>
                    <a:pt x="512470" y="26162"/>
                  </a:lnTo>
                  <a:lnTo>
                    <a:pt x="513041" y="24130"/>
                  </a:lnTo>
                  <a:lnTo>
                    <a:pt x="513892" y="21082"/>
                  </a:lnTo>
                  <a:lnTo>
                    <a:pt x="515899" y="22860"/>
                  </a:lnTo>
                  <a:lnTo>
                    <a:pt x="515924" y="23749"/>
                  </a:lnTo>
                  <a:lnTo>
                    <a:pt x="515353" y="27559"/>
                  </a:lnTo>
                  <a:lnTo>
                    <a:pt x="516763" y="24511"/>
                  </a:lnTo>
                  <a:lnTo>
                    <a:pt x="516826" y="28448"/>
                  </a:lnTo>
                  <a:lnTo>
                    <a:pt x="517982" y="27317"/>
                  </a:lnTo>
                  <a:lnTo>
                    <a:pt x="517550" y="25400"/>
                  </a:lnTo>
                  <a:lnTo>
                    <a:pt x="518566" y="25527"/>
                  </a:lnTo>
                  <a:lnTo>
                    <a:pt x="518604" y="25400"/>
                  </a:lnTo>
                  <a:lnTo>
                    <a:pt x="518896" y="24511"/>
                  </a:lnTo>
                  <a:lnTo>
                    <a:pt x="519506" y="22606"/>
                  </a:lnTo>
                  <a:lnTo>
                    <a:pt x="520192" y="23622"/>
                  </a:lnTo>
                  <a:lnTo>
                    <a:pt x="520293" y="24003"/>
                  </a:lnTo>
                  <a:lnTo>
                    <a:pt x="519582" y="25527"/>
                  </a:lnTo>
                  <a:lnTo>
                    <a:pt x="521500" y="24765"/>
                  </a:lnTo>
                  <a:lnTo>
                    <a:pt x="520534" y="23495"/>
                  </a:lnTo>
                  <a:lnTo>
                    <a:pt x="520649" y="22974"/>
                  </a:lnTo>
                  <a:lnTo>
                    <a:pt x="520839" y="22606"/>
                  </a:lnTo>
                  <a:lnTo>
                    <a:pt x="521449" y="21399"/>
                  </a:lnTo>
                  <a:lnTo>
                    <a:pt x="521398" y="21082"/>
                  </a:lnTo>
                  <a:lnTo>
                    <a:pt x="520827" y="19558"/>
                  </a:lnTo>
                  <a:lnTo>
                    <a:pt x="520725" y="19304"/>
                  </a:lnTo>
                  <a:lnTo>
                    <a:pt x="520585" y="18923"/>
                  </a:lnTo>
                  <a:lnTo>
                    <a:pt x="520395" y="18415"/>
                  </a:lnTo>
                  <a:lnTo>
                    <a:pt x="521563" y="19304"/>
                  </a:lnTo>
                  <a:lnTo>
                    <a:pt x="521639" y="19558"/>
                  </a:lnTo>
                  <a:lnTo>
                    <a:pt x="521449" y="19812"/>
                  </a:lnTo>
                  <a:lnTo>
                    <a:pt x="522744" y="19558"/>
                  </a:lnTo>
                  <a:lnTo>
                    <a:pt x="523227" y="21805"/>
                  </a:lnTo>
                  <a:lnTo>
                    <a:pt x="523024" y="22313"/>
                  </a:lnTo>
                  <a:lnTo>
                    <a:pt x="522795" y="22847"/>
                  </a:lnTo>
                  <a:lnTo>
                    <a:pt x="522554" y="23164"/>
                  </a:lnTo>
                  <a:lnTo>
                    <a:pt x="522922" y="23393"/>
                  </a:lnTo>
                  <a:lnTo>
                    <a:pt x="523214" y="23456"/>
                  </a:lnTo>
                  <a:lnTo>
                    <a:pt x="523227" y="21844"/>
                  </a:lnTo>
                  <a:lnTo>
                    <a:pt x="524192" y="19558"/>
                  </a:lnTo>
                  <a:lnTo>
                    <a:pt x="524294" y="19304"/>
                  </a:lnTo>
                  <a:lnTo>
                    <a:pt x="525043" y="20320"/>
                  </a:lnTo>
                  <a:lnTo>
                    <a:pt x="525170" y="21971"/>
                  </a:lnTo>
                  <a:lnTo>
                    <a:pt x="525056" y="22860"/>
                  </a:lnTo>
                  <a:lnTo>
                    <a:pt x="524929" y="25400"/>
                  </a:lnTo>
                  <a:lnTo>
                    <a:pt x="525475" y="22225"/>
                  </a:lnTo>
                  <a:lnTo>
                    <a:pt x="527316" y="24638"/>
                  </a:lnTo>
                  <a:lnTo>
                    <a:pt x="527773" y="22225"/>
                  </a:lnTo>
                  <a:lnTo>
                    <a:pt x="527913" y="21488"/>
                  </a:lnTo>
                  <a:lnTo>
                    <a:pt x="527799" y="24384"/>
                  </a:lnTo>
                  <a:lnTo>
                    <a:pt x="528269" y="21717"/>
                  </a:lnTo>
                  <a:lnTo>
                    <a:pt x="528586" y="22352"/>
                  </a:lnTo>
                  <a:lnTo>
                    <a:pt x="528675" y="24638"/>
                  </a:lnTo>
                  <a:lnTo>
                    <a:pt x="530072" y="25146"/>
                  </a:lnTo>
                  <a:lnTo>
                    <a:pt x="528967" y="21717"/>
                  </a:lnTo>
                  <a:lnTo>
                    <a:pt x="528764" y="21082"/>
                  </a:lnTo>
                  <a:lnTo>
                    <a:pt x="528307" y="19685"/>
                  </a:lnTo>
                  <a:lnTo>
                    <a:pt x="529755" y="21590"/>
                  </a:lnTo>
                  <a:lnTo>
                    <a:pt x="529882" y="21971"/>
                  </a:lnTo>
                  <a:lnTo>
                    <a:pt x="529780" y="22606"/>
                  </a:lnTo>
                  <a:lnTo>
                    <a:pt x="529590" y="22860"/>
                  </a:lnTo>
                  <a:lnTo>
                    <a:pt x="531253" y="24003"/>
                  </a:lnTo>
                  <a:lnTo>
                    <a:pt x="532879" y="21209"/>
                  </a:lnTo>
                  <a:lnTo>
                    <a:pt x="534416" y="22606"/>
                  </a:lnTo>
                  <a:lnTo>
                    <a:pt x="534784" y="26428"/>
                  </a:lnTo>
                  <a:lnTo>
                    <a:pt x="535736" y="26162"/>
                  </a:lnTo>
                  <a:lnTo>
                    <a:pt x="538213" y="22225"/>
                  </a:lnTo>
                  <a:lnTo>
                    <a:pt x="540359" y="23114"/>
                  </a:lnTo>
                  <a:lnTo>
                    <a:pt x="539965" y="22733"/>
                  </a:lnTo>
                  <a:lnTo>
                    <a:pt x="540004" y="22225"/>
                  </a:lnTo>
                  <a:lnTo>
                    <a:pt x="540080" y="21209"/>
                  </a:lnTo>
                  <a:lnTo>
                    <a:pt x="540194" y="19685"/>
                  </a:lnTo>
                  <a:lnTo>
                    <a:pt x="540219" y="19304"/>
                  </a:lnTo>
                  <a:lnTo>
                    <a:pt x="540296" y="18415"/>
                  </a:lnTo>
                  <a:lnTo>
                    <a:pt x="540321" y="18034"/>
                  </a:lnTo>
                  <a:lnTo>
                    <a:pt x="540372" y="17399"/>
                  </a:lnTo>
                  <a:lnTo>
                    <a:pt x="540385" y="17145"/>
                  </a:lnTo>
                  <a:lnTo>
                    <a:pt x="541515" y="25527"/>
                  </a:lnTo>
                  <a:lnTo>
                    <a:pt x="542328" y="23749"/>
                  </a:lnTo>
                  <a:lnTo>
                    <a:pt x="542391" y="23368"/>
                  </a:lnTo>
                  <a:lnTo>
                    <a:pt x="542378" y="23634"/>
                  </a:lnTo>
                  <a:lnTo>
                    <a:pt x="542442" y="23495"/>
                  </a:lnTo>
                  <a:lnTo>
                    <a:pt x="542366" y="23749"/>
                  </a:lnTo>
                  <a:lnTo>
                    <a:pt x="542239" y="26035"/>
                  </a:lnTo>
                  <a:lnTo>
                    <a:pt x="542328" y="25400"/>
                  </a:lnTo>
                  <a:lnTo>
                    <a:pt x="543788" y="26289"/>
                  </a:lnTo>
                  <a:lnTo>
                    <a:pt x="544449" y="25400"/>
                  </a:lnTo>
                  <a:lnTo>
                    <a:pt x="545388" y="24130"/>
                  </a:lnTo>
                  <a:lnTo>
                    <a:pt x="546862" y="22987"/>
                  </a:lnTo>
                  <a:lnTo>
                    <a:pt x="547674" y="22352"/>
                  </a:lnTo>
                  <a:lnTo>
                    <a:pt x="547573" y="22860"/>
                  </a:lnTo>
                  <a:lnTo>
                    <a:pt x="547446" y="24003"/>
                  </a:lnTo>
                  <a:lnTo>
                    <a:pt x="548195" y="25146"/>
                  </a:lnTo>
                  <a:lnTo>
                    <a:pt x="549643" y="24638"/>
                  </a:lnTo>
                  <a:lnTo>
                    <a:pt x="550570" y="25273"/>
                  </a:lnTo>
                  <a:lnTo>
                    <a:pt x="550710" y="24638"/>
                  </a:lnTo>
                  <a:lnTo>
                    <a:pt x="550887" y="23876"/>
                  </a:lnTo>
                  <a:lnTo>
                    <a:pt x="551421" y="24130"/>
                  </a:lnTo>
                  <a:lnTo>
                    <a:pt x="551383" y="23876"/>
                  </a:lnTo>
                  <a:lnTo>
                    <a:pt x="551192" y="22352"/>
                  </a:lnTo>
                  <a:lnTo>
                    <a:pt x="551154" y="22098"/>
                  </a:lnTo>
                  <a:lnTo>
                    <a:pt x="553199" y="24892"/>
                  </a:lnTo>
                  <a:lnTo>
                    <a:pt x="555294" y="23876"/>
                  </a:lnTo>
                  <a:lnTo>
                    <a:pt x="557326" y="22479"/>
                  </a:lnTo>
                  <a:lnTo>
                    <a:pt x="559206" y="24638"/>
                  </a:lnTo>
                  <a:lnTo>
                    <a:pt x="558888" y="24638"/>
                  </a:lnTo>
                  <a:lnTo>
                    <a:pt x="558419" y="25908"/>
                  </a:lnTo>
                  <a:lnTo>
                    <a:pt x="558673" y="25908"/>
                  </a:lnTo>
                  <a:lnTo>
                    <a:pt x="560908" y="24638"/>
                  </a:lnTo>
                  <a:lnTo>
                    <a:pt x="560857" y="23241"/>
                  </a:lnTo>
                  <a:lnTo>
                    <a:pt x="560819" y="22225"/>
                  </a:lnTo>
                  <a:lnTo>
                    <a:pt x="560666" y="23241"/>
                  </a:lnTo>
                  <a:lnTo>
                    <a:pt x="560514" y="22479"/>
                  </a:lnTo>
                  <a:lnTo>
                    <a:pt x="560438" y="22098"/>
                  </a:lnTo>
                  <a:lnTo>
                    <a:pt x="560324" y="21590"/>
                  </a:lnTo>
                  <a:lnTo>
                    <a:pt x="560451" y="20574"/>
                  </a:lnTo>
                  <a:lnTo>
                    <a:pt x="560603" y="19939"/>
                  </a:lnTo>
                  <a:lnTo>
                    <a:pt x="561263" y="18796"/>
                  </a:lnTo>
                  <a:lnTo>
                    <a:pt x="561797" y="18796"/>
                  </a:lnTo>
                  <a:lnTo>
                    <a:pt x="560832" y="20320"/>
                  </a:lnTo>
                  <a:lnTo>
                    <a:pt x="560806" y="20574"/>
                  </a:lnTo>
                  <a:lnTo>
                    <a:pt x="561632" y="22606"/>
                  </a:lnTo>
                  <a:lnTo>
                    <a:pt x="562063" y="24130"/>
                  </a:lnTo>
                  <a:lnTo>
                    <a:pt x="562076" y="24257"/>
                  </a:lnTo>
                  <a:lnTo>
                    <a:pt x="562114" y="24523"/>
                  </a:lnTo>
                  <a:lnTo>
                    <a:pt x="562203" y="24752"/>
                  </a:lnTo>
                  <a:lnTo>
                    <a:pt x="562203" y="24561"/>
                  </a:lnTo>
                  <a:lnTo>
                    <a:pt x="562140" y="24295"/>
                  </a:lnTo>
                  <a:lnTo>
                    <a:pt x="562063" y="24028"/>
                  </a:lnTo>
                  <a:lnTo>
                    <a:pt x="562165" y="21717"/>
                  </a:lnTo>
                  <a:lnTo>
                    <a:pt x="563181" y="26162"/>
                  </a:lnTo>
                  <a:lnTo>
                    <a:pt x="562876" y="21717"/>
                  </a:lnTo>
                  <a:lnTo>
                    <a:pt x="562673" y="18796"/>
                  </a:lnTo>
                  <a:lnTo>
                    <a:pt x="562533" y="16891"/>
                  </a:lnTo>
                  <a:lnTo>
                    <a:pt x="563816" y="19431"/>
                  </a:lnTo>
                  <a:lnTo>
                    <a:pt x="563880" y="21082"/>
                  </a:lnTo>
                  <a:lnTo>
                    <a:pt x="564489" y="20447"/>
                  </a:lnTo>
                  <a:lnTo>
                    <a:pt x="565086" y="18796"/>
                  </a:lnTo>
                  <a:lnTo>
                    <a:pt x="565708" y="19177"/>
                  </a:lnTo>
                  <a:lnTo>
                    <a:pt x="565861" y="21971"/>
                  </a:lnTo>
                  <a:lnTo>
                    <a:pt x="566597" y="18796"/>
                  </a:lnTo>
                  <a:lnTo>
                    <a:pt x="566864" y="17526"/>
                  </a:lnTo>
                  <a:lnTo>
                    <a:pt x="567385" y="19685"/>
                  </a:lnTo>
                  <a:lnTo>
                    <a:pt x="567499" y="20574"/>
                  </a:lnTo>
                  <a:lnTo>
                    <a:pt x="567220" y="21082"/>
                  </a:lnTo>
                  <a:lnTo>
                    <a:pt x="569620" y="21082"/>
                  </a:lnTo>
                  <a:lnTo>
                    <a:pt x="570153" y="18288"/>
                  </a:lnTo>
                  <a:lnTo>
                    <a:pt x="571042" y="24003"/>
                  </a:lnTo>
                  <a:lnTo>
                    <a:pt x="571080" y="24257"/>
                  </a:lnTo>
                  <a:lnTo>
                    <a:pt x="571169" y="24003"/>
                  </a:lnTo>
                  <a:lnTo>
                    <a:pt x="571220" y="23876"/>
                  </a:lnTo>
                  <a:lnTo>
                    <a:pt x="572414" y="22098"/>
                  </a:lnTo>
                  <a:lnTo>
                    <a:pt x="572287" y="25527"/>
                  </a:lnTo>
                  <a:lnTo>
                    <a:pt x="572681" y="26428"/>
                  </a:lnTo>
                  <a:lnTo>
                    <a:pt x="572871" y="26797"/>
                  </a:lnTo>
                  <a:lnTo>
                    <a:pt x="572985" y="27559"/>
                  </a:lnTo>
                  <a:lnTo>
                    <a:pt x="572871" y="28067"/>
                  </a:lnTo>
                  <a:lnTo>
                    <a:pt x="573684" y="25527"/>
                  </a:lnTo>
                  <a:lnTo>
                    <a:pt x="573976" y="30099"/>
                  </a:lnTo>
                  <a:lnTo>
                    <a:pt x="575119" y="26416"/>
                  </a:lnTo>
                  <a:lnTo>
                    <a:pt x="575119" y="27432"/>
                  </a:lnTo>
                  <a:lnTo>
                    <a:pt x="575449" y="27051"/>
                  </a:lnTo>
                  <a:lnTo>
                    <a:pt x="575551" y="26416"/>
                  </a:lnTo>
                  <a:lnTo>
                    <a:pt x="575652" y="25908"/>
                  </a:lnTo>
                  <a:lnTo>
                    <a:pt x="575830" y="25527"/>
                  </a:lnTo>
                  <a:lnTo>
                    <a:pt x="577151" y="22606"/>
                  </a:lnTo>
                  <a:lnTo>
                    <a:pt x="578739" y="30480"/>
                  </a:lnTo>
                  <a:lnTo>
                    <a:pt x="580986" y="25781"/>
                  </a:lnTo>
                  <a:lnTo>
                    <a:pt x="582828" y="23876"/>
                  </a:lnTo>
                  <a:lnTo>
                    <a:pt x="583006" y="22606"/>
                  </a:lnTo>
                  <a:lnTo>
                    <a:pt x="583069" y="22098"/>
                  </a:lnTo>
                  <a:lnTo>
                    <a:pt x="583158" y="21463"/>
                  </a:lnTo>
                  <a:lnTo>
                    <a:pt x="583298" y="20447"/>
                  </a:lnTo>
                  <a:lnTo>
                    <a:pt x="585012" y="18796"/>
                  </a:lnTo>
                  <a:lnTo>
                    <a:pt x="585304" y="19812"/>
                  </a:lnTo>
                  <a:lnTo>
                    <a:pt x="585419" y="20574"/>
                  </a:lnTo>
                  <a:lnTo>
                    <a:pt x="584530" y="22225"/>
                  </a:lnTo>
                  <a:lnTo>
                    <a:pt x="584454" y="22606"/>
                  </a:lnTo>
                  <a:lnTo>
                    <a:pt x="585216" y="24003"/>
                  </a:lnTo>
                  <a:lnTo>
                    <a:pt x="585901" y="23749"/>
                  </a:lnTo>
                  <a:lnTo>
                    <a:pt x="586790" y="22606"/>
                  </a:lnTo>
                  <a:lnTo>
                    <a:pt x="586689" y="24130"/>
                  </a:lnTo>
                  <a:lnTo>
                    <a:pt x="586917" y="25400"/>
                  </a:lnTo>
                  <a:lnTo>
                    <a:pt x="587603" y="25273"/>
                  </a:lnTo>
                  <a:lnTo>
                    <a:pt x="587565" y="22974"/>
                  </a:lnTo>
                  <a:lnTo>
                    <a:pt x="587209" y="22860"/>
                  </a:lnTo>
                  <a:lnTo>
                    <a:pt x="587248" y="22606"/>
                  </a:lnTo>
                  <a:lnTo>
                    <a:pt x="587324" y="22098"/>
                  </a:lnTo>
                  <a:lnTo>
                    <a:pt x="587883" y="18542"/>
                  </a:lnTo>
                  <a:close/>
                </a:path>
                <a:path w="878204" h="53975">
                  <a:moveTo>
                    <a:pt x="588352" y="23241"/>
                  </a:moveTo>
                  <a:lnTo>
                    <a:pt x="587540" y="21717"/>
                  </a:lnTo>
                  <a:lnTo>
                    <a:pt x="587590" y="22987"/>
                  </a:lnTo>
                  <a:lnTo>
                    <a:pt x="588352" y="23241"/>
                  </a:lnTo>
                  <a:close/>
                </a:path>
                <a:path w="878204" h="53975">
                  <a:moveTo>
                    <a:pt x="590626" y="22606"/>
                  </a:moveTo>
                  <a:lnTo>
                    <a:pt x="590511" y="17653"/>
                  </a:lnTo>
                  <a:lnTo>
                    <a:pt x="590435" y="16383"/>
                  </a:lnTo>
                  <a:lnTo>
                    <a:pt x="588441" y="22974"/>
                  </a:lnTo>
                  <a:lnTo>
                    <a:pt x="588340" y="23368"/>
                  </a:lnTo>
                  <a:lnTo>
                    <a:pt x="587870" y="26289"/>
                  </a:lnTo>
                  <a:lnTo>
                    <a:pt x="587502" y="27432"/>
                  </a:lnTo>
                  <a:lnTo>
                    <a:pt x="588352" y="26365"/>
                  </a:lnTo>
                  <a:lnTo>
                    <a:pt x="589203" y="24638"/>
                  </a:lnTo>
                  <a:lnTo>
                    <a:pt x="590067" y="23749"/>
                  </a:lnTo>
                  <a:lnTo>
                    <a:pt x="590092" y="25654"/>
                  </a:lnTo>
                  <a:lnTo>
                    <a:pt x="589445" y="26416"/>
                  </a:lnTo>
                  <a:lnTo>
                    <a:pt x="589102" y="27559"/>
                  </a:lnTo>
                  <a:lnTo>
                    <a:pt x="590054" y="26797"/>
                  </a:lnTo>
                  <a:lnTo>
                    <a:pt x="590283" y="26670"/>
                  </a:lnTo>
                  <a:lnTo>
                    <a:pt x="590169" y="24765"/>
                  </a:lnTo>
                  <a:lnTo>
                    <a:pt x="590130" y="23749"/>
                  </a:lnTo>
                  <a:lnTo>
                    <a:pt x="590143" y="23114"/>
                  </a:lnTo>
                  <a:lnTo>
                    <a:pt x="590626" y="22606"/>
                  </a:lnTo>
                  <a:close/>
                </a:path>
                <a:path w="878204" h="53975">
                  <a:moveTo>
                    <a:pt x="590664" y="26479"/>
                  </a:moveTo>
                  <a:lnTo>
                    <a:pt x="590308" y="26670"/>
                  </a:lnTo>
                  <a:lnTo>
                    <a:pt x="590321" y="27305"/>
                  </a:lnTo>
                  <a:lnTo>
                    <a:pt x="590664" y="26479"/>
                  </a:lnTo>
                  <a:close/>
                </a:path>
                <a:path w="878204" h="53975">
                  <a:moveTo>
                    <a:pt x="591185" y="28295"/>
                  </a:moveTo>
                  <a:lnTo>
                    <a:pt x="590943" y="28638"/>
                  </a:lnTo>
                  <a:lnTo>
                    <a:pt x="591134" y="28778"/>
                  </a:lnTo>
                  <a:lnTo>
                    <a:pt x="591159" y="28575"/>
                  </a:lnTo>
                  <a:lnTo>
                    <a:pt x="591172" y="28422"/>
                  </a:lnTo>
                  <a:lnTo>
                    <a:pt x="591185" y="28295"/>
                  </a:lnTo>
                  <a:close/>
                </a:path>
                <a:path w="878204" h="53975">
                  <a:moveTo>
                    <a:pt x="591439" y="27965"/>
                  </a:moveTo>
                  <a:lnTo>
                    <a:pt x="591235" y="27978"/>
                  </a:lnTo>
                  <a:lnTo>
                    <a:pt x="591185" y="28295"/>
                  </a:lnTo>
                  <a:lnTo>
                    <a:pt x="591439" y="27965"/>
                  </a:lnTo>
                  <a:close/>
                </a:path>
                <a:path w="878204" h="53975">
                  <a:moveTo>
                    <a:pt x="591781" y="22098"/>
                  </a:moveTo>
                  <a:lnTo>
                    <a:pt x="591439" y="22225"/>
                  </a:lnTo>
                  <a:lnTo>
                    <a:pt x="591705" y="22733"/>
                  </a:lnTo>
                  <a:lnTo>
                    <a:pt x="591781" y="22098"/>
                  </a:lnTo>
                  <a:close/>
                </a:path>
                <a:path w="878204" h="53975">
                  <a:moveTo>
                    <a:pt x="591908" y="23749"/>
                  </a:moveTo>
                  <a:lnTo>
                    <a:pt x="591845" y="22974"/>
                  </a:lnTo>
                  <a:lnTo>
                    <a:pt x="591705" y="22733"/>
                  </a:lnTo>
                  <a:lnTo>
                    <a:pt x="591553" y="24130"/>
                  </a:lnTo>
                  <a:lnTo>
                    <a:pt x="591426" y="24765"/>
                  </a:lnTo>
                  <a:lnTo>
                    <a:pt x="591172" y="25273"/>
                  </a:lnTo>
                  <a:lnTo>
                    <a:pt x="590664" y="26479"/>
                  </a:lnTo>
                  <a:lnTo>
                    <a:pt x="591566" y="26035"/>
                  </a:lnTo>
                  <a:lnTo>
                    <a:pt x="591908" y="23749"/>
                  </a:lnTo>
                  <a:close/>
                </a:path>
                <a:path w="878204" h="53975">
                  <a:moveTo>
                    <a:pt x="591959" y="27241"/>
                  </a:moveTo>
                  <a:lnTo>
                    <a:pt x="591439" y="27965"/>
                  </a:lnTo>
                  <a:lnTo>
                    <a:pt x="591604" y="27978"/>
                  </a:lnTo>
                  <a:lnTo>
                    <a:pt x="591807" y="28079"/>
                  </a:lnTo>
                  <a:lnTo>
                    <a:pt x="591959" y="27241"/>
                  </a:lnTo>
                  <a:close/>
                </a:path>
                <a:path w="878204" h="53975">
                  <a:moveTo>
                    <a:pt x="595604" y="23088"/>
                  </a:moveTo>
                  <a:lnTo>
                    <a:pt x="595147" y="20396"/>
                  </a:lnTo>
                  <a:lnTo>
                    <a:pt x="594398" y="20243"/>
                  </a:lnTo>
                  <a:lnTo>
                    <a:pt x="593496" y="22428"/>
                  </a:lnTo>
                  <a:lnTo>
                    <a:pt x="593356" y="21653"/>
                  </a:lnTo>
                  <a:lnTo>
                    <a:pt x="593559" y="20764"/>
                  </a:lnTo>
                  <a:lnTo>
                    <a:pt x="593636" y="20116"/>
                  </a:lnTo>
                  <a:lnTo>
                    <a:pt x="593013" y="21780"/>
                  </a:lnTo>
                  <a:lnTo>
                    <a:pt x="592239" y="24701"/>
                  </a:lnTo>
                  <a:lnTo>
                    <a:pt x="592442" y="27889"/>
                  </a:lnTo>
                  <a:lnTo>
                    <a:pt x="593140" y="24587"/>
                  </a:lnTo>
                  <a:lnTo>
                    <a:pt x="593204" y="25984"/>
                  </a:lnTo>
                  <a:lnTo>
                    <a:pt x="593979" y="22047"/>
                  </a:lnTo>
                  <a:lnTo>
                    <a:pt x="594448" y="21653"/>
                  </a:lnTo>
                  <a:lnTo>
                    <a:pt x="594715" y="23202"/>
                  </a:lnTo>
                  <a:lnTo>
                    <a:pt x="594575" y="24460"/>
                  </a:lnTo>
                  <a:lnTo>
                    <a:pt x="594779" y="23583"/>
                  </a:lnTo>
                  <a:lnTo>
                    <a:pt x="595249" y="25260"/>
                  </a:lnTo>
                  <a:lnTo>
                    <a:pt x="595604" y="23088"/>
                  </a:lnTo>
                  <a:close/>
                </a:path>
                <a:path w="878204" h="53975">
                  <a:moveTo>
                    <a:pt x="596620" y="23736"/>
                  </a:moveTo>
                  <a:lnTo>
                    <a:pt x="596150" y="24117"/>
                  </a:lnTo>
                  <a:lnTo>
                    <a:pt x="595655" y="27559"/>
                  </a:lnTo>
                  <a:lnTo>
                    <a:pt x="596404" y="26670"/>
                  </a:lnTo>
                  <a:lnTo>
                    <a:pt x="596620" y="25781"/>
                  </a:lnTo>
                  <a:lnTo>
                    <a:pt x="596620" y="23736"/>
                  </a:lnTo>
                  <a:close/>
                </a:path>
                <a:path w="878204" h="53975">
                  <a:moveTo>
                    <a:pt x="823404" y="2374"/>
                  </a:moveTo>
                  <a:lnTo>
                    <a:pt x="823315" y="2057"/>
                  </a:lnTo>
                  <a:lnTo>
                    <a:pt x="823252" y="1879"/>
                  </a:lnTo>
                  <a:lnTo>
                    <a:pt x="823201" y="2133"/>
                  </a:lnTo>
                  <a:lnTo>
                    <a:pt x="823328" y="2298"/>
                  </a:lnTo>
                  <a:close/>
                </a:path>
                <a:path w="878204" h="53975">
                  <a:moveTo>
                    <a:pt x="826655" y="5156"/>
                  </a:moveTo>
                  <a:lnTo>
                    <a:pt x="826528" y="5384"/>
                  </a:lnTo>
                  <a:lnTo>
                    <a:pt x="826427" y="5600"/>
                  </a:lnTo>
                  <a:lnTo>
                    <a:pt x="826465" y="5905"/>
                  </a:lnTo>
                  <a:lnTo>
                    <a:pt x="826604" y="5816"/>
                  </a:lnTo>
                  <a:lnTo>
                    <a:pt x="826655" y="5473"/>
                  </a:lnTo>
                  <a:lnTo>
                    <a:pt x="826655" y="5156"/>
                  </a:lnTo>
                  <a:close/>
                </a:path>
                <a:path w="878204" h="53975">
                  <a:moveTo>
                    <a:pt x="845172" y="7467"/>
                  </a:moveTo>
                  <a:lnTo>
                    <a:pt x="844651" y="6388"/>
                  </a:lnTo>
                  <a:lnTo>
                    <a:pt x="844638" y="7518"/>
                  </a:lnTo>
                  <a:lnTo>
                    <a:pt x="844931" y="7226"/>
                  </a:lnTo>
                  <a:lnTo>
                    <a:pt x="845172" y="7467"/>
                  </a:lnTo>
                  <a:close/>
                </a:path>
                <a:path w="878204" h="53975">
                  <a:moveTo>
                    <a:pt x="845375" y="7874"/>
                  </a:moveTo>
                  <a:lnTo>
                    <a:pt x="845312" y="7658"/>
                  </a:lnTo>
                  <a:lnTo>
                    <a:pt x="845235" y="7531"/>
                  </a:lnTo>
                  <a:lnTo>
                    <a:pt x="845375" y="7874"/>
                  </a:lnTo>
                  <a:close/>
                </a:path>
                <a:path w="878204" h="53975">
                  <a:moveTo>
                    <a:pt x="853605" y="3098"/>
                  </a:moveTo>
                  <a:lnTo>
                    <a:pt x="853351" y="4508"/>
                  </a:lnTo>
                  <a:lnTo>
                    <a:pt x="853503" y="4508"/>
                  </a:lnTo>
                  <a:lnTo>
                    <a:pt x="853541" y="4102"/>
                  </a:lnTo>
                  <a:lnTo>
                    <a:pt x="853579" y="3632"/>
                  </a:lnTo>
                  <a:lnTo>
                    <a:pt x="853605" y="3098"/>
                  </a:lnTo>
                  <a:close/>
                </a:path>
                <a:path w="878204" h="53975">
                  <a:moveTo>
                    <a:pt x="859764" y="5943"/>
                  </a:moveTo>
                  <a:lnTo>
                    <a:pt x="859751" y="5397"/>
                  </a:lnTo>
                  <a:lnTo>
                    <a:pt x="859726" y="4724"/>
                  </a:lnTo>
                  <a:lnTo>
                    <a:pt x="859663" y="3860"/>
                  </a:lnTo>
                  <a:lnTo>
                    <a:pt x="859510" y="3746"/>
                  </a:lnTo>
                  <a:lnTo>
                    <a:pt x="859510" y="6680"/>
                  </a:lnTo>
                  <a:lnTo>
                    <a:pt x="859485" y="7975"/>
                  </a:lnTo>
                  <a:lnTo>
                    <a:pt x="859548" y="6756"/>
                  </a:lnTo>
                  <a:lnTo>
                    <a:pt x="859637" y="6184"/>
                  </a:lnTo>
                  <a:lnTo>
                    <a:pt x="859764" y="5943"/>
                  </a:lnTo>
                  <a:close/>
                </a:path>
                <a:path w="878204" h="53975">
                  <a:moveTo>
                    <a:pt x="869873" y="8623"/>
                  </a:moveTo>
                  <a:lnTo>
                    <a:pt x="869772" y="8864"/>
                  </a:lnTo>
                  <a:lnTo>
                    <a:pt x="869873" y="8623"/>
                  </a:lnTo>
                  <a:close/>
                </a:path>
                <a:path w="878204" h="53975">
                  <a:moveTo>
                    <a:pt x="871651" y="19850"/>
                  </a:moveTo>
                  <a:lnTo>
                    <a:pt x="871575" y="20002"/>
                  </a:lnTo>
                  <a:lnTo>
                    <a:pt x="871499" y="20129"/>
                  </a:lnTo>
                  <a:lnTo>
                    <a:pt x="871397" y="20764"/>
                  </a:lnTo>
                  <a:lnTo>
                    <a:pt x="871512" y="20586"/>
                  </a:lnTo>
                  <a:lnTo>
                    <a:pt x="871588" y="20269"/>
                  </a:lnTo>
                  <a:lnTo>
                    <a:pt x="871651" y="19850"/>
                  </a:lnTo>
                  <a:close/>
                </a:path>
                <a:path w="878204" h="53975">
                  <a:moveTo>
                    <a:pt x="876871" y="15189"/>
                  </a:moveTo>
                  <a:lnTo>
                    <a:pt x="876427" y="12522"/>
                  </a:lnTo>
                  <a:lnTo>
                    <a:pt x="875919" y="12407"/>
                  </a:lnTo>
                  <a:lnTo>
                    <a:pt x="875423" y="14630"/>
                  </a:lnTo>
                  <a:lnTo>
                    <a:pt x="875296" y="13881"/>
                  </a:lnTo>
                  <a:lnTo>
                    <a:pt x="875398" y="12979"/>
                  </a:lnTo>
                  <a:lnTo>
                    <a:pt x="875411" y="12331"/>
                  </a:lnTo>
                  <a:lnTo>
                    <a:pt x="875080" y="14008"/>
                  </a:lnTo>
                  <a:lnTo>
                    <a:pt x="874712" y="16979"/>
                  </a:lnTo>
                  <a:lnTo>
                    <a:pt x="875004" y="20154"/>
                  </a:lnTo>
                  <a:lnTo>
                    <a:pt x="875309" y="16814"/>
                  </a:lnTo>
                  <a:lnTo>
                    <a:pt x="875411" y="18211"/>
                  </a:lnTo>
                  <a:lnTo>
                    <a:pt x="875728" y="14236"/>
                  </a:lnTo>
                  <a:lnTo>
                    <a:pt x="876033" y="13830"/>
                  </a:lnTo>
                  <a:lnTo>
                    <a:pt x="876287" y="15328"/>
                  </a:lnTo>
                  <a:lnTo>
                    <a:pt x="876261" y="16611"/>
                  </a:lnTo>
                  <a:lnTo>
                    <a:pt x="876350" y="15722"/>
                  </a:lnTo>
                  <a:lnTo>
                    <a:pt x="876744" y="17360"/>
                  </a:lnTo>
                  <a:lnTo>
                    <a:pt x="876871" y="15189"/>
                  </a:lnTo>
                  <a:close/>
                </a:path>
                <a:path w="878204" h="53975">
                  <a:moveTo>
                    <a:pt x="877697" y="17805"/>
                  </a:moveTo>
                  <a:lnTo>
                    <a:pt x="877595" y="15760"/>
                  </a:lnTo>
                  <a:lnTo>
                    <a:pt x="877290" y="16179"/>
                  </a:lnTo>
                  <a:lnTo>
                    <a:pt x="877138" y="19634"/>
                  </a:lnTo>
                  <a:lnTo>
                    <a:pt x="877595" y="18707"/>
                  </a:lnTo>
                  <a:lnTo>
                    <a:pt x="877697" y="1780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524460" y="6453815"/>
              <a:ext cx="650875" cy="39370"/>
            </a:xfrm>
            <a:custGeom>
              <a:avLst/>
              <a:gdLst/>
              <a:ahLst/>
              <a:cxnLst/>
              <a:rect l="l" t="t" r="r" b="b"/>
              <a:pathLst>
                <a:path w="650875" h="39370">
                  <a:moveTo>
                    <a:pt x="266" y="19926"/>
                  </a:moveTo>
                  <a:lnTo>
                    <a:pt x="254" y="19380"/>
                  </a:lnTo>
                  <a:lnTo>
                    <a:pt x="165" y="21183"/>
                  </a:lnTo>
                  <a:lnTo>
                    <a:pt x="254" y="21031"/>
                  </a:lnTo>
                  <a:lnTo>
                    <a:pt x="266" y="20472"/>
                  </a:lnTo>
                  <a:lnTo>
                    <a:pt x="266" y="19926"/>
                  </a:lnTo>
                  <a:close/>
                </a:path>
                <a:path w="650875" h="39370">
                  <a:moveTo>
                    <a:pt x="3911" y="31953"/>
                  </a:moveTo>
                  <a:lnTo>
                    <a:pt x="3835" y="30810"/>
                  </a:lnTo>
                  <a:lnTo>
                    <a:pt x="3835" y="31737"/>
                  </a:lnTo>
                  <a:lnTo>
                    <a:pt x="3911" y="31953"/>
                  </a:lnTo>
                  <a:close/>
                </a:path>
                <a:path w="650875" h="39370">
                  <a:moveTo>
                    <a:pt x="4432" y="33591"/>
                  </a:moveTo>
                  <a:lnTo>
                    <a:pt x="4318" y="33007"/>
                  </a:lnTo>
                  <a:lnTo>
                    <a:pt x="3911" y="31953"/>
                  </a:lnTo>
                  <a:lnTo>
                    <a:pt x="3937" y="32753"/>
                  </a:lnTo>
                  <a:lnTo>
                    <a:pt x="3708" y="33705"/>
                  </a:lnTo>
                  <a:lnTo>
                    <a:pt x="3581" y="34658"/>
                  </a:lnTo>
                  <a:lnTo>
                    <a:pt x="4102" y="35547"/>
                  </a:lnTo>
                  <a:lnTo>
                    <a:pt x="4432" y="33591"/>
                  </a:lnTo>
                  <a:close/>
                </a:path>
                <a:path w="650875" h="39370">
                  <a:moveTo>
                    <a:pt x="5143" y="33705"/>
                  </a:moveTo>
                  <a:lnTo>
                    <a:pt x="4914" y="34531"/>
                  </a:lnTo>
                  <a:lnTo>
                    <a:pt x="5003" y="34277"/>
                  </a:lnTo>
                  <a:lnTo>
                    <a:pt x="5143" y="33705"/>
                  </a:lnTo>
                  <a:close/>
                </a:path>
                <a:path w="650875" h="39370">
                  <a:moveTo>
                    <a:pt x="7747" y="35420"/>
                  </a:moveTo>
                  <a:lnTo>
                    <a:pt x="7734" y="35293"/>
                  </a:lnTo>
                  <a:lnTo>
                    <a:pt x="7734" y="35115"/>
                  </a:lnTo>
                  <a:lnTo>
                    <a:pt x="7708" y="35407"/>
                  </a:lnTo>
                  <a:lnTo>
                    <a:pt x="7696" y="35610"/>
                  </a:lnTo>
                  <a:lnTo>
                    <a:pt x="7747" y="35420"/>
                  </a:lnTo>
                  <a:close/>
                </a:path>
                <a:path w="650875" h="39370">
                  <a:moveTo>
                    <a:pt x="19151" y="38468"/>
                  </a:moveTo>
                  <a:lnTo>
                    <a:pt x="18935" y="36791"/>
                  </a:lnTo>
                  <a:lnTo>
                    <a:pt x="18338" y="38341"/>
                  </a:lnTo>
                  <a:lnTo>
                    <a:pt x="19151" y="38468"/>
                  </a:lnTo>
                  <a:close/>
                </a:path>
                <a:path w="650875" h="39370">
                  <a:moveTo>
                    <a:pt x="24168" y="33921"/>
                  </a:moveTo>
                  <a:lnTo>
                    <a:pt x="24041" y="33096"/>
                  </a:lnTo>
                  <a:lnTo>
                    <a:pt x="23952" y="32181"/>
                  </a:lnTo>
                  <a:lnTo>
                    <a:pt x="23876" y="31280"/>
                  </a:lnTo>
                  <a:lnTo>
                    <a:pt x="23990" y="33375"/>
                  </a:lnTo>
                  <a:lnTo>
                    <a:pt x="23215" y="34124"/>
                  </a:lnTo>
                  <a:lnTo>
                    <a:pt x="24168" y="33921"/>
                  </a:lnTo>
                  <a:close/>
                </a:path>
                <a:path w="650875" h="39370">
                  <a:moveTo>
                    <a:pt x="24587" y="29832"/>
                  </a:moveTo>
                  <a:lnTo>
                    <a:pt x="24460" y="29070"/>
                  </a:lnTo>
                  <a:lnTo>
                    <a:pt x="24041" y="27927"/>
                  </a:lnTo>
                  <a:lnTo>
                    <a:pt x="24079" y="30721"/>
                  </a:lnTo>
                  <a:lnTo>
                    <a:pt x="24218" y="30467"/>
                  </a:lnTo>
                  <a:lnTo>
                    <a:pt x="24257" y="30086"/>
                  </a:lnTo>
                  <a:lnTo>
                    <a:pt x="24307" y="30327"/>
                  </a:lnTo>
                  <a:lnTo>
                    <a:pt x="24447" y="30086"/>
                  </a:lnTo>
                  <a:lnTo>
                    <a:pt x="24587" y="29832"/>
                  </a:lnTo>
                  <a:close/>
                </a:path>
                <a:path w="650875" h="39370">
                  <a:moveTo>
                    <a:pt x="24942" y="30340"/>
                  </a:moveTo>
                  <a:lnTo>
                    <a:pt x="24828" y="29362"/>
                  </a:lnTo>
                  <a:lnTo>
                    <a:pt x="24752" y="29832"/>
                  </a:lnTo>
                  <a:lnTo>
                    <a:pt x="24942" y="30340"/>
                  </a:lnTo>
                  <a:close/>
                </a:path>
                <a:path w="650875" h="39370">
                  <a:moveTo>
                    <a:pt x="33070" y="35928"/>
                  </a:moveTo>
                  <a:lnTo>
                    <a:pt x="32867" y="32499"/>
                  </a:lnTo>
                  <a:lnTo>
                    <a:pt x="32829" y="31838"/>
                  </a:lnTo>
                  <a:lnTo>
                    <a:pt x="32740" y="32499"/>
                  </a:lnTo>
                  <a:lnTo>
                    <a:pt x="32080" y="32270"/>
                  </a:lnTo>
                  <a:lnTo>
                    <a:pt x="32245" y="32753"/>
                  </a:lnTo>
                  <a:lnTo>
                    <a:pt x="33070" y="35928"/>
                  </a:lnTo>
                  <a:close/>
                </a:path>
                <a:path w="650875" h="39370">
                  <a:moveTo>
                    <a:pt x="44043" y="35928"/>
                  </a:moveTo>
                  <a:lnTo>
                    <a:pt x="43383" y="32880"/>
                  </a:lnTo>
                  <a:lnTo>
                    <a:pt x="43459" y="34912"/>
                  </a:lnTo>
                  <a:lnTo>
                    <a:pt x="44043" y="35928"/>
                  </a:lnTo>
                  <a:close/>
                </a:path>
                <a:path w="650875" h="39370">
                  <a:moveTo>
                    <a:pt x="44831" y="13449"/>
                  </a:moveTo>
                  <a:lnTo>
                    <a:pt x="44538" y="12687"/>
                  </a:lnTo>
                  <a:lnTo>
                    <a:pt x="44589" y="12941"/>
                  </a:lnTo>
                  <a:lnTo>
                    <a:pt x="44831" y="13449"/>
                  </a:lnTo>
                  <a:close/>
                </a:path>
                <a:path w="650875" h="39370">
                  <a:moveTo>
                    <a:pt x="63004" y="32804"/>
                  </a:moveTo>
                  <a:lnTo>
                    <a:pt x="62814" y="33159"/>
                  </a:lnTo>
                  <a:lnTo>
                    <a:pt x="62953" y="33147"/>
                  </a:lnTo>
                  <a:lnTo>
                    <a:pt x="63004" y="32804"/>
                  </a:lnTo>
                  <a:close/>
                </a:path>
                <a:path w="650875" h="39370">
                  <a:moveTo>
                    <a:pt x="65341" y="6654"/>
                  </a:moveTo>
                  <a:lnTo>
                    <a:pt x="64744" y="7581"/>
                  </a:lnTo>
                  <a:lnTo>
                    <a:pt x="65036" y="7759"/>
                  </a:lnTo>
                  <a:lnTo>
                    <a:pt x="65341" y="6654"/>
                  </a:lnTo>
                  <a:close/>
                </a:path>
                <a:path w="650875" h="39370">
                  <a:moveTo>
                    <a:pt x="66128" y="32600"/>
                  </a:moveTo>
                  <a:lnTo>
                    <a:pt x="65849" y="33604"/>
                  </a:lnTo>
                  <a:lnTo>
                    <a:pt x="66027" y="33388"/>
                  </a:lnTo>
                  <a:lnTo>
                    <a:pt x="66128" y="32600"/>
                  </a:lnTo>
                  <a:close/>
                </a:path>
                <a:path w="650875" h="39370">
                  <a:moveTo>
                    <a:pt x="73202" y="29972"/>
                  </a:moveTo>
                  <a:lnTo>
                    <a:pt x="72898" y="31356"/>
                  </a:lnTo>
                  <a:lnTo>
                    <a:pt x="73152" y="31102"/>
                  </a:lnTo>
                  <a:lnTo>
                    <a:pt x="73202" y="29972"/>
                  </a:lnTo>
                  <a:close/>
                </a:path>
                <a:path w="650875" h="39370">
                  <a:moveTo>
                    <a:pt x="73647" y="30594"/>
                  </a:moveTo>
                  <a:lnTo>
                    <a:pt x="73444" y="30810"/>
                  </a:lnTo>
                  <a:lnTo>
                    <a:pt x="73393" y="32626"/>
                  </a:lnTo>
                  <a:lnTo>
                    <a:pt x="73647" y="30594"/>
                  </a:lnTo>
                  <a:close/>
                </a:path>
                <a:path w="650875" h="39370">
                  <a:moveTo>
                    <a:pt x="83807" y="31483"/>
                  </a:moveTo>
                  <a:close/>
                </a:path>
                <a:path w="650875" h="39370">
                  <a:moveTo>
                    <a:pt x="93700" y="32931"/>
                  </a:moveTo>
                  <a:close/>
                </a:path>
                <a:path w="650875" h="39370">
                  <a:moveTo>
                    <a:pt x="99085" y="14401"/>
                  </a:moveTo>
                  <a:close/>
                </a:path>
                <a:path w="650875" h="39370">
                  <a:moveTo>
                    <a:pt x="105232" y="35293"/>
                  </a:moveTo>
                  <a:lnTo>
                    <a:pt x="105168" y="33896"/>
                  </a:lnTo>
                  <a:lnTo>
                    <a:pt x="104902" y="33718"/>
                  </a:lnTo>
                  <a:lnTo>
                    <a:pt x="104927" y="34277"/>
                  </a:lnTo>
                  <a:lnTo>
                    <a:pt x="105054" y="35039"/>
                  </a:lnTo>
                  <a:lnTo>
                    <a:pt x="105232" y="35293"/>
                  </a:lnTo>
                  <a:close/>
                </a:path>
                <a:path w="650875" h="39370">
                  <a:moveTo>
                    <a:pt x="110083" y="13703"/>
                  </a:moveTo>
                  <a:lnTo>
                    <a:pt x="109804" y="15328"/>
                  </a:lnTo>
                  <a:lnTo>
                    <a:pt x="109931" y="14719"/>
                  </a:lnTo>
                  <a:lnTo>
                    <a:pt x="110083" y="13703"/>
                  </a:lnTo>
                  <a:close/>
                </a:path>
                <a:path w="650875" h="39370">
                  <a:moveTo>
                    <a:pt x="111506" y="10401"/>
                  </a:moveTo>
                  <a:lnTo>
                    <a:pt x="111061" y="10401"/>
                  </a:lnTo>
                  <a:lnTo>
                    <a:pt x="109982" y="10655"/>
                  </a:lnTo>
                  <a:lnTo>
                    <a:pt x="109766" y="12687"/>
                  </a:lnTo>
                  <a:lnTo>
                    <a:pt x="109893" y="12433"/>
                  </a:lnTo>
                  <a:lnTo>
                    <a:pt x="110007" y="12026"/>
                  </a:lnTo>
                  <a:lnTo>
                    <a:pt x="110172" y="11290"/>
                  </a:lnTo>
                  <a:lnTo>
                    <a:pt x="110210" y="11417"/>
                  </a:lnTo>
                  <a:lnTo>
                    <a:pt x="110324" y="12128"/>
                  </a:lnTo>
                  <a:lnTo>
                    <a:pt x="110083" y="13703"/>
                  </a:lnTo>
                  <a:lnTo>
                    <a:pt x="110883" y="12306"/>
                  </a:lnTo>
                  <a:lnTo>
                    <a:pt x="110998" y="12026"/>
                  </a:lnTo>
                  <a:lnTo>
                    <a:pt x="111226" y="11290"/>
                  </a:lnTo>
                  <a:lnTo>
                    <a:pt x="111506" y="10401"/>
                  </a:lnTo>
                  <a:close/>
                </a:path>
                <a:path w="650875" h="39370">
                  <a:moveTo>
                    <a:pt x="113461" y="12268"/>
                  </a:moveTo>
                  <a:lnTo>
                    <a:pt x="113245" y="10617"/>
                  </a:lnTo>
                  <a:lnTo>
                    <a:pt x="112788" y="9575"/>
                  </a:lnTo>
                  <a:lnTo>
                    <a:pt x="112534" y="11188"/>
                  </a:lnTo>
                  <a:lnTo>
                    <a:pt x="112890" y="11417"/>
                  </a:lnTo>
                  <a:lnTo>
                    <a:pt x="113284" y="12687"/>
                  </a:lnTo>
                  <a:lnTo>
                    <a:pt x="113461" y="12268"/>
                  </a:lnTo>
                  <a:close/>
                </a:path>
                <a:path w="650875" h="39370">
                  <a:moveTo>
                    <a:pt x="118071" y="16395"/>
                  </a:moveTo>
                  <a:lnTo>
                    <a:pt x="117957" y="15265"/>
                  </a:lnTo>
                  <a:lnTo>
                    <a:pt x="117830" y="16624"/>
                  </a:lnTo>
                  <a:lnTo>
                    <a:pt x="118071" y="16395"/>
                  </a:lnTo>
                  <a:close/>
                </a:path>
                <a:path w="650875" h="39370">
                  <a:moveTo>
                    <a:pt x="118237" y="15227"/>
                  </a:moveTo>
                  <a:lnTo>
                    <a:pt x="118135" y="14084"/>
                  </a:lnTo>
                  <a:lnTo>
                    <a:pt x="118008" y="12560"/>
                  </a:lnTo>
                  <a:lnTo>
                    <a:pt x="117741" y="12814"/>
                  </a:lnTo>
                  <a:lnTo>
                    <a:pt x="117716" y="13703"/>
                  </a:lnTo>
                  <a:lnTo>
                    <a:pt x="117957" y="15265"/>
                  </a:lnTo>
                  <a:lnTo>
                    <a:pt x="118071" y="14084"/>
                  </a:lnTo>
                  <a:lnTo>
                    <a:pt x="118237" y="15227"/>
                  </a:lnTo>
                  <a:close/>
                </a:path>
                <a:path w="650875" h="39370">
                  <a:moveTo>
                    <a:pt x="126974" y="33731"/>
                  </a:moveTo>
                  <a:lnTo>
                    <a:pt x="126758" y="34658"/>
                  </a:lnTo>
                  <a:lnTo>
                    <a:pt x="126949" y="34150"/>
                  </a:lnTo>
                  <a:lnTo>
                    <a:pt x="126974" y="33731"/>
                  </a:lnTo>
                  <a:close/>
                </a:path>
                <a:path w="650875" h="39370">
                  <a:moveTo>
                    <a:pt x="128866" y="11671"/>
                  </a:moveTo>
                  <a:lnTo>
                    <a:pt x="128600" y="11239"/>
                  </a:lnTo>
                  <a:lnTo>
                    <a:pt x="128625" y="11455"/>
                  </a:lnTo>
                  <a:lnTo>
                    <a:pt x="128663" y="11633"/>
                  </a:lnTo>
                  <a:lnTo>
                    <a:pt x="128701" y="11836"/>
                  </a:lnTo>
                  <a:lnTo>
                    <a:pt x="128866" y="11671"/>
                  </a:lnTo>
                  <a:close/>
                </a:path>
                <a:path w="650875" h="39370">
                  <a:moveTo>
                    <a:pt x="129959" y="11315"/>
                  </a:moveTo>
                  <a:lnTo>
                    <a:pt x="129946" y="7607"/>
                  </a:lnTo>
                  <a:lnTo>
                    <a:pt x="129514" y="8623"/>
                  </a:lnTo>
                  <a:lnTo>
                    <a:pt x="129692" y="11912"/>
                  </a:lnTo>
                  <a:lnTo>
                    <a:pt x="129959" y="11315"/>
                  </a:lnTo>
                  <a:close/>
                </a:path>
                <a:path w="650875" h="39370">
                  <a:moveTo>
                    <a:pt x="130797" y="34404"/>
                  </a:moveTo>
                  <a:lnTo>
                    <a:pt x="130619" y="33362"/>
                  </a:lnTo>
                  <a:lnTo>
                    <a:pt x="130454" y="32766"/>
                  </a:lnTo>
                  <a:lnTo>
                    <a:pt x="130276" y="32385"/>
                  </a:lnTo>
                  <a:lnTo>
                    <a:pt x="130238" y="32613"/>
                  </a:lnTo>
                  <a:lnTo>
                    <a:pt x="130200" y="32804"/>
                  </a:lnTo>
                  <a:lnTo>
                    <a:pt x="130187" y="33134"/>
                  </a:lnTo>
                  <a:lnTo>
                    <a:pt x="130797" y="34404"/>
                  </a:lnTo>
                  <a:close/>
                </a:path>
                <a:path w="650875" h="39370">
                  <a:moveTo>
                    <a:pt x="134010" y="11112"/>
                  </a:moveTo>
                  <a:lnTo>
                    <a:pt x="133845" y="10655"/>
                  </a:lnTo>
                  <a:lnTo>
                    <a:pt x="133870" y="10896"/>
                  </a:lnTo>
                  <a:lnTo>
                    <a:pt x="134010" y="11112"/>
                  </a:lnTo>
                  <a:close/>
                </a:path>
                <a:path w="650875" h="39370">
                  <a:moveTo>
                    <a:pt x="134200" y="34340"/>
                  </a:moveTo>
                  <a:lnTo>
                    <a:pt x="133337" y="33921"/>
                  </a:lnTo>
                  <a:lnTo>
                    <a:pt x="133578" y="34201"/>
                  </a:lnTo>
                  <a:lnTo>
                    <a:pt x="133896" y="34340"/>
                  </a:lnTo>
                  <a:lnTo>
                    <a:pt x="134200" y="34340"/>
                  </a:lnTo>
                  <a:close/>
                </a:path>
                <a:path w="650875" h="39370">
                  <a:moveTo>
                    <a:pt x="139293" y="8166"/>
                  </a:moveTo>
                  <a:lnTo>
                    <a:pt x="139280" y="7861"/>
                  </a:lnTo>
                  <a:lnTo>
                    <a:pt x="139242" y="7493"/>
                  </a:lnTo>
                  <a:lnTo>
                    <a:pt x="139128" y="6870"/>
                  </a:lnTo>
                  <a:lnTo>
                    <a:pt x="139166" y="7391"/>
                  </a:lnTo>
                  <a:lnTo>
                    <a:pt x="139230" y="7785"/>
                  </a:lnTo>
                  <a:lnTo>
                    <a:pt x="139293" y="8166"/>
                  </a:lnTo>
                  <a:close/>
                </a:path>
                <a:path w="650875" h="39370">
                  <a:moveTo>
                    <a:pt x="143154" y="31991"/>
                  </a:moveTo>
                  <a:lnTo>
                    <a:pt x="143040" y="31610"/>
                  </a:lnTo>
                  <a:lnTo>
                    <a:pt x="141986" y="29273"/>
                  </a:lnTo>
                  <a:lnTo>
                    <a:pt x="141757" y="29667"/>
                  </a:lnTo>
                  <a:lnTo>
                    <a:pt x="141884" y="33642"/>
                  </a:lnTo>
                  <a:lnTo>
                    <a:pt x="143154" y="31991"/>
                  </a:lnTo>
                  <a:close/>
                </a:path>
                <a:path w="650875" h="39370">
                  <a:moveTo>
                    <a:pt x="143598" y="30911"/>
                  </a:moveTo>
                  <a:lnTo>
                    <a:pt x="143471" y="31483"/>
                  </a:lnTo>
                  <a:lnTo>
                    <a:pt x="143344" y="31737"/>
                  </a:lnTo>
                  <a:lnTo>
                    <a:pt x="143256" y="32118"/>
                  </a:lnTo>
                  <a:lnTo>
                    <a:pt x="143598" y="32880"/>
                  </a:lnTo>
                  <a:lnTo>
                    <a:pt x="143598" y="30911"/>
                  </a:lnTo>
                  <a:close/>
                </a:path>
                <a:path w="650875" h="39370">
                  <a:moveTo>
                    <a:pt x="145592" y="8115"/>
                  </a:moveTo>
                  <a:lnTo>
                    <a:pt x="145465" y="4178"/>
                  </a:lnTo>
                  <a:lnTo>
                    <a:pt x="144691" y="5956"/>
                  </a:lnTo>
                  <a:lnTo>
                    <a:pt x="144602" y="6337"/>
                  </a:lnTo>
                  <a:lnTo>
                    <a:pt x="144843" y="8407"/>
                  </a:lnTo>
                  <a:lnTo>
                    <a:pt x="144919" y="8115"/>
                  </a:lnTo>
                  <a:lnTo>
                    <a:pt x="144894" y="8750"/>
                  </a:lnTo>
                  <a:lnTo>
                    <a:pt x="144843" y="8407"/>
                  </a:lnTo>
                  <a:lnTo>
                    <a:pt x="144767" y="8750"/>
                  </a:lnTo>
                  <a:lnTo>
                    <a:pt x="144322" y="10528"/>
                  </a:lnTo>
                  <a:lnTo>
                    <a:pt x="145592" y="9004"/>
                  </a:lnTo>
                  <a:lnTo>
                    <a:pt x="145592" y="8115"/>
                  </a:lnTo>
                  <a:close/>
                </a:path>
                <a:path w="650875" h="39370">
                  <a:moveTo>
                    <a:pt x="145719" y="13322"/>
                  </a:moveTo>
                  <a:close/>
                </a:path>
                <a:path w="650875" h="39370">
                  <a:moveTo>
                    <a:pt x="148805" y="13068"/>
                  </a:moveTo>
                  <a:lnTo>
                    <a:pt x="148742" y="12522"/>
                  </a:lnTo>
                  <a:lnTo>
                    <a:pt x="148704" y="13804"/>
                  </a:lnTo>
                  <a:lnTo>
                    <a:pt x="148805" y="13068"/>
                  </a:lnTo>
                  <a:close/>
                </a:path>
                <a:path w="650875" h="39370">
                  <a:moveTo>
                    <a:pt x="149136" y="12814"/>
                  </a:moveTo>
                  <a:lnTo>
                    <a:pt x="148945" y="12179"/>
                  </a:lnTo>
                  <a:lnTo>
                    <a:pt x="148971" y="12687"/>
                  </a:lnTo>
                  <a:lnTo>
                    <a:pt x="149136" y="12814"/>
                  </a:lnTo>
                  <a:close/>
                </a:path>
                <a:path w="650875" h="39370">
                  <a:moveTo>
                    <a:pt x="149225" y="10883"/>
                  </a:moveTo>
                  <a:lnTo>
                    <a:pt x="148971" y="10490"/>
                  </a:lnTo>
                  <a:lnTo>
                    <a:pt x="149072" y="10756"/>
                  </a:lnTo>
                  <a:lnTo>
                    <a:pt x="149225" y="10883"/>
                  </a:lnTo>
                  <a:close/>
                </a:path>
                <a:path w="650875" h="39370">
                  <a:moveTo>
                    <a:pt x="149783" y="30568"/>
                  </a:moveTo>
                  <a:lnTo>
                    <a:pt x="149669" y="30708"/>
                  </a:lnTo>
                  <a:lnTo>
                    <a:pt x="149415" y="31280"/>
                  </a:lnTo>
                  <a:lnTo>
                    <a:pt x="149580" y="31051"/>
                  </a:lnTo>
                  <a:lnTo>
                    <a:pt x="149783" y="30568"/>
                  </a:lnTo>
                  <a:close/>
                </a:path>
                <a:path w="650875" h="39370">
                  <a:moveTo>
                    <a:pt x="150444" y="31356"/>
                  </a:moveTo>
                  <a:lnTo>
                    <a:pt x="150418" y="30467"/>
                  </a:lnTo>
                  <a:lnTo>
                    <a:pt x="150380" y="29197"/>
                  </a:lnTo>
                  <a:lnTo>
                    <a:pt x="150114" y="29705"/>
                  </a:lnTo>
                  <a:lnTo>
                    <a:pt x="150063" y="29387"/>
                  </a:lnTo>
                  <a:lnTo>
                    <a:pt x="150063" y="29705"/>
                  </a:lnTo>
                  <a:lnTo>
                    <a:pt x="149974" y="30086"/>
                  </a:lnTo>
                  <a:lnTo>
                    <a:pt x="149783" y="30568"/>
                  </a:lnTo>
                  <a:lnTo>
                    <a:pt x="150063" y="30467"/>
                  </a:lnTo>
                  <a:lnTo>
                    <a:pt x="150444" y="31356"/>
                  </a:lnTo>
                  <a:close/>
                </a:path>
                <a:path w="650875" h="39370">
                  <a:moveTo>
                    <a:pt x="150787" y="5537"/>
                  </a:moveTo>
                  <a:lnTo>
                    <a:pt x="150660" y="5067"/>
                  </a:lnTo>
                  <a:lnTo>
                    <a:pt x="150495" y="5448"/>
                  </a:lnTo>
                  <a:lnTo>
                    <a:pt x="150787" y="5537"/>
                  </a:lnTo>
                  <a:close/>
                </a:path>
                <a:path w="650875" h="39370">
                  <a:moveTo>
                    <a:pt x="150939" y="5575"/>
                  </a:moveTo>
                  <a:lnTo>
                    <a:pt x="150787" y="5537"/>
                  </a:lnTo>
                  <a:lnTo>
                    <a:pt x="150914" y="6032"/>
                  </a:lnTo>
                  <a:lnTo>
                    <a:pt x="150939" y="5575"/>
                  </a:lnTo>
                  <a:close/>
                </a:path>
                <a:path w="650875" h="39370">
                  <a:moveTo>
                    <a:pt x="152730" y="4584"/>
                  </a:moveTo>
                  <a:lnTo>
                    <a:pt x="152552" y="4864"/>
                  </a:lnTo>
                  <a:lnTo>
                    <a:pt x="152730" y="4584"/>
                  </a:lnTo>
                  <a:close/>
                </a:path>
                <a:path w="650875" h="39370">
                  <a:moveTo>
                    <a:pt x="153136" y="5829"/>
                  </a:moveTo>
                  <a:lnTo>
                    <a:pt x="152755" y="6032"/>
                  </a:lnTo>
                  <a:lnTo>
                    <a:pt x="152730" y="6210"/>
                  </a:lnTo>
                  <a:lnTo>
                    <a:pt x="152958" y="6210"/>
                  </a:lnTo>
                  <a:lnTo>
                    <a:pt x="153136" y="5829"/>
                  </a:lnTo>
                  <a:close/>
                </a:path>
                <a:path w="650875" h="39370">
                  <a:moveTo>
                    <a:pt x="155371" y="28435"/>
                  </a:moveTo>
                  <a:lnTo>
                    <a:pt x="155143" y="28435"/>
                  </a:lnTo>
                  <a:lnTo>
                    <a:pt x="155371" y="28435"/>
                  </a:lnTo>
                  <a:close/>
                </a:path>
                <a:path w="650875" h="39370">
                  <a:moveTo>
                    <a:pt x="163156" y="24841"/>
                  </a:moveTo>
                  <a:lnTo>
                    <a:pt x="162953" y="24638"/>
                  </a:lnTo>
                  <a:lnTo>
                    <a:pt x="162712" y="24345"/>
                  </a:lnTo>
                  <a:lnTo>
                    <a:pt x="162509" y="24803"/>
                  </a:lnTo>
                  <a:lnTo>
                    <a:pt x="162763" y="25387"/>
                  </a:lnTo>
                  <a:lnTo>
                    <a:pt x="162966" y="25247"/>
                  </a:lnTo>
                  <a:lnTo>
                    <a:pt x="163156" y="24841"/>
                  </a:lnTo>
                  <a:close/>
                </a:path>
                <a:path w="650875" h="39370">
                  <a:moveTo>
                    <a:pt x="166001" y="10528"/>
                  </a:moveTo>
                  <a:lnTo>
                    <a:pt x="165887" y="9258"/>
                  </a:lnTo>
                  <a:lnTo>
                    <a:pt x="165747" y="8496"/>
                  </a:lnTo>
                  <a:lnTo>
                    <a:pt x="165366" y="10909"/>
                  </a:lnTo>
                  <a:lnTo>
                    <a:pt x="166001" y="10528"/>
                  </a:lnTo>
                  <a:close/>
                </a:path>
                <a:path w="650875" h="39370">
                  <a:moveTo>
                    <a:pt x="166636" y="10147"/>
                  </a:moveTo>
                  <a:lnTo>
                    <a:pt x="166217" y="10401"/>
                  </a:lnTo>
                  <a:lnTo>
                    <a:pt x="166179" y="10782"/>
                  </a:lnTo>
                  <a:lnTo>
                    <a:pt x="166420" y="12026"/>
                  </a:lnTo>
                  <a:lnTo>
                    <a:pt x="166636" y="10147"/>
                  </a:lnTo>
                  <a:close/>
                </a:path>
                <a:path w="650875" h="39370">
                  <a:moveTo>
                    <a:pt x="166992" y="6604"/>
                  </a:moveTo>
                  <a:lnTo>
                    <a:pt x="166331" y="7594"/>
                  </a:lnTo>
                  <a:lnTo>
                    <a:pt x="166814" y="6997"/>
                  </a:lnTo>
                  <a:lnTo>
                    <a:pt x="166992" y="6604"/>
                  </a:lnTo>
                  <a:close/>
                </a:path>
                <a:path w="650875" h="39370">
                  <a:moveTo>
                    <a:pt x="171361" y="27800"/>
                  </a:moveTo>
                  <a:lnTo>
                    <a:pt x="171259" y="27292"/>
                  </a:lnTo>
                  <a:lnTo>
                    <a:pt x="170192" y="24879"/>
                  </a:lnTo>
                  <a:lnTo>
                    <a:pt x="170230" y="25234"/>
                  </a:lnTo>
                  <a:lnTo>
                    <a:pt x="169672" y="26022"/>
                  </a:lnTo>
                  <a:lnTo>
                    <a:pt x="170103" y="27686"/>
                  </a:lnTo>
                  <a:lnTo>
                    <a:pt x="170230" y="25273"/>
                  </a:lnTo>
                  <a:lnTo>
                    <a:pt x="170611" y="28181"/>
                  </a:lnTo>
                  <a:lnTo>
                    <a:pt x="171361" y="27800"/>
                  </a:lnTo>
                  <a:close/>
                </a:path>
                <a:path w="650875" h="39370">
                  <a:moveTo>
                    <a:pt x="172999" y="12179"/>
                  </a:moveTo>
                  <a:lnTo>
                    <a:pt x="172847" y="12026"/>
                  </a:lnTo>
                  <a:lnTo>
                    <a:pt x="172999" y="12179"/>
                  </a:lnTo>
                  <a:close/>
                </a:path>
                <a:path w="650875" h="39370">
                  <a:moveTo>
                    <a:pt x="173672" y="9436"/>
                  </a:moveTo>
                  <a:lnTo>
                    <a:pt x="173266" y="9817"/>
                  </a:lnTo>
                  <a:lnTo>
                    <a:pt x="173672" y="10452"/>
                  </a:lnTo>
                  <a:lnTo>
                    <a:pt x="173672" y="9436"/>
                  </a:lnTo>
                  <a:close/>
                </a:path>
                <a:path w="650875" h="39370">
                  <a:moveTo>
                    <a:pt x="184061" y="10350"/>
                  </a:moveTo>
                  <a:lnTo>
                    <a:pt x="184048" y="9906"/>
                  </a:lnTo>
                  <a:lnTo>
                    <a:pt x="184023" y="9525"/>
                  </a:lnTo>
                  <a:lnTo>
                    <a:pt x="183984" y="9283"/>
                  </a:lnTo>
                  <a:lnTo>
                    <a:pt x="183984" y="9664"/>
                  </a:lnTo>
                  <a:lnTo>
                    <a:pt x="184023" y="10007"/>
                  </a:lnTo>
                  <a:lnTo>
                    <a:pt x="184061" y="10350"/>
                  </a:lnTo>
                  <a:close/>
                </a:path>
                <a:path w="650875" h="39370">
                  <a:moveTo>
                    <a:pt x="185445" y="15608"/>
                  </a:moveTo>
                  <a:lnTo>
                    <a:pt x="185356" y="14338"/>
                  </a:lnTo>
                  <a:lnTo>
                    <a:pt x="185153" y="13830"/>
                  </a:lnTo>
                  <a:lnTo>
                    <a:pt x="185204" y="14973"/>
                  </a:lnTo>
                  <a:lnTo>
                    <a:pt x="185331" y="16395"/>
                  </a:lnTo>
                  <a:lnTo>
                    <a:pt x="185445" y="15608"/>
                  </a:lnTo>
                  <a:close/>
                </a:path>
                <a:path w="650875" h="39370">
                  <a:moveTo>
                    <a:pt x="185686" y="16624"/>
                  </a:moveTo>
                  <a:lnTo>
                    <a:pt x="185521" y="17005"/>
                  </a:lnTo>
                  <a:lnTo>
                    <a:pt x="185432" y="17665"/>
                  </a:lnTo>
                  <a:lnTo>
                    <a:pt x="185547" y="17132"/>
                  </a:lnTo>
                  <a:lnTo>
                    <a:pt x="185686" y="16624"/>
                  </a:lnTo>
                  <a:close/>
                </a:path>
                <a:path w="650875" h="39370">
                  <a:moveTo>
                    <a:pt x="188849" y="23482"/>
                  </a:moveTo>
                  <a:lnTo>
                    <a:pt x="188785" y="22593"/>
                  </a:lnTo>
                  <a:lnTo>
                    <a:pt x="188734" y="23482"/>
                  </a:lnTo>
                  <a:close/>
                </a:path>
                <a:path w="650875" h="39370">
                  <a:moveTo>
                    <a:pt x="189814" y="24828"/>
                  </a:moveTo>
                  <a:lnTo>
                    <a:pt x="189750" y="24561"/>
                  </a:lnTo>
                  <a:lnTo>
                    <a:pt x="189699" y="24371"/>
                  </a:lnTo>
                  <a:lnTo>
                    <a:pt x="189712" y="24523"/>
                  </a:lnTo>
                  <a:lnTo>
                    <a:pt x="189750" y="24803"/>
                  </a:lnTo>
                  <a:lnTo>
                    <a:pt x="189814" y="25031"/>
                  </a:lnTo>
                  <a:lnTo>
                    <a:pt x="189814" y="24828"/>
                  </a:lnTo>
                  <a:close/>
                </a:path>
                <a:path w="650875" h="39370">
                  <a:moveTo>
                    <a:pt x="192163" y="22085"/>
                  </a:moveTo>
                  <a:lnTo>
                    <a:pt x="191541" y="20561"/>
                  </a:lnTo>
                  <a:lnTo>
                    <a:pt x="191554" y="22974"/>
                  </a:lnTo>
                  <a:lnTo>
                    <a:pt x="192151" y="22720"/>
                  </a:lnTo>
                  <a:lnTo>
                    <a:pt x="192163" y="22085"/>
                  </a:lnTo>
                  <a:close/>
                </a:path>
                <a:path w="650875" h="39370">
                  <a:moveTo>
                    <a:pt x="196418" y="11188"/>
                  </a:moveTo>
                  <a:lnTo>
                    <a:pt x="195859" y="10071"/>
                  </a:lnTo>
                  <a:lnTo>
                    <a:pt x="195872" y="9423"/>
                  </a:lnTo>
                  <a:lnTo>
                    <a:pt x="195554" y="10464"/>
                  </a:lnTo>
                  <a:lnTo>
                    <a:pt x="195478" y="10731"/>
                  </a:lnTo>
                  <a:lnTo>
                    <a:pt x="195897" y="11722"/>
                  </a:lnTo>
                  <a:lnTo>
                    <a:pt x="196418" y="11188"/>
                  </a:lnTo>
                  <a:close/>
                </a:path>
                <a:path w="650875" h="39370">
                  <a:moveTo>
                    <a:pt x="196532" y="24980"/>
                  </a:moveTo>
                  <a:lnTo>
                    <a:pt x="196494" y="26263"/>
                  </a:lnTo>
                  <a:lnTo>
                    <a:pt x="196532" y="25755"/>
                  </a:lnTo>
                  <a:lnTo>
                    <a:pt x="196532" y="24980"/>
                  </a:lnTo>
                  <a:close/>
                </a:path>
                <a:path w="650875" h="39370">
                  <a:moveTo>
                    <a:pt x="198183" y="16624"/>
                  </a:moveTo>
                  <a:lnTo>
                    <a:pt x="198170" y="14338"/>
                  </a:lnTo>
                  <a:lnTo>
                    <a:pt x="198094" y="16687"/>
                  </a:lnTo>
                  <a:close/>
                </a:path>
                <a:path w="650875" h="39370">
                  <a:moveTo>
                    <a:pt x="198856" y="16243"/>
                  </a:moveTo>
                  <a:lnTo>
                    <a:pt x="198412" y="16497"/>
                  </a:lnTo>
                  <a:lnTo>
                    <a:pt x="198323" y="17500"/>
                  </a:lnTo>
                  <a:lnTo>
                    <a:pt x="198856" y="16243"/>
                  </a:lnTo>
                  <a:close/>
                </a:path>
                <a:path w="650875" h="39370">
                  <a:moveTo>
                    <a:pt x="199072" y="26149"/>
                  </a:moveTo>
                  <a:lnTo>
                    <a:pt x="198996" y="26276"/>
                  </a:lnTo>
                  <a:lnTo>
                    <a:pt x="198920" y="27038"/>
                  </a:lnTo>
                  <a:lnTo>
                    <a:pt x="199034" y="27190"/>
                  </a:lnTo>
                  <a:lnTo>
                    <a:pt x="199072" y="26149"/>
                  </a:lnTo>
                  <a:close/>
                </a:path>
                <a:path w="650875" h="39370">
                  <a:moveTo>
                    <a:pt x="199504" y="28054"/>
                  </a:moveTo>
                  <a:lnTo>
                    <a:pt x="199415" y="27673"/>
                  </a:lnTo>
                  <a:lnTo>
                    <a:pt x="199034" y="27190"/>
                  </a:lnTo>
                  <a:lnTo>
                    <a:pt x="199009" y="28689"/>
                  </a:lnTo>
                  <a:lnTo>
                    <a:pt x="199504" y="28054"/>
                  </a:lnTo>
                  <a:close/>
                </a:path>
                <a:path w="650875" h="39370">
                  <a:moveTo>
                    <a:pt x="199961" y="16738"/>
                  </a:moveTo>
                  <a:close/>
                </a:path>
                <a:path w="650875" h="39370">
                  <a:moveTo>
                    <a:pt x="200012" y="14147"/>
                  </a:moveTo>
                  <a:lnTo>
                    <a:pt x="199923" y="13614"/>
                  </a:lnTo>
                  <a:lnTo>
                    <a:pt x="198996" y="13309"/>
                  </a:lnTo>
                  <a:lnTo>
                    <a:pt x="200012" y="14147"/>
                  </a:lnTo>
                  <a:close/>
                </a:path>
                <a:path w="650875" h="39370">
                  <a:moveTo>
                    <a:pt x="200012" y="11201"/>
                  </a:moveTo>
                  <a:lnTo>
                    <a:pt x="198691" y="7848"/>
                  </a:lnTo>
                  <a:lnTo>
                    <a:pt x="199669" y="11417"/>
                  </a:lnTo>
                  <a:lnTo>
                    <a:pt x="200012" y="11201"/>
                  </a:lnTo>
                  <a:close/>
                </a:path>
                <a:path w="650875" h="39370">
                  <a:moveTo>
                    <a:pt x="200317" y="13754"/>
                  </a:moveTo>
                  <a:lnTo>
                    <a:pt x="199669" y="11417"/>
                  </a:lnTo>
                  <a:lnTo>
                    <a:pt x="199923" y="13614"/>
                  </a:lnTo>
                  <a:lnTo>
                    <a:pt x="200317" y="13754"/>
                  </a:lnTo>
                  <a:close/>
                </a:path>
                <a:path w="650875" h="39370">
                  <a:moveTo>
                    <a:pt x="200545" y="15989"/>
                  </a:moveTo>
                  <a:lnTo>
                    <a:pt x="200406" y="15862"/>
                  </a:lnTo>
                  <a:lnTo>
                    <a:pt x="200444" y="14592"/>
                  </a:lnTo>
                  <a:lnTo>
                    <a:pt x="199961" y="16738"/>
                  </a:lnTo>
                  <a:lnTo>
                    <a:pt x="200545" y="15989"/>
                  </a:lnTo>
                  <a:close/>
                </a:path>
                <a:path w="650875" h="39370">
                  <a:moveTo>
                    <a:pt x="205105" y="28371"/>
                  </a:moveTo>
                  <a:lnTo>
                    <a:pt x="204406" y="24612"/>
                  </a:lnTo>
                  <a:lnTo>
                    <a:pt x="204177" y="26416"/>
                  </a:lnTo>
                  <a:lnTo>
                    <a:pt x="204457" y="26644"/>
                  </a:lnTo>
                  <a:lnTo>
                    <a:pt x="204927" y="28676"/>
                  </a:lnTo>
                  <a:lnTo>
                    <a:pt x="205105" y="28371"/>
                  </a:lnTo>
                  <a:close/>
                </a:path>
                <a:path w="650875" h="39370">
                  <a:moveTo>
                    <a:pt x="205117" y="15011"/>
                  </a:moveTo>
                  <a:lnTo>
                    <a:pt x="205016" y="15252"/>
                  </a:lnTo>
                  <a:lnTo>
                    <a:pt x="205117" y="15011"/>
                  </a:lnTo>
                  <a:close/>
                </a:path>
                <a:path w="650875" h="39370">
                  <a:moveTo>
                    <a:pt x="205359" y="26085"/>
                  </a:moveTo>
                  <a:lnTo>
                    <a:pt x="205333" y="27152"/>
                  </a:lnTo>
                  <a:lnTo>
                    <a:pt x="205359" y="26936"/>
                  </a:lnTo>
                  <a:lnTo>
                    <a:pt x="205359" y="26085"/>
                  </a:lnTo>
                  <a:close/>
                </a:path>
                <a:path w="650875" h="39370">
                  <a:moveTo>
                    <a:pt x="206476" y="26771"/>
                  </a:moveTo>
                  <a:lnTo>
                    <a:pt x="206298" y="26835"/>
                  </a:lnTo>
                  <a:lnTo>
                    <a:pt x="206476" y="26771"/>
                  </a:lnTo>
                  <a:close/>
                </a:path>
                <a:path w="650875" h="39370">
                  <a:moveTo>
                    <a:pt x="206654" y="25755"/>
                  </a:moveTo>
                  <a:lnTo>
                    <a:pt x="206616" y="25501"/>
                  </a:lnTo>
                  <a:lnTo>
                    <a:pt x="206590" y="26238"/>
                  </a:lnTo>
                  <a:lnTo>
                    <a:pt x="206552" y="26606"/>
                  </a:lnTo>
                  <a:lnTo>
                    <a:pt x="206476" y="26771"/>
                  </a:lnTo>
                  <a:lnTo>
                    <a:pt x="206641" y="26606"/>
                  </a:lnTo>
                  <a:lnTo>
                    <a:pt x="206654" y="26162"/>
                  </a:lnTo>
                  <a:lnTo>
                    <a:pt x="206654" y="25755"/>
                  </a:lnTo>
                  <a:close/>
                </a:path>
                <a:path w="650875" h="39370">
                  <a:moveTo>
                    <a:pt x="206870" y="24117"/>
                  </a:moveTo>
                  <a:lnTo>
                    <a:pt x="206730" y="21958"/>
                  </a:lnTo>
                  <a:lnTo>
                    <a:pt x="206476" y="21831"/>
                  </a:lnTo>
                  <a:lnTo>
                    <a:pt x="206489" y="21577"/>
                  </a:lnTo>
                  <a:lnTo>
                    <a:pt x="206527" y="21069"/>
                  </a:lnTo>
                  <a:lnTo>
                    <a:pt x="206730" y="17513"/>
                  </a:lnTo>
                  <a:lnTo>
                    <a:pt x="205981" y="21069"/>
                  </a:lnTo>
                  <a:lnTo>
                    <a:pt x="205879" y="20434"/>
                  </a:lnTo>
                  <a:lnTo>
                    <a:pt x="205765" y="19418"/>
                  </a:lnTo>
                  <a:lnTo>
                    <a:pt x="205689" y="18402"/>
                  </a:lnTo>
                  <a:lnTo>
                    <a:pt x="205778" y="17259"/>
                  </a:lnTo>
                  <a:lnTo>
                    <a:pt x="205930" y="17005"/>
                  </a:lnTo>
                  <a:lnTo>
                    <a:pt x="205828" y="16243"/>
                  </a:lnTo>
                  <a:lnTo>
                    <a:pt x="205409" y="14719"/>
                  </a:lnTo>
                  <a:lnTo>
                    <a:pt x="205536" y="18402"/>
                  </a:lnTo>
                  <a:lnTo>
                    <a:pt x="205422" y="17894"/>
                  </a:lnTo>
                  <a:lnTo>
                    <a:pt x="205333" y="17513"/>
                  </a:lnTo>
                  <a:lnTo>
                    <a:pt x="205130" y="16624"/>
                  </a:lnTo>
                  <a:lnTo>
                    <a:pt x="205016" y="16116"/>
                  </a:lnTo>
                  <a:lnTo>
                    <a:pt x="205016" y="15354"/>
                  </a:lnTo>
                  <a:lnTo>
                    <a:pt x="204495" y="16624"/>
                  </a:lnTo>
                  <a:lnTo>
                    <a:pt x="204368" y="13792"/>
                  </a:lnTo>
                  <a:lnTo>
                    <a:pt x="204685" y="14211"/>
                  </a:lnTo>
                  <a:lnTo>
                    <a:pt x="204431" y="13576"/>
                  </a:lnTo>
                  <a:lnTo>
                    <a:pt x="203657" y="11671"/>
                  </a:lnTo>
                  <a:lnTo>
                    <a:pt x="203149" y="17513"/>
                  </a:lnTo>
                  <a:lnTo>
                    <a:pt x="202793" y="14846"/>
                  </a:lnTo>
                  <a:lnTo>
                    <a:pt x="202793" y="13957"/>
                  </a:lnTo>
                  <a:lnTo>
                    <a:pt x="201561" y="15227"/>
                  </a:lnTo>
                  <a:lnTo>
                    <a:pt x="201536" y="15481"/>
                  </a:lnTo>
                  <a:lnTo>
                    <a:pt x="202628" y="17005"/>
                  </a:lnTo>
                  <a:lnTo>
                    <a:pt x="202692" y="17259"/>
                  </a:lnTo>
                  <a:lnTo>
                    <a:pt x="201752" y="20815"/>
                  </a:lnTo>
                  <a:lnTo>
                    <a:pt x="201612" y="19418"/>
                  </a:lnTo>
                  <a:lnTo>
                    <a:pt x="201460" y="18021"/>
                  </a:lnTo>
                  <a:lnTo>
                    <a:pt x="201269" y="16243"/>
                  </a:lnTo>
                  <a:lnTo>
                    <a:pt x="200914" y="12941"/>
                  </a:lnTo>
                  <a:lnTo>
                    <a:pt x="200837" y="16243"/>
                  </a:lnTo>
                  <a:lnTo>
                    <a:pt x="200558" y="15989"/>
                  </a:lnTo>
                  <a:lnTo>
                    <a:pt x="200279" y="18021"/>
                  </a:lnTo>
                  <a:lnTo>
                    <a:pt x="199974" y="16802"/>
                  </a:lnTo>
                  <a:lnTo>
                    <a:pt x="199542" y="15100"/>
                  </a:lnTo>
                  <a:lnTo>
                    <a:pt x="198412" y="19418"/>
                  </a:lnTo>
                  <a:lnTo>
                    <a:pt x="198412" y="19291"/>
                  </a:lnTo>
                  <a:lnTo>
                    <a:pt x="198386" y="18910"/>
                  </a:lnTo>
                  <a:lnTo>
                    <a:pt x="198348" y="17894"/>
                  </a:lnTo>
                  <a:lnTo>
                    <a:pt x="198323" y="17500"/>
                  </a:lnTo>
                  <a:lnTo>
                    <a:pt x="198158" y="17894"/>
                  </a:lnTo>
                  <a:lnTo>
                    <a:pt x="198094" y="16751"/>
                  </a:lnTo>
                  <a:lnTo>
                    <a:pt x="197967" y="16751"/>
                  </a:lnTo>
                  <a:lnTo>
                    <a:pt x="197866" y="12433"/>
                  </a:lnTo>
                  <a:lnTo>
                    <a:pt x="197332" y="18910"/>
                  </a:lnTo>
                  <a:lnTo>
                    <a:pt x="197142" y="18148"/>
                  </a:lnTo>
                  <a:lnTo>
                    <a:pt x="197002" y="17640"/>
                  </a:lnTo>
                  <a:lnTo>
                    <a:pt x="196900" y="17259"/>
                  </a:lnTo>
                  <a:lnTo>
                    <a:pt x="196786" y="16802"/>
                  </a:lnTo>
                  <a:lnTo>
                    <a:pt x="196799" y="13576"/>
                  </a:lnTo>
                  <a:lnTo>
                    <a:pt x="197421" y="14973"/>
                  </a:lnTo>
                  <a:lnTo>
                    <a:pt x="197053" y="13576"/>
                  </a:lnTo>
                  <a:lnTo>
                    <a:pt x="196748" y="12433"/>
                  </a:lnTo>
                  <a:lnTo>
                    <a:pt x="196456" y="17259"/>
                  </a:lnTo>
                  <a:lnTo>
                    <a:pt x="196443" y="17132"/>
                  </a:lnTo>
                  <a:lnTo>
                    <a:pt x="196291" y="16243"/>
                  </a:lnTo>
                  <a:lnTo>
                    <a:pt x="195516" y="11417"/>
                  </a:lnTo>
                  <a:lnTo>
                    <a:pt x="195160" y="12128"/>
                  </a:lnTo>
                  <a:lnTo>
                    <a:pt x="195059" y="16243"/>
                  </a:lnTo>
                  <a:lnTo>
                    <a:pt x="194538" y="15227"/>
                  </a:lnTo>
                  <a:lnTo>
                    <a:pt x="193890" y="13957"/>
                  </a:lnTo>
                  <a:lnTo>
                    <a:pt x="193027" y="15227"/>
                  </a:lnTo>
                  <a:lnTo>
                    <a:pt x="193027" y="15100"/>
                  </a:lnTo>
                  <a:lnTo>
                    <a:pt x="193065" y="13957"/>
                  </a:lnTo>
                  <a:lnTo>
                    <a:pt x="191376" y="13220"/>
                  </a:lnTo>
                  <a:lnTo>
                    <a:pt x="190563" y="11925"/>
                  </a:lnTo>
                  <a:lnTo>
                    <a:pt x="190487" y="11163"/>
                  </a:lnTo>
                  <a:lnTo>
                    <a:pt x="190411" y="15100"/>
                  </a:lnTo>
                  <a:lnTo>
                    <a:pt x="189534" y="14338"/>
                  </a:lnTo>
                  <a:lnTo>
                    <a:pt x="188937" y="15227"/>
                  </a:lnTo>
                  <a:lnTo>
                    <a:pt x="188925" y="13830"/>
                  </a:lnTo>
                  <a:lnTo>
                    <a:pt x="188925" y="13322"/>
                  </a:lnTo>
                  <a:lnTo>
                    <a:pt x="189014" y="11925"/>
                  </a:lnTo>
                  <a:lnTo>
                    <a:pt x="189331" y="10909"/>
                  </a:lnTo>
                  <a:lnTo>
                    <a:pt x="188747" y="10909"/>
                  </a:lnTo>
                  <a:lnTo>
                    <a:pt x="188645" y="12052"/>
                  </a:lnTo>
                  <a:lnTo>
                    <a:pt x="188518" y="12623"/>
                  </a:lnTo>
                  <a:lnTo>
                    <a:pt x="188404" y="12903"/>
                  </a:lnTo>
                  <a:lnTo>
                    <a:pt x="188087" y="13322"/>
                  </a:lnTo>
                  <a:lnTo>
                    <a:pt x="188188" y="10401"/>
                  </a:lnTo>
                  <a:lnTo>
                    <a:pt x="187426" y="10528"/>
                  </a:lnTo>
                  <a:lnTo>
                    <a:pt x="186690" y="13830"/>
                  </a:lnTo>
                  <a:lnTo>
                    <a:pt x="185661" y="11925"/>
                  </a:lnTo>
                  <a:lnTo>
                    <a:pt x="185788" y="15227"/>
                  </a:lnTo>
                  <a:lnTo>
                    <a:pt x="186385" y="18402"/>
                  </a:lnTo>
                  <a:lnTo>
                    <a:pt x="186512" y="19545"/>
                  </a:lnTo>
                  <a:lnTo>
                    <a:pt x="185572" y="21196"/>
                  </a:lnTo>
                  <a:lnTo>
                    <a:pt x="185458" y="18275"/>
                  </a:lnTo>
                  <a:lnTo>
                    <a:pt x="185445" y="17894"/>
                  </a:lnTo>
                  <a:lnTo>
                    <a:pt x="185432" y="17665"/>
                  </a:lnTo>
                  <a:lnTo>
                    <a:pt x="185394" y="17894"/>
                  </a:lnTo>
                  <a:lnTo>
                    <a:pt x="185267" y="17500"/>
                  </a:lnTo>
                  <a:lnTo>
                    <a:pt x="185166" y="16738"/>
                  </a:lnTo>
                  <a:lnTo>
                    <a:pt x="184975" y="15100"/>
                  </a:lnTo>
                  <a:lnTo>
                    <a:pt x="184975" y="14592"/>
                  </a:lnTo>
                  <a:lnTo>
                    <a:pt x="184708" y="15100"/>
                  </a:lnTo>
                  <a:lnTo>
                    <a:pt x="184734" y="13576"/>
                  </a:lnTo>
                  <a:lnTo>
                    <a:pt x="184810" y="13322"/>
                  </a:lnTo>
                  <a:lnTo>
                    <a:pt x="185051" y="14338"/>
                  </a:lnTo>
                  <a:lnTo>
                    <a:pt x="185140" y="13817"/>
                  </a:lnTo>
                  <a:lnTo>
                    <a:pt x="185051" y="13449"/>
                  </a:lnTo>
                  <a:lnTo>
                    <a:pt x="184912" y="13322"/>
                  </a:lnTo>
                  <a:lnTo>
                    <a:pt x="184327" y="12128"/>
                  </a:lnTo>
                  <a:lnTo>
                    <a:pt x="184213" y="11671"/>
                  </a:lnTo>
                  <a:lnTo>
                    <a:pt x="184061" y="10401"/>
                  </a:lnTo>
                  <a:lnTo>
                    <a:pt x="184086" y="13220"/>
                  </a:lnTo>
                  <a:lnTo>
                    <a:pt x="183819" y="13449"/>
                  </a:lnTo>
                  <a:lnTo>
                    <a:pt x="183057" y="13576"/>
                  </a:lnTo>
                  <a:lnTo>
                    <a:pt x="183172" y="12941"/>
                  </a:lnTo>
                  <a:lnTo>
                    <a:pt x="183438" y="11417"/>
                  </a:lnTo>
                  <a:lnTo>
                    <a:pt x="183324" y="10591"/>
                  </a:lnTo>
                  <a:lnTo>
                    <a:pt x="183045" y="9893"/>
                  </a:lnTo>
                  <a:lnTo>
                    <a:pt x="182880" y="11417"/>
                  </a:lnTo>
                  <a:lnTo>
                    <a:pt x="182359" y="9893"/>
                  </a:lnTo>
                  <a:lnTo>
                    <a:pt x="182410" y="12941"/>
                  </a:lnTo>
                  <a:lnTo>
                    <a:pt x="182181" y="12941"/>
                  </a:lnTo>
                  <a:lnTo>
                    <a:pt x="182130" y="12052"/>
                  </a:lnTo>
                  <a:lnTo>
                    <a:pt x="182003" y="10655"/>
                  </a:lnTo>
                  <a:lnTo>
                    <a:pt x="181635" y="12052"/>
                  </a:lnTo>
                  <a:lnTo>
                    <a:pt x="180149" y="11163"/>
                  </a:lnTo>
                  <a:lnTo>
                    <a:pt x="180568" y="13792"/>
                  </a:lnTo>
                  <a:lnTo>
                    <a:pt x="180619" y="14262"/>
                  </a:lnTo>
                  <a:lnTo>
                    <a:pt x="180657" y="14452"/>
                  </a:lnTo>
                  <a:lnTo>
                    <a:pt x="180682" y="14643"/>
                  </a:lnTo>
                  <a:lnTo>
                    <a:pt x="179438" y="17894"/>
                  </a:lnTo>
                  <a:lnTo>
                    <a:pt x="179285" y="17386"/>
                  </a:lnTo>
                  <a:lnTo>
                    <a:pt x="179209" y="17132"/>
                  </a:lnTo>
                  <a:lnTo>
                    <a:pt x="178968" y="16370"/>
                  </a:lnTo>
                  <a:lnTo>
                    <a:pt x="178409" y="14592"/>
                  </a:lnTo>
                  <a:lnTo>
                    <a:pt x="178333" y="14338"/>
                  </a:lnTo>
                  <a:lnTo>
                    <a:pt x="177939" y="13068"/>
                  </a:lnTo>
                  <a:lnTo>
                    <a:pt x="176657" y="14338"/>
                  </a:lnTo>
                  <a:lnTo>
                    <a:pt x="176644" y="13322"/>
                  </a:lnTo>
                  <a:lnTo>
                    <a:pt x="175882" y="14592"/>
                  </a:lnTo>
                  <a:lnTo>
                    <a:pt x="174929" y="14084"/>
                  </a:lnTo>
                  <a:lnTo>
                    <a:pt x="174421" y="16370"/>
                  </a:lnTo>
                  <a:lnTo>
                    <a:pt x="174193" y="16370"/>
                  </a:lnTo>
                  <a:lnTo>
                    <a:pt x="174028" y="15481"/>
                  </a:lnTo>
                  <a:lnTo>
                    <a:pt x="173951" y="15100"/>
                  </a:lnTo>
                  <a:lnTo>
                    <a:pt x="173913" y="13195"/>
                  </a:lnTo>
                  <a:lnTo>
                    <a:pt x="173329" y="13957"/>
                  </a:lnTo>
                  <a:lnTo>
                    <a:pt x="173291" y="15100"/>
                  </a:lnTo>
                  <a:lnTo>
                    <a:pt x="172466" y="13576"/>
                  </a:lnTo>
                  <a:lnTo>
                    <a:pt x="172567" y="12903"/>
                  </a:lnTo>
                  <a:lnTo>
                    <a:pt x="172720" y="12433"/>
                  </a:lnTo>
                  <a:lnTo>
                    <a:pt x="172821" y="12128"/>
                  </a:lnTo>
                  <a:lnTo>
                    <a:pt x="172770" y="11950"/>
                  </a:lnTo>
                  <a:lnTo>
                    <a:pt x="172961" y="11671"/>
                  </a:lnTo>
                  <a:lnTo>
                    <a:pt x="172631" y="11772"/>
                  </a:lnTo>
                  <a:lnTo>
                    <a:pt x="172199" y="11290"/>
                  </a:lnTo>
                  <a:lnTo>
                    <a:pt x="171996" y="9639"/>
                  </a:lnTo>
                  <a:lnTo>
                    <a:pt x="171208" y="12433"/>
                  </a:lnTo>
                  <a:lnTo>
                    <a:pt x="171234" y="12179"/>
                  </a:lnTo>
                  <a:lnTo>
                    <a:pt x="171450" y="9766"/>
                  </a:lnTo>
                  <a:lnTo>
                    <a:pt x="170573" y="9131"/>
                  </a:lnTo>
                  <a:lnTo>
                    <a:pt x="170459" y="9372"/>
                  </a:lnTo>
                  <a:lnTo>
                    <a:pt x="170332" y="10274"/>
                  </a:lnTo>
                  <a:lnTo>
                    <a:pt x="170789" y="11798"/>
                  </a:lnTo>
                  <a:lnTo>
                    <a:pt x="170395" y="12179"/>
                  </a:lnTo>
                  <a:lnTo>
                    <a:pt x="169659" y="11798"/>
                  </a:lnTo>
                  <a:lnTo>
                    <a:pt x="169773" y="8496"/>
                  </a:lnTo>
                  <a:lnTo>
                    <a:pt x="169735" y="8115"/>
                  </a:lnTo>
                  <a:lnTo>
                    <a:pt x="168135" y="4051"/>
                  </a:lnTo>
                  <a:lnTo>
                    <a:pt x="167081" y="15481"/>
                  </a:lnTo>
                  <a:lnTo>
                    <a:pt x="166598" y="12941"/>
                  </a:lnTo>
                  <a:lnTo>
                    <a:pt x="166420" y="12026"/>
                  </a:lnTo>
                  <a:lnTo>
                    <a:pt x="166319" y="12941"/>
                  </a:lnTo>
                  <a:lnTo>
                    <a:pt x="165823" y="12687"/>
                  </a:lnTo>
                  <a:lnTo>
                    <a:pt x="165696" y="12623"/>
                  </a:lnTo>
                  <a:lnTo>
                    <a:pt x="165569" y="12522"/>
                  </a:lnTo>
                  <a:lnTo>
                    <a:pt x="164731" y="7607"/>
                  </a:lnTo>
                  <a:lnTo>
                    <a:pt x="164503" y="7607"/>
                  </a:lnTo>
                  <a:lnTo>
                    <a:pt x="163474" y="5702"/>
                  </a:lnTo>
                  <a:lnTo>
                    <a:pt x="163664" y="12687"/>
                  </a:lnTo>
                  <a:lnTo>
                    <a:pt x="162598" y="11417"/>
                  </a:lnTo>
                  <a:lnTo>
                    <a:pt x="162750" y="12522"/>
                  </a:lnTo>
                  <a:lnTo>
                    <a:pt x="162864" y="15989"/>
                  </a:lnTo>
                  <a:lnTo>
                    <a:pt x="162191" y="17132"/>
                  </a:lnTo>
                  <a:lnTo>
                    <a:pt x="161823" y="16878"/>
                  </a:lnTo>
                  <a:lnTo>
                    <a:pt x="161531" y="16687"/>
                  </a:lnTo>
                  <a:lnTo>
                    <a:pt x="161417" y="15849"/>
                  </a:lnTo>
                  <a:lnTo>
                    <a:pt x="161391" y="15481"/>
                  </a:lnTo>
                  <a:lnTo>
                    <a:pt x="161264" y="13220"/>
                  </a:lnTo>
                  <a:lnTo>
                    <a:pt x="161366" y="11544"/>
                  </a:lnTo>
                  <a:lnTo>
                    <a:pt x="161645" y="10909"/>
                  </a:lnTo>
                  <a:lnTo>
                    <a:pt x="161810" y="10782"/>
                  </a:lnTo>
                  <a:lnTo>
                    <a:pt x="161899" y="11671"/>
                  </a:lnTo>
                  <a:lnTo>
                    <a:pt x="162128" y="11163"/>
                  </a:lnTo>
                  <a:lnTo>
                    <a:pt x="162356" y="10782"/>
                  </a:lnTo>
                  <a:lnTo>
                    <a:pt x="162394" y="10528"/>
                  </a:lnTo>
                  <a:lnTo>
                    <a:pt x="162115" y="9258"/>
                  </a:lnTo>
                  <a:lnTo>
                    <a:pt x="162039" y="10528"/>
                  </a:lnTo>
                  <a:lnTo>
                    <a:pt x="161886" y="10020"/>
                  </a:lnTo>
                  <a:lnTo>
                    <a:pt x="161658" y="9258"/>
                  </a:lnTo>
                  <a:lnTo>
                    <a:pt x="160731" y="9372"/>
                  </a:lnTo>
                  <a:lnTo>
                    <a:pt x="160591" y="9131"/>
                  </a:lnTo>
                  <a:lnTo>
                    <a:pt x="160667" y="9271"/>
                  </a:lnTo>
                  <a:lnTo>
                    <a:pt x="160858" y="7353"/>
                  </a:lnTo>
                  <a:lnTo>
                    <a:pt x="160489" y="8242"/>
                  </a:lnTo>
                  <a:lnTo>
                    <a:pt x="160388" y="8737"/>
                  </a:lnTo>
                  <a:lnTo>
                    <a:pt x="160553" y="9156"/>
                  </a:lnTo>
                  <a:lnTo>
                    <a:pt x="160108" y="8242"/>
                  </a:lnTo>
                  <a:lnTo>
                    <a:pt x="159626" y="10020"/>
                  </a:lnTo>
                  <a:lnTo>
                    <a:pt x="158635" y="8877"/>
                  </a:lnTo>
                  <a:lnTo>
                    <a:pt x="158737" y="9258"/>
                  </a:lnTo>
                  <a:lnTo>
                    <a:pt x="158851" y="9893"/>
                  </a:lnTo>
                  <a:lnTo>
                    <a:pt x="158978" y="10909"/>
                  </a:lnTo>
                  <a:lnTo>
                    <a:pt x="158826" y="10909"/>
                  </a:lnTo>
                  <a:lnTo>
                    <a:pt x="157403" y="9410"/>
                  </a:lnTo>
                  <a:lnTo>
                    <a:pt x="158242" y="13322"/>
                  </a:lnTo>
                  <a:lnTo>
                    <a:pt x="157302" y="13830"/>
                  </a:lnTo>
                  <a:lnTo>
                    <a:pt x="157175" y="13449"/>
                  </a:lnTo>
                  <a:lnTo>
                    <a:pt x="157010" y="12941"/>
                  </a:lnTo>
                  <a:lnTo>
                    <a:pt x="156768" y="12179"/>
                  </a:lnTo>
                  <a:lnTo>
                    <a:pt x="156819" y="11671"/>
                  </a:lnTo>
                  <a:lnTo>
                    <a:pt x="157022" y="10909"/>
                  </a:lnTo>
                  <a:lnTo>
                    <a:pt x="157391" y="9423"/>
                  </a:lnTo>
                  <a:lnTo>
                    <a:pt x="156476" y="10909"/>
                  </a:lnTo>
                  <a:lnTo>
                    <a:pt x="155994" y="9893"/>
                  </a:lnTo>
                  <a:lnTo>
                    <a:pt x="156006" y="9004"/>
                  </a:lnTo>
                  <a:lnTo>
                    <a:pt x="156514" y="6591"/>
                  </a:lnTo>
                  <a:lnTo>
                    <a:pt x="155689" y="9004"/>
                  </a:lnTo>
                  <a:lnTo>
                    <a:pt x="155194" y="6718"/>
                  </a:lnTo>
                  <a:lnTo>
                    <a:pt x="154851" y="5067"/>
                  </a:lnTo>
                  <a:lnTo>
                    <a:pt x="154343" y="4686"/>
                  </a:lnTo>
                  <a:lnTo>
                    <a:pt x="154508" y="4305"/>
                  </a:lnTo>
                  <a:lnTo>
                    <a:pt x="154063" y="4305"/>
                  </a:lnTo>
                  <a:lnTo>
                    <a:pt x="154381" y="6718"/>
                  </a:lnTo>
                  <a:lnTo>
                    <a:pt x="154089" y="6337"/>
                  </a:lnTo>
                  <a:lnTo>
                    <a:pt x="153860" y="6337"/>
                  </a:lnTo>
                  <a:lnTo>
                    <a:pt x="153847" y="5321"/>
                  </a:lnTo>
                  <a:lnTo>
                    <a:pt x="153784" y="5702"/>
                  </a:lnTo>
                  <a:lnTo>
                    <a:pt x="153670" y="7162"/>
                  </a:lnTo>
                  <a:lnTo>
                    <a:pt x="153974" y="8623"/>
                  </a:lnTo>
                  <a:lnTo>
                    <a:pt x="154076" y="9639"/>
                  </a:lnTo>
                  <a:lnTo>
                    <a:pt x="153619" y="11671"/>
                  </a:lnTo>
                  <a:lnTo>
                    <a:pt x="153301" y="10591"/>
                  </a:lnTo>
                  <a:lnTo>
                    <a:pt x="152539" y="12941"/>
                  </a:lnTo>
                  <a:lnTo>
                    <a:pt x="152438" y="11163"/>
                  </a:lnTo>
                  <a:lnTo>
                    <a:pt x="152374" y="10020"/>
                  </a:lnTo>
                  <a:lnTo>
                    <a:pt x="152361" y="9766"/>
                  </a:lnTo>
                  <a:lnTo>
                    <a:pt x="153212" y="10515"/>
                  </a:lnTo>
                  <a:lnTo>
                    <a:pt x="153377" y="10655"/>
                  </a:lnTo>
                  <a:lnTo>
                    <a:pt x="153517" y="10782"/>
                  </a:lnTo>
                  <a:lnTo>
                    <a:pt x="153403" y="10401"/>
                  </a:lnTo>
                  <a:lnTo>
                    <a:pt x="153212" y="9766"/>
                  </a:lnTo>
                  <a:lnTo>
                    <a:pt x="152869" y="8623"/>
                  </a:lnTo>
                  <a:lnTo>
                    <a:pt x="152171" y="6337"/>
                  </a:lnTo>
                  <a:lnTo>
                    <a:pt x="152641" y="6096"/>
                  </a:lnTo>
                  <a:lnTo>
                    <a:pt x="152539" y="5956"/>
                  </a:lnTo>
                  <a:lnTo>
                    <a:pt x="152438" y="5702"/>
                  </a:lnTo>
                  <a:lnTo>
                    <a:pt x="152450" y="4686"/>
                  </a:lnTo>
                  <a:lnTo>
                    <a:pt x="151409" y="2019"/>
                  </a:lnTo>
                  <a:lnTo>
                    <a:pt x="152120" y="8623"/>
                  </a:lnTo>
                  <a:lnTo>
                    <a:pt x="150990" y="8623"/>
                  </a:lnTo>
                  <a:lnTo>
                    <a:pt x="150914" y="6032"/>
                  </a:lnTo>
                  <a:lnTo>
                    <a:pt x="150825" y="7607"/>
                  </a:lnTo>
                  <a:lnTo>
                    <a:pt x="150698" y="8851"/>
                  </a:lnTo>
                  <a:lnTo>
                    <a:pt x="150368" y="10020"/>
                  </a:lnTo>
                  <a:lnTo>
                    <a:pt x="149618" y="8623"/>
                  </a:lnTo>
                  <a:lnTo>
                    <a:pt x="149606" y="11163"/>
                  </a:lnTo>
                  <a:lnTo>
                    <a:pt x="149225" y="10909"/>
                  </a:lnTo>
                  <a:lnTo>
                    <a:pt x="149453" y="11290"/>
                  </a:lnTo>
                  <a:lnTo>
                    <a:pt x="149555" y="13449"/>
                  </a:lnTo>
                  <a:lnTo>
                    <a:pt x="149199" y="13195"/>
                  </a:lnTo>
                  <a:lnTo>
                    <a:pt x="148704" y="13830"/>
                  </a:lnTo>
                  <a:lnTo>
                    <a:pt x="148450" y="15481"/>
                  </a:lnTo>
                  <a:lnTo>
                    <a:pt x="148348" y="14719"/>
                  </a:lnTo>
                  <a:lnTo>
                    <a:pt x="147891" y="11036"/>
                  </a:lnTo>
                  <a:lnTo>
                    <a:pt x="147624" y="8877"/>
                  </a:lnTo>
                  <a:lnTo>
                    <a:pt x="146875" y="11036"/>
                  </a:lnTo>
                  <a:lnTo>
                    <a:pt x="146799" y="10782"/>
                  </a:lnTo>
                  <a:lnTo>
                    <a:pt x="146583" y="10020"/>
                  </a:lnTo>
                  <a:lnTo>
                    <a:pt x="146634" y="8750"/>
                  </a:lnTo>
                  <a:lnTo>
                    <a:pt x="146748" y="7861"/>
                  </a:lnTo>
                  <a:lnTo>
                    <a:pt x="146646" y="7226"/>
                  </a:lnTo>
                  <a:lnTo>
                    <a:pt x="146443" y="6718"/>
                  </a:lnTo>
                  <a:lnTo>
                    <a:pt x="146088" y="7772"/>
                  </a:lnTo>
                  <a:lnTo>
                    <a:pt x="146088" y="11290"/>
                  </a:lnTo>
                  <a:lnTo>
                    <a:pt x="145961" y="11925"/>
                  </a:lnTo>
                  <a:lnTo>
                    <a:pt x="145846" y="13703"/>
                  </a:lnTo>
                  <a:lnTo>
                    <a:pt x="145973" y="14719"/>
                  </a:lnTo>
                  <a:lnTo>
                    <a:pt x="145745" y="13449"/>
                  </a:lnTo>
                  <a:lnTo>
                    <a:pt x="145681" y="13322"/>
                  </a:lnTo>
                  <a:lnTo>
                    <a:pt x="145567" y="12433"/>
                  </a:lnTo>
                  <a:lnTo>
                    <a:pt x="145478" y="11988"/>
                  </a:lnTo>
                  <a:lnTo>
                    <a:pt x="145288" y="10909"/>
                  </a:lnTo>
                  <a:lnTo>
                    <a:pt x="145478" y="11988"/>
                  </a:lnTo>
                  <a:lnTo>
                    <a:pt x="145796" y="10909"/>
                  </a:lnTo>
                  <a:lnTo>
                    <a:pt x="145834" y="10782"/>
                  </a:lnTo>
                  <a:lnTo>
                    <a:pt x="146024" y="11036"/>
                  </a:lnTo>
                  <a:lnTo>
                    <a:pt x="146088" y="11290"/>
                  </a:lnTo>
                  <a:lnTo>
                    <a:pt x="146088" y="7772"/>
                  </a:lnTo>
                  <a:lnTo>
                    <a:pt x="145719" y="8851"/>
                  </a:lnTo>
                  <a:lnTo>
                    <a:pt x="144894" y="12433"/>
                  </a:lnTo>
                  <a:lnTo>
                    <a:pt x="145148" y="12433"/>
                  </a:lnTo>
                  <a:lnTo>
                    <a:pt x="144780" y="16878"/>
                  </a:lnTo>
                  <a:lnTo>
                    <a:pt x="144360" y="15481"/>
                  </a:lnTo>
                  <a:lnTo>
                    <a:pt x="144132" y="14719"/>
                  </a:lnTo>
                  <a:lnTo>
                    <a:pt x="143992" y="13449"/>
                  </a:lnTo>
                  <a:lnTo>
                    <a:pt x="143967" y="11417"/>
                  </a:lnTo>
                  <a:lnTo>
                    <a:pt x="143878" y="8115"/>
                  </a:lnTo>
                  <a:lnTo>
                    <a:pt x="142798" y="5448"/>
                  </a:lnTo>
                  <a:lnTo>
                    <a:pt x="142062" y="11417"/>
                  </a:lnTo>
                  <a:lnTo>
                    <a:pt x="140627" y="9893"/>
                  </a:lnTo>
                  <a:lnTo>
                    <a:pt x="140957" y="10591"/>
                  </a:lnTo>
                  <a:lnTo>
                    <a:pt x="141071" y="11290"/>
                  </a:lnTo>
                  <a:lnTo>
                    <a:pt x="140957" y="13449"/>
                  </a:lnTo>
                  <a:lnTo>
                    <a:pt x="140576" y="12306"/>
                  </a:lnTo>
                  <a:lnTo>
                    <a:pt x="140246" y="11290"/>
                  </a:lnTo>
                  <a:lnTo>
                    <a:pt x="139801" y="12306"/>
                  </a:lnTo>
                  <a:lnTo>
                    <a:pt x="139801" y="12179"/>
                  </a:lnTo>
                  <a:lnTo>
                    <a:pt x="139712" y="10020"/>
                  </a:lnTo>
                  <a:lnTo>
                    <a:pt x="139611" y="9766"/>
                  </a:lnTo>
                  <a:lnTo>
                    <a:pt x="139484" y="9372"/>
                  </a:lnTo>
                  <a:lnTo>
                    <a:pt x="139293" y="8242"/>
                  </a:lnTo>
                  <a:lnTo>
                    <a:pt x="139344" y="9766"/>
                  </a:lnTo>
                  <a:lnTo>
                    <a:pt x="138264" y="8115"/>
                  </a:lnTo>
                  <a:lnTo>
                    <a:pt x="138214" y="12179"/>
                  </a:lnTo>
                  <a:lnTo>
                    <a:pt x="137566" y="9639"/>
                  </a:lnTo>
                  <a:lnTo>
                    <a:pt x="137439" y="9423"/>
                  </a:lnTo>
                  <a:lnTo>
                    <a:pt x="136372" y="8369"/>
                  </a:lnTo>
                  <a:lnTo>
                    <a:pt x="136347" y="15481"/>
                  </a:lnTo>
                  <a:lnTo>
                    <a:pt x="135242" y="14719"/>
                  </a:lnTo>
                  <a:lnTo>
                    <a:pt x="135293" y="14338"/>
                  </a:lnTo>
                  <a:lnTo>
                    <a:pt x="135420" y="13322"/>
                  </a:lnTo>
                  <a:lnTo>
                    <a:pt x="135343" y="11925"/>
                  </a:lnTo>
                  <a:lnTo>
                    <a:pt x="135051" y="11163"/>
                  </a:lnTo>
                  <a:lnTo>
                    <a:pt x="135166" y="10655"/>
                  </a:lnTo>
                  <a:lnTo>
                    <a:pt x="135216" y="10528"/>
                  </a:lnTo>
                  <a:lnTo>
                    <a:pt x="135712" y="9385"/>
                  </a:lnTo>
                  <a:lnTo>
                    <a:pt x="135343" y="9385"/>
                  </a:lnTo>
                  <a:lnTo>
                    <a:pt x="135013" y="9004"/>
                  </a:lnTo>
                  <a:lnTo>
                    <a:pt x="135039" y="10528"/>
                  </a:lnTo>
                  <a:lnTo>
                    <a:pt x="134797" y="9131"/>
                  </a:lnTo>
                  <a:lnTo>
                    <a:pt x="134073" y="13322"/>
                  </a:lnTo>
                  <a:lnTo>
                    <a:pt x="133692" y="11290"/>
                  </a:lnTo>
                  <a:lnTo>
                    <a:pt x="133654" y="11544"/>
                  </a:lnTo>
                  <a:lnTo>
                    <a:pt x="133553" y="14338"/>
                  </a:lnTo>
                  <a:lnTo>
                    <a:pt x="133146" y="14211"/>
                  </a:lnTo>
                  <a:lnTo>
                    <a:pt x="132499" y="14592"/>
                  </a:lnTo>
                  <a:lnTo>
                    <a:pt x="132905" y="16878"/>
                  </a:lnTo>
                  <a:lnTo>
                    <a:pt x="131660" y="10401"/>
                  </a:lnTo>
                  <a:lnTo>
                    <a:pt x="129781" y="17386"/>
                  </a:lnTo>
                  <a:lnTo>
                    <a:pt x="129006" y="13449"/>
                  </a:lnTo>
                  <a:lnTo>
                    <a:pt x="128701" y="11925"/>
                  </a:lnTo>
                  <a:lnTo>
                    <a:pt x="126974" y="13322"/>
                  </a:lnTo>
                  <a:lnTo>
                    <a:pt x="126263" y="13449"/>
                  </a:lnTo>
                  <a:lnTo>
                    <a:pt x="126250" y="12458"/>
                  </a:lnTo>
                  <a:lnTo>
                    <a:pt x="125349" y="10655"/>
                  </a:lnTo>
                  <a:lnTo>
                    <a:pt x="125869" y="18529"/>
                  </a:lnTo>
                  <a:lnTo>
                    <a:pt x="125361" y="17640"/>
                  </a:lnTo>
                  <a:lnTo>
                    <a:pt x="124777" y="16624"/>
                  </a:lnTo>
                  <a:lnTo>
                    <a:pt x="124650" y="16243"/>
                  </a:lnTo>
                  <a:lnTo>
                    <a:pt x="124294" y="14338"/>
                  </a:lnTo>
                  <a:lnTo>
                    <a:pt x="124066" y="13068"/>
                  </a:lnTo>
                  <a:lnTo>
                    <a:pt x="125272" y="14592"/>
                  </a:lnTo>
                  <a:lnTo>
                    <a:pt x="124929" y="13449"/>
                  </a:lnTo>
                  <a:lnTo>
                    <a:pt x="124879" y="13068"/>
                  </a:lnTo>
                  <a:lnTo>
                    <a:pt x="124612" y="6591"/>
                  </a:lnTo>
                  <a:lnTo>
                    <a:pt x="123545" y="14338"/>
                  </a:lnTo>
                  <a:lnTo>
                    <a:pt x="123164" y="12560"/>
                  </a:lnTo>
                  <a:lnTo>
                    <a:pt x="122821" y="10909"/>
                  </a:lnTo>
                  <a:lnTo>
                    <a:pt x="122707" y="9258"/>
                  </a:lnTo>
                  <a:lnTo>
                    <a:pt x="122262" y="7607"/>
                  </a:lnTo>
                  <a:lnTo>
                    <a:pt x="121513" y="12560"/>
                  </a:lnTo>
                  <a:lnTo>
                    <a:pt x="120561" y="12052"/>
                  </a:lnTo>
                  <a:lnTo>
                    <a:pt x="120535" y="11036"/>
                  </a:lnTo>
                  <a:lnTo>
                    <a:pt x="119951" y="14592"/>
                  </a:lnTo>
                  <a:lnTo>
                    <a:pt x="118224" y="16243"/>
                  </a:lnTo>
                  <a:lnTo>
                    <a:pt x="118211" y="16878"/>
                  </a:lnTo>
                  <a:lnTo>
                    <a:pt x="117398" y="17640"/>
                  </a:lnTo>
                  <a:lnTo>
                    <a:pt x="117106" y="16243"/>
                  </a:lnTo>
                  <a:lnTo>
                    <a:pt x="116497" y="14973"/>
                  </a:lnTo>
                  <a:lnTo>
                    <a:pt x="116471" y="14465"/>
                  </a:lnTo>
                  <a:lnTo>
                    <a:pt x="116370" y="12052"/>
                  </a:lnTo>
                  <a:lnTo>
                    <a:pt x="117132" y="11925"/>
                  </a:lnTo>
                  <a:lnTo>
                    <a:pt x="116674" y="8242"/>
                  </a:lnTo>
                  <a:lnTo>
                    <a:pt x="116141" y="12052"/>
                  </a:lnTo>
                  <a:lnTo>
                    <a:pt x="115798" y="11544"/>
                  </a:lnTo>
                  <a:lnTo>
                    <a:pt x="115735" y="9766"/>
                  </a:lnTo>
                  <a:lnTo>
                    <a:pt x="114566" y="10401"/>
                  </a:lnTo>
                  <a:lnTo>
                    <a:pt x="114617" y="14465"/>
                  </a:lnTo>
                  <a:lnTo>
                    <a:pt x="113334" y="14211"/>
                  </a:lnTo>
                  <a:lnTo>
                    <a:pt x="113436" y="15849"/>
                  </a:lnTo>
                  <a:lnTo>
                    <a:pt x="112877" y="19545"/>
                  </a:lnTo>
                  <a:lnTo>
                    <a:pt x="112877" y="18275"/>
                  </a:lnTo>
                  <a:lnTo>
                    <a:pt x="112877" y="17005"/>
                  </a:lnTo>
                  <a:lnTo>
                    <a:pt x="112877" y="16878"/>
                  </a:lnTo>
                  <a:lnTo>
                    <a:pt x="112877" y="16243"/>
                  </a:lnTo>
                  <a:lnTo>
                    <a:pt x="112864" y="13195"/>
                  </a:lnTo>
                  <a:lnTo>
                    <a:pt x="112229" y="16243"/>
                  </a:lnTo>
                  <a:lnTo>
                    <a:pt x="111950" y="12052"/>
                  </a:lnTo>
                  <a:lnTo>
                    <a:pt x="111480" y="13157"/>
                  </a:lnTo>
                  <a:lnTo>
                    <a:pt x="110413" y="16116"/>
                  </a:lnTo>
                  <a:lnTo>
                    <a:pt x="109601" y="16878"/>
                  </a:lnTo>
                  <a:lnTo>
                    <a:pt x="109804" y="15328"/>
                  </a:lnTo>
                  <a:lnTo>
                    <a:pt x="109156" y="16878"/>
                  </a:lnTo>
                  <a:lnTo>
                    <a:pt x="108242" y="16751"/>
                  </a:lnTo>
                  <a:lnTo>
                    <a:pt x="108242" y="16243"/>
                  </a:lnTo>
                  <a:lnTo>
                    <a:pt x="108242" y="14973"/>
                  </a:lnTo>
                  <a:lnTo>
                    <a:pt x="108242" y="14846"/>
                  </a:lnTo>
                  <a:lnTo>
                    <a:pt x="108267" y="8750"/>
                  </a:lnTo>
                  <a:lnTo>
                    <a:pt x="105841" y="14846"/>
                  </a:lnTo>
                  <a:lnTo>
                    <a:pt x="105752" y="14084"/>
                  </a:lnTo>
                  <a:lnTo>
                    <a:pt x="105435" y="11544"/>
                  </a:lnTo>
                  <a:lnTo>
                    <a:pt x="105079" y="8623"/>
                  </a:lnTo>
                  <a:lnTo>
                    <a:pt x="103530" y="11544"/>
                  </a:lnTo>
                  <a:lnTo>
                    <a:pt x="101879" y="7353"/>
                  </a:lnTo>
                  <a:lnTo>
                    <a:pt x="100012" y="7861"/>
                  </a:lnTo>
                  <a:lnTo>
                    <a:pt x="100787" y="14084"/>
                  </a:lnTo>
                  <a:lnTo>
                    <a:pt x="99809" y="9690"/>
                  </a:lnTo>
                  <a:lnTo>
                    <a:pt x="99695" y="9169"/>
                  </a:lnTo>
                  <a:lnTo>
                    <a:pt x="99695" y="14465"/>
                  </a:lnTo>
                  <a:lnTo>
                    <a:pt x="99275" y="14846"/>
                  </a:lnTo>
                  <a:lnTo>
                    <a:pt x="99098" y="14846"/>
                  </a:lnTo>
                  <a:lnTo>
                    <a:pt x="99009" y="14211"/>
                  </a:lnTo>
                  <a:lnTo>
                    <a:pt x="98958" y="13144"/>
                  </a:lnTo>
                  <a:lnTo>
                    <a:pt x="99555" y="10706"/>
                  </a:lnTo>
                  <a:lnTo>
                    <a:pt x="99695" y="14465"/>
                  </a:lnTo>
                  <a:lnTo>
                    <a:pt x="99695" y="9169"/>
                  </a:lnTo>
                  <a:lnTo>
                    <a:pt x="99466" y="8115"/>
                  </a:lnTo>
                  <a:lnTo>
                    <a:pt x="99491" y="9029"/>
                  </a:lnTo>
                  <a:lnTo>
                    <a:pt x="99021" y="7988"/>
                  </a:lnTo>
                  <a:lnTo>
                    <a:pt x="99529" y="10096"/>
                  </a:lnTo>
                  <a:lnTo>
                    <a:pt x="99555" y="10680"/>
                  </a:lnTo>
                  <a:lnTo>
                    <a:pt x="98082" y="11391"/>
                  </a:lnTo>
                  <a:lnTo>
                    <a:pt x="98831" y="13703"/>
                  </a:lnTo>
                  <a:lnTo>
                    <a:pt x="98552" y="12941"/>
                  </a:lnTo>
                  <a:lnTo>
                    <a:pt x="98361" y="12433"/>
                  </a:lnTo>
                  <a:lnTo>
                    <a:pt x="98272" y="12179"/>
                  </a:lnTo>
                  <a:lnTo>
                    <a:pt x="97688" y="10591"/>
                  </a:lnTo>
                  <a:lnTo>
                    <a:pt x="97320" y="8750"/>
                  </a:lnTo>
                  <a:lnTo>
                    <a:pt x="98056" y="9131"/>
                  </a:lnTo>
                  <a:lnTo>
                    <a:pt x="98031" y="8750"/>
                  </a:lnTo>
                  <a:lnTo>
                    <a:pt x="97993" y="7734"/>
                  </a:lnTo>
                  <a:lnTo>
                    <a:pt x="97028" y="7226"/>
                  </a:lnTo>
                  <a:lnTo>
                    <a:pt x="97180" y="6591"/>
                  </a:lnTo>
                  <a:lnTo>
                    <a:pt x="97421" y="5575"/>
                  </a:lnTo>
                  <a:lnTo>
                    <a:pt x="97396" y="4686"/>
                  </a:lnTo>
                  <a:lnTo>
                    <a:pt x="96875" y="3289"/>
                  </a:lnTo>
                  <a:lnTo>
                    <a:pt x="96951" y="5829"/>
                  </a:lnTo>
                  <a:lnTo>
                    <a:pt x="96608" y="6591"/>
                  </a:lnTo>
                  <a:lnTo>
                    <a:pt x="96050" y="5702"/>
                  </a:lnTo>
                  <a:lnTo>
                    <a:pt x="96735" y="8242"/>
                  </a:lnTo>
                  <a:lnTo>
                    <a:pt x="96837" y="8851"/>
                  </a:lnTo>
                  <a:lnTo>
                    <a:pt x="95592" y="12179"/>
                  </a:lnTo>
                  <a:lnTo>
                    <a:pt x="95605" y="9893"/>
                  </a:lnTo>
                  <a:lnTo>
                    <a:pt x="95618" y="6718"/>
                  </a:lnTo>
                  <a:lnTo>
                    <a:pt x="95618" y="3289"/>
                  </a:lnTo>
                  <a:lnTo>
                    <a:pt x="94335" y="6718"/>
                  </a:lnTo>
                  <a:lnTo>
                    <a:pt x="94488" y="5956"/>
                  </a:lnTo>
                  <a:lnTo>
                    <a:pt x="94729" y="4686"/>
                  </a:lnTo>
                  <a:lnTo>
                    <a:pt x="94068" y="5956"/>
                  </a:lnTo>
                  <a:lnTo>
                    <a:pt x="92189" y="4686"/>
                  </a:lnTo>
                  <a:lnTo>
                    <a:pt x="91605" y="9893"/>
                  </a:lnTo>
                  <a:lnTo>
                    <a:pt x="91490" y="9258"/>
                  </a:lnTo>
                  <a:lnTo>
                    <a:pt x="91376" y="8242"/>
                  </a:lnTo>
                  <a:lnTo>
                    <a:pt x="91427" y="7162"/>
                  </a:lnTo>
                  <a:lnTo>
                    <a:pt x="91567" y="6972"/>
                  </a:lnTo>
                  <a:lnTo>
                    <a:pt x="89903" y="6210"/>
                  </a:lnTo>
                  <a:lnTo>
                    <a:pt x="88011" y="12433"/>
                  </a:lnTo>
                  <a:lnTo>
                    <a:pt x="87261" y="10655"/>
                  </a:lnTo>
                  <a:lnTo>
                    <a:pt x="86715" y="9372"/>
                  </a:lnTo>
                  <a:lnTo>
                    <a:pt x="86766" y="7734"/>
                  </a:lnTo>
                  <a:lnTo>
                    <a:pt x="86474" y="8242"/>
                  </a:lnTo>
                  <a:lnTo>
                    <a:pt x="86283" y="10655"/>
                  </a:lnTo>
                  <a:lnTo>
                    <a:pt x="86182" y="10274"/>
                  </a:lnTo>
                  <a:lnTo>
                    <a:pt x="85953" y="9423"/>
                  </a:lnTo>
                  <a:lnTo>
                    <a:pt x="85966" y="7607"/>
                  </a:lnTo>
                  <a:lnTo>
                    <a:pt x="85826" y="7480"/>
                  </a:lnTo>
                  <a:lnTo>
                    <a:pt x="85064" y="10274"/>
                  </a:lnTo>
                  <a:lnTo>
                    <a:pt x="84696" y="9512"/>
                  </a:lnTo>
                  <a:lnTo>
                    <a:pt x="84823" y="8369"/>
                  </a:lnTo>
                  <a:lnTo>
                    <a:pt x="84937" y="7734"/>
                  </a:lnTo>
                  <a:lnTo>
                    <a:pt x="84848" y="7480"/>
                  </a:lnTo>
                  <a:lnTo>
                    <a:pt x="83312" y="5575"/>
                  </a:lnTo>
                  <a:lnTo>
                    <a:pt x="82613" y="11544"/>
                  </a:lnTo>
                  <a:lnTo>
                    <a:pt x="82499" y="11988"/>
                  </a:lnTo>
                  <a:lnTo>
                    <a:pt x="81241" y="12941"/>
                  </a:lnTo>
                  <a:lnTo>
                    <a:pt x="81216" y="11290"/>
                  </a:lnTo>
                  <a:lnTo>
                    <a:pt x="81165" y="8369"/>
                  </a:lnTo>
                  <a:lnTo>
                    <a:pt x="79336" y="6337"/>
                  </a:lnTo>
                  <a:lnTo>
                    <a:pt x="79235" y="5575"/>
                  </a:lnTo>
                  <a:lnTo>
                    <a:pt x="77355" y="4940"/>
                  </a:lnTo>
                  <a:lnTo>
                    <a:pt x="76123" y="9372"/>
                  </a:lnTo>
                  <a:lnTo>
                    <a:pt x="74434" y="11290"/>
                  </a:lnTo>
                  <a:lnTo>
                    <a:pt x="74256" y="10528"/>
                  </a:lnTo>
                  <a:lnTo>
                    <a:pt x="73964" y="9258"/>
                  </a:lnTo>
                  <a:lnTo>
                    <a:pt x="73266" y="6210"/>
                  </a:lnTo>
                  <a:lnTo>
                    <a:pt x="70751" y="9258"/>
                  </a:lnTo>
                  <a:lnTo>
                    <a:pt x="68973" y="6464"/>
                  </a:lnTo>
                  <a:lnTo>
                    <a:pt x="69075" y="6718"/>
                  </a:lnTo>
                  <a:lnTo>
                    <a:pt x="69176" y="8115"/>
                  </a:lnTo>
                  <a:lnTo>
                    <a:pt x="69049" y="9448"/>
                  </a:lnTo>
                  <a:lnTo>
                    <a:pt x="68922" y="10147"/>
                  </a:lnTo>
                  <a:lnTo>
                    <a:pt x="68707" y="10528"/>
                  </a:lnTo>
                  <a:lnTo>
                    <a:pt x="68275" y="9512"/>
                  </a:lnTo>
                  <a:lnTo>
                    <a:pt x="67640" y="13703"/>
                  </a:lnTo>
                  <a:lnTo>
                    <a:pt x="67627" y="11925"/>
                  </a:lnTo>
                  <a:lnTo>
                    <a:pt x="67627" y="9512"/>
                  </a:lnTo>
                  <a:lnTo>
                    <a:pt x="67767" y="9512"/>
                  </a:lnTo>
                  <a:lnTo>
                    <a:pt x="67500" y="6591"/>
                  </a:lnTo>
                  <a:lnTo>
                    <a:pt x="67398" y="5448"/>
                  </a:lnTo>
                  <a:lnTo>
                    <a:pt x="66573" y="6591"/>
                  </a:lnTo>
                  <a:lnTo>
                    <a:pt x="65913" y="6464"/>
                  </a:lnTo>
                  <a:lnTo>
                    <a:pt x="65913" y="11925"/>
                  </a:lnTo>
                  <a:lnTo>
                    <a:pt x="65278" y="10655"/>
                  </a:lnTo>
                  <a:lnTo>
                    <a:pt x="65151" y="10401"/>
                  </a:lnTo>
                  <a:lnTo>
                    <a:pt x="64439" y="9004"/>
                  </a:lnTo>
                  <a:lnTo>
                    <a:pt x="62890" y="9639"/>
                  </a:lnTo>
                  <a:lnTo>
                    <a:pt x="61493" y="10401"/>
                  </a:lnTo>
                  <a:lnTo>
                    <a:pt x="60452" y="7861"/>
                  </a:lnTo>
                  <a:lnTo>
                    <a:pt x="60071" y="9258"/>
                  </a:lnTo>
                  <a:lnTo>
                    <a:pt x="59563" y="9258"/>
                  </a:lnTo>
                  <a:lnTo>
                    <a:pt x="59169" y="10655"/>
                  </a:lnTo>
                  <a:lnTo>
                    <a:pt x="59156" y="7607"/>
                  </a:lnTo>
                  <a:lnTo>
                    <a:pt x="58496" y="7226"/>
                  </a:lnTo>
                  <a:lnTo>
                    <a:pt x="57416" y="6591"/>
                  </a:lnTo>
                  <a:lnTo>
                    <a:pt x="56032" y="7226"/>
                  </a:lnTo>
                  <a:lnTo>
                    <a:pt x="56273" y="5194"/>
                  </a:lnTo>
                  <a:lnTo>
                    <a:pt x="55473" y="4940"/>
                  </a:lnTo>
                  <a:lnTo>
                    <a:pt x="55435" y="13703"/>
                  </a:lnTo>
                  <a:lnTo>
                    <a:pt x="54698" y="13830"/>
                  </a:lnTo>
                  <a:lnTo>
                    <a:pt x="54584" y="12179"/>
                  </a:lnTo>
                  <a:lnTo>
                    <a:pt x="54495" y="10782"/>
                  </a:lnTo>
                  <a:lnTo>
                    <a:pt x="54419" y="9766"/>
                  </a:lnTo>
                  <a:lnTo>
                    <a:pt x="54406" y="9512"/>
                  </a:lnTo>
                  <a:lnTo>
                    <a:pt x="53022" y="9512"/>
                  </a:lnTo>
                  <a:lnTo>
                    <a:pt x="51549" y="5702"/>
                  </a:lnTo>
                  <a:lnTo>
                    <a:pt x="50253" y="9766"/>
                  </a:lnTo>
                  <a:lnTo>
                    <a:pt x="50279" y="7861"/>
                  </a:lnTo>
                  <a:lnTo>
                    <a:pt x="50507" y="7607"/>
                  </a:lnTo>
                  <a:lnTo>
                    <a:pt x="49847" y="7480"/>
                  </a:lnTo>
                  <a:lnTo>
                    <a:pt x="49415" y="6845"/>
                  </a:lnTo>
                  <a:lnTo>
                    <a:pt x="47929" y="4686"/>
                  </a:lnTo>
                  <a:lnTo>
                    <a:pt x="48069" y="7162"/>
                  </a:lnTo>
                  <a:lnTo>
                    <a:pt x="48196" y="6845"/>
                  </a:lnTo>
                  <a:lnTo>
                    <a:pt x="48158" y="8623"/>
                  </a:lnTo>
                  <a:lnTo>
                    <a:pt x="48272" y="10782"/>
                  </a:lnTo>
                  <a:lnTo>
                    <a:pt x="48069" y="7162"/>
                  </a:lnTo>
                  <a:lnTo>
                    <a:pt x="46126" y="12179"/>
                  </a:lnTo>
                  <a:lnTo>
                    <a:pt x="46189" y="9258"/>
                  </a:lnTo>
                  <a:lnTo>
                    <a:pt x="45643" y="12839"/>
                  </a:lnTo>
                  <a:lnTo>
                    <a:pt x="45516" y="14084"/>
                  </a:lnTo>
                  <a:lnTo>
                    <a:pt x="44754" y="14973"/>
                  </a:lnTo>
                  <a:lnTo>
                    <a:pt x="44653" y="14846"/>
                  </a:lnTo>
                  <a:lnTo>
                    <a:pt x="44526" y="12814"/>
                  </a:lnTo>
                  <a:lnTo>
                    <a:pt x="44107" y="11925"/>
                  </a:lnTo>
                  <a:lnTo>
                    <a:pt x="44335" y="16243"/>
                  </a:lnTo>
                  <a:lnTo>
                    <a:pt x="43535" y="14846"/>
                  </a:lnTo>
                  <a:lnTo>
                    <a:pt x="43649" y="13449"/>
                  </a:lnTo>
                  <a:lnTo>
                    <a:pt x="43738" y="12814"/>
                  </a:lnTo>
                  <a:lnTo>
                    <a:pt x="43027" y="12560"/>
                  </a:lnTo>
                  <a:lnTo>
                    <a:pt x="43014" y="14084"/>
                  </a:lnTo>
                  <a:lnTo>
                    <a:pt x="42773" y="15608"/>
                  </a:lnTo>
                  <a:lnTo>
                    <a:pt x="42316" y="17005"/>
                  </a:lnTo>
                  <a:lnTo>
                    <a:pt x="42252" y="16878"/>
                  </a:lnTo>
                  <a:lnTo>
                    <a:pt x="41935" y="16243"/>
                  </a:lnTo>
                  <a:lnTo>
                    <a:pt x="41440" y="15227"/>
                  </a:lnTo>
                  <a:lnTo>
                    <a:pt x="41313" y="13957"/>
                  </a:lnTo>
                  <a:lnTo>
                    <a:pt x="41224" y="12433"/>
                  </a:lnTo>
                  <a:lnTo>
                    <a:pt x="41173" y="13576"/>
                  </a:lnTo>
                  <a:lnTo>
                    <a:pt x="41059" y="14719"/>
                  </a:lnTo>
                  <a:lnTo>
                    <a:pt x="40805" y="16243"/>
                  </a:lnTo>
                  <a:lnTo>
                    <a:pt x="40436" y="15608"/>
                  </a:lnTo>
                  <a:lnTo>
                    <a:pt x="40322" y="14846"/>
                  </a:lnTo>
                  <a:lnTo>
                    <a:pt x="40449" y="13830"/>
                  </a:lnTo>
                  <a:lnTo>
                    <a:pt x="40347" y="13322"/>
                  </a:lnTo>
                  <a:lnTo>
                    <a:pt x="40043" y="12814"/>
                  </a:lnTo>
                  <a:lnTo>
                    <a:pt x="39370" y="11696"/>
                  </a:lnTo>
                  <a:lnTo>
                    <a:pt x="39382" y="12484"/>
                  </a:lnTo>
                  <a:lnTo>
                    <a:pt x="39281" y="11544"/>
                  </a:lnTo>
                  <a:lnTo>
                    <a:pt x="39370" y="11696"/>
                  </a:lnTo>
                  <a:lnTo>
                    <a:pt x="39370" y="11544"/>
                  </a:lnTo>
                  <a:lnTo>
                    <a:pt x="39344" y="10020"/>
                  </a:lnTo>
                  <a:lnTo>
                    <a:pt x="39192" y="9956"/>
                  </a:lnTo>
                  <a:lnTo>
                    <a:pt x="39192" y="12522"/>
                  </a:lnTo>
                  <a:lnTo>
                    <a:pt x="38925" y="15392"/>
                  </a:lnTo>
                  <a:lnTo>
                    <a:pt x="38925" y="29070"/>
                  </a:lnTo>
                  <a:lnTo>
                    <a:pt x="38722" y="28943"/>
                  </a:lnTo>
                  <a:lnTo>
                    <a:pt x="38481" y="28943"/>
                  </a:lnTo>
                  <a:lnTo>
                    <a:pt x="38227" y="29070"/>
                  </a:lnTo>
                  <a:lnTo>
                    <a:pt x="38163" y="28308"/>
                  </a:lnTo>
                  <a:lnTo>
                    <a:pt x="38163" y="27673"/>
                  </a:lnTo>
                  <a:lnTo>
                    <a:pt x="38188" y="26911"/>
                  </a:lnTo>
                  <a:lnTo>
                    <a:pt x="38315" y="27749"/>
                  </a:lnTo>
                  <a:lnTo>
                    <a:pt x="38658" y="28308"/>
                  </a:lnTo>
                  <a:lnTo>
                    <a:pt x="38925" y="29070"/>
                  </a:lnTo>
                  <a:lnTo>
                    <a:pt x="38925" y="15392"/>
                  </a:lnTo>
                  <a:lnTo>
                    <a:pt x="38785" y="16878"/>
                  </a:lnTo>
                  <a:lnTo>
                    <a:pt x="38239" y="15100"/>
                  </a:lnTo>
                  <a:lnTo>
                    <a:pt x="37998" y="14338"/>
                  </a:lnTo>
                  <a:lnTo>
                    <a:pt x="37871" y="13068"/>
                  </a:lnTo>
                  <a:lnTo>
                    <a:pt x="37769" y="12433"/>
                  </a:lnTo>
                  <a:lnTo>
                    <a:pt x="37744" y="12306"/>
                  </a:lnTo>
                  <a:lnTo>
                    <a:pt x="39192" y="12522"/>
                  </a:lnTo>
                  <a:lnTo>
                    <a:pt x="39192" y="9956"/>
                  </a:lnTo>
                  <a:lnTo>
                    <a:pt x="38569" y="9639"/>
                  </a:lnTo>
                  <a:lnTo>
                    <a:pt x="39116" y="5829"/>
                  </a:lnTo>
                  <a:lnTo>
                    <a:pt x="38569" y="7734"/>
                  </a:lnTo>
                  <a:lnTo>
                    <a:pt x="37566" y="12306"/>
                  </a:lnTo>
                  <a:lnTo>
                    <a:pt x="36791" y="11163"/>
                  </a:lnTo>
                  <a:lnTo>
                    <a:pt x="36690" y="10274"/>
                  </a:lnTo>
                  <a:lnTo>
                    <a:pt x="36563" y="9639"/>
                  </a:lnTo>
                  <a:lnTo>
                    <a:pt x="36372" y="10020"/>
                  </a:lnTo>
                  <a:lnTo>
                    <a:pt x="36271" y="10274"/>
                  </a:lnTo>
                  <a:lnTo>
                    <a:pt x="35877" y="9512"/>
                  </a:lnTo>
                  <a:lnTo>
                    <a:pt x="35648" y="9512"/>
                  </a:lnTo>
                  <a:lnTo>
                    <a:pt x="35547" y="7785"/>
                  </a:lnTo>
                  <a:lnTo>
                    <a:pt x="35547" y="9512"/>
                  </a:lnTo>
                  <a:lnTo>
                    <a:pt x="35293" y="9639"/>
                  </a:lnTo>
                  <a:lnTo>
                    <a:pt x="35191" y="9766"/>
                  </a:lnTo>
                  <a:lnTo>
                    <a:pt x="35077" y="10274"/>
                  </a:lnTo>
                  <a:lnTo>
                    <a:pt x="35166" y="8737"/>
                  </a:lnTo>
                  <a:lnTo>
                    <a:pt x="35394" y="8369"/>
                  </a:lnTo>
                  <a:lnTo>
                    <a:pt x="35547" y="9512"/>
                  </a:lnTo>
                  <a:lnTo>
                    <a:pt x="35547" y="7785"/>
                  </a:lnTo>
                  <a:lnTo>
                    <a:pt x="35521" y="7353"/>
                  </a:lnTo>
                  <a:lnTo>
                    <a:pt x="34747" y="8369"/>
                  </a:lnTo>
                  <a:lnTo>
                    <a:pt x="34353" y="8242"/>
                  </a:lnTo>
                  <a:lnTo>
                    <a:pt x="34442" y="11163"/>
                  </a:lnTo>
                  <a:lnTo>
                    <a:pt x="33934" y="10655"/>
                  </a:lnTo>
                  <a:lnTo>
                    <a:pt x="34417" y="12903"/>
                  </a:lnTo>
                  <a:lnTo>
                    <a:pt x="34721" y="12712"/>
                  </a:lnTo>
                  <a:lnTo>
                    <a:pt x="34721" y="13068"/>
                  </a:lnTo>
                  <a:lnTo>
                    <a:pt x="34772" y="13284"/>
                  </a:lnTo>
                  <a:lnTo>
                    <a:pt x="34823" y="13462"/>
                  </a:lnTo>
                  <a:lnTo>
                    <a:pt x="34848" y="13157"/>
                  </a:lnTo>
                  <a:lnTo>
                    <a:pt x="34886" y="12839"/>
                  </a:lnTo>
                  <a:lnTo>
                    <a:pt x="34886" y="12560"/>
                  </a:lnTo>
                  <a:lnTo>
                    <a:pt x="34925" y="12306"/>
                  </a:lnTo>
                  <a:lnTo>
                    <a:pt x="34899" y="12534"/>
                  </a:lnTo>
                  <a:lnTo>
                    <a:pt x="35229" y="12547"/>
                  </a:lnTo>
                  <a:lnTo>
                    <a:pt x="35852" y="12433"/>
                  </a:lnTo>
                  <a:lnTo>
                    <a:pt x="35280" y="15100"/>
                  </a:lnTo>
                  <a:lnTo>
                    <a:pt x="34836" y="13576"/>
                  </a:lnTo>
                  <a:lnTo>
                    <a:pt x="34620" y="15989"/>
                  </a:lnTo>
                  <a:lnTo>
                    <a:pt x="34378" y="18275"/>
                  </a:lnTo>
                  <a:lnTo>
                    <a:pt x="34188" y="17005"/>
                  </a:lnTo>
                  <a:lnTo>
                    <a:pt x="34175" y="16878"/>
                  </a:lnTo>
                  <a:lnTo>
                    <a:pt x="33820" y="14465"/>
                  </a:lnTo>
                  <a:lnTo>
                    <a:pt x="33731" y="14084"/>
                  </a:lnTo>
                  <a:lnTo>
                    <a:pt x="32791" y="12052"/>
                  </a:lnTo>
                  <a:lnTo>
                    <a:pt x="32677" y="11163"/>
                  </a:lnTo>
                  <a:lnTo>
                    <a:pt x="32550" y="9512"/>
                  </a:lnTo>
                  <a:lnTo>
                    <a:pt x="31407" y="11163"/>
                  </a:lnTo>
                  <a:lnTo>
                    <a:pt x="29819" y="10655"/>
                  </a:lnTo>
                  <a:lnTo>
                    <a:pt x="29210" y="15849"/>
                  </a:lnTo>
                  <a:lnTo>
                    <a:pt x="29083" y="16332"/>
                  </a:lnTo>
                  <a:lnTo>
                    <a:pt x="28854" y="16878"/>
                  </a:lnTo>
                  <a:lnTo>
                    <a:pt x="28727" y="14338"/>
                  </a:lnTo>
                  <a:lnTo>
                    <a:pt x="28638" y="13830"/>
                  </a:lnTo>
                  <a:lnTo>
                    <a:pt x="28765" y="13322"/>
                  </a:lnTo>
                  <a:lnTo>
                    <a:pt x="28803" y="13195"/>
                  </a:lnTo>
                  <a:lnTo>
                    <a:pt x="29044" y="13195"/>
                  </a:lnTo>
                  <a:lnTo>
                    <a:pt x="29121" y="12433"/>
                  </a:lnTo>
                  <a:lnTo>
                    <a:pt x="28486" y="13830"/>
                  </a:lnTo>
                  <a:lnTo>
                    <a:pt x="27609" y="13322"/>
                  </a:lnTo>
                  <a:lnTo>
                    <a:pt x="27165" y="13068"/>
                  </a:lnTo>
                  <a:lnTo>
                    <a:pt x="27152" y="13512"/>
                  </a:lnTo>
                  <a:lnTo>
                    <a:pt x="27152" y="13792"/>
                  </a:lnTo>
                  <a:lnTo>
                    <a:pt x="27076" y="16878"/>
                  </a:lnTo>
                  <a:lnTo>
                    <a:pt x="26339" y="15354"/>
                  </a:lnTo>
                  <a:lnTo>
                    <a:pt x="26390" y="14846"/>
                  </a:lnTo>
                  <a:lnTo>
                    <a:pt x="27038" y="13957"/>
                  </a:lnTo>
                  <a:lnTo>
                    <a:pt x="27152" y="13512"/>
                  </a:lnTo>
                  <a:lnTo>
                    <a:pt x="26352" y="13957"/>
                  </a:lnTo>
                  <a:lnTo>
                    <a:pt x="26479" y="12814"/>
                  </a:lnTo>
                  <a:lnTo>
                    <a:pt x="24892" y="11671"/>
                  </a:lnTo>
                  <a:lnTo>
                    <a:pt x="22072" y="17005"/>
                  </a:lnTo>
                  <a:lnTo>
                    <a:pt x="21348" y="16116"/>
                  </a:lnTo>
                  <a:lnTo>
                    <a:pt x="20332" y="14846"/>
                  </a:lnTo>
                  <a:lnTo>
                    <a:pt x="20535" y="15328"/>
                  </a:lnTo>
                  <a:lnTo>
                    <a:pt x="20637" y="16116"/>
                  </a:lnTo>
                  <a:lnTo>
                    <a:pt x="17716" y="12687"/>
                  </a:lnTo>
                  <a:lnTo>
                    <a:pt x="14808" y="19545"/>
                  </a:lnTo>
                  <a:lnTo>
                    <a:pt x="13589" y="17259"/>
                  </a:lnTo>
                  <a:lnTo>
                    <a:pt x="11887" y="14084"/>
                  </a:lnTo>
                  <a:lnTo>
                    <a:pt x="11061" y="12941"/>
                  </a:lnTo>
                  <a:lnTo>
                    <a:pt x="11049" y="13576"/>
                  </a:lnTo>
                  <a:lnTo>
                    <a:pt x="10922" y="15849"/>
                  </a:lnTo>
                  <a:lnTo>
                    <a:pt x="10553" y="17259"/>
                  </a:lnTo>
                  <a:lnTo>
                    <a:pt x="10325" y="14211"/>
                  </a:lnTo>
                  <a:lnTo>
                    <a:pt x="9626" y="17500"/>
                  </a:lnTo>
                  <a:lnTo>
                    <a:pt x="9512" y="17894"/>
                  </a:lnTo>
                  <a:lnTo>
                    <a:pt x="8420" y="20561"/>
                  </a:lnTo>
                  <a:lnTo>
                    <a:pt x="8229" y="18656"/>
                  </a:lnTo>
                  <a:lnTo>
                    <a:pt x="8089" y="17259"/>
                  </a:lnTo>
                  <a:lnTo>
                    <a:pt x="7366" y="10147"/>
                  </a:lnTo>
                  <a:lnTo>
                    <a:pt x="6159" y="14465"/>
                  </a:lnTo>
                  <a:lnTo>
                    <a:pt x="6070" y="16243"/>
                  </a:lnTo>
                  <a:lnTo>
                    <a:pt x="6184" y="17259"/>
                  </a:lnTo>
                  <a:lnTo>
                    <a:pt x="5638" y="16878"/>
                  </a:lnTo>
                  <a:lnTo>
                    <a:pt x="4495" y="18656"/>
                  </a:lnTo>
                  <a:lnTo>
                    <a:pt x="4495" y="18402"/>
                  </a:lnTo>
                  <a:lnTo>
                    <a:pt x="4546" y="16116"/>
                  </a:lnTo>
                  <a:lnTo>
                    <a:pt x="4521" y="16332"/>
                  </a:lnTo>
                  <a:lnTo>
                    <a:pt x="4406" y="18402"/>
                  </a:lnTo>
                  <a:lnTo>
                    <a:pt x="4279" y="17767"/>
                  </a:lnTo>
                  <a:lnTo>
                    <a:pt x="4152" y="16370"/>
                  </a:lnTo>
                  <a:lnTo>
                    <a:pt x="4127" y="15608"/>
                  </a:lnTo>
                  <a:lnTo>
                    <a:pt x="2857" y="18402"/>
                  </a:lnTo>
                  <a:lnTo>
                    <a:pt x="1917" y="17386"/>
                  </a:lnTo>
                  <a:lnTo>
                    <a:pt x="2044" y="16116"/>
                  </a:lnTo>
                  <a:lnTo>
                    <a:pt x="2895" y="11925"/>
                  </a:lnTo>
                  <a:lnTo>
                    <a:pt x="1384" y="11544"/>
                  </a:lnTo>
                  <a:lnTo>
                    <a:pt x="927" y="12179"/>
                  </a:lnTo>
                  <a:lnTo>
                    <a:pt x="812" y="12433"/>
                  </a:lnTo>
                  <a:lnTo>
                    <a:pt x="114" y="15481"/>
                  </a:lnTo>
                  <a:lnTo>
                    <a:pt x="0" y="17005"/>
                  </a:lnTo>
                  <a:lnTo>
                    <a:pt x="114" y="17513"/>
                  </a:lnTo>
                  <a:lnTo>
                    <a:pt x="342" y="17640"/>
                  </a:lnTo>
                  <a:lnTo>
                    <a:pt x="647" y="18402"/>
                  </a:lnTo>
                  <a:lnTo>
                    <a:pt x="762" y="20180"/>
                  </a:lnTo>
                  <a:lnTo>
                    <a:pt x="330" y="20942"/>
                  </a:lnTo>
                  <a:lnTo>
                    <a:pt x="254" y="26149"/>
                  </a:lnTo>
                  <a:lnTo>
                    <a:pt x="127" y="28181"/>
                  </a:lnTo>
                  <a:lnTo>
                    <a:pt x="0" y="31102"/>
                  </a:lnTo>
                  <a:lnTo>
                    <a:pt x="1270" y="34404"/>
                  </a:lnTo>
                  <a:lnTo>
                    <a:pt x="2082" y="31356"/>
                  </a:lnTo>
                  <a:lnTo>
                    <a:pt x="2413" y="33769"/>
                  </a:lnTo>
                  <a:lnTo>
                    <a:pt x="1676" y="33896"/>
                  </a:lnTo>
                  <a:lnTo>
                    <a:pt x="2146" y="36055"/>
                  </a:lnTo>
                  <a:lnTo>
                    <a:pt x="2374" y="34150"/>
                  </a:lnTo>
                  <a:lnTo>
                    <a:pt x="2641" y="32753"/>
                  </a:lnTo>
                  <a:lnTo>
                    <a:pt x="2679" y="33388"/>
                  </a:lnTo>
                  <a:lnTo>
                    <a:pt x="2806" y="34531"/>
                  </a:lnTo>
                  <a:lnTo>
                    <a:pt x="2933" y="35039"/>
                  </a:lnTo>
                  <a:lnTo>
                    <a:pt x="3048" y="35293"/>
                  </a:lnTo>
                  <a:lnTo>
                    <a:pt x="3479" y="32753"/>
                  </a:lnTo>
                  <a:lnTo>
                    <a:pt x="3594" y="32118"/>
                  </a:lnTo>
                  <a:lnTo>
                    <a:pt x="3683" y="31356"/>
                  </a:lnTo>
                  <a:lnTo>
                    <a:pt x="3810" y="30810"/>
                  </a:lnTo>
                  <a:lnTo>
                    <a:pt x="4279" y="29832"/>
                  </a:lnTo>
                  <a:lnTo>
                    <a:pt x="4521" y="30975"/>
                  </a:lnTo>
                  <a:lnTo>
                    <a:pt x="4648" y="33896"/>
                  </a:lnTo>
                  <a:lnTo>
                    <a:pt x="5105" y="31991"/>
                  </a:lnTo>
                  <a:lnTo>
                    <a:pt x="5143" y="33705"/>
                  </a:lnTo>
                  <a:lnTo>
                    <a:pt x="5321" y="33007"/>
                  </a:lnTo>
                  <a:lnTo>
                    <a:pt x="6070" y="33896"/>
                  </a:lnTo>
                  <a:lnTo>
                    <a:pt x="6121" y="33007"/>
                  </a:lnTo>
                  <a:lnTo>
                    <a:pt x="6197" y="31991"/>
                  </a:lnTo>
                  <a:lnTo>
                    <a:pt x="6235" y="31356"/>
                  </a:lnTo>
                  <a:lnTo>
                    <a:pt x="6731" y="34023"/>
                  </a:lnTo>
                  <a:lnTo>
                    <a:pt x="7480" y="31356"/>
                  </a:lnTo>
                  <a:lnTo>
                    <a:pt x="7696" y="30594"/>
                  </a:lnTo>
                  <a:lnTo>
                    <a:pt x="7734" y="35115"/>
                  </a:lnTo>
                  <a:lnTo>
                    <a:pt x="7861" y="34023"/>
                  </a:lnTo>
                  <a:lnTo>
                    <a:pt x="8445" y="31483"/>
                  </a:lnTo>
                  <a:lnTo>
                    <a:pt x="8839" y="31356"/>
                  </a:lnTo>
                  <a:lnTo>
                    <a:pt x="8204" y="36817"/>
                  </a:lnTo>
                  <a:lnTo>
                    <a:pt x="10337" y="31610"/>
                  </a:lnTo>
                  <a:lnTo>
                    <a:pt x="10248" y="37579"/>
                  </a:lnTo>
                  <a:lnTo>
                    <a:pt x="10718" y="32626"/>
                  </a:lnTo>
                  <a:lnTo>
                    <a:pt x="12166" y="35293"/>
                  </a:lnTo>
                  <a:lnTo>
                    <a:pt x="13042" y="32626"/>
                  </a:lnTo>
                  <a:lnTo>
                    <a:pt x="13081" y="32499"/>
                  </a:lnTo>
                  <a:lnTo>
                    <a:pt x="13042" y="33642"/>
                  </a:lnTo>
                  <a:lnTo>
                    <a:pt x="13411" y="33896"/>
                  </a:lnTo>
                  <a:lnTo>
                    <a:pt x="13512" y="34785"/>
                  </a:lnTo>
                  <a:lnTo>
                    <a:pt x="13639" y="35547"/>
                  </a:lnTo>
                  <a:lnTo>
                    <a:pt x="13957" y="36309"/>
                  </a:lnTo>
                  <a:lnTo>
                    <a:pt x="13957" y="32499"/>
                  </a:lnTo>
                  <a:lnTo>
                    <a:pt x="14058" y="32118"/>
                  </a:lnTo>
                  <a:lnTo>
                    <a:pt x="14465" y="31610"/>
                  </a:lnTo>
                  <a:lnTo>
                    <a:pt x="14681" y="31356"/>
                  </a:lnTo>
                  <a:lnTo>
                    <a:pt x="14795" y="31102"/>
                  </a:lnTo>
                  <a:lnTo>
                    <a:pt x="14884" y="30594"/>
                  </a:lnTo>
                  <a:lnTo>
                    <a:pt x="14998" y="29832"/>
                  </a:lnTo>
                  <a:lnTo>
                    <a:pt x="15176" y="28689"/>
                  </a:lnTo>
                  <a:lnTo>
                    <a:pt x="15925" y="32626"/>
                  </a:lnTo>
                  <a:lnTo>
                    <a:pt x="15024" y="33388"/>
                  </a:lnTo>
                  <a:lnTo>
                    <a:pt x="14909" y="34023"/>
                  </a:lnTo>
                  <a:lnTo>
                    <a:pt x="15151" y="37325"/>
                  </a:lnTo>
                  <a:lnTo>
                    <a:pt x="15049" y="34023"/>
                  </a:lnTo>
                  <a:lnTo>
                    <a:pt x="16230" y="34023"/>
                  </a:lnTo>
                  <a:lnTo>
                    <a:pt x="15963" y="31229"/>
                  </a:lnTo>
                  <a:lnTo>
                    <a:pt x="16510" y="33642"/>
                  </a:lnTo>
                  <a:lnTo>
                    <a:pt x="16408" y="32372"/>
                  </a:lnTo>
                  <a:lnTo>
                    <a:pt x="16738" y="35801"/>
                  </a:lnTo>
                  <a:lnTo>
                    <a:pt x="16738" y="32372"/>
                  </a:lnTo>
                  <a:lnTo>
                    <a:pt x="16738" y="31229"/>
                  </a:lnTo>
                  <a:lnTo>
                    <a:pt x="16738" y="30721"/>
                  </a:lnTo>
                  <a:lnTo>
                    <a:pt x="17195" y="34912"/>
                  </a:lnTo>
                  <a:lnTo>
                    <a:pt x="17551" y="31737"/>
                  </a:lnTo>
                  <a:lnTo>
                    <a:pt x="18161" y="33705"/>
                  </a:lnTo>
                  <a:lnTo>
                    <a:pt x="18288" y="34531"/>
                  </a:lnTo>
                  <a:lnTo>
                    <a:pt x="17830" y="36563"/>
                  </a:lnTo>
                  <a:lnTo>
                    <a:pt x="18605" y="35039"/>
                  </a:lnTo>
                  <a:lnTo>
                    <a:pt x="18796" y="35763"/>
                  </a:lnTo>
                  <a:lnTo>
                    <a:pt x="18707" y="35039"/>
                  </a:lnTo>
                  <a:lnTo>
                    <a:pt x="18783" y="32372"/>
                  </a:lnTo>
                  <a:lnTo>
                    <a:pt x="19316" y="31737"/>
                  </a:lnTo>
                  <a:lnTo>
                    <a:pt x="19735" y="31229"/>
                  </a:lnTo>
                  <a:lnTo>
                    <a:pt x="19532" y="33134"/>
                  </a:lnTo>
                  <a:lnTo>
                    <a:pt x="19418" y="35928"/>
                  </a:lnTo>
                  <a:lnTo>
                    <a:pt x="19659" y="37198"/>
                  </a:lnTo>
                  <a:lnTo>
                    <a:pt x="20180" y="36309"/>
                  </a:lnTo>
                  <a:lnTo>
                    <a:pt x="20307" y="35763"/>
                  </a:lnTo>
                  <a:lnTo>
                    <a:pt x="20650" y="32626"/>
                  </a:lnTo>
                  <a:lnTo>
                    <a:pt x="21107" y="32753"/>
                  </a:lnTo>
                  <a:lnTo>
                    <a:pt x="21170" y="34404"/>
                  </a:lnTo>
                  <a:lnTo>
                    <a:pt x="21513" y="32626"/>
                  </a:lnTo>
                  <a:lnTo>
                    <a:pt x="21755" y="31356"/>
                  </a:lnTo>
                  <a:lnTo>
                    <a:pt x="23075" y="34277"/>
                  </a:lnTo>
                  <a:lnTo>
                    <a:pt x="23583" y="31356"/>
                  </a:lnTo>
                  <a:lnTo>
                    <a:pt x="23609" y="31229"/>
                  </a:lnTo>
                  <a:lnTo>
                    <a:pt x="23698" y="30721"/>
                  </a:lnTo>
                  <a:lnTo>
                    <a:pt x="23774" y="30441"/>
                  </a:lnTo>
                  <a:lnTo>
                    <a:pt x="23837" y="30861"/>
                  </a:lnTo>
                  <a:lnTo>
                    <a:pt x="23799" y="30340"/>
                  </a:lnTo>
                  <a:lnTo>
                    <a:pt x="23698" y="28689"/>
                  </a:lnTo>
                  <a:lnTo>
                    <a:pt x="23660" y="26022"/>
                  </a:lnTo>
                  <a:lnTo>
                    <a:pt x="24041" y="25895"/>
                  </a:lnTo>
                  <a:lnTo>
                    <a:pt x="24295" y="23609"/>
                  </a:lnTo>
                  <a:lnTo>
                    <a:pt x="24485" y="26022"/>
                  </a:lnTo>
                  <a:lnTo>
                    <a:pt x="24257" y="26022"/>
                  </a:lnTo>
                  <a:lnTo>
                    <a:pt x="24168" y="27800"/>
                  </a:lnTo>
                  <a:lnTo>
                    <a:pt x="24523" y="26657"/>
                  </a:lnTo>
                  <a:lnTo>
                    <a:pt x="24828" y="29362"/>
                  </a:lnTo>
                  <a:lnTo>
                    <a:pt x="24904" y="28689"/>
                  </a:lnTo>
                  <a:lnTo>
                    <a:pt x="25552" y="26657"/>
                  </a:lnTo>
                  <a:lnTo>
                    <a:pt x="25628" y="26403"/>
                  </a:lnTo>
                  <a:lnTo>
                    <a:pt x="26225" y="27419"/>
                  </a:lnTo>
                  <a:lnTo>
                    <a:pt x="26416" y="30975"/>
                  </a:lnTo>
                  <a:lnTo>
                    <a:pt x="24980" y="28803"/>
                  </a:lnTo>
                  <a:lnTo>
                    <a:pt x="25069" y="29337"/>
                  </a:lnTo>
                  <a:lnTo>
                    <a:pt x="25717" y="31864"/>
                  </a:lnTo>
                  <a:lnTo>
                    <a:pt x="24815" y="30467"/>
                  </a:lnTo>
                  <a:lnTo>
                    <a:pt x="25590" y="36055"/>
                  </a:lnTo>
                  <a:lnTo>
                    <a:pt x="24307" y="30327"/>
                  </a:lnTo>
                  <a:lnTo>
                    <a:pt x="24358" y="30975"/>
                  </a:lnTo>
                  <a:lnTo>
                    <a:pt x="24993" y="36055"/>
                  </a:lnTo>
                  <a:lnTo>
                    <a:pt x="26187" y="37071"/>
                  </a:lnTo>
                  <a:lnTo>
                    <a:pt x="26212" y="36055"/>
                  </a:lnTo>
                  <a:lnTo>
                    <a:pt x="26263" y="34277"/>
                  </a:lnTo>
                  <a:lnTo>
                    <a:pt x="27457" y="35293"/>
                  </a:lnTo>
                  <a:lnTo>
                    <a:pt x="27571" y="34277"/>
                  </a:lnTo>
                  <a:lnTo>
                    <a:pt x="27470" y="32753"/>
                  </a:lnTo>
                  <a:lnTo>
                    <a:pt x="27368" y="32499"/>
                  </a:lnTo>
                  <a:lnTo>
                    <a:pt x="27368" y="31864"/>
                  </a:lnTo>
                  <a:lnTo>
                    <a:pt x="27470" y="30975"/>
                  </a:lnTo>
                  <a:lnTo>
                    <a:pt x="27546" y="30327"/>
                  </a:lnTo>
                  <a:lnTo>
                    <a:pt x="29146" y="26784"/>
                  </a:lnTo>
                  <a:lnTo>
                    <a:pt x="29019" y="39230"/>
                  </a:lnTo>
                  <a:lnTo>
                    <a:pt x="30149" y="34531"/>
                  </a:lnTo>
                  <a:lnTo>
                    <a:pt x="30378" y="32499"/>
                  </a:lnTo>
                  <a:lnTo>
                    <a:pt x="30467" y="27673"/>
                  </a:lnTo>
                  <a:lnTo>
                    <a:pt x="31153" y="29502"/>
                  </a:lnTo>
                  <a:lnTo>
                    <a:pt x="31280" y="31838"/>
                  </a:lnTo>
                  <a:lnTo>
                    <a:pt x="31153" y="34023"/>
                  </a:lnTo>
                  <a:lnTo>
                    <a:pt x="32296" y="34404"/>
                  </a:lnTo>
                  <a:lnTo>
                    <a:pt x="32080" y="32270"/>
                  </a:lnTo>
                  <a:lnTo>
                    <a:pt x="31686" y="28308"/>
                  </a:lnTo>
                  <a:lnTo>
                    <a:pt x="32753" y="30594"/>
                  </a:lnTo>
                  <a:lnTo>
                    <a:pt x="32740" y="30467"/>
                  </a:lnTo>
                  <a:lnTo>
                    <a:pt x="33337" y="30467"/>
                  </a:lnTo>
                  <a:lnTo>
                    <a:pt x="33515" y="34023"/>
                  </a:lnTo>
                  <a:lnTo>
                    <a:pt x="34709" y="33388"/>
                  </a:lnTo>
                  <a:lnTo>
                    <a:pt x="36004" y="30861"/>
                  </a:lnTo>
                  <a:lnTo>
                    <a:pt x="36804" y="30467"/>
                  </a:lnTo>
                  <a:lnTo>
                    <a:pt x="37338" y="30213"/>
                  </a:lnTo>
                  <a:lnTo>
                    <a:pt x="37147" y="32626"/>
                  </a:lnTo>
                  <a:lnTo>
                    <a:pt x="37401" y="33388"/>
                  </a:lnTo>
                  <a:lnTo>
                    <a:pt x="39065" y="31610"/>
                  </a:lnTo>
                  <a:lnTo>
                    <a:pt x="42672" y="35928"/>
                  </a:lnTo>
                  <a:lnTo>
                    <a:pt x="43243" y="32753"/>
                  </a:lnTo>
                  <a:lnTo>
                    <a:pt x="43383" y="32880"/>
                  </a:lnTo>
                  <a:lnTo>
                    <a:pt x="43408" y="32753"/>
                  </a:lnTo>
                  <a:lnTo>
                    <a:pt x="43662" y="31610"/>
                  </a:lnTo>
                  <a:lnTo>
                    <a:pt x="44018" y="31356"/>
                  </a:lnTo>
                  <a:lnTo>
                    <a:pt x="44081" y="33769"/>
                  </a:lnTo>
                  <a:lnTo>
                    <a:pt x="43954" y="34277"/>
                  </a:lnTo>
                  <a:lnTo>
                    <a:pt x="45034" y="31737"/>
                  </a:lnTo>
                  <a:lnTo>
                    <a:pt x="45275" y="31356"/>
                  </a:lnTo>
                  <a:lnTo>
                    <a:pt x="46037" y="30213"/>
                  </a:lnTo>
                  <a:lnTo>
                    <a:pt x="46545" y="29451"/>
                  </a:lnTo>
                  <a:lnTo>
                    <a:pt x="46710" y="29197"/>
                  </a:lnTo>
                  <a:lnTo>
                    <a:pt x="46799" y="29070"/>
                  </a:lnTo>
                  <a:lnTo>
                    <a:pt x="47053" y="28689"/>
                  </a:lnTo>
                  <a:lnTo>
                    <a:pt x="48082" y="31343"/>
                  </a:lnTo>
                  <a:lnTo>
                    <a:pt x="48183" y="33007"/>
                  </a:lnTo>
                  <a:lnTo>
                    <a:pt x="49009" y="34023"/>
                  </a:lnTo>
                  <a:lnTo>
                    <a:pt x="48996" y="28689"/>
                  </a:lnTo>
                  <a:lnTo>
                    <a:pt x="48996" y="26911"/>
                  </a:lnTo>
                  <a:lnTo>
                    <a:pt x="48996" y="26784"/>
                  </a:lnTo>
                  <a:lnTo>
                    <a:pt x="48996" y="26530"/>
                  </a:lnTo>
                  <a:lnTo>
                    <a:pt x="49758" y="28905"/>
                  </a:lnTo>
                  <a:lnTo>
                    <a:pt x="49885" y="29387"/>
                  </a:lnTo>
                  <a:lnTo>
                    <a:pt x="49758" y="29972"/>
                  </a:lnTo>
                  <a:lnTo>
                    <a:pt x="51765" y="31229"/>
                  </a:lnTo>
                  <a:lnTo>
                    <a:pt x="53911" y="28308"/>
                  </a:lnTo>
                  <a:lnTo>
                    <a:pt x="55511" y="33007"/>
                  </a:lnTo>
                  <a:lnTo>
                    <a:pt x="55714" y="28562"/>
                  </a:lnTo>
                  <a:lnTo>
                    <a:pt x="57518" y="34912"/>
                  </a:lnTo>
                  <a:lnTo>
                    <a:pt x="57543" y="28689"/>
                  </a:lnTo>
                  <a:lnTo>
                    <a:pt x="58521" y="31229"/>
                  </a:lnTo>
                  <a:lnTo>
                    <a:pt x="58623" y="32118"/>
                  </a:lnTo>
                  <a:lnTo>
                    <a:pt x="58521" y="33007"/>
                  </a:lnTo>
                  <a:lnTo>
                    <a:pt x="60071" y="34912"/>
                  </a:lnTo>
                  <a:lnTo>
                    <a:pt x="60490" y="35166"/>
                  </a:lnTo>
                  <a:lnTo>
                    <a:pt x="60617" y="31343"/>
                  </a:lnTo>
                  <a:lnTo>
                    <a:pt x="60731" y="30848"/>
                  </a:lnTo>
                  <a:lnTo>
                    <a:pt x="61137" y="30340"/>
                  </a:lnTo>
                  <a:lnTo>
                    <a:pt x="61201" y="33616"/>
                  </a:lnTo>
                  <a:lnTo>
                    <a:pt x="61087" y="34201"/>
                  </a:lnTo>
                  <a:lnTo>
                    <a:pt x="61239" y="34290"/>
                  </a:lnTo>
                  <a:lnTo>
                    <a:pt x="61226" y="33578"/>
                  </a:lnTo>
                  <a:lnTo>
                    <a:pt x="61849" y="30340"/>
                  </a:lnTo>
                  <a:lnTo>
                    <a:pt x="61874" y="30213"/>
                  </a:lnTo>
                  <a:lnTo>
                    <a:pt x="62331" y="34023"/>
                  </a:lnTo>
                  <a:lnTo>
                    <a:pt x="62725" y="33388"/>
                  </a:lnTo>
                  <a:lnTo>
                    <a:pt x="62611" y="33007"/>
                  </a:lnTo>
                  <a:lnTo>
                    <a:pt x="62484" y="32372"/>
                  </a:lnTo>
                  <a:lnTo>
                    <a:pt x="62560" y="30467"/>
                  </a:lnTo>
                  <a:lnTo>
                    <a:pt x="62687" y="30213"/>
                  </a:lnTo>
                  <a:lnTo>
                    <a:pt x="63119" y="29324"/>
                  </a:lnTo>
                  <a:lnTo>
                    <a:pt x="64262" y="32880"/>
                  </a:lnTo>
                  <a:lnTo>
                    <a:pt x="64363" y="34658"/>
                  </a:lnTo>
                  <a:lnTo>
                    <a:pt x="66141" y="31991"/>
                  </a:lnTo>
                  <a:lnTo>
                    <a:pt x="66128" y="32600"/>
                  </a:lnTo>
                  <a:lnTo>
                    <a:pt x="66306" y="31991"/>
                  </a:lnTo>
                  <a:lnTo>
                    <a:pt x="66509" y="31229"/>
                  </a:lnTo>
                  <a:lnTo>
                    <a:pt x="65836" y="37960"/>
                  </a:lnTo>
                  <a:lnTo>
                    <a:pt x="66636" y="35039"/>
                  </a:lnTo>
                  <a:lnTo>
                    <a:pt x="66713" y="32372"/>
                  </a:lnTo>
                  <a:lnTo>
                    <a:pt x="67195" y="34277"/>
                  </a:lnTo>
                  <a:lnTo>
                    <a:pt x="68211" y="34277"/>
                  </a:lnTo>
                  <a:lnTo>
                    <a:pt x="68961" y="33388"/>
                  </a:lnTo>
                  <a:lnTo>
                    <a:pt x="68846" y="35674"/>
                  </a:lnTo>
                  <a:lnTo>
                    <a:pt x="70218" y="36182"/>
                  </a:lnTo>
                  <a:lnTo>
                    <a:pt x="71704" y="34531"/>
                  </a:lnTo>
                  <a:lnTo>
                    <a:pt x="73228" y="34531"/>
                  </a:lnTo>
                  <a:lnTo>
                    <a:pt x="72758" y="33705"/>
                  </a:lnTo>
                  <a:lnTo>
                    <a:pt x="72669" y="33388"/>
                  </a:lnTo>
                  <a:lnTo>
                    <a:pt x="72682" y="32372"/>
                  </a:lnTo>
                  <a:lnTo>
                    <a:pt x="72694" y="31229"/>
                  </a:lnTo>
                  <a:lnTo>
                    <a:pt x="72771" y="29667"/>
                  </a:lnTo>
                  <a:lnTo>
                    <a:pt x="73152" y="29324"/>
                  </a:lnTo>
                  <a:lnTo>
                    <a:pt x="73202" y="29972"/>
                  </a:lnTo>
                  <a:lnTo>
                    <a:pt x="73342" y="29324"/>
                  </a:lnTo>
                  <a:lnTo>
                    <a:pt x="73444" y="28816"/>
                  </a:lnTo>
                  <a:lnTo>
                    <a:pt x="73825" y="29070"/>
                  </a:lnTo>
                  <a:lnTo>
                    <a:pt x="73952" y="31343"/>
                  </a:lnTo>
                  <a:lnTo>
                    <a:pt x="73825" y="33007"/>
                  </a:lnTo>
                  <a:lnTo>
                    <a:pt x="73596" y="33769"/>
                  </a:lnTo>
                  <a:lnTo>
                    <a:pt x="74269" y="32626"/>
                  </a:lnTo>
                  <a:lnTo>
                    <a:pt x="74256" y="33896"/>
                  </a:lnTo>
                  <a:lnTo>
                    <a:pt x="74155" y="35420"/>
                  </a:lnTo>
                  <a:lnTo>
                    <a:pt x="74396" y="33388"/>
                  </a:lnTo>
                  <a:lnTo>
                    <a:pt x="75412" y="38849"/>
                  </a:lnTo>
                  <a:lnTo>
                    <a:pt x="75755" y="35166"/>
                  </a:lnTo>
                  <a:lnTo>
                    <a:pt x="75819" y="36182"/>
                  </a:lnTo>
                  <a:lnTo>
                    <a:pt x="77343" y="36182"/>
                  </a:lnTo>
                  <a:lnTo>
                    <a:pt x="77939" y="35166"/>
                  </a:lnTo>
                  <a:lnTo>
                    <a:pt x="78016" y="35039"/>
                  </a:lnTo>
                  <a:lnTo>
                    <a:pt x="79248" y="34785"/>
                  </a:lnTo>
                  <a:lnTo>
                    <a:pt x="79235" y="33388"/>
                  </a:lnTo>
                  <a:lnTo>
                    <a:pt x="79222" y="32626"/>
                  </a:lnTo>
                  <a:lnTo>
                    <a:pt x="79222" y="31864"/>
                  </a:lnTo>
                  <a:lnTo>
                    <a:pt x="79717" y="32499"/>
                  </a:lnTo>
                  <a:lnTo>
                    <a:pt x="79806" y="31864"/>
                  </a:lnTo>
                  <a:lnTo>
                    <a:pt x="80048" y="30086"/>
                  </a:lnTo>
                  <a:lnTo>
                    <a:pt x="80975" y="31102"/>
                  </a:lnTo>
                  <a:lnTo>
                    <a:pt x="82029" y="33388"/>
                  </a:lnTo>
                  <a:lnTo>
                    <a:pt x="83134" y="33134"/>
                  </a:lnTo>
                  <a:lnTo>
                    <a:pt x="83756" y="31864"/>
                  </a:lnTo>
                  <a:lnTo>
                    <a:pt x="83731" y="31483"/>
                  </a:lnTo>
                  <a:lnTo>
                    <a:pt x="83667" y="31229"/>
                  </a:lnTo>
                  <a:lnTo>
                    <a:pt x="83375" y="30721"/>
                  </a:lnTo>
                  <a:lnTo>
                    <a:pt x="83400" y="30086"/>
                  </a:lnTo>
                  <a:lnTo>
                    <a:pt x="83629" y="28816"/>
                  </a:lnTo>
                  <a:lnTo>
                    <a:pt x="83667" y="29972"/>
                  </a:lnTo>
                  <a:lnTo>
                    <a:pt x="83794" y="31470"/>
                  </a:lnTo>
                  <a:lnTo>
                    <a:pt x="84823" y="31229"/>
                  </a:lnTo>
                  <a:lnTo>
                    <a:pt x="84289" y="33134"/>
                  </a:lnTo>
                  <a:lnTo>
                    <a:pt x="85598" y="32753"/>
                  </a:lnTo>
                  <a:lnTo>
                    <a:pt x="85966" y="32626"/>
                  </a:lnTo>
                  <a:lnTo>
                    <a:pt x="87033" y="31229"/>
                  </a:lnTo>
                  <a:lnTo>
                    <a:pt x="87515" y="30594"/>
                  </a:lnTo>
                  <a:lnTo>
                    <a:pt x="87388" y="29324"/>
                  </a:lnTo>
                  <a:lnTo>
                    <a:pt x="87185" y="28816"/>
                  </a:lnTo>
                  <a:lnTo>
                    <a:pt x="87198" y="28689"/>
                  </a:lnTo>
                  <a:lnTo>
                    <a:pt x="87210" y="28562"/>
                  </a:lnTo>
                  <a:lnTo>
                    <a:pt x="87236" y="28308"/>
                  </a:lnTo>
                  <a:lnTo>
                    <a:pt x="87350" y="27800"/>
                  </a:lnTo>
                  <a:lnTo>
                    <a:pt x="87566" y="27419"/>
                  </a:lnTo>
                  <a:lnTo>
                    <a:pt x="87757" y="28181"/>
                  </a:lnTo>
                  <a:lnTo>
                    <a:pt x="87884" y="30594"/>
                  </a:lnTo>
                  <a:lnTo>
                    <a:pt x="89293" y="27419"/>
                  </a:lnTo>
                  <a:lnTo>
                    <a:pt x="89687" y="26530"/>
                  </a:lnTo>
                  <a:lnTo>
                    <a:pt x="92354" y="38341"/>
                  </a:lnTo>
                  <a:lnTo>
                    <a:pt x="93560" y="33515"/>
                  </a:lnTo>
                  <a:lnTo>
                    <a:pt x="93662" y="33007"/>
                  </a:lnTo>
                  <a:lnTo>
                    <a:pt x="93751" y="32753"/>
                  </a:lnTo>
                  <a:lnTo>
                    <a:pt x="93700" y="32931"/>
                  </a:lnTo>
                  <a:lnTo>
                    <a:pt x="93802" y="32753"/>
                  </a:lnTo>
                  <a:lnTo>
                    <a:pt x="95161" y="30086"/>
                  </a:lnTo>
                  <a:lnTo>
                    <a:pt x="95885" y="30467"/>
                  </a:lnTo>
                  <a:lnTo>
                    <a:pt x="94894" y="31953"/>
                  </a:lnTo>
                  <a:lnTo>
                    <a:pt x="94818" y="32245"/>
                  </a:lnTo>
                  <a:lnTo>
                    <a:pt x="95326" y="33769"/>
                  </a:lnTo>
                  <a:lnTo>
                    <a:pt x="96608" y="30086"/>
                  </a:lnTo>
                  <a:lnTo>
                    <a:pt x="96926" y="29197"/>
                  </a:lnTo>
                  <a:lnTo>
                    <a:pt x="97980" y="34277"/>
                  </a:lnTo>
                  <a:lnTo>
                    <a:pt x="99301" y="31356"/>
                  </a:lnTo>
                  <a:lnTo>
                    <a:pt x="100520" y="39230"/>
                  </a:lnTo>
                  <a:lnTo>
                    <a:pt x="102882" y="31356"/>
                  </a:lnTo>
                  <a:lnTo>
                    <a:pt x="103073" y="30721"/>
                  </a:lnTo>
                  <a:lnTo>
                    <a:pt x="104597" y="35674"/>
                  </a:lnTo>
                  <a:lnTo>
                    <a:pt x="104711" y="32600"/>
                  </a:lnTo>
                  <a:lnTo>
                    <a:pt x="104813" y="31991"/>
                  </a:lnTo>
                  <a:lnTo>
                    <a:pt x="104876" y="33274"/>
                  </a:lnTo>
                  <a:lnTo>
                    <a:pt x="104990" y="32753"/>
                  </a:lnTo>
                  <a:lnTo>
                    <a:pt x="105054" y="32600"/>
                  </a:lnTo>
                  <a:lnTo>
                    <a:pt x="105879" y="31991"/>
                  </a:lnTo>
                  <a:lnTo>
                    <a:pt x="107594" y="30721"/>
                  </a:lnTo>
                  <a:lnTo>
                    <a:pt x="108115" y="30340"/>
                  </a:lnTo>
                  <a:lnTo>
                    <a:pt x="111556" y="35293"/>
                  </a:lnTo>
                  <a:lnTo>
                    <a:pt x="114808" y="36944"/>
                  </a:lnTo>
                  <a:lnTo>
                    <a:pt x="116001" y="37325"/>
                  </a:lnTo>
                  <a:lnTo>
                    <a:pt x="115519" y="30340"/>
                  </a:lnTo>
                  <a:lnTo>
                    <a:pt x="115443" y="29197"/>
                  </a:lnTo>
                  <a:lnTo>
                    <a:pt x="115303" y="27292"/>
                  </a:lnTo>
                  <a:lnTo>
                    <a:pt x="116738" y="31229"/>
                  </a:lnTo>
                  <a:lnTo>
                    <a:pt x="116865" y="31737"/>
                  </a:lnTo>
                  <a:lnTo>
                    <a:pt x="116509" y="35166"/>
                  </a:lnTo>
                  <a:lnTo>
                    <a:pt x="118821" y="30975"/>
                  </a:lnTo>
                  <a:lnTo>
                    <a:pt x="121386" y="35166"/>
                  </a:lnTo>
                  <a:lnTo>
                    <a:pt x="123659" y="31610"/>
                  </a:lnTo>
                  <a:lnTo>
                    <a:pt x="123545" y="33515"/>
                  </a:lnTo>
                  <a:lnTo>
                    <a:pt x="123304" y="33388"/>
                  </a:lnTo>
                  <a:lnTo>
                    <a:pt x="123850" y="35928"/>
                  </a:lnTo>
                  <a:lnTo>
                    <a:pt x="125145" y="33515"/>
                  </a:lnTo>
                  <a:lnTo>
                    <a:pt x="125107" y="31610"/>
                  </a:lnTo>
                  <a:lnTo>
                    <a:pt x="125107" y="31483"/>
                  </a:lnTo>
                  <a:lnTo>
                    <a:pt x="125298" y="31610"/>
                  </a:lnTo>
                  <a:lnTo>
                    <a:pt x="125399" y="32245"/>
                  </a:lnTo>
                  <a:lnTo>
                    <a:pt x="125285" y="33642"/>
                  </a:lnTo>
                  <a:lnTo>
                    <a:pt x="125514" y="34531"/>
                  </a:lnTo>
                  <a:lnTo>
                    <a:pt x="125984" y="35801"/>
                  </a:lnTo>
                  <a:lnTo>
                    <a:pt x="126593" y="31483"/>
                  </a:lnTo>
                  <a:lnTo>
                    <a:pt x="126644" y="31102"/>
                  </a:lnTo>
                  <a:lnTo>
                    <a:pt x="126974" y="33731"/>
                  </a:lnTo>
                  <a:lnTo>
                    <a:pt x="127050" y="33388"/>
                  </a:lnTo>
                  <a:lnTo>
                    <a:pt x="128257" y="34912"/>
                  </a:lnTo>
                  <a:lnTo>
                    <a:pt x="128054" y="33388"/>
                  </a:lnTo>
                  <a:lnTo>
                    <a:pt x="127889" y="32118"/>
                  </a:lnTo>
                  <a:lnTo>
                    <a:pt x="128790" y="33388"/>
                  </a:lnTo>
                  <a:lnTo>
                    <a:pt x="129146" y="32118"/>
                  </a:lnTo>
                  <a:lnTo>
                    <a:pt x="129425" y="31102"/>
                  </a:lnTo>
                  <a:lnTo>
                    <a:pt x="129463" y="30975"/>
                  </a:lnTo>
                  <a:lnTo>
                    <a:pt x="129540" y="30721"/>
                  </a:lnTo>
                  <a:lnTo>
                    <a:pt x="130276" y="32372"/>
                  </a:lnTo>
                  <a:lnTo>
                    <a:pt x="130479" y="30721"/>
                  </a:lnTo>
                  <a:lnTo>
                    <a:pt x="130670" y="29197"/>
                  </a:lnTo>
                  <a:lnTo>
                    <a:pt x="131787" y="34023"/>
                  </a:lnTo>
                  <a:lnTo>
                    <a:pt x="131851" y="29451"/>
                  </a:lnTo>
                  <a:lnTo>
                    <a:pt x="131889" y="34150"/>
                  </a:lnTo>
                  <a:lnTo>
                    <a:pt x="133451" y="33134"/>
                  </a:lnTo>
                  <a:lnTo>
                    <a:pt x="133985" y="30975"/>
                  </a:lnTo>
                  <a:lnTo>
                    <a:pt x="133807" y="32372"/>
                  </a:lnTo>
                  <a:lnTo>
                    <a:pt x="134480" y="32372"/>
                  </a:lnTo>
                  <a:lnTo>
                    <a:pt x="134302" y="34340"/>
                  </a:lnTo>
                  <a:lnTo>
                    <a:pt x="134937" y="34277"/>
                  </a:lnTo>
                  <a:lnTo>
                    <a:pt x="135420" y="33515"/>
                  </a:lnTo>
                  <a:lnTo>
                    <a:pt x="135343" y="30975"/>
                  </a:lnTo>
                  <a:lnTo>
                    <a:pt x="136601" y="36690"/>
                  </a:lnTo>
                  <a:lnTo>
                    <a:pt x="137147" y="30975"/>
                  </a:lnTo>
                  <a:lnTo>
                    <a:pt x="137299" y="29451"/>
                  </a:lnTo>
                  <a:lnTo>
                    <a:pt x="137325" y="29197"/>
                  </a:lnTo>
                  <a:lnTo>
                    <a:pt x="137502" y="27292"/>
                  </a:lnTo>
                  <a:lnTo>
                    <a:pt x="137579" y="26530"/>
                  </a:lnTo>
                  <a:lnTo>
                    <a:pt x="137591" y="26403"/>
                  </a:lnTo>
                  <a:lnTo>
                    <a:pt x="138379" y="33642"/>
                  </a:lnTo>
                  <a:lnTo>
                    <a:pt x="140208" y="31102"/>
                  </a:lnTo>
                  <a:lnTo>
                    <a:pt x="141668" y="29578"/>
                  </a:lnTo>
                  <a:lnTo>
                    <a:pt x="141732" y="28689"/>
                  </a:lnTo>
                  <a:lnTo>
                    <a:pt x="141757" y="29502"/>
                  </a:lnTo>
                  <a:lnTo>
                    <a:pt x="141884" y="29362"/>
                  </a:lnTo>
                  <a:lnTo>
                    <a:pt x="141820" y="28905"/>
                  </a:lnTo>
                  <a:lnTo>
                    <a:pt x="141986" y="29273"/>
                  </a:lnTo>
                  <a:lnTo>
                    <a:pt x="142836" y="28689"/>
                  </a:lnTo>
                  <a:lnTo>
                    <a:pt x="143586" y="28181"/>
                  </a:lnTo>
                  <a:lnTo>
                    <a:pt x="143598" y="30911"/>
                  </a:lnTo>
                  <a:lnTo>
                    <a:pt x="144170" y="28181"/>
                  </a:lnTo>
                  <a:lnTo>
                    <a:pt x="144297" y="27546"/>
                  </a:lnTo>
                  <a:lnTo>
                    <a:pt x="145910" y="28689"/>
                  </a:lnTo>
                  <a:lnTo>
                    <a:pt x="146151" y="29070"/>
                  </a:lnTo>
                  <a:lnTo>
                    <a:pt x="146265" y="29451"/>
                  </a:lnTo>
                  <a:lnTo>
                    <a:pt x="145707" y="30721"/>
                  </a:lnTo>
                  <a:lnTo>
                    <a:pt x="145580" y="31610"/>
                  </a:lnTo>
                  <a:lnTo>
                    <a:pt x="147154" y="29578"/>
                  </a:lnTo>
                  <a:lnTo>
                    <a:pt x="148678" y="31991"/>
                  </a:lnTo>
                  <a:lnTo>
                    <a:pt x="149936" y="29578"/>
                  </a:lnTo>
                  <a:lnTo>
                    <a:pt x="149821" y="27927"/>
                  </a:lnTo>
                  <a:lnTo>
                    <a:pt x="149758" y="27546"/>
                  </a:lnTo>
                  <a:lnTo>
                    <a:pt x="149631" y="26784"/>
                  </a:lnTo>
                  <a:lnTo>
                    <a:pt x="149720" y="26403"/>
                  </a:lnTo>
                  <a:lnTo>
                    <a:pt x="150939" y="23609"/>
                  </a:lnTo>
                  <a:lnTo>
                    <a:pt x="151066" y="22720"/>
                  </a:lnTo>
                  <a:lnTo>
                    <a:pt x="151130" y="21577"/>
                  </a:lnTo>
                  <a:lnTo>
                    <a:pt x="151130" y="21958"/>
                  </a:lnTo>
                  <a:lnTo>
                    <a:pt x="150761" y="27800"/>
                  </a:lnTo>
                  <a:lnTo>
                    <a:pt x="152565" y="23101"/>
                  </a:lnTo>
                  <a:lnTo>
                    <a:pt x="151942" y="30848"/>
                  </a:lnTo>
                  <a:lnTo>
                    <a:pt x="152069" y="30594"/>
                  </a:lnTo>
                  <a:lnTo>
                    <a:pt x="152171" y="30213"/>
                  </a:lnTo>
                  <a:lnTo>
                    <a:pt x="152285" y="29667"/>
                  </a:lnTo>
                  <a:lnTo>
                    <a:pt x="152273" y="28054"/>
                  </a:lnTo>
                  <a:lnTo>
                    <a:pt x="152450" y="28308"/>
                  </a:lnTo>
                  <a:lnTo>
                    <a:pt x="152527" y="30086"/>
                  </a:lnTo>
                  <a:lnTo>
                    <a:pt x="152400" y="30848"/>
                  </a:lnTo>
                  <a:lnTo>
                    <a:pt x="153276" y="29832"/>
                  </a:lnTo>
                  <a:lnTo>
                    <a:pt x="153162" y="28435"/>
                  </a:lnTo>
                  <a:lnTo>
                    <a:pt x="153098" y="28054"/>
                  </a:lnTo>
                  <a:lnTo>
                    <a:pt x="152984" y="27419"/>
                  </a:lnTo>
                  <a:lnTo>
                    <a:pt x="153898" y="27419"/>
                  </a:lnTo>
                  <a:lnTo>
                    <a:pt x="153860" y="28689"/>
                  </a:lnTo>
                  <a:lnTo>
                    <a:pt x="153758" y="28905"/>
                  </a:lnTo>
                  <a:lnTo>
                    <a:pt x="153670" y="30213"/>
                  </a:lnTo>
                  <a:lnTo>
                    <a:pt x="154228" y="27419"/>
                  </a:lnTo>
                  <a:lnTo>
                    <a:pt x="154508" y="26022"/>
                  </a:lnTo>
                  <a:lnTo>
                    <a:pt x="155295" y="26911"/>
                  </a:lnTo>
                  <a:lnTo>
                    <a:pt x="155359" y="28371"/>
                  </a:lnTo>
                  <a:lnTo>
                    <a:pt x="156451" y="28054"/>
                  </a:lnTo>
                  <a:lnTo>
                    <a:pt x="156794" y="26022"/>
                  </a:lnTo>
                  <a:lnTo>
                    <a:pt x="157276" y="23101"/>
                  </a:lnTo>
                  <a:lnTo>
                    <a:pt x="157302" y="22974"/>
                  </a:lnTo>
                  <a:lnTo>
                    <a:pt x="158572" y="24625"/>
                  </a:lnTo>
                  <a:lnTo>
                    <a:pt x="158673" y="26149"/>
                  </a:lnTo>
                  <a:lnTo>
                    <a:pt x="158432" y="29451"/>
                  </a:lnTo>
                  <a:lnTo>
                    <a:pt x="159296" y="26403"/>
                  </a:lnTo>
                  <a:lnTo>
                    <a:pt x="159448" y="30213"/>
                  </a:lnTo>
                  <a:lnTo>
                    <a:pt x="160108" y="29197"/>
                  </a:lnTo>
                  <a:lnTo>
                    <a:pt x="159994" y="27927"/>
                  </a:lnTo>
                  <a:lnTo>
                    <a:pt x="159854" y="27165"/>
                  </a:lnTo>
                  <a:lnTo>
                    <a:pt x="160540" y="27292"/>
                  </a:lnTo>
                  <a:lnTo>
                    <a:pt x="160566" y="27165"/>
                  </a:lnTo>
                  <a:lnTo>
                    <a:pt x="160705" y="26403"/>
                  </a:lnTo>
                  <a:lnTo>
                    <a:pt x="161086" y="24371"/>
                  </a:lnTo>
                  <a:lnTo>
                    <a:pt x="161518" y="25260"/>
                  </a:lnTo>
                  <a:lnTo>
                    <a:pt x="161620" y="25895"/>
                  </a:lnTo>
                  <a:lnTo>
                    <a:pt x="161226" y="27292"/>
                  </a:lnTo>
                  <a:lnTo>
                    <a:pt x="162382" y="26606"/>
                  </a:lnTo>
                  <a:lnTo>
                    <a:pt x="162306" y="26149"/>
                  </a:lnTo>
                  <a:lnTo>
                    <a:pt x="161798" y="25133"/>
                  </a:lnTo>
                  <a:lnTo>
                    <a:pt x="161899" y="24498"/>
                  </a:lnTo>
                  <a:lnTo>
                    <a:pt x="161937" y="24371"/>
                  </a:lnTo>
                  <a:lnTo>
                    <a:pt x="162382" y="22974"/>
                  </a:lnTo>
                  <a:lnTo>
                    <a:pt x="162001" y="21577"/>
                  </a:lnTo>
                  <a:lnTo>
                    <a:pt x="161709" y="20561"/>
                  </a:lnTo>
                  <a:lnTo>
                    <a:pt x="161569" y="20053"/>
                  </a:lnTo>
                  <a:lnTo>
                    <a:pt x="162394" y="21069"/>
                  </a:lnTo>
                  <a:lnTo>
                    <a:pt x="162445" y="21323"/>
                  </a:lnTo>
                  <a:lnTo>
                    <a:pt x="162318" y="21577"/>
                  </a:lnTo>
                  <a:lnTo>
                    <a:pt x="163182" y="21196"/>
                  </a:lnTo>
                  <a:lnTo>
                    <a:pt x="163563" y="23469"/>
                  </a:lnTo>
                  <a:lnTo>
                    <a:pt x="163309" y="24511"/>
                  </a:lnTo>
                  <a:lnTo>
                    <a:pt x="163156" y="24841"/>
                  </a:lnTo>
                  <a:lnTo>
                    <a:pt x="163410" y="25057"/>
                  </a:lnTo>
                  <a:lnTo>
                    <a:pt x="163601" y="25120"/>
                  </a:lnTo>
                  <a:lnTo>
                    <a:pt x="163576" y="23482"/>
                  </a:lnTo>
                  <a:lnTo>
                    <a:pt x="164160" y="21196"/>
                  </a:lnTo>
                  <a:lnTo>
                    <a:pt x="164223" y="20942"/>
                  </a:lnTo>
                  <a:lnTo>
                    <a:pt x="164731" y="21831"/>
                  </a:lnTo>
                  <a:lnTo>
                    <a:pt x="164820" y="27038"/>
                  </a:lnTo>
                  <a:lnTo>
                    <a:pt x="165087" y="23736"/>
                  </a:lnTo>
                  <a:lnTo>
                    <a:pt x="166395" y="26149"/>
                  </a:lnTo>
                  <a:lnTo>
                    <a:pt x="166636" y="23736"/>
                  </a:lnTo>
                  <a:lnTo>
                    <a:pt x="166751" y="22593"/>
                  </a:lnTo>
                  <a:lnTo>
                    <a:pt x="166712" y="25895"/>
                  </a:lnTo>
                  <a:lnTo>
                    <a:pt x="166941" y="23228"/>
                  </a:lnTo>
                  <a:lnTo>
                    <a:pt x="167233" y="23990"/>
                  </a:lnTo>
                  <a:lnTo>
                    <a:pt x="167309" y="26149"/>
                  </a:lnTo>
                  <a:lnTo>
                    <a:pt x="168262" y="26657"/>
                  </a:lnTo>
                  <a:lnTo>
                    <a:pt x="167411" y="23228"/>
                  </a:lnTo>
                  <a:lnTo>
                    <a:pt x="167259" y="22593"/>
                  </a:lnTo>
                  <a:lnTo>
                    <a:pt x="166916" y="21196"/>
                  </a:lnTo>
                  <a:lnTo>
                    <a:pt x="167944" y="23101"/>
                  </a:lnTo>
                  <a:lnTo>
                    <a:pt x="168033" y="23431"/>
                  </a:lnTo>
                  <a:lnTo>
                    <a:pt x="167957" y="24117"/>
                  </a:lnTo>
                  <a:lnTo>
                    <a:pt x="167868" y="24371"/>
                  </a:lnTo>
                  <a:lnTo>
                    <a:pt x="169024" y="25387"/>
                  </a:lnTo>
                  <a:lnTo>
                    <a:pt x="170027" y="22593"/>
                  </a:lnTo>
                  <a:lnTo>
                    <a:pt x="170980" y="23736"/>
                  </a:lnTo>
                  <a:lnTo>
                    <a:pt x="171094" y="23990"/>
                  </a:lnTo>
                  <a:lnTo>
                    <a:pt x="171475" y="27749"/>
                  </a:lnTo>
                  <a:lnTo>
                    <a:pt x="172097" y="27419"/>
                  </a:lnTo>
                  <a:lnTo>
                    <a:pt x="173634" y="23355"/>
                  </a:lnTo>
                  <a:lnTo>
                    <a:pt x="175107" y="24371"/>
                  </a:lnTo>
                  <a:lnTo>
                    <a:pt x="174891" y="23990"/>
                  </a:lnTo>
                  <a:lnTo>
                    <a:pt x="174840" y="23355"/>
                  </a:lnTo>
                  <a:lnTo>
                    <a:pt x="174853" y="22593"/>
                  </a:lnTo>
                  <a:lnTo>
                    <a:pt x="174879" y="21196"/>
                  </a:lnTo>
                  <a:lnTo>
                    <a:pt x="174879" y="20942"/>
                  </a:lnTo>
                  <a:lnTo>
                    <a:pt x="174891" y="20053"/>
                  </a:lnTo>
                  <a:lnTo>
                    <a:pt x="174904" y="19545"/>
                  </a:lnTo>
                  <a:lnTo>
                    <a:pt x="174929" y="18529"/>
                  </a:lnTo>
                  <a:lnTo>
                    <a:pt x="174929" y="18275"/>
                  </a:lnTo>
                  <a:lnTo>
                    <a:pt x="175958" y="26657"/>
                  </a:lnTo>
                  <a:lnTo>
                    <a:pt x="176352" y="25133"/>
                  </a:lnTo>
                  <a:lnTo>
                    <a:pt x="176466" y="24371"/>
                  </a:lnTo>
                  <a:lnTo>
                    <a:pt x="176644" y="23990"/>
                  </a:lnTo>
                  <a:lnTo>
                    <a:pt x="176593" y="24117"/>
                  </a:lnTo>
                  <a:lnTo>
                    <a:pt x="176466" y="24676"/>
                  </a:lnTo>
                  <a:lnTo>
                    <a:pt x="176580" y="24244"/>
                  </a:lnTo>
                  <a:lnTo>
                    <a:pt x="176466" y="27038"/>
                  </a:lnTo>
                  <a:lnTo>
                    <a:pt x="176504" y="26403"/>
                  </a:lnTo>
                  <a:lnTo>
                    <a:pt x="177520" y="27292"/>
                  </a:lnTo>
                  <a:lnTo>
                    <a:pt x="177901" y="26403"/>
                  </a:lnTo>
                  <a:lnTo>
                    <a:pt x="178511" y="25006"/>
                  </a:lnTo>
                  <a:lnTo>
                    <a:pt x="179349" y="23990"/>
                  </a:lnTo>
                  <a:lnTo>
                    <a:pt x="179984" y="23228"/>
                  </a:lnTo>
                  <a:lnTo>
                    <a:pt x="179882" y="24879"/>
                  </a:lnTo>
                  <a:lnTo>
                    <a:pt x="180441" y="26022"/>
                  </a:lnTo>
                  <a:lnTo>
                    <a:pt x="181381" y="25387"/>
                  </a:lnTo>
                  <a:lnTo>
                    <a:pt x="182029" y="26022"/>
                  </a:lnTo>
                  <a:lnTo>
                    <a:pt x="182105" y="25387"/>
                  </a:lnTo>
                  <a:lnTo>
                    <a:pt x="182181" y="24625"/>
                  </a:lnTo>
                  <a:lnTo>
                    <a:pt x="182549" y="24879"/>
                  </a:lnTo>
                  <a:lnTo>
                    <a:pt x="182524" y="24625"/>
                  </a:lnTo>
                  <a:lnTo>
                    <a:pt x="182359" y="23228"/>
                  </a:lnTo>
                  <a:lnTo>
                    <a:pt x="182308" y="22720"/>
                  </a:lnTo>
                  <a:lnTo>
                    <a:pt x="183781" y="25641"/>
                  </a:lnTo>
                  <a:lnTo>
                    <a:pt x="185140" y="24498"/>
                  </a:lnTo>
                  <a:lnTo>
                    <a:pt x="186448" y="22974"/>
                  </a:lnTo>
                  <a:lnTo>
                    <a:pt x="187794" y="25133"/>
                  </a:lnTo>
                  <a:lnTo>
                    <a:pt x="187591" y="25133"/>
                  </a:lnTo>
                  <a:lnTo>
                    <a:pt x="187325" y="26403"/>
                  </a:lnTo>
                  <a:lnTo>
                    <a:pt x="187490" y="26403"/>
                  </a:lnTo>
                  <a:lnTo>
                    <a:pt x="188823" y="25133"/>
                  </a:lnTo>
                  <a:lnTo>
                    <a:pt x="188734" y="23482"/>
                  </a:lnTo>
                  <a:lnTo>
                    <a:pt x="188633" y="22974"/>
                  </a:lnTo>
                  <a:lnTo>
                    <a:pt x="188582" y="22720"/>
                  </a:lnTo>
                  <a:lnTo>
                    <a:pt x="188455" y="22085"/>
                  </a:lnTo>
                  <a:lnTo>
                    <a:pt x="188442" y="21196"/>
                  </a:lnTo>
                  <a:lnTo>
                    <a:pt x="188544" y="20180"/>
                  </a:lnTo>
                  <a:lnTo>
                    <a:pt x="188937" y="19164"/>
                  </a:lnTo>
                  <a:lnTo>
                    <a:pt x="189306" y="19164"/>
                  </a:lnTo>
                  <a:lnTo>
                    <a:pt x="188772" y="20434"/>
                  </a:lnTo>
                  <a:lnTo>
                    <a:pt x="188747" y="20942"/>
                  </a:lnTo>
                  <a:lnTo>
                    <a:pt x="189344" y="22847"/>
                  </a:lnTo>
                  <a:lnTo>
                    <a:pt x="189687" y="24333"/>
                  </a:lnTo>
                  <a:lnTo>
                    <a:pt x="189674" y="21958"/>
                  </a:lnTo>
                  <a:lnTo>
                    <a:pt x="190525" y="26276"/>
                  </a:lnTo>
                  <a:lnTo>
                    <a:pt x="190144" y="21958"/>
                  </a:lnTo>
                  <a:lnTo>
                    <a:pt x="189890" y="19164"/>
                  </a:lnTo>
                  <a:lnTo>
                    <a:pt x="189712" y="17132"/>
                  </a:lnTo>
                  <a:lnTo>
                    <a:pt x="190779" y="19926"/>
                  </a:lnTo>
                  <a:lnTo>
                    <a:pt x="190792" y="21323"/>
                  </a:lnTo>
                  <a:lnTo>
                    <a:pt x="191096" y="20815"/>
                  </a:lnTo>
                  <a:lnTo>
                    <a:pt x="191223" y="20434"/>
                  </a:lnTo>
                  <a:lnTo>
                    <a:pt x="191503" y="18910"/>
                  </a:lnTo>
                  <a:lnTo>
                    <a:pt x="191935" y="19291"/>
                  </a:lnTo>
                  <a:lnTo>
                    <a:pt x="192163" y="22085"/>
                  </a:lnTo>
                  <a:lnTo>
                    <a:pt x="192519" y="18910"/>
                  </a:lnTo>
                  <a:lnTo>
                    <a:pt x="192633" y="17640"/>
                  </a:lnTo>
                  <a:lnTo>
                    <a:pt x="192989" y="19291"/>
                  </a:lnTo>
                  <a:lnTo>
                    <a:pt x="193103" y="20815"/>
                  </a:lnTo>
                  <a:lnTo>
                    <a:pt x="192989" y="21196"/>
                  </a:lnTo>
                  <a:lnTo>
                    <a:pt x="192620" y="21196"/>
                  </a:lnTo>
                  <a:lnTo>
                    <a:pt x="192506" y="21577"/>
                  </a:lnTo>
                  <a:lnTo>
                    <a:pt x="192405" y="22085"/>
                  </a:lnTo>
                  <a:lnTo>
                    <a:pt x="193040" y="25260"/>
                  </a:lnTo>
                  <a:lnTo>
                    <a:pt x="193090" y="24371"/>
                  </a:lnTo>
                  <a:lnTo>
                    <a:pt x="193522" y="24879"/>
                  </a:lnTo>
                  <a:lnTo>
                    <a:pt x="193573" y="25006"/>
                  </a:lnTo>
                  <a:lnTo>
                    <a:pt x="193687" y="25171"/>
                  </a:lnTo>
                  <a:lnTo>
                    <a:pt x="194081" y="25895"/>
                  </a:lnTo>
                  <a:lnTo>
                    <a:pt x="193903" y="25463"/>
                  </a:lnTo>
                  <a:lnTo>
                    <a:pt x="194525" y="26276"/>
                  </a:lnTo>
                  <a:lnTo>
                    <a:pt x="194284" y="25514"/>
                  </a:lnTo>
                  <a:lnTo>
                    <a:pt x="194335" y="24371"/>
                  </a:lnTo>
                  <a:lnTo>
                    <a:pt x="194868" y="18148"/>
                  </a:lnTo>
                  <a:lnTo>
                    <a:pt x="195707" y="23863"/>
                  </a:lnTo>
                  <a:lnTo>
                    <a:pt x="195745" y="24117"/>
                  </a:lnTo>
                  <a:lnTo>
                    <a:pt x="195795" y="23863"/>
                  </a:lnTo>
                  <a:lnTo>
                    <a:pt x="195821" y="23723"/>
                  </a:lnTo>
                  <a:lnTo>
                    <a:pt x="195770" y="23863"/>
                  </a:lnTo>
                  <a:lnTo>
                    <a:pt x="195872" y="23456"/>
                  </a:lnTo>
                  <a:lnTo>
                    <a:pt x="195821" y="23723"/>
                  </a:lnTo>
                  <a:lnTo>
                    <a:pt x="196557" y="21831"/>
                  </a:lnTo>
                  <a:lnTo>
                    <a:pt x="196621" y="25387"/>
                  </a:lnTo>
                  <a:lnTo>
                    <a:pt x="197002" y="26403"/>
                  </a:lnTo>
                  <a:lnTo>
                    <a:pt x="197116" y="27800"/>
                  </a:lnTo>
                  <a:lnTo>
                    <a:pt x="197548" y="25260"/>
                  </a:lnTo>
                  <a:lnTo>
                    <a:pt x="197942" y="29832"/>
                  </a:lnTo>
                  <a:lnTo>
                    <a:pt x="198551" y="26022"/>
                  </a:lnTo>
                  <a:lnTo>
                    <a:pt x="198602" y="27038"/>
                  </a:lnTo>
                  <a:lnTo>
                    <a:pt x="198742" y="26784"/>
                  </a:lnTo>
                  <a:lnTo>
                    <a:pt x="198843" y="26022"/>
                  </a:lnTo>
                  <a:lnTo>
                    <a:pt x="198958" y="25260"/>
                  </a:lnTo>
                  <a:lnTo>
                    <a:pt x="199745" y="22212"/>
                  </a:lnTo>
                  <a:lnTo>
                    <a:pt x="201168" y="29832"/>
                  </a:lnTo>
                  <a:lnTo>
                    <a:pt x="202425" y="25133"/>
                  </a:lnTo>
                  <a:lnTo>
                    <a:pt x="202539" y="24879"/>
                  </a:lnTo>
                  <a:lnTo>
                    <a:pt x="203530" y="23228"/>
                  </a:lnTo>
                  <a:lnTo>
                    <a:pt x="203644" y="22212"/>
                  </a:lnTo>
                  <a:lnTo>
                    <a:pt x="203657" y="21831"/>
                  </a:lnTo>
                  <a:lnTo>
                    <a:pt x="203695" y="20815"/>
                  </a:lnTo>
                  <a:lnTo>
                    <a:pt x="203758" y="19545"/>
                  </a:lnTo>
                  <a:lnTo>
                    <a:pt x="204825" y="17894"/>
                  </a:lnTo>
                  <a:lnTo>
                    <a:pt x="204978" y="18529"/>
                  </a:lnTo>
                  <a:lnTo>
                    <a:pt x="205105" y="19926"/>
                  </a:lnTo>
                  <a:lnTo>
                    <a:pt x="204749" y="21069"/>
                  </a:lnTo>
                  <a:lnTo>
                    <a:pt x="204635" y="21704"/>
                  </a:lnTo>
                  <a:lnTo>
                    <a:pt x="205206" y="23101"/>
                  </a:lnTo>
                  <a:lnTo>
                    <a:pt x="205651" y="22847"/>
                  </a:lnTo>
                  <a:lnTo>
                    <a:pt x="206197" y="21577"/>
                  </a:lnTo>
                  <a:lnTo>
                    <a:pt x="206171" y="22847"/>
                  </a:lnTo>
                  <a:lnTo>
                    <a:pt x="206413" y="24371"/>
                  </a:lnTo>
                  <a:lnTo>
                    <a:pt x="206870" y="24117"/>
                  </a:lnTo>
                  <a:close/>
                </a:path>
                <a:path w="650875" h="39370">
                  <a:moveTo>
                    <a:pt x="207276" y="22212"/>
                  </a:moveTo>
                  <a:lnTo>
                    <a:pt x="206654" y="20688"/>
                  </a:lnTo>
                  <a:lnTo>
                    <a:pt x="206730" y="21958"/>
                  </a:lnTo>
                  <a:lnTo>
                    <a:pt x="207276" y="22212"/>
                  </a:lnTo>
                  <a:close/>
                </a:path>
                <a:path w="650875" h="39370">
                  <a:moveTo>
                    <a:pt x="208762" y="21323"/>
                  </a:moveTo>
                  <a:lnTo>
                    <a:pt x="208648" y="18910"/>
                  </a:lnTo>
                  <a:lnTo>
                    <a:pt x="208330" y="15227"/>
                  </a:lnTo>
                  <a:lnTo>
                    <a:pt x="207365" y="21577"/>
                  </a:lnTo>
                  <a:lnTo>
                    <a:pt x="207251" y="22593"/>
                  </a:lnTo>
                  <a:lnTo>
                    <a:pt x="207124" y="24625"/>
                  </a:lnTo>
                  <a:lnTo>
                    <a:pt x="207010" y="25641"/>
                  </a:lnTo>
                  <a:lnTo>
                    <a:pt x="206895" y="26276"/>
                  </a:lnTo>
                  <a:lnTo>
                    <a:pt x="207352" y="25514"/>
                  </a:lnTo>
                  <a:lnTo>
                    <a:pt x="207467" y="25209"/>
                  </a:lnTo>
                  <a:lnTo>
                    <a:pt x="207886" y="23609"/>
                  </a:lnTo>
                  <a:lnTo>
                    <a:pt x="208368" y="22593"/>
                  </a:lnTo>
                  <a:lnTo>
                    <a:pt x="208559" y="24371"/>
                  </a:lnTo>
                  <a:lnTo>
                    <a:pt x="208216" y="25133"/>
                  </a:lnTo>
                  <a:lnTo>
                    <a:pt x="208102" y="25641"/>
                  </a:lnTo>
                  <a:lnTo>
                    <a:pt x="207987" y="26403"/>
                  </a:lnTo>
                  <a:lnTo>
                    <a:pt x="208584" y="25514"/>
                  </a:lnTo>
                  <a:lnTo>
                    <a:pt x="208737" y="25400"/>
                  </a:lnTo>
                  <a:lnTo>
                    <a:pt x="208495" y="22466"/>
                  </a:lnTo>
                  <a:lnTo>
                    <a:pt x="208610" y="21577"/>
                  </a:lnTo>
                  <a:lnTo>
                    <a:pt x="208762" y="21323"/>
                  </a:lnTo>
                  <a:close/>
                </a:path>
                <a:path w="650875" h="39370">
                  <a:moveTo>
                    <a:pt x="208978" y="25209"/>
                  </a:moveTo>
                  <a:lnTo>
                    <a:pt x="208788" y="26022"/>
                  </a:lnTo>
                  <a:lnTo>
                    <a:pt x="208978" y="25209"/>
                  </a:lnTo>
                  <a:close/>
                </a:path>
                <a:path w="650875" h="39370">
                  <a:moveTo>
                    <a:pt x="209435" y="27012"/>
                  </a:moveTo>
                  <a:lnTo>
                    <a:pt x="209270" y="27368"/>
                  </a:lnTo>
                  <a:lnTo>
                    <a:pt x="209423" y="27495"/>
                  </a:lnTo>
                  <a:lnTo>
                    <a:pt x="209410" y="27305"/>
                  </a:lnTo>
                  <a:lnTo>
                    <a:pt x="209423" y="27139"/>
                  </a:lnTo>
                  <a:lnTo>
                    <a:pt x="209435" y="27012"/>
                  </a:lnTo>
                  <a:close/>
                </a:path>
                <a:path w="650875" h="39370">
                  <a:moveTo>
                    <a:pt x="209511" y="20815"/>
                  </a:moveTo>
                  <a:lnTo>
                    <a:pt x="209384" y="21196"/>
                  </a:lnTo>
                  <a:lnTo>
                    <a:pt x="209486" y="21450"/>
                  </a:lnTo>
                  <a:lnTo>
                    <a:pt x="209511" y="20815"/>
                  </a:lnTo>
                  <a:close/>
                </a:path>
                <a:path w="650875" h="39370">
                  <a:moveTo>
                    <a:pt x="209588" y="26670"/>
                  </a:moveTo>
                  <a:lnTo>
                    <a:pt x="209435" y="26695"/>
                  </a:lnTo>
                  <a:lnTo>
                    <a:pt x="209423" y="27012"/>
                  </a:lnTo>
                  <a:lnTo>
                    <a:pt x="209588" y="26670"/>
                  </a:lnTo>
                  <a:close/>
                </a:path>
                <a:path w="650875" h="39370">
                  <a:moveTo>
                    <a:pt x="209677" y="22212"/>
                  </a:moveTo>
                  <a:lnTo>
                    <a:pt x="209588" y="21704"/>
                  </a:lnTo>
                  <a:lnTo>
                    <a:pt x="209486" y="21450"/>
                  </a:lnTo>
                  <a:lnTo>
                    <a:pt x="209448" y="23101"/>
                  </a:lnTo>
                  <a:lnTo>
                    <a:pt x="209321" y="23736"/>
                  </a:lnTo>
                  <a:lnTo>
                    <a:pt x="208978" y="25209"/>
                  </a:lnTo>
                  <a:lnTo>
                    <a:pt x="209562" y="24752"/>
                  </a:lnTo>
                  <a:lnTo>
                    <a:pt x="209677" y="22212"/>
                  </a:lnTo>
                  <a:close/>
                </a:path>
                <a:path w="650875" h="39370">
                  <a:moveTo>
                    <a:pt x="209892" y="25920"/>
                  </a:moveTo>
                  <a:lnTo>
                    <a:pt x="209588" y="26670"/>
                  </a:lnTo>
                  <a:lnTo>
                    <a:pt x="209829" y="26771"/>
                  </a:lnTo>
                  <a:lnTo>
                    <a:pt x="209892" y="25920"/>
                  </a:lnTo>
                  <a:close/>
                </a:path>
                <a:path w="650875" h="39370">
                  <a:moveTo>
                    <a:pt x="330669" y="27559"/>
                  </a:moveTo>
                  <a:lnTo>
                    <a:pt x="329793" y="28956"/>
                  </a:lnTo>
                  <a:lnTo>
                    <a:pt x="329679" y="29210"/>
                  </a:lnTo>
                  <a:lnTo>
                    <a:pt x="329336" y="30353"/>
                  </a:lnTo>
                  <a:lnTo>
                    <a:pt x="330225" y="29210"/>
                  </a:lnTo>
                  <a:lnTo>
                    <a:pt x="330352" y="28829"/>
                  </a:lnTo>
                  <a:lnTo>
                    <a:pt x="330454" y="28321"/>
                  </a:lnTo>
                  <a:lnTo>
                    <a:pt x="330669" y="27559"/>
                  </a:lnTo>
                  <a:close/>
                </a:path>
                <a:path w="650875" h="39370">
                  <a:moveTo>
                    <a:pt x="331609" y="29959"/>
                  </a:moveTo>
                  <a:lnTo>
                    <a:pt x="330923" y="30353"/>
                  </a:lnTo>
                  <a:lnTo>
                    <a:pt x="331495" y="30099"/>
                  </a:lnTo>
                  <a:lnTo>
                    <a:pt x="331609" y="29959"/>
                  </a:lnTo>
                  <a:close/>
                </a:path>
                <a:path w="650875" h="39370">
                  <a:moveTo>
                    <a:pt x="332041" y="29362"/>
                  </a:moveTo>
                  <a:lnTo>
                    <a:pt x="331609" y="29959"/>
                  </a:lnTo>
                  <a:lnTo>
                    <a:pt x="332028" y="29718"/>
                  </a:lnTo>
                  <a:lnTo>
                    <a:pt x="332041" y="29362"/>
                  </a:lnTo>
                  <a:close/>
                </a:path>
                <a:path w="650875" h="39370">
                  <a:moveTo>
                    <a:pt x="332105" y="27686"/>
                  </a:moveTo>
                  <a:lnTo>
                    <a:pt x="331393" y="28994"/>
                  </a:lnTo>
                  <a:lnTo>
                    <a:pt x="332079" y="28448"/>
                  </a:lnTo>
                  <a:lnTo>
                    <a:pt x="332105" y="27686"/>
                  </a:lnTo>
                  <a:close/>
                </a:path>
                <a:path w="650875" h="39370">
                  <a:moveTo>
                    <a:pt x="332282" y="25146"/>
                  </a:moveTo>
                  <a:lnTo>
                    <a:pt x="331190" y="25781"/>
                  </a:lnTo>
                  <a:lnTo>
                    <a:pt x="331038" y="26543"/>
                  </a:lnTo>
                  <a:lnTo>
                    <a:pt x="331660" y="25527"/>
                  </a:lnTo>
                  <a:lnTo>
                    <a:pt x="331050" y="26543"/>
                  </a:lnTo>
                  <a:lnTo>
                    <a:pt x="331000" y="26758"/>
                  </a:lnTo>
                  <a:lnTo>
                    <a:pt x="331038" y="26543"/>
                  </a:lnTo>
                  <a:lnTo>
                    <a:pt x="330885" y="26797"/>
                  </a:lnTo>
                  <a:lnTo>
                    <a:pt x="330669" y="27559"/>
                  </a:lnTo>
                  <a:lnTo>
                    <a:pt x="330873" y="27178"/>
                  </a:lnTo>
                  <a:lnTo>
                    <a:pt x="330987" y="26822"/>
                  </a:lnTo>
                  <a:lnTo>
                    <a:pt x="330949" y="27025"/>
                  </a:lnTo>
                  <a:lnTo>
                    <a:pt x="330644" y="28575"/>
                  </a:lnTo>
                  <a:lnTo>
                    <a:pt x="330517" y="28829"/>
                  </a:lnTo>
                  <a:lnTo>
                    <a:pt x="330327" y="29083"/>
                  </a:lnTo>
                  <a:lnTo>
                    <a:pt x="330111" y="30226"/>
                  </a:lnTo>
                  <a:lnTo>
                    <a:pt x="330631" y="29845"/>
                  </a:lnTo>
                  <a:lnTo>
                    <a:pt x="330987" y="29464"/>
                  </a:lnTo>
                  <a:lnTo>
                    <a:pt x="331355" y="29083"/>
                  </a:lnTo>
                  <a:lnTo>
                    <a:pt x="330835" y="29464"/>
                  </a:lnTo>
                  <a:lnTo>
                    <a:pt x="331584" y="27990"/>
                  </a:lnTo>
                  <a:lnTo>
                    <a:pt x="331711" y="27686"/>
                  </a:lnTo>
                  <a:lnTo>
                    <a:pt x="332193" y="25527"/>
                  </a:lnTo>
                  <a:lnTo>
                    <a:pt x="332282" y="25146"/>
                  </a:lnTo>
                  <a:close/>
                </a:path>
                <a:path w="650875" h="39370">
                  <a:moveTo>
                    <a:pt x="332384" y="28194"/>
                  </a:moveTo>
                  <a:lnTo>
                    <a:pt x="332079" y="28448"/>
                  </a:lnTo>
                  <a:lnTo>
                    <a:pt x="332041" y="29362"/>
                  </a:lnTo>
                  <a:lnTo>
                    <a:pt x="332384" y="28194"/>
                  </a:lnTo>
                  <a:close/>
                </a:path>
                <a:path w="650875" h="39370">
                  <a:moveTo>
                    <a:pt x="333057" y="30734"/>
                  </a:moveTo>
                  <a:lnTo>
                    <a:pt x="332930" y="30441"/>
                  </a:lnTo>
                  <a:lnTo>
                    <a:pt x="332257" y="29591"/>
                  </a:lnTo>
                  <a:lnTo>
                    <a:pt x="332066" y="29692"/>
                  </a:lnTo>
                  <a:lnTo>
                    <a:pt x="332397" y="30607"/>
                  </a:lnTo>
                  <a:lnTo>
                    <a:pt x="332587" y="30734"/>
                  </a:lnTo>
                  <a:lnTo>
                    <a:pt x="333057" y="30734"/>
                  </a:lnTo>
                  <a:close/>
                </a:path>
                <a:path w="650875" h="39370">
                  <a:moveTo>
                    <a:pt x="337400" y="33642"/>
                  </a:moveTo>
                  <a:lnTo>
                    <a:pt x="337248" y="33909"/>
                  </a:lnTo>
                  <a:lnTo>
                    <a:pt x="337185" y="34112"/>
                  </a:lnTo>
                  <a:lnTo>
                    <a:pt x="337312" y="34150"/>
                  </a:lnTo>
                  <a:lnTo>
                    <a:pt x="337337" y="33947"/>
                  </a:lnTo>
                  <a:lnTo>
                    <a:pt x="337362" y="33820"/>
                  </a:lnTo>
                  <a:lnTo>
                    <a:pt x="337400" y="33642"/>
                  </a:lnTo>
                  <a:close/>
                </a:path>
                <a:path w="650875" h="39370">
                  <a:moveTo>
                    <a:pt x="338480" y="12573"/>
                  </a:moveTo>
                  <a:lnTo>
                    <a:pt x="337985" y="12954"/>
                  </a:lnTo>
                  <a:lnTo>
                    <a:pt x="337972" y="13589"/>
                  </a:lnTo>
                  <a:lnTo>
                    <a:pt x="338099" y="13411"/>
                  </a:lnTo>
                  <a:lnTo>
                    <a:pt x="338480" y="12573"/>
                  </a:lnTo>
                  <a:close/>
                </a:path>
                <a:path w="650875" h="39370">
                  <a:moveTo>
                    <a:pt x="339966" y="15633"/>
                  </a:moveTo>
                  <a:lnTo>
                    <a:pt x="339788" y="16370"/>
                  </a:lnTo>
                  <a:lnTo>
                    <a:pt x="339864" y="16103"/>
                  </a:lnTo>
                  <a:lnTo>
                    <a:pt x="339966" y="15633"/>
                  </a:lnTo>
                  <a:close/>
                </a:path>
                <a:path w="650875" h="39370">
                  <a:moveTo>
                    <a:pt x="341426" y="8610"/>
                  </a:moveTo>
                  <a:lnTo>
                    <a:pt x="341122" y="8509"/>
                  </a:lnTo>
                  <a:lnTo>
                    <a:pt x="340106" y="8890"/>
                  </a:lnTo>
                  <a:lnTo>
                    <a:pt x="339420" y="12065"/>
                  </a:lnTo>
                  <a:lnTo>
                    <a:pt x="339305" y="12369"/>
                  </a:lnTo>
                  <a:lnTo>
                    <a:pt x="338035" y="13525"/>
                  </a:lnTo>
                  <a:lnTo>
                    <a:pt x="337832" y="13970"/>
                  </a:lnTo>
                  <a:lnTo>
                    <a:pt x="337464" y="15113"/>
                  </a:lnTo>
                  <a:lnTo>
                    <a:pt x="338404" y="13462"/>
                  </a:lnTo>
                  <a:lnTo>
                    <a:pt x="337362" y="15494"/>
                  </a:lnTo>
                  <a:lnTo>
                    <a:pt x="338759" y="15113"/>
                  </a:lnTo>
                  <a:lnTo>
                    <a:pt x="339229" y="15621"/>
                  </a:lnTo>
                  <a:lnTo>
                    <a:pt x="339331" y="15113"/>
                  </a:lnTo>
                  <a:lnTo>
                    <a:pt x="339674" y="13550"/>
                  </a:lnTo>
                  <a:lnTo>
                    <a:pt x="341172" y="10414"/>
                  </a:lnTo>
                  <a:lnTo>
                    <a:pt x="341401" y="9144"/>
                  </a:lnTo>
                  <a:lnTo>
                    <a:pt x="341426" y="8610"/>
                  </a:lnTo>
                  <a:close/>
                </a:path>
                <a:path w="650875" h="39370">
                  <a:moveTo>
                    <a:pt x="347446" y="32727"/>
                  </a:moveTo>
                  <a:lnTo>
                    <a:pt x="347294" y="32639"/>
                  </a:lnTo>
                  <a:lnTo>
                    <a:pt x="347408" y="32893"/>
                  </a:lnTo>
                  <a:lnTo>
                    <a:pt x="347446" y="32727"/>
                  </a:lnTo>
                  <a:close/>
                </a:path>
                <a:path w="650875" h="39370">
                  <a:moveTo>
                    <a:pt x="356425" y="36068"/>
                  </a:moveTo>
                  <a:lnTo>
                    <a:pt x="356323" y="35433"/>
                  </a:lnTo>
                  <a:lnTo>
                    <a:pt x="356209" y="35115"/>
                  </a:lnTo>
                  <a:lnTo>
                    <a:pt x="356374" y="36156"/>
                  </a:lnTo>
                  <a:close/>
                </a:path>
                <a:path w="650875" h="39370">
                  <a:moveTo>
                    <a:pt x="356641" y="37846"/>
                  </a:moveTo>
                  <a:lnTo>
                    <a:pt x="356374" y="36156"/>
                  </a:lnTo>
                  <a:lnTo>
                    <a:pt x="355396" y="37846"/>
                  </a:lnTo>
                  <a:lnTo>
                    <a:pt x="356641" y="37846"/>
                  </a:lnTo>
                  <a:close/>
                </a:path>
                <a:path w="650875" h="39370">
                  <a:moveTo>
                    <a:pt x="364439" y="33528"/>
                  </a:moveTo>
                  <a:lnTo>
                    <a:pt x="364261" y="32702"/>
                  </a:lnTo>
                  <a:lnTo>
                    <a:pt x="364159" y="31775"/>
                  </a:lnTo>
                  <a:lnTo>
                    <a:pt x="364083" y="30873"/>
                  </a:lnTo>
                  <a:lnTo>
                    <a:pt x="364197" y="32969"/>
                  </a:lnTo>
                  <a:lnTo>
                    <a:pt x="362966" y="33705"/>
                  </a:lnTo>
                  <a:lnTo>
                    <a:pt x="364439" y="33528"/>
                  </a:lnTo>
                  <a:close/>
                </a:path>
                <a:path w="650875" h="39370">
                  <a:moveTo>
                    <a:pt x="365302" y="29337"/>
                  </a:moveTo>
                  <a:lnTo>
                    <a:pt x="365188" y="28956"/>
                  </a:lnTo>
                  <a:lnTo>
                    <a:pt x="364439" y="27559"/>
                  </a:lnTo>
                  <a:lnTo>
                    <a:pt x="364413" y="30226"/>
                  </a:lnTo>
                  <a:lnTo>
                    <a:pt x="364667" y="29972"/>
                  </a:lnTo>
                  <a:lnTo>
                    <a:pt x="364718" y="29718"/>
                  </a:lnTo>
                  <a:lnTo>
                    <a:pt x="364756" y="29883"/>
                  </a:lnTo>
                  <a:lnTo>
                    <a:pt x="364921" y="29718"/>
                  </a:lnTo>
                  <a:lnTo>
                    <a:pt x="365302" y="29337"/>
                  </a:lnTo>
                  <a:close/>
                </a:path>
                <a:path w="650875" h="39370">
                  <a:moveTo>
                    <a:pt x="365734" y="29972"/>
                  </a:moveTo>
                  <a:lnTo>
                    <a:pt x="365607" y="28981"/>
                  </a:lnTo>
                  <a:lnTo>
                    <a:pt x="365467" y="29464"/>
                  </a:lnTo>
                  <a:lnTo>
                    <a:pt x="365734" y="29972"/>
                  </a:lnTo>
                  <a:close/>
                </a:path>
                <a:path w="650875" h="39370">
                  <a:moveTo>
                    <a:pt x="377736" y="31242"/>
                  </a:moveTo>
                  <a:lnTo>
                    <a:pt x="377659" y="30607"/>
                  </a:lnTo>
                  <a:lnTo>
                    <a:pt x="377571" y="30454"/>
                  </a:lnTo>
                  <a:lnTo>
                    <a:pt x="377634" y="31724"/>
                  </a:lnTo>
                  <a:lnTo>
                    <a:pt x="377736" y="31242"/>
                  </a:lnTo>
                  <a:close/>
                </a:path>
                <a:path w="650875" h="39370">
                  <a:moveTo>
                    <a:pt x="377863" y="35814"/>
                  </a:moveTo>
                  <a:lnTo>
                    <a:pt x="377672" y="32385"/>
                  </a:lnTo>
                  <a:lnTo>
                    <a:pt x="377634" y="31724"/>
                  </a:lnTo>
                  <a:lnTo>
                    <a:pt x="377494" y="32385"/>
                  </a:lnTo>
                  <a:lnTo>
                    <a:pt x="376491" y="32143"/>
                  </a:lnTo>
                  <a:lnTo>
                    <a:pt x="376720" y="32639"/>
                  </a:lnTo>
                  <a:lnTo>
                    <a:pt x="377863" y="35814"/>
                  </a:lnTo>
                  <a:close/>
                </a:path>
                <a:path w="650875" h="39370">
                  <a:moveTo>
                    <a:pt x="394525" y="36068"/>
                  </a:moveTo>
                  <a:lnTo>
                    <a:pt x="393623" y="33020"/>
                  </a:lnTo>
                  <a:lnTo>
                    <a:pt x="393750" y="34417"/>
                  </a:lnTo>
                  <a:lnTo>
                    <a:pt x="393661" y="35052"/>
                  </a:lnTo>
                  <a:lnTo>
                    <a:pt x="394525" y="36068"/>
                  </a:lnTo>
                  <a:close/>
                </a:path>
                <a:path w="650875" h="39370">
                  <a:moveTo>
                    <a:pt x="396341" y="13589"/>
                  </a:moveTo>
                  <a:lnTo>
                    <a:pt x="395935" y="12827"/>
                  </a:lnTo>
                  <a:lnTo>
                    <a:pt x="395998" y="13081"/>
                  </a:lnTo>
                  <a:lnTo>
                    <a:pt x="396341" y="13589"/>
                  </a:lnTo>
                  <a:close/>
                </a:path>
                <a:path w="650875" h="39370">
                  <a:moveTo>
                    <a:pt x="423379" y="33185"/>
                  </a:moveTo>
                  <a:lnTo>
                    <a:pt x="423087" y="33540"/>
                  </a:lnTo>
                  <a:lnTo>
                    <a:pt x="423303" y="33528"/>
                  </a:lnTo>
                  <a:lnTo>
                    <a:pt x="423379" y="33185"/>
                  </a:lnTo>
                  <a:close/>
                </a:path>
                <a:path w="650875" h="39370">
                  <a:moveTo>
                    <a:pt x="428142" y="32981"/>
                  </a:moveTo>
                  <a:lnTo>
                    <a:pt x="427291" y="34925"/>
                  </a:lnTo>
                  <a:lnTo>
                    <a:pt x="427647" y="34163"/>
                  </a:lnTo>
                  <a:lnTo>
                    <a:pt x="428002" y="33782"/>
                  </a:lnTo>
                  <a:lnTo>
                    <a:pt x="428129" y="33401"/>
                  </a:lnTo>
                  <a:lnTo>
                    <a:pt x="428142" y="32981"/>
                  </a:lnTo>
                  <a:close/>
                </a:path>
                <a:path w="650875" h="39370">
                  <a:moveTo>
                    <a:pt x="438912" y="30391"/>
                  </a:moveTo>
                  <a:lnTo>
                    <a:pt x="438429" y="31877"/>
                  </a:lnTo>
                  <a:lnTo>
                    <a:pt x="438912" y="31496"/>
                  </a:lnTo>
                  <a:lnTo>
                    <a:pt x="438912" y="30391"/>
                  </a:lnTo>
                  <a:close/>
                </a:path>
                <a:path w="650875" h="39370">
                  <a:moveTo>
                    <a:pt x="439572" y="30988"/>
                  </a:moveTo>
                  <a:lnTo>
                    <a:pt x="439077" y="31369"/>
                  </a:lnTo>
                  <a:lnTo>
                    <a:pt x="439039" y="31851"/>
                  </a:lnTo>
                  <a:lnTo>
                    <a:pt x="439166" y="33147"/>
                  </a:lnTo>
                  <a:lnTo>
                    <a:pt x="439572" y="30988"/>
                  </a:lnTo>
                  <a:close/>
                </a:path>
                <a:path w="650875" h="39370">
                  <a:moveTo>
                    <a:pt x="454964" y="31877"/>
                  </a:moveTo>
                  <a:close/>
                </a:path>
                <a:path w="650875" h="39370">
                  <a:moveTo>
                    <a:pt x="478205" y="14579"/>
                  </a:moveTo>
                  <a:lnTo>
                    <a:pt x="478129" y="14427"/>
                  </a:lnTo>
                  <a:lnTo>
                    <a:pt x="478205" y="14579"/>
                  </a:lnTo>
                  <a:close/>
                </a:path>
                <a:path w="650875" h="39370">
                  <a:moveTo>
                    <a:pt x="486968" y="33718"/>
                  </a:moveTo>
                  <a:lnTo>
                    <a:pt x="486943" y="33286"/>
                  </a:lnTo>
                  <a:lnTo>
                    <a:pt x="486829" y="33655"/>
                  </a:lnTo>
                  <a:lnTo>
                    <a:pt x="486968" y="33718"/>
                  </a:lnTo>
                  <a:close/>
                </a:path>
                <a:path w="650875" h="39370">
                  <a:moveTo>
                    <a:pt x="487489" y="35306"/>
                  </a:moveTo>
                  <a:lnTo>
                    <a:pt x="487375" y="33909"/>
                  </a:lnTo>
                  <a:lnTo>
                    <a:pt x="486968" y="33718"/>
                  </a:lnTo>
                  <a:lnTo>
                    <a:pt x="487057" y="34925"/>
                  </a:lnTo>
                  <a:lnTo>
                    <a:pt x="487489" y="35306"/>
                  </a:lnTo>
                  <a:close/>
                </a:path>
                <a:path w="650875" h="39370">
                  <a:moveTo>
                    <a:pt x="494792" y="13449"/>
                  </a:moveTo>
                  <a:lnTo>
                    <a:pt x="494588" y="13970"/>
                  </a:lnTo>
                  <a:lnTo>
                    <a:pt x="494347" y="15214"/>
                  </a:lnTo>
                  <a:lnTo>
                    <a:pt x="494474" y="14897"/>
                  </a:lnTo>
                  <a:lnTo>
                    <a:pt x="494792" y="13449"/>
                  </a:lnTo>
                  <a:close/>
                </a:path>
                <a:path w="650875" h="39370">
                  <a:moveTo>
                    <a:pt x="496900" y="10160"/>
                  </a:moveTo>
                  <a:lnTo>
                    <a:pt x="496214" y="10160"/>
                  </a:lnTo>
                  <a:lnTo>
                    <a:pt x="494588" y="10541"/>
                  </a:lnTo>
                  <a:lnTo>
                    <a:pt x="494284" y="12573"/>
                  </a:lnTo>
                  <a:lnTo>
                    <a:pt x="494550" y="12192"/>
                  </a:lnTo>
                  <a:lnTo>
                    <a:pt x="494880" y="11176"/>
                  </a:lnTo>
                  <a:lnTo>
                    <a:pt x="495007" y="11480"/>
                  </a:lnTo>
                  <a:lnTo>
                    <a:pt x="495134" y="11899"/>
                  </a:lnTo>
                  <a:lnTo>
                    <a:pt x="494792" y="13449"/>
                  </a:lnTo>
                  <a:lnTo>
                    <a:pt x="496062" y="12065"/>
                  </a:lnTo>
                  <a:lnTo>
                    <a:pt x="496455" y="11176"/>
                  </a:lnTo>
                  <a:lnTo>
                    <a:pt x="496900" y="10160"/>
                  </a:lnTo>
                  <a:close/>
                </a:path>
                <a:path w="650875" h="39370">
                  <a:moveTo>
                    <a:pt x="506818" y="16002"/>
                  </a:moveTo>
                  <a:lnTo>
                    <a:pt x="506704" y="15113"/>
                  </a:lnTo>
                  <a:lnTo>
                    <a:pt x="506653" y="14897"/>
                  </a:lnTo>
                  <a:lnTo>
                    <a:pt x="506476" y="16256"/>
                  </a:lnTo>
                  <a:lnTo>
                    <a:pt x="506818" y="16002"/>
                  </a:lnTo>
                  <a:close/>
                </a:path>
                <a:path w="650875" h="39370">
                  <a:moveTo>
                    <a:pt x="507060" y="14859"/>
                  </a:moveTo>
                  <a:lnTo>
                    <a:pt x="506895" y="13589"/>
                  </a:lnTo>
                  <a:lnTo>
                    <a:pt x="506691" y="12192"/>
                  </a:lnTo>
                  <a:lnTo>
                    <a:pt x="506298" y="12446"/>
                  </a:lnTo>
                  <a:lnTo>
                    <a:pt x="506196" y="12954"/>
                  </a:lnTo>
                  <a:lnTo>
                    <a:pt x="506653" y="14897"/>
                  </a:lnTo>
                  <a:lnTo>
                    <a:pt x="506768" y="13970"/>
                  </a:lnTo>
                  <a:lnTo>
                    <a:pt x="506844" y="13741"/>
                  </a:lnTo>
                  <a:lnTo>
                    <a:pt x="507060" y="14859"/>
                  </a:lnTo>
                  <a:close/>
                </a:path>
                <a:path w="650875" h="39370">
                  <a:moveTo>
                    <a:pt x="520484" y="32956"/>
                  </a:moveTo>
                  <a:lnTo>
                    <a:pt x="520141" y="33909"/>
                  </a:lnTo>
                  <a:lnTo>
                    <a:pt x="520458" y="33401"/>
                  </a:lnTo>
                  <a:lnTo>
                    <a:pt x="520484" y="32956"/>
                  </a:lnTo>
                  <a:close/>
                </a:path>
                <a:path w="650875" h="39370">
                  <a:moveTo>
                    <a:pt x="523074" y="10807"/>
                  </a:moveTo>
                  <a:lnTo>
                    <a:pt x="522643" y="10388"/>
                  </a:lnTo>
                  <a:lnTo>
                    <a:pt x="522706" y="10604"/>
                  </a:lnTo>
                  <a:lnTo>
                    <a:pt x="522820" y="10972"/>
                  </a:lnTo>
                  <a:lnTo>
                    <a:pt x="523074" y="10807"/>
                  </a:lnTo>
                  <a:close/>
                </a:path>
                <a:path w="650875" h="39370">
                  <a:moveTo>
                    <a:pt x="530504" y="9410"/>
                  </a:moveTo>
                  <a:lnTo>
                    <a:pt x="530390" y="9588"/>
                  </a:lnTo>
                  <a:lnTo>
                    <a:pt x="530339" y="10185"/>
                  </a:lnTo>
                  <a:lnTo>
                    <a:pt x="530504" y="9410"/>
                  </a:lnTo>
                  <a:close/>
                </a:path>
                <a:path w="650875" h="39370">
                  <a:moveTo>
                    <a:pt x="530796" y="10033"/>
                  </a:moveTo>
                  <a:lnTo>
                    <a:pt x="530542" y="9588"/>
                  </a:lnTo>
                  <a:lnTo>
                    <a:pt x="530580" y="9817"/>
                  </a:lnTo>
                  <a:lnTo>
                    <a:pt x="530796" y="10033"/>
                  </a:lnTo>
                  <a:close/>
                </a:path>
                <a:path w="650875" h="39370">
                  <a:moveTo>
                    <a:pt x="531469" y="33248"/>
                  </a:moveTo>
                  <a:lnTo>
                    <a:pt x="530148" y="32867"/>
                  </a:lnTo>
                  <a:lnTo>
                    <a:pt x="530517" y="33134"/>
                  </a:lnTo>
                  <a:lnTo>
                    <a:pt x="530999" y="33261"/>
                  </a:lnTo>
                  <a:lnTo>
                    <a:pt x="531469" y="33248"/>
                  </a:lnTo>
                  <a:close/>
                </a:path>
                <a:path w="650875" h="39370">
                  <a:moveTo>
                    <a:pt x="538708" y="6819"/>
                  </a:moveTo>
                  <a:lnTo>
                    <a:pt x="538683" y="6515"/>
                  </a:lnTo>
                  <a:lnTo>
                    <a:pt x="538632" y="6146"/>
                  </a:lnTo>
                  <a:lnTo>
                    <a:pt x="538441" y="5537"/>
                  </a:lnTo>
                  <a:lnTo>
                    <a:pt x="538505" y="6057"/>
                  </a:lnTo>
                  <a:lnTo>
                    <a:pt x="538607" y="6438"/>
                  </a:lnTo>
                  <a:lnTo>
                    <a:pt x="538708" y="6819"/>
                  </a:lnTo>
                  <a:close/>
                </a:path>
                <a:path w="650875" h="39370">
                  <a:moveTo>
                    <a:pt x="545706" y="31369"/>
                  </a:moveTo>
                  <a:lnTo>
                    <a:pt x="545642" y="29425"/>
                  </a:lnTo>
                  <a:lnTo>
                    <a:pt x="545452" y="30099"/>
                  </a:lnTo>
                  <a:lnTo>
                    <a:pt x="545160" y="30353"/>
                  </a:lnTo>
                  <a:lnTo>
                    <a:pt x="545172" y="30607"/>
                  </a:lnTo>
                  <a:lnTo>
                    <a:pt x="545706" y="31369"/>
                  </a:lnTo>
                  <a:close/>
                </a:path>
                <a:path w="650875" h="39370">
                  <a:moveTo>
                    <a:pt x="548220" y="6985"/>
                  </a:moveTo>
                  <a:lnTo>
                    <a:pt x="548182" y="6477"/>
                  </a:lnTo>
                  <a:lnTo>
                    <a:pt x="547916" y="2540"/>
                  </a:lnTo>
                  <a:lnTo>
                    <a:pt x="546620" y="4572"/>
                  </a:lnTo>
                  <a:lnTo>
                    <a:pt x="547090" y="6743"/>
                  </a:lnTo>
                  <a:lnTo>
                    <a:pt x="547192" y="6477"/>
                  </a:lnTo>
                  <a:lnTo>
                    <a:pt x="547141" y="6985"/>
                  </a:lnTo>
                  <a:lnTo>
                    <a:pt x="547090" y="6743"/>
                  </a:lnTo>
                  <a:lnTo>
                    <a:pt x="546328" y="8890"/>
                  </a:lnTo>
                  <a:lnTo>
                    <a:pt x="548144" y="7315"/>
                  </a:lnTo>
                  <a:lnTo>
                    <a:pt x="548220" y="6985"/>
                  </a:lnTo>
                  <a:close/>
                </a:path>
                <a:path w="650875" h="39370">
                  <a:moveTo>
                    <a:pt x="548474" y="7010"/>
                  </a:moveTo>
                  <a:lnTo>
                    <a:pt x="548259" y="7493"/>
                  </a:lnTo>
                  <a:lnTo>
                    <a:pt x="548474" y="7010"/>
                  </a:lnTo>
                  <a:close/>
                </a:path>
                <a:path w="650875" h="39370">
                  <a:moveTo>
                    <a:pt x="548487" y="11557"/>
                  </a:moveTo>
                  <a:close/>
                </a:path>
                <a:path w="650875" h="39370">
                  <a:moveTo>
                    <a:pt x="553199" y="10922"/>
                  </a:moveTo>
                  <a:lnTo>
                    <a:pt x="553123" y="10668"/>
                  </a:lnTo>
                  <a:lnTo>
                    <a:pt x="552869" y="10541"/>
                  </a:lnTo>
                  <a:lnTo>
                    <a:pt x="552983" y="11938"/>
                  </a:lnTo>
                  <a:lnTo>
                    <a:pt x="553199" y="10922"/>
                  </a:lnTo>
                  <a:close/>
                </a:path>
                <a:path w="650875" h="39370">
                  <a:moveTo>
                    <a:pt x="553631" y="10922"/>
                  </a:moveTo>
                  <a:lnTo>
                    <a:pt x="553339" y="10287"/>
                  </a:lnTo>
                  <a:lnTo>
                    <a:pt x="553237" y="10731"/>
                  </a:lnTo>
                  <a:lnTo>
                    <a:pt x="553631" y="10922"/>
                  </a:lnTo>
                  <a:close/>
                </a:path>
                <a:path w="650875" h="39370">
                  <a:moveTo>
                    <a:pt x="553720" y="9004"/>
                  </a:moveTo>
                  <a:lnTo>
                    <a:pt x="553326" y="8636"/>
                  </a:lnTo>
                  <a:lnTo>
                    <a:pt x="553491" y="8890"/>
                  </a:lnTo>
                  <a:lnTo>
                    <a:pt x="553618" y="8978"/>
                  </a:lnTo>
                  <a:close/>
                </a:path>
                <a:path w="650875" h="39370">
                  <a:moveTo>
                    <a:pt x="555917" y="3556"/>
                  </a:moveTo>
                  <a:lnTo>
                    <a:pt x="555752" y="3175"/>
                  </a:lnTo>
                  <a:lnTo>
                    <a:pt x="555498" y="3556"/>
                  </a:lnTo>
                  <a:lnTo>
                    <a:pt x="555917" y="3556"/>
                  </a:lnTo>
                  <a:close/>
                </a:path>
                <a:path w="650875" h="39370">
                  <a:moveTo>
                    <a:pt x="556044" y="29337"/>
                  </a:moveTo>
                  <a:lnTo>
                    <a:pt x="555993" y="28575"/>
                  </a:lnTo>
                  <a:lnTo>
                    <a:pt x="555891" y="27178"/>
                  </a:lnTo>
                  <a:lnTo>
                    <a:pt x="555498" y="27813"/>
                  </a:lnTo>
                  <a:lnTo>
                    <a:pt x="555421" y="27508"/>
                  </a:lnTo>
                  <a:lnTo>
                    <a:pt x="555434" y="27813"/>
                  </a:lnTo>
                  <a:lnTo>
                    <a:pt x="555218" y="28321"/>
                  </a:lnTo>
                  <a:lnTo>
                    <a:pt x="555015" y="28702"/>
                  </a:lnTo>
                  <a:lnTo>
                    <a:pt x="555434" y="28575"/>
                  </a:lnTo>
                  <a:lnTo>
                    <a:pt x="556044" y="29337"/>
                  </a:lnTo>
                  <a:close/>
                </a:path>
                <a:path w="650875" h="39370">
                  <a:moveTo>
                    <a:pt x="556183" y="3556"/>
                  </a:moveTo>
                  <a:lnTo>
                    <a:pt x="555917" y="3556"/>
                  </a:lnTo>
                  <a:lnTo>
                    <a:pt x="556145" y="4127"/>
                  </a:lnTo>
                  <a:lnTo>
                    <a:pt x="556183" y="3556"/>
                  </a:lnTo>
                  <a:close/>
                </a:path>
                <a:path w="650875" h="39370">
                  <a:moveTo>
                    <a:pt x="559485" y="3683"/>
                  </a:moveTo>
                  <a:lnTo>
                    <a:pt x="558914" y="3937"/>
                  </a:lnTo>
                  <a:lnTo>
                    <a:pt x="558825" y="4127"/>
                  </a:lnTo>
                  <a:lnTo>
                    <a:pt x="559219" y="4191"/>
                  </a:lnTo>
                  <a:lnTo>
                    <a:pt x="559485" y="3683"/>
                  </a:lnTo>
                  <a:close/>
                </a:path>
                <a:path w="650875" h="39370">
                  <a:moveTo>
                    <a:pt x="563422" y="26162"/>
                  </a:moveTo>
                  <a:lnTo>
                    <a:pt x="563079" y="26162"/>
                  </a:lnTo>
                  <a:lnTo>
                    <a:pt x="563422" y="26162"/>
                  </a:lnTo>
                  <a:close/>
                </a:path>
                <a:path w="650875" h="39370">
                  <a:moveTo>
                    <a:pt x="567842" y="6299"/>
                  </a:moveTo>
                  <a:lnTo>
                    <a:pt x="567728" y="5981"/>
                  </a:lnTo>
                  <a:lnTo>
                    <a:pt x="567601" y="5816"/>
                  </a:lnTo>
                  <a:lnTo>
                    <a:pt x="567550" y="6083"/>
                  </a:lnTo>
                  <a:lnTo>
                    <a:pt x="567677" y="6172"/>
                  </a:lnTo>
                  <a:lnTo>
                    <a:pt x="567842" y="6299"/>
                  </a:lnTo>
                  <a:close/>
                </a:path>
                <a:path w="650875" h="39370">
                  <a:moveTo>
                    <a:pt x="579107" y="7493"/>
                  </a:moveTo>
                  <a:lnTo>
                    <a:pt x="579018" y="6985"/>
                  </a:lnTo>
                  <a:lnTo>
                    <a:pt x="578523" y="5461"/>
                  </a:lnTo>
                  <a:lnTo>
                    <a:pt x="578040" y="8001"/>
                  </a:lnTo>
                  <a:lnTo>
                    <a:pt x="579107" y="7493"/>
                  </a:lnTo>
                  <a:close/>
                </a:path>
                <a:path w="650875" h="39370">
                  <a:moveTo>
                    <a:pt x="579920" y="7112"/>
                  </a:moveTo>
                  <a:lnTo>
                    <a:pt x="579170" y="7467"/>
                  </a:lnTo>
                  <a:lnTo>
                    <a:pt x="579666" y="9004"/>
                  </a:lnTo>
                  <a:lnTo>
                    <a:pt x="579920" y="7112"/>
                  </a:lnTo>
                  <a:close/>
                </a:path>
                <a:path w="650875" h="39370">
                  <a:moveTo>
                    <a:pt x="587730" y="24396"/>
                  </a:moveTo>
                  <a:lnTo>
                    <a:pt x="585787" y="21590"/>
                  </a:lnTo>
                  <a:lnTo>
                    <a:pt x="586511" y="24892"/>
                  </a:lnTo>
                  <a:lnTo>
                    <a:pt x="587730" y="24396"/>
                  </a:lnTo>
                  <a:close/>
                </a:path>
                <a:path w="650875" h="39370">
                  <a:moveTo>
                    <a:pt x="589559" y="8636"/>
                  </a:moveTo>
                  <a:lnTo>
                    <a:pt x="589343" y="8496"/>
                  </a:lnTo>
                  <a:lnTo>
                    <a:pt x="589559" y="8636"/>
                  </a:lnTo>
                  <a:close/>
                </a:path>
                <a:path w="650875" h="39370">
                  <a:moveTo>
                    <a:pt x="595490" y="20193"/>
                  </a:moveTo>
                  <a:lnTo>
                    <a:pt x="595376" y="20447"/>
                  </a:lnTo>
                  <a:lnTo>
                    <a:pt x="595249" y="20853"/>
                  </a:lnTo>
                  <a:lnTo>
                    <a:pt x="595490" y="20193"/>
                  </a:lnTo>
                  <a:close/>
                </a:path>
                <a:path w="650875" h="39370">
                  <a:moveTo>
                    <a:pt x="600811" y="9804"/>
                  </a:moveTo>
                  <a:lnTo>
                    <a:pt x="599986" y="8763"/>
                  </a:lnTo>
                  <a:lnTo>
                    <a:pt x="600011" y="9893"/>
                  </a:lnTo>
                  <a:lnTo>
                    <a:pt x="600430" y="9575"/>
                  </a:lnTo>
                  <a:lnTo>
                    <a:pt x="600811" y="9804"/>
                  </a:lnTo>
                  <a:close/>
                </a:path>
                <a:path w="650875" h="39370">
                  <a:moveTo>
                    <a:pt x="601129" y="10185"/>
                  </a:moveTo>
                  <a:lnTo>
                    <a:pt x="601027" y="9969"/>
                  </a:lnTo>
                  <a:lnTo>
                    <a:pt x="600811" y="9804"/>
                  </a:lnTo>
                  <a:lnTo>
                    <a:pt x="601129" y="10185"/>
                  </a:lnTo>
                  <a:close/>
                </a:path>
                <a:path w="650875" h="39370">
                  <a:moveTo>
                    <a:pt x="606171" y="5994"/>
                  </a:moveTo>
                  <a:lnTo>
                    <a:pt x="606107" y="5562"/>
                  </a:lnTo>
                  <a:lnTo>
                    <a:pt x="606044" y="5168"/>
                  </a:lnTo>
                  <a:lnTo>
                    <a:pt x="606018" y="4940"/>
                  </a:lnTo>
                  <a:lnTo>
                    <a:pt x="606031" y="5321"/>
                  </a:lnTo>
                  <a:lnTo>
                    <a:pt x="606094" y="5664"/>
                  </a:lnTo>
                  <a:lnTo>
                    <a:pt x="606171" y="5994"/>
                  </a:lnTo>
                  <a:close/>
                </a:path>
                <a:path w="650875" h="39370">
                  <a:moveTo>
                    <a:pt x="608393" y="12446"/>
                  </a:moveTo>
                  <a:lnTo>
                    <a:pt x="608304" y="11950"/>
                  </a:lnTo>
                  <a:lnTo>
                    <a:pt x="608228" y="12369"/>
                  </a:lnTo>
                  <a:lnTo>
                    <a:pt x="608393" y="12446"/>
                  </a:lnTo>
                  <a:close/>
                </a:path>
                <a:path w="650875" h="39370">
                  <a:moveTo>
                    <a:pt x="608545" y="10668"/>
                  </a:moveTo>
                  <a:lnTo>
                    <a:pt x="608418" y="10033"/>
                  </a:lnTo>
                  <a:lnTo>
                    <a:pt x="607936" y="9398"/>
                  </a:lnTo>
                  <a:lnTo>
                    <a:pt x="607961" y="9906"/>
                  </a:lnTo>
                  <a:lnTo>
                    <a:pt x="608304" y="11950"/>
                  </a:lnTo>
                  <a:lnTo>
                    <a:pt x="608545" y="10668"/>
                  </a:lnTo>
                  <a:close/>
                </a:path>
                <a:path w="650875" h="39370">
                  <a:moveTo>
                    <a:pt x="608558" y="13462"/>
                  </a:moveTo>
                  <a:lnTo>
                    <a:pt x="608533" y="13195"/>
                  </a:lnTo>
                  <a:lnTo>
                    <a:pt x="608469" y="13462"/>
                  </a:lnTo>
                  <a:close/>
                </a:path>
                <a:path w="650875" h="39370">
                  <a:moveTo>
                    <a:pt x="608711" y="12446"/>
                  </a:moveTo>
                  <a:lnTo>
                    <a:pt x="608533" y="13195"/>
                  </a:lnTo>
                  <a:lnTo>
                    <a:pt x="608711" y="12446"/>
                  </a:lnTo>
                  <a:close/>
                </a:path>
                <a:path w="650875" h="39370">
                  <a:moveTo>
                    <a:pt x="608863" y="12192"/>
                  </a:moveTo>
                  <a:lnTo>
                    <a:pt x="608749" y="12319"/>
                  </a:lnTo>
                  <a:lnTo>
                    <a:pt x="608711" y="12446"/>
                  </a:lnTo>
                  <a:lnTo>
                    <a:pt x="608863" y="12192"/>
                  </a:lnTo>
                  <a:close/>
                </a:path>
                <a:path w="650875" h="39370">
                  <a:moveTo>
                    <a:pt x="613333" y="4724"/>
                  </a:moveTo>
                  <a:lnTo>
                    <a:pt x="613016" y="6159"/>
                  </a:lnTo>
                  <a:lnTo>
                    <a:pt x="613232" y="6146"/>
                  </a:lnTo>
                  <a:lnTo>
                    <a:pt x="613270" y="5740"/>
                  </a:lnTo>
                  <a:lnTo>
                    <a:pt x="613295" y="5257"/>
                  </a:lnTo>
                  <a:lnTo>
                    <a:pt x="613333" y="4724"/>
                  </a:lnTo>
                  <a:close/>
                </a:path>
                <a:path w="650875" h="39370">
                  <a:moveTo>
                    <a:pt x="618883" y="17653"/>
                  </a:moveTo>
                  <a:lnTo>
                    <a:pt x="618871" y="17018"/>
                  </a:lnTo>
                  <a:lnTo>
                    <a:pt x="617867" y="15621"/>
                  </a:lnTo>
                  <a:lnTo>
                    <a:pt x="617994" y="17907"/>
                  </a:lnTo>
                  <a:lnTo>
                    <a:pt x="618883" y="17653"/>
                  </a:lnTo>
                  <a:close/>
                </a:path>
                <a:path w="650875" h="39370">
                  <a:moveTo>
                    <a:pt x="622731" y="7023"/>
                  </a:moveTo>
                  <a:lnTo>
                    <a:pt x="622477" y="4953"/>
                  </a:lnTo>
                  <a:lnTo>
                    <a:pt x="622261" y="4826"/>
                  </a:lnTo>
                  <a:lnTo>
                    <a:pt x="622401" y="7772"/>
                  </a:lnTo>
                  <a:lnTo>
                    <a:pt x="622401" y="9067"/>
                  </a:lnTo>
                  <a:lnTo>
                    <a:pt x="622439" y="7848"/>
                  </a:lnTo>
                  <a:lnTo>
                    <a:pt x="622554" y="7264"/>
                  </a:lnTo>
                  <a:lnTo>
                    <a:pt x="622731" y="7023"/>
                  </a:lnTo>
                  <a:close/>
                </a:path>
                <a:path w="650875" h="39370">
                  <a:moveTo>
                    <a:pt x="627735" y="11010"/>
                  </a:moveTo>
                  <a:lnTo>
                    <a:pt x="627608" y="9004"/>
                  </a:lnTo>
                  <a:lnTo>
                    <a:pt x="627583" y="8763"/>
                  </a:lnTo>
                  <a:lnTo>
                    <a:pt x="627583" y="11087"/>
                  </a:lnTo>
                  <a:lnTo>
                    <a:pt x="627735" y="11010"/>
                  </a:lnTo>
                  <a:close/>
                </a:path>
                <a:path w="650875" h="39370">
                  <a:moveTo>
                    <a:pt x="628713" y="10541"/>
                  </a:moveTo>
                  <a:lnTo>
                    <a:pt x="627926" y="10922"/>
                  </a:lnTo>
                  <a:lnTo>
                    <a:pt x="627964" y="11899"/>
                  </a:lnTo>
                  <a:lnTo>
                    <a:pt x="628713" y="10541"/>
                  </a:lnTo>
                  <a:close/>
                </a:path>
                <a:path w="650875" h="39370">
                  <a:moveTo>
                    <a:pt x="629513" y="21577"/>
                  </a:moveTo>
                  <a:lnTo>
                    <a:pt x="629500" y="20447"/>
                  </a:lnTo>
                  <a:lnTo>
                    <a:pt x="629335" y="20701"/>
                  </a:lnTo>
                  <a:lnTo>
                    <a:pt x="629285" y="21424"/>
                  </a:lnTo>
                  <a:lnTo>
                    <a:pt x="629513" y="21577"/>
                  </a:lnTo>
                  <a:close/>
                </a:path>
                <a:path w="650875" h="39370">
                  <a:moveTo>
                    <a:pt x="630389" y="22225"/>
                  </a:moveTo>
                  <a:lnTo>
                    <a:pt x="629513" y="21577"/>
                  </a:lnTo>
                  <a:lnTo>
                    <a:pt x="629526" y="22987"/>
                  </a:lnTo>
                  <a:lnTo>
                    <a:pt x="630389" y="22225"/>
                  </a:lnTo>
                  <a:close/>
                </a:path>
                <a:path w="650875" h="39370">
                  <a:moveTo>
                    <a:pt x="630440" y="11049"/>
                  </a:moveTo>
                  <a:close/>
                </a:path>
                <a:path w="650875" h="39370">
                  <a:moveTo>
                    <a:pt x="640740" y="20332"/>
                  </a:moveTo>
                  <a:lnTo>
                    <a:pt x="640486" y="20408"/>
                  </a:lnTo>
                  <a:lnTo>
                    <a:pt x="640346" y="20396"/>
                  </a:lnTo>
                  <a:lnTo>
                    <a:pt x="640524" y="20472"/>
                  </a:lnTo>
                  <a:lnTo>
                    <a:pt x="640651" y="20447"/>
                  </a:lnTo>
                  <a:close/>
                </a:path>
                <a:path w="650875" h="39370">
                  <a:moveTo>
                    <a:pt x="640994" y="20142"/>
                  </a:moveTo>
                  <a:lnTo>
                    <a:pt x="640981" y="19723"/>
                  </a:lnTo>
                  <a:lnTo>
                    <a:pt x="640956" y="19304"/>
                  </a:lnTo>
                  <a:lnTo>
                    <a:pt x="640880" y="19050"/>
                  </a:lnTo>
                  <a:lnTo>
                    <a:pt x="640892" y="19786"/>
                  </a:lnTo>
                  <a:lnTo>
                    <a:pt x="640854" y="20154"/>
                  </a:lnTo>
                  <a:lnTo>
                    <a:pt x="640740" y="20332"/>
                  </a:lnTo>
                  <a:lnTo>
                    <a:pt x="640994" y="20142"/>
                  </a:lnTo>
                  <a:close/>
                </a:path>
                <a:path w="650875" h="39370">
                  <a:moveTo>
                    <a:pt x="641197" y="17653"/>
                  </a:moveTo>
                  <a:lnTo>
                    <a:pt x="640880" y="15532"/>
                  </a:lnTo>
                  <a:lnTo>
                    <a:pt x="640499" y="15494"/>
                  </a:lnTo>
                  <a:lnTo>
                    <a:pt x="640499" y="15240"/>
                  </a:lnTo>
                  <a:lnTo>
                    <a:pt x="640524" y="14732"/>
                  </a:lnTo>
                  <a:lnTo>
                    <a:pt x="640638" y="11049"/>
                  </a:lnTo>
                  <a:lnTo>
                    <a:pt x="639711" y="14732"/>
                  </a:lnTo>
                  <a:lnTo>
                    <a:pt x="639356" y="13525"/>
                  </a:lnTo>
                  <a:lnTo>
                    <a:pt x="639152" y="12192"/>
                  </a:lnTo>
                  <a:lnTo>
                    <a:pt x="639038" y="11430"/>
                  </a:lnTo>
                  <a:lnTo>
                    <a:pt x="639140" y="11010"/>
                  </a:lnTo>
                  <a:lnTo>
                    <a:pt x="639419" y="10668"/>
                  </a:lnTo>
                  <a:lnTo>
                    <a:pt x="639343" y="10160"/>
                  </a:lnTo>
                  <a:lnTo>
                    <a:pt x="638505" y="8509"/>
                  </a:lnTo>
                  <a:lnTo>
                    <a:pt x="638898" y="12192"/>
                  </a:lnTo>
                  <a:lnTo>
                    <a:pt x="638695" y="11684"/>
                  </a:lnTo>
                  <a:lnTo>
                    <a:pt x="638606" y="11430"/>
                  </a:lnTo>
                  <a:lnTo>
                    <a:pt x="638225" y="10414"/>
                  </a:lnTo>
                  <a:lnTo>
                    <a:pt x="637908" y="9525"/>
                  </a:lnTo>
                  <a:lnTo>
                    <a:pt x="637946" y="9017"/>
                  </a:lnTo>
                  <a:lnTo>
                    <a:pt x="637222" y="10414"/>
                  </a:lnTo>
                  <a:lnTo>
                    <a:pt x="637108" y="8610"/>
                  </a:lnTo>
                  <a:lnTo>
                    <a:pt x="636841" y="7366"/>
                  </a:lnTo>
                  <a:lnTo>
                    <a:pt x="637400" y="7874"/>
                  </a:lnTo>
                  <a:lnTo>
                    <a:pt x="637019" y="7366"/>
                  </a:lnTo>
                  <a:lnTo>
                    <a:pt x="635711" y="5588"/>
                  </a:lnTo>
                  <a:lnTo>
                    <a:pt x="635241" y="11430"/>
                  </a:lnTo>
                  <a:lnTo>
                    <a:pt x="634479" y="8382"/>
                  </a:lnTo>
                  <a:lnTo>
                    <a:pt x="634530" y="7874"/>
                  </a:lnTo>
                  <a:lnTo>
                    <a:pt x="632714" y="9398"/>
                  </a:lnTo>
                  <a:lnTo>
                    <a:pt x="632599" y="9550"/>
                  </a:lnTo>
                  <a:lnTo>
                    <a:pt x="634403" y="10922"/>
                  </a:lnTo>
                  <a:lnTo>
                    <a:pt x="634441" y="11430"/>
                  </a:lnTo>
                  <a:lnTo>
                    <a:pt x="633298" y="14859"/>
                  </a:lnTo>
                  <a:lnTo>
                    <a:pt x="632739" y="12192"/>
                  </a:lnTo>
                  <a:lnTo>
                    <a:pt x="632333" y="10287"/>
                  </a:lnTo>
                  <a:lnTo>
                    <a:pt x="631659" y="7112"/>
                  </a:lnTo>
                  <a:lnTo>
                    <a:pt x="631685" y="10287"/>
                  </a:lnTo>
                  <a:lnTo>
                    <a:pt x="631355" y="10160"/>
                  </a:lnTo>
                  <a:lnTo>
                    <a:pt x="631024" y="10033"/>
                  </a:lnTo>
                  <a:lnTo>
                    <a:pt x="631012" y="8763"/>
                  </a:lnTo>
                  <a:lnTo>
                    <a:pt x="630516" y="10541"/>
                  </a:lnTo>
                  <a:lnTo>
                    <a:pt x="630415" y="11010"/>
                  </a:lnTo>
                  <a:lnTo>
                    <a:pt x="631253" y="10160"/>
                  </a:lnTo>
                  <a:lnTo>
                    <a:pt x="630948" y="12192"/>
                  </a:lnTo>
                  <a:lnTo>
                    <a:pt x="630491" y="11176"/>
                  </a:lnTo>
                  <a:lnTo>
                    <a:pt x="630377" y="11049"/>
                  </a:lnTo>
                  <a:lnTo>
                    <a:pt x="630262" y="10668"/>
                  </a:lnTo>
                  <a:lnTo>
                    <a:pt x="629704" y="9398"/>
                  </a:lnTo>
                  <a:lnTo>
                    <a:pt x="628205" y="13843"/>
                  </a:lnTo>
                  <a:lnTo>
                    <a:pt x="628142" y="13335"/>
                  </a:lnTo>
                  <a:lnTo>
                    <a:pt x="628015" y="12319"/>
                  </a:lnTo>
                  <a:lnTo>
                    <a:pt x="627964" y="11899"/>
                  </a:lnTo>
                  <a:lnTo>
                    <a:pt x="627735" y="12319"/>
                  </a:lnTo>
                  <a:lnTo>
                    <a:pt x="627595" y="11176"/>
                  </a:lnTo>
                  <a:lnTo>
                    <a:pt x="627468" y="10248"/>
                  </a:lnTo>
                  <a:lnTo>
                    <a:pt x="627392" y="11176"/>
                  </a:lnTo>
                  <a:lnTo>
                    <a:pt x="627265" y="8763"/>
                  </a:lnTo>
                  <a:lnTo>
                    <a:pt x="627024" y="6858"/>
                  </a:lnTo>
                  <a:lnTo>
                    <a:pt x="626541" y="13335"/>
                  </a:lnTo>
                  <a:lnTo>
                    <a:pt x="626300" y="12827"/>
                  </a:lnTo>
                  <a:lnTo>
                    <a:pt x="626186" y="12573"/>
                  </a:lnTo>
                  <a:lnTo>
                    <a:pt x="626059" y="12319"/>
                  </a:lnTo>
                  <a:lnTo>
                    <a:pt x="625817" y="11811"/>
                  </a:lnTo>
                  <a:lnTo>
                    <a:pt x="625462" y="11049"/>
                  </a:lnTo>
                  <a:lnTo>
                    <a:pt x="625487" y="8001"/>
                  </a:lnTo>
                  <a:lnTo>
                    <a:pt x="626491" y="9525"/>
                  </a:lnTo>
                  <a:lnTo>
                    <a:pt x="625817" y="8001"/>
                  </a:lnTo>
                  <a:lnTo>
                    <a:pt x="625360" y="6985"/>
                  </a:lnTo>
                  <a:lnTo>
                    <a:pt x="625144" y="11811"/>
                  </a:lnTo>
                  <a:lnTo>
                    <a:pt x="624878" y="10922"/>
                  </a:lnTo>
                  <a:lnTo>
                    <a:pt x="623455" y="6096"/>
                  </a:lnTo>
                  <a:lnTo>
                    <a:pt x="622922" y="6832"/>
                  </a:lnTo>
                  <a:lnTo>
                    <a:pt x="622846" y="8890"/>
                  </a:lnTo>
                  <a:lnTo>
                    <a:pt x="622960" y="10922"/>
                  </a:lnTo>
                  <a:lnTo>
                    <a:pt x="622528" y="10414"/>
                  </a:lnTo>
                  <a:lnTo>
                    <a:pt x="622312" y="10160"/>
                  </a:lnTo>
                  <a:lnTo>
                    <a:pt x="621118" y="8763"/>
                  </a:lnTo>
                  <a:lnTo>
                    <a:pt x="619874" y="10160"/>
                  </a:lnTo>
                  <a:lnTo>
                    <a:pt x="619874" y="8890"/>
                  </a:lnTo>
                  <a:lnTo>
                    <a:pt x="617220" y="8255"/>
                  </a:lnTo>
                  <a:lnTo>
                    <a:pt x="615924" y="7010"/>
                  </a:lnTo>
                  <a:lnTo>
                    <a:pt x="615873" y="6350"/>
                  </a:lnTo>
                  <a:lnTo>
                    <a:pt x="615911" y="10160"/>
                  </a:lnTo>
                  <a:lnTo>
                    <a:pt x="614578" y="9525"/>
                  </a:lnTo>
                  <a:lnTo>
                    <a:pt x="613714" y="10414"/>
                  </a:lnTo>
                  <a:lnTo>
                    <a:pt x="613651" y="9271"/>
                  </a:lnTo>
                  <a:lnTo>
                    <a:pt x="613613" y="8636"/>
                  </a:lnTo>
                  <a:lnTo>
                    <a:pt x="613740" y="7112"/>
                  </a:lnTo>
                  <a:lnTo>
                    <a:pt x="614121" y="6096"/>
                  </a:lnTo>
                  <a:lnTo>
                    <a:pt x="613244" y="6223"/>
                  </a:lnTo>
                  <a:lnTo>
                    <a:pt x="613079" y="7620"/>
                  </a:lnTo>
                  <a:lnTo>
                    <a:pt x="612889" y="8128"/>
                  </a:lnTo>
                  <a:lnTo>
                    <a:pt x="612355" y="8636"/>
                  </a:lnTo>
                  <a:lnTo>
                    <a:pt x="612381" y="5715"/>
                  </a:lnTo>
                  <a:lnTo>
                    <a:pt x="611225" y="5969"/>
                  </a:lnTo>
                  <a:lnTo>
                    <a:pt x="610273" y="9271"/>
                  </a:lnTo>
                  <a:lnTo>
                    <a:pt x="608647" y="7493"/>
                  </a:lnTo>
                  <a:lnTo>
                    <a:pt x="608672" y="8255"/>
                  </a:lnTo>
                  <a:lnTo>
                    <a:pt x="608787" y="10325"/>
                  </a:lnTo>
                  <a:lnTo>
                    <a:pt x="610120" y="14224"/>
                  </a:lnTo>
                  <a:lnTo>
                    <a:pt x="610235" y="14986"/>
                  </a:lnTo>
                  <a:lnTo>
                    <a:pt x="608876" y="16637"/>
                  </a:lnTo>
                  <a:lnTo>
                    <a:pt x="608672" y="14732"/>
                  </a:lnTo>
                  <a:lnTo>
                    <a:pt x="608647" y="14478"/>
                  </a:lnTo>
                  <a:lnTo>
                    <a:pt x="608584" y="13843"/>
                  </a:lnTo>
                  <a:lnTo>
                    <a:pt x="608469" y="13462"/>
                  </a:lnTo>
                  <a:lnTo>
                    <a:pt x="608215" y="12954"/>
                  </a:lnTo>
                  <a:lnTo>
                    <a:pt x="608114" y="12319"/>
                  </a:lnTo>
                  <a:lnTo>
                    <a:pt x="607834" y="12192"/>
                  </a:lnTo>
                  <a:lnTo>
                    <a:pt x="607745" y="10795"/>
                  </a:lnTo>
                  <a:lnTo>
                    <a:pt x="607695" y="10160"/>
                  </a:lnTo>
                  <a:lnTo>
                    <a:pt x="607339" y="10795"/>
                  </a:lnTo>
                  <a:lnTo>
                    <a:pt x="607301" y="9398"/>
                  </a:lnTo>
                  <a:lnTo>
                    <a:pt x="607428" y="8890"/>
                  </a:lnTo>
                  <a:lnTo>
                    <a:pt x="607834" y="9906"/>
                  </a:lnTo>
                  <a:lnTo>
                    <a:pt x="607936" y="9398"/>
                  </a:lnTo>
                  <a:lnTo>
                    <a:pt x="607961" y="9271"/>
                  </a:lnTo>
                  <a:lnTo>
                    <a:pt x="607987" y="9144"/>
                  </a:lnTo>
                  <a:lnTo>
                    <a:pt x="607555" y="8890"/>
                  </a:lnTo>
                  <a:lnTo>
                    <a:pt x="607339" y="8763"/>
                  </a:lnTo>
                  <a:lnTo>
                    <a:pt x="606602" y="7747"/>
                  </a:lnTo>
                  <a:lnTo>
                    <a:pt x="606475" y="7467"/>
                  </a:lnTo>
                  <a:lnTo>
                    <a:pt x="606171" y="6096"/>
                  </a:lnTo>
                  <a:lnTo>
                    <a:pt x="606247" y="6731"/>
                  </a:lnTo>
                  <a:lnTo>
                    <a:pt x="606361" y="8890"/>
                  </a:lnTo>
                  <a:lnTo>
                    <a:pt x="605929" y="9144"/>
                  </a:lnTo>
                  <a:lnTo>
                    <a:pt x="604774" y="9398"/>
                  </a:lnTo>
                  <a:lnTo>
                    <a:pt x="604913" y="8763"/>
                  </a:lnTo>
                  <a:lnTo>
                    <a:pt x="605269" y="7112"/>
                  </a:lnTo>
                  <a:lnTo>
                    <a:pt x="605142" y="6438"/>
                  </a:lnTo>
                  <a:lnTo>
                    <a:pt x="604608" y="5715"/>
                  </a:lnTo>
                  <a:lnTo>
                    <a:pt x="604418" y="7112"/>
                  </a:lnTo>
                  <a:lnTo>
                    <a:pt x="603580" y="5715"/>
                  </a:lnTo>
                  <a:lnTo>
                    <a:pt x="603758" y="8763"/>
                  </a:lnTo>
                  <a:lnTo>
                    <a:pt x="603427" y="8763"/>
                  </a:lnTo>
                  <a:lnTo>
                    <a:pt x="603326" y="7874"/>
                  </a:lnTo>
                  <a:lnTo>
                    <a:pt x="603211" y="7112"/>
                  </a:lnTo>
                  <a:lnTo>
                    <a:pt x="603084" y="6477"/>
                  </a:lnTo>
                  <a:lnTo>
                    <a:pt x="602564" y="7874"/>
                  </a:lnTo>
                  <a:lnTo>
                    <a:pt x="600290" y="7112"/>
                  </a:lnTo>
                  <a:lnTo>
                    <a:pt x="601154" y="10160"/>
                  </a:lnTo>
                  <a:lnTo>
                    <a:pt x="601243" y="10731"/>
                  </a:lnTo>
                  <a:lnTo>
                    <a:pt x="599490" y="13843"/>
                  </a:lnTo>
                  <a:lnTo>
                    <a:pt x="598957" y="12827"/>
                  </a:lnTo>
                  <a:lnTo>
                    <a:pt x="597966" y="10922"/>
                  </a:lnTo>
                  <a:lnTo>
                    <a:pt x="597839" y="10668"/>
                  </a:lnTo>
                  <a:lnTo>
                    <a:pt x="597039" y="9144"/>
                  </a:lnTo>
                  <a:lnTo>
                    <a:pt x="595172" y="10668"/>
                  </a:lnTo>
                  <a:lnTo>
                    <a:pt x="595109" y="9652"/>
                  </a:lnTo>
                  <a:lnTo>
                    <a:pt x="594017" y="10922"/>
                  </a:lnTo>
                  <a:lnTo>
                    <a:pt x="592543" y="10541"/>
                  </a:lnTo>
                  <a:lnTo>
                    <a:pt x="591845" y="12700"/>
                  </a:lnTo>
                  <a:lnTo>
                    <a:pt x="591502" y="12827"/>
                  </a:lnTo>
                  <a:lnTo>
                    <a:pt x="591388" y="12446"/>
                  </a:lnTo>
                  <a:lnTo>
                    <a:pt x="591146" y="11684"/>
                  </a:lnTo>
                  <a:lnTo>
                    <a:pt x="591032" y="11303"/>
                  </a:lnTo>
                  <a:lnTo>
                    <a:pt x="590994" y="9652"/>
                  </a:lnTo>
                  <a:lnTo>
                    <a:pt x="590143" y="10541"/>
                  </a:lnTo>
                  <a:lnTo>
                    <a:pt x="590105" y="11684"/>
                  </a:lnTo>
                  <a:lnTo>
                    <a:pt x="588822" y="10160"/>
                  </a:lnTo>
                  <a:lnTo>
                    <a:pt x="588924" y="9525"/>
                  </a:lnTo>
                  <a:lnTo>
                    <a:pt x="589076" y="9144"/>
                  </a:lnTo>
                  <a:lnTo>
                    <a:pt x="589305" y="8610"/>
                  </a:lnTo>
                  <a:lnTo>
                    <a:pt x="589229" y="8432"/>
                  </a:lnTo>
                  <a:lnTo>
                    <a:pt x="589495" y="8128"/>
                  </a:lnTo>
                  <a:lnTo>
                    <a:pt x="589102" y="8255"/>
                  </a:lnTo>
                  <a:lnTo>
                    <a:pt x="588340" y="7874"/>
                  </a:lnTo>
                  <a:lnTo>
                    <a:pt x="587971" y="6223"/>
                  </a:lnTo>
                  <a:lnTo>
                    <a:pt x="586892" y="9144"/>
                  </a:lnTo>
                  <a:lnTo>
                    <a:pt x="586917" y="8890"/>
                  </a:lnTo>
                  <a:lnTo>
                    <a:pt x="587159" y="6604"/>
                  </a:lnTo>
                  <a:lnTo>
                    <a:pt x="587108" y="6438"/>
                  </a:lnTo>
                  <a:lnTo>
                    <a:pt x="585825" y="5842"/>
                  </a:lnTo>
                  <a:lnTo>
                    <a:pt x="585482" y="6350"/>
                  </a:lnTo>
                  <a:lnTo>
                    <a:pt x="585381" y="6731"/>
                  </a:lnTo>
                  <a:lnTo>
                    <a:pt x="586244" y="8509"/>
                  </a:lnTo>
                  <a:lnTo>
                    <a:pt x="585647" y="8890"/>
                  </a:lnTo>
                  <a:lnTo>
                    <a:pt x="584530" y="8509"/>
                  </a:lnTo>
                  <a:lnTo>
                    <a:pt x="584454" y="4826"/>
                  </a:lnTo>
                  <a:lnTo>
                    <a:pt x="581977" y="889"/>
                  </a:lnTo>
                  <a:lnTo>
                    <a:pt x="580758" y="12446"/>
                  </a:lnTo>
                  <a:lnTo>
                    <a:pt x="579983" y="10033"/>
                  </a:lnTo>
                  <a:lnTo>
                    <a:pt x="579666" y="9004"/>
                  </a:lnTo>
                  <a:lnTo>
                    <a:pt x="579526" y="10033"/>
                  </a:lnTo>
                  <a:lnTo>
                    <a:pt x="579145" y="9906"/>
                  </a:lnTo>
                  <a:lnTo>
                    <a:pt x="578396" y="9652"/>
                  </a:lnTo>
                  <a:lnTo>
                    <a:pt x="576973" y="4699"/>
                  </a:lnTo>
                  <a:lnTo>
                    <a:pt x="576630" y="4699"/>
                  </a:lnTo>
                  <a:lnTo>
                    <a:pt x="575017" y="2921"/>
                  </a:lnTo>
                  <a:lnTo>
                    <a:pt x="575525" y="9906"/>
                  </a:lnTo>
                  <a:lnTo>
                    <a:pt x="573874" y="8636"/>
                  </a:lnTo>
                  <a:lnTo>
                    <a:pt x="574065" y="9525"/>
                  </a:lnTo>
                  <a:lnTo>
                    <a:pt x="574179" y="10160"/>
                  </a:lnTo>
                  <a:lnTo>
                    <a:pt x="574306" y="11201"/>
                  </a:lnTo>
                  <a:lnTo>
                    <a:pt x="574433" y="13335"/>
                  </a:lnTo>
                  <a:lnTo>
                    <a:pt x="573430" y="14478"/>
                  </a:lnTo>
                  <a:lnTo>
                    <a:pt x="572312" y="13970"/>
                  </a:lnTo>
                  <a:lnTo>
                    <a:pt x="572262" y="13589"/>
                  </a:lnTo>
                  <a:lnTo>
                    <a:pt x="572033" y="11557"/>
                  </a:lnTo>
                  <a:lnTo>
                    <a:pt x="571792" y="9372"/>
                  </a:lnTo>
                  <a:lnTo>
                    <a:pt x="571868" y="9144"/>
                  </a:lnTo>
                  <a:lnTo>
                    <a:pt x="572262" y="8509"/>
                  </a:lnTo>
                  <a:lnTo>
                    <a:pt x="572427" y="8255"/>
                  </a:lnTo>
                  <a:lnTo>
                    <a:pt x="572681" y="8128"/>
                  </a:lnTo>
                  <a:lnTo>
                    <a:pt x="572719" y="8255"/>
                  </a:lnTo>
                  <a:lnTo>
                    <a:pt x="572820" y="8877"/>
                  </a:lnTo>
                  <a:lnTo>
                    <a:pt x="572643" y="9105"/>
                  </a:lnTo>
                  <a:lnTo>
                    <a:pt x="572503" y="9347"/>
                  </a:lnTo>
                  <a:lnTo>
                    <a:pt x="572566" y="9639"/>
                  </a:lnTo>
                  <a:lnTo>
                    <a:pt x="572770" y="9537"/>
                  </a:lnTo>
                  <a:lnTo>
                    <a:pt x="572846" y="9194"/>
                  </a:lnTo>
                  <a:lnTo>
                    <a:pt x="572833" y="8890"/>
                  </a:lnTo>
                  <a:lnTo>
                    <a:pt x="573163" y="8496"/>
                  </a:lnTo>
                  <a:lnTo>
                    <a:pt x="573430" y="8128"/>
                  </a:lnTo>
                  <a:lnTo>
                    <a:pt x="573595" y="7874"/>
                  </a:lnTo>
                  <a:lnTo>
                    <a:pt x="573087" y="6604"/>
                  </a:lnTo>
                  <a:lnTo>
                    <a:pt x="573024" y="7874"/>
                  </a:lnTo>
                  <a:lnTo>
                    <a:pt x="572833" y="7493"/>
                  </a:lnTo>
                  <a:lnTo>
                    <a:pt x="572401" y="6604"/>
                  </a:lnTo>
                  <a:lnTo>
                    <a:pt x="571004" y="6832"/>
                  </a:lnTo>
                  <a:lnTo>
                    <a:pt x="570801" y="6616"/>
                  </a:lnTo>
                  <a:lnTo>
                    <a:pt x="570915" y="6743"/>
                  </a:lnTo>
                  <a:lnTo>
                    <a:pt x="571144" y="4826"/>
                  </a:lnTo>
                  <a:lnTo>
                    <a:pt x="570560" y="5715"/>
                  </a:lnTo>
                  <a:lnTo>
                    <a:pt x="570471" y="6096"/>
                  </a:lnTo>
                  <a:lnTo>
                    <a:pt x="570636" y="6413"/>
                  </a:lnTo>
                  <a:lnTo>
                    <a:pt x="570052" y="5715"/>
                  </a:lnTo>
                  <a:lnTo>
                    <a:pt x="569353" y="7493"/>
                  </a:lnTo>
                  <a:lnTo>
                    <a:pt x="567842" y="6350"/>
                  </a:lnTo>
                  <a:lnTo>
                    <a:pt x="568058" y="6832"/>
                  </a:lnTo>
                  <a:lnTo>
                    <a:pt x="568172" y="7226"/>
                  </a:lnTo>
                  <a:lnTo>
                    <a:pt x="568413" y="8509"/>
                  </a:lnTo>
                  <a:lnTo>
                    <a:pt x="568185" y="8509"/>
                  </a:lnTo>
                  <a:lnTo>
                    <a:pt x="565975" y="7112"/>
                  </a:lnTo>
                  <a:lnTo>
                    <a:pt x="567194" y="10414"/>
                  </a:lnTo>
                  <a:lnTo>
                    <a:pt x="567296" y="10947"/>
                  </a:lnTo>
                  <a:lnTo>
                    <a:pt x="565962" y="11557"/>
                  </a:lnTo>
                  <a:lnTo>
                    <a:pt x="565658" y="10922"/>
                  </a:lnTo>
                  <a:lnTo>
                    <a:pt x="565162" y="9906"/>
                  </a:lnTo>
                  <a:lnTo>
                    <a:pt x="565086" y="9525"/>
                  </a:lnTo>
                  <a:lnTo>
                    <a:pt x="565416" y="8636"/>
                  </a:lnTo>
                  <a:lnTo>
                    <a:pt x="566013" y="6985"/>
                  </a:lnTo>
                  <a:lnTo>
                    <a:pt x="564654" y="8636"/>
                  </a:lnTo>
                  <a:lnTo>
                    <a:pt x="563778" y="7467"/>
                  </a:lnTo>
                  <a:lnTo>
                    <a:pt x="563880" y="6731"/>
                  </a:lnTo>
                  <a:lnTo>
                    <a:pt x="564578" y="4318"/>
                  </a:lnTo>
                  <a:lnTo>
                    <a:pt x="563397" y="6731"/>
                  </a:lnTo>
                  <a:lnTo>
                    <a:pt x="562635" y="4572"/>
                  </a:lnTo>
                  <a:lnTo>
                    <a:pt x="562051" y="2921"/>
                  </a:lnTo>
                  <a:lnTo>
                    <a:pt x="561263" y="2540"/>
                  </a:lnTo>
                  <a:lnTo>
                    <a:pt x="561543" y="2032"/>
                  </a:lnTo>
                  <a:lnTo>
                    <a:pt x="561898" y="1397"/>
                  </a:lnTo>
                  <a:lnTo>
                    <a:pt x="561517" y="2032"/>
                  </a:lnTo>
                  <a:lnTo>
                    <a:pt x="560844" y="2032"/>
                  </a:lnTo>
                  <a:lnTo>
                    <a:pt x="561365" y="4572"/>
                  </a:lnTo>
                  <a:lnTo>
                    <a:pt x="560933" y="4191"/>
                  </a:lnTo>
                  <a:lnTo>
                    <a:pt x="560590" y="4191"/>
                  </a:lnTo>
                  <a:lnTo>
                    <a:pt x="560552" y="3048"/>
                  </a:lnTo>
                  <a:lnTo>
                    <a:pt x="560374" y="3937"/>
                  </a:lnTo>
                  <a:lnTo>
                    <a:pt x="560260" y="4826"/>
                  </a:lnTo>
                  <a:lnTo>
                    <a:pt x="560870" y="6604"/>
                  </a:lnTo>
                  <a:lnTo>
                    <a:pt x="560959" y="7620"/>
                  </a:lnTo>
                  <a:lnTo>
                    <a:pt x="560362" y="9525"/>
                  </a:lnTo>
                  <a:lnTo>
                    <a:pt x="559879" y="8496"/>
                  </a:lnTo>
                  <a:lnTo>
                    <a:pt x="559714" y="8356"/>
                  </a:lnTo>
                  <a:lnTo>
                    <a:pt x="558787" y="10922"/>
                  </a:lnTo>
                  <a:lnTo>
                    <a:pt x="558609" y="9271"/>
                  </a:lnTo>
                  <a:lnTo>
                    <a:pt x="558482" y="8128"/>
                  </a:lnTo>
                  <a:lnTo>
                    <a:pt x="558419" y="7620"/>
                  </a:lnTo>
                  <a:lnTo>
                    <a:pt x="559714" y="8356"/>
                  </a:lnTo>
                  <a:lnTo>
                    <a:pt x="559841" y="8432"/>
                  </a:lnTo>
                  <a:lnTo>
                    <a:pt x="560197" y="8636"/>
                  </a:lnTo>
                  <a:lnTo>
                    <a:pt x="560006" y="8255"/>
                  </a:lnTo>
                  <a:lnTo>
                    <a:pt x="559689" y="7620"/>
                  </a:lnTo>
                  <a:lnTo>
                    <a:pt x="559193" y="6604"/>
                  </a:lnTo>
                  <a:lnTo>
                    <a:pt x="558063" y="4318"/>
                  </a:lnTo>
                  <a:lnTo>
                    <a:pt x="558736" y="4013"/>
                  </a:lnTo>
                  <a:lnTo>
                    <a:pt x="558457" y="3683"/>
                  </a:lnTo>
                  <a:lnTo>
                    <a:pt x="558584" y="2794"/>
                  </a:lnTo>
                  <a:lnTo>
                    <a:pt x="558825" y="2489"/>
                  </a:lnTo>
                  <a:lnTo>
                    <a:pt x="558698" y="2565"/>
                  </a:lnTo>
                  <a:lnTo>
                    <a:pt x="558571" y="2781"/>
                  </a:lnTo>
                  <a:lnTo>
                    <a:pt x="556793" y="0"/>
                  </a:lnTo>
                  <a:lnTo>
                    <a:pt x="558012" y="6604"/>
                  </a:lnTo>
                  <a:lnTo>
                    <a:pt x="556323" y="6604"/>
                  </a:lnTo>
                  <a:lnTo>
                    <a:pt x="556221" y="4318"/>
                  </a:lnTo>
                  <a:lnTo>
                    <a:pt x="556145" y="4127"/>
                  </a:lnTo>
                  <a:lnTo>
                    <a:pt x="556056" y="5461"/>
                  </a:lnTo>
                  <a:lnTo>
                    <a:pt x="555942" y="6731"/>
                  </a:lnTo>
                  <a:lnTo>
                    <a:pt x="555434" y="8128"/>
                  </a:lnTo>
                  <a:lnTo>
                    <a:pt x="554266" y="6731"/>
                  </a:lnTo>
                  <a:lnTo>
                    <a:pt x="554304" y="9271"/>
                  </a:lnTo>
                  <a:lnTo>
                    <a:pt x="553720" y="9017"/>
                  </a:lnTo>
                  <a:lnTo>
                    <a:pt x="554177" y="9525"/>
                  </a:lnTo>
                  <a:lnTo>
                    <a:pt x="554278" y="11557"/>
                  </a:lnTo>
                  <a:lnTo>
                    <a:pt x="553720" y="11430"/>
                  </a:lnTo>
                  <a:lnTo>
                    <a:pt x="552996" y="11925"/>
                  </a:lnTo>
                  <a:lnTo>
                    <a:pt x="552653" y="13589"/>
                  </a:lnTo>
                  <a:lnTo>
                    <a:pt x="552513" y="12954"/>
                  </a:lnTo>
                  <a:lnTo>
                    <a:pt x="551726" y="9271"/>
                  </a:lnTo>
                  <a:lnTo>
                    <a:pt x="551256" y="7112"/>
                  </a:lnTo>
                  <a:lnTo>
                    <a:pt x="550189" y="9271"/>
                  </a:lnTo>
                  <a:lnTo>
                    <a:pt x="550125" y="9144"/>
                  </a:lnTo>
                  <a:lnTo>
                    <a:pt x="549668" y="8255"/>
                  </a:lnTo>
                  <a:lnTo>
                    <a:pt x="549783" y="6985"/>
                  </a:lnTo>
                  <a:lnTo>
                    <a:pt x="549910" y="6223"/>
                  </a:lnTo>
                  <a:lnTo>
                    <a:pt x="549821" y="5588"/>
                  </a:lnTo>
                  <a:lnTo>
                    <a:pt x="549452" y="4953"/>
                  </a:lnTo>
                  <a:lnTo>
                    <a:pt x="548919" y="6083"/>
                  </a:lnTo>
                  <a:lnTo>
                    <a:pt x="548919" y="9906"/>
                  </a:lnTo>
                  <a:lnTo>
                    <a:pt x="548678" y="10731"/>
                  </a:lnTo>
                  <a:lnTo>
                    <a:pt x="548563" y="11303"/>
                  </a:lnTo>
                  <a:lnTo>
                    <a:pt x="548919" y="12954"/>
                  </a:lnTo>
                  <a:lnTo>
                    <a:pt x="548563" y="11811"/>
                  </a:lnTo>
                  <a:lnTo>
                    <a:pt x="548449" y="11557"/>
                  </a:lnTo>
                  <a:lnTo>
                    <a:pt x="548259" y="10795"/>
                  </a:lnTo>
                  <a:lnTo>
                    <a:pt x="548119" y="10325"/>
                  </a:lnTo>
                  <a:lnTo>
                    <a:pt x="548030" y="10541"/>
                  </a:lnTo>
                  <a:lnTo>
                    <a:pt x="547916" y="9652"/>
                  </a:lnTo>
                  <a:lnTo>
                    <a:pt x="548119" y="10325"/>
                  </a:lnTo>
                  <a:lnTo>
                    <a:pt x="548551" y="9271"/>
                  </a:lnTo>
                  <a:lnTo>
                    <a:pt x="548601" y="9144"/>
                  </a:lnTo>
                  <a:lnTo>
                    <a:pt x="548868" y="9372"/>
                  </a:lnTo>
                  <a:lnTo>
                    <a:pt x="548919" y="9906"/>
                  </a:lnTo>
                  <a:lnTo>
                    <a:pt x="548919" y="6083"/>
                  </a:lnTo>
                  <a:lnTo>
                    <a:pt x="548474" y="7010"/>
                  </a:lnTo>
                  <a:lnTo>
                    <a:pt x="547243" y="10795"/>
                  </a:lnTo>
                  <a:lnTo>
                    <a:pt x="547624" y="10795"/>
                  </a:lnTo>
                  <a:lnTo>
                    <a:pt x="547154" y="15240"/>
                  </a:lnTo>
                  <a:lnTo>
                    <a:pt x="546646" y="14224"/>
                  </a:lnTo>
                  <a:lnTo>
                    <a:pt x="546011" y="12954"/>
                  </a:lnTo>
                  <a:lnTo>
                    <a:pt x="545909" y="11938"/>
                  </a:lnTo>
                  <a:lnTo>
                    <a:pt x="545833" y="9906"/>
                  </a:lnTo>
                  <a:lnTo>
                    <a:pt x="545706" y="6985"/>
                  </a:lnTo>
                  <a:lnTo>
                    <a:pt x="545592" y="6438"/>
                  </a:lnTo>
                  <a:lnTo>
                    <a:pt x="543928" y="3937"/>
                  </a:lnTo>
                  <a:lnTo>
                    <a:pt x="542937" y="9906"/>
                  </a:lnTo>
                  <a:lnTo>
                    <a:pt x="540753" y="8509"/>
                  </a:lnTo>
                  <a:lnTo>
                    <a:pt x="541375" y="9372"/>
                  </a:lnTo>
                  <a:lnTo>
                    <a:pt x="541439" y="10160"/>
                  </a:lnTo>
                  <a:lnTo>
                    <a:pt x="541312" y="11938"/>
                  </a:lnTo>
                  <a:lnTo>
                    <a:pt x="540753" y="10922"/>
                  </a:lnTo>
                  <a:lnTo>
                    <a:pt x="540194" y="9906"/>
                  </a:lnTo>
                  <a:lnTo>
                    <a:pt x="539559" y="10922"/>
                  </a:lnTo>
                  <a:lnTo>
                    <a:pt x="539445" y="8763"/>
                  </a:lnTo>
                  <a:lnTo>
                    <a:pt x="539216" y="8382"/>
                  </a:lnTo>
                  <a:lnTo>
                    <a:pt x="539026" y="8001"/>
                  </a:lnTo>
                  <a:lnTo>
                    <a:pt x="538708" y="6858"/>
                  </a:lnTo>
                  <a:lnTo>
                    <a:pt x="538810" y="8382"/>
                  </a:lnTo>
                  <a:lnTo>
                    <a:pt x="537159" y="6858"/>
                  </a:lnTo>
                  <a:lnTo>
                    <a:pt x="537146" y="10922"/>
                  </a:lnTo>
                  <a:lnTo>
                    <a:pt x="536079" y="8255"/>
                  </a:lnTo>
                  <a:lnTo>
                    <a:pt x="534327" y="7239"/>
                  </a:lnTo>
                  <a:lnTo>
                    <a:pt x="534390" y="14224"/>
                  </a:lnTo>
                  <a:lnTo>
                    <a:pt x="532714" y="13589"/>
                  </a:lnTo>
                  <a:lnTo>
                    <a:pt x="532765" y="13335"/>
                  </a:lnTo>
                  <a:lnTo>
                    <a:pt x="532955" y="12192"/>
                  </a:lnTo>
                  <a:lnTo>
                    <a:pt x="533082" y="11480"/>
                  </a:lnTo>
                  <a:lnTo>
                    <a:pt x="532968" y="11049"/>
                  </a:lnTo>
                  <a:lnTo>
                    <a:pt x="532371" y="10033"/>
                  </a:lnTo>
                  <a:lnTo>
                    <a:pt x="532460" y="9652"/>
                  </a:lnTo>
                  <a:lnTo>
                    <a:pt x="532612" y="9398"/>
                  </a:lnTo>
                  <a:lnTo>
                    <a:pt x="533336" y="8255"/>
                  </a:lnTo>
                  <a:lnTo>
                    <a:pt x="532777" y="8255"/>
                  </a:lnTo>
                  <a:lnTo>
                    <a:pt x="532282" y="7874"/>
                  </a:lnTo>
                  <a:lnTo>
                    <a:pt x="532333" y="9398"/>
                  </a:lnTo>
                  <a:lnTo>
                    <a:pt x="531952" y="8001"/>
                  </a:lnTo>
                  <a:lnTo>
                    <a:pt x="530923" y="12192"/>
                  </a:lnTo>
                  <a:lnTo>
                    <a:pt x="530339" y="10287"/>
                  </a:lnTo>
                  <a:lnTo>
                    <a:pt x="530288" y="10541"/>
                  </a:lnTo>
                  <a:lnTo>
                    <a:pt x="530161" y="13335"/>
                  </a:lnTo>
                  <a:lnTo>
                    <a:pt x="529539" y="13208"/>
                  </a:lnTo>
                  <a:lnTo>
                    <a:pt x="528751" y="13525"/>
                  </a:lnTo>
                  <a:lnTo>
                    <a:pt x="528662" y="13843"/>
                  </a:lnTo>
                  <a:lnTo>
                    <a:pt x="529234" y="15875"/>
                  </a:lnTo>
                  <a:lnTo>
                    <a:pt x="527265" y="9525"/>
                  </a:lnTo>
                  <a:lnTo>
                    <a:pt x="524522" y="16510"/>
                  </a:lnTo>
                  <a:lnTo>
                    <a:pt x="523341" y="12700"/>
                  </a:lnTo>
                  <a:lnTo>
                    <a:pt x="522820" y="11049"/>
                  </a:lnTo>
                  <a:lnTo>
                    <a:pt x="521652" y="11811"/>
                  </a:lnTo>
                  <a:lnTo>
                    <a:pt x="520230" y="12446"/>
                  </a:lnTo>
                  <a:lnTo>
                    <a:pt x="519150" y="12700"/>
                  </a:lnTo>
                  <a:lnTo>
                    <a:pt x="519112" y="11684"/>
                  </a:lnTo>
                  <a:lnTo>
                    <a:pt x="517753" y="10033"/>
                  </a:lnTo>
                  <a:lnTo>
                    <a:pt x="518629" y="17907"/>
                  </a:lnTo>
                  <a:lnTo>
                    <a:pt x="518109" y="17272"/>
                  </a:lnTo>
                  <a:lnTo>
                    <a:pt x="516839" y="15748"/>
                  </a:lnTo>
                  <a:lnTo>
                    <a:pt x="516229" y="13716"/>
                  </a:lnTo>
                  <a:lnTo>
                    <a:pt x="515848" y="12446"/>
                  </a:lnTo>
                  <a:lnTo>
                    <a:pt x="517677" y="13970"/>
                  </a:lnTo>
                  <a:lnTo>
                    <a:pt x="517207" y="12954"/>
                  </a:lnTo>
                  <a:lnTo>
                    <a:pt x="517080" y="12573"/>
                  </a:lnTo>
                  <a:lnTo>
                    <a:pt x="517080" y="12446"/>
                  </a:lnTo>
                  <a:lnTo>
                    <a:pt x="516597" y="5842"/>
                  </a:lnTo>
                  <a:lnTo>
                    <a:pt x="515061" y="13716"/>
                  </a:lnTo>
                  <a:lnTo>
                    <a:pt x="514515" y="12065"/>
                  </a:lnTo>
                  <a:lnTo>
                    <a:pt x="513892" y="10160"/>
                  </a:lnTo>
                  <a:lnTo>
                    <a:pt x="513943" y="9525"/>
                  </a:lnTo>
                  <a:lnTo>
                    <a:pt x="513816" y="8890"/>
                  </a:lnTo>
                  <a:lnTo>
                    <a:pt x="513067" y="7112"/>
                  </a:lnTo>
                  <a:lnTo>
                    <a:pt x="511987" y="12065"/>
                  </a:lnTo>
                  <a:lnTo>
                    <a:pt x="510527" y="11557"/>
                  </a:lnTo>
                  <a:lnTo>
                    <a:pt x="510501" y="10541"/>
                  </a:lnTo>
                  <a:lnTo>
                    <a:pt x="509651" y="14097"/>
                  </a:lnTo>
                  <a:lnTo>
                    <a:pt x="507834" y="15240"/>
                  </a:lnTo>
                  <a:lnTo>
                    <a:pt x="506984" y="15875"/>
                  </a:lnTo>
                  <a:lnTo>
                    <a:pt x="506907" y="16002"/>
                  </a:lnTo>
                  <a:lnTo>
                    <a:pt x="507034" y="16510"/>
                  </a:lnTo>
                  <a:lnTo>
                    <a:pt x="505828" y="17272"/>
                  </a:lnTo>
                  <a:lnTo>
                    <a:pt x="505383" y="15875"/>
                  </a:lnTo>
                  <a:lnTo>
                    <a:pt x="504532" y="14732"/>
                  </a:lnTo>
                  <a:lnTo>
                    <a:pt x="504405" y="14224"/>
                  </a:lnTo>
                  <a:lnTo>
                    <a:pt x="504405" y="14097"/>
                  </a:lnTo>
                  <a:lnTo>
                    <a:pt x="504228" y="11684"/>
                  </a:lnTo>
                  <a:lnTo>
                    <a:pt x="505383" y="11557"/>
                  </a:lnTo>
                  <a:lnTo>
                    <a:pt x="504659" y="7747"/>
                  </a:lnTo>
                  <a:lnTo>
                    <a:pt x="503872" y="11684"/>
                  </a:lnTo>
                  <a:lnTo>
                    <a:pt x="503364" y="11176"/>
                  </a:lnTo>
                  <a:lnTo>
                    <a:pt x="503262" y="9398"/>
                  </a:lnTo>
                  <a:lnTo>
                    <a:pt x="501497" y="10033"/>
                  </a:lnTo>
                  <a:lnTo>
                    <a:pt x="501611" y="14097"/>
                  </a:lnTo>
                  <a:lnTo>
                    <a:pt x="499681" y="13970"/>
                  </a:lnTo>
                  <a:lnTo>
                    <a:pt x="499783" y="14478"/>
                  </a:lnTo>
                  <a:lnTo>
                    <a:pt x="499897" y="15214"/>
                  </a:lnTo>
                  <a:lnTo>
                    <a:pt x="498995" y="19304"/>
                  </a:lnTo>
                  <a:lnTo>
                    <a:pt x="498995" y="18796"/>
                  </a:lnTo>
                  <a:lnTo>
                    <a:pt x="498995" y="18161"/>
                  </a:lnTo>
                  <a:lnTo>
                    <a:pt x="498995" y="17018"/>
                  </a:lnTo>
                  <a:lnTo>
                    <a:pt x="498983" y="16764"/>
                  </a:lnTo>
                  <a:lnTo>
                    <a:pt x="498983" y="16002"/>
                  </a:lnTo>
                  <a:lnTo>
                    <a:pt x="498970" y="12827"/>
                  </a:lnTo>
                  <a:lnTo>
                    <a:pt x="498017" y="16002"/>
                  </a:lnTo>
                  <a:lnTo>
                    <a:pt x="497573" y="11811"/>
                  </a:lnTo>
                  <a:lnTo>
                    <a:pt x="496912" y="12814"/>
                  </a:lnTo>
                  <a:lnTo>
                    <a:pt x="495274" y="15875"/>
                  </a:lnTo>
                  <a:lnTo>
                    <a:pt x="494042" y="16764"/>
                  </a:lnTo>
                  <a:lnTo>
                    <a:pt x="494068" y="16637"/>
                  </a:lnTo>
                  <a:lnTo>
                    <a:pt x="494347" y="15214"/>
                  </a:lnTo>
                  <a:lnTo>
                    <a:pt x="493369" y="16637"/>
                  </a:lnTo>
                  <a:lnTo>
                    <a:pt x="491998" y="16637"/>
                  </a:lnTo>
                  <a:lnTo>
                    <a:pt x="491998" y="8636"/>
                  </a:lnTo>
                  <a:lnTo>
                    <a:pt x="488378" y="14732"/>
                  </a:lnTo>
                  <a:lnTo>
                    <a:pt x="488276" y="14224"/>
                  </a:lnTo>
                  <a:lnTo>
                    <a:pt x="487781" y="11557"/>
                  </a:lnTo>
                  <a:lnTo>
                    <a:pt x="487197" y="8509"/>
                  </a:lnTo>
                  <a:lnTo>
                    <a:pt x="484860" y="11557"/>
                  </a:lnTo>
                  <a:lnTo>
                    <a:pt x="482371" y="7493"/>
                  </a:lnTo>
                  <a:lnTo>
                    <a:pt x="479577" y="8001"/>
                  </a:lnTo>
                  <a:lnTo>
                    <a:pt x="480745" y="14224"/>
                  </a:lnTo>
                  <a:lnTo>
                    <a:pt x="478764" y="8128"/>
                  </a:lnTo>
                  <a:lnTo>
                    <a:pt x="478815" y="9169"/>
                  </a:lnTo>
                  <a:lnTo>
                    <a:pt x="478066" y="8102"/>
                  </a:lnTo>
                  <a:lnTo>
                    <a:pt x="478866" y="10236"/>
                  </a:lnTo>
                  <a:lnTo>
                    <a:pt x="478878" y="10782"/>
                  </a:lnTo>
                  <a:lnTo>
                    <a:pt x="476669" y="11531"/>
                  </a:lnTo>
                  <a:lnTo>
                    <a:pt x="478129" y="14401"/>
                  </a:lnTo>
                  <a:lnTo>
                    <a:pt x="477964" y="13258"/>
                  </a:lnTo>
                  <a:lnTo>
                    <a:pt x="478878" y="10795"/>
                  </a:lnTo>
                  <a:lnTo>
                    <a:pt x="478980" y="14668"/>
                  </a:lnTo>
                  <a:lnTo>
                    <a:pt x="478447" y="14986"/>
                  </a:lnTo>
                  <a:lnTo>
                    <a:pt x="478282" y="14897"/>
                  </a:lnTo>
                  <a:lnTo>
                    <a:pt x="478167" y="14732"/>
                  </a:lnTo>
                  <a:lnTo>
                    <a:pt x="478053" y="14351"/>
                  </a:lnTo>
                  <a:lnTo>
                    <a:pt x="477989" y="14224"/>
                  </a:lnTo>
                  <a:lnTo>
                    <a:pt x="477913" y="14097"/>
                  </a:lnTo>
                  <a:lnTo>
                    <a:pt x="477494" y="13335"/>
                  </a:lnTo>
                  <a:lnTo>
                    <a:pt x="477151" y="12700"/>
                  </a:lnTo>
                  <a:lnTo>
                    <a:pt x="476935" y="12319"/>
                  </a:lnTo>
                  <a:lnTo>
                    <a:pt x="476072" y="10731"/>
                  </a:lnTo>
                  <a:lnTo>
                    <a:pt x="475526" y="8890"/>
                  </a:lnTo>
                  <a:lnTo>
                    <a:pt x="476631" y="9271"/>
                  </a:lnTo>
                  <a:lnTo>
                    <a:pt x="476605" y="8890"/>
                  </a:lnTo>
                  <a:lnTo>
                    <a:pt x="476529" y="7874"/>
                  </a:lnTo>
                  <a:lnTo>
                    <a:pt x="475081" y="7366"/>
                  </a:lnTo>
                  <a:lnTo>
                    <a:pt x="475310" y="6731"/>
                  </a:lnTo>
                  <a:lnTo>
                    <a:pt x="475818" y="5334"/>
                  </a:lnTo>
                  <a:lnTo>
                    <a:pt x="475716" y="4953"/>
                  </a:lnTo>
                  <a:lnTo>
                    <a:pt x="474865" y="3429"/>
                  </a:lnTo>
                  <a:lnTo>
                    <a:pt x="474929" y="3937"/>
                  </a:lnTo>
                  <a:lnTo>
                    <a:pt x="475043" y="5842"/>
                  </a:lnTo>
                  <a:lnTo>
                    <a:pt x="474459" y="6731"/>
                  </a:lnTo>
                  <a:lnTo>
                    <a:pt x="473621" y="5969"/>
                  </a:lnTo>
                  <a:lnTo>
                    <a:pt x="474649" y="8432"/>
                  </a:lnTo>
                  <a:lnTo>
                    <a:pt x="474776" y="9004"/>
                  </a:lnTo>
                  <a:lnTo>
                    <a:pt x="472922" y="12319"/>
                  </a:lnTo>
                  <a:lnTo>
                    <a:pt x="472935" y="10160"/>
                  </a:lnTo>
                  <a:lnTo>
                    <a:pt x="472960" y="6985"/>
                  </a:lnTo>
                  <a:lnTo>
                    <a:pt x="472986" y="3556"/>
                  </a:lnTo>
                  <a:lnTo>
                    <a:pt x="471043" y="6985"/>
                  </a:lnTo>
                  <a:lnTo>
                    <a:pt x="471297" y="6096"/>
                  </a:lnTo>
                  <a:lnTo>
                    <a:pt x="471627" y="4953"/>
                  </a:lnTo>
                  <a:lnTo>
                    <a:pt x="470623" y="6096"/>
                  </a:lnTo>
                  <a:lnTo>
                    <a:pt x="467804" y="4953"/>
                  </a:lnTo>
                  <a:lnTo>
                    <a:pt x="466902" y="10160"/>
                  </a:lnTo>
                  <a:lnTo>
                    <a:pt x="466686" y="9271"/>
                  </a:lnTo>
                  <a:lnTo>
                    <a:pt x="466445" y="7747"/>
                  </a:lnTo>
                  <a:lnTo>
                    <a:pt x="466559" y="7467"/>
                  </a:lnTo>
                  <a:lnTo>
                    <a:pt x="466877" y="7112"/>
                  </a:lnTo>
                  <a:lnTo>
                    <a:pt x="464388" y="6477"/>
                  </a:lnTo>
                  <a:lnTo>
                    <a:pt x="461479" y="12700"/>
                  </a:lnTo>
                  <a:lnTo>
                    <a:pt x="460400" y="11049"/>
                  </a:lnTo>
                  <a:lnTo>
                    <a:pt x="459562" y="9779"/>
                  </a:lnTo>
                  <a:lnTo>
                    <a:pt x="459625" y="8128"/>
                  </a:lnTo>
                  <a:lnTo>
                    <a:pt x="459181" y="8496"/>
                  </a:lnTo>
                  <a:lnTo>
                    <a:pt x="458889" y="11049"/>
                  </a:lnTo>
                  <a:lnTo>
                    <a:pt x="458685" y="10541"/>
                  </a:lnTo>
                  <a:lnTo>
                    <a:pt x="458381" y="9779"/>
                  </a:lnTo>
                  <a:lnTo>
                    <a:pt x="458431" y="7874"/>
                  </a:lnTo>
                  <a:lnTo>
                    <a:pt x="458216" y="7747"/>
                  </a:lnTo>
                  <a:lnTo>
                    <a:pt x="457047" y="10541"/>
                  </a:lnTo>
                  <a:lnTo>
                    <a:pt x="456501" y="9779"/>
                  </a:lnTo>
                  <a:lnTo>
                    <a:pt x="456628" y="8890"/>
                  </a:lnTo>
                  <a:lnTo>
                    <a:pt x="456907" y="7874"/>
                  </a:lnTo>
                  <a:lnTo>
                    <a:pt x="454444" y="5842"/>
                  </a:lnTo>
                  <a:lnTo>
                    <a:pt x="453275" y="12192"/>
                  </a:lnTo>
                  <a:lnTo>
                    <a:pt x="451269" y="13335"/>
                  </a:lnTo>
                  <a:lnTo>
                    <a:pt x="451243" y="11684"/>
                  </a:lnTo>
                  <a:lnTo>
                    <a:pt x="451192" y="8763"/>
                  </a:lnTo>
                  <a:lnTo>
                    <a:pt x="448297" y="6604"/>
                  </a:lnTo>
                  <a:lnTo>
                    <a:pt x="448322" y="5842"/>
                  </a:lnTo>
                  <a:lnTo>
                    <a:pt x="445503" y="5334"/>
                  </a:lnTo>
                  <a:lnTo>
                    <a:pt x="443598" y="9779"/>
                  </a:lnTo>
                  <a:lnTo>
                    <a:pt x="441020" y="11684"/>
                  </a:lnTo>
                  <a:lnTo>
                    <a:pt x="440766" y="10922"/>
                  </a:lnTo>
                  <a:lnTo>
                    <a:pt x="440334" y="9652"/>
                  </a:lnTo>
                  <a:lnTo>
                    <a:pt x="439331" y="6731"/>
                  </a:lnTo>
                  <a:lnTo>
                    <a:pt x="435508" y="9652"/>
                  </a:lnTo>
                  <a:lnTo>
                    <a:pt x="432879" y="6858"/>
                  </a:lnTo>
                  <a:lnTo>
                    <a:pt x="433070" y="7226"/>
                  </a:lnTo>
                  <a:lnTo>
                    <a:pt x="433197" y="8128"/>
                  </a:lnTo>
                  <a:lnTo>
                    <a:pt x="432841" y="10414"/>
                  </a:lnTo>
                  <a:lnTo>
                    <a:pt x="432384" y="10922"/>
                  </a:lnTo>
                  <a:lnTo>
                    <a:pt x="431761" y="9906"/>
                  </a:lnTo>
                  <a:lnTo>
                    <a:pt x="430745" y="14097"/>
                  </a:lnTo>
                  <a:lnTo>
                    <a:pt x="430758" y="12319"/>
                  </a:lnTo>
                  <a:lnTo>
                    <a:pt x="430784" y="9906"/>
                  </a:lnTo>
                  <a:lnTo>
                    <a:pt x="430999" y="9906"/>
                  </a:lnTo>
                  <a:lnTo>
                    <a:pt x="430644" y="6985"/>
                  </a:lnTo>
                  <a:lnTo>
                    <a:pt x="430504" y="5842"/>
                  </a:lnTo>
                  <a:lnTo>
                    <a:pt x="429260" y="6985"/>
                  </a:lnTo>
                  <a:lnTo>
                    <a:pt x="428282" y="6858"/>
                  </a:lnTo>
                  <a:lnTo>
                    <a:pt x="428180" y="12319"/>
                  </a:lnTo>
                  <a:lnTo>
                    <a:pt x="427126" y="10922"/>
                  </a:lnTo>
                  <a:lnTo>
                    <a:pt x="427037" y="10795"/>
                  </a:lnTo>
                  <a:lnTo>
                    <a:pt x="425996" y="9398"/>
                  </a:lnTo>
                  <a:lnTo>
                    <a:pt x="423659" y="10033"/>
                  </a:lnTo>
                  <a:lnTo>
                    <a:pt x="421538" y="10795"/>
                  </a:lnTo>
                  <a:lnTo>
                    <a:pt x="420865" y="9652"/>
                  </a:lnTo>
                  <a:lnTo>
                    <a:pt x="420027" y="8255"/>
                  </a:lnTo>
                  <a:lnTo>
                    <a:pt x="419417" y="9652"/>
                  </a:lnTo>
                  <a:lnTo>
                    <a:pt x="418642" y="9525"/>
                  </a:lnTo>
                  <a:lnTo>
                    <a:pt x="418045" y="10922"/>
                  </a:lnTo>
                  <a:lnTo>
                    <a:pt x="418058" y="8001"/>
                  </a:lnTo>
                  <a:lnTo>
                    <a:pt x="417207" y="7620"/>
                  </a:lnTo>
                  <a:lnTo>
                    <a:pt x="415480" y="6858"/>
                  </a:lnTo>
                  <a:lnTo>
                    <a:pt x="413372" y="7620"/>
                  </a:lnTo>
                  <a:lnTo>
                    <a:pt x="413791" y="5461"/>
                  </a:lnTo>
                  <a:lnTo>
                    <a:pt x="412610" y="5334"/>
                  </a:lnTo>
                  <a:lnTo>
                    <a:pt x="412330" y="13970"/>
                  </a:lnTo>
                  <a:lnTo>
                    <a:pt x="411226" y="14224"/>
                  </a:lnTo>
                  <a:lnTo>
                    <a:pt x="411073" y="12319"/>
                  </a:lnTo>
                  <a:lnTo>
                    <a:pt x="410972" y="10922"/>
                  </a:lnTo>
                  <a:lnTo>
                    <a:pt x="410895" y="10033"/>
                  </a:lnTo>
                  <a:lnTo>
                    <a:pt x="410883" y="9906"/>
                  </a:lnTo>
                  <a:lnTo>
                    <a:pt x="410883" y="9779"/>
                  </a:lnTo>
                  <a:lnTo>
                    <a:pt x="408787" y="9906"/>
                  </a:lnTo>
                  <a:lnTo>
                    <a:pt x="406666" y="5969"/>
                  </a:lnTo>
                  <a:lnTo>
                    <a:pt x="404622" y="10033"/>
                  </a:lnTo>
                  <a:lnTo>
                    <a:pt x="404710" y="8128"/>
                  </a:lnTo>
                  <a:lnTo>
                    <a:pt x="405041" y="7874"/>
                  </a:lnTo>
                  <a:lnTo>
                    <a:pt x="404075" y="7747"/>
                  </a:lnTo>
                  <a:lnTo>
                    <a:pt x="403301" y="6985"/>
                  </a:lnTo>
                  <a:lnTo>
                    <a:pt x="401256" y="4953"/>
                  </a:lnTo>
                  <a:lnTo>
                    <a:pt x="401396" y="7315"/>
                  </a:lnTo>
                  <a:lnTo>
                    <a:pt x="401586" y="6985"/>
                  </a:lnTo>
                  <a:lnTo>
                    <a:pt x="401497" y="8890"/>
                  </a:lnTo>
                  <a:lnTo>
                    <a:pt x="401624" y="10922"/>
                  </a:lnTo>
                  <a:lnTo>
                    <a:pt x="401396" y="7315"/>
                  </a:lnTo>
                  <a:lnTo>
                    <a:pt x="398348" y="12319"/>
                  </a:lnTo>
                  <a:lnTo>
                    <a:pt x="398513" y="9398"/>
                  </a:lnTo>
                  <a:lnTo>
                    <a:pt x="397662" y="12827"/>
                  </a:lnTo>
                  <a:lnTo>
                    <a:pt x="397535" y="14224"/>
                  </a:lnTo>
                  <a:lnTo>
                    <a:pt x="396214" y="15240"/>
                  </a:lnTo>
                  <a:lnTo>
                    <a:pt x="395998" y="14986"/>
                  </a:lnTo>
                  <a:lnTo>
                    <a:pt x="395909" y="12954"/>
                  </a:lnTo>
                  <a:lnTo>
                    <a:pt x="395312" y="12065"/>
                  </a:lnTo>
                  <a:lnTo>
                    <a:pt x="395528" y="16383"/>
                  </a:lnTo>
                  <a:lnTo>
                    <a:pt x="394373" y="14986"/>
                  </a:lnTo>
                  <a:lnTo>
                    <a:pt x="394487" y="13970"/>
                  </a:lnTo>
                  <a:lnTo>
                    <a:pt x="394741" y="12954"/>
                  </a:lnTo>
                  <a:lnTo>
                    <a:pt x="393661" y="12700"/>
                  </a:lnTo>
                  <a:lnTo>
                    <a:pt x="393636" y="14097"/>
                  </a:lnTo>
                  <a:lnTo>
                    <a:pt x="393217" y="15621"/>
                  </a:lnTo>
                  <a:lnTo>
                    <a:pt x="393103" y="15938"/>
                  </a:lnTo>
                  <a:lnTo>
                    <a:pt x="392455" y="17018"/>
                  </a:lnTo>
                  <a:lnTo>
                    <a:pt x="391922" y="16256"/>
                  </a:lnTo>
                  <a:lnTo>
                    <a:pt x="391172" y="15214"/>
                  </a:lnTo>
                  <a:lnTo>
                    <a:pt x="391045" y="14351"/>
                  </a:lnTo>
                  <a:lnTo>
                    <a:pt x="390944" y="12573"/>
                  </a:lnTo>
                  <a:lnTo>
                    <a:pt x="390766" y="14224"/>
                  </a:lnTo>
                  <a:lnTo>
                    <a:pt x="390194" y="16256"/>
                  </a:lnTo>
                  <a:lnTo>
                    <a:pt x="389661" y="15621"/>
                  </a:lnTo>
                  <a:lnTo>
                    <a:pt x="389534" y="15214"/>
                  </a:lnTo>
                  <a:lnTo>
                    <a:pt x="389636" y="14097"/>
                  </a:lnTo>
                  <a:lnTo>
                    <a:pt x="389737" y="13843"/>
                  </a:lnTo>
                  <a:lnTo>
                    <a:pt x="389610" y="13335"/>
                  </a:lnTo>
                  <a:lnTo>
                    <a:pt x="389153" y="12827"/>
                  </a:lnTo>
                  <a:lnTo>
                    <a:pt x="388188" y="11722"/>
                  </a:lnTo>
                  <a:lnTo>
                    <a:pt x="388175" y="12560"/>
                  </a:lnTo>
                  <a:lnTo>
                    <a:pt x="388137" y="11684"/>
                  </a:lnTo>
                  <a:lnTo>
                    <a:pt x="388188" y="11557"/>
                  </a:lnTo>
                  <a:lnTo>
                    <a:pt x="388188" y="10160"/>
                  </a:lnTo>
                  <a:lnTo>
                    <a:pt x="387870" y="10033"/>
                  </a:lnTo>
                  <a:lnTo>
                    <a:pt x="387870" y="12522"/>
                  </a:lnTo>
                  <a:lnTo>
                    <a:pt x="387146" y="17018"/>
                  </a:lnTo>
                  <a:lnTo>
                    <a:pt x="386969" y="16611"/>
                  </a:lnTo>
                  <a:lnTo>
                    <a:pt x="386969" y="29210"/>
                  </a:lnTo>
                  <a:lnTo>
                    <a:pt x="386664" y="29083"/>
                  </a:lnTo>
                  <a:lnTo>
                    <a:pt x="386308" y="28956"/>
                  </a:lnTo>
                  <a:lnTo>
                    <a:pt x="385902" y="29083"/>
                  </a:lnTo>
                  <a:lnTo>
                    <a:pt x="385826" y="28067"/>
                  </a:lnTo>
                  <a:lnTo>
                    <a:pt x="385889" y="27432"/>
                  </a:lnTo>
                  <a:lnTo>
                    <a:pt x="385927" y="26924"/>
                  </a:lnTo>
                  <a:lnTo>
                    <a:pt x="386118" y="27025"/>
                  </a:lnTo>
                  <a:lnTo>
                    <a:pt x="386143" y="27813"/>
                  </a:lnTo>
                  <a:lnTo>
                    <a:pt x="386613" y="28321"/>
                  </a:lnTo>
                  <a:lnTo>
                    <a:pt x="386969" y="29210"/>
                  </a:lnTo>
                  <a:lnTo>
                    <a:pt x="386969" y="16611"/>
                  </a:lnTo>
                  <a:lnTo>
                    <a:pt x="386334" y="15113"/>
                  </a:lnTo>
                  <a:lnTo>
                    <a:pt x="386016" y="14351"/>
                  </a:lnTo>
                  <a:lnTo>
                    <a:pt x="385889" y="13195"/>
                  </a:lnTo>
                  <a:lnTo>
                    <a:pt x="385762" y="12522"/>
                  </a:lnTo>
                  <a:lnTo>
                    <a:pt x="385711" y="12319"/>
                  </a:lnTo>
                  <a:lnTo>
                    <a:pt x="387870" y="12522"/>
                  </a:lnTo>
                  <a:lnTo>
                    <a:pt x="387870" y="10033"/>
                  </a:lnTo>
                  <a:lnTo>
                    <a:pt x="387032" y="9652"/>
                  </a:lnTo>
                  <a:lnTo>
                    <a:pt x="387972" y="5969"/>
                  </a:lnTo>
                  <a:lnTo>
                    <a:pt x="387032" y="8001"/>
                  </a:lnTo>
                  <a:lnTo>
                    <a:pt x="385419" y="12319"/>
                  </a:lnTo>
                  <a:lnTo>
                    <a:pt x="384416" y="11176"/>
                  </a:lnTo>
                  <a:lnTo>
                    <a:pt x="384289" y="10972"/>
                  </a:lnTo>
                  <a:lnTo>
                    <a:pt x="384175" y="10287"/>
                  </a:lnTo>
                  <a:lnTo>
                    <a:pt x="384276" y="9906"/>
                  </a:lnTo>
                  <a:lnTo>
                    <a:pt x="384022" y="9652"/>
                  </a:lnTo>
                  <a:lnTo>
                    <a:pt x="383794" y="9779"/>
                  </a:lnTo>
                  <a:lnTo>
                    <a:pt x="383565" y="10287"/>
                  </a:lnTo>
                  <a:lnTo>
                    <a:pt x="383438" y="10160"/>
                  </a:lnTo>
                  <a:lnTo>
                    <a:pt x="383209" y="9906"/>
                  </a:lnTo>
                  <a:lnTo>
                    <a:pt x="382981" y="9525"/>
                  </a:lnTo>
                  <a:lnTo>
                    <a:pt x="382625" y="9525"/>
                  </a:lnTo>
                  <a:lnTo>
                    <a:pt x="382574" y="8382"/>
                  </a:lnTo>
                  <a:lnTo>
                    <a:pt x="382562" y="8255"/>
                  </a:lnTo>
                  <a:lnTo>
                    <a:pt x="382511" y="7239"/>
                  </a:lnTo>
                  <a:lnTo>
                    <a:pt x="382485" y="9525"/>
                  </a:lnTo>
                  <a:lnTo>
                    <a:pt x="382295" y="9525"/>
                  </a:lnTo>
                  <a:lnTo>
                    <a:pt x="382079" y="9652"/>
                  </a:lnTo>
                  <a:lnTo>
                    <a:pt x="381800" y="9906"/>
                  </a:lnTo>
                  <a:lnTo>
                    <a:pt x="381762" y="10160"/>
                  </a:lnTo>
                  <a:lnTo>
                    <a:pt x="381863" y="9004"/>
                  </a:lnTo>
                  <a:lnTo>
                    <a:pt x="381914" y="8763"/>
                  </a:lnTo>
                  <a:lnTo>
                    <a:pt x="382308" y="8382"/>
                  </a:lnTo>
                  <a:lnTo>
                    <a:pt x="382358" y="8610"/>
                  </a:lnTo>
                  <a:lnTo>
                    <a:pt x="382485" y="9525"/>
                  </a:lnTo>
                  <a:lnTo>
                    <a:pt x="382485" y="7264"/>
                  </a:lnTo>
                  <a:lnTo>
                    <a:pt x="381304" y="8255"/>
                  </a:lnTo>
                  <a:lnTo>
                    <a:pt x="380746" y="8128"/>
                  </a:lnTo>
                  <a:lnTo>
                    <a:pt x="380771" y="11176"/>
                  </a:lnTo>
                  <a:lnTo>
                    <a:pt x="380022" y="10668"/>
                  </a:lnTo>
                  <a:lnTo>
                    <a:pt x="380631" y="12814"/>
                  </a:lnTo>
                  <a:lnTo>
                    <a:pt x="380822" y="12700"/>
                  </a:lnTo>
                  <a:lnTo>
                    <a:pt x="381152" y="12598"/>
                  </a:lnTo>
                  <a:lnTo>
                    <a:pt x="381127" y="12725"/>
                  </a:lnTo>
                  <a:lnTo>
                    <a:pt x="381127" y="12992"/>
                  </a:lnTo>
                  <a:lnTo>
                    <a:pt x="381203" y="13220"/>
                  </a:lnTo>
                  <a:lnTo>
                    <a:pt x="381266" y="13398"/>
                  </a:lnTo>
                  <a:lnTo>
                    <a:pt x="381419" y="12496"/>
                  </a:lnTo>
                  <a:lnTo>
                    <a:pt x="381457" y="12319"/>
                  </a:lnTo>
                  <a:lnTo>
                    <a:pt x="381419" y="12496"/>
                  </a:lnTo>
                  <a:lnTo>
                    <a:pt x="381787" y="12446"/>
                  </a:lnTo>
                  <a:lnTo>
                    <a:pt x="382295" y="12446"/>
                  </a:lnTo>
                  <a:lnTo>
                    <a:pt x="382854" y="12319"/>
                  </a:lnTo>
                  <a:lnTo>
                    <a:pt x="382384" y="13843"/>
                  </a:lnTo>
                  <a:lnTo>
                    <a:pt x="381901" y="15113"/>
                  </a:lnTo>
                  <a:lnTo>
                    <a:pt x="381266" y="13462"/>
                  </a:lnTo>
                  <a:lnTo>
                    <a:pt x="380441" y="18161"/>
                  </a:lnTo>
                  <a:lnTo>
                    <a:pt x="380149" y="16637"/>
                  </a:lnTo>
                  <a:lnTo>
                    <a:pt x="379679" y="14097"/>
                  </a:lnTo>
                  <a:lnTo>
                    <a:pt x="378231" y="11899"/>
                  </a:lnTo>
                  <a:lnTo>
                    <a:pt x="378091" y="10922"/>
                  </a:lnTo>
                  <a:lnTo>
                    <a:pt x="377964" y="9398"/>
                  </a:lnTo>
                  <a:lnTo>
                    <a:pt x="376199" y="10922"/>
                  </a:lnTo>
                  <a:lnTo>
                    <a:pt x="373811" y="10414"/>
                  </a:lnTo>
                  <a:lnTo>
                    <a:pt x="372681" y="15748"/>
                  </a:lnTo>
                  <a:lnTo>
                    <a:pt x="372579" y="16002"/>
                  </a:lnTo>
                  <a:lnTo>
                    <a:pt x="372148" y="16637"/>
                  </a:lnTo>
                  <a:lnTo>
                    <a:pt x="372046" y="14097"/>
                  </a:lnTo>
                  <a:lnTo>
                    <a:pt x="371944" y="13589"/>
                  </a:lnTo>
                  <a:lnTo>
                    <a:pt x="372071" y="13195"/>
                  </a:lnTo>
                  <a:lnTo>
                    <a:pt x="372211" y="12954"/>
                  </a:lnTo>
                  <a:lnTo>
                    <a:pt x="372554" y="12954"/>
                  </a:lnTo>
                  <a:lnTo>
                    <a:pt x="372719" y="12192"/>
                  </a:lnTo>
                  <a:lnTo>
                    <a:pt x="371703" y="13589"/>
                  </a:lnTo>
                  <a:lnTo>
                    <a:pt x="370586" y="13081"/>
                  </a:lnTo>
                  <a:lnTo>
                    <a:pt x="369735" y="12700"/>
                  </a:lnTo>
                  <a:lnTo>
                    <a:pt x="369697" y="13258"/>
                  </a:lnTo>
                  <a:lnTo>
                    <a:pt x="369684" y="13550"/>
                  </a:lnTo>
                  <a:lnTo>
                    <a:pt x="369595" y="14859"/>
                  </a:lnTo>
                  <a:lnTo>
                    <a:pt x="369468" y="16637"/>
                  </a:lnTo>
                  <a:lnTo>
                    <a:pt x="369379" y="16510"/>
                  </a:lnTo>
                  <a:lnTo>
                    <a:pt x="368223" y="14859"/>
                  </a:lnTo>
                  <a:lnTo>
                    <a:pt x="369493" y="13716"/>
                  </a:lnTo>
                  <a:lnTo>
                    <a:pt x="369646" y="13589"/>
                  </a:lnTo>
                  <a:lnTo>
                    <a:pt x="369697" y="13258"/>
                  </a:lnTo>
                  <a:lnTo>
                    <a:pt x="368477" y="13716"/>
                  </a:lnTo>
                  <a:lnTo>
                    <a:pt x="368706" y="12446"/>
                  </a:lnTo>
                  <a:lnTo>
                    <a:pt x="366356" y="11303"/>
                  </a:lnTo>
                  <a:lnTo>
                    <a:pt x="364172" y="14097"/>
                  </a:lnTo>
                  <a:lnTo>
                    <a:pt x="361911" y="16510"/>
                  </a:lnTo>
                  <a:lnTo>
                    <a:pt x="360857" y="15621"/>
                  </a:lnTo>
                  <a:lnTo>
                    <a:pt x="359359" y="14351"/>
                  </a:lnTo>
                  <a:lnTo>
                    <a:pt x="359689" y="14897"/>
                  </a:lnTo>
                  <a:lnTo>
                    <a:pt x="359791" y="15621"/>
                  </a:lnTo>
                  <a:lnTo>
                    <a:pt x="355523" y="12065"/>
                  </a:lnTo>
                  <a:lnTo>
                    <a:pt x="350837" y="18796"/>
                  </a:lnTo>
                  <a:lnTo>
                    <a:pt x="349034" y="16383"/>
                  </a:lnTo>
                  <a:lnTo>
                    <a:pt x="346646" y="13195"/>
                  </a:lnTo>
                  <a:lnTo>
                    <a:pt x="345478" y="12065"/>
                  </a:lnTo>
                  <a:lnTo>
                    <a:pt x="345313" y="14478"/>
                  </a:lnTo>
                  <a:lnTo>
                    <a:pt x="345186" y="14859"/>
                  </a:lnTo>
                  <a:lnTo>
                    <a:pt x="344525" y="16383"/>
                  </a:lnTo>
                  <a:lnTo>
                    <a:pt x="344322" y="13208"/>
                  </a:lnTo>
                  <a:lnTo>
                    <a:pt x="343001" y="16891"/>
                  </a:lnTo>
                  <a:lnTo>
                    <a:pt x="340791" y="19431"/>
                  </a:lnTo>
                  <a:lnTo>
                    <a:pt x="341376" y="13335"/>
                  </a:lnTo>
                  <a:lnTo>
                    <a:pt x="341782" y="9144"/>
                  </a:lnTo>
                  <a:lnTo>
                    <a:pt x="341223" y="10325"/>
                  </a:lnTo>
                  <a:lnTo>
                    <a:pt x="341096" y="10795"/>
                  </a:lnTo>
                  <a:lnTo>
                    <a:pt x="340741" y="12700"/>
                  </a:lnTo>
                  <a:lnTo>
                    <a:pt x="340525" y="13411"/>
                  </a:lnTo>
                  <a:lnTo>
                    <a:pt x="340423" y="13589"/>
                  </a:lnTo>
                  <a:lnTo>
                    <a:pt x="340347" y="13716"/>
                  </a:lnTo>
                  <a:lnTo>
                    <a:pt x="340055" y="14668"/>
                  </a:lnTo>
                  <a:lnTo>
                    <a:pt x="339966" y="15582"/>
                  </a:lnTo>
                  <a:lnTo>
                    <a:pt x="339953" y="15875"/>
                  </a:lnTo>
                  <a:lnTo>
                    <a:pt x="339839" y="16256"/>
                  </a:lnTo>
                  <a:lnTo>
                    <a:pt x="338264" y="22987"/>
                  </a:lnTo>
                  <a:lnTo>
                    <a:pt x="337667" y="24892"/>
                  </a:lnTo>
                  <a:lnTo>
                    <a:pt x="337553" y="25527"/>
                  </a:lnTo>
                  <a:lnTo>
                    <a:pt x="338124" y="27051"/>
                  </a:lnTo>
                  <a:lnTo>
                    <a:pt x="336194" y="27813"/>
                  </a:lnTo>
                  <a:lnTo>
                    <a:pt x="335813" y="26797"/>
                  </a:lnTo>
                  <a:lnTo>
                    <a:pt x="335546" y="27025"/>
                  </a:lnTo>
                  <a:lnTo>
                    <a:pt x="335013" y="27813"/>
                  </a:lnTo>
                  <a:lnTo>
                    <a:pt x="334670" y="28194"/>
                  </a:lnTo>
                  <a:lnTo>
                    <a:pt x="334162" y="28448"/>
                  </a:lnTo>
                  <a:lnTo>
                    <a:pt x="334060" y="26797"/>
                  </a:lnTo>
                  <a:lnTo>
                    <a:pt x="333971" y="26543"/>
                  </a:lnTo>
                  <a:lnTo>
                    <a:pt x="332371" y="28702"/>
                  </a:lnTo>
                  <a:lnTo>
                    <a:pt x="332282" y="28994"/>
                  </a:lnTo>
                  <a:lnTo>
                    <a:pt x="333629" y="29718"/>
                  </a:lnTo>
                  <a:lnTo>
                    <a:pt x="333857" y="29591"/>
                  </a:lnTo>
                  <a:lnTo>
                    <a:pt x="333870" y="30226"/>
                  </a:lnTo>
                  <a:lnTo>
                    <a:pt x="334200" y="29591"/>
                  </a:lnTo>
                  <a:lnTo>
                    <a:pt x="334403" y="29210"/>
                  </a:lnTo>
                  <a:lnTo>
                    <a:pt x="333844" y="30353"/>
                  </a:lnTo>
                  <a:lnTo>
                    <a:pt x="333679" y="30353"/>
                  </a:lnTo>
                  <a:lnTo>
                    <a:pt x="333260" y="30607"/>
                  </a:lnTo>
                  <a:lnTo>
                    <a:pt x="333171" y="30734"/>
                  </a:lnTo>
                  <a:lnTo>
                    <a:pt x="333578" y="31242"/>
                  </a:lnTo>
                  <a:lnTo>
                    <a:pt x="334721" y="29210"/>
                  </a:lnTo>
                  <a:lnTo>
                    <a:pt x="334873" y="28956"/>
                  </a:lnTo>
                  <a:lnTo>
                    <a:pt x="335076" y="32004"/>
                  </a:lnTo>
                  <a:lnTo>
                    <a:pt x="338340" y="29210"/>
                  </a:lnTo>
                  <a:lnTo>
                    <a:pt x="337400" y="33642"/>
                  </a:lnTo>
                  <a:lnTo>
                    <a:pt x="339877" y="30480"/>
                  </a:lnTo>
                  <a:lnTo>
                    <a:pt x="340817" y="30353"/>
                  </a:lnTo>
                  <a:lnTo>
                    <a:pt x="339686" y="33020"/>
                  </a:lnTo>
                  <a:lnTo>
                    <a:pt x="340652" y="33147"/>
                  </a:lnTo>
                  <a:lnTo>
                    <a:pt x="342760" y="33528"/>
                  </a:lnTo>
                  <a:lnTo>
                    <a:pt x="343293" y="33655"/>
                  </a:lnTo>
                  <a:lnTo>
                    <a:pt x="343166" y="36576"/>
                  </a:lnTo>
                  <a:lnTo>
                    <a:pt x="344068" y="31623"/>
                  </a:lnTo>
                  <a:lnTo>
                    <a:pt x="346163" y="34417"/>
                  </a:lnTo>
                  <a:lnTo>
                    <a:pt x="347662" y="31750"/>
                  </a:lnTo>
                  <a:lnTo>
                    <a:pt x="347497" y="32766"/>
                  </a:lnTo>
                  <a:lnTo>
                    <a:pt x="348107" y="33147"/>
                  </a:lnTo>
                  <a:lnTo>
                    <a:pt x="348259" y="34163"/>
                  </a:lnTo>
                  <a:lnTo>
                    <a:pt x="348373" y="34671"/>
                  </a:lnTo>
                  <a:lnTo>
                    <a:pt x="348830" y="35560"/>
                  </a:lnTo>
                  <a:lnTo>
                    <a:pt x="348983" y="31750"/>
                  </a:lnTo>
                  <a:lnTo>
                    <a:pt x="348983" y="31623"/>
                  </a:lnTo>
                  <a:lnTo>
                    <a:pt x="348996" y="31369"/>
                  </a:lnTo>
                  <a:lnTo>
                    <a:pt x="350278" y="30480"/>
                  </a:lnTo>
                  <a:lnTo>
                    <a:pt x="350316" y="30353"/>
                  </a:lnTo>
                  <a:lnTo>
                    <a:pt x="350647" y="29210"/>
                  </a:lnTo>
                  <a:lnTo>
                    <a:pt x="350723" y="28956"/>
                  </a:lnTo>
                  <a:lnTo>
                    <a:pt x="350875" y="28448"/>
                  </a:lnTo>
                  <a:lnTo>
                    <a:pt x="351015" y="27940"/>
                  </a:lnTo>
                  <a:lnTo>
                    <a:pt x="351955" y="32004"/>
                  </a:lnTo>
                  <a:lnTo>
                    <a:pt x="350380" y="32727"/>
                  </a:lnTo>
                  <a:lnTo>
                    <a:pt x="350342" y="32956"/>
                  </a:lnTo>
                  <a:lnTo>
                    <a:pt x="350583" y="36576"/>
                  </a:lnTo>
                  <a:lnTo>
                    <a:pt x="350583" y="33274"/>
                  </a:lnTo>
                  <a:lnTo>
                    <a:pt x="352386" y="33274"/>
                  </a:lnTo>
                  <a:lnTo>
                    <a:pt x="352082" y="30480"/>
                  </a:lnTo>
                  <a:lnTo>
                    <a:pt x="352818" y="33020"/>
                  </a:lnTo>
                  <a:lnTo>
                    <a:pt x="352717" y="31750"/>
                  </a:lnTo>
                  <a:lnTo>
                    <a:pt x="353085" y="35179"/>
                  </a:lnTo>
                  <a:lnTo>
                    <a:pt x="353212" y="31750"/>
                  </a:lnTo>
                  <a:lnTo>
                    <a:pt x="353263" y="30480"/>
                  </a:lnTo>
                  <a:lnTo>
                    <a:pt x="353275" y="29972"/>
                  </a:lnTo>
                  <a:lnTo>
                    <a:pt x="353796" y="34290"/>
                  </a:lnTo>
                  <a:lnTo>
                    <a:pt x="354482" y="31115"/>
                  </a:lnTo>
                  <a:lnTo>
                    <a:pt x="355447" y="33401"/>
                  </a:lnTo>
                  <a:lnTo>
                    <a:pt x="355536" y="33718"/>
                  </a:lnTo>
                  <a:lnTo>
                    <a:pt x="354698" y="35941"/>
                  </a:lnTo>
                  <a:lnTo>
                    <a:pt x="355942" y="34417"/>
                  </a:lnTo>
                  <a:lnTo>
                    <a:pt x="356209" y="35115"/>
                  </a:lnTo>
                  <a:lnTo>
                    <a:pt x="356095" y="34417"/>
                  </a:lnTo>
                  <a:lnTo>
                    <a:pt x="356209" y="32639"/>
                  </a:lnTo>
                  <a:lnTo>
                    <a:pt x="356323" y="31750"/>
                  </a:lnTo>
                  <a:lnTo>
                    <a:pt x="357263" y="31115"/>
                  </a:lnTo>
                  <a:lnTo>
                    <a:pt x="357822" y="30734"/>
                  </a:lnTo>
                  <a:lnTo>
                    <a:pt x="357174" y="33718"/>
                  </a:lnTo>
                  <a:lnTo>
                    <a:pt x="357060" y="35052"/>
                  </a:lnTo>
                  <a:lnTo>
                    <a:pt x="357454" y="36703"/>
                  </a:lnTo>
                  <a:lnTo>
                    <a:pt x="358394" y="35687"/>
                  </a:lnTo>
                  <a:lnTo>
                    <a:pt x="359156" y="32131"/>
                  </a:lnTo>
                  <a:lnTo>
                    <a:pt x="359841" y="32258"/>
                  </a:lnTo>
                  <a:lnTo>
                    <a:pt x="359956" y="33401"/>
                  </a:lnTo>
                  <a:lnTo>
                    <a:pt x="359841" y="33909"/>
                  </a:lnTo>
                  <a:lnTo>
                    <a:pt x="360438" y="32131"/>
                  </a:lnTo>
                  <a:lnTo>
                    <a:pt x="360857" y="30861"/>
                  </a:lnTo>
                  <a:lnTo>
                    <a:pt x="362750" y="33782"/>
                  </a:lnTo>
                  <a:lnTo>
                    <a:pt x="363664" y="30861"/>
                  </a:lnTo>
                  <a:lnTo>
                    <a:pt x="363715" y="30734"/>
                  </a:lnTo>
                  <a:lnTo>
                    <a:pt x="363943" y="29972"/>
                  </a:lnTo>
                  <a:lnTo>
                    <a:pt x="364083" y="30861"/>
                  </a:lnTo>
                  <a:lnTo>
                    <a:pt x="364007" y="29972"/>
                  </a:lnTo>
                  <a:lnTo>
                    <a:pt x="363918" y="27940"/>
                  </a:lnTo>
                  <a:lnTo>
                    <a:pt x="363918" y="27813"/>
                  </a:lnTo>
                  <a:lnTo>
                    <a:pt x="363969" y="25654"/>
                  </a:lnTo>
                  <a:lnTo>
                    <a:pt x="364528" y="25527"/>
                  </a:lnTo>
                  <a:lnTo>
                    <a:pt x="365023" y="23114"/>
                  </a:lnTo>
                  <a:lnTo>
                    <a:pt x="365201" y="25654"/>
                  </a:lnTo>
                  <a:lnTo>
                    <a:pt x="364871" y="25654"/>
                  </a:lnTo>
                  <a:lnTo>
                    <a:pt x="364769" y="26924"/>
                  </a:lnTo>
                  <a:lnTo>
                    <a:pt x="364655" y="27432"/>
                  </a:lnTo>
                  <a:lnTo>
                    <a:pt x="365252" y="26289"/>
                  </a:lnTo>
                  <a:lnTo>
                    <a:pt x="365607" y="28981"/>
                  </a:lnTo>
                  <a:lnTo>
                    <a:pt x="365798" y="28575"/>
                  </a:lnTo>
                  <a:lnTo>
                    <a:pt x="365721" y="28321"/>
                  </a:lnTo>
                  <a:lnTo>
                    <a:pt x="365848" y="28448"/>
                  </a:lnTo>
                  <a:lnTo>
                    <a:pt x="365912" y="28321"/>
                  </a:lnTo>
                  <a:lnTo>
                    <a:pt x="366864" y="26289"/>
                  </a:lnTo>
                  <a:lnTo>
                    <a:pt x="366915" y="26162"/>
                  </a:lnTo>
                  <a:lnTo>
                    <a:pt x="367779" y="27178"/>
                  </a:lnTo>
                  <a:lnTo>
                    <a:pt x="367931" y="30734"/>
                  </a:lnTo>
                  <a:lnTo>
                    <a:pt x="365848" y="28448"/>
                  </a:lnTo>
                  <a:lnTo>
                    <a:pt x="365861" y="28702"/>
                  </a:lnTo>
                  <a:lnTo>
                    <a:pt x="366864" y="31496"/>
                  </a:lnTo>
                  <a:lnTo>
                    <a:pt x="365531" y="30099"/>
                  </a:lnTo>
                  <a:lnTo>
                    <a:pt x="366509" y="35687"/>
                  </a:lnTo>
                  <a:lnTo>
                    <a:pt x="364756" y="29883"/>
                  </a:lnTo>
                  <a:lnTo>
                    <a:pt x="364807" y="30353"/>
                  </a:lnTo>
                  <a:lnTo>
                    <a:pt x="365594" y="35687"/>
                  </a:lnTo>
                  <a:lnTo>
                    <a:pt x="367360" y="36830"/>
                  </a:lnTo>
                  <a:lnTo>
                    <a:pt x="367461" y="35687"/>
                  </a:lnTo>
                  <a:lnTo>
                    <a:pt x="367601" y="33909"/>
                  </a:lnTo>
                  <a:lnTo>
                    <a:pt x="369366" y="35052"/>
                  </a:lnTo>
                  <a:lnTo>
                    <a:pt x="369595" y="33909"/>
                  </a:lnTo>
                  <a:lnTo>
                    <a:pt x="369722" y="33286"/>
                  </a:lnTo>
                  <a:lnTo>
                    <a:pt x="369620" y="32727"/>
                  </a:lnTo>
                  <a:lnTo>
                    <a:pt x="369316" y="32207"/>
                  </a:lnTo>
                  <a:lnTo>
                    <a:pt x="369392" y="31496"/>
                  </a:lnTo>
                  <a:lnTo>
                    <a:pt x="369557" y="30734"/>
                  </a:lnTo>
                  <a:lnTo>
                    <a:pt x="369658" y="30226"/>
                  </a:lnTo>
                  <a:lnTo>
                    <a:pt x="369773" y="29972"/>
                  </a:lnTo>
                  <a:lnTo>
                    <a:pt x="372224" y="26543"/>
                  </a:lnTo>
                  <a:lnTo>
                    <a:pt x="371589" y="39116"/>
                  </a:lnTo>
                  <a:lnTo>
                    <a:pt x="373481" y="34290"/>
                  </a:lnTo>
                  <a:lnTo>
                    <a:pt x="373951" y="32131"/>
                  </a:lnTo>
                  <a:lnTo>
                    <a:pt x="374192" y="27432"/>
                  </a:lnTo>
                  <a:lnTo>
                    <a:pt x="375272" y="29425"/>
                  </a:lnTo>
                  <a:lnTo>
                    <a:pt x="375373" y="30861"/>
                  </a:lnTo>
                  <a:lnTo>
                    <a:pt x="375018" y="33909"/>
                  </a:lnTo>
                  <a:lnTo>
                    <a:pt x="376732" y="34290"/>
                  </a:lnTo>
                  <a:lnTo>
                    <a:pt x="376491" y="32143"/>
                  </a:lnTo>
                  <a:lnTo>
                    <a:pt x="376047" y="28067"/>
                  </a:lnTo>
                  <a:lnTo>
                    <a:pt x="377571" y="30454"/>
                  </a:lnTo>
                  <a:lnTo>
                    <a:pt x="378460" y="30353"/>
                  </a:lnTo>
                  <a:lnTo>
                    <a:pt x="378625" y="33909"/>
                  </a:lnTo>
                  <a:lnTo>
                    <a:pt x="380466" y="33401"/>
                  </a:lnTo>
                  <a:lnTo>
                    <a:pt x="382485" y="30861"/>
                  </a:lnTo>
                  <a:lnTo>
                    <a:pt x="384111" y="30353"/>
                  </a:lnTo>
                  <a:lnTo>
                    <a:pt x="384517" y="30226"/>
                  </a:lnTo>
                  <a:lnTo>
                    <a:pt x="384403" y="31242"/>
                  </a:lnTo>
                  <a:lnTo>
                    <a:pt x="384289" y="31623"/>
                  </a:lnTo>
                  <a:lnTo>
                    <a:pt x="384175" y="32639"/>
                  </a:lnTo>
                  <a:lnTo>
                    <a:pt x="384517" y="33401"/>
                  </a:lnTo>
                  <a:lnTo>
                    <a:pt x="387083" y="31623"/>
                  </a:lnTo>
                  <a:lnTo>
                    <a:pt x="389978" y="33909"/>
                  </a:lnTo>
                  <a:lnTo>
                    <a:pt x="392455" y="36068"/>
                  </a:lnTo>
                  <a:lnTo>
                    <a:pt x="393407" y="32893"/>
                  </a:lnTo>
                  <a:lnTo>
                    <a:pt x="393623" y="33020"/>
                  </a:lnTo>
                  <a:lnTo>
                    <a:pt x="393674" y="32893"/>
                  </a:lnTo>
                  <a:lnTo>
                    <a:pt x="394042" y="31851"/>
                  </a:lnTo>
                  <a:lnTo>
                    <a:pt x="394119" y="31724"/>
                  </a:lnTo>
                  <a:lnTo>
                    <a:pt x="394360" y="31623"/>
                  </a:lnTo>
                  <a:lnTo>
                    <a:pt x="394627" y="31496"/>
                  </a:lnTo>
                  <a:lnTo>
                    <a:pt x="394741" y="33655"/>
                  </a:lnTo>
                  <a:lnTo>
                    <a:pt x="394449" y="34417"/>
                  </a:lnTo>
                  <a:lnTo>
                    <a:pt x="396176" y="31851"/>
                  </a:lnTo>
                  <a:lnTo>
                    <a:pt x="396544" y="31496"/>
                  </a:lnTo>
                  <a:lnTo>
                    <a:pt x="397852" y="30226"/>
                  </a:lnTo>
                  <a:lnTo>
                    <a:pt x="398640" y="29464"/>
                  </a:lnTo>
                  <a:lnTo>
                    <a:pt x="399288" y="28829"/>
                  </a:lnTo>
                  <a:lnTo>
                    <a:pt x="400926" y="31851"/>
                  </a:lnTo>
                  <a:lnTo>
                    <a:pt x="401040" y="32207"/>
                  </a:lnTo>
                  <a:lnTo>
                    <a:pt x="400735" y="33020"/>
                  </a:lnTo>
                  <a:lnTo>
                    <a:pt x="402120" y="34290"/>
                  </a:lnTo>
                  <a:lnTo>
                    <a:pt x="402247" y="28829"/>
                  </a:lnTo>
                  <a:lnTo>
                    <a:pt x="402285" y="26924"/>
                  </a:lnTo>
                  <a:lnTo>
                    <a:pt x="402297" y="26797"/>
                  </a:lnTo>
                  <a:lnTo>
                    <a:pt x="403352" y="29083"/>
                  </a:lnTo>
                  <a:lnTo>
                    <a:pt x="403466" y="29845"/>
                  </a:lnTo>
                  <a:lnTo>
                    <a:pt x="403339" y="30099"/>
                  </a:lnTo>
                  <a:lnTo>
                    <a:pt x="406361" y="31496"/>
                  </a:lnTo>
                  <a:lnTo>
                    <a:pt x="409689" y="28702"/>
                  </a:lnTo>
                  <a:lnTo>
                    <a:pt x="412026" y="33274"/>
                  </a:lnTo>
                  <a:lnTo>
                    <a:pt x="412432" y="28829"/>
                  </a:lnTo>
                  <a:lnTo>
                    <a:pt x="415023" y="35306"/>
                  </a:lnTo>
                  <a:lnTo>
                    <a:pt x="415188" y="29083"/>
                  </a:lnTo>
                  <a:lnTo>
                    <a:pt x="416763" y="31851"/>
                  </a:lnTo>
                  <a:lnTo>
                    <a:pt x="416890" y="32207"/>
                  </a:lnTo>
                  <a:lnTo>
                    <a:pt x="416572" y="32956"/>
                  </a:lnTo>
                  <a:lnTo>
                    <a:pt x="416458" y="33286"/>
                  </a:lnTo>
                  <a:lnTo>
                    <a:pt x="418884" y="35306"/>
                  </a:lnTo>
                  <a:lnTo>
                    <a:pt x="419531" y="35560"/>
                  </a:lnTo>
                  <a:lnTo>
                    <a:pt x="419836" y="31369"/>
                  </a:lnTo>
                  <a:lnTo>
                    <a:pt x="420624" y="30734"/>
                  </a:lnTo>
                  <a:lnTo>
                    <a:pt x="420674" y="34036"/>
                  </a:lnTo>
                  <a:lnTo>
                    <a:pt x="421690" y="30734"/>
                  </a:lnTo>
                  <a:lnTo>
                    <a:pt x="421728" y="30607"/>
                  </a:lnTo>
                  <a:lnTo>
                    <a:pt x="422338" y="34417"/>
                  </a:lnTo>
                  <a:lnTo>
                    <a:pt x="423087" y="33655"/>
                  </a:lnTo>
                  <a:lnTo>
                    <a:pt x="422783" y="33401"/>
                  </a:lnTo>
                  <a:lnTo>
                    <a:pt x="422541" y="32512"/>
                  </a:lnTo>
                  <a:lnTo>
                    <a:pt x="422579" y="31115"/>
                  </a:lnTo>
                  <a:lnTo>
                    <a:pt x="422960" y="30607"/>
                  </a:lnTo>
                  <a:lnTo>
                    <a:pt x="423633" y="29718"/>
                  </a:lnTo>
                  <a:lnTo>
                    <a:pt x="425297" y="33274"/>
                  </a:lnTo>
                  <a:lnTo>
                    <a:pt x="425399" y="35179"/>
                  </a:lnTo>
                  <a:lnTo>
                    <a:pt x="428167" y="32385"/>
                  </a:lnTo>
                  <a:lnTo>
                    <a:pt x="428142" y="32981"/>
                  </a:lnTo>
                  <a:lnTo>
                    <a:pt x="428409" y="32385"/>
                  </a:lnTo>
                  <a:lnTo>
                    <a:pt x="428739" y="31623"/>
                  </a:lnTo>
                  <a:lnTo>
                    <a:pt x="427596" y="38354"/>
                  </a:lnTo>
                  <a:lnTo>
                    <a:pt x="428879" y="35433"/>
                  </a:lnTo>
                  <a:lnTo>
                    <a:pt x="428764" y="34671"/>
                  </a:lnTo>
                  <a:lnTo>
                    <a:pt x="428879" y="33909"/>
                  </a:lnTo>
                  <a:lnTo>
                    <a:pt x="429006" y="33286"/>
                  </a:lnTo>
                  <a:lnTo>
                    <a:pt x="429031" y="32766"/>
                  </a:lnTo>
                  <a:lnTo>
                    <a:pt x="429729" y="34671"/>
                  </a:lnTo>
                  <a:lnTo>
                    <a:pt x="431279" y="34671"/>
                  </a:lnTo>
                  <a:lnTo>
                    <a:pt x="432409" y="33782"/>
                  </a:lnTo>
                  <a:lnTo>
                    <a:pt x="432206" y="36068"/>
                  </a:lnTo>
                  <a:lnTo>
                    <a:pt x="434276" y="36576"/>
                  </a:lnTo>
                  <a:lnTo>
                    <a:pt x="436549" y="34925"/>
                  </a:lnTo>
                  <a:lnTo>
                    <a:pt x="438861" y="34925"/>
                  </a:lnTo>
                  <a:lnTo>
                    <a:pt x="438137" y="34036"/>
                  </a:lnTo>
                  <a:lnTo>
                    <a:pt x="438035" y="33782"/>
                  </a:lnTo>
                  <a:lnTo>
                    <a:pt x="438073" y="32766"/>
                  </a:lnTo>
                  <a:lnTo>
                    <a:pt x="438111" y="31623"/>
                  </a:lnTo>
                  <a:lnTo>
                    <a:pt x="438175" y="30099"/>
                  </a:lnTo>
                  <a:lnTo>
                    <a:pt x="438848" y="29718"/>
                  </a:lnTo>
                  <a:lnTo>
                    <a:pt x="438912" y="30391"/>
                  </a:lnTo>
                  <a:lnTo>
                    <a:pt x="439127" y="29718"/>
                  </a:lnTo>
                  <a:lnTo>
                    <a:pt x="439293" y="29210"/>
                  </a:lnTo>
                  <a:lnTo>
                    <a:pt x="440169" y="29591"/>
                  </a:lnTo>
                  <a:lnTo>
                    <a:pt x="440004" y="32131"/>
                  </a:lnTo>
                  <a:lnTo>
                    <a:pt x="439877" y="33274"/>
                  </a:lnTo>
                  <a:lnTo>
                    <a:pt x="439458" y="34290"/>
                  </a:lnTo>
                  <a:lnTo>
                    <a:pt x="440486" y="33020"/>
                  </a:lnTo>
                  <a:lnTo>
                    <a:pt x="440499" y="34163"/>
                  </a:lnTo>
                  <a:lnTo>
                    <a:pt x="440385" y="34417"/>
                  </a:lnTo>
                  <a:lnTo>
                    <a:pt x="440283" y="35941"/>
                  </a:lnTo>
                  <a:lnTo>
                    <a:pt x="440677" y="33782"/>
                  </a:lnTo>
                  <a:lnTo>
                    <a:pt x="442137" y="39243"/>
                  </a:lnTo>
                  <a:lnTo>
                    <a:pt x="442709" y="35560"/>
                  </a:lnTo>
                  <a:lnTo>
                    <a:pt x="442785" y="36576"/>
                  </a:lnTo>
                  <a:lnTo>
                    <a:pt x="445109" y="36576"/>
                  </a:lnTo>
                  <a:lnTo>
                    <a:pt x="446024" y="35560"/>
                  </a:lnTo>
                  <a:lnTo>
                    <a:pt x="446138" y="35433"/>
                  </a:lnTo>
                  <a:lnTo>
                    <a:pt x="448017" y="35179"/>
                  </a:lnTo>
                  <a:lnTo>
                    <a:pt x="448017" y="33782"/>
                  </a:lnTo>
                  <a:lnTo>
                    <a:pt x="448005" y="33020"/>
                  </a:lnTo>
                  <a:lnTo>
                    <a:pt x="448005" y="32258"/>
                  </a:lnTo>
                  <a:lnTo>
                    <a:pt x="448767" y="32893"/>
                  </a:lnTo>
                  <a:lnTo>
                    <a:pt x="448894" y="32258"/>
                  </a:lnTo>
                  <a:lnTo>
                    <a:pt x="449287" y="30480"/>
                  </a:lnTo>
                  <a:lnTo>
                    <a:pt x="450672" y="31369"/>
                  </a:lnTo>
                  <a:lnTo>
                    <a:pt x="452259" y="33655"/>
                  </a:lnTo>
                  <a:lnTo>
                    <a:pt x="453923" y="33401"/>
                  </a:lnTo>
                  <a:lnTo>
                    <a:pt x="454977" y="32131"/>
                  </a:lnTo>
                  <a:lnTo>
                    <a:pt x="454863" y="31877"/>
                  </a:lnTo>
                  <a:lnTo>
                    <a:pt x="454761" y="31623"/>
                  </a:lnTo>
                  <a:lnTo>
                    <a:pt x="454329" y="31115"/>
                  </a:lnTo>
                  <a:lnTo>
                    <a:pt x="454367" y="30480"/>
                  </a:lnTo>
                  <a:lnTo>
                    <a:pt x="454723" y="29210"/>
                  </a:lnTo>
                  <a:lnTo>
                    <a:pt x="454825" y="31369"/>
                  </a:lnTo>
                  <a:lnTo>
                    <a:pt x="454952" y="31851"/>
                  </a:lnTo>
                  <a:lnTo>
                    <a:pt x="456526" y="31623"/>
                  </a:lnTo>
                  <a:lnTo>
                    <a:pt x="455688" y="33528"/>
                  </a:lnTo>
                  <a:lnTo>
                    <a:pt x="458254" y="32893"/>
                  </a:lnTo>
                  <a:lnTo>
                    <a:pt x="459714" y="31623"/>
                  </a:lnTo>
                  <a:lnTo>
                    <a:pt x="460730" y="30734"/>
                  </a:lnTo>
                  <a:lnTo>
                    <a:pt x="460438" y="29591"/>
                  </a:lnTo>
                  <a:lnTo>
                    <a:pt x="460108" y="29210"/>
                  </a:lnTo>
                  <a:lnTo>
                    <a:pt x="460133" y="29083"/>
                  </a:lnTo>
                  <a:lnTo>
                    <a:pt x="460171" y="28829"/>
                  </a:lnTo>
                  <a:lnTo>
                    <a:pt x="460184" y="28702"/>
                  </a:lnTo>
                  <a:lnTo>
                    <a:pt x="460260" y="28194"/>
                  </a:lnTo>
                  <a:lnTo>
                    <a:pt x="460705" y="27813"/>
                  </a:lnTo>
                  <a:lnTo>
                    <a:pt x="461175" y="28956"/>
                  </a:lnTo>
                  <a:lnTo>
                    <a:pt x="461289" y="30353"/>
                  </a:lnTo>
                  <a:lnTo>
                    <a:pt x="461175" y="30861"/>
                  </a:lnTo>
                  <a:lnTo>
                    <a:pt x="463232" y="27813"/>
                  </a:lnTo>
                  <a:lnTo>
                    <a:pt x="463918" y="26797"/>
                  </a:lnTo>
                  <a:lnTo>
                    <a:pt x="467906" y="38608"/>
                  </a:lnTo>
                  <a:lnTo>
                    <a:pt x="470052" y="32893"/>
                  </a:lnTo>
                  <a:lnTo>
                    <a:pt x="469925" y="33274"/>
                  </a:lnTo>
                  <a:lnTo>
                    <a:pt x="470204" y="32893"/>
                  </a:lnTo>
                  <a:lnTo>
                    <a:pt x="472211" y="30226"/>
                  </a:lnTo>
                  <a:lnTo>
                    <a:pt x="473303" y="30734"/>
                  </a:lnTo>
                  <a:lnTo>
                    <a:pt x="471754" y="32131"/>
                  </a:lnTo>
                  <a:lnTo>
                    <a:pt x="471678" y="32385"/>
                  </a:lnTo>
                  <a:lnTo>
                    <a:pt x="472452" y="33909"/>
                  </a:lnTo>
                  <a:lnTo>
                    <a:pt x="474408" y="30226"/>
                  </a:lnTo>
                  <a:lnTo>
                    <a:pt x="474878" y="29337"/>
                  </a:lnTo>
                  <a:lnTo>
                    <a:pt x="476465" y="34417"/>
                  </a:lnTo>
                  <a:lnTo>
                    <a:pt x="478472" y="31496"/>
                  </a:lnTo>
                  <a:lnTo>
                    <a:pt x="480301" y="39243"/>
                  </a:lnTo>
                  <a:lnTo>
                    <a:pt x="483844" y="31496"/>
                  </a:lnTo>
                  <a:lnTo>
                    <a:pt x="484200" y="30734"/>
                  </a:lnTo>
                  <a:lnTo>
                    <a:pt x="486524" y="35687"/>
                  </a:lnTo>
                  <a:lnTo>
                    <a:pt x="486410" y="34544"/>
                  </a:lnTo>
                  <a:lnTo>
                    <a:pt x="486511" y="33274"/>
                  </a:lnTo>
                  <a:lnTo>
                    <a:pt x="486841" y="32004"/>
                  </a:lnTo>
                  <a:lnTo>
                    <a:pt x="486943" y="33286"/>
                  </a:lnTo>
                  <a:lnTo>
                    <a:pt x="487133" y="32639"/>
                  </a:lnTo>
                  <a:lnTo>
                    <a:pt x="488378" y="32004"/>
                  </a:lnTo>
                  <a:lnTo>
                    <a:pt x="490855" y="30734"/>
                  </a:lnTo>
                  <a:lnTo>
                    <a:pt x="491845" y="30226"/>
                  </a:lnTo>
                  <a:lnTo>
                    <a:pt x="497078" y="35052"/>
                  </a:lnTo>
                  <a:lnTo>
                    <a:pt x="502043" y="36576"/>
                  </a:lnTo>
                  <a:lnTo>
                    <a:pt x="503847" y="37084"/>
                  </a:lnTo>
                  <a:lnTo>
                    <a:pt x="503097" y="30226"/>
                  </a:lnTo>
                  <a:lnTo>
                    <a:pt x="502996" y="29337"/>
                  </a:lnTo>
                  <a:lnTo>
                    <a:pt x="502729" y="26924"/>
                  </a:lnTo>
                  <a:lnTo>
                    <a:pt x="504990" y="30988"/>
                  </a:lnTo>
                  <a:lnTo>
                    <a:pt x="505066" y="31724"/>
                  </a:lnTo>
                  <a:lnTo>
                    <a:pt x="504609" y="34798"/>
                  </a:lnTo>
                  <a:lnTo>
                    <a:pt x="508076" y="30480"/>
                  </a:lnTo>
                  <a:lnTo>
                    <a:pt x="512000" y="34671"/>
                  </a:lnTo>
                  <a:lnTo>
                    <a:pt x="515416" y="30988"/>
                  </a:lnTo>
                  <a:lnTo>
                    <a:pt x="515391" y="31115"/>
                  </a:lnTo>
                  <a:lnTo>
                    <a:pt x="515264" y="32893"/>
                  </a:lnTo>
                  <a:lnTo>
                    <a:pt x="514921" y="32893"/>
                  </a:lnTo>
                  <a:lnTo>
                    <a:pt x="515759" y="35306"/>
                  </a:lnTo>
                  <a:lnTo>
                    <a:pt x="517588" y="33020"/>
                  </a:lnTo>
                  <a:lnTo>
                    <a:pt x="517626" y="30988"/>
                  </a:lnTo>
                  <a:lnTo>
                    <a:pt x="517613" y="30861"/>
                  </a:lnTo>
                  <a:lnTo>
                    <a:pt x="518185" y="30988"/>
                  </a:lnTo>
                  <a:lnTo>
                    <a:pt x="518045" y="31623"/>
                  </a:lnTo>
                  <a:lnTo>
                    <a:pt x="517944" y="32956"/>
                  </a:lnTo>
                  <a:lnTo>
                    <a:pt x="518236" y="33718"/>
                  </a:lnTo>
                  <a:lnTo>
                    <a:pt x="519010" y="35179"/>
                  </a:lnTo>
                  <a:lnTo>
                    <a:pt x="519861" y="30861"/>
                  </a:lnTo>
                  <a:lnTo>
                    <a:pt x="519938" y="30480"/>
                  </a:lnTo>
                  <a:lnTo>
                    <a:pt x="519963" y="30353"/>
                  </a:lnTo>
                  <a:lnTo>
                    <a:pt x="520484" y="32956"/>
                  </a:lnTo>
                  <a:lnTo>
                    <a:pt x="520598" y="32639"/>
                  </a:lnTo>
                  <a:lnTo>
                    <a:pt x="522439" y="34163"/>
                  </a:lnTo>
                  <a:lnTo>
                    <a:pt x="522135" y="32639"/>
                  </a:lnTo>
                  <a:lnTo>
                    <a:pt x="521843" y="31242"/>
                  </a:lnTo>
                  <a:lnTo>
                    <a:pt x="523227" y="32512"/>
                  </a:lnTo>
                  <a:lnTo>
                    <a:pt x="523760" y="31242"/>
                  </a:lnTo>
                  <a:lnTo>
                    <a:pt x="524129" y="30353"/>
                  </a:lnTo>
                  <a:lnTo>
                    <a:pt x="524344" y="29845"/>
                  </a:lnTo>
                  <a:lnTo>
                    <a:pt x="525449" y="31496"/>
                  </a:lnTo>
                  <a:lnTo>
                    <a:pt x="525411" y="31686"/>
                  </a:lnTo>
                  <a:lnTo>
                    <a:pt x="525360" y="31877"/>
                  </a:lnTo>
                  <a:lnTo>
                    <a:pt x="525348" y="32219"/>
                  </a:lnTo>
                  <a:lnTo>
                    <a:pt x="526288" y="33464"/>
                  </a:lnTo>
                  <a:lnTo>
                    <a:pt x="526008" y="32435"/>
                  </a:lnTo>
                  <a:lnTo>
                    <a:pt x="525741" y="31838"/>
                  </a:lnTo>
                  <a:lnTo>
                    <a:pt x="525462" y="31470"/>
                  </a:lnTo>
                  <a:lnTo>
                    <a:pt x="525754" y="29845"/>
                  </a:lnTo>
                  <a:lnTo>
                    <a:pt x="526021" y="28321"/>
                  </a:lnTo>
                  <a:lnTo>
                    <a:pt x="527812" y="33020"/>
                  </a:lnTo>
                  <a:lnTo>
                    <a:pt x="527824" y="28448"/>
                  </a:lnTo>
                  <a:lnTo>
                    <a:pt x="527939" y="33147"/>
                  </a:lnTo>
                  <a:lnTo>
                    <a:pt x="530301" y="32131"/>
                  </a:lnTo>
                  <a:lnTo>
                    <a:pt x="531063" y="29845"/>
                  </a:lnTo>
                  <a:lnTo>
                    <a:pt x="530847" y="31369"/>
                  </a:lnTo>
                  <a:lnTo>
                    <a:pt x="531850" y="31369"/>
                  </a:lnTo>
                  <a:lnTo>
                    <a:pt x="531609" y="33274"/>
                  </a:lnTo>
                  <a:lnTo>
                    <a:pt x="532561" y="33147"/>
                  </a:lnTo>
                  <a:lnTo>
                    <a:pt x="533273" y="32385"/>
                  </a:lnTo>
                  <a:lnTo>
                    <a:pt x="533158" y="30099"/>
                  </a:lnTo>
                  <a:lnTo>
                    <a:pt x="533120" y="29845"/>
                  </a:lnTo>
                  <a:lnTo>
                    <a:pt x="535152" y="35433"/>
                  </a:lnTo>
                  <a:lnTo>
                    <a:pt x="535863" y="29845"/>
                  </a:lnTo>
                  <a:lnTo>
                    <a:pt x="536054" y="28448"/>
                  </a:lnTo>
                  <a:lnTo>
                    <a:pt x="536067" y="28321"/>
                  </a:lnTo>
                  <a:lnTo>
                    <a:pt x="536244" y="26924"/>
                  </a:lnTo>
                  <a:lnTo>
                    <a:pt x="536257" y="26797"/>
                  </a:lnTo>
                  <a:lnTo>
                    <a:pt x="536295" y="26543"/>
                  </a:lnTo>
                  <a:lnTo>
                    <a:pt x="536346" y="26162"/>
                  </a:lnTo>
                  <a:lnTo>
                    <a:pt x="536473" y="25146"/>
                  </a:lnTo>
                  <a:lnTo>
                    <a:pt x="537781" y="32385"/>
                  </a:lnTo>
                  <a:lnTo>
                    <a:pt x="540550" y="29692"/>
                  </a:lnTo>
                  <a:lnTo>
                    <a:pt x="542721" y="28067"/>
                  </a:lnTo>
                  <a:lnTo>
                    <a:pt x="542772" y="27178"/>
                  </a:lnTo>
                  <a:lnTo>
                    <a:pt x="542823" y="27990"/>
                  </a:lnTo>
                  <a:lnTo>
                    <a:pt x="542861" y="28549"/>
                  </a:lnTo>
                  <a:lnTo>
                    <a:pt x="543102" y="32131"/>
                  </a:lnTo>
                  <a:lnTo>
                    <a:pt x="545007" y="30480"/>
                  </a:lnTo>
                  <a:lnTo>
                    <a:pt x="544906" y="30226"/>
                  </a:lnTo>
                  <a:lnTo>
                    <a:pt x="543179" y="27762"/>
                  </a:lnTo>
                  <a:lnTo>
                    <a:pt x="542950" y="27444"/>
                  </a:lnTo>
                  <a:lnTo>
                    <a:pt x="543179" y="27762"/>
                  </a:lnTo>
                  <a:lnTo>
                    <a:pt x="544449" y="27178"/>
                  </a:lnTo>
                  <a:lnTo>
                    <a:pt x="545566" y="26670"/>
                  </a:lnTo>
                  <a:lnTo>
                    <a:pt x="545642" y="29425"/>
                  </a:lnTo>
                  <a:lnTo>
                    <a:pt x="546455" y="26670"/>
                  </a:lnTo>
                  <a:lnTo>
                    <a:pt x="546646" y="26035"/>
                  </a:lnTo>
                  <a:lnTo>
                    <a:pt x="549109" y="27051"/>
                  </a:lnTo>
                  <a:lnTo>
                    <a:pt x="549630" y="27559"/>
                  </a:lnTo>
                  <a:lnTo>
                    <a:pt x="549719" y="27762"/>
                  </a:lnTo>
                  <a:lnTo>
                    <a:pt x="548932" y="28956"/>
                  </a:lnTo>
                  <a:lnTo>
                    <a:pt x="548805" y="29273"/>
                  </a:lnTo>
                  <a:lnTo>
                    <a:pt x="548690" y="29845"/>
                  </a:lnTo>
                  <a:lnTo>
                    <a:pt x="551014" y="27813"/>
                  </a:lnTo>
                  <a:lnTo>
                    <a:pt x="553389" y="30099"/>
                  </a:lnTo>
                  <a:lnTo>
                    <a:pt x="555129" y="27813"/>
                  </a:lnTo>
                  <a:lnTo>
                    <a:pt x="555320" y="27559"/>
                  </a:lnTo>
                  <a:lnTo>
                    <a:pt x="555231" y="26797"/>
                  </a:lnTo>
                  <a:lnTo>
                    <a:pt x="555015" y="26035"/>
                  </a:lnTo>
                  <a:lnTo>
                    <a:pt x="554774" y="25146"/>
                  </a:lnTo>
                  <a:lnTo>
                    <a:pt x="554901" y="24396"/>
                  </a:lnTo>
                  <a:lnTo>
                    <a:pt x="555688" y="23114"/>
                  </a:lnTo>
                  <a:lnTo>
                    <a:pt x="556628" y="21577"/>
                  </a:lnTo>
                  <a:lnTo>
                    <a:pt x="556742" y="21094"/>
                  </a:lnTo>
                  <a:lnTo>
                    <a:pt x="556729" y="21424"/>
                  </a:lnTo>
                  <a:lnTo>
                    <a:pt x="556679" y="22225"/>
                  </a:lnTo>
                  <a:lnTo>
                    <a:pt x="556450" y="25781"/>
                  </a:lnTo>
                  <a:lnTo>
                    <a:pt x="559054" y="21082"/>
                  </a:lnTo>
                  <a:lnTo>
                    <a:pt x="558304" y="28829"/>
                  </a:lnTo>
                  <a:lnTo>
                    <a:pt x="558507" y="28549"/>
                  </a:lnTo>
                  <a:lnTo>
                    <a:pt x="558609" y="28321"/>
                  </a:lnTo>
                  <a:lnTo>
                    <a:pt x="558838" y="27508"/>
                  </a:lnTo>
                  <a:lnTo>
                    <a:pt x="558723" y="25908"/>
                  </a:lnTo>
                  <a:lnTo>
                    <a:pt x="559168" y="26416"/>
                  </a:lnTo>
                  <a:lnTo>
                    <a:pt x="559219" y="27762"/>
                  </a:lnTo>
                  <a:lnTo>
                    <a:pt x="559003" y="28829"/>
                  </a:lnTo>
                  <a:lnTo>
                    <a:pt x="560463" y="27559"/>
                  </a:lnTo>
                  <a:lnTo>
                    <a:pt x="559955" y="25908"/>
                  </a:lnTo>
                  <a:lnTo>
                    <a:pt x="559803" y="25400"/>
                  </a:lnTo>
                  <a:lnTo>
                    <a:pt x="561187" y="25273"/>
                  </a:lnTo>
                  <a:lnTo>
                    <a:pt x="561149" y="26543"/>
                  </a:lnTo>
                  <a:lnTo>
                    <a:pt x="560984" y="26797"/>
                  </a:lnTo>
                  <a:lnTo>
                    <a:pt x="560895" y="27940"/>
                  </a:lnTo>
                  <a:lnTo>
                    <a:pt x="561682" y="25273"/>
                  </a:lnTo>
                  <a:lnTo>
                    <a:pt x="562089" y="23876"/>
                  </a:lnTo>
                  <a:lnTo>
                    <a:pt x="563295" y="24638"/>
                  </a:lnTo>
                  <a:lnTo>
                    <a:pt x="563295" y="25527"/>
                  </a:lnTo>
                  <a:lnTo>
                    <a:pt x="563410" y="26073"/>
                  </a:lnTo>
                  <a:lnTo>
                    <a:pt x="565073" y="25654"/>
                  </a:lnTo>
                  <a:lnTo>
                    <a:pt x="565467" y="23876"/>
                  </a:lnTo>
                  <a:lnTo>
                    <a:pt x="566089" y="21082"/>
                  </a:lnTo>
                  <a:lnTo>
                    <a:pt x="566204" y="20574"/>
                  </a:lnTo>
                  <a:lnTo>
                    <a:pt x="568502" y="22352"/>
                  </a:lnTo>
                  <a:lnTo>
                    <a:pt x="568096" y="26924"/>
                  </a:lnTo>
                  <a:lnTo>
                    <a:pt x="569328" y="23876"/>
                  </a:lnTo>
                  <a:lnTo>
                    <a:pt x="569658" y="27686"/>
                  </a:lnTo>
                  <a:lnTo>
                    <a:pt x="570649" y="26670"/>
                  </a:lnTo>
                  <a:lnTo>
                    <a:pt x="570547" y="25781"/>
                  </a:lnTo>
                  <a:lnTo>
                    <a:pt x="570191" y="24638"/>
                  </a:lnTo>
                  <a:lnTo>
                    <a:pt x="571233" y="24638"/>
                  </a:lnTo>
                  <a:lnTo>
                    <a:pt x="571423" y="23876"/>
                  </a:lnTo>
                  <a:lnTo>
                    <a:pt x="571982" y="21717"/>
                  </a:lnTo>
                  <a:lnTo>
                    <a:pt x="572846" y="22860"/>
                  </a:lnTo>
                  <a:lnTo>
                    <a:pt x="572897" y="23114"/>
                  </a:lnTo>
                  <a:lnTo>
                    <a:pt x="572262" y="24638"/>
                  </a:lnTo>
                  <a:lnTo>
                    <a:pt x="574167" y="23749"/>
                  </a:lnTo>
                  <a:lnTo>
                    <a:pt x="573087" y="22479"/>
                  </a:lnTo>
                  <a:lnTo>
                    <a:pt x="573036" y="22225"/>
                  </a:lnTo>
                  <a:lnTo>
                    <a:pt x="573265" y="21717"/>
                  </a:lnTo>
                  <a:lnTo>
                    <a:pt x="573798" y="20574"/>
                  </a:lnTo>
                  <a:lnTo>
                    <a:pt x="573684" y="19812"/>
                  </a:lnTo>
                  <a:lnTo>
                    <a:pt x="573570" y="19558"/>
                  </a:lnTo>
                  <a:lnTo>
                    <a:pt x="573506" y="19431"/>
                  </a:lnTo>
                  <a:lnTo>
                    <a:pt x="573455" y="19304"/>
                  </a:lnTo>
                  <a:lnTo>
                    <a:pt x="572820" y="17907"/>
                  </a:lnTo>
                  <a:lnTo>
                    <a:pt x="572592" y="17399"/>
                  </a:lnTo>
                  <a:lnTo>
                    <a:pt x="573836" y="18275"/>
                  </a:lnTo>
                  <a:lnTo>
                    <a:pt x="573951" y="18554"/>
                  </a:lnTo>
                  <a:lnTo>
                    <a:pt x="573760" y="18923"/>
                  </a:lnTo>
                  <a:lnTo>
                    <a:pt x="575056" y="18415"/>
                  </a:lnTo>
                  <a:lnTo>
                    <a:pt x="575716" y="20701"/>
                  </a:lnTo>
                  <a:lnTo>
                    <a:pt x="576516" y="18415"/>
                  </a:lnTo>
                  <a:lnTo>
                    <a:pt x="576618" y="18161"/>
                  </a:lnTo>
                  <a:lnTo>
                    <a:pt x="577430" y="19050"/>
                  </a:lnTo>
                  <a:lnTo>
                    <a:pt x="577507" y="19431"/>
                  </a:lnTo>
                  <a:lnTo>
                    <a:pt x="577608" y="23749"/>
                  </a:lnTo>
                  <a:lnTo>
                    <a:pt x="577697" y="24130"/>
                  </a:lnTo>
                  <a:lnTo>
                    <a:pt x="578015" y="20828"/>
                  </a:lnTo>
                  <a:lnTo>
                    <a:pt x="580059" y="23114"/>
                  </a:lnTo>
                  <a:lnTo>
                    <a:pt x="580339" y="20828"/>
                  </a:lnTo>
                  <a:lnTo>
                    <a:pt x="580453" y="19812"/>
                  </a:lnTo>
                  <a:lnTo>
                    <a:pt x="580491" y="19558"/>
                  </a:lnTo>
                  <a:lnTo>
                    <a:pt x="580415" y="22225"/>
                  </a:lnTo>
                  <a:lnTo>
                    <a:pt x="580542" y="22860"/>
                  </a:lnTo>
                  <a:lnTo>
                    <a:pt x="580796" y="20193"/>
                  </a:lnTo>
                  <a:lnTo>
                    <a:pt x="581329" y="21082"/>
                  </a:lnTo>
                  <a:lnTo>
                    <a:pt x="581444" y="23114"/>
                  </a:lnTo>
                  <a:lnTo>
                    <a:pt x="582904" y="23495"/>
                  </a:lnTo>
                  <a:lnTo>
                    <a:pt x="581533" y="20193"/>
                  </a:lnTo>
                  <a:lnTo>
                    <a:pt x="581279" y="19558"/>
                  </a:lnTo>
                  <a:lnTo>
                    <a:pt x="580694" y="18161"/>
                  </a:lnTo>
                  <a:lnTo>
                    <a:pt x="582409" y="20066"/>
                  </a:lnTo>
                  <a:lnTo>
                    <a:pt x="582460" y="20320"/>
                  </a:lnTo>
                  <a:lnTo>
                    <a:pt x="582396" y="20967"/>
                  </a:lnTo>
                  <a:lnTo>
                    <a:pt x="582231" y="21209"/>
                  </a:lnTo>
                  <a:lnTo>
                    <a:pt x="584009" y="22225"/>
                  </a:lnTo>
                  <a:lnTo>
                    <a:pt x="585444" y="19304"/>
                  </a:lnTo>
                  <a:lnTo>
                    <a:pt x="587095" y="20574"/>
                  </a:lnTo>
                  <a:lnTo>
                    <a:pt x="587781" y="24384"/>
                  </a:lnTo>
                  <a:lnTo>
                    <a:pt x="588733" y="24003"/>
                  </a:lnTo>
                  <a:lnTo>
                    <a:pt x="590931" y="19939"/>
                  </a:lnTo>
                  <a:lnTo>
                    <a:pt x="593178" y="20701"/>
                  </a:lnTo>
                  <a:lnTo>
                    <a:pt x="592747" y="20320"/>
                  </a:lnTo>
                  <a:lnTo>
                    <a:pt x="592747" y="19939"/>
                  </a:lnTo>
                  <a:lnTo>
                    <a:pt x="592734" y="19304"/>
                  </a:lnTo>
                  <a:lnTo>
                    <a:pt x="592721" y="18161"/>
                  </a:lnTo>
                  <a:lnTo>
                    <a:pt x="592721" y="17399"/>
                  </a:lnTo>
                  <a:lnTo>
                    <a:pt x="592709" y="16510"/>
                  </a:lnTo>
                  <a:lnTo>
                    <a:pt x="592709" y="15875"/>
                  </a:lnTo>
                  <a:lnTo>
                    <a:pt x="592696" y="15240"/>
                  </a:lnTo>
                  <a:lnTo>
                    <a:pt x="592696" y="14732"/>
                  </a:lnTo>
                  <a:lnTo>
                    <a:pt x="594550" y="22860"/>
                  </a:lnTo>
                  <a:lnTo>
                    <a:pt x="595172" y="21082"/>
                  </a:lnTo>
                  <a:lnTo>
                    <a:pt x="595249" y="20701"/>
                  </a:lnTo>
                  <a:lnTo>
                    <a:pt x="595490" y="20193"/>
                  </a:lnTo>
                  <a:lnTo>
                    <a:pt x="595452" y="20320"/>
                  </a:lnTo>
                  <a:lnTo>
                    <a:pt x="595337" y="23368"/>
                  </a:lnTo>
                  <a:lnTo>
                    <a:pt x="595363" y="22733"/>
                  </a:lnTo>
                  <a:lnTo>
                    <a:pt x="596938" y="23495"/>
                  </a:lnTo>
                  <a:lnTo>
                    <a:pt x="597408" y="22733"/>
                  </a:lnTo>
                  <a:lnTo>
                    <a:pt x="598360" y="21209"/>
                  </a:lnTo>
                  <a:lnTo>
                    <a:pt x="599516" y="20193"/>
                  </a:lnTo>
                  <a:lnTo>
                    <a:pt x="600519" y="19304"/>
                  </a:lnTo>
                  <a:lnTo>
                    <a:pt x="600430" y="20828"/>
                  </a:lnTo>
                  <a:lnTo>
                    <a:pt x="601306" y="21844"/>
                  </a:lnTo>
                  <a:lnTo>
                    <a:pt x="602716" y="21336"/>
                  </a:lnTo>
                  <a:lnTo>
                    <a:pt x="603719" y="21844"/>
                  </a:lnTo>
                  <a:lnTo>
                    <a:pt x="603783" y="21336"/>
                  </a:lnTo>
                  <a:lnTo>
                    <a:pt x="603910" y="20447"/>
                  </a:lnTo>
                  <a:lnTo>
                    <a:pt x="604469" y="20574"/>
                  </a:lnTo>
                  <a:lnTo>
                    <a:pt x="604431" y="20447"/>
                  </a:lnTo>
                  <a:lnTo>
                    <a:pt x="604164" y="19304"/>
                  </a:lnTo>
                  <a:lnTo>
                    <a:pt x="603999" y="18542"/>
                  </a:lnTo>
                  <a:lnTo>
                    <a:pt x="606348" y="21209"/>
                  </a:lnTo>
                  <a:lnTo>
                    <a:pt x="608355" y="19939"/>
                  </a:lnTo>
                  <a:lnTo>
                    <a:pt x="610133" y="18542"/>
                  </a:lnTo>
                  <a:lnTo>
                    <a:pt x="610285" y="18415"/>
                  </a:lnTo>
                  <a:lnTo>
                    <a:pt x="612406" y="20447"/>
                  </a:lnTo>
                  <a:lnTo>
                    <a:pt x="612101" y="20447"/>
                  </a:lnTo>
                  <a:lnTo>
                    <a:pt x="611746" y="21717"/>
                  </a:lnTo>
                  <a:lnTo>
                    <a:pt x="612000" y="21717"/>
                  </a:lnTo>
                  <a:lnTo>
                    <a:pt x="614133" y="20193"/>
                  </a:lnTo>
                  <a:lnTo>
                    <a:pt x="613943" y="18796"/>
                  </a:lnTo>
                  <a:lnTo>
                    <a:pt x="613791" y="17780"/>
                  </a:lnTo>
                  <a:lnTo>
                    <a:pt x="613740" y="18796"/>
                  </a:lnTo>
                  <a:lnTo>
                    <a:pt x="613625" y="18415"/>
                  </a:lnTo>
                  <a:lnTo>
                    <a:pt x="613270" y="17272"/>
                  </a:lnTo>
                  <a:lnTo>
                    <a:pt x="613181" y="16637"/>
                  </a:lnTo>
                  <a:lnTo>
                    <a:pt x="613295" y="15748"/>
                  </a:lnTo>
                  <a:lnTo>
                    <a:pt x="613397" y="15367"/>
                  </a:lnTo>
                  <a:lnTo>
                    <a:pt x="613879" y="14351"/>
                  </a:lnTo>
                  <a:lnTo>
                    <a:pt x="614438" y="14351"/>
                  </a:lnTo>
                  <a:lnTo>
                    <a:pt x="613676" y="15748"/>
                  </a:lnTo>
                  <a:lnTo>
                    <a:pt x="613613" y="16129"/>
                  </a:lnTo>
                  <a:lnTo>
                    <a:pt x="614641" y="18034"/>
                  </a:lnTo>
                  <a:lnTo>
                    <a:pt x="615238" y="19558"/>
                  </a:lnTo>
                  <a:lnTo>
                    <a:pt x="615111" y="17145"/>
                  </a:lnTo>
                  <a:lnTo>
                    <a:pt x="616585" y="21336"/>
                  </a:lnTo>
                  <a:lnTo>
                    <a:pt x="615835" y="17145"/>
                  </a:lnTo>
                  <a:lnTo>
                    <a:pt x="615327" y="14351"/>
                  </a:lnTo>
                  <a:lnTo>
                    <a:pt x="614972" y="12319"/>
                  </a:lnTo>
                  <a:lnTo>
                    <a:pt x="616673" y="14986"/>
                  </a:lnTo>
                  <a:lnTo>
                    <a:pt x="616762" y="16383"/>
                  </a:lnTo>
                  <a:lnTo>
                    <a:pt x="617220" y="15748"/>
                  </a:lnTo>
                  <a:lnTo>
                    <a:pt x="617347" y="15494"/>
                  </a:lnTo>
                  <a:lnTo>
                    <a:pt x="617740" y="13970"/>
                  </a:lnTo>
                  <a:lnTo>
                    <a:pt x="618413" y="14224"/>
                  </a:lnTo>
                  <a:lnTo>
                    <a:pt x="618871" y="17018"/>
                  </a:lnTo>
                  <a:lnTo>
                    <a:pt x="619252" y="13970"/>
                  </a:lnTo>
                  <a:lnTo>
                    <a:pt x="619391" y="12573"/>
                  </a:lnTo>
                  <a:lnTo>
                    <a:pt x="620191" y="14668"/>
                  </a:lnTo>
                  <a:lnTo>
                    <a:pt x="620293" y="15494"/>
                  </a:lnTo>
                  <a:lnTo>
                    <a:pt x="620090" y="16002"/>
                  </a:lnTo>
                  <a:lnTo>
                    <a:pt x="619531" y="16129"/>
                  </a:lnTo>
                  <a:lnTo>
                    <a:pt x="619429" y="16383"/>
                  </a:lnTo>
                  <a:lnTo>
                    <a:pt x="619302" y="17145"/>
                  </a:lnTo>
                  <a:lnTo>
                    <a:pt x="620331" y="20066"/>
                  </a:lnTo>
                  <a:lnTo>
                    <a:pt x="620369" y="19304"/>
                  </a:lnTo>
                  <a:lnTo>
                    <a:pt x="621068" y="19685"/>
                  </a:lnTo>
                  <a:lnTo>
                    <a:pt x="622630" y="21082"/>
                  </a:lnTo>
                  <a:lnTo>
                    <a:pt x="622249" y="20320"/>
                  </a:lnTo>
                  <a:lnTo>
                    <a:pt x="622249" y="19304"/>
                  </a:lnTo>
                  <a:lnTo>
                    <a:pt x="622782" y="12827"/>
                  </a:lnTo>
                  <a:lnTo>
                    <a:pt x="624306" y="18415"/>
                  </a:lnTo>
                  <a:lnTo>
                    <a:pt x="624382" y="18669"/>
                  </a:lnTo>
                  <a:lnTo>
                    <a:pt x="624446" y="18415"/>
                  </a:lnTo>
                  <a:lnTo>
                    <a:pt x="624471" y="18275"/>
                  </a:lnTo>
                  <a:lnTo>
                    <a:pt x="624395" y="18415"/>
                  </a:lnTo>
                  <a:lnTo>
                    <a:pt x="624497" y="18161"/>
                  </a:lnTo>
                  <a:lnTo>
                    <a:pt x="625500" y="16383"/>
                  </a:lnTo>
                  <a:lnTo>
                    <a:pt x="625551" y="17907"/>
                  </a:lnTo>
                  <a:lnTo>
                    <a:pt x="625678" y="19685"/>
                  </a:lnTo>
                  <a:lnTo>
                    <a:pt x="626071" y="20447"/>
                  </a:lnTo>
                  <a:lnTo>
                    <a:pt x="626567" y="21209"/>
                  </a:lnTo>
                  <a:lnTo>
                    <a:pt x="626630" y="22352"/>
                  </a:lnTo>
                  <a:lnTo>
                    <a:pt x="627151" y="19685"/>
                  </a:lnTo>
                  <a:lnTo>
                    <a:pt x="627976" y="24257"/>
                  </a:lnTo>
                  <a:lnTo>
                    <a:pt x="628713" y="20447"/>
                  </a:lnTo>
                  <a:lnTo>
                    <a:pt x="628840" y="21463"/>
                  </a:lnTo>
                  <a:lnTo>
                    <a:pt x="629081" y="21082"/>
                  </a:lnTo>
                  <a:lnTo>
                    <a:pt x="629158" y="20447"/>
                  </a:lnTo>
                  <a:lnTo>
                    <a:pt x="629234" y="19685"/>
                  </a:lnTo>
                  <a:lnTo>
                    <a:pt x="630326" y="16383"/>
                  </a:lnTo>
                  <a:lnTo>
                    <a:pt x="632853" y="24003"/>
                  </a:lnTo>
                  <a:lnTo>
                    <a:pt x="634555" y="19050"/>
                  </a:lnTo>
                  <a:lnTo>
                    <a:pt x="636104" y="17018"/>
                  </a:lnTo>
                  <a:lnTo>
                    <a:pt x="636206" y="16383"/>
                  </a:lnTo>
                  <a:lnTo>
                    <a:pt x="636244" y="14859"/>
                  </a:lnTo>
                  <a:lnTo>
                    <a:pt x="636308" y="13411"/>
                  </a:lnTo>
                  <a:lnTo>
                    <a:pt x="637781" y="11684"/>
                  </a:lnTo>
                  <a:lnTo>
                    <a:pt x="638238" y="12700"/>
                  </a:lnTo>
                  <a:lnTo>
                    <a:pt x="638340" y="13525"/>
                  </a:lnTo>
                  <a:lnTo>
                    <a:pt x="637819" y="14859"/>
                  </a:lnTo>
                  <a:lnTo>
                    <a:pt x="637705" y="15494"/>
                  </a:lnTo>
                  <a:lnTo>
                    <a:pt x="638632" y="16764"/>
                  </a:lnTo>
                  <a:lnTo>
                    <a:pt x="639292" y="16510"/>
                  </a:lnTo>
                  <a:lnTo>
                    <a:pt x="640041" y="15240"/>
                  </a:lnTo>
                  <a:lnTo>
                    <a:pt x="640067" y="16510"/>
                  </a:lnTo>
                  <a:lnTo>
                    <a:pt x="640524" y="18034"/>
                  </a:lnTo>
                  <a:lnTo>
                    <a:pt x="641197" y="17653"/>
                  </a:lnTo>
                  <a:close/>
                </a:path>
                <a:path w="650875" h="39370">
                  <a:moveTo>
                    <a:pt x="641350" y="19761"/>
                  </a:moveTo>
                  <a:lnTo>
                    <a:pt x="641235" y="19913"/>
                  </a:lnTo>
                  <a:lnTo>
                    <a:pt x="641121" y="20053"/>
                  </a:lnTo>
                  <a:lnTo>
                    <a:pt x="641019" y="20701"/>
                  </a:lnTo>
                  <a:lnTo>
                    <a:pt x="641159" y="20510"/>
                  </a:lnTo>
                  <a:lnTo>
                    <a:pt x="641261" y="20193"/>
                  </a:lnTo>
                  <a:lnTo>
                    <a:pt x="641350" y="19761"/>
                  </a:lnTo>
                  <a:close/>
                </a:path>
                <a:path w="650875" h="39370">
                  <a:moveTo>
                    <a:pt x="641705" y="15621"/>
                  </a:moveTo>
                  <a:lnTo>
                    <a:pt x="640689" y="14224"/>
                  </a:lnTo>
                  <a:lnTo>
                    <a:pt x="640880" y="15532"/>
                  </a:lnTo>
                  <a:lnTo>
                    <a:pt x="641705" y="15621"/>
                  </a:lnTo>
                  <a:close/>
                </a:path>
                <a:path w="650875" h="39370">
                  <a:moveTo>
                    <a:pt x="644067" y="18796"/>
                  </a:moveTo>
                  <a:lnTo>
                    <a:pt x="643623" y="16383"/>
                  </a:lnTo>
                  <a:lnTo>
                    <a:pt x="643559" y="15875"/>
                  </a:lnTo>
                  <a:lnTo>
                    <a:pt x="643572" y="15113"/>
                  </a:lnTo>
                  <a:lnTo>
                    <a:pt x="643902" y="14732"/>
                  </a:lnTo>
                  <a:lnTo>
                    <a:pt x="643788" y="13335"/>
                  </a:lnTo>
                  <a:lnTo>
                    <a:pt x="642937" y="8636"/>
                  </a:lnTo>
                  <a:lnTo>
                    <a:pt x="641718" y="15621"/>
                  </a:lnTo>
                  <a:lnTo>
                    <a:pt x="641565" y="18783"/>
                  </a:lnTo>
                  <a:lnTo>
                    <a:pt x="641350" y="19761"/>
                  </a:lnTo>
                  <a:lnTo>
                    <a:pt x="642086" y="18783"/>
                  </a:lnTo>
                  <a:lnTo>
                    <a:pt x="642721" y="16891"/>
                  </a:lnTo>
                  <a:lnTo>
                    <a:pt x="643483" y="15875"/>
                  </a:lnTo>
                  <a:lnTo>
                    <a:pt x="643661" y="16764"/>
                  </a:lnTo>
                  <a:lnTo>
                    <a:pt x="643763" y="17780"/>
                  </a:lnTo>
                  <a:lnTo>
                    <a:pt x="643191" y="18669"/>
                  </a:lnTo>
                  <a:lnTo>
                    <a:pt x="643001" y="19812"/>
                  </a:lnTo>
                  <a:lnTo>
                    <a:pt x="643864" y="18923"/>
                  </a:lnTo>
                  <a:lnTo>
                    <a:pt x="644067" y="18796"/>
                  </a:lnTo>
                  <a:close/>
                </a:path>
                <a:path w="650875" h="39370">
                  <a:moveTo>
                    <a:pt x="644436" y="18554"/>
                  </a:moveTo>
                  <a:lnTo>
                    <a:pt x="644271" y="18669"/>
                  </a:lnTo>
                  <a:lnTo>
                    <a:pt x="644207" y="19431"/>
                  </a:lnTo>
                  <a:lnTo>
                    <a:pt x="644436" y="18554"/>
                  </a:lnTo>
                  <a:close/>
                </a:path>
                <a:path w="650875" h="39370">
                  <a:moveTo>
                    <a:pt x="645020" y="14668"/>
                  </a:moveTo>
                  <a:lnTo>
                    <a:pt x="645007" y="14097"/>
                  </a:lnTo>
                  <a:lnTo>
                    <a:pt x="644677" y="14224"/>
                  </a:lnTo>
                  <a:lnTo>
                    <a:pt x="645020" y="14668"/>
                  </a:lnTo>
                  <a:close/>
                </a:path>
                <a:path w="650875" h="39370">
                  <a:moveTo>
                    <a:pt x="645287" y="18034"/>
                  </a:moveTo>
                  <a:lnTo>
                    <a:pt x="645198" y="14897"/>
                  </a:lnTo>
                  <a:lnTo>
                    <a:pt x="645020" y="14668"/>
                  </a:lnTo>
                  <a:lnTo>
                    <a:pt x="644982" y="16764"/>
                  </a:lnTo>
                  <a:lnTo>
                    <a:pt x="644880" y="17018"/>
                  </a:lnTo>
                  <a:lnTo>
                    <a:pt x="644436" y="18554"/>
                  </a:lnTo>
                  <a:lnTo>
                    <a:pt x="645287" y="18034"/>
                  </a:lnTo>
                  <a:close/>
                </a:path>
                <a:path w="650875" h="39370">
                  <a:moveTo>
                    <a:pt x="649008" y="14579"/>
                  </a:moveTo>
                  <a:lnTo>
                    <a:pt x="648182" y="11950"/>
                  </a:lnTo>
                  <a:lnTo>
                    <a:pt x="647407" y="11912"/>
                  </a:lnTo>
                  <a:lnTo>
                    <a:pt x="646772" y="14173"/>
                  </a:lnTo>
                  <a:lnTo>
                    <a:pt x="646544" y="13423"/>
                  </a:lnTo>
                  <a:lnTo>
                    <a:pt x="646633" y="12509"/>
                  </a:lnTo>
                  <a:lnTo>
                    <a:pt x="646633" y="11874"/>
                  </a:lnTo>
                  <a:lnTo>
                    <a:pt x="646214" y="13589"/>
                  </a:lnTo>
                  <a:lnTo>
                    <a:pt x="645820" y="16586"/>
                  </a:lnTo>
                  <a:lnTo>
                    <a:pt x="646430" y="19723"/>
                  </a:lnTo>
                  <a:lnTo>
                    <a:pt x="646696" y="16370"/>
                  </a:lnTo>
                  <a:lnTo>
                    <a:pt x="646950" y="17741"/>
                  </a:lnTo>
                  <a:lnTo>
                    <a:pt x="647217" y="13741"/>
                  </a:lnTo>
                  <a:lnTo>
                    <a:pt x="647649" y="13296"/>
                  </a:lnTo>
                  <a:lnTo>
                    <a:pt x="648119" y="14782"/>
                  </a:lnTo>
                  <a:lnTo>
                    <a:pt x="648131" y="16065"/>
                  </a:lnTo>
                  <a:lnTo>
                    <a:pt x="648233" y="15163"/>
                  </a:lnTo>
                  <a:lnTo>
                    <a:pt x="648919" y="16764"/>
                  </a:lnTo>
                  <a:lnTo>
                    <a:pt x="649008" y="14579"/>
                  </a:lnTo>
                  <a:close/>
                </a:path>
                <a:path w="650875" h="39370">
                  <a:moveTo>
                    <a:pt x="650367" y="17119"/>
                  </a:moveTo>
                  <a:lnTo>
                    <a:pt x="650100" y="15087"/>
                  </a:lnTo>
                  <a:lnTo>
                    <a:pt x="649681" y="15519"/>
                  </a:lnTo>
                  <a:lnTo>
                    <a:pt x="649630" y="18999"/>
                  </a:lnTo>
                  <a:lnTo>
                    <a:pt x="650278" y="18021"/>
                  </a:lnTo>
                  <a:lnTo>
                    <a:pt x="650367" y="1711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6905510" y="6445078"/>
              <a:ext cx="598170" cy="43815"/>
            </a:xfrm>
            <a:custGeom>
              <a:avLst/>
              <a:gdLst/>
              <a:ahLst/>
              <a:cxnLst/>
              <a:rect l="l" t="t" r="r" b="b"/>
              <a:pathLst>
                <a:path w="598170" h="43814">
                  <a:moveTo>
                    <a:pt x="368" y="21234"/>
                  </a:moveTo>
                  <a:lnTo>
                    <a:pt x="152" y="21272"/>
                  </a:lnTo>
                  <a:lnTo>
                    <a:pt x="76" y="21463"/>
                  </a:lnTo>
                  <a:lnTo>
                    <a:pt x="76" y="21729"/>
                  </a:lnTo>
                  <a:lnTo>
                    <a:pt x="152" y="21958"/>
                  </a:lnTo>
                  <a:lnTo>
                    <a:pt x="215" y="22136"/>
                  </a:lnTo>
                  <a:lnTo>
                    <a:pt x="368" y="21234"/>
                  </a:lnTo>
                  <a:close/>
                </a:path>
                <a:path w="598170" h="43814">
                  <a:moveTo>
                    <a:pt x="39624" y="43395"/>
                  </a:moveTo>
                  <a:lnTo>
                    <a:pt x="39611" y="42659"/>
                  </a:lnTo>
                  <a:lnTo>
                    <a:pt x="39408" y="43319"/>
                  </a:lnTo>
                  <a:lnTo>
                    <a:pt x="39624" y="43395"/>
                  </a:lnTo>
                  <a:close/>
                </a:path>
                <a:path w="598170" h="43814">
                  <a:moveTo>
                    <a:pt x="46342" y="15773"/>
                  </a:moveTo>
                  <a:lnTo>
                    <a:pt x="45427" y="16713"/>
                  </a:lnTo>
                  <a:lnTo>
                    <a:pt x="45872" y="16891"/>
                  </a:lnTo>
                  <a:lnTo>
                    <a:pt x="46342" y="15773"/>
                  </a:lnTo>
                  <a:close/>
                </a:path>
                <a:path w="598170" h="43814">
                  <a:moveTo>
                    <a:pt x="118795" y="20726"/>
                  </a:moveTo>
                  <a:lnTo>
                    <a:pt x="118465" y="19075"/>
                  </a:lnTo>
                  <a:lnTo>
                    <a:pt x="117754" y="18059"/>
                  </a:lnTo>
                  <a:lnTo>
                    <a:pt x="117386" y="19672"/>
                  </a:lnTo>
                  <a:lnTo>
                    <a:pt x="117932" y="19888"/>
                  </a:lnTo>
                  <a:lnTo>
                    <a:pt x="118529" y="21158"/>
                  </a:lnTo>
                  <a:lnTo>
                    <a:pt x="118795" y="20726"/>
                  </a:lnTo>
                  <a:close/>
                </a:path>
                <a:path w="598170" h="43814">
                  <a:moveTo>
                    <a:pt x="143649" y="19151"/>
                  </a:moveTo>
                  <a:lnTo>
                    <a:pt x="143586" y="15443"/>
                  </a:lnTo>
                  <a:lnTo>
                    <a:pt x="142938" y="16471"/>
                  </a:lnTo>
                  <a:lnTo>
                    <a:pt x="143256" y="19748"/>
                  </a:lnTo>
                  <a:lnTo>
                    <a:pt x="143649" y="19151"/>
                  </a:lnTo>
                  <a:close/>
                </a:path>
                <a:path w="598170" h="43814">
                  <a:moveTo>
                    <a:pt x="150558" y="41973"/>
                  </a:moveTo>
                  <a:lnTo>
                    <a:pt x="150406" y="41986"/>
                  </a:lnTo>
                  <a:lnTo>
                    <a:pt x="150558" y="42024"/>
                  </a:lnTo>
                  <a:close/>
                </a:path>
                <a:path w="598170" h="43814">
                  <a:moveTo>
                    <a:pt x="173977" y="37401"/>
                  </a:moveTo>
                  <a:lnTo>
                    <a:pt x="173799" y="37541"/>
                  </a:lnTo>
                  <a:lnTo>
                    <a:pt x="173431" y="38125"/>
                  </a:lnTo>
                  <a:lnTo>
                    <a:pt x="173697" y="37884"/>
                  </a:lnTo>
                  <a:lnTo>
                    <a:pt x="173977" y="37401"/>
                  </a:lnTo>
                  <a:close/>
                </a:path>
                <a:path w="598170" h="43814">
                  <a:moveTo>
                    <a:pt x="194081" y="30822"/>
                  </a:moveTo>
                  <a:lnTo>
                    <a:pt x="193751" y="30632"/>
                  </a:lnTo>
                  <a:lnTo>
                    <a:pt x="193382" y="30365"/>
                  </a:lnTo>
                  <a:lnTo>
                    <a:pt x="193090" y="30822"/>
                  </a:lnTo>
                  <a:lnTo>
                    <a:pt x="193497" y="31394"/>
                  </a:lnTo>
                  <a:lnTo>
                    <a:pt x="193802" y="31242"/>
                  </a:lnTo>
                  <a:lnTo>
                    <a:pt x="194081" y="30822"/>
                  </a:lnTo>
                  <a:close/>
                </a:path>
                <a:path w="598170" h="43814">
                  <a:moveTo>
                    <a:pt x="194754" y="31064"/>
                  </a:moveTo>
                  <a:lnTo>
                    <a:pt x="194678" y="29387"/>
                  </a:lnTo>
                  <a:lnTo>
                    <a:pt x="194475" y="29933"/>
                  </a:lnTo>
                  <a:lnTo>
                    <a:pt x="194284" y="30480"/>
                  </a:lnTo>
                  <a:lnTo>
                    <a:pt x="194081" y="30822"/>
                  </a:lnTo>
                  <a:lnTo>
                    <a:pt x="194462" y="31013"/>
                  </a:lnTo>
                  <a:lnTo>
                    <a:pt x="194754" y="31064"/>
                  </a:lnTo>
                  <a:close/>
                </a:path>
                <a:path w="598170" h="43814">
                  <a:moveTo>
                    <a:pt x="199288" y="12306"/>
                  </a:moveTo>
                  <a:lnTo>
                    <a:pt x="198323" y="13347"/>
                  </a:lnTo>
                  <a:lnTo>
                    <a:pt x="199047" y="12712"/>
                  </a:lnTo>
                  <a:lnTo>
                    <a:pt x="199288" y="12306"/>
                  </a:lnTo>
                  <a:close/>
                </a:path>
                <a:path w="598170" h="43814">
                  <a:moveTo>
                    <a:pt x="204812" y="30695"/>
                  </a:moveTo>
                  <a:lnTo>
                    <a:pt x="203974" y="31534"/>
                  </a:lnTo>
                  <a:lnTo>
                    <a:pt x="204673" y="33147"/>
                  </a:lnTo>
                  <a:lnTo>
                    <a:pt x="204812" y="30695"/>
                  </a:lnTo>
                  <a:close/>
                </a:path>
                <a:path w="598170" h="43814">
                  <a:moveTo>
                    <a:pt x="209473" y="15671"/>
                  </a:moveTo>
                  <a:lnTo>
                    <a:pt x="209448" y="14655"/>
                  </a:lnTo>
                  <a:lnTo>
                    <a:pt x="208851" y="15062"/>
                  </a:lnTo>
                  <a:lnTo>
                    <a:pt x="209473" y="15671"/>
                  </a:lnTo>
                  <a:close/>
                </a:path>
                <a:path w="598170" h="43814">
                  <a:moveTo>
                    <a:pt x="220129" y="18986"/>
                  </a:moveTo>
                  <a:close/>
                </a:path>
                <a:path w="598170" h="43814">
                  <a:moveTo>
                    <a:pt x="220154" y="19100"/>
                  </a:moveTo>
                  <a:close/>
                </a:path>
                <a:path w="598170" h="43814">
                  <a:moveTo>
                    <a:pt x="234403" y="28714"/>
                  </a:moveTo>
                  <a:lnTo>
                    <a:pt x="234302" y="28448"/>
                  </a:lnTo>
                  <a:lnTo>
                    <a:pt x="234188" y="28168"/>
                  </a:lnTo>
                  <a:lnTo>
                    <a:pt x="234226" y="28422"/>
                  </a:lnTo>
                  <a:lnTo>
                    <a:pt x="234302" y="28689"/>
                  </a:lnTo>
                  <a:lnTo>
                    <a:pt x="234403" y="28905"/>
                  </a:lnTo>
                  <a:lnTo>
                    <a:pt x="234403" y="28714"/>
                  </a:lnTo>
                  <a:close/>
                </a:path>
                <a:path w="598170" h="43814">
                  <a:moveTo>
                    <a:pt x="240906" y="29387"/>
                  </a:moveTo>
                  <a:lnTo>
                    <a:pt x="240512" y="28829"/>
                  </a:lnTo>
                  <a:lnTo>
                    <a:pt x="240233" y="28549"/>
                  </a:lnTo>
                  <a:lnTo>
                    <a:pt x="240017" y="28409"/>
                  </a:lnTo>
                  <a:lnTo>
                    <a:pt x="240906" y="29387"/>
                  </a:lnTo>
                  <a:close/>
                </a:path>
                <a:path w="598170" h="43814">
                  <a:moveTo>
                    <a:pt x="243751" y="14478"/>
                  </a:moveTo>
                  <a:lnTo>
                    <a:pt x="242849" y="13411"/>
                  </a:lnTo>
                  <a:lnTo>
                    <a:pt x="242849" y="12763"/>
                  </a:lnTo>
                  <a:lnTo>
                    <a:pt x="242417" y="13830"/>
                  </a:lnTo>
                  <a:lnTo>
                    <a:pt x="242316" y="14109"/>
                  </a:lnTo>
                  <a:lnTo>
                    <a:pt x="242989" y="15062"/>
                  </a:lnTo>
                  <a:lnTo>
                    <a:pt x="243751" y="14478"/>
                  </a:lnTo>
                  <a:close/>
                </a:path>
                <a:path w="598170" h="43814">
                  <a:moveTo>
                    <a:pt x="249148" y="14185"/>
                  </a:moveTo>
                  <a:lnTo>
                    <a:pt x="247015" y="10922"/>
                  </a:lnTo>
                  <a:lnTo>
                    <a:pt x="248666" y="14414"/>
                  </a:lnTo>
                  <a:lnTo>
                    <a:pt x="249148" y="14185"/>
                  </a:lnTo>
                  <a:close/>
                </a:path>
                <a:path w="598170" h="43814">
                  <a:moveTo>
                    <a:pt x="249301" y="17106"/>
                  </a:moveTo>
                  <a:lnTo>
                    <a:pt x="249135" y="16586"/>
                  </a:lnTo>
                  <a:lnTo>
                    <a:pt x="247738" y="16370"/>
                  </a:lnTo>
                  <a:lnTo>
                    <a:pt x="249301" y="17106"/>
                  </a:lnTo>
                  <a:close/>
                </a:path>
                <a:path w="598170" h="43814">
                  <a:moveTo>
                    <a:pt x="249732" y="16687"/>
                  </a:moveTo>
                  <a:lnTo>
                    <a:pt x="248666" y="14414"/>
                  </a:lnTo>
                  <a:lnTo>
                    <a:pt x="248488" y="14490"/>
                  </a:lnTo>
                  <a:lnTo>
                    <a:pt x="249135" y="16586"/>
                  </a:lnTo>
                  <a:lnTo>
                    <a:pt x="249732" y="16687"/>
                  </a:lnTo>
                  <a:close/>
                </a:path>
                <a:path w="598170" h="43814">
                  <a:moveTo>
                    <a:pt x="257695" y="30797"/>
                  </a:moveTo>
                  <a:lnTo>
                    <a:pt x="256451" y="27114"/>
                  </a:lnTo>
                  <a:lnTo>
                    <a:pt x="256184" y="28956"/>
                  </a:lnTo>
                  <a:lnTo>
                    <a:pt x="256628" y="29159"/>
                  </a:lnTo>
                  <a:lnTo>
                    <a:pt x="257441" y="31127"/>
                  </a:lnTo>
                  <a:lnTo>
                    <a:pt x="257695" y="30797"/>
                  </a:lnTo>
                  <a:close/>
                </a:path>
                <a:path w="598170" h="43814">
                  <a:moveTo>
                    <a:pt x="257987" y="29006"/>
                  </a:moveTo>
                  <a:lnTo>
                    <a:pt x="257962" y="28498"/>
                  </a:lnTo>
                  <a:lnTo>
                    <a:pt x="257975" y="29565"/>
                  </a:lnTo>
                  <a:lnTo>
                    <a:pt x="257987" y="29349"/>
                  </a:lnTo>
                  <a:lnTo>
                    <a:pt x="257987" y="29006"/>
                  </a:lnTo>
                  <a:close/>
                </a:path>
                <a:path w="598170" h="43814">
                  <a:moveTo>
                    <a:pt x="264172" y="29146"/>
                  </a:moveTo>
                  <a:lnTo>
                    <a:pt x="263956" y="29400"/>
                  </a:lnTo>
                  <a:lnTo>
                    <a:pt x="264172" y="29502"/>
                  </a:lnTo>
                  <a:lnTo>
                    <a:pt x="264172" y="29146"/>
                  </a:lnTo>
                  <a:close/>
                </a:path>
                <a:path w="598170" h="43814">
                  <a:moveTo>
                    <a:pt x="264375" y="28663"/>
                  </a:moveTo>
                  <a:lnTo>
                    <a:pt x="264172" y="28702"/>
                  </a:lnTo>
                  <a:lnTo>
                    <a:pt x="264160" y="29032"/>
                  </a:lnTo>
                  <a:lnTo>
                    <a:pt x="264375" y="28663"/>
                  </a:lnTo>
                  <a:close/>
                </a:path>
                <a:path w="598170" h="43814">
                  <a:moveTo>
                    <a:pt x="264820" y="27876"/>
                  </a:moveTo>
                  <a:lnTo>
                    <a:pt x="264375" y="28651"/>
                  </a:lnTo>
                  <a:lnTo>
                    <a:pt x="264541" y="28651"/>
                  </a:lnTo>
                  <a:lnTo>
                    <a:pt x="264769" y="28727"/>
                  </a:lnTo>
                  <a:lnTo>
                    <a:pt x="264820" y="27876"/>
                  </a:lnTo>
                  <a:close/>
                </a:path>
                <a:path w="598170" h="43814">
                  <a:moveTo>
                    <a:pt x="353021" y="18973"/>
                  </a:moveTo>
                  <a:lnTo>
                    <a:pt x="352971" y="17322"/>
                  </a:lnTo>
                  <a:lnTo>
                    <a:pt x="352907" y="19138"/>
                  </a:lnTo>
                  <a:lnTo>
                    <a:pt x="353021" y="18973"/>
                  </a:lnTo>
                  <a:close/>
                </a:path>
                <a:path w="598170" h="43814">
                  <a:moveTo>
                    <a:pt x="357505" y="29756"/>
                  </a:moveTo>
                  <a:lnTo>
                    <a:pt x="357390" y="28638"/>
                  </a:lnTo>
                  <a:lnTo>
                    <a:pt x="357289" y="29337"/>
                  </a:lnTo>
                  <a:lnTo>
                    <a:pt x="357505" y="29756"/>
                  </a:lnTo>
                  <a:close/>
                </a:path>
                <a:path w="598170" h="43814">
                  <a:moveTo>
                    <a:pt x="357835" y="16129"/>
                  </a:moveTo>
                  <a:lnTo>
                    <a:pt x="357822" y="13970"/>
                  </a:lnTo>
                  <a:lnTo>
                    <a:pt x="357720" y="16129"/>
                  </a:lnTo>
                  <a:close/>
                </a:path>
                <a:path w="598170" h="43814">
                  <a:moveTo>
                    <a:pt x="358140" y="31242"/>
                  </a:moveTo>
                  <a:lnTo>
                    <a:pt x="358038" y="30861"/>
                  </a:lnTo>
                  <a:lnTo>
                    <a:pt x="357505" y="29756"/>
                  </a:lnTo>
                  <a:lnTo>
                    <a:pt x="357543" y="30607"/>
                  </a:lnTo>
                  <a:lnTo>
                    <a:pt x="357289" y="31623"/>
                  </a:lnTo>
                  <a:lnTo>
                    <a:pt x="357187" y="32512"/>
                  </a:lnTo>
                  <a:lnTo>
                    <a:pt x="357809" y="33401"/>
                  </a:lnTo>
                  <a:lnTo>
                    <a:pt x="358140" y="31242"/>
                  </a:lnTo>
                  <a:close/>
                </a:path>
                <a:path w="598170" h="43814">
                  <a:moveTo>
                    <a:pt x="374827" y="34137"/>
                  </a:moveTo>
                  <a:lnTo>
                    <a:pt x="374713" y="33274"/>
                  </a:lnTo>
                  <a:lnTo>
                    <a:pt x="374650" y="33045"/>
                  </a:lnTo>
                  <a:lnTo>
                    <a:pt x="374827" y="34137"/>
                  </a:lnTo>
                  <a:close/>
                </a:path>
                <a:path w="598170" h="43814">
                  <a:moveTo>
                    <a:pt x="375119" y="35814"/>
                  </a:moveTo>
                  <a:lnTo>
                    <a:pt x="374827" y="34137"/>
                  </a:lnTo>
                  <a:lnTo>
                    <a:pt x="374167" y="35814"/>
                  </a:lnTo>
                  <a:lnTo>
                    <a:pt x="375119" y="35814"/>
                  </a:lnTo>
                  <a:close/>
                </a:path>
                <a:path w="598170" h="43814">
                  <a:moveTo>
                    <a:pt x="380784" y="31127"/>
                  </a:moveTo>
                  <a:lnTo>
                    <a:pt x="380619" y="30302"/>
                  </a:lnTo>
                  <a:lnTo>
                    <a:pt x="380504" y="29387"/>
                  </a:lnTo>
                  <a:lnTo>
                    <a:pt x="380390" y="28575"/>
                  </a:lnTo>
                  <a:lnTo>
                    <a:pt x="380568" y="30581"/>
                  </a:lnTo>
                  <a:lnTo>
                    <a:pt x="379691" y="31356"/>
                  </a:lnTo>
                  <a:lnTo>
                    <a:pt x="380784" y="31127"/>
                  </a:lnTo>
                  <a:close/>
                </a:path>
                <a:path w="598170" h="43814">
                  <a:moveTo>
                    <a:pt x="381215" y="27000"/>
                  </a:moveTo>
                  <a:lnTo>
                    <a:pt x="381127" y="26492"/>
                  </a:lnTo>
                  <a:lnTo>
                    <a:pt x="380504" y="25146"/>
                  </a:lnTo>
                  <a:lnTo>
                    <a:pt x="380619" y="27940"/>
                  </a:lnTo>
                  <a:lnTo>
                    <a:pt x="380784" y="27660"/>
                  </a:lnTo>
                  <a:lnTo>
                    <a:pt x="380809" y="27305"/>
                  </a:lnTo>
                  <a:lnTo>
                    <a:pt x="380873" y="27533"/>
                  </a:lnTo>
                  <a:lnTo>
                    <a:pt x="381025" y="27305"/>
                  </a:lnTo>
                  <a:lnTo>
                    <a:pt x="381215" y="27000"/>
                  </a:lnTo>
                  <a:close/>
                </a:path>
                <a:path w="598170" h="43814">
                  <a:moveTo>
                    <a:pt x="381609" y="27559"/>
                  </a:moveTo>
                  <a:lnTo>
                    <a:pt x="381457" y="26555"/>
                  </a:lnTo>
                  <a:lnTo>
                    <a:pt x="381368" y="27038"/>
                  </a:lnTo>
                  <a:lnTo>
                    <a:pt x="381609" y="27559"/>
                  </a:lnTo>
                  <a:close/>
                </a:path>
                <a:path w="598170" h="43814">
                  <a:moveTo>
                    <a:pt x="391007" y="32893"/>
                  </a:moveTo>
                  <a:lnTo>
                    <a:pt x="390728" y="29591"/>
                  </a:lnTo>
                  <a:lnTo>
                    <a:pt x="390677" y="28879"/>
                  </a:lnTo>
                  <a:lnTo>
                    <a:pt x="390588" y="29591"/>
                  </a:lnTo>
                  <a:lnTo>
                    <a:pt x="389826" y="29337"/>
                  </a:lnTo>
                  <a:lnTo>
                    <a:pt x="391007" y="32893"/>
                  </a:lnTo>
                  <a:close/>
                </a:path>
                <a:path w="598170" h="43814">
                  <a:moveTo>
                    <a:pt x="403567" y="32766"/>
                  </a:moveTo>
                  <a:lnTo>
                    <a:pt x="402793" y="29591"/>
                  </a:lnTo>
                  <a:lnTo>
                    <a:pt x="402856" y="31686"/>
                  </a:lnTo>
                  <a:lnTo>
                    <a:pt x="403567" y="32766"/>
                  </a:lnTo>
                  <a:close/>
                </a:path>
                <a:path w="598170" h="43814">
                  <a:moveTo>
                    <a:pt x="404291" y="10287"/>
                  </a:moveTo>
                  <a:lnTo>
                    <a:pt x="403948" y="9525"/>
                  </a:lnTo>
                  <a:lnTo>
                    <a:pt x="404050" y="9829"/>
                  </a:lnTo>
                  <a:lnTo>
                    <a:pt x="404291" y="10287"/>
                  </a:lnTo>
                  <a:close/>
                </a:path>
                <a:path w="598170" h="43814">
                  <a:moveTo>
                    <a:pt x="425284" y="29400"/>
                  </a:moveTo>
                  <a:lnTo>
                    <a:pt x="425069" y="29756"/>
                  </a:lnTo>
                  <a:lnTo>
                    <a:pt x="425234" y="29743"/>
                  </a:lnTo>
                  <a:lnTo>
                    <a:pt x="425284" y="29400"/>
                  </a:lnTo>
                  <a:close/>
                </a:path>
                <a:path w="598170" h="43814">
                  <a:moveTo>
                    <a:pt x="428879" y="29210"/>
                  </a:moveTo>
                  <a:lnTo>
                    <a:pt x="428269" y="31115"/>
                  </a:lnTo>
                  <a:lnTo>
                    <a:pt x="428523" y="30353"/>
                  </a:lnTo>
                  <a:lnTo>
                    <a:pt x="428777" y="29972"/>
                  </a:lnTo>
                  <a:lnTo>
                    <a:pt x="428879" y="29210"/>
                  </a:lnTo>
                  <a:close/>
                </a:path>
                <a:path w="598170" h="43814">
                  <a:moveTo>
                    <a:pt x="436994" y="26555"/>
                  </a:moveTo>
                  <a:lnTo>
                    <a:pt x="436651" y="27940"/>
                  </a:lnTo>
                  <a:lnTo>
                    <a:pt x="436956" y="27660"/>
                  </a:lnTo>
                  <a:lnTo>
                    <a:pt x="436994" y="26555"/>
                  </a:lnTo>
                  <a:close/>
                </a:path>
                <a:path w="598170" h="43814">
                  <a:moveTo>
                    <a:pt x="437515" y="27178"/>
                  </a:moveTo>
                  <a:lnTo>
                    <a:pt x="437108" y="27533"/>
                  </a:lnTo>
                  <a:lnTo>
                    <a:pt x="437083" y="27660"/>
                  </a:lnTo>
                  <a:lnTo>
                    <a:pt x="437210" y="29210"/>
                  </a:lnTo>
                  <a:lnTo>
                    <a:pt x="437515" y="27178"/>
                  </a:lnTo>
                  <a:close/>
                </a:path>
                <a:path w="598170" h="43814">
                  <a:moveTo>
                    <a:pt x="449160" y="28067"/>
                  </a:moveTo>
                  <a:close/>
                </a:path>
                <a:path w="598170" h="43814">
                  <a:moveTo>
                    <a:pt x="473671" y="32131"/>
                  </a:moveTo>
                  <a:lnTo>
                    <a:pt x="473621" y="30734"/>
                  </a:lnTo>
                  <a:lnTo>
                    <a:pt x="473316" y="30543"/>
                  </a:lnTo>
                  <a:lnTo>
                    <a:pt x="473329" y="31064"/>
                  </a:lnTo>
                  <a:lnTo>
                    <a:pt x="473456" y="31877"/>
                  </a:lnTo>
                  <a:lnTo>
                    <a:pt x="473671" y="32131"/>
                  </a:lnTo>
                  <a:close/>
                </a:path>
                <a:path w="598170" h="43814">
                  <a:moveTo>
                    <a:pt x="479679" y="10528"/>
                  </a:moveTo>
                  <a:lnTo>
                    <a:pt x="479539" y="10896"/>
                  </a:lnTo>
                  <a:lnTo>
                    <a:pt x="479323" y="12166"/>
                  </a:lnTo>
                  <a:lnTo>
                    <a:pt x="479425" y="11785"/>
                  </a:lnTo>
                  <a:lnTo>
                    <a:pt x="479679" y="10528"/>
                  </a:lnTo>
                  <a:close/>
                </a:path>
                <a:path w="598170" h="43814">
                  <a:moveTo>
                    <a:pt x="481393" y="7239"/>
                  </a:moveTo>
                  <a:lnTo>
                    <a:pt x="480860" y="7239"/>
                  </a:lnTo>
                  <a:lnTo>
                    <a:pt x="479602" y="7620"/>
                  </a:lnTo>
                  <a:lnTo>
                    <a:pt x="479336" y="9652"/>
                  </a:lnTo>
                  <a:lnTo>
                    <a:pt x="479501" y="9347"/>
                  </a:lnTo>
                  <a:lnTo>
                    <a:pt x="479602" y="9017"/>
                  </a:lnTo>
                  <a:lnTo>
                    <a:pt x="479806" y="8255"/>
                  </a:lnTo>
                  <a:lnTo>
                    <a:pt x="479920" y="9347"/>
                  </a:lnTo>
                  <a:lnTo>
                    <a:pt x="479679" y="10528"/>
                  </a:lnTo>
                  <a:lnTo>
                    <a:pt x="480707" y="9144"/>
                  </a:lnTo>
                  <a:lnTo>
                    <a:pt x="481025" y="8255"/>
                  </a:lnTo>
                  <a:lnTo>
                    <a:pt x="481393" y="7239"/>
                  </a:lnTo>
                  <a:close/>
                </a:path>
                <a:path w="598170" h="43814">
                  <a:moveTo>
                    <a:pt x="488848" y="13462"/>
                  </a:moveTo>
                  <a:lnTo>
                    <a:pt x="488721" y="12331"/>
                  </a:lnTo>
                  <a:lnTo>
                    <a:pt x="488543" y="13716"/>
                  </a:lnTo>
                  <a:lnTo>
                    <a:pt x="488848" y="13462"/>
                  </a:lnTo>
                  <a:close/>
                </a:path>
                <a:path w="598170" h="43814">
                  <a:moveTo>
                    <a:pt x="489038" y="12319"/>
                  </a:moveTo>
                  <a:lnTo>
                    <a:pt x="488950" y="11049"/>
                  </a:lnTo>
                  <a:lnTo>
                    <a:pt x="488835" y="9652"/>
                  </a:lnTo>
                  <a:lnTo>
                    <a:pt x="488530" y="9893"/>
                  </a:lnTo>
                  <a:lnTo>
                    <a:pt x="488467" y="10718"/>
                  </a:lnTo>
                  <a:lnTo>
                    <a:pt x="488721" y="12331"/>
                  </a:lnTo>
                  <a:lnTo>
                    <a:pt x="488835" y="11430"/>
                  </a:lnTo>
                  <a:lnTo>
                    <a:pt x="488899" y="11201"/>
                  </a:lnTo>
                  <a:lnTo>
                    <a:pt x="489038" y="12319"/>
                  </a:lnTo>
                  <a:close/>
                </a:path>
                <a:path w="598170" h="43814">
                  <a:moveTo>
                    <a:pt x="498602" y="31013"/>
                  </a:moveTo>
                  <a:lnTo>
                    <a:pt x="498309" y="31877"/>
                  </a:lnTo>
                  <a:lnTo>
                    <a:pt x="498563" y="31496"/>
                  </a:lnTo>
                  <a:lnTo>
                    <a:pt x="498602" y="31013"/>
                  </a:lnTo>
                  <a:close/>
                </a:path>
                <a:path w="598170" h="43814">
                  <a:moveTo>
                    <a:pt x="501408" y="8978"/>
                  </a:moveTo>
                  <a:lnTo>
                    <a:pt x="501103" y="8534"/>
                  </a:lnTo>
                  <a:lnTo>
                    <a:pt x="501142" y="8750"/>
                  </a:lnTo>
                  <a:lnTo>
                    <a:pt x="501167" y="8940"/>
                  </a:lnTo>
                  <a:lnTo>
                    <a:pt x="501218" y="9131"/>
                  </a:lnTo>
                  <a:lnTo>
                    <a:pt x="501408" y="8978"/>
                  </a:lnTo>
                  <a:close/>
                </a:path>
                <a:path w="598170" h="43814">
                  <a:moveTo>
                    <a:pt x="502780" y="4953"/>
                  </a:moveTo>
                  <a:lnTo>
                    <a:pt x="502234" y="5943"/>
                  </a:lnTo>
                  <a:lnTo>
                    <a:pt x="502348" y="9245"/>
                  </a:lnTo>
                  <a:lnTo>
                    <a:pt x="502678" y="8661"/>
                  </a:lnTo>
                  <a:lnTo>
                    <a:pt x="502780" y="4953"/>
                  </a:lnTo>
                  <a:close/>
                </a:path>
                <a:path w="598170" h="43814">
                  <a:moveTo>
                    <a:pt x="502958" y="31750"/>
                  </a:moveTo>
                  <a:lnTo>
                    <a:pt x="502793" y="30721"/>
                  </a:lnTo>
                  <a:lnTo>
                    <a:pt x="502615" y="30111"/>
                  </a:lnTo>
                  <a:lnTo>
                    <a:pt x="502424" y="29718"/>
                  </a:lnTo>
                  <a:lnTo>
                    <a:pt x="502348" y="30124"/>
                  </a:lnTo>
                  <a:lnTo>
                    <a:pt x="502297" y="30467"/>
                  </a:lnTo>
                  <a:lnTo>
                    <a:pt x="502958" y="31750"/>
                  </a:lnTo>
                  <a:close/>
                </a:path>
                <a:path w="598170" h="43814">
                  <a:moveTo>
                    <a:pt x="506869" y="31788"/>
                  </a:moveTo>
                  <a:lnTo>
                    <a:pt x="505879" y="31343"/>
                  </a:lnTo>
                  <a:lnTo>
                    <a:pt x="506158" y="31623"/>
                  </a:lnTo>
                  <a:lnTo>
                    <a:pt x="506514" y="31788"/>
                  </a:lnTo>
                  <a:lnTo>
                    <a:pt x="506869" y="31788"/>
                  </a:lnTo>
                  <a:close/>
                </a:path>
                <a:path w="598170" h="43814">
                  <a:moveTo>
                    <a:pt x="507161" y="7937"/>
                  </a:moveTo>
                  <a:lnTo>
                    <a:pt x="507072" y="8102"/>
                  </a:lnTo>
                  <a:lnTo>
                    <a:pt x="506996" y="8686"/>
                  </a:lnTo>
                  <a:lnTo>
                    <a:pt x="507161" y="7937"/>
                  </a:lnTo>
                  <a:close/>
                </a:path>
                <a:path w="598170" h="43814">
                  <a:moveTo>
                    <a:pt x="507365" y="8572"/>
                  </a:moveTo>
                  <a:lnTo>
                    <a:pt x="507174" y="8102"/>
                  </a:lnTo>
                  <a:lnTo>
                    <a:pt x="507199" y="8343"/>
                  </a:lnTo>
                  <a:lnTo>
                    <a:pt x="507365" y="8572"/>
                  </a:lnTo>
                  <a:close/>
                </a:path>
                <a:path w="598170" h="43814">
                  <a:moveTo>
                    <a:pt x="513575" y="5486"/>
                  </a:moveTo>
                  <a:lnTo>
                    <a:pt x="513537" y="5105"/>
                  </a:lnTo>
                  <a:lnTo>
                    <a:pt x="513422" y="4495"/>
                  </a:lnTo>
                  <a:lnTo>
                    <a:pt x="513448" y="5016"/>
                  </a:lnTo>
                  <a:lnTo>
                    <a:pt x="513575" y="5791"/>
                  </a:lnTo>
                  <a:lnTo>
                    <a:pt x="513575" y="5486"/>
                  </a:lnTo>
                  <a:close/>
                </a:path>
                <a:path w="598170" h="43814">
                  <a:moveTo>
                    <a:pt x="517182" y="29845"/>
                  </a:moveTo>
                  <a:lnTo>
                    <a:pt x="517067" y="29337"/>
                  </a:lnTo>
                  <a:lnTo>
                    <a:pt x="515950" y="27000"/>
                  </a:lnTo>
                  <a:lnTo>
                    <a:pt x="515708" y="27178"/>
                  </a:lnTo>
                  <a:lnTo>
                    <a:pt x="515683" y="31369"/>
                  </a:lnTo>
                  <a:lnTo>
                    <a:pt x="517182" y="29845"/>
                  </a:lnTo>
                  <a:close/>
                </a:path>
                <a:path w="598170" h="43814">
                  <a:moveTo>
                    <a:pt x="517728" y="28803"/>
                  </a:moveTo>
                  <a:lnTo>
                    <a:pt x="517550" y="29464"/>
                  </a:lnTo>
                  <a:lnTo>
                    <a:pt x="517423" y="29591"/>
                  </a:lnTo>
                  <a:lnTo>
                    <a:pt x="517309" y="29845"/>
                  </a:lnTo>
                  <a:lnTo>
                    <a:pt x="517677" y="30607"/>
                  </a:lnTo>
                  <a:lnTo>
                    <a:pt x="517728" y="28803"/>
                  </a:lnTo>
                  <a:close/>
                </a:path>
                <a:path w="598170" h="43814">
                  <a:moveTo>
                    <a:pt x="520788" y="10998"/>
                  </a:moveTo>
                  <a:close/>
                </a:path>
                <a:path w="598170" h="43814">
                  <a:moveTo>
                    <a:pt x="520865" y="6477"/>
                  </a:moveTo>
                  <a:lnTo>
                    <a:pt x="520852" y="5842"/>
                  </a:lnTo>
                  <a:lnTo>
                    <a:pt x="520852" y="2032"/>
                  </a:lnTo>
                  <a:lnTo>
                    <a:pt x="519976" y="3556"/>
                  </a:lnTo>
                  <a:lnTo>
                    <a:pt x="519861" y="4953"/>
                  </a:lnTo>
                  <a:lnTo>
                    <a:pt x="519988" y="6134"/>
                  </a:lnTo>
                  <a:lnTo>
                    <a:pt x="520090" y="5842"/>
                  </a:lnTo>
                  <a:lnTo>
                    <a:pt x="520026" y="6477"/>
                  </a:lnTo>
                  <a:lnTo>
                    <a:pt x="519988" y="6134"/>
                  </a:lnTo>
                  <a:lnTo>
                    <a:pt x="519303" y="8255"/>
                  </a:lnTo>
                  <a:lnTo>
                    <a:pt x="520801" y="6858"/>
                  </a:lnTo>
                  <a:lnTo>
                    <a:pt x="520865" y="6477"/>
                  </a:lnTo>
                  <a:close/>
                </a:path>
                <a:path w="598170" h="43814">
                  <a:moveTo>
                    <a:pt x="520992" y="6667"/>
                  </a:moveTo>
                  <a:lnTo>
                    <a:pt x="520865" y="6985"/>
                  </a:lnTo>
                  <a:lnTo>
                    <a:pt x="520992" y="6667"/>
                  </a:lnTo>
                  <a:close/>
                </a:path>
                <a:path w="598170" h="43814">
                  <a:moveTo>
                    <a:pt x="524484" y="10528"/>
                  </a:moveTo>
                  <a:lnTo>
                    <a:pt x="524205" y="10287"/>
                  </a:lnTo>
                  <a:lnTo>
                    <a:pt x="524230" y="11785"/>
                  </a:lnTo>
                  <a:lnTo>
                    <a:pt x="524459" y="10718"/>
                  </a:lnTo>
                  <a:lnTo>
                    <a:pt x="524484" y="10528"/>
                  </a:lnTo>
                  <a:close/>
                </a:path>
                <a:path w="598170" h="43814">
                  <a:moveTo>
                    <a:pt x="524776" y="10795"/>
                  </a:moveTo>
                  <a:lnTo>
                    <a:pt x="524573" y="10160"/>
                  </a:lnTo>
                  <a:lnTo>
                    <a:pt x="524548" y="10591"/>
                  </a:lnTo>
                  <a:lnTo>
                    <a:pt x="524776" y="10795"/>
                  </a:lnTo>
                  <a:close/>
                </a:path>
                <a:path w="598170" h="43814">
                  <a:moveTo>
                    <a:pt x="524840" y="28536"/>
                  </a:moveTo>
                  <a:lnTo>
                    <a:pt x="524408" y="29235"/>
                  </a:lnTo>
                  <a:lnTo>
                    <a:pt x="524611" y="29019"/>
                  </a:lnTo>
                  <a:lnTo>
                    <a:pt x="524840" y="28536"/>
                  </a:lnTo>
                  <a:close/>
                </a:path>
                <a:path w="598170" h="43814">
                  <a:moveTo>
                    <a:pt x="524941" y="8851"/>
                  </a:moveTo>
                  <a:lnTo>
                    <a:pt x="524662" y="8445"/>
                  </a:lnTo>
                  <a:lnTo>
                    <a:pt x="524776" y="8724"/>
                  </a:lnTo>
                  <a:lnTo>
                    <a:pt x="524941" y="8851"/>
                  </a:lnTo>
                  <a:close/>
                </a:path>
                <a:path w="598170" h="43814">
                  <a:moveTo>
                    <a:pt x="525576" y="27178"/>
                  </a:moveTo>
                  <a:lnTo>
                    <a:pt x="525259" y="27686"/>
                  </a:lnTo>
                  <a:lnTo>
                    <a:pt x="525208" y="27393"/>
                  </a:lnTo>
                  <a:lnTo>
                    <a:pt x="525208" y="27686"/>
                  </a:lnTo>
                  <a:lnTo>
                    <a:pt x="525081" y="28067"/>
                  </a:lnTo>
                  <a:lnTo>
                    <a:pt x="524840" y="28575"/>
                  </a:lnTo>
                  <a:lnTo>
                    <a:pt x="525170" y="28448"/>
                  </a:lnTo>
                  <a:lnTo>
                    <a:pt x="525576" y="29337"/>
                  </a:lnTo>
                  <a:lnTo>
                    <a:pt x="525576" y="28448"/>
                  </a:lnTo>
                  <a:lnTo>
                    <a:pt x="525576" y="27178"/>
                  </a:lnTo>
                  <a:close/>
                </a:path>
                <a:path w="598170" h="43814">
                  <a:moveTo>
                    <a:pt x="526935" y="3556"/>
                  </a:moveTo>
                  <a:lnTo>
                    <a:pt x="526834" y="3175"/>
                  </a:lnTo>
                  <a:lnTo>
                    <a:pt x="526605" y="3556"/>
                  </a:lnTo>
                  <a:lnTo>
                    <a:pt x="526935" y="3556"/>
                  </a:lnTo>
                  <a:close/>
                </a:path>
                <a:path w="598170" h="43814">
                  <a:moveTo>
                    <a:pt x="527138" y="3556"/>
                  </a:moveTo>
                  <a:lnTo>
                    <a:pt x="526935" y="3556"/>
                  </a:lnTo>
                  <a:lnTo>
                    <a:pt x="527075" y="4114"/>
                  </a:lnTo>
                  <a:lnTo>
                    <a:pt x="527138" y="3556"/>
                  </a:lnTo>
                  <a:close/>
                </a:path>
                <a:path w="598170" h="43814">
                  <a:moveTo>
                    <a:pt x="529234" y="2692"/>
                  </a:moveTo>
                  <a:lnTo>
                    <a:pt x="529018" y="2971"/>
                  </a:lnTo>
                  <a:lnTo>
                    <a:pt x="529234" y="2692"/>
                  </a:lnTo>
                  <a:close/>
                </a:path>
                <a:path w="598170" h="43814">
                  <a:moveTo>
                    <a:pt x="529653" y="3937"/>
                  </a:moveTo>
                  <a:lnTo>
                    <a:pt x="529247" y="4114"/>
                  </a:lnTo>
                  <a:lnTo>
                    <a:pt x="529183" y="4318"/>
                  </a:lnTo>
                  <a:lnTo>
                    <a:pt x="529437" y="4318"/>
                  </a:lnTo>
                  <a:lnTo>
                    <a:pt x="529653" y="3937"/>
                  </a:lnTo>
                  <a:close/>
                </a:path>
                <a:path w="598170" h="43814">
                  <a:moveTo>
                    <a:pt x="531342" y="26492"/>
                  </a:moveTo>
                  <a:lnTo>
                    <a:pt x="531075" y="26543"/>
                  </a:lnTo>
                  <a:lnTo>
                    <a:pt x="531342" y="26543"/>
                  </a:lnTo>
                  <a:close/>
                </a:path>
                <a:path w="598170" h="43814">
                  <a:moveTo>
                    <a:pt x="535914" y="7099"/>
                  </a:moveTo>
                  <a:lnTo>
                    <a:pt x="535838" y="6769"/>
                  </a:lnTo>
                  <a:lnTo>
                    <a:pt x="535749" y="6604"/>
                  </a:lnTo>
                  <a:lnTo>
                    <a:pt x="535698" y="6858"/>
                  </a:lnTo>
                  <a:lnTo>
                    <a:pt x="535851" y="7023"/>
                  </a:lnTo>
                  <a:close/>
                </a:path>
                <a:path w="598170" h="43814">
                  <a:moveTo>
                    <a:pt x="538530" y="5842"/>
                  </a:moveTo>
                  <a:lnTo>
                    <a:pt x="538022" y="6731"/>
                  </a:lnTo>
                  <a:lnTo>
                    <a:pt x="537921" y="7112"/>
                  </a:lnTo>
                  <a:lnTo>
                    <a:pt x="538010" y="7366"/>
                  </a:lnTo>
                  <a:lnTo>
                    <a:pt x="538213" y="7861"/>
                  </a:lnTo>
                  <a:lnTo>
                    <a:pt x="538162" y="7620"/>
                  </a:lnTo>
                  <a:lnTo>
                    <a:pt x="538238" y="7747"/>
                  </a:lnTo>
                  <a:lnTo>
                    <a:pt x="538530" y="5842"/>
                  </a:lnTo>
                  <a:close/>
                </a:path>
                <a:path w="598170" h="43814">
                  <a:moveTo>
                    <a:pt x="540423" y="23368"/>
                  </a:moveTo>
                  <a:lnTo>
                    <a:pt x="540194" y="23164"/>
                  </a:lnTo>
                  <a:lnTo>
                    <a:pt x="539927" y="22860"/>
                  </a:lnTo>
                  <a:lnTo>
                    <a:pt x="539686" y="23304"/>
                  </a:lnTo>
                  <a:lnTo>
                    <a:pt x="539953" y="23888"/>
                  </a:lnTo>
                  <a:lnTo>
                    <a:pt x="540194" y="23774"/>
                  </a:lnTo>
                  <a:lnTo>
                    <a:pt x="540423" y="23368"/>
                  </a:lnTo>
                  <a:close/>
                </a:path>
                <a:path w="598170" h="43814">
                  <a:moveTo>
                    <a:pt x="544487" y="9144"/>
                  </a:moveTo>
                  <a:lnTo>
                    <a:pt x="544131" y="7112"/>
                  </a:lnTo>
                  <a:lnTo>
                    <a:pt x="543598" y="9525"/>
                  </a:lnTo>
                  <a:lnTo>
                    <a:pt x="544487" y="9144"/>
                  </a:lnTo>
                  <a:close/>
                </a:path>
                <a:path w="598170" h="43814">
                  <a:moveTo>
                    <a:pt x="545084" y="8890"/>
                  </a:moveTo>
                  <a:lnTo>
                    <a:pt x="544487" y="9144"/>
                  </a:lnTo>
                  <a:lnTo>
                    <a:pt x="544753" y="10731"/>
                  </a:lnTo>
                  <a:lnTo>
                    <a:pt x="545084" y="8890"/>
                  </a:lnTo>
                  <a:close/>
                </a:path>
                <a:path w="598170" h="43814">
                  <a:moveTo>
                    <a:pt x="545668" y="5334"/>
                  </a:moveTo>
                  <a:lnTo>
                    <a:pt x="544830" y="6286"/>
                  </a:lnTo>
                  <a:lnTo>
                    <a:pt x="545439" y="5715"/>
                  </a:lnTo>
                  <a:lnTo>
                    <a:pt x="545668" y="5334"/>
                  </a:lnTo>
                  <a:close/>
                </a:path>
                <a:path w="598170" h="43814">
                  <a:moveTo>
                    <a:pt x="549795" y="26695"/>
                  </a:moveTo>
                  <a:lnTo>
                    <a:pt x="548513" y="23749"/>
                  </a:lnTo>
                  <a:lnTo>
                    <a:pt x="548538" y="24091"/>
                  </a:lnTo>
                  <a:lnTo>
                    <a:pt x="547852" y="24853"/>
                  </a:lnTo>
                  <a:lnTo>
                    <a:pt x="548271" y="26530"/>
                  </a:lnTo>
                  <a:lnTo>
                    <a:pt x="548538" y="24117"/>
                  </a:lnTo>
                  <a:lnTo>
                    <a:pt x="548830" y="27051"/>
                  </a:lnTo>
                  <a:lnTo>
                    <a:pt x="549795" y="26695"/>
                  </a:lnTo>
                  <a:close/>
                </a:path>
                <a:path w="598170" h="43814">
                  <a:moveTo>
                    <a:pt x="552323" y="11176"/>
                  </a:moveTo>
                  <a:lnTo>
                    <a:pt x="552183" y="10998"/>
                  </a:lnTo>
                  <a:lnTo>
                    <a:pt x="552323" y="11176"/>
                  </a:lnTo>
                  <a:close/>
                </a:path>
                <a:path w="598170" h="43814">
                  <a:moveTo>
                    <a:pt x="553250" y="8470"/>
                  </a:moveTo>
                  <a:lnTo>
                    <a:pt x="552767" y="8839"/>
                  </a:lnTo>
                  <a:lnTo>
                    <a:pt x="553199" y="9474"/>
                  </a:lnTo>
                  <a:lnTo>
                    <a:pt x="553250" y="8470"/>
                  </a:lnTo>
                  <a:close/>
                </a:path>
                <a:path w="598170" h="43814">
                  <a:moveTo>
                    <a:pt x="560806" y="13246"/>
                  </a:moveTo>
                  <a:lnTo>
                    <a:pt x="560260" y="12141"/>
                  </a:lnTo>
                  <a:lnTo>
                    <a:pt x="560184" y="13258"/>
                  </a:lnTo>
                  <a:lnTo>
                    <a:pt x="560539" y="12979"/>
                  </a:lnTo>
                  <a:lnTo>
                    <a:pt x="560806" y="13246"/>
                  </a:lnTo>
                  <a:close/>
                </a:path>
                <a:path w="598170" h="43814">
                  <a:moveTo>
                    <a:pt x="561009" y="13665"/>
                  </a:moveTo>
                  <a:lnTo>
                    <a:pt x="560959" y="13423"/>
                  </a:lnTo>
                  <a:lnTo>
                    <a:pt x="560895" y="13296"/>
                  </a:lnTo>
                  <a:lnTo>
                    <a:pt x="561009" y="13665"/>
                  </a:lnTo>
                  <a:close/>
                </a:path>
                <a:path w="598170" h="43814">
                  <a:moveTo>
                    <a:pt x="565200" y="9918"/>
                  </a:moveTo>
                  <a:lnTo>
                    <a:pt x="565175" y="9105"/>
                  </a:lnTo>
                  <a:lnTo>
                    <a:pt x="565162" y="8864"/>
                  </a:lnTo>
                  <a:lnTo>
                    <a:pt x="565200" y="9918"/>
                  </a:lnTo>
                  <a:close/>
                </a:path>
                <a:path w="598170" h="43814">
                  <a:moveTo>
                    <a:pt x="566394" y="17284"/>
                  </a:moveTo>
                  <a:lnTo>
                    <a:pt x="566318" y="17526"/>
                  </a:lnTo>
                  <a:lnTo>
                    <a:pt x="566394" y="17284"/>
                  </a:lnTo>
                  <a:close/>
                </a:path>
                <a:path w="598170" h="43814">
                  <a:moveTo>
                    <a:pt x="566610" y="16560"/>
                  </a:moveTo>
                  <a:lnTo>
                    <a:pt x="566483" y="16764"/>
                  </a:lnTo>
                  <a:lnTo>
                    <a:pt x="566394" y="17284"/>
                  </a:lnTo>
                  <a:lnTo>
                    <a:pt x="566610" y="16560"/>
                  </a:lnTo>
                  <a:close/>
                </a:path>
                <a:path w="598170" h="43814">
                  <a:moveTo>
                    <a:pt x="566674" y="14605"/>
                  </a:moveTo>
                  <a:lnTo>
                    <a:pt x="566597" y="14224"/>
                  </a:lnTo>
                  <a:lnTo>
                    <a:pt x="566267" y="13436"/>
                  </a:lnTo>
                  <a:lnTo>
                    <a:pt x="566331" y="16027"/>
                  </a:lnTo>
                  <a:lnTo>
                    <a:pt x="566674" y="14605"/>
                  </a:lnTo>
                  <a:close/>
                </a:path>
                <a:path w="598170" h="43814">
                  <a:moveTo>
                    <a:pt x="570776" y="9334"/>
                  </a:moveTo>
                  <a:lnTo>
                    <a:pt x="570395" y="10731"/>
                  </a:lnTo>
                  <a:lnTo>
                    <a:pt x="570572" y="10731"/>
                  </a:lnTo>
                  <a:lnTo>
                    <a:pt x="570687" y="9867"/>
                  </a:lnTo>
                  <a:lnTo>
                    <a:pt x="570776" y="9334"/>
                  </a:lnTo>
                  <a:close/>
                </a:path>
                <a:path w="598170" h="43814">
                  <a:moveTo>
                    <a:pt x="571030" y="24714"/>
                  </a:moveTo>
                  <a:lnTo>
                    <a:pt x="570992" y="24447"/>
                  </a:lnTo>
                  <a:lnTo>
                    <a:pt x="570928" y="24155"/>
                  </a:lnTo>
                  <a:lnTo>
                    <a:pt x="570941" y="24409"/>
                  </a:lnTo>
                  <a:lnTo>
                    <a:pt x="570966" y="24688"/>
                  </a:lnTo>
                  <a:lnTo>
                    <a:pt x="571030" y="24917"/>
                  </a:lnTo>
                  <a:lnTo>
                    <a:pt x="571030" y="24714"/>
                  </a:lnTo>
                  <a:close/>
                </a:path>
                <a:path w="598170" h="43814">
                  <a:moveTo>
                    <a:pt x="573887" y="22098"/>
                  </a:moveTo>
                  <a:lnTo>
                    <a:pt x="573252" y="20574"/>
                  </a:lnTo>
                  <a:lnTo>
                    <a:pt x="573138" y="22987"/>
                  </a:lnTo>
                  <a:lnTo>
                    <a:pt x="573836" y="22733"/>
                  </a:lnTo>
                  <a:lnTo>
                    <a:pt x="573887" y="22098"/>
                  </a:lnTo>
                  <a:close/>
                </a:path>
                <a:path w="598170" h="43814">
                  <a:moveTo>
                    <a:pt x="577710" y="10464"/>
                  </a:moveTo>
                  <a:lnTo>
                    <a:pt x="577557" y="10325"/>
                  </a:lnTo>
                  <a:lnTo>
                    <a:pt x="577392" y="13271"/>
                  </a:lnTo>
                  <a:lnTo>
                    <a:pt x="577278" y="14554"/>
                  </a:lnTo>
                  <a:lnTo>
                    <a:pt x="577418" y="13347"/>
                  </a:lnTo>
                  <a:lnTo>
                    <a:pt x="577557" y="12776"/>
                  </a:lnTo>
                  <a:lnTo>
                    <a:pt x="577710" y="12547"/>
                  </a:lnTo>
                  <a:lnTo>
                    <a:pt x="577710" y="10464"/>
                  </a:lnTo>
                  <a:close/>
                </a:path>
                <a:path w="598170" h="43814">
                  <a:moveTo>
                    <a:pt x="578739" y="25298"/>
                  </a:moveTo>
                  <a:lnTo>
                    <a:pt x="578662" y="25996"/>
                  </a:lnTo>
                  <a:lnTo>
                    <a:pt x="578713" y="25654"/>
                  </a:lnTo>
                  <a:lnTo>
                    <a:pt x="578739" y="25298"/>
                  </a:lnTo>
                  <a:close/>
                </a:path>
                <a:path w="598170" h="43814">
                  <a:moveTo>
                    <a:pt x="579412" y="11480"/>
                  </a:moveTo>
                  <a:lnTo>
                    <a:pt x="578827" y="10337"/>
                  </a:lnTo>
                  <a:lnTo>
                    <a:pt x="578891" y="9690"/>
                  </a:lnTo>
                  <a:lnTo>
                    <a:pt x="578358" y="10972"/>
                  </a:lnTo>
                  <a:lnTo>
                    <a:pt x="578777" y="11988"/>
                  </a:lnTo>
                  <a:lnTo>
                    <a:pt x="579412" y="11480"/>
                  </a:lnTo>
                  <a:close/>
                </a:path>
                <a:path w="598170" h="43814">
                  <a:moveTo>
                    <a:pt x="581253" y="14732"/>
                  </a:moveTo>
                  <a:lnTo>
                    <a:pt x="581139" y="15494"/>
                  </a:lnTo>
                  <a:lnTo>
                    <a:pt x="581025" y="17068"/>
                  </a:lnTo>
                  <a:lnTo>
                    <a:pt x="581253" y="14732"/>
                  </a:lnTo>
                  <a:close/>
                </a:path>
                <a:path w="598170" h="43814">
                  <a:moveTo>
                    <a:pt x="581571" y="26543"/>
                  </a:moveTo>
                  <a:lnTo>
                    <a:pt x="581431" y="26797"/>
                  </a:lnTo>
                  <a:lnTo>
                    <a:pt x="581355" y="27533"/>
                  </a:lnTo>
                  <a:lnTo>
                    <a:pt x="581482" y="27660"/>
                  </a:lnTo>
                  <a:lnTo>
                    <a:pt x="581571" y="26543"/>
                  </a:lnTo>
                  <a:close/>
                </a:path>
                <a:path w="598170" h="43814">
                  <a:moveTo>
                    <a:pt x="581939" y="16637"/>
                  </a:moveTo>
                  <a:lnTo>
                    <a:pt x="581240" y="16967"/>
                  </a:lnTo>
                  <a:lnTo>
                    <a:pt x="581240" y="17894"/>
                  </a:lnTo>
                  <a:lnTo>
                    <a:pt x="581939" y="16637"/>
                  </a:lnTo>
                  <a:close/>
                </a:path>
                <a:path w="598170" h="43814">
                  <a:moveTo>
                    <a:pt x="581990" y="28448"/>
                  </a:moveTo>
                  <a:lnTo>
                    <a:pt x="581977" y="28194"/>
                  </a:lnTo>
                  <a:lnTo>
                    <a:pt x="581482" y="27660"/>
                  </a:lnTo>
                  <a:lnTo>
                    <a:pt x="581355" y="29210"/>
                  </a:lnTo>
                  <a:lnTo>
                    <a:pt x="581990" y="28448"/>
                  </a:lnTo>
                  <a:close/>
                </a:path>
                <a:path w="598170" h="43814">
                  <a:moveTo>
                    <a:pt x="583374" y="14655"/>
                  </a:moveTo>
                  <a:lnTo>
                    <a:pt x="583298" y="14122"/>
                  </a:lnTo>
                  <a:lnTo>
                    <a:pt x="582256" y="13766"/>
                  </a:lnTo>
                  <a:lnTo>
                    <a:pt x="583374" y="14655"/>
                  </a:lnTo>
                  <a:close/>
                </a:path>
                <a:path w="598170" h="43814">
                  <a:moveTo>
                    <a:pt x="583552" y="11734"/>
                  </a:moveTo>
                  <a:lnTo>
                    <a:pt x="582244" y="8280"/>
                  </a:lnTo>
                  <a:lnTo>
                    <a:pt x="583158" y="11912"/>
                  </a:lnTo>
                  <a:lnTo>
                    <a:pt x="583552" y="11734"/>
                  </a:lnTo>
                  <a:close/>
                </a:path>
                <a:path w="598170" h="43814">
                  <a:moveTo>
                    <a:pt x="583742" y="14274"/>
                  </a:moveTo>
                  <a:lnTo>
                    <a:pt x="583158" y="11912"/>
                  </a:lnTo>
                  <a:lnTo>
                    <a:pt x="583018" y="11976"/>
                  </a:lnTo>
                  <a:lnTo>
                    <a:pt x="583298" y="14122"/>
                  </a:lnTo>
                  <a:lnTo>
                    <a:pt x="583742" y="14274"/>
                  </a:lnTo>
                  <a:close/>
                </a:path>
                <a:path w="598170" h="43814">
                  <a:moveTo>
                    <a:pt x="583844" y="15113"/>
                  </a:moveTo>
                  <a:lnTo>
                    <a:pt x="583158" y="17259"/>
                  </a:lnTo>
                  <a:lnTo>
                    <a:pt x="583768" y="16637"/>
                  </a:lnTo>
                  <a:lnTo>
                    <a:pt x="583844" y="15113"/>
                  </a:lnTo>
                  <a:close/>
                </a:path>
                <a:path w="598170" h="43814">
                  <a:moveTo>
                    <a:pt x="588365" y="29184"/>
                  </a:moveTo>
                  <a:lnTo>
                    <a:pt x="587806" y="25387"/>
                  </a:lnTo>
                  <a:lnTo>
                    <a:pt x="587413" y="27178"/>
                  </a:lnTo>
                  <a:lnTo>
                    <a:pt x="587730" y="27432"/>
                  </a:lnTo>
                  <a:lnTo>
                    <a:pt x="588137" y="29489"/>
                  </a:lnTo>
                  <a:lnTo>
                    <a:pt x="588365" y="29184"/>
                  </a:lnTo>
                  <a:close/>
                </a:path>
                <a:path w="598170" h="43814">
                  <a:moveTo>
                    <a:pt x="588695" y="28003"/>
                  </a:moveTo>
                  <a:lnTo>
                    <a:pt x="588530" y="28968"/>
                  </a:lnTo>
                  <a:lnTo>
                    <a:pt x="588619" y="28841"/>
                  </a:lnTo>
                  <a:lnTo>
                    <a:pt x="588695" y="28003"/>
                  </a:lnTo>
                  <a:close/>
                </a:path>
                <a:path w="598170" h="43814">
                  <a:moveTo>
                    <a:pt x="590042" y="27686"/>
                  </a:moveTo>
                  <a:lnTo>
                    <a:pt x="589826" y="27736"/>
                  </a:lnTo>
                  <a:lnTo>
                    <a:pt x="589965" y="27787"/>
                  </a:lnTo>
                  <a:close/>
                </a:path>
                <a:path w="598170" h="43814">
                  <a:moveTo>
                    <a:pt x="590308" y="26682"/>
                  </a:moveTo>
                  <a:lnTo>
                    <a:pt x="590270" y="26428"/>
                  </a:lnTo>
                  <a:lnTo>
                    <a:pt x="590207" y="27165"/>
                  </a:lnTo>
                  <a:lnTo>
                    <a:pt x="590130" y="27520"/>
                  </a:lnTo>
                  <a:lnTo>
                    <a:pt x="590042" y="27686"/>
                  </a:lnTo>
                  <a:lnTo>
                    <a:pt x="590181" y="27597"/>
                  </a:lnTo>
                  <a:lnTo>
                    <a:pt x="590283" y="27101"/>
                  </a:lnTo>
                  <a:lnTo>
                    <a:pt x="590308" y="26682"/>
                  </a:lnTo>
                  <a:close/>
                </a:path>
                <a:path w="598170" h="43814">
                  <a:moveTo>
                    <a:pt x="590550" y="27178"/>
                  </a:moveTo>
                  <a:lnTo>
                    <a:pt x="590448" y="27317"/>
                  </a:lnTo>
                  <a:lnTo>
                    <a:pt x="590346" y="27444"/>
                  </a:lnTo>
                  <a:lnTo>
                    <a:pt x="590207" y="28079"/>
                  </a:lnTo>
                  <a:lnTo>
                    <a:pt x="590334" y="27914"/>
                  </a:lnTo>
                  <a:lnTo>
                    <a:pt x="590448" y="27597"/>
                  </a:lnTo>
                  <a:lnTo>
                    <a:pt x="590550" y="27178"/>
                  </a:lnTo>
                  <a:close/>
                </a:path>
                <a:path w="598170" h="43814">
                  <a:moveTo>
                    <a:pt x="590918" y="18415"/>
                  </a:moveTo>
                  <a:lnTo>
                    <a:pt x="589826" y="21971"/>
                  </a:lnTo>
                  <a:lnTo>
                    <a:pt x="589724" y="21209"/>
                  </a:lnTo>
                  <a:lnTo>
                    <a:pt x="589661" y="19304"/>
                  </a:lnTo>
                  <a:lnTo>
                    <a:pt x="589737" y="18288"/>
                  </a:lnTo>
                  <a:lnTo>
                    <a:pt x="590042" y="17894"/>
                  </a:lnTo>
                  <a:lnTo>
                    <a:pt x="589915" y="16967"/>
                  </a:lnTo>
                  <a:lnTo>
                    <a:pt x="589559" y="15621"/>
                  </a:lnTo>
                  <a:lnTo>
                    <a:pt x="589470" y="19304"/>
                  </a:lnTo>
                  <a:lnTo>
                    <a:pt x="589356" y="18669"/>
                  </a:lnTo>
                  <a:lnTo>
                    <a:pt x="589254" y="18161"/>
                  </a:lnTo>
                  <a:lnTo>
                    <a:pt x="589114" y="17399"/>
                  </a:lnTo>
                  <a:lnTo>
                    <a:pt x="588987" y="16637"/>
                  </a:lnTo>
                  <a:lnTo>
                    <a:pt x="589076" y="16129"/>
                  </a:lnTo>
                  <a:lnTo>
                    <a:pt x="588378" y="17399"/>
                  </a:lnTo>
                  <a:lnTo>
                    <a:pt x="588492" y="16764"/>
                  </a:lnTo>
                  <a:lnTo>
                    <a:pt x="588492" y="14554"/>
                  </a:lnTo>
                  <a:lnTo>
                    <a:pt x="588759" y="14986"/>
                  </a:lnTo>
                  <a:lnTo>
                    <a:pt x="588505" y="14351"/>
                  </a:lnTo>
                  <a:lnTo>
                    <a:pt x="587730" y="12446"/>
                  </a:lnTo>
                  <a:lnTo>
                    <a:pt x="586790" y="18161"/>
                  </a:lnTo>
                  <a:lnTo>
                    <a:pt x="586536" y="15367"/>
                  </a:lnTo>
                  <a:lnTo>
                    <a:pt x="586600" y="14605"/>
                  </a:lnTo>
                  <a:lnTo>
                    <a:pt x="584949" y="16002"/>
                  </a:lnTo>
                  <a:lnTo>
                    <a:pt x="586219" y="17653"/>
                  </a:lnTo>
                  <a:lnTo>
                    <a:pt x="586270" y="17894"/>
                  </a:lnTo>
                  <a:lnTo>
                    <a:pt x="584974" y="21463"/>
                  </a:lnTo>
                  <a:lnTo>
                    <a:pt x="584873" y="19812"/>
                  </a:lnTo>
                  <a:lnTo>
                    <a:pt x="584796" y="18542"/>
                  </a:lnTo>
                  <a:lnTo>
                    <a:pt x="584682" y="16764"/>
                  </a:lnTo>
                  <a:lnTo>
                    <a:pt x="584492" y="13589"/>
                  </a:lnTo>
                  <a:lnTo>
                    <a:pt x="584212" y="16764"/>
                  </a:lnTo>
                  <a:lnTo>
                    <a:pt x="583895" y="16510"/>
                  </a:lnTo>
                  <a:lnTo>
                    <a:pt x="583450" y="18542"/>
                  </a:lnTo>
                  <a:lnTo>
                    <a:pt x="583158" y="17259"/>
                  </a:lnTo>
                  <a:lnTo>
                    <a:pt x="582790" y="15621"/>
                  </a:lnTo>
                  <a:lnTo>
                    <a:pt x="581240" y="19812"/>
                  </a:lnTo>
                  <a:lnTo>
                    <a:pt x="581240" y="19558"/>
                  </a:lnTo>
                  <a:lnTo>
                    <a:pt x="581240" y="19177"/>
                  </a:lnTo>
                  <a:lnTo>
                    <a:pt x="581240" y="18288"/>
                  </a:lnTo>
                  <a:lnTo>
                    <a:pt x="581240" y="17894"/>
                  </a:lnTo>
                  <a:lnTo>
                    <a:pt x="581025" y="18288"/>
                  </a:lnTo>
                  <a:lnTo>
                    <a:pt x="581025" y="17145"/>
                  </a:lnTo>
                  <a:lnTo>
                    <a:pt x="581012" y="16268"/>
                  </a:lnTo>
                  <a:lnTo>
                    <a:pt x="580999" y="12827"/>
                  </a:lnTo>
                  <a:lnTo>
                    <a:pt x="580021" y="19177"/>
                  </a:lnTo>
                  <a:lnTo>
                    <a:pt x="579805" y="18288"/>
                  </a:lnTo>
                  <a:lnTo>
                    <a:pt x="579640" y="17653"/>
                  </a:lnTo>
                  <a:lnTo>
                    <a:pt x="579615" y="17526"/>
                  </a:lnTo>
                  <a:lnTo>
                    <a:pt x="579488" y="17018"/>
                  </a:lnTo>
                  <a:lnTo>
                    <a:pt x="579602" y="14859"/>
                  </a:lnTo>
                  <a:lnTo>
                    <a:pt x="579716" y="13843"/>
                  </a:lnTo>
                  <a:lnTo>
                    <a:pt x="580339" y="15367"/>
                  </a:lnTo>
                  <a:lnTo>
                    <a:pt x="579970" y="13843"/>
                  </a:lnTo>
                  <a:lnTo>
                    <a:pt x="579729" y="12827"/>
                  </a:lnTo>
                  <a:lnTo>
                    <a:pt x="579107" y="17526"/>
                  </a:lnTo>
                  <a:lnTo>
                    <a:pt x="579043" y="17018"/>
                  </a:lnTo>
                  <a:lnTo>
                    <a:pt x="578967" y="16383"/>
                  </a:lnTo>
                  <a:lnTo>
                    <a:pt x="578358" y="11684"/>
                  </a:lnTo>
                  <a:lnTo>
                    <a:pt x="577723" y="12573"/>
                  </a:lnTo>
                  <a:lnTo>
                    <a:pt x="577545" y="16383"/>
                  </a:lnTo>
                  <a:lnTo>
                    <a:pt x="577011" y="15367"/>
                  </a:lnTo>
                  <a:lnTo>
                    <a:pt x="576338" y="14097"/>
                  </a:lnTo>
                  <a:lnTo>
                    <a:pt x="575271" y="15367"/>
                  </a:lnTo>
                  <a:lnTo>
                    <a:pt x="575297" y="14986"/>
                  </a:lnTo>
                  <a:lnTo>
                    <a:pt x="575386" y="14097"/>
                  </a:lnTo>
                  <a:lnTo>
                    <a:pt x="573417" y="13208"/>
                  </a:lnTo>
                  <a:lnTo>
                    <a:pt x="572604" y="11938"/>
                  </a:lnTo>
                  <a:lnTo>
                    <a:pt x="572579" y="11176"/>
                  </a:lnTo>
                  <a:lnTo>
                    <a:pt x="572249" y="14986"/>
                  </a:lnTo>
                  <a:lnTo>
                    <a:pt x="571296" y="14224"/>
                  </a:lnTo>
                  <a:lnTo>
                    <a:pt x="570560" y="14986"/>
                  </a:lnTo>
                  <a:lnTo>
                    <a:pt x="570623" y="13589"/>
                  </a:lnTo>
                  <a:lnTo>
                    <a:pt x="570649" y="13081"/>
                  </a:lnTo>
                  <a:lnTo>
                    <a:pt x="570763" y="12166"/>
                  </a:lnTo>
                  <a:lnTo>
                    <a:pt x="570877" y="11684"/>
                  </a:lnTo>
                  <a:lnTo>
                    <a:pt x="571246" y="10795"/>
                  </a:lnTo>
                  <a:lnTo>
                    <a:pt x="570572" y="10795"/>
                  </a:lnTo>
                  <a:lnTo>
                    <a:pt x="570344" y="12166"/>
                  </a:lnTo>
                  <a:lnTo>
                    <a:pt x="570141" y="12700"/>
                  </a:lnTo>
                  <a:lnTo>
                    <a:pt x="569696" y="13081"/>
                  </a:lnTo>
                  <a:lnTo>
                    <a:pt x="569963" y="10287"/>
                  </a:lnTo>
                  <a:lnTo>
                    <a:pt x="569074" y="10414"/>
                  </a:lnTo>
                  <a:lnTo>
                    <a:pt x="568058" y="13589"/>
                  </a:lnTo>
                  <a:lnTo>
                    <a:pt x="566966" y="11557"/>
                  </a:lnTo>
                  <a:lnTo>
                    <a:pt x="566864" y="14478"/>
                  </a:lnTo>
                  <a:lnTo>
                    <a:pt x="567423" y="17780"/>
                  </a:lnTo>
                  <a:lnTo>
                    <a:pt x="567537" y="19177"/>
                  </a:lnTo>
                  <a:lnTo>
                    <a:pt x="566356" y="20828"/>
                  </a:lnTo>
                  <a:lnTo>
                    <a:pt x="566318" y="17526"/>
                  </a:lnTo>
                  <a:lnTo>
                    <a:pt x="566293" y="17399"/>
                  </a:lnTo>
                  <a:lnTo>
                    <a:pt x="566216" y="17145"/>
                  </a:lnTo>
                  <a:lnTo>
                    <a:pt x="566153" y="16383"/>
                  </a:lnTo>
                  <a:lnTo>
                    <a:pt x="565988" y="16268"/>
                  </a:lnTo>
                  <a:lnTo>
                    <a:pt x="566013" y="14732"/>
                  </a:lnTo>
                  <a:lnTo>
                    <a:pt x="566026" y="14224"/>
                  </a:lnTo>
                  <a:lnTo>
                    <a:pt x="565683" y="14732"/>
                  </a:lnTo>
                  <a:lnTo>
                    <a:pt x="565797" y="13208"/>
                  </a:lnTo>
                  <a:lnTo>
                    <a:pt x="565912" y="12954"/>
                  </a:lnTo>
                  <a:lnTo>
                    <a:pt x="566140" y="13970"/>
                  </a:lnTo>
                  <a:lnTo>
                    <a:pt x="566216" y="13335"/>
                  </a:lnTo>
                  <a:lnTo>
                    <a:pt x="566318" y="13208"/>
                  </a:lnTo>
                  <a:lnTo>
                    <a:pt x="566013" y="12954"/>
                  </a:lnTo>
                  <a:lnTo>
                    <a:pt x="565861" y="12827"/>
                  </a:lnTo>
                  <a:lnTo>
                    <a:pt x="565442" y="11785"/>
                  </a:lnTo>
                  <a:lnTo>
                    <a:pt x="565315" y="11303"/>
                  </a:lnTo>
                  <a:lnTo>
                    <a:pt x="565188" y="10033"/>
                  </a:lnTo>
                  <a:lnTo>
                    <a:pt x="565111" y="12827"/>
                  </a:lnTo>
                  <a:lnTo>
                    <a:pt x="564756" y="13081"/>
                  </a:lnTo>
                  <a:lnTo>
                    <a:pt x="563867" y="13208"/>
                  </a:lnTo>
                  <a:lnTo>
                    <a:pt x="564057" y="12446"/>
                  </a:lnTo>
                  <a:lnTo>
                    <a:pt x="564426" y="10922"/>
                  </a:lnTo>
                  <a:lnTo>
                    <a:pt x="564337" y="10160"/>
                  </a:lnTo>
                  <a:lnTo>
                    <a:pt x="564045" y="9525"/>
                  </a:lnTo>
                  <a:lnTo>
                    <a:pt x="563778" y="10922"/>
                  </a:lnTo>
                  <a:lnTo>
                    <a:pt x="563257" y="9398"/>
                  </a:lnTo>
                  <a:lnTo>
                    <a:pt x="563143" y="12446"/>
                  </a:lnTo>
                  <a:lnTo>
                    <a:pt x="562876" y="12446"/>
                  </a:lnTo>
                  <a:lnTo>
                    <a:pt x="562876" y="11557"/>
                  </a:lnTo>
                  <a:lnTo>
                    <a:pt x="562800" y="10160"/>
                  </a:lnTo>
                  <a:lnTo>
                    <a:pt x="562305" y="11557"/>
                  </a:lnTo>
                  <a:lnTo>
                    <a:pt x="560628" y="10541"/>
                  </a:lnTo>
                  <a:lnTo>
                    <a:pt x="561047" y="13716"/>
                  </a:lnTo>
                  <a:lnTo>
                    <a:pt x="561060" y="13893"/>
                  </a:lnTo>
                  <a:lnTo>
                    <a:pt x="561086" y="14084"/>
                  </a:lnTo>
                  <a:lnTo>
                    <a:pt x="559485" y="17145"/>
                  </a:lnTo>
                  <a:lnTo>
                    <a:pt x="559447" y="17018"/>
                  </a:lnTo>
                  <a:lnTo>
                    <a:pt x="559295" y="16510"/>
                  </a:lnTo>
                  <a:lnTo>
                    <a:pt x="559054" y="15748"/>
                  </a:lnTo>
                  <a:lnTo>
                    <a:pt x="559015" y="15621"/>
                  </a:lnTo>
                  <a:lnTo>
                    <a:pt x="558939" y="15367"/>
                  </a:lnTo>
                  <a:lnTo>
                    <a:pt x="558419" y="13716"/>
                  </a:lnTo>
                  <a:lnTo>
                    <a:pt x="558380" y="13589"/>
                  </a:lnTo>
                  <a:lnTo>
                    <a:pt x="557987" y="12319"/>
                  </a:lnTo>
                  <a:lnTo>
                    <a:pt x="556450" y="13589"/>
                  </a:lnTo>
                  <a:lnTo>
                    <a:pt x="556475" y="12573"/>
                  </a:lnTo>
                  <a:lnTo>
                    <a:pt x="555561" y="13716"/>
                  </a:lnTo>
                  <a:lnTo>
                    <a:pt x="554469" y="13208"/>
                  </a:lnTo>
                  <a:lnTo>
                    <a:pt x="553770" y="15367"/>
                  </a:lnTo>
                  <a:lnTo>
                    <a:pt x="553504" y="15367"/>
                  </a:lnTo>
                  <a:lnTo>
                    <a:pt x="553313" y="14224"/>
                  </a:lnTo>
                  <a:lnTo>
                    <a:pt x="553351" y="12319"/>
                  </a:lnTo>
                  <a:lnTo>
                    <a:pt x="552640" y="12954"/>
                  </a:lnTo>
                  <a:lnTo>
                    <a:pt x="552526" y="14224"/>
                  </a:lnTo>
                  <a:lnTo>
                    <a:pt x="551649" y="12573"/>
                  </a:lnTo>
                  <a:lnTo>
                    <a:pt x="551738" y="12065"/>
                  </a:lnTo>
                  <a:lnTo>
                    <a:pt x="552056" y="11303"/>
                  </a:lnTo>
                  <a:lnTo>
                    <a:pt x="552145" y="11099"/>
                  </a:lnTo>
                  <a:lnTo>
                    <a:pt x="552094" y="10896"/>
                  </a:lnTo>
                  <a:lnTo>
                    <a:pt x="552323" y="10668"/>
                  </a:lnTo>
                  <a:lnTo>
                    <a:pt x="551942" y="10718"/>
                  </a:lnTo>
                  <a:lnTo>
                    <a:pt x="551395" y="10795"/>
                  </a:lnTo>
                  <a:lnTo>
                    <a:pt x="551789" y="10731"/>
                  </a:lnTo>
                  <a:lnTo>
                    <a:pt x="551675" y="10414"/>
                  </a:lnTo>
                  <a:lnTo>
                    <a:pt x="551561" y="10287"/>
                  </a:lnTo>
                  <a:lnTo>
                    <a:pt x="551446" y="10033"/>
                  </a:lnTo>
                  <a:lnTo>
                    <a:pt x="551294" y="8509"/>
                  </a:lnTo>
                  <a:lnTo>
                    <a:pt x="550278" y="11303"/>
                  </a:lnTo>
                  <a:lnTo>
                    <a:pt x="550316" y="11049"/>
                  </a:lnTo>
                  <a:lnTo>
                    <a:pt x="550672" y="8763"/>
                  </a:lnTo>
                  <a:lnTo>
                    <a:pt x="549681" y="8001"/>
                  </a:lnTo>
                  <a:lnTo>
                    <a:pt x="549389" y="8509"/>
                  </a:lnTo>
                  <a:lnTo>
                    <a:pt x="549287" y="8890"/>
                  </a:lnTo>
                  <a:lnTo>
                    <a:pt x="549630" y="10033"/>
                  </a:lnTo>
                  <a:lnTo>
                    <a:pt x="549757" y="10718"/>
                  </a:lnTo>
                  <a:lnTo>
                    <a:pt x="549325" y="11049"/>
                  </a:lnTo>
                  <a:lnTo>
                    <a:pt x="548589" y="10591"/>
                  </a:lnTo>
                  <a:lnTo>
                    <a:pt x="548716" y="8255"/>
                  </a:lnTo>
                  <a:lnTo>
                    <a:pt x="548614" y="6604"/>
                  </a:lnTo>
                  <a:lnTo>
                    <a:pt x="547103" y="2794"/>
                  </a:lnTo>
                  <a:lnTo>
                    <a:pt x="545350" y="14224"/>
                  </a:lnTo>
                  <a:lnTo>
                    <a:pt x="544918" y="11684"/>
                  </a:lnTo>
                  <a:lnTo>
                    <a:pt x="544753" y="10731"/>
                  </a:lnTo>
                  <a:lnTo>
                    <a:pt x="544588" y="11684"/>
                  </a:lnTo>
                  <a:lnTo>
                    <a:pt x="543763" y="11176"/>
                  </a:lnTo>
                  <a:lnTo>
                    <a:pt x="543001" y="6223"/>
                  </a:lnTo>
                  <a:lnTo>
                    <a:pt x="542734" y="6223"/>
                  </a:lnTo>
                  <a:lnTo>
                    <a:pt x="541629" y="4191"/>
                  </a:lnTo>
                  <a:lnTo>
                    <a:pt x="541553" y="11176"/>
                  </a:lnTo>
                  <a:lnTo>
                    <a:pt x="540372" y="9906"/>
                  </a:lnTo>
                  <a:lnTo>
                    <a:pt x="540461" y="14605"/>
                  </a:lnTo>
                  <a:lnTo>
                    <a:pt x="539648" y="15621"/>
                  </a:lnTo>
                  <a:lnTo>
                    <a:pt x="538822" y="15113"/>
                  </a:lnTo>
                  <a:lnTo>
                    <a:pt x="538810" y="14732"/>
                  </a:lnTo>
                  <a:lnTo>
                    <a:pt x="538784" y="13462"/>
                  </a:lnTo>
                  <a:lnTo>
                    <a:pt x="538759" y="12192"/>
                  </a:lnTo>
                  <a:lnTo>
                    <a:pt x="538873" y="10160"/>
                  </a:lnTo>
                  <a:lnTo>
                    <a:pt x="539292" y="9385"/>
                  </a:lnTo>
                  <a:lnTo>
                    <a:pt x="539483" y="9271"/>
                  </a:lnTo>
                  <a:lnTo>
                    <a:pt x="539546" y="10058"/>
                  </a:lnTo>
                  <a:lnTo>
                    <a:pt x="539407" y="10248"/>
                  </a:lnTo>
                  <a:lnTo>
                    <a:pt x="539280" y="10464"/>
                  </a:lnTo>
                  <a:lnTo>
                    <a:pt x="539292" y="10769"/>
                  </a:lnTo>
                  <a:lnTo>
                    <a:pt x="539470" y="10680"/>
                  </a:lnTo>
                  <a:lnTo>
                    <a:pt x="539534" y="10337"/>
                  </a:lnTo>
                  <a:lnTo>
                    <a:pt x="539546" y="10109"/>
                  </a:lnTo>
                  <a:lnTo>
                    <a:pt x="539838" y="9652"/>
                  </a:lnTo>
                  <a:lnTo>
                    <a:pt x="540118" y="9271"/>
                  </a:lnTo>
                  <a:lnTo>
                    <a:pt x="540181" y="9017"/>
                  </a:lnTo>
                  <a:lnTo>
                    <a:pt x="539902" y="7747"/>
                  </a:lnTo>
                  <a:lnTo>
                    <a:pt x="539775" y="9017"/>
                  </a:lnTo>
                  <a:lnTo>
                    <a:pt x="539610" y="8509"/>
                  </a:lnTo>
                  <a:lnTo>
                    <a:pt x="539381" y="7747"/>
                  </a:lnTo>
                  <a:lnTo>
                    <a:pt x="538302" y="7861"/>
                  </a:lnTo>
                  <a:lnTo>
                    <a:pt x="538302" y="8001"/>
                  </a:lnTo>
                  <a:lnTo>
                    <a:pt x="538213" y="7861"/>
                  </a:lnTo>
                  <a:lnTo>
                    <a:pt x="538010" y="7366"/>
                  </a:lnTo>
                  <a:lnTo>
                    <a:pt x="537641" y="6731"/>
                  </a:lnTo>
                  <a:lnTo>
                    <a:pt x="536994" y="8382"/>
                  </a:lnTo>
                  <a:lnTo>
                    <a:pt x="535914" y="7112"/>
                  </a:lnTo>
                  <a:lnTo>
                    <a:pt x="536079" y="7874"/>
                  </a:lnTo>
                  <a:lnTo>
                    <a:pt x="536194" y="9271"/>
                  </a:lnTo>
                  <a:lnTo>
                    <a:pt x="536028" y="9271"/>
                  </a:lnTo>
                  <a:lnTo>
                    <a:pt x="534428" y="7747"/>
                  </a:lnTo>
                  <a:lnTo>
                    <a:pt x="535266" y="11684"/>
                  </a:lnTo>
                  <a:lnTo>
                    <a:pt x="534149" y="12192"/>
                  </a:lnTo>
                  <a:lnTo>
                    <a:pt x="533908" y="11430"/>
                  </a:lnTo>
                  <a:lnTo>
                    <a:pt x="533793" y="11049"/>
                  </a:lnTo>
                  <a:lnTo>
                    <a:pt x="533679" y="10668"/>
                  </a:lnTo>
                  <a:lnTo>
                    <a:pt x="533730" y="9779"/>
                  </a:lnTo>
                  <a:lnTo>
                    <a:pt x="533908" y="9271"/>
                  </a:lnTo>
                  <a:lnTo>
                    <a:pt x="534466" y="7620"/>
                  </a:lnTo>
                  <a:lnTo>
                    <a:pt x="533336" y="9271"/>
                  </a:lnTo>
                  <a:lnTo>
                    <a:pt x="532726" y="8001"/>
                  </a:lnTo>
                  <a:lnTo>
                    <a:pt x="532828" y="7366"/>
                  </a:lnTo>
                  <a:lnTo>
                    <a:pt x="532853" y="7239"/>
                  </a:lnTo>
                  <a:lnTo>
                    <a:pt x="533539" y="4953"/>
                  </a:lnTo>
                  <a:lnTo>
                    <a:pt x="532472" y="7239"/>
                  </a:lnTo>
                  <a:lnTo>
                    <a:pt x="532015" y="4953"/>
                  </a:lnTo>
                  <a:lnTo>
                    <a:pt x="531672" y="3302"/>
                  </a:lnTo>
                  <a:lnTo>
                    <a:pt x="531114" y="2921"/>
                  </a:lnTo>
                  <a:lnTo>
                    <a:pt x="531380" y="2413"/>
                  </a:lnTo>
                  <a:lnTo>
                    <a:pt x="531660" y="1905"/>
                  </a:lnTo>
                  <a:lnTo>
                    <a:pt x="531329" y="2413"/>
                  </a:lnTo>
                  <a:lnTo>
                    <a:pt x="530796" y="2413"/>
                  </a:lnTo>
                  <a:lnTo>
                    <a:pt x="531063" y="4953"/>
                  </a:lnTo>
                  <a:lnTo>
                    <a:pt x="530758" y="4445"/>
                  </a:lnTo>
                  <a:lnTo>
                    <a:pt x="530491" y="4445"/>
                  </a:lnTo>
                  <a:lnTo>
                    <a:pt x="530517" y="3429"/>
                  </a:lnTo>
                  <a:lnTo>
                    <a:pt x="530377" y="4064"/>
                  </a:lnTo>
                  <a:lnTo>
                    <a:pt x="530263" y="5588"/>
                  </a:lnTo>
                  <a:lnTo>
                    <a:pt x="530491" y="6667"/>
                  </a:lnTo>
                  <a:lnTo>
                    <a:pt x="530606" y="7861"/>
                  </a:lnTo>
                  <a:lnTo>
                    <a:pt x="529996" y="9779"/>
                  </a:lnTo>
                  <a:lnTo>
                    <a:pt x="529666" y="8661"/>
                  </a:lnTo>
                  <a:lnTo>
                    <a:pt x="528713" y="11049"/>
                  </a:lnTo>
                  <a:lnTo>
                    <a:pt x="528662" y="9144"/>
                  </a:lnTo>
                  <a:lnTo>
                    <a:pt x="528624" y="8001"/>
                  </a:lnTo>
                  <a:lnTo>
                    <a:pt x="528624" y="7747"/>
                  </a:lnTo>
                  <a:lnTo>
                    <a:pt x="529577" y="8585"/>
                  </a:lnTo>
                  <a:lnTo>
                    <a:pt x="529920" y="8890"/>
                  </a:lnTo>
                  <a:lnTo>
                    <a:pt x="529793" y="8509"/>
                  </a:lnTo>
                  <a:lnTo>
                    <a:pt x="529564" y="7747"/>
                  </a:lnTo>
                  <a:lnTo>
                    <a:pt x="529247" y="6731"/>
                  </a:lnTo>
                  <a:lnTo>
                    <a:pt x="528535" y="4445"/>
                  </a:lnTo>
                  <a:lnTo>
                    <a:pt x="529082" y="4191"/>
                  </a:lnTo>
                  <a:lnTo>
                    <a:pt x="528980" y="4064"/>
                  </a:lnTo>
                  <a:lnTo>
                    <a:pt x="528853" y="3810"/>
                  </a:lnTo>
                  <a:lnTo>
                    <a:pt x="528967" y="3175"/>
                  </a:lnTo>
                  <a:lnTo>
                    <a:pt x="528916" y="2794"/>
                  </a:lnTo>
                  <a:lnTo>
                    <a:pt x="527812" y="127"/>
                  </a:lnTo>
                  <a:lnTo>
                    <a:pt x="528370" y="6731"/>
                  </a:lnTo>
                  <a:lnTo>
                    <a:pt x="527075" y="6604"/>
                  </a:lnTo>
                  <a:lnTo>
                    <a:pt x="527177" y="5588"/>
                  </a:lnTo>
                  <a:lnTo>
                    <a:pt x="527075" y="4114"/>
                  </a:lnTo>
                  <a:lnTo>
                    <a:pt x="526859" y="6096"/>
                  </a:lnTo>
                  <a:lnTo>
                    <a:pt x="526732" y="6794"/>
                  </a:lnTo>
                  <a:lnTo>
                    <a:pt x="526300" y="8001"/>
                  </a:lnTo>
                  <a:lnTo>
                    <a:pt x="525487" y="6604"/>
                  </a:lnTo>
                  <a:lnTo>
                    <a:pt x="525386" y="9144"/>
                  </a:lnTo>
                  <a:lnTo>
                    <a:pt x="524941" y="8890"/>
                  </a:lnTo>
                  <a:lnTo>
                    <a:pt x="525246" y="9347"/>
                  </a:lnTo>
                  <a:lnTo>
                    <a:pt x="525348" y="10414"/>
                  </a:lnTo>
                  <a:lnTo>
                    <a:pt x="525233" y="11430"/>
                  </a:lnTo>
                  <a:lnTo>
                    <a:pt x="524814" y="11176"/>
                  </a:lnTo>
                  <a:lnTo>
                    <a:pt x="524230" y="11811"/>
                  </a:lnTo>
                  <a:lnTo>
                    <a:pt x="523875" y="13462"/>
                  </a:lnTo>
                  <a:lnTo>
                    <a:pt x="523786" y="12573"/>
                  </a:lnTo>
                  <a:lnTo>
                    <a:pt x="523405" y="8890"/>
                  </a:lnTo>
                  <a:lnTo>
                    <a:pt x="523176" y="6731"/>
                  </a:lnTo>
                  <a:lnTo>
                    <a:pt x="522236" y="8890"/>
                  </a:lnTo>
                  <a:lnTo>
                    <a:pt x="522160" y="8636"/>
                  </a:lnTo>
                  <a:lnTo>
                    <a:pt x="521919" y="7861"/>
                  </a:lnTo>
                  <a:lnTo>
                    <a:pt x="522033" y="6604"/>
                  </a:lnTo>
                  <a:lnTo>
                    <a:pt x="522160" y="5969"/>
                  </a:lnTo>
                  <a:lnTo>
                    <a:pt x="522058" y="4953"/>
                  </a:lnTo>
                  <a:lnTo>
                    <a:pt x="521906" y="4572"/>
                  </a:lnTo>
                  <a:lnTo>
                    <a:pt x="521271" y="6032"/>
                  </a:lnTo>
                  <a:lnTo>
                    <a:pt x="521271" y="9271"/>
                  </a:lnTo>
                  <a:lnTo>
                    <a:pt x="521055" y="10033"/>
                  </a:lnTo>
                  <a:lnTo>
                    <a:pt x="520941" y="11430"/>
                  </a:lnTo>
                  <a:lnTo>
                    <a:pt x="521055" y="12573"/>
                  </a:lnTo>
                  <a:lnTo>
                    <a:pt x="520839" y="11303"/>
                  </a:lnTo>
                  <a:lnTo>
                    <a:pt x="520776" y="11049"/>
                  </a:lnTo>
                  <a:lnTo>
                    <a:pt x="520661" y="10287"/>
                  </a:lnTo>
                  <a:lnTo>
                    <a:pt x="520585" y="9829"/>
                  </a:lnTo>
                  <a:lnTo>
                    <a:pt x="520509" y="10033"/>
                  </a:lnTo>
                  <a:lnTo>
                    <a:pt x="520395" y="8763"/>
                  </a:lnTo>
                  <a:lnTo>
                    <a:pt x="520585" y="9829"/>
                  </a:lnTo>
                  <a:lnTo>
                    <a:pt x="520979" y="8763"/>
                  </a:lnTo>
                  <a:lnTo>
                    <a:pt x="521030" y="8636"/>
                  </a:lnTo>
                  <a:lnTo>
                    <a:pt x="521233" y="8890"/>
                  </a:lnTo>
                  <a:lnTo>
                    <a:pt x="521271" y="9271"/>
                  </a:lnTo>
                  <a:lnTo>
                    <a:pt x="521271" y="6032"/>
                  </a:lnTo>
                  <a:lnTo>
                    <a:pt x="520992" y="6667"/>
                  </a:lnTo>
                  <a:lnTo>
                    <a:pt x="519899" y="10160"/>
                  </a:lnTo>
                  <a:lnTo>
                    <a:pt x="520204" y="10223"/>
                  </a:lnTo>
                  <a:lnTo>
                    <a:pt x="519607" y="14732"/>
                  </a:lnTo>
                  <a:lnTo>
                    <a:pt x="519480" y="14351"/>
                  </a:lnTo>
                  <a:lnTo>
                    <a:pt x="519049" y="12954"/>
                  </a:lnTo>
                  <a:lnTo>
                    <a:pt x="518922" y="12573"/>
                  </a:lnTo>
                  <a:lnTo>
                    <a:pt x="518833" y="11049"/>
                  </a:lnTo>
                  <a:lnTo>
                    <a:pt x="518858" y="9144"/>
                  </a:lnTo>
                  <a:lnTo>
                    <a:pt x="518756" y="5588"/>
                  </a:lnTo>
                  <a:lnTo>
                    <a:pt x="517702" y="3175"/>
                  </a:lnTo>
                  <a:lnTo>
                    <a:pt x="516661" y="9144"/>
                  </a:lnTo>
                  <a:lnTo>
                    <a:pt x="515048" y="7620"/>
                  </a:lnTo>
                  <a:lnTo>
                    <a:pt x="515366" y="8255"/>
                  </a:lnTo>
                  <a:lnTo>
                    <a:pt x="515442" y="9829"/>
                  </a:lnTo>
                  <a:lnTo>
                    <a:pt x="515315" y="11049"/>
                  </a:lnTo>
                  <a:lnTo>
                    <a:pt x="514883" y="9906"/>
                  </a:lnTo>
                  <a:lnTo>
                    <a:pt x="514553" y="9017"/>
                  </a:lnTo>
                  <a:lnTo>
                    <a:pt x="514007" y="9906"/>
                  </a:lnTo>
                  <a:lnTo>
                    <a:pt x="514019" y="9779"/>
                  </a:lnTo>
                  <a:lnTo>
                    <a:pt x="513892" y="7404"/>
                  </a:lnTo>
                  <a:lnTo>
                    <a:pt x="513765" y="7112"/>
                  </a:lnTo>
                  <a:lnTo>
                    <a:pt x="513562" y="5842"/>
                  </a:lnTo>
                  <a:lnTo>
                    <a:pt x="513575" y="7366"/>
                  </a:lnTo>
                  <a:lnTo>
                    <a:pt x="512381" y="5715"/>
                  </a:lnTo>
                  <a:lnTo>
                    <a:pt x="512178" y="9779"/>
                  </a:lnTo>
                  <a:lnTo>
                    <a:pt x="511492" y="7112"/>
                  </a:lnTo>
                  <a:lnTo>
                    <a:pt x="510184" y="5969"/>
                  </a:lnTo>
                  <a:lnTo>
                    <a:pt x="509917" y="12954"/>
                  </a:lnTo>
                  <a:lnTo>
                    <a:pt x="508673" y="12192"/>
                  </a:lnTo>
                  <a:lnTo>
                    <a:pt x="508749" y="11811"/>
                  </a:lnTo>
                  <a:lnTo>
                    <a:pt x="508939" y="10795"/>
                  </a:lnTo>
                  <a:lnTo>
                    <a:pt x="509054" y="10160"/>
                  </a:lnTo>
                  <a:lnTo>
                    <a:pt x="508939" y="9652"/>
                  </a:lnTo>
                  <a:lnTo>
                    <a:pt x="508609" y="8763"/>
                  </a:lnTo>
                  <a:lnTo>
                    <a:pt x="508736" y="8128"/>
                  </a:lnTo>
                  <a:lnTo>
                    <a:pt x="508800" y="8001"/>
                  </a:lnTo>
                  <a:lnTo>
                    <a:pt x="509384" y="6985"/>
                  </a:lnTo>
                  <a:lnTo>
                    <a:pt x="508952" y="6858"/>
                  </a:lnTo>
                  <a:lnTo>
                    <a:pt x="508584" y="6477"/>
                  </a:lnTo>
                  <a:lnTo>
                    <a:pt x="508571" y="8001"/>
                  </a:lnTo>
                  <a:lnTo>
                    <a:pt x="508330" y="6604"/>
                  </a:lnTo>
                  <a:lnTo>
                    <a:pt x="507377" y="10795"/>
                  </a:lnTo>
                  <a:lnTo>
                    <a:pt x="506996" y="8763"/>
                  </a:lnTo>
                  <a:lnTo>
                    <a:pt x="506844" y="9525"/>
                  </a:lnTo>
                  <a:lnTo>
                    <a:pt x="506730" y="11811"/>
                  </a:lnTo>
                  <a:lnTo>
                    <a:pt x="506260" y="11684"/>
                  </a:lnTo>
                  <a:lnTo>
                    <a:pt x="505523" y="12065"/>
                  </a:lnTo>
                  <a:lnTo>
                    <a:pt x="505917" y="14351"/>
                  </a:lnTo>
                  <a:lnTo>
                    <a:pt x="504685" y="7874"/>
                  </a:lnTo>
                  <a:lnTo>
                    <a:pt x="502297" y="14732"/>
                  </a:lnTo>
                  <a:lnTo>
                    <a:pt x="501510" y="10668"/>
                  </a:lnTo>
                  <a:lnTo>
                    <a:pt x="501218" y="9144"/>
                  </a:lnTo>
                  <a:lnTo>
                    <a:pt x="500278" y="9906"/>
                  </a:lnTo>
                  <a:lnTo>
                    <a:pt x="499186" y="10528"/>
                  </a:lnTo>
                  <a:lnTo>
                    <a:pt x="498348" y="10668"/>
                  </a:lnTo>
                  <a:lnTo>
                    <a:pt x="498284" y="9525"/>
                  </a:lnTo>
                  <a:lnTo>
                    <a:pt x="497370" y="8001"/>
                  </a:lnTo>
                  <a:lnTo>
                    <a:pt x="497763" y="15748"/>
                  </a:lnTo>
                  <a:lnTo>
                    <a:pt x="497154" y="14732"/>
                  </a:lnTo>
                  <a:lnTo>
                    <a:pt x="496544" y="13716"/>
                  </a:lnTo>
                  <a:lnTo>
                    <a:pt x="496417" y="13335"/>
                  </a:lnTo>
                  <a:lnTo>
                    <a:pt x="496074" y="11557"/>
                  </a:lnTo>
                  <a:lnTo>
                    <a:pt x="495820" y="10287"/>
                  </a:lnTo>
                  <a:lnTo>
                    <a:pt x="497179" y="11811"/>
                  </a:lnTo>
                  <a:lnTo>
                    <a:pt x="496811" y="10668"/>
                  </a:lnTo>
                  <a:lnTo>
                    <a:pt x="496760" y="10287"/>
                  </a:lnTo>
                  <a:lnTo>
                    <a:pt x="496633" y="3810"/>
                  </a:lnTo>
                  <a:lnTo>
                    <a:pt x="495185" y="11557"/>
                  </a:lnTo>
                  <a:lnTo>
                    <a:pt x="494779" y="9652"/>
                  </a:lnTo>
                  <a:lnTo>
                    <a:pt x="494436" y="8001"/>
                  </a:lnTo>
                  <a:lnTo>
                    <a:pt x="494347" y="6477"/>
                  </a:lnTo>
                  <a:lnTo>
                    <a:pt x="493877" y="4826"/>
                  </a:lnTo>
                  <a:lnTo>
                    <a:pt x="492887" y="9652"/>
                  </a:lnTo>
                  <a:lnTo>
                    <a:pt x="491794" y="9144"/>
                  </a:lnTo>
                  <a:lnTo>
                    <a:pt x="491807" y="8128"/>
                  </a:lnTo>
                  <a:lnTo>
                    <a:pt x="491032" y="11684"/>
                  </a:lnTo>
                  <a:lnTo>
                    <a:pt x="489000" y="13335"/>
                  </a:lnTo>
                  <a:lnTo>
                    <a:pt x="488962" y="13970"/>
                  </a:lnTo>
                  <a:lnTo>
                    <a:pt x="488010" y="14732"/>
                  </a:lnTo>
                  <a:lnTo>
                    <a:pt x="487768" y="13436"/>
                  </a:lnTo>
                  <a:lnTo>
                    <a:pt x="487654" y="13081"/>
                  </a:lnTo>
                  <a:lnTo>
                    <a:pt x="487045" y="11938"/>
                  </a:lnTo>
                  <a:lnTo>
                    <a:pt x="487019" y="11430"/>
                  </a:lnTo>
                  <a:lnTo>
                    <a:pt x="486956" y="9144"/>
                  </a:lnTo>
                  <a:lnTo>
                    <a:pt x="487400" y="9017"/>
                  </a:lnTo>
                  <a:lnTo>
                    <a:pt x="487845" y="8890"/>
                  </a:lnTo>
                  <a:lnTo>
                    <a:pt x="487400" y="5207"/>
                  </a:lnTo>
                  <a:lnTo>
                    <a:pt x="486689" y="9017"/>
                  </a:lnTo>
                  <a:lnTo>
                    <a:pt x="486321" y="8509"/>
                  </a:lnTo>
                  <a:lnTo>
                    <a:pt x="486283" y="6858"/>
                  </a:lnTo>
                  <a:lnTo>
                    <a:pt x="484911" y="7366"/>
                  </a:lnTo>
                  <a:lnTo>
                    <a:pt x="484898" y="11430"/>
                  </a:lnTo>
                  <a:lnTo>
                    <a:pt x="483412" y="11176"/>
                  </a:lnTo>
                  <a:lnTo>
                    <a:pt x="483476" y="12827"/>
                  </a:lnTo>
                  <a:lnTo>
                    <a:pt x="482752" y="16510"/>
                  </a:lnTo>
                  <a:lnTo>
                    <a:pt x="482790" y="15240"/>
                  </a:lnTo>
                  <a:lnTo>
                    <a:pt x="482815" y="13843"/>
                  </a:lnTo>
                  <a:lnTo>
                    <a:pt x="482815" y="13716"/>
                  </a:lnTo>
                  <a:lnTo>
                    <a:pt x="482828" y="13081"/>
                  </a:lnTo>
                  <a:lnTo>
                    <a:pt x="482904" y="10033"/>
                  </a:lnTo>
                  <a:lnTo>
                    <a:pt x="482092" y="13081"/>
                  </a:lnTo>
                  <a:lnTo>
                    <a:pt x="481850" y="9017"/>
                  </a:lnTo>
                  <a:lnTo>
                    <a:pt x="481330" y="9893"/>
                  </a:lnTo>
                  <a:lnTo>
                    <a:pt x="479996" y="12954"/>
                  </a:lnTo>
                  <a:lnTo>
                    <a:pt x="479044" y="13716"/>
                  </a:lnTo>
                  <a:lnTo>
                    <a:pt x="479323" y="12166"/>
                  </a:lnTo>
                  <a:lnTo>
                    <a:pt x="478523" y="13716"/>
                  </a:lnTo>
                  <a:lnTo>
                    <a:pt x="477481" y="13589"/>
                  </a:lnTo>
                  <a:lnTo>
                    <a:pt x="477494" y="12954"/>
                  </a:lnTo>
                  <a:lnTo>
                    <a:pt x="477520" y="11811"/>
                  </a:lnTo>
                  <a:lnTo>
                    <a:pt x="477520" y="11684"/>
                  </a:lnTo>
                  <a:lnTo>
                    <a:pt x="477520" y="11557"/>
                  </a:lnTo>
                  <a:lnTo>
                    <a:pt x="477659" y="5588"/>
                  </a:lnTo>
                  <a:lnTo>
                    <a:pt x="474751" y="11557"/>
                  </a:lnTo>
                  <a:lnTo>
                    <a:pt x="474662" y="10922"/>
                  </a:lnTo>
                  <a:lnTo>
                    <a:pt x="474357" y="8382"/>
                  </a:lnTo>
                  <a:lnTo>
                    <a:pt x="473976" y="5334"/>
                  </a:lnTo>
                  <a:lnTo>
                    <a:pt x="472122" y="8382"/>
                  </a:lnTo>
                  <a:lnTo>
                    <a:pt x="470281" y="4191"/>
                  </a:lnTo>
                  <a:lnTo>
                    <a:pt x="468134" y="4699"/>
                  </a:lnTo>
                  <a:lnTo>
                    <a:pt x="468922" y="10922"/>
                  </a:lnTo>
                  <a:lnTo>
                    <a:pt x="467499" y="4826"/>
                  </a:lnTo>
                  <a:lnTo>
                    <a:pt x="467499" y="5753"/>
                  </a:lnTo>
                  <a:lnTo>
                    <a:pt x="466966" y="4711"/>
                  </a:lnTo>
                  <a:lnTo>
                    <a:pt x="467499" y="6692"/>
                  </a:lnTo>
                  <a:lnTo>
                    <a:pt x="467512" y="7416"/>
                  </a:lnTo>
                  <a:lnTo>
                    <a:pt x="465848" y="8102"/>
                  </a:lnTo>
                  <a:lnTo>
                    <a:pt x="466864" y="10896"/>
                  </a:lnTo>
                  <a:lnTo>
                    <a:pt x="466813" y="9867"/>
                  </a:lnTo>
                  <a:lnTo>
                    <a:pt x="467512" y="7556"/>
                  </a:lnTo>
                  <a:lnTo>
                    <a:pt x="467537" y="11303"/>
                  </a:lnTo>
                  <a:lnTo>
                    <a:pt x="467169" y="11684"/>
                  </a:lnTo>
                  <a:lnTo>
                    <a:pt x="466966" y="11557"/>
                  </a:lnTo>
                  <a:lnTo>
                    <a:pt x="466864" y="10896"/>
                  </a:lnTo>
                  <a:lnTo>
                    <a:pt x="466712" y="10541"/>
                  </a:lnTo>
                  <a:lnTo>
                    <a:pt x="466610" y="10287"/>
                  </a:lnTo>
                  <a:lnTo>
                    <a:pt x="466305" y="9525"/>
                  </a:lnTo>
                  <a:lnTo>
                    <a:pt x="466102" y="9017"/>
                  </a:lnTo>
                  <a:lnTo>
                    <a:pt x="465988" y="8763"/>
                  </a:lnTo>
                  <a:lnTo>
                    <a:pt x="465378" y="7239"/>
                  </a:lnTo>
                  <a:lnTo>
                    <a:pt x="465010" y="5461"/>
                  </a:lnTo>
                  <a:lnTo>
                    <a:pt x="465848" y="5842"/>
                  </a:lnTo>
                  <a:lnTo>
                    <a:pt x="465836" y="5461"/>
                  </a:lnTo>
                  <a:lnTo>
                    <a:pt x="465797" y="4445"/>
                  </a:lnTo>
                  <a:lnTo>
                    <a:pt x="464693" y="3937"/>
                  </a:lnTo>
                  <a:lnTo>
                    <a:pt x="464870" y="3302"/>
                  </a:lnTo>
                  <a:lnTo>
                    <a:pt x="465201" y="2159"/>
                  </a:lnTo>
                  <a:lnTo>
                    <a:pt x="465150" y="1397"/>
                  </a:lnTo>
                  <a:lnTo>
                    <a:pt x="464578" y="0"/>
                  </a:lnTo>
                  <a:lnTo>
                    <a:pt x="464667" y="2413"/>
                  </a:lnTo>
                  <a:lnTo>
                    <a:pt x="464210" y="3302"/>
                  </a:lnTo>
                  <a:lnTo>
                    <a:pt x="463575" y="2413"/>
                  </a:lnTo>
                  <a:lnTo>
                    <a:pt x="464324" y="4826"/>
                  </a:lnTo>
                  <a:lnTo>
                    <a:pt x="464426" y="5461"/>
                  </a:lnTo>
                  <a:lnTo>
                    <a:pt x="462965" y="8763"/>
                  </a:lnTo>
                  <a:lnTo>
                    <a:pt x="463003" y="6477"/>
                  </a:lnTo>
                  <a:lnTo>
                    <a:pt x="463054" y="3429"/>
                  </a:lnTo>
                  <a:lnTo>
                    <a:pt x="463118" y="0"/>
                  </a:lnTo>
                  <a:lnTo>
                    <a:pt x="461581" y="3429"/>
                  </a:lnTo>
                  <a:lnTo>
                    <a:pt x="461784" y="2540"/>
                  </a:lnTo>
                  <a:lnTo>
                    <a:pt x="462051" y="1397"/>
                  </a:lnTo>
                  <a:lnTo>
                    <a:pt x="461264" y="2540"/>
                  </a:lnTo>
                  <a:lnTo>
                    <a:pt x="459117" y="1397"/>
                  </a:lnTo>
                  <a:lnTo>
                    <a:pt x="458381" y="6477"/>
                  </a:lnTo>
                  <a:lnTo>
                    <a:pt x="458266" y="5969"/>
                  </a:lnTo>
                  <a:lnTo>
                    <a:pt x="458152" y="5080"/>
                  </a:lnTo>
                  <a:lnTo>
                    <a:pt x="458203" y="3810"/>
                  </a:lnTo>
                  <a:lnTo>
                    <a:pt x="458381" y="3556"/>
                  </a:lnTo>
                  <a:lnTo>
                    <a:pt x="456463" y="2794"/>
                  </a:lnTo>
                  <a:lnTo>
                    <a:pt x="454177" y="9017"/>
                  </a:lnTo>
                  <a:lnTo>
                    <a:pt x="453364" y="7366"/>
                  </a:lnTo>
                  <a:lnTo>
                    <a:pt x="452793" y="6223"/>
                  </a:lnTo>
                  <a:lnTo>
                    <a:pt x="452805" y="4318"/>
                  </a:lnTo>
                  <a:lnTo>
                    <a:pt x="452450" y="4826"/>
                  </a:lnTo>
                  <a:lnTo>
                    <a:pt x="452208" y="7366"/>
                  </a:lnTo>
                  <a:lnTo>
                    <a:pt x="452069" y="6858"/>
                  </a:lnTo>
                  <a:lnTo>
                    <a:pt x="451853" y="6096"/>
                  </a:lnTo>
                  <a:lnTo>
                    <a:pt x="451789" y="4114"/>
                  </a:lnTo>
                  <a:lnTo>
                    <a:pt x="450799" y="6858"/>
                  </a:lnTo>
                  <a:lnTo>
                    <a:pt x="450392" y="6096"/>
                  </a:lnTo>
                  <a:lnTo>
                    <a:pt x="450507" y="5080"/>
                  </a:lnTo>
                  <a:lnTo>
                    <a:pt x="450621" y="4572"/>
                  </a:lnTo>
                  <a:lnTo>
                    <a:pt x="450583" y="4064"/>
                  </a:lnTo>
                  <a:lnTo>
                    <a:pt x="448818" y="2159"/>
                  </a:lnTo>
                  <a:lnTo>
                    <a:pt x="447954" y="8128"/>
                  </a:lnTo>
                  <a:lnTo>
                    <a:pt x="447827" y="8547"/>
                  </a:lnTo>
                  <a:lnTo>
                    <a:pt x="446354" y="9525"/>
                  </a:lnTo>
                  <a:lnTo>
                    <a:pt x="446341" y="7747"/>
                  </a:lnTo>
                  <a:lnTo>
                    <a:pt x="446303" y="4953"/>
                  </a:lnTo>
                  <a:lnTo>
                    <a:pt x="444093" y="2794"/>
                  </a:lnTo>
                  <a:lnTo>
                    <a:pt x="444106" y="2032"/>
                  </a:lnTo>
                  <a:lnTo>
                    <a:pt x="441934" y="1524"/>
                  </a:lnTo>
                  <a:lnTo>
                    <a:pt x="440474" y="5969"/>
                  </a:lnTo>
                  <a:lnTo>
                    <a:pt x="438505" y="7747"/>
                  </a:lnTo>
                  <a:lnTo>
                    <a:pt x="438340" y="7112"/>
                  </a:lnTo>
                  <a:lnTo>
                    <a:pt x="437997" y="5842"/>
                  </a:lnTo>
                  <a:lnTo>
                    <a:pt x="437172" y="2794"/>
                  </a:lnTo>
                  <a:lnTo>
                    <a:pt x="434263" y="5842"/>
                  </a:lnTo>
                  <a:lnTo>
                    <a:pt x="432219" y="3048"/>
                  </a:lnTo>
                  <a:lnTo>
                    <a:pt x="432435" y="3556"/>
                  </a:lnTo>
                  <a:lnTo>
                    <a:pt x="432536" y="3848"/>
                  </a:lnTo>
                  <a:lnTo>
                    <a:pt x="432295" y="5969"/>
                  </a:lnTo>
                  <a:lnTo>
                    <a:pt x="432181" y="6667"/>
                  </a:lnTo>
                  <a:lnTo>
                    <a:pt x="431876" y="7112"/>
                  </a:lnTo>
                  <a:lnTo>
                    <a:pt x="431393" y="6096"/>
                  </a:lnTo>
                  <a:lnTo>
                    <a:pt x="430644" y="10287"/>
                  </a:lnTo>
                  <a:lnTo>
                    <a:pt x="430644" y="8509"/>
                  </a:lnTo>
                  <a:lnTo>
                    <a:pt x="430631" y="6096"/>
                  </a:lnTo>
                  <a:lnTo>
                    <a:pt x="430796" y="6096"/>
                  </a:lnTo>
                  <a:lnTo>
                    <a:pt x="430491" y="3175"/>
                  </a:lnTo>
                  <a:lnTo>
                    <a:pt x="430364" y="2032"/>
                  </a:lnTo>
                  <a:lnTo>
                    <a:pt x="429437" y="3175"/>
                  </a:lnTo>
                  <a:lnTo>
                    <a:pt x="428675" y="3048"/>
                  </a:lnTo>
                  <a:lnTo>
                    <a:pt x="428650" y="8509"/>
                  </a:lnTo>
                  <a:lnTo>
                    <a:pt x="427913" y="7239"/>
                  </a:lnTo>
                  <a:lnTo>
                    <a:pt x="427761" y="6985"/>
                  </a:lnTo>
                  <a:lnTo>
                    <a:pt x="426948" y="5588"/>
                  </a:lnTo>
                  <a:lnTo>
                    <a:pt x="425157" y="6223"/>
                  </a:lnTo>
                  <a:lnTo>
                    <a:pt x="423545" y="6985"/>
                  </a:lnTo>
                  <a:lnTo>
                    <a:pt x="422338" y="4445"/>
                  </a:lnTo>
                  <a:lnTo>
                    <a:pt x="421894" y="5842"/>
                  </a:lnTo>
                  <a:lnTo>
                    <a:pt x="421309" y="5842"/>
                  </a:lnTo>
                  <a:lnTo>
                    <a:pt x="420878" y="7239"/>
                  </a:lnTo>
                  <a:lnTo>
                    <a:pt x="420827" y="4318"/>
                  </a:lnTo>
                  <a:lnTo>
                    <a:pt x="420166" y="3937"/>
                  </a:lnTo>
                  <a:lnTo>
                    <a:pt x="418833" y="3175"/>
                  </a:lnTo>
                  <a:lnTo>
                    <a:pt x="417220" y="3937"/>
                  </a:lnTo>
                  <a:lnTo>
                    <a:pt x="417499" y="1778"/>
                  </a:lnTo>
                  <a:lnTo>
                    <a:pt x="416585" y="1651"/>
                  </a:lnTo>
                  <a:lnTo>
                    <a:pt x="416547" y="10414"/>
                  </a:lnTo>
                  <a:lnTo>
                    <a:pt x="415696" y="10541"/>
                  </a:lnTo>
                  <a:lnTo>
                    <a:pt x="415569" y="8890"/>
                  </a:lnTo>
                  <a:lnTo>
                    <a:pt x="415455" y="7493"/>
                  </a:lnTo>
                  <a:lnTo>
                    <a:pt x="415366" y="6477"/>
                  </a:lnTo>
                  <a:lnTo>
                    <a:pt x="415340" y="6223"/>
                  </a:lnTo>
                  <a:lnTo>
                    <a:pt x="415328" y="6096"/>
                  </a:lnTo>
                  <a:lnTo>
                    <a:pt x="413740" y="6223"/>
                  </a:lnTo>
                  <a:lnTo>
                    <a:pt x="412026" y="2413"/>
                  </a:lnTo>
                  <a:lnTo>
                    <a:pt x="410540" y="6477"/>
                  </a:lnTo>
                  <a:lnTo>
                    <a:pt x="410565" y="4572"/>
                  </a:lnTo>
                  <a:lnTo>
                    <a:pt x="410819" y="4318"/>
                  </a:lnTo>
                  <a:lnTo>
                    <a:pt x="410095" y="4191"/>
                  </a:lnTo>
                  <a:lnTo>
                    <a:pt x="409562" y="3556"/>
                  </a:lnTo>
                  <a:lnTo>
                    <a:pt x="407822" y="1397"/>
                  </a:lnTo>
                  <a:lnTo>
                    <a:pt x="408000" y="3848"/>
                  </a:lnTo>
                  <a:lnTo>
                    <a:pt x="408127" y="3556"/>
                  </a:lnTo>
                  <a:lnTo>
                    <a:pt x="408025" y="4114"/>
                  </a:lnTo>
                  <a:lnTo>
                    <a:pt x="408266" y="7493"/>
                  </a:lnTo>
                  <a:lnTo>
                    <a:pt x="408000" y="3848"/>
                  </a:lnTo>
                  <a:lnTo>
                    <a:pt x="405790" y="8890"/>
                  </a:lnTo>
                  <a:lnTo>
                    <a:pt x="405841" y="5969"/>
                  </a:lnTo>
                  <a:lnTo>
                    <a:pt x="405218" y="9779"/>
                  </a:lnTo>
                  <a:lnTo>
                    <a:pt x="405091" y="10922"/>
                  </a:lnTo>
                  <a:lnTo>
                    <a:pt x="404241" y="11811"/>
                  </a:lnTo>
                  <a:lnTo>
                    <a:pt x="404063" y="11557"/>
                  </a:lnTo>
                  <a:lnTo>
                    <a:pt x="403948" y="9652"/>
                  </a:lnTo>
                  <a:lnTo>
                    <a:pt x="403453" y="8763"/>
                  </a:lnTo>
                  <a:lnTo>
                    <a:pt x="403758" y="12954"/>
                  </a:lnTo>
                  <a:lnTo>
                    <a:pt x="402818" y="11557"/>
                  </a:lnTo>
                  <a:lnTo>
                    <a:pt x="402932" y="10223"/>
                  </a:lnTo>
                  <a:lnTo>
                    <a:pt x="403047" y="9652"/>
                  </a:lnTo>
                  <a:lnTo>
                    <a:pt x="402209" y="9398"/>
                  </a:lnTo>
                  <a:lnTo>
                    <a:pt x="402209" y="10896"/>
                  </a:lnTo>
                  <a:lnTo>
                    <a:pt x="401980" y="12166"/>
                  </a:lnTo>
                  <a:lnTo>
                    <a:pt x="401853" y="12700"/>
                  </a:lnTo>
                  <a:lnTo>
                    <a:pt x="401434" y="13716"/>
                  </a:lnTo>
                  <a:lnTo>
                    <a:pt x="401027" y="13081"/>
                  </a:lnTo>
                  <a:lnTo>
                    <a:pt x="400392" y="12065"/>
                  </a:lnTo>
                  <a:lnTo>
                    <a:pt x="400265" y="11303"/>
                  </a:lnTo>
                  <a:lnTo>
                    <a:pt x="400126" y="9271"/>
                  </a:lnTo>
                  <a:lnTo>
                    <a:pt x="400024" y="11099"/>
                  </a:lnTo>
                  <a:lnTo>
                    <a:pt x="399669" y="13081"/>
                  </a:lnTo>
                  <a:lnTo>
                    <a:pt x="399249" y="12446"/>
                  </a:lnTo>
                  <a:lnTo>
                    <a:pt x="399122" y="11938"/>
                  </a:lnTo>
                  <a:lnTo>
                    <a:pt x="399249" y="10591"/>
                  </a:lnTo>
                  <a:lnTo>
                    <a:pt x="399173" y="10223"/>
                  </a:lnTo>
                  <a:lnTo>
                    <a:pt x="398767" y="9652"/>
                  </a:lnTo>
                  <a:lnTo>
                    <a:pt x="397979" y="8547"/>
                  </a:lnTo>
                  <a:lnTo>
                    <a:pt x="398005" y="9385"/>
                  </a:lnTo>
                  <a:lnTo>
                    <a:pt x="397954" y="8521"/>
                  </a:lnTo>
                  <a:lnTo>
                    <a:pt x="397979" y="8382"/>
                  </a:lnTo>
                  <a:lnTo>
                    <a:pt x="397929" y="6985"/>
                  </a:lnTo>
                  <a:lnTo>
                    <a:pt x="397764" y="6896"/>
                  </a:lnTo>
                  <a:lnTo>
                    <a:pt x="397764" y="9347"/>
                  </a:lnTo>
                  <a:lnTo>
                    <a:pt x="397624" y="10896"/>
                  </a:lnTo>
                  <a:lnTo>
                    <a:pt x="397624" y="26022"/>
                  </a:lnTo>
                  <a:lnTo>
                    <a:pt x="397408" y="25908"/>
                  </a:lnTo>
                  <a:lnTo>
                    <a:pt x="396836" y="25908"/>
                  </a:lnTo>
                  <a:lnTo>
                    <a:pt x="396773" y="25273"/>
                  </a:lnTo>
                  <a:lnTo>
                    <a:pt x="396748" y="24765"/>
                  </a:lnTo>
                  <a:lnTo>
                    <a:pt x="396773" y="23876"/>
                  </a:lnTo>
                  <a:lnTo>
                    <a:pt x="396963" y="23876"/>
                  </a:lnTo>
                  <a:lnTo>
                    <a:pt x="397002" y="24765"/>
                  </a:lnTo>
                  <a:lnTo>
                    <a:pt x="397332" y="25146"/>
                  </a:lnTo>
                  <a:lnTo>
                    <a:pt x="397624" y="26022"/>
                  </a:lnTo>
                  <a:lnTo>
                    <a:pt x="397624" y="10896"/>
                  </a:lnTo>
                  <a:lnTo>
                    <a:pt x="397357" y="13843"/>
                  </a:lnTo>
                  <a:lnTo>
                    <a:pt x="396697" y="12065"/>
                  </a:lnTo>
                  <a:lnTo>
                    <a:pt x="396417" y="11303"/>
                  </a:lnTo>
                  <a:lnTo>
                    <a:pt x="396189" y="9525"/>
                  </a:lnTo>
                  <a:lnTo>
                    <a:pt x="396138" y="9398"/>
                  </a:lnTo>
                  <a:lnTo>
                    <a:pt x="396100" y="9271"/>
                  </a:lnTo>
                  <a:lnTo>
                    <a:pt x="397192" y="9271"/>
                  </a:lnTo>
                  <a:lnTo>
                    <a:pt x="397764" y="9347"/>
                  </a:lnTo>
                  <a:lnTo>
                    <a:pt x="397764" y="6896"/>
                  </a:lnTo>
                  <a:lnTo>
                    <a:pt x="397014" y="6477"/>
                  </a:lnTo>
                  <a:lnTo>
                    <a:pt x="397611" y="2794"/>
                  </a:lnTo>
                  <a:lnTo>
                    <a:pt x="396963" y="4826"/>
                  </a:lnTo>
                  <a:lnTo>
                    <a:pt x="395884" y="9271"/>
                  </a:lnTo>
                  <a:lnTo>
                    <a:pt x="395084" y="8128"/>
                  </a:lnTo>
                  <a:lnTo>
                    <a:pt x="394970" y="7861"/>
                  </a:lnTo>
                  <a:lnTo>
                    <a:pt x="394855" y="7239"/>
                  </a:lnTo>
                  <a:lnTo>
                    <a:pt x="394766" y="6667"/>
                  </a:lnTo>
                  <a:lnTo>
                    <a:pt x="394576" y="6794"/>
                  </a:lnTo>
                  <a:lnTo>
                    <a:pt x="394385" y="7239"/>
                  </a:lnTo>
                  <a:lnTo>
                    <a:pt x="393915" y="6477"/>
                  </a:lnTo>
                  <a:lnTo>
                    <a:pt x="393636" y="6477"/>
                  </a:lnTo>
                  <a:lnTo>
                    <a:pt x="393522" y="4902"/>
                  </a:lnTo>
                  <a:lnTo>
                    <a:pt x="393522" y="6477"/>
                  </a:lnTo>
                  <a:lnTo>
                    <a:pt x="393382" y="6604"/>
                  </a:lnTo>
                  <a:lnTo>
                    <a:pt x="393230" y="6604"/>
                  </a:lnTo>
                  <a:lnTo>
                    <a:pt x="393128" y="6731"/>
                  </a:lnTo>
                  <a:lnTo>
                    <a:pt x="393001" y="7239"/>
                  </a:lnTo>
                  <a:lnTo>
                    <a:pt x="393065" y="5715"/>
                  </a:lnTo>
                  <a:lnTo>
                    <a:pt x="393344" y="5334"/>
                  </a:lnTo>
                  <a:lnTo>
                    <a:pt x="393407" y="5588"/>
                  </a:lnTo>
                  <a:lnTo>
                    <a:pt x="393522" y="6477"/>
                  </a:lnTo>
                  <a:lnTo>
                    <a:pt x="393522" y="4902"/>
                  </a:lnTo>
                  <a:lnTo>
                    <a:pt x="393471" y="4191"/>
                  </a:lnTo>
                  <a:lnTo>
                    <a:pt x="392747" y="5143"/>
                  </a:lnTo>
                  <a:lnTo>
                    <a:pt x="392747" y="9525"/>
                  </a:lnTo>
                  <a:lnTo>
                    <a:pt x="392747" y="5143"/>
                  </a:lnTo>
                  <a:lnTo>
                    <a:pt x="392595" y="5334"/>
                  </a:lnTo>
                  <a:lnTo>
                    <a:pt x="392137" y="5207"/>
                  </a:lnTo>
                  <a:lnTo>
                    <a:pt x="392264" y="8128"/>
                  </a:lnTo>
                  <a:lnTo>
                    <a:pt x="391680" y="7747"/>
                  </a:lnTo>
                  <a:lnTo>
                    <a:pt x="392226" y="9893"/>
                  </a:lnTo>
                  <a:lnTo>
                    <a:pt x="392366" y="9779"/>
                  </a:lnTo>
                  <a:lnTo>
                    <a:pt x="392607" y="9677"/>
                  </a:lnTo>
                  <a:lnTo>
                    <a:pt x="392684" y="10248"/>
                  </a:lnTo>
                  <a:lnTo>
                    <a:pt x="392747" y="10426"/>
                  </a:lnTo>
                  <a:lnTo>
                    <a:pt x="392823" y="9499"/>
                  </a:lnTo>
                  <a:lnTo>
                    <a:pt x="392849" y="9271"/>
                  </a:lnTo>
                  <a:lnTo>
                    <a:pt x="392823" y="9499"/>
                  </a:lnTo>
                  <a:lnTo>
                    <a:pt x="393103" y="9525"/>
                  </a:lnTo>
                  <a:lnTo>
                    <a:pt x="393915" y="9398"/>
                  </a:lnTo>
                  <a:lnTo>
                    <a:pt x="393280" y="12065"/>
                  </a:lnTo>
                  <a:lnTo>
                    <a:pt x="392747" y="10541"/>
                  </a:lnTo>
                  <a:lnTo>
                    <a:pt x="392290" y="15240"/>
                  </a:lnTo>
                  <a:lnTo>
                    <a:pt x="392099" y="14224"/>
                  </a:lnTo>
                  <a:lnTo>
                    <a:pt x="392061" y="13970"/>
                  </a:lnTo>
                  <a:lnTo>
                    <a:pt x="391591" y="11430"/>
                  </a:lnTo>
                  <a:lnTo>
                    <a:pt x="391477" y="11049"/>
                  </a:lnTo>
                  <a:lnTo>
                    <a:pt x="390372" y="9144"/>
                  </a:lnTo>
                  <a:lnTo>
                    <a:pt x="390245" y="8509"/>
                  </a:lnTo>
                  <a:lnTo>
                    <a:pt x="390220" y="8128"/>
                  </a:lnTo>
                  <a:lnTo>
                    <a:pt x="390055" y="6477"/>
                  </a:lnTo>
                  <a:lnTo>
                    <a:pt x="388759" y="8128"/>
                  </a:lnTo>
                  <a:lnTo>
                    <a:pt x="386905" y="7620"/>
                  </a:lnTo>
                  <a:lnTo>
                    <a:pt x="386257" y="13208"/>
                  </a:lnTo>
                  <a:lnTo>
                    <a:pt x="385889" y="13970"/>
                  </a:lnTo>
                  <a:lnTo>
                    <a:pt x="385775" y="11938"/>
                  </a:lnTo>
                  <a:lnTo>
                    <a:pt x="385610" y="10922"/>
                  </a:lnTo>
                  <a:lnTo>
                    <a:pt x="385737" y="10414"/>
                  </a:lnTo>
                  <a:lnTo>
                    <a:pt x="385787" y="10287"/>
                  </a:lnTo>
                  <a:lnTo>
                    <a:pt x="386054" y="10287"/>
                  </a:lnTo>
                  <a:lnTo>
                    <a:pt x="386143" y="9525"/>
                  </a:lnTo>
                  <a:lnTo>
                    <a:pt x="385432" y="10909"/>
                  </a:lnTo>
                  <a:lnTo>
                    <a:pt x="384403" y="10414"/>
                  </a:lnTo>
                  <a:lnTo>
                    <a:pt x="383895" y="10160"/>
                  </a:lnTo>
                  <a:lnTo>
                    <a:pt x="383882" y="10591"/>
                  </a:lnTo>
                  <a:lnTo>
                    <a:pt x="383882" y="10896"/>
                  </a:lnTo>
                  <a:lnTo>
                    <a:pt x="384251" y="10414"/>
                  </a:lnTo>
                  <a:lnTo>
                    <a:pt x="383971" y="10795"/>
                  </a:lnTo>
                  <a:lnTo>
                    <a:pt x="383844" y="13970"/>
                  </a:lnTo>
                  <a:lnTo>
                    <a:pt x="382892" y="12446"/>
                  </a:lnTo>
                  <a:lnTo>
                    <a:pt x="383006" y="12065"/>
                  </a:lnTo>
                  <a:lnTo>
                    <a:pt x="383781" y="11049"/>
                  </a:lnTo>
                  <a:lnTo>
                    <a:pt x="383882" y="10591"/>
                  </a:lnTo>
                  <a:lnTo>
                    <a:pt x="382955" y="11049"/>
                  </a:lnTo>
                  <a:lnTo>
                    <a:pt x="382879" y="9779"/>
                  </a:lnTo>
                  <a:lnTo>
                    <a:pt x="381228" y="8763"/>
                  </a:lnTo>
                  <a:lnTo>
                    <a:pt x="379615" y="11785"/>
                  </a:lnTo>
                  <a:lnTo>
                    <a:pt x="378066" y="14224"/>
                  </a:lnTo>
                  <a:lnTo>
                    <a:pt x="377304" y="13462"/>
                  </a:lnTo>
                  <a:lnTo>
                    <a:pt x="376021" y="12192"/>
                  </a:lnTo>
                  <a:lnTo>
                    <a:pt x="376339" y="12827"/>
                  </a:lnTo>
                  <a:lnTo>
                    <a:pt x="376415" y="13462"/>
                  </a:lnTo>
                  <a:lnTo>
                    <a:pt x="372973" y="10160"/>
                  </a:lnTo>
                  <a:lnTo>
                    <a:pt x="369747" y="17018"/>
                  </a:lnTo>
                  <a:lnTo>
                    <a:pt x="368325" y="14859"/>
                  </a:lnTo>
                  <a:lnTo>
                    <a:pt x="366242" y="11684"/>
                  </a:lnTo>
                  <a:lnTo>
                    <a:pt x="365277" y="10541"/>
                  </a:lnTo>
                  <a:lnTo>
                    <a:pt x="365213" y="13335"/>
                  </a:lnTo>
                  <a:lnTo>
                    <a:pt x="364807" y="14859"/>
                  </a:lnTo>
                  <a:lnTo>
                    <a:pt x="364464" y="11811"/>
                  </a:lnTo>
                  <a:lnTo>
                    <a:pt x="363651" y="15494"/>
                  </a:lnTo>
                  <a:lnTo>
                    <a:pt x="362407" y="18161"/>
                  </a:lnTo>
                  <a:lnTo>
                    <a:pt x="362153" y="16383"/>
                  </a:lnTo>
                  <a:lnTo>
                    <a:pt x="361975" y="15113"/>
                  </a:lnTo>
                  <a:lnTo>
                    <a:pt x="360934" y="7874"/>
                  </a:lnTo>
                  <a:lnTo>
                    <a:pt x="359613" y="12319"/>
                  </a:lnTo>
                  <a:lnTo>
                    <a:pt x="359524" y="13576"/>
                  </a:lnTo>
                  <a:lnTo>
                    <a:pt x="359740" y="15113"/>
                  </a:lnTo>
                  <a:lnTo>
                    <a:pt x="359105" y="14732"/>
                  </a:lnTo>
                  <a:lnTo>
                    <a:pt x="357835" y="16383"/>
                  </a:lnTo>
                  <a:lnTo>
                    <a:pt x="357720" y="16129"/>
                  </a:lnTo>
                  <a:lnTo>
                    <a:pt x="357505" y="15367"/>
                  </a:lnTo>
                  <a:lnTo>
                    <a:pt x="357378" y="14224"/>
                  </a:lnTo>
                  <a:lnTo>
                    <a:pt x="357339" y="13462"/>
                  </a:lnTo>
                  <a:lnTo>
                    <a:pt x="355930" y="16383"/>
                  </a:lnTo>
                  <a:lnTo>
                    <a:pt x="354685" y="15240"/>
                  </a:lnTo>
                  <a:lnTo>
                    <a:pt x="355803" y="9779"/>
                  </a:lnTo>
                  <a:lnTo>
                    <a:pt x="354063" y="9525"/>
                  </a:lnTo>
                  <a:lnTo>
                    <a:pt x="353453" y="10160"/>
                  </a:lnTo>
                  <a:lnTo>
                    <a:pt x="352615" y="13716"/>
                  </a:lnTo>
                  <a:lnTo>
                    <a:pt x="352501" y="14478"/>
                  </a:lnTo>
                  <a:lnTo>
                    <a:pt x="352755" y="15494"/>
                  </a:lnTo>
                  <a:lnTo>
                    <a:pt x="353021" y="15621"/>
                  </a:lnTo>
                  <a:lnTo>
                    <a:pt x="353402" y="16383"/>
                  </a:lnTo>
                  <a:lnTo>
                    <a:pt x="353491" y="18288"/>
                  </a:lnTo>
                  <a:lnTo>
                    <a:pt x="353098" y="18923"/>
                  </a:lnTo>
                  <a:lnTo>
                    <a:pt x="353060" y="29210"/>
                  </a:lnTo>
                  <a:lnTo>
                    <a:pt x="354533" y="32258"/>
                  </a:lnTo>
                  <a:lnTo>
                    <a:pt x="355384" y="29210"/>
                  </a:lnTo>
                  <a:lnTo>
                    <a:pt x="355828" y="31623"/>
                  </a:lnTo>
                  <a:lnTo>
                    <a:pt x="354990" y="31750"/>
                  </a:lnTo>
                  <a:lnTo>
                    <a:pt x="355574" y="34036"/>
                  </a:lnTo>
                  <a:lnTo>
                    <a:pt x="355815" y="31877"/>
                  </a:lnTo>
                  <a:lnTo>
                    <a:pt x="356057" y="30607"/>
                  </a:lnTo>
                  <a:lnTo>
                    <a:pt x="356158" y="31496"/>
                  </a:lnTo>
                  <a:lnTo>
                    <a:pt x="356273" y="32258"/>
                  </a:lnTo>
                  <a:lnTo>
                    <a:pt x="356387" y="32766"/>
                  </a:lnTo>
                  <a:lnTo>
                    <a:pt x="356603" y="33274"/>
                  </a:lnTo>
                  <a:lnTo>
                    <a:pt x="357022" y="30607"/>
                  </a:lnTo>
                  <a:lnTo>
                    <a:pt x="357225" y="29210"/>
                  </a:lnTo>
                  <a:lnTo>
                    <a:pt x="357365" y="28448"/>
                  </a:lnTo>
                  <a:lnTo>
                    <a:pt x="357390" y="28638"/>
                  </a:lnTo>
                  <a:lnTo>
                    <a:pt x="357492" y="28448"/>
                  </a:lnTo>
                  <a:lnTo>
                    <a:pt x="357873" y="27686"/>
                  </a:lnTo>
                  <a:lnTo>
                    <a:pt x="358279" y="29210"/>
                  </a:lnTo>
                  <a:lnTo>
                    <a:pt x="358394" y="31623"/>
                  </a:lnTo>
                  <a:lnTo>
                    <a:pt x="358863" y="29718"/>
                  </a:lnTo>
                  <a:lnTo>
                    <a:pt x="358927" y="31686"/>
                  </a:lnTo>
                  <a:lnTo>
                    <a:pt x="359156" y="30861"/>
                  </a:lnTo>
                  <a:lnTo>
                    <a:pt x="360019" y="31623"/>
                  </a:lnTo>
                  <a:lnTo>
                    <a:pt x="360057" y="30861"/>
                  </a:lnTo>
                  <a:lnTo>
                    <a:pt x="360121" y="29718"/>
                  </a:lnTo>
                  <a:lnTo>
                    <a:pt x="360146" y="29083"/>
                  </a:lnTo>
                  <a:lnTo>
                    <a:pt x="360781" y="31750"/>
                  </a:lnTo>
                  <a:lnTo>
                    <a:pt x="361556" y="29083"/>
                  </a:lnTo>
                  <a:lnTo>
                    <a:pt x="361823" y="28194"/>
                  </a:lnTo>
                  <a:lnTo>
                    <a:pt x="361962" y="32829"/>
                  </a:lnTo>
                  <a:lnTo>
                    <a:pt x="361950" y="33096"/>
                  </a:lnTo>
                  <a:lnTo>
                    <a:pt x="361950" y="33312"/>
                  </a:lnTo>
                  <a:lnTo>
                    <a:pt x="361988" y="33108"/>
                  </a:lnTo>
                  <a:lnTo>
                    <a:pt x="361988" y="32969"/>
                  </a:lnTo>
                  <a:lnTo>
                    <a:pt x="361975" y="32791"/>
                  </a:lnTo>
                  <a:lnTo>
                    <a:pt x="362089" y="31686"/>
                  </a:lnTo>
                  <a:lnTo>
                    <a:pt x="362686" y="29210"/>
                  </a:lnTo>
                  <a:lnTo>
                    <a:pt x="363143" y="28956"/>
                  </a:lnTo>
                  <a:lnTo>
                    <a:pt x="362534" y="34544"/>
                  </a:lnTo>
                  <a:lnTo>
                    <a:pt x="364871" y="29210"/>
                  </a:lnTo>
                  <a:lnTo>
                    <a:pt x="364921" y="35179"/>
                  </a:lnTo>
                  <a:lnTo>
                    <a:pt x="365315" y="30226"/>
                  </a:lnTo>
                  <a:lnTo>
                    <a:pt x="367068" y="32893"/>
                  </a:lnTo>
                  <a:lnTo>
                    <a:pt x="367995" y="30226"/>
                  </a:lnTo>
                  <a:lnTo>
                    <a:pt x="368033" y="30099"/>
                  </a:lnTo>
                  <a:lnTo>
                    <a:pt x="368007" y="31115"/>
                  </a:lnTo>
                  <a:lnTo>
                    <a:pt x="368439" y="31369"/>
                  </a:lnTo>
                  <a:lnTo>
                    <a:pt x="368655" y="32766"/>
                  </a:lnTo>
                  <a:lnTo>
                    <a:pt x="368757" y="33045"/>
                  </a:lnTo>
                  <a:lnTo>
                    <a:pt x="369112" y="33782"/>
                  </a:lnTo>
                  <a:lnTo>
                    <a:pt x="369036" y="30099"/>
                  </a:lnTo>
                  <a:lnTo>
                    <a:pt x="369138" y="29591"/>
                  </a:lnTo>
                  <a:lnTo>
                    <a:pt x="369481" y="29210"/>
                  </a:lnTo>
                  <a:lnTo>
                    <a:pt x="369709" y="28956"/>
                  </a:lnTo>
                  <a:lnTo>
                    <a:pt x="369824" y="28829"/>
                  </a:lnTo>
                  <a:lnTo>
                    <a:pt x="369951" y="28638"/>
                  </a:lnTo>
                  <a:lnTo>
                    <a:pt x="370027" y="28194"/>
                  </a:lnTo>
                  <a:lnTo>
                    <a:pt x="370116" y="27686"/>
                  </a:lnTo>
                  <a:lnTo>
                    <a:pt x="370357" y="26162"/>
                  </a:lnTo>
                  <a:lnTo>
                    <a:pt x="371284" y="30099"/>
                  </a:lnTo>
                  <a:lnTo>
                    <a:pt x="370268" y="30861"/>
                  </a:lnTo>
                  <a:lnTo>
                    <a:pt x="370166" y="31623"/>
                  </a:lnTo>
                  <a:lnTo>
                    <a:pt x="370497" y="34798"/>
                  </a:lnTo>
                  <a:lnTo>
                    <a:pt x="370319" y="31496"/>
                  </a:lnTo>
                  <a:lnTo>
                    <a:pt x="371678" y="31496"/>
                  </a:lnTo>
                  <a:lnTo>
                    <a:pt x="371309" y="28702"/>
                  </a:lnTo>
                  <a:lnTo>
                    <a:pt x="371983" y="31115"/>
                  </a:lnTo>
                  <a:lnTo>
                    <a:pt x="371856" y="29845"/>
                  </a:lnTo>
                  <a:lnTo>
                    <a:pt x="372300" y="33274"/>
                  </a:lnTo>
                  <a:lnTo>
                    <a:pt x="372224" y="29845"/>
                  </a:lnTo>
                  <a:lnTo>
                    <a:pt x="372198" y="28702"/>
                  </a:lnTo>
                  <a:lnTo>
                    <a:pt x="372186" y="28067"/>
                  </a:lnTo>
                  <a:lnTo>
                    <a:pt x="372795" y="32385"/>
                  </a:lnTo>
                  <a:lnTo>
                    <a:pt x="373151" y="29210"/>
                  </a:lnTo>
                  <a:lnTo>
                    <a:pt x="373938" y="31242"/>
                  </a:lnTo>
                  <a:lnTo>
                    <a:pt x="374027" y="31877"/>
                  </a:lnTo>
                  <a:lnTo>
                    <a:pt x="373570" y="33909"/>
                  </a:lnTo>
                  <a:lnTo>
                    <a:pt x="374421" y="32385"/>
                  </a:lnTo>
                  <a:lnTo>
                    <a:pt x="374650" y="33045"/>
                  </a:lnTo>
                  <a:lnTo>
                    <a:pt x="374535" y="32385"/>
                  </a:lnTo>
                  <a:lnTo>
                    <a:pt x="374573" y="29718"/>
                  </a:lnTo>
                  <a:lnTo>
                    <a:pt x="375056" y="29210"/>
                  </a:lnTo>
                  <a:lnTo>
                    <a:pt x="375653" y="28575"/>
                  </a:lnTo>
                  <a:lnTo>
                    <a:pt x="375450" y="30353"/>
                  </a:lnTo>
                  <a:lnTo>
                    <a:pt x="375335" y="33045"/>
                  </a:lnTo>
                  <a:lnTo>
                    <a:pt x="375666" y="34544"/>
                  </a:lnTo>
                  <a:lnTo>
                    <a:pt x="376313" y="33528"/>
                  </a:lnTo>
                  <a:lnTo>
                    <a:pt x="376720" y="29972"/>
                  </a:lnTo>
                  <a:lnTo>
                    <a:pt x="377228" y="30086"/>
                  </a:lnTo>
                  <a:lnTo>
                    <a:pt x="377329" y="31750"/>
                  </a:lnTo>
                  <a:lnTo>
                    <a:pt x="377685" y="29972"/>
                  </a:lnTo>
                  <a:lnTo>
                    <a:pt x="377964" y="28575"/>
                  </a:lnTo>
                  <a:lnTo>
                    <a:pt x="379539" y="31496"/>
                  </a:lnTo>
                  <a:lnTo>
                    <a:pt x="380060" y="28575"/>
                  </a:lnTo>
                  <a:lnTo>
                    <a:pt x="380149" y="28067"/>
                  </a:lnTo>
                  <a:lnTo>
                    <a:pt x="380250" y="27559"/>
                  </a:lnTo>
                  <a:lnTo>
                    <a:pt x="380390" y="28575"/>
                  </a:lnTo>
                  <a:lnTo>
                    <a:pt x="380288" y="27559"/>
                  </a:lnTo>
                  <a:lnTo>
                    <a:pt x="380161" y="26162"/>
                  </a:lnTo>
                  <a:lnTo>
                    <a:pt x="380060" y="23241"/>
                  </a:lnTo>
                  <a:lnTo>
                    <a:pt x="380479" y="23114"/>
                  </a:lnTo>
                  <a:lnTo>
                    <a:pt x="380746" y="20701"/>
                  </a:lnTo>
                  <a:lnTo>
                    <a:pt x="381012" y="23241"/>
                  </a:lnTo>
                  <a:lnTo>
                    <a:pt x="380733" y="23241"/>
                  </a:lnTo>
                  <a:lnTo>
                    <a:pt x="380669" y="25019"/>
                  </a:lnTo>
                  <a:lnTo>
                    <a:pt x="381063" y="23876"/>
                  </a:lnTo>
                  <a:lnTo>
                    <a:pt x="381457" y="26555"/>
                  </a:lnTo>
                  <a:lnTo>
                    <a:pt x="381584" y="26162"/>
                  </a:lnTo>
                  <a:lnTo>
                    <a:pt x="381520" y="25908"/>
                  </a:lnTo>
                  <a:lnTo>
                    <a:pt x="381660" y="25908"/>
                  </a:lnTo>
                  <a:lnTo>
                    <a:pt x="382257" y="23876"/>
                  </a:lnTo>
                  <a:lnTo>
                    <a:pt x="382333" y="23622"/>
                  </a:lnTo>
                  <a:lnTo>
                    <a:pt x="382930" y="24511"/>
                  </a:lnTo>
                  <a:lnTo>
                    <a:pt x="383044" y="24892"/>
                  </a:lnTo>
                  <a:lnTo>
                    <a:pt x="383298" y="28194"/>
                  </a:lnTo>
                  <a:lnTo>
                    <a:pt x="381622" y="26022"/>
                  </a:lnTo>
                  <a:lnTo>
                    <a:pt x="381647" y="26289"/>
                  </a:lnTo>
                  <a:lnTo>
                    <a:pt x="382524" y="28956"/>
                  </a:lnTo>
                  <a:lnTo>
                    <a:pt x="381444" y="27686"/>
                  </a:lnTo>
                  <a:lnTo>
                    <a:pt x="382435" y="33274"/>
                  </a:lnTo>
                  <a:lnTo>
                    <a:pt x="380873" y="27533"/>
                  </a:lnTo>
                  <a:lnTo>
                    <a:pt x="380911" y="27914"/>
                  </a:lnTo>
                  <a:lnTo>
                    <a:pt x="381749" y="33274"/>
                  </a:lnTo>
                  <a:lnTo>
                    <a:pt x="383133" y="34290"/>
                  </a:lnTo>
                  <a:lnTo>
                    <a:pt x="383159" y="33274"/>
                  </a:lnTo>
                  <a:lnTo>
                    <a:pt x="383184" y="31369"/>
                  </a:lnTo>
                  <a:lnTo>
                    <a:pt x="384556" y="32385"/>
                  </a:lnTo>
                  <a:lnTo>
                    <a:pt x="384683" y="31369"/>
                  </a:lnTo>
                  <a:lnTo>
                    <a:pt x="384581" y="29972"/>
                  </a:lnTo>
                  <a:lnTo>
                    <a:pt x="384467" y="29718"/>
                  </a:lnTo>
                  <a:lnTo>
                    <a:pt x="384429" y="28956"/>
                  </a:lnTo>
                  <a:lnTo>
                    <a:pt x="384517" y="28194"/>
                  </a:lnTo>
                  <a:lnTo>
                    <a:pt x="384606" y="27533"/>
                  </a:lnTo>
                  <a:lnTo>
                    <a:pt x="386372" y="23876"/>
                  </a:lnTo>
                  <a:lnTo>
                    <a:pt x="386397" y="36322"/>
                  </a:lnTo>
                  <a:lnTo>
                    <a:pt x="387540" y="32004"/>
                  </a:lnTo>
                  <a:lnTo>
                    <a:pt x="387654" y="31496"/>
                  </a:lnTo>
                  <a:lnTo>
                    <a:pt x="387896" y="29425"/>
                  </a:lnTo>
                  <a:lnTo>
                    <a:pt x="387896" y="24765"/>
                  </a:lnTo>
                  <a:lnTo>
                    <a:pt x="388797" y="26670"/>
                  </a:lnTo>
                  <a:lnTo>
                    <a:pt x="388899" y="28575"/>
                  </a:lnTo>
                  <a:lnTo>
                    <a:pt x="388785" y="31115"/>
                  </a:lnTo>
                  <a:lnTo>
                    <a:pt x="390093" y="31496"/>
                  </a:lnTo>
                  <a:lnTo>
                    <a:pt x="389813" y="29337"/>
                  </a:lnTo>
                  <a:lnTo>
                    <a:pt x="389318" y="25273"/>
                  </a:lnTo>
                  <a:lnTo>
                    <a:pt x="390575" y="27546"/>
                  </a:lnTo>
                  <a:lnTo>
                    <a:pt x="391236" y="27432"/>
                  </a:lnTo>
                  <a:lnTo>
                    <a:pt x="391502" y="30988"/>
                  </a:lnTo>
                  <a:lnTo>
                    <a:pt x="392861" y="30480"/>
                  </a:lnTo>
                  <a:lnTo>
                    <a:pt x="394309" y="27813"/>
                  </a:lnTo>
                  <a:lnTo>
                    <a:pt x="395071" y="27432"/>
                  </a:lnTo>
                  <a:lnTo>
                    <a:pt x="395820" y="27051"/>
                  </a:lnTo>
                  <a:lnTo>
                    <a:pt x="395719" y="28448"/>
                  </a:lnTo>
                  <a:lnTo>
                    <a:pt x="395592" y="29464"/>
                  </a:lnTo>
                  <a:lnTo>
                    <a:pt x="395935" y="30353"/>
                  </a:lnTo>
                  <a:lnTo>
                    <a:pt x="397814" y="28448"/>
                  </a:lnTo>
                  <a:lnTo>
                    <a:pt x="400075" y="30607"/>
                  </a:lnTo>
                  <a:lnTo>
                    <a:pt x="402005" y="32766"/>
                  </a:lnTo>
                  <a:lnTo>
                    <a:pt x="402628" y="29591"/>
                  </a:lnTo>
                  <a:lnTo>
                    <a:pt x="402793" y="29591"/>
                  </a:lnTo>
                  <a:lnTo>
                    <a:pt x="403110" y="28448"/>
                  </a:lnTo>
                  <a:lnTo>
                    <a:pt x="403517" y="28194"/>
                  </a:lnTo>
                  <a:lnTo>
                    <a:pt x="403669" y="30353"/>
                  </a:lnTo>
                  <a:lnTo>
                    <a:pt x="403466" y="31115"/>
                  </a:lnTo>
                  <a:lnTo>
                    <a:pt x="404672" y="28448"/>
                  </a:lnTo>
                  <a:lnTo>
                    <a:pt x="404863" y="28194"/>
                  </a:lnTo>
                  <a:lnTo>
                    <a:pt x="405726" y="27051"/>
                  </a:lnTo>
                  <a:lnTo>
                    <a:pt x="406209" y="26416"/>
                  </a:lnTo>
                  <a:lnTo>
                    <a:pt x="406400" y="26162"/>
                  </a:lnTo>
                  <a:lnTo>
                    <a:pt x="406488" y="26035"/>
                  </a:lnTo>
                  <a:lnTo>
                    <a:pt x="406971" y="25400"/>
                  </a:lnTo>
                  <a:lnTo>
                    <a:pt x="408178" y="28194"/>
                  </a:lnTo>
                  <a:lnTo>
                    <a:pt x="408292" y="29718"/>
                  </a:lnTo>
                  <a:lnTo>
                    <a:pt x="409244" y="30734"/>
                  </a:lnTo>
                  <a:lnTo>
                    <a:pt x="409206" y="25400"/>
                  </a:lnTo>
                  <a:lnTo>
                    <a:pt x="409194" y="23876"/>
                  </a:lnTo>
                  <a:lnTo>
                    <a:pt x="409194" y="23622"/>
                  </a:lnTo>
                  <a:lnTo>
                    <a:pt x="409194" y="23241"/>
                  </a:lnTo>
                  <a:lnTo>
                    <a:pt x="410006" y="25400"/>
                  </a:lnTo>
                  <a:lnTo>
                    <a:pt x="410121" y="26695"/>
                  </a:lnTo>
                  <a:lnTo>
                    <a:pt x="412394" y="27940"/>
                  </a:lnTo>
                  <a:lnTo>
                    <a:pt x="414858" y="25019"/>
                  </a:lnTo>
                  <a:lnTo>
                    <a:pt x="416712" y="29591"/>
                  </a:lnTo>
                  <a:lnTo>
                    <a:pt x="416928" y="25146"/>
                  </a:lnTo>
                  <a:lnTo>
                    <a:pt x="419011" y="31496"/>
                  </a:lnTo>
                  <a:lnTo>
                    <a:pt x="419023" y="25400"/>
                  </a:lnTo>
                  <a:lnTo>
                    <a:pt x="420154" y="27914"/>
                  </a:lnTo>
                  <a:lnTo>
                    <a:pt x="420268" y="28790"/>
                  </a:lnTo>
                  <a:lnTo>
                    <a:pt x="420166" y="29591"/>
                  </a:lnTo>
                  <a:lnTo>
                    <a:pt x="421919" y="31496"/>
                  </a:lnTo>
                  <a:lnTo>
                    <a:pt x="422427" y="31750"/>
                  </a:lnTo>
                  <a:lnTo>
                    <a:pt x="422541" y="28321"/>
                  </a:lnTo>
                  <a:lnTo>
                    <a:pt x="422592" y="27660"/>
                  </a:lnTo>
                  <a:lnTo>
                    <a:pt x="423164" y="27051"/>
                  </a:lnTo>
                  <a:lnTo>
                    <a:pt x="423240" y="30162"/>
                  </a:lnTo>
                  <a:lnTo>
                    <a:pt x="423100" y="30810"/>
                  </a:lnTo>
                  <a:lnTo>
                    <a:pt x="423265" y="30899"/>
                  </a:lnTo>
                  <a:lnTo>
                    <a:pt x="423252" y="30226"/>
                  </a:lnTo>
                  <a:lnTo>
                    <a:pt x="423951" y="27051"/>
                  </a:lnTo>
                  <a:lnTo>
                    <a:pt x="424002" y="26797"/>
                  </a:lnTo>
                  <a:lnTo>
                    <a:pt x="424522" y="30607"/>
                  </a:lnTo>
                  <a:lnTo>
                    <a:pt x="424980" y="29972"/>
                  </a:lnTo>
                  <a:lnTo>
                    <a:pt x="424954" y="29718"/>
                  </a:lnTo>
                  <a:lnTo>
                    <a:pt x="424840" y="29591"/>
                  </a:lnTo>
                  <a:lnTo>
                    <a:pt x="424586" y="28575"/>
                  </a:lnTo>
                  <a:lnTo>
                    <a:pt x="424700" y="27203"/>
                  </a:lnTo>
                  <a:lnTo>
                    <a:pt x="424954" y="26797"/>
                  </a:lnTo>
                  <a:lnTo>
                    <a:pt x="425424" y="26035"/>
                  </a:lnTo>
                  <a:lnTo>
                    <a:pt x="426745" y="29591"/>
                  </a:lnTo>
                  <a:lnTo>
                    <a:pt x="426847" y="31369"/>
                  </a:lnTo>
                  <a:lnTo>
                    <a:pt x="428879" y="28575"/>
                  </a:lnTo>
                  <a:lnTo>
                    <a:pt x="428879" y="29210"/>
                  </a:lnTo>
                  <a:lnTo>
                    <a:pt x="429082" y="28575"/>
                  </a:lnTo>
                  <a:lnTo>
                    <a:pt x="429323" y="27813"/>
                  </a:lnTo>
                  <a:lnTo>
                    <a:pt x="428523" y="34544"/>
                  </a:lnTo>
                  <a:lnTo>
                    <a:pt x="429463" y="31623"/>
                  </a:lnTo>
                  <a:lnTo>
                    <a:pt x="429539" y="28956"/>
                  </a:lnTo>
                  <a:lnTo>
                    <a:pt x="430098" y="30861"/>
                  </a:lnTo>
                  <a:lnTo>
                    <a:pt x="431266" y="30861"/>
                  </a:lnTo>
                  <a:lnTo>
                    <a:pt x="432104" y="29972"/>
                  </a:lnTo>
                  <a:lnTo>
                    <a:pt x="431990" y="32258"/>
                  </a:lnTo>
                  <a:lnTo>
                    <a:pt x="433552" y="32766"/>
                  </a:lnTo>
                  <a:lnTo>
                    <a:pt x="435254" y="31115"/>
                  </a:lnTo>
                  <a:lnTo>
                    <a:pt x="437007" y="31115"/>
                  </a:lnTo>
                  <a:lnTo>
                    <a:pt x="436435" y="30226"/>
                  </a:lnTo>
                  <a:lnTo>
                    <a:pt x="436359" y="29972"/>
                  </a:lnTo>
                  <a:lnTo>
                    <a:pt x="436384" y="28956"/>
                  </a:lnTo>
                  <a:lnTo>
                    <a:pt x="436410" y="27813"/>
                  </a:lnTo>
                  <a:lnTo>
                    <a:pt x="436448" y="26289"/>
                  </a:lnTo>
                  <a:lnTo>
                    <a:pt x="436778" y="26035"/>
                  </a:lnTo>
                  <a:lnTo>
                    <a:pt x="436943" y="25908"/>
                  </a:lnTo>
                  <a:lnTo>
                    <a:pt x="436994" y="26555"/>
                  </a:lnTo>
                  <a:lnTo>
                    <a:pt x="437159" y="25908"/>
                  </a:lnTo>
                  <a:lnTo>
                    <a:pt x="437286" y="25400"/>
                  </a:lnTo>
                  <a:lnTo>
                    <a:pt x="437946" y="25781"/>
                  </a:lnTo>
                  <a:lnTo>
                    <a:pt x="437769" y="29425"/>
                  </a:lnTo>
                  <a:lnTo>
                    <a:pt x="437438" y="30353"/>
                  </a:lnTo>
                  <a:lnTo>
                    <a:pt x="438213" y="29210"/>
                  </a:lnTo>
                  <a:lnTo>
                    <a:pt x="438188" y="30480"/>
                  </a:lnTo>
                  <a:lnTo>
                    <a:pt x="438061" y="32004"/>
                  </a:lnTo>
                  <a:lnTo>
                    <a:pt x="438365" y="29972"/>
                  </a:lnTo>
                  <a:lnTo>
                    <a:pt x="439496" y="35433"/>
                  </a:lnTo>
                  <a:lnTo>
                    <a:pt x="439915" y="31750"/>
                  </a:lnTo>
                  <a:lnTo>
                    <a:pt x="439966" y="32766"/>
                  </a:lnTo>
                  <a:lnTo>
                    <a:pt x="441706" y="32766"/>
                  </a:lnTo>
                  <a:lnTo>
                    <a:pt x="442404" y="31750"/>
                  </a:lnTo>
                  <a:lnTo>
                    <a:pt x="442480" y="31623"/>
                  </a:lnTo>
                  <a:lnTo>
                    <a:pt x="443915" y="31369"/>
                  </a:lnTo>
                  <a:lnTo>
                    <a:pt x="443903" y="29972"/>
                  </a:lnTo>
                  <a:lnTo>
                    <a:pt x="443903" y="29210"/>
                  </a:lnTo>
                  <a:lnTo>
                    <a:pt x="443903" y="28448"/>
                  </a:lnTo>
                  <a:lnTo>
                    <a:pt x="444461" y="29083"/>
                  </a:lnTo>
                  <a:lnTo>
                    <a:pt x="444563" y="28448"/>
                  </a:lnTo>
                  <a:lnTo>
                    <a:pt x="444855" y="26670"/>
                  </a:lnTo>
                  <a:lnTo>
                    <a:pt x="445897" y="27660"/>
                  </a:lnTo>
                  <a:lnTo>
                    <a:pt x="447116" y="29972"/>
                  </a:lnTo>
                  <a:lnTo>
                    <a:pt x="448373" y="29718"/>
                  </a:lnTo>
                  <a:lnTo>
                    <a:pt x="449160" y="28321"/>
                  </a:lnTo>
                  <a:lnTo>
                    <a:pt x="449072" y="28067"/>
                  </a:lnTo>
                  <a:lnTo>
                    <a:pt x="448995" y="27813"/>
                  </a:lnTo>
                  <a:lnTo>
                    <a:pt x="448627" y="27203"/>
                  </a:lnTo>
                  <a:lnTo>
                    <a:pt x="448703" y="26670"/>
                  </a:lnTo>
                  <a:lnTo>
                    <a:pt x="448983" y="25400"/>
                  </a:lnTo>
                  <a:lnTo>
                    <a:pt x="449021" y="26682"/>
                  </a:lnTo>
                  <a:lnTo>
                    <a:pt x="449148" y="28041"/>
                  </a:lnTo>
                  <a:lnTo>
                    <a:pt x="450329" y="27813"/>
                  </a:lnTo>
                  <a:lnTo>
                    <a:pt x="449694" y="29718"/>
                  </a:lnTo>
                  <a:lnTo>
                    <a:pt x="451205" y="29337"/>
                  </a:lnTo>
                  <a:lnTo>
                    <a:pt x="451624" y="29210"/>
                  </a:lnTo>
                  <a:lnTo>
                    <a:pt x="452856" y="27813"/>
                  </a:lnTo>
                  <a:lnTo>
                    <a:pt x="453415" y="27178"/>
                  </a:lnTo>
                  <a:lnTo>
                    <a:pt x="453301" y="25908"/>
                  </a:lnTo>
                  <a:lnTo>
                    <a:pt x="453059" y="25400"/>
                  </a:lnTo>
                  <a:lnTo>
                    <a:pt x="453097" y="25146"/>
                  </a:lnTo>
                  <a:lnTo>
                    <a:pt x="453110" y="25019"/>
                  </a:lnTo>
                  <a:lnTo>
                    <a:pt x="453174" y="24511"/>
                  </a:lnTo>
                  <a:lnTo>
                    <a:pt x="453517" y="24130"/>
                  </a:lnTo>
                  <a:lnTo>
                    <a:pt x="453758" y="24892"/>
                  </a:lnTo>
                  <a:lnTo>
                    <a:pt x="453859" y="27178"/>
                  </a:lnTo>
                  <a:lnTo>
                    <a:pt x="455498" y="24130"/>
                  </a:lnTo>
                  <a:lnTo>
                    <a:pt x="455968" y="23241"/>
                  </a:lnTo>
                  <a:lnTo>
                    <a:pt x="458889" y="34925"/>
                  </a:lnTo>
                  <a:lnTo>
                    <a:pt x="460552" y="29337"/>
                  </a:lnTo>
                  <a:lnTo>
                    <a:pt x="460451" y="29718"/>
                  </a:lnTo>
                  <a:lnTo>
                    <a:pt x="460667" y="29337"/>
                  </a:lnTo>
                  <a:lnTo>
                    <a:pt x="462216" y="26670"/>
                  </a:lnTo>
                  <a:lnTo>
                    <a:pt x="462813" y="27038"/>
                  </a:lnTo>
                  <a:lnTo>
                    <a:pt x="462915" y="27305"/>
                  </a:lnTo>
                  <a:lnTo>
                    <a:pt x="461835" y="28575"/>
                  </a:lnTo>
                  <a:lnTo>
                    <a:pt x="461797" y="28879"/>
                  </a:lnTo>
                  <a:lnTo>
                    <a:pt x="462343" y="30353"/>
                  </a:lnTo>
                  <a:lnTo>
                    <a:pt x="463905" y="26670"/>
                  </a:lnTo>
                  <a:lnTo>
                    <a:pt x="464235" y="25908"/>
                  </a:lnTo>
                  <a:lnTo>
                    <a:pt x="465378" y="31115"/>
                  </a:lnTo>
                  <a:lnTo>
                    <a:pt x="466940" y="28067"/>
                  </a:lnTo>
                  <a:lnTo>
                    <a:pt x="468185" y="35941"/>
                  </a:lnTo>
                  <a:lnTo>
                    <a:pt x="471043" y="28067"/>
                  </a:lnTo>
                  <a:lnTo>
                    <a:pt x="471271" y="27432"/>
                  </a:lnTo>
                  <a:lnTo>
                    <a:pt x="472935" y="32512"/>
                  </a:lnTo>
                  <a:lnTo>
                    <a:pt x="473049" y="29718"/>
                  </a:lnTo>
                  <a:lnTo>
                    <a:pt x="473265" y="28829"/>
                  </a:lnTo>
                  <a:lnTo>
                    <a:pt x="473303" y="30086"/>
                  </a:lnTo>
                  <a:lnTo>
                    <a:pt x="473405" y="29718"/>
                  </a:lnTo>
                  <a:lnTo>
                    <a:pt x="473532" y="29425"/>
                  </a:lnTo>
                  <a:lnTo>
                    <a:pt x="474472" y="28829"/>
                  </a:lnTo>
                  <a:lnTo>
                    <a:pt x="476669" y="27432"/>
                  </a:lnTo>
                  <a:lnTo>
                    <a:pt x="477075" y="27178"/>
                  </a:lnTo>
                  <a:lnTo>
                    <a:pt x="480910" y="32131"/>
                  </a:lnTo>
                  <a:lnTo>
                    <a:pt x="484593" y="33909"/>
                  </a:lnTo>
                  <a:lnTo>
                    <a:pt x="485952" y="34417"/>
                  </a:lnTo>
                  <a:lnTo>
                    <a:pt x="485546" y="27178"/>
                  </a:lnTo>
                  <a:lnTo>
                    <a:pt x="485470" y="25908"/>
                  </a:lnTo>
                  <a:lnTo>
                    <a:pt x="485381" y="24257"/>
                  </a:lnTo>
                  <a:lnTo>
                    <a:pt x="486930" y="28321"/>
                  </a:lnTo>
                  <a:lnTo>
                    <a:pt x="487057" y="28879"/>
                  </a:lnTo>
                  <a:lnTo>
                    <a:pt x="486587" y="32131"/>
                  </a:lnTo>
                  <a:lnTo>
                    <a:pt x="489331" y="27940"/>
                  </a:lnTo>
                  <a:lnTo>
                    <a:pt x="492175" y="32258"/>
                  </a:lnTo>
                  <a:lnTo>
                    <a:pt x="494855" y="28829"/>
                  </a:lnTo>
                  <a:lnTo>
                    <a:pt x="494804" y="29083"/>
                  </a:lnTo>
                  <a:lnTo>
                    <a:pt x="494677" y="30607"/>
                  </a:lnTo>
                  <a:lnTo>
                    <a:pt x="494423" y="30607"/>
                  </a:lnTo>
                  <a:lnTo>
                    <a:pt x="494969" y="33147"/>
                  </a:lnTo>
                  <a:lnTo>
                    <a:pt x="496417" y="30861"/>
                  </a:lnTo>
                  <a:lnTo>
                    <a:pt x="496519" y="28829"/>
                  </a:lnTo>
                  <a:lnTo>
                    <a:pt x="496531" y="28702"/>
                  </a:lnTo>
                  <a:lnTo>
                    <a:pt x="496824" y="28879"/>
                  </a:lnTo>
                  <a:lnTo>
                    <a:pt x="496900" y="29210"/>
                  </a:lnTo>
                  <a:lnTo>
                    <a:pt x="496773" y="29845"/>
                  </a:lnTo>
                  <a:lnTo>
                    <a:pt x="496646" y="30734"/>
                  </a:lnTo>
                  <a:lnTo>
                    <a:pt x="496900" y="31686"/>
                  </a:lnTo>
                  <a:lnTo>
                    <a:pt x="497420" y="33147"/>
                  </a:lnTo>
                  <a:lnTo>
                    <a:pt x="498259" y="28702"/>
                  </a:lnTo>
                  <a:lnTo>
                    <a:pt x="498309" y="28448"/>
                  </a:lnTo>
                  <a:lnTo>
                    <a:pt x="498602" y="31013"/>
                  </a:lnTo>
                  <a:lnTo>
                    <a:pt x="498690" y="30734"/>
                  </a:lnTo>
                  <a:lnTo>
                    <a:pt x="500037" y="32258"/>
                  </a:lnTo>
                  <a:lnTo>
                    <a:pt x="499859" y="30734"/>
                  </a:lnTo>
                  <a:lnTo>
                    <a:pt x="499706" y="29337"/>
                  </a:lnTo>
                  <a:lnTo>
                    <a:pt x="500697" y="30734"/>
                  </a:lnTo>
                  <a:lnTo>
                    <a:pt x="501192" y="29337"/>
                  </a:lnTo>
                  <a:lnTo>
                    <a:pt x="501497" y="28448"/>
                  </a:lnTo>
                  <a:lnTo>
                    <a:pt x="501637" y="28067"/>
                  </a:lnTo>
                  <a:lnTo>
                    <a:pt x="502424" y="29718"/>
                  </a:lnTo>
                  <a:lnTo>
                    <a:pt x="502704" y="28067"/>
                  </a:lnTo>
                  <a:lnTo>
                    <a:pt x="502729" y="27940"/>
                  </a:lnTo>
                  <a:lnTo>
                    <a:pt x="502970" y="26543"/>
                  </a:lnTo>
                  <a:lnTo>
                    <a:pt x="504113" y="31369"/>
                  </a:lnTo>
                  <a:lnTo>
                    <a:pt x="504329" y="26797"/>
                  </a:lnTo>
                  <a:lnTo>
                    <a:pt x="504215" y="31496"/>
                  </a:lnTo>
                  <a:lnTo>
                    <a:pt x="506056" y="30607"/>
                  </a:lnTo>
                  <a:lnTo>
                    <a:pt x="506717" y="28448"/>
                  </a:lnTo>
                  <a:lnTo>
                    <a:pt x="506488" y="29845"/>
                  </a:lnTo>
                  <a:lnTo>
                    <a:pt x="507250" y="29845"/>
                  </a:lnTo>
                  <a:lnTo>
                    <a:pt x="506971" y="31788"/>
                  </a:lnTo>
                  <a:lnTo>
                    <a:pt x="507695" y="31750"/>
                  </a:lnTo>
                  <a:lnTo>
                    <a:pt x="508254" y="31115"/>
                  </a:lnTo>
                  <a:lnTo>
                    <a:pt x="508279" y="28448"/>
                  </a:lnTo>
                  <a:lnTo>
                    <a:pt x="509536" y="34163"/>
                  </a:lnTo>
                  <a:lnTo>
                    <a:pt x="510362" y="28448"/>
                  </a:lnTo>
                  <a:lnTo>
                    <a:pt x="510603" y="26797"/>
                  </a:lnTo>
                  <a:lnTo>
                    <a:pt x="510641" y="26543"/>
                  </a:lnTo>
                  <a:lnTo>
                    <a:pt x="510971" y="24257"/>
                  </a:lnTo>
                  <a:lnTo>
                    <a:pt x="511009" y="24003"/>
                  </a:lnTo>
                  <a:lnTo>
                    <a:pt x="511683" y="31242"/>
                  </a:lnTo>
                  <a:lnTo>
                    <a:pt x="513854" y="28702"/>
                  </a:lnTo>
                  <a:lnTo>
                    <a:pt x="515556" y="27305"/>
                  </a:lnTo>
                  <a:lnTo>
                    <a:pt x="515670" y="26416"/>
                  </a:lnTo>
                  <a:lnTo>
                    <a:pt x="515670" y="27203"/>
                  </a:lnTo>
                  <a:lnTo>
                    <a:pt x="515861" y="27051"/>
                  </a:lnTo>
                  <a:lnTo>
                    <a:pt x="515734" y="26555"/>
                  </a:lnTo>
                  <a:lnTo>
                    <a:pt x="515950" y="27000"/>
                  </a:lnTo>
                  <a:lnTo>
                    <a:pt x="516953" y="26416"/>
                  </a:lnTo>
                  <a:lnTo>
                    <a:pt x="517829" y="25908"/>
                  </a:lnTo>
                  <a:lnTo>
                    <a:pt x="517728" y="28803"/>
                  </a:lnTo>
                  <a:lnTo>
                    <a:pt x="518528" y="25908"/>
                  </a:lnTo>
                  <a:lnTo>
                    <a:pt x="518668" y="25400"/>
                  </a:lnTo>
                  <a:lnTo>
                    <a:pt x="520471" y="26543"/>
                  </a:lnTo>
                  <a:lnTo>
                    <a:pt x="520750" y="26924"/>
                  </a:lnTo>
                  <a:lnTo>
                    <a:pt x="520865" y="27305"/>
                  </a:lnTo>
                  <a:lnTo>
                    <a:pt x="520242" y="28448"/>
                  </a:lnTo>
                  <a:lnTo>
                    <a:pt x="520115" y="28790"/>
                  </a:lnTo>
                  <a:lnTo>
                    <a:pt x="520001" y="29337"/>
                  </a:lnTo>
                  <a:lnTo>
                    <a:pt x="521868" y="27432"/>
                  </a:lnTo>
                  <a:lnTo>
                    <a:pt x="523544" y="29845"/>
                  </a:lnTo>
                  <a:lnTo>
                    <a:pt x="525132" y="27432"/>
                  </a:lnTo>
                  <a:lnTo>
                    <a:pt x="525005" y="26022"/>
                  </a:lnTo>
                  <a:lnTo>
                    <a:pt x="524916" y="25400"/>
                  </a:lnTo>
                  <a:lnTo>
                    <a:pt x="525005" y="24257"/>
                  </a:lnTo>
                  <a:lnTo>
                    <a:pt x="525145" y="24003"/>
                  </a:lnTo>
                  <a:lnTo>
                    <a:pt x="526440" y="21590"/>
                  </a:lnTo>
                  <a:lnTo>
                    <a:pt x="526554" y="21336"/>
                  </a:lnTo>
                  <a:lnTo>
                    <a:pt x="526084" y="25781"/>
                  </a:lnTo>
                  <a:lnTo>
                    <a:pt x="528320" y="21209"/>
                  </a:lnTo>
                  <a:lnTo>
                    <a:pt x="527316" y="28956"/>
                  </a:lnTo>
                  <a:lnTo>
                    <a:pt x="527532" y="28575"/>
                  </a:lnTo>
                  <a:lnTo>
                    <a:pt x="527748" y="27813"/>
                  </a:lnTo>
                  <a:lnTo>
                    <a:pt x="527799" y="26162"/>
                  </a:lnTo>
                  <a:lnTo>
                    <a:pt x="527964" y="26352"/>
                  </a:lnTo>
                  <a:lnTo>
                    <a:pt x="528078" y="27914"/>
                  </a:lnTo>
                  <a:lnTo>
                    <a:pt x="527850" y="28956"/>
                  </a:lnTo>
                  <a:lnTo>
                    <a:pt x="528904" y="27914"/>
                  </a:lnTo>
                  <a:lnTo>
                    <a:pt x="528777" y="26352"/>
                  </a:lnTo>
                  <a:lnTo>
                    <a:pt x="528751" y="26162"/>
                  </a:lnTo>
                  <a:lnTo>
                    <a:pt x="528650" y="25527"/>
                  </a:lnTo>
                  <a:lnTo>
                    <a:pt x="529691" y="25654"/>
                  </a:lnTo>
                  <a:lnTo>
                    <a:pt x="529666" y="26352"/>
                  </a:lnTo>
                  <a:lnTo>
                    <a:pt x="529551" y="26873"/>
                  </a:lnTo>
                  <a:lnTo>
                    <a:pt x="529450" y="27051"/>
                  </a:lnTo>
                  <a:lnTo>
                    <a:pt x="529323" y="28321"/>
                  </a:lnTo>
                  <a:lnTo>
                    <a:pt x="530098" y="25527"/>
                  </a:lnTo>
                  <a:lnTo>
                    <a:pt x="530453" y="24257"/>
                  </a:lnTo>
                  <a:lnTo>
                    <a:pt x="531317" y="25146"/>
                  </a:lnTo>
                  <a:lnTo>
                    <a:pt x="531342" y="26492"/>
                  </a:lnTo>
                  <a:lnTo>
                    <a:pt x="532599" y="26289"/>
                  </a:lnTo>
                  <a:lnTo>
                    <a:pt x="533069" y="24257"/>
                  </a:lnTo>
                  <a:lnTo>
                    <a:pt x="533768" y="21209"/>
                  </a:lnTo>
                  <a:lnTo>
                    <a:pt x="535190" y="22987"/>
                  </a:lnTo>
                  <a:lnTo>
                    <a:pt x="535279" y="24130"/>
                  </a:lnTo>
                  <a:lnTo>
                    <a:pt x="534809" y="27686"/>
                  </a:lnTo>
                  <a:lnTo>
                    <a:pt x="535940" y="24765"/>
                  </a:lnTo>
                  <a:lnTo>
                    <a:pt x="535940" y="28575"/>
                  </a:lnTo>
                  <a:lnTo>
                    <a:pt x="536765" y="27533"/>
                  </a:lnTo>
                  <a:lnTo>
                    <a:pt x="536663" y="26289"/>
                  </a:lnTo>
                  <a:lnTo>
                    <a:pt x="536536" y="25527"/>
                  </a:lnTo>
                  <a:lnTo>
                    <a:pt x="537324" y="25654"/>
                  </a:lnTo>
                  <a:lnTo>
                    <a:pt x="537349" y="25527"/>
                  </a:lnTo>
                  <a:lnTo>
                    <a:pt x="537565" y="24765"/>
                  </a:lnTo>
                  <a:lnTo>
                    <a:pt x="538073" y="22860"/>
                  </a:lnTo>
                  <a:lnTo>
                    <a:pt x="538530" y="23749"/>
                  </a:lnTo>
                  <a:lnTo>
                    <a:pt x="538619" y="24384"/>
                  </a:lnTo>
                  <a:lnTo>
                    <a:pt x="538111" y="25654"/>
                  </a:lnTo>
                  <a:lnTo>
                    <a:pt x="539597" y="25019"/>
                  </a:lnTo>
                  <a:lnTo>
                    <a:pt x="538848" y="23622"/>
                  </a:lnTo>
                  <a:lnTo>
                    <a:pt x="538937" y="23114"/>
                  </a:lnTo>
                  <a:lnTo>
                    <a:pt x="539051" y="22860"/>
                  </a:lnTo>
                  <a:lnTo>
                    <a:pt x="539572" y="21590"/>
                  </a:lnTo>
                  <a:lnTo>
                    <a:pt x="539546" y="21209"/>
                  </a:lnTo>
                  <a:lnTo>
                    <a:pt x="539127" y="19685"/>
                  </a:lnTo>
                  <a:lnTo>
                    <a:pt x="538810" y="18542"/>
                  </a:lnTo>
                  <a:lnTo>
                    <a:pt x="539724" y="19558"/>
                  </a:lnTo>
                  <a:lnTo>
                    <a:pt x="539762" y="19812"/>
                  </a:lnTo>
                  <a:lnTo>
                    <a:pt x="539610" y="20066"/>
                  </a:lnTo>
                  <a:lnTo>
                    <a:pt x="540613" y="19685"/>
                  </a:lnTo>
                  <a:lnTo>
                    <a:pt x="540956" y="22034"/>
                  </a:lnTo>
                  <a:lnTo>
                    <a:pt x="540613" y="23037"/>
                  </a:lnTo>
                  <a:lnTo>
                    <a:pt x="540423" y="23368"/>
                  </a:lnTo>
                  <a:lnTo>
                    <a:pt x="540702" y="23609"/>
                  </a:lnTo>
                  <a:lnTo>
                    <a:pt x="540931" y="23672"/>
                  </a:lnTo>
                  <a:lnTo>
                    <a:pt x="540956" y="22085"/>
                  </a:lnTo>
                  <a:lnTo>
                    <a:pt x="541782" y="19685"/>
                  </a:lnTo>
                  <a:lnTo>
                    <a:pt x="541820" y="19558"/>
                  </a:lnTo>
                  <a:lnTo>
                    <a:pt x="542378" y="20574"/>
                  </a:lnTo>
                  <a:lnTo>
                    <a:pt x="542480" y="21844"/>
                  </a:lnTo>
                  <a:lnTo>
                    <a:pt x="542353" y="22987"/>
                  </a:lnTo>
                  <a:lnTo>
                    <a:pt x="542226" y="25654"/>
                  </a:lnTo>
                  <a:lnTo>
                    <a:pt x="542696" y="22352"/>
                  </a:lnTo>
                  <a:lnTo>
                    <a:pt x="544080" y="24765"/>
                  </a:lnTo>
                  <a:lnTo>
                    <a:pt x="544423" y="22733"/>
                  </a:lnTo>
                  <a:lnTo>
                    <a:pt x="544461" y="22352"/>
                  </a:lnTo>
                  <a:lnTo>
                    <a:pt x="544563" y="21717"/>
                  </a:lnTo>
                  <a:lnTo>
                    <a:pt x="544461" y="22517"/>
                  </a:lnTo>
                  <a:lnTo>
                    <a:pt x="544563" y="21856"/>
                  </a:lnTo>
                  <a:lnTo>
                    <a:pt x="544461" y="24638"/>
                  </a:lnTo>
                  <a:lnTo>
                    <a:pt x="544842" y="21971"/>
                  </a:lnTo>
                  <a:lnTo>
                    <a:pt x="545045" y="22479"/>
                  </a:lnTo>
                  <a:lnTo>
                    <a:pt x="545134" y="24892"/>
                  </a:lnTo>
                  <a:lnTo>
                    <a:pt x="546214" y="25400"/>
                  </a:lnTo>
                  <a:lnTo>
                    <a:pt x="545388" y="21971"/>
                  </a:lnTo>
                  <a:lnTo>
                    <a:pt x="545249" y="21336"/>
                  </a:lnTo>
                  <a:lnTo>
                    <a:pt x="544906" y="19939"/>
                  </a:lnTo>
                  <a:lnTo>
                    <a:pt x="546011" y="21844"/>
                  </a:lnTo>
                  <a:lnTo>
                    <a:pt x="546100" y="22225"/>
                  </a:lnTo>
                  <a:lnTo>
                    <a:pt x="546011" y="22847"/>
                  </a:lnTo>
                  <a:lnTo>
                    <a:pt x="545858" y="23114"/>
                  </a:lnTo>
                  <a:lnTo>
                    <a:pt x="547128" y="24257"/>
                  </a:lnTo>
                  <a:lnTo>
                    <a:pt x="548424" y="21463"/>
                  </a:lnTo>
                  <a:lnTo>
                    <a:pt x="549579" y="22733"/>
                  </a:lnTo>
                  <a:lnTo>
                    <a:pt x="549821" y="26682"/>
                  </a:lnTo>
                  <a:lnTo>
                    <a:pt x="550570" y="26416"/>
                  </a:lnTo>
                  <a:lnTo>
                    <a:pt x="552526" y="22479"/>
                  </a:lnTo>
                  <a:lnTo>
                    <a:pt x="554177" y="23368"/>
                  </a:lnTo>
                  <a:lnTo>
                    <a:pt x="553974" y="23114"/>
                  </a:lnTo>
                  <a:lnTo>
                    <a:pt x="553910" y="22479"/>
                  </a:lnTo>
                  <a:lnTo>
                    <a:pt x="553986" y="21463"/>
                  </a:lnTo>
                  <a:lnTo>
                    <a:pt x="554088" y="19939"/>
                  </a:lnTo>
                  <a:lnTo>
                    <a:pt x="554113" y="19558"/>
                  </a:lnTo>
                  <a:lnTo>
                    <a:pt x="554177" y="18542"/>
                  </a:lnTo>
                  <a:lnTo>
                    <a:pt x="554215" y="18161"/>
                  </a:lnTo>
                  <a:lnTo>
                    <a:pt x="554266" y="17399"/>
                  </a:lnTo>
                  <a:lnTo>
                    <a:pt x="555040" y="25781"/>
                  </a:lnTo>
                  <a:lnTo>
                    <a:pt x="555650" y="24003"/>
                  </a:lnTo>
                  <a:lnTo>
                    <a:pt x="555739" y="23622"/>
                  </a:lnTo>
                  <a:lnTo>
                    <a:pt x="555955" y="23114"/>
                  </a:lnTo>
                  <a:lnTo>
                    <a:pt x="555828" y="23495"/>
                  </a:lnTo>
                  <a:lnTo>
                    <a:pt x="555726" y="23876"/>
                  </a:lnTo>
                  <a:lnTo>
                    <a:pt x="555599" y="26289"/>
                  </a:lnTo>
                  <a:lnTo>
                    <a:pt x="555675" y="25654"/>
                  </a:lnTo>
                  <a:lnTo>
                    <a:pt x="556793" y="26543"/>
                  </a:lnTo>
                  <a:lnTo>
                    <a:pt x="557314" y="25654"/>
                  </a:lnTo>
                  <a:lnTo>
                    <a:pt x="558050" y="24384"/>
                  </a:lnTo>
                  <a:lnTo>
                    <a:pt x="559320" y="23114"/>
                  </a:lnTo>
                  <a:lnTo>
                    <a:pt x="559828" y="22606"/>
                  </a:lnTo>
                  <a:lnTo>
                    <a:pt x="559765" y="22987"/>
                  </a:lnTo>
                  <a:lnTo>
                    <a:pt x="559638" y="24130"/>
                  </a:lnTo>
                  <a:lnTo>
                    <a:pt x="560209" y="25400"/>
                  </a:lnTo>
                  <a:lnTo>
                    <a:pt x="561327" y="24892"/>
                  </a:lnTo>
                  <a:lnTo>
                    <a:pt x="562038" y="25527"/>
                  </a:lnTo>
                  <a:lnTo>
                    <a:pt x="562152" y="24892"/>
                  </a:lnTo>
                  <a:lnTo>
                    <a:pt x="562292" y="24130"/>
                  </a:lnTo>
                  <a:lnTo>
                    <a:pt x="562711" y="24384"/>
                  </a:lnTo>
                  <a:lnTo>
                    <a:pt x="562686" y="24130"/>
                  </a:lnTo>
                  <a:lnTo>
                    <a:pt x="562559" y="22606"/>
                  </a:lnTo>
                  <a:lnTo>
                    <a:pt x="562521" y="22225"/>
                  </a:lnTo>
                  <a:lnTo>
                    <a:pt x="564070" y="25146"/>
                  </a:lnTo>
                  <a:lnTo>
                    <a:pt x="565696" y="24003"/>
                  </a:lnTo>
                  <a:lnTo>
                    <a:pt x="567270" y="22733"/>
                  </a:lnTo>
                  <a:lnTo>
                    <a:pt x="568706" y="24892"/>
                  </a:lnTo>
                  <a:lnTo>
                    <a:pt x="568477" y="24892"/>
                  </a:lnTo>
                  <a:lnTo>
                    <a:pt x="568350" y="25273"/>
                  </a:lnTo>
                  <a:lnTo>
                    <a:pt x="568223" y="26111"/>
                  </a:lnTo>
                  <a:lnTo>
                    <a:pt x="570026" y="24892"/>
                  </a:lnTo>
                  <a:lnTo>
                    <a:pt x="570001" y="23368"/>
                  </a:lnTo>
                  <a:lnTo>
                    <a:pt x="569976" y="22479"/>
                  </a:lnTo>
                  <a:lnTo>
                    <a:pt x="569861" y="23368"/>
                  </a:lnTo>
                  <a:lnTo>
                    <a:pt x="569760" y="22733"/>
                  </a:lnTo>
                  <a:lnTo>
                    <a:pt x="569683" y="22225"/>
                  </a:lnTo>
                  <a:lnTo>
                    <a:pt x="569683" y="20828"/>
                  </a:lnTo>
                  <a:lnTo>
                    <a:pt x="569785" y="20320"/>
                  </a:lnTo>
                  <a:lnTo>
                    <a:pt x="569887" y="19939"/>
                  </a:lnTo>
                  <a:lnTo>
                    <a:pt x="570344" y="18923"/>
                  </a:lnTo>
                  <a:lnTo>
                    <a:pt x="570776" y="18923"/>
                  </a:lnTo>
                  <a:lnTo>
                    <a:pt x="570077" y="20320"/>
                  </a:lnTo>
                  <a:lnTo>
                    <a:pt x="570026" y="20828"/>
                  </a:lnTo>
                  <a:lnTo>
                    <a:pt x="570598" y="22733"/>
                  </a:lnTo>
                  <a:lnTo>
                    <a:pt x="570915" y="24257"/>
                  </a:lnTo>
                  <a:lnTo>
                    <a:pt x="571042" y="21844"/>
                  </a:lnTo>
                  <a:lnTo>
                    <a:pt x="571766" y="26289"/>
                  </a:lnTo>
                  <a:lnTo>
                    <a:pt x="571563" y="21844"/>
                  </a:lnTo>
                  <a:lnTo>
                    <a:pt x="571436" y="18923"/>
                  </a:lnTo>
                  <a:lnTo>
                    <a:pt x="571347" y="17018"/>
                  </a:lnTo>
                  <a:lnTo>
                    <a:pt x="572312" y="19558"/>
                  </a:lnTo>
                  <a:lnTo>
                    <a:pt x="572350" y="21209"/>
                  </a:lnTo>
                  <a:lnTo>
                    <a:pt x="572820" y="20574"/>
                  </a:lnTo>
                  <a:lnTo>
                    <a:pt x="573303" y="18923"/>
                  </a:lnTo>
                  <a:lnTo>
                    <a:pt x="573786" y="19304"/>
                  </a:lnTo>
                  <a:lnTo>
                    <a:pt x="573887" y="22098"/>
                  </a:lnTo>
                  <a:lnTo>
                    <a:pt x="574471" y="18923"/>
                  </a:lnTo>
                  <a:lnTo>
                    <a:pt x="574687" y="17653"/>
                  </a:lnTo>
                  <a:lnTo>
                    <a:pt x="575043" y="19558"/>
                  </a:lnTo>
                  <a:lnTo>
                    <a:pt x="575157" y="20574"/>
                  </a:lnTo>
                  <a:lnTo>
                    <a:pt x="574890" y="21209"/>
                  </a:lnTo>
                  <a:lnTo>
                    <a:pt x="574471" y="21209"/>
                  </a:lnTo>
                  <a:lnTo>
                    <a:pt x="574255" y="21717"/>
                  </a:lnTo>
                  <a:lnTo>
                    <a:pt x="574167" y="22098"/>
                  </a:lnTo>
                  <a:lnTo>
                    <a:pt x="574713" y="25273"/>
                  </a:lnTo>
                  <a:lnTo>
                    <a:pt x="574814" y="24511"/>
                  </a:lnTo>
                  <a:lnTo>
                    <a:pt x="575297" y="25019"/>
                  </a:lnTo>
                  <a:lnTo>
                    <a:pt x="575335" y="25146"/>
                  </a:lnTo>
                  <a:lnTo>
                    <a:pt x="575564" y="25476"/>
                  </a:lnTo>
                  <a:lnTo>
                    <a:pt x="575881" y="26035"/>
                  </a:lnTo>
                  <a:lnTo>
                    <a:pt x="575741" y="25717"/>
                  </a:lnTo>
                  <a:lnTo>
                    <a:pt x="576351" y="26543"/>
                  </a:lnTo>
                  <a:lnTo>
                    <a:pt x="576122" y="25654"/>
                  </a:lnTo>
                  <a:lnTo>
                    <a:pt x="576249" y="24511"/>
                  </a:lnTo>
                  <a:lnTo>
                    <a:pt x="577215" y="18288"/>
                  </a:lnTo>
                  <a:lnTo>
                    <a:pt x="577862" y="24130"/>
                  </a:lnTo>
                  <a:lnTo>
                    <a:pt x="577888" y="24384"/>
                  </a:lnTo>
                  <a:lnTo>
                    <a:pt x="577951" y="24130"/>
                  </a:lnTo>
                  <a:lnTo>
                    <a:pt x="578027" y="23876"/>
                  </a:lnTo>
                  <a:lnTo>
                    <a:pt x="577989" y="24015"/>
                  </a:lnTo>
                  <a:lnTo>
                    <a:pt x="578942" y="22225"/>
                  </a:lnTo>
                  <a:lnTo>
                    <a:pt x="578840" y="25781"/>
                  </a:lnTo>
                  <a:lnTo>
                    <a:pt x="579043" y="26416"/>
                  </a:lnTo>
                  <a:lnTo>
                    <a:pt x="579259" y="26924"/>
                  </a:lnTo>
                  <a:lnTo>
                    <a:pt x="579374" y="27533"/>
                  </a:lnTo>
                  <a:lnTo>
                    <a:pt x="579247" y="28194"/>
                  </a:lnTo>
                  <a:lnTo>
                    <a:pt x="579894" y="25654"/>
                  </a:lnTo>
                  <a:lnTo>
                    <a:pt x="580085" y="30226"/>
                  </a:lnTo>
                  <a:lnTo>
                    <a:pt x="580999" y="26416"/>
                  </a:lnTo>
                  <a:lnTo>
                    <a:pt x="580999" y="27559"/>
                  </a:lnTo>
                  <a:lnTo>
                    <a:pt x="581215" y="27178"/>
                  </a:lnTo>
                  <a:lnTo>
                    <a:pt x="581329" y="26416"/>
                  </a:lnTo>
                  <a:lnTo>
                    <a:pt x="581456" y="25781"/>
                  </a:lnTo>
                  <a:lnTo>
                    <a:pt x="581494" y="25654"/>
                  </a:lnTo>
                  <a:lnTo>
                    <a:pt x="582599" y="22606"/>
                  </a:lnTo>
                  <a:lnTo>
                    <a:pt x="583768" y="30480"/>
                  </a:lnTo>
                  <a:lnTo>
                    <a:pt x="585533" y="25654"/>
                  </a:lnTo>
                  <a:lnTo>
                    <a:pt x="586879" y="23876"/>
                  </a:lnTo>
                  <a:lnTo>
                    <a:pt x="587006" y="23495"/>
                  </a:lnTo>
                  <a:lnTo>
                    <a:pt x="587108" y="22606"/>
                  </a:lnTo>
                  <a:lnTo>
                    <a:pt x="587146" y="22225"/>
                  </a:lnTo>
                  <a:lnTo>
                    <a:pt x="587235" y="21463"/>
                  </a:lnTo>
                  <a:lnTo>
                    <a:pt x="587362" y="20320"/>
                  </a:lnTo>
                  <a:lnTo>
                    <a:pt x="588695" y="18669"/>
                  </a:lnTo>
                  <a:lnTo>
                    <a:pt x="588822" y="19304"/>
                  </a:lnTo>
                  <a:lnTo>
                    <a:pt x="588937" y="20574"/>
                  </a:lnTo>
                  <a:lnTo>
                    <a:pt x="588403" y="21844"/>
                  </a:lnTo>
                  <a:lnTo>
                    <a:pt x="588289" y="22606"/>
                  </a:lnTo>
                  <a:lnTo>
                    <a:pt x="588810" y="23876"/>
                  </a:lnTo>
                  <a:lnTo>
                    <a:pt x="589343" y="23622"/>
                  </a:lnTo>
                  <a:lnTo>
                    <a:pt x="590042" y="22606"/>
                  </a:lnTo>
                  <a:lnTo>
                    <a:pt x="589889" y="23622"/>
                  </a:lnTo>
                  <a:lnTo>
                    <a:pt x="590130" y="25400"/>
                  </a:lnTo>
                  <a:lnTo>
                    <a:pt x="590651" y="25146"/>
                  </a:lnTo>
                  <a:lnTo>
                    <a:pt x="590638" y="22847"/>
                  </a:lnTo>
                  <a:lnTo>
                    <a:pt x="590359" y="22733"/>
                  </a:lnTo>
                  <a:lnTo>
                    <a:pt x="590372" y="22606"/>
                  </a:lnTo>
                  <a:lnTo>
                    <a:pt x="590461" y="21971"/>
                  </a:lnTo>
                  <a:lnTo>
                    <a:pt x="590918" y="18415"/>
                  </a:lnTo>
                  <a:close/>
                </a:path>
                <a:path w="598170" h="43814">
                  <a:moveTo>
                    <a:pt x="591248" y="23114"/>
                  </a:moveTo>
                  <a:lnTo>
                    <a:pt x="590626" y="21590"/>
                  </a:lnTo>
                  <a:lnTo>
                    <a:pt x="590638" y="22847"/>
                  </a:lnTo>
                  <a:lnTo>
                    <a:pt x="591248" y="23114"/>
                  </a:lnTo>
                  <a:close/>
                </a:path>
                <a:path w="598170" h="43814">
                  <a:moveTo>
                    <a:pt x="592975" y="22479"/>
                  </a:moveTo>
                  <a:lnTo>
                    <a:pt x="590918" y="25654"/>
                  </a:lnTo>
                  <a:lnTo>
                    <a:pt x="590791" y="26416"/>
                  </a:lnTo>
                  <a:lnTo>
                    <a:pt x="590550" y="27305"/>
                  </a:lnTo>
                  <a:lnTo>
                    <a:pt x="591159" y="26352"/>
                  </a:lnTo>
                  <a:lnTo>
                    <a:pt x="591883" y="24511"/>
                  </a:lnTo>
                  <a:lnTo>
                    <a:pt x="592569" y="23622"/>
                  </a:lnTo>
                  <a:lnTo>
                    <a:pt x="592569" y="25527"/>
                  </a:lnTo>
                  <a:lnTo>
                    <a:pt x="592150" y="26162"/>
                  </a:lnTo>
                  <a:lnTo>
                    <a:pt x="592035" y="26416"/>
                  </a:lnTo>
                  <a:lnTo>
                    <a:pt x="591794" y="27432"/>
                  </a:lnTo>
                  <a:lnTo>
                    <a:pt x="592531" y="26670"/>
                  </a:lnTo>
                  <a:lnTo>
                    <a:pt x="592696" y="26555"/>
                  </a:lnTo>
                  <a:lnTo>
                    <a:pt x="592607" y="23622"/>
                  </a:lnTo>
                  <a:lnTo>
                    <a:pt x="592620" y="22847"/>
                  </a:lnTo>
                  <a:lnTo>
                    <a:pt x="592975" y="22479"/>
                  </a:lnTo>
                  <a:close/>
                </a:path>
                <a:path w="598170" h="43814">
                  <a:moveTo>
                    <a:pt x="593013" y="26352"/>
                  </a:moveTo>
                  <a:lnTo>
                    <a:pt x="592797" y="26492"/>
                  </a:lnTo>
                  <a:lnTo>
                    <a:pt x="592747" y="27178"/>
                  </a:lnTo>
                  <a:lnTo>
                    <a:pt x="593013" y="26352"/>
                  </a:lnTo>
                  <a:close/>
                </a:path>
                <a:path w="598170" h="43814">
                  <a:moveTo>
                    <a:pt x="593407" y="28130"/>
                  </a:moveTo>
                  <a:lnTo>
                    <a:pt x="593204" y="28473"/>
                  </a:lnTo>
                  <a:lnTo>
                    <a:pt x="593369" y="28613"/>
                  </a:lnTo>
                  <a:lnTo>
                    <a:pt x="593382" y="28409"/>
                  </a:lnTo>
                  <a:lnTo>
                    <a:pt x="593394" y="28244"/>
                  </a:lnTo>
                  <a:close/>
                </a:path>
                <a:path w="598170" h="43814">
                  <a:moveTo>
                    <a:pt x="593890" y="21844"/>
                  </a:moveTo>
                  <a:lnTo>
                    <a:pt x="593636" y="21971"/>
                  </a:lnTo>
                  <a:lnTo>
                    <a:pt x="593839" y="22529"/>
                  </a:lnTo>
                  <a:lnTo>
                    <a:pt x="593890" y="21844"/>
                  </a:lnTo>
                  <a:close/>
                </a:path>
                <a:path w="598170" h="43814">
                  <a:moveTo>
                    <a:pt x="593953" y="23876"/>
                  </a:moveTo>
                  <a:lnTo>
                    <a:pt x="593839" y="22529"/>
                  </a:lnTo>
                  <a:lnTo>
                    <a:pt x="593674" y="24384"/>
                  </a:lnTo>
                  <a:lnTo>
                    <a:pt x="593559" y="24765"/>
                  </a:lnTo>
                  <a:lnTo>
                    <a:pt x="593445" y="25019"/>
                  </a:lnTo>
                  <a:lnTo>
                    <a:pt x="593013" y="26352"/>
                  </a:lnTo>
                  <a:lnTo>
                    <a:pt x="593712" y="25908"/>
                  </a:lnTo>
                  <a:lnTo>
                    <a:pt x="593953" y="23876"/>
                  </a:lnTo>
                  <a:close/>
                </a:path>
                <a:path w="598170" h="43814">
                  <a:moveTo>
                    <a:pt x="594004" y="27063"/>
                  </a:moveTo>
                  <a:lnTo>
                    <a:pt x="593585" y="27787"/>
                  </a:lnTo>
                  <a:lnTo>
                    <a:pt x="593445" y="27800"/>
                  </a:lnTo>
                  <a:lnTo>
                    <a:pt x="593407" y="28130"/>
                  </a:lnTo>
                  <a:lnTo>
                    <a:pt x="593585" y="27800"/>
                  </a:lnTo>
                  <a:lnTo>
                    <a:pt x="593725" y="27800"/>
                  </a:lnTo>
                  <a:lnTo>
                    <a:pt x="593890" y="27901"/>
                  </a:lnTo>
                  <a:lnTo>
                    <a:pt x="594004" y="27063"/>
                  </a:lnTo>
                  <a:close/>
                </a:path>
                <a:path w="598170" h="43814">
                  <a:moveTo>
                    <a:pt x="596849" y="22872"/>
                  </a:moveTo>
                  <a:lnTo>
                    <a:pt x="596506" y="20167"/>
                  </a:lnTo>
                  <a:lnTo>
                    <a:pt x="595922" y="20040"/>
                  </a:lnTo>
                  <a:lnTo>
                    <a:pt x="595210" y="22225"/>
                  </a:lnTo>
                  <a:lnTo>
                    <a:pt x="595122" y="21463"/>
                  </a:lnTo>
                  <a:lnTo>
                    <a:pt x="595287" y="20561"/>
                  </a:lnTo>
                  <a:lnTo>
                    <a:pt x="595337" y="19926"/>
                  </a:lnTo>
                  <a:lnTo>
                    <a:pt x="594842" y="21590"/>
                  </a:lnTo>
                  <a:lnTo>
                    <a:pt x="594233" y="24511"/>
                  </a:lnTo>
                  <a:lnTo>
                    <a:pt x="594372" y="27698"/>
                  </a:lnTo>
                  <a:lnTo>
                    <a:pt x="594931" y="24396"/>
                  </a:lnTo>
                  <a:lnTo>
                    <a:pt x="594969" y="25781"/>
                  </a:lnTo>
                  <a:lnTo>
                    <a:pt x="595579" y="21844"/>
                  </a:lnTo>
                  <a:lnTo>
                    <a:pt x="595960" y="21450"/>
                  </a:lnTo>
                  <a:lnTo>
                    <a:pt x="596150" y="22974"/>
                  </a:lnTo>
                  <a:lnTo>
                    <a:pt x="596036" y="24257"/>
                  </a:lnTo>
                  <a:lnTo>
                    <a:pt x="596201" y="23380"/>
                  </a:lnTo>
                  <a:lnTo>
                    <a:pt x="596557" y="25044"/>
                  </a:lnTo>
                  <a:lnTo>
                    <a:pt x="596849" y="22872"/>
                  </a:lnTo>
                  <a:close/>
                </a:path>
                <a:path w="598170" h="43814">
                  <a:moveTo>
                    <a:pt x="597623" y="23495"/>
                  </a:moveTo>
                  <a:lnTo>
                    <a:pt x="597255" y="23876"/>
                  </a:lnTo>
                  <a:lnTo>
                    <a:pt x="596849" y="27343"/>
                  </a:lnTo>
                  <a:lnTo>
                    <a:pt x="597446" y="26441"/>
                  </a:lnTo>
                  <a:lnTo>
                    <a:pt x="597611" y="25552"/>
                  </a:lnTo>
                  <a:lnTo>
                    <a:pt x="597623" y="2349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7332828" y="6448316"/>
              <a:ext cx="510540" cy="86995"/>
            </a:xfrm>
            <a:custGeom>
              <a:avLst/>
              <a:gdLst/>
              <a:ahLst/>
              <a:cxnLst/>
              <a:rect l="l" t="t" r="r" b="b"/>
              <a:pathLst>
                <a:path w="510540" h="86995">
                  <a:moveTo>
                    <a:pt x="685" y="0"/>
                  </a:moveTo>
                  <a:lnTo>
                    <a:pt x="0" y="927"/>
                  </a:lnTo>
                  <a:lnTo>
                    <a:pt x="330" y="1104"/>
                  </a:lnTo>
                  <a:lnTo>
                    <a:pt x="685" y="0"/>
                  </a:lnTo>
                  <a:close/>
                </a:path>
                <a:path w="510540" h="86995">
                  <a:moveTo>
                    <a:pt x="56273" y="5969"/>
                  </a:moveTo>
                  <a:lnTo>
                    <a:pt x="56070" y="4330"/>
                  </a:lnTo>
                  <a:lnTo>
                    <a:pt x="55549" y="3263"/>
                  </a:lnTo>
                  <a:lnTo>
                    <a:pt x="55219" y="4889"/>
                  </a:lnTo>
                  <a:lnTo>
                    <a:pt x="55638" y="5118"/>
                  </a:lnTo>
                  <a:lnTo>
                    <a:pt x="56057" y="6400"/>
                  </a:lnTo>
                  <a:lnTo>
                    <a:pt x="56273" y="5969"/>
                  </a:lnTo>
                  <a:close/>
                </a:path>
                <a:path w="510540" h="86995">
                  <a:moveTo>
                    <a:pt x="75463" y="1714"/>
                  </a:moveTo>
                  <a:lnTo>
                    <a:pt x="74917" y="2705"/>
                  </a:lnTo>
                  <a:lnTo>
                    <a:pt x="75031" y="6007"/>
                  </a:lnTo>
                  <a:lnTo>
                    <a:pt x="75361" y="5422"/>
                  </a:lnTo>
                  <a:lnTo>
                    <a:pt x="75463" y="1714"/>
                  </a:lnTo>
                  <a:close/>
                </a:path>
                <a:path w="510540" h="86995">
                  <a:moveTo>
                    <a:pt x="260997" y="51752"/>
                  </a:moveTo>
                  <a:lnTo>
                    <a:pt x="260819" y="50279"/>
                  </a:lnTo>
                  <a:lnTo>
                    <a:pt x="260299" y="50152"/>
                  </a:lnTo>
                  <a:lnTo>
                    <a:pt x="260997" y="51752"/>
                  </a:lnTo>
                  <a:close/>
                </a:path>
                <a:path w="510540" h="86995">
                  <a:moveTo>
                    <a:pt x="262178" y="50660"/>
                  </a:moveTo>
                  <a:lnTo>
                    <a:pt x="260756" y="47866"/>
                  </a:lnTo>
                  <a:lnTo>
                    <a:pt x="260845" y="50292"/>
                  </a:lnTo>
                  <a:lnTo>
                    <a:pt x="261150" y="50533"/>
                  </a:lnTo>
                  <a:lnTo>
                    <a:pt x="261734" y="51168"/>
                  </a:lnTo>
                  <a:lnTo>
                    <a:pt x="261950" y="50914"/>
                  </a:lnTo>
                  <a:lnTo>
                    <a:pt x="262128" y="50736"/>
                  </a:lnTo>
                  <a:close/>
                </a:path>
                <a:path w="510540" h="86995">
                  <a:moveTo>
                    <a:pt x="262775" y="55867"/>
                  </a:moveTo>
                  <a:lnTo>
                    <a:pt x="262661" y="55359"/>
                  </a:lnTo>
                  <a:lnTo>
                    <a:pt x="262051" y="54089"/>
                  </a:lnTo>
                  <a:lnTo>
                    <a:pt x="261823" y="53581"/>
                  </a:lnTo>
                  <a:lnTo>
                    <a:pt x="260997" y="51752"/>
                  </a:lnTo>
                  <a:lnTo>
                    <a:pt x="261010" y="52057"/>
                  </a:lnTo>
                  <a:lnTo>
                    <a:pt x="260883" y="53581"/>
                  </a:lnTo>
                  <a:lnTo>
                    <a:pt x="259511" y="52311"/>
                  </a:lnTo>
                  <a:lnTo>
                    <a:pt x="258025" y="51549"/>
                  </a:lnTo>
                  <a:lnTo>
                    <a:pt x="256654" y="50787"/>
                  </a:lnTo>
                  <a:lnTo>
                    <a:pt x="254889" y="50533"/>
                  </a:lnTo>
                  <a:lnTo>
                    <a:pt x="256654" y="53454"/>
                  </a:lnTo>
                  <a:lnTo>
                    <a:pt x="258064" y="55105"/>
                  </a:lnTo>
                  <a:lnTo>
                    <a:pt x="257670" y="55486"/>
                  </a:lnTo>
                  <a:lnTo>
                    <a:pt x="260172" y="57264"/>
                  </a:lnTo>
                  <a:lnTo>
                    <a:pt x="258381" y="54724"/>
                  </a:lnTo>
                  <a:lnTo>
                    <a:pt x="260159" y="57010"/>
                  </a:lnTo>
                  <a:lnTo>
                    <a:pt x="259638" y="55867"/>
                  </a:lnTo>
                  <a:lnTo>
                    <a:pt x="258902" y="54724"/>
                  </a:lnTo>
                  <a:lnTo>
                    <a:pt x="258495" y="54089"/>
                  </a:lnTo>
                  <a:lnTo>
                    <a:pt x="262394" y="56629"/>
                  </a:lnTo>
                  <a:lnTo>
                    <a:pt x="262775" y="55867"/>
                  </a:lnTo>
                  <a:close/>
                </a:path>
                <a:path w="510540" h="86995">
                  <a:moveTo>
                    <a:pt x="265772" y="57746"/>
                  </a:moveTo>
                  <a:lnTo>
                    <a:pt x="265290" y="56197"/>
                  </a:lnTo>
                  <a:lnTo>
                    <a:pt x="265760" y="57785"/>
                  </a:lnTo>
                  <a:close/>
                </a:path>
                <a:path w="510540" h="86995">
                  <a:moveTo>
                    <a:pt x="266865" y="66484"/>
                  </a:moveTo>
                  <a:lnTo>
                    <a:pt x="266331" y="65392"/>
                  </a:lnTo>
                  <a:lnTo>
                    <a:pt x="266484" y="65468"/>
                  </a:lnTo>
                  <a:lnTo>
                    <a:pt x="266357" y="65265"/>
                  </a:lnTo>
                  <a:lnTo>
                    <a:pt x="265671" y="64249"/>
                  </a:lnTo>
                  <a:lnTo>
                    <a:pt x="266865" y="66484"/>
                  </a:lnTo>
                  <a:close/>
                </a:path>
                <a:path w="510540" h="86995">
                  <a:moveTo>
                    <a:pt x="267322" y="66484"/>
                  </a:moveTo>
                  <a:lnTo>
                    <a:pt x="267208" y="66154"/>
                  </a:lnTo>
                  <a:lnTo>
                    <a:pt x="267030" y="65976"/>
                  </a:lnTo>
                  <a:lnTo>
                    <a:pt x="267322" y="66484"/>
                  </a:lnTo>
                  <a:close/>
                </a:path>
                <a:path w="510540" h="86995">
                  <a:moveTo>
                    <a:pt x="267423" y="66395"/>
                  </a:moveTo>
                  <a:lnTo>
                    <a:pt x="267119" y="65773"/>
                  </a:lnTo>
                  <a:lnTo>
                    <a:pt x="266382" y="64249"/>
                  </a:lnTo>
                  <a:lnTo>
                    <a:pt x="266382" y="64757"/>
                  </a:lnTo>
                  <a:lnTo>
                    <a:pt x="266941" y="65900"/>
                  </a:lnTo>
                  <a:lnTo>
                    <a:pt x="266903" y="65773"/>
                  </a:lnTo>
                  <a:lnTo>
                    <a:pt x="267208" y="66154"/>
                  </a:lnTo>
                  <a:lnTo>
                    <a:pt x="267423" y="66395"/>
                  </a:lnTo>
                  <a:close/>
                </a:path>
                <a:path w="510540" h="86995">
                  <a:moveTo>
                    <a:pt x="267525" y="67017"/>
                  </a:moveTo>
                  <a:lnTo>
                    <a:pt x="266992" y="65976"/>
                  </a:lnTo>
                  <a:lnTo>
                    <a:pt x="266484" y="65468"/>
                  </a:lnTo>
                  <a:lnTo>
                    <a:pt x="267525" y="67017"/>
                  </a:lnTo>
                  <a:close/>
                </a:path>
                <a:path w="510540" h="86995">
                  <a:moveTo>
                    <a:pt x="267779" y="67487"/>
                  </a:moveTo>
                  <a:lnTo>
                    <a:pt x="266890" y="66497"/>
                  </a:lnTo>
                  <a:lnTo>
                    <a:pt x="267779" y="67487"/>
                  </a:lnTo>
                  <a:close/>
                </a:path>
                <a:path w="510540" h="86995">
                  <a:moveTo>
                    <a:pt x="268008" y="67932"/>
                  </a:moveTo>
                  <a:lnTo>
                    <a:pt x="267271" y="67043"/>
                  </a:lnTo>
                  <a:lnTo>
                    <a:pt x="266954" y="66649"/>
                  </a:lnTo>
                  <a:lnTo>
                    <a:pt x="267157" y="67043"/>
                  </a:lnTo>
                  <a:lnTo>
                    <a:pt x="267284" y="67271"/>
                  </a:lnTo>
                  <a:lnTo>
                    <a:pt x="267398" y="67424"/>
                  </a:lnTo>
                  <a:lnTo>
                    <a:pt x="267195" y="67043"/>
                  </a:lnTo>
                  <a:lnTo>
                    <a:pt x="268008" y="67932"/>
                  </a:lnTo>
                  <a:close/>
                </a:path>
                <a:path w="510540" h="86995">
                  <a:moveTo>
                    <a:pt x="268198" y="68021"/>
                  </a:moveTo>
                  <a:lnTo>
                    <a:pt x="268097" y="67805"/>
                  </a:lnTo>
                  <a:lnTo>
                    <a:pt x="267855" y="67297"/>
                  </a:lnTo>
                  <a:lnTo>
                    <a:pt x="267322" y="66484"/>
                  </a:lnTo>
                  <a:lnTo>
                    <a:pt x="267500" y="66967"/>
                  </a:lnTo>
                  <a:lnTo>
                    <a:pt x="267614" y="67271"/>
                  </a:lnTo>
                  <a:lnTo>
                    <a:pt x="267779" y="67487"/>
                  </a:lnTo>
                  <a:lnTo>
                    <a:pt x="268020" y="67805"/>
                  </a:lnTo>
                  <a:lnTo>
                    <a:pt x="268198" y="68021"/>
                  </a:lnTo>
                  <a:close/>
                </a:path>
                <a:path w="510540" h="86995">
                  <a:moveTo>
                    <a:pt x="268351" y="67995"/>
                  </a:moveTo>
                  <a:lnTo>
                    <a:pt x="268249" y="67678"/>
                  </a:lnTo>
                  <a:lnTo>
                    <a:pt x="267627" y="66649"/>
                  </a:lnTo>
                  <a:lnTo>
                    <a:pt x="267423" y="66395"/>
                  </a:lnTo>
                  <a:lnTo>
                    <a:pt x="267893" y="67335"/>
                  </a:lnTo>
                  <a:lnTo>
                    <a:pt x="268351" y="67995"/>
                  </a:lnTo>
                  <a:close/>
                </a:path>
                <a:path w="510540" h="86995">
                  <a:moveTo>
                    <a:pt x="268605" y="67513"/>
                  </a:moveTo>
                  <a:lnTo>
                    <a:pt x="268236" y="66560"/>
                  </a:lnTo>
                  <a:lnTo>
                    <a:pt x="268465" y="67297"/>
                  </a:lnTo>
                  <a:lnTo>
                    <a:pt x="268605" y="67513"/>
                  </a:lnTo>
                  <a:close/>
                </a:path>
                <a:path w="510540" h="86995">
                  <a:moveTo>
                    <a:pt x="268630" y="68567"/>
                  </a:moveTo>
                  <a:lnTo>
                    <a:pt x="268351" y="67995"/>
                  </a:lnTo>
                  <a:lnTo>
                    <a:pt x="268528" y="68440"/>
                  </a:lnTo>
                  <a:lnTo>
                    <a:pt x="268630" y="68567"/>
                  </a:lnTo>
                  <a:close/>
                </a:path>
                <a:path w="510540" h="86995">
                  <a:moveTo>
                    <a:pt x="268770" y="69202"/>
                  </a:moveTo>
                  <a:lnTo>
                    <a:pt x="268490" y="68389"/>
                  </a:lnTo>
                  <a:lnTo>
                    <a:pt x="268198" y="68021"/>
                  </a:lnTo>
                  <a:lnTo>
                    <a:pt x="268770" y="69202"/>
                  </a:lnTo>
                  <a:close/>
                </a:path>
                <a:path w="510540" h="86995">
                  <a:moveTo>
                    <a:pt x="268820" y="68567"/>
                  </a:moveTo>
                  <a:lnTo>
                    <a:pt x="268236" y="67017"/>
                  </a:lnTo>
                  <a:lnTo>
                    <a:pt x="268465" y="67297"/>
                  </a:lnTo>
                  <a:lnTo>
                    <a:pt x="268287" y="66916"/>
                  </a:lnTo>
                  <a:lnTo>
                    <a:pt x="267030" y="64122"/>
                  </a:lnTo>
                  <a:lnTo>
                    <a:pt x="268160" y="67424"/>
                  </a:lnTo>
                  <a:lnTo>
                    <a:pt x="268274" y="67678"/>
                  </a:lnTo>
                  <a:lnTo>
                    <a:pt x="268820" y="68567"/>
                  </a:lnTo>
                  <a:close/>
                </a:path>
                <a:path w="510540" h="86995">
                  <a:moveTo>
                    <a:pt x="268947" y="67551"/>
                  </a:moveTo>
                  <a:lnTo>
                    <a:pt x="268706" y="66789"/>
                  </a:lnTo>
                  <a:lnTo>
                    <a:pt x="268249" y="66027"/>
                  </a:lnTo>
                  <a:lnTo>
                    <a:pt x="267538" y="64884"/>
                  </a:lnTo>
                  <a:lnTo>
                    <a:pt x="268236" y="66560"/>
                  </a:lnTo>
                  <a:lnTo>
                    <a:pt x="268058" y="66027"/>
                  </a:lnTo>
                  <a:lnTo>
                    <a:pt x="268414" y="66484"/>
                  </a:lnTo>
                  <a:lnTo>
                    <a:pt x="268719" y="67017"/>
                  </a:lnTo>
                  <a:lnTo>
                    <a:pt x="268947" y="67551"/>
                  </a:lnTo>
                  <a:close/>
                </a:path>
                <a:path w="510540" h="86995">
                  <a:moveTo>
                    <a:pt x="269214" y="68948"/>
                  </a:moveTo>
                  <a:lnTo>
                    <a:pt x="268808" y="67424"/>
                  </a:lnTo>
                  <a:lnTo>
                    <a:pt x="268706" y="67678"/>
                  </a:lnTo>
                  <a:lnTo>
                    <a:pt x="269214" y="68948"/>
                  </a:lnTo>
                  <a:close/>
                </a:path>
                <a:path w="510540" h="86995">
                  <a:moveTo>
                    <a:pt x="269417" y="69456"/>
                  </a:moveTo>
                  <a:lnTo>
                    <a:pt x="268693" y="67678"/>
                  </a:lnTo>
                  <a:lnTo>
                    <a:pt x="268605" y="67513"/>
                  </a:lnTo>
                  <a:lnTo>
                    <a:pt x="268630" y="67678"/>
                  </a:lnTo>
                  <a:lnTo>
                    <a:pt x="269417" y="69456"/>
                  </a:lnTo>
                  <a:close/>
                </a:path>
                <a:path w="510540" h="86995">
                  <a:moveTo>
                    <a:pt x="273761" y="68757"/>
                  </a:moveTo>
                  <a:lnTo>
                    <a:pt x="273659" y="67932"/>
                  </a:lnTo>
                  <a:lnTo>
                    <a:pt x="273608" y="67729"/>
                  </a:lnTo>
                  <a:lnTo>
                    <a:pt x="273761" y="68757"/>
                  </a:lnTo>
                  <a:close/>
                </a:path>
                <a:path w="510540" h="86995">
                  <a:moveTo>
                    <a:pt x="274002" y="70345"/>
                  </a:moveTo>
                  <a:lnTo>
                    <a:pt x="273761" y="68757"/>
                  </a:lnTo>
                  <a:lnTo>
                    <a:pt x="272999" y="70345"/>
                  </a:lnTo>
                  <a:lnTo>
                    <a:pt x="274002" y="70345"/>
                  </a:lnTo>
                  <a:close/>
                </a:path>
                <a:path w="510540" h="86995">
                  <a:moveTo>
                    <a:pt x="280149" y="65874"/>
                  </a:moveTo>
                  <a:lnTo>
                    <a:pt x="279996" y="65049"/>
                  </a:lnTo>
                  <a:lnTo>
                    <a:pt x="279908" y="64135"/>
                  </a:lnTo>
                  <a:lnTo>
                    <a:pt x="279831" y="63246"/>
                  </a:lnTo>
                  <a:lnTo>
                    <a:pt x="279946" y="65328"/>
                  </a:lnTo>
                  <a:lnTo>
                    <a:pt x="278980" y="66090"/>
                  </a:lnTo>
                  <a:lnTo>
                    <a:pt x="280149" y="65874"/>
                  </a:lnTo>
                  <a:close/>
                </a:path>
                <a:path w="510540" h="86995">
                  <a:moveTo>
                    <a:pt x="280682" y="61836"/>
                  </a:moveTo>
                  <a:lnTo>
                    <a:pt x="280581" y="61074"/>
                  </a:lnTo>
                  <a:lnTo>
                    <a:pt x="280060" y="59931"/>
                  </a:lnTo>
                  <a:lnTo>
                    <a:pt x="280085" y="62598"/>
                  </a:lnTo>
                  <a:lnTo>
                    <a:pt x="280289" y="62344"/>
                  </a:lnTo>
                  <a:lnTo>
                    <a:pt x="280314" y="62090"/>
                  </a:lnTo>
                  <a:lnTo>
                    <a:pt x="280352" y="62242"/>
                  </a:lnTo>
                  <a:lnTo>
                    <a:pt x="280479" y="62090"/>
                  </a:lnTo>
                  <a:lnTo>
                    <a:pt x="280682" y="61836"/>
                  </a:lnTo>
                  <a:close/>
                </a:path>
                <a:path w="510540" h="86995">
                  <a:moveTo>
                    <a:pt x="281152" y="62344"/>
                  </a:moveTo>
                  <a:lnTo>
                    <a:pt x="281025" y="61328"/>
                  </a:lnTo>
                  <a:lnTo>
                    <a:pt x="280924" y="61836"/>
                  </a:lnTo>
                  <a:lnTo>
                    <a:pt x="281152" y="62344"/>
                  </a:lnTo>
                  <a:close/>
                </a:path>
                <a:path w="510540" h="86995">
                  <a:moveTo>
                    <a:pt x="290868" y="63233"/>
                  </a:moveTo>
                  <a:lnTo>
                    <a:pt x="290753" y="62852"/>
                  </a:lnTo>
                  <a:lnTo>
                    <a:pt x="290690" y="62712"/>
                  </a:lnTo>
                  <a:lnTo>
                    <a:pt x="290741" y="63944"/>
                  </a:lnTo>
                  <a:lnTo>
                    <a:pt x="290868" y="63233"/>
                  </a:lnTo>
                  <a:close/>
                </a:path>
                <a:path w="510540" h="86995">
                  <a:moveTo>
                    <a:pt x="290944" y="68059"/>
                  </a:moveTo>
                  <a:lnTo>
                    <a:pt x="290779" y="64630"/>
                  </a:lnTo>
                  <a:lnTo>
                    <a:pt x="290741" y="63944"/>
                  </a:lnTo>
                  <a:lnTo>
                    <a:pt x="290626" y="64630"/>
                  </a:lnTo>
                  <a:lnTo>
                    <a:pt x="289826" y="64389"/>
                  </a:lnTo>
                  <a:lnTo>
                    <a:pt x="290080" y="65138"/>
                  </a:lnTo>
                  <a:lnTo>
                    <a:pt x="290944" y="68059"/>
                  </a:lnTo>
                  <a:close/>
                </a:path>
                <a:path w="510540" h="86995">
                  <a:moveTo>
                    <a:pt x="304266" y="68313"/>
                  </a:moveTo>
                  <a:lnTo>
                    <a:pt x="303593" y="65265"/>
                  </a:lnTo>
                  <a:lnTo>
                    <a:pt x="303606" y="67297"/>
                  </a:lnTo>
                  <a:lnTo>
                    <a:pt x="304266" y="68313"/>
                  </a:lnTo>
                  <a:close/>
                </a:path>
                <a:path w="510540" h="86995">
                  <a:moveTo>
                    <a:pt x="306120" y="45961"/>
                  </a:moveTo>
                  <a:lnTo>
                    <a:pt x="305790" y="45199"/>
                  </a:lnTo>
                  <a:lnTo>
                    <a:pt x="305841" y="45453"/>
                  </a:lnTo>
                  <a:lnTo>
                    <a:pt x="306120" y="45961"/>
                  </a:lnTo>
                  <a:close/>
                </a:path>
                <a:path w="510540" h="86995">
                  <a:moveTo>
                    <a:pt x="325259" y="66840"/>
                  </a:moveTo>
                  <a:lnTo>
                    <a:pt x="325069" y="67487"/>
                  </a:lnTo>
                  <a:lnTo>
                    <a:pt x="325234" y="67589"/>
                  </a:lnTo>
                  <a:lnTo>
                    <a:pt x="325259" y="66840"/>
                  </a:lnTo>
                  <a:close/>
                </a:path>
                <a:path w="510540" h="86995">
                  <a:moveTo>
                    <a:pt x="326390" y="42405"/>
                  </a:moveTo>
                  <a:lnTo>
                    <a:pt x="325856" y="41135"/>
                  </a:lnTo>
                  <a:lnTo>
                    <a:pt x="325335" y="42405"/>
                  </a:lnTo>
                  <a:lnTo>
                    <a:pt x="326390" y="42405"/>
                  </a:lnTo>
                  <a:close/>
                </a:path>
                <a:path w="510540" h="86995">
                  <a:moveTo>
                    <a:pt x="327469" y="66217"/>
                  </a:moveTo>
                  <a:lnTo>
                    <a:pt x="327215" y="66560"/>
                  </a:lnTo>
                  <a:lnTo>
                    <a:pt x="327393" y="66548"/>
                  </a:lnTo>
                  <a:lnTo>
                    <a:pt x="327469" y="66217"/>
                  </a:lnTo>
                  <a:close/>
                </a:path>
                <a:path w="510540" h="86995">
                  <a:moveTo>
                    <a:pt x="331304" y="66179"/>
                  </a:moveTo>
                  <a:lnTo>
                    <a:pt x="330517" y="68059"/>
                  </a:lnTo>
                  <a:lnTo>
                    <a:pt x="330873" y="67271"/>
                  </a:lnTo>
                  <a:lnTo>
                    <a:pt x="331177" y="66967"/>
                  </a:lnTo>
                  <a:lnTo>
                    <a:pt x="331304" y="66179"/>
                  </a:lnTo>
                  <a:close/>
                </a:path>
                <a:path w="510540" h="86995">
                  <a:moveTo>
                    <a:pt x="332016" y="40259"/>
                  </a:moveTo>
                  <a:lnTo>
                    <a:pt x="331203" y="41148"/>
                  </a:lnTo>
                  <a:lnTo>
                    <a:pt x="331558" y="41338"/>
                  </a:lnTo>
                  <a:lnTo>
                    <a:pt x="332016" y="40259"/>
                  </a:lnTo>
                  <a:close/>
                </a:path>
                <a:path w="510540" h="86995">
                  <a:moveTo>
                    <a:pt x="334695" y="40119"/>
                  </a:moveTo>
                  <a:lnTo>
                    <a:pt x="334657" y="39230"/>
                  </a:lnTo>
                  <a:lnTo>
                    <a:pt x="333692" y="40119"/>
                  </a:lnTo>
                  <a:lnTo>
                    <a:pt x="334695" y="40119"/>
                  </a:lnTo>
                  <a:close/>
                </a:path>
                <a:path w="510540" h="86995">
                  <a:moveTo>
                    <a:pt x="340106" y="65138"/>
                  </a:moveTo>
                  <a:lnTo>
                    <a:pt x="340093" y="64122"/>
                  </a:lnTo>
                  <a:lnTo>
                    <a:pt x="339623" y="65519"/>
                  </a:lnTo>
                  <a:lnTo>
                    <a:pt x="340106" y="65138"/>
                  </a:lnTo>
                  <a:close/>
                </a:path>
                <a:path w="510540" h="86995">
                  <a:moveTo>
                    <a:pt x="340588" y="64757"/>
                  </a:moveTo>
                  <a:lnTo>
                    <a:pt x="340106" y="65138"/>
                  </a:lnTo>
                  <a:lnTo>
                    <a:pt x="340118" y="66916"/>
                  </a:lnTo>
                  <a:lnTo>
                    <a:pt x="340588" y="64757"/>
                  </a:lnTo>
                  <a:close/>
                </a:path>
                <a:path w="510540" h="86995">
                  <a:moveTo>
                    <a:pt x="352882" y="66649"/>
                  </a:moveTo>
                  <a:close/>
                </a:path>
                <a:path w="510540" h="86995">
                  <a:moveTo>
                    <a:pt x="374218" y="47612"/>
                  </a:moveTo>
                  <a:lnTo>
                    <a:pt x="372325" y="48158"/>
                  </a:lnTo>
                  <a:lnTo>
                    <a:pt x="373214" y="51155"/>
                  </a:lnTo>
                  <a:lnTo>
                    <a:pt x="373202" y="49999"/>
                  </a:lnTo>
                  <a:lnTo>
                    <a:pt x="374218" y="47612"/>
                  </a:lnTo>
                  <a:close/>
                </a:path>
                <a:path w="510540" h="86995">
                  <a:moveTo>
                    <a:pt x="378548" y="71361"/>
                  </a:moveTo>
                  <a:lnTo>
                    <a:pt x="378244" y="71170"/>
                  </a:lnTo>
                  <a:lnTo>
                    <a:pt x="378294" y="72580"/>
                  </a:lnTo>
                  <a:lnTo>
                    <a:pt x="378472" y="72885"/>
                  </a:lnTo>
                  <a:lnTo>
                    <a:pt x="378548" y="71361"/>
                  </a:lnTo>
                  <a:close/>
                </a:path>
                <a:path w="510540" h="86995">
                  <a:moveTo>
                    <a:pt x="386905" y="51930"/>
                  </a:moveTo>
                  <a:lnTo>
                    <a:pt x="386791" y="52057"/>
                  </a:lnTo>
                  <a:lnTo>
                    <a:pt x="386372" y="53530"/>
                  </a:lnTo>
                  <a:lnTo>
                    <a:pt x="386461" y="53327"/>
                  </a:lnTo>
                  <a:lnTo>
                    <a:pt x="386905" y="51930"/>
                  </a:lnTo>
                  <a:close/>
                </a:path>
                <a:path w="510540" h="86995">
                  <a:moveTo>
                    <a:pt x="389064" y="48882"/>
                  </a:moveTo>
                  <a:lnTo>
                    <a:pt x="388493" y="48755"/>
                  </a:lnTo>
                  <a:lnTo>
                    <a:pt x="387121" y="49009"/>
                  </a:lnTo>
                  <a:lnTo>
                    <a:pt x="386626" y="51041"/>
                  </a:lnTo>
                  <a:lnTo>
                    <a:pt x="386829" y="50736"/>
                  </a:lnTo>
                  <a:lnTo>
                    <a:pt x="387273" y="49644"/>
                  </a:lnTo>
                  <a:lnTo>
                    <a:pt x="387388" y="50406"/>
                  </a:lnTo>
                  <a:lnTo>
                    <a:pt x="386905" y="51930"/>
                  </a:lnTo>
                  <a:lnTo>
                    <a:pt x="388137" y="50660"/>
                  </a:lnTo>
                  <a:lnTo>
                    <a:pt x="388670" y="49644"/>
                  </a:lnTo>
                  <a:lnTo>
                    <a:pt x="389064" y="48882"/>
                  </a:lnTo>
                  <a:close/>
                </a:path>
                <a:path w="510540" h="86995">
                  <a:moveTo>
                    <a:pt x="391223" y="51028"/>
                  </a:moveTo>
                  <a:lnTo>
                    <a:pt x="391160" y="49364"/>
                  </a:lnTo>
                  <a:lnTo>
                    <a:pt x="390715" y="48260"/>
                  </a:lnTo>
                  <a:lnTo>
                    <a:pt x="390207" y="49834"/>
                  </a:lnTo>
                  <a:lnTo>
                    <a:pt x="390626" y="50114"/>
                  </a:lnTo>
                  <a:lnTo>
                    <a:pt x="390944" y="51435"/>
                  </a:lnTo>
                  <a:lnTo>
                    <a:pt x="391223" y="51028"/>
                  </a:lnTo>
                  <a:close/>
                </a:path>
                <a:path w="510540" h="86995">
                  <a:moveTo>
                    <a:pt x="396417" y="55867"/>
                  </a:moveTo>
                  <a:lnTo>
                    <a:pt x="396392" y="54737"/>
                  </a:lnTo>
                  <a:lnTo>
                    <a:pt x="396074" y="56121"/>
                  </a:lnTo>
                  <a:lnTo>
                    <a:pt x="396417" y="55867"/>
                  </a:lnTo>
                  <a:close/>
                </a:path>
                <a:path w="510540" h="86995">
                  <a:moveTo>
                    <a:pt x="396798" y="52057"/>
                  </a:moveTo>
                  <a:lnTo>
                    <a:pt x="396252" y="52311"/>
                  </a:lnTo>
                  <a:lnTo>
                    <a:pt x="396392" y="54737"/>
                  </a:lnTo>
                  <a:lnTo>
                    <a:pt x="396633" y="53708"/>
                  </a:lnTo>
                  <a:lnTo>
                    <a:pt x="396697" y="53581"/>
                  </a:lnTo>
                  <a:lnTo>
                    <a:pt x="396722" y="54724"/>
                  </a:lnTo>
                  <a:lnTo>
                    <a:pt x="396760" y="53454"/>
                  </a:lnTo>
                  <a:lnTo>
                    <a:pt x="396798" y="52057"/>
                  </a:lnTo>
                  <a:close/>
                </a:path>
                <a:path w="510540" h="86995">
                  <a:moveTo>
                    <a:pt x="404901" y="74345"/>
                  </a:moveTo>
                  <a:lnTo>
                    <a:pt x="404507" y="75298"/>
                  </a:lnTo>
                  <a:lnTo>
                    <a:pt x="404825" y="74790"/>
                  </a:lnTo>
                  <a:lnTo>
                    <a:pt x="404901" y="74345"/>
                  </a:lnTo>
                  <a:close/>
                </a:path>
                <a:path w="510540" h="86995">
                  <a:moveTo>
                    <a:pt x="410298" y="52832"/>
                  </a:moveTo>
                  <a:lnTo>
                    <a:pt x="410019" y="52362"/>
                  </a:lnTo>
                  <a:lnTo>
                    <a:pt x="410044" y="52578"/>
                  </a:lnTo>
                  <a:lnTo>
                    <a:pt x="410057" y="52755"/>
                  </a:lnTo>
                  <a:lnTo>
                    <a:pt x="410070" y="52971"/>
                  </a:lnTo>
                  <a:lnTo>
                    <a:pt x="410298" y="52832"/>
                  </a:lnTo>
                  <a:close/>
                </a:path>
                <a:path w="510540" h="86995">
                  <a:moveTo>
                    <a:pt x="412216" y="48996"/>
                  </a:moveTo>
                  <a:lnTo>
                    <a:pt x="411518" y="49923"/>
                  </a:lnTo>
                  <a:lnTo>
                    <a:pt x="411276" y="53225"/>
                  </a:lnTo>
                  <a:lnTo>
                    <a:pt x="411683" y="52679"/>
                  </a:lnTo>
                  <a:lnTo>
                    <a:pt x="412216" y="48996"/>
                  </a:lnTo>
                  <a:close/>
                </a:path>
                <a:path w="510540" h="86995">
                  <a:moveTo>
                    <a:pt x="413524" y="76174"/>
                  </a:moveTo>
                  <a:lnTo>
                    <a:pt x="412534" y="75615"/>
                  </a:lnTo>
                  <a:lnTo>
                    <a:pt x="412800" y="75933"/>
                  </a:lnTo>
                  <a:lnTo>
                    <a:pt x="413156" y="76136"/>
                  </a:lnTo>
                  <a:lnTo>
                    <a:pt x="413524" y="76174"/>
                  </a:lnTo>
                  <a:close/>
                </a:path>
                <a:path w="510540" h="86995">
                  <a:moveTo>
                    <a:pt x="413639" y="76187"/>
                  </a:moveTo>
                  <a:close/>
                </a:path>
                <a:path w="510540" h="86995">
                  <a:moveTo>
                    <a:pt x="416560" y="52527"/>
                  </a:moveTo>
                  <a:lnTo>
                    <a:pt x="416420" y="52692"/>
                  </a:lnTo>
                  <a:lnTo>
                    <a:pt x="416306" y="53251"/>
                  </a:lnTo>
                  <a:lnTo>
                    <a:pt x="416560" y="52527"/>
                  </a:lnTo>
                  <a:close/>
                </a:path>
                <a:path w="510540" h="86995">
                  <a:moveTo>
                    <a:pt x="416699" y="53174"/>
                  </a:moveTo>
                  <a:lnTo>
                    <a:pt x="416572" y="52692"/>
                  </a:lnTo>
                  <a:lnTo>
                    <a:pt x="416572" y="52933"/>
                  </a:lnTo>
                  <a:lnTo>
                    <a:pt x="416699" y="53174"/>
                  </a:lnTo>
                  <a:close/>
                </a:path>
                <a:path w="510540" h="86995">
                  <a:moveTo>
                    <a:pt x="423710" y="50495"/>
                  </a:moveTo>
                  <a:lnTo>
                    <a:pt x="423672" y="49860"/>
                  </a:lnTo>
                  <a:lnTo>
                    <a:pt x="423633" y="50393"/>
                  </a:lnTo>
                  <a:lnTo>
                    <a:pt x="423646" y="50787"/>
                  </a:lnTo>
                  <a:lnTo>
                    <a:pt x="423672" y="51168"/>
                  </a:lnTo>
                  <a:lnTo>
                    <a:pt x="423697" y="50876"/>
                  </a:lnTo>
                  <a:lnTo>
                    <a:pt x="423710" y="50495"/>
                  </a:lnTo>
                  <a:close/>
                </a:path>
                <a:path w="510540" h="86995">
                  <a:moveTo>
                    <a:pt x="425361" y="74485"/>
                  </a:moveTo>
                  <a:lnTo>
                    <a:pt x="425069" y="75171"/>
                  </a:lnTo>
                  <a:lnTo>
                    <a:pt x="424891" y="75298"/>
                  </a:lnTo>
                  <a:lnTo>
                    <a:pt x="424789" y="75679"/>
                  </a:lnTo>
                  <a:lnTo>
                    <a:pt x="425069" y="76441"/>
                  </a:lnTo>
                  <a:lnTo>
                    <a:pt x="425361" y="74485"/>
                  </a:lnTo>
                  <a:close/>
                </a:path>
                <a:path w="510540" h="86995">
                  <a:moveTo>
                    <a:pt x="430758" y="57391"/>
                  </a:moveTo>
                  <a:close/>
                </a:path>
                <a:path w="510540" h="86995">
                  <a:moveTo>
                    <a:pt x="431546" y="52984"/>
                  </a:moveTo>
                  <a:lnTo>
                    <a:pt x="431330" y="53327"/>
                  </a:lnTo>
                  <a:lnTo>
                    <a:pt x="431546" y="52984"/>
                  </a:lnTo>
                  <a:close/>
                </a:path>
                <a:path w="510540" h="86995">
                  <a:moveTo>
                    <a:pt x="431927" y="48374"/>
                  </a:moveTo>
                  <a:lnTo>
                    <a:pt x="430606" y="50152"/>
                  </a:lnTo>
                  <a:lnTo>
                    <a:pt x="430491" y="52463"/>
                  </a:lnTo>
                  <a:lnTo>
                    <a:pt x="430568" y="52311"/>
                  </a:lnTo>
                  <a:lnTo>
                    <a:pt x="430491" y="52819"/>
                  </a:lnTo>
                  <a:lnTo>
                    <a:pt x="430491" y="52463"/>
                  </a:lnTo>
                  <a:lnTo>
                    <a:pt x="429488" y="54470"/>
                  </a:lnTo>
                  <a:lnTo>
                    <a:pt x="431342" y="53124"/>
                  </a:lnTo>
                  <a:lnTo>
                    <a:pt x="431380" y="52819"/>
                  </a:lnTo>
                  <a:lnTo>
                    <a:pt x="431457" y="52184"/>
                  </a:lnTo>
                  <a:lnTo>
                    <a:pt x="431927" y="48374"/>
                  </a:lnTo>
                  <a:close/>
                </a:path>
                <a:path w="510540" h="86995">
                  <a:moveTo>
                    <a:pt x="432866" y="75260"/>
                  </a:moveTo>
                  <a:lnTo>
                    <a:pt x="432308" y="75907"/>
                  </a:lnTo>
                  <a:lnTo>
                    <a:pt x="432562" y="75704"/>
                  </a:lnTo>
                  <a:lnTo>
                    <a:pt x="432866" y="75260"/>
                  </a:lnTo>
                  <a:close/>
                </a:path>
                <a:path w="510540" h="86995">
                  <a:moveTo>
                    <a:pt x="433832" y="74028"/>
                  </a:moveTo>
                  <a:lnTo>
                    <a:pt x="433412" y="74536"/>
                  </a:lnTo>
                  <a:lnTo>
                    <a:pt x="433400" y="74244"/>
                  </a:lnTo>
                  <a:lnTo>
                    <a:pt x="433349" y="74536"/>
                  </a:lnTo>
                  <a:lnTo>
                    <a:pt x="433095" y="75044"/>
                  </a:lnTo>
                  <a:lnTo>
                    <a:pt x="432866" y="75298"/>
                  </a:lnTo>
                  <a:lnTo>
                    <a:pt x="433222" y="75171"/>
                  </a:lnTo>
                  <a:lnTo>
                    <a:pt x="433552" y="76187"/>
                  </a:lnTo>
                  <a:lnTo>
                    <a:pt x="433679" y="75171"/>
                  </a:lnTo>
                  <a:lnTo>
                    <a:pt x="433832" y="74028"/>
                  </a:lnTo>
                  <a:close/>
                </a:path>
                <a:path w="510540" h="86995">
                  <a:moveTo>
                    <a:pt x="434721" y="57518"/>
                  </a:moveTo>
                  <a:lnTo>
                    <a:pt x="434619" y="57264"/>
                  </a:lnTo>
                  <a:lnTo>
                    <a:pt x="434492" y="57137"/>
                  </a:lnTo>
                  <a:lnTo>
                    <a:pt x="434314" y="58534"/>
                  </a:lnTo>
                  <a:lnTo>
                    <a:pt x="434441" y="58280"/>
                  </a:lnTo>
                  <a:lnTo>
                    <a:pt x="434721" y="57518"/>
                  </a:lnTo>
                  <a:close/>
                </a:path>
                <a:path w="510540" h="86995">
                  <a:moveTo>
                    <a:pt x="435025" y="57645"/>
                  </a:moveTo>
                  <a:lnTo>
                    <a:pt x="434911" y="57010"/>
                  </a:lnTo>
                  <a:lnTo>
                    <a:pt x="434759" y="57391"/>
                  </a:lnTo>
                  <a:lnTo>
                    <a:pt x="435025" y="57645"/>
                  </a:lnTo>
                  <a:close/>
                </a:path>
                <a:path w="510540" h="86995">
                  <a:moveTo>
                    <a:pt x="435444" y="55740"/>
                  </a:moveTo>
                  <a:lnTo>
                    <a:pt x="435203" y="55308"/>
                  </a:lnTo>
                  <a:lnTo>
                    <a:pt x="435279" y="55587"/>
                  </a:lnTo>
                  <a:lnTo>
                    <a:pt x="435444" y="55740"/>
                  </a:lnTo>
                  <a:close/>
                </a:path>
                <a:path w="510540" h="86995">
                  <a:moveTo>
                    <a:pt x="438264" y="50736"/>
                  </a:moveTo>
                  <a:lnTo>
                    <a:pt x="438200" y="50279"/>
                  </a:lnTo>
                  <a:lnTo>
                    <a:pt x="437921" y="50660"/>
                  </a:lnTo>
                  <a:lnTo>
                    <a:pt x="438264" y="50736"/>
                  </a:lnTo>
                  <a:close/>
                </a:path>
                <a:path w="510540" h="86995">
                  <a:moveTo>
                    <a:pt x="438467" y="50787"/>
                  </a:moveTo>
                  <a:lnTo>
                    <a:pt x="438264" y="50736"/>
                  </a:lnTo>
                  <a:lnTo>
                    <a:pt x="438340" y="51282"/>
                  </a:lnTo>
                  <a:lnTo>
                    <a:pt x="438467" y="50787"/>
                  </a:lnTo>
                  <a:close/>
                </a:path>
                <a:path w="510540" h="86995">
                  <a:moveTo>
                    <a:pt x="439978" y="74155"/>
                  </a:moveTo>
                  <a:lnTo>
                    <a:pt x="439699" y="74155"/>
                  </a:lnTo>
                  <a:lnTo>
                    <a:pt x="439978" y="74282"/>
                  </a:lnTo>
                  <a:lnTo>
                    <a:pt x="439978" y="74155"/>
                  </a:lnTo>
                  <a:close/>
                </a:path>
                <a:path w="510540" h="86995">
                  <a:moveTo>
                    <a:pt x="440817" y="50228"/>
                  </a:moveTo>
                  <a:lnTo>
                    <a:pt x="440550" y="50469"/>
                  </a:lnTo>
                  <a:lnTo>
                    <a:pt x="440817" y="50228"/>
                  </a:lnTo>
                  <a:close/>
                </a:path>
                <a:path w="510540" h="86995">
                  <a:moveTo>
                    <a:pt x="441109" y="51549"/>
                  </a:moveTo>
                  <a:lnTo>
                    <a:pt x="440448" y="51739"/>
                  </a:lnTo>
                  <a:lnTo>
                    <a:pt x="440550" y="51930"/>
                  </a:lnTo>
                  <a:lnTo>
                    <a:pt x="440829" y="51930"/>
                  </a:lnTo>
                  <a:lnTo>
                    <a:pt x="441109" y="51549"/>
                  </a:lnTo>
                  <a:close/>
                </a:path>
                <a:path w="510540" h="86995">
                  <a:moveTo>
                    <a:pt x="447370" y="55587"/>
                  </a:moveTo>
                  <a:lnTo>
                    <a:pt x="447332" y="55257"/>
                  </a:lnTo>
                  <a:lnTo>
                    <a:pt x="447268" y="55067"/>
                  </a:lnTo>
                  <a:lnTo>
                    <a:pt x="447179" y="55321"/>
                  </a:lnTo>
                  <a:lnTo>
                    <a:pt x="447319" y="55499"/>
                  </a:lnTo>
                  <a:close/>
                </a:path>
                <a:path w="510540" h="86995">
                  <a:moveTo>
                    <a:pt x="449986" y="72339"/>
                  </a:moveTo>
                  <a:lnTo>
                    <a:pt x="449783" y="72110"/>
                  </a:lnTo>
                  <a:lnTo>
                    <a:pt x="449529" y="71767"/>
                  </a:lnTo>
                  <a:lnTo>
                    <a:pt x="449211" y="72161"/>
                  </a:lnTo>
                  <a:lnTo>
                    <a:pt x="449427" y="72796"/>
                  </a:lnTo>
                  <a:lnTo>
                    <a:pt x="449681" y="72707"/>
                  </a:lnTo>
                  <a:lnTo>
                    <a:pt x="449986" y="72339"/>
                  </a:lnTo>
                  <a:close/>
                </a:path>
                <a:path w="510540" h="86995">
                  <a:moveTo>
                    <a:pt x="450735" y="71069"/>
                  </a:moveTo>
                  <a:lnTo>
                    <a:pt x="450494" y="71551"/>
                  </a:lnTo>
                  <a:lnTo>
                    <a:pt x="450227" y="72047"/>
                  </a:lnTo>
                  <a:lnTo>
                    <a:pt x="449986" y="72339"/>
                  </a:lnTo>
                  <a:lnTo>
                    <a:pt x="450253" y="72618"/>
                  </a:lnTo>
                  <a:lnTo>
                    <a:pt x="450481" y="72707"/>
                  </a:lnTo>
                  <a:lnTo>
                    <a:pt x="450735" y="71069"/>
                  </a:lnTo>
                  <a:close/>
                </a:path>
                <a:path w="510540" h="86995">
                  <a:moveTo>
                    <a:pt x="450875" y="59004"/>
                  </a:moveTo>
                  <a:lnTo>
                    <a:pt x="450684" y="59207"/>
                  </a:lnTo>
                  <a:lnTo>
                    <a:pt x="450507" y="59397"/>
                  </a:lnTo>
                  <a:lnTo>
                    <a:pt x="450507" y="59702"/>
                  </a:lnTo>
                  <a:lnTo>
                    <a:pt x="450684" y="59639"/>
                  </a:lnTo>
                  <a:lnTo>
                    <a:pt x="450811" y="59309"/>
                  </a:lnTo>
                  <a:lnTo>
                    <a:pt x="450875" y="59004"/>
                  </a:lnTo>
                  <a:close/>
                </a:path>
                <a:path w="510540" h="86995">
                  <a:moveTo>
                    <a:pt x="456234" y="58864"/>
                  </a:moveTo>
                  <a:lnTo>
                    <a:pt x="456145" y="56883"/>
                  </a:lnTo>
                  <a:lnTo>
                    <a:pt x="455244" y="59169"/>
                  </a:lnTo>
                  <a:lnTo>
                    <a:pt x="456234" y="58864"/>
                  </a:lnTo>
                  <a:close/>
                </a:path>
                <a:path w="510540" h="86995">
                  <a:moveTo>
                    <a:pt x="456920" y="58661"/>
                  </a:moveTo>
                  <a:lnTo>
                    <a:pt x="456234" y="58864"/>
                  </a:lnTo>
                  <a:lnTo>
                    <a:pt x="456311" y="60528"/>
                  </a:lnTo>
                  <a:lnTo>
                    <a:pt x="456920" y="58661"/>
                  </a:lnTo>
                  <a:close/>
                </a:path>
                <a:path w="510540" h="86995">
                  <a:moveTo>
                    <a:pt x="458012" y="55270"/>
                  </a:moveTo>
                  <a:lnTo>
                    <a:pt x="457009" y="56095"/>
                  </a:lnTo>
                  <a:lnTo>
                    <a:pt x="457733" y="55626"/>
                  </a:lnTo>
                  <a:lnTo>
                    <a:pt x="458012" y="55270"/>
                  </a:lnTo>
                  <a:close/>
                </a:path>
                <a:path w="510540" h="86995">
                  <a:moveTo>
                    <a:pt x="458457" y="74320"/>
                  </a:moveTo>
                  <a:lnTo>
                    <a:pt x="457619" y="74955"/>
                  </a:lnTo>
                  <a:lnTo>
                    <a:pt x="457822" y="76682"/>
                  </a:lnTo>
                  <a:lnTo>
                    <a:pt x="458457" y="74320"/>
                  </a:lnTo>
                  <a:close/>
                </a:path>
                <a:path w="510540" h="86995">
                  <a:moveTo>
                    <a:pt x="464312" y="62090"/>
                  </a:moveTo>
                  <a:lnTo>
                    <a:pt x="464172" y="61899"/>
                  </a:lnTo>
                  <a:lnTo>
                    <a:pt x="464312" y="62090"/>
                  </a:lnTo>
                  <a:close/>
                </a:path>
                <a:path w="510540" h="86995">
                  <a:moveTo>
                    <a:pt x="465670" y="59563"/>
                  </a:moveTo>
                  <a:lnTo>
                    <a:pt x="465099" y="59855"/>
                  </a:lnTo>
                  <a:lnTo>
                    <a:pt x="465455" y="60579"/>
                  </a:lnTo>
                  <a:lnTo>
                    <a:pt x="465670" y="59563"/>
                  </a:lnTo>
                  <a:close/>
                </a:path>
                <a:path w="510540" h="86995">
                  <a:moveTo>
                    <a:pt x="472998" y="65519"/>
                  </a:moveTo>
                  <a:lnTo>
                    <a:pt x="472579" y="64338"/>
                  </a:lnTo>
                  <a:lnTo>
                    <a:pt x="472338" y="65430"/>
                  </a:lnTo>
                  <a:lnTo>
                    <a:pt x="472744" y="65214"/>
                  </a:lnTo>
                  <a:lnTo>
                    <a:pt x="472998" y="65519"/>
                  </a:lnTo>
                  <a:close/>
                </a:path>
                <a:path w="510540" h="86995">
                  <a:moveTo>
                    <a:pt x="473163" y="65963"/>
                  </a:moveTo>
                  <a:lnTo>
                    <a:pt x="473138" y="65735"/>
                  </a:lnTo>
                  <a:lnTo>
                    <a:pt x="473087" y="65595"/>
                  </a:lnTo>
                  <a:lnTo>
                    <a:pt x="473163" y="65963"/>
                  </a:lnTo>
                  <a:close/>
                </a:path>
                <a:path w="510540" h="86995">
                  <a:moveTo>
                    <a:pt x="473189" y="66040"/>
                  </a:moveTo>
                  <a:lnTo>
                    <a:pt x="473163" y="66205"/>
                  </a:lnTo>
                  <a:lnTo>
                    <a:pt x="473176" y="66395"/>
                  </a:lnTo>
                  <a:lnTo>
                    <a:pt x="473176" y="66243"/>
                  </a:lnTo>
                  <a:lnTo>
                    <a:pt x="473189" y="66040"/>
                  </a:lnTo>
                  <a:close/>
                </a:path>
                <a:path w="510540" h="86995">
                  <a:moveTo>
                    <a:pt x="478282" y="61925"/>
                  </a:moveTo>
                  <a:lnTo>
                    <a:pt x="478218" y="62293"/>
                  </a:lnTo>
                  <a:lnTo>
                    <a:pt x="478180" y="62636"/>
                  </a:lnTo>
                  <a:lnTo>
                    <a:pt x="478155" y="62966"/>
                  </a:lnTo>
                  <a:lnTo>
                    <a:pt x="478218" y="62534"/>
                  </a:lnTo>
                  <a:lnTo>
                    <a:pt x="478256" y="62153"/>
                  </a:lnTo>
                  <a:lnTo>
                    <a:pt x="478282" y="61925"/>
                  </a:lnTo>
                  <a:close/>
                </a:path>
                <a:path w="510540" h="86995">
                  <a:moveTo>
                    <a:pt x="478332" y="70370"/>
                  </a:moveTo>
                  <a:lnTo>
                    <a:pt x="478218" y="70599"/>
                  </a:lnTo>
                  <a:lnTo>
                    <a:pt x="478332" y="70370"/>
                  </a:lnTo>
                  <a:close/>
                </a:path>
                <a:path w="510540" h="86995">
                  <a:moveTo>
                    <a:pt x="478459" y="69126"/>
                  </a:moveTo>
                  <a:lnTo>
                    <a:pt x="478269" y="69583"/>
                  </a:lnTo>
                  <a:lnTo>
                    <a:pt x="478396" y="69710"/>
                  </a:lnTo>
                  <a:lnTo>
                    <a:pt x="478459" y="69126"/>
                  </a:lnTo>
                  <a:close/>
                </a:path>
                <a:path w="510540" h="86995">
                  <a:moveTo>
                    <a:pt x="478637" y="69799"/>
                  </a:moveTo>
                  <a:lnTo>
                    <a:pt x="478383" y="70091"/>
                  </a:lnTo>
                  <a:lnTo>
                    <a:pt x="478332" y="70370"/>
                  </a:lnTo>
                  <a:lnTo>
                    <a:pt x="478637" y="69799"/>
                  </a:lnTo>
                  <a:close/>
                </a:path>
                <a:path w="510540" h="86995">
                  <a:moveTo>
                    <a:pt x="478828" y="69583"/>
                  </a:moveTo>
                  <a:lnTo>
                    <a:pt x="478688" y="69710"/>
                  </a:lnTo>
                  <a:lnTo>
                    <a:pt x="478828" y="69583"/>
                  </a:lnTo>
                  <a:close/>
                </a:path>
                <a:path w="510540" h="86995">
                  <a:moveTo>
                    <a:pt x="478967" y="67932"/>
                  </a:moveTo>
                  <a:lnTo>
                    <a:pt x="478840" y="66916"/>
                  </a:lnTo>
                  <a:lnTo>
                    <a:pt x="478764" y="66662"/>
                  </a:lnTo>
                  <a:lnTo>
                    <a:pt x="478701" y="66827"/>
                  </a:lnTo>
                  <a:lnTo>
                    <a:pt x="478459" y="69126"/>
                  </a:lnTo>
                  <a:lnTo>
                    <a:pt x="478967" y="67932"/>
                  </a:lnTo>
                  <a:close/>
                </a:path>
                <a:path w="510540" h="86995">
                  <a:moveTo>
                    <a:pt x="484174" y="63322"/>
                  </a:moveTo>
                  <a:lnTo>
                    <a:pt x="483565" y="64630"/>
                  </a:lnTo>
                  <a:lnTo>
                    <a:pt x="483755" y="64668"/>
                  </a:lnTo>
                  <a:lnTo>
                    <a:pt x="483870" y="64287"/>
                  </a:lnTo>
                  <a:lnTo>
                    <a:pt x="484009" y="63830"/>
                  </a:lnTo>
                  <a:lnTo>
                    <a:pt x="484174" y="63322"/>
                  </a:lnTo>
                  <a:close/>
                </a:path>
                <a:path w="510540" h="86995">
                  <a:moveTo>
                    <a:pt x="485495" y="76695"/>
                  </a:moveTo>
                  <a:lnTo>
                    <a:pt x="485051" y="74917"/>
                  </a:lnTo>
                  <a:lnTo>
                    <a:pt x="484568" y="77203"/>
                  </a:lnTo>
                  <a:lnTo>
                    <a:pt x="485317" y="77203"/>
                  </a:lnTo>
                  <a:lnTo>
                    <a:pt x="485495" y="76695"/>
                  </a:lnTo>
                  <a:close/>
                </a:path>
                <a:path w="510540" h="86995">
                  <a:moveTo>
                    <a:pt x="489927" y="80987"/>
                  </a:moveTo>
                  <a:lnTo>
                    <a:pt x="489750" y="81699"/>
                  </a:lnTo>
                  <a:lnTo>
                    <a:pt x="489889" y="81191"/>
                  </a:lnTo>
                  <a:lnTo>
                    <a:pt x="489927" y="80987"/>
                  </a:lnTo>
                  <a:close/>
                </a:path>
                <a:path w="510540" h="86995">
                  <a:moveTo>
                    <a:pt x="490080" y="80454"/>
                  </a:moveTo>
                  <a:lnTo>
                    <a:pt x="490004" y="80708"/>
                  </a:lnTo>
                  <a:lnTo>
                    <a:pt x="490080" y="80479"/>
                  </a:lnTo>
                  <a:close/>
                </a:path>
                <a:path w="510540" h="86995">
                  <a:moveTo>
                    <a:pt x="491363" y="65659"/>
                  </a:moveTo>
                  <a:lnTo>
                    <a:pt x="491223" y="65493"/>
                  </a:lnTo>
                  <a:lnTo>
                    <a:pt x="490575" y="68376"/>
                  </a:lnTo>
                  <a:lnTo>
                    <a:pt x="490258" y="69621"/>
                  </a:lnTo>
                  <a:lnTo>
                    <a:pt x="490588" y="68453"/>
                  </a:lnTo>
                  <a:lnTo>
                    <a:pt x="490829" y="67919"/>
                  </a:lnTo>
                  <a:lnTo>
                    <a:pt x="491032" y="67716"/>
                  </a:lnTo>
                  <a:lnTo>
                    <a:pt x="491121" y="67170"/>
                  </a:lnTo>
                  <a:lnTo>
                    <a:pt x="491363" y="65659"/>
                  </a:lnTo>
                  <a:close/>
                </a:path>
                <a:path w="510540" h="86995">
                  <a:moveTo>
                    <a:pt x="492861" y="82283"/>
                  </a:moveTo>
                  <a:lnTo>
                    <a:pt x="492455" y="82677"/>
                  </a:lnTo>
                  <a:lnTo>
                    <a:pt x="492467" y="83045"/>
                  </a:lnTo>
                  <a:lnTo>
                    <a:pt x="492607" y="83248"/>
                  </a:lnTo>
                  <a:lnTo>
                    <a:pt x="492861" y="82283"/>
                  </a:lnTo>
                  <a:close/>
                </a:path>
                <a:path w="510540" h="86995">
                  <a:moveTo>
                    <a:pt x="493001" y="66967"/>
                  </a:moveTo>
                  <a:lnTo>
                    <a:pt x="492569" y="65722"/>
                  </a:lnTo>
                  <a:lnTo>
                    <a:pt x="492721" y="65112"/>
                  </a:lnTo>
                  <a:lnTo>
                    <a:pt x="492112" y="66040"/>
                  </a:lnTo>
                  <a:lnTo>
                    <a:pt x="491959" y="66268"/>
                  </a:lnTo>
                  <a:lnTo>
                    <a:pt x="492252" y="67348"/>
                  </a:lnTo>
                  <a:lnTo>
                    <a:pt x="493001" y="66967"/>
                  </a:lnTo>
                  <a:close/>
                </a:path>
                <a:path w="510540" h="86995">
                  <a:moveTo>
                    <a:pt x="493115" y="84061"/>
                  </a:moveTo>
                  <a:lnTo>
                    <a:pt x="492607" y="83248"/>
                  </a:lnTo>
                  <a:lnTo>
                    <a:pt x="492213" y="84696"/>
                  </a:lnTo>
                  <a:lnTo>
                    <a:pt x="493115" y="84061"/>
                  </a:lnTo>
                  <a:close/>
                </a:path>
                <a:path w="510540" h="86995">
                  <a:moveTo>
                    <a:pt x="494449" y="70472"/>
                  </a:moveTo>
                  <a:lnTo>
                    <a:pt x="494030" y="71742"/>
                  </a:lnTo>
                  <a:lnTo>
                    <a:pt x="493928" y="72085"/>
                  </a:lnTo>
                  <a:lnTo>
                    <a:pt x="493814" y="72821"/>
                  </a:lnTo>
                  <a:lnTo>
                    <a:pt x="494004" y="72771"/>
                  </a:lnTo>
                  <a:lnTo>
                    <a:pt x="494118" y="72377"/>
                  </a:lnTo>
                  <a:lnTo>
                    <a:pt x="494449" y="70472"/>
                  </a:lnTo>
                  <a:close/>
                </a:path>
                <a:path w="510540" h="86995">
                  <a:moveTo>
                    <a:pt x="494855" y="72504"/>
                  </a:moveTo>
                  <a:lnTo>
                    <a:pt x="494068" y="72745"/>
                  </a:lnTo>
                  <a:lnTo>
                    <a:pt x="493903" y="73672"/>
                  </a:lnTo>
                  <a:lnTo>
                    <a:pt x="494855" y="72504"/>
                  </a:lnTo>
                  <a:close/>
                </a:path>
                <a:path w="510540" h="86995">
                  <a:moveTo>
                    <a:pt x="496697" y="70256"/>
                  </a:moveTo>
                  <a:lnTo>
                    <a:pt x="495655" y="69723"/>
                  </a:lnTo>
                  <a:lnTo>
                    <a:pt x="496684" y="70802"/>
                  </a:lnTo>
                  <a:lnTo>
                    <a:pt x="496697" y="70256"/>
                  </a:lnTo>
                  <a:close/>
                </a:path>
                <a:path w="510540" h="86995">
                  <a:moveTo>
                    <a:pt x="497128" y="71361"/>
                  </a:moveTo>
                  <a:lnTo>
                    <a:pt x="496049" y="73380"/>
                  </a:lnTo>
                  <a:lnTo>
                    <a:pt x="496938" y="72745"/>
                  </a:lnTo>
                  <a:lnTo>
                    <a:pt x="496798" y="72631"/>
                  </a:lnTo>
                  <a:lnTo>
                    <a:pt x="497128" y="71361"/>
                  </a:lnTo>
                  <a:close/>
                </a:path>
                <a:path w="510540" h="86995">
                  <a:moveTo>
                    <a:pt x="497141" y="70485"/>
                  </a:moveTo>
                  <a:lnTo>
                    <a:pt x="496900" y="68046"/>
                  </a:lnTo>
                  <a:lnTo>
                    <a:pt x="496747" y="68084"/>
                  </a:lnTo>
                  <a:lnTo>
                    <a:pt x="496697" y="70256"/>
                  </a:lnTo>
                  <a:lnTo>
                    <a:pt x="497141" y="70485"/>
                  </a:lnTo>
                  <a:close/>
                </a:path>
                <a:path w="510540" h="86995">
                  <a:moveTo>
                    <a:pt x="497344" y="67932"/>
                  </a:moveTo>
                  <a:lnTo>
                    <a:pt x="496519" y="64300"/>
                  </a:lnTo>
                  <a:lnTo>
                    <a:pt x="496900" y="68046"/>
                  </a:lnTo>
                  <a:lnTo>
                    <a:pt x="497344" y="67932"/>
                  </a:lnTo>
                  <a:close/>
                </a:path>
                <a:path w="510540" h="86995">
                  <a:moveTo>
                    <a:pt x="499592" y="82194"/>
                  </a:moveTo>
                  <a:lnTo>
                    <a:pt x="498881" y="83896"/>
                  </a:lnTo>
                  <a:lnTo>
                    <a:pt x="499173" y="84213"/>
                  </a:lnTo>
                  <a:lnTo>
                    <a:pt x="499249" y="86309"/>
                  </a:lnTo>
                  <a:lnTo>
                    <a:pt x="499541" y="86042"/>
                  </a:lnTo>
                  <a:lnTo>
                    <a:pt x="499592" y="82194"/>
                  </a:lnTo>
                  <a:close/>
                </a:path>
                <a:path w="510540" h="86995">
                  <a:moveTo>
                    <a:pt x="499745" y="85852"/>
                  </a:moveTo>
                  <a:lnTo>
                    <a:pt x="499541" y="86042"/>
                  </a:lnTo>
                  <a:lnTo>
                    <a:pt x="499541" y="86436"/>
                  </a:lnTo>
                  <a:lnTo>
                    <a:pt x="499745" y="85852"/>
                  </a:lnTo>
                  <a:close/>
                </a:path>
                <a:path w="510540" h="86995">
                  <a:moveTo>
                    <a:pt x="500087" y="84937"/>
                  </a:moveTo>
                  <a:lnTo>
                    <a:pt x="499745" y="85852"/>
                  </a:lnTo>
                  <a:lnTo>
                    <a:pt x="499872" y="85750"/>
                  </a:lnTo>
                  <a:lnTo>
                    <a:pt x="500087" y="84937"/>
                  </a:lnTo>
                  <a:close/>
                </a:path>
                <a:path w="510540" h="86995">
                  <a:moveTo>
                    <a:pt x="501548" y="84874"/>
                  </a:moveTo>
                  <a:lnTo>
                    <a:pt x="501332" y="84886"/>
                  </a:lnTo>
                  <a:lnTo>
                    <a:pt x="501548" y="84874"/>
                  </a:lnTo>
                  <a:close/>
                </a:path>
                <a:path w="510540" h="86995">
                  <a:moveTo>
                    <a:pt x="502005" y="83680"/>
                  </a:moveTo>
                  <a:lnTo>
                    <a:pt x="501802" y="84404"/>
                  </a:lnTo>
                  <a:lnTo>
                    <a:pt x="501675" y="84747"/>
                  </a:lnTo>
                  <a:lnTo>
                    <a:pt x="501548" y="84874"/>
                  </a:lnTo>
                  <a:lnTo>
                    <a:pt x="501713" y="84823"/>
                  </a:lnTo>
                  <a:lnTo>
                    <a:pt x="501904" y="84340"/>
                  </a:lnTo>
                  <a:lnTo>
                    <a:pt x="501992" y="83934"/>
                  </a:lnTo>
                  <a:lnTo>
                    <a:pt x="502005" y="83680"/>
                  </a:lnTo>
                  <a:close/>
                </a:path>
                <a:path w="510540" h="86995">
                  <a:moveTo>
                    <a:pt x="502170" y="84480"/>
                  </a:moveTo>
                  <a:lnTo>
                    <a:pt x="502043" y="84594"/>
                  </a:lnTo>
                  <a:lnTo>
                    <a:pt x="501904" y="84696"/>
                  </a:lnTo>
                  <a:lnTo>
                    <a:pt x="501662" y="85293"/>
                  </a:lnTo>
                  <a:lnTo>
                    <a:pt x="501815" y="85153"/>
                  </a:lnTo>
                  <a:lnTo>
                    <a:pt x="501992" y="84861"/>
                  </a:lnTo>
                  <a:lnTo>
                    <a:pt x="502170" y="84480"/>
                  </a:lnTo>
                  <a:close/>
                </a:path>
                <a:path w="510540" h="86995">
                  <a:moveTo>
                    <a:pt x="503580" y="80632"/>
                  </a:moveTo>
                  <a:lnTo>
                    <a:pt x="503199" y="78981"/>
                  </a:lnTo>
                  <a:lnTo>
                    <a:pt x="502983" y="80276"/>
                  </a:lnTo>
                  <a:lnTo>
                    <a:pt x="503580" y="80632"/>
                  </a:lnTo>
                  <a:close/>
                </a:path>
                <a:path w="510540" h="86995">
                  <a:moveTo>
                    <a:pt x="504037" y="75933"/>
                  </a:moveTo>
                  <a:lnTo>
                    <a:pt x="502297" y="79235"/>
                  </a:lnTo>
                  <a:lnTo>
                    <a:pt x="502361" y="77838"/>
                  </a:lnTo>
                  <a:lnTo>
                    <a:pt x="502564" y="76568"/>
                  </a:lnTo>
                  <a:lnTo>
                    <a:pt x="502691" y="75679"/>
                  </a:lnTo>
                  <a:lnTo>
                    <a:pt x="503301" y="75171"/>
                  </a:lnTo>
                  <a:lnTo>
                    <a:pt x="503072" y="72885"/>
                  </a:lnTo>
                  <a:lnTo>
                    <a:pt x="502373" y="76568"/>
                  </a:lnTo>
                  <a:lnTo>
                    <a:pt x="502348" y="75806"/>
                  </a:lnTo>
                  <a:lnTo>
                    <a:pt x="502310" y="74917"/>
                  </a:lnTo>
                  <a:lnTo>
                    <a:pt x="502297" y="74409"/>
                  </a:lnTo>
                  <a:lnTo>
                    <a:pt x="502373" y="73520"/>
                  </a:lnTo>
                  <a:lnTo>
                    <a:pt x="502475" y="73393"/>
                  </a:lnTo>
                  <a:lnTo>
                    <a:pt x="501535" y="74409"/>
                  </a:lnTo>
                  <a:lnTo>
                    <a:pt x="501751" y="73901"/>
                  </a:lnTo>
                  <a:lnTo>
                    <a:pt x="501865" y="73520"/>
                  </a:lnTo>
                  <a:lnTo>
                    <a:pt x="502069" y="71488"/>
                  </a:lnTo>
                  <a:lnTo>
                    <a:pt x="502348" y="72123"/>
                  </a:lnTo>
                  <a:lnTo>
                    <a:pt x="502183" y="71488"/>
                  </a:lnTo>
                  <a:lnTo>
                    <a:pt x="501662" y="69456"/>
                  </a:lnTo>
                  <a:lnTo>
                    <a:pt x="499732" y="74917"/>
                  </a:lnTo>
                  <a:lnTo>
                    <a:pt x="499960" y="71615"/>
                  </a:lnTo>
                  <a:lnTo>
                    <a:pt x="500113" y="71361"/>
                  </a:lnTo>
                  <a:lnTo>
                    <a:pt x="498144" y="72377"/>
                  </a:lnTo>
                  <a:lnTo>
                    <a:pt x="499148" y="74155"/>
                  </a:lnTo>
                  <a:lnTo>
                    <a:pt x="499249" y="74485"/>
                  </a:lnTo>
                  <a:lnTo>
                    <a:pt x="497268" y="77838"/>
                  </a:lnTo>
                  <a:lnTo>
                    <a:pt x="497306" y="77457"/>
                  </a:lnTo>
                  <a:lnTo>
                    <a:pt x="497497" y="75552"/>
                  </a:lnTo>
                  <a:lnTo>
                    <a:pt x="497586" y="74663"/>
                  </a:lnTo>
                  <a:lnTo>
                    <a:pt x="497751" y="73012"/>
                  </a:lnTo>
                  <a:lnTo>
                    <a:pt x="498055" y="69964"/>
                  </a:lnTo>
                  <a:lnTo>
                    <a:pt x="497243" y="73012"/>
                  </a:lnTo>
                  <a:lnTo>
                    <a:pt x="496951" y="72758"/>
                  </a:lnTo>
                  <a:lnTo>
                    <a:pt x="496150" y="74663"/>
                  </a:lnTo>
                  <a:lnTo>
                    <a:pt x="496036" y="73393"/>
                  </a:lnTo>
                  <a:lnTo>
                    <a:pt x="495922" y="71615"/>
                  </a:lnTo>
                  <a:lnTo>
                    <a:pt x="493598" y="75552"/>
                  </a:lnTo>
                  <a:lnTo>
                    <a:pt x="493699" y="74917"/>
                  </a:lnTo>
                  <a:lnTo>
                    <a:pt x="493737" y="74663"/>
                  </a:lnTo>
                  <a:lnTo>
                    <a:pt x="493852" y="74028"/>
                  </a:lnTo>
                  <a:lnTo>
                    <a:pt x="493903" y="73672"/>
                  </a:lnTo>
                  <a:lnTo>
                    <a:pt x="493623" y="74028"/>
                  </a:lnTo>
                  <a:lnTo>
                    <a:pt x="493801" y="72885"/>
                  </a:lnTo>
                  <a:lnTo>
                    <a:pt x="493941" y="71983"/>
                  </a:lnTo>
                  <a:lnTo>
                    <a:pt x="494474" y="68567"/>
                  </a:lnTo>
                  <a:lnTo>
                    <a:pt x="492417" y="74663"/>
                  </a:lnTo>
                  <a:lnTo>
                    <a:pt x="492290" y="73393"/>
                  </a:lnTo>
                  <a:lnTo>
                    <a:pt x="492239" y="72885"/>
                  </a:lnTo>
                  <a:lnTo>
                    <a:pt x="492340" y="71488"/>
                  </a:lnTo>
                  <a:lnTo>
                    <a:pt x="492963" y="69329"/>
                  </a:lnTo>
                  <a:lnTo>
                    <a:pt x="493382" y="70980"/>
                  </a:lnTo>
                  <a:lnTo>
                    <a:pt x="493217" y="69329"/>
                  </a:lnTo>
                  <a:lnTo>
                    <a:pt x="493128" y="68313"/>
                  </a:lnTo>
                  <a:lnTo>
                    <a:pt x="491705" y="72885"/>
                  </a:lnTo>
                  <a:lnTo>
                    <a:pt x="491731" y="72250"/>
                  </a:lnTo>
                  <a:lnTo>
                    <a:pt x="491744" y="71488"/>
                  </a:lnTo>
                  <a:lnTo>
                    <a:pt x="491858" y="67043"/>
                  </a:lnTo>
                  <a:lnTo>
                    <a:pt x="491032" y="67805"/>
                  </a:lnTo>
                  <a:lnTo>
                    <a:pt x="490245" y="71488"/>
                  </a:lnTo>
                  <a:lnTo>
                    <a:pt x="490093" y="71107"/>
                  </a:lnTo>
                  <a:lnTo>
                    <a:pt x="489712" y="70091"/>
                  </a:lnTo>
                  <a:lnTo>
                    <a:pt x="489318" y="69075"/>
                  </a:lnTo>
                  <a:lnTo>
                    <a:pt x="487997" y="70091"/>
                  </a:lnTo>
                  <a:lnTo>
                    <a:pt x="488226" y="69202"/>
                  </a:lnTo>
                  <a:lnTo>
                    <a:pt x="488099" y="68694"/>
                  </a:lnTo>
                  <a:lnTo>
                    <a:pt x="486384" y="67678"/>
                  </a:lnTo>
                  <a:lnTo>
                    <a:pt x="485673" y="66052"/>
                  </a:lnTo>
                  <a:lnTo>
                    <a:pt x="484873" y="69202"/>
                  </a:lnTo>
                  <a:lnTo>
                    <a:pt x="484619" y="68948"/>
                  </a:lnTo>
                  <a:lnTo>
                    <a:pt x="483984" y="68313"/>
                  </a:lnTo>
                  <a:lnTo>
                    <a:pt x="483082" y="68948"/>
                  </a:lnTo>
                  <a:lnTo>
                    <a:pt x="483476" y="67043"/>
                  </a:lnTo>
                  <a:lnTo>
                    <a:pt x="483527" y="66789"/>
                  </a:lnTo>
                  <a:lnTo>
                    <a:pt x="483857" y="65773"/>
                  </a:lnTo>
                  <a:lnTo>
                    <a:pt x="484466" y="64884"/>
                  </a:lnTo>
                  <a:lnTo>
                    <a:pt x="483755" y="64757"/>
                  </a:lnTo>
                  <a:lnTo>
                    <a:pt x="483336" y="65925"/>
                  </a:lnTo>
                  <a:lnTo>
                    <a:pt x="483019" y="66484"/>
                  </a:lnTo>
                  <a:lnTo>
                    <a:pt x="482460" y="66789"/>
                  </a:lnTo>
                  <a:lnTo>
                    <a:pt x="483184" y="64122"/>
                  </a:lnTo>
                  <a:lnTo>
                    <a:pt x="482219" y="63995"/>
                  </a:lnTo>
                  <a:lnTo>
                    <a:pt x="480644" y="67043"/>
                  </a:lnTo>
                  <a:lnTo>
                    <a:pt x="479793" y="64884"/>
                  </a:lnTo>
                  <a:lnTo>
                    <a:pt x="479475" y="66395"/>
                  </a:lnTo>
                  <a:lnTo>
                    <a:pt x="479348" y="72377"/>
                  </a:lnTo>
                  <a:lnTo>
                    <a:pt x="477735" y="73901"/>
                  </a:lnTo>
                  <a:lnTo>
                    <a:pt x="478193" y="71170"/>
                  </a:lnTo>
                  <a:lnTo>
                    <a:pt x="478218" y="70599"/>
                  </a:lnTo>
                  <a:lnTo>
                    <a:pt x="478269" y="69583"/>
                  </a:lnTo>
                  <a:lnTo>
                    <a:pt x="478002" y="69329"/>
                  </a:lnTo>
                  <a:lnTo>
                    <a:pt x="478028" y="69202"/>
                  </a:lnTo>
                  <a:lnTo>
                    <a:pt x="478307" y="67805"/>
                  </a:lnTo>
                  <a:lnTo>
                    <a:pt x="478396" y="67297"/>
                  </a:lnTo>
                  <a:lnTo>
                    <a:pt x="477951" y="67805"/>
                  </a:lnTo>
                  <a:lnTo>
                    <a:pt x="478332" y="66281"/>
                  </a:lnTo>
                  <a:lnTo>
                    <a:pt x="478472" y="66027"/>
                  </a:lnTo>
                  <a:lnTo>
                    <a:pt x="478561" y="67170"/>
                  </a:lnTo>
                  <a:lnTo>
                    <a:pt x="478663" y="66916"/>
                  </a:lnTo>
                  <a:lnTo>
                    <a:pt x="478726" y="66535"/>
                  </a:lnTo>
                  <a:lnTo>
                    <a:pt x="478764" y="66662"/>
                  </a:lnTo>
                  <a:lnTo>
                    <a:pt x="478815" y="66535"/>
                  </a:lnTo>
                  <a:lnTo>
                    <a:pt x="478764" y="66281"/>
                  </a:lnTo>
                  <a:lnTo>
                    <a:pt x="478447" y="65900"/>
                  </a:lnTo>
                  <a:lnTo>
                    <a:pt x="478104" y="64757"/>
                  </a:lnTo>
                  <a:lnTo>
                    <a:pt x="478155" y="62979"/>
                  </a:lnTo>
                  <a:lnTo>
                    <a:pt x="477977" y="64249"/>
                  </a:lnTo>
                  <a:lnTo>
                    <a:pt x="477647" y="65773"/>
                  </a:lnTo>
                  <a:lnTo>
                    <a:pt x="477227" y="66027"/>
                  </a:lnTo>
                  <a:lnTo>
                    <a:pt x="476250" y="65900"/>
                  </a:lnTo>
                  <a:lnTo>
                    <a:pt x="476605" y="65138"/>
                  </a:lnTo>
                  <a:lnTo>
                    <a:pt x="477253" y="63741"/>
                  </a:lnTo>
                  <a:lnTo>
                    <a:pt x="477126" y="62712"/>
                  </a:lnTo>
                  <a:lnTo>
                    <a:pt x="477012" y="62344"/>
                  </a:lnTo>
                  <a:lnTo>
                    <a:pt x="476516" y="63741"/>
                  </a:lnTo>
                  <a:lnTo>
                    <a:pt x="476186" y="62090"/>
                  </a:lnTo>
                  <a:lnTo>
                    <a:pt x="475602" y="65138"/>
                  </a:lnTo>
                  <a:lnTo>
                    <a:pt x="475335" y="65138"/>
                  </a:lnTo>
                  <a:lnTo>
                    <a:pt x="475475" y="64122"/>
                  </a:lnTo>
                  <a:lnTo>
                    <a:pt x="475589" y="62852"/>
                  </a:lnTo>
                  <a:lnTo>
                    <a:pt x="474853" y="64122"/>
                  </a:lnTo>
                  <a:lnTo>
                    <a:pt x="473240" y="62725"/>
                  </a:lnTo>
                  <a:lnTo>
                    <a:pt x="473202" y="66497"/>
                  </a:lnTo>
                  <a:lnTo>
                    <a:pt x="471017" y="69202"/>
                  </a:lnTo>
                  <a:lnTo>
                    <a:pt x="470916" y="68567"/>
                  </a:lnTo>
                  <a:lnTo>
                    <a:pt x="470700" y="67297"/>
                  </a:lnTo>
                  <a:lnTo>
                    <a:pt x="470598" y="66662"/>
                  </a:lnTo>
                  <a:lnTo>
                    <a:pt x="470573" y="66535"/>
                  </a:lnTo>
                  <a:lnTo>
                    <a:pt x="470344" y="65138"/>
                  </a:lnTo>
                  <a:lnTo>
                    <a:pt x="470166" y="64122"/>
                  </a:lnTo>
                  <a:lnTo>
                    <a:pt x="468350" y="65138"/>
                  </a:lnTo>
                  <a:lnTo>
                    <a:pt x="468541" y="64122"/>
                  </a:lnTo>
                  <a:lnTo>
                    <a:pt x="467372" y="65138"/>
                  </a:lnTo>
                  <a:lnTo>
                    <a:pt x="466293" y="64376"/>
                  </a:lnTo>
                  <a:lnTo>
                    <a:pt x="465239" y="66535"/>
                  </a:lnTo>
                  <a:lnTo>
                    <a:pt x="464959" y="66408"/>
                  </a:lnTo>
                  <a:lnTo>
                    <a:pt x="464947" y="66154"/>
                  </a:lnTo>
                  <a:lnTo>
                    <a:pt x="464934" y="65773"/>
                  </a:lnTo>
                  <a:lnTo>
                    <a:pt x="464921" y="65138"/>
                  </a:lnTo>
                  <a:lnTo>
                    <a:pt x="465010" y="64122"/>
                  </a:lnTo>
                  <a:lnTo>
                    <a:pt x="465239" y="63360"/>
                  </a:lnTo>
                  <a:lnTo>
                    <a:pt x="464439" y="63944"/>
                  </a:lnTo>
                  <a:lnTo>
                    <a:pt x="464337" y="64122"/>
                  </a:lnTo>
                  <a:lnTo>
                    <a:pt x="464096" y="65138"/>
                  </a:lnTo>
                  <a:lnTo>
                    <a:pt x="463842" y="64503"/>
                  </a:lnTo>
                  <a:lnTo>
                    <a:pt x="463689" y="64122"/>
                  </a:lnTo>
                  <a:lnTo>
                    <a:pt x="463384" y="63360"/>
                  </a:lnTo>
                  <a:lnTo>
                    <a:pt x="463499" y="62979"/>
                  </a:lnTo>
                  <a:lnTo>
                    <a:pt x="464058" y="62090"/>
                  </a:lnTo>
                  <a:lnTo>
                    <a:pt x="464083" y="61963"/>
                  </a:lnTo>
                  <a:lnTo>
                    <a:pt x="464121" y="61836"/>
                  </a:lnTo>
                  <a:lnTo>
                    <a:pt x="464375" y="61582"/>
                  </a:lnTo>
                  <a:lnTo>
                    <a:pt x="463918" y="61582"/>
                  </a:lnTo>
                  <a:lnTo>
                    <a:pt x="463626" y="61201"/>
                  </a:lnTo>
                  <a:lnTo>
                    <a:pt x="463588" y="59423"/>
                  </a:lnTo>
                  <a:lnTo>
                    <a:pt x="462102" y="61963"/>
                  </a:lnTo>
                  <a:lnTo>
                    <a:pt x="462216" y="61582"/>
                  </a:lnTo>
                  <a:lnTo>
                    <a:pt x="462889" y="59423"/>
                  </a:lnTo>
                  <a:lnTo>
                    <a:pt x="461949" y="58534"/>
                  </a:lnTo>
                  <a:lnTo>
                    <a:pt x="461556" y="59042"/>
                  </a:lnTo>
                  <a:lnTo>
                    <a:pt x="461479" y="59931"/>
                  </a:lnTo>
                  <a:lnTo>
                    <a:pt x="461708" y="61201"/>
                  </a:lnTo>
                  <a:lnTo>
                    <a:pt x="461137" y="61582"/>
                  </a:lnTo>
                  <a:lnTo>
                    <a:pt x="460324" y="60947"/>
                  </a:lnTo>
                  <a:lnTo>
                    <a:pt x="461048" y="57899"/>
                  </a:lnTo>
                  <a:lnTo>
                    <a:pt x="460933" y="56756"/>
                  </a:lnTo>
                  <a:lnTo>
                    <a:pt x="459905" y="53073"/>
                  </a:lnTo>
                  <a:lnTo>
                    <a:pt x="456463" y="64122"/>
                  </a:lnTo>
                  <a:lnTo>
                    <a:pt x="456349" y="61455"/>
                  </a:lnTo>
                  <a:lnTo>
                    <a:pt x="456311" y="60528"/>
                  </a:lnTo>
                  <a:lnTo>
                    <a:pt x="456006" y="61455"/>
                  </a:lnTo>
                  <a:lnTo>
                    <a:pt x="455282" y="60883"/>
                  </a:lnTo>
                  <a:lnTo>
                    <a:pt x="455193" y="60439"/>
                  </a:lnTo>
                  <a:lnTo>
                    <a:pt x="455066" y="55740"/>
                  </a:lnTo>
                  <a:lnTo>
                    <a:pt x="454799" y="55613"/>
                  </a:lnTo>
                  <a:lnTo>
                    <a:pt x="453885" y="53581"/>
                  </a:lnTo>
                  <a:lnTo>
                    <a:pt x="452831" y="60439"/>
                  </a:lnTo>
                  <a:lnTo>
                    <a:pt x="451777" y="58915"/>
                  </a:lnTo>
                  <a:lnTo>
                    <a:pt x="451713" y="60439"/>
                  </a:lnTo>
                  <a:lnTo>
                    <a:pt x="451358" y="63487"/>
                  </a:lnTo>
                  <a:lnTo>
                    <a:pt x="450227" y="64503"/>
                  </a:lnTo>
                  <a:lnTo>
                    <a:pt x="449402" y="63995"/>
                  </a:lnTo>
                  <a:lnTo>
                    <a:pt x="449605" y="62217"/>
                  </a:lnTo>
                  <a:lnTo>
                    <a:pt x="449656" y="61836"/>
                  </a:lnTo>
                  <a:lnTo>
                    <a:pt x="449694" y="61455"/>
                  </a:lnTo>
                  <a:lnTo>
                    <a:pt x="449719" y="61201"/>
                  </a:lnTo>
                  <a:lnTo>
                    <a:pt x="449770" y="60820"/>
                  </a:lnTo>
                  <a:lnTo>
                    <a:pt x="449821" y="60312"/>
                  </a:lnTo>
                  <a:lnTo>
                    <a:pt x="449935" y="59296"/>
                  </a:lnTo>
                  <a:lnTo>
                    <a:pt x="450049" y="59042"/>
                  </a:lnTo>
                  <a:lnTo>
                    <a:pt x="450672" y="58280"/>
                  </a:lnTo>
                  <a:lnTo>
                    <a:pt x="450900" y="58280"/>
                  </a:lnTo>
                  <a:lnTo>
                    <a:pt x="450875" y="59004"/>
                  </a:lnTo>
                  <a:lnTo>
                    <a:pt x="451586" y="58280"/>
                  </a:lnTo>
                  <a:lnTo>
                    <a:pt x="451688" y="58026"/>
                  </a:lnTo>
                  <a:lnTo>
                    <a:pt x="451548" y="56883"/>
                  </a:lnTo>
                  <a:lnTo>
                    <a:pt x="451243" y="58026"/>
                  </a:lnTo>
                  <a:lnTo>
                    <a:pt x="451192" y="57772"/>
                  </a:lnTo>
                  <a:lnTo>
                    <a:pt x="451116" y="57391"/>
                  </a:lnTo>
                  <a:lnTo>
                    <a:pt x="451002" y="56756"/>
                  </a:lnTo>
                  <a:lnTo>
                    <a:pt x="449834" y="56629"/>
                  </a:lnTo>
                  <a:lnTo>
                    <a:pt x="449707" y="56476"/>
                  </a:lnTo>
                  <a:lnTo>
                    <a:pt x="449668" y="56273"/>
                  </a:lnTo>
                  <a:lnTo>
                    <a:pt x="449783" y="56527"/>
                  </a:lnTo>
                  <a:lnTo>
                    <a:pt x="450354" y="54724"/>
                  </a:lnTo>
                  <a:lnTo>
                    <a:pt x="449605" y="55613"/>
                  </a:lnTo>
                  <a:lnTo>
                    <a:pt x="449580" y="55994"/>
                  </a:lnTo>
                  <a:lnTo>
                    <a:pt x="449618" y="56121"/>
                  </a:lnTo>
                  <a:lnTo>
                    <a:pt x="449681" y="56400"/>
                  </a:lnTo>
                  <a:lnTo>
                    <a:pt x="449605" y="56108"/>
                  </a:lnTo>
                  <a:lnTo>
                    <a:pt x="449287" y="55359"/>
                  </a:lnTo>
                  <a:lnTo>
                    <a:pt x="448360" y="57010"/>
                  </a:lnTo>
                  <a:lnTo>
                    <a:pt x="447370" y="55613"/>
                  </a:lnTo>
                  <a:lnTo>
                    <a:pt x="447395" y="57772"/>
                  </a:lnTo>
                  <a:lnTo>
                    <a:pt x="447217" y="57772"/>
                  </a:lnTo>
                  <a:lnTo>
                    <a:pt x="445719" y="55994"/>
                  </a:lnTo>
                  <a:lnTo>
                    <a:pt x="446087" y="59931"/>
                  </a:lnTo>
                  <a:lnTo>
                    <a:pt x="444830" y="60312"/>
                  </a:lnTo>
                  <a:lnTo>
                    <a:pt x="444804" y="60185"/>
                  </a:lnTo>
                  <a:lnTo>
                    <a:pt x="444487" y="58534"/>
                  </a:lnTo>
                  <a:lnTo>
                    <a:pt x="444588" y="58153"/>
                  </a:lnTo>
                  <a:lnTo>
                    <a:pt x="444982" y="57391"/>
                  </a:lnTo>
                  <a:lnTo>
                    <a:pt x="445046" y="57264"/>
                  </a:lnTo>
                  <a:lnTo>
                    <a:pt x="445770" y="55867"/>
                  </a:lnTo>
                  <a:lnTo>
                    <a:pt x="444334" y="57264"/>
                  </a:lnTo>
                  <a:lnTo>
                    <a:pt x="443915" y="56108"/>
                  </a:lnTo>
                  <a:lnTo>
                    <a:pt x="444004" y="55486"/>
                  </a:lnTo>
                  <a:lnTo>
                    <a:pt x="444119" y="55232"/>
                  </a:lnTo>
                  <a:lnTo>
                    <a:pt x="445135" y="53073"/>
                  </a:lnTo>
                  <a:lnTo>
                    <a:pt x="443687" y="55232"/>
                  </a:lnTo>
                  <a:lnTo>
                    <a:pt x="443484" y="52692"/>
                  </a:lnTo>
                  <a:lnTo>
                    <a:pt x="443357" y="51168"/>
                  </a:lnTo>
                  <a:lnTo>
                    <a:pt x="442887" y="50736"/>
                  </a:lnTo>
                  <a:lnTo>
                    <a:pt x="443001" y="50406"/>
                  </a:lnTo>
                  <a:lnTo>
                    <a:pt x="443090" y="50279"/>
                  </a:lnTo>
                  <a:lnTo>
                    <a:pt x="442544" y="50152"/>
                  </a:lnTo>
                  <a:lnTo>
                    <a:pt x="442480" y="52692"/>
                  </a:lnTo>
                  <a:lnTo>
                    <a:pt x="442226" y="52184"/>
                  </a:lnTo>
                  <a:lnTo>
                    <a:pt x="441947" y="52184"/>
                  </a:lnTo>
                  <a:lnTo>
                    <a:pt x="442099" y="51168"/>
                  </a:lnTo>
                  <a:lnTo>
                    <a:pt x="441655" y="52311"/>
                  </a:lnTo>
                  <a:lnTo>
                    <a:pt x="441566" y="53327"/>
                  </a:lnTo>
                  <a:lnTo>
                    <a:pt x="441680" y="55359"/>
                  </a:lnTo>
                  <a:lnTo>
                    <a:pt x="440740" y="57391"/>
                  </a:lnTo>
                  <a:lnTo>
                    <a:pt x="440524" y="56273"/>
                  </a:lnTo>
                  <a:lnTo>
                    <a:pt x="440474" y="55994"/>
                  </a:lnTo>
                  <a:lnTo>
                    <a:pt x="440626" y="56375"/>
                  </a:lnTo>
                  <a:lnTo>
                    <a:pt x="440753" y="56502"/>
                  </a:lnTo>
                  <a:lnTo>
                    <a:pt x="440651" y="55994"/>
                  </a:lnTo>
                  <a:lnTo>
                    <a:pt x="440499" y="55232"/>
                  </a:lnTo>
                  <a:lnTo>
                    <a:pt x="440474" y="55105"/>
                  </a:lnTo>
                  <a:lnTo>
                    <a:pt x="440270" y="54089"/>
                  </a:lnTo>
                  <a:lnTo>
                    <a:pt x="439851" y="51930"/>
                  </a:lnTo>
                  <a:lnTo>
                    <a:pt x="440423" y="51752"/>
                  </a:lnTo>
                  <a:lnTo>
                    <a:pt x="440347" y="51549"/>
                  </a:lnTo>
                  <a:lnTo>
                    <a:pt x="440423" y="50660"/>
                  </a:lnTo>
                  <a:lnTo>
                    <a:pt x="440334" y="49771"/>
                  </a:lnTo>
                  <a:lnTo>
                    <a:pt x="439635" y="47358"/>
                  </a:lnTo>
                  <a:lnTo>
                    <a:pt x="439381" y="54089"/>
                  </a:lnTo>
                  <a:lnTo>
                    <a:pt x="438010" y="53835"/>
                  </a:lnTo>
                  <a:lnTo>
                    <a:pt x="438416" y="52184"/>
                  </a:lnTo>
                  <a:lnTo>
                    <a:pt x="438340" y="51282"/>
                  </a:lnTo>
                  <a:lnTo>
                    <a:pt x="437730" y="53835"/>
                  </a:lnTo>
                  <a:lnTo>
                    <a:pt x="437007" y="55105"/>
                  </a:lnTo>
                  <a:lnTo>
                    <a:pt x="436333" y="53581"/>
                  </a:lnTo>
                  <a:lnTo>
                    <a:pt x="435902" y="55867"/>
                  </a:lnTo>
                  <a:lnTo>
                    <a:pt x="439458" y="55867"/>
                  </a:lnTo>
                  <a:lnTo>
                    <a:pt x="439521" y="55232"/>
                  </a:lnTo>
                  <a:lnTo>
                    <a:pt x="440397" y="56134"/>
                  </a:lnTo>
                  <a:lnTo>
                    <a:pt x="439191" y="58534"/>
                  </a:lnTo>
                  <a:lnTo>
                    <a:pt x="439204" y="58407"/>
                  </a:lnTo>
                  <a:lnTo>
                    <a:pt x="439445" y="55994"/>
                  </a:lnTo>
                  <a:lnTo>
                    <a:pt x="435889" y="55994"/>
                  </a:lnTo>
                  <a:lnTo>
                    <a:pt x="435533" y="55994"/>
                  </a:lnTo>
                  <a:lnTo>
                    <a:pt x="435724" y="56273"/>
                  </a:lnTo>
                  <a:lnTo>
                    <a:pt x="435787" y="56883"/>
                  </a:lnTo>
                  <a:lnTo>
                    <a:pt x="435432" y="58407"/>
                  </a:lnTo>
                  <a:lnTo>
                    <a:pt x="435025" y="58026"/>
                  </a:lnTo>
                  <a:lnTo>
                    <a:pt x="434352" y="58496"/>
                  </a:lnTo>
                  <a:lnTo>
                    <a:pt x="433743" y="60185"/>
                  </a:lnTo>
                  <a:lnTo>
                    <a:pt x="433755" y="58915"/>
                  </a:lnTo>
                  <a:lnTo>
                    <a:pt x="433806" y="55486"/>
                  </a:lnTo>
                  <a:lnTo>
                    <a:pt x="433832" y="53454"/>
                  </a:lnTo>
                  <a:lnTo>
                    <a:pt x="432562" y="55486"/>
                  </a:lnTo>
                  <a:lnTo>
                    <a:pt x="432447" y="54978"/>
                  </a:lnTo>
                  <a:lnTo>
                    <a:pt x="432346" y="54470"/>
                  </a:lnTo>
                  <a:lnTo>
                    <a:pt x="432460" y="53708"/>
                  </a:lnTo>
                  <a:lnTo>
                    <a:pt x="432701" y="52946"/>
                  </a:lnTo>
                  <a:lnTo>
                    <a:pt x="432955" y="52184"/>
                  </a:lnTo>
                  <a:lnTo>
                    <a:pt x="432854" y="51549"/>
                  </a:lnTo>
                  <a:lnTo>
                    <a:pt x="432739" y="51168"/>
                  </a:lnTo>
                  <a:lnTo>
                    <a:pt x="431546" y="52984"/>
                  </a:lnTo>
                  <a:lnTo>
                    <a:pt x="431533" y="53111"/>
                  </a:lnTo>
                  <a:lnTo>
                    <a:pt x="431533" y="55613"/>
                  </a:lnTo>
                  <a:lnTo>
                    <a:pt x="430961" y="56883"/>
                  </a:lnTo>
                  <a:lnTo>
                    <a:pt x="430847" y="58915"/>
                  </a:lnTo>
                  <a:lnTo>
                    <a:pt x="430733" y="57391"/>
                  </a:lnTo>
                  <a:lnTo>
                    <a:pt x="430695" y="56502"/>
                  </a:lnTo>
                  <a:lnTo>
                    <a:pt x="430669" y="56108"/>
                  </a:lnTo>
                  <a:lnTo>
                    <a:pt x="430580" y="56273"/>
                  </a:lnTo>
                  <a:lnTo>
                    <a:pt x="430606" y="55105"/>
                  </a:lnTo>
                  <a:lnTo>
                    <a:pt x="430669" y="56108"/>
                  </a:lnTo>
                  <a:lnTo>
                    <a:pt x="431228" y="55105"/>
                  </a:lnTo>
                  <a:lnTo>
                    <a:pt x="431304" y="54978"/>
                  </a:lnTo>
                  <a:lnTo>
                    <a:pt x="431444" y="55232"/>
                  </a:lnTo>
                  <a:lnTo>
                    <a:pt x="431533" y="55613"/>
                  </a:lnTo>
                  <a:lnTo>
                    <a:pt x="431533" y="53111"/>
                  </a:lnTo>
                  <a:lnTo>
                    <a:pt x="429907" y="56375"/>
                  </a:lnTo>
                  <a:lnTo>
                    <a:pt x="430237" y="56438"/>
                  </a:lnTo>
                  <a:lnTo>
                    <a:pt x="429031" y="60820"/>
                  </a:lnTo>
                  <a:lnTo>
                    <a:pt x="428574" y="58661"/>
                  </a:lnTo>
                  <a:lnTo>
                    <a:pt x="428548" y="57899"/>
                  </a:lnTo>
                  <a:lnTo>
                    <a:pt x="428726" y="56629"/>
                  </a:lnTo>
                  <a:lnTo>
                    <a:pt x="428980" y="54851"/>
                  </a:lnTo>
                  <a:lnTo>
                    <a:pt x="429323" y="52463"/>
                  </a:lnTo>
                  <a:lnTo>
                    <a:pt x="429209" y="51549"/>
                  </a:lnTo>
                  <a:lnTo>
                    <a:pt x="428409" y="49136"/>
                  </a:lnTo>
                  <a:lnTo>
                    <a:pt x="426567" y="54851"/>
                  </a:lnTo>
                  <a:lnTo>
                    <a:pt x="425056" y="53073"/>
                  </a:lnTo>
                  <a:lnTo>
                    <a:pt x="425284" y="53708"/>
                  </a:lnTo>
                  <a:lnTo>
                    <a:pt x="425386" y="54597"/>
                  </a:lnTo>
                  <a:lnTo>
                    <a:pt x="424903" y="56629"/>
                  </a:lnTo>
                  <a:lnTo>
                    <a:pt x="424573" y="55359"/>
                  </a:lnTo>
                  <a:lnTo>
                    <a:pt x="424345" y="54470"/>
                  </a:lnTo>
                  <a:lnTo>
                    <a:pt x="423659" y="55359"/>
                  </a:lnTo>
                  <a:lnTo>
                    <a:pt x="423722" y="54978"/>
                  </a:lnTo>
                  <a:lnTo>
                    <a:pt x="423964" y="53454"/>
                  </a:lnTo>
                  <a:lnTo>
                    <a:pt x="423811" y="52819"/>
                  </a:lnTo>
                  <a:lnTo>
                    <a:pt x="423697" y="51739"/>
                  </a:lnTo>
                  <a:lnTo>
                    <a:pt x="423672" y="51295"/>
                  </a:lnTo>
                  <a:lnTo>
                    <a:pt x="423494" y="52819"/>
                  </a:lnTo>
                  <a:lnTo>
                    <a:pt x="422414" y="50914"/>
                  </a:lnTo>
                  <a:lnTo>
                    <a:pt x="421716" y="54978"/>
                  </a:lnTo>
                  <a:lnTo>
                    <a:pt x="421297" y="52184"/>
                  </a:lnTo>
                  <a:lnTo>
                    <a:pt x="420039" y="50914"/>
                  </a:lnTo>
                  <a:lnTo>
                    <a:pt x="418934" y="57899"/>
                  </a:lnTo>
                  <a:lnTo>
                    <a:pt x="417779" y="57061"/>
                  </a:lnTo>
                  <a:lnTo>
                    <a:pt x="417893" y="56375"/>
                  </a:lnTo>
                  <a:lnTo>
                    <a:pt x="418223" y="55359"/>
                  </a:lnTo>
                  <a:lnTo>
                    <a:pt x="418338" y="54978"/>
                  </a:lnTo>
                  <a:lnTo>
                    <a:pt x="418274" y="54470"/>
                  </a:lnTo>
                  <a:lnTo>
                    <a:pt x="417957" y="53327"/>
                  </a:lnTo>
                  <a:lnTo>
                    <a:pt x="418414" y="52692"/>
                  </a:lnTo>
                  <a:lnTo>
                    <a:pt x="419061" y="51803"/>
                  </a:lnTo>
                  <a:lnTo>
                    <a:pt x="418617" y="51676"/>
                  </a:lnTo>
                  <a:lnTo>
                    <a:pt x="418261" y="51295"/>
                  </a:lnTo>
                  <a:lnTo>
                    <a:pt x="418071" y="52692"/>
                  </a:lnTo>
                  <a:lnTo>
                    <a:pt x="417969" y="51422"/>
                  </a:lnTo>
                  <a:lnTo>
                    <a:pt x="416471" y="55359"/>
                  </a:lnTo>
                  <a:lnTo>
                    <a:pt x="416306" y="53327"/>
                  </a:lnTo>
                  <a:lnTo>
                    <a:pt x="416001" y="54216"/>
                  </a:lnTo>
                  <a:lnTo>
                    <a:pt x="415671" y="56375"/>
                  </a:lnTo>
                  <a:lnTo>
                    <a:pt x="415188" y="56121"/>
                  </a:lnTo>
                  <a:lnTo>
                    <a:pt x="414362" y="56375"/>
                  </a:lnTo>
                  <a:lnTo>
                    <a:pt x="414515" y="58661"/>
                  </a:lnTo>
                  <a:lnTo>
                    <a:pt x="413931" y="52057"/>
                  </a:lnTo>
                  <a:lnTo>
                    <a:pt x="410616" y="58661"/>
                  </a:lnTo>
                  <a:lnTo>
                    <a:pt x="410171" y="54089"/>
                  </a:lnTo>
                  <a:lnTo>
                    <a:pt x="410083" y="53073"/>
                  </a:lnTo>
                  <a:lnTo>
                    <a:pt x="409016" y="53581"/>
                  </a:lnTo>
                  <a:lnTo>
                    <a:pt x="407758" y="54089"/>
                  </a:lnTo>
                  <a:lnTo>
                    <a:pt x="406844" y="54089"/>
                  </a:lnTo>
                  <a:lnTo>
                    <a:pt x="406946" y="53708"/>
                  </a:lnTo>
                  <a:lnTo>
                    <a:pt x="406971" y="53098"/>
                  </a:lnTo>
                  <a:lnTo>
                    <a:pt x="407111" y="53327"/>
                  </a:lnTo>
                  <a:lnTo>
                    <a:pt x="406984" y="53073"/>
                  </a:lnTo>
                  <a:lnTo>
                    <a:pt x="406107" y="51295"/>
                  </a:lnTo>
                  <a:lnTo>
                    <a:pt x="405676" y="59169"/>
                  </a:lnTo>
                  <a:lnTo>
                    <a:pt x="405485" y="58788"/>
                  </a:lnTo>
                  <a:lnTo>
                    <a:pt x="405295" y="58407"/>
                  </a:lnTo>
                  <a:lnTo>
                    <a:pt x="405168" y="58153"/>
                  </a:lnTo>
                  <a:lnTo>
                    <a:pt x="404596" y="57010"/>
                  </a:lnTo>
                  <a:lnTo>
                    <a:pt x="404469" y="56273"/>
                  </a:lnTo>
                  <a:lnTo>
                    <a:pt x="404304" y="54597"/>
                  </a:lnTo>
                  <a:lnTo>
                    <a:pt x="404190" y="53454"/>
                  </a:lnTo>
                  <a:lnTo>
                    <a:pt x="405485" y="55232"/>
                  </a:lnTo>
                  <a:lnTo>
                    <a:pt x="405257" y="54216"/>
                  </a:lnTo>
                  <a:lnTo>
                    <a:pt x="405206" y="53454"/>
                  </a:lnTo>
                  <a:lnTo>
                    <a:pt x="405752" y="47104"/>
                  </a:lnTo>
                  <a:lnTo>
                    <a:pt x="403377" y="54597"/>
                  </a:lnTo>
                  <a:lnTo>
                    <a:pt x="403136" y="52565"/>
                  </a:lnTo>
                  <a:lnTo>
                    <a:pt x="403009" y="51549"/>
                  </a:lnTo>
                  <a:lnTo>
                    <a:pt x="403072" y="50279"/>
                  </a:lnTo>
                  <a:lnTo>
                    <a:pt x="402958" y="49136"/>
                  </a:lnTo>
                  <a:lnTo>
                    <a:pt x="402691" y="47866"/>
                  </a:lnTo>
                  <a:lnTo>
                    <a:pt x="401116" y="52565"/>
                  </a:lnTo>
                  <a:lnTo>
                    <a:pt x="400011" y="51930"/>
                  </a:lnTo>
                  <a:lnTo>
                    <a:pt x="400126" y="50914"/>
                  </a:lnTo>
                  <a:lnTo>
                    <a:pt x="398932" y="54216"/>
                  </a:lnTo>
                  <a:lnTo>
                    <a:pt x="397294" y="55232"/>
                  </a:lnTo>
                  <a:lnTo>
                    <a:pt x="396595" y="55740"/>
                  </a:lnTo>
                  <a:lnTo>
                    <a:pt x="396494" y="56375"/>
                  </a:lnTo>
                  <a:lnTo>
                    <a:pt x="395401" y="57010"/>
                  </a:lnTo>
                  <a:lnTo>
                    <a:pt x="395274" y="55867"/>
                  </a:lnTo>
                  <a:lnTo>
                    <a:pt x="395173" y="55359"/>
                  </a:lnTo>
                  <a:lnTo>
                    <a:pt x="394754" y="54470"/>
                  </a:lnTo>
                  <a:lnTo>
                    <a:pt x="394690" y="53327"/>
                  </a:lnTo>
                  <a:lnTo>
                    <a:pt x="394830" y="51295"/>
                  </a:lnTo>
                  <a:lnTo>
                    <a:pt x="395808" y="51295"/>
                  </a:lnTo>
                  <a:lnTo>
                    <a:pt x="395719" y="47485"/>
                  </a:lnTo>
                  <a:lnTo>
                    <a:pt x="394563" y="51295"/>
                  </a:lnTo>
                  <a:lnTo>
                    <a:pt x="394246" y="50736"/>
                  </a:lnTo>
                  <a:lnTo>
                    <a:pt x="394360" y="48882"/>
                  </a:lnTo>
                  <a:lnTo>
                    <a:pt x="392836" y="49263"/>
                  </a:lnTo>
                  <a:lnTo>
                    <a:pt x="392391" y="53327"/>
                  </a:lnTo>
                  <a:lnTo>
                    <a:pt x="390855" y="52946"/>
                  </a:lnTo>
                  <a:lnTo>
                    <a:pt x="390804" y="54470"/>
                  </a:lnTo>
                  <a:lnTo>
                    <a:pt x="389623" y="58153"/>
                  </a:lnTo>
                  <a:lnTo>
                    <a:pt x="389953" y="55486"/>
                  </a:lnTo>
                  <a:lnTo>
                    <a:pt x="390004" y="55105"/>
                  </a:lnTo>
                  <a:lnTo>
                    <a:pt x="390042" y="54724"/>
                  </a:lnTo>
                  <a:lnTo>
                    <a:pt x="390398" y="51803"/>
                  </a:lnTo>
                  <a:lnTo>
                    <a:pt x="389242" y="54724"/>
                  </a:lnTo>
                  <a:lnTo>
                    <a:pt x="389394" y="50660"/>
                  </a:lnTo>
                  <a:lnTo>
                    <a:pt x="388734" y="51549"/>
                  </a:lnTo>
                  <a:lnTo>
                    <a:pt x="387007" y="54470"/>
                  </a:lnTo>
                  <a:lnTo>
                    <a:pt x="385927" y="55105"/>
                  </a:lnTo>
                  <a:lnTo>
                    <a:pt x="385953" y="54978"/>
                  </a:lnTo>
                  <a:lnTo>
                    <a:pt x="386372" y="53530"/>
                  </a:lnTo>
                  <a:lnTo>
                    <a:pt x="385368" y="54978"/>
                  </a:lnTo>
                  <a:lnTo>
                    <a:pt x="384263" y="54851"/>
                  </a:lnTo>
                  <a:lnTo>
                    <a:pt x="384530" y="52565"/>
                  </a:lnTo>
                  <a:lnTo>
                    <a:pt x="385216" y="46850"/>
                  </a:lnTo>
                  <a:lnTo>
                    <a:pt x="381533" y="52565"/>
                  </a:lnTo>
                  <a:lnTo>
                    <a:pt x="381508" y="51803"/>
                  </a:lnTo>
                  <a:lnTo>
                    <a:pt x="381482" y="51168"/>
                  </a:lnTo>
                  <a:lnTo>
                    <a:pt x="381393" y="49009"/>
                  </a:lnTo>
                  <a:lnTo>
                    <a:pt x="381279" y="46215"/>
                  </a:lnTo>
                  <a:lnTo>
                    <a:pt x="379031" y="49009"/>
                  </a:lnTo>
                  <a:lnTo>
                    <a:pt x="377456" y="44564"/>
                  </a:lnTo>
                  <a:lnTo>
                    <a:pt x="375081" y="44945"/>
                  </a:lnTo>
                  <a:lnTo>
                    <a:pt x="375373" y="51168"/>
                  </a:lnTo>
                  <a:lnTo>
                    <a:pt x="374396" y="45072"/>
                  </a:lnTo>
                  <a:lnTo>
                    <a:pt x="374332" y="46024"/>
                  </a:lnTo>
                  <a:lnTo>
                    <a:pt x="373824" y="44881"/>
                  </a:lnTo>
                  <a:lnTo>
                    <a:pt x="374269" y="47117"/>
                  </a:lnTo>
                  <a:lnTo>
                    <a:pt x="374002" y="51422"/>
                  </a:lnTo>
                  <a:lnTo>
                    <a:pt x="373418" y="51803"/>
                  </a:lnTo>
                  <a:lnTo>
                    <a:pt x="373087" y="50914"/>
                  </a:lnTo>
                  <a:lnTo>
                    <a:pt x="372910" y="50406"/>
                  </a:lnTo>
                  <a:lnTo>
                    <a:pt x="372541" y="49263"/>
                  </a:lnTo>
                  <a:lnTo>
                    <a:pt x="372325" y="48628"/>
                  </a:lnTo>
                  <a:lnTo>
                    <a:pt x="371906" y="47358"/>
                  </a:lnTo>
                  <a:lnTo>
                    <a:pt x="371665" y="45453"/>
                  </a:lnTo>
                  <a:lnTo>
                    <a:pt x="372529" y="45961"/>
                  </a:lnTo>
                  <a:lnTo>
                    <a:pt x="372554" y="45453"/>
                  </a:lnTo>
                  <a:lnTo>
                    <a:pt x="372592" y="44564"/>
                  </a:lnTo>
                  <a:lnTo>
                    <a:pt x="371538" y="43967"/>
                  </a:lnTo>
                  <a:lnTo>
                    <a:pt x="371652" y="43421"/>
                  </a:lnTo>
                  <a:lnTo>
                    <a:pt x="371703" y="43294"/>
                  </a:lnTo>
                  <a:lnTo>
                    <a:pt x="372224" y="42024"/>
                  </a:lnTo>
                  <a:lnTo>
                    <a:pt x="372224" y="41516"/>
                  </a:lnTo>
                  <a:lnTo>
                    <a:pt x="371665" y="39992"/>
                  </a:lnTo>
                  <a:lnTo>
                    <a:pt x="371563" y="42405"/>
                  </a:lnTo>
                  <a:lnTo>
                    <a:pt x="370992" y="43294"/>
                  </a:lnTo>
                  <a:lnTo>
                    <a:pt x="370382" y="42278"/>
                  </a:lnTo>
                  <a:lnTo>
                    <a:pt x="370890" y="44437"/>
                  </a:lnTo>
                  <a:lnTo>
                    <a:pt x="370992" y="45504"/>
                  </a:lnTo>
                  <a:lnTo>
                    <a:pt x="369163" y="48628"/>
                  </a:lnTo>
                  <a:lnTo>
                    <a:pt x="369227" y="48120"/>
                  </a:lnTo>
                  <a:lnTo>
                    <a:pt x="369455" y="45961"/>
                  </a:lnTo>
                  <a:lnTo>
                    <a:pt x="369760" y="43040"/>
                  </a:lnTo>
                  <a:lnTo>
                    <a:pt x="370103" y="39865"/>
                  </a:lnTo>
                  <a:lnTo>
                    <a:pt x="368147" y="43040"/>
                  </a:lnTo>
                  <a:lnTo>
                    <a:pt x="368427" y="42278"/>
                  </a:lnTo>
                  <a:lnTo>
                    <a:pt x="368846" y="41135"/>
                  </a:lnTo>
                  <a:lnTo>
                    <a:pt x="367893" y="42278"/>
                  </a:lnTo>
                  <a:lnTo>
                    <a:pt x="365671" y="40881"/>
                  </a:lnTo>
                  <a:lnTo>
                    <a:pt x="364451" y="45961"/>
                  </a:lnTo>
                  <a:lnTo>
                    <a:pt x="364324" y="44437"/>
                  </a:lnTo>
                  <a:lnTo>
                    <a:pt x="364388" y="43294"/>
                  </a:lnTo>
                  <a:lnTo>
                    <a:pt x="364693" y="42913"/>
                  </a:lnTo>
                  <a:lnTo>
                    <a:pt x="362699" y="42024"/>
                  </a:lnTo>
                  <a:lnTo>
                    <a:pt x="359740" y="48120"/>
                  </a:lnTo>
                  <a:lnTo>
                    <a:pt x="359689" y="47993"/>
                  </a:lnTo>
                  <a:lnTo>
                    <a:pt x="358952" y="46215"/>
                  </a:lnTo>
                  <a:lnTo>
                    <a:pt x="358432" y="44945"/>
                  </a:lnTo>
                  <a:lnTo>
                    <a:pt x="358546" y="43802"/>
                  </a:lnTo>
                  <a:lnTo>
                    <a:pt x="358635" y="43294"/>
                  </a:lnTo>
                  <a:lnTo>
                    <a:pt x="358228" y="43675"/>
                  </a:lnTo>
                  <a:lnTo>
                    <a:pt x="357771" y="46215"/>
                  </a:lnTo>
                  <a:lnTo>
                    <a:pt x="357619" y="45580"/>
                  </a:lnTo>
                  <a:lnTo>
                    <a:pt x="357505" y="45059"/>
                  </a:lnTo>
                  <a:lnTo>
                    <a:pt x="357632" y="43167"/>
                  </a:lnTo>
                  <a:lnTo>
                    <a:pt x="357657" y="43040"/>
                  </a:lnTo>
                  <a:lnTo>
                    <a:pt x="357492" y="42913"/>
                  </a:lnTo>
                  <a:lnTo>
                    <a:pt x="356285" y="45580"/>
                  </a:lnTo>
                  <a:lnTo>
                    <a:pt x="355904" y="44818"/>
                  </a:lnTo>
                  <a:lnTo>
                    <a:pt x="355917" y="44437"/>
                  </a:lnTo>
                  <a:lnTo>
                    <a:pt x="356273" y="43294"/>
                  </a:lnTo>
                  <a:lnTo>
                    <a:pt x="356171" y="42659"/>
                  </a:lnTo>
                  <a:lnTo>
                    <a:pt x="354520" y="40754"/>
                  </a:lnTo>
                  <a:lnTo>
                    <a:pt x="353047" y="46977"/>
                  </a:lnTo>
                  <a:lnTo>
                    <a:pt x="351320" y="47993"/>
                  </a:lnTo>
                  <a:lnTo>
                    <a:pt x="351345" y="47485"/>
                  </a:lnTo>
                  <a:lnTo>
                    <a:pt x="351472" y="45580"/>
                  </a:lnTo>
                  <a:lnTo>
                    <a:pt x="351599" y="43548"/>
                  </a:lnTo>
                  <a:lnTo>
                    <a:pt x="351485" y="43167"/>
                  </a:lnTo>
                  <a:lnTo>
                    <a:pt x="349504" y="41135"/>
                  </a:lnTo>
                  <a:lnTo>
                    <a:pt x="349440" y="40246"/>
                  </a:lnTo>
                  <a:lnTo>
                    <a:pt x="347141" y="39611"/>
                  </a:lnTo>
                  <a:lnTo>
                    <a:pt x="345325" y="43802"/>
                  </a:lnTo>
                  <a:lnTo>
                    <a:pt x="345198" y="43967"/>
                  </a:lnTo>
                  <a:lnTo>
                    <a:pt x="343014" y="45580"/>
                  </a:lnTo>
                  <a:lnTo>
                    <a:pt x="342773" y="44437"/>
                  </a:lnTo>
                  <a:lnTo>
                    <a:pt x="342531" y="43294"/>
                  </a:lnTo>
                  <a:lnTo>
                    <a:pt x="341947" y="40500"/>
                  </a:lnTo>
                  <a:lnTo>
                    <a:pt x="338582" y="43294"/>
                  </a:lnTo>
                  <a:lnTo>
                    <a:pt x="336575" y="40373"/>
                  </a:lnTo>
                  <a:lnTo>
                    <a:pt x="336715" y="40754"/>
                  </a:lnTo>
                  <a:lnTo>
                    <a:pt x="336791" y="41516"/>
                  </a:lnTo>
                  <a:lnTo>
                    <a:pt x="336372" y="43802"/>
                  </a:lnTo>
                  <a:lnTo>
                    <a:pt x="336245" y="44056"/>
                  </a:lnTo>
                  <a:lnTo>
                    <a:pt x="335940" y="44437"/>
                  </a:lnTo>
                  <a:lnTo>
                    <a:pt x="335483" y="43421"/>
                  </a:lnTo>
                  <a:lnTo>
                    <a:pt x="334391" y="47485"/>
                  </a:lnTo>
                  <a:lnTo>
                    <a:pt x="334441" y="46850"/>
                  </a:lnTo>
                  <a:lnTo>
                    <a:pt x="334518" y="45580"/>
                  </a:lnTo>
                  <a:lnTo>
                    <a:pt x="334683" y="43294"/>
                  </a:lnTo>
                  <a:lnTo>
                    <a:pt x="334848" y="43421"/>
                  </a:lnTo>
                  <a:lnTo>
                    <a:pt x="334835" y="43294"/>
                  </a:lnTo>
                  <a:lnTo>
                    <a:pt x="334708" y="40246"/>
                  </a:lnTo>
                  <a:lnTo>
                    <a:pt x="333565" y="40246"/>
                  </a:lnTo>
                  <a:lnTo>
                    <a:pt x="332752" y="40246"/>
                  </a:lnTo>
                  <a:lnTo>
                    <a:pt x="332384" y="45580"/>
                  </a:lnTo>
                  <a:lnTo>
                    <a:pt x="331419" y="43802"/>
                  </a:lnTo>
                  <a:lnTo>
                    <a:pt x="330733" y="42532"/>
                  </a:lnTo>
                  <a:lnTo>
                    <a:pt x="328777" y="43040"/>
                  </a:lnTo>
                  <a:lnTo>
                    <a:pt x="326986" y="43802"/>
                  </a:lnTo>
                  <a:lnTo>
                    <a:pt x="326453" y="42532"/>
                  </a:lnTo>
                  <a:lnTo>
                    <a:pt x="325285" y="42532"/>
                  </a:lnTo>
                  <a:lnTo>
                    <a:pt x="324612" y="42532"/>
                  </a:lnTo>
                  <a:lnTo>
                    <a:pt x="324104" y="43802"/>
                  </a:lnTo>
                  <a:lnTo>
                    <a:pt x="324231" y="40881"/>
                  </a:lnTo>
                  <a:lnTo>
                    <a:pt x="323189" y="40246"/>
                  </a:lnTo>
                  <a:lnTo>
                    <a:pt x="322148" y="39611"/>
                  </a:lnTo>
                  <a:lnTo>
                    <a:pt x="320370" y="40246"/>
                  </a:lnTo>
                  <a:lnTo>
                    <a:pt x="320789" y="38214"/>
                  </a:lnTo>
                  <a:lnTo>
                    <a:pt x="319798" y="37960"/>
                  </a:lnTo>
                  <a:lnTo>
                    <a:pt x="319265" y="46723"/>
                  </a:lnTo>
                  <a:lnTo>
                    <a:pt x="318350" y="46850"/>
                  </a:lnTo>
                  <a:lnTo>
                    <a:pt x="318287" y="44691"/>
                  </a:lnTo>
                  <a:lnTo>
                    <a:pt x="318249" y="43421"/>
                  </a:lnTo>
                  <a:lnTo>
                    <a:pt x="318223" y="42405"/>
                  </a:lnTo>
                  <a:lnTo>
                    <a:pt x="316484" y="42405"/>
                  </a:lnTo>
                  <a:lnTo>
                    <a:pt x="314833" y="38468"/>
                  </a:lnTo>
                  <a:lnTo>
                    <a:pt x="313029" y="42405"/>
                  </a:lnTo>
                  <a:lnTo>
                    <a:pt x="313156" y="40500"/>
                  </a:lnTo>
                  <a:lnTo>
                    <a:pt x="313448" y="40373"/>
                  </a:lnTo>
                  <a:lnTo>
                    <a:pt x="312635" y="40246"/>
                  </a:lnTo>
                  <a:lnTo>
                    <a:pt x="311950" y="39357"/>
                  </a:lnTo>
                  <a:lnTo>
                    <a:pt x="310362" y="37325"/>
                  </a:lnTo>
                  <a:lnTo>
                    <a:pt x="310426" y="39674"/>
                  </a:lnTo>
                  <a:lnTo>
                    <a:pt x="310591" y="39357"/>
                  </a:lnTo>
                  <a:lnTo>
                    <a:pt x="310527" y="43421"/>
                  </a:lnTo>
                  <a:lnTo>
                    <a:pt x="310426" y="39674"/>
                  </a:lnTo>
                  <a:lnTo>
                    <a:pt x="307784" y="44691"/>
                  </a:lnTo>
                  <a:lnTo>
                    <a:pt x="307987" y="41770"/>
                  </a:lnTo>
                  <a:lnTo>
                    <a:pt x="307187" y="45199"/>
                  </a:lnTo>
                  <a:lnTo>
                    <a:pt x="307086" y="46469"/>
                  </a:lnTo>
                  <a:lnTo>
                    <a:pt x="305981" y="47485"/>
                  </a:lnTo>
                  <a:lnTo>
                    <a:pt x="305727" y="47104"/>
                  </a:lnTo>
                  <a:lnTo>
                    <a:pt x="305625" y="45059"/>
                  </a:lnTo>
                  <a:lnTo>
                    <a:pt x="305282" y="44437"/>
                  </a:lnTo>
                  <a:lnTo>
                    <a:pt x="305396" y="48628"/>
                  </a:lnTo>
                  <a:lnTo>
                    <a:pt x="304380" y="47104"/>
                  </a:lnTo>
                  <a:lnTo>
                    <a:pt x="304800" y="45199"/>
                  </a:lnTo>
                  <a:lnTo>
                    <a:pt x="303911" y="44945"/>
                  </a:lnTo>
                  <a:lnTo>
                    <a:pt x="303872" y="46342"/>
                  </a:lnTo>
                  <a:lnTo>
                    <a:pt x="303441" y="48120"/>
                  </a:lnTo>
                  <a:lnTo>
                    <a:pt x="302869" y="49263"/>
                  </a:lnTo>
                  <a:lnTo>
                    <a:pt x="302793" y="49136"/>
                  </a:lnTo>
                  <a:lnTo>
                    <a:pt x="302437" y="48501"/>
                  </a:lnTo>
                  <a:lnTo>
                    <a:pt x="301853" y="47485"/>
                  </a:lnTo>
                  <a:lnTo>
                    <a:pt x="301726" y="46088"/>
                  </a:lnTo>
                  <a:lnTo>
                    <a:pt x="301675" y="44691"/>
                  </a:lnTo>
                  <a:lnTo>
                    <a:pt x="301510" y="46469"/>
                  </a:lnTo>
                  <a:lnTo>
                    <a:pt x="301028" y="48501"/>
                  </a:lnTo>
                  <a:lnTo>
                    <a:pt x="300596" y="47866"/>
                  </a:lnTo>
                  <a:lnTo>
                    <a:pt x="300469" y="47104"/>
                  </a:lnTo>
                  <a:lnTo>
                    <a:pt x="300583" y="46342"/>
                  </a:lnTo>
                  <a:lnTo>
                    <a:pt x="300659" y="46088"/>
                  </a:lnTo>
                  <a:lnTo>
                    <a:pt x="300570" y="45580"/>
                  </a:lnTo>
                  <a:lnTo>
                    <a:pt x="300202" y="45072"/>
                  </a:lnTo>
                  <a:lnTo>
                    <a:pt x="299415" y="43967"/>
                  </a:lnTo>
                  <a:lnTo>
                    <a:pt x="299402" y="44805"/>
                  </a:lnTo>
                  <a:lnTo>
                    <a:pt x="299288" y="43802"/>
                  </a:lnTo>
                  <a:lnTo>
                    <a:pt x="299415" y="43967"/>
                  </a:lnTo>
                  <a:lnTo>
                    <a:pt x="299415" y="43802"/>
                  </a:lnTo>
                  <a:lnTo>
                    <a:pt x="299427" y="42278"/>
                  </a:lnTo>
                  <a:lnTo>
                    <a:pt x="299148" y="42176"/>
                  </a:lnTo>
                  <a:lnTo>
                    <a:pt x="299148" y="44767"/>
                  </a:lnTo>
                  <a:lnTo>
                    <a:pt x="298500" y="49136"/>
                  </a:lnTo>
                  <a:lnTo>
                    <a:pt x="298272" y="48501"/>
                  </a:lnTo>
                  <a:lnTo>
                    <a:pt x="298272" y="61328"/>
                  </a:lnTo>
                  <a:lnTo>
                    <a:pt x="298030" y="61201"/>
                  </a:lnTo>
                  <a:lnTo>
                    <a:pt x="297421" y="61201"/>
                  </a:lnTo>
                  <a:lnTo>
                    <a:pt x="297370" y="60312"/>
                  </a:lnTo>
                  <a:lnTo>
                    <a:pt x="297395" y="59677"/>
                  </a:lnTo>
                  <a:lnTo>
                    <a:pt x="297446" y="59169"/>
                  </a:lnTo>
                  <a:lnTo>
                    <a:pt x="297522" y="59931"/>
                  </a:lnTo>
                  <a:lnTo>
                    <a:pt x="297967" y="60528"/>
                  </a:lnTo>
                  <a:lnTo>
                    <a:pt x="298272" y="61328"/>
                  </a:lnTo>
                  <a:lnTo>
                    <a:pt x="298272" y="48501"/>
                  </a:lnTo>
                  <a:lnTo>
                    <a:pt x="297865" y="47358"/>
                  </a:lnTo>
                  <a:lnTo>
                    <a:pt x="297599" y="46596"/>
                  </a:lnTo>
                  <a:lnTo>
                    <a:pt x="297472" y="45059"/>
                  </a:lnTo>
                  <a:lnTo>
                    <a:pt x="297345" y="44564"/>
                  </a:lnTo>
                  <a:lnTo>
                    <a:pt x="299148" y="44767"/>
                  </a:lnTo>
                  <a:lnTo>
                    <a:pt x="299148" y="42176"/>
                  </a:lnTo>
                  <a:lnTo>
                    <a:pt x="298475" y="41897"/>
                  </a:lnTo>
                  <a:lnTo>
                    <a:pt x="299275" y="38087"/>
                  </a:lnTo>
                  <a:lnTo>
                    <a:pt x="298526" y="39992"/>
                  </a:lnTo>
                  <a:lnTo>
                    <a:pt x="297129" y="44564"/>
                  </a:lnTo>
                  <a:lnTo>
                    <a:pt x="297040" y="44437"/>
                  </a:lnTo>
                  <a:lnTo>
                    <a:pt x="296202" y="43294"/>
                  </a:lnTo>
                  <a:lnTo>
                    <a:pt x="296113" y="42532"/>
                  </a:lnTo>
                  <a:lnTo>
                    <a:pt x="296087" y="41897"/>
                  </a:lnTo>
                  <a:lnTo>
                    <a:pt x="295973" y="41770"/>
                  </a:lnTo>
                  <a:lnTo>
                    <a:pt x="295783" y="42024"/>
                  </a:lnTo>
                  <a:lnTo>
                    <a:pt x="295605" y="42532"/>
                  </a:lnTo>
                  <a:lnTo>
                    <a:pt x="295516" y="42405"/>
                  </a:lnTo>
                  <a:lnTo>
                    <a:pt x="295122" y="41770"/>
                  </a:lnTo>
                  <a:lnTo>
                    <a:pt x="294830" y="41643"/>
                  </a:lnTo>
                  <a:lnTo>
                    <a:pt x="294728" y="39484"/>
                  </a:lnTo>
                  <a:lnTo>
                    <a:pt x="294703" y="41770"/>
                  </a:lnTo>
                  <a:lnTo>
                    <a:pt x="294373" y="41897"/>
                  </a:lnTo>
                  <a:lnTo>
                    <a:pt x="294144" y="42024"/>
                  </a:lnTo>
                  <a:lnTo>
                    <a:pt x="294106" y="42405"/>
                  </a:lnTo>
                  <a:lnTo>
                    <a:pt x="294220" y="41135"/>
                  </a:lnTo>
                  <a:lnTo>
                    <a:pt x="294322" y="40881"/>
                  </a:lnTo>
                  <a:lnTo>
                    <a:pt x="294563" y="40500"/>
                  </a:lnTo>
                  <a:lnTo>
                    <a:pt x="294601" y="40754"/>
                  </a:lnTo>
                  <a:lnTo>
                    <a:pt x="294703" y="41770"/>
                  </a:lnTo>
                  <a:lnTo>
                    <a:pt x="294703" y="39522"/>
                  </a:lnTo>
                  <a:lnTo>
                    <a:pt x="293738" y="40500"/>
                  </a:lnTo>
                  <a:lnTo>
                    <a:pt x="293268" y="40373"/>
                  </a:lnTo>
                  <a:lnTo>
                    <a:pt x="293281" y="43294"/>
                  </a:lnTo>
                  <a:lnTo>
                    <a:pt x="292671" y="42786"/>
                  </a:lnTo>
                  <a:lnTo>
                    <a:pt x="293179" y="45059"/>
                  </a:lnTo>
                  <a:lnTo>
                    <a:pt x="293331" y="44945"/>
                  </a:lnTo>
                  <a:lnTo>
                    <a:pt x="293598" y="44843"/>
                  </a:lnTo>
                  <a:lnTo>
                    <a:pt x="293649" y="45427"/>
                  </a:lnTo>
                  <a:lnTo>
                    <a:pt x="293700" y="45605"/>
                  </a:lnTo>
                  <a:lnTo>
                    <a:pt x="293814" y="44691"/>
                  </a:lnTo>
                  <a:lnTo>
                    <a:pt x="293687" y="44729"/>
                  </a:lnTo>
                  <a:lnTo>
                    <a:pt x="293852" y="44437"/>
                  </a:lnTo>
                  <a:lnTo>
                    <a:pt x="293814" y="44818"/>
                  </a:lnTo>
                  <a:lnTo>
                    <a:pt x="294119" y="44691"/>
                  </a:lnTo>
                  <a:lnTo>
                    <a:pt x="294538" y="44564"/>
                  </a:lnTo>
                  <a:lnTo>
                    <a:pt x="295008" y="44564"/>
                  </a:lnTo>
                  <a:lnTo>
                    <a:pt x="294576" y="46215"/>
                  </a:lnTo>
                  <a:lnTo>
                    <a:pt x="294220" y="47358"/>
                  </a:lnTo>
                  <a:lnTo>
                    <a:pt x="293700" y="45707"/>
                  </a:lnTo>
                  <a:lnTo>
                    <a:pt x="293001" y="50406"/>
                  </a:lnTo>
                  <a:lnTo>
                    <a:pt x="292773" y="48882"/>
                  </a:lnTo>
                  <a:lnTo>
                    <a:pt x="292430" y="46596"/>
                  </a:lnTo>
                  <a:lnTo>
                    <a:pt x="292315" y="46215"/>
                  </a:lnTo>
                  <a:lnTo>
                    <a:pt x="291134" y="44056"/>
                  </a:lnTo>
                  <a:lnTo>
                    <a:pt x="291071" y="43167"/>
                  </a:lnTo>
                  <a:lnTo>
                    <a:pt x="290969" y="41516"/>
                  </a:lnTo>
                  <a:lnTo>
                    <a:pt x="289509" y="43167"/>
                  </a:lnTo>
                  <a:lnTo>
                    <a:pt x="287528" y="42659"/>
                  </a:lnTo>
                  <a:lnTo>
                    <a:pt x="286613" y="48120"/>
                  </a:lnTo>
                  <a:lnTo>
                    <a:pt x="286207" y="48882"/>
                  </a:lnTo>
                  <a:lnTo>
                    <a:pt x="286105" y="46342"/>
                  </a:lnTo>
                  <a:lnTo>
                    <a:pt x="286016" y="45834"/>
                  </a:lnTo>
                  <a:lnTo>
                    <a:pt x="286105" y="45453"/>
                  </a:lnTo>
                  <a:lnTo>
                    <a:pt x="286219" y="45199"/>
                  </a:lnTo>
                  <a:lnTo>
                    <a:pt x="286512" y="45199"/>
                  </a:lnTo>
                  <a:lnTo>
                    <a:pt x="286639" y="44437"/>
                  </a:lnTo>
                  <a:lnTo>
                    <a:pt x="285813" y="45834"/>
                  </a:lnTo>
                  <a:lnTo>
                    <a:pt x="284886" y="45326"/>
                  </a:lnTo>
                  <a:lnTo>
                    <a:pt x="284187" y="44945"/>
                  </a:lnTo>
                  <a:lnTo>
                    <a:pt x="284162" y="45504"/>
                  </a:lnTo>
                  <a:lnTo>
                    <a:pt x="284149" y="45796"/>
                  </a:lnTo>
                  <a:lnTo>
                    <a:pt x="284124" y="46342"/>
                  </a:lnTo>
                  <a:lnTo>
                    <a:pt x="283997" y="48882"/>
                  </a:lnTo>
                  <a:lnTo>
                    <a:pt x="283108" y="47358"/>
                  </a:lnTo>
                  <a:lnTo>
                    <a:pt x="283197" y="46850"/>
                  </a:lnTo>
                  <a:lnTo>
                    <a:pt x="283997" y="45961"/>
                  </a:lnTo>
                  <a:lnTo>
                    <a:pt x="284111" y="45834"/>
                  </a:lnTo>
                  <a:lnTo>
                    <a:pt x="284162" y="45504"/>
                  </a:lnTo>
                  <a:lnTo>
                    <a:pt x="283146" y="45961"/>
                  </a:lnTo>
                  <a:lnTo>
                    <a:pt x="283273" y="45199"/>
                  </a:lnTo>
                  <a:lnTo>
                    <a:pt x="283273" y="44767"/>
                  </a:lnTo>
                  <a:lnTo>
                    <a:pt x="281381" y="43548"/>
                  </a:lnTo>
                  <a:lnTo>
                    <a:pt x="279615" y="46469"/>
                  </a:lnTo>
                  <a:lnTo>
                    <a:pt x="277799" y="48882"/>
                  </a:lnTo>
                  <a:lnTo>
                    <a:pt x="277050" y="48120"/>
                  </a:lnTo>
                  <a:lnTo>
                    <a:pt x="275666" y="46723"/>
                  </a:lnTo>
                  <a:lnTo>
                    <a:pt x="275932" y="47358"/>
                  </a:lnTo>
                  <a:lnTo>
                    <a:pt x="276047" y="48120"/>
                  </a:lnTo>
                  <a:lnTo>
                    <a:pt x="272262" y="44818"/>
                  </a:lnTo>
                  <a:lnTo>
                    <a:pt x="269570" y="50914"/>
                  </a:lnTo>
                  <a:lnTo>
                    <a:pt x="268401" y="50152"/>
                  </a:lnTo>
                  <a:lnTo>
                    <a:pt x="263334" y="46850"/>
                  </a:lnTo>
                  <a:lnTo>
                    <a:pt x="261620" y="46215"/>
                  </a:lnTo>
                  <a:lnTo>
                    <a:pt x="262077" y="48120"/>
                  </a:lnTo>
                  <a:lnTo>
                    <a:pt x="262178" y="50660"/>
                  </a:lnTo>
                  <a:lnTo>
                    <a:pt x="262547" y="50406"/>
                  </a:lnTo>
                  <a:lnTo>
                    <a:pt x="264198" y="50152"/>
                  </a:lnTo>
                  <a:lnTo>
                    <a:pt x="263994" y="53124"/>
                  </a:lnTo>
                  <a:lnTo>
                    <a:pt x="264833" y="54724"/>
                  </a:lnTo>
                  <a:lnTo>
                    <a:pt x="265328" y="55994"/>
                  </a:lnTo>
                  <a:lnTo>
                    <a:pt x="265785" y="57518"/>
                  </a:lnTo>
                  <a:lnTo>
                    <a:pt x="265887" y="58153"/>
                  </a:lnTo>
                  <a:lnTo>
                    <a:pt x="268605" y="66484"/>
                  </a:lnTo>
                  <a:lnTo>
                    <a:pt x="268732" y="66789"/>
                  </a:lnTo>
                  <a:lnTo>
                    <a:pt x="269049" y="67297"/>
                  </a:lnTo>
                  <a:lnTo>
                    <a:pt x="268782" y="65773"/>
                  </a:lnTo>
                  <a:lnTo>
                    <a:pt x="268744" y="65570"/>
                  </a:lnTo>
                  <a:lnTo>
                    <a:pt x="268719" y="65405"/>
                  </a:lnTo>
                  <a:lnTo>
                    <a:pt x="268922" y="65976"/>
                  </a:lnTo>
                  <a:lnTo>
                    <a:pt x="269417" y="68313"/>
                  </a:lnTo>
                  <a:lnTo>
                    <a:pt x="268871" y="64503"/>
                  </a:lnTo>
                  <a:lnTo>
                    <a:pt x="268973" y="63868"/>
                  </a:lnTo>
                  <a:lnTo>
                    <a:pt x="269163" y="63360"/>
                  </a:lnTo>
                  <a:lnTo>
                    <a:pt x="269278" y="62598"/>
                  </a:lnTo>
                  <a:lnTo>
                    <a:pt x="269481" y="60693"/>
                  </a:lnTo>
                  <a:lnTo>
                    <a:pt x="269951" y="63360"/>
                  </a:lnTo>
                  <a:lnTo>
                    <a:pt x="270078" y="64757"/>
                  </a:lnTo>
                  <a:lnTo>
                    <a:pt x="269570" y="65392"/>
                  </a:lnTo>
                  <a:lnTo>
                    <a:pt x="269532" y="66154"/>
                  </a:lnTo>
                  <a:lnTo>
                    <a:pt x="269900" y="69329"/>
                  </a:lnTo>
                  <a:lnTo>
                    <a:pt x="269595" y="65900"/>
                  </a:lnTo>
                  <a:lnTo>
                    <a:pt x="270370" y="65900"/>
                  </a:lnTo>
                  <a:lnTo>
                    <a:pt x="270179" y="63106"/>
                  </a:lnTo>
                  <a:lnTo>
                    <a:pt x="270789" y="65646"/>
                  </a:lnTo>
                  <a:lnTo>
                    <a:pt x="270725" y="64376"/>
                  </a:lnTo>
                  <a:lnTo>
                    <a:pt x="271081" y="67678"/>
                  </a:lnTo>
                  <a:lnTo>
                    <a:pt x="271094" y="64376"/>
                  </a:lnTo>
                  <a:lnTo>
                    <a:pt x="271106" y="63106"/>
                  </a:lnTo>
                  <a:lnTo>
                    <a:pt x="271106" y="62598"/>
                  </a:lnTo>
                  <a:lnTo>
                    <a:pt x="271640" y="66916"/>
                  </a:lnTo>
                  <a:lnTo>
                    <a:pt x="272110" y="63741"/>
                  </a:lnTo>
                  <a:lnTo>
                    <a:pt x="272897" y="65900"/>
                  </a:lnTo>
                  <a:lnTo>
                    <a:pt x="272999" y="66395"/>
                  </a:lnTo>
                  <a:lnTo>
                    <a:pt x="272402" y="68567"/>
                  </a:lnTo>
                  <a:lnTo>
                    <a:pt x="273354" y="66916"/>
                  </a:lnTo>
                  <a:lnTo>
                    <a:pt x="273608" y="67729"/>
                  </a:lnTo>
                  <a:lnTo>
                    <a:pt x="273481" y="66916"/>
                  </a:lnTo>
                  <a:lnTo>
                    <a:pt x="273596" y="64376"/>
                  </a:lnTo>
                  <a:lnTo>
                    <a:pt x="274256" y="63741"/>
                  </a:lnTo>
                  <a:lnTo>
                    <a:pt x="274789" y="63233"/>
                  </a:lnTo>
                  <a:lnTo>
                    <a:pt x="274383" y="65900"/>
                  </a:lnTo>
                  <a:lnTo>
                    <a:pt x="274256" y="67475"/>
                  </a:lnTo>
                  <a:lnTo>
                    <a:pt x="274612" y="69075"/>
                  </a:lnTo>
                  <a:lnTo>
                    <a:pt x="275259" y="68186"/>
                  </a:lnTo>
                  <a:lnTo>
                    <a:pt x="275374" y="67932"/>
                  </a:lnTo>
                  <a:lnTo>
                    <a:pt x="275882" y="64503"/>
                  </a:lnTo>
                  <a:lnTo>
                    <a:pt x="276440" y="64757"/>
                  </a:lnTo>
                  <a:lnTo>
                    <a:pt x="276479" y="66408"/>
                  </a:lnTo>
                  <a:lnTo>
                    <a:pt x="276936" y="64503"/>
                  </a:lnTo>
                  <a:lnTo>
                    <a:pt x="277241" y="63233"/>
                  </a:lnTo>
                  <a:lnTo>
                    <a:pt x="278803" y="66154"/>
                  </a:lnTo>
                  <a:lnTo>
                    <a:pt x="279488" y="63233"/>
                  </a:lnTo>
                  <a:lnTo>
                    <a:pt x="279641" y="62598"/>
                  </a:lnTo>
                  <a:lnTo>
                    <a:pt x="279704" y="62458"/>
                  </a:lnTo>
                  <a:lnTo>
                    <a:pt x="279831" y="63233"/>
                  </a:lnTo>
                  <a:lnTo>
                    <a:pt x="279755" y="62344"/>
                  </a:lnTo>
                  <a:lnTo>
                    <a:pt x="279654" y="60693"/>
                  </a:lnTo>
                  <a:lnTo>
                    <a:pt x="279641" y="58026"/>
                  </a:lnTo>
                  <a:lnTo>
                    <a:pt x="280098" y="57899"/>
                  </a:lnTo>
                  <a:lnTo>
                    <a:pt x="280454" y="55486"/>
                  </a:lnTo>
                  <a:lnTo>
                    <a:pt x="280644" y="58026"/>
                  </a:lnTo>
                  <a:lnTo>
                    <a:pt x="280377" y="58026"/>
                  </a:lnTo>
                  <a:lnTo>
                    <a:pt x="280352" y="59042"/>
                  </a:lnTo>
                  <a:lnTo>
                    <a:pt x="280225" y="59804"/>
                  </a:lnTo>
                  <a:lnTo>
                    <a:pt x="280695" y="58661"/>
                  </a:lnTo>
                  <a:lnTo>
                    <a:pt x="281025" y="61328"/>
                  </a:lnTo>
                  <a:lnTo>
                    <a:pt x="281114" y="61074"/>
                  </a:lnTo>
                  <a:lnTo>
                    <a:pt x="281114" y="60693"/>
                  </a:lnTo>
                  <a:lnTo>
                    <a:pt x="281254" y="60693"/>
                  </a:lnTo>
                  <a:lnTo>
                    <a:pt x="281952" y="58661"/>
                  </a:lnTo>
                  <a:lnTo>
                    <a:pt x="282041" y="58407"/>
                  </a:lnTo>
                  <a:lnTo>
                    <a:pt x="282752" y="59423"/>
                  </a:lnTo>
                  <a:lnTo>
                    <a:pt x="282917" y="62979"/>
                  </a:lnTo>
                  <a:lnTo>
                    <a:pt x="281203" y="60794"/>
                  </a:lnTo>
                  <a:lnTo>
                    <a:pt x="281266" y="61201"/>
                  </a:lnTo>
                  <a:lnTo>
                    <a:pt x="282067" y="63868"/>
                  </a:lnTo>
                  <a:lnTo>
                    <a:pt x="280974" y="62471"/>
                  </a:lnTo>
                  <a:lnTo>
                    <a:pt x="281838" y="68059"/>
                  </a:lnTo>
                  <a:lnTo>
                    <a:pt x="280352" y="62242"/>
                  </a:lnTo>
                  <a:lnTo>
                    <a:pt x="280403" y="62712"/>
                  </a:lnTo>
                  <a:lnTo>
                    <a:pt x="281114" y="68059"/>
                  </a:lnTo>
                  <a:lnTo>
                    <a:pt x="282549" y="69075"/>
                  </a:lnTo>
                  <a:lnTo>
                    <a:pt x="282600" y="68059"/>
                  </a:lnTo>
                  <a:lnTo>
                    <a:pt x="282702" y="66281"/>
                  </a:lnTo>
                  <a:lnTo>
                    <a:pt x="284124" y="67297"/>
                  </a:lnTo>
                  <a:lnTo>
                    <a:pt x="284276" y="66281"/>
                  </a:lnTo>
                  <a:lnTo>
                    <a:pt x="284403" y="65468"/>
                  </a:lnTo>
                  <a:lnTo>
                    <a:pt x="284378" y="65138"/>
                  </a:lnTo>
                  <a:lnTo>
                    <a:pt x="284137" y="64630"/>
                  </a:lnTo>
                  <a:lnTo>
                    <a:pt x="284086" y="63868"/>
                  </a:lnTo>
                  <a:lnTo>
                    <a:pt x="284226" y="62979"/>
                  </a:lnTo>
                  <a:lnTo>
                    <a:pt x="284327" y="62344"/>
                  </a:lnTo>
                  <a:lnTo>
                    <a:pt x="286359" y="58788"/>
                  </a:lnTo>
                  <a:lnTo>
                    <a:pt x="285940" y="71361"/>
                  </a:lnTo>
                  <a:lnTo>
                    <a:pt x="287337" y="66789"/>
                  </a:lnTo>
                  <a:lnTo>
                    <a:pt x="287451" y="66281"/>
                  </a:lnTo>
                  <a:lnTo>
                    <a:pt x="287693" y="64884"/>
                  </a:lnTo>
                  <a:lnTo>
                    <a:pt x="287820" y="63741"/>
                  </a:lnTo>
                  <a:lnTo>
                    <a:pt x="287947" y="59677"/>
                  </a:lnTo>
                  <a:lnTo>
                    <a:pt x="288785" y="61582"/>
                  </a:lnTo>
                  <a:lnTo>
                    <a:pt x="288899" y="63360"/>
                  </a:lnTo>
                  <a:lnTo>
                    <a:pt x="288645" y="66154"/>
                  </a:lnTo>
                  <a:lnTo>
                    <a:pt x="290029" y="66535"/>
                  </a:lnTo>
                  <a:lnTo>
                    <a:pt x="289826" y="64389"/>
                  </a:lnTo>
                  <a:lnTo>
                    <a:pt x="289445" y="60312"/>
                  </a:lnTo>
                  <a:lnTo>
                    <a:pt x="290690" y="62712"/>
                  </a:lnTo>
                  <a:lnTo>
                    <a:pt x="291401" y="62598"/>
                  </a:lnTo>
                  <a:lnTo>
                    <a:pt x="291541" y="66154"/>
                  </a:lnTo>
                  <a:lnTo>
                    <a:pt x="293001" y="65646"/>
                  </a:lnTo>
                  <a:lnTo>
                    <a:pt x="294652" y="62979"/>
                  </a:lnTo>
                  <a:lnTo>
                    <a:pt x="295630" y="62598"/>
                  </a:lnTo>
                  <a:lnTo>
                    <a:pt x="296291" y="62344"/>
                  </a:lnTo>
                  <a:lnTo>
                    <a:pt x="296252" y="62852"/>
                  </a:lnTo>
                  <a:lnTo>
                    <a:pt x="296125" y="63741"/>
                  </a:lnTo>
                  <a:lnTo>
                    <a:pt x="296024" y="64884"/>
                  </a:lnTo>
                  <a:lnTo>
                    <a:pt x="296265" y="65646"/>
                  </a:lnTo>
                  <a:lnTo>
                    <a:pt x="298348" y="63868"/>
                  </a:lnTo>
                  <a:lnTo>
                    <a:pt x="302602" y="68313"/>
                  </a:lnTo>
                  <a:lnTo>
                    <a:pt x="303403" y="65138"/>
                  </a:lnTo>
                  <a:lnTo>
                    <a:pt x="303593" y="65265"/>
                  </a:lnTo>
                  <a:lnTo>
                    <a:pt x="303631" y="65138"/>
                  </a:lnTo>
                  <a:lnTo>
                    <a:pt x="303974" y="63995"/>
                  </a:lnTo>
                  <a:lnTo>
                    <a:pt x="304419" y="63868"/>
                  </a:lnTo>
                  <a:lnTo>
                    <a:pt x="304457" y="65976"/>
                  </a:lnTo>
                  <a:lnTo>
                    <a:pt x="304241" y="66789"/>
                  </a:lnTo>
                  <a:lnTo>
                    <a:pt x="305638" y="64122"/>
                  </a:lnTo>
                  <a:lnTo>
                    <a:pt x="305854" y="63868"/>
                  </a:lnTo>
                  <a:lnTo>
                    <a:pt x="307213" y="62344"/>
                  </a:lnTo>
                  <a:lnTo>
                    <a:pt x="307886" y="61582"/>
                  </a:lnTo>
                  <a:lnTo>
                    <a:pt x="308000" y="61455"/>
                  </a:lnTo>
                  <a:lnTo>
                    <a:pt x="308114" y="61328"/>
                  </a:lnTo>
                  <a:lnTo>
                    <a:pt x="308229" y="61201"/>
                  </a:lnTo>
                  <a:lnTo>
                    <a:pt x="309384" y="63995"/>
                  </a:lnTo>
                  <a:lnTo>
                    <a:pt x="309511" y="64757"/>
                  </a:lnTo>
                  <a:lnTo>
                    <a:pt x="309410" y="65519"/>
                  </a:lnTo>
                  <a:lnTo>
                    <a:pt x="310388" y="66662"/>
                  </a:lnTo>
                  <a:lnTo>
                    <a:pt x="310616" y="61201"/>
                  </a:lnTo>
                  <a:lnTo>
                    <a:pt x="310705" y="59169"/>
                  </a:lnTo>
                  <a:lnTo>
                    <a:pt x="311467" y="61455"/>
                  </a:lnTo>
                  <a:lnTo>
                    <a:pt x="311569" y="62344"/>
                  </a:lnTo>
                  <a:lnTo>
                    <a:pt x="311467" y="62598"/>
                  </a:lnTo>
                  <a:lnTo>
                    <a:pt x="313867" y="63995"/>
                  </a:lnTo>
                  <a:lnTo>
                    <a:pt x="316636" y="61201"/>
                  </a:lnTo>
                  <a:lnTo>
                    <a:pt x="318350" y="65900"/>
                  </a:lnTo>
                  <a:lnTo>
                    <a:pt x="318846" y="61455"/>
                  </a:lnTo>
                  <a:lnTo>
                    <a:pt x="320687" y="67932"/>
                  </a:lnTo>
                  <a:lnTo>
                    <a:pt x="321056" y="61836"/>
                  </a:lnTo>
                  <a:lnTo>
                    <a:pt x="322122" y="64376"/>
                  </a:lnTo>
                  <a:lnTo>
                    <a:pt x="322249" y="65138"/>
                  </a:lnTo>
                  <a:lnTo>
                    <a:pt x="322122" y="65468"/>
                  </a:lnTo>
                  <a:lnTo>
                    <a:pt x="322008" y="66154"/>
                  </a:lnTo>
                  <a:lnTo>
                    <a:pt x="323773" y="68186"/>
                  </a:lnTo>
                  <a:lnTo>
                    <a:pt x="324294" y="68440"/>
                  </a:lnTo>
                  <a:lnTo>
                    <a:pt x="324700" y="64249"/>
                  </a:lnTo>
                  <a:lnTo>
                    <a:pt x="325374" y="63741"/>
                  </a:lnTo>
                  <a:lnTo>
                    <a:pt x="325259" y="66840"/>
                  </a:lnTo>
                  <a:lnTo>
                    <a:pt x="326224" y="63741"/>
                  </a:lnTo>
                  <a:lnTo>
                    <a:pt x="326275" y="63614"/>
                  </a:lnTo>
                  <a:lnTo>
                    <a:pt x="326580" y="67424"/>
                  </a:lnTo>
                  <a:lnTo>
                    <a:pt x="327113" y="66789"/>
                  </a:lnTo>
                  <a:lnTo>
                    <a:pt x="326986" y="66395"/>
                  </a:lnTo>
                  <a:lnTo>
                    <a:pt x="326872" y="65773"/>
                  </a:lnTo>
                  <a:lnTo>
                    <a:pt x="326923" y="64122"/>
                  </a:lnTo>
                  <a:lnTo>
                    <a:pt x="327291" y="63614"/>
                  </a:lnTo>
                  <a:lnTo>
                    <a:pt x="327837" y="62852"/>
                  </a:lnTo>
                  <a:lnTo>
                    <a:pt x="328879" y="66027"/>
                  </a:lnTo>
                  <a:lnTo>
                    <a:pt x="329006" y="68186"/>
                  </a:lnTo>
                  <a:lnTo>
                    <a:pt x="331343" y="65646"/>
                  </a:lnTo>
                  <a:lnTo>
                    <a:pt x="331304" y="66179"/>
                  </a:lnTo>
                  <a:lnTo>
                    <a:pt x="331533" y="65646"/>
                  </a:lnTo>
                  <a:lnTo>
                    <a:pt x="331851" y="64884"/>
                  </a:lnTo>
                  <a:lnTo>
                    <a:pt x="330581" y="71488"/>
                  </a:lnTo>
                  <a:lnTo>
                    <a:pt x="331762" y="68694"/>
                  </a:lnTo>
                  <a:lnTo>
                    <a:pt x="331876" y="67043"/>
                  </a:lnTo>
                  <a:lnTo>
                    <a:pt x="332003" y="66281"/>
                  </a:lnTo>
                  <a:lnTo>
                    <a:pt x="332028" y="66027"/>
                  </a:lnTo>
                  <a:lnTo>
                    <a:pt x="332473" y="67932"/>
                  </a:lnTo>
                  <a:lnTo>
                    <a:pt x="333730" y="68059"/>
                  </a:lnTo>
                  <a:lnTo>
                    <a:pt x="334670" y="67297"/>
                  </a:lnTo>
                  <a:lnTo>
                    <a:pt x="334391" y="69456"/>
                  </a:lnTo>
                  <a:lnTo>
                    <a:pt x="336016" y="70091"/>
                  </a:lnTo>
                  <a:lnTo>
                    <a:pt x="337921" y="68567"/>
                  </a:lnTo>
                  <a:lnTo>
                    <a:pt x="339775" y="68694"/>
                  </a:lnTo>
                  <a:lnTo>
                    <a:pt x="339699" y="68567"/>
                  </a:lnTo>
                  <a:lnTo>
                    <a:pt x="339242" y="67805"/>
                  </a:lnTo>
                  <a:lnTo>
                    <a:pt x="339204" y="67297"/>
                  </a:lnTo>
                  <a:lnTo>
                    <a:pt x="339318" y="66027"/>
                  </a:lnTo>
                  <a:lnTo>
                    <a:pt x="339420" y="64884"/>
                  </a:lnTo>
                  <a:lnTo>
                    <a:pt x="339521" y="63868"/>
                  </a:lnTo>
                  <a:lnTo>
                    <a:pt x="340080" y="63487"/>
                  </a:lnTo>
                  <a:lnTo>
                    <a:pt x="340093" y="64122"/>
                  </a:lnTo>
                  <a:lnTo>
                    <a:pt x="340309" y="63487"/>
                  </a:lnTo>
                  <a:lnTo>
                    <a:pt x="340474" y="62979"/>
                  </a:lnTo>
                  <a:lnTo>
                    <a:pt x="340995" y="63360"/>
                  </a:lnTo>
                  <a:lnTo>
                    <a:pt x="341083" y="64122"/>
                  </a:lnTo>
                  <a:lnTo>
                    <a:pt x="340715" y="66967"/>
                  </a:lnTo>
                  <a:lnTo>
                    <a:pt x="340296" y="68059"/>
                  </a:lnTo>
                  <a:lnTo>
                    <a:pt x="341185" y="66916"/>
                  </a:lnTo>
                  <a:lnTo>
                    <a:pt x="341071" y="68186"/>
                  </a:lnTo>
                  <a:lnTo>
                    <a:pt x="340956" y="68440"/>
                  </a:lnTo>
                  <a:lnTo>
                    <a:pt x="340842" y="69710"/>
                  </a:lnTo>
                  <a:lnTo>
                    <a:pt x="341312" y="67678"/>
                  </a:lnTo>
                  <a:lnTo>
                    <a:pt x="342112" y="73266"/>
                  </a:lnTo>
                  <a:lnTo>
                    <a:pt x="342798" y="69583"/>
                  </a:lnTo>
                  <a:lnTo>
                    <a:pt x="342798" y="70599"/>
                  </a:lnTo>
                  <a:lnTo>
                    <a:pt x="344652" y="70726"/>
                  </a:lnTo>
                  <a:lnTo>
                    <a:pt x="345554" y="69583"/>
                  </a:lnTo>
                  <a:lnTo>
                    <a:pt x="347078" y="69456"/>
                  </a:lnTo>
                  <a:lnTo>
                    <a:pt x="347192" y="67678"/>
                  </a:lnTo>
                  <a:lnTo>
                    <a:pt x="347243" y="66916"/>
                  </a:lnTo>
                  <a:lnTo>
                    <a:pt x="347268" y="66535"/>
                  </a:lnTo>
                  <a:lnTo>
                    <a:pt x="347827" y="67297"/>
                  </a:lnTo>
                  <a:lnTo>
                    <a:pt x="348018" y="66535"/>
                  </a:lnTo>
                  <a:lnTo>
                    <a:pt x="348424" y="64884"/>
                  </a:lnTo>
                  <a:lnTo>
                    <a:pt x="349478" y="65900"/>
                  </a:lnTo>
                  <a:lnTo>
                    <a:pt x="350570" y="68313"/>
                  </a:lnTo>
                  <a:lnTo>
                    <a:pt x="351929" y="68186"/>
                  </a:lnTo>
                  <a:lnTo>
                    <a:pt x="352856" y="66916"/>
                  </a:lnTo>
                  <a:lnTo>
                    <a:pt x="352679" y="66281"/>
                  </a:lnTo>
                  <a:lnTo>
                    <a:pt x="352425" y="65773"/>
                  </a:lnTo>
                  <a:lnTo>
                    <a:pt x="352526" y="65138"/>
                  </a:lnTo>
                  <a:lnTo>
                    <a:pt x="352602" y="64884"/>
                  </a:lnTo>
                  <a:lnTo>
                    <a:pt x="352894" y="63995"/>
                  </a:lnTo>
                  <a:lnTo>
                    <a:pt x="352882" y="66649"/>
                  </a:lnTo>
                  <a:lnTo>
                    <a:pt x="354139" y="66535"/>
                  </a:lnTo>
                  <a:lnTo>
                    <a:pt x="353326" y="68313"/>
                  </a:lnTo>
                  <a:lnTo>
                    <a:pt x="355409" y="67932"/>
                  </a:lnTo>
                  <a:lnTo>
                    <a:pt x="356908" y="66535"/>
                  </a:lnTo>
                  <a:lnTo>
                    <a:pt x="357492" y="65976"/>
                  </a:lnTo>
                  <a:lnTo>
                    <a:pt x="357403" y="64630"/>
                  </a:lnTo>
                  <a:lnTo>
                    <a:pt x="357289" y="64376"/>
                  </a:lnTo>
                  <a:lnTo>
                    <a:pt x="357289" y="63995"/>
                  </a:lnTo>
                  <a:lnTo>
                    <a:pt x="357416" y="63360"/>
                  </a:lnTo>
                  <a:lnTo>
                    <a:pt x="357835" y="62979"/>
                  </a:lnTo>
                  <a:lnTo>
                    <a:pt x="358051" y="63995"/>
                  </a:lnTo>
                  <a:lnTo>
                    <a:pt x="358165" y="64757"/>
                  </a:lnTo>
                  <a:lnTo>
                    <a:pt x="358051" y="65900"/>
                  </a:lnTo>
                  <a:lnTo>
                    <a:pt x="357936" y="66154"/>
                  </a:lnTo>
                  <a:lnTo>
                    <a:pt x="360006" y="62979"/>
                  </a:lnTo>
                  <a:lnTo>
                    <a:pt x="360095" y="62852"/>
                  </a:lnTo>
                  <a:lnTo>
                    <a:pt x="360514" y="62217"/>
                  </a:lnTo>
                  <a:lnTo>
                    <a:pt x="362610" y="74282"/>
                  </a:lnTo>
                  <a:lnTo>
                    <a:pt x="364845" y="68821"/>
                  </a:lnTo>
                  <a:lnTo>
                    <a:pt x="364718" y="69202"/>
                  </a:lnTo>
                  <a:lnTo>
                    <a:pt x="365010" y="68821"/>
                  </a:lnTo>
                  <a:lnTo>
                    <a:pt x="366839" y="66408"/>
                  </a:lnTo>
                  <a:lnTo>
                    <a:pt x="367538" y="66827"/>
                  </a:lnTo>
                  <a:lnTo>
                    <a:pt x="367588" y="66967"/>
                  </a:lnTo>
                  <a:lnTo>
                    <a:pt x="366293" y="68186"/>
                  </a:lnTo>
                  <a:lnTo>
                    <a:pt x="366204" y="68503"/>
                  </a:lnTo>
                  <a:lnTo>
                    <a:pt x="366661" y="70091"/>
                  </a:lnTo>
                  <a:lnTo>
                    <a:pt x="368706" y="66408"/>
                  </a:lnTo>
                  <a:lnTo>
                    <a:pt x="369049" y="65773"/>
                  </a:lnTo>
                  <a:lnTo>
                    <a:pt x="369811" y="70980"/>
                  </a:lnTo>
                  <a:lnTo>
                    <a:pt x="371729" y="68186"/>
                  </a:lnTo>
                  <a:lnTo>
                    <a:pt x="372351" y="76060"/>
                  </a:lnTo>
                  <a:lnTo>
                    <a:pt x="376237" y="68186"/>
                  </a:lnTo>
                  <a:lnTo>
                    <a:pt x="376364" y="67932"/>
                  </a:lnTo>
                  <a:lnTo>
                    <a:pt x="377659" y="73139"/>
                  </a:lnTo>
                  <a:lnTo>
                    <a:pt x="377786" y="71107"/>
                  </a:lnTo>
                  <a:lnTo>
                    <a:pt x="378345" y="69583"/>
                  </a:lnTo>
                  <a:lnTo>
                    <a:pt x="378269" y="70764"/>
                  </a:lnTo>
                  <a:lnTo>
                    <a:pt x="378498" y="70218"/>
                  </a:lnTo>
                  <a:lnTo>
                    <a:pt x="379844" y="69583"/>
                  </a:lnTo>
                  <a:lnTo>
                    <a:pt x="382524" y="68313"/>
                  </a:lnTo>
                  <a:lnTo>
                    <a:pt x="386130" y="73647"/>
                  </a:lnTo>
                  <a:lnTo>
                    <a:pt x="389839" y="75679"/>
                  </a:lnTo>
                  <a:lnTo>
                    <a:pt x="391210" y="76314"/>
                  </a:lnTo>
                  <a:lnTo>
                    <a:pt x="391553" y="68313"/>
                  </a:lnTo>
                  <a:lnTo>
                    <a:pt x="391566" y="67932"/>
                  </a:lnTo>
                  <a:lnTo>
                    <a:pt x="391642" y="66154"/>
                  </a:lnTo>
                  <a:lnTo>
                    <a:pt x="392849" y="70345"/>
                  </a:lnTo>
                  <a:lnTo>
                    <a:pt x="392950" y="70980"/>
                  </a:lnTo>
                  <a:lnTo>
                    <a:pt x="392112" y="74155"/>
                  </a:lnTo>
                  <a:lnTo>
                    <a:pt x="395427" y="70345"/>
                  </a:lnTo>
                  <a:lnTo>
                    <a:pt x="397979" y="74917"/>
                  </a:lnTo>
                  <a:lnTo>
                    <a:pt x="401193" y="71742"/>
                  </a:lnTo>
                  <a:lnTo>
                    <a:pt x="400926" y="72504"/>
                  </a:lnTo>
                  <a:lnTo>
                    <a:pt x="400812" y="73647"/>
                  </a:lnTo>
                  <a:lnTo>
                    <a:pt x="400532" y="73520"/>
                  </a:lnTo>
                  <a:lnTo>
                    <a:pt x="400837" y="76060"/>
                  </a:lnTo>
                  <a:lnTo>
                    <a:pt x="402602" y="74028"/>
                  </a:lnTo>
                  <a:lnTo>
                    <a:pt x="402729" y="73774"/>
                  </a:lnTo>
                  <a:lnTo>
                    <a:pt x="402755" y="73647"/>
                  </a:lnTo>
                  <a:lnTo>
                    <a:pt x="402971" y="71869"/>
                  </a:lnTo>
                  <a:lnTo>
                    <a:pt x="403326" y="72085"/>
                  </a:lnTo>
                  <a:lnTo>
                    <a:pt x="403339" y="72250"/>
                  </a:lnTo>
                  <a:lnTo>
                    <a:pt x="402996" y="73355"/>
                  </a:lnTo>
                  <a:lnTo>
                    <a:pt x="402882" y="73901"/>
                  </a:lnTo>
                  <a:lnTo>
                    <a:pt x="402996" y="74663"/>
                  </a:lnTo>
                  <a:lnTo>
                    <a:pt x="403428" y="76314"/>
                  </a:lnTo>
                  <a:lnTo>
                    <a:pt x="404837" y="71869"/>
                  </a:lnTo>
                  <a:lnTo>
                    <a:pt x="404876" y="71742"/>
                  </a:lnTo>
                  <a:lnTo>
                    <a:pt x="404901" y="74345"/>
                  </a:lnTo>
                  <a:lnTo>
                    <a:pt x="405041" y="74028"/>
                  </a:lnTo>
                  <a:lnTo>
                    <a:pt x="406285" y="75806"/>
                  </a:lnTo>
                  <a:lnTo>
                    <a:pt x="406273" y="74028"/>
                  </a:lnTo>
                  <a:lnTo>
                    <a:pt x="406260" y="72885"/>
                  </a:lnTo>
                  <a:lnTo>
                    <a:pt x="407149" y="74409"/>
                  </a:lnTo>
                  <a:lnTo>
                    <a:pt x="407911" y="72885"/>
                  </a:lnTo>
                  <a:lnTo>
                    <a:pt x="408419" y="71869"/>
                  </a:lnTo>
                  <a:lnTo>
                    <a:pt x="409054" y="73621"/>
                  </a:lnTo>
                  <a:lnTo>
                    <a:pt x="408863" y="74307"/>
                  </a:lnTo>
                  <a:lnTo>
                    <a:pt x="409409" y="75666"/>
                  </a:lnTo>
                  <a:lnTo>
                    <a:pt x="409346" y="74612"/>
                  </a:lnTo>
                  <a:lnTo>
                    <a:pt x="409219" y="73990"/>
                  </a:lnTo>
                  <a:lnTo>
                    <a:pt x="409067" y="73609"/>
                  </a:lnTo>
                  <a:lnTo>
                    <a:pt x="409600" y="71869"/>
                  </a:lnTo>
                  <a:lnTo>
                    <a:pt x="409638" y="71742"/>
                  </a:lnTo>
                  <a:lnTo>
                    <a:pt x="410019" y="70472"/>
                  </a:lnTo>
                  <a:lnTo>
                    <a:pt x="410692" y="75425"/>
                  </a:lnTo>
                  <a:lnTo>
                    <a:pt x="411416" y="70853"/>
                  </a:lnTo>
                  <a:lnTo>
                    <a:pt x="410768" y="75552"/>
                  </a:lnTo>
                  <a:lnTo>
                    <a:pt x="412800" y="74917"/>
                  </a:lnTo>
                  <a:lnTo>
                    <a:pt x="413753" y="72758"/>
                  </a:lnTo>
                  <a:lnTo>
                    <a:pt x="413346" y="74155"/>
                  </a:lnTo>
                  <a:lnTo>
                    <a:pt x="413969" y="74244"/>
                  </a:lnTo>
                  <a:lnTo>
                    <a:pt x="414058" y="74663"/>
                  </a:lnTo>
                  <a:lnTo>
                    <a:pt x="413639" y="76314"/>
                  </a:lnTo>
                  <a:lnTo>
                    <a:pt x="414413" y="76314"/>
                  </a:lnTo>
                  <a:lnTo>
                    <a:pt x="415226" y="75552"/>
                  </a:lnTo>
                  <a:lnTo>
                    <a:pt x="415391" y="73012"/>
                  </a:lnTo>
                  <a:lnTo>
                    <a:pt x="416064" y="78854"/>
                  </a:lnTo>
                  <a:lnTo>
                    <a:pt x="417690" y="73012"/>
                  </a:lnTo>
                  <a:lnTo>
                    <a:pt x="417753" y="72758"/>
                  </a:lnTo>
                  <a:lnTo>
                    <a:pt x="418287" y="70853"/>
                  </a:lnTo>
                  <a:lnTo>
                    <a:pt x="418388" y="70472"/>
                  </a:lnTo>
                  <a:lnTo>
                    <a:pt x="418426" y="70345"/>
                  </a:lnTo>
                  <a:lnTo>
                    <a:pt x="418807" y="68948"/>
                  </a:lnTo>
                  <a:lnTo>
                    <a:pt x="418668" y="76187"/>
                  </a:lnTo>
                  <a:lnTo>
                    <a:pt x="421246" y="74028"/>
                  </a:lnTo>
                  <a:lnTo>
                    <a:pt x="423252" y="72821"/>
                  </a:lnTo>
                  <a:lnTo>
                    <a:pt x="423367" y="72631"/>
                  </a:lnTo>
                  <a:lnTo>
                    <a:pt x="423354" y="72771"/>
                  </a:lnTo>
                  <a:lnTo>
                    <a:pt x="422871" y="76822"/>
                  </a:lnTo>
                  <a:lnTo>
                    <a:pt x="424713" y="75425"/>
                  </a:lnTo>
                  <a:lnTo>
                    <a:pt x="423710" y="72580"/>
                  </a:lnTo>
                  <a:lnTo>
                    <a:pt x="423583" y="72631"/>
                  </a:lnTo>
                  <a:lnTo>
                    <a:pt x="423456" y="71869"/>
                  </a:lnTo>
                  <a:lnTo>
                    <a:pt x="423710" y="72580"/>
                  </a:lnTo>
                  <a:lnTo>
                    <a:pt x="425475" y="71869"/>
                  </a:lnTo>
                  <a:lnTo>
                    <a:pt x="425780" y="71742"/>
                  </a:lnTo>
                  <a:lnTo>
                    <a:pt x="425361" y="74485"/>
                  </a:lnTo>
                  <a:lnTo>
                    <a:pt x="426567" y="71742"/>
                  </a:lnTo>
                  <a:lnTo>
                    <a:pt x="426732" y="71361"/>
                  </a:lnTo>
                  <a:lnTo>
                    <a:pt x="428498" y="72745"/>
                  </a:lnTo>
                  <a:lnTo>
                    <a:pt x="428752" y="73139"/>
                  </a:lnTo>
                  <a:lnTo>
                    <a:pt x="428815" y="73520"/>
                  </a:lnTo>
                  <a:lnTo>
                    <a:pt x="427939" y="74663"/>
                  </a:lnTo>
                  <a:lnTo>
                    <a:pt x="427659" y="75425"/>
                  </a:lnTo>
                  <a:lnTo>
                    <a:pt x="429856" y="73774"/>
                  </a:lnTo>
                  <a:lnTo>
                    <a:pt x="431330" y="76441"/>
                  </a:lnTo>
                  <a:lnTo>
                    <a:pt x="433298" y="74282"/>
                  </a:lnTo>
                  <a:lnTo>
                    <a:pt x="433387" y="73774"/>
                  </a:lnTo>
                  <a:lnTo>
                    <a:pt x="433311" y="71361"/>
                  </a:lnTo>
                  <a:lnTo>
                    <a:pt x="435203" y="68948"/>
                  </a:lnTo>
                  <a:lnTo>
                    <a:pt x="435508" y="68567"/>
                  </a:lnTo>
                  <a:lnTo>
                    <a:pt x="435622" y="68186"/>
                  </a:lnTo>
                  <a:lnTo>
                    <a:pt x="435546" y="68503"/>
                  </a:lnTo>
                  <a:lnTo>
                    <a:pt x="434530" y="72631"/>
                  </a:lnTo>
                  <a:lnTo>
                    <a:pt x="437476" y="68440"/>
                  </a:lnTo>
                  <a:lnTo>
                    <a:pt x="435432" y="76060"/>
                  </a:lnTo>
                  <a:lnTo>
                    <a:pt x="435711" y="75679"/>
                  </a:lnTo>
                  <a:lnTo>
                    <a:pt x="436029" y="74917"/>
                  </a:lnTo>
                  <a:lnTo>
                    <a:pt x="436156" y="74485"/>
                  </a:lnTo>
                  <a:lnTo>
                    <a:pt x="436295" y="73266"/>
                  </a:lnTo>
                  <a:lnTo>
                    <a:pt x="436448" y="74790"/>
                  </a:lnTo>
                  <a:lnTo>
                    <a:pt x="435978" y="76060"/>
                  </a:lnTo>
                  <a:lnTo>
                    <a:pt x="437349" y="75171"/>
                  </a:lnTo>
                  <a:lnTo>
                    <a:pt x="437273" y="73266"/>
                  </a:lnTo>
                  <a:lnTo>
                    <a:pt x="437261" y="72885"/>
                  </a:lnTo>
                  <a:lnTo>
                    <a:pt x="438365" y="73012"/>
                  </a:lnTo>
                  <a:lnTo>
                    <a:pt x="438226" y="73901"/>
                  </a:lnTo>
                  <a:lnTo>
                    <a:pt x="438111" y="74155"/>
                  </a:lnTo>
                  <a:lnTo>
                    <a:pt x="437959" y="74345"/>
                  </a:lnTo>
                  <a:lnTo>
                    <a:pt x="437857" y="74663"/>
                  </a:lnTo>
                  <a:lnTo>
                    <a:pt x="437616" y="75679"/>
                  </a:lnTo>
                  <a:lnTo>
                    <a:pt x="438835" y="72885"/>
                  </a:lnTo>
                  <a:lnTo>
                    <a:pt x="439331" y="71742"/>
                  </a:lnTo>
                  <a:lnTo>
                    <a:pt x="440004" y="72580"/>
                  </a:lnTo>
                  <a:lnTo>
                    <a:pt x="440080" y="73012"/>
                  </a:lnTo>
                  <a:lnTo>
                    <a:pt x="439978" y="74155"/>
                  </a:lnTo>
                  <a:lnTo>
                    <a:pt x="441337" y="74155"/>
                  </a:lnTo>
                  <a:lnTo>
                    <a:pt x="442290" y="71742"/>
                  </a:lnTo>
                  <a:lnTo>
                    <a:pt x="443242" y="69329"/>
                  </a:lnTo>
                  <a:lnTo>
                    <a:pt x="444614" y="71361"/>
                  </a:lnTo>
                  <a:lnTo>
                    <a:pt x="444665" y="71615"/>
                  </a:lnTo>
                  <a:lnTo>
                    <a:pt x="443484" y="75806"/>
                  </a:lnTo>
                  <a:lnTo>
                    <a:pt x="445058" y="73012"/>
                  </a:lnTo>
                  <a:lnTo>
                    <a:pt x="444550" y="76949"/>
                  </a:lnTo>
                  <a:lnTo>
                    <a:pt x="445668" y="75933"/>
                  </a:lnTo>
                  <a:lnTo>
                    <a:pt x="445592" y="74028"/>
                  </a:lnTo>
                  <a:lnTo>
                    <a:pt x="446405" y="74155"/>
                  </a:lnTo>
                  <a:lnTo>
                    <a:pt x="446455" y="74028"/>
                  </a:lnTo>
                  <a:lnTo>
                    <a:pt x="446913" y="73012"/>
                  </a:lnTo>
                  <a:lnTo>
                    <a:pt x="447586" y="71488"/>
                  </a:lnTo>
                  <a:lnTo>
                    <a:pt x="447903" y="72377"/>
                  </a:lnTo>
                  <a:lnTo>
                    <a:pt x="448005" y="73012"/>
                  </a:lnTo>
                  <a:lnTo>
                    <a:pt x="447217" y="74282"/>
                  </a:lnTo>
                  <a:lnTo>
                    <a:pt x="448881" y="73901"/>
                  </a:lnTo>
                  <a:lnTo>
                    <a:pt x="448297" y="72377"/>
                  </a:lnTo>
                  <a:lnTo>
                    <a:pt x="448398" y="71983"/>
                  </a:lnTo>
                  <a:lnTo>
                    <a:pt x="448703" y="71488"/>
                  </a:lnTo>
                  <a:lnTo>
                    <a:pt x="449326" y="70472"/>
                  </a:lnTo>
                  <a:lnTo>
                    <a:pt x="449249" y="69329"/>
                  </a:lnTo>
                  <a:lnTo>
                    <a:pt x="449110" y="68440"/>
                  </a:lnTo>
                  <a:lnTo>
                    <a:pt x="448932" y="67297"/>
                  </a:lnTo>
                  <a:lnTo>
                    <a:pt x="449681" y="68313"/>
                  </a:lnTo>
                  <a:lnTo>
                    <a:pt x="449770" y="68694"/>
                  </a:lnTo>
                  <a:lnTo>
                    <a:pt x="449580" y="68948"/>
                  </a:lnTo>
                  <a:lnTo>
                    <a:pt x="450697" y="68821"/>
                  </a:lnTo>
                  <a:lnTo>
                    <a:pt x="450735" y="71069"/>
                  </a:lnTo>
                  <a:lnTo>
                    <a:pt x="451929" y="68821"/>
                  </a:lnTo>
                  <a:lnTo>
                    <a:pt x="451993" y="68694"/>
                  </a:lnTo>
                  <a:lnTo>
                    <a:pt x="452297" y="69456"/>
                  </a:lnTo>
                  <a:lnTo>
                    <a:pt x="452386" y="71170"/>
                  </a:lnTo>
                  <a:lnTo>
                    <a:pt x="451713" y="73672"/>
                  </a:lnTo>
                  <a:lnTo>
                    <a:pt x="451586" y="74917"/>
                  </a:lnTo>
                  <a:lnTo>
                    <a:pt x="452513" y="71742"/>
                  </a:lnTo>
                  <a:lnTo>
                    <a:pt x="453669" y="74282"/>
                  </a:lnTo>
                  <a:lnTo>
                    <a:pt x="454291" y="72377"/>
                  </a:lnTo>
                  <a:lnTo>
                    <a:pt x="454393" y="72009"/>
                  </a:lnTo>
                  <a:lnTo>
                    <a:pt x="454444" y="71742"/>
                  </a:lnTo>
                  <a:lnTo>
                    <a:pt x="454494" y="71615"/>
                  </a:lnTo>
                  <a:lnTo>
                    <a:pt x="454406" y="71983"/>
                  </a:lnTo>
                  <a:lnTo>
                    <a:pt x="454748" y="70980"/>
                  </a:lnTo>
                  <a:lnTo>
                    <a:pt x="454418" y="71983"/>
                  </a:lnTo>
                  <a:lnTo>
                    <a:pt x="454202" y="73139"/>
                  </a:lnTo>
                  <a:lnTo>
                    <a:pt x="454088" y="74155"/>
                  </a:lnTo>
                  <a:lnTo>
                    <a:pt x="454850" y="71615"/>
                  </a:lnTo>
                  <a:lnTo>
                    <a:pt x="455104" y="72580"/>
                  </a:lnTo>
                  <a:lnTo>
                    <a:pt x="454977" y="73520"/>
                  </a:lnTo>
                  <a:lnTo>
                    <a:pt x="454761" y="74536"/>
                  </a:lnTo>
                  <a:lnTo>
                    <a:pt x="455828" y="75171"/>
                  </a:lnTo>
                  <a:lnTo>
                    <a:pt x="455434" y="71615"/>
                  </a:lnTo>
                  <a:lnTo>
                    <a:pt x="455358" y="70980"/>
                  </a:lnTo>
                  <a:lnTo>
                    <a:pt x="455206" y="69583"/>
                  </a:lnTo>
                  <a:lnTo>
                    <a:pt x="456006" y="71488"/>
                  </a:lnTo>
                  <a:lnTo>
                    <a:pt x="456107" y="72085"/>
                  </a:lnTo>
                  <a:lnTo>
                    <a:pt x="456006" y="72580"/>
                  </a:lnTo>
                  <a:lnTo>
                    <a:pt x="455879" y="73012"/>
                  </a:lnTo>
                  <a:lnTo>
                    <a:pt x="456958" y="74282"/>
                  </a:lnTo>
                  <a:lnTo>
                    <a:pt x="458711" y="71742"/>
                  </a:lnTo>
                  <a:lnTo>
                    <a:pt x="459651" y="73012"/>
                  </a:lnTo>
                  <a:lnTo>
                    <a:pt x="459689" y="73774"/>
                  </a:lnTo>
                  <a:lnTo>
                    <a:pt x="459447" y="77076"/>
                  </a:lnTo>
                  <a:lnTo>
                    <a:pt x="458482" y="73901"/>
                  </a:lnTo>
                  <a:lnTo>
                    <a:pt x="458457" y="74320"/>
                  </a:lnTo>
                  <a:lnTo>
                    <a:pt x="458355" y="77330"/>
                  </a:lnTo>
                  <a:lnTo>
                    <a:pt x="459638" y="77076"/>
                  </a:lnTo>
                  <a:lnTo>
                    <a:pt x="460273" y="76949"/>
                  </a:lnTo>
                  <a:lnTo>
                    <a:pt x="462902" y="73266"/>
                  </a:lnTo>
                  <a:lnTo>
                    <a:pt x="464502" y="74536"/>
                  </a:lnTo>
                  <a:lnTo>
                    <a:pt x="464375" y="74282"/>
                  </a:lnTo>
                  <a:lnTo>
                    <a:pt x="464426" y="73266"/>
                  </a:lnTo>
                  <a:lnTo>
                    <a:pt x="464769" y="71742"/>
                  </a:lnTo>
                  <a:lnTo>
                    <a:pt x="465239" y="69583"/>
                  </a:lnTo>
                  <a:lnTo>
                    <a:pt x="465442" y="68694"/>
                  </a:lnTo>
                  <a:lnTo>
                    <a:pt x="465467" y="68567"/>
                  </a:lnTo>
                  <a:lnTo>
                    <a:pt x="465086" y="76949"/>
                  </a:lnTo>
                  <a:lnTo>
                    <a:pt x="466001" y="75298"/>
                  </a:lnTo>
                  <a:lnTo>
                    <a:pt x="466090" y="75082"/>
                  </a:lnTo>
                  <a:lnTo>
                    <a:pt x="466420" y="74536"/>
                  </a:lnTo>
                  <a:lnTo>
                    <a:pt x="466140" y="75044"/>
                  </a:lnTo>
                  <a:lnTo>
                    <a:pt x="466026" y="75425"/>
                  </a:lnTo>
                  <a:lnTo>
                    <a:pt x="465594" y="77457"/>
                  </a:lnTo>
                  <a:lnTo>
                    <a:pt x="465759" y="76949"/>
                  </a:lnTo>
                  <a:lnTo>
                    <a:pt x="466801" y="77965"/>
                  </a:lnTo>
                  <a:lnTo>
                    <a:pt x="467677" y="76949"/>
                  </a:lnTo>
                  <a:lnTo>
                    <a:pt x="468452" y="76060"/>
                  </a:lnTo>
                  <a:lnTo>
                    <a:pt x="470585" y="74663"/>
                  </a:lnTo>
                  <a:lnTo>
                    <a:pt x="470331" y="75425"/>
                  </a:lnTo>
                  <a:lnTo>
                    <a:pt x="470204" y="76314"/>
                  </a:lnTo>
                  <a:lnTo>
                    <a:pt x="470585" y="77330"/>
                  </a:lnTo>
                  <a:lnTo>
                    <a:pt x="471830" y="77076"/>
                  </a:lnTo>
                  <a:lnTo>
                    <a:pt x="472478" y="77838"/>
                  </a:lnTo>
                  <a:lnTo>
                    <a:pt x="472744" y="77076"/>
                  </a:lnTo>
                  <a:lnTo>
                    <a:pt x="472973" y="76441"/>
                  </a:lnTo>
                  <a:lnTo>
                    <a:pt x="473354" y="76822"/>
                  </a:lnTo>
                  <a:lnTo>
                    <a:pt x="473379" y="76441"/>
                  </a:lnTo>
                  <a:lnTo>
                    <a:pt x="473481" y="74663"/>
                  </a:lnTo>
                  <a:lnTo>
                    <a:pt x="474675" y="77838"/>
                  </a:lnTo>
                  <a:lnTo>
                    <a:pt x="476554" y="77076"/>
                  </a:lnTo>
                  <a:lnTo>
                    <a:pt x="478421" y="75933"/>
                  </a:lnTo>
                  <a:lnTo>
                    <a:pt x="479615" y="78346"/>
                  </a:lnTo>
                  <a:lnTo>
                    <a:pt x="479348" y="78219"/>
                  </a:lnTo>
                  <a:lnTo>
                    <a:pt x="478777" y="79489"/>
                  </a:lnTo>
                  <a:lnTo>
                    <a:pt x="478980" y="79489"/>
                  </a:lnTo>
                  <a:lnTo>
                    <a:pt x="480999" y="78473"/>
                  </a:lnTo>
                  <a:lnTo>
                    <a:pt x="481012" y="78346"/>
                  </a:lnTo>
                  <a:lnTo>
                    <a:pt x="481190" y="77076"/>
                  </a:lnTo>
                  <a:lnTo>
                    <a:pt x="481317" y="76060"/>
                  </a:lnTo>
                  <a:lnTo>
                    <a:pt x="481050" y="77076"/>
                  </a:lnTo>
                  <a:lnTo>
                    <a:pt x="481037" y="75933"/>
                  </a:lnTo>
                  <a:lnTo>
                    <a:pt x="481126" y="74917"/>
                  </a:lnTo>
                  <a:lnTo>
                    <a:pt x="481215" y="74663"/>
                  </a:lnTo>
                  <a:lnTo>
                    <a:pt x="481253" y="74536"/>
                  </a:lnTo>
                  <a:lnTo>
                    <a:pt x="481482" y="73901"/>
                  </a:lnTo>
                  <a:lnTo>
                    <a:pt x="481596" y="73672"/>
                  </a:lnTo>
                  <a:lnTo>
                    <a:pt x="482244" y="72758"/>
                  </a:lnTo>
                  <a:lnTo>
                    <a:pt x="482511" y="72821"/>
                  </a:lnTo>
                  <a:lnTo>
                    <a:pt x="482600" y="73012"/>
                  </a:lnTo>
                  <a:lnTo>
                    <a:pt x="481787" y="74028"/>
                  </a:lnTo>
                  <a:lnTo>
                    <a:pt x="481685" y="74917"/>
                  </a:lnTo>
                  <a:lnTo>
                    <a:pt x="481914" y="76441"/>
                  </a:lnTo>
                  <a:lnTo>
                    <a:pt x="482028" y="78041"/>
                  </a:lnTo>
                  <a:lnTo>
                    <a:pt x="482015" y="78232"/>
                  </a:lnTo>
                  <a:lnTo>
                    <a:pt x="482003" y="78511"/>
                  </a:lnTo>
                  <a:lnTo>
                    <a:pt x="482041" y="78752"/>
                  </a:lnTo>
                  <a:lnTo>
                    <a:pt x="482066" y="78562"/>
                  </a:lnTo>
                  <a:lnTo>
                    <a:pt x="482053" y="78295"/>
                  </a:lnTo>
                  <a:lnTo>
                    <a:pt x="482041" y="78092"/>
                  </a:lnTo>
                  <a:lnTo>
                    <a:pt x="482117" y="77330"/>
                  </a:lnTo>
                  <a:lnTo>
                    <a:pt x="482307" y="76822"/>
                  </a:lnTo>
                  <a:lnTo>
                    <a:pt x="482422" y="76441"/>
                  </a:lnTo>
                  <a:lnTo>
                    <a:pt x="482511" y="75806"/>
                  </a:lnTo>
                  <a:lnTo>
                    <a:pt x="482612" y="80251"/>
                  </a:lnTo>
                  <a:lnTo>
                    <a:pt x="483095" y="75806"/>
                  </a:lnTo>
                  <a:lnTo>
                    <a:pt x="483425" y="72758"/>
                  </a:lnTo>
                  <a:lnTo>
                    <a:pt x="483603" y="71107"/>
                  </a:lnTo>
                  <a:lnTo>
                    <a:pt x="484136" y="73355"/>
                  </a:lnTo>
                  <a:lnTo>
                    <a:pt x="484251" y="74409"/>
                  </a:lnTo>
                  <a:lnTo>
                    <a:pt x="484009" y="75425"/>
                  </a:lnTo>
                  <a:lnTo>
                    <a:pt x="484606" y="74790"/>
                  </a:lnTo>
                  <a:lnTo>
                    <a:pt x="485368" y="73266"/>
                  </a:lnTo>
                  <a:lnTo>
                    <a:pt x="485698" y="73647"/>
                  </a:lnTo>
                  <a:lnTo>
                    <a:pt x="485724" y="74536"/>
                  </a:lnTo>
                  <a:lnTo>
                    <a:pt x="485482" y="76568"/>
                  </a:lnTo>
                  <a:lnTo>
                    <a:pt x="486676" y="73266"/>
                  </a:lnTo>
                  <a:lnTo>
                    <a:pt x="487032" y="72250"/>
                  </a:lnTo>
                  <a:lnTo>
                    <a:pt x="487045" y="75298"/>
                  </a:lnTo>
                  <a:lnTo>
                    <a:pt x="486676" y="75806"/>
                  </a:lnTo>
                  <a:lnTo>
                    <a:pt x="486232" y="75806"/>
                  </a:lnTo>
                  <a:lnTo>
                    <a:pt x="485952" y="76187"/>
                  </a:lnTo>
                  <a:lnTo>
                    <a:pt x="485851" y="79870"/>
                  </a:lnTo>
                  <a:lnTo>
                    <a:pt x="486092" y="78981"/>
                  </a:lnTo>
                  <a:lnTo>
                    <a:pt x="486511" y="79616"/>
                  </a:lnTo>
                  <a:lnTo>
                    <a:pt x="486473" y="79489"/>
                  </a:lnTo>
                  <a:lnTo>
                    <a:pt x="486511" y="79616"/>
                  </a:lnTo>
                  <a:lnTo>
                    <a:pt x="486943" y="80708"/>
                  </a:lnTo>
                  <a:lnTo>
                    <a:pt x="486791" y="80124"/>
                  </a:lnTo>
                  <a:lnTo>
                    <a:pt x="487400" y="81267"/>
                  </a:lnTo>
                  <a:lnTo>
                    <a:pt x="487273" y="80505"/>
                  </a:lnTo>
                  <a:lnTo>
                    <a:pt x="487387" y="79997"/>
                  </a:lnTo>
                  <a:lnTo>
                    <a:pt x="487553" y="79489"/>
                  </a:lnTo>
                  <a:lnTo>
                    <a:pt x="487730" y="78981"/>
                  </a:lnTo>
                  <a:lnTo>
                    <a:pt x="489597" y="73393"/>
                  </a:lnTo>
                  <a:lnTo>
                    <a:pt x="489369" y="79108"/>
                  </a:lnTo>
                  <a:lnTo>
                    <a:pt x="489356" y="79362"/>
                  </a:lnTo>
                  <a:lnTo>
                    <a:pt x="489483" y="79108"/>
                  </a:lnTo>
                  <a:lnTo>
                    <a:pt x="489534" y="78981"/>
                  </a:lnTo>
                  <a:lnTo>
                    <a:pt x="490804" y="77457"/>
                  </a:lnTo>
                  <a:lnTo>
                    <a:pt x="490258" y="79743"/>
                  </a:lnTo>
                  <a:lnTo>
                    <a:pt x="490143" y="81013"/>
                  </a:lnTo>
                  <a:lnTo>
                    <a:pt x="490232" y="81648"/>
                  </a:lnTo>
                  <a:lnTo>
                    <a:pt x="490334" y="82029"/>
                  </a:lnTo>
                  <a:lnTo>
                    <a:pt x="490423" y="82677"/>
                  </a:lnTo>
                  <a:lnTo>
                    <a:pt x="490156" y="83426"/>
                  </a:lnTo>
                  <a:lnTo>
                    <a:pt x="491248" y="81013"/>
                  </a:lnTo>
                  <a:lnTo>
                    <a:pt x="490715" y="85585"/>
                  </a:lnTo>
                  <a:lnTo>
                    <a:pt x="492264" y="82029"/>
                  </a:lnTo>
                  <a:lnTo>
                    <a:pt x="492099" y="83045"/>
                  </a:lnTo>
                  <a:lnTo>
                    <a:pt x="492455" y="82677"/>
                  </a:lnTo>
                  <a:lnTo>
                    <a:pt x="492645" y="82029"/>
                  </a:lnTo>
                  <a:lnTo>
                    <a:pt x="492709" y="81775"/>
                  </a:lnTo>
                  <a:lnTo>
                    <a:pt x="493141" y="81013"/>
                  </a:lnTo>
                  <a:lnTo>
                    <a:pt x="494576" y="78473"/>
                  </a:lnTo>
                  <a:lnTo>
                    <a:pt x="494538" y="86347"/>
                  </a:lnTo>
                  <a:lnTo>
                    <a:pt x="497154" y="82156"/>
                  </a:lnTo>
                  <a:lnTo>
                    <a:pt x="498983" y="80505"/>
                  </a:lnTo>
                  <a:lnTo>
                    <a:pt x="499592" y="78473"/>
                  </a:lnTo>
                  <a:lnTo>
                    <a:pt x="499770" y="77838"/>
                  </a:lnTo>
                  <a:lnTo>
                    <a:pt x="499960" y="77203"/>
                  </a:lnTo>
                  <a:lnTo>
                    <a:pt x="501650" y="75806"/>
                  </a:lnTo>
                  <a:lnTo>
                    <a:pt x="501738" y="77457"/>
                  </a:lnTo>
                  <a:lnTo>
                    <a:pt x="500583" y="79235"/>
                  </a:lnTo>
                  <a:lnTo>
                    <a:pt x="500532" y="79489"/>
                  </a:lnTo>
                  <a:lnTo>
                    <a:pt x="500900" y="81013"/>
                  </a:lnTo>
                  <a:lnTo>
                    <a:pt x="501497" y="80759"/>
                  </a:lnTo>
                  <a:lnTo>
                    <a:pt x="502424" y="79743"/>
                  </a:lnTo>
                  <a:lnTo>
                    <a:pt x="502145" y="80505"/>
                  </a:lnTo>
                  <a:lnTo>
                    <a:pt x="502043" y="82537"/>
                  </a:lnTo>
                  <a:lnTo>
                    <a:pt x="502640" y="82410"/>
                  </a:lnTo>
                  <a:lnTo>
                    <a:pt x="502869" y="81013"/>
                  </a:lnTo>
                  <a:lnTo>
                    <a:pt x="502932" y="80251"/>
                  </a:lnTo>
                  <a:lnTo>
                    <a:pt x="502716" y="80124"/>
                  </a:lnTo>
                  <a:lnTo>
                    <a:pt x="502831" y="79743"/>
                  </a:lnTo>
                  <a:lnTo>
                    <a:pt x="502996" y="79235"/>
                  </a:lnTo>
                  <a:lnTo>
                    <a:pt x="504037" y="75933"/>
                  </a:lnTo>
                  <a:close/>
                </a:path>
                <a:path w="510540" h="86995">
                  <a:moveTo>
                    <a:pt x="504698" y="83058"/>
                  </a:moveTo>
                  <a:lnTo>
                    <a:pt x="503923" y="83807"/>
                  </a:lnTo>
                  <a:lnTo>
                    <a:pt x="503453" y="84950"/>
                  </a:lnTo>
                  <a:lnTo>
                    <a:pt x="504355" y="84315"/>
                  </a:lnTo>
                  <a:lnTo>
                    <a:pt x="504558" y="84239"/>
                  </a:lnTo>
                  <a:lnTo>
                    <a:pt x="504698" y="83058"/>
                  </a:lnTo>
                  <a:close/>
                </a:path>
                <a:path w="510540" h="86995">
                  <a:moveTo>
                    <a:pt x="504875" y="84112"/>
                  </a:moveTo>
                  <a:lnTo>
                    <a:pt x="504558" y="84239"/>
                  </a:lnTo>
                  <a:lnTo>
                    <a:pt x="504482" y="84823"/>
                  </a:lnTo>
                  <a:lnTo>
                    <a:pt x="504875" y="84112"/>
                  </a:lnTo>
                  <a:close/>
                </a:path>
                <a:path w="510540" h="86995">
                  <a:moveTo>
                    <a:pt x="505002" y="85928"/>
                  </a:moveTo>
                  <a:lnTo>
                    <a:pt x="504736" y="86233"/>
                  </a:lnTo>
                  <a:lnTo>
                    <a:pt x="504875" y="86398"/>
                  </a:lnTo>
                  <a:lnTo>
                    <a:pt x="504926" y="86207"/>
                  </a:lnTo>
                  <a:lnTo>
                    <a:pt x="505002" y="85928"/>
                  </a:lnTo>
                  <a:close/>
                </a:path>
                <a:path w="510540" h="86995">
                  <a:moveTo>
                    <a:pt x="505256" y="85648"/>
                  </a:moveTo>
                  <a:lnTo>
                    <a:pt x="505091" y="85623"/>
                  </a:lnTo>
                  <a:lnTo>
                    <a:pt x="505002" y="85928"/>
                  </a:lnTo>
                  <a:lnTo>
                    <a:pt x="505256" y="85648"/>
                  </a:lnTo>
                  <a:close/>
                </a:path>
                <a:path w="510540" h="86995">
                  <a:moveTo>
                    <a:pt x="505815" y="85001"/>
                  </a:moveTo>
                  <a:lnTo>
                    <a:pt x="505269" y="85636"/>
                  </a:lnTo>
                  <a:lnTo>
                    <a:pt x="505396" y="85674"/>
                  </a:lnTo>
                  <a:lnTo>
                    <a:pt x="505548" y="85801"/>
                  </a:lnTo>
                  <a:lnTo>
                    <a:pt x="505815" y="85001"/>
                  </a:lnTo>
                  <a:close/>
                </a:path>
                <a:path w="510540" h="86995">
                  <a:moveTo>
                    <a:pt x="506476" y="81267"/>
                  </a:moveTo>
                  <a:lnTo>
                    <a:pt x="506412" y="80505"/>
                  </a:lnTo>
                  <a:lnTo>
                    <a:pt x="505904" y="82410"/>
                  </a:lnTo>
                  <a:lnTo>
                    <a:pt x="505599" y="82791"/>
                  </a:lnTo>
                  <a:lnTo>
                    <a:pt x="504875" y="84112"/>
                  </a:lnTo>
                  <a:lnTo>
                    <a:pt x="505714" y="83807"/>
                  </a:lnTo>
                  <a:lnTo>
                    <a:pt x="506476" y="81267"/>
                  </a:lnTo>
                  <a:close/>
                </a:path>
                <a:path w="510540" h="86995">
                  <a:moveTo>
                    <a:pt x="506488" y="74155"/>
                  </a:moveTo>
                  <a:lnTo>
                    <a:pt x="503580" y="80632"/>
                  </a:lnTo>
                  <a:lnTo>
                    <a:pt x="502678" y="83426"/>
                  </a:lnTo>
                  <a:lnTo>
                    <a:pt x="502170" y="84569"/>
                  </a:lnTo>
                  <a:lnTo>
                    <a:pt x="503008" y="83807"/>
                  </a:lnTo>
                  <a:lnTo>
                    <a:pt x="504050" y="82029"/>
                  </a:lnTo>
                  <a:lnTo>
                    <a:pt x="504901" y="81267"/>
                  </a:lnTo>
                  <a:lnTo>
                    <a:pt x="504710" y="83045"/>
                  </a:lnTo>
                  <a:lnTo>
                    <a:pt x="504888" y="81648"/>
                  </a:lnTo>
                  <a:lnTo>
                    <a:pt x="504964" y="81267"/>
                  </a:lnTo>
                  <a:lnTo>
                    <a:pt x="505066" y="80632"/>
                  </a:lnTo>
                  <a:lnTo>
                    <a:pt x="505688" y="80124"/>
                  </a:lnTo>
                  <a:lnTo>
                    <a:pt x="506488" y="74155"/>
                  </a:lnTo>
                  <a:close/>
                </a:path>
                <a:path w="510540" h="86995">
                  <a:moveTo>
                    <a:pt x="506590" y="79870"/>
                  </a:moveTo>
                  <a:lnTo>
                    <a:pt x="506285" y="79997"/>
                  </a:lnTo>
                  <a:lnTo>
                    <a:pt x="506412" y="80505"/>
                  </a:lnTo>
                  <a:lnTo>
                    <a:pt x="506590" y="79870"/>
                  </a:lnTo>
                  <a:close/>
                </a:path>
                <a:path w="510540" h="86995">
                  <a:moveTo>
                    <a:pt x="509625" y="78676"/>
                  </a:moveTo>
                  <a:lnTo>
                    <a:pt x="509028" y="78435"/>
                  </a:lnTo>
                  <a:lnTo>
                    <a:pt x="507911" y="80454"/>
                  </a:lnTo>
                  <a:lnTo>
                    <a:pt x="507936" y="79692"/>
                  </a:lnTo>
                  <a:lnTo>
                    <a:pt x="508254" y="78828"/>
                  </a:lnTo>
                  <a:lnTo>
                    <a:pt x="508444" y="78206"/>
                  </a:lnTo>
                  <a:lnTo>
                    <a:pt x="507631" y="79756"/>
                  </a:lnTo>
                  <a:lnTo>
                    <a:pt x="506488" y="82537"/>
                  </a:lnTo>
                  <a:lnTo>
                    <a:pt x="506095" y="85699"/>
                  </a:lnTo>
                  <a:lnTo>
                    <a:pt x="507250" y="82537"/>
                  </a:lnTo>
                  <a:lnTo>
                    <a:pt x="507047" y="83921"/>
                  </a:lnTo>
                  <a:lnTo>
                    <a:pt x="508368" y="80149"/>
                  </a:lnTo>
                  <a:lnTo>
                    <a:pt x="508825" y="79832"/>
                  </a:lnTo>
                  <a:lnTo>
                    <a:pt x="508774" y="81368"/>
                  </a:lnTo>
                  <a:lnTo>
                    <a:pt x="508444" y="82613"/>
                  </a:lnTo>
                  <a:lnTo>
                    <a:pt x="508749" y="81762"/>
                  </a:lnTo>
                  <a:lnTo>
                    <a:pt x="508850" y="83464"/>
                  </a:lnTo>
                  <a:lnTo>
                    <a:pt x="509511" y="81394"/>
                  </a:lnTo>
                  <a:lnTo>
                    <a:pt x="509625" y="78676"/>
                  </a:lnTo>
                  <a:close/>
                </a:path>
                <a:path w="510540" h="86995">
                  <a:moveTo>
                    <a:pt x="510222" y="82156"/>
                  </a:moveTo>
                  <a:lnTo>
                    <a:pt x="509765" y="82473"/>
                  </a:lnTo>
                  <a:lnTo>
                    <a:pt x="508749" y="85788"/>
                  </a:lnTo>
                  <a:lnTo>
                    <a:pt x="509524" y="85013"/>
                  </a:lnTo>
                  <a:lnTo>
                    <a:pt x="509866" y="84162"/>
                  </a:lnTo>
                  <a:lnTo>
                    <a:pt x="510222" y="8215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7924661" y="6539533"/>
              <a:ext cx="244021" cy="139904"/>
            </a:xfrm>
            <a:prstGeom prst="rect">
              <a:avLst/>
            </a:prstGeom>
          </p:spPr>
        </p:pic>
        <p:sp>
          <p:nvSpPr>
            <p:cNvPr id="137" name="object 137"/>
            <p:cNvSpPr/>
            <p:nvPr/>
          </p:nvSpPr>
          <p:spPr>
            <a:xfrm>
              <a:off x="8191373" y="6731260"/>
              <a:ext cx="90805" cy="690245"/>
            </a:xfrm>
            <a:custGeom>
              <a:avLst/>
              <a:gdLst/>
              <a:ahLst/>
              <a:cxnLst/>
              <a:rect l="l" t="t" r="r" b="b"/>
              <a:pathLst>
                <a:path w="90804" h="690245">
                  <a:moveTo>
                    <a:pt x="1409" y="18923"/>
                  </a:moveTo>
                  <a:lnTo>
                    <a:pt x="1219" y="19050"/>
                  </a:lnTo>
                  <a:lnTo>
                    <a:pt x="1358" y="19050"/>
                  </a:lnTo>
                  <a:lnTo>
                    <a:pt x="1409" y="18923"/>
                  </a:lnTo>
                  <a:close/>
                </a:path>
                <a:path w="90804" h="690245">
                  <a:moveTo>
                    <a:pt x="1409" y="17780"/>
                  </a:moveTo>
                  <a:lnTo>
                    <a:pt x="990" y="17780"/>
                  </a:lnTo>
                  <a:lnTo>
                    <a:pt x="0" y="19050"/>
                  </a:lnTo>
                  <a:lnTo>
                    <a:pt x="1409" y="17780"/>
                  </a:lnTo>
                  <a:close/>
                </a:path>
                <a:path w="90804" h="690245">
                  <a:moveTo>
                    <a:pt x="2095" y="17005"/>
                  </a:moveTo>
                  <a:lnTo>
                    <a:pt x="1409" y="17780"/>
                  </a:lnTo>
                  <a:lnTo>
                    <a:pt x="1727" y="17780"/>
                  </a:lnTo>
                  <a:lnTo>
                    <a:pt x="2095" y="17005"/>
                  </a:lnTo>
                  <a:close/>
                </a:path>
                <a:path w="90804" h="690245">
                  <a:moveTo>
                    <a:pt x="4152" y="17360"/>
                  </a:moveTo>
                  <a:lnTo>
                    <a:pt x="3759" y="17780"/>
                  </a:lnTo>
                  <a:lnTo>
                    <a:pt x="2159" y="19050"/>
                  </a:lnTo>
                  <a:lnTo>
                    <a:pt x="1943" y="20320"/>
                  </a:lnTo>
                  <a:lnTo>
                    <a:pt x="3683" y="19050"/>
                  </a:lnTo>
                  <a:lnTo>
                    <a:pt x="3733" y="18872"/>
                  </a:lnTo>
                  <a:lnTo>
                    <a:pt x="4152" y="17360"/>
                  </a:lnTo>
                  <a:close/>
                </a:path>
                <a:path w="90804" h="690245">
                  <a:moveTo>
                    <a:pt x="4216" y="19418"/>
                  </a:moveTo>
                  <a:lnTo>
                    <a:pt x="3251" y="20320"/>
                  </a:lnTo>
                  <a:lnTo>
                    <a:pt x="3784" y="20320"/>
                  </a:lnTo>
                  <a:lnTo>
                    <a:pt x="4216" y="19418"/>
                  </a:lnTo>
                  <a:close/>
                </a:path>
                <a:path w="90804" h="690245">
                  <a:moveTo>
                    <a:pt x="4914" y="16510"/>
                  </a:moveTo>
                  <a:lnTo>
                    <a:pt x="4254" y="16967"/>
                  </a:lnTo>
                  <a:lnTo>
                    <a:pt x="4152" y="17360"/>
                  </a:lnTo>
                  <a:lnTo>
                    <a:pt x="4914" y="16510"/>
                  </a:lnTo>
                  <a:close/>
                </a:path>
                <a:path w="90804" h="690245">
                  <a:moveTo>
                    <a:pt x="5029" y="21932"/>
                  </a:moveTo>
                  <a:lnTo>
                    <a:pt x="4787" y="22110"/>
                  </a:lnTo>
                  <a:lnTo>
                    <a:pt x="4622" y="22250"/>
                  </a:lnTo>
                  <a:lnTo>
                    <a:pt x="4889" y="22059"/>
                  </a:lnTo>
                  <a:lnTo>
                    <a:pt x="5029" y="21932"/>
                  </a:lnTo>
                  <a:close/>
                </a:path>
                <a:path w="90804" h="690245">
                  <a:moveTo>
                    <a:pt x="6324" y="21361"/>
                  </a:moveTo>
                  <a:lnTo>
                    <a:pt x="5892" y="21590"/>
                  </a:lnTo>
                  <a:lnTo>
                    <a:pt x="5029" y="22860"/>
                  </a:lnTo>
                  <a:lnTo>
                    <a:pt x="6324" y="21361"/>
                  </a:lnTo>
                  <a:close/>
                </a:path>
                <a:path w="90804" h="690245">
                  <a:moveTo>
                    <a:pt x="8356" y="3987"/>
                  </a:moveTo>
                  <a:lnTo>
                    <a:pt x="7175" y="5359"/>
                  </a:lnTo>
                  <a:lnTo>
                    <a:pt x="7378" y="5321"/>
                  </a:lnTo>
                  <a:lnTo>
                    <a:pt x="8356" y="3987"/>
                  </a:lnTo>
                  <a:close/>
                </a:path>
                <a:path w="90804" h="690245">
                  <a:moveTo>
                    <a:pt x="9169" y="22974"/>
                  </a:moveTo>
                  <a:lnTo>
                    <a:pt x="5080" y="26670"/>
                  </a:lnTo>
                  <a:lnTo>
                    <a:pt x="9067" y="23329"/>
                  </a:lnTo>
                  <a:lnTo>
                    <a:pt x="9169" y="22974"/>
                  </a:lnTo>
                  <a:close/>
                </a:path>
                <a:path w="90804" h="690245">
                  <a:moveTo>
                    <a:pt x="9309" y="27660"/>
                  </a:moveTo>
                  <a:lnTo>
                    <a:pt x="8572" y="27940"/>
                  </a:lnTo>
                  <a:lnTo>
                    <a:pt x="9080" y="27940"/>
                  </a:lnTo>
                  <a:lnTo>
                    <a:pt x="9309" y="27660"/>
                  </a:lnTo>
                  <a:close/>
                </a:path>
                <a:path w="90804" h="690245">
                  <a:moveTo>
                    <a:pt x="10121" y="26454"/>
                  </a:moveTo>
                  <a:lnTo>
                    <a:pt x="10083" y="25806"/>
                  </a:lnTo>
                  <a:lnTo>
                    <a:pt x="9931" y="26670"/>
                  </a:lnTo>
                  <a:lnTo>
                    <a:pt x="10121" y="26454"/>
                  </a:lnTo>
                  <a:close/>
                </a:path>
                <a:path w="90804" h="690245">
                  <a:moveTo>
                    <a:pt x="11252" y="28092"/>
                  </a:moveTo>
                  <a:lnTo>
                    <a:pt x="11163" y="27940"/>
                  </a:lnTo>
                  <a:lnTo>
                    <a:pt x="8521" y="30480"/>
                  </a:lnTo>
                  <a:lnTo>
                    <a:pt x="11252" y="28092"/>
                  </a:lnTo>
                  <a:close/>
                </a:path>
                <a:path w="90804" h="690245">
                  <a:moveTo>
                    <a:pt x="11417" y="33134"/>
                  </a:moveTo>
                  <a:lnTo>
                    <a:pt x="9626" y="34290"/>
                  </a:lnTo>
                  <a:lnTo>
                    <a:pt x="10058" y="34290"/>
                  </a:lnTo>
                  <a:lnTo>
                    <a:pt x="11417" y="33134"/>
                  </a:lnTo>
                  <a:close/>
                </a:path>
                <a:path w="90804" h="690245">
                  <a:moveTo>
                    <a:pt x="11696" y="32893"/>
                  </a:moveTo>
                  <a:lnTo>
                    <a:pt x="11417" y="33134"/>
                  </a:lnTo>
                  <a:lnTo>
                    <a:pt x="11595" y="33020"/>
                  </a:lnTo>
                  <a:lnTo>
                    <a:pt x="11696" y="32893"/>
                  </a:lnTo>
                  <a:close/>
                </a:path>
                <a:path w="90804" h="690245">
                  <a:moveTo>
                    <a:pt x="13030" y="31750"/>
                  </a:moveTo>
                  <a:lnTo>
                    <a:pt x="12674" y="31750"/>
                  </a:lnTo>
                  <a:lnTo>
                    <a:pt x="11696" y="32893"/>
                  </a:lnTo>
                  <a:lnTo>
                    <a:pt x="13030" y="31750"/>
                  </a:lnTo>
                  <a:close/>
                </a:path>
                <a:path w="90804" h="690245">
                  <a:moveTo>
                    <a:pt x="13157" y="31673"/>
                  </a:moveTo>
                  <a:lnTo>
                    <a:pt x="13030" y="31750"/>
                  </a:lnTo>
                  <a:lnTo>
                    <a:pt x="13157" y="31673"/>
                  </a:lnTo>
                  <a:close/>
                </a:path>
                <a:path w="90804" h="690245">
                  <a:moveTo>
                    <a:pt x="13411" y="29210"/>
                  </a:moveTo>
                  <a:lnTo>
                    <a:pt x="12941" y="29210"/>
                  </a:lnTo>
                  <a:lnTo>
                    <a:pt x="10820" y="30480"/>
                  </a:lnTo>
                  <a:lnTo>
                    <a:pt x="13411" y="29210"/>
                  </a:lnTo>
                  <a:close/>
                </a:path>
                <a:path w="90804" h="690245">
                  <a:moveTo>
                    <a:pt x="13970" y="7391"/>
                  </a:moveTo>
                  <a:lnTo>
                    <a:pt x="13754" y="7543"/>
                  </a:lnTo>
                  <a:lnTo>
                    <a:pt x="13970" y="7391"/>
                  </a:lnTo>
                  <a:close/>
                </a:path>
                <a:path w="90804" h="690245">
                  <a:moveTo>
                    <a:pt x="15379" y="6350"/>
                  </a:moveTo>
                  <a:lnTo>
                    <a:pt x="15062" y="6350"/>
                  </a:lnTo>
                  <a:lnTo>
                    <a:pt x="13970" y="7391"/>
                  </a:lnTo>
                  <a:lnTo>
                    <a:pt x="15379" y="6350"/>
                  </a:lnTo>
                  <a:close/>
                </a:path>
                <a:path w="90804" h="690245">
                  <a:moveTo>
                    <a:pt x="15824" y="33845"/>
                  </a:moveTo>
                  <a:lnTo>
                    <a:pt x="14757" y="34290"/>
                  </a:lnTo>
                  <a:lnTo>
                    <a:pt x="15646" y="34290"/>
                  </a:lnTo>
                  <a:lnTo>
                    <a:pt x="15824" y="33845"/>
                  </a:lnTo>
                  <a:close/>
                </a:path>
                <a:path w="90804" h="690245">
                  <a:moveTo>
                    <a:pt x="22059" y="35560"/>
                  </a:moveTo>
                  <a:lnTo>
                    <a:pt x="21374" y="35560"/>
                  </a:lnTo>
                  <a:lnTo>
                    <a:pt x="20612" y="36830"/>
                  </a:lnTo>
                  <a:lnTo>
                    <a:pt x="21945" y="35687"/>
                  </a:lnTo>
                  <a:lnTo>
                    <a:pt x="22059" y="35560"/>
                  </a:lnTo>
                  <a:close/>
                </a:path>
                <a:path w="90804" h="690245">
                  <a:moveTo>
                    <a:pt x="22098" y="35560"/>
                  </a:moveTo>
                  <a:close/>
                </a:path>
                <a:path w="90804" h="690245">
                  <a:moveTo>
                    <a:pt x="23774" y="46215"/>
                  </a:moveTo>
                  <a:lnTo>
                    <a:pt x="22796" y="46723"/>
                  </a:lnTo>
                  <a:lnTo>
                    <a:pt x="22821" y="46990"/>
                  </a:lnTo>
                  <a:lnTo>
                    <a:pt x="23774" y="46215"/>
                  </a:lnTo>
                  <a:close/>
                </a:path>
                <a:path w="90804" h="690245">
                  <a:moveTo>
                    <a:pt x="24434" y="44462"/>
                  </a:moveTo>
                  <a:lnTo>
                    <a:pt x="20612" y="45720"/>
                  </a:lnTo>
                  <a:lnTo>
                    <a:pt x="20853" y="46990"/>
                  </a:lnTo>
                  <a:lnTo>
                    <a:pt x="21678" y="46405"/>
                  </a:lnTo>
                  <a:lnTo>
                    <a:pt x="19837" y="48260"/>
                  </a:lnTo>
                  <a:lnTo>
                    <a:pt x="22796" y="46723"/>
                  </a:lnTo>
                  <a:lnTo>
                    <a:pt x="22694" y="45720"/>
                  </a:lnTo>
                  <a:lnTo>
                    <a:pt x="24434" y="44462"/>
                  </a:lnTo>
                  <a:close/>
                </a:path>
                <a:path w="90804" h="690245">
                  <a:moveTo>
                    <a:pt x="27470" y="59690"/>
                  </a:moveTo>
                  <a:lnTo>
                    <a:pt x="24815" y="60960"/>
                  </a:lnTo>
                  <a:lnTo>
                    <a:pt x="26263" y="60960"/>
                  </a:lnTo>
                  <a:lnTo>
                    <a:pt x="27470" y="59690"/>
                  </a:lnTo>
                  <a:close/>
                </a:path>
                <a:path w="90804" h="690245">
                  <a:moveTo>
                    <a:pt x="34137" y="82359"/>
                  </a:moveTo>
                  <a:lnTo>
                    <a:pt x="33464" y="82372"/>
                  </a:lnTo>
                  <a:lnTo>
                    <a:pt x="33439" y="82575"/>
                  </a:lnTo>
                  <a:lnTo>
                    <a:pt x="34137" y="82359"/>
                  </a:lnTo>
                  <a:close/>
                </a:path>
                <a:path w="90804" h="690245">
                  <a:moveTo>
                    <a:pt x="42824" y="97790"/>
                  </a:moveTo>
                  <a:lnTo>
                    <a:pt x="41744" y="97790"/>
                  </a:lnTo>
                  <a:lnTo>
                    <a:pt x="39624" y="99060"/>
                  </a:lnTo>
                  <a:lnTo>
                    <a:pt x="42824" y="97790"/>
                  </a:lnTo>
                  <a:close/>
                </a:path>
                <a:path w="90804" h="690245">
                  <a:moveTo>
                    <a:pt x="46355" y="41529"/>
                  </a:moveTo>
                  <a:lnTo>
                    <a:pt x="45745" y="41910"/>
                  </a:lnTo>
                  <a:lnTo>
                    <a:pt x="46202" y="41910"/>
                  </a:lnTo>
                  <a:lnTo>
                    <a:pt x="46355" y="41529"/>
                  </a:lnTo>
                  <a:close/>
                </a:path>
                <a:path w="90804" h="690245">
                  <a:moveTo>
                    <a:pt x="47117" y="54610"/>
                  </a:moveTo>
                  <a:lnTo>
                    <a:pt x="46647" y="54940"/>
                  </a:lnTo>
                  <a:lnTo>
                    <a:pt x="47028" y="54813"/>
                  </a:lnTo>
                  <a:lnTo>
                    <a:pt x="47117" y="54610"/>
                  </a:lnTo>
                  <a:close/>
                </a:path>
                <a:path w="90804" h="690245">
                  <a:moveTo>
                    <a:pt x="47650" y="54610"/>
                  </a:moveTo>
                  <a:lnTo>
                    <a:pt x="47028" y="54813"/>
                  </a:lnTo>
                  <a:lnTo>
                    <a:pt x="46545" y="55880"/>
                  </a:lnTo>
                  <a:lnTo>
                    <a:pt x="47650" y="54610"/>
                  </a:lnTo>
                  <a:close/>
                </a:path>
                <a:path w="90804" h="690245">
                  <a:moveTo>
                    <a:pt x="47752" y="40640"/>
                  </a:moveTo>
                  <a:lnTo>
                    <a:pt x="46697" y="40640"/>
                  </a:lnTo>
                  <a:lnTo>
                    <a:pt x="46355" y="41529"/>
                  </a:lnTo>
                  <a:lnTo>
                    <a:pt x="47752" y="40640"/>
                  </a:lnTo>
                  <a:close/>
                </a:path>
                <a:path w="90804" h="690245">
                  <a:moveTo>
                    <a:pt x="48602" y="140474"/>
                  </a:moveTo>
                  <a:lnTo>
                    <a:pt x="47498" y="140970"/>
                  </a:lnTo>
                  <a:lnTo>
                    <a:pt x="48564" y="140970"/>
                  </a:lnTo>
                  <a:lnTo>
                    <a:pt x="48602" y="140474"/>
                  </a:lnTo>
                  <a:close/>
                </a:path>
                <a:path w="90804" h="690245">
                  <a:moveTo>
                    <a:pt x="49212" y="128270"/>
                  </a:moveTo>
                  <a:lnTo>
                    <a:pt x="47332" y="127000"/>
                  </a:lnTo>
                  <a:lnTo>
                    <a:pt x="45897" y="128270"/>
                  </a:lnTo>
                  <a:lnTo>
                    <a:pt x="49212" y="128270"/>
                  </a:lnTo>
                  <a:close/>
                </a:path>
                <a:path w="90804" h="690245">
                  <a:moveTo>
                    <a:pt x="51676" y="679615"/>
                  </a:moveTo>
                  <a:lnTo>
                    <a:pt x="51574" y="679780"/>
                  </a:lnTo>
                  <a:lnTo>
                    <a:pt x="51574" y="679907"/>
                  </a:lnTo>
                  <a:lnTo>
                    <a:pt x="51650" y="679742"/>
                  </a:lnTo>
                  <a:lnTo>
                    <a:pt x="51676" y="679615"/>
                  </a:lnTo>
                  <a:close/>
                </a:path>
                <a:path w="90804" h="690245">
                  <a:moveTo>
                    <a:pt x="52908" y="680351"/>
                  </a:moveTo>
                  <a:lnTo>
                    <a:pt x="52184" y="680237"/>
                  </a:lnTo>
                  <a:lnTo>
                    <a:pt x="51828" y="680135"/>
                  </a:lnTo>
                  <a:lnTo>
                    <a:pt x="51676" y="679996"/>
                  </a:lnTo>
                  <a:lnTo>
                    <a:pt x="51752" y="680173"/>
                  </a:lnTo>
                  <a:lnTo>
                    <a:pt x="51269" y="680199"/>
                  </a:lnTo>
                  <a:lnTo>
                    <a:pt x="51422" y="680364"/>
                  </a:lnTo>
                  <a:lnTo>
                    <a:pt x="51727" y="680516"/>
                  </a:lnTo>
                  <a:lnTo>
                    <a:pt x="52133" y="680681"/>
                  </a:lnTo>
                  <a:lnTo>
                    <a:pt x="52006" y="680542"/>
                  </a:lnTo>
                  <a:lnTo>
                    <a:pt x="51892" y="680402"/>
                  </a:lnTo>
                  <a:lnTo>
                    <a:pt x="52247" y="680339"/>
                  </a:lnTo>
                  <a:lnTo>
                    <a:pt x="52654" y="680389"/>
                  </a:lnTo>
                  <a:lnTo>
                    <a:pt x="52908" y="680351"/>
                  </a:lnTo>
                  <a:close/>
                </a:path>
                <a:path w="90804" h="690245">
                  <a:moveTo>
                    <a:pt x="54965" y="178993"/>
                  </a:moveTo>
                  <a:lnTo>
                    <a:pt x="54940" y="178854"/>
                  </a:lnTo>
                  <a:lnTo>
                    <a:pt x="54914" y="178993"/>
                  </a:lnTo>
                  <a:close/>
                </a:path>
                <a:path w="90804" h="690245">
                  <a:moveTo>
                    <a:pt x="55181" y="177634"/>
                  </a:moveTo>
                  <a:lnTo>
                    <a:pt x="54965" y="177990"/>
                  </a:lnTo>
                  <a:lnTo>
                    <a:pt x="54876" y="178435"/>
                  </a:lnTo>
                  <a:lnTo>
                    <a:pt x="54940" y="178854"/>
                  </a:lnTo>
                  <a:lnTo>
                    <a:pt x="55181" y="177634"/>
                  </a:lnTo>
                  <a:close/>
                </a:path>
                <a:path w="90804" h="690245">
                  <a:moveTo>
                    <a:pt x="55245" y="689762"/>
                  </a:moveTo>
                  <a:lnTo>
                    <a:pt x="54889" y="689267"/>
                  </a:lnTo>
                  <a:lnTo>
                    <a:pt x="51473" y="688606"/>
                  </a:lnTo>
                  <a:lnTo>
                    <a:pt x="52324" y="689394"/>
                  </a:lnTo>
                  <a:lnTo>
                    <a:pt x="53200" y="689648"/>
                  </a:lnTo>
                  <a:lnTo>
                    <a:pt x="55245" y="689762"/>
                  </a:lnTo>
                  <a:close/>
                </a:path>
                <a:path w="90804" h="690245">
                  <a:moveTo>
                    <a:pt x="56121" y="173316"/>
                  </a:moveTo>
                  <a:lnTo>
                    <a:pt x="55880" y="173304"/>
                  </a:lnTo>
                  <a:lnTo>
                    <a:pt x="55346" y="173304"/>
                  </a:lnTo>
                  <a:lnTo>
                    <a:pt x="54216" y="174294"/>
                  </a:lnTo>
                  <a:lnTo>
                    <a:pt x="55206" y="173926"/>
                  </a:lnTo>
                  <a:lnTo>
                    <a:pt x="55765" y="173596"/>
                  </a:lnTo>
                  <a:lnTo>
                    <a:pt x="56121" y="173316"/>
                  </a:lnTo>
                  <a:close/>
                </a:path>
                <a:path w="90804" h="690245">
                  <a:moveTo>
                    <a:pt x="59004" y="687031"/>
                  </a:moveTo>
                  <a:lnTo>
                    <a:pt x="57378" y="686346"/>
                  </a:lnTo>
                  <a:lnTo>
                    <a:pt x="54495" y="685444"/>
                  </a:lnTo>
                  <a:lnTo>
                    <a:pt x="51308" y="685469"/>
                  </a:lnTo>
                  <a:lnTo>
                    <a:pt x="54559" y="686320"/>
                  </a:lnTo>
                  <a:lnTo>
                    <a:pt x="53174" y="686308"/>
                  </a:lnTo>
                  <a:lnTo>
                    <a:pt x="57061" y="687247"/>
                  </a:lnTo>
                  <a:lnTo>
                    <a:pt x="57416" y="687743"/>
                  </a:lnTo>
                  <a:lnTo>
                    <a:pt x="55880" y="687920"/>
                  </a:lnTo>
                  <a:lnTo>
                    <a:pt x="54610" y="687717"/>
                  </a:lnTo>
                  <a:lnTo>
                    <a:pt x="55486" y="687959"/>
                  </a:lnTo>
                  <a:lnTo>
                    <a:pt x="53784" y="688340"/>
                  </a:lnTo>
                  <a:lnTo>
                    <a:pt x="55930" y="688797"/>
                  </a:lnTo>
                  <a:lnTo>
                    <a:pt x="58661" y="688492"/>
                  </a:lnTo>
                  <a:lnTo>
                    <a:pt x="58839" y="687755"/>
                  </a:lnTo>
                  <a:lnTo>
                    <a:pt x="56705" y="686765"/>
                  </a:lnTo>
                  <a:lnTo>
                    <a:pt x="57480" y="686676"/>
                  </a:lnTo>
                  <a:lnTo>
                    <a:pt x="58369" y="686930"/>
                  </a:lnTo>
                  <a:lnTo>
                    <a:pt x="59004" y="687031"/>
                  </a:lnTo>
                  <a:close/>
                </a:path>
                <a:path w="90804" h="690245">
                  <a:moveTo>
                    <a:pt x="59385" y="191770"/>
                  </a:moveTo>
                  <a:lnTo>
                    <a:pt x="58940" y="191274"/>
                  </a:lnTo>
                  <a:lnTo>
                    <a:pt x="58178" y="191770"/>
                  </a:lnTo>
                  <a:lnTo>
                    <a:pt x="59385" y="191770"/>
                  </a:lnTo>
                  <a:close/>
                </a:path>
                <a:path w="90804" h="690245">
                  <a:moveTo>
                    <a:pt x="60896" y="391820"/>
                  </a:moveTo>
                  <a:lnTo>
                    <a:pt x="60591" y="391769"/>
                  </a:lnTo>
                  <a:lnTo>
                    <a:pt x="60388" y="391744"/>
                  </a:lnTo>
                  <a:lnTo>
                    <a:pt x="60896" y="391820"/>
                  </a:lnTo>
                  <a:close/>
                </a:path>
                <a:path w="90804" h="690245">
                  <a:moveTo>
                    <a:pt x="61658" y="80429"/>
                  </a:moveTo>
                  <a:lnTo>
                    <a:pt x="60515" y="79870"/>
                  </a:lnTo>
                  <a:lnTo>
                    <a:pt x="60464" y="80314"/>
                  </a:lnTo>
                  <a:lnTo>
                    <a:pt x="61658" y="80429"/>
                  </a:lnTo>
                  <a:close/>
                </a:path>
                <a:path w="90804" h="690245">
                  <a:moveTo>
                    <a:pt x="61874" y="200660"/>
                  </a:moveTo>
                  <a:lnTo>
                    <a:pt x="61493" y="199478"/>
                  </a:lnTo>
                  <a:lnTo>
                    <a:pt x="61683" y="200660"/>
                  </a:lnTo>
                  <a:lnTo>
                    <a:pt x="61874" y="200660"/>
                  </a:lnTo>
                  <a:close/>
                </a:path>
                <a:path w="90804" h="690245">
                  <a:moveTo>
                    <a:pt x="62801" y="200660"/>
                  </a:moveTo>
                  <a:lnTo>
                    <a:pt x="62674" y="200545"/>
                  </a:lnTo>
                  <a:lnTo>
                    <a:pt x="62407" y="200660"/>
                  </a:lnTo>
                  <a:lnTo>
                    <a:pt x="62801" y="200660"/>
                  </a:lnTo>
                  <a:close/>
                </a:path>
                <a:path w="90804" h="690245">
                  <a:moveTo>
                    <a:pt x="64350" y="415328"/>
                  </a:moveTo>
                  <a:lnTo>
                    <a:pt x="62255" y="415429"/>
                  </a:lnTo>
                  <a:lnTo>
                    <a:pt x="61518" y="414274"/>
                  </a:lnTo>
                  <a:lnTo>
                    <a:pt x="61709" y="415671"/>
                  </a:lnTo>
                  <a:lnTo>
                    <a:pt x="62534" y="415505"/>
                  </a:lnTo>
                  <a:lnTo>
                    <a:pt x="63449" y="415404"/>
                  </a:lnTo>
                  <a:lnTo>
                    <a:pt x="64350" y="415328"/>
                  </a:lnTo>
                  <a:close/>
                </a:path>
                <a:path w="90804" h="690245">
                  <a:moveTo>
                    <a:pt x="68351" y="274472"/>
                  </a:moveTo>
                  <a:lnTo>
                    <a:pt x="68110" y="274294"/>
                  </a:lnTo>
                  <a:lnTo>
                    <a:pt x="67729" y="274383"/>
                  </a:lnTo>
                  <a:lnTo>
                    <a:pt x="68351" y="274472"/>
                  </a:lnTo>
                  <a:close/>
                </a:path>
                <a:path w="90804" h="690245">
                  <a:moveTo>
                    <a:pt x="68414" y="643801"/>
                  </a:moveTo>
                  <a:lnTo>
                    <a:pt x="67970" y="644042"/>
                  </a:lnTo>
                  <a:lnTo>
                    <a:pt x="68211" y="643991"/>
                  </a:lnTo>
                  <a:lnTo>
                    <a:pt x="68351" y="643902"/>
                  </a:lnTo>
                  <a:close/>
                </a:path>
                <a:path w="90804" h="690245">
                  <a:moveTo>
                    <a:pt x="69329" y="274624"/>
                  </a:moveTo>
                  <a:lnTo>
                    <a:pt x="68351" y="274472"/>
                  </a:lnTo>
                  <a:lnTo>
                    <a:pt x="68478" y="274574"/>
                  </a:lnTo>
                  <a:lnTo>
                    <a:pt x="69329" y="274624"/>
                  </a:lnTo>
                  <a:close/>
                </a:path>
                <a:path w="90804" h="690245">
                  <a:moveTo>
                    <a:pt x="69443" y="226669"/>
                  </a:moveTo>
                  <a:lnTo>
                    <a:pt x="68567" y="225933"/>
                  </a:lnTo>
                  <a:lnTo>
                    <a:pt x="66967" y="226631"/>
                  </a:lnTo>
                  <a:lnTo>
                    <a:pt x="69443" y="226669"/>
                  </a:lnTo>
                  <a:close/>
                </a:path>
                <a:path w="90804" h="690245">
                  <a:moveTo>
                    <a:pt x="69456" y="280212"/>
                  </a:moveTo>
                  <a:lnTo>
                    <a:pt x="69100" y="279984"/>
                  </a:lnTo>
                  <a:lnTo>
                    <a:pt x="68973" y="280187"/>
                  </a:lnTo>
                  <a:lnTo>
                    <a:pt x="69164" y="280200"/>
                  </a:lnTo>
                  <a:lnTo>
                    <a:pt x="69329" y="280200"/>
                  </a:lnTo>
                  <a:lnTo>
                    <a:pt x="69456" y="280212"/>
                  </a:lnTo>
                  <a:close/>
                </a:path>
                <a:path w="90804" h="690245">
                  <a:moveTo>
                    <a:pt x="69456" y="216306"/>
                  </a:moveTo>
                  <a:lnTo>
                    <a:pt x="68986" y="216077"/>
                  </a:lnTo>
                  <a:lnTo>
                    <a:pt x="68427" y="216484"/>
                  </a:lnTo>
                  <a:lnTo>
                    <a:pt x="68580" y="216750"/>
                  </a:lnTo>
                  <a:lnTo>
                    <a:pt x="69011" y="216966"/>
                  </a:lnTo>
                  <a:lnTo>
                    <a:pt x="69189" y="216674"/>
                  </a:lnTo>
                  <a:lnTo>
                    <a:pt x="69456" y="216306"/>
                  </a:lnTo>
                  <a:close/>
                </a:path>
                <a:path w="90804" h="690245">
                  <a:moveTo>
                    <a:pt x="69557" y="643153"/>
                  </a:moveTo>
                  <a:lnTo>
                    <a:pt x="68427" y="643026"/>
                  </a:lnTo>
                  <a:lnTo>
                    <a:pt x="68694" y="643458"/>
                  </a:lnTo>
                  <a:lnTo>
                    <a:pt x="68414" y="643801"/>
                  </a:lnTo>
                  <a:lnTo>
                    <a:pt x="69557" y="643153"/>
                  </a:lnTo>
                  <a:close/>
                </a:path>
                <a:path w="90804" h="690245">
                  <a:moveTo>
                    <a:pt x="69710" y="276186"/>
                  </a:moveTo>
                  <a:lnTo>
                    <a:pt x="69646" y="275945"/>
                  </a:lnTo>
                  <a:lnTo>
                    <a:pt x="69596" y="276098"/>
                  </a:lnTo>
                  <a:close/>
                </a:path>
                <a:path w="90804" h="690245">
                  <a:moveTo>
                    <a:pt x="69799" y="280314"/>
                  </a:moveTo>
                  <a:lnTo>
                    <a:pt x="69456" y="280212"/>
                  </a:lnTo>
                  <a:lnTo>
                    <a:pt x="69799" y="280416"/>
                  </a:lnTo>
                  <a:close/>
                </a:path>
                <a:path w="90804" h="690245">
                  <a:moveTo>
                    <a:pt x="69926" y="128003"/>
                  </a:moveTo>
                  <a:lnTo>
                    <a:pt x="69684" y="127965"/>
                  </a:lnTo>
                  <a:lnTo>
                    <a:pt x="69761" y="128092"/>
                  </a:lnTo>
                  <a:lnTo>
                    <a:pt x="69926" y="128003"/>
                  </a:lnTo>
                  <a:close/>
                </a:path>
                <a:path w="90804" h="690245">
                  <a:moveTo>
                    <a:pt x="70015" y="665035"/>
                  </a:moveTo>
                  <a:lnTo>
                    <a:pt x="67081" y="664705"/>
                  </a:lnTo>
                  <a:lnTo>
                    <a:pt x="65824" y="664502"/>
                  </a:lnTo>
                  <a:lnTo>
                    <a:pt x="67017" y="664743"/>
                  </a:lnTo>
                  <a:lnTo>
                    <a:pt x="67576" y="664933"/>
                  </a:lnTo>
                  <a:lnTo>
                    <a:pt x="67792" y="665149"/>
                  </a:lnTo>
                  <a:lnTo>
                    <a:pt x="69875" y="665238"/>
                  </a:lnTo>
                  <a:lnTo>
                    <a:pt x="70015" y="665035"/>
                  </a:lnTo>
                  <a:close/>
                </a:path>
                <a:path w="90804" h="690245">
                  <a:moveTo>
                    <a:pt x="70129" y="223520"/>
                  </a:moveTo>
                  <a:lnTo>
                    <a:pt x="68237" y="223520"/>
                  </a:lnTo>
                  <a:lnTo>
                    <a:pt x="67881" y="224790"/>
                  </a:lnTo>
                  <a:lnTo>
                    <a:pt x="70040" y="223748"/>
                  </a:lnTo>
                  <a:lnTo>
                    <a:pt x="70129" y="223520"/>
                  </a:lnTo>
                  <a:close/>
                </a:path>
                <a:path w="90804" h="690245">
                  <a:moveTo>
                    <a:pt x="70459" y="217436"/>
                  </a:moveTo>
                  <a:lnTo>
                    <a:pt x="69900" y="217297"/>
                  </a:lnTo>
                  <a:lnTo>
                    <a:pt x="69367" y="217144"/>
                  </a:lnTo>
                  <a:lnTo>
                    <a:pt x="69011" y="216966"/>
                  </a:lnTo>
                  <a:lnTo>
                    <a:pt x="68834" y="217322"/>
                  </a:lnTo>
                  <a:lnTo>
                    <a:pt x="68795" y="217601"/>
                  </a:lnTo>
                  <a:lnTo>
                    <a:pt x="70459" y="217436"/>
                  </a:lnTo>
                  <a:close/>
                </a:path>
                <a:path w="90804" h="690245">
                  <a:moveTo>
                    <a:pt x="70548" y="280860"/>
                  </a:moveTo>
                  <a:lnTo>
                    <a:pt x="69799" y="280416"/>
                  </a:lnTo>
                  <a:lnTo>
                    <a:pt x="69786" y="280568"/>
                  </a:lnTo>
                  <a:lnTo>
                    <a:pt x="69710" y="280771"/>
                  </a:lnTo>
                  <a:lnTo>
                    <a:pt x="70548" y="280860"/>
                  </a:lnTo>
                  <a:close/>
                </a:path>
                <a:path w="90804" h="690245">
                  <a:moveTo>
                    <a:pt x="70980" y="276390"/>
                  </a:moveTo>
                  <a:lnTo>
                    <a:pt x="70231" y="276352"/>
                  </a:lnTo>
                  <a:lnTo>
                    <a:pt x="69862" y="276288"/>
                  </a:lnTo>
                  <a:lnTo>
                    <a:pt x="69710" y="276186"/>
                  </a:lnTo>
                  <a:lnTo>
                    <a:pt x="69799" y="276339"/>
                  </a:lnTo>
                  <a:lnTo>
                    <a:pt x="69329" y="276415"/>
                  </a:lnTo>
                  <a:lnTo>
                    <a:pt x="69494" y="276542"/>
                  </a:lnTo>
                  <a:lnTo>
                    <a:pt x="69824" y="276656"/>
                  </a:lnTo>
                  <a:lnTo>
                    <a:pt x="70231" y="276771"/>
                  </a:lnTo>
                  <a:lnTo>
                    <a:pt x="70091" y="276656"/>
                  </a:lnTo>
                  <a:lnTo>
                    <a:pt x="69964" y="276542"/>
                  </a:lnTo>
                  <a:lnTo>
                    <a:pt x="70307" y="276440"/>
                  </a:lnTo>
                  <a:lnTo>
                    <a:pt x="70726" y="276440"/>
                  </a:lnTo>
                  <a:lnTo>
                    <a:pt x="70980" y="276390"/>
                  </a:lnTo>
                  <a:close/>
                </a:path>
                <a:path w="90804" h="690245">
                  <a:moveTo>
                    <a:pt x="71272" y="279857"/>
                  </a:moveTo>
                  <a:lnTo>
                    <a:pt x="70967" y="279400"/>
                  </a:lnTo>
                  <a:lnTo>
                    <a:pt x="70472" y="279400"/>
                  </a:lnTo>
                  <a:lnTo>
                    <a:pt x="71272" y="279857"/>
                  </a:lnTo>
                  <a:close/>
                </a:path>
                <a:path w="90804" h="690245">
                  <a:moveTo>
                    <a:pt x="71348" y="262585"/>
                  </a:moveTo>
                  <a:lnTo>
                    <a:pt x="70789" y="262585"/>
                  </a:lnTo>
                  <a:lnTo>
                    <a:pt x="71323" y="262597"/>
                  </a:lnTo>
                  <a:close/>
                </a:path>
                <a:path w="90804" h="690245">
                  <a:moveTo>
                    <a:pt x="71386" y="258495"/>
                  </a:moveTo>
                  <a:lnTo>
                    <a:pt x="70370" y="259270"/>
                  </a:lnTo>
                  <a:lnTo>
                    <a:pt x="70954" y="258927"/>
                  </a:lnTo>
                  <a:lnTo>
                    <a:pt x="71221" y="258673"/>
                  </a:lnTo>
                  <a:lnTo>
                    <a:pt x="71386" y="258495"/>
                  </a:lnTo>
                  <a:close/>
                </a:path>
                <a:path w="90804" h="690245">
                  <a:moveTo>
                    <a:pt x="71551" y="656539"/>
                  </a:moveTo>
                  <a:lnTo>
                    <a:pt x="70180" y="656005"/>
                  </a:lnTo>
                  <a:lnTo>
                    <a:pt x="70167" y="656221"/>
                  </a:lnTo>
                  <a:lnTo>
                    <a:pt x="70548" y="656310"/>
                  </a:lnTo>
                  <a:lnTo>
                    <a:pt x="71018" y="656424"/>
                  </a:lnTo>
                  <a:lnTo>
                    <a:pt x="71551" y="656539"/>
                  </a:lnTo>
                  <a:close/>
                </a:path>
                <a:path w="90804" h="690245">
                  <a:moveTo>
                    <a:pt x="71818" y="253225"/>
                  </a:moveTo>
                  <a:lnTo>
                    <a:pt x="71564" y="253250"/>
                  </a:lnTo>
                  <a:lnTo>
                    <a:pt x="71297" y="253314"/>
                  </a:lnTo>
                  <a:lnTo>
                    <a:pt x="71069" y="253428"/>
                  </a:lnTo>
                  <a:lnTo>
                    <a:pt x="71259" y="253403"/>
                  </a:lnTo>
                  <a:lnTo>
                    <a:pt x="71539" y="253314"/>
                  </a:lnTo>
                  <a:lnTo>
                    <a:pt x="71818" y="253225"/>
                  </a:lnTo>
                  <a:close/>
                </a:path>
                <a:path w="90804" h="690245">
                  <a:moveTo>
                    <a:pt x="71869" y="273380"/>
                  </a:moveTo>
                  <a:lnTo>
                    <a:pt x="70065" y="273050"/>
                  </a:lnTo>
                  <a:lnTo>
                    <a:pt x="69837" y="273443"/>
                  </a:lnTo>
                  <a:lnTo>
                    <a:pt x="67805" y="274053"/>
                  </a:lnTo>
                  <a:lnTo>
                    <a:pt x="68110" y="274294"/>
                  </a:lnTo>
                  <a:lnTo>
                    <a:pt x="71869" y="273380"/>
                  </a:lnTo>
                  <a:close/>
                </a:path>
                <a:path w="90804" h="690245">
                  <a:moveTo>
                    <a:pt x="72136" y="126669"/>
                  </a:moveTo>
                  <a:lnTo>
                    <a:pt x="69977" y="127965"/>
                  </a:lnTo>
                  <a:lnTo>
                    <a:pt x="70700" y="128092"/>
                  </a:lnTo>
                  <a:lnTo>
                    <a:pt x="72136" y="126669"/>
                  </a:lnTo>
                  <a:close/>
                </a:path>
                <a:path w="90804" h="690245">
                  <a:moveTo>
                    <a:pt x="72453" y="649490"/>
                  </a:moveTo>
                  <a:lnTo>
                    <a:pt x="72072" y="649465"/>
                  </a:lnTo>
                  <a:lnTo>
                    <a:pt x="71729" y="649465"/>
                  </a:lnTo>
                  <a:lnTo>
                    <a:pt x="71386" y="649490"/>
                  </a:lnTo>
                  <a:lnTo>
                    <a:pt x="72453" y="649490"/>
                  </a:lnTo>
                  <a:close/>
                </a:path>
                <a:path w="90804" h="690245">
                  <a:moveTo>
                    <a:pt x="72682" y="280670"/>
                  </a:moveTo>
                  <a:lnTo>
                    <a:pt x="71272" y="279857"/>
                  </a:lnTo>
                  <a:lnTo>
                    <a:pt x="71793" y="280670"/>
                  </a:lnTo>
                  <a:lnTo>
                    <a:pt x="72682" y="280670"/>
                  </a:lnTo>
                  <a:close/>
                </a:path>
                <a:path w="90804" h="690245">
                  <a:moveTo>
                    <a:pt x="73202" y="617156"/>
                  </a:moveTo>
                  <a:lnTo>
                    <a:pt x="72986" y="616940"/>
                  </a:lnTo>
                  <a:lnTo>
                    <a:pt x="72796" y="616775"/>
                  </a:lnTo>
                  <a:lnTo>
                    <a:pt x="72491" y="616800"/>
                  </a:lnTo>
                  <a:lnTo>
                    <a:pt x="72555" y="617004"/>
                  </a:lnTo>
                  <a:lnTo>
                    <a:pt x="72898" y="617118"/>
                  </a:lnTo>
                  <a:lnTo>
                    <a:pt x="73202" y="617156"/>
                  </a:lnTo>
                  <a:close/>
                </a:path>
                <a:path w="90804" h="690245">
                  <a:moveTo>
                    <a:pt x="73317" y="144780"/>
                  </a:moveTo>
                  <a:lnTo>
                    <a:pt x="72682" y="142240"/>
                  </a:lnTo>
                  <a:lnTo>
                    <a:pt x="70612" y="143510"/>
                  </a:lnTo>
                  <a:lnTo>
                    <a:pt x="69659" y="143510"/>
                  </a:lnTo>
                  <a:lnTo>
                    <a:pt x="71462" y="144780"/>
                  </a:lnTo>
                  <a:lnTo>
                    <a:pt x="73317" y="144780"/>
                  </a:lnTo>
                  <a:close/>
                </a:path>
                <a:path w="90804" h="690245">
                  <a:moveTo>
                    <a:pt x="73469" y="123190"/>
                  </a:moveTo>
                  <a:lnTo>
                    <a:pt x="72809" y="123190"/>
                  </a:lnTo>
                  <a:lnTo>
                    <a:pt x="73012" y="123418"/>
                  </a:lnTo>
                  <a:lnTo>
                    <a:pt x="73469" y="123190"/>
                  </a:lnTo>
                  <a:close/>
                </a:path>
                <a:path w="90804" h="690245">
                  <a:moveTo>
                    <a:pt x="74307" y="284975"/>
                  </a:moveTo>
                  <a:lnTo>
                    <a:pt x="73888" y="284556"/>
                  </a:lnTo>
                  <a:lnTo>
                    <a:pt x="70434" y="284264"/>
                  </a:lnTo>
                  <a:lnTo>
                    <a:pt x="71361" y="284911"/>
                  </a:lnTo>
                  <a:lnTo>
                    <a:pt x="72263" y="285064"/>
                  </a:lnTo>
                  <a:lnTo>
                    <a:pt x="74307" y="284975"/>
                  </a:lnTo>
                  <a:close/>
                </a:path>
                <a:path w="90804" h="690245">
                  <a:moveTo>
                    <a:pt x="74485" y="145910"/>
                  </a:moveTo>
                  <a:lnTo>
                    <a:pt x="72821" y="145846"/>
                  </a:lnTo>
                  <a:lnTo>
                    <a:pt x="72694" y="146392"/>
                  </a:lnTo>
                  <a:lnTo>
                    <a:pt x="71539" y="147142"/>
                  </a:lnTo>
                  <a:lnTo>
                    <a:pt x="71996" y="147307"/>
                  </a:lnTo>
                  <a:lnTo>
                    <a:pt x="73558" y="146748"/>
                  </a:lnTo>
                  <a:lnTo>
                    <a:pt x="74485" y="145910"/>
                  </a:lnTo>
                  <a:close/>
                </a:path>
                <a:path w="90804" h="690245">
                  <a:moveTo>
                    <a:pt x="75615" y="256540"/>
                  </a:moveTo>
                  <a:lnTo>
                    <a:pt x="73317" y="256540"/>
                  </a:lnTo>
                  <a:lnTo>
                    <a:pt x="73520" y="257810"/>
                  </a:lnTo>
                  <a:lnTo>
                    <a:pt x="74180" y="257810"/>
                  </a:lnTo>
                  <a:lnTo>
                    <a:pt x="75615" y="256540"/>
                  </a:lnTo>
                  <a:close/>
                </a:path>
                <a:path w="90804" h="690245">
                  <a:moveTo>
                    <a:pt x="75844" y="598449"/>
                  </a:moveTo>
                  <a:lnTo>
                    <a:pt x="75577" y="598576"/>
                  </a:lnTo>
                  <a:lnTo>
                    <a:pt x="75425" y="598779"/>
                  </a:lnTo>
                  <a:lnTo>
                    <a:pt x="75844" y="598449"/>
                  </a:lnTo>
                  <a:close/>
                </a:path>
                <a:path w="90804" h="690245">
                  <a:moveTo>
                    <a:pt x="76111" y="123190"/>
                  </a:moveTo>
                  <a:lnTo>
                    <a:pt x="73939" y="124460"/>
                  </a:lnTo>
                  <a:lnTo>
                    <a:pt x="74663" y="124460"/>
                  </a:lnTo>
                  <a:lnTo>
                    <a:pt x="76111" y="123190"/>
                  </a:lnTo>
                  <a:close/>
                </a:path>
                <a:path w="90804" h="690245">
                  <a:moveTo>
                    <a:pt x="76682" y="167982"/>
                  </a:moveTo>
                  <a:lnTo>
                    <a:pt x="76479" y="168071"/>
                  </a:lnTo>
                  <a:lnTo>
                    <a:pt x="76314" y="168148"/>
                  </a:lnTo>
                  <a:lnTo>
                    <a:pt x="76123" y="168211"/>
                  </a:lnTo>
                  <a:lnTo>
                    <a:pt x="76327" y="168427"/>
                  </a:lnTo>
                  <a:lnTo>
                    <a:pt x="76682" y="167982"/>
                  </a:lnTo>
                  <a:close/>
                </a:path>
                <a:path w="90804" h="690245">
                  <a:moveTo>
                    <a:pt x="76746" y="381330"/>
                  </a:moveTo>
                  <a:lnTo>
                    <a:pt x="74942" y="381152"/>
                  </a:lnTo>
                  <a:lnTo>
                    <a:pt x="75107" y="381292"/>
                  </a:lnTo>
                  <a:lnTo>
                    <a:pt x="76746" y="381330"/>
                  </a:lnTo>
                  <a:close/>
                </a:path>
                <a:path w="90804" h="690245">
                  <a:moveTo>
                    <a:pt x="76898" y="612521"/>
                  </a:moveTo>
                  <a:lnTo>
                    <a:pt x="76657" y="612432"/>
                  </a:lnTo>
                  <a:lnTo>
                    <a:pt x="76403" y="612686"/>
                  </a:lnTo>
                  <a:lnTo>
                    <a:pt x="76720" y="612609"/>
                  </a:lnTo>
                  <a:lnTo>
                    <a:pt x="76898" y="612521"/>
                  </a:lnTo>
                  <a:close/>
                </a:path>
                <a:path w="90804" h="690245">
                  <a:moveTo>
                    <a:pt x="77381" y="568731"/>
                  </a:moveTo>
                  <a:lnTo>
                    <a:pt x="77152" y="568769"/>
                  </a:lnTo>
                  <a:lnTo>
                    <a:pt x="76974" y="568794"/>
                  </a:lnTo>
                  <a:lnTo>
                    <a:pt x="76784" y="568845"/>
                  </a:lnTo>
                  <a:lnTo>
                    <a:pt x="76923" y="569099"/>
                  </a:lnTo>
                  <a:lnTo>
                    <a:pt x="77381" y="568731"/>
                  </a:lnTo>
                  <a:close/>
                </a:path>
                <a:path w="90804" h="690245">
                  <a:moveTo>
                    <a:pt x="77406" y="576414"/>
                  </a:moveTo>
                  <a:lnTo>
                    <a:pt x="77165" y="576440"/>
                  </a:lnTo>
                  <a:lnTo>
                    <a:pt x="76923" y="576618"/>
                  </a:lnTo>
                  <a:lnTo>
                    <a:pt x="77406" y="576414"/>
                  </a:lnTo>
                  <a:close/>
                </a:path>
                <a:path w="90804" h="690245">
                  <a:moveTo>
                    <a:pt x="77584" y="576402"/>
                  </a:moveTo>
                  <a:lnTo>
                    <a:pt x="77203" y="576097"/>
                  </a:lnTo>
                  <a:lnTo>
                    <a:pt x="76835" y="576160"/>
                  </a:lnTo>
                  <a:lnTo>
                    <a:pt x="77228" y="576287"/>
                  </a:lnTo>
                  <a:lnTo>
                    <a:pt x="77406" y="576414"/>
                  </a:lnTo>
                  <a:lnTo>
                    <a:pt x="77584" y="576402"/>
                  </a:lnTo>
                  <a:close/>
                </a:path>
                <a:path w="90804" h="690245">
                  <a:moveTo>
                    <a:pt x="77749" y="282041"/>
                  </a:moveTo>
                  <a:lnTo>
                    <a:pt x="76060" y="281546"/>
                  </a:lnTo>
                  <a:lnTo>
                    <a:pt x="73113" y="280987"/>
                  </a:lnTo>
                  <a:lnTo>
                    <a:pt x="69926" y="281330"/>
                  </a:lnTo>
                  <a:lnTo>
                    <a:pt x="73266" y="281813"/>
                  </a:lnTo>
                  <a:lnTo>
                    <a:pt x="71869" y="281927"/>
                  </a:lnTo>
                  <a:lnTo>
                    <a:pt x="75844" y="282448"/>
                  </a:lnTo>
                  <a:lnTo>
                    <a:pt x="76250" y="282867"/>
                  </a:lnTo>
                  <a:lnTo>
                    <a:pt x="74739" y="283184"/>
                  </a:lnTo>
                  <a:lnTo>
                    <a:pt x="73469" y="283121"/>
                  </a:lnTo>
                  <a:lnTo>
                    <a:pt x="74358" y="283260"/>
                  </a:lnTo>
                  <a:lnTo>
                    <a:pt x="72707" y="283781"/>
                  </a:lnTo>
                  <a:lnTo>
                    <a:pt x="74891" y="283997"/>
                  </a:lnTo>
                  <a:lnTo>
                    <a:pt x="77558" y="283438"/>
                  </a:lnTo>
                  <a:lnTo>
                    <a:pt x="77660" y="282740"/>
                  </a:lnTo>
                  <a:lnTo>
                    <a:pt x="75438" y="282016"/>
                  </a:lnTo>
                  <a:lnTo>
                    <a:pt x="76212" y="281851"/>
                  </a:lnTo>
                  <a:lnTo>
                    <a:pt x="77114" y="282003"/>
                  </a:lnTo>
                  <a:lnTo>
                    <a:pt x="77749" y="282041"/>
                  </a:lnTo>
                  <a:close/>
                </a:path>
                <a:path w="90804" h="690245">
                  <a:moveTo>
                    <a:pt x="78333" y="175171"/>
                  </a:moveTo>
                  <a:lnTo>
                    <a:pt x="78117" y="175234"/>
                  </a:lnTo>
                  <a:lnTo>
                    <a:pt x="77914" y="175450"/>
                  </a:lnTo>
                  <a:lnTo>
                    <a:pt x="78333" y="175171"/>
                  </a:lnTo>
                  <a:close/>
                </a:path>
                <a:path w="90804" h="690245">
                  <a:moveTo>
                    <a:pt x="78371" y="175044"/>
                  </a:moveTo>
                  <a:lnTo>
                    <a:pt x="78066" y="174904"/>
                  </a:lnTo>
                  <a:lnTo>
                    <a:pt x="77724" y="175044"/>
                  </a:lnTo>
                  <a:lnTo>
                    <a:pt x="78130" y="175082"/>
                  </a:lnTo>
                  <a:lnTo>
                    <a:pt x="78333" y="175171"/>
                  </a:lnTo>
                  <a:lnTo>
                    <a:pt x="78371" y="175044"/>
                  </a:lnTo>
                  <a:close/>
                </a:path>
                <a:path w="90804" h="690245">
                  <a:moveTo>
                    <a:pt x="79044" y="276860"/>
                  </a:moveTo>
                  <a:lnTo>
                    <a:pt x="75425" y="275590"/>
                  </a:lnTo>
                  <a:lnTo>
                    <a:pt x="77038" y="275590"/>
                  </a:lnTo>
                  <a:lnTo>
                    <a:pt x="74955" y="274320"/>
                  </a:lnTo>
                  <a:lnTo>
                    <a:pt x="73456" y="275590"/>
                  </a:lnTo>
                  <a:lnTo>
                    <a:pt x="73736" y="275590"/>
                  </a:lnTo>
                  <a:lnTo>
                    <a:pt x="74904" y="276860"/>
                  </a:lnTo>
                  <a:lnTo>
                    <a:pt x="74688" y="276860"/>
                  </a:lnTo>
                  <a:lnTo>
                    <a:pt x="74358" y="278130"/>
                  </a:lnTo>
                  <a:lnTo>
                    <a:pt x="75844" y="276860"/>
                  </a:lnTo>
                  <a:lnTo>
                    <a:pt x="79044" y="276860"/>
                  </a:lnTo>
                  <a:close/>
                </a:path>
                <a:path w="90804" h="690245">
                  <a:moveTo>
                    <a:pt x="80441" y="162560"/>
                  </a:moveTo>
                  <a:lnTo>
                    <a:pt x="73837" y="162560"/>
                  </a:lnTo>
                  <a:lnTo>
                    <a:pt x="72631" y="165100"/>
                  </a:lnTo>
                  <a:lnTo>
                    <a:pt x="73774" y="163830"/>
                  </a:lnTo>
                  <a:lnTo>
                    <a:pt x="80441" y="162560"/>
                  </a:lnTo>
                  <a:close/>
                </a:path>
                <a:path w="90804" h="690245">
                  <a:moveTo>
                    <a:pt x="80543" y="269240"/>
                  </a:moveTo>
                  <a:lnTo>
                    <a:pt x="80378" y="268986"/>
                  </a:lnTo>
                  <a:lnTo>
                    <a:pt x="80340" y="269125"/>
                  </a:lnTo>
                  <a:lnTo>
                    <a:pt x="80543" y="269240"/>
                  </a:lnTo>
                  <a:close/>
                </a:path>
                <a:path w="90804" h="690245">
                  <a:moveTo>
                    <a:pt x="80568" y="169341"/>
                  </a:moveTo>
                  <a:lnTo>
                    <a:pt x="79476" y="168871"/>
                  </a:lnTo>
                  <a:lnTo>
                    <a:pt x="76250" y="169595"/>
                  </a:lnTo>
                  <a:lnTo>
                    <a:pt x="76898" y="169875"/>
                  </a:lnTo>
                  <a:lnTo>
                    <a:pt x="80568" y="169341"/>
                  </a:lnTo>
                  <a:close/>
                </a:path>
                <a:path w="90804" h="690245">
                  <a:moveTo>
                    <a:pt x="80581" y="584466"/>
                  </a:moveTo>
                  <a:lnTo>
                    <a:pt x="80060" y="584466"/>
                  </a:lnTo>
                  <a:lnTo>
                    <a:pt x="79667" y="584517"/>
                  </a:lnTo>
                  <a:lnTo>
                    <a:pt x="79286" y="584581"/>
                  </a:lnTo>
                  <a:lnTo>
                    <a:pt x="79590" y="584593"/>
                  </a:lnTo>
                  <a:lnTo>
                    <a:pt x="79959" y="584568"/>
                  </a:lnTo>
                  <a:lnTo>
                    <a:pt x="80581" y="584466"/>
                  </a:lnTo>
                  <a:close/>
                </a:path>
                <a:path w="90804" h="690245">
                  <a:moveTo>
                    <a:pt x="80645" y="267970"/>
                  </a:moveTo>
                  <a:lnTo>
                    <a:pt x="79730" y="267970"/>
                  </a:lnTo>
                  <a:lnTo>
                    <a:pt x="80378" y="268986"/>
                  </a:lnTo>
                  <a:lnTo>
                    <a:pt x="80645" y="267970"/>
                  </a:lnTo>
                  <a:close/>
                </a:path>
                <a:path w="90804" h="690245">
                  <a:moveTo>
                    <a:pt x="80670" y="526478"/>
                  </a:moveTo>
                  <a:lnTo>
                    <a:pt x="80378" y="525411"/>
                  </a:lnTo>
                  <a:lnTo>
                    <a:pt x="80073" y="524281"/>
                  </a:lnTo>
                  <a:lnTo>
                    <a:pt x="77089" y="525475"/>
                  </a:lnTo>
                  <a:lnTo>
                    <a:pt x="78244" y="525411"/>
                  </a:lnTo>
                  <a:lnTo>
                    <a:pt x="80670" y="526478"/>
                  </a:lnTo>
                  <a:close/>
                </a:path>
                <a:path w="90804" h="690245">
                  <a:moveTo>
                    <a:pt x="80899" y="526580"/>
                  </a:moveTo>
                  <a:lnTo>
                    <a:pt x="80670" y="526478"/>
                  </a:lnTo>
                  <a:lnTo>
                    <a:pt x="80708" y="526630"/>
                  </a:lnTo>
                  <a:lnTo>
                    <a:pt x="80899" y="526580"/>
                  </a:lnTo>
                  <a:close/>
                </a:path>
                <a:path w="90804" h="690245">
                  <a:moveTo>
                    <a:pt x="81267" y="604481"/>
                  </a:moveTo>
                  <a:lnTo>
                    <a:pt x="81229" y="604354"/>
                  </a:lnTo>
                  <a:lnTo>
                    <a:pt x="81013" y="604202"/>
                  </a:lnTo>
                  <a:lnTo>
                    <a:pt x="81267" y="604481"/>
                  </a:lnTo>
                  <a:close/>
                </a:path>
                <a:path w="90804" h="690245">
                  <a:moveTo>
                    <a:pt x="81292" y="240385"/>
                  </a:moveTo>
                  <a:lnTo>
                    <a:pt x="81114" y="240461"/>
                  </a:lnTo>
                  <a:lnTo>
                    <a:pt x="81292" y="240385"/>
                  </a:lnTo>
                  <a:close/>
                </a:path>
                <a:path w="90804" h="690245">
                  <a:moveTo>
                    <a:pt x="81318" y="279400"/>
                  </a:moveTo>
                  <a:lnTo>
                    <a:pt x="74358" y="278130"/>
                  </a:lnTo>
                  <a:lnTo>
                    <a:pt x="71386" y="278130"/>
                  </a:lnTo>
                  <a:lnTo>
                    <a:pt x="70243" y="276860"/>
                  </a:lnTo>
                  <a:lnTo>
                    <a:pt x="71196" y="278130"/>
                  </a:lnTo>
                  <a:lnTo>
                    <a:pt x="73101" y="279400"/>
                  </a:lnTo>
                  <a:lnTo>
                    <a:pt x="74676" y="279400"/>
                  </a:lnTo>
                  <a:lnTo>
                    <a:pt x="75336" y="280670"/>
                  </a:lnTo>
                  <a:lnTo>
                    <a:pt x="81318" y="279400"/>
                  </a:lnTo>
                  <a:close/>
                </a:path>
                <a:path w="90804" h="690245">
                  <a:moveTo>
                    <a:pt x="81318" y="196126"/>
                  </a:moveTo>
                  <a:lnTo>
                    <a:pt x="81064" y="196303"/>
                  </a:lnTo>
                  <a:lnTo>
                    <a:pt x="80975" y="196519"/>
                  </a:lnTo>
                  <a:lnTo>
                    <a:pt x="81318" y="196126"/>
                  </a:lnTo>
                  <a:close/>
                </a:path>
                <a:path w="90804" h="690245">
                  <a:moveTo>
                    <a:pt x="81673" y="240093"/>
                  </a:moveTo>
                  <a:lnTo>
                    <a:pt x="81292" y="240385"/>
                  </a:lnTo>
                  <a:lnTo>
                    <a:pt x="81508" y="240296"/>
                  </a:lnTo>
                  <a:lnTo>
                    <a:pt x="81673" y="240093"/>
                  </a:lnTo>
                  <a:close/>
                </a:path>
                <a:path w="90804" h="690245">
                  <a:moveTo>
                    <a:pt x="81775" y="275590"/>
                  </a:moveTo>
                  <a:lnTo>
                    <a:pt x="78981" y="275590"/>
                  </a:lnTo>
                  <a:lnTo>
                    <a:pt x="79641" y="276860"/>
                  </a:lnTo>
                  <a:lnTo>
                    <a:pt x="81775" y="275590"/>
                  </a:lnTo>
                  <a:close/>
                </a:path>
                <a:path w="90804" h="690245">
                  <a:moveTo>
                    <a:pt x="82130" y="214210"/>
                  </a:moveTo>
                  <a:lnTo>
                    <a:pt x="81889" y="214045"/>
                  </a:lnTo>
                  <a:lnTo>
                    <a:pt x="81661" y="213918"/>
                  </a:lnTo>
                  <a:lnTo>
                    <a:pt x="81356" y="213995"/>
                  </a:lnTo>
                  <a:lnTo>
                    <a:pt x="81470" y="214185"/>
                  </a:lnTo>
                  <a:lnTo>
                    <a:pt x="81813" y="214236"/>
                  </a:lnTo>
                  <a:lnTo>
                    <a:pt x="82130" y="214210"/>
                  </a:lnTo>
                  <a:close/>
                </a:path>
                <a:path w="90804" h="690245">
                  <a:moveTo>
                    <a:pt x="82156" y="203200"/>
                  </a:moveTo>
                  <a:lnTo>
                    <a:pt x="81927" y="203098"/>
                  </a:lnTo>
                  <a:lnTo>
                    <a:pt x="81749" y="203200"/>
                  </a:lnTo>
                  <a:lnTo>
                    <a:pt x="82156" y="203200"/>
                  </a:lnTo>
                  <a:close/>
                </a:path>
                <a:path w="90804" h="690245">
                  <a:moveTo>
                    <a:pt x="82651" y="271780"/>
                  </a:moveTo>
                  <a:lnTo>
                    <a:pt x="81153" y="270510"/>
                  </a:lnTo>
                  <a:lnTo>
                    <a:pt x="79451" y="271780"/>
                  </a:lnTo>
                  <a:lnTo>
                    <a:pt x="82651" y="271780"/>
                  </a:lnTo>
                  <a:close/>
                </a:path>
                <a:path w="90804" h="690245">
                  <a:moveTo>
                    <a:pt x="82715" y="239331"/>
                  </a:moveTo>
                  <a:lnTo>
                    <a:pt x="81584" y="239356"/>
                  </a:lnTo>
                  <a:lnTo>
                    <a:pt x="81902" y="239737"/>
                  </a:lnTo>
                  <a:lnTo>
                    <a:pt x="81673" y="240093"/>
                  </a:lnTo>
                  <a:lnTo>
                    <a:pt x="82715" y="239331"/>
                  </a:lnTo>
                  <a:close/>
                </a:path>
                <a:path w="90804" h="690245">
                  <a:moveTo>
                    <a:pt x="83083" y="265925"/>
                  </a:moveTo>
                  <a:lnTo>
                    <a:pt x="82283" y="267335"/>
                  </a:lnTo>
                  <a:lnTo>
                    <a:pt x="82804" y="267208"/>
                  </a:lnTo>
                  <a:lnTo>
                    <a:pt x="83083" y="265925"/>
                  </a:lnTo>
                  <a:close/>
                </a:path>
                <a:path w="90804" h="690245">
                  <a:moveTo>
                    <a:pt x="83172" y="182029"/>
                  </a:moveTo>
                  <a:lnTo>
                    <a:pt x="82677" y="182143"/>
                  </a:lnTo>
                  <a:lnTo>
                    <a:pt x="82296" y="182270"/>
                  </a:lnTo>
                  <a:lnTo>
                    <a:pt x="81927" y="182397"/>
                  </a:lnTo>
                  <a:lnTo>
                    <a:pt x="82232" y="182346"/>
                  </a:lnTo>
                  <a:lnTo>
                    <a:pt x="82588" y="182257"/>
                  </a:lnTo>
                  <a:lnTo>
                    <a:pt x="83172" y="182029"/>
                  </a:lnTo>
                  <a:close/>
                </a:path>
                <a:path w="90804" h="690245">
                  <a:moveTo>
                    <a:pt x="83375" y="525868"/>
                  </a:moveTo>
                  <a:lnTo>
                    <a:pt x="80899" y="526580"/>
                  </a:lnTo>
                  <a:lnTo>
                    <a:pt x="81622" y="526897"/>
                  </a:lnTo>
                  <a:lnTo>
                    <a:pt x="83375" y="525868"/>
                  </a:lnTo>
                  <a:close/>
                </a:path>
                <a:path w="90804" h="690245">
                  <a:moveTo>
                    <a:pt x="83908" y="262890"/>
                  </a:moveTo>
                  <a:lnTo>
                    <a:pt x="82880" y="262890"/>
                  </a:lnTo>
                  <a:lnTo>
                    <a:pt x="81407" y="264160"/>
                  </a:lnTo>
                  <a:lnTo>
                    <a:pt x="83908" y="262890"/>
                  </a:lnTo>
                  <a:close/>
                </a:path>
                <a:path w="90804" h="690245">
                  <a:moveTo>
                    <a:pt x="84124" y="220980"/>
                  </a:moveTo>
                  <a:lnTo>
                    <a:pt x="83743" y="220446"/>
                  </a:lnTo>
                  <a:lnTo>
                    <a:pt x="82270" y="220980"/>
                  </a:lnTo>
                  <a:lnTo>
                    <a:pt x="84124" y="220980"/>
                  </a:lnTo>
                  <a:close/>
                </a:path>
                <a:path w="90804" h="690245">
                  <a:moveTo>
                    <a:pt x="84937" y="209181"/>
                  </a:moveTo>
                  <a:lnTo>
                    <a:pt x="84683" y="209156"/>
                  </a:lnTo>
                  <a:lnTo>
                    <a:pt x="84543" y="209346"/>
                  </a:lnTo>
                  <a:lnTo>
                    <a:pt x="84785" y="209308"/>
                  </a:lnTo>
                  <a:lnTo>
                    <a:pt x="84937" y="209181"/>
                  </a:lnTo>
                  <a:close/>
                </a:path>
                <a:path w="90804" h="690245">
                  <a:moveTo>
                    <a:pt x="85001" y="266865"/>
                  </a:moveTo>
                  <a:lnTo>
                    <a:pt x="84924" y="266700"/>
                  </a:lnTo>
                  <a:lnTo>
                    <a:pt x="82804" y="267208"/>
                  </a:lnTo>
                  <a:lnTo>
                    <a:pt x="82689" y="267754"/>
                  </a:lnTo>
                  <a:lnTo>
                    <a:pt x="85001" y="266865"/>
                  </a:lnTo>
                  <a:close/>
                </a:path>
                <a:path w="90804" h="690245">
                  <a:moveTo>
                    <a:pt x="85432" y="245110"/>
                  </a:moveTo>
                  <a:lnTo>
                    <a:pt x="83883" y="246380"/>
                  </a:lnTo>
                  <a:lnTo>
                    <a:pt x="84251" y="246380"/>
                  </a:lnTo>
                  <a:lnTo>
                    <a:pt x="85432" y="245110"/>
                  </a:lnTo>
                  <a:close/>
                </a:path>
                <a:path w="90804" h="690245">
                  <a:moveTo>
                    <a:pt x="85521" y="230492"/>
                  </a:moveTo>
                  <a:lnTo>
                    <a:pt x="85090" y="229946"/>
                  </a:lnTo>
                  <a:lnTo>
                    <a:pt x="84518" y="230555"/>
                  </a:lnTo>
                  <a:lnTo>
                    <a:pt x="85521" y="230492"/>
                  </a:lnTo>
                  <a:close/>
                </a:path>
                <a:path w="90804" h="690245">
                  <a:moveTo>
                    <a:pt x="85725" y="219710"/>
                  </a:moveTo>
                  <a:lnTo>
                    <a:pt x="83248" y="219710"/>
                  </a:lnTo>
                  <a:lnTo>
                    <a:pt x="83743" y="220446"/>
                  </a:lnTo>
                  <a:lnTo>
                    <a:pt x="85725" y="219710"/>
                  </a:lnTo>
                  <a:close/>
                </a:path>
                <a:path w="90804" h="690245">
                  <a:moveTo>
                    <a:pt x="86156" y="259994"/>
                  </a:moveTo>
                  <a:lnTo>
                    <a:pt x="83223" y="260032"/>
                  </a:lnTo>
                  <a:lnTo>
                    <a:pt x="81927" y="259994"/>
                  </a:lnTo>
                  <a:lnTo>
                    <a:pt x="83146" y="260070"/>
                  </a:lnTo>
                  <a:lnTo>
                    <a:pt x="83718" y="260197"/>
                  </a:lnTo>
                  <a:lnTo>
                    <a:pt x="83959" y="260362"/>
                  </a:lnTo>
                  <a:lnTo>
                    <a:pt x="84518" y="260311"/>
                  </a:lnTo>
                  <a:lnTo>
                    <a:pt x="86029" y="260197"/>
                  </a:lnTo>
                  <a:lnTo>
                    <a:pt x="86156" y="259994"/>
                  </a:lnTo>
                  <a:close/>
                </a:path>
                <a:path w="90804" h="690245">
                  <a:moveTo>
                    <a:pt x="86474" y="244906"/>
                  </a:moveTo>
                  <a:lnTo>
                    <a:pt x="86093" y="244932"/>
                  </a:lnTo>
                  <a:lnTo>
                    <a:pt x="85750" y="244983"/>
                  </a:lnTo>
                  <a:lnTo>
                    <a:pt x="85420" y="245046"/>
                  </a:lnTo>
                  <a:lnTo>
                    <a:pt x="85852" y="244995"/>
                  </a:lnTo>
                  <a:lnTo>
                    <a:pt x="86474" y="244906"/>
                  </a:lnTo>
                  <a:close/>
                </a:path>
                <a:path w="90804" h="690245">
                  <a:moveTo>
                    <a:pt x="86639" y="201930"/>
                  </a:moveTo>
                  <a:lnTo>
                    <a:pt x="86360" y="201422"/>
                  </a:lnTo>
                  <a:lnTo>
                    <a:pt x="86194" y="201930"/>
                  </a:lnTo>
                  <a:lnTo>
                    <a:pt x="86639" y="201930"/>
                  </a:lnTo>
                  <a:close/>
                </a:path>
                <a:path w="90804" h="690245">
                  <a:moveTo>
                    <a:pt x="86652" y="199390"/>
                  </a:moveTo>
                  <a:lnTo>
                    <a:pt x="86614" y="198450"/>
                  </a:lnTo>
                  <a:lnTo>
                    <a:pt x="85445" y="199390"/>
                  </a:lnTo>
                  <a:lnTo>
                    <a:pt x="86652" y="199390"/>
                  </a:lnTo>
                  <a:close/>
                </a:path>
                <a:path w="90804" h="690245">
                  <a:moveTo>
                    <a:pt x="87020" y="198120"/>
                  </a:moveTo>
                  <a:lnTo>
                    <a:pt x="86601" y="198120"/>
                  </a:lnTo>
                  <a:lnTo>
                    <a:pt x="86614" y="198450"/>
                  </a:lnTo>
                  <a:lnTo>
                    <a:pt x="87020" y="198120"/>
                  </a:lnTo>
                  <a:close/>
                </a:path>
                <a:path w="90804" h="690245">
                  <a:moveTo>
                    <a:pt x="87033" y="191770"/>
                  </a:moveTo>
                  <a:lnTo>
                    <a:pt x="84886" y="190500"/>
                  </a:lnTo>
                  <a:lnTo>
                    <a:pt x="80543" y="190500"/>
                  </a:lnTo>
                  <a:lnTo>
                    <a:pt x="82575" y="191770"/>
                  </a:lnTo>
                  <a:lnTo>
                    <a:pt x="87033" y="191770"/>
                  </a:lnTo>
                  <a:close/>
                </a:path>
                <a:path w="90804" h="690245">
                  <a:moveTo>
                    <a:pt x="87655" y="220967"/>
                  </a:moveTo>
                  <a:lnTo>
                    <a:pt x="86588" y="220091"/>
                  </a:lnTo>
                  <a:lnTo>
                    <a:pt x="87236" y="220738"/>
                  </a:lnTo>
                  <a:lnTo>
                    <a:pt x="87655" y="220967"/>
                  </a:lnTo>
                  <a:close/>
                </a:path>
                <a:path w="90804" h="690245">
                  <a:moveTo>
                    <a:pt x="88379" y="203682"/>
                  </a:moveTo>
                  <a:lnTo>
                    <a:pt x="88366" y="203200"/>
                  </a:lnTo>
                  <a:lnTo>
                    <a:pt x="88099" y="203339"/>
                  </a:lnTo>
                  <a:lnTo>
                    <a:pt x="88379" y="203682"/>
                  </a:lnTo>
                  <a:close/>
                </a:path>
                <a:path w="90804" h="690245">
                  <a:moveTo>
                    <a:pt x="88557" y="265493"/>
                  </a:moveTo>
                  <a:lnTo>
                    <a:pt x="85001" y="266865"/>
                  </a:lnTo>
                  <a:lnTo>
                    <a:pt x="85229" y="267322"/>
                  </a:lnTo>
                  <a:lnTo>
                    <a:pt x="88557" y="265493"/>
                  </a:lnTo>
                  <a:close/>
                </a:path>
                <a:path w="90804" h="690245">
                  <a:moveTo>
                    <a:pt x="89052" y="204470"/>
                  </a:moveTo>
                  <a:lnTo>
                    <a:pt x="88379" y="203682"/>
                  </a:lnTo>
                  <a:lnTo>
                    <a:pt x="88417" y="204470"/>
                  </a:lnTo>
                  <a:lnTo>
                    <a:pt x="89052" y="204470"/>
                  </a:lnTo>
                  <a:close/>
                </a:path>
                <a:path w="90804" h="690245">
                  <a:moveTo>
                    <a:pt x="90398" y="223520"/>
                  </a:moveTo>
                  <a:lnTo>
                    <a:pt x="78828" y="222250"/>
                  </a:lnTo>
                  <a:lnTo>
                    <a:pt x="82270" y="220980"/>
                  </a:lnTo>
                  <a:lnTo>
                    <a:pt x="81241" y="220980"/>
                  </a:lnTo>
                  <a:lnTo>
                    <a:pt x="81610" y="219710"/>
                  </a:lnTo>
                  <a:lnTo>
                    <a:pt x="86487" y="218440"/>
                  </a:lnTo>
                  <a:lnTo>
                    <a:pt x="88252" y="217170"/>
                  </a:lnTo>
                  <a:lnTo>
                    <a:pt x="81280" y="217170"/>
                  </a:lnTo>
                  <a:lnTo>
                    <a:pt x="82448" y="215900"/>
                  </a:lnTo>
                  <a:lnTo>
                    <a:pt x="81229" y="215900"/>
                  </a:lnTo>
                  <a:lnTo>
                    <a:pt x="77952" y="217170"/>
                  </a:lnTo>
                  <a:lnTo>
                    <a:pt x="76682" y="215900"/>
                  </a:lnTo>
                  <a:lnTo>
                    <a:pt x="77038" y="214630"/>
                  </a:lnTo>
                  <a:lnTo>
                    <a:pt x="81749" y="213360"/>
                  </a:lnTo>
                  <a:lnTo>
                    <a:pt x="82804" y="214630"/>
                  </a:lnTo>
                  <a:lnTo>
                    <a:pt x="82130" y="214630"/>
                  </a:lnTo>
                  <a:lnTo>
                    <a:pt x="83185" y="215900"/>
                  </a:lnTo>
                  <a:lnTo>
                    <a:pt x="84480" y="214630"/>
                  </a:lnTo>
                  <a:lnTo>
                    <a:pt x="84175" y="213360"/>
                  </a:lnTo>
                  <a:lnTo>
                    <a:pt x="83604" y="213360"/>
                  </a:lnTo>
                  <a:lnTo>
                    <a:pt x="84734" y="212496"/>
                  </a:lnTo>
                  <a:lnTo>
                    <a:pt x="84175" y="213360"/>
                  </a:lnTo>
                  <a:lnTo>
                    <a:pt x="86233" y="213360"/>
                  </a:lnTo>
                  <a:lnTo>
                    <a:pt x="85102" y="212217"/>
                  </a:lnTo>
                  <a:lnTo>
                    <a:pt x="85267" y="212090"/>
                  </a:lnTo>
                  <a:lnTo>
                    <a:pt x="84988" y="212090"/>
                  </a:lnTo>
                  <a:lnTo>
                    <a:pt x="83426" y="212090"/>
                  </a:lnTo>
                  <a:lnTo>
                    <a:pt x="83947" y="210820"/>
                  </a:lnTo>
                  <a:lnTo>
                    <a:pt x="84480" y="209550"/>
                  </a:lnTo>
                  <a:lnTo>
                    <a:pt x="83820" y="210820"/>
                  </a:lnTo>
                  <a:lnTo>
                    <a:pt x="82372" y="210820"/>
                  </a:lnTo>
                  <a:lnTo>
                    <a:pt x="83032" y="209550"/>
                  </a:lnTo>
                  <a:lnTo>
                    <a:pt x="83680" y="208280"/>
                  </a:lnTo>
                  <a:lnTo>
                    <a:pt x="79933" y="209550"/>
                  </a:lnTo>
                  <a:lnTo>
                    <a:pt x="79248" y="208280"/>
                  </a:lnTo>
                  <a:lnTo>
                    <a:pt x="83680" y="208280"/>
                  </a:lnTo>
                  <a:lnTo>
                    <a:pt x="82029" y="207010"/>
                  </a:lnTo>
                  <a:lnTo>
                    <a:pt x="83210" y="205740"/>
                  </a:lnTo>
                  <a:lnTo>
                    <a:pt x="86334" y="207010"/>
                  </a:lnTo>
                  <a:lnTo>
                    <a:pt x="83807" y="205740"/>
                  </a:lnTo>
                  <a:lnTo>
                    <a:pt x="87617" y="204470"/>
                  </a:lnTo>
                  <a:lnTo>
                    <a:pt x="87922" y="203441"/>
                  </a:lnTo>
                  <a:lnTo>
                    <a:pt x="85928" y="204470"/>
                  </a:lnTo>
                  <a:lnTo>
                    <a:pt x="86321" y="203200"/>
                  </a:lnTo>
                  <a:lnTo>
                    <a:pt x="85661" y="203200"/>
                  </a:lnTo>
                  <a:lnTo>
                    <a:pt x="83248" y="204470"/>
                  </a:lnTo>
                  <a:lnTo>
                    <a:pt x="80949" y="203200"/>
                  </a:lnTo>
                  <a:lnTo>
                    <a:pt x="81749" y="203200"/>
                  </a:lnTo>
                  <a:lnTo>
                    <a:pt x="81851" y="203060"/>
                  </a:lnTo>
                  <a:lnTo>
                    <a:pt x="79425" y="201930"/>
                  </a:lnTo>
                  <a:lnTo>
                    <a:pt x="82677" y="201930"/>
                  </a:lnTo>
                  <a:lnTo>
                    <a:pt x="81851" y="203060"/>
                  </a:lnTo>
                  <a:lnTo>
                    <a:pt x="83845" y="201930"/>
                  </a:lnTo>
                  <a:lnTo>
                    <a:pt x="85940" y="200660"/>
                  </a:lnTo>
                  <a:lnTo>
                    <a:pt x="86360" y="201422"/>
                  </a:lnTo>
                  <a:lnTo>
                    <a:pt x="86588" y="200660"/>
                  </a:lnTo>
                  <a:lnTo>
                    <a:pt x="87464" y="200660"/>
                  </a:lnTo>
                  <a:lnTo>
                    <a:pt x="87769" y="200774"/>
                  </a:lnTo>
                  <a:lnTo>
                    <a:pt x="87566" y="200609"/>
                  </a:lnTo>
                  <a:lnTo>
                    <a:pt x="90220" y="199390"/>
                  </a:lnTo>
                  <a:lnTo>
                    <a:pt x="83680" y="200660"/>
                  </a:lnTo>
                  <a:lnTo>
                    <a:pt x="83578" y="199390"/>
                  </a:lnTo>
                  <a:lnTo>
                    <a:pt x="82080" y="198120"/>
                  </a:lnTo>
                  <a:lnTo>
                    <a:pt x="83413" y="196850"/>
                  </a:lnTo>
                  <a:lnTo>
                    <a:pt x="80860" y="198120"/>
                  </a:lnTo>
                  <a:lnTo>
                    <a:pt x="80975" y="196850"/>
                  </a:lnTo>
                  <a:lnTo>
                    <a:pt x="80378" y="198120"/>
                  </a:lnTo>
                  <a:lnTo>
                    <a:pt x="78511" y="198120"/>
                  </a:lnTo>
                  <a:lnTo>
                    <a:pt x="78676" y="196850"/>
                  </a:lnTo>
                  <a:lnTo>
                    <a:pt x="76327" y="196850"/>
                  </a:lnTo>
                  <a:lnTo>
                    <a:pt x="79565" y="195580"/>
                  </a:lnTo>
                  <a:lnTo>
                    <a:pt x="82791" y="194310"/>
                  </a:lnTo>
                  <a:lnTo>
                    <a:pt x="80454" y="194310"/>
                  </a:lnTo>
                  <a:lnTo>
                    <a:pt x="81635" y="193040"/>
                  </a:lnTo>
                  <a:lnTo>
                    <a:pt x="84696" y="193040"/>
                  </a:lnTo>
                  <a:lnTo>
                    <a:pt x="82143" y="191770"/>
                  </a:lnTo>
                  <a:lnTo>
                    <a:pt x="80530" y="191770"/>
                  </a:lnTo>
                  <a:lnTo>
                    <a:pt x="80530" y="193040"/>
                  </a:lnTo>
                  <a:lnTo>
                    <a:pt x="76669" y="193040"/>
                  </a:lnTo>
                  <a:lnTo>
                    <a:pt x="79286" y="192112"/>
                  </a:lnTo>
                  <a:lnTo>
                    <a:pt x="80530" y="193040"/>
                  </a:lnTo>
                  <a:lnTo>
                    <a:pt x="80530" y="191770"/>
                  </a:lnTo>
                  <a:lnTo>
                    <a:pt x="80264" y="191770"/>
                  </a:lnTo>
                  <a:lnTo>
                    <a:pt x="78828" y="191770"/>
                  </a:lnTo>
                  <a:lnTo>
                    <a:pt x="74269" y="191770"/>
                  </a:lnTo>
                  <a:lnTo>
                    <a:pt x="76631" y="190500"/>
                  </a:lnTo>
                  <a:lnTo>
                    <a:pt x="82765" y="189230"/>
                  </a:lnTo>
                  <a:lnTo>
                    <a:pt x="85280" y="187960"/>
                  </a:lnTo>
                  <a:lnTo>
                    <a:pt x="79248" y="186690"/>
                  </a:lnTo>
                  <a:lnTo>
                    <a:pt x="80518" y="185420"/>
                  </a:lnTo>
                  <a:lnTo>
                    <a:pt x="77076" y="185420"/>
                  </a:lnTo>
                  <a:lnTo>
                    <a:pt x="79032" y="184150"/>
                  </a:lnTo>
                  <a:lnTo>
                    <a:pt x="80010" y="184150"/>
                  </a:lnTo>
                  <a:lnTo>
                    <a:pt x="80708" y="182880"/>
                  </a:lnTo>
                  <a:lnTo>
                    <a:pt x="80416" y="182880"/>
                  </a:lnTo>
                  <a:lnTo>
                    <a:pt x="81838" y="181610"/>
                  </a:lnTo>
                  <a:lnTo>
                    <a:pt x="77736" y="181610"/>
                  </a:lnTo>
                  <a:lnTo>
                    <a:pt x="80289" y="180340"/>
                  </a:lnTo>
                  <a:lnTo>
                    <a:pt x="81140" y="179070"/>
                  </a:lnTo>
                  <a:lnTo>
                    <a:pt x="74180" y="180340"/>
                  </a:lnTo>
                  <a:lnTo>
                    <a:pt x="74637" y="177800"/>
                  </a:lnTo>
                  <a:lnTo>
                    <a:pt x="78828" y="177800"/>
                  </a:lnTo>
                  <a:lnTo>
                    <a:pt x="80073" y="176530"/>
                  </a:lnTo>
                  <a:lnTo>
                    <a:pt x="75857" y="176530"/>
                  </a:lnTo>
                  <a:lnTo>
                    <a:pt x="77724" y="175260"/>
                  </a:lnTo>
                  <a:lnTo>
                    <a:pt x="74726" y="175260"/>
                  </a:lnTo>
                  <a:lnTo>
                    <a:pt x="74345" y="174307"/>
                  </a:lnTo>
                  <a:lnTo>
                    <a:pt x="78155" y="172720"/>
                  </a:lnTo>
                  <a:lnTo>
                    <a:pt x="70904" y="171450"/>
                  </a:lnTo>
                  <a:lnTo>
                    <a:pt x="76123" y="168910"/>
                  </a:lnTo>
                  <a:lnTo>
                    <a:pt x="74358" y="166370"/>
                  </a:lnTo>
                  <a:lnTo>
                    <a:pt x="74028" y="165100"/>
                  </a:lnTo>
                  <a:lnTo>
                    <a:pt x="75031" y="165100"/>
                  </a:lnTo>
                  <a:lnTo>
                    <a:pt x="74866" y="166370"/>
                  </a:lnTo>
                  <a:lnTo>
                    <a:pt x="75679" y="165100"/>
                  </a:lnTo>
                  <a:lnTo>
                    <a:pt x="76504" y="163830"/>
                  </a:lnTo>
                  <a:lnTo>
                    <a:pt x="68872" y="166370"/>
                  </a:lnTo>
                  <a:lnTo>
                    <a:pt x="70700" y="163830"/>
                  </a:lnTo>
                  <a:lnTo>
                    <a:pt x="73837" y="162560"/>
                  </a:lnTo>
                  <a:lnTo>
                    <a:pt x="72529" y="162560"/>
                  </a:lnTo>
                  <a:lnTo>
                    <a:pt x="76238" y="160020"/>
                  </a:lnTo>
                  <a:lnTo>
                    <a:pt x="76682" y="160020"/>
                  </a:lnTo>
                  <a:lnTo>
                    <a:pt x="78803" y="158750"/>
                  </a:lnTo>
                  <a:lnTo>
                    <a:pt x="73787" y="158750"/>
                  </a:lnTo>
                  <a:lnTo>
                    <a:pt x="74028" y="157480"/>
                  </a:lnTo>
                  <a:lnTo>
                    <a:pt x="71462" y="157480"/>
                  </a:lnTo>
                  <a:lnTo>
                    <a:pt x="70053" y="156210"/>
                  </a:lnTo>
                  <a:lnTo>
                    <a:pt x="68834" y="154940"/>
                  </a:lnTo>
                  <a:lnTo>
                    <a:pt x="70332" y="154940"/>
                  </a:lnTo>
                  <a:lnTo>
                    <a:pt x="72936" y="153670"/>
                  </a:lnTo>
                  <a:lnTo>
                    <a:pt x="72453" y="153670"/>
                  </a:lnTo>
                  <a:lnTo>
                    <a:pt x="68707" y="154940"/>
                  </a:lnTo>
                  <a:lnTo>
                    <a:pt x="67741" y="153670"/>
                  </a:lnTo>
                  <a:lnTo>
                    <a:pt x="69100" y="153670"/>
                  </a:lnTo>
                  <a:lnTo>
                    <a:pt x="70180" y="152400"/>
                  </a:lnTo>
                  <a:lnTo>
                    <a:pt x="73355" y="152400"/>
                  </a:lnTo>
                  <a:lnTo>
                    <a:pt x="76923" y="151130"/>
                  </a:lnTo>
                  <a:lnTo>
                    <a:pt x="75095" y="151130"/>
                  </a:lnTo>
                  <a:lnTo>
                    <a:pt x="74676" y="149860"/>
                  </a:lnTo>
                  <a:lnTo>
                    <a:pt x="74244" y="148590"/>
                  </a:lnTo>
                  <a:lnTo>
                    <a:pt x="70205" y="149860"/>
                  </a:lnTo>
                  <a:lnTo>
                    <a:pt x="70142" y="148590"/>
                  </a:lnTo>
                  <a:lnTo>
                    <a:pt x="64782" y="148590"/>
                  </a:lnTo>
                  <a:lnTo>
                    <a:pt x="71043" y="147320"/>
                  </a:lnTo>
                  <a:lnTo>
                    <a:pt x="67894" y="147320"/>
                  </a:lnTo>
                  <a:lnTo>
                    <a:pt x="71882" y="146050"/>
                  </a:lnTo>
                  <a:lnTo>
                    <a:pt x="70777" y="144780"/>
                  </a:lnTo>
                  <a:lnTo>
                    <a:pt x="67525" y="144780"/>
                  </a:lnTo>
                  <a:lnTo>
                    <a:pt x="66535" y="143510"/>
                  </a:lnTo>
                  <a:lnTo>
                    <a:pt x="68211" y="143510"/>
                  </a:lnTo>
                  <a:lnTo>
                    <a:pt x="66446" y="142240"/>
                  </a:lnTo>
                  <a:lnTo>
                    <a:pt x="66255" y="142240"/>
                  </a:lnTo>
                  <a:lnTo>
                    <a:pt x="74129" y="139700"/>
                  </a:lnTo>
                  <a:lnTo>
                    <a:pt x="67500" y="138430"/>
                  </a:lnTo>
                  <a:lnTo>
                    <a:pt x="73393" y="135890"/>
                  </a:lnTo>
                  <a:lnTo>
                    <a:pt x="69989" y="134620"/>
                  </a:lnTo>
                  <a:lnTo>
                    <a:pt x="73634" y="130810"/>
                  </a:lnTo>
                  <a:lnTo>
                    <a:pt x="72580" y="128270"/>
                  </a:lnTo>
                  <a:lnTo>
                    <a:pt x="66725" y="130810"/>
                  </a:lnTo>
                  <a:lnTo>
                    <a:pt x="69481" y="129540"/>
                  </a:lnTo>
                  <a:lnTo>
                    <a:pt x="72250" y="128270"/>
                  </a:lnTo>
                  <a:lnTo>
                    <a:pt x="66040" y="129540"/>
                  </a:lnTo>
                  <a:lnTo>
                    <a:pt x="65519" y="129540"/>
                  </a:lnTo>
                  <a:lnTo>
                    <a:pt x="65570" y="128270"/>
                  </a:lnTo>
                  <a:lnTo>
                    <a:pt x="65951" y="128270"/>
                  </a:lnTo>
                  <a:lnTo>
                    <a:pt x="66560" y="127812"/>
                  </a:lnTo>
                  <a:lnTo>
                    <a:pt x="67081" y="127622"/>
                  </a:lnTo>
                  <a:lnTo>
                    <a:pt x="69684" y="127965"/>
                  </a:lnTo>
                  <a:lnTo>
                    <a:pt x="69469" y="127622"/>
                  </a:lnTo>
                  <a:lnTo>
                    <a:pt x="68618" y="126238"/>
                  </a:lnTo>
                  <a:lnTo>
                    <a:pt x="69278" y="125730"/>
                  </a:lnTo>
                  <a:lnTo>
                    <a:pt x="72148" y="125730"/>
                  </a:lnTo>
                  <a:lnTo>
                    <a:pt x="72326" y="124460"/>
                  </a:lnTo>
                  <a:lnTo>
                    <a:pt x="73939" y="124460"/>
                  </a:lnTo>
                  <a:lnTo>
                    <a:pt x="73012" y="123418"/>
                  </a:lnTo>
                  <a:lnTo>
                    <a:pt x="70866" y="124460"/>
                  </a:lnTo>
                  <a:lnTo>
                    <a:pt x="67106" y="123190"/>
                  </a:lnTo>
                  <a:lnTo>
                    <a:pt x="75704" y="121920"/>
                  </a:lnTo>
                  <a:lnTo>
                    <a:pt x="71970" y="120650"/>
                  </a:lnTo>
                  <a:lnTo>
                    <a:pt x="72682" y="120650"/>
                  </a:lnTo>
                  <a:lnTo>
                    <a:pt x="73050" y="118110"/>
                  </a:lnTo>
                  <a:lnTo>
                    <a:pt x="73228" y="116840"/>
                  </a:lnTo>
                  <a:lnTo>
                    <a:pt x="68021" y="118110"/>
                  </a:lnTo>
                  <a:lnTo>
                    <a:pt x="68694" y="116840"/>
                  </a:lnTo>
                  <a:lnTo>
                    <a:pt x="70891" y="116840"/>
                  </a:lnTo>
                  <a:lnTo>
                    <a:pt x="70980" y="115570"/>
                  </a:lnTo>
                  <a:lnTo>
                    <a:pt x="71069" y="114300"/>
                  </a:lnTo>
                  <a:lnTo>
                    <a:pt x="64363" y="113030"/>
                  </a:lnTo>
                  <a:lnTo>
                    <a:pt x="66967" y="110490"/>
                  </a:lnTo>
                  <a:lnTo>
                    <a:pt x="65481" y="110490"/>
                  </a:lnTo>
                  <a:lnTo>
                    <a:pt x="66865" y="109220"/>
                  </a:lnTo>
                  <a:lnTo>
                    <a:pt x="65506" y="109220"/>
                  </a:lnTo>
                  <a:lnTo>
                    <a:pt x="66243" y="107950"/>
                  </a:lnTo>
                  <a:lnTo>
                    <a:pt x="68072" y="107950"/>
                  </a:lnTo>
                  <a:lnTo>
                    <a:pt x="69469" y="105410"/>
                  </a:lnTo>
                  <a:lnTo>
                    <a:pt x="63030" y="105410"/>
                  </a:lnTo>
                  <a:lnTo>
                    <a:pt x="61493" y="104140"/>
                  </a:lnTo>
                  <a:lnTo>
                    <a:pt x="65951" y="102870"/>
                  </a:lnTo>
                  <a:lnTo>
                    <a:pt x="67411" y="100330"/>
                  </a:lnTo>
                  <a:lnTo>
                    <a:pt x="68046" y="99060"/>
                  </a:lnTo>
                  <a:lnTo>
                    <a:pt x="67919" y="96520"/>
                  </a:lnTo>
                  <a:lnTo>
                    <a:pt x="63195" y="96520"/>
                  </a:lnTo>
                  <a:lnTo>
                    <a:pt x="60756" y="93980"/>
                  </a:lnTo>
                  <a:lnTo>
                    <a:pt x="65138" y="91440"/>
                  </a:lnTo>
                  <a:lnTo>
                    <a:pt x="61328" y="88900"/>
                  </a:lnTo>
                  <a:lnTo>
                    <a:pt x="63334" y="86360"/>
                  </a:lnTo>
                  <a:lnTo>
                    <a:pt x="55803" y="86360"/>
                  </a:lnTo>
                  <a:lnTo>
                    <a:pt x="59880" y="85090"/>
                  </a:lnTo>
                  <a:lnTo>
                    <a:pt x="63703" y="83820"/>
                  </a:lnTo>
                  <a:lnTo>
                    <a:pt x="62331" y="82550"/>
                  </a:lnTo>
                  <a:lnTo>
                    <a:pt x="62153" y="81280"/>
                  </a:lnTo>
                  <a:lnTo>
                    <a:pt x="56819" y="83820"/>
                  </a:lnTo>
                  <a:lnTo>
                    <a:pt x="58356" y="81280"/>
                  </a:lnTo>
                  <a:lnTo>
                    <a:pt x="59131" y="80010"/>
                  </a:lnTo>
                  <a:lnTo>
                    <a:pt x="57899" y="78740"/>
                  </a:lnTo>
                  <a:lnTo>
                    <a:pt x="56565" y="77470"/>
                  </a:lnTo>
                  <a:lnTo>
                    <a:pt x="57581" y="76200"/>
                  </a:lnTo>
                  <a:lnTo>
                    <a:pt x="58597" y="74930"/>
                  </a:lnTo>
                  <a:lnTo>
                    <a:pt x="57111" y="74930"/>
                  </a:lnTo>
                  <a:lnTo>
                    <a:pt x="56908" y="73660"/>
                  </a:lnTo>
                  <a:lnTo>
                    <a:pt x="55422" y="73660"/>
                  </a:lnTo>
                  <a:lnTo>
                    <a:pt x="58254" y="72390"/>
                  </a:lnTo>
                  <a:lnTo>
                    <a:pt x="58597" y="69850"/>
                  </a:lnTo>
                  <a:lnTo>
                    <a:pt x="57327" y="68580"/>
                  </a:lnTo>
                  <a:lnTo>
                    <a:pt x="59461" y="68580"/>
                  </a:lnTo>
                  <a:lnTo>
                    <a:pt x="59309" y="67310"/>
                  </a:lnTo>
                  <a:lnTo>
                    <a:pt x="50901" y="69850"/>
                  </a:lnTo>
                  <a:lnTo>
                    <a:pt x="50406" y="68580"/>
                  </a:lnTo>
                  <a:lnTo>
                    <a:pt x="54508" y="67310"/>
                  </a:lnTo>
                  <a:lnTo>
                    <a:pt x="53822" y="64770"/>
                  </a:lnTo>
                  <a:lnTo>
                    <a:pt x="56857" y="62230"/>
                  </a:lnTo>
                  <a:lnTo>
                    <a:pt x="52451" y="62230"/>
                  </a:lnTo>
                  <a:lnTo>
                    <a:pt x="54292" y="60960"/>
                  </a:lnTo>
                  <a:lnTo>
                    <a:pt x="56248" y="57150"/>
                  </a:lnTo>
                  <a:lnTo>
                    <a:pt x="53809" y="58254"/>
                  </a:lnTo>
                  <a:lnTo>
                    <a:pt x="50330" y="57150"/>
                  </a:lnTo>
                  <a:lnTo>
                    <a:pt x="49593" y="57150"/>
                  </a:lnTo>
                  <a:lnTo>
                    <a:pt x="49593" y="115570"/>
                  </a:lnTo>
                  <a:lnTo>
                    <a:pt x="48196" y="116840"/>
                  </a:lnTo>
                  <a:lnTo>
                    <a:pt x="47739" y="116840"/>
                  </a:lnTo>
                  <a:lnTo>
                    <a:pt x="48120" y="115570"/>
                  </a:lnTo>
                  <a:lnTo>
                    <a:pt x="49593" y="115570"/>
                  </a:lnTo>
                  <a:lnTo>
                    <a:pt x="49593" y="57150"/>
                  </a:lnTo>
                  <a:lnTo>
                    <a:pt x="48348" y="57150"/>
                  </a:lnTo>
                  <a:lnTo>
                    <a:pt x="51155" y="55880"/>
                  </a:lnTo>
                  <a:lnTo>
                    <a:pt x="47358" y="55880"/>
                  </a:lnTo>
                  <a:lnTo>
                    <a:pt x="46380" y="57150"/>
                  </a:lnTo>
                  <a:lnTo>
                    <a:pt x="45008" y="55880"/>
                  </a:lnTo>
                  <a:lnTo>
                    <a:pt x="45262" y="55880"/>
                  </a:lnTo>
                  <a:lnTo>
                    <a:pt x="46647" y="54940"/>
                  </a:lnTo>
                  <a:lnTo>
                    <a:pt x="43688" y="55880"/>
                  </a:lnTo>
                  <a:lnTo>
                    <a:pt x="44754" y="54610"/>
                  </a:lnTo>
                  <a:lnTo>
                    <a:pt x="46647" y="53340"/>
                  </a:lnTo>
                  <a:lnTo>
                    <a:pt x="42062" y="53340"/>
                  </a:lnTo>
                  <a:lnTo>
                    <a:pt x="43408" y="52070"/>
                  </a:lnTo>
                  <a:lnTo>
                    <a:pt x="45834" y="50800"/>
                  </a:lnTo>
                  <a:lnTo>
                    <a:pt x="42570" y="50800"/>
                  </a:lnTo>
                  <a:lnTo>
                    <a:pt x="43472" y="49530"/>
                  </a:lnTo>
                  <a:lnTo>
                    <a:pt x="44450" y="49530"/>
                  </a:lnTo>
                  <a:lnTo>
                    <a:pt x="45085" y="48260"/>
                  </a:lnTo>
                  <a:lnTo>
                    <a:pt x="45250" y="47955"/>
                  </a:lnTo>
                  <a:lnTo>
                    <a:pt x="47142" y="46990"/>
                  </a:lnTo>
                  <a:lnTo>
                    <a:pt x="47167" y="45720"/>
                  </a:lnTo>
                  <a:lnTo>
                    <a:pt x="44856" y="45720"/>
                  </a:lnTo>
                  <a:lnTo>
                    <a:pt x="44856" y="48260"/>
                  </a:lnTo>
                  <a:lnTo>
                    <a:pt x="44627" y="48260"/>
                  </a:lnTo>
                  <a:lnTo>
                    <a:pt x="44831" y="48158"/>
                  </a:lnTo>
                  <a:lnTo>
                    <a:pt x="44856" y="45720"/>
                  </a:lnTo>
                  <a:lnTo>
                    <a:pt x="44183" y="45720"/>
                  </a:lnTo>
                  <a:lnTo>
                    <a:pt x="44615" y="46990"/>
                  </a:lnTo>
                  <a:lnTo>
                    <a:pt x="44665" y="47244"/>
                  </a:lnTo>
                  <a:lnTo>
                    <a:pt x="40373" y="48260"/>
                  </a:lnTo>
                  <a:lnTo>
                    <a:pt x="42633" y="46990"/>
                  </a:lnTo>
                  <a:lnTo>
                    <a:pt x="43522" y="45720"/>
                  </a:lnTo>
                  <a:lnTo>
                    <a:pt x="44094" y="45720"/>
                  </a:lnTo>
                  <a:lnTo>
                    <a:pt x="44869" y="44450"/>
                  </a:lnTo>
                  <a:lnTo>
                    <a:pt x="45681" y="43180"/>
                  </a:lnTo>
                  <a:lnTo>
                    <a:pt x="45339" y="43180"/>
                  </a:lnTo>
                  <a:lnTo>
                    <a:pt x="45618" y="41910"/>
                  </a:lnTo>
                  <a:lnTo>
                    <a:pt x="44742" y="41910"/>
                  </a:lnTo>
                  <a:lnTo>
                    <a:pt x="45783" y="40640"/>
                  </a:lnTo>
                  <a:lnTo>
                    <a:pt x="46367" y="40640"/>
                  </a:lnTo>
                  <a:lnTo>
                    <a:pt x="46253" y="39370"/>
                  </a:lnTo>
                  <a:lnTo>
                    <a:pt x="43548" y="40640"/>
                  </a:lnTo>
                  <a:lnTo>
                    <a:pt x="43713" y="39370"/>
                  </a:lnTo>
                  <a:lnTo>
                    <a:pt x="42303" y="41173"/>
                  </a:lnTo>
                  <a:lnTo>
                    <a:pt x="42138" y="41186"/>
                  </a:lnTo>
                  <a:lnTo>
                    <a:pt x="41884" y="41300"/>
                  </a:lnTo>
                  <a:lnTo>
                    <a:pt x="41706" y="41452"/>
                  </a:lnTo>
                  <a:lnTo>
                    <a:pt x="41554" y="41579"/>
                  </a:lnTo>
                  <a:lnTo>
                    <a:pt x="42087" y="41452"/>
                  </a:lnTo>
                  <a:lnTo>
                    <a:pt x="41732" y="41910"/>
                  </a:lnTo>
                  <a:lnTo>
                    <a:pt x="42684" y="41910"/>
                  </a:lnTo>
                  <a:lnTo>
                    <a:pt x="43167" y="43180"/>
                  </a:lnTo>
                  <a:lnTo>
                    <a:pt x="40284" y="43180"/>
                  </a:lnTo>
                  <a:lnTo>
                    <a:pt x="41567" y="41910"/>
                  </a:lnTo>
                  <a:lnTo>
                    <a:pt x="36893" y="43180"/>
                  </a:lnTo>
                  <a:lnTo>
                    <a:pt x="38646" y="41910"/>
                  </a:lnTo>
                  <a:lnTo>
                    <a:pt x="40411" y="40640"/>
                  </a:lnTo>
                  <a:lnTo>
                    <a:pt x="41846" y="39370"/>
                  </a:lnTo>
                  <a:lnTo>
                    <a:pt x="44081" y="38100"/>
                  </a:lnTo>
                  <a:lnTo>
                    <a:pt x="41910" y="36830"/>
                  </a:lnTo>
                  <a:lnTo>
                    <a:pt x="41402" y="34290"/>
                  </a:lnTo>
                  <a:lnTo>
                    <a:pt x="35941" y="35560"/>
                  </a:lnTo>
                  <a:lnTo>
                    <a:pt x="35102" y="35560"/>
                  </a:lnTo>
                  <a:lnTo>
                    <a:pt x="37147" y="34290"/>
                  </a:lnTo>
                  <a:lnTo>
                    <a:pt x="37655" y="34290"/>
                  </a:lnTo>
                  <a:lnTo>
                    <a:pt x="37553" y="31750"/>
                  </a:lnTo>
                  <a:lnTo>
                    <a:pt x="33997" y="33020"/>
                  </a:lnTo>
                  <a:lnTo>
                    <a:pt x="35013" y="31750"/>
                  </a:lnTo>
                  <a:lnTo>
                    <a:pt x="36169" y="31750"/>
                  </a:lnTo>
                  <a:lnTo>
                    <a:pt x="37312" y="30480"/>
                  </a:lnTo>
                  <a:lnTo>
                    <a:pt x="37299" y="29210"/>
                  </a:lnTo>
                  <a:lnTo>
                    <a:pt x="37287" y="27940"/>
                  </a:lnTo>
                  <a:lnTo>
                    <a:pt x="33820" y="27940"/>
                  </a:lnTo>
                  <a:lnTo>
                    <a:pt x="30695" y="26720"/>
                  </a:lnTo>
                  <a:lnTo>
                    <a:pt x="30695" y="52070"/>
                  </a:lnTo>
                  <a:lnTo>
                    <a:pt x="29679" y="52070"/>
                  </a:lnTo>
                  <a:lnTo>
                    <a:pt x="28981" y="53340"/>
                  </a:lnTo>
                  <a:lnTo>
                    <a:pt x="28994" y="52070"/>
                  </a:lnTo>
                  <a:lnTo>
                    <a:pt x="29679" y="52070"/>
                  </a:lnTo>
                  <a:lnTo>
                    <a:pt x="30683" y="50800"/>
                  </a:lnTo>
                  <a:lnTo>
                    <a:pt x="30695" y="52070"/>
                  </a:lnTo>
                  <a:lnTo>
                    <a:pt x="30695" y="26720"/>
                  </a:lnTo>
                  <a:lnTo>
                    <a:pt x="31178" y="24130"/>
                  </a:lnTo>
                  <a:lnTo>
                    <a:pt x="30772" y="24130"/>
                  </a:lnTo>
                  <a:lnTo>
                    <a:pt x="30238" y="25400"/>
                  </a:lnTo>
                  <a:lnTo>
                    <a:pt x="30505" y="22860"/>
                  </a:lnTo>
                  <a:lnTo>
                    <a:pt x="30784" y="20320"/>
                  </a:lnTo>
                  <a:lnTo>
                    <a:pt x="30924" y="19050"/>
                  </a:lnTo>
                  <a:lnTo>
                    <a:pt x="22961" y="19050"/>
                  </a:lnTo>
                  <a:lnTo>
                    <a:pt x="23291" y="17780"/>
                  </a:lnTo>
                  <a:lnTo>
                    <a:pt x="23609" y="16510"/>
                  </a:lnTo>
                  <a:lnTo>
                    <a:pt x="23939" y="15240"/>
                  </a:lnTo>
                  <a:lnTo>
                    <a:pt x="24257" y="13970"/>
                  </a:lnTo>
                  <a:lnTo>
                    <a:pt x="24587" y="12700"/>
                  </a:lnTo>
                  <a:lnTo>
                    <a:pt x="24676" y="11430"/>
                  </a:lnTo>
                  <a:lnTo>
                    <a:pt x="22669" y="12700"/>
                  </a:lnTo>
                  <a:lnTo>
                    <a:pt x="20789" y="13970"/>
                  </a:lnTo>
                  <a:lnTo>
                    <a:pt x="21894" y="12700"/>
                  </a:lnTo>
                  <a:lnTo>
                    <a:pt x="22999" y="11430"/>
                  </a:lnTo>
                  <a:lnTo>
                    <a:pt x="19431" y="12700"/>
                  </a:lnTo>
                  <a:lnTo>
                    <a:pt x="16433" y="12700"/>
                  </a:lnTo>
                  <a:lnTo>
                    <a:pt x="19634" y="8890"/>
                  </a:lnTo>
                  <a:lnTo>
                    <a:pt x="22847" y="5080"/>
                  </a:lnTo>
                  <a:lnTo>
                    <a:pt x="17627" y="6350"/>
                  </a:lnTo>
                  <a:lnTo>
                    <a:pt x="16370" y="8890"/>
                  </a:lnTo>
                  <a:lnTo>
                    <a:pt x="16103" y="7620"/>
                  </a:lnTo>
                  <a:lnTo>
                    <a:pt x="13728" y="7620"/>
                  </a:lnTo>
                  <a:lnTo>
                    <a:pt x="14224" y="6350"/>
                  </a:lnTo>
                  <a:lnTo>
                    <a:pt x="15278" y="5080"/>
                  </a:lnTo>
                  <a:lnTo>
                    <a:pt x="11963" y="6350"/>
                  </a:lnTo>
                  <a:lnTo>
                    <a:pt x="11480" y="3810"/>
                  </a:lnTo>
                  <a:lnTo>
                    <a:pt x="16294" y="1270"/>
                  </a:lnTo>
                  <a:lnTo>
                    <a:pt x="14554" y="0"/>
                  </a:lnTo>
                  <a:lnTo>
                    <a:pt x="13411" y="0"/>
                  </a:lnTo>
                  <a:lnTo>
                    <a:pt x="9702" y="1270"/>
                  </a:lnTo>
                  <a:lnTo>
                    <a:pt x="9334" y="2540"/>
                  </a:lnTo>
                  <a:lnTo>
                    <a:pt x="9563" y="3810"/>
                  </a:lnTo>
                  <a:lnTo>
                    <a:pt x="9410" y="3810"/>
                  </a:lnTo>
                  <a:lnTo>
                    <a:pt x="8445" y="5080"/>
                  </a:lnTo>
                  <a:lnTo>
                    <a:pt x="7366" y="6350"/>
                  </a:lnTo>
                  <a:lnTo>
                    <a:pt x="4419" y="10160"/>
                  </a:lnTo>
                  <a:lnTo>
                    <a:pt x="1270" y="13970"/>
                  </a:lnTo>
                  <a:lnTo>
                    <a:pt x="355" y="17780"/>
                  </a:lnTo>
                  <a:lnTo>
                    <a:pt x="2921" y="15240"/>
                  </a:lnTo>
                  <a:lnTo>
                    <a:pt x="2095" y="17005"/>
                  </a:lnTo>
                  <a:lnTo>
                    <a:pt x="2527" y="16510"/>
                  </a:lnTo>
                  <a:lnTo>
                    <a:pt x="1803" y="17780"/>
                  </a:lnTo>
                  <a:lnTo>
                    <a:pt x="1409" y="18923"/>
                  </a:lnTo>
                  <a:lnTo>
                    <a:pt x="4254" y="16967"/>
                  </a:lnTo>
                  <a:lnTo>
                    <a:pt x="4381" y="16510"/>
                  </a:lnTo>
                  <a:lnTo>
                    <a:pt x="4914" y="16510"/>
                  </a:lnTo>
                  <a:lnTo>
                    <a:pt x="5880" y="16510"/>
                  </a:lnTo>
                  <a:lnTo>
                    <a:pt x="4813" y="17780"/>
                  </a:lnTo>
                  <a:lnTo>
                    <a:pt x="3746" y="18808"/>
                  </a:lnTo>
                  <a:lnTo>
                    <a:pt x="5168" y="17780"/>
                  </a:lnTo>
                  <a:lnTo>
                    <a:pt x="4394" y="19050"/>
                  </a:lnTo>
                  <a:lnTo>
                    <a:pt x="4216" y="19418"/>
                  </a:lnTo>
                  <a:lnTo>
                    <a:pt x="4610" y="19050"/>
                  </a:lnTo>
                  <a:lnTo>
                    <a:pt x="4648" y="20320"/>
                  </a:lnTo>
                  <a:lnTo>
                    <a:pt x="6591" y="19050"/>
                  </a:lnTo>
                  <a:lnTo>
                    <a:pt x="5054" y="21590"/>
                  </a:lnTo>
                  <a:lnTo>
                    <a:pt x="8318" y="19050"/>
                  </a:lnTo>
                  <a:lnTo>
                    <a:pt x="6324" y="21361"/>
                  </a:lnTo>
                  <a:lnTo>
                    <a:pt x="8216" y="20320"/>
                  </a:lnTo>
                  <a:lnTo>
                    <a:pt x="8686" y="20320"/>
                  </a:lnTo>
                  <a:lnTo>
                    <a:pt x="4114" y="24130"/>
                  </a:lnTo>
                  <a:lnTo>
                    <a:pt x="9055" y="22999"/>
                  </a:lnTo>
                  <a:lnTo>
                    <a:pt x="9194" y="22860"/>
                  </a:lnTo>
                  <a:lnTo>
                    <a:pt x="9626" y="22860"/>
                  </a:lnTo>
                  <a:lnTo>
                    <a:pt x="9067" y="23329"/>
                  </a:lnTo>
                  <a:lnTo>
                    <a:pt x="8166" y="26670"/>
                  </a:lnTo>
                  <a:lnTo>
                    <a:pt x="10020" y="25844"/>
                  </a:lnTo>
                  <a:lnTo>
                    <a:pt x="10058" y="25400"/>
                  </a:lnTo>
                  <a:lnTo>
                    <a:pt x="10083" y="25806"/>
                  </a:lnTo>
                  <a:lnTo>
                    <a:pt x="10985" y="25400"/>
                  </a:lnTo>
                  <a:lnTo>
                    <a:pt x="10121" y="26454"/>
                  </a:lnTo>
                  <a:lnTo>
                    <a:pt x="10134" y="26670"/>
                  </a:lnTo>
                  <a:lnTo>
                    <a:pt x="9309" y="27660"/>
                  </a:lnTo>
                  <a:lnTo>
                    <a:pt x="11874" y="26670"/>
                  </a:lnTo>
                  <a:lnTo>
                    <a:pt x="13220" y="26670"/>
                  </a:lnTo>
                  <a:lnTo>
                    <a:pt x="15595" y="25400"/>
                  </a:lnTo>
                  <a:lnTo>
                    <a:pt x="12865" y="27940"/>
                  </a:lnTo>
                  <a:lnTo>
                    <a:pt x="11417" y="27940"/>
                  </a:lnTo>
                  <a:lnTo>
                    <a:pt x="11252" y="28092"/>
                  </a:lnTo>
                  <a:lnTo>
                    <a:pt x="11963" y="29210"/>
                  </a:lnTo>
                  <a:lnTo>
                    <a:pt x="14071" y="27940"/>
                  </a:lnTo>
                  <a:lnTo>
                    <a:pt x="12433" y="29210"/>
                  </a:lnTo>
                  <a:lnTo>
                    <a:pt x="12941" y="29210"/>
                  </a:lnTo>
                  <a:lnTo>
                    <a:pt x="15074" y="27940"/>
                  </a:lnTo>
                  <a:lnTo>
                    <a:pt x="11849" y="30480"/>
                  </a:lnTo>
                  <a:lnTo>
                    <a:pt x="14719" y="29210"/>
                  </a:lnTo>
                  <a:lnTo>
                    <a:pt x="13157" y="31673"/>
                  </a:lnTo>
                  <a:lnTo>
                    <a:pt x="14998" y="30480"/>
                  </a:lnTo>
                  <a:lnTo>
                    <a:pt x="16586" y="31750"/>
                  </a:lnTo>
                  <a:lnTo>
                    <a:pt x="12915" y="33020"/>
                  </a:lnTo>
                  <a:lnTo>
                    <a:pt x="11455" y="34290"/>
                  </a:lnTo>
                  <a:lnTo>
                    <a:pt x="12712" y="34290"/>
                  </a:lnTo>
                  <a:lnTo>
                    <a:pt x="16014" y="33020"/>
                  </a:lnTo>
                  <a:lnTo>
                    <a:pt x="16167" y="33020"/>
                  </a:lnTo>
                  <a:lnTo>
                    <a:pt x="15824" y="33845"/>
                  </a:lnTo>
                  <a:lnTo>
                    <a:pt x="17805" y="33020"/>
                  </a:lnTo>
                  <a:lnTo>
                    <a:pt x="16446" y="36004"/>
                  </a:lnTo>
                  <a:lnTo>
                    <a:pt x="16167" y="35864"/>
                  </a:lnTo>
                  <a:lnTo>
                    <a:pt x="16383" y="36156"/>
                  </a:lnTo>
                  <a:lnTo>
                    <a:pt x="16078" y="36830"/>
                  </a:lnTo>
                  <a:lnTo>
                    <a:pt x="16738" y="36614"/>
                  </a:lnTo>
                  <a:lnTo>
                    <a:pt x="16903" y="36804"/>
                  </a:lnTo>
                  <a:lnTo>
                    <a:pt x="17449" y="36372"/>
                  </a:lnTo>
                  <a:lnTo>
                    <a:pt x="19888" y="35560"/>
                  </a:lnTo>
                  <a:lnTo>
                    <a:pt x="20408" y="35560"/>
                  </a:lnTo>
                  <a:lnTo>
                    <a:pt x="21374" y="35560"/>
                  </a:lnTo>
                  <a:lnTo>
                    <a:pt x="22148" y="34290"/>
                  </a:lnTo>
                  <a:lnTo>
                    <a:pt x="19786" y="35560"/>
                  </a:lnTo>
                  <a:lnTo>
                    <a:pt x="19113" y="35560"/>
                  </a:lnTo>
                  <a:lnTo>
                    <a:pt x="20726" y="34290"/>
                  </a:lnTo>
                  <a:lnTo>
                    <a:pt x="22148" y="34290"/>
                  </a:lnTo>
                  <a:lnTo>
                    <a:pt x="22428" y="34290"/>
                  </a:lnTo>
                  <a:lnTo>
                    <a:pt x="23672" y="33020"/>
                  </a:lnTo>
                  <a:lnTo>
                    <a:pt x="26250" y="33020"/>
                  </a:lnTo>
                  <a:lnTo>
                    <a:pt x="24130" y="34290"/>
                  </a:lnTo>
                  <a:lnTo>
                    <a:pt x="23583" y="34290"/>
                  </a:lnTo>
                  <a:lnTo>
                    <a:pt x="22098" y="35560"/>
                  </a:lnTo>
                  <a:lnTo>
                    <a:pt x="24498" y="35560"/>
                  </a:lnTo>
                  <a:lnTo>
                    <a:pt x="23914" y="36830"/>
                  </a:lnTo>
                  <a:lnTo>
                    <a:pt x="20853" y="38100"/>
                  </a:lnTo>
                  <a:lnTo>
                    <a:pt x="22034" y="35610"/>
                  </a:lnTo>
                  <a:lnTo>
                    <a:pt x="19710" y="38100"/>
                  </a:lnTo>
                  <a:lnTo>
                    <a:pt x="20383" y="36830"/>
                  </a:lnTo>
                  <a:lnTo>
                    <a:pt x="15836" y="39370"/>
                  </a:lnTo>
                  <a:lnTo>
                    <a:pt x="20408" y="35560"/>
                  </a:lnTo>
                  <a:lnTo>
                    <a:pt x="15481" y="39370"/>
                  </a:lnTo>
                  <a:lnTo>
                    <a:pt x="15252" y="40640"/>
                  </a:lnTo>
                  <a:lnTo>
                    <a:pt x="17830" y="39370"/>
                  </a:lnTo>
                  <a:lnTo>
                    <a:pt x="17564" y="41910"/>
                  </a:lnTo>
                  <a:lnTo>
                    <a:pt x="19469" y="40640"/>
                  </a:lnTo>
                  <a:lnTo>
                    <a:pt x="20129" y="40640"/>
                  </a:lnTo>
                  <a:lnTo>
                    <a:pt x="22034" y="39370"/>
                  </a:lnTo>
                  <a:lnTo>
                    <a:pt x="26212" y="39370"/>
                  </a:lnTo>
                  <a:lnTo>
                    <a:pt x="14719" y="44450"/>
                  </a:lnTo>
                  <a:lnTo>
                    <a:pt x="19659" y="44450"/>
                  </a:lnTo>
                  <a:lnTo>
                    <a:pt x="21958" y="43180"/>
                  </a:lnTo>
                  <a:lnTo>
                    <a:pt x="26123" y="41910"/>
                  </a:lnTo>
                  <a:lnTo>
                    <a:pt x="24447" y="44450"/>
                  </a:lnTo>
                  <a:lnTo>
                    <a:pt x="26225" y="43180"/>
                  </a:lnTo>
                  <a:lnTo>
                    <a:pt x="24371" y="45720"/>
                  </a:lnTo>
                  <a:lnTo>
                    <a:pt x="23774" y="46215"/>
                  </a:lnTo>
                  <a:lnTo>
                    <a:pt x="24726" y="45720"/>
                  </a:lnTo>
                  <a:lnTo>
                    <a:pt x="25019" y="46990"/>
                  </a:lnTo>
                  <a:lnTo>
                    <a:pt x="21818" y="48260"/>
                  </a:lnTo>
                  <a:lnTo>
                    <a:pt x="22961" y="49530"/>
                  </a:lnTo>
                  <a:lnTo>
                    <a:pt x="25971" y="49530"/>
                  </a:lnTo>
                  <a:lnTo>
                    <a:pt x="27241" y="50800"/>
                  </a:lnTo>
                  <a:lnTo>
                    <a:pt x="26225" y="52070"/>
                  </a:lnTo>
                  <a:lnTo>
                    <a:pt x="24218" y="52070"/>
                  </a:lnTo>
                  <a:lnTo>
                    <a:pt x="26695" y="53340"/>
                  </a:lnTo>
                  <a:lnTo>
                    <a:pt x="25527" y="57150"/>
                  </a:lnTo>
                  <a:lnTo>
                    <a:pt x="24282" y="59690"/>
                  </a:lnTo>
                  <a:lnTo>
                    <a:pt x="27470" y="59690"/>
                  </a:lnTo>
                  <a:lnTo>
                    <a:pt x="29121" y="59690"/>
                  </a:lnTo>
                  <a:lnTo>
                    <a:pt x="27305" y="60960"/>
                  </a:lnTo>
                  <a:lnTo>
                    <a:pt x="29298" y="60960"/>
                  </a:lnTo>
                  <a:lnTo>
                    <a:pt x="33070" y="63500"/>
                  </a:lnTo>
                  <a:lnTo>
                    <a:pt x="30454" y="66040"/>
                  </a:lnTo>
                  <a:lnTo>
                    <a:pt x="29502" y="66040"/>
                  </a:lnTo>
                  <a:lnTo>
                    <a:pt x="28727" y="67310"/>
                  </a:lnTo>
                  <a:lnTo>
                    <a:pt x="35902" y="64770"/>
                  </a:lnTo>
                  <a:lnTo>
                    <a:pt x="33566" y="67310"/>
                  </a:lnTo>
                  <a:lnTo>
                    <a:pt x="32981" y="67310"/>
                  </a:lnTo>
                  <a:lnTo>
                    <a:pt x="32600" y="69850"/>
                  </a:lnTo>
                  <a:lnTo>
                    <a:pt x="36233" y="72390"/>
                  </a:lnTo>
                  <a:lnTo>
                    <a:pt x="32499" y="74930"/>
                  </a:lnTo>
                  <a:lnTo>
                    <a:pt x="36842" y="74930"/>
                  </a:lnTo>
                  <a:lnTo>
                    <a:pt x="31457" y="78740"/>
                  </a:lnTo>
                  <a:lnTo>
                    <a:pt x="37376" y="76200"/>
                  </a:lnTo>
                  <a:lnTo>
                    <a:pt x="34925" y="78740"/>
                  </a:lnTo>
                  <a:lnTo>
                    <a:pt x="33743" y="78740"/>
                  </a:lnTo>
                  <a:lnTo>
                    <a:pt x="32448" y="81280"/>
                  </a:lnTo>
                  <a:lnTo>
                    <a:pt x="32359" y="82550"/>
                  </a:lnTo>
                  <a:lnTo>
                    <a:pt x="36372" y="81280"/>
                  </a:lnTo>
                  <a:lnTo>
                    <a:pt x="37211" y="82550"/>
                  </a:lnTo>
                  <a:lnTo>
                    <a:pt x="37668" y="82550"/>
                  </a:lnTo>
                  <a:lnTo>
                    <a:pt x="35191" y="84340"/>
                  </a:lnTo>
                  <a:lnTo>
                    <a:pt x="34150" y="85090"/>
                  </a:lnTo>
                  <a:lnTo>
                    <a:pt x="35229" y="85090"/>
                  </a:lnTo>
                  <a:lnTo>
                    <a:pt x="36347" y="83820"/>
                  </a:lnTo>
                  <a:lnTo>
                    <a:pt x="38963" y="83820"/>
                  </a:lnTo>
                  <a:lnTo>
                    <a:pt x="34302" y="87630"/>
                  </a:lnTo>
                  <a:lnTo>
                    <a:pt x="37668" y="88900"/>
                  </a:lnTo>
                  <a:lnTo>
                    <a:pt x="38506" y="88900"/>
                  </a:lnTo>
                  <a:lnTo>
                    <a:pt x="31775" y="90170"/>
                  </a:lnTo>
                  <a:lnTo>
                    <a:pt x="37528" y="90170"/>
                  </a:lnTo>
                  <a:lnTo>
                    <a:pt x="35839" y="91440"/>
                  </a:lnTo>
                  <a:lnTo>
                    <a:pt x="36207" y="92710"/>
                  </a:lnTo>
                  <a:lnTo>
                    <a:pt x="37287" y="92710"/>
                  </a:lnTo>
                  <a:lnTo>
                    <a:pt x="35102" y="93980"/>
                  </a:lnTo>
                  <a:lnTo>
                    <a:pt x="35064" y="95250"/>
                  </a:lnTo>
                  <a:lnTo>
                    <a:pt x="37211" y="96520"/>
                  </a:lnTo>
                  <a:lnTo>
                    <a:pt x="37757" y="99060"/>
                  </a:lnTo>
                  <a:lnTo>
                    <a:pt x="38544" y="97790"/>
                  </a:lnTo>
                  <a:lnTo>
                    <a:pt x="42291" y="96520"/>
                  </a:lnTo>
                  <a:lnTo>
                    <a:pt x="42824" y="97790"/>
                  </a:lnTo>
                  <a:lnTo>
                    <a:pt x="43383" y="97790"/>
                  </a:lnTo>
                  <a:lnTo>
                    <a:pt x="43218" y="99060"/>
                  </a:lnTo>
                  <a:lnTo>
                    <a:pt x="39624" y="99060"/>
                  </a:lnTo>
                  <a:lnTo>
                    <a:pt x="38608" y="99060"/>
                  </a:lnTo>
                  <a:lnTo>
                    <a:pt x="40005" y="100330"/>
                  </a:lnTo>
                  <a:lnTo>
                    <a:pt x="39344" y="100330"/>
                  </a:lnTo>
                  <a:lnTo>
                    <a:pt x="34378" y="102870"/>
                  </a:lnTo>
                  <a:lnTo>
                    <a:pt x="37096" y="102870"/>
                  </a:lnTo>
                  <a:lnTo>
                    <a:pt x="37668" y="104140"/>
                  </a:lnTo>
                  <a:lnTo>
                    <a:pt x="39027" y="105410"/>
                  </a:lnTo>
                  <a:lnTo>
                    <a:pt x="39636" y="106680"/>
                  </a:lnTo>
                  <a:lnTo>
                    <a:pt x="42481" y="105410"/>
                  </a:lnTo>
                  <a:lnTo>
                    <a:pt x="42024" y="106680"/>
                  </a:lnTo>
                  <a:lnTo>
                    <a:pt x="44450" y="106680"/>
                  </a:lnTo>
                  <a:lnTo>
                    <a:pt x="43865" y="107950"/>
                  </a:lnTo>
                  <a:lnTo>
                    <a:pt x="41998" y="110490"/>
                  </a:lnTo>
                  <a:lnTo>
                    <a:pt x="42621" y="111760"/>
                  </a:lnTo>
                  <a:lnTo>
                    <a:pt x="44310" y="111760"/>
                  </a:lnTo>
                  <a:lnTo>
                    <a:pt x="45110" y="110490"/>
                  </a:lnTo>
                  <a:lnTo>
                    <a:pt x="46913" y="110490"/>
                  </a:lnTo>
                  <a:lnTo>
                    <a:pt x="44348" y="111760"/>
                  </a:lnTo>
                  <a:lnTo>
                    <a:pt x="44996" y="113030"/>
                  </a:lnTo>
                  <a:lnTo>
                    <a:pt x="42926" y="113030"/>
                  </a:lnTo>
                  <a:lnTo>
                    <a:pt x="44043" y="115570"/>
                  </a:lnTo>
                  <a:lnTo>
                    <a:pt x="46736" y="116840"/>
                  </a:lnTo>
                  <a:lnTo>
                    <a:pt x="51155" y="118110"/>
                  </a:lnTo>
                  <a:lnTo>
                    <a:pt x="40474" y="124460"/>
                  </a:lnTo>
                  <a:lnTo>
                    <a:pt x="46380" y="125730"/>
                  </a:lnTo>
                  <a:lnTo>
                    <a:pt x="46088" y="125730"/>
                  </a:lnTo>
                  <a:lnTo>
                    <a:pt x="49428" y="127000"/>
                  </a:lnTo>
                  <a:lnTo>
                    <a:pt x="49212" y="128270"/>
                  </a:lnTo>
                  <a:lnTo>
                    <a:pt x="50774" y="128270"/>
                  </a:lnTo>
                  <a:lnTo>
                    <a:pt x="46139" y="130810"/>
                  </a:lnTo>
                  <a:lnTo>
                    <a:pt x="49428" y="132080"/>
                  </a:lnTo>
                  <a:lnTo>
                    <a:pt x="42049" y="135890"/>
                  </a:lnTo>
                  <a:lnTo>
                    <a:pt x="51104" y="137160"/>
                  </a:lnTo>
                  <a:lnTo>
                    <a:pt x="46609" y="140970"/>
                  </a:lnTo>
                  <a:lnTo>
                    <a:pt x="48412" y="139700"/>
                  </a:lnTo>
                  <a:lnTo>
                    <a:pt x="48679" y="139700"/>
                  </a:lnTo>
                  <a:lnTo>
                    <a:pt x="48602" y="140474"/>
                  </a:lnTo>
                  <a:lnTo>
                    <a:pt x="49885" y="139890"/>
                  </a:lnTo>
                  <a:lnTo>
                    <a:pt x="49733" y="139700"/>
                  </a:lnTo>
                  <a:lnTo>
                    <a:pt x="50304" y="139700"/>
                  </a:lnTo>
                  <a:lnTo>
                    <a:pt x="49885" y="139890"/>
                  </a:lnTo>
                  <a:lnTo>
                    <a:pt x="52908" y="143510"/>
                  </a:lnTo>
                  <a:lnTo>
                    <a:pt x="48933" y="149860"/>
                  </a:lnTo>
                  <a:lnTo>
                    <a:pt x="48158" y="153670"/>
                  </a:lnTo>
                  <a:lnTo>
                    <a:pt x="47980" y="156210"/>
                  </a:lnTo>
                  <a:lnTo>
                    <a:pt x="57785" y="153670"/>
                  </a:lnTo>
                  <a:lnTo>
                    <a:pt x="53822" y="156210"/>
                  </a:lnTo>
                  <a:lnTo>
                    <a:pt x="50317" y="156210"/>
                  </a:lnTo>
                  <a:lnTo>
                    <a:pt x="55067" y="158750"/>
                  </a:lnTo>
                  <a:lnTo>
                    <a:pt x="51422" y="162560"/>
                  </a:lnTo>
                  <a:lnTo>
                    <a:pt x="55448" y="165100"/>
                  </a:lnTo>
                  <a:lnTo>
                    <a:pt x="53568" y="165100"/>
                  </a:lnTo>
                  <a:lnTo>
                    <a:pt x="51206" y="166370"/>
                  </a:lnTo>
                  <a:lnTo>
                    <a:pt x="53898" y="167640"/>
                  </a:lnTo>
                  <a:lnTo>
                    <a:pt x="55918" y="166370"/>
                  </a:lnTo>
                  <a:lnTo>
                    <a:pt x="55765" y="167640"/>
                  </a:lnTo>
                  <a:lnTo>
                    <a:pt x="53898" y="167640"/>
                  </a:lnTo>
                  <a:lnTo>
                    <a:pt x="53136" y="167640"/>
                  </a:lnTo>
                  <a:lnTo>
                    <a:pt x="51803" y="168910"/>
                  </a:lnTo>
                  <a:lnTo>
                    <a:pt x="56591" y="168910"/>
                  </a:lnTo>
                  <a:lnTo>
                    <a:pt x="53797" y="170180"/>
                  </a:lnTo>
                  <a:lnTo>
                    <a:pt x="54432" y="170180"/>
                  </a:lnTo>
                  <a:lnTo>
                    <a:pt x="53200" y="171450"/>
                  </a:lnTo>
                  <a:lnTo>
                    <a:pt x="55981" y="170180"/>
                  </a:lnTo>
                  <a:lnTo>
                    <a:pt x="54838" y="172720"/>
                  </a:lnTo>
                  <a:lnTo>
                    <a:pt x="57670" y="172720"/>
                  </a:lnTo>
                  <a:lnTo>
                    <a:pt x="56121" y="173990"/>
                  </a:lnTo>
                  <a:lnTo>
                    <a:pt x="59410" y="173990"/>
                  </a:lnTo>
                  <a:lnTo>
                    <a:pt x="55029" y="176466"/>
                  </a:lnTo>
                  <a:lnTo>
                    <a:pt x="54762" y="176530"/>
                  </a:lnTo>
                  <a:lnTo>
                    <a:pt x="56007" y="177800"/>
                  </a:lnTo>
                  <a:lnTo>
                    <a:pt x="58331" y="179070"/>
                  </a:lnTo>
                  <a:lnTo>
                    <a:pt x="54965" y="179070"/>
                  </a:lnTo>
                  <a:lnTo>
                    <a:pt x="55168" y="180340"/>
                  </a:lnTo>
                  <a:lnTo>
                    <a:pt x="56083" y="181508"/>
                  </a:lnTo>
                  <a:lnTo>
                    <a:pt x="53187" y="182880"/>
                  </a:lnTo>
                  <a:lnTo>
                    <a:pt x="63550" y="182880"/>
                  </a:lnTo>
                  <a:lnTo>
                    <a:pt x="56515" y="185420"/>
                  </a:lnTo>
                  <a:lnTo>
                    <a:pt x="59461" y="186690"/>
                  </a:lnTo>
                  <a:lnTo>
                    <a:pt x="61429" y="189230"/>
                  </a:lnTo>
                  <a:lnTo>
                    <a:pt x="57162" y="189230"/>
                  </a:lnTo>
                  <a:lnTo>
                    <a:pt x="58940" y="191274"/>
                  </a:lnTo>
                  <a:lnTo>
                    <a:pt x="61595" y="189534"/>
                  </a:lnTo>
                  <a:lnTo>
                    <a:pt x="62865" y="191770"/>
                  </a:lnTo>
                  <a:lnTo>
                    <a:pt x="63563" y="191770"/>
                  </a:lnTo>
                  <a:lnTo>
                    <a:pt x="62738" y="194310"/>
                  </a:lnTo>
                  <a:lnTo>
                    <a:pt x="62179" y="195580"/>
                  </a:lnTo>
                  <a:lnTo>
                    <a:pt x="60667" y="194310"/>
                  </a:lnTo>
                  <a:lnTo>
                    <a:pt x="59842" y="194310"/>
                  </a:lnTo>
                  <a:lnTo>
                    <a:pt x="62064" y="196850"/>
                  </a:lnTo>
                  <a:lnTo>
                    <a:pt x="59982" y="198120"/>
                  </a:lnTo>
                  <a:lnTo>
                    <a:pt x="61023" y="199059"/>
                  </a:lnTo>
                  <a:lnTo>
                    <a:pt x="60718" y="198907"/>
                  </a:lnTo>
                  <a:lnTo>
                    <a:pt x="60960" y="199123"/>
                  </a:lnTo>
                  <a:lnTo>
                    <a:pt x="61201" y="199224"/>
                  </a:lnTo>
                  <a:lnTo>
                    <a:pt x="61493" y="199478"/>
                  </a:lnTo>
                  <a:lnTo>
                    <a:pt x="62674" y="200545"/>
                  </a:lnTo>
                  <a:lnTo>
                    <a:pt x="65417" y="199390"/>
                  </a:lnTo>
                  <a:lnTo>
                    <a:pt x="69049" y="200660"/>
                  </a:lnTo>
                  <a:lnTo>
                    <a:pt x="64516" y="200660"/>
                  </a:lnTo>
                  <a:lnTo>
                    <a:pt x="69380" y="203200"/>
                  </a:lnTo>
                  <a:lnTo>
                    <a:pt x="61595" y="203200"/>
                  </a:lnTo>
                  <a:lnTo>
                    <a:pt x="62903" y="204470"/>
                  </a:lnTo>
                  <a:lnTo>
                    <a:pt x="65112" y="204470"/>
                  </a:lnTo>
                  <a:lnTo>
                    <a:pt x="65214" y="205740"/>
                  </a:lnTo>
                  <a:lnTo>
                    <a:pt x="66687" y="205740"/>
                  </a:lnTo>
                  <a:lnTo>
                    <a:pt x="65951" y="207010"/>
                  </a:lnTo>
                  <a:lnTo>
                    <a:pt x="64490" y="207010"/>
                  </a:lnTo>
                  <a:lnTo>
                    <a:pt x="65011" y="208280"/>
                  </a:lnTo>
                  <a:lnTo>
                    <a:pt x="70218" y="209550"/>
                  </a:lnTo>
                  <a:lnTo>
                    <a:pt x="68503" y="212090"/>
                  </a:lnTo>
                  <a:lnTo>
                    <a:pt x="67106" y="212090"/>
                  </a:lnTo>
                  <a:lnTo>
                    <a:pt x="63233" y="213360"/>
                  </a:lnTo>
                  <a:lnTo>
                    <a:pt x="66357" y="213360"/>
                  </a:lnTo>
                  <a:lnTo>
                    <a:pt x="66395" y="214630"/>
                  </a:lnTo>
                  <a:lnTo>
                    <a:pt x="69303" y="214630"/>
                  </a:lnTo>
                  <a:lnTo>
                    <a:pt x="68110" y="215900"/>
                  </a:lnTo>
                  <a:lnTo>
                    <a:pt x="66446" y="214630"/>
                  </a:lnTo>
                  <a:lnTo>
                    <a:pt x="67348" y="217170"/>
                  </a:lnTo>
                  <a:lnTo>
                    <a:pt x="68732" y="215900"/>
                  </a:lnTo>
                  <a:lnTo>
                    <a:pt x="70815" y="215900"/>
                  </a:lnTo>
                  <a:lnTo>
                    <a:pt x="73647" y="214630"/>
                  </a:lnTo>
                  <a:lnTo>
                    <a:pt x="72682" y="215900"/>
                  </a:lnTo>
                  <a:lnTo>
                    <a:pt x="72263" y="215900"/>
                  </a:lnTo>
                  <a:lnTo>
                    <a:pt x="72720" y="217170"/>
                  </a:lnTo>
                  <a:lnTo>
                    <a:pt x="70472" y="218440"/>
                  </a:lnTo>
                  <a:lnTo>
                    <a:pt x="73101" y="218440"/>
                  </a:lnTo>
                  <a:lnTo>
                    <a:pt x="72199" y="219710"/>
                  </a:lnTo>
                  <a:lnTo>
                    <a:pt x="70358" y="219710"/>
                  </a:lnTo>
                  <a:lnTo>
                    <a:pt x="68173" y="222250"/>
                  </a:lnTo>
                  <a:lnTo>
                    <a:pt x="71081" y="222250"/>
                  </a:lnTo>
                  <a:lnTo>
                    <a:pt x="70180" y="223685"/>
                  </a:lnTo>
                  <a:lnTo>
                    <a:pt x="73139" y="222250"/>
                  </a:lnTo>
                  <a:lnTo>
                    <a:pt x="71158" y="224790"/>
                  </a:lnTo>
                  <a:lnTo>
                    <a:pt x="70942" y="223520"/>
                  </a:lnTo>
                  <a:lnTo>
                    <a:pt x="70548" y="224790"/>
                  </a:lnTo>
                  <a:lnTo>
                    <a:pt x="70180" y="223685"/>
                  </a:lnTo>
                  <a:lnTo>
                    <a:pt x="70040" y="223748"/>
                  </a:lnTo>
                  <a:lnTo>
                    <a:pt x="69164" y="226060"/>
                  </a:lnTo>
                  <a:lnTo>
                    <a:pt x="72097" y="227330"/>
                  </a:lnTo>
                  <a:lnTo>
                    <a:pt x="70916" y="228600"/>
                  </a:lnTo>
                  <a:lnTo>
                    <a:pt x="67043" y="228600"/>
                  </a:lnTo>
                  <a:lnTo>
                    <a:pt x="69837" y="227330"/>
                  </a:lnTo>
                  <a:lnTo>
                    <a:pt x="66586" y="228600"/>
                  </a:lnTo>
                  <a:lnTo>
                    <a:pt x="67475" y="229870"/>
                  </a:lnTo>
                  <a:lnTo>
                    <a:pt x="71615" y="232410"/>
                  </a:lnTo>
                  <a:lnTo>
                    <a:pt x="70840" y="233680"/>
                  </a:lnTo>
                  <a:lnTo>
                    <a:pt x="76809" y="233680"/>
                  </a:lnTo>
                  <a:lnTo>
                    <a:pt x="68630" y="234950"/>
                  </a:lnTo>
                  <a:lnTo>
                    <a:pt x="71310" y="236220"/>
                  </a:lnTo>
                  <a:lnTo>
                    <a:pt x="68834" y="236220"/>
                  </a:lnTo>
                  <a:lnTo>
                    <a:pt x="68033" y="237490"/>
                  </a:lnTo>
                  <a:lnTo>
                    <a:pt x="70396" y="238760"/>
                  </a:lnTo>
                  <a:lnTo>
                    <a:pt x="72301" y="240030"/>
                  </a:lnTo>
                  <a:lnTo>
                    <a:pt x="70840" y="240030"/>
                  </a:lnTo>
                  <a:lnTo>
                    <a:pt x="69634" y="241300"/>
                  </a:lnTo>
                  <a:lnTo>
                    <a:pt x="70294" y="242570"/>
                  </a:lnTo>
                  <a:lnTo>
                    <a:pt x="69684" y="243840"/>
                  </a:lnTo>
                  <a:lnTo>
                    <a:pt x="72974" y="243840"/>
                  </a:lnTo>
                  <a:lnTo>
                    <a:pt x="70218" y="246380"/>
                  </a:lnTo>
                  <a:lnTo>
                    <a:pt x="71462" y="247650"/>
                  </a:lnTo>
                  <a:lnTo>
                    <a:pt x="72948" y="248920"/>
                  </a:lnTo>
                  <a:lnTo>
                    <a:pt x="70954" y="251460"/>
                  </a:lnTo>
                  <a:lnTo>
                    <a:pt x="69672" y="250190"/>
                  </a:lnTo>
                  <a:lnTo>
                    <a:pt x="69684" y="251460"/>
                  </a:lnTo>
                  <a:lnTo>
                    <a:pt x="71094" y="252730"/>
                  </a:lnTo>
                  <a:lnTo>
                    <a:pt x="72555" y="252730"/>
                  </a:lnTo>
                  <a:lnTo>
                    <a:pt x="74409" y="251460"/>
                  </a:lnTo>
                  <a:lnTo>
                    <a:pt x="75844" y="252730"/>
                  </a:lnTo>
                  <a:lnTo>
                    <a:pt x="75374" y="252730"/>
                  </a:lnTo>
                  <a:lnTo>
                    <a:pt x="73152" y="254000"/>
                  </a:lnTo>
                  <a:lnTo>
                    <a:pt x="74117" y="254000"/>
                  </a:lnTo>
                  <a:lnTo>
                    <a:pt x="69888" y="255270"/>
                  </a:lnTo>
                  <a:lnTo>
                    <a:pt x="79006" y="254000"/>
                  </a:lnTo>
                  <a:lnTo>
                    <a:pt x="78676" y="254152"/>
                  </a:lnTo>
                  <a:lnTo>
                    <a:pt x="78676" y="257810"/>
                  </a:lnTo>
                  <a:lnTo>
                    <a:pt x="75907" y="259080"/>
                  </a:lnTo>
                  <a:lnTo>
                    <a:pt x="75133" y="257810"/>
                  </a:lnTo>
                  <a:lnTo>
                    <a:pt x="78676" y="257810"/>
                  </a:lnTo>
                  <a:lnTo>
                    <a:pt x="78676" y="254152"/>
                  </a:lnTo>
                  <a:lnTo>
                    <a:pt x="76187" y="255270"/>
                  </a:lnTo>
                  <a:lnTo>
                    <a:pt x="75590" y="255270"/>
                  </a:lnTo>
                  <a:lnTo>
                    <a:pt x="77292" y="256540"/>
                  </a:lnTo>
                  <a:lnTo>
                    <a:pt x="76962" y="256540"/>
                  </a:lnTo>
                  <a:lnTo>
                    <a:pt x="74180" y="257810"/>
                  </a:lnTo>
                  <a:lnTo>
                    <a:pt x="74307" y="257810"/>
                  </a:lnTo>
                  <a:lnTo>
                    <a:pt x="71056" y="259080"/>
                  </a:lnTo>
                  <a:lnTo>
                    <a:pt x="71462" y="259080"/>
                  </a:lnTo>
                  <a:lnTo>
                    <a:pt x="70015" y="260350"/>
                  </a:lnTo>
                  <a:lnTo>
                    <a:pt x="78232" y="260350"/>
                  </a:lnTo>
                  <a:lnTo>
                    <a:pt x="72301" y="261620"/>
                  </a:lnTo>
                  <a:lnTo>
                    <a:pt x="72732" y="261734"/>
                  </a:lnTo>
                  <a:lnTo>
                    <a:pt x="74498" y="262890"/>
                  </a:lnTo>
                  <a:lnTo>
                    <a:pt x="71323" y="262890"/>
                  </a:lnTo>
                  <a:lnTo>
                    <a:pt x="70459" y="264160"/>
                  </a:lnTo>
                  <a:lnTo>
                    <a:pt x="71170" y="264160"/>
                  </a:lnTo>
                  <a:lnTo>
                    <a:pt x="66611" y="265430"/>
                  </a:lnTo>
                  <a:lnTo>
                    <a:pt x="70383" y="265430"/>
                  </a:lnTo>
                  <a:lnTo>
                    <a:pt x="69367" y="266700"/>
                  </a:lnTo>
                  <a:lnTo>
                    <a:pt x="67741" y="266700"/>
                  </a:lnTo>
                  <a:lnTo>
                    <a:pt x="68567" y="267970"/>
                  </a:lnTo>
                  <a:lnTo>
                    <a:pt x="69507" y="266700"/>
                  </a:lnTo>
                  <a:lnTo>
                    <a:pt x="70789" y="266700"/>
                  </a:lnTo>
                  <a:lnTo>
                    <a:pt x="74320" y="267970"/>
                  </a:lnTo>
                  <a:lnTo>
                    <a:pt x="66662" y="269240"/>
                  </a:lnTo>
                  <a:lnTo>
                    <a:pt x="71501" y="271780"/>
                  </a:lnTo>
                  <a:lnTo>
                    <a:pt x="73482" y="273050"/>
                  </a:lnTo>
                  <a:lnTo>
                    <a:pt x="76936" y="273050"/>
                  </a:lnTo>
                  <a:lnTo>
                    <a:pt x="78663" y="274320"/>
                  </a:lnTo>
                  <a:lnTo>
                    <a:pt x="77038" y="275590"/>
                  </a:lnTo>
                  <a:lnTo>
                    <a:pt x="78079" y="275590"/>
                  </a:lnTo>
                  <a:lnTo>
                    <a:pt x="80467" y="274320"/>
                  </a:lnTo>
                  <a:lnTo>
                    <a:pt x="82372" y="274320"/>
                  </a:lnTo>
                  <a:lnTo>
                    <a:pt x="84861" y="273050"/>
                  </a:lnTo>
                  <a:lnTo>
                    <a:pt x="79082" y="271780"/>
                  </a:lnTo>
                  <a:lnTo>
                    <a:pt x="79451" y="271780"/>
                  </a:lnTo>
                  <a:lnTo>
                    <a:pt x="75666" y="270510"/>
                  </a:lnTo>
                  <a:lnTo>
                    <a:pt x="83515" y="269240"/>
                  </a:lnTo>
                  <a:lnTo>
                    <a:pt x="80543" y="269240"/>
                  </a:lnTo>
                  <a:lnTo>
                    <a:pt x="80314" y="269240"/>
                  </a:lnTo>
                  <a:lnTo>
                    <a:pt x="78473" y="267970"/>
                  </a:lnTo>
                  <a:lnTo>
                    <a:pt x="81343" y="266700"/>
                  </a:lnTo>
                  <a:lnTo>
                    <a:pt x="80086" y="266331"/>
                  </a:lnTo>
                  <a:lnTo>
                    <a:pt x="80264" y="266700"/>
                  </a:lnTo>
                  <a:lnTo>
                    <a:pt x="79540" y="266179"/>
                  </a:lnTo>
                  <a:lnTo>
                    <a:pt x="77025" y="265430"/>
                  </a:lnTo>
                  <a:lnTo>
                    <a:pt x="78536" y="265430"/>
                  </a:lnTo>
                  <a:lnTo>
                    <a:pt x="79540" y="266179"/>
                  </a:lnTo>
                  <a:lnTo>
                    <a:pt x="80086" y="266331"/>
                  </a:lnTo>
                  <a:lnTo>
                    <a:pt x="79667" y="265430"/>
                  </a:lnTo>
                  <a:lnTo>
                    <a:pt x="84010" y="265430"/>
                  </a:lnTo>
                  <a:lnTo>
                    <a:pt x="77571" y="264160"/>
                  </a:lnTo>
                  <a:lnTo>
                    <a:pt x="80048" y="262890"/>
                  </a:lnTo>
                  <a:lnTo>
                    <a:pt x="79108" y="262890"/>
                  </a:lnTo>
                  <a:lnTo>
                    <a:pt x="84645" y="261683"/>
                  </a:lnTo>
                  <a:lnTo>
                    <a:pt x="85153" y="262318"/>
                  </a:lnTo>
                  <a:lnTo>
                    <a:pt x="86258" y="261531"/>
                  </a:lnTo>
                  <a:lnTo>
                    <a:pt x="86893" y="261556"/>
                  </a:lnTo>
                  <a:lnTo>
                    <a:pt x="85839" y="261112"/>
                  </a:lnTo>
                  <a:lnTo>
                    <a:pt x="85572" y="261010"/>
                  </a:lnTo>
                  <a:lnTo>
                    <a:pt x="84594" y="261594"/>
                  </a:lnTo>
                  <a:lnTo>
                    <a:pt x="80149" y="261620"/>
                  </a:lnTo>
                  <a:lnTo>
                    <a:pt x="82321" y="259080"/>
                  </a:lnTo>
                  <a:lnTo>
                    <a:pt x="81013" y="257810"/>
                  </a:lnTo>
                  <a:lnTo>
                    <a:pt x="82296" y="257810"/>
                  </a:lnTo>
                  <a:lnTo>
                    <a:pt x="83032" y="255270"/>
                  </a:lnTo>
                  <a:lnTo>
                    <a:pt x="84975" y="255270"/>
                  </a:lnTo>
                  <a:lnTo>
                    <a:pt x="81114" y="254000"/>
                  </a:lnTo>
                  <a:lnTo>
                    <a:pt x="81775" y="254000"/>
                  </a:lnTo>
                  <a:lnTo>
                    <a:pt x="80924" y="252730"/>
                  </a:lnTo>
                  <a:lnTo>
                    <a:pt x="83908" y="252730"/>
                  </a:lnTo>
                  <a:lnTo>
                    <a:pt x="83248" y="251460"/>
                  </a:lnTo>
                  <a:lnTo>
                    <a:pt x="85128" y="251460"/>
                  </a:lnTo>
                  <a:lnTo>
                    <a:pt x="85140" y="251599"/>
                  </a:lnTo>
                  <a:lnTo>
                    <a:pt x="85547" y="251637"/>
                  </a:lnTo>
                  <a:lnTo>
                    <a:pt x="86017" y="251663"/>
                  </a:lnTo>
                  <a:lnTo>
                    <a:pt x="86563" y="251714"/>
                  </a:lnTo>
                  <a:lnTo>
                    <a:pt x="85407" y="251460"/>
                  </a:lnTo>
                  <a:lnTo>
                    <a:pt x="85648" y="251460"/>
                  </a:lnTo>
                  <a:lnTo>
                    <a:pt x="85432" y="250190"/>
                  </a:lnTo>
                  <a:lnTo>
                    <a:pt x="82169" y="248920"/>
                  </a:lnTo>
                  <a:lnTo>
                    <a:pt x="83997" y="247650"/>
                  </a:lnTo>
                  <a:lnTo>
                    <a:pt x="82346" y="247650"/>
                  </a:lnTo>
                  <a:lnTo>
                    <a:pt x="82689" y="246380"/>
                  </a:lnTo>
                  <a:lnTo>
                    <a:pt x="82562" y="246011"/>
                  </a:lnTo>
                  <a:lnTo>
                    <a:pt x="82562" y="246380"/>
                  </a:lnTo>
                  <a:lnTo>
                    <a:pt x="81521" y="247650"/>
                  </a:lnTo>
                  <a:lnTo>
                    <a:pt x="81330" y="247650"/>
                  </a:lnTo>
                  <a:lnTo>
                    <a:pt x="76606" y="248920"/>
                  </a:lnTo>
                  <a:lnTo>
                    <a:pt x="74739" y="247650"/>
                  </a:lnTo>
                  <a:lnTo>
                    <a:pt x="81318" y="247650"/>
                  </a:lnTo>
                  <a:lnTo>
                    <a:pt x="80708" y="246380"/>
                  </a:lnTo>
                  <a:lnTo>
                    <a:pt x="82562" y="246380"/>
                  </a:lnTo>
                  <a:lnTo>
                    <a:pt x="82562" y="246011"/>
                  </a:lnTo>
                  <a:lnTo>
                    <a:pt x="82346" y="245110"/>
                  </a:lnTo>
                  <a:lnTo>
                    <a:pt x="82143" y="243840"/>
                  </a:lnTo>
                  <a:lnTo>
                    <a:pt x="84810" y="245110"/>
                  </a:lnTo>
                  <a:lnTo>
                    <a:pt x="85852" y="243840"/>
                  </a:lnTo>
                  <a:lnTo>
                    <a:pt x="82765" y="243840"/>
                  </a:lnTo>
                  <a:lnTo>
                    <a:pt x="82765" y="242570"/>
                  </a:lnTo>
                  <a:lnTo>
                    <a:pt x="83654" y="242570"/>
                  </a:lnTo>
                  <a:lnTo>
                    <a:pt x="84061" y="241300"/>
                  </a:lnTo>
                  <a:lnTo>
                    <a:pt x="84467" y="240030"/>
                  </a:lnTo>
                  <a:lnTo>
                    <a:pt x="81229" y="241300"/>
                  </a:lnTo>
                  <a:lnTo>
                    <a:pt x="81026" y="241300"/>
                  </a:lnTo>
                  <a:lnTo>
                    <a:pt x="77673" y="240030"/>
                  </a:lnTo>
                  <a:lnTo>
                    <a:pt x="82346" y="237490"/>
                  </a:lnTo>
                  <a:lnTo>
                    <a:pt x="80886" y="234950"/>
                  </a:lnTo>
                  <a:lnTo>
                    <a:pt x="80657" y="234950"/>
                  </a:lnTo>
                  <a:lnTo>
                    <a:pt x="81038" y="233680"/>
                  </a:lnTo>
                  <a:lnTo>
                    <a:pt x="78778" y="232410"/>
                  </a:lnTo>
                  <a:lnTo>
                    <a:pt x="80594" y="231140"/>
                  </a:lnTo>
                  <a:lnTo>
                    <a:pt x="79832" y="231140"/>
                  </a:lnTo>
                  <a:lnTo>
                    <a:pt x="81445" y="229870"/>
                  </a:lnTo>
                  <a:lnTo>
                    <a:pt x="82829" y="229870"/>
                  </a:lnTo>
                  <a:lnTo>
                    <a:pt x="83312" y="229870"/>
                  </a:lnTo>
                  <a:lnTo>
                    <a:pt x="83172" y="229323"/>
                  </a:lnTo>
                  <a:lnTo>
                    <a:pt x="83629" y="228600"/>
                  </a:lnTo>
                  <a:lnTo>
                    <a:pt x="85039" y="228600"/>
                  </a:lnTo>
                  <a:lnTo>
                    <a:pt x="85267" y="228600"/>
                  </a:lnTo>
                  <a:lnTo>
                    <a:pt x="85077" y="228523"/>
                  </a:lnTo>
                  <a:lnTo>
                    <a:pt x="85636" y="227330"/>
                  </a:lnTo>
                  <a:lnTo>
                    <a:pt x="84785" y="226060"/>
                  </a:lnTo>
                  <a:lnTo>
                    <a:pt x="82956" y="227330"/>
                  </a:lnTo>
                  <a:lnTo>
                    <a:pt x="82524" y="227330"/>
                  </a:lnTo>
                  <a:lnTo>
                    <a:pt x="82892" y="226060"/>
                  </a:lnTo>
                  <a:lnTo>
                    <a:pt x="84785" y="226060"/>
                  </a:lnTo>
                  <a:lnTo>
                    <a:pt x="86385" y="226060"/>
                  </a:lnTo>
                  <a:lnTo>
                    <a:pt x="88392" y="224790"/>
                  </a:lnTo>
                  <a:lnTo>
                    <a:pt x="90398" y="2235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8223694" y="7112996"/>
              <a:ext cx="57785" cy="806450"/>
            </a:xfrm>
            <a:custGeom>
              <a:avLst/>
              <a:gdLst/>
              <a:ahLst/>
              <a:cxnLst/>
              <a:rect l="l" t="t" r="r" b="b"/>
              <a:pathLst>
                <a:path w="57784" h="806450">
                  <a:moveTo>
                    <a:pt x="2476" y="481672"/>
                  </a:moveTo>
                  <a:lnTo>
                    <a:pt x="622" y="480402"/>
                  </a:lnTo>
                  <a:lnTo>
                    <a:pt x="571" y="481672"/>
                  </a:lnTo>
                  <a:lnTo>
                    <a:pt x="2476" y="481672"/>
                  </a:lnTo>
                  <a:close/>
                </a:path>
                <a:path w="57784" h="806450">
                  <a:moveTo>
                    <a:pt x="5181" y="522986"/>
                  </a:moveTo>
                  <a:lnTo>
                    <a:pt x="4864" y="522312"/>
                  </a:lnTo>
                  <a:lnTo>
                    <a:pt x="3733" y="523582"/>
                  </a:lnTo>
                  <a:lnTo>
                    <a:pt x="5181" y="522986"/>
                  </a:lnTo>
                  <a:close/>
                </a:path>
                <a:path w="57784" h="806450">
                  <a:moveTo>
                    <a:pt x="6489" y="552132"/>
                  </a:moveTo>
                  <a:lnTo>
                    <a:pt x="5829" y="551903"/>
                  </a:lnTo>
                  <a:lnTo>
                    <a:pt x="5753" y="552145"/>
                  </a:lnTo>
                  <a:lnTo>
                    <a:pt x="6489" y="552132"/>
                  </a:lnTo>
                  <a:close/>
                </a:path>
                <a:path w="57784" h="806450">
                  <a:moveTo>
                    <a:pt x="6527" y="524713"/>
                  </a:moveTo>
                  <a:lnTo>
                    <a:pt x="5359" y="523582"/>
                  </a:lnTo>
                  <a:lnTo>
                    <a:pt x="6299" y="524852"/>
                  </a:lnTo>
                  <a:lnTo>
                    <a:pt x="6527" y="524713"/>
                  </a:lnTo>
                  <a:close/>
                </a:path>
                <a:path w="57784" h="806450">
                  <a:moveTo>
                    <a:pt x="6819" y="522312"/>
                  </a:moveTo>
                  <a:lnTo>
                    <a:pt x="5181" y="522986"/>
                  </a:lnTo>
                  <a:lnTo>
                    <a:pt x="5461" y="523582"/>
                  </a:lnTo>
                  <a:lnTo>
                    <a:pt x="6819" y="522312"/>
                  </a:lnTo>
                  <a:close/>
                </a:path>
                <a:path w="57784" h="806450">
                  <a:moveTo>
                    <a:pt x="7378" y="625970"/>
                  </a:moveTo>
                  <a:lnTo>
                    <a:pt x="6261" y="626452"/>
                  </a:lnTo>
                  <a:lnTo>
                    <a:pt x="7302" y="626452"/>
                  </a:lnTo>
                  <a:lnTo>
                    <a:pt x="7378" y="625970"/>
                  </a:lnTo>
                  <a:close/>
                </a:path>
                <a:path w="57784" h="806450">
                  <a:moveTo>
                    <a:pt x="7531" y="674408"/>
                  </a:moveTo>
                  <a:lnTo>
                    <a:pt x="7518" y="674243"/>
                  </a:lnTo>
                  <a:lnTo>
                    <a:pt x="7467" y="674408"/>
                  </a:lnTo>
                  <a:close/>
                </a:path>
                <a:path w="57784" h="806450">
                  <a:moveTo>
                    <a:pt x="7912" y="672795"/>
                  </a:moveTo>
                  <a:lnTo>
                    <a:pt x="7645" y="673214"/>
                  </a:lnTo>
                  <a:lnTo>
                    <a:pt x="7505" y="673735"/>
                  </a:lnTo>
                  <a:lnTo>
                    <a:pt x="7518" y="674243"/>
                  </a:lnTo>
                  <a:lnTo>
                    <a:pt x="7912" y="672795"/>
                  </a:lnTo>
                  <a:close/>
                </a:path>
                <a:path w="57784" h="806450">
                  <a:moveTo>
                    <a:pt x="7937" y="625716"/>
                  </a:moveTo>
                  <a:lnTo>
                    <a:pt x="7505" y="625182"/>
                  </a:lnTo>
                  <a:lnTo>
                    <a:pt x="7378" y="625970"/>
                  </a:lnTo>
                  <a:lnTo>
                    <a:pt x="7937" y="625716"/>
                  </a:lnTo>
                  <a:close/>
                </a:path>
                <a:path w="57784" h="806450">
                  <a:moveTo>
                    <a:pt x="8115" y="663092"/>
                  </a:moveTo>
                  <a:lnTo>
                    <a:pt x="7073" y="662012"/>
                  </a:lnTo>
                  <a:lnTo>
                    <a:pt x="7683" y="663282"/>
                  </a:lnTo>
                  <a:lnTo>
                    <a:pt x="8115" y="663092"/>
                  </a:lnTo>
                  <a:close/>
                </a:path>
                <a:path w="57784" h="806450">
                  <a:moveTo>
                    <a:pt x="9385" y="667664"/>
                  </a:moveTo>
                  <a:lnTo>
                    <a:pt x="9156" y="667613"/>
                  </a:lnTo>
                  <a:lnTo>
                    <a:pt x="8966" y="667550"/>
                  </a:lnTo>
                  <a:lnTo>
                    <a:pt x="8623" y="667512"/>
                  </a:lnTo>
                  <a:lnTo>
                    <a:pt x="7378" y="668528"/>
                  </a:lnTo>
                  <a:lnTo>
                    <a:pt x="8407" y="668248"/>
                  </a:lnTo>
                  <a:lnTo>
                    <a:pt x="9004" y="667956"/>
                  </a:lnTo>
                  <a:lnTo>
                    <a:pt x="9385" y="667664"/>
                  </a:lnTo>
                  <a:close/>
                </a:path>
                <a:path w="57784" h="806450">
                  <a:moveTo>
                    <a:pt x="9715" y="491832"/>
                  </a:moveTo>
                  <a:lnTo>
                    <a:pt x="9423" y="491528"/>
                  </a:lnTo>
                  <a:lnTo>
                    <a:pt x="8864" y="491832"/>
                  </a:lnTo>
                  <a:lnTo>
                    <a:pt x="9715" y="491832"/>
                  </a:lnTo>
                  <a:close/>
                </a:path>
                <a:path w="57784" h="806450">
                  <a:moveTo>
                    <a:pt x="11112" y="573112"/>
                  </a:moveTo>
                  <a:lnTo>
                    <a:pt x="11023" y="572846"/>
                  </a:lnTo>
                  <a:lnTo>
                    <a:pt x="8978" y="571842"/>
                  </a:lnTo>
                  <a:lnTo>
                    <a:pt x="9829" y="573112"/>
                  </a:lnTo>
                  <a:lnTo>
                    <a:pt x="11112" y="573112"/>
                  </a:lnTo>
                  <a:close/>
                </a:path>
                <a:path w="57784" h="806450">
                  <a:moveTo>
                    <a:pt x="11684" y="700316"/>
                  </a:moveTo>
                  <a:lnTo>
                    <a:pt x="11633" y="700176"/>
                  </a:lnTo>
                  <a:lnTo>
                    <a:pt x="10972" y="699693"/>
                  </a:lnTo>
                  <a:lnTo>
                    <a:pt x="11201" y="699998"/>
                  </a:lnTo>
                  <a:lnTo>
                    <a:pt x="11684" y="700316"/>
                  </a:lnTo>
                  <a:close/>
                </a:path>
                <a:path w="57784" h="806450">
                  <a:moveTo>
                    <a:pt x="12103" y="690460"/>
                  </a:moveTo>
                  <a:lnTo>
                    <a:pt x="10604" y="689991"/>
                  </a:lnTo>
                  <a:lnTo>
                    <a:pt x="9258" y="691222"/>
                  </a:lnTo>
                  <a:lnTo>
                    <a:pt x="12103" y="690460"/>
                  </a:lnTo>
                  <a:close/>
                </a:path>
                <a:path w="57784" h="806450">
                  <a:moveTo>
                    <a:pt x="13157" y="701382"/>
                  </a:moveTo>
                  <a:lnTo>
                    <a:pt x="12979" y="701382"/>
                  </a:lnTo>
                  <a:lnTo>
                    <a:pt x="12852" y="701268"/>
                  </a:lnTo>
                  <a:lnTo>
                    <a:pt x="12573" y="701382"/>
                  </a:lnTo>
                  <a:lnTo>
                    <a:pt x="11849" y="701382"/>
                  </a:lnTo>
                  <a:lnTo>
                    <a:pt x="11023" y="702652"/>
                  </a:lnTo>
                  <a:lnTo>
                    <a:pt x="13157" y="701382"/>
                  </a:lnTo>
                  <a:close/>
                </a:path>
                <a:path w="57784" h="806450">
                  <a:moveTo>
                    <a:pt x="15494" y="793051"/>
                  </a:moveTo>
                  <a:lnTo>
                    <a:pt x="15265" y="792848"/>
                  </a:lnTo>
                  <a:lnTo>
                    <a:pt x="14884" y="792962"/>
                  </a:lnTo>
                  <a:lnTo>
                    <a:pt x="15494" y="793051"/>
                  </a:lnTo>
                  <a:close/>
                </a:path>
                <a:path w="57784" h="806450">
                  <a:moveTo>
                    <a:pt x="16116" y="783310"/>
                  </a:moveTo>
                  <a:lnTo>
                    <a:pt x="14820" y="782662"/>
                  </a:lnTo>
                  <a:lnTo>
                    <a:pt x="15646" y="783932"/>
                  </a:lnTo>
                  <a:lnTo>
                    <a:pt x="16116" y="783310"/>
                  </a:lnTo>
                  <a:close/>
                </a:path>
                <a:path w="57784" h="806450">
                  <a:moveTo>
                    <a:pt x="16497" y="793203"/>
                  </a:moveTo>
                  <a:lnTo>
                    <a:pt x="15494" y="793051"/>
                  </a:lnTo>
                  <a:lnTo>
                    <a:pt x="15633" y="793191"/>
                  </a:lnTo>
                  <a:lnTo>
                    <a:pt x="16497" y="793203"/>
                  </a:lnTo>
                  <a:close/>
                </a:path>
                <a:path w="57784" h="806450">
                  <a:moveTo>
                    <a:pt x="16586" y="782662"/>
                  </a:moveTo>
                  <a:lnTo>
                    <a:pt x="16446" y="782662"/>
                  </a:lnTo>
                  <a:lnTo>
                    <a:pt x="16586" y="782662"/>
                  </a:lnTo>
                  <a:close/>
                </a:path>
                <a:path w="57784" h="806450">
                  <a:moveTo>
                    <a:pt x="16713" y="800061"/>
                  </a:moveTo>
                  <a:lnTo>
                    <a:pt x="16370" y="799807"/>
                  </a:lnTo>
                  <a:lnTo>
                    <a:pt x="16243" y="800049"/>
                  </a:lnTo>
                  <a:lnTo>
                    <a:pt x="16433" y="800049"/>
                  </a:lnTo>
                  <a:lnTo>
                    <a:pt x="16598" y="800061"/>
                  </a:lnTo>
                  <a:close/>
                </a:path>
                <a:path w="57784" h="806450">
                  <a:moveTo>
                    <a:pt x="16891" y="795108"/>
                  </a:moveTo>
                  <a:lnTo>
                    <a:pt x="16865" y="794969"/>
                  </a:lnTo>
                  <a:lnTo>
                    <a:pt x="16840" y="794842"/>
                  </a:lnTo>
                  <a:lnTo>
                    <a:pt x="16865" y="794677"/>
                  </a:lnTo>
                  <a:lnTo>
                    <a:pt x="16764" y="794893"/>
                  </a:lnTo>
                  <a:lnTo>
                    <a:pt x="16789" y="795020"/>
                  </a:lnTo>
                  <a:close/>
                </a:path>
                <a:path w="57784" h="806450">
                  <a:moveTo>
                    <a:pt x="17068" y="800188"/>
                  </a:moveTo>
                  <a:lnTo>
                    <a:pt x="16713" y="800061"/>
                  </a:lnTo>
                  <a:lnTo>
                    <a:pt x="17068" y="800303"/>
                  </a:lnTo>
                  <a:close/>
                </a:path>
                <a:path w="57784" h="806450">
                  <a:moveTo>
                    <a:pt x="17386" y="783932"/>
                  </a:moveTo>
                  <a:lnTo>
                    <a:pt x="16522" y="782764"/>
                  </a:lnTo>
                  <a:lnTo>
                    <a:pt x="16116" y="783310"/>
                  </a:lnTo>
                  <a:lnTo>
                    <a:pt x="17386" y="783932"/>
                  </a:lnTo>
                  <a:close/>
                </a:path>
                <a:path w="57784" h="806450">
                  <a:moveTo>
                    <a:pt x="17449" y="795820"/>
                  </a:moveTo>
                  <a:lnTo>
                    <a:pt x="17284" y="795680"/>
                  </a:lnTo>
                  <a:lnTo>
                    <a:pt x="17157" y="795553"/>
                  </a:lnTo>
                  <a:lnTo>
                    <a:pt x="17068" y="795413"/>
                  </a:lnTo>
                  <a:lnTo>
                    <a:pt x="16522" y="795413"/>
                  </a:lnTo>
                  <a:lnTo>
                    <a:pt x="16700" y="795578"/>
                  </a:lnTo>
                  <a:lnTo>
                    <a:pt x="17018" y="795705"/>
                  </a:lnTo>
                  <a:lnTo>
                    <a:pt x="17449" y="795820"/>
                  </a:lnTo>
                  <a:close/>
                </a:path>
                <a:path w="57784" h="806450">
                  <a:moveTo>
                    <a:pt x="17551" y="793229"/>
                  </a:moveTo>
                  <a:lnTo>
                    <a:pt x="16713" y="793229"/>
                  </a:lnTo>
                  <a:lnTo>
                    <a:pt x="17056" y="793242"/>
                  </a:lnTo>
                  <a:lnTo>
                    <a:pt x="17551" y="793229"/>
                  </a:lnTo>
                  <a:close/>
                </a:path>
                <a:path w="57784" h="806450">
                  <a:moveTo>
                    <a:pt x="17576" y="720432"/>
                  </a:moveTo>
                  <a:lnTo>
                    <a:pt x="15328" y="720432"/>
                  </a:lnTo>
                  <a:lnTo>
                    <a:pt x="16129" y="721702"/>
                  </a:lnTo>
                  <a:lnTo>
                    <a:pt x="17576" y="720432"/>
                  </a:lnTo>
                  <a:close/>
                </a:path>
                <a:path w="57784" h="806450">
                  <a:moveTo>
                    <a:pt x="17830" y="800823"/>
                  </a:moveTo>
                  <a:lnTo>
                    <a:pt x="17068" y="800303"/>
                  </a:lnTo>
                  <a:lnTo>
                    <a:pt x="17068" y="800506"/>
                  </a:lnTo>
                  <a:lnTo>
                    <a:pt x="16979" y="800747"/>
                  </a:lnTo>
                  <a:lnTo>
                    <a:pt x="17830" y="800823"/>
                  </a:lnTo>
                  <a:close/>
                </a:path>
                <a:path w="57784" h="806450">
                  <a:moveTo>
                    <a:pt x="17945" y="735672"/>
                  </a:moveTo>
                  <a:lnTo>
                    <a:pt x="14643" y="735672"/>
                  </a:lnTo>
                  <a:lnTo>
                    <a:pt x="15036" y="736942"/>
                  </a:lnTo>
                  <a:lnTo>
                    <a:pt x="17945" y="735672"/>
                  </a:lnTo>
                  <a:close/>
                </a:path>
                <a:path w="57784" h="806450">
                  <a:moveTo>
                    <a:pt x="18173" y="795337"/>
                  </a:moveTo>
                  <a:lnTo>
                    <a:pt x="17424" y="795312"/>
                  </a:lnTo>
                  <a:lnTo>
                    <a:pt x="17068" y="795248"/>
                  </a:lnTo>
                  <a:lnTo>
                    <a:pt x="16903" y="795121"/>
                  </a:lnTo>
                  <a:lnTo>
                    <a:pt x="17005" y="795324"/>
                  </a:lnTo>
                  <a:lnTo>
                    <a:pt x="17500" y="795413"/>
                  </a:lnTo>
                  <a:lnTo>
                    <a:pt x="17919" y="795413"/>
                  </a:lnTo>
                  <a:lnTo>
                    <a:pt x="18173" y="795337"/>
                  </a:lnTo>
                  <a:close/>
                </a:path>
                <a:path w="57784" h="806450">
                  <a:moveTo>
                    <a:pt x="18186" y="296303"/>
                  </a:moveTo>
                  <a:lnTo>
                    <a:pt x="17983" y="296087"/>
                  </a:lnTo>
                  <a:lnTo>
                    <a:pt x="17602" y="296138"/>
                  </a:lnTo>
                  <a:lnTo>
                    <a:pt x="18186" y="296303"/>
                  </a:lnTo>
                  <a:close/>
                </a:path>
                <a:path w="57784" h="806450">
                  <a:moveTo>
                    <a:pt x="18224" y="721893"/>
                  </a:moveTo>
                  <a:lnTo>
                    <a:pt x="17767" y="721575"/>
                  </a:lnTo>
                  <a:lnTo>
                    <a:pt x="17195" y="722007"/>
                  </a:lnTo>
                  <a:lnTo>
                    <a:pt x="17322" y="722350"/>
                  </a:lnTo>
                  <a:lnTo>
                    <a:pt x="17741" y="722668"/>
                  </a:lnTo>
                  <a:lnTo>
                    <a:pt x="17932" y="722299"/>
                  </a:lnTo>
                  <a:lnTo>
                    <a:pt x="18224" y="721893"/>
                  </a:lnTo>
                  <a:close/>
                </a:path>
                <a:path w="57784" h="806450">
                  <a:moveTo>
                    <a:pt x="18427" y="730592"/>
                  </a:moveTo>
                  <a:lnTo>
                    <a:pt x="16598" y="730592"/>
                  </a:lnTo>
                  <a:lnTo>
                    <a:pt x="16154" y="731862"/>
                  </a:lnTo>
                  <a:lnTo>
                    <a:pt x="18326" y="730846"/>
                  </a:lnTo>
                  <a:lnTo>
                    <a:pt x="18427" y="730592"/>
                  </a:lnTo>
                  <a:close/>
                </a:path>
                <a:path w="57784" h="806450">
                  <a:moveTo>
                    <a:pt x="18440" y="778459"/>
                  </a:moveTo>
                  <a:lnTo>
                    <a:pt x="18059" y="778459"/>
                  </a:lnTo>
                  <a:lnTo>
                    <a:pt x="18415" y="778471"/>
                  </a:lnTo>
                  <a:close/>
                </a:path>
                <a:path w="57784" h="806450">
                  <a:moveTo>
                    <a:pt x="18529" y="799630"/>
                  </a:moveTo>
                  <a:lnTo>
                    <a:pt x="18224" y="799172"/>
                  </a:lnTo>
                  <a:lnTo>
                    <a:pt x="17729" y="799172"/>
                  </a:lnTo>
                  <a:lnTo>
                    <a:pt x="18529" y="799630"/>
                  </a:lnTo>
                  <a:close/>
                </a:path>
                <a:path w="57784" h="806450">
                  <a:moveTo>
                    <a:pt x="18567" y="799172"/>
                  </a:moveTo>
                  <a:lnTo>
                    <a:pt x="17399" y="797902"/>
                  </a:lnTo>
                  <a:lnTo>
                    <a:pt x="18224" y="799172"/>
                  </a:lnTo>
                  <a:lnTo>
                    <a:pt x="18567" y="799172"/>
                  </a:lnTo>
                  <a:close/>
                </a:path>
                <a:path w="57784" h="806450">
                  <a:moveTo>
                    <a:pt x="18630" y="302488"/>
                  </a:moveTo>
                  <a:lnTo>
                    <a:pt x="18300" y="302221"/>
                  </a:lnTo>
                  <a:lnTo>
                    <a:pt x="18173" y="302425"/>
                  </a:lnTo>
                  <a:lnTo>
                    <a:pt x="18364" y="302437"/>
                  </a:lnTo>
                  <a:lnTo>
                    <a:pt x="18516" y="302463"/>
                  </a:lnTo>
                  <a:close/>
                </a:path>
                <a:path w="57784" h="806450">
                  <a:moveTo>
                    <a:pt x="18973" y="767016"/>
                  </a:moveTo>
                  <a:lnTo>
                    <a:pt x="18719" y="767067"/>
                  </a:lnTo>
                  <a:lnTo>
                    <a:pt x="18453" y="767130"/>
                  </a:lnTo>
                  <a:lnTo>
                    <a:pt x="18224" y="767245"/>
                  </a:lnTo>
                  <a:lnTo>
                    <a:pt x="18427" y="767232"/>
                  </a:lnTo>
                  <a:lnTo>
                    <a:pt x="18681" y="767130"/>
                  </a:lnTo>
                  <a:lnTo>
                    <a:pt x="18973" y="767016"/>
                  </a:lnTo>
                  <a:close/>
                </a:path>
                <a:path w="57784" h="806450">
                  <a:moveTo>
                    <a:pt x="18999" y="791641"/>
                  </a:moveTo>
                  <a:lnTo>
                    <a:pt x="17195" y="791273"/>
                  </a:lnTo>
                  <a:lnTo>
                    <a:pt x="16967" y="791756"/>
                  </a:lnTo>
                  <a:lnTo>
                    <a:pt x="14947" y="792556"/>
                  </a:lnTo>
                  <a:lnTo>
                    <a:pt x="15265" y="792848"/>
                  </a:lnTo>
                  <a:lnTo>
                    <a:pt x="18999" y="791641"/>
                  </a:lnTo>
                  <a:close/>
                </a:path>
                <a:path w="57784" h="806450">
                  <a:moveTo>
                    <a:pt x="19151" y="723353"/>
                  </a:moveTo>
                  <a:lnTo>
                    <a:pt x="18618" y="723138"/>
                  </a:lnTo>
                  <a:lnTo>
                    <a:pt x="18084" y="722896"/>
                  </a:lnTo>
                  <a:lnTo>
                    <a:pt x="17741" y="722668"/>
                  </a:lnTo>
                  <a:lnTo>
                    <a:pt x="17526" y="723074"/>
                  </a:lnTo>
                  <a:lnTo>
                    <a:pt x="17475" y="723404"/>
                  </a:lnTo>
                  <a:lnTo>
                    <a:pt x="19151" y="723353"/>
                  </a:lnTo>
                  <a:close/>
                </a:path>
                <a:path w="57784" h="806450">
                  <a:moveTo>
                    <a:pt x="19151" y="296557"/>
                  </a:moveTo>
                  <a:lnTo>
                    <a:pt x="18186" y="296303"/>
                  </a:lnTo>
                  <a:lnTo>
                    <a:pt x="18313" y="296418"/>
                  </a:lnTo>
                  <a:lnTo>
                    <a:pt x="19151" y="296557"/>
                  </a:lnTo>
                  <a:close/>
                </a:path>
                <a:path w="57784" h="806450">
                  <a:moveTo>
                    <a:pt x="19646" y="303301"/>
                  </a:moveTo>
                  <a:lnTo>
                    <a:pt x="18961" y="302755"/>
                  </a:lnTo>
                  <a:lnTo>
                    <a:pt x="18961" y="302552"/>
                  </a:lnTo>
                  <a:lnTo>
                    <a:pt x="18630" y="302488"/>
                  </a:lnTo>
                  <a:lnTo>
                    <a:pt x="18948" y="302755"/>
                  </a:lnTo>
                  <a:lnTo>
                    <a:pt x="18935" y="302907"/>
                  </a:lnTo>
                  <a:lnTo>
                    <a:pt x="18821" y="303110"/>
                  </a:lnTo>
                  <a:lnTo>
                    <a:pt x="19646" y="303301"/>
                  </a:lnTo>
                  <a:close/>
                </a:path>
                <a:path w="57784" h="806450">
                  <a:moveTo>
                    <a:pt x="19964" y="800442"/>
                  </a:moveTo>
                  <a:lnTo>
                    <a:pt x="18529" y="799630"/>
                  </a:lnTo>
                  <a:lnTo>
                    <a:pt x="19075" y="800442"/>
                  </a:lnTo>
                  <a:lnTo>
                    <a:pt x="19964" y="800442"/>
                  </a:lnTo>
                  <a:close/>
                </a:path>
                <a:path w="57784" h="806450">
                  <a:moveTo>
                    <a:pt x="20205" y="296722"/>
                  </a:moveTo>
                  <a:lnTo>
                    <a:pt x="19151" y="296557"/>
                  </a:lnTo>
                  <a:lnTo>
                    <a:pt x="19367" y="296621"/>
                  </a:lnTo>
                  <a:lnTo>
                    <a:pt x="19723" y="296672"/>
                  </a:lnTo>
                  <a:lnTo>
                    <a:pt x="20205" y="296722"/>
                  </a:lnTo>
                  <a:close/>
                </a:path>
                <a:path w="57784" h="806450">
                  <a:moveTo>
                    <a:pt x="20535" y="302717"/>
                  </a:moveTo>
                  <a:lnTo>
                    <a:pt x="20281" y="302260"/>
                  </a:lnTo>
                  <a:lnTo>
                    <a:pt x="19748" y="302260"/>
                  </a:lnTo>
                  <a:lnTo>
                    <a:pt x="20535" y="302717"/>
                  </a:lnTo>
                  <a:close/>
                </a:path>
                <a:path w="57784" h="806450">
                  <a:moveTo>
                    <a:pt x="20586" y="298615"/>
                  </a:moveTo>
                  <a:lnTo>
                    <a:pt x="19862" y="298500"/>
                  </a:lnTo>
                  <a:lnTo>
                    <a:pt x="19507" y="298399"/>
                  </a:lnTo>
                  <a:lnTo>
                    <a:pt x="19354" y="298259"/>
                  </a:lnTo>
                  <a:lnTo>
                    <a:pt x="19431" y="298437"/>
                  </a:lnTo>
                  <a:lnTo>
                    <a:pt x="19926" y="298602"/>
                  </a:lnTo>
                  <a:lnTo>
                    <a:pt x="20332" y="298653"/>
                  </a:lnTo>
                  <a:lnTo>
                    <a:pt x="20586" y="298615"/>
                  </a:lnTo>
                  <a:close/>
                </a:path>
                <a:path w="57784" h="806450">
                  <a:moveTo>
                    <a:pt x="21450" y="193128"/>
                  </a:moveTo>
                  <a:lnTo>
                    <a:pt x="21386" y="193255"/>
                  </a:lnTo>
                  <a:lnTo>
                    <a:pt x="21450" y="193128"/>
                  </a:lnTo>
                  <a:close/>
                </a:path>
                <a:path w="57784" h="806450">
                  <a:moveTo>
                    <a:pt x="21666" y="805688"/>
                  </a:moveTo>
                  <a:lnTo>
                    <a:pt x="21247" y="805205"/>
                  </a:lnTo>
                  <a:lnTo>
                    <a:pt x="17780" y="804976"/>
                  </a:lnTo>
                  <a:lnTo>
                    <a:pt x="18732" y="805738"/>
                  </a:lnTo>
                  <a:lnTo>
                    <a:pt x="19634" y="805891"/>
                  </a:lnTo>
                  <a:lnTo>
                    <a:pt x="21666" y="805688"/>
                  </a:lnTo>
                  <a:close/>
                </a:path>
                <a:path w="57784" h="806450">
                  <a:moveTo>
                    <a:pt x="21818" y="295554"/>
                  </a:moveTo>
                  <a:lnTo>
                    <a:pt x="20066" y="294982"/>
                  </a:lnTo>
                  <a:lnTo>
                    <a:pt x="19786" y="295376"/>
                  </a:lnTo>
                  <a:lnTo>
                    <a:pt x="17703" y="295795"/>
                  </a:lnTo>
                  <a:lnTo>
                    <a:pt x="17983" y="296087"/>
                  </a:lnTo>
                  <a:lnTo>
                    <a:pt x="21818" y="295554"/>
                  </a:lnTo>
                  <a:close/>
                </a:path>
                <a:path w="57784" h="806450">
                  <a:moveTo>
                    <a:pt x="21869" y="795362"/>
                  </a:moveTo>
                  <a:lnTo>
                    <a:pt x="19316" y="795362"/>
                  </a:lnTo>
                  <a:lnTo>
                    <a:pt x="19596" y="796632"/>
                  </a:lnTo>
                  <a:lnTo>
                    <a:pt x="21755" y="795845"/>
                  </a:lnTo>
                  <a:lnTo>
                    <a:pt x="21869" y="795362"/>
                  </a:lnTo>
                  <a:close/>
                </a:path>
                <a:path w="57784" h="806450">
                  <a:moveTo>
                    <a:pt x="21869" y="303530"/>
                  </a:moveTo>
                  <a:lnTo>
                    <a:pt x="20535" y="302717"/>
                  </a:lnTo>
                  <a:lnTo>
                    <a:pt x="20955" y="303530"/>
                  </a:lnTo>
                  <a:lnTo>
                    <a:pt x="21869" y="303530"/>
                  </a:lnTo>
                  <a:close/>
                </a:path>
                <a:path w="57784" h="806450">
                  <a:moveTo>
                    <a:pt x="21958" y="191909"/>
                  </a:moveTo>
                  <a:lnTo>
                    <a:pt x="21666" y="192252"/>
                  </a:lnTo>
                  <a:lnTo>
                    <a:pt x="21488" y="192684"/>
                  </a:lnTo>
                  <a:lnTo>
                    <a:pt x="21450" y="193128"/>
                  </a:lnTo>
                  <a:lnTo>
                    <a:pt x="21958" y="191909"/>
                  </a:lnTo>
                  <a:close/>
                </a:path>
                <a:path w="57784" h="806450">
                  <a:moveTo>
                    <a:pt x="22745" y="795616"/>
                  </a:moveTo>
                  <a:lnTo>
                    <a:pt x="22529" y="795553"/>
                  </a:lnTo>
                  <a:lnTo>
                    <a:pt x="21755" y="795845"/>
                  </a:lnTo>
                  <a:lnTo>
                    <a:pt x="21564" y="796632"/>
                  </a:lnTo>
                  <a:lnTo>
                    <a:pt x="22745" y="795616"/>
                  </a:lnTo>
                  <a:close/>
                </a:path>
                <a:path w="57784" h="806450">
                  <a:moveTo>
                    <a:pt x="23241" y="279806"/>
                  </a:moveTo>
                  <a:lnTo>
                    <a:pt x="22136" y="280479"/>
                  </a:lnTo>
                  <a:lnTo>
                    <a:pt x="22758" y="280200"/>
                  </a:lnTo>
                  <a:lnTo>
                    <a:pt x="23063" y="279984"/>
                  </a:lnTo>
                  <a:lnTo>
                    <a:pt x="23241" y="279806"/>
                  </a:lnTo>
                  <a:close/>
                </a:path>
                <a:path w="57784" h="806450">
                  <a:moveTo>
                    <a:pt x="23368" y="219786"/>
                  </a:moveTo>
                  <a:lnTo>
                    <a:pt x="22923" y="219710"/>
                  </a:lnTo>
                  <a:lnTo>
                    <a:pt x="23368" y="219786"/>
                  </a:lnTo>
                  <a:close/>
                </a:path>
                <a:path w="57784" h="806450">
                  <a:moveTo>
                    <a:pt x="23444" y="215976"/>
                  </a:moveTo>
                  <a:lnTo>
                    <a:pt x="23329" y="215811"/>
                  </a:lnTo>
                  <a:lnTo>
                    <a:pt x="22783" y="215379"/>
                  </a:lnTo>
                  <a:lnTo>
                    <a:pt x="22987" y="215658"/>
                  </a:lnTo>
                  <a:lnTo>
                    <a:pt x="23444" y="215976"/>
                  </a:lnTo>
                  <a:close/>
                </a:path>
                <a:path w="57784" h="806450">
                  <a:moveTo>
                    <a:pt x="23825" y="187617"/>
                  </a:moveTo>
                  <a:lnTo>
                    <a:pt x="23406" y="187477"/>
                  </a:lnTo>
                  <a:lnTo>
                    <a:pt x="23063" y="187426"/>
                  </a:lnTo>
                  <a:lnTo>
                    <a:pt x="21742" y="188188"/>
                  </a:lnTo>
                  <a:lnTo>
                    <a:pt x="22796" y="188036"/>
                  </a:lnTo>
                  <a:lnTo>
                    <a:pt x="23418" y="187833"/>
                  </a:lnTo>
                  <a:lnTo>
                    <a:pt x="23825" y="187617"/>
                  </a:lnTo>
                  <a:close/>
                </a:path>
                <a:path w="57784" h="806450">
                  <a:moveTo>
                    <a:pt x="24053" y="207594"/>
                  </a:moveTo>
                  <a:lnTo>
                    <a:pt x="23152" y="207010"/>
                  </a:lnTo>
                  <a:lnTo>
                    <a:pt x="22936" y="206705"/>
                  </a:lnTo>
                  <a:lnTo>
                    <a:pt x="21907" y="207010"/>
                  </a:lnTo>
                  <a:lnTo>
                    <a:pt x="24053" y="207594"/>
                  </a:lnTo>
                  <a:close/>
                </a:path>
                <a:path w="57784" h="806450">
                  <a:moveTo>
                    <a:pt x="24193" y="794092"/>
                  </a:moveTo>
                  <a:lnTo>
                    <a:pt x="22085" y="792822"/>
                  </a:lnTo>
                  <a:lnTo>
                    <a:pt x="20612" y="794092"/>
                  </a:lnTo>
                  <a:lnTo>
                    <a:pt x="20904" y="794092"/>
                  </a:lnTo>
                  <a:lnTo>
                    <a:pt x="22098" y="795362"/>
                  </a:lnTo>
                  <a:lnTo>
                    <a:pt x="21869" y="795362"/>
                  </a:lnTo>
                  <a:lnTo>
                    <a:pt x="22529" y="795553"/>
                  </a:lnTo>
                  <a:lnTo>
                    <a:pt x="22821" y="795451"/>
                  </a:lnTo>
                  <a:lnTo>
                    <a:pt x="22593" y="795362"/>
                  </a:lnTo>
                  <a:lnTo>
                    <a:pt x="23710" y="794092"/>
                  </a:lnTo>
                  <a:lnTo>
                    <a:pt x="24193" y="794092"/>
                  </a:lnTo>
                  <a:close/>
                </a:path>
                <a:path w="57784" h="806450">
                  <a:moveTo>
                    <a:pt x="25057" y="801992"/>
                  </a:moveTo>
                  <a:lnTo>
                    <a:pt x="23355" y="801458"/>
                  </a:lnTo>
                  <a:lnTo>
                    <a:pt x="20396" y="800887"/>
                  </a:lnTo>
                  <a:lnTo>
                    <a:pt x="17221" y="801420"/>
                  </a:lnTo>
                  <a:lnTo>
                    <a:pt x="20561" y="801878"/>
                  </a:lnTo>
                  <a:lnTo>
                    <a:pt x="19177" y="802081"/>
                  </a:lnTo>
                  <a:lnTo>
                    <a:pt x="23152" y="802551"/>
                  </a:lnTo>
                  <a:lnTo>
                    <a:pt x="23571" y="803059"/>
                  </a:lnTo>
                  <a:lnTo>
                    <a:pt x="22072" y="803503"/>
                  </a:lnTo>
                  <a:lnTo>
                    <a:pt x="20789" y="803478"/>
                  </a:lnTo>
                  <a:lnTo>
                    <a:pt x="21678" y="803617"/>
                  </a:lnTo>
                  <a:lnTo>
                    <a:pt x="20040" y="804303"/>
                  </a:lnTo>
                  <a:lnTo>
                    <a:pt x="22237" y="804494"/>
                  </a:lnTo>
                  <a:lnTo>
                    <a:pt x="24892" y="803706"/>
                  </a:lnTo>
                  <a:lnTo>
                    <a:pt x="24980" y="802855"/>
                  </a:lnTo>
                  <a:lnTo>
                    <a:pt x="22745" y="802055"/>
                  </a:lnTo>
                  <a:lnTo>
                    <a:pt x="23507" y="801839"/>
                  </a:lnTo>
                  <a:lnTo>
                    <a:pt x="24409" y="801979"/>
                  </a:lnTo>
                  <a:lnTo>
                    <a:pt x="25057" y="801992"/>
                  </a:lnTo>
                  <a:close/>
                </a:path>
                <a:path w="57784" h="806450">
                  <a:moveTo>
                    <a:pt x="25107" y="299961"/>
                  </a:moveTo>
                  <a:lnTo>
                    <a:pt x="24295" y="299720"/>
                  </a:lnTo>
                  <a:lnTo>
                    <a:pt x="23837" y="300990"/>
                  </a:lnTo>
                  <a:lnTo>
                    <a:pt x="25107" y="299961"/>
                  </a:lnTo>
                  <a:close/>
                </a:path>
                <a:path w="57784" h="806450">
                  <a:moveTo>
                    <a:pt x="25336" y="476592"/>
                  </a:moveTo>
                  <a:lnTo>
                    <a:pt x="23012" y="477507"/>
                  </a:lnTo>
                  <a:lnTo>
                    <a:pt x="22834" y="477608"/>
                  </a:lnTo>
                  <a:lnTo>
                    <a:pt x="22758" y="477812"/>
                  </a:lnTo>
                  <a:lnTo>
                    <a:pt x="24358" y="477862"/>
                  </a:lnTo>
                  <a:lnTo>
                    <a:pt x="25336" y="476592"/>
                  </a:lnTo>
                  <a:close/>
                </a:path>
                <a:path w="57784" h="806450">
                  <a:moveTo>
                    <a:pt x="25387" y="274688"/>
                  </a:moveTo>
                  <a:lnTo>
                    <a:pt x="25158" y="274320"/>
                  </a:lnTo>
                  <a:lnTo>
                    <a:pt x="24409" y="275590"/>
                  </a:lnTo>
                  <a:lnTo>
                    <a:pt x="25387" y="274688"/>
                  </a:lnTo>
                  <a:close/>
                </a:path>
                <a:path w="57784" h="806450">
                  <a:moveTo>
                    <a:pt x="25654" y="231140"/>
                  </a:moveTo>
                  <a:lnTo>
                    <a:pt x="22644" y="231140"/>
                  </a:lnTo>
                  <a:lnTo>
                    <a:pt x="23723" y="232410"/>
                  </a:lnTo>
                  <a:lnTo>
                    <a:pt x="25654" y="231140"/>
                  </a:lnTo>
                  <a:close/>
                </a:path>
                <a:path w="57784" h="806450">
                  <a:moveTo>
                    <a:pt x="25704" y="498411"/>
                  </a:moveTo>
                  <a:lnTo>
                    <a:pt x="25603" y="498182"/>
                  </a:lnTo>
                  <a:lnTo>
                    <a:pt x="25704" y="498411"/>
                  </a:lnTo>
                  <a:close/>
                </a:path>
                <a:path w="57784" h="806450">
                  <a:moveTo>
                    <a:pt x="26187" y="246100"/>
                  </a:moveTo>
                  <a:lnTo>
                    <a:pt x="25463" y="245186"/>
                  </a:lnTo>
                  <a:lnTo>
                    <a:pt x="23761" y="245630"/>
                  </a:lnTo>
                  <a:lnTo>
                    <a:pt x="26187" y="246100"/>
                  </a:lnTo>
                  <a:close/>
                </a:path>
                <a:path w="57784" h="806450">
                  <a:moveTo>
                    <a:pt x="26238" y="796632"/>
                  </a:moveTo>
                  <a:lnTo>
                    <a:pt x="22910" y="795477"/>
                  </a:lnTo>
                  <a:lnTo>
                    <a:pt x="22745" y="795616"/>
                  </a:lnTo>
                  <a:lnTo>
                    <a:pt x="26238" y="796632"/>
                  </a:lnTo>
                  <a:close/>
                </a:path>
                <a:path w="57784" h="806450">
                  <a:moveTo>
                    <a:pt x="26250" y="495642"/>
                  </a:moveTo>
                  <a:lnTo>
                    <a:pt x="25615" y="495642"/>
                  </a:lnTo>
                  <a:lnTo>
                    <a:pt x="25908" y="496735"/>
                  </a:lnTo>
                  <a:lnTo>
                    <a:pt x="26250" y="495642"/>
                  </a:lnTo>
                  <a:close/>
                </a:path>
                <a:path w="57784" h="806450">
                  <a:moveTo>
                    <a:pt x="26593" y="246380"/>
                  </a:moveTo>
                  <a:lnTo>
                    <a:pt x="23241" y="246380"/>
                  </a:lnTo>
                  <a:lnTo>
                    <a:pt x="23520" y="247637"/>
                  </a:lnTo>
                  <a:lnTo>
                    <a:pt x="26593" y="246380"/>
                  </a:lnTo>
                  <a:close/>
                </a:path>
                <a:path w="57784" h="806450">
                  <a:moveTo>
                    <a:pt x="26758" y="475602"/>
                  </a:moveTo>
                  <a:lnTo>
                    <a:pt x="26581" y="475488"/>
                  </a:lnTo>
                  <a:lnTo>
                    <a:pt x="26428" y="475399"/>
                  </a:lnTo>
                  <a:lnTo>
                    <a:pt x="26758" y="475602"/>
                  </a:lnTo>
                  <a:close/>
                </a:path>
                <a:path w="57784" h="806450">
                  <a:moveTo>
                    <a:pt x="26885" y="499452"/>
                  </a:moveTo>
                  <a:lnTo>
                    <a:pt x="25704" y="498411"/>
                  </a:lnTo>
                  <a:lnTo>
                    <a:pt x="26162" y="499452"/>
                  </a:lnTo>
                  <a:lnTo>
                    <a:pt x="26885" y="499452"/>
                  </a:lnTo>
                  <a:close/>
                </a:path>
                <a:path w="57784" h="806450">
                  <a:moveTo>
                    <a:pt x="26936" y="26670"/>
                  </a:moveTo>
                  <a:lnTo>
                    <a:pt x="25120" y="25400"/>
                  </a:lnTo>
                  <a:lnTo>
                    <a:pt x="25031" y="26670"/>
                  </a:lnTo>
                  <a:lnTo>
                    <a:pt x="26936" y="26670"/>
                  </a:lnTo>
                  <a:close/>
                </a:path>
                <a:path w="57784" h="806450">
                  <a:moveTo>
                    <a:pt x="26949" y="234950"/>
                  </a:moveTo>
                  <a:lnTo>
                    <a:pt x="25387" y="233680"/>
                  </a:lnTo>
                  <a:lnTo>
                    <a:pt x="25984" y="234950"/>
                  </a:lnTo>
                  <a:lnTo>
                    <a:pt x="26949" y="234950"/>
                  </a:lnTo>
                  <a:close/>
                </a:path>
                <a:path w="57784" h="806450">
                  <a:moveTo>
                    <a:pt x="27343" y="782662"/>
                  </a:moveTo>
                  <a:lnTo>
                    <a:pt x="27000" y="781939"/>
                  </a:lnTo>
                  <a:lnTo>
                    <a:pt x="26517" y="782066"/>
                  </a:lnTo>
                  <a:lnTo>
                    <a:pt x="27343" y="782662"/>
                  </a:lnTo>
                  <a:close/>
                </a:path>
                <a:path w="57784" h="806450">
                  <a:moveTo>
                    <a:pt x="27762" y="524852"/>
                  </a:moveTo>
                  <a:lnTo>
                    <a:pt x="27000" y="524852"/>
                  </a:lnTo>
                  <a:lnTo>
                    <a:pt x="26263" y="526122"/>
                  </a:lnTo>
                  <a:lnTo>
                    <a:pt x="27762" y="524852"/>
                  </a:lnTo>
                  <a:close/>
                </a:path>
                <a:path w="57784" h="806450">
                  <a:moveTo>
                    <a:pt x="27800" y="278130"/>
                  </a:moveTo>
                  <a:lnTo>
                    <a:pt x="25603" y="278130"/>
                  </a:lnTo>
                  <a:lnTo>
                    <a:pt x="27279" y="278549"/>
                  </a:lnTo>
                  <a:lnTo>
                    <a:pt x="27800" y="278130"/>
                  </a:lnTo>
                  <a:close/>
                </a:path>
                <a:path w="57784" h="806450">
                  <a:moveTo>
                    <a:pt x="27990" y="634809"/>
                  </a:moveTo>
                  <a:lnTo>
                    <a:pt x="27533" y="634072"/>
                  </a:lnTo>
                  <a:lnTo>
                    <a:pt x="26098" y="634072"/>
                  </a:lnTo>
                  <a:lnTo>
                    <a:pt x="27990" y="634809"/>
                  </a:lnTo>
                  <a:close/>
                </a:path>
                <a:path w="57784" h="806450">
                  <a:moveTo>
                    <a:pt x="28549" y="799172"/>
                  </a:moveTo>
                  <a:lnTo>
                    <a:pt x="21564" y="796632"/>
                  </a:lnTo>
                  <a:lnTo>
                    <a:pt x="19596" y="796632"/>
                  </a:lnTo>
                  <a:lnTo>
                    <a:pt x="17449" y="796632"/>
                  </a:lnTo>
                  <a:lnTo>
                    <a:pt x="18402" y="797902"/>
                  </a:lnTo>
                  <a:lnTo>
                    <a:pt x="20332" y="797902"/>
                  </a:lnTo>
                  <a:lnTo>
                    <a:pt x="21272" y="799172"/>
                  </a:lnTo>
                  <a:lnTo>
                    <a:pt x="28549" y="799172"/>
                  </a:lnTo>
                  <a:close/>
                </a:path>
                <a:path w="57784" h="806450">
                  <a:moveTo>
                    <a:pt x="28587" y="300990"/>
                  </a:moveTo>
                  <a:lnTo>
                    <a:pt x="25095" y="298450"/>
                  </a:lnTo>
                  <a:lnTo>
                    <a:pt x="26822" y="298450"/>
                  </a:lnTo>
                  <a:lnTo>
                    <a:pt x="24853" y="297180"/>
                  </a:lnTo>
                  <a:lnTo>
                    <a:pt x="23266" y="297180"/>
                  </a:lnTo>
                  <a:lnTo>
                    <a:pt x="23482" y="298450"/>
                  </a:lnTo>
                  <a:lnTo>
                    <a:pt x="21755" y="299720"/>
                  </a:lnTo>
                  <a:lnTo>
                    <a:pt x="24295" y="299720"/>
                  </a:lnTo>
                  <a:lnTo>
                    <a:pt x="24561" y="299720"/>
                  </a:lnTo>
                  <a:lnTo>
                    <a:pt x="25412" y="299720"/>
                  </a:lnTo>
                  <a:lnTo>
                    <a:pt x="25107" y="299961"/>
                  </a:lnTo>
                  <a:lnTo>
                    <a:pt x="28587" y="300990"/>
                  </a:lnTo>
                  <a:close/>
                </a:path>
                <a:path w="57784" h="806450">
                  <a:moveTo>
                    <a:pt x="28638" y="95250"/>
                  </a:moveTo>
                  <a:lnTo>
                    <a:pt x="27000" y="93980"/>
                  </a:lnTo>
                  <a:lnTo>
                    <a:pt x="27825" y="95250"/>
                  </a:lnTo>
                  <a:lnTo>
                    <a:pt x="28638" y="95250"/>
                  </a:lnTo>
                  <a:close/>
                </a:path>
                <a:path w="57784" h="806450">
                  <a:moveTo>
                    <a:pt x="28752" y="751763"/>
                  </a:moveTo>
                  <a:lnTo>
                    <a:pt x="28587" y="751840"/>
                  </a:lnTo>
                  <a:lnTo>
                    <a:pt x="28752" y="751763"/>
                  </a:lnTo>
                  <a:close/>
                </a:path>
                <a:path w="57784" h="806450">
                  <a:moveTo>
                    <a:pt x="28829" y="236639"/>
                  </a:moveTo>
                  <a:lnTo>
                    <a:pt x="27800" y="236143"/>
                  </a:lnTo>
                  <a:lnTo>
                    <a:pt x="27482" y="235889"/>
                  </a:lnTo>
                  <a:lnTo>
                    <a:pt x="27241" y="236220"/>
                  </a:lnTo>
                  <a:lnTo>
                    <a:pt x="27152" y="236499"/>
                  </a:lnTo>
                  <a:lnTo>
                    <a:pt x="28829" y="236639"/>
                  </a:lnTo>
                  <a:close/>
                </a:path>
                <a:path w="57784" h="806450">
                  <a:moveTo>
                    <a:pt x="28930" y="794092"/>
                  </a:moveTo>
                  <a:lnTo>
                    <a:pt x="26149" y="794092"/>
                  </a:lnTo>
                  <a:lnTo>
                    <a:pt x="26809" y="795362"/>
                  </a:lnTo>
                  <a:lnTo>
                    <a:pt x="28930" y="794092"/>
                  </a:lnTo>
                  <a:close/>
                </a:path>
                <a:path w="57784" h="806450">
                  <a:moveTo>
                    <a:pt x="29159" y="751420"/>
                  </a:moveTo>
                  <a:lnTo>
                    <a:pt x="28752" y="751763"/>
                  </a:lnTo>
                  <a:lnTo>
                    <a:pt x="28981" y="751662"/>
                  </a:lnTo>
                  <a:lnTo>
                    <a:pt x="29108" y="751547"/>
                  </a:lnTo>
                  <a:lnTo>
                    <a:pt x="29159" y="751420"/>
                  </a:lnTo>
                  <a:close/>
                </a:path>
                <a:path w="57784" h="806450">
                  <a:moveTo>
                    <a:pt x="29222" y="26670"/>
                  </a:moveTo>
                  <a:lnTo>
                    <a:pt x="26949" y="25400"/>
                  </a:lnTo>
                  <a:lnTo>
                    <a:pt x="28498" y="26670"/>
                  </a:lnTo>
                  <a:lnTo>
                    <a:pt x="29222" y="26670"/>
                  </a:lnTo>
                  <a:close/>
                </a:path>
                <a:path w="57784" h="806450">
                  <a:moveTo>
                    <a:pt x="29832" y="62230"/>
                  </a:moveTo>
                  <a:lnTo>
                    <a:pt x="27889" y="62230"/>
                  </a:lnTo>
                  <a:lnTo>
                    <a:pt x="26708" y="63500"/>
                  </a:lnTo>
                  <a:lnTo>
                    <a:pt x="29832" y="62230"/>
                  </a:lnTo>
                  <a:close/>
                </a:path>
                <a:path w="57784" h="806450">
                  <a:moveTo>
                    <a:pt x="29895" y="698842"/>
                  </a:moveTo>
                  <a:lnTo>
                    <a:pt x="28448" y="698842"/>
                  </a:lnTo>
                  <a:lnTo>
                    <a:pt x="28816" y="699630"/>
                  </a:lnTo>
                  <a:lnTo>
                    <a:pt x="29540" y="699909"/>
                  </a:lnTo>
                  <a:lnTo>
                    <a:pt x="29895" y="698842"/>
                  </a:lnTo>
                  <a:close/>
                </a:path>
                <a:path w="57784" h="806450">
                  <a:moveTo>
                    <a:pt x="30226" y="750557"/>
                  </a:moveTo>
                  <a:lnTo>
                    <a:pt x="29095" y="750531"/>
                  </a:lnTo>
                  <a:lnTo>
                    <a:pt x="29400" y="751001"/>
                  </a:lnTo>
                  <a:lnTo>
                    <a:pt x="29159" y="751420"/>
                  </a:lnTo>
                  <a:lnTo>
                    <a:pt x="30226" y="750557"/>
                  </a:lnTo>
                  <a:close/>
                </a:path>
                <a:path w="57784" h="806450">
                  <a:moveTo>
                    <a:pt x="30416" y="7340"/>
                  </a:moveTo>
                  <a:lnTo>
                    <a:pt x="29806" y="6350"/>
                  </a:lnTo>
                  <a:lnTo>
                    <a:pt x="29248" y="6350"/>
                  </a:lnTo>
                  <a:lnTo>
                    <a:pt x="30416" y="7340"/>
                  </a:lnTo>
                  <a:close/>
                </a:path>
                <a:path w="57784" h="806450">
                  <a:moveTo>
                    <a:pt x="30492" y="664883"/>
                  </a:moveTo>
                  <a:lnTo>
                    <a:pt x="30276" y="664946"/>
                  </a:lnTo>
                  <a:lnTo>
                    <a:pt x="30099" y="665010"/>
                  </a:lnTo>
                  <a:lnTo>
                    <a:pt x="29908" y="665060"/>
                  </a:lnTo>
                  <a:lnTo>
                    <a:pt x="30060" y="665353"/>
                  </a:lnTo>
                  <a:lnTo>
                    <a:pt x="30492" y="664883"/>
                  </a:lnTo>
                  <a:close/>
                </a:path>
                <a:path w="57784" h="806450">
                  <a:moveTo>
                    <a:pt x="30581" y="616534"/>
                  </a:moveTo>
                  <a:lnTo>
                    <a:pt x="30327" y="616432"/>
                  </a:lnTo>
                  <a:lnTo>
                    <a:pt x="30391" y="616610"/>
                  </a:lnTo>
                  <a:lnTo>
                    <a:pt x="30581" y="616534"/>
                  </a:lnTo>
                  <a:close/>
                </a:path>
                <a:path w="57784" h="806450">
                  <a:moveTo>
                    <a:pt x="30581" y="303530"/>
                  </a:moveTo>
                  <a:lnTo>
                    <a:pt x="23837" y="300990"/>
                  </a:lnTo>
                  <a:lnTo>
                    <a:pt x="20916" y="299720"/>
                  </a:lnTo>
                  <a:lnTo>
                    <a:pt x="19812" y="299720"/>
                  </a:lnTo>
                  <a:lnTo>
                    <a:pt x="20675" y="300990"/>
                  </a:lnTo>
                  <a:lnTo>
                    <a:pt x="19570" y="300990"/>
                  </a:lnTo>
                  <a:lnTo>
                    <a:pt x="20281" y="302260"/>
                  </a:lnTo>
                  <a:lnTo>
                    <a:pt x="21551" y="302260"/>
                  </a:lnTo>
                  <a:lnTo>
                    <a:pt x="20701" y="300990"/>
                  </a:lnTo>
                  <a:lnTo>
                    <a:pt x="22504" y="300990"/>
                  </a:lnTo>
                  <a:lnTo>
                    <a:pt x="23342" y="302260"/>
                  </a:lnTo>
                  <a:lnTo>
                    <a:pt x="23964" y="302260"/>
                  </a:lnTo>
                  <a:lnTo>
                    <a:pt x="24561" y="303530"/>
                  </a:lnTo>
                  <a:lnTo>
                    <a:pt x="30581" y="303530"/>
                  </a:lnTo>
                  <a:close/>
                </a:path>
                <a:path w="57784" h="806450">
                  <a:moveTo>
                    <a:pt x="30670" y="7543"/>
                  </a:moveTo>
                  <a:lnTo>
                    <a:pt x="30416" y="7340"/>
                  </a:lnTo>
                  <a:lnTo>
                    <a:pt x="30594" y="7620"/>
                  </a:lnTo>
                  <a:close/>
                </a:path>
                <a:path w="57784" h="806450">
                  <a:moveTo>
                    <a:pt x="30911" y="22860"/>
                  </a:moveTo>
                  <a:lnTo>
                    <a:pt x="30060" y="21590"/>
                  </a:lnTo>
                  <a:lnTo>
                    <a:pt x="29578" y="21590"/>
                  </a:lnTo>
                  <a:lnTo>
                    <a:pt x="29565" y="22860"/>
                  </a:lnTo>
                  <a:lnTo>
                    <a:pt x="30911" y="22860"/>
                  </a:lnTo>
                  <a:close/>
                </a:path>
                <a:path w="57784" h="806450">
                  <a:moveTo>
                    <a:pt x="30988" y="778852"/>
                  </a:moveTo>
                  <a:lnTo>
                    <a:pt x="29959" y="778852"/>
                  </a:lnTo>
                  <a:lnTo>
                    <a:pt x="28486" y="780122"/>
                  </a:lnTo>
                  <a:lnTo>
                    <a:pt x="30988" y="778852"/>
                  </a:lnTo>
                  <a:close/>
                </a:path>
                <a:path w="57784" h="806450">
                  <a:moveTo>
                    <a:pt x="31000" y="636612"/>
                  </a:moveTo>
                  <a:lnTo>
                    <a:pt x="30810" y="635342"/>
                  </a:lnTo>
                  <a:lnTo>
                    <a:pt x="30619" y="634072"/>
                  </a:lnTo>
                  <a:lnTo>
                    <a:pt x="28968" y="634072"/>
                  </a:lnTo>
                  <a:lnTo>
                    <a:pt x="29997" y="635342"/>
                  </a:lnTo>
                  <a:lnTo>
                    <a:pt x="29375" y="635342"/>
                  </a:lnTo>
                  <a:lnTo>
                    <a:pt x="27990" y="634809"/>
                  </a:lnTo>
                  <a:lnTo>
                    <a:pt x="29146" y="636612"/>
                  </a:lnTo>
                  <a:lnTo>
                    <a:pt x="31000" y="636612"/>
                  </a:lnTo>
                  <a:close/>
                </a:path>
                <a:path w="57784" h="806450">
                  <a:moveTo>
                    <a:pt x="31076" y="291249"/>
                  </a:moveTo>
                  <a:lnTo>
                    <a:pt x="30378" y="290830"/>
                  </a:lnTo>
                  <a:lnTo>
                    <a:pt x="30911" y="291782"/>
                  </a:lnTo>
                  <a:lnTo>
                    <a:pt x="31076" y="291249"/>
                  </a:lnTo>
                  <a:close/>
                </a:path>
                <a:path w="57784" h="806450">
                  <a:moveTo>
                    <a:pt x="31089" y="292100"/>
                  </a:moveTo>
                  <a:lnTo>
                    <a:pt x="30911" y="291782"/>
                  </a:lnTo>
                  <a:lnTo>
                    <a:pt x="30861" y="291947"/>
                  </a:lnTo>
                  <a:lnTo>
                    <a:pt x="31089" y="292100"/>
                  </a:lnTo>
                  <a:close/>
                </a:path>
                <a:path w="57784" h="806450">
                  <a:moveTo>
                    <a:pt x="31178" y="673646"/>
                  </a:moveTo>
                  <a:lnTo>
                    <a:pt x="30962" y="673696"/>
                  </a:lnTo>
                  <a:lnTo>
                    <a:pt x="30734" y="673925"/>
                  </a:lnTo>
                  <a:lnTo>
                    <a:pt x="31127" y="673696"/>
                  </a:lnTo>
                  <a:close/>
                </a:path>
                <a:path w="57784" h="806450">
                  <a:moveTo>
                    <a:pt x="31369" y="673595"/>
                  </a:moveTo>
                  <a:lnTo>
                    <a:pt x="30962" y="673303"/>
                  </a:lnTo>
                  <a:lnTo>
                    <a:pt x="30607" y="673404"/>
                  </a:lnTo>
                  <a:lnTo>
                    <a:pt x="31013" y="673506"/>
                  </a:lnTo>
                  <a:lnTo>
                    <a:pt x="31178" y="673646"/>
                  </a:lnTo>
                  <a:lnTo>
                    <a:pt x="31369" y="673595"/>
                  </a:lnTo>
                  <a:close/>
                </a:path>
                <a:path w="57784" h="806450">
                  <a:moveTo>
                    <a:pt x="31407" y="88900"/>
                  </a:moveTo>
                  <a:lnTo>
                    <a:pt x="28181" y="87630"/>
                  </a:lnTo>
                  <a:lnTo>
                    <a:pt x="31407" y="88900"/>
                  </a:lnTo>
                  <a:close/>
                </a:path>
                <a:path w="57784" h="806450">
                  <a:moveTo>
                    <a:pt x="31737" y="698893"/>
                  </a:moveTo>
                  <a:lnTo>
                    <a:pt x="31483" y="699071"/>
                  </a:lnTo>
                  <a:lnTo>
                    <a:pt x="31381" y="699211"/>
                  </a:lnTo>
                  <a:lnTo>
                    <a:pt x="31737" y="698893"/>
                  </a:lnTo>
                  <a:close/>
                </a:path>
                <a:path w="57784" h="806450">
                  <a:moveTo>
                    <a:pt x="32372" y="767422"/>
                  </a:moveTo>
                  <a:lnTo>
                    <a:pt x="32334" y="766152"/>
                  </a:lnTo>
                  <a:lnTo>
                    <a:pt x="31330" y="766152"/>
                  </a:lnTo>
                  <a:lnTo>
                    <a:pt x="32372" y="767422"/>
                  </a:lnTo>
                  <a:close/>
                </a:path>
                <a:path w="57784" h="806450">
                  <a:moveTo>
                    <a:pt x="32486" y="292100"/>
                  </a:moveTo>
                  <a:lnTo>
                    <a:pt x="31216" y="290830"/>
                  </a:lnTo>
                  <a:lnTo>
                    <a:pt x="31076" y="291249"/>
                  </a:lnTo>
                  <a:lnTo>
                    <a:pt x="32486" y="292100"/>
                  </a:lnTo>
                  <a:close/>
                </a:path>
                <a:path w="57784" h="806450">
                  <a:moveTo>
                    <a:pt x="32562" y="5080"/>
                  </a:moveTo>
                  <a:lnTo>
                    <a:pt x="28282" y="5080"/>
                  </a:lnTo>
                  <a:lnTo>
                    <a:pt x="30454" y="6350"/>
                  </a:lnTo>
                  <a:lnTo>
                    <a:pt x="32562" y="5080"/>
                  </a:lnTo>
                  <a:close/>
                </a:path>
                <a:path w="57784" h="806450">
                  <a:moveTo>
                    <a:pt x="32588" y="729322"/>
                  </a:moveTo>
                  <a:lnTo>
                    <a:pt x="32308" y="728408"/>
                  </a:lnTo>
                  <a:lnTo>
                    <a:pt x="31026" y="728637"/>
                  </a:lnTo>
                  <a:lnTo>
                    <a:pt x="32588" y="729322"/>
                  </a:lnTo>
                  <a:close/>
                </a:path>
                <a:path w="57784" h="806450">
                  <a:moveTo>
                    <a:pt x="32588" y="286334"/>
                  </a:moveTo>
                  <a:lnTo>
                    <a:pt x="31292" y="285750"/>
                  </a:lnTo>
                  <a:lnTo>
                    <a:pt x="30975" y="285902"/>
                  </a:lnTo>
                  <a:lnTo>
                    <a:pt x="32588" y="286334"/>
                  </a:lnTo>
                  <a:close/>
                </a:path>
                <a:path w="57784" h="806450">
                  <a:moveTo>
                    <a:pt x="32778" y="294640"/>
                  </a:moveTo>
                  <a:lnTo>
                    <a:pt x="31508" y="293370"/>
                  </a:lnTo>
                  <a:lnTo>
                    <a:pt x="29603" y="294640"/>
                  </a:lnTo>
                  <a:lnTo>
                    <a:pt x="32778" y="294640"/>
                  </a:lnTo>
                  <a:close/>
                </a:path>
                <a:path w="57784" h="806450">
                  <a:moveTo>
                    <a:pt x="33096" y="45720"/>
                  </a:moveTo>
                  <a:lnTo>
                    <a:pt x="29095" y="44450"/>
                  </a:lnTo>
                  <a:lnTo>
                    <a:pt x="28676" y="45720"/>
                  </a:lnTo>
                  <a:lnTo>
                    <a:pt x="30340" y="45720"/>
                  </a:lnTo>
                  <a:lnTo>
                    <a:pt x="27139" y="46990"/>
                  </a:lnTo>
                  <a:lnTo>
                    <a:pt x="30556" y="46990"/>
                  </a:lnTo>
                  <a:lnTo>
                    <a:pt x="30822" y="45720"/>
                  </a:lnTo>
                  <a:lnTo>
                    <a:pt x="33096" y="45720"/>
                  </a:lnTo>
                  <a:close/>
                </a:path>
                <a:path w="57784" h="806450">
                  <a:moveTo>
                    <a:pt x="33248" y="775347"/>
                  </a:moveTo>
                  <a:lnTo>
                    <a:pt x="30302" y="775373"/>
                  </a:lnTo>
                  <a:lnTo>
                    <a:pt x="29019" y="775347"/>
                  </a:lnTo>
                  <a:lnTo>
                    <a:pt x="30226" y="775423"/>
                  </a:lnTo>
                  <a:lnTo>
                    <a:pt x="30810" y="775589"/>
                  </a:lnTo>
                  <a:lnTo>
                    <a:pt x="31051" y="775779"/>
                  </a:lnTo>
                  <a:lnTo>
                    <a:pt x="31597" y="775766"/>
                  </a:lnTo>
                  <a:lnTo>
                    <a:pt x="32270" y="775703"/>
                  </a:lnTo>
                  <a:lnTo>
                    <a:pt x="33121" y="775589"/>
                  </a:lnTo>
                  <a:lnTo>
                    <a:pt x="33248" y="775347"/>
                  </a:lnTo>
                  <a:close/>
                </a:path>
                <a:path w="57784" h="806450">
                  <a:moveTo>
                    <a:pt x="33743" y="765467"/>
                  </a:moveTo>
                  <a:lnTo>
                    <a:pt x="32321" y="765060"/>
                  </a:lnTo>
                  <a:lnTo>
                    <a:pt x="32321" y="765314"/>
                  </a:lnTo>
                  <a:lnTo>
                    <a:pt x="33210" y="765403"/>
                  </a:lnTo>
                  <a:lnTo>
                    <a:pt x="33743" y="765467"/>
                  </a:lnTo>
                  <a:close/>
                </a:path>
                <a:path w="57784" h="806450">
                  <a:moveTo>
                    <a:pt x="33807" y="757351"/>
                  </a:moveTo>
                  <a:lnTo>
                    <a:pt x="33439" y="757364"/>
                  </a:lnTo>
                  <a:lnTo>
                    <a:pt x="33083" y="757415"/>
                  </a:lnTo>
                  <a:lnTo>
                    <a:pt x="32766" y="757478"/>
                  </a:lnTo>
                  <a:lnTo>
                    <a:pt x="33197" y="757428"/>
                  </a:lnTo>
                  <a:lnTo>
                    <a:pt x="33807" y="757351"/>
                  </a:lnTo>
                  <a:close/>
                </a:path>
                <a:path w="57784" h="806450">
                  <a:moveTo>
                    <a:pt x="33870" y="565492"/>
                  </a:moveTo>
                  <a:lnTo>
                    <a:pt x="32981" y="566737"/>
                  </a:lnTo>
                  <a:lnTo>
                    <a:pt x="33870" y="565492"/>
                  </a:lnTo>
                  <a:close/>
                </a:path>
                <a:path w="57784" h="806450">
                  <a:moveTo>
                    <a:pt x="33870" y="35560"/>
                  </a:moveTo>
                  <a:lnTo>
                    <a:pt x="33591" y="35242"/>
                  </a:lnTo>
                  <a:lnTo>
                    <a:pt x="33007" y="35560"/>
                  </a:lnTo>
                  <a:lnTo>
                    <a:pt x="33870" y="35560"/>
                  </a:lnTo>
                  <a:close/>
                </a:path>
                <a:path w="57784" h="806450">
                  <a:moveTo>
                    <a:pt x="33896" y="289077"/>
                  </a:moveTo>
                  <a:lnTo>
                    <a:pt x="32905" y="290449"/>
                  </a:lnTo>
                  <a:lnTo>
                    <a:pt x="33451" y="290372"/>
                  </a:lnTo>
                  <a:lnTo>
                    <a:pt x="33896" y="289077"/>
                  </a:lnTo>
                  <a:close/>
                </a:path>
                <a:path w="57784" h="806450">
                  <a:moveTo>
                    <a:pt x="34201" y="714781"/>
                  </a:moveTo>
                  <a:lnTo>
                    <a:pt x="33934" y="714717"/>
                  </a:lnTo>
                  <a:lnTo>
                    <a:pt x="33845" y="714844"/>
                  </a:lnTo>
                  <a:lnTo>
                    <a:pt x="33718" y="715035"/>
                  </a:lnTo>
                  <a:lnTo>
                    <a:pt x="34036" y="714908"/>
                  </a:lnTo>
                  <a:lnTo>
                    <a:pt x="34201" y="714781"/>
                  </a:lnTo>
                  <a:close/>
                </a:path>
                <a:path w="57784" h="806450">
                  <a:moveTo>
                    <a:pt x="34264" y="728052"/>
                  </a:moveTo>
                  <a:lnTo>
                    <a:pt x="31800" y="726782"/>
                  </a:lnTo>
                  <a:lnTo>
                    <a:pt x="32308" y="728408"/>
                  </a:lnTo>
                  <a:lnTo>
                    <a:pt x="34264" y="728052"/>
                  </a:lnTo>
                  <a:close/>
                </a:path>
                <a:path w="57784" h="806450">
                  <a:moveTo>
                    <a:pt x="35013" y="543902"/>
                  </a:moveTo>
                  <a:lnTo>
                    <a:pt x="32727" y="543902"/>
                  </a:lnTo>
                  <a:lnTo>
                    <a:pt x="34848" y="545172"/>
                  </a:lnTo>
                  <a:lnTo>
                    <a:pt x="35013" y="543902"/>
                  </a:lnTo>
                  <a:close/>
                </a:path>
                <a:path w="57784" h="806450">
                  <a:moveTo>
                    <a:pt x="35115" y="682472"/>
                  </a:moveTo>
                  <a:lnTo>
                    <a:pt x="34594" y="682536"/>
                  </a:lnTo>
                  <a:lnTo>
                    <a:pt x="34213" y="682637"/>
                  </a:lnTo>
                  <a:lnTo>
                    <a:pt x="33820" y="682739"/>
                  </a:lnTo>
                  <a:lnTo>
                    <a:pt x="34124" y="682726"/>
                  </a:lnTo>
                  <a:lnTo>
                    <a:pt x="34493" y="682663"/>
                  </a:lnTo>
                  <a:lnTo>
                    <a:pt x="35115" y="682472"/>
                  </a:lnTo>
                  <a:close/>
                </a:path>
                <a:path w="57784" h="806450">
                  <a:moveTo>
                    <a:pt x="35115" y="287020"/>
                  </a:moveTo>
                  <a:lnTo>
                    <a:pt x="32588" y="286334"/>
                  </a:lnTo>
                  <a:lnTo>
                    <a:pt x="34086" y="287020"/>
                  </a:lnTo>
                  <a:lnTo>
                    <a:pt x="35115" y="287020"/>
                  </a:lnTo>
                  <a:close/>
                </a:path>
                <a:path w="57784" h="806450">
                  <a:moveTo>
                    <a:pt x="35661" y="262305"/>
                  </a:moveTo>
                  <a:lnTo>
                    <a:pt x="35420" y="262356"/>
                  </a:lnTo>
                  <a:lnTo>
                    <a:pt x="35229" y="262369"/>
                  </a:lnTo>
                  <a:lnTo>
                    <a:pt x="35585" y="262356"/>
                  </a:lnTo>
                  <a:close/>
                </a:path>
                <a:path w="57784" h="806450">
                  <a:moveTo>
                    <a:pt x="35674" y="290283"/>
                  </a:moveTo>
                  <a:lnTo>
                    <a:pt x="35623" y="290106"/>
                  </a:lnTo>
                  <a:lnTo>
                    <a:pt x="33451" y="290372"/>
                  </a:lnTo>
                  <a:lnTo>
                    <a:pt x="33274" y="290918"/>
                  </a:lnTo>
                  <a:lnTo>
                    <a:pt x="35674" y="290283"/>
                  </a:lnTo>
                  <a:close/>
                </a:path>
                <a:path w="57784" h="806450">
                  <a:moveTo>
                    <a:pt x="36550" y="706462"/>
                  </a:moveTo>
                  <a:lnTo>
                    <a:pt x="36156" y="705586"/>
                  </a:lnTo>
                  <a:lnTo>
                    <a:pt x="36144" y="706462"/>
                  </a:lnTo>
                  <a:lnTo>
                    <a:pt x="36550" y="706462"/>
                  </a:lnTo>
                  <a:close/>
                </a:path>
                <a:path w="57784" h="806450">
                  <a:moveTo>
                    <a:pt x="37312" y="259080"/>
                  </a:moveTo>
                  <a:lnTo>
                    <a:pt x="36144" y="257810"/>
                  </a:lnTo>
                  <a:lnTo>
                    <a:pt x="37185" y="257810"/>
                  </a:lnTo>
                  <a:lnTo>
                    <a:pt x="36093" y="256540"/>
                  </a:lnTo>
                  <a:lnTo>
                    <a:pt x="26619" y="256540"/>
                  </a:lnTo>
                  <a:lnTo>
                    <a:pt x="23177" y="256540"/>
                  </a:lnTo>
                  <a:lnTo>
                    <a:pt x="25298" y="259080"/>
                  </a:lnTo>
                  <a:lnTo>
                    <a:pt x="26073" y="260350"/>
                  </a:lnTo>
                  <a:lnTo>
                    <a:pt x="32321" y="260350"/>
                  </a:lnTo>
                  <a:lnTo>
                    <a:pt x="37312" y="259080"/>
                  </a:lnTo>
                  <a:close/>
                </a:path>
                <a:path w="57784" h="806450">
                  <a:moveTo>
                    <a:pt x="38023" y="693762"/>
                  </a:moveTo>
                  <a:lnTo>
                    <a:pt x="35991" y="692492"/>
                  </a:lnTo>
                  <a:lnTo>
                    <a:pt x="34124" y="692492"/>
                  </a:lnTo>
                  <a:lnTo>
                    <a:pt x="31661" y="691222"/>
                  </a:lnTo>
                  <a:lnTo>
                    <a:pt x="33489" y="693762"/>
                  </a:lnTo>
                  <a:lnTo>
                    <a:pt x="38023" y="693762"/>
                  </a:lnTo>
                  <a:close/>
                </a:path>
                <a:path w="57784" h="806450">
                  <a:moveTo>
                    <a:pt x="38227" y="285013"/>
                  </a:moveTo>
                  <a:lnTo>
                    <a:pt x="37249" y="284416"/>
                  </a:lnTo>
                  <a:lnTo>
                    <a:pt x="36995" y="284289"/>
                  </a:lnTo>
                  <a:lnTo>
                    <a:pt x="35941" y="284772"/>
                  </a:lnTo>
                  <a:lnTo>
                    <a:pt x="36398" y="285597"/>
                  </a:lnTo>
                  <a:lnTo>
                    <a:pt x="37592" y="284911"/>
                  </a:lnTo>
                  <a:lnTo>
                    <a:pt x="38227" y="285013"/>
                  </a:lnTo>
                  <a:close/>
                </a:path>
                <a:path w="57784" h="806450">
                  <a:moveTo>
                    <a:pt x="39382" y="289293"/>
                  </a:moveTo>
                  <a:lnTo>
                    <a:pt x="35674" y="290283"/>
                  </a:lnTo>
                  <a:lnTo>
                    <a:pt x="35826" y="290791"/>
                  </a:lnTo>
                  <a:lnTo>
                    <a:pt x="39382" y="289293"/>
                  </a:lnTo>
                  <a:close/>
                </a:path>
                <a:path w="57784" h="806450">
                  <a:moveTo>
                    <a:pt x="39827" y="265430"/>
                  </a:moveTo>
                  <a:lnTo>
                    <a:pt x="39077" y="265430"/>
                  </a:lnTo>
                  <a:lnTo>
                    <a:pt x="37769" y="264160"/>
                  </a:lnTo>
                  <a:lnTo>
                    <a:pt x="38925" y="262890"/>
                  </a:lnTo>
                  <a:lnTo>
                    <a:pt x="35229" y="262890"/>
                  </a:lnTo>
                  <a:lnTo>
                    <a:pt x="33769" y="261620"/>
                  </a:lnTo>
                  <a:lnTo>
                    <a:pt x="26847" y="261620"/>
                  </a:lnTo>
                  <a:lnTo>
                    <a:pt x="24104" y="261620"/>
                  </a:lnTo>
                  <a:lnTo>
                    <a:pt x="24536" y="262890"/>
                  </a:lnTo>
                  <a:lnTo>
                    <a:pt x="23812" y="264160"/>
                  </a:lnTo>
                  <a:lnTo>
                    <a:pt x="27012" y="264160"/>
                  </a:lnTo>
                  <a:lnTo>
                    <a:pt x="24003" y="266700"/>
                  </a:lnTo>
                  <a:lnTo>
                    <a:pt x="24968" y="267970"/>
                  </a:lnTo>
                  <a:lnTo>
                    <a:pt x="26187" y="270510"/>
                  </a:lnTo>
                  <a:lnTo>
                    <a:pt x="23939" y="271780"/>
                  </a:lnTo>
                  <a:lnTo>
                    <a:pt x="22733" y="271780"/>
                  </a:lnTo>
                  <a:lnTo>
                    <a:pt x="23850" y="274320"/>
                  </a:lnTo>
                  <a:lnTo>
                    <a:pt x="24142" y="274320"/>
                  </a:lnTo>
                  <a:lnTo>
                    <a:pt x="23876" y="274345"/>
                  </a:lnTo>
                  <a:lnTo>
                    <a:pt x="23647" y="274421"/>
                  </a:lnTo>
                  <a:lnTo>
                    <a:pt x="23825" y="274434"/>
                  </a:lnTo>
                  <a:lnTo>
                    <a:pt x="24104" y="274383"/>
                  </a:lnTo>
                  <a:lnTo>
                    <a:pt x="24409" y="274320"/>
                  </a:lnTo>
                  <a:lnTo>
                    <a:pt x="25158" y="274320"/>
                  </a:lnTo>
                  <a:lnTo>
                    <a:pt x="25793" y="274320"/>
                  </a:lnTo>
                  <a:lnTo>
                    <a:pt x="25387" y="274688"/>
                  </a:lnTo>
                  <a:lnTo>
                    <a:pt x="25946" y="275590"/>
                  </a:lnTo>
                  <a:lnTo>
                    <a:pt x="29654" y="275590"/>
                  </a:lnTo>
                  <a:lnTo>
                    <a:pt x="28143" y="274320"/>
                  </a:lnTo>
                  <a:lnTo>
                    <a:pt x="26276" y="274320"/>
                  </a:lnTo>
                  <a:lnTo>
                    <a:pt x="25336" y="273050"/>
                  </a:lnTo>
                  <a:lnTo>
                    <a:pt x="27241" y="273050"/>
                  </a:lnTo>
                  <a:lnTo>
                    <a:pt x="28663" y="274320"/>
                  </a:lnTo>
                  <a:lnTo>
                    <a:pt x="29705" y="274320"/>
                  </a:lnTo>
                  <a:lnTo>
                    <a:pt x="29654" y="275590"/>
                  </a:lnTo>
                  <a:lnTo>
                    <a:pt x="31534" y="275590"/>
                  </a:lnTo>
                  <a:lnTo>
                    <a:pt x="28511" y="276860"/>
                  </a:lnTo>
                  <a:lnTo>
                    <a:pt x="27254" y="276860"/>
                  </a:lnTo>
                  <a:lnTo>
                    <a:pt x="27838" y="278130"/>
                  </a:lnTo>
                  <a:lnTo>
                    <a:pt x="29476" y="278130"/>
                  </a:lnTo>
                  <a:lnTo>
                    <a:pt x="29184" y="279031"/>
                  </a:lnTo>
                  <a:lnTo>
                    <a:pt x="30645" y="279400"/>
                  </a:lnTo>
                  <a:lnTo>
                    <a:pt x="27800" y="280670"/>
                  </a:lnTo>
                  <a:lnTo>
                    <a:pt x="27051" y="280670"/>
                  </a:lnTo>
                  <a:lnTo>
                    <a:pt x="27089" y="279400"/>
                  </a:lnTo>
                  <a:lnTo>
                    <a:pt x="29057" y="279400"/>
                  </a:lnTo>
                  <a:lnTo>
                    <a:pt x="29184" y="279031"/>
                  </a:lnTo>
                  <a:lnTo>
                    <a:pt x="27279" y="278549"/>
                  </a:lnTo>
                  <a:lnTo>
                    <a:pt x="26238" y="279400"/>
                  </a:lnTo>
                  <a:lnTo>
                    <a:pt x="23825" y="279400"/>
                  </a:lnTo>
                  <a:lnTo>
                    <a:pt x="23241" y="280670"/>
                  </a:lnTo>
                  <a:lnTo>
                    <a:pt x="21704" y="281940"/>
                  </a:lnTo>
                  <a:lnTo>
                    <a:pt x="22631" y="281940"/>
                  </a:lnTo>
                  <a:lnTo>
                    <a:pt x="29806" y="283210"/>
                  </a:lnTo>
                  <a:lnTo>
                    <a:pt x="24015" y="283210"/>
                  </a:lnTo>
                  <a:lnTo>
                    <a:pt x="23761" y="283210"/>
                  </a:lnTo>
                  <a:lnTo>
                    <a:pt x="24168" y="283425"/>
                  </a:lnTo>
                  <a:lnTo>
                    <a:pt x="25806" y="285750"/>
                  </a:lnTo>
                  <a:lnTo>
                    <a:pt x="22644" y="284480"/>
                  </a:lnTo>
                  <a:lnTo>
                    <a:pt x="21742" y="284480"/>
                  </a:lnTo>
                  <a:lnTo>
                    <a:pt x="20713" y="285750"/>
                  </a:lnTo>
                  <a:lnTo>
                    <a:pt x="17729" y="285750"/>
                  </a:lnTo>
                  <a:lnTo>
                    <a:pt x="21361" y="287020"/>
                  </a:lnTo>
                  <a:lnTo>
                    <a:pt x="20345" y="287020"/>
                  </a:lnTo>
                  <a:lnTo>
                    <a:pt x="21196" y="288290"/>
                  </a:lnTo>
                  <a:lnTo>
                    <a:pt x="21704" y="288290"/>
                  </a:lnTo>
                  <a:lnTo>
                    <a:pt x="25069" y="289560"/>
                  </a:lnTo>
                  <a:lnTo>
                    <a:pt x="17183" y="290830"/>
                  </a:lnTo>
                  <a:lnTo>
                    <a:pt x="21755" y="293370"/>
                  </a:lnTo>
                  <a:lnTo>
                    <a:pt x="23558" y="294640"/>
                  </a:lnTo>
                  <a:lnTo>
                    <a:pt x="26949" y="295910"/>
                  </a:lnTo>
                  <a:lnTo>
                    <a:pt x="28498" y="297180"/>
                  </a:lnTo>
                  <a:lnTo>
                    <a:pt x="26822" y="298450"/>
                  </a:lnTo>
                  <a:lnTo>
                    <a:pt x="28689" y="298450"/>
                  </a:lnTo>
                  <a:lnTo>
                    <a:pt x="29286" y="299720"/>
                  </a:lnTo>
                  <a:lnTo>
                    <a:pt x="31508" y="298450"/>
                  </a:lnTo>
                  <a:lnTo>
                    <a:pt x="31013" y="298450"/>
                  </a:lnTo>
                  <a:lnTo>
                    <a:pt x="29806" y="297180"/>
                  </a:lnTo>
                  <a:lnTo>
                    <a:pt x="32880" y="297180"/>
                  </a:lnTo>
                  <a:lnTo>
                    <a:pt x="32194" y="298450"/>
                  </a:lnTo>
                  <a:lnTo>
                    <a:pt x="34848" y="297180"/>
                  </a:lnTo>
                  <a:lnTo>
                    <a:pt x="29184" y="294640"/>
                  </a:lnTo>
                  <a:lnTo>
                    <a:pt x="29603" y="294640"/>
                  </a:lnTo>
                  <a:lnTo>
                    <a:pt x="26022" y="293370"/>
                  </a:lnTo>
                  <a:lnTo>
                    <a:pt x="33972" y="292100"/>
                  </a:lnTo>
                  <a:lnTo>
                    <a:pt x="32486" y="292100"/>
                  </a:lnTo>
                  <a:lnTo>
                    <a:pt x="31089" y="292100"/>
                  </a:lnTo>
                  <a:lnTo>
                    <a:pt x="30810" y="292100"/>
                  </a:lnTo>
                  <a:lnTo>
                    <a:pt x="30861" y="291947"/>
                  </a:lnTo>
                  <a:lnTo>
                    <a:pt x="29083" y="290830"/>
                  </a:lnTo>
                  <a:lnTo>
                    <a:pt x="30378" y="290830"/>
                  </a:lnTo>
                  <a:lnTo>
                    <a:pt x="31216" y="290830"/>
                  </a:lnTo>
                  <a:lnTo>
                    <a:pt x="32080" y="290830"/>
                  </a:lnTo>
                  <a:lnTo>
                    <a:pt x="27978" y="288290"/>
                  </a:lnTo>
                  <a:lnTo>
                    <a:pt x="29527" y="288290"/>
                  </a:lnTo>
                  <a:lnTo>
                    <a:pt x="31115" y="289560"/>
                  </a:lnTo>
                  <a:lnTo>
                    <a:pt x="30683" y="288290"/>
                  </a:lnTo>
                  <a:lnTo>
                    <a:pt x="35001" y="288290"/>
                  </a:lnTo>
                  <a:lnTo>
                    <a:pt x="28702" y="287020"/>
                  </a:lnTo>
                  <a:lnTo>
                    <a:pt x="30975" y="285902"/>
                  </a:lnTo>
                  <a:lnTo>
                    <a:pt x="30403" y="285750"/>
                  </a:lnTo>
                  <a:lnTo>
                    <a:pt x="36309" y="284480"/>
                  </a:lnTo>
                  <a:lnTo>
                    <a:pt x="35471" y="284480"/>
                  </a:lnTo>
                  <a:lnTo>
                    <a:pt x="31686" y="283210"/>
                  </a:lnTo>
                  <a:lnTo>
                    <a:pt x="34048" y="281940"/>
                  </a:lnTo>
                  <a:lnTo>
                    <a:pt x="32893" y="280670"/>
                  </a:lnTo>
                  <a:lnTo>
                    <a:pt x="34163" y="280670"/>
                  </a:lnTo>
                  <a:lnTo>
                    <a:pt x="35191" y="278130"/>
                  </a:lnTo>
                  <a:lnTo>
                    <a:pt x="37312" y="278130"/>
                  </a:lnTo>
                  <a:lnTo>
                    <a:pt x="33502" y="276860"/>
                  </a:lnTo>
                  <a:lnTo>
                    <a:pt x="34340" y="275590"/>
                  </a:lnTo>
                  <a:lnTo>
                    <a:pt x="33629" y="274320"/>
                  </a:lnTo>
                  <a:lnTo>
                    <a:pt x="35902" y="275590"/>
                  </a:lnTo>
                  <a:lnTo>
                    <a:pt x="37846" y="275590"/>
                  </a:lnTo>
                  <a:lnTo>
                    <a:pt x="36626" y="274320"/>
                  </a:lnTo>
                  <a:lnTo>
                    <a:pt x="38455" y="274320"/>
                  </a:lnTo>
                  <a:lnTo>
                    <a:pt x="38404" y="273050"/>
                  </a:lnTo>
                  <a:lnTo>
                    <a:pt x="35293" y="271780"/>
                  </a:lnTo>
                  <a:lnTo>
                    <a:pt x="37338" y="270510"/>
                  </a:lnTo>
                  <a:lnTo>
                    <a:pt x="34480" y="270510"/>
                  </a:lnTo>
                  <a:lnTo>
                    <a:pt x="32626" y="270510"/>
                  </a:lnTo>
                  <a:lnTo>
                    <a:pt x="32448" y="270103"/>
                  </a:lnTo>
                  <a:lnTo>
                    <a:pt x="32448" y="270510"/>
                  </a:lnTo>
                  <a:lnTo>
                    <a:pt x="29806" y="270510"/>
                  </a:lnTo>
                  <a:lnTo>
                    <a:pt x="28143" y="269240"/>
                  </a:lnTo>
                  <a:lnTo>
                    <a:pt x="31470" y="269240"/>
                  </a:lnTo>
                  <a:lnTo>
                    <a:pt x="32448" y="270510"/>
                  </a:lnTo>
                  <a:lnTo>
                    <a:pt x="32448" y="270103"/>
                  </a:lnTo>
                  <a:lnTo>
                    <a:pt x="32080" y="269240"/>
                  </a:lnTo>
                  <a:lnTo>
                    <a:pt x="34480" y="270510"/>
                  </a:lnTo>
                  <a:lnTo>
                    <a:pt x="35610" y="269240"/>
                  </a:lnTo>
                  <a:lnTo>
                    <a:pt x="36207" y="269240"/>
                  </a:lnTo>
                  <a:lnTo>
                    <a:pt x="37490" y="267970"/>
                  </a:lnTo>
                  <a:lnTo>
                    <a:pt x="36068" y="267970"/>
                  </a:lnTo>
                  <a:lnTo>
                    <a:pt x="36017" y="266700"/>
                  </a:lnTo>
                  <a:lnTo>
                    <a:pt x="38582" y="267970"/>
                  </a:lnTo>
                  <a:lnTo>
                    <a:pt x="39687" y="266700"/>
                  </a:lnTo>
                  <a:lnTo>
                    <a:pt x="38277" y="266700"/>
                  </a:lnTo>
                  <a:lnTo>
                    <a:pt x="39827" y="265430"/>
                  </a:lnTo>
                  <a:close/>
                </a:path>
                <a:path w="57784" h="806450">
                  <a:moveTo>
                    <a:pt x="40360" y="703922"/>
                  </a:moveTo>
                  <a:lnTo>
                    <a:pt x="33705" y="705192"/>
                  </a:lnTo>
                  <a:lnTo>
                    <a:pt x="33743" y="702652"/>
                  </a:lnTo>
                  <a:lnTo>
                    <a:pt x="32308" y="701382"/>
                  </a:lnTo>
                  <a:lnTo>
                    <a:pt x="33731" y="700112"/>
                  </a:lnTo>
                  <a:lnTo>
                    <a:pt x="30099" y="700112"/>
                  </a:lnTo>
                  <a:lnTo>
                    <a:pt x="29540" y="699909"/>
                  </a:lnTo>
                  <a:lnTo>
                    <a:pt x="29464" y="700112"/>
                  </a:lnTo>
                  <a:lnTo>
                    <a:pt x="29057" y="700112"/>
                  </a:lnTo>
                  <a:lnTo>
                    <a:pt x="28816" y="699630"/>
                  </a:lnTo>
                  <a:lnTo>
                    <a:pt x="26809" y="698842"/>
                  </a:lnTo>
                  <a:lnTo>
                    <a:pt x="33426" y="697572"/>
                  </a:lnTo>
                  <a:lnTo>
                    <a:pt x="31191" y="696302"/>
                  </a:lnTo>
                  <a:lnTo>
                    <a:pt x="32423" y="695032"/>
                  </a:lnTo>
                  <a:lnTo>
                    <a:pt x="34683" y="696302"/>
                  </a:lnTo>
                  <a:lnTo>
                    <a:pt x="35521" y="695032"/>
                  </a:lnTo>
                  <a:lnTo>
                    <a:pt x="33083" y="693762"/>
                  </a:lnTo>
                  <a:lnTo>
                    <a:pt x="33489" y="693762"/>
                  </a:lnTo>
                  <a:lnTo>
                    <a:pt x="31419" y="693051"/>
                  </a:lnTo>
                  <a:lnTo>
                    <a:pt x="31419" y="693762"/>
                  </a:lnTo>
                  <a:lnTo>
                    <a:pt x="31000" y="695032"/>
                  </a:lnTo>
                  <a:lnTo>
                    <a:pt x="29756" y="694270"/>
                  </a:lnTo>
                  <a:lnTo>
                    <a:pt x="31229" y="693762"/>
                  </a:lnTo>
                  <a:lnTo>
                    <a:pt x="31419" y="693762"/>
                  </a:lnTo>
                  <a:lnTo>
                    <a:pt x="31419" y="693051"/>
                  </a:lnTo>
                  <a:lnTo>
                    <a:pt x="29806" y="692492"/>
                  </a:lnTo>
                  <a:lnTo>
                    <a:pt x="29806" y="693470"/>
                  </a:lnTo>
                  <a:lnTo>
                    <a:pt x="29578" y="693432"/>
                  </a:lnTo>
                  <a:lnTo>
                    <a:pt x="29578" y="693762"/>
                  </a:lnTo>
                  <a:lnTo>
                    <a:pt x="29260" y="693966"/>
                  </a:lnTo>
                  <a:lnTo>
                    <a:pt x="28956" y="693762"/>
                  </a:lnTo>
                  <a:lnTo>
                    <a:pt x="29578" y="693762"/>
                  </a:lnTo>
                  <a:lnTo>
                    <a:pt x="29578" y="693432"/>
                  </a:lnTo>
                  <a:lnTo>
                    <a:pt x="25273" y="692492"/>
                  </a:lnTo>
                  <a:lnTo>
                    <a:pt x="27774" y="691222"/>
                  </a:lnTo>
                  <a:lnTo>
                    <a:pt x="31661" y="691222"/>
                  </a:lnTo>
                  <a:lnTo>
                    <a:pt x="33959" y="691222"/>
                  </a:lnTo>
                  <a:lnTo>
                    <a:pt x="36664" y="688682"/>
                  </a:lnTo>
                  <a:lnTo>
                    <a:pt x="30695" y="687412"/>
                  </a:lnTo>
                  <a:lnTo>
                    <a:pt x="32194" y="686142"/>
                  </a:lnTo>
                  <a:lnTo>
                    <a:pt x="28676" y="686142"/>
                  </a:lnTo>
                  <a:lnTo>
                    <a:pt x="30759" y="684872"/>
                  </a:lnTo>
                  <a:lnTo>
                    <a:pt x="29743" y="683602"/>
                  </a:lnTo>
                  <a:lnTo>
                    <a:pt x="32308" y="683602"/>
                  </a:lnTo>
                  <a:lnTo>
                    <a:pt x="33921" y="681062"/>
                  </a:lnTo>
                  <a:lnTo>
                    <a:pt x="32486" y="681062"/>
                  </a:lnTo>
                  <a:lnTo>
                    <a:pt x="33566" y="678522"/>
                  </a:lnTo>
                  <a:lnTo>
                    <a:pt x="26543" y="678522"/>
                  </a:lnTo>
                  <a:lnTo>
                    <a:pt x="27203" y="675982"/>
                  </a:lnTo>
                  <a:lnTo>
                    <a:pt x="29464" y="677252"/>
                  </a:lnTo>
                  <a:lnTo>
                    <a:pt x="30899" y="675982"/>
                  </a:lnTo>
                  <a:lnTo>
                    <a:pt x="32550" y="677252"/>
                  </a:lnTo>
                  <a:lnTo>
                    <a:pt x="32905" y="675982"/>
                  </a:lnTo>
                  <a:lnTo>
                    <a:pt x="32766" y="675982"/>
                  </a:lnTo>
                  <a:lnTo>
                    <a:pt x="28663" y="674712"/>
                  </a:lnTo>
                  <a:lnTo>
                    <a:pt x="30607" y="673442"/>
                  </a:lnTo>
                  <a:lnTo>
                    <a:pt x="27673" y="673442"/>
                  </a:lnTo>
                  <a:lnTo>
                    <a:pt x="27279" y="672172"/>
                  </a:lnTo>
                  <a:lnTo>
                    <a:pt x="25006" y="672172"/>
                  </a:lnTo>
                  <a:lnTo>
                    <a:pt x="31407" y="670902"/>
                  </a:lnTo>
                  <a:lnTo>
                    <a:pt x="24409" y="667092"/>
                  </a:lnTo>
                  <a:lnTo>
                    <a:pt x="29908" y="665822"/>
                  </a:lnTo>
                  <a:lnTo>
                    <a:pt x="29171" y="664552"/>
                  </a:lnTo>
                  <a:lnTo>
                    <a:pt x="28473" y="663282"/>
                  </a:lnTo>
                  <a:lnTo>
                    <a:pt x="28282" y="662012"/>
                  </a:lnTo>
                  <a:lnTo>
                    <a:pt x="29108" y="662012"/>
                  </a:lnTo>
                  <a:lnTo>
                    <a:pt x="30988" y="660742"/>
                  </a:lnTo>
                  <a:lnTo>
                    <a:pt x="23152" y="660742"/>
                  </a:lnTo>
                  <a:lnTo>
                    <a:pt x="25247" y="659472"/>
                  </a:lnTo>
                  <a:lnTo>
                    <a:pt x="28562" y="658202"/>
                  </a:lnTo>
                  <a:lnTo>
                    <a:pt x="27076" y="659472"/>
                  </a:lnTo>
                  <a:lnTo>
                    <a:pt x="35115" y="659472"/>
                  </a:lnTo>
                  <a:lnTo>
                    <a:pt x="31229" y="658202"/>
                  </a:lnTo>
                  <a:lnTo>
                    <a:pt x="27343" y="656932"/>
                  </a:lnTo>
                  <a:lnTo>
                    <a:pt x="31280" y="655662"/>
                  </a:lnTo>
                  <a:lnTo>
                    <a:pt x="31686" y="655662"/>
                  </a:lnTo>
                  <a:lnTo>
                    <a:pt x="33972" y="654392"/>
                  </a:lnTo>
                  <a:lnTo>
                    <a:pt x="29044" y="653122"/>
                  </a:lnTo>
                  <a:lnTo>
                    <a:pt x="29502" y="651852"/>
                  </a:lnTo>
                  <a:lnTo>
                    <a:pt x="30518" y="651852"/>
                  </a:lnTo>
                  <a:lnTo>
                    <a:pt x="27025" y="650582"/>
                  </a:lnTo>
                  <a:lnTo>
                    <a:pt x="25831" y="649312"/>
                  </a:lnTo>
                  <a:lnTo>
                    <a:pt x="24828" y="648042"/>
                  </a:lnTo>
                  <a:lnTo>
                    <a:pt x="28943" y="648042"/>
                  </a:lnTo>
                  <a:lnTo>
                    <a:pt x="28549" y="646772"/>
                  </a:lnTo>
                  <a:lnTo>
                    <a:pt x="24612" y="648042"/>
                  </a:lnTo>
                  <a:lnTo>
                    <a:pt x="23825" y="646772"/>
                  </a:lnTo>
                  <a:lnTo>
                    <a:pt x="25273" y="646772"/>
                  </a:lnTo>
                  <a:lnTo>
                    <a:pt x="26517" y="645502"/>
                  </a:lnTo>
                  <a:lnTo>
                    <a:pt x="29387" y="645502"/>
                  </a:lnTo>
                  <a:lnTo>
                    <a:pt x="29578" y="646772"/>
                  </a:lnTo>
                  <a:lnTo>
                    <a:pt x="33299" y="645502"/>
                  </a:lnTo>
                  <a:lnTo>
                    <a:pt x="29413" y="644232"/>
                  </a:lnTo>
                  <a:lnTo>
                    <a:pt x="31673" y="644232"/>
                  </a:lnTo>
                  <a:lnTo>
                    <a:pt x="31381" y="642962"/>
                  </a:lnTo>
                  <a:lnTo>
                    <a:pt x="31102" y="641692"/>
                  </a:lnTo>
                  <a:lnTo>
                    <a:pt x="26987" y="641692"/>
                  </a:lnTo>
                  <a:lnTo>
                    <a:pt x="27228" y="640422"/>
                  </a:lnTo>
                  <a:lnTo>
                    <a:pt x="25984" y="640422"/>
                  </a:lnTo>
                  <a:lnTo>
                    <a:pt x="21894" y="639152"/>
                  </a:lnTo>
                  <a:lnTo>
                    <a:pt x="28257" y="639152"/>
                  </a:lnTo>
                  <a:lnTo>
                    <a:pt x="25209" y="637882"/>
                  </a:lnTo>
                  <a:lnTo>
                    <a:pt x="29324" y="637882"/>
                  </a:lnTo>
                  <a:lnTo>
                    <a:pt x="28308" y="636612"/>
                  </a:lnTo>
                  <a:lnTo>
                    <a:pt x="25260" y="635342"/>
                  </a:lnTo>
                  <a:lnTo>
                    <a:pt x="24447" y="634072"/>
                  </a:lnTo>
                  <a:lnTo>
                    <a:pt x="26098" y="634072"/>
                  </a:lnTo>
                  <a:lnTo>
                    <a:pt x="24460" y="632802"/>
                  </a:lnTo>
                  <a:lnTo>
                    <a:pt x="24498" y="631532"/>
                  </a:lnTo>
                  <a:lnTo>
                    <a:pt x="32512" y="631532"/>
                  </a:lnTo>
                  <a:lnTo>
                    <a:pt x="26416" y="627722"/>
                  </a:lnTo>
                  <a:lnTo>
                    <a:pt x="32600" y="626452"/>
                  </a:lnTo>
                  <a:lnTo>
                    <a:pt x="29578" y="623912"/>
                  </a:lnTo>
                  <a:lnTo>
                    <a:pt x="33743" y="621372"/>
                  </a:lnTo>
                  <a:lnTo>
                    <a:pt x="33362" y="618832"/>
                  </a:lnTo>
                  <a:lnTo>
                    <a:pt x="33185" y="617562"/>
                  </a:lnTo>
                  <a:lnTo>
                    <a:pt x="26974" y="618832"/>
                  </a:lnTo>
                  <a:lnTo>
                    <a:pt x="29984" y="617562"/>
                  </a:lnTo>
                  <a:lnTo>
                    <a:pt x="32981" y="616292"/>
                  </a:lnTo>
                  <a:lnTo>
                    <a:pt x="31686" y="616559"/>
                  </a:lnTo>
                  <a:lnTo>
                    <a:pt x="32994" y="615530"/>
                  </a:lnTo>
                  <a:lnTo>
                    <a:pt x="30581" y="616534"/>
                  </a:lnTo>
                  <a:lnTo>
                    <a:pt x="30962" y="616699"/>
                  </a:lnTo>
                  <a:lnTo>
                    <a:pt x="26581" y="617562"/>
                  </a:lnTo>
                  <a:lnTo>
                    <a:pt x="26162" y="616292"/>
                  </a:lnTo>
                  <a:lnTo>
                    <a:pt x="26670" y="616292"/>
                  </a:lnTo>
                  <a:lnTo>
                    <a:pt x="27940" y="615442"/>
                  </a:lnTo>
                  <a:lnTo>
                    <a:pt x="30327" y="616432"/>
                  </a:lnTo>
                  <a:lnTo>
                    <a:pt x="30010" y="615391"/>
                  </a:lnTo>
                  <a:lnTo>
                    <a:pt x="29667" y="614273"/>
                  </a:lnTo>
                  <a:lnTo>
                    <a:pt x="30441" y="613752"/>
                  </a:lnTo>
                  <a:lnTo>
                    <a:pt x="32283" y="613752"/>
                  </a:lnTo>
                  <a:lnTo>
                    <a:pt x="31864" y="615022"/>
                  </a:lnTo>
                  <a:lnTo>
                    <a:pt x="33299" y="615022"/>
                  </a:lnTo>
                  <a:lnTo>
                    <a:pt x="33528" y="613752"/>
                  </a:lnTo>
                  <a:lnTo>
                    <a:pt x="33743" y="612482"/>
                  </a:lnTo>
                  <a:lnTo>
                    <a:pt x="35991" y="613752"/>
                  </a:lnTo>
                  <a:lnTo>
                    <a:pt x="37668" y="612482"/>
                  </a:lnTo>
                  <a:lnTo>
                    <a:pt x="34378" y="612482"/>
                  </a:lnTo>
                  <a:lnTo>
                    <a:pt x="35229" y="611212"/>
                  </a:lnTo>
                  <a:lnTo>
                    <a:pt x="32308" y="612482"/>
                  </a:lnTo>
                  <a:lnTo>
                    <a:pt x="30581" y="611212"/>
                  </a:lnTo>
                  <a:lnTo>
                    <a:pt x="28841" y="609942"/>
                  </a:lnTo>
                  <a:lnTo>
                    <a:pt x="37630" y="609942"/>
                  </a:lnTo>
                  <a:lnTo>
                    <a:pt x="34201" y="608672"/>
                  </a:lnTo>
                  <a:lnTo>
                    <a:pt x="36233" y="608672"/>
                  </a:lnTo>
                  <a:lnTo>
                    <a:pt x="35013" y="607402"/>
                  </a:lnTo>
                  <a:lnTo>
                    <a:pt x="36156" y="604862"/>
                  </a:lnTo>
                  <a:lnTo>
                    <a:pt x="31000" y="603592"/>
                  </a:lnTo>
                  <a:lnTo>
                    <a:pt x="33947" y="603592"/>
                  </a:lnTo>
                  <a:lnTo>
                    <a:pt x="34645" y="601052"/>
                  </a:lnTo>
                  <a:lnTo>
                    <a:pt x="28308" y="597242"/>
                  </a:lnTo>
                  <a:lnTo>
                    <a:pt x="31419" y="595972"/>
                  </a:lnTo>
                  <a:lnTo>
                    <a:pt x="32994" y="595972"/>
                  </a:lnTo>
                  <a:lnTo>
                    <a:pt x="32537" y="594702"/>
                  </a:lnTo>
                  <a:lnTo>
                    <a:pt x="33248" y="594702"/>
                  </a:lnTo>
                  <a:lnTo>
                    <a:pt x="30454" y="593432"/>
                  </a:lnTo>
                  <a:lnTo>
                    <a:pt x="31356" y="592162"/>
                  </a:lnTo>
                  <a:lnTo>
                    <a:pt x="33147" y="592162"/>
                  </a:lnTo>
                  <a:lnTo>
                    <a:pt x="35115" y="589622"/>
                  </a:lnTo>
                  <a:lnTo>
                    <a:pt x="28740" y="588352"/>
                  </a:lnTo>
                  <a:lnTo>
                    <a:pt x="27609" y="587082"/>
                  </a:lnTo>
                  <a:lnTo>
                    <a:pt x="32219" y="585812"/>
                  </a:lnTo>
                  <a:lnTo>
                    <a:pt x="34391" y="583272"/>
                  </a:lnTo>
                  <a:lnTo>
                    <a:pt x="35039" y="583272"/>
                  </a:lnTo>
                  <a:lnTo>
                    <a:pt x="35534" y="579462"/>
                  </a:lnTo>
                  <a:lnTo>
                    <a:pt x="31089" y="578192"/>
                  </a:lnTo>
                  <a:lnTo>
                    <a:pt x="29197" y="575652"/>
                  </a:lnTo>
                  <a:lnTo>
                    <a:pt x="34163" y="573112"/>
                  </a:lnTo>
                  <a:lnTo>
                    <a:pt x="33147" y="571842"/>
                  </a:lnTo>
                  <a:lnTo>
                    <a:pt x="31140" y="569302"/>
                  </a:lnTo>
                  <a:lnTo>
                    <a:pt x="32981" y="566737"/>
                  </a:lnTo>
                  <a:lnTo>
                    <a:pt x="30276" y="565492"/>
                  </a:lnTo>
                  <a:lnTo>
                    <a:pt x="30721" y="565492"/>
                  </a:lnTo>
                  <a:lnTo>
                    <a:pt x="26555" y="564222"/>
                  </a:lnTo>
                  <a:lnTo>
                    <a:pt x="30708" y="564222"/>
                  </a:lnTo>
                  <a:lnTo>
                    <a:pt x="34836" y="562952"/>
                  </a:lnTo>
                  <a:lnTo>
                    <a:pt x="33705" y="561682"/>
                  </a:lnTo>
                  <a:lnTo>
                    <a:pt x="33794" y="560412"/>
                  </a:lnTo>
                  <a:lnTo>
                    <a:pt x="28257" y="560412"/>
                  </a:lnTo>
                  <a:lnTo>
                    <a:pt x="31242" y="557872"/>
                  </a:lnTo>
                  <a:lnTo>
                    <a:pt x="30568" y="555332"/>
                  </a:lnTo>
                  <a:lnTo>
                    <a:pt x="29743" y="554062"/>
                  </a:lnTo>
                  <a:lnTo>
                    <a:pt x="32270" y="551522"/>
                  </a:lnTo>
                  <a:lnTo>
                    <a:pt x="30873" y="551522"/>
                  </a:lnTo>
                  <a:lnTo>
                    <a:pt x="30873" y="550252"/>
                  </a:lnTo>
                  <a:lnTo>
                    <a:pt x="32423" y="550252"/>
                  </a:lnTo>
                  <a:lnTo>
                    <a:pt x="32778" y="548982"/>
                  </a:lnTo>
                  <a:lnTo>
                    <a:pt x="33502" y="546442"/>
                  </a:lnTo>
                  <a:lnTo>
                    <a:pt x="32727" y="543902"/>
                  </a:lnTo>
                  <a:lnTo>
                    <a:pt x="26263" y="543902"/>
                  </a:lnTo>
                  <a:lnTo>
                    <a:pt x="26060" y="542632"/>
                  </a:lnTo>
                  <a:lnTo>
                    <a:pt x="30467" y="541362"/>
                  </a:lnTo>
                  <a:lnTo>
                    <a:pt x="30340" y="538822"/>
                  </a:lnTo>
                  <a:lnTo>
                    <a:pt x="34163" y="537552"/>
                  </a:lnTo>
                  <a:lnTo>
                    <a:pt x="30099" y="535012"/>
                  </a:lnTo>
                  <a:lnTo>
                    <a:pt x="32219" y="535012"/>
                  </a:lnTo>
                  <a:lnTo>
                    <a:pt x="32308" y="533742"/>
                  </a:lnTo>
                  <a:lnTo>
                    <a:pt x="35115" y="531202"/>
                  </a:lnTo>
                  <a:lnTo>
                    <a:pt x="32994" y="531202"/>
                  </a:lnTo>
                  <a:lnTo>
                    <a:pt x="27597" y="527392"/>
                  </a:lnTo>
                  <a:lnTo>
                    <a:pt x="25742" y="527392"/>
                  </a:lnTo>
                  <a:lnTo>
                    <a:pt x="24676" y="526122"/>
                  </a:lnTo>
                  <a:lnTo>
                    <a:pt x="25031" y="524852"/>
                  </a:lnTo>
                  <a:lnTo>
                    <a:pt x="23482" y="524852"/>
                  </a:lnTo>
                  <a:lnTo>
                    <a:pt x="24993" y="523582"/>
                  </a:lnTo>
                  <a:lnTo>
                    <a:pt x="26873" y="523582"/>
                  </a:lnTo>
                  <a:lnTo>
                    <a:pt x="27063" y="522312"/>
                  </a:lnTo>
                  <a:lnTo>
                    <a:pt x="23888" y="522312"/>
                  </a:lnTo>
                  <a:lnTo>
                    <a:pt x="22694" y="521042"/>
                  </a:lnTo>
                  <a:lnTo>
                    <a:pt x="24549" y="519772"/>
                  </a:lnTo>
                  <a:lnTo>
                    <a:pt x="25577" y="519772"/>
                  </a:lnTo>
                  <a:lnTo>
                    <a:pt x="23418" y="518502"/>
                  </a:lnTo>
                  <a:lnTo>
                    <a:pt x="26085" y="518502"/>
                  </a:lnTo>
                  <a:lnTo>
                    <a:pt x="27051" y="517232"/>
                  </a:lnTo>
                  <a:lnTo>
                    <a:pt x="27190" y="517055"/>
                  </a:lnTo>
                  <a:lnTo>
                    <a:pt x="29489" y="515962"/>
                  </a:lnTo>
                  <a:lnTo>
                    <a:pt x="29921" y="514692"/>
                  </a:lnTo>
                  <a:lnTo>
                    <a:pt x="33680" y="515962"/>
                  </a:lnTo>
                  <a:lnTo>
                    <a:pt x="31610" y="514692"/>
                  </a:lnTo>
                  <a:lnTo>
                    <a:pt x="27178" y="513422"/>
                  </a:lnTo>
                  <a:lnTo>
                    <a:pt x="27152" y="515962"/>
                  </a:lnTo>
                  <a:lnTo>
                    <a:pt x="27025" y="515962"/>
                  </a:lnTo>
                  <a:lnTo>
                    <a:pt x="27025" y="517131"/>
                  </a:lnTo>
                  <a:lnTo>
                    <a:pt x="26797" y="517232"/>
                  </a:lnTo>
                  <a:lnTo>
                    <a:pt x="27025" y="517131"/>
                  </a:lnTo>
                  <a:lnTo>
                    <a:pt x="27025" y="515962"/>
                  </a:lnTo>
                  <a:lnTo>
                    <a:pt x="22606" y="515962"/>
                  </a:lnTo>
                  <a:lnTo>
                    <a:pt x="25450" y="514692"/>
                  </a:lnTo>
                  <a:lnTo>
                    <a:pt x="26403" y="514692"/>
                  </a:lnTo>
                  <a:lnTo>
                    <a:pt x="26885" y="513422"/>
                  </a:lnTo>
                  <a:lnTo>
                    <a:pt x="27178" y="513422"/>
                  </a:lnTo>
                  <a:lnTo>
                    <a:pt x="28397" y="512152"/>
                  </a:lnTo>
                  <a:lnTo>
                    <a:pt x="29629" y="512152"/>
                  </a:lnTo>
                  <a:lnTo>
                    <a:pt x="29171" y="510882"/>
                  </a:lnTo>
                  <a:lnTo>
                    <a:pt x="29933" y="510882"/>
                  </a:lnTo>
                  <a:lnTo>
                    <a:pt x="29870" y="509612"/>
                  </a:lnTo>
                  <a:lnTo>
                    <a:pt x="30530" y="509612"/>
                  </a:lnTo>
                  <a:lnTo>
                    <a:pt x="29933" y="510882"/>
                  </a:lnTo>
                  <a:lnTo>
                    <a:pt x="32181" y="510882"/>
                  </a:lnTo>
                  <a:lnTo>
                    <a:pt x="31115" y="508342"/>
                  </a:lnTo>
                  <a:lnTo>
                    <a:pt x="28270" y="508342"/>
                  </a:lnTo>
                  <a:lnTo>
                    <a:pt x="28727" y="507072"/>
                  </a:lnTo>
                  <a:lnTo>
                    <a:pt x="26631" y="508177"/>
                  </a:lnTo>
                  <a:lnTo>
                    <a:pt x="26327" y="508190"/>
                  </a:lnTo>
                  <a:lnTo>
                    <a:pt x="26111" y="508279"/>
                  </a:lnTo>
                  <a:lnTo>
                    <a:pt x="25933" y="508342"/>
                  </a:lnTo>
                  <a:lnTo>
                    <a:pt x="26797" y="508495"/>
                  </a:lnTo>
                  <a:lnTo>
                    <a:pt x="26885" y="509612"/>
                  </a:lnTo>
                  <a:lnTo>
                    <a:pt x="27089" y="510882"/>
                  </a:lnTo>
                  <a:lnTo>
                    <a:pt x="25577" y="509612"/>
                  </a:lnTo>
                  <a:lnTo>
                    <a:pt x="25920" y="509612"/>
                  </a:lnTo>
                  <a:lnTo>
                    <a:pt x="21145" y="508342"/>
                  </a:lnTo>
                  <a:lnTo>
                    <a:pt x="25234" y="507072"/>
                  </a:lnTo>
                  <a:lnTo>
                    <a:pt x="27419" y="505802"/>
                  </a:lnTo>
                  <a:lnTo>
                    <a:pt x="29933" y="505802"/>
                  </a:lnTo>
                  <a:lnTo>
                    <a:pt x="28244" y="503262"/>
                  </a:lnTo>
                  <a:lnTo>
                    <a:pt x="28727" y="500722"/>
                  </a:lnTo>
                  <a:lnTo>
                    <a:pt x="23177" y="499452"/>
                  </a:lnTo>
                  <a:lnTo>
                    <a:pt x="24739" y="499452"/>
                  </a:lnTo>
                  <a:lnTo>
                    <a:pt x="25450" y="498411"/>
                  </a:lnTo>
                  <a:lnTo>
                    <a:pt x="25450" y="498182"/>
                  </a:lnTo>
                  <a:lnTo>
                    <a:pt x="25844" y="496912"/>
                  </a:lnTo>
                  <a:lnTo>
                    <a:pt x="25819" y="496735"/>
                  </a:lnTo>
                  <a:lnTo>
                    <a:pt x="25273" y="494372"/>
                  </a:lnTo>
                  <a:lnTo>
                    <a:pt x="26466" y="495642"/>
                  </a:lnTo>
                  <a:lnTo>
                    <a:pt x="27584" y="491832"/>
                  </a:lnTo>
                  <a:lnTo>
                    <a:pt x="25019" y="490702"/>
                  </a:lnTo>
                  <a:lnTo>
                    <a:pt x="25019" y="495642"/>
                  </a:lnTo>
                  <a:lnTo>
                    <a:pt x="22390" y="495642"/>
                  </a:lnTo>
                  <a:lnTo>
                    <a:pt x="24091" y="494372"/>
                  </a:lnTo>
                  <a:lnTo>
                    <a:pt x="25019" y="495642"/>
                  </a:lnTo>
                  <a:lnTo>
                    <a:pt x="25019" y="490702"/>
                  </a:lnTo>
                  <a:lnTo>
                    <a:pt x="24714" y="490562"/>
                  </a:lnTo>
                  <a:lnTo>
                    <a:pt x="22161" y="488022"/>
                  </a:lnTo>
                  <a:lnTo>
                    <a:pt x="23558" y="485482"/>
                  </a:lnTo>
                  <a:lnTo>
                    <a:pt x="22923" y="485482"/>
                  </a:lnTo>
                  <a:lnTo>
                    <a:pt x="23761" y="484212"/>
                  </a:lnTo>
                  <a:lnTo>
                    <a:pt x="26289" y="480402"/>
                  </a:lnTo>
                  <a:lnTo>
                    <a:pt x="22834" y="477862"/>
                  </a:lnTo>
                  <a:lnTo>
                    <a:pt x="22352" y="477862"/>
                  </a:lnTo>
                  <a:lnTo>
                    <a:pt x="22593" y="477735"/>
                  </a:lnTo>
                  <a:lnTo>
                    <a:pt x="23012" y="477507"/>
                  </a:lnTo>
                  <a:lnTo>
                    <a:pt x="24701" y="476592"/>
                  </a:lnTo>
                  <a:lnTo>
                    <a:pt x="22250" y="476592"/>
                  </a:lnTo>
                  <a:lnTo>
                    <a:pt x="20891" y="475322"/>
                  </a:lnTo>
                  <a:lnTo>
                    <a:pt x="23075" y="475322"/>
                  </a:lnTo>
                  <a:lnTo>
                    <a:pt x="24892" y="476592"/>
                  </a:lnTo>
                  <a:lnTo>
                    <a:pt x="23126" y="475322"/>
                  </a:lnTo>
                  <a:lnTo>
                    <a:pt x="24155" y="475322"/>
                  </a:lnTo>
                  <a:lnTo>
                    <a:pt x="25615" y="476592"/>
                  </a:lnTo>
                  <a:lnTo>
                    <a:pt x="24307" y="475322"/>
                  </a:lnTo>
                  <a:lnTo>
                    <a:pt x="26047" y="476364"/>
                  </a:lnTo>
                  <a:lnTo>
                    <a:pt x="26314" y="476592"/>
                  </a:lnTo>
                  <a:lnTo>
                    <a:pt x="25958" y="475996"/>
                  </a:lnTo>
                  <a:lnTo>
                    <a:pt x="25565" y="475322"/>
                  </a:lnTo>
                  <a:lnTo>
                    <a:pt x="26047" y="475322"/>
                  </a:lnTo>
                  <a:lnTo>
                    <a:pt x="24358" y="474637"/>
                  </a:lnTo>
                  <a:lnTo>
                    <a:pt x="23444" y="474052"/>
                  </a:lnTo>
                  <a:lnTo>
                    <a:pt x="23876" y="474446"/>
                  </a:lnTo>
                  <a:lnTo>
                    <a:pt x="22936" y="474052"/>
                  </a:lnTo>
                  <a:lnTo>
                    <a:pt x="21399" y="473430"/>
                  </a:lnTo>
                  <a:lnTo>
                    <a:pt x="24803" y="470242"/>
                  </a:lnTo>
                  <a:lnTo>
                    <a:pt x="25882" y="468972"/>
                  </a:lnTo>
                  <a:lnTo>
                    <a:pt x="21513" y="468972"/>
                  </a:lnTo>
                  <a:lnTo>
                    <a:pt x="24676" y="467702"/>
                  </a:lnTo>
                  <a:lnTo>
                    <a:pt x="20993" y="466432"/>
                  </a:lnTo>
                  <a:lnTo>
                    <a:pt x="15633" y="462407"/>
                  </a:lnTo>
                  <a:lnTo>
                    <a:pt x="15633" y="491832"/>
                  </a:lnTo>
                  <a:lnTo>
                    <a:pt x="13106" y="491832"/>
                  </a:lnTo>
                  <a:lnTo>
                    <a:pt x="13169" y="490562"/>
                  </a:lnTo>
                  <a:lnTo>
                    <a:pt x="15633" y="491832"/>
                  </a:lnTo>
                  <a:lnTo>
                    <a:pt x="15633" y="462407"/>
                  </a:lnTo>
                  <a:lnTo>
                    <a:pt x="14249" y="461352"/>
                  </a:lnTo>
                  <a:lnTo>
                    <a:pt x="14160" y="465162"/>
                  </a:lnTo>
                  <a:lnTo>
                    <a:pt x="12763" y="465162"/>
                  </a:lnTo>
                  <a:lnTo>
                    <a:pt x="12763" y="493102"/>
                  </a:lnTo>
                  <a:lnTo>
                    <a:pt x="11760" y="494372"/>
                  </a:lnTo>
                  <a:lnTo>
                    <a:pt x="8204" y="494372"/>
                  </a:lnTo>
                  <a:lnTo>
                    <a:pt x="9359" y="493102"/>
                  </a:lnTo>
                  <a:lnTo>
                    <a:pt x="10299" y="492074"/>
                  </a:lnTo>
                  <a:lnTo>
                    <a:pt x="12763" y="493102"/>
                  </a:lnTo>
                  <a:lnTo>
                    <a:pt x="12763" y="465162"/>
                  </a:lnTo>
                  <a:lnTo>
                    <a:pt x="12484" y="465162"/>
                  </a:lnTo>
                  <a:lnTo>
                    <a:pt x="12484" y="491832"/>
                  </a:lnTo>
                  <a:lnTo>
                    <a:pt x="10515" y="491832"/>
                  </a:lnTo>
                  <a:lnTo>
                    <a:pt x="9715" y="491832"/>
                  </a:lnTo>
                  <a:lnTo>
                    <a:pt x="10109" y="491998"/>
                  </a:lnTo>
                  <a:lnTo>
                    <a:pt x="7378" y="493102"/>
                  </a:lnTo>
                  <a:lnTo>
                    <a:pt x="8699" y="491832"/>
                  </a:lnTo>
                  <a:lnTo>
                    <a:pt x="3124" y="493102"/>
                  </a:lnTo>
                  <a:lnTo>
                    <a:pt x="8661" y="490740"/>
                  </a:lnTo>
                  <a:lnTo>
                    <a:pt x="9423" y="491528"/>
                  </a:lnTo>
                  <a:lnTo>
                    <a:pt x="11188" y="490562"/>
                  </a:lnTo>
                  <a:lnTo>
                    <a:pt x="11366" y="490562"/>
                  </a:lnTo>
                  <a:lnTo>
                    <a:pt x="12484" y="491832"/>
                  </a:lnTo>
                  <a:lnTo>
                    <a:pt x="12484" y="465162"/>
                  </a:lnTo>
                  <a:lnTo>
                    <a:pt x="7912" y="465162"/>
                  </a:lnTo>
                  <a:lnTo>
                    <a:pt x="5892" y="466432"/>
                  </a:lnTo>
                  <a:lnTo>
                    <a:pt x="6502" y="467360"/>
                  </a:lnTo>
                  <a:lnTo>
                    <a:pt x="4254" y="466432"/>
                  </a:lnTo>
                  <a:lnTo>
                    <a:pt x="3937" y="467702"/>
                  </a:lnTo>
                  <a:lnTo>
                    <a:pt x="6248" y="467702"/>
                  </a:lnTo>
                  <a:lnTo>
                    <a:pt x="5435" y="468477"/>
                  </a:lnTo>
                  <a:lnTo>
                    <a:pt x="5435" y="471830"/>
                  </a:lnTo>
                  <a:lnTo>
                    <a:pt x="5156" y="471512"/>
                  </a:lnTo>
                  <a:lnTo>
                    <a:pt x="5397" y="471512"/>
                  </a:lnTo>
                  <a:lnTo>
                    <a:pt x="5435" y="471830"/>
                  </a:lnTo>
                  <a:lnTo>
                    <a:pt x="5435" y="468477"/>
                  </a:lnTo>
                  <a:lnTo>
                    <a:pt x="3556" y="470242"/>
                  </a:lnTo>
                  <a:lnTo>
                    <a:pt x="5308" y="471830"/>
                  </a:lnTo>
                  <a:lnTo>
                    <a:pt x="5016" y="472782"/>
                  </a:lnTo>
                  <a:lnTo>
                    <a:pt x="3517" y="472782"/>
                  </a:lnTo>
                  <a:lnTo>
                    <a:pt x="2603" y="474052"/>
                  </a:lnTo>
                  <a:lnTo>
                    <a:pt x="6705" y="474052"/>
                  </a:lnTo>
                  <a:lnTo>
                    <a:pt x="7454" y="475043"/>
                  </a:lnTo>
                  <a:lnTo>
                    <a:pt x="7632" y="475322"/>
                  </a:lnTo>
                  <a:lnTo>
                    <a:pt x="8496" y="475322"/>
                  </a:lnTo>
                  <a:lnTo>
                    <a:pt x="8826" y="475780"/>
                  </a:lnTo>
                  <a:lnTo>
                    <a:pt x="8305" y="475957"/>
                  </a:lnTo>
                  <a:lnTo>
                    <a:pt x="8305" y="477862"/>
                  </a:lnTo>
                  <a:lnTo>
                    <a:pt x="6642" y="478358"/>
                  </a:lnTo>
                  <a:lnTo>
                    <a:pt x="5549" y="477862"/>
                  </a:lnTo>
                  <a:lnTo>
                    <a:pt x="5422" y="477812"/>
                  </a:lnTo>
                  <a:lnTo>
                    <a:pt x="5257" y="477735"/>
                  </a:lnTo>
                  <a:lnTo>
                    <a:pt x="5092" y="477812"/>
                  </a:lnTo>
                  <a:lnTo>
                    <a:pt x="5130" y="477685"/>
                  </a:lnTo>
                  <a:lnTo>
                    <a:pt x="5257" y="477735"/>
                  </a:lnTo>
                  <a:lnTo>
                    <a:pt x="7734" y="476592"/>
                  </a:lnTo>
                  <a:lnTo>
                    <a:pt x="5664" y="477685"/>
                  </a:lnTo>
                  <a:lnTo>
                    <a:pt x="5549" y="477862"/>
                  </a:lnTo>
                  <a:lnTo>
                    <a:pt x="8305" y="477862"/>
                  </a:lnTo>
                  <a:lnTo>
                    <a:pt x="8305" y="475957"/>
                  </a:lnTo>
                  <a:lnTo>
                    <a:pt x="6299" y="476592"/>
                  </a:lnTo>
                  <a:lnTo>
                    <a:pt x="5397" y="475322"/>
                  </a:lnTo>
                  <a:lnTo>
                    <a:pt x="4927" y="475322"/>
                  </a:lnTo>
                  <a:lnTo>
                    <a:pt x="4965" y="477608"/>
                  </a:lnTo>
                  <a:lnTo>
                    <a:pt x="2717" y="476592"/>
                  </a:lnTo>
                  <a:lnTo>
                    <a:pt x="2857" y="480402"/>
                  </a:lnTo>
                  <a:lnTo>
                    <a:pt x="2425" y="480402"/>
                  </a:lnTo>
                  <a:lnTo>
                    <a:pt x="3022" y="480885"/>
                  </a:lnTo>
                  <a:lnTo>
                    <a:pt x="3746" y="482942"/>
                  </a:lnTo>
                  <a:lnTo>
                    <a:pt x="1866" y="482942"/>
                  </a:lnTo>
                  <a:lnTo>
                    <a:pt x="2908" y="484212"/>
                  </a:lnTo>
                  <a:lnTo>
                    <a:pt x="6477" y="485482"/>
                  </a:lnTo>
                  <a:lnTo>
                    <a:pt x="4686" y="485482"/>
                  </a:lnTo>
                  <a:lnTo>
                    <a:pt x="7785" y="486752"/>
                  </a:lnTo>
                  <a:lnTo>
                    <a:pt x="6515" y="487895"/>
                  </a:lnTo>
                  <a:lnTo>
                    <a:pt x="6515" y="489826"/>
                  </a:lnTo>
                  <a:lnTo>
                    <a:pt x="5740" y="489877"/>
                  </a:lnTo>
                  <a:lnTo>
                    <a:pt x="5511" y="489496"/>
                  </a:lnTo>
                  <a:lnTo>
                    <a:pt x="6515" y="489826"/>
                  </a:lnTo>
                  <a:lnTo>
                    <a:pt x="6515" y="487895"/>
                  </a:lnTo>
                  <a:lnTo>
                    <a:pt x="5232" y="489026"/>
                  </a:lnTo>
                  <a:lnTo>
                    <a:pt x="4965" y="488543"/>
                  </a:lnTo>
                  <a:lnTo>
                    <a:pt x="5054" y="489191"/>
                  </a:lnTo>
                  <a:lnTo>
                    <a:pt x="4927" y="489292"/>
                  </a:lnTo>
                  <a:lnTo>
                    <a:pt x="5067" y="489343"/>
                  </a:lnTo>
                  <a:lnTo>
                    <a:pt x="5194" y="490156"/>
                  </a:lnTo>
                  <a:lnTo>
                    <a:pt x="6019" y="489940"/>
                  </a:lnTo>
                  <a:lnTo>
                    <a:pt x="6654" y="489864"/>
                  </a:lnTo>
                  <a:lnTo>
                    <a:pt x="8813" y="490562"/>
                  </a:lnTo>
                  <a:lnTo>
                    <a:pt x="8509" y="490562"/>
                  </a:lnTo>
                  <a:lnTo>
                    <a:pt x="3086" y="491832"/>
                  </a:lnTo>
                  <a:lnTo>
                    <a:pt x="2120" y="494372"/>
                  </a:lnTo>
                  <a:lnTo>
                    <a:pt x="4965" y="494372"/>
                  </a:lnTo>
                  <a:lnTo>
                    <a:pt x="3975" y="495642"/>
                  </a:lnTo>
                  <a:lnTo>
                    <a:pt x="5956" y="496912"/>
                  </a:lnTo>
                  <a:lnTo>
                    <a:pt x="6896" y="495642"/>
                  </a:lnTo>
                  <a:lnTo>
                    <a:pt x="8877" y="496912"/>
                  </a:lnTo>
                  <a:lnTo>
                    <a:pt x="12496" y="499452"/>
                  </a:lnTo>
                  <a:lnTo>
                    <a:pt x="0" y="498182"/>
                  </a:lnTo>
                  <a:lnTo>
                    <a:pt x="4787" y="500722"/>
                  </a:lnTo>
                  <a:lnTo>
                    <a:pt x="7162" y="500722"/>
                  </a:lnTo>
                  <a:lnTo>
                    <a:pt x="11671" y="501992"/>
                  </a:lnTo>
                  <a:lnTo>
                    <a:pt x="11277" y="502208"/>
                  </a:lnTo>
                  <a:lnTo>
                    <a:pt x="11277" y="514692"/>
                  </a:lnTo>
                  <a:lnTo>
                    <a:pt x="10426" y="515962"/>
                  </a:lnTo>
                  <a:lnTo>
                    <a:pt x="10528" y="514692"/>
                  </a:lnTo>
                  <a:lnTo>
                    <a:pt x="11277" y="514692"/>
                  </a:lnTo>
                  <a:lnTo>
                    <a:pt x="11277" y="502208"/>
                  </a:lnTo>
                  <a:lnTo>
                    <a:pt x="9334" y="503262"/>
                  </a:lnTo>
                  <a:lnTo>
                    <a:pt x="5295" y="501992"/>
                  </a:lnTo>
                  <a:lnTo>
                    <a:pt x="4953" y="504532"/>
                  </a:lnTo>
                  <a:lnTo>
                    <a:pt x="11099" y="503262"/>
                  </a:lnTo>
                  <a:lnTo>
                    <a:pt x="10312" y="504024"/>
                  </a:lnTo>
                  <a:lnTo>
                    <a:pt x="10312" y="513422"/>
                  </a:lnTo>
                  <a:lnTo>
                    <a:pt x="10071" y="512152"/>
                  </a:lnTo>
                  <a:lnTo>
                    <a:pt x="10312" y="513422"/>
                  </a:lnTo>
                  <a:lnTo>
                    <a:pt x="10312" y="504024"/>
                  </a:lnTo>
                  <a:lnTo>
                    <a:pt x="8445" y="505802"/>
                  </a:lnTo>
                  <a:lnTo>
                    <a:pt x="6858" y="504532"/>
                  </a:lnTo>
                  <a:lnTo>
                    <a:pt x="6604" y="504532"/>
                  </a:lnTo>
                  <a:lnTo>
                    <a:pt x="3467" y="505802"/>
                  </a:lnTo>
                  <a:lnTo>
                    <a:pt x="5384" y="505802"/>
                  </a:lnTo>
                  <a:lnTo>
                    <a:pt x="5994" y="508342"/>
                  </a:lnTo>
                  <a:lnTo>
                    <a:pt x="8623" y="510882"/>
                  </a:lnTo>
                  <a:lnTo>
                    <a:pt x="9334" y="513422"/>
                  </a:lnTo>
                  <a:lnTo>
                    <a:pt x="8267" y="512152"/>
                  </a:lnTo>
                  <a:lnTo>
                    <a:pt x="7137" y="512152"/>
                  </a:lnTo>
                  <a:lnTo>
                    <a:pt x="6057" y="513422"/>
                  </a:lnTo>
                  <a:lnTo>
                    <a:pt x="7924" y="515962"/>
                  </a:lnTo>
                  <a:lnTo>
                    <a:pt x="5791" y="518502"/>
                  </a:lnTo>
                  <a:lnTo>
                    <a:pt x="3746" y="522312"/>
                  </a:lnTo>
                  <a:lnTo>
                    <a:pt x="4864" y="522312"/>
                  </a:lnTo>
                  <a:lnTo>
                    <a:pt x="6819" y="522312"/>
                  </a:lnTo>
                  <a:lnTo>
                    <a:pt x="8039" y="523582"/>
                  </a:lnTo>
                  <a:lnTo>
                    <a:pt x="8267" y="523582"/>
                  </a:lnTo>
                  <a:lnTo>
                    <a:pt x="6527" y="524713"/>
                  </a:lnTo>
                  <a:lnTo>
                    <a:pt x="8013" y="526122"/>
                  </a:lnTo>
                  <a:lnTo>
                    <a:pt x="11112" y="528662"/>
                  </a:lnTo>
                  <a:lnTo>
                    <a:pt x="7874" y="531202"/>
                  </a:lnTo>
                  <a:lnTo>
                    <a:pt x="6946" y="531202"/>
                  </a:lnTo>
                  <a:lnTo>
                    <a:pt x="5740" y="532472"/>
                  </a:lnTo>
                  <a:lnTo>
                    <a:pt x="13284" y="532472"/>
                  </a:lnTo>
                  <a:lnTo>
                    <a:pt x="10464" y="533742"/>
                  </a:lnTo>
                  <a:lnTo>
                    <a:pt x="9906" y="533742"/>
                  </a:lnTo>
                  <a:lnTo>
                    <a:pt x="8661" y="537552"/>
                  </a:lnTo>
                  <a:lnTo>
                    <a:pt x="11569" y="540092"/>
                  </a:lnTo>
                  <a:lnTo>
                    <a:pt x="6997" y="542632"/>
                  </a:lnTo>
                  <a:lnTo>
                    <a:pt x="11430" y="543902"/>
                  </a:lnTo>
                  <a:lnTo>
                    <a:pt x="5105" y="546442"/>
                  </a:lnTo>
                  <a:lnTo>
                    <a:pt x="11290" y="546442"/>
                  </a:lnTo>
                  <a:lnTo>
                    <a:pt x="8267" y="548982"/>
                  </a:lnTo>
                  <a:lnTo>
                    <a:pt x="7162" y="547712"/>
                  </a:lnTo>
                  <a:lnTo>
                    <a:pt x="5168" y="550252"/>
                  </a:lnTo>
                  <a:lnTo>
                    <a:pt x="4914" y="551522"/>
                  </a:lnTo>
                  <a:lnTo>
                    <a:pt x="9055" y="551522"/>
                  </a:lnTo>
                  <a:lnTo>
                    <a:pt x="9728" y="552792"/>
                  </a:lnTo>
                  <a:lnTo>
                    <a:pt x="6489" y="552792"/>
                  </a:lnTo>
                  <a:lnTo>
                    <a:pt x="9918" y="554062"/>
                  </a:lnTo>
                  <a:lnTo>
                    <a:pt x="6057" y="554062"/>
                  </a:lnTo>
                  <a:lnTo>
                    <a:pt x="6908" y="555332"/>
                  </a:lnTo>
                  <a:lnTo>
                    <a:pt x="9283" y="555332"/>
                  </a:lnTo>
                  <a:lnTo>
                    <a:pt x="10769" y="556602"/>
                  </a:lnTo>
                  <a:lnTo>
                    <a:pt x="7112" y="557872"/>
                  </a:lnTo>
                  <a:lnTo>
                    <a:pt x="5461" y="557872"/>
                  </a:lnTo>
                  <a:lnTo>
                    <a:pt x="8267" y="560412"/>
                  </a:lnTo>
                  <a:lnTo>
                    <a:pt x="5664" y="560412"/>
                  </a:lnTo>
                  <a:lnTo>
                    <a:pt x="9004" y="561682"/>
                  </a:lnTo>
                  <a:lnTo>
                    <a:pt x="2286" y="560412"/>
                  </a:lnTo>
                  <a:lnTo>
                    <a:pt x="5346" y="561682"/>
                  </a:lnTo>
                  <a:lnTo>
                    <a:pt x="7912" y="561682"/>
                  </a:lnTo>
                  <a:lnTo>
                    <a:pt x="5981" y="562952"/>
                  </a:lnTo>
                  <a:lnTo>
                    <a:pt x="6007" y="564222"/>
                  </a:lnTo>
                  <a:lnTo>
                    <a:pt x="6870" y="565492"/>
                  </a:lnTo>
                  <a:lnTo>
                    <a:pt x="4622" y="565492"/>
                  </a:lnTo>
                  <a:lnTo>
                    <a:pt x="4127" y="568032"/>
                  </a:lnTo>
                  <a:lnTo>
                    <a:pt x="5816" y="570572"/>
                  </a:lnTo>
                  <a:lnTo>
                    <a:pt x="5842" y="573112"/>
                  </a:lnTo>
                  <a:lnTo>
                    <a:pt x="6858" y="571842"/>
                  </a:lnTo>
                  <a:lnTo>
                    <a:pt x="8978" y="571842"/>
                  </a:lnTo>
                  <a:lnTo>
                    <a:pt x="10718" y="571842"/>
                  </a:lnTo>
                  <a:lnTo>
                    <a:pt x="11023" y="572846"/>
                  </a:lnTo>
                  <a:lnTo>
                    <a:pt x="11582" y="573112"/>
                  </a:lnTo>
                  <a:lnTo>
                    <a:pt x="11214" y="574382"/>
                  </a:lnTo>
                  <a:lnTo>
                    <a:pt x="7810" y="574382"/>
                  </a:lnTo>
                  <a:lnTo>
                    <a:pt x="6591" y="573112"/>
                  </a:lnTo>
                  <a:lnTo>
                    <a:pt x="7721" y="574382"/>
                  </a:lnTo>
                  <a:lnTo>
                    <a:pt x="7073" y="574382"/>
                  </a:lnTo>
                  <a:lnTo>
                    <a:pt x="1587" y="576922"/>
                  </a:lnTo>
                  <a:lnTo>
                    <a:pt x="4267" y="576922"/>
                  </a:lnTo>
                  <a:lnTo>
                    <a:pt x="4292" y="579462"/>
                  </a:lnTo>
                  <a:lnTo>
                    <a:pt x="5499" y="580732"/>
                  </a:lnTo>
                  <a:lnTo>
                    <a:pt x="5727" y="583272"/>
                  </a:lnTo>
                  <a:lnTo>
                    <a:pt x="8026" y="583272"/>
                  </a:lnTo>
                  <a:lnTo>
                    <a:pt x="10426" y="584542"/>
                  </a:lnTo>
                  <a:lnTo>
                    <a:pt x="9525" y="585812"/>
                  </a:lnTo>
                  <a:lnTo>
                    <a:pt x="7264" y="587082"/>
                  </a:lnTo>
                  <a:lnTo>
                    <a:pt x="7556" y="589622"/>
                  </a:lnTo>
                  <a:lnTo>
                    <a:pt x="9055" y="590892"/>
                  </a:lnTo>
                  <a:lnTo>
                    <a:pt x="10058" y="589622"/>
                  </a:lnTo>
                  <a:lnTo>
                    <a:pt x="11823" y="590892"/>
                  </a:lnTo>
                  <a:lnTo>
                    <a:pt x="9156" y="590892"/>
                  </a:lnTo>
                  <a:lnTo>
                    <a:pt x="9448" y="592162"/>
                  </a:lnTo>
                  <a:lnTo>
                    <a:pt x="7493" y="590892"/>
                  </a:lnTo>
                  <a:lnTo>
                    <a:pt x="7988" y="593432"/>
                  </a:lnTo>
                  <a:lnTo>
                    <a:pt x="8102" y="594702"/>
                  </a:lnTo>
                  <a:lnTo>
                    <a:pt x="10350" y="597242"/>
                  </a:lnTo>
                  <a:lnTo>
                    <a:pt x="11442" y="595972"/>
                  </a:lnTo>
                  <a:lnTo>
                    <a:pt x="12827" y="595972"/>
                  </a:lnTo>
                  <a:lnTo>
                    <a:pt x="13284" y="597242"/>
                  </a:lnTo>
                  <a:lnTo>
                    <a:pt x="10350" y="597242"/>
                  </a:lnTo>
                  <a:lnTo>
                    <a:pt x="10172" y="597242"/>
                  </a:lnTo>
                  <a:lnTo>
                    <a:pt x="14262" y="601052"/>
                  </a:lnTo>
                  <a:lnTo>
                    <a:pt x="2540" y="604862"/>
                  </a:lnTo>
                  <a:lnTo>
                    <a:pt x="8191" y="607402"/>
                  </a:lnTo>
                  <a:lnTo>
                    <a:pt x="7912" y="607402"/>
                  </a:lnTo>
                  <a:lnTo>
                    <a:pt x="10896" y="609942"/>
                  </a:lnTo>
                  <a:lnTo>
                    <a:pt x="10452" y="611212"/>
                  </a:lnTo>
                  <a:lnTo>
                    <a:pt x="8864" y="608672"/>
                  </a:lnTo>
                  <a:lnTo>
                    <a:pt x="7213" y="609942"/>
                  </a:lnTo>
                  <a:lnTo>
                    <a:pt x="11760" y="612482"/>
                  </a:lnTo>
                  <a:lnTo>
                    <a:pt x="6680" y="613752"/>
                  </a:lnTo>
                  <a:lnTo>
                    <a:pt x="9715" y="616292"/>
                  </a:lnTo>
                  <a:lnTo>
                    <a:pt x="1854" y="618832"/>
                  </a:lnTo>
                  <a:lnTo>
                    <a:pt x="10439" y="622642"/>
                  </a:lnTo>
                  <a:lnTo>
                    <a:pt x="5448" y="625182"/>
                  </a:lnTo>
                  <a:lnTo>
                    <a:pt x="7505" y="625182"/>
                  </a:lnTo>
                  <a:lnTo>
                    <a:pt x="9156" y="625182"/>
                  </a:lnTo>
                  <a:lnTo>
                    <a:pt x="7937" y="625716"/>
                  </a:lnTo>
                  <a:lnTo>
                    <a:pt x="8521" y="626452"/>
                  </a:lnTo>
                  <a:lnTo>
                    <a:pt x="10896" y="631532"/>
                  </a:lnTo>
                  <a:lnTo>
                    <a:pt x="6083" y="636612"/>
                  </a:lnTo>
                  <a:lnTo>
                    <a:pt x="4546" y="642962"/>
                  </a:lnTo>
                  <a:lnTo>
                    <a:pt x="4089" y="644232"/>
                  </a:lnTo>
                  <a:lnTo>
                    <a:pt x="14211" y="642962"/>
                  </a:lnTo>
                  <a:lnTo>
                    <a:pt x="9817" y="645502"/>
                  </a:lnTo>
                  <a:lnTo>
                    <a:pt x="6350" y="645502"/>
                  </a:lnTo>
                  <a:lnTo>
                    <a:pt x="10604" y="649312"/>
                  </a:lnTo>
                  <a:lnTo>
                    <a:pt x="6413" y="653122"/>
                  </a:lnTo>
                  <a:lnTo>
                    <a:pt x="10033" y="656932"/>
                  </a:lnTo>
                  <a:lnTo>
                    <a:pt x="5702" y="656932"/>
                  </a:lnTo>
                  <a:lnTo>
                    <a:pt x="8153" y="659472"/>
                  </a:lnTo>
                  <a:lnTo>
                    <a:pt x="8356" y="659472"/>
                  </a:lnTo>
                  <a:lnTo>
                    <a:pt x="10198" y="659472"/>
                  </a:lnTo>
                  <a:lnTo>
                    <a:pt x="9982" y="660742"/>
                  </a:lnTo>
                  <a:lnTo>
                    <a:pt x="8356" y="659472"/>
                  </a:lnTo>
                  <a:lnTo>
                    <a:pt x="7315" y="660742"/>
                  </a:lnTo>
                  <a:lnTo>
                    <a:pt x="5854" y="660742"/>
                  </a:lnTo>
                  <a:lnTo>
                    <a:pt x="10579" y="662012"/>
                  </a:lnTo>
                  <a:lnTo>
                    <a:pt x="8115" y="663092"/>
                  </a:lnTo>
                  <a:lnTo>
                    <a:pt x="8305" y="663282"/>
                  </a:lnTo>
                  <a:lnTo>
                    <a:pt x="6832" y="664552"/>
                  </a:lnTo>
                  <a:lnTo>
                    <a:pt x="9715" y="664552"/>
                  </a:lnTo>
                  <a:lnTo>
                    <a:pt x="8369" y="665822"/>
                  </a:lnTo>
                  <a:lnTo>
                    <a:pt x="11074" y="667092"/>
                  </a:lnTo>
                  <a:lnTo>
                    <a:pt x="9385" y="668362"/>
                  </a:lnTo>
                  <a:lnTo>
                    <a:pt x="12649" y="668362"/>
                  </a:lnTo>
                  <a:lnTo>
                    <a:pt x="7899" y="670902"/>
                  </a:lnTo>
                  <a:lnTo>
                    <a:pt x="7747" y="670902"/>
                  </a:lnTo>
                  <a:lnTo>
                    <a:pt x="8724" y="673442"/>
                  </a:lnTo>
                  <a:lnTo>
                    <a:pt x="10972" y="674712"/>
                  </a:lnTo>
                  <a:lnTo>
                    <a:pt x="7531" y="674712"/>
                  </a:lnTo>
                  <a:lnTo>
                    <a:pt x="7607" y="675982"/>
                  </a:lnTo>
                  <a:lnTo>
                    <a:pt x="8521" y="677252"/>
                  </a:lnTo>
                  <a:lnTo>
                    <a:pt x="10947" y="677252"/>
                  </a:lnTo>
                  <a:lnTo>
                    <a:pt x="5346" y="678522"/>
                  </a:lnTo>
                  <a:lnTo>
                    <a:pt x="15608" y="681062"/>
                  </a:lnTo>
                  <a:lnTo>
                    <a:pt x="8382" y="682332"/>
                  </a:lnTo>
                  <a:lnTo>
                    <a:pt x="11010" y="684872"/>
                  </a:lnTo>
                  <a:lnTo>
                    <a:pt x="12801" y="687412"/>
                  </a:lnTo>
                  <a:lnTo>
                    <a:pt x="8470" y="687412"/>
                  </a:lnTo>
                  <a:lnTo>
                    <a:pt x="10490" y="689952"/>
                  </a:lnTo>
                  <a:lnTo>
                    <a:pt x="12992" y="687832"/>
                  </a:lnTo>
                  <a:lnTo>
                    <a:pt x="13982" y="689952"/>
                  </a:lnTo>
                  <a:lnTo>
                    <a:pt x="12103" y="690460"/>
                  </a:lnTo>
                  <a:lnTo>
                    <a:pt x="14579" y="691222"/>
                  </a:lnTo>
                  <a:lnTo>
                    <a:pt x="13512" y="695032"/>
                  </a:lnTo>
                  <a:lnTo>
                    <a:pt x="12877" y="695032"/>
                  </a:lnTo>
                  <a:lnTo>
                    <a:pt x="11455" y="693762"/>
                  </a:lnTo>
                  <a:lnTo>
                    <a:pt x="10642" y="693762"/>
                  </a:lnTo>
                  <a:lnTo>
                    <a:pt x="12649" y="696302"/>
                  </a:lnTo>
                  <a:lnTo>
                    <a:pt x="10350" y="698842"/>
                  </a:lnTo>
                  <a:lnTo>
                    <a:pt x="12852" y="701268"/>
                  </a:lnTo>
                  <a:lnTo>
                    <a:pt x="15659" y="700112"/>
                  </a:lnTo>
                  <a:lnTo>
                    <a:pt x="19126" y="702652"/>
                  </a:lnTo>
                  <a:lnTo>
                    <a:pt x="14592" y="702652"/>
                  </a:lnTo>
                  <a:lnTo>
                    <a:pt x="19291" y="705192"/>
                  </a:lnTo>
                  <a:lnTo>
                    <a:pt x="11493" y="703922"/>
                  </a:lnTo>
                  <a:lnTo>
                    <a:pt x="11899" y="705192"/>
                  </a:lnTo>
                  <a:lnTo>
                    <a:pt x="11468" y="705192"/>
                  </a:lnTo>
                  <a:lnTo>
                    <a:pt x="12674" y="706462"/>
                  </a:lnTo>
                  <a:lnTo>
                    <a:pt x="14947" y="706462"/>
                  </a:lnTo>
                  <a:lnTo>
                    <a:pt x="14947" y="707732"/>
                  </a:lnTo>
                  <a:lnTo>
                    <a:pt x="12268" y="707732"/>
                  </a:lnTo>
                  <a:lnTo>
                    <a:pt x="16357" y="709002"/>
                  </a:lnTo>
                  <a:lnTo>
                    <a:pt x="15506" y="710272"/>
                  </a:lnTo>
                  <a:lnTo>
                    <a:pt x="14071" y="710272"/>
                  </a:lnTo>
                  <a:lnTo>
                    <a:pt x="14439" y="711542"/>
                  </a:lnTo>
                  <a:lnTo>
                    <a:pt x="19558" y="714082"/>
                  </a:lnTo>
                  <a:lnTo>
                    <a:pt x="17665" y="715352"/>
                  </a:lnTo>
                  <a:lnTo>
                    <a:pt x="13144" y="715352"/>
                  </a:lnTo>
                  <a:lnTo>
                    <a:pt x="16205" y="716622"/>
                  </a:lnTo>
                  <a:lnTo>
                    <a:pt x="12306" y="716622"/>
                  </a:lnTo>
                  <a:lnTo>
                    <a:pt x="13500" y="717892"/>
                  </a:lnTo>
                  <a:lnTo>
                    <a:pt x="15379" y="717892"/>
                  </a:lnTo>
                  <a:lnTo>
                    <a:pt x="15354" y="719162"/>
                  </a:lnTo>
                  <a:lnTo>
                    <a:pt x="18224" y="720432"/>
                  </a:lnTo>
                  <a:lnTo>
                    <a:pt x="17576" y="720432"/>
                  </a:lnTo>
                  <a:lnTo>
                    <a:pt x="19621" y="721702"/>
                  </a:lnTo>
                  <a:lnTo>
                    <a:pt x="22529" y="720432"/>
                  </a:lnTo>
                  <a:lnTo>
                    <a:pt x="21463" y="721702"/>
                  </a:lnTo>
                  <a:lnTo>
                    <a:pt x="21069" y="721702"/>
                  </a:lnTo>
                  <a:lnTo>
                    <a:pt x="21450" y="722972"/>
                  </a:lnTo>
                  <a:lnTo>
                    <a:pt x="19164" y="724242"/>
                  </a:lnTo>
                  <a:lnTo>
                    <a:pt x="21742" y="725512"/>
                  </a:lnTo>
                  <a:lnTo>
                    <a:pt x="20789" y="725512"/>
                  </a:lnTo>
                  <a:lnTo>
                    <a:pt x="19545" y="726782"/>
                  </a:lnTo>
                  <a:lnTo>
                    <a:pt x="16459" y="725512"/>
                  </a:lnTo>
                  <a:lnTo>
                    <a:pt x="15633" y="725512"/>
                  </a:lnTo>
                  <a:lnTo>
                    <a:pt x="18910" y="726782"/>
                  </a:lnTo>
                  <a:lnTo>
                    <a:pt x="16611" y="729322"/>
                  </a:lnTo>
                  <a:lnTo>
                    <a:pt x="19481" y="729322"/>
                  </a:lnTo>
                  <a:lnTo>
                    <a:pt x="18643" y="730592"/>
                  </a:lnTo>
                  <a:lnTo>
                    <a:pt x="18427" y="730592"/>
                  </a:lnTo>
                  <a:lnTo>
                    <a:pt x="18491" y="730770"/>
                  </a:lnTo>
                  <a:lnTo>
                    <a:pt x="21539" y="729322"/>
                  </a:lnTo>
                  <a:lnTo>
                    <a:pt x="19456" y="731862"/>
                  </a:lnTo>
                  <a:lnTo>
                    <a:pt x="18846" y="731862"/>
                  </a:lnTo>
                  <a:lnTo>
                    <a:pt x="18491" y="730770"/>
                  </a:lnTo>
                  <a:lnTo>
                    <a:pt x="18326" y="730846"/>
                  </a:lnTo>
                  <a:lnTo>
                    <a:pt x="17373" y="733132"/>
                  </a:lnTo>
                  <a:lnTo>
                    <a:pt x="20205" y="734402"/>
                  </a:lnTo>
                  <a:lnTo>
                    <a:pt x="18948" y="736942"/>
                  </a:lnTo>
                  <a:lnTo>
                    <a:pt x="15036" y="736942"/>
                  </a:lnTo>
                  <a:lnTo>
                    <a:pt x="15430" y="738212"/>
                  </a:lnTo>
                  <a:lnTo>
                    <a:pt x="19494" y="740752"/>
                  </a:lnTo>
                  <a:lnTo>
                    <a:pt x="18630" y="743292"/>
                  </a:lnTo>
                  <a:lnTo>
                    <a:pt x="24612" y="743292"/>
                  </a:lnTo>
                  <a:lnTo>
                    <a:pt x="16357" y="744562"/>
                  </a:lnTo>
                  <a:lnTo>
                    <a:pt x="18999" y="745832"/>
                  </a:lnTo>
                  <a:lnTo>
                    <a:pt x="16535" y="745832"/>
                  </a:lnTo>
                  <a:lnTo>
                    <a:pt x="15684" y="747102"/>
                  </a:lnTo>
                  <a:lnTo>
                    <a:pt x="17995" y="748372"/>
                  </a:lnTo>
                  <a:lnTo>
                    <a:pt x="19786" y="750912"/>
                  </a:lnTo>
                  <a:lnTo>
                    <a:pt x="18351" y="750912"/>
                  </a:lnTo>
                  <a:lnTo>
                    <a:pt x="17106" y="752182"/>
                  </a:lnTo>
                  <a:lnTo>
                    <a:pt x="17691" y="753452"/>
                  </a:lnTo>
                  <a:lnTo>
                    <a:pt x="17068" y="754722"/>
                  </a:lnTo>
                  <a:lnTo>
                    <a:pt x="18503" y="754722"/>
                  </a:lnTo>
                  <a:lnTo>
                    <a:pt x="18288" y="755992"/>
                  </a:lnTo>
                  <a:lnTo>
                    <a:pt x="20358" y="754722"/>
                  </a:lnTo>
                  <a:lnTo>
                    <a:pt x="17564" y="757262"/>
                  </a:lnTo>
                  <a:lnTo>
                    <a:pt x="18757" y="759802"/>
                  </a:lnTo>
                  <a:lnTo>
                    <a:pt x="20205" y="762342"/>
                  </a:lnTo>
                  <a:lnTo>
                    <a:pt x="18173" y="764882"/>
                  </a:lnTo>
                  <a:lnTo>
                    <a:pt x="18148" y="763612"/>
                  </a:lnTo>
                  <a:lnTo>
                    <a:pt x="16916" y="763612"/>
                  </a:lnTo>
                  <a:lnTo>
                    <a:pt x="18288" y="766152"/>
                  </a:lnTo>
                  <a:lnTo>
                    <a:pt x="19735" y="766152"/>
                  </a:lnTo>
                  <a:lnTo>
                    <a:pt x="21615" y="764882"/>
                  </a:lnTo>
                  <a:lnTo>
                    <a:pt x="23050" y="766152"/>
                  </a:lnTo>
                  <a:lnTo>
                    <a:pt x="24180" y="766152"/>
                  </a:lnTo>
                  <a:lnTo>
                    <a:pt x="24193" y="767422"/>
                  </a:lnTo>
                  <a:lnTo>
                    <a:pt x="22567" y="766152"/>
                  </a:lnTo>
                  <a:lnTo>
                    <a:pt x="20320" y="767422"/>
                  </a:lnTo>
                  <a:lnTo>
                    <a:pt x="21285" y="767422"/>
                  </a:lnTo>
                  <a:lnTo>
                    <a:pt x="17018" y="768692"/>
                  </a:lnTo>
                  <a:lnTo>
                    <a:pt x="26162" y="767422"/>
                  </a:lnTo>
                  <a:lnTo>
                    <a:pt x="23304" y="769962"/>
                  </a:lnTo>
                  <a:lnTo>
                    <a:pt x="22707" y="769962"/>
                  </a:lnTo>
                  <a:lnTo>
                    <a:pt x="24384" y="771232"/>
                  </a:lnTo>
                  <a:lnTo>
                    <a:pt x="20612" y="771232"/>
                  </a:lnTo>
                  <a:lnTo>
                    <a:pt x="25768" y="772502"/>
                  </a:lnTo>
                  <a:lnTo>
                    <a:pt x="22999" y="773772"/>
                  </a:lnTo>
                  <a:lnTo>
                    <a:pt x="22225" y="772502"/>
                  </a:lnTo>
                  <a:lnTo>
                    <a:pt x="21399" y="772502"/>
                  </a:lnTo>
                  <a:lnTo>
                    <a:pt x="18262" y="773734"/>
                  </a:lnTo>
                  <a:lnTo>
                    <a:pt x="18478" y="773442"/>
                  </a:lnTo>
                  <a:lnTo>
                    <a:pt x="17449" y="774395"/>
                  </a:lnTo>
                  <a:lnTo>
                    <a:pt x="18046" y="773976"/>
                  </a:lnTo>
                  <a:lnTo>
                    <a:pt x="18224" y="773772"/>
                  </a:lnTo>
                  <a:lnTo>
                    <a:pt x="18554" y="773772"/>
                  </a:lnTo>
                  <a:lnTo>
                    <a:pt x="17106" y="776312"/>
                  </a:lnTo>
                  <a:lnTo>
                    <a:pt x="17995" y="775042"/>
                  </a:lnTo>
                  <a:lnTo>
                    <a:pt x="25311" y="776312"/>
                  </a:lnTo>
                  <a:lnTo>
                    <a:pt x="19380" y="777582"/>
                  </a:lnTo>
                  <a:lnTo>
                    <a:pt x="19824" y="777697"/>
                  </a:lnTo>
                  <a:lnTo>
                    <a:pt x="21577" y="778852"/>
                  </a:lnTo>
                  <a:lnTo>
                    <a:pt x="18402" y="778852"/>
                  </a:lnTo>
                  <a:lnTo>
                    <a:pt x="17538" y="780122"/>
                  </a:lnTo>
                  <a:lnTo>
                    <a:pt x="15671" y="780122"/>
                  </a:lnTo>
                  <a:lnTo>
                    <a:pt x="18249" y="781392"/>
                  </a:lnTo>
                  <a:lnTo>
                    <a:pt x="13690" y="781392"/>
                  </a:lnTo>
                  <a:lnTo>
                    <a:pt x="17462" y="782662"/>
                  </a:lnTo>
                  <a:lnTo>
                    <a:pt x="17868" y="782662"/>
                  </a:lnTo>
                  <a:lnTo>
                    <a:pt x="21399" y="783932"/>
                  </a:lnTo>
                  <a:lnTo>
                    <a:pt x="13741" y="786472"/>
                  </a:lnTo>
                  <a:lnTo>
                    <a:pt x="18580" y="789012"/>
                  </a:lnTo>
                  <a:lnTo>
                    <a:pt x="20599" y="790282"/>
                  </a:lnTo>
                  <a:lnTo>
                    <a:pt x="24053" y="791552"/>
                  </a:lnTo>
                  <a:lnTo>
                    <a:pt x="25806" y="792822"/>
                  </a:lnTo>
                  <a:lnTo>
                    <a:pt x="24193" y="794092"/>
                  </a:lnTo>
                  <a:lnTo>
                    <a:pt x="25247" y="794092"/>
                  </a:lnTo>
                  <a:lnTo>
                    <a:pt x="27622" y="792822"/>
                  </a:lnTo>
                  <a:lnTo>
                    <a:pt x="27978" y="792822"/>
                  </a:lnTo>
                  <a:lnTo>
                    <a:pt x="30124" y="791552"/>
                  </a:lnTo>
                  <a:lnTo>
                    <a:pt x="29502" y="792822"/>
                  </a:lnTo>
                  <a:lnTo>
                    <a:pt x="30746" y="791552"/>
                  </a:lnTo>
                  <a:lnTo>
                    <a:pt x="31978" y="790282"/>
                  </a:lnTo>
                  <a:lnTo>
                    <a:pt x="26174" y="790282"/>
                  </a:lnTo>
                  <a:lnTo>
                    <a:pt x="29451" y="789012"/>
                  </a:lnTo>
                  <a:lnTo>
                    <a:pt x="29730" y="789012"/>
                  </a:lnTo>
                  <a:lnTo>
                    <a:pt x="28194" y="787742"/>
                  </a:lnTo>
                  <a:lnTo>
                    <a:pt x="26530" y="789012"/>
                  </a:lnTo>
                  <a:lnTo>
                    <a:pt x="22733" y="787742"/>
                  </a:lnTo>
                  <a:lnTo>
                    <a:pt x="30581" y="786472"/>
                  </a:lnTo>
                  <a:lnTo>
                    <a:pt x="27393" y="786472"/>
                  </a:lnTo>
                  <a:lnTo>
                    <a:pt x="27724" y="785202"/>
                  </a:lnTo>
                  <a:lnTo>
                    <a:pt x="25539" y="785202"/>
                  </a:lnTo>
                  <a:lnTo>
                    <a:pt x="28422" y="783932"/>
                  </a:lnTo>
                  <a:lnTo>
                    <a:pt x="24104" y="782662"/>
                  </a:lnTo>
                  <a:lnTo>
                    <a:pt x="26517" y="782066"/>
                  </a:lnTo>
                  <a:lnTo>
                    <a:pt x="25628" y="781392"/>
                  </a:lnTo>
                  <a:lnTo>
                    <a:pt x="26746" y="781392"/>
                  </a:lnTo>
                  <a:lnTo>
                    <a:pt x="27000" y="781939"/>
                  </a:lnTo>
                  <a:lnTo>
                    <a:pt x="29184" y="781392"/>
                  </a:lnTo>
                  <a:lnTo>
                    <a:pt x="31076" y="781392"/>
                  </a:lnTo>
                  <a:lnTo>
                    <a:pt x="24638" y="780122"/>
                  </a:lnTo>
                  <a:lnTo>
                    <a:pt x="27127" y="778852"/>
                  </a:lnTo>
                  <a:lnTo>
                    <a:pt x="26187" y="778852"/>
                  </a:lnTo>
                  <a:lnTo>
                    <a:pt x="31978" y="777582"/>
                  </a:lnTo>
                  <a:lnTo>
                    <a:pt x="31051" y="776312"/>
                  </a:lnTo>
                  <a:lnTo>
                    <a:pt x="27241" y="776312"/>
                  </a:lnTo>
                  <a:lnTo>
                    <a:pt x="29400" y="775042"/>
                  </a:lnTo>
                  <a:lnTo>
                    <a:pt x="28105" y="772502"/>
                  </a:lnTo>
                  <a:lnTo>
                    <a:pt x="29387" y="773772"/>
                  </a:lnTo>
                  <a:lnTo>
                    <a:pt x="29629" y="772502"/>
                  </a:lnTo>
                  <a:lnTo>
                    <a:pt x="30111" y="769962"/>
                  </a:lnTo>
                  <a:lnTo>
                    <a:pt x="31457" y="768692"/>
                  </a:lnTo>
                  <a:lnTo>
                    <a:pt x="28244" y="768692"/>
                  </a:lnTo>
                  <a:lnTo>
                    <a:pt x="28930" y="767422"/>
                  </a:lnTo>
                  <a:lnTo>
                    <a:pt x="28117" y="766152"/>
                  </a:lnTo>
                  <a:lnTo>
                    <a:pt x="31102" y="766152"/>
                  </a:lnTo>
                  <a:lnTo>
                    <a:pt x="30441" y="764882"/>
                  </a:lnTo>
                  <a:lnTo>
                    <a:pt x="32854" y="764882"/>
                  </a:lnTo>
                  <a:lnTo>
                    <a:pt x="32664" y="763612"/>
                  </a:lnTo>
                  <a:lnTo>
                    <a:pt x="29400" y="762342"/>
                  </a:lnTo>
                  <a:lnTo>
                    <a:pt x="31292" y="761072"/>
                  </a:lnTo>
                  <a:lnTo>
                    <a:pt x="28613" y="761072"/>
                  </a:lnTo>
                  <a:lnTo>
                    <a:pt x="23863" y="762342"/>
                  </a:lnTo>
                  <a:lnTo>
                    <a:pt x="22021" y="761072"/>
                  </a:lnTo>
                  <a:lnTo>
                    <a:pt x="26352" y="761072"/>
                  </a:lnTo>
                  <a:lnTo>
                    <a:pt x="25323" y="759802"/>
                  </a:lnTo>
                  <a:lnTo>
                    <a:pt x="25946" y="759802"/>
                  </a:lnTo>
                  <a:lnTo>
                    <a:pt x="28397" y="761072"/>
                  </a:lnTo>
                  <a:lnTo>
                    <a:pt x="29451" y="759802"/>
                  </a:lnTo>
                  <a:lnTo>
                    <a:pt x="29997" y="759802"/>
                  </a:lnTo>
                  <a:lnTo>
                    <a:pt x="31203" y="758532"/>
                  </a:lnTo>
                  <a:lnTo>
                    <a:pt x="29984" y="758532"/>
                  </a:lnTo>
                  <a:lnTo>
                    <a:pt x="29692" y="757262"/>
                  </a:lnTo>
                  <a:lnTo>
                    <a:pt x="29514" y="755992"/>
                  </a:lnTo>
                  <a:lnTo>
                    <a:pt x="32181" y="757262"/>
                  </a:lnTo>
                  <a:lnTo>
                    <a:pt x="33210" y="755992"/>
                  </a:lnTo>
                  <a:lnTo>
                    <a:pt x="31775" y="755992"/>
                  </a:lnTo>
                  <a:lnTo>
                    <a:pt x="33235" y="754722"/>
                  </a:lnTo>
                  <a:lnTo>
                    <a:pt x="30149" y="755992"/>
                  </a:lnTo>
                  <a:lnTo>
                    <a:pt x="30162" y="754722"/>
                  </a:lnTo>
                  <a:lnTo>
                    <a:pt x="32423" y="754722"/>
                  </a:lnTo>
                  <a:lnTo>
                    <a:pt x="31051" y="753452"/>
                  </a:lnTo>
                  <a:lnTo>
                    <a:pt x="31953" y="752182"/>
                  </a:lnTo>
                  <a:lnTo>
                    <a:pt x="28333" y="752182"/>
                  </a:lnTo>
                  <a:lnTo>
                    <a:pt x="25209" y="750912"/>
                  </a:lnTo>
                  <a:lnTo>
                    <a:pt x="29984" y="748372"/>
                  </a:lnTo>
                  <a:lnTo>
                    <a:pt x="28600" y="745832"/>
                  </a:lnTo>
                  <a:lnTo>
                    <a:pt x="29629" y="745832"/>
                  </a:lnTo>
                  <a:lnTo>
                    <a:pt x="28422" y="744562"/>
                  </a:lnTo>
                  <a:lnTo>
                    <a:pt x="28854" y="743292"/>
                  </a:lnTo>
                  <a:lnTo>
                    <a:pt x="26606" y="742022"/>
                  </a:lnTo>
                  <a:lnTo>
                    <a:pt x="28486" y="740752"/>
                  </a:lnTo>
                  <a:lnTo>
                    <a:pt x="27736" y="740752"/>
                  </a:lnTo>
                  <a:lnTo>
                    <a:pt x="29413" y="738212"/>
                  </a:lnTo>
                  <a:lnTo>
                    <a:pt x="30810" y="739190"/>
                  </a:lnTo>
                  <a:lnTo>
                    <a:pt x="31000" y="738212"/>
                  </a:lnTo>
                  <a:lnTo>
                    <a:pt x="30911" y="739254"/>
                  </a:lnTo>
                  <a:lnTo>
                    <a:pt x="31229" y="739482"/>
                  </a:lnTo>
                  <a:lnTo>
                    <a:pt x="31127" y="738924"/>
                  </a:lnTo>
                  <a:lnTo>
                    <a:pt x="31610" y="738212"/>
                  </a:lnTo>
                  <a:lnTo>
                    <a:pt x="33261" y="738212"/>
                  </a:lnTo>
                  <a:lnTo>
                    <a:pt x="30403" y="736942"/>
                  </a:lnTo>
                  <a:lnTo>
                    <a:pt x="33070" y="736942"/>
                  </a:lnTo>
                  <a:lnTo>
                    <a:pt x="33718" y="735672"/>
                  </a:lnTo>
                  <a:lnTo>
                    <a:pt x="32905" y="734402"/>
                  </a:lnTo>
                  <a:lnTo>
                    <a:pt x="31038" y="735672"/>
                  </a:lnTo>
                  <a:lnTo>
                    <a:pt x="30632" y="735672"/>
                  </a:lnTo>
                  <a:lnTo>
                    <a:pt x="31051" y="734402"/>
                  </a:lnTo>
                  <a:lnTo>
                    <a:pt x="32905" y="734402"/>
                  </a:lnTo>
                  <a:lnTo>
                    <a:pt x="34556" y="734402"/>
                  </a:lnTo>
                  <a:lnTo>
                    <a:pt x="38722" y="731862"/>
                  </a:lnTo>
                  <a:lnTo>
                    <a:pt x="27216" y="729322"/>
                  </a:lnTo>
                  <a:lnTo>
                    <a:pt x="31026" y="728637"/>
                  </a:lnTo>
                  <a:lnTo>
                    <a:pt x="29718" y="728052"/>
                  </a:lnTo>
                  <a:lnTo>
                    <a:pt x="30162" y="726782"/>
                  </a:lnTo>
                  <a:lnTo>
                    <a:pt x="35115" y="725512"/>
                  </a:lnTo>
                  <a:lnTo>
                    <a:pt x="37007" y="724242"/>
                  </a:lnTo>
                  <a:lnTo>
                    <a:pt x="29997" y="724242"/>
                  </a:lnTo>
                  <a:lnTo>
                    <a:pt x="30632" y="722972"/>
                  </a:lnTo>
                  <a:lnTo>
                    <a:pt x="31267" y="721702"/>
                  </a:lnTo>
                  <a:lnTo>
                    <a:pt x="30035" y="722972"/>
                  </a:lnTo>
                  <a:lnTo>
                    <a:pt x="26720" y="722972"/>
                  </a:lnTo>
                  <a:lnTo>
                    <a:pt x="25514" y="721702"/>
                  </a:lnTo>
                  <a:lnTo>
                    <a:pt x="25946" y="720432"/>
                  </a:lnTo>
                  <a:lnTo>
                    <a:pt x="30480" y="720432"/>
                  </a:lnTo>
                  <a:lnTo>
                    <a:pt x="30695" y="720496"/>
                  </a:lnTo>
                  <a:lnTo>
                    <a:pt x="31013" y="720496"/>
                  </a:lnTo>
                  <a:lnTo>
                    <a:pt x="31826" y="720432"/>
                  </a:lnTo>
                  <a:lnTo>
                    <a:pt x="31432" y="721702"/>
                  </a:lnTo>
                  <a:lnTo>
                    <a:pt x="32105" y="721702"/>
                  </a:lnTo>
                  <a:lnTo>
                    <a:pt x="33350" y="720432"/>
                  </a:lnTo>
                  <a:lnTo>
                    <a:pt x="33185" y="719162"/>
                  </a:lnTo>
                  <a:lnTo>
                    <a:pt x="32550" y="719162"/>
                  </a:lnTo>
                  <a:lnTo>
                    <a:pt x="33756" y="718299"/>
                  </a:lnTo>
                  <a:lnTo>
                    <a:pt x="33185" y="719162"/>
                  </a:lnTo>
                  <a:lnTo>
                    <a:pt x="35229" y="719162"/>
                  </a:lnTo>
                  <a:lnTo>
                    <a:pt x="34137" y="718019"/>
                  </a:lnTo>
                  <a:lnTo>
                    <a:pt x="34315" y="717892"/>
                  </a:lnTo>
                  <a:lnTo>
                    <a:pt x="34023" y="717892"/>
                  </a:lnTo>
                  <a:lnTo>
                    <a:pt x="32550" y="717892"/>
                  </a:lnTo>
                  <a:lnTo>
                    <a:pt x="33718" y="715352"/>
                  </a:lnTo>
                  <a:lnTo>
                    <a:pt x="33032" y="715352"/>
                  </a:lnTo>
                  <a:lnTo>
                    <a:pt x="31584" y="716622"/>
                  </a:lnTo>
                  <a:lnTo>
                    <a:pt x="31584" y="715352"/>
                  </a:lnTo>
                  <a:lnTo>
                    <a:pt x="33070" y="714082"/>
                  </a:lnTo>
                  <a:lnTo>
                    <a:pt x="29210" y="715352"/>
                  </a:lnTo>
                  <a:lnTo>
                    <a:pt x="28613" y="712812"/>
                  </a:lnTo>
                  <a:lnTo>
                    <a:pt x="30492" y="712812"/>
                  </a:lnTo>
                  <a:lnTo>
                    <a:pt x="33147" y="714082"/>
                  </a:lnTo>
                  <a:lnTo>
                    <a:pt x="32334" y="712812"/>
                  </a:lnTo>
                  <a:lnTo>
                    <a:pt x="31521" y="711542"/>
                  </a:lnTo>
                  <a:lnTo>
                    <a:pt x="35826" y="711542"/>
                  </a:lnTo>
                  <a:lnTo>
                    <a:pt x="33401" y="710272"/>
                  </a:lnTo>
                  <a:lnTo>
                    <a:pt x="37338" y="709002"/>
                  </a:lnTo>
                  <a:lnTo>
                    <a:pt x="38176" y="709002"/>
                  </a:lnTo>
                  <a:lnTo>
                    <a:pt x="38176" y="707732"/>
                  </a:lnTo>
                  <a:lnTo>
                    <a:pt x="35699" y="709002"/>
                  </a:lnTo>
                  <a:lnTo>
                    <a:pt x="36131" y="707732"/>
                  </a:lnTo>
                  <a:lnTo>
                    <a:pt x="31597" y="707732"/>
                  </a:lnTo>
                  <a:lnTo>
                    <a:pt x="30784" y="707732"/>
                  </a:lnTo>
                  <a:lnTo>
                    <a:pt x="32029" y="706462"/>
                  </a:lnTo>
                  <a:lnTo>
                    <a:pt x="29387" y="705192"/>
                  </a:lnTo>
                  <a:lnTo>
                    <a:pt x="32664" y="705192"/>
                  </a:lnTo>
                  <a:lnTo>
                    <a:pt x="31597" y="707732"/>
                  </a:lnTo>
                  <a:lnTo>
                    <a:pt x="35979" y="705192"/>
                  </a:lnTo>
                  <a:lnTo>
                    <a:pt x="36156" y="705586"/>
                  </a:lnTo>
                  <a:lnTo>
                    <a:pt x="36156" y="705192"/>
                  </a:lnTo>
                  <a:lnTo>
                    <a:pt x="37452" y="705192"/>
                  </a:lnTo>
                  <a:lnTo>
                    <a:pt x="37668" y="705104"/>
                  </a:lnTo>
                  <a:lnTo>
                    <a:pt x="40360" y="703922"/>
                  </a:lnTo>
                  <a:close/>
                </a:path>
                <a:path w="57784" h="806450">
                  <a:moveTo>
                    <a:pt x="41427" y="252755"/>
                  </a:moveTo>
                  <a:lnTo>
                    <a:pt x="41109" y="252120"/>
                  </a:lnTo>
                  <a:lnTo>
                    <a:pt x="40436" y="252653"/>
                  </a:lnTo>
                  <a:lnTo>
                    <a:pt x="41427" y="252755"/>
                  </a:lnTo>
                  <a:close/>
                </a:path>
                <a:path w="57784" h="806450">
                  <a:moveTo>
                    <a:pt x="43522" y="242570"/>
                  </a:moveTo>
                  <a:lnTo>
                    <a:pt x="41135" y="241300"/>
                  </a:lnTo>
                  <a:lnTo>
                    <a:pt x="41719" y="242570"/>
                  </a:lnTo>
                  <a:lnTo>
                    <a:pt x="43522" y="242570"/>
                  </a:lnTo>
                  <a:close/>
                </a:path>
                <a:path w="57784" h="806450">
                  <a:moveTo>
                    <a:pt x="43713" y="180340"/>
                  </a:moveTo>
                  <a:lnTo>
                    <a:pt x="43357" y="180467"/>
                  </a:lnTo>
                  <a:lnTo>
                    <a:pt x="43611" y="180505"/>
                  </a:lnTo>
                  <a:lnTo>
                    <a:pt x="43713" y="180340"/>
                  </a:lnTo>
                  <a:close/>
                </a:path>
                <a:path w="57784" h="806450">
                  <a:moveTo>
                    <a:pt x="44843" y="172720"/>
                  </a:moveTo>
                  <a:lnTo>
                    <a:pt x="44500" y="171450"/>
                  </a:lnTo>
                  <a:lnTo>
                    <a:pt x="40767" y="171450"/>
                  </a:lnTo>
                  <a:lnTo>
                    <a:pt x="43408" y="172720"/>
                  </a:lnTo>
                  <a:lnTo>
                    <a:pt x="44843" y="172720"/>
                  </a:lnTo>
                  <a:close/>
                </a:path>
                <a:path w="57784" h="806450">
                  <a:moveTo>
                    <a:pt x="45135" y="243332"/>
                  </a:moveTo>
                  <a:lnTo>
                    <a:pt x="44246" y="242252"/>
                  </a:lnTo>
                  <a:lnTo>
                    <a:pt x="44767" y="243039"/>
                  </a:lnTo>
                  <a:lnTo>
                    <a:pt x="45135" y="243332"/>
                  </a:lnTo>
                  <a:close/>
                </a:path>
                <a:path w="57784" h="806450">
                  <a:moveTo>
                    <a:pt x="45593" y="176326"/>
                  </a:moveTo>
                  <a:lnTo>
                    <a:pt x="45085" y="175260"/>
                  </a:lnTo>
                  <a:lnTo>
                    <a:pt x="44907" y="176072"/>
                  </a:lnTo>
                  <a:lnTo>
                    <a:pt x="45593" y="176326"/>
                  </a:lnTo>
                  <a:close/>
                </a:path>
                <a:path w="57784" h="806450">
                  <a:moveTo>
                    <a:pt x="45631" y="161074"/>
                  </a:moveTo>
                  <a:lnTo>
                    <a:pt x="44386" y="160020"/>
                  </a:lnTo>
                  <a:lnTo>
                    <a:pt x="42976" y="160020"/>
                  </a:lnTo>
                  <a:lnTo>
                    <a:pt x="45631" y="161074"/>
                  </a:lnTo>
                  <a:close/>
                </a:path>
                <a:path w="57784" h="806450">
                  <a:moveTo>
                    <a:pt x="46113" y="176530"/>
                  </a:moveTo>
                  <a:lnTo>
                    <a:pt x="45593" y="176326"/>
                  </a:lnTo>
                  <a:lnTo>
                    <a:pt x="45681" y="176530"/>
                  </a:lnTo>
                  <a:lnTo>
                    <a:pt x="46113" y="176530"/>
                  </a:lnTo>
                  <a:close/>
                </a:path>
                <a:path w="57784" h="806450">
                  <a:moveTo>
                    <a:pt x="47574" y="161074"/>
                  </a:moveTo>
                  <a:lnTo>
                    <a:pt x="47459" y="160020"/>
                  </a:lnTo>
                  <a:lnTo>
                    <a:pt x="45834" y="160020"/>
                  </a:lnTo>
                  <a:lnTo>
                    <a:pt x="46634" y="161074"/>
                  </a:lnTo>
                  <a:lnTo>
                    <a:pt x="47574" y="161074"/>
                  </a:lnTo>
                  <a:close/>
                </a:path>
                <a:path w="57784" h="806450">
                  <a:moveTo>
                    <a:pt x="47701" y="223520"/>
                  </a:moveTo>
                  <a:lnTo>
                    <a:pt x="47548" y="223050"/>
                  </a:lnTo>
                  <a:lnTo>
                    <a:pt x="47371" y="223520"/>
                  </a:lnTo>
                  <a:lnTo>
                    <a:pt x="47701" y="223520"/>
                  </a:lnTo>
                  <a:close/>
                </a:path>
                <a:path w="57784" h="806450">
                  <a:moveTo>
                    <a:pt x="47713" y="162560"/>
                  </a:moveTo>
                  <a:lnTo>
                    <a:pt x="47586" y="161290"/>
                  </a:lnTo>
                  <a:lnTo>
                    <a:pt x="46812" y="161290"/>
                  </a:lnTo>
                  <a:lnTo>
                    <a:pt x="46164" y="161290"/>
                  </a:lnTo>
                  <a:lnTo>
                    <a:pt x="45885" y="161290"/>
                  </a:lnTo>
                  <a:lnTo>
                    <a:pt x="47650" y="162560"/>
                  </a:lnTo>
                  <a:close/>
                </a:path>
                <a:path w="57784" h="806450">
                  <a:moveTo>
                    <a:pt x="47840" y="222250"/>
                  </a:moveTo>
                  <a:lnTo>
                    <a:pt x="47282" y="222250"/>
                  </a:lnTo>
                  <a:lnTo>
                    <a:pt x="47548" y="223050"/>
                  </a:lnTo>
                  <a:lnTo>
                    <a:pt x="47840" y="222250"/>
                  </a:lnTo>
                  <a:close/>
                </a:path>
                <a:path w="57784" h="806450">
                  <a:moveTo>
                    <a:pt x="48285" y="164084"/>
                  </a:moveTo>
                  <a:lnTo>
                    <a:pt x="46685" y="163601"/>
                  </a:lnTo>
                  <a:lnTo>
                    <a:pt x="46431" y="164109"/>
                  </a:lnTo>
                  <a:lnTo>
                    <a:pt x="45123" y="164566"/>
                  </a:lnTo>
                  <a:lnTo>
                    <a:pt x="45529" y="164858"/>
                  </a:lnTo>
                  <a:lnTo>
                    <a:pt x="47180" y="164693"/>
                  </a:lnTo>
                  <a:lnTo>
                    <a:pt x="48285" y="164084"/>
                  </a:lnTo>
                  <a:close/>
                </a:path>
                <a:path w="57784" h="806450">
                  <a:moveTo>
                    <a:pt x="48539" y="189280"/>
                  </a:moveTo>
                  <a:lnTo>
                    <a:pt x="47574" y="188544"/>
                  </a:lnTo>
                  <a:lnTo>
                    <a:pt x="44272" y="188544"/>
                  </a:lnTo>
                  <a:lnTo>
                    <a:pt x="44843" y="188976"/>
                  </a:lnTo>
                  <a:lnTo>
                    <a:pt x="48539" y="189280"/>
                  </a:lnTo>
                  <a:close/>
                </a:path>
                <a:path w="57784" h="806450">
                  <a:moveTo>
                    <a:pt x="48641" y="29210"/>
                  </a:moveTo>
                  <a:lnTo>
                    <a:pt x="47548" y="30480"/>
                  </a:lnTo>
                  <a:lnTo>
                    <a:pt x="47917" y="30480"/>
                  </a:lnTo>
                  <a:lnTo>
                    <a:pt x="48641" y="29210"/>
                  </a:lnTo>
                  <a:close/>
                </a:path>
                <a:path w="57784" h="806450">
                  <a:moveTo>
                    <a:pt x="48768" y="220980"/>
                  </a:moveTo>
                  <a:lnTo>
                    <a:pt x="48387" y="219710"/>
                  </a:lnTo>
                  <a:lnTo>
                    <a:pt x="48298" y="220980"/>
                  </a:lnTo>
                  <a:lnTo>
                    <a:pt x="48768" y="220980"/>
                  </a:lnTo>
                  <a:close/>
                </a:path>
                <a:path w="57784" h="806450">
                  <a:moveTo>
                    <a:pt x="50076" y="62230"/>
                  </a:moveTo>
                  <a:lnTo>
                    <a:pt x="49072" y="63500"/>
                  </a:lnTo>
                  <a:lnTo>
                    <a:pt x="49834" y="63500"/>
                  </a:lnTo>
                  <a:lnTo>
                    <a:pt x="50076" y="62230"/>
                  </a:lnTo>
                  <a:close/>
                </a:path>
                <a:path w="57784" h="806450">
                  <a:moveTo>
                    <a:pt x="50177" y="181610"/>
                  </a:moveTo>
                  <a:lnTo>
                    <a:pt x="43611" y="180505"/>
                  </a:lnTo>
                  <a:lnTo>
                    <a:pt x="42087" y="182880"/>
                  </a:lnTo>
                  <a:lnTo>
                    <a:pt x="43370" y="181610"/>
                  </a:lnTo>
                  <a:lnTo>
                    <a:pt x="50177" y="181610"/>
                  </a:lnTo>
                  <a:close/>
                </a:path>
                <a:path w="57784" h="806450">
                  <a:moveTo>
                    <a:pt x="50393" y="50317"/>
                  </a:moveTo>
                  <a:lnTo>
                    <a:pt x="50292" y="50063"/>
                  </a:lnTo>
                  <a:lnTo>
                    <a:pt x="50165" y="50025"/>
                  </a:lnTo>
                  <a:lnTo>
                    <a:pt x="49466" y="50177"/>
                  </a:lnTo>
                  <a:lnTo>
                    <a:pt x="50393" y="50317"/>
                  </a:lnTo>
                  <a:close/>
                </a:path>
                <a:path w="57784" h="806450">
                  <a:moveTo>
                    <a:pt x="51752" y="222250"/>
                  </a:moveTo>
                  <a:lnTo>
                    <a:pt x="48209" y="222250"/>
                  </a:lnTo>
                  <a:lnTo>
                    <a:pt x="48514" y="223520"/>
                  </a:lnTo>
                  <a:lnTo>
                    <a:pt x="48704" y="223520"/>
                  </a:lnTo>
                  <a:lnTo>
                    <a:pt x="51752" y="222250"/>
                  </a:lnTo>
                  <a:close/>
                </a:path>
                <a:path w="57784" h="806450">
                  <a:moveTo>
                    <a:pt x="54813" y="95034"/>
                  </a:moveTo>
                  <a:lnTo>
                    <a:pt x="53924" y="94119"/>
                  </a:lnTo>
                  <a:lnTo>
                    <a:pt x="53721" y="94526"/>
                  </a:lnTo>
                  <a:lnTo>
                    <a:pt x="54813" y="95034"/>
                  </a:lnTo>
                  <a:close/>
                </a:path>
                <a:path w="57784" h="806450">
                  <a:moveTo>
                    <a:pt x="55676" y="52070"/>
                  </a:moveTo>
                  <a:lnTo>
                    <a:pt x="54660" y="50800"/>
                  </a:lnTo>
                  <a:lnTo>
                    <a:pt x="53809" y="50800"/>
                  </a:lnTo>
                  <a:lnTo>
                    <a:pt x="54203" y="52070"/>
                  </a:lnTo>
                  <a:lnTo>
                    <a:pt x="55676" y="52070"/>
                  </a:lnTo>
                  <a:close/>
                </a:path>
                <a:path w="57784" h="806450">
                  <a:moveTo>
                    <a:pt x="57759" y="69850"/>
                  </a:moveTo>
                  <a:lnTo>
                    <a:pt x="54749" y="70472"/>
                  </a:lnTo>
                  <a:lnTo>
                    <a:pt x="52108" y="68580"/>
                  </a:lnTo>
                  <a:lnTo>
                    <a:pt x="50393" y="67310"/>
                  </a:lnTo>
                  <a:lnTo>
                    <a:pt x="53301" y="67310"/>
                  </a:lnTo>
                  <a:lnTo>
                    <a:pt x="49593" y="66040"/>
                  </a:lnTo>
                  <a:lnTo>
                    <a:pt x="48564" y="66040"/>
                  </a:lnTo>
                  <a:lnTo>
                    <a:pt x="47561" y="64770"/>
                  </a:lnTo>
                  <a:lnTo>
                    <a:pt x="46393" y="64770"/>
                  </a:lnTo>
                  <a:lnTo>
                    <a:pt x="47980" y="63500"/>
                  </a:lnTo>
                  <a:lnTo>
                    <a:pt x="49072" y="63500"/>
                  </a:lnTo>
                  <a:lnTo>
                    <a:pt x="46913" y="62230"/>
                  </a:lnTo>
                  <a:lnTo>
                    <a:pt x="45758" y="60960"/>
                  </a:lnTo>
                  <a:lnTo>
                    <a:pt x="47688" y="59690"/>
                  </a:lnTo>
                  <a:lnTo>
                    <a:pt x="46570" y="59690"/>
                  </a:lnTo>
                  <a:lnTo>
                    <a:pt x="47358" y="58420"/>
                  </a:lnTo>
                  <a:lnTo>
                    <a:pt x="48361" y="58420"/>
                  </a:lnTo>
                  <a:lnTo>
                    <a:pt x="49263" y="59690"/>
                  </a:lnTo>
                  <a:lnTo>
                    <a:pt x="50279" y="58420"/>
                  </a:lnTo>
                  <a:lnTo>
                    <a:pt x="51282" y="57150"/>
                  </a:lnTo>
                  <a:lnTo>
                    <a:pt x="52755" y="57150"/>
                  </a:lnTo>
                  <a:lnTo>
                    <a:pt x="53251" y="55880"/>
                  </a:lnTo>
                  <a:lnTo>
                    <a:pt x="56946" y="57150"/>
                  </a:lnTo>
                  <a:lnTo>
                    <a:pt x="54927" y="55880"/>
                  </a:lnTo>
                  <a:lnTo>
                    <a:pt x="50546" y="54610"/>
                  </a:lnTo>
                  <a:lnTo>
                    <a:pt x="50444" y="55880"/>
                  </a:lnTo>
                  <a:lnTo>
                    <a:pt x="50304" y="56921"/>
                  </a:lnTo>
                  <a:lnTo>
                    <a:pt x="45910" y="55880"/>
                  </a:lnTo>
                  <a:lnTo>
                    <a:pt x="49758" y="55880"/>
                  </a:lnTo>
                  <a:lnTo>
                    <a:pt x="50253" y="54610"/>
                  </a:lnTo>
                  <a:lnTo>
                    <a:pt x="50546" y="54610"/>
                  </a:lnTo>
                  <a:lnTo>
                    <a:pt x="51816" y="53340"/>
                  </a:lnTo>
                  <a:lnTo>
                    <a:pt x="52628" y="53340"/>
                  </a:lnTo>
                  <a:lnTo>
                    <a:pt x="53403" y="52070"/>
                  </a:lnTo>
                  <a:lnTo>
                    <a:pt x="53086" y="50800"/>
                  </a:lnTo>
                  <a:lnTo>
                    <a:pt x="51828" y="50800"/>
                  </a:lnTo>
                  <a:lnTo>
                    <a:pt x="52311" y="49530"/>
                  </a:lnTo>
                  <a:lnTo>
                    <a:pt x="49872" y="50800"/>
                  </a:lnTo>
                  <a:lnTo>
                    <a:pt x="50469" y="50800"/>
                  </a:lnTo>
                  <a:lnTo>
                    <a:pt x="50571" y="52070"/>
                  </a:lnTo>
                  <a:lnTo>
                    <a:pt x="49072" y="52070"/>
                  </a:lnTo>
                  <a:lnTo>
                    <a:pt x="47828" y="50800"/>
                  </a:lnTo>
                  <a:lnTo>
                    <a:pt x="49466" y="50800"/>
                  </a:lnTo>
                  <a:lnTo>
                    <a:pt x="44729" y="49530"/>
                  </a:lnTo>
                  <a:lnTo>
                    <a:pt x="48844" y="49530"/>
                  </a:lnTo>
                  <a:lnTo>
                    <a:pt x="51079" y="48260"/>
                  </a:lnTo>
                  <a:lnTo>
                    <a:pt x="53606" y="48260"/>
                  </a:lnTo>
                  <a:lnTo>
                    <a:pt x="51993" y="45720"/>
                  </a:lnTo>
                  <a:lnTo>
                    <a:pt x="52578" y="43180"/>
                  </a:lnTo>
                  <a:lnTo>
                    <a:pt x="47053" y="41910"/>
                  </a:lnTo>
                  <a:lnTo>
                    <a:pt x="49377" y="41910"/>
                  </a:lnTo>
                  <a:lnTo>
                    <a:pt x="49822" y="40640"/>
                  </a:lnTo>
                  <a:lnTo>
                    <a:pt x="49784" y="40398"/>
                  </a:lnTo>
                  <a:lnTo>
                    <a:pt x="50266" y="39370"/>
                  </a:lnTo>
                  <a:lnTo>
                    <a:pt x="49644" y="39370"/>
                  </a:lnTo>
                  <a:lnTo>
                    <a:pt x="49339" y="38100"/>
                  </a:lnTo>
                  <a:lnTo>
                    <a:pt x="50507" y="38100"/>
                  </a:lnTo>
                  <a:lnTo>
                    <a:pt x="51714" y="36830"/>
                  </a:lnTo>
                  <a:lnTo>
                    <a:pt x="49047" y="34417"/>
                  </a:lnTo>
                  <a:lnTo>
                    <a:pt x="49047" y="39370"/>
                  </a:lnTo>
                  <a:lnTo>
                    <a:pt x="46393" y="39370"/>
                  </a:lnTo>
                  <a:lnTo>
                    <a:pt x="48158" y="38100"/>
                  </a:lnTo>
                  <a:lnTo>
                    <a:pt x="49047" y="39370"/>
                  </a:lnTo>
                  <a:lnTo>
                    <a:pt x="49047" y="34417"/>
                  </a:lnTo>
                  <a:lnTo>
                    <a:pt x="48920" y="34290"/>
                  </a:lnTo>
                  <a:lnTo>
                    <a:pt x="46456" y="31750"/>
                  </a:lnTo>
                  <a:lnTo>
                    <a:pt x="47548" y="30480"/>
                  </a:lnTo>
                  <a:lnTo>
                    <a:pt x="47282" y="30480"/>
                  </a:lnTo>
                  <a:lnTo>
                    <a:pt x="50787" y="25400"/>
                  </a:lnTo>
                  <a:lnTo>
                    <a:pt x="44069" y="21590"/>
                  </a:lnTo>
                  <a:lnTo>
                    <a:pt x="49606" y="17780"/>
                  </a:lnTo>
                  <a:lnTo>
                    <a:pt x="50711" y="16510"/>
                  </a:lnTo>
                  <a:lnTo>
                    <a:pt x="48247" y="16510"/>
                  </a:lnTo>
                  <a:lnTo>
                    <a:pt x="46367" y="15240"/>
                  </a:lnTo>
                  <a:lnTo>
                    <a:pt x="49542" y="15240"/>
                  </a:lnTo>
                  <a:lnTo>
                    <a:pt x="45885" y="13970"/>
                  </a:lnTo>
                  <a:lnTo>
                    <a:pt x="43218" y="12700"/>
                  </a:lnTo>
                  <a:lnTo>
                    <a:pt x="53644" y="11430"/>
                  </a:lnTo>
                  <a:lnTo>
                    <a:pt x="48590" y="8890"/>
                  </a:lnTo>
                  <a:lnTo>
                    <a:pt x="46456" y="8890"/>
                  </a:lnTo>
                  <a:lnTo>
                    <a:pt x="46875" y="7620"/>
                  </a:lnTo>
                  <a:lnTo>
                    <a:pt x="45199" y="6350"/>
                  </a:lnTo>
                  <a:lnTo>
                    <a:pt x="48196" y="6350"/>
                  </a:lnTo>
                  <a:lnTo>
                    <a:pt x="45364" y="3810"/>
                  </a:lnTo>
                  <a:lnTo>
                    <a:pt x="46570" y="2540"/>
                  </a:lnTo>
                  <a:lnTo>
                    <a:pt x="51943" y="3810"/>
                  </a:lnTo>
                  <a:lnTo>
                    <a:pt x="52247" y="2540"/>
                  </a:lnTo>
                  <a:lnTo>
                    <a:pt x="51612" y="1270"/>
                  </a:lnTo>
                  <a:lnTo>
                    <a:pt x="47434" y="0"/>
                  </a:lnTo>
                  <a:lnTo>
                    <a:pt x="46253" y="0"/>
                  </a:lnTo>
                  <a:lnTo>
                    <a:pt x="45300" y="1270"/>
                  </a:lnTo>
                  <a:lnTo>
                    <a:pt x="43649" y="1270"/>
                  </a:lnTo>
                  <a:lnTo>
                    <a:pt x="42773" y="0"/>
                  </a:lnTo>
                  <a:lnTo>
                    <a:pt x="39801" y="0"/>
                  </a:lnTo>
                  <a:lnTo>
                    <a:pt x="39801" y="35560"/>
                  </a:lnTo>
                  <a:lnTo>
                    <a:pt x="36868" y="35560"/>
                  </a:lnTo>
                  <a:lnTo>
                    <a:pt x="36868" y="36830"/>
                  </a:lnTo>
                  <a:lnTo>
                    <a:pt x="35839" y="38100"/>
                  </a:lnTo>
                  <a:lnTo>
                    <a:pt x="32283" y="38100"/>
                  </a:lnTo>
                  <a:lnTo>
                    <a:pt x="33477" y="36830"/>
                  </a:lnTo>
                  <a:lnTo>
                    <a:pt x="34442" y="35801"/>
                  </a:lnTo>
                  <a:lnTo>
                    <a:pt x="36868" y="36830"/>
                  </a:lnTo>
                  <a:lnTo>
                    <a:pt x="36868" y="35560"/>
                  </a:lnTo>
                  <a:lnTo>
                    <a:pt x="36639" y="35560"/>
                  </a:lnTo>
                  <a:lnTo>
                    <a:pt x="35534" y="34290"/>
                  </a:lnTo>
                  <a:lnTo>
                    <a:pt x="36334" y="35560"/>
                  </a:lnTo>
                  <a:lnTo>
                    <a:pt x="34658" y="35560"/>
                  </a:lnTo>
                  <a:lnTo>
                    <a:pt x="33870" y="35560"/>
                  </a:lnTo>
                  <a:lnTo>
                    <a:pt x="34251" y="35725"/>
                  </a:lnTo>
                  <a:lnTo>
                    <a:pt x="31483" y="36830"/>
                  </a:lnTo>
                  <a:lnTo>
                    <a:pt x="32854" y="35560"/>
                  </a:lnTo>
                  <a:lnTo>
                    <a:pt x="27241" y="36830"/>
                  </a:lnTo>
                  <a:lnTo>
                    <a:pt x="32854" y="34455"/>
                  </a:lnTo>
                  <a:lnTo>
                    <a:pt x="33591" y="35242"/>
                  </a:lnTo>
                  <a:lnTo>
                    <a:pt x="35394" y="34290"/>
                  </a:lnTo>
                  <a:lnTo>
                    <a:pt x="35534" y="34290"/>
                  </a:lnTo>
                  <a:lnTo>
                    <a:pt x="37426" y="34290"/>
                  </a:lnTo>
                  <a:lnTo>
                    <a:pt x="39801" y="35560"/>
                  </a:lnTo>
                  <a:lnTo>
                    <a:pt x="39801" y="0"/>
                  </a:lnTo>
                  <a:lnTo>
                    <a:pt x="32905" y="0"/>
                  </a:lnTo>
                  <a:lnTo>
                    <a:pt x="29514" y="1270"/>
                  </a:lnTo>
                  <a:lnTo>
                    <a:pt x="32486" y="2540"/>
                  </a:lnTo>
                  <a:lnTo>
                    <a:pt x="29718" y="2540"/>
                  </a:lnTo>
                  <a:lnTo>
                    <a:pt x="31064" y="3810"/>
                  </a:lnTo>
                  <a:lnTo>
                    <a:pt x="28460" y="3810"/>
                  </a:lnTo>
                  <a:lnTo>
                    <a:pt x="33121" y="5080"/>
                  </a:lnTo>
                  <a:lnTo>
                    <a:pt x="32562" y="5080"/>
                  </a:lnTo>
                  <a:lnTo>
                    <a:pt x="33985" y="6350"/>
                  </a:lnTo>
                  <a:lnTo>
                    <a:pt x="31851" y="6350"/>
                  </a:lnTo>
                  <a:lnTo>
                    <a:pt x="30873" y="7340"/>
                  </a:lnTo>
                  <a:lnTo>
                    <a:pt x="30759" y="7620"/>
                  </a:lnTo>
                  <a:lnTo>
                    <a:pt x="29883" y="8890"/>
                  </a:lnTo>
                  <a:lnTo>
                    <a:pt x="29743" y="8890"/>
                  </a:lnTo>
                  <a:lnTo>
                    <a:pt x="33197" y="10160"/>
                  </a:lnTo>
                  <a:lnTo>
                    <a:pt x="28575" y="10160"/>
                  </a:lnTo>
                  <a:lnTo>
                    <a:pt x="29679" y="11430"/>
                  </a:lnTo>
                  <a:lnTo>
                    <a:pt x="32194" y="11430"/>
                  </a:lnTo>
                  <a:lnTo>
                    <a:pt x="32385" y="12700"/>
                  </a:lnTo>
                  <a:lnTo>
                    <a:pt x="26873" y="11430"/>
                  </a:lnTo>
                  <a:lnTo>
                    <a:pt x="32067" y="13970"/>
                  </a:lnTo>
                  <a:lnTo>
                    <a:pt x="26149" y="13970"/>
                  </a:lnTo>
                  <a:lnTo>
                    <a:pt x="31115" y="15240"/>
                  </a:lnTo>
                  <a:lnTo>
                    <a:pt x="31115" y="19050"/>
                  </a:lnTo>
                  <a:lnTo>
                    <a:pt x="30099" y="17970"/>
                  </a:lnTo>
                  <a:lnTo>
                    <a:pt x="29921" y="17780"/>
                  </a:lnTo>
                  <a:lnTo>
                    <a:pt x="30162" y="17780"/>
                  </a:lnTo>
                  <a:lnTo>
                    <a:pt x="30213" y="18084"/>
                  </a:lnTo>
                  <a:lnTo>
                    <a:pt x="31115" y="19050"/>
                  </a:lnTo>
                  <a:lnTo>
                    <a:pt x="31115" y="15240"/>
                  </a:lnTo>
                  <a:lnTo>
                    <a:pt x="28346" y="16510"/>
                  </a:lnTo>
                  <a:lnTo>
                    <a:pt x="30073" y="18084"/>
                  </a:lnTo>
                  <a:lnTo>
                    <a:pt x="29756" y="19050"/>
                  </a:lnTo>
                  <a:lnTo>
                    <a:pt x="27317" y="19050"/>
                  </a:lnTo>
                  <a:lnTo>
                    <a:pt x="31419" y="20320"/>
                  </a:lnTo>
                  <a:lnTo>
                    <a:pt x="32359" y="21590"/>
                  </a:lnTo>
                  <a:lnTo>
                    <a:pt x="34874" y="21590"/>
                  </a:lnTo>
                  <a:lnTo>
                    <a:pt x="30911" y="22860"/>
                  </a:lnTo>
                  <a:lnTo>
                    <a:pt x="31153" y="22860"/>
                  </a:lnTo>
                  <a:lnTo>
                    <a:pt x="27749" y="24130"/>
                  </a:lnTo>
                  <a:lnTo>
                    <a:pt x="28613" y="24130"/>
                  </a:lnTo>
                  <a:lnTo>
                    <a:pt x="31762" y="25400"/>
                  </a:lnTo>
                  <a:lnTo>
                    <a:pt x="29222" y="26670"/>
                  </a:lnTo>
                  <a:lnTo>
                    <a:pt x="31115" y="26670"/>
                  </a:lnTo>
                  <a:lnTo>
                    <a:pt x="32207" y="27940"/>
                  </a:lnTo>
                  <a:lnTo>
                    <a:pt x="26289" y="27940"/>
                  </a:lnTo>
                  <a:lnTo>
                    <a:pt x="27305" y="29210"/>
                  </a:lnTo>
                  <a:lnTo>
                    <a:pt x="30848" y="29210"/>
                  </a:lnTo>
                  <a:lnTo>
                    <a:pt x="30695" y="30480"/>
                  </a:lnTo>
                  <a:lnTo>
                    <a:pt x="29032" y="30480"/>
                  </a:lnTo>
                  <a:lnTo>
                    <a:pt x="32105" y="31750"/>
                  </a:lnTo>
                  <a:lnTo>
                    <a:pt x="29159" y="33020"/>
                  </a:lnTo>
                  <a:lnTo>
                    <a:pt x="33032" y="34290"/>
                  </a:lnTo>
                  <a:lnTo>
                    <a:pt x="32689" y="34290"/>
                  </a:lnTo>
                  <a:lnTo>
                    <a:pt x="27241" y="35560"/>
                  </a:lnTo>
                  <a:lnTo>
                    <a:pt x="26200" y="36830"/>
                  </a:lnTo>
                  <a:lnTo>
                    <a:pt x="29044" y="38100"/>
                  </a:lnTo>
                  <a:lnTo>
                    <a:pt x="27990" y="39370"/>
                  </a:lnTo>
                  <a:lnTo>
                    <a:pt x="32893" y="39370"/>
                  </a:lnTo>
                  <a:lnTo>
                    <a:pt x="36410" y="41910"/>
                  </a:lnTo>
                  <a:lnTo>
                    <a:pt x="35928" y="41910"/>
                  </a:lnTo>
                  <a:lnTo>
                    <a:pt x="35928" y="54610"/>
                  </a:lnTo>
                  <a:lnTo>
                    <a:pt x="35877" y="55880"/>
                  </a:lnTo>
                  <a:lnTo>
                    <a:pt x="33883" y="55880"/>
                  </a:lnTo>
                  <a:lnTo>
                    <a:pt x="33870" y="54610"/>
                  </a:lnTo>
                  <a:lnTo>
                    <a:pt x="35928" y="54610"/>
                  </a:lnTo>
                  <a:lnTo>
                    <a:pt x="35928" y="41910"/>
                  </a:lnTo>
                  <a:lnTo>
                    <a:pt x="23926" y="41910"/>
                  </a:lnTo>
                  <a:lnTo>
                    <a:pt x="28638" y="43180"/>
                  </a:lnTo>
                  <a:lnTo>
                    <a:pt x="31000" y="43180"/>
                  </a:lnTo>
                  <a:lnTo>
                    <a:pt x="35496" y="44450"/>
                  </a:lnTo>
                  <a:lnTo>
                    <a:pt x="33096" y="45720"/>
                  </a:lnTo>
                  <a:lnTo>
                    <a:pt x="34861" y="45720"/>
                  </a:lnTo>
                  <a:lnTo>
                    <a:pt x="32131" y="46990"/>
                  </a:lnTo>
                  <a:lnTo>
                    <a:pt x="32600" y="46990"/>
                  </a:lnTo>
                  <a:lnTo>
                    <a:pt x="32600" y="48260"/>
                  </a:lnTo>
                  <a:lnTo>
                    <a:pt x="29032" y="48260"/>
                  </a:lnTo>
                  <a:lnTo>
                    <a:pt x="29565" y="49530"/>
                  </a:lnTo>
                  <a:lnTo>
                    <a:pt x="32118" y="52070"/>
                  </a:lnTo>
                  <a:lnTo>
                    <a:pt x="32740" y="53340"/>
                  </a:lnTo>
                  <a:lnTo>
                    <a:pt x="29476" y="53340"/>
                  </a:lnTo>
                  <a:lnTo>
                    <a:pt x="31242" y="55880"/>
                  </a:lnTo>
                  <a:lnTo>
                    <a:pt x="28968" y="58420"/>
                  </a:lnTo>
                  <a:lnTo>
                    <a:pt x="26822" y="60960"/>
                  </a:lnTo>
                  <a:lnTo>
                    <a:pt x="29832" y="62230"/>
                  </a:lnTo>
                  <a:lnTo>
                    <a:pt x="31038" y="63500"/>
                  </a:lnTo>
                  <a:lnTo>
                    <a:pt x="28333" y="63500"/>
                  </a:lnTo>
                  <a:lnTo>
                    <a:pt x="30911" y="64770"/>
                  </a:lnTo>
                  <a:lnTo>
                    <a:pt x="33858" y="68580"/>
                  </a:lnTo>
                  <a:lnTo>
                    <a:pt x="30530" y="69850"/>
                  </a:lnTo>
                  <a:lnTo>
                    <a:pt x="29629" y="69850"/>
                  </a:lnTo>
                  <a:lnTo>
                    <a:pt x="28359" y="71120"/>
                  </a:lnTo>
                  <a:lnTo>
                    <a:pt x="35890" y="71120"/>
                  </a:lnTo>
                  <a:lnTo>
                    <a:pt x="33020" y="72390"/>
                  </a:lnTo>
                  <a:lnTo>
                    <a:pt x="32473" y="72390"/>
                  </a:lnTo>
                  <a:lnTo>
                    <a:pt x="31076" y="74930"/>
                  </a:lnTo>
                  <a:lnTo>
                    <a:pt x="33845" y="77470"/>
                  </a:lnTo>
                  <a:lnTo>
                    <a:pt x="29146" y="80010"/>
                  </a:lnTo>
                  <a:lnTo>
                    <a:pt x="33553" y="80010"/>
                  </a:lnTo>
                  <a:lnTo>
                    <a:pt x="27089" y="82550"/>
                  </a:lnTo>
                  <a:lnTo>
                    <a:pt x="33261" y="82550"/>
                  </a:lnTo>
                  <a:lnTo>
                    <a:pt x="32588" y="83108"/>
                  </a:lnTo>
                  <a:lnTo>
                    <a:pt x="32588" y="127000"/>
                  </a:lnTo>
                  <a:lnTo>
                    <a:pt x="30759" y="127000"/>
                  </a:lnTo>
                  <a:lnTo>
                    <a:pt x="31254" y="125730"/>
                  </a:lnTo>
                  <a:lnTo>
                    <a:pt x="32169" y="125730"/>
                  </a:lnTo>
                  <a:lnTo>
                    <a:pt x="32588" y="127000"/>
                  </a:lnTo>
                  <a:lnTo>
                    <a:pt x="32588" y="83108"/>
                  </a:lnTo>
                  <a:lnTo>
                    <a:pt x="30162" y="85090"/>
                  </a:lnTo>
                  <a:lnTo>
                    <a:pt x="29070" y="83820"/>
                  </a:lnTo>
                  <a:lnTo>
                    <a:pt x="26949" y="86360"/>
                  </a:lnTo>
                  <a:lnTo>
                    <a:pt x="26657" y="87630"/>
                  </a:lnTo>
                  <a:lnTo>
                    <a:pt x="28181" y="87630"/>
                  </a:lnTo>
                  <a:lnTo>
                    <a:pt x="30784" y="87630"/>
                  </a:lnTo>
                  <a:lnTo>
                    <a:pt x="31369" y="88836"/>
                  </a:lnTo>
                  <a:lnTo>
                    <a:pt x="31534" y="88900"/>
                  </a:lnTo>
                  <a:lnTo>
                    <a:pt x="27660" y="90170"/>
                  </a:lnTo>
                  <a:lnTo>
                    <a:pt x="28575" y="90170"/>
                  </a:lnTo>
                  <a:lnTo>
                    <a:pt x="28829" y="90233"/>
                  </a:lnTo>
                  <a:lnTo>
                    <a:pt x="30873" y="90170"/>
                  </a:lnTo>
                  <a:lnTo>
                    <a:pt x="32308" y="91440"/>
                  </a:lnTo>
                  <a:lnTo>
                    <a:pt x="28549" y="92710"/>
                  </a:lnTo>
                  <a:lnTo>
                    <a:pt x="26898" y="92710"/>
                  </a:lnTo>
                  <a:lnTo>
                    <a:pt x="29565" y="95250"/>
                  </a:lnTo>
                  <a:lnTo>
                    <a:pt x="28638" y="95250"/>
                  </a:lnTo>
                  <a:lnTo>
                    <a:pt x="30264" y="96520"/>
                  </a:lnTo>
                  <a:lnTo>
                    <a:pt x="23609" y="95250"/>
                  </a:lnTo>
                  <a:lnTo>
                    <a:pt x="26581" y="96520"/>
                  </a:lnTo>
                  <a:lnTo>
                    <a:pt x="27178" y="96520"/>
                  </a:lnTo>
                  <a:lnTo>
                    <a:pt x="27127" y="97790"/>
                  </a:lnTo>
                  <a:lnTo>
                    <a:pt x="27914" y="99060"/>
                  </a:lnTo>
                  <a:lnTo>
                    <a:pt x="25692" y="99060"/>
                  </a:lnTo>
                  <a:lnTo>
                    <a:pt x="25069" y="101600"/>
                  </a:lnTo>
                  <a:lnTo>
                    <a:pt x="26631" y="102870"/>
                  </a:lnTo>
                  <a:lnTo>
                    <a:pt x="26517" y="105410"/>
                  </a:lnTo>
                  <a:lnTo>
                    <a:pt x="28371" y="105410"/>
                  </a:lnTo>
                  <a:lnTo>
                    <a:pt x="30454" y="106680"/>
                  </a:lnTo>
                  <a:lnTo>
                    <a:pt x="29667" y="105410"/>
                  </a:lnTo>
                  <a:lnTo>
                    <a:pt x="32219" y="106680"/>
                  </a:lnTo>
                  <a:lnTo>
                    <a:pt x="30454" y="106680"/>
                  </a:lnTo>
                  <a:lnTo>
                    <a:pt x="25539" y="106680"/>
                  </a:lnTo>
                  <a:lnTo>
                    <a:pt x="27647" y="107950"/>
                  </a:lnTo>
                  <a:lnTo>
                    <a:pt x="22059" y="107950"/>
                  </a:lnTo>
                  <a:lnTo>
                    <a:pt x="25717" y="109220"/>
                  </a:lnTo>
                  <a:lnTo>
                    <a:pt x="24701" y="109220"/>
                  </a:lnTo>
                  <a:lnTo>
                    <a:pt x="24599" y="111760"/>
                  </a:lnTo>
                  <a:lnTo>
                    <a:pt x="25755" y="113030"/>
                  </a:lnTo>
                  <a:lnTo>
                    <a:pt x="25857" y="114300"/>
                  </a:lnTo>
                  <a:lnTo>
                    <a:pt x="28790" y="114300"/>
                  </a:lnTo>
                  <a:lnTo>
                    <a:pt x="28130" y="115570"/>
                  </a:lnTo>
                  <a:lnTo>
                    <a:pt x="30480" y="115570"/>
                  </a:lnTo>
                  <a:lnTo>
                    <a:pt x="29502" y="116840"/>
                  </a:lnTo>
                  <a:lnTo>
                    <a:pt x="27127" y="118110"/>
                  </a:lnTo>
                  <a:lnTo>
                    <a:pt x="27305" y="119380"/>
                  </a:lnTo>
                  <a:lnTo>
                    <a:pt x="28740" y="120650"/>
                  </a:lnTo>
                  <a:lnTo>
                    <a:pt x="29032" y="123190"/>
                  </a:lnTo>
                  <a:lnTo>
                    <a:pt x="27139" y="121920"/>
                  </a:lnTo>
                  <a:lnTo>
                    <a:pt x="27495" y="123190"/>
                  </a:lnTo>
                  <a:lnTo>
                    <a:pt x="27571" y="124460"/>
                  </a:lnTo>
                  <a:lnTo>
                    <a:pt x="29654" y="127000"/>
                  </a:lnTo>
                  <a:lnTo>
                    <a:pt x="29451" y="127000"/>
                  </a:lnTo>
                  <a:lnTo>
                    <a:pt x="33350" y="129540"/>
                  </a:lnTo>
                  <a:lnTo>
                    <a:pt x="21399" y="133350"/>
                  </a:lnTo>
                  <a:lnTo>
                    <a:pt x="26885" y="135890"/>
                  </a:lnTo>
                  <a:lnTo>
                    <a:pt x="26619" y="135890"/>
                  </a:lnTo>
                  <a:lnTo>
                    <a:pt x="29425" y="137160"/>
                  </a:lnTo>
                  <a:lnTo>
                    <a:pt x="28917" y="138430"/>
                  </a:lnTo>
                  <a:lnTo>
                    <a:pt x="27432" y="137160"/>
                  </a:lnTo>
                  <a:lnTo>
                    <a:pt x="25755" y="137160"/>
                  </a:lnTo>
                  <a:lnTo>
                    <a:pt x="30111" y="139700"/>
                  </a:lnTo>
                  <a:lnTo>
                    <a:pt x="24930" y="140970"/>
                  </a:lnTo>
                  <a:lnTo>
                    <a:pt x="27813" y="143510"/>
                  </a:lnTo>
                  <a:lnTo>
                    <a:pt x="19850" y="144780"/>
                  </a:lnTo>
                  <a:lnTo>
                    <a:pt x="28130" y="148590"/>
                  </a:lnTo>
                  <a:lnTo>
                    <a:pt x="22987" y="151130"/>
                  </a:lnTo>
                  <a:lnTo>
                    <a:pt x="23761" y="151130"/>
                  </a:lnTo>
                  <a:lnTo>
                    <a:pt x="23317" y="152400"/>
                  </a:lnTo>
                  <a:lnTo>
                    <a:pt x="24765" y="152400"/>
                  </a:lnTo>
                  <a:lnTo>
                    <a:pt x="25019" y="151130"/>
                  </a:lnTo>
                  <a:lnTo>
                    <a:pt x="26009" y="151130"/>
                  </a:lnTo>
                  <a:lnTo>
                    <a:pt x="28041" y="156210"/>
                  </a:lnTo>
                  <a:lnTo>
                    <a:pt x="22821" y="161290"/>
                  </a:lnTo>
                  <a:lnTo>
                    <a:pt x="20904" y="165100"/>
                  </a:lnTo>
                  <a:lnTo>
                    <a:pt x="20320" y="167640"/>
                  </a:lnTo>
                  <a:lnTo>
                    <a:pt x="22504" y="167640"/>
                  </a:lnTo>
                  <a:lnTo>
                    <a:pt x="30480" y="167640"/>
                  </a:lnTo>
                  <a:lnTo>
                    <a:pt x="25933" y="168910"/>
                  </a:lnTo>
                  <a:lnTo>
                    <a:pt x="22504" y="167640"/>
                  </a:lnTo>
                  <a:lnTo>
                    <a:pt x="26479" y="171450"/>
                  </a:lnTo>
                  <a:lnTo>
                    <a:pt x="21996" y="175260"/>
                  </a:lnTo>
                  <a:lnTo>
                    <a:pt x="25298" y="179070"/>
                  </a:lnTo>
                  <a:lnTo>
                    <a:pt x="23482" y="179070"/>
                  </a:lnTo>
                  <a:lnTo>
                    <a:pt x="23507" y="177800"/>
                  </a:lnTo>
                  <a:lnTo>
                    <a:pt x="20967" y="179070"/>
                  </a:lnTo>
                  <a:lnTo>
                    <a:pt x="23241" y="180340"/>
                  </a:lnTo>
                  <a:lnTo>
                    <a:pt x="23418" y="180340"/>
                  </a:lnTo>
                  <a:lnTo>
                    <a:pt x="25285" y="180340"/>
                  </a:lnTo>
                  <a:lnTo>
                    <a:pt x="25019" y="181610"/>
                  </a:lnTo>
                  <a:lnTo>
                    <a:pt x="23418" y="180340"/>
                  </a:lnTo>
                  <a:lnTo>
                    <a:pt x="22364" y="181610"/>
                  </a:lnTo>
                  <a:lnTo>
                    <a:pt x="20840" y="181610"/>
                  </a:lnTo>
                  <a:lnTo>
                    <a:pt x="25463" y="182880"/>
                  </a:lnTo>
                  <a:lnTo>
                    <a:pt x="23152" y="182880"/>
                  </a:lnTo>
                  <a:lnTo>
                    <a:pt x="21513" y="185420"/>
                  </a:lnTo>
                  <a:lnTo>
                    <a:pt x="22999" y="185420"/>
                  </a:lnTo>
                  <a:lnTo>
                    <a:pt x="25590" y="187960"/>
                  </a:lnTo>
                  <a:lnTo>
                    <a:pt x="23825" y="187960"/>
                  </a:lnTo>
                  <a:lnTo>
                    <a:pt x="27012" y="189230"/>
                  </a:lnTo>
                  <a:lnTo>
                    <a:pt x="22123" y="190500"/>
                  </a:lnTo>
                  <a:lnTo>
                    <a:pt x="21971" y="190500"/>
                  </a:lnTo>
                  <a:lnTo>
                    <a:pt x="22771" y="193040"/>
                  </a:lnTo>
                  <a:lnTo>
                    <a:pt x="23482" y="193459"/>
                  </a:lnTo>
                  <a:lnTo>
                    <a:pt x="23406" y="194310"/>
                  </a:lnTo>
                  <a:lnTo>
                    <a:pt x="21450" y="194310"/>
                  </a:lnTo>
                  <a:lnTo>
                    <a:pt x="22275" y="195580"/>
                  </a:lnTo>
                  <a:lnTo>
                    <a:pt x="24714" y="195580"/>
                  </a:lnTo>
                  <a:lnTo>
                    <a:pt x="18948" y="196850"/>
                  </a:lnTo>
                  <a:lnTo>
                    <a:pt x="29044" y="199390"/>
                  </a:lnTo>
                  <a:lnTo>
                    <a:pt x="21742" y="199390"/>
                  </a:lnTo>
                  <a:lnTo>
                    <a:pt x="25527" y="205536"/>
                  </a:lnTo>
                  <a:lnTo>
                    <a:pt x="21361" y="204470"/>
                  </a:lnTo>
                  <a:lnTo>
                    <a:pt x="22936" y="206705"/>
                  </a:lnTo>
                  <a:lnTo>
                    <a:pt x="25717" y="205905"/>
                  </a:lnTo>
                  <a:lnTo>
                    <a:pt x="26606" y="208280"/>
                  </a:lnTo>
                  <a:lnTo>
                    <a:pt x="24053" y="207594"/>
                  </a:lnTo>
                  <a:lnTo>
                    <a:pt x="27114" y="209550"/>
                  </a:lnTo>
                  <a:lnTo>
                    <a:pt x="25819" y="210820"/>
                  </a:lnTo>
                  <a:lnTo>
                    <a:pt x="25146" y="212090"/>
                  </a:lnTo>
                  <a:lnTo>
                    <a:pt x="23799" y="210820"/>
                  </a:lnTo>
                  <a:lnTo>
                    <a:pt x="23012" y="210820"/>
                  </a:lnTo>
                  <a:lnTo>
                    <a:pt x="24790" y="213360"/>
                  </a:lnTo>
                  <a:lnTo>
                    <a:pt x="22263" y="214630"/>
                  </a:lnTo>
                  <a:lnTo>
                    <a:pt x="24688" y="217170"/>
                  </a:lnTo>
                  <a:lnTo>
                    <a:pt x="27419" y="217170"/>
                  </a:lnTo>
                  <a:lnTo>
                    <a:pt x="30060" y="219240"/>
                  </a:lnTo>
                  <a:lnTo>
                    <a:pt x="26200" y="218440"/>
                  </a:lnTo>
                  <a:lnTo>
                    <a:pt x="30607" y="220980"/>
                  </a:lnTo>
                  <a:lnTo>
                    <a:pt x="23368" y="219786"/>
                  </a:lnTo>
                  <a:lnTo>
                    <a:pt x="24307" y="220980"/>
                  </a:lnTo>
                  <a:lnTo>
                    <a:pt x="22847" y="220980"/>
                  </a:lnTo>
                  <a:lnTo>
                    <a:pt x="23901" y="222250"/>
                  </a:lnTo>
                  <a:lnTo>
                    <a:pt x="26225" y="220980"/>
                  </a:lnTo>
                  <a:lnTo>
                    <a:pt x="26073" y="222250"/>
                  </a:lnTo>
                  <a:lnTo>
                    <a:pt x="23901" y="222250"/>
                  </a:lnTo>
                  <a:lnTo>
                    <a:pt x="23444" y="222250"/>
                  </a:lnTo>
                  <a:lnTo>
                    <a:pt x="27406" y="223520"/>
                  </a:lnTo>
                  <a:lnTo>
                    <a:pt x="26441" y="224790"/>
                  </a:lnTo>
                  <a:lnTo>
                    <a:pt x="25031" y="224790"/>
                  </a:lnTo>
                  <a:lnTo>
                    <a:pt x="25209" y="226060"/>
                  </a:lnTo>
                  <a:lnTo>
                    <a:pt x="30187" y="228600"/>
                  </a:lnTo>
                  <a:lnTo>
                    <a:pt x="28079" y="229870"/>
                  </a:lnTo>
                  <a:lnTo>
                    <a:pt x="23634" y="229870"/>
                  </a:lnTo>
                  <a:lnTo>
                    <a:pt x="26555" y="231140"/>
                  </a:lnTo>
                  <a:lnTo>
                    <a:pt x="25654" y="231140"/>
                  </a:lnTo>
                  <a:lnTo>
                    <a:pt x="25514" y="232410"/>
                  </a:lnTo>
                  <a:lnTo>
                    <a:pt x="28282" y="233680"/>
                  </a:lnTo>
                  <a:lnTo>
                    <a:pt x="26949" y="234950"/>
                  </a:lnTo>
                  <a:lnTo>
                    <a:pt x="27546" y="234950"/>
                  </a:lnTo>
                  <a:lnTo>
                    <a:pt x="27000" y="235267"/>
                  </a:lnTo>
                  <a:lnTo>
                    <a:pt x="27101" y="235572"/>
                  </a:lnTo>
                  <a:lnTo>
                    <a:pt x="27495" y="235877"/>
                  </a:lnTo>
                  <a:lnTo>
                    <a:pt x="27711" y="235597"/>
                  </a:lnTo>
                  <a:lnTo>
                    <a:pt x="28041" y="235280"/>
                  </a:lnTo>
                  <a:lnTo>
                    <a:pt x="29476" y="236220"/>
                  </a:lnTo>
                  <a:lnTo>
                    <a:pt x="32486" y="234950"/>
                  </a:lnTo>
                  <a:lnTo>
                    <a:pt x="31292" y="236220"/>
                  </a:lnTo>
                  <a:lnTo>
                    <a:pt x="30924" y="236220"/>
                  </a:lnTo>
                  <a:lnTo>
                    <a:pt x="31178" y="237490"/>
                  </a:lnTo>
                  <a:lnTo>
                    <a:pt x="28829" y="237490"/>
                  </a:lnTo>
                  <a:lnTo>
                    <a:pt x="31292" y="238760"/>
                  </a:lnTo>
                  <a:lnTo>
                    <a:pt x="25146" y="238760"/>
                  </a:lnTo>
                  <a:lnTo>
                    <a:pt x="28359" y="240030"/>
                  </a:lnTo>
                  <a:lnTo>
                    <a:pt x="25857" y="241300"/>
                  </a:lnTo>
                  <a:lnTo>
                    <a:pt x="26555" y="241554"/>
                  </a:lnTo>
                  <a:lnTo>
                    <a:pt x="28625" y="242570"/>
                  </a:lnTo>
                  <a:lnTo>
                    <a:pt x="25704" y="242570"/>
                  </a:lnTo>
                  <a:lnTo>
                    <a:pt x="25120" y="243840"/>
                  </a:lnTo>
                  <a:lnTo>
                    <a:pt x="30683" y="242570"/>
                  </a:lnTo>
                  <a:lnTo>
                    <a:pt x="28435" y="243840"/>
                  </a:lnTo>
                  <a:lnTo>
                    <a:pt x="27444" y="243840"/>
                  </a:lnTo>
                  <a:lnTo>
                    <a:pt x="26212" y="245110"/>
                  </a:lnTo>
                  <a:lnTo>
                    <a:pt x="28879" y="246380"/>
                  </a:lnTo>
                  <a:lnTo>
                    <a:pt x="27457" y="247650"/>
                  </a:lnTo>
                  <a:lnTo>
                    <a:pt x="23520" y="247650"/>
                  </a:lnTo>
                  <a:lnTo>
                    <a:pt x="23799" y="248920"/>
                  </a:lnTo>
                  <a:lnTo>
                    <a:pt x="27597" y="251460"/>
                  </a:lnTo>
                  <a:lnTo>
                    <a:pt x="26492" y="254000"/>
                  </a:lnTo>
                  <a:lnTo>
                    <a:pt x="32473" y="254000"/>
                  </a:lnTo>
                  <a:lnTo>
                    <a:pt x="24091" y="255270"/>
                  </a:lnTo>
                  <a:lnTo>
                    <a:pt x="26225" y="255295"/>
                  </a:lnTo>
                  <a:lnTo>
                    <a:pt x="36677" y="255295"/>
                  </a:lnTo>
                  <a:lnTo>
                    <a:pt x="34544" y="254000"/>
                  </a:lnTo>
                  <a:lnTo>
                    <a:pt x="36499" y="252730"/>
                  </a:lnTo>
                  <a:lnTo>
                    <a:pt x="35864" y="252730"/>
                  </a:lnTo>
                  <a:lnTo>
                    <a:pt x="37655" y="251460"/>
                  </a:lnTo>
                  <a:lnTo>
                    <a:pt x="39001" y="252437"/>
                  </a:lnTo>
                  <a:lnTo>
                    <a:pt x="39077" y="252171"/>
                  </a:lnTo>
                  <a:lnTo>
                    <a:pt x="39077" y="252501"/>
                  </a:lnTo>
                  <a:lnTo>
                    <a:pt x="39395" y="252730"/>
                  </a:lnTo>
                  <a:lnTo>
                    <a:pt x="39370" y="252539"/>
                  </a:lnTo>
                  <a:lnTo>
                    <a:pt x="39344" y="252171"/>
                  </a:lnTo>
                  <a:lnTo>
                    <a:pt x="39890" y="251460"/>
                  </a:lnTo>
                  <a:lnTo>
                    <a:pt x="41554" y="251460"/>
                  </a:lnTo>
                  <a:lnTo>
                    <a:pt x="38836" y="248920"/>
                  </a:lnTo>
                  <a:lnTo>
                    <a:pt x="41440" y="250190"/>
                  </a:lnTo>
                  <a:lnTo>
                    <a:pt x="42214" y="248920"/>
                  </a:lnTo>
                  <a:lnTo>
                    <a:pt x="39179" y="248920"/>
                  </a:lnTo>
                  <a:lnTo>
                    <a:pt x="39725" y="247650"/>
                  </a:lnTo>
                  <a:lnTo>
                    <a:pt x="43205" y="247637"/>
                  </a:lnTo>
                  <a:lnTo>
                    <a:pt x="47586" y="246380"/>
                  </a:lnTo>
                  <a:lnTo>
                    <a:pt x="36309" y="242570"/>
                  </a:lnTo>
                  <a:lnTo>
                    <a:pt x="38912" y="242570"/>
                  </a:lnTo>
                  <a:lnTo>
                    <a:pt x="39471" y="241300"/>
                  </a:lnTo>
                  <a:lnTo>
                    <a:pt x="44538" y="240030"/>
                  </a:lnTo>
                  <a:lnTo>
                    <a:pt x="46609" y="238760"/>
                  </a:lnTo>
                  <a:lnTo>
                    <a:pt x="39598" y="238760"/>
                  </a:lnTo>
                  <a:lnTo>
                    <a:pt x="41033" y="237490"/>
                  </a:lnTo>
                  <a:lnTo>
                    <a:pt x="36461" y="237490"/>
                  </a:lnTo>
                  <a:lnTo>
                    <a:pt x="35382" y="236220"/>
                  </a:lnTo>
                  <a:lnTo>
                    <a:pt x="35915" y="234950"/>
                  </a:lnTo>
                  <a:lnTo>
                    <a:pt x="40678" y="234950"/>
                  </a:lnTo>
                  <a:lnTo>
                    <a:pt x="41617" y="236220"/>
                  </a:lnTo>
                  <a:lnTo>
                    <a:pt x="41313" y="236220"/>
                  </a:lnTo>
                  <a:lnTo>
                    <a:pt x="41795" y="237490"/>
                  </a:lnTo>
                  <a:lnTo>
                    <a:pt x="43180" y="236220"/>
                  </a:lnTo>
                  <a:lnTo>
                    <a:pt x="43230" y="234950"/>
                  </a:lnTo>
                  <a:lnTo>
                    <a:pt x="42545" y="234950"/>
                  </a:lnTo>
                  <a:lnTo>
                    <a:pt x="43840" y="234086"/>
                  </a:lnTo>
                  <a:lnTo>
                    <a:pt x="43230" y="234950"/>
                  </a:lnTo>
                  <a:lnTo>
                    <a:pt x="45250" y="234950"/>
                  </a:lnTo>
                  <a:lnTo>
                    <a:pt x="44246" y="233807"/>
                  </a:lnTo>
                  <a:lnTo>
                    <a:pt x="44450" y="233680"/>
                  </a:lnTo>
                  <a:lnTo>
                    <a:pt x="42773" y="232410"/>
                  </a:lnTo>
                  <a:lnTo>
                    <a:pt x="44069" y="231140"/>
                  </a:lnTo>
                  <a:lnTo>
                    <a:pt x="43370" y="231140"/>
                  </a:lnTo>
                  <a:lnTo>
                    <a:pt x="41910" y="232410"/>
                  </a:lnTo>
                  <a:lnTo>
                    <a:pt x="41935" y="231140"/>
                  </a:lnTo>
                  <a:lnTo>
                    <a:pt x="43611" y="229870"/>
                  </a:lnTo>
                  <a:lnTo>
                    <a:pt x="39649" y="231140"/>
                  </a:lnTo>
                  <a:lnTo>
                    <a:pt x="39204" y="228600"/>
                  </a:lnTo>
                  <a:lnTo>
                    <a:pt x="41148" y="228600"/>
                  </a:lnTo>
                  <a:lnTo>
                    <a:pt x="43700" y="229870"/>
                  </a:lnTo>
                  <a:lnTo>
                    <a:pt x="42214" y="228600"/>
                  </a:lnTo>
                  <a:lnTo>
                    <a:pt x="43548" y="227330"/>
                  </a:lnTo>
                  <a:lnTo>
                    <a:pt x="46507" y="228600"/>
                  </a:lnTo>
                  <a:lnTo>
                    <a:pt x="44196" y="227330"/>
                  </a:lnTo>
                  <a:lnTo>
                    <a:pt x="48247" y="226060"/>
                  </a:lnTo>
                  <a:lnTo>
                    <a:pt x="49123" y="226060"/>
                  </a:lnTo>
                  <a:lnTo>
                    <a:pt x="49187" y="224790"/>
                  </a:lnTo>
                  <a:lnTo>
                    <a:pt x="46685" y="226060"/>
                  </a:lnTo>
                  <a:lnTo>
                    <a:pt x="47142" y="224790"/>
                  </a:lnTo>
                  <a:lnTo>
                    <a:pt x="44069" y="224790"/>
                  </a:lnTo>
                  <a:lnTo>
                    <a:pt x="41897" y="223520"/>
                  </a:lnTo>
                  <a:lnTo>
                    <a:pt x="42722" y="223520"/>
                  </a:lnTo>
                  <a:lnTo>
                    <a:pt x="43192" y="223520"/>
                  </a:lnTo>
                  <a:lnTo>
                    <a:pt x="43027" y="223431"/>
                  </a:lnTo>
                  <a:lnTo>
                    <a:pt x="47282" y="222250"/>
                  </a:lnTo>
                  <a:lnTo>
                    <a:pt x="45021" y="222250"/>
                  </a:lnTo>
                  <a:lnTo>
                    <a:pt x="45224" y="220980"/>
                  </a:lnTo>
                  <a:lnTo>
                    <a:pt x="48298" y="220980"/>
                  </a:lnTo>
                  <a:lnTo>
                    <a:pt x="45262" y="219710"/>
                  </a:lnTo>
                  <a:lnTo>
                    <a:pt x="43954" y="219710"/>
                  </a:lnTo>
                  <a:lnTo>
                    <a:pt x="43954" y="222250"/>
                  </a:lnTo>
                  <a:lnTo>
                    <a:pt x="42875" y="223354"/>
                  </a:lnTo>
                  <a:lnTo>
                    <a:pt x="40665" y="222250"/>
                  </a:lnTo>
                  <a:lnTo>
                    <a:pt x="43954" y="222250"/>
                  </a:lnTo>
                  <a:lnTo>
                    <a:pt x="43954" y="219710"/>
                  </a:lnTo>
                  <a:lnTo>
                    <a:pt x="45415" y="218440"/>
                  </a:lnTo>
                  <a:lnTo>
                    <a:pt x="42900" y="218440"/>
                  </a:lnTo>
                  <a:lnTo>
                    <a:pt x="43116" y="217170"/>
                  </a:lnTo>
                  <a:lnTo>
                    <a:pt x="42392" y="218440"/>
                  </a:lnTo>
                  <a:lnTo>
                    <a:pt x="40551" y="218440"/>
                  </a:lnTo>
                  <a:lnTo>
                    <a:pt x="40830" y="217170"/>
                  </a:lnTo>
                  <a:lnTo>
                    <a:pt x="41897" y="217170"/>
                  </a:lnTo>
                  <a:lnTo>
                    <a:pt x="38696" y="215900"/>
                  </a:lnTo>
                  <a:lnTo>
                    <a:pt x="45402" y="215900"/>
                  </a:lnTo>
                  <a:lnTo>
                    <a:pt x="43294" y="214630"/>
                  </a:lnTo>
                  <a:lnTo>
                    <a:pt x="44589" y="213360"/>
                  </a:lnTo>
                  <a:lnTo>
                    <a:pt x="46774" y="214630"/>
                  </a:lnTo>
                  <a:lnTo>
                    <a:pt x="47650" y="214630"/>
                  </a:lnTo>
                  <a:lnTo>
                    <a:pt x="45339" y="212090"/>
                  </a:lnTo>
                  <a:lnTo>
                    <a:pt x="50292" y="213360"/>
                  </a:lnTo>
                  <a:lnTo>
                    <a:pt x="48387" y="210820"/>
                  </a:lnTo>
                  <a:lnTo>
                    <a:pt x="46189" y="211924"/>
                  </a:lnTo>
                  <a:lnTo>
                    <a:pt x="44119" y="210820"/>
                  </a:lnTo>
                  <a:lnTo>
                    <a:pt x="45720" y="213360"/>
                  </a:lnTo>
                  <a:lnTo>
                    <a:pt x="43954" y="212090"/>
                  </a:lnTo>
                  <a:lnTo>
                    <a:pt x="43662" y="211886"/>
                  </a:lnTo>
                  <a:lnTo>
                    <a:pt x="43662" y="213360"/>
                  </a:lnTo>
                  <a:lnTo>
                    <a:pt x="43218" y="213360"/>
                  </a:lnTo>
                  <a:lnTo>
                    <a:pt x="41224" y="212090"/>
                  </a:lnTo>
                  <a:lnTo>
                    <a:pt x="42113" y="212090"/>
                  </a:lnTo>
                  <a:lnTo>
                    <a:pt x="43662" y="213360"/>
                  </a:lnTo>
                  <a:lnTo>
                    <a:pt x="43662" y="211886"/>
                  </a:lnTo>
                  <a:lnTo>
                    <a:pt x="42189" y="210820"/>
                  </a:lnTo>
                  <a:lnTo>
                    <a:pt x="42138" y="211785"/>
                  </a:lnTo>
                  <a:lnTo>
                    <a:pt x="37680" y="210820"/>
                  </a:lnTo>
                  <a:lnTo>
                    <a:pt x="40284" y="209550"/>
                  </a:lnTo>
                  <a:lnTo>
                    <a:pt x="46456" y="210820"/>
                  </a:lnTo>
                  <a:lnTo>
                    <a:pt x="47879" y="209550"/>
                  </a:lnTo>
                  <a:lnTo>
                    <a:pt x="49314" y="208280"/>
                  </a:lnTo>
                  <a:lnTo>
                    <a:pt x="43472" y="207010"/>
                  </a:lnTo>
                  <a:lnTo>
                    <a:pt x="45148" y="205740"/>
                  </a:lnTo>
                  <a:lnTo>
                    <a:pt x="41605" y="205740"/>
                  </a:lnTo>
                  <a:lnTo>
                    <a:pt x="43764" y="204470"/>
                  </a:lnTo>
                  <a:lnTo>
                    <a:pt x="44881" y="204470"/>
                  </a:lnTo>
                  <a:lnTo>
                    <a:pt x="45669" y="203200"/>
                  </a:lnTo>
                  <a:lnTo>
                    <a:pt x="45440" y="203200"/>
                  </a:lnTo>
                  <a:lnTo>
                    <a:pt x="47205" y="201930"/>
                  </a:lnTo>
                  <a:lnTo>
                    <a:pt x="43091" y="201930"/>
                  </a:lnTo>
                  <a:lnTo>
                    <a:pt x="45859" y="200660"/>
                  </a:lnTo>
                  <a:lnTo>
                    <a:pt x="47091" y="199390"/>
                  </a:lnTo>
                  <a:lnTo>
                    <a:pt x="40119" y="198120"/>
                  </a:lnTo>
                  <a:lnTo>
                    <a:pt x="40906" y="196850"/>
                  </a:lnTo>
                  <a:lnTo>
                    <a:pt x="43129" y="198120"/>
                  </a:lnTo>
                  <a:lnTo>
                    <a:pt x="44640" y="196850"/>
                  </a:lnTo>
                  <a:lnTo>
                    <a:pt x="46164" y="198120"/>
                  </a:lnTo>
                  <a:lnTo>
                    <a:pt x="46634" y="196850"/>
                  </a:lnTo>
                  <a:lnTo>
                    <a:pt x="42519" y="195580"/>
                  </a:lnTo>
                  <a:lnTo>
                    <a:pt x="44513" y="195580"/>
                  </a:lnTo>
                  <a:lnTo>
                    <a:pt x="43624" y="194310"/>
                  </a:lnTo>
                  <a:lnTo>
                    <a:pt x="41681" y="194310"/>
                  </a:lnTo>
                  <a:lnTo>
                    <a:pt x="41363" y="193040"/>
                  </a:lnTo>
                  <a:lnTo>
                    <a:pt x="39052" y="193040"/>
                  </a:lnTo>
                  <a:lnTo>
                    <a:pt x="45580" y="191770"/>
                  </a:lnTo>
                  <a:lnTo>
                    <a:pt x="38849" y="189230"/>
                  </a:lnTo>
                  <a:lnTo>
                    <a:pt x="44462" y="187960"/>
                  </a:lnTo>
                  <a:lnTo>
                    <a:pt x="43827" y="186690"/>
                  </a:lnTo>
                  <a:lnTo>
                    <a:pt x="43243" y="185420"/>
                  </a:lnTo>
                  <a:lnTo>
                    <a:pt x="43167" y="184150"/>
                  </a:lnTo>
                  <a:lnTo>
                    <a:pt x="43954" y="184150"/>
                  </a:lnTo>
                  <a:lnTo>
                    <a:pt x="45974" y="182880"/>
                  </a:lnTo>
                  <a:lnTo>
                    <a:pt x="42087" y="182880"/>
                  </a:lnTo>
                  <a:lnTo>
                    <a:pt x="38100" y="182880"/>
                  </a:lnTo>
                  <a:lnTo>
                    <a:pt x="40322" y="181610"/>
                  </a:lnTo>
                  <a:lnTo>
                    <a:pt x="43357" y="180467"/>
                  </a:lnTo>
                  <a:lnTo>
                    <a:pt x="42570" y="180340"/>
                  </a:lnTo>
                  <a:lnTo>
                    <a:pt x="46583" y="179070"/>
                  </a:lnTo>
                  <a:lnTo>
                    <a:pt x="49339" y="179070"/>
                  </a:lnTo>
                  <a:lnTo>
                    <a:pt x="44526" y="177800"/>
                  </a:lnTo>
                  <a:lnTo>
                    <a:pt x="44907" y="176072"/>
                  </a:lnTo>
                  <a:lnTo>
                    <a:pt x="42710" y="175260"/>
                  </a:lnTo>
                  <a:lnTo>
                    <a:pt x="41656" y="172720"/>
                  </a:lnTo>
                  <a:lnTo>
                    <a:pt x="40767" y="171450"/>
                  </a:lnTo>
                  <a:lnTo>
                    <a:pt x="39814" y="171450"/>
                  </a:lnTo>
                  <a:lnTo>
                    <a:pt x="41287" y="170180"/>
                  </a:lnTo>
                  <a:lnTo>
                    <a:pt x="45491" y="170180"/>
                  </a:lnTo>
                  <a:lnTo>
                    <a:pt x="45593" y="171450"/>
                  </a:lnTo>
                  <a:lnTo>
                    <a:pt x="49352" y="170180"/>
                  </a:lnTo>
                  <a:lnTo>
                    <a:pt x="45542" y="168910"/>
                  </a:lnTo>
                  <a:lnTo>
                    <a:pt x="47840" y="168910"/>
                  </a:lnTo>
                  <a:lnTo>
                    <a:pt x="47409" y="167640"/>
                  </a:lnTo>
                  <a:lnTo>
                    <a:pt x="43294" y="167640"/>
                  </a:lnTo>
                  <a:lnTo>
                    <a:pt x="43688" y="165100"/>
                  </a:lnTo>
                  <a:lnTo>
                    <a:pt x="42443" y="165100"/>
                  </a:lnTo>
                  <a:lnTo>
                    <a:pt x="38430" y="163830"/>
                  </a:lnTo>
                  <a:lnTo>
                    <a:pt x="44780" y="165100"/>
                  </a:lnTo>
                  <a:lnTo>
                    <a:pt x="41795" y="163830"/>
                  </a:lnTo>
                  <a:lnTo>
                    <a:pt x="45935" y="163830"/>
                  </a:lnTo>
                  <a:lnTo>
                    <a:pt x="44983" y="162560"/>
                  </a:lnTo>
                  <a:lnTo>
                    <a:pt x="42075" y="161290"/>
                  </a:lnTo>
                  <a:lnTo>
                    <a:pt x="41363" y="160020"/>
                  </a:lnTo>
                  <a:lnTo>
                    <a:pt x="42976" y="160020"/>
                  </a:lnTo>
                  <a:lnTo>
                    <a:pt x="41427" y="158750"/>
                  </a:lnTo>
                  <a:lnTo>
                    <a:pt x="41567" y="157480"/>
                  </a:lnTo>
                  <a:lnTo>
                    <a:pt x="49555" y="158750"/>
                  </a:lnTo>
                  <a:lnTo>
                    <a:pt x="48107" y="157480"/>
                  </a:lnTo>
                  <a:lnTo>
                    <a:pt x="43764" y="153670"/>
                  </a:lnTo>
                  <a:lnTo>
                    <a:pt x="50025" y="153670"/>
                  </a:lnTo>
                  <a:lnTo>
                    <a:pt x="47167" y="151130"/>
                  </a:lnTo>
                  <a:lnTo>
                    <a:pt x="51485" y="148590"/>
                  </a:lnTo>
                  <a:lnTo>
                    <a:pt x="51308" y="147320"/>
                  </a:lnTo>
                  <a:lnTo>
                    <a:pt x="51142" y="146050"/>
                  </a:lnTo>
                  <a:lnTo>
                    <a:pt x="44869" y="147320"/>
                  </a:lnTo>
                  <a:lnTo>
                    <a:pt x="50990" y="146050"/>
                  </a:lnTo>
                  <a:lnTo>
                    <a:pt x="44602" y="144780"/>
                  </a:lnTo>
                  <a:lnTo>
                    <a:pt x="44742" y="144780"/>
                  </a:lnTo>
                  <a:lnTo>
                    <a:pt x="48653" y="142240"/>
                  </a:lnTo>
                  <a:lnTo>
                    <a:pt x="50533" y="142240"/>
                  </a:lnTo>
                  <a:lnTo>
                    <a:pt x="50038" y="143510"/>
                  </a:lnTo>
                  <a:lnTo>
                    <a:pt x="51473" y="143510"/>
                  </a:lnTo>
                  <a:lnTo>
                    <a:pt x="52019" y="142240"/>
                  </a:lnTo>
                  <a:lnTo>
                    <a:pt x="53657" y="142240"/>
                  </a:lnTo>
                  <a:lnTo>
                    <a:pt x="52692" y="140970"/>
                  </a:lnTo>
                  <a:lnTo>
                    <a:pt x="50609" y="140970"/>
                  </a:lnTo>
                  <a:lnTo>
                    <a:pt x="47282" y="139700"/>
                  </a:lnTo>
                  <a:lnTo>
                    <a:pt x="56057" y="139700"/>
                  </a:lnTo>
                  <a:lnTo>
                    <a:pt x="52768" y="138430"/>
                  </a:lnTo>
                  <a:lnTo>
                    <a:pt x="54749" y="138430"/>
                  </a:lnTo>
                  <a:lnTo>
                    <a:pt x="53606" y="137160"/>
                  </a:lnTo>
                  <a:lnTo>
                    <a:pt x="54965" y="134620"/>
                  </a:lnTo>
                  <a:lnTo>
                    <a:pt x="49847" y="133350"/>
                  </a:lnTo>
                  <a:lnTo>
                    <a:pt x="52806" y="133350"/>
                  </a:lnTo>
                  <a:lnTo>
                    <a:pt x="53670" y="132080"/>
                  </a:lnTo>
                  <a:lnTo>
                    <a:pt x="47536" y="128270"/>
                  </a:lnTo>
                  <a:lnTo>
                    <a:pt x="50774" y="127000"/>
                  </a:lnTo>
                  <a:lnTo>
                    <a:pt x="51892" y="127000"/>
                  </a:lnTo>
                  <a:lnTo>
                    <a:pt x="49428" y="125730"/>
                  </a:lnTo>
                  <a:lnTo>
                    <a:pt x="52666" y="125730"/>
                  </a:lnTo>
                  <a:lnTo>
                    <a:pt x="49974" y="124460"/>
                  </a:lnTo>
                  <a:lnTo>
                    <a:pt x="50927" y="123190"/>
                  </a:lnTo>
                  <a:lnTo>
                    <a:pt x="52654" y="124460"/>
                  </a:lnTo>
                  <a:lnTo>
                    <a:pt x="54800" y="121920"/>
                  </a:lnTo>
                  <a:lnTo>
                    <a:pt x="48514" y="120650"/>
                  </a:lnTo>
                  <a:lnTo>
                    <a:pt x="47510" y="118110"/>
                  </a:lnTo>
                  <a:lnTo>
                    <a:pt x="52120" y="118110"/>
                  </a:lnTo>
                  <a:lnTo>
                    <a:pt x="54457" y="115570"/>
                  </a:lnTo>
                  <a:lnTo>
                    <a:pt x="55105" y="115570"/>
                  </a:lnTo>
                  <a:lnTo>
                    <a:pt x="55765" y="113030"/>
                  </a:lnTo>
                  <a:lnTo>
                    <a:pt x="51447" y="111760"/>
                  </a:lnTo>
                  <a:lnTo>
                    <a:pt x="49720" y="109220"/>
                  </a:lnTo>
                  <a:lnTo>
                    <a:pt x="54762" y="106680"/>
                  </a:lnTo>
                  <a:lnTo>
                    <a:pt x="51981" y="102870"/>
                  </a:lnTo>
                  <a:lnTo>
                    <a:pt x="54864" y="101600"/>
                  </a:lnTo>
                  <a:lnTo>
                    <a:pt x="54013" y="101600"/>
                  </a:lnTo>
                  <a:lnTo>
                    <a:pt x="51282" y="100330"/>
                  </a:lnTo>
                  <a:lnTo>
                    <a:pt x="51790" y="100330"/>
                  </a:lnTo>
                  <a:lnTo>
                    <a:pt x="47688" y="99060"/>
                  </a:lnTo>
                  <a:lnTo>
                    <a:pt x="55981" y="99060"/>
                  </a:lnTo>
                  <a:lnTo>
                    <a:pt x="54927" y="97790"/>
                  </a:lnTo>
                  <a:lnTo>
                    <a:pt x="55054" y="96520"/>
                  </a:lnTo>
                  <a:lnTo>
                    <a:pt x="49530" y="96520"/>
                  </a:lnTo>
                  <a:lnTo>
                    <a:pt x="52628" y="93980"/>
                  </a:lnTo>
                  <a:lnTo>
                    <a:pt x="52082" y="91440"/>
                  </a:lnTo>
                  <a:lnTo>
                    <a:pt x="51371" y="90170"/>
                  </a:lnTo>
                  <a:lnTo>
                    <a:pt x="53975" y="88900"/>
                  </a:lnTo>
                  <a:lnTo>
                    <a:pt x="52616" y="87630"/>
                  </a:lnTo>
                  <a:lnTo>
                    <a:pt x="51282" y="86360"/>
                  </a:lnTo>
                  <a:lnTo>
                    <a:pt x="54241" y="86360"/>
                  </a:lnTo>
                  <a:lnTo>
                    <a:pt x="54838" y="85090"/>
                  </a:lnTo>
                  <a:lnTo>
                    <a:pt x="55435" y="83820"/>
                  </a:lnTo>
                  <a:lnTo>
                    <a:pt x="54787" y="82550"/>
                  </a:lnTo>
                  <a:lnTo>
                    <a:pt x="56896" y="82550"/>
                  </a:lnTo>
                  <a:lnTo>
                    <a:pt x="57111" y="81280"/>
                  </a:lnTo>
                  <a:lnTo>
                    <a:pt x="48374" y="81280"/>
                  </a:lnTo>
                  <a:lnTo>
                    <a:pt x="48247" y="80010"/>
                  </a:lnTo>
                  <a:lnTo>
                    <a:pt x="52666" y="80010"/>
                  </a:lnTo>
                  <a:lnTo>
                    <a:pt x="52654" y="77470"/>
                  </a:lnTo>
                  <a:lnTo>
                    <a:pt x="56578" y="76200"/>
                  </a:lnTo>
                  <a:lnTo>
                    <a:pt x="52590" y="73660"/>
                  </a:lnTo>
                  <a:lnTo>
                    <a:pt x="54686" y="73660"/>
                  </a:lnTo>
                  <a:lnTo>
                    <a:pt x="54825" y="72390"/>
                  </a:lnTo>
                  <a:lnTo>
                    <a:pt x="57759" y="698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8111350" y="7671365"/>
              <a:ext cx="148590" cy="1036955"/>
            </a:xfrm>
            <a:custGeom>
              <a:avLst/>
              <a:gdLst/>
              <a:ahLst/>
              <a:cxnLst/>
              <a:rect l="l" t="t" r="r" b="b"/>
              <a:pathLst>
                <a:path w="148590" h="1036954">
                  <a:moveTo>
                    <a:pt x="393" y="1036866"/>
                  </a:moveTo>
                  <a:lnTo>
                    <a:pt x="228" y="1036726"/>
                  </a:lnTo>
                  <a:lnTo>
                    <a:pt x="0" y="1036523"/>
                  </a:lnTo>
                  <a:lnTo>
                    <a:pt x="165" y="1036764"/>
                  </a:lnTo>
                  <a:lnTo>
                    <a:pt x="317" y="1036916"/>
                  </a:lnTo>
                  <a:close/>
                </a:path>
                <a:path w="148590" h="1036954">
                  <a:moveTo>
                    <a:pt x="90728" y="788911"/>
                  </a:moveTo>
                  <a:lnTo>
                    <a:pt x="90398" y="788987"/>
                  </a:lnTo>
                  <a:lnTo>
                    <a:pt x="90195" y="789076"/>
                  </a:lnTo>
                  <a:lnTo>
                    <a:pt x="90436" y="789190"/>
                  </a:lnTo>
                  <a:lnTo>
                    <a:pt x="90639" y="789000"/>
                  </a:lnTo>
                  <a:close/>
                </a:path>
                <a:path w="148590" h="1036954">
                  <a:moveTo>
                    <a:pt x="94576" y="612533"/>
                  </a:moveTo>
                  <a:lnTo>
                    <a:pt x="94386" y="612330"/>
                  </a:lnTo>
                  <a:lnTo>
                    <a:pt x="93992" y="612330"/>
                  </a:lnTo>
                  <a:lnTo>
                    <a:pt x="94576" y="612533"/>
                  </a:lnTo>
                  <a:close/>
                </a:path>
                <a:path w="148590" h="1036954">
                  <a:moveTo>
                    <a:pt x="94589" y="618109"/>
                  </a:moveTo>
                  <a:lnTo>
                    <a:pt x="94284" y="617855"/>
                  </a:lnTo>
                  <a:lnTo>
                    <a:pt x="94132" y="618007"/>
                  </a:lnTo>
                  <a:lnTo>
                    <a:pt x="94322" y="618045"/>
                  </a:lnTo>
                  <a:lnTo>
                    <a:pt x="94475" y="618083"/>
                  </a:lnTo>
                  <a:close/>
                </a:path>
                <a:path w="148590" h="1036954">
                  <a:moveTo>
                    <a:pt x="94919" y="618299"/>
                  </a:moveTo>
                  <a:lnTo>
                    <a:pt x="94602" y="618121"/>
                  </a:lnTo>
                  <a:lnTo>
                    <a:pt x="94894" y="618375"/>
                  </a:lnTo>
                  <a:close/>
                </a:path>
                <a:path w="148590" h="1036954">
                  <a:moveTo>
                    <a:pt x="94983" y="784326"/>
                  </a:moveTo>
                  <a:lnTo>
                    <a:pt x="94932" y="784072"/>
                  </a:lnTo>
                  <a:lnTo>
                    <a:pt x="94602" y="783907"/>
                  </a:lnTo>
                  <a:lnTo>
                    <a:pt x="94284" y="783856"/>
                  </a:lnTo>
                  <a:lnTo>
                    <a:pt x="94488" y="784110"/>
                  </a:lnTo>
                  <a:lnTo>
                    <a:pt x="94678" y="784326"/>
                  </a:lnTo>
                  <a:lnTo>
                    <a:pt x="94983" y="784326"/>
                  </a:lnTo>
                  <a:close/>
                </a:path>
                <a:path w="148590" h="1036954">
                  <a:moveTo>
                    <a:pt x="95516" y="612863"/>
                  </a:moveTo>
                  <a:lnTo>
                    <a:pt x="94576" y="612533"/>
                  </a:lnTo>
                  <a:lnTo>
                    <a:pt x="94691" y="612660"/>
                  </a:lnTo>
                  <a:lnTo>
                    <a:pt x="95516" y="612863"/>
                  </a:lnTo>
                  <a:close/>
                </a:path>
                <a:path w="148590" h="1036954">
                  <a:moveTo>
                    <a:pt x="95554" y="618947"/>
                  </a:moveTo>
                  <a:lnTo>
                    <a:pt x="94907" y="618375"/>
                  </a:lnTo>
                  <a:lnTo>
                    <a:pt x="94869" y="618528"/>
                  </a:lnTo>
                  <a:lnTo>
                    <a:pt x="94742" y="618693"/>
                  </a:lnTo>
                  <a:lnTo>
                    <a:pt x="95554" y="618947"/>
                  </a:lnTo>
                  <a:close/>
                </a:path>
                <a:path w="148590" h="1036954">
                  <a:moveTo>
                    <a:pt x="95631" y="614070"/>
                  </a:moveTo>
                  <a:lnTo>
                    <a:pt x="95504" y="614197"/>
                  </a:lnTo>
                  <a:lnTo>
                    <a:pt x="95592" y="614400"/>
                  </a:lnTo>
                  <a:lnTo>
                    <a:pt x="95592" y="614172"/>
                  </a:lnTo>
                  <a:close/>
                </a:path>
                <a:path w="148590" h="1036954">
                  <a:moveTo>
                    <a:pt x="96012" y="615061"/>
                  </a:moveTo>
                  <a:lnTo>
                    <a:pt x="95885" y="614921"/>
                  </a:lnTo>
                  <a:lnTo>
                    <a:pt x="95783" y="614781"/>
                  </a:lnTo>
                  <a:lnTo>
                    <a:pt x="95173" y="614540"/>
                  </a:lnTo>
                  <a:lnTo>
                    <a:pt x="95326" y="614705"/>
                  </a:lnTo>
                  <a:lnTo>
                    <a:pt x="95618" y="614883"/>
                  </a:lnTo>
                  <a:lnTo>
                    <a:pt x="96012" y="615061"/>
                  </a:lnTo>
                  <a:close/>
                </a:path>
                <a:path w="148590" h="1036954">
                  <a:moveTo>
                    <a:pt x="96520" y="618756"/>
                  </a:moveTo>
                  <a:lnTo>
                    <a:pt x="96304" y="618286"/>
                  </a:lnTo>
                  <a:lnTo>
                    <a:pt x="95745" y="618286"/>
                  </a:lnTo>
                  <a:lnTo>
                    <a:pt x="96520" y="618756"/>
                  </a:lnTo>
                  <a:close/>
                </a:path>
                <a:path w="148590" h="1036954">
                  <a:moveTo>
                    <a:pt x="96799" y="614845"/>
                  </a:moveTo>
                  <a:lnTo>
                    <a:pt x="96088" y="614667"/>
                  </a:lnTo>
                  <a:lnTo>
                    <a:pt x="95732" y="614540"/>
                  </a:lnTo>
                  <a:lnTo>
                    <a:pt x="95605" y="614400"/>
                  </a:lnTo>
                  <a:lnTo>
                    <a:pt x="95669" y="614578"/>
                  </a:lnTo>
                  <a:lnTo>
                    <a:pt x="96139" y="614756"/>
                  </a:lnTo>
                  <a:lnTo>
                    <a:pt x="96545" y="614845"/>
                  </a:lnTo>
                  <a:lnTo>
                    <a:pt x="96799" y="614845"/>
                  </a:lnTo>
                  <a:close/>
                </a:path>
                <a:path w="148590" h="1036954">
                  <a:moveTo>
                    <a:pt x="97231" y="745756"/>
                  </a:moveTo>
                  <a:lnTo>
                    <a:pt x="96786" y="745756"/>
                  </a:lnTo>
                  <a:lnTo>
                    <a:pt x="96393" y="745782"/>
                  </a:lnTo>
                  <a:lnTo>
                    <a:pt x="96164" y="745794"/>
                  </a:lnTo>
                  <a:lnTo>
                    <a:pt x="96532" y="745807"/>
                  </a:lnTo>
                  <a:lnTo>
                    <a:pt x="96888" y="745794"/>
                  </a:lnTo>
                  <a:lnTo>
                    <a:pt x="97231" y="745756"/>
                  </a:lnTo>
                  <a:close/>
                </a:path>
                <a:path w="148590" h="1036954">
                  <a:moveTo>
                    <a:pt x="97536" y="618286"/>
                  </a:moveTo>
                  <a:lnTo>
                    <a:pt x="96761" y="617016"/>
                  </a:lnTo>
                  <a:lnTo>
                    <a:pt x="95669" y="617016"/>
                  </a:lnTo>
                  <a:lnTo>
                    <a:pt x="96304" y="618286"/>
                  </a:lnTo>
                  <a:lnTo>
                    <a:pt x="97536" y="618286"/>
                  </a:lnTo>
                  <a:close/>
                </a:path>
                <a:path w="148590" h="1036954">
                  <a:moveTo>
                    <a:pt x="98196" y="737730"/>
                  </a:moveTo>
                  <a:lnTo>
                    <a:pt x="97802" y="737654"/>
                  </a:lnTo>
                  <a:lnTo>
                    <a:pt x="97320" y="737565"/>
                  </a:lnTo>
                  <a:lnTo>
                    <a:pt x="96786" y="737476"/>
                  </a:lnTo>
                  <a:lnTo>
                    <a:pt x="98196" y="737997"/>
                  </a:lnTo>
                  <a:lnTo>
                    <a:pt x="98196" y="737730"/>
                  </a:lnTo>
                  <a:close/>
                </a:path>
                <a:path w="148590" h="1036954">
                  <a:moveTo>
                    <a:pt x="98234" y="612216"/>
                  </a:moveTo>
                  <a:lnTo>
                    <a:pt x="96532" y="611543"/>
                  </a:lnTo>
                  <a:lnTo>
                    <a:pt x="96227" y="611860"/>
                  </a:lnTo>
                  <a:lnTo>
                    <a:pt x="94119" y="612038"/>
                  </a:lnTo>
                  <a:lnTo>
                    <a:pt x="94386" y="612330"/>
                  </a:lnTo>
                  <a:lnTo>
                    <a:pt x="98234" y="612216"/>
                  </a:lnTo>
                  <a:close/>
                </a:path>
                <a:path w="148590" h="1036954">
                  <a:moveTo>
                    <a:pt x="98488" y="623506"/>
                  </a:moveTo>
                  <a:lnTo>
                    <a:pt x="98158" y="623023"/>
                  </a:lnTo>
                  <a:lnTo>
                    <a:pt x="94805" y="622084"/>
                  </a:lnTo>
                  <a:lnTo>
                    <a:pt x="95605" y="622871"/>
                  </a:lnTo>
                  <a:lnTo>
                    <a:pt x="96456" y="623189"/>
                  </a:lnTo>
                  <a:lnTo>
                    <a:pt x="98488" y="623506"/>
                  </a:lnTo>
                  <a:close/>
                </a:path>
                <a:path w="148590" h="1036954">
                  <a:moveTo>
                    <a:pt x="100190" y="752360"/>
                  </a:moveTo>
                  <a:lnTo>
                    <a:pt x="99047" y="753148"/>
                  </a:lnTo>
                  <a:lnTo>
                    <a:pt x="100177" y="753287"/>
                  </a:lnTo>
                  <a:lnTo>
                    <a:pt x="99910" y="752767"/>
                  </a:lnTo>
                  <a:lnTo>
                    <a:pt x="100190" y="752360"/>
                  </a:lnTo>
                  <a:close/>
                </a:path>
                <a:path w="148590" h="1036954">
                  <a:moveTo>
                    <a:pt x="100469" y="615746"/>
                  </a:moveTo>
                  <a:lnTo>
                    <a:pt x="98132" y="615746"/>
                  </a:lnTo>
                  <a:lnTo>
                    <a:pt x="100152" y="616496"/>
                  </a:lnTo>
                  <a:lnTo>
                    <a:pt x="100469" y="615746"/>
                  </a:lnTo>
                  <a:close/>
                </a:path>
                <a:path w="148590" h="1036954">
                  <a:moveTo>
                    <a:pt x="100507" y="599414"/>
                  </a:moveTo>
                  <a:lnTo>
                    <a:pt x="99987" y="599236"/>
                  </a:lnTo>
                  <a:lnTo>
                    <a:pt x="99060" y="600506"/>
                  </a:lnTo>
                  <a:lnTo>
                    <a:pt x="100507" y="599414"/>
                  </a:lnTo>
                  <a:close/>
                </a:path>
                <a:path w="148590" h="1036954">
                  <a:moveTo>
                    <a:pt x="100634" y="752055"/>
                  </a:moveTo>
                  <a:lnTo>
                    <a:pt x="100406" y="752132"/>
                  </a:lnTo>
                  <a:lnTo>
                    <a:pt x="100253" y="752233"/>
                  </a:lnTo>
                  <a:lnTo>
                    <a:pt x="100190" y="752360"/>
                  </a:lnTo>
                  <a:lnTo>
                    <a:pt x="100634" y="752055"/>
                  </a:lnTo>
                  <a:close/>
                </a:path>
                <a:path w="148590" h="1036954">
                  <a:moveTo>
                    <a:pt x="100672" y="598233"/>
                  </a:moveTo>
                  <a:lnTo>
                    <a:pt x="99517" y="598741"/>
                  </a:lnTo>
                  <a:lnTo>
                    <a:pt x="100152" y="598551"/>
                  </a:lnTo>
                  <a:lnTo>
                    <a:pt x="100469" y="598373"/>
                  </a:lnTo>
                  <a:lnTo>
                    <a:pt x="100672" y="598233"/>
                  </a:lnTo>
                  <a:close/>
                </a:path>
                <a:path w="148590" h="1036954">
                  <a:moveTo>
                    <a:pt x="101561" y="617016"/>
                  </a:moveTo>
                  <a:lnTo>
                    <a:pt x="100152" y="616496"/>
                  </a:lnTo>
                  <a:lnTo>
                    <a:pt x="99936" y="617016"/>
                  </a:lnTo>
                  <a:lnTo>
                    <a:pt x="101561" y="617016"/>
                  </a:lnTo>
                  <a:close/>
                </a:path>
                <a:path w="148590" h="1036954">
                  <a:moveTo>
                    <a:pt x="101981" y="727583"/>
                  </a:moveTo>
                  <a:lnTo>
                    <a:pt x="100774" y="727417"/>
                  </a:lnTo>
                  <a:lnTo>
                    <a:pt x="100203" y="727240"/>
                  </a:lnTo>
                  <a:lnTo>
                    <a:pt x="99974" y="727011"/>
                  </a:lnTo>
                  <a:lnTo>
                    <a:pt x="99415" y="726998"/>
                  </a:lnTo>
                  <a:lnTo>
                    <a:pt x="98742" y="727024"/>
                  </a:lnTo>
                  <a:lnTo>
                    <a:pt x="97891" y="727100"/>
                  </a:lnTo>
                  <a:lnTo>
                    <a:pt x="97751" y="727341"/>
                  </a:lnTo>
                  <a:lnTo>
                    <a:pt x="100711" y="727468"/>
                  </a:lnTo>
                  <a:lnTo>
                    <a:pt x="101981" y="727583"/>
                  </a:lnTo>
                  <a:close/>
                </a:path>
                <a:path w="148590" h="1036954">
                  <a:moveTo>
                    <a:pt x="102158" y="593432"/>
                  </a:moveTo>
                  <a:lnTo>
                    <a:pt x="101917" y="593407"/>
                  </a:lnTo>
                  <a:lnTo>
                    <a:pt x="101638" y="593407"/>
                  </a:lnTo>
                  <a:lnTo>
                    <a:pt x="101396" y="593458"/>
                  </a:lnTo>
                  <a:lnTo>
                    <a:pt x="101587" y="593471"/>
                  </a:lnTo>
                  <a:lnTo>
                    <a:pt x="102158" y="593432"/>
                  </a:lnTo>
                  <a:close/>
                </a:path>
                <a:path w="148590" h="1036954">
                  <a:moveTo>
                    <a:pt x="102400" y="621423"/>
                  </a:moveTo>
                  <a:lnTo>
                    <a:pt x="100838" y="620636"/>
                  </a:lnTo>
                  <a:lnTo>
                    <a:pt x="98031" y="619544"/>
                  </a:lnTo>
                  <a:lnTo>
                    <a:pt x="97713" y="619518"/>
                  </a:lnTo>
                  <a:lnTo>
                    <a:pt x="96520" y="618756"/>
                  </a:lnTo>
                  <a:lnTo>
                    <a:pt x="96799" y="619442"/>
                  </a:lnTo>
                  <a:lnTo>
                    <a:pt x="94856" y="619252"/>
                  </a:lnTo>
                  <a:lnTo>
                    <a:pt x="98031" y="620344"/>
                  </a:lnTo>
                  <a:lnTo>
                    <a:pt x="96659" y="620204"/>
                  </a:lnTo>
                  <a:lnTo>
                    <a:pt x="100457" y="621436"/>
                  </a:lnTo>
                  <a:lnTo>
                    <a:pt x="100774" y="621906"/>
                  </a:lnTo>
                  <a:lnTo>
                    <a:pt x="99237" y="621919"/>
                  </a:lnTo>
                  <a:lnTo>
                    <a:pt x="98005" y="621614"/>
                  </a:lnTo>
                  <a:lnTo>
                    <a:pt x="98844" y="621919"/>
                  </a:lnTo>
                  <a:lnTo>
                    <a:pt x="97142" y="622084"/>
                  </a:lnTo>
                  <a:lnTo>
                    <a:pt x="99225" y="622706"/>
                  </a:lnTo>
                  <a:lnTo>
                    <a:pt x="101968" y="622706"/>
                  </a:lnTo>
                  <a:lnTo>
                    <a:pt x="102196" y="622058"/>
                  </a:lnTo>
                  <a:lnTo>
                    <a:pt x="100139" y="620966"/>
                  </a:lnTo>
                  <a:lnTo>
                    <a:pt x="100914" y="620966"/>
                  </a:lnTo>
                  <a:lnTo>
                    <a:pt x="101790" y="621271"/>
                  </a:lnTo>
                  <a:lnTo>
                    <a:pt x="102400" y="621423"/>
                  </a:lnTo>
                  <a:close/>
                </a:path>
                <a:path w="148590" h="1036954">
                  <a:moveTo>
                    <a:pt x="102831" y="570001"/>
                  </a:moveTo>
                  <a:close/>
                </a:path>
                <a:path w="148590" h="1036954">
                  <a:moveTo>
                    <a:pt x="103060" y="576389"/>
                  </a:moveTo>
                  <a:lnTo>
                    <a:pt x="102476" y="576376"/>
                  </a:lnTo>
                  <a:lnTo>
                    <a:pt x="102895" y="576580"/>
                  </a:lnTo>
                  <a:lnTo>
                    <a:pt x="103060" y="576389"/>
                  </a:lnTo>
                  <a:close/>
                </a:path>
                <a:path w="148590" h="1036954">
                  <a:moveTo>
                    <a:pt x="103263" y="520560"/>
                  </a:moveTo>
                  <a:lnTo>
                    <a:pt x="103263" y="520687"/>
                  </a:lnTo>
                  <a:lnTo>
                    <a:pt x="103263" y="520560"/>
                  </a:lnTo>
                  <a:close/>
                </a:path>
                <a:path w="148590" h="1036954">
                  <a:moveTo>
                    <a:pt x="103835" y="519493"/>
                  </a:moveTo>
                  <a:lnTo>
                    <a:pt x="103505" y="519785"/>
                  </a:lnTo>
                  <a:lnTo>
                    <a:pt x="103314" y="520153"/>
                  </a:lnTo>
                  <a:lnTo>
                    <a:pt x="103263" y="520560"/>
                  </a:lnTo>
                  <a:lnTo>
                    <a:pt x="103835" y="519493"/>
                  </a:lnTo>
                  <a:close/>
                </a:path>
                <a:path w="148590" h="1036954">
                  <a:moveTo>
                    <a:pt x="104292" y="541058"/>
                  </a:moveTo>
                  <a:lnTo>
                    <a:pt x="103670" y="540537"/>
                  </a:lnTo>
                  <a:lnTo>
                    <a:pt x="103860" y="540791"/>
                  </a:lnTo>
                  <a:lnTo>
                    <a:pt x="104292" y="541108"/>
                  </a:lnTo>
                  <a:close/>
                </a:path>
                <a:path w="148590" h="1036954">
                  <a:moveTo>
                    <a:pt x="104990" y="537006"/>
                  </a:moveTo>
                  <a:lnTo>
                    <a:pt x="104140" y="535736"/>
                  </a:lnTo>
                  <a:lnTo>
                    <a:pt x="104927" y="537006"/>
                  </a:lnTo>
                  <a:close/>
                </a:path>
                <a:path w="148590" h="1036954">
                  <a:moveTo>
                    <a:pt x="105105" y="545896"/>
                  </a:moveTo>
                  <a:lnTo>
                    <a:pt x="103530" y="544626"/>
                  </a:lnTo>
                  <a:lnTo>
                    <a:pt x="104521" y="545896"/>
                  </a:lnTo>
                  <a:lnTo>
                    <a:pt x="105105" y="545896"/>
                  </a:lnTo>
                  <a:close/>
                </a:path>
                <a:path w="148590" h="1036954">
                  <a:moveTo>
                    <a:pt x="105283" y="544893"/>
                  </a:moveTo>
                  <a:lnTo>
                    <a:pt x="104978" y="544626"/>
                  </a:lnTo>
                  <a:lnTo>
                    <a:pt x="103632" y="544626"/>
                  </a:lnTo>
                  <a:lnTo>
                    <a:pt x="105283" y="544893"/>
                  </a:lnTo>
                  <a:close/>
                </a:path>
                <a:path w="148590" h="1036954">
                  <a:moveTo>
                    <a:pt x="105308" y="533768"/>
                  </a:moveTo>
                  <a:lnTo>
                    <a:pt x="104406" y="533196"/>
                  </a:lnTo>
                  <a:lnTo>
                    <a:pt x="104216" y="532892"/>
                  </a:lnTo>
                  <a:lnTo>
                    <a:pt x="103149" y="533196"/>
                  </a:lnTo>
                  <a:lnTo>
                    <a:pt x="105308" y="533768"/>
                  </a:lnTo>
                  <a:close/>
                </a:path>
                <a:path w="148590" h="1036954">
                  <a:moveTo>
                    <a:pt x="105549" y="568274"/>
                  </a:moveTo>
                  <a:lnTo>
                    <a:pt x="104889" y="567410"/>
                  </a:lnTo>
                  <a:lnTo>
                    <a:pt x="103149" y="567677"/>
                  </a:lnTo>
                  <a:lnTo>
                    <a:pt x="105549" y="568274"/>
                  </a:lnTo>
                  <a:close/>
                </a:path>
                <a:path w="148590" h="1036954">
                  <a:moveTo>
                    <a:pt x="105562" y="549706"/>
                  </a:moveTo>
                  <a:lnTo>
                    <a:pt x="105524" y="548436"/>
                  </a:lnTo>
                  <a:lnTo>
                    <a:pt x="105473" y="549706"/>
                  </a:lnTo>
                  <a:close/>
                </a:path>
                <a:path w="148590" h="1036954">
                  <a:moveTo>
                    <a:pt x="105638" y="543356"/>
                  </a:moveTo>
                  <a:lnTo>
                    <a:pt x="105105" y="542086"/>
                  </a:lnTo>
                  <a:lnTo>
                    <a:pt x="103505" y="542086"/>
                  </a:lnTo>
                  <a:lnTo>
                    <a:pt x="105638" y="543356"/>
                  </a:lnTo>
                  <a:close/>
                </a:path>
                <a:path w="148590" h="1036954">
                  <a:moveTo>
                    <a:pt x="105829" y="515759"/>
                  </a:moveTo>
                  <a:lnTo>
                    <a:pt x="105613" y="515696"/>
                  </a:lnTo>
                  <a:lnTo>
                    <a:pt x="105422" y="515645"/>
                  </a:lnTo>
                  <a:lnTo>
                    <a:pt x="105092" y="515543"/>
                  </a:lnTo>
                  <a:lnTo>
                    <a:pt x="103746" y="516166"/>
                  </a:lnTo>
                  <a:lnTo>
                    <a:pt x="104800" y="516077"/>
                  </a:lnTo>
                  <a:lnTo>
                    <a:pt x="105422" y="515937"/>
                  </a:lnTo>
                  <a:lnTo>
                    <a:pt x="105829" y="515759"/>
                  </a:lnTo>
                  <a:close/>
                </a:path>
                <a:path w="148590" h="1036954">
                  <a:moveTo>
                    <a:pt x="105968" y="568756"/>
                  </a:moveTo>
                  <a:lnTo>
                    <a:pt x="102616" y="568756"/>
                  </a:lnTo>
                  <a:lnTo>
                    <a:pt x="102831" y="570001"/>
                  </a:lnTo>
                  <a:lnTo>
                    <a:pt x="105968" y="568756"/>
                  </a:lnTo>
                  <a:close/>
                </a:path>
                <a:path w="148590" h="1036954">
                  <a:moveTo>
                    <a:pt x="106489" y="619556"/>
                  </a:moveTo>
                  <a:lnTo>
                    <a:pt x="99936" y="617016"/>
                  </a:lnTo>
                  <a:lnTo>
                    <a:pt x="98844" y="617016"/>
                  </a:lnTo>
                  <a:lnTo>
                    <a:pt x="97078" y="615746"/>
                  </a:lnTo>
                  <a:lnTo>
                    <a:pt x="96012" y="615746"/>
                  </a:lnTo>
                  <a:lnTo>
                    <a:pt x="96812" y="617016"/>
                  </a:lnTo>
                  <a:lnTo>
                    <a:pt x="98552" y="617016"/>
                  </a:lnTo>
                  <a:lnTo>
                    <a:pt x="99326" y="618286"/>
                  </a:lnTo>
                  <a:lnTo>
                    <a:pt x="99949" y="618286"/>
                  </a:lnTo>
                  <a:lnTo>
                    <a:pt x="100507" y="619556"/>
                  </a:lnTo>
                  <a:lnTo>
                    <a:pt x="106489" y="619556"/>
                  </a:lnTo>
                  <a:close/>
                </a:path>
                <a:path w="148590" h="1036954">
                  <a:moveTo>
                    <a:pt x="108673" y="559993"/>
                  </a:moveTo>
                  <a:lnTo>
                    <a:pt x="108178" y="559727"/>
                  </a:lnTo>
                  <a:lnTo>
                    <a:pt x="107683" y="559460"/>
                  </a:lnTo>
                  <a:lnTo>
                    <a:pt x="107378" y="559219"/>
                  </a:lnTo>
                  <a:lnTo>
                    <a:pt x="107111" y="559511"/>
                  </a:lnTo>
                  <a:lnTo>
                    <a:pt x="107022" y="559752"/>
                  </a:lnTo>
                  <a:lnTo>
                    <a:pt x="108673" y="559993"/>
                  </a:lnTo>
                  <a:close/>
                </a:path>
                <a:path w="148590" h="1036954">
                  <a:moveTo>
                    <a:pt x="110134" y="590346"/>
                  </a:moveTo>
                  <a:lnTo>
                    <a:pt x="109651" y="590092"/>
                  </a:lnTo>
                  <a:lnTo>
                    <a:pt x="109537" y="590346"/>
                  </a:lnTo>
                  <a:lnTo>
                    <a:pt x="110134" y="590346"/>
                  </a:lnTo>
                  <a:close/>
                </a:path>
                <a:path w="148590" h="1036954">
                  <a:moveTo>
                    <a:pt x="110680" y="607542"/>
                  </a:moveTo>
                  <a:lnTo>
                    <a:pt x="109613" y="608672"/>
                  </a:lnTo>
                  <a:lnTo>
                    <a:pt x="110159" y="608660"/>
                  </a:lnTo>
                  <a:lnTo>
                    <a:pt x="110680" y="607542"/>
                  </a:lnTo>
                  <a:close/>
                </a:path>
                <a:path w="148590" h="1036954">
                  <a:moveTo>
                    <a:pt x="112090" y="605586"/>
                  </a:moveTo>
                  <a:lnTo>
                    <a:pt x="109588" y="604888"/>
                  </a:lnTo>
                  <a:lnTo>
                    <a:pt x="111074" y="605586"/>
                  </a:lnTo>
                  <a:lnTo>
                    <a:pt x="112090" y="605586"/>
                  </a:lnTo>
                  <a:close/>
                </a:path>
                <a:path w="148590" h="1036954">
                  <a:moveTo>
                    <a:pt x="112369" y="608787"/>
                  </a:moveTo>
                  <a:lnTo>
                    <a:pt x="112331" y="608622"/>
                  </a:lnTo>
                  <a:lnTo>
                    <a:pt x="110159" y="608660"/>
                  </a:lnTo>
                  <a:lnTo>
                    <a:pt x="109931" y="609142"/>
                  </a:lnTo>
                  <a:lnTo>
                    <a:pt x="112369" y="608787"/>
                  </a:lnTo>
                  <a:close/>
                </a:path>
                <a:path w="148590" h="1036954">
                  <a:moveTo>
                    <a:pt x="112509" y="590346"/>
                  </a:moveTo>
                  <a:lnTo>
                    <a:pt x="110769" y="589394"/>
                  </a:lnTo>
                  <a:lnTo>
                    <a:pt x="110540" y="590346"/>
                  </a:lnTo>
                  <a:lnTo>
                    <a:pt x="112509" y="590346"/>
                  </a:lnTo>
                  <a:close/>
                </a:path>
                <a:path w="148590" h="1036954">
                  <a:moveTo>
                    <a:pt x="112864" y="357085"/>
                  </a:moveTo>
                  <a:lnTo>
                    <a:pt x="112560" y="357047"/>
                  </a:lnTo>
                  <a:lnTo>
                    <a:pt x="112344" y="357035"/>
                  </a:lnTo>
                  <a:lnTo>
                    <a:pt x="112687" y="357098"/>
                  </a:lnTo>
                  <a:lnTo>
                    <a:pt x="112864" y="357085"/>
                  </a:lnTo>
                  <a:close/>
                </a:path>
                <a:path w="148590" h="1036954">
                  <a:moveTo>
                    <a:pt x="113423" y="696620"/>
                  </a:moveTo>
                  <a:lnTo>
                    <a:pt x="112471" y="695820"/>
                  </a:lnTo>
                  <a:lnTo>
                    <a:pt x="111556" y="695667"/>
                  </a:lnTo>
                  <a:lnTo>
                    <a:pt x="109524" y="695896"/>
                  </a:lnTo>
                  <a:lnTo>
                    <a:pt x="109943" y="696417"/>
                  </a:lnTo>
                  <a:lnTo>
                    <a:pt x="113423" y="696620"/>
                  </a:lnTo>
                  <a:close/>
                </a:path>
                <a:path w="148590" h="1036954">
                  <a:moveTo>
                    <a:pt x="113652" y="371906"/>
                  </a:moveTo>
                  <a:lnTo>
                    <a:pt x="111379" y="370636"/>
                  </a:lnTo>
                  <a:lnTo>
                    <a:pt x="112928" y="371906"/>
                  </a:lnTo>
                  <a:lnTo>
                    <a:pt x="113652" y="371906"/>
                  </a:lnTo>
                  <a:close/>
                </a:path>
                <a:path w="148590" h="1036954">
                  <a:moveTo>
                    <a:pt x="114020" y="700417"/>
                  </a:moveTo>
                  <a:lnTo>
                    <a:pt x="110667" y="699935"/>
                  </a:lnTo>
                  <a:lnTo>
                    <a:pt x="112052" y="699719"/>
                  </a:lnTo>
                  <a:lnTo>
                    <a:pt x="108064" y="699223"/>
                  </a:lnTo>
                  <a:lnTo>
                    <a:pt x="107645" y="698715"/>
                  </a:lnTo>
                  <a:lnTo>
                    <a:pt x="109143" y="698220"/>
                  </a:lnTo>
                  <a:lnTo>
                    <a:pt x="110426" y="698246"/>
                  </a:lnTo>
                  <a:lnTo>
                    <a:pt x="109524" y="698093"/>
                  </a:lnTo>
                  <a:lnTo>
                    <a:pt x="111150" y="697357"/>
                  </a:lnTo>
                  <a:lnTo>
                    <a:pt x="108978" y="697179"/>
                  </a:lnTo>
                  <a:lnTo>
                    <a:pt x="106324" y="698042"/>
                  </a:lnTo>
                  <a:lnTo>
                    <a:pt x="106235" y="698931"/>
                  </a:lnTo>
                  <a:lnTo>
                    <a:pt x="108470" y="699757"/>
                  </a:lnTo>
                  <a:lnTo>
                    <a:pt x="107721" y="699998"/>
                  </a:lnTo>
                  <a:lnTo>
                    <a:pt x="106819" y="699846"/>
                  </a:lnTo>
                  <a:lnTo>
                    <a:pt x="106172" y="699833"/>
                  </a:lnTo>
                  <a:lnTo>
                    <a:pt x="107873" y="700379"/>
                  </a:lnTo>
                  <a:lnTo>
                    <a:pt x="110845" y="700989"/>
                  </a:lnTo>
                  <a:lnTo>
                    <a:pt x="114020" y="700417"/>
                  </a:lnTo>
                  <a:close/>
                </a:path>
                <a:path w="148590" h="1036954">
                  <a:moveTo>
                    <a:pt x="114084" y="583590"/>
                  </a:moveTo>
                  <a:lnTo>
                    <a:pt x="113842" y="583615"/>
                  </a:lnTo>
                  <a:lnTo>
                    <a:pt x="114007" y="583615"/>
                  </a:lnTo>
                  <a:close/>
                </a:path>
                <a:path w="148590" h="1036954">
                  <a:moveTo>
                    <a:pt x="114350" y="403656"/>
                  </a:moveTo>
                  <a:lnTo>
                    <a:pt x="112395" y="403656"/>
                  </a:lnTo>
                  <a:lnTo>
                    <a:pt x="111213" y="404926"/>
                  </a:lnTo>
                  <a:lnTo>
                    <a:pt x="114350" y="403656"/>
                  </a:lnTo>
                  <a:close/>
                </a:path>
                <a:path w="148590" h="1036954">
                  <a:moveTo>
                    <a:pt x="114528" y="583399"/>
                  </a:moveTo>
                  <a:lnTo>
                    <a:pt x="114084" y="583590"/>
                  </a:lnTo>
                  <a:lnTo>
                    <a:pt x="114312" y="583552"/>
                  </a:lnTo>
                  <a:lnTo>
                    <a:pt x="114452" y="583488"/>
                  </a:lnTo>
                  <a:close/>
                </a:path>
                <a:path w="148590" h="1036954">
                  <a:moveTo>
                    <a:pt x="114757" y="706843"/>
                  </a:moveTo>
                  <a:lnTo>
                    <a:pt x="114579" y="706666"/>
                  </a:lnTo>
                  <a:lnTo>
                    <a:pt x="114261" y="706526"/>
                  </a:lnTo>
                  <a:lnTo>
                    <a:pt x="113842" y="706399"/>
                  </a:lnTo>
                  <a:lnTo>
                    <a:pt x="113982" y="706539"/>
                  </a:lnTo>
                  <a:lnTo>
                    <a:pt x="114109" y="706691"/>
                  </a:lnTo>
                  <a:lnTo>
                    <a:pt x="114211" y="706831"/>
                  </a:lnTo>
                  <a:lnTo>
                    <a:pt x="114757" y="706843"/>
                  </a:lnTo>
                  <a:close/>
                </a:path>
                <a:path w="148590" h="1036954">
                  <a:moveTo>
                    <a:pt x="115252" y="604266"/>
                  </a:moveTo>
                  <a:lnTo>
                    <a:pt x="114071" y="603491"/>
                  </a:lnTo>
                  <a:lnTo>
                    <a:pt x="113068" y="603808"/>
                  </a:lnTo>
                  <a:lnTo>
                    <a:pt x="112598" y="603046"/>
                  </a:lnTo>
                  <a:lnTo>
                    <a:pt x="108864" y="603046"/>
                  </a:lnTo>
                  <a:lnTo>
                    <a:pt x="111036" y="601916"/>
                  </a:lnTo>
                  <a:lnTo>
                    <a:pt x="111861" y="602132"/>
                  </a:lnTo>
                  <a:lnTo>
                    <a:pt x="112407" y="602373"/>
                  </a:lnTo>
                  <a:lnTo>
                    <a:pt x="112598" y="602576"/>
                  </a:lnTo>
                  <a:lnTo>
                    <a:pt x="113157" y="602640"/>
                  </a:lnTo>
                  <a:lnTo>
                    <a:pt x="114668" y="602843"/>
                  </a:lnTo>
                  <a:lnTo>
                    <a:pt x="114833" y="602678"/>
                  </a:lnTo>
                  <a:lnTo>
                    <a:pt x="111937" y="602107"/>
                  </a:lnTo>
                  <a:lnTo>
                    <a:pt x="111048" y="601903"/>
                  </a:lnTo>
                  <a:lnTo>
                    <a:pt x="111302" y="601776"/>
                  </a:lnTo>
                  <a:lnTo>
                    <a:pt x="110248" y="600506"/>
                  </a:lnTo>
                  <a:lnTo>
                    <a:pt x="111493" y="600506"/>
                  </a:lnTo>
                  <a:lnTo>
                    <a:pt x="112674" y="597966"/>
                  </a:lnTo>
                  <a:lnTo>
                    <a:pt x="114846" y="597966"/>
                  </a:lnTo>
                  <a:lnTo>
                    <a:pt x="111086" y="596696"/>
                  </a:lnTo>
                  <a:lnTo>
                    <a:pt x="108064" y="596696"/>
                  </a:lnTo>
                  <a:lnTo>
                    <a:pt x="108064" y="599236"/>
                  </a:lnTo>
                  <a:lnTo>
                    <a:pt x="104470" y="599236"/>
                  </a:lnTo>
                  <a:lnTo>
                    <a:pt x="104521" y="598322"/>
                  </a:lnTo>
                  <a:lnTo>
                    <a:pt x="108064" y="599236"/>
                  </a:lnTo>
                  <a:lnTo>
                    <a:pt x="108064" y="596696"/>
                  </a:lnTo>
                  <a:lnTo>
                    <a:pt x="106121" y="596696"/>
                  </a:lnTo>
                  <a:lnTo>
                    <a:pt x="105422" y="596696"/>
                  </a:lnTo>
                  <a:lnTo>
                    <a:pt x="107010" y="597966"/>
                  </a:lnTo>
                  <a:lnTo>
                    <a:pt x="104546" y="597966"/>
                  </a:lnTo>
                  <a:lnTo>
                    <a:pt x="103759" y="597966"/>
                  </a:lnTo>
                  <a:lnTo>
                    <a:pt x="105359" y="596696"/>
                  </a:lnTo>
                  <a:lnTo>
                    <a:pt x="103085" y="596696"/>
                  </a:lnTo>
                  <a:lnTo>
                    <a:pt x="103124" y="597966"/>
                  </a:lnTo>
                  <a:lnTo>
                    <a:pt x="101282" y="597966"/>
                  </a:lnTo>
                  <a:lnTo>
                    <a:pt x="100672" y="599236"/>
                  </a:lnTo>
                  <a:lnTo>
                    <a:pt x="100507" y="599414"/>
                  </a:lnTo>
                  <a:lnTo>
                    <a:pt x="107022" y="601776"/>
                  </a:lnTo>
                  <a:lnTo>
                    <a:pt x="101219" y="601776"/>
                  </a:lnTo>
                  <a:lnTo>
                    <a:pt x="100977" y="601776"/>
                  </a:lnTo>
                  <a:lnTo>
                    <a:pt x="101968" y="602335"/>
                  </a:lnTo>
                  <a:lnTo>
                    <a:pt x="102908" y="603046"/>
                  </a:lnTo>
                  <a:lnTo>
                    <a:pt x="96977" y="603046"/>
                  </a:lnTo>
                  <a:lnTo>
                    <a:pt x="99390" y="604316"/>
                  </a:lnTo>
                  <a:lnTo>
                    <a:pt x="94818" y="603046"/>
                  </a:lnTo>
                  <a:lnTo>
                    <a:pt x="97967" y="605307"/>
                  </a:lnTo>
                  <a:lnTo>
                    <a:pt x="98132" y="605586"/>
                  </a:lnTo>
                  <a:lnTo>
                    <a:pt x="98348" y="605586"/>
                  </a:lnTo>
                  <a:lnTo>
                    <a:pt x="98679" y="605586"/>
                  </a:lnTo>
                  <a:lnTo>
                    <a:pt x="101892" y="606856"/>
                  </a:lnTo>
                  <a:lnTo>
                    <a:pt x="93980" y="608126"/>
                  </a:lnTo>
                  <a:lnTo>
                    <a:pt x="98374" y="610666"/>
                  </a:lnTo>
                  <a:lnTo>
                    <a:pt x="100025" y="611936"/>
                  </a:lnTo>
                  <a:lnTo>
                    <a:pt x="103365" y="613206"/>
                  </a:lnTo>
                  <a:lnTo>
                    <a:pt x="104787" y="614476"/>
                  </a:lnTo>
                  <a:lnTo>
                    <a:pt x="103085" y="614476"/>
                  </a:lnTo>
                  <a:lnTo>
                    <a:pt x="101206" y="613206"/>
                  </a:lnTo>
                  <a:lnTo>
                    <a:pt x="99580" y="614476"/>
                  </a:lnTo>
                  <a:lnTo>
                    <a:pt x="99745" y="614476"/>
                  </a:lnTo>
                  <a:lnTo>
                    <a:pt x="100761" y="615746"/>
                  </a:lnTo>
                  <a:lnTo>
                    <a:pt x="100469" y="615746"/>
                  </a:lnTo>
                  <a:lnTo>
                    <a:pt x="104673" y="617016"/>
                  </a:lnTo>
                  <a:lnTo>
                    <a:pt x="101307" y="615746"/>
                  </a:lnTo>
                  <a:lnTo>
                    <a:pt x="104876" y="615746"/>
                  </a:lnTo>
                  <a:lnTo>
                    <a:pt x="105422" y="617016"/>
                  </a:lnTo>
                  <a:lnTo>
                    <a:pt x="107683" y="615746"/>
                  </a:lnTo>
                  <a:lnTo>
                    <a:pt x="107251" y="615746"/>
                  </a:lnTo>
                  <a:lnTo>
                    <a:pt x="106095" y="614476"/>
                  </a:lnTo>
                  <a:lnTo>
                    <a:pt x="109143" y="614476"/>
                  </a:lnTo>
                  <a:lnTo>
                    <a:pt x="108445" y="615746"/>
                  </a:lnTo>
                  <a:lnTo>
                    <a:pt x="111150" y="614476"/>
                  </a:lnTo>
                  <a:lnTo>
                    <a:pt x="105613" y="613206"/>
                  </a:lnTo>
                  <a:lnTo>
                    <a:pt x="109194" y="613206"/>
                  </a:lnTo>
                  <a:lnTo>
                    <a:pt x="108635" y="611936"/>
                  </a:lnTo>
                  <a:lnTo>
                    <a:pt x="108077" y="610666"/>
                  </a:lnTo>
                  <a:lnTo>
                    <a:pt x="106083" y="611936"/>
                  </a:lnTo>
                  <a:lnTo>
                    <a:pt x="102641" y="610666"/>
                  </a:lnTo>
                  <a:lnTo>
                    <a:pt x="108077" y="610666"/>
                  </a:lnTo>
                  <a:lnTo>
                    <a:pt x="110566" y="610666"/>
                  </a:lnTo>
                  <a:lnTo>
                    <a:pt x="107454" y="609396"/>
                  </a:lnTo>
                  <a:lnTo>
                    <a:pt x="105791" y="609396"/>
                  </a:lnTo>
                  <a:lnTo>
                    <a:pt x="107416" y="608711"/>
                  </a:lnTo>
                  <a:lnTo>
                    <a:pt x="107759" y="609396"/>
                  </a:lnTo>
                  <a:lnTo>
                    <a:pt x="109156" y="609396"/>
                  </a:lnTo>
                  <a:lnTo>
                    <a:pt x="107810" y="608545"/>
                  </a:lnTo>
                  <a:lnTo>
                    <a:pt x="108839" y="608126"/>
                  </a:lnTo>
                  <a:lnTo>
                    <a:pt x="104889" y="606856"/>
                  </a:lnTo>
                  <a:lnTo>
                    <a:pt x="107950" y="606856"/>
                  </a:lnTo>
                  <a:lnTo>
                    <a:pt x="106438" y="605586"/>
                  </a:lnTo>
                  <a:lnTo>
                    <a:pt x="107683" y="605866"/>
                  </a:lnTo>
                  <a:lnTo>
                    <a:pt x="107950" y="606856"/>
                  </a:lnTo>
                  <a:lnTo>
                    <a:pt x="109943" y="606856"/>
                  </a:lnTo>
                  <a:lnTo>
                    <a:pt x="108483" y="606056"/>
                  </a:lnTo>
                  <a:lnTo>
                    <a:pt x="111887" y="606856"/>
                  </a:lnTo>
                  <a:lnTo>
                    <a:pt x="105714" y="604316"/>
                  </a:lnTo>
                  <a:lnTo>
                    <a:pt x="107467" y="604316"/>
                  </a:lnTo>
                  <a:lnTo>
                    <a:pt x="109588" y="604888"/>
                  </a:lnTo>
                  <a:lnTo>
                    <a:pt x="108331" y="604316"/>
                  </a:lnTo>
                  <a:lnTo>
                    <a:pt x="113233" y="604316"/>
                  </a:lnTo>
                  <a:lnTo>
                    <a:pt x="113398" y="604621"/>
                  </a:lnTo>
                  <a:lnTo>
                    <a:pt x="114617" y="604113"/>
                  </a:lnTo>
                  <a:lnTo>
                    <a:pt x="115252" y="604266"/>
                  </a:lnTo>
                  <a:close/>
                </a:path>
                <a:path w="148590" h="1036954">
                  <a:moveTo>
                    <a:pt x="115531" y="595426"/>
                  </a:moveTo>
                  <a:lnTo>
                    <a:pt x="114477" y="595426"/>
                  </a:lnTo>
                  <a:lnTo>
                    <a:pt x="115417" y="596696"/>
                  </a:lnTo>
                  <a:lnTo>
                    <a:pt x="115531" y="595426"/>
                  </a:lnTo>
                  <a:close/>
                </a:path>
                <a:path w="148590" h="1036954">
                  <a:moveTo>
                    <a:pt x="115531" y="390055"/>
                  </a:moveTo>
                  <a:lnTo>
                    <a:pt x="115074" y="389686"/>
                  </a:lnTo>
                  <a:lnTo>
                    <a:pt x="114846" y="389686"/>
                  </a:lnTo>
                  <a:lnTo>
                    <a:pt x="111671" y="390956"/>
                  </a:lnTo>
                  <a:lnTo>
                    <a:pt x="115531" y="390055"/>
                  </a:lnTo>
                  <a:close/>
                </a:path>
                <a:path w="148590" h="1036954">
                  <a:moveTo>
                    <a:pt x="115709" y="582930"/>
                  </a:moveTo>
                  <a:lnTo>
                    <a:pt x="114604" y="582701"/>
                  </a:lnTo>
                  <a:lnTo>
                    <a:pt x="114833" y="583133"/>
                  </a:lnTo>
                  <a:lnTo>
                    <a:pt x="114528" y="583399"/>
                  </a:lnTo>
                  <a:lnTo>
                    <a:pt x="115709" y="582930"/>
                  </a:lnTo>
                  <a:close/>
                </a:path>
                <a:path w="148590" h="1036954">
                  <a:moveTo>
                    <a:pt x="115760" y="427786"/>
                  </a:moveTo>
                  <a:lnTo>
                    <a:pt x="112534" y="426516"/>
                  </a:lnTo>
                  <a:lnTo>
                    <a:pt x="115760" y="427786"/>
                  </a:lnTo>
                  <a:close/>
                </a:path>
                <a:path w="148590" h="1036954">
                  <a:moveTo>
                    <a:pt x="115912" y="443026"/>
                  </a:moveTo>
                  <a:lnTo>
                    <a:pt x="115836" y="442772"/>
                  </a:lnTo>
                  <a:lnTo>
                    <a:pt x="113817" y="441756"/>
                  </a:lnTo>
                  <a:lnTo>
                    <a:pt x="114579" y="443026"/>
                  </a:lnTo>
                  <a:lnTo>
                    <a:pt x="115912" y="443026"/>
                  </a:lnTo>
                  <a:close/>
                </a:path>
                <a:path w="148590" h="1036954">
                  <a:moveTo>
                    <a:pt x="116128" y="608228"/>
                  </a:moveTo>
                  <a:lnTo>
                    <a:pt x="112369" y="608787"/>
                  </a:lnTo>
                  <a:lnTo>
                    <a:pt x="112496" y="609257"/>
                  </a:lnTo>
                  <a:lnTo>
                    <a:pt x="116128" y="608228"/>
                  </a:lnTo>
                  <a:close/>
                </a:path>
                <a:path w="148590" h="1036954">
                  <a:moveTo>
                    <a:pt x="116687" y="576376"/>
                  </a:moveTo>
                  <a:lnTo>
                    <a:pt x="116039" y="575106"/>
                  </a:lnTo>
                  <a:lnTo>
                    <a:pt x="115493" y="575106"/>
                  </a:lnTo>
                  <a:lnTo>
                    <a:pt x="116687" y="576376"/>
                  </a:lnTo>
                  <a:close/>
                </a:path>
                <a:path w="148590" h="1036954">
                  <a:moveTo>
                    <a:pt x="116751" y="368096"/>
                  </a:moveTo>
                  <a:lnTo>
                    <a:pt x="115316" y="368096"/>
                  </a:lnTo>
                  <a:lnTo>
                    <a:pt x="114465" y="366826"/>
                  </a:lnTo>
                  <a:lnTo>
                    <a:pt x="113982" y="366826"/>
                  </a:lnTo>
                  <a:lnTo>
                    <a:pt x="113982" y="369366"/>
                  </a:lnTo>
                  <a:lnTo>
                    <a:pt x="116751" y="368096"/>
                  </a:lnTo>
                  <a:close/>
                </a:path>
                <a:path w="148590" h="1036954">
                  <a:moveTo>
                    <a:pt x="116776" y="352856"/>
                  </a:moveTo>
                  <a:lnTo>
                    <a:pt x="112509" y="352856"/>
                  </a:lnTo>
                  <a:lnTo>
                    <a:pt x="114681" y="354126"/>
                  </a:lnTo>
                  <a:lnTo>
                    <a:pt x="116776" y="352856"/>
                  </a:lnTo>
                  <a:close/>
                </a:path>
                <a:path w="148590" h="1036954">
                  <a:moveTo>
                    <a:pt x="116890" y="595147"/>
                  </a:moveTo>
                  <a:lnTo>
                    <a:pt x="115557" y="594550"/>
                  </a:lnTo>
                  <a:lnTo>
                    <a:pt x="115531" y="594753"/>
                  </a:lnTo>
                  <a:lnTo>
                    <a:pt x="115912" y="594855"/>
                  </a:lnTo>
                  <a:lnTo>
                    <a:pt x="116370" y="594995"/>
                  </a:lnTo>
                  <a:lnTo>
                    <a:pt x="116890" y="595147"/>
                  </a:lnTo>
                  <a:close/>
                </a:path>
                <a:path w="148590" h="1036954">
                  <a:moveTo>
                    <a:pt x="117119" y="389686"/>
                  </a:moveTo>
                  <a:lnTo>
                    <a:pt x="115531" y="390055"/>
                  </a:lnTo>
                  <a:lnTo>
                    <a:pt x="116649" y="390956"/>
                  </a:lnTo>
                  <a:lnTo>
                    <a:pt x="117119" y="390512"/>
                  </a:lnTo>
                  <a:lnTo>
                    <a:pt x="117119" y="389686"/>
                  </a:lnTo>
                  <a:close/>
                </a:path>
                <a:path w="148590" h="1036954">
                  <a:moveTo>
                    <a:pt x="118059" y="587806"/>
                  </a:moveTo>
                  <a:lnTo>
                    <a:pt x="115011" y="586536"/>
                  </a:lnTo>
                  <a:lnTo>
                    <a:pt x="116090" y="586536"/>
                  </a:lnTo>
                  <a:lnTo>
                    <a:pt x="117348" y="583996"/>
                  </a:lnTo>
                  <a:lnTo>
                    <a:pt x="113652" y="583996"/>
                  </a:lnTo>
                  <a:lnTo>
                    <a:pt x="110896" y="581456"/>
                  </a:lnTo>
                  <a:lnTo>
                    <a:pt x="115938" y="581456"/>
                  </a:lnTo>
                  <a:lnTo>
                    <a:pt x="114896" y="578916"/>
                  </a:lnTo>
                  <a:lnTo>
                    <a:pt x="115925" y="578916"/>
                  </a:lnTo>
                  <a:lnTo>
                    <a:pt x="114922" y="577646"/>
                  </a:lnTo>
                  <a:lnTo>
                    <a:pt x="105473" y="577646"/>
                  </a:lnTo>
                  <a:lnTo>
                    <a:pt x="105105" y="577646"/>
                  </a:lnTo>
                  <a:lnTo>
                    <a:pt x="101981" y="577646"/>
                  </a:lnTo>
                  <a:lnTo>
                    <a:pt x="104000" y="580186"/>
                  </a:lnTo>
                  <a:lnTo>
                    <a:pt x="105422" y="581456"/>
                  </a:lnTo>
                  <a:lnTo>
                    <a:pt x="102666" y="581456"/>
                  </a:lnTo>
                  <a:lnTo>
                    <a:pt x="103009" y="582726"/>
                  </a:lnTo>
                  <a:lnTo>
                    <a:pt x="102247" y="583996"/>
                  </a:lnTo>
                  <a:lnTo>
                    <a:pt x="103606" y="583996"/>
                  </a:lnTo>
                  <a:lnTo>
                    <a:pt x="103314" y="585266"/>
                  </a:lnTo>
                  <a:lnTo>
                    <a:pt x="105397" y="585266"/>
                  </a:lnTo>
                  <a:lnTo>
                    <a:pt x="102285" y="586536"/>
                  </a:lnTo>
                  <a:lnTo>
                    <a:pt x="103136" y="587806"/>
                  </a:lnTo>
                  <a:lnTo>
                    <a:pt x="104228" y="590346"/>
                  </a:lnTo>
                  <a:lnTo>
                    <a:pt x="101892" y="591604"/>
                  </a:lnTo>
                  <a:lnTo>
                    <a:pt x="100761" y="590346"/>
                  </a:lnTo>
                  <a:lnTo>
                    <a:pt x="101676" y="592886"/>
                  </a:lnTo>
                  <a:lnTo>
                    <a:pt x="105956" y="592886"/>
                  </a:lnTo>
                  <a:lnTo>
                    <a:pt x="106464" y="592886"/>
                  </a:lnTo>
                  <a:lnTo>
                    <a:pt x="107480" y="594156"/>
                  </a:lnTo>
                  <a:lnTo>
                    <a:pt x="105956" y="592886"/>
                  </a:lnTo>
                  <a:lnTo>
                    <a:pt x="103568" y="594156"/>
                  </a:lnTo>
                  <a:lnTo>
                    <a:pt x="100025" y="594156"/>
                  </a:lnTo>
                  <a:lnTo>
                    <a:pt x="109220" y="595426"/>
                  </a:lnTo>
                  <a:lnTo>
                    <a:pt x="114350" y="595426"/>
                  </a:lnTo>
                  <a:lnTo>
                    <a:pt x="113753" y="594156"/>
                  </a:lnTo>
                  <a:lnTo>
                    <a:pt x="116217" y="594156"/>
                  </a:lnTo>
                  <a:lnTo>
                    <a:pt x="113207" y="591616"/>
                  </a:lnTo>
                  <a:lnTo>
                    <a:pt x="115316" y="591616"/>
                  </a:lnTo>
                  <a:lnTo>
                    <a:pt x="112687" y="590346"/>
                  </a:lnTo>
                  <a:lnTo>
                    <a:pt x="107784" y="591616"/>
                  </a:lnTo>
                  <a:lnTo>
                    <a:pt x="106235" y="589076"/>
                  </a:lnTo>
                  <a:lnTo>
                    <a:pt x="107683" y="589076"/>
                  </a:lnTo>
                  <a:lnTo>
                    <a:pt x="109651" y="590092"/>
                  </a:lnTo>
                  <a:lnTo>
                    <a:pt x="110185" y="589076"/>
                  </a:lnTo>
                  <a:lnTo>
                    <a:pt x="110769" y="589394"/>
                  </a:lnTo>
                  <a:lnTo>
                    <a:pt x="110845" y="589076"/>
                  </a:lnTo>
                  <a:lnTo>
                    <a:pt x="112877" y="590346"/>
                  </a:lnTo>
                  <a:lnTo>
                    <a:pt x="112344" y="589076"/>
                  </a:lnTo>
                  <a:lnTo>
                    <a:pt x="113957" y="589076"/>
                  </a:lnTo>
                  <a:lnTo>
                    <a:pt x="114134" y="590346"/>
                  </a:lnTo>
                  <a:lnTo>
                    <a:pt x="114274" y="590346"/>
                  </a:lnTo>
                  <a:lnTo>
                    <a:pt x="115595" y="589076"/>
                  </a:lnTo>
                  <a:lnTo>
                    <a:pt x="114211" y="589076"/>
                  </a:lnTo>
                  <a:lnTo>
                    <a:pt x="114223" y="587806"/>
                  </a:lnTo>
                  <a:lnTo>
                    <a:pt x="116725" y="589076"/>
                  </a:lnTo>
                  <a:lnTo>
                    <a:pt x="117868" y="587806"/>
                  </a:lnTo>
                  <a:lnTo>
                    <a:pt x="118059" y="587806"/>
                  </a:lnTo>
                  <a:close/>
                </a:path>
                <a:path w="148590" h="1036954">
                  <a:moveTo>
                    <a:pt x="118224" y="588873"/>
                  </a:moveTo>
                  <a:lnTo>
                    <a:pt x="117843" y="588810"/>
                  </a:lnTo>
                  <a:lnTo>
                    <a:pt x="117500" y="588784"/>
                  </a:lnTo>
                  <a:lnTo>
                    <a:pt x="117170" y="588772"/>
                  </a:lnTo>
                  <a:lnTo>
                    <a:pt x="117602" y="588810"/>
                  </a:lnTo>
                  <a:lnTo>
                    <a:pt x="118224" y="588873"/>
                  </a:lnTo>
                  <a:close/>
                </a:path>
                <a:path w="148590" h="1036954">
                  <a:moveTo>
                    <a:pt x="119621" y="380047"/>
                  </a:moveTo>
                  <a:lnTo>
                    <a:pt x="119202" y="379882"/>
                  </a:lnTo>
                  <a:lnTo>
                    <a:pt x="118427" y="380288"/>
                  </a:lnTo>
                  <a:lnTo>
                    <a:pt x="118186" y="380555"/>
                  </a:lnTo>
                  <a:lnTo>
                    <a:pt x="119621" y="380047"/>
                  </a:lnTo>
                  <a:close/>
                </a:path>
                <a:path w="148590" h="1036954">
                  <a:moveTo>
                    <a:pt x="120396" y="575437"/>
                  </a:moveTo>
                  <a:lnTo>
                    <a:pt x="120103" y="574852"/>
                  </a:lnTo>
                  <a:lnTo>
                    <a:pt x="119405" y="575271"/>
                  </a:lnTo>
                  <a:lnTo>
                    <a:pt x="120396" y="575437"/>
                  </a:lnTo>
                  <a:close/>
                </a:path>
                <a:path w="148590" h="1036954">
                  <a:moveTo>
                    <a:pt x="121412" y="572566"/>
                  </a:moveTo>
                  <a:lnTo>
                    <a:pt x="120700" y="571296"/>
                  </a:lnTo>
                  <a:lnTo>
                    <a:pt x="118719" y="572566"/>
                  </a:lnTo>
                  <a:lnTo>
                    <a:pt x="121412" y="572566"/>
                  </a:lnTo>
                  <a:close/>
                </a:path>
                <a:path w="148590" h="1036954">
                  <a:moveTo>
                    <a:pt x="123075" y="566216"/>
                  </a:moveTo>
                  <a:lnTo>
                    <a:pt x="120751" y="564946"/>
                  </a:lnTo>
                  <a:lnTo>
                    <a:pt x="121221" y="566216"/>
                  </a:lnTo>
                  <a:lnTo>
                    <a:pt x="123075" y="566216"/>
                  </a:lnTo>
                  <a:close/>
                </a:path>
                <a:path w="148590" h="1036954">
                  <a:moveTo>
                    <a:pt x="124167" y="556056"/>
                  </a:moveTo>
                  <a:lnTo>
                    <a:pt x="122809" y="557326"/>
                  </a:lnTo>
                  <a:lnTo>
                    <a:pt x="123469" y="557326"/>
                  </a:lnTo>
                  <a:lnTo>
                    <a:pt x="124167" y="556056"/>
                  </a:lnTo>
                  <a:close/>
                </a:path>
                <a:path w="148590" h="1036954">
                  <a:moveTo>
                    <a:pt x="124307" y="543077"/>
                  </a:moveTo>
                  <a:lnTo>
                    <a:pt x="124015" y="543179"/>
                  </a:lnTo>
                  <a:lnTo>
                    <a:pt x="123863" y="543356"/>
                  </a:lnTo>
                  <a:lnTo>
                    <a:pt x="124307" y="543077"/>
                  </a:lnTo>
                  <a:close/>
                </a:path>
                <a:path w="148590" h="1036954">
                  <a:moveTo>
                    <a:pt x="124574" y="567207"/>
                  </a:moveTo>
                  <a:lnTo>
                    <a:pt x="123748" y="566178"/>
                  </a:lnTo>
                  <a:lnTo>
                    <a:pt x="124231" y="566928"/>
                  </a:lnTo>
                  <a:lnTo>
                    <a:pt x="124574" y="567207"/>
                  </a:lnTo>
                  <a:close/>
                </a:path>
                <a:path w="148590" h="1036954">
                  <a:moveTo>
                    <a:pt x="124688" y="555853"/>
                  </a:moveTo>
                  <a:lnTo>
                    <a:pt x="124434" y="555752"/>
                  </a:lnTo>
                  <a:lnTo>
                    <a:pt x="124256" y="555904"/>
                  </a:lnTo>
                  <a:lnTo>
                    <a:pt x="124498" y="555929"/>
                  </a:lnTo>
                  <a:lnTo>
                    <a:pt x="124688" y="555853"/>
                  </a:lnTo>
                  <a:close/>
                </a:path>
                <a:path w="148590" h="1036954">
                  <a:moveTo>
                    <a:pt x="125958" y="510336"/>
                  </a:moveTo>
                  <a:lnTo>
                    <a:pt x="125425" y="510527"/>
                  </a:lnTo>
                  <a:lnTo>
                    <a:pt x="125615" y="510590"/>
                  </a:lnTo>
                  <a:lnTo>
                    <a:pt x="125958" y="510336"/>
                  </a:lnTo>
                  <a:close/>
                </a:path>
                <a:path w="148590" h="1036954">
                  <a:moveTo>
                    <a:pt x="126796" y="523290"/>
                  </a:moveTo>
                  <a:lnTo>
                    <a:pt x="126530" y="523290"/>
                  </a:lnTo>
                  <a:lnTo>
                    <a:pt x="126314" y="523443"/>
                  </a:lnTo>
                  <a:lnTo>
                    <a:pt x="126796" y="523290"/>
                  </a:lnTo>
                  <a:close/>
                </a:path>
                <a:path w="148590" h="1036954">
                  <a:moveTo>
                    <a:pt x="126961" y="523278"/>
                  </a:moveTo>
                  <a:lnTo>
                    <a:pt x="126606" y="522998"/>
                  </a:lnTo>
                  <a:lnTo>
                    <a:pt x="126238" y="523024"/>
                  </a:lnTo>
                  <a:lnTo>
                    <a:pt x="126619" y="523163"/>
                  </a:lnTo>
                  <a:lnTo>
                    <a:pt x="126771" y="523278"/>
                  </a:lnTo>
                  <a:lnTo>
                    <a:pt x="126961" y="523278"/>
                  </a:lnTo>
                  <a:close/>
                </a:path>
                <a:path w="148590" h="1036954">
                  <a:moveTo>
                    <a:pt x="127063" y="516343"/>
                  </a:moveTo>
                  <a:lnTo>
                    <a:pt x="126822" y="516369"/>
                  </a:lnTo>
                  <a:lnTo>
                    <a:pt x="126644" y="516394"/>
                  </a:lnTo>
                  <a:lnTo>
                    <a:pt x="126453" y="516407"/>
                  </a:lnTo>
                  <a:lnTo>
                    <a:pt x="126580" y="516661"/>
                  </a:lnTo>
                  <a:lnTo>
                    <a:pt x="127063" y="516343"/>
                  </a:lnTo>
                  <a:close/>
                </a:path>
                <a:path w="148590" h="1036954">
                  <a:moveTo>
                    <a:pt x="127304" y="492556"/>
                  </a:moveTo>
                  <a:lnTo>
                    <a:pt x="124472" y="491350"/>
                  </a:lnTo>
                  <a:lnTo>
                    <a:pt x="125895" y="492556"/>
                  </a:lnTo>
                  <a:lnTo>
                    <a:pt x="127304" y="492556"/>
                  </a:lnTo>
                  <a:close/>
                </a:path>
                <a:path w="148590" h="1036954">
                  <a:moveTo>
                    <a:pt x="127838" y="234683"/>
                  </a:moveTo>
                  <a:lnTo>
                    <a:pt x="127609" y="234480"/>
                  </a:lnTo>
                  <a:lnTo>
                    <a:pt x="127228" y="234594"/>
                  </a:lnTo>
                  <a:lnTo>
                    <a:pt x="127838" y="234683"/>
                  </a:lnTo>
                  <a:close/>
                </a:path>
                <a:path w="148590" h="1036954">
                  <a:moveTo>
                    <a:pt x="128155" y="549706"/>
                  </a:moveTo>
                  <a:lnTo>
                    <a:pt x="128028" y="549236"/>
                  </a:lnTo>
                  <a:lnTo>
                    <a:pt x="127850" y="549706"/>
                  </a:lnTo>
                  <a:lnTo>
                    <a:pt x="128155" y="549706"/>
                  </a:lnTo>
                  <a:close/>
                </a:path>
                <a:path w="148590" h="1036954">
                  <a:moveTo>
                    <a:pt x="128333" y="548436"/>
                  </a:moveTo>
                  <a:lnTo>
                    <a:pt x="127800" y="548436"/>
                  </a:lnTo>
                  <a:lnTo>
                    <a:pt x="128028" y="549236"/>
                  </a:lnTo>
                  <a:lnTo>
                    <a:pt x="128333" y="548436"/>
                  </a:lnTo>
                  <a:close/>
                </a:path>
                <a:path w="148590" h="1036954">
                  <a:moveTo>
                    <a:pt x="128587" y="347433"/>
                  </a:moveTo>
                  <a:lnTo>
                    <a:pt x="126771" y="347319"/>
                  </a:lnTo>
                  <a:lnTo>
                    <a:pt x="126949" y="347433"/>
                  </a:lnTo>
                  <a:lnTo>
                    <a:pt x="128587" y="347433"/>
                  </a:lnTo>
                  <a:close/>
                </a:path>
                <a:path w="148590" h="1036954">
                  <a:moveTo>
                    <a:pt x="128841" y="234835"/>
                  </a:moveTo>
                  <a:lnTo>
                    <a:pt x="127838" y="234683"/>
                  </a:lnTo>
                  <a:lnTo>
                    <a:pt x="127977" y="234823"/>
                  </a:lnTo>
                  <a:lnTo>
                    <a:pt x="128841" y="234835"/>
                  </a:lnTo>
                  <a:close/>
                </a:path>
                <a:path w="148590" h="1036954">
                  <a:moveTo>
                    <a:pt x="129387" y="547166"/>
                  </a:moveTo>
                  <a:lnTo>
                    <a:pt x="129019" y="545896"/>
                  </a:lnTo>
                  <a:lnTo>
                    <a:pt x="128905" y="547166"/>
                  </a:lnTo>
                  <a:lnTo>
                    <a:pt x="129387" y="547166"/>
                  </a:lnTo>
                  <a:close/>
                </a:path>
                <a:path w="148590" h="1036954">
                  <a:moveTo>
                    <a:pt x="129628" y="530733"/>
                  </a:moveTo>
                  <a:lnTo>
                    <a:pt x="129108" y="530720"/>
                  </a:lnTo>
                  <a:lnTo>
                    <a:pt x="128333" y="530758"/>
                  </a:lnTo>
                  <a:lnTo>
                    <a:pt x="128625" y="530796"/>
                  </a:lnTo>
                  <a:lnTo>
                    <a:pt x="129006" y="530796"/>
                  </a:lnTo>
                  <a:lnTo>
                    <a:pt x="129628" y="530733"/>
                  </a:lnTo>
                  <a:close/>
                </a:path>
                <a:path w="148590" h="1036954">
                  <a:moveTo>
                    <a:pt x="129882" y="176136"/>
                  </a:moveTo>
                  <a:lnTo>
                    <a:pt x="129070" y="175183"/>
                  </a:lnTo>
                  <a:lnTo>
                    <a:pt x="127419" y="175907"/>
                  </a:lnTo>
                  <a:lnTo>
                    <a:pt x="129882" y="176136"/>
                  </a:lnTo>
                  <a:close/>
                </a:path>
                <a:path w="148590" h="1036954">
                  <a:moveTo>
                    <a:pt x="130441" y="518604"/>
                  </a:moveTo>
                  <a:lnTo>
                    <a:pt x="129514" y="517893"/>
                  </a:lnTo>
                  <a:lnTo>
                    <a:pt x="126212" y="517690"/>
                  </a:lnTo>
                  <a:lnTo>
                    <a:pt x="126771" y="518121"/>
                  </a:lnTo>
                  <a:lnTo>
                    <a:pt x="130441" y="518604"/>
                  </a:lnTo>
                  <a:close/>
                </a:path>
                <a:path w="148590" h="1036954">
                  <a:moveTo>
                    <a:pt x="130581" y="493826"/>
                  </a:moveTo>
                  <a:lnTo>
                    <a:pt x="130365" y="492556"/>
                  </a:lnTo>
                  <a:lnTo>
                    <a:pt x="127304" y="492556"/>
                  </a:lnTo>
                  <a:lnTo>
                    <a:pt x="128739" y="493826"/>
                  </a:lnTo>
                  <a:lnTo>
                    <a:pt x="130479" y="495096"/>
                  </a:lnTo>
                  <a:lnTo>
                    <a:pt x="130581" y="493826"/>
                  </a:lnTo>
                  <a:close/>
                </a:path>
                <a:path w="148590" h="1036954">
                  <a:moveTo>
                    <a:pt x="131064" y="495833"/>
                  </a:moveTo>
                  <a:lnTo>
                    <a:pt x="129476" y="495312"/>
                  </a:lnTo>
                  <a:lnTo>
                    <a:pt x="129209" y="495769"/>
                  </a:lnTo>
                  <a:lnTo>
                    <a:pt x="127876" y="496125"/>
                  </a:lnTo>
                  <a:lnTo>
                    <a:pt x="128282" y="496404"/>
                  </a:lnTo>
                  <a:lnTo>
                    <a:pt x="129946" y="496328"/>
                  </a:lnTo>
                  <a:lnTo>
                    <a:pt x="131064" y="495833"/>
                  </a:lnTo>
                  <a:close/>
                </a:path>
                <a:path w="148590" h="1036954">
                  <a:moveTo>
                    <a:pt x="131254" y="539546"/>
                  </a:moveTo>
                  <a:lnTo>
                    <a:pt x="129425" y="538276"/>
                  </a:lnTo>
                  <a:lnTo>
                    <a:pt x="125183" y="538276"/>
                  </a:lnTo>
                  <a:lnTo>
                    <a:pt x="126695" y="539546"/>
                  </a:lnTo>
                  <a:lnTo>
                    <a:pt x="131254" y="539546"/>
                  </a:lnTo>
                  <a:close/>
                </a:path>
                <a:path w="148590" h="1036954">
                  <a:moveTo>
                    <a:pt x="131343" y="233273"/>
                  </a:moveTo>
                  <a:lnTo>
                    <a:pt x="129540" y="232905"/>
                  </a:lnTo>
                  <a:lnTo>
                    <a:pt x="129311" y="233387"/>
                  </a:lnTo>
                  <a:lnTo>
                    <a:pt x="127292" y="234188"/>
                  </a:lnTo>
                  <a:lnTo>
                    <a:pt x="127609" y="234480"/>
                  </a:lnTo>
                  <a:lnTo>
                    <a:pt x="131343" y="233273"/>
                  </a:lnTo>
                  <a:close/>
                </a:path>
                <a:path w="148590" h="1036954">
                  <a:moveTo>
                    <a:pt x="131914" y="478459"/>
                  </a:moveTo>
                  <a:lnTo>
                    <a:pt x="131673" y="478358"/>
                  </a:lnTo>
                  <a:lnTo>
                    <a:pt x="131724" y="478510"/>
                  </a:lnTo>
                  <a:lnTo>
                    <a:pt x="131914" y="478459"/>
                  </a:lnTo>
                  <a:close/>
                </a:path>
                <a:path w="148590" h="1036954">
                  <a:moveTo>
                    <a:pt x="132295" y="548436"/>
                  </a:moveTo>
                  <a:lnTo>
                    <a:pt x="128701" y="548436"/>
                  </a:lnTo>
                  <a:lnTo>
                    <a:pt x="129006" y="549706"/>
                  </a:lnTo>
                  <a:lnTo>
                    <a:pt x="129184" y="549706"/>
                  </a:lnTo>
                  <a:lnTo>
                    <a:pt x="132295" y="548436"/>
                  </a:lnTo>
                  <a:close/>
                </a:path>
                <a:path w="148590" h="1036954">
                  <a:moveTo>
                    <a:pt x="132372" y="512876"/>
                  </a:moveTo>
                  <a:lnTo>
                    <a:pt x="125615" y="510590"/>
                  </a:lnTo>
                  <a:lnTo>
                    <a:pt x="124269" y="511606"/>
                  </a:lnTo>
                  <a:lnTo>
                    <a:pt x="125577" y="511606"/>
                  </a:lnTo>
                  <a:lnTo>
                    <a:pt x="132372" y="512876"/>
                  </a:lnTo>
                  <a:close/>
                </a:path>
                <a:path w="148590" h="1036954">
                  <a:moveTo>
                    <a:pt x="134912" y="393141"/>
                  </a:moveTo>
                  <a:lnTo>
                    <a:pt x="134874" y="392963"/>
                  </a:lnTo>
                  <a:lnTo>
                    <a:pt x="134683" y="392874"/>
                  </a:lnTo>
                  <a:lnTo>
                    <a:pt x="134404" y="392887"/>
                  </a:lnTo>
                  <a:lnTo>
                    <a:pt x="134175" y="392963"/>
                  </a:lnTo>
                  <a:lnTo>
                    <a:pt x="133997" y="393001"/>
                  </a:lnTo>
                  <a:lnTo>
                    <a:pt x="134912" y="393141"/>
                  </a:lnTo>
                  <a:close/>
                </a:path>
                <a:path w="148590" h="1036954">
                  <a:moveTo>
                    <a:pt x="139090" y="433603"/>
                  </a:moveTo>
                  <a:lnTo>
                    <a:pt x="138201" y="432765"/>
                  </a:lnTo>
                  <a:lnTo>
                    <a:pt x="137998" y="433133"/>
                  </a:lnTo>
                  <a:lnTo>
                    <a:pt x="139090" y="433603"/>
                  </a:lnTo>
                  <a:close/>
                </a:path>
                <a:path w="148590" h="1036954">
                  <a:moveTo>
                    <a:pt x="139509" y="474776"/>
                  </a:moveTo>
                  <a:lnTo>
                    <a:pt x="137896" y="473506"/>
                  </a:lnTo>
                  <a:lnTo>
                    <a:pt x="136283" y="472236"/>
                  </a:lnTo>
                  <a:lnTo>
                    <a:pt x="138239" y="473506"/>
                  </a:lnTo>
                  <a:lnTo>
                    <a:pt x="137147" y="472236"/>
                  </a:lnTo>
                  <a:lnTo>
                    <a:pt x="138544" y="469696"/>
                  </a:lnTo>
                  <a:lnTo>
                    <a:pt x="133464" y="468426"/>
                  </a:lnTo>
                  <a:lnTo>
                    <a:pt x="136410" y="468426"/>
                  </a:lnTo>
                  <a:lnTo>
                    <a:pt x="137325" y="467156"/>
                  </a:lnTo>
                  <a:lnTo>
                    <a:pt x="131267" y="463346"/>
                  </a:lnTo>
                  <a:lnTo>
                    <a:pt x="134531" y="462076"/>
                  </a:lnTo>
                  <a:lnTo>
                    <a:pt x="133197" y="462076"/>
                  </a:lnTo>
                  <a:lnTo>
                    <a:pt x="134797" y="460806"/>
                  </a:lnTo>
                  <a:lnTo>
                    <a:pt x="136448" y="460806"/>
                  </a:lnTo>
                  <a:lnTo>
                    <a:pt x="133781" y="459536"/>
                  </a:lnTo>
                  <a:lnTo>
                    <a:pt x="136461" y="459536"/>
                  </a:lnTo>
                  <a:lnTo>
                    <a:pt x="138645" y="458266"/>
                  </a:lnTo>
                  <a:lnTo>
                    <a:pt x="112877" y="458266"/>
                  </a:lnTo>
                  <a:lnTo>
                    <a:pt x="111328" y="458266"/>
                  </a:lnTo>
                  <a:lnTo>
                    <a:pt x="111391" y="459536"/>
                  </a:lnTo>
                  <a:lnTo>
                    <a:pt x="113423" y="462076"/>
                  </a:lnTo>
                  <a:lnTo>
                    <a:pt x="114541" y="460806"/>
                  </a:lnTo>
                  <a:lnTo>
                    <a:pt x="115938" y="460806"/>
                  </a:lnTo>
                  <a:lnTo>
                    <a:pt x="116357" y="462076"/>
                  </a:lnTo>
                  <a:lnTo>
                    <a:pt x="113423" y="462076"/>
                  </a:lnTo>
                  <a:lnTo>
                    <a:pt x="113207" y="462076"/>
                  </a:lnTo>
                  <a:lnTo>
                    <a:pt x="117055" y="464616"/>
                  </a:lnTo>
                  <a:lnTo>
                    <a:pt x="105054" y="467156"/>
                  </a:lnTo>
                  <a:lnTo>
                    <a:pt x="110490" y="469696"/>
                  </a:lnTo>
                  <a:lnTo>
                    <a:pt x="110223" y="469696"/>
                  </a:lnTo>
                  <a:lnTo>
                    <a:pt x="112966" y="470966"/>
                  </a:lnTo>
                  <a:lnTo>
                    <a:pt x="112433" y="472236"/>
                  </a:lnTo>
                  <a:lnTo>
                    <a:pt x="110998" y="470966"/>
                  </a:lnTo>
                  <a:lnTo>
                    <a:pt x="109296" y="470966"/>
                  </a:lnTo>
                  <a:lnTo>
                    <a:pt x="113588" y="473506"/>
                  </a:lnTo>
                  <a:lnTo>
                    <a:pt x="108381" y="474776"/>
                  </a:lnTo>
                  <a:lnTo>
                    <a:pt x="111201" y="476046"/>
                  </a:lnTo>
                  <a:lnTo>
                    <a:pt x="103212" y="477316"/>
                  </a:lnTo>
                  <a:lnTo>
                    <a:pt x="111379" y="481126"/>
                  </a:lnTo>
                  <a:lnTo>
                    <a:pt x="106197" y="482396"/>
                  </a:lnTo>
                  <a:lnTo>
                    <a:pt x="108064" y="482396"/>
                  </a:lnTo>
                  <a:lnTo>
                    <a:pt x="109842" y="483666"/>
                  </a:lnTo>
                  <a:lnTo>
                    <a:pt x="109194" y="483666"/>
                  </a:lnTo>
                  <a:lnTo>
                    <a:pt x="111125" y="487476"/>
                  </a:lnTo>
                  <a:lnTo>
                    <a:pt x="105727" y="492556"/>
                  </a:lnTo>
                  <a:lnTo>
                    <a:pt x="103682" y="496366"/>
                  </a:lnTo>
                  <a:lnTo>
                    <a:pt x="103047" y="497636"/>
                  </a:lnTo>
                  <a:lnTo>
                    <a:pt x="113207" y="497636"/>
                  </a:lnTo>
                  <a:lnTo>
                    <a:pt x="108610" y="498906"/>
                  </a:lnTo>
                  <a:lnTo>
                    <a:pt x="105206" y="498906"/>
                  </a:lnTo>
                  <a:lnTo>
                    <a:pt x="109067" y="501446"/>
                  </a:lnTo>
                  <a:lnTo>
                    <a:pt x="104470" y="505256"/>
                  </a:lnTo>
                  <a:lnTo>
                    <a:pt x="107657" y="507796"/>
                  </a:lnTo>
                  <a:lnTo>
                    <a:pt x="103327" y="507796"/>
                  </a:lnTo>
                  <a:lnTo>
                    <a:pt x="105524" y="509066"/>
                  </a:lnTo>
                  <a:lnTo>
                    <a:pt x="107569" y="510336"/>
                  </a:lnTo>
                  <a:lnTo>
                    <a:pt x="103098" y="510336"/>
                  </a:lnTo>
                  <a:lnTo>
                    <a:pt x="107670" y="511606"/>
                  </a:lnTo>
                  <a:lnTo>
                    <a:pt x="105333" y="511606"/>
                  </a:lnTo>
                  <a:lnTo>
                    <a:pt x="103657" y="512876"/>
                  </a:lnTo>
                  <a:lnTo>
                    <a:pt x="106578" y="512876"/>
                  </a:lnTo>
                  <a:lnTo>
                    <a:pt x="105092" y="514146"/>
                  </a:lnTo>
                  <a:lnTo>
                    <a:pt x="107632" y="515416"/>
                  </a:lnTo>
                  <a:lnTo>
                    <a:pt x="105829" y="516686"/>
                  </a:lnTo>
                  <a:lnTo>
                    <a:pt x="108991" y="517956"/>
                  </a:lnTo>
                  <a:lnTo>
                    <a:pt x="104076" y="517956"/>
                  </a:lnTo>
                  <a:lnTo>
                    <a:pt x="108623" y="519226"/>
                  </a:lnTo>
                  <a:lnTo>
                    <a:pt x="103924" y="517956"/>
                  </a:lnTo>
                  <a:lnTo>
                    <a:pt x="104622" y="520496"/>
                  </a:lnTo>
                  <a:lnTo>
                    <a:pt x="105295" y="520890"/>
                  </a:lnTo>
                  <a:lnTo>
                    <a:pt x="105194" y="521766"/>
                  </a:lnTo>
                  <a:lnTo>
                    <a:pt x="103225" y="521766"/>
                  </a:lnTo>
                  <a:lnTo>
                    <a:pt x="104013" y="523036"/>
                  </a:lnTo>
                  <a:lnTo>
                    <a:pt x="106438" y="523036"/>
                  </a:lnTo>
                  <a:lnTo>
                    <a:pt x="100647" y="524306"/>
                  </a:lnTo>
                  <a:lnTo>
                    <a:pt x="110617" y="526846"/>
                  </a:lnTo>
                  <a:lnTo>
                    <a:pt x="103301" y="526846"/>
                  </a:lnTo>
                  <a:lnTo>
                    <a:pt x="105549" y="529386"/>
                  </a:lnTo>
                  <a:lnTo>
                    <a:pt x="106870" y="531723"/>
                  </a:lnTo>
                  <a:lnTo>
                    <a:pt x="102730" y="530656"/>
                  </a:lnTo>
                  <a:lnTo>
                    <a:pt x="104216" y="532892"/>
                  </a:lnTo>
                  <a:lnTo>
                    <a:pt x="107048" y="532091"/>
                  </a:lnTo>
                  <a:lnTo>
                    <a:pt x="107835" y="534466"/>
                  </a:lnTo>
                  <a:lnTo>
                    <a:pt x="105308" y="533768"/>
                  </a:lnTo>
                  <a:lnTo>
                    <a:pt x="108292" y="535736"/>
                  </a:lnTo>
                  <a:lnTo>
                    <a:pt x="106908" y="537006"/>
                  </a:lnTo>
                  <a:lnTo>
                    <a:pt x="104990" y="537006"/>
                  </a:lnTo>
                  <a:lnTo>
                    <a:pt x="105829" y="538276"/>
                  </a:lnTo>
                  <a:lnTo>
                    <a:pt x="103200" y="539546"/>
                  </a:lnTo>
                  <a:lnTo>
                    <a:pt x="105524" y="542086"/>
                  </a:lnTo>
                  <a:lnTo>
                    <a:pt x="108267" y="542086"/>
                  </a:lnTo>
                  <a:lnTo>
                    <a:pt x="110807" y="544156"/>
                  </a:lnTo>
                  <a:lnTo>
                    <a:pt x="106972" y="543356"/>
                  </a:lnTo>
                  <a:lnTo>
                    <a:pt x="111213" y="545896"/>
                  </a:lnTo>
                  <a:lnTo>
                    <a:pt x="105283" y="544893"/>
                  </a:lnTo>
                  <a:lnTo>
                    <a:pt x="106413" y="545896"/>
                  </a:lnTo>
                  <a:lnTo>
                    <a:pt x="106845" y="545896"/>
                  </a:lnTo>
                  <a:lnTo>
                    <a:pt x="106641" y="547166"/>
                  </a:lnTo>
                  <a:lnTo>
                    <a:pt x="104038" y="547166"/>
                  </a:lnTo>
                  <a:lnTo>
                    <a:pt x="107911" y="548436"/>
                  </a:lnTo>
                  <a:lnTo>
                    <a:pt x="106908" y="549706"/>
                  </a:lnTo>
                  <a:lnTo>
                    <a:pt x="105562" y="549706"/>
                  </a:lnTo>
                  <a:lnTo>
                    <a:pt x="105600" y="550976"/>
                  </a:lnTo>
                  <a:lnTo>
                    <a:pt x="110490" y="552246"/>
                  </a:lnTo>
                  <a:lnTo>
                    <a:pt x="108305" y="554786"/>
                  </a:lnTo>
                  <a:lnTo>
                    <a:pt x="103898" y="553516"/>
                  </a:lnTo>
                  <a:lnTo>
                    <a:pt x="106743" y="554786"/>
                  </a:lnTo>
                  <a:lnTo>
                    <a:pt x="105816" y="554786"/>
                  </a:lnTo>
                  <a:lnTo>
                    <a:pt x="105613" y="556056"/>
                  </a:lnTo>
                  <a:lnTo>
                    <a:pt x="108331" y="557326"/>
                  </a:lnTo>
                  <a:lnTo>
                    <a:pt x="105448" y="557326"/>
                  </a:lnTo>
                  <a:lnTo>
                    <a:pt x="105956" y="558596"/>
                  </a:lnTo>
                  <a:lnTo>
                    <a:pt x="107022" y="558596"/>
                  </a:lnTo>
                  <a:lnTo>
                    <a:pt x="107010" y="558914"/>
                  </a:lnTo>
                  <a:lnTo>
                    <a:pt x="107378" y="559219"/>
                  </a:lnTo>
                  <a:lnTo>
                    <a:pt x="107619" y="558990"/>
                  </a:lnTo>
                  <a:lnTo>
                    <a:pt x="107962" y="558711"/>
                  </a:lnTo>
                  <a:lnTo>
                    <a:pt x="107810" y="558596"/>
                  </a:lnTo>
                  <a:lnTo>
                    <a:pt x="112458" y="558596"/>
                  </a:lnTo>
                  <a:lnTo>
                    <a:pt x="111213" y="559866"/>
                  </a:lnTo>
                  <a:lnTo>
                    <a:pt x="111023" y="559866"/>
                  </a:lnTo>
                  <a:lnTo>
                    <a:pt x="108673" y="561136"/>
                  </a:lnTo>
                  <a:lnTo>
                    <a:pt x="111086" y="562406"/>
                  </a:lnTo>
                  <a:lnTo>
                    <a:pt x="108762" y="562406"/>
                  </a:lnTo>
                  <a:lnTo>
                    <a:pt x="105765" y="561136"/>
                  </a:lnTo>
                  <a:lnTo>
                    <a:pt x="104927" y="561136"/>
                  </a:lnTo>
                  <a:lnTo>
                    <a:pt x="108102" y="562406"/>
                  </a:lnTo>
                  <a:lnTo>
                    <a:pt x="105524" y="563676"/>
                  </a:lnTo>
                  <a:lnTo>
                    <a:pt x="106095" y="563892"/>
                  </a:lnTo>
                  <a:lnTo>
                    <a:pt x="107632" y="564642"/>
                  </a:lnTo>
                  <a:lnTo>
                    <a:pt x="106921" y="564197"/>
                  </a:lnTo>
                  <a:lnTo>
                    <a:pt x="108889" y="564946"/>
                  </a:lnTo>
                  <a:lnTo>
                    <a:pt x="108229" y="564946"/>
                  </a:lnTo>
                  <a:lnTo>
                    <a:pt x="107632" y="564642"/>
                  </a:lnTo>
                  <a:lnTo>
                    <a:pt x="108102" y="564946"/>
                  </a:lnTo>
                  <a:lnTo>
                    <a:pt x="105308" y="564946"/>
                  </a:lnTo>
                  <a:lnTo>
                    <a:pt x="104648" y="566216"/>
                  </a:lnTo>
                  <a:lnTo>
                    <a:pt x="110261" y="564946"/>
                  </a:lnTo>
                  <a:lnTo>
                    <a:pt x="107950" y="566216"/>
                  </a:lnTo>
                  <a:lnTo>
                    <a:pt x="106984" y="566216"/>
                  </a:lnTo>
                  <a:lnTo>
                    <a:pt x="105664" y="567486"/>
                  </a:lnTo>
                  <a:lnTo>
                    <a:pt x="108229" y="568756"/>
                  </a:lnTo>
                  <a:lnTo>
                    <a:pt x="106743" y="570026"/>
                  </a:lnTo>
                  <a:lnTo>
                    <a:pt x="102831" y="570026"/>
                  </a:lnTo>
                  <a:lnTo>
                    <a:pt x="103047" y="571296"/>
                  </a:lnTo>
                  <a:lnTo>
                    <a:pt x="106705" y="573836"/>
                  </a:lnTo>
                  <a:lnTo>
                    <a:pt x="105473" y="575106"/>
                  </a:lnTo>
                  <a:lnTo>
                    <a:pt x="105956" y="575106"/>
                  </a:lnTo>
                  <a:lnTo>
                    <a:pt x="111404" y="576376"/>
                  </a:lnTo>
                  <a:lnTo>
                    <a:pt x="103073" y="576376"/>
                  </a:lnTo>
                  <a:lnTo>
                    <a:pt x="103416" y="576580"/>
                  </a:lnTo>
                  <a:lnTo>
                    <a:pt x="115481" y="576580"/>
                  </a:lnTo>
                  <a:lnTo>
                    <a:pt x="115595" y="576376"/>
                  </a:lnTo>
                  <a:lnTo>
                    <a:pt x="113512" y="576376"/>
                  </a:lnTo>
                  <a:lnTo>
                    <a:pt x="113563" y="575106"/>
                  </a:lnTo>
                  <a:lnTo>
                    <a:pt x="114909" y="575106"/>
                  </a:lnTo>
                  <a:lnTo>
                    <a:pt x="116751" y="573836"/>
                  </a:lnTo>
                  <a:lnTo>
                    <a:pt x="118046" y="574814"/>
                  </a:lnTo>
                  <a:lnTo>
                    <a:pt x="118148" y="574535"/>
                  </a:lnTo>
                  <a:lnTo>
                    <a:pt x="118135" y="574878"/>
                  </a:lnTo>
                  <a:lnTo>
                    <a:pt x="118389" y="575081"/>
                  </a:lnTo>
                  <a:lnTo>
                    <a:pt x="118414" y="574535"/>
                  </a:lnTo>
                  <a:lnTo>
                    <a:pt x="118986" y="573836"/>
                  </a:lnTo>
                  <a:lnTo>
                    <a:pt x="120637" y="573836"/>
                  </a:lnTo>
                  <a:lnTo>
                    <a:pt x="118008" y="572566"/>
                  </a:lnTo>
                  <a:lnTo>
                    <a:pt x="118719" y="572566"/>
                  </a:lnTo>
                  <a:lnTo>
                    <a:pt x="118427" y="571296"/>
                  </a:lnTo>
                  <a:lnTo>
                    <a:pt x="119011" y="570026"/>
                  </a:lnTo>
                  <a:lnTo>
                    <a:pt x="122415" y="571296"/>
                  </a:lnTo>
                  <a:lnTo>
                    <a:pt x="126923" y="570026"/>
                  </a:lnTo>
                  <a:lnTo>
                    <a:pt x="115824" y="566216"/>
                  </a:lnTo>
                  <a:lnTo>
                    <a:pt x="118465" y="566216"/>
                  </a:lnTo>
                  <a:lnTo>
                    <a:pt x="119075" y="564946"/>
                  </a:lnTo>
                  <a:lnTo>
                    <a:pt x="120751" y="564946"/>
                  </a:lnTo>
                  <a:lnTo>
                    <a:pt x="124206" y="564946"/>
                  </a:lnTo>
                  <a:lnTo>
                    <a:pt x="126314" y="563676"/>
                  </a:lnTo>
                  <a:lnTo>
                    <a:pt x="119354" y="562406"/>
                  </a:lnTo>
                  <a:lnTo>
                    <a:pt x="120853" y="561136"/>
                  </a:lnTo>
                  <a:lnTo>
                    <a:pt x="116293" y="561136"/>
                  </a:lnTo>
                  <a:lnTo>
                    <a:pt x="115277" y="559866"/>
                  </a:lnTo>
                  <a:lnTo>
                    <a:pt x="115874" y="558596"/>
                  </a:lnTo>
                  <a:lnTo>
                    <a:pt x="120624" y="559866"/>
                  </a:lnTo>
                  <a:lnTo>
                    <a:pt x="120764" y="559866"/>
                  </a:lnTo>
                  <a:lnTo>
                    <a:pt x="121640" y="561136"/>
                  </a:lnTo>
                  <a:lnTo>
                    <a:pt x="121818" y="561136"/>
                  </a:lnTo>
                  <a:lnTo>
                    <a:pt x="123139" y="559866"/>
                  </a:lnTo>
                  <a:lnTo>
                    <a:pt x="123151" y="559422"/>
                  </a:lnTo>
                  <a:lnTo>
                    <a:pt x="123812" y="558990"/>
                  </a:lnTo>
                  <a:lnTo>
                    <a:pt x="125158" y="559866"/>
                  </a:lnTo>
                  <a:lnTo>
                    <a:pt x="124218" y="558736"/>
                  </a:lnTo>
                  <a:lnTo>
                    <a:pt x="124434" y="558596"/>
                  </a:lnTo>
                  <a:lnTo>
                    <a:pt x="122809" y="557326"/>
                  </a:lnTo>
                  <a:lnTo>
                    <a:pt x="121996" y="557326"/>
                  </a:lnTo>
                  <a:lnTo>
                    <a:pt x="122034" y="556056"/>
                  </a:lnTo>
                  <a:lnTo>
                    <a:pt x="123799" y="554786"/>
                  </a:lnTo>
                  <a:lnTo>
                    <a:pt x="119799" y="554786"/>
                  </a:lnTo>
                  <a:lnTo>
                    <a:pt x="119430" y="553516"/>
                  </a:lnTo>
                  <a:lnTo>
                    <a:pt x="121399" y="553516"/>
                  </a:lnTo>
                  <a:lnTo>
                    <a:pt x="123875" y="554786"/>
                  </a:lnTo>
                  <a:lnTo>
                    <a:pt x="122478" y="553516"/>
                  </a:lnTo>
                  <a:lnTo>
                    <a:pt x="123850" y="552246"/>
                  </a:lnTo>
                  <a:lnTo>
                    <a:pt x="126720" y="554786"/>
                  </a:lnTo>
                  <a:lnTo>
                    <a:pt x="124510" y="552246"/>
                  </a:lnTo>
                  <a:lnTo>
                    <a:pt x="129451" y="552246"/>
                  </a:lnTo>
                  <a:lnTo>
                    <a:pt x="129565" y="550976"/>
                  </a:lnTo>
                  <a:lnTo>
                    <a:pt x="128600" y="550976"/>
                  </a:lnTo>
                  <a:lnTo>
                    <a:pt x="127038" y="549706"/>
                  </a:lnTo>
                  <a:lnTo>
                    <a:pt x="124472" y="550976"/>
                  </a:lnTo>
                  <a:lnTo>
                    <a:pt x="122351" y="549706"/>
                  </a:lnTo>
                  <a:lnTo>
                    <a:pt x="123190" y="549706"/>
                  </a:lnTo>
                  <a:lnTo>
                    <a:pt x="123672" y="549706"/>
                  </a:lnTo>
                  <a:lnTo>
                    <a:pt x="123507" y="549617"/>
                  </a:lnTo>
                  <a:lnTo>
                    <a:pt x="127800" y="548436"/>
                  </a:lnTo>
                  <a:lnTo>
                    <a:pt x="125577" y="548436"/>
                  </a:lnTo>
                  <a:lnTo>
                    <a:pt x="125844" y="547166"/>
                  </a:lnTo>
                  <a:lnTo>
                    <a:pt x="128905" y="547166"/>
                  </a:lnTo>
                  <a:lnTo>
                    <a:pt x="125907" y="545896"/>
                  </a:lnTo>
                  <a:lnTo>
                    <a:pt x="124561" y="545896"/>
                  </a:lnTo>
                  <a:lnTo>
                    <a:pt x="126123" y="544626"/>
                  </a:lnTo>
                  <a:lnTo>
                    <a:pt x="124498" y="544626"/>
                  </a:lnTo>
                  <a:lnTo>
                    <a:pt x="124498" y="548436"/>
                  </a:lnTo>
                  <a:lnTo>
                    <a:pt x="123355" y="549541"/>
                  </a:lnTo>
                  <a:lnTo>
                    <a:pt x="121208" y="548436"/>
                  </a:lnTo>
                  <a:lnTo>
                    <a:pt x="124498" y="548436"/>
                  </a:lnTo>
                  <a:lnTo>
                    <a:pt x="124498" y="544626"/>
                  </a:lnTo>
                  <a:lnTo>
                    <a:pt x="121297" y="544626"/>
                  </a:lnTo>
                  <a:lnTo>
                    <a:pt x="121602" y="543356"/>
                  </a:lnTo>
                  <a:lnTo>
                    <a:pt x="122682" y="543356"/>
                  </a:lnTo>
                  <a:lnTo>
                    <a:pt x="119532" y="542086"/>
                  </a:lnTo>
                  <a:lnTo>
                    <a:pt x="126250" y="542086"/>
                  </a:lnTo>
                  <a:lnTo>
                    <a:pt x="124206" y="540816"/>
                  </a:lnTo>
                  <a:lnTo>
                    <a:pt x="128574" y="540816"/>
                  </a:lnTo>
                  <a:lnTo>
                    <a:pt x="126326" y="539546"/>
                  </a:lnTo>
                  <a:lnTo>
                    <a:pt x="126695" y="539546"/>
                  </a:lnTo>
                  <a:lnTo>
                    <a:pt x="124650" y="538797"/>
                  </a:lnTo>
                  <a:lnTo>
                    <a:pt x="124650" y="539546"/>
                  </a:lnTo>
                  <a:lnTo>
                    <a:pt x="120751" y="539546"/>
                  </a:lnTo>
                  <a:lnTo>
                    <a:pt x="123545" y="538607"/>
                  </a:lnTo>
                  <a:lnTo>
                    <a:pt x="124650" y="539546"/>
                  </a:lnTo>
                  <a:lnTo>
                    <a:pt x="124650" y="538797"/>
                  </a:lnTo>
                  <a:lnTo>
                    <a:pt x="123875" y="538505"/>
                  </a:lnTo>
                  <a:lnTo>
                    <a:pt x="124561" y="538276"/>
                  </a:lnTo>
                  <a:lnTo>
                    <a:pt x="118783" y="537006"/>
                  </a:lnTo>
                  <a:lnTo>
                    <a:pt x="130441" y="537006"/>
                  </a:lnTo>
                  <a:lnTo>
                    <a:pt x="124688" y="534466"/>
                  </a:lnTo>
                  <a:lnTo>
                    <a:pt x="126453" y="533196"/>
                  </a:lnTo>
                  <a:lnTo>
                    <a:pt x="122897" y="533196"/>
                  </a:lnTo>
                  <a:lnTo>
                    <a:pt x="125107" y="531926"/>
                  </a:lnTo>
                  <a:lnTo>
                    <a:pt x="128320" y="531926"/>
                  </a:lnTo>
                  <a:lnTo>
                    <a:pt x="126796" y="530656"/>
                  </a:lnTo>
                  <a:lnTo>
                    <a:pt x="128625" y="530656"/>
                  </a:lnTo>
                  <a:lnTo>
                    <a:pt x="124548" y="529386"/>
                  </a:lnTo>
                  <a:lnTo>
                    <a:pt x="127355" y="529386"/>
                  </a:lnTo>
                  <a:lnTo>
                    <a:pt x="128625" y="528116"/>
                  </a:lnTo>
                  <a:lnTo>
                    <a:pt x="121704" y="526846"/>
                  </a:lnTo>
                  <a:lnTo>
                    <a:pt x="122567" y="525576"/>
                  </a:lnTo>
                  <a:lnTo>
                    <a:pt x="126288" y="525576"/>
                  </a:lnTo>
                  <a:lnTo>
                    <a:pt x="127762" y="526846"/>
                  </a:lnTo>
                  <a:lnTo>
                    <a:pt x="127838" y="525576"/>
                  </a:lnTo>
                  <a:lnTo>
                    <a:pt x="128155" y="525576"/>
                  </a:lnTo>
                  <a:lnTo>
                    <a:pt x="124231" y="524306"/>
                  </a:lnTo>
                  <a:lnTo>
                    <a:pt x="126238" y="523036"/>
                  </a:lnTo>
                  <a:lnTo>
                    <a:pt x="123444" y="523036"/>
                  </a:lnTo>
                  <a:lnTo>
                    <a:pt x="123177" y="521766"/>
                  </a:lnTo>
                  <a:lnTo>
                    <a:pt x="120853" y="521766"/>
                  </a:lnTo>
                  <a:lnTo>
                    <a:pt x="127419" y="520496"/>
                  </a:lnTo>
                  <a:lnTo>
                    <a:pt x="124117" y="519226"/>
                  </a:lnTo>
                  <a:lnTo>
                    <a:pt x="120815" y="517956"/>
                  </a:lnTo>
                  <a:lnTo>
                    <a:pt x="126453" y="516686"/>
                  </a:lnTo>
                  <a:lnTo>
                    <a:pt x="125869" y="515416"/>
                  </a:lnTo>
                  <a:lnTo>
                    <a:pt x="125336" y="514146"/>
                  </a:lnTo>
                  <a:lnTo>
                    <a:pt x="126085" y="514146"/>
                  </a:lnTo>
                  <a:lnTo>
                    <a:pt x="128143" y="512876"/>
                  </a:lnTo>
                  <a:lnTo>
                    <a:pt x="120269" y="512876"/>
                  </a:lnTo>
                  <a:lnTo>
                    <a:pt x="122555" y="511606"/>
                  </a:lnTo>
                  <a:lnTo>
                    <a:pt x="125425" y="510527"/>
                  </a:lnTo>
                  <a:lnTo>
                    <a:pt x="124841" y="510336"/>
                  </a:lnTo>
                  <a:lnTo>
                    <a:pt x="128905" y="509066"/>
                  </a:lnTo>
                  <a:lnTo>
                    <a:pt x="131660" y="509066"/>
                  </a:lnTo>
                  <a:lnTo>
                    <a:pt x="126898" y="507796"/>
                  </a:lnTo>
                  <a:lnTo>
                    <a:pt x="127520" y="506526"/>
                  </a:lnTo>
                  <a:lnTo>
                    <a:pt x="128536" y="506526"/>
                  </a:lnTo>
                  <a:lnTo>
                    <a:pt x="125183" y="505256"/>
                  </a:lnTo>
                  <a:lnTo>
                    <a:pt x="124193" y="503986"/>
                  </a:lnTo>
                  <a:lnTo>
                    <a:pt x="123342" y="502716"/>
                  </a:lnTo>
                  <a:lnTo>
                    <a:pt x="123075" y="502716"/>
                  </a:lnTo>
                  <a:lnTo>
                    <a:pt x="122415" y="501446"/>
                  </a:lnTo>
                  <a:lnTo>
                    <a:pt x="123888" y="501446"/>
                  </a:lnTo>
                  <a:lnTo>
                    <a:pt x="125222" y="500176"/>
                  </a:lnTo>
                  <a:lnTo>
                    <a:pt x="128117" y="501446"/>
                  </a:lnTo>
                  <a:lnTo>
                    <a:pt x="131953" y="501446"/>
                  </a:lnTo>
                  <a:lnTo>
                    <a:pt x="128168" y="500176"/>
                  </a:lnTo>
                  <a:lnTo>
                    <a:pt x="130479" y="500176"/>
                  </a:lnTo>
                  <a:lnTo>
                    <a:pt x="130098" y="498906"/>
                  </a:lnTo>
                  <a:lnTo>
                    <a:pt x="125996" y="498906"/>
                  </a:lnTo>
                  <a:lnTo>
                    <a:pt x="126453" y="496366"/>
                  </a:lnTo>
                  <a:lnTo>
                    <a:pt x="125209" y="496366"/>
                  </a:lnTo>
                  <a:lnTo>
                    <a:pt x="121234" y="495096"/>
                  </a:lnTo>
                  <a:lnTo>
                    <a:pt x="127558" y="496366"/>
                  </a:lnTo>
                  <a:lnTo>
                    <a:pt x="124625" y="495096"/>
                  </a:lnTo>
                  <a:lnTo>
                    <a:pt x="128765" y="495096"/>
                  </a:lnTo>
                  <a:lnTo>
                    <a:pt x="127825" y="493826"/>
                  </a:lnTo>
                  <a:lnTo>
                    <a:pt x="124980" y="492556"/>
                  </a:lnTo>
                  <a:lnTo>
                    <a:pt x="124345" y="491350"/>
                  </a:lnTo>
                  <a:lnTo>
                    <a:pt x="124472" y="491350"/>
                  </a:lnTo>
                  <a:lnTo>
                    <a:pt x="124561" y="490016"/>
                  </a:lnTo>
                  <a:lnTo>
                    <a:pt x="132537" y="490016"/>
                  </a:lnTo>
                  <a:lnTo>
                    <a:pt x="126873" y="486206"/>
                  </a:lnTo>
                  <a:lnTo>
                    <a:pt x="133134" y="486206"/>
                  </a:lnTo>
                  <a:lnTo>
                    <a:pt x="130352" y="483666"/>
                  </a:lnTo>
                  <a:lnTo>
                    <a:pt x="134721" y="482396"/>
                  </a:lnTo>
                  <a:lnTo>
                    <a:pt x="134442" y="479856"/>
                  </a:lnTo>
                  <a:lnTo>
                    <a:pt x="128155" y="479856"/>
                  </a:lnTo>
                  <a:lnTo>
                    <a:pt x="134327" y="478586"/>
                  </a:lnTo>
                  <a:lnTo>
                    <a:pt x="133007" y="478586"/>
                  </a:lnTo>
                  <a:lnTo>
                    <a:pt x="134404" y="477913"/>
                  </a:lnTo>
                  <a:lnTo>
                    <a:pt x="131914" y="478459"/>
                  </a:lnTo>
                  <a:lnTo>
                    <a:pt x="132194" y="478586"/>
                  </a:lnTo>
                  <a:lnTo>
                    <a:pt x="128092" y="478586"/>
                  </a:lnTo>
                  <a:lnTo>
                    <a:pt x="129755" y="477520"/>
                  </a:lnTo>
                  <a:lnTo>
                    <a:pt x="131673" y="478358"/>
                  </a:lnTo>
                  <a:lnTo>
                    <a:pt x="131394" y="477304"/>
                  </a:lnTo>
                  <a:lnTo>
                    <a:pt x="131191" y="476605"/>
                  </a:lnTo>
                  <a:lnTo>
                    <a:pt x="132054" y="476046"/>
                  </a:lnTo>
                  <a:lnTo>
                    <a:pt x="133934" y="476046"/>
                  </a:lnTo>
                  <a:lnTo>
                    <a:pt x="133413" y="477316"/>
                  </a:lnTo>
                  <a:lnTo>
                    <a:pt x="134848" y="477316"/>
                  </a:lnTo>
                  <a:lnTo>
                    <a:pt x="135445" y="476046"/>
                  </a:lnTo>
                  <a:lnTo>
                    <a:pt x="137604" y="477316"/>
                  </a:lnTo>
                  <a:lnTo>
                    <a:pt x="139357" y="476046"/>
                  </a:lnTo>
                  <a:lnTo>
                    <a:pt x="136131" y="476046"/>
                  </a:lnTo>
                  <a:lnTo>
                    <a:pt x="137045" y="474776"/>
                  </a:lnTo>
                  <a:lnTo>
                    <a:pt x="134035" y="476046"/>
                  </a:lnTo>
                  <a:lnTo>
                    <a:pt x="130771" y="473506"/>
                  </a:lnTo>
                  <a:lnTo>
                    <a:pt x="139509" y="474776"/>
                  </a:lnTo>
                  <a:close/>
                </a:path>
                <a:path w="148590" h="1036954">
                  <a:moveTo>
                    <a:pt x="140195" y="394766"/>
                  </a:moveTo>
                  <a:lnTo>
                    <a:pt x="139179" y="393496"/>
                  </a:lnTo>
                  <a:lnTo>
                    <a:pt x="137248" y="393496"/>
                  </a:lnTo>
                  <a:lnTo>
                    <a:pt x="138722" y="394766"/>
                  </a:lnTo>
                  <a:lnTo>
                    <a:pt x="140195" y="394766"/>
                  </a:lnTo>
                  <a:close/>
                </a:path>
                <a:path w="148590" h="1036954">
                  <a:moveTo>
                    <a:pt x="142227" y="411276"/>
                  </a:moveTo>
                  <a:lnTo>
                    <a:pt x="140119" y="411276"/>
                  </a:lnTo>
                  <a:lnTo>
                    <a:pt x="136588" y="410006"/>
                  </a:lnTo>
                  <a:lnTo>
                    <a:pt x="134874" y="408736"/>
                  </a:lnTo>
                  <a:lnTo>
                    <a:pt x="137795" y="408736"/>
                  </a:lnTo>
                  <a:lnTo>
                    <a:pt x="134086" y="407466"/>
                  </a:lnTo>
                  <a:lnTo>
                    <a:pt x="133057" y="407466"/>
                  </a:lnTo>
                  <a:lnTo>
                    <a:pt x="132067" y="406196"/>
                  </a:lnTo>
                  <a:lnTo>
                    <a:pt x="130898" y="406196"/>
                  </a:lnTo>
                  <a:lnTo>
                    <a:pt x="132486" y="404926"/>
                  </a:lnTo>
                  <a:lnTo>
                    <a:pt x="133578" y="404926"/>
                  </a:lnTo>
                  <a:lnTo>
                    <a:pt x="131419" y="403656"/>
                  </a:lnTo>
                  <a:lnTo>
                    <a:pt x="130276" y="403656"/>
                  </a:lnTo>
                  <a:lnTo>
                    <a:pt x="132207" y="402386"/>
                  </a:lnTo>
                  <a:lnTo>
                    <a:pt x="133248" y="402386"/>
                  </a:lnTo>
                  <a:lnTo>
                    <a:pt x="131114" y="401116"/>
                  </a:lnTo>
                  <a:lnTo>
                    <a:pt x="133794" y="401116"/>
                  </a:lnTo>
                  <a:lnTo>
                    <a:pt x="135826" y="399846"/>
                  </a:lnTo>
                  <a:lnTo>
                    <a:pt x="137287" y="399846"/>
                  </a:lnTo>
                  <a:lnTo>
                    <a:pt x="137769" y="398576"/>
                  </a:lnTo>
                  <a:lnTo>
                    <a:pt x="141478" y="399846"/>
                  </a:lnTo>
                  <a:lnTo>
                    <a:pt x="139458" y="398576"/>
                  </a:lnTo>
                  <a:lnTo>
                    <a:pt x="135064" y="397306"/>
                  </a:lnTo>
                  <a:lnTo>
                    <a:pt x="134988" y="398576"/>
                  </a:lnTo>
                  <a:lnTo>
                    <a:pt x="134835" y="399605"/>
                  </a:lnTo>
                  <a:lnTo>
                    <a:pt x="130429" y="398576"/>
                  </a:lnTo>
                  <a:lnTo>
                    <a:pt x="133324" y="397306"/>
                  </a:lnTo>
                  <a:lnTo>
                    <a:pt x="135064" y="397306"/>
                  </a:lnTo>
                  <a:lnTo>
                    <a:pt x="136347" y="396036"/>
                  </a:lnTo>
                  <a:lnTo>
                    <a:pt x="137147" y="396036"/>
                  </a:lnTo>
                  <a:lnTo>
                    <a:pt x="137922" y="394766"/>
                  </a:lnTo>
                  <a:lnTo>
                    <a:pt x="137604" y="394766"/>
                  </a:lnTo>
                  <a:lnTo>
                    <a:pt x="137248" y="393496"/>
                  </a:lnTo>
                  <a:lnTo>
                    <a:pt x="136359" y="393496"/>
                  </a:lnTo>
                  <a:lnTo>
                    <a:pt x="136842" y="392226"/>
                  </a:lnTo>
                  <a:lnTo>
                    <a:pt x="134404" y="393496"/>
                  </a:lnTo>
                  <a:lnTo>
                    <a:pt x="135001" y="393496"/>
                  </a:lnTo>
                  <a:lnTo>
                    <a:pt x="135089" y="394766"/>
                  </a:lnTo>
                  <a:lnTo>
                    <a:pt x="132359" y="394766"/>
                  </a:lnTo>
                  <a:lnTo>
                    <a:pt x="133985" y="393496"/>
                  </a:lnTo>
                  <a:lnTo>
                    <a:pt x="129247" y="393496"/>
                  </a:lnTo>
                  <a:lnTo>
                    <a:pt x="133362" y="392226"/>
                  </a:lnTo>
                  <a:lnTo>
                    <a:pt x="135597" y="390956"/>
                  </a:lnTo>
                  <a:lnTo>
                    <a:pt x="138137" y="390956"/>
                  </a:lnTo>
                  <a:lnTo>
                    <a:pt x="136499" y="389686"/>
                  </a:lnTo>
                  <a:lnTo>
                    <a:pt x="137096" y="387146"/>
                  </a:lnTo>
                  <a:lnTo>
                    <a:pt x="131572" y="385876"/>
                  </a:lnTo>
                  <a:lnTo>
                    <a:pt x="133883" y="385876"/>
                  </a:lnTo>
                  <a:lnTo>
                    <a:pt x="134327" y="384606"/>
                  </a:lnTo>
                  <a:lnTo>
                    <a:pt x="134302" y="384378"/>
                  </a:lnTo>
                  <a:lnTo>
                    <a:pt x="134772" y="383336"/>
                  </a:lnTo>
                  <a:lnTo>
                    <a:pt x="134150" y="383336"/>
                  </a:lnTo>
                  <a:lnTo>
                    <a:pt x="133845" y="382066"/>
                  </a:lnTo>
                  <a:lnTo>
                    <a:pt x="135026" y="382066"/>
                  </a:lnTo>
                  <a:lnTo>
                    <a:pt x="136207" y="380796"/>
                  </a:lnTo>
                  <a:lnTo>
                    <a:pt x="133565" y="378409"/>
                  </a:lnTo>
                  <a:lnTo>
                    <a:pt x="133565" y="383336"/>
                  </a:lnTo>
                  <a:lnTo>
                    <a:pt x="130911" y="383336"/>
                  </a:lnTo>
                  <a:lnTo>
                    <a:pt x="132676" y="382066"/>
                  </a:lnTo>
                  <a:lnTo>
                    <a:pt x="133565" y="383336"/>
                  </a:lnTo>
                  <a:lnTo>
                    <a:pt x="133565" y="378409"/>
                  </a:lnTo>
                  <a:lnTo>
                    <a:pt x="133400" y="378256"/>
                  </a:lnTo>
                  <a:lnTo>
                    <a:pt x="130911" y="376986"/>
                  </a:lnTo>
                  <a:lnTo>
                    <a:pt x="133083" y="374446"/>
                  </a:lnTo>
                  <a:lnTo>
                    <a:pt x="131724" y="374446"/>
                  </a:lnTo>
                  <a:lnTo>
                    <a:pt x="135216" y="370636"/>
                  </a:lnTo>
                  <a:lnTo>
                    <a:pt x="128473" y="366826"/>
                  </a:lnTo>
                  <a:lnTo>
                    <a:pt x="133959" y="363016"/>
                  </a:lnTo>
                  <a:lnTo>
                    <a:pt x="135064" y="361746"/>
                  </a:lnTo>
                  <a:lnTo>
                    <a:pt x="133870" y="361746"/>
                  </a:lnTo>
                  <a:lnTo>
                    <a:pt x="130213" y="360476"/>
                  </a:lnTo>
                  <a:lnTo>
                    <a:pt x="127508" y="359206"/>
                  </a:lnTo>
                  <a:lnTo>
                    <a:pt x="137922" y="357936"/>
                  </a:lnTo>
                  <a:lnTo>
                    <a:pt x="132854" y="355396"/>
                  </a:lnTo>
                  <a:lnTo>
                    <a:pt x="131114" y="355396"/>
                  </a:lnTo>
                  <a:lnTo>
                    <a:pt x="129438" y="354126"/>
                  </a:lnTo>
                  <a:lnTo>
                    <a:pt x="129667" y="354126"/>
                  </a:lnTo>
                  <a:lnTo>
                    <a:pt x="130771" y="352856"/>
                  </a:lnTo>
                  <a:lnTo>
                    <a:pt x="132435" y="352856"/>
                  </a:lnTo>
                  <a:lnTo>
                    <a:pt x="129565" y="351586"/>
                  </a:lnTo>
                  <a:lnTo>
                    <a:pt x="130746" y="350316"/>
                  </a:lnTo>
                  <a:lnTo>
                    <a:pt x="136144" y="351586"/>
                  </a:lnTo>
                  <a:lnTo>
                    <a:pt x="136436" y="349046"/>
                  </a:lnTo>
                  <a:lnTo>
                    <a:pt x="135788" y="349046"/>
                  </a:lnTo>
                  <a:lnTo>
                    <a:pt x="131584" y="347776"/>
                  </a:lnTo>
                  <a:lnTo>
                    <a:pt x="130416" y="347776"/>
                  </a:lnTo>
                  <a:lnTo>
                    <a:pt x="129463" y="349046"/>
                  </a:lnTo>
                  <a:lnTo>
                    <a:pt x="127812" y="349046"/>
                  </a:lnTo>
                  <a:lnTo>
                    <a:pt x="126949" y="347776"/>
                  </a:lnTo>
                  <a:lnTo>
                    <a:pt x="117055" y="347776"/>
                  </a:lnTo>
                  <a:lnTo>
                    <a:pt x="113677" y="349046"/>
                  </a:lnTo>
                  <a:lnTo>
                    <a:pt x="116687" y="350316"/>
                  </a:lnTo>
                  <a:lnTo>
                    <a:pt x="113906" y="350316"/>
                  </a:lnTo>
                  <a:lnTo>
                    <a:pt x="115265" y="351586"/>
                  </a:lnTo>
                  <a:lnTo>
                    <a:pt x="112674" y="351586"/>
                  </a:lnTo>
                  <a:lnTo>
                    <a:pt x="117348" y="352856"/>
                  </a:lnTo>
                  <a:lnTo>
                    <a:pt x="118211" y="352856"/>
                  </a:lnTo>
                  <a:lnTo>
                    <a:pt x="116001" y="354126"/>
                  </a:lnTo>
                  <a:lnTo>
                    <a:pt x="114998" y="354126"/>
                  </a:lnTo>
                  <a:lnTo>
                    <a:pt x="114134" y="355396"/>
                  </a:lnTo>
                  <a:lnTo>
                    <a:pt x="116738" y="355396"/>
                  </a:lnTo>
                  <a:lnTo>
                    <a:pt x="114007" y="356666"/>
                  </a:lnTo>
                  <a:lnTo>
                    <a:pt x="117475" y="357936"/>
                  </a:lnTo>
                  <a:lnTo>
                    <a:pt x="113957" y="357936"/>
                  </a:lnTo>
                  <a:lnTo>
                    <a:pt x="116332" y="359117"/>
                  </a:lnTo>
                  <a:lnTo>
                    <a:pt x="111150" y="357936"/>
                  </a:lnTo>
                  <a:lnTo>
                    <a:pt x="116395" y="361746"/>
                  </a:lnTo>
                  <a:lnTo>
                    <a:pt x="110477" y="360476"/>
                  </a:lnTo>
                  <a:lnTo>
                    <a:pt x="115443" y="361746"/>
                  </a:lnTo>
                  <a:lnTo>
                    <a:pt x="112712" y="363016"/>
                  </a:lnTo>
                  <a:lnTo>
                    <a:pt x="115481" y="364286"/>
                  </a:lnTo>
                  <a:lnTo>
                    <a:pt x="114541" y="364286"/>
                  </a:lnTo>
                  <a:lnTo>
                    <a:pt x="114122" y="365556"/>
                  </a:lnTo>
                  <a:lnTo>
                    <a:pt x="115811" y="365556"/>
                  </a:lnTo>
                  <a:lnTo>
                    <a:pt x="116751" y="366826"/>
                  </a:lnTo>
                  <a:lnTo>
                    <a:pt x="119278" y="368096"/>
                  </a:lnTo>
                  <a:lnTo>
                    <a:pt x="116751" y="368096"/>
                  </a:lnTo>
                  <a:lnTo>
                    <a:pt x="114300" y="369366"/>
                  </a:lnTo>
                  <a:lnTo>
                    <a:pt x="113982" y="369366"/>
                  </a:lnTo>
                  <a:lnTo>
                    <a:pt x="113030" y="369366"/>
                  </a:lnTo>
                  <a:lnTo>
                    <a:pt x="116179" y="370636"/>
                  </a:lnTo>
                  <a:lnTo>
                    <a:pt x="113652" y="371906"/>
                  </a:lnTo>
                  <a:lnTo>
                    <a:pt x="115557" y="371906"/>
                  </a:lnTo>
                  <a:lnTo>
                    <a:pt x="116649" y="373176"/>
                  </a:lnTo>
                  <a:lnTo>
                    <a:pt x="110731" y="373176"/>
                  </a:lnTo>
                  <a:lnTo>
                    <a:pt x="111747" y="374446"/>
                  </a:lnTo>
                  <a:lnTo>
                    <a:pt x="115303" y="374446"/>
                  </a:lnTo>
                  <a:lnTo>
                    <a:pt x="115150" y="375716"/>
                  </a:lnTo>
                  <a:lnTo>
                    <a:pt x="116560" y="375716"/>
                  </a:lnTo>
                  <a:lnTo>
                    <a:pt x="114134" y="377825"/>
                  </a:lnTo>
                  <a:lnTo>
                    <a:pt x="113665" y="377177"/>
                  </a:lnTo>
                  <a:lnTo>
                    <a:pt x="113804" y="378104"/>
                  </a:lnTo>
                  <a:lnTo>
                    <a:pt x="113639" y="378256"/>
                  </a:lnTo>
                  <a:lnTo>
                    <a:pt x="113830" y="378256"/>
                  </a:lnTo>
                  <a:lnTo>
                    <a:pt x="113868" y="378421"/>
                  </a:lnTo>
                  <a:lnTo>
                    <a:pt x="114693" y="378269"/>
                  </a:lnTo>
                  <a:lnTo>
                    <a:pt x="114820" y="378256"/>
                  </a:lnTo>
                  <a:lnTo>
                    <a:pt x="121843" y="378256"/>
                  </a:lnTo>
                  <a:lnTo>
                    <a:pt x="121920" y="379526"/>
                  </a:lnTo>
                  <a:lnTo>
                    <a:pt x="121132" y="379526"/>
                  </a:lnTo>
                  <a:lnTo>
                    <a:pt x="119621" y="380047"/>
                  </a:lnTo>
                  <a:lnTo>
                    <a:pt x="121373" y="380796"/>
                  </a:lnTo>
                  <a:lnTo>
                    <a:pt x="120345" y="382066"/>
                  </a:lnTo>
                  <a:lnTo>
                    <a:pt x="116789" y="382066"/>
                  </a:lnTo>
                  <a:lnTo>
                    <a:pt x="117970" y="380796"/>
                  </a:lnTo>
                  <a:lnTo>
                    <a:pt x="118186" y="380555"/>
                  </a:lnTo>
                  <a:lnTo>
                    <a:pt x="117500" y="380796"/>
                  </a:lnTo>
                  <a:lnTo>
                    <a:pt x="118427" y="380288"/>
                  </a:lnTo>
                  <a:lnTo>
                    <a:pt x="118922" y="379755"/>
                  </a:lnTo>
                  <a:lnTo>
                    <a:pt x="119202" y="379882"/>
                  </a:lnTo>
                  <a:lnTo>
                    <a:pt x="119862" y="379526"/>
                  </a:lnTo>
                  <a:lnTo>
                    <a:pt x="119138" y="379526"/>
                  </a:lnTo>
                  <a:lnTo>
                    <a:pt x="118364" y="379526"/>
                  </a:lnTo>
                  <a:lnTo>
                    <a:pt x="118745" y="379679"/>
                  </a:lnTo>
                  <a:lnTo>
                    <a:pt x="115989" y="380796"/>
                  </a:lnTo>
                  <a:lnTo>
                    <a:pt x="117221" y="379628"/>
                  </a:lnTo>
                  <a:lnTo>
                    <a:pt x="117741" y="379526"/>
                  </a:lnTo>
                  <a:lnTo>
                    <a:pt x="117348" y="379526"/>
                  </a:lnTo>
                  <a:lnTo>
                    <a:pt x="111734" y="379526"/>
                  </a:lnTo>
                  <a:lnTo>
                    <a:pt x="110705" y="382066"/>
                  </a:lnTo>
                  <a:lnTo>
                    <a:pt x="113550" y="382066"/>
                  </a:lnTo>
                  <a:lnTo>
                    <a:pt x="112509" y="383336"/>
                  </a:lnTo>
                  <a:lnTo>
                    <a:pt x="117398" y="383336"/>
                  </a:lnTo>
                  <a:lnTo>
                    <a:pt x="120929" y="385876"/>
                  </a:lnTo>
                  <a:lnTo>
                    <a:pt x="108432" y="384606"/>
                  </a:lnTo>
                  <a:lnTo>
                    <a:pt x="113157" y="387146"/>
                  </a:lnTo>
                  <a:lnTo>
                    <a:pt x="120015" y="387146"/>
                  </a:lnTo>
                  <a:lnTo>
                    <a:pt x="119735" y="387299"/>
                  </a:lnTo>
                  <a:lnTo>
                    <a:pt x="119735" y="397306"/>
                  </a:lnTo>
                  <a:lnTo>
                    <a:pt x="119138" y="398576"/>
                  </a:lnTo>
                  <a:lnTo>
                    <a:pt x="118389" y="398576"/>
                  </a:lnTo>
                  <a:lnTo>
                    <a:pt x="118414" y="397306"/>
                  </a:lnTo>
                  <a:lnTo>
                    <a:pt x="119735" y="397306"/>
                  </a:lnTo>
                  <a:lnTo>
                    <a:pt x="119735" y="387299"/>
                  </a:lnTo>
                  <a:lnTo>
                    <a:pt x="117614" y="388416"/>
                  </a:lnTo>
                  <a:lnTo>
                    <a:pt x="113601" y="388416"/>
                  </a:lnTo>
                  <a:lnTo>
                    <a:pt x="113195" y="389686"/>
                  </a:lnTo>
                  <a:lnTo>
                    <a:pt x="119380" y="388416"/>
                  </a:lnTo>
                  <a:lnTo>
                    <a:pt x="117119" y="390512"/>
                  </a:lnTo>
                  <a:lnTo>
                    <a:pt x="117106" y="390956"/>
                  </a:lnTo>
                  <a:lnTo>
                    <a:pt x="116649" y="390956"/>
                  </a:lnTo>
                  <a:lnTo>
                    <a:pt x="113550" y="390956"/>
                  </a:lnTo>
                  <a:lnTo>
                    <a:pt x="114084" y="392226"/>
                  </a:lnTo>
                  <a:lnTo>
                    <a:pt x="116636" y="394766"/>
                  </a:lnTo>
                  <a:lnTo>
                    <a:pt x="117271" y="396036"/>
                  </a:lnTo>
                  <a:lnTo>
                    <a:pt x="114007" y="396036"/>
                  </a:lnTo>
                  <a:lnTo>
                    <a:pt x="115760" y="398576"/>
                  </a:lnTo>
                  <a:lnTo>
                    <a:pt x="113512" y="401116"/>
                  </a:lnTo>
                  <a:lnTo>
                    <a:pt x="111328" y="402386"/>
                  </a:lnTo>
                  <a:lnTo>
                    <a:pt x="114350" y="403656"/>
                  </a:lnTo>
                  <a:lnTo>
                    <a:pt x="115544" y="404926"/>
                  </a:lnTo>
                  <a:lnTo>
                    <a:pt x="112852" y="404926"/>
                  </a:lnTo>
                  <a:lnTo>
                    <a:pt x="115417" y="406196"/>
                  </a:lnTo>
                  <a:lnTo>
                    <a:pt x="118351" y="408736"/>
                  </a:lnTo>
                  <a:lnTo>
                    <a:pt x="115023" y="410006"/>
                  </a:lnTo>
                  <a:lnTo>
                    <a:pt x="114122" y="410006"/>
                  </a:lnTo>
                  <a:lnTo>
                    <a:pt x="112839" y="411276"/>
                  </a:lnTo>
                  <a:lnTo>
                    <a:pt x="120383" y="411276"/>
                  </a:lnTo>
                  <a:lnTo>
                    <a:pt x="117487" y="412546"/>
                  </a:lnTo>
                  <a:lnTo>
                    <a:pt x="116941" y="412546"/>
                  </a:lnTo>
                  <a:lnTo>
                    <a:pt x="115557" y="415086"/>
                  </a:lnTo>
                  <a:lnTo>
                    <a:pt x="118300" y="417626"/>
                  </a:lnTo>
                  <a:lnTo>
                    <a:pt x="113563" y="420166"/>
                  </a:lnTo>
                  <a:lnTo>
                    <a:pt x="117983" y="420166"/>
                  </a:lnTo>
                  <a:lnTo>
                    <a:pt x="111493" y="422706"/>
                  </a:lnTo>
                  <a:lnTo>
                    <a:pt x="117652" y="422706"/>
                  </a:lnTo>
                  <a:lnTo>
                    <a:pt x="114541" y="423976"/>
                  </a:lnTo>
                  <a:lnTo>
                    <a:pt x="113461" y="423976"/>
                  </a:lnTo>
                  <a:lnTo>
                    <a:pt x="111315" y="425246"/>
                  </a:lnTo>
                  <a:lnTo>
                    <a:pt x="111023" y="426516"/>
                  </a:lnTo>
                  <a:lnTo>
                    <a:pt x="112534" y="426516"/>
                  </a:lnTo>
                  <a:lnTo>
                    <a:pt x="115138" y="426516"/>
                  </a:lnTo>
                  <a:lnTo>
                    <a:pt x="115735" y="427723"/>
                  </a:lnTo>
                  <a:lnTo>
                    <a:pt x="115874" y="427786"/>
                  </a:lnTo>
                  <a:lnTo>
                    <a:pt x="113017" y="428726"/>
                  </a:lnTo>
                  <a:lnTo>
                    <a:pt x="112801" y="428536"/>
                  </a:lnTo>
                  <a:lnTo>
                    <a:pt x="112814" y="428726"/>
                  </a:lnTo>
                  <a:lnTo>
                    <a:pt x="112001" y="429056"/>
                  </a:lnTo>
                  <a:lnTo>
                    <a:pt x="115201" y="429056"/>
                  </a:lnTo>
                  <a:lnTo>
                    <a:pt x="116624" y="430326"/>
                  </a:lnTo>
                  <a:lnTo>
                    <a:pt x="112864" y="431596"/>
                  </a:lnTo>
                  <a:lnTo>
                    <a:pt x="111201" y="431596"/>
                  </a:lnTo>
                  <a:lnTo>
                    <a:pt x="112522" y="432866"/>
                  </a:lnTo>
                  <a:lnTo>
                    <a:pt x="111302" y="432866"/>
                  </a:lnTo>
                  <a:lnTo>
                    <a:pt x="113347" y="433666"/>
                  </a:lnTo>
                  <a:lnTo>
                    <a:pt x="114541" y="434136"/>
                  </a:lnTo>
                  <a:lnTo>
                    <a:pt x="113677" y="433971"/>
                  </a:lnTo>
                  <a:lnTo>
                    <a:pt x="107899" y="432866"/>
                  </a:lnTo>
                  <a:lnTo>
                    <a:pt x="110858" y="434136"/>
                  </a:lnTo>
                  <a:lnTo>
                    <a:pt x="113423" y="434136"/>
                  </a:lnTo>
                  <a:lnTo>
                    <a:pt x="111455" y="435406"/>
                  </a:lnTo>
                  <a:lnTo>
                    <a:pt x="111379" y="436676"/>
                  </a:lnTo>
                  <a:lnTo>
                    <a:pt x="109931" y="436676"/>
                  </a:lnTo>
                  <a:lnTo>
                    <a:pt x="109270" y="437946"/>
                  </a:lnTo>
                  <a:lnTo>
                    <a:pt x="110794" y="440486"/>
                  </a:lnTo>
                  <a:lnTo>
                    <a:pt x="110655" y="443026"/>
                  </a:lnTo>
                  <a:lnTo>
                    <a:pt x="111734" y="441756"/>
                  </a:lnTo>
                  <a:lnTo>
                    <a:pt x="113817" y="441756"/>
                  </a:lnTo>
                  <a:lnTo>
                    <a:pt x="115570" y="441756"/>
                  </a:lnTo>
                  <a:lnTo>
                    <a:pt x="115836" y="442772"/>
                  </a:lnTo>
                  <a:lnTo>
                    <a:pt x="116344" y="443026"/>
                  </a:lnTo>
                  <a:lnTo>
                    <a:pt x="115912" y="444296"/>
                  </a:lnTo>
                  <a:lnTo>
                    <a:pt x="112458" y="443026"/>
                  </a:lnTo>
                  <a:lnTo>
                    <a:pt x="111366" y="443026"/>
                  </a:lnTo>
                  <a:lnTo>
                    <a:pt x="112496" y="444296"/>
                  </a:lnTo>
                  <a:lnTo>
                    <a:pt x="111747" y="444296"/>
                  </a:lnTo>
                  <a:lnTo>
                    <a:pt x="106159" y="445566"/>
                  </a:lnTo>
                  <a:lnTo>
                    <a:pt x="108788" y="445566"/>
                  </a:lnTo>
                  <a:lnTo>
                    <a:pt x="108648" y="448106"/>
                  </a:lnTo>
                  <a:lnTo>
                    <a:pt x="109778" y="448106"/>
                  </a:lnTo>
                  <a:lnTo>
                    <a:pt x="109867" y="450646"/>
                  </a:lnTo>
                  <a:lnTo>
                    <a:pt x="112115" y="450646"/>
                  </a:lnTo>
                  <a:lnTo>
                    <a:pt x="114477" y="451916"/>
                  </a:lnTo>
                  <a:lnTo>
                    <a:pt x="113461" y="453186"/>
                  </a:lnTo>
                  <a:lnTo>
                    <a:pt x="111061" y="454456"/>
                  </a:lnTo>
                  <a:lnTo>
                    <a:pt x="111213" y="455726"/>
                  </a:lnTo>
                  <a:lnTo>
                    <a:pt x="112610" y="456996"/>
                  </a:lnTo>
                  <a:lnTo>
                    <a:pt x="113690" y="455726"/>
                  </a:lnTo>
                  <a:lnTo>
                    <a:pt x="115404" y="456996"/>
                  </a:lnTo>
                  <a:lnTo>
                    <a:pt x="132384" y="456996"/>
                  </a:lnTo>
                  <a:lnTo>
                    <a:pt x="131914" y="455726"/>
                  </a:lnTo>
                  <a:lnTo>
                    <a:pt x="131432" y="454456"/>
                  </a:lnTo>
                  <a:lnTo>
                    <a:pt x="136029" y="454456"/>
                  </a:lnTo>
                  <a:lnTo>
                    <a:pt x="137642" y="453186"/>
                  </a:lnTo>
                  <a:lnTo>
                    <a:pt x="139077" y="453186"/>
                  </a:lnTo>
                  <a:lnTo>
                    <a:pt x="139776" y="450646"/>
                  </a:lnTo>
                  <a:lnTo>
                    <a:pt x="135483" y="448106"/>
                  </a:lnTo>
                  <a:lnTo>
                    <a:pt x="133807" y="445566"/>
                  </a:lnTo>
                  <a:lnTo>
                    <a:pt x="138874" y="444296"/>
                  </a:lnTo>
                  <a:lnTo>
                    <a:pt x="136144" y="441756"/>
                  </a:lnTo>
                  <a:lnTo>
                    <a:pt x="139065" y="439216"/>
                  </a:lnTo>
                  <a:lnTo>
                    <a:pt x="135483" y="439216"/>
                  </a:lnTo>
                  <a:lnTo>
                    <a:pt x="135039" y="437946"/>
                  </a:lnTo>
                  <a:lnTo>
                    <a:pt x="136004" y="437946"/>
                  </a:lnTo>
                  <a:lnTo>
                    <a:pt x="131914" y="436676"/>
                  </a:lnTo>
                  <a:lnTo>
                    <a:pt x="140208" y="436676"/>
                  </a:lnTo>
                  <a:lnTo>
                    <a:pt x="139179" y="435406"/>
                  </a:lnTo>
                  <a:lnTo>
                    <a:pt x="139319" y="435406"/>
                  </a:lnTo>
                  <a:lnTo>
                    <a:pt x="133807" y="434136"/>
                  </a:lnTo>
                  <a:lnTo>
                    <a:pt x="136918" y="432866"/>
                  </a:lnTo>
                  <a:lnTo>
                    <a:pt x="136385" y="430326"/>
                  </a:lnTo>
                  <a:lnTo>
                    <a:pt x="135699" y="429056"/>
                  </a:lnTo>
                  <a:lnTo>
                    <a:pt x="138315" y="427786"/>
                  </a:lnTo>
                  <a:lnTo>
                    <a:pt x="136969" y="426516"/>
                  </a:lnTo>
                  <a:lnTo>
                    <a:pt x="135648" y="425246"/>
                  </a:lnTo>
                  <a:lnTo>
                    <a:pt x="138607" y="426516"/>
                  </a:lnTo>
                  <a:lnTo>
                    <a:pt x="139217" y="425246"/>
                  </a:lnTo>
                  <a:lnTo>
                    <a:pt x="139827" y="423976"/>
                  </a:lnTo>
                  <a:lnTo>
                    <a:pt x="139179" y="421436"/>
                  </a:lnTo>
                  <a:lnTo>
                    <a:pt x="141287" y="422706"/>
                  </a:lnTo>
                  <a:lnTo>
                    <a:pt x="141528" y="421436"/>
                  </a:lnTo>
                  <a:lnTo>
                    <a:pt x="132803" y="420166"/>
                  </a:lnTo>
                  <a:lnTo>
                    <a:pt x="137096" y="420166"/>
                  </a:lnTo>
                  <a:lnTo>
                    <a:pt x="137109" y="417626"/>
                  </a:lnTo>
                  <a:lnTo>
                    <a:pt x="141033" y="416356"/>
                  </a:lnTo>
                  <a:lnTo>
                    <a:pt x="137058" y="413816"/>
                  </a:lnTo>
                  <a:lnTo>
                    <a:pt x="138988" y="413816"/>
                  </a:lnTo>
                  <a:lnTo>
                    <a:pt x="139166" y="415086"/>
                  </a:lnTo>
                  <a:lnTo>
                    <a:pt x="139306" y="413816"/>
                  </a:lnTo>
                  <a:lnTo>
                    <a:pt x="142227" y="411276"/>
                  </a:lnTo>
                  <a:close/>
                </a:path>
                <a:path w="148590" h="1036954">
                  <a:moveTo>
                    <a:pt x="142506" y="224091"/>
                  </a:moveTo>
                  <a:lnTo>
                    <a:pt x="141706" y="225780"/>
                  </a:lnTo>
                  <a:lnTo>
                    <a:pt x="142227" y="225628"/>
                  </a:lnTo>
                  <a:lnTo>
                    <a:pt x="142506" y="224091"/>
                  </a:lnTo>
                  <a:close/>
                </a:path>
                <a:path w="148590" h="1036954">
                  <a:moveTo>
                    <a:pt x="144106" y="80124"/>
                  </a:moveTo>
                  <a:lnTo>
                    <a:pt x="142481" y="79705"/>
                  </a:lnTo>
                  <a:lnTo>
                    <a:pt x="142265" y="80314"/>
                  </a:lnTo>
                  <a:lnTo>
                    <a:pt x="140982" y="80949"/>
                  </a:lnTo>
                  <a:lnTo>
                    <a:pt x="141427" y="81241"/>
                  </a:lnTo>
                  <a:lnTo>
                    <a:pt x="143078" y="80911"/>
                  </a:lnTo>
                  <a:lnTo>
                    <a:pt x="144106" y="80124"/>
                  </a:lnTo>
                  <a:close/>
                </a:path>
                <a:path w="148590" h="1036954">
                  <a:moveTo>
                    <a:pt x="144411" y="225183"/>
                  </a:moveTo>
                  <a:lnTo>
                    <a:pt x="144335" y="224993"/>
                  </a:lnTo>
                  <a:lnTo>
                    <a:pt x="142227" y="225628"/>
                  </a:lnTo>
                  <a:lnTo>
                    <a:pt x="142113" y="226275"/>
                  </a:lnTo>
                  <a:lnTo>
                    <a:pt x="144411" y="225183"/>
                  </a:lnTo>
                  <a:close/>
                </a:path>
                <a:path w="148590" h="1036954">
                  <a:moveTo>
                    <a:pt x="145757" y="181775"/>
                  </a:moveTo>
                  <a:lnTo>
                    <a:pt x="145364" y="181102"/>
                  </a:lnTo>
                  <a:lnTo>
                    <a:pt x="144741" y="181775"/>
                  </a:lnTo>
                  <a:lnTo>
                    <a:pt x="145757" y="181775"/>
                  </a:lnTo>
                  <a:close/>
                </a:path>
                <a:path w="148590" h="1036954">
                  <a:moveTo>
                    <a:pt x="145846" y="1003"/>
                  </a:moveTo>
                  <a:lnTo>
                    <a:pt x="144907" y="0"/>
                  </a:lnTo>
                  <a:lnTo>
                    <a:pt x="144729" y="482"/>
                  </a:lnTo>
                  <a:lnTo>
                    <a:pt x="145846" y="1003"/>
                  </a:lnTo>
                  <a:close/>
                </a:path>
                <a:path w="148590" h="1036954">
                  <a:moveTo>
                    <a:pt x="146316" y="218833"/>
                  </a:moveTo>
                  <a:lnTo>
                    <a:pt x="145275" y="218313"/>
                  </a:lnTo>
                  <a:lnTo>
                    <a:pt x="144995" y="218186"/>
                  </a:lnTo>
                  <a:lnTo>
                    <a:pt x="144030" y="218884"/>
                  </a:lnTo>
                  <a:lnTo>
                    <a:pt x="144576" y="219748"/>
                  </a:lnTo>
                  <a:lnTo>
                    <a:pt x="145669" y="218808"/>
                  </a:lnTo>
                  <a:lnTo>
                    <a:pt x="146316" y="218833"/>
                  </a:lnTo>
                  <a:close/>
                </a:path>
                <a:path w="148590" h="1036954">
                  <a:moveTo>
                    <a:pt x="146494" y="108788"/>
                  </a:moveTo>
                  <a:lnTo>
                    <a:pt x="145478" y="108051"/>
                  </a:lnTo>
                  <a:lnTo>
                    <a:pt x="142189" y="108356"/>
                  </a:lnTo>
                  <a:lnTo>
                    <a:pt x="142798" y="108800"/>
                  </a:lnTo>
                  <a:lnTo>
                    <a:pt x="146494" y="108788"/>
                  </a:lnTo>
                  <a:close/>
                </a:path>
                <a:path w="148590" h="1036954">
                  <a:moveTo>
                    <a:pt x="147980" y="223507"/>
                  </a:moveTo>
                  <a:lnTo>
                    <a:pt x="144411" y="225183"/>
                  </a:lnTo>
                  <a:lnTo>
                    <a:pt x="144627" y="225742"/>
                  </a:lnTo>
                  <a:lnTo>
                    <a:pt x="147980" y="223507"/>
                  </a:lnTo>
                  <a:close/>
                </a:path>
                <a:path w="148590" h="1036954">
                  <a:moveTo>
                    <a:pt x="148424" y="170586"/>
                  </a:moveTo>
                  <a:lnTo>
                    <a:pt x="147421" y="169481"/>
                  </a:lnTo>
                  <a:lnTo>
                    <a:pt x="148018" y="170307"/>
                  </a:lnTo>
                  <a:lnTo>
                    <a:pt x="148424" y="1705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5330101" y="6748481"/>
              <a:ext cx="2899410" cy="1967864"/>
            </a:xfrm>
            <a:custGeom>
              <a:avLst/>
              <a:gdLst/>
              <a:ahLst/>
              <a:cxnLst/>
              <a:rect l="l" t="t" r="r" b="b"/>
              <a:pathLst>
                <a:path w="2899409" h="1967865">
                  <a:moveTo>
                    <a:pt x="21767" y="461010"/>
                  </a:moveTo>
                  <a:lnTo>
                    <a:pt x="20497" y="461010"/>
                  </a:lnTo>
                  <a:lnTo>
                    <a:pt x="21374" y="461733"/>
                  </a:lnTo>
                  <a:lnTo>
                    <a:pt x="21767" y="461010"/>
                  </a:lnTo>
                  <a:close/>
                </a:path>
                <a:path w="2899409" h="1967865">
                  <a:moveTo>
                    <a:pt x="24371" y="457200"/>
                  </a:moveTo>
                  <a:lnTo>
                    <a:pt x="23812" y="455930"/>
                  </a:lnTo>
                  <a:lnTo>
                    <a:pt x="23609" y="455930"/>
                  </a:lnTo>
                  <a:lnTo>
                    <a:pt x="24371" y="457200"/>
                  </a:lnTo>
                  <a:close/>
                </a:path>
                <a:path w="2899409" h="1967865">
                  <a:moveTo>
                    <a:pt x="25336" y="461010"/>
                  </a:moveTo>
                  <a:lnTo>
                    <a:pt x="23177" y="458470"/>
                  </a:lnTo>
                  <a:lnTo>
                    <a:pt x="21767" y="461010"/>
                  </a:lnTo>
                  <a:lnTo>
                    <a:pt x="22402" y="461010"/>
                  </a:lnTo>
                  <a:lnTo>
                    <a:pt x="24307" y="463550"/>
                  </a:lnTo>
                  <a:lnTo>
                    <a:pt x="25336" y="461010"/>
                  </a:lnTo>
                  <a:close/>
                </a:path>
                <a:path w="2899409" h="1967865">
                  <a:moveTo>
                    <a:pt x="25336" y="422910"/>
                  </a:moveTo>
                  <a:lnTo>
                    <a:pt x="25120" y="422668"/>
                  </a:lnTo>
                  <a:lnTo>
                    <a:pt x="25069" y="422910"/>
                  </a:lnTo>
                  <a:lnTo>
                    <a:pt x="25336" y="422910"/>
                  </a:lnTo>
                  <a:close/>
                </a:path>
                <a:path w="2899409" h="1967865">
                  <a:moveTo>
                    <a:pt x="25755" y="444309"/>
                  </a:moveTo>
                  <a:lnTo>
                    <a:pt x="25539" y="444296"/>
                  </a:lnTo>
                  <a:lnTo>
                    <a:pt x="25400" y="444296"/>
                  </a:lnTo>
                  <a:lnTo>
                    <a:pt x="25222" y="444296"/>
                  </a:lnTo>
                  <a:lnTo>
                    <a:pt x="25514" y="444461"/>
                  </a:lnTo>
                  <a:lnTo>
                    <a:pt x="25717" y="444525"/>
                  </a:lnTo>
                  <a:lnTo>
                    <a:pt x="25755" y="444309"/>
                  </a:lnTo>
                  <a:close/>
                </a:path>
                <a:path w="2899409" h="1967865">
                  <a:moveTo>
                    <a:pt x="27343" y="408940"/>
                  </a:moveTo>
                  <a:lnTo>
                    <a:pt x="25844" y="408940"/>
                  </a:lnTo>
                  <a:lnTo>
                    <a:pt x="26098" y="414020"/>
                  </a:lnTo>
                  <a:lnTo>
                    <a:pt x="26670" y="414020"/>
                  </a:lnTo>
                  <a:lnTo>
                    <a:pt x="27343" y="408940"/>
                  </a:lnTo>
                  <a:close/>
                </a:path>
                <a:path w="2899409" h="1967865">
                  <a:moveTo>
                    <a:pt x="30187" y="370840"/>
                  </a:moveTo>
                  <a:lnTo>
                    <a:pt x="29235" y="370840"/>
                  </a:lnTo>
                  <a:lnTo>
                    <a:pt x="29337" y="371551"/>
                  </a:lnTo>
                  <a:lnTo>
                    <a:pt x="30187" y="370840"/>
                  </a:lnTo>
                  <a:close/>
                </a:path>
                <a:path w="2899409" h="1967865">
                  <a:moveTo>
                    <a:pt x="30200" y="374650"/>
                  </a:moveTo>
                  <a:lnTo>
                    <a:pt x="29756" y="374650"/>
                  </a:lnTo>
                  <a:lnTo>
                    <a:pt x="29565" y="374650"/>
                  </a:lnTo>
                  <a:lnTo>
                    <a:pt x="29413" y="375158"/>
                  </a:lnTo>
                  <a:lnTo>
                    <a:pt x="30200" y="374650"/>
                  </a:lnTo>
                  <a:close/>
                </a:path>
                <a:path w="2899409" h="1967865">
                  <a:moveTo>
                    <a:pt x="31750" y="398030"/>
                  </a:moveTo>
                  <a:lnTo>
                    <a:pt x="31470" y="397510"/>
                  </a:lnTo>
                  <a:lnTo>
                    <a:pt x="29972" y="398589"/>
                  </a:lnTo>
                  <a:lnTo>
                    <a:pt x="31750" y="398030"/>
                  </a:lnTo>
                  <a:close/>
                </a:path>
                <a:path w="2899409" h="1967865">
                  <a:moveTo>
                    <a:pt x="33032" y="374027"/>
                  </a:moveTo>
                  <a:lnTo>
                    <a:pt x="32131" y="374357"/>
                  </a:lnTo>
                  <a:lnTo>
                    <a:pt x="31178" y="374484"/>
                  </a:lnTo>
                  <a:lnTo>
                    <a:pt x="30238" y="374548"/>
                  </a:lnTo>
                  <a:lnTo>
                    <a:pt x="32359" y="374624"/>
                  </a:lnTo>
                  <a:lnTo>
                    <a:pt x="32423" y="378129"/>
                  </a:lnTo>
                  <a:lnTo>
                    <a:pt x="33032" y="374027"/>
                  </a:lnTo>
                  <a:close/>
                </a:path>
                <a:path w="2899409" h="1967865">
                  <a:moveTo>
                    <a:pt x="33401" y="397510"/>
                  </a:moveTo>
                  <a:lnTo>
                    <a:pt x="31750" y="398030"/>
                  </a:lnTo>
                  <a:lnTo>
                    <a:pt x="32854" y="400050"/>
                  </a:lnTo>
                  <a:lnTo>
                    <a:pt x="33401" y="397510"/>
                  </a:lnTo>
                  <a:close/>
                </a:path>
                <a:path w="2899409" h="1967865">
                  <a:moveTo>
                    <a:pt x="40652" y="337820"/>
                  </a:moveTo>
                  <a:lnTo>
                    <a:pt x="39357" y="336550"/>
                  </a:lnTo>
                  <a:lnTo>
                    <a:pt x="38862" y="337210"/>
                  </a:lnTo>
                  <a:lnTo>
                    <a:pt x="38684" y="337820"/>
                  </a:lnTo>
                  <a:lnTo>
                    <a:pt x="40652" y="337820"/>
                  </a:lnTo>
                  <a:close/>
                </a:path>
                <a:path w="2899409" h="1967865">
                  <a:moveTo>
                    <a:pt x="41808" y="280670"/>
                  </a:moveTo>
                  <a:lnTo>
                    <a:pt x="40652" y="280670"/>
                  </a:lnTo>
                  <a:lnTo>
                    <a:pt x="41313" y="281165"/>
                  </a:lnTo>
                  <a:lnTo>
                    <a:pt x="41808" y="280670"/>
                  </a:lnTo>
                  <a:close/>
                </a:path>
                <a:path w="2899409" h="1967865">
                  <a:moveTo>
                    <a:pt x="58877" y="293370"/>
                  </a:moveTo>
                  <a:lnTo>
                    <a:pt x="58712" y="292100"/>
                  </a:lnTo>
                  <a:lnTo>
                    <a:pt x="58216" y="288290"/>
                  </a:lnTo>
                  <a:lnTo>
                    <a:pt x="58318" y="287020"/>
                  </a:lnTo>
                  <a:lnTo>
                    <a:pt x="46024" y="287020"/>
                  </a:lnTo>
                  <a:lnTo>
                    <a:pt x="46024" y="311150"/>
                  </a:lnTo>
                  <a:lnTo>
                    <a:pt x="45288" y="313690"/>
                  </a:lnTo>
                  <a:lnTo>
                    <a:pt x="44958" y="314960"/>
                  </a:lnTo>
                  <a:lnTo>
                    <a:pt x="43916" y="314960"/>
                  </a:lnTo>
                  <a:lnTo>
                    <a:pt x="43891" y="318770"/>
                  </a:lnTo>
                  <a:lnTo>
                    <a:pt x="43497" y="320040"/>
                  </a:lnTo>
                  <a:lnTo>
                    <a:pt x="43827" y="318770"/>
                  </a:lnTo>
                  <a:lnTo>
                    <a:pt x="43891" y="314934"/>
                  </a:lnTo>
                  <a:lnTo>
                    <a:pt x="43014" y="313690"/>
                  </a:lnTo>
                  <a:lnTo>
                    <a:pt x="43815" y="313690"/>
                  </a:lnTo>
                  <a:lnTo>
                    <a:pt x="44894" y="312420"/>
                  </a:lnTo>
                  <a:lnTo>
                    <a:pt x="46024" y="311150"/>
                  </a:lnTo>
                  <a:lnTo>
                    <a:pt x="46024" y="287020"/>
                  </a:lnTo>
                  <a:lnTo>
                    <a:pt x="40538" y="287020"/>
                  </a:lnTo>
                  <a:lnTo>
                    <a:pt x="37922" y="287020"/>
                  </a:lnTo>
                  <a:lnTo>
                    <a:pt x="38938" y="288290"/>
                  </a:lnTo>
                  <a:lnTo>
                    <a:pt x="40271" y="289560"/>
                  </a:lnTo>
                  <a:lnTo>
                    <a:pt x="40601" y="292100"/>
                  </a:lnTo>
                  <a:lnTo>
                    <a:pt x="37274" y="295910"/>
                  </a:lnTo>
                  <a:lnTo>
                    <a:pt x="34632" y="294640"/>
                  </a:lnTo>
                  <a:lnTo>
                    <a:pt x="35953" y="295910"/>
                  </a:lnTo>
                  <a:lnTo>
                    <a:pt x="37299" y="298450"/>
                  </a:lnTo>
                  <a:lnTo>
                    <a:pt x="35864" y="299720"/>
                  </a:lnTo>
                  <a:lnTo>
                    <a:pt x="34836" y="299720"/>
                  </a:lnTo>
                  <a:lnTo>
                    <a:pt x="34747" y="299478"/>
                  </a:lnTo>
                  <a:lnTo>
                    <a:pt x="34747" y="307340"/>
                  </a:lnTo>
                  <a:lnTo>
                    <a:pt x="30835" y="309880"/>
                  </a:lnTo>
                  <a:lnTo>
                    <a:pt x="28994" y="309880"/>
                  </a:lnTo>
                  <a:lnTo>
                    <a:pt x="30429" y="306070"/>
                  </a:lnTo>
                  <a:lnTo>
                    <a:pt x="30848" y="304800"/>
                  </a:lnTo>
                  <a:lnTo>
                    <a:pt x="31330" y="303377"/>
                  </a:lnTo>
                  <a:lnTo>
                    <a:pt x="34747" y="307340"/>
                  </a:lnTo>
                  <a:lnTo>
                    <a:pt x="34747" y="299478"/>
                  </a:lnTo>
                  <a:lnTo>
                    <a:pt x="34378" y="298450"/>
                  </a:lnTo>
                  <a:lnTo>
                    <a:pt x="30365" y="302260"/>
                  </a:lnTo>
                  <a:lnTo>
                    <a:pt x="29273" y="302260"/>
                  </a:lnTo>
                  <a:lnTo>
                    <a:pt x="27711" y="304800"/>
                  </a:lnTo>
                  <a:lnTo>
                    <a:pt x="25120" y="300990"/>
                  </a:lnTo>
                  <a:lnTo>
                    <a:pt x="26098" y="304800"/>
                  </a:lnTo>
                  <a:lnTo>
                    <a:pt x="28727" y="309880"/>
                  </a:lnTo>
                  <a:lnTo>
                    <a:pt x="26454" y="313690"/>
                  </a:lnTo>
                  <a:lnTo>
                    <a:pt x="25425" y="313690"/>
                  </a:lnTo>
                  <a:lnTo>
                    <a:pt x="25260" y="312420"/>
                  </a:lnTo>
                  <a:lnTo>
                    <a:pt x="25044" y="312953"/>
                  </a:lnTo>
                  <a:lnTo>
                    <a:pt x="25044" y="321310"/>
                  </a:lnTo>
                  <a:lnTo>
                    <a:pt x="24942" y="321741"/>
                  </a:lnTo>
                  <a:lnTo>
                    <a:pt x="24968" y="321310"/>
                  </a:lnTo>
                  <a:lnTo>
                    <a:pt x="25044" y="312953"/>
                  </a:lnTo>
                  <a:lnTo>
                    <a:pt x="24739" y="313690"/>
                  </a:lnTo>
                  <a:lnTo>
                    <a:pt x="24968" y="314960"/>
                  </a:lnTo>
                  <a:lnTo>
                    <a:pt x="24206" y="316230"/>
                  </a:lnTo>
                  <a:lnTo>
                    <a:pt x="23672" y="316230"/>
                  </a:lnTo>
                  <a:lnTo>
                    <a:pt x="23304" y="317500"/>
                  </a:lnTo>
                  <a:lnTo>
                    <a:pt x="23177" y="317500"/>
                  </a:lnTo>
                  <a:lnTo>
                    <a:pt x="23050" y="318770"/>
                  </a:lnTo>
                  <a:lnTo>
                    <a:pt x="22872" y="320040"/>
                  </a:lnTo>
                  <a:lnTo>
                    <a:pt x="22212" y="320040"/>
                  </a:lnTo>
                  <a:lnTo>
                    <a:pt x="21907" y="318770"/>
                  </a:lnTo>
                  <a:lnTo>
                    <a:pt x="21882" y="317500"/>
                  </a:lnTo>
                  <a:lnTo>
                    <a:pt x="21069" y="317500"/>
                  </a:lnTo>
                  <a:lnTo>
                    <a:pt x="20878" y="321310"/>
                  </a:lnTo>
                  <a:lnTo>
                    <a:pt x="20218" y="322580"/>
                  </a:lnTo>
                  <a:lnTo>
                    <a:pt x="23075" y="323850"/>
                  </a:lnTo>
                  <a:lnTo>
                    <a:pt x="21907" y="325120"/>
                  </a:lnTo>
                  <a:lnTo>
                    <a:pt x="24892" y="323850"/>
                  </a:lnTo>
                  <a:lnTo>
                    <a:pt x="24663" y="323850"/>
                  </a:lnTo>
                  <a:lnTo>
                    <a:pt x="24904" y="322580"/>
                  </a:lnTo>
                  <a:lnTo>
                    <a:pt x="24930" y="322059"/>
                  </a:lnTo>
                  <a:lnTo>
                    <a:pt x="24968" y="322364"/>
                  </a:lnTo>
                  <a:lnTo>
                    <a:pt x="25285" y="322224"/>
                  </a:lnTo>
                  <a:lnTo>
                    <a:pt x="25565" y="322072"/>
                  </a:lnTo>
                  <a:lnTo>
                    <a:pt x="25806" y="321919"/>
                  </a:lnTo>
                  <a:lnTo>
                    <a:pt x="25082" y="321271"/>
                  </a:lnTo>
                  <a:lnTo>
                    <a:pt x="25463" y="320040"/>
                  </a:lnTo>
                  <a:lnTo>
                    <a:pt x="26263" y="317500"/>
                  </a:lnTo>
                  <a:lnTo>
                    <a:pt x="27241" y="320040"/>
                  </a:lnTo>
                  <a:lnTo>
                    <a:pt x="27978" y="321310"/>
                  </a:lnTo>
                  <a:lnTo>
                    <a:pt x="25819" y="322580"/>
                  </a:lnTo>
                  <a:lnTo>
                    <a:pt x="28879" y="325120"/>
                  </a:lnTo>
                  <a:lnTo>
                    <a:pt x="29565" y="326390"/>
                  </a:lnTo>
                  <a:lnTo>
                    <a:pt x="24930" y="327660"/>
                  </a:lnTo>
                  <a:lnTo>
                    <a:pt x="21272" y="331470"/>
                  </a:lnTo>
                  <a:lnTo>
                    <a:pt x="18770" y="331470"/>
                  </a:lnTo>
                  <a:lnTo>
                    <a:pt x="18999" y="336550"/>
                  </a:lnTo>
                  <a:lnTo>
                    <a:pt x="16586" y="342900"/>
                  </a:lnTo>
                  <a:lnTo>
                    <a:pt x="21094" y="347980"/>
                  </a:lnTo>
                  <a:lnTo>
                    <a:pt x="21386" y="349250"/>
                  </a:lnTo>
                  <a:lnTo>
                    <a:pt x="19329" y="349250"/>
                  </a:lnTo>
                  <a:lnTo>
                    <a:pt x="19329" y="356870"/>
                  </a:lnTo>
                  <a:lnTo>
                    <a:pt x="16675" y="360680"/>
                  </a:lnTo>
                  <a:lnTo>
                    <a:pt x="16624" y="359410"/>
                  </a:lnTo>
                  <a:lnTo>
                    <a:pt x="16484" y="355866"/>
                  </a:lnTo>
                  <a:lnTo>
                    <a:pt x="19329" y="356870"/>
                  </a:lnTo>
                  <a:lnTo>
                    <a:pt x="19329" y="349250"/>
                  </a:lnTo>
                  <a:lnTo>
                    <a:pt x="18122" y="349250"/>
                  </a:lnTo>
                  <a:lnTo>
                    <a:pt x="17805" y="347980"/>
                  </a:lnTo>
                  <a:lnTo>
                    <a:pt x="18161" y="347980"/>
                  </a:lnTo>
                  <a:lnTo>
                    <a:pt x="17513" y="346710"/>
                  </a:lnTo>
                  <a:lnTo>
                    <a:pt x="18110" y="350520"/>
                  </a:lnTo>
                  <a:lnTo>
                    <a:pt x="15760" y="355600"/>
                  </a:lnTo>
                  <a:lnTo>
                    <a:pt x="16217" y="355765"/>
                  </a:lnTo>
                  <a:lnTo>
                    <a:pt x="15697" y="359410"/>
                  </a:lnTo>
                  <a:lnTo>
                    <a:pt x="14719" y="358140"/>
                  </a:lnTo>
                  <a:lnTo>
                    <a:pt x="12141" y="365760"/>
                  </a:lnTo>
                  <a:lnTo>
                    <a:pt x="13627" y="372110"/>
                  </a:lnTo>
                  <a:lnTo>
                    <a:pt x="14770" y="379730"/>
                  </a:lnTo>
                  <a:lnTo>
                    <a:pt x="11150" y="386080"/>
                  </a:lnTo>
                  <a:lnTo>
                    <a:pt x="11785" y="386080"/>
                  </a:lnTo>
                  <a:lnTo>
                    <a:pt x="12077" y="384810"/>
                  </a:lnTo>
                  <a:lnTo>
                    <a:pt x="12738" y="384810"/>
                  </a:lnTo>
                  <a:lnTo>
                    <a:pt x="9690" y="391160"/>
                  </a:lnTo>
                  <a:lnTo>
                    <a:pt x="9867" y="394970"/>
                  </a:lnTo>
                  <a:lnTo>
                    <a:pt x="9956" y="398030"/>
                  </a:lnTo>
                  <a:lnTo>
                    <a:pt x="9575" y="405130"/>
                  </a:lnTo>
                  <a:lnTo>
                    <a:pt x="9372" y="411480"/>
                  </a:lnTo>
                  <a:lnTo>
                    <a:pt x="8509" y="417830"/>
                  </a:lnTo>
                  <a:lnTo>
                    <a:pt x="5524" y="424180"/>
                  </a:lnTo>
                  <a:lnTo>
                    <a:pt x="4191" y="426720"/>
                  </a:lnTo>
                  <a:lnTo>
                    <a:pt x="6616" y="427990"/>
                  </a:lnTo>
                  <a:lnTo>
                    <a:pt x="8343" y="430530"/>
                  </a:lnTo>
                  <a:lnTo>
                    <a:pt x="5143" y="430530"/>
                  </a:lnTo>
                  <a:lnTo>
                    <a:pt x="8547" y="434340"/>
                  </a:lnTo>
                  <a:lnTo>
                    <a:pt x="10960" y="440690"/>
                  </a:lnTo>
                  <a:lnTo>
                    <a:pt x="0" y="443230"/>
                  </a:lnTo>
                  <a:lnTo>
                    <a:pt x="5016" y="450850"/>
                  </a:lnTo>
                  <a:lnTo>
                    <a:pt x="7137" y="449580"/>
                  </a:lnTo>
                  <a:lnTo>
                    <a:pt x="6743" y="452120"/>
                  </a:lnTo>
                  <a:lnTo>
                    <a:pt x="8407" y="457200"/>
                  </a:lnTo>
                  <a:lnTo>
                    <a:pt x="8178" y="457200"/>
                  </a:lnTo>
                  <a:lnTo>
                    <a:pt x="7073" y="458470"/>
                  </a:lnTo>
                  <a:lnTo>
                    <a:pt x="5422" y="458470"/>
                  </a:lnTo>
                  <a:lnTo>
                    <a:pt x="8267" y="464820"/>
                  </a:lnTo>
                  <a:lnTo>
                    <a:pt x="7086" y="469900"/>
                  </a:lnTo>
                  <a:lnTo>
                    <a:pt x="1701" y="463550"/>
                  </a:lnTo>
                  <a:lnTo>
                    <a:pt x="1409" y="471170"/>
                  </a:lnTo>
                  <a:lnTo>
                    <a:pt x="2057" y="473710"/>
                  </a:lnTo>
                  <a:lnTo>
                    <a:pt x="6235" y="477520"/>
                  </a:lnTo>
                  <a:lnTo>
                    <a:pt x="7340" y="477520"/>
                  </a:lnTo>
                  <a:lnTo>
                    <a:pt x="7429" y="476250"/>
                  </a:lnTo>
                  <a:lnTo>
                    <a:pt x="8369" y="473710"/>
                  </a:lnTo>
                  <a:lnTo>
                    <a:pt x="10020" y="473710"/>
                  </a:lnTo>
                  <a:lnTo>
                    <a:pt x="10718" y="475805"/>
                  </a:lnTo>
                  <a:lnTo>
                    <a:pt x="9245" y="475767"/>
                  </a:lnTo>
                  <a:lnTo>
                    <a:pt x="10858" y="476211"/>
                  </a:lnTo>
                  <a:lnTo>
                    <a:pt x="11049" y="476250"/>
                  </a:lnTo>
                  <a:lnTo>
                    <a:pt x="15773" y="476250"/>
                  </a:lnTo>
                  <a:lnTo>
                    <a:pt x="20764" y="477520"/>
                  </a:lnTo>
                  <a:lnTo>
                    <a:pt x="23304" y="473710"/>
                  </a:lnTo>
                  <a:lnTo>
                    <a:pt x="24142" y="472440"/>
                  </a:lnTo>
                  <a:lnTo>
                    <a:pt x="22161" y="469900"/>
                  </a:lnTo>
                  <a:lnTo>
                    <a:pt x="21158" y="468630"/>
                  </a:lnTo>
                  <a:lnTo>
                    <a:pt x="23520" y="467360"/>
                  </a:lnTo>
                  <a:lnTo>
                    <a:pt x="23672" y="471170"/>
                  </a:lnTo>
                  <a:lnTo>
                    <a:pt x="25895" y="468630"/>
                  </a:lnTo>
                  <a:lnTo>
                    <a:pt x="23926" y="467360"/>
                  </a:lnTo>
                  <a:lnTo>
                    <a:pt x="22580" y="466090"/>
                  </a:lnTo>
                  <a:lnTo>
                    <a:pt x="24714" y="466090"/>
                  </a:lnTo>
                  <a:lnTo>
                    <a:pt x="25171" y="464820"/>
                  </a:lnTo>
                  <a:lnTo>
                    <a:pt x="22059" y="462280"/>
                  </a:lnTo>
                  <a:lnTo>
                    <a:pt x="21374" y="461733"/>
                  </a:lnTo>
                  <a:lnTo>
                    <a:pt x="21069" y="462280"/>
                  </a:lnTo>
                  <a:lnTo>
                    <a:pt x="19646" y="459740"/>
                  </a:lnTo>
                  <a:lnTo>
                    <a:pt x="21856" y="457200"/>
                  </a:lnTo>
                  <a:lnTo>
                    <a:pt x="23660" y="458470"/>
                  </a:lnTo>
                  <a:lnTo>
                    <a:pt x="21755" y="455930"/>
                  </a:lnTo>
                  <a:lnTo>
                    <a:pt x="23609" y="455930"/>
                  </a:lnTo>
                  <a:lnTo>
                    <a:pt x="22860" y="454660"/>
                  </a:lnTo>
                  <a:lnTo>
                    <a:pt x="23710" y="452120"/>
                  </a:lnTo>
                  <a:lnTo>
                    <a:pt x="21120" y="450850"/>
                  </a:lnTo>
                  <a:lnTo>
                    <a:pt x="23749" y="449580"/>
                  </a:lnTo>
                  <a:lnTo>
                    <a:pt x="20612" y="444500"/>
                  </a:lnTo>
                  <a:lnTo>
                    <a:pt x="24155" y="444500"/>
                  </a:lnTo>
                  <a:lnTo>
                    <a:pt x="21818" y="441960"/>
                  </a:lnTo>
                  <a:lnTo>
                    <a:pt x="21742" y="439420"/>
                  </a:lnTo>
                  <a:lnTo>
                    <a:pt x="27051" y="443230"/>
                  </a:lnTo>
                  <a:lnTo>
                    <a:pt x="25336" y="439420"/>
                  </a:lnTo>
                  <a:lnTo>
                    <a:pt x="22479" y="433070"/>
                  </a:lnTo>
                  <a:lnTo>
                    <a:pt x="28346" y="434340"/>
                  </a:lnTo>
                  <a:lnTo>
                    <a:pt x="25946" y="433070"/>
                  </a:lnTo>
                  <a:lnTo>
                    <a:pt x="23533" y="431800"/>
                  </a:lnTo>
                  <a:lnTo>
                    <a:pt x="26682" y="425450"/>
                  </a:lnTo>
                  <a:lnTo>
                    <a:pt x="24193" y="421640"/>
                  </a:lnTo>
                  <a:lnTo>
                    <a:pt x="25120" y="422668"/>
                  </a:lnTo>
                  <a:lnTo>
                    <a:pt x="25336" y="421640"/>
                  </a:lnTo>
                  <a:lnTo>
                    <a:pt x="25615" y="420370"/>
                  </a:lnTo>
                  <a:lnTo>
                    <a:pt x="27139" y="420370"/>
                  </a:lnTo>
                  <a:lnTo>
                    <a:pt x="28308" y="419100"/>
                  </a:lnTo>
                  <a:lnTo>
                    <a:pt x="24257" y="417830"/>
                  </a:lnTo>
                  <a:lnTo>
                    <a:pt x="23799" y="414020"/>
                  </a:lnTo>
                  <a:lnTo>
                    <a:pt x="21539" y="411480"/>
                  </a:lnTo>
                  <a:lnTo>
                    <a:pt x="25844" y="408940"/>
                  </a:lnTo>
                  <a:lnTo>
                    <a:pt x="24472" y="408940"/>
                  </a:lnTo>
                  <a:lnTo>
                    <a:pt x="27178" y="407670"/>
                  </a:lnTo>
                  <a:lnTo>
                    <a:pt x="25895" y="407670"/>
                  </a:lnTo>
                  <a:lnTo>
                    <a:pt x="29413" y="406400"/>
                  </a:lnTo>
                  <a:lnTo>
                    <a:pt x="24371" y="405130"/>
                  </a:lnTo>
                  <a:lnTo>
                    <a:pt x="28816" y="403860"/>
                  </a:lnTo>
                  <a:lnTo>
                    <a:pt x="25920" y="402590"/>
                  </a:lnTo>
                  <a:lnTo>
                    <a:pt x="28841" y="400050"/>
                  </a:lnTo>
                  <a:lnTo>
                    <a:pt x="30797" y="402590"/>
                  </a:lnTo>
                  <a:lnTo>
                    <a:pt x="30060" y="400050"/>
                  </a:lnTo>
                  <a:lnTo>
                    <a:pt x="29692" y="398780"/>
                  </a:lnTo>
                  <a:lnTo>
                    <a:pt x="29972" y="398589"/>
                  </a:lnTo>
                  <a:lnTo>
                    <a:pt x="29324" y="398780"/>
                  </a:lnTo>
                  <a:lnTo>
                    <a:pt x="27241" y="397510"/>
                  </a:lnTo>
                  <a:lnTo>
                    <a:pt x="26695" y="392430"/>
                  </a:lnTo>
                  <a:lnTo>
                    <a:pt x="30302" y="394970"/>
                  </a:lnTo>
                  <a:lnTo>
                    <a:pt x="32435" y="394970"/>
                  </a:lnTo>
                  <a:lnTo>
                    <a:pt x="31940" y="392430"/>
                  </a:lnTo>
                  <a:lnTo>
                    <a:pt x="31699" y="391160"/>
                  </a:lnTo>
                  <a:lnTo>
                    <a:pt x="28727" y="388620"/>
                  </a:lnTo>
                  <a:lnTo>
                    <a:pt x="29222" y="387350"/>
                  </a:lnTo>
                  <a:lnTo>
                    <a:pt x="30873" y="387350"/>
                  </a:lnTo>
                  <a:lnTo>
                    <a:pt x="28397" y="384810"/>
                  </a:lnTo>
                  <a:lnTo>
                    <a:pt x="32334" y="379730"/>
                  </a:lnTo>
                  <a:lnTo>
                    <a:pt x="29184" y="375920"/>
                  </a:lnTo>
                  <a:lnTo>
                    <a:pt x="29413" y="375158"/>
                  </a:lnTo>
                  <a:lnTo>
                    <a:pt x="28206" y="375920"/>
                  </a:lnTo>
                  <a:lnTo>
                    <a:pt x="26263" y="374650"/>
                  </a:lnTo>
                  <a:lnTo>
                    <a:pt x="24904" y="374650"/>
                  </a:lnTo>
                  <a:lnTo>
                    <a:pt x="25146" y="373380"/>
                  </a:lnTo>
                  <a:lnTo>
                    <a:pt x="23088" y="370840"/>
                  </a:lnTo>
                  <a:lnTo>
                    <a:pt x="25679" y="370840"/>
                  </a:lnTo>
                  <a:lnTo>
                    <a:pt x="25425" y="372110"/>
                  </a:lnTo>
                  <a:lnTo>
                    <a:pt x="26403" y="372110"/>
                  </a:lnTo>
                  <a:lnTo>
                    <a:pt x="27089" y="373380"/>
                  </a:lnTo>
                  <a:lnTo>
                    <a:pt x="26339" y="370840"/>
                  </a:lnTo>
                  <a:lnTo>
                    <a:pt x="29235" y="370840"/>
                  </a:lnTo>
                  <a:lnTo>
                    <a:pt x="28689" y="369570"/>
                  </a:lnTo>
                  <a:lnTo>
                    <a:pt x="28562" y="369570"/>
                  </a:lnTo>
                  <a:lnTo>
                    <a:pt x="27038" y="365760"/>
                  </a:lnTo>
                  <a:lnTo>
                    <a:pt x="28524" y="364490"/>
                  </a:lnTo>
                  <a:lnTo>
                    <a:pt x="32092" y="364490"/>
                  </a:lnTo>
                  <a:lnTo>
                    <a:pt x="28638" y="369468"/>
                  </a:lnTo>
                  <a:lnTo>
                    <a:pt x="32296" y="367030"/>
                  </a:lnTo>
                  <a:lnTo>
                    <a:pt x="30213" y="370840"/>
                  </a:lnTo>
                  <a:lnTo>
                    <a:pt x="36271" y="369570"/>
                  </a:lnTo>
                  <a:lnTo>
                    <a:pt x="29565" y="373278"/>
                  </a:lnTo>
                  <a:lnTo>
                    <a:pt x="29337" y="371551"/>
                  </a:lnTo>
                  <a:lnTo>
                    <a:pt x="27127" y="373380"/>
                  </a:lnTo>
                  <a:lnTo>
                    <a:pt x="29756" y="374650"/>
                  </a:lnTo>
                  <a:lnTo>
                    <a:pt x="29578" y="373380"/>
                  </a:lnTo>
                  <a:lnTo>
                    <a:pt x="35775" y="372110"/>
                  </a:lnTo>
                  <a:lnTo>
                    <a:pt x="36804" y="369570"/>
                  </a:lnTo>
                  <a:lnTo>
                    <a:pt x="37833" y="367030"/>
                  </a:lnTo>
                  <a:lnTo>
                    <a:pt x="34912" y="365760"/>
                  </a:lnTo>
                  <a:lnTo>
                    <a:pt x="35509" y="364490"/>
                  </a:lnTo>
                  <a:lnTo>
                    <a:pt x="37287" y="360680"/>
                  </a:lnTo>
                  <a:lnTo>
                    <a:pt x="35648" y="359410"/>
                  </a:lnTo>
                  <a:lnTo>
                    <a:pt x="34340" y="360680"/>
                  </a:lnTo>
                  <a:lnTo>
                    <a:pt x="32727" y="359410"/>
                  </a:lnTo>
                  <a:lnTo>
                    <a:pt x="31673" y="354330"/>
                  </a:lnTo>
                  <a:lnTo>
                    <a:pt x="31140" y="351790"/>
                  </a:lnTo>
                  <a:lnTo>
                    <a:pt x="42849" y="355600"/>
                  </a:lnTo>
                  <a:lnTo>
                    <a:pt x="40906" y="351790"/>
                  </a:lnTo>
                  <a:lnTo>
                    <a:pt x="39611" y="349250"/>
                  </a:lnTo>
                  <a:lnTo>
                    <a:pt x="37668" y="347980"/>
                  </a:lnTo>
                  <a:lnTo>
                    <a:pt x="33464" y="346710"/>
                  </a:lnTo>
                  <a:lnTo>
                    <a:pt x="36741" y="342900"/>
                  </a:lnTo>
                  <a:lnTo>
                    <a:pt x="40284" y="345440"/>
                  </a:lnTo>
                  <a:lnTo>
                    <a:pt x="41097" y="342900"/>
                  </a:lnTo>
                  <a:lnTo>
                    <a:pt x="41503" y="341630"/>
                  </a:lnTo>
                  <a:lnTo>
                    <a:pt x="41910" y="340360"/>
                  </a:lnTo>
                  <a:lnTo>
                    <a:pt x="40119" y="340715"/>
                  </a:lnTo>
                  <a:lnTo>
                    <a:pt x="40297" y="340360"/>
                  </a:lnTo>
                  <a:lnTo>
                    <a:pt x="44208" y="337820"/>
                  </a:lnTo>
                  <a:lnTo>
                    <a:pt x="40652" y="337820"/>
                  </a:lnTo>
                  <a:lnTo>
                    <a:pt x="39878" y="340766"/>
                  </a:lnTo>
                  <a:lnTo>
                    <a:pt x="35445" y="341630"/>
                  </a:lnTo>
                  <a:lnTo>
                    <a:pt x="38862" y="337210"/>
                  </a:lnTo>
                  <a:lnTo>
                    <a:pt x="39408" y="335280"/>
                  </a:lnTo>
                  <a:lnTo>
                    <a:pt x="42989" y="335280"/>
                  </a:lnTo>
                  <a:lnTo>
                    <a:pt x="44119" y="330200"/>
                  </a:lnTo>
                  <a:lnTo>
                    <a:pt x="43510" y="323850"/>
                  </a:lnTo>
                  <a:lnTo>
                    <a:pt x="44450" y="320040"/>
                  </a:lnTo>
                  <a:lnTo>
                    <a:pt x="44767" y="318770"/>
                  </a:lnTo>
                  <a:lnTo>
                    <a:pt x="45669" y="318770"/>
                  </a:lnTo>
                  <a:lnTo>
                    <a:pt x="46393" y="320040"/>
                  </a:lnTo>
                  <a:lnTo>
                    <a:pt x="47866" y="320040"/>
                  </a:lnTo>
                  <a:lnTo>
                    <a:pt x="47942" y="318770"/>
                  </a:lnTo>
                  <a:lnTo>
                    <a:pt x="48171" y="314960"/>
                  </a:lnTo>
                  <a:lnTo>
                    <a:pt x="48323" y="312420"/>
                  </a:lnTo>
                  <a:lnTo>
                    <a:pt x="49174" y="311150"/>
                  </a:lnTo>
                  <a:lnTo>
                    <a:pt x="50025" y="309880"/>
                  </a:lnTo>
                  <a:lnTo>
                    <a:pt x="53428" y="304800"/>
                  </a:lnTo>
                  <a:lnTo>
                    <a:pt x="55791" y="302260"/>
                  </a:lnTo>
                  <a:lnTo>
                    <a:pt x="58153" y="299720"/>
                  </a:lnTo>
                  <a:lnTo>
                    <a:pt x="56337" y="295910"/>
                  </a:lnTo>
                  <a:lnTo>
                    <a:pt x="56603" y="295910"/>
                  </a:lnTo>
                  <a:lnTo>
                    <a:pt x="55994" y="293370"/>
                  </a:lnTo>
                  <a:lnTo>
                    <a:pt x="56388" y="292100"/>
                  </a:lnTo>
                  <a:lnTo>
                    <a:pt x="58407" y="292100"/>
                  </a:lnTo>
                  <a:lnTo>
                    <a:pt x="58877" y="293370"/>
                  </a:lnTo>
                  <a:close/>
                </a:path>
                <a:path w="2899409" h="1967865">
                  <a:moveTo>
                    <a:pt x="60464" y="294640"/>
                  </a:moveTo>
                  <a:lnTo>
                    <a:pt x="56603" y="295910"/>
                  </a:lnTo>
                  <a:lnTo>
                    <a:pt x="58356" y="295910"/>
                  </a:lnTo>
                  <a:lnTo>
                    <a:pt x="60464" y="294640"/>
                  </a:lnTo>
                  <a:close/>
                </a:path>
                <a:path w="2899409" h="1967865">
                  <a:moveTo>
                    <a:pt x="68033" y="265430"/>
                  </a:moveTo>
                  <a:lnTo>
                    <a:pt x="46088" y="265430"/>
                  </a:lnTo>
                  <a:lnTo>
                    <a:pt x="42608" y="265430"/>
                  </a:lnTo>
                  <a:lnTo>
                    <a:pt x="42849" y="270510"/>
                  </a:lnTo>
                  <a:lnTo>
                    <a:pt x="42951" y="274320"/>
                  </a:lnTo>
                  <a:lnTo>
                    <a:pt x="40538" y="273050"/>
                  </a:lnTo>
                  <a:lnTo>
                    <a:pt x="42710" y="276860"/>
                  </a:lnTo>
                  <a:lnTo>
                    <a:pt x="43700" y="276860"/>
                  </a:lnTo>
                  <a:lnTo>
                    <a:pt x="43103" y="281940"/>
                  </a:lnTo>
                  <a:lnTo>
                    <a:pt x="42392" y="281940"/>
                  </a:lnTo>
                  <a:lnTo>
                    <a:pt x="41313" y="281165"/>
                  </a:lnTo>
                  <a:lnTo>
                    <a:pt x="39217" y="283210"/>
                  </a:lnTo>
                  <a:lnTo>
                    <a:pt x="43408" y="283210"/>
                  </a:lnTo>
                  <a:lnTo>
                    <a:pt x="42443" y="284480"/>
                  </a:lnTo>
                  <a:lnTo>
                    <a:pt x="58521" y="284480"/>
                  </a:lnTo>
                  <a:lnTo>
                    <a:pt x="58724" y="281940"/>
                  </a:lnTo>
                  <a:lnTo>
                    <a:pt x="59029" y="278130"/>
                  </a:lnTo>
                  <a:lnTo>
                    <a:pt x="64439" y="275590"/>
                  </a:lnTo>
                  <a:lnTo>
                    <a:pt x="64820" y="276860"/>
                  </a:lnTo>
                  <a:lnTo>
                    <a:pt x="66255" y="275590"/>
                  </a:lnTo>
                  <a:lnTo>
                    <a:pt x="67691" y="274320"/>
                  </a:lnTo>
                  <a:lnTo>
                    <a:pt x="61137" y="270510"/>
                  </a:lnTo>
                  <a:lnTo>
                    <a:pt x="65354" y="267970"/>
                  </a:lnTo>
                  <a:lnTo>
                    <a:pt x="65532" y="269240"/>
                  </a:lnTo>
                  <a:lnTo>
                    <a:pt x="66357" y="267970"/>
                  </a:lnTo>
                  <a:lnTo>
                    <a:pt x="68033" y="265430"/>
                  </a:lnTo>
                  <a:close/>
                </a:path>
                <a:path w="2899409" h="1967865">
                  <a:moveTo>
                    <a:pt x="93903" y="227901"/>
                  </a:moveTo>
                  <a:lnTo>
                    <a:pt x="93281" y="227507"/>
                  </a:lnTo>
                  <a:lnTo>
                    <a:pt x="93484" y="228346"/>
                  </a:lnTo>
                  <a:lnTo>
                    <a:pt x="93903" y="227901"/>
                  </a:lnTo>
                  <a:close/>
                </a:path>
                <a:path w="2899409" h="1967865">
                  <a:moveTo>
                    <a:pt x="97180" y="221107"/>
                  </a:moveTo>
                  <a:lnTo>
                    <a:pt x="97028" y="220738"/>
                  </a:lnTo>
                  <a:lnTo>
                    <a:pt x="96837" y="221627"/>
                  </a:lnTo>
                  <a:lnTo>
                    <a:pt x="97078" y="221399"/>
                  </a:lnTo>
                  <a:lnTo>
                    <a:pt x="97180" y="221107"/>
                  </a:lnTo>
                  <a:close/>
                </a:path>
                <a:path w="2899409" h="1967865">
                  <a:moveTo>
                    <a:pt x="104914" y="210820"/>
                  </a:moveTo>
                  <a:lnTo>
                    <a:pt x="104444" y="210172"/>
                  </a:lnTo>
                  <a:lnTo>
                    <a:pt x="104533" y="212013"/>
                  </a:lnTo>
                  <a:lnTo>
                    <a:pt x="104914" y="210820"/>
                  </a:lnTo>
                  <a:close/>
                </a:path>
                <a:path w="2899409" h="1967865">
                  <a:moveTo>
                    <a:pt x="123012" y="184924"/>
                  </a:moveTo>
                  <a:lnTo>
                    <a:pt x="121767" y="184416"/>
                  </a:lnTo>
                  <a:lnTo>
                    <a:pt x="121894" y="186690"/>
                  </a:lnTo>
                  <a:lnTo>
                    <a:pt x="123012" y="184924"/>
                  </a:lnTo>
                  <a:close/>
                </a:path>
                <a:path w="2899409" h="1967865">
                  <a:moveTo>
                    <a:pt x="124231" y="185420"/>
                  </a:moveTo>
                  <a:lnTo>
                    <a:pt x="123494" y="184150"/>
                  </a:lnTo>
                  <a:lnTo>
                    <a:pt x="123012" y="184924"/>
                  </a:lnTo>
                  <a:lnTo>
                    <a:pt x="124231" y="185420"/>
                  </a:lnTo>
                  <a:close/>
                </a:path>
                <a:path w="2899409" h="1967865">
                  <a:moveTo>
                    <a:pt x="183870" y="101600"/>
                  </a:moveTo>
                  <a:lnTo>
                    <a:pt x="182143" y="97790"/>
                  </a:lnTo>
                  <a:lnTo>
                    <a:pt x="180124" y="101600"/>
                  </a:lnTo>
                  <a:lnTo>
                    <a:pt x="183870" y="101600"/>
                  </a:lnTo>
                  <a:close/>
                </a:path>
                <a:path w="2899409" h="1967865">
                  <a:moveTo>
                    <a:pt x="190779" y="127000"/>
                  </a:moveTo>
                  <a:lnTo>
                    <a:pt x="151701" y="127000"/>
                  </a:lnTo>
                  <a:lnTo>
                    <a:pt x="150342" y="127000"/>
                  </a:lnTo>
                  <a:lnTo>
                    <a:pt x="151104" y="129540"/>
                  </a:lnTo>
                  <a:lnTo>
                    <a:pt x="148386" y="129540"/>
                  </a:lnTo>
                  <a:lnTo>
                    <a:pt x="148170" y="128270"/>
                  </a:lnTo>
                  <a:lnTo>
                    <a:pt x="147599" y="128270"/>
                  </a:lnTo>
                  <a:lnTo>
                    <a:pt x="147383" y="129540"/>
                  </a:lnTo>
                  <a:lnTo>
                    <a:pt x="146354" y="132080"/>
                  </a:lnTo>
                  <a:lnTo>
                    <a:pt x="144462" y="133350"/>
                  </a:lnTo>
                  <a:lnTo>
                    <a:pt x="144487" y="130810"/>
                  </a:lnTo>
                  <a:lnTo>
                    <a:pt x="137693" y="134620"/>
                  </a:lnTo>
                  <a:lnTo>
                    <a:pt x="139026" y="142240"/>
                  </a:lnTo>
                  <a:lnTo>
                    <a:pt x="135305" y="146050"/>
                  </a:lnTo>
                  <a:lnTo>
                    <a:pt x="132168" y="143510"/>
                  </a:lnTo>
                  <a:lnTo>
                    <a:pt x="124231" y="147320"/>
                  </a:lnTo>
                  <a:lnTo>
                    <a:pt x="123850" y="147320"/>
                  </a:lnTo>
                  <a:lnTo>
                    <a:pt x="117170" y="152400"/>
                  </a:lnTo>
                  <a:lnTo>
                    <a:pt x="116535" y="160020"/>
                  </a:lnTo>
                  <a:lnTo>
                    <a:pt x="112471" y="167640"/>
                  </a:lnTo>
                  <a:lnTo>
                    <a:pt x="108966" y="167640"/>
                  </a:lnTo>
                  <a:lnTo>
                    <a:pt x="102489" y="172720"/>
                  </a:lnTo>
                  <a:lnTo>
                    <a:pt x="96443" y="180340"/>
                  </a:lnTo>
                  <a:lnTo>
                    <a:pt x="92887" y="182880"/>
                  </a:lnTo>
                  <a:lnTo>
                    <a:pt x="94297" y="182880"/>
                  </a:lnTo>
                  <a:lnTo>
                    <a:pt x="95580" y="185420"/>
                  </a:lnTo>
                  <a:lnTo>
                    <a:pt x="95072" y="186690"/>
                  </a:lnTo>
                  <a:lnTo>
                    <a:pt x="93192" y="187960"/>
                  </a:lnTo>
                  <a:lnTo>
                    <a:pt x="94449" y="193040"/>
                  </a:lnTo>
                  <a:lnTo>
                    <a:pt x="91274" y="189230"/>
                  </a:lnTo>
                  <a:lnTo>
                    <a:pt x="91744" y="189230"/>
                  </a:lnTo>
                  <a:lnTo>
                    <a:pt x="87604" y="187960"/>
                  </a:lnTo>
                  <a:lnTo>
                    <a:pt x="86093" y="191770"/>
                  </a:lnTo>
                  <a:lnTo>
                    <a:pt x="84150" y="193040"/>
                  </a:lnTo>
                  <a:lnTo>
                    <a:pt x="88290" y="196850"/>
                  </a:lnTo>
                  <a:lnTo>
                    <a:pt x="82092" y="200660"/>
                  </a:lnTo>
                  <a:lnTo>
                    <a:pt x="78613" y="207010"/>
                  </a:lnTo>
                  <a:lnTo>
                    <a:pt x="75628" y="213360"/>
                  </a:lnTo>
                  <a:lnTo>
                    <a:pt x="70942" y="214630"/>
                  </a:lnTo>
                  <a:lnTo>
                    <a:pt x="71043" y="217170"/>
                  </a:lnTo>
                  <a:lnTo>
                    <a:pt x="69723" y="219710"/>
                  </a:lnTo>
                  <a:lnTo>
                    <a:pt x="69862" y="220980"/>
                  </a:lnTo>
                  <a:lnTo>
                    <a:pt x="67398" y="219710"/>
                  </a:lnTo>
                  <a:lnTo>
                    <a:pt x="64084" y="223520"/>
                  </a:lnTo>
                  <a:lnTo>
                    <a:pt x="62496" y="226060"/>
                  </a:lnTo>
                  <a:lnTo>
                    <a:pt x="59855" y="232410"/>
                  </a:lnTo>
                  <a:lnTo>
                    <a:pt x="58686" y="229870"/>
                  </a:lnTo>
                  <a:lnTo>
                    <a:pt x="56667" y="232410"/>
                  </a:lnTo>
                  <a:lnTo>
                    <a:pt x="63766" y="237490"/>
                  </a:lnTo>
                  <a:lnTo>
                    <a:pt x="62268" y="241300"/>
                  </a:lnTo>
                  <a:lnTo>
                    <a:pt x="57912" y="240030"/>
                  </a:lnTo>
                  <a:lnTo>
                    <a:pt x="54686" y="245110"/>
                  </a:lnTo>
                  <a:lnTo>
                    <a:pt x="48336" y="248920"/>
                  </a:lnTo>
                  <a:lnTo>
                    <a:pt x="49212" y="256540"/>
                  </a:lnTo>
                  <a:lnTo>
                    <a:pt x="47637" y="255270"/>
                  </a:lnTo>
                  <a:lnTo>
                    <a:pt x="47917" y="254000"/>
                  </a:lnTo>
                  <a:lnTo>
                    <a:pt x="46507" y="256540"/>
                  </a:lnTo>
                  <a:lnTo>
                    <a:pt x="40119" y="262890"/>
                  </a:lnTo>
                  <a:lnTo>
                    <a:pt x="42532" y="263918"/>
                  </a:lnTo>
                  <a:lnTo>
                    <a:pt x="43942" y="263918"/>
                  </a:lnTo>
                  <a:lnTo>
                    <a:pt x="68694" y="263918"/>
                  </a:lnTo>
                  <a:lnTo>
                    <a:pt x="69151" y="262890"/>
                  </a:lnTo>
                  <a:lnTo>
                    <a:pt x="69710" y="261620"/>
                  </a:lnTo>
                  <a:lnTo>
                    <a:pt x="71640" y="257810"/>
                  </a:lnTo>
                  <a:lnTo>
                    <a:pt x="72351" y="256540"/>
                  </a:lnTo>
                  <a:lnTo>
                    <a:pt x="73774" y="254000"/>
                  </a:lnTo>
                  <a:lnTo>
                    <a:pt x="76263" y="250190"/>
                  </a:lnTo>
                  <a:lnTo>
                    <a:pt x="79908" y="248920"/>
                  </a:lnTo>
                  <a:lnTo>
                    <a:pt x="76695" y="245110"/>
                  </a:lnTo>
                  <a:lnTo>
                    <a:pt x="85864" y="242570"/>
                  </a:lnTo>
                  <a:lnTo>
                    <a:pt x="84188" y="241300"/>
                  </a:lnTo>
                  <a:lnTo>
                    <a:pt x="80848" y="238760"/>
                  </a:lnTo>
                  <a:lnTo>
                    <a:pt x="86004" y="236220"/>
                  </a:lnTo>
                  <a:lnTo>
                    <a:pt x="86029" y="237490"/>
                  </a:lnTo>
                  <a:lnTo>
                    <a:pt x="87401" y="236220"/>
                  </a:lnTo>
                  <a:lnTo>
                    <a:pt x="91503" y="232410"/>
                  </a:lnTo>
                  <a:lnTo>
                    <a:pt x="92773" y="231140"/>
                  </a:lnTo>
                  <a:lnTo>
                    <a:pt x="89801" y="228600"/>
                  </a:lnTo>
                  <a:lnTo>
                    <a:pt x="90551" y="226060"/>
                  </a:lnTo>
                  <a:lnTo>
                    <a:pt x="93281" y="228600"/>
                  </a:lnTo>
                  <a:lnTo>
                    <a:pt x="92735" y="226060"/>
                  </a:lnTo>
                  <a:lnTo>
                    <a:pt x="92202" y="223520"/>
                  </a:lnTo>
                  <a:lnTo>
                    <a:pt x="96329" y="224790"/>
                  </a:lnTo>
                  <a:lnTo>
                    <a:pt x="96850" y="222250"/>
                  </a:lnTo>
                  <a:lnTo>
                    <a:pt x="96202" y="222250"/>
                  </a:lnTo>
                  <a:lnTo>
                    <a:pt x="94627" y="223520"/>
                  </a:lnTo>
                  <a:lnTo>
                    <a:pt x="93929" y="222250"/>
                  </a:lnTo>
                  <a:lnTo>
                    <a:pt x="94157" y="220980"/>
                  </a:lnTo>
                  <a:lnTo>
                    <a:pt x="94615" y="218440"/>
                  </a:lnTo>
                  <a:lnTo>
                    <a:pt x="100368" y="217170"/>
                  </a:lnTo>
                  <a:lnTo>
                    <a:pt x="101739" y="217170"/>
                  </a:lnTo>
                  <a:lnTo>
                    <a:pt x="102501" y="214630"/>
                  </a:lnTo>
                  <a:lnTo>
                    <a:pt x="103200" y="212013"/>
                  </a:lnTo>
                  <a:lnTo>
                    <a:pt x="104000" y="209550"/>
                  </a:lnTo>
                  <a:lnTo>
                    <a:pt x="104444" y="210172"/>
                  </a:lnTo>
                  <a:lnTo>
                    <a:pt x="104419" y="209550"/>
                  </a:lnTo>
                  <a:lnTo>
                    <a:pt x="104355" y="208280"/>
                  </a:lnTo>
                  <a:lnTo>
                    <a:pt x="107772" y="214630"/>
                  </a:lnTo>
                  <a:lnTo>
                    <a:pt x="107657" y="209550"/>
                  </a:lnTo>
                  <a:lnTo>
                    <a:pt x="106756" y="209550"/>
                  </a:lnTo>
                  <a:lnTo>
                    <a:pt x="106299" y="208280"/>
                  </a:lnTo>
                  <a:lnTo>
                    <a:pt x="105829" y="208280"/>
                  </a:lnTo>
                  <a:lnTo>
                    <a:pt x="108585" y="207010"/>
                  </a:lnTo>
                  <a:lnTo>
                    <a:pt x="111290" y="204470"/>
                  </a:lnTo>
                  <a:lnTo>
                    <a:pt x="112661" y="200660"/>
                  </a:lnTo>
                  <a:lnTo>
                    <a:pt x="114020" y="203200"/>
                  </a:lnTo>
                  <a:lnTo>
                    <a:pt x="116763" y="200660"/>
                  </a:lnTo>
                  <a:lnTo>
                    <a:pt x="118135" y="199390"/>
                  </a:lnTo>
                  <a:lnTo>
                    <a:pt x="120599" y="193040"/>
                  </a:lnTo>
                  <a:lnTo>
                    <a:pt x="123926" y="189230"/>
                  </a:lnTo>
                  <a:lnTo>
                    <a:pt x="125031" y="187960"/>
                  </a:lnTo>
                  <a:lnTo>
                    <a:pt x="122669" y="189230"/>
                  </a:lnTo>
                  <a:lnTo>
                    <a:pt x="120103" y="185420"/>
                  </a:lnTo>
                  <a:lnTo>
                    <a:pt x="121132" y="184150"/>
                  </a:lnTo>
                  <a:lnTo>
                    <a:pt x="121767" y="184416"/>
                  </a:lnTo>
                  <a:lnTo>
                    <a:pt x="121754" y="184150"/>
                  </a:lnTo>
                  <a:lnTo>
                    <a:pt x="121691" y="182880"/>
                  </a:lnTo>
                  <a:lnTo>
                    <a:pt x="123659" y="181610"/>
                  </a:lnTo>
                  <a:lnTo>
                    <a:pt x="125730" y="184150"/>
                  </a:lnTo>
                  <a:lnTo>
                    <a:pt x="125603" y="186690"/>
                  </a:lnTo>
                  <a:lnTo>
                    <a:pt x="126733" y="182880"/>
                  </a:lnTo>
                  <a:lnTo>
                    <a:pt x="127609" y="184150"/>
                  </a:lnTo>
                  <a:lnTo>
                    <a:pt x="128384" y="185420"/>
                  </a:lnTo>
                  <a:lnTo>
                    <a:pt x="127635" y="182880"/>
                  </a:lnTo>
                  <a:lnTo>
                    <a:pt x="134378" y="184150"/>
                  </a:lnTo>
                  <a:lnTo>
                    <a:pt x="133858" y="182880"/>
                  </a:lnTo>
                  <a:lnTo>
                    <a:pt x="133350" y="181610"/>
                  </a:lnTo>
                  <a:lnTo>
                    <a:pt x="132842" y="180340"/>
                  </a:lnTo>
                  <a:lnTo>
                    <a:pt x="133692" y="181610"/>
                  </a:lnTo>
                  <a:lnTo>
                    <a:pt x="134810" y="180340"/>
                  </a:lnTo>
                  <a:lnTo>
                    <a:pt x="138137" y="176530"/>
                  </a:lnTo>
                  <a:lnTo>
                    <a:pt x="139192" y="172720"/>
                  </a:lnTo>
                  <a:lnTo>
                    <a:pt x="142786" y="168910"/>
                  </a:lnTo>
                  <a:lnTo>
                    <a:pt x="140792" y="167640"/>
                  </a:lnTo>
                  <a:lnTo>
                    <a:pt x="142773" y="166370"/>
                  </a:lnTo>
                  <a:lnTo>
                    <a:pt x="142290" y="163830"/>
                  </a:lnTo>
                  <a:lnTo>
                    <a:pt x="145834" y="161290"/>
                  </a:lnTo>
                  <a:lnTo>
                    <a:pt x="150609" y="160020"/>
                  </a:lnTo>
                  <a:lnTo>
                    <a:pt x="153885" y="156210"/>
                  </a:lnTo>
                  <a:lnTo>
                    <a:pt x="155321" y="153670"/>
                  </a:lnTo>
                  <a:lnTo>
                    <a:pt x="154825" y="153670"/>
                  </a:lnTo>
                  <a:lnTo>
                    <a:pt x="152920" y="153670"/>
                  </a:lnTo>
                  <a:lnTo>
                    <a:pt x="152857" y="152400"/>
                  </a:lnTo>
                  <a:lnTo>
                    <a:pt x="154825" y="153670"/>
                  </a:lnTo>
                  <a:lnTo>
                    <a:pt x="155917" y="152400"/>
                  </a:lnTo>
                  <a:lnTo>
                    <a:pt x="158115" y="149860"/>
                  </a:lnTo>
                  <a:lnTo>
                    <a:pt x="157581" y="153670"/>
                  </a:lnTo>
                  <a:lnTo>
                    <a:pt x="161378" y="149860"/>
                  </a:lnTo>
                  <a:lnTo>
                    <a:pt x="162674" y="148590"/>
                  </a:lnTo>
                  <a:lnTo>
                    <a:pt x="164376" y="146050"/>
                  </a:lnTo>
                  <a:lnTo>
                    <a:pt x="166916" y="142240"/>
                  </a:lnTo>
                  <a:lnTo>
                    <a:pt x="164617" y="142240"/>
                  </a:lnTo>
                  <a:lnTo>
                    <a:pt x="164401" y="140970"/>
                  </a:lnTo>
                  <a:lnTo>
                    <a:pt x="165163" y="139700"/>
                  </a:lnTo>
                  <a:lnTo>
                    <a:pt x="167449" y="139700"/>
                  </a:lnTo>
                  <a:lnTo>
                    <a:pt x="168109" y="140970"/>
                  </a:lnTo>
                  <a:lnTo>
                    <a:pt x="168021" y="142240"/>
                  </a:lnTo>
                  <a:lnTo>
                    <a:pt x="170370" y="139700"/>
                  </a:lnTo>
                  <a:lnTo>
                    <a:pt x="172720" y="137160"/>
                  </a:lnTo>
                  <a:lnTo>
                    <a:pt x="185635" y="133350"/>
                  </a:lnTo>
                  <a:lnTo>
                    <a:pt x="188429" y="129540"/>
                  </a:lnTo>
                  <a:lnTo>
                    <a:pt x="189357" y="128270"/>
                  </a:lnTo>
                  <a:lnTo>
                    <a:pt x="189204" y="129540"/>
                  </a:lnTo>
                  <a:lnTo>
                    <a:pt x="189992" y="128270"/>
                  </a:lnTo>
                  <a:lnTo>
                    <a:pt x="190779" y="127000"/>
                  </a:lnTo>
                  <a:close/>
                </a:path>
                <a:path w="2899409" h="1967865">
                  <a:moveTo>
                    <a:pt x="201028" y="99352"/>
                  </a:moveTo>
                  <a:lnTo>
                    <a:pt x="200812" y="99314"/>
                  </a:lnTo>
                  <a:lnTo>
                    <a:pt x="200520" y="99301"/>
                  </a:lnTo>
                  <a:lnTo>
                    <a:pt x="201028" y="99352"/>
                  </a:lnTo>
                  <a:close/>
                </a:path>
                <a:path w="2899409" h="1967865">
                  <a:moveTo>
                    <a:pt x="230644" y="105410"/>
                  </a:moveTo>
                  <a:lnTo>
                    <a:pt x="230479" y="105156"/>
                  </a:lnTo>
                  <a:lnTo>
                    <a:pt x="230390" y="105410"/>
                  </a:lnTo>
                  <a:lnTo>
                    <a:pt x="230644" y="105410"/>
                  </a:lnTo>
                  <a:close/>
                </a:path>
                <a:path w="2899409" h="1967865">
                  <a:moveTo>
                    <a:pt x="232664" y="106680"/>
                  </a:moveTo>
                  <a:lnTo>
                    <a:pt x="231889" y="105410"/>
                  </a:lnTo>
                  <a:lnTo>
                    <a:pt x="230644" y="105410"/>
                  </a:lnTo>
                  <a:lnTo>
                    <a:pt x="231432" y="106680"/>
                  </a:lnTo>
                  <a:lnTo>
                    <a:pt x="232664" y="106680"/>
                  </a:lnTo>
                  <a:close/>
                </a:path>
                <a:path w="2899409" h="1967865">
                  <a:moveTo>
                    <a:pt x="245376" y="76987"/>
                  </a:moveTo>
                  <a:lnTo>
                    <a:pt x="244729" y="77470"/>
                  </a:lnTo>
                  <a:lnTo>
                    <a:pt x="244144" y="80365"/>
                  </a:lnTo>
                  <a:lnTo>
                    <a:pt x="244475" y="80010"/>
                  </a:lnTo>
                  <a:lnTo>
                    <a:pt x="245376" y="76987"/>
                  </a:lnTo>
                  <a:close/>
                </a:path>
                <a:path w="2899409" h="1967865">
                  <a:moveTo>
                    <a:pt x="250050" y="72390"/>
                  </a:moveTo>
                  <a:lnTo>
                    <a:pt x="248107" y="72390"/>
                  </a:lnTo>
                  <a:lnTo>
                    <a:pt x="243636" y="74930"/>
                  </a:lnTo>
                  <a:lnTo>
                    <a:pt x="243420" y="77470"/>
                  </a:lnTo>
                  <a:lnTo>
                    <a:pt x="244030" y="76200"/>
                  </a:lnTo>
                  <a:lnTo>
                    <a:pt x="244627" y="74930"/>
                  </a:lnTo>
                  <a:lnTo>
                    <a:pt x="245618" y="76200"/>
                  </a:lnTo>
                  <a:lnTo>
                    <a:pt x="245376" y="76987"/>
                  </a:lnTo>
                  <a:lnTo>
                    <a:pt x="248170" y="74930"/>
                  </a:lnTo>
                  <a:lnTo>
                    <a:pt x="250050" y="72390"/>
                  </a:lnTo>
                  <a:close/>
                </a:path>
                <a:path w="2899409" h="1967865">
                  <a:moveTo>
                    <a:pt x="279552" y="68199"/>
                  </a:moveTo>
                  <a:lnTo>
                    <a:pt x="278638" y="67538"/>
                  </a:lnTo>
                  <a:lnTo>
                    <a:pt x="278472" y="68580"/>
                  </a:lnTo>
                  <a:lnTo>
                    <a:pt x="279552" y="68199"/>
                  </a:lnTo>
                  <a:close/>
                </a:path>
                <a:path w="2899409" h="1967865">
                  <a:moveTo>
                    <a:pt x="279819" y="67310"/>
                  </a:moveTo>
                  <a:lnTo>
                    <a:pt x="279031" y="66040"/>
                  </a:lnTo>
                  <a:lnTo>
                    <a:pt x="278244" y="64770"/>
                  </a:lnTo>
                  <a:lnTo>
                    <a:pt x="276606" y="66040"/>
                  </a:lnTo>
                  <a:lnTo>
                    <a:pt x="278638" y="67538"/>
                  </a:lnTo>
                  <a:lnTo>
                    <a:pt x="278866" y="66040"/>
                  </a:lnTo>
                  <a:lnTo>
                    <a:pt x="279819" y="67310"/>
                  </a:lnTo>
                  <a:close/>
                </a:path>
                <a:path w="2899409" h="1967865">
                  <a:moveTo>
                    <a:pt x="320802" y="74930"/>
                  </a:moveTo>
                  <a:lnTo>
                    <a:pt x="320497" y="74549"/>
                  </a:lnTo>
                  <a:lnTo>
                    <a:pt x="319811" y="76200"/>
                  </a:lnTo>
                  <a:lnTo>
                    <a:pt x="320802" y="74930"/>
                  </a:lnTo>
                  <a:close/>
                </a:path>
                <a:path w="2899409" h="1967865">
                  <a:moveTo>
                    <a:pt x="324840" y="50152"/>
                  </a:moveTo>
                  <a:lnTo>
                    <a:pt x="323570" y="50038"/>
                  </a:lnTo>
                  <a:lnTo>
                    <a:pt x="323748" y="50215"/>
                  </a:lnTo>
                  <a:lnTo>
                    <a:pt x="323951" y="50342"/>
                  </a:lnTo>
                  <a:lnTo>
                    <a:pt x="324142" y="50495"/>
                  </a:lnTo>
                  <a:lnTo>
                    <a:pt x="324840" y="50152"/>
                  </a:lnTo>
                  <a:close/>
                </a:path>
                <a:path w="2899409" h="1967865">
                  <a:moveTo>
                    <a:pt x="346163" y="43929"/>
                  </a:moveTo>
                  <a:lnTo>
                    <a:pt x="346036" y="43764"/>
                  </a:lnTo>
                  <a:lnTo>
                    <a:pt x="345528" y="44183"/>
                  </a:lnTo>
                  <a:lnTo>
                    <a:pt x="345440" y="44488"/>
                  </a:lnTo>
                  <a:lnTo>
                    <a:pt x="345655" y="44640"/>
                  </a:lnTo>
                  <a:lnTo>
                    <a:pt x="345859" y="44183"/>
                  </a:lnTo>
                  <a:lnTo>
                    <a:pt x="346163" y="43929"/>
                  </a:lnTo>
                  <a:close/>
                </a:path>
                <a:path w="2899409" h="1967865">
                  <a:moveTo>
                    <a:pt x="346964" y="44196"/>
                  </a:moveTo>
                  <a:lnTo>
                    <a:pt x="346189" y="43903"/>
                  </a:lnTo>
                  <a:lnTo>
                    <a:pt x="346329" y="44132"/>
                  </a:lnTo>
                  <a:lnTo>
                    <a:pt x="346964" y="44196"/>
                  </a:lnTo>
                  <a:close/>
                </a:path>
                <a:path w="2899409" h="1967865">
                  <a:moveTo>
                    <a:pt x="351497" y="66992"/>
                  </a:moveTo>
                  <a:lnTo>
                    <a:pt x="347726" y="67475"/>
                  </a:lnTo>
                  <a:lnTo>
                    <a:pt x="348818" y="67500"/>
                  </a:lnTo>
                  <a:lnTo>
                    <a:pt x="350189" y="67310"/>
                  </a:lnTo>
                  <a:lnTo>
                    <a:pt x="351497" y="66992"/>
                  </a:lnTo>
                  <a:close/>
                </a:path>
                <a:path w="2899409" h="1967865">
                  <a:moveTo>
                    <a:pt x="354063" y="41910"/>
                  </a:moveTo>
                  <a:lnTo>
                    <a:pt x="350977" y="41910"/>
                  </a:lnTo>
                  <a:lnTo>
                    <a:pt x="351269" y="43180"/>
                  </a:lnTo>
                  <a:lnTo>
                    <a:pt x="354063" y="41910"/>
                  </a:lnTo>
                  <a:close/>
                </a:path>
                <a:path w="2899409" h="1967865">
                  <a:moveTo>
                    <a:pt x="369455" y="35966"/>
                  </a:moveTo>
                  <a:lnTo>
                    <a:pt x="369379" y="35674"/>
                  </a:lnTo>
                  <a:lnTo>
                    <a:pt x="369150" y="35344"/>
                  </a:lnTo>
                  <a:lnTo>
                    <a:pt x="368579" y="34848"/>
                  </a:lnTo>
                  <a:lnTo>
                    <a:pt x="368808" y="35318"/>
                  </a:lnTo>
                  <a:lnTo>
                    <a:pt x="369138" y="35648"/>
                  </a:lnTo>
                  <a:lnTo>
                    <a:pt x="369455" y="35966"/>
                  </a:lnTo>
                  <a:close/>
                </a:path>
                <a:path w="2899409" h="1967865">
                  <a:moveTo>
                    <a:pt x="391553" y="57150"/>
                  </a:moveTo>
                  <a:lnTo>
                    <a:pt x="391248" y="55029"/>
                  </a:lnTo>
                  <a:lnTo>
                    <a:pt x="390715" y="55880"/>
                  </a:lnTo>
                  <a:lnTo>
                    <a:pt x="389559" y="56565"/>
                  </a:lnTo>
                  <a:lnTo>
                    <a:pt x="391553" y="57150"/>
                  </a:lnTo>
                  <a:close/>
                </a:path>
                <a:path w="2899409" h="1967865">
                  <a:moveTo>
                    <a:pt x="396989" y="31038"/>
                  </a:moveTo>
                  <a:lnTo>
                    <a:pt x="395846" y="26670"/>
                  </a:lnTo>
                  <a:lnTo>
                    <a:pt x="392252" y="29210"/>
                  </a:lnTo>
                  <a:lnTo>
                    <a:pt x="393928" y="31750"/>
                  </a:lnTo>
                  <a:lnTo>
                    <a:pt x="391680" y="34290"/>
                  </a:lnTo>
                  <a:lnTo>
                    <a:pt x="396989" y="31038"/>
                  </a:lnTo>
                  <a:close/>
                </a:path>
                <a:path w="2899409" h="1967865">
                  <a:moveTo>
                    <a:pt x="397891" y="30480"/>
                  </a:moveTo>
                  <a:lnTo>
                    <a:pt x="396989" y="31038"/>
                  </a:lnTo>
                  <a:lnTo>
                    <a:pt x="397129" y="31597"/>
                  </a:lnTo>
                  <a:lnTo>
                    <a:pt x="397891" y="30480"/>
                  </a:lnTo>
                  <a:close/>
                </a:path>
                <a:path w="2899409" h="1967865">
                  <a:moveTo>
                    <a:pt x="400596" y="53073"/>
                  </a:moveTo>
                  <a:lnTo>
                    <a:pt x="399910" y="53340"/>
                  </a:lnTo>
                  <a:lnTo>
                    <a:pt x="400329" y="53340"/>
                  </a:lnTo>
                  <a:lnTo>
                    <a:pt x="400596" y="53073"/>
                  </a:lnTo>
                  <a:close/>
                </a:path>
                <a:path w="2899409" h="1967865">
                  <a:moveTo>
                    <a:pt x="412051" y="31750"/>
                  </a:moveTo>
                  <a:lnTo>
                    <a:pt x="410692" y="31750"/>
                  </a:lnTo>
                  <a:lnTo>
                    <a:pt x="411162" y="33020"/>
                  </a:lnTo>
                  <a:lnTo>
                    <a:pt x="411454" y="33020"/>
                  </a:lnTo>
                  <a:lnTo>
                    <a:pt x="412051" y="31750"/>
                  </a:lnTo>
                  <a:close/>
                </a:path>
                <a:path w="2899409" h="1967865">
                  <a:moveTo>
                    <a:pt x="413118" y="29552"/>
                  </a:moveTo>
                  <a:lnTo>
                    <a:pt x="411949" y="29387"/>
                  </a:lnTo>
                  <a:lnTo>
                    <a:pt x="412432" y="29552"/>
                  </a:lnTo>
                  <a:lnTo>
                    <a:pt x="412800" y="29578"/>
                  </a:lnTo>
                  <a:lnTo>
                    <a:pt x="413118" y="29552"/>
                  </a:lnTo>
                  <a:close/>
                </a:path>
                <a:path w="2899409" h="1967865">
                  <a:moveTo>
                    <a:pt x="419366" y="23253"/>
                  </a:moveTo>
                  <a:lnTo>
                    <a:pt x="418719" y="22860"/>
                  </a:lnTo>
                  <a:lnTo>
                    <a:pt x="417995" y="24130"/>
                  </a:lnTo>
                  <a:lnTo>
                    <a:pt x="419366" y="23253"/>
                  </a:lnTo>
                  <a:close/>
                </a:path>
                <a:path w="2899409" h="1967865">
                  <a:moveTo>
                    <a:pt x="419989" y="22860"/>
                  </a:moveTo>
                  <a:lnTo>
                    <a:pt x="419366" y="23253"/>
                  </a:lnTo>
                  <a:lnTo>
                    <a:pt x="419900" y="23583"/>
                  </a:lnTo>
                  <a:lnTo>
                    <a:pt x="419989" y="22860"/>
                  </a:lnTo>
                  <a:close/>
                </a:path>
                <a:path w="2899409" h="1967865">
                  <a:moveTo>
                    <a:pt x="427697" y="20320"/>
                  </a:moveTo>
                  <a:lnTo>
                    <a:pt x="427329" y="20459"/>
                  </a:lnTo>
                  <a:lnTo>
                    <a:pt x="426961" y="20751"/>
                  </a:lnTo>
                  <a:lnTo>
                    <a:pt x="427088" y="20789"/>
                  </a:lnTo>
                  <a:lnTo>
                    <a:pt x="427697" y="20320"/>
                  </a:lnTo>
                  <a:close/>
                </a:path>
                <a:path w="2899409" h="1967865">
                  <a:moveTo>
                    <a:pt x="429641" y="21590"/>
                  </a:moveTo>
                  <a:lnTo>
                    <a:pt x="426580" y="22542"/>
                  </a:lnTo>
                  <a:lnTo>
                    <a:pt x="426631" y="22860"/>
                  </a:lnTo>
                  <a:lnTo>
                    <a:pt x="428904" y="22860"/>
                  </a:lnTo>
                  <a:lnTo>
                    <a:pt x="429641" y="21590"/>
                  </a:lnTo>
                  <a:close/>
                </a:path>
                <a:path w="2899409" h="1967865">
                  <a:moveTo>
                    <a:pt x="436664" y="17780"/>
                  </a:moveTo>
                  <a:lnTo>
                    <a:pt x="434835" y="19050"/>
                  </a:lnTo>
                  <a:lnTo>
                    <a:pt x="435571" y="19050"/>
                  </a:lnTo>
                  <a:lnTo>
                    <a:pt x="436664" y="17780"/>
                  </a:lnTo>
                  <a:close/>
                </a:path>
                <a:path w="2899409" h="1967865">
                  <a:moveTo>
                    <a:pt x="437108" y="20320"/>
                  </a:moveTo>
                  <a:lnTo>
                    <a:pt x="434835" y="19050"/>
                  </a:lnTo>
                  <a:lnTo>
                    <a:pt x="433552" y="19050"/>
                  </a:lnTo>
                  <a:lnTo>
                    <a:pt x="434365" y="20320"/>
                  </a:lnTo>
                  <a:lnTo>
                    <a:pt x="437108" y="20320"/>
                  </a:lnTo>
                  <a:close/>
                </a:path>
                <a:path w="2899409" h="1967865">
                  <a:moveTo>
                    <a:pt x="454139" y="19812"/>
                  </a:moveTo>
                  <a:lnTo>
                    <a:pt x="453758" y="19558"/>
                  </a:lnTo>
                  <a:lnTo>
                    <a:pt x="453415" y="19431"/>
                  </a:lnTo>
                  <a:lnTo>
                    <a:pt x="453263" y="19735"/>
                  </a:lnTo>
                  <a:lnTo>
                    <a:pt x="453593" y="19761"/>
                  </a:lnTo>
                  <a:lnTo>
                    <a:pt x="453847" y="19786"/>
                  </a:lnTo>
                  <a:lnTo>
                    <a:pt x="454139" y="19812"/>
                  </a:lnTo>
                  <a:close/>
                </a:path>
                <a:path w="2899409" h="1967865">
                  <a:moveTo>
                    <a:pt x="463740" y="17780"/>
                  </a:moveTo>
                  <a:lnTo>
                    <a:pt x="461530" y="19050"/>
                  </a:lnTo>
                  <a:lnTo>
                    <a:pt x="463054" y="19050"/>
                  </a:lnTo>
                  <a:lnTo>
                    <a:pt x="463740" y="17780"/>
                  </a:lnTo>
                  <a:close/>
                </a:path>
                <a:path w="2899409" h="1967865">
                  <a:moveTo>
                    <a:pt x="472147" y="30480"/>
                  </a:moveTo>
                  <a:lnTo>
                    <a:pt x="471766" y="30365"/>
                  </a:lnTo>
                  <a:lnTo>
                    <a:pt x="471411" y="30480"/>
                  </a:lnTo>
                  <a:lnTo>
                    <a:pt x="472147" y="30480"/>
                  </a:lnTo>
                  <a:close/>
                </a:path>
                <a:path w="2899409" h="1967865">
                  <a:moveTo>
                    <a:pt x="511581" y="30378"/>
                  </a:moveTo>
                  <a:lnTo>
                    <a:pt x="506069" y="27940"/>
                  </a:lnTo>
                  <a:lnTo>
                    <a:pt x="508088" y="31750"/>
                  </a:lnTo>
                  <a:lnTo>
                    <a:pt x="511581" y="30378"/>
                  </a:lnTo>
                  <a:close/>
                </a:path>
                <a:path w="2899409" h="1967865">
                  <a:moveTo>
                    <a:pt x="511822" y="30480"/>
                  </a:moveTo>
                  <a:lnTo>
                    <a:pt x="511733" y="30314"/>
                  </a:lnTo>
                  <a:lnTo>
                    <a:pt x="511581" y="30378"/>
                  </a:lnTo>
                  <a:lnTo>
                    <a:pt x="511822" y="30480"/>
                  </a:lnTo>
                  <a:close/>
                </a:path>
                <a:path w="2899409" h="1967865">
                  <a:moveTo>
                    <a:pt x="550354" y="11087"/>
                  </a:moveTo>
                  <a:lnTo>
                    <a:pt x="548017" y="10261"/>
                  </a:lnTo>
                  <a:lnTo>
                    <a:pt x="548005" y="11404"/>
                  </a:lnTo>
                  <a:lnTo>
                    <a:pt x="549249" y="10972"/>
                  </a:lnTo>
                  <a:lnTo>
                    <a:pt x="550354" y="11087"/>
                  </a:lnTo>
                  <a:close/>
                </a:path>
                <a:path w="2899409" h="1967865">
                  <a:moveTo>
                    <a:pt x="551256" y="11391"/>
                  </a:moveTo>
                  <a:lnTo>
                    <a:pt x="551002" y="11188"/>
                  </a:lnTo>
                  <a:lnTo>
                    <a:pt x="550684" y="11099"/>
                  </a:lnTo>
                  <a:lnTo>
                    <a:pt x="550354" y="11087"/>
                  </a:lnTo>
                  <a:lnTo>
                    <a:pt x="551256" y="11391"/>
                  </a:lnTo>
                  <a:close/>
                </a:path>
                <a:path w="2899409" h="1967865">
                  <a:moveTo>
                    <a:pt x="566356" y="5778"/>
                  </a:moveTo>
                  <a:lnTo>
                    <a:pt x="566267" y="5346"/>
                  </a:lnTo>
                  <a:lnTo>
                    <a:pt x="566115" y="4978"/>
                  </a:lnTo>
                  <a:lnTo>
                    <a:pt x="565975" y="4762"/>
                  </a:lnTo>
                  <a:lnTo>
                    <a:pt x="566026" y="5118"/>
                  </a:lnTo>
                  <a:lnTo>
                    <a:pt x="566153" y="5461"/>
                  </a:lnTo>
                  <a:lnTo>
                    <a:pt x="566356" y="5778"/>
                  </a:lnTo>
                  <a:close/>
                </a:path>
                <a:path w="2899409" h="1967865">
                  <a:moveTo>
                    <a:pt x="571144" y="9537"/>
                  </a:moveTo>
                  <a:lnTo>
                    <a:pt x="571017" y="8890"/>
                  </a:lnTo>
                  <a:lnTo>
                    <a:pt x="569785" y="8890"/>
                  </a:lnTo>
                  <a:lnTo>
                    <a:pt x="570877" y="10160"/>
                  </a:lnTo>
                  <a:lnTo>
                    <a:pt x="571144" y="9537"/>
                  </a:lnTo>
                  <a:close/>
                </a:path>
                <a:path w="2899409" h="1967865">
                  <a:moveTo>
                    <a:pt x="571411" y="8890"/>
                  </a:moveTo>
                  <a:lnTo>
                    <a:pt x="571017" y="8890"/>
                  </a:lnTo>
                  <a:lnTo>
                    <a:pt x="571195" y="9410"/>
                  </a:lnTo>
                  <a:lnTo>
                    <a:pt x="571334" y="9080"/>
                  </a:lnTo>
                  <a:lnTo>
                    <a:pt x="571411" y="8890"/>
                  </a:lnTo>
                  <a:close/>
                </a:path>
                <a:path w="2899409" h="1967865">
                  <a:moveTo>
                    <a:pt x="573138" y="10160"/>
                  </a:moveTo>
                  <a:lnTo>
                    <a:pt x="571334" y="9080"/>
                  </a:lnTo>
                  <a:lnTo>
                    <a:pt x="571233" y="9537"/>
                  </a:lnTo>
                  <a:lnTo>
                    <a:pt x="572046" y="11912"/>
                  </a:lnTo>
                  <a:lnTo>
                    <a:pt x="573138" y="10160"/>
                  </a:lnTo>
                  <a:close/>
                </a:path>
                <a:path w="2899409" h="1967865">
                  <a:moveTo>
                    <a:pt x="573697" y="11430"/>
                  </a:moveTo>
                  <a:lnTo>
                    <a:pt x="572554" y="12700"/>
                  </a:lnTo>
                  <a:lnTo>
                    <a:pt x="573328" y="12700"/>
                  </a:lnTo>
                  <a:lnTo>
                    <a:pt x="573697" y="11430"/>
                  </a:lnTo>
                  <a:close/>
                </a:path>
                <a:path w="2899409" h="1967865">
                  <a:moveTo>
                    <a:pt x="587527" y="2781"/>
                  </a:moveTo>
                  <a:lnTo>
                    <a:pt x="586447" y="4305"/>
                  </a:lnTo>
                  <a:lnTo>
                    <a:pt x="587108" y="4229"/>
                  </a:lnTo>
                  <a:lnTo>
                    <a:pt x="587273" y="3822"/>
                  </a:lnTo>
                  <a:lnTo>
                    <a:pt x="587413" y="3327"/>
                  </a:lnTo>
                  <a:lnTo>
                    <a:pt x="587527" y="2781"/>
                  </a:lnTo>
                  <a:close/>
                </a:path>
                <a:path w="2899409" h="1967865">
                  <a:moveTo>
                    <a:pt x="591515" y="17780"/>
                  </a:moveTo>
                  <a:lnTo>
                    <a:pt x="591299" y="17589"/>
                  </a:lnTo>
                  <a:lnTo>
                    <a:pt x="591235" y="17780"/>
                  </a:lnTo>
                  <a:lnTo>
                    <a:pt x="591515" y="17780"/>
                  </a:lnTo>
                  <a:close/>
                </a:path>
                <a:path w="2899409" h="1967865">
                  <a:moveTo>
                    <a:pt x="592099" y="17970"/>
                  </a:moveTo>
                  <a:lnTo>
                    <a:pt x="592061" y="17780"/>
                  </a:lnTo>
                  <a:lnTo>
                    <a:pt x="591807" y="17526"/>
                  </a:lnTo>
                  <a:lnTo>
                    <a:pt x="591515" y="17259"/>
                  </a:lnTo>
                  <a:lnTo>
                    <a:pt x="591616" y="17513"/>
                  </a:lnTo>
                  <a:lnTo>
                    <a:pt x="591781" y="17767"/>
                  </a:lnTo>
                  <a:lnTo>
                    <a:pt x="592099" y="17970"/>
                  </a:lnTo>
                  <a:close/>
                </a:path>
                <a:path w="2899409" h="1967865">
                  <a:moveTo>
                    <a:pt x="602310" y="15227"/>
                  </a:moveTo>
                  <a:lnTo>
                    <a:pt x="599592" y="13970"/>
                  </a:lnTo>
                  <a:lnTo>
                    <a:pt x="599694" y="15240"/>
                  </a:lnTo>
                  <a:lnTo>
                    <a:pt x="602297" y="15240"/>
                  </a:lnTo>
                  <a:close/>
                </a:path>
                <a:path w="2899409" h="1967865">
                  <a:moveTo>
                    <a:pt x="612775" y="17780"/>
                  </a:moveTo>
                  <a:lnTo>
                    <a:pt x="611682" y="17475"/>
                  </a:lnTo>
                  <a:lnTo>
                    <a:pt x="611568" y="17780"/>
                  </a:lnTo>
                  <a:lnTo>
                    <a:pt x="612775" y="17780"/>
                  </a:lnTo>
                  <a:close/>
                </a:path>
                <a:path w="2899409" h="1967865">
                  <a:moveTo>
                    <a:pt x="614857" y="3289"/>
                  </a:moveTo>
                  <a:lnTo>
                    <a:pt x="614819" y="2730"/>
                  </a:lnTo>
                  <a:lnTo>
                    <a:pt x="614692" y="2070"/>
                  </a:lnTo>
                  <a:lnTo>
                    <a:pt x="614400" y="1231"/>
                  </a:lnTo>
                  <a:lnTo>
                    <a:pt x="613752" y="1155"/>
                  </a:lnTo>
                  <a:lnTo>
                    <a:pt x="613778" y="4114"/>
                  </a:lnTo>
                  <a:lnTo>
                    <a:pt x="613651" y="5410"/>
                  </a:lnTo>
                  <a:lnTo>
                    <a:pt x="613905" y="4178"/>
                  </a:lnTo>
                  <a:lnTo>
                    <a:pt x="614324" y="3556"/>
                  </a:lnTo>
                  <a:lnTo>
                    <a:pt x="614857" y="3289"/>
                  </a:lnTo>
                  <a:close/>
                </a:path>
                <a:path w="2899409" h="1967865">
                  <a:moveTo>
                    <a:pt x="625563" y="5080"/>
                  </a:moveTo>
                  <a:lnTo>
                    <a:pt x="622833" y="3810"/>
                  </a:lnTo>
                  <a:lnTo>
                    <a:pt x="625563" y="5080"/>
                  </a:lnTo>
                  <a:close/>
                </a:path>
                <a:path w="2899409" h="1967865">
                  <a:moveTo>
                    <a:pt x="629335" y="7188"/>
                  </a:moveTo>
                  <a:lnTo>
                    <a:pt x="628891" y="5080"/>
                  </a:lnTo>
                  <a:lnTo>
                    <a:pt x="628434" y="6350"/>
                  </a:lnTo>
                  <a:lnTo>
                    <a:pt x="628459" y="7188"/>
                  </a:lnTo>
                  <a:lnTo>
                    <a:pt x="628510" y="7454"/>
                  </a:lnTo>
                  <a:lnTo>
                    <a:pt x="629335" y="7188"/>
                  </a:lnTo>
                  <a:close/>
                </a:path>
                <a:path w="2899409" h="1967865">
                  <a:moveTo>
                    <a:pt x="631913" y="6350"/>
                  </a:moveTo>
                  <a:lnTo>
                    <a:pt x="629335" y="7188"/>
                  </a:lnTo>
                  <a:lnTo>
                    <a:pt x="629564" y="8293"/>
                  </a:lnTo>
                  <a:lnTo>
                    <a:pt x="631913" y="6350"/>
                  </a:lnTo>
                  <a:close/>
                </a:path>
                <a:path w="2899409" h="1967865">
                  <a:moveTo>
                    <a:pt x="632739" y="16510"/>
                  </a:moveTo>
                  <a:lnTo>
                    <a:pt x="631761" y="17132"/>
                  </a:lnTo>
                  <a:lnTo>
                    <a:pt x="631685" y="17780"/>
                  </a:lnTo>
                  <a:lnTo>
                    <a:pt x="632599" y="17780"/>
                  </a:lnTo>
                  <a:lnTo>
                    <a:pt x="632739" y="16510"/>
                  </a:lnTo>
                  <a:close/>
                </a:path>
                <a:path w="2899409" h="1967865">
                  <a:moveTo>
                    <a:pt x="635127" y="17780"/>
                  </a:moveTo>
                  <a:lnTo>
                    <a:pt x="632599" y="17780"/>
                  </a:lnTo>
                  <a:lnTo>
                    <a:pt x="632460" y="19050"/>
                  </a:lnTo>
                  <a:lnTo>
                    <a:pt x="635127" y="17780"/>
                  </a:lnTo>
                  <a:close/>
                </a:path>
                <a:path w="2899409" h="1967865">
                  <a:moveTo>
                    <a:pt x="659193" y="3810"/>
                  </a:moveTo>
                  <a:lnTo>
                    <a:pt x="658888" y="3810"/>
                  </a:lnTo>
                  <a:lnTo>
                    <a:pt x="658914" y="3962"/>
                  </a:lnTo>
                  <a:lnTo>
                    <a:pt x="659193" y="3810"/>
                  </a:lnTo>
                  <a:close/>
                </a:path>
                <a:path w="2899409" h="1967865">
                  <a:moveTo>
                    <a:pt x="665365" y="14503"/>
                  </a:moveTo>
                  <a:lnTo>
                    <a:pt x="664616" y="14605"/>
                  </a:lnTo>
                  <a:lnTo>
                    <a:pt x="664235" y="14605"/>
                  </a:lnTo>
                  <a:lnTo>
                    <a:pt x="664743" y="14668"/>
                  </a:lnTo>
                  <a:lnTo>
                    <a:pt x="665099" y="14630"/>
                  </a:lnTo>
                  <a:lnTo>
                    <a:pt x="665365" y="14503"/>
                  </a:lnTo>
                  <a:close/>
                </a:path>
                <a:path w="2899409" h="1967865">
                  <a:moveTo>
                    <a:pt x="666191" y="13449"/>
                  </a:moveTo>
                  <a:lnTo>
                    <a:pt x="666013" y="13195"/>
                  </a:lnTo>
                  <a:lnTo>
                    <a:pt x="665899" y="13944"/>
                  </a:lnTo>
                  <a:lnTo>
                    <a:pt x="665721" y="14325"/>
                  </a:lnTo>
                  <a:lnTo>
                    <a:pt x="665365" y="14503"/>
                  </a:lnTo>
                  <a:lnTo>
                    <a:pt x="666153" y="14300"/>
                  </a:lnTo>
                  <a:lnTo>
                    <a:pt x="666191" y="13855"/>
                  </a:lnTo>
                  <a:lnTo>
                    <a:pt x="666191" y="13449"/>
                  </a:lnTo>
                  <a:close/>
                </a:path>
                <a:path w="2899409" h="1967865">
                  <a:moveTo>
                    <a:pt x="667169" y="12700"/>
                  </a:moveTo>
                  <a:lnTo>
                    <a:pt x="666597" y="10160"/>
                  </a:lnTo>
                  <a:lnTo>
                    <a:pt x="665518" y="10160"/>
                  </a:lnTo>
                  <a:lnTo>
                    <a:pt x="665822" y="8890"/>
                  </a:lnTo>
                  <a:lnTo>
                    <a:pt x="666750" y="5080"/>
                  </a:lnTo>
                  <a:lnTo>
                    <a:pt x="663359" y="8890"/>
                  </a:lnTo>
                  <a:lnTo>
                    <a:pt x="662533" y="8890"/>
                  </a:lnTo>
                  <a:lnTo>
                    <a:pt x="661873" y="6350"/>
                  </a:lnTo>
                  <a:lnTo>
                    <a:pt x="663575" y="5080"/>
                  </a:lnTo>
                  <a:lnTo>
                    <a:pt x="660946" y="3810"/>
                  </a:lnTo>
                  <a:lnTo>
                    <a:pt x="661441" y="6350"/>
                  </a:lnTo>
                  <a:lnTo>
                    <a:pt x="659142" y="5080"/>
                  </a:lnTo>
                  <a:lnTo>
                    <a:pt x="658914" y="3962"/>
                  </a:lnTo>
                  <a:lnTo>
                    <a:pt x="656818" y="5080"/>
                  </a:lnTo>
                  <a:lnTo>
                    <a:pt x="657250" y="3810"/>
                  </a:lnTo>
                  <a:lnTo>
                    <a:pt x="656234" y="2540"/>
                  </a:lnTo>
                  <a:lnTo>
                    <a:pt x="657783" y="2540"/>
                  </a:lnTo>
                  <a:lnTo>
                    <a:pt x="653211" y="0"/>
                  </a:lnTo>
                  <a:lnTo>
                    <a:pt x="650875" y="6350"/>
                  </a:lnTo>
                  <a:lnTo>
                    <a:pt x="649020" y="3810"/>
                  </a:lnTo>
                  <a:lnTo>
                    <a:pt x="649363" y="2540"/>
                  </a:lnTo>
                  <a:lnTo>
                    <a:pt x="643356" y="5080"/>
                  </a:lnTo>
                  <a:lnTo>
                    <a:pt x="648970" y="6350"/>
                  </a:lnTo>
                  <a:lnTo>
                    <a:pt x="644652" y="10160"/>
                  </a:lnTo>
                  <a:lnTo>
                    <a:pt x="643445" y="7620"/>
                  </a:lnTo>
                  <a:lnTo>
                    <a:pt x="641045" y="2540"/>
                  </a:lnTo>
                  <a:lnTo>
                    <a:pt x="640664" y="6350"/>
                  </a:lnTo>
                  <a:lnTo>
                    <a:pt x="638771" y="5080"/>
                  </a:lnTo>
                  <a:lnTo>
                    <a:pt x="638911" y="3810"/>
                  </a:lnTo>
                  <a:lnTo>
                    <a:pt x="636714" y="6350"/>
                  </a:lnTo>
                  <a:lnTo>
                    <a:pt x="639406" y="6350"/>
                  </a:lnTo>
                  <a:lnTo>
                    <a:pt x="638175" y="7620"/>
                  </a:lnTo>
                  <a:lnTo>
                    <a:pt x="634949" y="5080"/>
                  </a:lnTo>
                  <a:lnTo>
                    <a:pt x="629945" y="10160"/>
                  </a:lnTo>
                  <a:lnTo>
                    <a:pt x="629691" y="8890"/>
                  </a:lnTo>
                  <a:lnTo>
                    <a:pt x="629564" y="8293"/>
                  </a:lnTo>
                  <a:lnTo>
                    <a:pt x="628815" y="8890"/>
                  </a:lnTo>
                  <a:lnTo>
                    <a:pt x="628548" y="7620"/>
                  </a:lnTo>
                  <a:lnTo>
                    <a:pt x="628510" y="7454"/>
                  </a:lnTo>
                  <a:lnTo>
                    <a:pt x="628345" y="6629"/>
                  </a:lnTo>
                  <a:lnTo>
                    <a:pt x="627481" y="2540"/>
                  </a:lnTo>
                  <a:lnTo>
                    <a:pt x="625157" y="10160"/>
                  </a:lnTo>
                  <a:lnTo>
                    <a:pt x="623671" y="8890"/>
                  </a:lnTo>
                  <a:lnTo>
                    <a:pt x="622198" y="7620"/>
                  </a:lnTo>
                  <a:lnTo>
                    <a:pt x="622820" y="3911"/>
                  </a:lnTo>
                  <a:lnTo>
                    <a:pt x="622604" y="3810"/>
                  </a:lnTo>
                  <a:lnTo>
                    <a:pt x="621309" y="8890"/>
                  </a:lnTo>
                  <a:lnTo>
                    <a:pt x="620471" y="7620"/>
                  </a:lnTo>
                  <a:lnTo>
                    <a:pt x="617131" y="2540"/>
                  </a:lnTo>
                  <a:lnTo>
                    <a:pt x="614857" y="3810"/>
                  </a:lnTo>
                  <a:lnTo>
                    <a:pt x="615061" y="7620"/>
                  </a:lnTo>
                  <a:lnTo>
                    <a:pt x="609917" y="6350"/>
                  </a:lnTo>
                  <a:lnTo>
                    <a:pt x="606107" y="7620"/>
                  </a:lnTo>
                  <a:lnTo>
                    <a:pt x="606247" y="6350"/>
                  </a:lnTo>
                  <a:lnTo>
                    <a:pt x="598563" y="6350"/>
                  </a:lnTo>
                  <a:lnTo>
                    <a:pt x="594791" y="5080"/>
                  </a:lnTo>
                  <a:lnTo>
                    <a:pt x="594842" y="3810"/>
                  </a:lnTo>
                  <a:lnTo>
                    <a:pt x="594499" y="8890"/>
                  </a:lnTo>
                  <a:lnTo>
                    <a:pt x="590677" y="7620"/>
                  </a:lnTo>
                  <a:lnTo>
                    <a:pt x="588010" y="8890"/>
                  </a:lnTo>
                  <a:lnTo>
                    <a:pt x="587959" y="7620"/>
                  </a:lnTo>
                  <a:lnTo>
                    <a:pt x="587895" y="6350"/>
                  </a:lnTo>
                  <a:lnTo>
                    <a:pt x="588302" y="6350"/>
                  </a:lnTo>
                  <a:lnTo>
                    <a:pt x="589686" y="5080"/>
                  </a:lnTo>
                  <a:lnTo>
                    <a:pt x="587108" y="5080"/>
                  </a:lnTo>
                  <a:lnTo>
                    <a:pt x="586625" y="6350"/>
                  </a:lnTo>
                  <a:lnTo>
                    <a:pt x="585889" y="6350"/>
                  </a:lnTo>
                  <a:lnTo>
                    <a:pt x="584263" y="7620"/>
                  </a:lnTo>
                  <a:lnTo>
                    <a:pt x="584631" y="5080"/>
                  </a:lnTo>
                  <a:lnTo>
                    <a:pt x="581202" y="5080"/>
                  </a:lnTo>
                  <a:lnTo>
                    <a:pt x="578078" y="8890"/>
                  </a:lnTo>
                  <a:lnTo>
                    <a:pt x="573481" y="7620"/>
                  </a:lnTo>
                  <a:lnTo>
                    <a:pt x="573519" y="10160"/>
                  </a:lnTo>
                  <a:lnTo>
                    <a:pt x="577748" y="13970"/>
                  </a:lnTo>
                  <a:lnTo>
                    <a:pt x="573316" y="16510"/>
                  </a:lnTo>
                  <a:lnTo>
                    <a:pt x="572973" y="15151"/>
                  </a:lnTo>
                  <a:lnTo>
                    <a:pt x="572554" y="12700"/>
                  </a:lnTo>
                  <a:lnTo>
                    <a:pt x="572312" y="12700"/>
                  </a:lnTo>
                  <a:lnTo>
                    <a:pt x="572046" y="11912"/>
                  </a:lnTo>
                  <a:lnTo>
                    <a:pt x="571538" y="12700"/>
                  </a:lnTo>
                  <a:lnTo>
                    <a:pt x="570687" y="12700"/>
                  </a:lnTo>
                  <a:lnTo>
                    <a:pt x="570585" y="11430"/>
                  </a:lnTo>
                  <a:lnTo>
                    <a:pt x="570496" y="10160"/>
                  </a:lnTo>
                  <a:lnTo>
                    <a:pt x="569341" y="11430"/>
                  </a:lnTo>
                  <a:lnTo>
                    <a:pt x="569366" y="10160"/>
                  </a:lnTo>
                  <a:lnTo>
                    <a:pt x="569391" y="8890"/>
                  </a:lnTo>
                  <a:lnTo>
                    <a:pt x="569569" y="8890"/>
                  </a:lnTo>
                  <a:lnTo>
                    <a:pt x="567245" y="7620"/>
                  </a:lnTo>
                  <a:lnTo>
                    <a:pt x="566356" y="6350"/>
                  </a:lnTo>
                  <a:lnTo>
                    <a:pt x="566547" y="7188"/>
                  </a:lnTo>
                  <a:lnTo>
                    <a:pt x="566661" y="8890"/>
                  </a:lnTo>
                  <a:lnTo>
                    <a:pt x="565365" y="10160"/>
                  </a:lnTo>
                  <a:lnTo>
                    <a:pt x="561975" y="10160"/>
                  </a:lnTo>
                  <a:lnTo>
                    <a:pt x="563918" y="7620"/>
                  </a:lnTo>
                  <a:lnTo>
                    <a:pt x="561809" y="6350"/>
                  </a:lnTo>
                  <a:lnTo>
                    <a:pt x="561149" y="7620"/>
                  </a:lnTo>
                  <a:lnTo>
                    <a:pt x="558787" y="6350"/>
                  </a:lnTo>
                  <a:lnTo>
                    <a:pt x="559079" y="10160"/>
                  </a:lnTo>
                  <a:lnTo>
                    <a:pt x="558088" y="10160"/>
                  </a:lnTo>
                  <a:lnTo>
                    <a:pt x="557733" y="8890"/>
                  </a:lnTo>
                  <a:lnTo>
                    <a:pt x="557250" y="7620"/>
                  </a:lnTo>
                  <a:lnTo>
                    <a:pt x="555637" y="8890"/>
                  </a:lnTo>
                  <a:lnTo>
                    <a:pt x="549033" y="8890"/>
                  </a:lnTo>
                  <a:lnTo>
                    <a:pt x="551421" y="11430"/>
                  </a:lnTo>
                  <a:lnTo>
                    <a:pt x="551256" y="11391"/>
                  </a:lnTo>
                  <a:lnTo>
                    <a:pt x="551459" y="11557"/>
                  </a:lnTo>
                  <a:lnTo>
                    <a:pt x="551903" y="12700"/>
                  </a:lnTo>
                  <a:lnTo>
                    <a:pt x="551637" y="12700"/>
                  </a:lnTo>
                  <a:lnTo>
                    <a:pt x="546214" y="16510"/>
                  </a:lnTo>
                  <a:lnTo>
                    <a:pt x="541667" y="13970"/>
                  </a:lnTo>
                  <a:lnTo>
                    <a:pt x="539394" y="12700"/>
                  </a:lnTo>
                  <a:lnTo>
                    <a:pt x="533819" y="13970"/>
                  </a:lnTo>
                  <a:lnTo>
                    <a:pt x="533692" y="12700"/>
                  </a:lnTo>
                  <a:lnTo>
                    <a:pt x="530428" y="15240"/>
                  </a:lnTo>
                  <a:lnTo>
                    <a:pt x="526173" y="15240"/>
                  </a:lnTo>
                  <a:lnTo>
                    <a:pt x="524027" y="17780"/>
                  </a:lnTo>
                  <a:lnTo>
                    <a:pt x="523011" y="17780"/>
                  </a:lnTo>
                  <a:lnTo>
                    <a:pt x="521385" y="15240"/>
                  </a:lnTo>
                  <a:lnTo>
                    <a:pt x="521652" y="13970"/>
                  </a:lnTo>
                  <a:lnTo>
                    <a:pt x="519137" y="15240"/>
                  </a:lnTo>
                  <a:lnTo>
                    <a:pt x="519010" y="16510"/>
                  </a:lnTo>
                  <a:lnTo>
                    <a:pt x="514985" y="15240"/>
                  </a:lnTo>
                  <a:lnTo>
                    <a:pt x="517372" y="13970"/>
                  </a:lnTo>
                  <a:lnTo>
                    <a:pt x="513981" y="13970"/>
                  </a:lnTo>
                  <a:lnTo>
                    <a:pt x="512965" y="11430"/>
                  </a:lnTo>
                  <a:lnTo>
                    <a:pt x="509727" y="15240"/>
                  </a:lnTo>
                  <a:lnTo>
                    <a:pt x="510590" y="12700"/>
                  </a:lnTo>
                  <a:lnTo>
                    <a:pt x="506691" y="12700"/>
                  </a:lnTo>
                  <a:lnTo>
                    <a:pt x="505193" y="13970"/>
                  </a:lnTo>
                  <a:lnTo>
                    <a:pt x="507834" y="15240"/>
                  </a:lnTo>
                  <a:lnTo>
                    <a:pt x="502818" y="15240"/>
                  </a:lnTo>
                  <a:lnTo>
                    <a:pt x="503174" y="12700"/>
                  </a:lnTo>
                  <a:lnTo>
                    <a:pt x="498081" y="12700"/>
                  </a:lnTo>
                  <a:lnTo>
                    <a:pt x="493801" y="15240"/>
                  </a:lnTo>
                  <a:lnTo>
                    <a:pt x="489750" y="16510"/>
                  </a:lnTo>
                  <a:lnTo>
                    <a:pt x="485343" y="15240"/>
                  </a:lnTo>
                  <a:lnTo>
                    <a:pt x="483895" y="17780"/>
                  </a:lnTo>
                  <a:lnTo>
                    <a:pt x="489394" y="16510"/>
                  </a:lnTo>
                  <a:lnTo>
                    <a:pt x="488188" y="19050"/>
                  </a:lnTo>
                  <a:lnTo>
                    <a:pt x="484924" y="19050"/>
                  </a:lnTo>
                  <a:lnTo>
                    <a:pt x="480796" y="15240"/>
                  </a:lnTo>
                  <a:lnTo>
                    <a:pt x="479793" y="15240"/>
                  </a:lnTo>
                  <a:lnTo>
                    <a:pt x="475107" y="13970"/>
                  </a:lnTo>
                  <a:lnTo>
                    <a:pt x="476529" y="20320"/>
                  </a:lnTo>
                  <a:lnTo>
                    <a:pt x="471741" y="20320"/>
                  </a:lnTo>
                  <a:lnTo>
                    <a:pt x="472567" y="21653"/>
                  </a:lnTo>
                  <a:lnTo>
                    <a:pt x="473633" y="24130"/>
                  </a:lnTo>
                  <a:lnTo>
                    <a:pt x="470420" y="26670"/>
                  </a:lnTo>
                  <a:lnTo>
                    <a:pt x="467156" y="26670"/>
                  </a:lnTo>
                  <a:lnTo>
                    <a:pt x="466001" y="22860"/>
                  </a:lnTo>
                  <a:lnTo>
                    <a:pt x="465620" y="21590"/>
                  </a:lnTo>
                  <a:lnTo>
                    <a:pt x="467474" y="20320"/>
                  </a:lnTo>
                  <a:lnTo>
                    <a:pt x="468439" y="20320"/>
                  </a:lnTo>
                  <a:lnTo>
                    <a:pt x="468160" y="20485"/>
                  </a:lnTo>
                  <a:lnTo>
                    <a:pt x="467715" y="20777"/>
                  </a:lnTo>
                  <a:lnTo>
                    <a:pt x="467906" y="21043"/>
                  </a:lnTo>
                  <a:lnTo>
                    <a:pt x="468515" y="20866"/>
                  </a:lnTo>
                  <a:lnTo>
                    <a:pt x="468718" y="20485"/>
                  </a:lnTo>
                  <a:lnTo>
                    <a:pt x="468706" y="20320"/>
                  </a:lnTo>
                  <a:lnTo>
                    <a:pt x="469646" y="20320"/>
                  </a:lnTo>
                  <a:lnTo>
                    <a:pt x="470916" y="19050"/>
                  </a:lnTo>
                  <a:lnTo>
                    <a:pt x="469430" y="17780"/>
                  </a:lnTo>
                  <a:lnTo>
                    <a:pt x="469226" y="19050"/>
                  </a:lnTo>
                  <a:lnTo>
                    <a:pt x="463054" y="19050"/>
                  </a:lnTo>
                  <a:lnTo>
                    <a:pt x="464947" y="20320"/>
                  </a:lnTo>
                  <a:lnTo>
                    <a:pt x="460565" y="19050"/>
                  </a:lnTo>
                  <a:lnTo>
                    <a:pt x="458546" y="20320"/>
                  </a:lnTo>
                  <a:lnTo>
                    <a:pt x="454139" y="20320"/>
                  </a:lnTo>
                  <a:lnTo>
                    <a:pt x="454952" y="21653"/>
                  </a:lnTo>
                  <a:lnTo>
                    <a:pt x="455790" y="22860"/>
                  </a:lnTo>
                  <a:lnTo>
                    <a:pt x="455129" y="22860"/>
                  </a:lnTo>
                  <a:lnTo>
                    <a:pt x="448767" y="21615"/>
                  </a:lnTo>
                  <a:lnTo>
                    <a:pt x="452818" y="25400"/>
                  </a:lnTo>
                  <a:lnTo>
                    <a:pt x="448741" y="26670"/>
                  </a:lnTo>
                  <a:lnTo>
                    <a:pt x="446024" y="25400"/>
                  </a:lnTo>
                  <a:lnTo>
                    <a:pt x="446951" y="24130"/>
                  </a:lnTo>
                  <a:lnTo>
                    <a:pt x="448741" y="21653"/>
                  </a:lnTo>
                  <a:lnTo>
                    <a:pt x="444855" y="24130"/>
                  </a:lnTo>
                  <a:lnTo>
                    <a:pt x="442048" y="22860"/>
                  </a:lnTo>
                  <a:lnTo>
                    <a:pt x="444563" y="20320"/>
                  </a:lnTo>
                  <a:lnTo>
                    <a:pt x="441147" y="22860"/>
                  </a:lnTo>
                  <a:lnTo>
                    <a:pt x="439127" y="21590"/>
                  </a:lnTo>
                  <a:lnTo>
                    <a:pt x="435178" y="21590"/>
                  </a:lnTo>
                  <a:lnTo>
                    <a:pt x="432892" y="21590"/>
                  </a:lnTo>
                  <a:lnTo>
                    <a:pt x="432269" y="21590"/>
                  </a:lnTo>
                  <a:lnTo>
                    <a:pt x="431812" y="22860"/>
                  </a:lnTo>
                  <a:lnTo>
                    <a:pt x="434441" y="24130"/>
                  </a:lnTo>
                  <a:lnTo>
                    <a:pt x="432422" y="26670"/>
                  </a:lnTo>
                  <a:lnTo>
                    <a:pt x="431888" y="26670"/>
                  </a:lnTo>
                  <a:lnTo>
                    <a:pt x="430618" y="25908"/>
                  </a:lnTo>
                  <a:lnTo>
                    <a:pt x="430618" y="26670"/>
                  </a:lnTo>
                  <a:lnTo>
                    <a:pt x="427888" y="29210"/>
                  </a:lnTo>
                  <a:lnTo>
                    <a:pt x="426707" y="26670"/>
                  </a:lnTo>
                  <a:lnTo>
                    <a:pt x="430618" y="26670"/>
                  </a:lnTo>
                  <a:lnTo>
                    <a:pt x="430618" y="25908"/>
                  </a:lnTo>
                  <a:lnTo>
                    <a:pt x="425538" y="22860"/>
                  </a:lnTo>
                  <a:lnTo>
                    <a:pt x="426580" y="22542"/>
                  </a:lnTo>
                  <a:lnTo>
                    <a:pt x="426389" y="21590"/>
                  </a:lnTo>
                  <a:lnTo>
                    <a:pt x="426974" y="21590"/>
                  </a:lnTo>
                  <a:lnTo>
                    <a:pt x="421640" y="19050"/>
                  </a:lnTo>
                  <a:lnTo>
                    <a:pt x="425488" y="25400"/>
                  </a:lnTo>
                  <a:lnTo>
                    <a:pt x="420547" y="26670"/>
                  </a:lnTo>
                  <a:lnTo>
                    <a:pt x="420814" y="24130"/>
                  </a:lnTo>
                  <a:lnTo>
                    <a:pt x="419900" y="23583"/>
                  </a:lnTo>
                  <a:lnTo>
                    <a:pt x="419544" y="26670"/>
                  </a:lnTo>
                  <a:lnTo>
                    <a:pt x="418007" y="27940"/>
                  </a:lnTo>
                  <a:lnTo>
                    <a:pt x="414578" y="27940"/>
                  </a:lnTo>
                  <a:lnTo>
                    <a:pt x="414794" y="30480"/>
                  </a:lnTo>
                  <a:lnTo>
                    <a:pt x="415124" y="30480"/>
                  </a:lnTo>
                  <a:lnTo>
                    <a:pt x="414858" y="33020"/>
                  </a:lnTo>
                  <a:lnTo>
                    <a:pt x="411454" y="33020"/>
                  </a:lnTo>
                  <a:lnTo>
                    <a:pt x="410273" y="35560"/>
                  </a:lnTo>
                  <a:lnTo>
                    <a:pt x="408508" y="33020"/>
                  </a:lnTo>
                  <a:lnTo>
                    <a:pt x="407631" y="31750"/>
                  </a:lnTo>
                  <a:lnTo>
                    <a:pt x="405866" y="29210"/>
                  </a:lnTo>
                  <a:lnTo>
                    <a:pt x="402907" y="31750"/>
                  </a:lnTo>
                  <a:lnTo>
                    <a:pt x="401078" y="31750"/>
                  </a:lnTo>
                  <a:lnTo>
                    <a:pt x="402056" y="29210"/>
                  </a:lnTo>
                  <a:lnTo>
                    <a:pt x="400494" y="27940"/>
                  </a:lnTo>
                  <a:lnTo>
                    <a:pt x="399554" y="29019"/>
                  </a:lnTo>
                  <a:lnTo>
                    <a:pt x="399554" y="33020"/>
                  </a:lnTo>
                  <a:lnTo>
                    <a:pt x="397967" y="35560"/>
                  </a:lnTo>
                  <a:lnTo>
                    <a:pt x="399427" y="36830"/>
                  </a:lnTo>
                  <a:lnTo>
                    <a:pt x="397687" y="35560"/>
                  </a:lnTo>
                  <a:lnTo>
                    <a:pt x="396862" y="34963"/>
                  </a:lnTo>
                  <a:lnTo>
                    <a:pt x="397344" y="34290"/>
                  </a:lnTo>
                  <a:lnTo>
                    <a:pt x="398284" y="33020"/>
                  </a:lnTo>
                  <a:lnTo>
                    <a:pt x="399554" y="33020"/>
                  </a:lnTo>
                  <a:lnTo>
                    <a:pt x="399554" y="29019"/>
                  </a:lnTo>
                  <a:lnTo>
                    <a:pt x="397167" y="31750"/>
                  </a:lnTo>
                  <a:lnTo>
                    <a:pt x="397129" y="31597"/>
                  </a:lnTo>
                  <a:lnTo>
                    <a:pt x="394423" y="35560"/>
                  </a:lnTo>
                  <a:lnTo>
                    <a:pt x="395655" y="35560"/>
                  </a:lnTo>
                  <a:lnTo>
                    <a:pt x="394512" y="40640"/>
                  </a:lnTo>
                  <a:lnTo>
                    <a:pt x="390867" y="38100"/>
                  </a:lnTo>
                  <a:lnTo>
                    <a:pt x="389648" y="31750"/>
                  </a:lnTo>
                  <a:lnTo>
                    <a:pt x="384352" y="30480"/>
                  </a:lnTo>
                  <a:lnTo>
                    <a:pt x="381952" y="36830"/>
                  </a:lnTo>
                  <a:lnTo>
                    <a:pt x="375513" y="36830"/>
                  </a:lnTo>
                  <a:lnTo>
                    <a:pt x="377710" y="38100"/>
                  </a:lnTo>
                  <a:lnTo>
                    <a:pt x="377418" y="40640"/>
                  </a:lnTo>
                  <a:lnTo>
                    <a:pt x="374015" y="38100"/>
                  </a:lnTo>
                  <a:lnTo>
                    <a:pt x="372262" y="40640"/>
                  </a:lnTo>
                  <a:lnTo>
                    <a:pt x="371983" y="38100"/>
                  </a:lnTo>
                  <a:lnTo>
                    <a:pt x="370586" y="38100"/>
                  </a:lnTo>
                  <a:lnTo>
                    <a:pt x="369455" y="36830"/>
                  </a:lnTo>
                  <a:lnTo>
                    <a:pt x="369900" y="38100"/>
                  </a:lnTo>
                  <a:lnTo>
                    <a:pt x="364959" y="38100"/>
                  </a:lnTo>
                  <a:lnTo>
                    <a:pt x="365340" y="41910"/>
                  </a:lnTo>
                  <a:lnTo>
                    <a:pt x="362000" y="39370"/>
                  </a:lnTo>
                  <a:lnTo>
                    <a:pt x="356819" y="39370"/>
                  </a:lnTo>
                  <a:lnTo>
                    <a:pt x="357720" y="46990"/>
                  </a:lnTo>
                  <a:lnTo>
                    <a:pt x="352844" y="46990"/>
                  </a:lnTo>
                  <a:lnTo>
                    <a:pt x="353745" y="44450"/>
                  </a:lnTo>
                  <a:lnTo>
                    <a:pt x="351269" y="43180"/>
                  </a:lnTo>
                  <a:lnTo>
                    <a:pt x="350050" y="41910"/>
                  </a:lnTo>
                  <a:lnTo>
                    <a:pt x="347573" y="46990"/>
                  </a:lnTo>
                  <a:lnTo>
                    <a:pt x="345655" y="45720"/>
                  </a:lnTo>
                  <a:lnTo>
                    <a:pt x="345198" y="45720"/>
                  </a:lnTo>
                  <a:lnTo>
                    <a:pt x="345503" y="48260"/>
                  </a:lnTo>
                  <a:lnTo>
                    <a:pt x="343700" y="48260"/>
                  </a:lnTo>
                  <a:lnTo>
                    <a:pt x="341020" y="49530"/>
                  </a:lnTo>
                  <a:lnTo>
                    <a:pt x="343115" y="52070"/>
                  </a:lnTo>
                  <a:lnTo>
                    <a:pt x="338239" y="49530"/>
                  </a:lnTo>
                  <a:lnTo>
                    <a:pt x="328561" y="52070"/>
                  </a:lnTo>
                  <a:lnTo>
                    <a:pt x="324142" y="50800"/>
                  </a:lnTo>
                  <a:lnTo>
                    <a:pt x="320890" y="52070"/>
                  </a:lnTo>
                  <a:lnTo>
                    <a:pt x="316928" y="54610"/>
                  </a:lnTo>
                  <a:lnTo>
                    <a:pt x="313867" y="55880"/>
                  </a:lnTo>
                  <a:lnTo>
                    <a:pt x="313905" y="54610"/>
                  </a:lnTo>
                  <a:lnTo>
                    <a:pt x="314248" y="54610"/>
                  </a:lnTo>
                  <a:lnTo>
                    <a:pt x="309460" y="53340"/>
                  </a:lnTo>
                  <a:lnTo>
                    <a:pt x="313169" y="60960"/>
                  </a:lnTo>
                  <a:lnTo>
                    <a:pt x="307733" y="59690"/>
                  </a:lnTo>
                  <a:lnTo>
                    <a:pt x="304368" y="57150"/>
                  </a:lnTo>
                  <a:lnTo>
                    <a:pt x="307962" y="57150"/>
                  </a:lnTo>
                  <a:lnTo>
                    <a:pt x="305473" y="50800"/>
                  </a:lnTo>
                  <a:lnTo>
                    <a:pt x="302323" y="59690"/>
                  </a:lnTo>
                  <a:lnTo>
                    <a:pt x="297967" y="57150"/>
                  </a:lnTo>
                  <a:lnTo>
                    <a:pt x="298665" y="55880"/>
                  </a:lnTo>
                  <a:lnTo>
                    <a:pt x="295503" y="54610"/>
                  </a:lnTo>
                  <a:lnTo>
                    <a:pt x="293243" y="59690"/>
                  </a:lnTo>
                  <a:lnTo>
                    <a:pt x="289039" y="60960"/>
                  </a:lnTo>
                  <a:lnTo>
                    <a:pt x="289064" y="59690"/>
                  </a:lnTo>
                  <a:lnTo>
                    <a:pt x="288772" y="59690"/>
                  </a:lnTo>
                  <a:lnTo>
                    <a:pt x="286969" y="63500"/>
                  </a:lnTo>
                  <a:lnTo>
                    <a:pt x="282054" y="67310"/>
                  </a:lnTo>
                  <a:lnTo>
                    <a:pt x="279552" y="68199"/>
                  </a:lnTo>
                  <a:lnTo>
                    <a:pt x="280073" y="68580"/>
                  </a:lnTo>
                  <a:lnTo>
                    <a:pt x="276834" y="71120"/>
                  </a:lnTo>
                  <a:lnTo>
                    <a:pt x="275272" y="69850"/>
                  </a:lnTo>
                  <a:lnTo>
                    <a:pt x="272364" y="68580"/>
                  </a:lnTo>
                  <a:lnTo>
                    <a:pt x="271729" y="67310"/>
                  </a:lnTo>
                  <a:lnTo>
                    <a:pt x="271106" y="66040"/>
                  </a:lnTo>
                  <a:lnTo>
                    <a:pt x="274345" y="64770"/>
                  </a:lnTo>
                  <a:lnTo>
                    <a:pt x="271487" y="62230"/>
                  </a:lnTo>
                  <a:lnTo>
                    <a:pt x="270116" y="67310"/>
                  </a:lnTo>
                  <a:lnTo>
                    <a:pt x="268185" y="67310"/>
                  </a:lnTo>
                  <a:lnTo>
                    <a:pt x="267881" y="64770"/>
                  </a:lnTo>
                  <a:lnTo>
                    <a:pt x="262991" y="67310"/>
                  </a:lnTo>
                  <a:lnTo>
                    <a:pt x="264274" y="71120"/>
                  </a:lnTo>
                  <a:lnTo>
                    <a:pt x="258826" y="72390"/>
                  </a:lnTo>
                  <a:lnTo>
                    <a:pt x="259803" y="73660"/>
                  </a:lnTo>
                  <a:lnTo>
                    <a:pt x="258292" y="78740"/>
                  </a:lnTo>
                  <a:lnTo>
                    <a:pt x="257594" y="76200"/>
                  </a:lnTo>
                  <a:lnTo>
                    <a:pt x="256552" y="72390"/>
                  </a:lnTo>
                  <a:lnTo>
                    <a:pt x="254698" y="76200"/>
                  </a:lnTo>
                  <a:lnTo>
                    <a:pt x="252361" y="73660"/>
                  </a:lnTo>
                  <a:lnTo>
                    <a:pt x="250761" y="74930"/>
                  </a:lnTo>
                  <a:lnTo>
                    <a:pt x="247053" y="80010"/>
                  </a:lnTo>
                  <a:lnTo>
                    <a:pt x="243967" y="81280"/>
                  </a:lnTo>
                  <a:lnTo>
                    <a:pt x="244144" y="80365"/>
                  </a:lnTo>
                  <a:lnTo>
                    <a:pt x="242062" y="82550"/>
                  </a:lnTo>
                  <a:lnTo>
                    <a:pt x="238302" y="83820"/>
                  </a:lnTo>
                  <a:lnTo>
                    <a:pt x="236918" y="82550"/>
                  </a:lnTo>
                  <a:lnTo>
                    <a:pt x="235521" y="81280"/>
                  </a:lnTo>
                  <a:lnTo>
                    <a:pt x="231444" y="81280"/>
                  </a:lnTo>
                  <a:lnTo>
                    <a:pt x="226834" y="82550"/>
                  </a:lnTo>
                  <a:lnTo>
                    <a:pt x="222478" y="81280"/>
                  </a:lnTo>
                  <a:lnTo>
                    <a:pt x="217170" y="87630"/>
                  </a:lnTo>
                  <a:lnTo>
                    <a:pt x="209042" y="87630"/>
                  </a:lnTo>
                  <a:lnTo>
                    <a:pt x="201625" y="91440"/>
                  </a:lnTo>
                  <a:lnTo>
                    <a:pt x="207327" y="96520"/>
                  </a:lnTo>
                  <a:lnTo>
                    <a:pt x="201485" y="93687"/>
                  </a:lnTo>
                  <a:lnTo>
                    <a:pt x="201561" y="93497"/>
                  </a:lnTo>
                  <a:lnTo>
                    <a:pt x="201155" y="93522"/>
                  </a:lnTo>
                  <a:lnTo>
                    <a:pt x="199504" y="92710"/>
                  </a:lnTo>
                  <a:lnTo>
                    <a:pt x="199986" y="93573"/>
                  </a:lnTo>
                  <a:lnTo>
                    <a:pt x="197650" y="93675"/>
                  </a:lnTo>
                  <a:lnTo>
                    <a:pt x="200456" y="94399"/>
                  </a:lnTo>
                  <a:lnTo>
                    <a:pt x="200812" y="95021"/>
                  </a:lnTo>
                  <a:lnTo>
                    <a:pt x="195389" y="98729"/>
                  </a:lnTo>
                  <a:lnTo>
                    <a:pt x="200494" y="99288"/>
                  </a:lnTo>
                  <a:lnTo>
                    <a:pt x="199580" y="98475"/>
                  </a:lnTo>
                  <a:lnTo>
                    <a:pt x="200888" y="95161"/>
                  </a:lnTo>
                  <a:lnTo>
                    <a:pt x="203123" y="99060"/>
                  </a:lnTo>
                  <a:lnTo>
                    <a:pt x="201599" y="100330"/>
                  </a:lnTo>
                  <a:lnTo>
                    <a:pt x="198158" y="100330"/>
                  </a:lnTo>
                  <a:lnTo>
                    <a:pt x="195694" y="99060"/>
                  </a:lnTo>
                  <a:lnTo>
                    <a:pt x="191198" y="99060"/>
                  </a:lnTo>
                  <a:lnTo>
                    <a:pt x="194208" y="97790"/>
                  </a:lnTo>
                  <a:lnTo>
                    <a:pt x="193370" y="96520"/>
                  </a:lnTo>
                  <a:lnTo>
                    <a:pt x="189382" y="97790"/>
                  </a:lnTo>
                  <a:lnTo>
                    <a:pt x="190411" y="95250"/>
                  </a:lnTo>
                  <a:lnTo>
                    <a:pt x="187058" y="95250"/>
                  </a:lnTo>
                  <a:lnTo>
                    <a:pt x="188760" y="96520"/>
                  </a:lnTo>
                  <a:lnTo>
                    <a:pt x="187502" y="99060"/>
                  </a:lnTo>
                  <a:lnTo>
                    <a:pt x="184937" y="99060"/>
                  </a:lnTo>
                  <a:lnTo>
                    <a:pt x="189445" y="100330"/>
                  </a:lnTo>
                  <a:lnTo>
                    <a:pt x="186169" y="106680"/>
                  </a:lnTo>
                  <a:lnTo>
                    <a:pt x="185026" y="104140"/>
                  </a:lnTo>
                  <a:lnTo>
                    <a:pt x="178790" y="104140"/>
                  </a:lnTo>
                  <a:lnTo>
                    <a:pt x="177317" y="104140"/>
                  </a:lnTo>
                  <a:lnTo>
                    <a:pt x="169418" y="107950"/>
                  </a:lnTo>
                  <a:lnTo>
                    <a:pt x="169837" y="114300"/>
                  </a:lnTo>
                  <a:lnTo>
                    <a:pt x="168935" y="114300"/>
                  </a:lnTo>
                  <a:lnTo>
                    <a:pt x="167309" y="113030"/>
                  </a:lnTo>
                  <a:lnTo>
                    <a:pt x="168198" y="111760"/>
                  </a:lnTo>
                  <a:lnTo>
                    <a:pt x="161620" y="115570"/>
                  </a:lnTo>
                  <a:lnTo>
                    <a:pt x="158267" y="125730"/>
                  </a:lnTo>
                  <a:lnTo>
                    <a:pt x="191566" y="125730"/>
                  </a:lnTo>
                  <a:lnTo>
                    <a:pt x="193141" y="123190"/>
                  </a:lnTo>
                  <a:lnTo>
                    <a:pt x="195948" y="121920"/>
                  </a:lnTo>
                  <a:lnTo>
                    <a:pt x="192709" y="125730"/>
                  </a:lnTo>
                  <a:lnTo>
                    <a:pt x="195503" y="125730"/>
                  </a:lnTo>
                  <a:lnTo>
                    <a:pt x="197319" y="121920"/>
                  </a:lnTo>
                  <a:lnTo>
                    <a:pt x="199123" y="118110"/>
                  </a:lnTo>
                  <a:lnTo>
                    <a:pt x="205041" y="119380"/>
                  </a:lnTo>
                  <a:lnTo>
                    <a:pt x="205981" y="118110"/>
                  </a:lnTo>
                  <a:lnTo>
                    <a:pt x="208788" y="114300"/>
                  </a:lnTo>
                  <a:lnTo>
                    <a:pt x="214401" y="115570"/>
                  </a:lnTo>
                  <a:lnTo>
                    <a:pt x="219671" y="113030"/>
                  </a:lnTo>
                  <a:lnTo>
                    <a:pt x="224891" y="109220"/>
                  </a:lnTo>
                  <a:lnTo>
                    <a:pt x="230403" y="107950"/>
                  </a:lnTo>
                  <a:lnTo>
                    <a:pt x="229285" y="106680"/>
                  </a:lnTo>
                  <a:lnTo>
                    <a:pt x="229857" y="104140"/>
                  </a:lnTo>
                  <a:lnTo>
                    <a:pt x="230479" y="105156"/>
                  </a:lnTo>
                  <a:lnTo>
                    <a:pt x="230847" y="104140"/>
                  </a:lnTo>
                  <a:lnTo>
                    <a:pt x="239941" y="100330"/>
                  </a:lnTo>
                  <a:lnTo>
                    <a:pt x="250012" y="96520"/>
                  </a:lnTo>
                  <a:lnTo>
                    <a:pt x="260515" y="95250"/>
                  </a:lnTo>
                  <a:lnTo>
                    <a:pt x="270878" y="92710"/>
                  </a:lnTo>
                  <a:lnTo>
                    <a:pt x="275818" y="91440"/>
                  </a:lnTo>
                  <a:lnTo>
                    <a:pt x="271195" y="83820"/>
                  </a:lnTo>
                  <a:lnTo>
                    <a:pt x="270421" y="82550"/>
                  </a:lnTo>
                  <a:lnTo>
                    <a:pt x="277977" y="85090"/>
                  </a:lnTo>
                  <a:lnTo>
                    <a:pt x="277355" y="88900"/>
                  </a:lnTo>
                  <a:lnTo>
                    <a:pt x="284187" y="85090"/>
                  </a:lnTo>
                  <a:lnTo>
                    <a:pt x="291680" y="82550"/>
                  </a:lnTo>
                  <a:lnTo>
                    <a:pt x="295427" y="81280"/>
                  </a:lnTo>
                  <a:lnTo>
                    <a:pt x="299173" y="80010"/>
                  </a:lnTo>
                  <a:lnTo>
                    <a:pt x="301510" y="78740"/>
                  </a:lnTo>
                  <a:lnTo>
                    <a:pt x="306184" y="76200"/>
                  </a:lnTo>
                  <a:lnTo>
                    <a:pt x="305828" y="77470"/>
                  </a:lnTo>
                  <a:lnTo>
                    <a:pt x="306095" y="78740"/>
                  </a:lnTo>
                  <a:lnTo>
                    <a:pt x="305142" y="78740"/>
                  </a:lnTo>
                  <a:lnTo>
                    <a:pt x="307886" y="80010"/>
                  </a:lnTo>
                  <a:lnTo>
                    <a:pt x="312801" y="76200"/>
                  </a:lnTo>
                  <a:lnTo>
                    <a:pt x="312305" y="74930"/>
                  </a:lnTo>
                  <a:lnTo>
                    <a:pt x="313893" y="73660"/>
                  </a:lnTo>
                  <a:lnTo>
                    <a:pt x="313156" y="76200"/>
                  </a:lnTo>
                  <a:lnTo>
                    <a:pt x="314363" y="77470"/>
                  </a:lnTo>
                  <a:lnTo>
                    <a:pt x="316826" y="77470"/>
                  </a:lnTo>
                  <a:lnTo>
                    <a:pt x="318287" y="73660"/>
                  </a:lnTo>
                  <a:lnTo>
                    <a:pt x="318770" y="72390"/>
                  </a:lnTo>
                  <a:lnTo>
                    <a:pt x="320497" y="74549"/>
                  </a:lnTo>
                  <a:lnTo>
                    <a:pt x="320852" y="73660"/>
                  </a:lnTo>
                  <a:lnTo>
                    <a:pt x="326224" y="74930"/>
                  </a:lnTo>
                  <a:lnTo>
                    <a:pt x="325208" y="73660"/>
                  </a:lnTo>
                  <a:lnTo>
                    <a:pt x="324192" y="72390"/>
                  </a:lnTo>
                  <a:lnTo>
                    <a:pt x="328244" y="72390"/>
                  </a:lnTo>
                  <a:lnTo>
                    <a:pt x="329158" y="71120"/>
                  </a:lnTo>
                  <a:lnTo>
                    <a:pt x="330974" y="68580"/>
                  </a:lnTo>
                  <a:lnTo>
                    <a:pt x="334137" y="69773"/>
                  </a:lnTo>
                  <a:lnTo>
                    <a:pt x="334137" y="69964"/>
                  </a:lnTo>
                  <a:lnTo>
                    <a:pt x="336931" y="70561"/>
                  </a:lnTo>
                  <a:lnTo>
                    <a:pt x="336029" y="69723"/>
                  </a:lnTo>
                  <a:lnTo>
                    <a:pt x="335178" y="69316"/>
                  </a:lnTo>
                  <a:lnTo>
                    <a:pt x="334556" y="69176"/>
                  </a:lnTo>
                  <a:lnTo>
                    <a:pt x="334746" y="68580"/>
                  </a:lnTo>
                  <a:lnTo>
                    <a:pt x="335508" y="66040"/>
                  </a:lnTo>
                  <a:lnTo>
                    <a:pt x="341147" y="69850"/>
                  </a:lnTo>
                  <a:lnTo>
                    <a:pt x="340779" y="66040"/>
                  </a:lnTo>
                  <a:lnTo>
                    <a:pt x="340652" y="64770"/>
                  </a:lnTo>
                  <a:lnTo>
                    <a:pt x="341528" y="69850"/>
                  </a:lnTo>
                  <a:lnTo>
                    <a:pt x="348119" y="67310"/>
                  </a:lnTo>
                  <a:lnTo>
                    <a:pt x="349961" y="64770"/>
                  </a:lnTo>
                  <a:lnTo>
                    <a:pt x="349504" y="66040"/>
                  </a:lnTo>
                  <a:lnTo>
                    <a:pt x="352361" y="64770"/>
                  </a:lnTo>
                  <a:lnTo>
                    <a:pt x="351904" y="67310"/>
                  </a:lnTo>
                  <a:lnTo>
                    <a:pt x="354571" y="67310"/>
                  </a:lnTo>
                  <a:lnTo>
                    <a:pt x="356831" y="64770"/>
                  </a:lnTo>
                  <a:lnTo>
                    <a:pt x="355815" y="63500"/>
                  </a:lnTo>
                  <a:lnTo>
                    <a:pt x="359930" y="63500"/>
                  </a:lnTo>
                  <a:lnTo>
                    <a:pt x="363207" y="62230"/>
                  </a:lnTo>
                  <a:lnTo>
                    <a:pt x="366141" y="60960"/>
                  </a:lnTo>
                  <a:lnTo>
                    <a:pt x="369239" y="62230"/>
                  </a:lnTo>
                  <a:lnTo>
                    <a:pt x="376694" y="58420"/>
                  </a:lnTo>
                  <a:lnTo>
                    <a:pt x="381419" y="55880"/>
                  </a:lnTo>
                  <a:lnTo>
                    <a:pt x="383006" y="55029"/>
                  </a:lnTo>
                  <a:lnTo>
                    <a:pt x="384276" y="59690"/>
                  </a:lnTo>
                  <a:lnTo>
                    <a:pt x="389559" y="56565"/>
                  </a:lnTo>
                  <a:lnTo>
                    <a:pt x="383463" y="54787"/>
                  </a:lnTo>
                  <a:lnTo>
                    <a:pt x="383781" y="54610"/>
                  </a:lnTo>
                  <a:lnTo>
                    <a:pt x="390804" y="52070"/>
                  </a:lnTo>
                  <a:lnTo>
                    <a:pt x="391248" y="55029"/>
                  </a:lnTo>
                  <a:lnTo>
                    <a:pt x="393839" y="50800"/>
                  </a:lnTo>
                  <a:lnTo>
                    <a:pt x="402818" y="50800"/>
                  </a:lnTo>
                  <a:lnTo>
                    <a:pt x="400596" y="53073"/>
                  </a:lnTo>
                  <a:lnTo>
                    <a:pt x="406387" y="50800"/>
                  </a:lnTo>
                  <a:lnTo>
                    <a:pt x="413308" y="52070"/>
                  </a:lnTo>
                  <a:lnTo>
                    <a:pt x="415175" y="50800"/>
                  </a:lnTo>
                  <a:lnTo>
                    <a:pt x="418236" y="48742"/>
                  </a:lnTo>
                  <a:lnTo>
                    <a:pt x="417880" y="49530"/>
                  </a:lnTo>
                  <a:lnTo>
                    <a:pt x="420839" y="49530"/>
                  </a:lnTo>
                  <a:lnTo>
                    <a:pt x="420268" y="46990"/>
                  </a:lnTo>
                  <a:lnTo>
                    <a:pt x="419214" y="48260"/>
                  </a:lnTo>
                  <a:lnTo>
                    <a:pt x="417931" y="46990"/>
                  </a:lnTo>
                  <a:lnTo>
                    <a:pt x="416661" y="45720"/>
                  </a:lnTo>
                  <a:lnTo>
                    <a:pt x="421233" y="41910"/>
                  </a:lnTo>
                  <a:lnTo>
                    <a:pt x="422440" y="40906"/>
                  </a:lnTo>
                  <a:lnTo>
                    <a:pt x="421779" y="45720"/>
                  </a:lnTo>
                  <a:lnTo>
                    <a:pt x="429044" y="39370"/>
                  </a:lnTo>
                  <a:lnTo>
                    <a:pt x="427266" y="48260"/>
                  </a:lnTo>
                  <a:lnTo>
                    <a:pt x="427977" y="46990"/>
                  </a:lnTo>
                  <a:lnTo>
                    <a:pt x="428777" y="45720"/>
                  </a:lnTo>
                  <a:lnTo>
                    <a:pt x="428332" y="44450"/>
                  </a:lnTo>
                  <a:lnTo>
                    <a:pt x="429602" y="44450"/>
                  </a:lnTo>
                  <a:lnTo>
                    <a:pt x="430136" y="45720"/>
                  </a:lnTo>
                  <a:lnTo>
                    <a:pt x="429247" y="46990"/>
                  </a:lnTo>
                  <a:lnTo>
                    <a:pt x="433362" y="45720"/>
                  </a:lnTo>
                  <a:lnTo>
                    <a:pt x="432371" y="44450"/>
                  </a:lnTo>
                  <a:lnTo>
                    <a:pt x="431393" y="43180"/>
                  </a:lnTo>
                  <a:lnTo>
                    <a:pt x="435521" y="43180"/>
                  </a:lnTo>
                  <a:lnTo>
                    <a:pt x="434809" y="44450"/>
                  </a:lnTo>
                  <a:lnTo>
                    <a:pt x="434632" y="45720"/>
                  </a:lnTo>
                  <a:lnTo>
                    <a:pt x="436245" y="43180"/>
                  </a:lnTo>
                  <a:lnTo>
                    <a:pt x="437870" y="40640"/>
                  </a:lnTo>
                  <a:lnTo>
                    <a:pt x="441363" y="40640"/>
                  </a:lnTo>
                  <a:lnTo>
                    <a:pt x="441274" y="41910"/>
                  </a:lnTo>
                  <a:lnTo>
                    <a:pt x="441807" y="41910"/>
                  </a:lnTo>
                  <a:lnTo>
                    <a:pt x="440817" y="43180"/>
                  </a:lnTo>
                  <a:lnTo>
                    <a:pt x="446455" y="40640"/>
                  </a:lnTo>
                  <a:lnTo>
                    <a:pt x="447243" y="39370"/>
                  </a:lnTo>
                  <a:lnTo>
                    <a:pt x="448818" y="36830"/>
                  </a:lnTo>
                  <a:lnTo>
                    <a:pt x="449605" y="35560"/>
                  </a:lnTo>
                  <a:lnTo>
                    <a:pt x="456260" y="36830"/>
                  </a:lnTo>
                  <a:lnTo>
                    <a:pt x="455193" y="40640"/>
                  </a:lnTo>
                  <a:lnTo>
                    <a:pt x="458660" y="36830"/>
                  </a:lnTo>
                  <a:lnTo>
                    <a:pt x="459676" y="40640"/>
                  </a:lnTo>
                  <a:lnTo>
                    <a:pt x="462838" y="39370"/>
                  </a:lnTo>
                  <a:lnTo>
                    <a:pt x="461175" y="38100"/>
                  </a:lnTo>
                  <a:lnTo>
                    <a:pt x="464134" y="36830"/>
                  </a:lnTo>
                  <a:lnTo>
                    <a:pt x="466267" y="34290"/>
                  </a:lnTo>
                  <a:lnTo>
                    <a:pt x="469049" y="35560"/>
                  </a:lnTo>
                  <a:lnTo>
                    <a:pt x="467118" y="36830"/>
                  </a:lnTo>
                  <a:lnTo>
                    <a:pt x="472554" y="35560"/>
                  </a:lnTo>
                  <a:lnTo>
                    <a:pt x="469150" y="34290"/>
                  </a:lnTo>
                  <a:lnTo>
                    <a:pt x="471830" y="31750"/>
                  </a:lnTo>
                  <a:lnTo>
                    <a:pt x="468007" y="29210"/>
                  </a:lnTo>
                  <a:lnTo>
                    <a:pt x="471766" y="30365"/>
                  </a:lnTo>
                  <a:lnTo>
                    <a:pt x="475132" y="29210"/>
                  </a:lnTo>
                  <a:lnTo>
                    <a:pt x="477062" y="31750"/>
                  </a:lnTo>
                  <a:lnTo>
                    <a:pt x="478332" y="30480"/>
                  </a:lnTo>
                  <a:lnTo>
                    <a:pt x="479628" y="27940"/>
                  </a:lnTo>
                  <a:lnTo>
                    <a:pt x="481990" y="29210"/>
                  </a:lnTo>
                  <a:lnTo>
                    <a:pt x="482663" y="30314"/>
                  </a:lnTo>
                  <a:lnTo>
                    <a:pt x="482638" y="31038"/>
                  </a:lnTo>
                  <a:lnTo>
                    <a:pt x="482219" y="33020"/>
                  </a:lnTo>
                  <a:lnTo>
                    <a:pt x="482727" y="34290"/>
                  </a:lnTo>
                  <a:lnTo>
                    <a:pt x="483666" y="30480"/>
                  </a:lnTo>
                  <a:lnTo>
                    <a:pt x="489546" y="31750"/>
                  </a:lnTo>
                  <a:lnTo>
                    <a:pt x="489978" y="30480"/>
                  </a:lnTo>
                  <a:lnTo>
                    <a:pt x="490372" y="29349"/>
                  </a:lnTo>
                  <a:lnTo>
                    <a:pt x="490474" y="30314"/>
                  </a:lnTo>
                  <a:lnTo>
                    <a:pt x="490639" y="31750"/>
                  </a:lnTo>
                  <a:lnTo>
                    <a:pt x="490905" y="31750"/>
                  </a:lnTo>
                  <a:lnTo>
                    <a:pt x="491718" y="29210"/>
                  </a:lnTo>
                  <a:lnTo>
                    <a:pt x="493229" y="29210"/>
                  </a:lnTo>
                  <a:lnTo>
                    <a:pt x="493458" y="30314"/>
                  </a:lnTo>
                  <a:lnTo>
                    <a:pt x="493522" y="31750"/>
                  </a:lnTo>
                  <a:lnTo>
                    <a:pt x="497738" y="31750"/>
                  </a:lnTo>
                  <a:lnTo>
                    <a:pt x="494588" y="29210"/>
                  </a:lnTo>
                  <a:lnTo>
                    <a:pt x="493014" y="27940"/>
                  </a:lnTo>
                  <a:lnTo>
                    <a:pt x="491439" y="26670"/>
                  </a:lnTo>
                  <a:lnTo>
                    <a:pt x="496697" y="27940"/>
                  </a:lnTo>
                  <a:lnTo>
                    <a:pt x="496354" y="27940"/>
                  </a:lnTo>
                  <a:lnTo>
                    <a:pt x="496595" y="29210"/>
                  </a:lnTo>
                  <a:lnTo>
                    <a:pt x="500964" y="29210"/>
                  </a:lnTo>
                  <a:lnTo>
                    <a:pt x="505167" y="26670"/>
                  </a:lnTo>
                  <a:lnTo>
                    <a:pt x="509905" y="26670"/>
                  </a:lnTo>
                  <a:lnTo>
                    <a:pt x="511733" y="30314"/>
                  </a:lnTo>
                  <a:lnTo>
                    <a:pt x="514515" y="29210"/>
                  </a:lnTo>
                  <a:lnTo>
                    <a:pt x="521004" y="25400"/>
                  </a:lnTo>
                  <a:lnTo>
                    <a:pt x="527494" y="25400"/>
                  </a:lnTo>
                  <a:lnTo>
                    <a:pt x="526262" y="24130"/>
                  </a:lnTo>
                  <a:lnTo>
                    <a:pt x="526389" y="19050"/>
                  </a:lnTo>
                  <a:lnTo>
                    <a:pt x="531355" y="26670"/>
                  </a:lnTo>
                  <a:lnTo>
                    <a:pt x="533501" y="24765"/>
                  </a:lnTo>
                  <a:lnTo>
                    <a:pt x="533590" y="26670"/>
                  </a:lnTo>
                  <a:lnTo>
                    <a:pt x="538187" y="26670"/>
                  </a:lnTo>
                  <a:lnTo>
                    <a:pt x="542442" y="24130"/>
                  </a:lnTo>
                  <a:lnTo>
                    <a:pt x="548855" y="21590"/>
                  </a:lnTo>
                  <a:lnTo>
                    <a:pt x="548208" y="22860"/>
                  </a:lnTo>
                  <a:lnTo>
                    <a:pt x="550926" y="24130"/>
                  </a:lnTo>
                  <a:lnTo>
                    <a:pt x="555066" y="22860"/>
                  </a:lnTo>
                  <a:lnTo>
                    <a:pt x="557911" y="22860"/>
                  </a:lnTo>
                  <a:lnTo>
                    <a:pt x="558571" y="21590"/>
                  </a:lnTo>
                  <a:lnTo>
                    <a:pt x="560197" y="21590"/>
                  </a:lnTo>
                  <a:lnTo>
                    <a:pt x="558977" y="19050"/>
                  </a:lnTo>
                  <a:lnTo>
                    <a:pt x="565594" y="21590"/>
                  </a:lnTo>
                  <a:lnTo>
                    <a:pt x="571525" y="20320"/>
                  </a:lnTo>
                  <a:lnTo>
                    <a:pt x="577253" y="17780"/>
                  </a:lnTo>
                  <a:lnTo>
                    <a:pt x="583222" y="19050"/>
                  </a:lnTo>
                  <a:lnTo>
                    <a:pt x="582307" y="19050"/>
                  </a:lnTo>
                  <a:lnTo>
                    <a:pt x="581177" y="20320"/>
                  </a:lnTo>
                  <a:lnTo>
                    <a:pt x="581901" y="20320"/>
                  </a:lnTo>
                  <a:lnTo>
                    <a:pt x="588238" y="19050"/>
                  </a:lnTo>
                  <a:lnTo>
                    <a:pt x="587502" y="16510"/>
                  </a:lnTo>
                  <a:lnTo>
                    <a:pt x="587260" y="17780"/>
                  </a:lnTo>
                  <a:lnTo>
                    <a:pt x="586486" y="16510"/>
                  </a:lnTo>
                  <a:lnTo>
                    <a:pt x="585698" y="15240"/>
                  </a:lnTo>
                  <a:lnTo>
                    <a:pt x="586384" y="13970"/>
                  </a:lnTo>
                  <a:lnTo>
                    <a:pt x="588111" y="12700"/>
                  </a:lnTo>
                  <a:lnTo>
                    <a:pt x="589737" y="12700"/>
                  </a:lnTo>
                  <a:lnTo>
                    <a:pt x="586955" y="15240"/>
                  </a:lnTo>
                  <a:lnTo>
                    <a:pt x="590130" y="16510"/>
                  </a:lnTo>
                  <a:lnTo>
                    <a:pt x="591299" y="17589"/>
                  </a:lnTo>
                  <a:lnTo>
                    <a:pt x="591578" y="16510"/>
                  </a:lnTo>
                  <a:lnTo>
                    <a:pt x="591400" y="15240"/>
                  </a:lnTo>
                  <a:lnTo>
                    <a:pt x="595210" y="19050"/>
                  </a:lnTo>
                  <a:lnTo>
                    <a:pt x="593623" y="15240"/>
                  </a:lnTo>
                  <a:lnTo>
                    <a:pt x="592569" y="12700"/>
                  </a:lnTo>
                  <a:lnTo>
                    <a:pt x="591515" y="10160"/>
                  </a:lnTo>
                  <a:lnTo>
                    <a:pt x="596430" y="12700"/>
                  </a:lnTo>
                  <a:lnTo>
                    <a:pt x="596290" y="13970"/>
                  </a:lnTo>
                  <a:lnTo>
                    <a:pt x="597966" y="13970"/>
                  </a:lnTo>
                  <a:lnTo>
                    <a:pt x="599414" y="11430"/>
                  </a:lnTo>
                  <a:lnTo>
                    <a:pt x="601319" y="11430"/>
                  </a:lnTo>
                  <a:lnTo>
                    <a:pt x="602335" y="15151"/>
                  </a:lnTo>
                  <a:lnTo>
                    <a:pt x="603872" y="11430"/>
                  </a:lnTo>
                  <a:lnTo>
                    <a:pt x="604405" y="10160"/>
                  </a:lnTo>
                  <a:lnTo>
                    <a:pt x="607034" y="12700"/>
                  </a:lnTo>
                  <a:lnTo>
                    <a:pt x="605980" y="13970"/>
                  </a:lnTo>
                  <a:lnTo>
                    <a:pt x="603338" y="13970"/>
                  </a:lnTo>
                  <a:lnTo>
                    <a:pt x="606209" y="17780"/>
                  </a:lnTo>
                  <a:lnTo>
                    <a:pt x="606437" y="16510"/>
                  </a:lnTo>
                  <a:lnTo>
                    <a:pt x="608215" y="16510"/>
                  </a:lnTo>
                  <a:lnTo>
                    <a:pt x="611682" y="17475"/>
                  </a:lnTo>
                  <a:lnTo>
                    <a:pt x="612025" y="16510"/>
                  </a:lnTo>
                  <a:lnTo>
                    <a:pt x="614248" y="10160"/>
                  </a:lnTo>
                  <a:lnTo>
                    <a:pt x="618147" y="15240"/>
                  </a:lnTo>
                  <a:lnTo>
                    <a:pt x="622211" y="10160"/>
                  </a:lnTo>
                  <a:lnTo>
                    <a:pt x="618248" y="15240"/>
                  </a:lnTo>
                  <a:lnTo>
                    <a:pt x="621703" y="12700"/>
                  </a:lnTo>
                  <a:lnTo>
                    <a:pt x="621614" y="16510"/>
                  </a:lnTo>
                  <a:lnTo>
                    <a:pt x="622820" y="16510"/>
                  </a:lnTo>
                  <a:lnTo>
                    <a:pt x="624611" y="17780"/>
                  </a:lnTo>
                  <a:lnTo>
                    <a:pt x="624192" y="19050"/>
                  </a:lnTo>
                  <a:lnTo>
                    <a:pt x="626084" y="16510"/>
                  </a:lnTo>
                  <a:lnTo>
                    <a:pt x="627837" y="20320"/>
                  </a:lnTo>
                  <a:lnTo>
                    <a:pt x="630504" y="16510"/>
                  </a:lnTo>
                  <a:lnTo>
                    <a:pt x="630720" y="17780"/>
                  </a:lnTo>
                  <a:lnTo>
                    <a:pt x="631761" y="17132"/>
                  </a:lnTo>
                  <a:lnTo>
                    <a:pt x="631825" y="16510"/>
                  </a:lnTo>
                  <a:lnTo>
                    <a:pt x="635787" y="12700"/>
                  </a:lnTo>
                  <a:lnTo>
                    <a:pt x="641972" y="19050"/>
                  </a:lnTo>
                  <a:lnTo>
                    <a:pt x="647687" y="13970"/>
                  </a:lnTo>
                  <a:lnTo>
                    <a:pt x="650227" y="12700"/>
                  </a:lnTo>
                  <a:lnTo>
                    <a:pt x="652767" y="11430"/>
                  </a:lnTo>
                  <a:lnTo>
                    <a:pt x="653516" y="8890"/>
                  </a:lnTo>
                  <a:lnTo>
                    <a:pt x="658279" y="6350"/>
                  </a:lnTo>
                  <a:lnTo>
                    <a:pt x="660006" y="7620"/>
                  </a:lnTo>
                  <a:lnTo>
                    <a:pt x="657148" y="10160"/>
                  </a:lnTo>
                  <a:lnTo>
                    <a:pt x="659879" y="11430"/>
                  </a:lnTo>
                  <a:lnTo>
                    <a:pt x="661847" y="11430"/>
                  </a:lnTo>
                  <a:lnTo>
                    <a:pt x="664260" y="10160"/>
                  </a:lnTo>
                  <a:lnTo>
                    <a:pt x="663803" y="11430"/>
                  </a:lnTo>
                  <a:lnTo>
                    <a:pt x="664362" y="11430"/>
                  </a:lnTo>
                  <a:lnTo>
                    <a:pt x="665187" y="12700"/>
                  </a:lnTo>
                  <a:lnTo>
                    <a:pt x="667169" y="12700"/>
                  </a:lnTo>
                  <a:close/>
                </a:path>
                <a:path w="2899409" h="1967865">
                  <a:moveTo>
                    <a:pt x="667245" y="13868"/>
                  </a:moveTo>
                  <a:lnTo>
                    <a:pt x="666877" y="14046"/>
                  </a:lnTo>
                  <a:lnTo>
                    <a:pt x="666521" y="14185"/>
                  </a:lnTo>
                  <a:lnTo>
                    <a:pt x="666153" y="14300"/>
                  </a:lnTo>
                  <a:lnTo>
                    <a:pt x="666102" y="14846"/>
                  </a:lnTo>
                  <a:lnTo>
                    <a:pt x="666559" y="14643"/>
                  </a:lnTo>
                  <a:lnTo>
                    <a:pt x="666927" y="14312"/>
                  </a:lnTo>
                  <a:lnTo>
                    <a:pt x="667245" y="13868"/>
                  </a:lnTo>
                  <a:close/>
                </a:path>
                <a:path w="2899409" h="1967865">
                  <a:moveTo>
                    <a:pt x="669023" y="10160"/>
                  </a:moveTo>
                  <a:lnTo>
                    <a:pt x="666318" y="8890"/>
                  </a:lnTo>
                  <a:lnTo>
                    <a:pt x="666597" y="10160"/>
                  </a:lnTo>
                  <a:lnTo>
                    <a:pt x="669023" y="10160"/>
                  </a:lnTo>
                  <a:close/>
                </a:path>
                <a:path w="2899409" h="1967865">
                  <a:moveTo>
                    <a:pt x="675932" y="13614"/>
                  </a:moveTo>
                  <a:lnTo>
                    <a:pt x="675538" y="13728"/>
                  </a:lnTo>
                  <a:lnTo>
                    <a:pt x="675614" y="13970"/>
                  </a:lnTo>
                  <a:lnTo>
                    <a:pt x="675932" y="13614"/>
                  </a:lnTo>
                  <a:close/>
                </a:path>
                <a:path w="2899409" h="1967865">
                  <a:moveTo>
                    <a:pt x="675932" y="8890"/>
                  </a:moveTo>
                  <a:lnTo>
                    <a:pt x="673862" y="2540"/>
                  </a:lnTo>
                  <a:lnTo>
                    <a:pt x="669023" y="10160"/>
                  </a:lnTo>
                  <a:lnTo>
                    <a:pt x="668642" y="11430"/>
                  </a:lnTo>
                  <a:lnTo>
                    <a:pt x="668147" y="12700"/>
                  </a:lnTo>
                  <a:lnTo>
                    <a:pt x="667245" y="13970"/>
                  </a:lnTo>
                  <a:lnTo>
                    <a:pt x="669556" y="13970"/>
                  </a:lnTo>
                  <a:lnTo>
                    <a:pt x="671753" y="11430"/>
                  </a:lnTo>
                  <a:lnTo>
                    <a:pt x="674154" y="10160"/>
                  </a:lnTo>
                  <a:lnTo>
                    <a:pt x="674878" y="12700"/>
                  </a:lnTo>
                  <a:lnTo>
                    <a:pt x="672820" y="12700"/>
                  </a:lnTo>
                  <a:lnTo>
                    <a:pt x="672020" y="13970"/>
                  </a:lnTo>
                  <a:lnTo>
                    <a:pt x="674712" y="13970"/>
                  </a:lnTo>
                  <a:lnTo>
                    <a:pt x="675538" y="13728"/>
                  </a:lnTo>
                  <a:lnTo>
                    <a:pt x="674420" y="10160"/>
                  </a:lnTo>
                  <a:lnTo>
                    <a:pt x="674243" y="10160"/>
                  </a:lnTo>
                  <a:lnTo>
                    <a:pt x="675932" y="8890"/>
                  </a:lnTo>
                  <a:close/>
                </a:path>
                <a:path w="2899409" h="1967865">
                  <a:moveTo>
                    <a:pt x="678916" y="8890"/>
                  </a:moveTo>
                  <a:lnTo>
                    <a:pt x="677926" y="8890"/>
                  </a:lnTo>
                  <a:lnTo>
                    <a:pt x="678827" y="9537"/>
                  </a:lnTo>
                  <a:lnTo>
                    <a:pt x="678916" y="8890"/>
                  </a:lnTo>
                  <a:close/>
                </a:path>
                <a:path w="2899409" h="1967865">
                  <a:moveTo>
                    <a:pt x="679729" y="10160"/>
                  </a:moveTo>
                  <a:lnTo>
                    <a:pt x="678827" y="9537"/>
                  </a:lnTo>
                  <a:lnTo>
                    <a:pt x="678561" y="11430"/>
                  </a:lnTo>
                  <a:lnTo>
                    <a:pt x="677849" y="11430"/>
                  </a:lnTo>
                  <a:lnTo>
                    <a:pt x="675932" y="13614"/>
                  </a:lnTo>
                  <a:lnTo>
                    <a:pt x="679018" y="12700"/>
                  </a:lnTo>
                  <a:lnTo>
                    <a:pt x="679729" y="10160"/>
                  </a:lnTo>
                  <a:close/>
                </a:path>
                <a:path w="2899409" h="1967865">
                  <a:moveTo>
                    <a:pt x="690435" y="8242"/>
                  </a:moveTo>
                  <a:lnTo>
                    <a:pt x="688568" y="5626"/>
                  </a:lnTo>
                  <a:lnTo>
                    <a:pt x="686308" y="5613"/>
                  </a:lnTo>
                  <a:lnTo>
                    <a:pt x="684047" y="7937"/>
                  </a:lnTo>
                  <a:lnTo>
                    <a:pt x="683514" y="7200"/>
                  </a:lnTo>
                  <a:lnTo>
                    <a:pt x="683971" y="6273"/>
                  </a:lnTo>
                  <a:lnTo>
                    <a:pt x="684047" y="5626"/>
                  </a:lnTo>
                  <a:lnTo>
                    <a:pt x="682523" y="7378"/>
                  </a:lnTo>
                  <a:lnTo>
                    <a:pt x="680808" y="10401"/>
                  </a:lnTo>
                  <a:lnTo>
                    <a:pt x="681977" y="13550"/>
                  </a:lnTo>
                  <a:lnTo>
                    <a:pt x="683412" y="10147"/>
                  </a:lnTo>
                  <a:lnTo>
                    <a:pt x="683856" y="11518"/>
                  </a:lnTo>
                  <a:lnTo>
                    <a:pt x="685406" y="7480"/>
                  </a:lnTo>
                  <a:lnTo>
                    <a:pt x="686752" y="7010"/>
                  </a:lnTo>
                  <a:lnTo>
                    <a:pt x="687832" y="8483"/>
                  </a:lnTo>
                  <a:lnTo>
                    <a:pt x="687654" y="9779"/>
                  </a:lnTo>
                  <a:lnTo>
                    <a:pt x="688098" y="8864"/>
                  </a:lnTo>
                  <a:lnTo>
                    <a:pt x="689787" y="10439"/>
                  </a:lnTo>
                  <a:lnTo>
                    <a:pt x="690435" y="8242"/>
                  </a:lnTo>
                  <a:close/>
                </a:path>
                <a:path w="2899409" h="1967865">
                  <a:moveTo>
                    <a:pt x="693928" y="10731"/>
                  </a:moveTo>
                  <a:lnTo>
                    <a:pt x="693572" y="8686"/>
                  </a:lnTo>
                  <a:lnTo>
                    <a:pt x="692226" y="9156"/>
                  </a:lnTo>
                  <a:lnTo>
                    <a:pt x="691400" y="12649"/>
                  </a:lnTo>
                  <a:lnTo>
                    <a:pt x="693470" y="11633"/>
                  </a:lnTo>
                  <a:lnTo>
                    <a:pt x="693928" y="10731"/>
                  </a:lnTo>
                  <a:close/>
                </a:path>
                <a:path w="2899409" h="1967865">
                  <a:moveTo>
                    <a:pt x="2764459" y="1951583"/>
                  </a:moveTo>
                  <a:lnTo>
                    <a:pt x="2763913" y="1951012"/>
                  </a:lnTo>
                  <a:lnTo>
                    <a:pt x="2763697" y="1951012"/>
                  </a:lnTo>
                  <a:lnTo>
                    <a:pt x="2764459" y="1951583"/>
                  </a:lnTo>
                  <a:close/>
                </a:path>
                <a:path w="2899409" h="1967865">
                  <a:moveTo>
                    <a:pt x="2777363" y="1963712"/>
                  </a:moveTo>
                  <a:lnTo>
                    <a:pt x="2777198" y="1962442"/>
                  </a:lnTo>
                  <a:lnTo>
                    <a:pt x="2777071" y="1962442"/>
                  </a:lnTo>
                  <a:lnTo>
                    <a:pt x="2777363" y="1963712"/>
                  </a:lnTo>
                  <a:close/>
                </a:path>
                <a:path w="2899409" h="1967865">
                  <a:moveTo>
                    <a:pt x="2781643" y="1959749"/>
                  </a:moveTo>
                  <a:lnTo>
                    <a:pt x="2781477" y="1959610"/>
                  </a:lnTo>
                  <a:lnTo>
                    <a:pt x="2781249" y="1959406"/>
                  </a:lnTo>
                  <a:lnTo>
                    <a:pt x="2781414" y="1959648"/>
                  </a:lnTo>
                  <a:lnTo>
                    <a:pt x="2781566" y="1959800"/>
                  </a:lnTo>
                  <a:close/>
                </a:path>
                <a:path w="2899409" h="1967865">
                  <a:moveTo>
                    <a:pt x="2786532" y="1952282"/>
                  </a:moveTo>
                  <a:lnTo>
                    <a:pt x="2786405" y="1952053"/>
                  </a:lnTo>
                  <a:lnTo>
                    <a:pt x="2786227" y="1952282"/>
                  </a:lnTo>
                  <a:lnTo>
                    <a:pt x="2786532" y="1952282"/>
                  </a:lnTo>
                  <a:close/>
                </a:path>
                <a:path w="2899409" h="1967865">
                  <a:moveTo>
                    <a:pt x="2795740" y="1946109"/>
                  </a:moveTo>
                  <a:lnTo>
                    <a:pt x="2795651" y="1945932"/>
                  </a:lnTo>
                  <a:lnTo>
                    <a:pt x="2794000" y="1944662"/>
                  </a:lnTo>
                  <a:lnTo>
                    <a:pt x="2794025" y="1944865"/>
                  </a:lnTo>
                  <a:lnTo>
                    <a:pt x="2795740" y="1946109"/>
                  </a:lnTo>
                  <a:close/>
                </a:path>
                <a:path w="2899409" h="1967865">
                  <a:moveTo>
                    <a:pt x="2796933" y="1934502"/>
                  </a:moveTo>
                  <a:lnTo>
                    <a:pt x="2796832" y="1933232"/>
                  </a:lnTo>
                  <a:lnTo>
                    <a:pt x="2794838" y="1933232"/>
                  </a:lnTo>
                  <a:lnTo>
                    <a:pt x="2796933" y="1934502"/>
                  </a:lnTo>
                  <a:close/>
                </a:path>
                <a:path w="2899409" h="1967865">
                  <a:moveTo>
                    <a:pt x="2797187" y="1935772"/>
                  </a:moveTo>
                  <a:lnTo>
                    <a:pt x="2796654" y="1934502"/>
                  </a:lnTo>
                  <a:lnTo>
                    <a:pt x="2796324" y="1934502"/>
                  </a:lnTo>
                  <a:lnTo>
                    <a:pt x="2796946" y="1935594"/>
                  </a:lnTo>
                  <a:lnTo>
                    <a:pt x="2797187" y="1935772"/>
                  </a:lnTo>
                  <a:close/>
                </a:path>
                <a:path w="2899409" h="1967865">
                  <a:moveTo>
                    <a:pt x="2797251" y="1947202"/>
                  </a:moveTo>
                  <a:lnTo>
                    <a:pt x="2795740" y="1946109"/>
                  </a:lnTo>
                  <a:lnTo>
                    <a:pt x="2796248" y="1947202"/>
                  </a:lnTo>
                  <a:lnTo>
                    <a:pt x="2797251" y="1947202"/>
                  </a:lnTo>
                  <a:close/>
                </a:path>
                <a:path w="2899409" h="1967865">
                  <a:moveTo>
                    <a:pt x="2797619" y="1933232"/>
                  </a:moveTo>
                  <a:lnTo>
                    <a:pt x="2796692" y="1932863"/>
                  </a:lnTo>
                  <a:lnTo>
                    <a:pt x="2796832" y="1933232"/>
                  </a:lnTo>
                  <a:lnTo>
                    <a:pt x="2797619" y="1933232"/>
                  </a:lnTo>
                  <a:close/>
                </a:path>
                <a:path w="2899409" h="1967865">
                  <a:moveTo>
                    <a:pt x="2798851" y="1901482"/>
                  </a:moveTo>
                  <a:lnTo>
                    <a:pt x="2797899" y="1901482"/>
                  </a:lnTo>
                  <a:lnTo>
                    <a:pt x="2798457" y="1902053"/>
                  </a:lnTo>
                  <a:lnTo>
                    <a:pt x="2798851" y="1901482"/>
                  </a:lnTo>
                  <a:close/>
                </a:path>
                <a:path w="2899409" h="1967865">
                  <a:moveTo>
                    <a:pt x="2798965" y="1902752"/>
                  </a:moveTo>
                  <a:lnTo>
                    <a:pt x="2798940" y="1902536"/>
                  </a:lnTo>
                  <a:lnTo>
                    <a:pt x="2798457" y="1902053"/>
                  </a:lnTo>
                  <a:lnTo>
                    <a:pt x="2798965" y="1902752"/>
                  </a:lnTo>
                  <a:close/>
                </a:path>
                <a:path w="2899409" h="1967865">
                  <a:moveTo>
                    <a:pt x="2799588" y="1936038"/>
                  </a:moveTo>
                  <a:lnTo>
                    <a:pt x="2798800" y="1935695"/>
                  </a:lnTo>
                  <a:lnTo>
                    <a:pt x="2797987" y="1935238"/>
                  </a:lnTo>
                  <a:lnTo>
                    <a:pt x="2797213" y="1934768"/>
                  </a:lnTo>
                  <a:lnTo>
                    <a:pt x="2798965" y="1935937"/>
                  </a:lnTo>
                  <a:lnTo>
                    <a:pt x="2798648" y="1937512"/>
                  </a:lnTo>
                  <a:lnTo>
                    <a:pt x="2799588" y="1936038"/>
                  </a:lnTo>
                  <a:close/>
                </a:path>
                <a:path w="2899409" h="1967865">
                  <a:moveTo>
                    <a:pt x="2818206" y="1861680"/>
                  </a:moveTo>
                  <a:lnTo>
                    <a:pt x="2817507" y="1860677"/>
                  </a:lnTo>
                  <a:lnTo>
                    <a:pt x="2817799" y="1862010"/>
                  </a:lnTo>
                  <a:lnTo>
                    <a:pt x="2818206" y="1861680"/>
                  </a:lnTo>
                  <a:close/>
                </a:path>
                <a:path w="2899409" h="1967865">
                  <a:moveTo>
                    <a:pt x="2822333" y="1909102"/>
                  </a:moveTo>
                  <a:lnTo>
                    <a:pt x="2819146" y="1907832"/>
                  </a:lnTo>
                  <a:lnTo>
                    <a:pt x="2820390" y="1909102"/>
                  </a:lnTo>
                  <a:lnTo>
                    <a:pt x="2822333" y="1909102"/>
                  </a:lnTo>
                  <a:close/>
                </a:path>
                <a:path w="2899409" h="1967865">
                  <a:moveTo>
                    <a:pt x="2837535" y="1881111"/>
                  </a:moveTo>
                  <a:lnTo>
                    <a:pt x="2836888" y="1880743"/>
                  </a:lnTo>
                  <a:lnTo>
                    <a:pt x="2837319" y="1881289"/>
                  </a:lnTo>
                  <a:lnTo>
                    <a:pt x="2837535" y="1881111"/>
                  </a:lnTo>
                  <a:close/>
                </a:path>
                <a:path w="2899409" h="1967865">
                  <a:moveTo>
                    <a:pt x="2838132" y="1877999"/>
                  </a:moveTo>
                  <a:lnTo>
                    <a:pt x="2838119" y="1877847"/>
                  </a:lnTo>
                  <a:lnTo>
                    <a:pt x="2837878" y="1877606"/>
                  </a:lnTo>
                  <a:lnTo>
                    <a:pt x="2838005" y="1878088"/>
                  </a:lnTo>
                  <a:lnTo>
                    <a:pt x="2838132" y="1877999"/>
                  </a:lnTo>
                  <a:close/>
                </a:path>
                <a:path w="2899409" h="1967865">
                  <a:moveTo>
                    <a:pt x="2839707" y="1815122"/>
                  </a:moveTo>
                  <a:lnTo>
                    <a:pt x="2837040" y="1813852"/>
                  </a:lnTo>
                  <a:lnTo>
                    <a:pt x="2837789" y="1815122"/>
                  </a:lnTo>
                  <a:lnTo>
                    <a:pt x="2839707" y="1815122"/>
                  </a:lnTo>
                  <a:close/>
                </a:path>
                <a:path w="2899409" h="1967865">
                  <a:moveTo>
                    <a:pt x="2841117" y="1874088"/>
                  </a:moveTo>
                  <a:lnTo>
                    <a:pt x="2841066" y="1873542"/>
                  </a:lnTo>
                  <a:lnTo>
                    <a:pt x="2840469" y="1872856"/>
                  </a:lnTo>
                  <a:lnTo>
                    <a:pt x="2839999" y="1872513"/>
                  </a:lnTo>
                  <a:lnTo>
                    <a:pt x="2840024" y="1872716"/>
                  </a:lnTo>
                  <a:lnTo>
                    <a:pt x="2841117" y="1874088"/>
                  </a:lnTo>
                  <a:close/>
                </a:path>
                <a:path w="2899409" h="1967865">
                  <a:moveTo>
                    <a:pt x="2841688" y="1874812"/>
                  </a:moveTo>
                  <a:lnTo>
                    <a:pt x="2841117" y="1874088"/>
                  </a:lnTo>
                  <a:lnTo>
                    <a:pt x="2841193" y="1874812"/>
                  </a:lnTo>
                  <a:lnTo>
                    <a:pt x="2841688" y="1874812"/>
                  </a:lnTo>
                  <a:close/>
                </a:path>
                <a:path w="2899409" h="1967865">
                  <a:moveTo>
                    <a:pt x="2845193" y="1862112"/>
                  </a:moveTo>
                  <a:lnTo>
                    <a:pt x="2845130" y="1861489"/>
                  </a:lnTo>
                  <a:lnTo>
                    <a:pt x="2844584" y="1861273"/>
                  </a:lnTo>
                  <a:lnTo>
                    <a:pt x="2845193" y="1862112"/>
                  </a:lnTo>
                  <a:close/>
                </a:path>
                <a:path w="2899409" h="1967865">
                  <a:moveTo>
                    <a:pt x="2846349" y="1809546"/>
                  </a:moveTo>
                  <a:lnTo>
                    <a:pt x="2846133" y="1809546"/>
                  </a:lnTo>
                  <a:lnTo>
                    <a:pt x="2846324" y="1809750"/>
                  </a:lnTo>
                  <a:lnTo>
                    <a:pt x="2846349" y="1809546"/>
                  </a:lnTo>
                  <a:close/>
                </a:path>
                <a:path w="2899409" h="1967865">
                  <a:moveTo>
                    <a:pt x="2846705" y="1862112"/>
                  </a:moveTo>
                  <a:lnTo>
                    <a:pt x="2845079" y="1860842"/>
                  </a:lnTo>
                  <a:lnTo>
                    <a:pt x="2845130" y="1861489"/>
                  </a:lnTo>
                  <a:lnTo>
                    <a:pt x="2846705" y="1862112"/>
                  </a:lnTo>
                  <a:close/>
                </a:path>
                <a:path w="2899409" h="1967865">
                  <a:moveTo>
                    <a:pt x="2849422" y="1811985"/>
                  </a:moveTo>
                  <a:close/>
                </a:path>
                <a:path w="2899409" h="1967865">
                  <a:moveTo>
                    <a:pt x="2849791" y="1862112"/>
                  </a:moveTo>
                  <a:lnTo>
                    <a:pt x="2848800" y="1860994"/>
                  </a:lnTo>
                  <a:lnTo>
                    <a:pt x="2848127" y="1860842"/>
                  </a:lnTo>
                  <a:lnTo>
                    <a:pt x="2849791" y="1862112"/>
                  </a:lnTo>
                  <a:close/>
                </a:path>
                <a:path w="2899409" h="1967865">
                  <a:moveTo>
                    <a:pt x="2854515" y="1794802"/>
                  </a:moveTo>
                  <a:lnTo>
                    <a:pt x="2853994" y="1794446"/>
                  </a:lnTo>
                  <a:lnTo>
                    <a:pt x="2854236" y="1794802"/>
                  </a:lnTo>
                  <a:lnTo>
                    <a:pt x="2854515" y="1794802"/>
                  </a:lnTo>
                  <a:close/>
                </a:path>
                <a:path w="2899409" h="1967865">
                  <a:moveTo>
                    <a:pt x="2856306" y="1837982"/>
                  </a:moveTo>
                  <a:lnTo>
                    <a:pt x="2856128" y="1836712"/>
                  </a:lnTo>
                  <a:lnTo>
                    <a:pt x="2855734" y="1836712"/>
                  </a:lnTo>
                  <a:lnTo>
                    <a:pt x="2856306" y="1837982"/>
                  </a:lnTo>
                  <a:close/>
                </a:path>
                <a:path w="2899409" h="1967865">
                  <a:moveTo>
                    <a:pt x="2856496" y="1788375"/>
                  </a:moveTo>
                  <a:lnTo>
                    <a:pt x="2856192" y="1787944"/>
                  </a:lnTo>
                  <a:lnTo>
                    <a:pt x="2854528" y="1787702"/>
                  </a:lnTo>
                  <a:lnTo>
                    <a:pt x="2853283" y="1788109"/>
                  </a:lnTo>
                  <a:lnTo>
                    <a:pt x="2854668" y="1789074"/>
                  </a:lnTo>
                  <a:lnTo>
                    <a:pt x="2855087" y="1788553"/>
                  </a:lnTo>
                  <a:lnTo>
                    <a:pt x="2856496" y="1788375"/>
                  </a:lnTo>
                  <a:close/>
                </a:path>
                <a:path w="2899409" h="1967865">
                  <a:moveTo>
                    <a:pt x="2857893" y="1782102"/>
                  </a:moveTo>
                  <a:lnTo>
                    <a:pt x="2854121" y="1782102"/>
                  </a:lnTo>
                  <a:lnTo>
                    <a:pt x="2855798" y="1783372"/>
                  </a:lnTo>
                  <a:lnTo>
                    <a:pt x="2857614" y="1783372"/>
                  </a:lnTo>
                  <a:lnTo>
                    <a:pt x="2857893" y="1782102"/>
                  </a:lnTo>
                  <a:close/>
                </a:path>
                <a:path w="2899409" h="1967865">
                  <a:moveTo>
                    <a:pt x="2859608" y="1790992"/>
                  </a:moveTo>
                  <a:lnTo>
                    <a:pt x="2856623" y="1789722"/>
                  </a:lnTo>
                  <a:lnTo>
                    <a:pt x="2857868" y="1790992"/>
                  </a:lnTo>
                  <a:lnTo>
                    <a:pt x="2859608" y="1790992"/>
                  </a:lnTo>
                  <a:close/>
                </a:path>
                <a:path w="2899409" h="1967865">
                  <a:moveTo>
                    <a:pt x="2862796" y="1783372"/>
                  </a:moveTo>
                  <a:lnTo>
                    <a:pt x="2862592" y="1782102"/>
                  </a:lnTo>
                  <a:lnTo>
                    <a:pt x="2861678" y="1782102"/>
                  </a:lnTo>
                  <a:lnTo>
                    <a:pt x="2859011" y="1780832"/>
                  </a:lnTo>
                  <a:lnTo>
                    <a:pt x="2859151" y="1782102"/>
                  </a:lnTo>
                  <a:lnTo>
                    <a:pt x="2860421" y="1782102"/>
                  </a:lnTo>
                  <a:lnTo>
                    <a:pt x="2862796" y="1783372"/>
                  </a:lnTo>
                  <a:close/>
                </a:path>
                <a:path w="2899409" h="1967865">
                  <a:moveTo>
                    <a:pt x="2863672" y="1762721"/>
                  </a:moveTo>
                  <a:lnTo>
                    <a:pt x="2863596" y="1762391"/>
                  </a:lnTo>
                  <a:lnTo>
                    <a:pt x="2863050" y="1762734"/>
                  </a:lnTo>
                  <a:lnTo>
                    <a:pt x="2863456" y="1762734"/>
                  </a:lnTo>
                  <a:lnTo>
                    <a:pt x="2863672" y="1762721"/>
                  </a:lnTo>
                  <a:close/>
                </a:path>
                <a:path w="2899409" h="1967865">
                  <a:moveTo>
                    <a:pt x="2864231" y="1761109"/>
                  </a:moveTo>
                  <a:lnTo>
                    <a:pt x="2863799" y="1760486"/>
                  </a:lnTo>
                  <a:lnTo>
                    <a:pt x="2860230" y="1759445"/>
                  </a:lnTo>
                  <a:lnTo>
                    <a:pt x="2860992" y="1760461"/>
                  </a:lnTo>
                  <a:lnTo>
                    <a:pt x="2864231" y="1761109"/>
                  </a:lnTo>
                  <a:close/>
                </a:path>
                <a:path w="2899409" h="1967865">
                  <a:moveTo>
                    <a:pt x="2864612" y="1769402"/>
                  </a:moveTo>
                  <a:lnTo>
                    <a:pt x="2863227" y="1770672"/>
                  </a:lnTo>
                  <a:lnTo>
                    <a:pt x="2856623" y="1768132"/>
                  </a:lnTo>
                  <a:lnTo>
                    <a:pt x="2861767" y="1771942"/>
                  </a:lnTo>
                  <a:lnTo>
                    <a:pt x="2862580" y="1771942"/>
                  </a:lnTo>
                  <a:lnTo>
                    <a:pt x="2863596" y="1770672"/>
                  </a:lnTo>
                  <a:lnTo>
                    <a:pt x="2864612" y="1769402"/>
                  </a:lnTo>
                  <a:close/>
                </a:path>
                <a:path w="2899409" h="1967865">
                  <a:moveTo>
                    <a:pt x="2864726" y="1744129"/>
                  </a:moveTo>
                  <a:lnTo>
                    <a:pt x="2864421" y="1744065"/>
                  </a:lnTo>
                  <a:lnTo>
                    <a:pt x="2864066" y="1744027"/>
                  </a:lnTo>
                  <a:lnTo>
                    <a:pt x="2863405" y="1744065"/>
                  </a:lnTo>
                  <a:lnTo>
                    <a:pt x="2863926" y="1744129"/>
                  </a:lnTo>
                  <a:lnTo>
                    <a:pt x="2864332" y="1744129"/>
                  </a:lnTo>
                  <a:lnTo>
                    <a:pt x="2864726" y="1744129"/>
                  </a:lnTo>
                  <a:close/>
                </a:path>
                <a:path w="2899409" h="1967865">
                  <a:moveTo>
                    <a:pt x="2865463" y="1754276"/>
                  </a:moveTo>
                  <a:lnTo>
                    <a:pt x="2865094" y="1754060"/>
                  </a:lnTo>
                  <a:lnTo>
                    <a:pt x="2864967" y="1753882"/>
                  </a:lnTo>
                  <a:lnTo>
                    <a:pt x="2864789" y="1753870"/>
                  </a:lnTo>
                  <a:lnTo>
                    <a:pt x="2865094" y="1754276"/>
                  </a:lnTo>
                  <a:lnTo>
                    <a:pt x="2865463" y="1754276"/>
                  </a:lnTo>
                  <a:close/>
                </a:path>
                <a:path w="2899409" h="1967865">
                  <a:moveTo>
                    <a:pt x="2866301" y="1721243"/>
                  </a:moveTo>
                  <a:lnTo>
                    <a:pt x="2866021" y="1720926"/>
                  </a:lnTo>
                  <a:lnTo>
                    <a:pt x="2866047" y="1721078"/>
                  </a:lnTo>
                  <a:lnTo>
                    <a:pt x="2866237" y="1721269"/>
                  </a:lnTo>
                  <a:close/>
                </a:path>
                <a:path w="2899409" h="1967865">
                  <a:moveTo>
                    <a:pt x="2866555" y="1718602"/>
                  </a:moveTo>
                  <a:lnTo>
                    <a:pt x="2865704" y="1717332"/>
                  </a:lnTo>
                  <a:lnTo>
                    <a:pt x="2866212" y="1718602"/>
                  </a:lnTo>
                  <a:lnTo>
                    <a:pt x="2866555" y="1718602"/>
                  </a:lnTo>
                  <a:close/>
                </a:path>
                <a:path w="2899409" h="1967865">
                  <a:moveTo>
                    <a:pt x="2866707" y="1832902"/>
                  </a:moveTo>
                  <a:lnTo>
                    <a:pt x="2865348" y="1831632"/>
                  </a:lnTo>
                  <a:lnTo>
                    <a:pt x="2863977" y="1830362"/>
                  </a:lnTo>
                  <a:lnTo>
                    <a:pt x="2836265" y="1830362"/>
                  </a:lnTo>
                  <a:lnTo>
                    <a:pt x="2835122" y="1830362"/>
                  </a:lnTo>
                  <a:lnTo>
                    <a:pt x="2837230" y="1831632"/>
                  </a:lnTo>
                  <a:lnTo>
                    <a:pt x="2835516" y="1831632"/>
                  </a:lnTo>
                  <a:lnTo>
                    <a:pt x="2834944" y="1830362"/>
                  </a:lnTo>
                  <a:lnTo>
                    <a:pt x="2833992" y="1830362"/>
                  </a:lnTo>
                  <a:lnTo>
                    <a:pt x="2835922" y="1832902"/>
                  </a:lnTo>
                  <a:lnTo>
                    <a:pt x="2834817" y="1832902"/>
                  </a:lnTo>
                  <a:lnTo>
                    <a:pt x="2833459" y="1831632"/>
                  </a:lnTo>
                  <a:lnTo>
                    <a:pt x="2830474" y="1834172"/>
                  </a:lnTo>
                  <a:lnTo>
                    <a:pt x="2835618" y="1837982"/>
                  </a:lnTo>
                  <a:lnTo>
                    <a:pt x="2835630" y="1840522"/>
                  </a:lnTo>
                  <a:lnTo>
                    <a:pt x="2831452" y="1837982"/>
                  </a:lnTo>
                  <a:lnTo>
                    <a:pt x="2829268" y="1839252"/>
                  </a:lnTo>
                  <a:lnTo>
                    <a:pt x="2828086" y="1840522"/>
                  </a:lnTo>
                  <a:lnTo>
                    <a:pt x="2827515" y="1839252"/>
                  </a:lnTo>
                  <a:lnTo>
                    <a:pt x="2825572" y="1841792"/>
                  </a:lnTo>
                  <a:lnTo>
                    <a:pt x="2828493" y="1846872"/>
                  </a:lnTo>
                  <a:lnTo>
                    <a:pt x="2828747" y="1849412"/>
                  </a:lnTo>
                  <a:lnTo>
                    <a:pt x="2823451" y="1849412"/>
                  </a:lnTo>
                  <a:lnTo>
                    <a:pt x="2824035" y="1854492"/>
                  </a:lnTo>
                  <a:lnTo>
                    <a:pt x="2820212" y="1855762"/>
                  </a:lnTo>
                  <a:lnTo>
                    <a:pt x="2821165" y="1855762"/>
                  </a:lnTo>
                  <a:lnTo>
                    <a:pt x="2823362" y="1857032"/>
                  </a:lnTo>
                  <a:lnTo>
                    <a:pt x="2823527" y="1858302"/>
                  </a:lnTo>
                  <a:lnTo>
                    <a:pt x="2822384" y="1858302"/>
                  </a:lnTo>
                  <a:lnTo>
                    <a:pt x="2825470" y="1860842"/>
                  </a:lnTo>
                  <a:lnTo>
                    <a:pt x="2821800" y="1859572"/>
                  </a:lnTo>
                  <a:lnTo>
                    <a:pt x="2821990" y="1859572"/>
                  </a:lnTo>
                  <a:lnTo>
                    <a:pt x="2818066" y="1857032"/>
                  </a:lnTo>
                  <a:lnTo>
                    <a:pt x="2818447" y="1859572"/>
                  </a:lnTo>
                  <a:lnTo>
                    <a:pt x="2817787" y="1860842"/>
                  </a:lnTo>
                  <a:lnTo>
                    <a:pt x="2822537" y="1863382"/>
                  </a:lnTo>
                  <a:lnTo>
                    <a:pt x="2818650" y="1863382"/>
                  </a:lnTo>
                  <a:lnTo>
                    <a:pt x="2817850" y="1865922"/>
                  </a:lnTo>
                  <a:lnTo>
                    <a:pt x="2817317" y="1868462"/>
                  </a:lnTo>
                  <a:lnTo>
                    <a:pt x="2814231" y="1868462"/>
                  </a:lnTo>
                  <a:lnTo>
                    <a:pt x="2815082" y="1869732"/>
                  </a:lnTo>
                  <a:lnTo>
                    <a:pt x="2814624" y="1871002"/>
                  </a:lnTo>
                  <a:lnTo>
                    <a:pt x="2815475" y="1872272"/>
                  </a:lnTo>
                  <a:lnTo>
                    <a:pt x="2812935" y="1871002"/>
                  </a:lnTo>
                  <a:lnTo>
                    <a:pt x="2810510" y="1872272"/>
                  </a:lnTo>
                  <a:lnTo>
                    <a:pt x="2809925" y="1874812"/>
                  </a:lnTo>
                  <a:lnTo>
                    <a:pt x="2808338" y="1873542"/>
                  </a:lnTo>
                  <a:lnTo>
                    <a:pt x="2807512" y="1874812"/>
                  </a:lnTo>
                  <a:lnTo>
                    <a:pt x="2814840" y="1879892"/>
                  </a:lnTo>
                  <a:lnTo>
                    <a:pt x="2814358" y="1881162"/>
                  </a:lnTo>
                  <a:lnTo>
                    <a:pt x="2810370" y="1878622"/>
                  </a:lnTo>
                  <a:lnTo>
                    <a:pt x="2809798" y="1879968"/>
                  </a:lnTo>
                  <a:lnTo>
                    <a:pt x="2809798" y="1912912"/>
                  </a:lnTo>
                  <a:lnTo>
                    <a:pt x="2809125" y="1912912"/>
                  </a:lnTo>
                  <a:lnTo>
                    <a:pt x="2809341" y="1911642"/>
                  </a:lnTo>
                  <a:lnTo>
                    <a:pt x="2809798" y="1912912"/>
                  </a:lnTo>
                  <a:lnTo>
                    <a:pt x="2809798" y="1879968"/>
                  </a:lnTo>
                  <a:lnTo>
                    <a:pt x="2809290" y="1881162"/>
                  </a:lnTo>
                  <a:lnTo>
                    <a:pt x="2804630" y="1881162"/>
                  </a:lnTo>
                  <a:lnTo>
                    <a:pt x="2806789" y="1884972"/>
                  </a:lnTo>
                  <a:lnTo>
                    <a:pt x="2805201" y="1883702"/>
                  </a:lnTo>
                  <a:lnTo>
                    <a:pt x="2804553" y="1883702"/>
                  </a:lnTo>
                  <a:lnTo>
                    <a:pt x="2800413" y="1884972"/>
                  </a:lnTo>
                  <a:lnTo>
                    <a:pt x="2802496" y="1886470"/>
                  </a:lnTo>
                  <a:lnTo>
                    <a:pt x="2804109" y="1890052"/>
                  </a:lnTo>
                  <a:lnTo>
                    <a:pt x="2804871" y="1892592"/>
                  </a:lnTo>
                  <a:lnTo>
                    <a:pt x="2802534" y="1890052"/>
                  </a:lnTo>
                  <a:lnTo>
                    <a:pt x="2805061" y="1893862"/>
                  </a:lnTo>
                  <a:lnTo>
                    <a:pt x="2805900" y="1893862"/>
                  </a:lnTo>
                  <a:lnTo>
                    <a:pt x="2805938" y="1896402"/>
                  </a:lnTo>
                  <a:lnTo>
                    <a:pt x="2805417" y="1896402"/>
                  </a:lnTo>
                  <a:lnTo>
                    <a:pt x="2803817" y="1895132"/>
                  </a:lnTo>
                  <a:lnTo>
                    <a:pt x="2802775" y="1895132"/>
                  </a:lnTo>
                  <a:lnTo>
                    <a:pt x="2806496" y="1897672"/>
                  </a:lnTo>
                  <a:lnTo>
                    <a:pt x="2804401" y="1897672"/>
                  </a:lnTo>
                  <a:lnTo>
                    <a:pt x="2803156" y="1896402"/>
                  </a:lnTo>
                  <a:lnTo>
                    <a:pt x="2802293" y="1896402"/>
                  </a:lnTo>
                  <a:lnTo>
                    <a:pt x="2803182" y="1897672"/>
                  </a:lnTo>
                  <a:lnTo>
                    <a:pt x="2804617" y="1898942"/>
                  </a:lnTo>
                  <a:lnTo>
                    <a:pt x="2805176" y="1900212"/>
                  </a:lnTo>
                  <a:lnTo>
                    <a:pt x="2802737" y="1900212"/>
                  </a:lnTo>
                  <a:lnTo>
                    <a:pt x="2800451" y="1898942"/>
                  </a:lnTo>
                  <a:lnTo>
                    <a:pt x="2801696" y="1900212"/>
                  </a:lnTo>
                  <a:lnTo>
                    <a:pt x="2803106" y="1902752"/>
                  </a:lnTo>
                  <a:lnTo>
                    <a:pt x="2802077" y="1902752"/>
                  </a:lnTo>
                  <a:lnTo>
                    <a:pt x="2801201" y="1901482"/>
                  </a:lnTo>
                  <a:lnTo>
                    <a:pt x="2798851" y="1901482"/>
                  </a:lnTo>
                  <a:lnTo>
                    <a:pt x="2798940" y="1902536"/>
                  </a:lnTo>
                  <a:lnTo>
                    <a:pt x="2801683" y="1905292"/>
                  </a:lnTo>
                  <a:lnTo>
                    <a:pt x="2798508" y="1905292"/>
                  </a:lnTo>
                  <a:lnTo>
                    <a:pt x="2797695" y="1904022"/>
                  </a:lnTo>
                  <a:lnTo>
                    <a:pt x="2796946" y="1904022"/>
                  </a:lnTo>
                  <a:lnTo>
                    <a:pt x="2797962" y="1902752"/>
                  </a:lnTo>
                  <a:lnTo>
                    <a:pt x="2798407" y="1902117"/>
                  </a:lnTo>
                  <a:lnTo>
                    <a:pt x="2797848" y="1901482"/>
                  </a:lnTo>
                  <a:lnTo>
                    <a:pt x="2796743" y="1900212"/>
                  </a:lnTo>
                  <a:lnTo>
                    <a:pt x="2795587" y="1901482"/>
                  </a:lnTo>
                  <a:lnTo>
                    <a:pt x="2793136" y="1898942"/>
                  </a:lnTo>
                  <a:lnTo>
                    <a:pt x="2794203" y="1900212"/>
                  </a:lnTo>
                  <a:lnTo>
                    <a:pt x="2796756" y="1904022"/>
                  </a:lnTo>
                  <a:lnTo>
                    <a:pt x="2794965" y="1905292"/>
                  </a:lnTo>
                  <a:lnTo>
                    <a:pt x="2794470" y="1904022"/>
                  </a:lnTo>
                  <a:lnTo>
                    <a:pt x="2793606" y="1904022"/>
                  </a:lnTo>
                  <a:lnTo>
                    <a:pt x="2793822" y="1905292"/>
                  </a:lnTo>
                  <a:lnTo>
                    <a:pt x="2792539" y="1905292"/>
                  </a:lnTo>
                  <a:lnTo>
                    <a:pt x="2792374" y="1905190"/>
                  </a:lnTo>
                  <a:lnTo>
                    <a:pt x="2792311" y="1906562"/>
                  </a:lnTo>
                  <a:lnTo>
                    <a:pt x="2791714" y="1906562"/>
                  </a:lnTo>
                  <a:lnTo>
                    <a:pt x="2791460" y="1905292"/>
                  </a:lnTo>
                  <a:lnTo>
                    <a:pt x="2792374" y="1905292"/>
                  </a:lnTo>
                  <a:lnTo>
                    <a:pt x="2790621" y="1904022"/>
                  </a:lnTo>
                  <a:lnTo>
                    <a:pt x="2790685" y="1906562"/>
                  </a:lnTo>
                  <a:lnTo>
                    <a:pt x="2790202" y="1906562"/>
                  </a:lnTo>
                  <a:lnTo>
                    <a:pt x="2792641" y="1907832"/>
                  </a:lnTo>
                  <a:lnTo>
                    <a:pt x="2791752" y="1909102"/>
                  </a:lnTo>
                  <a:lnTo>
                    <a:pt x="2794139" y="1909102"/>
                  </a:lnTo>
                  <a:lnTo>
                    <a:pt x="2794127" y="1907832"/>
                  </a:lnTo>
                  <a:lnTo>
                    <a:pt x="2794152" y="1907984"/>
                  </a:lnTo>
                  <a:lnTo>
                    <a:pt x="2794203" y="1908175"/>
                  </a:lnTo>
                  <a:lnTo>
                    <a:pt x="2794482" y="1908238"/>
                  </a:lnTo>
                  <a:lnTo>
                    <a:pt x="2794711" y="1908302"/>
                  </a:lnTo>
                  <a:lnTo>
                    <a:pt x="2794901" y="1908340"/>
                  </a:lnTo>
                  <a:lnTo>
                    <a:pt x="2794393" y="1907832"/>
                  </a:lnTo>
                  <a:lnTo>
                    <a:pt x="2794698" y="1907832"/>
                  </a:lnTo>
                  <a:lnTo>
                    <a:pt x="2795041" y="1906562"/>
                  </a:lnTo>
                  <a:lnTo>
                    <a:pt x="2795955" y="1907832"/>
                  </a:lnTo>
                  <a:lnTo>
                    <a:pt x="2796654" y="1909102"/>
                  </a:lnTo>
                  <a:lnTo>
                    <a:pt x="2794901" y="1909102"/>
                  </a:lnTo>
                  <a:lnTo>
                    <a:pt x="2798229" y="1912912"/>
                  </a:lnTo>
                  <a:lnTo>
                    <a:pt x="2794355" y="1910372"/>
                  </a:lnTo>
                  <a:lnTo>
                    <a:pt x="2791536" y="1910372"/>
                  </a:lnTo>
                  <a:lnTo>
                    <a:pt x="2789351" y="1909102"/>
                  </a:lnTo>
                  <a:lnTo>
                    <a:pt x="2789517" y="1911642"/>
                  </a:lnTo>
                  <a:lnTo>
                    <a:pt x="2787485" y="1914182"/>
                  </a:lnTo>
                  <a:lnTo>
                    <a:pt x="2791168" y="1917992"/>
                  </a:lnTo>
                  <a:lnTo>
                    <a:pt x="2791409" y="1919262"/>
                  </a:lnTo>
                  <a:lnTo>
                    <a:pt x="2789593" y="1918055"/>
                  </a:lnTo>
                  <a:lnTo>
                    <a:pt x="2789593" y="1921802"/>
                  </a:lnTo>
                  <a:lnTo>
                    <a:pt x="2787345" y="1921802"/>
                  </a:lnTo>
                  <a:lnTo>
                    <a:pt x="2787269" y="1919795"/>
                  </a:lnTo>
                  <a:lnTo>
                    <a:pt x="2789593" y="1921802"/>
                  </a:lnTo>
                  <a:lnTo>
                    <a:pt x="2789593" y="1918055"/>
                  </a:lnTo>
                  <a:lnTo>
                    <a:pt x="2788704" y="1917992"/>
                  </a:lnTo>
                  <a:lnTo>
                    <a:pt x="2788437" y="1916722"/>
                  </a:lnTo>
                  <a:lnTo>
                    <a:pt x="2788208" y="1916722"/>
                  </a:lnTo>
                  <a:lnTo>
                    <a:pt x="2788678" y="1917992"/>
                  </a:lnTo>
                  <a:lnTo>
                    <a:pt x="2786672" y="1919262"/>
                  </a:lnTo>
                  <a:lnTo>
                    <a:pt x="2787065" y="1919617"/>
                  </a:lnTo>
                  <a:lnTo>
                    <a:pt x="2786557" y="1920532"/>
                  </a:lnTo>
                  <a:lnTo>
                    <a:pt x="2785783" y="1920532"/>
                  </a:lnTo>
                  <a:lnTo>
                    <a:pt x="2783154" y="1921802"/>
                  </a:lnTo>
                  <a:lnTo>
                    <a:pt x="2783827" y="1925612"/>
                  </a:lnTo>
                  <a:lnTo>
                    <a:pt x="2784183" y="1928152"/>
                  </a:lnTo>
                  <a:lnTo>
                    <a:pt x="2780627" y="1929422"/>
                  </a:lnTo>
                  <a:lnTo>
                    <a:pt x="2782011" y="1929422"/>
                  </a:lnTo>
                  <a:lnTo>
                    <a:pt x="2776169" y="1931962"/>
                  </a:lnTo>
                  <a:lnTo>
                    <a:pt x="2778214" y="1939582"/>
                  </a:lnTo>
                  <a:lnTo>
                    <a:pt x="2770733" y="1940852"/>
                  </a:lnTo>
                  <a:lnTo>
                    <a:pt x="2768968" y="1940852"/>
                  </a:lnTo>
                  <a:lnTo>
                    <a:pt x="2770733" y="1942122"/>
                  </a:lnTo>
                  <a:lnTo>
                    <a:pt x="2771597" y="1944662"/>
                  </a:lnTo>
                  <a:lnTo>
                    <a:pt x="2768993" y="1942122"/>
                  </a:lnTo>
                  <a:lnTo>
                    <a:pt x="2770771" y="1945932"/>
                  </a:lnTo>
                  <a:lnTo>
                    <a:pt x="2771394" y="1948472"/>
                  </a:lnTo>
                  <a:lnTo>
                    <a:pt x="2762593" y="1943392"/>
                  </a:lnTo>
                  <a:lnTo>
                    <a:pt x="2764637" y="1948472"/>
                  </a:lnTo>
                  <a:lnTo>
                    <a:pt x="2766453" y="1949742"/>
                  </a:lnTo>
                  <a:lnTo>
                    <a:pt x="2765526" y="1949742"/>
                  </a:lnTo>
                  <a:lnTo>
                    <a:pt x="2765399" y="1952282"/>
                  </a:lnTo>
                  <a:lnTo>
                    <a:pt x="2764459" y="1951583"/>
                  </a:lnTo>
                  <a:lnTo>
                    <a:pt x="2765133" y="1952282"/>
                  </a:lnTo>
                  <a:lnTo>
                    <a:pt x="2764066" y="1952282"/>
                  </a:lnTo>
                  <a:lnTo>
                    <a:pt x="2762821" y="1951012"/>
                  </a:lnTo>
                  <a:lnTo>
                    <a:pt x="2763380" y="1954822"/>
                  </a:lnTo>
                  <a:lnTo>
                    <a:pt x="2761310" y="1954822"/>
                  </a:lnTo>
                  <a:lnTo>
                    <a:pt x="2758732" y="1949742"/>
                  </a:lnTo>
                  <a:lnTo>
                    <a:pt x="2756789" y="1952282"/>
                  </a:lnTo>
                  <a:lnTo>
                    <a:pt x="2756624" y="1953552"/>
                  </a:lnTo>
                  <a:lnTo>
                    <a:pt x="2758478" y="1957362"/>
                  </a:lnTo>
                  <a:lnTo>
                    <a:pt x="2760942" y="1957362"/>
                  </a:lnTo>
                  <a:lnTo>
                    <a:pt x="2762173" y="1958632"/>
                  </a:lnTo>
                  <a:lnTo>
                    <a:pt x="2762186" y="1959394"/>
                  </a:lnTo>
                  <a:lnTo>
                    <a:pt x="2761030" y="1958225"/>
                  </a:lnTo>
                  <a:lnTo>
                    <a:pt x="2762199" y="1959635"/>
                  </a:lnTo>
                  <a:lnTo>
                    <a:pt x="2762212" y="1959902"/>
                  </a:lnTo>
                  <a:lnTo>
                    <a:pt x="2765653" y="1963712"/>
                  </a:lnTo>
                  <a:lnTo>
                    <a:pt x="2768790" y="1967522"/>
                  </a:lnTo>
                  <a:lnTo>
                    <a:pt x="2772791" y="1967522"/>
                  </a:lnTo>
                  <a:lnTo>
                    <a:pt x="2771648" y="1964982"/>
                  </a:lnTo>
                  <a:lnTo>
                    <a:pt x="2773730" y="1966252"/>
                  </a:lnTo>
                  <a:lnTo>
                    <a:pt x="2772956" y="1967522"/>
                  </a:lnTo>
                  <a:lnTo>
                    <a:pt x="2775077" y="1967522"/>
                  </a:lnTo>
                  <a:lnTo>
                    <a:pt x="2773959" y="1966252"/>
                  </a:lnTo>
                  <a:lnTo>
                    <a:pt x="2773324" y="1964982"/>
                  </a:lnTo>
                  <a:lnTo>
                    <a:pt x="2774327" y="1966252"/>
                  </a:lnTo>
                  <a:lnTo>
                    <a:pt x="2775674" y="1966252"/>
                  </a:lnTo>
                  <a:lnTo>
                    <a:pt x="2774873" y="1964982"/>
                  </a:lnTo>
                  <a:lnTo>
                    <a:pt x="2773273" y="1962442"/>
                  </a:lnTo>
                  <a:lnTo>
                    <a:pt x="2774810" y="1963712"/>
                  </a:lnTo>
                  <a:lnTo>
                    <a:pt x="2775597" y="1964982"/>
                  </a:lnTo>
                  <a:lnTo>
                    <a:pt x="2777071" y="1964982"/>
                  </a:lnTo>
                  <a:lnTo>
                    <a:pt x="2775953" y="1963712"/>
                  </a:lnTo>
                  <a:lnTo>
                    <a:pt x="2773451" y="1962442"/>
                  </a:lnTo>
                  <a:lnTo>
                    <a:pt x="2773197" y="1961172"/>
                  </a:lnTo>
                  <a:lnTo>
                    <a:pt x="2775331" y="1962442"/>
                  </a:lnTo>
                  <a:lnTo>
                    <a:pt x="2776524" y="1963712"/>
                  </a:lnTo>
                  <a:lnTo>
                    <a:pt x="2775712" y="1961172"/>
                  </a:lnTo>
                  <a:lnTo>
                    <a:pt x="2776728" y="1962442"/>
                  </a:lnTo>
                  <a:lnTo>
                    <a:pt x="2777071" y="1962442"/>
                  </a:lnTo>
                  <a:lnTo>
                    <a:pt x="2776778" y="1961172"/>
                  </a:lnTo>
                  <a:lnTo>
                    <a:pt x="2778277" y="1961172"/>
                  </a:lnTo>
                  <a:lnTo>
                    <a:pt x="2776613" y="1959902"/>
                  </a:lnTo>
                  <a:lnTo>
                    <a:pt x="2779179" y="1961172"/>
                  </a:lnTo>
                  <a:lnTo>
                    <a:pt x="2778734" y="1959902"/>
                  </a:lnTo>
                  <a:lnTo>
                    <a:pt x="2777858" y="1957362"/>
                  </a:lnTo>
                  <a:lnTo>
                    <a:pt x="2781249" y="1959902"/>
                  </a:lnTo>
                  <a:lnTo>
                    <a:pt x="2780588" y="1958632"/>
                  </a:lnTo>
                  <a:lnTo>
                    <a:pt x="2779458" y="1956092"/>
                  </a:lnTo>
                  <a:lnTo>
                    <a:pt x="2779788" y="1956092"/>
                  </a:lnTo>
                  <a:lnTo>
                    <a:pt x="2783065" y="1961172"/>
                  </a:lnTo>
                  <a:lnTo>
                    <a:pt x="2782239" y="1956092"/>
                  </a:lnTo>
                  <a:lnTo>
                    <a:pt x="2782036" y="1954822"/>
                  </a:lnTo>
                  <a:lnTo>
                    <a:pt x="2781833" y="1953552"/>
                  </a:lnTo>
                  <a:lnTo>
                    <a:pt x="2786062" y="1958632"/>
                  </a:lnTo>
                  <a:lnTo>
                    <a:pt x="2782963" y="1954822"/>
                  </a:lnTo>
                  <a:lnTo>
                    <a:pt x="2786748" y="1954822"/>
                  </a:lnTo>
                  <a:lnTo>
                    <a:pt x="2786443" y="1953552"/>
                  </a:lnTo>
                  <a:lnTo>
                    <a:pt x="2786126" y="1952282"/>
                  </a:lnTo>
                  <a:lnTo>
                    <a:pt x="2785808" y="1951012"/>
                  </a:lnTo>
                  <a:lnTo>
                    <a:pt x="2786405" y="1952053"/>
                  </a:lnTo>
                  <a:lnTo>
                    <a:pt x="2787192" y="1951012"/>
                  </a:lnTo>
                  <a:lnTo>
                    <a:pt x="2788539" y="1952282"/>
                  </a:lnTo>
                  <a:lnTo>
                    <a:pt x="2789644" y="1952282"/>
                  </a:lnTo>
                  <a:lnTo>
                    <a:pt x="2788120" y="1951012"/>
                  </a:lnTo>
                  <a:lnTo>
                    <a:pt x="2786596" y="1949742"/>
                  </a:lnTo>
                  <a:lnTo>
                    <a:pt x="2786824" y="1948472"/>
                  </a:lnTo>
                  <a:lnTo>
                    <a:pt x="2785376" y="1945932"/>
                  </a:lnTo>
                  <a:lnTo>
                    <a:pt x="2789161" y="1947202"/>
                  </a:lnTo>
                  <a:lnTo>
                    <a:pt x="2788628" y="1949742"/>
                  </a:lnTo>
                  <a:lnTo>
                    <a:pt x="2791777" y="1951012"/>
                  </a:lnTo>
                  <a:lnTo>
                    <a:pt x="2789186" y="1949742"/>
                  </a:lnTo>
                  <a:lnTo>
                    <a:pt x="2790533" y="1947202"/>
                  </a:lnTo>
                  <a:lnTo>
                    <a:pt x="2788145" y="1945932"/>
                  </a:lnTo>
                  <a:lnTo>
                    <a:pt x="2790596" y="1947202"/>
                  </a:lnTo>
                  <a:lnTo>
                    <a:pt x="2789555" y="1945932"/>
                  </a:lnTo>
                  <a:lnTo>
                    <a:pt x="2792476" y="1948472"/>
                  </a:lnTo>
                  <a:lnTo>
                    <a:pt x="2789898" y="1945932"/>
                  </a:lnTo>
                  <a:lnTo>
                    <a:pt x="2788615" y="1944662"/>
                  </a:lnTo>
                  <a:lnTo>
                    <a:pt x="2792323" y="1947202"/>
                  </a:lnTo>
                  <a:lnTo>
                    <a:pt x="2790367" y="1944662"/>
                  </a:lnTo>
                  <a:lnTo>
                    <a:pt x="2793149" y="1944662"/>
                  </a:lnTo>
                  <a:lnTo>
                    <a:pt x="2794304" y="1947202"/>
                  </a:lnTo>
                  <a:lnTo>
                    <a:pt x="2794025" y="1944865"/>
                  </a:lnTo>
                  <a:lnTo>
                    <a:pt x="2793746" y="1944662"/>
                  </a:lnTo>
                  <a:lnTo>
                    <a:pt x="2792234" y="1943392"/>
                  </a:lnTo>
                  <a:lnTo>
                    <a:pt x="2792476" y="1940852"/>
                  </a:lnTo>
                  <a:lnTo>
                    <a:pt x="2794939" y="1944662"/>
                  </a:lnTo>
                  <a:lnTo>
                    <a:pt x="2796870" y="1944662"/>
                  </a:lnTo>
                  <a:lnTo>
                    <a:pt x="2796768" y="1943392"/>
                  </a:lnTo>
                  <a:lnTo>
                    <a:pt x="2794520" y="1940852"/>
                  </a:lnTo>
                  <a:lnTo>
                    <a:pt x="2795155" y="1939582"/>
                  </a:lnTo>
                  <a:lnTo>
                    <a:pt x="2795689" y="1940852"/>
                  </a:lnTo>
                  <a:lnTo>
                    <a:pt x="2796476" y="1940852"/>
                  </a:lnTo>
                  <a:lnTo>
                    <a:pt x="2795638" y="1939582"/>
                  </a:lnTo>
                  <a:lnTo>
                    <a:pt x="2794800" y="1938312"/>
                  </a:lnTo>
                  <a:lnTo>
                    <a:pt x="2798521" y="1938312"/>
                  </a:lnTo>
                  <a:lnTo>
                    <a:pt x="2796946" y="1935594"/>
                  </a:lnTo>
                  <a:lnTo>
                    <a:pt x="2795524" y="1934502"/>
                  </a:lnTo>
                  <a:lnTo>
                    <a:pt x="2793962" y="1933232"/>
                  </a:lnTo>
                  <a:lnTo>
                    <a:pt x="2792882" y="1931962"/>
                  </a:lnTo>
                  <a:lnTo>
                    <a:pt x="2793238" y="1931962"/>
                  </a:lnTo>
                  <a:lnTo>
                    <a:pt x="2791701" y="1929422"/>
                  </a:lnTo>
                  <a:lnTo>
                    <a:pt x="2793847" y="1930692"/>
                  </a:lnTo>
                  <a:lnTo>
                    <a:pt x="2793542" y="1931962"/>
                  </a:lnTo>
                  <a:lnTo>
                    <a:pt x="2794330" y="1931962"/>
                  </a:lnTo>
                  <a:lnTo>
                    <a:pt x="2794838" y="1933232"/>
                  </a:lnTo>
                  <a:lnTo>
                    <a:pt x="2794393" y="1931962"/>
                  </a:lnTo>
                  <a:lnTo>
                    <a:pt x="2796692" y="1932863"/>
                  </a:lnTo>
                  <a:lnTo>
                    <a:pt x="2796375" y="1931987"/>
                  </a:lnTo>
                  <a:lnTo>
                    <a:pt x="2799689" y="1933232"/>
                  </a:lnTo>
                  <a:lnTo>
                    <a:pt x="2797657" y="1933232"/>
                  </a:lnTo>
                  <a:lnTo>
                    <a:pt x="2802826" y="1935772"/>
                  </a:lnTo>
                  <a:lnTo>
                    <a:pt x="2796705" y="1934502"/>
                  </a:lnTo>
                  <a:lnTo>
                    <a:pt x="2802140" y="1937042"/>
                  </a:lnTo>
                  <a:lnTo>
                    <a:pt x="2804287" y="1935772"/>
                  </a:lnTo>
                  <a:lnTo>
                    <a:pt x="2802229" y="1934502"/>
                  </a:lnTo>
                  <a:lnTo>
                    <a:pt x="2804312" y="1933232"/>
                  </a:lnTo>
                  <a:lnTo>
                    <a:pt x="2803017" y="1930692"/>
                  </a:lnTo>
                  <a:lnTo>
                    <a:pt x="2801886" y="1930692"/>
                  </a:lnTo>
                  <a:lnTo>
                    <a:pt x="2800591" y="1929422"/>
                  </a:lnTo>
                  <a:lnTo>
                    <a:pt x="2799842" y="1926844"/>
                  </a:lnTo>
                  <a:lnTo>
                    <a:pt x="2799842" y="1931962"/>
                  </a:lnTo>
                  <a:lnTo>
                    <a:pt x="2796362" y="1931962"/>
                  </a:lnTo>
                  <a:lnTo>
                    <a:pt x="2795422" y="1929422"/>
                  </a:lnTo>
                  <a:lnTo>
                    <a:pt x="2796883" y="1929422"/>
                  </a:lnTo>
                  <a:lnTo>
                    <a:pt x="2799842" y="1931962"/>
                  </a:lnTo>
                  <a:lnTo>
                    <a:pt x="2799842" y="1926844"/>
                  </a:lnTo>
                  <a:lnTo>
                    <a:pt x="2799486" y="1925612"/>
                  </a:lnTo>
                  <a:lnTo>
                    <a:pt x="2809113" y="1933232"/>
                  </a:lnTo>
                  <a:lnTo>
                    <a:pt x="2806611" y="1928152"/>
                  </a:lnTo>
                  <a:lnTo>
                    <a:pt x="2805049" y="1926882"/>
                  </a:lnTo>
                  <a:lnTo>
                    <a:pt x="2803296" y="1925612"/>
                  </a:lnTo>
                  <a:lnTo>
                    <a:pt x="2801543" y="1924342"/>
                  </a:lnTo>
                  <a:lnTo>
                    <a:pt x="2804376" y="1924342"/>
                  </a:lnTo>
                  <a:lnTo>
                    <a:pt x="2807309" y="1926882"/>
                  </a:lnTo>
                  <a:lnTo>
                    <a:pt x="2808821" y="1925612"/>
                  </a:lnTo>
                  <a:lnTo>
                    <a:pt x="2806979" y="1924342"/>
                  </a:lnTo>
                  <a:lnTo>
                    <a:pt x="2807449" y="1924342"/>
                  </a:lnTo>
                  <a:lnTo>
                    <a:pt x="2810840" y="1925612"/>
                  </a:lnTo>
                  <a:lnTo>
                    <a:pt x="2807779" y="1923110"/>
                  </a:lnTo>
                  <a:lnTo>
                    <a:pt x="2806916" y="1924304"/>
                  </a:lnTo>
                  <a:lnTo>
                    <a:pt x="2803321" y="1921802"/>
                  </a:lnTo>
                  <a:lnTo>
                    <a:pt x="2806192" y="1921802"/>
                  </a:lnTo>
                  <a:lnTo>
                    <a:pt x="2807779" y="1923110"/>
                  </a:lnTo>
                  <a:lnTo>
                    <a:pt x="2806738" y="1921802"/>
                  </a:lnTo>
                  <a:lnTo>
                    <a:pt x="2809824" y="1923072"/>
                  </a:lnTo>
                  <a:lnTo>
                    <a:pt x="2810637" y="1921802"/>
                  </a:lnTo>
                  <a:lnTo>
                    <a:pt x="2809951" y="1917992"/>
                  </a:lnTo>
                  <a:lnTo>
                    <a:pt x="2810802" y="1915452"/>
                  </a:lnTo>
                  <a:lnTo>
                    <a:pt x="2811589" y="1916722"/>
                  </a:lnTo>
                  <a:lnTo>
                    <a:pt x="2813481" y="1916722"/>
                  </a:lnTo>
                  <a:lnTo>
                    <a:pt x="2813659" y="1915452"/>
                  </a:lnTo>
                  <a:lnTo>
                    <a:pt x="2813824" y="1914182"/>
                  </a:lnTo>
                  <a:lnTo>
                    <a:pt x="2816199" y="1912912"/>
                  </a:lnTo>
                  <a:lnTo>
                    <a:pt x="2818561" y="1911642"/>
                  </a:lnTo>
                  <a:lnTo>
                    <a:pt x="2820924" y="1910372"/>
                  </a:lnTo>
                  <a:lnTo>
                    <a:pt x="2818968" y="1907832"/>
                  </a:lnTo>
                  <a:lnTo>
                    <a:pt x="2819146" y="1907832"/>
                  </a:lnTo>
                  <a:lnTo>
                    <a:pt x="2818434" y="1906562"/>
                  </a:lnTo>
                  <a:lnTo>
                    <a:pt x="2818612" y="1906562"/>
                  </a:lnTo>
                  <a:lnTo>
                    <a:pt x="2820378" y="1907832"/>
                  </a:lnTo>
                  <a:lnTo>
                    <a:pt x="2820924" y="1907832"/>
                  </a:lnTo>
                  <a:lnTo>
                    <a:pt x="2819857" y="1905292"/>
                  </a:lnTo>
                  <a:lnTo>
                    <a:pt x="2819590" y="1902752"/>
                  </a:lnTo>
                  <a:lnTo>
                    <a:pt x="2819323" y="1900212"/>
                  </a:lnTo>
                  <a:lnTo>
                    <a:pt x="2823248" y="1900212"/>
                  </a:lnTo>
                  <a:lnTo>
                    <a:pt x="2823794" y="1901482"/>
                  </a:lnTo>
                  <a:lnTo>
                    <a:pt x="2825737" y="1900212"/>
                  </a:lnTo>
                  <a:lnTo>
                    <a:pt x="2821559" y="1897672"/>
                  </a:lnTo>
                  <a:lnTo>
                    <a:pt x="2819476" y="1896402"/>
                  </a:lnTo>
                  <a:lnTo>
                    <a:pt x="2823019" y="1896402"/>
                  </a:lnTo>
                  <a:lnTo>
                    <a:pt x="2826105" y="1895132"/>
                  </a:lnTo>
                  <a:lnTo>
                    <a:pt x="2825966" y="1892592"/>
                  </a:lnTo>
                  <a:lnTo>
                    <a:pt x="2825839" y="1890052"/>
                  </a:lnTo>
                  <a:lnTo>
                    <a:pt x="2831122" y="1890052"/>
                  </a:lnTo>
                  <a:lnTo>
                    <a:pt x="2829344" y="1888782"/>
                  </a:lnTo>
                  <a:lnTo>
                    <a:pt x="2827578" y="1887512"/>
                  </a:lnTo>
                  <a:lnTo>
                    <a:pt x="2834589" y="1887512"/>
                  </a:lnTo>
                  <a:lnTo>
                    <a:pt x="2831985" y="1886242"/>
                  </a:lnTo>
                  <a:lnTo>
                    <a:pt x="2829395" y="1884972"/>
                  </a:lnTo>
                  <a:lnTo>
                    <a:pt x="2833039" y="1883702"/>
                  </a:lnTo>
                  <a:lnTo>
                    <a:pt x="2833700" y="1884972"/>
                  </a:lnTo>
                  <a:lnTo>
                    <a:pt x="2836913" y="1883702"/>
                  </a:lnTo>
                  <a:lnTo>
                    <a:pt x="2837561" y="1883702"/>
                  </a:lnTo>
                  <a:lnTo>
                    <a:pt x="2834157" y="1881162"/>
                  </a:lnTo>
                  <a:lnTo>
                    <a:pt x="2834068" y="1879892"/>
                  </a:lnTo>
                  <a:lnTo>
                    <a:pt x="2836888" y="1881162"/>
                  </a:lnTo>
                  <a:lnTo>
                    <a:pt x="2835732" y="1879892"/>
                  </a:lnTo>
                  <a:lnTo>
                    <a:pt x="2834589" y="1878622"/>
                  </a:lnTo>
                  <a:lnTo>
                    <a:pt x="2838285" y="1879892"/>
                  </a:lnTo>
                  <a:lnTo>
                    <a:pt x="2838005" y="1878622"/>
                  </a:lnTo>
                  <a:lnTo>
                    <a:pt x="2835592" y="1878622"/>
                  </a:lnTo>
                  <a:lnTo>
                    <a:pt x="2835008" y="1876082"/>
                  </a:lnTo>
                  <a:lnTo>
                    <a:pt x="2839250" y="1876082"/>
                  </a:lnTo>
                  <a:lnTo>
                    <a:pt x="2840710" y="1877352"/>
                  </a:lnTo>
                  <a:lnTo>
                    <a:pt x="2840520" y="1876082"/>
                  </a:lnTo>
                  <a:lnTo>
                    <a:pt x="2840342" y="1874812"/>
                  </a:lnTo>
                  <a:lnTo>
                    <a:pt x="2840024" y="1872716"/>
                  </a:lnTo>
                  <a:lnTo>
                    <a:pt x="2839682" y="1872272"/>
                  </a:lnTo>
                  <a:lnTo>
                    <a:pt x="2839999" y="1872513"/>
                  </a:lnTo>
                  <a:lnTo>
                    <a:pt x="2839961" y="1872272"/>
                  </a:lnTo>
                  <a:lnTo>
                    <a:pt x="2840469" y="1872856"/>
                  </a:lnTo>
                  <a:lnTo>
                    <a:pt x="2844838" y="1876082"/>
                  </a:lnTo>
                  <a:lnTo>
                    <a:pt x="2842996" y="1873542"/>
                  </a:lnTo>
                  <a:lnTo>
                    <a:pt x="2842247" y="1873542"/>
                  </a:lnTo>
                  <a:lnTo>
                    <a:pt x="2841371" y="1872272"/>
                  </a:lnTo>
                  <a:lnTo>
                    <a:pt x="2842895" y="1872272"/>
                  </a:lnTo>
                  <a:lnTo>
                    <a:pt x="2843746" y="1871002"/>
                  </a:lnTo>
                  <a:lnTo>
                    <a:pt x="2843644" y="1869732"/>
                  </a:lnTo>
                  <a:lnTo>
                    <a:pt x="2845485" y="1871002"/>
                  </a:lnTo>
                  <a:lnTo>
                    <a:pt x="2846298" y="1869732"/>
                  </a:lnTo>
                  <a:lnTo>
                    <a:pt x="2847111" y="1868462"/>
                  </a:lnTo>
                  <a:lnTo>
                    <a:pt x="2846908" y="1865922"/>
                  </a:lnTo>
                  <a:lnTo>
                    <a:pt x="2848191" y="1863382"/>
                  </a:lnTo>
                  <a:lnTo>
                    <a:pt x="2846819" y="1863382"/>
                  </a:lnTo>
                  <a:lnTo>
                    <a:pt x="2843504" y="1860842"/>
                  </a:lnTo>
                  <a:lnTo>
                    <a:pt x="2844584" y="1861273"/>
                  </a:lnTo>
                  <a:lnTo>
                    <a:pt x="2843365" y="1859572"/>
                  </a:lnTo>
                  <a:lnTo>
                    <a:pt x="2844190" y="1859572"/>
                  </a:lnTo>
                  <a:lnTo>
                    <a:pt x="2847136" y="1860842"/>
                  </a:lnTo>
                  <a:lnTo>
                    <a:pt x="2847860" y="1862112"/>
                  </a:lnTo>
                  <a:lnTo>
                    <a:pt x="2847378" y="1860842"/>
                  </a:lnTo>
                  <a:lnTo>
                    <a:pt x="2848127" y="1860842"/>
                  </a:lnTo>
                  <a:lnTo>
                    <a:pt x="2848673" y="1860842"/>
                  </a:lnTo>
                  <a:lnTo>
                    <a:pt x="2848800" y="1860994"/>
                  </a:lnTo>
                  <a:lnTo>
                    <a:pt x="2853829" y="1862112"/>
                  </a:lnTo>
                  <a:lnTo>
                    <a:pt x="2852356" y="1860842"/>
                  </a:lnTo>
                  <a:lnTo>
                    <a:pt x="2850883" y="1859572"/>
                  </a:lnTo>
                  <a:lnTo>
                    <a:pt x="2851823" y="1859572"/>
                  </a:lnTo>
                  <a:lnTo>
                    <a:pt x="2853105" y="1857032"/>
                  </a:lnTo>
                  <a:lnTo>
                    <a:pt x="2852623" y="1855762"/>
                  </a:lnTo>
                  <a:lnTo>
                    <a:pt x="2853499" y="1853222"/>
                  </a:lnTo>
                  <a:lnTo>
                    <a:pt x="2850858" y="1851952"/>
                  </a:lnTo>
                  <a:lnTo>
                    <a:pt x="2851848" y="1851952"/>
                  </a:lnTo>
                  <a:lnTo>
                    <a:pt x="2850007" y="1849412"/>
                  </a:lnTo>
                  <a:lnTo>
                    <a:pt x="2851518" y="1849412"/>
                  </a:lnTo>
                  <a:lnTo>
                    <a:pt x="2854363" y="1848142"/>
                  </a:lnTo>
                  <a:lnTo>
                    <a:pt x="2854947" y="1846872"/>
                  </a:lnTo>
                  <a:lnTo>
                    <a:pt x="2854198" y="1844332"/>
                  </a:lnTo>
                  <a:lnTo>
                    <a:pt x="2853994" y="1844332"/>
                  </a:lnTo>
                  <a:lnTo>
                    <a:pt x="2852851" y="1844332"/>
                  </a:lnTo>
                  <a:lnTo>
                    <a:pt x="2851531" y="1843062"/>
                  </a:lnTo>
                  <a:lnTo>
                    <a:pt x="2853994" y="1844332"/>
                  </a:lnTo>
                  <a:lnTo>
                    <a:pt x="2854579" y="1843062"/>
                  </a:lnTo>
                  <a:lnTo>
                    <a:pt x="2855912" y="1844332"/>
                  </a:lnTo>
                  <a:lnTo>
                    <a:pt x="2856204" y="1843062"/>
                  </a:lnTo>
                  <a:lnTo>
                    <a:pt x="2856484" y="1841792"/>
                  </a:lnTo>
                  <a:lnTo>
                    <a:pt x="2856674" y="1841792"/>
                  </a:lnTo>
                  <a:lnTo>
                    <a:pt x="2856420" y="1840522"/>
                  </a:lnTo>
                  <a:lnTo>
                    <a:pt x="2855925" y="1837982"/>
                  </a:lnTo>
                  <a:lnTo>
                    <a:pt x="2854198" y="1837982"/>
                  </a:lnTo>
                  <a:lnTo>
                    <a:pt x="2853448" y="1836712"/>
                  </a:lnTo>
                  <a:lnTo>
                    <a:pt x="2855734" y="1836712"/>
                  </a:lnTo>
                  <a:lnTo>
                    <a:pt x="2853982" y="1832902"/>
                  </a:lnTo>
                  <a:lnTo>
                    <a:pt x="2866707" y="1832902"/>
                  </a:lnTo>
                  <a:close/>
                </a:path>
                <a:path w="2899409" h="1967865">
                  <a:moveTo>
                    <a:pt x="2867647" y="1721142"/>
                  </a:moveTo>
                  <a:lnTo>
                    <a:pt x="2867329" y="1721142"/>
                  </a:lnTo>
                  <a:lnTo>
                    <a:pt x="2867571" y="1722412"/>
                  </a:lnTo>
                  <a:lnTo>
                    <a:pt x="2867647" y="1721142"/>
                  </a:lnTo>
                  <a:close/>
                </a:path>
                <a:path w="2899409" h="1967865">
                  <a:moveTo>
                    <a:pt x="2868955" y="1736382"/>
                  </a:moveTo>
                  <a:lnTo>
                    <a:pt x="2867825" y="1733842"/>
                  </a:lnTo>
                  <a:lnTo>
                    <a:pt x="2863240" y="1733842"/>
                  </a:lnTo>
                  <a:lnTo>
                    <a:pt x="2864853" y="1735112"/>
                  </a:lnTo>
                  <a:lnTo>
                    <a:pt x="2866821" y="1735112"/>
                  </a:lnTo>
                  <a:lnTo>
                    <a:pt x="2868955" y="1736382"/>
                  </a:lnTo>
                  <a:close/>
                </a:path>
                <a:path w="2899409" h="1967865">
                  <a:moveTo>
                    <a:pt x="2871127" y="1810829"/>
                  </a:moveTo>
                  <a:lnTo>
                    <a:pt x="2870441" y="1810512"/>
                  </a:lnTo>
                  <a:lnTo>
                    <a:pt x="2870949" y="1811312"/>
                  </a:lnTo>
                  <a:lnTo>
                    <a:pt x="2871127" y="1810829"/>
                  </a:lnTo>
                  <a:close/>
                </a:path>
                <a:path w="2899409" h="1967865">
                  <a:moveTo>
                    <a:pt x="2872651" y="1698586"/>
                  </a:moveTo>
                  <a:lnTo>
                    <a:pt x="2872168" y="1697647"/>
                  </a:lnTo>
                  <a:lnTo>
                    <a:pt x="2871825" y="1697291"/>
                  </a:lnTo>
                  <a:lnTo>
                    <a:pt x="2872651" y="1698586"/>
                  </a:lnTo>
                  <a:close/>
                </a:path>
                <a:path w="2899409" h="1967865">
                  <a:moveTo>
                    <a:pt x="2872778" y="1810042"/>
                  </a:moveTo>
                  <a:lnTo>
                    <a:pt x="2871393" y="1810042"/>
                  </a:lnTo>
                  <a:lnTo>
                    <a:pt x="2871127" y="1810829"/>
                  </a:lnTo>
                  <a:lnTo>
                    <a:pt x="2872194" y="1811312"/>
                  </a:lnTo>
                  <a:lnTo>
                    <a:pt x="2872778" y="1810042"/>
                  </a:lnTo>
                  <a:close/>
                </a:path>
                <a:path w="2899409" h="1967865">
                  <a:moveTo>
                    <a:pt x="2873146" y="1820202"/>
                  </a:moveTo>
                  <a:lnTo>
                    <a:pt x="2872130" y="1818932"/>
                  </a:lnTo>
                  <a:lnTo>
                    <a:pt x="2871114" y="1817662"/>
                  </a:lnTo>
                  <a:lnTo>
                    <a:pt x="2845041" y="1817662"/>
                  </a:lnTo>
                  <a:lnTo>
                    <a:pt x="2839313" y="1817662"/>
                  </a:lnTo>
                  <a:lnTo>
                    <a:pt x="2838412" y="1817662"/>
                  </a:lnTo>
                  <a:lnTo>
                    <a:pt x="2836113" y="1820202"/>
                  </a:lnTo>
                  <a:lnTo>
                    <a:pt x="2840317" y="1822742"/>
                  </a:lnTo>
                  <a:lnTo>
                    <a:pt x="2837827" y="1822742"/>
                  </a:lnTo>
                  <a:lnTo>
                    <a:pt x="2837624" y="1821472"/>
                  </a:lnTo>
                  <a:lnTo>
                    <a:pt x="2835770" y="1824012"/>
                  </a:lnTo>
                  <a:lnTo>
                    <a:pt x="2840063" y="1829092"/>
                  </a:lnTo>
                  <a:lnTo>
                    <a:pt x="2862808" y="1829092"/>
                  </a:lnTo>
                  <a:lnTo>
                    <a:pt x="2861132" y="1825282"/>
                  </a:lnTo>
                  <a:lnTo>
                    <a:pt x="2862034" y="1824012"/>
                  </a:lnTo>
                  <a:lnTo>
                    <a:pt x="2862732" y="1826552"/>
                  </a:lnTo>
                  <a:lnTo>
                    <a:pt x="2864599" y="1826552"/>
                  </a:lnTo>
                  <a:lnTo>
                    <a:pt x="2863088" y="1824012"/>
                  </a:lnTo>
                  <a:lnTo>
                    <a:pt x="2862326" y="1822742"/>
                  </a:lnTo>
                  <a:lnTo>
                    <a:pt x="2861564" y="1821472"/>
                  </a:lnTo>
                  <a:lnTo>
                    <a:pt x="2866948" y="1822742"/>
                  </a:lnTo>
                  <a:lnTo>
                    <a:pt x="2866326" y="1821472"/>
                  </a:lnTo>
                  <a:lnTo>
                    <a:pt x="2865082" y="1818932"/>
                  </a:lnTo>
                  <a:lnTo>
                    <a:pt x="2873146" y="1820202"/>
                  </a:lnTo>
                  <a:close/>
                </a:path>
                <a:path w="2899409" h="1967865">
                  <a:moveTo>
                    <a:pt x="2875635" y="1700822"/>
                  </a:moveTo>
                  <a:lnTo>
                    <a:pt x="2875508" y="1700441"/>
                  </a:lnTo>
                  <a:lnTo>
                    <a:pt x="2873311" y="1700822"/>
                  </a:lnTo>
                  <a:lnTo>
                    <a:pt x="2875635" y="1700822"/>
                  </a:lnTo>
                  <a:close/>
                </a:path>
                <a:path w="2899409" h="1967865">
                  <a:moveTo>
                    <a:pt x="2877070" y="1686471"/>
                  </a:moveTo>
                  <a:lnTo>
                    <a:pt x="2876080" y="1686331"/>
                  </a:lnTo>
                  <a:lnTo>
                    <a:pt x="2876410" y="1687068"/>
                  </a:lnTo>
                  <a:lnTo>
                    <a:pt x="2877070" y="1686471"/>
                  </a:lnTo>
                  <a:close/>
                </a:path>
                <a:path w="2899409" h="1967865">
                  <a:moveTo>
                    <a:pt x="2877947" y="1699552"/>
                  </a:moveTo>
                  <a:lnTo>
                    <a:pt x="2875191" y="1699552"/>
                  </a:lnTo>
                  <a:lnTo>
                    <a:pt x="2875508" y="1700441"/>
                  </a:lnTo>
                  <a:lnTo>
                    <a:pt x="2877693" y="1700060"/>
                  </a:lnTo>
                  <a:lnTo>
                    <a:pt x="2877947" y="1699552"/>
                  </a:lnTo>
                  <a:close/>
                </a:path>
                <a:path w="2899409" h="1967865">
                  <a:moveTo>
                    <a:pt x="2879585" y="1784642"/>
                  </a:moveTo>
                  <a:lnTo>
                    <a:pt x="2860408" y="1784642"/>
                  </a:lnTo>
                  <a:lnTo>
                    <a:pt x="2857474" y="1784642"/>
                  </a:lnTo>
                  <a:lnTo>
                    <a:pt x="2856623" y="1784642"/>
                  </a:lnTo>
                  <a:lnTo>
                    <a:pt x="2855036" y="1784642"/>
                  </a:lnTo>
                  <a:lnTo>
                    <a:pt x="2854960" y="1785912"/>
                  </a:lnTo>
                  <a:lnTo>
                    <a:pt x="2858859" y="1787182"/>
                  </a:lnTo>
                  <a:lnTo>
                    <a:pt x="2857868" y="1789722"/>
                  </a:lnTo>
                  <a:lnTo>
                    <a:pt x="2859113" y="1789722"/>
                  </a:lnTo>
                  <a:lnTo>
                    <a:pt x="2860852" y="1790992"/>
                  </a:lnTo>
                  <a:lnTo>
                    <a:pt x="2871279" y="1790992"/>
                  </a:lnTo>
                  <a:lnTo>
                    <a:pt x="2876346" y="1789722"/>
                  </a:lnTo>
                  <a:lnTo>
                    <a:pt x="2879394" y="1790992"/>
                  </a:lnTo>
                  <a:lnTo>
                    <a:pt x="2876893" y="1785912"/>
                  </a:lnTo>
                  <a:lnTo>
                    <a:pt x="2879585" y="1784642"/>
                  </a:lnTo>
                  <a:close/>
                </a:path>
                <a:path w="2899409" h="1967865">
                  <a:moveTo>
                    <a:pt x="2880461" y="1661452"/>
                  </a:moveTo>
                  <a:lnTo>
                    <a:pt x="2879458" y="1660182"/>
                  </a:lnTo>
                  <a:lnTo>
                    <a:pt x="2879445" y="1661452"/>
                  </a:lnTo>
                  <a:lnTo>
                    <a:pt x="2880461" y="1661452"/>
                  </a:lnTo>
                  <a:close/>
                </a:path>
                <a:path w="2899409" h="1967865">
                  <a:moveTo>
                    <a:pt x="2880537" y="1641817"/>
                  </a:moveTo>
                  <a:lnTo>
                    <a:pt x="2880309" y="1641233"/>
                  </a:lnTo>
                  <a:lnTo>
                    <a:pt x="2876969" y="1643405"/>
                  </a:lnTo>
                  <a:lnTo>
                    <a:pt x="2880537" y="1641817"/>
                  </a:lnTo>
                  <a:close/>
                </a:path>
                <a:path w="2899409" h="1967865">
                  <a:moveTo>
                    <a:pt x="2880652" y="1648333"/>
                  </a:moveTo>
                  <a:lnTo>
                    <a:pt x="2880156" y="1647418"/>
                  </a:lnTo>
                  <a:lnTo>
                    <a:pt x="2879001" y="1648333"/>
                  </a:lnTo>
                  <a:lnTo>
                    <a:pt x="2878366" y="1648282"/>
                  </a:lnTo>
                  <a:lnTo>
                    <a:pt x="2879648" y="1649018"/>
                  </a:lnTo>
                  <a:lnTo>
                    <a:pt x="2880652" y="1648333"/>
                  </a:lnTo>
                  <a:close/>
                </a:path>
                <a:path w="2899409" h="1967865">
                  <a:moveTo>
                    <a:pt x="2880944" y="1658023"/>
                  </a:moveTo>
                  <a:lnTo>
                    <a:pt x="2879814" y="1657642"/>
                  </a:lnTo>
                  <a:lnTo>
                    <a:pt x="2880461" y="1658912"/>
                  </a:lnTo>
                  <a:lnTo>
                    <a:pt x="2880944" y="1658023"/>
                  </a:lnTo>
                  <a:close/>
                </a:path>
                <a:path w="2899409" h="1967865">
                  <a:moveTo>
                    <a:pt x="2881198" y="1792262"/>
                  </a:moveTo>
                  <a:lnTo>
                    <a:pt x="2862592" y="1792262"/>
                  </a:lnTo>
                  <a:lnTo>
                    <a:pt x="2859113" y="1792262"/>
                  </a:lnTo>
                  <a:lnTo>
                    <a:pt x="2855772" y="1792262"/>
                  </a:lnTo>
                  <a:lnTo>
                    <a:pt x="2857982" y="1794802"/>
                  </a:lnTo>
                  <a:lnTo>
                    <a:pt x="2858249" y="1796072"/>
                  </a:lnTo>
                  <a:lnTo>
                    <a:pt x="2855620" y="1794802"/>
                  </a:lnTo>
                  <a:lnTo>
                    <a:pt x="2855137" y="1793532"/>
                  </a:lnTo>
                  <a:lnTo>
                    <a:pt x="2854668" y="1792262"/>
                  </a:lnTo>
                  <a:lnTo>
                    <a:pt x="2853258" y="1790992"/>
                  </a:lnTo>
                  <a:lnTo>
                    <a:pt x="2852724" y="1793532"/>
                  </a:lnTo>
                  <a:lnTo>
                    <a:pt x="2853994" y="1794446"/>
                  </a:lnTo>
                  <a:lnTo>
                    <a:pt x="2853398" y="1793532"/>
                  </a:lnTo>
                  <a:lnTo>
                    <a:pt x="2854096" y="1793532"/>
                  </a:lnTo>
                  <a:lnTo>
                    <a:pt x="2856865" y="1796072"/>
                  </a:lnTo>
                  <a:lnTo>
                    <a:pt x="2857970" y="1797342"/>
                  </a:lnTo>
                  <a:lnTo>
                    <a:pt x="2857398" y="1798612"/>
                  </a:lnTo>
                  <a:lnTo>
                    <a:pt x="2849930" y="1796072"/>
                  </a:lnTo>
                  <a:lnTo>
                    <a:pt x="2854223" y="1802422"/>
                  </a:lnTo>
                  <a:lnTo>
                    <a:pt x="2847898" y="1801152"/>
                  </a:lnTo>
                  <a:lnTo>
                    <a:pt x="2849676" y="1804962"/>
                  </a:lnTo>
                  <a:lnTo>
                    <a:pt x="2844723" y="1804962"/>
                  </a:lnTo>
                  <a:lnTo>
                    <a:pt x="2844012" y="1808772"/>
                  </a:lnTo>
                  <a:lnTo>
                    <a:pt x="2845333" y="1809051"/>
                  </a:lnTo>
                  <a:lnTo>
                    <a:pt x="2843517" y="1809559"/>
                  </a:lnTo>
                  <a:lnTo>
                    <a:pt x="2846133" y="1809546"/>
                  </a:lnTo>
                  <a:lnTo>
                    <a:pt x="2845714" y="1809127"/>
                  </a:lnTo>
                  <a:lnTo>
                    <a:pt x="2850223" y="1810042"/>
                  </a:lnTo>
                  <a:lnTo>
                    <a:pt x="2846603" y="1810042"/>
                  </a:lnTo>
                  <a:lnTo>
                    <a:pt x="2846324" y="1809750"/>
                  </a:lnTo>
                  <a:lnTo>
                    <a:pt x="2846286" y="1810042"/>
                  </a:lnTo>
                  <a:lnTo>
                    <a:pt x="2843834" y="1810042"/>
                  </a:lnTo>
                  <a:lnTo>
                    <a:pt x="2846235" y="1810550"/>
                  </a:lnTo>
                  <a:lnTo>
                    <a:pt x="2846032" y="1812391"/>
                  </a:lnTo>
                  <a:lnTo>
                    <a:pt x="2849321" y="1811985"/>
                  </a:lnTo>
                  <a:lnTo>
                    <a:pt x="2848203" y="1811693"/>
                  </a:lnTo>
                  <a:lnTo>
                    <a:pt x="2847314" y="1810778"/>
                  </a:lnTo>
                  <a:lnTo>
                    <a:pt x="2849867" y="1811312"/>
                  </a:lnTo>
                  <a:lnTo>
                    <a:pt x="2849969" y="1812582"/>
                  </a:lnTo>
                  <a:lnTo>
                    <a:pt x="2849346" y="1812582"/>
                  </a:lnTo>
                  <a:lnTo>
                    <a:pt x="2844965" y="1813852"/>
                  </a:lnTo>
                  <a:lnTo>
                    <a:pt x="2843047" y="1812582"/>
                  </a:lnTo>
                  <a:lnTo>
                    <a:pt x="2843911" y="1812582"/>
                  </a:lnTo>
                  <a:lnTo>
                    <a:pt x="2842552" y="1811312"/>
                  </a:lnTo>
                  <a:lnTo>
                    <a:pt x="2841510" y="1812582"/>
                  </a:lnTo>
                  <a:lnTo>
                    <a:pt x="2839783" y="1811312"/>
                  </a:lnTo>
                  <a:lnTo>
                    <a:pt x="2837815" y="1811312"/>
                  </a:lnTo>
                  <a:lnTo>
                    <a:pt x="2840024" y="1812582"/>
                  </a:lnTo>
                  <a:lnTo>
                    <a:pt x="2840659" y="1813852"/>
                  </a:lnTo>
                  <a:lnTo>
                    <a:pt x="2842717" y="1813852"/>
                  </a:lnTo>
                  <a:lnTo>
                    <a:pt x="2843492" y="1815122"/>
                  </a:lnTo>
                  <a:lnTo>
                    <a:pt x="2869082" y="1815122"/>
                  </a:lnTo>
                  <a:lnTo>
                    <a:pt x="2867037" y="1812582"/>
                  </a:lnTo>
                  <a:lnTo>
                    <a:pt x="2872714" y="1811312"/>
                  </a:lnTo>
                  <a:lnTo>
                    <a:pt x="2872194" y="1811312"/>
                  </a:lnTo>
                  <a:lnTo>
                    <a:pt x="2870949" y="1811312"/>
                  </a:lnTo>
                  <a:lnTo>
                    <a:pt x="2869438" y="1810042"/>
                  </a:lnTo>
                  <a:lnTo>
                    <a:pt x="2870441" y="1810512"/>
                  </a:lnTo>
                  <a:lnTo>
                    <a:pt x="2870149" y="1810042"/>
                  </a:lnTo>
                  <a:lnTo>
                    <a:pt x="2870111" y="1803692"/>
                  </a:lnTo>
                  <a:lnTo>
                    <a:pt x="2872244" y="1802422"/>
                  </a:lnTo>
                  <a:lnTo>
                    <a:pt x="2876524" y="1799882"/>
                  </a:lnTo>
                  <a:lnTo>
                    <a:pt x="2877401" y="1798612"/>
                  </a:lnTo>
                  <a:lnTo>
                    <a:pt x="2879166" y="1796072"/>
                  </a:lnTo>
                  <a:lnTo>
                    <a:pt x="2880055" y="1794802"/>
                  </a:lnTo>
                  <a:lnTo>
                    <a:pt x="2881198" y="1792262"/>
                  </a:lnTo>
                  <a:close/>
                </a:path>
                <a:path w="2899409" h="1967865">
                  <a:moveTo>
                    <a:pt x="2882874" y="1640763"/>
                  </a:moveTo>
                  <a:lnTo>
                    <a:pt x="2880537" y="1641817"/>
                  </a:lnTo>
                  <a:lnTo>
                    <a:pt x="2880614" y="1642008"/>
                  </a:lnTo>
                  <a:lnTo>
                    <a:pt x="2882735" y="1641424"/>
                  </a:lnTo>
                  <a:lnTo>
                    <a:pt x="2882874" y="1640763"/>
                  </a:lnTo>
                  <a:close/>
                </a:path>
                <a:path w="2899409" h="1967865">
                  <a:moveTo>
                    <a:pt x="2883243" y="1641297"/>
                  </a:moveTo>
                  <a:lnTo>
                    <a:pt x="2882735" y="1641424"/>
                  </a:lnTo>
                  <a:lnTo>
                    <a:pt x="2882417" y="1643024"/>
                  </a:lnTo>
                  <a:lnTo>
                    <a:pt x="2883243" y="1641297"/>
                  </a:lnTo>
                  <a:close/>
                </a:path>
                <a:path w="2899409" h="1967865">
                  <a:moveTo>
                    <a:pt x="2885211" y="1774482"/>
                  </a:moveTo>
                  <a:lnTo>
                    <a:pt x="2883128" y="1773212"/>
                  </a:lnTo>
                  <a:lnTo>
                    <a:pt x="2882430" y="1773212"/>
                  </a:lnTo>
                  <a:lnTo>
                    <a:pt x="2882430" y="1775752"/>
                  </a:lnTo>
                  <a:lnTo>
                    <a:pt x="2880601" y="1775752"/>
                  </a:lnTo>
                  <a:lnTo>
                    <a:pt x="2881007" y="1774482"/>
                  </a:lnTo>
                  <a:lnTo>
                    <a:pt x="2882430" y="1775752"/>
                  </a:lnTo>
                  <a:lnTo>
                    <a:pt x="2882430" y="1773212"/>
                  </a:lnTo>
                  <a:lnTo>
                    <a:pt x="2863481" y="1773212"/>
                  </a:lnTo>
                  <a:lnTo>
                    <a:pt x="2859316" y="1773212"/>
                  </a:lnTo>
                  <a:lnTo>
                    <a:pt x="2856534" y="1773212"/>
                  </a:lnTo>
                  <a:lnTo>
                    <a:pt x="2860827" y="1775752"/>
                  </a:lnTo>
                  <a:lnTo>
                    <a:pt x="2859913" y="1777022"/>
                  </a:lnTo>
                  <a:lnTo>
                    <a:pt x="2858935" y="1777022"/>
                  </a:lnTo>
                  <a:lnTo>
                    <a:pt x="2861983" y="1778292"/>
                  </a:lnTo>
                  <a:lnTo>
                    <a:pt x="2862592" y="1782102"/>
                  </a:lnTo>
                  <a:lnTo>
                    <a:pt x="2863227" y="1782102"/>
                  </a:lnTo>
                  <a:lnTo>
                    <a:pt x="2863481" y="1783372"/>
                  </a:lnTo>
                  <a:lnTo>
                    <a:pt x="2882277" y="1783372"/>
                  </a:lnTo>
                  <a:lnTo>
                    <a:pt x="2879991" y="1778292"/>
                  </a:lnTo>
                  <a:lnTo>
                    <a:pt x="2881680" y="1778292"/>
                  </a:lnTo>
                  <a:lnTo>
                    <a:pt x="2881553" y="1779562"/>
                  </a:lnTo>
                  <a:lnTo>
                    <a:pt x="2884220" y="1778292"/>
                  </a:lnTo>
                  <a:lnTo>
                    <a:pt x="2882569" y="1775752"/>
                  </a:lnTo>
                  <a:lnTo>
                    <a:pt x="2883535" y="1775752"/>
                  </a:lnTo>
                  <a:lnTo>
                    <a:pt x="2885211" y="1774482"/>
                  </a:lnTo>
                  <a:close/>
                </a:path>
                <a:path w="2899409" h="1967865">
                  <a:moveTo>
                    <a:pt x="2885478" y="1770672"/>
                  </a:moveTo>
                  <a:lnTo>
                    <a:pt x="2882544" y="1770672"/>
                  </a:lnTo>
                  <a:lnTo>
                    <a:pt x="2884297" y="1769402"/>
                  </a:lnTo>
                  <a:lnTo>
                    <a:pt x="2883204" y="1768132"/>
                  </a:lnTo>
                  <a:lnTo>
                    <a:pt x="2863964" y="1768132"/>
                  </a:lnTo>
                  <a:lnTo>
                    <a:pt x="2862986" y="1768132"/>
                  </a:lnTo>
                  <a:lnTo>
                    <a:pt x="2860929" y="1768132"/>
                  </a:lnTo>
                  <a:lnTo>
                    <a:pt x="2868663" y="1770672"/>
                  </a:lnTo>
                  <a:lnTo>
                    <a:pt x="2866072" y="1771942"/>
                  </a:lnTo>
                  <a:lnTo>
                    <a:pt x="2881058" y="1771942"/>
                  </a:lnTo>
                  <a:lnTo>
                    <a:pt x="2884005" y="1773212"/>
                  </a:lnTo>
                  <a:lnTo>
                    <a:pt x="2884449" y="1773212"/>
                  </a:lnTo>
                  <a:lnTo>
                    <a:pt x="2883446" y="1771942"/>
                  </a:lnTo>
                  <a:lnTo>
                    <a:pt x="2885478" y="1770672"/>
                  </a:lnTo>
                  <a:close/>
                </a:path>
                <a:path w="2899409" h="1967865">
                  <a:moveTo>
                    <a:pt x="2886316" y="1765719"/>
                  </a:moveTo>
                  <a:lnTo>
                    <a:pt x="2885236" y="1765719"/>
                  </a:lnTo>
                  <a:lnTo>
                    <a:pt x="2884576" y="1765846"/>
                  </a:lnTo>
                  <a:lnTo>
                    <a:pt x="2884106" y="1766036"/>
                  </a:lnTo>
                  <a:lnTo>
                    <a:pt x="2884309" y="1766150"/>
                  </a:lnTo>
                  <a:lnTo>
                    <a:pt x="2884474" y="1766277"/>
                  </a:lnTo>
                  <a:lnTo>
                    <a:pt x="2884792" y="1766404"/>
                  </a:lnTo>
                  <a:lnTo>
                    <a:pt x="2886316" y="1765719"/>
                  </a:lnTo>
                  <a:close/>
                </a:path>
                <a:path w="2899409" h="1967865">
                  <a:moveTo>
                    <a:pt x="2886392" y="1632242"/>
                  </a:moveTo>
                  <a:lnTo>
                    <a:pt x="2885719" y="1630972"/>
                  </a:lnTo>
                  <a:lnTo>
                    <a:pt x="2883598" y="1632242"/>
                  </a:lnTo>
                  <a:lnTo>
                    <a:pt x="2886392" y="1632242"/>
                  </a:lnTo>
                  <a:close/>
                </a:path>
                <a:path w="2899409" h="1967865">
                  <a:moveTo>
                    <a:pt x="2886900" y="1644942"/>
                  </a:moveTo>
                  <a:lnTo>
                    <a:pt x="2885236" y="1643672"/>
                  </a:lnTo>
                  <a:lnTo>
                    <a:pt x="2885757" y="1644942"/>
                  </a:lnTo>
                  <a:lnTo>
                    <a:pt x="2886900" y="1644942"/>
                  </a:lnTo>
                  <a:close/>
                </a:path>
                <a:path w="2899409" h="1967865">
                  <a:moveTo>
                    <a:pt x="2889326" y="1706067"/>
                  </a:moveTo>
                  <a:lnTo>
                    <a:pt x="2887675" y="1705838"/>
                  </a:lnTo>
                  <a:lnTo>
                    <a:pt x="2888157" y="1706168"/>
                  </a:lnTo>
                  <a:lnTo>
                    <a:pt x="2888653" y="1706499"/>
                  </a:lnTo>
                  <a:lnTo>
                    <a:pt x="2888945" y="1706803"/>
                  </a:lnTo>
                  <a:lnTo>
                    <a:pt x="2889224" y="1706397"/>
                  </a:lnTo>
                  <a:lnTo>
                    <a:pt x="2889326" y="1706067"/>
                  </a:lnTo>
                  <a:close/>
                </a:path>
                <a:path w="2899409" h="1967865">
                  <a:moveTo>
                    <a:pt x="2889389" y="1707591"/>
                  </a:moveTo>
                  <a:lnTo>
                    <a:pt x="2889313" y="1707197"/>
                  </a:lnTo>
                  <a:lnTo>
                    <a:pt x="2888958" y="1706816"/>
                  </a:lnTo>
                  <a:lnTo>
                    <a:pt x="2888716" y="1707134"/>
                  </a:lnTo>
                  <a:lnTo>
                    <a:pt x="2888361" y="1707515"/>
                  </a:lnTo>
                  <a:lnTo>
                    <a:pt x="2888754" y="1707946"/>
                  </a:lnTo>
                  <a:lnTo>
                    <a:pt x="2889389" y="1707591"/>
                  </a:lnTo>
                  <a:close/>
                </a:path>
                <a:path w="2899409" h="1967865">
                  <a:moveTo>
                    <a:pt x="2889707" y="1630895"/>
                  </a:moveTo>
                  <a:lnTo>
                    <a:pt x="2889478" y="1630972"/>
                  </a:lnTo>
                  <a:lnTo>
                    <a:pt x="2889707" y="1630895"/>
                  </a:lnTo>
                  <a:close/>
                </a:path>
                <a:path w="2899409" h="1967865">
                  <a:moveTo>
                    <a:pt x="2889783" y="1630718"/>
                  </a:moveTo>
                  <a:lnTo>
                    <a:pt x="2886291" y="1629702"/>
                  </a:lnTo>
                  <a:lnTo>
                    <a:pt x="2889618" y="1630857"/>
                  </a:lnTo>
                  <a:lnTo>
                    <a:pt x="2889783" y="1630718"/>
                  </a:lnTo>
                  <a:close/>
                </a:path>
                <a:path w="2899409" h="1967865">
                  <a:moveTo>
                    <a:pt x="2890405" y="1744002"/>
                  </a:moveTo>
                  <a:lnTo>
                    <a:pt x="2888323" y="1743430"/>
                  </a:lnTo>
                  <a:lnTo>
                    <a:pt x="2889135" y="1744002"/>
                  </a:lnTo>
                  <a:lnTo>
                    <a:pt x="2889288" y="1744294"/>
                  </a:lnTo>
                  <a:lnTo>
                    <a:pt x="2890405" y="1744002"/>
                  </a:lnTo>
                  <a:close/>
                </a:path>
                <a:path w="2899409" h="1967865">
                  <a:moveTo>
                    <a:pt x="2890494" y="1732572"/>
                  </a:moveTo>
                  <a:lnTo>
                    <a:pt x="2890431" y="1731302"/>
                  </a:lnTo>
                  <a:lnTo>
                    <a:pt x="2890189" y="1731302"/>
                  </a:lnTo>
                  <a:lnTo>
                    <a:pt x="2890494" y="1732572"/>
                  </a:lnTo>
                  <a:close/>
                </a:path>
                <a:path w="2899409" h="1967865">
                  <a:moveTo>
                    <a:pt x="2890964" y="1629702"/>
                  </a:moveTo>
                  <a:lnTo>
                    <a:pt x="2889783" y="1630718"/>
                  </a:lnTo>
                  <a:lnTo>
                    <a:pt x="2889999" y="1630781"/>
                  </a:lnTo>
                  <a:lnTo>
                    <a:pt x="2890774" y="1630502"/>
                  </a:lnTo>
                  <a:lnTo>
                    <a:pt x="2890964" y="1629702"/>
                  </a:lnTo>
                  <a:close/>
                </a:path>
                <a:path w="2899409" h="1967865">
                  <a:moveTo>
                    <a:pt x="2891066" y="1732254"/>
                  </a:moveTo>
                  <a:lnTo>
                    <a:pt x="2890901" y="1731886"/>
                  </a:lnTo>
                  <a:lnTo>
                    <a:pt x="2890494" y="1731454"/>
                  </a:lnTo>
                  <a:lnTo>
                    <a:pt x="2890520" y="1731594"/>
                  </a:lnTo>
                  <a:lnTo>
                    <a:pt x="2891066" y="1732254"/>
                  </a:lnTo>
                  <a:close/>
                </a:path>
                <a:path w="2899409" h="1967865">
                  <a:moveTo>
                    <a:pt x="2891625" y="1727492"/>
                  </a:moveTo>
                  <a:lnTo>
                    <a:pt x="2890786" y="1724952"/>
                  </a:lnTo>
                  <a:lnTo>
                    <a:pt x="2888437" y="1726222"/>
                  </a:lnTo>
                  <a:lnTo>
                    <a:pt x="2888754" y="1723682"/>
                  </a:lnTo>
                  <a:lnTo>
                    <a:pt x="2889783" y="1724952"/>
                  </a:lnTo>
                  <a:lnTo>
                    <a:pt x="2890786" y="1724952"/>
                  </a:lnTo>
                  <a:lnTo>
                    <a:pt x="2891307" y="1724952"/>
                  </a:lnTo>
                  <a:lnTo>
                    <a:pt x="2887586" y="1722412"/>
                  </a:lnTo>
                  <a:lnTo>
                    <a:pt x="2888704" y="1721142"/>
                  </a:lnTo>
                  <a:lnTo>
                    <a:pt x="2889300" y="1722412"/>
                  </a:lnTo>
                  <a:lnTo>
                    <a:pt x="2890088" y="1721205"/>
                  </a:lnTo>
                  <a:lnTo>
                    <a:pt x="2890139" y="1719872"/>
                  </a:lnTo>
                  <a:lnTo>
                    <a:pt x="2885414" y="1717332"/>
                  </a:lnTo>
                  <a:lnTo>
                    <a:pt x="2871952" y="1717332"/>
                  </a:lnTo>
                  <a:lnTo>
                    <a:pt x="2871279" y="1717332"/>
                  </a:lnTo>
                  <a:lnTo>
                    <a:pt x="2867139" y="1718602"/>
                  </a:lnTo>
                  <a:lnTo>
                    <a:pt x="2868574" y="1718602"/>
                  </a:lnTo>
                  <a:lnTo>
                    <a:pt x="2868066" y="1719872"/>
                  </a:lnTo>
                  <a:lnTo>
                    <a:pt x="2866974" y="1719872"/>
                  </a:lnTo>
                  <a:lnTo>
                    <a:pt x="2868498" y="1721142"/>
                  </a:lnTo>
                  <a:lnTo>
                    <a:pt x="2871101" y="1719872"/>
                  </a:lnTo>
                  <a:lnTo>
                    <a:pt x="2873133" y="1721142"/>
                  </a:lnTo>
                  <a:lnTo>
                    <a:pt x="2871787" y="1722412"/>
                  </a:lnTo>
                  <a:lnTo>
                    <a:pt x="2874137" y="1723682"/>
                  </a:lnTo>
                  <a:lnTo>
                    <a:pt x="2870860" y="1723682"/>
                  </a:lnTo>
                  <a:lnTo>
                    <a:pt x="2872295" y="1721142"/>
                  </a:lnTo>
                  <a:lnTo>
                    <a:pt x="2867583" y="1722412"/>
                  </a:lnTo>
                  <a:lnTo>
                    <a:pt x="2866237" y="1722412"/>
                  </a:lnTo>
                  <a:lnTo>
                    <a:pt x="2863011" y="1723682"/>
                  </a:lnTo>
                  <a:lnTo>
                    <a:pt x="2869768" y="1723682"/>
                  </a:lnTo>
                  <a:lnTo>
                    <a:pt x="2869349" y="1724952"/>
                  </a:lnTo>
                  <a:lnTo>
                    <a:pt x="2866313" y="1724952"/>
                  </a:lnTo>
                  <a:lnTo>
                    <a:pt x="2869260" y="1726222"/>
                  </a:lnTo>
                  <a:lnTo>
                    <a:pt x="2870530" y="1726222"/>
                  </a:lnTo>
                  <a:lnTo>
                    <a:pt x="2868892" y="1727492"/>
                  </a:lnTo>
                  <a:lnTo>
                    <a:pt x="2870682" y="1728419"/>
                  </a:lnTo>
                  <a:lnTo>
                    <a:pt x="2871355" y="1728762"/>
                  </a:lnTo>
                  <a:lnTo>
                    <a:pt x="2872892" y="1728762"/>
                  </a:lnTo>
                  <a:lnTo>
                    <a:pt x="2873311" y="1728762"/>
                  </a:lnTo>
                  <a:lnTo>
                    <a:pt x="2873730" y="1730032"/>
                  </a:lnTo>
                  <a:lnTo>
                    <a:pt x="2872295" y="1730032"/>
                  </a:lnTo>
                  <a:lnTo>
                    <a:pt x="2872892" y="1728762"/>
                  </a:lnTo>
                  <a:lnTo>
                    <a:pt x="2872219" y="1730032"/>
                  </a:lnTo>
                  <a:lnTo>
                    <a:pt x="2875254" y="1731302"/>
                  </a:lnTo>
                  <a:lnTo>
                    <a:pt x="2872168" y="1731302"/>
                  </a:lnTo>
                  <a:lnTo>
                    <a:pt x="2872168" y="1735112"/>
                  </a:lnTo>
                  <a:lnTo>
                    <a:pt x="2871216" y="1735112"/>
                  </a:lnTo>
                  <a:lnTo>
                    <a:pt x="2869831" y="1733842"/>
                  </a:lnTo>
                  <a:lnTo>
                    <a:pt x="2870352" y="1733842"/>
                  </a:lnTo>
                  <a:lnTo>
                    <a:pt x="2872168" y="1735112"/>
                  </a:lnTo>
                  <a:lnTo>
                    <a:pt x="2872168" y="1731302"/>
                  </a:lnTo>
                  <a:lnTo>
                    <a:pt x="2868523" y="1731302"/>
                  </a:lnTo>
                  <a:lnTo>
                    <a:pt x="2870441" y="1732572"/>
                  </a:lnTo>
                  <a:lnTo>
                    <a:pt x="2866085" y="1732572"/>
                  </a:lnTo>
                  <a:lnTo>
                    <a:pt x="2868180" y="1733842"/>
                  </a:lnTo>
                  <a:lnTo>
                    <a:pt x="2867825" y="1733842"/>
                  </a:lnTo>
                  <a:lnTo>
                    <a:pt x="2871000" y="1736382"/>
                  </a:lnTo>
                  <a:lnTo>
                    <a:pt x="2871114" y="1735721"/>
                  </a:lnTo>
                  <a:lnTo>
                    <a:pt x="2875356" y="1737652"/>
                  </a:lnTo>
                  <a:lnTo>
                    <a:pt x="2872600" y="1738922"/>
                  </a:lnTo>
                  <a:lnTo>
                    <a:pt x="2866567" y="1737652"/>
                  </a:lnTo>
                  <a:lnTo>
                    <a:pt x="2863456" y="1737652"/>
                  </a:lnTo>
                  <a:lnTo>
                    <a:pt x="2868930" y="1741462"/>
                  </a:lnTo>
                  <a:lnTo>
                    <a:pt x="2866860" y="1742732"/>
                  </a:lnTo>
                  <a:lnTo>
                    <a:pt x="2870428" y="1742732"/>
                  </a:lnTo>
                  <a:lnTo>
                    <a:pt x="2868091" y="1744002"/>
                  </a:lnTo>
                  <a:lnTo>
                    <a:pt x="2868892" y="1745272"/>
                  </a:lnTo>
                  <a:lnTo>
                    <a:pt x="2866885" y="1744002"/>
                  </a:lnTo>
                  <a:lnTo>
                    <a:pt x="2866047" y="1745272"/>
                  </a:lnTo>
                  <a:lnTo>
                    <a:pt x="2866225" y="1745272"/>
                  </a:lnTo>
                  <a:lnTo>
                    <a:pt x="2864193" y="1746542"/>
                  </a:lnTo>
                  <a:lnTo>
                    <a:pt x="2868168" y="1747812"/>
                  </a:lnTo>
                  <a:lnTo>
                    <a:pt x="2865272" y="1747812"/>
                  </a:lnTo>
                  <a:lnTo>
                    <a:pt x="2863761" y="1749082"/>
                  </a:lnTo>
                  <a:lnTo>
                    <a:pt x="2870504" y="1751622"/>
                  </a:lnTo>
                  <a:lnTo>
                    <a:pt x="2869400" y="1752892"/>
                  </a:lnTo>
                  <a:lnTo>
                    <a:pt x="2867342" y="1751622"/>
                  </a:lnTo>
                  <a:lnTo>
                    <a:pt x="2865729" y="1752892"/>
                  </a:lnTo>
                  <a:lnTo>
                    <a:pt x="2864447" y="1751622"/>
                  </a:lnTo>
                  <a:lnTo>
                    <a:pt x="2863799" y="1751622"/>
                  </a:lnTo>
                  <a:lnTo>
                    <a:pt x="2865196" y="1752892"/>
                  </a:lnTo>
                  <a:lnTo>
                    <a:pt x="2863850" y="1752892"/>
                  </a:lnTo>
                  <a:lnTo>
                    <a:pt x="2865170" y="1753819"/>
                  </a:lnTo>
                  <a:lnTo>
                    <a:pt x="2864955" y="1753870"/>
                  </a:lnTo>
                  <a:lnTo>
                    <a:pt x="2865196" y="1753908"/>
                  </a:lnTo>
                  <a:lnTo>
                    <a:pt x="2867507" y="1755432"/>
                  </a:lnTo>
                  <a:lnTo>
                    <a:pt x="2868371" y="1755432"/>
                  </a:lnTo>
                  <a:lnTo>
                    <a:pt x="2868053" y="1756702"/>
                  </a:lnTo>
                  <a:lnTo>
                    <a:pt x="2868117" y="1757972"/>
                  </a:lnTo>
                  <a:lnTo>
                    <a:pt x="2863735" y="1757972"/>
                  </a:lnTo>
                  <a:lnTo>
                    <a:pt x="2869476" y="1763052"/>
                  </a:lnTo>
                  <a:lnTo>
                    <a:pt x="2863672" y="1763052"/>
                  </a:lnTo>
                  <a:lnTo>
                    <a:pt x="2863964" y="1764322"/>
                  </a:lnTo>
                  <a:lnTo>
                    <a:pt x="2864154" y="1766862"/>
                  </a:lnTo>
                  <a:lnTo>
                    <a:pt x="2884106" y="1766862"/>
                  </a:lnTo>
                  <a:lnTo>
                    <a:pt x="2881198" y="1765592"/>
                  </a:lnTo>
                  <a:lnTo>
                    <a:pt x="2886354" y="1764322"/>
                  </a:lnTo>
                  <a:lnTo>
                    <a:pt x="2881985" y="1763052"/>
                  </a:lnTo>
                  <a:lnTo>
                    <a:pt x="2886532" y="1764322"/>
                  </a:lnTo>
                  <a:lnTo>
                    <a:pt x="2886456" y="1761782"/>
                  </a:lnTo>
                  <a:lnTo>
                    <a:pt x="2884474" y="1759242"/>
                  </a:lnTo>
                  <a:lnTo>
                    <a:pt x="2885783" y="1760512"/>
                  </a:lnTo>
                  <a:lnTo>
                    <a:pt x="2886113" y="1759242"/>
                  </a:lnTo>
                  <a:lnTo>
                    <a:pt x="2887611" y="1760296"/>
                  </a:lnTo>
                  <a:lnTo>
                    <a:pt x="2887141" y="1761172"/>
                  </a:lnTo>
                  <a:lnTo>
                    <a:pt x="2887497" y="1760804"/>
                  </a:lnTo>
                  <a:lnTo>
                    <a:pt x="2887726" y="1760372"/>
                  </a:lnTo>
                  <a:lnTo>
                    <a:pt x="2887942" y="1760512"/>
                  </a:lnTo>
                  <a:lnTo>
                    <a:pt x="2888132" y="1759242"/>
                  </a:lnTo>
                  <a:lnTo>
                    <a:pt x="2887510" y="1757972"/>
                  </a:lnTo>
                  <a:lnTo>
                    <a:pt x="2885109" y="1757972"/>
                  </a:lnTo>
                  <a:lnTo>
                    <a:pt x="2891091" y="1756702"/>
                  </a:lnTo>
                  <a:lnTo>
                    <a:pt x="2881604" y="1752892"/>
                  </a:lnTo>
                  <a:lnTo>
                    <a:pt x="2888932" y="1752892"/>
                  </a:lnTo>
                  <a:lnTo>
                    <a:pt x="2887205" y="1749082"/>
                  </a:lnTo>
                  <a:lnTo>
                    <a:pt x="2886278" y="1745475"/>
                  </a:lnTo>
                  <a:lnTo>
                    <a:pt x="2890393" y="1746542"/>
                  </a:lnTo>
                  <a:lnTo>
                    <a:pt x="2889288" y="1744294"/>
                  </a:lnTo>
                  <a:lnTo>
                    <a:pt x="2886202" y="1745107"/>
                  </a:lnTo>
                  <a:lnTo>
                    <a:pt x="2885808" y="1742732"/>
                  </a:lnTo>
                  <a:lnTo>
                    <a:pt x="2888323" y="1743430"/>
                  </a:lnTo>
                  <a:lnTo>
                    <a:pt x="2885541" y="1741462"/>
                  </a:lnTo>
                  <a:lnTo>
                    <a:pt x="2887281" y="1738922"/>
                  </a:lnTo>
                  <a:lnTo>
                    <a:pt x="2888081" y="1737652"/>
                  </a:lnTo>
                  <a:lnTo>
                    <a:pt x="2889199" y="1738922"/>
                  </a:lnTo>
                  <a:lnTo>
                    <a:pt x="2889935" y="1740192"/>
                  </a:lnTo>
                  <a:lnTo>
                    <a:pt x="2889097" y="1737652"/>
                  </a:lnTo>
                  <a:lnTo>
                    <a:pt x="2888691" y="1736382"/>
                  </a:lnTo>
                  <a:lnTo>
                    <a:pt x="2891371" y="1733842"/>
                  </a:lnTo>
                  <a:lnTo>
                    <a:pt x="2889326" y="1731302"/>
                  </a:lnTo>
                  <a:lnTo>
                    <a:pt x="2886545" y="1731302"/>
                  </a:lnTo>
                  <a:lnTo>
                    <a:pt x="2883687" y="1728762"/>
                  </a:lnTo>
                  <a:lnTo>
                    <a:pt x="2882074" y="1727492"/>
                  </a:lnTo>
                  <a:lnTo>
                    <a:pt x="2887980" y="1730032"/>
                  </a:lnTo>
                  <a:lnTo>
                    <a:pt x="2885351" y="1727492"/>
                  </a:lnTo>
                  <a:lnTo>
                    <a:pt x="2884043" y="1726222"/>
                  </a:lnTo>
                  <a:lnTo>
                    <a:pt x="2891447" y="1728762"/>
                  </a:lnTo>
                  <a:lnTo>
                    <a:pt x="2891117" y="1727492"/>
                  </a:lnTo>
                  <a:lnTo>
                    <a:pt x="2888754" y="1727492"/>
                  </a:lnTo>
                  <a:lnTo>
                    <a:pt x="2889250" y="1726222"/>
                  </a:lnTo>
                  <a:lnTo>
                    <a:pt x="2890113" y="1726222"/>
                  </a:lnTo>
                  <a:lnTo>
                    <a:pt x="2891625" y="1727492"/>
                  </a:lnTo>
                  <a:close/>
                </a:path>
                <a:path w="2899409" h="1967865">
                  <a:moveTo>
                    <a:pt x="2893225" y="1630972"/>
                  </a:moveTo>
                  <a:lnTo>
                    <a:pt x="2892933" y="1629702"/>
                  </a:lnTo>
                  <a:lnTo>
                    <a:pt x="2890774" y="1630502"/>
                  </a:lnTo>
                  <a:lnTo>
                    <a:pt x="2890659" y="1630972"/>
                  </a:lnTo>
                  <a:lnTo>
                    <a:pt x="2893225" y="1630972"/>
                  </a:lnTo>
                  <a:close/>
                </a:path>
                <a:path w="2899409" h="1967865">
                  <a:moveTo>
                    <a:pt x="2893618" y="1659661"/>
                  </a:moveTo>
                  <a:lnTo>
                    <a:pt x="2893415" y="1659674"/>
                  </a:lnTo>
                  <a:lnTo>
                    <a:pt x="2893149" y="1659750"/>
                  </a:lnTo>
                  <a:lnTo>
                    <a:pt x="2892856" y="1659851"/>
                  </a:lnTo>
                  <a:lnTo>
                    <a:pt x="2893123" y="1659839"/>
                  </a:lnTo>
                  <a:lnTo>
                    <a:pt x="2893390" y="1659775"/>
                  </a:lnTo>
                  <a:lnTo>
                    <a:pt x="2893618" y="1659661"/>
                  </a:lnTo>
                  <a:close/>
                </a:path>
                <a:path w="2899409" h="1967865">
                  <a:moveTo>
                    <a:pt x="2893847" y="1625892"/>
                  </a:moveTo>
                  <a:lnTo>
                    <a:pt x="2893415" y="1624622"/>
                  </a:lnTo>
                  <a:lnTo>
                    <a:pt x="2890596" y="1624622"/>
                  </a:lnTo>
                  <a:lnTo>
                    <a:pt x="2889605" y="1625892"/>
                  </a:lnTo>
                  <a:lnTo>
                    <a:pt x="2889910" y="1625892"/>
                  </a:lnTo>
                  <a:lnTo>
                    <a:pt x="2893847" y="1625892"/>
                  </a:lnTo>
                  <a:close/>
                </a:path>
                <a:path w="2899409" h="1967865">
                  <a:moveTo>
                    <a:pt x="2893974" y="1694472"/>
                  </a:moveTo>
                  <a:lnTo>
                    <a:pt x="2893809" y="1693214"/>
                  </a:lnTo>
                  <a:lnTo>
                    <a:pt x="2890596" y="1694472"/>
                  </a:lnTo>
                  <a:lnTo>
                    <a:pt x="2891066" y="1694472"/>
                  </a:lnTo>
                  <a:lnTo>
                    <a:pt x="2891675" y="1695513"/>
                  </a:lnTo>
                  <a:lnTo>
                    <a:pt x="2893403" y="1694992"/>
                  </a:lnTo>
                  <a:lnTo>
                    <a:pt x="2891358" y="1694472"/>
                  </a:lnTo>
                  <a:lnTo>
                    <a:pt x="2893974" y="1694472"/>
                  </a:lnTo>
                  <a:close/>
                </a:path>
                <a:path w="2899409" h="1967865">
                  <a:moveTo>
                    <a:pt x="2894787" y="1625892"/>
                  </a:moveTo>
                  <a:lnTo>
                    <a:pt x="2893847" y="1625892"/>
                  </a:lnTo>
                  <a:lnTo>
                    <a:pt x="2893961" y="1626222"/>
                  </a:lnTo>
                  <a:lnTo>
                    <a:pt x="2894787" y="1625892"/>
                  </a:lnTo>
                  <a:close/>
                </a:path>
                <a:path w="2899409" h="1967865">
                  <a:moveTo>
                    <a:pt x="2895079" y="1629702"/>
                  </a:moveTo>
                  <a:lnTo>
                    <a:pt x="2894114" y="1628432"/>
                  </a:lnTo>
                  <a:lnTo>
                    <a:pt x="2892183" y="1628432"/>
                  </a:lnTo>
                  <a:lnTo>
                    <a:pt x="2891231" y="1627162"/>
                  </a:lnTo>
                  <a:lnTo>
                    <a:pt x="2890583" y="1627162"/>
                  </a:lnTo>
                  <a:lnTo>
                    <a:pt x="2889910" y="1625892"/>
                  </a:lnTo>
                  <a:lnTo>
                    <a:pt x="2883941" y="1627162"/>
                  </a:lnTo>
                  <a:lnTo>
                    <a:pt x="2890964" y="1629702"/>
                  </a:lnTo>
                  <a:lnTo>
                    <a:pt x="2892933" y="1629702"/>
                  </a:lnTo>
                  <a:lnTo>
                    <a:pt x="2895079" y="1629702"/>
                  </a:lnTo>
                  <a:close/>
                </a:path>
                <a:path w="2899409" h="1967865">
                  <a:moveTo>
                    <a:pt x="2895117" y="1628432"/>
                  </a:moveTo>
                  <a:lnTo>
                    <a:pt x="2894279" y="1627162"/>
                  </a:lnTo>
                  <a:lnTo>
                    <a:pt x="2893961" y="1626222"/>
                  </a:lnTo>
                  <a:lnTo>
                    <a:pt x="2891612" y="1627162"/>
                  </a:lnTo>
                  <a:lnTo>
                    <a:pt x="2893949" y="1627162"/>
                  </a:lnTo>
                  <a:lnTo>
                    <a:pt x="2895117" y="1628432"/>
                  </a:lnTo>
                  <a:close/>
                </a:path>
                <a:path w="2899409" h="1967865">
                  <a:moveTo>
                    <a:pt x="2895231" y="1647850"/>
                  </a:moveTo>
                  <a:lnTo>
                    <a:pt x="2894711" y="1647799"/>
                  </a:lnTo>
                  <a:lnTo>
                    <a:pt x="2895231" y="1647850"/>
                  </a:lnTo>
                  <a:close/>
                </a:path>
                <a:path w="2899409" h="1967865">
                  <a:moveTo>
                    <a:pt x="2895498" y="1624037"/>
                  </a:moveTo>
                  <a:lnTo>
                    <a:pt x="2894660" y="1623936"/>
                  </a:lnTo>
                  <a:lnTo>
                    <a:pt x="2895409" y="1624495"/>
                  </a:lnTo>
                  <a:lnTo>
                    <a:pt x="2895422" y="1624279"/>
                  </a:lnTo>
                  <a:lnTo>
                    <a:pt x="2895498" y="1624037"/>
                  </a:lnTo>
                  <a:close/>
                </a:path>
                <a:path w="2899409" h="1967865">
                  <a:moveTo>
                    <a:pt x="2895625" y="1630032"/>
                  </a:moveTo>
                  <a:lnTo>
                    <a:pt x="2895536" y="1629829"/>
                  </a:lnTo>
                  <a:lnTo>
                    <a:pt x="2895028" y="1629714"/>
                  </a:lnTo>
                  <a:lnTo>
                    <a:pt x="2894622" y="1629714"/>
                  </a:lnTo>
                  <a:lnTo>
                    <a:pt x="2894355" y="1629791"/>
                  </a:lnTo>
                  <a:lnTo>
                    <a:pt x="2895092" y="1629829"/>
                  </a:lnTo>
                  <a:lnTo>
                    <a:pt x="2895460" y="1629892"/>
                  </a:lnTo>
                  <a:lnTo>
                    <a:pt x="2895625" y="1630032"/>
                  </a:lnTo>
                  <a:close/>
                </a:path>
                <a:path w="2899409" h="1967865">
                  <a:moveTo>
                    <a:pt x="2895765" y="1630286"/>
                  </a:moveTo>
                  <a:lnTo>
                    <a:pt x="2895752" y="1630146"/>
                  </a:lnTo>
                  <a:lnTo>
                    <a:pt x="2895625" y="1630032"/>
                  </a:lnTo>
                  <a:lnTo>
                    <a:pt x="2895676" y="1630197"/>
                  </a:lnTo>
                  <a:lnTo>
                    <a:pt x="2895689" y="1630337"/>
                  </a:lnTo>
                  <a:lnTo>
                    <a:pt x="2895676" y="1630502"/>
                  </a:lnTo>
                  <a:lnTo>
                    <a:pt x="2895765" y="1630286"/>
                  </a:lnTo>
                  <a:close/>
                </a:path>
                <a:path w="2899409" h="1967865">
                  <a:moveTo>
                    <a:pt x="2895765" y="1624761"/>
                  </a:moveTo>
                  <a:lnTo>
                    <a:pt x="2895409" y="1624495"/>
                  </a:lnTo>
                  <a:lnTo>
                    <a:pt x="2895409" y="1624622"/>
                  </a:lnTo>
                  <a:lnTo>
                    <a:pt x="2895765" y="1624761"/>
                  </a:lnTo>
                  <a:close/>
                </a:path>
                <a:path w="2899409" h="1967865">
                  <a:moveTo>
                    <a:pt x="2896057" y="1632089"/>
                  </a:moveTo>
                  <a:lnTo>
                    <a:pt x="2895841" y="1632051"/>
                  </a:lnTo>
                  <a:lnTo>
                    <a:pt x="2895498" y="1632038"/>
                  </a:lnTo>
                  <a:lnTo>
                    <a:pt x="2894990" y="1632038"/>
                  </a:lnTo>
                  <a:lnTo>
                    <a:pt x="2896057" y="1632089"/>
                  </a:lnTo>
                  <a:close/>
                </a:path>
                <a:path w="2899409" h="1967865">
                  <a:moveTo>
                    <a:pt x="2896095" y="1644942"/>
                  </a:moveTo>
                  <a:close/>
                </a:path>
                <a:path w="2899409" h="1967865">
                  <a:moveTo>
                    <a:pt x="2896247" y="1624761"/>
                  </a:moveTo>
                  <a:lnTo>
                    <a:pt x="2895777" y="1624761"/>
                  </a:lnTo>
                  <a:lnTo>
                    <a:pt x="2896133" y="1625028"/>
                  </a:lnTo>
                  <a:lnTo>
                    <a:pt x="2896247" y="1624761"/>
                  </a:lnTo>
                  <a:close/>
                </a:path>
                <a:path w="2899409" h="1967865">
                  <a:moveTo>
                    <a:pt x="2896476" y="1643672"/>
                  </a:moveTo>
                  <a:lnTo>
                    <a:pt x="2895206" y="1643672"/>
                  </a:lnTo>
                  <a:lnTo>
                    <a:pt x="2896019" y="1644827"/>
                  </a:lnTo>
                  <a:lnTo>
                    <a:pt x="2896476" y="1643672"/>
                  </a:lnTo>
                  <a:close/>
                </a:path>
                <a:path w="2899409" h="1967865">
                  <a:moveTo>
                    <a:pt x="2897060" y="1632280"/>
                  </a:moveTo>
                  <a:lnTo>
                    <a:pt x="2896920" y="1632127"/>
                  </a:lnTo>
                  <a:lnTo>
                    <a:pt x="2896057" y="1632089"/>
                  </a:lnTo>
                  <a:lnTo>
                    <a:pt x="2897060" y="1632280"/>
                  </a:lnTo>
                  <a:close/>
                </a:path>
                <a:path w="2899409" h="1967865">
                  <a:moveTo>
                    <a:pt x="2897606" y="1632826"/>
                  </a:moveTo>
                  <a:lnTo>
                    <a:pt x="2897289" y="1632508"/>
                  </a:lnTo>
                  <a:lnTo>
                    <a:pt x="2893555" y="1633702"/>
                  </a:lnTo>
                  <a:lnTo>
                    <a:pt x="2895371" y="1634147"/>
                  </a:lnTo>
                  <a:lnTo>
                    <a:pt x="2895600" y="1633639"/>
                  </a:lnTo>
                  <a:lnTo>
                    <a:pt x="2897606" y="1632826"/>
                  </a:lnTo>
                  <a:close/>
                </a:path>
                <a:path w="2899409" h="1967865">
                  <a:moveTo>
                    <a:pt x="2897657" y="1632381"/>
                  </a:moveTo>
                  <a:lnTo>
                    <a:pt x="2897060" y="1632280"/>
                  </a:lnTo>
                  <a:lnTo>
                    <a:pt x="2897289" y="1632508"/>
                  </a:lnTo>
                  <a:lnTo>
                    <a:pt x="2897657" y="1632381"/>
                  </a:lnTo>
                  <a:close/>
                </a:path>
                <a:path w="2899409" h="1967865">
                  <a:moveTo>
                    <a:pt x="2897759" y="1643672"/>
                  </a:moveTo>
                  <a:lnTo>
                    <a:pt x="2896984" y="1642402"/>
                  </a:lnTo>
                  <a:lnTo>
                    <a:pt x="2896476" y="1643672"/>
                  </a:lnTo>
                  <a:lnTo>
                    <a:pt x="2897759" y="1643672"/>
                  </a:lnTo>
                  <a:close/>
                </a:path>
                <a:path w="2899409" h="1967865">
                  <a:moveTo>
                    <a:pt x="2898165" y="1639519"/>
                  </a:moveTo>
                  <a:lnTo>
                    <a:pt x="2893999" y="1637322"/>
                  </a:lnTo>
                  <a:lnTo>
                    <a:pt x="2891967" y="1636052"/>
                  </a:lnTo>
                  <a:lnTo>
                    <a:pt x="2889847" y="1636052"/>
                  </a:lnTo>
                  <a:lnTo>
                    <a:pt x="2889847" y="1638592"/>
                  </a:lnTo>
                  <a:lnTo>
                    <a:pt x="2884665" y="1639430"/>
                  </a:lnTo>
                  <a:lnTo>
                    <a:pt x="2886049" y="1637322"/>
                  </a:lnTo>
                  <a:lnTo>
                    <a:pt x="2889847" y="1638592"/>
                  </a:lnTo>
                  <a:lnTo>
                    <a:pt x="2889847" y="1636052"/>
                  </a:lnTo>
                  <a:lnTo>
                    <a:pt x="2888513" y="1636052"/>
                  </a:lnTo>
                  <a:lnTo>
                    <a:pt x="2887624" y="1634782"/>
                  </a:lnTo>
                  <a:lnTo>
                    <a:pt x="2886735" y="1633512"/>
                  </a:lnTo>
                  <a:lnTo>
                    <a:pt x="2891942" y="1633512"/>
                  </a:lnTo>
                  <a:lnTo>
                    <a:pt x="2891637" y="1632242"/>
                  </a:lnTo>
                  <a:lnTo>
                    <a:pt x="2890443" y="1630972"/>
                  </a:lnTo>
                  <a:lnTo>
                    <a:pt x="2890659" y="1630972"/>
                  </a:lnTo>
                  <a:lnTo>
                    <a:pt x="2889999" y="1630781"/>
                  </a:lnTo>
                  <a:lnTo>
                    <a:pt x="2889707" y="1630895"/>
                  </a:lnTo>
                  <a:lnTo>
                    <a:pt x="2889948" y="1630972"/>
                  </a:lnTo>
                  <a:lnTo>
                    <a:pt x="2888818" y="1632242"/>
                  </a:lnTo>
                  <a:lnTo>
                    <a:pt x="2887294" y="1632242"/>
                  </a:lnTo>
                  <a:lnTo>
                    <a:pt x="2884932" y="1633512"/>
                  </a:lnTo>
                  <a:lnTo>
                    <a:pt x="2884576" y="1633512"/>
                  </a:lnTo>
                  <a:lnTo>
                    <a:pt x="2884170" y="1633512"/>
                  </a:lnTo>
                  <a:lnTo>
                    <a:pt x="2884322" y="1633664"/>
                  </a:lnTo>
                  <a:lnTo>
                    <a:pt x="2882430" y="1634782"/>
                  </a:lnTo>
                  <a:lnTo>
                    <a:pt x="2883027" y="1633512"/>
                  </a:lnTo>
                  <a:lnTo>
                    <a:pt x="2880588" y="1636052"/>
                  </a:lnTo>
                  <a:lnTo>
                    <a:pt x="2886379" y="1636052"/>
                  </a:lnTo>
                  <a:lnTo>
                    <a:pt x="2883103" y="1637322"/>
                  </a:lnTo>
                  <a:lnTo>
                    <a:pt x="2882849" y="1637322"/>
                  </a:lnTo>
                  <a:lnTo>
                    <a:pt x="2884170" y="1639519"/>
                  </a:lnTo>
                  <a:lnTo>
                    <a:pt x="2884601" y="1639519"/>
                  </a:lnTo>
                  <a:lnTo>
                    <a:pt x="2898165" y="1639519"/>
                  </a:lnTo>
                  <a:close/>
                </a:path>
                <a:path w="2899409" h="1967865">
                  <a:moveTo>
                    <a:pt x="2898787" y="1646212"/>
                  </a:moveTo>
                  <a:lnTo>
                    <a:pt x="2895079" y="1644942"/>
                  </a:lnTo>
                  <a:lnTo>
                    <a:pt x="2895981" y="1644942"/>
                  </a:lnTo>
                  <a:lnTo>
                    <a:pt x="2894698" y="1643672"/>
                  </a:lnTo>
                  <a:lnTo>
                    <a:pt x="2891282" y="1642402"/>
                  </a:lnTo>
                  <a:lnTo>
                    <a:pt x="2885821" y="1642402"/>
                  </a:lnTo>
                  <a:lnTo>
                    <a:pt x="2884220" y="1642402"/>
                  </a:lnTo>
                  <a:lnTo>
                    <a:pt x="2888437" y="1644942"/>
                  </a:lnTo>
                  <a:lnTo>
                    <a:pt x="2886900" y="1644942"/>
                  </a:lnTo>
                  <a:lnTo>
                    <a:pt x="2881414" y="1646212"/>
                  </a:lnTo>
                  <a:lnTo>
                    <a:pt x="2883966" y="1646212"/>
                  </a:lnTo>
                  <a:lnTo>
                    <a:pt x="2887802" y="1646212"/>
                  </a:lnTo>
                  <a:lnTo>
                    <a:pt x="2885262" y="1647482"/>
                  </a:lnTo>
                  <a:lnTo>
                    <a:pt x="2882442" y="1647482"/>
                  </a:lnTo>
                  <a:lnTo>
                    <a:pt x="2883966" y="1646212"/>
                  </a:lnTo>
                  <a:lnTo>
                    <a:pt x="2881426" y="1647482"/>
                  </a:lnTo>
                  <a:lnTo>
                    <a:pt x="2886189" y="1648752"/>
                  </a:lnTo>
                  <a:lnTo>
                    <a:pt x="2880334" y="1650022"/>
                  </a:lnTo>
                  <a:lnTo>
                    <a:pt x="2885033" y="1650022"/>
                  </a:lnTo>
                  <a:lnTo>
                    <a:pt x="2882773" y="1652562"/>
                  </a:lnTo>
                  <a:lnTo>
                    <a:pt x="2884005" y="1653832"/>
                  </a:lnTo>
                  <a:lnTo>
                    <a:pt x="2882735" y="1653832"/>
                  </a:lnTo>
                  <a:lnTo>
                    <a:pt x="2881858" y="1656372"/>
                  </a:lnTo>
                  <a:lnTo>
                    <a:pt x="2880944" y="1658023"/>
                  </a:lnTo>
                  <a:lnTo>
                    <a:pt x="2883649" y="1658912"/>
                  </a:lnTo>
                  <a:lnTo>
                    <a:pt x="2882900" y="1660182"/>
                  </a:lnTo>
                  <a:lnTo>
                    <a:pt x="2883674" y="1661452"/>
                  </a:lnTo>
                  <a:lnTo>
                    <a:pt x="2881312" y="1661452"/>
                  </a:lnTo>
                  <a:lnTo>
                    <a:pt x="2881744" y="1662722"/>
                  </a:lnTo>
                  <a:lnTo>
                    <a:pt x="2878874" y="1662722"/>
                  </a:lnTo>
                  <a:lnTo>
                    <a:pt x="2878988" y="1663992"/>
                  </a:lnTo>
                  <a:lnTo>
                    <a:pt x="2882227" y="1665262"/>
                  </a:lnTo>
                  <a:lnTo>
                    <a:pt x="2880220" y="1666532"/>
                  </a:lnTo>
                  <a:lnTo>
                    <a:pt x="2882887" y="1666532"/>
                  </a:lnTo>
                  <a:lnTo>
                    <a:pt x="2887764" y="1665262"/>
                  </a:lnTo>
                  <a:lnTo>
                    <a:pt x="2889415" y="1667802"/>
                  </a:lnTo>
                  <a:lnTo>
                    <a:pt x="2886100" y="1667802"/>
                  </a:lnTo>
                  <a:lnTo>
                    <a:pt x="2885109" y="1666532"/>
                  </a:lnTo>
                  <a:lnTo>
                    <a:pt x="2884944" y="1666532"/>
                  </a:lnTo>
                  <a:lnTo>
                    <a:pt x="2885490" y="1667802"/>
                  </a:lnTo>
                  <a:lnTo>
                    <a:pt x="2883077" y="1666532"/>
                  </a:lnTo>
                  <a:lnTo>
                    <a:pt x="2881947" y="1667802"/>
                  </a:lnTo>
                  <a:lnTo>
                    <a:pt x="2882735" y="1667802"/>
                  </a:lnTo>
                  <a:lnTo>
                    <a:pt x="2883293" y="1669072"/>
                  </a:lnTo>
                  <a:lnTo>
                    <a:pt x="2881655" y="1667802"/>
                  </a:lnTo>
                  <a:lnTo>
                    <a:pt x="2881338" y="1667802"/>
                  </a:lnTo>
                  <a:lnTo>
                    <a:pt x="2880055" y="1669072"/>
                  </a:lnTo>
                  <a:lnTo>
                    <a:pt x="2881249" y="1669072"/>
                  </a:lnTo>
                  <a:lnTo>
                    <a:pt x="2881477" y="1670342"/>
                  </a:lnTo>
                  <a:lnTo>
                    <a:pt x="2881541" y="1671612"/>
                  </a:lnTo>
                  <a:lnTo>
                    <a:pt x="2878963" y="1670342"/>
                  </a:lnTo>
                  <a:lnTo>
                    <a:pt x="2877845" y="1670342"/>
                  </a:lnTo>
                  <a:lnTo>
                    <a:pt x="2879255" y="1671612"/>
                  </a:lnTo>
                  <a:lnTo>
                    <a:pt x="2877718" y="1671612"/>
                  </a:lnTo>
                  <a:lnTo>
                    <a:pt x="2880791" y="1672882"/>
                  </a:lnTo>
                  <a:lnTo>
                    <a:pt x="2878455" y="1672882"/>
                  </a:lnTo>
                  <a:lnTo>
                    <a:pt x="2879775" y="1674152"/>
                  </a:lnTo>
                  <a:lnTo>
                    <a:pt x="2878620" y="1676692"/>
                  </a:lnTo>
                  <a:lnTo>
                    <a:pt x="2881960" y="1675422"/>
                  </a:lnTo>
                  <a:lnTo>
                    <a:pt x="2882315" y="1675422"/>
                  </a:lnTo>
                  <a:lnTo>
                    <a:pt x="2885211" y="1677962"/>
                  </a:lnTo>
                  <a:lnTo>
                    <a:pt x="2880220" y="1680502"/>
                  </a:lnTo>
                  <a:lnTo>
                    <a:pt x="2881363" y="1683042"/>
                  </a:lnTo>
                  <a:lnTo>
                    <a:pt x="2880347" y="1681772"/>
                  </a:lnTo>
                  <a:lnTo>
                    <a:pt x="2881426" y="1684312"/>
                  </a:lnTo>
                  <a:lnTo>
                    <a:pt x="2880830" y="1685582"/>
                  </a:lnTo>
                  <a:lnTo>
                    <a:pt x="2882963" y="1686852"/>
                  </a:lnTo>
                  <a:lnTo>
                    <a:pt x="2879814" y="1686852"/>
                  </a:lnTo>
                  <a:lnTo>
                    <a:pt x="2880487" y="1688122"/>
                  </a:lnTo>
                  <a:lnTo>
                    <a:pt x="2881680" y="1688122"/>
                  </a:lnTo>
                  <a:lnTo>
                    <a:pt x="2879814" y="1689392"/>
                  </a:lnTo>
                  <a:lnTo>
                    <a:pt x="2878505" y="1688414"/>
                  </a:lnTo>
                  <a:lnTo>
                    <a:pt x="2878429" y="1688668"/>
                  </a:lnTo>
                  <a:lnTo>
                    <a:pt x="2878429" y="1688350"/>
                  </a:lnTo>
                  <a:lnTo>
                    <a:pt x="2878137" y="1688122"/>
                  </a:lnTo>
                  <a:lnTo>
                    <a:pt x="2878163" y="1688693"/>
                  </a:lnTo>
                  <a:lnTo>
                    <a:pt x="2877604" y="1689392"/>
                  </a:lnTo>
                  <a:lnTo>
                    <a:pt x="2875877" y="1689392"/>
                  </a:lnTo>
                  <a:lnTo>
                    <a:pt x="2878518" y="1691932"/>
                  </a:lnTo>
                  <a:lnTo>
                    <a:pt x="2875940" y="1690662"/>
                  </a:lnTo>
                  <a:lnTo>
                    <a:pt x="2875076" y="1691932"/>
                  </a:lnTo>
                  <a:lnTo>
                    <a:pt x="2875788" y="1693202"/>
                  </a:lnTo>
                  <a:lnTo>
                    <a:pt x="2877782" y="1691932"/>
                  </a:lnTo>
                  <a:lnTo>
                    <a:pt x="2878074" y="1693214"/>
                  </a:lnTo>
                  <a:lnTo>
                    <a:pt x="2877477" y="1694472"/>
                  </a:lnTo>
                  <a:lnTo>
                    <a:pt x="2874048" y="1693202"/>
                  </a:lnTo>
                  <a:lnTo>
                    <a:pt x="2869501" y="1695742"/>
                  </a:lnTo>
                  <a:lnTo>
                    <a:pt x="2880601" y="1699552"/>
                  </a:lnTo>
                  <a:lnTo>
                    <a:pt x="2877693" y="1700060"/>
                  </a:lnTo>
                  <a:lnTo>
                    <a:pt x="2877312" y="1700822"/>
                  </a:lnTo>
                  <a:lnTo>
                    <a:pt x="2872194" y="1702092"/>
                  </a:lnTo>
                  <a:lnTo>
                    <a:pt x="2870022" y="1703362"/>
                  </a:lnTo>
                  <a:lnTo>
                    <a:pt x="2876994" y="1704632"/>
                  </a:lnTo>
                  <a:lnTo>
                    <a:pt x="2875457" y="1705902"/>
                  </a:lnTo>
                  <a:lnTo>
                    <a:pt x="2880029" y="1705902"/>
                  </a:lnTo>
                  <a:lnTo>
                    <a:pt x="2881020" y="1708442"/>
                  </a:lnTo>
                  <a:lnTo>
                    <a:pt x="2875673" y="1708442"/>
                  </a:lnTo>
                  <a:lnTo>
                    <a:pt x="2874784" y="1707172"/>
                  </a:lnTo>
                  <a:lnTo>
                    <a:pt x="2875140" y="1707172"/>
                  </a:lnTo>
                  <a:lnTo>
                    <a:pt x="2874683" y="1705902"/>
                  </a:lnTo>
                  <a:lnTo>
                    <a:pt x="2873286" y="1707172"/>
                  </a:lnTo>
                  <a:lnTo>
                    <a:pt x="2873159" y="1707172"/>
                  </a:lnTo>
                  <a:lnTo>
                    <a:pt x="2873108" y="1708886"/>
                  </a:lnTo>
                  <a:lnTo>
                    <a:pt x="2872448" y="1709305"/>
                  </a:lnTo>
                  <a:lnTo>
                    <a:pt x="2871101" y="1708442"/>
                  </a:lnTo>
                  <a:lnTo>
                    <a:pt x="2872041" y="1709572"/>
                  </a:lnTo>
                  <a:lnTo>
                    <a:pt x="2871813" y="1709712"/>
                  </a:lnTo>
                  <a:lnTo>
                    <a:pt x="2873489" y="1710982"/>
                  </a:lnTo>
                  <a:lnTo>
                    <a:pt x="2871978" y="1712252"/>
                  </a:lnTo>
                  <a:lnTo>
                    <a:pt x="2874137" y="1712252"/>
                  </a:lnTo>
                  <a:lnTo>
                    <a:pt x="2872181" y="1714792"/>
                  </a:lnTo>
                  <a:lnTo>
                    <a:pt x="2876283" y="1713522"/>
                  </a:lnTo>
                  <a:lnTo>
                    <a:pt x="2876397" y="1714792"/>
                  </a:lnTo>
                  <a:lnTo>
                    <a:pt x="2887802" y="1714792"/>
                  </a:lnTo>
                  <a:lnTo>
                    <a:pt x="2892120" y="1716062"/>
                  </a:lnTo>
                  <a:lnTo>
                    <a:pt x="2889415" y="1714792"/>
                  </a:lnTo>
                  <a:lnTo>
                    <a:pt x="2893301" y="1714792"/>
                  </a:lnTo>
                  <a:lnTo>
                    <a:pt x="2892348" y="1713522"/>
                  </a:lnTo>
                  <a:lnTo>
                    <a:pt x="2890405" y="1713522"/>
                  </a:lnTo>
                  <a:lnTo>
                    <a:pt x="2890621" y="1712252"/>
                  </a:lnTo>
                  <a:lnTo>
                    <a:pt x="2887929" y="1710982"/>
                  </a:lnTo>
                  <a:lnTo>
                    <a:pt x="2889339" y="1709712"/>
                  </a:lnTo>
                  <a:lnTo>
                    <a:pt x="2890812" y="1710982"/>
                  </a:lnTo>
                  <a:lnTo>
                    <a:pt x="2890367" y="1708442"/>
                  </a:lnTo>
                  <a:lnTo>
                    <a:pt x="2888742" y="1709712"/>
                  </a:lnTo>
                  <a:lnTo>
                    <a:pt x="2886900" y="1708442"/>
                  </a:lnTo>
                  <a:lnTo>
                    <a:pt x="2883827" y="1709712"/>
                  </a:lnTo>
                  <a:lnTo>
                    <a:pt x="2885097" y="1708442"/>
                  </a:lnTo>
                  <a:lnTo>
                    <a:pt x="2885452" y="1708442"/>
                  </a:lnTo>
                  <a:lnTo>
                    <a:pt x="2885300" y="1707172"/>
                  </a:lnTo>
                  <a:lnTo>
                    <a:pt x="2887675" y="1705902"/>
                  </a:lnTo>
                  <a:lnTo>
                    <a:pt x="2885287" y="1704632"/>
                  </a:lnTo>
                  <a:lnTo>
                    <a:pt x="2891459" y="1704632"/>
                  </a:lnTo>
                  <a:lnTo>
                    <a:pt x="2888297" y="1703362"/>
                  </a:lnTo>
                  <a:lnTo>
                    <a:pt x="2890913" y="1702092"/>
                  </a:lnTo>
                  <a:lnTo>
                    <a:pt x="2887561" y="1700822"/>
                  </a:lnTo>
                  <a:lnTo>
                    <a:pt x="2888221" y="1700822"/>
                  </a:lnTo>
                  <a:lnTo>
                    <a:pt x="2889135" y="1699552"/>
                  </a:lnTo>
                  <a:lnTo>
                    <a:pt x="2889504" y="1699552"/>
                  </a:lnTo>
                  <a:lnTo>
                    <a:pt x="2891167" y="1700822"/>
                  </a:lnTo>
                  <a:lnTo>
                    <a:pt x="2891866" y="1698282"/>
                  </a:lnTo>
                  <a:lnTo>
                    <a:pt x="2889656" y="1699272"/>
                  </a:lnTo>
                  <a:lnTo>
                    <a:pt x="2890177" y="1698282"/>
                  </a:lnTo>
                  <a:lnTo>
                    <a:pt x="2890850" y="1697012"/>
                  </a:lnTo>
                  <a:lnTo>
                    <a:pt x="2889453" y="1695615"/>
                  </a:lnTo>
                  <a:lnTo>
                    <a:pt x="2889453" y="1699361"/>
                  </a:lnTo>
                  <a:lnTo>
                    <a:pt x="2886176" y="1700822"/>
                  </a:lnTo>
                  <a:lnTo>
                    <a:pt x="2888538" y="1698282"/>
                  </a:lnTo>
                  <a:lnTo>
                    <a:pt x="2889148" y="1698282"/>
                  </a:lnTo>
                  <a:lnTo>
                    <a:pt x="2889453" y="1699361"/>
                  </a:lnTo>
                  <a:lnTo>
                    <a:pt x="2889453" y="1695615"/>
                  </a:lnTo>
                  <a:lnTo>
                    <a:pt x="2888310" y="1694472"/>
                  </a:lnTo>
                  <a:lnTo>
                    <a:pt x="2889834" y="1693202"/>
                  </a:lnTo>
                  <a:lnTo>
                    <a:pt x="2893796" y="1693202"/>
                  </a:lnTo>
                  <a:lnTo>
                    <a:pt x="2893631" y="1691932"/>
                  </a:lnTo>
                  <a:lnTo>
                    <a:pt x="2889948" y="1689392"/>
                  </a:lnTo>
                  <a:lnTo>
                    <a:pt x="2891015" y="1686852"/>
                  </a:lnTo>
                  <a:lnTo>
                    <a:pt x="2890545" y="1686852"/>
                  </a:lnTo>
                  <a:lnTo>
                    <a:pt x="2885046" y="1685582"/>
                  </a:lnTo>
                  <a:lnTo>
                    <a:pt x="2893415" y="1685582"/>
                  </a:lnTo>
                  <a:lnTo>
                    <a:pt x="2892158" y="1684312"/>
                  </a:lnTo>
                  <a:lnTo>
                    <a:pt x="2893339" y="1684312"/>
                  </a:lnTo>
                  <a:lnTo>
                    <a:pt x="2894355" y="1681772"/>
                  </a:lnTo>
                  <a:lnTo>
                    <a:pt x="2892234" y="1680502"/>
                  </a:lnTo>
                  <a:lnTo>
                    <a:pt x="2890685" y="1677962"/>
                  </a:lnTo>
                  <a:lnTo>
                    <a:pt x="2892094" y="1677962"/>
                  </a:lnTo>
                  <a:lnTo>
                    <a:pt x="2893441" y="1676692"/>
                  </a:lnTo>
                  <a:lnTo>
                    <a:pt x="2893022" y="1675422"/>
                  </a:lnTo>
                  <a:lnTo>
                    <a:pt x="2893758" y="1674152"/>
                  </a:lnTo>
                  <a:lnTo>
                    <a:pt x="2892348" y="1674152"/>
                  </a:lnTo>
                  <a:lnTo>
                    <a:pt x="2892641" y="1672882"/>
                  </a:lnTo>
                  <a:lnTo>
                    <a:pt x="2890532" y="1672882"/>
                  </a:lnTo>
                  <a:lnTo>
                    <a:pt x="2893568" y="1671612"/>
                  </a:lnTo>
                  <a:lnTo>
                    <a:pt x="2892615" y="1669072"/>
                  </a:lnTo>
                  <a:lnTo>
                    <a:pt x="2891371" y="1666532"/>
                  </a:lnTo>
                  <a:lnTo>
                    <a:pt x="2892437" y="1665262"/>
                  </a:lnTo>
                  <a:lnTo>
                    <a:pt x="2893504" y="1663992"/>
                  </a:lnTo>
                  <a:lnTo>
                    <a:pt x="2894723" y="1665262"/>
                  </a:lnTo>
                  <a:lnTo>
                    <a:pt x="2894736" y="1663992"/>
                  </a:lnTo>
                  <a:lnTo>
                    <a:pt x="2893491" y="1661452"/>
                  </a:lnTo>
                  <a:lnTo>
                    <a:pt x="2892018" y="1661452"/>
                  </a:lnTo>
                  <a:lnTo>
                    <a:pt x="2892018" y="1662722"/>
                  </a:lnTo>
                  <a:lnTo>
                    <a:pt x="2888704" y="1662722"/>
                  </a:lnTo>
                  <a:lnTo>
                    <a:pt x="2887599" y="1661452"/>
                  </a:lnTo>
                  <a:lnTo>
                    <a:pt x="2891066" y="1661452"/>
                  </a:lnTo>
                  <a:lnTo>
                    <a:pt x="2892018" y="1662722"/>
                  </a:lnTo>
                  <a:lnTo>
                    <a:pt x="2892018" y="1661452"/>
                  </a:lnTo>
                  <a:lnTo>
                    <a:pt x="2891498" y="1661452"/>
                  </a:lnTo>
                  <a:lnTo>
                    <a:pt x="2892856" y="1660182"/>
                  </a:lnTo>
                  <a:lnTo>
                    <a:pt x="2890545" y="1660182"/>
                  </a:lnTo>
                  <a:lnTo>
                    <a:pt x="2894876" y="1658912"/>
                  </a:lnTo>
                  <a:lnTo>
                    <a:pt x="2885694" y="1660182"/>
                  </a:lnTo>
                  <a:lnTo>
                    <a:pt x="2888627" y="1657642"/>
                  </a:lnTo>
                  <a:lnTo>
                    <a:pt x="2889897" y="1658912"/>
                  </a:lnTo>
                  <a:lnTo>
                    <a:pt x="2889250" y="1657642"/>
                  </a:lnTo>
                  <a:lnTo>
                    <a:pt x="2887586" y="1656372"/>
                  </a:lnTo>
                  <a:lnTo>
                    <a:pt x="2889262" y="1656372"/>
                  </a:lnTo>
                  <a:lnTo>
                    <a:pt x="2891561" y="1657642"/>
                  </a:lnTo>
                  <a:lnTo>
                    <a:pt x="2891421" y="1656372"/>
                  </a:lnTo>
                  <a:lnTo>
                    <a:pt x="2886316" y="1655102"/>
                  </a:lnTo>
                  <a:lnTo>
                    <a:pt x="2889123" y="1653832"/>
                  </a:lnTo>
                  <a:lnTo>
                    <a:pt x="2889885" y="1655102"/>
                  </a:lnTo>
                  <a:lnTo>
                    <a:pt x="2893949" y="1655102"/>
                  </a:lnTo>
                  <a:lnTo>
                    <a:pt x="2893110" y="1653832"/>
                  </a:lnTo>
                  <a:lnTo>
                    <a:pt x="2893593" y="1653832"/>
                  </a:lnTo>
                  <a:lnTo>
                    <a:pt x="2895104" y="1652562"/>
                  </a:lnTo>
                  <a:lnTo>
                    <a:pt x="2894228" y="1652562"/>
                  </a:lnTo>
                  <a:lnTo>
                    <a:pt x="2894723" y="1652130"/>
                  </a:lnTo>
                  <a:lnTo>
                    <a:pt x="2894114" y="1652524"/>
                  </a:lnTo>
                  <a:lnTo>
                    <a:pt x="2886938" y="1651292"/>
                  </a:lnTo>
                  <a:lnTo>
                    <a:pt x="2892933" y="1650022"/>
                  </a:lnTo>
                  <a:lnTo>
                    <a:pt x="2891726" y="1649387"/>
                  </a:lnTo>
                  <a:lnTo>
                    <a:pt x="2890799" y="1648752"/>
                  </a:lnTo>
                  <a:lnTo>
                    <a:pt x="2893974" y="1648752"/>
                  </a:lnTo>
                  <a:lnTo>
                    <a:pt x="2894622" y="1647799"/>
                  </a:lnTo>
                  <a:lnTo>
                    <a:pt x="2894850" y="1647482"/>
                  </a:lnTo>
                  <a:lnTo>
                    <a:pt x="2896755" y="1647482"/>
                  </a:lnTo>
                  <a:lnTo>
                    <a:pt x="2894203" y="1646212"/>
                  </a:lnTo>
                  <a:lnTo>
                    <a:pt x="2898787" y="1646212"/>
                  </a:lnTo>
                  <a:close/>
                </a:path>
                <a:path w="2899409" h="1967865">
                  <a:moveTo>
                    <a:pt x="2898838" y="1639862"/>
                  </a:moveTo>
                  <a:lnTo>
                    <a:pt x="2884386" y="1639862"/>
                  </a:lnTo>
                  <a:lnTo>
                    <a:pt x="2881998" y="1639862"/>
                  </a:lnTo>
                  <a:lnTo>
                    <a:pt x="2885211" y="1641132"/>
                  </a:lnTo>
                  <a:lnTo>
                    <a:pt x="2887065" y="1641132"/>
                  </a:lnTo>
                  <a:lnTo>
                    <a:pt x="2885452" y="1641856"/>
                  </a:lnTo>
                  <a:lnTo>
                    <a:pt x="2884982" y="1641132"/>
                  </a:lnTo>
                  <a:lnTo>
                    <a:pt x="2883598" y="1641132"/>
                  </a:lnTo>
                  <a:lnTo>
                    <a:pt x="2885122" y="1642008"/>
                  </a:lnTo>
                  <a:lnTo>
                    <a:pt x="2885554" y="1642008"/>
                  </a:lnTo>
                  <a:lnTo>
                    <a:pt x="2892475" y="1642008"/>
                  </a:lnTo>
                  <a:lnTo>
                    <a:pt x="2898838" y="16398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412003" y="6733482"/>
              <a:ext cx="1903095" cy="213360"/>
            </a:xfrm>
            <a:custGeom>
              <a:avLst/>
              <a:gdLst/>
              <a:ahLst/>
              <a:cxnLst/>
              <a:rect l="l" t="t" r="r" b="b"/>
              <a:pathLst>
                <a:path w="1903095" h="213359">
                  <a:moveTo>
                    <a:pt x="876" y="212217"/>
                  </a:moveTo>
                  <a:lnTo>
                    <a:pt x="825" y="210350"/>
                  </a:lnTo>
                  <a:lnTo>
                    <a:pt x="0" y="213194"/>
                  </a:lnTo>
                  <a:lnTo>
                    <a:pt x="876" y="212217"/>
                  </a:lnTo>
                  <a:close/>
                </a:path>
                <a:path w="1903095" h="213359">
                  <a:moveTo>
                    <a:pt x="176898" y="85382"/>
                  </a:moveTo>
                  <a:lnTo>
                    <a:pt x="175590" y="84086"/>
                  </a:lnTo>
                  <a:lnTo>
                    <a:pt x="173291" y="83807"/>
                  </a:lnTo>
                  <a:lnTo>
                    <a:pt x="172681" y="85763"/>
                  </a:lnTo>
                  <a:lnTo>
                    <a:pt x="174294" y="85407"/>
                  </a:lnTo>
                  <a:lnTo>
                    <a:pt x="176263" y="86055"/>
                  </a:lnTo>
                  <a:lnTo>
                    <a:pt x="176898" y="85382"/>
                  </a:lnTo>
                  <a:close/>
                </a:path>
                <a:path w="1903095" h="213359">
                  <a:moveTo>
                    <a:pt x="247573" y="63627"/>
                  </a:moveTo>
                  <a:lnTo>
                    <a:pt x="246926" y="59969"/>
                  </a:lnTo>
                  <a:lnTo>
                    <a:pt x="245173" y="61442"/>
                  </a:lnTo>
                  <a:lnTo>
                    <a:pt x="246532" y="64503"/>
                  </a:lnTo>
                  <a:lnTo>
                    <a:pt x="247573" y="63627"/>
                  </a:lnTo>
                  <a:close/>
                </a:path>
                <a:path w="1903095" h="213359">
                  <a:moveTo>
                    <a:pt x="270002" y="81889"/>
                  </a:moveTo>
                  <a:lnTo>
                    <a:pt x="269582" y="82003"/>
                  </a:lnTo>
                  <a:lnTo>
                    <a:pt x="270002" y="81940"/>
                  </a:lnTo>
                  <a:close/>
                </a:path>
                <a:path w="1903095" h="213359">
                  <a:moveTo>
                    <a:pt x="335978" y="63677"/>
                  </a:moveTo>
                  <a:lnTo>
                    <a:pt x="335813" y="63728"/>
                  </a:lnTo>
                  <a:lnTo>
                    <a:pt x="335661" y="63792"/>
                  </a:lnTo>
                  <a:lnTo>
                    <a:pt x="335521" y="63906"/>
                  </a:lnTo>
                  <a:lnTo>
                    <a:pt x="334479" y="64706"/>
                  </a:lnTo>
                  <a:lnTo>
                    <a:pt x="335216" y="64325"/>
                  </a:lnTo>
                  <a:lnTo>
                    <a:pt x="335978" y="63677"/>
                  </a:lnTo>
                  <a:close/>
                </a:path>
                <a:path w="1903095" h="213359">
                  <a:moveTo>
                    <a:pt x="393433" y="47574"/>
                  </a:moveTo>
                  <a:lnTo>
                    <a:pt x="392518" y="47523"/>
                  </a:lnTo>
                  <a:lnTo>
                    <a:pt x="391426" y="47396"/>
                  </a:lnTo>
                  <a:lnTo>
                    <a:pt x="390601" y="47980"/>
                  </a:lnTo>
                  <a:lnTo>
                    <a:pt x="391769" y="48387"/>
                  </a:lnTo>
                  <a:lnTo>
                    <a:pt x="392658" y="48107"/>
                  </a:lnTo>
                  <a:lnTo>
                    <a:pt x="393433" y="47574"/>
                  </a:lnTo>
                  <a:close/>
                </a:path>
                <a:path w="1903095" h="213359">
                  <a:moveTo>
                    <a:pt x="395401" y="47536"/>
                  </a:moveTo>
                  <a:lnTo>
                    <a:pt x="395160" y="45885"/>
                  </a:lnTo>
                  <a:lnTo>
                    <a:pt x="394601" y="46520"/>
                  </a:lnTo>
                  <a:lnTo>
                    <a:pt x="394055" y="47142"/>
                  </a:lnTo>
                  <a:lnTo>
                    <a:pt x="393433" y="47586"/>
                  </a:lnTo>
                  <a:lnTo>
                    <a:pt x="394550" y="47625"/>
                  </a:lnTo>
                  <a:lnTo>
                    <a:pt x="395401" y="47536"/>
                  </a:lnTo>
                  <a:close/>
                </a:path>
                <a:path w="1903095" h="213359">
                  <a:moveTo>
                    <a:pt x="408800" y="26708"/>
                  </a:moveTo>
                  <a:lnTo>
                    <a:pt x="405917" y="28130"/>
                  </a:lnTo>
                  <a:lnTo>
                    <a:pt x="408063" y="27203"/>
                  </a:lnTo>
                  <a:lnTo>
                    <a:pt x="408800" y="26708"/>
                  </a:lnTo>
                  <a:close/>
                </a:path>
                <a:path w="1903095" h="213359">
                  <a:moveTo>
                    <a:pt x="424408" y="43256"/>
                  </a:moveTo>
                  <a:lnTo>
                    <a:pt x="421944" y="44411"/>
                  </a:lnTo>
                  <a:lnTo>
                    <a:pt x="423938" y="45796"/>
                  </a:lnTo>
                  <a:lnTo>
                    <a:pt x="424408" y="43256"/>
                  </a:lnTo>
                  <a:close/>
                </a:path>
                <a:path w="1903095" h="213359">
                  <a:moveTo>
                    <a:pt x="438531" y="26377"/>
                  </a:moveTo>
                  <a:lnTo>
                    <a:pt x="438480" y="25361"/>
                  </a:lnTo>
                  <a:lnTo>
                    <a:pt x="436727" y="25984"/>
                  </a:lnTo>
                  <a:lnTo>
                    <a:pt x="438531" y="26377"/>
                  </a:lnTo>
                  <a:close/>
                </a:path>
                <a:path w="1903095" h="213359">
                  <a:moveTo>
                    <a:pt x="510197" y="32969"/>
                  </a:moveTo>
                  <a:lnTo>
                    <a:pt x="510159" y="32778"/>
                  </a:lnTo>
                  <a:lnTo>
                    <a:pt x="509905" y="32524"/>
                  </a:lnTo>
                  <a:lnTo>
                    <a:pt x="509612" y="32258"/>
                  </a:lnTo>
                  <a:lnTo>
                    <a:pt x="509714" y="32512"/>
                  </a:lnTo>
                  <a:lnTo>
                    <a:pt x="509879" y="32766"/>
                  </a:lnTo>
                  <a:lnTo>
                    <a:pt x="510197" y="32969"/>
                  </a:lnTo>
                  <a:close/>
                </a:path>
                <a:path w="1903095" h="213359">
                  <a:moveTo>
                    <a:pt x="528967" y="32207"/>
                  </a:moveTo>
                  <a:lnTo>
                    <a:pt x="527888" y="31699"/>
                  </a:lnTo>
                  <a:lnTo>
                    <a:pt x="527113" y="31483"/>
                  </a:lnTo>
                  <a:lnTo>
                    <a:pt x="526503" y="31369"/>
                  </a:lnTo>
                  <a:lnTo>
                    <a:pt x="528967" y="32207"/>
                  </a:lnTo>
                  <a:close/>
                </a:path>
                <a:path w="1903095" h="213359">
                  <a:moveTo>
                    <a:pt x="539216" y="16637"/>
                  </a:moveTo>
                  <a:lnTo>
                    <a:pt x="536740" y="15709"/>
                  </a:lnTo>
                  <a:lnTo>
                    <a:pt x="536816" y="15062"/>
                  </a:lnTo>
                  <a:lnTo>
                    <a:pt x="535381" y="16217"/>
                  </a:lnTo>
                  <a:lnTo>
                    <a:pt x="535051" y="16510"/>
                  </a:lnTo>
                  <a:lnTo>
                    <a:pt x="536892" y="17360"/>
                  </a:lnTo>
                  <a:lnTo>
                    <a:pt x="539216" y="16637"/>
                  </a:lnTo>
                  <a:close/>
                </a:path>
                <a:path w="1903095" h="213359">
                  <a:moveTo>
                    <a:pt x="539724" y="30467"/>
                  </a:moveTo>
                  <a:lnTo>
                    <a:pt x="539559" y="31737"/>
                  </a:lnTo>
                  <a:lnTo>
                    <a:pt x="539686" y="31203"/>
                  </a:lnTo>
                  <a:lnTo>
                    <a:pt x="539699" y="30822"/>
                  </a:lnTo>
                  <a:lnTo>
                    <a:pt x="539724" y="30467"/>
                  </a:lnTo>
                  <a:close/>
                </a:path>
                <a:path w="1903095" h="213359">
                  <a:moveTo>
                    <a:pt x="555104" y="18503"/>
                  </a:moveTo>
                  <a:lnTo>
                    <a:pt x="554710" y="17995"/>
                  </a:lnTo>
                  <a:lnTo>
                    <a:pt x="550659" y="17957"/>
                  </a:lnTo>
                  <a:lnTo>
                    <a:pt x="555104" y="18503"/>
                  </a:lnTo>
                  <a:close/>
                </a:path>
                <a:path w="1903095" h="213359">
                  <a:moveTo>
                    <a:pt x="555129" y="15557"/>
                  </a:moveTo>
                  <a:lnTo>
                    <a:pt x="549338" y="12560"/>
                  </a:lnTo>
                  <a:lnTo>
                    <a:pt x="553643" y="15862"/>
                  </a:lnTo>
                  <a:lnTo>
                    <a:pt x="555129" y="15557"/>
                  </a:lnTo>
                  <a:close/>
                </a:path>
                <a:path w="1903095" h="213359">
                  <a:moveTo>
                    <a:pt x="556450" y="18021"/>
                  </a:moveTo>
                  <a:lnTo>
                    <a:pt x="553643" y="15862"/>
                  </a:lnTo>
                  <a:lnTo>
                    <a:pt x="553135" y="15976"/>
                  </a:lnTo>
                  <a:lnTo>
                    <a:pt x="554710" y="17995"/>
                  </a:lnTo>
                  <a:lnTo>
                    <a:pt x="556450" y="18021"/>
                  </a:lnTo>
                  <a:close/>
                </a:path>
                <a:path w="1903095" h="213359">
                  <a:moveTo>
                    <a:pt x="577392" y="31419"/>
                  </a:moveTo>
                  <a:lnTo>
                    <a:pt x="574421" y="27825"/>
                  </a:lnTo>
                  <a:lnTo>
                    <a:pt x="573354" y="29692"/>
                  </a:lnTo>
                  <a:lnTo>
                    <a:pt x="574611" y="29857"/>
                  </a:lnTo>
                  <a:lnTo>
                    <a:pt x="576605" y="31788"/>
                  </a:lnTo>
                  <a:lnTo>
                    <a:pt x="577392" y="31419"/>
                  </a:lnTo>
                  <a:close/>
                </a:path>
                <a:path w="1903095" h="213359">
                  <a:moveTo>
                    <a:pt x="577964" y="31153"/>
                  </a:moveTo>
                  <a:lnTo>
                    <a:pt x="577392" y="31419"/>
                  </a:lnTo>
                  <a:lnTo>
                    <a:pt x="577697" y="31788"/>
                  </a:lnTo>
                  <a:lnTo>
                    <a:pt x="577964" y="31153"/>
                  </a:lnTo>
                  <a:close/>
                </a:path>
                <a:path w="1903095" h="213359">
                  <a:moveTo>
                    <a:pt x="578408" y="30162"/>
                  </a:moveTo>
                  <a:lnTo>
                    <a:pt x="577964" y="31153"/>
                  </a:lnTo>
                  <a:lnTo>
                    <a:pt x="578307" y="31013"/>
                  </a:lnTo>
                  <a:lnTo>
                    <a:pt x="578408" y="30162"/>
                  </a:lnTo>
                  <a:close/>
                </a:path>
                <a:path w="1903095" h="213359">
                  <a:moveTo>
                    <a:pt x="578548" y="29083"/>
                  </a:moveTo>
                  <a:lnTo>
                    <a:pt x="578408" y="30162"/>
                  </a:lnTo>
                  <a:lnTo>
                    <a:pt x="578510" y="29933"/>
                  </a:lnTo>
                  <a:lnTo>
                    <a:pt x="578548" y="29578"/>
                  </a:lnTo>
                  <a:lnTo>
                    <a:pt x="578548" y="29083"/>
                  </a:lnTo>
                  <a:close/>
                </a:path>
                <a:path w="1903095" h="213359">
                  <a:moveTo>
                    <a:pt x="596455" y="29171"/>
                  </a:moveTo>
                  <a:lnTo>
                    <a:pt x="595769" y="29540"/>
                  </a:lnTo>
                  <a:lnTo>
                    <a:pt x="596392" y="29641"/>
                  </a:lnTo>
                  <a:lnTo>
                    <a:pt x="596379" y="29451"/>
                  </a:lnTo>
                  <a:lnTo>
                    <a:pt x="596404" y="29298"/>
                  </a:lnTo>
                  <a:lnTo>
                    <a:pt x="596455" y="29171"/>
                  </a:lnTo>
                  <a:close/>
                </a:path>
                <a:path w="1903095" h="213359">
                  <a:moveTo>
                    <a:pt x="597128" y="28790"/>
                  </a:moveTo>
                  <a:lnTo>
                    <a:pt x="596811" y="28803"/>
                  </a:lnTo>
                  <a:lnTo>
                    <a:pt x="596531" y="28829"/>
                  </a:lnTo>
                  <a:lnTo>
                    <a:pt x="596442" y="29171"/>
                  </a:lnTo>
                  <a:lnTo>
                    <a:pt x="597128" y="28790"/>
                  </a:lnTo>
                  <a:close/>
                </a:path>
                <a:path w="1903095" h="213359">
                  <a:moveTo>
                    <a:pt x="598551" y="27978"/>
                  </a:moveTo>
                  <a:lnTo>
                    <a:pt x="597128" y="28790"/>
                  </a:lnTo>
                  <a:lnTo>
                    <a:pt x="597636" y="28778"/>
                  </a:lnTo>
                  <a:lnTo>
                    <a:pt x="598258" y="28841"/>
                  </a:lnTo>
                  <a:lnTo>
                    <a:pt x="598551" y="27978"/>
                  </a:lnTo>
                  <a:close/>
                </a:path>
                <a:path w="1903095" h="213359">
                  <a:moveTo>
                    <a:pt x="704240" y="27559"/>
                  </a:moveTo>
                  <a:lnTo>
                    <a:pt x="704215" y="27025"/>
                  </a:lnTo>
                  <a:lnTo>
                    <a:pt x="703605" y="28854"/>
                  </a:lnTo>
                  <a:lnTo>
                    <a:pt x="704164" y="28663"/>
                  </a:lnTo>
                  <a:lnTo>
                    <a:pt x="704202" y="28105"/>
                  </a:lnTo>
                  <a:lnTo>
                    <a:pt x="704240" y="27559"/>
                  </a:lnTo>
                  <a:close/>
                </a:path>
                <a:path w="1903095" h="213359">
                  <a:moveTo>
                    <a:pt x="724128" y="38862"/>
                  </a:moveTo>
                  <a:lnTo>
                    <a:pt x="723734" y="37719"/>
                  </a:lnTo>
                  <a:lnTo>
                    <a:pt x="723430" y="37858"/>
                  </a:lnTo>
                  <a:lnTo>
                    <a:pt x="723074" y="38227"/>
                  </a:lnTo>
                  <a:lnTo>
                    <a:pt x="723049" y="38404"/>
                  </a:lnTo>
                  <a:lnTo>
                    <a:pt x="724128" y="38862"/>
                  </a:lnTo>
                  <a:close/>
                </a:path>
                <a:path w="1903095" h="213359">
                  <a:moveTo>
                    <a:pt x="727138" y="40132"/>
                  </a:moveTo>
                  <a:lnTo>
                    <a:pt x="724128" y="38862"/>
                  </a:lnTo>
                  <a:lnTo>
                    <a:pt x="724357" y="39497"/>
                  </a:lnTo>
                  <a:lnTo>
                    <a:pt x="721702" y="41402"/>
                  </a:lnTo>
                  <a:lnTo>
                    <a:pt x="724979" y="42291"/>
                  </a:lnTo>
                  <a:lnTo>
                    <a:pt x="727138" y="40132"/>
                  </a:lnTo>
                  <a:close/>
                </a:path>
                <a:path w="1903095" h="213359">
                  <a:moveTo>
                    <a:pt x="730885" y="40347"/>
                  </a:moveTo>
                  <a:lnTo>
                    <a:pt x="729640" y="41148"/>
                  </a:lnTo>
                  <a:lnTo>
                    <a:pt x="730707" y="40640"/>
                  </a:lnTo>
                  <a:lnTo>
                    <a:pt x="730885" y="40347"/>
                  </a:lnTo>
                  <a:close/>
                </a:path>
                <a:path w="1903095" h="213359">
                  <a:moveTo>
                    <a:pt x="775042" y="38404"/>
                  </a:moveTo>
                  <a:lnTo>
                    <a:pt x="774420" y="38354"/>
                  </a:lnTo>
                  <a:lnTo>
                    <a:pt x="774915" y="38608"/>
                  </a:lnTo>
                  <a:lnTo>
                    <a:pt x="775042" y="38404"/>
                  </a:lnTo>
                  <a:close/>
                </a:path>
                <a:path w="1903095" h="213359">
                  <a:moveTo>
                    <a:pt x="808926" y="40259"/>
                  </a:moveTo>
                  <a:lnTo>
                    <a:pt x="807720" y="39420"/>
                  </a:lnTo>
                  <a:lnTo>
                    <a:pt x="808443" y="40487"/>
                  </a:lnTo>
                  <a:lnTo>
                    <a:pt x="808926" y="40259"/>
                  </a:lnTo>
                  <a:close/>
                </a:path>
                <a:path w="1903095" h="213359">
                  <a:moveTo>
                    <a:pt x="809574" y="42164"/>
                  </a:moveTo>
                  <a:lnTo>
                    <a:pt x="808443" y="40487"/>
                  </a:lnTo>
                  <a:lnTo>
                    <a:pt x="804964" y="42164"/>
                  </a:lnTo>
                  <a:lnTo>
                    <a:pt x="809574" y="42164"/>
                  </a:lnTo>
                  <a:close/>
                </a:path>
                <a:path w="1903095" h="213359">
                  <a:moveTo>
                    <a:pt x="838136" y="36588"/>
                  </a:moveTo>
                  <a:lnTo>
                    <a:pt x="837450" y="35788"/>
                  </a:lnTo>
                  <a:lnTo>
                    <a:pt x="836993" y="34899"/>
                  </a:lnTo>
                  <a:lnTo>
                    <a:pt x="836625" y="33997"/>
                  </a:lnTo>
                  <a:lnTo>
                    <a:pt x="837184" y="36080"/>
                  </a:lnTo>
                  <a:lnTo>
                    <a:pt x="832726" y="36995"/>
                  </a:lnTo>
                  <a:lnTo>
                    <a:pt x="838136" y="36588"/>
                  </a:lnTo>
                  <a:close/>
                </a:path>
                <a:path w="1903095" h="213359">
                  <a:moveTo>
                    <a:pt x="841286" y="32232"/>
                  </a:moveTo>
                  <a:lnTo>
                    <a:pt x="837717" y="30607"/>
                  </a:lnTo>
                  <a:lnTo>
                    <a:pt x="837806" y="33401"/>
                  </a:lnTo>
                  <a:lnTo>
                    <a:pt x="838949" y="33020"/>
                  </a:lnTo>
                  <a:lnTo>
                    <a:pt x="838873" y="32766"/>
                  </a:lnTo>
                  <a:lnTo>
                    <a:pt x="839025" y="32994"/>
                  </a:lnTo>
                  <a:lnTo>
                    <a:pt x="839711" y="32766"/>
                  </a:lnTo>
                  <a:lnTo>
                    <a:pt x="841286" y="32232"/>
                  </a:lnTo>
                  <a:close/>
                </a:path>
                <a:path w="1903095" h="213359">
                  <a:moveTo>
                    <a:pt x="842708" y="32893"/>
                  </a:moveTo>
                  <a:lnTo>
                    <a:pt x="842137" y="31902"/>
                  </a:lnTo>
                  <a:lnTo>
                    <a:pt x="841997" y="32004"/>
                  </a:lnTo>
                  <a:lnTo>
                    <a:pt x="841489" y="32169"/>
                  </a:lnTo>
                  <a:lnTo>
                    <a:pt x="841413" y="32296"/>
                  </a:lnTo>
                  <a:lnTo>
                    <a:pt x="842708" y="32893"/>
                  </a:lnTo>
                  <a:close/>
                </a:path>
                <a:path w="1903095" h="213359">
                  <a:moveTo>
                    <a:pt x="867524" y="14224"/>
                  </a:moveTo>
                  <a:lnTo>
                    <a:pt x="865682" y="14986"/>
                  </a:lnTo>
                  <a:lnTo>
                    <a:pt x="866965" y="14986"/>
                  </a:lnTo>
                  <a:lnTo>
                    <a:pt x="867524" y="14224"/>
                  </a:lnTo>
                  <a:close/>
                </a:path>
                <a:path w="1903095" h="213359">
                  <a:moveTo>
                    <a:pt x="887679" y="32131"/>
                  </a:moveTo>
                  <a:lnTo>
                    <a:pt x="886688" y="31775"/>
                  </a:lnTo>
                  <a:lnTo>
                    <a:pt x="887044" y="33058"/>
                  </a:lnTo>
                  <a:lnTo>
                    <a:pt x="887679" y="32131"/>
                  </a:lnTo>
                  <a:close/>
                </a:path>
                <a:path w="1903095" h="213359">
                  <a:moveTo>
                    <a:pt x="897509" y="14097"/>
                  </a:moveTo>
                  <a:lnTo>
                    <a:pt x="897204" y="13830"/>
                  </a:lnTo>
                  <a:lnTo>
                    <a:pt x="897509" y="14097"/>
                  </a:lnTo>
                  <a:close/>
                </a:path>
                <a:path w="1903095" h="213359">
                  <a:moveTo>
                    <a:pt x="949909" y="35560"/>
                  </a:moveTo>
                  <a:lnTo>
                    <a:pt x="946442" y="32512"/>
                  </a:lnTo>
                  <a:lnTo>
                    <a:pt x="947178" y="33909"/>
                  </a:lnTo>
                  <a:lnTo>
                    <a:pt x="946302" y="34544"/>
                  </a:lnTo>
                  <a:lnTo>
                    <a:pt x="949909" y="35560"/>
                  </a:lnTo>
                  <a:close/>
                </a:path>
                <a:path w="1903095" h="213359">
                  <a:moveTo>
                    <a:pt x="956081" y="12954"/>
                  </a:moveTo>
                  <a:lnTo>
                    <a:pt x="954481" y="12192"/>
                  </a:lnTo>
                  <a:lnTo>
                    <a:pt x="954595" y="12420"/>
                  </a:lnTo>
                  <a:lnTo>
                    <a:pt x="956081" y="12954"/>
                  </a:lnTo>
                  <a:close/>
                </a:path>
                <a:path w="1903095" h="213359">
                  <a:moveTo>
                    <a:pt x="1056995" y="30543"/>
                  </a:moveTo>
                  <a:lnTo>
                    <a:pt x="1055890" y="30924"/>
                  </a:lnTo>
                  <a:lnTo>
                    <a:pt x="1056322" y="30975"/>
                  </a:lnTo>
                  <a:lnTo>
                    <a:pt x="1056716" y="30886"/>
                  </a:lnTo>
                  <a:lnTo>
                    <a:pt x="1056995" y="30543"/>
                  </a:lnTo>
                  <a:close/>
                </a:path>
                <a:path w="1903095" h="213359">
                  <a:moveTo>
                    <a:pt x="1072413" y="4165"/>
                  </a:moveTo>
                  <a:lnTo>
                    <a:pt x="1068984" y="5143"/>
                  </a:lnTo>
                  <a:lnTo>
                    <a:pt x="1070597" y="5295"/>
                  </a:lnTo>
                  <a:lnTo>
                    <a:pt x="1072413" y="4165"/>
                  </a:lnTo>
                  <a:close/>
                </a:path>
                <a:path w="1903095" h="213359">
                  <a:moveTo>
                    <a:pt x="1072946" y="31203"/>
                  </a:moveTo>
                  <a:lnTo>
                    <a:pt x="1071473" y="32131"/>
                  </a:lnTo>
                  <a:lnTo>
                    <a:pt x="1072946" y="31203"/>
                  </a:lnTo>
                  <a:close/>
                </a:path>
                <a:path w="1903095" h="213359">
                  <a:moveTo>
                    <a:pt x="1074648" y="30137"/>
                  </a:moveTo>
                  <a:lnTo>
                    <a:pt x="1072946" y="31203"/>
                  </a:lnTo>
                  <a:lnTo>
                    <a:pt x="1074559" y="30734"/>
                  </a:lnTo>
                  <a:lnTo>
                    <a:pt x="1074648" y="30137"/>
                  </a:lnTo>
                  <a:close/>
                </a:path>
                <a:path w="1903095" h="213359">
                  <a:moveTo>
                    <a:pt x="1115072" y="28130"/>
                  </a:moveTo>
                  <a:lnTo>
                    <a:pt x="1114755" y="27114"/>
                  </a:lnTo>
                  <a:lnTo>
                    <a:pt x="1112939" y="28575"/>
                  </a:lnTo>
                  <a:lnTo>
                    <a:pt x="1115072" y="28130"/>
                  </a:lnTo>
                  <a:close/>
                </a:path>
                <a:path w="1903095" h="213359">
                  <a:moveTo>
                    <a:pt x="1117206" y="27686"/>
                  </a:moveTo>
                  <a:lnTo>
                    <a:pt x="1115072" y="28130"/>
                  </a:lnTo>
                  <a:lnTo>
                    <a:pt x="1115593" y="29845"/>
                  </a:lnTo>
                  <a:lnTo>
                    <a:pt x="1117206" y="27686"/>
                  </a:lnTo>
                  <a:close/>
                </a:path>
                <a:path w="1903095" h="213359">
                  <a:moveTo>
                    <a:pt x="1262621" y="11366"/>
                  </a:moveTo>
                  <a:lnTo>
                    <a:pt x="1262405" y="11239"/>
                  </a:lnTo>
                  <a:lnTo>
                    <a:pt x="1262278" y="11176"/>
                  </a:lnTo>
                  <a:lnTo>
                    <a:pt x="1262087" y="11061"/>
                  </a:lnTo>
                  <a:lnTo>
                    <a:pt x="1262621" y="11366"/>
                  </a:lnTo>
                  <a:close/>
                </a:path>
                <a:path w="1903095" h="213359">
                  <a:moveTo>
                    <a:pt x="1265313" y="7454"/>
                  </a:moveTo>
                  <a:lnTo>
                    <a:pt x="1256931" y="8140"/>
                  </a:lnTo>
                  <a:lnTo>
                    <a:pt x="1262075" y="11074"/>
                  </a:lnTo>
                  <a:lnTo>
                    <a:pt x="1261605" y="9918"/>
                  </a:lnTo>
                  <a:lnTo>
                    <a:pt x="1265313" y="7454"/>
                  </a:lnTo>
                  <a:close/>
                </a:path>
                <a:path w="1903095" h="213359">
                  <a:moveTo>
                    <a:pt x="1293037" y="30670"/>
                  </a:moveTo>
                  <a:lnTo>
                    <a:pt x="1292974" y="30238"/>
                  </a:lnTo>
                  <a:lnTo>
                    <a:pt x="1292504" y="30607"/>
                  </a:lnTo>
                  <a:lnTo>
                    <a:pt x="1293037" y="30670"/>
                  </a:lnTo>
                  <a:close/>
                </a:path>
                <a:path w="1903095" h="213359">
                  <a:moveTo>
                    <a:pt x="1294765" y="32258"/>
                  </a:moveTo>
                  <a:lnTo>
                    <a:pt x="1294549" y="30861"/>
                  </a:lnTo>
                  <a:lnTo>
                    <a:pt x="1293037" y="30670"/>
                  </a:lnTo>
                  <a:lnTo>
                    <a:pt x="1293215" y="31877"/>
                  </a:lnTo>
                  <a:lnTo>
                    <a:pt x="1294765" y="32258"/>
                  </a:lnTo>
                  <a:close/>
                </a:path>
                <a:path w="1903095" h="213359">
                  <a:moveTo>
                    <a:pt x="1324584" y="10756"/>
                  </a:moveTo>
                  <a:lnTo>
                    <a:pt x="1324025" y="10922"/>
                  </a:lnTo>
                  <a:lnTo>
                    <a:pt x="1322578" y="12585"/>
                  </a:lnTo>
                  <a:lnTo>
                    <a:pt x="1322895" y="12471"/>
                  </a:lnTo>
                  <a:lnTo>
                    <a:pt x="1323022" y="12382"/>
                  </a:lnTo>
                  <a:lnTo>
                    <a:pt x="1324584" y="10756"/>
                  </a:lnTo>
                  <a:close/>
                </a:path>
                <a:path w="1903095" h="213359">
                  <a:moveTo>
                    <a:pt x="1332852" y="7620"/>
                  </a:moveTo>
                  <a:lnTo>
                    <a:pt x="1330286" y="7620"/>
                  </a:lnTo>
                  <a:lnTo>
                    <a:pt x="1324114" y="7874"/>
                  </a:lnTo>
                  <a:lnTo>
                    <a:pt x="1322768" y="9906"/>
                  </a:lnTo>
                  <a:lnTo>
                    <a:pt x="1323809" y="9525"/>
                  </a:lnTo>
                  <a:lnTo>
                    <a:pt x="1325118" y="8509"/>
                  </a:lnTo>
                  <a:lnTo>
                    <a:pt x="1325930" y="9017"/>
                  </a:lnTo>
                  <a:lnTo>
                    <a:pt x="1326019" y="9271"/>
                  </a:lnTo>
                  <a:lnTo>
                    <a:pt x="1324584" y="10756"/>
                  </a:lnTo>
                  <a:lnTo>
                    <a:pt x="1329474" y="9398"/>
                  </a:lnTo>
                  <a:lnTo>
                    <a:pt x="1331163" y="8509"/>
                  </a:lnTo>
                  <a:lnTo>
                    <a:pt x="1332852" y="7620"/>
                  </a:lnTo>
                  <a:close/>
                </a:path>
                <a:path w="1903095" h="213359">
                  <a:moveTo>
                    <a:pt x="1343596" y="9626"/>
                  </a:moveTo>
                  <a:lnTo>
                    <a:pt x="1342618" y="7975"/>
                  </a:lnTo>
                  <a:lnTo>
                    <a:pt x="1340065" y="6896"/>
                  </a:lnTo>
                  <a:lnTo>
                    <a:pt x="1338478" y="8509"/>
                  </a:lnTo>
                  <a:lnTo>
                    <a:pt x="1340523" y="8750"/>
                  </a:lnTo>
                  <a:lnTo>
                    <a:pt x="1342555" y="10045"/>
                  </a:lnTo>
                  <a:lnTo>
                    <a:pt x="1343596" y="9626"/>
                  </a:lnTo>
                  <a:close/>
                </a:path>
                <a:path w="1903095" h="213359">
                  <a:moveTo>
                    <a:pt x="1369491" y="14020"/>
                  </a:moveTo>
                  <a:lnTo>
                    <a:pt x="1368704" y="12954"/>
                  </a:lnTo>
                  <a:lnTo>
                    <a:pt x="1367853" y="14351"/>
                  </a:lnTo>
                  <a:lnTo>
                    <a:pt x="1369491" y="14020"/>
                  </a:lnTo>
                  <a:close/>
                </a:path>
                <a:path w="1903095" h="213359">
                  <a:moveTo>
                    <a:pt x="1370215" y="12954"/>
                  </a:moveTo>
                  <a:lnTo>
                    <a:pt x="1369783" y="11684"/>
                  </a:lnTo>
                  <a:lnTo>
                    <a:pt x="1369263" y="10160"/>
                  </a:lnTo>
                  <a:lnTo>
                    <a:pt x="1366939" y="10541"/>
                  </a:lnTo>
                  <a:lnTo>
                    <a:pt x="1368704" y="12954"/>
                  </a:lnTo>
                  <a:lnTo>
                    <a:pt x="1369504" y="11684"/>
                  </a:lnTo>
                  <a:lnTo>
                    <a:pt x="1370215" y="12954"/>
                  </a:lnTo>
                  <a:close/>
                </a:path>
                <a:path w="1903095" h="213359">
                  <a:moveTo>
                    <a:pt x="1417599" y="32512"/>
                  </a:moveTo>
                  <a:lnTo>
                    <a:pt x="1417408" y="32169"/>
                  </a:lnTo>
                  <a:lnTo>
                    <a:pt x="1416050" y="33020"/>
                  </a:lnTo>
                  <a:lnTo>
                    <a:pt x="1417599" y="32512"/>
                  </a:lnTo>
                  <a:close/>
                </a:path>
                <a:path w="1903095" h="213359">
                  <a:moveTo>
                    <a:pt x="1430693" y="10274"/>
                  </a:moveTo>
                  <a:lnTo>
                    <a:pt x="1429169" y="9817"/>
                  </a:lnTo>
                  <a:lnTo>
                    <a:pt x="1429321" y="10045"/>
                  </a:lnTo>
                  <a:lnTo>
                    <a:pt x="1429537" y="10223"/>
                  </a:lnTo>
                  <a:lnTo>
                    <a:pt x="1429715" y="10414"/>
                  </a:lnTo>
                  <a:lnTo>
                    <a:pt x="1430032" y="10375"/>
                  </a:lnTo>
                  <a:lnTo>
                    <a:pt x="1430375" y="10325"/>
                  </a:lnTo>
                  <a:lnTo>
                    <a:pt x="1430693" y="10274"/>
                  </a:lnTo>
                  <a:close/>
                </a:path>
                <a:path w="1903095" h="213359">
                  <a:moveTo>
                    <a:pt x="1437259" y="6324"/>
                  </a:moveTo>
                  <a:lnTo>
                    <a:pt x="1434642" y="7289"/>
                  </a:lnTo>
                  <a:lnTo>
                    <a:pt x="1435290" y="10591"/>
                  </a:lnTo>
                  <a:lnTo>
                    <a:pt x="1436865" y="10033"/>
                  </a:lnTo>
                  <a:lnTo>
                    <a:pt x="1437259" y="6324"/>
                  </a:lnTo>
                  <a:close/>
                </a:path>
                <a:path w="1903095" h="213359">
                  <a:moveTo>
                    <a:pt x="1454518" y="12192"/>
                  </a:moveTo>
                  <a:lnTo>
                    <a:pt x="1454454" y="12319"/>
                  </a:lnTo>
                  <a:lnTo>
                    <a:pt x="1454365" y="13017"/>
                  </a:lnTo>
                  <a:lnTo>
                    <a:pt x="1454480" y="13208"/>
                  </a:lnTo>
                  <a:lnTo>
                    <a:pt x="1454518" y="12192"/>
                  </a:lnTo>
                  <a:close/>
                </a:path>
                <a:path w="1903095" h="213359">
                  <a:moveTo>
                    <a:pt x="1458087" y="33439"/>
                  </a:moveTo>
                  <a:lnTo>
                    <a:pt x="1453248" y="32905"/>
                  </a:lnTo>
                  <a:lnTo>
                    <a:pt x="1454607" y="33223"/>
                  </a:lnTo>
                  <a:lnTo>
                    <a:pt x="1456359" y="33413"/>
                  </a:lnTo>
                  <a:lnTo>
                    <a:pt x="1458087" y="33439"/>
                  </a:lnTo>
                  <a:close/>
                </a:path>
                <a:path w="1903095" h="213359">
                  <a:moveTo>
                    <a:pt x="1458633" y="33451"/>
                  </a:moveTo>
                  <a:lnTo>
                    <a:pt x="1458087" y="33439"/>
                  </a:lnTo>
                  <a:lnTo>
                    <a:pt x="1458620" y="33502"/>
                  </a:lnTo>
                  <a:close/>
                </a:path>
                <a:path w="1903095" h="213359">
                  <a:moveTo>
                    <a:pt x="1458836" y="9779"/>
                  </a:moveTo>
                  <a:lnTo>
                    <a:pt x="1458734" y="9601"/>
                  </a:lnTo>
                  <a:lnTo>
                    <a:pt x="1457769" y="9956"/>
                  </a:lnTo>
                  <a:lnTo>
                    <a:pt x="1457871" y="10236"/>
                  </a:lnTo>
                  <a:lnTo>
                    <a:pt x="1458366" y="9956"/>
                  </a:lnTo>
                  <a:lnTo>
                    <a:pt x="1458836" y="9779"/>
                  </a:lnTo>
                  <a:close/>
                </a:path>
                <a:path w="1903095" h="213359">
                  <a:moveTo>
                    <a:pt x="1459738" y="10248"/>
                  </a:moveTo>
                  <a:lnTo>
                    <a:pt x="1458874" y="9779"/>
                  </a:lnTo>
                  <a:lnTo>
                    <a:pt x="1458976" y="10007"/>
                  </a:lnTo>
                  <a:lnTo>
                    <a:pt x="1459738" y="10248"/>
                  </a:lnTo>
                  <a:close/>
                </a:path>
                <a:path w="1903095" h="213359">
                  <a:moveTo>
                    <a:pt x="1489938" y="8001"/>
                  </a:moveTo>
                  <a:lnTo>
                    <a:pt x="1489913" y="7696"/>
                  </a:lnTo>
                  <a:lnTo>
                    <a:pt x="1489748" y="7315"/>
                  </a:lnTo>
                  <a:lnTo>
                    <a:pt x="1489189" y="6680"/>
                  </a:lnTo>
                  <a:lnTo>
                    <a:pt x="1489329" y="7213"/>
                  </a:lnTo>
                  <a:lnTo>
                    <a:pt x="1489621" y="7607"/>
                  </a:lnTo>
                  <a:lnTo>
                    <a:pt x="1489938" y="8001"/>
                  </a:lnTo>
                  <a:close/>
                </a:path>
                <a:path w="1903095" h="213359">
                  <a:moveTo>
                    <a:pt x="1511414" y="31330"/>
                  </a:moveTo>
                  <a:lnTo>
                    <a:pt x="1510512" y="32004"/>
                  </a:lnTo>
                  <a:lnTo>
                    <a:pt x="1509014" y="32296"/>
                  </a:lnTo>
                  <a:lnTo>
                    <a:pt x="1511236" y="33274"/>
                  </a:lnTo>
                  <a:lnTo>
                    <a:pt x="1511414" y="31330"/>
                  </a:lnTo>
                  <a:close/>
                </a:path>
                <a:path w="1903095" h="213359">
                  <a:moveTo>
                    <a:pt x="1525562" y="9601"/>
                  </a:moveTo>
                  <a:lnTo>
                    <a:pt x="1525536" y="9271"/>
                  </a:lnTo>
                  <a:lnTo>
                    <a:pt x="1525498" y="8636"/>
                  </a:lnTo>
                  <a:lnTo>
                    <a:pt x="1525270" y="4826"/>
                  </a:lnTo>
                  <a:lnTo>
                    <a:pt x="1520050" y="6731"/>
                  </a:lnTo>
                  <a:lnTo>
                    <a:pt x="1521294" y="8940"/>
                  </a:lnTo>
                  <a:lnTo>
                    <a:pt x="1521396" y="9144"/>
                  </a:lnTo>
                  <a:lnTo>
                    <a:pt x="1521294" y="8940"/>
                  </a:lnTo>
                  <a:lnTo>
                    <a:pt x="1518056" y="11049"/>
                  </a:lnTo>
                  <a:lnTo>
                    <a:pt x="1525562" y="9601"/>
                  </a:lnTo>
                  <a:close/>
                </a:path>
                <a:path w="1903095" h="213359">
                  <a:moveTo>
                    <a:pt x="1525727" y="13716"/>
                  </a:moveTo>
                  <a:lnTo>
                    <a:pt x="1525689" y="13335"/>
                  </a:lnTo>
                  <a:lnTo>
                    <a:pt x="1525638" y="13462"/>
                  </a:lnTo>
                  <a:lnTo>
                    <a:pt x="1525524" y="13868"/>
                  </a:lnTo>
                  <a:lnTo>
                    <a:pt x="1525727" y="13716"/>
                  </a:lnTo>
                  <a:close/>
                </a:path>
                <a:path w="1903095" h="213359">
                  <a:moveTo>
                    <a:pt x="1526235" y="9461"/>
                  </a:moveTo>
                  <a:lnTo>
                    <a:pt x="1525562" y="9601"/>
                  </a:lnTo>
                  <a:lnTo>
                    <a:pt x="1525562" y="9779"/>
                  </a:lnTo>
                  <a:lnTo>
                    <a:pt x="1526235" y="9461"/>
                  </a:lnTo>
                  <a:close/>
                </a:path>
                <a:path w="1903095" h="213359">
                  <a:moveTo>
                    <a:pt x="1543481" y="13766"/>
                  </a:moveTo>
                  <a:lnTo>
                    <a:pt x="1542110" y="13462"/>
                  </a:lnTo>
                  <a:lnTo>
                    <a:pt x="1542313" y="14909"/>
                  </a:lnTo>
                  <a:lnTo>
                    <a:pt x="1543481" y="13766"/>
                  </a:lnTo>
                  <a:close/>
                </a:path>
                <a:path w="1903095" h="213359">
                  <a:moveTo>
                    <a:pt x="1544916" y="14097"/>
                  </a:moveTo>
                  <a:lnTo>
                    <a:pt x="1543926" y="13335"/>
                  </a:lnTo>
                  <a:lnTo>
                    <a:pt x="1543481" y="13766"/>
                  </a:lnTo>
                  <a:lnTo>
                    <a:pt x="1544916" y="14097"/>
                  </a:lnTo>
                  <a:close/>
                </a:path>
                <a:path w="1903095" h="213359">
                  <a:moveTo>
                    <a:pt x="1545653" y="12103"/>
                  </a:moveTo>
                  <a:lnTo>
                    <a:pt x="1544269" y="11671"/>
                  </a:lnTo>
                  <a:lnTo>
                    <a:pt x="1544815" y="11963"/>
                  </a:lnTo>
                  <a:lnTo>
                    <a:pt x="1545259" y="12065"/>
                  </a:lnTo>
                  <a:lnTo>
                    <a:pt x="1545653" y="12103"/>
                  </a:lnTo>
                  <a:close/>
                </a:path>
                <a:path w="1903095" h="213359">
                  <a:moveTo>
                    <a:pt x="1546313" y="31826"/>
                  </a:moveTo>
                  <a:lnTo>
                    <a:pt x="1546098" y="31838"/>
                  </a:lnTo>
                  <a:lnTo>
                    <a:pt x="1545882" y="31864"/>
                  </a:lnTo>
                  <a:lnTo>
                    <a:pt x="1544154" y="32473"/>
                  </a:lnTo>
                  <a:lnTo>
                    <a:pt x="1545183" y="32270"/>
                  </a:lnTo>
                  <a:lnTo>
                    <a:pt x="1546313" y="31826"/>
                  </a:lnTo>
                  <a:close/>
                </a:path>
                <a:path w="1903095" h="213359">
                  <a:moveTo>
                    <a:pt x="1549971" y="32639"/>
                  </a:moveTo>
                  <a:lnTo>
                    <a:pt x="1549920" y="31750"/>
                  </a:lnTo>
                  <a:lnTo>
                    <a:pt x="1549882" y="31115"/>
                  </a:lnTo>
                  <a:lnTo>
                    <a:pt x="1549844" y="30480"/>
                  </a:lnTo>
                  <a:lnTo>
                    <a:pt x="1548295" y="31115"/>
                  </a:lnTo>
                  <a:lnTo>
                    <a:pt x="1548041" y="30784"/>
                  </a:lnTo>
                  <a:lnTo>
                    <a:pt x="1548015" y="31115"/>
                  </a:lnTo>
                  <a:lnTo>
                    <a:pt x="1546326" y="31877"/>
                  </a:lnTo>
                  <a:lnTo>
                    <a:pt x="1547901" y="31750"/>
                  </a:lnTo>
                  <a:lnTo>
                    <a:pt x="1549971" y="32639"/>
                  </a:lnTo>
                  <a:close/>
                </a:path>
                <a:path w="1903095" h="213359">
                  <a:moveTo>
                    <a:pt x="1555038" y="6985"/>
                  </a:moveTo>
                  <a:lnTo>
                    <a:pt x="1554518" y="6604"/>
                  </a:lnTo>
                  <a:lnTo>
                    <a:pt x="1553476" y="6985"/>
                  </a:lnTo>
                  <a:lnTo>
                    <a:pt x="1555038" y="6985"/>
                  </a:lnTo>
                  <a:close/>
                </a:path>
                <a:path w="1903095" h="213359">
                  <a:moveTo>
                    <a:pt x="1556042" y="6985"/>
                  </a:moveTo>
                  <a:lnTo>
                    <a:pt x="1555038" y="6985"/>
                  </a:lnTo>
                  <a:lnTo>
                    <a:pt x="1555788" y="7531"/>
                  </a:lnTo>
                  <a:lnTo>
                    <a:pt x="1556042" y="6985"/>
                  </a:lnTo>
                  <a:close/>
                </a:path>
                <a:path w="1903095" h="213359">
                  <a:moveTo>
                    <a:pt x="1566189" y="6413"/>
                  </a:moveTo>
                  <a:lnTo>
                    <a:pt x="1565694" y="6451"/>
                  </a:lnTo>
                  <a:lnTo>
                    <a:pt x="1565173" y="6654"/>
                  </a:lnTo>
                  <a:lnTo>
                    <a:pt x="1565325" y="6718"/>
                  </a:lnTo>
                  <a:lnTo>
                    <a:pt x="1566189" y="6413"/>
                  </a:lnTo>
                  <a:close/>
                </a:path>
                <a:path w="1903095" h="213359">
                  <a:moveTo>
                    <a:pt x="1568373" y="7747"/>
                  </a:moveTo>
                  <a:lnTo>
                    <a:pt x="1565757" y="7924"/>
                  </a:lnTo>
                  <a:lnTo>
                    <a:pt x="1566037" y="8001"/>
                  </a:lnTo>
                  <a:lnTo>
                    <a:pt x="1567319" y="8128"/>
                  </a:lnTo>
                  <a:lnTo>
                    <a:pt x="1568373" y="7747"/>
                  </a:lnTo>
                  <a:close/>
                </a:path>
                <a:path w="1903095" h="213359">
                  <a:moveTo>
                    <a:pt x="1578089" y="30607"/>
                  </a:moveTo>
                  <a:lnTo>
                    <a:pt x="1578013" y="30454"/>
                  </a:lnTo>
                  <a:lnTo>
                    <a:pt x="1576806" y="30480"/>
                  </a:lnTo>
                  <a:lnTo>
                    <a:pt x="1578089" y="30607"/>
                  </a:lnTo>
                  <a:close/>
                </a:path>
                <a:path w="1903095" h="213359">
                  <a:moveTo>
                    <a:pt x="1599082" y="11544"/>
                  </a:moveTo>
                  <a:lnTo>
                    <a:pt x="1598688" y="11226"/>
                  </a:lnTo>
                  <a:lnTo>
                    <a:pt x="1598282" y="11036"/>
                  </a:lnTo>
                  <a:lnTo>
                    <a:pt x="1598028" y="11290"/>
                  </a:lnTo>
                  <a:lnTo>
                    <a:pt x="1598422" y="11379"/>
                  </a:lnTo>
                  <a:lnTo>
                    <a:pt x="1598739" y="11468"/>
                  </a:lnTo>
                  <a:lnTo>
                    <a:pt x="1599082" y="11544"/>
                  </a:lnTo>
                  <a:close/>
                </a:path>
                <a:path w="1903095" h="213359">
                  <a:moveTo>
                    <a:pt x="1622437" y="28448"/>
                  </a:moveTo>
                  <a:lnTo>
                    <a:pt x="1621294" y="28219"/>
                  </a:lnTo>
                  <a:lnTo>
                    <a:pt x="1619948" y="27876"/>
                  </a:lnTo>
                  <a:lnTo>
                    <a:pt x="1618780" y="28282"/>
                  </a:lnTo>
                  <a:lnTo>
                    <a:pt x="1620164" y="28905"/>
                  </a:lnTo>
                  <a:lnTo>
                    <a:pt x="1621332" y="28829"/>
                  </a:lnTo>
                  <a:lnTo>
                    <a:pt x="1622437" y="28448"/>
                  </a:lnTo>
                  <a:close/>
                </a:path>
                <a:path w="1903095" h="213359">
                  <a:moveTo>
                    <a:pt x="1642935" y="14541"/>
                  </a:moveTo>
                  <a:lnTo>
                    <a:pt x="1639214" y="12700"/>
                  </a:lnTo>
                  <a:lnTo>
                    <a:pt x="1636776" y="14986"/>
                  </a:lnTo>
                  <a:lnTo>
                    <a:pt x="1642935" y="14541"/>
                  </a:lnTo>
                  <a:close/>
                </a:path>
                <a:path w="1903095" h="213359">
                  <a:moveTo>
                    <a:pt x="1644002" y="14478"/>
                  </a:moveTo>
                  <a:lnTo>
                    <a:pt x="1642935" y="14541"/>
                  </a:lnTo>
                  <a:lnTo>
                    <a:pt x="1643659" y="14909"/>
                  </a:lnTo>
                  <a:lnTo>
                    <a:pt x="1644002" y="14478"/>
                  </a:lnTo>
                  <a:close/>
                </a:path>
                <a:path w="1903095" h="213359">
                  <a:moveTo>
                    <a:pt x="1646491" y="11061"/>
                  </a:moveTo>
                  <a:lnTo>
                    <a:pt x="1642592" y="11899"/>
                  </a:lnTo>
                  <a:lnTo>
                    <a:pt x="1645462" y="11404"/>
                  </a:lnTo>
                  <a:lnTo>
                    <a:pt x="1646491" y="11061"/>
                  </a:lnTo>
                  <a:close/>
                </a:path>
                <a:path w="1903095" h="213359">
                  <a:moveTo>
                    <a:pt x="1662341" y="30264"/>
                  </a:moveTo>
                  <a:lnTo>
                    <a:pt x="1658988" y="30937"/>
                  </a:lnTo>
                  <a:lnTo>
                    <a:pt x="1661185" y="32677"/>
                  </a:lnTo>
                  <a:lnTo>
                    <a:pt x="1662341" y="30264"/>
                  </a:lnTo>
                  <a:close/>
                </a:path>
                <a:path w="1903095" h="213359">
                  <a:moveTo>
                    <a:pt x="1668145" y="32778"/>
                  </a:moveTo>
                  <a:lnTo>
                    <a:pt x="1662125" y="29845"/>
                  </a:lnTo>
                  <a:lnTo>
                    <a:pt x="1662341" y="30264"/>
                  </a:lnTo>
                  <a:lnTo>
                    <a:pt x="1663992" y="33274"/>
                  </a:lnTo>
                  <a:lnTo>
                    <a:pt x="1668145" y="32778"/>
                  </a:lnTo>
                  <a:close/>
                </a:path>
                <a:path w="1903095" h="213359">
                  <a:moveTo>
                    <a:pt x="1668881" y="33147"/>
                  </a:moveTo>
                  <a:lnTo>
                    <a:pt x="1668716" y="32715"/>
                  </a:lnTo>
                  <a:lnTo>
                    <a:pt x="1668145" y="32778"/>
                  </a:lnTo>
                  <a:lnTo>
                    <a:pt x="1668881" y="33147"/>
                  </a:lnTo>
                  <a:close/>
                </a:path>
                <a:path w="1903095" h="213359">
                  <a:moveTo>
                    <a:pt x="1683766" y="16281"/>
                  </a:moveTo>
                  <a:lnTo>
                    <a:pt x="1683435" y="17919"/>
                  </a:lnTo>
                  <a:lnTo>
                    <a:pt x="1683766" y="16281"/>
                  </a:lnTo>
                  <a:close/>
                </a:path>
                <a:path w="1903095" h="213359">
                  <a:moveTo>
                    <a:pt x="1683829" y="15252"/>
                  </a:moveTo>
                  <a:lnTo>
                    <a:pt x="1681492" y="15544"/>
                  </a:lnTo>
                  <a:lnTo>
                    <a:pt x="1683689" y="16256"/>
                  </a:lnTo>
                  <a:lnTo>
                    <a:pt x="1683829" y="15252"/>
                  </a:lnTo>
                  <a:close/>
                </a:path>
                <a:path w="1903095" h="213359">
                  <a:moveTo>
                    <a:pt x="1721231" y="21247"/>
                  </a:moveTo>
                  <a:lnTo>
                    <a:pt x="1718449" y="20053"/>
                  </a:lnTo>
                  <a:lnTo>
                    <a:pt x="1718208" y="21183"/>
                  </a:lnTo>
                  <a:lnTo>
                    <a:pt x="1719872" y="20942"/>
                  </a:lnTo>
                  <a:lnTo>
                    <a:pt x="1721231" y="21247"/>
                  </a:lnTo>
                  <a:close/>
                </a:path>
                <a:path w="1903095" h="213359">
                  <a:moveTo>
                    <a:pt x="1722310" y="21704"/>
                  </a:moveTo>
                  <a:lnTo>
                    <a:pt x="1722018" y="21475"/>
                  </a:lnTo>
                  <a:lnTo>
                    <a:pt x="1721650" y="21323"/>
                  </a:lnTo>
                  <a:lnTo>
                    <a:pt x="1721231" y="21247"/>
                  </a:lnTo>
                  <a:lnTo>
                    <a:pt x="1722310" y="21704"/>
                  </a:lnTo>
                  <a:close/>
                </a:path>
                <a:path w="1903095" h="213359">
                  <a:moveTo>
                    <a:pt x="1742300" y="18618"/>
                  </a:moveTo>
                  <a:lnTo>
                    <a:pt x="1742262" y="18173"/>
                  </a:lnTo>
                  <a:lnTo>
                    <a:pt x="1742147" y="17792"/>
                  </a:lnTo>
                  <a:lnTo>
                    <a:pt x="1742020" y="17551"/>
                  </a:lnTo>
                  <a:lnTo>
                    <a:pt x="1742008" y="17932"/>
                  </a:lnTo>
                  <a:lnTo>
                    <a:pt x="1742109" y="18288"/>
                  </a:lnTo>
                  <a:lnTo>
                    <a:pt x="1742300" y="18618"/>
                  </a:lnTo>
                  <a:close/>
                </a:path>
                <a:path w="1903095" h="213359">
                  <a:moveTo>
                    <a:pt x="1748739" y="25400"/>
                  </a:moveTo>
                  <a:lnTo>
                    <a:pt x="1748574" y="24917"/>
                  </a:lnTo>
                  <a:lnTo>
                    <a:pt x="1748167" y="25323"/>
                  </a:lnTo>
                  <a:lnTo>
                    <a:pt x="1748739" y="25400"/>
                  </a:lnTo>
                  <a:close/>
                </a:path>
                <a:path w="1903095" h="213359">
                  <a:moveTo>
                    <a:pt x="1750174" y="23368"/>
                  </a:moveTo>
                  <a:lnTo>
                    <a:pt x="1747926" y="22339"/>
                  </a:lnTo>
                  <a:lnTo>
                    <a:pt x="1747875" y="22860"/>
                  </a:lnTo>
                  <a:lnTo>
                    <a:pt x="1748574" y="24917"/>
                  </a:lnTo>
                  <a:lnTo>
                    <a:pt x="1750174" y="23368"/>
                  </a:lnTo>
                  <a:close/>
                </a:path>
                <a:path w="1903095" h="213359">
                  <a:moveTo>
                    <a:pt x="1750555" y="25273"/>
                  </a:moveTo>
                  <a:lnTo>
                    <a:pt x="1748980" y="25781"/>
                  </a:lnTo>
                  <a:lnTo>
                    <a:pt x="1749005" y="26200"/>
                  </a:lnTo>
                  <a:lnTo>
                    <a:pt x="1750047" y="25527"/>
                  </a:lnTo>
                  <a:lnTo>
                    <a:pt x="1750555" y="25273"/>
                  </a:lnTo>
                  <a:close/>
                </a:path>
                <a:path w="1903095" h="213359">
                  <a:moveTo>
                    <a:pt x="1769427" y="18999"/>
                  </a:moveTo>
                  <a:lnTo>
                    <a:pt x="1767789" y="20332"/>
                  </a:lnTo>
                  <a:lnTo>
                    <a:pt x="1768652" y="20370"/>
                  </a:lnTo>
                  <a:lnTo>
                    <a:pt x="1768906" y="19989"/>
                  </a:lnTo>
                  <a:lnTo>
                    <a:pt x="1769173" y="19519"/>
                  </a:lnTo>
                  <a:lnTo>
                    <a:pt x="1769427" y="18999"/>
                  </a:lnTo>
                  <a:close/>
                </a:path>
                <a:path w="1903095" h="213359">
                  <a:moveTo>
                    <a:pt x="1772653" y="34721"/>
                  </a:moveTo>
                  <a:lnTo>
                    <a:pt x="1772640" y="34518"/>
                  </a:lnTo>
                  <a:lnTo>
                    <a:pt x="1772361" y="34239"/>
                  </a:lnTo>
                  <a:lnTo>
                    <a:pt x="1772031" y="33934"/>
                  </a:lnTo>
                  <a:lnTo>
                    <a:pt x="1772119" y="34188"/>
                  </a:lnTo>
                  <a:lnTo>
                    <a:pt x="1772297" y="34480"/>
                  </a:lnTo>
                  <a:lnTo>
                    <a:pt x="1772653" y="34721"/>
                  </a:lnTo>
                  <a:close/>
                </a:path>
                <a:path w="1903095" h="213359">
                  <a:moveTo>
                    <a:pt x="1800453" y="31750"/>
                  </a:moveTo>
                  <a:lnTo>
                    <a:pt x="1791055" y="31750"/>
                  </a:lnTo>
                  <a:lnTo>
                    <a:pt x="1788756" y="31750"/>
                  </a:lnTo>
                  <a:lnTo>
                    <a:pt x="1787779" y="32258"/>
                  </a:lnTo>
                  <a:lnTo>
                    <a:pt x="1787652" y="32512"/>
                  </a:lnTo>
                  <a:lnTo>
                    <a:pt x="1790712" y="35814"/>
                  </a:lnTo>
                  <a:lnTo>
                    <a:pt x="1791131" y="35052"/>
                  </a:lnTo>
                  <a:lnTo>
                    <a:pt x="1793570" y="35687"/>
                  </a:lnTo>
                  <a:lnTo>
                    <a:pt x="1793328" y="35560"/>
                  </a:lnTo>
                  <a:lnTo>
                    <a:pt x="1794535" y="35953"/>
                  </a:lnTo>
                  <a:lnTo>
                    <a:pt x="1796567" y="36741"/>
                  </a:lnTo>
                  <a:lnTo>
                    <a:pt x="1795729" y="36322"/>
                  </a:lnTo>
                  <a:lnTo>
                    <a:pt x="1798955" y="37338"/>
                  </a:lnTo>
                  <a:lnTo>
                    <a:pt x="1797710" y="36449"/>
                  </a:lnTo>
                  <a:lnTo>
                    <a:pt x="1797786" y="35941"/>
                  </a:lnTo>
                  <a:lnTo>
                    <a:pt x="1798027" y="35560"/>
                  </a:lnTo>
                  <a:lnTo>
                    <a:pt x="1798345" y="35052"/>
                  </a:lnTo>
                  <a:lnTo>
                    <a:pt x="1800453" y="31750"/>
                  </a:lnTo>
                  <a:close/>
                </a:path>
                <a:path w="1903095" h="213359">
                  <a:moveTo>
                    <a:pt x="1803768" y="22948"/>
                  </a:moveTo>
                  <a:lnTo>
                    <a:pt x="1803692" y="22288"/>
                  </a:lnTo>
                  <a:lnTo>
                    <a:pt x="1803463" y="21412"/>
                  </a:lnTo>
                  <a:lnTo>
                    <a:pt x="1802650" y="21247"/>
                  </a:lnTo>
                  <a:lnTo>
                    <a:pt x="1802244" y="24180"/>
                  </a:lnTo>
                  <a:lnTo>
                    <a:pt x="1801876" y="25450"/>
                  </a:lnTo>
                  <a:lnTo>
                    <a:pt x="1802384" y="24257"/>
                  </a:lnTo>
                  <a:lnTo>
                    <a:pt x="1803006" y="23710"/>
                  </a:lnTo>
                  <a:lnTo>
                    <a:pt x="1803730" y="23507"/>
                  </a:lnTo>
                  <a:lnTo>
                    <a:pt x="1803768" y="22948"/>
                  </a:lnTo>
                  <a:close/>
                </a:path>
                <a:path w="1903095" h="213359">
                  <a:moveTo>
                    <a:pt x="1810461" y="36525"/>
                  </a:moveTo>
                  <a:lnTo>
                    <a:pt x="1810080" y="37769"/>
                  </a:lnTo>
                  <a:lnTo>
                    <a:pt x="1810308" y="37274"/>
                  </a:lnTo>
                  <a:lnTo>
                    <a:pt x="1810397" y="36880"/>
                  </a:lnTo>
                  <a:lnTo>
                    <a:pt x="1810461" y="36525"/>
                  </a:lnTo>
                  <a:close/>
                </a:path>
                <a:path w="1903095" h="213359">
                  <a:moveTo>
                    <a:pt x="1811858" y="22745"/>
                  </a:moveTo>
                  <a:lnTo>
                    <a:pt x="1808873" y="21488"/>
                  </a:lnTo>
                  <a:lnTo>
                    <a:pt x="1809051" y="20853"/>
                  </a:lnTo>
                  <a:lnTo>
                    <a:pt x="1807095" y="21805"/>
                  </a:lnTo>
                  <a:lnTo>
                    <a:pt x="1806625" y="22047"/>
                  </a:lnTo>
                  <a:lnTo>
                    <a:pt x="1808822" y="23139"/>
                  </a:lnTo>
                  <a:lnTo>
                    <a:pt x="1811858" y="22745"/>
                  </a:lnTo>
                  <a:close/>
                </a:path>
                <a:path w="1903095" h="213359">
                  <a:moveTo>
                    <a:pt x="1824558" y="38354"/>
                  </a:moveTo>
                  <a:lnTo>
                    <a:pt x="1823186" y="38735"/>
                  </a:lnTo>
                  <a:lnTo>
                    <a:pt x="1823072" y="39116"/>
                  </a:lnTo>
                  <a:lnTo>
                    <a:pt x="1824240" y="39420"/>
                  </a:lnTo>
                  <a:lnTo>
                    <a:pt x="1824558" y="38354"/>
                  </a:lnTo>
                  <a:close/>
                </a:path>
                <a:path w="1903095" h="213359">
                  <a:moveTo>
                    <a:pt x="1824888" y="28448"/>
                  </a:moveTo>
                  <a:lnTo>
                    <a:pt x="1821561" y="28613"/>
                  </a:lnTo>
                  <a:lnTo>
                    <a:pt x="1821675" y="29514"/>
                  </a:lnTo>
                  <a:lnTo>
                    <a:pt x="1824888" y="28448"/>
                  </a:lnTo>
                  <a:close/>
                </a:path>
                <a:path w="1903095" h="213359">
                  <a:moveTo>
                    <a:pt x="1827339" y="40259"/>
                  </a:moveTo>
                  <a:lnTo>
                    <a:pt x="1824240" y="39420"/>
                  </a:lnTo>
                  <a:lnTo>
                    <a:pt x="1823821" y="40894"/>
                  </a:lnTo>
                  <a:lnTo>
                    <a:pt x="1827339" y="40259"/>
                  </a:lnTo>
                  <a:close/>
                </a:path>
                <a:path w="1903095" h="213359">
                  <a:moveTo>
                    <a:pt x="1831644" y="26695"/>
                  </a:moveTo>
                  <a:lnTo>
                    <a:pt x="1831225" y="26136"/>
                  </a:lnTo>
                  <a:lnTo>
                    <a:pt x="1826094" y="25577"/>
                  </a:lnTo>
                  <a:lnTo>
                    <a:pt x="1831644" y="26695"/>
                  </a:lnTo>
                  <a:close/>
                </a:path>
                <a:path w="1903095" h="213359">
                  <a:moveTo>
                    <a:pt x="1832076" y="23787"/>
                  </a:moveTo>
                  <a:lnTo>
                    <a:pt x="1825180" y="20027"/>
                  </a:lnTo>
                  <a:lnTo>
                    <a:pt x="1830171" y="23888"/>
                  </a:lnTo>
                  <a:lnTo>
                    <a:pt x="1832076" y="23787"/>
                  </a:lnTo>
                  <a:close/>
                </a:path>
                <a:path w="1903095" h="213359">
                  <a:moveTo>
                    <a:pt x="1833410" y="26377"/>
                  </a:moveTo>
                  <a:lnTo>
                    <a:pt x="1830171" y="23888"/>
                  </a:lnTo>
                  <a:lnTo>
                    <a:pt x="1829511" y="23914"/>
                  </a:lnTo>
                  <a:lnTo>
                    <a:pt x="1831225" y="26136"/>
                  </a:lnTo>
                  <a:lnTo>
                    <a:pt x="1833410" y="26377"/>
                  </a:lnTo>
                  <a:close/>
                </a:path>
                <a:path w="1903095" h="213359">
                  <a:moveTo>
                    <a:pt x="1834438" y="28702"/>
                  </a:moveTo>
                  <a:lnTo>
                    <a:pt x="1833651" y="28575"/>
                  </a:lnTo>
                  <a:lnTo>
                    <a:pt x="1834007" y="27305"/>
                  </a:lnTo>
                  <a:lnTo>
                    <a:pt x="1831111" y="29210"/>
                  </a:lnTo>
                  <a:lnTo>
                    <a:pt x="1834438" y="28702"/>
                  </a:lnTo>
                  <a:close/>
                </a:path>
                <a:path w="1903095" h="213359">
                  <a:moveTo>
                    <a:pt x="1858213" y="42392"/>
                  </a:moveTo>
                  <a:lnTo>
                    <a:pt x="1854898" y="38442"/>
                  </a:lnTo>
                  <a:lnTo>
                    <a:pt x="1853285" y="40157"/>
                  </a:lnTo>
                  <a:lnTo>
                    <a:pt x="1854860" y="40487"/>
                  </a:lnTo>
                  <a:lnTo>
                    <a:pt x="1857171" y="42646"/>
                  </a:lnTo>
                  <a:lnTo>
                    <a:pt x="1858213" y="42392"/>
                  </a:lnTo>
                  <a:close/>
                </a:path>
                <a:path w="1903095" h="213359">
                  <a:moveTo>
                    <a:pt x="1858962" y="42202"/>
                  </a:moveTo>
                  <a:lnTo>
                    <a:pt x="1858213" y="42392"/>
                  </a:lnTo>
                  <a:lnTo>
                    <a:pt x="1858543" y="42786"/>
                  </a:lnTo>
                  <a:lnTo>
                    <a:pt x="1858962" y="42202"/>
                  </a:lnTo>
                  <a:close/>
                </a:path>
                <a:path w="1903095" h="213359">
                  <a:moveTo>
                    <a:pt x="1859673" y="41249"/>
                  </a:moveTo>
                  <a:lnTo>
                    <a:pt x="1858962" y="42202"/>
                  </a:lnTo>
                  <a:lnTo>
                    <a:pt x="1859419" y="42087"/>
                  </a:lnTo>
                  <a:lnTo>
                    <a:pt x="1859673" y="41249"/>
                  </a:lnTo>
                  <a:close/>
                </a:path>
                <a:path w="1903095" h="213359">
                  <a:moveTo>
                    <a:pt x="1859978" y="40195"/>
                  </a:moveTo>
                  <a:lnTo>
                    <a:pt x="1859673" y="41249"/>
                  </a:lnTo>
                  <a:lnTo>
                    <a:pt x="1859813" y="41033"/>
                  </a:lnTo>
                  <a:lnTo>
                    <a:pt x="1859927" y="40703"/>
                  </a:lnTo>
                  <a:lnTo>
                    <a:pt x="1859978" y="40195"/>
                  </a:lnTo>
                  <a:close/>
                </a:path>
                <a:path w="1903095" h="213359">
                  <a:moveTo>
                    <a:pt x="1860740" y="28981"/>
                  </a:moveTo>
                  <a:lnTo>
                    <a:pt x="1860029" y="29222"/>
                  </a:lnTo>
                  <a:lnTo>
                    <a:pt x="1859711" y="29337"/>
                  </a:lnTo>
                  <a:lnTo>
                    <a:pt x="1860740" y="28981"/>
                  </a:lnTo>
                  <a:close/>
                </a:path>
                <a:path w="1903095" h="213359">
                  <a:moveTo>
                    <a:pt x="1866176" y="41224"/>
                  </a:moveTo>
                  <a:lnTo>
                    <a:pt x="1865693" y="41236"/>
                  </a:lnTo>
                  <a:lnTo>
                    <a:pt x="1865198" y="41236"/>
                  </a:lnTo>
                  <a:lnTo>
                    <a:pt x="1864715" y="41186"/>
                  </a:lnTo>
                  <a:lnTo>
                    <a:pt x="1865376" y="41300"/>
                  </a:lnTo>
                  <a:lnTo>
                    <a:pt x="1865820" y="41313"/>
                  </a:lnTo>
                  <a:lnTo>
                    <a:pt x="1866176" y="41224"/>
                  </a:lnTo>
                  <a:close/>
                </a:path>
                <a:path w="1903095" h="213359">
                  <a:moveTo>
                    <a:pt x="1868652" y="40817"/>
                  </a:moveTo>
                  <a:lnTo>
                    <a:pt x="1868157" y="40944"/>
                  </a:lnTo>
                  <a:lnTo>
                    <a:pt x="1867687" y="41046"/>
                  </a:lnTo>
                  <a:lnTo>
                    <a:pt x="1867204" y="41109"/>
                  </a:lnTo>
                  <a:lnTo>
                    <a:pt x="1867319" y="40690"/>
                  </a:lnTo>
                  <a:lnTo>
                    <a:pt x="1867357" y="40271"/>
                  </a:lnTo>
                  <a:lnTo>
                    <a:pt x="1867154" y="40005"/>
                  </a:lnTo>
                  <a:lnTo>
                    <a:pt x="1866925" y="40741"/>
                  </a:lnTo>
                  <a:lnTo>
                    <a:pt x="1866658" y="41097"/>
                  </a:lnTo>
                  <a:lnTo>
                    <a:pt x="1866176" y="41224"/>
                  </a:lnTo>
                  <a:lnTo>
                    <a:pt x="1867179" y="41122"/>
                  </a:lnTo>
                  <a:lnTo>
                    <a:pt x="1867077" y="41656"/>
                  </a:lnTo>
                  <a:lnTo>
                    <a:pt x="1867674" y="41516"/>
                  </a:lnTo>
                  <a:lnTo>
                    <a:pt x="1868182" y="41211"/>
                  </a:lnTo>
                  <a:lnTo>
                    <a:pt x="1868652" y="40817"/>
                  </a:lnTo>
                  <a:close/>
                </a:path>
                <a:path w="1903095" h="213359">
                  <a:moveTo>
                    <a:pt x="1869059" y="32131"/>
                  </a:moveTo>
                  <a:lnTo>
                    <a:pt x="1864296" y="35433"/>
                  </a:lnTo>
                  <a:lnTo>
                    <a:pt x="1863394" y="34290"/>
                  </a:lnTo>
                  <a:lnTo>
                    <a:pt x="1863013" y="32639"/>
                  </a:lnTo>
                  <a:lnTo>
                    <a:pt x="1862848" y="31877"/>
                  </a:lnTo>
                  <a:lnTo>
                    <a:pt x="1865083" y="31242"/>
                  </a:lnTo>
                  <a:lnTo>
                    <a:pt x="1861997" y="28956"/>
                  </a:lnTo>
                  <a:lnTo>
                    <a:pt x="1862175" y="32639"/>
                  </a:lnTo>
                  <a:lnTo>
                    <a:pt x="1861388" y="31877"/>
                  </a:lnTo>
                  <a:lnTo>
                    <a:pt x="1860473" y="30988"/>
                  </a:lnTo>
                  <a:lnTo>
                    <a:pt x="1860080" y="30607"/>
                  </a:lnTo>
                  <a:lnTo>
                    <a:pt x="1859559" y="30099"/>
                  </a:lnTo>
                  <a:lnTo>
                    <a:pt x="1859280" y="29718"/>
                  </a:lnTo>
                  <a:lnTo>
                    <a:pt x="1859419" y="29591"/>
                  </a:lnTo>
                  <a:lnTo>
                    <a:pt x="1859699" y="29464"/>
                  </a:lnTo>
                  <a:lnTo>
                    <a:pt x="1856536" y="30607"/>
                  </a:lnTo>
                  <a:lnTo>
                    <a:pt x="1857057" y="29781"/>
                  </a:lnTo>
                  <a:lnTo>
                    <a:pt x="1856943" y="29083"/>
                  </a:lnTo>
                  <a:lnTo>
                    <a:pt x="1856168" y="27432"/>
                  </a:lnTo>
                  <a:lnTo>
                    <a:pt x="1858048" y="28194"/>
                  </a:lnTo>
                  <a:lnTo>
                    <a:pt x="1856562" y="27432"/>
                  </a:lnTo>
                  <a:lnTo>
                    <a:pt x="1852574" y="25400"/>
                  </a:lnTo>
                  <a:lnTo>
                    <a:pt x="1848853" y="30988"/>
                  </a:lnTo>
                  <a:lnTo>
                    <a:pt x="1846910" y="27559"/>
                  </a:lnTo>
                  <a:lnTo>
                    <a:pt x="1847405" y="27305"/>
                  </a:lnTo>
                  <a:lnTo>
                    <a:pt x="1839556" y="28448"/>
                  </a:lnTo>
                  <a:lnTo>
                    <a:pt x="1846491" y="30480"/>
                  </a:lnTo>
                  <a:lnTo>
                    <a:pt x="1840484" y="33909"/>
                  </a:lnTo>
                  <a:lnTo>
                    <a:pt x="1840255" y="33401"/>
                  </a:lnTo>
                  <a:lnTo>
                    <a:pt x="1839429" y="31496"/>
                  </a:lnTo>
                  <a:lnTo>
                    <a:pt x="1839036" y="30607"/>
                  </a:lnTo>
                  <a:lnTo>
                    <a:pt x="1838325" y="28956"/>
                  </a:lnTo>
                  <a:lnTo>
                    <a:pt x="1836940" y="25781"/>
                  </a:lnTo>
                  <a:lnTo>
                    <a:pt x="1836013" y="28956"/>
                  </a:lnTo>
                  <a:lnTo>
                    <a:pt x="1834451" y="28702"/>
                  </a:lnTo>
                  <a:lnTo>
                    <a:pt x="1832610" y="30607"/>
                  </a:lnTo>
                  <a:lnTo>
                    <a:pt x="1831073" y="29337"/>
                  </a:lnTo>
                  <a:lnTo>
                    <a:pt x="1830920" y="29337"/>
                  </a:lnTo>
                  <a:lnTo>
                    <a:pt x="1830920" y="29210"/>
                  </a:lnTo>
                  <a:lnTo>
                    <a:pt x="1828914" y="27559"/>
                  </a:lnTo>
                  <a:lnTo>
                    <a:pt x="1821929" y="31496"/>
                  </a:lnTo>
                  <a:lnTo>
                    <a:pt x="1821840" y="30861"/>
                  </a:lnTo>
                  <a:lnTo>
                    <a:pt x="1821815" y="30607"/>
                  </a:lnTo>
                  <a:lnTo>
                    <a:pt x="1821713" y="29845"/>
                  </a:lnTo>
                  <a:lnTo>
                    <a:pt x="1821675" y="29514"/>
                  </a:lnTo>
                  <a:lnTo>
                    <a:pt x="1820684" y="29845"/>
                  </a:lnTo>
                  <a:lnTo>
                    <a:pt x="1820494" y="28702"/>
                  </a:lnTo>
                  <a:lnTo>
                    <a:pt x="1821561" y="28613"/>
                  </a:lnTo>
                  <a:lnTo>
                    <a:pt x="1821281" y="26416"/>
                  </a:lnTo>
                  <a:lnTo>
                    <a:pt x="1820456" y="27686"/>
                  </a:lnTo>
                  <a:lnTo>
                    <a:pt x="1820367" y="27940"/>
                  </a:lnTo>
                  <a:lnTo>
                    <a:pt x="1820176" y="26797"/>
                  </a:lnTo>
                  <a:lnTo>
                    <a:pt x="1819783" y="24384"/>
                  </a:lnTo>
                  <a:lnTo>
                    <a:pt x="1815884" y="30607"/>
                  </a:lnTo>
                  <a:lnTo>
                    <a:pt x="1814106" y="29210"/>
                  </a:lnTo>
                  <a:lnTo>
                    <a:pt x="1813610" y="28829"/>
                  </a:lnTo>
                  <a:lnTo>
                    <a:pt x="1812607" y="28041"/>
                  </a:lnTo>
                  <a:lnTo>
                    <a:pt x="1812696" y="27432"/>
                  </a:lnTo>
                  <a:lnTo>
                    <a:pt x="1813699" y="25146"/>
                  </a:lnTo>
                  <a:lnTo>
                    <a:pt x="1816976" y="26797"/>
                  </a:lnTo>
                  <a:lnTo>
                    <a:pt x="1814855" y="25146"/>
                  </a:lnTo>
                  <a:lnTo>
                    <a:pt x="1813560" y="24130"/>
                  </a:lnTo>
                  <a:lnTo>
                    <a:pt x="1811210" y="28829"/>
                  </a:lnTo>
                  <a:lnTo>
                    <a:pt x="1810639" y="28067"/>
                  </a:lnTo>
                  <a:lnTo>
                    <a:pt x="1810169" y="27432"/>
                  </a:lnTo>
                  <a:lnTo>
                    <a:pt x="1806740" y="22860"/>
                  </a:lnTo>
                  <a:lnTo>
                    <a:pt x="1803730" y="23622"/>
                  </a:lnTo>
                  <a:lnTo>
                    <a:pt x="1803412" y="27432"/>
                  </a:lnTo>
                  <a:lnTo>
                    <a:pt x="1802168" y="26924"/>
                  </a:lnTo>
                  <a:lnTo>
                    <a:pt x="1799678" y="25908"/>
                  </a:lnTo>
                  <a:lnTo>
                    <a:pt x="1797189" y="24892"/>
                  </a:lnTo>
                  <a:lnTo>
                    <a:pt x="1792147" y="25908"/>
                  </a:lnTo>
                  <a:lnTo>
                    <a:pt x="1792401" y="25019"/>
                  </a:lnTo>
                  <a:lnTo>
                    <a:pt x="1792516" y="24638"/>
                  </a:lnTo>
                  <a:lnTo>
                    <a:pt x="1782851" y="23368"/>
                  </a:lnTo>
                  <a:lnTo>
                    <a:pt x="1778266" y="21844"/>
                  </a:lnTo>
                  <a:lnTo>
                    <a:pt x="1777377" y="25019"/>
                  </a:lnTo>
                  <a:lnTo>
                    <a:pt x="1775587" y="24638"/>
                  </a:lnTo>
                  <a:lnTo>
                    <a:pt x="1772615" y="24003"/>
                  </a:lnTo>
                  <a:lnTo>
                    <a:pt x="1769084" y="24638"/>
                  </a:lnTo>
                  <a:lnTo>
                    <a:pt x="1769287" y="22733"/>
                  </a:lnTo>
                  <a:lnTo>
                    <a:pt x="1769300" y="22606"/>
                  </a:lnTo>
                  <a:lnTo>
                    <a:pt x="1769427" y="22225"/>
                  </a:lnTo>
                  <a:lnTo>
                    <a:pt x="1769999" y="21463"/>
                  </a:lnTo>
                  <a:lnTo>
                    <a:pt x="1771929" y="20574"/>
                  </a:lnTo>
                  <a:lnTo>
                    <a:pt x="1768652" y="20447"/>
                  </a:lnTo>
                  <a:lnTo>
                    <a:pt x="1767827" y="21590"/>
                  </a:lnTo>
                  <a:lnTo>
                    <a:pt x="1766773" y="22225"/>
                  </a:lnTo>
                  <a:lnTo>
                    <a:pt x="1764626" y="22606"/>
                  </a:lnTo>
                  <a:lnTo>
                    <a:pt x="1765566" y="19685"/>
                  </a:lnTo>
                  <a:lnTo>
                    <a:pt x="1761210" y="19685"/>
                  </a:lnTo>
                  <a:lnTo>
                    <a:pt x="1756651" y="22733"/>
                  </a:lnTo>
                  <a:lnTo>
                    <a:pt x="1751114" y="20574"/>
                  </a:lnTo>
                  <a:lnTo>
                    <a:pt x="1750936" y="21717"/>
                  </a:lnTo>
                  <a:lnTo>
                    <a:pt x="1750809" y="23368"/>
                  </a:lnTo>
                  <a:lnTo>
                    <a:pt x="1755267" y="28194"/>
                  </a:lnTo>
                  <a:lnTo>
                    <a:pt x="1749259" y="29718"/>
                  </a:lnTo>
                  <a:lnTo>
                    <a:pt x="1749132" y="28613"/>
                  </a:lnTo>
                  <a:lnTo>
                    <a:pt x="1749018" y="26416"/>
                  </a:lnTo>
                  <a:lnTo>
                    <a:pt x="1749005" y="26200"/>
                  </a:lnTo>
                  <a:lnTo>
                    <a:pt x="1748688" y="26416"/>
                  </a:lnTo>
                  <a:lnTo>
                    <a:pt x="1747697" y="25781"/>
                  </a:lnTo>
                  <a:lnTo>
                    <a:pt x="1748167" y="25323"/>
                  </a:lnTo>
                  <a:lnTo>
                    <a:pt x="1746707" y="25146"/>
                  </a:lnTo>
                  <a:lnTo>
                    <a:pt x="1746719" y="25019"/>
                  </a:lnTo>
                  <a:lnTo>
                    <a:pt x="1746796" y="23622"/>
                  </a:lnTo>
                  <a:lnTo>
                    <a:pt x="1746834" y="22987"/>
                  </a:lnTo>
                  <a:lnTo>
                    <a:pt x="1745259" y="23622"/>
                  </a:lnTo>
                  <a:lnTo>
                    <a:pt x="1745627" y="21971"/>
                  </a:lnTo>
                  <a:lnTo>
                    <a:pt x="1746161" y="21717"/>
                  </a:lnTo>
                  <a:lnTo>
                    <a:pt x="1747367" y="22860"/>
                  </a:lnTo>
                  <a:lnTo>
                    <a:pt x="1747647" y="22606"/>
                  </a:lnTo>
                  <a:lnTo>
                    <a:pt x="1747659" y="22225"/>
                  </a:lnTo>
                  <a:lnTo>
                    <a:pt x="1747748" y="22504"/>
                  </a:lnTo>
                  <a:lnTo>
                    <a:pt x="1747926" y="22339"/>
                  </a:lnTo>
                  <a:lnTo>
                    <a:pt x="1748053" y="22225"/>
                  </a:lnTo>
                  <a:lnTo>
                    <a:pt x="1748193" y="22098"/>
                  </a:lnTo>
                  <a:lnTo>
                    <a:pt x="1745894" y="21590"/>
                  </a:lnTo>
                  <a:lnTo>
                    <a:pt x="1743163" y="20320"/>
                  </a:lnTo>
                  <a:lnTo>
                    <a:pt x="1742300" y="18669"/>
                  </a:lnTo>
                  <a:lnTo>
                    <a:pt x="1742440" y="19939"/>
                  </a:lnTo>
                  <a:lnTo>
                    <a:pt x="1742186" y="21463"/>
                  </a:lnTo>
                  <a:lnTo>
                    <a:pt x="1740496" y="21717"/>
                  </a:lnTo>
                  <a:lnTo>
                    <a:pt x="1736128" y="21717"/>
                  </a:lnTo>
                  <a:lnTo>
                    <a:pt x="1737169" y="20828"/>
                  </a:lnTo>
                  <a:lnTo>
                    <a:pt x="1738947" y="19304"/>
                  </a:lnTo>
                  <a:lnTo>
                    <a:pt x="1739099" y="19177"/>
                  </a:lnTo>
                  <a:lnTo>
                    <a:pt x="1736598" y="17907"/>
                  </a:lnTo>
                  <a:lnTo>
                    <a:pt x="1735493" y="19304"/>
                  </a:lnTo>
                  <a:lnTo>
                    <a:pt x="1732749" y="17780"/>
                  </a:lnTo>
                  <a:lnTo>
                    <a:pt x="1732559" y="20828"/>
                  </a:lnTo>
                  <a:lnTo>
                    <a:pt x="1731276" y="20828"/>
                  </a:lnTo>
                  <a:lnTo>
                    <a:pt x="1731162" y="19812"/>
                  </a:lnTo>
                  <a:lnTo>
                    <a:pt x="1731111" y="19304"/>
                  </a:lnTo>
                  <a:lnTo>
                    <a:pt x="1730654" y="18542"/>
                  </a:lnTo>
                  <a:lnTo>
                    <a:pt x="1728330" y="19812"/>
                  </a:lnTo>
                  <a:lnTo>
                    <a:pt x="1720075" y="18415"/>
                  </a:lnTo>
                  <a:lnTo>
                    <a:pt x="1722412" y="21755"/>
                  </a:lnTo>
                  <a:lnTo>
                    <a:pt x="1722577" y="21932"/>
                  </a:lnTo>
                  <a:lnTo>
                    <a:pt x="1723072" y="22098"/>
                  </a:lnTo>
                  <a:lnTo>
                    <a:pt x="1722716" y="22225"/>
                  </a:lnTo>
                  <a:lnTo>
                    <a:pt x="1715173" y="25019"/>
                  </a:lnTo>
                  <a:lnTo>
                    <a:pt x="1714220" y="24384"/>
                  </a:lnTo>
                  <a:lnTo>
                    <a:pt x="1712709" y="23368"/>
                  </a:lnTo>
                  <a:lnTo>
                    <a:pt x="1712328" y="23114"/>
                  </a:lnTo>
                  <a:lnTo>
                    <a:pt x="1711566" y="22606"/>
                  </a:lnTo>
                  <a:lnTo>
                    <a:pt x="1710994" y="22225"/>
                  </a:lnTo>
                  <a:lnTo>
                    <a:pt x="1709102" y="20955"/>
                  </a:lnTo>
                  <a:lnTo>
                    <a:pt x="1707400" y="19812"/>
                  </a:lnTo>
                  <a:lnTo>
                    <a:pt x="1699996" y="20955"/>
                  </a:lnTo>
                  <a:lnTo>
                    <a:pt x="1699996" y="20828"/>
                  </a:lnTo>
                  <a:lnTo>
                    <a:pt x="1700047" y="19812"/>
                  </a:lnTo>
                  <a:lnTo>
                    <a:pt x="1695615" y="20828"/>
                  </a:lnTo>
                  <a:lnTo>
                    <a:pt x="1690268" y="20193"/>
                  </a:lnTo>
                  <a:lnTo>
                    <a:pt x="1687055" y="22225"/>
                  </a:lnTo>
                  <a:lnTo>
                    <a:pt x="1685759" y="22225"/>
                  </a:lnTo>
                  <a:lnTo>
                    <a:pt x="1684515" y="20828"/>
                  </a:lnTo>
                  <a:lnTo>
                    <a:pt x="1684172" y="20447"/>
                  </a:lnTo>
                  <a:lnTo>
                    <a:pt x="1684299" y="19812"/>
                  </a:lnTo>
                  <a:lnTo>
                    <a:pt x="1684667" y="19050"/>
                  </a:lnTo>
                  <a:lnTo>
                    <a:pt x="1681276" y="19685"/>
                  </a:lnTo>
                  <a:lnTo>
                    <a:pt x="1680857" y="20828"/>
                  </a:lnTo>
                  <a:lnTo>
                    <a:pt x="1680184" y="20574"/>
                  </a:lnTo>
                  <a:lnTo>
                    <a:pt x="1676082" y="19050"/>
                  </a:lnTo>
                  <a:lnTo>
                    <a:pt x="1678533" y="17780"/>
                  </a:lnTo>
                  <a:lnTo>
                    <a:pt x="1678673" y="17703"/>
                  </a:lnTo>
                  <a:lnTo>
                    <a:pt x="1679587" y="17780"/>
                  </a:lnTo>
                  <a:lnTo>
                    <a:pt x="1678863" y="17602"/>
                  </a:lnTo>
                  <a:lnTo>
                    <a:pt x="1679511" y="17272"/>
                  </a:lnTo>
                  <a:lnTo>
                    <a:pt x="1677644" y="17322"/>
                  </a:lnTo>
                  <a:lnTo>
                    <a:pt x="1675257" y="16764"/>
                  </a:lnTo>
                  <a:lnTo>
                    <a:pt x="1674329" y="15113"/>
                  </a:lnTo>
                  <a:lnTo>
                    <a:pt x="1669554" y="17780"/>
                  </a:lnTo>
                  <a:lnTo>
                    <a:pt x="1669872" y="17272"/>
                  </a:lnTo>
                  <a:lnTo>
                    <a:pt x="1671243" y="15113"/>
                  </a:lnTo>
                  <a:lnTo>
                    <a:pt x="1666392" y="14351"/>
                  </a:lnTo>
                  <a:lnTo>
                    <a:pt x="1664296" y="14986"/>
                  </a:lnTo>
                  <a:lnTo>
                    <a:pt x="1667281" y="17018"/>
                  </a:lnTo>
                  <a:lnTo>
                    <a:pt x="1664931" y="17272"/>
                  </a:lnTo>
                  <a:lnTo>
                    <a:pt x="1660855" y="16764"/>
                  </a:lnTo>
                  <a:lnTo>
                    <a:pt x="1661401" y="15240"/>
                  </a:lnTo>
                  <a:lnTo>
                    <a:pt x="1662087" y="13335"/>
                  </a:lnTo>
                  <a:lnTo>
                    <a:pt x="1655737" y="12319"/>
                  </a:lnTo>
                  <a:lnTo>
                    <a:pt x="1649818" y="13970"/>
                  </a:lnTo>
                  <a:lnTo>
                    <a:pt x="1644319" y="15240"/>
                  </a:lnTo>
                  <a:lnTo>
                    <a:pt x="1643659" y="14909"/>
                  </a:lnTo>
                  <a:lnTo>
                    <a:pt x="1641805" y="17272"/>
                  </a:lnTo>
                  <a:lnTo>
                    <a:pt x="1637715" y="16764"/>
                  </a:lnTo>
                  <a:lnTo>
                    <a:pt x="1637423" y="16383"/>
                  </a:lnTo>
                  <a:lnTo>
                    <a:pt x="1633601" y="11557"/>
                  </a:lnTo>
                  <a:lnTo>
                    <a:pt x="1632331" y="11557"/>
                  </a:lnTo>
                  <a:lnTo>
                    <a:pt x="1626768" y="9398"/>
                  </a:lnTo>
                  <a:lnTo>
                    <a:pt x="1626920" y="16383"/>
                  </a:lnTo>
                  <a:lnTo>
                    <a:pt x="1621078" y="14859"/>
                  </a:lnTo>
                  <a:lnTo>
                    <a:pt x="1621726" y="16002"/>
                  </a:lnTo>
                  <a:lnTo>
                    <a:pt x="1621840" y="16383"/>
                  </a:lnTo>
                  <a:lnTo>
                    <a:pt x="1622399" y="19558"/>
                  </a:lnTo>
                  <a:lnTo>
                    <a:pt x="1617967" y="20574"/>
                  </a:lnTo>
                  <a:lnTo>
                    <a:pt x="1613890" y="19939"/>
                  </a:lnTo>
                  <a:lnTo>
                    <a:pt x="1613776" y="19304"/>
                  </a:lnTo>
                  <a:lnTo>
                    <a:pt x="1613458" y="17399"/>
                  </a:lnTo>
                  <a:lnTo>
                    <a:pt x="1613306" y="16510"/>
                  </a:lnTo>
                  <a:lnTo>
                    <a:pt x="1613281" y="16383"/>
                  </a:lnTo>
                  <a:lnTo>
                    <a:pt x="1613090" y="15240"/>
                  </a:lnTo>
                  <a:lnTo>
                    <a:pt x="1615719" y="14224"/>
                  </a:lnTo>
                  <a:lnTo>
                    <a:pt x="1616710" y="14224"/>
                  </a:lnTo>
                  <a:lnTo>
                    <a:pt x="1617014" y="14478"/>
                  </a:lnTo>
                  <a:lnTo>
                    <a:pt x="1617103" y="14973"/>
                  </a:lnTo>
                  <a:lnTo>
                    <a:pt x="1616354" y="15151"/>
                  </a:lnTo>
                  <a:lnTo>
                    <a:pt x="1615732" y="15354"/>
                  </a:lnTo>
                  <a:lnTo>
                    <a:pt x="1615909" y="15659"/>
                  </a:lnTo>
                  <a:lnTo>
                    <a:pt x="1616722" y="15595"/>
                  </a:lnTo>
                  <a:lnTo>
                    <a:pt x="1617065" y="15265"/>
                  </a:lnTo>
                  <a:lnTo>
                    <a:pt x="1617103" y="14986"/>
                  </a:lnTo>
                  <a:lnTo>
                    <a:pt x="1619758" y="14224"/>
                  </a:lnTo>
                  <a:lnTo>
                    <a:pt x="1620202" y="14097"/>
                  </a:lnTo>
                  <a:lnTo>
                    <a:pt x="1620062" y="13970"/>
                  </a:lnTo>
                  <a:lnTo>
                    <a:pt x="1618627" y="12700"/>
                  </a:lnTo>
                  <a:lnTo>
                    <a:pt x="1618056" y="13970"/>
                  </a:lnTo>
                  <a:lnTo>
                    <a:pt x="1617853" y="13843"/>
                  </a:lnTo>
                  <a:lnTo>
                    <a:pt x="1617052" y="13335"/>
                  </a:lnTo>
                  <a:lnTo>
                    <a:pt x="1616062" y="12700"/>
                  </a:lnTo>
                  <a:lnTo>
                    <a:pt x="1610753" y="12573"/>
                  </a:lnTo>
                  <a:lnTo>
                    <a:pt x="1610474" y="12471"/>
                  </a:lnTo>
                  <a:lnTo>
                    <a:pt x="1611795" y="10541"/>
                  </a:lnTo>
                  <a:lnTo>
                    <a:pt x="1608658" y="11684"/>
                  </a:lnTo>
                  <a:lnTo>
                    <a:pt x="1609331" y="12026"/>
                  </a:lnTo>
                  <a:lnTo>
                    <a:pt x="1607477" y="11303"/>
                  </a:lnTo>
                  <a:lnTo>
                    <a:pt x="1604454" y="12954"/>
                  </a:lnTo>
                  <a:lnTo>
                    <a:pt x="1599082" y="11684"/>
                  </a:lnTo>
                  <a:lnTo>
                    <a:pt x="1599920" y="12319"/>
                  </a:lnTo>
                  <a:lnTo>
                    <a:pt x="1600657" y="13843"/>
                  </a:lnTo>
                  <a:lnTo>
                    <a:pt x="1599819" y="13716"/>
                  </a:lnTo>
                  <a:lnTo>
                    <a:pt x="1591906" y="12065"/>
                  </a:lnTo>
                  <a:lnTo>
                    <a:pt x="1596250" y="16002"/>
                  </a:lnTo>
                  <a:lnTo>
                    <a:pt x="1590852" y="16383"/>
                  </a:lnTo>
                  <a:lnTo>
                    <a:pt x="1588249" y="14732"/>
                  </a:lnTo>
                  <a:lnTo>
                    <a:pt x="1587842" y="14478"/>
                  </a:lnTo>
                  <a:lnTo>
                    <a:pt x="1589328" y="13589"/>
                  </a:lnTo>
                  <a:lnTo>
                    <a:pt x="1589747" y="13335"/>
                  </a:lnTo>
                  <a:lnTo>
                    <a:pt x="1592072" y="11938"/>
                  </a:lnTo>
                  <a:lnTo>
                    <a:pt x="1586598" y="13335"/>
                  </a:lnTo>
                  <a:lnTo>
                    <a:pt x="1583334" y="12065"/>
                  </a:lnTo>
                  <a:lnTo>
                    <a:pt x="1584375" y="11303"/>
                  </a:lnTo>
                  <a:lnTo>
                    <a:pt x="1587347" y="9144"/>
                  </a:lnTo>
                  <a:lnTo>
                    <a:pt x="1582343" y="11303"/>
                  </a:lnTo>
                  <a:lnTo>
                    <a:pt x="1579854" y="8890"/>
                  </a:lnTo>
                  <a:lnTo>
                    <a:pt x="1578152" y="7239"/>
                  </a:lnTo>
                  <a:lnTo>
                    <a:pt x="1575346" y="6731"/>
                  </a:lnTo>
                  <a:lnTo>
                    <a:pt x="1576476" y="6350"/>
                  </a:lnTo>
                  <a:lnTo>
                    <a:pt x="1577975" y="5842"/>
                  </a:lnTo>
                  <a:lnTo>
                    <a:pt x="1576400" y="6350"/>
                  </a:lnTo>
                  <a:lnTo>
                    <a:pt x="1573822" y="6350"/>
                  </a:lnTo>
                  <a:lnTo>
                    <a:pt x="1575244" y="8890"/>
                  </a:lnTo>
                  <a:lnTo>
                    <a:pt x="1573733" y="8382"/>
                  </a:lnTo>
                  <a:lnTo>
                    <a:pt x="1572437" y="8255"/>
                  </a:lnTo>
                  <a:lnTo>
                    <a:pt x="1572501" y="7239"/>
                  </a:lnTo>
                  <a:lnTo>
                    <a:pt x="1571002" y="8763"/>
                  </a:lnTo>
                  <a:lnTo>
                    <a:pt x="1570926" y="8940"/>
                  </a:lnTo>
                  <a:lnTo>
                    <a:pt x="1573580" y="11430"/>
                  </a:lnTo>
                  <a:lnTo>
                    <a:pt x="1570405" y="13589"/>
                  </a:lnTo>
                  <a:lnTo>
                    <a:pt x="1568577" y="12420"/>
                  </a:lnTo>
                  <a:lnTo>
                    <a:pt x="1569935" y="12700"/>
                  </a:lnTo>
                  <a:lnTo>
                    <a:pt x="1569351" y="12319"/>
                  </a:lnTo>
                  <a:lnTo>
                    <a:pt x="1568399" y="11709"/>
                  </a:lnTo>
                  <a:lnTo>
                    <a:pt x="1568399" y="12319"/>
                  </a:lnTo>
                  <a:lnTo>
                    <a:pt x="1564170" y="14732"/>
                  </a:lnTo>
                  <a:lnTo>
                    <a:pt x="1563751" y="12446"/>
                  </a:lnTo>
                  <a:lnTo>
                    <a:pt x="1563560" y="11430"/>
                  </a:lnTo>
                  <a:lnTo>
                    <a:pt x="1568310" y="12369"/>
                  </a:lnTo>
                  <a:lnTo>
                    <a:pt x="1568399" y="11709"/>
                  </a:lnTo>
                  <a:lnTo>
                    <a:pt x="1566430" y="10414"/>
                  </a:lnTo>
                  <a:lnTo>
                    <a:pt x="1562925" y="8128"/>
                  </a:lnTo>
                  <a:lnTo>
                    <a:pt x="1565757" y="7924"/>
                  </a:lnTo>
                  <a:lnTo>
                    <a:pt x="1564513" y="7620"/>
                  </a:lnTo>
                  <a:lnTo>
                    <a:pt x="1564297" y="7239"/>
                  </a:lnTo>
                  <a:lnTo>
                    <a:pt x="1564754" y="6858"/>
                  </a:lnTo>
                  <a:lnTo>
                    <a:pt x="1565173" y="6731"/>
                  </a:lnTo>
                  <a:lnTo>
                    <a:pt x="1559115" y="3683"/>
                  </a:lnTo>
                  <a:lnTo>
                    <a:pt x="1562252" y="10414"/>
                  </a:lnTo>
                  <a:lnTo>
                    <a:pt x="1555915" y="10160"/>
                  </a:lnTo>
                  <a:lnTo>
                    <a:pt x="1556766" y="8255"/>
                  </a:lnTo>
                  <a:lnTo>
                    <a:pt x="1555788" y="7531"/>
                  </a:lnTo>
                  <a:lnTo>
                    <a:pt x="1554619" y="10033"/>
                  </a:lnTo>
                  <a:lnTo>
                    <a:pt x="1552232" y="11430"/>
                  </a:lnTo>
                  <a:lnTo>
                    <a:pt x="1548206" y="9906"/>
                  </a:lnTo>
                  <a:lnTo>
                    <a:pt x="1547787" y="12446"/>
                  </a:lnTo>
                  <a:lnTo>
                    <a:pt x="1545666" y="12192"/>
                  </a:lnTo>
                  <a:lnTo>
                    <a:pt x="1548079" y="12954"/>
                  </a:lnTo>
                  <a:lnTo>
                    <a:pt x="1547202" y="14732"/>
                  </a:lnTo>
                  <a:lnTo>
                    <a:pt x="1545170" y="14478"/>
                  </a:lnTo>
                  <a:lnTo>
                    <a:pt x="1542326" y="14986"/>
                  </a:lnTo>
                  <a:lnTo>
                    <a:pt x="1540700" y="16510"/>
                  </a:lnTo>
                  <a:lnTo>
                    <a:pt x="1540052" y="15367"/>
                  </a:lnTo>
                  <a:lnTo>
                    <a:pt x="1538109" y="11938"/>
                  </a:lnTo>
                  <a:lnTo>
                    <a:pt x="1536890" y="9779"/>
                  </a:lnTo>
                  <a:lnTo>
                    <a:pt x="1532432" y="11938"/>
                  </a:lnTo>
                  <a:lnTo>
                    <a:pt x="1531708" y="11430"/>
                  </a:lnTo>
                  <a:lnTo>
                    <a:pt x="1530438" y="10541"/>
                  </a:lnTo>
                  <a:lnTo>
                    <a:pt x="1531429" y="9398"/>
                  </a:lnTo>
                  <a:lnTo>
                    <a:pt x="1532318" y="8382"/>
                  </a:lnTo>
                  <a:lnTo>
                    <a:pt x="1530553" y="7493"/>
                  </a:lnTo>
                  <a:lnTo>
                    <a:pt x="1528064" y="8636"/>
                  </a:lnTo>
                  <a:lnTo>
                    <a:pt x="1528064" y="11938"/>
                  </a:lnTo>
                  <a:lnTo>
                    <a:pt x="1526070" y="13462"/>
                  </a:lnTo>
                  <a:lnTo>
                    <a:pt x="1525968" y="13804"/>
                  </a:lnTo>
                  <a:lnTo>
                    <a:pt x="1526870" y="15367"/>
                  </a:lnTo>
                  <a:lnTo>
                    <a:pt x="1525612" y="13970"/>
                  </a:lnTo>
                  <a:lnTo>
                    <a:pt x="1525397" y="13970"/>
                  </a:lnTo>
                  <a:lnTo>
                    <a:pt x="1525295" y="13614"/>
                  </a:lnTo>
                  <a:lnTo>
                    <a:pt x="1524812" y="13081"/>
                  </a:lnTo>
                  <a:lnTo>
                    <a:pt x="1524406" y="12623"/>
                  </a:lnTo>
                  <a:lnTo>
                    <a:pt x="1524279" y="12700"/>
                  </a:lnTo>
                  <a:lnTo>
                    <a:pt x="1524177" y="12382"/>
                  </a:lnTo>
                  <a:lnTo>
                    <a:pt x="1524406" y="12623"/>
                  </a:lnTo>
                  <a:lnTo>
                    <a:pt x="1526298" y="11557"/>
                  </a:lnTo>
                  <a:lnTo>
                    <a:pt x="1526514" y="11430"/>
                  </a:lnTo>
                  <a:lnTo>
                    <a:pt x="1528064" y="11938"/>
                  </a:lnTo>
                  <a:lnTo>
                    <a:pt x="1528064" y="8636"/>
                  </a:lnTo>
                  <a:lnTo>
                    <a:pt x="1526235" y="9461"/>
                  </a:lnTo>
                  <a:lnTo>
                    <a:pt x="1526616" y="9398"/>
                  </a:lnTo>
                  <a:lnTo>
                    <a:pt x="1521066" y="12954"/>
                  </a:lnTo>
                  <a:lnTo>
                    <a:pt x="1522539" y="13017"/>
                  </a:lnTo>
                  <a:lnTo>
                    <a:pt x="1519847" y="17399"/>
                  </a:lnTo>
                  <a:lnTo>
                    <a:pt x="1519656" y="17272"/>
                  </a:lnTo>
                  <a:lnTo>
                    <a:pt x="1519047" y="16891"/>
                  </a:lnTo>
                  <a:lnTo>
                    <a:pt x="1517446" y="15875"/>
                  </a:lnTo>
                  <a:lnTo>
                    <a:pt x="1515846" y="14859"/>
                  </a:lnTo>
                  <a:lnTo>
                    <a:pt x="1515910" y="13462"/>
                  </a:lnTo>
                  <a:lnTo>
                    <a:pt x="1515986" y="11557"/>
                  </a:lnTo>
                  <a:lnTo>
                    <a:pt x="1516100" y="8636"/>
                  </a:lnTo>
                  <a:lnTo>
                    <a:pt x="1510055" y="5715"/>
                  </a:lnTo>
                  <a:lnTo>
                    <a:pt x="1505178" y="11557"/>
                  </a:lnTo>
                  <a:lnTo>
                    <a:pt x="1497291" y="9906"/>
                  </a:lnTo>
                  <a:lnTo>
                    <a:pt x="1499806" y="11049"/>
                  </a:lnTo>
                  <a:lnTo>
                    <a:pt x="1498688" y="13462"/>
                  </a:lnTo>
                  <a:lnTo>
                    <a:pt x="1496466" y="12192"/>
                  </a:lnTo>
                  <a:lnTo>
                    <a:pt x="1494904" y="11303"/>
                  </a:lnTo>
                  <a:lnTo>
                    <a:pt x="1492313" y="12192"/>
                  </a:lnTo>
                  <a:lnTo>
                    <a:pt x="1492351" y="11938"/>
                  </a:lnTo>
                  <a:lnTo>
                    <a:pt x="1492592" y="10160"/>
                  </a:lnTo>
                  <a:lnTo>
                    <a:pt x="1491538" y="9652"/>
                  </a:lnTo>
                  <a:lnTo>
                    <a:pt x="1491005" y="9398"/>
                  </a:lnTo>
                  <a:lnTo>
                    <a:pt x="1489938" y="8001"/>
                  </a:lnTo>
                  <a:lnTo>
                    <a:pt x="1490040" y="9652"/>
                  </a:lnTo>
                  <a:lnTo>
                    <a:pt x="1484122" y="7747"/>
                  </a:lnTo>
                  <a:lnTo>
                    <a:pt x="1483321" y="11938"/>
                  </a:lnTo>
                  <a:lnTo>
                    <a:pt x="1479842" y="9144"/>
                  </a:lnTo>
                  <a:lnTo>
                    <a:pt x="1473454" y="7874"/>
                  </a:lnTo>
                  <a:lnTo>
                    <a:pt x="1472412" y="14859"/>
                  </a:lnTo>
                  <a:lnTo>
                    <a:pt x="1466278" y="14097"/>
                  </a:lnTo>
                  <a:lnTo>
                    <a:pt x="1466799" y="13462"/>
                  </a:lnTo>
                  <a:lnTo>
                    <a:pt x="1467637" y="12446"/>
                  </a:lnTo>
                  <a:lnTo>
                    <a:pt x="1468170" y="11811"/>
                  </a:lnTo>
                  <a:lnTo>
                    <a:pt x="1465402" y="10287"/>
                  </a:lnTo>
                  <a:lnTo>
                    <a:pt x="1466786" y="9779"/>
                  </a:lnTo>
                  <a:lnTo>
                    <a:pt x="1469542" y="8763"/>
                  </a:lnTo>
                  <a:lnTo>
                    <a:pt x="1467497" y="8763"/>
                  </a:lnTo>
                  <a:lnTo>
                    <a:pt x="1465656" y="8255"/>
                  </a:lnTo>
                  <a:lnTo>
                    <a:pt x="1465605" y="9779"/>
                  </a:lnTo>
                  <a:lnTo>
                    <a:pt x="1464411" y="8382"/>
                  </a:lnTo>
                  <a:lnTo>
                    <a:pt x="1459839" y="12446"/>
                  </a:lnTo>
                  <a:lnTo>
                    <a:pt x="1457985" y="10414"/>
                  </a:lnTo>
                  <a:lnTo>
                    <a:pt x="1457109" y="11303"/>
                  </a:lnTo>
                  <a:lnTo>
                    <a:pt x="1456778" y="13462"/>
                  </a:lnTo>
                  <a:lnTo>
                    <a:pt x="1454480" y="13208"/>
                  </a:lnTo>
                  <a:lnTo>
                    <a:pt x="1450873" y="13589"/>
                  </a:lnTo>
                  <a:lnTo>
                    <a:pt x="1452841" y="15875"/>
                  </a:lnTo>
                  <a:lnTo>
                    <a:pt x="1447368" y="13081"/>
                  </a:lnTo>
                  <a:lnTo>
                    <a:pt x="1440992" y="12827"/>
                  </a:lnTo>
                  <a:lnTo>
                    <a:pt x="1434744" y="12827"/>
                  </a:lnTo>
                  <a:lnTo>
                    <a:pt x="1432509" y="11811"/>
                  </a:lnTo>
                  <a:lnTo>
                    <a:pt x="1429715" y="10541"/>
                  </a:lnTo>
                  <a:lnTo>
                    <a:pt x="1425219" y="11176"/>
                  </a:lnTo>
                  <a:lnTo>
                    <a:pt x="1419809" y="11684"/>
                  </a:lnTo>
                  <a:lnTo>
                    <a:pt x="1415732" y="11811"/>
                  </a:lnTo>
                  <a:lnTo>
                    <a:pt x="1415948" y="11303"/>
                  </a:lnTo>
                  <a:lnTo>
                    <a:pt x="1415834" y="10922"/>
                  </a:lnTo>
                  <a:lnTo>
                    <a:pt x="1416532" y="11049"/>
                  </a:lnTo>
                  <a:lnTo>
                    <a:pt x="1415834" y="10795"/>
                  </a:lnTo>
                  <a:lnTo>
                    <a:pt x="1410944" y="9017"/>
                  </a:lnTo>
                  <a:lnTo>
                    <a:pt x="1412989" y="16891"/>
                  </a:lnTo>
                  <a:lnTo>
                    <a:pt x="1408391" y="15240"/>
                  </a:lnTo>
                  <a:lnTo>
                    <a:pt x="1406626" y="14605"/>
                  </a:lnTo>
                  <a:lnTo>
                    <a:pt x="1404531" y="12446"/>
                  </a:lnTo>
                  <a:lnTo>
                    <a:pt x="1403413" y="11303"/>
                  </a:lnTo>
                  <a:lnTo>
                    <a:pt x="1410055" y="12827"/>
                  </a:lnTo>
                  <a:lnTo>
                    <a:pt x="1408036" y="11557"/>
                  </a:lnTo>
                  <a:lnTo>
                    <a:pt x="1407998" y="11303"/>
                  </a:lnTo>
                  <a:lnTo>
                    <a:pt x="1407236" y="4826"/>
                  </a:lnTo>
                  <a:lnTo>
                    <a:pt x="1400302" y="12446"/>
                  </a:lnTo>
                  <a:lnTo>
                    <a:pt x="1398308" y="10541"/>
                  </a:lnTo>
                  <a:lnTo>
                    <a:pt x="1396047" y="8382"/>
                  </a:lnTo>
                  <a:lnTo>
                    <a:pt x="1397101" y="8001"/>
                  </a:lnTo>
                  <a:lnTo>
                    <a:pt x="1393837" y="5715"/>
                  </a:lnTo>
                  <a:lnTo>
                    <a:pt x="1389037" y="10541"/>
                  </a:lnTo>
                  <a:lnTo>
                    <a:pt x="1383677" y="9906"/>
                  </a:lnTo>
                  <a:lnTo>
                    <a:pt x="1383880" y="9398"/>
                  </a:lnTo>
                  <a:lnTo>
                    <a:pt x="1383792" y="9017"/>
                  </a:lnTo>
                  <a:lnTo>
                    <a:pt x="1383715" y="8890"/>
                  </a:lnTo>
                  <a:lnTo>
                    <a:pt x="1380007" y="12319"/>
                  </a:lnTo>
                  <a:lnTo>
                    <a:pt x="1373035" y="13335"/>
                  </a:lnTo>
                  <a:lnTo>
                    <a:pt x="1369491" y="14020"/>
                  </a:lnTo>
                  <a:lnTo>
                    <a:pt x="1369910" y="14605"/>
                  </a:lnTo>
                  <a:lnTo>
                    <a:pt x="1365262" y="15240"/>
                  </a:lnTo>
                  <a:lnTo>
                    <a:pt x="1363814" y="13868"/>
                  </a:lnTo>
                  <a:lnTo>
                    <a:pt x="1360500" y="12585"/>
                  </a:lnTo>
                  <a:lnTo>
                    <a:pt x="1360360" y="11938"/>
                  </a:lnTo>
                  <a:lnTo>
                    <a:pt x="1360043" y="9652"/>
                  </a:lnTo>
                  <a:lnTo>
                    <a:pt x="1364411" y="9525"/>
                  </a:lnTo>
                  <a:lnTo>
                    <a:pt x="1362202" y="5715"/>
                  </a:lnTo>
                  <a:lnTo>
                    <a:pt x="1358760" y="9652"/>
                  </a:lnTo>
                  <a:lnTo>
                    <a:pt x="1356461" y="8890"/>
                  </a:lnTo>
                  <a:lnTo>
                    <a:pt x="1356766" y="7239"/>
                  </a:lnTo>
                  <a:lnTo>
                    <a:pt x="1350073" y="7747"/>
                  </a:lnTo>
                  <a:lnTo>
                    <a:pt x="1349946" y="11938"/>
                  </a:lnTo>
                  <a:lnTo>
                    <a:pt x="1342771" y="11557"/>
                  </a:lnTo>
                  <a:lnTo>
                    <a:pt x="1343266" y="12420"/>
                  </a:lnTo>
                  <a:lnTo>
                    <a:pt x="1343380" y="12954"/>
                  </a:lnTo>
                  <a:lnTo>
                    <a:pt x="1339545" y="16891"/>
                  </a:lnTo>
                  <a:lnTo>
                    <a:pt x="1339557" y="16764"/>
                  </a:lnTo>
                  <a:lnTo>
                    <a:pt x="1339672" y="15748"/>
                  </a:lnTo>
                  <a:lnTo>
                    <a:pt x="1339786" y="14605"/>
                  </a:lnTo>
                  <a:lnTo>
                    <a:pt x="1339862" y="13970"/>
                  </a:lnTo>
                  <a:lnTo>
                    <a:pt x="1339913" y="13462"/>
                  </a:lnTo>
                  <a:lnTo>
                    <a:pt x="1340231" y="10541"/>
                  </a:lnTo>
                  <a:lnTo>
                    <a:pt x="1336281" y="13462"/>
                  </a:lnTo>
                  <a:lnTo>
                    <a:pt x="1335138" y="9398"/>
                  </a:lnTo>
                  <a:lnTo>
                    <a:pt x="1332534" y="10287"/>
                  </a:lnTo>
                  <a:lnTo>
                    <a:pt x="1326032" y="13208"/>
                  </a:lnTo>
                  <a:lnTo>
                    <a:pt x="1321371" y="13970"/>
                  </a:lnTo>
                  <a:lnTo>
                    <a:pt x="1322578" y="12585"/>
                  </a:lnTo>
                  <a:lnTo>
                    <a:pt x="1318806" y="13970"/>
                  </a:lnTo>
                  <a:lnTo>
                    <a:pt x="1313688" y="13843"/>
                  </a:lnTo>
                  <a:lnTo>
                    <a:pt x="1312989" y="12319"/>
                  </a:lnTo>
                  <a:lnTo>
                    <a:pt x="1312710" y="11684"/>
                  </a:lnTo>
                  <a:lnTo>
                    <a:pt x="1312354" y="10922"/>
                  </a:lnTo>
                  <a:lnTo>
                    <a:pt x="1311948" y="10033"/>
                  </a:lnTo>
                  <a:lnTo>
                    <a:pt x="1306918" y="9017"/>
                  </a:lnTo>
                  <a:lnTo>
                    <a:pt x="1301026" y="8255"/>
                  </a:lnTo>
                  <a:lnTo>
                    <a:pt x="1298448" y="6604"/>
                  </a:lnTo>
                  <a:lnTo>
                    <a:pt x="1296670" y="5461"/>
                  </a:lnTo>
                  <a:lnTo>
                    <a:pt x="1289875" y="6604"/>
                  </a:lnTo>
                  <a:lnTo>
                    <a:pt x="1282966" y="6096"/>
                  </a:lnTo>
                  <a:lnTo>
                    <a:pt x="1275791" y="5080"/>
                  </a:lnTo>
                  <a:lnTo>
                    <a:pt x="1268145" y="4699"/>
                  </a:lnTo>
                  <a:lnTo>
                    <a:pt x="1271892" y="10922"/>
                  </a:lnTo>
                  <a:lnTo>
                    <a:pt x="1265072" y="4826"/>
                  </a:lnTo>
                  <a:lnTo>
                    <a:pt x="1265161" y="5842"/>
                  </a:lnTo>
                  <a:lnTo>
                    <a:pt x="1262507" y="4762"/>
                  </a:lnTo>
                  <a:lnTo>
                    <a:pt x="1265275" y="6908"/>
                  </a:lnTo>
                  <a:lnTo>
                    <a:pt x="1265313" y="7454"/>
                  </a:lnTo>
                  <a:lnTo>
                    <a:pt x="1265707" y="11303"/>
                  </a:lnTo>
                  <a:lnTo>
                    <a:pt x="1263256" y="11684"/>
                  </a:lnTo>
                  <a:lnTo>
                    <a:pt x="1262316" y="11557"/>
                  </a:lnTo>
                  <a:lnTo>
                    <a:pt x="1262100" y="11176"/>
                  </a:lnTo>
                  <a:lnTo>
                    <a:pt x="1261846" y="11049"/>
                  </a:lnTo>
                  <a:lnTo>
                    <a:pt x="1259370" y="9779"/>
                  </a:lnTo>
                  <a:lnTo>
                    <a:pt x="1257630" y="8890"/>
                  </a:lnTo>
                  <a:lnTo>
                    <a:pt x="1254658" y="7366"/>
                  </a:lnTo>
                  <a:lnTo>
                    <a:pt x="1252880" y="5461"/>
                  </a:lnTo>
                  <a:lnTo>
                    <a:pt x="1256995" y="5969"/>
                  </a:lnTo>
                  <a:lnTo>
                    <a:pt x="1256906" y="5461"/>
                  </a:lnTo>
                  <a:lnTo>
                    <a:pt x="1256753" y="4445"/>
                  </a:lnTo>
                  <a:lnTo>
                    <a:pt x="1251381" y="3937"/>
                  </a:lnTo>
                  <a:lnTo>
                    <a:pt x="1252308" y="3302"/>
                  </a:lnTo>
                  <a:lnTo>
                    <a:pt x="1254506" y="1778"/>
                  </a:lnTo>
                  <a:lnTo>
                    <a:pt x="1250950" y="0"/>
                  </a:lnTo>
                  <a:lnTo>
                    <a:pt x="1251686" y="2413"/>
                  </a:lnTo>
                  <a:lnTo>
                    <a:pt x="1249070" y="3302"/>
                  </a:lnTo>
                  <a:lnTo>
                    <a:pt x="1246009" y="2413"/>
                  </a:lnTo>
                  <a:lnTo>
                    <a:pt x="1250327" y="5461"/>
                  </a:lnTo>
                  <a:lnTo>
                    <a:pt x="1242796" y="8890"/>
                  </a:lnTo>
                  <a:lnTo>
                    <a:pt x="1242974" y="7366"/>
                  </a:lnTo>
                  <a:lnTo>
                    <a:pt x="1243037" y="6858"/>
                  </a:lnTo>
                  <a:lnTo>
                    <a:pt x="1243076" y="6477"/>
                  </a:lnTo>
                  <a:lnTo>
                    <a:pt x="1243418" y="3429"/>
                  </a:lnTo>
                  <a:lnTo>
                    <a:pt x="1243812" y="0"/>
                  </a:lnTo>
                  <a:lnTo>
                    <a:pt x="1236230" y="3429"/>
                  </a:lnTo>
                  <a:lnTo>
                    <a:pt x="1237284" y="2540"/>
                  </a:lnTo>
                  <a:lnTo>
                    <a:pt x="1238631" y="1397"/>
                  </a:lnTo>
                  <a:lnTo>
                    <a:pt x="1234744" y="2540"/>
                  </a:lnTo>
                  <a:lnTo>
                    <a:pt x="1224280" y="1397"/>
                  </a:lnTo>
                  <a:lnTo>
                    <a:pt x="1220482" y="6477"/>
                  </a:lnTo>
                  <a:lnTo>
                    <a:pt x="1219784" y="5842"/>
                  </a:lnTo>
                  <a:lnTo>
                    <a:pt x="1218869" y="4064"/>
                  </a:lnTo>
                  <a:lnTo>
                    <a:pt x="1220584" y="3556"/>
                  </a:lnTo>
                  <a:lnTo>
                    <a:pt x="1213319" y="4064"/>
                  </a:lnTo>
                  <a:lnTo>
                    <a:pt x="1205852" y="5715"/>
                  </a:lnTo>
                  <a:lnTo>
                    <a:pt x="1198778" y="6858"/>
                  </a:lnTo>
                  <a:lnTo>
                    <a:pt x="1192669" y="5969"/>
                  </a:lnTo>
                  <a:lnTo>
                    <a:pt x="1193368" y="4445"/>
                  </a:lnTo>
                  <a:lnTo>
                    <a:pt x="1191641" y="4953"/>
                  </a:lnTo>
                  <a:lnTo>
                    <a:pt x="1190358" y="7366"/>
                  </a:lnTo>
                  <a:lnTo>
                    <a:pt x="1189824" y="6985"/>
                  </a:lnTo>
                  <a:lnTo>
                    <a:pt x="1188186" y="5842"/>
                  </a:lnTo>
                  <a:lnTo>
                    <a:pt x="1188288" y="5207"/>
                  </a:lnTo>
                  <a:lnTo>
                    <a:pt x="1188872" y="4318"/>
                  </a:lnTo>
                  <a:lnTo>
                    <a:pt x="1188072" y="4191"/>
                  </a:lnTo>
                  <a:lnTo>
                    <a:pt x="1183474" y="6985"/>
                  </a:lnTo>
                  <a:lnTo>
                    <a:pt x="1181176" y="6096"/>
                  </a:lnTo>
                  <a:lnTo>
                    <a:pt x="1183132" y="4318"/>
                  </a:lnTo>
                  <a:lnTo>
                    <a:pt x="1174051" y="2286"/>
                  </a:lnTo>
                  <a:lnTo>
                    <a:pt x="1169238" y="8636"/>
                  </a:lnTo>
                  <a:lnTo>
                    <a:pt x="1161643" y="9779"/>
                  </a:lnTo>
                  <a:lnTo>
                    <a:pt x="1161643" y="8255"/>
                  </a:lnTo>
                  <a:lnTo>
                    <a:pt x="1161630" y="5207"/>
                  </a:lnTo>
                  <a:lnTo>
                    <a:pt x="1154480" y="3683"/>
                  </a:lnTo>
                  <a:lnTo>
                    <a:pt x="1150924" y="3048"/>
                  </a:lnTo>
                  <a:lnTo>
                    <a:pt x="1151039" y="2286"/>
                  </a:lnTo>
                  <a:lnTo>
                    <a:pt x="1143622" y="2794"/>
                  </a:lnTo>
                  <a:lnTo>
                    <a:pt x="1136891" y="4445"/>
                  </a:lnTo>
                  <a:lnTo>
                    <a:pt x="1130325" y="6477"/>
                  </a:lnTo>
                  <a:lnTo>
                    <a:pt x="1123365" y="8255"/>
                  </a:lnTo>
                  <a:lnTo>
                    <a:pt x="1122426" y="7874"/>
                  </a:lnTo>
                  <a:lnTo>
                    <a:pt x="1117422" y="5842"/>
                  </a:lnTo>
                  <a:lnTo>
                    <a:pt x="1109560" y="5207"/>
                  </a:lnTo>
                  <a:lnTo>
                    <a:pt x="1101013" y="4953"/>
                  </a:lnTo>
                  <a:lnTo>
                    <a:pt x="1093000" y="3683"/>
                  </a:lnTo>
                  <a:lnTo>
                    <a:pt x="1094486" y="4572"/>
                  </a:lnTo>
                  <a:lnTo>
                    <a:pt x="1092796" y="7366"/>
                  </a:lnTo>
                  <a:lnTo>
                    <a:pt x="1091069" y="7874"/>
                  </a:lnTo>
                  <a:lnTo>
                    <a:pt x="1088758" y="6858"/>
                  </a:lnTo>
                  <a:lnTo>
                    <a:pt x="1084783" y="11049"/>
                  </a:lnTo>
                  <a:lnTo>
                    <a:pt x="1084910" y="9398"/>
                  </a:lnTo>
                  <a:lnTo>
                    <a:pt x="1085088" y="6858"/>
                  </a:lnTo>
                  <a:lnTo>
                    <a:pt x="1085900" y="6985"/>
                  </a:lnTo>
                  <a:lnTo>
                    <a:pt x="1085850" y="6858"/>
                  </a:lnTo>
                  <a:lnTo>
                    <a:pt x="1084122" y="2794"/>
                  </a:lnTo>
                  <a:lnTo>
                    <a:pt x="1079436" y="3937"/>
                  </a:lnTo>
                  <a:lnTo>
                    <a:pt x="1075753" y="3937"/>
                  </a:lnTo>
                  <a:lnTo>
                    <a:pt x="1075232" y="9398"/>
                  </a:lnTo>
                  <a:lnTo>
                    <a:pt x="1073023" y="8636"/>
                  </a:lnTo>
                  <a:lnTo>
                    <a:pt x="1071918" y="8255"/>
                  </a:lnTo>
                  <a:lnTo>
                    <a:pt x="1067117" y="6604"/>
                  </a:lnTo>
                  <a:lnTo>
                    <a:pt x="1058354" y="7366"/>
                  </a:lnTo>
                  <a:lnTo>
                    <a:pt x="1050404" y="8255"/>
                  </a:lnTo>
                  <a:lnTo>
                    <a:pt x="1044740" y="5715"/>
                  </a:lnTo>
                  <a:lnTo>
                    <a:pt x="1042454" y="7112"/>
                  </a:lnTo>
                  <a:lnTo>
                    <a:pt x="1039583" y="7239"/>
                  </a:lnTo>
                  <a:lnTo>
                    <a:pt x="1037310" y="8636"/>
                  </a:lnTo>
                  <a:lnTo>
                    <a:pt x="1037374" y="5715"/>
                  </a:lnTo>
                  <a:lnTo>
                    <a:pt x="1036167" y="5588"/>
                  </a:lnTo>
                  <a:lnTo>
                    <a:pt x="1027722" y="4699"/>
                  </a:lnTo>
                  <a:lnTo>
                    <a:pt x="1019797" y="5588"/>
                  </a:lnTo>
                  <a:lnTo>
                    <a:pt x="1021372" y="3429"/>
                  </a:lnTo>
                  <a:lnTo>
                    <a:pt x="1016889" y="3302"/>
                  </a:lnTo>
                  <a:lnTo>
                    <a:pt x="1015885" y="12065"/>
                  </a:lnTo>
                  <a:lnTo>
                    <a:pt x="1011758" y="12319"/>
                  </a:lnTo>
                  <a:lnTo>
                    <a:pt x="1011529" y="11557"/>
                  </a:lnTo>
                  <a:lnTo>
                    <a:pt x="1011034" y="9906"/>
                  </a:lnTo>
                  <a:lnTo>
                    <a:pt x="1010653" y="8636"/>
                  </a:lnTo>
                  <a:lnTo>
                    <a:pt x="1010513" y="8128"/>
                  </a:lnTo>
                  <a:lnTo>
                    <a:pt x="1010437" y="7874"/>
                  </a:lnTo>
                  <a:lnTo>
                    <a:pt x="1002614" y="8128"/>
                  </a:lnTo>
                  <a:lnTo>
                    <a:pt x="994625" y="4445"/>
                  </a:lnTo>
                  <a:lnTo>
                    <a:pt x="986993" y="8636"/>
                  </a:lnTo>
                  <a:lnTo>
                    <a:pt x="987298" y="6731"/>
                  </a:lnTo>
                  <a:lnTo>
                    <a:pt x="988568" y="6477"/>
                  </a:lnTo>
                  <a:lnTo>
                    <a:pt x="984885" y="6477"/>
                  </a:lnTo>
                  <a:lnTo>
                    <a:pt x="982865" y="5969"/>
                  </a:lnTo>
                  <a:lnTo>
                    <a:pt x="974267" y="3810"/>
                  </a:lnTo>
                  <a:lnTo>
                    <a:pt x="974864" y="6286"/>
                  </a:lnTo>
                  <a:lnTo>
                    <a:pt x="967676" y="9652"/>
                  </a:lnTo>
                  <a:lnTo>
                    <a:pt x="963498" y="11557"/>
                  </a:lnTo>
                  <a:lnTo>
                    <a:pt x="964082" y="8636"/>
                  </a:lnTo>
                  <a:lnTo>
                    <a:pt x="960628" y="12420"/>
                  </a:lnTo>
                  <a:lnTo>
                    <a:pt x="960513" y="13462"/>
                  </a:lnTo>
                  <a:lnTo>
                    <a:pt x="955573" y="14605"/>
                  </a:lnTo>
                  <a:lnTo>
                    <a:pt x="954392" y="14224"/>
                  </a:lnTo>
                  <a:lnTo>
                    <a:pt x="954430" y="12369"/>
                  </a:lnTo>
                  <a:lnTo>
                    <a:pt x="952106" y="11557"/>
                  </a:lnTo>
                  <a:lnTo>
                    <a:pt x="953084" y="15748"/>
                  </a:lnTo>
                  <a:lnTo>
                    <a:pt x="948270" y="14351"/>
                  </a:lnTo>
                  <a:lnTo>
                    <a:pt x="950010" y="12446"/>
                  </a:lnTo>
                  <a:lnTo>
                    <a:pt x="945959" y="12319"/>
                  </a:lnTo>
                  <a:lnTo>
                    <a:pt x="946302" y="13335"/>
                  </a:lnTo>
                  <a:lnTo>
                    <a:pt x="944143" y="15494"/>
                  </a:lnTo>
                  <a:lnTo>
                    <a:pt x="941641" y="16764"/>
                  </a:lnTo>
                  <a:lnTo>
                    <a:pt x="940155" y="16256"/>
                  </a:lnTo>
                  <a:lnTo>
                    <a:pt x="936510" y="14998"/>
                  </a:lnTo>
                  <a:lnTo>
                    <a:pt x="936396" y="14732"/>
                  </a:lnTo>
                  <a:lnTo>
                    <a:pt x="935799" y="12319"/>
                  </a:lnTo>
                  <a:lnTo>
                    <a:pt x="935291" y="13970"/>
                  </a:lnTo>
                  <a:lnTo>
                    <a:pt x="933132" y="16256"/>
                  </a:lnTo>
                  <a:lnTo>
                    <a:pt x="930732" y="15494"/>
                  </a:lnTo>
                  <a:lnTo>
                    <a:pt x="930389" y="14478"/>
                  </a:lnTo>
                  <a:lnTo>
                    <a:pt x="931672" y="13589"/>
                  </a:lnTo>
                  <a:lnTo>
                    <a:pt x="929398" y="12954"/>
                  </a:lnTo>
                  <a:lnTo>
                    <a:pt x="925855" y="11963"/>
                  </a:lnTo>
                  <a:lnTo>
                    <a:pt x="925855" y="12700"/>
                  </a:lnTo>
                  <a:lnTo>
                    <a:pt x="925461" y="12954"/>
                  </a:lnTo>
                  <a:lnTo>
                    <a:pt x="925449" y="12700"/>
                  </a:lnTo>
                  <a:lnTo>
                    <a:pt x="925855" y="12700"/>
                  </a:lnTo>
                  <a:lnTo>
                    <a:pt x="925855" y="11963"/>
                  </a:lnTo>
                  <a:lnTo>
                    <a:pt x="925423" y="11836"/>
                  </a:lnTo>
                  <a:lnTo>
                    <a:pt x="925423" y="11684"/>
                  </a:lnTo>
                  <a:lnTo>
                    <a:pt x="925372" y="10287"/>
                  </a:lnTo>
                  <a:lnTo>
                    <a:pt x="924293" y="10198"/>
                  </a:lnTo>
                  <a:lnTo>
                    <a:pt x="924293" y="12700"/>
                  </a:lnTo>
                  <a:lnTo>
                    <a:pt x="921727" y="17272"/>
                  </a:lnTo>
                  <a:lnTo>
                    <a:pt x="921588" y="17195"/>
                  </a:lnTo>
                  <a:lnTo>
                    <a:pt x="921588" y="29464"/>
                  </a:lnTo>
                  <a:lnTo>
                    <a:pt x="920483" y="29337"/>
                  </a:lnTo>
                  <a:lnTo>
                    <a:pt x="919099" y="29337"/>
                  </a:lnTo>
                  <a:lnTo>
                    <a:pt x="917651" y="29464"/>
                  </a:lnTo>
                  <a:lnTo>
                    <a:pt x="917562" y="29210"/>
                  </a:lnTo>
                  <a:lnTo>
                    <a:pt x="917435" y="28829"/>
                  </a:lnTo>
                  <a:lnTo>
                    <a:pt x="917346" y="28575"/>
                  </a:lnTo>
                  <a:lnTo>
                    <a:pt x="917473" y="27838"/>
                  </a:lnTo>
                  <a:lnTo>
                    <a:pt x="917613" y="27305"/>
                  </a:lnTo>
                  <a:lnTo>
                    <a:pt x="918540" y="27432"/>
                  </a:lnTo>
                  <a:lnTo>
                    <a:pt x="918159" y="27940"/>
                  </a:lnTo>
                  <a:lnTo>
                    <a:pt x="918095" y="28067"/>
                  </a:lnTo>
                  <a:lnTo>
                    <a:pt x="920216" y="28575"/>
                  </a:lnTo>
                  <a:lnTo>
                    <a:pt x="921588" y="29464"/>
                  </a:lnTo>
                  <a:lnTo>
                    <a:pt x="921588" y="17195"/>
                  </a:lnTo>
                  <a:lnTo>
                    <a:pt x="919581" y="16002"/>
                  </a:lnTo>
                  <a:lnTo>
                    <a:pt x="917003" y="14478"/>
                  </a:lnTo>
                  <a:lnTo>
                    <a:pt x="916876" y="13589"/>
                  </a:lnTo>
                  <a:lnTo>
                    <a:pt x="916559" y="13081"/>
                  </a:lnTo>
                  <a:lnTo>
                    <a:pt x="916165" y="12827"/>
                  </a:lnTo>
                  <a:lnTo>
                    <a:pt x="921537" y="12700"/>
                  </a:lnTo>
                  <a:lnTo>
                    <a:pt x="924293" y="12700"/>
                  </a:lnTo>
                  <a:lnTo>
                    <a:pt x="924293" y="10198"/>
                  </a:lnTo>
                  <a:lnTo>
                    <a:pt x="921029" y="9906"/>
                  </a:lnTo>
                  <a:lnTo>
                    <a:pt x="924382" y="6096"/>
                  </a:lnTo>
                  <a:lnTo>
                    <a:pt x="920953" y="8255"/>
                  </a:lnTo>
                  <a:lnTo>
                    <a:pt x="915123" y="12827"/>
                  </a:lnTo>
                  <a:lnTo>
                    <a:pt x="912520" y="12141"/>
                  </a:lnTo>
                  <a:lnTo>
                    <a:pt x="912520" y="29718"/>
                  </a:lnTo>
                  <a:lnTo>
                    <a:pt x="912520" y="29845"/>
                  </a:lnTo>
                  <a:lnTo>
                    <a:pt x="910297" y="29972"/>
                  </a:lnTo>
                  <a:lnTo>
                    <a:pt x="912520" y="29718"/>
                  </a:lnTo>
                  <a:lnTo>
                    <a:pt x="912520" y="12141"/>
                  </a:lnTo>
                  <a:lnTo>
                    <a:pt x="912279" y="12065"/>
                  </a:lnTo>
                  <a:lnTo>
                    <a:pt x="910869" y="11684"/>
                  </a:lnTo>
                  <a:lnTo>
                    <a:pt x="910450" y="11176"/>
                  </a:lnTo>
                  <a:lnTo>
                    <a:pt x="910386" y="11049"/>
                  </a:lnTo>
                  <a:lnTo>
                    <a:pt x="910336" y="10922"/>
                  </a:lnTo>
                  <a:lnTo>
                    <a:pt x="910424" y="10668"/>
                  </a:lnTo>
                  <a:lnTo>
                    <a:pt x="910717" y="10414"/>
                  </a:lnTo>
                  <a:lnTo>
                    <a:pt x="909726" y="10160"/>
                  </a:lnTo>
                  <a:lnTo>
                    <a:pt x="908062" y="10922"/>
                  </a:lnTo>
                  <a:lnTo>
                    <a:pt x="905827" y="10287"/>
                  </a:lnTo>
                  <a:lnTo>
                    <a:pt x="904532" y="10287"/>
                  </a:lnTo>
                  <a:lnTo>
                    <a:pt x="904240" y="9144"/>
                  </a:lnTo>
                  <a:lnTo>
                    <a:pt x="903960" y="8001"/>
                  </a:lnTo>
                  <a:lnTo>
                    <a:pt x="903947" y="10287"/>
                  </a:lnTo>
                  <a:lnTo>
                    <a:pt x="902474" y="10541"/>
                  </a:lnTo>
                  <a:lnTo>
                    <a:pt x="901446" y="10795"/>
                  </a:lnTo>
                  <a:lnTo>
                    <a:pt x="901280" y="11049"/>
                  </a:lnTo>
                  <a:lnTo>
                    <a:pt x="901395" y="10541"/>
                  </a:lnTo>
                  <a:lnTo>
                    <a:pt x="901509" y="10160"/>
                  </a:lnTo>
                  <a:lnTo>
                    <a:pt x="901636" y="9906"/>
                  </a:lnTo>
                  <a:lnTo>
                    <a:pt x="901801" y="9652"/>
                  </a:lnTo>
                  <a:lnTo>
                    <a:pt x="902868" y="9271"/>
                  </a:lnTo>
                  <a:lnTo>
                    <a:pt x="903236" y="9144"/>
                  </a:lnTo>
                  <a:lnTo>
                    <a:pt x="903732" y="9779"/>
                  </a:lnTo>
                  <a:lnTo>
                    <a:pt x="903947" y="10287"/>
                  </a:lnTo>
                  <a:lnTo>
                    <a:pt x="903947" y="8013"/>
                  </a:lnTo>
                  <a:lnTo>
                    <a:pt x="899528" y="9271"/>
                  </a:lnTo>
                  <a:lnTo>
                    <a:pt x="897356" y="9144"/>
                  </a:lnTo>
                  <a:lnTo>
                    <a:pt x="897623" y="12065"/>
                  </a:lnTo>
                  <a:lnTo>
                    <a:pt x="894778" y="11684"/>
                  </a:lnTo>
                  <a:lnTo>
                    <a:pt x="897204" y="13830"/>
                  </a:lnTo>
                  <a:lnTo>
                    <a:pt x="897902" y="13716"/>
                  </a:lnTo>
                  <a:lnTo>
                    <a:pt x="899071" y="13614"/>
                  </a:lnTo>
                  <a:lnTo>
                    <a:pt x="898753" y="13716"/>
                  </a:lnTo>
                  <a:lnTo>
                    <a:pt x="899058" y="13957"/>
                  </a:lnTo>
                  <a:lnTo>
                    <a:pt x="899337" y="14173"/>
                  </a:lnTo>
                  <a:lnTo>
                    <a:pt x="899629" y="14351"/>
                  </a:lnTo>
                  <a:lnTo>
                    <a:pt x="900112" y="13423"/>
                  </a:lnTo>
                  <a:lnTo>
                    <a:pt x="900252" y="13208"/>
                  </a:lnTo>
                  <a:lnTo>
                    <a:pt x="900112" y="13462"/>
                  </a:lnTo>
                  <a:lnTo>
                    <a:pt x="903681" y="13208"/>
                  </a:lnTo>
                  <a:lnTo>
                    <a:pt x="905471" y="13081"/>
                  </a:lnTo>
                  <a:lnTo>
                    <a:pt x="903808" y="14732"/>
                  </a:lnTo>
                  <a:lnTo>
                    <a:pt x="902055" y="16002"/>
                  </a:lnTo>
                  <a:lnTo>
                    <a:pt x="899629" y="14478"/>
                  </a:lnTo>
                  <a:lnTo>
                    <a:pt x="896747" y="19304"/>
                  </a:lnTo>
                  <a:lnTo>
                    <a:pt x="896454" y="18923"/>
                  </a:lnTo>
                  <a:lnTo>
                    <a:pt x="896264" y="18669"/>
                  </a:lnTo>
                  <a:lnTo>
                    <a:pt x="893673" y="15240"/>
                  </a:lnTo>
                  <a:lnTo>
                    <a:pt x="887895" y="13208"/>
                  </a:lnTo>
                  <a:lnTo>
                    <a:pt x="887679" y="12573"/>
                  </a:lnTo>
                  <a:lnTo>
                    <a:pt x="887031" y="10668"/>
                  </a:lnTo>
                  <a:lnTo>
                    <a:pt x="880478" y="12573"/>
                  </a:lnTo>
                  <a:lnTo>
                    <a:pt x="871512" y="12319"/>
                  </a:lnTo>
                  <a:lnTo>
                    <a:pt x="867549" y="17907"/>
                  </a:lnTo>
                  <a:lnTo>
                    <a:pt x="865695" y="18669"/>
                  </a:lnTo>
                  <a:lnTo>
                    <a:pt x="865339" y="16383"/>
                  </a:lnTo>
                  <a:lnTo>
                    <a:pt x="864819" y="15748"/>
                  </a:lnTo>
                  <a:lnTo>
                    <a:pt x="864616" y="15494"/>
                  </a:lnTo>
                  <a:lnTo>
                    <a:pt x="865644" y="14998"/>
                  </a:lnTo>
                  <a:lnTo>
                    <a:pt x="863828" y="15748"/>
                  </a:lnTo>
                  <a:lnTo>
                    <a:pt x="859396" y="15367"/>
                  </a:lnTo>
                  <a:lnTo>
                    <a:pt x="856437" y="15113"/>
                  </a:lnTo>
                  <a:lnTo>
                    <a:pt x="856335" y="15582"/>
                  </a:lnTo>
                  <a:lnTo>
                    <a:pt x="856272" y="15900"/>
                  </a:lnTo>
                  <a:lnTo>
                    <a:pt x="855662" y="18923"/>
                  </a:lnTo>
                  <a:lnTo>
                    <a:pt x="850874" y="17399"/>
                  </a:lnTo>
                  <a:lnTo>
                    <a:pt x="855446" y="16129"/>
                  </a:lnTo>
                  <a:lnTo>
                    <a:pt x="856272" y="15900"/>
                  </a:lnTo>
                  <a:lnTo>
                    <a:pt x="856272" y="15595"/>
                  </a:lnTo>
                  <a:lnTo>
                    <a:pt x="851725" y="16129"/>
                  </a:lnTo>
                  <a:lnTo>
                    <a:pt x="852563" y="14986"/>
                  </a:lnTo>
                  <a:lnTo>
                    <a:pt x="843661" y="14097"/>
                  </a:lnTo>
                  <a:lnTo>
                    <a:pt x="835672" y="17145"/>
                  </a:lnTo>
                  <a:lnTo>
                    <a:pt x="827405" y="19939"/>
                  </a:lnTo>
                  <a:lnTo>
                    <a:pt x="824636" y="19431"/>
                  </a:lnTo>
                  <a:lnTo>
                    <a:pt x="817689" y="18161"/>
                  </a:lnTo>
                  <a:lnTo>
                    <a:pt x="819188" y="18796"/>
                  </a:lnTo>
                  <a:lnTo>
                    <a:pt x="819416" y="19431"/>
                  </a:lnTo>
                  <a:lnTo>
                    <a:pt x="807123" y="18923"/>
                  </a:lnTo>
                  <a:lnTo>
                    <a:pt x="794727" y="20066"/>
                  </a:lnTo>
                  <a:lnTo>
                    <a:pt x="782345" y="20828"/>
                  </a:lnTo>
                  <a:lnTo>
                    <a:pt x="770128" y="19050"/>
                  </a:lnTo>
                  <a:lnTo>
                    <a:pt x="765543" y="18161"/>
                  </a:lnTo>
                  <a:lnTo>
                    <a:pt x="765162" y="20701"/>
                  </a:lnTo>
                  <a:lnTo>
                    <a:pt x="762469" y="22606"/>
                  </a:lnTo>
                  <a:lnTo>
                    <a:pt x="761365" y="19558"/>
                  </a:lnTo>
                  <a:lnTo>
                    <a:pt x="756780" y="23368"/>
                  </a:lnTo>
                  <a:lnTo>
                    <a:pt x="752017" y="23622"/>
                  </a:lnTo>
                  <a:lnTo>
                    <a:pt x="747318" y="21590"/>
                  </a:lnTo>
                  <a:lnTo>
                    <a:pt x="742302" y="19939"/>
                  </a:lnTo>
                  <a:lnTo>
                    <a:pt x="736587" y="21590"/>
                  </a:lnTo>
                  <a:lnTo>
                    <a:pt x="737768" y="23622"/>
                  </a:lnTo>
                  <a:lnTo>
                    <a:pt x="734707" y="23368"/>
                  </a:lnTo>
                  <a:lnTo>
                    <a:pt x="728179" y="25273"/>
                  </a:lnTo>
                  <a:lnTo>
                    <a:pt x="728218" y="25019"/>
                  </a:lnTo>
                  <a:lnTo>
                    <a:pt x="728586" y="22860"/>
                  </a:lnTo>
                  <a:lnTo>
                    <a:pt x="728281" y="23241"/>
                  </a:lnTo>
                  <a:lnTo>
                    <a:pt x="727684" y="25019"/>
                  </a:lnTo>
                  <a:lnTo>
                    <a:pt x="726440" y="24003"/>
                  </a:lnTo>
                  <a:lnTo>
                    <a:pt x="726274" y="22352"/>
                  </a:lnTo>
                  <a:lnTo>
                    <a:pt x="718921" y="25527"/>
                  </a:lnTo>
                  <a:lnTo>
                    <a:pt x="713066" y="24638"/>
                  </a:lnTo>
                  <a:lnTo>
                    <a:pt x="719531" y="18923"/>
                  </a:lnTo>
                  <a:lnTo>
                    <a:pt x="711047" y="18923"/>
                  </a:lnTo>
                  <a:lnTo>
                    <a:pt x="707923" y="19685"/>
                  </a:lnTo>
                  <a:lnTo>
                    <a:pt x="702310" y="24130"/>
                  </a:lnTo>
                  <a:lnTo>
                    <a:pt x="703541" y="25273"/>
                  </a:lnTo>
                  <a:lnTo>
                    <a:pt x="704811" y="25273"/>
                  </a:lnTo>
                  <a:lnTo>
                    <a:pt x="706831" y="26162"/>
                  </a:lnTo>
                  <a:lnTo>
                    <a:pt x="707009" y="27686"/>
                  </a:lnTo>
                  <a:lnTo>
                    <a:pt x="704164" y="28702"/>
                  </a:lnTo>
                  <a:lnTo>
                    <a:pt x="703961" y="32004"/>
                  </a:lnTo>
                  <a:lnTo>
                    <a:pt x="703834" y="33718"/>
                  </a:lnTo>
                  <a:lnTo>
                    <a:pt x="701890" y="38735"/>
                  </a:lnTo>
                  <a:lnTo>
                    <a:pt x="709104" y="41783"/>
                  </a:lnTo>
                  <a:lnTo>
                    <a:pt x="713879" y="38608"/>
                  </a:lnTo>
                  <a:lnTo>
                    <a:pt x="715568" y="40894"/>
                  </a:lnTo>
                  <a:lnTo>
                    <a:pt x="711441" y="41275"/>
                  </a:lnTo>
                  <a:lnTo>
                    <a:pt x="713892" y="43307"/>
                  </a:lnTo>
                  <a:lnTo>
                    <a:pt x="715289" y="41275"/>
                  </a:lnTo>
                  <a:lnTo>
                    <a:pt x="716889" y="39878"/>
                  </a:lnTo>
                  <a:lnTo>
                    <a:pt x="717346" y="41148"/>
                  </a:lnTo>
                  <a:lnTo>
                    <a:pt x="718070" y="42037"/>
                  </a:lnTo>
                  <a:lnTo>
                    <a:pt x="719074" y="42418"/>
                  </a:lnTo>
                  <a:lnTo>
                    <a:pt x="721499" y="39878"/>
                  </a:lnTo>
                  <a:lnTo>
                    <a:pt x="722718" y="38608"/>
                  </a:lnTo>
                  <a:lnTo>
                    <a:pt x="722833" y="38481"/>
                  </a:lnTo>
                  <a:lnTo>
                    <a:pt x="722922" y="38354"/>
                  </a:lnTo>
                  <a:lnTo>
                    <a:pt x="722617" y="38227"/>
                  </a:lnTo>
                  <a:lnTo>
                    <a:pt x="723430" y="37858"/>
                  </a:lnTo>
                  <a:lnTo>
                    <a:pt x="723684" y="37592"/>
                  </a:lnTo>
                  <a:lnTo>
                    <a:pt x="723734" y="37719"/>
                  </a:lnTo>
                  <a:lnTo>
                    <a:pt x="724039" y="37592"/>
                  </a:lnTo>
                  <a:lnTo>
                    <a:pt x="726300" y="36576"/>
                  </a:lnTo>
                  <a:lnTo>
                    <a:pt x="728611" y="38608"/>
                  </a:lnTo>
                  <a:lnTo>
                    <a:pt x="728713" y="38862"/>
                  </a:lnTo>
                  <a:lnTo>
                    <a:pt x="728141" y="40513"/>
                  </a:lnTo>
                  <a:lnTo>
                    <a:pt x="730821" y="38481"/>
                  </a:lnTo>
                  <a:lnTo>
                    <a:pt x="731088" y="39243"/>
                  </a:lnTo>
                  <a:lnTo>
                    <a:pt x="731189" y="39878"/>
                  </a:lnTo>
                  <a:lnTo>
                    <a:pt x="730885" y="40347"/>
                  </a:lnTo>
                  <a:lnTo>
                    <a:pt x="732040" y="39624"/>
                  </a:lnTo>
                  <a:lnTo>
                    <a:pt x="736117" y="40259"/>
                  </a:lnTo>
                  <a:lnTo>
                    <a:pt x="736396" y="39624"/>
                  </a:lnTo>
                  <a:lnTo>
                    <a:pt x="736892" y="38481"/>
                  </a:lnTo>
                  <a:lnTo>
                    <a:pt x="737273" y="37592"/>
                  </a:lnTo>
                  <a:lnTo>
                    <a:pt x="739838" y="40259"/>
                  </a:lnTo>
                  <a:lnTo>
                    <a:pt x="743966" y="37592"/>
                  </a:lnTo>
                  <a:lnTo>
                    <a:pt x="745540" y="36576"/>
                  </a:lnTo>
                  <a:lnTo>
                    <a:pt x="745502" y="41109"/>
                  </a:lnTo>
                  <a:lnTo>
                    <a:pt x="745299" y="41414"/>
                  </a:lnTo>
                  <a:lnTo>
                    <a:pt x="745248" y="41630"/>
                  </a:lnTo>
                  <a:lnTo>
                    <a:pt x="745515" y="41630"/>
                  </a:lnTo>
                  <a:lnTo>
                    <a:pt x="745540" y="41427"/>
                  </a:lnTo>
                  <a:lnTo>
                    <a:pt x="745502" y="41287"/>
                  </a:lnTo>
                  <a:lnTo>
                    <a:pt x="745502" y="41148"/>
                  </a:lnTo>
                  <a:lnTo>
                    <a:pt x="746213" y="40005"/>
                  </a:lnTo>
                  <a:lnTo>
                    <a:pt x="749668" y="37338"/>
                  </a:lnTo>
                  <a:lnTo>
                    <a:pt x="751916" y="37084"/>
                  </a:lnTo>
                  <a:lnTo>
                    <a:pt x="748017" y="42799"/>
                  </a:lnTo>
                  <a:lnTo>
                    <a:pt x="760374" y="37084"/>
                  </a:lnTo>
                  <a:lnTo>
                    <a:pt x="759536" y="43053"/>
                  </a:lnTo>
                  <a:lnTo>
                    <a:pt x="762381" y="37973"/>
                  </a:lnTo>
                  <a:lnTo>
                    <a:pt x="770470" y="40386"/>
                  </a:lnTo>
                  <a:lnTo>
                    <a:pt x="774661" y="37973"/>
                  </a:lnTo>
                  <a:lnTo>
                    <a:pt x="775754" y="37338"/>
                  </a:lnTo>
                  <a:lnTo>
                    <a:pt x="775042" y="38404"/>
                  </a:lnTo>
                  <a:lnTo>
                    <a:pt x="777481" y="38608"/>
                  </a:lnTo>
                  <a:lnTo>
                    <a:pt x="778433" y="40132"/>
                  </a:lnTo>
                  <a:lnTo>
                    <a:pt x="780415" y="40894"/>
                  </a:lnTo>
                  <a:lnTo>
                    <a:pt x="780618" y="37338"/>
                  </a:lnTo>
                  <a:lnTo>
                    <a:pt x="780630" y="37084"/>
                  </a:lnTo>
                  <a:lnTo>
                    <a:pt x="780643" y="36830"/>
                  </a:lnTo>
                  <a:lnTo>
                    <a:pt x="781697" y="36576"/>
                  </a:lnTo>
                  <a:lnTo>
                    <a:pt x="785355" y="35687"/>
                  </a:lnTo>
                  <a:lnTo>
                    <a:pt x="787793" y="33147"/>
                  </a:lnTo>
                  <a:lnTo>
                    <a:pt x="791679" y="36957"/>
                  </a:lnTo>
                  <a:lnTo>
                    <a:pt x="785723" y="37973"/>
                  </a:lnTo>
                  <a:lnTo>
                    <a:pt x="787044" y="41783"/>
                  </a:lnTo>
                  <a:lnTo>
                    <a:pt x="786726" y="38481"/>
                  </a:lnTo>
                  <a:lnTo>
                    <a:pt x="793394" y="38227"/>
                  </a:lnTo>
                  <a:lnTo>
                    <a:pt x="792022" y="35433"/>
                  </a:lnTo>
                  <a:lnTo>
                    <a:pt x="794969" y="37846"/>
                  </a:lnTo>
                  <a:lnTo>
                    <a:pt x="794524" y="36576"/>
                  </a:lnTo>
                  <a:lnTo>
                    <a:pt x="796124" y="39878"/>
                  </a:lnTo>
                  <a:lnTo>
                    <a:pt x="796315" y="36576"/>
                  </a:lnTo>
                  <a:lnTo>
                    <a:pt x="796391" y="35433"/>
                  </a:lnTo>
                  <a:lnTo>
                    <a:pt x="796429" y="34798"/>
                  </a:lnTo>
                  <a:lnTo>
                    <a:pt x="798753" y="38989"/>
                  </a:lnTo>
                  <a:lnTo>
                    <a:pt x="800989" y="35687"/>
                  </a:lnTo>
                  <a:lnTo>
                    <a:pt x="805218" y="38100"/>
                  </a:lnTo>
                  <a:lnTo>
                    <a:pt x="802233" y="40513"/>
                  </a:lnTo>
                  <a:lnTo>
                    <a:pt x="806704" y="38735"/>
                  </a:lnTo>
                  <a:lnTo>
                    <a:pt x="807720" y="39420"/>
                  </a:lnTo>
                  <a:lnTo>
                    <a:pt x="807250" y="38735"/>
                  </a:lnTo>
                  <a:lnTo>
                    <a:pt x="807085" y="38481"/>
                  </a:lnTo>
                  <a:lnTo>
                    <a:pt x="807186" y="37846"/>
                  </a:lnTo>
                  <a:lnTo>
                    <a:pt x="807885" y="36068"/>
                  </a:lnTo>
                  <a:lnTo>
                    <a:pt x="809523" y="35687"/>
                  </a:lnTo>
                  <a:lnTo>
                    <a:pt x="813358" y="34798"/>
                  </a:lnTo>
                  <a:lnTo>
                    <a:pt x="810539" y="38862"/>
                  </a:lnTo>
                  <a:lnTo>
                    <a:pt x="812495" y="40767"/>
                  </a:lnTo>
                  <a:lnTo>
                    <a:pt x="815898" y="39624"/>
                  </a:lnTo>
                  <a:lnTo>
                    <a:pt x="818400" y="35941"/>
                  </a:lnTo>
                  <a:lnTo>
                    <a:pt x="820966" y="36068"/>
                  </a:lnTo>
                  <a:lnTo>
                    <a:pt x="821194" y="36576"/>
                  </a:lnTo>
                  <a:lnTo>
                    <a:pt x="821702" y="36830"/>
                  </a:lnTo>
                  <a:lnTo>
                    <a:pt x="821143" y="37719"/>
                  </a:lnTo>
                  <a:lnTo>
                    <a:pt x="823036" y="35941"/>
                  </a:lnTo>
                  <a:lnTo>
                    <a:pt x="824255" y="34798"/>
                  </a:lnTo>
                  <a:lnTo>
                    <a:pt x="824661" y="34417"/>
                  </a:lnTo>
                  <a:lnTo>
                    <a:pt x="831938" y="37084"/>
                  </a:lnTo>
                  <a:lnTo>
                    <a:pt x="834720" y="34417"/>
                  </a:lnTo>
                  <a:lnTo>
                    <a:pt x="836041" y="33147"/>
                  </a:lnTo>
                  <a:lnTo>
                    <a:pt x="836358" y="33401"/>
                  </a:lnTo>
                  <a:lnTo>
                    <a:pt x="836269" y="33147"/>
                  </a:lnTo>
                  <a:lnTo>
                    <a:pt x="835977" y="32385"/>
                  </a:lnTo>
                  <a:lnTo>
                    <a:pt x="835850" y="31877"/>
                  </a:lnTo>
                  <a:lnTo>
                    <a:pt x="835723" y="30607"/>
                  </a:lnTo>
                  <a:lnTo>
                    <a:pt x="835787" y="28702"/>
                  </a:lnTo>
                  <a:lnTo>
                    <a:pt x="837857" y="28575"/>
                  </a:lnTo>
                  <a:lnTo>
                    <a:pt x="839546" y="26162"/>
                  </a:lnTo>
                  <a:lnTo>
                    <a:pt x="840409" y="28702"/>
                  </a:lnTo>
                  <a:lnTo>
                    <a:pt x="839139" y="28702"/>
                  </a:lnTo>
                  <a:lnTo>
                    <a:pt x="839101" y="29210"/>
                  </a:lnTo>
                  <a:lnTo>
                    <a:pt x="838987" y="29845"/>
                  </a:lnTo>
                  <a:lnTo>
                    <a:pt x="838504" y="30480"/>
                  </a:lnTo>
                  <a:lnTo>
                    <a:pt x="840638" y="29337"/>
                  </a:lnTo>
                  <a:lnTo>
                    <a:pt x="842137" y="31902"/>
                  </a:lnTo>
                  <a:lnTo>
                    <a:pt x="842772" y="31496"/>
                  </a:lnTo>
                  <a:lnTo>
                    <a:pt x="842695" y="31330"/>
                  </a:lnTo>
                  <a:lnTo>
                    <a:pt x="842860" y="31432"/>
                  </a:lnTo>
                  <a:lnTo>
                    <a:pt x="843000" y="31343"/>
                  </a:lnTo>
                  <a:lnTo>
                    <a:pt x="843153" y="31242"/>
                  </a:lnTo>
                  <a:lnTo>
                    <a:pt x="846061" y="29337"/>
                  </a:lnTo>
                  <a:lnTo>
                    <a:pt x="846836" y="28829"/>
                  </a:lnTo>
                  <a:lnTo>
                    <a:pt x="850112" y="29718"/>
                  </a:lnTo>
                  <a:lnTo>
                    <a:pt x="850912" y="33274"/>
                  </a:lnTo>
                  <a:lnTo>
                    <a:pt x="843000" y="31343"/>
                  </a:lnTo>
                  <a:lnTo>
                    <a:pt x="842949" y="31496"/>
                  </a:lnTo>
                  <a:lnTo>
                    <a:pt x="847001" y="34163"/>
                  </a:lnTo>
                  <a:lnTo>
                    <a:pt x="841933" y="33020"/>
                  </a:lnTo>
                  <a:lnTo>
                    <a:pt x="845959" y="38481"/>
                  </a:lnTo>
                  <a:lnTo>
                    <a:pt x="839127" y="32956"/>
                  </a:lnTo>
                  <a:lnTo>
                    <a:pt x="839114" y="33147"/>
                  </a:lnTo>
                  <a:lnTo>
                    <a:pt x="842606" y="38608"/>
                  </a:lnTo>
                  <a:lnTo>
                    <a:pt x="849236" y="39370"/>
                  </a:lnTo>
                  <a:lnTo>
                    <a:pt x="849452" y="38481"/>
                  </a:lnTo>
                  <a:lnTo>
                    <a:pt x="849922" y="36576"/>
                  </a:lnTo>
                  <a:lnTo>
                    <a:pt x="856538" y="37338"/>
                  </a:lnTo>
                  <a:lnTo>
                    <a:pt x="857072" y="36576"/>
                  </a:lnTo>
                  <a:lnTo>
                    <a:pt x="857961" y="35306"/>
                  </a:lnTo>
                  <a:lnTo>
                    <a:pt x="855954" y="34417"/>
                  </a:lnTo>
                  <a:lnTo>
                    <a:pt x="856132" y="34163"/>
                  </a:lnTo>
                  <a:lnTo>
                    <a:pt x="856754" y="33274"/>
                  </a:lnTo>
                  <a:lnTo>
                    <a:pt x="857364" y="32385"/>
                  </a:lnTo>
                  <a:lnTo>
                    <a:pt x="862571" y="32131"/>
                  </a:lnTo>
                  <a:lnTo>
                    <a:pt x="865898" y="35179"/>
                  </a:lnTo>
                  <a:lnTo>
                    <a:pt x="867968" y="37211"/>
                  </a:lnTo>
                  <a:lnTo>
                    <a:pt x="871753" y="36195"/>
                  </a:lnTo>
                  <a:lnTo>
                    <a:pt x="873366" y="33909"/>
                  </a:lnTo>
                  <a:lnTo>
                    <a:pt x="873493" y="33528"/>
                  </a:lnTo>
                  <a:lnTo>
                    <a:pt x="873658" y="32131"/>
                  </a:lnTo>
                  <a:lnTo>
                    <a:pt x="874001" y="29210"/>
                  </a:lnTo>
                  <a:lnTo>
                    <a:pt x="878852" y="31432"/>
                  </a:lnTo>
                  <a:lnTo>
                    <a:pt x="878928" y="31623"/>
                  </a:lnTo>
                  <a:lnTo>
                    <a:pt x="877443" y="35560"/>
                  </a:lnTo>
                  <a:lnTo>
                    <a:pt x="883843" y="35814"/>
                  </a:lnTo>
                  <a:lnTo>
                    <a:pt x="882827" y="33731"/>
                  </a:lnTo>
                  <a:lnTo>
                    <a:pt x="883691" y="34163"/>
                  </a:lnTo>
                  <a:lnTo>
                    <a:pt x="888123" y="37084"/>
                  </a:lnTo>
                  <a:lnTo>
                    <a:pt x="887234" y="33782"/>
                  </a:lnTo>
                  <a:lnTo>
                    <a:pt x="887044" y="33058"/>
                  </a:lnTo>
                  <a:lnTo>
                    <a:pt x="886536" y="33782"/>
                  </a:lnTo>
                  <a:lnTo>
                    <a:pt x="882802" y="33667"/>
                  </a:lnTo>
                  <a:lnTo>
                    <a:pt x="880910" y="29718"/>
                  </a:lnTo>
                  <a:lnTo>
                    <a:pt x="886688" y="31775"/>
                  </a:lnTo>
                  <a:lnTo>
                    <a:pt x="890016" y="31623"/>
                  </a:lnTo>
                  <a:lnTo>
                    <a:pt x="890816" y="35179"/>
                  </a:lnTo>
                  <a:lnTo>
                    <a:pt x="897597" y="34417"/>
                  </a:lnTo>
                  <a:lnTo>
                    <a:pt x="905014" y="31623"/>
                  </a:lnTo>
                  <a:lnTo>
                    <a:pt x="912533" y="30734"/>
                  </a:lnTo>
                  <a:lnTo>
                    <a:pt x="912202" y="31623"/>
                  </a:lnTo>
                  <a:lnTo>
                    <a:pt x="912114" y="31775"/>
                  </a:lnTo>
                  <a:lnTo>
                    <a:pt x="911085" y="32715"/>
                  </a:lnTo>
                  <a:lnTo>
                    <a:pt x="911009" y="32956"/>
                  </a:lnTo>
                  <a:lnTo>
                    <a:pt x="912685" y="34036"/>
                  </a:lnTo>
                  <a:lnTo>
                    <a:pt x="919988" y="33147"/>
                  </a:lnTo>
                  <a:lnTo>
                    <a:pt x="927531" y="33401"/>
                  </a:lnTo>
                  <a:lnTo>
                    <a:pt x="935037" y="34290"/>
                  </a:lnTo>
                  <a:lnTo>
                    <a:pt x="942200" y="35687"/>
                  </a:lnTo>
                  <a:lnTo>
                    <a:pt x="944943" y="33147"/>
                  </a:lnTo>
                  <a:lnTo>
                    <a:pt x="945629" y="32512"/>
                  </a:lnTo>
                  <a:lnTo>
                    <a:pt x="946442" y="32512"/>
                  </a:lnTo>
                  <a:lnTo>
                    <a:pt x="948131" y="31369"/>
                  </a:lnTo>
                  <a:lnTo>
                    <a:pt x="950163" y="31115"/>
                  </a:lnTo>
                  <a:lnTo>
                    <a:pt x="950722" y="32639"/>
                  </a:lnTo>
                  <a:lnTo>
                    <a:pt x="950810" y="33058"/>
                  </a:lnTo>
                  <a:lnTo>
                    <a:pt x="949591" y="34036"/>
                  </a:lnTo>
                  <a:lnTo>
                    <a:pt x="955116" y="31877"/>
                  </a:lnTo>
                  <a:lnTo>
                    <a:pt x="958405" y="31115"/>
                  </a:lnTo>
                  <a:lnTo>
                    <a:pt x="960043" y="30734"/>
                  </a:lnTo>
                  <a:lnTo>
                    <a:pt x="961694" y="30353"/>
                  </a:lnTo>
                  <a:lnTo>
                    <a:pt x="966685" y="29972"/>
                  </a:lnTo>
                  <a:lnTo>
                    <a:pt x="968349" y="29845"/>
                  </a:lnTo>
                  <a:lnTo>
                    <a:pt x="974140" y="31115"/>
                  </a:lnTo>
                  <a:lnTo>
                    <a:pt x="972870" y="32004"/>
                  </a:lnTo>
                  <a:lnTo>
                    <a:pt x="978077" y="33147"/>
                  </a:lnTo>
                  <a:lnTo>
                    <a:pt x="978293" y="29845"/>
                  </a:lnTo>
                  <a:lnTo>
                    <a:pt x="978293" y="29718"/>
                  </a:lnTo>
                  <a:lnTo>
                    <a:pt x="978319" y="29464"/>
                  </a:lnTo>
                  <a:lnTo>
                    <a:pt x="978458" y="27305"/>
                  </a:lnTo>
                  <a:lnTo>
                    <a:pt x="978522" y="26162"/>
                  </a:lnTo>
                  <a:lnTo>
                    <a:pt x="978573" y="25527"/>
                  </a:lnTo>
                  <a:lnTo>
                    <a:pt x="983424" y="28321"/>
                  </a:lnTo>
                  <a:lnTo>
                    <a:pt x="982510" y="28829"/>
                  </a:lnTo>
                  <a:lnTo>
                    <a:pt x="991095" y="29083"/>
                  </a:lnTo>
                  <a:lnTo>
                    <a:pt x="999629" y="28829"/>
                  </a:lnTo>
                  <a:lnTo>
                    <a:pt x="1007681" y="29210"/>
                  </a:lnTo>
                  <a:lnTo>
                    <a:pt x="1014793" y="31369"/>
                  </a:lnTo>
                  <a:lnTo>
                    <a:pt x="1015682" y="28829"/>
                  </a:lnTo>
                  <a:lnTo>
                    <a:pt x="1016342" y="26924"/>
                  </a:lnTo>
                  <a:lnTo>
                    <a:pt x="1025944" y="33147"/>
                  </a:lnTo>
                  <a:lnTo>
                    <a:pt x="1026553" y="26924"/>
                  </a:lnTo>
                  <a:lnTo>
                    <a:pt x="1033018" y="29845"/>
                  </a:lnTo>
                  <a:lnTo>
                    <a:pt x="1031201" y="30988"/>
                  </a:lnTo>
                  <a:lnTo>
                    <a:pt x="1040269" y="32893"/>
                  </a:lnTo>
                  <a:lnTo>
                    <a:pt x="1042695" y="33147"/>
                  </a:lnTo>
                  <a:lnTo>
                    <a:pt x="1043800" y="28956"/>
                  </a:lnTo>
                  <a:lnTo>
                    <a:pt x="1046759" y="28321"/>
                  </a:lnTo>
                  <a:lnTo>
                    <a:pt x="1046873" y="31445"/>
                  </a:lnTo>
                  <a:lnTo>
                    <a:pt x="1046111" y="32105"/>
                  </a:lnTo>
                  <a:lnTo>
                    <a:pt x="1046924" y="32181"/>
                  </a:lnTo>
                  <a:lnTo>
                    <a:pt x="1046899" y="31496"/>
                  </a:lnTo>
                  <a:lnTo>
                    <a:pt x="1050594" y="28321"/>
                  </a:lnTo>
                  <a:lnTo>
                    <a:pt x="1050886" y="28067"/>
                  </a:lnTo>
                  <a:lnTo>
                    <a:pt x="1053109" y="31877"/>
                  </a:lnTo>
                  <a:lnTo>
                    <a:pt x="1055890" y="30988"/>
                  </a:lnTo>
                  <a:lnTo>
                    <a:pt x="1054773" y="30861"/>
                  </a:lnTo>
                  <a:lnTo>
                    <a:pt x="1053630" y="29718"/>
                  </a:lnTo>
                  <a:lnTo>
                    <a:pt x="1053731" y="28663"/>
                  </a:lnTo>
                  <a:lnTo>
                    <a:pt x="1055319" y="28067"/>
                  </a:lnTo>
                  <a:lnTo>
                    <a:pt x="1057998" y="27051"/>
                  </a:lnTo>
                  <a:lnTo>
                    <a:pt x="1064234" y="30670"/>
                  </a:lnTo>
                  <a:lnTo>
                    <a:pt x="1064348" y="30861"/>
                  </a:lnTo>
                  <a:lnTo>
                    <a:pt x="1064475" y="32385"/>
                  </a:lnTo>
                  <a:lnTo>
                    <a:pt x="1074762" y="29464"/>
                  </a:lnTo>
                  <a:lnTo>
                    <a:pt x="1074648" y="30137"/>
                  </a:lnTo>
                  <a:lnTo>
                    <a:pt x="1075728" y="29464"/>
                  </a:lnTo>
                  <a:lnTo>
                    <a:pt x="1076947" y="28702"/>
                  </a:lnTo>
                  <a:lnTo>
                    <a:pt x="1072527" y="35433"/>
                  </a:lnTo>
                  <a:lnTo>
                    <a:pt x="1077544" y="32385"/>
                  </a:lnTo>
                  <a:lnTo>
                    <a:pt x="1076960" y="31750"/>
                  </a:lnTo>
                  <a:lnTo>
                    <a:pt x="1077074" y="31369"/>
                  </a:lnTo>
                  <a:lnTo>
                    <a:pt x="1077874" y="30454"/>
                  </a:lnTo>
                  <a:lnTo>
                    <a:pt x="1077976" y="29718"/>
                  </a:lnTo>
                  <a:lnTo>
                    <a:pt x="1080528" y="31623"/>
                  </a:lnTo>
                  <a:lnTo>
                    <a:pt x="1086256" y="31623"/>
                  </a:lnTo>
                  <a:lnTo>
                    <a:pt x="1090498" y="30734"/>
                  </a:lnTo>
                  <a:lnTo>
                    <a:pt x="1089710" y="33020"/>
                  </a:lnTo>
                  <a:lnTo>
                    <a:pt x="1097381" y="33528"/>
                  </a:lnTo>
                  <a:lnTo>
                    <a:pt x="1105852" y="31750"/>
                  </a:lnTo>
                  <a:lnTo>
                    <a:pt x="1114463" y="31623"/>
                  </a:lnTo>
                  <a:lnTo>
                    <a:pt x="1111364" y="30734"/>
                  </a:lnTo>
                  <a:lnTo>
                    <a:pt x="1111529" y="29718"/>
                  </a:lnTo>
                  <a:lnTo>
                    <a:pt x="1111707" y="28702"/>
                  </a:lnTo>
                  <a:lnTo>
                    <a:pt x="1111986" y="27051"/>
                  </a:lnTo>
                  <a:lnTo>
                    <a:pt x="1112012" y="26924"/>
                  </a:lnTo>
                  <a:lnTo>
                    <a:pt x="1112024" y="26797"/>
                  </a:lnTo>
                  <a:lnTo>
                    <a:pt x="1114539" y="26416"/>
                  </a:lnTo>
                  <a:lnTo>
                    <a:pt x="1114755" y="27114"/>
                  </a:lnTo>
                  <a:lnTo>
                    <a:pt x="1115631" y="26416"/>
                  </a:lnTo>
                  <a:lnTo>
                    <a:pt x="1116266" y="25908"/>
                  </a:lnTo>
                  <a:lnTo>
                    <a:pt x="1119479" y="26289"/>
                  </a:lnTo>
                  <a:lnTo>
                    <a:pt x="1118463" y="29845"/>
                  </a:lnTo>
                  <a:lnTo>
                    <a:pt x="1116634" y="30861"/>
                  </a:lnTo>
                  <a:lnTo>
                    <a:pt x="1120521" y="29718"/>
                  </a:lnTo>
                  <a:lnTo>
                    <a:pt x="1120673" y="30784"/>
                  </a:lnTo>
                  <a:lnTo>
                    <a:pt x="1119847" y="31242"/>
                  </a:lnTo>
                  <a:lnTo>
                    <a:pt x="1119632" y="32512"/>
                  </a:lnTo>
                  <a:lnTo>
                    <a:pt x="1121219" y="30480"/>
                  </a:lnTo>
                  <a:lnTo>
                    <a:pt x="1126413" y="35941"/>
                  </a:lnTo>
                  <a:lnTo>
                    <a:pt x="1128674" y="32258"/>
                  </a:lnTo>
                  <a:lnTo>
                    <a:pt x="1128915" y="33274"/>
                  </a:lnTo>
                  <a:lnTo>
                    <a:pt x="1137513" y="33147"/>
                  </a:lnTo>
                  <a:lnTo>
                    <a:pt x="1140231" y="32258"/>
                  </a:lnTo>
                  <a:lnTo>
                    <a:pt x="1141399" y="31877"/>
                  </a:lnTo>
                  <a:lnTo>
                    <a:pt x="1148410" y="31623"/>
                  </a:lnTo>
                  <a:lnTo>
                    <a:pt x="1148448" y="30480"/>
                  </a:lnTo>
                  <a:lnTo>
                    <a:pt x="1148486" y="29718"/>
                  </a:lnTo>
                  <a:lnTo>
                    <a:pt x="1148524" y="28702"/>
                  </a:lnTo>
                  <a:lnTo>
                    <a:pt x="1151267" y="29337"/>
                  </a:lnTo>
                  <a:lnTo>
                    <a:pt x="1151813" y="28702"/>
                  </a:lnTo>
                  <a:lnTo>
                    <a:pt x="1153325" y="26924"/>
                  </a:lnTo>
                  <a:lnTo>
                    <a:pt x="1158494" y="27813"/>
                  </a:lnTo>
                  <a:lnTo>
                    <a:pt x="1164221" y="30099"/>
                  </a:lnTo>
                  <a:lnTo>
                    <a:pt x="1170432" y="29845"/>
                  </a:lnTo>
                  <a:lnTo>
                    <a:pt x="1174775" y="28321"/>
                  </a:lnTo>
                  <a:lnTo>
                    <a:pt x="1174648" y="28270"/>
                  </a:lnTo>
                  <a:lnTo>
                    <a:pt x="1173937" y="28041"/>
                  </a:lnTo>
                  <a:lnTo>
                    <a:pt x="1171689" y="27305"/>
                  </a:lnTo>
                  <a:lnTo>
                    <a:pt x="1172133" y="26924"/>
                  </a:lnTo>
                  <a:lnTo>
                    <a:pt x="1173327" y="25908"/>
                  </a:lnTo>
                  <a:lnTo>
                    <a:pt x="1173632" y="25654"/>
                  </a:lnTo>
                  <a:lnTo>
                    <a:pt x="1173899" y="27813"/>
                  </a:lnTo>
                  <a:lnTo>
                    <a:pt x="1174026" y="28067"/>
                  </a:lnTo>
                  <a:lnTo>
                    <a:pt x="1174648" y="28270"/>
                  </a:lnTo>
                  <a:lnTo>
                    <a:pt x="1180160" y="27940"/>
                  </a:lnTo>
                  <a:lnTo>
                    <a:pt x="1176959" y="29972"/>
                  </a:lnTo>
                  <a:lnTo>
                    <a:pt x="1186472" y="29337"/>
                  </a:lnTo>
                  <a:lnTo>
                    <a:pt x="1192555" y="27940"/>
                  </a:lnTo>
                  <a:lnTo>
                    <a:pt x="1195870" y="27178"/>
                  </a:lnTo>
                  <a:lnTo>
                    <a:pt x="1194841" y="26035"/>
                  </a:lnTo>
                  <a:lnTo>
                    <a:pt x="1193977" y="25654"/>
                  </a:lnTo>
                  <a:lnTo>
                    <a:pt x="1193698" y="25527"/>
                  </a:lnTo>
                  <a:lnTo>
                    <a:pt x="1193863" y="25273"/>
                  </a:lnTo>
                  <a:lnTo>
                    <a:pt x="1194295" y="24638"/>
                  </a:lnTo>
                  <a:lnTo>
                    <a:pt x="1195997" y="24130"/>
                  </a:lnTo>
                  <a:lnTo>
                    <a:pt x="1198016" y="25654"/>
                  </a:lnTo>
                  <a:lnTo>
                    <a:pt x="1198067" y="26416"/>
                  </a:lnTo>
                  <a:lnTo>
                    <a:pt x="1197940" y="27051"/>
                  </a:lnTo>
                  <a:lnTo>
                    <a:pt x="1197495" y="27305"/>
                  </a:lnTo>
                  <a:lnTo>
                    <a:pt x="1205903" y="26670"/>
                  </a:lnTo>
                  <a:lnTo>
                    <a:pt x="1214716" y="28956"/>
                  </a:lnTo>
                  <a:lnTo>
                    <a:pt x="1223124" y="30861"/>
                  </a:lnTo>
                  <a:lnTo>
                    <a:pt x="1230325" y="29337"/>
                  </a:lnTo>
                  <a:lnTo>
                    <a:pt x="1229842" y="29591"/>
                  </a:lnTo>
                  <a:lnTo>
                    <a:pt x="1230642" y="29337"/>
                  </a:lnTo>
                  <a:lnTo>
                    <a:pt x="1238567" y="26797"/>
                  </a:lnTo>
                  <a:lnTo>
                    <a:pt x="1242580" y="27178"/>
                  </a:lnTo>
                  <a:lnTo>
                    <a:pt x="1236167" y="28702"/>
                  </a:lnTo>
                  <a:lnTo>
                    <a:pt x="1239139" y="30480"/>
                  </a:lnTo>
                  <a:lnTo>
                    <a:pt x="1245552" y="28575"/>
                  </a:lnTo>
                  <a:lnTo>
                    <a:pt x="1251089" y="28702"/>
                  </a:lnTo>
                  <a:lnTo>
                    <a:pt x="1256284" y="29083"/>
                  </a:lnTo>
                  <a:lnTo>
                    <a:pt x="1259027" y="28575"/>
                  </a:lnTo>
                  <a:lnTo>
                    <a:pt x="1261757" y="28067"/>
                  </a:lnTo>
                  <a:lnTo>
                    <a:pt x="1267752" y="31496"/>
                  </a:lnTo>
                  <a:lnTo>
                    <a:pt x="1275676" y="31496"/>
                  </a:lnTo>
                  <a:lnTo>
                    <a:pt x="1283995" y="30861"/>
                  </a:lnTo>
                  <a:lnTo>
                    <a:pt x="1291158" y="32639"/>
                  </a:lnTo>
                  <a:lnTo>
                    <a:pt x="1290726" y="30861"/>
                  </a:lnTo>
                  <a:lnTo>
                    <a:pt x="1290840" y="30607"/>
                  </a:lnTo>
                  <a:lnTo>
                    <a:pt x="1292783" y="28956"/>
                  </a:lnTo>
                  <a:lnTo>
                    <a:pt x="1292974" y="30238"/>
                  </a:lnTo>
                  <a:lnTo>
                    <a:pt x="1293799" y="29591"/>
                  </a:lnTo>
                  <a:lnTo>
                    <a:pt x="1307299" y="29083"/>
                  </a:lnTo>
                  <a:lnTo>
                    <a:pt x="1321028" y="30480"/>
                  </a:lnTo>
                  <a:lnTo>
                    <a:pt x="1334846" y="32512"/>
                  </a:lnTo>
                  <a:lnTo>
                    <a:pt x="1348562" y="34290"/>
                  </a:lnTo>
                  <a:lnTo>
                    <a:pt x="1355204" y="34925"/>
                  </a:lnTo>
                  <a:lnTo>
                    <a:pt x="1353604" y="29083"/>
                  </a:lnTo>
                  <a:lnTo>
                    <a:pt x="1353566" y="28956"/>
                  </a:lnTo>
                  <a:lnTo>
                    <a:pt x="1353324" y="28067"/>
                  </a:lnTo>
                  <a:lnTo>
                    <a:pt x="1352981" y="26797"/>
                  </a:lnTo>
                  <a:lnTo>
                    <a:pt x="1352943" y="26670"/>
                  </a:lnTo>
                  <a:lnTo>
                    <a:pt x="1352423" y="24765"/>
                  </a:lnTo>
                  <a:lnTo>
                    <a:pt x="1360766" y="29210"/>
                  </a:lnTo>
                  <a:lnTo>
                    <a:pt x="1358353" y="32639"/>
                  </a:lnTo>
                  <a:lnTo>
                    <a:pt x="1368526" y="30988"/>
                  </a:lnTo>
                  <a:lnTo>
                    <a:pt x="1378762" y="30861"/>
                  </a:lnTo>
                  <a:lnTo>
                    <a:pt x="1388948" y="30988"/>
                  </a:lnTo>
                  <a:lnTo>
                    <a:pt x="1389951" y="30861"/>
                  </a:lnTo>
                  <a:lnTo>
                    <a:pt x="1398968" y="29718"/>
                  </a:lnTo>
                  <a:lnTo>
                    <a:pt x="1398193" y="30454"/>
                  </a:lnTo>
                  <a:lnTo>
                    <a:pt x="1398143" y="31496"/>
                  </a:lnTo>
                  <a:lnTo>
                    <a:pt x="1396860" y="31496"/>
                  </a:lnTo>
                  <a:lnTo>
                    <a:pt x="1399603" y="34036"/>
                  </a:lnTo>
                  <a:lnTo>
                    <a:pt x="1407007" y="31775"/>
                  </a:lnTo>
                  <a:lnTo>
                    <a:pt x="1407134" y="31076"/>
                  </a:lnTo>
                  <a:lnTo>
                    <a:pt x="1407198" y="29718"/>
                  </a:lnTo>
                  <a:lnTo>
                    <a:pt x="1409230" y="29972"/>
                  </a:lnTo>
                  <a:lnTo>
                    <a:pt x="1407642" y="31623"/>
                  </a:lnTo>
                  <a:lnTo>
                    <a:pt x="1408887" y="32639"/>
                  </a:lnTo>
                  <a:lnTo>
                    <a:pt x="1411643" y="34163"/>
                  </a:lnTo>
                  <a:lnTo>
                    <a:pt x="1415796" y="29718"/>
                  </a:lnTo>
                  <a:lnTo>
                    <a:pt x="1415910" y="29591"/>
                  </a:lnTo>
                  <a:lnTo>
                    <a:pt x="1417408" y="32169"/>
                  </a:lnTo>
                  <a:lnTo>
                    <a:pt x="1417878" y="31877"/>
                  </a:lnTo>
                  <a:lnTo>
                    <a:pt x="1424508" y="33528"/>
                  </a:lnTo>
                  <a:lnTo>
                    <a:pt x="1423543" y="31877"/>
                  </a:lnTo>
                  <a:lnTo>
                    <a:pt x="1422806" y="30607"/>
                  </a:lnTo>
                  <a:lnTo>
                    <a:pt x="1427721" y="32004"/>
                  </a:lnTo>
                  <a:lnTo>
                    <a:pt x="1430096" y="30607"/>
                  </a:lnTo>
                  <a:lnTo>
                    <a:pt x="1431823" y="29591"/>
                  </a:lnTo>
                  <a:lnTo>
                    <a:pt x="1432255" y="29337"/>
                  </a:lnTo>
                  <a:lnTo>
                    <a:pt x="1436141" y="31115"/>
                  </a:lnTo>
                  <a:lnTo>
                    <a:pt x="1435963" y="31305"/>
                  </a:lnTo>
                  <a:lnTo>
                    <a:pt x="1435735" y="31483"/>
                  </a:lnTo>
                  <a:lnTo>
                    <a:pt x="1435595" y="31838"/>
                  </a:lnTo>
                  <a:lnTo>
                    <a:pt x="1438859" y="33159"/>
                  </a:lnTo>
                  <a:lnTo>
                    <a:pt x="1438021" y="32105"/>
                  </a:lnTo>
                  <a:lnTo>
                    <a:pt x="1437106" y="31483"/>
                  </a:lnTo>
                  <a:lnTo>
                    <a:pt x="1436179" y="31089"/>
                  </a:lnTo>
                  <a:lnTo>
                    <a:pt x="1437627" y="29337"/>
                  </a:lnTo>
                  <a:lnTo>
                    <a:pt x="1438783" y="27940"/>
                  </a:lnTo>
                  <a:lnTo>
                    <a:pt x="1444574" y="32766"/>
                  </a:lnTo>
                  <a:lnTo>
                    <a:pt x="1445463" y="28194"/>
                  </a:lnTo>
                  <a:lnTo>
                    <a:pt x="1445031" y="33020"/>
                  </a:lnTo>
                  <a:lnTo>
                    <a:pt x="1454048" y="32131"/>
                  </a:lnTo>
                  <a:lnTo>
                    <a:pt x="1457198" y="29972"/>
                  </a:lnTo>
                  <a:lnTo>
                    <a:pt x="1456131" y="31496"/>
                  </a:lnTo>
                  <a:lnTo>
                    <a:pt x="1459890" y="31623"/>
                  </a:lnTo>
                  <a:lnTo>
                    <a:pt x="1458633" y="33528"/>
                  </a:lnTo>
                  <a:lnTo>
                    <a:pt x="1462201" y="33528"/>
                  </a:lnTo>
                  <a:lnTo>
                    <a:pt x="1465389" y="32778"/>
                  </a:lnTo>
                  <a:lnTo>
                    <a:pt x="1465275" y="31877"/>
                  </a:lnTo>
                  <a:lnTo>
                    <a:pt x="1464894" y="30226"/>
                  </a:lnTo>
                  <a:lnTo>
                    <a:pt x="1469745" y="32131"/>
                  </a:lnTo>
                  <a:lnTo>
                    <a:pt x="1474381" y="31242"/>
                  </a:lnTo>
                  <a:lnTo>
                    <a:pt x="1478483" y="30607"/>
                  </a:lnTo>
                  <a:lnTo>
                    <a:pt x="1481709" y="33274"/>
                  </a:lnTo>
                  <a:lnTo>
                    <a:pt x="1489519" y="31750"/>
                  </a:lnTo>
                  <a:lnTo>
                    <a:pt x="1495717" y="30607"/>
                  </a:lnTo>
                  <a:lnTo>
                    <a:pt x="1497088" y="30353"/>
                  </a:lnTo>
                  <a:lnTo>
                    <a:pt x="1498015" y="30226"/>
                  </a:lnTo>
                  <a:lnTo>
                    <a:pt x="1499857" y="29972"/>
                  </a:lnTo>
                  <a:lnTo>
                    <a:pt x="1501203" y="29781"/>
                  </a:lnTo>
                  <a:lnTo>
                    <a:pt x="1501457" y="33782"/>
                  </a:lnTo>
                  <a:lnTo>
                    <a:pt x="1509014" y="32296"/>
                  </a:lnTo>
                  <a:lnTo>
                    <a:pt x="1502816" y="29552"/>
                  </a:lnTo>
                  <a:lnTo>
                    <a:pt x="1504454" y="29337"/>
                  </a:lnTo>
                  <a:lnTo>
                    <a:pt x="1509268" y="28829"/>
                  </a:lnTo>
                  <a:lnTo>
                    <a:pt x="1511668" y="28575"/>
                  </a:lnTo>
                  <a:lnTo>
                    <a:pt x="1511414" y="31330"/>
                  </a:lnTo>
                  <a:lnTo>
                    <a:pt x="1515122" y="28575"/>
                  </a:lnTo>
                  <a:lnTo>
                    <a:pt x="1515643" y="28194"/>
                  </a:lnTo>
                  <a:lnTo>
                    <a:pt x="1515808" y="28067"/>
                  </a:lnTo>
                  <a:lnTo>
                    <a:pt x="1524723" y="29337"/>
                  </a:lnTo>
                  <a:lnTo>
                    <a:pt x="1527022" y="30099"/>
                  </a:lnTo>
                  <a:lnTo>
                    <a:pt x="1523365" y="31369"/>
                  </a:lnTo>
                  <a:lnTo>
                    <a:pt x="1522564" y="32131"/>
                  </a:lnTo>
                  <a:lnTo>
                    <a:pt x="1529232" y="31496"/>
                  </a:lnTo>
                  <a:lnTo>
                    <a:pt x="1535671" y="31623"/>
                  </a:lnTo>
                  <a:lnTo>
                    <a:pt x="1541932" y="31623"/>
                  </a:lnTo>
                  <a:lnTo>
                    <a:pt x="1542707" y="31496"/>
                  </a:lnTo>
                  <a:lnTo>
                    <a:pt x="1547926" y="30619"/>
                  </a:lnTo>
                  <a:lnTo>
                    <a:pt x="1545945" y="28067"/>
                  </a:lnTo>
                  <a:lnTo>
                    <a:pt x="1545844" y="27940"/>
                  </a:lnTo>
                  <a:lnTo>
                    <a:pt x="1554734" y="24765"/>
                  </a:lnTo>
                  <a:lnTo>
                    <a:pt x="1554861" y="24130"/>
                  </a:lnTo>
                  <a:lnTo>
                    <a:pt x="1554962" y="23622"/>
                  </a:lnTo>
                  <a:lnTo>
                    <a:pt x="1555064" y="23114"/>
                  </a:lnTo>
                  <a:lnTo>
                    <a:pt x="1555026" y="26035"/>
                  </a:lnTo>
                  <a:lnTo>
                    <a:pt x="1557388" y="27178"/>
                  </a:lnTo>
                  <a:lnTo>
                    <a:pt x="1559255" y="28575"/>
                  </a:lnTo>
                  <a:lnTo>
                    <a:pt x="1559331" y="29083"/>
                  </a:lnTo>
                  <a:lnTo>
                    <a:pt x="1558480" y="32512"/>
                  </a:lnTo>
                  <a:lnTo>
                    <a:pt x="1559534" y="32131"/>
                  </a:lnTo>
                  <a:lnTo>
                    <a:pt x="1560741" y="31203"/>
                  </a:lnTo>
                  <a:lnTo>
                    <a:pt x="1560664" y="29718"/>
                  </a:lnTo>
                  <a:lnTo>
                    <a:pt x="1562188" y="30099"/>
                  </a:lnTo>
                  <a:lnTo>
                    <a:pt x="1562468" y="30607"/>
                  </a:lnTo>
                  <a:lnTo>
                    <a:pt x="1562544" y="31115"/>
                  </a:lnTo>
                  <a:lnTo>
                    <a:pt x="1561058" y="32639"/>
                  </a:lnTo>
                  <a:lnTo>
                    <a:pt x="1566735" y="31623"/>
                  </a:lnTo>
                  <a:lnTo>
                    <a:pt x="1565198" y="29718"/>
                  </a:lnTo>
                  <a:lnTo>
                    <a:pt x="1564792" y="29210"/>
                  </a:lnTo>
                  <a:lnTo>
                    <a:pt x="1569923" y="29464"/>
                  </a:lnTo>
                  <a:lnTo>
                    <a:pt x="1569885" y="30480"/>
                  </a:lnTo>
                  <a:lnTo>
                    <a:pt x="1568831" y="30861"/>
                  </a:lnTo>
                  <a:lnTo>
                    <a:pt x="1568272" y="32004"/>
                  </a:lnTo>
                  <a:lnTo>
                    <a:pt x="1572158" y="29210"/>
                  </a:lnTo>
                  <a:lnTo>
                    <a:pt x="1573580" y="28194"/>
                  </a:lnTo>
                  <a:lnTo>
                    <a:pt x="1577886" y="29083"/>
                  </a:lnTo>
                  <a:lnTo>
                    <a:pt x="1577721" y="29464"/>
                  </a:lnTo>
                  <a:lnTo>
                    <a:pt x="1577657" y="29781"/>
                  </a:lnTo>
                  <a:lnTo>
                    <a:pt x="1578013" y="30454"/>
                  </a:lnTo>
                  <a:lnTo>
                    <a:pt x="1584261" y="30353"/>
                  </a:lnTo>
                  <a:lnTo>
                    <a:pt x="1586661" y="28194"/>
                  </a:lnTo>
                  <a:lnTo>
                    <a:pt x="1589633" y="25527"/>
                  </a:lnTo>
                  <a:lnTo>
                    <a:pt x="1597748" y="27686"/>
                  </a:lnTo>
                  <a:lnTo>
                    <a:pt x="1595208" y="32131"/>
                  </a:lnTo>
                  <a:lnTo>
                    <a:pt x="1600492" y="29210"/>
                  </a:lnTo>
                  <a:lnTo>
                    <a:pt x="1600796" y="33147"/>
                  </a:lnTo>
                  <a:lnTo>
                    <a:pt x="1605229" y="32131"/>
                  </a:lnTo>
                  <a:lnTo>
                    <a:pt x="1603527" y="30099"/>
                  </a:lnTo>
                  <a:lnTo>
                    <a:pt x="1607362" y="30353"/>
                  </a:lnTo>
                  <a:lnTo>
                    <a:pt x="1607680" y="30099"/>
                  </a:lnTo>
                  <a:lnTo>
                    <a:pt x="1608797" y="29210"/>
                  </a:lnTo>
                  <a:lnTo>
                    <a:pt x="1610855" y="27559"/>
                  </a:lnTo>
                  <a:lnTo>
                    <a:pt x="1614119" y="28956"/>
                  </a:lnTo>
                  <a:lnTo>
                    <a:pt x="1611210" y="30480"/>
                  </a:lnTo>
                  <a:lnTo>
                    <a:pt x="1618449" y="29972"/>
                  </a:lnTo>
                  <a:lnTo>
                    <a:pt x="1614411" y="28321"/>
                  </a:lnTo>
                  <a:lnTo>
                    <a:pt x="1616100" y="27559"/>
                  </a:lnTo>
                  <a:lnTo>
                    <a:pt x="1618361" y="26543"/>
                  </a:lnTo>
                  <a:lnTo>
                    <a:pt x="1617014" y="25527"/>
                  </a:lnTo>
                  <a:lnTo>
                    <a:pt x="1614144" y="23368"/>
                  </a:lnTo>
                  <a:lnTo>
                    <a:pt x="1619224" y="24638"/>
                  </a:lnTo>
                  <a:lnTo>
                    <a:pt x="1618183" y="25019"/>
                  </a:lnTo>
                  <a:lnTo>
                    <a:pt x="1623072" y="24892"/>
                  </a:lnTo>
                  <a:lnTo>
                    <a:pt x="1624977" y="27152"/>
                  </a:lnTo>
                  <a:lnTo>
                    <a:pt x="1624152" y="27647"/>
                  </a:lnTo>
                  <a:lnTo>
                    <a:pt x="1623314" y="28143"/>
                  </a:lnTo>
                  <a:lnTo>
                    <a:pt x="1622437" y="28448"/>
                  </a:lnTo>
                  <a:lnTo>
                    <a:pt x="1623822" y="28727"/>
                  </a:lnTo>
                  <a:lnTo>
                    <a:pt x="1624901" y="28816"/>
                  </a:lnTo>
                  <a:lnTo>
                    <a:pt x="1624990" y="27165"/>
                  </a:lnTo>
                  <a:lnTo>
                    <a:pt x="1628724" y="24892"/>
                  </a:lnTo>
                  <a:lnTo>
                    <a:pt x="1628940" y="24765"/>
                  </a:lnTo>
                  <a:lnTo>
                    <a:pt x="1631746" y="25781"/>
                  </a:lnTo>
                  <a:lnTo>
                    <a:pt x="1632267" y="26797"/>
                  </a:lnTo>
                  <a:lnTo>
                    <a:pt x="1632331" y="27432"/>
                  </a:lnTo>
                  <a:lnTo>
                    <a:pt x="1631200" y="29718"/>
                  </a:lnTo>
                  <a:lnTo>
                    <a:pt x="1631086" y="30226"/>
                  </a:lnTo>
                  <a:lnTo>
                    <a:pt x="1631480" y="30988"/>
                  </a:lnTo>
                  <a:lnTo>
                    <a:pt x="1633461" y="27813"/>
                  </a:lnTo>
                  <a:lnTo>
                    <a:pt x="1640509" y="30353"/>
                  </a:lnTo>
                  <a:lnTo>
                    <a:pt x="1642122" y="28130"/>
                  </a:lnTo>
                  <a:lnTo>
                    <a:pt x="1642186" y="27813"/>
                  </a:lnTo>
                  <a:lnTo>
                    <a:pt x="1642173" y="28067"/>
                  </a:lnTo>
                  <a:lnTo>
                    <a:pt x="1642160" y="29972"/>
                  </a:lnTo>
                  <a:lnTo>
                    <a:pt x="1642313" y="30226"/>
                  </a:lnTo>
                  <a:lnTo>
                    <a:pt x="1643976" y="27686"/>
                  </a:lnTo>
                  <a:lnTo>
                    <a:pt x="1645742" y="28575"/>
                  </a:lnTo>
                  <a:lnTo>
                    <a:pt x="1645869" y="29514"/>
                  </a:lnTo>
                  <a:lnTo>
                    <a:pt x="1645653" y="30607"/>
                  </a:lnTo>
                  <a:lnTo>
                    <a:pt x="1650987" y="31242"/>
                  </a:lnTo>
                  <a:lnTo>
                    <a:pt x="1646707" y="27686"/>
                  </a:lnTo>
                  <a:lnTo>
                    <a:pt x="1645793" y="26924"/>
                  </a:lnTo>
                  <a:lnTo>
                    <a:pt x="1644103" y="25527"/>
                  </a:lnTo>
                  <a:lnTo>
                    <a:pt x="1650390" y="27940"/>
                  </a:lnTo>
                  <a:lnTo>
                    <a:pt x="1649984" y="28041"/>
                  </a:lnTo>
                  <a:lnTo>
                    <a:pt x="1649996" y="28613"/>
                  </a:lnTo>
                  <a:lnTo>
                    <a:pt x="1649056" y="28956"/>
                  </a:lnTo>
                  <a:lnTo>
                    <a:pt x="1655419" y="30226"/>
                  </a:lnTo>
                  <a:lnTo>
                    <a:pt x="1661464" y="27559"/>
                  </a:lnTo>
                  <a:lnTo>
                    <a:pt x="1667281" y="29083"/>
                  </a:lnTo>
                  <a:lnTo>
                    <a:pt x="1668716" y="32715"/>
                  </a:lnTo>
                  <a:lnTo>
                    <a:pt x="1670469" y="32512"/>
                  </a:lnTo>
                  <a:lnTo>
                    <a:pt x="1677035" y="31242"/>
                  </a:lnTo>
                  <a:lnTo>
                    <a:pt x="1683550" y="30226"/>
                  </a:lnTo>
                  <a:lnTo>
                    <a:pt x="1689836" y="30480"/>
                  </a:lnTo>
                  <a:lnTo>
                    <a:pt x="1689074" y="30226"/>
                  </a:lnTo>
                  <a:lnTo>
                    <a:pt x="1688325" y="29972"/>
                  </a:lnTo>
                  <a:lnTo>
                    <a:pt x="1688909" y="27559"/>
                  </a:lnTo>
                  <a:lnTo>
                    <a:pt x="1689392" y="25527"/>
                  </a:lnTo>
                  <a:lnTo>
                    <a:pt x="1689569" y="24765"/>
                  </a:lnTo>
                  <a:lnTo>
                    <a:pt x="1689671" y="24384"/>
                  </a:lnTo>
                  <a:lnTo>
                    <a:pt x="1694332" y="32893"/>
                  </a:lnTo>
                  <a:lnTo>
                    <a:pt x="1697456" y="31115"/>
                  </a:lnTo>
                  <a:lnTo>
                    <a:pt x="1697545" y="30861"/>
                  </a:lnTo>
                  <a:lnTo>
                    <a:pt x="1697507" y="31076"/>
                  </a:lnTo>
                  <a:lnTo>
                    <a:pt x="1697126" y="33528"/>
                  </a:lnTo>
                  <a:lnTo>
                    <a:pt x="1697418" y="32893"/>
                  </a:lnTo>
                  <a:lnTo>
                    <a:pt x="1702993" y="34036"/>
                  </a:lnTo>
                  <a:lnTo>
                    <a:pt x="1706333" y="32893"/>
                  </a:lnTo>
                  <a:lnTo>
                    <a:pt x="1708937" y="32004"/>
                  </a:lnTo>
                  <a:lnTo>
                    <a:pt x="1717497" y="30480"/>
                  </a:lnTo>
                  <a:lnTo>
                    <a:pt x="1716595" y="31623"/>
                  </a:lnTo>
                  <a:lnTo>
                    <a:pt x="1716468" y="31902"/>
                  </a:lnTo>
                  <a:lnTo>
                    <a:pt x="1719643" y="33274"/>
                  </a:lnTo>
                  <a:lnTo>
                    <a:pt x="1725066" y="33020"/>
                  </a:lnTo>
                  <a:lnTo>
                    <a:pt x="1728609" y="33782"/>
                  </a:lnTo>
                  <a:lnTo>
                    <a:pt x="1729219" y="33020"/>
                  </a:lnTo>
                  <a:lnTo>
                    <a:pt x="1729727" y="32385"/>
                  </a:lnTo>
                  <a:lnTo>
                    <a:pt x="1731759" y="32639"/>
                  </a:lnTo>
                  <a:lnTo>
                    <a:pt x="1731619" y="32385"/>
                  </a:lnTo>
                  <a:lnTo>
                    <a:pt x="1730603" y="30607"/>
                  </a:lnTo>
                  <a:lnTo>
                    <a:pt x="1738566" y="33782"/>
                  </a:lnTo>
                  <a:lnTo>
                    <a:pt x="1746377" y="32893"/>
                  </a:lnTo>
                  <a:lnTo>
                    <a:pt x="1753971" y="31877"/>
                  </a:lnTo>
                  <a:lnTo>
                    <a:pt x="1761261" y="34290"/>
                  </a:lnTo>
                  <a:lnTo>
                    <a:pt x="1760093" y="34163"/>
                  </a:lnTo>
                  <a:lnTo>
                    <a:pt x="1758429" y="35306"/>
                  </a:lnTo>
                  <a:lnTo>
                    <a:pt x="1759356" y="35433"/>
                  </a:lnTo>
                  <a:lnTo>
                    <a:pt x="1767725" y="34417"/>
                  </a:lnTo>
                  <a:lnTo>
                    <a:pt x="1767700" y="34290"/>
                  </a:lnTo>
                  <a:lnTo>
                    <a:pt x="1767382" y="32893"/>
                  </a:lnTo>
                  <a:lnTo>
                    <a:pt x="1767179" y="32004"/>
                  </a:lnTo>
                  <a:lnTo>
                    <a:pt x="1766697" y="32893"/>
                  </a:lnTo>
                  <a:lnTo>
                    <a:pt x="1765808" y="31877"/>
                  </a:lnTo>
                  <a:lnTo>
                    <a:pt x="1765147" y="31115"/>
                  </a:lnTo>
                  <a:lnTo>
                    <a:pt x="1765236" y="30734"/>
                  </a:lnTo>
                  <a:lnTo>
                    <a:pt x="1765338" y="30607"/>
                  </a:lnTo>
                  <a:lnTo>
                    <a:pt x="1765439" y="30480"/>
                  </a:lnTo>
                  <a:lnTo>
                    <a:pt x="1766049" y="29718"/>
                  </a:lnTo>
                  <a:lnTo>
                    <a:pt x="1766150" y="29591"/>
                  </a:lnTo>
                  <a:lnTo>
                    <a:pt x="1768538" y="28575"/>
                  </a:lnTo>
                  <a:lnTo>
                    <a:pt x="1770608" y="28702"/>
                  </a:lnTo>
                  <a:lnTo>
                    <a:pt x="1766798" y="30099"/>
                  </a:lnTo>
                  <a:lnTo>
                    <a:pt x="1770468" y="32512"/>
                  </a:lnTo>
                  <a:lnTo>
                    <a:pt x="1772031" y="34036"/>
                  </a:lnTo>
                  <a:lnTo>
                    <a:pt x="1771916" y="33655"/>
                  </a:lnTo>
                  <a:lnTo>
                    <a:pt x="1772031" y="32956"/>
                  </a:lnTo>
                  <a:lnTo>
                    <a:pt x="1772285" y="32639"/>
                  </a:lnTo>
                  <a:lnTo>
                    <a:pt x="1772272" y="31750"/>
                  </a:lnTo>
                  <a:lnTo>
                    <a:pt x="1776437" y="36195"/>
                  </a:lnTo>
                  <a:lnTo>
                    <a:pt x="1774888" y="31750"/>
                  </a:lnTo>
                  <a:lnTo>
                    <a:pt x="1773783" y="28575"/>
                  </a:lnTo>
                  <a:lnTo>
                    <a:pt x="1773212" y="26924"/>
                  </a:lnTo>
                  <a:lnTo>
                    <a:pt x="1779028" y="29972"/>
                  </a:lnTo>
                  <a:lnTo>
                    <a:pt x="1778660" y="31242"/>
                  </a:lnTo>
                  <a:lnTo>
                    <a:pt x="1780908" y="30734"/>
                  </a:lnTo>
                  <a:lnTo>
                    <a:pt x="1783029" y="29210"/>
                  </a:lnTo>
                  <a:lnTo>
                    <a:pt x="1785404" y="29591"/>
                  </a:lnTo>
                  <a:lnTo>
                    <a:pt x="1786267" y="32512"/>
                  </a:lnTo>
                  <a:lnTo>
                    <a:pt x="1782978" y="30861"/>
                  </a:lnTo>
                  <a:lnTo>
                    <a:pt x="1782724" y="33147"/>
                  </a:lnTo>
                  <a:lnTo>
                    <a:pt x="1786089" y="33147"/>
                  </a:lnTo>
                  <a:lnTo>
                    <a:pt x="1786534" y="32512"/>
                  </a:lnTo>
                  <a:lnTo>
                    <a:pt x="1788807" y="29210"/>
                  </a:lnTo>
                  <a:lnTo>
                    <a:pt x="1789595" y="28067"/>
                  </a:lnTo>
                  <a:lnTo>
                    <a:pt x="1792528" y="30988"/>
                  </a:lnTo>
                  <a:lnTo>
                    <a:pt x="1791296" y="31623"/>
                  </a:lnTo>
                  <a:lnTo>
                    <a:pt x="1800542" y="31623"/>
                  </a:lnTo>
                  <a:lnTo>
                    <a:pt x="1802079" y="29210"/>
                  </a:lnTo>
                  <a:lnTo>
                    <a:pt x="1806181" y="35433"/>
                  </a:lnTo>
                  <a:lnTo>
                    <a:pt x="1806498" y="35179"/>
                  </a:lnTo>
                  <a:lnTo>
                    <a:pt x="1806638" y="35064"/>
                  </a:lnTo>
                  <a:lnTo>
                    <a:pt x="1811020" y="33401"/>
                  </a:lnTo>
                  <a:lnTo>
                    <a:pt x="1810461" y="36525"/>
                  </a:lnTo>
                  <a:lnTo>
                    <a:pt x="1811870" y="37592"/>
                  </a:lnTo>
                  <a:lnTo>
                    <a:pt x="1814017" y="38608"/>
                  </a:lnTo>
                  <a:lnTo>
                    <a:pt x="1813344" y="39497"/>
                  </a:lnTo>
                  <a:lnTo>
                    <a:pt x="1816150" y="37084"/>
                  </a:lnTo>
                  <a:lnTo>
                    <a:pt x="1817725" y="41656"/>
                  </a:lnTo>
                  <a:lnTo>
                    <a:pt x="1821688" y="38100"/>
                  </a:lnTo>
                  <a:lnTo>
                    <a:pt x="1821815" y="39116"/>
                  </a:lnTo>
                  <a:lnTo>
                    <a:pt x="1823186" y="38735"/>
                  </a:lnTo>
                  <a:lnTo>
                    <a:pt x="1823364" y="38100"/>
                  </a:lnTo>
                  <a:lnTo>
                    <a:pt x="1823427" y="37846"/>
                  </a:lnTo>
                  <a:lnTo>
                    <a:pt x="1827834" y="37084"/>
                  </a:lnTo>
                  <a:lnTo>
                    <a:pt x="1832711" y="38481"/>
                  </a:lnTo>
                  <a:lnTo>
                    <a:pt x="1838032" y="39624"/>
                  </a:lnTo>
                  <a:lnTo>
                    <a:pt x="1843798" y="38227"/>
                  </a:lnTo>
                  <a:lnTo>
                    <a:pt x="1848866" y="37084"/>
                  </a:lnTo>
                  <a:lnTo>
                    <a:pt x="1850555" y="36703"/>
                  </a:lnTo>
                  <a:lnTo>
                    <a:pt x="1851698" y="33909"/>
                  </a:lnTo>
                  <a:lnTo>
                    <a:pt x="1851952" y="33274"/>
                  </a:lnTo>
                  <a:lnTo>
                    <a:pt x="1858225" y="31877"/>
                  </a:lnTo>
                  <a:lnTo>
                    <a:pt x="1860219" y="33655"/>
                  </a:lnTo>
                  <a:lnTo>
                    <a:pt x="1856333" y="35560"/>
                  </a:lnTo>
                  <a:lnTo>
                    <a:pt x="1859622" y="37211"/>
                  </a:lnTo>
                  <a:lnTo>
                    <a:pt x="1862162" y="37084"/>
                  </a:lnTo>
                  <a:lnTo>
                    <a:pt x="1865388" y="36068"/>
                  </a:lnTo>
                  <a:lnTo>
                    <a:pt x="1864817" y="36703"/>
                  </a:lnTo>
                  <a:lnTo>
                    <a:pt x="1864791" y="36957"/>
                  </a:lnTo>
                  <a:lnTo>
                    <a:pt x="1866239" y="38862"/>
                  </a:lnTo>
                  <a:lnTo>
                    <a:pt x="1868792" y="38735"/>
                  </a:lnTo>
                  <a:lnTo>
                    <a:pt x="1868373" y="36512"/>
                  </a:lnTo>
                  <a:lnTo>
                    <a:pt x="1866976" y="36322"/>
                  </a:lnTo>
                  <a:lnTo>
                    <a:pt x="1867103" y="36068"/>
                  </a:lnTo>
                  <a:lnTo>
                    <a:pt x="1867408" y="35433"/>
                  </a:lnTo>
                  <a:lnTo>
                    <a:pt x="1869059" y="32131"/>
                  </a:lnTo>
                  <a:close/>
                </a:path>
                <a:path w="1903095" h="213359">
                  <a:moveTo>
                    <a:pt x="1871408" y="36957"/>
                  </a:moveTo>
                  <a:lnTo>
                    <a:pt x="1868131" y="35306"/>
                  </a:lnTo>
                  <a:lnTo>
                    <a:pt x="1868373" y="36512"/>
                  </a:lnTo>
                  <a:lnTo>
                    <a:pt x="1871408" y="36957"/>
                  </a:lnTo>
                  <a:close/>
                </a:path>
                <a:path w="1903095" h="213359">
                  <a:moveTo>
                    <a:pt x="1880336" y="36449"/>
                  </a:moveTo>
                  <a:lnTo>
                    <a:pt x="1878380" y="30353"/>
                  </a:lnTo>
                  <a:lnTo>
                    <a:pt x="1871408" y="36957"/>
                  </a:lnTo>
                  <a:lnTo>
                    <a:pt x="1870773" y="37973"/>
                  </a:lnTo>
                  <a:lnTo>
                    <a:pt x="1869935" y="39751"/>
                  </a:lnTo>
                  <a:lnTo>
                    <a:pt x="1868639" y="40894"/>
                  </a:lnTo>
                  <a:lnTo>
                    <a:pt x="1871687" y="40132"/>
                  </a:lnTo>
                  <a:lnTo>
                    <a:pt x="1874761" y="38354"/>
                  </a:lnTo>
                  <a:lnTo>
                    <a:pt x="1877910" y="37592"/>
                  </a:lnTo>
                  <a:lnTo>
                    <a:pt x="1878647" y="39370"/>
                  </a:lnTo>
                  <a:lnTo>
                    <a:pt x="1875891" y="40259"/>
                  </a:lnTo>
                  <a:lnTo>
                    <a:pt x="1874735" y="41275"/>
                  </a:lnTo>
                  <a:lnTo>
                    <a:pt x="1878266" y="40640"/>
                  </a:lnTo>
                  <a:lnTo>
                    <a:pt x="1879104" y="40563"/>
                  </a:lnTo>
                  <a:lnTo>
                    <a:pt x="1878253" y="38100"/>
                  </a:lnTo>
                  <a:lnTo>
                    <a:pt x="1878164" y="37592"/>
                  </a:lnTo>
                  <a:lnTo>
                    <a:pt x="1878088" y="36957"/>
                  </a:lnTo>
                  <a:lnTo>
                    <a:pt x="1880336" y="36449"/>
                  </a:lnTo>
                  <a:close/>
                </a:path>
                <a:path w="1903095" h="213359">
                  <a:moveTo>
                    <a:pt x="1880666" y="40411"/>
                  </a:moveTo>
                  <a:lnTo>
                    <a:pt x="1879104" y="40563"/>
                  </a:lnTo>
                  <a:lnTo>
                    <a:pt x="1879358" y="41275"/>
                  </a:lnTo>
                  <a:lnTo>
                    <a:pt x="1880666" y="40411"/>
                  </a:lnTo>
                  <a:close/>
                </a:path>
                <a:path w="1903095" h="213359">
                  <a:moveTo>
                    <a:pt x="1882749" y="42379"/>
                  </a:moveTo>
                  <a:lnTo>
                    <a:pt x="1881835" y="42684"/>
                  </a:lnTo>
                  <a:lnTo>
                    <a:pt x="1882635" y="42849"/>
                  </a:lnTo>
                  <a:lnTo>
                    <a:pt x="1882622" y="42659"/>
                  </a:lnTo>
                  <a:lnTo>
                    <a:pt x="1882686" y="42494"/>
                  </a:lnTo>
                  <a:close/>
                </a:path>
                <a:path w="1903095" h="213359">
                  <a:moveTo>
                    <a:pt x="1883651" y="42075"/>
                  </a:moveTo>
                  <a:lnTo>
                    <a:pt x="1883244" y="42062"/>
                  </a:lnTo>
                  <a:lnTo>
                    <a:pt x="1882902" y="42075"/>
                  </a:lnTo>
                  <a:lnTo>
                    <a:pt x="1882749" y="42379"/>
                  </a:lnTo>
                  <a:lnTo>
                    <a:pt x="1883651" y="42075"/>
                  </a:lnTo>
                  <a:close/>
                </a:path>
                <a:path w="1903095" h="213359">
                  <a:moveTo>
                    <a:pt x="1884184" y="36195"/>
                  </a:moveTo>
                  <a:lnTo>
                    <a:pt x="1882902" y="36322"/>
                  </a:lnTo>
                  <a:lnTo>
                    <a:pt x="1883981" y="36880"/>
                  </a:lnTo>
                  <a:lnTo>
                    <a:pt x="1884184" y="36195"/>
                  </a:lnTo>
                  <a:close/>
                </a:path>
                <a:path w="1903095" h="213359">
                  <a:moveTo>
                    <a:pt x="1885086" y="37465"/>
                  </a:moveTo>
                  <a:lnTo>
                    <a:pt x="1883981" y="36880"/>
                  </a:lnTo>
                  <a:lnTo>
                    <a:pt x="1883435" y="38735"/>
                  </a:lnTo>
                  <a:lnTo>
                    <a:pt x="1882470" y="39243"/>
                  </a:lnTo>
                  <a:lnTo>
                    <a:pt x="1880666" y="40411"/>
                  </a:lnTo>
                  <a:lnTo>
                    <a:pt x="1883854" y="40132"/>
                  </a:lnTo>
                  <a:lnTo>
                    <a:pt x="1885086" y="37465"/>
                  </a:lnTo>
                  <a:close/>
                </a:path>
                <a:path w="1903095" h="213359">
                  <a:moveTo>
                    <a:pt x="1885569" y="41440"/>
                  </a:moveTo>
                  <a:lnTo>
                    <a:pt x="1883664" y="42087"/>
                  </a:lnTo>
                  <a:lnTo>
                    <a:pt x="1884299" y="42113"/>
                  </a:lnTo>
                  <a:lnTo>
                    <a:pt x="1885086" y="42252"/>
                  </a:lnTo>
                  <a:lnTo>
                    <a:pt x="1885569" y="41440"/>
                  </a:lnTo>
                  <a:close/>
                </a:path>
                <a:path w="1903095" h="213359">
                  <a:moveTo>
                    <a:pt x="1898777" y="37795"/>
                  </a:moveTo>
                  <a:lnTo>
                    <a:pt x="1896656" y="35001"/>
                  </a:lnTo>
                  <a:lnTo>
                    <a:pt x="1893798" y="34747"/>
                  </a:lnTo>
                  <a:lnTo>
                    <a:pt x="1890687" y="36817"/>
                  </a:lnTo>
                  <a:lnTo>
                    <a:pt x="1890077" y="36017"/>
                  </a:lnTo>
                  <a:lnTo>
                    <a:pt x="1890750" y="35153"/>
                  </a:lnTo>
                  <a:lnTo>
                    <a:pt x="1890941" y="34505"/>
                  </a:lnTo>
                  <a:lnTo>
                    <a:pt x="1888794" y="36080"/>
                  </a:lnTo>
                  <a:lnTo>
                    <a:pt x="1886292" y="38912"/>
                  </a:lnTo>
                  <a:lnTo>
                    <a:pt x="1887448" y="42151"/>
                  </a:lnTo>
                  <a:lnTo>
                    <a:pt x="1889633" y="38938"/>
                  </a:lnTo>
                  <a:lnTo>
                    <a:pt x="1890052" y="40347"/>
                  </a:lnTo>
                  <a:lnTo>
                    <a:pt x="1892452" y="36499"/>
                  </a:lnTo>
                  <a:lnTo>
                    <a:pt x="1894205" y="36182"/>
                  </a:lnTo>
                  <a:lnTo>
                    <a:pt x="1895424" y="37769"/>
                  </a:lnTo>
                  <a:lnTo>
                    <a:pt x="1895055" y="39027"/>
                  </a:lnTo>
                  <a:lnTo>
                    <a:pt x="1895716" y="38176"/>
                  </a:lnTo>
                  <a:lnTo>
                    <a:pt x="1897722" y="39928"/>
                  </a:lnTo>
                  <a:lnTo>
                    <a:pt x="1898777" y="37795"/>
                  </a:lnTo>
                  <a:close/>
                </a:path>
                <a:path w="1903095" h="213359">
                  <a:moveTo>
                    <a:pt x="1902955" y="40652"/>
                  </a:moveTo>
                  <a:lnTo>
                    <a:pt x="1902714" y="38595"/>
                  </a:lnTo>
                  <a:lnTo>
                    <a:pt x="1900961" y="38900"/>
                  </a:lnTo>
                  <a:lnTo>
                    <a:pt x="1899539" y="42303"/>
                  </a:lnTo>
                  <a:lnTo>
                    <a:pt x="1902282" y="41529"/>
                  </a:lnTo>
                  <a:lnTo>
                    <a:pt x="1902955" y="4065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289410" y="6737648"/>
              <a:ext cx="1421130" cy="2223135"/>
            </a:xfrm>
            <a:custGeom>
              <a:avLst/>
              <a:gdLst/>
              <a:ahLst/>
              <a:cxnLst/>
              <a:rect l="l" t="t" r="r" b="b"/>
              <a:pathLst>
                <a:path w="1421129" h="2223134">
                  <a:moveTo>
                    <a:pt x="4406" y="1299070"/>
                  </a:moveTo>
                  <a:lnTo>
                    <a:pt x="4102" y="1298841"/>
                  </a:lnTo>
                  <a:lnTo>
                    <a:pt x="3886" y="1298765"/>
                  </a:lnTo>
                  <a:lnTo>
                    <a:pt x="3886" y="1299070"/>
                  </a:lnTo>
                  <a:lnTo>
                    <a:pt x="4089" y="1299095"/>
                  </a:lnTo>
                  <a:lnTo>
                    <a:pt x="4229" y="1299057"/>
                  </a:lnTo>
                  <a:lnTo>
                    <a:pt x="4406" y="1299070"/>
                  </a:lnTo>
                  <a:close/>
                </a:path>
                <a:path w="1421129" h="2223134">
                  <a:moveTo>
                    <a:pt x="4889" y="1912696"/>
                  </a:moveTo>
                  <a:lnTo>
                    <a:pt x="3644" y="1912696"/>
                  </a:lnTo>
                  <a:lnTo>
                    <a:pt x="3225" y="1915236"/>
                  </a:lnTo>
                  <a:lnTo>
                    <a:pt x="4660" y="1915236"/>
                  </a:lnTo>
                  <a:lnTo>
                    <a:pt x="4889" y="1912696"/>
                  </a:lnTo>
                  <a:close/>
                </a:path>
                <a:path w="1421129" h="2223134">
                  <a:moveTo>
                    <a:pt x="5346" y="1666798"/>
                  </a:moveTo>
                  <a:lnTo>
                    <a:pt x="5257" y="1666316"/>
                  </a:lnTo>
                  <a:lnTo>
                    <a:pt x="4432" y="1665046"/>
                  </a:lnTo>
                  <a:lnTo>
                    <a:pt x="5346" y="1666798"/>
                  </a:lnTo>
                  <a:close/>
                </a:path>
                <a:path w="1421129" h="2223134">
                  <a:moveTo>
                    <a:pt x="5422" y="1636776"/>
                  </a:moveTo>
                  <a:lnTo>
                    <a:pt x="4762" y="1635874"/>
                  </a:lnTo>
                  <a:lnTo>
                    <a:pt x="4673" y="1636776"/>
                  </a:lnTo>
                  <a:lnTo>
                    <a:pt x="5422" y="1636776"/>
                  </a:lnTo>
                  <a:close/>
                </a:path>
                <a:path w="1421129" h="2223134">
                  <a:moveTo>
                    <a:pt x="5867" y="1385404"/>
                  </a:moveTo>
                  <a:lnTo>
                    <a:pt x="5029" y="1384376"/>
                  </a:lnTo>
                  <a:lnTo>
                    <a:pt x="5816" y="1385646"/>
                  </a:lnTo>
                  <a:lnTo>
                    <a:pt x="5867" y="1385404"/>
                  </a:lnTo>
                  <a:close/>
                </a:path>
                <a:path w="1421129" h="2223134">
                  <a:moveTo>
                    <a:pt x="6045" y="1332306"/>
                  </a:moveTo>
                  <a:lnTo>
                    <a:pt x="5778" y="1332306"/>
                  </a:lnTo>
                  <a:lnTo>
                    <a:pt x="6007" y="1332649"/>
                  </a:lnTo>
                  <a:lnTo>
                    <a:pt x="6045" y="1332306"/>
                  </a:lnTo>
                  <a:close/>
                </a:path>
                <a:path w="1421129" h="2223134">
                  <a:moveTo>
                    <a:pt x="6375" y="1525346"/>
                  </a:moveTo>
                  <a:lnTo>
                    <a:pt x="4419" y="1525346"/>
                  </a:lnTo>
                  <a:lnTo>
                    <a:pt x="3251" y="1529156"/>
                  </a:lnTo>
                  <a:lnTo>
                    <a:pt x="6375" y="1525346"/>
                  </a:lnTo>
                  <a:close/>
                </a:path>
                <a:path w="1421129" h="2223134">
                  <a:moveTo>
                    <a:pt x="6413" y="1668856"/>
                  </a:moveTo>
                  <a:lnTo>
                    <a:pt x="5346" y="1666798"/>
                  </a:lnTo>
                  <a:lnTo>
                    <a:pt x="5715" y="1668856"/>
                  </a:lnTo>
                  <a:lnTo>
                    <a:pt x="6413" y="1668856"/>
                  </a:lnTo>
                  <a:close/>
                </a:path>
                <a:path w="1421129" h="2223134">
                  <a:moveTo>
                    <a:pt x="7416" y="1276159"/>
                  </a:moveTo>
                  <a:lnTo>
                    <a:pt x="7023" y="1276426"/>
                  </a:lnTo>
                  <a:lnTo>
                    <a:pt x="5143" y="1272616"/>
                  </a:lnTo>
                  <a:lnTo>
                    <a:pt x="4089" y="1276426"/>
                  </a:lnTo>
                  <a:lnTo>
                    <a:pt x="6261" y="1278966"/>
                  </a:lnTo>
                  <a:lnTo>
                    <a:pt x="7315" y="1276426"/>
                  </a:lnTo>
                  <a:lnTo>
                    <a:pt x="7416" y="1276159"/>
                  </a:lnTo>
                  <a:close/>
                </a:path>
                <a:path w="1421129" h="2223134">
                  <a:moveTo>
                    <a:pt x="8305" y="1715846"/>
                  </a:moveTo>
                  <a:lnTo>
                    <a:pt x="8001" y="1713903"/>
                  </a:lnTo>
                  <a:lnTo>
                    <a:pt x="6210" y="1714576"/>
                  </a:lnTo>
                  <a:lnTo>
                    <a:pt x="8305" y="1715846"/>
                  </a:lnTo>
                  <a:close/>
                </a:path>
                <a:path w="1421129" h="2223134">
                  <a:moveTo>
                    <a:pt x="8750" y="1275270"/>
                  </a:moveTo>
                  <a:lnTo>
                    <a:pt x="8623" y="1274826"/>
                  </a:lnTo>
                  <a:lnTo>
                    <a:pt x="8178" y="1274330"/>
                  </a:lnTo>
                  <a:lnTo>
                    <a:pt x="7416" y="1276159"/>
                  </a:lnTo>
                  <a:lnTo>
                    <a:pt x="8750" y="1275270"/>
                  </a:lnTo>
                  <a:close/>
                </a:path>
                <a:path w="1421129" h="2223134">
                  <a:moveTo>
                    <a:pt x="8826" y="1458036"/>
                  </a:moveTo>
                  <a:lnTo>
                    <a:pt x="7251" y="1458404"/>
                  </a:lnTo>
                  <a:lnTo>
                    <a:pt x="8369" y="1459306"/>
                  </a:lnTo>
                  <a:lnTo>
                    <a:pt x="8826" y="1458036"/>
                  </a:lnTo>
                  <a:close/>
                </a:path>
                <a:path w="1421129" h="2223134">
                  <a:moveTo>
                    <a:pt x="8839" y="1401660"/>
                  </a:moveTo>
                  <a:lnTo>
                    <a:pt x="8102" y="1402156"/>
                  </a:lnTo>
                  <a:lnTo>
                    <a:pt x="8712" y="1402156"/>
                  </a:lnTo>
                  <a:lnTo>
                    <a:pt x="8839" y="1401660"/>
                  </a:lnTo>
                  <a:close/>
                </a:path>
                <a:path w="1421129" h="2223134">
                  <a:moveTo>
                    <a:pt x="9283" y="1713420"/>
                  </a:moveTo>
                  <a:lnTo>
                    <a:pt x="7480" y="1710766"/>
                  </a:lnTo>
                  <a:lnTo>
                    <a:pt x="8001" y="1713903"/>
                  </a:lnTo>
                  <a:lnTo>
                    <a:pt x="9283" y="1713420"/>
                  </a:lnTo>
                  <a:close/>
                </a:path>
                <a:path w="1421129" h="2223134">
                  <a:moveTo>
                    <a:pt x="9855" y="1408214"/>
                  </a:moveTo>
                  <a:lnTo>
                    <a:pt x="9639" y="1407261"/>
                  </a:lnTo>
                  <a:lnTo>
                    <a:pt x="9055" y="1408506"/>
                  </a:lnTo>
                  <a:lnTo>
                    <a:pt x="9855" y="1408214"/>
                  </a:lnTo>
                  <a:close/>
                </a:path>
                <a:path w="1421129" h="2223134">
                  <a:moveTo>
                    <a:pt x="20218" y="1253591"/>
                  </a:moveTo>
                  <a:lnTo>
                    <a:pt x="18402" y="1252816"/>
                  </a:lnTo>
                  <a:lnTo>
                    <a:pt x="18554" y="1253464"/>
                  </a:lnTo>
                  <a:lnTo>
                    <a:pt x="19672" y="1253591"/>
                  </a:lnTo>
                  <a:lnTo>
                    <a:pt x="20218" y="1253591"/>
                  </a:lnTo>
                  <a:close/>
                </a:path>
                <a:path w="1421129" h="2223134">
                  <a:moveTo>
                    <a:pt x="25133" y="1947532"/>
                  </a:moveTo>
                  <a:lnTo>
                    <a:pt x="24980" y="1946986"/>
                  </a:lnTo>
                  <a:lnTo>
                    <a:pt x="23863" y="1946059"/>
                  </a:lnTo>
                  <a:lnTo>
                    <a:pt x="25133" y="1947532"/>
                  </a:lnTo>
                  <a:close/>
                </a:path>
                <a:path w="1421129" h="2223134">
                  <a:moveTo>
                    <a:pt x="26543" y="1997265"/>
                  </a:moveTo>
                  <a:lnTo>
                    <a:pt x="24853" y="1996516"/>
                  </a:lnTo>
                  <a:lnTo>
                    <a:pt x="25450" y="1998421"/>
                  </a:lnTo>
                  <a:lnTo>
                    <a:pt x="26543" y="1997265"/>
                  </a:lnTo>
                  <a:close/>
                </a:path>
                <a:path w="1421129" h="2223134">
                  <a:moveTo>
                    <a:pt x="26568" y="1323416"/>
                  </a:moveTo>
                  <a:lnTo>
                    <a:pt x="24104" y="1322146"/>
                  </a:lnTo>
                  <a:lnTo>
                    <a:pt x="22225" y="1319606"/>
                  </a:lnTo>
                  <a:lnTo>
                    <a:pt x="25387" y="1318336"/>
                  </a:lnTo>
                  <a:lnTo>
                    <a:pt x="21729" y="1313256"/>
                  </a:lnTo>
                  <a:lnTo>
                    <a:pt x="21729" y="1308176"/>
                  </a:lnTo>
                  <a:lnTo>
                    <a:pt x="23964" y="1303096"/>
                  </a:lnTo>
                  <a:lnTo>
                    <a:pt x="24676" y="1300556"/>
                  </a:lnTo>
                  <a:lnTo>
                    <a:pt x="9017" y="1300556"/>
                  </a:lnTo>
                  <a:lnTo>
                    <a:pt x="5511" y="1300556"/>
                  </a:lnTo>
                  <a:lnTo>
                    <a:pt x="8039" y="1304366"/>
                  </a:lnTo>
                  <a:lnTo>
                    <a:pt x="8229" y="1306906"/>
                  </a:lnTo>
                  <a:lnTo>
                    <a:pt x="5753" y="1306906"/>
                  </a:lnTo>
                  <a:lnTo>
                    <a:pt x="4686" y="1314526"/>
                  </a:lnTo>
                  <a:lnTo>
                    <a:pt x="1981" y="1315796"/>
                  </a:lnTo>
                  <a:lnTo>
                    <a:pt x="6959" y="1318336"/>
                  </a:lnTo>
                  <a:lnTo>
                    <a:pt x="4216" y="1327226"/>
                  </a:lnTo>
                  <a:lnTo>
                    <a:pt x="6565" y="1332649"/>
                  </a:lnTo>
                  <a:lnTo>
                    <a:pt x="24752" y="1332649"/>
                  </a:lnTo>
                  <a:lnTo>
                    <a:pt x="25463" y="1328496"/>
                  </a:lnTo>
                  <a:lnTo>
                    <a:pt x="26568" y="1323416"/>
                  </a:lnTo>
                  <a:close/>
                </a:path>
                <a:path w="1421129" h="2223134">
                  <a:moveTo>
                    <a:pt x="26924" y="1437716"/>
                  </a:moveTo>
                  <a:lnTo>
                    <a:pt x="26212" y="1435176"/>
                  </a:lnTo>
                  <a:lnTo>
                    <a:pt x="26149" y="1436446"/>
                  </a:lnTo>
                  <a:lnTo>
                    <a:pt x="26924" y="1437716"/>
                  </a:lnTo>
                  <a:close/>
                </a:path>
                <a:path w="1421129" h="2223134">
                  <a:moveTo>
                    <a:pt x="28054" y="1262456"/>
                  </a:moveTo>
                  <a:lnTo>
                    <a:pt x="27406" y="1258646"/>
                  </a:lnTo>
                  <a:lnTo>
                    <a:pt x="26568" y="1257376"/>
                  </a:lnTo>
                  <a:lnTo>
                    <a:pt x="23215" y="1252296"/>
                  </a:lnTo>
                  <a:lnTo>
                    <a:pt x="22110" y="1253566"/>
                  </a:lnTo>
                  <a:lnTo>
                    <a:pt x="22021" y="1254836"/>
                  </a:lnTo>
                  <a:lnTo>
                    <a:pt x="21082" y="1257376"/>
                  </a:lnTo>
                  <a:lnTo>
                    <a:pt x="19431" y="1257376"/>
                  </a:lnTo>
                  <a:lnTo>
                    <a:pt x="18567" y="1253566"/>
                  </a:lnTo>
                  <a:lnTo>
                    <a:pt x="13690" y="1253566"/>
                  </a:lnTo>
                  <a:lnTo>
                    <a:pt x="8699" y="1251026"/>
                  </a:lnTo>
                  <a:lnTo>
                    <a:pt x="5295" y="1258646"/>
                  </a:lnTo>
                  <a:lnTo>
                    <a:pt x="8280" y="1264996"/>
                  </a:lnTo>
                  <a:lnTo>
                    <a:pt x="5918" y="1266266"/>
                  </a:lnTo>
                  <a:lnTo>
                    <a:pt x="5765" y="1261186"/>
                  </a:lnTo>
                  <a:lnTo>
                    <a:pt x="3543" y="1263726"/>
                  </a:lnTo>
                  <a:lnTo>
                    <a:pt x="5511" y="1266266"/>
                  </a:lnTo>
                  <a:lnTo>
                    <a:pt x="6870" y="1267536"/>
                  </a:lnTo>
                  <a:lnTo>
                    <a:pt x="5613" y="1268806"/>
                  </a:lnTo>
                  <a:lnTo>
                    <a:pt x="4724" y="1268806"/>
                  </a:lnTo>
                  <a:lnTo>
                    <a:pt x="4267" y="1270076"/>
                  </a:lnTo>
                  <a:lnTo>
                    <a:pt x="8178" y="1274330"/>
                  </a:lnTo>
                  <a:lnTo>
                    <a:pt x="8369" y="1273886"/>
                  </a:lnTo>
                  <a:lnTo>
                    <a:pt x="8623" y="1274826"/>
                  </a:lnTo>
                  <a:lnTo>
                    <a:pt x="8928" y="1275156"/>
                  </a:lnTo>
                  <a:lnTo>
                    <a:pt x="8750" y="1275270"/>
                  </a:lnTo>
                  <a:lnTo>
                    <a:pt x="9791" y="1278966"/>
                  </a:lnTo>
                  <a:lnTo>
                    <a:pt x="7581" y="1281506"/>
                  </a:lnTo>
                  <a:lnTo>
                    <a:pt x="5778" y="1280236"/>
                  </a:lnTo>
                  <a:lnTo>
                    <a:pt x="7670" y="1284046"/>
                  </a:lnTo>
                  <a:lnTo>
                    <a:pt x="6413" y="1284046"/>
                  </a:lnTo>
                  <a:lnTo>
                    <a:pt x="5626" y="1282776"/>
                  </a:lnTo>
                  <a:lnTo>
                    <a:pt x="5054" y="1281506"/>
                  </a:lnTo>
                  <a:lnTo>
                    <a:pt x="6578" y="1285316"/>
                  </a:lnTo>
                  <a:lnTo>
                    <a:pt x="5702" y="1289126"/>
                  </a:lnTo>
                  <a:lnTo>
                    <a:pt x="8305" y="1290396"/>
                  </a:lnTo>
                  <a:lnTo>
                    <a:pt x="5562" y="1292936"/>
                  </a:lnTo>
                  <a:lnTo>
                    <a:pt x="8432" y="1299286"/>
                  </a:lnTo>
                  <a:lnTo>
                    <a:pt x="25031" y="1299286"/>
                  </a:lnTo>
                  <a:lnTo>
                    <a:pt x="25742" y="1296746"/>
                  </a:lnTo>
                  <a:lnTo>
                    <a:pt x="24676" y="1291666"/>
                  </a:lnTo>
                  <a:lnTo>
                    <a:pt x="24409" y="1290396"/>
                  </a:lnTo>
                  <a:lnTo>
                    <a:pt x="22275" y="1291666"/>
                  </a:lnTo>
                  <a:lnTo>
                    <a:pt x="22682" y="1287856"/>
                  </a:lnTo>
                  <a:lnTo>
                    <a:pt x="21678" y="1284046"/>
                  </a:lnTo>
                  <a:lnTo>
                    <a:pt x="21018" y="1281506"/>
                  </a:lnTo>
                  <a:lnTo>
                    <a:pt x="23075" y="1281506"/>
                  </a:lnTo>
                  <a:lnTo>
                    <a:pt x="21247" y="1280236"/>
                  </a:lnTo>
                  <a:lnTo>
                    <a:pt x="22364" y="1278966"/>
                  </a:lnTo>
                  <a:lnTo>
                    <a:pt x="24003" y="1278966"/>
                  </a:lnTo>
                  <a:lnTo>
                    <a:pt x="22110" y="1273886"/>
                  </a:lnTo>
                  <a:lnTo>
                    <a:pt x="21170" y="1271346"/>
                  </a:lnTo>
                  <a:lnTo>
                    <a:pt x="21958" y="1266266"/>
                  </a:lnTo>
                  <a:lnTo>
                    <a:pt x="22352" y="1263726"/>
                  </a:lnTo>
                  <a:lnTo>
                    <a:pt x="27736" y="1271346"/>
                  </a:lnTo>
                  <a:lnTo>
                    <a:pt x="28003" y="1263726"/>
                  </a:lnTo>
                  <a:lnTo>
                    <a:pt x="28054" y="1262456"/>
                  </a:lnTo>
                  <a:close/>
                </a:path>
                <a:path w="1421129" h="2223134">
                  <a:moveTo>
                    <a:pt x="28143" y="1881733"/>
                  </a:moveTo>
                  <a:lnTo>
                    <a:pt x="27901" y="1881339"/>
                  </a:lnTo>
                  <a:lnTo>
                    <a:pt x="27952" y="1882000"/>
                  </a:lnTo>
                  <a:lnTo>
                    <a:pt x="28143" y="1881733"/>
                  </a:lnTo>
                  <a:close/>
                </a:path>
                <a:path w="1421129" h="2223134">
                  <a:moveTo>
                    <a:pt x="28663" y="1957146"/>
                  </a:moveTo>
                  <a:lnTo>
                    <a:pt x="28575" y="1954606"/>
                  </a:lnTo>
                  <a:lnTo>
                    <a:pt x="28232" y="1949526"/>
                  </a:lnTo>
                  <a:lnTo>
                    <a:pt x="28054" y="1946986"/>
                  </a:lnTo>
                  <a:lnTo>
                    <a:pt x="26022" y="1945716"/>
                  </a:lnTo>
                  <a:lnTo>
                    <a:pt x="26441" y="1946986"/>
                  </a:lnTo>
                  <a:lnTo>
                    <a:pt x="27470" y="1948256"/>
                  </a:lnTo>
                  <a:lnTo>
                    <a:pt x="26860" y="1949526"/>
                  </a:lnTo>
                  <a:lnTo>
                    <a:pt x="25133" y="1947532"/>
                  </a:lnTo>
                  <a:lnTo>
                    <a:pt x="26695" y="1953336"/>
                  </a:lnTo>
                  <a:lnTo>
                    <a:pt x="28663" y="1957146"/>
                  </a:lnTo>
                  <a:close/>
                </a:path>
                <a:path w="1421129" h="2223134">
                  <a:moveTo>
                    <a:pt x="28752" y="1441526"/>
                  </a:moveTo>
                  <a:lnTo>
                    <a:pt x="23215" y="1437716"/>
                  </a:lnTo>
                  <a:lnTo>
                    <a:pt x="22504" y="1435176"/>
                  </a:lnTo>
                  <a:lnTo>
                    <a:pt x="24790" y="1435176"/>
                  </a:lnTo>
                  <a:lnTo>
                    <a:pt x="25666" y="1433906"/>
                  </a:lnTo>
                  <a:lnTo>
                    <a:pt x="26212" y="1435176"/>
                  </a:lnTo>
                  <a:lnTo>
                    <a:pt x="25857" y="1433906"/>
                  </a:lnTo>
                  <a:lnTo>
                    <a:pt x="25501" y="1432636"/>
                  </a:lnTo>
                  <a:lnTo>
                    <a:pt x="26225" y="1426286"/>
                  </a:lnTo>
                  <a:lnTo>
                    <a:pt x="26365" y="1425016"/>
                  </a:lnTo>
                  <a:lnTo>
                    <a:pt x="25920" y="1424863"/>
                  </a:lnTo>
                  <a:lnTo>
                    <a:pt x="25704" y="1422717"/>
                  </a:lnTo>
                  <a:lnTo>
                    <a:pt x="25704" y="1424800"/>
                  </a:lnTo>
                  <a:lnTo>
                    <a:pt x="22504" y="1423746"/>
                  </a:lnTo>
                  <a:lnTo>
                    <a:pt x="24231" y="1418666"/>
                  </a:lnTo>
                  <a:lnTo>
                    <a:pt x="25704" y="1424800"/>
                  </a:lnTo>
                  <a:lnTo>
                    <a:pt x="25704" y="1422717"/>
                  </a:lnTo>
                  <a:lnTo>
                    <a:pt x="25425" y="1419936"/>
                  </a:lnTo>
                  <a:lnTo>
                    <a:pt x="26606" y="1419936"/>
                  </a:lnTo>
                  <a:lnTo>
                    <a:pt x="26771" y="1418666"/>
                  </a:lnTo>
                  <a:lnTo>
                    <a:pt x="26936" y="1417396"/>
                  </a:lnTo>
                  <a:lnTo>
                    <a:pt x="27774" y="1411046"/>
                  </a:lnTo>
                  <a:lnTo>
                    <a:pt x="26974" y="1408506"/>
                  </a:lnTo>
                  <a:lnTo>
                    <a:pt x="26162" y="1405966"/>
                  </a:lnTo>
                  <a:lnTo>
                    <a:pt x="24955" y="1402156"/>
                  </a:lnTo>
                  <a:lnTo>
                    <a:pt x="24650" y="1400886"/>
                  </a:lnTo>
                  <a:lnTo>
                    <a:pt x="22466" y="1391996"/>
                  </a:lnTo>
                  <a:lnTo>
                    <a:pt x="24358" y="1383106"/>
                  </a:lnTo>
                  <a:lnTo>
                    <a:pt x="24625" y="1381836"/>
                  </a:lnTo>
                  <a:lnTo>
                    <a:pt x="24130" y="1383106"/>
                  </a:lnTo>
                  <a:lnTo>
                    <a:pt x="23266" y="1383106"/>
                  </a:lnTo>
                  <a:lnTo>
                    <a:pt x="23825" y="1375486"/>
                  </a:lnTo>
                  <a:lnTo>
                    <a:pt x="24295" y="1369136"/>
                  </a:lnTo>
                  <a:lnTo>
                    <a:pt x="24168" y="1366596"/>
                  </a:lnTo>
                  <a:lnTo>
                    <a:pt x="23660" y="1356436"/>
                  </a:lnTo>
                  <a:lnTo>
                    <a:pt x="23545" y="1352626"/>
                  </a:lnTo>
                  <a:lnTo>
                    <a:pt x="23507" y="1351356"/>
                  </a:lnTo>
                  <a:lnTo>
                    <a:pt x="23279" y="1341196"/>
                  </a:lnTo>
                  <a:lnTo>
                    <a:pt x="24587" y="1333576"/>
                  </a:lnTo>
                  <a:lnTo>
                    <a:pt x="6972" y="1333576"/>
                  </a:lnTo>
                  <a:lnTo>
                    <a:pt x="6578" y="1333576"/>
                  </a:lnTo>
                  <a:lnTo>
                    <a:pt x="5905" y="1333576"/>
                  </a:lnTo>
                  <a:lnTo>
                    <a:pt x="5626" y="1336116"/>
                  </a:lnTo>
                  <a:lnTo>
                    <a:pt x="4127" y="1336116"/>
                  </a:lnTo>
                  <a:lnTo>
                    <a:pt x="3187" y="1338656"/>
                  </a:lnTo>
                  <a:lnTo>
                    <a:pt x="7289" y="1338656"/>
                  </a:lnTo>
                  <a:lnTo>
                    <a:pt x="8242" y="1345006"/>
                  </a:lnTo>
                  <a:lnTo>
                    <a:pt x="10769" y="1347546"/>
                  </a:lnTo>
                  <a:lnTo>
                    <a:pt x="6819" y="1351356"/>
                  </a:lnTo>
                  <a:lnTo>
                    <a:pt x="5956" y="1345006"/>
                  </a:lnTo>
                  <a:lnTo>
                    <a:pt x="2159" y="1346276"/>
                  </a:lnTo>
                  <a:lnTo>
                    <a:pt x="5473" y="1346276"/>
                  </a:lnTo>
                  <a:lnTo>
                    <a:pt x="5486" y="1353896"/>
                  </a:lnTo>
                  <a:lnTo>
                    <a:pt x="8242" y="1352626"/>
                  </a:lnTo>
                  <a:lnTo>
                    <a:pt x="5803" y="1355166"/>
                  </a:lnTo>
                  <a:lnTo>
                    <a:pt x="7061" y="1355166"/>
                  </a:lnTo>
                  <a:lnTo>
                    <a:pt x="3670" y="1356436"/>
                  </a:lnTo>
                  <a:lnTo>
                    <a:pt x="8801" y="1356436"/>
                  </a:lnTo>
                  <a:lnTo>
                    <a:pt x="4546" y="1358976"/>
                  </a:lnTo>
                  <a:lnTo>
                    <a:pt x="7696" y="1361516"/>
                  </a:lnTo>
                  <a:lnTo>
                    <a:pt x="5168" y="1366596"/>
                  </a:lnTo>
                  <a:lnTo>
                    <a:pt x="2882" y="1362786"/>
                  </a:lnTo>
                  <a:lnTo>
                    <a:pt x="4457" y="1367866"/>
                  </a:lnTo>
                  <a:lnTo>
                    <a:pt x="2882" y="1370406"/>
                  </a:lnTo>
                  <a:lnTo>
                    <a:pt x="1066" y="1366596"/>
                  </a:lnTo>
                  <a:lnTo>
                    <a:pt x="977" y="1371676"/>
                  </a:lnTo>
                  <a:lnTo>
                    <a:pt x="2921" y="1370406"/>
                  </a:lnTo>
                  <a:lnTo>
                    <a:pt x="4851" y="1369136"/>
                  </a:lnTo>
                  <a:lnTo>
                    <a:pt x="7073" y="1369136"/>
                  </a:lnTo>
                  <a:lnTo>
                    <a:pt x="8178" y="1375486"/>
                  </a:lnTo>
                  <a:lnTo>
                    <a:pt x="4229" y="1372946"/>
                  </a:lnTo>
                  <a:lnTo>
                    <a:pt x="2260" y="1374216"/>
                  </a:lnTo>
                  <a:lnTo>
                    <a:pt x="3289" y="1378026"/>
                  </a:lnTo>
                  <a:lnTo>
                    <a:pt x="6832" y="1381836"/>
                  </a:lnTo>
                  <a:lnTo>
                    <a:pt x="6692" y="1384376"/>
                  </a:lnTo>
                  <a:lnTo>
                    <a:pt x="6045" y="1384376"/>
                  </a:lnTo>
                  <a:lnTo>
                    <a:pt x="5867" y="1385404"/>
                  </a:lnTo>
                  <a:lnTo>
                    <a:pt x="8102" y="1388186"/>
                  </a:lnTo>
                  <a:lnTo>
                    <a:pt x="5232" y="1396961"/>
                  </a:lnTo>
                  <a:lnTo>
                    <a:pt x="5219" y="1397114"/>
                  </a:lnTo>
                  <a:lnTo>
                    <a:pt x="5422" y="1402930"/>
                  </a:lnTo>
                  <a:lnTo>
                    <a:pt x="6248" y="1402168"/>
                  </a:lnTo>
                  <a:lnTo>
                    <a:pt x="7175" y="1401711"/>
                  </a:lnTo>
                  <a:lnTo>
                    <a:pt x="8064" y="1401343"/>
                  </a:lnTo>
                  <a:lnTo>
                    <a:pt x="5981" y="1401864"/>
                  </a:lnTo>
                  <a:lnTo>
                    <a:pt x="5257" y="1397152"/>
                  </a:lnTo>
                  <a:lnTo>
                    <a:pt x="9055" y="1400886"/>
                  </a:lnTo>
                  <a:lnTo>
                    <a:pt x="8839" y="1401660"/>
                  </a:lnTo>
                  <a:lnTo>
                    <a:pt x="10033" y="1400886"/>
                  </a:lnTo>
                  <a:lnTo>
                    <a:pt x="13398" y="1400886"/>
                  </a:lnTo>
                  <a:lnTo>
                    <a:pt x="13474" y="1403426"/>
                  </a:lnTo>
                  <a:lnTo>
                    <a:pt x="15849" y="1405966"/>
                  </a:lnTo>
                  <a:lnTo>
                    <a:pt x="13322" y="1405966"/>
                  </a:lnTo>
                  <a:lnTo>
                    <a:pt x="13398" y="1404696"/>
                  </a:lnTo>
                  <a:lnTo>
                    <a:pt x="12941" y="1404696"/>
                  </a:lnTo>
                  <a:lnTo>
                    <a:pt x="12941" y="1413586"/>
                  </a:lnTo>
                  <a:lnTo>
                    <a:pt x="11925" y="1417396"/>
                  </a:lnTo>
                  <a:lnTo>
                    <a:pt x="8369" y="1417396"/>
                  </a:lnTo>
                  <a:lnTo>
                    <a:pt x="9372" y="1413586"/>
                  </a:lnTo>
                  <a:lnTo>
                    <a:pt x="10464" y="1409420"/>
                  </a:lnTo>
                  <a:lnTo>
                    <a:pt x="12941" y="1413586"/>
                  </a:lnTo>
                  <a:lnTo>
                    <a:pt x="12941" y="1404696"/>
                  </a:lnTo>
                  <a:lnTo>
                    <a:pt x="11582" y="1404696"/>
                  </a:lnTo>
                  <a:lnTo>
                    <a:pt x="12687" y="1407236"/>
                  </a:lnTo>
                  <a:lnTo>
                    <a:pt x="9855" y="1408214"/>
                  </a:lnTo>
                  <a:lnTo>
                    <a:pt x="9918" y="1408506"/>
                  </a:lnTo>
                  <a:lnTo>
                    <a:pt x="10312" y="1409153"/>
                  </a:lnTo>
                  <a:lnTo>
                    <a:pt x="7556" y="1413586"/>
                  </a:lnTo>
                  <a:lnTo>
                    <a:pt x="7899" y="1412316"/>
                  </a:lnTo>
                  <a:lnTo>
                    <a:pt x="8902" y="1408506"/>
                  </a:lnTo>
                  <a:lnTo>
                    <a:pt x="3289" y="1412316"/>
                  </a:lnTo>
                  <a:lnTo>
                    <a:pt x="9093" y="1404950"/>
                  </a:lnTo>
                  <a:lnTo>
                    <a:pt x="9639" y="1407261"/>
                  </a:lnTo>
                  <a:lnTo>
                    <a:pt x="10833" y="1404696"/>
                  </a:lnTo>
                  <a:lnTo>
                    <a:pt x="11430" y="1403426"/>
                  </a:lnTo>
                  <a:lnTo>
                    <a:pt x="8724" y="1403426"/>
                  </a:lnTo>
                  <a:lnTo>
                    <a:pt x="9067" y="1404835"/>
                  </a:lnTo>
                  <a:lnTo>
                    <a:pt x="3289" y="1408506"/>
                  </a:lnTo>
                  <a:lnTo>
                    <a:pt x="2286" y="1416126"/>
                  </a:lnTo>
                  <a:lnTo>
                    <a:pt x="5118" y="1417396"/>
                  </a:lnTo>
                  <a:lnTo>
                    <a:pt x="4089" y="1423746"/>
                  </a:lnTo>
                  <a:lnTo>
                    <a:pt x="6070" y="1426286"/>
                  </a:lnTo>
                  <a:lnTo>
                    <a:pt x="7010" y="1423746"/>
                  </a:lnTo>
                  <a:lnTo>
                    <a:pt x="8991" y="1425016"/>
                  </a:lnTo>
                  <a:lnTo>
                    <a:pt x="9169" y="1431366"/>
                  </a:lnTo>
                  <a:lnTo>
                    <a:pt x="6451" y="1433906"/>
                  </a:lnTo>
                  <a:lnTo>
                    <a:pt x="3962" y="1436446"/>
                  </a:lnTo>
                  <a:lnTo>
                    <a:pt x="4800" y="1441526"/>
                  </a:lnTo>
                  <a:lnTo>
                    <a:pt x="7175" y="1442796"/>
                  </a:lnTo>
                  <a:lnTo>
                    <a:pt x="11684" y="1444066"/>
                  </a:lnTo>
                  <a:lnTo>
                    <a:pt x="9893" y="1447876"/>
                  </a:lnTo>
                  <a:lnTo>
                    <a:pt x="28397" y="1447876"/>
                  </a:lnTo>
                  <a:lnTo>
                    <a:pt x="28752" y="1441526"/>
                  </a:lnTo>
                  <a:close/>
                </a:path>
                <a:path w="1421129" h="2223134">
                  <a:moveTo>
                    <a:pt x="29095" y="1997786"/>
                  </a:moveTo>
                  <a:lnTo>
                    <a:pt x="28473" y="1995246"/>
                  </a:lnTo>
                  <a:lnTo>
                    <a:pt x="26543" y="1997265"/>
                  </a:lnTo>
                  <a:lnTo>
                    <a:pt x="27686" y="1997786"/>
                  </a:lnTo>
                  <a:lnTo>
                    <a:pt x="26517" y="1999056"/>
                  </a:lnTo>
                  <a:lnTo>
                    <a:pt x="29095" y="1997786"/>
                  </a:lnTo>
                  <a:close/>
                </a:path>
                <a:path w="1421129" h="2223134">
                  <a:moveTo>
                    <a:pt x="29692" y="1964385"/>
                  </a:moveTo>
                  <a:lnTo>
                    <a:pt x="27990" y="1962721"/>
                  </a:lnTo>
                  <a:lnTo>
                    <a:pt x="27876" y="1964969"/>
                  </a:lnTo>
                  <a:lnTo>
                    <a:pt x="26708" y="1967293"/>
                  </a:lnTo>
                  <a:lnTo>
                    <a:pt x="27190" y="1968423"/>
                  </a:lnTo>
                  <a:lnTo>
                    <a:pt x="28778" y="1967230"/>
                  </a:lnTo>
                  <a:lnTo>
                    <a:pt x="29692" y="1964385"/>
                  </a:lnTo>
                  <a:close/>
                </a:path>
                <a:path w="1421129" h="2223134">
                  <a:moveTo>
                    <a:pt x="32270" y="1665770"/>
                  </a:moveTo>
                  <a:lnTo>
                    <a:pt x="31343" y="1661922"/>
                  </a:lnTo>
                  <a:lnTo>
                    <a:pt x="31153" y="1663725"/>
                  </a:lnTo>
                  <a:lnTo>
                    <a:pt x="32270" y="1665770"/>
                  </a:lnTo>
                  <a:close/>
                </a:path>
                <a:path w="1421129" h="2223134">
                  <a:moveTo>
                    <a:pt x="34480" y="1557096"/>
                  </a:moveTo>
                  <a:lnTo>
                    <a:pt x="32054" y="1557591"/>
                  </a:lnTo>
                  <a:lnTo>
                    <a:pt x="31343" y="1555826"/>
                  </a:lnTo>
                  <a:lnTo>
                    <a:pt x="28778" y="1549476"/>
                  </a:lnTo>
                  <a:lnTo>
                    <a:pt x="27038" y="1544396"/>
                  </a:lnTo>
                  <a:lnTo>
                    <a:pt x="29959" y="1545666"/>
                  </a:lnTo>
                  <a:lnTo>
                    <a:pt x="28714" y="1544396"/>
                  </a:lnTo>
                  <a:lnTo>
                    <a:pt x="26212" y="1541856"/>
                  </a:lnTo>
                  <a:lnTo>
                    <a:pt x="25196" y="1540586"/>
                  </a:lnTo>
                  <a:lnTo>
                    <a:pt x="24168" y="1535506"/>
                  </a:lnTo>
                  <a:lnTo>
                    <a:pt x="24536" y="1534236"/>
                  </a:lnTo>
                  <a:lnTo>
                    <a:pt x="26504" y="1534236"/>
                  </a:lnTo>
                  <a:lnTo>
                    <a:pt x="25755" y="1536776"/>
                  </a:lnTo>
                  <a:lnTo>
                    <a:pt x="26517" y="1534236"/>
                  </a:lnTo>
                  <a:lnTo>
                    <a:pt x="26898" y="1532966"/>
                  </a:lnTo>
                  <a:lnTo>
                    <a:pt x="27279" y="1531696"/>
                  </a:lnTo>
                  <a:lnTo>
                    <a:pt x="22987" y="1532966"/>
                  </a:lnTo>
                  <a:lnTo>
                    <a:pt x="23761" y="1530426"/>
                  </a:lnTo>
                  <a:lnTo>
                    <a:pt x="24536" y="1527886"/>
                  </a:lnTo>
                  <a:lnTo>
                    <a:pt x="26390" y="1529156"/>
                  </a:lnTo>
                  <a:lnTo>
                    <a:pt x="26466" y="1527886"/>
                  </a:lnTo>
                  <a:lnTo>
                    <a:pt x="26619" y="1525346"/>
                  </a:lnTo>
                  <a:lnTo>
                    <a:pt x="25615" y="1525346"/>
                  </a:lnTo>
                  <a:lnTo>
                    <a:pt x="23444" y="1522806"/>
                  </a:lnTo>
                  <a:lnTo>
                    <a:pt x="22263" y="1520266"/>
                  </a:lnTo>
                  <a:lnTo>
                    <a:pt x="24180" y="1513916"/>
                  </a:lnTo>
                  <a:lnTo>
                    <a:pt x="26797" y="1513916"/>
                  </a:lnTo>
                  <a:lnTo>
                    <a:pt x="25196" y="1512646"/>
                  </a:lnTo>
                  <a:lnTo>
                    <a:pt x="23037" y="1510106"/>
                  </a:lnTo>
                  <a:lnTo>
                    <a:pt x="23799" y="1507566"/>
                  </a:lnTo>
                  <a:lnTo>
                    <a:pt x="24803" y="1507566"/>
                  </a:lnTo>
                  <a:lnTo>
                    <a:pt x="25717" y="1508836"/>
                  </a:lnTo>
                  <a:lnTo>
                    <a:pt x="26047" y="1507566"/>
                  </a:lnTo>
                  <a:lnTo>
                    <a:pt x="27368" y="1502486"/>
                  </a:lnTo>
                  <a:lnTo>
                    <a:pt x="29184" y="1502486"/>
                  </a:lnTo>
                  <a:lnTo>
                    <a:pt x="29641" y="1497406"/>
                  </a:lnTo>
                  <a:lnTo>
                    <a:pt x="33362" y="1501216"/>
                  </a:lnTo>
                  <a:lnTo>
                    <a:pt x="31330" y="1497406"/>
                  </a:lnTo>
                  <a:lnTo>
                    <a:pt x="26924" y="1491068"/>
                  </a:lnTo>
                  <a:lnTo>
                    <a:pt x="26885" y="1494866"/>
                  </a:lnTo>
                  <a:lnTo>
                    <a:pt x="26758" y="1500543"/>
                  </a:lnTo>
                  <a:lnTo>
                    <a:pt x="22313" y="1497406"/>
                  </a:lnTo>
                  <a:lnTo>
                    <a:pt x="25171" y="1492326"/>
                  </a:lnTo>
                  <a:lnTo>
                    <a:pt x="26619" y="1492326"/>
                  </a:lnTo>
                  <a:lnTo>
                    <a:pt x="26911" y="1491056"/>
                  </a:lnTo>
                  <a:lnTo>
                    <a:pt x="27863" y="1487246"/>
                  </a:lnTo>
                  <a:lnTo>
                    <a:pt x="28168" y="1485976"/>
                  </a:lnTo>
                  <a:lnTo>
                    <a:pt x="28689" y="1484706"/>
                  </a:lnTo>
                  <a:lnTo>
                    <a:pt x="29108" y="1484706"/>
                  </a:lnTo>
                  <a:lnTo>
                    <a:pt x="29413" y="1485976"/>
                  </a:lnTo>
                  <a:lnTo>
                    <a:pt x="29667" y="1484706"/>
                  </a:lnTo>
                  <a:lnTo>
                    <a:pt x="29425" y="1483436"/>
                  </a:lnTo>
                  <a:lnTo>
                    <a:pt x="28968" y="1482166"/>
                  </a:lnTo>
                  <a:lnTo>
                    <a:pt x="29413" y="1480896"/>
                  </a:lnTo>
                  <a:lnTo>
                    <a:pt x="29730" y="1479626"/>
                  </a:lnTo>
                  <a:lnTo>
                    <a:pt x="29743" y="1478356"/>
                  </a:lnTo>
                  <a:lnTo>
                    <a:pt x="29692" y="1477086"/>
                  </a:lnTo>
                  <a:lnTo>
                    <a:pt x="29603" y="1475816"/>
                  </a:lnTo>
                  <a:lnTo>
                    <a:pt x="29387" y="1475816"/>
                  </a:lnTo>
                  <a:lnTo>
                    <a:pt x="29032" y="1474546"/>
                  </a:lnTo>
                  <a:lnTo>
                    <a:pt x="29603" y="1475816"/>
                  </a:lnTo>
                  <a:lnTo>
                    <a:pt x="30505" y="1475816"/>
                  </a:lnTo>
                  <a:lnTo>
                    <a:pt x="30924" y="1477086"/>
                  </a:lnTo>
                  <a:lnTo>
                    <a:pt x="30353" y="1478356"/>
                  </a:lnTo>
                  <a:lnTo>
                    <a:pt x="31991" y="1478356"/>
                  </a:lnTo>
                  <a:lnTo>
                    <a:pt x="31216" y="1474546"/>
                  </a:lnTo>
                  <a:lnTo>
                    <a:pt x="30962" y="1473276"/>
                  </a:lnTo>
                  <a:lnTo>
                    <a:pt x="31076" y="1470736"/>
                  </a:lnTo>
                  <a:lnTo>
                    <a:pt x="28117" y="1470736"/>
                  </a:lnTo>
                  <a:lnTo>
                    <a:pt x="28587" y="1468196"/>
                  </a:lnTo>
                  <a:lnTo>
                    <a:pt x="26162" y="1470736"/>
                  </a:lnTo>
                  <a:lnTo>
                    <a:pt x="26517" y="1470736"/>
                  </a:lnTo>
                  <a:lnTo>
                    <a:pt x="26568" y="1471930"/>
                  </a:lnTo>
                  <a:lnTo>
                    <a:pt x="26428" y="1471510"/>
                  </a:lnTo>
                  <a:lnTo>
                    <a:pt x="26174" y="1471828"/>
                  </a:lnTo>
                  <a:lnTo>
                    <a:pt x="25946" y="1472145"/>
                  </a:lnTo>
                  <a:lnTo>
                    <a:pt x="25768" y="1472463"/>
                  </a:lnTo>
                  <a:lnTo>
                    <a:pt x="26619" y="1473009"/>
                  </a:lnTo>
                  <a:lnTo>
                    <a:pt x="26771" y="1475816"/>
                  </a:lnTo>
                  <a:lnTo>
                    <a:pt x="26898" y="1479626"/>
                  </a:lnTo>
                  <a:lnTo>
                    <a:pt x="25400" y="1478356"/>
                  </a:lnTo>
                  <a:lnTo>
                    <a:pt x="24142" y="1475816"/>
                  </a:lnTo>
                  <a:lnTo>
                    <a:pt x="25768" y="1473276"/>
                  </a:lnTo>
                  <a:lnTo>
                    <a:pt x="21932" y="1470736"/>
                  </a:lnTo>
                  <a:lnTo>
                    <a:pt x="21018" y="1469466"/>
                  </a:lnTo>
                  <a:lnTo>
                    <a:pt x="25120" y="1466926"/>
                  </a:lnTo>
                  <a:lnTo>
                    <a:pt x="27330" y="1460576"/>
                  </a:lnTo>
                  <a:lnTo>
                    <a:pt x="29857" y="1459306"/>
                  </a:lnTo>
                  <a:lnTo>
                    <a:pt x="29578" y="1458036"/>
                  </a:lnTo>
                  <a:lnTo>
                    <a:pt x="28194" y="1451686"/>
                  </a:lnTo>
                  <a:lnTo>
                    <a:pt x="28333" y="1449146"/>
                  </a:lnTo>
                  <a:lnTo>
                    <a:pt x="12306" y="1449146"/>
                  </a:lnTo>
                  <a:lnTo>
                    <a:pt x="12306" y="1492326"/>
                  </a:lnTo>
                  <a:lnTo>
                    <a:pt x="12255" y="1493596"/>
                  </a:lnTo>
                  <a:lnTo>
                    <a:pt x="11582" y="1493596"/>
                  </a:lnTo>
                  <a:lnTo>
                    <a:pt x="10985" y="1496136"/>
                  </a:lnTo>
                  <a:lnTo>
                    <a:pt x="10134" y="1497406"/>
                  </a:lnTo>
                  <a:lnTo>
                    <a:pt x="10248" y="1496136"/>
                  </a:lnTo>
                  <a:lnTo>
                    <a:pt x="10248" y="1492326"/>
                  </a:lnTo>
                  <a:lnTo>
                    <a:pt x="12306" y="1492326"/>
                  </a:lnTo>
                  <a:lnTo>
                    <a:pt x="12306" y="1449146"/>
                  </a:lnTo>
                  <a:lnTo>
                    <a:pt x="9309" y="1449146"/>
                  </a:lnTo>
                  <a:lnTo>
                    <a:pt x="5207" y="1449146"/>
                  </a:lnTo>
                  <a:lnTo>
                    <a:pt x="4902" y="1454226"/>
                  </a:lnTo>
                  <a:lnTo>
                    <a:pt x="6858" y="1453413"/>
                  </a:lnTo>
                  <a:lnTo>
                    <a:pt x="6553" y="1454226"/>
                  </a:lnTo>
                  <a:lnTo>
                    <a:pt x="3390" y="1459306"/>
                  </a:lnTo>
                  <a:lnTo>
                    <a:pt x="7251" y="1458404"/>
                  </a:lnTo>
                  <a:lnTo>
                    <a:pt x="6794" y="1458036"/>
                  </a:lnTo>
                  <a:lnTo>
                    <a:pt x="7010" y="1453349"/>
                  </a:lnTo>
                  <a:lnTo>
                    <a:pt x="7975" y="1452956"/>
                  </a:lnTo>
                  <a:lnTo>
                    <a:pt x="11061" y="1451686"/>
                  </a:lnTo>
                  <a:lnTo>
                    <a:pt x="10083" y="1454467"/>
                  </a:lnTo>
                  <a:lnTo>
                    <a:pt x="10083" y="1487246"/>
                  </a:lnTo>
                  <a:lnTo>
                    <a:pt x="9855" y="1484706"/>
                  </a:lnTo>
                  <a:lnTo>
                    <a:pt x="10083" y="1487246"/>
                  </a:lnTo>
                  <a:lnTo>
                    <a:pt x="10083" y="1454467"/>
                  </a:lnTo>
                  <a:lnTo>
                    <a:pt x="8826" y="1458036"/>
                  </a:lnTo>
                  <a:lnTo>
                    <a:pt x="8839" y="1461846"/>
                  </a:lnTo>
                  <a:lnTo>
                    <a:pt x="5283" y="1463116"/>
                  </a:lnTo>
                  <a:lnTo>
                    <a:pt x="5854" y="1470736"/>
                  </a:lnTo>
                  <a:lnTo>
                    <a:pt x="8432" y="1478356"/>
                  </a:lnTo>
                  <a:lnTo>
                    <a:pt x="9093" y="1487246"/>
                  </a:lnTo>
                  <a:lnTo>
                    <a:pt x="8039" y="1485976"/>
                  </a:lnTo>
                  <a:lnTo>
                    <a:pt x="6921" y="1484706"/>
                  </a:lnTo>
                  <a:lnTo>
                    <a:pt x="5842" y="1487246"/>
                  </a:lnTo>
                  <a:lnTo>
                    <a:pt x="6388" y="1493596"/>
                  </a:lnTo>
                  <a:lnTo>
                    <a:pt x="6426" y="1496136"/>
                  </a:lnTo>
                  <a:lnTo>
                    <a:pt x="6032" y="1503756"/>
                  </a:lnTo>
                  <a:lnTo>
                    <a:pt x="4851" y="1512646"/>
                  </a:lnTo>
                  <a:lnTo>
                    <a:pt x="3327" y="1520266"/>
                  </a:lnTo>
                  <a:lnTo>
                    <a:pt x="6400" y="1524076"/>
                  </a:lnTo>
                  <a:lnTo>
                    <a:pt x="6375" y="1525346"/>
                  </a:lnTo>
                  <a:lnTo>
                    <a:pt x="7581" y="1526616"/>
                  </a:lnTo>
                  <a:lnTo>
                    <a:pt x="7797" y="1529156"/>
                  </a:lnTo>
                  <a:lnTo>
                    <a:pt x="5816" y="1530426"/>
                  </a:lnTo>
                  <a:lnTo>
                    <a:pt x="4902" y="1527886"/>
                  </a:lnTo>
                  <a:lnTo>
                    <a:pt x="6832" y="1534236"/>
                  </a:lnTo>
                  <a:lnTo>
                    <a:pt x="8280" y="1541856"/>
                  </a:lnTo>
                  <a:lnTo>
                    <a:pt x="8636" y="1549476"/>
                  </a:lnTo>
                  <a:lnTo>
                    <a:pt x="7239" y="1555826"/>
                  </a:lnTo>
                  <a:lnTo>
                    <a:pt x="6337" y="1554556"/>
                  </a:lnTo>
                  <a:lnTo>
                    <a:pt x="5092" y="1560906"/>
                  </a:lnTo>
                  <a:lnTo>
                    <a:pt x="12636" y="1560906"/>
                  </a:lnTo>
                  <a:lnTo>
                    <a:pt x="9791" y="1565986"/>
                  </a:lnTo>
                  <a:lnTo>
                    <a:pt x="9232" y="1565986"/>
                  </a:lnTo>
                  <a:lnTo>
                    <a:pt x="9004" y="1571066"/>
                  </a:lnTo>
                  <a:lnTo>
                    <a:pt x="8915" y="1585036"/>
                  </a:lnTo>
                  <a:lnTo>
                    <a:pt x="8369" y="1593926"/>
                  </a:lnTo>
                  <a:lnTo>
                    <a:pt x="6121" y="1601546"/>
                  </a:lnTo>
                  <a:lnTo>
                    <a:pt x="10553" y="1602816"/>
                  </a:lnTo>
                  <a:lnTo>
                    <a:pt x="4165" y="1614246"/>
                  </a:lnTo>
                  <a:lnTo>
                    <a:pt x="10337" y="1614246"/>
                  </a:lnTo>
                  <a:lnTo>
                    <a:pt x="7289" y="1621866"/>
                  </a:lnTo>
                  <a:lnTo>
                    <a:pt x="6184" y="1619326"/>
                  </a:lnTo>
                  <a:lnTo>
                    <a:pt x="4127" y="1629486"/>
                  </a:lnTo>
                  <a:lnTo>
                    <a:pt x="3860" y="1633296"/>
                  </a:lnTo>
                  <a:lnTo>
                    <a:pt x="8001" y="1634566"/>
                  </a:lnTo>
                  <a:lnTo>
                    <a:pt x="8648" y="1637106"/>
                  </a:lnTo>
                  <a:lnTo>
                    <a:pt x="5422" y="1637106"/>
                  </a:lnTo>
                  <a:lnTo>
                    <a:pt x="8801" y="1642186"/>
                  </a:lnTo>
                  <a:lnTo>
                    <a:pt x="4953" y="1644726"/>
                  </a:lnTo>
                  <a:lnTo>
                    <a:pt x="5740" y="1647126"/>
                  </a:lnTo>
                  <a:lnTo>
                    <a:pt x="5715" y="1647329"/>
                  </a:lnTo>
                  <a:lnTo>
                    <a:pt x="5803" y="1647761"/>
                  </a:lnTo>
                  <a:lnTo>
                    <a:pt x="6134" y="1648091"/>
                  </a:lnTo>
                  <a:lnTo>
                    <a:pt x="5816" y="1647024"/>
                  </a:lnTo>
                  <a:lnTo>
                    <a:pt x="5981" y="1645996"/>
                  </a:lnTo>
                  <a:lnTo>
                    <a:pt x="7226" y="1644726"/>
                  </a:lnTo>
                  <a:lnTo>
                    <a:pt x="8166" y="1644726"/>
                  </a:lnTo>
                  <a:lnTo>
                    <a:pt x="9613" y="1649806"/>
                  </a:lnTo>
                  <a:lnTo>
                    <a:pt x="5918" y="1657426"/>
                  </a:lnTo>
                  <a:lnTo>
                    <a:pt x="4267" y="1657426"/>
                  </a:lnTo>
                  <a:lnTo>
                    <a:pt x="7010" y="1668856"/>
                  </a:lnTo>
                  <a:lnTo>
                    <a:pt x="6413" y="1668856"/>
                  </a:lnTo>
                  <a:lnTo>
                    <a:pt x="7734" y="1671396"/>
                  </a:lnTo>
                  <a:lnTo>
                    <a:pt x="1041" y="1666316"/>
                  </a:lnTo>
                  <a:lnTo>
                    <a:pt x="4076" y="1671396"/>
                  </a:lnTo>
                  <a:lnTo>
                    <a:pt x="4787" y="1671396"/>
                  </a:lnTo>
                  <a:lnTo>
                    <a:pt x="5981" y="1672666"/>
                  </a:lnTo>
                  <a:lnTo>
                    <a:pt x="6642" y="1672666"/>
                  </a:lnTo>
                  <a:lnTo>
                    <a:pt x="4699" y="1675206"/>
                  </a:lnTo>
                  <a:lnTo>
                    <a:pt x="4686" y="1681556"/>
                  </a:lnTo>
                  <a:lnTo>
                    <a:pt x="5511" y="1686636"/>
                  </a:lnTo>
                  <a:lnTo>
                    <a:pt x="3289" y="1685366"/>
                  </a:lnTo>
                  <a:lnTo>
                    <a:pt x="3225" y="1691716"/>
                  </a:lnTo>
                  <a:lnTo>
                    <a:pt x="3619" y="1699336"/>
                  </a:lnTo>
                  <a:lnTo>
                    <a:pt x="4114" y="1705686"/>
                  </a:lnTo>
                  <a:lnTo>
                    <a:pt x="4343" y="1713306"/>
                  </a:lnTo>
                  <a:lnTo>
                    <a:pt x="5384" y="1709496"/>
                  </a:lnTo>
                  <a:lnTo>
                    <a:pt x="9232" y="1710766"/>
                  </a:lnTo>
                  <a:lnTo>
                    <a:pt x="9613" y="1713306"/>
                  </a:lnTo>
                  <a:lnTo>
                    <a:pt x="9283" y="1713420"/>
                  </a:lnTo>
                  <a:lnTo>
                    <a:pt x="10071" y="1714576"/>
                  </a:lnTo>
                  <a:lnTo>
                    <a:pt x="9677" y="1718386"/>
                  </a:lnTo>
                  <a:lnTo>
                    <a:pt x="6197" y="1717116"/>
                  </a:lnTo>
                  <a:lnTo>
                    <a:pt x="5080" y="1715846"/>
                  </a:lnTo>
                  <a:lnTo>
                    <a:pt x="6273" y="1719656"/>
                  </a:lnTo>
                  <a:lnTo>
                    <a:pt x="4711" y="1719656"/>
                  </a:lnTo>
                  <a:lnTo>
                    <a:pt x="3416" y="1718386"/>
                  </a:lnTo>
                  <a:lnTo>
                    <a:pt x="5537" y="1720926"/>
                  </a:lnTo>
                  <a:lnTo>
                    <a:pt x="0" y="1726006"/>
                  </a:lnTo>
                  <a:lnTo>
                    <a:pt x="3683" y="1728546"/>
                  </a:lnTo>
                  <a:lnTo>
                    <a:pt x="2667" y="1729816"/>
                  </a:lnTo>
                  <a:lnTo>
                    <a:pt x="2641" y="1738706"/>
                  </a:lnTo>
                  <a:lnTo>
                    <a:pt x="3835" y="1743786"/>
                  </a:lnTo>
                  <a:lnTo>
                    <a:pt x="4013" y="1751406"/>
                  </a:lnTo>
                  <a:lnTo>
                    <a:pt x="6946" y="1751406"/>
                  </a:lnTo>
                  <a:lnTo>
                    <a:pt x="6299" y="1753946"/>
                  </a:lnTo>
                  <a:lnTo>
                    <a:pt x="8686" y="1756486"/>
                  </a:lnTo>
                  <a:lnTo>
                    <a:pt x="7759" y="1762836"/>
                  </a:lnTo>
                  <a:lnTo>
                    <a:pt x="5448" y="1769186"/>
                  </a:lnTo>
                  <a:lnTo>
                    <a:pt x="5702" y="1775536"/>
                  </a:lnTo>
                  <a:lnTo>
                    <a:pt x="7175" y="1780616"/>
                  </a:lnTo>
                  <a:lnTo>
                    <a:pt x="7277" y="1779346"/>
                  </a:lnTo>
                  <a:lnTo>
                    <a:pt x="7302" y="1780159"/>
                  </a:lnTo>
                  <a:lnTo>
                    <a:pt x="7518" y="1779346"/>
                  </a:lnTo>
                  <a:lnTo>
                    <a:pt x="8204" y="1776806"/>
                  </a:lnTo>
                  <a:lnTo>
                    <a:pt x="9956" y="1779346"/>
                  </a:lnTo>
                  <a:lnTo>
                    <a:pt x="7518" y="1779346"/>
                  </a:lnTo>
                  <a:lnTo>
                    <a:pt x="7404" y="1783156"/>
                  </a:lnTo>
                  <a:lnTo>
                    <a:pt x="31381" y="1783156"/>
                  </a:lnTo>
                  <a:lnTo>
                    <a:pt x="29692" y="1778076"/>
                  </a:lnTo>
                  <a:lnTo>
                    <a:pt x="29235" y="1776806"/>
                  </a:lnTo>
                  <a:lnTo>
                    <a:pt x="27406" y="1771726"/>
                  </a:lnTo>
                  <a:lnTo>
                    <a:pt x="25819" y="1766646"/>
                  </a:lnTo>
                  <a:lnTo>
                    <a:pt x="30429" y="1766646"/>
                  </a:lnTo>
                  <a:lnTo>
                    <a:pt x="32651" y="1753946"/>
                  </a:lnTo>
                  <a:lnTo>
                    <a:pt x="33312" y="1753946"/>
                  </a:lnTo>
                  <a:lnTo>
                    <a:pt x="32918" y="1746326"/>
                  </a:lnTo>
                  <a:lnTo>
                    <a:pt x="31369" y="1738706"/>
                  </a:lnTo>
                  <a:lnTo>
                    <a:pt x="29375" y="1731086"/>
                  </a:lnTo>
                  <a:lnTo>
                    <a:pt x="27647" y="1723466"/>
                  </a:lnTo>
                  <a:lnTo>
                    <a:pt x="29133" y="1719656"/>
                  </a:lnTo>
                  <a:lnTo>
                    <a:pt x="29629" y="1718386"/>
                  </a:lnTo>
                  <a:lnTo>
                    <a:pt x="30124" y="1717116"/>
                  </a:lnTo>
                  <a:lnTo>
                    <a:pt x="30797" y="1709496"/>
                  </a:lnTo>
                  <a:lnTo>
                    <a:pt x="30899" y="1708226"/>
                  </a:lnTo>
                  <a:lnTo>
                    <a:pt x="31267" y="1698066"/>
                  </a:lnTo>
                  <a:lnTo>
                    <a:pt x="32321" y="1690446"/>
                  </a:lnTo>
                  <a:lnTo>
                    <a:pt x="32499" y="1689176"/>
                  </a:lnTo>
                  <a:lnTo>
                    <a:pt x="31673" y="1690446"/>
                  </a:lnTo>
                  <a:lnTo>
                    <a:pt x="28917" y="1689176"/>
                  </a:lnTo>
                  <a:lnTo>
                    <a:pt x="28448" y="1686636"/>
                  </a:lnTo>
                  <a:lnTo>
                    <a:pt x="29375" y="1684096"/>
                  </a:lnTo>
                  <a:lnTo>
                    <a:pt x="25247" y="1680286"/>
                  </a:lnTo>
                  <a:lnTo>
                    <a:pt x="29464" y="1680286"/>
                  </a:lnTo>
                  <a:lnTo>
                    <a:pt x="29387" y="1681556"/>
                  </a:lnTo>
                  <a:lnTo>
                    <a:pt x="31457" y="1680286"/>
                  </a:lnTo>
                  <a:lnTo>
                    <a:pt x="33540" y="1679016"/>
                  </a:lnTo>
                  <a:lnTo>
                    <a:pt x="32423" y="1673936"/>
                  </a:lnTo>
                  <a:lnTo>
                    <a:pt x="32524" y="1670126"/>
                  </a:lnTo>
                  <a:lnTo>
                    <a:pt x="27000" y="1668856"/>
                  </a:lnTo>
                  <a:lnTo>
                    <a:pt x="30035" y="1659966"/>
                  </a:lnTo>
                  <a:lnTo>
                    <a:pt x="29413" y="1651076"/>
                  </a:lnTo>
                  <a:lnTo>
                    <a:pt x="28867" y="1644726"/>
                  </a:lnTo>
                  <a:lnTo>
                    <a:pt x="28638" y="1642186"/>
                  </a:lnTo>
                  <a:lnTo>
                    <a:pt x="31216" y="1635836"/>
                  </a:lnTo>
                  <a:lnTo>
                    <a:pt x="29832" y="1633296"/>
                  </a:lnTo>
                  <a:lnTo>
                    <a:pt x="29845" y="1629486"/>
                  </a:lnTo>
                  <a:lnTo>
                    <a:pt x="28448" y="1626946"/>
                  </a:lnTo>
                  <a:lnTo>
                    <a:pt x="31407" y="1626946"/>
                  </a:lnTo>
                  <a:lnTo>
                    <a:pt x="31965" y="1621866"/>
                  </a:lnTo>
                  <a:lnTo>
                    <a:pt x="32524" y="1616786"/>
                  </a:lnTo>
                  <a:lnTo>
                    <a:pt x="31813" y="1607896"/>
                  </a:lnTo>
                  <a:lnTo>
                    <a:pt x="33934" y="1609166"/>
                  </a:lnTo>
                  <a:lnTo>
                    <a:pt x="33985" y="1607896"/>
                  </a:lnTo>
                  <a:lnTo>
                    <a:pt x="34124" y="1604086"/>
                  </a:lnTo>
                  <a:lnTo>
                    <a:pt x="25374" y="1602816"/>
                  </a:lnTo>
                  <a:lnTo>
                    <a:pt x="25196" y="1599006"/>
                  </a:lnTo>
                  <a:lnTo>
                    <a:pt x="29629" y="1596466"/>
                  </a:lnTo>
                  <a:lnTo>
                    <a:pt x="30124" y="1590116"/>
                  </a:lnTo>
                  <a:lnTo>
                    <a:pt x="30988" y="1583766"/>
                  </a:lnTo>
                  <a:lnTo>
                    <a:pt x="31115" y="1577416"/>
                  </a:lnTo>
                  <a:lnTo>
                    <a:pt x="29400" y="1571066"/>
                  </a:lnTo>
                  <a:lnTo>
                    <a:pt x="31330" y="1571066"/>
                  </a:lnTo>
                  <a:lnTo>
                    <a:pt x="31508" y="1572336"/>
                  </a:lnTo>
                  <a:lnTo>
                    <a:pt x="31534" y="1571066"/>
                  </a:lnTo>
                  <a:lnTo>
                    <a:pt x="31610" y="1568526"/>
                  </a:lnTo>
                  <a:lnTo>
                    <a:pt x="34163" y="1558366"/>
                  </a:lnTo>
                  <a:lnTo>
                    <a:pt x="34480" y="1557096"/>
                  </a:lnTo>
                  <a:close/>
                </a:path>
                <a:path w="1421129" h="2223134">
                  <a:moveTo>
                    <a:pt x="37973" y="2099640"/>
                  </a:moveTo>
                  <a:lnTo>
                    <a:pt x="37109" y="2097874"/>
                  </a:lnTo>
                  <a:lnTo>
                    <a:pt x="36106" y="2096160"/>
                  </a:lnTo>
                  <a:lnTo>
                    <a:pt x="35382" y="2094357"/>
                  </a:lnTo>
                  <a:lnTo>
                    <a:pt x="35826" y="2095969"/>
                  </a:lnTo>
                  <a:lnTo>
                    <a:pt x="37973" y="2099640"/>
                  </a:lnTo>
                  <a:close/>
                </a:path>
                <a:path w="1421129" h="2223134">
                  <a:moveTo>
                    <a:pt x="38315" y="2100199"/>
                  </a:moveTo>
                  <a:lnTo>
                    <a:pt x="37973" y="2099640"/>
                  </a:lnTo>
                  <a:lnTo>
                    <a:pt x="38265" y="2100224"/>
                  </a:lnTo>
                  <a:close/>
                </a:path>
                <a:path w="1421129" h="2223134">
                  <a:moveTo>
                    <a:pt x="44640" y="2061286"/>
                  </a:moveTo>
                  <a:lnTo>
                    <a:pt x="44462" y="2059584"/>
                  </a:lnTo>
                  <a:lnTo>
                    <a:pt x="44323" y="2059825"/>
                  </a:lnTo>
                  <a:lnTo>
                    <a:pt x="44234" y="2060105"/>
                  </a:lnTo>
                  <a:lnTo>
                    <a:pt x="44119" y="2060359"/>
                  </a:lnTo>
                  <a:lnTo>
                    <a:pt x="44284" y="2060651"/>
                  </a:lnTo>
                  <a:lnTo>
                    <a:pt x="44640" y="2061286"/>
                  </a:lnTo>
                  <a:close/>
                </a:path>
                <a:path w="1421129" h="2223134">
                  <a:moveTo>
                    <a:pt x="50977" y="2066150"/>
                  </a:moveTo>
                  <a:lnTo>
                    <a:pt x="48945" y="2064042"/>
                  </a:lnTo>
                  <a:lnTo>
                    <a:pt x="46202" y="2065985"/>
                  </a:lnTo>
                  <a:lnTo>
                    <a:pt x="47434" y="2067293"/>
                  </a:lnTo>
                  <a:lnTo>
                    <a:pt x="50977" y="2066150"/>
                  </a:lnTo>
                  <a:close/>
                </a:path>
                <a:path w="1421129" h="2223134">
                  <a:moveTo>
                    <a:pt x="54013" y="2085416"/>
                  </a:moveTo>
                  <a:lnTo>
                    <a:pt x="53352" y="2085416"/>
                  </a:lnTo>
                  <a:lnTo>
                    <a:pt x="53124" y="2086660"/>
                  </a:lnTo>
                  <a:lnTo>
                    <a:pt x="54013" y="2085416"/>
                  </a:lnTo>
                  <a:close/>
                </a:path>
                <a:path w="1421129" h="2223134">
                  <a:moveTo>
                    <a:pt x="58610" y="2087664"/>
                  </a:moveTo>
                  <a:lnTo>
                    <a:pt x="57683" y="2086914"/>
                  </a:lnTo>
                  <a:lnTo>
                    <a:pt x="57569" y="2087219"/>
                  </a:lnTo>
                  <a:lnTo>
                    <a:pt x="57556" y="2087384"/>
                  </a:lnTo>
                  <a:lnTo>
                    <a:pt x="58102" y="2087524"/>
                  </a:lnTo>
                  <a:lnTo>
                    <a:pt x="58508" y="2087854"/>
                  </a:lnTo>
                  <a:lnTo>
                    <a:pt x="58610" y="2087664"/>
                  </a:lnTo>
                  <a:close/>
                </a:path>
                <a:path w="1421129" h="2223134">
                  <a:moveTo>
                    <a:pt x="58623" y="2088908"/>
                  </a:moveTo>
                  <a:lnTo>
                    <a:pt x="58508" y="2087854"/>
                  </a:lnTo>
                  <a:lnTo>
                    <a:pt x="58394" y="2088095"/>
                  </a:lnTo>
                  <a:lnTo>
                    <a:pt x="58623" y="2088908"/>
                  </a:lnTo>
                  <a:close/>
                </a:path>
                <a:path w="1421129" h="2223134">
                  <a:moveTo>
                    <a:pt x="80327" y="2111108"/>
                  </a:moveTo>
                  <a:lnTo>
                    <a:pt x="80048" y="2111565"/>
                  </a:lnTo>
                  <a:lnTo>
                    <a:pt x="79971" y="2112073"/>
                  </a:lnTo>
                  <a:lnTo>
                    <a:pt x="79908" y="2112568"/>
                  </a:lnTo>
                  <a:lnTo>
                    <a:pt x="80124" y="2112340"/>
                  </a:lnTo>
                  <a:lnTo>
                    <a:pt x="80264" y="2111959"/>
                  </a:lnTo>
                  <a:lnTo>
                    <a:pt x="80327" y="2111108"/>
                  </a:lnTo>
                  <a:close/>
                </a:path>
                <a:path w="1421129" h="2223134">
                  <a:moveTo>
                    <a:pt x="82029" y="2146427"/>
                  </a:moveTo>
                  <a:lnTo>
                    <a:pt x="78181" y="2144014"/>
                  </a:lnTo>
                  <a:lnTo>
                    <a:pt x="80391" y="2147646"/>
                  </a:lnTo>
                  <a:lnTo>
                    <a:pt x="82029" y="2146427"/>
                  </a:lnTo>
                  <a:close/>
                </a:path>
                <a:path w="1421129" h="2223134">
                  <a:moveTo>
                    <a:pt x="108470" y="2138756"/>
                  </a:moveTo>
                  <a:lnTo>
                    <a:pt x="107581" y="2138349"/>
                  </a:lnTo>
                  <a:lnTo>
                    <a:pt x="107315" y="2138756"/>
                  </a:lnTo>
                  <a:lnTo>
                    <a:pt x="108470" y="2138756"/>
                  </a:lnTo>
                  <a:close/>
                </a:path>
                <a:path w="1421129" h="2223134">
                  <a:moveTo>
                    <a:pt x="109880" y="2134946"/>
                  </a:moveTo>
                  <a:lnTo>
                    <a:pt x="104419" y="2133676"/>
                  </a:lnTo>
                  <a:lnTo>
                    <a:pt x="104152" y="2136038"/>
                  </a:lnTo>
                  <a:lnTo>
                    <a:pt x="100177" y="2134946"/>
                  </a:lnTo>
                  <a:lnTo>
                    <a:pt x="102958" y="2136216"/>
                  </a:lnTo>
                  <a:lnTo>
                    <a:pt x="105625" y="2137486"/>
                  </a:lnTo>
                  <a:lnTo>
                    <a:pt x="107581" y="2138349"/>
                  </a:lnTo>
                  <a:lnTo>
                    <a:pt x="109029" y="2136216"/>
                  </a:lnTo>
                  <a:lnTo>
                    <a:pt x="109880" y="2134946"/>
                  </a:lnTo>
                  <a:close/>
                </a:path>
                <a:path w="1421129" h="2223134">
                  <a:moveTo>
                    <a:pt x="115430" y="2169426"/>
                  </a:moveTo>
                  <a:lnTo>
                    <a:pt x="115201" y="2169299"/>
                  </a:lnTo>
                  <a:lnTo>
                    <a:pt x="114960" y="2169210"/>
                  </a:lnTo>
                  <a:lnTo>
                    <a:pt x="114719" y="2169172"/>
                  </a:lnTo>
                  <a:lnTo>
                    <a:pt x="112903" y="2168779"/>
                  </a:lnTo>
                  <a:lnTo>
                    <a:pt x="114058" y="2169185"/>
                  </a:lnTo>
                  <a:lnTo>
                    <a:pt x="115430" y="2169426"/>
                  </a:lnTo>
                  <a:close/>
                </a:path>
                <a:path w="1421129" h="2223134">
                  <a:moveTo>
                    <a:pt x="121678" y="2152853"/>
                  </a:moveTo>
                  <a:lnTo>
                    <a:pt x="120383" y="2151456"/>
                  </a:lnTo>
                  <a:lnTo>
                    <a:pt x="119849" y="2152726"/>
                  </a:lnTo>
                  <a:lnTo>
                    <a:pt x="120738" y="2153107"/>
                  </a:lnTo>
                  <a:lnTo>
                    <a:pt x="121678" y="2152853"/>
                  </a:lnTo>
                  <a:close/>
                </a:path>
                <a:path w="1421129" h="2223134">
                  <a:moveTo>
                    <a:pt x="122745" y="2153983"/>
                  </a:moveTo>
                  <a:lnTo>
                    <a:pt x="122135" y="2152726"/>
                  </a:lnTo>
                  <a:lnTo>
                    <a:pt x="121678" y="2152853"/>
                  </a:lnTo>
                  <a:lnTo>
                    <a:pt x="122745" y="2153983"/>
                  </a:lnTo>
                  <a:close/>
                </a:path>
                <a:path w="1421129" h="2223134">
                  <a:moveTo>
                    <a:pt x="124358" y="2151837"/>
                  </a:moveTo>
                  <a:lnTo>
                    <a:pt x="123278" y="2150719"/>
                  </a:lnTo>
                  <a:lnTo>
                    <a:pt x="123634" y="2151278"/>
                  </a:lnTo>
                  <a:lnTo>
                    <a:pt x="124002" y="2151608"/>
                  </a:lnTo>
                  <a:lnTo>
                    <a:pt x="124358" y="2151837"/>
                  </a:lnTo>
                  <a:close/>
                </a:path>
                <a:path w="1421129" h="2223134">
                  <a:moveTo>
                    <a:pt x="135610" y="2152205"/>
                  </a:moveTo>
                  <a:lnTo>
                    <a:pt x="135343" y="2151456"/>
                  </a:lnTo>
                  <a:lnTo>
                    <a:pt x="134226" y="2151456"/>
                  </a:lnTo>
                  <a:lnTo>
                    <a:pt x="135610" y="2152205"/>
                  </a:lnTo>
                  <a:close/>
                </a:path>
                <a:path w="1421129" h="2223134">
                  <a:moveTo>
                    <a:pt x="136563" y="2152726"/>
                  </a:moveTo>
                  <a:lnTo>
                    <a:pt x="135610" y="2152205"/>
                  </a:lnTo>
                  <a:lnTo>
                    <a:pt x="135991" y="2153259"/>
                  </a:lnTo>
                  <a:lnTo>
                    <a:pt x="136563" y="2152726"/>
                  </a:lnTo>
                  <a:close/>
                </a:path>
                <a:path w="1421129" h="2223134">
                  <a:moveTo>
                    <a:pt x="145453" y="2157806"/>
                  </a:moveTo>
                  <a:lnTo>
                    <a:pt x="144983" y="2156536"/>
                  </a:lnTo>
                  <a:lnTo>
                    <a:pt x="144818" y="2156891"/>
                  </a:lnTo>
                  <a:lnTo>
                    <a:pt x="145453" y="2157806"/>
                  </a:lnTo>
                  <a:close/>
                </a:path>
                <a:path w="1421129" h="2223134">
                  <a:moveTo>
                    <a:pt x="146545" y="2156764"/>
                  </a:moveTo>
                  <a:lnTo>
                    <a:pt x="146050" y="2156599"/>
                  </a:lnTo>
                  <a:lnTo>
                    <a:pt x="145453" y="2156549"/>
                  </a:lnTo>
                  <a:lnTo>
                    <a:pt x="145567" y="2156676"/>
                  </a:lnTo>
                  <a:lnTo>
                    <a:pt x="146545" y="2156764"/>
                  </a:lnTo>
                  <a:close/>
                </a:path>
                <a:path w="1421129" h="2223134">
                  <a:moveTo>
                    <a:pt x="148145" y="2159076"/>
                  </a:moveTo>
                  <a:lnTo>
                    <a:pt x="144995" y="2158339"/>
                  </a:lnTo>
                  <a:lnTo>
                    <a:pt x="145707" y="2159076"/>
                  </a:lnTo>
                  <a:lnTo>
                    <a:pt x="148145" y="2159076"/>
                  </a:lnTo>
                  <a:close/>
                </a:path>
                <a:path w="1421129" h="2223134">
                  <a:moveTo>
                    <a:pt x="177596" y="2174557"/>
                  </a:moveTo>
                  <a:lnTo>
                    <a:pt x="177292" y="2174113"/>
                  </a:lnTo>
                  <a:lnTo>
                    <a:pt x="176936" y="2173782"/>
                  </a:lnTo>
                  <a:lnTo>
                    <a:pt x="176593" y="2173935"/>
                  </a:lnTo>
                  <a:lnTo>
                    <a:pt x="176961" y="2174163"/>
                  </a:lnTo>
                  <a:lnTo>
                    <a:pt x="177253" y="2174354"/>
                  </a:lnTo>
                  <a:lnTo>
                    <a:pt x="177596" y="2174557"/>
                  </a:lnTo>
                  <a:close/>
                </a:path>
                <a:path w="1421129" h="2223134">
                  <a:moveTo>
                    <a:pt x="178282" y="2175916"/>
                  </a:moveTo>
                  <a:lnTo>
                    <a:pt x="178244" y="2175586"/>
                  </a:lnTo>
                  <a:lnTo>
                    <a:pt x="177596" y="2175586"/>
                  </a:lnTo>
                  <a:lnTo>
                    <a:pt x="178282" y="2175916"/>
                  </a:lnTo>
                  <a:close/>
                </a:path>
                <a:path w="1421129" h="2223134">
                  <a:moveTo>
                    <a:pt x="195465" y="2183600"/>
                  </a:moveTo>
                  <a:lnTo>
                    <a:pt x="194614" y="2183574"/>
                  </a:lnTo>
                  <a:lnTo>
                    <a:pt x="193903" y="2183587"/>
                  </a:lnTo>
                  <a:lnTo>
                    <a:pt x="194005" y="2183930"/>
                  </a:lnTo>
                  <a:lnTo>
                    <a:pt x="194868" y="2184108"/>
                  </a:lnTo>
                  <a:lnTo>
                    <a:pt x="195338" y="2183892"/>
                  </a:lnTo>
                  <a:lnTo>
                    <a:pt x="195465" y="2183600"/>
                  </a:lnTo>
                  <a:close/>
                </a:path>
                <a:path w="1421129" h="2223134">
                  <a:moveTo>
                    <a:pt x="197726" y="2198179"/>
                  </a:moveTo>
                  <a:lnTo>
                    <a:pt x="196545" y="2197620"/>
                  </a:lnTo>
                  <a:lnTo>
                    <a:pt x="195160" y="2196884"/>
                  </a:lnTo>
                  <a:lnTo>
                    <a:pt x="193789" y="2196935"/>
                  </a:lnTo>
                  <a:lnTo>
                    <a:pt x="195122" y="2197951"/>
                  </a:lnTo>
                  <a:lnTo>
                    <a:pt x="196430" y="2198217"/>
                  </a:lnTo>
                  <a:lnTo>
                    <a:pt x="197726" y="2198179"/>
                  </a:lnTo>
                  <a:close/>
                </a:path>
                <a:path w="1421129" h="2223134">
                  <a:moveTo>
                    <a:pt x="200875" y="2198433"/>
                  </a:moveTo>
                  <a:close/>
                </a:path>
                <a:path w="1421129" h="2223134">
                  <a:moveTo>
                    <a:pt x="222491" y="2190534"/>
                  </a:moveTo>
                  <a:lnTo>
                    <a:pt x="219583" y="2188286"/>
                  </a:lnTo>
                  <a:lnTo>
                    <a:pt x="216458" y="2189556"/>
                  </a:lnTo>
                  <a:lnTo>
                    <a:pt x="222491" y="2190534"/>
                  </a:lnTo>
                  <a:close/>
                </a:path>
                <a:path w="1421129" h="2223134">
                  <a:moveTo>
                    <a:pt x="224294" y="2190826"/>
                  </a:moveTo>
                  <a:lnTo>
                    <a:pt x="222491" y="2190534"/>
                  </a:lnTo>
                  <a:lnTo>
                    <a:pt x="223621" y="2191397"/>
                  </a:lnTo>
                  <a:lnTo>
                    <a:pt x="224294" y="2190826"/>
                  </a:lnTo>
                  <a:close/>
                </a:path>
                <a:path w="1421129" h="2223134">
                  <a:moveTo>
                    <a:pt x="227660" y="2187384"/>
                  </a:moveTo>
                  <a:lnTo>
                    <a:pt x="223316" y="2187346"/>
                  </a:lnTo>
                  <a:lnTo>
                    <a:pt x="226491" y="2187498"/>
                  </a:lnTo>
                  <a:lnTo>
                    <a:pt x="227660" y="2187384"/>
                  </a:lnTo>
                  <a:close/>
                </a:path>
                <a:path w="1421129" h="2223134">
                  <a:moveTo>
                    <a:pt x="241465" y="2209622"/>
                  </a:moveTo>
                  <a:lnTo>
                    <a:pt x="237617" y="2209635"/>
                  </a:lnTo>
                  <a:lnTo>
                    <a:pt x="239776" y="2211794"/>
                  </a:lnTo>
                  <a:lnTo>
                    <a:pt x="241465" y="2209622"/>
                  </a:lnTo>
                  <a:close/>
                </a:path>
                <a:path w="1421129" h="2223134">
                  <a:moveTo>
                    <a:pt x="248361" y="2213686"/>
                  </a:moveTo>
                  <a:lnTo>
                    <a:pt x="241287" y="2209876"/>
                  </a:lnTo>
                  <a:lnTo>
                    <a:pt x="242836" y="2213686"/>
                  </a:lnTo>
                  <a:lnTo>
                    <a:pt x="248361" y="2213686"/>
                  </a:lnTo>
                  <a:close/>
                </a:path>
                <a:path w="1421129" h="2223134">
                  <a:moveTo>
                    <a:pt x="267106" y="2199360"/>
                  </a:moveTo>
                  <a:lnTo>
                    <a:pt x="266547" y="2200935"/>
                  </a:lnTo>
                  <a:lnTo>
                    <a:pt x="267106" y="2199360"/>
                  </a:lnTo>
                  <a:close/>
                </a:path>
                <a:path w="1421129" h="2223134">
                  <a:moveTo>
                    <a:pt x="267296" y="2198332"/>
                  </a:moveTo>
                  <a:lnTo>
                    <a:pt x="264718" y="2198319"/>
                  </a:lnTo>
                  <a:lnTo>
                    <a:pt x="267017" y="2199322"/>
                  </a:lnTo>
                  <a:lnTo>
                    <a:pt x="267296" y="2198332"/>
                  </a:lnTo>
                  <a:close/>
                </a:path>
                <a:path w="1421129" h="2223134">
                  <a:moveTo>
                    <a:pt x="307911" y="2207895"/>
                  </a:moveTo>
                  <a:lnTo>
                    <a:pt x="304888" y="2206548"/>
                  </a:lnTo>
                  <a:lnTo>
                    <a:pt x="304584" y="2207653"/>
                  </a:lnTo>
                  <a:lnTo>
                    <a:pt x="306412" y="2207526"/>
                  </a:lnTo>
                  <a:lnTo>
                    <a:pt x="307911" y="2207895"/>
                  </a:lnTo>
                  <a:close/>
                </a:path>
                <a:path w="1421129" h="2223134">
                  <a:moveTo>
                    <a:pt x="309079" y="2208415"/>
                  </a:moveTo>
                  <a:lnTo>
                    <a:pt x="308775" y="2208149"/>
                  </a:lnTo>
                  <a:lnTo>
                    <a:pt x="308368" y="2207996"/>
                  </a:lnTo>
                  <a:lnTo>
                    <a:pt x="307911" y="2207895"/>
                  </a:lnTo>
                  <a:lnTo>
                    <a:pt x="309079" y="2208415"/>
                  </a:lnTo>
                  <a:close/>
                </a:path>
                <a:path w="1421129" h="2223134">
                  <a:moveTo>
                    <a:pt x="331228" y="2205939"/>
                  </a:moveTo>
                  <a:lnTo>
                    <a:pt x="331177" y="2205494"/>
                  </a:lnTo>
                  <a:lnTo>
                    <a:pt x="331050" y="2205101"/>
                  </a:lnTo>
                  <a:lnTo>
                    <a:pt x="330911" y="2204859"/>
                  </a:lnTo>
                  <a:lnTo>
                    <a:pt x="330885" y="2205228"/>
                  </a:lnTo>
                  <a:lnTo>
                    <a:pt x="331012" y="2205596"/>
                  </a:lnTo>
                  <a:lnTo>
                    <a:pt x="331228" y="2205939"/>
                  </a:lnTo>
                  <a:close/>
                </a:path>
                <a:path w="1421129" h="2223134">
                  <a:moveTo>
                    <a:pt x="337286" y="2210536"/>
                  </a:moveTo>
                  <a:lnTo>
                    <a:pt x="337159" y="2209876"/>
                  </a:lnTo>
                  <a:lnTo>
                    <a:pt x="335483" y="2209876"/>
                  </a:lnTo>
                  <a:lnTo>
                    <a:pt x="336854" y="2211146"/>
                  </a:lnTo>
                  <a:lnTo>
                    <a:pt x="337286" y="2210536"/>
                  </a:lnTo>
                  <a:close/>
                </a:path>
                <a:path w="1421129" h="2223134">
                  <a:moveTo>
                    <a:pt x="338429" y="2213686"/>
                  </a:moveTo>
                  <a:lnTo>
                    <a:pt x="338150" y="2212848"/>
                  </a:lnTo>
                  <a:lnTo>
                    <a:pt x="337261" y="2213686"/>
                  </a:lnTo>
                  <a:lnTo>
                    <a:pt x="338429" y="2213686"/>
                  </a:lnTo>
                  <a:close/>
                </a:path>
                <a:path w="1421129" h="2223134">
                  <a:moveTo>
                    <a:pt x="339877" y="2213686"/>
                  </a:moveTo>
                  <a:lnTo>
                    <a:pt x="338696" y="2213686"/>
                  </a:lnTo>
                  <a:lnTo>
                    <a:pt x="338759" y="2214626"/>
                  </a:lnTo>
                  <a:lnTo>
                    <a:pt x="339877" y="2213686"/>
                  </a:lnTo>
                  <a:close/>
                </a:path>
                <a:path w="1421129" h="2223134">
                  <a:moveTo>
                    <a:pt x="339966" y="2211146"/>
                  </a:moveTo>
                  <a:lnTo>
                    <a:pt x="337604" y="2210066"/>
                  </a:lnTo>
                  <a:lnTo>
                    <a:pt x="337743" y="2209876"/>
                  </a:lnTo>
                  <a:lnTo>
                    <a:pt x="337159" y="2209876"/>
                  </a:lnTo>
                  <a:lnTo>
                    <a:pt x="337350" y="2210435"/>
                  </a:lnTo>
                  <a:lnTo>
                    <a:pt x="338150" y="2212848"/>
                  </a:lnTo>
                  <a:lnTo>
                    <a:pt x="339966" y="2211146"/>
                  </a:lnTo>
                  <a:close/>
                </a:path>
                <a:path w="1421129" h="2223134">
                  <a:moveTo>
                    <a:pt x="361061" y="2205609"/>
                  </a:moveTo>
                  <a:lnTo>
                    <a:pt x="359346" y="2207044"/>
                  </a:lnTo>
                  <a:lnTo>
                    <a:pt x="360286" y="2207031"/>
                  </a:lnTo>
                  <a:lnTo>
                    <a:pt x="360565" y="2206625"/>
                  </a:lnTo>
                  <a:lnTo>
                    <a:pt x="360819" y="2206155"/>
                  </a:lnTo>
                  <a:lnTo>
                    <a:pt x="361061" y="2205609"/>
                  </a:lnTo>
                  <a:close/>
                </a:path>
                <a:path w="1421129" h="2223134">
                  <a:moveTo>
                    <a:pt x="365671" y="2221077"/>
                  </a:moveTo>
                  <a:lnTo>
                    <a:pt x="365633" y="2220874"/>
                  </a:lnTo>
                  <a:lnTo>
                    <a:pt x="365315" y="2220607"/>
                  </a:lnTo>
                  <a:lnTo>
                    <a:pt x="364909" y="2220328"/>
                  </a:lnTo>
                  <a:lnTo>
                    <a:pt x="365023" y="2220595"/>
                  </a:lnTo>
                  <a:lnTo>
                    <a:pt x="365252" y="2220849"/>
                  </a:lnTo>
                  <a:lnTo>
                    <a:pt x="365671" y="2221077"/>
                  </a:lnTo>
                  <a:close/>
                </a:path>
                <a:path w="1421129" h="2223134">
                  <a:moveTo>
                    <a:pt x="380720" y="2218728"/>
                  </a:moveTo>
                  <a:lnTo>
                    <a:pt x="376974" y="2217496"/>
                  </a:lnTo>
                  <a:lnTo>
                    <a:pt x="376897" y="2218766"/>
                  </a:lnTo>
                  <a:lnTo>
                    <a:pt x="380695" y="2218766"/>
                  </a:lnTo>
                  <a:close/>
                </a:path>
                <a:path w="1421129" h="2223134">
                  <a:moveTo>
                    <a:pt x="395605" y="2221306"/>
                  </a:moveTo>
                  <a:lnTo>
                    <a:pt x="394068" y="2221001"/>
                  </a:lnTo>
                  <a:lnTo>
                    <a:pt x="393903" y="2221306"/>
                  </a:lnTo>
                  <a:lnTo>
                    <a:pt x="395605" y="2221306"/>
                  </a:lnTo>
                  <a:close/>
                </a:path>
                <a:path w="1421129" h="2223134">
                  <a:moveTo>
                    <a:pt x="399148" y="2206777"/>
                  </a:moveTo>
                  <a:lnTo>
                    <a:pt x="399122" y="2206218"/>
                  </a:lnTo>
                  <a:lnTo>
                    <a:pt x="398957" y="2205558"/>
                  </a:lnTo>
                  <a:lnTo>
                    <a:pt x="398589" y="2204732"/>
                  </a:lnTo>
                  <a:lnTo>
                    <a:pt x="397700" y="2204694"/>
                  </a:lnTo>
                  <a:lnTo>
                    <a:pt x="397611" y="2207641"/>
                  </a:lnTo>
                  <a:lnTo>
                    <a:pt x="397370" y="2208961"/>
                  </a:lnTo>
                  <a:lnTo>
                    <a:pt x="397776" y="2207704"/>
                  </a:lnTo>
                  <a:lnTo>
                    <a:pt x="398386" y="2207069"/>
                  </a:lnTo>
                  <a:lnTo>
                    <a:pt x="399148" y="2206777"/>
                  </a:lnTo>
                  <a:close/>
                </a:path>
                <a:path w="1421129" h="2223134">
                  <a:moveTo>
                    <a:pt x="407949" y="2204847"/>
                  </a:moveTo>
                  <a:lnTo>
                    <a:pt x="404495" y="2204034"/>
                  </a:lnTo>
                  <a:lnTo>
                    <a:pt x="404622" y="2203373"/>
                  </a:lnTo>
                  <a:lnTo>
                    <a:pt x="402120" y="2204897"/>
                  </a:lnTo>
                  <a:lnTo>
                    <a:pt x="404685" y="2205672"/>
                  </a:lnTo>
                  <a:lnTo>
                    <a:pt x="407949" y="2204847"/>
                  </a:lnTo>
                  <a:close/>
                </a:path>
                <a:path w="1421129" h="2223134">
                  <a:moveTo>
                    <a:pt x="408444" y="2218690"/>
                  </a:moveTo>
                  <a:lnTo>
                    <a:pt x="408203" y="2219972"/>
                  </a:lnTo>
                  <a:lnTo>
                    <a:pt x="408393" y="2219439"/>
                  </a:lnTo>
                  <a:lnTo>
                    <a:pt x="408432" y="2219045"/>
                  </a:lnTo>
                  <a:lnTo>
                    <a:pt x="408444" y="2218690"/>
                  </a:lnTo>
                  <a:close/>
                </a:path>
                <a:path w="1421129" h="2223134">
                  <a:moveTo>
                    <a:pt x="412762" y="2221306"/>
                  </a:moveTo>
                  <a:lnTo>
                    <a:pt x="412356" y="2221103"/>
                  </a:lnTo>
                  <a:lnTo>
                    <a:pt x="412140" y="2221306"/>
                  </a:lnTo>
                  <a:lnTo>
                    <a:pt x="412762" y="2221306"/>
                  </a:lnTo>
                  <a:close/>
                </a:path>
                <a:path w="1421129" h="2223134">
                  <a:moveTo>
                    <a:pt x="423151" y="2208606"/>
                  </a:moveTo>
                  <a:lnTo>
                    <a:pt x="419481" y="2209431"/>
                  </a:lnTo>
                  <a:lnTo>
                    <a:pt x="419823" y="2210536"/>
                  </a:lnTo>
                  <a:lnTo>
                    <a:pt x="423151" y="2208606"/>
                  </a:lnTo>
                  <a:close/>
                </a:path>
                <a:path w="1421129" h="2223134">
                  <a:moveTo>
                    <a:pt x="424522" y="2218766"/>
                  </a:moveTo>
                  <a:lnTo>
                    <a:pt x="423087" y="2219375"/>
                  </a:lnTo>
                  <a:lnTo>
                    <a:pt x="422998" y="2220036"/>
                  </a:lnTo>
                  <a:lnTo>
                    <a:pt x="424345" y="2220036"/>
                  </a:lnTo>
                  <a:lnTo>
                    <a:pt x="424522" y="2218766"/>
                  </a:lnTo>
                  <a:close/>
                </a:path>
                <a:path w="1421129" h="2223134">
                  <a:moveTo>
                    <a:pt x="427990" y="2220036"/>
                  </a:moveTo>
                  <a:lnTo>
                    <a:pt x="424345" y="2220036"/>
                  </a:lnTo>
                  <a:lnTo>
                    <a:pt x="424167" y="2221306"/>
                  </a:lnTo>
                  <a:lnTo>
                    <a:pt x="427990" y="2220036"/>
                  </a:lnTo>
                  <a:close/>
                </a:path>
                <a:path w="1421129" h="2223134">
                  <a:moveTo>
                    <a:pt x="430225" y="2205278"/>
                  </a:moveTo>
                  <a:lnTo>
                    <a:pt x="428993" y="2204301"/>
                  </a:lnTo>
                  <a:lnTo>
                    <a:pt x="427380" y="2202954"/>
                  </a:lnTo>
                  <a:lnTo>
                    <a:pt x="430123" y="2202345"/>
                  </a:lnTo>
                  <a:lnTo>
                    <a:pt x="426859" y="2201697"/>
                  </a:lnTo>
                  <a:lnTo>
                    <a:pt x="427024" y="2202662"/>
                  </a:lnTo>
                  <a:lnTo>
                    <a:pt x="427202" y="2204186"/>
                  </a:lnTo>
                  <a:lnTo>
                    <a:pt x="423964" y="2205215"/>
                  </a:lnTo>
                  <a:lnTo>
                    <a:pt x="430225" y="2205278"/>
                  </a:lnTo>
                  <a:close/>
                </a:path>
                <a:path w="1421129" h="2223134">
                  <a:moveTo>
                    <a:pt x="433654" y="2207336"/>
                  </a:moveTo>
                  <a:lnTo>
                    <a:pt x="432765" y="2207336"/>
                  </a:lnTo>
                  <a:lnTo>
                    <a:pt x="432904" y="2206066"/>
                  </a:lnTo>
                  <a:lnTo>
                    <a:pt x="429920" y="2208606"/>
                  </a:lnTo>
                  <a:lnTo>
                    <a:pt x="433654" y="2207336"/>
                  </a:lnTo>
                  <a:close/>
                </a:path>
                <a:path w="1421129" h="2223134">
                  <a:moveTo>
                    <a:pt x="447459" y="2203526"/>
                  </a:moveTo>
                  <a:lnTo>
                    <a:pt x="446989" y="2203526"/>
                  </a:lnTo>
                  <a:lnTo>
                    <a:pt x="447116" y="2203627"/>
                  </a:lnTo>
                  <a:lnTo>
                    <a:pt x="447459" y="2203526"/>
                  </a:lnTo>
                  <a:close/>
                </a:path>
                <a:path w="1421129" h="2223134">
                  <a:moveTo>
                    <a:pt x="462876" y="2214257"/>
                  </a:moveTo>
                  <a:lnTo>
                    <a:pt x="461391" y="2213318"/>
                  </a:lnTo>
                  <a:lnTo>
                    <a:pt x="458241" y="2211336"/>
                  </a:lnTo>
                  <a:lnTo>
                    <a:pt x="456895" y="2213432"/>
                  </a:lnTo>
                  <a:lnTo>
                    <a:pt x="458711" y="2213318"/>
                  </a:lnTo>
                  <a:lnTo>
                    <a:pt x="461784" y="2214791"/>
                  </a:lnTo>
                  <a:lnTo>
                    <a:pt x="462876" y="2214257"/>
                  </a:lnTo>
                  <a:close/>
                </a:path>
                <a:path w="1421129" h="2223134">
                  <a:moveTo>
                    <a:pt x="463664" y="2213876"/>
                  </a:moveTo>
                  <a:lnTo>
                    <a:pt x="462876" y="2214257"/>
                  </a:lnTo>
                  <a:lnTo>
                    <a:pt x="463334" y="2214549"/>
                  </a:lnTo>
                  <a:lnTo>
                    <a:pt x="463664" y="2213876"/>
                  </a:lnTo>
                  <a:close/>
                </a:path>
                <a:path w="1421129" h="2223134">
                  <a:moveTo>
                    <a:pt x="464210" y="2212771"/>
                  </a:moveTo>
                  <a:lnTo>
                    <a:pt x="463664" y="2213876"/>
                  </a:lnTo>
                  <a:lnTo>
                    <a:pt x="464134" y="2213648"/>
                  </a:lnTo>
                  <a:lnTo>
                    <a:pt x="464210" y="2212771"/>
                  </a:lnTo>
                  <a:close/>
                </a:path>
                <a:path w="1421129" h="2223134">
                  <a:moveTo>
                    <a:pt x="464337" y="2212162"/>
                  </a:moveTo>
                  <a:lnTo>
                    <a:pt x="464273" y="2211654"/>
                  </a:lnTo>
                  <a:lnTo>
                    <a:pt x="464210" y="2212759"/>
                  </a:lnTo>
                  <a:lnTo>
                    <a:pt x="464312" y="2212517"/>
                  </a:lnTo>
                  <a:lnTo>
                    <a:pt x="464337" y="2212162"/>
                  </a:lnTo>
                  <a:close/>
                </a:path>
                <a:path w="1421129" h="2223134">
                  <a:moveTo>
                    <a:pt x="471385" y="2210968"/>
                  </a:moveTo>
                  <a:lnTo>
                    <a:pt x="470306" y="2211235"/>
                  </a:lnTo>
                  <a:lnTo>
                    <a:pt x="469760" y="2211324"/>
                  </a:lnTo>
                  <a:lnTo>
                    <a:pt x="470509" y="2211260"/>
                  </a:lnTo>
                  <a:lnTo>
                    <a:pt x="471017" y="2211159"/>
                  </a:lnTo>
                  <a:lnTo>
                    <a:pt x="471385" y="2210968"/>
                  </a:lnTo>
                  <a:close/>
                </a:path>
                <a:path w="1421129" h="2223134">
                  <a:moveTo>
                    <a:pt x="472490" y="2210143"/>
                  </a:moveTo>
                  <a:lnTo>
                    <a:pt x="472414" y="2209736"/>
                  </a:lnTo>
                  <a:lnTo>
                    <a:pt x="472122" y="2209520"/>
                  </a:lnTo>
                  <a:lnTo>
                    <a:pt x="472084" y="2210295"/>
                  </a:lnTo>
                  <a:lnTo>
                    <a:pt x="471881" y="2210714"/>
                  </a:lnTo>
                  <a:lnTo>
                    <a:pt x="471385" y="2210968"/>
                  </a:lnTo>
                  <a:lnTo>
                    <a:pt x="472478" y="2210587"/>
                  </a:lnTo>
                  <a:lnTo>
                    <a:pt x="472490" y="2210143"/>
                  </a:lnTo>
                  <a:close/>
                </a:path>
                <a:path w="1421129" h="2223134">
                  <a:moveTo>
                    <a:pt x="473570" y="2208606"/>
                  </a:moveTo>
                  <a:lnTo>
                    <a:pt x="473011" y="2207336"/>
                  </a:lnTo>
                  <a:lnTo>
                    <a:pt x="472452" y="2206066"/>
                  </a:lnTo>
                  <a:lnTo>
                    <a:pt x="470941" y="2206066"/>
                  </a:lnTo>
                  <a:lnTo>
                    <a:pt x="472059" y="2202256"/>
                  </a:lnTo>
                  <a:lnTo>
                    <a:pt x="467791" y="2206066"/>
                  </a:lnTo>
                  <a:lnTo>
                    <a:pt x="466483" y="2206066"/>
                  </a:lnTo>
                  <a:lnTo>
                    <a:pt x="465277" y="2203526"/>
                  </a:lnTo>
                  <a:lnTo>
                    <a:pt x="467537" y="2202256"/>
                  </a:lnTo>
                  <a:lnTo>
                    <a:pt x="463613" y="2200986"/>
                  </a:lnTo>
                  <a:lnTo>
                    <a:pt x="464756" y="2204796"/>
                  </a:lnTo>
                  <a:lnTo>
                    <a:pt x="463016" y="2203526"/>
                  </a:lnTo>
                  <a:lnTo>
                    <a:pt x="461276" y="2202256"/>
                  </a:lnTo>
                  <a:lnTo>
                    <a:pt x="458101" y="2203526"/>
                  </a:lnTo>
                  <a:lnTo>
                    <a:pt x="458584" y="2202256"/>
                  </a:lnTo>
                  <a:lnTo>
                    <a:pt x="456958" y="2200986"/>
                  </a:lnTo>
                  <a:lnTo>
                    <a:pt x="459168" y="2200986"/>
                  </a:lnTo>
                  <a:lnTo>
                    <a:pt x="452628" y="2199716"/>
                  </a:lnTo>
                  <a:lnTo>
                    <a:pt x="449884" y="2206066"/>
                  </a:lnTo>
                  <a:lnTo>
                    <a:pt x="447116" y="2203627"/>
                  </a:lnTo>
                  <a:lnTo>
                    <a:pt x="439166" y="2206066"/>
                  </a:lnTo>
                  <a:lnTo>
                    <a:pt x="447179" y="2206066"/>
                  </a:lnTo>
                  <a:lnTo>
                    <a:pt x="441337" y="2211146"/>
                  </a:lnTo>
                  <a:lnTo>
                    <a:pt x="440410" y="2209876"/>
                  </a:lnTo>
                  <a:lnTo>
                    <a:pt x="435800" y="2203526"/>
                  </a:lnTo>
                  <a:lnTo>
                    <a:pt x="435444" y="2207336"/>
                  </a:lnTo>
                  <a:lnTo>
                    <a:pt x="433654" y="2207336"/>
                  </a:lnTo>
                  <a:lnTo>
                    <a:pt x="432041" y="2209876"/>
                  </a:lnTo>
                  <a:lnTo>
                    <a:pt x="427380" y="2207336"/>
                  </a:lnTo>
                  <a:lnTo>
                    <a:pt x="420408" y="2212416"/>
                  </a:lnTo>
                  <a:lnTo>
                    <a:pt x="420014" y="2211146"/>
                  </a:lnTo>
                  <a:lnTo>
                    <a:pt x="419823" y="2210536"/>
                  </a:lnTo>
                  <a:lnTo>
                    <a:pt x="418782" y="2211146"/>
                  </a:lnTo>
                  <a:lnTo>
                    <a:pt x="418299" y="2209876"/>
                  </a:lnTo>
                  <a:lnTo>
                    <a:pt x="418236" y="2209723"/>
                  </a:lnTo>
                  <a:lnTo>
                    <a:pt x="419481" y="2209431"/>
                  </a:lnTo>
                  <a:lnTo>
                    <a:pt x="418833" y="2207336"/>
                  </a:lnTo>
                  <a:lnTo>
                    <a:pt x="417982" y="2209063"/>
                  </a:lnTo>
                  <a:lnTo>
                    <a:pt x="416839" y="2206066"/>
                  </a:lnTo>
                  <a:lnTo>
                    <a:pt x="413613" y="2212416"/>
                  </a:lnTo>
                  <a:lnTo>
                    <a:pt x="409409" y="2209876"/>
                  </a:lnTo>
                  <a:lnTo>
                    <a:pt x="410324" y="2207336"/>
                  </a:lnTo>
                  <a:lnTo>
                    <a:pt x="414159" y="2208606"/>
                  </a:lnTo>
                  <a:lnTo>
                    <a:pt x="412089" y="2207336"/>
                  </a:lnTo>
                  <a:lnTo>
                    <a:pt x="410019" y="2206066"/>
                  </a:lnTo>
                  <a:lnTo>
                    <a:pt x="408127" y="2211146"/>
                  </a:lnTo>
                  <a:lnTo>
                    <a:pt x="402336" y="2206066"/>
                  </a:lnTo>
                  <a:lnTo>
                    <a:pt x="399161" y="2207336"/>
                  </a:lnTo>
                  <a:lnTo>
                    <a:pt x="399313" y="2211146"/>
                  </a:lnTo>
                  <a:lnTo>
                    <a:pt x="392137" y="2209876"/>
                  </a:lnTo>
                  <a:lnTo>
                    <a:pt x="386676" y="2211146"/>
                  </a:lnTo>
                  <a:lnTo>
                    <a:pt x="386943" y="2209876"/>
                  </a:lnTo>
                  <a:lnTo>
                    <a:pt x="376148" y="2209876"/>
                  </a:lnTo>
                  <a:lnTo>
                    <a:pt x="370979" y="2208606"/>
                  </a:lnTo>
                  <a:lnTo>
                    <a:pt x="371106" y="2207336"/>
                  </a:lnTo>
                  <a:lnTo>
                    <a:pt x="370243" y="2211146"/>
                  </a:lnTo>
                  <a:lnTo>
                    <a:pt x="364883" y="2211146"/>
                  </a:lnTo>
                  <a:lnTo>
                    <a:pt x="361022" y="2212416"/>
                  </a:lnTo>
                  <a:lnTo>
                    <a:pt x="361149" y="2209876"/>
                  </a:lnTo>
                  <a:lnTo>
                    <a:pt x="361835" y="2208606"/>
                  </a:lnTo>
                  <a:lnTo>
                    <a:pt x="363905" y="2207336"/>
                  </a:lnTo>
                  <a:lnTo>
                    <a:pt x="360286" y="2207336"/>
                  </a:lnTo>
                  <a:lnTo>
                    <a:pt x="359448" y="2208606"/>
                  </a:lnTo>
                  <a:lnTo>
                    <a:pt x="358317" y="2209876"/>
                  </a:lnTo>
                  <a:lnTo>
                    <a:pt x="355968" y="2209876"/>
                  </a:lnTo>
                  <a:lnTo>
                    <a:pt x="356870" y="2207336"/>
                  </a:lnTo>
                  <a:lnTo>
                    <a:pt x="352069" y="2207336"/>
                  </a:lnTo>
                  <a:lnTo>
                    <a:pt x="347141" y="2209876"/>
                  </a:lnTo>
                  <a:lnTo>
                    <a:pt x="340956" y="2208606"/>
                  </a:lnTo>
                  <a:lnTo>
                    <a:pt x="340525" y="2211146"/>
                  </a:lnTo>
                  <a:lnTo>
                    <a:pt x="345782" y="2216226"/>
                  </a:lnTo>
                  <a:lnTo>
                    <a:pt x="339077" y="2217496"/>
                  </a:lnTo>
                  <a:lnTo>
                    <a:pt x="338861" y="2216226"/>
                  </a:lnTo>
                  <a:lnTo>
                    <a:pt x="338785" y="2214956"/>
                  </a:lnTo>
                  <a:lnTo>
                    <a:pt x="338759" y="2214626"/>
                  </a:lnTo>
                  <a:lnTo>
                    <a:pt x="338378" y="2214956"/>
                  </a:lnTo>
                  <a:lnTo>
                    <a:pt x="337261" y="2213686"/>
                  </a:lnTo>
                  <a:lnTo>
                    <a:pt x="336156" y="2213686"/>
                  </a:lnTo>
                  <a:lnTo>
                    <a:pt x="336270" y="2211146"/>
                  </a:lnTo>
                  <a:lnTo>
                    <a:pt x="334518" y="2211146"/>
                  </a:lnTo>
                  <a:lnTo>
                    <a:pt x="334911" y="2209876"/>
                  </a:lnTo>
                  <a:lnTo>
                    <a:pt x="335203" y="2209876"/>
                  </a:lnTo>
                  <a:lnTo>
                    <a:pt x="332181" y="2208606"/>
                  </a:lnTo>
                  <a:lnTo>
                    <a:pt x="331228" y="2206066"/>
                  </a:lnTo>
                  <a:lnTo>
                    <a:pt x="331368" y="2207488"/>
                  </a:lnTo>
                  <a:lnTo>
                    <a:pt x="331101" y="2209876"/>
                  </a:lnTo>
                  <a:lnTo>
                    <a:pt x="324383" y="2209876"/>
                  </a:lnTo>
                  <a:lnTo>
                    <a:pt x="326034" y="2208606"/>
                  </a:lnTo>
                  <a:lnTo>
                    <a:pt x="327698" y="2207336"/>
                  </a:lnTo>
                  <a:lnTo>
                    <a:pt x="324954" y="2206066"/>
                  </a:lnTo>
                  <a:lnTo>
                    <a:pt x="323710" y="2207336"/>
                  </a:lnTo>
                  <a:lnTo>
                    <a:pt x="320725" y="2206066"/>
                  </a:lnTo>
                  <a:lnTo>
                    <a:pt x="320459" y="2208606"/>
                  </a:lnTo>
                  <a:lnTo>
                    <a:pt x="319049" y="2208606"/>
                  </a:lnTo>
                  <a:lnTo>
                    <a:pt x="318871" y="2207336"/>
                  </a:lnTo>
                  <a:lnTo>
                    <a:pt x="318389" y="2206066"/>
                  </a:lnTo>
                  <a:lnTo>
                    <a:pt x="315810" y="2207336"/>
                  </a:lnTo>
                  <a:lnTo>
                    <a:pt x="306755" y="2206066"/>
                  </a:lnTo>
                  <a:lnTo>
                    <a:pt x="309079" y="2208403"/>
                  </a:lnTo>
                  <a:lnTo>
                    <a:pt x="309295" y="2208606"/>
                  </a:lnTo>
                  <a:lnTo>
                    <a:pt x="309918" y="2209876"/>
                  </a:lnTo>
                  <a:lnTo>
                    <a:pt x="303149" y="2209876"/>
                  </a:lnTo>
                  <a:lnTo>
                    <a:pt x="296913" y="2208606"/>
                  </a:lnTo>
                  <a:lnTo>
                    <a:pt x="290690" y="2207336"/>
                  </a:lnTo>
                  <a:lnTo>
                    <a:pt x="284454" y="2206066"/>
                  </a:lnTo>
                  <a:lnTo>
                    <a:pt x="279615" y="2206066"/>
                  </a:lnTo>
                  <a:lnTo>
                    <a:pt x="273799" y="2204796"/>
                  </a:lnTo>
                  <a:lnTo>
                    <a:pt x="270014" y="2206066"/>
                  </a:lnTo>
                  <a:lnTo>
                    <a:pt x="268592" y="2206066"/>
                  </a:lnTo>
                  <a:lnTo>
                    <a:pt x="266954" y="2203526"/>
                  </a:lnTo>
                  <a:lnTo>
                    <a:pt x="267754" y="2202256"/>
                  </a:lnTo>
                  <a:lnTo>
                    <a:pt x="263982" y="2203526"/>
                  </a:lnTo>
                  <a:lnTo>
                    <a:pt x="263334" y="2203526"/>
                  </a:lnTo>
                  <a:lnTo>
                    <a:pt x="260845" y="2202256"/>
                  </a:lnTo>
                  <a:lnTo>
                    <a:pt x="258356" y="2200986"/>
                  </a:lnTo>
                  <a:lnTo>
                    <a:pt x="262331" y="2200986"/>
                  </a:lnTo>
                  <a:lnTo>
                    <a:pt x="257733" y="2199716"/>
                  </a:lnTo>
                  <a:lnTo>
                    <a:pt x="257009" y="2197176"/>
                  </a:lnTo>
                  <a:lnTo>
                    <a:pt x="251409" y="2199716"/>
                  </a:lnTo>
                  <a:lnTo>
                    <a:pt x="252526" y="2198446"/>
                  </a:lnTo>
                  <a:lnTo>
                    <a:pt x="250304" y="2198446"/>
                  </a:lnTo>
                  <a:lnTo>
                    <a:pt x="252526" y="2198433"/>
                  </a:lnTo>
                  <a:lnTo>
                    <a:pt x="253631" y="2197176"/>
                  </a:lnTo>
                  <a:lnTo>
                    <a:pt x="248500" y="2194636"/>
                  </a:lnTo>
                  <a:lnTo>
                    <a:pt x="246113" y="2195906"/>
                  </a:lnTo>
                  <a:lnTo>
                    <a:pt x="249034" y="2198446"/>
                  </a:lnTo>
                  <a:lnTo>
                    <a:pt x="246418" y="2198433"/>
                  </a:lnTo>
                  <a:lnTo>
                    <a:pt x="242087" y="2197176"/>
                  </a:lnTo>
                  <a:lnTo>
                    <a:pt x="244005" y="2193366"/>
                  </a:lnTo>
                  <a:lnTo>
                    <a:pt x="240690" y="2192096"/>
                  </a:lnTo>
                  <a:lnTo>
                    <a:pt x="237363" y="2190826"/>
                  </a:lnTo>
                  <a:lnTo>
                    <a:pt x="230657" y="2192096"/>
                  </a:lnTo>
                  <a:lnTo>
                    <a:pt x="224523" y="2192096"/>
                  </a:lnTo>
                  <a:lnTo>
                    <a:pt x="223621" y="2191397"/>
                  </a:lnTo>
                  <a:lnTo>
                    <a:pt x="221361" y="2193366"/>
                  </a:lnTo>
                  <a:lnTo>
                    <a:pt x="217081" y="2190826"/>
                  </a:lnTo>
                  <a:lnTo>
                    <a:pt x="216268" y="2189556"/>
                  </a:lnTo>
                  <a:lnTo>
                    <a:pt x="215455" y="2188286"/>
                  </a:lnTo>
                  <a:lnTo>
                    <a:pt x="213829" y="2185746"/>
                  </a:lnTo>
                  <a:lnTo>
                    <a:pt x="212483" y="2184476"/>
                  </a:lnTo>
                  <a:lnTo>
                    <a:pt x="207086" y="2181936"/>
                  </a:lnTo>
                  <a:lnTo>
                    <a:pt x="205536" y="2188286"/>
                  </a:lnTo>
                  <a:lnTo>
                    <a:pt x="199720" y="2185746"/>
                  </a:lnTo>
                  <a:lnTo>
                    <a:pt x="200152" y="2187016"/>
                  </a:lnTo>
                  <a:lnTo>
                    <a:pt x="199974" y="2189556"/>
                  </a:lnTo>
                  <a:lnTo>
                    <a:pt x="194945" y="2189556"/>
                  </a:lnTo>
                  <a:lnTo>
                    <a:pt x="190677" y="2188286"/>
                  </a:lnTo>
                  <a:lnTo>
                    <a:pt x="191211" y="2183206"/>
                  </a:lnTo>
                  <a:lnTo>
                    <a:pt x="195630" y="2183206"/>
                  </a:lnTo>
                  <a:lnTo>
                    <a:pt x="195465" y="2184476"/>
                  </a:lnTo>
                  <a:lnTo>
                    <a:pt x="198970" y="2184476"/>
                  </a:lnTo>
                  <a:lnTo>
                    <a:pt x="197662" y="2181936"/>
                  </a:lnTo>
                  <a:lnTo>
                    <a:pt x="196748" y="2183206"/>
                  </a:lnTo>
                  <a:lnTo>
                    <a:pt x="194957" y="2181936"/>
                  </a:lnTo>
                  <a:lnTo>
                    <a:pt x="189090" y="2179396"/>
                  </a:lnTo>
                  <a:lnTo>
                    <a:pt x="191096" y="2178126"/>
                  </a:lnTo>
                  <a:lnTo>
                    <a:pt x="187515" y="2178126"/>
                  </a:lnTo>
                  <a:lnTo>
                    <a:pt x="189077" y="2179396"/>
                  </a:lnTo>
                  <a:lnTo>
                    <a:pt x="191274" y="2180666"/>
                  </a:lnTo>
                  <a:lnTo>
                    <a:pt x="186359" y="2178126"/>
                  </a:lnTo>
                  <a:lnTo>
                    <a:pt x="182740" y="2178126"/>
                  </a:lnTo>
                  <a:lnTo>
                    <a:pt x="178282" y="2175916"/>
                  </a:lnTo>
                  <a:lnTo>
                    <a:pt x="178562" y="2178126"/>
                  </a:lnTo>
                  <a:lnTo>
                    <a:pt x="177685" y="2176856"/>
                  </a:lnTo>
                  <a:lnTo>
                    <a:pt x="170129" y="2173084"/>
                  </a:lnTo>
                  <a:lnTo>
                    <a:pt x="173278" y="2178126"/>
                  </a:lnTo>
                  <a:lnTo>
                    <a:pt x="167525" y="2176856"/>
                  </a:lnTo>
                  <a:lnTo>
                    <a:pt x="166319" y="2175586"/>
                  </a:lnTo>
                  <a:lnTo>
                    <a:pt x="165100" y="2174316"/>
                  </a:lnTo>
                  <a:lnTo>
                    <a:pt x="170065" y="2173097"/>
                  </a:lnTo>
                  <a:lnTo>
                    <a:pt x="170319" y="2173046"/>
                  </a:lnTo>
                  <a:lnTo>
                    <a:pt x="164211" y="2171776"/>
                  </a:lnTo>
                  <a:lnTo>
                    <a:pt x="161353" y="2169236"/>
                  </a:lnTo>
                  <a:lnTo>
                    <a:pt x="164757" y="2169236"/>
                  </a:lnTo>
                  <a:lnTo>
                    <a:pt x="166458" y="2167966"/>
                  </a:lnTo>
                  <a:lnTo>
                    <a:pt x="160578" y="2169236"/>
                  </a:lnTo>
                  <a:lnTo>
                    <a:pt x="159512" y="2166696"/>
                  </a:lnTo>
                  <a:lnTo>
                    <a:pt x="158978" y="2165426"/>
                  </a:lnTo>
                  <a:lnTo>
                    <a:pt x="157911" y="2162886"/>
                  </a:lnTo>
                  <a:lnTo>
                    <a:pt x="155346" y="2161616"/>
                  </a:lnTo>
                  <a:lnTo>
                    <a:pt x="154051" y="2160346"/>
                  </a:lnTo>
                  <a:lnTo>
                    <a:pt x="154457" y="2162886"/>
                  </a:lnTo>
                  <a:lnTo>
                    <a:pt x="153149" y="2162886"/>
                  </a:lnTo>
                  <a:lnTo>
                    <a:pt x="151904" y="2161616"/>
                  </a:lnTo>
                  <a:lnTo>
                    <a:pt x="152374" y="2160346"/>
                  </a:lnTo>
                  <a:lnTo>
                    <a:pt x="150152" y="2161616"/>
                  </a:lnTo>
                  <a:lnTo>
                    <a:pt x="151815" y="2165426"/>
                  </a:lnTo>
                  <a:lnTo>
                    <a:pt x="147802" y="2165426"/>
                  </a:lnTo>
                  <a:lnTo>
                    <a:pt x="147320" y="2165007"/>
                  </a:lnTo>
                  <a:lnTo>
                    <a:pt x="146773" y="2164156"/>
                  </a:lnTo>
                  <a:lnTo>
                    <a:pt x="146164" y="2163216"/>
                  </a:lnTo>
                  <a:lnTo>
                    <a:pt x="146164" y="2164156"/>
                  </a:lnTo>
                  <a:lnTo>
                    <a:pt x="141071" y="2164156"/>
                  </a:lnTo>
                  <a:lnTo>
                    <a:pt x="141897" y="2160346"/>
                  </a:lnTo>
                  <a:lnTo>
                    <a:pt x="146164" y="2164156"/>
                  </a:lnTo>
                  <a:lnTo>
                    <a:pt x="146164" y="2163216"/>
                  </a:lnTo>
                  <a:lnTo>
                    <a:pt x="144310" y="2160346"/>
                  </a:lnTo>
                  <a:lnTo>
                    <a:pt x="143484" y="2159076"/>
                  </a:lnTo>
                  <a:lnTo>
                    <a:pt x="142659" y="2157806"/>
                  </a:lnTo>
                  <a:lnTo>
                    <a:pt x="144995" y="2158339"/>
                  </a:lnTo>
                  <a:lnTo>
                    <a:pt x="144462" y="2157806"/>
                  </a:lnTo>
                  <a:lnTo>
                    <a:pt x="144818" y="2156891"/>
                  </a:lnTo>
                  <a:lnTo>
                    <a:pt x="141008" y="2151456"/>
                  </a:lnTo>
                  <a:lnTo>
                    <a:pt x="141109" y="2159076"/>
                  </a:lnTo>
                  <a:lnTo>
                    <a:pt x="135064" y="2156536"/>
                  </a:lnTo>
                  <a:lnTo>
                    <a:pt x="136702" y="2155266"/>
                  </a:lnTo>
                  <a:lnTo>
                    <a:pt x="135991" y="2153259"/>
                  </a:lnTo>
                  <a:lnTo>
                    <a:pt x="133883" y="2155266"/>
                  </a:lnTo>
                  <a:lnTo>
                    <a:pt x="130975" y="2155266"/>
                  </a:lnTo>
                  <a:lnTo>
                    <a:pt x="127876" y="2151456"/>
                  </a:lnTo>
                  <a:lnTo>
                    <a:pt x="126288" y="2153983"/>
                  </a:lnTo>
                  <a:lnTo>
                    <a:pt x="124599" y="2155266"/>
                  </a:lnTo>
                  <a:lnTo>
                    <a:pt x="122758" y="2153996"/>
                  </a:lnTo>
                  <a:lnTo>
                    <a:pt x="120738" y="2153107"/>
                  </a:lnTo>
                  <a:lnTo>
                    <a:pt x="117538" y="2153996"/>
                  </a:lnTo>
                  <a:lnTo>
                    <a:pt x="117335" y="2145106"/>
                  </a:lnTo>
                  <a:lnTo>
                    <a:pt x="112306" y="2145106"/>
                  </a:lnTo>
                  <a:lnTo>
                    <a:pt x="111760" y="2143836"/>
                  </a:lnTo>
                  <a:lnTo>
                    <a:pt x="111213" y="2142566"/>
                  </a:lnTo>
                  <a:lnTo>
                    <a:pt x="114096" y="2141296"/>
                  </a:lnTo>
                  <a:lnTo>
                    <a:pt x="113017" y="2140026"/>
                  </a:lnTo>
                  <a:lnTo>
                    <a:pt x="108343" y="2138997"/>
                  </a:lnTo>
                  <a:lnTo>
                    <a:pt x="108343" y="2142566"/>
                  </a:lnTo>
                  <a:lnTo>
                    <a:pt x="105422" y="2142566"/>
                  </a:lnTo>
                  <a:lnTo>
                    <a:pt x="105321" y="2143836"/>
                  </a:lnTo>
                  <a:lnTo>
                    <a:pt x="104863" y="2141296"/>
                  </a:lnTo>
                  <a:lnTo>
                    <a:pt x="104686" y="2140356"/>
                  </a:lnTo>
                  <a:lnTo>
                    <a:pt x="107200" y="2141296"/>
                  </a:lnTo>
                  <a:lnTo>
                    <a:pt x="108343" y="2142566"/>
                  </a:lnTo>
                  <a:lnTo>
                    <a:pt x="108343" y="2138997"/>
                  </a:lnTo>
                  <a:lnTo>
                    <a:pt x="107315" y="2138756"/>
                  </a:lnTo>
                  <a:lnTo>
                    <a:pt x="104394" y="2138756"/>
                  </a:lnTo>
                  <a:lnTo>
                    <a:pt x="101612" y="2138756"/>
                  </a:lnTo>
                  <a:lnTo>
                    <a:pt x="102730" y="2139404"/>
                  </a:lnTo>
                  <a:lnTo>
                    <a:pt x="97942" y="2141296"/>
                  </a:lnTo>
                  <a:lnTo>
                    <a:pt x="96431" y="2137486"/>
                  </a:lnTo>
                  <a:lnTo>
                    <a:pt x="95935" y="2136216"/>
                  </a:lnTo>
                  <a:lnTo>
                    <a:pt x="99923" y="2132406"/>
                  </a:lnTo>
                  <a:lnTo>
                    <a:pt x="97421" y="2127326"/>
                  </a:lnTo>
                  <a:lnTo>
                    <a:pt x="96786" y="2126056"/>
                  </a:lnTo>
                  <a:lnTo>
                    <a:pt x="89027" y="2127326"/>
                  </a:lnTo>
                  <a:lnTo>
                    <a:pt x="86537" y="2123516"/>
                  </a:lnTo>
                  <a:lnTo>
                    <a:pt x="84048" y="2119706"/>
                  </a:lnTo>
                  <a:lnTo>
                    <a:pt x="85255" y="2122246"/>
                  </a:lnTo>
                  <a:lnTo>
                    <a:pt x="82715" y="2123516"/>
                  </a:lnTo>
                  <a:lnTo>
                    <a:pt x="81178" y="2119706"/>
                  </a:lnTo>
                  <a:lnTo>
                    <a:pt x="78676" y="2118436"/>
                  </a:lnTo>
                  <a:lnTo>
                    <a:pt x="80352" y="2117166"/>
                  </a:lnTo>
                  <a:lnTo>
                    <a:pt x="79743" y="2114626"/>
                  </a:lnTo>
                  <a:lnTo>
                    <a:pt x="79921" y="2113356"/>
                  </a:lnTo>
                  <a:lnTo>
                    <a:pt x="78879" y="2114626"/>
                  </a:lnTo>
                  <a:lnTo>
                    <a:pt x="77076" y="2110816"/>
                  </a:lnTo>
                  <a:lnTo>
                    <a:pt x="75882" y="2108276"/>
                  </a:lnTo>
                  <a:lnTo>
                    <a:pt x="72339" y="2110816"/>
                  </a:lnTo>
                  <a:lnTo>
                    <a:pt x="72072" y="2105736"/>
                  </a:lnTo>
                  <a:lnTo>
                    <a:pt x="70370" y="2103196"/>
                  </a:lnTo>
                  <a:lnTo>
                    <a:pt x="68668" y="2100656"/>
                  </a:lnTo>
                  <a:lnTo>
                    <a:pt x="62738" y="2103196"/>
                  </a:lnTo>
                  <a:lnTo>
                    <a:pt x="59334" y="2098116"/>
                  </a:lnTo>
                  <a:lnTo>
                    <a:pt x="62357" y="2098116"/>
                  </a:lnTo>
                  <a:lnTo>
                    <a:pt x="62191" y="2096846"/>
                  </a:lnTo>
                  <a:lnTo>
                    <a:pt x="61861" y="2094306"/>
                  </a:lnTo>
                  <a:lnTo>
                    <a:pt x="65697" y="2096846"/>
                  </a:lnTo>
                  <a:lnTo>
                    <a:pt x="64465" y="2095576"/>
                  </a:lnTo>
                  <a:lnTo>
                    <a:pt x="63665" y="2094306"/>
                  </a:lnTo>
                  <a:lnTo>
                    <a:pt x="62445" y="2094306"/>
                  </a:lnTo>
                  <a:lnTo>
                    <a:pt x="62865" y="2093036"/>
                  </a:lnTo>
                  <a:lnTo>
                    <a:pt x="56934" y="2090496"/>
                  </a:lnTo>
                  <a:lnTo>
                    <a:pt x="57556" y="2087956"/>
                  </a:lnTo>
                  <a:lnTo>
                    <a:pt x="54241" y="2087956"/>
                  </a:lnTo>
                  <a:lnTo>
                    <a:pt x="53124" y="2086686"/>
                  </a:lnTo>
                  <a:lnTo>
                    <a:pt x="52412" y="2085416"/>
                  </a:lnTo>
                  <a:lnTo>
                    <a:pt x="51003" y="2082876"/>
                  </a:lnTo>
                  <a:lnTo>
                    <a:pt x="49999" y="2085416"/>
                  </a:lnTo>
                  <a:lnTo>
                    <a:pt x="49923" y="2084146"/>
                  </a:lnTo>
                  <a:lnTo>
                    <a:pt x="49644" y="2079066"/>
                  </a:lnTo>
                  <a:lnTo>
                    <a:pt x="46774" y="2072716"/>
                  </a:lnTo>
                  <a:lnTo>
                    <a:pt x="44030" y="2066366"/>
                  </a:lnTo>
                  <a:lnTo>
                    <a:pt x="44119" y="2061286"/>
                  </a:lnTo>
                  <a:lnTo>
                    <a:pt x="41084" y="2054936"/>
                  </a:lnTo>
                  <a:lnTo>
                    <a:pt x="39255" y="2051126"/>
                  </a:lnTo>
                  <a:lnTo>
                    <a:pt x="37858" y="2047316"/>
                  </a:lnTo>
                  <a:lnTo>
                    <a:pt x="38900" y="2047316"/>
                  </a:lnTo>
                  <a:lnTo>
                    <a:pt x="38900" y="2046046"/>
                  </a:lnTo>
                  <a:lnTo>
                    <a:pt x="38925" y="2040966"/>
                  </a:lnTo>
                  <a:lnTo>
                    <a:pt x="32080" y="2046046"/>
                  </a:lnTo>
                  <a:lnTo>
                    <a:pt x="32131" y="2044776"/>
                  </a:lnTo>
                  <a:lnTo>
                    <a:pt x="32372" y="2038426"/>
                  </a:lnTo>
                  <a:lnTo>
                    <a:pt x="34721" y="2034616"/>
                  </a:lnTo>
                  <a:lnTo>
                    <a:pt x="35039" y="2040966"/>
                  </a:lnTo>
                  <a:lnTo>
                    <a:pt x="35712" y="2039696"/>
                  </a:lnTo>
                  <a:lnTo>
                    <a:pt x="42049" y="2035886"/>
                  </a:lnTo>
                  <a:lnTo>
                    <a:pt x="39712" y="2034616"/>
                  </a:lnTo>
                  <a:lnTo>
                    <a:pt x="37376" y="2033346"/>
                  </a:lnTo>
                  <a:lnTo>
                    <a:pt x="32702" y="2030806"/>
                  </a:lnTo>
                  <a:lnTo>
                    <a:pt x="35737" y="2025726"/>
                  </a:lnTo>
                  <a:lnTo>
                    <a:pt x="36360" y="2026996"/>
                  </a:lnTo>
                  <a:lnTo>
                    <a:pt x="36855" y="2025726"/>
                  </a:lnTo>
                  <a:lnTo>
                    <a:pt x="37833" y="2023186"/>
                  </a:lnTo>
                  <a:lnTo>
                    <a:pt x="32105" y="2018106"/>
                  </a:lnTo>
                  <a:lnTo>
                    <a:pt x="31661" y="2013026"/>
                  </a:lnTo>
                  <a:lnTo>
                    <a:pt x="32689" y="2013026"/>
                  </a:lnTo>
                  <a:lnTo>
                    <a:pt x="28549" y="2009216"/>
                  </a:lnTo>
                  <a:lnTo>
                    <a:pt x="26454" y="2001596"/>
                  </a:lnTo>
                  <a:lnTo>
                    <a:pt x="25654" y="1999056"/>
                  </a:lnTo>
                  <a:lnTo>
                    <a:pt x="25450" y="1998421"/>
                  </a:lnTo>
                  <a:lnTo>
                    <a:pt x="24853" y="1999056"/>
                  </a:lnTo>
                  <a:lnTo>
                    <a:pt x="23583" y="1993976"/>
                  </a:lnTo>
                  <a:lnTo>
                    <a:pt x="24879" y="1991436"/>
                  </a:lnTo>
                  <a:lnTo>
                    <a:pt x="25171" y="1990166"/>
                  </a:lnTo>
                  <a:lnTo>
                    <a:pt x="25781" y="1987626"/>
                  </a:lnTo>
                  <a:lnTo>
                    <a:pt x="28600" y="1987626"/>
                  </a:lnTo>
                  <a:lnTo>
                    <a:pt x="29235" y="1991436"/>
                  </a:lnTo>
                  <a:lnTo>
                    <a:pt x="32702" y="1988896"/>
                  </a:lnTo>
                  <a:lnTo>
                    <a:pt x="31292" y="1987626"/>
                  </a:lnTo>
                  <a:lnTo>
                    <a:pt x="28473" y="1985086"/>
                  </a:lnTo>
                  <a:lnTo>
                    <a:pt x="28968" y="1982546"/>
                  </a:lnTo>
                  <a:lnTo>
                    <a:pt x="30619" y="1983816"/>
                  </a:lnTo>
                  <a:lnTo>
                    <a:pt x="30454" y="1982546"/>
                  </a:lnTo>
                  <a:lnTo>
                    <a:pt x="29565" y="1976196"/>
                  </a:lnTo>
                  <a:lnTo>
                    <a:pt x="25374" y="1976196"/>
                  </a:lnTo>
                  <a:lnTo>
                    <a:pt x="25298" y="1968576"/>
                  </a:lnTo>
                  <a:lnTo>
                    <a:pt x="24104" y="1968576"/>
                  </a:lnTo>
                  <a:lnTo>
                    <a:pt x="19824" y="1964766"/>
                  </a:lnTo>
                  <a:lnTo>
                    <a:pt x="26174" y="1964766"/>
                  </a:lnTo>
                  <a:lnTo>
                    <a:pt x="22987" y="1960956"/>
                  </a:lnTo>
                  <a:lnTo>
                    <a:pt x="27063" y="1959686"/>
                  </a:lnTo>
                  <a:lnTo>
                    <a:pt x="22720" y="1949526"/>
                  </a:lnTo>
                  <a:lnTo>
                    <a:pt x="21882" y="1944446"/>
                  </a:lnTo>
                  <a:lnTo>
                    <a:pt x="23863" y="1946059"/>
                  </a:lnTo>
                  <a:lnTo>
                    <a:pt x="23558" y="1945716"/>
                  </a:lnTo>
                  <a:lnTo>
                    <a:pt x="22987" y="1944446"/>
                  </a:lnTo>
                  <a:lnTo>
                    <a:pt x="21831" y="1941906"/>
                  </a:lnTo>
                  <a:lnTo>
                    <a:pt x="21844" y="1935556"/>
                  </a:lnTo>
                  <a:lnTo>
                    <a:pt x="25615" y="1934286"/>
                  </a:lnTo>
                  <a:lnTo>
                    <a:pt x="26581" y="1927936"/>
                  </a:lnTo>
                  <a:lnTo>
                    <a:pt x="27203" y="1921586"/>
                  </a:lnTo>
                  <a:lnTo>
                    <a:pt x="29972" y="1916506"/>
                  </a:lnTo>
                  <a:lnTo>
                    <a:pt x="29083" y="1910156"/>
                  </a:lnTo>
                  <a:lnTo>
                    <a:pt x="28905" y="1908886"/>
                  </a:lnTo>
                  <a:lnTo>
                    <a:pt x="29413" y="1901266"/>
                  </a:lnTo>
                  <a:lnTo>
                    <a:pt x="30391" y="1893646"/>
                  </a:lnTo>
                  <a:lnTo>
                    <a:pt x="30543" y="1889836"/>
                  </a:lnTo>
                  <a:lnTo>
                    <a:pt x="30734" y="1884756"/>
                  </a:lnTo>
                  <a:lnTo>
                    <a:pt x="24498" y="1889836"/>
                  </a:lnTo>
                  <a:lnTo>
                    <a:pt x="30543" y="1882216"/>
                  </a:lnTo>
                  <a:lnTo>
                    <a:pt x="29121" y="1882216"/>
                  </a:lnTo>
                  <a:lnTo>
                    <a:pt x="30568" y="1878177"/>
                  </a:lnTo>
                  <a:lnTo>
                    <a:pt x="28143" y="1881733"/>
                  </a:lnTo>
                  <a:lnTo>
                    <a:pt x="28422" y="1882216"/>
                  </a:lnTo>
                  <a:lnTo>
                    <a:pt x="24142" y="1882216"/>
                  </a:lnTo>
                  <a:lnTo>
                    <a:pt x="23736" y="1879676"/>
                  </a:lnTo>
                  <a:lnTo>
                    <a:pt x="23825" y="1878406"/>
                  </a:lnTo>
                  <a:lnTo>
                    <a:pt x="24244" y="1878406"/>
                  </a:lnTo>
                  <a:lnTo>
                    <a:pt x="24612" y="1877555"/>
                  </a:lnTo>
                  <a:lnTo>
                    <a:pt x="25412" y="1877161"/>
                  </a:lnTo>
                  <a:lnTo>
                    <a:pt x="27901" y="1881339"/>
                  </a:lnTo>
                  <a:lnTo>
                    <a:pt x="27584" y="1877161"/>
                  </a:lnTo>
                  <a:lnTo>
                    <a:pt x="27190" y="1871941"/>
                  </a:lnTo>
                  <a:lnTo>
                    <a:pt x="26047" y="1874202"/>
                  </a:lnTo>
                  <a:lnTo>
                    <a:pt x="28054" y="1869516"/>
                  </a:lnTo>
                  <a:lnTo>
                    <a:pt x="29921" y="1868246"/>
                  </a:lnTo>
                  <a:lnTo>
                    <a:pt x="29476" y="1872056"/>
                  </a:lnTo>
                  <a:lnTo>
                    <a:pt x="30911" y="1872056"/>
                  </a:lnTo>
                  <a:lnTo>
                    <a:pt x="31267" y="1868246"/>
                  </a:lnTo>
                  <a:lnTo>
                    <a:pt x="31394" y="1866976"/>
                  </a:lnTo>
                  <a:lnTo>
                    <a:pt x="33616" y="1869516"/>
                  </a:lnTo>
                  <a:lnTo>
                    <a:pt x="35318" y="1865706"/>
                  </a:lnTo>
                  <a:lnTo>
                    <a:pt x="33032" y="1866976"/>
                  </a:lnTo>
                  <a:lnTo>
                    <a:pt x="32702" y="1865706"/>
                  </a:lnTo>
                  <a:lnTo>
                    <a:pt x="32042" y="1863166"/>
                  </a:lnTo>
                  <a:lnTo>
                    <a:pt x="32905" y="1860626"/>
                  </a:lnTo>
                  <a:lnTo>
                    <a:pt x="29959" y="1865706"/>
                  </a:lnTo>
                  <a:lnTo>
                    <a:pt x="26543" y="1856816"/>
                  </a:lnTo>
                  <a:lnTo>
                    <a:pt x="35331" y="1858086"/>
                  </a:lnTo>
                  <a:lnTo>
                    <a:pt x="31940" y="1849196"/>
                  </a:lnTo>
                  <a:lnTo>
                    <a:pt x="33959" y="1851736"/>
                  </a:lnTo>
                  <a:lnTo>
                    <a:pt x="33159" y="1849196"/>
                  </a:lnTo>
                  <a:lnTo>
                    <a:pt x="32766" y="1847926"/>
                  </a:lnTo>
                  <a:lnTo>
                    <a:pt x="33985" y="1836496"/>
                  </a:lnTo>
                  <a:lnTo>
                    <a:pt x="28829" y="1831416"/>
                  </a:lnTo>
                  <a:lnTo>
                    <a:pt x="29565" y="1831416"/>
                  </a:lnTo>
                  <a:lnTo>
                    <a:pt x="31318" y="1830146"/>
                  </a:lnTo>
                  <a:lnTo>
                    <a:pt x="31788" y="1831416"/>
                  </a:lnTo>
                  <a:lnTo>
                    <a:pt x="31699" y="1830146"/>
                  </a:lnTo>
                  <a:lnTo>
                    <a:pt x="31292" y="1823796"/>
                  </a:lnTo>
                  <a:lnTo>
                    <a:pt x="29705" y="1814906"/>
                  </a:lnTo>
                  <a:lnTo>
                    <a:pt x="28575" y="1807286"/>
                  </a:lnTo>
                  <a:lnTo>
                    <a:pt x="29273" y="1802206"/>
                  </a:lnTo>
                  <a:lnTo>
                    <a:pt x="29438" y="1800936"/>
                  </a:lnTo>
                  <a:lnTo>
                    <a:pt x="31000" y="1800936"/>
                  </a:lnTo>
                  <a:lnTo>
                    <a:pt x="30556" y="1799666"/>
                  </a:lnTo>
                  <a:lnTo>
                    <a:pt x="28054" y="1798396"/>
                  </a:lnTo>
                  <a:lnTo>
                    <a:pt x="29641" y="1795856"/>
                  </a:lnTo>
                  <a:lnTo>
                    <a:pt x="30276" y="1795856"/>
                  </a:lnTo>
                  <a:lnTo>
                    <a:pt x="31191" y="1797126"/>
                  </a:lnTo>
                  <a:lnTo>
                    <a:pt x="31280" y="1795856"/>
                  </a:lnTo>
                  <a:lnTo>
                    <a:pt x="28536" y="1790776"/>
                  </a:lnTo>
                  <a:lnTo>
                    <a:pt x="29438" y="1788236"/>
                  </a:lnTo>
                  <a:lnTo>
                    <a:pt x="31216" y="1789506"/>
                  </a:lnTo>
                  <a:lnTo>
                    <a:pt x="31242" y="1788236"/>
                  </a:lnTo>
                  <a:lnTo>
                    <a:pt x="31280" y="1786966"/>
                  </a:lnTo>
                  <a:lnTo>
                    <a:pt x="7531" y="1786966"/>
                  </a:lnTo>
                  <a:lnTo>
                    <a:pt x="5829" y="1786966"/>
                  </a:lnTo>
                  <a:lnTo>
                    <a:pt x="6045" y="1790776"/>
                  </a:lnTo>
                  <a:lnTo>
                    <a:pt x="6146" y="1793316"/>
                  </a:lnTo>
                  <a:lnTo>
                    <a:pt x="8343" y="1804746"/>
                  </a:lnTo>
                  <a:lnTo>
                    <a:pt x="9436" y="1803476"/>
                  </a:lnTo>
                  <a:lnTo>
                    <a:pt x="9918" y="1802206"/>
                  </a:lnTo>
                  <a:lnTo>
                    <a:pt x="10833" y="1802206"/>
                  </a:lnTo>
                  <a:lnTo>
                    <a:pt x="11277" y="1804746"/>
                  </a:lnTo>
                  <a:lnTo>
                    <a:pt x="9715" y="1807286"/>
                  </a:lnTo>
                  <a:lnTo>
                    <a:pt x="8420" y="1806016"/>
                  </a:lnTo>
                  <a:lnTo>
                    <a:pt x="8140" y="1806016"/>
                  </a:lnTo>
                  <a:lnTo>
                    <a:pt x="8712" y="1814906"/>
                  </a:lnTo>
                  <a:lnTo>
                    <a:pt x="6464" y="1825066"/>
                  </a:lnTo>
                  <a:lnTo>
                    <a:pt x="4495" y="1835226"/>
                  </a:lnTo>
                  <a:lnTo>
                    <a:pt x="5956" y="1842846"/>
                  </a:lnTo>
                  <a:lnTo>
                    <a:pt x="5676" y="1842846"/>
                  </a:lnTo>
                  <a:lnTo>
                    <a:pt x="8610" y="1851736"/>
                  </a:lnTo>
                  <a:lnTo>
                    <a:pt x="8140" y="1856816"/>
                  </a:lnTo>
                  <a:lnTo>
                    <a:pt x="6578" y="1849196"/>
                  </a:lnTo>
                  <a:lnTo>
                    <a:pt x="4940" y="1853006"/>
                  </a:lnTo>
                  <a:lnTo>
                    <a:pt x="6781" y="1859356"/>
                  </a:lnTo>
                  <a:lnTo>
                    <a:pt x="6718" y="1863166"/>
                  </a:lnTo>
                  <a:lnTo>
                    <a:pt x="6604" y="1866976"/>
                  </a:lnTo>
                  <a:lnTo>
                    <a:pt x="6299" y="1872056"/>
                  </a:lnTo>
                  <a:lnTo>
                    <a:pt x="7289" y="1878406"/>
                  </a:lnTo>
                  <a:lnTo>
                    <a:pt x="3975" y="1884756"/>
                  </a:lnTo>
                  <a:lnTo>
                    <a:pt x="3987" y="1893646"/>
                  </a:lnTo>
                  <a:lnTo>
                    <a:pt x="4546" y="1902536"/>
                  </a:lnTo>
                  <a:lnTo>
                    <a:pt x="2832" y="1911426"/>
                  </a:lnTo>
                  <a:lnTo>
                    <a:pt x="4711" y="1910156"/>
                  </a:lnTo>
                  <a:lnTo>
                    <a:pt x="6527" y="1912696"/>
                  </a:lnTo>
                  <a:lnTo>
                    <a:pt x="4889" y="1912696"/>
                  </a:lnTo>
                  <a:lnTo>
                    <a:pt x="5905" y="1913966"/>
                  </a:lnTo>
                  <a:lnTo>
                    <a:pt x="6451" y="1929206"/>
                  </a:lnTo>
                  <a:lnTo>
                    <a:pt x="5435" y="1944446"/>
                  </a:lnTo>
                  <a:lnTo>
                    <a:pt x="3898" y="1960956"/>
                  </a:lnTo>
                  <a:lnTo>
                    <a:pt x="2946" y="1976196"/>
                  </a:lnTo>
                  <a:lnTo>
                    <a:pt x="4470" y="1980006"/>
                  </a:lnTo>
                  <a:lnTo>
                    <a:pt x="7467" y="1982546"/>
                  </a:lnTo>
                  <a:lnTo>
                    <a:pt x="9766" y="1985086"/>
                  </a:lnTo>
                  <a:lnTo>
                    <a:pt x="9194" y="1990166"/>
                  </a:lnTo>
                  <a:lnTo>
                    <a:pt x="5499" y="1987626"/>
                  </a:lnTo>
                  <a:lnTo>
                    <a:pt x="8420" y="1999056"/>
                  </a:lnTo>
                  <a:lnTo>
                    <a:pt x="10071" y="2010486"/>
                  </a:lnTo>
                  <a:lnTo>
                    <a:pt x="11963" y="2021916"/>
                  </a:lnTo>
                  <a:lnTo>
                    <a:pt x="15646" y="2033346"/>
                  </a:lnTo>
                  <a:lnTo>
                    <a:pt x="13665" y="2033346"/>
                  </a:lnTo>
                  <a:lnTo>
                    <a:pt x="13373" y="2032076"/>
                  </a:lnTo>
                  <a:lnTo>
                    <a:pt x="11468" y="2035886"/>
                  </a:lnTo>
                  <a:lnTo>
                    <a:pt x="15951" y="2043506"/>
                  </a:lnTo>
                  <a:lnTo>
                    <a:pt x="16332" y="2043506"/>
                  </a:lnTo>
                  <a:lnTo>
                    <a:pt x="17995" y="2043506"/>
                  </a:lnTo>
                  <a:lnTo>
                    <a:pt x="18364" y="2044776"/>
                  </a:lnTo>
                  <a:lnTo>
                    <a:pt x="16332" y="2043506"/>
                  </a:lnTo>
                  <a:lnTo>
                    <a:pt x="15697" y="2046046"/>
                  </a:lnTo>
                  <a:lnTo>
                    <a:pt x="15011" y="2049856"/>
                  </a:lnTo>
                  <a:lnTo>
                    <a:pt x="21018" y="2052396"/>
                  </a:lnTo>
                  <a:lnTo>
                    <a:pt x="18859" y="2054936"/>
                  </a:lnTo>
                  <a:lnTo>
                    <a:pt x="17729" y="2053666"/>
                  </a:lnTo>
                  <a:lnTo>
                    <a:pt x="19532" y="2056206"/>
                  </a:lnTo>
                  <a:lnTo>
                    <a:pt x="20434" y="2063826"/>
                  </a:lnTo>
                  <a:lnTo>
                    <a:pt x="22567" y="2061286"/>
                  </a:lnTo>
                  <a:lnTo>
                    <a:pt x="23355" y="2066366"/>
                  </a:lnTo>
                  <a:lnTo>
                    <a:pt x="27470" y="2071446"/>
                  </a:lnTo>
                  <a:lnTo>
                    <a:pt x="27851" y="2075129"/>
                  </a:lnTo>
                  <a:lnTo>
                    <a:pt x="27559" y="2075002"/>
                  </a:lnTo>
                  <a:lnTo>
                    <a:pt x="27279" y="2074811"/>
                  </a:lnTo>
                  <a:lnTo>
                    <a:pt x="26885" y="2074799"/>
                  </a:lnTo>
                  <a:lnTo>
                    <a:pt x="27317" y="2078939"/>
                  </a:lnTo>
                  <a:lnTo>
                    <a:pt x="27838" y="2077554"/>
                  </a:lnTo>
                  <a:lnTo>
                    <a:pt x="27952" y="2076323"/>
                  </a:lnTo>
                  <a:lnTo>
                    <a:pt x="27863" y="2075167"/>
                  </a:lnTo>
                  <a:lnTo>
                    <a:pt x="32092" y="2077796"/>
                  </a:lnTo>
                  <a:lnTo>
                    <a:pt x="30441" y="2085416"/>
                  </a:lnTo>
                  <a:lnTo>
                    <a:pt x="35153" y="2084146"/>
                  </a:lnTo>
                  <a:lnTo>
                    <a:pt x="30759" y="2086686"/>
                  </a:lnTo>
                  <a:lnTo>
                    <a:pt x="36347" y="2095576"/>
                  </a:lnTo>
                  <a:lnTo>
                    <a:pt x="38557" y="2096960"/>
                  </a:lnTo>
                  <a:lnTo>
                    <a:pt x="40779" y="2100656"/>
                  </a:lnTo>
                  <a:lnTo>
                    <a:pt x="38315" y="2100656"/>
                  </a:lnTo>
                  <a:lnTo>
                    <a:pt x="40627" y="2104466"/>
                  </a:lnTo>
                  <a:lnTo>
                    <a:pt x="43434" y="2107006"/>
                  </a:lnTo>
                  <a:lnTo>
                    <a:pt x="45072" y="2105736"/>
                  </a:lnTo>
                  <a:lnTo>
                    <a:pt x="44945" y="2110816"/>
                  </a:lnTo>
                  <a:lnTo>
                    <a:pt x="48234" y="2113356"/>
                  </a:lnTo>
                  <a:lnTo>
                    <a:pt x="51015" y="2114626"/>
                  </a:lnTo>
                  <a:lnTo>
                    <a:pt x="53911" y="2117166"/>
                  </a:lnTo>
                  <a:lnTo>
                    <a:pt x="56438" y="2119706"/>
                  </a:lnTo>
                  <a:lnTo>
                    <a:pt x="55016" y="2123516"/>
                  </a:lnTo>
                  <a:lnTo>
                    <a:pt x="62509" y="2128596"/>
                  </a:lnTo>
                  <a:lnTo>
                    <a:pt x="69761" y="2134946"/>
                  </a:lnTo>
                  <a:lnTo>
                    <a:pt x="73875" y="2137905"/>
                  </a:lnTo>
                  <a:lnTo>
                    <a:pt x="71285" y="2141296"/>
                  </a:lnTo>
                  <a:lnTo>
                    <a:pt x="77889" y="2143836"/>
                  </a:lnTo>
                  <a:lnTo>
                    <a:pt x="78181" y="2144014"/>
                  </a:lnTo>
                  <a:lnTo>
                    <a:pt x="74917" y="2138642"/>
                  </a:lnTo>
                  <a:lnTo>
                    <a:pt x="83820" y="2145106"/>
                  </a:lnTo>
                  <a:lnTo>
                    <a:pt x="82029" y="2146427"/>
                  </a:lnTo>
                  <a:lnTo>
                    <a:pt x="83972" y="2147646"/>
                  </a:lnTo>
                  <a:lnTo>
                    <a:pt x="89738" y="2150186"/>
                  </a:lnTo>
                  <a:lnTo>
                    <a:pt x="95402" y="2153996"/>
                  </a:lnTo>
                  <a:lnTo>
                    <a:pt x="97243" y="2156536"/>
                  </a:lnTo>
                  <a:lnTo>
                    <a:pt x="92951" y="2155266"/>
                  </a:lnTo>
                  <a:lnTo>
                    <a:pt x="91757" y="2155266"/>
                  </a:lnTo>
                  <a:lnTo>
                    <a:pt x="98564" y="2159076"/>
                  </a:lnTo>
                  <a:lnTo>
                    <a:pt x="111112" y="2166696"/>
                  </a:lnTo>
                  <a:lnTo>
                    <a:pt x="117805" y="2170506"/>
                  </a:lnTo>
                  <a:lnTo>
                    <a:pt x="117119" y="2170506"/>
                  </a:lnTo>
                  <a:lnTo>
                    <a:pt x="118821" y="2173046"/>
                  </a:lnTo>
                  <a:lnTo>
                    <a:pt x="119697" y="2170506"/>
                  </a:lnTo>
                  <a:lnTo>
                    <a:pt x="117856" y="2170506"/>
                  </a:lnTo>
                  <a:lnTo>
                    <a:pt x="116916" y="2166696"/>
                  </a:lnTo>
                  <a:lnTo>
                    <a:pt x="127342" y="2167966"/>
                  </a:lnTo>
                  <a:lnTo>
                    <a:pt x="128371" y="2166696"/>
                  </a:lnTo>
                  <a:lnTo>
                    <a:pt x="127000" y="2169236"/>
                  </a:lnTo>
                  <a:lnTo>
                    <a:pt x="128905" y="2171776"/>
                  </a:lnTo>
                  <a:lnTo>
                    <a:pt x="130365" y="2174316"/>
                  </a:lnTo>
                  <a:lnTo>
                    <a:pt x="127698" y="2176856"/>
                  </a:lnTo>
                  <a:lnTo>
                    <a:pt x="130784" y="2176856"/>
                  </a:lnTo>
                  <a:lnTo>
                    <a:pt x="131191" y="2175586"/>
                  </a:lnTo>
                  <a:lnTo>
                    <a:pt x="132575" y="2176856"/>
                  </a:lnTo>
                  <a:lnTo>
                    <a:pt x="132715" y="2178126"/>
                  </a:lnTo>
                  <a:lnTo>
                    <a:pt x="130352" y="2178126"/>
                  </a:lnTo>
                  <a:lnTo>
                    <a:pt x="136728" y="2180666"/>
                  </a:lnTo>
                  <a:lnTo>
                    <a:pt x="135661" y="2176856"/>
                  </a:lnTo>
                  <a:lnTo>
                    <a:pt x="140957" y="2180666"/>
                  </a:lnTo>
                  <a:lnTo>
                    <a:pt x="139255" y="2180666"/>
                  </a:lnTo>
                  <a:lnTo>
                    <a:pt x="138163" y="2181936"/>
                  </a:lnTo>
                  <a:lnTo>
                    <a:pt x="141782" y="2180666"/>
                  </a:lnTo>
                  <a:lnTo>
                    <a:pt x="145249" y="2180666"/>
                  </a:lnTo>
                  <a:lnTo>
                    <a:pt x="149466" y="2183206"/>
                  </a:lnTo>
                  <a:lnTo>
                    <a:pt x="148945" y="2183206"/>
                  </a:lnTo>
                  <a:lnTo>
                    <a:pt x="149148" y="2184476"/>
                  </a:lnTo>
                  <a:lnTo>
                    <a:pt x="147789" y="2184476"/>
                  </a:lnTo>
                  <a:lnTo>
                    <a:pt x="153708" y="2185746"/>
                  </a:lnTo>
                  <a:lnTo>
                    <a:pt x="159499" y="2185746"/>
                  </a:lnTo>
                  <a:lnTo>
                    <a:pt x="165277" y="2187016"/>
                  </a:lnTo>
                  <a:lnTo>
                    <a:pt x="171170" y="2189556"/>
                  </a:lnTo>
                  <a:lnTo>
                    <a:pt x="167030" y="2193366"/>
                  </a:lnTo>
                  <a:lnTo>
                    <a:pt x="173634" y="2192096"/>
                  </a:lnTo>
                  <a:lnTo>
                    <a:pt x="172783" y="2195906"/>
                  </a:lnTo>
                  <a:lnTo>
                    <a:pt x="177927" y="2197176"/>
                  </a:lnTo>
                  <a:lnTo>
                    <a:pt x="176657" y="2194636"/>
                  </a:lnTo>
                  <a:lnTo>
                    <a:pt x="180771" y="2195906"/>
                  </a:lnTo>
                  <a:lnTo>
                    <a:pt x="185369" y="2194636"/>
                  </a:lnTo>
                  <a:lnTo>
                    <a:pt x="188531" y="2197176"/>
                  </a:lnTo>
                  <a:lnTo>
                    <a:pt x="184937" y="2197176"/>
                  </a:lnTo>
                  <a:lnTo>
                    <a:pt x="193001" y="2198446"/>
                  </a:lnTo>
                  <a:lnTo>
                    <a:pt x="189001" y="2195906"/>
                  </a:lnTo>
                  <a:lnTo>
                    <a:pt x="193802" y="2195906"/>
                  </a:lnTo>
                  <a:lnTo>
                    <a:pt x="192862" y="2194636"/>
                  </a:lnTo>
                  <a:lnTo>
                    <a:pt x="190969" y="2192096"/>
                  </a:lnTo>
                  <a:lnTo>
                    <a:pt x="190030" y="2190826"/>
                  </a:lnTo>
                  <a:lnTo>
                    <a:pt x="195224" y="2194636"/>
                  </a:lnTo>
                  <a:lnTo>
                    <a:pt x="193992" y="2194636"/>
                  </a:lnTo>
                  <a:lnTo>
                    <a:pt x="199351" y="2195906"/>
                  </a:lnTo>
                  <a:lnTo>
                    <a:pt x="200456" y="2197760"/>
                  </a:lnTo>
                  <a:lnTo>
                    <a:pt x="198767" y="2198141"/>
                  </a:lnTo>
                  <a:lnTo>
                    <a:pt x="197726" y="2198179"/>
                  </a:lnTo>
                  <a:lnTo>
                    <a:pt x="199186" y="2198852"/>
                  </a:lnTo>
                  <a:lnTo>
                    <a:pt x="200342" y="2199259"/>
                  </a:lnTo>
                  <a:lnTo>
                    <a:pt x="200698" y="2198154"/>
                  </a:lnTo>
                  <a:lnTo>
                    <a:pt x="200875" y="2198433"/>
                  </a:lnTo>
                  <a:lnTo>
                    <a:pt x="203276" y="2197176"/>
                  </a:lnTo>
                  <a:lnTo>
                    <a:pt x="205752" y="2197176"/>
                  </a:lnTo>
                  <a:lnTo>
                    <a:pt x="208584" y="2198446"/>
                  </a:lnTo>
                  <a:lnTo>
                    <a:pt x="209054" y="2199716"/>
                  </a:lnTo>
                  <a:lnTo>
                    <a:pt x="206794" y="2202256"/>
                  </a:lnTo>
                  <a:lnTo>
                    <a:pt x="207098" y="2203526"/>
                  </a:lnTo>
                  <a:lnTo>
                    <a:pt x="210007" y="2200986"/>
                  </a:lnTo>
                  <a:lnTo>
                    <a:pt x="217220" y="2206066"/>
                  </a:lnTo>
                  <a:lnTo>
                    <a:pt x="220662" y="2202256"/>
                  </a:lnTo>
                  <a:lnTo>
                    <a:pt x="219608" y="2203526"/>
                  </a:lnTo>
                  <a:lnTo>
                    <a:pt x="219049" y="2204796"/>
                  </a:lnTo>
                  <a:lnTo>
                    <a:pt x="219240" y="2206066"/>
                  </a:lnTo>
                  <a:lnTo>
                    <a:pt x="221602" y="2203526"/>
                  </a:lnTo>
                  <a:lnTo>
                    <a:pt x="223367" y="2204796"/>
                  </a:lnTo>
                  <a:lnTo>
                    <a:pt x="223558" y="2204796"/>
                  </a:lnTo>
                  <a:lnTo>
                    <a:pt x="222846" y="2207336"/>
                  </a:lnTo>
                  <a:lnTo>
                    <a:pt x="228663" y="2208606"/>
                  </a:lnTo>
                  <a:lnTo>
                    <a:pt x="223443" y="2203526"/>
                  </a:lnTo>
                  <a:lnTo>
                    <a:pt x="222135" y="2202256"/>
                  </a:lnTo>
                  <a:lnTo>
                    <a:pt x="228638" y="2204796"/>
                  </a:lnTo>
                  <a:lnTo>
                    <a:pt x="228041" y="2204796"/>
                  </a:lnTo>
                  <a:lnTo>
                    <a:pt x="228219" y="2206066"/>
                  </a:lnTo>
                  <a:lnTo>
                    <a:pt x="226974" y="2206066"/>
                  </a:lnTo>
                  <a:lnTo>
                    <a:pt x="233794" y="2208606"/>
                  </a:lnTo>
                  <a:lnTo>
                    <a:pt x="240919" y="2207336"/>
                  </a:lnTo>
                  <a:lnTo>
                    <a:pt x="247180" y="2209876"/>
                  </a:lnTo>
                  <a:lnTo>
                    <a:pt x="248361" y="2213686"/>
                  </a:lnTo>
                  <a:lnTo>
                    <a:pt x="265201" y="2213686"/>
                  </a:lnTo>
                  <a:lnTo>
                    <a:pt x="272237" y="2214956"/>
                  </a:lnTo>
                  <a:lnTo>
                    <a:pt x="270598" y="2213686"/>
                  </a:lnTo>
                  <a:lnTo>
                    <a:pt x="272669" y="2208606"/>
                  </a:lnTo>
                  <a:lnTo>
                    <a:pt x="276999" y="2217496"/>
                  </a:lnTo>
                  <a:lnTo>
                    <a:pt x="280758" y="2216543"/>
                  </a:lnTo>
                  <a:lnTo>
                    <a:pt x="280136" y="2218766"/>
                  </a:lnTo>
                  <a:lnTo>
                    <a:pt x="280517" y="2218766"/>
                  </a:lnTo>
                  <a:lnTo>
                    <a:pt x="286753" y="2220036"/>
                  </a:lnTo>
                  <a:lnTo>
                    <a:pt x="293624" y="2218766"/>
                  </a:lnTo>
                  <a:lnTo>
                    <a:pt x="303339" y="2217496"/>
                  </a:lnTo>
                  <a:lnTo>
                    <a:pt x="302018" y="2218766"/>
                  </a:lnTo>
                  <a:lnTo>
                    <a:pt x="305638" y="2220036"/>
                  </a:lnTo>
                  <a:lnTo>
                    <a:pt x="311772" y="2220036"/>
                  </a:lnTo>
                  <a:lnTo>
                    <a:pt x="315772" y="2221306"/>
                  </a:lnTo>
                  <a:lnTo>
                    <a:pt x="317068" y="2220036"/>
                  </a:lnTo>
                  <a:lnTo>
                    <a:pt x="319354" y="2220036"/>
                  </a:lnTo>
                  <a:lnTo>
                    <a:pt x="318096" y="2218766"/>
                  </a:lnTo>
                  <a:lnTo>
                    <a:pt x="327075" y="2221306"/>
                  </a:lnTo>
                  <a:lnTo>
                    <a:pt x="335876" y="2221306"/>
                  </a:lnTo>
                  <a:lnTo>
                    <a:pt x="344449" y="2220036"/>
                  </a:lnTo>
                  <a:lnTo>
                    <a:pt x="352755" y="2221306"/>
                  </a:lnTo>
                  <a:lnTo>
                    <a:pt x="351447" y="2221306"/>
                  </a:lnTo>
                  <a:lnTo>
                    <a:pt x="349592" y="2222576"/>
                  </a:lnTo>
                  <a:lnTo>
                    <a:pt x="356946" y="2222576"/>
                  </a:lnTo>
                  <a:lnTo>
                    <a:pt x="360095" y="2221306"/>
                  </a:lnTo>
                  <a:lnTo>
                    <a:pt x="359321" y="2218766"/>
                  </a:lnTo>
                  <a:lnTo>
                    <a:pt x="358838" y="2220036"/>
                  </a:lnTo>
                  <a:lnTo>
                    <a:pt x="356857" y="2218766"/>
                  </a:lnTo>
                  <a:lnTo>
                    <a:pt x="358038" y="2217496"/>
                  </a:lnTo>
                  <a:lnTo>
                    <a:pt x="360654" y="2216226"/>
                  </a:lnTo>
                  <a:lnTo>
                    <a:pt x="362966" y="2216226"/>
                  </a:lnTo>
                  <a:lnTo>
                    <a:pt x="358787" y="2217496"/>
                  </a:lnTo>
                  <a:lnTo>
                    <a:pt x="363054" y="2220036"/>
                  </a:lnTo>
                  <a:lnTo>
                    <a:pt x="364921" y="2221306"/>
                  </a:lnTo>
                  <a:lnTo>
                    <a:pt x="364591" y="2220036"/>
                  </a:lnTo>
                  <a:lnTo>
                    <a:pt x="365150" y="2218855"/>
                  </a:lnTo>
                  <a:lnTo>
                    <a:pt x="370039" y="2222576"/>
                  </a:lnTo>
                  <a:lnTo>
                    <a:pt x="368198" y="2218766"/>
                  </a:lnTo>
                  <a:lnTo>
                    <a:pt x="366966" y="2216226"/>
                  </a:lnTo>
                  <a:lnTo>
                    <a:pt x="365747" y="2213686"/>
                  </a:lnTo>
                  <a:lnTo>
                    <a:pt x="372478" y="2216226"/>
                  </a:lnTo>
                  <a:lnTo>
                    <a:pt x="372160" y="2217496"/>
                  </a:lnTo>
                  <a:lnTo>
                    <a:pt x="374650" y="2217496"/>
                  </a:lnTo>
                  <a:lnTo>
                    <a:pt x="376872" y="2214956"/>
                  </a:lnTo>
                  <a:lnTo>
                    <a:pt x="379564" y="2214956"/>
                  </a:lnTo>
                  <a:lnTo>
                    <a:pt x="380771" y="2218639"/>
                  </a:lnTo>
                  <a:lnTo>
                    <a:pt x="383247" y="2214956"/>
                  </a:lnTo>
                  <a:lnTo>
                    <a:pt x="384086" y="2213686"/>
                  </a:lnTo>
                  <a:lnTo>
                    <a:pt x="387654" y="2216226"/>
                  </a:lnTo>
                  <a:lnTo>
                    <a:pt x="386092" y="2217496"/>
                  </a:lnTo>
                  <a:lnTo>
                    <a:pt x="382219" y="2217496"/>
                  </a:lnTo>
                  <a:lnTo>
                    <a:pt x="386118" y="2221306"/>
                  </a:lnTo>
                  <a:lnTo>
                    <a:pt x="386524" y="2220036"/>
                  </a:lnTo>
                  <a:lnTo>
                    <a:pt x="389064" y="2220036"/>
                  </a:lnTo>
                  <a:lnTo>
                    <a:pt x="390842" y="2220391"/>
                  </a:lnTo>
                  <a:lnTo>
                    <a:pt x="392861" y="2220874"/>
                  </a:lnTo>
                  <a:lnTo>
                    <a:pt x="392125" y="2220633"/>
                  </a:lnTo>
                  <a:lnTo>
                    <a:pt x="394068" y="2221001"/>
                  </a:lnTo>
                  <a:lnTo>
                    <a:pt x="394601" y="2220036"/>
                  </a:lnTo>
                  <a:lnTo>
                    <a:pt x="398094" y="2213686"/>
                  </a:lnTo>
                  <a:lnTo>
                    <a:pt x="403466" y="2218766"/>
                  </a:lnTo>
                  <a:lnTo>
                    <a:pt x="409384" y="2213686"/>
                  </a:lnTo>
                  <a:lnTo>
                    <a:pt x="403644" y="2218766"/>
                  </a:lnTo>
                  <a:lnTo>
                    <a:pt x="408609" y="2216226"/>
                  </a:lnTo>
                  <a:lnTo>
                    <a:pt x="408584" y="2218855"/>
                  </a:lnTo>
                  <a:lnTo>
                    <a:pt x="410171" y="2220036"/>
                  </a:lnTo>
                  <a:lnTo>
                    <a:pt x="412356" y="2221103"/>
                  </a:lnTo>
                  <a:lnTo>
                    <a:pt x="414909" y="2218766"/>
                  </a:lnTo>
                  <a:lnTo>
                    <a:pt x="417436" y="2222576"/>
                  </a:lnTo>
                  <a:lnTo>
                    <a:pt x="421284" y="2218766"/>
                  </a:lnTo>
                  <a:lnTo>
                    <a:pt x="421601" y="2220036"/>
                  </a:lnTo>
                  <a:lnTo>
                    <a:pt x="423087" y="2219375"/>
                  </a:lnTo>
                  <a:lnTo>
                    <a:pt x="423176" y="2218766"/>
                  </a:lnTo>
                  <a:lnTo>
                    <a:pt x="427964" y="2217496"/>
                  </a:lnTo>
                  <a:lnTo>
                    <a:pt x="439826" y="2217496"/>
                  </a:lnTo>
                  <a:lnTo>
                    <a:pt x="442468" y="2216226"/>
                  </a:lnTo>
                  <a:lnTo>
                    <a:pt x="447776" y="2213686"/>
                  </a:lnTo>
                  <a:lnTo>
                    <a:pt x="450418" y="2212416"/>
                  </a:lnTo>
                  <a:lnTo>
                    <a:pt x="453072" y="2211146"/>
                  </a:lnTo>
                  <a:lnTo>
                    <a:pt x="453821" y="2207336"/>
                  </a:lnTo>
                  <a:lnTo>
                    <a:pt x="460260" y="2204796"/>
                  </a:lnTo>
                  <a:lnTo>
                    <a:pt x="462889" y="2206066"/>
                  </a:lnTo>
                  <a:lnTo>
                    <a:pt x="459092" y="2208606"/>
                  </a:lnTo>
                  <a:lnTo>
                    <a:pt x="463105" y="2209876"/>
                  </a:lnTo>
                  <a:lnTo>
                    <a:pt x="465874" y="2208606"/>
                  </a:lnTo>
                  <a:lnTo>
                    <a:pt x="468731" y="2207488"/>
                  </a:lnTo>
                  <a:lnTo>
                    <a:pt x="470801" y="2209876"/>
                  </a:lnTo>
                  <a:lnTo>
                    <a:pt x="473570" y="2208606"/>
                  </a:lnTo>
                  <a:close/>
                </a:path>
                <a:path w="1421129" h="2223134">
                  <a:moveTo>
                    <a:pt x="474002" y="2209876"/>
                  </a:moveTo>
                  <a:lnTo>
                    <a:pt x="473494" y="2210130"/>
                  </a:lnTo>
                  <a:lnTo>
                    <a:pt x="473011" y="2210397"/>
                  </a:lnTo>
                  <a:lnTo>
                    <a:pt x="472478" y="2210587"/>
                  </a:lnTo>
                  <a:lnTo>
                    <a:pt x="472490" y="2211146"/>
                  </a:lnTo>
                  <a:lnTo>
                    <a:pt x="473125" y="2210854"/>
                  </a:lnTo>
                  <a:lnTo>
                    <a:pt x="473583" y="2210397"/>
                  </a:lnTo>
                  <a:lnTo>
                    <a:pt x="474002" y="2209876"/>
                  </a:lnTo>
                  <a:close/>
                </a:path>
                <a:path w="1421129" h="2223134">
                  <a:moveTo>
                    <a:pt x="475907" y="2206066"/>
                  </a:moveTo>
                  <a:lnTo>
                    <a:pt x="471893" y="2204796"/>
                  </a:lnTo>
                  <a:lnTo>
                    <a:pt x="472452" y="2206066"/>
                  </a:lnTo>
                  <a:lnTo>
                    <a:pt x="475907" y="2206066"/>
                  </a:lnTo>
                  <a:close/>
                </a:path>
                <a:path w="1421129" h="2223134">
                  <a:moveTo>
                    <a:pt x="485432" y="2202256"/>
                  </a:moveTo>
                  <a:lnTo>
                    <a:pt x="481558" y="2197176"/>
                  </a:lnTo>
                  <a:lnTo>
                    <a:pt x="475856" y="2206244"/>
                  </a:lnTo>
                  <a:lnTo>
                    <a:pt x="475119" y="2208606"/>
                  </a:lnTo>
                  <a:lnTo>
                    <a:pt x="473989" y="2209876"/>
                  </a:lnTo>
                  <a:lnTo>
                    <a:pt x="477113" y="2208606"/>
                  </a:lnTo>
                  <a:lnTo>
                    <a:pt x="479945" y="2206066"/>
                  </a:lnTo>
                  <a:lnTo>
                    <a:pt x="483158" y="2204796"/>
                  </a:lnTo>
                  <a:lnTo>
                    <a:pt x="484479" y="2206066"/>
                  </a:lnTo>
                  <a:lnTo>
                    <a:pt x="481711" y="2207336"/>
                  </a:lnTo>
                  <a:lnTo>
                    <a:pt x="480758" y="2208606"/>
                  </a:lnTo>
                  <a:lnTo>
                    <a:pt x="484441" y="2207336"/>
                  </a:lnTo>
                  <a:lnTo>
                    <a:pt x="485432" y="2206904"/>
                  </a:lnTo>
                  <a:lnTo>
                    <a:pt x="483590" y="2204796"/>
                  </a:lnTo>
                  <a:lnTo>
                    <a:pt x="483171" y="2203526"/>
                  </a:lnTo>
                  <a:lnTo>
                    <a:pt x="485432" y="2202256"/>
                  </a:lnTo>
                  <a:close/>
                </a:path>
                <a:path w="1421129" h="2223134">
                  <a:moveTo>
                    <a:pt x="486981" y="2206244"/>
                  </a:moveTo>
                  <a:lnTo>
                    <a:pt x="485432" y="2206904"/>
                  </a:lnTo>
                  <a:lnTo>
                    <a:pt x="485787" y="2207336"/>
                  </a:lnTo>
                  <a:lnTo>
                    <a:pt x="486981" y="2206244"/>
                  </a:lnTo>
                  <a:close/>
                </a:path>
                <a:path w="1421129" h="2223134">
                  <a:moveTo>
                    <a:pt x="489534" y="2200986"/>
                  </a:moveTo>
                  <a:lnTo>
                    <a:pt x="488175" y="2202256"/>
                  </a:lnTo>
                  <a:lnTo>
                    <a:pt x="489508" y="2202256"/>
                  </a:lnTo>
                  <a:lnTo>
                    <a:pt x="489534" y="2200986"/>
                  </a:lnTo>
                  <a:close/>
                </a:path>
                <a:path w="1421129" h="2223134">
                  <a:moveTo>
                    <a:pt x="489864" y="2206993"/>
                  </a:moveTo>
                  <a:lnTo>
                    <a:pt x="488950" y="2207564"/>
                  </a:lnTo>
                  <a:lnTo>
                    <a:pt x="489864" y="2207488"/>
                  </a:lnTo>
                  <a:lnTo>
                    <a:pt x="489800" y="2207298"/>
                  </a:lnTo>
                  <a:lnTo>
                    <a:pt x="489813" y="2207133"/>
                  </a:lnTo>
                  <a:lnTo>
                    <a:pt x="489864" y="2206993"/>
                  </a:lnTo>
                  <a:close/>
                </a:path>
                <a:path w="1421129" h="2223134">
                  <a:moveTo>
                    <a:pt x="490753" y="2206434"/>
                  </a:moveTo>
                  <a:lnTo>
                    <a:pt x="490296" y="2206536"/>
                  </a:lnTo>
                  <a:lnTo>
                    <a:pt x="489915" y="2206650"/>
                  </a:lnTo>
                  <a:lnTo>
                    <a:pt x="489851" y="2206993"/>
                  </a:lnTo>
                  <a:lnTo>
                    <a:pt x="490753" y="2206434"/>
                  </a:lnTo>
                  <a:close/>
                </a:path>
                <a:path w="1421129" h="2223134">
                  <a:moveTo>
                    <a:pt x="490867" y="2202256"/>
                  </a:moveTo>
                  <a:lnTo>
                    <a:pt x="489508" y="2202256"/>
                  </a:lnTo>
                  <a:lnTo>
                    <a:pt x="489407" y="2203627"/>
                  </a:lnTo>
                  <a:lnTo>
                    <a:pt x="488569" y="2204796"/>
                  </a:lnTo>
                  <a:lnTo>
                    <a:pt x="486981" y="2206244"/>
                  </a:lnTo>
                  <a:lnTo>
                    <a:pt x="490385" y="2204796"/>
                  </a:lnTo>
                  <a:lnTo>
                    <a:pt x="490867" y="2202256"/>
                  </a:lnTo>
                  <a:close/>
                </a:path>
                <a:path w="1421129" h="2223134">
                  <a:moveTo>
                    <a:pt x="492633" y="2205190"/>
                  </a:moveTo>
                  <a:lnTo>
                    <a:pt x="490753" y="2206434"/>
                  </a:lnTo>
                  <a:lnTo>
                    <a:pt x="491477" y="2206256"/>
                  </a:lnTo>
                  <a:lnTo>
                    <a:pt x="492379" y="2206142"/>
                  </a:lnTo>
                  <a:lnTo>
                    <a:pt x="492633" y="2205190"/>
                  </a:lnTo>
                  <a:close/>
                </a:path>
                <a:path w="1421129" h="2223134">
                  <a:moveTo>
                    <a:pt x="505688" y="2197163"/>
                  </a:moveTo>
                  <a:lnTo>
                    <a:pt x="502488" y="2195245"/>
                  </a:lnTo>
                  <a:lnTo>
                    <a:pt x="499376" y="2195982"/>
                  </a:lnTo>
                  <a:lnTo>
                    <a:pt x="496697" y="2199017"/>
                  </a:lnTo>
                  <a:lnTo>
                    <a:pt x="495808" y="2198471"/>
                  </a:lnTo>
                  <a:lnTo>
                    <a:pt x="496252" y="2197417"/>
                  </a:lnTo>
                  <a:lnTo>
                    <a:pt x="496252" y="2196757"/>
                  </a:lnTo>
                  <a:lnTo>
                    <a:pt x="494474" y="2198967"/>
                  </a:lnTo>
                  <a:lnTo>
                    <a:pt x="492645" y="2202548"/>
                  </a:lnTo>
                  <a:lnTo>
                    <a:pt x="494893" y="2205228"/>
                  </a:lnTo>
                  <a:lnTo>
                    <a:pt x="496265" y="2201392"/>
                  </a:lnTo>
                  <a:lnTo>
                    <a:pt x="497154" y="2202599"/>
                  </a:lnTo>
                  <a:lnTo>
                    <a:pt x="498487" y="2198116"/>
                  </a:lnTo>
                  <a:lnTo>
                    <a:pt x="500265" y="2197201"/>
                  </a:lnTo>
                  <a:lnTo>
                    <a:pt x="502081" y="2198281"/>
                  </a:lnTo>
                  <a:lnTo>
                    <a:pt x="502107" y="2199602"/>
                  </a:lnTo>
                  <a:lnTo>
                    <a:pt x="502539" y="2198560"/>
                  </a:lnTo>
                  <a:lnTo>
                    <a:pt x="505269" y="2199525"/>
                  </a:lnTo>
                  <a:lnTo>
                    <a:pt x="505688" y="2197163"/>
                  </a:lnTo>
                  <a:close/>
                </a:path>
                <a:path w="1421129" h="2223134">
                  <a:moveTo>
                    <a:pt x="511124" y="2198382"/>
                  </a:moveTo>
                  <a:lnTo>
                    <a:pt x="510171" y="2196554"/>
                  </a:lnTo>
                  <a:lnTo>
                    <a:pt x="508393" y="2197455"/>
                  </a:lnTo>
                  <a:lnTo>
                    <a:pt x="508000" y="2201151"/>
                  </a:lnTo>
                  <a:lnTo>
                    <a:pt x="510692" y="2199449"/>
                  </a:lnTo>
                  <a:lnTo>
                    <a:pt x="511124" y="2198382"/>
                  </a:lnTo>
                  <a:close/>
                </a:path>
                <a:path w="1421129" h="2223134">
                  <a:moveTo>
                    <a:pt x="613918" y="2185936"/>
                  </a:moveTo>
                  <a:lnTo>
                    <a:pt x="613765" y="2184285"/>
                  </a:lnTo>
                  <a:lnTo>
                    <a:pt x="613549" y="2186140"/>
                  </a:lnTo>
                  <a:lnTo>
                    <a:pt x="613918" y="2185936"/>
                  </a:lnTo>
                  <a:close/>
                </a:path>
                <a:path w="1421129" h="2223134">
                  <a:moveTo>
                    <a:pt x="643204" y="2196871"/>
                  </a:moveTo>
                  <a:lnTo>
                    <a:pt x="643166" y="2196655"/>
                  </a:lnTo>
                  <a:lnTo>
                    <a:pt x="643128" y="2196350"/>
                  </a:lnTo>
                  <a:lnTo>
                    <a:pt x="643026" y="2196655"/>
                  </a:lnTo>
                  <a:lnTo>
                    <a:pt x="643013" y="2196871"/>
                  </a:lnTo>
                  <a:lnTo>
                    <a:pt x="643204" y="2196871"/>
                  </a:lnTo>
                  <a:close/>
                </a:path>
                <a:path w="1421129" h="2223134">
                  <a:moveTo>
                    <a:pt x="988060" y="2133968"/>
                  </a:moveTo>
                  <a:lnTo>
                    <a:pt x="987869" y="2133841"/>
                  </a:lnTo>
                  <a:lnTo>
                    <a:pt x="988060" y="2133968"/>
                  </a:lnTo>
                  <a:close/>
                </a:path>
                <a:path w="1421129" h="2223134">
                  <a:moveTo>
                    <a:pt x="989622" y="2129980"/>
                  </a:moveTo>
                  <a:lnTo>
                    <a:pt x="984072" y="2131326"/>
                  </a:lnTo>
                  <a:lnTo>
                    <a:pt x="987869" y="2133828"/>
                  </a:lnTo>
                  <a:lnTo>
                    <a:pt x="987425" y="2132723"/>
                  </a:lnTo>
                  <a:lnTo>
                    <a:pt x="989622" y="2129980"/>
                  </a:lnTo>
                  <a:close/>
                </a:path>
                <a:path w="1421129" h="2223134">
                  <a:moveTo>
                    <a:pt x="990028" y="2129879"/>
                  </a:moveTo>
                  <a:lnTo>
                    <a:pt x="989838" y="2129713"/>
                  </a:lnTo>
                  <a:lnTo>
                    <a:pt x="989622" y="2129980"/>
                  </a:lnTo>
                  <a:lnTo>
                    <a:pt x="990028" y="2129879"/>
                  </a:lnTo>
                  <a:close/>
                </a:path>
                <a:path w="1421129" h="2223134">
                  <a:moveTo>
                    <a:pt x="990485" y="2128901"/>
                  </a:moveTo>
                  <a:lnTo>
                    <a:pt x="987425" y="2127542"/>
                  </a:lnTo>
                  <a:lnTo>
                    <a:pt x="989838" y="2129713"/>
                  </a:lnTo>
                  <a:lnTo>
                    <a:pt x="990485" y="2128901"/>
                  </a:lnTo>
                  <a:close/>
                </a:path>
                <a:path w="1421129" h="2223134">
                  <a:moveTo>
                    <a:pt x="1119733" y="2115858"/>
                  </a:moveTo>
                  <a:lnTo>
                    <a:pt x="1119632" y="2115693"/>
                  </a:lnTo>
                  <a:lnTo>
                    <a:pt x="1119098" y="2116061"/>
                  </a:lnTo>
                  <a:lnTo>
                    <a:pt x="1119022" y="2116239"/>
                  </a:lnTo>
                  <a:lnTo>
                    <a:pt x="1119124" y="2116404"/>
                  </a:lnTo>
                  <a:lnTo>
                    <a:pt x="1119428" y="2116061"/>
                  </a:lnTo>
                  <a:lnTo>
                    <a:pt x="1119733" y="2115858"/>
                  </a:lnTo>
                  <a:close/>
                </a:path>
                <a:path w="1421129" h="2223134">
                  <a:moveTo>
                    <a:pt x="1120381" y="2116239"/>
                  </a:moveTo>
                  <a:lnTo>
                    <a:pt x="1119746" y="2115845"/>
                  </a:lnTo>
                  <a:lnTo>
                    <a:pt x="1119847" y="2116074"/>
                  </a:lnTo>
                  <a:lnTo>
                    <a:pt x="1120381" y="2116239"/>
                  </a:lnTo>
                  <a:close/>
                </a:path>
                <a:path w="1421129" h="2223134">
                  <a:moveTo>
                    <a:pt x="1140345" y="2111184"/>
                  </a:moveTo>
                  <a:lnTo>
                    <a:pt x="1140294" y="2110892"/>
                  </a:lnTo>
                  <a:lnTo>
                    <a:pt x="1140129" y="2110536"/>
                  </a:lnTo>
                  <a:lnTo>
                    <a:pt x="1139685" y="2109965"/>
                  </a:lnTo>
                  <a:lnTo>
                    <a:pt x="1139850" y="2110473"/>
                  </a:lnTo>
                  <a:lnTo>
                    <a:pt x="1140091" y="2110829"/>
                  </a:lnTo>
                  <a:lnTo>
                    <a:pt x="1140345" y="2111184"/>
                  </a:lnTo>
                  <a:close/>
                </a:path>
                <a:path w="1421129" h="2223134">
                  <a:moveTo>
                    <a:pt x="1178166" y="2110016"/>
                  </a:moveTo>
                  <a:lnTo>
                    <a:pt x="1177188" y="2109724"/>
                  </a:lnTo>
                  <a:lnTo>
                    <a:pt x="1177582" y="2109952"/>
                  </a:lnTo>
                  <a:lnTo>
                    <a:pt x="1177899" y="2110016"/>
                  </a:lnTo>
                  <a:lnTo>
                    <a:pt x="1178166" y="2110016"/>
                  </a:lnTo>
                  <a:close/>
                </a:path>
                <a:path w="1421129" h="2223134">
                  <a:moveTo>
                    <a:pt x="1191209" y="2102358"/>
                  </a:moveTo>
                  <a:lnTo>
                    <a:pt x="1190879" y="2102459"/>
                  </a:lnTo>
                  <a:lnTo>
                    <a:pt x="1190561" y="2102713"/>
                  </a:lnTo>
                  <a:lnTo>
                    <a:pt x="1191209" y="2102358"/>
                  </a:lnTo>
                  <a:close/>
                </a:path>
                <a:path w="1421129" h="2223134">
                  <a:moveTo>
                    <a:pt x="1195006" y="0"/>
                  </a:moveTo>
                  <a:lnTo>
                    <a:pt x="1191577" y="977"/>
                  </a:lnTo>
                  <a:lnTo>
                    <a:pt x="1193190" y="1130"/>
                  </a:lnTo>
                  <a:lnTo>
                    <a:pt x="1195006" y="0"/>
                  </a:lnTo>
                  <a:close/>
                </a:path>
                <a:path w="1421129" h="2223134">
                  <a:moveTo>
                    <a:pt x="1213853" y="2104263"/>
                  </a:moveTo>
                  <a:lnTo>
                    <a:pt x="1213561" y="2103958"/>
                  </a:lnTo>
                  <a:lnTo>
                    <a:pt x="1213256" y="2103831"/>
                  </a:lnTo>
                  <a:lnTo>
                    <a:pt x="1213116" y="2104097"/>
                  </a:lnTo>
                  <a:lnTo>
                    <a:pt x="1213396" y="2104161"/>
                  </a:lnTo>
                  <a:lnTo>
                    <a:pt x="1213612" y="2104199"/>
                  </a:lnTo>
                  <a:lnTo>
                    <a:pt x="1213853" y="2104263"/>
                  </a:lnTo>
                  <a:close/>
                </a:path>
                <a:path w="1421129" h="2223134">
                  <a:moveTo>
                    <a:pt x="1226350" y="2105812"/>
                  </a:moveTo>
                  <a:lnTo>
                    <a:pt x="1225867" y="2106091"/>
                  </a:lnTo>
                  <a:lnTo>
                    <a:pt x="1225473" y="2106345"/>
                  </a:lnTo>
                  <a:lnTo>
                    <a:pt x="1225626" y="2106625"/>
                  </a:lnTo>
                  <a:lnTo>
                    <a:pt x="1226172" y="2106498"/>
                  </a:lnTo>
                  <a:lnTo>
                    <a:pt x="1226350" y="2106130"/>
                  </a:lnTo>
                  <a:lnTo>
                    <a:pt x="1226350" y="2105812"/>
                  </a:lnTo>
                  <a:close/>
                </a:path>
                <a:path w="1421129" h="2223134">
                  <a:moveTo>
                    <a:pt x="1296758" y="2101227"/>
                  </a:moveTo>
                  <a:lnTo>
                    <a:pt x="1294765" y="2100338"/>
                  </a:lnTo>
                  <a:lnTo>
                    <a:pt x="1294739" y="2101469"/>
                  </a:lnTo>
                  <a:lnTo>
                    <a:pt x="1295806" y="2101075"/>
                  </a:lnTo>
                  <a:lnTo>
                    <a:pt x="1296758" y="2101227"/>
                  </a:lnTo>
                  <a:close/>
                </a:path>
                <a:path w="1421129" h="2223134">
                  <a:moveTo>
                    <a:pt x="1297533" y="2101570"/>
                  </a:moveTo>
                  <a:lnTo>
                    <a:pt x="1297317" y="2101354"/>
                  </a:lnTo>
                  <a:lnTo>
                    <a:pt x="1297051" y="2101265"/>
                  </a:lnTo>
                  <a:lnTo>
                    <a:pt x="1296758" y="2101227"/>
                  </a:lnTo>
                  <a:lnTo>
                    <a:pt x="1297533" y="2101570"/>
                  </a:lnTo>
                  <a:close/>
                </a:path>
                <a:path w="1421129" h="2223134">
                  <a:moveTo>
                    <a:pt x="1310513" y="2096376"/>
                  </a:moveTo>
                  <a:lnTo>
                    <a:pt x="1310424" y="2095944"/>
                  </a:lnTo>
                  <a:lnTo>
                    <a:pt x="1310309" y="2095563"/>
                  </a:lnTo>
                  <a:lnTo>
                    <a:pt x="1310182" y="2095347"/>
                  </a:lnTo>
                  <a:lnTo>
                    <a:pt x="1310233" y="2095715"/>
                  </a:lnTo>
                  <a:lnTo>
                    <a:pt x="1310347" y="2096058"/>
                  </a:lnTo>
                  <a:lnTo>
                    <a:pt x="1310513" y="2096376"/>
                  </a:lnTo>
                  <a:close/>
                </a:path>
                <a:path w="1421129" h="2223134">
                  <a:moveTo>
                    <a:pt x="1328674" y="2093772"/>
                  </a:moveTo>
                  <a:lnTo>
                    <a:pt x="1327759" y="2095296"/>
                  </a:lnTo>
                  <a:lnTo>
                    <a:pt x="1328343" y="2095233"/>
                  </a:lnTo>
                  <a:lnTo>
                    <a:pt x="1328470" y="2094814"/>
                  </a:lnTo>
                  <a:lnTo>
                    <a:pt x="1328585" y="2094331"/>
                  </a:lnTo>
                  <a:lnTo>
                    <a:pt x="1328674" y="2093772"/>
                  </a:lnTo>
                  <a:close/>
                </a:path>
                <a:path w="1421129" h="2223134">
                  <a:moveTo>
                    <a:pt x="1352169" y="2094445"/>
                  </a:moveTo>
                  <a:lnTo>
                    <a:pt x="1352130" y="2093887"/>
                  </a:lnTo>
                  <a:lnTo>
                    <a:pt x="1351978" y="2093226"/>
                  </a:lnTo>
                  <a:lnTo>
                    <a:pt x="1351724" y="2092388"/>
                  </a:lnTo>
                  <a:lnTo>
                    <a:pt x="1351165" y="2092312"/>
                  </a:lnTo>
                  <a:lnTo>
                    <a:pt x="1351267" y="2095258"/>
                  </a:lnTo>
                  <a:lnTo>
                    <a:pt x="1351191" y="2096566"/>
                  </a:lnTo>
                  <a:lnTo>
                    <a:pt x="1351381" y="2095334"/>
                  </a:lnTo>
                  <a:lnTo>
                    <a:pt x="1351724" y="2094712"/>
                  </a:lnTo>
                  <a:lnTo>
                    <a:pt x="1352169" y="2094445"/>
                  </a:lnTo>
                  <a:close/>
                </a:path>
                <a:path w="1421129" h="2223134">
                  <a:moveTo>
                    <a:pt x="1396161" y="2104859"/>
                  </a:moveTo>
                  <a:lnTo>
                    <a:pt x="1395514" y="2104986"/>
                  </a:lnTo>
                  <a:lnTo>
                    <a:pt x="1395183" y="2104986"/>
                  </a:lnTo>
                  <a:lnTo>
                    <a:pt x="1395641" y="2105037"/>
                  </a:lnTo>
                  <a:lnTo>
                    <a:pt x="1395945" y="2104999"/>
                  </a:lnTo>
                  <a:lnTo>
                    <a:pt x="1396161" y="2104859"/>
                  </a:lnTo>
                  <a:close/>
                </a:path>
                <a:path w="1421129" h="2223134">
                  <a:moveTo>
                    <a:pt x="1397762" y="2104186"/>
                  </a:moveTo>
                  <a:lnTo>
                    <a:pt x="1397457" y="2104364"/>
                  </a:lnTo>
                  <a:lnTo>
                    <a:pt x="1397152" y="2104517"/>
                  </a:lnTo>
                  <a:lnTo>
                    <a:pt x="1396834" y="2104644"/>
                  </a:lnTo>
                  <a:lnTo>
                    <a:pt x="1396822" y="2105190"/>
                  </a:lnTo>
                  <a:lnTo>
                    <a:pt x="1397203" y="2104974"/>
                  </a:lnTo>
                  <a:lnTo>
                    <a:pt x="1397508" y="2104631"/>
                  </a:lnTo>
                  <a:lnTo>
                    <a:pt x="1397762" y="2104186"/>
                  </a:lnTo>
                  <a:close/>
                </a:path>
                <a:path w="1421129" h="2223134">
                  <a:moveTo>
                    <a:pt x="1417485" y="2097709"/>
                  </a:moveTo>
                  <a:lnTo>
                    <a:pt x="1415707" y="2095169"/>
                  </a:lnTo>
                  <a:lnTo>
                    <a:pt x="1413751" y="2095258"/>
                  </a:lnTo>
                  <a:lnTo>
                    <a:pt x="1411947" y="2097646"/>
                  </a:lnTo>
                  <a:lnTo>
                    <a:pt x="1411439" y="2096922"/>
                  </a:lnTo>
                  <a:lnTo>
                    <a:pt x="1411770" y="2095995"/>
                  </a:lnTo>
                  <a:lnTo>
                    <a:pt x="1411820" y="2095347"/>
                  </a:lnTo>
                  <a:lnTo>
                    <a:pt x="1410601" y="2097151"/>
                  </a:lnTo>
                  <a:lnTo>
                    <a:pt x="1409293" y="2100249"/>
                  </a:lnTo>
                  <a:lnTo>
                    <a:pt x="1410487" y="2103323"/>
                  </a:lnTo>
                  <a:lnTo>
                    <a:pt x="1411528" y="2099881"/>
                  </a:lnTo>
                  <a:lnTo>
                    <a:pt x="1411998" y="2101227"/>
                  </a:lnTo>
                  <a:lnTo>
                    <a:pt x="1413078" y="2097138"/>
                  </a:lnTo>
                  <a:lnTo>
                    <a:pt x="1414221" y="2096630"/>
                  </a:lnTo>
                  <a:lnTo>
                    <a:pt x="1415237" y="2098052"/>
                  </a:lnTo>
                  <a:lnTo>
                    <a:pt x="1415161" y="2099335"/>
                  </a:lnTo>
                  <a:lnTo>
                    <a:pt x="1415491" y="2098421"/>
                  </a:lnTo>
                  <a:lnTo>
                    <a:pt x="1417053" y="2099919"/>
                  </a:lnTo>
                  <a:lnTo>
                    <a:pt x="1417485" y="2097709"/>
                  </a:lnTo>
                  <a:close/>
                </a:path>
                <a:path w="1421129" h="2223134">
                  <a:moveTo>
                    <a:pt x="1420647" y="2100033"/>
                  </a:moveTo>
                  <a:lnTo>
                    <a:pt x="1420215" y="2098027"/>
                  </a:lnTo>
                  <a:lnTo>
                    <a:pt x="1419085" y="2098548"/>
                  </a:lnTo>
                  <a:lnTo>
                    <a:pt x="1418577" y="2102065"/>
                  </a:lnTo>
                  <a:lnTo>
                    <a:pt x="1420304" y="2100986"/>
                  </a:lnTo>
                  <a:lnTo>
                    <a:pt x="1420647" y="21000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5901715" y="8826265"/>
              <a:ext cx="796925" cy="111760"/>
            </a:xfrm>
            <a:custGeom>
              <a:avLst/>
              <a:gdLst/>
              <a:ahLst/>
              <a:cxnLst/>
              <a:rect l="l" t="t" r="r" b="b"/>
              <a:pathLst>
                <a:path w="796925" h="111759">
                  <a:moveTo>
                    <a:pt x="16167" y="106502"/>
                  </a:moveTo>
                  <a:lnTo>
                    <a:pt x="15786" y="105384"/>
                  </a:lnTo>
                  <a:lnTo>
                    <a:pt x="15494" y="105600"/>
                  </a:lnTo>
                  <a:lnTo>
                    <a:pt x="15265" y="106045"/>
                  </a:lnTo>
                  <a:lnTo>
                    <a:pt x="16167" y="106502"/>
                  </a:lnTo>
                  <a:close/>
                </a:path>
                <a:path w="796925" h="111759">
                  <a:moveTo>
                    <a:pt x="18313" y="107594"/>
                  </a:moveTo>
                  <a:lnTo>
                    <a:pt x="16167" y="106502"/>
                  </a:lnTo>
                  <a:lnTo>
                    <a:pt x="16268" y="107213"/>
                  </a:lnTo>
                  <a:lnTo>
                    <a:pt x="14757" y="109245"/>
                  </a:lnTo>
                  <a:lnTo>
                    <a:pt x="17081" y="109880"/>
                  </a:lnTo>
                  <a:lnTo>
                    <a:pt x="18313" y="107594"/>
                  </a:lnTo>
                  <a:close/>
                </a:path>
                <a:path w="796925" h="111759">
                  <a:moveTo>
                    <a:pt x="20866" y="107670"/>
                  </a:moveTo>
                  <a:lnTo>
                    <a:pt x="20104" y="108610"/>
                  </a:lnTo>
                  <a:lnTo>
                    <a:pt x="20764" y="107975"/>
                  </a:lnTo>
                  <a:lnTo>
                    <a:pt x="20866" y="107670"/>
                  </a:lnTo>
                  <a:close/>
                </a:path>
                <a:path w="796925" h="111759">
                  <a:moveTo>
                    <a:pt x="50469" y="103670"/>
                  </a:moveTo>
                  <a:lnTo>
                    <a:pt x="50076" y="103657"/>
                  </a:lnTo>
                  <a:lnTo>
                    <a:pt x="50431" y="103784"/>
                  </a:lnTo>
                  <a:close/>
                </a:path>
                <a:path w="796925" h="111759">
                  <a:moveTo>
                    <a:pt x="73571" y="103784"/>
                  </a:moveTo>
                  <a:lnTo>
                    <a:pt x="72694" y="103035"/>
                  </a:lnTo>
                  <a:lnTo>
                    <a:pt x="73291" y="104025"/>
                  </a:lnTo>
                  <a:lnTo>
                    <a:pt x="73571" y="103784"/>
                  </a:lnTo>
                  <a:close/>
                </a:path>
                <a:path w="796925" h="111759">
                  <a:moveTo>
                    <a:pt x="74218" y="105562"/>
                  </a:moveTo>
                  <a:lnTo>
                    <a:pt x="73291" y="104025"/>
                  </a:lnTo>
                  <a:lnTo>
                    <a:pt x="71107" y="105943"/>
                  </a:lnTo>
                  <a:lnTo>
                    <a:pt x="74218" y="105562"/>
                  </a:lnTo>
                  <a:close/>
                </a:path>
                <a:path w="796925" h="111759">
                  <a:moveTo>
                    <a:pt x="92925" y="98602"/>
                  </a:moveTo>
                  <a:lnTo>
                    <a:pt x="92367" y="97840"/>
                  </a:lnTo>
                  <a:lnTo>
                    <a:pt x="91973" y="96964"/>
                  </a:lnTo>
                  <a:lnTo>
                    <a:pt x="91630" y="96100"/>
                  </a:lnTo>
                  <a:lnTo>
                    <a:pt x="92214" y="98145"/>
                  </a:lnTo>
                  <a:lnTo>
                    <a:pt x="89306" y="99275"/>
                  </a:lnTo>
                  <a:lnTo>
                    <a:pt x="92925" y="98602"/>
                  </a:lnTo>
                  <a:close/>
                </a:path>
                <a:path w="796925" h="111759">
                  <a:moveTo>
                    <a:pt x="94615" y="94107"/>
                  </a:moveTo>
                  <a:lnTo>
                    <a:pt x="91998" y="92735"/>
                  </a:lnTo>
                  <a:lnTo>
                    <a:pt x="92354" y="95402"/>
                  </a:lnTo>
                  <a:lnTo>
                    <a:pt x="93116" y="94957"/>
                  </a:lnTo>
                  <a:lnTo>
                    <a:pt x="93472" y="94767"/>
                  </a:lnTo>
                  <a:lnTo>
                    <a:pt x="94615" y="94107"/>
                  </a:lnTo>
                  <a:close/>
                </a:path>
                <a:path w="796925" h="111759">
                  <a:moveTo>
                    <a:pt x="95618" y="94640"/>
                  </a:moveTo>
                  <a:lnTo>
                    <a:pt x="95148" y="93738"/>
                  </a:lnTo>
                  <a:lnTo>
                    <a:pt x="95034" y="93878"/>
                  </a:lnTo>
                  <a:lnTo>
                    <a:pt x="94615" y="94107"/>
                  </a:lnTo>
                  <a:lnTo>
                    <a:pt x="95618" y="94640"/>
                  </a:lnTo>
                  <a:close/>
                </a:path>
                <a:path w="796925" h="111759">
                  <a:moveTo>
                    <a:pt x="110363" y="74701"/>
                  </a:moveTo>
                  <a:lnTo>
                    <a:pt x="109194" y="75590"/>
                  </a:lnTo>
                  <a:lnTo>
                    <a:pt x="110070" y="75590"/>
                  </a:lnTo>
                  <a:lnTo>
                    <a:pt x="110363" y="74701"/>
                  </a:lnTo>
                  <a:close/>
                </a:path>
                <a:path w="796925" h="111759">
                  <a:moveTo>
                    <a:pt x="125869" y="91465"/>
                  </a:moveTo>
                  <a:lnTo>
                    <a:pt x="125183" y="91173"/>
                  </a:lnTo>
                  <a:lnTo>
                    <a:pt x="125539" y="92405"/>
                  </a:lnTo>
                  <a:lnTo>
                    <a:pt x="125869" y="91465"/>
                  </a:lnTo>
                  <a:close/>
                </a:path>
                <a:path w="796925" h="111759">
                  <a:moveTo>
                    <a:pt x="126707" y="96418"/>
                  </a:moveTo>
                  <a:lnTo>
                    <a:pt x="125539" y="92405"/>
                  </a:lnTo>
                  <a:lnTo>
                    <a:pt x="125285" y="93116"/>
                  </a:lnTo>
                  <a:lnTo>
                    <a:pt x="122758" y="93230"/>
                  </a:lnTo>
                  <a:lnTo>
                    <a:pt x="123380" y="93624"/>
                  </a:lnTo>
                  <a:lnTo>
                    <a:pt x="126707" y="96418"/>
                  </a:lnTo>
                  <a:close/>
                </a:path>
                <a:path w="796925" h="111759">
                  <a:moveTo>
                    <a:pt x="130556" y="72923"/>
                  </a:moveTo>
                  <a:lnTo>
                    <a:pt x="130390" y="72745"/>
                  </a:lnTo>
                  <a:lnTo>
                    <a:pt x="130556" y="72923"/>
                  </a:lnTo>
                  <a:close/>
                </a:path>
                <a:path w="796925" h="111759">
                  <a:moveTo>
                    <a:pt x="168236" y="91338"/>
                  </a:moveTo>
                  <a:lnTo>
                    <a:pt x="165557" y="88544"/>
                  </a:lnTo>
                  <a:lnTo>
                    <a:pt x="166001" y="89433"/>
                  </a:lnTo>
                  <a:lnTo>
                    <a:pt x="166090" y="89941"/>
                  </a:lnTo>
                  <a:lnTo>
                    <a:pt x="165684" y="90449"/>
                  </a:lnTo>
                  <a:lnTo>
                    <a:pt x="168236" y="91338"/>
                  </a:lnTo>
                  <a:close/>
                </a:path>
                <a:path w="796925" h="111759">
                  <a:moveTo>
                    <a:pt x="169900" y="68351"/>
                  </a:moveTo>
                  <a:lnTo>
                    <a:pt x="168770" y="67843"/>
                  </a:lnTo>
                  <a:lnTo>
                    <a:pt x="169900" y="68351"/>
                  </a:lnTo>
                  <a:close/>
                </a:path>
                <a:path w="796925" h="111759">
                  <a:moveTo>
                    <a:pt x="239852" y="79489"/>
                  </a:moveTo>
                  <a:lnTo>
                    <a:pt x="239141" y="79933"/>
                  </a:lnTo>
                  <a:lnTo>
                    <a:pt x="239433" y="79959"/>
                  </a:lnTo>
                  <a:lnTo>
                    <a:pt x="239687" y="79844"/>
                  </a:lnTo>
                  <a:lnTo>
                    <a:pt x="239852" y="79489"/>
                  </a:lnTo>
                  <a:close/>
                </a:path>
                <a:path w="796925" h="111759">
                  <a:moveTo>
                    <a:pt x="247281" y="52247"/>
                  </a:moveTo>
                  <a:lnTo>
                    <a:pt x="245084" y="53454"/>
                  </a:lnTo>
                  <a:lnTo>
                    <a:pt x="246189" y="53505"/>
                  </a:lnTo>
                  <a:lnTo>
                    <a:pt x="247281" y="52247"/>
                  </a:lnTo>
                  <a:close/>
                </a:path>
                <a:path w="796925" h="111759">
                  <a:moveTo>
                    <a:pt x="251688" y="77889"/>
                  </a:moveTo>
                  <a:lnTo>
                    <a:pt x="249758" y="80035"/>
                  </a:lnTo>
                  <a:lnTo>
                    <a:pt x="250571" y="79146"/>
                  </a:lnTo>
                  <a:lnTo>
                    <a:pt x="251688" y="78511"/>
                  </a:lnTo>
                  <a:lnTo>
                    <a:pt x="251688" y="77889"/>
                  </a:lnTo>
                  <a:close/>
                </a:path>
                <a:path w="796925" h="111759">
                  <a:moveTo>
                    <a:pt x="278688" y="73101"/>
                  </a:moveTo>
                  <a:lnTo>
                    <a:pt x="278358" y="72123"/>
                  </a:lnTo>
                  <a:lnTo>
                    <a:pt x="277279" y="73685"/>
                  </a:lnTo>
                  <a:lnTo>
                    <a:pt x="278688" y="73101"/>
                  </a:lnTo>
                  <a:close/>
                </a:path>
                <a:path w="796925" h="111759">
                  <a:moveTo>
                    <a:pt x="280047" y="72542"/>
                  </a:moveTo>
                  <a:lnTo>
                    <a:pt x="278815" y="73050"/>
                  </a:lnTo>
                  <a:lnTo>
                    <a:pt x="278714" y="73177"/>
                  </a:lnTo>
                  <a:lnTo>
                    <a:pt x="279209" y="74701"/>
                  </a:lnTo>
                  <a:lnTo>
                    <a:pt x="280047" y="72542"/>
                  </a:lnTo>
                  <a:close/>
                </a:path>
                <a:path w="796925" h="111759">
                  <a:moveTo>
                    <a:pt x="398653" y="62255"/>
                  </a:moveTo>
                  <a:lnTo>
                    <a:pt x="398564" y="61810"/>
                  </a:lnTo>
                  <a:lnTo>
                    <a:pt x="398259" y="62255"/>
                  </a:lnTo>
                  <a:lnTo>
                    <a:pt x="398653" y="62255"/>
                  </a:lnTo>
                  <a:close/>
                </a:path>
                <a:path w="796925" h="111759">
                  <a:moveTo>
                    <a:pt x="399986" y="63652"/>
                  </a:moveTo>
                  <a:lnTo>
                    <a:pt x="399681" y="62255"/>
                  </a:lnTo>
                  <a:lnTo>
                    <a:pt x="398653" y="62255"/>
                  </a:lnTo>
                  <a:lnTo>
                    <a:pt x="398907" y="63398"/>
                  </a:lnTo>
                  <a:lnTo>
                    <a:pt x="399986" y="63652"/>
                  </a:lnTo>
                  <a:close/>
                </a:path>
                <a:path w="796925" h="111759">
                  <a:moveTo>
                    <a:pt x="417372" y="40017"/>
                  </a:moveTo>
                  <a:lnTo>
                    <a:pt x="417144" y="40157"/>
                  </a:lnTo>
                  <a:lnTo>
                    <a:pt x="416483" y="41630"/>
                  </a:lnTo>
                  <a:lnTo>
                    <a:pt x="417372" y="40017"/>
                  </a:lnTo>
                  <a:close/>
                </a:path>
                <a:path w="796925" h="111759">
                  <a:moveTo>
                    <a:pt x="422668" y="36093"/>
                  </a:moveTo>
                  <a:lnTo>
                    <a:pt x="420928" y="36220"/>
                  </a:lnTo>
                  <a:lnTo>
                    <a:pt x="416839" y="36982"/>
                  </a:lnTo>
                  <a:lnTo>
                    <a:pt x="416166" y="39141"/>
                  </a:lnTo>
                  <a:lnTo>
                    <a:pt x="416814" y="38633"/>
                  </a:lnTo>
                  <a:lnTo>
                    <a:pt x="417588" y="37617"/>
                  </a:lnTo>
                  <a:lnTo>
                    <a:pt x="418147" y="37998"/>
                  </a:lnTo>
                  <a:lnTo>
                    <a:pt x="418249" y="38290"/>
                  </a:lnTo>
                  <a:lnTo>
                    <a:pt x="417372" y="40017"/>
                  </a:lnTo>
                  <a:lnTo>
                    <a:pt x="420611" y="38125"/>
                  </a:lnTo>
                  <a:lnTo>
                    <a:pt x="421132" y="37617"/>
                  </a:lnTo>
                  <a:lnTo>
                    <a:pt x="422668" y="36093"/>
                  </a:lnTo>
                  <a:close/>
                </a:path>
                <a:path w="796925" h="111759">
                  <a:moveTo>
                    <a:pt x="430123" y="37147"/>
                  </a:moveTo>
                  <a:lnTo>
                    <a:pt x="429260" y="35585"/>
                  </a:lnTo>
                  <a:lnTo>
                    <a:pt x="427431" y="34721"/>
                  </a:lnTo>
                  <a:lnTo>
                    <a:pt x="426554" y="36449"/>
                  </a:lnTo>
                  <a:lnTo>
                    <a:pt x="427951" y="36525"/>
                  </a:lnTo>
                  <a:lnTo>
                    <a:pt x="429475" y="37642"/>
                  </a:lnTo>
                  <a:lnTo>
                    <a:pt x="430123" y="37147"/>
                  </a:lnTo>
                  <a:close/>
                </a:path>
                <a:path w="796925" h="111759">
                  <a:moveTo>
                    <a:pt x="448043" y="39319"/>
                  </a:moveTo>
                  <a:lnTo>
                    <a:pt x="447370" y="38290"/>
                  </a:lnTo>
                  <a:lnTo>
                    <a:pt x="446951" y="39776"/>
                  </a:lnTo>
                  <a:lnTo>
                    <a:pt x="448043" y="39319"/>
                  </a:lnTo>
                  <a:close/>
                </a:path>
                <a:path w="796925" h="111759">
                  <a:moveTo>
                    <a:pt x="448373" y="38125"/>
                  </a:moveTo>
                  <a:lnTo>
                    <a:pt x="447929" y="36982"/>
                  </a:lnTo>
                  <a:lnTo>
                    <a:pt x="447408" y="35585"/>
                  </a:lnTo>
                  <a:lnTo>
                    <a:pt x="445897" y="36093"/>
                  </a:lnTo>
                  <a:lnTo>
                    <a:pt x="447370" y="38290"/>
                  </a:lnTo>
                  <a:lnTo>
                    <a:pt x="447725" y="36982"/>
                  </a:lnTo>
                  <a:lnTo>
                    <a:pt x="448373" y="38125"/>
                  </a:lnTo>
                  <a:close/>
                </a:path>
                <a:path w="796925" h="111759">
                  <a:moveTo>
                    <a:pt x="482498" y="53365"/>
                  </a:moveTo>
                  <a:lnTo>
                    <a:pt x="482333" y="53073"/>
                  </a:lnTo>
                  <a:lnTo>
                    <a:pt x="481520" y="54127"/>
                  </a:lnTo>
                  <a:lnTo>
                    <a:pt x="482498" y="53365"/>
                  </a:lnTo>
                  <a:close/>
                </a:path>
                <a:path w="796925" h="111759">
                  <a:moveTo>
                    <a:pt x="488619" y="30238"/>
                  </a:moveTo>
                  <a:lnTo>
                    <a:pt x="487540" y="29921"/>
                  </a:lnTo>
                  <a:lnTo>
                    <a:pt x="487680" y="30137"/>
                  </a:lnTo>
                  <a:lnTo>
                    <a:pt x="487832" y="30289"/>
                  </a:lnTo>
                  <a:lnTo>
                    <a:pt x="487972" y="30467"/>
                  </a:lnTo>
                  <a:lnTo>
                    <a:pt x="488619" y="30238"/>
                  </a:lnTo>
                  <a:close/>
                </a:path>
                <a:path w="796925" h="111759">
                  <a:moveTo>
                    <a:pt x="492734" y="29451"/>
                  </a:moveTo>
                  <a:lnTo>
                    <a:pt x="492544" y="25742"/>
                  </a:lnTo>
                  <a:lnTo>
                    <a:pt x="490905" y="26936"/>
                  </a:lnTo>
                  <a:lnTo>
                    <a:pt x="491744" y="30162"/>
                  </a:lnTo>
                  <a:lnTo>
                    <a:pt x="492734" y="29451"/>
                  </a:lnTo>
                  <a:close/>
                </a:path>
                <a:path w="796925" h="111759">
                  <a:moveTo>
                    <a:pt x="504913" y="31140"/>
                  </a:moveTo>
                  <a:lnTo>
                    <a:pt x="504812" y="30124"/>
                  </a:lnTo>
                  <a:lnTo>
                    <a:pt x="504812" y="30886"/>
                  </a:lnTo>
                  <a:lnTo>
                    <a:pt x="504913" y="31140"/>
                  </a:lnTo>
                  <a:close/>
                </a:path>
                <a:path w="796925" h="111759">
                  <a:moveTo>
                    <a:pt x="507428" y="27241"/>
                  </a:moveTo>
                  <a:lnTo>
                    <a:pt x="507326" y="27076"/>
                  </a:lnTo>
                  <a:lnTo>
                    <a:pt x="506793" y="27444"/>
                  </a:lnTo>
                  <a:lnTo>
                    <a:pt x="506717" y="27622"/>
                  </a:lnTo>
                  <a:lnTo>
                    <a:pt x="506818" y="27787"/>
                  </a:lnTo>
                  <a:lnTo>
                    <a:pt x="507123" y="27444"/>
                  </a:lnTo>
                  <a:lnTo>
                    <a:pt x="507428" y="27241"/>
                  </a:lnTo>
                  <a:close/>
                </a:path>
                <a:path w="796925" h="111759">
                  <a:moveTo>
                    <a:pt x="508076" y="27622"/>
                  </a:moveTo>
                  <a:lnTo>
                    <a:pt x="507441" y="27228"/>
                  </a:lnTo>
                  <a:lnTo>
                    <a:pt x="507542" y="27457"/>
                  </a:lnTo>
                  <a:lnTo>
                    <a:pt x="508076" y="27622"/>
                  </a:lnTo>
                  <a:close/>
                </a:path>
                <a:path w="796925" h="111759">
                  <a:moveTo>
                    <a:pt x="509778" y="50800"/>
                  </a:moveTo>
                  <a:lnTo>
                    <a:pt x="506476" y="50723"/>
                  </a:lnTo>
                  <a:lnTo>
                    <a:pt x="507415" y="50901"/>
                  </a:lnTo>
                  <a:lnTo>
                    <a:pt x="508622" y="50927"/>
                  </a:lnTo>
                  <a:lnTo>
                    <a:pt x="509778" y="50800"/>
                  </a:lnTo>
                  <a:close/>
                </a:path>
                <a:path w="796925" h="111759">
                  <a:moveTo>
                    <a:pt x="510146" y="50761"/>
                  </a:moveTo>
                  <a:lnTo>
                    <a:pt x="509778" y="50800"/>
                  </a:lnTo>
                  <a:lnTo>
                    <a:pt x="510146" y="50812"/>
                  </a:lnTo>
                  <a:close/>
                </a:path>
                <a:path w="796925" h="111759">
                  <a:moveTo>
                    <a:pt x="545376" y="45618"/>
                  </a:moveTo>
                  <a:lnTo>
                    <a:pt x="545261" y="43713"/>
                  </a:lnTo>
                  <a:lnTo>
                    <a:pt x="544741" y="44475"/>
                  </a:lnTo>
                  <a:lnTo>
                    <a:pt x="543814" y="44869"/>
                  </a:lnTo>
                  <a:lnTo>
                    <a:pt x="545376" y="45618"/>
                  </a:lnTo>
                  <a:close/>
                </a:path>
                <a:path w="796925" h="111759">
                  <a:moveTo>
                    <a:pt x="552094" y="20878"/>
                  </a:moveTo>
                  <a:lnTo>
                    <a:pt x="551980" y="20218"/>
                  </a:lnTo>
                  <a:lnTo>
                    <a:pt x="551319" y="16154"/>
                  </a:lnTo>
                  <a:lnTo>
                    <a:pt x="548220" y="18440"/>
                  </a:lnTo>
                  <a:lnTo>
                    <a:pt x="548157" y="18745"/>
                  </a:lnTo>
                  <a:lnTo>
                    <a:pt x="549148" y="20548"/>
                  </a:lnTo>
                  <a:lnTo>
                    <a:pt x="549300" y="20370"/>
                  </a:lnTo>
                  <a:lnTo>
                    <a:pt x="549211" y="20662"/>
                  </a:lnTo>
                  <a:lnTo>
                    <a:pt x="549313" y="20853"/>
                  </a:lnTo>
                  <a:lnTo>
                    <a:pt x="549148" y="20548"/>
                  </a:lnTo>
                  <a:lnTo>
                    <a:pt x="547230" y="22885"/>
                  </a:lnTo>
                  <a:lnTo>
                    <a:pt x="552094" y="20878"/>
                  </a:lnTo>
                  <a:close/>
                </a:path>
                <a:path w="796925" h="111759">
                  <a:moveTo>
                    <a:pt x="552602" y="20662"/>
                  </a:moveTo>
                  <a:lnTo>
                    <a:pt x="552157" y="20853"/>
                  </a:lnTo>
                  <a:lnTo>
                    <a:pt x="552119" y="21107"/>
                  </a:lnTo>
                  <a:lnTo>
                    <a:pt x="552602" y="20662"/>
                  </a:lnTo>
                  <a:close/>
                </a:path>
                <a:path w="796925" h="111759">
                  <a:moveTo>
                    <a:pt x="552704" y="24879"/>
                  </a:moveTo>
                  <a:lnTo>
                    <a:pt x="552627" y="24536"/>
                  </a:lnTo>
                  <a:lnTo>
                    <a:pt x="552577" y="25069"/>
                  </a:lnTo>
                  <a:lnTo>
                    <a:pt x="552704" y="24879"/>
                  </a:lnTo>
                  <a:close/>
                </a:path>
                <a:path w="796925" h="111759">
                  <a:moveTo>
                    <a:pt x="564654" y="23266"/>
                  </a:moveTo>
                  <a:lnTo>
                    <a:pt x="563651" y="23139"/>
                  </a:lnTo>
                  <a:lnTo>
                    <a:pt x="563981" y="24536"/>
                  </a:lnTo>
                  <a:lnTo>
                    <a:pt x="564654" y="23266"/>
                  </a:lnTo>
                  <a:close/>
                </a:path>
                <a:path w="796925" h="111759">
                  <a:moveTo>
                    <a:pt x="565594" y="23393"/>
                  </a:moveTo>
                  <a:lnTo>
                    <a:pt x="564857" y="22885"/>
                  </a:lnTo>
                  <a:lnTo>
                    <a:pt x="564654" y="23266"/>
                  </a:lnTo>
                  <a:lnTo>
                    <a:pt x="565594" y="23393"/>
                  </a:lnTo>
                  <a:close/>
                </a:path>
                <a:path w="796925" h="111759">
                  <a:moveTo>
                    <a:pt x="568731" y="40894"/>
                  </a:moveTo>
                  <a:lnTo>
                    <a:pt x="568579" y="40932"/>
                  </a:lnTo>
                  <a:lnTo>
                    <a:pt x="568439" y="40982"/>
                  </a:lnTo>
                  <a:lnTo>
                    <a:pt x="568312" y="41071"/>
                  </a:lnTo>
                  <a:lnTo>
                    <a:pt x="567372" y="41757"/>
                  </a:lnTo>
                  <a:lnTo>
                    <a:pt x="568032" y="41452"/>
                  </a:lnTo>
                  <a:lnTo>
                    <a:pt x="568731" y="40894"/>
                  </a:lnTo>
                  <a:close/>
                </a:path>
                <a:path w="796925" h="111759">
                  <a:moveTo>
                    <a:pt x="568921" y="40030"/>
                  </a:moveTo>
                  <a:lnTo>
                    <a:pt x="547814" y="40030"/>
                  </a:lnTo>
                  <a:lnTo>
                    <a:pt x="553961" y="40538"/>
                  </a:lnTo>
                  <a:lnTo>
                    <a:pt x="555574" y="41046"/>
                  </a:lnTo>
                  <a:lnTo>
                    <a:pt x="553288" y="42697"/>
                  </a:lnTo>
                  <a:lnTo>
                    <a:pt x="552843" y="43586"/>
                  </a:lnTo>
                  <a:lnTo>
                    <a:pt x="558698" y="40919"/>
                  </a:lnTo>
                  <a:lnTo>
                    <a:pt x="564616" y="42697"/>
                  </a:lnTo>
                  <a:lnTo>
                    <a:pt x="567486" y="40919"/>
                  </a:lnTo>
                  <a:lnTo>
                    <a:pt x="568921" y="40030"/>
                  </a:lnTo>
                  <a:close/>
                </a:path>
                <a:path w="796925" h="111759">
                  <a:moveTo>
                    <a:pt x="571271" y="41427"/>
                  </a:moveTo>
                  <a:lnTo>
                    <a:pt x="571157" y="40665"/>
                  </a:lnTo>
                  <a:lnTo>
                    <a:pt x="571030" y="39903"/>
                  </a:lnTo>
                  <a:lnTo>
                    <a:pt x="570928" y="39268"/>
                  </a:lnTo>
                  <a:lnTo>
                    <a:pt x="569950" y="39903"/>
                  </a:lnTo>
                  <a:lnTo>
                    <a:pt x="569747" y="39611"/>
                  </a:lnTo>
                  <a:lnTo>
                    <a:pt x="569772" y="40030"/>
                  </a:lnTo>
                  <a:lnTo>
                    <a:pt x="569239" y="40538"/>
                  </a:lnTo>
                  <a:lnTo>
                    <a:pt x="568731" y="40919"/>
                  </a:lnTo>
                  <a:lnTo>
                    <a:pt x="569772" y="40665"/>
                  </a:lnTo>
                  <a:lnTo>
                    <a:pt x="571271" y="41427"/>
                  </a:lnTo>
                  <a:close/>
                </a:path>
                <a:path w="796925" h="111759">
                  <a:moveTo>
                    <a:pt x="571588" y="15430"/>
                  </a:moveTo>
                  <a:lnTo>
                    <a:pt x="571106" y="15011"/>
                  </a:lnTo>
                  <a:lnTo>
                    <a:pt x="570445" y="15519"/>
                  </a:lnTo>
                  <a:lnTo>
                    <a:pt x="571588" y="15430"/>
                  </a:lnTo>
                  <a:close/>
                </a:path>
                <a:path w="796925" h="111759">
                  <a:moveTo>
                    <a:pt x="572173" y="15392"/>
                  </a:moveTo>
                  <a:lnTo>
                    <a:pt x="571614" y="15430"/>
                  </a:lnTo>
                  <a:lnTo>
                    <a:pt x="572084" y="15875"/>
                  </a:lnTo>
                  <a:lnTo>
                    <a:pt x="572173" y="15392"/>
                  </a:lnTo>
                  <a:close/>
                </a:path>
                <a:path w="796925" h="111759">
                  <a:moveTo>
                    <a:pt x="580517" y="14884"/>
                  </a:moveTo>
                  <a:lnTo>
                    <a:pt x="578777" y="15316"/>
                  </a:lnTo>
                  <a:lnTo>
                    <a:pt x="578993" y="15392"/>
                  </a:lnTo>
                  <a:lnTo>
                    <a:pt x="579882" y="15252"/>
                  </a:lnTo>
                  <a:lnTo>
                    <a:pt x="580517" y="14884"/>
                  </a:lnTo>
                  <a:close/>
                </a:path>
                <a:path w="796925" h="111759">
                  <a:moveTo>
                    <a:pt x="589851" y="36601"/>
                  </a:moveTo>
                  <a:lnTo>
                    <a:pt x="589788" y="36474"/>
                  </a:lnTo>
                  <a:lnTo>
                    <a:pt x="588987" y="36601"/>
                  </a:lnTo>
                  <a:lnTo>
                    <a:pt x="589851" y="36601"/>
                  </a:lnTo>
                  <a:close/>
                </a:path>
                <a:path w="796925" h="111759">
                  <a:moveTo>
                    <a:pt x="619277" y="30035"/>
                  </a:moveTo>
                  <a:lnTo>
                    <a:pt x="618490" y="29921"/>
                  </a:lnTo>
                  <a:lnTo>
                    <a:pt x="617550" y="29718"/>
                  </a:lnTo>
                  <a:lnTo>
                    <a:pt x="616813" y="30238"/>
                  </a:lnTo>
                  <a:lnTo>
                    <a:pt x="617829" y="30721"/>
                  </a:lnTo>
                  <a:lnTo>
                    <a:pt x="618591" y="30518"/>
                  </a:lnTo>
                  <a:lnTo>
                    <a:pt x="619277" y="30035"/>
                  </a:lnTo>
                  <a:close/>
                </a:path>
                <a:path w="796925" h="111759">
                  <a:moveTo>
                    <a:pt x="631380" y="14147"/>
                  </a:moveTo>
                  <a:lnTo>
                    <a:pt x="628535" y="12598"/>
                  </a:lnTo>
                  <a:lnTo>
                    <a:pt x="627202" y="15265"/>
                  </a:lnTo>
                  <a:lnTo>
                    <a:pt x="631380" y="14147"/>
                  </a:lnTo>
                  <a:close/>
                </a:path>
                <a:path w="796925" h="111759">
                  <a:moveTo>
                    <a:pt x="631964" y="13995"/>
                  </a:moveTo>
                  <a:lnTo>
                    <a:pt x="631380" y="14147"/>
                  </a:lnTo>
                  <a:lnTo>
                    <a:pt x="631825" y="14389"/>
                  </a:lnTo>
                  <a:lnTo>
                    <a:pt x="631964" y="13995"/>
                  </a:lnTo>
                  <a:close/>
                </a:path>
                <a:path w="796925" h="111759">
                  <a:moveTo>
                    <a:pt x="633209" y="10337"/>
                  </a:moveTo>
                  <a:lnTo>
                    <a:pt x="630707" y="11569"/>
                  </a:lnTo>
                  <a:lnTo>
                    <a:pt x="632561" y="10782"/>
                  </a:lnTo>
                  <a:lnTo>
                    <a:pt x="633209" y="10337"/>
                  </a:lnTo>
                  <a:close/>
                </a:path>
                <a:path w="796925" h="111759">
                  <a:moveTo>
                    <a:pt x="650862" y="29819"/>
                  </a:moveTo>
                  <a:lnTo>
                    <a:pt x="646010" y="27457"/>
                  </a:lnTo>
                  <a:lnTo>
                    <a:pt x="646163" y="27774"/>
                  </a:lnTo>
                  <a:lnTo>
                    <a:pt x="644055" y="28778"/>
                  </a:lnTo>
                  <a:lnTo>
                    <a:pt x="645744" y="30276"/>
                  </a:lnTo>
                  <a:lnTo>
                    <a:pt x="646188" y="27825"/>
                  </a:lnTo>
                  <a:lnTo>
                    <a:pt x="647687" y="30632"/>
                  </a:lnTo>
                  <a:lnTo>
                    <a:pt x="650760" y="29870"/>
                  </a:lnTo>
                  <a:close/>
                </a:path>
                <a:path w="796925" h="111759">
                  <a:moveTo>
                    <a:pt x="656170" y="13614"/>
                  </a:moveTo>
                  <a:lnTo>
                    <a:pt x="655662" y="13500"/>
                  </a:lnTo>
                  <a:lnTo>
                    <a:pt x="656170" y="13614"/>
                  </a:lnTo>
                  <a:close/>
                </a:path>
                <a:path w="796925" h="111759">
                  <a:moveTo>
                    <a:pt x="658723" y="11671"/>
                  </a:moveTo>
                  <a:lnTo>
                    <a:pt x="658710" y="10655"/>
                  </a:lnTo>
                  <a:lnTo>
                    <a:pt x="657186" y="11188"/>
                  </a:lnTo>
                  <a:lnTo>
                    <a:pt x="658723" y="11671"/>
                  </a:lnTo>
                  <a:close/>
                </a:path>
                <a:path w="796925" h="111759">
                  <a:moveTo>
                    <a:pt x="664629" y="25044"/>
                  </a:moveTo>
                  <a:lnTo>
                    <a:pt x="663549" y="24663"/>
                  </a:lnTo>
                  <a:lnTo>
                    <a:pt x="663587" y="23901"/>
                  </a:lnTo>
                  <a:lnTo>
                    <a:pt x="567207" y="23901"/>
                  </a:lnTo>
                  <a:lnTo>
                    <a:pt x="565518" y="23901"/>
                  </a:lnTo>
                  <a:lnTo>
                    <a:pt x="564007" y="24523"/>
                  </a:lnTo>
                  <a:lnTo>
                    <a:pt x="563079" y="26314"/>
                  </a:lnTo>
                  <a:lnTo>
                    <a:pt x="561111" y="22631"/>
                  </a:lnTo>
                  <a:lnTo>
                    <a:pt x="561047" y="22504"/>
                  </a:lnTo>
                  <a:lnTo>
                    <a:pt x="559689" y="19964"/>
                  </a:lnTo>
                  <a:lnTo>
                    <a:pt x="556983" y="22504"/>
                  </a:lnTo>
                  <a:lnTo>
                    <a:pt x="555472" y="21361"/>
                  </a:lnTo>
                  <a:lnTo>
                    <a:pt x="555802" y="20599"/>
                  </a:lnTo>
                  <a:lnTo>
                    <a:pt x="556475" y="19075"/>
                  </a:lnTo>
                  <a:lnTo>
                    <a:pt x="555180" y="18313"/>
                  </a:lnTo>
                  <a:lnTo>
                    <a:pt x="554050" y="19354"/>
                  </a:lnTo>
                  <a:lnTo>
                    <a:pt x="554050" y="22885"/>
                  </a:lnTo>
                  <a:lnTo>
                    <a:pt x="552945" y="24523"/>
                  </a:lnTo>
                  <a:lnTo>
                    <a:pt x="552818" y="24879"/>
                  </a:lnTo>
                  <a:lnTo>
                    <a:pt x="553669" y="26441"/>
                  </a:lnTo>
                  <a:lnTo>
                    <a:pt x="552653" y="25171"/>
                  </a:lnTo>
                  <a:lnTo>
                    <a:pt x="552513" y="25171"/>
                  </a:lnTo>
                  <a:lnTo>
                    <a:pt x="552424" y="24879"/>
                  </a:lnTo>
                  <a:lnTo>
                    <a:pt x="551675" y="23939"/>
                  </a:lnTo>
                  <a:lnTo>
                    <a:pt x="551535" y="23774"/>
                  </a:lnTo>
                  <a:lnTo>
                    <a:pt x="551675" y="23939"/>
                  </a:lnTo>
                  <a:lnTo>
                    <a:pt x="552589" y="23012"/>
                  </a:lnTo>
                  <a:lnTo>
                    <a:pt x="552958" y="22631"/>
                  </a:lnTo>
                  <a:lnTo>
                    <a:pt x="554050" y="22885"/>
                  </a:lnTo>
                  <a:lnTo>
                    <a:pt x="554050" y="19354"/>
                  </a:lnTo>
                  <a:lnTo>
                    <a:pt x="552602" y="20662"/>
                  </a:lnTo>
                  <a:lnTo>
                    <a:pt x="552780" y="20599"/>
                  </a:lnTo>
                  <a:lnTo>
                    <a:pt x="549490" y="24536"/>
                  </a:lnTo>
                  <a:lnTo>
                    <a:pt x="550519" y="24460"/>
                  </a:lnTo>
                  <a:lnTo>
                    <a:pt x="549224" y="29235"/>
                  </a:lnTo>
                  <a:lnTo>
                    <a:pt x="546557" y="27203"/>
                  </a:lnTo>
                  <a:lnTo>
                    <a:pt x="546214" y="26949"/>
                  </a:lnTo>
                  <a:lnTo>
                    <a:pt x="546011" y="24790"/>
                  </a:lnTo>
                  <a:lnTo>
                    <a:pt x="545642" y="20853"/>
                  </a:lnTo>
                  <a:lnTo>
                    <a:pt x="541235" y="18567"/>
                  </a:lnTo>
                  <a:lnTo>
                    <a:pt x="538695" y="24790"/>
                  </a:lnTo>
                  <a:lnTo>
                    <a:pt x="533184" y="23774"/>
                  </a:lnTo>
                  <a:lnTo>
                    <a:pt x="535012" y="24663"/>
                  </a:lnTo>
                  <a:lnTo>
                    <a:pt x="534568" y="27203"/>
                  </a:lnTo>
                  <a:lnTo>
                    <a:pt x="534365" y="27076"/>
                  </a:lnTo>
                  <a:lnTo>
                    <a:pt x="533565" y="26568"/>
                  </a:lnTo>
                  <a:lnTo>
                    <a:pt x="531761" y="25425"/>
                  </a:lnTo>
                  <a:lnTo>
                    <a:pt x="530136" y="26568"/>
                  </a:lnTo>
                  <a:lnTo>
                    <a:pt x="530072" y="24409"/>
                  </a:lnTo>
                  <a:lnTo>
                    <a:pt x="529602" y="24155"/>
                  </a:lnTo>
                  <a:lnTo>
                    <a:pt x="528916" y="23774"/>
                  </a:lnTo>
                  <a:lnTo>
                    <a:pt x="528027" y="22631"/>
                  </a:lnTo>
                  <a:lnTo>
                    <a:pt x="528294" y="24155"/>
                  </a:lnTo>
                  <a:lnTo>
                    <a:pt x="524116" y="22885"/>
                  </a:lnTo>
                  <a:lnTo>
                    <a:pt x="524078" y="27076"/>
                  </a:lnTo>
                  <a:lnTo>
                    <a:pt x="521398" y="24663"/>
                  </a:lnTo>
                  <a:lnTo>
                    <a:pt x="516978" y="24028"/>
                  </a:lnTo>
                  <a:lnTo>
                    <a:pt x="517131" y="31013"/>
                  </a:lnTo>
                  <a:lnTo>
                    <a:pt x="512914" y="30759"/>
                  </a:lnTo>
                  <a:lnTo>
                    <a:pt x="513359" y="29743"/>
                  </a:lnTo>
                  <a:lnTo>
                    <a:pt x="513918" y="28473"/>
                  </a:lnTo>
                  <a:lnTo>
                    <a:pt x="511873" y="27203"/>
                  </a:lnTo>
                  <a:lnTo>
                    <a:pt x="512737" y="26568"/>
                  </a:lnTo>
                  <a:lnTo>
                    <a:pt x="514299" y="25425"/>
                  </a:lnTo>
                  <a:lnTo>
                    <a:pt x="514477" y="25298"/>
                  </a:lnTo>
                  <a:lnTo>
                    <a:pt x="513092" y="25425"/>
                  </a:lnTo>
                  <a:lnTo>
                    <a:pt x="511797" y="25171"/>
                  </a:lnTo>
                  <a:lnTo>
                    <a:pt x="511937" y="26568"/>
                  </a:lnTo>
                  <a:lnTo>
                    <a:pt x="510997" y="25425"/>
                  </a:lnTo>
                  <a:lnTo>
                    <a:pt x="508406" y="29743"/>
                  </a:lnTo>
                  <a:lnTo>
                    <a:pt x="506920" y="27965"/>
                  </a:lnTo>
                  <a:lnTo>
                    <a:pt x="506577" y="28587"/>
                  </a:lnTo>
                  <a:lnTo>
                    <a:pt x="506476" y="31140"/>
                  </a:lnTo>
                  <a:lnTo>
                    <a:pt x="504913" y="31140"/>
                  </a:lnTo>
                  <a:lnTo>
                    <a:pt x="502539" y="31775"/>
                  </a:lnTo>
                  <a:lnTo>
                    <a:pt x="504139" y="33807"/>
                  </a:lnTo>
                  <a:lnTo>
                    <a:pt x="499173" y="27965"/>
                  </a:lnTo>
                  <a:lnTo>
                    <a:pt x="492290" y="35585"/>
                  </a:lnTo>
                  <a:lnTo>
                    <a:pt x="490131" y="33045"/>
                  </a:lnTo>
                  <a:lnTo>
                    <a:pt x="487984" y="30505"/>
                  </a:lnTo>
                  <a:lnTo>
                    <a:pt x="485051" y="31521"/>
                  </a:lnTo>
                  <a:lnTo>
                    <a:pt x="481482" y="32664"/>
                  </a:lnTo>
                  <a:lnTo>
                    <a:pt x="478751" y="33045"/>
                  </a:lnTo>
                  <a:lnTo>
                    <a:pt x="478866" y="32410"/>
                  </a:lnTo>
                  <a:lnTo>
                    <a:pt x="478663" y="32029"/>
                  </a:lnTo>
                  <a:lnTo>
                    <a:pt x="479196" y="32156"/>
                  </a:lnTo>
                  <a:lnTo>
                    <a:pt x="478828" y="32029"/>
                  </a:lnTo>
                  <a:lnTo>
                    <a:pt x="475208" y="30759"/>
                  </a:lnTo>
                  <a:lnTo>
                    <a:pt x="477532" y="38379"/>
                  </a:lnTo>
                  <a:lnTo>
                    <a:pt x="472998" y="36728"/>
                  </a:lnTo>
                  <a:lnTo>
                    <a:pt x="471601" y="35077"/>
                  </a:lnTo>
                  <a:lnTo>
                    <a:pt x="470433" y="33680"/>
                  </a:lnTo>
                  <a:lnTo>
                    <a:pt x="475081" y="34696"/>
                  </a:lnTo>
                  <a:lnTo>
                    <a:pt x="473735" y="33680"/>
                  </a:lnTo>
                  <a:lnTo>
                    <a:pt x="473570" y="33553"/>
                  </a:lnTo>
                  <a:lnTo>
                    <a:pt x="472224" y="26822"/>
                  </a:lnTo>
                  <a:lnTo>
                    <a:pt x="468477" y="35077"/>
                  </a:lnTo>
                  <a:lnTo>
                    <a:pt x="467677" y="34188"/>
                  </a:lnTo>
                  <a:lnTo>
                    <a:pt x="465150" y="31394"/>
                  </a:lnTo>
                  <a:lnTo>
                    <a:pt x="465810" y="31013"/>
                  </a:lnTo>
                  <a:lnTo>
                    <a:pt x="463346" y="28854"/>
                  </a:lnTo>
                  <a:lnTo>
                    <a:pt x="460705" y="34188"/>
                  </a:lnTo>
                  <a:lnTo>
                    <a:pt x="457034" y="34061"/>
                  </a:lnTo>
                  <a:lnTo>
                    <a:pt x="456946" y="33045"/>
                  </a:lnTo>
                  <a:lnTo>
                    <a:pt x="454863" y="36728"/>
                  </a:lnTo>
                  <a:lnTo>
                    <a:pt x="450316" y="38379"/>
                  </a:lnTo>
                  <a:lnTo>
                    <a:pt x="448043" y="39319"/>
                  </a:lnTo>
                  <a:lnTo>
                    <a:pt x="448348" y="39776"/>
                  </a:lnTo>
                  <a:lnTo>
                    <a:pt x="445338" y="40919"/>
                  </a:lnTo>
                  <a:lnTo>
                    <a:pt x="444157" y="39649"/>
                  </a:lnTo>
                  <a:lnTo>
                    <a:pt x="441769" y="38633"/>
                  </a:lnTo>
                  <a:lnTo>
                    <a:pt x="441185" y="35839"/>
                  </a:lnTo>
                  <a:lnTo>
                    <a:pt x="441159" y="35712"/>
                  </a:lnTo>
                  <a:lnTo>
                    <a:pt x="444055" y="35331"/>
                  </a:lnTo>
                  <a:lnTo>
                    <a:pt x="442137" y="31775"/>
                  </a:lnTo>
                  <a:lnTo>
                    <a:pt x="440283" y="35839"/>
                  </a:lnTo>
                  <a:lnTo>
                    <a:pt x="438658" y="35331"/>
                  </a:lnTo>
                  <a:lnTo>
                    <a:pt x="438670" y="33680"/>
                  </a:lnTo>
                  <a:lnTo>
                    <a:pt x="434238" y="34823"/>
                  </a:lnTo>
                  <a:lnTo>
                    <a:pt x="434657" y="38887"/>
                  </a:lnTo>
                  <a:lnTo>
                    <a:pt x="429780" y="39141"/>
                  </a:lnTo>
                  <a:lnTo>
                    <a:pt x="430276" y="40017"/>
                  </a:lnTo>
                  <a:lnTo>
                    <a:pt x="430352" y="40411"/>
                  </a:lnTo>
                  <a:lnTo>
                    <a:pt x="428244" y="44602"/>
                  </a:lnTo>
                  <a:lnTo>
                    <a:pt x="428231" y="44348"/>
                  </a:lnTo>
                  <a:lnTo>
                    <a:pt x="428205" y="43840"/>
                  </a:lnTo>
                  <a:lnTo>
                    <a:pt x="428180" y="43332"/>
                  </a:lnTo>
                  <a:lnTo>
                    <a:pt x="428104" y="41554"/>
                  </a:lnTo>
                  <a:lnTo>
                    <a:pt x="427951" y="38252"/>
                  </a:lnTo>
                  <a:lnTo>
                    <a:pt x="425665" y="41554"/>
                  </a:lnTo>
                  <a:lnTo>
                    <a:pt x="424395" y="37617"/>
                  </a:lnTo>
                  <a:lnTo>
                    <a:pt x="422770" y="38760"/>
                  </a:lnTo>
                  <a:lnTo>
                    <a:pt x="418744" y="42189"/>
                  </a:lnTo>
                  <a:lnTo>
                    <a:pt x="415721" y="43332"/>
                  </a:lnTo>
                  <a:lnTo>
                    <a:pt x="416483" y="41630"/>
                  </a:lnTo>
                  <a:lnTo>
                    <a:pt x="413994" y="43459"/>
                  </a:lnTo>
                  <a:lnTo>
                    <a:pt x="410540" y="43840"/>
                  </a:lnTo>
                  <a:lnTo>
                    <a:pt x="410502" y="42824"/>
                  </a:lnTo>
                  <a:lnTo>
                    <a:pt x="410235" y="35839"/>
                  </a:lnTo>
                  <a:lnTo>
                    <a:pt x="401345" y="42824"/>
                  </a:lnTo>
                  <a:lnTo>
                    <a:pt x="400164" y="40665"/>
                  </a:lnTo>
                  <a:lnTo>
                    <a:pt x="398145" y="36982"/>
                  </a:lnTo>
                  <a:lnTo>
                    <a:pt x="392404" y="40665"/>
                  </a:lnTo>
                  <a:lnTo>
                    <a:pt x="385927" y="37109"/>
                  </a:lnTo>
                  <a:lnTo>
                    <a:pt x="378891" y="38379"/>
                  </a:lnTo>
                  <a:lnTo>
                    <a:pt x="382130" y="44348"/>
                  </a:lnTo>
                  <a:lnTo>
                    <a:pt x="376847" y="38760"/>
                  </a:lnTo>
                  <a:lnTo>
                    <a:pt x="378015" y="45110"/>
                  </a:lnTo>
                  <a:lnTo>
                    <a:pt x="376428" y="45745"/>
                  </a:lnTo>
                  <a:lnTo>
                    <a:pt x="375780" y="45745"/>
                  </a:lnTo>
                  <a:lnTo>
                    <a:pt x="375577" y="45364"/>
                  </a:lnTo>
                  <a:lnTo>
                    <a:pt x="374103" y="44475"/>
                  </a:lnTo>
                  <a:lnTo>
                    <a:pt x="370128" y="42062"/>
                  </a:lnTo>
                  <a:lnTo>
                    <a:pt x="368731" y="40411"/>
                  </a:lnTo>
                  <a:lnTo>
                    <a:pt x="371538" y="40538"/>
                  </a:lnTo>
                  <a:lnTo>
                    <a:pt x="371513" y="40411"/>
                  </a:lnTo>
                  <a:lnTo>
                    <a:pt x="371221" y="39141"/>
                  </a:lnTo>
                  <a:lnTo>
                    <a:pt x="367550" y="39014"/>
                  </a:lnTo>
                  <a:lnTo>
                    <a:pt x="367944" y="38506"/>
                  </a:lnTo>
                  <a:lnTo>
                    <a:pt x="369392" y="36601"/>
                  </a:lnTo>
                  <a:lnTo>
                    <a:pt x="366801" y="35204"/>
                  </a:lnTo>
                  <a:lnTo>
                    <a:pt x="367550" y="37363"/>
                  </a:lnTo>
                  <a:lnTo>
                    <a:pt x="365925" y="38506"/>
                  </a:lnTo>
                  <a:lnTo>
                    <a:pt x="363766" y="37998"/>
                  </a:lnTo>
                  <a:lnTo>
                    <a:pt x="367004" y="40538"/>
                  </a:lnTo>
                  <a:lnTo>
                    <a:pt x="362356" y="44475"/>
                  </a:lnTo>
                  <a:lnTo>
                    <a:pt x="362331" y="43967"/>
                  </a:lnTo>
                  <a:lnTo>
                    <a:pt x="362165" y="39649"/>
                  </a:lnTo>
                  <a:lnTo>
                    <a:pt x="362013" y="35712"/>
                  </a:lnTo>
                  <a:lnTo>
                    <a:pt x="357314" y="39649"/>
                  </a:lnTo>
                  <a:lnTo>
                    <a:pt x="357797" y="38887"/>
                  </a:lnTo>
                  <a:lnTo>
                    <a:pt x="358698" y="37490"/>
                  </a:lnTo>
                  <a:lnTo>
                    <a:pt x="356209" y="38887"/>
                  </a:lnTo>
                  <a:lnTo>
                    <a:pt x="349046" y="38506"/>
                  </a:lnTo>
                  <a:lnTo>
                    <a:pt x="347091" y="43967"/>
                  </a:lnTo>
                  <a:lnTo>
                    <a:pt x="346544" y="43332"/>
                  </a:lnTo>
                  <a:lnTo>
                    <a:pt x="345719" y="41554"/>
                  </a:lnTo>
                  <a:lnTo>
                    <a:pt x="346824" y="41046"/>
                  </a:lnTo>
                  <a:lnTo>
                    <a:pt x="340487" y="41046"/>
                  </a:lnTo>
                  <a:lnTo>
                    <a:pt x="333565" y="48158"/>
                  </a:lnTo>
                  <a:lnTo>
                    <a:pt x="331571" y="47142"/>
                  </a:lnTo>
                  <a:lnTo>
                    <a:pt x="328345" y="45491"/>
                  </a:lnTo>
                  <a:lnTo>
                    <a:pt x="328637" y="43967"/>
                  </a:lnTo>
                  <a:lnTo>
                    <a:pt x="327520" y="44475"/>
                  </a:lnTo>
                  <a:lnTo>
                    <a:pt x="326948" y="47142"/>
                  </a:lnTo>
                  <a:lnTo>
                    <a:pt x="325310" y="45745"/>
                  </a:lnTo>
                  <a:lnTo>
                    <a:pt x="325374" y="44869"/>
                  </a:lnTo>
                  <a:lnTo>
                    <a:pt x="325602" y="44094"/>
                  </a:lnTo>
                  <a:lnTo>
                    <a:pt x="325043" y="44094"/>
                  </a:lnTo>
                  <a:lnTo>
                    <a:pt x="322275" y="47142"/>
                  </a:lnTo>
                  <a:lnTo>
                    <a:pt x="320624" y="46380"/>
                  </a:lnTo>
                  <a:lnTo>
                    <a:pt x="321729" y="44475"/>
                  </a:lnTo>
                  <a:lnTo>
                    <a:pt x="318325" y="43802"/>
                  </a:lnTo>
                  <a:lnTo>
                    <a:pt x="318325" y="68986"/>
                  </a:lnTo>
                  <a:lnTo>
                    <a:pt x="318236" y="68859"/>
                  </a:lnTo>
                  <a:lnTo>
                    <a:pt x="316661" y="68224"/>
                  </a:lnTo>
                  <a:lnTo>
                    <a:pt x="317690" y="66573"/>
                  </a:lnTo>
                  <a:lnTo>
                    <a:pt x="317779" y="66446"/>
                  </a:lnTo>
                  <a:lnTo>
                    <a:pt x="318300" y="68884"/>
                  </a:lnTo>
                  <a:lnTo>
                    <a:pt x="318325" y="43802"/>
                  </a:lnTo>
                  <a:lnTo>
                    <a:pt x="315404" y="43205"/>
                  </a:lnTo>
                  <a:lnTo>
                    <a:pt x="312902" y="49936"/>
                  </a:lnTo>
                  <a:lnTo>
                    <a:pt x="307924" y="51587"/>
                  </a:lnTo>
                  <a:lnTo>
                    <a:pt x="307390" y="47015"/>
                  </a:lnTo>
                  <a:lnTo>
                    <a:pt x="299935" y="45618"/>
                  </a:lnTo>
                  <a:lnTo>
                    <a:pt x="299948" y="44983"/>
                  </a:lnTo>
                  <a:lnTo>
                    <a:pt x="292785" y="45237"/>
                  </a:lnTo>
                  <a:lnTo>
                    <a:pt x="288353" y="50190"/>
                  </a:lnTo>
                  <a:lnTo>
                    <a:pt x="282003" y="52857"/>
                  </a:lnTo>
                  <a:lnTo>
                    <a:pt x="281470" y="52349"/>
                  </a:lnTo>
                  <a:lnTo>
                    <a:pt x="277342" y="48412"/>
                  </a:lnTo>
                  <a:lnTo>
                    <a:pt x="267957" y="52349"/>
                  </a:lnTo>
                  <a:lnTo>
                    <a:pt x="261061" y="50444"/>
                  </a:lnTo>
                  <a:lnTo>
                    <a:pt x="262166" y="51079"/>
                  </a:lnTo>
                  <a:lnTo>
                    <a:pt x="261340" y="54000"/>
                  </a:lnTo>
                  <a:lnTo>
                    <a:pt x="260223" y="54635"/>
                  </a:lnTo>
                  <a:lnTo>
                    <a:pt x="258584" y="53873"/>
                  </a:lnTo>
                  <a:lnTo>
                    <a:pt x="256374" y="58318"/>
                  </a:lnTo>
                  <a:lnTo>
                    <a:pt x="256336" y="57683"/>
                  </a:lnTo>
                  <a:lnTo>
                    <a:pt x="256311" y="57302"/>
                  </a:lnTo>
                  <a:lnTo>
                    <a:pt x="256108" y="54127"/>
                  </a:lnTo>
                  <a:lnTo>
                    <a:pt x="256667" y="54127"/>
                  </a:lnTo>
                  <a:lnTo>
                    <a:pt x="255003" y="50063"/>
                  </a:lnTo>
                  <a:lnTo>
                    <a:pt x="251980" y="51587"/>
                  </a:lnTo>
                  <a:lnTo>
                    <a:pt x="249491" y="51841"/>
                  </a:lnTo>
                  <a:lnTo>
                    <a:pt x="249758" y="57302"/>
                  </a:lnTo>
                  <a:lnTo>
                    <a:pt x="243979" y="55016"/>
                  </a:lnTo>
                  <a:lnTo>
                    <a:pt x="238163" y="56286"/>
                  </a:lnTo>
                  <a:lnTo>
                    <a:pt x="232918" y="57683"/>
                  </a:lnTo>
                  <a:lnTo>
                    <a:pt x="228828" y="55651"/>
                  </a:lnTo>
                  <a:lnTo>
                    <a:pt x="227444" y="57175"/>
                  </a:lnTo>
                  <a:lnTo>
                    <a:pt x="225513" y="57429"/>
                  </a:lnTo>
                  <a:lnTo>
                    <a:pt x="224142" y="58953"/>
                  </a:lnTo>
                  <a:lnTo>
                    <a:pt x="223964" y="57048"/>
                  </a:lnTo>
                  <a:lnTo>
                    <a:pt x="223862" y="56032"/>
                  </a:lnTo>
                  <a:lnTo>
                    <a:pt x="217258" y="55778"/>
                  </a:lnTo>
                  <a:lnTo>
                    <a:pt x="212013" y="57048"/>
                  </a:lnTo>
                  <a:lnTo>
                    <a:pt x="212839" y="54889"/>
                  </a:lnTo>
                  <a:lnTo>
                    <a:pt x="209816" y="55016"/>
                  </a:lnTo>
                  <a:lnTo>
                    <a:pt x="210108" y="63779"/>
                  </a:lnTo>
                  <a:lnTo>
                    <a:pt x="207352" y="64287"/>
                  </a:lnTo>
                  <a:lnTo>
                    <a:pt x="207314" y="64160"/>
                  </a:lnTo>
                  <a:lnTo>
                    <a:pt x="206705" y="62255"/>
                  </a:lnTo>
                  <a:lnTo>
                    <a:pt x="206209" y="60731"/>
                  </a:lnTo>
                  <a:lnTo>
                    <a:pt x="205968" y="59969"/>
                  </a:lnTo>
                  <a:lnTo>
                    <a:pt x="200736" y="60731"/>
                  </a:lnTo>
                  <a:lnTo>
                    <a:pt x="194945" y="57556"/>
                  </a:lnTo>
                  <a:lnTo>
                    <a:pt x="190258" y="62255"/>
                  </a:lnTo>
                  <a:lnTo>
                    <a:pt x="190258" y="60223"/>
                  </a:lnTo>
                  <a:lnTo>
                    <a:pt x="191084" y="59969"/>
                  </a:lnTo>
                  <a:lnTo>
                    <a:pt x="188607" y="60223"/>
                  </a:lnTo>
                  <a:lnTo>
                    <a:pt x="181165" y="58191"/>
                  </a:lnTo>
                  <a:lnTo>
                    <a:pt x="181838" y="60591"/>
                  </a:lnTo>
                  <a:lnTo>
                    <a:pt x="181978" y="60477"/>
                  </a:lnTo>
                  <a:lnTo>
                    <a:pt x="181876" y="60731"/>
                  </a:lnTo>
                  <a:lnTo>
                    <a:pt x="181838" y="60591"/>
                  </a:lnTo>
                  <a:lnTo>
                    <a:pt x="177355" y="64414"/>
                  </a:lnTo>
                  <a:lnTo>
                    <a:pt x="174752" y="66573"/>
                  </a:lnTo>
                  <a:lnTo>
                    <a:pt x="174828" y="63525"/>
                  </a:lnTo>
                  <a:lnTo>
                    <a:pt x="172961" y="67462"/>
                  </a:lnTo>
                  <a:lnTo>
                    <a:pt x="172948" y="68605"/>
                  </a:lnTo>
                  <a:lnTo>
                    <a:pt x="169748" y="70002"/>
                  </a:lnTo>
                  <a:lnTo>
                    <a:pt x="168910" y="69748"/>
                  </a:lnTo>
                  <a:lnTo>
                    <a:pt x="168770" y="67881"/>
                  </a:lnTo>
                  <a:lnTo>
                    <a:pt x="167081" y="67208"/>
                  </a:lnTo>
                  <a:lnTo>
                    <a:pt x="168198" y="71399"/>
                  </a:lnTo>
                  <a:lnTo>
                    <a:pt x="164820" y="70256"/>
                  </a:lnTo>
                  <a:lnTo>
                    <a:pt x="165773" y="68224"/>
                  </a:lnTo>
                  <a:lnTo>
                    <a:pt x="163029" y="68351"/>
                  </a:lnTo>
                  <a:lnTo>
                    <a:pt x="163372" y="69367"/>
                  </a:lnTo>
                  <a:lnTo>
                    <a:pt x="162153" y="71653"/>
                  </a:lnTo>
                  <a:lnTo>
                    <a:pt x="160591" y="73050"/>
                  </a:lnTo>
                  <a:lnTo>
                    <a:pt x="156921" y="71653"/>
                  </a:lnTo>
                  <a:lnTo>
                    <a:pt x="156184" y="69113"/>
                  </a:lnTo>
                  <a:lnTo>
                    <a:pt x="156083" y="70091"/>
                  </a:lnTo>
                  <a:lnTo>
                    <a:pt x="155956" y="70764"/>
                  </a:lnTo>
                  <a:lnTo>
                    <a:pt x="154813" y="73050"/>
                  </a:lnTo>
                  <a:lnTo>
                    <a:pt x="153123" y="72415"/>
                  </a:lnTo>
                  <a:lnTo>
                    <a:pt x="152819" y="71653"/>
                  </a:lnTo>
                  <a:lnTo>
                    <a:pt x="152869" y="71399"/>
                  </a:lnTo>
                  <a:lnTo>
                    <a:pt x="153530" y="70510"/>
                  </a:lnTo>
                  <a:lnTo>
                    <a:pt x="152654" y="70256"/>
                  </a:lnTo>
                  <a:lnTo>
                    <a:pt x="151790" y="70002"/>
                  </a:lnTo>
                  <a:lnTo>
                    <a:pt x="149529" y="69342"/>
                  </a:lnTo>
                  <a:lnTo>
                    <a:pt x="149529" y="70002"/>
                  </a:lnTo>
                  <a:lnTo>
                    <a:pt x="149275" y="70256"/>
                  </a:lnTo>
                  <a:lnTo>
                    <a:pt x="149250" y="70015"/>
                  </a:lnTo>
                  <a:lnTo>
                    <a:pt x="149529" y="70002"/>
                  </a:lnTo>
                  <a:lnTo>
                    <a:pt x="149529" y="69342"/>
                  </a:lnTo>
                  <a:lnTo>
                    <a:pt x="149148" y="69227"/>
                  </a:lnTo>
                  <a:lnTo>
                    <a:pt x="148945" y="67589"/>
                  </a:lnTo>
                  <a:lnTo>
                    <a:pt x="148475" y="67576"/>
                  </a:lnTo>
                  <a:lnTo>
                    <a:pt x="148475" y="70091"/>
                  </a:lnTo>
                  <a:lnTo>
                    <a:pt x="148463" y="86893"/>
                  </a:lnTo>
                  <a:lnTo>
                    <a:pt x="147701" y="86766"/>
                  </a:lnTo>
                  <a:lnTo>
                    <a:pt x="145796" y="87020"/>
                  </a:lnTo>
                  <a:lnTo>
                    <a:pt x="145503" y="86258"/>
                  </a:lnTo>
                  <a:lnTo>
                    <a:pt x="145491" y="85750"/>
                  </a:lnTo>
                  <a:lnTo>
                    <a:pt x="145567" y="84988"/>
                  </a:lnTo>
                  <a:lnTo>
                    <a:pt x="146177" y="84988"/>
                  </a:lnTo>
                  <a:lnTo>
                    <a:pt x="145923" y="85750"/>
                  </a:lnTo>
                  <a:lnTo>
                    <a:pt x="147434" y="86131"/>
                  </a:lnTo>
                  <a:lnTo>
                    <a:pt x="148463" y="86893"/>
                  </a:lnTo>
                  <a:lnTo>
                    <a:pt x="148463" y="70142"/>
                  </a:lnTo>
                  <a:lnTo>
                    <a:pt x="147231" y="74701"/>
                  </a:lnTo>
                  <a:lnTo>
                    <a:pt x="147040" y="74574"/>
                  </a:lnTo>
                  <a:lnTo>
                    <a:pt x="143738" y="72288"/>
                  </a:lnTo>
                  <a:lnTo>
                    <a:pt x="143611" y="71526"/>
                  </a:lnTo>
                  <a:lnTo>
                    <a:pt x="143560" y="71272"/>
                  </a:lnTo>
                  <a:lnTo>
                    <a:pt x="143383" y="71018"/>
                  </a:lnTo>
                  <a:lnTo>
                    <a:pt x="143294" y="70891"/>
                  </a:lnTo>
                  <a:lnTo>
                    <a:pt x="143141" y="70764"/>
                  </a:lnTo>
                  <a:lnTo>
                    <a:pt x="143002" y="70637"/>
                  </a:lnTo>
                  <a:lnTo>
                    <a:pt x="146608" y="70256"/>
                  </a:lnTo>
                  <a:lnTo>
                    <a:pt x="148475" y="70091"/>
                  </a:lnTo>
                  <a:lnTo>
                    <a:pt x="148475" y="67576"/>
                  </a:lnTo>
                  <a:lnTo>
                    <a:pt x="145973" y="67462"/>
                  </a:lnTo>
                  <a:lnTo>
                    <a:pt x="147815" y="63525"/>
                  </a:lnTo>
                  <a:lnTo>
                    <a:pt x="145745" y="65811"/>
                  </a:lnTo>
                  <a:lnTo>
                    <a:pt x="142379" y="70662"/>
                  </a:lnTo>
                  <a:lnTo>
                    <a:pt x="142379" y="87782"/>
                  </a:lnTo>
                  <a:lnTo>
                    <a:pt x="140906" y="88036"/>
                  </a:lnTo>
                  <a:lnTo>
                    <a:pt x="142367" y="87655"/>
                  </a:lnTo>
                  <a:lnTo>
                    <a:pt x="142379" y="87782"/>
                  </a:lnTo>
                  <a:lnTo>
                    <a:pt x="142379" y="70662"/>
                  </a:lnTo>
                  <a:lnTo>
                    <a:pt x="139306" y="69875"/>
                  </a:lnTo>
                  <a:lnTo>
                    <a:pt x="139230" y="69748"/>
                  </a:lnTo>
                  <a:lnTo>
                    <a:pt x="138976" y="69367"/>
                  </a:lnTo>
                  <a:lnTo>
                    <a:pt x="138925" y="69240"/>
                  </a:lnTo>
                  <a:lnTo>
                    <a:pt x="138988" y="68732"/>
                  </a:lnTo>
                  <a:lnTo>
                    <a:pt x="139065" y="68605"/>
                  </a:lnTo>
                  <a:lnTo>
                    <a:pt x="138391" y="68478"/>
                  </a:lnTo>
                  <a:lnTo>
                    <a:pt x="137820" y="68732"/>
                  </a:lnTo>
                  <a:lnTo>
                    <a:pt x="137337" y="69240"/>
                  </a:lnTo>
                  <a:lnTo>
                    <a:pt x="136309" y="68948"/>
                  </a:lnTo>
                  <a:lnTo>
                    <a:pt x="135763" y="68732"/>
                  </a:lnTo>
                  <a:lnTo>
                    <a:pt x="134886" y="68732"/>
                  </a:lnTo>
                  <a:lnTo>
                    <a:pt x="134594" y="67716"/>
                  </a:lnTo>
                  <a:lnTo>
                    <a:pt x="134391" y="67017"/>
                  </a:lnTo>
                  <a:lnTo>
                    <a:pt x="134391" y="68884"/>
                  </a:lnTo>
                  <a:lnTo>
                    <a:pt x="133515" y="69113"/>
                  </a:lnTo>
                  <a:lnTo>
                    <a:pt x="132854" y="69367"/>
                  </a:lnTo>
                  <a:lnTo>
                    <a:pt x="132778" y="69748"/>
                  </a:lnTo>
                  <a:lnTo>
                    <a:pt x="132867" y="68605"/>
                  </a:lnTo>
                  <a:lnTo>
                    <a:pt x="132969" y="68224"/>
                  </a:lnTo>
                  <a:lnTo>
                    <a:pt x="133883" y="67716"/>
                  </a:lnTo>
                  <a:lnTo>
                    <a:pt x="134289" y="68224"/>
                  </a:lnTo>
                  <a:lnTo>
                    <a:pt x="134391" y="68884"/>
                  </a:lnTo>
                  <a:lnTo>
                    <a:pt x="134391" y="67017"/>
                  </a:lnTo>
                  <a:lnTo>
                    <a:pt x="134264" y="66573"/>
                  </a:lnTo>
                  <a:lnTo>
                    <a:pt x="132130" y="67614"/>
                  </a:lnTo>
                  <a:lnTo>
                    <a:pt x="132130" y="72161"/>
                  </a:lnTo>
                  <a:lnTo>
                    <a:pt x="131813" y="72237"/>
                  </a:lnTo>
                  <a:lnTo>
                    <a:pt x="131940" y="72161"/>
                  </a:lnTo>
                  <a:lnTo>
                    <a:pt x="132130" y="72161"/>
                  </a:lnTo>
                  <a:lnTo>
                    <a:pt x="132130" y="67614"/>
                  </a:lnTo>
                  <a:lnTo>
                    <a:pt x="131394" y="67970"/>
                  </a:lnTo>
                  <a:lnTo>
                    <a:pt x="129933" y="68097"/>
                  </a:lnTo>
                  <a:lnTo>
                    <a:pt x="130429" y="71018"/>
                  </a:lnTo>
                  <a:lnTo>
                    <a:pt x="128460" y="70764"/>
                  </a:lnTo>
                  <a:lnTo>
                    <a:pt x="130390" y="72745"/>
                  </a:lnTo>
                  <a:lnTo>
                    <a:pt x="130784" y="72542"/>
                  </a:lnTo>
                  <a:lnTo>
                    <a:pt x="131648" y="72313"/>
                  </a:lnTo>
                  <a:lnTo>
                    <a:pt x="131546" y="72466"/>
                  </a:lnTo>
                  <a:lnTo>
                    <a:pt x="131368" y="72517"/>
                  </a:lnTo>
                  <a:lnTo>
                    <a:pt x="131597" y="72745"/>
                  </a:lnTo>
                  <a:lnTo>
                    <a:pt x="131800" y="72936"/>
                  </a:lnTo>
                  <a:lnTo>
                    <a:pt x="132029" y="73101"/>
                  </a:lnTo>
                  <a:lnTo>
                    <a:pt x="132245" y="72136"/>
                  </a:lnTo>
                  <a:lnTo>
                    <a:pt x="132321" y="71907"/>
                  </a:lnTo>
                  <a:lnTo>
                    <a:pt x="132257" y="72161"/>
                  </a:lnTo>
                  <a:lnTo>
                    <a:pt x="133680" y="71907"/>
                  </a:lnTo>
                  <a:lnTo>
                    <a:pt x="135826" y="71526"/>
                  </a:lnTo>
                  <a:lnTo>
                    <a:pt x="134874" y="73177"/>
                  </a:lnTo>
                  <a:lnTo>
                    <a:pt x="133832" y="74574"/>
                  </a:lnTo>
                  <a:lnTo>
                    <a:pt x="132016" y="73177"/>
                  </a:lnTo>
                  <a:lnTo>
                    <a:pt x="130975" y="77012"/>
                  </a:lnTo>
                  <a:lnTo>
                    <a:pt x="130606" y="78130"/>
                  </a:lnTo>
                  <a:lnTo>
                    <a:pt x="128092" y="74320"/>
                  </a:lnTo>
                  <a:lnTo>
                    <a:pt x="123990" y="72669"/>
                  </a:lnTo>
                  <a:lnTo>
                    <a:pt x="123126" y="70129"/>
                  </a:lnTo>
                  <a:lnTo>
                    <a:pt x="118910" y="72415"/>
                  </a:lnTo>
                  <a:lnTo>
                    <a:pt x="112839" y="72542"/>
                  </a:lnTo>
                  <a:lnTo>
                    <a:pt x="110769" y="78384"/>
                  </a:lnTo>
                  <a:lnTo>
                    <a:pt x="109601" y="79273"/>
                  </a:lnTo>
                  <a:lnTo>
                    <a:pt x="109181" y="77368"/>
                  </a:lnTo>
                  <a:lnTo>
                    <a:pt x="109067" y="77012"/>
                  </a:lnTo>
                  <a:lnTo>
                    <a:pt x="108699" y="76479"/>
                  </a:lnTo>
                  <a:lnTo>
                    <a:pt x="108534" y="76225"/>
                  </a:lnTo>
                  <a:lnTo>
                    <a:pt x="109194" y="75590"/>
                  </a:lnTo>
                  <a:lnTo>
                    <a:pt x="108026" y="76479"/>
                  </a:lnTo>
                  <a:lnTo>
                    <a:pt x="105498" y="76352"/>
                  </a:lnTo>
                  <a:lnTo>
                    <a:pt x="102971" y="76225"/>
                  </a:lnTo>
                  <a:lnTo>
                    <a:pt x="102958" y="76720"/>
                  </a:lnTo>
                  <a:lnTo>
                    <a:pt x="102946" y="77012"/>
                  </a:lnTo>
                  <a:lnTo>
                    <a:pt x="102870" y="80162"/>
                  </a:lnTo>
                  <a:lnTo>
                    <a:pt x="99466" y="78892"/>
                  </a:lnTo>
                  <a:lnTo>
                    <a:pt x="101828" y="77622"/>
                  </a:lnTo>
                  <a:lnTo>
                    <a:pt x="102946" y="77012"/>
                  </a:lnTo>
                  <a:lnTo>
                    <a:pt x="102946" y="76733"/>
                  </a:lnTo>
                  <a:lnTo>
                    <a:pt x="99923" y="77622"/>
                  </a:lnTo>
                  <a:lnTo>
                    <a:pt x="100342" y="76352"/>
                  </a:lnTo>
                  <a:lnTo>
                    <a:pt x="94259" y="75971"/>
                  </a:lnTo>
                  <a:lnTo>
                    <a:pt x="89192" y="79400"/>
                  </a:lnTo>
                  <a:lnTo>
                    <a:pt x="83908" y="82702"/>
                  </a:lnTo>
                  <a:lnTo>
                    <a:pt x="77165" y="81305"/>
                  </a:lnTo>
                  <a:lnTo>
                    <a:pt x="78244" y="81940"/>
                  </a:lnTo>
                  <a:lnTo>
                    <a:pt x="78460" y="82575"/>
                  </a:lnTo>
                  <a:lnTo>
                    <a:pt x="70104" y="82575"/>
                  </a:lnTo>
                  <a:lnTo>
                    <a:pt x="61849" y="84353"/>
                  </a:lnTo>
                  <a:lnTo>
                    <a:pt x="53581" y="85750"/>
                  </a:lnTo>
                  <a:lnTo>
                    <a:pt x="45148" y="84734"/>
                  </a:lnTo>
                  <a:lnTo>
                    <a:pt x="41960" y="83972"/>
                  </a:lnTo>
                  <a:lnTo>
                    <a:pt x="41960" y="86512"/>
                  </a:lnTo>
                  <a:lnTo>
                    <a:pt x="40360" y="88544"/>
                  </a:lnTo>
                  <a:lnTo>
                    <a:pt x="39281" y="85496"/>
                  </a:lnTo>
                  <a:lnTo>
                    <a:pt x="36588" y="89560"/>
                  </a:lnTo>
                  <a:lnTo>
                    <a:pt x="32448" y="92862"/>
                  </a:lnTo>
                  <a:lnTo>
                    <a:pt x="31432" y="90703"/>
                  </a:lnTo>
                  <a:lnTo>
                    <a:pt x="27787" y="82956"/>
                  </a:lnTo>
                  <a:lnTo>
                    <a:pt x="22758" y="88671"/>
                  </a:lnTo>
                  <a:lnTo>
                    <a:pt x="23774" y="90703"/>
                  </a:lnTo>
                  <a:lnTo>
                    <a:pt x="21678" y="90576"/>
                  </a:lnTo>
                  <a:lnTo>
                    <a:pt x="17475" y="92862"/>
                  </a:lnTo>
                  <a:lnTo>
                    <a:pt x="17475" y="92608"/>
                  </a:lnTo>
                  <a:lnTo>
                    <a:pt x="17475" y="90322"/>
                  </a:lnTo>
                  <a:lnTo>
                    <a:pt x="17335" y="90703"/>
                  </a:lnTo>
                  <a:lnTo>
                    <a:pt x="17119" y="92608"/>
                  </a:lnTo>
                  <a:lnTo>
                    <a:pt x="16167" y="91592"/>
                  </a:lnTo>
                  <a:lnTo>
                    <a:pt x="15875" y="89941"/>
                  </a:lnTo>
                  <a:lnTo>
                    <a:pt x="11239" y="93497"/>
                  </a:lnTo>
                  <a:lnTo>
                    <a:pt x="7188" y="92862"/>
                  </a:lnTo>
                  <a:lnTo>
                    <a:pt x="10972" y="86893"/>
                  </a:lnTo>
                  <a:lnTo>
                    <a:pt x="5245" y="87401"/>
                  </a:lnTo>
                  <a:lnTo>
                    <a:pt x="3225" y="88290"/>
                  </a:lnTo>
                  <a:lnTo>
                    <a:pt x="63" y="92608"/>
                  </a:lnTo>
                  <a:lnTo>
                    <a:pt x="0" y="92989"/>
                  </a:lnTo>
                  <a:lnTo>
                    <a:pt x="825" y="93878"/>
                  </a:lnTo>
                  <a:lnTo>
                    <a:pt x="1676" y="93878"/>
                  </a:lnTo>
                  <a:lnTo>
                    <a:pt x="3136" y="94640"/>
                  </a:lnTo>
                  <a:lnTo>
                    <a:pt x="3416" y="96291"/>
                  </a:lnTo>
                  <a:lnTo>
                    <a:pt x="1612" y="97434"/>
                  </a:lnTo>
                  <a:lnTo>
                    <a:pt x="1739" y="99466"/>
                  </a:lnTo>
                  <a:lnTo>
                    <a:pt x="1854" y="102641"/>
                  </a:lnTo>
                  <a:lnTo>
                    <a:pt x="1104" y="107467"/>
                  </a:lnTo>
                  <a:lnTo>
                    <a:pt x="6286" y="110134"/>
                  </a:lnTo>
                  <a:lnTo>
                    <a:pt x="9182" y="106705"/>
                  </a:lnTo>
                  <a:lnTo>
                    <a:pt x="10566" y="108991"/>
                  </a:lnTo>
                  <a:lnTo>
                    <a:pt x="7810" y="109499"/>
                  </a:lnTo>
                  <a:lnTo>
                    <a:pt x="9690" y="111404"/>
                  </a:lnTo>
                  <a:lnTo>
                    <a:pt x="10375" y="109499"/>
                  </a:lnTo>
                  <a:lnTo>
                    <a:pt x="10655" y="108991"/>
                  </a:lnTo>
                  <a:lnTo>
                    <a:pt x="11353" y="107848"/>
                  </a:lnTo>
                  <a:lnTo>
                    <a:pt x="11798" y="109118"/>
                  </a:lnTo>
                  <a:lnTo>
                    <a:pt x="12369" y="109880"/>
                  </a:lnTo>
                  <a:lnTo>
                    <a:pt x="13093" y="110261"/>
                  </a:lnTo>
                  <a:lnTo>
                    <a:pt x="14338" y="107848"/>
                  </a:lnTo>
                  <a:lnTo>
                    <a:pt x="14922" y="106705"/>
                  </a:lnTo>
                  <a:lnTo>
                    <a:pt x="15265" y="106045"/>
                  </a:lnTo>
                  <a:lnTo>
                    <a:pt x="15049" y="105943"/>
                  </a:lnTo>
                  <a:lnTo>
                    <a:pt x="15494" y="105600"/>
                  </a:lnTo>
                  <a:lnTo>
                    <a:pt x="15709" y="105181"/>
                  </a:lnTo>
                  <a:lnTo>
                    <a:pt x="15786" y="105384"/>
                  </a:lnTo>
                  <a:lnTo>
                    <a:pt x="16040" y="105181"/>
                  </a:lnTo>
                  <a:lnTo>
                    <a:pt x="17360" y="104165"/>
                  </a:lnTo>
                  <a:lnTo>
                    <a:pt x="19011" y="105943"/>
                  </a:lnTo>
                  <a:lnTo>
                    <a:pt x="19138" y="107086"/>
                  </a:lnTo>
                  <a:lnTo>
                    <a:pt x="19037" y="107975"/>
                  </a:lnTo>
                  <a:lnTo>
                    <a:pt x="20637" y="105816"/>
                  </a:lnTo>
                  <a:lnTo>
                    <a:pt x="20866" y="106502"/>
                  </a:lnTo>
                  <a:lnTo>
                    <a:pt x="20980" y="107340"/>
                  </a:lnTo>
                  <a:lnTo>
                    <a:pt x="20866" y="107670"/>
                  </a:lnTo>
                  <a:lnTo>
                    <a:pt x="21551" y="106832"/>
                  </a:lnTo>
                  <a:lnTo>
                    <a:pt x="24396" y="107340"/>
                  </a:lnTo>
                  <a:lnTo>
                    <a:pt x="24485" y="106832"/>
                  </a:lnTo>
                  <a:lnTo>
                    <a:pt x="24676" y="105816"/>
                  </a:lnTo>
                  <a:lnTo>
                    <a:pt x="24892" y="104673"/>
                  </a:lnTo>
                  <a:lnTo>
                    <a:pt x="26911" y="107213"/>
                  </a:lnTo>
                  <a:lnTo>
                    <a:pt x="29070" y="104673"/>
                  </a:lnTo>
                  <a:lnTo>
                    <a:pt x="29502" y="104165"/>
                  </a:lnTo>
                  <a:lnTo>
                    <a:pt x="30365" y="103149"/>
                  </a:lnTo>
                  <a:lnTo>
                    <a:pt x="30822" y="107848"/>
                  </a:lnTo>
                  <a:lnTo>
                    <a:pt x="31153" y="106705"/>
                  </a:lnTo>
                  <a:lnTo>
                    <a:pt x="31242" y="106502"/>
                  </a:lnTo>
                  <a:lnTo>
                    <a:pt x="33248" y="103784"/>
                  </a:lnTo>
                  <a:lnTo>
                    <a:pt x="34734" y="103403"/>
                  </a:lnTo>
                  <a:lnTo>
                    <a:pt x="32689" y="109245"/>
                  </a:lnTo>
                  <a:lnTo>
                    <a:pt x="39979" y="103403"/>
                  </a:lnTo>
                  <a:lnTo>
                    <a:pt x="40297" y="103149"/>
                  </a:lnTo>
                  <a:lnTo>
                    <a:pt x="40449" y="103022"/>
                  </a:lnTo>
                  <a:lnTo>
                    <a:pt x="40500" y="108991"/>
                  </a:lnTo>
                  <a:lnTo>
                    <a:pt x="41884" y="103784"/>
                  </a:lnTo>
                  <a:lnTo>
                    <a:pt x="47612" y="105816"/>
                  </a:lnTo>
                  <a:lnTo>
                    <a:pt x="49618" y="103784"/>
                  </a:lnTo>
                  <a:lnTo>
                    <a:pt x="50368" y="103022"/>
                  </a:lnTo>
                  <a:lnTo>
                    <a:pt x="50876" y="102514"/>
                  </a:lnTo>
                  <a:lnTo>
                    <a:pt x="50469" y="103670"/>
                  </a:lnTo>
                  <a:lnTo>
                    <a:pt x="52171" y="103784"/>
                  </a:lnTo>
                  <a:lnTo>
                    <a:pt x="52959" y="105181"/>
                  </a:lnTo>
                  <a:lnTo>
                    <a:pt x="54406" y="105943"/>
                  </a:lnTo>
                  <a:lnTo>
                    <a:pt x="54165" y="102514"/>
                  </a:lnTo>
                  <a:lnTo>
                    <a:pt x="54114" y="101752"/>
                  </a:lnTo>
                  <a:lnTo>
                    <a:pt x="57175" y="100482"/>
                  </a:lnTo>
                  <a:lnTo>
                    <a:pt x="58559" y="97688"/>
                  </a:lnTo>
                  <a:lnTo>
                    <a:pt x="61582" y="101371"/>
                  </a:lnTo>
                  <a:lnTo>
                    <a:pt x="57683" y="102641"/>
                  </a:lnTo>
                  <a:lnTo>
                    <a:pt x="58953" y="106324"/>
                  </a:lnTo>
                  <a:lnTo>
                    <a:pt x="58394" y="103149"/>
                  </a:lnTo>
                  <a:lnTo>
                    <a:pt x="62877" y="102514"/>
                  </a:lnTo>
                  <a:lnTo>
                    <a:pt x="61658" y="99847"/>
                  </a:lnTo>
                  <a:lnTo>
                    <a:pt x="63893" y="102006"/>
                  </a:lnTo>
                  <a:lnTo>
                    <a:pt x="63461" y="100863"/>
                  </a:lnTo>
                  <a:lnTo>
                    <a:pt x="64909" y="104038"/>
                  </a:lnTo>
                  <a:lnTo>
                    <a:pt x="64693" y="100863"/>
                  </a:lnTo>
                  <a:lnTo>
                    <a:pt x="64617" y="99847"/>
                  </a:lnTo>
                  <a:lnTo>
                    <a:pt x="64554" y="98958"/>
                  </a:lnTo>
                  <a:lnTo>
                    <a:pt x="66573" y="103022"/>
                  </a:lnTo>
                  <a:lnTo>
                    <a:pt x="67741" y="99593"/>
                  </a:lnTo>
                  <a:lnTo>
                    <a:pt x="70840" y="101752"/>
                  </a:lnTo>
                  <a:lnTo>
                    <a:pt x="69088" y="104292"/>
                  </a:lnTo>
                  <a:lnTo>
                    <a:pt x="71920" y="102387"/>
                  </a:lnTo>
                  <a:lnTo>
                    <a:pt x="72694" y="103035"/>
                  </a:lnTo>
                  <a:lnTo>
                    <a:pt x="72301" y="102387"/>
                  </a:lnTo>
                  <a:lnTo>
                    <a:pt x="72224" y="102260"/>
                  </a:lnTo>
                  <a:lnTo>
                    <a:pt x="72326" y="100355"/>
                  </a:lnTo>
                  <a:lnTo>
                    <a:pt x="72428" y="99720"/>
                  </a:lnTo>
                  <a:lnTo>
                    <a:pt x="72707" y="99593"/>
                  </a:lnTo>
                  <a:lnTo>
                    <a:pt x="74079" y="98958"/>
                  </a:lnTo>
                  <a:lnTo>
                    <a:pt x="75996" y="98069"/>
                  </a:lnTo>
                  <a:lnTo>
                    <a:pt x="74739" y="101625"/>
                  </a:lnTo>
                  <a:lnTo>
                    <a:pt x="74625" y="102387"/>
                  </a:lnTo>
                  <a:lnTo>
                    <a:pt x="76047" y="104038"/>
                  </a:lnTo>
                  <a:lnTo>
                    <a:pt x="78206" y="102768"/>
                  </a:lnTo>
                  <a:lnTo>
                    <a:pt x="79527" y="98958"/>
                  </a:lnTo>
                  <a:lnTo>
                    <a:pt x="81267" y="98958"/>
                  </a:lnTo>
                  <a:lnTo>
                    <a:pt x="81483" y="99466"/>
                  </a:lnTo>
                  <a:lnTo>
                    <a:pt x="81661" y="99593"/>
                  </a:lnTo>
                  <a:lnTo>
                    <a:pt x="81724" y="100101"/>
                  </a:lnTo>
                  <a:lnTo>
                    <a:pt x="81546" y="100609"/>
                  </a:lnTo>
                  <a:lnTo>
                    <a:pt x="82537" y="98958"/>
                  </a:lnTo>
                  <a:lnTo>
                    <a:pt x="83070" y="98069"/>
                  </a:lnTo>
                  <a:lnTo>
                    <a:pt x="83286" y="97688"/>
                  </a:lnTo>
                  <a:lnTo>
                    <a:pt x="83591" y="97180"/>
                  </a:lnTo>
                  <a:lnTo>
                    <a:pt x="88773" y="99466"/>
                  </a:lnTo>
                  <a:lnTo>
                    <a:pt x="90055" y="97180"/>
                  </a:lnTo>
                  <a:lnTo>
                    <a:pt x="91122" y="95275"/>
                  </a:lnTo>
                  <a:lnTo>
                    <a:pt x="91376" y="95529"/>
                  </a:lnTo>
                  <a:lnTo>
                    <a:pt x="91287" y="95275"/>
                  </a:lnTo>
                  <a:lnTo>
                    <a:pt x="90500" y="90957"/>
                  </a:lnTo>
                  <a:lnTo>
                    <a:pt x="91871" y="90703"/>
                  </a:lnTo>
                  <a:lnTo>
                    <a:pt x="92621" y="88544"/>
                  </a:lnTo>
                  <a:lnTo>
                    <a:pt x="92760" y="88163"/>
                  </a:lnTo>
                  <a:lnTo>
                    <a:pt x="93611" y="90576"/>
                  </a:lnTo>
                  <a:lnTo>
                    <a:pt x="92748" y="90703"/>
                  </a:lnTo>
                  <a:lnTo>
                    <a:pt x="92760" y="91846"/>
                  </a:lnTo>
                  <a:lnTo>
                    <a:pt x="92519" y="92481"/>
                  </a:lnTo>
                  <a:lnTo>
                    <a:pt x="93827" y="91211"/>
                  </a:lnTo>
                  <a:lnTo>
                    <a:pt x="95148" y="93738"/>
                  </a:lnTo>
                  <a:lnTo>
                    <a:pt x="95529" y="93294"/>
                  </a:lnTo>
                  <a:lnTo>
                    <a:pt x="95453" y="93091"/>
                  </a:lnTo>
                  <a:lnTo>
                    <a:pt x="95605" y="93205"/>
                  </a:lnTo>
                  <a:lnTo>
                    <a:pt x="95796" y="92989"/>
                  </a:lnTo>
                  <a:lnTo>
                    <a:pt x="97307" y="91211"/>
                  </a:lnTo>
                  <a:lnTo>
                    <a:pt x="97955" y="90449"/>
                  </a:lnTo>
                  <a:lnTo>
                    <a:pt x="100266" y="91211"/>
                  </a:lnTo>
                  <a:lnTo>
                    <a:pt x="101180" y="94640"/>
                  </a:lnTo>
                  <a:lnTo>
                    <a:pt x="95707" y="93091"/>
                  </a:lnTo>
                  <a:lnTo>
                    <a:pt x="95694" y="93294"/>
                  </a:lnTo>
                  <a:lnTo>
                    <a:pt x="98653" y="95783"/>
                  </a:lnTo>
                  <a:lnTo>
                    <a:pt x="95097" y="94894"/>
                  </a:lnTo>
                  <a:lnTo>
                    <a:pt x="98399" y="100101"/>
                  </a:lnTo>
                  <a:lnTo>
                    <a:pt x="93179" y="94932"/>
                  </a:lnTo>
                  <a:lnTo>
                    <a:pt x="96151" y="100355"/>
                  </a:lnTo>
                  <a:lnTo>
                    <a:pt x="100711" y="100863"/>
                  </a:lnTo>
                  <a:lnTo>
                    <a:pt x="100749" y="100101"/>
                  </a:lnTo>
                  <a:lnTo>
                    <a:pt x="100876" y="97942"/>
                  </a:lnTo>
                  <a:lnTo>
                    <a:pt x="105422" y="98450"/>
                  </a:lnTo>
                  <a:lnTo>
                    <a:pt x="105600" y="97942"/>
                  </a:lnTo>
                  <a:lnTo>
                    <a:pt x="106159" y="96291"/>
                  </a:lnTo>
                  <a:lnTo>
                    <a:pt x="105194" y="95783"/>
                  </a:lnTo>
                  <a:lnTo>
                    <a:pt x="104711" y="95529"/>
                  </a:lnTo>
                  <a:lnTo>
                    <a:pt x="105041" y="94640"/>
                  </a:lnTo>
                  <a:lnTo>
                    <a:pt x="105460" y="93497"/>
                  </a:lnTo>
                  <a:lnTo>
                    <a:pt x="109562" y="90449"/>
                  </a:lnTo>
                  <a:lnTo>
                    <a:pt x="111277" y="89179"/>
                  </a:lnTo>
                  <a:lnTo>
                    <a:pt x="111556" y="101625"/>
                  </a:lnTo>
                  <a:lnTo>
                    <a:pt x="115557" y="96418"/>
                  </a:lnTo>
                  <a:lnTo>
                    <a:pt x="116370" y="94107"/>
                  </a:lnTo>
                  <a:lnTo>
                    <a:pt x="116344" y="89306"/>
                  </a:lnTo>
                  <a:lnTo>
                    <a:pt x="119938" y="91338"/>
                  </a:lnTo>
                  <a:lnTo>
                    <a:pt x="119329" y="95402"/>
                  </a:lnTo>
                  <a:lnTo>
                    <a:pt x="123672" y="95275"/>
                  </a:lnTo>
                  <a:lnTo>
                    <a:pt x="121043" y="89433"/>
                  </a:lnTo>
                  <a:lnTo>
                    <a:pt x="125183" y="91173"/>
                  </a:lnTo>
                  <a:lnTo>
                    <a:pt x="127393" y="90830"/>
                  </a:lnTo>
                  <a:lnTo>
                    <a:pt x="128320" y="94259"/>
                  </a:lnTo>
                  <a:lnTo>
                    <a:pt x="132803" y="93116"/>
                  </a:lnTo>
                  <a:lnTo>
                    <a:pt x="136194" y="90830"/>
                  </a:lnTo>
                  <a:lnTo>
                    <a:pt x="137515" y="89941"/>
                  </a:lnTo>
                  <a:lnTo>
                    <a:pt x="139509" y="89433"/>
                  </a:lnTo>
                  <a:lnTo>
                    <a:pt x="140004" y="89306"/>
                  </a:lnTo>
                  <a:lnTo>
                    <a:pt x="140500" y="89179"/>
                  </a:lnTo>
                  <a:lnTo>
                    <a:pt x="142494" y="88671"/>
                  </a:lnTo>
                  <a:lnTo>
                    <a:pt x="142379" y="89433"/>
                  </a:lnTo>
                  <a:lnTo>
                    <a:pt x="142278" y="89814"/>
                  </a:lnTo>
                  <a:lnTo>
                    <a:pt x="141630" y="90957"/>
                  </a:lnTo>
                  <a:lnTo>
                    <a:pt x="142938" y="91846"/>
                  </a:lnTo>
                  <a:lnTo>
                    <a:pt x="149098" y="89306"/>
                  </a:lnTo>
                  <a:lnTo>
                    <a:pt x="156616" y="90576"/>
                  </a:lnTo>
                  <a:lnTo>
                    <a:pt x="163042" y="91846"/>
                  </a:lnTo>
                  <a:lnTo>
                    <a:pt x="164553" y="89306"/>
                  </a:lnTo>
                  <a:lnTo>
                    <a:pt x="164934" y="88671"/>
                  </a:lnTo>
                  <a:lnTo>
                    <a:pt x="165011" y="88544"/>
                  </a:lnTo>
                  <a:lnTo>
                    <a:pt x="165557" y="88544"/>
                  </a:lnTo>
                  <a:lnTo>
                    <a:pt x="165836" y="88163"/>
                  </a:lnTo>
                  <a:lnTo>
                    <a:pt x="165925" y="88036"/>
                  </a:lnTo>
                  <a:lnTo>
                    <a:pt x="166204" y="87655"/>
                  </a:lnTo>
                  <a:lnTo>
                    <a:pt x="166560" y="87147"/>
                  </a:lnTo>
                  <a:lnTo>
                    <a:pt x="167005" y="87020"/>
                  </a:lnTo>
                  <a:lnTo>
                    <a:pt x="167449" y="86893"/>
                  </a:lnTo>
                  <a:lnTo>
                    <a:pt x="167894" y="86766"/>
                  </a:lnTo>
                  <a:lnTo>
                    <a:pt x="168592" y="88671"/>
                  </a:lnTo>
                  <a:lnTo>
                    <a:pt x="167843" y="89687"/>
                  </a:lnTo>
                  <a:lnTo>
                    <a:pt x="171424" y="86766"/>
                  </a:lnTo>
                  <a:lnTo>
                    <a:pt x="171742" y="86512"/>
                  </a:lnTo>
                  <a:lnTo>
                    <a:pt x="174625" y="84988"/>
                  </a:lnTo>
                  <a:lnTo>
                    <a:pt x="178955" y="82702"/>
                  </a:lnTo>
                  <a:lnTo>
                    <a:pt x="179197" y="82575"/>
                  </a:lnTo>
                  <a:lnTo>
                    <a:pt x="184061" y="85242"/>
                  </a:lnTo>
                  <a:lnTo>
                    <a:pt x="183311" y="86258"/>
                  </a:lnTo>
                  <a:lnTo>
                    <a:pt x="186944" y="87147"/>
                  </a:lnTo>
                  <a:lnTo>
                    <a:pt x="186639" y="82575"/>
                  </a:lnTo>
                  <a:lnTo>
                    <a:pt x="186486" y="80162"/>
                  </a:lnTo>
                  <a:lnTo>
                    <a:pt x="186436" y="79527"/>
                  </a:lnTo>
                  <a:lnTo>
                    <a:pt x="190017" y="81940"/>
                  </a:lnTo>
                  <a:lnTo>
                    <a:pt x="189471" y="82575"/>
                  </a:lnTo>
                  <a:lnTo>
                    <a:pt x="197180" y="82956"/>
                  </a:lnTo>
                  <a:lnTo>
                    <a:pt x="204368" y="79527"/>
                  </a:lnTo>
                  <a:lnTo>
                    <a:pt x="204901" y="79273"/>
                  </a:lnTo>
                  <a:lnTo>
                    <a:pt x="205168" y="79146"/>
                  </a:lnTo>
                  <a:lnTo>
                    <a:pt x="211493" y="83083"/>
                  </a:lnTo>
                  <a:lnTo>
                    <a:pt x="211963" y="79146"/>
                  </a:lnTo>
                  <a:lnTo>
                    <a:pt x="212039" y="78511"/>
                  </a:lnTo>
                  <a:lnTo>
                    <a:pt x="219202" y="84099"/>
                  </a:lnTo>
                  <a:lnTo>
                    <a:pt x="218948" y="78511"/>
                  </a:lnTo>
                  <a:lnTo>
                    <a:pt x="218935" y="78130"/>
                  </a:lnTo>
                  <a:lnTo>
                    <a:pt x="218922" y="77876"/>
                  </a:lnTo>
                  <a:lnTo>
                    <a:pt x="223608" y="80416"/>
                  </a:lnTo>
                  <a:lnTo>
                    <a:pt x="222516" y="81686"/>
                  </a:lnTo>
                  <a:lnTo>
                    <a:pt x="228841" y="82956"/>
                  </a:lnTo>
                  <a:lnTo>
                    <a:pt x="230492" y="82956"/>
                  </a:lnTo>
                  <a:lnTo>
                    <a:pt x="230771" y="78765"/>
                  </a:lnTo>
                  <a:lnTo>
                    <a:pt x="232689" y="77876"/>
                  </a:lnTo>
                  <a:lnTo>
                    <a:pt x="233133" y="81051"/>
                  </a:lnTo>
                  <a:lnTo>
                    <a:pt x="232689" y="81749"/>
                  </a:lnTo>
                  <a:lnTo>
                    <a:pt x="233235" y="81762"/>
                  </a:lnTo>
                  <a:lnTo>
                    <a:pt x="233146" y="81038"/>
                  </a:lnTo>
                  <a:lnTo>
                    <a:pt x="235127" y="77876"/>
                  </a:lnTo>
                  <a:lnTo>
                    <a:pt x="235445" y="77368"/>
                  </a:lnTo>
                  <a:lnTo>
                    <a:pt x="237375" y="81051"/>
                  </a:lnTo>
                  <a:lnTo>
                    <a:pt x="239141" y="80035"/>
                  </a:lnTo>
                  <a:lnTo>
                    <a:pt x="238366" y="79908"/>
                  </a:lnTo>
                  <a:lnTo>
                    <a:pt x="237477" y="78892"/>
                  </a:lnTo>
                  <a:lnTo>
                    <a:pt x="237375" y="77876"/>
                  </a:lnTo>
                  <a:lnTo>
                    <a:pt x="238099" y="77368"/>
                  </a:lnTo>
                  <a:lnTo>
                    <a:pt x="240118" y="75971"/>
                  </a:lnTo>
                  <a:lnTo>
                    <a:pt x="244805" y="79146"/>
                  </a:lnTo>
                  <a:lnTo>
                    <a:pt x="245071" y="80797"/>
                  </a:lnTo>
                  <a:lnTo>
                    <a:pt x="251688" y="77241"/>
                  </a:lnTo>
                  <a:lnTo>
                    <a:pt x="251688" y="77889"/>
                  </a:lnTo>
                  <a:lnTo>
                    <a:pt x="252272" y="77241"/>
                  </a:lnTo>
                  <a:lnTo>
                    <a:pt x="253060" y="76352"/>
                  </a:lnTo>
                  <a:lnTo>
                    <a:pt x="250850" y="83337"/>
                  </a:lnTo>
                  <a:lnTo>
                    <a:pt x="253758" y="80035"/>
                  </a:lnTo>
                  <a:lnTo>
                    <a:pt x="253657" y="79654"/>
                  </a:lnTo>
                  <a:lnTo>
                    <a:pt x="253441" y="79400"/>
                  </a:lnTo>
                  <a:lnTo>
                    <a:pt x="253555" y="78765"/>
                  </a:lnTo>
                  <a:lnTo>
                    <a:pt x="253822" y="78130"/>
                  </a:lnTo>
                  <a:lnTo>
                    <a:pt x="253885" y="77368"/>
                  </a:lnTo>
                  <a:lnTo>
                    <a:pt x="255816" y="79019"/>
                  </a:lnTo>
                  <a:lnTo>
                    <a:pt x="259676" y="78638"/>
                  </a:lnTo>
                  <a:lnTo>
                    <a:pt x="262432" y="77495"/>
                  </a:lnTo>
                  <a:lnTo>
                    <a:pt x="262140" y="79781"/>
                  </a:lnTo>
                  <a:lnTo>
                    <a:pt x="267360" y="79654"/>
                  </a:lnTo>
                  <a:lnTo>
                    <a:pt x="272567" y="77495"/>
                  </a:lnTo>
                  <a:lnTo>
                    <a:pt x="272872" y="77368"/>
                  </a:lnTo>
                  <a:lnTo>
                    <a:pt x="278650" y="76733"/>
                  </a:lnTo>
                  <a:lnTo>
                    <a:pt x="277558" y="76352"/>
                  </a:lnTo>
                  <a:lnTo>
                    <a:pt x="276453" y="75971"/>
                  </a:lnTo>
                  <a:lnTo>
                    <a:pt x="276466" y="74701"/>
                  </a:lnTo>
                  <a:lnTo>
                    <a:pt x="276466" y="73050"/>
                  </a:lnTo>
                  <a:lnTo>
                    <a:pt x="276466" y="72034"/>
                  </a:lnTo>
                  <a:lnTo>
                    <a:pt x="278117" y="71399"/>
                  </a:lnTo>
                  <a:lnTo>
                    <a:pt x="278358" y="72123"/>
                  </a:lnTo>
                  <a:lnTo>
                    <a:pt x="279222" y="70891"/>
                  </a:lnTo>
                  <a:lnTo>
                    <a:pt x="281432" y="71018"/>
                  </a:lnTo>
                  <a:lnTo>
                    <a:pt x="281139" y="74574"/>
                  </a:lnTo>
                  <a:lnTo>
                    <a:pt x="280022" y="75844"/>
                  </a:lnTo>
                  <a:lnTo>
                    <a:pt x="282524" y="74320"/>
                  </a:lnTo>
                  <a:lnTo>
                    <a:pt x="282790" y="75336"/>
                  </a:lnTo>
                  <a:lnTo>
                    <a:pt x="282232" y="75844"/>
                  </a:lnTo>
                  <a:lnTo>
                    <a:pt x="282232" y="77241"/>
                  </a:lnTo>
                  <a:lnTo>
                    <a:pt x="283057" y="74955"/>
                  </a:lnTo>
                  <a:lnTo>
                    <a:pt x="287185" y="80035"/>
                  </a:lnTo>
                  <a:lnTo>
                    <a:pt x="288290" y="76225"/>
                  </a:lnTo>
                  <a:lnTo>
                    <a:pt x="288556" y="77241"/>
                  </a:lnTo>
                  <a:lnTo>
                    <a:pt x="294347" y="76479"/>
                  </a:lnTo>
                  <a:lnTo>
                    <a:pt x="294792" y="76225"/>
                  </a:lnTo>
                  <a:lnTo>
                    <a:pt x="296824" y="75082"/>
                  </a:lnTo>
                  <a:lnTo>
                    <a:pt x="297599" y="74955"/>
                  </a:lnTo>
                  <a:lnTo>
                    <a:pt x="301498" y="74320"/>
                  </a:lnTo>
                  <a:lnTo>
                    <a:pt x="301244" y="71399"/>
                  </a:lnTo>
                  <a:lnTo>
                    <a:pt x="303174" y="71780"/>
                  </a:lnTo>
                  <a:lnTo>
                    <a:pt x="303339" y="71399"/>
                  </a:lnTo>
                  <a:lnTo>
                    <a:pt x="303555" y="70891"/>
                  </a:lnTo>
                  <a:lnTo>
                    <a:pt x="303949" y="70002"/>
                  </a:lnTo>
                  <a:lnTo>
                    <a:pt x="304279" y="69240"/>
                  </a:lnTo>
                  <a:lnTo>
                    <a:pt x="307860" y="69748"/>
                  </a:lnTo>
                  <a:lnTo>
                    <a:pt x="311975" y="71653"/>
                  </a:lnTo>
                  <a:lnTo>
                    <a:pt x="316115" y="70891"/>
                  </a:lnTo>
                  <a:lnTo>
                    <a:pt x="318668" y="69240"/>
                  </a:lnTo>
                  <a:lnTo>
                    <a:pt x="318858" y="69113"/>
                  </a:lnTo>
                  <a:lnTo>
                    <a:pt x="318554" y="68986"/>
                  </a:lnTo>
                  <a:lnTo>
                    <a:pt x="322440" y="68224"/>
                  </a:lnTo>
                  <a:lnTo>
                    <a:pt x="320522" y="70510"/>
                  </a:lnTo>
                  <a:lnTo>
                    <a:pt x="325475" y="69367"/>
                  </a:lnTo>
                  <a:lnTo>
                    <a:pt x="326847" y="69113"/>
                  </a:lnTo>
                  <a:lnTo>
                    <a:pt x="328688" y="68224"/>
                  </a:lnTo>
                  <a:lnTo>
                    <a:pt x="332384" y="66446"/>
                  </a:lnTo>
                  <a:lnTo>
                    <a:pt x="332917" y="66192"/>
                  </a:lnTo>
                  <a:lnTo>
                    <a:pt x="332105" y="65176"/>
                  </a:lnTo>
                  <a:lnTo>
                    <a:pt x="331266" y="64922"/>
                  </a:lnTo>
                  <a:lnTo>
                    <a:pt x="331457" y="64287"/>
                  </a:lnTo>
                  <a:lnTo>
                    <a:pt x="331571" y="63906"/>
                  </a:lnTo>
                  <a:lnTo>
                    <a:pt x="332651" y="63271"/>
                  </a:lnTo>
                  <a:lnTo>
                    <a:pt x="334314" y="64668"/>
                  </a:lnTo>
                  <a:lnTo>
                    <a:pt x="334302" y="66065"/>
                  </a:lnTo>
                  <a:lnTo>
                    <a:pt x="334022" y="66319"/>
                  </a:lnTo>
                  <a:lnTo>
                    <a:pt x="339610" y="65049"/>
                  </a:lnTo>
                  <a:lnTo>
                    <a:pt x="351675" y="67970"/>
                  </a:lnTo>
                  <a:lnTo>
                    <a:pt x="356336" y="65938"/>
                  </a:lnTo>
                  <a:lnTo>
                    <a:pt x="356057" y="66192"/>
                  </a:lnTo>
                  <a:lnTo>
                    <a:pt x="356450" y="65938"/>
                  </a:lnTo>
                  <a:lnTo>
                    <a:pt x="357835" y="65049"/>
                  </a:lnTo>
                  <a:lnTo>
                    <a:pt x="360603" y="63271"/>
                  </a:lnTo>
                  <a:lnTo>
                    <a:pt x="361581" y="62636"/>
                  </a:lnTo>
                  <a:lnTo>
                    <a:pt x="364337" y="62763"/>
                  </a:lnTo>
                  <a:lnTo>
                    <a:pt x="360197" y="64795"/>
                  </a:lnTo>
                  <a:lnTo>
                    <a:pt x="362394" y="66192"/>
                  </a:lnTo>
                  <a:lnTo>
                    <a:pt x="366458" y="62636"/>
                  </a:lnTo>
                  <a:lnTo>
                    <a:pt x="368198" y="61112"/>
                  </a:lnTo>
                  <a:lnTo>
                    <a:pt x="372465" y="65684"/>
                  </a:lnTo>
                  <a:lnTo>
                    <a:pt x="377329" y="62128"/>
                  </a:lnTo>
                  <a:lnTo>
                    <a:pt x="381736" y="65049"/>
                  </a:lnTo>
                  <a:lnTo>
                    <a:pt x="387070" y="64414"/>
                  </a:lnTo>
                  <a:lnTo>
                    <a:pt x="392595" y="63144"/>
                  </a:lnTo>
                  <a:lnTo>
                    <a:pt x="397611" y="64287"/>
                  </a:lnTo>
                  <a:lnTo>
                    <a:pt x="397268" y="63144"/>
                  </a:lnTo>
                  <a:lnTo>
                    <a:pt x="397078" y="62509"/>
                  </a:lnTo>
                  <a:lnTo>
                    <a:pt x="397306" y="62128"/>
                  </a:lnTo>
                  <a:lnTo>
                    <a:pt x="397903" y="61112"/>
                  </a:lnTo>
                  <a:lnTo>
                    <a:pt x="398272" y="60477"/>
                  </a:lnTo>
                  <a:lnTo>
                    <a:pt x="398564" y="61810"/>
                  </a:lnTo>
                  <a:lnTo>
                    <a:pt x="399034" y="61112"/>
                  </a:lnTo>
                  <a:lnTo>
                    <a:pt x="402780" y="60477"/>
                  </a:lnTo>
                  <a:lnTo>
                    <a:pt x="408038" y="59588"/>
                  </a:lnTo>
                  <a:lnTo>
                    <a:pt x="417423" y="59715"/>
                  </a:lnTo>
                  <a:lnTo>
                    <a:pt x="426935" y="60604"/>
                  </a:lnTo>
                  <a:lnTo>
                    <a:pt x="436372" y="61239"/>
                  </a:lnTo>
                  <a:lnTo>
                    <a:pt x="440893" y="61239"/>
                  </a:lnTo>
                  <a:lnTo>
                    <a:pt x="440385" y="59588"/>
                  </a:lnTo>
                  <a:lnTo>
                    <a:pt x="440182" y="58953"/>
                  </a:lnTo>
                  <a:lnTo>
                    <a:pt x="439978" y="58318"/>
                  </a:lnTo>
                  <a:lnTo>
                    <a:pt x="438835" y="54635"/>
                  </a:lnTo>
                  <a:lnTo>
                    <a:pt x="438289" y="52857"/>
                  </a:lnTo>
                  <a:lnTo>
                    <a:pt x="437896" y="51587"/>
                  </a:lnTo>
                  <a:lnTo>
                    <a:pt x="437819" y="51333"/>
                  </a:lnTo>
                  <a:lnTo>
                    <a:pt x="443966" y="55143"/>
                  </a:lnTo>
                  <a:lnTo>
                    <a:pt x="442747" y="58826"/>
                  </a:lnTo>
                  <a:lnTo>
                    <a:pt x="449376" y="56286"/>
                  </a:lnTo>
                  <a:lnTo>
                    <a:pt x="456247" y="55270"/>
                  </a:lnTo>
                  <a:lnTo>
                    <a:pt x="463092" y="54508"/>
                  </a:lnTo>
                  <a:lnTo>
                    <a:pt x="469658" y="52349"/>
                  </a:lnTo>
                  <a:lnTo>
                    <a:pt x="469404" y="52857"/>
                  </a:lnTo>
                  <a:lnTo>
                    <a:pt x="469315" y="54254"/>
                  </a:lnTo>
                  <a:lnTo>
                    <a:pt x="468452" y="54254"/>
                  </a:lnTo>
                  <a:lnTo>
                    <a:pt x="470598" y="56540"/>
                  </a:lnTo>
                  <a:lnTo>
                    <a:pt x="475373" y="53619"/>
                  </a:lnTo>
                  <a:lnTo>
                    <a:pt x="475246" y="52349"/>
                  </a:lnTo>
                  <a:lnTo>
                    <a:pt x="475170" y="51587"/>
                  </a:lnTo>
                  <a:lnTo>
                    <a:pt x="476580" y="51714"/>
                  </a:lnTo>
                  <a:lnTo>
                    <a:pt x="475703" y="53365"/>
                  </a:lnTo>
                  <a:lnTo>
                    <a:pt x="476656" y="54381"/>
                  </a:lnTo>
                  <a:lnTo>
                    <a:pt x="478701" y="55651"/>
                  </a:lnTo>
                  <a:lnTo>
                    <a:pt x="480593" y="51587"/>
                  </a:lnTo>
                  <a:lnTo>
                    <a:pt x="480707" y="51333"/>
                  </a:lnTo>
                  <a:lnTo>
                    <a:pt x="481012" y="50698"/>
                  </a:lnTo>
                  <a:lnTo>
                    <a:pt x="482333" y="53073"/>
                  </a:lnTo>
                  <a:lnTo>
                    <a:pt x="482612" y="52730"/>
                  </a:lnTo>
                  <a:lnTo>
                    <a:pt x="487235" y="53873"/>
                  </a:lnTo>
                  <a:lnTo>
                    <a:pt x="486625" y="52730"/>
                  </a:lnTo>
                  <a:lnTo>
                    <a:pt x="485749" y="51079"/>
                  </a:lnTo>
                  <a:lnTo>
                    <a:pt x="489216" y="52095"/>
                  </a:lnTo>
                  <a:lnTo>
                    <a:pt x="490131" y="51079"/>
                  </a:lnTo>
                  <a:lnTo>
                    <a:pt x="490474" y="50698"/>
                  </a:lnTo>
                  <a:lnTo>
                    <a:pt x="491947" y="49047"/>
                  </a:lnTo>
                  <a:lnTo>
                    <a:pt x="494766" y="50444"/>
                  </a:lnTo>
                  <a:lnTo>
                    <a:pt x="494665" y="50660"/>
                  </a:lnTo>
                  <a:lnTo>
                    <a:pt x="494538" y="50863"/>
                  </a:lnTo>
                  <a:lnTo>
                    <a:pt x="494487" y="51206"/>
                  </a:lnTo>
                  <a:lnTo>
                    <a:pt x="496849" y="52235"/>
                  </a:lnTo>
                  <a:lnTo>
                    <a:pt x="496150" y="51269"/>
                  </a:lnTo>
                  <a:lnTo>
                    <a:pt x="495465" y="50736"/>
                  </a:lnTo>
                  <a:lnTo>
                    <a:pt x="494792" y="50419"/>
                  </a:lnTo>
                  <a:lnTo>
                    <a:pt x="495350" y="49047"/>
                  </a:lnTo>
                  <a:lnTo>
                    <a:pt x="495706" y="48158"/>
                  </a:lnTo>
                  <a:lnTo>
                    <a:pt x="496163" y="47015"/>
                  </a:lnTo>
                  <a:lnTo>
                    <a:pt x="500634" y="51460"/>
                  </a:lnTo>
                  <a:lnTo>
                    <a:pt x="500684" y="47015"/>
                  </a:lnTo>
                  <a:lnTo>
                    <a:pt x="500684" y="46761"/>
                  </a:lnTo>
                  <a:lnTo>
                    <a:pt x="500964" y="51460"/>
                  </a:lnTo>
                  <a:lnTo>
                    <a:pt x="506907" y="49936"/>
                  </a:lnTo>
                  <a:lnTo>
                    <a:pt x="508762" y="47523"/>
                  </a:lnTo>
                  <a:lnTo>
                    <a:pt x="508215" y="49047"/>
                  </a:lnTo>
                  <a:lnTo>
                    <a:pt x="510755" y="48793"/>
                  </a:lnTo>
                  <a:lnTo>
                    <a:pt x="510146" y="50812"/>
                  </a:lnTo>
                  <a:lnTo>
                    <a:pt x="512533" y="50444"/>
                  </a:lnTo>
                  <a:lnTo>
                    <a:pt x="514629" y="49428"/>
                  </a:lnTo>
                  <a:lnTo>
                    <a:pt x="514451" y="48793"/>
                  </a:lnTo>
                  <a:lnTo>
                    <a:pt x="514096" y="47523"/>
                  </a:lnTo>
                  <a:lnTo>
                    <a:pt x="513943" y="47015"/>
                  </a:lnTo>
                  <a:lnTo>
                    <a:pt x="517423" y="48412"/>
                  </a:lnTo>
                  <a:lnTo>
                    <a:pt x="520433" y="47015"/>
                  </a:lnTo>
                  <a:lnTo>
                    <a:pt x="521093" y="46761"/>
                  </a:lnTo>
                  <a:lnTo>
                    <a:pt x="523100" y="45999"/>
                  </a:lnTo>
                  <a:lnTo>
                    <a:pt x="525589" y="48412"/>
                  </a:lnTo>
                  <a:lnTo>
                    <a:pt x="530593" y="45999"/>
                  </a:lnTo>
                  <a:lnTo>
                    <a:pt x="531114" y="45745"/>
                  </a:lnTo>
                  <a:lnTo>
                    <a:pt x="532434" y="45110"/>
                  </a:lnTo>
                  <a:lnTo>
                    <a:pt x="533768" y="44602"/>
                  </a:lnTo>
                  <a:lnTo>
                    <a:pt x="538200" y="42926"/>
                  </a:lnTo>
                  <a:lnTo>
                    <a:pt x="538886" y="47015"/>
                  </a:lnTo>
                  <a:lnTo>
                    <a:pt x="543814" y="44869"/>
                  </a:lnTo>
                  <a:lnTo>
                    <a:pt x="539026" y="42633"/>
                  </a:lnTo>
                  <a:lnTo>
                    <a:pt x="540613" y="42189"/>
                  </a:lnTo>
                  <a:lnTo>
                    <a:pt x="545096" y="40919"/>
                  </a:lnTo>
                  <a:lnTo>
                    <a:pt x="545261" y="43713"/>
                  </a:lnTo>
                  <a:lnTo>
                    <a:pt x="547814" y="40030"/>
                  </a:lnTo>
                  <a:lnTo>
                    <a:pt x="568921" y="40017"/>
                  </a:lnTo>
                  <a:lnTo>
                    <a:pt x="569569" y="39611"/>
                  </a:lnTo>
                  <a:lnTo>
                    <a:pt x="568845" y="38379"/>
                  </a:lnTo>
                  <a:lnTo>
                    <a:pt x="567931" y="37109"/>
                  </a:lnTo>
                  <a:lnTo>
                    <a:pt x="570014" y="35585"/>
                  </a:lnTo>
                  <a:lnTo>
                    <a:pt x="572439" y="33807"/>
                  </a:lnTo>
                  <a:lnTo>
                    <a:pt x="573151" y="33286"/>
                  </a:lnTo>
                  <a:lnTo>
                    <a:pt x="572338" y="37744"/>
                  </a:lnTo>
                  <a:lnTo>
                    <a:pt x="578993" y="32410"/>
                  </a:lnTo>
                  <a:lnTo>
                    <a:pt x="576948" y="40411"/>
                  </a:lnTo>
                  <a:lnTo>
                    <a:pt x="577608" y="39903"/>
                  </a:lnTo>
                  <a:lnTo>
                    <a:pt x="578294" y="38887"/>
                  </a:lnTo>
                  <a:lnTo>
                    <a:pt x="578218" y="37998"/>
                  </a:lnTo>
                  <a:lnTo>
                    <a:pt x="578065" y="37363"/>
                  </a:lnTo>
                  <a:lnTo>
                    <a:pt x="579145" y="37744"/>
                  </a:lnTo>
                  <a:lnTo>
                    <a:pt x="579361" y="38125"/>
                  </a:lnTo>
                  <a:lnTo>
                    <a:pt x="579437" y="38760"/>
                  </a:lnTo>
                  <a:lnTo>
                    <a:pt x="578688" y="40284"/>
                  </a:lnTo>
                  <a:lnTo>
                    <a:pt x="582371" y="38633"/>
                  </a:lnTo>
                  <a:lnTo>
                    <a:pt x="581380" y="37363"/>
                  </a:lnTo>
                  <a:lnTo>
                    <a:pt x="580783" y="36601"/>
                  </a:lnTo>
                  <a:lnTo>
                    <a:pt x="584238" y="36220"/>
                  </a:lnTo>
                  <a:lnTo>
                    <a:pt x="584327" y="37236"/>
                  </a:lnTo>
                  <a:lnTo>
                    <a:pt x="583679" y="37744"/>
                  </a:lnTo>
                  <a:lnTo>
                    <a:pt x="583450" y="39014"/>
                  </a:lnTo>
                  <a:lnTo>
                    <a:pt x="585381" y="36220"/>
                  </a:lnTo>
                  <a:lnTo>
                    <a:pt x="586524" y="34569"/>
                  </a:lnTo>
                  <a:lnTo>
                    <a:pt x="589534" y="35204"/>
                  </a:lnTo>
                  <a:lnTo>
                    <a:pt x="589419" y="35839"/>
                  </a:lnTo>
                  <a:lnTo>
                    <a:pt x="589788" y="36474"/>
                  </a:lnTo>
                  <a:lnTo>
                    <a:pt x="593953" y="35839"/>
                  </a:lnTo>
                  <a:lnTo>
                    <a:pt x="594652" y="34569"/>
                  </a:lnTo>
                  <a:lnTo>
                    <a:pt x="595833" y="32410"/>
                  </a:lnTo>
                  <a:lnTo>
                    <a:pt x="596392" y="31394"/>
                  </a:lnTo>
                  <a:lnTo>
                    <a:pt x="596607" y="31013"/>
                  </a:lnTo>
                  <a:lnTo>
                    <a:pt x="596950" y="30378"/>
                  </a:lnTo>
                  <a:lnTo>
                    <a:pt x="602653" y="31775"/>
                  </a:lnTo>
                  <a:lnTo>
                    <a:pt x="601510" y="36347"/>
                  </a:lnTo>
                  <a:lnTo>
                    <a:pt x="604672" y="33045"/>
                  </a:lnTo>
                  <a:lnTo>
                    <a:pt x="605383" y="36855"/>
                  </a:lnTo>
                  <a:lnTo>
                    <a:pt x="608215" y="35458"/>
                  </a:lnTo>
                  <a:lnTo>
                    <a:pt x="606818" y="33680"/>
                  </a:lnTo>
                  <a:lnTo>
                    <a:pt x="609422" y="33426"/>
                  </a:lnTo>
                  <a:lnTo>
                    <a:pt x="609676" y="33045"/>
                  </a:lnTo>
                  <a:lnTo>
                    <a:pt x="611416" y="30378"/>
                  </a:lnTo>
                  <a:lnTo>
                    <a:pt x="613778" y="31394"/>
                  </a:lnTo>
                  <a:lnTo>
                    <a:pt x="612013" y="33172"/>
                  </a:lnTo>
                  <a:lnTo>
                    <a:pt x="616788" y="31902"/>
                  </a:lnTo>
                  <a:lnTo>
                    <a:pt x="613892" y="30759"/>
                  </a:lnTo>
                  <a:lnTo>
                    <a:pt x="614299" y="30378"/>
                  </a:lnTo>
                  <a:lnTo>
                    <a:pt x="615492" y="29235"/>
                  </a:lnTo>
                  <a:lnTo>
                    <a:pt x="616305" y="28473"/>
                  </a:lnTo>
                  <a:lnTo>
                    <a:pt x="613740" y="26441"/>
                  </a:lnTo>
                  <a:lnTo>
                    <a:pt x="613575" y="26314"/>
                  </a:lnTo>
                  <a:lnTo>
                    <a:pt x="613092" y="25933"/>
                  </a:lnTo>
                  <a:lnTo>
                    <a:pt x="616661" y="26568"/>
                  </a:lnTo>
                  <a:lnTo>
                    <a:pt x="616000" y="27076"/>
                  </a:lnTo>
                  <a:lnTo>
                    <a:pt x="619252" y="26441"/>
                  </a:lnTo>
                  <a:lnTo>
                    <a:pt x="620788" y="28536"/>
                  </a:lnTo>
                  <a:lnTo>
                    <a:pt x="620331" y="29070"/>
                  </a:lnTo>
                  <a:lnTo>
                    <a:pt x="619836" y="29641"/>
                  </a:lnTo>
                  <a:lnTo>
                    <a:pt x="619290" y="30035"/>
                  </a:lnTo>
                  <a:lnTo>
                    <a:pt x="620242" y="30162"/>
                  </a:lnTo>
                  <a:lnTo>
                    <a:pt x="620979" y="30149"/>
                  </a:lnTo>
                  <a:lnTo>
                    <a:pt x="620839" y="28587"/>
                  </a:lnTo>
                  <a:lnTo>
                    <a:pt x="622566" y="26441"/>
                  </a:lnTo>
                  <a:lnTo>
                    <a:pt x="622960" y="25933"/>
                  </a:lnTo>
                  <a:lnTo>
                    <a:pt x="623163" y="25679"/>
                  </a:lnTo>
                  <a:lnTo>
                    <a:pt x="625195" y="26568"/>
                  </a:lnTo>
                  <a:lnTo>
                    <a:pt x="625665" y="27457"/>
                  </a:lnTo>
                  <a:lnTo>
                    <a:pt x="625767" y="27965"/>
                  </a:lnTo>
                  <a:lnTo>
                    <a:pt x="625424" y="29819"/>
                  </a:lnTo>
                  <a:lnTo>
                    <a:pt x="625297" y="31013"/>
                  </a:lnTo>
                  <a:lnTo>
                    <a:pt x="625640" y="31648"/>
                  </a:lnTo>
                  <a:lnTo>
                    <a:pt x="626567" y="28219"/>
                  </a:lnTo>
                  <a:lnTo>
                    <a:pt x="631621" y="30124"/>
                  </a:lnTo>
                  <a:lnTo>
                    <a:pt x="632256" y="28219"/>
                  </a:lnTo>
                  <a:lnTo>
                    <a:pt x="632345" y="27965"/>
                  </a:lnTo>
                  <a:lnTo>
                    <a:pt x="632472" y="27203"/>
                  </a:lnTo>
                  <a:lnTo>
                    <a:pt x="632536" y="27076"/>
                  </a:lnTo>
                  <a:lnTo>
                    <a:pt x="632434" y="27686"/>
                  </a:lnTo>
                  <a:lnTo>
                    <a:pt x="632599" y="27203"/>
                  </a:lnTo>
                  <a:lnTo>
                    <a:pt x="632472" y="28092"/>
                  </a:lnTo>
                  <a:lnTo>
                    <a:pt x="632599" y="29362"/>
                  </a:lnTo>
                  <a:lnTo>
                    <a:pt x="632815" y="29743"/>
                  </a:lnTo>
                  <a:lnTo>
                    <a:pt x="633603" y="27076"/>
                  </a:lnTo>
                  <a:lnTo>
                    <a:pt x="634885" y="27711"/>
                  </a:lnTo>
                  <a:lnTo>
                    <a:pt x="635038" y="27965"/>
                  </a:lnTo>
                  <a:lnTo>
                    <a:pt x="635076" y="29743"/>
                  </a:lnTo>
                  <a:lnTo>
                    <a:pt x="638733" y="29870"/>
                  </a:lnTo>
                  <a:lnTo>
                    <a:pt x="635660" y="27076"/>
                  </a:lnTo>
                  <a:lnTo>
                    <a:pt x="634961" y="26441"/>
                  </a:lnTo>
                  <a:lnTo>
                    <a:pt x="634123" y="25679"/>
                  </a:lnTo>
                  <a:lnTo>
                    <a:pt x="633425" y="25044"/>
                  </a:lnTo>
                  <a:lnTo>
                    <a:pt x="637921" y="26695"/>
                  </a:lnTo>
                  <a:lnTo>
                    <a:pt x="637768" y="26822"/>
                  </a:lnTo>
                  <a:lnTo>
                    <a:pt x="637679" y="27076"/>
                  </a:lnTo>
                  <a:lnTo>
                    <a:pt x="637806" y="27330"/>
                  </a:lnTo>
                  <a:lnTo>
                    <a:pt x="637146" y="27711"/>
                  </a:lnTo>
                  <a:lnTo>
                    <a:pt x="641565" y="28473"/>
                  </a:lnTo>
                  <a:lnTo>
                    <a:pt x="645287" y="25171"/>
                  </a:lnTo>
                  <a:lnTo>
                    <a:pt x="649376" y="26060"/>
                  </a:lnTo>
                  <a:lnTo>
                    <a:pt x="650925" y="29819"/>
                  </a:lnTo>
                  <a:lnTo>
                    <a:pt x="653313" y="29235"/>
                  </a:lnTo>
                  <a:lnTo>
                    <a:pt x="658380" y="25171"/>
                  </a:lnTo>
                  <a:lnTo>
                    <a:pt x="658533" y="25044"/>
                  </a:lnTo>
                  <a:lnTo>
                    <a:pt x="659015" y="24663"/>
                  </a:lnTo>
                  <a:lnTo>
                    <a:pt x="664629" y="25044"/>
                  </a:lnTo>
                  <a:close/>
                </a:path>
                <a:path w="796925" h="111759">
                  <a:moveTo>
                    <a:pt x="678040" y="14884"/>
                  </a:moveTo>
                  <a:lnTo>
                    <a:pt x="677506" y="14503"/>
                  </a:lnTo>
                  <a:lnTo>
                    <a:pt x="675017" y="12725"/>
                  </a:lnTo>
                  <a:lnTo>
                    <a:pt x="670217" y="14503"/>
                  </a:lnTo>
                  <a:lnTo>
                    <a:pt x="670115" y="13487"/>
                  </a:lnTo>
                  <a:lnTo>
                    <a:pt x="667512" y="14884"/>
                  </a:lnTo>
                  <a:lnTo>
                    <a:pt x="678040" y="14884"/>
                  </a:lnTo>
                  <a:close/>
                </a:path>
                <a:path w="796925" h="111759">
                  <a:moveTo>
                    <a:pt x="703376" y="13741"/>
                  </a:moveTo>
                  <a:lnTo>
                    <a:pt x="703211" y="13322"/>
                  </a:lnTo>
                  <a:lnTo>
                    <a:pt x="702983" y="13741"/>
                  </a:lnTo>
                  <a:lnTo>
                    <a:pt x="703376" y="13741"/>
                  </a:lnTo>
                  <a:close/>
                </a:path>
                <a:path w="796925" h="111759">
                  <a:moveTo>
                    <a:pt x="704075" y="11709"/>
                  </a:moveTo>
                  <a:lnTo>
                    <a:pt x="702411" y="10896"/>
                  </a:lnTo>
                  <a:lnTo>
                    <a:pt x="702437" y="11328"/>
                  </a:lnTo>
                  <a:lnTo>
                    <a:pt x="703211" y="13322"/>
                  </a:lnTo>
                  <a:lnTo>
                    <a:pt x="704075" y="11709"/>
                  </a:lnTo>
                  <a:close/>
                </a:path>
                <a:path w="796925" h="111759">
                  <a:moveTo>
                    <a:pt x="704570" y="13487"/>
                  </a:moveTo>
                  <a:lnTo>
                    <a:pt x="703783" y="13995"/>
                  </a:lnTo>
                  <a:lnTo>
                    <a:pt x="703656" y="14592"/>
                  </a:lnTo>
                  <a:lnTo>
                    <a:pt x="704240" y="13741"/>
                  </a:lnTo>
                  <a:lnTo>
                    <a:pt x="704570" y="13487"/>
                  </a:lnTo>
                  <a:close/>
                </a:path>
                <a:path w="796925" h="111759">
                  <a:moveTo>
                    <a:pt x="720547" y="20383"/>
                  </a:moveTo>
                  <a:lnTo>
                    <a:pt x="720509" y="20193"/>
                  </a:lnTo>
                  <a:lnTo>
                    <a:pt x="720293" y="19951"/>
                  </a:lnTo>
                  <a:lnTo>
                    <a:pt x="720026" y="19672"/>
                  </a:lnTo>
                  <a:lnTo>
                    <a:pt x="720128" y="19926"/>
                  </a:lnTo>
                  <a:lnTo>
                    <a:pt x="720267" y="20180"/>
                  </a:lnTo>
                  <a:lnTo>
                    <a:pt x="720547" y="20383"/>
                  </a:lnTo>
                  <a:close/>
                </a:path>
                <a:path w="796925" h="111759">
                  <a:moveTo>
                    <a:pt x="745197" y="4165"/>
                  </a:moveTo>
                  <a:lnTo>
                    <a:pt x="743038" y="3238"/>
                  </a:lnTo>
                  <a:lnTo>
                    <a:pt x="743077" y="2590"/>
                  </a:lnTo>
                  <a:lnTo>
                    <a:pt x="741616" y="4051"/>
                  </a:lnTo>
                  <a:lnTo>
                    <a:pt x="743229" y="4889"/>
                  </a:lnTo>
                  <a:lnTo>
                    <a:pt x="745197" y="4165"/>
                  </a:lnTo>
                  <a:close/>
                </a:path>
                <a:path w="796925" h="111759">
                  <a:moveTo>
                    <a:pt x="754634" y="8280"/>
                  </a:moveTo>
                  <a:lnTo>
                    <a:pt x="752424" y="8851"/>
                  </a:lnTo>
                  <a:lnTo>
                    <a:pt x="752627" y="9829"/>
                  </a:lnTo>
                  <a:lnTo>
                    <a:pt x="754634" y="8280"/>
                  </a:lnTo>
                  <a:close/>
                </a:path>
                <a:path w="796925" h="111759">
                  <a:moveTo>
                    <a:pt x="755675" y="18186"/>
                  </a:moveTo>
                  <a:lnTo>
                    <a:pt x="754913" y="18694"/>
                  </a:lnTo>
                  <a:lnTo>
                    <a:pt x="754799" y="19075"/>
                  </a:lnTo>
                  <a:lnTo>
                    <a:pt x="755611" y="19278"/>
                  </a:lnTo>
                  <a:lnTo>
                    <a:pt x="755675" y="18186"/>
                  </a:lnTo>
                  <a:close/>
                </a:path>
                <a:path w="796925" h="111759">
                  <a:moveTo>
                    <a:pt x="757796" y="19837"/>
                  </a:moveTo>
                  <a:lnTo>
                    <a:pt x="755611" y="19278"/>
                  </a:lnTo>
                  <a:lnTo>
                    <a:pt x="755523" y="20853"/>
                  </a:lnTo>
                  <a:lnTo>
                    <a:pt x="757796" y="19837"/>
                  </a:lnTo>
                  <a:close/>
                </a:path>
                <a:path w="796925" h="111759">
                  <a:moveTo>
                    <a:pt x="758825" y="2908"/>
                  </a:moveTo>
                  <a:lnTo>
                    <a:pt x="753757" y="0"/>
                  </a:lnTo>
                  <a:lnTo>
                    <a:pt x="757567" y="3238"/>
                  </a:lnTo>
                  <a:lnTo>
                    <a:pt x="758825" y="2908"/>
                  </a:lnTo>
                  <a:close/>
                </a:path>
                <a:path w="796925" h="111759">
                  <a:moveTo>
                    <a:pt x="758926" y="5854"/>
                  </a:moveTo>
                  <a:lnTo>
                    <a:pt x="758571" y="5359"/>
                  </a:lnTo>
                  <a:lnTo>
                    <a:pt x="755078" y="5372"/>
                  </a:lnTo>
                  <a:lnTo>
                    <a:pt x="758926" y="5854"/>
                  </a:lnTo>
                  <a:close/>
                </a:path>
                <a:path w="796925" h="111759">
                  <a:moveTo>
                    <a:pt x="760056" y="5346"/>
                  </a:moveTo>
                  <a:lnTo>
                    <a:pt x="757567" y="3238"/>
                  </a:lnTo>
                  <a:lnTo>
                    <a:pt x="757135" y="3352"/>
                  </a:lnTo>
                  <a:lnTo>
                    <a:pt x="758571" y="5359"/>
                  </a:lnTo>
                  <a:lnTo>
                    <a:pt x="760056" y="5346"/>
                  </a:lnTo>
                  <a:close/>
                </a:path>
                <a:path w="796925" h="111759">
                  <a:moveTo>
                    <a:pt x="778700" y="18326"/>
                  </a:moveTo>
                  <a:lnTo>
                    <a:pt x="775970" y="14795"/>
                  </a:lnTo>
                  <a:lnTo>
                    <a:pt x="775119" y="16700"/>
                  </a:lnTo>
                  <a:lnTo>
                    <a:pt x="776211" y="16827"/>
                  </a:lnTo>
                  <a:lnTo>
                    <a:pt x="778027" y="18694"/>
                  </a:lnTo>
                  <a:lnTo>
                    <a:pt x="778700" y="18326"/>
                  </a:lnTo>
                  <a:close/>
                </a:path>
                <a:path w="796925" h="111759">
                  <a:moveTo>
                    <a:pt x="779183" y="18046"/>
                  </a:moveTo>
                  <a:lnTo>
                    <a:pt x="778700" y="18326"/>
                  </a:lnTo>
                  <a:lnTo>
                    <a:pt x="778967" y="18669"/>
                  </a:lnTo>
                  <a:lnTo>
                    <a:pt x="779183" y="18046"/>
                  </a:lnTo>
                  <a:close/>
                </a:path>
                <a:path w="796925" h="111759">
                  <a:moveTo>
                    <a:pt x="779513" y="17030"/>
                  </a:moveTo>
                  <a:lnTo>
                    <a:pt x="779183" y="18046"/>
                  </a:lnTo>
                  <a:lnTo>
                    <a:pt x="779462" y="17894"/>
                  </a:lnTo>
                  <a:lnTo>
                    <a:pt x="779513" y="17030"/>
                  </a:lnTo>
                  <a:close/>
                </a:path>
                <a:path w="796925" h="111759">
                  <a:moveTo>
                    <a:pt x="779614" y="16459"/>
                  </a:moveTo>
                  <a:lnTo>
                    <a:pt x="779576" y="15951"/>
                  </a:lnTo>
                  <a:lnTo>
                    <a:pt x="779526" y="17030"/>
                  </a:lnTo>
                  <a:lnTo>
                    <a:pt x="779576" y="16802"/>
                  </a:lnTo>
                  <a:lnTo>
                    <a:pt x="779614" y="16459"/>
                  </a:lnTo>
                  <a:close/>
                </a:path>
                <a:path w="796925" h="111759">
                  <a:moveTo>
                    <a:pt x="784542" y="15570"/>
                  </a:moveTo>
                  <a:lnTo>
                    <a:pt x="784529" y="15163"/>
                  </a:lnTo>
                  <a:lnTo>
                    <a:pt x="784352" y="14922"/>
                  </a:lnTo>
                  <a:lnTo>
                    <a:pt x="784301" y="15684"/>
                  </a:lnTo>
                  <a:lnTo>
                    <a:pt x="784161" y="16052"/>
                  </a:lnTo>
                  <a:lnTo>
                    <a:pt x="783869" y="16243"/>
                  </a:lnTo>
                  <a:lnTo>
                    <a:pt x="784529" y="16027"/>
                  </a:lnTo>
                  <a:lnTo>
                    <a:pt x="784542" y="15570"/>
                  </a:lnTo>
                  <a:close/>
                </a:path>
                <a:path w="796925" h="111759">
                  <a:moveTo>
                    <a:pt x="785190" y="13500"/>
                  </a:moveTo>
                  <a:lnTo>
                    <a:pt x="785063" y="12725"/>
                  </a:lnTo>
                  <a:lnTo>
                    <a:pt x="784707" y="11328"/>
                  </a:lnTo>
                  <a:lnTo>
                    <a:pt x="783755" y="11328"/>
                  </a:lnTo>
                  <a:lnTo>
                    <a:pt x="783780" y="11201"/>
                  </a:lnTo>
                  <a:lnTo>
                    <a:pt x="783844" y="10820"/>
                  </a:lnTo>
                  <a:lnTo>
                    <a:pt x="784580" y="6883"/>
                  </a:lnTo>
                  <a:lnTo>
                    <a:pt x="781850" y="10820"/>
                  </a:lnTo>
                  <a:lnTo>
                    <a:pt x="781164" y="9804"/>
                  </a:lnTo>
                  <a:lnTo>
                    <a:pt x="781050" y="9550"/>
                  </a:lnTo>
                  <a:lnTo>
                    <a:pt x="780694" y="8280"/>
                  </a:lnTo>
                  <a:lnTo>
                    <a:pt x="780415" y="7264"/>
                  </a:lnTo>
                  <a:lnTo>
                    <a:pt x="781824" y="6502"/>
                  </a:lnTo>
                  <a:lnTo>
                    <a:pt x="779462" y="4597"/>
                  </a:lnTo>
                  <a:lnTo>
                    <a:pt x="780059" y="8280"/>
                  </a:lnTo>
                  <a:lnTo>
                    <a:pt x="779716" y="7899"/>
                  </a:lnTo>
                  <a:lnTo>
                    <a:pt x="778675" y="6756"/>
                  </a:lnTo>
                  <a:lnTo>
                    <a:pt x="777862" y="5867"/>
                  </a:lnTo>
                  <a:lnTo>
                    <a:pt x="777989" y="5232"/>
                  </a:lnTo>
                  <a:lnTo>
                    <a:pt x="776020" y="6756"/>
                  </a:lnTo>
                  <a:lnTo>
                    <a:pt x="776249" y="6121"/>
                  </a:lnTo>
                  <a:lnTo>
                    <a:pt x="776173" y="5486"/>
                  </a:lnTo>
                  <a:lnTo>
                    <a:pt x="775373" y="3708"/>
                  </a:lnTo>
                  <a:lnTo>
                    <a:pt x="776719" y="4216"/>
                  </a:lnTo>
                  <a:lnTo>
                    <a:pt x="775779" y="3708"/>
                  </a:lnTo>
                  <a:lnTo>
                    <a:pt x="772706" y="2057"/>
                  </a:lnTo>
                  <a:lnTo>
                    <a:pt x="770953" y="8026"/>
                  </a:lnTo>
                  <a:lnTo>
                    <a:pt x="769366" y="5232"/>
                  </a:lnTo>
                  <a:lnTo>
                    <a:pt x="769416" y="4724"/>
                  </a:lnTo>
                  <a:lnTo>
                    <a:pt x="769505" y="4597"/>
                  </a:lnTo>
                  <a:lnTo>
                    <a:pt x="764413" y="6629"/>
                  </a:lnTo>
                  <a:lnTo>
                    <a:pt x="769302" y="7899"/>
                  </a:lnTo>
                  <a:lnTo>
                    <a:pt x="765746" y="11963"/>
                  </a:lnTo>
                  <a:lnTo>
                    <a:pt x="764717" y="9677"/>
                  </a:lnTo>
                  <a:lnTo>
                    <a:pt x="763816" y="7645"/>
                  </a:lnTo>
                  <a:lnTo>
                    <a:pt x="762342" y="4343"/>
                  </a:lnTo>
                  <a:lnTo>
                    <a:pt x="762127" y="7645"/>
                  </a:lnTo>
                  <a:lnTo>
                    <a:pt x="761301" y="7518"/>
                  </a:lnTo>
                  <a:lnTo>
                    <a:pt x="760488" y="7391"/>
                  </a:lnTo>
                  <a:lnTo>
                    <a:pt x="760564" y="6121"/>
                  </a:lnTo>
                  <a:lnTo>
                    <a:pt x="758799" y="8496"/>
                  </a:lnTo>
                  <a:lnTo>
                    <a:pt x="761034" y="7518"/>
                  </a:lnTo>
                  <a:lnTo>
                    <a:pt x="760082" y="9677"/>
                  </a:lnTo>
                  <a:lnTo>
                    <a:pt x="758837" y="8534"/>
                  </a:lnTo>
                  <a:lnTo>
                    <a:pt x="757186" y="7010"/>
                  </a:lnTo>
                  <a:lnTo>
                    <a:pt x="753033" y="11709"/>
                  </a:lnTo>
                  <a:lnTo>
                    <a:pt x="753008" y="11582"/>
                  </a:lnTo>
                  <a:lnTo>
                    <a:pt x="752741" y="10312"/>
                  </a:lnTo>
                  <a:lnTo>
                    <a:pt x="752627" y="9829"/>
                  </a:lnTo>
                  <a:lnTo>
                    <a:pt x="752017" y="10312"/>
                  </a:lnTo>
                  <a:lnTo>
                    <a:pt x="751738" y="9169"/>
                  </a:lnTo>
                  <a:lnTo>
                    <a:pt x="751713" y="9042"/>
                  </a:lnTo>
                  <a:lnTo>
                    <a:pt x="752424" y="8851"/>
                  </a:lnTo>
                  <a:lnTo>
                    <a:pt x="751967" y="6756"/>
                  </a:lnTo>
                  <a:lnTo>
                    <a:pt x="751700" y="7645"/>
                  </a:lnTo>
                  <a:lnTo>
                    <a:pt x="751586" y="8534"/>
                  </a:lnTo>
                  <a:lnTo>
                    <a:pt x="751522" y="8267"/>
                  </a:lnTo>
                  <a:lnTo>
                    <a:pt x="751446" y="8496"/>
                  </a:lnTo>
                  <a:lnTo>
                    <a:pt x="751344" y="7518"/>
                  </a:lnTo>
                  <a:lnTo>
                    <a:pt x="750697" y="4851"/>
                  </a:lnTo>
                  <a:lnTo>
                    <a:pt x="748906" y="11582"/>
                  </a:lnTo>
                  <a:lnTo>
                    <a:pt x="748030" y="10820"/>
                  </a:lnTo>
                  <a:lnTo>
                    <a:pt x="747445" y="10312"/>
                  </a:lnTo>
                  <a:lnTo>
                    <a:pt x="746277" y="9296"/>
                  </a:lnTo>
                  <a:lnTo>
                    <a:pt x="746734" y="6375"/>
                  </a:lnTo>
                  <a:lnTo>
                    <a:pt x="749134" y="7645"/>
                  </a:lnTo>
                  <a:lnTo>
                    <a:pt x="747674" y="6375"/>
                  </a:lnTo>
                  <a:lnTo>
                    <a:pt x="746506" y="5359"/>
                  </a:lnTo>
                  <a:lnTo>
                    <a:pt x="745540" y="10312"/>
                  </a:lnTo>
                  <a:lnTo>
                    <a:pt x="745451" y="10185"/>
                  </a:lnTo>
                  <a:lnTo>
                    <a:pt x="745121" y="9677"/>
                  </a:lnTo>
                  <a:lnTo>
                    <a:pt x="741781" y="4724"/>
                  </a:lnTo>
                  <a:lnTo>
                    <a:pt x="739863" y="5867"/>
                  </a:lnTo>
                  <a:lnTo>
                    <a:pt x="740143" y="9677"/>
                  </a:lnTo>
                  <a:lnTo>
                    <a:pt x="739825" y="9550"/>
                  </a:lnTo>
                  <a:lnTo>
                    <a:pt x="735672" y="7899"/>
                  </a:lnTo>
                  <a:lnTo>
                    <a:pt x="732434" y="9550"/>
                  </a:lnTo>
                  <a:lnTo>
                    <a:pt x="732523" y="8153"/>
                  </a:lnTo>
                  <a:lnTo>
                    <a:pt x="725893" y="8026"/>
                  </a:lnTo>
                  <a:lnTo>
                    <a:pt x="722630" y="7010"/>
                  </a:lnTo>
                  <a:lnTo>
                    <a:pt x="722439" y="10185"/>
                  </a:lnTo>
                  <a:lnTo>
                    <a:pt x="719150" y="9804"/>
                  </a:lnTo>
                  <a:lnTo>
                    <a:pt x="716876" y="10820"/>
                  </a:lnTo>
                  <a:lnTo>
                    <a:pt x="716838" y="10312"/>
                  </a:lnTo>
                  <a:lnTo>
                    <a:pt x="716788" y="9296"/>
                  </a:lnTo>
                  <a:lnTo>
                    <a:pt x="716876" y="8153"/>
                  </a:lnTo>
                  <a:lnTo>
                    <a:pt x="717067" y="7645"/>
                  </a:lnTo>
                  <a:lnTo>
                    <a:pt x="718248" y="6502"/>
                  </a:lnTo>
                  <a:lnTo>
                    <a:pt x="716038" y="6629"/>
                  </a:lnTo>
                  <a:lnTo>
                    <a:pt x="715632" y="8026"/>
                  </a:lnTo>
                  <a:lnTo>
                    <a:pt x="715010" y="8661"/>
                  </a:lnTo>
                  <a:lnTo>
                    <a:pt x="713625" y="9296"/>
                  </a:lnTo>
                  <a:lnTo>
                    <a:pt x="713892" y="6375"/>
                  </a:lnTo>
                  <a:lnTo>
                    <a:pt x="710971" y="6756"/>
                  </a:lnTo>
                  <a:lnTo>
                    <a:pt x="708304" y="10312"/>
                  </a:lnTo>
                  <a:lnTo>
                    <a:pt x="704342" y="8788"/>
                  </a:lnTo>
                  <a:lnTo>
                    <a:pt x="704367" y="10439"/>
                  </a:lnTo>
                  <a:lnTo>
                    <a:pt x="704494" y="11582"/>
                  </a:lnTo>
                  <a:lnTo>
                    <a:pt x="708088" y="15900"/>
                  </a:lnTo>
                  <a:lnTo>
                    <a:pt x="704278" y="18059"/>
                  </a:lnTo>
                  <a:lnTo>
                    <a:pt x="704202" y="17678"/>
                  </a:lnTo>
                  <a:lnTo>
                    <a:pt x="704138" y="17424"/>
                  </a:lnTo>
                  <a:lnTo>
                    <a:pt x="704037" y="16916"/>
                  </a:lnTo>
                  <a:lnTo>
                    <a:pt x="703707" y="14884"/>
                  </a:lnTo>
                  <a:lnTo>
                    <a:pt x="703656" y="14592"/>
                  </a:lnTo>
                  <a:lnTo>
                    <a:pt x="703465" y="14884"/>
                  </a:lnTo>
                  <a:lnTo>
                    <a:pt x="702868" y="14376"/>
                  </a:lnTo>
                  <a:lnTo>
                    <a:pt x="702983" y="13741"/>
                  </a:lnTo>
                  <a:lnTo>
                    <a:pt x="701979" y="13741"/>
                  </a:lnTo>
                  <a:lnTo>
                    <a:pt x="701852" y="12344"/>
                  </a:lnTo>
                  <a:lnTo>
                    <a:pt x="701789" y="11709"/>
                  </a:lnTo>
                  <a:lnTo>
                    <a:pt x="700811" y="12344"/>
                  </a:lnTo>
                  <a:lnTo>
                    <a:pt x="700824" y="11455"/>
                  </a:lnTo>
                  <a:lnTo>
                    <a:pt x="700836" y="10693"/>
                  </a:lnTo>
                  <a:lnTo>
                    <a:pt x="701179" y="10439"/>
                  </a:lnTo>
                  <a:lnTo>
                    <a:pt x="702132" y="11455"/>
                  </a:lnTo>
                  <a:lnTo>
                    <a:pt x="702259" y="11201"/>
                  </a:lnTo>
                  <a:lnTo>
                    <a:pt x="702246" y="10820"/>
                  </a:lnTo>
                  <a:lnTo>
                    <a:pt x="702335" y="11036"/>
                  </a:lnTo>
                  <a:lnTo>
                    <a:pt x="702411" y="10896"/>
                  </a:lnTo>
                  <a:lnTo>
                    <a:pt x="702576" y="10566"/>
                  </a:lnTo>
                  <a:lnTo>
                    <a:pt x="701776" y="10439"/>
                  </a:lnTo>
                  <a:lnTo>
                    <a:pt x="700989" y="10312"/>
                  </a:lnTo>
                  <a:lnTo>
                    <a:pt x="698995" y="9296"/>
                  </a:lnTo>
                  <a:lnTo>
                    <a:pt x="698207" y="7772"/>
                  </a:lnTo>
                  <a:lnTo>
                    <a:pt x="698373" y="8496"/>
                  </a:lnTo>
                  <a:lnTo>
                    <a:pt x="698487" y="10566"/>
                  </a:lnTo>
                  <a:lnTo>
                    <a:pt x="697382" y="10947"/>
                  </a:lnTo>
                  <a:lnTo>
                    <a:pt x="694461" y="11455"/>
                  </a:lnTo>
                  <a:lnTo>
                    <a:pt x="694690" y="11074"/>
                  </a:lnTo>
                  <a:lnTo>
                    <a:pt x="695820" y="9169"/>
                  </a:lnTo>
                  <a:lnTo>
                    <a:pt x="696125" y="8661"/>
                  </a:lnTo>
                  <a:lnTo>
                    <a:pt x="694309" y="7772"/>
                  </a:lnTo>
                  <a:lnTo>
                    <a:pt x="693737" y="9169"/>
                  </a:lnTo>
                  <a:lnTo>
                    <a:pt x="691718" y="7899"/>
                  </a:lnTo>
                  <a:lnTo>
                    <a:pt x="691972" y="10947"/>
                  </a:lnTo>
                  <a:lnTo>
                    <a:pt x="691121" y="11074"/>
                  </a:lnTo>
                  <a:lnTo>
                    <a:pt x="690981" y="10439"/>
                  </a:lnTo>
                  <a:lnTo>
                    <a:pt x="690854" y="9855"/>
                  </a:lnTo>
                  <a:lnTo>
                    <a:pt x="690740" y="9550"/>
                  </a:lnTo>
                  <a:lnTo>
                    <a:pt x="690397" y="8915"/>
                  </a:lnTo>
                  <a:lnTo>
                    <a:pt x="689013" y="10439"/>
                  </a:lnTo>
                  <a:lnTo>
                    <a:pt x="683336" y="9931"/>
                  </a:lnTo>
                  <a:lnTo>
                    <a:pt x="685292" y="12979"/>
                  </a:lnTo>
                  <a:lnTo>
                    <a:pt x="685380" y="13106"/>
                  </a:lnTo>
                  <a:lnTo>
                    <a:pt x="685787" y="13233"/>
                  </a:lnTo>
                  <a:lnTo>
                    <a:pt x="685546" y="13360"/>
                  </a:lnTo>
                  <a:lnTo>
                    <a:pt x="680872" y="16916"/>
                  </a:lnTo>
                  <a:lnTo>
                    <a:pt x="678218" y="15011"/>
                  </a:lnTo>
                  <a:lnTo>
                    <a:pt x="667283" y="15011"/>
                  </a:lnTo>
                  <a:lnTo>
                    <a:pt x="663524" y="15011"/>
                  </a:lnTo>
                  <a:lnTo>
                    <a:pt x="661733" y="17297"/>
                  </a:lnTo>
                  <a:lnTo>
                    <a:pt x="660869" y="17424"/>
                  </a:lnTo>
                  <a:lnTo>
                    <a:pt x="660565" y="17043"/>
                  </a:lnTo>
                  <a:lnTo>
                    <a:pt x="660171" y="16535"/>
                  </a:lnTo>
                  <a:lnTo>
                    <a:pt x="659587" y="15773"/>
                  </a:lnTo>
                  <a:lnTo>
                    <a:pt x="659688" y="14592"/>
                  </a:lnTo>
                  <a:lnTo>
                    <a:pt x="659739" y="14376"/>
                  </a:lnTo>
                  <a:lnTo>
                    <a:pt x="657555" y="15392"/>
                  </a:lnTo>
                  <a:lnTo>
                    <a:pt x="657415" y="16535"/>
                  </a:lnTo>
                  <a:lnTo>
                    <a:pt x="653986" y="15138"/>
                  </a:lnTo>
                  <a:lnTo>
                    <a:pt x="654507" y="14630"/>
                  </a:lnTo>
                  <a:lnTo>
                    <a:pt x="655548" y="13614"/>
                  </a:lnTo>
                  <a:lnTo>
                    <a:pt x="655574" y="13487"/>
                  </a:lnTo>
                  <a:lnTo>
                    <a:pt x="656069" y="13106"/>
                  </a:lnTo>
                  <a:lnTo>
                    <a:pt x="654786" y="13322"/>
                  </a:lnTo>
                  <a:lnTo>
                    <a:pt x="653161" y="12979"/>
                  </a:lnTo>
                  <a:lnTo>
                    <a:pt x="652322" y="11455"/>
                  </a:lnTo>
                  <a:lnTo>
                    <a:pt x="649465" y="14630"/>
                  </a:lnTo>
                  <a:lnTo>
                    <a:pt x="650252" y="11836"/>
                  </a:lnTo>
                  <a:lnTo>
                    <a:pt x="646912" y="11455"/>
                  </a:lnTo>
                  <a:lnTo>
                    <a:pt x="645604" y="12471"/>
                  </a:lnTo>
                  <a:lnTo>
                    <a:pt x="647674" y="13995"/>
                  </a:lnTo>
                  <a:lnTo>
                    <a:pt x="647763" y="14147"/>
                  </a:lnTo>
                  <a:lnTo>
                    <a:pt x="646315" y="14630"/>
                  </a:lnTo>
                  <a:lnTo>
                    <a:pt x="643509" y="14503"/>
                  </a:lnTo>
                  <a:lnTo>
                    <a:pt x="643902" y="10947"/>
                  </a:lnTo>
                  <a:lnTo>
                    <a:pt x="639533" y="10566"/>
                  </a:lnTo>
                  <a:lnTo>
                    <a:pt x="635787" y="12979"/>
                  </a:lnTo>
                  <a:lnTo>
                    <a:pt x="632269" y="14630"/>
                  </a:lnTo>
                  <a:lnTo>
                    <a:pt x="631825" y="14389"/>
                  </a:lnTo>
                  <a:lnTo>
                    <a:pt x="630847" y="17043"/>
                  </a:lnTo>
                  <a:lnTo>
                    <a:pt x="628040" y="16789"/>
                  </a:lnTo>
                  <a:lnTo>
                    <a:pt x="624738" y="12217"/>
                  </a:lnTo>
                  <a:lnTo>
                    <a:pt x="624649" y="12090"/>
                  </a:lnTo>
                  <a:lnTo>
                    <a:pt x="623773" y="12217"/>
                  </a:lnTo>
                  <a:lnTo>
                    <a:pt x="619798" y="10693"/>
                  </a:lnTo>
                  <a:lnTo>
                    <a:pt x="620776" y="17678"/>
                  </a:lnTo>
                  <a:lnTo>
                    <a:pt x="616686" y="16789"/>
                  </a:lnTo>
                  <a:lnTo>
                    <a:pt x="617245" y="17805"/>
                  </a:lnTo>
                  <a:lnTo>
                    <a:pt x="617347" y="18059"/>
                  </a:lnTo>
                  <a:lnTo>
                    <a:pt x="618147" y="21234"/>
                  </a:lnTo>
                  <a:lnTo>
                    <a:pt x="615302" y="22631"/>
                  </a:lnTo>
                  <a:lnTo>
                    <a:pt x="612495" y="22504"/>
                  </a:lnTo>
                  <a:lnTo>
                    <a:pt x="612444" y="22250"/>
                  </a:lnTo>
                  <a:lnTo>
                    <a:pt x="612190" y="21234"/>
                  </a:lnTo>
                  <a:lnTo>
                    <a:pt x="611365" y="17805"/>
                  </a:lnTo>
                  <a:lnTo>
                    <a:pt x="613016" y="16662"/>
                  </a:lnTo>
                  <a:lnTo>
                    <a:pt x="613664" y="16535"/>
                  </a:lnTo>
                  <a:lnTo>
                    <a:pt x="614032" y="16789"/>
                  </a:lnTo>
                  <a:lnTo>
                    <a:pt x="614045" y="17297"/>
                  </a:lnTo>
                  <a:lnTo>
                    <a:pt x="614883" y="16789"/>
                  </a:lnTo>
                  <a:lnTo>
                    <a:pt x="615810" y="16154"/>
                  </a:lnTo>
                  <a:lnTo>
                    <a:pt x="616000" y="16027"/>
                  </a:lnTo>
                  <a:lnTo>
                    <a:pt x="614768" y="14884"/>
                  </a:lnTo>
                  <a:lnTo>
                    <a:pt x="614540" y="16154"/>
                  </a:lnTo>
                  <a:lnTo>
                    <a:pt x="614375" y="16027"/>
                  </a:lnTo>
                  <a:lnTo>
                    <a:pt x="613029" y="15011"/>
                  </a:lnTo>
                  <a:lnTo>
                    <a:pt x="609447" y="15494"/>
                  </a:lnTo>
                  <a:lnTo>
                    <a:pt x="609282" y="15430"/>
                  </a:lnTo>
                  <a:lnTo>
                    <a:pt x="609930" y="13360"/>
                  </a:lnTo>
                  <a:lnTo>
                    <a:pt x="607961" y="14757"/>
                  </a:lnTo>
                  <a:lnTo>
                    <a:pt x="608812" y="15252"/>
                  </a:lnTo>
                  <a:lnTo>
                    <a:pt x="607136" y="14630"/>
                  </a:lnTo>
                  <a:lnTo>
                    <a:pt x="605332" y="16535"/>
                  </a:lnTo>
                  <a:lnTo>
                    <a:pt x="601548" y="15773"/>
                  </a:lnTo>
                  <a:lnTo>
                    <a:pt x="602208" y="16281"/>
                  </a:lnTo>
                  <a:lnTo>
                    <a:pt x="602881" y="17678"/>
                  </a:lnTo>
                  <a:lnTo>
                    <a:pt x="602310" y="17805"/>
                  </a:lnTo>
                  <a:lnTo>
                    <a:pt x="596798" y="16802"/>
                  </a:lnTo>
                  <a:lnTo>
                    <a:pt x="600202" y="20345"/>
                  </a:lnTo>
                  <a:lnTo>
                    <a:pt x="596646" y="21234"/>
                  </a:lnTo>
                  <a:lnTo>
                    <a:pt x="595604" y="20472"/>
                  </a:lnTo>
                  <a:lnTo>
                    <a:pt x="594385" y="19583"/>
                  </a:lnTo>
                  <a:lnTo>
                    <a:pt x="595147" y="18694"/>
                  </a:lnTo>
                  <a:lnTo>
                    <a:pt x="596798" y="16802"/>
                  </a:lnTo>
                  <a:lnTo>
                    <a:pt x="596912" y="16662"/>
                  </a:lnTo>
                  <a:lnTo>
                    <a:pt x="593432" y="18694"/>
                  </a:lnTo>
                  <a:lnTo>
                    <a:pt x="591070" y="17678"/>
                  </a:lnTo>
                  <a:lnTo>
                    <a:pt x="591515" y="17043"/>
                  </a:lnTo>
                  <a:lnTo>
                    <a:pt x="593394" y="14376"/>
                  </a:lnTo>
                  <a:lnTo>
                    <a:pt x="590308" y="17043"/>
                  </a:lnTo>
                  <a:lnTo>
                    <a:pt x="588657" y="15265"/>
                  </a:lnTo>
                  <a:lnTo>
                    <a:pt x="587019" y="13487"/>
                  </a:lnTo>
                  <a:lnTo>
                    <a:pt x="585063" y="13233"/>
                  </a:lnTo>
                  <a:lnTo>
                    <a:pt x="585724" y="12725"/>
                  </a:lnTo>
                  <a:lnTo>
                    <a:pt x="583996" y="12852"/>
                  </a:lnTo>
                  <a:lnTo>
                    <a:pt x="585228" y="15252"/>
                  </a:lnTo>
                  <a:lnTo>
                    <a:pt x="584542" y="15011"/>
                  </a:lnTo>
                  <a:lnTo>
                    <a:pt x="584187" y="14884"/>
                  </a:lnTo>
                  <a:lnTo>
                    <a:pt x="583323" y="15011"/>
                  </a:lnTo>
                  <a:lnTo>
                    <a:pt x="583222" y="13995"/>
                  </a:lnTo>
                  <a:lnTo>
                    <a:pt x="582574" y="15316"/>
                  </a:lnTo>
                  <a:lnTo>
                    <a:pt x="582460" y="15900"/>
                  </a:lnTo>
                  <a:lnTo>
                    <a:pt x="584352" y="17932"/>
                  </a:lnTo>
                  <a:lnTo>
                    <a:pt x="584365" y="18186"/>
                  </a:lnTo>
                  <a:lnTo>
                    <a:pt x="582599" y="20472"/>
                  </a:lnTo>
                  <a:lnTo>
                    <a:pt x="581444" y="19596"/>
                  </a:lnTo>
                  <a:lnTo>
                    <a:pt x="582180" y="19710"/>
                  </a:lnTo>
                  <a:lnTo>
                    <a:pt x="581672" y="19329"/>
                  </a:lnTo>
                  <a:lnTo>
                    <a:pt x="581164" y="18948"/>
                  </a:lnTo>
                  <a:lnTo>
                    <a:pt x="580948" y="18796"/>
                  </a:lnTo>
                  <a:lnTo>
                    <a:pt x="580948" y="19494"/>
                  </a:lnTo>
                  <a:lnTo>
                    <a:pt x="578573" y="22250"/>
                  </a:lnTo>
                  <a:lnTo>
                    <a:pt x="578040" y="20091"/>
                  </a:lnTo>
                  <a:lnTo>
                    <a:pt x="577761" y="18948"/>
                  </a:lnTo>
                  <a:lnTo>
                    <a:pt x="580948" y="19494"/>
                  </a:lnTo>
                  <a:lnTo>
                    <a:pt x="580948" y="18796"/>
                  </a:lnTo>
                  <a:lnTo>
                    <a:pt x="580478" y="18440"/>
                  </a:lnTo>
                  <a:lnTo>
                    <a:pt x="576935" y="15773"/>
                  </a:lnTo>
                  <a:lnTo>
                    <a:pt x="578777" y="15316"/>
                  </a:lnTo>
                  <a:lnTo>
                    <a:pt x="577926" y="15011"/>
                  </a:lnTo>
                  <a:lnTo>
                    <a:pt x="577824" y="14884"/>
                  </a:lnTo>
                  <a:lnTo>
                    <a:pt x="577900" y="14503"/>
                  </a:lnTo>
                  <a:lnTo>
                    <a:pt x="577989" y="14376"/>
                  </a:lnTo>
                  <a:lnTo>
                    <a:pt x="578218" y="14147"/>
                  </a:lnTo>
                  <a:lnTo>
                    <a:pt x="573824" y="11709"/>
                  </a:lnTo>
                  <a:lnTo>
                    <a:pt x="576757" y="18059"/>
                  </a:lnTo>
                  <a:lnTo>
                    <a:pt x="572477" y="18440"/>
                  </a:lnTo>
                  <a:lnTo>
                    <a:pt x="572820" y="16535"/>
                  </a:lnTo>
                  <a:lnTo>
                    <a:pt x="572084" y="15875"/>
                  </a:lnTo>
                  <a:lnTo>
                    <a:pt x="571614" y="18567"/>
                  </a:lnTo>
                  <a:lnTo>
                    <a:pt x="570179" y="20091"/>
                  </a:lnTo>
                  <a:lnTo>
                    <a:pt x="567283" y="18948"/>
                  </a:lnTo>
                  <a:lnTo>
                    <a:pt x="567321" y="21488"/>
                  </a:lnTo>
                  <a:lnTo>
                    <a:pt x="565861" y="21488"/>
                  </a:lnTo>
                  <a:lnTo>
                    <a:pt x="567563" y="21996"/>
                  </a:lnTo>
                  <a:lnTo>
                    <a:pt x="567220" y="23774"/>
                  </a:lnTo>
                  <a:lnTo>
                    <a:pt x="663587" y="23774"/>
                  </a:lnTo>
                  <a:lnTo>
                    <a:pt x="663625" y="22631"/>
                  </a:lnTo>
                  <a:lnTo>
                    <a:pt x="663752" y="19075"/>
                  </a:lnTo>
                  <a:lnTo>
                    <a:pt x="667943" y="27076"/>
                  </a:lnTo>
                  <a:lnTo>
                    <a:pt x="669709" y="25019"/>
                  </a:lnTo>
                  <a:lnTo>
                    <a:pt x="669823" y="24663"/>
                  </a:lnTo>
                  <a:lnTo>
                    <a:pt x="669836" y="24879"/>
                  </a:lnTo>
                  <a:lnTo>
                    <a:pt x="669874" y="27330"/>
                  </a:lnTo>
                  <a:lnTo>
                    <a:pt x="670001" y="26695"/>
                  </a:lnTo>
                  <a:lnTo>
                    <a:pt x="673874" y="27203"/>
                  </a:lnTo>
                  <a:lnTo>
                    <a:pt x="674573" y="26695"/>
                  </a:lnTo>
                  <a:lnTo>
                    <a:pt x="677621" y="24523"/>
                  </a:lnTo>
                  <a:lnTo>
                    <a:pt x="678510" y="24155"/>
                  </a:lnTo>
                  <a:lnTo>
                    <a:pt x="683133" y="22250"/>
                  </a:lnTo>
                  <a:lnTo>
                    <a:pt x="682574" y="23647"/>
                  </a:lnTo>
                  <a:lnTo>
                    <a:pt x="684923" y="24790"/>
                  </a:lnTo>
                  <a:lnTo>
                    <a:pt x="688505" y="23774"/>
                  </a:lnTo>
                  <a:lnTo>
                    <a:pt x="690981" y="24282"/>
                  </a:lnTo>
                  <a:lnTo>
                    <a:pt x="691172" y="23774"/>
                  </a:lnTo>
                  <a:lnTo>
                    <a:pt x="691540" y="22758"/>
                  </a:lnTo>
                  <a:lnTo>
                    <a:pt x="692950" y="22885"/>
                  </a:lnTo>
                  <a:lnTo>
                    <a:pt x="692886" y="22758"/>
                  </a:lnTo>
                  <a:lnTo>
                    <a:pt x="692619" y="22250"/>
                  </a:lnTo>
                  <a:lnTo>
                    <a:pt x="691896" y="20853"/>
                  </a:lnTo>
                  <a:lnTo>
                    <a:pt x="697623" y="23139"/>
                  </a:lnTo>
                  <a:lnTo>
                    <a:pt x="702741" y="21488"/>
                  </a:lnTo>
                  <a:lnTo>
                    <a:pt x="704392" y="20853"/>
                  </a:lnTo>
                  <a:lnTo>
                    <a:pt x="707682" y="19583"/>
                  </a:lnTo>
                  <a:lnTo>
                    <a:pt x="712863" y="21234"/>
                  </a:lnTo>
                  <a:lnTo>
                    <a:pt x="712089" y="21234"/>
                  </a:lnTo>
                  <a:lnTo>
                    <a:pt x="711111" y="22631"/>
                  </a:lnTo>
                  <a:lnTo>
                    <a:pt x="711746" y="22504"/>
                  </a:lnTo>
                  <a:lnTo>
                    <a:pt x="717219" y="20726"/>
                  </a:lnTo>
                  <a:lnTo>
                    <a:pt x="716889" y="19583"/>
                  </a:lnTo>
                  <a:lnTo>
                    <a:pt x="716813" y="19329"/>
                  </a:lnTo>
                  <a:lnTo>
                    <a:pt x="716534" y="18313"/>
                  </a:lnTo>
                  <a:lnTo>
                    <a:pt x="716343" y="19329"/>
                  </a:lnTo>
                  <a:lnTo>
                    <a:pt x="716140" y="19075"/>
                  </a:lnTo>
                  <a:lnTo>
                    <a:pt x="715365" y="18059"/>
                  </a:lnTo>
                  <a:lnTo>
                    <a:pt x="715073" y="17678"/>
                  </a:lnTo>
                  <a:lnTo>
                    <a:pt x="715162" y="17043"/>
                  </a:lnTo>
                  <a:lnTo>
                    <a:pt x="715543" y="16027"/>
                  </a:lnTo>
                  <a:lnTo>
                    <a:pt x="717003" y="14757"/>
                  </a:lnTo>
                  <a:lnTo>
                    <a:pt x="718400" y="14630"/>
                  </a:lnTo>
                  <a:lnTo>
                    <a:pt x="716051" y="16535"/>
                  </a:lnTo>
                  <a:lnTo>
                    <a:pt x="718807" y="18567"/>
                  </a:lnTo>
                  <a:lnTo>
                    <a:pt x="720026" y="19710"/>
                  </a:lnTo>
                  <a:lnTo>
                    <a:pt x="719823" y="19202"/>
                  </a:lnTo>
                  <a:lnTo>
                    <a:pt x="719937" y="18567"/>
                  </a:lnTo>
                  <a:lnTo>
                    <a:pt x="719899" y="17424"/>
                  </a:lnTo>
                  <a:lnTo>
                    <a:pt x="723265" y="21488"/>
                  </a:lnTo>
                  <a:lnTo>
                    <a:pt x="721728" y="17424"/>
                  </a:lnTo>
                  <a:lnTo>
                    <a:pt x="720674" y="14630"/>
                  </a:lnTo>
                  <a:lnTo>
                    <a:pt x="719912" y="12598"/>
                  </a:lnTo>
                  <a:lnTo>
                    <a:pt x="724192" y="15011"/>
                  </a:lnTo>
                  <a:lnTo>
                    <a:pt x="724103" y="16281"/>
                  </a:lnTo>
                  <a:lnTo>
                    <a:pt x="725538" y="15519"/>
                  </a:lnTo>
                  <a:lnTo>
                    <a:pt x="726757" y="13741"/>
                  </a:lnTo>
                  <a:lnTo>
                    <a:pt x="728395" y="13868"/>
                  </a:lnTo>
                  <a:lnTo>
                    <a:pt x="729361" y="16662"/>
                  </a:lnTo>
                  <a:lnTo>
                    <a:pt x="726948" y="15392"/>
                  </a:lnTo>
                  <a:lnTo>
                    <a:pt x="727062" y="17678"/>
                  </a:lnTo>
                  <a:lnTo>
                    <a:pt x="729310" y="17297"/>
                  </a:lnTo>
                  <a:lnTo>
                    <a:pt x="729513" y="16662"/>
                  </a:lnTo>
                  <a:lnTo>
                    <a:pt x="730453" y="13741"/>
                  </a:lnTo>
                  <a:lnTo>
                    <a:pt x="730821" y="12598"/>
                  </a:lnTo>
                  <a:lnTo>
                    <a:pt x="731024" y="11963"/>
                  </a:lnTo>
                  <a:lnTo>
                    <a:pt x="733107" y="14249"/>
                  </a:lnTo>
                  <a:lnTo>
                    <a:pt x="733209" y="14630"/>
                  </a:lnTo>
                  <a:lnTo>
                    <a:pt x="732459" y="15392"/>
                  </a:lnTo>
                  <a:lnTo>
                    <a:pt x="731075" y="15519"/>
                  </a:lnTo>
                  <a:lnTo>
                    <a:pt x="730313" y="16281"/>
                  </a:lnTo>
                  <a:lnTo>
                    <a:pt x="730288" y="16535"/>
                  </a:lnTo>
                  <a:lnTo>
                    <a:pt x="732739" y="19456"/>
                  </a:lnTo>
                  <a:lnTo>
                    <a:pt x="732917" y="18567"/>
                  </a:lnTo>
                  <a:lnTo>
                    <a:pt x="734631" y="18948"/>
                  </a:lnTo>
                  <a:lnTo>
                    <a:pt x="734453" y="18948"/>
                  </a:lnTo>
                  <a:lnTo>
                    <a:pt x="735342" y="19189"/>
                  </a:lnTo>
                  <a:lnTo>
                    <a:pt x="736790" y="19735"/>
                  </a:lnTo>
                  <a:lnTo>
                    <a:pt x="736053" y="19367"/>
                  </a:lnTo>
                  <a:lnTo>
                    <a:pt x="738441" y="19964"/>
                  </a:lnTo>
                  <a:lnTo>
                    <a:pt x="737489" y="19278"/>
                  </a:lnTo>
                  <a:lnTo>
                    <a:pt x="737552" y="18567"/>
                  </a:lnTo>
                  <a:lnTo>
                    <a:pt x="739432" y="11963"/>
                  </a:lnTo>
                  <a:lnTo>
                    <a:pt x="739495" y="11709"/>
                  </a:lnTo>
                  <a:lnTo>
                    <a:pt x="743013" y="17297"/>
                  </a:lnTo>
                  <a:lnTo>
                    <a:pt x="743102" y="17043"/>
                  </a:lnTo>
                  <a:lnTo>
                    <a:pt x="743267" y="16916"/>
                  </a:lnTo>
                  <a:lnTo>
                    <a:pt x="746010" y="14884"/>
                  </a:lnTo>
                  <a:lnTo>
                    <a:pt x="746023" y="17945"/>
                  </a:lnTo>
                  <a:lnTo>
                    <a:pt x="745947" y="19253"/>
                  </a:lnTo>
                  <a:lnTo>
                    <a:pt x="746036" y="18719"/>
                  </a:lnTo>
                  <a:lnTo>
                    <a:pt x="746036" y="17970"/>
                  </a:lnTo>
                  <a:lnTo>
                    <a:pt x="747102" y="18821"/>
                  </a:lnTo>
                  <a:lnTo>
                    <a:pt x="748690" y="19710"/>
                  </a:lnTo>
                  <a:lnTo>
                    <a:pt x="748347" y="20599"/>
                  </a:lnTo>
                  <a:lnTo>
                    <a:pt x="749896" y="17805"/>
                  </a:lnTo>
                  <a:lnTo>
                    <a:pt x="751547" y="22250"/>
                  </a:lnTo>
                  <a:lnTo>
                    <a:pt x="753745" y="18313"/>
                  </a:lnTo>
                  <a:lnTo>
                    <a:pt x="753948" y="19329"/>
                  </a:lnTo>
                  <a:lnTo>
                    <a:pt x="754722" y="18821"/>
                  </a:lnTo>
                  <a:lnTo>
                    <a:pt x="754837" y="18313"/>
                  </a:lnTo>
                  <a:lnTo>
                    <a:pt x="754875" y="17805"/>
                  </a:lnTo>
                  <a:lnTo>
                    <a:pt x="757389" y="14884"/>
                  </a:lnTo>
                  <a:lnTo>
                    <a:pt x="758151" y="13995"/>
                  </a:lnTo>
                  <a:lnTo>
                    <a:pt x="763778" y="21234"/>
                  </a:lnTo>
                  <a:lnTo>
                    <a:pt x="768553" y="15875"/>
                  </a:lnTo>
                  <a:lnTo>
                    <a:pt x="773328" y="10058"/>
                  </a:lnTo>
                  <a:lnTo>
                    <a:pt x="777100" y="8026"/>
                  </a:lnTo>
                  <a:lnTo>
                    <a:pt x="777328" y="7899"/>
                  </a:lnTo>
                  <a:lnTo>
                    <a:pt x="778891" y="9423"/>
                  </a:lnTo>
                  <a:lnTo>
                    <a:pt x="776528" y="11709"/>
                  </a:lnTo>
                  <a:lnTo>
                    <a:pt x="778941" y="12979"/>
                  </a:lnTo>
                  <a:lnTo>
                    <a:pt x="780630" y="12598"/>
                  </a:lnTo>
                  <a:lnTo>
                    <a:pt x="782650" y="11201"/>
                  </a:lnTo>
                  <a:lnTo>
                    <a:pt x="782497" y="11582"/>
                  </a:lnTo>
                  <a:lnTo>
                    <a:pt x="782396" y="12217"/>
                  </a:lnTo>
                  <a:lnTo>
                    <a:pt x="783577" y="13868"/>
                  </a:lnTo>
                  <a:lnTo>
                    <a:pt x="785190" y="13500"/>
                  </a:lnTo>
                  <a:close/>
                </a:path>
                <a:path w="796925" h="111759">
                  <a:moveTo>
                    <a:pt x="786777" y="11328"/>
                  </a:moveTo>
                  <a:lnTo>
                    <a:pt x="784364" y="10058"/>
                  </a:lnTo>
                  <a:lnTo>
                    <a:pt x="784707" y="11328"/>
                  </a:lnTo>
                  <a:lnTo>
                    <a:pt x="786777" y="11328"/>
                  </a:lnTo>
                  <a:close/>
                </a:path>
                <a:path w="796925" h="111759">
                  <a:moveTo>
                    <a:pt x="792264" y="14122"/>
                  </a:moveTo>
                  <a:lnTo>
                    <a:pt x="792149" y="13487"/>
                  </a:lnTo>
                  <a:lnTo>
                    <a:pt x="791933" y="12979"/>
                  </a:lnTo>
                  <a:lnTo>
                    <a:pt x="790206" y="14122"/>
                  </a:lnTo>
                  <a:lnTo>
                    <a:pt x="789584" y="15392"/>
                  </a:lnTo>
                  <a:lnTo>
                    <a:pt x="791857" y="14249"/>
                  </a:lnTo>
                  <a:lnTo>
                    <a:pt x="792264" y="14122"/>
                  </a:lnTo>
                  <a:close/>
                </a:path>
                <a:path w="796925" h="111759">
                  <a:moveTo>
                    <a:pt x="792581" y="9855"/>
                  </a:moveTo>
                  <a:lnTo>
                    <a:pt x="792480" y="9296"/>
                  </a:lnTo>
                  <a:lnTo>
                    <a:pt x="790575" y="4089"/>
                  </a:lnTo>
                  <a:lnTo>
                    <a:pt x="786841" y="11201"/>
                  </a:lnTo>
                  <a:lnTo>
                    <a:pt x="786752" y="11455"/>
                  </a:lnTo>
                  <a:lnTo>
                    <a:pt x="786168" y="14389"/>
                  </a:lnTo>
                  <a:lnTo>
                    <a:pt x="785456" y="15646"/>
                  </a:lnTo>
                  <a:lnTo>
                    <a:pt x="787400" y="14503"/>
                  </a:lnTo>
                  <a:lnTo>
                    <a:pt x="789203" y="12471"/>
                  </a:lnTo>
                  <a:lnTo>
                    <a:pt x="791210" y="11328"/>
                  </a:lnTo>
                  <a:lnTo>
                    <a:pt x="791933" y="12979"/>
                  </a:lnTo>
                  <a:lnTo>
                    <a:pt x="791552" y="11963"/>
                  </a:lnTo>
                  <a:lnTo>
                    <a:pt x="791425" y="11582"/>
                  </a:lnTo>
                  <a:lnTo>
                    <a:pt x="791375" y="11328"/>
                  </a:lnTo>
                  <a:lnTo>
                    <a:pt x="791248" y="10693"/>
                  </a:lnTo>
                  <a:lnTo>
                    <a:pt x="792581" y="9855"/>
                  </a:lnTo>
                  <a:close/>
                </a:path>
                <a:path w="796925" h="111759">
                  <a:moveTo>
                    <a:pt x="793394" y="13766"/>
                  </a:moveTo>
                  <a:lnTo>
                    <a:pt x="792391" y="14084"/>
                  </a:lnTo>
                  <a:lnTo>
                    <a:pt x="792645" y="14757"/>
                  </a:lnTo>
                  <a:lnTo>
                    <a:pt x="793394" y="13766"/>
                  </a:lnTo>
                  <a:close/>
                </a:path>
                <a:path w="796925" h="111759">
                  <a:moveTo>
                    <a:pt x="795083" y="15468"/>
                  </a:moveTo>
                  <a:lnTo>
                    <a:pt x="794512" y="15887"/>
                  </a:lnTo>
                  <a:lnTo>
                    <a:pt x="795058" y="15951"/>
                  </a:lnTo>
                  <a:lnTo>
                    <a:pt x="795032" y="15760"/>
                  </a:lnTo>
                  <a:lnTo>
                    <a:pt x="795045" y="15595"/>
                  </a:lnTo>
                  <a:lnTo>
                    <a:pt x="795083" y="15468"/>
                  </a:lnTo>
                  <a:close/>
                </a:path>
                <a:path w="796925" h="111759">
                  <a:moveTo>
                    <a:pt x="795210" y="9169"/>
                  </a:moveTo>
                  <a:lnTo>
                    <a:pt x="794385" y="9423"/>
                  </a:lnTo>
                  <a:lnTo>
                    <a:pt x="795172" y="9855"/>
                  </a:lnTo>
                  <a:lnTo>
                    <a:pt x="795210" y="9169"/>
                  </a:lnTo>
                  <a:close/>
                </a:path>
                <a:path w="796925" h="111759">
                  <a:moveTo>
                    <a:pt x="795642" y="15074"/>
                  </a:moveTo>
                  <a:lnTo>
                    <a:pt x="795362" y="15100"/>
                  </a:lnTo>
                  <a:lnTo>
                    <a:pt x="795134" y="15138"/>
                  </a:lnTo>
                  <a:lnTo>
                    <a:pt x="795083" y="15468"/>
                  </a:lnTo>
                  <a:lnTo>
                    <a:pt x="795642" y="15074"/>
                  </a:lnTo>
                  <a:close/>
                </a:path>
                <a:path w="796925" h="111759">
                  <a:moveTo>
                    <a:pt x="795985" y="10312"/>
                  </a:moveTo>
                  <a:lnTo>
                    <a:pt x="795172" y="9855"/>
                  </a:lnTo>
                  <a:lnTo>
                    <a:pt x="795032" y="11836"/>
                  </a:lnTo>
                  <a:lnTo>
                    <a:pt x="794461" y="12344"/>
                  </a:lnTo>
                  <a:lnTo>
                    <a:pt x="793394" y="13766"/>
                  </a:lnTo>
                  <a:lnTo>
                    <a:pt x="795515" y="13106"/>
                  </a:lnTo>
                  <a:lnTo>
                    <a:pt x="795985" y="10312"/>
                  </a:lnTo>
                  <a:close/>
                </a:path>
                <a:path w="796925" h="111759">
                  <a:moveTo>
                    <a:pt x="796836" y="14211"/>
                  </a:moveTo>
                  <a:lnTo>
                    <a:pt x="795642" y="15074"/>
                  </a:lnTo>
                  <a:lnTo>
                    <a:pt x="796074" y="15036"/>
                  </a:lnTo>
                  <a:lnTo>
                    <a:pt x="796620" y="15087"/>
                  </a:lnTo>
                  <a:lnTo>
                    <a:pt x="796836" y="142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0145817" y="2985450"/>
              <a:ext cx="638182" cy="486299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0883825" y="2888027"/>
              <a:ext cx="230241" cy="150993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1238184" y="2842624"/>
              <a:ext cx="324496" cy="148444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1685181" y="2867420"/>
              <a:ext cx="917827" cy="499244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5686982" y="2934569"/>
              <a:ext cx="560973" cy="242570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6450908" y="3070287"/>
              <a:ext cx="144752" cy="48532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5693563" y="3259663"/>
              <a:ext cx="1542466" cy="180574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5709683" y="3506344"/>
              <a:ext cx="863626" cy="145969"/>
            </a:xfrm>
            <a:prstGeom prst="rect">
              <a:avLst/>
            </a:prstGeom>
          </p:spPr>
        </p:pic>
        <p:pic>
          <p:nvPicPr>
            <p:cNvPr id="152" name="object 152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7578355" y="7198705"/>
              <a:ext cx="759355" cy="162677"/>
            </a:xfrm>
            <a:prstGeom prst="rect">
              <a:avLst/>
            </a:prstGeom>
          </p:spPr>
        </p:pic>
        <p:pic>
          <p:nvPicPr>
            <p:cNvPr id="153" name="object 153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8476880" y="7201710"/>
              <a:ext cx="1162087" cy="161007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7577109" y="7436305"/>
              <a:ext cx="857661" cy="153985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8550711" y="7440271"/>
              <a:ext cx="1189498" cy="159896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7583701" y="7673757"/>
              <a:ext cx="592768" cy="145969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0780089" y="9077330"/>
              <a:ext cx="1186356" cy="623294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2684243" y="8117750"/>
              <a:ext cx="54731" cy="78971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11707919" y="8089083"/>
              <a:ext cx="1334323" cy="1082149"/>
            </a:xfrm>
            <a:prstGeom prst="rect">
              <a:avLst/>
            </a:prstGeom>
          </p:spPr>
        </p:pic>
        <p:sp>
          <p:nvSpPr>
            <p:cNvPr id="160" name="object 160"/>
            <p:cNvSpPr/>
            <p:nvPr/>
          </p:nvSpPr>
          <p:spPr>
            <a:xfrm>
              <a:off x="17080700" y="6608336"/>
              <a:ext cx="434340" cy="815975"/>
            </a:xfrm>
            <a:custGeom>
              <a:avLst/>
              <a:gdLst/>
              <a:ahLst/>
              <a:cxnLst/>
              <a:rect l="l" t="t" r="r" b="b"/>
              <a:pathLst>
                <a:path w="434340" h="815975">
                  <a:moveTo>
                    <a:pt x="2857" y="544410"/>
                  </a:moveTo>
                  <a:lnTo>
                    <a:pt x="1828" y="542188"/>
                  </a:lnTo>
                  <a:lnTo>
                    <a:pt x="2032" y="543458"/>
                  </a:lnTo>
                  <a:lnTo>
                    <a:pt x="2501" y="544728"/>
                  </a:lnTo>
                  <a:lnTo>
                    <a:pt x="2857" y="544410"/>
                  </a:lnTo>
                  <a:close/>
                </a:path>
                <a:path w="434340" h="815975">
                  <a:moveTo>
                    <a:pt x="6248" y="562813"/>
                  </a:moveTo>
                  <a:lnTo>
                    <a:pt x="5981" y="562635"/>
                  </a:lnTo>
                  <a:lnTo>
                    <a:pt x="5753" y="562432"/>
                  </a:lnTo>
                  <a:lnTo>
                    <a:pt x="5384" y="562330"/>
                  </a:lnTo>
                  <a:lnTo>
                    <a:pt x="4775" y="565975"/>
                  </a:lnTo>
                  <a:lnTo>
                    <a:pt x="5626" y="564896"/>
                  </a:lnTo>
                  <a:lnTo>
                    <a:pt x="6045" y="563854"/>
                  </a:lnTo>
                  <a:lnTo>
                    <a:pt x="6248" y="562813"/>
                  </a:lnTo>
                  <a:close/>
                </a:path>
                <a:path w="434340" h="815975">
                  <a:moveTo>
                    <a:pt x="9131" y="585990"/>
                  </a:moveTo>
                  <a:lnTo>
                    <a:pt x="8255" y="580885"/>
                  </a:lnTo>
                  <a:lnTo>
                    <a:pt x="8331" y="582345"/>
                  </a:lnTo>
                  <a:lnTo>
                    <a:pt x="8661" y="584200"/>
                  </a:lnTo>
                  <a:lnTo>
                    <a:pt x="9131" y="585990"/>
                  </a:lnTo>
                  <a:close/>
                </a:path>
                <a:path w="434340" h="815975">
                  <a:moveTo>
                    <a:pt x="9271" y="586549"/>
                  </a:moveTo>
                  <a:lnTo>
                    <a:pt x="9131" y="585990"/>
                  </a:lnTo>
                  <a:lnTo>
                    <a:pt x="9232" y="586549"/>
                  </a:lnTo>
                  <a:close/>
                </a:path>
                <a:path w="434340" h="815975">
                  <a:moveTo>
                    <a:pt x="22466" y="417004"/>
                  </a:moveTo>
                  <a:lnTo>
                    <a:pt x="21247" y="416458"/>
                  </a:lnTo>
                  <a:lnTo>
                    <a:pt x="20307" y="417728"/>
                  </a:lnTo>
                  <a:lnTo>
                    <a:pt x="21742" y="418998"/>
                  </a:lnTo>
                  <a:lnTo>
                    <a:pt x="22466" y="417004"/>
                  </a:lnTo>
                  <a:close/>
                </a:path>
                <a:path w="434340" h="815975">
                  <a:moveTo>
                    <a:pt x="22974" y="417220"/>
                  </a:moveTo>
                  <a:lnTo>
                    <a:pt x="22669" y="416458"/>
                  </a:lnTo>
                  <a:lnTo>
                    <a:pt x="22466" y="417004"/>
                  </a:lnTo>
                  <a:lnTo>
                    <a:pt x="22974" y="417220"/>
                  </a:lnTo>
                  <a:close/>
                </a:path>
                <a:path w="434340" h="815975">
                  <a:moveTo>
                    <a:pt x="23406" y="494982"/>
                  </a:moveTo>
                  <a:lnTo>
                    <a:pt x="21374" y="493928"/>
                  </a:lnTo>
                  <a:lnTo>
                    <a:pt x="21463" y="496138"/>
                  </a:lnTo>
                  <a:lnTo>
                    <a:pt x="23406" y="494982"/>
                  </a:lnTo>
                  <a:close/>
                </a:path>
                <a:path w="434340" h="815975">
                  <a:moveTo>
                    <a:pt x="25298" y="495198"/>
                  </a:moveTo>
                  <a:lnTo>
                    <a:pt x="25196" y="493928"/>
                  </a:lnTo>
                  <a:lnTo>
                    <a:pt x="23406" y="494982"/>
                  </a:lnTo>
                  <a:lnTo>
                    <a:pt x="23825" y="495198"/>
                  </a:lnTo>
                  <a:lnTo>
                    <a:pt x="22491" y="496468"/>
                  </a:lnTo>
                  <a:lnTo>
                    <a:pt x="25298" y="495198"/>
                  </a:lnTo>
                  <a:close/>
                </a:path>
                <a:path w="434340" h="815975">
                  <a:moveTo>
                    <a:pt x="26276" y="552589"/>
                  </a:moveTo>
                  <a:lnTo>
                    <a:pt x="26073" y="552780"/>
                  </a:lnTo>
                  <a:lnTo>
                    <a:pt x="25933" y="553008"/>
                  </a:lnTo>
                  <a:lnTo>
                    <a:pt x="25755" y="553199"/>
                  </a:lnTo>
                  <a:lnTo>
                    <a:pt x="26022" y="554113"/>
                  </a:lnTo>
                  <a:lnTo>
                    <a:pt x="26276" y="552589"/>
                  </a:lnTo>
                  <a:close/>
                </a:path>
                <a:path w="434340" h="815975">
                  <a:moveTo>
                    <a:pt x="30797" y="559638"/>
                  </a:moveTo>
                  <a:lnTo>
                    <a:pt x="29451" y="557377"/>
                  </a:lnTo>
                  <a:lnTo>
                    <a:pt x="26263" y="558533"/>
                  </a:lnTo>
                  <a:lnTo>
                    <a:pt x="27139" y="559917"/>
                  </a:lnTo>
                  <a:lnTo>
                    <a:pt x="30797" y="559638"/>
                  </a:lnTo>
                  <a:close/>
                </a:path>
                <a:path w="434340" h="815975">
                  <a:moveTo>
                    <a:pt x="32092" y="580237"/>
                  </a:moveTo>
                  <a:lnTo>
                    <a:pt x="31915" y="580428"/>
                  </a:lnTo>
                  <a:lnTo>
                    <a:pt x="31877" y="581190"/>
                  </a:lnTo>
                  <a:lnTo>
                    <a:pt x="32067" y="580428"/>
                  </a:lnTo>
                  <a:lnTo>
                    <a:pt x="32092" y="580237"/>
                  </a:lnTo>
                  <a:close/>
                </a:path>
                <a:path w="434340" h="815975">
                  <a:moveTo>
                    <a:pt x="32232" y="580085"/>
                  </a:moveTo>
                  <a:lnTo>
                    <a:pt x="31610" y="579234"/>
                  </a:lnTo>
                  <a:lnTo>
                    <a:pt x="31483" y="579361"/>
                  </a:lnTo>
                  <a:lnTo>
                    <a:pt x="31330" y="579615"/>
                  </a:lnTo>
                  <a:lnTo>
                    <a:pt x="31813" y="579856"/>
                  </a:lnTo>
                  <a:lnTo>
                    <a:pt x="32092" y="580237"/>
                  </a:lnTo>
                  <a:lnTo>
                    <a:pt x="32232" y="580085"/>
                  </a:lnTo>
                  <a:close/>
                </a:path>
                <a:path w="434340" h="815975">
                  <a:moveTo>
                    <a:pt x="32435" y="452564"/>
                  </a:moveTo>
                  <a:lnTo>
                    <a:pt x="32423" y="452018"/>
                  </a:lnTo>
                  <a:lnTo>
                    <a:pt x="31369" y="450837"/>
                  </a:lnTo>
                  <a:lnTo>
                    <a:pt x="32435" y="452564"/>
                  </a:lnTo>
                  <a:close/>
                </a:path>
                <a:path w="434340" h="815975">
                  <a:moveTo>
                    <a:pt x="32867" y="467791"/>
                  </a:moveTo>
                  <a:lnTo>
                    <a:pt x="31610" y="465963"/>
                  </a:lnTo>
                  <a:lnTo>
                    <a:pt x="30962" y="467842"/>
                  </a:lnTo>
                  <a:lnTo>
                    <a:pt x="29260" y="469506"/>
                  </a:lnTo>
                  <a:lnTo>
                    <a:pt x="29451" y="470585"/>
                  </a:lnTo>
                  <a:lnTo>
                    <a:pt x="31292" y="469963"/>
                  </a:lnTo>
                  <a:lnTo>
                    <a:pt x="32867" y="467791"/>
                  </a:lnTo>
                  <a:close/>
                </a:path>
                <a:path w="434340" h="815975">
                  <a:moveTo>
                    <a:pt x="32981" y="637794"/>
                  </a:moveTo>
                  <a:lnTo>
                    <a:pt x="32143" y="637438"/>
                  </a:lnTo>
                  <a:lnTo>
                    <a:pt x="31102" y="636143"/>
                  </a:lnTo>
                  <a:lnTo>
                    <a:pt x="31381" y="638708"/>
                  </a:lnTo>
                  <a:lnTo>
                    <a:pt x="32981" y="637794"/>
                  </a:lnTo>
                  <a:close/>
                </a:path>
                <a:path w="434340" h="815975">
                  <a:moveTo>
                    <a:pt x="33921" y="452132"/>
                  </a:moveTo>
                  <a:lnTo>
                    <a:pt x="33769" y="452018"/>
                  </a:lnTo>
                  <a:lnTo>
                    <a:pt x="33921" y="452132"/>
                  </a:lnTo>
                  <a:close/>
                </a:path>
                <a:path w="434340" h="815975">
                  <a:moveTo>
                    <a:pt x="35369" y="453288"/>
                  </a:moveTo>
                  <a:lnTo>
                    <a:pt x="33921" y="452132"/>
                  </a:lnTo>
                  <a:lnTo>
                    <a:pt x="34544" y="454558"/>
                  </a:lnTo>
                  <a:lnTo>
                    <a:pt x="33667" y="454558"/>
                  </a:lnTo>
                  <a:lnTo>
                    <a:pt x="32435" y="452564"/>
                  </a:lnTo>
                  <a:lnTo>
                    <a:pt x="32550" y="458368"/>
                  </a:lnTo>
                  <a:lnTo>
                    <a:pt x="33693" y="460908"/>
                  </a:lnTo>
                  <a:lnTo>
                    <a:pt x="35090" y="454558"/>
                  </a:lnTo>
                  <a:lnTo>
                    <a:pt x="35369" y="453288"/>
                  </a:lnTo>
                  <a:close/>
                </a:path>
                <a:path w="434340" h="815975">
                  <a:moveTo>
                    <a:pt x="44869" y="605955"/>
                  </a:moveTo>
                  <a:lnTo>
                    <a:pt x="44450" y="606285"/>
                  </a:lnTo>
                  <a:lnTo>
                    <a:pt x="44208" y="606704"/>
                  </a:lnTo>
                  <a:lnTo>
                    <a:pt x="43954" y="607136"/>
                  </a:lnTo>
                  <a:lnTo>
                    <a:pt x="44234" y="606983"/>
                  </a:lnTo>
                  <a:lnTo>
                    <a:pt x="44513" y="606691"/>
                  </a:lnTo>
                  <a:lnTo>
                    <a:pt x="44869" y="605955"/>
                  </a:lnTo>
                  <a:close/>
                </a:path>
                <a:path w="434340" h="815975">
                  <a:moveTo>
                    <a:pt x="53517" y="667029"/>
                  </a:moveTo>
                  <a:lnTo>
                    <a:pt x="53365" y="666851"/>
                  </a:lnTo>
                  <a:lnTo>
                    <a:pt x="53200" y="666699"/>
                  </a:lnTo>
                  <a:lnTo>
                    <a:pt x="53009" y="666584"/>
                  </a:lnTo>
                  <a:lnTo>
                    <a:pt x="51638" y="665657"/>
                  </a:lnTo>
                  <a:lnTo>
                    <a:pt x="52438" y="666381"/>
                  </a:lnTo>
                  <a:lnTo>
                    <a:pt x="53517" y="667029"/>
                  </a:lnTo>
                  <a:close/>
                </a:path>
                <a:path w="434340" h="815975">
                  <a:moveTo>
                    <a:pt x="53886" y="398983"/>
                  </a:moveTo>
                  <a:lnTo>
                    <a:pt x="53809" y="398576"/>
                  </a:lnTo>
                  <a:lnTo>
                    <a:pt x="53619" y="399122"/>
                  </a:lnTo>
                  <a:lnTo>
                    <a:pt x="53886" y="398983"/>
                  </a:lnTo>
                  <a:close/>
                </a:path>
                <a:path w="434340" h="815975">
                  <a:moveTo>
                    <a:pt x="56134" y="639978"/>
                  </a:moveTo>
                  <a:lnTo>
                    <a:pt x="55689" y="639978"/>
                  </a:lnTo>
                  <a:lnTo>
                    <a:pt x="56032" y="640207"/>
                  </a:lnTo>
                  <a:lnTo>
                    <a:pt x="56134" y="639978"/>
                  </a:lnTo>
                  <a:close/>
                </a:path>
                <a:path w="434340" h="815975">
                  <a:moveTo>
                    <a:pt x="65925" y="653948"/>
                  </a:moveTo>
                  <a:lnTo>
                    <a:pt x="65303" y="652678"/>
                  </a:lnTo>
                  <a:lnTo>
                    <a:pt x="64287" y="653948"/>
                  </a:lnTo>
                  <a:lnTo>
                    <a:pt x="65925" y="653948"/>
                  </a:lnTo>
                  <a:close/>
                </a:path>
                <a:path w="434340" h="815975">
                  <a:moveTo>
                    <a:pt x="66560" y="655218"/>
                  </a:moveTo>
                  <a:lnTo>
                    <a:pt x="66497" y="653948"/>
                  </a:lnTo>
                  <a:lnTo>
                    <a:pt x="65925" y="653948"/>
                  </a:lnTo>
                  <a:lnTo>
                    <a:pt x="66560" y="655218"/>
                  </a:lnTo>
                  <a:close/>
                </a:path>
                <a:path w="434340" h="815975">
                  <a:moveTo>
                    <a:pt x="68453" y="654113"/>
                  </a:moveTo>
                  <a:lnTo>
                    <a:pt x="67970" y="652792"/>
                  </a:lnTo>
                  <a:lnTo>
                    <a:pt x="68072" y="653376"/>
                  </a:lnTo>
                  <a:lnTo>
                    <a:pt x="68249" y="653783"/>
                  </a:lnTo>
                  <a:lnTo>
                    <a:pt x="68453" y="654113"/>
                  </a:lnTo>
                  <a:close/>
                </a:path>
                <a:path w="434340" h="815975">
                  <a:moveTo>
                    <a:pt x="76784" y="690397"/>
                  </a:moveTo>
                  <a:lnTo>
                    <a:pt x="75793" y="689508"/>
                  </a:lnTo>
                  <a:lnTo>
                    <a:pt x="76720" y="690778"/>
                  </a:lnTo>
                  <a:lnTo>
                    <a:pt x="76784" y="690397"/>
                  </a:lnTo>
                  <a:close/>
                </a:path>
                <a:path w="434340" h="815975">
                  <a:moveTo>
                    <a:pt x="78206" y="657758"/>
                  </a:moveTo>
                  <a:lnTo>
                    <a:pt x="77279" y="656488"/>
                  </a:lnTo>
                  <a:lnTo>
                    <a:pt x="78206" y="658063"/>
                  </a:lnTo>
                  <a:lnTo>
                    <a:pt x="78206" y="657758"/>
                  </a:lnTo>
                  <a:close/>
                </a:path>
                <a:path w="434340" h="815975">
                  <a:moveTo>
                    <a:pt x="78778" y="659028"/>
                  </a:moveTo>
                  <a:lnTo>
                    <a:pt x="78206" y="658063"/>
                  </a:lnTo>
                  <a:lnTo>
                    <a:pt x="78244" y="659244"/>
                  </a:lnTo>
                  <a:lnTo>
                    <a:pt x="78778" y="659028"/>
                  </a:lnTo>
                  <a:close/>
                </a:path>
                <a:path w="434340" h="815975">
                  <a:moveTo>
                    <a:pt x="85636" y="664997"/>
                  </a:moveTo>
                  <a:lnTo>
                    <a:pt x="85293" y="664692"/>
                  </a:lnTo>
                  <a:lnTo>
                    <a:pt x="84785" y="664476"/>
                  </a:lnTo>
                  <a:lnTo>
                    <a:pt x="84836" y="664616"/>
                  </a:lnTo>
                  <a:lnTo>
                    <a:pt x="85636" y="664997"/>
                  </a:lnTo>
                  <a:close/>
                </a:path>
                <a:path w="434340" h="815975">
                  <a:moveTo>
                    <a:pt x="86144" y="667918"/>
                  </a:moveTo>
                  <a:lnTo>
                    <a:pt x="83896" y="665695"/>
                  </a:lnTo>
                  <a:lnTo>
                    <a:pt x="84378" y="666648"/>
                  </a:lnTo>
                  <a:lnTo>
                    <a:pt x="85191" y="667918"/>
                  </a:lnTo>
                  <a:lnTo>
                    <a:pt x="86144" y="667918"/>
                  </a:lnTo>
                  <a:close/>
                </a:path>
                <a:path w="434340" h="815975">
                  <a:moveTo>
                    <a:pt x="93853" y="672998"/>
                  </a:moveTo>
                  <a:lnTo>
                    <a:pt x="91592" y="671817"/>
                  </a:lnTo>
                  <a:lnTo>
                    <a:pt x="92405" y="672998"/>
                  </a:lnTo>
                  <a:lnTo>
                    <a:pt x="93853" y="672998"/>
                  </a:lnTo>
                  <a:close/>
                </a:path>
                <a:path w="434340" h="815975">
                  <a:moveTo>
                    <a:pt x="104838" y="690118"/>
                  </a:moveTo>
                  <a:lnTo>
                    <a:pt x="104775" y="689622"/>
                  </a:lnTo>
                  <a:lnTo>
                    <a:pt x="104597" y="689229"/>
                  </a:lnTo>
                  <a:lnTo>
                    <a:pt x="104241" y="689267"/>
                  </a:lnTo>
                  <a:lnTo>
                    <a:pt x="104470" y="689571"/>
                  </a:lnTo>
                  <a:lnTo>
                    <a:pt x="104648" y="689838"/>
                  </a:lnTo>
                  <a:lnTo>
                    <a:pt x="104838" y="690118"/>
                  </a:lnTo>
                  <a:close/>
                </a:path>
                <a:path w="434340" h="815975">
                  <a:moveTo>
                    <a:pt x="109702" y="259613"/>
                  </a:moveTo>
                  <a:lnTo>
                    <a:pt x="108026" y="258978"/>
                  </a:lnTo>
                  <a:lnTo>
                    <a:pt x="108775" y="261518"/>
                  </a:lnTo>
                  <a:lnTo>
                    <a:pt x="109702" y="259613"/>
                  </a:lnTo>
                  <a:close/>
                </a:path>
                <a:path w="434340" h="815975">
                  <a:moveTo>
                    <a:pt x="110705" y="259981"/>
                  </a:moveTo>
                  <a:lnTo>
                    <a:pt x="110629" y="257708"/>
                  </a:lnTo>
                  <a:lnTo>
                    <a:pt x="109702" y="259613"/>
                  </a:lnTo>
                  <a:lnTo>
                    <a:pt x="110705" y="259981"/>
                  </a:lnTo>
                  <a:close/>
                </a:path>
                <a:path w="434340" h="815975">
                  <a:moveTo>
                    <a:pt x="112420" y="713638"/>
                  </a:moveTo>
                  <a:lnTo>
                    <a:pt x="111721" y="712597"/>
                  </a:lnTo>
                  <a:lnTo>
                    <a:pt x="111353" y="712368"/>
                  </a:lnTo>
                  <a:lnTo>
                    <a:pt x="112420" y="713638"/>
                  </a:lnTo>
                  <a:close/>
                </a:path>
                <a:path w="434340" h="815975">
                  <a:moveTo>
                    <a:pt x="112788" y="717511"/>
                  </a:moveTo>
                  <a:lnTo>
                    <a:pt x="111988" y="716648"/>
                  </a:lnTo>
                  <a:lnTo>
                    <a:pt x="111086" y="715581"/>
                  </a:lnTo>
                  <a:lnTo>
                    <a:pt x="109880" y="715225"/>
                  </a:lnTo>
                  <a:lnTo>
                    <a:pt x="110642" y="716546"/>
                  </a:lnTo>
                  <a:lnTo>
                    <a:pt x="111671" y="717169"/>
                  </a:lnTo>
                  <a:lnTo>
                    <a:pt x="112788" y="717511"/>
                  </a:lnTo>
                  <a:close/>
                </a:path>
                <a:path w="434340" h="815975">
                  <a:moveTo>
                    <a:pt x="116420" y="703541"/>
                  </a:moveTo>
                  <a:lnTo>
                    <a:pt x="115697" y="703275"/>
                  </a:lnTo>
                  <a:lnTo>
                    <a:pt x="115100" y="703084"/>
                  </a:lnTo>
                  <a:lnTo>
                    <a:pt x="115049" y="703427"/>
                  </a:lnTo>
                  <a:lnTo>
                    <a:pt x="115709" y="703834"/>
                  </a:lnTo>
                  <a:lnTo>
                    <a:pt x="116192" y="703757"/>
                  </a:lnTo>
                  <a:lnTo>
                    <a:pt x="116420" y="703541"/>
                  </a:lnTo>
                  <a:close/>
                </a:path>
                <a:path w="434340" h="815975">
                  <a:moveTo>
                    <a:pt x="119062" y="725017"/>
                  </a:moveTo>
                  <a:lnTo>
                    <a:pt x="118935" y="725068"/>
                  </a:lnTo>
                  <a:lnTo>
                    <a:pt x="119062" y="725017"/>
                  </a:lnTo>
                  <a:close/>
                </a:path>
                <a:path w="434340" h="815975">
                  <a:moveTo>
                    <a:pt x="133527" y="222148"/>
                  </a:moveTo>
                  <a:lnTo>
                    <a:pt x="133311" y="223418"/>
                  </a:lnTo>
                  <a:lnTo>
                    <a:pt x="132562" y="225958"/>
                  </a:lnTo>
                  <a:lnTo>
                    <a:pt x="132994" y="225958"/>
                  </a:lnTo>
                  <a:lnTo>
                    <a:pt x="133527" y="222148"/>
                  </a:lnTo>
                  <a:close/>
                </a:path>
                <a:path w="434340" h="815975">
                  <a:moveTo>
                    <a:pt x="136232" y="733856"/>
                  </a:moveTo>
                  <a:lnTo>
                    <a:pt x="135128" y="732688"/>
                  </a:lnTo>
                  <a:lnTo>
                    <a:pt x="136232" y="733958"/>
                  </a:lnTo>
                  <a:close/>
                </a:path>
                <a:path w="434340" h="815975">
                  <a:moveTo>
                    <a:pt x="138201" y="718680"/>
                  </a:moveTo>
                  <a:lnTo>
                    <a:pt x="135420" y="713638"/>
                  </a:lnTo>
                  <a:lnTo>
                    <a:pt x="132156" y="714908"/>
                  </a:lnTo>
                  <a:lnTo>
                    <a:pt x="138201" y="718680"/>
                  </a:lnTo>
                  <a:close/>
                </a:path>
                <a:path w="434340" h="815975">
                  <a:moveTo>
                    <a:pt x="142151" y="716051"/>
                  </a:moveTo>
                  <a:lnTo>
                    <a:pt x="138480" y="714819"/>
                  </a:lnTo>
                  <a:lnTo>
                    <a:pt x="141097" y="715835"/>
                  </a:lnTo>
                  <a:lnTo>
                    <a:pt x="142151" y="716051"/>
                  </a:lnTo>
                  <a:close/>
                </a:path>
                <a:path w="434340" h="815975">
                  <a:moveTo>
                    <a:pt x="144437" y="210185"/>
                  </a:moveTo>
                  <a:lnTo>
                    <a:pt x="144106" y="210477"/>
                  </a:lnTo>
                  <a:lnTo>
                    <a:pt x="143903" y="210832"/>
                  </a:lnTo>
                  <a:lnTo>
                    <a:pt x="143979" y="211264"/>
                  </a:lnTo>
                  <a:lnTo>
                    <a:pt x="144437" y="210185"/>
                  </a:lnTo>
                  <a:close/>
                </a:path>
                <a:path w="434340" h="815975">
                  <a:moveTo>
                    <a:pt x="146062" y="740460"/>
                  </a:moveTo>
                  <a:lnTo>
                    <a:pt x="142760" y="739432"/>
                  </a:lnTo>
                  <a:lnTo>
                    <a:pt x="143865" y="742010"/>
                  </a:lnTo>
                  <a:lnTo>
                    <a:pt x="146062" y="740460"/>
                  </a:lnTo>
                  <a:close/>
                </a:path>
                <a:path w="434340" h="815975">
                  <a:moveTo>
                    <a:pt x="149872" y="745655"/>
                  </a:moveTo>
                  <a:lnTo>
                    <a:pt x="146062" y="740308"/>
                  </a:lnTo>
                  <a:lnTo>
                    <a:pt x="146062" y="740460"/>
                  </a:lnTo>
                  <a:lnTo>
                    <a:pt x="146126" y="744118"/>
                  </a:lnTo>
                  <a:lnTo>
                    <a:pt x="149872" y="745655"/>
                  </a:lnTo>
                  <a:close/>
                </a:path>
                <a:path w="434340" h="815975">
                  <a:moveTo>
                    <a:pt x="150152" y="202044"/>
                  </a:moveTo>
                  <a:lnTo>
                    <a:pt x="149542" y="202603"/>
                  </a:lnTo>
                  <a:lnTo>
                    <a:pt x="150126" y="203073"/>
                  </a:lnTo>
                  <a:lnTo>
                    <a:pt x="150152" y="202044"/>
                  </a:lnTo>
                  <a:close/>
                </a:path>
                <a:path w="434340" h="815975">
                  <a:moveTo>
                    <a:pt x="150660" y="745985"/>
                  </a:moveTo>
                  <a:lnTo>
                    <a:pt x="149872" y="745655"/>
                  </a:lnTo>
                  <a:lnTo>
                    <a:pt x="150583" y="746658"/>
                  </a:lnTo>
                  <a:lnTo>
                    <a:pt x="150660" y="745985"/>
                  </a:lnTo>
                  <a:close/>
                </a:path>
                <a:path w="434340" h="815975">
                  <a:moveTo>
                    <a:pt x="170891" y="753008"/>
                  </a:moveTo>
                  <a:lnTo>
                    <a:pt x="169989" y="752602"/>
                  </a:lnTo>
                  <a:lnTo>
                    <a:pt x="169710" y="753008"/>
                  </a:lnTo>
                  <a:lnTo>
                    <a:pt x="170891" y="753008"/>
                  </a:lnTo>
                  <a:close/>
                </a:path>
                <a:path w="434340" h="815975">
                  <a:moveTo>
                    <a:pt x="171310" y="737666"/>
                  </a:moveTo>
                  <a:lnTo>
                    <a:pt x="170307" y="739000"/>
                  </a:lnTo>
                  <a:lnTo>
                    <a:pt x="171310" y="737666"/>
                  </a:lnTo>
                  <a:close/>
                </a:path>
                <a:path w="434340" h="815975">
                  <a:moveTo>
                    <a:pt x="171805" y="736765"/>
                  </a:moveTo>
                  <a:lnTo>
                    <a:pt x="169646" y="736041"/>
                  </a:lnTo>
                  <a:lnTo>
                    <a:pt x="171234" y="737603"/>
                  </a:lnTo>
                  <a:lnTo>
                    <a:pt x="171805" y="736765"/>
                  </a:lnTo>
                  <a:close/>
                </a:path>
                <a:path w="434340" h="815975">
                  <a:moveTo>
                    <a:pt x="203263" y="756234"/>
                  </a:moveTo>
                  <a:lnTo>
                    <a:pt x="201117" y="754164"/>
                  </a:lnTo>
                  <a:lnTo>
                    <a:pt x="200507" y="755129"/>
                  </a:lnTo>
                  <a:lnTo>
                    <a:pt x="202120" y="755484"/>
                  </a:lnTo>
                  <a:lnTo>
                    <a:pt x="203263" y="756234"/>
                  </a:lnTo>
                  <a:close/>
                </a:path>
                <a:path w="434340" h="815975">
                  <a:moveTo>
                    <a:pt x="220497" y="130708"/>
                  </a:moveTo>
                  <a:lnTo>
                    <a:pt x="220230" y="130708"/>
                  </a:lnTo>
                  <a:lnTo>
                    <a:pt x="220497" y="130708"/>
                  </a:lnTo>
                  <a:close/>
                </a:path>
                <a:path w="434340" h="815975">
                  <a:moveTo>
                    <a:pt x="221665" y="131978"/>
                  </a:moveTo>
                  <a:lnTo>
                    <a:pt x="220306" y="130784"/>
                  </a:lnTo>
                  <a:lnTo>
                    <a:pt x="217030" y="131978"/>
                  </a:lnTo>
                  <a:lnTo>
                    <a:pt x="221665" y="131978"/>
                  </a:lnTo>
                  <a:close/>
                </a:path>
                <a:path w="434340" h="815975">
                  <a:moveTo>
                    <a:pt x="223786" y="759625"/>
                  </a:moveTo>
                  <a:lnTo>
                    <a:pt x="223735" y="759383"/>
                  </a:lnTo>
                  <a:lnTo>
                    <a:pt x="223596" y="759726"/>
                  </a:lnTo>
                  <a:lnTo>
                    <a:pt x="223596" y="760095"/>
                  </a:lnTo>
                  <a:lnTo>
                    <a:pt x="223672" y="760463"/>
                  </a:lnTo>
                  <a:lnTo>
                    <a:pt x="223761" y="760044"/>
                  </a:lnTo>
                  <a:lnTo>
                    <a:pt x="223786" y="759625"/>
                  </a:lnTo>
                  <a:close/>
                </a:path>
                <a:path w="434340" h="815975">
                  <a:moveTo>
                    <a:pt x="227711" y="769518"/>
                  </a:moveTo>
                  <a:lnTo>
                    <a:pt x="227698" y="769061"/>
                  </a:lnTo>
                  <a:lnTo>
                    <a:pt x="227291" y="769226"/>
                  </a:lnTo>
                  <a:lnTo>
                    <a:pt x="227711" y="769518"/>
                  </a:lnTo>
                  <a:close/>
                </a:path>
                <a:path w="434340" h="815975">
                  <a:moveTo>
                    <a:pt x="228879" y="152298"/>
                  </a:moveTo>
                  <a:lnTo>
                    <a:pt x="228485" y="151892"/>
                  </a:lnTo>
                  <a:lnTo>
                    <a:pt x="227215" y="152298"/>
                  </a:lnTo>
                  <a:lnTo>
                    <a:pt x="228879" y="152298"/>
                  </a:lnTo>
                  <a:close/>
                </a:path>
                <a:path w="434340" h="815975">
                  <a:moveTo>
                    <a:pt x="228904" y="769518"/>
                  </a:moveTo>
                  <a:lnTo>
                    <a:pt x="227812" y="769518"/>
                  </a:lnTo>
                  <a:lnTo>
                    <a:pt x="227533" y="770648"/>
                  </a:lnTo>
                  <a:lnTo>
                    <a:pt x="228904" y="769518"/>
                  </a:lnTo>
                  <a:close/>
                </a:path>
                <a:path w="434340" h="815975">
                  <a:moveTo>
                    <a:pt x="247700" y="783488"/>
                  </a:moveTo>
                  <a:close/>
                </a:path>
                <a:path w="434340" h="815975">
                  <a:moveTo>
                    <a:pt x="248145" y="784085"/>
                  </a:moveTo>
                  <a:lnTo>
                    <a:pt x="247954" y="783729"/>
                  </a:lnTo>
                  <a:lnTo>
                    <a:pt x="247713" y="783399"/>
                  </a:lnTo>
                  <a:lnTo>
                    <a:pt x="247726" y="783628"/>
                  </a:lnTo>
                  <a:lnTo>
                    <a:pt x="247815" y="783945"/>
                  </a:lnTo>
                  <a:lnTo>
                    <a:pt x="248107" y="784263"/>
                  </a:lnTo>
                  <a:lnTo>
                    <a:pt x="248145" y="784085"/>
                  </a:lnTo>
                  <a:close/>
                </a:path>
                <a:path w="434340" h="815975">
                  <a:moveTo>
                    <a:pt x="249047" y="768273"/>
                  </a:moveTo>
                  <a:lnTo>
                    <a:pt x="247154" y="769162"/>
                  </a:lnTo>
                  <a:lnTo>
                    <a:pt x="247954" y="769404"/>
                  </a:lnTo>
                  <a:lnTo>
                    <a:pt x="248310" y="769112"/>
                  </a:lnTo>
                  <a:lnTo>
                    <a:pt x="248678" y="768731"/>
                  </a:lnTo>
                  <a:lnTo>
                    <a:pt x="249047" y="768273"/>
                  </a:lnTo>
                  <a:close/>
                </a:path>
                <a:path w="434340" h="815975">
                  <a:moveTo>
                    <a:pt x="250075" y="251294"/>
                  </a:moveTo>
                  <a:lnTo>
                    <a:pt x="250012" y="251155"/>
                  </a:lnTo>
                  <a:lnTo>
                    <a:pt x="249961" y="251015"/>
                  </a:lnTo>
                  <a:lnTo>
                    <a:pt x="249961" y="250875"/>
                  </a:lnTo>
                  <a:lnTo>
                    <a:pt x="249897" y="251079"/>
                  </a:lnTo>
                  <a:lnTo>
                    <a:pt x="249936" y="251218"/>
                  </a:lnTo>
                  <a:lnTo>
                    <a:pt x="250075" y="251294"/>
                  </a:lnTo>
                  <a:close/>
                </a:path>
                <a:path w="434340" h="815975">
                  <a:moveTo>
                    <a:pt x="250723" y="251904"/>
                  </a:moveTo>
                  <a:lnTo>
                    <a:pt x="250545" y="251790"/>
                  </a:lnTo>
                  <a:lnTo>
                    <a:pt x="250405" y="251675"/>
                  </a:lnTo>
                  <a:lnTo>
                    <a:pt x="250291" y="251548"/>
                  </a:lnTo>
                  <a:lnTo>
                    <a:pt x="249758" y="251637"/>
                  </a:lnTo>
                  <a:lnTo>
                    <a:pt x="249948" y="251777"/>
                  </a:lnTo>
                  <a:lnTo>
                    <a:pt x="250291" y="251853"/>
                  </a:lnTo>
                  <a:lnTo>
                    <a:pt x="250723" y="251904"/>
                  </a:lnTo>
                  <a:close/>
                </a:path>
                <a:path w="434340" h="815975">
                  <a:moveTo>
                    <a:pt x="257035" y="260286"/>
                  </a:moveTo>
                  <a:lnTo>
                    <a:pt x="256514" y="259943"/>
                  </a:lnTo>
                  <a:lnTo>
                    <a:pt x="253123" y="260667"/>
                  </a:lnTo>
                  <a:lnTo>
                    <a:pt x="254215" y="261137"/>
                  </a:lnTo>
                  <a:lnTo>
                    <a:pt x="255130" y="261010"/>
                  </a:lnTo>
                  <a:lnTo>
                    <a:pt x="257035" y="260286"/>
                  </a:lnTo>
                  <a:close/>
                </a:path>
                <a:path w="434340" h="815975">
                  <a:moveTo>
                    <a:pt x="257073" y="773328"/>
                  </a:moveTo>
                  <a:lnTo>
                    <a:pt x="256768" y="773328"/>
                  </a:lnTo>
                  <a:lnTo>
                    <a:pt x="256997" y="773480"/>
                  </a:lnTo>
                  <a:lnTo>
                    <a:pt x="257073" y="773328"/>
                  </a:lnTo>
                  <a:close/>
                </a:path>
                <a:path w="434340" h="815975">
                  <a:moveTo>
                    <a:pt x="259664" y="257606"/>
                  </a:moveTo>
                  <a:lnTo>
                    <a:pt x="259575" y="256870"/>
                  </a:lnTo>
                  <a:lnTo>
                    <a:pt x="257213" y="256692"/>
                  </a:lnTo>
                  <a:lnTo>
                    <a:pt x="257898" y="256311"/>
                  </a:lnTo>
                  <a:lnTo>
                    <a:pt x="258813" y="256235"/>
                  </a:lnTo>
                  <a:lnTo>
                    <a:pt x="259422" y="256082"/>
                  </a:lnTo>
                  <a:lnTo>
                    <a:pt x="257670" y="256044"/>
                  </a:lnTo>
                  <a:lnTo>
                    <a:pt x="254647" y="256171"/>
                  </a:lnTo>
                  <a:lnTo>
                    <a:pt x="251675" y="257390"/>
                  </a:lnTo>
                  <a:lnTo>
                    <a:pt x="255054" y="257048"/>
                  </a:lnTo>
                  <a:lnTo>
                    <a:pt x="253746" y="257568"/>
                  </a:lnTo>
                  <a:lnTo>
                    <a:pt x="257733" y="257035"/>
                  </a:lnTo>
                  <a:lnTo>
                    <a:pt x="258241" y="257390"/>
                  </a:lnTo>
                  <a:lnTo>
                    <a:pt x="256895" y="258165"/>
                  </a:lnTo>
                  <a:lnTo>
                    <a:pt x="255651" y="258470"/>
                  </a:lnTo>
                  <a:lnTo>
                    <a:pt x="256552" y="258368"/>
                  </a:lnTo>
                  <a:lnTo>
                    <a:pt x="255130" y="259435"/>
                  </a:lnTo>
                  <a:lnTo>
                    <a:pt x="257276" y="259029"/>
                  </a:lnTo>
                  <a:lnTo>
                    <a:pt x="259664" y="257606"/>
                  </a:lnTo>
                  <a:close/>
                </a:path>
                <a:path w="434340" h="815975">
                  <a:moveTo>
                    <a:pt x="261632" y="785787"/>
                  </a:moveTo>
                  <a:lnTo>
                    <a:pt x="259092" y="783488"/>
                  </a:lnTo>
                  <a:lnTo>
                    <a:pt x="258305" y="786028"/>
                  </a:lnTo>
                  <a:lnTo>
                    <a:pt x="261594" y="786028"/>
                  </a:lnTo>
                  <a:lnTo>
                    <a:pt x="261632" y="785787"/>
                  </a:lnTo>
                  <a:close/>
                </a:path>
                <a:path w="434340" h="815975">
                  <a:moveTo>
                    <a:pt x="261899" y="786028"/>
                  </a:moveTo>
                  <a:lnTo>
                    <a:pt x="261886" y="785787"/>
                  </a:lnTo>
                  <a:lnTo>
                    <a:pt x="261759" y="785901"/>
                  </a:lnTo>
                  <a:lnTo>
                    <a:pt x="261899" y="786028"/>
                  </a:lnTo>
                  <a:close/>
                </a:path>
                <a:path w="434340" h="815975">
                  <a:moveTo>
                    <a:pt x="264312" y="212267"/>
                  </a:moveTo>
                  <a:lnTo>
                    <a:pt x="263855" y="212458"/>
                  </a:lnTo>
                  <a:lnTo>
                    <a:pt x="264096" y="212432"/>
                  </a:lnTo>
                  <a:lnTo>
                    <a:pt x="264236" y="212356"/>
                  </a:lnTo>
                  <a:close/>
                </a:path>
                <a:path w="434340" h="815975">
                  <a:moveTo>
                    <a:pt x="265264" y="232740"/>
                  </a:moveTo>
                  <a:lnTo>
                    <a:pt x="262305" y="232625"/>
                  </a:lnTo>
                  <a:lnTo>
                    <a:pt x="261023" y="232524"/>
                  </a:lnTo>
                  <a:lnTo>
                    <a:pt x="262229" y="232664"/>
                  </a:lnTo>
                  <a:lnTo>
                    <a:pt x="262813" y="232816"/>
                  </a:lnTo>
                  <a:lnTo>
                    <a:pt x="263029" y="232994"/>
                  </a:lnTo>
                  <a:lnTo>
                    <a:pt x="264248" y="232956"/>
                  </a:lnTo>
                  <a:lnTo>
                    <a:pt x="265112" y="232930"/>
                  </a:lnTo>
                  <a:lnTo>
                    <a:pt x="265264" y="232740"/>
                  </a:lnTo>
                  <a:close/>
                </a:path>
                <a:path w="434340" h="815975">
                  <a:moveTo>
                    <a:pt x="265518" y="211810"/>
                  </a:moveTo>
                  <a:lnTo>
                    <a:pt x="264439" y="211505"/>
                  </a:lnTo>
                  <a:lnTo>
                    <a:pt x="264629" y="211988"/>
                  </a:lnTo>
                  <a:lnTo>
                    <a:pt x="264312" y="212267"/>
                  </a:lnTo>
                  <a:lnTo>
                    <a:pt x="265518" y="211810"/>
                  </a:lnTo>
                  <a:close/>
                </a:path>
                <a:path w="434340" h="815975">
                  <a:moveTo>
                    <a:pt x="266509" y="224751"/>
                  </a:moveTo>
                  <a:lnTo>
                    <a:pt x="265137" y="224218"/>
                  </a:lnTo>
                  <a:lnTo>
                    <a:pt x="265112" y="224434"/>
                  </a:lnTo>
                  <a:lnTo>
                    <a:pt x="265976" y="224637"/>
                  </a:lnTo>
                  <a:lnTo>
                    <a:pt x="266509" y="224751"/>
                  </a:lnTo>
                  <a:close/>
                </a:path>
                <a:path w="434340" h="815975">
                  <a:moveTo>
                    <a:pt x="267703" y="218198"/>
                  </a:moveTo>
                  <a:lnTo>
                    <a:pt x="267322" y="218135"/>
                  </a:lnTo>
                  <a:lnTo>
                    <a:pt x="266979" y="218109"/>
                  </a:lnTo>
                  <a:lnTo>
                    <a:pt x="266649" y="218097"/>
                  </a:lnTo>
                  <a:lnTo>
                    <a:pt x="267081" y="218135"/>
                  </a:lnTo>
                  <a:lnTo>
                    <a:pt x="267462" y="218186"/>
                  </a:lnTo>
                  <a:lnTo>
                    <a:pt x="267703" y="218198"/>
                  </a:lnTo>
                  <a:close/>
                </a:path>
                <a:path w="434340" h="815975">
                  <a:moveTo>
                    <a:pt x="269341" y="94996"/>
                  </a:moveTo>
                  <a:lnTo>
                    <a:pt x="268452" y="94208"/>
                  </a:lnTo>
                  <a:lnTo>
                    <a:pt x="268465" y="95148"/>
                  </a:lnTo>
                  <a:lnTo>
                    <a:pt x="269341" y="94996"/>
                  </a:lnTo>
                  <a:close/>
                </a:path>
                <a:path w="434340" h="815975">
                  <a:moveTo>
                    <a:pt x="270421" y="115976"/>
                  </a:moveTo>
                  <a:lnTo>
                    <a:pt x="270040" y="115963"/>
                  </a:lnTo>
                  <a:lnTo>
                    <a:pt x="269697" y="115963"/>
                  </a:lnTo>
                  <a:lnTo>
                    <a:pt x="269367" y="116001"/>
                  </a:lnTo>
                  <a:lnTo>
                    <a:pt x="269544" y="117030"/>
                  </a:lnTo>
                  <a:lnTo>
                    <a:pt x="270103" y="116522"/>
                  </a:lnTo>
                  <a:lnTo>
                    <a:pt x="270230" y="116344"/>
                  </a:lnTo>
                  <a:lnTo>
                    <a:pt x="270243" y="116166"/>
                  </a:lnTo>
                  <a:lnTo>
                    <a:pt x="270421" y="115976"/>
                  </a:lnTo>
                  <a:close/>
                </a:path>
                <a:path w="434340" h="815975">
                  <a:moveTo>
                    <a:pt x="275069" y="187820"/>
                  </a:moveTo>
                  <a:lnTo>
                    <a:pt x="274955" y="187553"/>
                  </a:lnTo>
                  <a:lnTo>
                    <a:pt x="274802" y="187325"/>
                  </a:lnTo>
                  <a:lnTo>
                    <a:pt x="274523" y="187248"/>
                  </a:lnTo>
                  <a:lnTo>
                    <a:pt x="274510" y="187464"/>
                  </a:lnTo>
                  <a:lnTo>
                    <a:pt x="274777" y="187693"/>
                  </a:lnTo>
                  <a:lnTo>
                    <a:pt x="275069" y="187820"/>
                  </a:lnTo>
                  <a:close/>
                </a:path>
                <a:path w="434340" h="815975">
                  <a:moveTo>
                    <a:pt x="280073" y="184746"/>
                  </a:moveTo>
                  <a:lnTo>
                    <a:pt x="279857" y="184581"/>
                  </a:lnTo>
                  <a:lnTo>
                    <a:pt x="279717" y="184645"/>
                  </a:lnTo>
                  <a:lnTo>
                    <a:pt x="279539" y="184721"/>
                  </a:lnTo>
                  <a:lnTo>
                    <a:pt x="279869" y="184772"/>
                  </a:lnTo>
                  <a:lnTo>
                    <a:pt x="280073" y="184746"/>
                  </a:lnTo>
                  <a:close/>
                </a:path>
                <a:path w="434340" h="815975">
                  <a:moveTo>
                    <a:pt x="281012" y="779360"/>
                  </a:moveTo>
                  <a:lnTo>
                    <a:pt x="280987" y="778459"/>
                  </a:lnTo>
                  <a:lnTo>
                    <a:pt x="280250" y="778141"/>
                  </a:lnTo>
                  <a:lnTo>
                    <a:pt x="279209" y="780910"/>
                  </a:lnTo>
                  <a:lnTo>
                    <a:pt x="278587" y="782066"/>
                  </a:lnTo>
                  <a:lnTo>
                    <a:pt x="279323" y="781024"/>
                  </a:lnTo>
                  <a:lnTo>
                    <a:pt x="280047" y="780605"/>
                  </a:lnTo>
                  <a:lnTo>
                    <a:pt x="280771" y="780567"/>
                  </a:lnTo>
                  <a:lnTo>
                    <a:pt x="280936" y="780034"/>
                  </a:lnTo>
                  <a:lnTo>
                    <a:pt x="281012" y="779360"/>
                  </a:lnTo>
                  <a:close/>
                </a:path>
                <a:path w="434340" h="815975">
                  <a:moveTo>
                    <a:pt x="284251" y="171475"/>
                  </a:moveTo>
                  <a:lnTo>
                    <a:pt x="283946" y="171475"/>
                  </a:lnTo>
                  <a:lnTo>
                    <a:pt x="283806" y="171538"/>
                  </a:lnTo>
                  <a:lnTo>
                    <a:pt x="284251" y="171475"/>
                  </a:lnTo>
                  <a:close/>
                </a:path>
                <a:path w="434340" h="815975">
                  <a:moveTo>
                    <a:pt x="284607" y="794702"/>
                  </a:moveTo>
                  <a:lnTo>
                    <a:pt x="283972" y="795845"/>
                  </a:lnTo>
                  <a:lnTo>
                    <a:pt x="284289" y="795401"/>
                  </a:lnTo>
                  <a:lnTo>
                    <a:pt x="284467" y="795045"/>
                  </a:lnTo>
                  <a:lnTo>
                    <a:pt x="284607" y="794702"/>
                  </a:lnTo>
                  <a:close/>
                </a:path>
                <a:path w="434340" h="815975">
                  <a:moveTo>
                    <a:pt x="286956" y="178930"/>
                  </a:moveTo>
                  <a:lnTo>
                    <a:pt x="286816" y="178701"/>
                  </a:lnTo>
                  <a:lnTo>
                    <a:pt x="286956" y="179044"/>
                  </a:lnTo>
                  <a:close/>
                </a:path>
                <a:path w="434340" h="815975">
                  <a:moveTo>
                    <a:pt x="288798" y="781507"/>
                  </a:moveTo>
                  <a:lnTo>
                    <a:pt x="286156" y="779678"/>
                  </a:lnTo>
                  <a:lnTo>
                    <a:pt x="286473" y="779094"/>
                  </a:lnTo>
                  <a:lnTo>
                    <a:pt x="283883" y="779767"/>
                  </a:lnTo>
                  <a:lnTo>
                    <a:pt x="285775" y="781278"/>
                  </a:lnTo>
                  <a:lnTo>
                    <a:pt x="288798" y="781507"/>
                  </a:lnTo>
                  <a:close/>
                </a:path>
                <a:path w="434340" h="815975">
                  <a:moveTo>
                    <a:pt x="294474" y="160883"/>
                  </a:moveTo>
                  <a:lnTo>
                    <a:pt x="294017" y="160667"/>
                  </a:lnTo>
                  <a:lnTo>
                    <a:pt x="293649" y="160528"/>
                  </a:lnTo>
                  <a:lnTo>
                    <a:pt x="293281" y="160413"/>
                  </a:lnTo>
                  <a:lnTo>
                    <a:pt x="293535" y="160553"/>
                  </a:lnTo>
                  <a:lnTo>
                    <a:pt x="293878" y="160705"/>
                  </a:lnTo>
                  <a:lnTo>
                    <a:pt x="294474" y="160883"/>
                  </a:lnTo>
                  <a:close/>
                </a:path>
                <a:path w="434340" h="815975">
                  <a:moveTo>
                    <a:pt x="295275" y="152247"/>
                  </a:moveTo>
                  <a:lnTo>
                    <a:pt x="295046" y="152158"/>
                  </a:lnTo>
                  <a:lnTo>
                    <a:pt x="294754" y="152209"/>
                  </a:lnTo>
                  <a:lnTo>
                    <a:pt x="295275" y="152247"/>
                  </a:lnTo>
                  <a:close/>
                </a:path>
                <a:path w="434340" h="815975">
                  <a:moveTo>
                    <a:pt x="295440" y="152311"/>
                  </a:moveTo>
                  <a:lnTo>
                    <a:pt x="295236" y="151879"/>
                  </a:lnTo>
                  <a:lnTo>
                    <a:pt x="294894" y="151765"/>
                  </a:lnTo>
                  <a:lnTo>
                    <a:pt x="295186" y="152057"/>
                  </a:lnTo>
                  <a:lnTo>
                    <a:pt x="295300" y="152247"/>
                  </a:lnTo>
                  <a:lnTo>
                    <a:pt x="295440" y="152311"/>
                  </a:lnTo>
                  <a:close/>
                </a:path>
                <a:path w="434340" h="815975">
                  <a:moveTo>
                    <a:pt x="298069" y="799998"/>
                  </a:moveTo>
                  <a:lnTo>
                    <a:pt x="296494" y="799998"/>
                  </a:lnTo>
                  <a:lnTo>
                    <a:pt x="297700" y="800773"/>
                  </a:lnTo>
                  <a:lnTo>
                    <a:pt x="298069" y="799998"/>
                  </a:lnTo>
                  <a:close/>
                </a:path>
                <a:path w="434340" h="815975">
                  <a:moveTo>
                    <a:pt x="298919" y="145415"/>
                  </a:moveTo>
                  <a:lnTo>
                    <a:pt x="298704" y="145351"/>
                  </a:lnTo>
                  <a:lnTo>
                    <a:pt x="298335" y="145237"/>
                  </a:lnTo>
                  <a:lnTo>
                    <a:pt x="298335" y="145529"/>
                  </a:lnTo>
                  <a:lnTo>
                    <a:pt x="298919" y="145415"/>
                  </a:lnTo>
                  <a:close/>
                </a:path>
                <a:path w="434340" h="815975">
                  <a:moveTo>
                    <a:pt x="300316" y="789838"/>
                  </a:moveTo>
                  <a:lnTo>
                    <a:pt x="297002" y="789838"/>
                  </a:lnTo>
                  <a:lnTo>
                    <a:pt x="296938" y="790816"/>
                  </a:lnTo>
                  <a:lnTo>
                    <a:pt x="300316" y="789838"/>
                  </a:lnTo>
                  <a:close/>
                </a:path>
                <a:path w="434340" h="815975">
                  <a:moveTo>
                    <a:pt x="300456" y="802538"/>
                  </a:moveTo>
                  <a:lnTo>
                    <a:pt x="297700" y="800773"/>
                  </a:lnTo>
                  <a:lnTo>
                    <a:pt x="296875" y="802538"/>
                  </a:lnTo>
                  <a:lnTo>
                    <a:pt x="300456" y="802538"/>
                  </a:lnTo>
                  <a:close/>
                </a:path>
                <a:path w="434340" h="815975">
                  <a:moveTo>
                    <a:pt x="306832" y="69456"/>
                  </a:moveTo>
                  <a:lnTo>
                    <a:pt x="305562" y="69748"/>
                  </a:lnTo>
                  <a:lnTo>
                    <a:pt x="306463" y="70065"/>
                  </a:lnTo>
                  <a:lnTo>
                    <a:pt x="306603" y="69748"/>
                  </a:lnTo>
                  <a:lnTo>
                    <a:pt x="306832" y="69456"/>
                  </a:lnTo>
                  <a:close/>
                </a:path>
                <a:path w="434340" h="815975">
                  <a:moveTo>
                    <a:pt x="307200" y="789216"/>
                  </a:moveTo>
                  <a:lnTo>
                    <a:pt x="306895" y="788593"/>
                  </a:lnTo>
                  <a:lnTo>
                    <a:pt x="302006" y="787069"/>
                  </a:lnTo>
                  <a:lnTo>
                    <a:pt x="307200" y="789216"/>
                  </a:lnTo>
                  <a:close/>
                </a:path>
                <a:path w="434340" h="815975">
                  <a:moveTo>
                    <a:pt x="308152" y="786409"/>
                  </a:moveTo>
                  <a:lnTo>
                    <a:pt x="302171" y="781469"/>
                  </a:lnTo>
                  <a:lnTo>
                    <a:pt x="306285" y="786168"/>
                  </a:lnTo>
                  <a:lnTo>
                    <a:pt x="308152" y="786409"/>
                  </a:lnTo>
                  <a:close/>
                </a:path>
                <a:path w="434340" h="815975">
                  <a:moveTo>
                    <a:pt x="308952" y="789228"/>
                  </a:moveTo>
                  <a:lnTo>
                    <a:pt x="306285" y="786168"/>
                  </a:lnTo>
                  <a:lnTo>
                    <a:pt x="305650" y="786091"/>
                  </a:lnTo>
                  <a:lnTo>
                    <a:pt x="306895" y="788593"/>
                  </a:lnTo>
                  <a:lnTo>
                    <a:pt x="308952" y="789228"/>
                  </a:lnTo>
                  <a:close/>
                </a:path>
                <a:path w="434340" h="815975">
                  <a:moveTo>
                    <a:pt x="310388" y="64884"/>
                  </a:moveTo>
                  <a:lnTo>
                    <a:pt x="310337" y="64668"/>
                  </a:lnTo>
                  <a:lnTo>
                    <a:pt x="310095" y="64668"/>
                  </a:lnTo>
                  <a:lnTo>
                    <a:pt x="310388" y="64884"/>
                  </a:lnTo>
                  <a:close/>
                </a:path>
                <a:path w="434340" h="815975">
                  <a:moveTo>
                    <a:pt x="310400" y="69748"/>
                  </a:moveTo>
                  <a:close/>
                </a:path>
                <a:path w="434340" h="815975">
                  <a:moveTo>
                    <a:pt x="310946" y="68478"/>
                  </a:moveTo>
                  <a:lnTo>
                    <a:pt x="310197" y="67208"/>
                  </a:lnTo>
                  <a:lnTo>
                    <a:pt x="308876" y="67208"/>
                  </a:lnTo>
                  <a:lnTo>
                    <a:pt x="308508" y="67208"/>
                  </a:lnTo>
                  <a:lnTo>
                    <a:pt x="306832" y="69456"/>
                  </a:lnTo>
                  <a:lnTo>
                    <a:pt x="310946" y="68478"/>
                  </a:lnTo>
                  <a:close/>
                </a:path>
                <a:path w="434340" h="815975">
                  <a:moveTo>
                    <a:pt x="311175" y="65493"/>
                  </a:moveTo>
                  <a:lnTo>
                    <a:pt x="310388" y="64884"/>
                  </a:lnTo>
                  <a:lnTo>
                    <a:pt x="310629" y="65938"/>
                  </a:lnTo>
                  <a:lnTo>
                    <a:pt x="311086" y="65938"/>
                  </a:lnTo>
                  <a:lnTo>
                    <a:pt x="311175" y="65493"/>
                  </a:lnTo>
                  <a:close/>
                </a:path>
                <a:path w="434340" h="815975">
                  <a:moveTo>
                    <a:pt x="311848" y="59778"/>
                  </a:moveTo>
                  <a:lnTo>
                    <a:pt x="307428" y="63055"/>
                  </a:lnTo>
                  <a:lnTo>
                    <a:pt x="308457" y="63360"/>
                  </a:lnTo>
                  <a:lnTo>
                    <a:pt x="309308" y="63881"/>
                  </a:lnTo>
                  <a:lnTo>
                    <a:pt x="310070" y="64452"/>
                  </a:lnTo>
                  <a:lnTo>
                    <a:pt x="308521" y="62979"/>
                  </a:lnTo>
                  <a:lnTo>
                    <a:pt x="311848" y="59778"/>
                  </a:lnTo>
                  <a:close/>
                </a:path>
                <a:path w="434340" h="815975">
                  <a:moveTo>
                    <a:pt x="321919" y="108254"/>
                  </a:moveTo>
                  <a:close/>
                </a:path>
                <a:path w="434340" h="815975">
                  <a:moveTo>
                    <a:pt x="324383" y="111379"/>
                  </a:moveTo>
                  <a:lnTo>
                    <a:pt x="324243" y="111137"/>
                  </a:lnTo>
                  <a:lnTo>
                    <a:pt x="324180" y="111302"/>
                  </a:lnTo>
                  <a:lnTo>
                    <a:pt x="324383" y="111379"/>
                  </a:lnTo>
                  <a:close/>
                </a:path>
                <a:path w="434340" h="815975">
                  <a:moveTo>
                    <a:pt x="325069" y="109004"/>
                  </a:moveTo>
                  <a:lnTo>
                    <a:pt x="321919" y="108254"/>
                  </a:lnTo>
                  <a:lnTo>
                    <a:pt x="322910" y="108877"/>
                  </a:lnTo>
                  <a:lnTo>
                    <a:pt x="324243" y="111137"/>
                  </a:lnTo>
                  <a:lnTo>
                    <a:pt x="325069" y="109004"/>
                  </a:lnTo>
                  <a:close/>
                </a:path>
                <a:path w="434340" h="815975">
                  <a:moveTo>
                    <a:pt x="326809" y="112229"/>
                  </a:moveTo>
                  <a:lnTo>
                    <a:pt x="324383" y="111379"/>
                  </a:lnTo>
                  <a:lnTo>
                    <a:pt x="324777" y="112039"/>
                  </a:lnTo>
                  <a:lnTo>
                    <a:pt x="326809" y="112229"/>
                  </a:lnTo>
                  <a:close/>
                </a:path>
                <a:path w="434340" h="815975">
                  <a:moveTo>
                    <a:pt x="330504" y="809231"/>
                  </a:moveTo>
                  <a:lnTo>
                    <a:pt x="327901" y="804786"/>
                  </a:lnTo>
                  <a:lnTo>
                    <a:pt x="326034" y="806221"/>
                  </a:lnTo>
                  <a:lnTo>
                    <a:pt x="327533" y="806805"/>
                  </a:lnTo>
                  <a:lnTo>
                    <a:pt x="329425" y="809307"/>
                  </a:lnTo>
                  <a:lnTo>
                    <a:pt x="330504" y="809231"/>
                  </a:lnTo>
                  <a:close/>
                </a:path>
                <a:path w="434340" h="815975">
                  <a:moveTo>
                    <a:pt x="331279" y="809180"/>
                  </a:moveTo>
                  <a:lnTo>
                    <a:pt x="330504" y="809231"/>
                  </a:lnTo>
                  <a:lnTo>
                    <a:pt x="330771" y="809675"/>
                  </a:lnTo>
                  <a:lnTo>
                    <a:pt x="331279" y="809180"/>
                  </a:lnTo>
                  <a:close/>
                </a:path>
                <a:path w="434340" h="815975">
                  <a:moveTo>
                    <a:pt x="332130" y="808355"/>
                  </a:moveTo>
                  <a:lnTo>
                    <a:pt x="331279" y="809180"/>
                  </a:lnTo>
                  <a:lnTo>
                    <a:pt x="331749" y="809142"/>
                  </a:lnTo>
                  <a:lnTo>
                    <a:pt x="332130" y="808355"/>
                  </a:lnTo>
                  <a:close/>
                </a:path>
                <a:path w="434340" h="815975">
                  <a:moveTo>
                    <a:pt x="332613" y="807364"/>
                  </a:moveTo>
                  <a:lnTo>
                    <a:pt x="332130" y="808355"/>
                  </a:lnTo>
                  <a:lnTo>
                    <a:pt x="332320" y="808177"/>
                  </a:lnTo>
                  <a:lnTo>
                    <a:pt x="332473" y="807847"/>
                  </a:lnTo>
                  <a:lnTo>
                    <a:pt x="332613" y="807364"/>
                  </a:lnTo>
                  <a:close/>
                </a:path>
                <a:path w="434340" h="815975">
                  <a:moveTo>
                    <a:pt x="333603" y="41808"/>
                  </a:moveTo>
                  <a:lnTo>
                    <a:pt x="329590" y="44348"/>
                  </a:lnTo>
                  <a:lnTo>
                    <a:pt x="331533" y="44945"/>
                  </a:lnTo>
                  <a:lnTo>
                    <a:pt x="333603" y="41808"/>
                  </a:lnTo>
                  <a:close/>
                </a:path>
                <a:path w="434340" h="815975">
                  <a:moveTo>
                    <a:pt x="333717" y="45618"/>
                  </a:moveTo>
                  <a:lnTo>
                    <a:pt x="331533" y="44945"/>
                  </a:lnTo>
                  <a:lnTo>
                    <a:pt x="331089" y="45618"/>
                  </a:lnTo>
                  <a:lnTo>
                    <a:pt x="333717" y="45618"/>
                  </a:lnTo>
                  <a:close/>
                </a:path>
                <a:path w="434340" h="815975">
                  <a:moveTo>
                    <a:pt x="334492" y="68478"/>
                  </a:moveTo>
                  <a:lnTo>
                    <a:pt x="332676" y="69227"/>
                  </a:lnTo>
                  <a:lnTo>
                    <a:pt x="332892" y="69748"/>
                  </a:lnTo>
                  <a:lnTo>
                    <a:pt x="334492" y="68478"/>
                  </a:lnTo>
                  <a:close/>
                </a:path>
                <a:path w="434340" h="815975">
                  <a:moveTo>
                    <a:pt x="338556" y="809383"/>
                  </a:moveTo>
                  <a:lnTo>
                    <a:pt x="338086" y="809320"/>
                  </a:lnTo>
                  <a:lnTo>
                    <a:pt x="337591" y="809231"/>
                  </a:lnTo>
                  <a:lnTo>
                    <a:pt x="337121" y="809104"/>
                  </a:lnTo>
                  <a:lnTo>
                    <a:pt x="337756" y="809345"/>
                  </a:lnTo>
                  <a:lnTo>
                    <a:pt x="338201" y="809409"/>
                  </a:lnTo>
                  <a:lnTo>
                    <a:pt x="338556" y="809383"/>
                  </a:lnTo>
                  <a:close/>
                </a:path>
                <a:path w="434340" h="815975">
                  <a:moveTo>
                    <a:pt x="339864" y="808634"/>
                  </a:moveTo>
                  <a:lnTo>
                    <a:pt x="339712" y="808329"/>
                  </a:lnTo>
                  <a:lnTo>
                    <a:pt x="339369" y="809028"/>
                  </a:lnTo>
                  <a:lnTo>
                    <a:pt x="339051" y="809332"/>
                  </a:lnTo>
                  <a:lnTo>
                    <a:pt x="338556" y="809383"/>
                  </a:lnTo>
                  <a:lnTo>
                    <a:pt x="339572" y="809447"/>
                  </a:lnTo>
                  <a:lnTo>
                    <a:pt x="339763" y="809040"/>
                  </a:lnTo>
                  <a:lnTo>
                    <a:pt x="339864" y="808634"/>
                  </a:lnTo>
                  <a:close/>
                </a:path>
                <a:path w="434340" h="815975">
                  <a:moveTo>
                    <a:pt x="341058" y="809383"/>
                  </a:moveTo>
                  <a:lnTo>
                    <a:pt x="340550" y="809434"/>
                  </a:lnTo>
                  <a:lnTo>
                    <a:pt x="340067" y="809447"/>
                  </a:lnTo>
                  <a:lnTo>
                    <a:pt x="339585" y="809447"/>
                  </a:lnTo>
                  <a:lnTo>
                    <a:pt x="339369" y="809955"/>
                  </a:lnTo>
                  <a:lnTo>
                    <a:pt x="339991" y="809917"/>
                  </a:lnTo>
                  <a:lnTo>
                    <a:pt x="340537" y="809701"/>
                  </a:lnTo>
                  <a:lnTo>
                    <a:pt x="341058" y="809383"/>
                  </a:lnTo>
                  <a:close/>
                </a:path>
                <a:path w="434340" h="815975">
                  <a:moveTo>
                    <a:pt x="342861" y="801268"/>
                  </a:moveTo>
                  <a:lnTo>
                    <a:pt x="337654" y="803808"/>
                  </a:lnTo>
                  <a:lnTo>
                    <a:pt x="336956" y="802538"/>
                  </a:lnTo>
                  <a:lnTo>
                    <a:pt x="336892" y="801268"/>
                  </a:lnTo>
                  <a:lnTo>
                    <a:pt x="336829" y="799998"/>
                  </a:lnTo>
                  <a:lnTo>
                    <a:pt x="339102" y="799998"/>
                  </a:lnTo>
                  <a:lnTo>
                    <a:pt x="336461" y="797458"/>
                  </a:lnTo>
                  <a:lnTo>
                    <a:pt x="336016" y="801268"/>
                  </a:lnTo>
                  <a:lnTo>
                    <a:pt x="335305" y="799998"/>
                  </a:lnTo>
                  <a:lnTo>
                    <a:pt x="334581" y="798728"/>
                  </a:lnTo>
                  <a:lnTo>
                    <a:pt x="333870" y="797458"/>
                  </a:lnTo>
                  <a:lnTo>
                    <a:pt x="331635" y="797458"/>
                  </a:lnTo>
                  <a:lnTo>
                    <a:pt x="331000" y="794918"/>
                  </a:lnTo>
                  <a:lnTo>
                    <a:pt x="332727" y="796188"/>
                  </a:lnTo>
                  <a:lnTo>
                    <a:pt x="331101" y="794918"/>
                  </a:lnTo>
                  <a:lnTo>
                    <a:pt x="327863" y="792378"/>
                  </a:lnTo>
                  <a:lnTo>
                    <a:pt x="323253" y="797458"/>
                  </a:lnTo>
                  <a:lnTo>
                    <a:pt x="321945" y="793648"/>
                  </a:lnTo>
                  <a:lnTo>
                    <a:pt x="322453" y="793648"/>
                  </a:lnTo>
                  <a:lnTo>
                    <a:pt x="314617" y="792378"/>
                  </a:lnTo>
                  <a:lnTo>
                    <a:pt x="321017" y="796188"/>
                  </a:lnTo>
                  <a:lnTo>
                    <a:pt x="314515" y="798728"/>
                  </a:lnTo>
                  <a:lnTo>
                    <a:pt x="314236" y="797458"/>
                  </a:lnTo>
                  <a:lnTo>
                    <a:pt x="313372" y="793648"/>
                  </a:lnTo>
                  <a:lnTo>
                    <a:pt x="312521" y="789838"/>
                  </a:lnTo>
                  <a:lnTo>
                    <a:pt x="311048" y="792378"/>
                  </a:lnTo>
                  <a:lnTo>
                    <a:pt x="309575" y="792378"/>
                  </a:lnTo>
                  <a:lnTo>
                    <a:pt x="307428" y="793648"/>
                  </a:lnTo>
                  <a:lnTo>
                    <a:pt x="306412" y="792378"/>
                  </a:lnTo>
                  <a:lnTo>
                    <a:pt x="308825" y="792378"/>
                  </a:lnTo>
                  <a:lnTo>
                    <a:pt x="309410" y="791108"/>
                  </a:lnTo>
                  <a:lnTo>
                    <a:pt x="306324" y="792264"/>
                  </a:lnTo>
                  <a:lnTo>
                    <a:pt x="304380" y="789838"/>
                  </a:lnTo>
                  <a:lnTo>
                    <a:pt x="296811" y="792378"/>
                  </a:lnTo>
                  <a:lnTo>
                    <a:pt x="296913" y="791108"/>
                  </a:lnTo>
                  <a:lnTo>
                    <a:pt x="296938" y="790816"/>
                  </a:lnTo>
                  <a:lnTo>
                    <a:pt x="295935" y="791108"/>
                  </a:lnTo>
                  <a:lnTo>
                    <a:pt x="295973" y="789838"/>
                  </a:lnTo>
                  <a:lnTo>
                    <a:pt x="297002" y="789838"/>
                  </a:lnTo>
                  <a:lnTo>
                    <a:pt x="297205" y="787298"/>
                  </a:lnTo>
                  <a:lnTo>
                    <a:pt x="295998" y="788885"/>
                  </a:lnTo>
                  <a:lnTo>
                    <a:pt x="296125" y="784758"/>
                  </a:lnTo>
                  <a:lnTo>
                    <a:pt x="291122" y="791108"/>
                  </a:lnTo>
                  <a:lnTo>
                    <a:pt x="290195" y="789838"/>
                  </a:lnTo>
                  <a:lnTo>
                    <a:pt x="288340" y="787298"/>
                  </a:lnTo>
                  <a:lnTo>
                    <a:pt x="290080" y="784758"/>
                  </a:lnTo>
                  <a:lnTo>
                    <a:pt x="292912" y="787298"/>
                  </a:lnTo>
                  <a:lnTo>
                    <a:pt x="291084" y="784758"/>
                  </a:lnTo>
                  <a:lnTo>
                    <a:pt x="290169" y="783488"/>
                  </a:lnTo>
                  <a:lnTo>
                    <a:pt x="286931" y="787298"/>
                  </a:lnTo>
                  <a:lnTo>
                    <a:pt x="285686" y="784758"/>
                  </a:lnTo>
                  <a:lnTo>
                    <a:pt x="283832" y="780948"/>
                  </a:lnTo>
                  <a:lnTo>
                    <a:pt x="280784" y="780948"/>
                  </a:lnTo>
                  <a:lnTo>
                    <a:pt x="279679" y="784758"/>
                  </a:lnTo>
                  <a:lnTo>
                    <a:pt x="276021" y="782218"/>
                  </a:lnTo>
                  <a:lnTo>
                    <a:pt x="274193" y="780948"/>
                  </a:lnTo>
                  <a:lnTo>
                    <a:pt x="269100" y="780948"/>
                  </a:lnTo>
                  <a:lnTo>
                    <a:pt x="269748" y="779678"/>
                  </a:lnTo>
                  <a:lnTo>
                    <a:pt x="260743" y="775868"/>
                  </a:lnTo>
                  <a:lnTo>
                    <a:pt x="256997" y="773480"/>
                  </a:lnTo>
                  <a:lnTo>
                    <a:pt x="255104" y="777138"/>
                  </a:lnTo>
                  <a:lnTo>
                    <a:pt x="250799" y="774598"/>
                  </a:lnTo>
                  <a:lnTo>
                    <a:pt x="247269" y="774598"/>
                  </a:lnTo>
                  <a:lnTo>
                    <a:pt x="248107" y="772058"/>
                  </a:lnTo>
                  <a:lnTo>
                    <a:pt x="248958" y="770788"/>
                  </a:lnTo>
                  <a:lnTo>
                    <a:pt x="251040" y="770788"/>
                  </a:lnTo>
                  <a:lnTo>
                    <a:pt x="247954" y="769518"/>
                  </a:lnTo>
                  <a:lnTo>
                    <a:pt x="246862" y="770788"/>
                  </a:lnTo>
                  <a:lnTo>
                    <a:pt x="243573" y="770788"/>
                  </a:lnTo>
                  <a:lnTo>
                    <a:pt x="244386" y="769518"/>
                  </a:lnTo>
                  <a:lnTo>
                    <a:pt x="245211" y="768248"/>
                  </a:lnTo>
                  <a:lnTo>
                    <a:pt x="241122" y="766978"/>
                  </a:lnTo>
                  <a:lnTo>
                    <a:pt x="235940" y="769518"/>
                  </a:lnTo>
                  <a:lnTo>
                    <a:pt x="231355" y="765708"/>
                  </a:lnTo>
                  <a:lnTo>
                    <a:pt x="230162" y="768248"/>
                  </a:lnTo>
                  <a:lnTo>
                    <a:pt x="233083" y="774598"/>
                  </a:lnTo>
                  <a:lnTo>
                    <a:pt x="226910" y="773328"/>
                  </a:lnTo>
                  <a:lnTo>
                    <a:pt x="227177" y="772058"/>
                  </a:lnTo>
                  <a:lnTo>
                    <a:pt x="227495" y="770788"/>
                  </a:lnTo>
                  <a:lnTo>
                    <a:pt x="227533" y="770648"/>
                  </a:lnTo>
                  <a:lnTo>
                    <a:pt x="227355" y="770788"/>
                  </a:lnTo>
                  <a:lnTo>
                    <a:pt x="226606" y="769518"/>
                  </a:lnTo>
                  <a:lnTo>
                    <a:pt x="227291" y="769226"/>
                  </a:lnTo>
                  <a:lnTo>
                    <a:pt x="225869" y="768248"/>
                  </a:lnTo>
                  <a:lnTo>
                    <a:pt x="226606" y="766978"/>
                  </a:lnTo>
                  <a:lnTo>
                    <a:pt x="224967" y="766978"/>
                  </a:lnTo>
                  <a:lnTo>
                    <a:pt x="225793" y="765708"/>
                  </a:lnTo>
                  <a:lnTo>
                    <a:pt x="226339" y="765708"/>
                  </a:lnTo>
                  <a:lnTo>
                    <a:pt x="227164" y="766978"/>
                  </a:lnTo>
                  <a:lnTo>
                    <a:pt x="227622" y="766394"/>
                  </a:lnTo>
                  <a:lnTo>
                    <a:pt x="227698" y="769061"/>
                  </a:lnTo>
                  <a:lnTo>
                    <a:pt x="229628" y="768248"/>
                  </a:lnTo>
                  <a:lnTo>
                    <a:pt x="227876" y="766064"/>
                  </a:lnTo>
                  <a:lnTo>
                    <a:pt x="228155" y="765708"/>
                  </a:lnTo>
                  <a:lnTo>
                    <a:pt x="226148" y="764438"/>
                  </a:lnTo>
                  <a:lnTo>
                    <a:pt x="223977" y="763168"/>
                  </a:lnTo>
                  <a:lnTo>
                    <a:pt x="223672" y="760628"/>
                  </a:lnTo>
                  <a:lnTo>
                    <a:pt x="223456" y="761898"/>
                  </a:lnTo>
                  <a:lnTo>
                    <a:pt x="222719" y="763168"/>
                  </a:lnTo>
                  <a:lnTo>
                    <a:pt x="221056" y="763168"/>
                  </a:lnTo>
                  <a:lnTo>
                    <a:pt x="216979" y="761898"/>
                  </a:lnTo>
                  <a:lnTo>
                    <a:pt x="220548" y="760628"/>
                  </a:lnTo>
                  <a:lnTo>
                    <a:pt x="219570" y="759358"/>
                  </a:lnTo>
                  <a:lnTo>
                    <a:pt x="218579" y="758088"/>
                  </a:lnTo>
                  <a:lnTo>
                    <a:pt x="217119" y="759358"/>
                  </a:lnTo>
                  <a:lnTo>
                    <a:pt x="215112" y="756818"/>
                  </a:lnTo>
                  <a:lnTo>
                    <a:pt x="213931" y="760628"/>
                  </a:lnTo>
                  <a:lnTo>
                    <a:pt x="212763" y="759358"/>
                  </a:lnTo>
                  <a:lnTo>
                    <a:pt x="213067" y="758088"/>
                  </a:lnTo>
                  <a:lnTo>
                    <a:pt x="212915" y="756818"/>
                  </a:lnTo>
                  <a:lnTo>
                    <a:pt x="210337" y="758088"/>
                  </a:lnTo>
                  <a:lnTo>
                    <a:pt x="203187" y="754278"/>
                  </a:lnTo>
                  <a:lnTo>
                    <a:pt x="203847" y="756653"/>
                  </a:lnTo>
                  <a:lnTo>
                    <a:pt x="203619" y="756450"/>
                  </a:lnTo>
                  <a:lnTo>
                    <a:pt x="203263" y="756234"/>
                  </a:lnTo>
                  <a:lnTo>
                    <a:pt x="203898" y="756856"/>
                  </a:lnTo>
                  <a:lnTo>
                    <a:pt x="204254" y="758088"/>
                  </a:lnTo>
                  <a:lnTo>
                    <a:pt x="196329" y="758088"/>
                  </a:lnTo>
                  <a:lnTo>
                    <a:pt x="195453" y="756818"/>
                  </a:lnTo>
                  <a:lnTo>
                    <a:pt x="191033" y="750468"/>
                  </a:lnTo>
                  <a:lnTo>
                    <a:pt x="183972" y="749198"/>
                  </a:lnTo>
                  <a:lnTo>
                    <a:pt x="184404" y="747928"/>
                  </a:lnTo>
                  <a:lnTo>
                    <a:pt x="179997" y="746658"/>
                  </a:lnTo>
                  <a:lnTo>
                    <a:pt x="177749" y="745388"/>
                  </a:lnTo>
                  <a:lnTo>
                    <a:pt x="175514" y="744118"/>
                  </a:lnTo>
                  <a:lnTo>
                    <a:pt x="171729" y="745388"/>
                  </a:lnTo>
                  <a:lnTo>
                    <a:pt x="170561" y="744118"/>
                  </a:lnTo>
                  <a:lnTo>
                    <a:pt x="169875" y="741578"/>
                  </a:lnTo>
                  <a:lnTo>
                    <a:pt x="170916" y="741578"/>
                  </a:lnTo>
                  <a:lnTo>
                    <a:pt x="167678" y="740308"/>
                  </a:lnTo>
                  <a:lnTo>
                    <a:pt x="166801" y="741578"/>
                  </a:lnTo>
                  <a:lnTo>
                    <a:pt x="163410" y="737768"/>
                  </a:lnTo>
                  <a:lnTo>
                    <a:pt x="167005" y="737768"/>
                  </a:lnTo>
                  <a:lnTo>
                    <a:pt x="167170" y="737768"/>
                  </a:lnTo>
                  <a:lnTo>
                    <a:pt x="166192" y="737146"/>
                  </a:lnTo>
                  <a:lnTo>
                    <a:pt x="163703" y="735228"/>
                  </a:lnTo>
                  <a:lnTo>
                    <a:pt x="163677" y="733958"/>
                  </a:lnTo>
                  <a:lnTo>
                    <a:pt x="163639" y="732688"/>
                  </a:lnTo>
                  <a:lnTo>
                    <a:pt x="158292" y="733958"/>
                  </a:lnTo>
                  <a:lnTo>
                    <a:pt x="160909" y="731418"/>
                  </a:lnTo>
                  <a:lnTo>
                    <a:pt x="157200" y="728878"/>
                  </a:lnTo>
                  <a:lnTo>
                    <a:pt x="155067" y="728878"/>
                  </a:lnTo>
                  <a:lnTo>
                    <a:pt x="156679" y="731418"/>
                  </a:lnTo>
                  <a:lnTo>
                    <a:pt x="154533" y="731418"/>
                  </a:lnTo>
                  <a:lnTo>
                    <a:pt x="151307" y="728878"/>
                  </a:lnTo>
                  <a:lnTo>
                    <a:pt x="152666" y="727608"/>
                  </a:lnTo>
                  <a:lnTo>
                    <a:pt x="154025" y="726338"/>
                  </a:lnTo>
                  <a:lnTo>
                    <a:pt x="150799" y="723798"/>
                  </a:lnTo>
                  <a:lnTo>
                    <a:pt x="149186" y="722528"/>
                  </a:lnTo>
                  <a:lnTo>
                    <a:pt x="143370" y="721258"/>
                  </a:lnTo>
                  <a:lnTo>
                    <a:pt x="140804" y="719988"/>
                  </a:lnTo>
                  <a:lnTo>
                    <a:pt x="138252" y="718731"/>
                  </a:lnTo>
                  <a:lnTo>
                    <a:pt x="135001" y="719988"/>
                  </a:lnTo>
                  <a:lnTo>
                    <a:pt x="131978" y="717448"/>
                  </a:lnTo>
                  <a:lnTo>
                    <a:pt x="131559" y="711098"/>
                  </a:lnTo>
                  <a:lnTo>
                    <a:pt x="131470" y="709828"/>
                  </a:lnTo>
                  <a:lnTo>
                    <a:pt x="130467" y="709828"/>
                  </a:lnTo>
                  <a:lnTo>
                    <a:pt x="127215" y="704748"/>
                  </a:lnTo>
                  <a:lnTo>
                    <a:pt x="123418" y="711098"/>
                  </a:lnTo>
                  <a:lnTo>
                    <a:pt x="119621" y="706018"/>
                  </a:lnTo>
                  <a:lnTo>
                    <a:pt x="119430" y="707288"/>
                  </a:lnTo>
                  <a:lnTo>
                    <a:pt x="118008" y="711098"/>
                  </a:lnTo>
                  <a:lnTo>
                    <a:pt x="113830" y="708558"/>
                  </a:lnTo>
                  <a:lnTo>
                    <a:pt x="112344" y="707288"/>
                  </a:lnTo>
                  <a:lnTo>
                    <a:pt x="110845" y="706018"/>
                  </a:lnTo>
                  <a:lnTo>
                    <a:pt x="113258" y="702208"/>
                  </a:lnTo>
                  <a:lnTo>
                    <a:pt x="115773" y="702208"/>
                  </a:lnTo>
                  <a:lnTo>
                    <a:pt x="116598" y="703478"/>
                  </a:lnTo>
                  <a:lnTo>
                    <a:pt x="116725" y="703478"/>
                  </a:lnTo>
                  <a:lnTo>
                    <a:pt x="116420" y="704748"/>
                  </a:lnTo>
                  <a:lnTo>
                    <a:pt x="119392" y="704748"/>
                  </a:lnTo>
                  <a:lnTo>
                    <a:pt x="118960" y="703478"/>
                  </a:lnTo>
                  <a:lnTo>
                    <a:pt x="117792" y="703478"/>
                  </a:lnTo>
                  <a:lnTo>
                    <a:pt x="116954" y="702208"/>
                  </a:lnTo>
                  <a:lnTo>
                    <a:pt x="114173" y="699668"/>
                  </a:lnTo>
                  <a:lnTo>
                    <a:pt x="113817" y="699338"/>
                  </a:lnTo>
                  <a:lnTo>
                    <a:pt x="113042" y="698258"/>
                  </a:lnTo>
                  <a:lnTo>
                    <a:pt x="115023" y="697128"/>
                  </a:lnTo>
                  <a:lnTo>
                    <a:pt x="112242" y="697128"/>
                  </a:lnTo>
                  <a:lnTo>
                    <a:pt x="111328" y="695858"/>
                  </a:lnTo>
                  <a:lnTo>
                    <a:pt x="107886" y="694588"/>
                  </a:lnTo>
                  <a:lnTo>
                    <a:pt x="106870" y="693318"/>
                  </a:lnTo>
                  <a:lnTo>
                    <a:pt x="104838" y="690778"/>
                  </a:lnTo>
                  <a:lnTo>
                    <a:pt x="105003" y="692048"/>
                  </a:lnTo>
                  <a:lnTo>
                    <a:pt x="104597" y="693318"/>
                  </a:lnTo>
                  <a:lnTo>
                    <a:pt x="104000" y="693318"/>
                  </a:lnTo>
                  <a:lnTo>
                    <a:pt x="103073" y="692048"/>
                  </a:lnTo>
                  <a:lnTo>
                    <a:pt x="99352" y="686968"/>
                  </a:lnTo>
                  <a:lnTo>
                    <a:pt x="99923" y="692048"/>
                  </a:lnTo>
                  <a:lnTo>
                    <a:pt x="95669" y="689508"/>
                  </a:lnTo>
                  <a:lnTo>
                    <a:pt x="94792" y="685698"/>
                  </a:lnTo>
                  <a:lnTo>
                    <a:pt x="99504" y="686968"/>
                  </a:lnTo>
                  <a:lnTo>
                    <a:pt x="94627" y="684428"/>
                  </a:lnTo>
                  <a:lnTo>
                    <a:pt x="93268" y="680618"/>
                  </a:lnTo>
                  <a:lnTo>
                    <a:pt x="96456" y="681888"/>
                  </a:lnTo>
                  <a:lnTo>
                    <a:pt x="98031" y="681888"/>
                  </a:lnTo>
                  <a:lnTo>
                    <a:pt x="95542" y="680618"/>
                  </a:lnTo>
                  <a:lnTo>
                    <a:pt x="93040" y="679348"/>
                  </a:lnTo>
                  <a:lnTo>
                    <a:pt x="92938" y="674268"/>
                  </a:lnTo>
                  <a:lnTo>
                    <a:pt x="92176" y="672998"/>
                  </a:lnTo>
                  <a:lnTo>
                    <a:pt x="91465" y="671817"/>
                  </a:lnTo>
                  <a:lnTo>
                    <a:pt x="91592" y="671817"/>
                  </a:lnTo>
                  <a:lnTo>
                    <a:pt x="90728" y="670458"/>
                  </a:lnTo>
                  <a:lnTo>
                    <a:pt x="89890" y="672998"/>
                  </a:lnTo>
                  <a:lnTo>
                    <a:pt x="89179" y="671728"/>
                  </a:lnTo>
                  <a:lnTo>
                    <a:pt x="88404" y="671728"/>
                  </a:lnTo>
                  <a:lnTo>
                    <a:pt x="89166" y="670458"/>
                  </a:lnTo>
                  <a:lnTo>
                    <a:pt x="86969" y="670458"/>
                  </a:lnTo>
                  <a:lnTo>
                    <a:pt x="86918" y="674268"/>
                  </a:lnTo>
                  <a:lnTo>
                    <a:pt x="83286" y="672998"/>
                  </a:lnTo>
                  <a:lnTo>
                    <a:pt x="82892" y="671728"/>
                  </a:lnTo>
                  <a:lnTo>
                    <a:pt x="78244" y="670458"/>
                  </a:lnTo>
                  <a:lnTo>
                    <a:pt x="80251" y="666648"/>
                  </a:lnTo>
                  <a:lnTo>
                    <a:pt x="82892" y="671728"/>
                  </a:lnTo>
                  <a:lnTo>
                    <a:pt x="83553" y="672998"/>
                  </a:lnTo>
                  <a:lnTo>
                    <a:pt x="82651" y="666648"/>
                  </a:lnTo>
                  <a:lnTo>
                    <a:pt x="82283" y="664108"/>
                  </a:lnTo>
                  <a:lnTo>
                    <a:pt x="83896" y="665695"/>
                  </a:lnTo>
                  <a:lnTo>
                    <a:pt x="83731" y="665378"/>
                  </a:lnTo>
                  <a:lnTo>
                    <a:pt x="84785" y="665378"/>
                  </a:lnTo>
                  <a:lnTo>
                    <a:pt x="84455" y="664108"/>
                  </a:lnTo>
                  <a:lnTo>
                    <a:pt x="83146" y="659028"/>
                  </a:lnTo>
                  <a:lnTo>
                    <a:pt x="80175" y="665378"/>
                  </a:lnTo>
                  <a:lnTo>
                    <a:pt x="76365" y="660298"/>
                  </a:lnTo>
                  <a:lnTo>
                    <a:pt x="78270" y="660298"/>
                  </a:lnTo>
                  <a:lnTo>
                    <a:pt x="78244" y="659244"/>
                  </a:lnTo>
                  <a:lnTo>
                    <a:pt x="75628" y="660298"/>
                  </a:lnTo>
                  <a:lnTo>
                    <a:pt x="73088" y="659028"/>
                  </a:lnTo>
                  <a:lnTo>
                    <a:pt x="72656" y="657758"/>
                  </a:lnTo>
                  <a:lnTo>
                    <a:pt x="72212" y="656488"/>
                  </a:lnTo>
                  <a:lnTo>
                    <a:pt x="69507" y="656488"/>
                  </a:lnTo>
                  <a:lnTo>
                    <a:pt x="69329" y="656488"/>
                  </a:lnTo>
                  <a:lnTo>
                    <a:pt x="67335" y="657758"/>
                  </a:lnTo>
                  <a:lnTo>
                    <a:pt x="66408" y="655218"/>
                  </a:lnTo>
                  <a:lnTo>
                    <a:pt x="64287" y="653948"/>
                  </a:lnTo>
                  <a:lnTo>
                    <a:pt x="62077" y="653948"/>
                  </a:lnTo>
                  <a:lnTo>
                    <a:pt x="63601" y="650138"/>
                  </a:lnTo>
                  <a:lnTo>
                    <a:pt x="65112" y="646328"/>
                  </a:lnTo>
                  <a:lnTo>
                    <a:pt x="60947" y="645058"/>
                  </a:lnTo>
                  <a:lnTo>
                    <a:pt x="60934" y="642518"/>
                  </a:lnTo>
                  <a:lnTo>
                    <a:pt x="63728" y="642518"/>
                  </a:lnTo>
                  <a:lnTo>
                    <a:pt x="63627" y="641248"/>
                  </a:lnTo>
                  <a:lnTo>
                    <a:pt x="63538" y="639978"/>
                  </a:lnTo>
                  <a:lnTo>
                    <a:pt x="61264" y="638708"/>
                  </a:lnTo>
                  <a:lnTo>
                    <a:pt x="58991" y="637438"/>
                  </a:lnTo>
                  <a:lnTo>
                    <a:pt x="62941" y="634898"/>
                  </a:lnTo>
                  <a:lnTo>
                    <a:pt x="58623" y="632358"/>
                  </a:lnTo>
                  <a:lnTo>
                    <a:pt x="57416" y="634619"/>
                  </a:lnTo>
                  <a:lnTo>
                    <a:pt x="54038" y="632358"/>
                  </a:lnTo>
                  <a:lnTo>
                    <a:pt x="55803" y="634898"/>
                  </a:lnTo>
                  <a:lnTo>
                    <a:pt x="57937" y="636168"/>
                  </a:lnTo>
                  <a:lnTo>
                    <a:pt x="59842" y="638708"/>
                  </a:lnTo>
                  <a:lnTo>
                    <a:pt x="58534" y="638149"/>
                  </a:lnTo>
                  <a:lnTo>
                    <a:pt x="58534" y="641248"/>
                  </a:lnTo>
                  <a:lnTo>
                    <a:pt x="56032" y="640207"/>
                  </a:lnTo>
                  <a:lnTo>
                    <a:pt x="55041" y="642518"/>
                  </a:lnTo>
                  <a:lnTo>
                    <a:pt x="55676" y="640067"/>
                  </a:lnTo>
                  <a:lnTo>
                    <a:pt x="55473" y="639978"/>
                  </a:lnTo>
                  <a:lnTo>
                    <a:pt x="55689" y="639978"/>
                  </a:lnTo>
                  <a:lnTo>
                    <a:pt x="55943" y="639013"/>
                  </a:lnTo>
                  <a:lnTo>
                    <a:pt x="58102" y="639978"/>
                  </a:lnTo>
                  <a:lnTo>
                    <a:pt x="58534" y="641248"/>
                  </a:lnTo>
                  <a:lnTo>
                    <a:pt x="58534" y="638149"/>
                  </a:lnTo>
                  <a:lnTo>
                    <a:pt x="56883" y="637438"/>
                  </a:lnTo>
                  <a:lnTo>
                    <a:pt x="53924" y="636168"/>
                  </a:lnTo>
                  <a:lnTo>
                    <a:pt x="54584" y="637438"/>
                  </a:lnTo>
                  <a:lnTo>
                    <a:pt x="49415" y="637438"/>
                  </a:lnTo>
                  <a:lnTo>
                    <a:pt x="49682" y="632358"/>
                  </a:lnTo>
                  <a:lnTo>
                    <a:pt x="55079" y="629818"/>
                  </a:lnTo>
                  <a:lnTo>
                    <a:pt x="54889" y="627278"/>
                  </a:lnTo>
                  <a:lnTo>
                    <a:pt x="54584" y="623468"/>
                  </a:lnTo>
                  <a:lnTo>
                    <a:pt x="47193" y="622198"/>
                  </a:lnTo>
                  <a:lnTo>
                    <a:pt x="45948" y="617118"/>
                  </a:lnTo>
                  <a:lnTo>
                    <a:pt x="45326" y="614578"/>
                  </a:lnTo>
                  <a:lnTo>
                    <a:pt x="45427" y="617118"/>
                  </a:lnTo>
                  <a:lnTo>
                    <a:pt x="42786" y="617118"/>
                  </a:lnTo>
                  <a:lnTo>
                    <a:pt x="43014" y="613308"/>
                  </a:lnTo>
                  <a:lnTo>
                    <a:pt x="41109" y="612038"/>
                  </a:lnTo>
                  <a:lnTo>
                    <a:pt x="43078" y="610768"/>
                  </a:lnTo>
                  <a:lnTo>
                    <a:pt x="43180" y="609498"/>
                  </a:lnTo>
                  <a:lnTo>
                    <a:pt x="43954" y="608228"/>
                  </a:lnTo>
                  <a:lnTo>
                    <a:pt x="42608" y="608228"/>
                  </a:lnTo>
                  <a:lnTo>
                    <a:pt x="42011" y="603148"/>
                  </a:lnTo>
                  <a:lnTo>
                    <a:pt x="37896" y="603148"/>
                  </a:lnTo>
                  <a:lnTo>
                    <a:pt x="39141" y="599338"/>
                  </a:lnTo>
                  <a:lnTo>
                    <a:pt x="38417" y="594258"/>
                  </a:lnTo>
                  <a:lnTo>
                    <a:pt x="38239" y="592988"/>
                  </a:lnTo>
                  <a:lnTo>
                    <a:pt x="31356" y="594258"/>
                  </a:lnTo>
                  <a:lnTo>
                    <a:pt x="31038" y="592988"/>
                  </a:lnTo>
                  <a:lnTo>
                    <a:pt x="30073" y="589178"/>
                  </a:lnTo>
                  <a:lnTo>
                    <a:pt x="32791" y="590448"/>
                  </a:lnTo>
                  <a:lnTo>
                    <a:pt x="32969" y="589178"/>
                  </a:lnTo>
                  <a:lnTo>
                    <a:pt x="33159" y="587908"/>
                  </a:lnTo>
                  <a:lnTo>
                    <a:pt x="33350" y="586638"/>
                  </a:lnTo>
                  <a:lnTo>
                    <a:pt x="36131" y="590448"/>
                  </a:lnTo>
                  <a:lnTo>
                    <a:pt x="35534" y="587908"/>
                  </a:lnTo>
                  <a:lnTo>
                    <a:pt x="35306" y="586638"/>
                  </a:lnTo>
                  <a:lnTo>
                    <a:pt x="33947" y="586638"/>
                  </a:lnTo>
                  <a:lnTo>
                    <a:pt x="34912" y="585368"/>
                  </a:lnTo>
                  <a:lnTo>
                    <a:pt x="29908" y="582828"/>
                  </a:lnTo>
                  <a:lnTo>
                    <a:pt x="31330" y="580288"/>
                  </a:lnTo>
                  <a:lnTo>
                    <a:pt x="28092" y="580288"/>
                  </a:lnTo>
                  <a:lnTo>
                    <a:pt x="27686" y="577748"/>
                  </a:lnTo>
                  <a:lnTo>
                    <a:pt x="27266" y="576478"/>
                  </a:lnTo>
                  <a:lnTo>
                    <a:pt x="26428" y="573938"/>
                  </a:lnTo>
                  <a:lnTo>
                    <a:pt x="24701" y="576478"/>
                  </a:lnTo>
                  <a:lnTo>
                    <a:pt x="26238" y="571398"/>
                  </a:lnTo>
                  <a:lnTo>
                    <a:pt x="24142" y="558698"/>
                  </a:lnTo>
                  <a:lnTo>
                    <a:pt x="25755" y="553618"/>
                  </a:lnTo>
                  <a:lnTo>
                    <a:pt x="24612" y="549808"/>
                  </a:lnTo>
                  <a:lnTo>
                    <a:pt x="23177" y="544728"/>
                  </a:lnTo>
                  <a:lnTo>
                    <a:pt x="22974" y="540918"/>
                  </a:lnTo>
                  <a:lnTo>
                    <a:pt x="23825" y="540918"/>
                  </a:lnTo>
                  <a:lnTo>
                    <a:pt x="24650" y="538378"/>
                  </a:lnTo>
                  <a:lnTo>
                    <a:pt x="25476" y="535838"/>
                  </a:lnTo>
                  <a:lnTo>
                    <a:pt x="17741" y="538378"/>
                  </a:lnTo>
                  <a:lnTo>
                    <a:pt x="18465" y="535838"/>
                  </a:lnTo>
                  <a:lnTo>
                    <a:pt x="19558" y="532028"/>
                  </a:lnTo>
                  <a:lnTo>
                    <a:pt x="22745" y="528218"/>
                  </a:lnTo>
                  <a:lnTo>
                    <a:pt x="21539" y="534568"/>
                  </a:lnTo>
                  <a:lnTo>
                    <a:pt x="22707" y="533298"/>
                  </a:lnTo>
                  <a:lnTo>
                    <a:pt x="29337" y="532028"/>
                  </a:lnTo>
                  <a:lnTo>
                    <a:pt x="24726" y="528218"/>
                  </a:lnTo>
                  <a:lnTo>
                    <a:pt x="21653" y="525678"/>
                  </a:lnTo>
                  <a:lnTo>
                    <a:pt x="22999" y="524408"/>
                  </a:lnTo>
                  <a:lnTo>
                    <a:pt x="25692" y="521868"/>
                  </a:lnTo>
                  <a:lnTo>
                    <a:pt x="26073" y="523138"/>
                  </a:lnTo>
                  <a:lnTo>
                    <a:pt x="26860" y="521868"/>
                  </a:lnTo>
                  <a:lnTo>
                    <a:pt x="28422" y="519328"/>
                  </a:lnTo>
                  <a:lnTo>
                    <a:pt x="23520" y="514248"/>
                  </a:lnTo>
                  <a:lnTo>
                    <a:pt x="24485" y="509168"/>
                  </a:lnTo>
                  <a:lnTo>
                    <a:pt x="25069" y="510438"/>
                  </a:lnTo>
                  <a:lnTo>
                    <a:pt x="25514" y="509168"/>
                  </a:lnTo>
                  <a:lnTo>
                    <a:pt x="22275" y="506628"/>
                  </a:lnTo>
                  <a:lnTo>
                    <a:pt x="21564" y="499008"/>
                  </a:lnTo>
                  <a:lnTo>
                    <a:pt x="21475" y="496468"/>
                  </a:lnTo>
                  <a:lnTo>
                    <a:pt x="21463" y="496138"/>
                  </a:lnTo>
                  <a:lnTo>
                    <a:pt x="20891" y="496468"/>
                  </a:lnTo>
                  <a:lnTo>
                    <a:pt x="20713" y="491388"/>
                  </a:lnTo>
                  <a:lnTo>
                    <a:pt x="22339" y="490118"/>
                  </a:lnTo>
                  <a:lnTo>
                    <a:pt x="24003" y="487578"/>
                  </a:lnTo>
                  <a:lnTo>
                    <a:pt x="26911" y="487578"/>
                  </a:lnTo>
                  <a:lnTo>
                    <a:pt x="26555" y="491388"/>
                  </a:lnTo>
                  <a:lnTo>
                    <a:pt x="30518" y="490118"/>
                  </a:lnTo>
                  <a:lnTo>
                    <a:pt x="28206" y="487578"/>
                  </a:lnTo>
                  <a:lnTo>
                    <a:pt x="27038" y="486308"/>
                  </a:lnTo>
                  <a:lnTo>
                    <a:pt x="27597" y="485038"/>
                  </a:lnTo>
                  <a:lnTo>
                    <a:pt x="28155" y="483768"/>
                  </a:lnTo>
                  <a:lnTo>
                    <a:pt x="29705" y="483768"/>
                  </a:lnTo>
                  <a:lnTo>
                    <a:pt x="30314" y="477418"/>
                  </a:lnTo>
                  <a:lnTo>
                    <a:pt x="26225" y="477418"/>
                  </a:lnTo>
                  <a:lnTo>
                    <a:pt x="27546" y="471068"/>
                  </a:lnTo>
                  <a:lnTo>
                    <a:pt x="27813" y="469798"/>
                  </a:lnTo>
                  <a:lnTo>
                    <a:pt x="26454" y="471068"/>
                  </a:lnTo>
                  <a:lnTo>
                    <a:pt x="23304" y="465988"/>
                  </a:lnTo>
                  <a:lnTo>
                    <a:pt x="29400" y="467258"/>
                  </a:lnTo>
                  <a:lnTo>
                    <a:pt x="28689" y="465988"/>
                  </a:lnTo>
                  <a:lnTo>
                    <a:pt x="27266" y="463448"/>
                  </a:lnTo>
                  <a:lnTo>
                    <a:pt x="31559" y="463448"/>
                  </a:lnTo>
                  <a:lnTo>
                    <a:pt x="31089" y="460908"/>
                  </a:lnTo>
                  <a:lnTo>
                    <a:pt x="29603" y="453288"/>
                  </a:lnTo>
                  <a:lnTo>
                    <a:pt x="30149" y="449478"/>
                  </a:lnTo>
                  <a:lnTo>
                    <a:pt x="31369" y="450837"/>
                  </a:lnTo>
                  <a:lnTo>
                    <a:pt x="31153" y="449478"/>
                  </a:lnTo>
                  <a:lnTo>
                    <a:pt x="30848" y="446938"/>
                  </a:lnTo>
                  <a:lnTo>
                    <a:pt x="32219" y="441858"/>
                  </a:lnTo>
                  <a:lnTo>
                    <a:pt x="39573" y="444398"/>
                  </a:lnTo>
                  <a:lnTo>
                    <a:pt x="39293" y="441858"/>
                  </a:lnTo>
                  <a:lnTo>
                    <a:pt x="38049" y="430428"/>
                  </a:lnTo>
                  <a:lnTo>
                    <a:pt x="45046" y="427888"/>
                  </a:lnTo>
                  <a:lnTo>
                    <a:pt x="46228" y="421538"/>
                  </a:lnTo>
                  <a:lnTo>
                    <a:pt x="47879" y="417728"/>
                  </a:lnTo>
                  <a:lnTo>
                    <a:pt x="24117" y="417728"/>
                  </a:lnTo>
                  <a:lnTo>
                    <a:pt x="23177" y="417728"/>
                  </a:lnTo>
                  <a:lnTo>
                    <a:pt x="19405" y="431698"/>
                  </a:lnTo>
                  <a:lnTo>
                    <a:pt x="14325" y="444398"/>
                  </a:lnTo>
                  <a:lnTo>
                    <a:pt x="8978" y="458368"/>
                  </a:lnTo>
                  <a:lnTo>
                    <a:pt x="4406" y="471068"/>
                  </a:lnTo>
                  <a:lnTo>
                    <a:pt x="2743" y="478688"/>
                  </a:lnTo>
                  <a:lnTo>
                    <a:pt x="13131" y="477418"/>
                  </a:lnTo>
                  <a:lnTo>
                    <a:pt x="7429" y="485038"/>
                  </a:lnTo>
                  <a:lnTo>
                    <a:pt x="4343" y="482498"/>
                  </a:lnTo>
                  <a:lnTo>
                    <a:pt x="4559" y="487578"/>
                  </a:lnTo>
                  <a:lnTo>
                    <a:pt x="4660" y="493928"/>
                  </a:lnTo>
                  <a:lnTo>
                    <a:pt x="3822" y="502818"/>
                  </a:lnTo>
                  <a:lnTo>
                    <a:pt x="3136" y="514248"/>
                  </a:lnTo>
                  <a:lnTo>
                    <a:pt x="4381" y="524408"/>
                  </a:lnTo>
                  <a:lnTo>
                    <a:pt x="3594" y="523138"/>
                  </a:lnTo>
                  <a:lnTo>
                    <a:pt x="2565" y="523138"/>
                  </a:lnTo>
                  <a:lnTo>
                    <a:pt x="2578" y="521868"/>
                  </a:lnTo>
                  <a:lnTo>
                    <a:pt x="0" y="525678"/>
                  </a:lnTo>
                  <a:lnTo>
                    <a:pt x="2362" y="533298"/>
                  </a:lnTo>
                  <a:lnTo>
                    <a:pt x="2730" y="533298"/>
                  </a:lnTo>
                  <a:lnTo>
                    <a:pt x="4546" y="533298"/>
                  </a:lnTo>
                  <a:lnTo>
                    <a:pt x="4419" y="535838"/>
                  </a:lnTo>
                  <a:lnTo>
                    <a:pt x="2730" y="533298"/>
                  </a:lnTo>
                  <a:lnTo>
                    <a:pt x="1739" y="534568"/>
                  </a:lnTo>
                  <a:lnTo>
                    <a:pt x="406" y="538378"/>
                  </a:lnTo>
                  <a:lnTo>
                    <a:pt x="5308" y="542188"/>
                  </a:lnTo>
                  <a:lnTo>
                    <a:pt x="2857" y="544410"/>
                  </a:lnTo>
                  <a:lnTo>
                    <a:pt x="2997" y="544728"/>
                  </a:lnTo>
                  <a:lnTo>
                    <a:pt x="2247" y="551078"/>
                  </a:lnTo>
                  <a:lnTo>
                    <a:pt x="4953" y="549808"/>
                  </a:lnTo>
                  <a:lnTo>
                    <a:pt x="4229" y="554888"/>
                  </a:lnTo>
                  <a:lnTo>
                    <a:pt x="7302" y="558698"/>
                  </a:lnTo>
                  <a:lnTo>
                    <a:pt x="6248" y="563778"/>
                  </a:lnTo>
                  <a:lnTo>
                    <a:pt x="9931" y="565048"/>
                  </a:lnTo>
                  <a:lnTo>
                    <a:pt x="6350" y="572668"/>
                  </a:lnTo>
                  <a:lnTo>
                    <a:pt x="6146" y="572668"/>
                  </a:lnTo>
                  <a:lnTo>
                    <a:pt x="9067" y="582828"/>
                  </a:lnTo>
                  <a:lnTo>
                    <a:pt x="12230" y="585368"/>
                  </a:lnTo>
                  <a:lnTo>
                    <a:pt x="10566" y="584098"/>
                  </a:lnTo>
                  <a:lnTo>
                    <a:pt x="11518" y="587908"/>
                  </a:lnTo>
                  <a:lnTo>
                    <a:pt x="9271" y="586638"/>
                  </a:lnTo>
                  <a:lnTo>
                    <a:pt x="10325" y="590448"/>
                  </a:lnTo>
                  <a:lnTo>
                    <a:pt x="12052" y="594258"/>
                  </a:lnTo>
                  <a:lnTo>
                    <a:pt x="14198" y="592988"/>
                  </a:lnTo>
                  <a:lnTo>
                    <a:pt x="14122" y="598068"/>
                  </a:lnTo>
                  <a:lnTo>
                    <a:pt x="16637" y="601878"/>
                  </a:lnTo>
                  <a:lnTo>
                    <a:pt x="18770" y="605688"/>
                  </a:lnTo>
                  <a:lnTo>
                    <a:pt x="17513" y="610768"/>
                  </a:lnTo>
                  <a:lnTo>
                    <a:pt x="22313" y="617118"/>
                  </a:lnTo>
                  <a:lnTo>
                    <a:pt x="26924" y="623468"/>
                  </a:lnTo>
                  <a:lnTo>
                    <a:pt x="29768" y="627507"/>
                  </a:lnTo>
                  <a:lnTo>
                    <a:pt x="26047" y="629818"/>
                  </a:lnTo>
                  <a:lnTo>
                    <a:pt x="31102" y="636143"/>
                  </a:lnTo>
                  <a:lnTo>
                    <a:pt x="30251" y="628180"/>
                  </a:lnTo>
                  <a:lnTo>
                    <a:pt x="35814" y="636168"/>
                  </a:lnTo>
                  <a:lnTo>
                    <a:pt x="32981" y="637794"/>
                  </a:lnTo>
                  <a:lnTo>
                    <a:pt x="38290" y="639978"/>
                  </a:lnTo>
                  <a:lnTo>
                    <a:pt x="42278" y="647598"/>
                  </a:lnTo>
                  <a:lnTo>
                    <a:pt x="43053" y="650138"/>
                  </a:lnTo>
                  <a:lnTo>
                    <a:pt x="39801" y="647598"/>
                  </a:lnTo>
                  <a:lnTo>
                    <a:pt x="38684" y="647598"/>
                  </a:lnTo>
                  <a:lnTo>
                    <a:pt x="43116" y="652678"/>
                  </a:lnTo>
                  <a:lnTo>
                    <a:pt x="46964" y="659028"/>
                  </a:lnTo>
                  <a:lnTo>
                    <a:pt x="50914" y="664108"/>
                  </a:lnTo>
                  <a:lnTo>
                    <a:pt x="55638" y="667918"/>
                  </a:lnTo>
                  <a:lnTo>
                    <a:pt x="53517" y="667918"/>
                  </a:lnTo>
                  <a:lnTo>
                    <a:pt x="54648" y="669188"/>
                  </a:lnTo>
                  <a:lnTo>
                    <a:pt x="55384" y="670458"/>
                  </a:lnTo>
                  <a:lnTo>
                    <a:pt x="56934" y="669188"/>
                  </a:lnTo>
                  <a:lnTo>
                    <a:pt x="55473" y="669188"/>
                  </a:lnTo>
                  <a:lnTo>
                    <a:pt x="55753" y="667918"/>
                  </a:lnTo>
                  <a:lnTo>
                    <a:pt x="56311" y="665378"/>
                  </a:lnTo>
                  <a:lnTo>
                    <a:pt x="64630" y="669188"/>
                  </a:lnTo>
                  <a:lnTo>
                    <a:pt x="66052" y="669188"/>
                  </a:lnTo>
                  <a:lnTo>
                    <a:pt x="63804" y="670458"/>
                  </a:lnTo>
                  <a:lnTo>
                    <a:pt x="64503" y="672998"/>
                  </a:lnTo>
                  <a:lnTo>
                    <a:pt x="64782" y="675538"/>
                  </a:lnTo>
                  <a:lnTo>
                    <a:pt x="61277" y="678078"/>
                  </a:lnTo>
                  <a:lnTo>
                    <a:pt x="64846" y="678078"/>
                  </a:lnTo>
                  <a:lnTo>
                    <a:pt x="65595" y="679348"/>
                  </a:lnTo>
                  <a:lnTo>
                    <a:pt x="62979" y="679348"/>
                  </a:lnTo>
                  <a:lnTo>
                    <a:pt x="67805" y="683158"/>
                  </a:lnTo>
                  <a:lnTo>
                    <a:pt x="68097" y="680618"/>
                  </a:lnTo>
                  <a:lnTo>
                    <a:pt x="71589" y="684428"/>
                  </a:lnTo>
                  <a:lnTo>
                    <a:pt x="68541" y="684428"/>
                  </a:lnTo>
                  <a:lnTo>
                    <a:pt x="71869" y="685698"/>
                  </a:lnTo>
                  <a:lnTo>
                    <a:pt x="75044" y="685698"/>
                  </a:lnTo>
                  <a:lnTo>
                    <a:pt x="77571" y="689508"/>
                  </a:lnTo>
                  <a:lnTo>
                    <a:pt x="76949" y="689508"/>
                  </a:lnTo>
                  <a:lnTo>
                    <a:pt x="76784" y="690397"/>
                  </a:lnTo>
                  <a:lnTo>
                    <a:pt x="81432" y="694588"/>
                  </a:lnTo>
                  <a:lnTo>
                    <a:pt x="88709" y="695858"/>
                  </a:lnTo>
                  <a:lnTo>
                    <a:pt x="93548" y="702208"/>
                  </a:lnTo>
                  <a:lnTo>
                    <a:pt x="88722" y="703478"/>
                  </a:lnTo>
                  <a:lnTo>
                    <a:pt x="94653" y="704748"/>
                  </a:lnTo>
                  <a:lnTo>
                    <a:pt x="92405" y="708558"/>
                  </a:lnTo>
                  <a:lnTo>
                    <a:pt x="96634" y="709828"/>
                  </a:lnTo>
                  <a:lnTo>
                    <a:pt x="96469" y="707288"/>
                  </a:lnTo>
                  <a:lnTo>
                    <a:pt x="99453" y="709828"/>
                  </a:lnTo>
                  <a:lnTo>
                    <a:pt x="103924" y="709828"/>
                  </a:lnTo>
                  <a:lnTo>
                    <a:pt x="105702" y="713638"/>
                  </a:lnTo>
                  <a:lnTo>
                    <a:pt x="102438" y="712368"/>
                  </a:lnTo>
                  <a:lnTo>
                    <a:pt x="104470" y="714908"/>
                  </a:lnTo>
                  <a:lnTo>
                    <a:pt x="106514" y="716178"/>
                  </a:lnTo>
                  <a:lnTo>
                    <a:pt x="108635" y="717448"/>
                  </a:lnTo>
                  <a:lnTo>
                    <a:pt x="106299" y="713638"/>
                  </a:lnTo>
                  <a:lnTo>
                    <a:pt x="110629" y="713638"/>
                  </a:lnTo>
                  <a:lnTo>
                    <a:pt x="109016" y="708558"/>
                  </a:lnTo>
                  <a:lnTo>
                    <a:pt x="111721" y="712597"/>
                  </a:lnTo>
                  <a:lnTo>
                    <a:pt x="115455" y="714908"/>
                  </a:lnTo>
                  <a:lnTo>
                    <a:pt x="115633" y="717943"/>
                  </a:lnTo>
                  <a:lnTo>
                    <a:pt x="114668" y="717867"/>
                  </a:lnTo>
                  <a:lnTo>
                    <a:pt x="113703" y="717778"/>
                  </a:lnTo>
                  <a:lnTo>
                    <a:pt x="112801" y="717499"/>
                  </a:lnTo>
                  <a:lnTo>
                    <a:pt x="113766" y="718553"/>
                  </a:lnTo>
                  <a:lnTo>
                    <a:pt x="114617" y="719264"/>
                  </a:lnTo>
                  <a:lnTo>
                    <a:pt x="115633" y="717969"/>
                  </a:lnTo>
                  <a:lnTo>
                    <a:pt x="115684" y="718718"/>
                  </a:lnTo>
                  <a:lnTo>
                    <a:pt x="120256" y="718731"/>
                  </a:lnTo>
                  <a:lnTo>
                    <a:pt x="122008" y="721258"/>
                  </a:lnTo>
                  <a:lnTo>
                    <a:pt x="121920" y="722528"/>
                  </a:lnTo>
                  <a:lnTo>
                    <a:pt x="119062" y="725017"/>
                  </a:lnTo>
                  <a:lnTo>
                    <a:pt x="122389" y="723798"/>
                  </a:lnTo>
                  <a:lnTo>
                    <a:pt x="126961" y="730148"/>
                  </a:lnTo>
                  <a:lnTo>
                    <a:pt x="129286" y="729399"/>
                  </a:lnTo>
                  <a:lnTo>
                    <a:pt x="128574" y="730148"/>
                  </a:lnTo>
                  <a:lnTo>
                    <a:pt x="128562" y="731418"/>
                  </a:lnTo>
                  <a:lnTo>
                    <a:pt x="131368" y="728878"/>
                  </a:lnTo>
                  <a:lnTo>
                    <a:pt x="132422" y="731418"/>
                  </a:lnTo>
                  <a:lnTo>
                    <a:pt x="131267" y="732688"/>
                  </a:lnTo>
                  <a:lnTo>
                    <a:pt x="135572" y="736498"/>
                  </a:lnTo>
                  <a:lnTo>
                    <a:pt x="132956" y="728878"/>
                  </a:lnTo>
                  <a:lnTo>
                    <a:pt x="132524" y="727608"/>
                  </a:lnTo>
                  <a:lnTo>
                    <a:pt x="136779" y="732688"/>
                  </a:lnTo>
                  <a:lnTo>
                    <a:pt x="136232" y="732688"/>
                  </a:lnTo>
                  <a:lnTo>
                    <a:pt x="136321" y="733958"/>
                  </a:lnTo>
                  <a:lnTo>
                    <a:pt x="139928" y="737768"/>
                  </a:lnTo>
                  <a:lnTo>
                    <a:pt x="146583" y="737768"/>
                  </a:lnTo>
                  <a:lnTo>
                    <a:pt x="151028" y="742848"/>
                  </a:lnTo>
                  <a:lnTo>
                    <a:pt x="150660" y="745985"/>
                  </a:lnTo>
                  <a:lnTo>
                    <a:pt x="152311" y="746658"/>
                  </a:lnTo>
                  <a:lnTo>
                    <a:pt x="158826" y="749198"/>
                  </a:lnTo>
                  <a:lnTo>
                    <a:pt x="165188" y="750468"/>
                  </a:lnTo>
                  <a:lnTo>
                    <a:pt x="169989" y="752602"/>
                  </a:lnTo>
                  <a:lnTo>
                    <a:pt x="173202" y="747928"/>
                  </a:lnTo>
                  <a:lnTo>
                    <a:pt x="174002" y="758088"/>
                  </a:lnTo>
                  <a:lnTo>
                    <a:pt x="177647" y="757148"/>
                  </a:lnTo>
                  <a:lnTo>
                    <a:pt x="176403" y="759358"/>
                  </a:lnTo>
                  <a:lnTo>
                    <a:pt x="176911" y="759358"/>
                  </a:lnTo>
                  <a:lnTo>
                    <a:pt x="181737" y="761898"/>
                  </a:lnTo>
                  <a:lnTo>
                    <a:pt x="188010" y="763168"/>
                  </a:lnTo>
                  <a:lnTo>
                    <a:pt x="196583" y="764438"/>
                  </a:lnTo>
                  <a:lnTo>
                    <a:pt x="195046" y="765708"/>
                  </a:lnTo>
                  <a:lnTo>
                    <a:pt x="202857" y="769518"/>
                  </a:lnTo>
                  <a:lnTo>
                    <a:pt x="205994" y="770788"/>
                  </a:lnTo>
                  <a:lnTo>
                    <a:pt x="207518" y="769518"/>
                  </a:lnTo>
                  <a:lnTo>
                    <a:pt x="209334" y="770788"/>
                  </a:lnTo>
                  <a:lnTo>
                    <a:pt x="209130" y="769518"/>
                  </a:lnTo>
                  <a:lnTo>
                    <a:pt x="208927" y="768248"/>
                  </a:lnTo>
                  <a:lnTo>
                    <a:pt x="215506" y="774598"/>
                  </a:lnTo>
                  <a:lnTo>
                    <a:pt x="230860" y="777138"/>
                  </a:lnTo>
                  <a:lnTo>
                    <a:pt x="237197" y="780948"/>
                  </a:lnTo>
                  <a:lnTo>
                    <a:pt x="236093" y="780948"/>
                  </a:lnTo>
                  <a:lnTo>
                    <a:pt x="234149" y="782218"/>
                  </a:lnTo>
                  <a:lnTo>
                    <a:pt x="235051" y="782218"/>
                  </a:lnTo>
                  <a:lnTo>
                    <a:pt x="243408" y="783488"/>
                  </a:lnTo>
                  <a:lnTo>
                    <a:pt x="243522" y="780948"/>
                  </a:lnTo>
                  <a:lnTo>
                    <a:pt x="242811" y="782218"/>
                  </a:lnTo>
                  <a:lnTo>
                    <a:pt x="241719" y="779678"/>
                  </a:lnTo>
                  <a:lnTo>
                    <a:pt x="243154" y="778408"/>
                  </a:lnTo>
                  <a:lnTo>
                    <a:pt x="243636" y="778408"/>
                  </a:lnTo>
                  <a:lnTo>
                    <a:pt x="246545" y="782218"/>
                  </a:lnTo>
                  <a:lnTo>
                    <a:pt x="247675" y="783463"/>
                  </a:lnTo>
                  <a:lnTo>
                    <a:pt x="248437" y="782218"/>
                  </a:lnTo>
                  <a:lnTo>
                    <a:pt x="251421" y="787298"/>
                  </a:lnTo>
                  <a:lnTo>
                    <a:pt x="251040" y="782218"/>
                  </a:lnTo>
                  <a:lnTo>
                    <a:pt x="250748" y="778408"/>
                  </a:lnTo>
                  <a:lnTo>
                    <a:pt x="250659" y="777138"/>
                  </a:lnTo>
                  <a:lnTo>
                    <a:pt x="255460" y="782218"/>
                  </a:lnTo>
                  <a:lnTo>
                    <a:pt x="254800" y="783488"/>
                  </a:lnTo>
                  <a:lnTo>
                    <a:pt x="257111" y="783488"/>
                  </a:lnTo>
                  <a:lnTo>
                    <a:pt x="259549" y="782218"/>
                  </a:lnTo>
                  <a:lnTo>
                    <a:pt x="261734" y="783488"/>
                  </a:lnTo>
                  <a:lnTo>
                    <a:pt x="261886" y="785787"/>
                  </a:lnTo>
                  <a:lnTo>
                    <a:pt x="266128" y="782218"/>
                  </a:lnTo>
                  <a:lnTo>
                    <a:pt x="268287" y="786028"/>
                  </a:lnTo>
                  <a:lnTo>
                    <a:pt x="263144" y="786028"/>
                  </a:lnTo>
                  <a:lnTo>
                    <a:pt x="265442" y="789838"/>
                  </a:lnTo>
                  <a:lnTo>
                    <a:pt x="266026" y="789838"/>
                  </a:lnTo>
                  <a:lnTo>
                    <a:pt x="268274" y="791108"/>
                  </a:lnTo>
                  <a:lnTo>
                    <a:pt x="268058" y="791108"/>
                  </a:lnTo>
                  <a:lnTo>
                    <a:pt x="273177" y="793648"/>
                  </a:lnTo>
                  <a:lnTo>
                    <a:pt x="272008" y="792378"/>
                  </a:lnTo>
                  <a:lnTo>
                    <a:pt x="278003" y="786028"/>
                  </a:lnTo>
                  <a:lnTo>
                    <a:pt x="280631" y="793648"/>
                  </a:lnTo>
                  <a:lnTo>
                    <a:pt x="287350" y="789838"/>
                  </a:lnTo>
                  <a:lnTo>
                    <a:pt x="280873" y="793648"/>
                  </a:lnTo>
                  <a:lnTo>
                    <a:pt x="285800" y="792378"/>
                  </a:lnTo>
                  <a:lnTo>
                    <a:pt x="284607" y="794918"/>
                  </a:lnTo>
                  <a:lnTo>
                    <a:pt x="285788" y="796188"/>
                  </a:lnTo>
                  <a:lnTo>
                    <a:pt x="287680" y="797458"/>
                  </a:lnTo>
                  <a:lnTo>
                    <a:pt x="286854" y="798728"/>
                  </a:lnTo>
                  <a:lnTo>
                    <a:pt x="290080" y="797458"/>
                  </a:lnTo>
                  <a:lnTo>
                    <a:pt x="290715" y="801268"/>
                  </a:lnTo>
                  <a:lnTo>
                    <a:pt x="295300" y="798728"/>
                  </a:lnTo>
                  <a:lnTo>
                    <a:pt x="295224" y="799998"/>
                  </a:lnTo>
                  <a:lnTo>
                    <a:pt x="296494" y="799998"/>
                  </a:lnTo>
                  <a:lnTo>
                    <a:pt x="297078" y="798728"/>
                  </a:lnTo>
                  <a:lnTo>
                    <a:pt x="303110" y="797458"/>
                  </a:lnTo>
                  <a:lnTo>
                    <a:pt x="308381" y="806348"/>
                  </a:lnTo>
                  <a:lnTo>
                    <a:pt x="317017" y="803808"/>
                  </a:lnTo>
                  <a:lnTo>
                    <a:pt x="323951" y="802538"/>
                  </a:lnTo>
                  <a:lnTo>
                    <a:pt x="325907" y="799998"/>
                  </a:lnTo>
                  <a:lnTo>
                    <a:pt x="332282" y="799998"/>
                  </a:lnTo>
                  <a:lnTo>
                    <a:pt x="333959" y="801268"/>
                  </a:lnTo>
                  <a:lnTo>
                    <a:pt x="329819" y="802538"/>
                  </a:lnTo>
                  <a:lnTo>
                    <a:pt x="332765" y="805078"/>
                  </a:lnTo>
                  <a:lnTo>
                    <a:pt x="337820" y="805078"/>
                  </a:lnTo>
                  <a:lnTo>
                    <a:pt x="338315" y="806348"/>
                  </a:lnTo>
                  <a:lnTo>
                    <a:pt x="339001" y="807618"/>
                  </a:lnTo>
                  <a:lnTo>
                    <a:pt x="341541" y="807618"/>
                  </a:lnTo>
                  <a:lnTo>
                    <a:pt x="341490" y="805484"/>
                  </a:lnTo>
                  <a:lnTo>
                    <a:pt x="340144" y="805078"/>
                  </a:lnTo>
                  <a:lnTo>
                    <a:pt x="341045" y="803808"/>
                  </a:lnTo>
                  <a:lnTo>
                    <a:pt x="342861" y="801268"/>
                  </a:lnTo>
                  <a:close/>
                </a:path>
                <a:path w="434340" h="815975">
                  <a:moveTo>
                    <a:pt x="344398" y="806348"/>
                  </a:moveTo>
                  <a:lnTo>
                    <a:pt x="341452" y="803808"/>
                  </a:lnTo>
                  <a:lnTo>
                    <a:pt x="341490" y="805484"/>
                  </a:lnTo>
                  <a:lnTo>
                    <a:pt x="344398" y="806348"/>
                  </a:lnTo>
                  <a:close/>
                </a:path>
                <a:path w="434340" h="815975">
                  <a:moveTo>
                    <a:pt x="353250" y="807618"/>
                  </a:moveTo>
                  <a:lnTo>
                    <a:pt x="352298" y="801268"/>
                  </a:lnTo>
                  <a:lnTo>
                    <a:pt x="344398" y="806348"/>
                  </a:lnTo>
                  <a:lnTo>
                    <a:pt x="343611" y="807618"/>
                  </a:lnTo>
                  <a:lnTo>
                    <a:pt x="342493" y="808888"/>
                  </a:lnTo>
                  <a:lnTo>
                    <a:pt x="341058" y="810158"/>
                  </a:lnTo>
                  <a:lnTo>
                    <a:pt x="344182" y="810158"/>
                  </a:lnTo>
                  <a:lnTo>
                    <a:pt x="350685" y="807618"/>
                  </a:lnTo>
                  <a:lnTo>
                    <a:pt x="351129" y="810158"/>
                  </a:lnTo>
                  <a:lnTo>
                    <a:pt x="348310" y="810158"/>
                  </a:lnTo>
                  <a:lnTo>
                    <a:pt x="346989" y="811428"/>
                  </a:lnTo>
                  <a:lnTo>
                    <a:pt x="351536" y="811428"/>
                  </a:lnTo>
                  <a:lnTo>
                    <a:pt x="351231" y="810158"/>
                  </a:lnTo>
                  <a:lnTo>
                    <a:pt x="350913" y="808888"/>
                  </a:lnTo>
                  <a:lnTo>
                    <a:pt x="350964" y="807618"/>
                  </a:lnTo>
                  <a:lnTo>
                    <a:pt x="353250" y="807618"/>
                  </a:lnTo>
                  <a:close/>
                </a:path>
                <a:path w="434340" h="815975">
                  <a:moveTo>
                    <a:pt x="354698" y="813155"/>
                  </a:moveTo>
                  <a:lnTo>
                    <a:pt x="353745" y="813308"/>
                  </a:lnTo>
                  <a:lnTo>
                    <a:pt x="354495" y="813587"/>
                  </a:lnTo>
                  <a:lnTo>
                    <a:pt x="354533" y="813396"/>
                  </a:lnTo>
                  <a:lnTo>
                    <a:pt x="354609" y="813257"/>
                  </a:lnTo>
                  <a:close/>
                </a:path>
                <a:path w="434340" h="815975">
                  <a:moveTo>
                    <a:pt x="355625" y="813003"/>
                  </a:moveTo>
                  <a:lnTo>
                    <a:pt x="355244" y="812914"/>
                  </a:lnTo>
                  <a:lnTo>
                    <a:pt x="354901" y="812863"/>
                  </a:lnTo>
                  <a:lnTo>
                    <a:pt x="354698" y="813155"/>
                  </a:lnTo>
                  <a:lnTo>
                    <a:pt x="355625" y="813003"/>
                  </a:lnTo>
                  <a:close/>
                </a:path>
                <a:path w="434340" h="815975">
                  <a:moveTo>
                    <a:pt x="357085" y="807618"/>
                  </a:moveTo>
                  <a:lnTo>
                    <a:pt x="355815" y="807618"/>
                  </a:lnTo>
                  <a:lnTo>
                    <a:pt x="356793" y="808253"/>
                  </a:lnTo>
                  <a:lnTo>
                    <a:pt x="357085" y="807618"/>
                  </a:lnTo>
                  <a:close/>
                </a:path>
                <a:path w="434340" h="815975">
                  <a:moveTo>
                    <a:pt x="357619" y="812660"/>
                  </a:moveTo>
                  <a:lnTo>
                    <a:pt x="355638" y="812990"/>
                  </a:lnTo>
                  <a:lnTo>
                    <a:pt x="356260" y="813142"/>
                  </a:lnTo>
                  <a:lnTo>
                    <a:pt x="357022" y="813396"/>
                  </a:lnTo>
                  <a:lnTo>
                    <a:pt x="357619" y="812660"/>
                  </a:lnTo>
                  <a:close/>
                </a:path>
                <a:path w="434340" h="815975">
                  <a:moveTo>
                    <a:pt x="357771" y="808888"/>
                  </a:moveTo>
                  <a:lnTo>
                    <a:pt x="356793" y="808253"/>
                  </a:lnTo>
                  <a:lnTo>
                    <a:pt x="355930" y="810158"/>
                  </a:lnTo>
                  <a:lnTo>
                    <a:pt x="354914" y="810158"/>
                  </a:lnTo>
                  <a:lnTo>
                    <a:pt x="351536" y="811428"/>
                  </a:lnTo>
                  <a:lnTo>
                    <a:pt x="356146" y="811428"/>
                  </a:lnTo>
                  <a:lnTo>
                    <a:pt x="357771" y="808888"/>
                  </a:lnTo>
                  <a:close/>
                </a:path>
                <a:path w="434340" h="815975">
                  <a:moveTo>
                    <a:pt x="362775" y="30378"/>
                  </a:moveTo>
                  <a:lnTo>
                    <a:pt x="362242" y="30378"/>
                  </a:lnTo>
                  <a:lnTo>
                    <a:pt x="362191" y="30632"/>
                  </a:lnTo>
                  <a:lnTo>
                    <a:pt x="362775" y="30378"/>
                  </a:lnTo>
                  <a:close/>
                </a:path>
                <a:path w="434340" h="815975">
                  <a:moveTo>
                    <a:pt x="371144" y="811098"/>
                  </a:moveTo>
                  <a:lnTo>
                    <a:pt x="369493" y="808012"/>
                  </a:lnTo>
                  <a:lnTo>
                    <a:pt x="366737" y="807313"/>
                  </a:lnTo>
                  <a:lnTo>
                    <a:pt x="363359" y="808875"/>
                  </a:lnTo>
                  <a:lnTo>
                    <a:pt x="362889" y="807999"/>
                  </a:lnTo>
                  <a:lnTo>
                    <a:pt x="363689" y="807237"/>
                  </a:lnTo>
                  <a:lnTo>
                    <a:pt x="363956" y="806640"/>
                  </a:lnTo>
                  <a:lnTo>
                    <a:pt x="361619" y="807872"/>
                  </a:lnTo>
                  <a:lnTo>
                    <a:pt x="358711" y="810285"/>
                  </a:lnTo>
                  <a:lnTo>
                    <a:pt x="359359" y="813663"/>
                  </a:lnTo>
                  <a:lnTo>
                    <a:pt x="362000" y="810818"/>
                  </a:lnTo>
                  <a:lnTo>
                    <a:pt x="362204" y="812279"/>
                  </a:lnTo>
                  <a:lnTo>
                    <a:pt x="365137" y="808850"/>
                  </a:lnTo>
                  <a:lnTo>
                    <a:pt x="366915" y="808799"/>
                  </a:lnTo>
                  <a:lnTo>
                    <a:pt x="367868" y="810552"/>
                  </a:lnTo>
                  <a:lnTo>
                    <a:pt x="367322" y="811745"/>
                  </a:lnTo>
                  <a:lnTo>
                    <a:pt x="368096" y="810996"/>
                  </a:lnTo>
                  <a:lnTo>
                    <a:pt x="369811" y="813028"/>
                  </a:lnTo>
                  <a:lnTo>
                    <a:pt x="371144" y="811098"/>
                  </a:lnTo>
                  <a:close/>
                </a:path>
                <a:path w="434340" h="815975">
                  <a:moveTo>
                    <a:pt x="374904" y="812495"/>
                  </a:moveTo>
                  <a:lnTo>
                    <a:pt x="373138" y="812533"/>
                  </a:lnTo>
                  <a:lnTo>
                    <a:pt x="371208" y="815670"/>
                  </a:lnTo>
                  <a:lnTo>
                    <a:pt x="374040" y="815314"/>
                  </a:lnTo>
                  <a:lnTo>
                    <a:pt x="374827" y="814565"/>
                  </a:lnTo>
                  <a:lnTo>
                    <a:pt x="374904" y="812495"/>
                  </a:lnTo>
                  <a:close/>
                </a:path>
                <a:path w="434340" h="815975">
                  <a:moveTo>
                    <a:pt x="388061" y="14579"/>
                  </a:moveTo>
                  <a:lnTo>
                    <a:pt x="388023" y="14363"/>
                  </a:lnTo>
                  <a:lnTo>
                    <a:pt x="387769" y="14478"/>
                  </a:lnTo>
                  <a:lnTo>
                    <a:pt x="387845" y="14681"/>
                  </a:lnTo>
                  <a:lnTo>
                    <a:pt x="387997" y="14935"/>
                  </a:lnTo>
                  <a:lnTo>
                    <a:pt x="388061" y="14579"/>
                  </a:lnTo>
                  <a:close/>
                </a:path>
                <a:path w="434340" h="815975">
                  <a:moveTo>
                    <a:pt x="389864" y="20218"/>
                  </a:moveTo>
                  <a:lnTo>
                    <a:pt x="388010" y="15138"/>
                  </a:lnTo>
                  <a:lnTo>
                    <a:pt x="387794" y="16408"/>
                  </a:lnTo>
                  <a:lnTo>
                    <a:pt x="385749" y="20218"/>
                  </a:lnTo>
                  <a:lnTo>
                    <a:pt x="389864" y="20218"/>
                  </a:lnTo>
                  <a:close/>
                </a:path>
                <a:path w="434340" h="815975">
                  <a:moveTo>
                    <a:pt x="410044" y="6248"/>
                  </a:moveTo>
                  <a:lnTo>
                    <a:pt x="406615" y="6248"/>
                  </a:lnTo>
                  <a:lnTo>
                    <a:pt x="405472" y="8788"/>
                  </a:lnTo>
                  <a:lnTo>
                    <a:pt x="408305" y="8788"/>
                  </a:lnTo>
                  <a:lnTo>
                    <a:pt x="410044" y="6248"/>
                  </a:lnTo>
                  <a:close/>
                </a:path>
                <a:path w="434340" h="815975">
                  <a:moveTo>
                    <a:pt x="410159" y="8788"/>
                  </a:moveTo>
                  <a:lnTo>
                    <a:pt x="408305" y="8788"/>
                  </a:lnTo>
                  <a:lnTo>
                    <a:pt x="409549" y="9956"/>
                  </a:lnTo>
                  <a:lnTo>
                    <a:pt x="409867" y="9525"/>
                  </a:lnTo>
                  <a:lnTo>
                    <a:pt x="410159" y="8788"/>
                  </a:lnTo>
                  <a:close/>
                </a:path>
                <a:path w="434340" h="815975">
                  <a:moveTo>
                    <a:pt x="410349" y="469"/>
                  </a:moveTo>
                  <a:lnTo>
                    <a:pt x="410248" y="177"/>
                  </a:lnTo>
                  <a:lnTo>
                    <a:pt x="410146" y="0"/>
                  </a:lnTo>
                  <a:lnTo>
                    <a:pt x="410197" y="203"/>
                  </a:lnTo>
                  <a:lnTo>
                    <a:pt x="410349" y="469"/>
                  </a:lnTo>
                  <a:close/>
                </a:path>
                <a:path w="434340" h="815975">
                  <a:moveTo>
                    <a:pt x="416433" y="21488"/>
                  </a:moveTo>
                  <a:lnTo>
                    <a:pt x="383819" y="21488"/>
                  </a:lnTo>
                  <a:lnTo>
                    <a:pt x="376707" y="21488"/>
                  </a:lnTo>
                  <a:lnTo>
                    <a:pt x="374192" y="21488"/>
                  </a:lnTo>
                  <a:lnTo>
                    <a:pt x="373875" y="25298"/>
                  </a:lnTo>
                  <a:lnTo>
                    <a:pt x="365391" y="26568"/>
                  </a:lnTo>
                  <a:lnTo>
                    <a:pt x="362013" y="31648"/>
                  </a:lnTo>
                  <a:lnTo>
                    <a:pt x="362191" y="30632"/>
                  </a:lnTo>
                  <a:lnTo>
                    <a:pt x="359905" y="31648"/>
                  </a:lnTo>
                  <a:lnTo>
                    <a:pt x="358394" y="30378"/>
                  </a:lnTo>
                  <a:lnTo>
                    <a:pt x="356209" y="31648"/>
                  </a:lnTo>
                  <a:lnTo>
                    <a:pt x="357886" y="35458"/>
                  </a:lnTo>
                  <a:lnTo>
                    <a:pt x="354177" y="37998"/>
                  </a:lnTo>
                  <a:lnTo>
                    <a:pt x="353225" y="41808"/>
                  </a:lnTo>
                  <a:lnTo>
                    <a:pt x="347980" y="40538"/>
                  </a:lnTo>
                  <a:lnTo>
                    <a:pt x="352806" y="36728"/>
                  </a:lnTo>
                  <a:lnTo>
                    <a:pt x="349872" y="34188"/>
                  </a:lnTo>
                  <a:lnTo>
                    <a:pt x="351688" y="36728"/>
                  </a:lnTo>
                  <a:lnTo>
                    <a:pt x="345833" y="39268"/>
                  </a:lnTo>
                  <a:lnTo>
                    <a:pt x="348348" y="41808"/>
                  </a:lnTo>
                  <a:lnTo>
                    <a:pt x="344601" y="40538"/>
                  </a:lnTo>
                  <a:lnTo>
                    <a:pt x="345592" y="41808"/>
                  </a:lnTo>
                  <a:lnTo>
                    <a:pt x="342582" y="39268"/>
                  </a:lnTo>
                  <a:lnTo>
                    <a:pt x="344754" y="44348"/>
                  </a:lnTo>
                  <a:lnTo>
                    <a:pt x="340664" y="41808"/>
                  </a:lnTo>
                  <a:lnTo>
                    <a:pt x="340220" y="45618"/>
                  </a:lnTo>
                  <a:lnTo>
                    <a:pt x="335394" y="45618"/>
                  </a:lnTo>
                  <a:lnTo>
                    <a:pt x="336829" y="41808"/>
                  </a:lnTo>
                  <a:lnTo>
                    <a:pt x="333768" y="45618"/>
                  </a:lnTo>
                  <a:lnTo>
                    <a:pt x="334048" y="48158"/>
                  </a:lnTo>
                  <a:lnTo>
                    <a:pt x="329907" y="51968"/>
                  </a:lnTo>
                  <a:lnTo>
                    <a:pt x="330365" y="48158"/>
                  </a:lnTo>
                  <a:lnTo>
                    <a:pt x="327710" y="46888"/>
                  </a:lnTo>
                  <a:lnTo>
                    <a:pt x="325285" y="49428"/>
                  </a:lnTo>
                  <a:lnTo>
                    <a:pt x="324929" y="54508"/>
                  </a:lnTo>
                  <a:lnTo>
                    <a:pt x="322668" y="55778"/>
                  </a:lnTo>
                  <a:lnTo>
                    <a:pt x="322148" y="54508"/>
                  </a:lnTo>
                  <a:lnTo>
                    <a:pt x="321665" y="54508"/>
                  </a:lnTo>
                  <a:lnTo>
                    <a:pt x="320243" y="58318"/>
                  </a:lnTo>
                  <a:lnTo>
                    <a:pt x="312420" y="59588"/>
                  </a:lnTo>
                  <a:lnTo>
                    <a:pt x="311175" y="65493"/>
                  </a:lnTo>
                  <a:lnTo>
                    <a:pt x="311746" y="65938"/>
                  </a:lnTo>
                  <a:lnTo>
                    <a:pt x="312928" y="68478"/>
                  </a:lnTo>
                  <a:lnTo>
                    <a:pt x="313575" y="69748"/>
                  </a:lnTo>
                  <a:lnTo>
                    <a:pt x="311924" y="69748"/>
                  </a:lnTo>
                  <a:lnTo>
                    <a:pt x="311797" y="73558"/>
                  </a:lnTo>
                  <a:lnTo>
                    <a:pt x="309740" y="72288"/>
                  </a:lnTo>
                  <a:lnTo>
                    <a:pt x="310819" y="71018"/>
                  </a:lnTo>
                  <a:lnTo>
                    <a:pt x="310362" y="69786"/>
                  </a:lnTo>
                  <a:lnTo>
                    <a:pt x="309206" y="71018"/>
                  </a:lnTo>
                  <a:lnTo>
                    <a:pt x="307060" y="70281"/>
                  </a:lnTo>
                  <a:lnTo>
                    <a:pt x="307060" y="86258"/>
                  </a:lnTo>
                  <a:lnTo>
                    <a:pt x="303530" y="90792"/>
                  </a:lnTo>
                  <a:lnTo>
                    <a:pt x="302209" y="87528"/>
                  </a:lnTo>
                  <a:lnTo>
                    <a:pt x="307060" y="86258"/>
                  </a:lnTo>
                  <a:lnTo>
                    <a:pt x="307060" y="70281"/>
                  </a:lnTo>
                  <a:lnTo>
                    <a:pt x="306463" y="70065"/>
                  </a:lnTo>
                  <a:lnTo>
                    <a:pt x="306006" y="71018"/>
                  </a:lnTo>
                  <a:lnTo>
                    <a:pt x="305917" y="71221"/>
                  </a:lnTo>
                  <a:lnTo>
                    <a:pt x="304241" y="74828"/>
                  </a:lnTo>
                  <a:lnTo>
                    <a:pt x="300977" y="76098"/>
                  </a:lnTo>
                  <a:lnTo>
                    <a:pt x="299681" y="74828"/>
                  </a:lnTo>
                  <a:lnTo>
                    <a:pt x="298386" y="73558"/>
                  </a:lnTo>
                  <a:lnTo>
                    <a:pt x="305917" y="71221"/>
                  </a:lnTo>
                  <a:lnTo>
                    <a:pt x="305917" y="71018"/>
                  </a:lnTo>
                  <a:lnTo>
                    <a:pt x="301205" y="71018"/>
                  </a:lnTo>
                  <a:lnTo>
                    <a:pt x="306120" y="68478"/>
                  </a:lnTo>
                  <a:lnTo>
                    <a:pt x="299783" y="65938"/>
                  </a:lnTo>
                  <a:lnTo>
                    <a:pt x="308533" y="67157"/>
                  </a:lnTo>
                  <a:lnTo>
                    <a:pt x="308737" y="67157"/>
                  </a:lnTo>
                  <a:lnTo>
                    <a:pt x="310172" y="67157"/>
                  </a:lnTo>
                  <a:lnTo>
                    <a:pt x="309448" y="65938"/>
                  </a:lnTo>
                  <a:lnTo>
                    <a:pt x="308584" y="67094"/>
                  </a:lnTo>
                  <a:lnTo>
                    <a:pt x="305727" y="65938"/>
                  </a:lnTo>
                  <a:lnTo>
                    <a:pt x="302577" y="64668"/>
                  </a:lnTo>
                  <a:lnTo>
                    <a:pt x="296494" y="67208"/>
                  </a:lnTo>
                  <a:lnTo>
                    <a:pt x="297332" y="69456"/>
                  </a:lnTo>
                  <a:lnTo>
                    <a:pt x="297383" y="69786"/>
                  </a:lnTo>
                  <a:lnTo>
                    <a:pt x="291363" y="73558"/>
                  </a:lnTo>
                  <a:lnTo>
                    <a:pt x="291287" y="76098"/>
                  </a:lnTo>
                  <a:lnTo>
                    <a:pt x="293458" y="74828"/>
                  </a:lnTo>
                  <a:lnTo>
                    <a:pt x="293382" y="77368"/>
                  </a:lnTo>
                  <a:lnTo>
                    <a:pt x="289166" y="81178"/>
                  </a:lnTo>
                  <a:lnTo>
                    <a:pt x="285229" y="79908"/>
                  </a:lnTo>
                  <a:lnTo>
                    <a:pt x="281825" y="79908"/>
                  </a:lnTo>
                  <a:lnTo>
                    <a:pt x="279247" y="82448"/>
                  </a:lnTo>
                  <a:lnTo>
                    <a:pt x="279209" y="86258"/>
                  </a:lnTo>
                  <a:lnTo>
                    <a:pt x="281343" y="90068"/>
                  </a:lnTo>
                  <a:lnTo>
                    <a:pt x="275996" y="91338"/>
                  </a:lnTo>
                  <a:lnTo>
                    <a:pt x="274929" y="86258"/>
                  </a:lnTo>
                  <a:lnTo>
                    <a:pt x="269532" y="90068"/>
                  </a:lnTo>
                  <a:lnTo>
                    <a:pt x="271513" y="91338"/>
                  </a:lnTo>
                  <a:lnTo>
                    <a:pt x="265188" y="91338"/>
                  </a:lnTo>
                  <a:lnTo>
                    <a:pt x="268452" y="94208"/>
                  </a:lnTo>
                  <a:lnTo>
                    <a:pt x="268452" y="93878"/>
                  </a:lnTo>
                  <a:lnTo>
                    <a:pt x="271614" y="91401"/>
                  </a:lnTo>
                  <a:lnTo>
                    <a:pt x="275488" y="93878"/>
                  </a:lnTo>
                  <a:lnTo>
                    <a:pt x="269341" y="94996"/>
                  </a:lnTo>
                  <a:lnTo>
                    <a:pt x="269532" y="95148"/>
                  </a:lnTo>
                  <a:lnTo>
                    <a:pt x="266865" y="97688"/>
                  </a:lnTo>
                  <a:lnTo>
                    <a:pt x="264134" y="95148"/>
                  </a:lnTo>
                  <a:lnTo>
                    <a:pt x="258876" y="98958"/>
                  </a:lnTo>
                  <a:lnTo>
                    <a:pt x="257517" y="101498"/>
                  </a:lnTo>
                  <a:lnTo>
                    <a:pt x="257517" y="128168"/>
                  </a:lnTo>
                  <a:lnTo>
                    <a:pt x="253314" y="130784"/>
                  </a:lnTo>
                  <a:lnTo>
                    <a:pt x="251180" y="132384"/>
                  </a:lnTo>
                  <a:lnTo>
                    <a:pt x="250456" y="128168"/>
                  </a:lnTo>
                  <a:lnTo>
                    <a:pt x="255816" y="126898"/>
                  </a:lnTo>
                  <a:lnTo>
                    <a:pt x="256501" y="128168"/>
                  </a:lnTo>
                  <a:lnTo>
                    <a:pt x="257517" y="128168"/>
                  </a:lnTo>
                  <a:lnTo>
                    <a:pt x="257517" y="101498"/>
                  </a:lnTo>
                  <a:lnTo>
                    <a:pt x="254787" y="106578"/>
                  </a:lnTo>
                  <a:lnTo>
                    <a:pt x="251510" y="109626"/>
                  </a:lnTo>
                  <a:lnTo>
                    <a:pt x="251510" y="110388"/>
                  </a:lnTo>
                  <a:lnTo>
                    <a:pt x="249936" y="112928"/>
                  </a:lnTo>
                  <a:lnTo>
                    <a:pt x="249897" y="111658"/>
                  </a:lnTo>
                  <a:lnTo>
                    <a:pt x="251510" y="110388"/>
                  </a:lnTo>
                  <a:lnTo>
                    <a:pt x="251510" y="109626"/>
                  </a:lnTo>
                  <a:lnTo>
                    <a:pt x="249326" y="111658"/>
                  </a:lnTo>
                  <a:lnTo>
                    <a:pt x="248970" y="110388"/>
                  </a:lnTo>
                  <a:lnTo>
                    <a:pt x="249262" y="109118"/>
                  </a:lnTo>
                  <a:lnTo>
                    <a:pt x="247357" y="109118"/>
                  </a:lnTo>
                  <a:lnTo>
                    <a:pt x="247357" y="116738"/>
                  </a:lnTo>
                  <a:lnTo>
                    <a:pt x="246621" y="118008"/>
                  </a:lnTo>
                  <a:lnTo>
                    <a:pt x="246570" y="116738"/>
                  </a:lnTo>
                  <a:lnTo>
                    <a:pt x="244538" y="118008"/>
                  </a:lnTo>
                  <a:lnTo>
                    <a:pt x="243865" y="118008"/>
                  </a:lnTo>
                  <a:lnTo>
                    <a:pt x="246049" y="115468"/>
                  </a:lnTo>
                  <a:lnTo>
                    <a:pt x="246951" y="116738"/>
                  </a:lnTo>
                  <a:lnTo>
                    <a:pt x="247357" y="116738"/>
                  </a:lnTo>
                  <a:lnTo>
                    <a:pt x="247357" y="109118"/>
                  </a:lnTo>
                  <a:lnTo>
                    <a:pt x="247205" y="109118"/>
                  </a:lnTo>
                  <a:lnTo>
                    <a:pt x="241896" y="114198"/>
                  </a:lnTo>
                  <a:lnTo>
                    <a:pt x="235762" y="119278"/>
                  </a:lnTo>
                  <a:lnTo>
                    <a:pt x="222885" y="126898"/>
                  </a:lnTo>
                  <a:lnTo>
                    <a:pt x="222300" y="130708"/>
                  </a:lnTo>
                  <a:lnTo>
                    <a:pt x="221665" y="131978"/>
                  </a:lnTo>
                  <a:lnTo>
                    <a:pt x="221183" y="133248"/>
                  </a:lnTo>
                  <a:lnTo>
                    <a:pt x="219798" y="135788"/>
                  </a:lnTo>
                  <a:lnTo>
                    <a:pt x="217982" y="134518"/>
                  </a:lnTo>
                  <a:lnTo>
                    <a:pt x="218325" y="133248"/>
                  </a:lnTo>
                  <a:lnTo>
                    <a:pt x="215214" y="138328"/>
                  </a:lnTo>
                  <a:lnTo>
                    <a:pt x="208775" y="148488"/>
                  </a:lnTo>
                  <a:lnTo>
                    <a:pt x="201790" y="151028"/>
                  </a:lnTo>
                  <a:lnTo>
                    <a:pt x="202082" y="149758"/>
                  </a:lnTo>
                  <a:lnTo>
                    <a:pt x="197472" y="152298"/>
                  </a:lnTo>
                  <a:lnTo>
                    <a:pt x="202285" y="158648"/>
                  </a:lnTo>
                  <a:lnTo>
                    <a:pt x="196824" y="159918"/>
                  </a:lnTo>
                  <a:lnTo>
                    <a:pt x="197091" y="158648"/>
                  </a:lnTo>
                  <a:lnTo>
                    <a:pt x="190639" y="164998"/>
                  </a:lnTo>
                  <a:lnTo>
                    <a:pt x="184734" y="171348"/>
                  </a:lnTo>
                  <a:lnTo>
                    <a:pt x="178777" y="176428"/>
                  </a:lnTo>
                  <a:lnTo>
                    <a:pt x="172237" y="180238"/>
                  </a:lnTo>
                  <a:lnTo>
                    <a:pt x="174383" y="184048"/>
                  </a:lnTo>
                  <a:lnTo>
                    <a:pt x="163055" y="186588"/>
                  </a:lnTo>
                  <a:lnTo>
                    <a:pt x="167195" y="191668"/>
                  </a:lnTo>
                  <a:lnTo>
                    <a:pt x="160693" y="194208"/>
                  </a:lnTo>
                  <a:lnTo>
                    <a:pt x="161074" y="191668"/>
                  </a:lnTo>
                  <a:lnTo>
                    <a:pt x="153555" y="198018"/>
                  </a:lnTo>
                  <a:lnTo>
                    <a:pt x="151739" y="199288"/>
                  </a:lnTo>
                  <a:lnTo>
                    <a:pt x="154101" y="203098"/>
                  </a:lnTo>
                  <a:lnTo>
                    <a:pt x="152615" y="205638"/>
                  </a:lnTo>
                  <a:lnTo>
                    <a:pt x="150114" y="203098"/>
                  </a:lnTo>
                  <a:lnTo>
                    <a:pt x="150037" y="209448"/>
                  </a:lnTo>
                  <a:lnTo>
                    <a:pt x="145656" y="208178"/>
                  </a:lnTo>
                  <a:lnTo>
                    <a:pt x="144437" y="210718"/>
                  </a:lnTo>
                  <a:lnTo>
                    <a:pt x="145326" y="210718"/>
                  </a:lnTo>
                  <a:lnTo>
                    <a:pt x="147116" y="209448"/>
                  </a:lnTo>
                  <a:lnTo>
                    <a:pt x="147726" y="210718"/>
                  </a:lnTo>
                  <a:lnTo>
                    <a:pt x="145884" y="214528"/>
                  </a:lnTo>
                  <a:lnTo>
                    <a:pt x="139192" y="217068"/>
                  </a:lnTo>
                  <a:lnTo>
                    <a:pt x="137807" y="217068"/>
                  </a:lnTo>
                  <a:lnTo>
                    <a:pt x="133451" y="225958"/>
                  </a:lnTo>
                  <a:lnTo>
                    <a:pt x="132994" y="225958"/>
                  </a:lnTo>
                  <a:lnTo>
                    <a:pt x="132626" y="228498"/>
                  </a:lnTo>
                  <a:lnTo>
                    <a:pt x="130238" y="220878"/>
                  </a:lnTo>
                  <a:lnTo>
                    <a:pt x="129425" y="227228"/>
                  </a:lnTo>
                  <a:lnTo>
                    <a:pt x="130416" y="227228"/>
                  </a:lnTo>
                  <a:lnTo>
                    <a:pt x="130708" y="228498"/>
                  </a:lnTo>
                  <a:lnTo>
                    <a:pt x="131140" y="228498"/>
                  </a:lnTo>
                  <a:lnTo>
                    <a:pt x="128028" y="229768"/>
                  </a:lnTo>
                  <a:lnTo>
                    <a:pt x="124383" y="233578"/>
                  </a:lnTo>
                  <a:lnTo>
                    <a:pt x="122402" y="238658"/>
                  </a:lnTo>
                  <a:lnTo>
                    <a:pt x="121119" y="236118"/>
                  </a:lnTo>
                  <a:lnTo>
                    <a:pt x="116065" y="242468"/>
                  </a:lnTo>
                  <a:lnTo>
                    <a:pt x="112344" y="250088"/>
                  </a:lnTo>
                  <a:lnTo>
                    <a:pt x="107188" y="256438"/>
                  </a:lnTo>
                  <a:lnTo>
                    <a:pt x="109867" y="255168"/>
                  </a:lnTo>
                  <a:lnTo>
                    <a:pt x="112585" y="257708"/>
                  </a:lnTo>
                  <a:lnTo>
                    <a:pt x="111404" y="260248"/>
                  </a:lnTo>
                  <a:lnTo>
                    <a:pt x="110705" y="259981"/>
                  </a:lnTo>
                  <a:lnTo>
                    <a:pt x="110756" y="261518"/>
                  </a:lnTo>
                  <a:lnTo>
                    <a:pt x="108534" y="264058"/>
                  </a:lnTo>
                  <a:lnTo>
                    <a:pt x="106311" y="261518"/>
                  </a:lnTo>
                  <a:lnTo>
                    <a:pt x="106489" y="258978"/>
                  </a:lnTo>
                  <a:lnTo>
                    <a:pt x="105143" y="262788"/>
                  </a:lnTo>
                  <a:lnTo>
                    <a:pt x="104165" y="262788"/>
                  </a:lnTo>
                  <a:lnTo>
                    <a:pt x="104279" y="261518"/>
                  </a:lnTo>
                  <a:lnTo>
                    <a:pt x="103339" y="260248"/>
                  </a:lnTo>
                  <a:lnTo>
                    <a:pt x="104089" y="262788"/>
                  </a:lnTo>
                  <a:lnTo>
                    <a:pt x="96647" y="264058"/>
                  </a:lnTo>
                  <a:lnTo>
                    <a:pt x="98399" y="267868"/>
                  </a:lnTo>
                  <a:lnTo>
                    <a:pt x="97434" y="267868"/>
                  </a:lnTo>
                  <a:lnTo>
                    <a:pt x="92595" y="275488"/>
                  </a:lnTo>
                  <a:lnTo>
                    <a:pt x="91389" y="279298"/>
                  </a:lnTo>
                  <a:lnTo>
                    <a:pt x="87604" y="285648"/>
                  </a:lnTo>
                  <a:lnTo>
                    <a:pt x="90017" y="286918"/>
                  </a:lnTo>
                  <a:lnTo>
                    <a:pt x="87934" y="289458"/>
                  </a:lnTo>
                  <a:lnTo>
                    <a:pt x="88785" y="291998"/>
                  </a:lnTo>
                  <a:lnTo>
                    <a:pt x="85229" y="295808"/>
                  </a:lnTo>
                  <a:lnTo>
                    <a:pt x="80340" y="299618"/>
                  </a:lnTo>
                  <a:lnTo>
                    <a:pt x="79260" y="301434"/>
                  </a:lnTo>
                  <a:lnTo>
                    <a:pt x="79260" y="309778"/>
                  </a:lnTo>
                  <a:lnTo>
                    <a:pt x="77292" y="308762"/>
                  </a:lnTo>
                  <a:lnTo>
                    <a:pt x="77533" y="308508"/>
                  </a:lnTo>
                  <a:lnTo>
                    <a:pt x="78790" y="307238"/>
                  </a:lnTo>
                  <a:lnTo>
                    <a:pt x="79260" y="309778"/>
                  </a:lnTo>
                  <a:lnTo>
                    <a:pt x="79260" y="301434"/>
                  </a:lnTo>
                  <a:lnTo>
                    <a:pt x="77304" y="304698"/>
                  </a:lnTo>
                  <a:lnTo>
                    <a:pt x="76352" y="309460"/>
                  </a:lnTo>
                  <a:lnTo>
                    <a:pt x="76200" y="309778"/>
                  </a:lnTo>
                  <a:lnTo>
                    <a:pt x="73799" y="314858"/>
                  </a:lnTo>
                  <a:lnTo>
                    <a:pt x="73799" y="311048"/>
                  </a:lnTo>
                  <a:lnTo>
                    <a:pt x="70294" y="317398"/>
                  </a:lnTo>
                  <a:lnTo>
                    <a:pt x="69227" y="318668"/>
                  </a:lnTo>
                  <a:lnTo>
                    <a:pt x="66649" y="328828"/>
                  </a:lnTo>
                  <a:lnTo>
                    <a:pt x="68110" y="328828"/>
                  </a:lnTo>
                  <a:lnTo>
                    <a:pt x="69088" y="327558"/>
                  </a:lnTo>
                  <a:lnTo>
                    <a:pt x="69608" y="328828"/>
                  </a:lnTo>
                  <a:lnTo>
                    <a:pt x="69164" y="330098"/>
                  </a:lnTo>
                  <a:lnTo>
                    <a:pt x="66751" y="331368"/>
                  </a:lnTo>
                  <a:lnTo>
                    <a:pt x="65747" y="330098"/>
                  </a:lnTo>
                  <a:lnTo>
                    <a:pt x="62166" y="337718"/>
                  </a:lnTo>
                  <a:lnTo>
                    <a:pt x="55930" y="344068"/>
                  </a:lnTo>
                  <a:lnTo>
                    <a:pt x="50228" y="351688"/>
                  </a:lnTo>
                  <a:lnTo>
                    <a:pt x="48272" y="358038"/>
                  </a:lnTo>
                  <a:lnTo>
                    <a:pt x="47790" y="360578"/>
                  </a:lnTo>
                  <a:lnTo>
                    <a:pt x="47371" y="364388"/>
                  </a:lnTo>
                  <a:lnTo>
                    <a:pt x="47015" y="366928"/>
                  </a:lnTo>
                  <a:lnTo>
                    <a:pt x="44869" y="370738"/>
                  </a:lnTo>
                  <a:lnTo>
                    <a:pt x="46228" y="364388"/>
                  </a:lnTo>
                  <a:lnTo>
                    <a:pt x="43459" y="365658"/>
                  </a:lnTo>
                  <a:lnTo>
                    <a:pt x="43434" y="377088"/>
                  </a:lnTo>
                  <a:lnTo>
                    <a:pt x="36550" y="379628"/>
                  </a:lnTo>
                  <a:lnTo>
                    <a:pt x="36182" y="388518"/>
                  </a:lnTo>
                  <a:lnTo>
                    <a:pt x="30772" y="392328"/>
                  </a:lnTo>
                  <a:lnTo>
                    <a:pt x="27800" y="399948"/>
                  </a:lnTo>
                  <a:lnTo>
                    <a:pt x="25285" y="407568"/>
                  </a:lnTo>
                  <a:lnTo>
                    <a:pt x="21196" y="413918"/>
                  </a:lnTo>
                  <a:lnTo>
                    <a:pt x="23114" y="415188"/>
                  </a:lnTo>
                  <a:lnTo>
                    <a:pt x="23914" y="417220"/>
                  </a:lnTo>
                  <a:lnTo>
                    <a:pt x="48107" y="417220"/>
                  </a:lnTo>
                  <a:lnTo>
                    <a:pt x="48996" y="415188"/>
                  </a:lnTo>
                  <a:lnTo>
                    <a:pt x="52374" y="410108"/>
                  </a:lnTo>
                  <a:lnTo>
                    <a:pt x="54902" y="403758"/>
                  </a:lnTo>
                  <a:lnTo>
                    <a:pt x="55410" y="402488"/>
                  </a:lnTo>
                  <a:lnTo>
                    <a:pt x="48310" y="403758"/>
                  </a:lnTo>
                  <a:lnTo>
                    <a:pt x="56337" y="399948"/>
                  </a:lnTo>
                  <a:lnTo>
                    <a:pt x="54749" y="399630"/>
                  </a:lnTo>
                  <a:lnTo>
                    <a:pt x="57365" y="397065"/>
                  </a:lnTo>
                  <a:lnTo>
                    <a:pt x="53886" y="398983"/>
                  </a:lnTo>
                  <a:lnTo>
                    <a:pt x="53975" y="399465"/>
                  </a:lnTo>
                  <a:lnTo>
                    <a:pt x="50190" y="398678"/>
                  </a:lnTo>
                  <a:lnTo>
                    <a:pt x="50774" y="396138"/>
                  </a:lnTo>
                  <a:lnTo>
                    <a:pt x="51231" y="394868"/>
                  </a:lnTo>
                  <a:lnTo>
                    <a:pt x="51689" y="394868"/>
                  </a:lnTo>
                  <a:lnTo>
                    <a:pt x="52438" y="394284"/>
                  </a:lnTo>
                  <a:lnTo>
                    <a:pt x="52959" y="394284"/>
                  </a:lnTo>
                  <a:lnTo>
                    <a:pt x="53809" y="398576"/>
                  </a:lnTo>
                  <a:lnTo>
                    <a:pt x="56235" y="391261"/>
                  </a:lnTo>
                  <a:lnTo>
                    <a:pt x="58089" y="389788"/>
                  </a:lnTo>
                  <a:lnTo>
                    <a:pt x="60477" y="388518"/>
                  </a:lnTo>
                  <a:lnTo>
                    <a:pt x="58470" y="392328"/>
                  </a:lnTo>
                  <a:lnTo>
                    <a:pt x="59893" y="392328"/>
                  </a:lnTo>
                  <a:lnTo>
                    <a:pt x="62407" y="388518"/>
                  </a:lnTo>
                  <a:lnTo>
                    <a:pt x="63246" y="392328"/>
                  </a:lnTo>
                  <a:lnTo>
                    <a:pt x="66154" y="389788"/>
                  </a:lnTo>
                  <a:lnTo>
                    <a:pt x="63754" y="388518"/>
                  </a:lnTo>
                  <a:lnTo>
                    <a:pt x="63881" y="385978"/>
                  </a:lnTo>
                  <a:lnTo>
                    <a:pt x="65938" y="383438"/>
                  </a:lnTo>
                  <a:lnTo>
                    <a:pt x="61480" y="385978"/>
                  </a:lnTo>
                  <a:lnTo>
                    <a:pt x="61455" y="378358"/>
                  </a:lnTo>
                  <a:lnTo>
                    <a:pt x="69024" y="383438"/>
                  </a:lnTo>
                  <a:lnTo>
                    <a:pt x="69037" y="378358"/>
                  </a:lnTo>
                  <a:lnTo>
                    <a:pt x="69049" y="374548"/>
                  </a:lnTo>
                  <a:lnTo>
                    <a:pt x="69900" y="378358"/>
                  </a:lnTo>
                  <a:lnTo>
                    <a:pt x="70319" y="374548"/>
                  </a:lnTo>
                  <a:lnTo>
                    <a:pt x="72771" y="370738"/>
                  </a:lnTo>
                  <a:lnTo>
                    <a:pt x="76047" y="365658"/>
                  </a:lnTo>
                  <a:lnTo>
                    <a:pt x="73088" y="359308"/>
                  </a:lnTo>
                  <a:lnTo>
                    <a:pt x="75984" y="359308"/>
                  </a:lnTo>
                  <a:lnTo>
                    <a:pt x="75653" y="361848"/>
                  </a:lnTo>
                  <a:lnTo>
                    <a:pt x="76822" y="359308"/>
                  </a:lnTo>
                  <a:lnTo>
                    <a:pt x="78562" y="355498"/>
                  </a:lnTo>
                  <a:lnTo>
                    <a:pt x="80645" y="347878"/>
                  </a:lnTo>
                  <a:lnTo>
                    <a:pt x="82969" y="341528"/>
                  </a:lnTo>
                  <a:lnTo>
                    <a:pt x="86563" y="336448"/>
                  </a:lnTo>
                  <a:lnTo>
                    <a:pt x="87591" y="337718"/>
                  </a:lnTo>
                  <a:lnTo>
                    <a:pt x="87998" y="336448"/>
                  </a:lnTo>
                  <a:lnTo>
                    <a:pt x="86448" y="333908"/>
                  </a:lnTo>
                  <a:lnTo>
                    <a:pt x="88836" y="332638"/>
                  </a:lnTo>
                  <a:lnTo>
                    <a:pt x="89331" y="332638"/>
                  </a:lnTo>
                  <a:lnTo>
                    <a:pt x="89852" y="333908"/>
                  </a:lnTo>
                  <a:lnTo>
                    <a:pt x="90322" y="332638"/>
                  </a:lnTo>
                  <a:lnTo>
                    <a:pt x="90208" y="331368"/>
                  </a:lnTo>
                  <a:lnTo>
                    <a:pt x="90208" y="327558"/>
                  </a:lnTo>
                  <a:lnTo>
                    <a:pt x="92138" y="326288"/>
                  </a:lnTo>
                  <a:lnTo>
                    <a:pt x="92684" y="328828"/>
                  </a:lnTo>
                  <a:lnTo>
                    <a:pt x="95211" y="326288"/>
                  </a:lnTo>
                  <a:lnTo>
                    <a:pt x="98996" y="322478"/>
                  </a:lnTo>
                  <a:lnTo>
                    <a:pt x="95986" y="314858"/>
                  </a:lnTo>
                  <a:lnTo>
                    <a:pt x="98920" y="308508"/>
                  </a:lnTo>
                  <a:lnTo>
                    <a:pt x="102882" y="311048"/>
                  </a:lnTo>
                  <a:lnTo>
                    <a:pt x="105244" y="308508"/>
                  </a:lnTo>
                  <a:lnTo>
                    <a:pt x="106413" y="307238"/>
                  </a:lnTo>
                  <a:lnTo>
                    <a:pt x="107594" y="305968"/>
                  </a:lnTo>
                  <a:lnTo>
                    <a:pt x="110236" y="303428"/>
                  </a:lnTo>
                  <a:lnTo>
                    <a:pt x="110705" y="303428"/>
                  </a:lnTo>
                  <a:lnTo>
                    <a:pt x="114363" y="297078"/>
                  </a:lnTo>
                  <a:lnTo>
                    <a:pt x="116713" y="290728"/>
                  </a:lnTo>
                  <a:lnTo>
                    <a:pt x="118618" y="284378"/>
                  </a:lnTo>
                  <a:lnTo>
                    <a:pt x="120954" y="278028"/>
                  </a:lnTo>
                  <a:lnTo>
                    <a:pt x="126352" y="274218"/>
                  </a:lnTo>
                  <a:lnTo>
                    <a:pt x="131495" y="269138"/>
                  </a:lnTo>
                  <a:lnTo>
                    <a:pt x="135661" y="264058"/>
                  </a:lnTo>
                  <a:lnTo>
                    <a:pt x="136702" y="262788"/>
                  </a:lnTo>
                  <a:lnTo>
                    <a:pt x="138925" y="260248"/>
                  </a:lnTo>
                  <a:lnTo>
                    <a:pt x="141160" y="257708"/>
                  </a:lnTo>
                  <a:lnTo>
                    <a:pt x="142278" y="256438"/>
                  </a:lnTo>
                  <a:lnTo>
                    <a:pt x="140754" y="257708"/>
                  </a:lnTo>
                  <a:lnTo>
                    <a:pt x="139941" y="255168"/>
                  </a:lnTo>
                  <a:lnTo>
                    <a:pt x="139534" y="253898"/>
                  </a:lnTo>
                  <a:lnTo>
                    <a:pt x="140169" y="252628"/>
                  </a:lnTo>
                  <a:lnTo>
                    <a:pt x="142227" y="251358"/>
                  </a:lnTo>
                  <a:lnTo>
                    <a:pt x="141465" y="246278"/>
                  </a:lnTo>
                  <a:lnTo>
                    <a:pt x="144576" y="248818"/>
                  </a:lnTo>
                  <a:lnTo>
                    <a:pt x="144018" y="248818"/>
                  </a:lnTo>
                  <a:lnTo>
                    <a:pt x="148361" y="250088"/>
                  </a:lnTo>
                  <a:lnTo>
                    <a:pt x="150329" y="246278"/>
                  </a:lnTo>
                  <a:lnTo>
                    <a:pt x="152628" y="243738"/>
                  </a:lnTo>
                  <a:lnTo>
                    <a:pt x="148666" y="239928"/>
                  </a:lnTo>
                  <a:lnTo>
                    <a:pt x="154609" y="238696"/>
                  </a:lnTo>
                  <a:lnTo>
                    <a:pt x="154457" y="240030"/>
                  </a:lnTo>
                  <a:lnTo>
                    <a:pt x="155625" y="237248"/>
                  </a:lnTo>
                  <a:lnTo>
                    <a:pt x="157962" y="233578"/>
                  </a:lnTo>
                  <a:lnTo>
                    <a:pt x="160807" y="228498"/>
                  </a:lnTo>
                  <a:lnTo>
                    <a:pt x="163779" y="223418"/>
                  </a:lnTo>
                  <a:lnTo>
                    <a:pt x="166446" y="218338"/>
                  </a:lnTo>
                  <a:lnTo>
                    <a:pt x="170840" y="219608"/>
                  </a:lnTo>
                  <a:lnTo>
                    <a:pt x="171056" y="218338"/>
                  </a:lnTo>
                  <a:lnTo>
                    <a:pt x="171272" y="217068"/>
                  </a:lnTo>
                  <a:lnTo>
                    <a:pt x="173113" y="214528"/>
                  </a:lnTo>
                  <a:lnTo>
                    <a:pt x="173545" y="211988"/>
                  </a:lnTo>
                  <a:lnTo>
                    <a:pt x="175691" y="213258"/>
                  </a:lnTo>
                  <a:lnTo>
                    <a:pt x="177279" y="211988"/>
                  </a:lnTo>
                  <a:lnTo>
                    <a:pt x="180428" y="209448"/>
                  </a:lnTo>
                  <a:lnTo>
                    <a:pt x="182537" y="206908"/>
                  </a:lnTo>
                  <a:lnTo>
                    <a:pt x="183743" y="205638"/>
                  </a:lnTo>
                  <a:lnTo>
                    <a:pt x="187388" y="201828"/>
                  </a:lnTo>
                  <a:lnTo>
                    <a:pt x="187871" y="204368"/>
                  </a:lnTo>
                  <a:lnTo>
                    <a:pt x="189953" y="201828"/>
                  </a:lnTo>
                  <a:lnTo>
                    <a:pt x="190995" y="200558"/>
                  </a:lnTo>
                  <a:lnTo>
                    <a:pt x="185356" y="194208"/>
                  </a:lnTo>
                  <a:lnTo>
                    <a:pt x="188023" y="190398"/>
                  </a:lnTo>
                  <a:lnTo>
                    <a:pt x="192087" y="192938"/>
                  </a:lnTo>
                  <a:lnTo>
                    <a:pt x="194729" y="190398"/>
                  </a:lnTo>
                  <a:lnTo>
                    <a:pt x="197358" y="187858"/>
                  </a:lnTo>
                  <a:lnTo>
                    <a:pt x="205181" y="184048"/>
                  </a:lnTo>
                  <a:lnTo>
                    <a:pt x="207835" y="176428"/>
                  </a:lnTo>
                  <a:lnTo>
                    <a:pt x="208953" y="177698"/>
                  </a:lnTo>
                  <a:lnTo>
                    <a:pt x="208203" y="178968"/>
                  </a:lnTo>
                  <a:lnTo>
                    <a:pt x="210858" y="176428"/>
                  </a:lnTo>
                  <a:lnTo>
                    <a:pt x="220205" y="171348"/>
                  </a:lnTo>
                  <a:lnTo>
                    <a:pt x="218351" y="169976"/>
                  </a:lnTo>
                  <a:lnTo>
                    <a:pt x="219189" y="167538"/>
                  </a:lnTo>
                  <a:lnTo>
                    <a:pt x="220941" y="162458"/>
                  </a:lnTo>
                  <a:lnTo>
                    <a:pt x="222123" y="159918"/>
                  </a:lnTo>
                  <a:lnTo>
                    <a:pt x="222719" y="158648"/>
                  </a:lnTo>
                  <a:lnTo>
                    <a:pt x="224256" y="161188"/>
                  </a:lnTo>
                  <a:lnTo>
                    <a:pt x="224205" y="158648"/>
                  </a:lnTo>
                  <a:lnTo>
                    <a:pt x="224167" y="156108"/>
                  </a:lnTo>
                  <a:lnTo>
                    <a:pt x="223596" y="154838"/>
                  </a:lnTo>
                  <a:lnTo>
                    <a:pt x="226542" y="151028"/>
                  </a:lnTo>
                  <a:lnTo>
                    <a:pt x="227647" y="151028"/>
                  </a:lnTo>
                  <a:lnTo>
                    <a:pt x="228485" y="151892"/>
                  </a:lnTo>
                  <a:lnTo>
                    <a:pt x="231114" y="151028"/>
                  </a:lnTo>
                  <a:lnTo>
                    <a:pt x="227596" y="148488"/>
                  </a:lnTo>
                  <a:lnTo>
                    <a:pt x="232130" y="147218"/>
                  </a:lnTo>
                  <a:lnTo>
                    <a:pt x="232079" y="149758"/>
                  </a:lnTo>
                  <a:lnTo>
                    <a:pt x="235191" y="147218"/>
                  </a:lnTo>
                  <a:lnTo>
                    <a:pt x="234276" y="145948"/>
                  </a:lnTo>
                  <a:lnTo>
                    <a:pt x="234454" y="143408"/>
                  </a:lnTo>
                  <a:lnTo>
                    <a:pt x="235546" y="140868"/>
                  </a:lnTo>
                  <a:lnTo>
                    <a:pt x="240576" y="138328"/>
                  </a:lnTo>
                  <a:lnTo>
                    <a:pt x="242747" y="140868"/>
                  </a:lnTo>
                  <a:lnTo>
                    <a:pt x="242087" y="138328"/>
                  </a:lnTo>
                  <a:lnTo>
                    <a:pt x="242290" y="135788"/>
                  </a:lnTo>
                  <a:lnTo>
                    <a:pt x="244538" y="134518"/>
                  </a:lnTo>
                  <a:lnTo>
                    <a:pt x="245427" y="135788"/>
                  </a:lnTo>
                  <a:lnTo>
                    <a:pt x="245071" y="137058"/>
                  </a:lnTo>
                  <a:lnTo>
                    <a:pt x="249237" y="134518"/>
                  </a:lnTo>
                  <a:lnTo>
                    <a:pt x="250532" y="133731"/>
                  </a:lnTo>
                  <a:lnTo>
                    <a:pt x="251942" y="135788"/>
                  </a:lnTo>
                  <a:lnTo>
                    <a:pt x="255524" y="133248"/>
                  </a:lnTo>
                  <a:lnTo>
                    <a:pt x="255333" y="138328"/>
                  </a:lnTo>
                  <a:lnTo>
                    <a:pt x="256616" y="134518"/>
                  </a:lnTo>
                  <a:lnTo>
                    <a:pt x="256895" y="133248"/>
                  </a:lnTo>
                  <a:lnTo>
                    <a:pt x="258292" y="126898"/>
                  </a:lnTo>
                  <a:lnTo>
                    <a:pt x="262305" y="125628"/>
                  </a:lnTo>
                  <a:lnTo>
                    <a:pt x="263321" y="125628"/>
                  </a:lnTo>
                  <a:lnTo>
                    <a:pt x="263169" y="126898"/>
                  </a:lnTo>
                  <a:lnTo>
                    <a:pt x="264083" y="125628"/>
                  </a:lnTo>
                  <a:lnTo>
                    <a:pt x="264579" y="125628"/>
                  </a:lnTo>
                  <a:lnTo>
                    <a:pt x="264909" y="124358"/>
                  </a:lnTo>
                  <a:lnTo>
                    <a:pt x="266217" y="124358"/>
                  </a:lnTo>
                  <a:lnTo>
                    <a:pt x="267068" y="123088"/>
                  </a:lnTo>
                  <a:lnTo>
                    <a:pt x="268058" y="123088"/>
                  </a:lnTo>
                  <a:lnTo>
                    <a:pt x="269836" y="124358"/>
                  </a:lnTo>
                  <a:lnTo>
                    <a:pt x="272554" y="120548"/>
                  </a:lnTo>
                  <a:lnTo>
                    <a:pt x="274256" y="119278"/>
                  </a:lnTo>
                  <a:lnTo>
                    <a:pt x="272288" y="116738"/>
                  </a:lnTo>
                  <a:lnTo>
                    <a:pt x="274726" y="115468"/>
                  </a:lnTo>
                  <a:lnTo>
                    <a:pt x="271602" y="115468"/>
                  </a:lnTo>
                  <a:lnTo>
                    <a:pt x="271132" y="116738"/>
                  </a:lnTo>
                  <a:lnTo>
                    <a:pt x="270573" y="116738"/>
                  </a:lnTo>
                  <a:lnTo>
                    <a:pt x="270573" y="121818"/>
                  </a:lnTo>
                  <a:lnTo>
                    <a:pt x="269748" y="123088"/>
                  </a:lnTo>
                  <a:lnTo>
                    <a:pt x="268490" y="123088"/>
                  </a:lnTo>
                  <a:lnTo>
                    <a:pt x="268986" y="121818"/>
                  </a:lnTo>
                  <a:lnTo>
                    <a:pt x="269506" y="121818"/>
                  </a:lnTo>
                  <a:lnTo>
                    <a:pt x="270167" y="120548"/>
                  </a:lnTo>
                  <a:lnTo>
                    <a:pt x="270332" y="120548"/>
                  </a:lnTo>
                  <a:lnTo>
                    <a:pt x="270535" y="121818"/>
                  </a:lnTo>
                  <a:lnTo>
                    <a:pt x="270573" y="116738"/>
                  </a:lnTo>
                  <a:lnTo>
                    <a:pt x="270103" y="116738"/>
                  </a:lnTo>
                  <a:lnTo>
                    <a:pt x="269925" y="118008"/>
                  </a:lnTo>
                  <a:lnTo>
                    <a:pt x="269544" y="118008"/>
                  </a:lnTo>
                  <a:lnTo>
                    <a:pt x="267157" y="119278"/>
                  </a:lnTo>
                  <a:lnTo>
                    <a:pt x="265595" y="121818"/>
                  </a:lnTo>
                  <a:lnTo>
                    <a:pt x="265950" y="119278"/>
                  </a:lnTo>
                  <a:lnTo>
                    <a:pt x="266242" y="118008"/>
                  </a:lnTo>
                  <a:lnTo>
                    <a:pt x="266522" y="116738"/>
                  </a:lnTo>
                  <a:lnTo>
                    <a:pt x="269367" y="116738"/>
                  </a:lnTo>
                  <a:lnTo>
                    <a:pt x="269201" y="115468"/>
                  </a:lnTo>
                  <a:lnTo>
                    <a:pt x="269024" y="114198"/>
                  </a:lnTo>
                  <a:lnTo>
                    <a:pt x="268884" y="112928"/>
                  </a:lnTo>
                  <a:lnTo>
                    <a:pt x="268757" y="111658"/>
                  </a:lnTo>
                  <a:lnTo>
                    <a:pt x="268706" y="110388"/>
                  </a:lnTo>
                  <a:lnTo>
                    <a:pt x="273583" y="112928"/>
                  </a:lnTo>
                  <a:lnTo>
                    <a:pt x="279412" y="110388"/>
                  </a:lnTo>
                  <a:lnTo>
                    <a:pt x="281584" y="112928"/>
                  </a:lnTo>
                  <a:lnTo>
                    <a:pt x="283235" y="110388"/>
                  </a:lnTo>
                  <a:lnTo>
                    <a:pt x="285711" y="106578"/>
                  </a:lnTo>
                  <a:lnTo>
                    <a:pt x="293039" y="102768"/>
                  </a:lnTo>
                  <a:lnTo>
                    <a:pt x="293039" y="97688"/>
                  </a:lnTo>
                  <a:lnTo>
                    <a:pt x="293039" y="95148"/>
                  </a:lnTo>
                  <a:lnTo>
                    <a:pt x="294093" y="93878"/>
                  </a:lnTo>
                  <a:lnTo>
                    <a:pt x="295656" y="95148"/>
                  </a:lnTo>
                  <a:lnTo>
                    <a:pt x="296710" y="95148"/>
                  </a:lnTo>
                  <a:lnTo>
                    <a:pt x="296202" y="96418"/>
                  </a:lnTo>
                  <a:lnTo>
                    <a:pt x="295135" y="97688"/>
                  </a:lnTo>
                  <a:lnTo>
                    <a:pt x="295135" y="98958"/>
                  </a:lnTo>
                  <a:lnTo>
                    <a:pt x="297180" y="95148"/>
                  </a:lnTo>
                  <a:lnTo>
                    <a:pt x="299364" y="93878"/>
                  </a:lnTo>
                  <a:lnTo>
                    <a:pt x="302564" y="92024"/>
                  </a:lnTo>
                  <a:lnTo>
                    <a:pt x="302107" y="92608"/>
                  </a:lnTo>
                  <a:lnTo>
                    <a:pt x="303733" y="91351"/>
                  </a:lnTo>
                  <a:lnTo>
                    <a:pt x="306997" y="88798"/>
                  </a:lnTo>
                  <a:lnTo>
                    <a:pt x="306984" y="90068"/>
                  </a:lnTo>
                  <a:lnTo>
                    <a:pt x="309587" y="88798"/>
                  </a:lnTo>
                  <a:lnTo>
                    <a:pt x="314782" y="86258"/>
                  </a:lnTo>
                  <a:lnTo>
                    <a:pt x="318122" y="81178"/>
                  </a:lnTo>
                  <a:lnTo>
                    <a:pt x="319786" y="78638"/>
                  </a:lnTo>
                  <a:lnTo>
                    <a:pt x="321983" y="76098"/>
                  </a:lnTo>
                  <a:lnTo>
                    <a:pt x="324167" y="73558"/>
                  </a:lnTo>
                  <a:lnTo>
                    <a:pt x="325272" y="72288"/>
                  </a:lnTo>
                  <a:lnTo>
                    <a:pt x="332676" y="69227"/>
                  </a:lnTo>
                  <a:lnTo>
                    <a:pt x="332371" y="68478"/>
                  </a:lnTo>
                  <a:lnTo>
                    <a:pt x="343141" y="63398"/>
                  </a:lnTo>
                  <a:lnTo>
                    <a:pt x="353314" y="55778"/>
                  </a:lnTo>
                  <a:lnTo>
                    <a:pt x="359562" y="51968"/>
                  </a:lnTo>
                  <a:lnTo>
                    <a:pt x="363728" y="49428"/>
                  </a:lnTo>
                  <a:lnTo>
                    <a:pt x="375196" y="45618"/>
                  </a:lnTo>
                  <a:lnTo>
                    <a:pt x="379603" y="44348"/>
                  </a:lnTo>
                  <a:lnTo>
                    <a:pt x="378917" y="43078"/>
                  </a:lnTo>
                  <a:lnTo>
                    <a:pt x="379425" y="41808"/>
                  </a:lnTo>
                  <a:lnTo>
                    <a:pt x="380428" y="39268"/>
                  </a:lnTo>
                  <a:lnTo>
                    <a:pt x="382790" y="41808"/>
                  </a:lnTo>
                  <a:lnTo>
                    <a:pt x="384009" y="39268"/>
                  </a:lnTo>
                  <a:lnTo>
                    <a:pt x="385216" y="36728"/>
                  </a:lnTo>
                  <a:lnTo>
                    <a:pt x="389420" y="34188"/>
                  </a:lnTo>
                  <a:lnTo>
                    <a:pt x="399618" y="34188"/>
                  </a:lnTo>
                  <a:lnTo>
                    <a:pt x="402577" y="31648"/>
                  </a:lnTo>
                  <a:lnTo>
                    <a:pt x="404063" y="30378"/>
                  </a:lnTo>
                  <a:lnTo>
                    <a:pt x="402170" y="27838"/>
                  </a:lnTo>
                  <a:lnTo>
                    <a:pt x="405003" y="27838"/>
                  </a:lnTo>
                  <a:lnTo>
                    <a:pt x="410260" y="22758"/>
                  </a:lnTo>
                  <a:lnTo>
                    <a:pt x="410845" y="25298"/>
                  </a:lnTo>
                  <a:lnTo>
                    <a:pt x="410794" y="22758"/>
                  </a:lnTo>
                  <a:lnTo>
                    <a:pt x="412343" y="24028"/>
                  </a:lnTo>
                  <a:lnTo>
                    <a:pt x="413118" y="25298"/>
                  </a:lnTo>
                  <a:lnTo>
                    <a:pt x="415328" y="22758"/>
                  </a:lnTo>
                  <a:lnTo>
                    <a:pt x="416433" y="21488"/>
                  </a:lnTo>
                  <a:close/>
                </a:path>
                <a:path w="434340" h="815975">
                  <a:moveTo>
                    <a:pt x="419709" y="2438"/>
                  </a:moveTo>
                  <a:lnTo>
                    <a:pt x="416648" y="1168"/>
                  </a:lnTo>
                  <a:lnTo>
                    <a:pt x="416090" y="3670"/>
                  </a:lnTo>
                  <a:lnTo>
                    <a:pt x="419709" y="2438"/>
                  </a:lnTo>
                  <a:close/>
                </a:path>
                <a:path w="434340" h="815975">
                  <a:moveTo>
                    <a:pt x="430568" y="9956"/>
                  </a:moveTo>
                  <a:lnTo>
                    <a:pt x="429475" y="6248"/>
                  </a:lnTo>
                  <a:lnTo>
                    <a:pt x="429501" y="4978"/>
                  </a:lnTo>
                  <a:lnTo>
                    <a:pt x="429564" y="1168"/>
                  </a:lnTo>
                  <a:lnTo>
                    <a:pt x="421703" y="1168"/>
                  </a:lnTo>
                  <a:lnTo>
                    <a:pt x="418388" y="4978"/>
                  </a:lnTo>
                  <a:lnTo>
                    <a:pt x="416052" y="3746"/>
                  </a:lnTo>
                  <a:lnTo>
                    <a:pt x="415099" y="4978"/>
                  </a:lnTo>
                  <a:lnTo>
                    <a:pt x="414223" y="4978"/>
                  </a:lnTo>
                  <a:lnTo>
                    <a:pt x="413219" y="3708"/>
                  </a:lnTo>
                  <a:lnTo>
                    <a:pt x="412140" y="3708"/>
                  </a:lnTo>
                  <a:lnTo>
                    <a:pt x="410159" y="8788"/>
                  </a:lnTo>
                  <a:lnTo>
                    <a:pt x="410413" y="8788"/>
                  </a:lnTo>
                  <a:lnTo>
                    <a:pt x="409867" y="9525"/>
                  </a:lnTo>
                  <a:lnTo>
                    <a:pt x="409702" y="9956"/>
                  </a:lnTo>
                  <a:lnTo>
                    <a:pt x="430568" y="9956"/>
                  </a:lnTo>
                  <a:close/>
                </a:path>
                <a:path w="434340" h="815975">
                  <a:moveTo>
                    <a:pt x="431520" y="11887"/>
                  </a:moveTo>
                  <a:lnTo>
                    <a:pt x="431419" y="9944"/>
                  </a:lnTo>
                  <a:lnTo>
                    <a:pt x="430974" y="10325"/>
                  </a:lnTo>
                  <a:lnTo>
                    <a:pt x="431139" y="10858"/>
                  </a:lnTo>
                  <a:lnTo>
                    <a:pt x="431292" y="11379"/>
                  </a:lnTo>
                  <a:lnTo>
                    <a:pt x="431520" y="11887"/>
                  </a:lnTo>
                  <a:close/>
                </a:path>
                <a:path w="434340" h="815975">
                  <a:moveTo>
                    <a:pt x="434301" y="15138"/>
                  </a:moveTo>
                  <a:lnTo>
                    <a:pt x="432816" y="13868"/>
                  </a:lnTo>
                  <a:lnTo>
                    <a:pt x="429475" y="13868"/>
                  </a:lnTo>
                  <a:lnTo>
                    <a:pt x="428726" y="12598"/>
                  </a:lnTo>
                  <a:lnTo>
                    <a:pt x="430961" y="11328"/>
                  </a:lnTo>
                  <a:lnTo>
                    <a:pt x="430593" y="10058"/>
                  </a:lnTo>
                  <a:lnTo>
                    <a:pt x="409663" y="10058"/>
                  </a:lnTo>
                  <a:lnTo>
                    <a:pt x="409473" y="10058"/>
                  </a:lnTo>
                  <a:lnTo>
                    <a:pt x="407593" y="12598"/>
                  </a:lnTo>
                  <a:lnTo>
                    <a:pt x="404507" y="11328"/>
                  </a:lnTo>
                  <a:lnTo>
                    <a:pt x="404342" y="8788"/>
                  </a:lnTo>
                  <a:lnTo>
                    <a:pt x="402628" y="12598"/>
                  </a:lnTo>
                  <a:lnTo>
                    <a:pt x="401726" y="11328"/>
                  </a:lnTo>
                  <a:lnTo>
                    <a:pt x="401929" y="10058"/>
                  </a:lnTo>
                  <a:lnTo>
                    <a:pt x="402678" y="8788"/>
                  </a:lnTo>
                  <a:lnTo>
                    <a:pt x="401091" y="11328"/>
                  </a:lnTo>
                  <a:lnTo>
                    <a:pt x="396951" y="12598"/>
                  </a:lnTo>
                  <a:lnTo>
                    <a:pt x="396976" y="15138"/>
                  </a:lnTo>
                  <a:lnTo>
                    <a:pt x="393573" y="13868"/>
                  </a:lnTo>
                  <a:lnTo>
                    <a:pt x="389864" y="20218"/>
                  </a:lnTo>
                  <a:lnTo>
                    <a:pt x="417537" y="20218"/>
                  </a:lnTo>
                  <a:lnTo>
                    <a:pt x="418642" y="18948"/>
                  </a:lnTo>
                  <a:lnTo>
                    <a:pt x="424345" y="17678"/>
                  </a:lnTo>
                  <a:lnTo>
                    <a:pt x="420573" y="25298"/>
                  </a:lnTo>
                  <a:lnTo>
                    <a:pt x="428256" y="22758"/>
                  </a:lnTo>
                  <a:lnTo>
                    <a:pt x="430784" y="20218"/>
                  </a:lnTo>
                  <a:lnTo>
                    <a:pt x="432536" y="17678"/>
                  </a:lnTo>
                  <a:lnTo>
                    <a:pt x="434301" y="1513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17181982" y="6603866"/>
              <a:ext cx="330200" cy="261620"/>
            </a:xfrm>
            <a:custGeom>
              <a:avLst/>
              <a:gdLst/>
              <a:ahLst/>
              <a:cxnLst/>
              <a:rect l="l" t="t" r="r" b="b"/>
              <a:pathLst>
                <a:path w="330200" h="261620">
                  <a:moveTo>
                    <a:pt x="2133" y="163423"/>
                  </a:moveTo>
                  <a:lnTo>
                    <a:pt x="0" y="160680"/>
                  </a:lnTo>
                  <a:lnTo>
                    <a:pt x="76" y="161861"/>
                  </a:lnTo>
                  <a:lnTo>
                    <a:pt x="571" y="162636"/>
                  </a:lnTo>
                  <a:lnTo>
                    <a:pt x="2044" y="164033"/>
                  </a:lnTo>
                  <a:lnTo>
                    <a:pt x="2133" y="163423"/>
                  </a:lnTo>
                  <a:close/>
                </a:path>
                <a:path w="330200" h="261620">
                  <a:moveTo>
                    <a:pt x="2844" y="156794"/>
                  </a:moveTo>
                  <a:lnTo>
                    <a:pt x="2794" y="156375"/>
                  </a:lnTo>
                  <a:lnTo>
                    <a:pt x="2565" y="156438"/>
                  </a:lnTo>
                  <a:lnTo>
                    <a:pt x="2679" y="156578"/>
                  </a:lnTo>
                  <a:lnTo>
                    <a:pt x="2781" y="156705"/>
                  </a:lnTo>
                  <a:close/>
                </a:path>
                <a:path w="330200" h="261620">
                  <a:moveTo>
                    <a:pt x="3048" y="157060"/>
                  </a:moveTo>
                  <a:lnTo>
                    <a:pt x="2844" y="156794"/>
                  </a:lnTo>
                  <a:lnTo>
                    <a:pt x="2908" y="157226"/>
                  </a:lnTo>
                  <a:lnTo>
                    <a:pt x="3048" y="157060"/>
                  </a:lnTo>
                  <a:close/>
                </a:path>
                <a:path w="330200" h="261620">
                  <a:moveTo>
                    <a:pt x="4940" y="157632"/>
                  </a:moveTo>
                  <a:lnTo>
                    <a:pt x="4267" y="156933"/>
                  </a:lnTo>
                  <a:lnTo>
                    <a:pt x="4762" y="158369"/>
                  </a:lnTo>
                  <a:lnTo>
                    <a:pt x="4851" y="158203"/>
                  </a:lnTo>
                  <a:lnTo>
                    <a:pt x="4940" y="157632"/>
                  </a:lnTo>
                  <a:close/>
                </a:path>
                <a:path w="330200" h="261620">
                  <a:moveTo>
                    <a:pt x="6413" y="154165"/>
                  </a:moveTo>
                  <a:lnTo>
                    <a:pt x="6070" y="153746"/>
                  </a:lnTo>
                  <a:lnTo>
                    <a:pt x="6070" y="153987"/>
                  </a:lnTo>
                  <a:lnTo>
                    <a:pt x="6172" y="154317"/>
                  </a:lnTo>
                  <a:lnTo>
                    <a:pt x="6375" y="154711"/>
                  </a:lnTo>
                  <a:lnTo>
                    <a:pt x="6375" y="154317"/>
                  </a:lnTo>
                  <a:lnTo>
                    <a:pt x="6413" y="154165"/>
                  </a:lnTo>
                  <a:close/>
                </a:path>
                <a:path w="330200" h="261620">
                  <a:moveTo>
                    <a:pt x="6807" y="153555"/>
                  </a:moveTo>
                  <a:lnTo>
                    <a:pt x="6604" y="153606"/>
                  </a:lnTo>
                  <a:lnTo>
                    <a:pt x="6527" y="153847"/>
                  </a:lnTo>
                  <a:lnTo>
                    <a:pt x="6692" y="153631"/>
                  </a:lnTo>
                  <a:close/>
                </a:path>
                <a:path w="330200" h="261620">
                  <a:moveTo>
                    <a:pt x="6908" y="164312"/>
                  </a:moveTo>
                  <a:lnTo>
                    <a:pt x="6172" y="162712"/>
                  </a:lnTo>
                  <a:lnTo>
                    <a:pt x="4635" y="160096"/>
                  </a:lnTo>
                  <a:lnTo>
                    <a:pt x="2197" y="158026"/>
                  </a:lnTo>
                  <a:lnTo>
                    <a:pt x="4051" y="160845"/>
                  </a:lnTo>
                  <a:lnTo>
                    <a:pt x="3009" y="159931"/>
                  </a:lnTo>
                  <a:lnTo>
                    <a:pt x="5270" y="163220"/>
                  </a:lnTo>
                  <a:lnTo>
                    <a:pt x="5194" y="163842"/>
                  </a:lnTo>
                  <a:lnTo>
                    <a:pt x="3886" y="162991"/>
                  </a:lnTo>
                  <a:lnTo>
                    <a:pt x="3073" y="162001"/>
                  </a:lnTo>
                  <a:lnTo>
                    <a:pt x="3543" y="162775"/>
                  </a:lnTo>
                  <a:lnTo>
                    <a:pt x="1981" y="161963"/>
                  </a:lnTo>
                  <a:lnTo>
                    <a:pt x="3289" y="163728"/>
                  </a:lnTo>
                  <a:lnTo>
                    <a:pt x="5600" y="165227"/>
                  </a:lnTo>
                  <a:lnTo>
                    <a:pt x="6261" y="164782"/>
                  </a:lnTo>
                  <a:lnTo>
                    <a:pt x="5359" y="162598"/>
                  </a:lnTo>
                  <a:lnTo>
                    <a:pt x="6007" y="163042"/>
                  </a:lnTo>
                  <a:lnTo>
                    <a:pt x="6502" y="163817"/>
                  </a:lnTo>
                  <a:lnTo>
                    <a:pt x="6908" y="164312"/>
                  </a:lnTo>
                  <a:close/>
                </a:path>
                <a:path w="330200" h="261620">
                  <a:moveTo>
                    <a:pt x="6934" y="162013"/>
                  </a:moveTo>
                  <a:lnTo>
                    <a:pt x="5321" y="160743"/>
                  </a:lnTo>
                  <a:lnTo>
                    <a:pt x="5143" y="159473"/>
                  </a:lnTo>
                  <a:lnTo>
                    <a:pt x="4762" y="158369"/>
                  </a:lnTo>
                  <a:lnTo>
                    <a:pt x="4254" y="159473"/>
                  </a:lnTo>
                  <a:lnTo>
                    <a:pt x="5943" y="162013"/>
                  </a:lnTo>
                  <a:lnTo>
                    <a:pt x="6934" y="162013"/>
                  </a:lnTo>
                  <a:close/>
                </a:path>
                <a:path w="330200" h="261620">
                  <a:moveTo>
                    <a:pt x="7200" y="154965"/>
                  </a:moveTo>
                  <a:lnTo>
                    <a:pt x="6731" y="154381"/>
                  </a:lnTo>
                  <a:lnTo>
                    <a:pt x="6553" y="154063"/>
                  </a:lnTo>
                  <a:lnTo>
                    <a:pt x="6527" y="153847"/>
                  </a:lnTo>
                  <a:lnTo>
                    <a:pt x="6426" y="154165"/>
                  </a:lnTo>
                  <a:lnTo>
                    <a:pt x="6705" y="154508"/>
                  </a:lnTo>
                  <a:lnTo>
                    <a:pt x="6972" y="154813"/>
                  </a:lnTo>
                  <a:lnTo>
                    <a:pt x="7200" y="154965"/>
                  </a:lnTo>
                  <a:close/>
                </a:path>
                <a:path w="330200" h="261620">
                  <a:moveTo>
                    <a:pt x="10337" y="159473"/>
                  </a:moveTo>
                  <a:lnTo>
                    <a:pt x="9436" y="158572"/>
                  </a:lnTo>
                  <a:lnTo>
                    <a:pt x="8610" y="159473"/>
                  </a:lnTo>
                  <a:lnTo>
                    <a:pt x="10337" y="159473"/>
                  </a:lnTo>
                  <a:close/>
                </a:path>
                <a:path w="330200" h="261620">
                  <a:moveTo>
                    <a:pt x="11988" y="164553"/>
                  </a:moveTo>
                  <a:lnTo>
                    <a:pt x="8597" y="159473"/>
                  </a:lnTo>
                  <a:lnTo>
                    <a:pt x="7975" y="158203"/>
                  </a:lnTo>
                  <a:lnTo>
                    <a:pt x="6883" y="156933"/>
                  </a:lnTo>
                  <a:lnTo>
                    <a:pt x="6375" y="155663"/>
                  </a:lnTo>
                  <a:lnTo>
                    <a:pt x="6375" y="156933"/>
                  </a:lnTo>
                  <a:lnTo>
                    <a:pt x="7048" y="158203"/>
                  </a:lnTo>
                  <a:lnTo>
                    <a:pt x="7048" y="159473"/>
                  </a:lnTo>
                  <a:lnTo>
                    <a:pt x="5664" y="158203"/>
                  </a:lnTo>
                  <a:lnTo>
                    <a:pt x="5600" y="156933"/>
                  </a:lnTo>
                  <a:lnTo>
                    <a:pt x="5041" y="156933"/>
                  </a:lnTo>
                  <a:lnTo>
                    <a:pt x="4940" y="157632"/>
                  </a:lnTo>
                  <a:lnTo>
                    <a:pt x="6718" y="159473"/>
                  </a:lnTo>
                  <a:lnTo>
                    <a:pt x="7442" y="160743"/>
                  </a:lnTo>
                  <a:lnTo>
                    <a:pt x="11988" y="164553"/>
                  </a:lnTo>
                  <a:close/>
                </a:path>
                <a:path w="330200" h="261620">
                  <a:moveTo>
                    <a:pt x="15760" y="162013"/>
                  </a:moveTo>
                  <a:lnTo>
                    <a:pt x="15646" y="161378"/>
                  </a:lnTo>
                  <a:lnTo>
                    <a:pt x="15697" y="162013"/>
                  </a:lnTo>
                  <a:close/>
                </a:path>
                <a:path w="330200" h="261620">
                  <a:moveTo>
                    <a:pt x="15786" y="146773"/>
                  </a:moveTo>
                  <a:lnTo>
                    <a:pt x="14224" y="145503"/>
                  </a:lnTo>
                  <a:lnTo>
                    <a:pt x="14008" y="146773"/>
                  </a:lnTo>
                  <a:lnTo>
                    <a:pt x="15786" y="146773"/>
                  </a:lnTo>
                  <a:close/>
                </a:path>
                <a:path w="330200" h="261620">
                  <a:moveTo>
                    <a:pt x="15824" y="161531"/>
                  </a:moveTo>
                  <a:lnTo>
                    <a:pt x="15811" y="161391"/>
                  </a:lnTo>
                  <a:lnTo>
                    <a:pt x="15786" y="161226"/>
                  </a:lnTo>
                  <a:lnTo>
                    <a:pt x="15760" y="161048"/>
                  </a:lnTo>
                  <a:lnTo>
                    <a:pt x="15824" y="161531"/>
                  </a:lnTo>
                  <a:close/>
                </a:path>
                <a:path w="330200" h="261620">
                  <a:moveTo>
                    <a:pt x="21551" y="156933"/>
                  </a:moveTo>
                  <a:lnTo>
                    <a:pt x="20713" y="155663"/>
                  </a:lnTo>
                  <a:lnTo>
                    <a:pt x="20535" y="156933"/>
                  </a:lnTo>
                  <a:lnTo>
                    <a:pt x="21551" y="156933"/>
                  </a:lnTo>
                  <a:close/>
                </a:path>
                <a:path w="330200" h="261620">
                  <a:moveTo>
                    <a:pt x="22682" y="153835"/>
                  </a:moveTo>
                  <a:lnTo>
                    <a:pt x="22148" y="153263"/>
                  </a:lnTo>
                  <a:lnTo>
                    <a:pt x="22364" y="154393"/>
                  </a:lnTo>
                  <a:lnTo>
                    <a:pt x="22682" y="153835"/>
                  </a:lnTo>
                  <a:close/>
                </a:path>
                <a:path w="330200" h="261620">
                  <a:moveTo>
                    <a:pt x="23368" y="141909"/>
                  </a:moveTo>
                  <a:lnTo>
                    <a:pt x="22021" y="141668"/>
                  </a:lnTo>
                  <a:lnTo>
                    <a:pt x="22707" y="141884"/>
                  </a:lnTo>
                  <a:lnTo>
                    <a:pt x="23088" y="141922"/>
                  </a:lnTo>
                  <a:lnTo>
                    <a:pt x="23368" y="141909"/>
                  </a:lnTo>
                  <a:close/>
                </a:path>
                <a:path w="330200" h="261620">
                  <a:moveTo>
                    <a:pt x="26530" y="154393"/>
                  </a:moveTo>
                  <a:lnTo>
                    <a:pt x="25082" y="152120"/>
                  </a:lnTo>
                  <a:lnTo>
                    <a:pt x="24587" y="151853"/>
                  </a:lnTo>
                  <a:lnTo>
                    <a:pt x="26352" y="154393"/>
                  </a:lnTo>
                  <a:lnTo>
                    <a:pt x="26530" y="154393"/>
                  </a:lnTo>
                  <a:close/>
                </a:path>
                <a:path w="330200" h="261620">
                  <a:moveTo>
                    <a:pt x="27241" y="155663"/>
                  </a:moveTo>
                  <a:lnTo>
                    <a:pt x="26352" y="154393"/>
                  </a:lnTo>
                  <a:lnTo>
                    <a:pt x="24841" y="154393"/>
                  </a:lnTo>
                  <a:lnTo>
                    <a:pt x="27241" y="155663"/>
                  </a:lnTo>
                  <a:close/>
                </a:path>
                <a:path w="330200" h="261620">
                  <a:moveTo>
                    <a:pt x="28448" y="138518"/>
                  </a:moveTo>
                  <a:lnTo>
                    <a:pt x="28244" y="138341"/>
                  </a:lnTo>
                  <a:lnTo>
                    <a:pt x="28041" y="138163"/>
                  </a:lnTo>
                  <a:lnTo>
                    <a:pt x="27813" y="138061"/>
                  </a:lnTo>
                  <a:lnTo>
                    <a:pt x="27952" y="138201"/>
                  </a:lnTo>
                  <a:lnTo>
                    <a:pt x="28181" y="138366"/>
                  </a:lnTo>
                  <a:lnTo>
                    <a:pt x="28448" y="138518"/>
                  </a:lnTo>
                  <a:close/>
                </a:path>
                <a:path w="330200" h="261620">
                  <a:moveTo>
                    <a:pt x="29210" y="139966"/>
                  </a:moveTo>
                  <a:lnTo>
                    <a:pt x="28968" y="139153"/>
                  </a:lnTo>
                  <a:lnTo>
                    <a:pt x="28448" y="139153"/>
                  </a:lnTo>
                  <a:lnTo>
                    <a:pt x="29210" y="139966"/>
                  </a:lnTo>
                  <a:close/>
                </a:path>
                <a:path w="330200" h="261620">
                  <a:moveTo>
                    <a:pt x="31064" y="154647"/>
                  </a:moveTo>
                  <a:lnTo>
                    <a:pt x="29222" y="152361"/>
                  </a:lnTo>
                  <a:lnTo>
                    <a:pt x="28460" y="151320"/>
                  </a:lnTo>
                  <a:lnTo>
                    <a:pt x="29146" y="152323"/>
                  </a:lnTo>
                  <a:lnTo>
                    <a:pt x="29387" y="152869"/>
                  </a:lnTo>
                  <a:lnTo>
                    <a:pt x="29387" y="153162"/>
                  </a:lnTo>
                  <a:lnTo>
                    <a:pt x="29743" y="153606"/>
                  </a:lnTo>
                  <a:lnTo>
                    <a:pt x="30213" y="154089"/>
                  </a:lnTo>
                  <a:lnTo>
                    <a:pt x="30822" y="154686"/>
                  </a:lnTo>
                  <a:lnTo>
                    <a:pt x="31064" y="154647"/>
                  </a:lnTo>
                  <a:close/>
                </a:path>
                <a:path w="330200" h="261620">
                  <a:moveTo>
                    <a:pt x="35521" y="150583"/>
                  </a:moveTo>
                  <a:lnTo>
                    <a:pt x="35153" y="149313"/>
                  </a:lnTo>
                  <a:lnTo>
                    <a:pt x="34772" y="149313"/>
                  </a:lnTo>
                  <a:lnTo>
                    <a:pt x="35521" y="150583"/>
                  </a:lnTo>
                  <a:close/>
                </a:path>
                <a:path w="330200" h="261620">
                  <a:moveTo>
                    <a:pt x="44335" y="144741"/>
                  </a:moveTo>
                  <a:lnTo>
                    <a:pt x="44259" y="144614"/>
                  </a:lnTo>
                  <a:lnTo>
                    <a:pt x="44005" y="144360"/>
                  </a:lnTo>
                  <a:lnTo>
                    <a:pt x="43764" y="144145"/>
                  </a:lnTo>
                  <a:lnTo>
                    <a:pt x="44335" y="144741"/>
                  </a:lnTo>
                  <a:close/>
                </a:path>
                <a:path w="330200" h="261620">
                  <a:moveTo>
                    <a:pt x="46189" y="137934"/>
                  </a:moveTo>
                  <a:lnTo>
                    <a:pt x="45694" y="137795"/>
                  </a:lnTo>
                  <a:lnTo>
                    <a:pt x="45897" y="137922"/>
                  </a:lnTo>
                  <a:lnTo>
                    <a:pt x="46050" y="137947"/>
                  </a:lnTo>
                  <a:lnTo>
                    <a:pt x="46189" y="137934"/>
                  </a:lnTo>
                  <a:close/>
                </a:path>
                <a:path w="330200" h="261620">
                  <a:moveTo>
                    <a:pt x="47459" y="138315"/>
                  </a:moveTo>
                  <a:lnTo>
                    <a:pt x="46824" y="137401"/>
                  </a:lnTo>
                  <a:lnTo>
                    <a:pt x="46647" y="137896"/>
                  </a:lnTo>
                  <a:lnTo>
                    <a:pt x="46189" y="137934"/>
                  </a:lnTo>
                  <a:lnTo>
                    <a:pt x="47459" y="138315"/>
                  </a:lnTo>
                  <a:close/>
                </a:path>
                <a:path w="330200" h="261620">
                  <a:moveTo>
                    <a:pt x="52793" y="120103"/>
                  </a:moveTo>
                  <a:lnTo>
                    <a:pt x="50393" y="117563"/>
                  </a:lnTo>
                  <a:lnTo>
                    <a:pt x="49606" y="118833"/>
                  </a:lnTo>
                  <a:lnTo>
                    <a:pt x="52793" y="120103"/>
                  </a:lnTo>
                  <a:close/>
                </a:path>
                <a:path w="330200" h="261620">
                  <a:moveTo>
                    <a:pt x="62191" y="114706"/>
                  </a:moveTo>
                  <a:lnTo>
                    <a:pt x="62064" y="114134"/>
                  </a:lnTo>
                  <a:lnTo>
                    <a:pt x="61963" y="113563"/>
                  </a:lnTo>
                  <a:lnTo>
                    <a:pt x="61963" y="113157"/>
                  </a:lnTo>
                  <a:lnTo>
                    <a:pt x="61531" y="113182"/>
                  </a:lnTo>
                  <a:lnTo>
                    <a:pt x="61239" y="113322"/>
                  </a:lnTo>
                  <a:lnTo>
                    <a:pt x="62191" y="114706"/>
                  </a:lnTo>
                  <a:close/>
                </a:path>
                <a:path w="330200" h="261620">
                  <a:moveTo>
                    <a:pt x="62839" y="112598"/>
                  </a:moveTo>
                  <a:lnTo>
                    <a:pt x="62191" y="112356"/>
                  </a:lnTo>
                  <a:lnTo>
                    <a:pt x="61988" y="112636"/>
                  </a:lnTo>
                  <a:lnTo>
                    <a:pt x="61976" y="113144"/>
                  </a:lnTo>
                  <a:lnTo>
                    <a:pt x="62357" y="113131"/>
                  </a:lnTo>
                  <a:lnTo>
                    <a:pt x="62826" y="113157"/>
                  </a:lnTo>
                  <a:lnTo>
                    <a:pt x="62839" y="112598"/>
                  </a:lnTo>
                  <a:close/>
                </a:path>
                <a:path w="330200" h="261620">
                  <a:moveTo>
                    <a:pt x="63461" y="112268"/>
                  </a:moveTo>
                  <a:lnTo>
                    <a:pt x="63233" y="109943"/>
                  </a:lnTo>
                  <a:lnTo>
                    <a:pt x="61988" y="111213"/>
                  </a:lnTo>
                  <a:lnTo>
                    <a:pt x="63461" y="112268"/>
                  </a:lnTo>
                  <a:close/>
                </a:path>
                <a:path w="330200" h="261620">
                  <a:moveTo>
                    <a:pt x="63766" y="112483"/>
                  </a:moveTo>
                  <a:lnTo>
                    <a:pt x="63461" y="112268"/>
                  </a:lnTo>
                  <a:lnTo>
                    <a:pt x="63487" y="112483"/>
                  </a:lnTo>
                  <a:lnTo>
                    <a:pt x="63766" y="112483"/>
                  </a:lnTo>
                  <a:close/>
                </a:path>
                <a:path w="330200" h="261620">
                  <a:moveTo>
                    <a:pt x="65913" y="128676"/>
                  </a:moveTo>
                  <a:lnTo>
                    <a:pt x="65125" y="127965"/>
                  </a:lnTo>
                  <a:lnTo>
                    <a:pt x="65608" y="128993"/>
                  </a:lnTo>
                  <a:lnTo>
                    <a:pt x="65913" y="128676"/>
                  </a:lnTo>
                  <a:close/>
                </a:path>
                <a:path w="330200" h="261620">
                  <a:moveTo>
                    <a:pt x="67665" y="130263"/>
                  </a:moveTo>
                  <a:lnTo>
                    <a:pt x="66789" y="127723"/>
                  </a:lnTo>
                  <a:lnTo>
                    <a:pt x="65913" y="128676"/>
                  </a:lnTo>
                  <a:lnTo>
                    <a:pt x="67665" y="130263"/>
                  </a:lnTo>
                  <a:close/>
                </a:path>
                <a:path w="330200" h="261620">
                  <a:moveTo>
                    <a:pt x="70789" y="103593"/>
                  </a:moveTo>
                  <a:lnTo>
                    <a:pt x="70472" y="103593"/>
                  </a:lnTo>
                  <a:lnTo>
                    <a:pt x="70561" y="103784"/>
                  </a:lnTo>
                  <a:lnTo>
                    <a:pt x="70789" y="103593"/>
                  </a:lnTo>
                  <a:close/>
                </a:path>
                <a:path w="330200" h="261620">
                  <a:moveTo>
                    <a:pt x="70866" y="122631"/>
                  </a:moveTo>
                  <a:lnTo>
                    <a:pt x="70650" y="122415"/>
                  </a:lnTo>
                  <a:lnTo>
                    <a:pt x="70523" y="122618"/>
                  </a:lnTo>
                  <a:lnTo>
                    <a:pt x="70650" y="122948"/>
                  </a:lnTo>
                  <a:lnTo>
                    <a:pt x="70827" y="123215"/>
                  </a:lnTo>
                  <a:lnTo>
                    <a:pt x="70853" y="122910"/>
                  </a:lnTo>
                  <a:lnTo>
                    <a:pt x="70866" y="122631"/>
                  </a:lnTo>
                  <a:close/>
                </a:path>
                <a:path w="330200" h="261620">
                  <a:moveTo>
                    <a:pt x="74447" y="125183"/>
                  </a:moveTo>
                  <a:lnTo>
                    <a:pt x="73571" y="125183"/>
                  </a:lnTo>
                  <a:lnTo>
                    <a:pt x="74422" y="126453"/>
                  </a:lnTo>
                  <a:lnTo>
                    <a:pt x="74447" y="125183"/>
                  </a:lnTo>
                  <a:close/>
                </a:path>
                <a:path w="330200" h="261620">
                  <a:moveTo>
                    <a:pt x="76936" y="123050"/>
                  </a:moveTo>
                  <a:lnTo>
                    <a:pt x="76847" y="122809"/>
                  </a:lnTo>
                  <a:lnTo>
                    <a:pt x="76682" y="122796"/>
                  </a:lnTo>
                  <a:lnTo>
                    <a:pt x="76466" y="122758"/>
                  </a:lnTo>
                  <a:lnTo>
                    <a:pt x="76733" y="122974"/>
                  </a:lnTo>
                  <a:lnTo>
                    <a:pt x="76936" y="123050"/>
                  </a:lnTo>
                  <a:close/>
                </a:path>
                <a:path w="330200" h="261620">
                  <a:moveTo>
                    <a:pt x="77025" y="95834"/>
                  </a:moveTo>
                  <a:lnTo>
                    <a:pt x="76898" y="96189"/>
                  </a:lnTo>
                  <a:lnTo>
                    <a:pt x="76885" y="96761"/>
                  </a:lnTo>
                  <a:lnTo>
                    <a:pt x="76962" y="96545"/>
                  </a:lnTo>
                  <a:lnTo>
                    <a:pt x="77025" y="95834"/>
                  </a:lnTo>
                  <a:close/>
                </a:path>
                <a:path w="330200" h="261620">
                  <a:moveTo>
                    <a:pt x="84556" y="122643"/>
                  </a:moveTo>
                  <a:lnTo>
                    <a:pt x="84023" y="121373"/>
                  </a:lnTo>
                  <a:lnTo>
                    <a:pt x="84556" y="122643"/>
                  </a:lnTo>
                  <a:close/>
                </a:path>
                <a:path w="330200" h="261620">
                  <a:moveTo>
                    <a:pt x="85344" y="92671"/>
                  </a:moveTo>
                  <a:lnTo>
                    <a:pt x="85090" y="91122"/>
                  </a:lnTo>
                  <a:lnTo>
                    <a:pt x="84251" y="90893"/>
                  </a:lnTo>
                  <a:lnTo>
                    <a:pt x="85344" y="92671"/>
                  </a:lnTo>
                  <a:close/>
                </a:path>
                <a:path w="330200" h="261620">
                  <a:moveTo>
                    <a:pt x="87668" y="112483"/>
                  </a:moveTo>
                  <a:lnTo>
                    <a:pt x="86880" y="111264"/>
                  </a:lnTo>
                  <a:lnTo>
                    <a:pt x="87363" y="112483"/>
                  </a:lnTo>
                  <a:lnTo>
                    <a:pt x="87668" y="112483"/>
                  </a:lnTo>
                  <a:close/>
                </a:path>
                <a:path w="330200" h="261620">
                  <a:moveTo>
                    <a:pt x="88163" y="113385"/>
                  </a:moveTo>
                  <a:lnTo>
                    <a:pt x="87896" y="113245"/>
                  </a:lnTo>
                  <a:lnTo>
                    <a:pt x="87731" y="113233"/>
                  </a:lnTo>
                  <a:lnTo>
                    <a:pt x="88163" y="113385"/>
                  </a:lnTo>
                  <a:close/>
                </a:path>
                <a:path w="330200" h="261620">
                  <a:moveTo>
                    <a:pt x="88760" y="120103"/>
                  </a:moveTo>
                  <a:lnTo>
                    <a:pt x="87655" y="119113"/>
                  </a:lnTo>
                  <a:lnTo>
                    <a:pt x="88188" y="120103"/>
                  </a:lnTo>
                  <a:lnTo>
                    <a:pt x="88760" y="120103"/>
                  </a:lnTo>
                  <a:close/>
                </a:path>
                <a:path w="330200" h="261620">
                  <a:moveTo>
                    <a:pt x="89382" y="123913"/>
                  </a:moveTo>
                  <a:lnTo>
                    <a:pt x="86118" y="120103"/>
                  </a:lnTo>
                  <a:lnTo>
                    <a:pt x="85178" y="121373"/>
                  </a:lnTo>
                  <a:lnTo>
                    <a:pt x="86334" y="121373"/>
                  </a:lnTo>
                  <a:lnTo>
                    <a:pt x="86334" y="121513"/>
                  </a:lnTo>
                  <a:lnTo>
                    <a:pt x="86410" y="121373"/>
                  </a:lnTo>
                  <a:lnTo>
                    <a:pt x="89382" y="123913"/>
                  </a:lnTo>
                  <a:close/>
                </a:path>
                <a:path w="330200" h="261620">
                  <a:moveTo>
                    <a:pt x="91376" y="109943"/>
                  </a:moveTo>
                  <a:lnTo>
                    <a:pt x="91160" y="109004"/>
                  </a:lnTo>
                  <a:lnTo>
                    <a:pt x="91249" y="109524"/>
                  </a:lnTo>
                  <a:lnTo>
                    <a:pt x="91376" y="109943"/>
                  </a:lnTo>
                  <a:close/>
                </a:path>
                <a:path w="330200" h="261620">
                  <a:moveTo>
                    <a:pt x="96672" y="80848"/>
                  </a:moveTo>
                  <a:lnTo>
                    <a:pt x="96507" y="80886"/>
                  </a:lnTo>
                  <a:lnTo>
                    <a:pt x="96672" y="80848"/>
                  </a:lnTo>
                  <a:close/>
                </a:path>
                <a:path w="330200" h="261620">
                  <a:moveTo>
                    <a:pt x="98069" y="80530"/>
                  </a:moveTo>
                  <a:lnTo>
                    <a:pt x="97599" y="80479"/>
                  </a:lnTo>
                  <a:lnTo>
                    <a:pt x="97091" y="80606"/>
                  </a:lnTo>
                  <a:lnTo>
                    <a:pt x="96672" y="80848"/>
                  </a:lnTo>
                  <a:lnTo>
                    <a:pt x="98069" y="80530"/>
                  </a:lnTo>
                  <a:close/>
                </a:path>
                <a:path w="330200" h="261620">
                  <a:moveTo>
                    <a:pt x="102946" y="108902"/>
                  </a:moveTo>
                  <a:lnTo>
                    <a:pt x="102666" y="108470"/>
                  </a:lnTo>
                  <a:lnTo>
                    <a:pt x="102387" y="108178"/>
                  </a:lnTo>
                  <a:lnTo>
                    <a:pt x="102133" y="107886"/>
                  </a:lnTo>
                  <a:lnTo>
                    <a:pt x="102285" y="108140"/>
                  </a:lnTo>
                  <a:lnTo>
                    <a:pt x="102514" y="108445"/>
                  </a:lnTo>
                  <a:lnTo>
                    <a:pt x="102946" y="108902"/>
                  </a:lnTo>
                  <a:close/>
                </a:path>
                <a:path w="330200" h="261620">
                  <a:moveTo>
                    <a:pt x="103149" y="79629"/>
                  </a:moveTo>
                  <a:lnTo>
                    <a:pt x="103085" y="79387"/>
                  </a:lnTo>
                  <a:lnTo>
                    <a:pt x="103060" y="79209"/>
                  </a:lnTo>
                  <a:lnTo>
                    <a:pt x="102933" y="78879"/>
                  </a:lnTo>
                  <a:lnTo>
                    <a:pt x="101498" y="78206"/>
                  </a:lnTo>
                  <a:lnTo>
                    <a:pt x="102209" y="79006"/>
                  </a:lnTo>
                  <a:lnTo>
                    <a:pt x="102717" y="79400"/>
                  </a:lnTo>
                  <a:lnTo>
                    <a:pt x="103149" y="79629"/>
                  </a:lnTo>
                  <a:close/>
                </a:path>
                <a:path w="330200" h="261620">
                  <a:moveTo>
                    <a:pt x="107302" y="76923"/>
                  </a:moveTo>
                  <a:lnTo>
                    <a:pt x="107175" y="75653"/>
                  </a:lnTo>
                  <a:lnTo>
                    <a:pt x="107086" y="76923"/>
                  </a:lnTo>
                  <a:lnTo>
                    <a:pt x="107302" y="76923"/>
                  </a:lnTo>
                  <a:close/>
                </a:path>
                <a:path w="330200" h="261620">
                  <a:moveTo>
                    <a:pt x="108013" y="99783"/>
                  </a:moveTo>
                  <a:lnTo>
                    <a:pt x="107772" y="98513"/>
                  </a:lnTo>
                  <a:lnTo>
                    <a:pt x="107518" y="98513"/>
                  </a:lnTo>
                  <a:lnTo>
                    <a:pt x="108013" y="99783"/>
                  </a:lnTo>
                  <a:close/>
                </a:path>
                <a:path w="330200" h="261620">
                  <a:moveTo>
                    <a:pt x="108115" y="101053"/>
                  </a:moveTo>
                  <a:lnTo>
                    <a:pt x="107746" y="100723"/>
                  </a:lnTo>
                  <a:lnTo>
                    <a:pt x="107873" y="101053"/>
                  </a:lnTo>
                  <a:lnTo>
                    <a:pt x="108115" y="101053"/>
                  </a:lnTo>
                  <a:close/>
                </a:path>
                <a:path w="330200" h="261620">
                  <a:moveTo>
                    <a:pt x="108204" y="101536"/>
                  </a:moveTo>
                  <a:lnTo>
                    <a:pt x="108051" y="101346"/>
                  </a:lnTo>
                  <a:lnTo>
                    <a:pt x="107759" y="101257"/>
                  </a:lnTo>
                  <a:lnTo>
                    <a:pt x="108204" y="101536"/>
                  </a:lnTo>
                  <a:close/>
                </a:path>
                <a:path w="330200" h="261620">
                  <a:moveTo>
                    <a:pt x="108369" y="101180"/>
                  </a:moveTo>
                  <a:lnTo>
                    <a:pt x="108115" y="100914"/>
                  </a:lnTo>
                  <a:lnTo>
                    <a:pt x="108318" y="101663"/>
                  </a:lnTo>
                  <a:lnTo>
                    <a:pt x="108369" y="101180"/>
                  </a:lnTo>
                  <a:close/>
                </a:path>
                <a:path w="330200" h="261620">
                  <a:moveTo>
                    <a:pt x="119786" y="95973"/>
                  </a:moveTo>
                  <a:lnTo>
                    <a:pt x="118935" y="94703"/>
                  </a:lnTo>
                  <a:lnTo>
                    <a:pt x="118097" y="93433"/>
                  </a:lnTo>
                  <a:lnTo>
                    <a:pt x="117246" y="92163"/>
                  </a:lnTo>
                  <a:lnTo>
                    <a:pt x="88912" y="92163"/>
                  </a:lnTo>
                  <a:lnTo>
                    <a:pt x="88353" y="92163"/>
                  </a:lnTo>
                  <a:lnTo>
                    <a:pt x="86601" y="94703"/>
                  </a:lnTo>
                  <a:lnTo>
                    <a:pt x="85344" y="92671"/>
                  </a:lnTo>
                  <a:lnTo>
                    <a:pt x="85890" y="95973"/>
                  </a:lnTo>
                  <a:lnTo>
                    <a:pt x="82219" y="95973"/>
                  </a:lnTo>
                  <a:lnTo>
                    <a:pt x="82359" y="93433"/>
                  </a:lnTo>
                  <a:lnTo>
                    <a:pt x="82143" y="93433"/>
                  </a:lnTo>
                  <a:lnTo>
                    <a:pt x="80949" y="95973"/>
                  </a:lnTo>
                  <a:lnTo>
                    <a:pt x="77711" y="95973"/>
                  </a:lnTo>
                  <a:lnTo>
                    <a:pt x="77152" y="98513"/>
                  </a:lnTo>
                  <a:lnTo>
                    <a:pt x="76936" y="98513"/>
                  </a:lnTo>
                  <a:lnTo>
                    <a:pt x="76873" y="97243"/>
                  </a:lnTo>
                  <a:lnTo>
                    <a:pt x="75641" y="97243"/>
                  </a:lnTo>
                  <a:lnTo>
                    <a:pt x="76822" y="99783"/>
                  </a:lnTo>
                  <a:lnTo>
                    <a:pt x="76923" y="98590"/>
                  </a:lnTo>
                  <a:lnTo>
                    <a:pt x="79146" y="101053"/>
                  </a:lnTo>
                  <a:lnTo>
                    <a:pt x="78879" y="104597"/>
                  </a:lnTo>
                  <a:lnTo>
                    <a:pt x="77025" y="101053"/>
                  </a:lnTo>
                  <a:lnTo>
                    <a:pt x="76987" y="106133"/>
                  </a:lnTo>
                  <a:lnTo>
                    <a:pt x="76454" y="104863"/>
                  </a:lnTo>
                  <a:lnTo>
                    <a:pt x="75933" y="103593"/>
                  </a:lnTo>
                  <a:lnTo>
                    <a:pt x="75399" y="102323"/>
                  </a:lnTo>
                  <a:lnTo>
                    <a:pt x="74866" y="101053"/>
                  </a:lnTo>
                  <a:lnTo>
                    <a:pt x="73812" y="98513"/>
                  </a:lnTo>
                  <a:lnTo>
                    <a:pt x="73787" y="99783"/>
                  </a:lnTo>
                  <a:lnTo>
                    <a:pt x="74015" y="101053"/>
                  </a:lnTo>
                  <a:lnTo>
                    <a:pt x="73685" y="101053"/>
                  </a:lnTo>
                  <a:lnTo>
                    <a:pt x="73177" y="99783"/>
                  </a:lnTo>
                  <a:lnTo>
                    <a:pt x="72453" y="101053"/>
                  </a:lnTo>
                  <a:lnTo>
                    <a:pt x="74168" y="102323"/>
                  </a:lnTo>
                  <a:lnTo>
                    <a:pt x="72923" y="103593"/>
                  </a:lnTo>
                  <a:lnTo>
                    <a:pt x="72377" y="102323"/>
                  </a:lnTo>
                  <a:lnTo>
                    <a:pt x="71856" y="101053"/>
                  </a:lnTo>
                  <a:lnTo>
                    <a:pt x="72821" y="104863"/>
                  </a:lnTo>
                  <a:lnTo>
                    <a:pt x="71043" y="104863"/>
                  </a:lnTo>
                  <a:lnTo>
                    <a:pt x="70561" y="103784"/>
                  </a:lnTo>
                  <a:lnTo>
                    <a:pt x="69189" y="104863"/>
                  </a:lnTo>
                  <a:lnTo>
                    <a:pt x="70764" y="109943"/>
                  </a:lnTo>
                  <a:lnTo>
                    <a:pt x="67741" y="109943"/>
                  </a:lnTo>
                  <a:lnTo>
                    <a:pt x="67094" y="108673"/>
                  </a:lnTo>
                  <a:lnTo>
                    <a:pt x="65811" y="106133"/>
                  </a:lnTo>
                  <a:lnTo>
                    <a:pt x="66255" y="108673"/>
                  </a:lnTo>
                  <a:lnTo>
                    <a:pt x="63969" y="106133"/>
                  </a:lnTo>
                  <a:lnTo>
                    <a:pt x="63601" y="107403"/>
                  </a:lnTo>
                  <a:lnTo>
                    <a:pt x="65062" y="108673"/>
                  </a:lnTo>
                  <a:lnTo>
                    <a:pt x="64223" y="109816"/>
                  </a:lnTo>
                  <a:lnTo>
                    <a:pt x="64185" y="110134"/>
                  </a:lnTo>
                  <a:lnTo>
                    <a:pt x="64947" y="112483"/>
                  </a:lnTo>
                  <a:lnTo>
                    <a:pt x="63766" y="112483"/>
                  </a:lnTo>
                  <a:lnTo>
                    <a:pt x="63995" y="115023"/>
                  </a:lnTo>
                  <a:lnTo>
                    <a:pt x="66649" y="116293"/>
                  </a:lnTo>
                  <a:lnTo>
                    <a:pt x="63957" y="116293"/>
                  </a:lnTo>
                  <a:lnTo>
                    <a:pt x="62191" y="115023"/>
                  </a:lnTo>
                  <a:lnTo>
                    <a:pt x="62458" y="116293"/>
                  </a:lnTo>
                  <a:lnTo>
                    <a:pt x="62763" y="117563"/>
                  </a:lnTo>
                  <a:lnTo>
                    <a:pt x="61556" y="117563"/>
                  </a:lnTo>
                  <a:lnTo>
                    <a:pt x="60680" y="116293"/>
                  </a:lnTo>
                  <a:lnTo>
                    <a:pt x="59220" y="113753"/>
                  </a:lnTo>
                  <a:lnTo>
                    <a:pt x="58635" y="113753"/>
                  </a:lnTo>
                  <a:lnTo>
                    <a:pt x="60058" y="116293"/>
                  </a:lnTo>
                  <a:lnTo>
                    <a:pt x="57073" y="116293"/>
                  </a:lnTo>
                  <a:lnTo>
                    <a:pt x="56769" y="116293"/>
                  </a:lnTo>
                  <a:lnTo>
                    <a:pt x="57937" y="118833"/>
                  </a:lnTo>
                  <a:lnTo>
                    <a:pt x="57035" y="117563"/>
                  </a:lnTo>
                  <a:lnTo>
                    <a:pt x="56743" y="117563"/>
                  </a:lnTo>
                  <a:lnTo>
                    <a:pt x="55867" y="116293"/>
                  </a:lnTo>
                  <a:lnTo>
                    <a:pt x="54356" y="117563"/>
                  </a:lnTo>
                  <a:lnTo>
                    <a:pt x="59131" y="120103"/>
                  </a:lnTo>
                  <a:lnTo>
                    <a:pt x="56426" y="120103"/>
                  </a:lnTo>
                  <a:lnTo>
                    <a:pt x="56426" y="118833"/>
                  </a:lnTo>
                  <a:lnTo>
                    <a:pt x="54013" y="118833"/>
                  </a:lnTo>
                  <a:lnTo>
                    <a:pt x="54292" y="121373"/>
                  </a:lnTo>
                  <a:lnTo>
                    <a:pt x="52171" y="121373"/>
                  </a:lnTo>
                  <a:lnTo>
                    <a:pt x="49555" y="118922"/>
                  </a:lnTo>
                  <a:lnTo>
                    <a:pt x="48818" y="120103"/>
                  </a:lnTo>
                  <a:lnTo>
                    <a:pt x="49136" y="123913"/>
                  </a:lnTo>
                  <a:lnTo>
                    <a:pt x="46786" y="125183"/>
                  </a:lnTo>
                  <a:lnTo>
                    <a:pt x="47383" y="125183"/>
                  </a:lnTo>
                  <a:lnTo>
                    <a:pt x="50444" y="130263"/>
                  </a:lnTo>
                  <a:lnTo>
                    <a:pt x="46812" y="126453"/>
                  </a:lnTo>
                  <a:lnTo>
                    <a:pt x="44386" y="123913"/>
                  </a:lnTo>
                  <a:lnTo>
                    <a:pt x="45034" y="126453"/>
                  </a:lnTo>
                  <a:lnTo>
                    <a:pt x="43472" y="123913"/>
                  </a:lnTo>
                  <a:lnTo>
                    <a:pt x="43789" y="125183"/>
                  </a:lnTo>
                  <a:lnTo>
                    <a:pt x="41986" y="125183"/>
                  </a:lnTo>
                  <a:lnTo>
                    <a:pt x="41960" y="127965"/>
                  </a:lnTo>
                  <a:lnTo>
                    <a:pt x="41224" y="130263"/>
                  </a:lnTo>
                  <a:lnTo>
                    <a:pt x="40576" y="128993"/>
                  </a:lnTo>
                  <a:lnTo>
                    <a:pt x="39065" y="128993"/>
                  </a:lnTo>
                  <a:lnTo>
                    <a:pt x="38188" y="130263"/>
                  </a:lnTo>
                  <a:lnTo>
                    <a:pt x="36995" y="130263"/>
                  </a:lnTo>
                  <a:lnTo>
                    <a:pt x="37630" y="131533"/>
                  </a:lnTo>
                  <a:lnTo>
                    <a:pt x="37033" y="131533"/>
                  </a:lnTo>
                  <a:lnTo>
                    <a:pt x="38595" y="132803"/>
                  </a:lnTo>
                  <a:lnTo>
                    <a:pt x="35026" y="132803"/>
                  </a:lnTo>
                  <a:lnTo>
                    <a:pt x="33997" y="134073"/>
                  </a:lnTo>
                  <a:lnTo>
                    <a:pt x="33197" y="136613"/>
                  </a:lnTo>
                  <a:lnTo>
                    <a:pt x="32550" y="136613"/>
                  </a:lnTo>
                  <a:lnTo>
                    <a:pt x="32550" y="142963"/>
                  </a:lnTo>
                  <a:lnTo>
                    <a:pt x="32105" y="142963"/>
                  </a:lnTo>
                  <a:lnTo>
                    <a:pt x="31940" y="140944"/>
                  </a:lnTo>
                  <a:lnTo>
                    <a:pt x="32346" y="141693"/>
                  </a:lnTo>
                  <a:lnTo>
                    <a:pt x="32550" y="142963"/>
                  </a:lnTo>
                  <a:lnTo>
                    <a:pt x="32550" y="136613"/>
                  </a:lnTo>
                  <a:lnTo>
                    <a:pt x="30543" y="136613"/>
                  </a:lnTo>
                  <a:lnTo>
                    <a:pt x="30111" y="135343"/>
                  </a:lnTo>
                  <a:lnTo>
                    <a:pt x="29921" y="135343"/>
                  </a:lnTo>
                  <a:lnTo>
                    <a:pt x="28943" y="137883"/>
                  </a:lnTo>
                  <a:lnTo>
                    <a:pt x="30619" y="139153"/>
                  </a:lnTo>
                  <a:lnTo>
                    <a:pt x="30099" y="139153"/>
                  </a:lnTo>
                  <a:lnTo>
                    <a:pt x="31661" y="140423"/>
                  </a:lnTo>
                  <a:lnTo>
                    <a:pt x="29883" y="140423"/>
                  </a:lnTo>
                  <a:lnTo>
                    <a:pt x="29222" y="139979"/>
                  </a:lnTo>
                  <a:lnTo>
                    <a:pt x="29362" y="140423"/>
                  </a:lnTo>
                  <a:lnTo>
                    <a:pt x="29210" y="139966"/>
                  </a:lnTo>
                  <a:lnTo>
                    <a:pt x="26200" y="137883"/>
                  </a:lnTo>
                  <a:lnTo>
                    <a:pt x="32816" y="144233"/>
                  </a:lnTo>
                  <a:lnTo>
                    <a:pt x="29705" y="144233"/>
                  </a:lnTo>
                  <a:lnTo>
                    <a:pt x="28956" y="142963"/>
                  </a:lnTo>
                  <a:lnTo>
                    <a:pt x="29527" y="145503"/>
                  </a:lnTo>
                  <a:lnTo>
                    <a:pt x="28790" y="145503"/>
                  </a:lnTo>
                  <a:lnTo>
                    <a:pt x="26797" y="142963"/>
                  </a:lnTo>
                  <a:lnTo>
                    <a:pt x="28473" y="144233"/>
                  </a:lnTo>
                  <a:lnTo>
                    <a:pt x="27736" y="142963"/>
                  </a:lnTo>
                  <a:lnTo>
                    <a:pt x="27012" y="141693"/>
                  </a:lnTo>
                  <a:lnTo>
                    <a:pt x="26403" y="142963"/>
                  </a:lnTo>
                  <a:lnTo>
                    <a:pt x="29006" y="146773"/>
                  </a:lnTo>
                  <a:lnTo>
                    <a:pt x="26555" y="145503"/>
                  </a:lnTo>
                  <a:lnTo>
                    <a:pt x="26365" y="145503"/>
                  </a:lnTo>
                  <a:lnTo>
                    <a:pt x="26797" y="144233"/>
                  </a:lnTo>
                  <a:lnTo>
                    <a:pt x="26606" y="144233"/>
                  </a:lnTo>
                  <a:lnTo>
                    <a:pt x="23787" y="141693"/>
                  </a:lnTo>
                  <a:lnTo>
                    <a:pt x="24231" y="142963"/>
                  </a:lnTo>
                  <a:lnTo>
                    <a:pt x="22161" y="142963"/>
                  </a:lnTo>
                  <a:lnTo>
                    <a:pt x="25971" y="149313"/>
                  </a:lnTo>
                  <a:lnTo>
                    <a:pt x="21348" y="145630"/>
                  </a:lnTo>
                  <a:lnTo>
                    <a:pt x="21196" y="145503"/>
                  </a:lnTo>
                  <a:lnTo>
                    <a:pt x="21348" y="145935"/>
                  </a:lnTo>
                  <a:lnTo>
                    <a:pt x="21564" y="148043"/>
                  </a:lnTo>
                  <a:lnTo>
                    <a:pt x="19583" y="145503"/>
                  </a:lnTo>
                  <a:lnTo>
                    <a:pt x="18694" y="145503"/>
                  </a:lnTo>
                  <a:lnTo>
                    <a:pt x="17589" y="144233"/>
                  </a:lnTo>
                  <a:lnTo>
                    <a:pt x="17132" y="144233"/>
                  </a:lnTo>
                  <a:lnTo>
                    <a:pt x="18211" y="146773"/>
                  </a:lnTo>
                  <a:lnTo>
                    <a:pt x="14846" y="142963"/>
                  </a:lnTo>
                  <a:lnTo>
                    <a:pt x="16471" y="146773"/>
                  </a:lnTo>
                  <a:lnTo>
                    <a:pt x="15760" y="145503"/>
                  </a:lnTo>
                  <a:lnTo>
                    <a:pt x="15786" y="146773"/>
                  </a:lnTo>
                  <a:lnTo>
                    <a:pt x="16357" y="146773"/>
                  </a:lnTo>
                  <a:lnTo>
                    <a:pt x="17487" y="150583"/>
                  </a:lnTo>
                  <a:lnTo>
                    <a:pt x="10909" y="146773"/>
                  </a:lnTo>
                  <a:lnTo>
                    <a:pt x="12471" y="151853"/>
                  </a:lnTo>
                  <a:lnTo>
                    <a:pt x="12395" y="154393"/>
                  </a:lnTo>
                  <a:lnTo>
                    <a:pt x="14439" y="156933"/>
                  </a:lnTo>
                  <a:lnTo>
                    <a:pt x="14312" y="159473"/>
                  </a:lnTo>
                  <a:lnTo>
                    <a:pt x="12801" y="158203"/>
                  </a:lnTo>
                  <a:lnTo>
                    <a:pt x="12166" y="156933"/>
                  </a:lnTo>
                  <a:lnTo>
                    <a:pt x="10464" y="155663"/>
                  </a:lnTo>
                  <a:lnTo>
                    <a:pt x="10121" y="156933"/>
                  </a:lnTo>
                  <a:lnTo>
                    <a:pt x="10274" y="158203"/>
                  </a:lnTo>
                  <a:lnTo>
                    <a:pt x="9791" y="156933"/>
                  </a:lnTo>
                  <a:lnTo>
                    <a:pt x="8178" y="155663"/>
                  </a:lnTo>
                  <a:lnTo>
                    <a:pt x="7823" y="156933"/>
                  </a:lnTo>
                  <a:lnTo>
                    <a:pt x="9436" y="158572"/>
                  </a:lnTo>
                  <a:lnTo>
                    <a:pt x="9779" y="158203"/>
                  </a:lnTo>
                  <a:lnTo>
                    <a:pt x="12344" y="162013"/>
                  </a:lnTo>
                  <a:lnTo>
                    <a:pt x="10833" y="158203"/>
                  </a:lnTo>
                  <a:lnTo>
                    <a:pt x="11798" y="159473"/>
                  </a:lnTo>
                  <a:lnTo>
                    <a:pt x="13576" y="160743"/>
                  </a:lnTo>
                  <a:lnTo>
                    <a:pt x="13563" y="162013"/>
                  </a:lnTo>
                  <a:lnTo>
                    <a:pt x="15659" y="162013"/>
                  </a:lnTo>
                  <a:lnTo>
                    <a:pt x="13106" y="159473"/>
                  </a:lnTo>
                  <a:lnTo>
                    <a:pt x="15278" y="160743"/>
                  </a:lnTo>
                  <a:lnTo>
                    <a:pt x="15519" y="160743"/>
                  </a:lnTo>
                  <a:lnTo>
                    <a:pt x="15646" y="161378"/>
                  </a:lnTo>
                  <a:lnTo>
                    <a:pt x="15582" y="160743"/>
                  </a:lnTo>
                  <a:lnTo>
                    <a:pt x="16002" y="160743"/>
                  </a:lnTo>
                  <a:lnTo>
                    <a:pt x="17691" y="162013"/>
                  </a:lnTo>
                  <a:lnTo>
                    <a:pt x="16891" y="162013"/>
                  </a:lnTo>
                  <a:lnTo>
                    <a:pt x="19697" y="163283"/>
                  </a:lnTo>
                  <a:lnTo>
                    <a:pt x="16535" y="158203"/>
                  </a:lnTo>
                  <a:lnTo>
                    <a:pt x="19164" y="160743"/>
                  </a:lnTo>
                  <a:lnTo>
                    <a:pt x="19862" y="158203"/>
                  </a:lnTo>
                  <a:lnTo>
                    <a:pt x="17259" y="158203"/>
                  </a:lnTo>
                  <a:lnTo>
                    <a:pt x="15963" y="154393"/>
                  </a:lnTo>
                  <a:lnTo>
                    <a:pt x="22009" y="159473"/>
                  </a:lnTo>
                  <a:lnTo>
                    <a:pt x="20040" y="156933"/>
                  </a:lnTo>
                  <a:lnTo>
                    <a:pt x="20535" y="156933"/>
                  </a:lnTo>
                  <a:lnTo>
                    <a:pt x="19519" y="154393"/>
                  </a:lnTo>
                  <a:lnTo>
                    <a:pt x="22199" y="155663"/>
                  </a:lnTo>
                  <a:lnTo>
                    <a:pt x="21755" y="154393"/>
                  </a:lnTo>
                  <a:lnTo>
                    <a:pt x="20840" y="151853"/>
                  </a:lnTo>
                  <a:lnTo>
                    <a:pt x="22148" y="153263"/>
                  </a:lnTo>
                  <a:lnTo>
                    <a:pt x="22123" y="153123"/>
                  </a:lnTo>
                  <a:lnTo>
                    <a:pt x="22733" y="153733"/>
                  </a:lnTo>
                  <a:lnTo>
                    <a:pt x="24371" y="155663"/>
                  </a:lnTo>
                  <a:lnTo>
                    <a:pt x="24053" y="155028"/>
                  </a:lnTo>
                  <a:lnTo>
                    <a:pt x="25971" y="156933"/>
                  </a:lnTo>
                  <a:lnTo>
                    <a:pt x="23901" y="153123"/>
                  </a:lnTo>
                  <a:lnTo>
                    <a:pt x="23215" y="151853"/>
                  </a:lnTo>
                  <a:lnTo>
                    <a:pt x="22517" y="150583"/>
                  </a:lnTo>
                  <a:lnTo>
                    <a:pt x="24917" y="151853"/>
                  </a:lnTo>
                  <a:lnTo>
                    <a:pt x="25082" y="152120"/>
                  </a:lnTo>
                  <a:lnTo>
                    <a:pt x="29362" y="154393"/>
                  </a:lnTo>
                  <a:lnTo>
                    <a:pt x="26962" y="150583"/>
                  </a:lnTo>
                  <a:lnTo>
                    <a:pt x="29730" y="151853"/>
                  </a:lnTo>
                  <a:lnTo>
                    <a:pt x="29959" y="149313"/>
                  </a:lnTo>
                  <a:lnTo>
                    <a:pt x="30734" y="150583"/>
                  </a:lnTo>
                  <a:lnTo>
                    <a:pt x="33299" y="149313"/>
                  </a:lnTo>
                  <a:lnTo>
                    <a:pt x="34772" y="149313"/>
                  </a:lnTo>
                  <a:lnTo>
                    <a:pt x="33261" y="146773"/>
                  </a:lnTo>
                  <a:lnTo>
                    <a:pt x="34734" y="146773"/>
                  </a:lnTo>
                  <a:lnTo>
                    <a:pt x="34975" y="145503"/>
                  </a:lnTo>
                  <a:lnTo>
                    <a:pt x="36398" y="148043"/>
                  </a:lnTo>
                  <a:lnTo>
                    <a:pt x="36830" y="148043"/>
                  </a:lnTo>
                  <a:lnTo>
                    <a:pt x="37096" y="149313"/>
                  </a:lnTo>
                  <a:lnTo>
                    <a:pt x="37769" y="149313"/>
                  </a:lnTo>
                  <a:lnTo>
                    <a:pt x="37160" y="148043"/>
                  </a:lnTo>
                  <a:lnTo>
                    <a:pt x="36944" y="146773"/>
                  </a:lnTo>
                  <a:lnTo>
                    <a:pt x="37122" y="146773"/>
                  </a:lnTo>
                  <a:lnTo>
                    <a:pt x="37934" y="148043"/>
                  </a:lnTo>
                  <a:lnTo>
                    <a:pt x="37769" y="148183"/>
                  </a:lnTo>
                  <a:lnTo>
                    <a:pt x="37973" y="148513"/>
                  </a:lnTo>
                  <a:lnTo>
                    <a:pt x="38227" y="148920"/>
                  </a:lnTo>
                  <a:lnTo>
                    <a:pt x="38506" y="149402"/>
                  </a:lnTo>
                  <a:lnTo>
                    <a:pt x="37960" y="148069"/>
                  </a:lnTo>
                  <a:lnTo>
                    <a:pt x="38773" y="149313"/>
                  </a:lnTo>
                  <a:lnTo>
                    <a:pt x="39573" y="148043"/>
                  </a:lnTo>
                  <a:lnTo>
                    <a:pt x="39204" y="146773"/>
                  </a:lnTo>
                  <a:lnTo>
                    <a:pt x="38468" y="144233"/>
                  </a:lnTo>
                  <a:lnTo>
                    <a:pt x="40881" y="145503"/>
                  </a:lnTo>
                  <a:lnTo>
                    <a:pt x="39268" y="142963"/>
                  </a:lnTo>
                  <a:lnTo>
                    <a:pt x="40487" y="142963"/>
                  </a:lnTo>
                  <a:lnTo>
                    <a:pt x="39255" y="141554"/>
                  </a:lnTo>
                  <a:lnTo>
                    <a:pt x="39255" y="142963"/>
                  </a:lnTo>
                  <a:lnTo>
                    <a:pt x="35217" y="140423"/>
                  </a:lnTo>
                  <a:lnTo>
                    <a:pt x="35420" y="137883"/>
                  </a:lnTo>
                  <a:lnTo>
                    <a:pt x="36372" y="139153"/>
                  </a:lnTo>
                  <a:lnTo>
                    <a:pt x="37960" y="140423"/>
                  </a:lnTo>
                  <a:lnTo>
                    <a:pt x="37998" y="141693"/>
                  </a:lnTo>
                  <a:lnTo>
                    <a:pt x="37998" y="140423"/>
                  </a:lnTo>
                  <a:lnTo>
                    <a:pt x="38252" y="140423"/>
                  </a:lnTo>
                  <a:lnTo>
                    <a:pt x="39255" y="142963"/>
                  </a:lnTo>
                  <a:lnTo>
                    <a:pt x="39255" y="141554"/>
                  </a:lnTo>
                  <a:lnTo>
                    <a:pt x="38277" y="140423"/>
                  </a:lnTo>
                  <a:lnTo>
                    <a:pt x="38874" y="140423"/>
                  </a:lnTo>
                  <a:lnTo>
                    <a:pt x="40144" y="141693"/>
                  </a:lnTo>
                  <a:lnTo>
                    <a:pt x="41071" y="142963"/>
                  </a:lnTo>
                  <a:lnTo>
                    <a:pt x="41236" y="142963"/>
                  </a:lnTo>
                  <a:lnTo>
                    <a:pt x="42595" y="144233"/>
                  </a:lnTo>
                  <a:lnTo>
                    <a:pt x="42989" y="144233"/>
                  </a:lnTo>
                  <a:lnTo>
                    <a:pt x="42037" y="142963"/>
                  </a:lnTo>
                  <a:lnTo>
                    <a:pt x="42227" y="141693"/>
                  </a:lnTo>
                  <a:lnTo>
                    <a:pt x="43091" y="141693"/>
                  </a:lnTo>
                  <a:lnTo>
                    <a:pt x="44107" y="144233"/>
                  </a:lnTo>
                  <a:lnTo>
                    <a:pt x="45313" y="144233"/>
                  </a:lnTo>
                  <a:lnTo>
                    <a:pt x="44653" y="142963"/>
                  </a:lnTo>
                  <a:lnTo>
                    <a:pt x="46177" y="144233"/>
                  </a:lnTo>
                  <a:lnTo>
                    <a:pt x="45237" y="142963"/>
                  </a:lnTo>
                  <a:lnTo>
                    <a:pt x="44284" y="141693"/>
                  </a:lnTo>
                  <a:lnTo>
                    <a:pt x="44577" y="140423"/>
                  </a:lnTo>
                  <a:lnTo>
                    <a:pt x="45516" y="141693"/>
                  </a:lnTo>
                  <a:lnTo>
                    <a:pt x="46126" y="142963"/>
                  </a:lnTo>
                  <a:lnTo>
                    <a:pt x="45783" y="141693"/>
                  </a:lnTo>
                  <a:lnTo>
                    <a:pt x="48183" y="140423"/>
                  </a:lnTo>
                  <a:lnTo>
                    <a:pt x="45618" y="137883"/>
                  </a:lnTo>
                  <a:lnTo>
                    <a:pt x="45351" y="137883"/>
                  </a:lnTo>
                  <a:lnTo>
                    <a:pt x="45262" y="136613"/>
                  </a:lnTo>
                  <a:lnTo>
                    <a:pt x="45097" y="134073"/>
                  </a:lnTo>
                  <a:lnTo>
                    <a:pt x="49771" y="136613"/>
                  </a:lnTo>
                  <a:lnTo>
                    <a:pt x="50571" y="134073"/>
                  </a:lnTo>
                  <a:lnTo>
                    <a:pt x="51193" y="135343"/>
                  </a:lnTo>
                  <a:lnTo>
                    <a:pt x="51435" y="134073"/>
                  </a:lnTo>
                  <a:lnTo>
                    <a:pt x="52895" y="132803"/>
                  </a:lnTo>
                  <a:lnTo>
                    <a:pt x="52247" y="131533"/>
                  </a:lnTo>
                  <a:lnTo>
                    <a:pt x="52539" y="130263"/>
                  </a:lnTo>
                  <a:lnTo>
                    <a:pt x="54051" y="131533"/>
                  </a:lnTo>
                  <a:lnTo>
                    <a:pt x="54660" y="132803"/>
                  </a:lnTo>
                  <a:lnTo>
                    <a:pt x="54927" y="131533"/>
                  </a:lnTo>
                  <a:lnTo>
                    <a:pt x="54305" y="130263"/>
                  </a:lnTo>
                  <a:lnTo>
                    <a:pt x="56400" y="131533"/>
                  </a:lnTo>
                  <a:lnTo>
                    <a:pt x="56718" y="134073"/>
                  </a:lnTo>
                  <a:lnTo>
                    <a:pt x="57594" y="132803"/>
                  </a:lnTo>
                  <a:lnTo>
                    <a:pt x="57899" y="132803"/>
                  </a:lnTo>
                  <a:lnTo>
                    <a:pt x="59118" y="134073"/>
                  </a:lnTo>
                  <a:lnTo>
                    <a:pt x="58801" y="132803"/>
                  </a:lnTo>
                  <a:lnTo>
                    <a:pt x="58483" y="131533"/>
                  </a:lnTo>
                  <a:lnTo>
                    <a:pt x="59690" y="134073"/>
                  </a:lnTo>
                  <a:lnTo>
                    <a:pt x="61188" y="134073"/>
                  </a:lnTo>
                  <a:lnTo>
                    <a:pt x="61188" y="132803"/>
                  </a:lnTo>
                  <a:lnTo>
                    <a:pt x="59385" y="131533"/>
                  </a:lnTo>
                  <a:lnTo>
                    <a:pt x="59664" y="130263"/>
                  </a:lnTo>
                  <a:lnTo>
                    <a:pt x="60871" y="130263"/>
                  </a:lnTo>
                  <a:lnTo>
                    <a:pt x="62649" y="134073"/>
                  </a:lnTo>
                  <a:lnTo>
                    <a:pt x="67094" y="135343"/>
                  </a:lnTo>
                  <a:lnTo>
                    <a:pt x="62052" y="125183"/>
                  </a:lnTo>
                  <a:lnTo>
                    <a:pt x="65125" y="127965"/>
                  </a:lnTo>
                  <a:lnTo>
                    <a:pt x="64427" y="126453"/>
                  </a:lnTo>
                  <a:lnTo>
                    <a:pt x="65633" y="126453"/>
                  </a:lnTo>
                  <a:lnTo>
                    <a:pt x="69443" y="130263"/>
                  </a:lnTo>
                  <a:lnTo>
                    <a:pt x="69735" y="128993"/>
                  </a:lnTo>
                  <a:lnTo>
                    <a:pt x="72072" y="130263"/>
                  </a:lnTo>
                  <a:lnTo>
                    <a:pt x="71259" y="128993"/>
                  </a:lnTo>
                  <a:lnTo>
                    <a:pt x="69621" y="126453"/>
                  </a:lnTo>
                  <a:lnTo>
                    <a:pt x="67995" y="123913"/>
                  </a:lnTo>
                  <a:lnTo>
                    <a:pt x="70053" y="125183"/>
                  </a:lnTo>
                  <a:lnTo>
                    <a:pt x="69189" y="123913"/>
                  </a:lnTo>
                  <a:lnTo>
                    <a:pt x="67132" y="121373"/>
                  </a:lnTo>
                  <a:lnTo>
                    <a:pt x="67462" y="120103"/>
                  </a:lnTo>
                  <a:lnTo>
                    <a:pt x="68668" y="118833"/>
                  </a:lnTo>
                  <a:lnTo>
                    <a:pt x="71539" y="122643"/>
                  </a:lnTo>
                  <a:lnTo>
                    <a:pt x="71539" y="123913"/>
                  </a:lnTo>
                  <a:lnTo>
                    <a:pt x="70777" y="123913"/>
                  </a:lnTo>
                  <a:lnTo>
                    <a:pt x="70688" y="125183"/>
                  </a:lnTo>
                  <a:lnTo>
                    <a:pt x="71805" y="126453"/>
                  </a:lnTo>
                  <a:lnTo>
                    <a:pt x="71234" y="125183"/>
                  </a:lnTo>
                  <a:lnTo>
                    <a:pt x="73571" y="125183"/>
                  </a:lnTo>
                  <a:lnTo>
                    <a:pt x="72694" y="123913"/>
                  </a:lnTo>
                  <a:lnTo>
                    <a:pt x="74879" y="125183"/>
                  </a:lnTo>
                  <a:lnTo>
                    <a:pt x="74536" y="122643"/>
                  </a:lnTo>
                  <a:lnTo>
                    <a:pt x="76466" y="123913"/>
                  </a:lnTo>
                  <a:lnTo>
                    <a:pt x="75895" y="122643"/>
                  </a:lnTo>
                  <a:lnTo>
                    <a:pt x="74891" y="121373"/>
                  </a:lnTo>
                  <a:lnTo>
                    <a:pt x="77787" y="121373"/>
                  </a:lnTo>
                  <a:lnTo>
                    <a:pt x="74587" y="118833"/>
                  </a:lnTo>
                  <a:lnTo>
                    <a:pt x="75539" y="117563"/>
                  </a:lnTo>
                  <a:lnTo>
                    <a:pt x="77279" y="118833"/>
                  </a:lnTo>
                  <a:lnTo>
                    <a:pt x="77787" y="121373"/>
                  </a:lnTo>
                  <a:lnTo>
                    <a:pt x="78155" y="120103"/>
                  </a:lnTo>
                  <a:lnTo>
                    <a:pt x="79616" y="120103"/>
                  </a:lnTo>
                  <a:lnTo>
                    <a:pt x="80124" y="122643"/>
                  </a:lnTo>
                  <a:lnTo>
                    <a:pt x="80391" y="123913"/>
                  </a:lnTo>
                  <a:lnTo>
                    <a:pt x="80187" y="121373"/>
                  </a:lnTo>
                  <a:lnTo>
                    <a:pt x="83350" y="123913"/>
                  </a:lnTo>
                  <a:lnTo>
                    <a:pt x="84213" y="123913"/>
                  </a:lnTo>
                  <a:lnTo>
                    <a:pt x="84188" y="125183"/>
                  </a:lnTo>
                  <a:lnTo>
                    <a:pt x="84239" y="123913"/>
                  </a:lnTo>
                  <a:lnTo>
                    <a:pt x="84810" y="123913"/>
                  </a:lnTo>
                  <a:lnTo>
                    <a:pt x="83108" y="121373"/>
                  </a:lnTo>
                  <a:lnTo>
                    <a:pt x="84010" y="121373"/>
                  </a:lnTo>
                  <a:lnTo>
                    <a:pt x="83019" y="120103"/>
                  </a:lnTo>
                  <a:lnTo>
                    <a:pt x="82029" y="118833"/>
                  </a:lnTo>
                  <a:lnTo>
                    <a:pt x="81534" y="116293"/>
                  </a:lnTo>
                  <a:lnTo>
                    <a:pt x="82689" y="117563"/>
                  </a:lnTo>
                  <a:lnTo>
                    <a:pt x="82232" y="115023"/>
                  </a:lnTo>
                  <a:lnTo>
                    <a:pt x="84175" y="117563"/>
                  </a:lnTo>
                  <a:lnTo>
                    <a:pt x="82689" y="117563"/>
                  </a:lnTo>
                  <a:lnTo>
                    <a:pt x="82105" y="117563"/>
                  </a:lnTo>
                  <a:lnTo>
                    <a:pt x="86118" y="120103"/>
                  </a:lnTo>
                  <a:lnTo>
                    <a:pt x="85026" y="118833"/>
                  </a:lnTo>
                  <a:lnTo>
                    <a:pt x="86525" y="117563"/>
                  </a:lnTo>
                  <a:lnTo>
                    <a:pt x="87350" y="118833"/>
                  </a:lnTo>
                  <a:lnTo>
                    <a:pt x="87655" y="119113"/>
                  </a:lnTo>
                  <a:lnTo>
                    <a:pt x="86829" y="117563"/>
                  </a:lnTo>
                  <a:lnTo>
                    <a:pt x="86614" y="115023"/>
                  </a:lnTo>
                  <a:lnTo>
                    <a:pt x="88315" y="116293"/>
                  </a:lnTo>
                  <a:lnTo>
                    <a:pt x="87693" y="115023"/>
                  </a:lnTo>
                  <a:lnTo>
                    <a:pt x="87058" y="113753"/>
                  </a:lnTo>
                  <a:lnTo>
                    <a:pt x="86702" y="113753"/>
                  </a:lnTo>
                  <a:lnTo>
                    <a:pt x="85915" y="112483"/>
                  </a:lnTo>
                  <a:lnTo>
                    <a:pt x="86512" y="112483"/>
                  </a:lnTo>
                  <a:lnTo>
                    <a:pt x="86855" y="111239"/>
                  </a:lnTo>
                  <a:lnTo>
                    <a:pt x="86360" y="109943"/>
                  </a:lnTo>
                  <a:lnTo>
                    <a:pt x="90779" y="115023"/>
                  </a:lnTo>
                  <a:lnTo>
                    <a:pt x="90627" y="112483"/>
                  </a:lnTo>
                  <a:lnTo>
                    <a:pt x="91770" y="112483"/>
                  </a:lnTo>
                  <a:lnTo>
                    <a:pt x="92506" y="115023"/>
                  </a:lnTo>
                  <a:lnTo>
                    <a:pt x="93357" y="115023"/>
                  </a:lnTo>
                  <a:lnTo>
                    <a:pt x="93230" y="112483"/>
                  </a:lnTo>
                  <a:lnTo>
                    <a:pt x="95935" y="116293"/>
                  </a:lnTo>
                  <a:lnTo>
                    <a:pt x="96100" y="113753"/>
                  </a:lnTo>
                  <a:lnTo>
                    <a:pt x="94449" y="112483"/>
                  </a:lnTo>
                  <a:lnTo>
                    <a:pt x="94703" y="112483"/>
                  </a:lnTo>
                  <a:lnTo>
                    <a:pt x="94297" y="109943"/>
                  </a:lnTo>
                  <a:lnTo>
                    <a:pt x="93205" y="112483"/>
                  </a:lnTo>
                  <a:lnTo>
                    <a:pt x="93002" y="111213"/>
                  </a:lnTo>
                  <a:lnTo>
                    <a:pt x="92595" y="108673"/>
                  </a:lnTo>
                  <a:lnTo>
                    <a:pt x="92176" y="109524"/>
                  </a:lnTo>
                  <a:lnTo>
                    <a:pt x="92138" y="111213"/>
                  </a:lnTo>
                  <a:lnTo>
                    <a:pt x="91554" y="111213"/>
                  </a:lnTo>
                  <a:lnTo>
                    <a:pt x="91300" y="109816"/>
                  </a:lnTo>
                  <a:lnTo>
                    <a:pt x="89992" y="107403"/>
                  </a:lnTo>
                  <a:lnTo>
                    <a:pt x="91160" y="109004"/>
                  </a:lnTo>
                  <a:lnTo>
                    <a:pt x="91986" y="110134"/>
                  </a:lnTo>
                  <a:lnTo>
                    <a:pt x="92138" y="111213"/>
                  </a:lnTo>
                  <a:lnTo>
                    <a:pt x="92138" y="109423"/>
                  </a:lnTo>
                  <a:lnTo>
                    <a:pt x="91871" y="108673"/>
                  </a:lnTo>
                  <a:lnTo>
                    <a:pt x="91414" y="107403"/>
                  </a:lnTo>
                  <a:lnTo>
                    <a:pt x="90957" y="106133"/>
                  </a:lnTo>
                  <a:lnTo>
                    <a:pt x="90512" y="104863"/>
                  </a:lnTo>
                  <a:lnTo>
                    <a:pt x="92773" y="106133"/>
                  </a:lnTo>
                  <a:lnTo>
                    <a:pt x="95961" y="112483"/>
                  </a:lnTo>
                  <a:lnTo>
                    <a:pt x="98818" y="113753"/>
                  </a:lnTo>
                  <a:lnTo>
                    <a:pt x="96875" y="107403"/>
                  </a:lnTo>
                  <a:lnTo>
                    <a:pt x="99529" y="108673"/>
                  </a:lnTo>
                  <a:lnTo>
                    <a:pt x="98386" y="107403"/>
                  </a:lnTo>
                  <a:lnTo>
                    <a:pt x="97383" y="104863"/>
                  </a:lnTo>
                  <a:lnTo>
                    <a:pt x="99364" y="106133"/>
                  </a:lnTo>
                  <a:lnTo>
                    <a:pt x="99466" y="104863"/>
                  </a:lnTo>
                  <a:lnTo>
                    <a:pt x="100457" y="107403"/>
                  </a:lnTo>
                  <a:lnTo>
                    <a:pt x="101206" y="107403"/>
                  </a:lnTo>
                  <a:lnTo>
                    <a:pt x="102133" y="108673"/>
                  </a:lnTo>
                  <a:lnTo>
                    <a:pt x="101307" y="107403"/>
                  </a:lnTo>
                  <a:lnTo>
                    <a:pt x="103555" y="107403"/>
                  </a:lnTo>
                  <a:lnTo>
                    <a:pt x="102273" y="104863"/>
                  </a:lnTo>
                  <a:lnTo>
                    <a:pt x="101638" y="103593"/>
                  </a:lnTo>
                  <a:lnTo>
                    <a:pt x="103847" y="106133"/>
                  </a:lnTo>
                  <a:lnTo>
                    <a:pt x="105892" y="106133"/>
                  </a:lnTo>
                  <a:lnTo>
                    <a:pt x="104584" y="103593"/>
                  </a:lnTo>
                  <a:lnTo>
                    <a:pt x="102616" y="99783"/>
                  </a:lnTo>
                  <a:lnTo>
                    <a:pt x="104444" y="99783"/>
                  </a:lnTo>
                  <a:lnTo>
                    <a:pt x="105117" y="102323"/>
                  </a:lnTo>
                  <a:lnTo>
                    <a:pt x="106502" y="102323"/>
                  </a:lnTo>
                  <a:lnTo>
                    <a:pt x="106324" y="104863"/>
                  </a:lnTo>
                  <a:lnTo>
                    <a:pt x="107442" y="104863"/>
                  </a:lnTo>
                  <a:lnTo>
                    <a:pt x="106730" y="103593"/>
                  </a:lnTo>
                  <a:lnTo>
                    <a:pt x="107645" y="104863"/>
                  </a:lnTo>
                  <a:lnTo>
                    <a:pt x="107416" y="103593"/>
                  </a:lnTo>
                  <a:lnTo>
                    <a:pt x="106705" y="99783"/>
                  </a:lnTo>
                  <a:lnTo>
                    <a:pt x="107746" y="100723"/>
                  </a:lnTo>
                  <a:lnTo>
                    <a:pt x="107378" y="99783"/>
                  </a:lnTo>
                  <a:lnTo>
                    <a:pt x="106870" y="98513"/>
                  </a:lnTo>
                  <a:lnTo>
                    <a:pt x="107518" y="98513"/>
                  </a:lnTo>
                  <a:lnTo>
                    <a:pt x="108038" y="97548"/>
                  </a:lnTo>
                  <a:lnTo>
                    <a:pt x="111277" y="101053"/>
                  </a:lnTo>
                  <a:lnTo>
                    <a:pt x="110769" y="94703"/>
                  </a:lnTo>
                  <a:lnTo>
                    <a:pt x="110680" y="93433"/>
                  </a:lnTo>
                  <a:lnTo>
                    <a:pt x="114668" y="97243"/>
                  </a:lnTo>
                  <a:lnTo>
                    <a:pt x="115087" y="97256"/>
                  </a:lnTo>
                  <a:lnTo>
                    <a:pt x="114922" y="97091"/>
                  </a:lnTo>
                  <a:lnTo>
                    <a:pt x="115430" y="95973"/>
                  </a:lnTo>
                  <a:lnTo>
                    <a:pt x="116408" y="94703"/>
                  </a:lnTo>
                  <a:lnTo>
                    <a:pt x="117525" y="94703"/>
                  </a:lnTo>
                  <a:lnTo>
                    <a:pt x="119786" y="95973"/>
                  </a:lnTo>
                  <a:close/>
                </a:path>
                <a:path w="330200" h="261620">
                  <a:moveTo>
                    <a:pt x="127850" y="86728"/>
                  </a:moveTo>
                  <a:lnTo>
                    <a:pt x="127558" y="85813"/>
                  </a:lnTo>
                  <a:lnTo>
                    <a:pt x="127317" y="86194"/>
                  </a:lnTo>
                  <a:lnTo>
                    <a:pt x="127850" y="86728"/>
                  </a:lnTo>
                  <a:close/>
                </a:path>
                <a:path w="330200" h="261620">
                  <a:moveTo>
                    <a:pt x="129463" y="88353"/>
                  </a:moveTo>
                  <a:lnTo>
                    <a:pt x="127850" y="86728"/>
                  </a:lnTo>
                  <a:lnTo>
                    <a:pt x="128333" y="88353"/>
                  </a:lnTo>
                  <a:lnTo>
                    <a:pt x="129057" y="89623"/>
                  </a:lnTo>
                  <a:lnTo>
                    <a:pt x="129463" y="88353"/>
                  </a:lnTo>
                  <a:close/>
                </a:path>
                <a:path w="330200" h="261620">
                  <a:moveTo>
                    <a:pt x="139407" y="61683"/>
                  </a:moveTo>
                  <a:lnTo>
                    <a:pt x="138760" y="60413"/>
                  </a:lnTo>
                  <a:lnTo>
                    <a:pt x="138176" y="60413"/>
                  </a:lnTo>
                  <a:lnTo>
                    <a:pt x="138836" y="61683"/>
                  </a:lnTo>
                  <a:lnTo>
                    <a:pt x="139407" y="61683"/>
                  </a:lnTo>
                  <a:close/>
                </a:path>
                <a:path w="330200" h="261620">
                  <a:moveTo>
                    <a:pt x="139458" y="61683"/>
                  </a:moveTo>
                  <a:close/>
                </a:path>
                <a:path w="330200" h="261620">
                  <a:moveTo>
                    <a:pt x="139750" y="83273"/>
                  </a:moveTo>
                  <a:lnTo>
                    <a:pt x="139458" y="81597"/>
                  </a:lnTo>
                  <a:lnTo>
                    <a:pt x="139407" y="82003"/>
                  </a:lnTo>
                  <a:lnTo>
                    <a:pt x="139725" y="83337"/>
                  </a:lnTo>
                  <a:close/>
                </a:path>
                <a:path w="330200" h="261620">
                  <a:moveTo>
                    <a:pt x="141046" y="85813"/>
                  </a:moveTo>
                  <a:lnTo>
                    <a:pt x="140500" y="83273"/>
                  </a:lnTo>
                  <a:lnTo>
                    <a:pt x="140538" y="85813"/>
                  </a:lnTo>
                  <a:lnTo>
                    <a:pt x="140004" y="84543"/>
                  </a:lnTo>
                  <a:lnTo>
                    <a:pt x="139725" y="83337"/>
                  </a:lnTo>
                  <a:lnTo>
                    <a:pt x="139077" y="84543"/>
                  </a:lnTo>
                  <a:lnTo>
                    <a:pt x="139026" y="87083"/>
                  </a:lnTo>
                  <a:lnTo>
                    <a:pt x="139674" y="87083"/>
                  </a:lnTo>
                  <a:lnTo>
                    <a:pt x="141046" y="85813"/>
                  </a:lnTo>
                  <a:close/>
                </a:path>
                <a:path w="330200" h="261620">
                  <a:moveTo>
                    <a:pt x="147040" y="253898"/>
                  </a:moveTo>
                  <a:lnTo>
                    <a:pt x="146786" y="253720"/>
                  </a:lnTo>
                  <a:lnTo>
                    <a:pt x="146443" y="253885"/>
                  </a:lnTo>
                  <a:lnTo>
                    <a:pt x="147040" y="253898"/>
                  </a:lnTo>
                  <a:close/>
                </a:path>
                <a:path w="330200" h="261620">
                  <a:moveTo>
                    <a:pt x="147269" y="243840"/>
                  </a:moveTo>
                  <a:lnTo>
                    <a:pt x="145491" y="243840"/>
                  </a:lnTo>
                  <a:lnTo>
                    <a:pt x="146342" y="245110"/>
                  </a:lnTo>
                  <a:lnTo>
                    <a:pt x="147269" y="243840"/>
                  </a:lnTo>
                  <a:close/>
                </a:path>
                <a:path w="330200" h="261620">
                  <a:moveTo>
                    <a:pt x="148069" y="253936"/>
                  </a:moveTo>
                  <a:lnTo>
                    <a:pt x="147040" y="253898"/>
                  </a:lnTo>
                  <a:lnTo>
                    <a:pt x="147205" y="254025"/>
                  </a:lnTo>
                  <a:lnTo>
                    <a:pt x="148056" y="253949"/>
                  </a:lnTo>
                  <a:close/>
                </a:path>
                <a:path w="330200" h="261620">
                  <a:moveTo>
                    <a:pt x="149059" y="239407"/>
                  </a:moveTo>
                  <a:lnTo>
                    <a:pt x="148678" y="239407"/>
                  </a:lnTo>
                  <a:lnTo>
                    <a:pt x="149021" y="239420"/>
                  </a:lnTo>
                  <a:close/>
                </a:path>
                <a:path w="330200" h="261620">
                  <a:moveTo>
                    <a:pt x="149123" y="253822"/>
                  </a:moveTo>
                  <a:lnTo>
                    <a:pt x="148056" y="253949"/>
                  </a:lnTo>
                  <a:lnTo>
                    <a:pt x="148285" y="253949"/>
                  </a:lnTo>
                  <a:lnTo>
                    <a:pt x="148628" y="253898"/>
                  </a:lnTo>
                  <a:lnTo>
                    <a:pt x="149123" y="253822"/>
                  </a:lnTo>
                  <a:close/>
                </a:path>
                <a:path w="330200" h="261620">
                  <a:moveTo>
                    <a:pt x="149326" y="234607"/>
                  </a:moveTo>
                  <a:lnTo>
                    <a:pt x="148247" y="235445"/>
                  </a:lnTo>
                  <a:lnTo>
                    <a:pt x="148856" y="235077"/>
                  </a:lnTo>
                  <a:lnTo>
                    <a:pt x="149148" y="234810"/>
                  </a:lnTo>
                  <a:lnTo>
                    <a:pt x="149326" y="234607"/>
                  </a:lnTo>
                  <a:close/>
                </a:path>
                <a:path w="330200" h="261620">
                  <a:moveTo>
                    <a:pt x="149555" y="260642"/>
                  </a:moveTo>
                  <a:lnTo>
                    <a:pt x="149148" y="260464"/>
                  </a:lnTo>
                  <a:lnTo>
                    <a:pt x="149098" y="260731"/>
                  </a:lnTo>
                  <a:lnTo>
                    <a:pt x="149288" y="260692"/>
                  </a:lnTo>
                  <a:lnTo>
                    <a:pt x="149440" y="260667"/>
                  </a:lnTo>
                  <a:close/>
                </a:path>
                <a:path w="330200" h="261620">
                  <a:moveTo>
                    <a:pt x="149961" y="260807"/>
                  </a:moveTo>
                  <a:lnTo>
                    <a:pt x="149885" y="260591"/>
                  </a:lnTo>
                  <a:lnTo>
                    <a:pt x="149555" y="260642"/>
                  </a:lnTo>
                  <a:lnTo>
                    <a:pt x="149961" y="260807"/>
                  </a:lnTo>
                  <a:close/>
                </a:path>
                <a:path w="330200" h="261620">
                  <a:moveTo>
                    <a:pt x="150088" y="255778"/>
                  </a:moveTo>
                  <a:lnTo>
                    <a:pt x="149352" y="255866"/>
                  </a:lnTo>
                  <a:lnTo>
                    <a:pt x="148983" y="255866"/>
                  </a:lnTo>
                  <a:lnTo>
                    <a:pt x="148793" y="255765"/>
                  </a:lnTo>
                  <a:lnTo>
                    <a:pt x="148920" y="255943"/>
                  </a:lnTo>
                  <a:lnTo>
                    <a:pt x="149440" y="255968"/>
                  </a:lnTo>
                  <a:lnTo>
                    <a:pt x="149847" y="255892"/>
                  </a:lnTo>
                  <a:lnTo>
                    <a:pt x="150088" y="255778"/>
                  </a:lnTo>
                  <a:close/>
                </a:path>
                <a:path w="330200" h="261620">
                  <a:moveTo>
                    <a:pt x="150279" y="252107"/>
                  </a:moveTo>
                  <a:lnTo>
                    <a:pt x="148475" y="251942"/>
                  </a:lnTo>
                  <a:lnTo>
                    <a:pt x="148259" y="252437"/>
                  </a:lnTo>
                  <a:lnTo>
                    <a:pt x="146431" y="253479"/>
                  </a:lnTo>
                  <a:lnTo>
                    <a:pt x="146786" y="253720"/>
                  </a:lnTo>
                  <a:lnTo>
                    <a:pt x="150279" y="252107"/>
                  </a:lnTo>
                  <a:close/>
                </a:path>
                <a:path w="330200" h="261620">
                  <a:moveTo>
                    <a:pt x="150418" y="228561"/>
                  </a:moveTo>
                  <a:lnTo>
                    <a:pt x="150152" y="228561"/>
                  </a:lnTo>
                  <a:lnTo>
                    <a:pt x="149885" y="228587"/>
                  </a:lnTo>
                  <a:lnTo>
                    <a:pt x="149644" y="228676"/>
                  </a:lnTo>
                  <a:lnTo>
                    <a:pt x="149834" y="228688"/>
                  </a:lnTo>
                  <a:lnTo>
                    <a:pt x="150114" y="228638"/>
                  </a:lnTo>
                  <a:lnTo>
                    <a:pt x="150418" y="228561"/>
                  </a:lnTo>
                  <a:close/>
                </a:path>
                <a:path w="330200" h="261620">
                  <a:moveTo>
                    <a:pt x="150837" y="261150"/>
                  </a:moveTo>
                  <a:lnTo>
                    <a:pt x="149961" y="260807"/>
                  </a:lnTo>
                  <a:lnTo>
                    <a:pt x="150012" y="260985"/>
                  </a:lnTo>
                  <a:lnTo>
                    <a:pt x="149987" y="261239"/>
                  </a:lnTo>
                  <a:lnTo>
                    <a:pt x="150837" y="261150"/>
                  </a:lnTo>
                  <a:close/>
                </a:path>
                <a:path w="330200" h="261620">
                  <a:moveTo>
                    <a:pt x="151930" y="260350"/>
                  </a:moveTo>
                  <a:lnTo>
                    <a:pt x="151422" y="259854"/>
                  </a:lnTo>
                  <a:lnTo>
                    <a:pt x="150266" y="260350"/>
                  </a:lnTo>
                  <a:lnTo>
                    <a:pt x="151930" y="260350"/>
                  </a:lnTo>
                  <a:close/>
                </a:path>
                <a:path w="330200" h="261620">
                  <a:moveTo>
                    <a:pt x="153263" y="259080"/>
                  </a:moveTo>
                  <a:lnTo>
                    <a:pt x="150634" y="259080"/>
                  </a:lnTo>
                  <a:lnTo>
                    <a:pt x="151422" y="259854"/>
                  </a:lnTo>
                  <a:lnTo>
                    <a:pt x="153263" y="259080"/>
                  </a:lnTo>
                  <a:close/>
                </a:path>
                <a:path w="330200" h="261620">
                  <a:moveTo>
                    <a:pt x="153606" y="200634"/>
                  </a:moveTo>
                  <a:close/>
                </a:path>
                <a:path w="330200" h="261620">
                  <a:moveTo>
                    <a:pt x="154889" y="255270"/>
                  </a:moveTo>
                  <a:lnTo>
                    <a:pt x="153670" y="255727"/>
                  </a:lnTo>
                  <a:lnTo>
                    <a:pt x="153619" y="256514"/>
                  </a:lnTo>
                  <a:lnTo>
                    <a:pt x="154889" y="255270"/>
                  </a:lnTo>
                  <a:close/>
                </a:path>
                <a:path w="330200" h="261620">
                  <a:moveTo>
                    <a:pt x="155676" y="229870"/>
                  </a:moveTo>
                  <a:lnTo>
                    <a:pt x="154165" y="228600"/>
                  </a:lnTo>
                  <a:lnTo>
                    <a:pt x="152285" y="228600"/>
                  </a:lnTo>
                  <a:lnTo>
                    <a:pt x="151155" y="228600"/>
                  </a:lnTo>
                  <a:lnTo>
                    <a:pt x="151955" y="229870"/>
                  </a:lnTo>
                  <a:lnTo>
                    <a:pt x="155676" y="229870"/>
                  </a:lnTo>
                  <a:close/>
                </a:path>
                <a:path w="330200" h="261620">
                  <a:moveTo>
                    <a:pt x="155714" y="78752"/>
                  </a:moveTo>
                  <a:lnTo>
                    <a:pt x="155587" y="78867"/>
                  </a:lnTo>
                  <a:lnTo>
                    <a:pt x="155714" y="79006"/>
                  </a:lnTo>
                  <a:lnTo>
                    <a:pt x="155714" y="78752"/>
                  </a:lnTo>
                  <a:close/>
                </a:path>
                <a:path w="330200" h="261620">
                  <a:moveTo>
                    <a:pt x="155752" y="260350"/>
                  </a:moveTo>
                  <a:lnTo>
                    <a:pt x="155524" y="259080"/>
                  </a:lnTo>
                  <a:lnTo>
                    <a:pt x="154724" y="260350"/>
                  </a:lnTo>
                  <a:lnTo>
                    <a:pt x="155752" y="260350"/>
                  </a:lnTo>
                  <a:close/>
                </a:path>
                <a:path w="330200" h="261620">
                  <a:moveTo>
                    <a:pt x="156565" y="198666"/>
                  </a:moveTo>
                  <a:lnTo>
                    <a:pt x="156121" y="197535"/>
                  </a:lnTo>
                  <a:lnTo>
                    <a:pt x="154343" y="197586"/>
                  </a:lnTo>
                  <a:lnTo>
                    <a:pt x="156565" y="198666"/>
                  </a:lnTo>
                  <a:close/>
                </a:path>
                <a:path w="330200" h="261620">
                  <a:moveTo>
                    <a:pt x="156959" y="199390"/>
                  </a:moveTo>
                  <a:lnTo>
                    <a:pt x="153644" y="199390"/>
                  </a:lnTo>
                  <a:lnTo>
                    <a:pt x="153606" y="200634"/>
                  </a:lnTo>
                  <a:lnTo>
                    <a:pt x="156959" y="199390"/>
                  </a:lnTo>
                  <a:close/>
                </a:path>
                <a:path w="330200" h="261620">
                  <a:moveTo>
                    <a:pt x="158851" y="195580"/>
                  </a:moveTo>
                  <a:lnTo>
                    <a:pt x="157365" y="194310"/>
                  </a:lnTo>
                  <a:lnTo>
                    <a:pt x="156413" y="195580"/>
                  </a:lnTo>
                  <a:lnTo>
                    <a:pt x="158737" y="195580"/>
                  </a:lnTo>
                  <a:close/>
                </a:path>
                <a:path w="330200" h="261620">
                  <a:moveTo>
                    <a:pt x="160401" y="252730"/>
                  </a:moveTo>
                  <a:lnTo>
                    <a:pt x="156781" y="254000"/>
                  </a:lnTo>
                  <a:lnTo>
                    <a:pt x="158445" y="254000"/>
                  </a:lnTo>
                  <a:lnTo>
                    <a:pt x="160401" y="252730"/>
                  </a:lnTo>
                  <a:close/>
                </a:path>
                <a:path w="330200" h="261620">
                  <a:moveTo>
                    <a:pt x="160693" y="256540"/>
                  </a:moveTo>
                  <a:lnTo>
                    <a:pt x="153619" y="256540"/>
                  </a:lnTo>
                  <a:lnTo>
                    <a:pt x="151561" y="256540"/>
                  </a:lnTo>
                  <a:lnTo>
                    <a:pt x="153670" y="255727"/>
                  </a:lnTo>
                  <a:lnTo>
                    <a:pt x="153708" y="255270"/>
                  </a:lnTo>
                  <a:lnTo>
                    <a:pt x="152933" y="255270"/>
                  </a:lnTo>
                  <a:lnTo>
                    <a:pt x="151155" y="256540"/>
                  </a:lnTo>
                  <a:lnTo>
                    <a:pt x="149440" y="256540"/>
                  </a:lnTo>
                  <a:lnTo>
                    <a:pt x="150533" y="257810"/>
                  </a:lnTo>
                  <a:lnTo>
                    <a:pt x="152577" y="257810"/>
                  </a:lnTo>
                  <a:lnTo>
                    <a:pt x="153631" y="259080"/>
                  </a:lnTo>
                  <a:lnTo>
                    <a:pt x="155054" y="259080"/>
                  </a:lnTo>
                  <a:lnTo>
                    <a:pt x="160693" y="256540"/>
                  </a:lnTo>
                  <a:close/>
                </a:path>
                <a:path w="330200" h="261620">
                  <a:moveTo>
                    <a:pt x="160832" y="243065"/>
                  </a:moveTo>
                  <a:lnTo>
                    <a:pt x="160045" y="244538"/>
                  </a:lnTo>
                  <a:lnTo>
                    <a:pt x="160553" y="244373"/>
                  </a:lnTo>
                  <a:lnTo>
                    <a:pt x="160832" y="243065"/>
                  </a:lnTo>
                  <a:close/>
                </a:path>
                <a:path w="330200" h="261620">
                  <a:moveTo>
                    <a:pt x="161620" y="240030"/>
                  </a:moveTo>
                  <a:lnTo>
                    <a:pt x="160591" y="240030"/>
                  </a:lnTo>
                  <a:lnTo>
                    <a:pt x="159143" y="241300"/>
                  </a:lnTo>
                  <a:lnTo>
                    <a:pt x="161620" y="240030"/>
                  </a:lnTo>
                  <a:close/>
                </a:path>
                <a:path w="330200" h="261620">
                  <a:moveTo>
                    <a:pt x="161632" y="188125"/>
                  </a:moveTo>
                  <a:lnTo>
                    <a:pt x="161353" y="187655"/>
                  </a:lnTo>
                  <a:lnTo>
                    <a:pt x="160680" y="187782"/>
                  </a:lnTo>
                  <a:lnTo>
                    <a:pt x="160667" y="188125"/>
                  </a:lnTo>
                  <a:lnTo>
                    <a:pt x="160921" y="188569"/>
                  </a:lnTo>
                  <a:lnTo>
                    <a:pt x="161226" y="188353"/>
                  </a:lnTo>
                  <a:lnTo>
                    <a:pt x="161632" y="188125"/>
                  </a:lnTo>
                  <a:close/>
                </a:path>
                <a:path w="330200" h="261620">
                  <a:moveTo>
                    <a:pt x="161683" y="186690"/>
                  </a:moveTo>
                  <a:lnTo>
                    <a:pt x="161137" y="186690"/>
                  </a:lnTo>
                  <a:lnTo>
                    <a:pt x="159981" y="185420"/>
                  </a:lnTo>
                  <a:lnTo>
                    <a:pt x="159867" y="187960"/>
                  </a:lnTo>
                  <a:lnTo>
                    <a:pt x="161683" y="186690"/>
                  </a:lnTo>
                  <a:close/>
                </a:path>
                <a:path w="330200" h="261620">
                  <a:moveTo>
                    <a:pt x="161963" y="189738"/>
                  </a:moveTo>
                  <a:lnTo>
                    <a:pt x="161150" y="188912"/>
                  </a:lnTo>
                  <a:lnTo>
                    <a:pt x="160921" y="188569"/>
                  </a:lnTo>
                  <a:lnTo>
                    <a:pt x="160578" y="188849"/>
                  </a:lnTo>
                  <a:lnTo>
                    <a:pt x="160413" y="189090"/>
                  </a:lnTo>
                  <a:lnTo>
                    <a:pt x="161963" y="189738"/>
                  </a:lnTo>
                  <a:close/>
                </a:path>
                <a:path w="330200" h="261620">
                  <a:moveTo>
                    <a:pt x="162572" y="216928"/>
                  </a:moveTo>
                  <a:lnTo>
                    <a:pt x="162369" y="216954"/>
                  </a:lnTo>
                  <a:lnTo>
                    <a:pt x="162496" y="216954"/>
                  </a:lnTo>
                  <a:close/>
                </a:path>
                <a:path w="330200" h="261620">
                  <a:moveTo>
                    <a:pt x="162763" y="243928"/>
                  </a:moveTo>
                  <a:lnTo>
                    <a:pt x="162687" y="243776"/>
                  </a:lnTo>
                  <a:lnTo>
                    <a:pt x="161163" y="244182"/>
                  </a:lnTo>
                  <a:lnTo>
                    <a:pt x="160566" y="244373"/>
                  </a:lnTo>
                  <a:lnTo>
                    <a:pt x="160451" y="244919"/>
                  </a:lnTo>
                  <a:lnTo>
                    <a:pt x="162763" y="243928"/>
                  </a:lnTo>
                  <a:close/>
                </a:path>
                <a:path w="330200" h="261620">
                  <a:moveTo>
                    <a:pt x="164604" y="238747"/>
                  </a:moveTo>
                  <a:lnTo>
                    <a:pt x="163322" y="238175"/>
                  </a:lnTo>
                  <a:lnTo>
                    <a:pt x="162509" y="238620"/>
                  </a:lnTo>
                  <a:lnTo>
                    <a:pt x="161747" y="237490"/>
                  </a:lnTo>
                  <a:lnTo>
                    <a:pt x="157937" y="237490"/>
                  </a:lnTo>
                  <a:lnTo>
                    <a:pt x="160210" y="236220"/>
                  </a:lnTo>
                  <a:lnTo>
                    <a:pt x="158978" y="234950"/>
                  </a:lnTo>
                  <a:lnTo>
                    <a:pt x="160223" y="234950"/>
                  </a:lnTo>
                  <a:lnTo>
                    <a:pt x="161124" y="232410"/>
                  </a:lnTo>
                  <a:lnTo>
                    <a:pt x="163296" y="232410"/>
                  </a:lnTo>
                  <a:lnTo>
                    <a:pt x="159499" y="231140"/>
                  </a:lnTo>
                  <a:lnTo>
                    <a:pt x="160337" y="229870"/>
                  </a:lnTo>
                  <a:lnTo>
                    <a:pt x="163830" y="229870"/>
                  </a:lnTo>
                  <a:lnTo>
                    <a:pt x="162623" y="228600"/>
                  </a:lnTo>
                  <a:lnTo>
                    <a:pt x="164465" y="228600"/>
                  </a:lnTo>
                  <a:lnTo>
                    <a:pt x="164363" y="227330"/>
                  </a:lnTo>
                  <a:lnTo>
                    <a:pt x="161417" y="226060"/>
                  </a:lnTo>
                  <a:lnTo>
                    <a:pt x="150025" y="226060"/>
                  </a:lnTo>
                  <a:lnTo>
                    <a:pt x="148882" y="224790"/>
                  </a:lnTo>
                  <a:lnTo>
                    <a:pt x="148831" y="226060"/>
                  </a:lnTo>
                  <a:lnTo>
                    <a:pt x="149872" y="227330"/>
                  </a:lnTo>
                  <a:lnTo>
                    <a:pt x="152285" y="228600"/>
                  </a:lnTo>
                  <a:lnTo>
                    <a:pt x="151358" y="227330"/>
                  </a:lnTo>
                  <a:lnTo>
                    <a:pt x="153276" y="227330"/>
                  </a:lnTo>
                  <a:lnTo>
                    <a:pt x="154673" y="228600"/>
                  </a:lnTo>
                  <a:lnTo>
                    <a:pt x="155714" y="228600"/>
                  </a:lnTo>
                  <a:lnTo>
                    <a:pt x="155676" y="229870"/>
                  </a:lnTo>
                  <a:lnTo>
                    <a:pt x="157530" y="229870"/>
                  </a:lnTo>
                  <a:lnTo>
                    <a:pt x="156705" y="230225"/>
                  </a:lnTo>
                  <a:lnTo>
                    <a:pt x="156705" y="234950"/>
                  </a:lnTo>
                  <a:lnTo>
                    <a:pt x="153123" y="234950"/>
                  </a:lnTo>
                  <a:lnTo>
                    <a:pt x="153123" y="234061"/>
                  </a:lnTo>
                  <a:lnTo>
                    <a:pt x="156705" y="234950"/>
                  </a:lnTo>
                  <a:lnTo>
                    <a:pt x="156705" y="230225"/>
                  </a:lnTo>
                  <a:lnTo>
                    <a:pt x="154495" y="231140"/>
                  </a:lnTo>
                  <a:lnTo>
                    <a:pt x="153238" y="231140"/>
                  </a:lnTo>
                  <a:lnTo>
                    <a:pt x="153835" y="232410"/>
                  </a:lnTo>
                  <a:lnTo>
                    <a:pt x="155448" y="232410"/>
                  </a:lnTo>
                  <a:lnTo>
                    <a:pt x="155041" y="233680"/>
                  </a:lnTo>
                  <a:lnTo>
                    <a:pt x="153123" y="233680"/>
                  </a:lnTo>
                  <a:lnTo>
                    <a:pt x="152349" y="233680"/>
                  </a:lnTo>
                  <a:lnTo>
                    <a:pt x="152222" y="233680"/>
                  </a:lnTo>
                  <a:lnTo>
                    <a:pt x="153784" y="232410"/>
                  </a:lnTo>
                  <a:lnTo>
                    <a:pt x="151498" y="232410"/>
                  </a:lnTo>
                  <a:lnTo>
                    <a:pt x="151536" y="233680"/>
                  </a:lnTo>
                  <a:lnTo>
                    <a:pt x="152031" y="233794"/>
                  </a:lnTo>
                  <a:lnTo>
                    <a:pt x="149047" y="234950"/>
                  </a:lnTo>
                  <a:lnTo>
                    <a:pt x="149415" y="234950"/>
                  </a:lnTo>
                  <a:lnTo>
                    <a:pt x="147878" y="236220"/>
                  </a:lnTo>
                  <a:lnTo>
                    <a:pt x="148767" y="236220"/>
                  </a:lnTo>
                  <a:lnTo>
                    <a:pt x="156057" y="237490"/>
                  </a:lnTo>
                  <a:lnTo>
                    <a:pt x="149987" y="238760"/>
                  </a:lnTo>
                  <a:lnTo>
                    <a:pt x="150431" y="238874"/>
                  </a:lnTo>
                  <a:lnTo>
                    <a:pt x="152222" y="240030"/>
                  </a:lnTo>
                  <a:lnTo>
                    <a:pt x="148170" y="240030"/>
                  </a:lnTo>
                  <a:lnTo>
                    <a:pt x="147205" y="241300"/>
                  </a:lnTo>
                  <a:lnTo>
                    <a:pt x="148894" y="241300"/>
                  </a:lnTo>
                  <a:lnTo>
                    <a:pt x="144348" y="242570"/>
                  </a:lnTo>
                  <a:lnTo>
                    <a:pt x="148120" y="243840"/>
                  </a:lnTo>
                  <a:lnTo>
                    <a:pt x="148539" y="243840"/>
                  </a:lnTo>
                  <a:lnTo>
                    <a:pt x="152031" y="245110"/>
                  </a:lnTo>
                  <a:lnTo>
                    <a:pt x="144538" y="247650"/>
                  </a:lnTo>
                  <a:lnTo>
                    <a:pt x="149606" y="250190"/>
                  </a:lnTo>
                  <a:lnTo>
                    <a:pt x="151815" y="251460"/>
                  </a:lnTo>
                  <a:lnTo>
                    <a:pt x="155181" y="251460"/>
                  </a:lnTo>
                  <a:lnTo>
                    <a:pt x="157162" y="252730"/>
                  </a:lnTo>
                  <a:lnTo>
                    <a:pt x="153403" y="252730"/>
                  </a:lnTo>
                  <a:lnTo>
                    <a:pt x="152107" y="254000"/>
                  </a:lnTo>
                  <a:lnTo>
                    <a:pt x="152527" y="254000"/>
                  </a:lnTo>
                  <a:lnTo>
                    <a:pt x="153847" y="255270"/>
                  </a:lnTo>
                  <a:lnTo>
                    <a:pt x="154279" y="255270"/>
                  </a:lnTo>
                  <a:lnTo>
                    <a:pt x="155333" y="254000"/>
                  </a:lnTo>
                  <a:lnTo>
                    <a:pt x="156781" y="254000"/>
                  </a:lnTo>
                  <a:lnTo>
                    <a:pt x="159004" y="252730"/>
                  </a:lnTo>
                  <a:lnTo>
                    <a:pt x="159753" y="252730"/>
                  </a:lnTo>
                  <a:lnTo>
                    <a:pt x="158318" y="251460"/>
                  </a:lnTo>
                  <a:lnTo>
                    <a:pt x="160807" y="251460"/>
                  </a:lnTo>
                  <a:lnTo>
                    <a:pt x="163029" y="250190"/>
                  </a:lnTo>
                  <a:lnTo>
                    <a:pt x="157289" y="250190"/>
                  </a:lnTo>
                  <a:lnTo>
                    <a:pt x="160464" y="248920"/>
                  </a:lnTo>
                  <a:lnTo>
                    <a:pt x="160743" y="248920"/>
                  </a:lnTo>
                  <a:lnTo>
                    <a:pt x="159054" y="247650"/>
                  </a:lnTo>
                  <a:lnTo>
                    <a:pt x="157543" y="248920"/>
                  </a:lnTo>
                  <a:lnTo>
                    <a:pt x="153644" y="247650"/>
                  </a:lnTo>
                  <a:lnTo>
                    <a:pt x="161378" y="246380"/>
                  </a:lnTo>
                  <a:lnTo>
                    <a:pt x="159727" y="246380"/>
                  </a:lnTo>
                  <a:lnTo>
                    <a:pt x="158369" y="245605"/>
                  </a:lnTo>
                  <a:lnTo>
                    <a:pt x="158369" y="246380"/>
                  </a:lnTo>
                  <a:lnTo>
                    <a:pt x="156235" y="246380"/>
                  </a:lnTo>
                  <a:lnTo>
                    <a:pt x="157861" y="245656"/>
                  </a:lnTo>
                  <a:lnTo>
                    <a:pt x="158369" y="246380"/>
                  </a:lnTo>
                  <a:lnTo>
                    <a:pt x="158369" y="245605"/>
                  </a:lnTo>
                  <a:lnTo>
                    <a:pt x="158191" y="245503"/>
                  </a:lnTo>
                  <a:lnTo>
                    <a:pt x="159092" y="245110"/>
                  </a:lnTo>
                  <a:lnTo>
                    <a:pt x="154774" y="242570"/>
                  </a:lnTo>
                  <a:lnTo>
                    <a:pt x="156273" y="242570"/>
                  </a:lnTo>
                  <a:lnTo>
                    <a:pt x="158000" y="243840"/>
                  </a:lnTo>
                  <a:lnTo>
                    <a:pt x="157403" y="242570"/>
                  </a:lnTo>
                  <a:lnTo>
                    <a:pt x="161747" y="242570"/>
                  </a:lnTo>
                  <a:lnTo>
                    <a:pt x="155282" y="241300"/>
                  </a:lnTo>
                  <a:lnTo>
                    <a:pt x="157759" y="240030"/>
                  </a:lnTo>
                  <a:lnTo>
                    <a:pt x="156794" y="240030"/>
                  </a:lnTo>
                  <a:lnTo>
                    <a:pt x="162382" y="238823"/>
                  </a:lnTo>
                  <a:lnTo>
                    <a:pt x="162864" y="239458"/>
                  </a:lnTo>
                  <a:lnTo>
                    <a:pt x="163944" y="238709"/>
                  </a:lnTo>
                  <a:lnTo>
                    <a:pt x="164604" y="238747"/>
                  </a:lnTo>
                  <a:close/>
                </a:path>
                <a:path w="330200" h="261620">
                  <a:moveTo>
                    <a:pt x="164655" y="171450"/>
                  </a:moveTo>
                  <a:lnTo>
                    <a:pt x="163055" y="170180"/>
                  </a:lnTo>
                  <a:lnTo>
                    <a:pt x="163271" y="171450"/>
                  </a:lnTo>
                  <a:lnTo>
                    <a:pt x="164033" y="171450"/>
                  </a:lnTo>
                  <a:lnTo>
                    <a:pt x="164655" y="171450"/>
                  </a:lnTo>
                  <a:close/>
                </a:path>
                <a:path w="330200" h="261620">
                  <a:moveTo>
                    <a:pt x="165709" y="54063"/>
                  </a:moveTo>
                  <a:close/>
                </a:path>
                <a:path w="330200" h="261620">
                  <a:moveTo>
                    <a:pt x="166293" y="242417"/>
                  </a:moveTo>
                  <a:lnTo>
                    <a:pt x="162763" y="243928"/>
                  </a:lnTo>
                  <a:lnTo>
                    <a:pt x="162966" y="244373"/>
                  </a:lnTo>
                  <a:lnTo>
                    <a:pt x="166293" y="242417"/>
                  </a:lnTo>
                  <a:close/>
                </a:path>
                <a:path w="330200" h="261620">
                  <a:moveTo>
                    <a:pt x="169773" y="160108"/>
                  </a:moveTo>
                  <a:lnTo>
                    <a:pt x="168757" y="158750"/>
                  </a:lnTo>
                  <a:lnTo>
                    <a:pt x="168706" y="158457"/>
                  </a:lnTo>
                  <a:lnTo>
                    <a:pt x="167563" y="158750"/>
                  </a:lnTo>
                  <a:lnTo>
                    <a:pt x="169773" y="160108"/>
                  </a:lnTo>
                  <a:close/>
                </a:path>
                <a:path w="330200" h="261620">
                  <a:moveTo>
                    <a:pt x="169837" y="208749"/>
                  </a:moveTo>
                  <a:lnTo>
                    <a:pt x="169646" y="208089"/>
                  </a:lnTo>
                  <a:lnTo>
                    <a:pt x="168884" y="208432"/>
                  </a:lnTo>
                  <a:lnTo>
                    <a:pt x="169837" y="208749"/>
                  </a:lnTo>
                  <a:close/>
                </a:path>
                <a:path w="330200" h="261620">
                  <a:moveTo>
                    <a:pt x="172516" y="199021"/>
                  </a:moveTo>
                  <a:lnTo>
                    <a:pt x="171475" y="198843"/>
                  </a:lnTo>
                  <a:lnTo>
                    <a:pt x="172516" y="199390"/>
                  </a:lnTo>
                  <a:lnTo>
                    <a:pt x="172516" y="199021"/>
                  </a:lnTo>
                  <a:close/>
                </a:path>
                <a:path w="330200" h="261620">
                  <a:moveTo>
                    <a:pt x="173761" y="144424"/>
                  </a:moveTo>
                  <a:lnTo>
                    <a:pt x="173634" y="144513"/>
                  </a:lnTo>
                  <a:lnTo>
                    <a:pt x="173761" y="144424"/>
                  </a:lnTo>
                  <a:close/>
                </a:path>
                <a:path w="330200" h="261620">
                  <a:moveTo>
                    <a:pt x="174574" y="199390"/>
                  </a:moveTo>
                  <a:lnTo>
                    <a:pt x="172516" y="198120"/>
                  </a:lnTo>
                  <a:lnTo>
                    <a:pt x="172516" y="199021"/>
                  </a:lnTo>
                  <a:lnTo>
                    <a:pt x="174574" y="199390"/>
                  </a:lnTo>
                  <a:close/>
                </a:path>
                <a:path w="330200" h="261620">
                  <a:moveTo>
                    <a:pt x="174840" y="143510"/>
                  </a:moveTo>
                  <a:lnTo>
                    <a:pt x="174396" y="143675"/>
                  </a:lnTo>
                  <a:lnTo>
                    <a:pt x="174015" y="144005"/>
                  </a:lnTo>
                  <a:lnTo>
                    <a:pt x="173761" y="144411"/>
                  </a:lnTo>
                  <a:lnTo>
                    <a:pt x="174840" y="143510"/>
                  </a:lnTo>
                  <a:close/>
                </a:path>
                <a:path w="330200" h="261620">
                  <a:moveTo>
                    <a:pt x="175590" y="200901"/>
                  </a:moveTo>
                  <a:lnTo>
                    <a:pt x="175006" y="199669"/>
                  </a:lnTo>
                  <a:lnTo>
                    <a:pt x="175323" y="200533"/>
                  </a:lnTo>
                  <a:lnTo>
                    <a:pt x="175590" y="200901"/>
                  </a:lnTo>
                  <a:close/>
                </a:path>
                <a:path w="330200" h="261620">
                  <a:moveTo>
                    <a:pt x="178650" y="140335"/>
                  </a:moveTo>
                  <a:lnTo>
                    <a:pt x="178485" y="140169"/>
                  </a:lnTo>
                  <a:lnTo>
                    <a:pt x="178358" y="140004"/>
                  </a:lnTo>
                  <a:lnTo>
                    <a:pt x="178092" y="139801"/>
                  </a:lnTo>
                  <a:lnTo>
                    <a:pt x="176530" y="139903"/>
                  </a:lnTo>
                  <a:lnTo>
                    <a:pt x="177546" y="140246"/>
                  </a:lnTo>
                  <a:lnTo>
                    <a:pt x="178181" y="140347"/>
                  </a:lnTo>
                  <a:lnTo>
                    <a:pt x="178650" y="140335"/>
                  </a:lnTo>
                  <a:close/>
                </a:path>
                <a:path w="330200" h="261620">
                  <a:moveTo>
                    <a:pt x="180479" y="135890"/>
                  </a:moveTo>
                  <a:lnTo>
                    <a:pt x="179743" y="134620"/>
                  </a:lnTo>
                  <a:lnTo>
                    <a:pt x="180009" y="135890"/>
                  </a:lnTo>
                  <a:lnTo>
                    <a:pt x="180263" y="136004"/>
                  </a:lnTo>
                  <a:lnTo>
                    <a:pt x="180479" y="135890"/>
                  </a:lnTo>
                  <a:close/>
                </a:path>
                <a:path w="330200" h="261620">
                  <a:moveTo>
                    <a:pt x="186639" y="181610"/>
                  </a:moveTo>
                  <a:lnTo>
                    <a:pt x="186385" y="180340"/>
                  </a:lnTo>
                  <a:lnTo>
                    <a:pt x="186055" y="181610"/>
                  </a:lnTo>
                  <a:lnTo>
                    <a:pt x="186639" y="181610"/>
                  </a:lnTo>
                  <a:close/>
                </a:path>
                <a:path w="330200" h="261620">
                  <a:moveTo>
                    <a:pt x="187629" y="45808"/>
                  </a:moveTo>
                  <a:lnTo>
                    <a:pt x="186956" y="43903"/>
                  </a:lnTo>
                  <a:lnTo>
                    <a:pt x="187185" y="46443"/>
                  </a:lnTo>
                  <a:lnTo>
                    <a:pt x="187629" y="45808"/>
                  </a:lnTo>
                  <a:close/>
                </a:path>
                <a:path w="330200" h="261620">
                  <a:moveTo>
                    <a:pt x="188061" y="45173"/>
                  </a:moveTo>
                  <a:lnTo>
                    <a:pt x="187667" y="45758"/>
                  </a:lnTo>
                  <a:lnTo>
                    <a:pt x="187718" y="46062"/>
                  </a:lnTo>
                  <a:lnTo>
                    <a:pt x="188023" y="46913"/>
                  </a:lnTo>
                  <a:lnTo>
                    <a:pt x="188061" y="45173"/>
                  </a:lnTo>
                  <a:close/>
                </a:path>
                <a:path w="330200" h="261620">
                  <a:moveTo>
                    <a:pt x="198196" y="40093"/>
                  </a:moveTo>
                  <a:lnTo>
                    <a:pt x="197891" y="40093"/>
                  </a:lnTo>
                  <a:lnTo>
                    <a:pt x="198094" y="40843"/>
                  </a:lnTo>
                  <a:lnTo>
                    <a:pt x="198196" y="40093"/>
                  </a:lnTo>
                  <a:close/>
                </a:path>
                <a:path w="330200" h="261620">
                  <a:moveTo>
                    <a:pt x="198374" y="38823"/>
                  </a:moveTo>
                  <a:lnTo>
                    <a:pt x="198196" y="40093"/>
                  </a:lnTo>
                  <a:lnTo>
                    <a:pt x="198374" y="38823"/>
                  </a:lnTo>
                  <a:close/>
                </a:path>
                <a:path w="330200" h="261620">
                  <a:moveTo>
                    <a:pt x="199605" y="153568"/>
                  </a:moveTo>
                  <a:lnTo>
                    <a:pt x="199097" y="152476"/>
                  </a:lnTo>
                  <a:lnTo>
                    <a:pt x="196202" y="150876"/>
                  </a:lnTo>
                  <a:lnTo>
                    <a:pt x="196494" y="151536"/>
                  </a:lnTo>
                  <a:lnTo>
                    <a:pt x="199605" y="153568"/>
                  </a:lnTo>
                  <a:close/>
                </a:path>
                <a:path w="330200" h="261620">
                  <a:moveTo>
                    <a:pt x="200660" y="108737"/>
                  </a:moveTo>
                  <a:lnTo>
                    <a:pt x="200291" y="107950"/>
                  </a:lnTo>
                  <a:lnTo>
                    <a:pt x="199174" y="107950"/>
                  </a:lnTo>
                  <a:lnTo>
                    <a:pt x="200660" y="108737"/>
                  </a:lnTo>
                  <a:close/>
                </a:path>
                <a:path w="330200" h="261620">
                  <a:moveTo>
                    <a:pt x="202615" y="134975"/>
                  </a:moveTo>
                  <a:lnTo>
                    <a:pt x="202044" y="134620"/>
                  </a:lnTo>
                  <a:lnTo>
                    <a:pt x="202057" y="134785"/>
                  </a:lnTo>
                  <a:lnTo>
                    <a:pt x="202615" y="134975"/>
                  </a:lnTo>
                  <a:close/>
                </a:path>
                <a:path w="330200" h="261620">
                  <a:moveTo>
                    <a:pt x="203034" y="38265"/>
                  </a:moveTo>
                  <a:lnTo>
                    <a:pt x="202895" y="38239"/>
                  </a:lnTo>
                  <a:lnTo>
                    <a:pt x="202831" y="38684"/>
                  </a:lnTo>
                  <a:lnTo>
                    <a:pt x="203034" y="38265"/>
                  </a:lnTo>
                  <a:close/>
                </a:path>
                <a:path w="330200" h="261620">
                  <a:moveTo>
                    <a:pt x="203758" y="140284"/>
                  </a:moveTo>
                  <a:lnTo>
                    <a:pt x="203542" y="139700"/>
                  </a:lnTo>
                  <a:lnTo>
                    <a:pt x="203377" y="139877"/>
                  </a:lnTo>
                  <a:lnTo>
                    <a:pt x="203758" y="140284"/>
                  </a:lnTo>
                  <a:close/>
                </a:path>
                <a:path w="330200" h="261620">
                  <a:moveTo>
                    <a:pt x="204393" y="140970"/>
                  </a:moveTo>
                  <a:lnTo>
                    <a:pt x="203758" y="140284"/>
                  </a:lnTo>
                  <a:lnTo>
                    <a:pt x="204012" y="140970"/>
                  </a:lnTo>
                  <a:lnTo>
                    <a:pt x="204393" y="140970"/>
                  </a:lnTo>
                  <a:close/>
                </a:path>
                <a:path w="330200" h="261620">
                  <a:moveTo>
                    <a:pt x="205270" y="135890"/>
                  </a:moveTo>
                  <a:lnTo>
                    <a:pt x="202615" y="134975"/>
                  </a:lnTo>
                  <a:lnTo>
                    <a:pt x="204012" y="135890"/>
                  </a:lnTo>
                  <a:lnTo>
                    <a:pt x="202882" y="135890"/>
                  </a:lnTo>
                  <a:lnTo>
                    <a:pt x="205244" y="137160"/>
                  </a:lnTo>
                  <a:lnTo>
                    <a:pt x="205270" y="135890"/>
                  </a:lnTo>
                  <a:close/>
                </a:path>
                <a:path w="330200" h="261620">
                  <a:moveTo>
                    <a:pt x="205422" y="36512"/>
                  </a:moveTo>
                  <a:lnTo>
                    <a:pt x="205181" y="36487"/>
                  </a:lnTo>
                  <a:lnTo>
                    <a:pt x="205397" y="37198"/>
                  </a:lnTo>
                  <a:lnTo>
                    <a:pt x="205422" y="36512"/>
                  </a:lnTo>
                  <a:close/>
                </a:path>
                <a:path w="330200" h="261620">
                  <a:moveTo>
                    <a:pt x="205765" y="144780"/>
                  </a:moveTo>
                  <a:lnTo>
                    <a:pt x="203492" y="142240"/>
                  </a:lnTo>
                  <a:lnTo>
                    <a:pt x="202361" y="140970"/>
                  </a:lnTo>
                  <a:lnTo>
                    <a:pt x="203377" y="139877"/>
                  </a:lnTo>
                  <a:lnTo>
                    <a:pt x="202031" y="138430"/>
                  </a:lnTo>
                  <a:lnTo>
                    <a:pt x="202057" y="137160"/>
                  </a:lnTo>
                  <a:lnTo>
                    <a:pt x="182727" y="137160"/>
                  </a:lnTo>
                  <a:lnTo>
                    <a:pt x="178244" y="137160"/>
                  </a:lnTo>
                  <a:lnTo>
                    <a:pt x="180936" y="138430"/>
                  </a:lnTo>
                  <a:lnTo>
                    <a:pt x="179070" y="138430"/>
                  </a:lnTo>
                  <a:lnTo>
                    <a:pt x="180682" y="140970"/>
                  </a:lnTo>
                  <a:lnTo>
                    <a:pt x="178663" y="140970"/>
                  </a:lnTo>
                  <a:lnTo>
                    <a:pt x="181051" y="143510"/>
                  </a:lnTo>
                  <a:lnTo>
                    <a:pt x="176123" y="142240"/>
                  </a:lnTo>
                  <a:lnTo>
                    <a:pt x="179908" y="144780"/>
                  </a:lnTo>
                  <a:lnTo>
                    <a:pt x="175920" y="142240"/>
                  </a:lnTo>
                  <a:lnTo>
                    <a:pt x="175399" y="144780"/>
                  </a:lnTo>
                  <a:lnTo>
                    <a:pt x="176860" y="146050"/>
                  </a:lnTo>
                  <a:lnTo>
                    <a:pt x="175196" y="146050"/>
                  </a:lnTo>
                  <a:lnTo>
                    <a:pt x="173685" y="144780"/>
                  </a:lnTo>
                  <a:lnTo>
                    <a:pt x="173215" y="146050"/>
                  </a:lnTo>
                  <a:lnTo>
                    <a:pt x="173507" y="147320"/>
                  </a:lnTo>
                  <a:lnTo>
                    <a:pt x="175691" y="148590"/>
                  </a:lnTo>
                  <a:lnTo>
                    <a:pt x="169849" y="147320"/>
                  </a:lnTo>
                  <a:lnTo>
                    <a:pt x="177825" y="153670"/>
                  </a:lnTo>
                  <a:lnTo>
                    <a:pt x="171018" y="151130"/>
                  </a:lnTo>
                  <a:lnTo>
                    <a:pt x="171792" y="154940"/>
                  </a:lnTo>
                  <a:lnTo>
                    <a:pt x="171958" y="157264"/>
                  </a:lnTo>
                  <a:lnTo>
                    <a:pt x="168287" y="156210"/>
                  </a:lnTo>
                  <a:lnTo>
                    <a:pt x="168706" y="158457"/>
                  </a:lnTo>
                  <a:lnTo>
                    <a:pt x="171958" y="157657"/>
                  </a:lnTo>
                  <a:lnTo>
                    <a:pt x="171653" y="161290"/>
                  </a:lnTo>
                  <a:lnTo>
                    <a:pt x="169773" y="160108"/>
                  </a:lnTo>
                  <a:lnTo>
                    <a:pt x="171564" y="162560"/>
                  </a:lnTo>
                  <a:lnTo>
                    <a:pt x="169418" y="163830"/>
                  </a:lnTo>
                  <a:lnTo>
                    <a:pt x="168541" y="163830"/>
                  </a:lnTo>
                  <a:lnTo>
                    <a:pt x="167792" y="162560"/>
                  </a:lnTo>
                  <a:lnTo>
                    <a:pt x="167182" y="161290"/>
                  </a:lnTo>
                  <a:lnTo>
                    <a:pt x="167716" y="165100"/>
                  </a:lnTo>
                  <a:lnTo>
                    <a:pt x="164490" y="166370"/>
                  </a:lnTo>
                  <a:lnTo>
                    <a:pt x="164566" y="166763"/>
                  </a:lnTo>
                  <a:lnTo>
                    <a:pt x="164846" y="167259"/>
                  </a:lnTo>
                  <a:lnTo>
                    <a:pt x="164858" y="167119"/>
                  </a:lnTo>
                  <a:lnTo>
                    <a:pt x="165773" y="168910"/>
                  </a:lnTo>
                  <a:lnTo>
                    <a:pt x="165379" y="168910"/>
                  </a:lnTo>
                  <a:lnTo>
                    <a:pt x="165061" y="167640"/>
                  </a:lnTo>
                  <a:lnTo>
                    <a:pt x="164846" y="167640"/>
                  </a:lnTo>
                  <a:lnTo>
                    <a:pt x="164782" y="168910"/>
                  </a:lnTo>
                  <a:lnTo>
                    <a:pt x="165354" y="168910"/>
                  </a:lnTo>
                  <a:lnTo>
                    <a:pt x="168452" y="170180"/>
                  </a:lnTo>
                  <a:lnTo>
                    <a:pt x="170421" y="172745"/>
                  </a:lnTo>
                  <a:lnTo>
                    <a:pt x="171818" y="173990"/>
                  </a:lnTo>
                  <a:lnTo>
                    <a:pt x="166662" y="170180"/>
                  </a:lnTo>
                  <a:lnTo>
                    <a:pt x="169468" y="175260"/>
                  </a:lnTo>
                  <a:lnTo>
                    <a:pt x="166255" y="172720"/>
                  </a:lnTo>
                  <a:lnTo>
                    <a:pt x="165354" y="172720"/>
                  </a:lnTo>
                  <a:lnTo>
                    <a:pt x="163957" y="172720"/>
                  </a:lnTo>
                  <a:lnTo>
                    <a:pt x="163029" y="172720"/>
                  </a:lnTo>
                  <a:lnTo>
                    <a:pt x="165328" y="173990"/>
                  </a:lnTo>
                  <a:lnTo>
                    <a:pt x="164655" y="175260"/>
                  </a:lnTo>
                  <a:lnTo>
                    <a:pt x="163728" y="173990"/>
                  </a:lnTo>
                  <a:lnTo>
                    <a:pt x="162458" y="173990"/>
                  </a:lnTo>
                  <a:lnTo>
                    <a:pt x="165481" y="176530"/>
                  </a:lnTo>
                  <a:lnTo>
                    <a:pt x="164172" y="177800"/>
                  </a:lnTo>
                  <a:lnTo>
                    <a:pt x="163639" y="176530"/>
                  </a:lnTo>
                  <a:lnTo>
                    <a:pt x="163017" y="176530"/>
                  </a:lnTo>
                  <a:lnTo>
                    <a:pt x="162420" y="177800"/>
                  </a:lnTo>
                  <a:lnTo>
                    <a:pt x="166370" y="181610"/>
                  </a:lnTo>
                  <a:lnTo>
                    <a:pt x="163703" y="182880"/>
                  </a:lnTo>
                  <a:lnTo>
                    <a:pt x="159867" y="180340"/>
                  </a:lnTo>
                  <a:lnTo>
                    <a:pt x="162052" y="182880"/>
                  </a:lnTo>
                  <a:lnTo>
                    <a:pt x="158432" y="181610"/>
                  </a:lnTo>
                  <a:lnTo>
                    <a:pt x="159004" y="182880"/>
                  </a:lnTo>
                  <a:lnTo>
                    <a:pt x="160947" y="184150"/>
                  </a:lnTo>
                  <a:lnTo>
                    <a:pt x="160451" y="184150"/>
                  </a:lnTo>
                  <a:lnTo>
                    <a:pt x="162687" y="186690"/>
                  </a:lnTo>
                  <a:lnTo>
                    <a:pt x="161683" y="186690"/>
                  </a:lnTo>
                  <a:lnTo>
                    <a:pt x="163118" y="189230"/>
                  </a:lnTo>
                  <a:lnTo>
                    <a:pt x="164477" y="189230"/>
                  </a:lnTo>
                  <a:lnTo>
                    <a:pt x="164299" y="190500"/>
                  </a:lnTo>
                  <a:lnTo>
                    <a:pt x="161963" y="190500"/>
                  </a:lnTo>
                  <a:lnTo>
                    <a:pt x="162915" y="191770"/>
                  </a:lnTo>
                  <a:lnTo>
                    <a:pt x="163944" y="191770"/>
                  </a:lnTo>
                  <a:lnTo>
                    <a:pt x="162750" y="193040"/>
                  </a:lnTo>
                  <a:lnTo>
                    <a:pt x="161518" y="191770"/>
                  </a:lnTo>
                  <a:lnTo>
                    <a:pt x="158800" y="190500"/>
                  </a:lnTo>
                  <a:lnTo>
                    <a:pt x="157975" y="190500"/>
                  </a:lnTo>
                  <a:lnTo>
                    <a:pt x="160820" y="193040"/>
                  </a:lnTo>
                  <a:lnTo>
                    <a:pt x="157886" y="193040"/>
                  </a:lnTo>
                  <a:lnTo>
                    <a:pt x="159397" y="194310"/>
                  </a:lnTo>
                  <a:lnTo>
                    <a:pt x="157899" y="194310"/>
                  </a:lnTo>
                  <a:lnTo>
                    <a:pt x="160223" y="195580"/>
                  </a:lnTo>
                  <a:lnTo>
                    <a:pt x="160921" y="195580"/>
                  </a:lnTo>
                  <a:lnTo>
                    <a:pt x="162166" y="195580"/>
                  </a:lnTo>
                  <a:lnTo>
                    <a:pt x="159575" y="196850"/>
                  </a:lnTo>
                  <a:lnTo>
                    <a:pt x="159029" y="196850"/>
                  </a:lnTo>
                  <a:lnTo>
                    <a:pt x="158737" y="195580"/>
                  </a:lnTo>
                  <a:lnTo>
                    <a:pt x="157099" y="196850"/>
                  </a:lnTo>
                  <a:lnTo>
                    <a:pt x="159169" y="199390"/>
                  </a:lnTo>
                  <a:lnTo>
                    <a:pt x="157429" y="200660"/>
                  </a:lnTo>
                  <a:lnTo>
                    <a:pt x="153606" y="200660"/>
                  </a:lnTo>
                  <a:lnTo>
                    <a:pt x="153568" y="201930"/>
                  </a:lnTo>
                  <a:lnTo>
                    <a:pt x="156641" y="204470"/>
                  </a:lnTo>
                  <a:lnTo>
                    <a:pt x="155092" y="207010"/>
                  </a:lnTo>
                  <a:lnTo>
                    <a:pt x="155625" y="207010"/>
                  </a:lnTo>
                  <a:lnTo>
                    <a:pt x="160858" y="208280"/>
                  </a:lnTo>
                  <a:lnTo>
                    <a:pt x="152552" y="207010"/>
                  </a:lnTo>
                  <a:lnTo>
                    <a:pt x="153657" y="208280"/>
                  </a:lnTo>
                  <a:lnTo>
                    <a:pt x="152463" y="208280"/>
                  </a:lnTo>
                  <a:lnTo>
                    <a:pt x="151218" y="209550"/>
                  </a:lnTo>
                  <a:lnTo>
                    <a:pt x="152908" y="212090"/>
                  </a:lnTo>
                  <a:lnTo>
                    <a:pt x="154101" y="214630"/>
                  </a:lnTo>
                  <a:lnTo>
                    <a:pt x="152768" y="213360"/>
                  </a:lnTo>
                  <a:lnTo>
                    <a:pt x="151345" y="214630"/>
                  </a:lnTo>
                  <a:lnTo>
                    <a:pt x="151549" y="215900"/>
                  </a:lnTo>
                  <a:lnTo>
                    <a:pt x="150698" y="217170"/>
                  </a:lnTo>
                  <a:lnTo>
                    <a:pt x="152044" y="217170"/>
                  </a:lnTo>
                  <a:lnTo>
                    <a:pt x="151701" y="218440"/>
                  </a:lnTo>
                  <a:lnTo>
                    <a:pt x="153809" y="218440"/>
                  </a:lnTo>
                  <a:lnTo>
                    <a:pt x="150558" y="219710"/>
                  </a:lnTo>
                  <a:lnTo>
                    <a:pt x="151320" y="222250"/>
                  </a:lnTo>
                  <a:lnTo>
                    <a:pt x="152387" y="224790"/>
                  </a:lnTo>
                  <a:lnTo>
                    <a:pt x="150025" y="226047"/>
                  </a:lnTo>
                  <a:lnTo>
                    <a:pt x="161442" y="226047"/>
                  </a:lnTo>
                  <a:lnTo>
                    <a:pt x="163512" y="224790"/>
                  </a:lnTo>
                  <a:lnTo>
                    <a:pt x="162013" y="224790"/>
                  </a:lnTo>
                  <a:lnTo>
                    <a:pt x="160693" y="224790"/>
                  </a:lnTo>
                  <a:lnTo>
                    <a:pt x="158838" y="224790"/>
                  </a:lnTo>
                  <a:lnTo>
                    <a:pt x="158673" y="224396"/>
                  </a:lnTo>
                  <a:lnTo>
                    <a:pt x="158673" y="224790"/>
                  </a:lnTo>
                  <a:lnTo>
                    <a:pt x="155930" y="224790"/>
                  </a:lnTo>
                  <a:lnTo>
                    <a:pt x="154432" y="223520"/>
                  </a:lnTo>
                  <a:lnTo>
                    <a:pt x="157721" y="223520"/>
                  </a:lnTo>
                  <a:lnTo>
                    <a:pt x="158673" y="224790"/>
                  </a:lnTo>
                  <a:lnTo>
                    <a:pt x="158673" y="224396"/>
                  </a:lnTo>
                  <a:lnTo>
                    <a:pt x="158318" y="223520"/>
                  </a:lnTo>
                  <a:lnTo>
                    <a:pt x="160693" y="224790"/>
                  </a:lnTo>
                  <a:lnTo>
                    <a:pt x="161480" y="223913"/>
                  </a:lnTo>
                  <a:lnTo>
                    <a:pt x="162013" y="224790"/>
                  </a:lnTo>
                  <a:lnTo>
                    <a:pt x="162483" y="223520"/>
                  </a:lnTo>
                  <a:lnTo>
                    <a:pt x="164198" y="223520"/>
                  </a:lnTo>
                  <a:lnTo>
                    <a:pt x="162623" y="222250"/>
                  </a:lnTo>
                  <a:lnTo>
                    <a:pt x="162420" y="222250"/>
                  </a:lnTo>
                  <a:lnTo>
                    <a:pt x="162445" y="220980"/>
                  </a:lnTo>
                  <a:lnTo>
                    <a:pt x="164934" y="222250"/>
                  </a:lnTo>
                  <a:lnTo>
                    <a:pt x="166103" y="222250"/>
                  </a:lnTo>
                  <a:lnTo>
                    <a:pt x="164744" y="220980"/>
                  </a:lnTo>
                  <a:lnTo>
                    <a:pt x="163322" y="220980"/>
                  </a:lnTo>
                  <a:lnTo>
                    <a:pt x="163398" y="219710"/>
                  </a:lnTo>
                  <a:lnTo>
                    <a:pt x="164465" y="219710"/>
                  </a:lnTo>
                  <a:lnTo>
                    <a:pt x="165836" y="217170"/>
                  </a:lnTo>
                  <a:lnTo>
                    <a:pt x="162140" y="217170"/>
                  </a:lnTo>
                  <a:lnTo>
                    <a:pt x="159512" y="214630"/>
                  </a:lnTo>
                  <a:lnTo>
                    <a:pt x="164757" y="214630"/>
                  </a:lnTo>
                  <a:lnTo>
                    <a:pt x="163957" y="212090"/>
                  </a:lnTo>
                  <a:lnTo>
                    <a:pt x="164947" y="212090"/>
                  </a:lnTo>
                  <a:lnTo>
                    <a:pt x="164109" y="210820"/>
                  </a:lnTo>
                  <a:lnTo>
                    <a:pt x="164896" y="209550"/>
                  </a:lnTo>
                  <a:lnTo>
                    <a:pt x="163029" y="208280"/>
                  </a:lnTo>
                  <a:lnTo>
                    <a:pt x="166217" y="208280"/>
                  </a:lnTo>
                  <a:lnTo>
                    <a:pt x="165722" y="207010"/>
                  </a:lnTo>
                  <a:lnTo>
                    <a:pt x="166662" y="207010"/>
                  </a:lnTo>
                  <a:lnTo>
                    <a:pt x="167881" y="208102"/>
                  </a:lnTo>
                  <a:lnTo>
                    <a:pt x="168097" y="208280"/>
                  </a:lnTo>
                  <a:lnTo>
                    <a:pt x="168846" y="208445"/>
                  </a:lnTo>
                  <a:lnTo>
                    <a:pt x="168109" y="208178"/>
                  </a:lnTo>
                  <a:lnTo>
                    <a:pt x="168262" y="207010"/>
                  </a:lnTo>
                  <a:lnTo>
                    <a:pt x="170484" y="207010"/>
                  </a:lnTo>
                  <a:lnTo>
                    <a:pt x="168148" y="204470"/>
                  </a:lnTo>
                  <a:lnTo>
                    <a:pt x="170548" y="205740"/>
                  </a:lnTo>
                  <a:lnTo>
                    <a:pt x="171526" y="205740"/>
                  </a:lnTo>
                  <a:lnTo>
                    <a:pt x="170980" y="204470"/>
                  </a:lnTo>
                  <a:lnTo>
                    <a:pt x="168744" y="204470"/>
                  </a:lnTo>
                  <a:lnTo>
                    <a:pt x="169164" y="203200"/>
                  </a:lnTo>
                  <a:lnTo>
                    <a:pt x="169532" y="203200"/>
                  </a:lnTo>
                  <a:lnTo>
                    <a:pt x="172758" y="204470"/>
                  </a:lnTo>
                  <a:lnTo>
                    <a:pt x="177482" y="204470"/>
                  </a:lnTo>
                  <a:lnTo>
                    <a:pt x="175450" y="203200"/>
                  </a:lnTo>
                  <a:lnTo>
                    <a:pt x="167309" y="198120"/>
                  </a:lnTo>
                  <a:lnTo>
                    <a:pt x="171475" y="198843"/>
                  </a:lnTo>
                  <a:lnTo>
                    <a:pt x="170065" y="198120"/>
                  </a:lnTo>
                  <a:lnTo>
                    <a:pt x="170903" y="196850"/>
                  </a:lnTo>
                  <a:lnTo>
                    <a:pt x="175958" y="198120"/>
                  </a:lnTo>
                  <a:lnTo>
                    <a:pt x="176085" y="198120"/>
                  </a:lnTo>
                  <a:lnTo>
                    <a:pt x="178396" y="196850"/>
                  </a:lnTo>
                  <a:lnTo>
                    <a:pt x="171856" y="194310"/>
                  </a:lnTo>
                  <a:lnTo>
                    <a:pt x="173634" y="194310"/>
                  </a:lnTo>
                  <a:lnTo>
                    <a:pt x="172402" y="193040"/>
                  </a:lnTo>
                  <a:lnTo>
                    <a:pt x="169278" y="193040"/>
                  </a:lnTo>
                  <a:lnTo>
                    <a:pt x="168617" y="190500"/>
                  </a:lnTo>
                  <a:lnTo>
                    <a:pt x="169468" y="190500"/>
                  </a:lnTo>
                  <a:lnTo>
                    <a:pt x="173951" y="191770"/>
                  </a:lnTo>
                  <a:lnTo>
                    <a:pt x="174586" y="193040"/>
                  </a:lnTo>
                  <a:lnTo>
                    <a:pt x="174078" y="193040"/>
                  </a:lnTo>
                  <a:lnTo>
                    <a:pt x="174409" y="194310"/>
                  </a:lnTo>
                  <a:lnTo>
                    <a:pt x="175806" y="194310"/>
                  </a:lnTo>
                  <a:lnTo>
                    <a:pt x="174713" y="193040"/>
                  </a:lnTo>
                  <a:lnTo>
                    <a:pt x="175717" y="193040"/>
                  </a:lnTo>
                  <a:lnTo>
                    <a:pt x="176085" y="193040"/>
                  </a:lnTo>
                  <a:lnTo>
                    <a:pt x="176174" y="192760"/>
                  </a:lnTo>
                  <a:lnTo>
                    <a:pt x="177139" y="192201"/>
                  </a:lnTo>
                  <a:lnTo>
                    <a:pt x="178269" y="193040"/>
                  </a:lnTo>
                  <a:lnTo>
                    <a:pt x="177596" y="191935"/>
                  </a:lnTo>
                  <a:lnTo>
                    <a:pt x="177901" y="191770"/>
                  </a:lnTo>
                  <a:lnTo>
                    <a:pt x="176593" y="190500"/>
                  </a:lnTo>
                  <a:lnTo>
                    <a:pt x="178244" y="189230"/>
                  </a:lnTo>
                  <a:lnTo>
                    <a:pt x="176225" y="189230"/>
                  </a:lnTo>
                  <a:lnTo>
                    <a:pt x="178447" y="187960"/>
                  </a:lnTo>
                  <a:lnTo>
                    <a:pt x="174421" y="187960"/>
                  </a:lnTo>
                  <a:lnTo>
                    <a:pt x="174523" y="185420"/>
                  </a:lnTo>
                  <a:lnTo>
                    <a:pt x="176580" y="185420"/>
                  </a:lnTo>
                  <a:lnTo>
                    <a:pt x="178511" y="187960"/>
                  </a:lnTo>
                  <a:lnTo>
                    <a:pt x="177660" y="186690"/>
                  </a:lnTo>
                  <a:lnTo>
                    <a:pt x="179197" y="185420"/>
                  </a:lnTo>
                  <a:lnTo>
                    <a:pt x="181495" y="187960"/>
                  </a:lnTo>
                  <a:lnTo>
                    <a:pt x="179857" y="185420"/>
                  </a:lnTo>
                  <a:lnTo>
                    <a:pt x="183921" y="186690"/>
                  </a:lnTo>
                  <a:lnTo>
                    <a:pt x="184873" y="186690"/>
                  </a:lnTo>
                  <a:lnTo>
                    <a:pt x="185166" y="185420"/>
                  </a:lnTo>
                  <a:lnTo>
                    <a:pt x="184404" y="185420"/>
                  </a:lnTo>
                  <a:lnTo>
                    <a:pt x="183108" y="184150"/>
                  </a:lnTo>
                  <a:lnTo>
                    <a:pt x="180555" y="184150"/>
                  </a:lnTo>
                  <a:lnTo>
                    <a:pt x="179717" y="182880"/>
                  </a:lnTo>
                  <a:lnTo>
                    <a:pt x="184264" y="182880"/>
                  </a:lnTo>
                  <a:lnTo>
                    <a:pt x="184099" y="184150"/>
                  </a:lnTo>
                  <a:lnTo>
                    <a:pt x="184327" y="184150"/>
                  </a:lnTo>
                  <a:lnTo>
                    <a:pt x="184480" y="182880"/>
                  </a:lnTo>
                  <a:lnTo>
                    <a:pt x="185178" y="182880"/>
                  </a:lnTo>
                  <a:lnTo>
                    <a:pt x="185407" y="184150"/>
                  </a:lnTo>
                  <a:lnTo>
                    <a:pt x="188861" y="184150"/>
                  </a:lnTo>
                  <a:lnTo>
                    <a:pt x="182511" y="181610"/>
                  </a:lnTo>
                  <a:lnTo>
                    <a:pt x="183311" y="180340"/>
                  </a:lnTo>
                  <a:lnTo>
                    <a:pt x="184873" y="181610"/>
                  </a:lnTo>
                  <a:lnTo>
                    <a:pt x="186055" y="181610"/>
                  </a:lnTo>
                  <a:lnTo>
                    <a:pt x="183489" y="180340"/>
                  </a:lnTo>
                  <a:lnTo>
                    <a:pt x="182486" y="179070"/>
                  </a:lnTo>
                  <a:lnTo>
                    <a:pt x="184251" y="177800"/>
                  </a:lnTo>
                  <a:lnTo>
                    <a:pt x="182054" y="176530"/>
                  </a:lnTo>
                  <a:lnTo>
                    <a:pt x="181432" y="176530"/>
                  </a:lnTo>
                  <a:lnTo>
                    <a:pt x="181432" y="181610"/>
                  </a:lnTo>
                  <a:lnTo>
                    <a:pt x="179705" y="182854"/>
                  </a:lnTo>
                  <a:lnTo>
                    <a:pt x="178892" y="181610"/>
                  </a:lnTo>
                  <a:lnTo>
                    <a:pt x="180238" y="181610"/>
                  </a:lnTo>
                  <a:lnTo>
                    <a:pt x="178396" y="180340"/>
                  </a:lnTo>
                  <a:lnTo>
                    <a:pt x="181432" y="181610"/>
                  </a:lnTo>
                  <a:lnTo>
                    <a:pt x="181432" y="176530"/>
                  </a:lnTo>
                  <a:lnTo>
                    <a:pt x="180009" y="176530"/>
                  </a:lnTo>
                  <a:lnTo>
                    <a:pt x="180454" y="175260"/>
                  </a:lnTo>
                  <a:lnTo>
                    <a:pt x="181533" y="175260"/>
                  </a:lnTo>
                  <a:lnTo>
                    <a:pt x="179044" y="173990"/>
                  </a:lnTo>
                  <a:lnTo>
                    <a:pt x="185407" y="175260"/>
                  </a:lnTo>
                  <a:lnTo>
                    <a:pt x="183997" y="173990"/>
                  </a:lnTo>
                  <a:lnTo>
                    <a:pt x="185369" y="173990"/>
                  </a:lnTo>
                  <a:lnTo>
                    <a:pt x="187109" y="175260"/>
                  </a:lnTo>
                  <a:lnTo>
                    <a:pt x="188061" y="175260"/>
                  </a:lnTo>
                  <a:lnTo>
                    <a:pt x="186626" y="172847"/>
                  </a:lnTo>
                  <a:lnTo>
                    <a:pt x="186766" y="173990"/>
                  </a:lnTo>
                  <a:lnTo>
                    <a:pt x="185928" y="172720"/>
                  </a:lnTo>
                  <a:lnTo>
                    <a:pt x="185064" y="171399"/>
                  </a:lnTo>
                  <a:lnTo>
                    <a:pt x="185191" y="171450"/>
                  </a:lnTo>
                  <a:lnTo>
                    <a:pt x="184975" y="171272"/>
                  </a:lnTo>
                  <a:lnTo>
                    <a:pt x="184975" y="172720"/>
                  </a:lnTo>
                  <a:lnTo>
                    <a:pt x="184404" y="172720"/>
                  </a:lnTo>
                  <a:lnTo>
                    <a:pt x="182930" y="171450"/>
                  </a:lnTo>
                  <a:lnTo>
                    <a:pt x="183438" y="171450"/>
                  </a:lnTo>
                  <a:lnTo>
                    <a:pt x="181470" y="170180"/>
                  </a:lnTo>
                  <a:lnTo>
                    <a:pt x="184010" y="171043"/>
                  </a:lnTo>
                  <a:lnTo>
                    <a:pt x="183908" y="171450"/>
                  </a:lnTo>
                  <a:lnTo>
                    <a:pt x="184975" y="172720"/>
                  </a:lnTo>
                  <a:lnTo>
                    <a:pt x="184975" y="171272"/>
                  </a:lnTo>
                  <a:lnTo>
                    <a:pt x="184251" y="170180"/>
                  </a:lnTo>
                  <a:lnTo>
                    <a:pt x="184137" y="170599"/>
                  </a:lnTo>
                  <a:lnTo>
                    <a:pt x="183603" y="170180"/>
                  </a:lnTo>
                  <a:lnTo>
                    <a:pt x="180416" y="167640"/>
                  </a:lnTo>
                  <a:lnTo>
                    <a:pt x="183184" y="168910"/>
                  </a:lnTo>
                  <a:lnTo>
                    <a:pt x="186321" y="170383"/>
                  </a:lnTo>
                  <a:lnTo>
                    <a:pt x="186613" y="172745"/>
                  </a:lnTo>
                  <a:lnTo>
                    <a:pt x="190944" y="175260"/>
                  </a:lnTo>
                  <a:lnTo>
                    <a:pt x="189814" y="172720"/>
                  </a:lnTo>
                  <a:lnTo>
                    <a:pt x="187947" y="172720"/>
                  </a:lnTo>
                  <a:lnTo>
                    <a:pt x="186474" y="170459"/>
                  </a:lnTo>
                  <a:lnTo>
                    <a:pt x="188556" y="171450"/>
                  </a:lnTo>
                  <a:lnTo>
                    <a:pt x="191757" y="171450"/>
                  </a:lnTo>
                  <a:lnTo>
                    <a:pt x="190233" y="170180"/>
                  </a:lnTo>
                  <a:lnTo>
                    <a:pt x="187185" y="167640"/>
                  </a:lnTo>
                  <a:lnTo>
                    <a:pt x="189572" y="166370"/>
                  </a:lnTo>
                  <a:lnTo>
                    <a:pt x="188315" y="166370"/>
                  </a:lnTo>
                  <a:lnTo>
                    <a:pt x="186296" y="165100"/>
                  </a:lnTo>
                  <a:lnTo>
                    <a:pt x="188645" y="165100"/>
                  </a:lnTo>
                  <a:lnTo>
                    <a:pt x="188099" y="163830"/>
                  </a:lnTo>
                  <a:lnTo>
                    <a:pt x="189877" y="165100"/>
                  </a:lnTo>
                  <a:lnTo>
                    <a:pt x="190652" y="165100"/>
                  </a:lnTo>
                  <a:lnTo>
                    <a:pt x="192849" y="163830"/>
                  </a:lnTo>
                  <a:lnTo>
                    <a:pt x="189369" y="162560"/>
                  </a:lnTo>
                  <a:lnTo>
                    <a:pt x="192201" y="162560"/>
                  </a:lnTo>
                  <a:lnTo>
                    <a:pt x="193992" y="161290"/>
                  </a:lnTo>
                  <a:lnTo>
                    <a:pt x="188036" y="157480"/>
                  </a:lnTo>
                  <a:lnTo>
                    <a:pt x="189496" y="157480"/>
                  </a:lnTo>
                  <a:lnTo>
                    <a:pt x="191173" y="158750"/>
                  </a:lnTo>
                  <a:lnTo>
                    <a:pt x="192811" y="158750"/>
                  </a:lnTo>
                  <a:lnTo>
                    <a:pt x="193636" y="160020"/>
                  </a:lnTo>
                  <a:lnTo>
                    <a:pt x="194513" y="160020"/>
                  </a:lnTo>
                  <a:lnTo>
                    <a:pt x="193281" y="158750"/>
                  </a:lnTo>
                  <a:lnTo>
                    <a:pt x="194551" y="158750"/>
                  </a:lnTo>
                  <a:lnTo>
                    <a:pt x="193103" y="157480"/>
                  </a:lnTo>
                  <a:lnTo>
                    <a:pt x="191668" y="156210"/>
                  </a:lnTo>
                  <a:lnTo>
                    <a:pt x="193611" y="157480"/>
                  </a:lnTo>
                  <a:lnTo>
                    <a:pt x="192951" y="156210"/>
                  </a:lnTo>
                  <a:lnTo>
                    <a:pt x="191122" y="154940"/>
                  </a:lnTo>
                  <a:lnTo>
                    <a:pt x="191604" y="154940"/>
                  </a:lnTo>
                  <a:lnTo>
                    <a:pt x="191782" y="153670"/>
                  </a:lnTo>
                  <a:lnTo>
                    <a:pt x="189547" y="152400"/>
                  </a:lnTo>
                  <a:lnTo>
                    <a:pt x="195910" y="154940"/>
                  </a:lnTo>
                  <a:lnTo>
                    <a:pt x="194183" y="152400"/>
                  </a:lnTo>
                  <a:lnTo>
                    <a:pt x="191604" y="148590"/>
                  </a:lnTo>
                  <a:lnTo>
                    <a:pt x="197053" y="149860"/>
                  </a:lnTo>
                  <a:lnTo>
                    <a:pt x="197053" y="149999"/>
                  </a:lnTo>
                  <a:lnTo>
                    <a:pt x="197637" y="149885"/>
                  </a:lnTo>
                  <a:lnTo>
                    <a:pt x="197421" y="149821"/>
                  </a:lnTo>
                  <a:lnTo>
                    <a:pt x="197053" y="149720"/>
                  </a:lnTo>
                  <a:lnTo>
                    <a:pt x="197091" y="148590"/>
                  </a:lnTo>
                  <a:lnTo>
                    <a:pt x="197231" y="147320"/>
                  </a:lnTo>
                  <a:lnTo>
                    <a:pt x="197700" y="146050"/>
                  </a:lnTo>
                  <a:lnTo>
                    <a:pt x="198183" y="147320"/>
                  </a:lnTo>
                  <a:lnTo>
                    <a:pt x="200698" y="147320"/>
                  </a:lnTo>
                  <a:lnTo>
                    <a:pt x="196088" y="144780"/>
                  </a:lnTo>
                  <a:lnTo>
                    <a:pt x="193789" y="143510"/>
                  </a:lnTo>
                  <a:lnTo>
                    <a:pt x="196519" y="142240"/>
                  </a:lnTo>
                  <a:lnTo>
                    <a:pt x="199809" y="143510"/>
                  </a:lnTo>
                  <a:lnTo>
                    <a:pt x="197561" y="144780"/>
                  </a:lnTo>
                  <a:lnTo>
                    <a:pt x="198907" y="144780"/>
                  </a:lnTo>
                  <a:lnTo>
                    <a:pt x="204736" y="148590"/>
                  </a:lnTo>
                  <a:lnTo>
                    <a:pt x="199237" y="142240"/>
                  </a:lnTo>
                  <a:lnTo>
                    <a:pt x="203174" y="143510"/>
                  </a:lnTo>
                  <a:lnTo>
                    <a:pt x="203352" y="144780"/>
                  </a:lnTo>
                  <a:lnTo>
                    <a:pt x="205765" y="144780"/>
                  </a:lnTo>
                  <a:close/>
                </a:path>
                <a:path w="330200" h="261620">
                  <a:moveTo>
                    <a:pt x="212128" y="131724"/>
                  </a:moveTo>
                  <a:lnTo>
                    <a:pt x="211023" y="130454"/>
                  </a:lnTo>
                  <a:lnTo>
                    <a:pt x="210540" y="130746"/>
                  </a:lnTo>
                  <a:lnTo>
                    <a:pt x="209181" y="130441"/>
                  </a:lnTo>
                  <a:lnTo>
                    <a:pt x="209372" y="130911"/>
                  </a:lnTo>
                  <a:lnTo>
                    <a:pt x="210883" y="131648"/>
                  </a:lnTo>
                  <a:lnTo>
                    <a:pt x="212128" y="131724"/>
                  </a:lnTo>
                  <a:close/>
                </a:path>
                <a:path w="330200" h="261620">
                  <a:moveTo>
                    <a:pt x="212521" y="127266"/>
                  </a:moveTo>
                  <a:lnTo>
                    <a:pt x="212394" y="127000"/>
                  </a:lnTo>
                  <a:lnTo>
                    <a:pt x="212217" y="127000"/>
                  </a:lnTo>
                  <a:lnTo>
                    <a:pt x="212521" y="127266"/>
                  </a:lnTo>
                  <a:close/>
                </a:path>
                <a:path w="330200" h="261620">
                  <a:moveTo>
                    <a:pt x="231127" y="72390"/>
                  </a:moveTo>
                  <a:lnTo>
                    <a:pt x="229870" y="71120"/>
                  </a:lnTo>
                  <a:lnTo>
                    <a:pt x="230568" y="72097"/>
                  </a:lnTo>
                  <a:lnTo>
                    <a:pt x="231127" y="72390"/>
                  </a:lnTo>
                  <a:close/>
                </a:path>
                <a:path w="330200" h="261620">
                  <a:moveTo>
                    <a:pt x="233299" y="31203"/>
                  </a:moveTo>
                  <a:lnTo>
                    <a:pt x="232879" y="30149"/>
                  </a:lnTo>
                  <a:lnTo>
                    <a:pt x="232892" y="29933"/>
                  </a:lnTo>
                  <a:lnTo>
                    <a:pt x="231648" y="28663"/>
                  </a:lnTo>
                  <a:lnTo>
                    <a:pt x="233299" y="31203"/>
                  </a:lnTo>
                  <a:close/>
                </a:path>
                <a:path w="330200" h="261620">
                  <a:moveTo>
                    <a:pt x="233984" y="73012"/>
                  </a:moveTo>
                  <a:lnTo>
                    <a:pt x="232651" y="72390"/>
                  </a:lnTo>
                  <a:lnTo>
                    <a:pt x="233883" y="73660"/>
                  </a:lnTo>
                  <a:lnTo>
                    <a:pt x="233984" y="73012"/>
                  </a:lnTo>
                  <a:close/>
                </a:path>
                <a:path w="330200" h="261620">
                  <a:moveTo>
                    <a:pt x="234378" y="111760"/>
                  </a:moveTo>
                  <a:lnTo>
                    <a:pt x="233260" y="110490"/>
                  </a:lnTo>
                  <a:lnTo>
                    <a:pt x="232156" y="109220"/>
                  </a:lnTo>
                  <a:lnTo>
                    <a:pt x="201561" y="109220"/>
                  </a:lnTo>
                  <a:lnTo>
                    <a:pt x="200888" y="109220"/>
                  </a:lnTo>
                  <a:lnTo>
                    <a:pt x="199720" y="114300"/>
                  </a:lnTo>
                  <a:lnTo>
                    <a:pt x="192747" y="115570"/>
                  </a:lnTo>
                  <a:lnTo>
                    <a:pt x="188455" y="118110"/>
                  </a:lnTo>
                  <a:lnTo>
                    <a:pt x="186982" y="119380"/>
                  </a:lnTo>
                  <a:lnTo>
                    <a:pt x="195783" y="124460"/>
                  </a:lnTo>
                  <a:lnTo>
                    <a:pt x="190792" y="124460"/>
                  </a:lnTo>
                  <a:lnTo>
                    <a:pt x="188328" y="121920"/>
                  </a:lnTo>
                  <a:lnTo>
                    <a:pt x="189598" y="127000"/>
                  </a:lnTo>
                  <a:lnTo>
                    <a:pt x="183997" y="128270"/>
                  </a:lnTo>
                  <a:lnTo>
                    <a:pt x="184924" y="133350"/>
                  </a:lnTo>
                  <a:lnTo>
                    <a:pt x="184378" y="132080"/>
                  </a:lnTo>
                  <a:lnTo>
                    <a:pt x="183769" y="132080"/>
                  </a:lnTo>
                  <a:lnTo>
                    <a:pt x="183769" y="134620"/>
                  </a:lnTo>
                  <a:lnTo>
                    <a:pt x="183261" y="134620"/>
                  </a:lnTo>
                  <a:lnTo>
                    <a:pt x="182321" y="133540"/>
                  </a:lnTo>
                  <a:lnTo>
                    <a:pt x="183769" y="134620"/>
                  </a:lnTo>
                  <a:lnTo>
                    <a:pt x="183769" y="132080"/>
                  </a:lnTo>
                  <a:lnTo>
                    <a:pt x="183502" y="132080"/>
                  </a:lnTo>
                  <a:lnTo>
                    <a:pt x="183705" y="130810"/>
                  </a:lnTo>
                  <a:lnTo>
                    <a:pt x="181190" y="130810"/>
                  </a:lnTo>
                  <a:lnTo>
                    <a:pt x="182054" y="133350"/>
                  </a:lnTo>
                  <a:lnTo>
                    <a:pt x="179412" y="133350"/>
                  </a:lnTo>
                  <a:lnTo>
                    <a:pt x="181711" y="136004"/>
                  </a:lnTo>
                  <a:lnTo>
                    <a:pt x="202082" y="136004"/>
                  </a:lnTo>
                  <a:lnTo>
                    <a:pt x="202057" y="134785"/>
                  </a:lnTo>
                  <a:lnTo>
                    <a:pt x="201549" y="134620"/>
                  </a:lnTo>
                  <a:lnTo>
                    <a:pt x="201625" y="133350"/>
                  </a:lnTo>
                  <a:lnTo>
                    <a:pt x="204609" y="133350"/>
                  </a:lnTo>
                  <a:lnTo>
                    <a:pt x="207060" y="134620"/>
                  </a:lnTo>
                  <a:lnTo>
                    <a:pt x="206527" y="135890"/>
                  </a:lnTo>
                  <a:lnTo>
                    <a:pt x="209943" y="138430"/>
                  </a:lnTo>
                  <a:lnTo>
                    <a:pt x="207264" y="134620"/>
                  </a:lnTo>
                  <a:lnTo>
                    <a:pt x="208140" y="134620"/>
                  </a:lnTo>
                  <a:lnTo>
                    <a:pt x="209435" y="135890"/>
                  </a:lnTo>
                  <a:lnTo>
                    <a:pt x="210007" y="134620"/>
                  </a:lnTo>
                  <a:lnTo>
                    <a:pt x="206654" y="132080"/>
                  </a:lnTo>
                  <a:lnTo>
                    <a:pt x="207987" y="130810"/>
                  </a:lnTo>
                  <a:lnTo>
                    <a:pt x="206857" y="129540"/>
                  </a:lnTo>
                  <a:lnTo>
                    <a:pt x="204139" y="127000"/>
                  </a:lnTo>
                  <a:lnTo>
                    <a:pt x="209232" y="130810"/>
                  </a:lnTo>
                  <a:lnTo>
                    <a:pt x="207352" y="128270"/>
                  </a:lnTo>
                  <a:lnTo>
                    <a:pt x="210908" y="129540"/>
                  </a:lnTo>
                  <a:lnTo>
                    <a:pt x="210477" y="128270"/>
                  </a:lnTo>
                  <a:lnTo>
                    <a:pt x="209753" y="127000"/>
                  </a:lnTo>
                  <a:lnTo>
                    <a:pt x="209029" y="125730"/>
                  </a:lnTo>
                  <a:lnTo>
                    <a:pt x="209105" y="124460"/>
                  </a:lnTo>
                  <a:lnTo>
                    <a:pt x="211175" y="127000"/>
                  </a:lnTo>
                  <a:lnTo>
                    <a:pt x="211632" y="128270"/>
                  </a:lnTo>
                  <a:lnTo>
                    <a:pt x="212598" y="130810"/>
                  </a:lnTo>
                  <a:lnTo>
                    <a:pt x="213017" y="129540"/>
                  </a:lnTo>
                  <a:lnTo>
                    <a:pt x="213677" y="128270"/>
                  </a:lnTo>
                  <a:lnTo>
                    <a:pt x="212521" y="127266"/>
                  </a:lnTo>
                  <a:lnTo>
                    <a:pt x="213017" y="128270"/>
                  </a:lnTo>
                  <a:lnTo>
                    <a:pt x="212344" y="128270"/>
                  </a:lnTo>
                  <a:lnTo>
                    <a:pt x="210197" y="125730"/>
                  </a:lnTo>
                  <a:lnTo>
                    <a:pt x="209499" y="123190"/>
                  </a:lnTo>
                  <a:lnTo>
                    <a:pt x="210375" y="123190"/>
                  </a:lnTo>
                  <a:lnTo>
                    <a:pt x="216700" y="127000"/>
                  </a:lnTo>
                  <a:lnTo>
                    <a:pt x="215150" y="123190"/>
                  </a:lnTo>
                  <a:lnTo>
                    <a:pt x="214122" y="120650"/>
                  </a:lnTo>
                  <a:lnTo>
                    <a:pt x="219684" y="124460"/>
                  </a:lnTo>
                  <a:lnTo>
                    <a:pt x="218732" y="120650"/>
                  </a:lnTo>
                  <a:lnTo>
                    <a:pt x="223494" y="120650"/>
                  </a:lnTo>
                  <a:lnTo>
                    <a:pt x="224751" y="118110"/>
                  </a:lnTo>
                  <a:lnTo>
                    <a:pt x="219240" y="115570"/>
                  </a:lnTo>
                  <a:lnTo>
                    <a:pt x="225094" y="118110"/>
                  </a:lnTo>
                  <a:lnTo>
                    <a:pt x="221653" y="115570"/>
                  </a:lnTo>
                  <a:lnTo>
                    <a:pt x="219938" y="114300"/>
                  </a:lnTo>
                  <a:lnTo>
                    <a:pt x="220002" y="113030"/>
                  </a:lnTo>
                  <a:lnTo>
                    <a:pt x="220624" y="113030"/>
                  </a:lnTo>
                  <a:lnTo>
                    <a:pt x="224828" y="114300"/>
                  </a:lnTo>
                  <a:lnTo>
                    <a:pt x="226593" y="115570"/>
                  </a:lnTo>
                  <a:lnTo>
                    <a:pt x="225564" y="115570"/>
                  </a:lnTo>
                  <a:lnTo>
                    <a:pt x="226745" y="116840"/>
                  </a:lnTo>
                  <a:lnTo>
                    <a:pt x="227990" y="115570"/>
                  </a:lnTo>
                  <a:lnTo>
                    <a:pt x="229235" y="118110"/>
                  </a:lnTo>
                  <a:lnTo>
                    <a:pt x="231140" y="118110"/>
                  </a:lnTo>
                  <a:lnTo>
                    <a:pt x="229222" y="116840"/>
                  </a:lnTo>
                  <a:lnTo>
                    <a:pt x="228866" y="115570"/>
                  </a:lnTo>
                  <a:lnTo>
                    <a:pt x="230047" y="115570"/>
                  </a:lnTo>
                  <a:lnTo>
                    <a:pt x="227037" y="114300"/>
                  </a:lnTo>
                  <a:lnTo>
                    <a:pt x="226555" y="113030"/>
                  </a:lnTo>
                  <a:lnTo>
                    <a:pt x="225590" y="110490"/>
                  </a:lnTo>
                  <a:lnTo>
                    <a:pt x="232283" y="116840"/>
                  </a:lnTo>
                  <a:lnTo>
                    <a:pt x="230860" y="113030"/>
                  </a:lnTo>
                  <a:lnTo>
                    <a:pt x="232054" y="114300"/>
                  </a:lnTo>
                  <a:lnTo>
                    <a:pt x="231749" y="113030"/>
                  </a:lnTo>
                  <a:lnTo>
                    <a:pt x="234378" y="111760"/>
                  </a:lnTo>
                  <a:close/>
                </a:path>
                <a:path w="330200" h="261620">
                  <a:moveTo>
                    <a:pt x="234518" y="73266"/>
                  </a:moveTo>
                  <a:lnTo>
                    <a:pt x="234073" y="72390"/>
                  </a:lnTo>
                  <a:lnTo>
                    <a:pt x="233984" y="73012"/>
                  </a:lnTo>
                  <a:lnTo>
                    <a:pt x="234518" y="73266"/>
                  </a:lnTo>
                  <a:close/>
                </a:path>
                <a:path w="330200" h="261620">
                  <a:moveTo>
                    <a:pt x="240385" y="63830"/>
                  </a:moveTo>
                  <a:lnTo>
                    <a:pt x="240271" y="63500"/>
                  </a:lnTo>
                  <a:lnTo>
                    <a:pt x="239852" y="62230"/>
                  </a:lnTo>
                  <a:lnTo>
                    <a:pt x="240157" y="63500"/>
                  </a:lnTo>
                  <a:lnTo>
                    <a:pt x="240385" y="63830"/>
                  </a:lnTo>
                  <a:close/>
                </a:path>
                <a:path w="330200" h="261620">
                  <a:moveTo>
                    <a:pt x="245338" y="57416"/>
                  </a:moveTo>
                  <a:lnTo>
                    <a:pt x="245033" y="56807"/>
                  </a:lnTo>
                  <a:lnTo>
                    <a:pt x="244817" y="56896"/>
                  </a:lnTo>
                  <a:lnTo>
                    <a:pt x="245338" y="57416"/>
                  </a:lnTo>
                  <a:close/>
                </a:path>
                <a:path w="330200" h="261620">
                  <a:moveTo>
                    <a:pt x="250228" y="30149"/>
                  </a:moveTo>
                  <a:lnTo>
                    <a:pt x="250215" y="29298"/>
                  </a:lnTo>
                  <a:lnTo>
                    <a:pt x="250037" y="28702"/>
                  </a:lnTo>
                  <a:lnTo>
                    <a:pt x="250037" y="29933"/>
                  </a:lnTo>
                  <a:lnTo>
                    <a:pt x="250228" y="30149"/>
                  </a:lnTo>
                  <a:close/>
                </a:path>
                <a:path w="330200" h="261620">
                  <a:moveTo>
                    <a:pt x="250482" y="47713"/>
                  </a:moveTo>
                  <a:lnTo>
                    <a:pt x="250215" y="47294"/>
                  </a:lnTo>
                  <a:lnTo>
                    <a:pt x="250113" y="47117"/>
                  </a:lnTo>
                  <a:lnTo>
                    <a:pt x="250164" y="48044"/>
                  </a:lnTo>
                  <a:lnTo>
                    <a:pt x="250355" y="47955"/>
                  </a:lnTo>
                  <a:lnTo>
                    <a:pt x="250405" y="47764"/>
                  </a:lnTo>
                  <a:close/>
                </a:path>
                <a:path w="330200" h="261620">
                  <a:moveTo>
                    <a:pt x="250799" y="28663"/>
                  </a:moveTo>
                  <a:lnTo>
                    <a:pt x="248958" y="24853"/>
                  </a:lnTo>
                  <a:lnTo>
                    <a:pt x="250037" y="28702"/>
                  </a:lnTo>
                  <a:lnTo>
                    <a:pt x="250799" y="28663"/>
                  </a:lnTo>
                  <a:close/>
                </a:path>
                <a:path w="330200" h="261620">
                  <a:moveTo>
                    <a:pt x="250888" y="47713"/>
                  </a:moveTo>
                  <a:lnTo>
                    <a:pt x="250761" y="47713"/>
                  </a:lnTo>
                  <a:lnTo>
                    <a:pt x="250863" y="47929"/>
                  </a:lnTo>
                  <a:lnTo>
                    <a:pt x="250888" y="47713"/>
                  </a:lnTo>
                  <a:close/>
                </a:path>
                <a:path w="330200" h="261620">
                  <a:moveTo>
                    <a:pt x="259295" y="46443"/>
                  </a:moveTo>
                  <a:lnTo>
                    <a:pt x="258927" y="46443"/>
                  </a:lnTo>
                  <a:lnTo>
                    <a:pt x="258927" y="47713"/>
                  </a:lnTo>
                  <a:lnTo>
                    <a:pt x="259295" y="46443"/>
                  </a:lnTo>
                  <a:close/>
                </a:path>
                <a:path w="330200" h="261620">
                  <a:moveTo>
                    <a:pt x="259359" y="81280"/>
                  </a:moveTo>
                  <a:lnTo>
                    <a:pt x="259321" y="80010"/>
                  </a:lnTo>
                  <a:lnTo>
                    <a:pt x="258902" y="80175"/>
                  </a:lnTo>
                  <a:lnTo>
                    <a:pt x="259359" y="81280"/>
                  </a:lnTo>
                  <a:close/>
                </a:path>
                <a:path w="330200" h="261620">
                  <a:moveTo>
                    <a:pt x="262953" y="28879"/>
                  </a:moveTo>
                  <a:lnTo>
                    <a:pt x="262661" y="28663"/>
                  </a:lnTo>
                  <a:lnTo>
                    <a:pt x="262851" y="29298"/>
                  </a:lnTo>
                  <a:lnTo>
                    <a:pt x="262953" y="28879"/>
                  </a:lnTo>
                  <a:close/>
                </a:path>
                <a:path w="330200" h="261620">
                  <a:moveTo>
                    <a:pt x="263537" y="27952"/>
                  </a:moveTo>
                  <a:lnTo>
                    <a:pt x="261747" y="22313"/>
                  </a:lnTo>
                  <a:lnTo>
                    <a:pt x="260807" y="22313"/>
                  </a:lnTo>
                  <a:lnTo>
                    <a:pt x="263474" y="28041"/>
                  </a:lnTo>
                  <a:close/>
                </a:path>
                <a:path w="330200" h="261620">
                  <a:moveTo>
                    <a:pt x="264236" y="31203"/>
                  </a:moveTo>
                  <a:close/>
                </a:path>
                <a:path w="330200" h="261620">
                  <a:moveTo>
                    <a:pt x="264426" y="29933"/>
                  </a:moveTo>
                  <a:lnTo>
                    <a:pt x="264198" y="28663"/>
                  </a:lnTo>
                  <a:lnTo>
                    <a:pt x="263982" y="27393"/>
                  </a:lnTo>
                  <a:lnTo>
                    <a:pt x="263537" y="27952"/>
                  </a:lnTo>
                  <a:lnTo>
                    <a:pt x="263601" y="28308"/>
                  </a:lnTo>
                  <a:lnTo>
                    <a:pt x="263766" y="28663"/>
                  </a:lnTo>
                  <a:lnTo>
                    <a:pt x="263474" y="28041"/>
                  </a:lnTo>
                  <a:lnTo>
                    <a:pt x="262991" y="28663"/>
                  </a:lnTo>
                  <a:lnTo>
                    <a:pt x="262953" y="28879"/>
                  </a:lnTo>
                  <a:lnTo>
                    <a:pt x="264426" y="29933"/>
                  </a:lnTo>
                  <a:close/>
                </a:path>
                <a:path w="330200" h="261620">
                  <a:moveTo>
                    <a:pt x="264452" y="28016"/>
                  </a:moveTo>
                  <a:lnTo>
                    <a:pt x="264375" y="27393"/>
                  </a:lnTo>
                  <a:lnTo>
                    <a:pt x="264198" y="27393"/>
                  </a:lnTo>
                  <a:lnTo>
                    <a:pt x="264452" y="28016"/>
                  </a:lnTo>
                  <a:close/>
                </a:path>
                <a:path w="330200" h="261620">
                  <a:moveTo>
                    <a:pt x="264858" y="23495"/>
                  </a:moveTo>
                  <a:lnTo>
                    <a:pt x="263359" y="23939"/>
                  </a:lnTo>
                  <a:lnTo>
                    <a:pt x="263677" y="24726"/>
                  </a:lnTo>
                  <a:lnTo>
                    <a:pt x="263956" y="25615"/>
                  </a:lnTo>
                  <a:lnTo>
                    <a:pt x="264198" y="26479"/>
                  </a:lnTo>
                  <a:lnTo>
                    <a:pt x="263715" y="24447"/>
                  </a:lnTo>
                  <a:lnTo>
                    <a:pt x="264858" y="23495"/>
                  </a:lnTo>
                  <a:close/>
                </a:path>
                <a:path w="330200" h="261620">
                  <a:moveTo>
                    <a:pt x="272046" y="22288"/>
                  </a:moveTo>
                  <a:lnTo>
                    <a:pt x="271424" y="20447"/>
                  </a:lnTo>
                  <a:lnTo>
                    <a:pt x="271208" y="21043"/>
                  </a:lnTo>
                  <a:lnTo>
                    <a:pt x="272046" y="22288"/>
                  </a:lnTo>
                  <a:close/>
                </a:path>
                <a:path w="330200" h="261620">
                  <a:moveTo>
                    <a:pt x="272097" y="18503"/>
                  </a:moveTo>
                  <a:lnTo>
                    <a:pt x="270764" y="18503"/>
                  </a:lnTo>
                  <a:lnTo>
                    <a:pt x="271424" y="20447"/>
                  </a:lnTo>
                  <a:lnTo>
                    <a:pt x="272097" y="18503"/>
                  </a:lnTo>
                  <a:close/>
                </a:path>
                <a:path w="330200" h="261620">
                  <a:moveTo>
                    <a:pt x="281686" y="54610"/>
                  </a:moveTo>
                  <a:lnTo>
                    <a:pt x="280708" y="53263"/>
                  </a:lnTo>
                  <a:lnTo>
                    <a:pt x="281686" y="54610"/>
                  </a:lnTo>
                  <a:close/>
                </a:path>
                <a:path w="330200" h="261620">
                  <a:moveTo>
                    <a:pt x="288874" y="46926"/>
                  </a:moveTo>
                  <a:lnTo>
                    <a:pt x="288645" y="46786"/>
                  </a:lnTo>
                  <a:lnTo>
                    <a:pt x="288442" y="46659"/>
                  </a:lnTo>
                  <a:lnTo>
                    <a:pt x="288277" y="46558"/>
                  </a:lnTo>
                  <a:lnTo>
                    <a:pt x="288747" y="47358"/>
                  </a:lnTo>
                  <a:lnTo>
                    <a:pt x="288874" y="47193"/>
                  </a:lnTo>
                  <a:lnTo>
                    <a:pt x="288823" y="46990"/>
                  </a:lnTo>
                  <a:close/>
                </a:path>
                <a:path w="330200" h="261620">
                  <a:moveTo>
                    <a:pt x="289090" y="46990"/>
                  </a:moveTo>
                  <a:lnTo>
                    <a:pt x="288950" y="46990"/>
                  </a:lnTo>
                  <a:lnTo>
                    <a:pt x="289077" y="47066"/>
                  </a:lnTo>
                  <a:close/>
                </a:path>
                <a:path w="330200" h="261620">
                  <a:moveTo>
                    <a:pt x="289445" y="18986"/>
                  </a:moveTo>
                  <a:lnTo>
                    <a:pt x="289420" y="18783"/>
                  </a:lnTo>
                  <a:lnTo>
                    <a:pt x="289382" y="18973"/>
                  </a:lnTo>
                  <a:lnTo>
                    <a:pt x="289394" y="19113"/>
                  </a:lnTo>
                  <a:lnTo>
                    <a:pt x="289407" y="19291"/>
                  </a:lnTo>
                  <a:lnTo>
                    <a:pt x="289445" y="18986"/>
                  </a:lnTo>
                  <a:close/>
                </a:path>
                <a:path w="330200" h="261620">
                  <a:moveTo>
                    <a:pt x="293814" y="13804"/>
                  </a:moveTo>
                  <a:lnTo>
                    <a:pt x="293662" y="11430"/>
                  </a:lnTo>
                  <a:lnTo>
                    <a:pt x="292582" y="12700"/>
                  </a:lnTo>
                  <a:lnTo>
                    <a:pt x="293814" y="13804"/>
                  </a:lnTo>
                  <a:close/>
                </a:path>
                <a:path w="330200" h="261620">
                  <a:moveTo>
                    <a:pt x="295236" y="15087"/>
                  </a:moveTo>
                  <a:lnTo>
                    <a:pt x="293814" y="13804"/>
                  </a:lnTo>
                  <a:lnTo>
                    <a:pt x="293827" y="13970"/>
                  </a:lnTo>
                  <a:lnTo>
                    <a:pt x="295224" y="15240"/>
                  </a:lnTo>
                  <a:lnTo>
                    <a:pt x="295236" y="15087"/>
                  </a:lnTo>
                  <a:close/>
                </a:path>
                <a:path w="330200" h="261620">
                  <a:moveTo>
                    <a:pt x="306819" y="8890"/>
                  </a:moveTo>
                  <a:lnTo>
                    <a:pt x="304533" y="5080"/>
                  </a:lnTo>
                  <a:lnTo>
                    <a:pt x="306095" y="8890"/>
                  </a:lnTo>
                  <a:lnTo>
                    <a:pt x="306819" y="8890"/>
                  </a:lnTo>
                  <a:close/>
                </a:path>
                <a:path w="330200" h="261620">
                  <a:moveTo>
                    <a:pt x="309143" y="8890"/>
                  </a:moveTo>
                  <a:lnTo>
                    <a:pt x="307543" y="5080"/>
                  </a:lnTo>
                  <a:lnTo>
                    <a:pt x="307568" y="8890"/>
                  </a:lnTo>
                  <a:lnTo>
                    <a:pt x="309143" y="8890"/>
                  </a:lnTo>
                  <a:close/>
                </a:path>
                <a:path w="330200" h="261620">
                  <a:moveTo>
                    <a:pt x="311569" y="8890"/>
                  </a:moveTo>
                  <a:lnTo>
                    <a:pt x="309067" y="5080"/>
                  </a:lnTo>
                  <a:lnTo>
                    <a:pt x="309511" y="6350"/>
                  </a:lnTo>
                  <a:lnTo>
                    <a:pt x="310095" y="8890"/>
                  </a:lnTo>
                  <a:lnTo>
                    <a:pt x="311569" y="8890"/>
                  </a:lnTo>
                  <a:close/>
                </a:path>
                <a:path w="330200" h="261620">
                  <a:moveTo>
                    <a:pt x="315239" y="4356"/>
                  </a:moveTo>
                  <a:lnTo>
                    <a:pt x="314972" y="2540"/>
                  </a:lnTo>
                  <a:lnTo>
                    <a:pt x="313664" y="2540"/>
                  </a:lnTo>
                  <a:lnTo>
                    <a:pt x="314312" y="3810"/>
                  </a:lnTo>
                  <a:lnTo>
                    <a:pt x="315239" y="4356"/>
                  </a:lnTo>
                  <a:close/>
                </a:path>
                <a:path w="330200" h="261620">
                  <a:moveTo>
                    <a:pt x="316433" y="6057"/>
                  </a:moveTo>
                  <a:lnTo>
                    <a:pt x="316103" y="4864"/>
                  </a:lnTo>
                  <a:lnTo>
                    <a:pt x="315239" y="4356"/>
                  </a:lnTo>
                  <a:lnTo>
                    <a:pt x="315353" y="5080"/>
                  </a:lnTo>
                  <a:lnTo>
                    <a:pt x="316433" y="6248"/>
                  </a:lnTo>
                  <a:lnTo>
                    <a:pt x="316433" y="6057"/>
                  </a:lnTo>
                  <a:close/>
                </a:path>
                <a:path w="330200" h="261620">
                  <a:moveTo>
                    <a:pt x="316522" y="6350"/>
                  </a:moveTo>
                  <a:close/>
                </a:path>
                <a:path w="330200" h="261620">
                  <a:moveTo>
                    <a:pt x="323202" y="19050"/>
                  </a:moveTo>
                  <a:lnTo>
                    <a:pt x="322592" y="17780"/>
                  </a:lnTo>
                  <a:lnTo>
                    <a:pt x="322199" y="17780"/>
                  </a:lnTo>
                  <a:lnTo>
                    <a:pt x="323049" y="19050"/>
                  </a:lnTo>
                  <a:lnTo>
                    <a:pt x="323202" y="19050"/>
                  </a:lnTo>
                  <a:close/>
                </a:path>
                <a:path w="330200" h="261620">
                  <a:moveTo>
                    <a:pt x="324358" y="8890"/>
                  </a:moveTo>
                  <a:lnTo>
                    <a:pt x="323532" y="7620"/>
                  </a:lnTo>
                  <a:lnTo>
                    <a:pt x="321919" y="3810"/>
                  </a:lnTo>
                  <a:lnTo>
                    <a:pt x="321386" y="2540"/>
                  </a:lnTo>
                  <a:lnTo>
                    <a:pt x="317957" y="1270"/>
                  </a:lnTo>
                  <a:lnTo>
                    <a:pt x="318427" y="3810"/>
                  </a:lnTo>
                  <a:lnTo>
                    <a:pt x="316776" y="2540"/>
                  </a:lnTo>
                  <a:lnTo>
                    <a:pt x="317652" y="1270"/>
                  </a:lnTo>
                  <a:lnTo>
                    <a:pt x="315925" y="0"/>
                  </a:lnTo>
                  <a:lnTo>
                    <a:pt x="316992" y="3810"/>
                  </a:lnTo>
                  <a:lnTo>
                    <a:pt x="316217" y="2540"/>
                  </a:lnTo>
                  <a:lnTo>
                    <a:pt x="315569" y="1270"/>
                  </a:lnTo>
                  <a:lnTo>
                    <a:pt x="315099" y="1270"/>
                  </a:lnTo>
                  <a:lnTo>
                    <a:pt x="316103" y="4864"/>
                  </a:lnTo>
                  <a:lnTo>
                    <a:pt x="316458" y="5080"/>
                  </a:lnTo>
                  <a:lnTo>
                    <a:pt x="316522" y="6350"/>
                  </a:lnTo>
                  <a:lnTo>
                    <a:pt x="316395" y="7620"/>
                  </a:lnTo>
                  <a:lnTo>
                    <a:pt x="314642" y="6350"/>
                  </a:lnTo>
                  <a:lnTo>
                    <a:pt x="313817" y="3810"/>
                  </a:lnTo>
                  <a:lnTo>
                    <a:pt x="314210" y="6350"/>
                  </a:lnTo>
                  <a:lnTo>
                    <a:pt x="313448" y="5080"/>
                  </a:lnTo>
                  <a:lnTo>
                    <a:pt x="313143" y="3810"/>
                  </a:lnTo>
                  <a:lnTo>
                    <a:pt x="313347" y="5080"/>
                  </a:lnTo>
                  <a:lnTo>
                    <a:pt x="311950" y="5080"/>
                  </a:lnTo>
                  <a:lnTo>
                    <a:pt x="313080" y="7620"/>
                  </a:lnTo>
                  <a:lnTo>
                    <a:pt x="311023" y="5080"/>
                  </a:lnTo>
                  <a:lnTo>
                    <a:pt x="311569" y="8890"/>
                  </a:lnTo>
                  <a:lnTo>
                    <a:pt x="324358" y="8890"/>
                  </a:lnTo>
                  <a:close/>
                </a:path>
                <a:path w="330200" h="261620">
                  <a:moveTo>
                    <a:pt x="329819" y="19050"/>
                  </a:moveTo>
                  <a:lnTo>
                    <a:pt x="328853" y="15240"/>
                  </a:lnTo>
                  <a:lnTo>
                    <a:pt x="328015" y="13970"/>
                  </a:lnTo>
                  <a:lnTo>
                    <a:pt x="326745" y="13970"/>
                  </a:lnTo>
                  <a:lnTo>
                    <a:pt x="325843" y="12700"/>
                  </a:lnTo>
                  <a:lnTo>
                    <a:pt x="326009" y="11430"/>
                  </a:lnTo>
                  <a:lnTo>
                    <a:pt x="325183" y="10160"/>
                  </a:lnTo>
                  <a:lnTo>
                    <a:pt x="309689" y="10160"/>
                  </a:lnTo>
                  <a:lnTo>
                    <a:pt x="307581" y="10160"/>
                  </a:lnTo>
                  <a:lnTo>
                    <a:pt x="306628" y="10160"/>
                  </a:lnTo>
                  <a:lnTo>
                    <a:pt x="303403" y="10160"/>
                  </a:lnTo>
                  <a:lnTo>
                    <a:pt x="303644" y="12700"/>
                  </a:lnTo>
                  <a:lnTo>
                    <a:pt x="303161" y="11430"/>
                  </a:lnTo>
                  <a:lnTo>
                    <a:pt x="302488" y="11430"/>
                  </a:lnTo>
                  <a:lnTo>
                    <a:pt x="301434" y="10160"/>
                  </a:lnTo>
                  <a:lnTo>
                    <a:pt x="300456" y="10160"/>
                  </a:lnTo>
                  <a:lnTo>
                    <a:pt x="302717" y="13970"/>
                  </a:lnTo>
                  <a:lnTo>
                    <a:pt x="302196" y="15240"/>
                  </a:lnTo>
                  <a:lnTo>
                    <a:pt x="303085" y="17780"/>
                  </a:lnTo>
                  <a:lnTo>
                    <a:pt x="301523" y="16510"/>
                  </a:lnTo>
                  <a:lnTo>
                    <a:pt x="299974" y="15240"/>
                  </a:lnTo>
                  <a:lnTo>
                    <a:pt x="300812" y="12700"/>
                  </a:lnTo>
                  <a:lnTo>
                    <a:pt x="298361" y="10160"/>
                  </a:lnTo>
                  <a:lnTo>
                    <a:pt x="300316" y="12700"/>
                  </a:lnTo>
                  <a:lnTo>
                    <a:pt x="298831" y="13970"/>
                  </a:lnTo>
                  <a:lnTo>
                    <a:pt x="300710" y="16510"/>
                  </a:lnTo>
                  <a:lnTo>
                    <a:pt x="299681" y="15240"/>
                  </a:lnTo>
                  <a:lnTo>
                    <a:pt x="298653" y="13970"/>
                  </a:lnTo>
                  <a:lnTo>
                    <a:pt x="299466" y="15240"/>
                  </a:lnTo>
                  <a:lnTo>
                    <a:pt x="297167" y="12700"/>
                  </a:lnTo>
                  <a:lnTo>
                    <a:pt x="300037" y="16510"/>
                  </a:lnTo>
                  <a:lnTo>
                    <a:pt x="297078" y="13970"/>
                  </a:lnTo>
                  <a:lnTo>
                    <a:pt x="298386" y="16510"/>
                  </a:lnTo>
                  <a:lnTo>
                    <a:pt x="297370" y="15976"/>
                  </a:lnTo>
                  <a:lnTo>
                    <a:pt x="297370" y="38100"/>
                  </a:lnTo>
                  <a:lnTo>
                    <a:pt x="297014" y="40093"/>
                  </a:lnTo>
                  <a:lnTo>
                    <a:pt x="295313" y="38100"/>
                  </a:lnTo>
                  <a:lnTo>
                    <a:pt x="295998" y="38100"/>
                  </a:lnTo>
                  <a:lnTo>
                    <a:pt x="296049" y="38823"/>
                  </a:lnTo>
                  <a:lnTo>
                    <a:pt x="296049" y="38100"/>
                  </a:lnTo>
                  <a:lnTo>
                    <a:pt x="296595" y="38100"/>
                  </a:lnTo>
                  <a:lnTo>
                    <a:pt x="296722" y="38823"/>
                  </a:lnTo>
                  <a:lnTo>
                    <a:pt x="297218" y="38100"/>
                  </a:lnTo>
                  <a:lnTo>
                    <a:pt x="297370" y="38100"/>
                  </a:lnTo>
                  <a:lnTo>
                    <a:pt x="297370" y="15976"/>
                  </a:lnTo>
                  <a:lnTo>
                    <a:pt x="295986" y="15240"/>
                  </a:lnTo>
                  <a:lnTo>
                    <a:pt x="295338" y="12700"/>
                  </a:lnTo>
                  <a:lnTo>
                    <a:pt x="295236" y="15087"/>
                  </a:lnTo>
                  <a:lnTo>
                    <a:pt x="295402" y="15240"/>
                  </a:lnTo>
                  <a:lnTo>
                    <a:pt x="296481" y="17780"/>
                  </a:lnTo>
                  <a:lnTo>
                    <a:pt x="295922" y="19050"/>
                  </a:lnTo>
                  <a:lnTo>
                    <a:pt x="294246" y="15240"/>
                  </a:lnTo>
                  <a:lnTo>
                    <a:pt x="292671" y="13970"/>
                  </a:lnTo>
                  <a:lnTo>
                    <a:pt x="292506" y="15240"/>
                  </a:lnTo>
                  <a:lnTo>
                    <a:pt x="294043" y="19050"/>
                  </a:lnTo>
                  <a:lnTo>
                    <a:pt x="292722" y="19050"/>
                  </a:lnTo>
                  <a:lnTo>
                    <a:pt x="293255" y="21043"/>
                  </a:lnTo>
                  <a:lnTo>
                    <a:pt x="292201" y="21043"/>
                  </a:lnTo>
                  <a:lnTo>
                    <a:pt x="290093" y="20320"/>
                  </a:lnTo>
                  <a:lnTo>
                    <a:pt x="290753" y="22174"/>
                  </a:lnTo>
                  <a:lnTo>
                    <a:pt x="290309" y="23533"/>
                  </a:lnTo>
                  <a:lnTo>
                    <a:pt x="290106" y="24130"/>
                  </a:lnTo>
                  <a:lnTo>
                    <a:pt x="289877" y="24853"/>
                  </a:lnTo>
                  <a:lnTo>
                    <a:pt x="289801" y="24130"/>
                  </a:lnTo>
                  <a:lnTo>
                    <a:pt x="290029" y="24130"/>
                  </a:lnTo>
                  <a:lnTo>
                    <a:pt x="289775" y="23850"/>
                  </a:lnTo>
                  <a:lnTo>
                    <a:pt x="289763" y="23583"/>
                  </a:lnTo>
                  <a:lnTo>
                    <a:pt x="289725" y="23190"/>
                  </a:lnTo>
                  <a:lnTo>
                    <a:pt x="290283" y="23609"/>
                  </a:lnTo>
                  <a:lnTo>
                    <a:pt x="289699" y="23012"/>
                  </a:lnTo>
                  <a:lnTo>
                    <a:pt x="289509" y="20942"/>
                  </a:lnTo>
                  <a:lnTo>
                    <a:pt x="290144" y="21590"/>
                  </a:lnTo>
                  <a:lnTo>
                    <a:pt x="290741" y="22237"/>
                  </a:lnTo>
                  <a:lnTo>
                    <a:pt x="289496" y="20777"/>
                  </a:lnTo>
                  <a:lnTo>
                    <a:pt x="289471" y="20497"/>
                  </a:lnTo>
                  <a:lnTo>
                    <a:pt x="289941" y="19329"/>
                  </a:lnTo>
                  <a:lnTo>
                    <a:pt x="289407" y="19850"/>
                  </a:lnTo>
                  <a:lnTo>
                    <a:pt x="288874" y="20370"/>
                  </a:lnTo>
                  <a:lnTo>
                    <a:pt x="289331" y="20789"/>
                  </a:lnTo>
                  <a:lnTo>
                    <a:pt x="289318" y="21043"/>
                  </a:lnTo>
                  <a:lnTo>
                    <a:pt x="288950" y="22352"/>
                  </a:lnTo>
                  <a:lnTo>
                    <a:pt x="288899" y="22567"/>
                  </a:lnTo>
                  <a:lnTo>
                    <a:pt x="288785" y="22948"/>
                  </a:lnTo>
                  <a:lnTo>
                    <a:pt x="288124" y="22352"/>
                  </a:lnTo>
                  <a:lnTo>
                    <a:pt x="288163" y="22021"/>
                  </a:lnTo>
                  <a:lnTo>
                    <a:pt x="288899" y="22567"/>
                  </a:lnTo>
                  <a:lnTo>
                    <a:pt x="288899" y="22313"/>
                  </a:lnTo>
                  <a:lnTo>
                    <a:pt x="288188" y="21691"/>
                  </a:lnTo>
                  <a:lnTo>
                    <a:pt x="288505" y="18503"/>
                  </a:lnTo>
                  <a:lnTo>
                    <a:pt x="287172" y="20815"/>
                  </a:lnTo>
                  <a:lnTo>
                    <a:pt x="286626" y="20320"/>
                  </a:lnTo>
                  <a:lnTo>
                    <a:pt x="285877" y="20320"/>
                  </a:lnTo>
                  <a:lnTo>
                    <a:pt x="286981" y="21145"/>
                  </a:lnTo>
                  <a:lnTo>
                    <a:pt x="286918" y="21272"/>
                  </a:lnTo>
                  <a:lnTo>
                    <a:pt x="286042" y="20472"/>
                  </a:lnTo>
                  <a:lnTo>
                    <a:pt x="286042" y="22783"/>
                  </a:lnTo>
                  <a:lnTo>
                    <a:pt x="285661" y="22860"/>
                  </a:lnTo>
                  <a:lnTo>
                    <a:pt x="285661" y="50800"/>
                  </a:lnTo>
                  <a:lnTo>
                    <a:pt x="284543" y="52070"/>
                  </a:lnTo>
                  <a:lnTo>
                    <a:pt x="283718" y="52070"/>
                  </a:lnTo>
                  <a:lnTo>
                    <a:pt x="281622" y="48260"/>
                  </a:lnTo>
                  <a:lnTo>
                    <a:pt x="284391" y="49530"/>
                  </a:lnTo>
                  <a:lnTo>
                    <a:pt x="285026" y="50800"/>
                  </a:lnTo>
                  <a:lnTo>
                    <a:pt x="285661" y="50800"/>
                  </a:lnTo>
                  <a:lnTo>
                    <a:pt x="285661" y="22860"/>
                  </a:lnTo>
                  <a:lnTo>
                    <a:pt x="285521" y="22860"/>
                  </a:lnTo>
                  <a:lnTo>
                    <a:pt x="285419" y="21793"/>
                  </a:lnTo>
                  <a:lnTo>
                    <a:pt x="286042" y="22783"/>
                  </a:lnTo>
                  <a:lnTo>
                    <a:pt x="286042" y="20472"/>
                  </a:lnTo>
                  <a:lnTo>
                    <a:pt x="285877" y="20320"/>
                  </a:lnTo>
                  <a:lnTo>
                    <a:pt x="285305" y="20320"/>
                  </a:lnTo>
                  <a:lnTo>
                    <a:pt x="285153" y="18503"/>
                  </a:lnTo>
                  <a:lnTo>
                    <a:pt x="285051" y="20320"/>
                  </a:lnTo>
                  <a:lnTo>
                    <a:pt x="284530" y="20320"/>
                  </a:lnTo>
                  <a:lnTo>
                    <a:pt x="285013" y="21120"/>
                  </a:lnTo>
                  <a:lnTo>
                    <a:pt x="284924" y="22860"/>
                  </a:lnTo>
                  <a:lnTo>
                    <a:pt x="284149" y="22860"/>
                  </a:lnTo>
                  <a:lnTo>
                    <a:pt x="282295" y="21043"/>
                  </a:lnTo>
                  <a:lnTo>
                    <a:pt x="281127" y="23571"/>
                  </a:lnTo>
                  <a:lnTo>
                    <a:pt x="281228" y="22313"/>
                  </a:lnTo>
                  <a:lnTo>
                    <a:pt x="280479" y="22313"/>
                  </a:lnTo>
                  <a:lnTo>
                    <a:pt x="280009" y="21043"/>
                  </a:lnTo>
                  <a:lnTo>
                    <a:pt x="279336" y="19773"/>
                  </a:lnTo>
                  <a:lnTo>
                    <a:pt x="279793" y="23583"/>
                  </a:lnTo>
                  <a:lnTo>
                    <a:pt x="278599" y="24853"/>
                  </a:lnTo>
                  <a:lnTo>
                    <a:pt x="278231" y="27393"/>
                  </a:lnTo>
                  <a:lnTo>
                    <a:pt x="277698" y="26123"/>
                  </a:lnTo>
                  <a:lnTo>
                    <a:pt x="277164" y="24853"/>
                  </a:lnTo>
                  <a:lnTo>
                    <a:pt x="276644" y="23583"/>
                  </a:lnTo>
                  <a:lnTo>
                    <a:pt x="278193" y="22313"/>
                  </a:lnTo>
                  <a:lnTo>
                    <a:pt x="277329" y="18503"/>
                  </a:lnTo>
                  <a:lnTo>
                    <a:pt x="277837" y="22313"/>
                  </a:lnTo>
                  <a:lnTo>
                    <a:pt x="275971" y="22313"/>
                  </a:lnTo>
                  <a:lnTo>
                    <a:pt x="276720" y="24853"/>
                  </a:lnTo>
                  <a:lnTo>
                    <a:pt x="275564" y="23583"/>
                  </a:lnTo>
                  <a:lnTo>
                    <a:pt x="275856" y="24853"/>
                  </a:lnTo>
                  <a:lnTo>
                    <a:pt x="274967" y="21043"/>
                  </a:lnTo>
                  <a:lnTo>
                    <a:pt x="275564" y="26123"/>
                  </a:lnTo>
                  <a:lnTo>
                    <a:pt x="275145" y="24853"/>
                  </a:lnTo>
                  <a:lnTo>
                    <a:pt x="274320" y="22313"/>
                  </a:lnTo>
                  <a:lnTo>
                    <a:pt x="274142" y="24853"/>
                  </a:lnTo>
                  <a:lnTo>
                    <a:pt x="272592" y="22313"/>
                  </a:lnTo>
                  <a:lnTo>
                    <a:pt x="273113" y="21043"/>
                  </a:lnTo>
                  <a:lnTo>
                    <a:pt x="272072" y="22313"/>
                  </a:lnTo>
                  <a:lnTo>
                    <a:pt x="272110" y="24853"/>
                  </a:lnTo>
                  <a:lnTo>
                    <a:pt x="270738" y="26123"/>
                  </a:lnTo>
                  <a:lnTo>
                    <a:pt x="270814" y="24853"/>
                  </a:lnTo>
                  <a:lnTo>
                    <a:pt x="270941" y="22288"/>
                  </a:lnTo>
                  <a:lnTo>
                    <a:pt x="270129" y="19773"/>
                  </a:lnTo>
                  <a:lnTo>
                    <a:pt x="269303" y="21043"/>
                  </a:lnTo>
                  <a:lnTo>
                    <a:pt x="269125" y="24853"/>
                  </a:lnTo>
                  <a:lnTo>
                    <a:pt x="268046" y="24853"/>
                  </a:lnTo>
                  <a:lnTo>
                    <a:pt x="268097" y="23583"/>
                  </a:lnTo>
                  <a:lnTo>
                    <a:pt x="267563" y="26123"/>
                  </a:lnTo>
                  <a:lnTo>
                    <a:pt x="265061" y="23583"/>
                  </a:lnTo>
                  <a:lnTo>
                    <a:pt x="264566" y="28308"/>
                  </a:lnTo>
                  <a:lnTo>
                    <a:pt x="264718" y="28663"/>
                  </a:lnTo>
                  <a:lnTo>
                    <a:pt x="265087" y="31305"/>
                  </a:lnTo>
                  <a:lnTo>
                    <a:pt x="265290" y="32473"/>
                  </a:lnTo>
                  <a:lnTo>
                    <a:pt x="264731" y="32473"/>
                  </a:lnTo>
                  <a:lnTo>
                    <a:pt x="264731" y="46443"/>
                  </a:lnTo>
                  <a:lnTo>
                    <a:pt x="264693" y="46990"/>
                  </a:lnTo>
                  <a:lnTo>
                    <a:pt x="263855" y="46697"/>
                  </a:lnTo>
                  <a:lnTo>
                    <a:pt x="263855" y="50800"/>
                  </a:lnTo>
                  <a:lnTo>
                    <a:pt x="260972" y="49530"/>
                  </a:lnTo>
                  <a:lnTo>
                    <a:pt x="257644" y="49530"/>
                  </a:lnTo>
                  <a:lnTo>
                    <a:pt x="257022" y="54610"/>
                  </a:lnTo>
                  <a:lnTo>
                    <a:pt x="252171" y="52070"/>
                  </a:lnTo>
                  <a:lnTo>
                    <a:pt x="254901" y="55880"/>
                  </a:lnTo>
                  <a:lnTo>
                    <a:pt x="252755" y="55016"/>
                  </a:lnTo>
                  <a:lnTo>
                    <a:pt x="252755" y="58420"/>
                  </a:lnTo>
                  <a:lnTo>
                    <a:pt x="249377" y="57150"/>
                  </a:lnTo>
                  <a:lnTo>
                    <a:pt x="248983" y="55880"/>
                  </a:lnTo>
                  <a:lnTo>
                    <a:pt x="245211" y="55880"/>
                  </a:lnTo>
                  <a:lnTo>
                    <a:pt x="245554" y="54063"/>
                  </a:lnTo>
                  <a:lnTo>
                    <a:pt x="246189" y="50253"/>
                  </a:lnTo>
                  <a:lnTo>
                    <a:pt x="247586" y="50253"/>
                  </a:lnTo>
                  <a:lnTo>
                    <a:pt x="247942" y="51523"/>
                  </a:lnTo>
                  <a:lnTo>
                    <a:pt x="249605" y="51523"/>
                  </a:lnTo>
                  <a:lnTo>
                    <a:pt x="249897" y="52793"/>
                  </a:lnTo>
                  <a:lnTo>
                    <a:pt x="250177" y="53975"/>
                  </a:lnTo>
                  <a:lnTo>
                    <a:pt x="248640" y="53340"/>
                  </a:lnTo>
                  <a:lnTo>
                    <a:pt x="252755" y="58420"/>
                  </a:lnTo>
                  <a:lnTo>
                    <a:pt x="252755" y="55016"/>
                  </a:lnTo>
                  <a:lnTo>
                    <a:pt x="250253" y="54000"/>
                  </a:lnTo>
                  <a:lnTo>
                    <a:pt x="251155" y="52793"/>
                  </a:lnTo>
                  <a:lnTo>
                    <a:pt x="251752" y="52793"/>
                  </a:lnTo>
                  <a:lnTo>
                    <a:pt x="251104" y="50253"/>
                  </a:lnTo>
                  <a:lnTo>
                    <a:pt x="251955" y="50253"/>
                  </a:lnTo>
                  <a:lnTo>
                    <a:pt x="250863" y="47929"/>
                  </a:lnTo>
                  <a:lnTo>
                    <a:pt x="250723" y="48983"/>
                  </a:lnTo>
                  <a:lnTo>
                    <a:pt x="250456" y="48983"/>
                  </a:lnTo>
                  <a:lnTo>
                    <a:pt x="250456" y="51523"/>
                  </a:lnTo>
                  <a:lnTo>
                    <a:pt x="250456" y="52793"/>
                  </a:lnTo>
                  <a:lnTo>
                    <a:pt x="249923" y="52793"/>
                  </a:lnTo>
                  <a:lnTo>
                    <a:pt x="249745" y="51523"/>
                  </a:lnTo>
                  <a:lnTo>
                    <a:pt x="250456" y="51523"/>
                  </a:lnTo>
                  <a:lnTo>
                    <a:pt x="250456" y="48983"/>
                  </a:lnTo>
                  <a:lnTo>
                    <a:pt x="248780" y="48983"/>
                  </a:lnTo>
                  <a:lnTo>
                    <a:pt x="248920" y="47713"/>
                  </a:lnTo>
                  <a:lnTo>
                    <a:pt x="249135" y="46443"/>
                  </a:lnTo>
                  <a:lnTo>
                    <a:pt x="250113" y="47713"/>
                  </a:lnTo>
                  <a:lnTo>
                    <a:pt x="250075" y="46443"/>
                  </a:lnTo>
                  <a:lnTo>
                    <a:pt x="250037" y="45173"/>
                  </a:lnTo>
                  <a:lnTo>
                    <a:pt x="249961" y="42633"/>
                  </a:lnTo>
                  <a:lnTo>
                    <a:pt x="251587" y="46443"/>
                  </a:lnTo>
                  <a:lnTo>
                    <a:pt x="253555" y="48983"/>
                  </a:lnTo>
                  <a:lnTo>
                    <a:pt x="254266" y="51523"/>
                  </a:lnTo>
                  <a:lnTo>
                    <a:pt x="255701" y="48983"/>
                  </a:lnTo>
                  <a:lnTo>
                    <a:pt x="258165" y="48983"/>
                  </a:lnTo>
                  <a:lnTo>
                    <a:pt x="258254" y="43903"/>
                  </a:lnTo>
                  <a:lnTo>
                    <a:pt x="258622" y="42633"/>
                  </a:lnTo>
                  <a:lnTo>
                    <a:pt x="258978" y="44450"/>
                  </a:lnTo>
                  <a:lnTo>
                    <a:pt x="259130" y="45173"/>
                  </a:lnTo>
                  <a:lnTo>
                    <a:pt x="259473" y="45173"/>
                  </a:lnTo>
                  <a:lnTo>
                    <a:pt x="259295" y="46443"/>
                  </a:lnTo>
                  <a:lnTo>
                    <a:pt x="259613" y="45339"/>
                  </a:lnTo>
                  <a:lnTo>
                    <a:pt x="263855" y="50800"/>
                  </a:lnTo>
                  <a:lnTo>
                    <a:pt x="263855" y="46697"/>
                  </a:lnTo>
                  <a:lnTo>
                    <a:pt x="263169" y="46443"/>
                  </a:lnTo>
                  <a:lnTo>
                    <a:pt x="264731" y="46443"/>
                  </a:lnTo>
                  <a:lnTo>
                    <a:pt x="264731" y="32473"/>
                  </a:lnTo>
                  <a:lnTo>
                    <a:pt x="264642" y="35013"/>
                  </a:lnTo>
                  <a:lnTo>
                    <a:pt x="263994" y="32473"/>
                  </a:lnTo>
                  <a:lnTo>
                    <a:pt x="264350" y="32473"/>
                  </a:lnTo>
                  <a:lnTo>
                    <a:pt x="264210" y="31305"/>
                  </a:lnTo>
                  <a:lnTo>
                    <a:pt x="263817" y="32473"/>
                  </a:lnTo>
                  <a:lnTo>
                    <a:pt x="263042" y="29933"/>
                  </a:lnTo>
                  <a:lnTo>
                    <a:pt x="262915" y="29514"/>
                  </a:lnTo>
                  <a:lnTo>
                    <a:pt x="262915" y="43903"/>
                  </a:lnTo>
                  <a:lnTo>
                    <a:pt x="262890" y="45173"/>
                  </a:lnTo>
                  <a:lnTo>
                    <a:pt x="262864" y="46342"/>
                  </a:lnTo>
                  <a:lnTo>
                    <a:pt x="261861" y="45974"/>
                  </a:lnTo>
                  <a:lnTo>
                    <a:pt x="262890" y="45173"/>
                  </a:lnTo>
                  <a:lnTo>
                    <a:pt x="262890" y="43954"/>
                  </a:lnTo>
                  <a:lnTo>
                    <a:pt x="261708" y="45758"/>
                  </a:lnTo>
                  <a:lnTo>
                    <a:pt x="261645" y="45173"/>
                  </a:lnTo>
                  <a:lnTo>
                    <a:pt x="261340" y="42633"/>
                  </a:lnTo>
                  <a:lnTo>
                    <a:pt x="262915" y="43903"/>
                  </a:lnTo>
                  <a:lnTo>
                    <a:pt x="262915" y="29514"/>
                  </a:lnTo>
                  <a:lnTo>
                    <a:pt x="262851" y="29298"/>
                  </a:lnTo>
                  <a:lnTo>
                    <a:pt x="262890" y="29832"/>
                  </a:lnTo>
                  <a:lnTo>
                    <a:pt x="262775" y="29654"/>
                  </a:lnTo>
                  <a:lnTo>
                    <a:pt x="262737" y="29832"/>
                  </a:lnTo>
                  <a:lnTo>
                    <a:pt x="262140" y="32473"/>
                  </a:lnTo>
                  <a:lnTo>
                    <a:pt x="261073" y="31203"/>
                  </a:lnTo>
                  <a:lnTo>
                    <a:pt x="260261" y="28663"/>
                  </a:lnTo>
                  <a:lnTo>
                    <a:pt x="262737" y="29832"/>
                  </a:lnTo>
                  <a:lnTo>
                    <a:pt x="262737" y="29603"/>
                  </a:lnTo>
                  <a:lnTo>
                    <a:pt x="262089" y="28663"/>
                  </a:lnTo>
                  <a:lnTo>
                    <a:pt x="261213" y="27393"/>
                  </a:lnTo>
                  <a:lnTo>
                    <a:pt x="262851" y="28663"/>
                  </a:lnTo>
                  <a:lnTo>
                    <a:pt x="262445" y="27393"/>
                  </a:lnTo>
                  <a:lnTo>
                    <a:pt x="261632" y="24853"/>
                  </a:lnTo>
                  <a:lnTo>
                    <a:pt x="260807" y="22313"/>
                  </a:lnTo>
                  <a:lnTo>
                    <a:pt x="259702" y="22313"/>
                  </a:lnTo>
                  <a:lnTo>
                    <a:pt x="259969" y="24853"/>
                  </a:lnTo>
                  <a:lnTo>
                    <a:pt x="257949" y="23583"/>
                  </a:lnTo>
                  <a:lnTo>
                    <a:pt x="257886" y="26123"/>
                  </a:lnTo>
                  <a:lnTo>
                    <a:pt x="258610" y="27393"/>
                  </a:lnTo>
                  <a:lnTo>
                    <a:pt x="258572" y="28308"/>
                  </a:lnTo>
                  <a:lnTo>
                    <a:pt x="258445" y="28879"/>
                  </a:lnTo>
                  <a:lnTo>
                    <a:pt x="256616" y="32473"/>
                  </a:lnTo>
                  <a:lnTo>
                    <a:pt x="254863" y="21043"/>
                  </a:lnTo>
                  <a:lnTo>
                    <a:pt x="253809" y="26123"/>
                  </a:lnTo>
                  <a:lnTo>
                    <a:pt x="253860" y="29298"/>
                  </a:lnTo>
                  <a:lnTo>
                    <a:pt x="254431" y="32473"/>
                  </a:lnTo>
                  <a:lnTo>
                    <a:pt x="252603" y="29933"/>
                  </a:lnTo>
                  <a:lnTo>
                    <a:pt x="252298" y="26123"/>
                  </a:lnTo>
                  <a:lnTo>
                    <a:pt x="250444" y="26123"/>
                  </a:lnTo>
                  <a:lnTo>
                    <a:pt x="252412" y="32473"/>
                  </a:lnTo>
                  <a:lnTo>
                    <a:pt x="251218" y="31203"/>
                  </a:lnTo>
                  <a:lnTo>
                    <a:pt x="250228" y="30149"/>
                  </a:lnTo>
                  <a:lnTo>
                    <a:pt x="249466" y="31203"/>
                  </a:lnTo>
                  <a:lnTo>
                    <a:pt x="248564" y="27393"/>
                  </a:lnTo>
                  <a:lnTo>
                    <a:pt x="246773" y="28663"/>
                  </a:lnTo>
                  <a:lnTo>
                    <a:pt x="245910" y="30073"/>
                  </a:lnTo>
                  <a:lnTo>
                    <a:pt x="245910" y="50253"/>
                  </a:lnTo>
                  <a:lnTo>
                    <a:pt x="243700" y="50253"/>
                  </a:lnTo>
                  <a:lnTo>
                    <a:pt x="243535" y="46443"/>
                  </a:lnTo>
                  <a:lnTo>
                    <a:pt x="243471" y="45173"/>
                  </a:lnTo>
                  <a:lnTo>
                    <a:pt x="245338" y="47713"/>
                  </a:lnTo>
                  <a:lnTo>
                    <a:pt x="245567" y="48983"/>
                  </a:lnTo>
                  <a:lnTo>
                    <a:pt x="245757" y="48983"/>
                  </a:lnTo>
                  <a:lnTo>
                    <a:pt x="245910" y="50253"/>
                  </a:lnTo>
                  <a:lnTo>
                    <a:pt x="245910" y="30073"/>
                  </a:lnTo>
                  <a:lnTo>
                    <a:pt x="245211" y="31203"/>
                  </a:lnTo>
                  <a:lnTo>
                    <a:pt x="243268" y="32473"/>
                  </a:lnTo>
                  <a:lnTo>
                    <a:pt x="243217" y="29832"/>
                  </a:lnTo>
                  <a:lnTo>
                    <a:pt x="242570" y="28663"/>
                  </a:lnTo>
                  <a:lnTo>
                    <a:pt x="242392" y="28867"/>
                  </a:lnTo>
                  <a:lnTo>
                    <a:pt x="242392" y="35013"/>
                  </a:lnTo>
                  <a:lnTo>
                    <a:pt x="241515" y="35013"/>
                  </a:lnTo>
                  <a:lnTo>
                    <a:pt x="240969" y="33743"/>
                  </a:lnTo>
                  <a:lnTo>
                    <a:pt x="242074" y="33743"/>
                  </a:lnTo>
                  <a:lnTo>
                    <a:pt x="242392" y="35013"/>
                  </a:lnTo>
                  <a:lnTo>
                    <a:pt x="242392" y="28867"/>
                  </a:lnTo>
                  <a:lnTo>
                    <a:pt x="240271" y="31203"/>
                  </a:lnTo>
                  <a:lnTo>
                    <a:pt x="236816" y="29933"/>
                  </a:lnTo>
                  <a:lnTo>
                    <a:pt x="233794" y="28663"/>
                  </a:lnTo>
                  <a:lnTo>
                    <a:pt x="233527" y="31203"/>
                  </a:lnTo>
                  <a:lnTo>
                    <a:pt x="233299" y="31203"/>
                  </a:lnTo>
                  <a:lnTo>
                    <a:pt x="233095" y="32473"/>
                  </a:lnTo>
                  <a:lnTo>
                    <a:pt x="232587" y="33743"/>
                  </a:lnTo>
                  <a:lnTo>
                    <a:pt x="231965" y="31305"/>
                  </a:lnTo>
                  <a:lnTo>
                    <a:pt x="232092" y="29933"/>
                  </a:lnTo>
                  <a:lnTo>
                    <a:pt x="230936" y="33743"/>
                  </a:lnTo>
                  <a:lnTo>
                    <a:pt x="228473" y="37553"/>
                  </a:lnTo>
                  <a:lnTo>
                    <a:pt x="225844" y="33743"/>
                  </a:lnTo>
                  <a:lnTo>
                    <a:pt x="225983" y="33743"/>
                  </a:lnTo>
                  <a:lnTo>
                    <a:pt x="224243" y="32473"/>
                  </a:lnTo>
                  <a:lnTo>
                    <a:pt x="225920" y="40093"/>
                  </a:lnTo>
                  <a:lnTo>
                    <a:pt x="223901" y="37553"/>
                  </a:lnTo>
                  <a:lnTo>
                    <a:pt x="224028" y="36283"/>
                  </a:lnTo>
                  <a:lnTo>
                    <a:pt x="220573" y="36283"/>
                  </a:lnTo>
                  <a:lnTo>
                    <a:pt x="217932" y="40093"/>
                  </a:lnTo>
                  <a:lnTo>
                    <a:pt x="214363" y="36283"/>
                  </a:lnTo>
                  <a:lnTo>
                    <a:pt x="215112" y="40093"/>
                  </a:lnTo>
                  <a:lnTo>
                    <a:pt x="210807" y="35013"/>
                  </a:lnTo>
                  <a:lnTo>
                    <a:pt x="212280" y="41363"/>
                  </a:lnTo>
                  <a:lnTo>
                    <a:pt x="209702" y="38823"/>
                  </a:lnTo>
                  <a:lnTo>
                    <a:pt x="209905" y="37553"/>
                  </a:lnTo>
                  <a:lnTo>
                    <a:pt x="206857" y="36283"/>
                  </a:lnTo>
                  <a:lnTo>
                    <a:pt x="206121" y="36283"/>
                  </a:lnTo>
                  <a:lnTo>
                    <a:pt x="206959" y="40093"/>
                  </a:lnTo>
                  <a:lnTo>
                    <a:pt x="206324" y="41363"/>
                  </a:lnTo>
                  <a:lnTo>
                    <a:pt x="205384" y="37553"/>
                  </a:lnTo>
                  <a:lnTo>
                    <a:pt x="205257" y="41363"/>
                  </a:lnTo>
                  <a:lnTo>
                    <a:pt x="203555" y="37553"/>
                  </a:lnTo>
                  <a:lnTo>
                    <a:pt x="203034" y="38823"/>
                  </a:lnTo>
                  <a:lnTo>
                    <a:pt x="203390" y="38823"/>
                  </a:lnTo>
                  <a:lnTo>
                    <a:pt x="204101" y="40093"/>
                  </a:lnTo>
                  <a:lnTo>
                    <a:pt x="204330" y="41363"/>
                  </a:lnTo>
                  <a:lnTo>
                    <a:pt x="203555" y="42633"/>
                  </a:lnTo>
                  <a:lnTo>
                    <a:pt x="202158" y="41363"/>
                  </a:lnTo>
                  <a:lnTo>
                    <a:pt x="200761" y="40093"/>
                  </a:lnTo>
                  <a:lnTo>
                    <a:pt x="200253" y="37553"/>
                  </a:lnTo>
                  <a:lnTo>
                    <a:pt x="198234" y="41363"/>
                  </a:lnTo>
                  <a:lnTo>
                    <a:pt x="198094" y="40843"/>
                  </a:lnTo>
                  <a:lnTo>
                    <a:pt x="197840" y="42633"/>
                  </a:lnTo>
                  <a:lnTo>
                    <a:pt x="197688" y="41363"/>
                  </a:lnTo>
                  <a:lnTo>
                    <a:pt x="197078" y="36283"/>
                  </a:lnTo>
                  <a:lnTo>
                    <a:pt x="196583" y="38823"/>
                  </a:lnTo>
                  <a:lnTo>
                    <a:pt x="197002" y="40093"/>
                  </a:lnTo>
                  <a:lnTo>
                    <a:pt x="197065" y="41186"/>
                  </a:lnTo>
                  <a:lnTo>
                    <a:pt x="195986" y="40093"/>
                  </a:lnTo>
                  <a:lnTo>
                    <a:pt x="194411" y="40093"/>
                  </a:lnTo>
                  <a:lnTo>
                    <a:pt x="193535" y="41363"/>
                  </a:lnTo>
                  <a:lnTo>
                    <a:pt x="193065" y="38823"/>
                  </a:lnTo>
                  <a:lnTo>
                    <a:pt x="190804" y="38823"/>
                  </a:lnTo>
                  <a:lnTo>
                    <a:pt x="189001" y="41363"/>
                  </a:lnTo>
                  <a:lnTo>
                    <a:pt x="186677" y="42633"/>
                  </a:lnTo>
                  <a:lnTo>
                    <a:pt x="187845" y="42633"/>
                  </a:lnTo>
                  <a:lnTo>
                    <a:pt x="188861" y="46443"/>
                  </a:lnTo>
                  <a:lnTo>
                    <a:pt x="188302" y="47713"/>
                  </a:lnTo>
                  <a:lnTo>
                    <a:pt x="188023" y="46913"/>
                  </a:lnTo>
                  <a:lnTo>
                    <a:pt x="187998" y="47713"/>
                  </a:lnTo>
                  <a:lnTo>
                    <a:pt x="187007" y="47713"/>
                  </a:lnTo>
                  <a:lnTo>
                    <a:pt x="186169" y="45173"/>
                  </a:lnTo>
                  <a:lnTo>
                    <a:pt x="186321" y="43903"/>
                  </a:lnTo>
                  <a:lnTo>
                    <a:pt x="185648" y="45173"/>
                  </a:lnTo>
                  <a:lnTo>
                    <a:pt x="185242" y="43903"/>
                  </a:lnTo>
                  <a:lnTo>
                    <a:pt x="184975" y="42633"/>
                  </a:lnTo>
                  <a:lnTo>
                    <a:pt x="185229" y="43903"/>
                  </a:lnTo>
                  <a:lnTo>
                    <a:pt x="182029" y="40093"/>
                  </a:lnTo>
                  <a:lnTo>
                    <a:pt x="182613" y="42633"/>
                  </a:lnTo>
                  <a:lnTo>
                    <a:pt x="179870" y="42633"/>
                  </a:lnTo>
                  <a:lnTo>
                    <a:pt x="179184" y="43903"/>
                  </a:lnTo>
                  <a:lnTo>
                    <a:pt x="177368" y="45173"/>
                  </a:lnTo>
                  <a:lnTo>
                    <a:pt x="178308" y="47713"/>
                  </a:lnTo>
                  <a:lnTo>
                    <a:pt x="177355" y="47713"/>
                  </a:lnTo>
                  <a:lnTo>
                    <a:pt x="177596" y="50253"/>
                  </a:lnTo>
                  <a:lnTo>
                    <a:pt x="175920" y="50253"/>
                  </a:lnTo>
                  <a:lnTo>
                    <a:pt x="173609" y="47713"/>
                  </a:lnTo>
                  <a:lnTo>
                    <a:pt x="172656" y="48488"/>
                  </a:lnTo>
                  <a:lnTo>
                    <a:pt x="172656" y="52793"/>
                  </a:lnTo>
                  <a:lnTo>
                    <a:pt x="172148" y="51523"/>
                  </a:lnTo>
                  <a:lnTo>
                    <a:pt x="171831" y="50736"/>
                  </a:lnTo>
                  <a:lnTo>
                    <a:pt x="172580" y="51523"/>
                  </a:lnTo>
                  <a:lnTo>
                    <a:pt x="172656" y="52793"/>
                  </a:lnTo>
                  <a:lnTo>
                    <a:pt x="172656" y="48488"/>
                  </a:lnTo>
                  <a:lnTo>
                    <a:pt x="172046" y="48983"/>
                  </a:lnTo>
                  <a:lnTo>
                    <a:pt x="171399" y="50253"/>
                  </a:lnTo>
                  <a:lnTo>
                    <a:pt x="170091" y="51523"/>
                  </a:lnTo>
                  <a:lnTo>
                    <a:pt x="170268" y="48983"/>
                  </a:lnTo>
                  <a:lnTo>
                    <a:pt x="168427" y="50253"/>
                  </a:lnTo>
                  <a:lnTo>
                    <a:pt x="167919" y="51523"/>
                  </a:lnTo>
                  <a:lnTo>
                    <a:pt x="166204" y="54063"/>
                  </a:lnTo>
                  <a:lnTo>
                    <a:pt x="166878" y="55333"/>
                  </a:lnTo>
                  <a:lnTo>
                    <a:pt x="167347" y="55333"/>
                  </a:lnTo>
                  <a:lnTo>
                    <a:pt x="167525" y="56603"/>
                  </a:lnTo>
                  <a:lnTo>
                    <a:pt x="167233" y="56603"/>
                  </a:lnTo>
                  <a:lnTo>
                    <a:pt x="166090" y="55333"/>
                  </a:lnTo>
                  <a:lnTo>
                    <a:pt x="165696" y="54102"/>
                  </a:lnTo>
                  <a:lnTo>
                    <a:pt x="164414" y="59143"/>
                  </a:lnTo>
                  <a:lnTo>
                    <a:pt x="156324" y="48983"/>
                  </a:lnTo>
                  <a:lnTo>
                    <a:pt x="156197" y="55333"/>
                  </a:lnTo>
                  <a:lnTo>
                    <a:pt x="155041" y="59143"/>
                  </a:lnTo>
                  <a:lnTo>
                    <a:pt x="153809" y="59143"/>
                  </a:lnTo>
                  <a:lnTo>
                    <a:pt x="154889" y="56603"/>
                  </a:lnTo>
                  <a:lnTo>
                    <a:pt x="153479" y="55333"/>
                  </a:lnTo>
                  <a:lnTo>
                    <a:pt x="152742" y="60413"/>
                  </a:lnTo>
                  <a:lnTo>
                    <a:pt x="149339" y="56603"/>
                  </a:lnTo>
                  <a:lnTo>
                    <a:pt x="148475" y="60413"/>
                  </a:lnTo>
                  <a:lnTo>
                    <a:pt x="143776" y="54063"/>
                  </a:lnTo>
                  <a:lnTo>
                    <a:pt x="143129" y="62953"/>
                  </a:lnTo>
                  <a:lnTo>
                    <a:pt x="138988" y="59143"/>
                  </a:lnTo>
                  <a:lnTo>
                    <a:pt x="139852" y="60413"/>
                  </a:lnTo>
                  <a:lnTo>
                    <a:pt x="140068" y="62953"/>
                  </a:lnTo>
                  <a:lnTo>
                    <a:pt x="139458" y="61785"/>
                  </a:lnTo>
                  <a:lnTo>
                    <a:pt x="139534" y="62953"/>
                  </a:lnTo>
                  <a:lnTo>
                    <a:pt x="135839" y="66763"/>
                  </a:lnTo>
                  <a:lnTo>
                    <a:pt x="128981" y="64223"/>
                  </a:lnTo>
                  <a:lnTo>
                    <a:pt x="123507" y="65493"/>
                  </a:lnTo>
                  <a:lnTo>
                    <a:pt x="121551" y="65493"/>
                  </a:lnTo>
                  <a:lnTo>
                    <a:pt x="126771" y="74383"/>
                  </a:lnTo>
                  <a:lnTo>
                    <a:pt x="124714" y="73113"/>
                  </a:lnTo>
                  <a:lnTo>
                    <a:pt x="122669" y="71843"/>
                  </a:lnTo>
                  <a:lnTo>
                    <a:pt x="121742" y="68033"/>
                  </a:lnTo>
                  <a:lnTo>
                    <a:pt x="120103" y="73113"/>
                  </a:lnTo>
                  <a:lnTo>
                    <a:pt x="114617" y="70573"/>
                  </a:lnTo>
                  <a:lnTo>
                    <a:pt x="112941" y="75653"/>
                  </a:lnTo>
                  <a:lnTo>
                    <a:pt x="112763" y="75653"/>
                  </a:lnTo>
                  <a:lnTo>
                    <a:pt x="112293" y="74383"/>
                  </a:lnTo>
                  <a:lnTo>
                    <a:pt x="112623" y="74383"/>
                  </a:lnTo>
                  <a:lnTo>
                    <a:pt x="110756" y="71843"/>
                  </a:lnTo>
                  <a:lnTo>
                    <a:pt x="109982" y="75653"/>
                  </a:lnTo>
                  <a:lnTo>
                    <a:pt x="110921" y="76923"/>
                  </a:lnTo>
                  <a:lnTo>
                    <a:pt x="110312" y="76923"/>
                  </a:lnTo>
                  <a:lnTo>
                    <a:pt x="109943" y="75653"/>
                  </a:lnTo>
                  <a:lnTo>
                    <a:pt x="109143" y="74383"/>
                  </a:lnTo>
                  <a:lnTo>
                    <a:pt x="107734" y="74383"/>
                  </a:lnTo>
                  <a:lnTo>
                    <a:pt x="108889" y="78193"/>
                  </a:lnTo>
                  <a:lnTo>
                    <a:pt x="107086" y="76923"/>
                  </a:lnTo>
                  <a:lnTo>
                    <a:pt x="104914" y="76923"/>
                  </a:lnTo>
                  <a:lnTo>
                    <a:pt x="106705" y="79463"/>
                  </a:lnTo>
                  <a:lnTo>
                    <a:pt x="104825" y="78193"/>
                  </a:lnTo>
                  <a:lnTo>
                    <a:pt x="104965" y="80733"/>
                  </a:lnTo>
                  <a:lnTo>
                    <a:pt x="103162" y="80733"/>
                  </a:lnTo>
                  <a:lnTo>
                    <a:pt x="104076" y="83273"/>
                  </a:lnTo>
                  <a:lnTo>
                    <a:pt x="100279" y="79463"/>
                  </a:lnTo>
                  <a:lnTo>
                    <a:pt x="102298" y="84543"/>
                  </a:lnTo>
                  <a:lnTo>
                    <a:pt x="100101" y="79463"/>
                  </a:lnTo>
                  <a:lnTo>
                    <a:pt x="98247" y="82003"/>
                  </a:lnTo>
                  <a:lnTo>
                    <a:pt x="98590" y="84543"/>
                  </a:lnTo>
                  <a:lnTo>
                    <a:pt x="98145" y="83273"/>
                  </a:lnTo>
                  <a:lnTo>
                    <a:pt x="97193" y="83273"/>
                  </a:lnTo>
                  <a:lnTo>
                    <a:pt x="96532" y="82003"/>
                  </a:lnTo>
                  <a:lnTo>
                    <a:pt x="95694" y="82003"/>
                  </a:lnTo>
                  <a:lnTo>
                    <a:pt x="95326" y="83273"/>
                  </a:lnTo>
                  <a:lnTo>
                    <a:pt x="96659" y="85813"/>
                  </a:lnTo>
                  <a:lnTo>
                    <a:pt x="92240" y="82003"/>
                  </a:lnTo>
                  <a:lnTo>
                    <a:pt x="95719" y="90893"/>
                  </a:lnTo>
                  <a:lnTo>
                    <a:pt x="91173" y="85813"/>
                  </a:lnTo>
                  <a:lnTo>
                    <a:pt x="89852" y="89623"/>
                  </a:lnTo>
                  <a:lnTo>
                    <a:pt x="88607" y="91732"/>
                  </a:lnTo>
                  <a:lnTo>
                    <a:pt x="86271" y="88353"/>
                  </a:lnTo>
                  <a:lnTo>
                    <a:pt x="85051" y="90893"/>
                  </a:lnTo>
                  <a:lnTo>
                    <a:pt x="85090" y="91122"/>
                  </a:lnTo>
                  <a:lnTo>
                    <a:pt x="88430" y="92036"/>
                  </a:lnTo>
                  <a:lnTo>
                    <a:pt x="88811" y="92036"/>
                  </a:lnTo>
                  <a:lnTo>
                    <a:pt x="117170" y="92036"/>
                  </a:lnTo>
                  <a:lnTo>
                    <a:pt x="116408" y="90893"/>
                  </a:lnTo>
                  <a:lnTo>
                    <a:pt x="115570" y="89623"/>
                  </a:lnTo>
                  <a:lnTo>
                    <a:pt x="118122" y="90893"/>
                  </a:lnTo>
                  <a:lnTo>
                    <a:pt x="120472" y="93433"/>
                  </a:lnTo>
                  <a:lnTo>
                    <a:pt x="118135" y="92163"/>
                  </a:lnTo>
                  <a:lnTo>
                    <a:pt x="119227" y="93433"/>
                  </a:lnTo>
                  <a:lnTo>
                    <a:pt x="122605" y="99783"/>
                  </a:lnTo>
                  <a:lnTo>
                    <a:pt x="120992" y="93433"/>
                  </a:lnTo>
                  <a:lnTo>
                    <a:pt x="120662" y="92163"/>
                  </a:lnTo>
                  <a:lnTo>
                    <a:pt x="123545" y="94703"/>
                  </a:lnTo>
                  <a:lnTo>
                    <a:pt x="125323" y="97243"/>
                  </a:lnTo>
                  <a:lnTo>
                    <a:pt x="124218" y="92163"/>
                  </a:lnTo>
                  <a:lnTo>
                    <a:pt x="125742" y="90893"/>
                  </a:lnTo>
                  <a:lnTo>
                    <a:pt x="125945" y="92163"/>
                  </a:lnTo>
                  <a:lnTo>
                    <a:pt x="126199" y="92163"/>
                  </a:lnTo>
                  <a:lnTo>
                    <a:pt x="125971" y="90893"/>
                  </a:lnTo>
                  <a:lnTo>
                    <a:pt x="125730" y="89623"/>
                  </a:lnTo>
                  <a:lnTo>
                    <a:pt x="125488" y="88353"/>
                  </a:lnTo>
                  <a:lnTo>
                    <a:pt x="126720" y="87083"/>
                  </a:lnTo>
                  <a:lnTo>
                    <a:pt x="127317" y="86194"/>
                  </a:lnTo>
                  <a:lnTo>
                    <a:pt x="126949" y="85813"/>
                  </a:lnTo>
                  <a:lnTo>
                    <a:pt x="127749" y="84543"/>
                  </a:lnTo>
                  <a:lnTo>
                    <a:pt x="128790" y="85813"/>
                  </a:lnTo>
                  <a:lnTo>
                    <a:pt x="130187" y="85813"/>
                  </a:lnTo>
                  <a:lnTo>
                    <a:pt x="131559" y="88353"/>
                  </a:lnTo>
                  <a:lnTo>
                    <a:pt x="130556" y="89623"/>
                  </a:lnTo>
                  <a:lnTo>
                    <a:pt x="132765" y="92163"/>
                  </a:lnTo>
                  <a:lnTo>
                    <a:pt x="131889" y="88353"/>
                  </a:lnTo>
                  <a:lnTo>
                    <a:pt x="132753" y="88353"/>
                  </a:lnTo>
                  <a:lnTo>
                    <a:pt x="133400" y="90893"/>
                  </a:lnTo>
                  <a:lnTo>
                    <a:pt x="134797" y="89623"/>
                  </a:lnTo>
                  <a:lnTo>
                    <a:pt x="134200" y="88353"/>
                  </a:lnTo>
                  <a:lnTo>
                    <a:pt x="133019" y="85813"/>
                  </a:lnTo>
                  <a:lnTo>
                    <a:pt x="134937" y="84543"/>
                  </a:lnTo>
                  <a:lnTo>
                    <a:pt x="134200" y="83273"/>
                  </a:lnTo>
                  <a:lnTo>
                    <a:pt x="133413" y="79463"/>
                  </a:lnTo>
                  <a:lnTo>
                    <a:pt x="136017" y="85813"/>
                  </a:lnTo>
                  <a:lnTo>
                    <a:pt x="135674" y="82003"/>
                  </a:lnTo>
                  <a:lnTo>
                    <a:pt x="137756" y="85813"/>
                  </a:lnTo>
                  <a:lnTo>
                    <a:pt x="137960" y="84543"/>
                  </a:lnTo>
                  <a:lnTo>
                    <a:pt x="138176" y="82003"/>
                  </a:lnTo>
                  <a:lnTo>
                    <a:pt x="138277" y="80733"/>
                  </a:lnTo>
                  <a:lnTo>
                    <a:pt x="139103" y="79463"/>
                  </a:lnTo>
                  <a:lnTo>
                    <a:pt x="139458" y="81597"/>
                  </a:lnTo>
                  <a:lnTo>
                    <a:pt x="139763" y="79463"/>
                  </a:lnTo>
                  <a:lnTo>
                    <a:pt x="141058" y="79463"/>
                  </a:lnTo>
                  <a:lnTo>
                    <a:pt x="144195" y="87083"/>
                  </a:lnTo>
                  <a:lnTo>
                    <a:pt x="145199" y="79463"/>
                  </a:lnTo>
                  <a:lnTo>
                    <a:pt x="148717" y="84543"/>
                  </a:lnTo>
                  <a:lnTo>
                    <a:pt x="149758" y="80733"/>
                  </a:lnTo>
                  <a:lnTo>
                    <a:pt x="153708" y="83273"/>
                  </a:lnTo>
                  <a:lnTo>
                    <a:pt x="156133" y="82003"/>
                  </a:lnTo>
                  <a:lnTo>
                    <a:pt x="155282" y="80733"/>
                  </a:lnTo>
                  <a:lnTo>
                    <a:pt x="153581" y="78193"/>
                  </a:lnTo>
                  <a:lnTo>
                    <a:pt x="152730" y="76923"/>
                  </a:lnTo>
                  <a:lnTo>
                    <a:pt x="156845" y="82003"/>
                  </a:lnTo>
                  <a:lnTo>
                    <a:pt x="155968" y="79959"/>
                  </a:lnTo>
                  <a:lnTo>
                    <a:pt x="157480" y="80911"/>
                  </a:lnTo>
                  <a:lnTo>
                    <a:pt x="155714" y="79006"/>
                  </a:lnTo>
                  <a:lnTo>
                    <a:pt x="155714" y="79375"/>
                  </a:lnTo>
                  <a:lnTo>
                    <a:pt x="154139" y="75653"/>
                  </a:lnTo>
                  <a:lnTo>
                    <a:pt x="155079" y="75653"/>
                  </a:lnTo>
                  <a:lnTo>
                    <a:pt x="155663" y="76098"/>
                  </a:lnTo>
                  <a:lnTo>
                    <a:pt x="155714" y="78752"/>
                  </a:lnTo>
                  <a:lnTo>
                    <a:pt x="157353" y="77368"/>
                  </a:lnTo>
                  <a:lnTo>
                    <a:pt x="158457" y="78193"/>
                  </a:lnTo>
                  <a:lnTo>
                    <a:pt x="159613" y="79463"/>
                  </a:lnTo>
                  <a:lnTo>
                    <a:pt x="158419" y="79463"/>
                  </a:lnTo>
                  <a:lnTo>
                    <a:pt x="159054" y="80733"/>
                  </a:lnTo>
                  <a:lnTo>
                    <a:pt x="160566" y="80733"/>
                  </a:lnTo>
                  <a:lnTo>
                    <a:pt x="160616" y="82003"/>
                  </a:lnTo>
                  <a:lnTo>
                    <a:pt x="160731" y="83337"/>
                  </a:lnTo>
                  <a:lnTo>
                    <a:pt x="162204" y="84543"/>
                  </a:lnTo>
                  <a:lnTo>
                    <a:pt x="161137" y="83273"/>
                  </a:lnTo>
                  <a:lnTo>
                    <a:pt x="161391" y="82003"/>
                  </a:lnTo>
                  <a:lnTo>
                    <a:pt x="162496" y="82003"/>
                  </a:lnTo>
                  <a:lnTo>
                    <a:pt x="160274" y="79463"/>
                  </a:lnTo>
                  <a:lnTo>
                    <a:pt x="160832" y="75653"/>
                  </a:lnTo>
                  <a:lnTo>
                    <a:pt x="163957" y="84543"/>
                  </a:lnTo>
                  <a:lnTo>
                    <a:pt x="164541" y="79463"/>
                  </a:lnTo>
                  <a:lnTo>
                    <a:pt x="164719" y="82003"/>
                  </a:lnTo>
                  <a:lnTo>
                    <a:pt x="165214" y="80733"/>
                  </a:lnTo>
                  <a:lnTo>
                    <a:pt x="168262" y="80733"/>
                  </a:lnTo>
                  <a:lnTo>
                    <a:pt x="168033" y="79463"/>
                  </a:lnTo>
                  <a:lnTo>
                    <a:pt x="167335" y="75653"/>
                  </a:lnTo>
                  <a:lnTo>
                    <a:pt x="167779" y="75653"/>
                  </a:lnTo>
                  <a:lnTo>
                    <a:pt x="168656" y="78193"/>
                  </a:lnTo>
                  <a:lnTo>
                    <a:pt x="171005" y="78193"/>
                  </a:lnTo>
                  <a:lnTo>
                    <a:pt x="171310" y="74383"/>
                  </a:lnTo>
                  <a:lnTo>
                    <a:pt x="171627" y="70573"/>
                  </a:lnTo>
                  <a:lnTo>
                    <a:pt x="174612" y="73113"/>
                  </a:lnTo>
                  <a:lnTo>
                    <a:pt x="174993" y="74383"/>
                  </a:lnTo>
                  <a:lnTo>
                    <a:pt x="175260" y="74383"/>
                  </a:lnTo>
                  <a:lnTo>
                    <a:pt x="174713" y="71843"/>
                  </a:lnTo>
                  <a:lnTo>
                    <a:pt x="175818" y="73113"/>
                  </a:lnTo>
                  <a:lnTo>
                    <a:pt x="176022" y="74383"/>
                  </a:lnTo>
                  <a:lnTo>
                    <a:pt x="176441" y="74383"/>
                  </a:lnTo>
                  <a:lnTo>
                    <a:pt x="176618" y="71843"/>
                  </a:lnTo>
                  <a:lnTo>
                    <a:pt x="177533" y="71843"/>
                  </a:lnTo>
                  <a:lnTo>
                    <a:pt x="177660" y="74383"/>
                  </a:lnTo>
                  <a:lnTo>
                    <a:pt x="180657" y="75653"/>
                  </a:lnTo>
                  <a:lnTo>
                    <a:pt x="180060" y="71843"/>
                  </a:lnTo>
                  <a:lnTo>
                    <a:pt x="179857" y="70573"/>
                  </a:lnTo>
                  <a:lnTo>
                    <a:pt x="179654" y="69303"/>
                  </a:lnTo>
                  <a:lnTo>
                    <a:pt x="181254" y="66763"/>
                  </a:lnTo>
                  <a:lnTo>
                    <a:pt x="182829" y="71843"/>
                  </a:lnTo>
                  <a:lnTo>
                    <a:pt x="185127" y="71843"/>
                  </a:lnTo>
                  <a:lnTo>
                    <a:pt x="186296" y="73113"/>
                  </a:lnTo>
                  <a:lnTo>
                    <a:pt x="189357" y="73113"/>
                  </a:lnTo>
                  <a:lnTo>
                    <a:pt x="189776" y="68033"/>
                  </a:lnTo>
                  <a:lnTo>
                    <a:pt x="191731" y="65493"/>
                  </a:lnTo>
                  <a:lnTo>
                    <a:pt x="194906" y="69303"/>
                  </a:lnTo>
                  <a:lnTo>
                    <a:pt x="197688" y="65493"/>
                  </a:lnTo>
                  <a:lnTo>
                    <a:pt x="201053" y="68033"/>
                  </a:lnTo>
                  <a:lnTo>
                    <a:pt x="200418" y="66763"/>
                  </a:lnTo>
                  <a:lnTo>
                    <a:pt x="200215" y="65493"/>
                  </a:lnTo>
                  <a:lnTo>
                    <a:pt x="200012" y="64223"/>
                  </a:lnTo>
                  <a:lnTo>
                    <a:pt x="200317" y="62953"/>
                  </a:lnTo>
                  <a:lnTo>
                    <a:pt x="201193" y="64223"/>
                  </a:lnTo>
                  <a:lnTo>
                    <a:pt x="200964" y="60413"/>
                  </a:lnTo>
                  <a:lnTo>
                    <a:pt x="202171" y="64223"/>
                  </a:lnTo>
                  <a:lnTo>
                    <a:pt x="201930" y="64223"/>
                  </a:lnTo>
                  <a:lnTo>
                    <a:pt x="203631" y="68033"/>
                  </a:lnTo>
                  <a:lnTo>
                    <a:pt x="204482" y="66763"/>
                  </a:lnTo>
                  <a:lnTo>
                    <a:pt x="205473" y="65493"/>
                  </a:lnTo>
                  <a:lnTo>
                    <a:pt x="203987" y="60413"/>
                  </a:lnTo>
                  <a:lnTo>
                    <a:pt x="206984" y="62953"/>
                  </a:lnTo>
                  <a:lnTo>
                    <a:pt x="209105" y="61683"/>
                  </a:lnTo>
                  <a:lnTo>
                    <a:pt x="210947" y="60413"/>
                  </a:lnTo>
                  <a:lnTo>
                    <a:pt x="213144" y="62953"/>
                  </a:lnTo>
                  <a:lnTo>
                    <a:pt x="213347" y="60413"/>
                  </a:lnTo>
                  <a:lnTo>
                    <a:pt x="214096" y="60413"/>
                  </a:lnTo>
                  <a:lnTo>
                    <a:pt x="214325" y="59143"/>
                  </a:lnTo>
                  <a:lnTo>
                    <a:pt x="215112" y="61683"/>
                  </a:lnTo>
                  <a:lnTo>
                    <a:pt x="217932" y="62953"/>
                  </a:lnTo>
                  <a:lnTo>
                    <a:pt x="219786" y="61683"/>
                  </a:lnTo>
                  <a:lnTo>
                    <a:pt x="219925" y="62953"/>
                  </a:lnTo>
                  <a:lnTo>
                    <a:pt x="221132" y="62953"/>
                  </a:lnTo>
                  <a:lnTo>
                    <a:pt x="220840" y="61683"/>
                  </a:lnTo>
                  <a:lnTo>
                    <a:pt x="219684" y="56603"/>
                  </a:lnTo>
                  <a:lnTo>
                    <a:pt x="219113" y="54063"/>
                  </a:lnTo>
                  <a:lnTo>
                    <a:pt x="220141" y="54063"/>
                  </a:lnTo>
                  <a:lnTo>
                    <a:pt x="221640" y="57873"/>
                  </a:lnTo>
                  <a:lnTo>
                    <a:pt x="223659" y="57873"/>
                  </a:lnTo>
                  <a:lnTo>
                    <a:pt x="226733" y="60413"/>
                  </a:lnTo>
                  <a:lnTo>
                    <a:pt x="227736" y="56603"/>
                  </a:lnTo>
                  <a:lnTo>
                    <a:pt x="228130" y="57873"/>
                  </a:lnTo>
                  <a:lnTo>
                    <a:pt x="227838" y="59143"/>
                  </a:lnTo>
                  <a:lnTo>
                    <a:pt x="228854" y="59143"/>
                  </a:lnTo>
                  <a:lnTo>
                    <a:pt x="232308" y="60413"/>
                  </a:lnTo>
                  <a:lnTo>
                    <a:pt x="231648" y="58597"/>
                  </a:lnTo>
                  <a:lnTo>
                    <a:pt x="232676" y="55333"/>
                  </a:lnTo>
                  <a:lnTo>
                    <a:pt x="233032" y="54063"/>
                  </a:lnTo>
                  <a:lnTo>
                    <a:pt x="233387" y="52793"/>
                  </a:lnTo>
                  <a:lnTo>
                    <a:pt x="233908" y="55333"/>
                  </a:lnTo>
                  <a:lnTo>
                    <a:pt x="233819" y="50736"/>
                  </a:lnTo>
                  <a:lnTo>
                    <a:pt x="233743" y="50253"/>
                  </a:lnTo>
                  <a:lnTo>
                    <a:pt x="234823" y="48983"/>
                  </a:lnTo>
                  <a:lnTo>
                    <a:pt x="235648" y="51523"/>
                  </a:lnTo>
                  <a:lnTo>
                    <a:pt x="235064" y="51523"/>
                  </a:lnTo>
                  <a:lnTo>
                    <a:pt x="236448" y="52793"/>
                  </a:lnTo>
                  <a:lnTo>
                    <a:pt x="235534" y="48983"/>
                  </a:lnTo>
                  <a:lnTo>
                    <a:pt x="235229" y="47713"/>
                  </a:lnTo>
                  <a:lnTo>
                    <a:pt x="236842" y="48983"/>
                  </a:lnTo>
                  <a:lnTo>
                    <a:pt x="236804" y="51523"/>
                  </a:lnTo>
                  <a:lnTo>
                    <a:pt x="237921" y="51523"/>
                  </a:lnTo>
                  <a:lnTo>
                    <a:pt x="237731" y="50736"/>
                  </a:lnTo>
                  <a:lnTo>
                    <a:pt x="237705" y="47713"/>
                  </a:lnTo>
                  <a:lnTo>
                    <a:pt x="238125" y="46443"/>
                  </a:lnTo>
                  <a:lnTo>
                    <a:pt x="239915" y="47713"/>
                  </a:lnTo>
                  <a:lnTo>
                    <a:pt x="240665" y="50253"/>
                  </a:lnTo>
                  <a:lnTo>
                    <a:pt x="240449" y="48983"/>
                  </a:lnTo>
                  <a:lnTo>
                    <a:pt x="240563" y="46443"/>
                  </a:lnTo>
                  <a:lnTo>
                    <a:pt x="241363" y="47713"/>
                  </a:lnTo>
                  <a:lnTo>
                    <a:pt x="241668" y="48983"/>
                  </a:lnTo>
                  <a:lnTo>
                    <a:pt x="241515" y="48983"/>
                  </a:lnTo>
                  <a:lnTo>
                    <a:pt x="243598" y="51358"/>
                  </a:lnTo>
                  <a:lnTo>
                    <a:pt x="243636" y="51523"/>
                  </a:lnTo>
                  <a:lnTo>
                    <a:pt x="243941" y="52793"/>
                  </a:lnTo>
                  <a:lnTo>
                    <a:pt x="245186" y="52793"/>
                  </a:lnTo>
                  <a:lnTo>
                    <a:pt x="245097" y="55880"/>
                  </a:lnTo>
                  <a:lnTo>
                    <a:pt x="245084" y="56603"/>
                  </a:lnTo>
                  <a:lnTo>
                    <a:pt x="245186" y="56032"/>
                  </a:lnTo>
                  <a:lnTo>
                    <a:pt x="247738" y="59690"/>
                  </a:lnTo>
                  <a:lnTo>
                    <a:pt x="247611" y="60960"/>
                  </a:lnTo>
                  <a:lnTo>
                    <a:pt x="245338" y="58420"/>
                  </a:lnTo>
                  <a:lnTo>
                    <a:pt x="246913" y="60960"/>
                  </a:lnTo>
                  <a:lnTo>
                    <a:pt x="243789" y="58420"/>
                  </a:lnTo>
                  <a:lnTo>
                    <a:pt x="243801" y="59397"/>
                  </a:lnTo>
                  <a:lnTo>
                    <a:pt x="243674" y="59410"/>
                  </a:lnTo>
                  <a:lnTo>
                    <a:pt x="243662" y="59550"/>
                  </a:lnTo>
                  <a:lnTo>
                    <a:pt x="243840" y="59842"/>
                  </a:lnTo>
                  <a:lnTo>
                    <a:pt x="243827" y="59690"/>
                  </a:lnTo>
                  <a:lnTo>
                    <a:pt x="244157" y="59690"/>
                  </a:lnTo>
                  <a:lnTo>
                    <a:pt x="245300" y="60960"/>
                  </a:lnTo>
                  <a:lnTo>
                    <a:pt x="245922" y="60960"/>
                  </a:lnTo>
                  <a:lnTo>
                    <a:pt x="246075" y="63500"/>
                  </a:lnTo>
                  <a:lnTo>
                    <a:pt x="242252" y="62230"/>
                  </a:lnTo>
                  <a:lnTo>
                    <a:pt x="241071" y="60960"/>
                  </a:lnTo>
                  <a:lnTo>
                    <a:pt x="241033" y="64770"/>
                  </a:lnTo>
                  <a:lnTo>
                    <a:pt x="240385" y="63830"/>
                  </a:lnTo>
                  <a:lnTo>
                    <a:pt x="241122" y="66040"/>
                  </a:lnTo>
                  <a:lnTo>
                    <a:pt x="240347" y="64770"/>
                  </a:lnTo>
                  <a:lnTo>
                    <a:pt x="237236" y="59690"/>
                  </a:lnTo>
                  <a:lnTo>
                    <a:pt x="238417" y="63500"/>
                  </a:lnTo>
                  <a:lnTo>
                    <a:pt x="239064" y="63500"/>
                  </a:lnTo>
                  <a:lnTo>
                    <a:pt x="239471" y="64300"/>
                  </a:lnTo>
                  <a:lnTo>
                    <a:pt x="238277" y="63500"/>
                  </a:lnTo>
                  <a:lnTo>
                    <a:pt x="237172" y="64770"/>
                  </a:lnTo>
                  <a:lnTo>
                    <a:pt x="236943" y="66040"/>
                  </a:lnTo>
                  <a:lnTo>
                    <a:pt x="235508" y="64770"/>
                  </a:lnTo>
                  <a:lnTo>
                    <a:pt x="233629" y="66040"/>
                  </a:lnTo>
                  <a:lnTo>
                    <a:pt x="233159" y="68580"/>
                  </a:lnTo>
                  <a:lnTo>
                    <a:pt x="231508" y="69850"/>
                  </a:lnTo>
                  <a:lnTo>
                    <a:pt x="235508" y="73660"/>
                  </a:lnTo>
                  <a:lnTo>
                    <a:pt x="235331" y="73660"/>
                  </a:lnTo>
                  <a:lnTo>
                    <a:pt x="234518" y="73266"/>
                  </a:lnTo>
                  <a:lnTo>
                    <a:pt x="235331" y="74930"/>
                  </a:lnTo>
                  <a:lnTo>
                    <a:pt x="234467" y="74930"/>
                  </a:lnTo>
                  <a:lnTo>
                    <a:pt x="232105" y="72390"/>
                  </a:lnTo>
                  <a:lnTo>
                    <a:pt x="231648" y="71120"/>
                  </a:lnTo>
                  <a:lnTo>
                    <a:pt x="231787" y="72390"/>
                  </a:lnTo>
                  <a:lnTo>
                    <a:pt x="231127" y="72390"/>
                  </a:lnTo>
                  <a:lnTo>
                    <a:pt x="230771" y="72390"/>
                  </a:lnTo>
                  <a:lnTo>
                    <a:pt x="230568" y="72097"/>
                  </a:lnTo>
                  <a:lnTo>
                    <a:pt x="226098" y="69850"/>
                  </a:lnTo>
                  <a:lnTo>
                    <a:pt x="228371" y="72390"/>
                  </a:lnTo>
                  <a:lnTo>
                    <a:pt x="227584" y="72390"/>
                  </a:lnTo>
                  <a:lnTo>
                    <a:pt x="225971" y="73660"/>
                  </a:lnTo>
                  <a:lnTo>
                    <a:pt x="226098" y="74930"/>
                  </a:lnTo>
                  <a:lnTo>
                    <a:pt x="224942" y="77470"/>
                  </a:lnTo>
                  <a:lnTo>
                    <a:pt x="227101" y="78740"/>
                  </a:lnTo>
                  <a:lnTo>
                    <a:pt x="226098" y="78740"/>
                  </a:lnTo>
                  <a:lnTo>
                    <a:pt x="227495" y="81280"/>
                  </a:lnTo>
                  <a:lnTo>
                    <a:pt x="223050" y="81280"/>
                  </a:lnTo>
                  <a:lnTo>
                    <a:pt x="222148" y="82550"/>
                  </a:lnTo>
                  <a:lnTo>
                    <a:pt x="222478" y="85090"/>
                  </a:lnTo>
                  <a:lnTo>
                    <a:pt x="222681" y="85090"/>
                  </a:lnTo>
                  <a:lnTo>
                    <a:pt x="223799" y="85090"/>
                  </a:lnTo>
                  <a:lnTo>
                    <a:pt x="224764" y="86360"/>
                  </a:lnTo>
                  <a:lnTo>
                    <a:pt x="222681" y="85090"/>
                  </a:lnTo>
                  <a:lnTo>
                    <a:pt x="221780" y="86360"/>
                  </a:lnTo>
                  <a:lnTo>
                    <a:pt x="220891" y="83820"/>
                  </a:lnTo>
                  <a:lnTo>
                    <a:pt x="219900" y="86360"/>
                  </a:lnTo>
                  <a:lnTo>
                    <a:pt x="219595" y="86360"/>
                  </a:lnTo>
                  <a:lnTo>
                    <a:pt x="219583" y="90170"/>
                  </a:lnTo>
                  <a:lnTo>
                    <a:pt x="221183" y="90170"/>
                  </a:lnTo>
                  <a:lnTo>
                    <a:pt x="221767" y="91440"/>
                  </a:lnTo>
                  <a:lnTo>
                    <a:pt x="220218" y="91440"/>
                  </a:lnTo>
                  <a:lnTo>
                    <a:pt x="219278" y="90170"/>
                  </a:lnTo>
                  <a:lnTo>
                    <a:pt x="219151" y="90170"/>
                  </a:lnTo>
                  <a:lnTo>
                    <a:pt x="220332" y="93980"/>
                  </a:lnTo>
                  <a:lnTo>
                    <a:pt x="208826" y="90170"/>
                  </a:lnTo>
                  <a:lnTo>
                    <a:pt x="211709" y="95250"/>
                  </a:lnTo>
                  <a:lnTo>
                    <a:pt x="211582" y="95250"/>
                  </a:lnTo>
                  <a:lnTo>
                    <a:pt x="212344" y="99060"/>
                  </a:lnTo>
                  <a:lnTo>
                    <a:pt x="211289" y="99060"/>
                  </a:lnTo>
                  <a:lnTo>
                    <a:pt x="211175" y="96520"/>
                  </a:lnTo>
                  <a:lnTo>
                    <a:pt x="209384" y="96520"/>
                  </a:lnTo>
                  <a:lnTo>
                    <a:pt x="211251" y="101600"/>
                  </a:lnTo>
                  <a:lnTo>
                    <a:pt x="206324" y="99060"/>
                  </a:lnTo>
                  <a:lnTo>
                    <a:pt x="207327" y="102870"/>
                  </a:lnTo>
                  <a:lnTo>
                    <a:pt x="200050" y="99060"/>
                  </a:lnTo>
                  <a:lnTo>
                    <a:pt x="204241" y="107950"/>
                  </a:lnTo>
                  <a:lnTo>
                    <a:pt x="198882" y="106680"/>
                  </a:lnTo>
                  <a:lnTo>
                    <a:pt x="200431" y="107950"/>
                  </a:lnTo>
                  <a:lnTo>
                    <a:pt x="201129" y="108737"/>
                  </a:lnTo>
                  <a:lnTo>
                    <a:pt x="231724" y="108737"/>
                  </a:lnTo>
                  <a:lnTo>
                    <a:pt x="231038" y="107950"/>
                  </a:lnTo>
                  <a:lnTo>
                    <a:pt x="231711" y="107950"/>
                  </a:lnTo>
                  <a:lnTo>
                    <a:pt x="233222" y="109220"/>
                  </a:lnTo>
                  <a:lnTo>
                    <a:pt x="235343" y="107950"/>
                  </a:lnTo>
                  <a:lnTo>
                    <a:pt x="233121" y="102870"/>
                  </a:lnTo>
                  <a:lnTo>
                    <a:pt x="232562" y="101600"/>
                  </a:lnTo>
                  <a:lnTo>
                    <a:pt x="236181" y="102870"/>
                  </a:lnTo>
                  <a:lnTo>
                    <a:pt x="237248" y="104140"/>
                  </a:lnTo>
                  <a:lnTo>
                    <a:pt x="237210" y="102870"/>
                  </a:lnTo>
                  <a:lnTo>
                    <a:pt x="235534" y="101600"/>
                  </a:lnTo>
                  <a:lnTo>
                    <a:pt x="237083" y="101600"/>
                  </a:lnTo>
                  <a:lnTo>
                    <a:pt x="237553" y="102870"/>
                  </a:lnTo>
                  <a:lnTo>
                    <a:pt x="238366" y="102870"/>
                  </a:lnTo>
                  <a:lnTo>
                    <a:pt x="237058" y="100330"/>
                  </a:lnTo>
                  <a:lnTo>
                    <a:pt x="238137" y="100330"/>
                  </a:lnTo>
                  <a:lnTo>
                    <a:pt x="239141" y="101600"/>
                  </a:lnTo>
                  <a:lnTo>
                    <a:pt x="242201" y="101600"/>
                  </a:lnTo>
                  <a:lnTo>
                    <a:pt x="241211" y="100330"/>
                  </a:lnTo>
                  <a:lnTo>
                    <a:pt x="240220" y="99060"/>
                  </a:lnTo>
                  <a:lnTo>
                    <a:pt x="238226" y="96520"/>
                  </a:lnTo>
                  <a:lnTo>
                    <a:pt x="238734" y="93980"/>
                  </a:lnTo>
                  <a:lnTo>
                    <a:pt x="242189" y="97790"/>
                  </a:lnTo>
                  <a:lnTo>
                    <a:pt x="245719" y="96520"/>
                  </a:lnTo>
                  <a:lnTo>
                    <a:pt x="246189" y="97790"/>
                  </a:lnTo>
                  <a:lnTo>
                    <a:pt x="247307" y="96520"/>
                  </a:lnTo>
                  <a:lnTo>
                    <a:pt x="248437" y="95250"/>
                  </a:lnTo>
                  <a:lnTo>
                    <a:pt x="246481" y="91440"/>
                  </a:lnTo>
                  <a:lnTo>
                    <a:pt x="246862" y="87630"/>
                  </a:lnTo>
                  <a:lnTo>
                    <a:pt x="251561" y="90170"/>
                  </a:lnTo>
                  <a:lnTo>
                    <a:pt x="251790" y="87630"/>
                  </a:lnTo>
                  <a:lnTo>
                    <a:pt x="252031" y="85090"/>
                  </a:lnTo>
                  <a:lnTo>
                    <a:pt x="255816" y="86360"/>
                  </a:lnTo>
                  <a:lnTo>
                    <a:pt x="254952" y="85090"/>
                  </a:lnTo>
                  <a:lnTo>
                    <a:pt x="253276" y="83820"/>
                  </a:lnTo>
                  <a:lnTo>
                    <a:pt x="253263" y="82550"/>
                  </a:lnTo>
                  <a:lnTo>
                    <a:pt x="254355" y="82550"/>
                  </a:lnTo>
                  <a:lnTo>
                    <a:pt x="252120" y="78740"/>
                  </a:lnTo>
                  <a:lnTo>
                    <a:pt x="255079" y="82550"/>
                  </a:lnTo>
                  <a:lnTo>
                    <a:pt x="254863" y="82550"/>
                  </a:lnTo>
                  <a:lnTo>
                    <a:pt x="258152" y="85090"/>
                  </a:lnTo>
                  <a:lnTo>
                    <a:pt x="258203" y="83820"/>
                  </a:lnTo>
                  <a:lnTo>
                    <a:pt x="258940" y="82550"/>
                  </a:lnTo>
                  <a:lnTo>
                    <a:pt x="255117" y="78740"/>
                  </a:lnTo>
                  <a:lnTo>
                    <a:pt x="258724" y="80010"/>
                  </a:lnTo>
                  <a:lnTo>
                    <a:pt x="259905" y="77470"/>
                  </a:lnTo>
                  <a:lnTo>
                    <a:pt x="260845" y="74930"/>
                  </a:lnTo>
                  <a:lnTo>
                    <a:pt x="263690" y="76200"/>
                  </a:lnTo>
                  <a:lnTo>
                    <a:pt x="263156" y="74930"/>
                  </a:lnTo>
                  <a:lnTo>
                    <a:pt x="263702" y="73660"/>
                  </a:lnTo>
                  <a:lnTo>
                    <a:pt x="263169" y="72390"/>
                  </a:lnTo>
                  <a:lnTo>
                    <a:pt x="265214" y="74930"/>
                  </a:lnTo>
                  <a:lnTo>
                    <a:pt x="267779" y="73660"/>
                  </a:lnTo>
                  <a:lnTo>
                    <a:pt x="268757" y="72390"/>
                  </a:lnTo>
                  <a:lnTo>
                    <a:pt x="269913" y="73660"/>
                  </a:lnTo>
                  <a:lnTo>
                    <a:pt x="270878" y="73660"/>
                  </a:lnTo>
                  <a:lnTo>
                    <a:pt x="269722" y="72390"/>
                  </a:lnTo>
                  <a:lnTo>
                    <a:pt x="265087" y="67310"/>
                  </a:lnTo>
                  <a:lnTo>
                    <a:pt x="265760" y="66040"/>
                  </a:lnTo>
                  <a:lnTo>
                    <a:pt x="269011" y="68580"/>
                  </a:lnTo>
                  <a:lnTo>
                    <a:pt x="270471" y="67310"/>
                  </a:lnTo>
                  <a:lnTo>
                    <a:pt x="274586" y="68580"/>
                  </a:lnTo>
                  <a:lnTo>
                    <a:pt x="274180" y="67310"/>
                  </a:lnTo>
                  <a:lnTo>
                    <a:pt x="273367" y="64770"/>
                  </a:lnTo>
                  <a:lnTo>
                    <a:pt x="274586" y="66040"/>
                  </a:lnTo>
                  <a:lnTo>
                    <a:pt x="279184" y="66040"/>
                  </a:lnTo>
                  <a:lnTo>
                    <a:pt x="277482" y="64528"/>
                  </a:lnTo>
                  <a:lnTo>
                    <a:pt x="276961" y="62230"/>
                  </a:lnTo>
                  <a:lnTo>
                    <a:pt x="276669" y="60960"/>
                  </a:lnTo>
                  <a:lnTo>
                    <a:pt x="276326" y="58420"/>
                  </a:lnTo>
                  <a:lnTo>
                    <a:pt x="278142" y="60960"/>
                  </a:lnTo>
                  <a:lnTo>
                    <a:pt x="276364" y="57150"/>
                  </a:lnTo>
                  <a:lnTo>
                    <a:pt x="275704" y="57150"/>
                  </a:lnTo>
                  <a:lnTo>
                    <a:pt x="276009" y="55880"/>
                  </a:lnTo>
                  <a:lnTo>
                    <a:pt x="276491" y="55880"/>
                  </a:lnTo>
                  <a:lnTo>
                    <a:pt x="277749" y="57150"/>
                  </a:lnTo>
                  <a:lnTo>
                    <a:pt x="278739" y="57150"/>
                  </a:lnTo>
                  <a:lnTo>
                    <a:pt x="275742" y="54610"/>
                  </a:lnTo>
                  <a:lnTo>
                    <a:pt x="277710" y="54610"/>
                  </a:lnTo>
                  <a:lnTo>
                    <a:pt x="278587" y="55880"/>
                  </a:lnTo>
                  <a:lnTo>
                    <a:pt x="279539" y="55880"/>
                  </a:lnTo>
                  <a:lnTo>
                    <a:pt x="278803" y="54610"/>
                  </a:lnTo>
                  <a:lnTo>
                    <a:pt x="277837" y="53340"/>
                  </a:lnTo>
                  <a:lnTo>
                    <a:pt x="277571" y="52070"/>
                  </a:lnTo>
                  <a:lnTo>
                    <a:pt x="279844" y="52070"/>
                  </a:lnTo>
                  <a:lnTo>
                    <a:pt x="280708" y="53263"/>
                  </a:lnTo>
                  <a:lnTo>
                    <a:pt x="280263" y="52070"/>
                  </a:lnTo>
                  <a:lnTo>
                    <a:pt x="279781" y="50800"/>
                  </a:lnTo>
                  <a:lnTo>
                    <a:pt x="280746" y="50800"/>
                  </a:lnTo>
                  <a:lnTo>
                    <a:pt x="281457" y="52070"/>
                  </a:lnTo>
                  <a:lnTo>
                    <a:pt x="281800" y="52070"/>
                  </a:lnTo>
                  <a:lnTo>
                    <a:pt x="284391" y="53314"/>
                  </a:lnTo>
                  <a:lnTo>
                    <a:pt x="285267" y="54610"/>
                  </a:lnTo>
                  <a:lnTo>
                    <a:pt x="286410" y="53340"/>
                  </a:lnTo>
                  <a:lnTo>
                    <a:pt x="288124" y="57150"/>
                  </a:lnTo>
                  <a:lnTo>
                    <a:pt x="287502" y="54610"/>
                  </a:lnTo>
                  <a:lnTo>
                    <a:pt x="285864" y="50800"/>
                  </a:lnTo>
                  <a:lnTo>
                    <a:pt x="287502" y="50800"/>
                  </a:lnTo>
                  <a:lnTo>
                    <a:pt x="288213" y="52070"/>
                  </a:lnTo>
                  <a:lnTo>
                    <a:pt x="288683" y="52070"/>
                  </a:lnTo>
                  <a:lnTo>
                    <a:pt x="288556" y="50800"/>
                  </a:lnTo>
                  <a:lnTo>
                    <a:pt x="289775" y="50800"/>
                  </a:lnTo>
                  <a:lnTo>
                    <a:pt x="291287" y="53340"/>
                  </a:lnTo>
                  <a:lnTo>
                    <a:pt x="291414" y="52070"/>
                  </a:lnTo>
                  <a:lnTo>
                    <a:pt x="291541" y="50800"/>
                  </a:lnTo>
                  <a:lnTo>
                    <a:pt x="292049" y="50800"/>
                  </a:lnTo>
                  <a:lnTo>
                    <a:pt x="290791" y="49123"/>
                  </a:lnTo>
                  <a:lnTo>
                    <a:pt x="290791" y="50800"/>
                  </a:lnTo>
                  <a:lnTo>
                    <a:pt x="290766" y="52070"/>
                  </a:lnTo>
                  <a:lnTo>
                    <a:pt x="290309" y="50800"/>
                  </a:lnTo>
                  <a:lnTo>
                    <a:pt x="290169" y="50800"/>
                  </a:lnTo>
                  <a:lnTo>
                    <a:pt x="289979" y="49530"/>
                  </a:lnTo>
                  <a:lnTo>
                    <a:pt x="290601" y="50800"/>
                  </a:lnTo>
                  <a:lnTo>
                    <a:pt x="290791" y="50800"/>
                  </a:lnTo>
                  <a:lnTo>
                    <a:pt x="290791" y="49123"/>
                  </a:lnTo>
                  <a:lnTo>
                    <a:pt x="290156" y="48260"/>
                  </a:lnTo>
                  <a:lnTo>
                    <a:pt x="291020" y="48260"/>
                  </a:lnTo>
                  <a:lnTo>
                    <a:pt x="289077" y="47066"/>
                  </a:lnTo>
                  <a:lnTo>
                    <a:pt x="288874" y="48260"/>
                  </a:lnTo>
                  <a:lnTo>
                    <a:pt x="288518" y="48260"/>
                  </a:lnTo>
                  <a:lnTo>
                    <a:pt x="287782" y="49530"/>
                  </a:lnTo>
                  <a:lnTo>
                    <a:pt x="287477" y="48260"/>
                  </a:lnTo>
                  <a:lnTo>
                    <a:pt x="287172" y="46990"/>
                  </a:lnTo>
                  <a:lnTo>
                    <a:pt x="286753" y="45720"/>
                  </a:lnTo>
                  <a:lnTo>
                    <a:pt x="288277" y="46990"/>
                  </a:lnTo>
                  <a:lnTo>
                    <a:pt x="287477" y="45720"/>
                  </a:lnTo>
                  <a:lnTo>
                    <a:pt x="285889" y="43180"/>
                  </a:lnTo>
                  <a:lnTo>
                    <a:pt x="289090" y="45720"/>
                  </a:lnTo>
                  <a:lnTo>
                    <a:pt x="291642" y="46990"/>
                  </a:lnTo>
                  <a:lnTo>
                    <a:pt x="293382" y="48260"/>
                  </a:lnTo>
                  <a:lnTo>
                    <a:pt x="293687" y="45720"/>
                  </a:lnTo>
                  <a:lnTo>
                    <a:pt x="295833" y="44450"/>
                  </a:lnTo>
                  <a:lnTo>
                    <a:pt x="295198" y="43180"/>
                  </a:lnTo>
                  <a:lnTo>
                    <a:pt x="294563" y="41910"/>
                  </a:lnTo>
                  <a:lnTo>
                    <a:pt x="293814" y="40449"/>
                  </a:lnTo>
                  <a:lnTo>
                    <a:pt x="293941" y="40093"/>
                  </a:lnTo>
                  <a:lnTo>
                    <a:pt x="293903" y="39966"/>
                  </a:lnTo>
                  <a:lnTo>
                    <a:pt x="294690" y="40640"/>
                  </a:lnTo>
                  <a:lnTo>
                    <a:pt x="295363" y="41910"/>
                  </a:lnTo>
                  <a:lnTo>
                    <a:pt x="295186" y="41910"/>
                  </a:lnTo>
                  <a:lnTo>
                    <a:pt x="295554" y="43180"/>
                  </a:lnTo>
                  <a:lnTo>
                    <a:pt x="295452" y="40640"/>
                  </a:lnTo>
                  <a:lnTo>
                    <a:pt x="296926" y="40640"/>
                  </a:lnTo>
                  <a:lnTo>
                    <a:pt x="297484" y="40640"/>
                  </a:lnTo>
                  <a:lnTo>
                    <a:pt x="297192" y="40297"/>
                  </a:lnTo>
                  <a:lnTo>
                    <a:pt x="297903" y="39370"/>
                  </a:lnTo>
                  <a:lnTo>
                    <a:pt x="298437" y="40640"/>
                  </a:lnTo>
                  <a:lnTo>
                    <a:pt x="299389" y="40170"/>
                  </a:lnTo>
                  <a:lnTo>
                    <a:pt x="298894" y="42633"/>
                  </a:lnTo>
                  <a:lnTo>
                    <a:pt x="301218" y="42633"/>
                  </a:lnTo>
                  <a:lnTo>
                    <a:pt x="301993" y="41363"/>
                  </a:lnTo>
                  <a:lnTo>
                    <a:pt x="303187" y="37553"/>
                  </a:lnTo>
                  <a:lnTo>
                    <a:pt x="302755" y="36283"/>
                  </a:lnTo>
                  <a:lnTo>
                    <a:pt x="302412" y="36283"/>
                  </a:lnTo>
                  <a:lnTo>
                    <a:pt x="301764" y="35013"/>
                  </a:lnTo>
                  <a:lnTo>
                    <a:pt x="301586" y="33743"/>
                  </a:lnTo>
                  <a:lnTo>
                    <a:pt x="301980" y="33020"/>
                  </a:lnTo>
                  <a:lnTo>
                    <a:pt x="302361" y="33020"/>
                  </a:lnTo>
                  <a:lnTo>
                    <a:pt x="302412" y="33743"/>
                  </a:lnTo>
                  <a:lnTo>
                    <a:pt x="302425" y="33020"/>
                  </a:lnTo>
                  <a:lnTo>
                    <a:pt x="308813" y="33020"/>
                  </a:lnTo>
                  <a:lnTo>
                    <a:pt x="308787" y="31750"/>
                  </a:lnTo>
                  <a:lnTo>
                    <a:pt x="308737" y="29210"/>
                  </a:lnTo>
                  <a:lnTo>
                    <a:pt x="308648" y="24130"/>
                  </a:lnTo>
                  <a:lnTo>
                    <a:pt x="315226" y="26670"/>
                  </a:lnTo>
                  <a:lnTo>
                    <a:pt x="316826" y="26670"/>
                  </a:lnTo>
                  <a:lnTo>
                    <a:pt x="315531" y="25400"/>
                  </a:lnTo>
                  <a:lnTo>
                    <a:pt x="315302" y="24130"/>
                  </a:lnTo>
                  <a:lnTo>
                    <a:pt x="315074" y="22860"/>
                  </a:lnTo>
                  <a:lnTo>
                    <a:pt x="317068" y="25400"/>
                  </a:lnTo>
                  <a:lnTo>
                    <a:pt x="316369" y="22860"/>
                  </a:lnTo>
                  <a:lnTo>
                    <a:pt x="316026" y="21590"/>
                  </a:lnTo>
                  <a:lnTo>
                    <a:pt x="316001" y="19050"/>
                  </a:lnTo>
                  <a:lnTo>
                    <a:pt x="322897" y="26670"/>
                  </a:lnTo>
                  <a:lnTo>
                    <a:pt x="321945" y="21590"/>
                  </a:lnTo>
                  <a:lnTo>
                    <a:pt x="320522" y="19050"/>
                  </a:lnTo>
                  <a:lnTo>
                    <a:pt x="321424" y="19050"/>
                  </a:lnTo>
                  <a:lnTo>
                    <a:pt x="321703" y="17780"/>
                  </a:lnTo>
                  <a:lnTo>
                    <a:pt x="321983" y="16510"/>
                  </a:lnTo>
                  <a:lnTo>
                    <a:pt x="322592" y="17780"/>
                  </a:lnTo>
                  <a:lnTo>
                    <a:pt x="323088" y="17780"/>
                  </a:lnTo>
                  <a:lnTo>
                    <a:pt x="324002" y="19050"/>
                  </a:lnTo>
                  <a:lnTo>
                    <a:pt x="324078" y="16510"/>
                  </a:lnTo>
                  <a:lnTo>
                    <a:pt x="324104" y="15240"/>
                  </a:lnTo>
                  <a:lnTo>
                    <a:pt x="326021" y="16510"/>
                  </a:lnTo>
                  <a:lnTo>
                    <a:pt x="327456" y="21590"/>
                  </a:lnTo>
                  <a:lnTo>
                    <a:pt x="329476" y="20320"/>
                  </a:lnTo>
                  <a:lnTo>
                    <a:pt x="329819" y="1905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2" name="object 162"/>
            <p:cNvSpPr/>
            <p:nvPr/>
          </p:nvSpPr>
          <p:spPr>
            <a:xfrm>
              <a:off x="17184509" y="6667556"/>
              <a:ext cx="204470" cy="97155"/>
            </a:xfrm>
            <a:custGeom>
              <a:avLst/>
              <a:gdLst/>
              <a:ahLst/>
              <a:cxnLst/>
              <a:rect l="l" t="t" r="r" b="b"/>
              <a:pathLst>
                <a:path w="204469" h="97154">
                  <a:moveTo>
                    <a:pt x="495" y="94437"/>
                  </a:moveTo>
                  <a:lnTo>
                    <a:pt x="368" y="93535"/>
                  </a:lnTo>
                  <a:lnTo>
                    <a:pt x="241" y="93649"/>
                  </a:lnTo>
                  <a:lnTo>
                    <a:pt x="0" y="93738"/>
                  </a:lnTo>
                  <a:lnTo>
                    <a:pt x="495" y="94437"/>
                  </a:lnTo>
                  <a:close/>
                </a:path>
                <a:path w="204469" h="97154">
                  <a:moveTo>
                    <a:pt x="520" y="93370"/>
                  </a:moveTo>
                  <a:lnTo>
                    <a:pt x="317" y="93103"/>
                  </a:lnTo>
                  <a:lnTo>
                    <a:pt x="368" y="93535"/>
                  </a:lnTo>
                  <a:lnTo>
                    <a:pt x="520" y="93370"/>
                  </a:lnTo>
                  <a:close/>
                </a:path>
                <a:path w="204469" h="97154">
                  <a:moveTo>
                    <a:pt x="4584" y="87490"/>
                  </a:moveTo>
                  <a:lnTo>
                    <a:pt x="4254" y="87274"/>
                  </a:lnTo>
                  <a:lnTo>
                    <a:pt x="4584" y="87795"/>
                  </a:lnTo>
                  <a:lnTo>
                    <a:pt x="4584" y="87490"/>
                  </a:lnTo>
                  <a:close/>
                </a:path>
                <a:path w="204469" h="97154">
                  <a:moveTo>
                    <a:pt x="5118" y="88646"/>
                  </a:moveTo>
                  <a:lnTo>
                    <a:pt x="4584" y="87795"/>
                  </a:lnTo>
                  <a:lnTo>
                    <a:pt x="4686" y="88112"/>
                  </a:lnTo>
                  <a:lnTo>
                    <a:pt x="5118" y="88646"/>
                  </a:lnTo>
                  <a:close/>
                </a:path>
                <a:path w="204469" h="97154">
                  <a:moveTo>
                    <a:pt x="5778" y="89496"/>
                  </a:moveTo>
                  <a:lnTo>
                    <a:pt x="5130" y="88658"/>
                  </a:lnTo>
                  <a:lnTo>
                    <a:pt x="5232" y="88849"/>
                  </a:lnTo>
                  <a:lnTo>
                    <a:pt x="5448" y="89115"/>
                  </a:lnTo>
                  <a:lnTo>
                    <a:pt x="5778" y="89496"/>
                  </a:lnTo>
                  <a:close/>
                </a:path>
                <a:path w="204469" h="97154">
                  <a:moveTo>
                    <a:pt x="7861" y="89611"/>
                  </a:moveTo>
                  <a:lnTo>
                    <a:pt x="7023" y="88112"/>
                  </a:lnTo>
                  <a:lnTo>
                    <a:pt x="6959" y="87985"/>
                  </a:lnTo>
                  <a:lnTo>
                    <a:pt x="6464" y="88112"/>
                  </a:lnTo>
                  <a:lnTo>
                    <a:pt x="4597" y="87071"/>
                  </a:lnTo>
                  <a:lnTo>
                    <a:pt x="4584" y="87490"/>
                  </a:lnTo>
                  <a:lnTo>
                    <a:pt x="7861" y="89611"/>
                  </a:lnTo>
                  <a:close/>
                </a:path>
                <a:path w="204469" h="97154">
                  <a:moveTo>
                    <a:pt x="21463" y="92633"/>
                  </a:moveTo>
                  <a:lnTo>
                    <a:pt x="19748" y="93014"/>
                  </a:lnTo>
                  <a:lnTo>
                    <a:pt x="20193" y="93332"/>
                  </a:lnTo>
                  <a:lnTo>
                    <a:pt x="21463" y="92633"/>
                  </a:lnTo>
                  <a:close/>
                </a:path>
                <a:path w="204469" h="97154">
                  <a:moveTo>
                    <a:pt x="21971" y="94602"/>
                  </a:moveTo>
                  <a:lnTo>
                    <a:pt x="20193" y="93332"/>
                  </a:lnTo>
                  <a:lnTo>
                    <a:pt x="19646" y="93624"/>
                  </a:lnTo>
                  <a:lnTo>
                    <a:pt x="21882" y="94780"/>
                  </a:lnTo>
                  <a:lnTo>
                    <a:pt x="21971" y="94602"/>
                  </a:lnTo>
                  <a:close/>
                </a:path>
                <a:path w="204469" h="97154">
                  <a:moveTo>
                    <a:pt x="25298" y="96532"/>
                  </a:moveTo>
                  <a:lnTo>
                    <a:pt x="21882" y="94780"/>
                  </a:lnTo>
                  <a:lnTo>
                    <a:pt x="21653" y="95275"/>
                  </a:lnTo>
                  <a:lnTo>
                    <a:pt x="25298" y="96532"/>
                  </a:lnTo>
                  <a:close/>
                </a:path>
                <a:path w="204469" h="97154">
                  <a:moveTo>
                    <a:pt x="27660" y="92583"/>
                  </a:moveTo>
                  <a:lnTo>
                    <a:pt x="27393" y="91478"/>
                  </a:lnTo>
                  <a:lnTo>
                    <a:pt x="27305" y="91186"/>
                  </a:lnTo>
                  <a:lnTo>
                    <a:pt x="26200" y="90830"/>
                  </a:lnTo>
                  <a:lnTo>
                    <a:pt x="25908" y="91757"/>
                  </a:lnTo>
                  <a:lnTo>
                    <a:pt x="27279" y="92075"/>
                  </a:lnTo>
                  <a:lnTo>
                    <a:pt x="27660" y="92583"/>
                  </a:lnTo>
                  <a:close/>
                </a:path>
                <a:path w="204469" h="97154">
                  <a:moveTo>
                    <a:pt x="50279" y="54330"/>
                  </a:moveTo>
                  <a:lnTo>
                    <a:pt x="48780" y="53352"/>
                  </a:lnTo>
                  <a:lnTo>
                    <a:pt x="49974" y="55511"/>
                  </a:lnTo>
                  <a:lnTo>
                    <a:pt x="50279" y="54330"/>
                  </a:lnTo>
                  <a:close/>
                </a:path>
                <a:path w="204469" h="97154">
                  <a:moveTo>
                    <a:pt x="53975" y="70764"/>
                  </a:moveTo>
                  <a:lnTo>
                    <a:pt x="53022" y="69392"/>
                  </a:lnTo>
                  <a:lnTo>
                    <a:pt x="53936" y="70751"/>
                  </a:lnTo>
                  <a:close/>
                </a:path>
                <a:path w="204469" h="97154">
                  <a:moveTo>
                    <a:pt x="54825" y="70904"/>
                  </a:moveTo>
                  <a:lnTo>
                    <a:pt x="53975" y="70764"/>
                  </a:lnTo>
                  <a:lnTo>
                    <a:pt x="54559" y="71589"/>
                  </a:lnTo>
                  <a:lnTo>
                    <a:pt x="54825" y="70904"/>
                  </a:lnTo>
                  <a:close/>
                </a:path>
                <a:path w="204469" h="97154">
                  <a:moveTo>
                    <a:pt x="64858" y="66687"/>
                  </a:moveTo>
                  <a:lnTo>
                    <a:pt x="64554" y="67602"/>
                  </a:lnTo>
                  <a:lnTo>
                    <a:pt x="64554" y="68072"/>
                  </a:lnTo>
                  <a:lnTo>
                    <a:pt x="64858" y="66687"/>
                  </a:lnTo>
                  <a:close/>
                </a:path>
                <a:path w="204469" h="97154">
                  <a:moveTo>
                    <a:pt x="112483" y="36550"/>
                  </a:moveTo>
                  <a:lnTo>
                    <a:pt x="110744" y="33743"/>
                  </a:lnTo>
                  <a:lnTo>
                    <a:pt x="110642" y="34467"/>
                  </a:lnTo>
                  <a:lnTo>
                    <a:pt x="112356" y="37744"/>
                  </a:lnTo>
                  <a:lnTo>
                    <a:pt x="112483" y="36550"/>
                  </a:lnTo>
                  <a:close/>
                </a:path>
                <a:path w="204469" h="97154">
                  <a:moveTo>
                    <a:pt x="135051" y="24269"/>
                  </a:moveTo>
                  <a:lnTo>
                    <a:pt x="134734" y="22631"/>
                  </a:lnTo>
                  <a:lnTo>
                    <a:pt x="134137" y="22656"/>
                  </a:lnTo>
                  <a:lnTo>
                    <a:pt x="133083" y="21742"/>
                  </a:lnTo>
                  <a:lnTo>
                    <a:pt x="132994" y="22250"/>
                  </a:lnTo>
                  <a:lnTo>
                    <a:pt x="133972" y="23609"/>
                  </a:lnTo>
                  <a:lnTo>
                    <a:pt x="135051" y="24269"/>
                  </a:lnTo>
                  <a:close/>
                </a:path>
                <a:path w="204469" h="97154">
                  <a:moveTo>
                    <a:pt x="204355" y="50"/>
                  </a:moveTo>
                  <a:lnTo>
                    <a:pt x="203885" y="0"/>
                  </a:lnTo>
                  <a:lnTo>
                    <a:pt x="203733" y="1193"/>
                  </a:lnTo>
                  <a:lnTo>
                    <a:pt x="204355" y="5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638602" y="430840"/>
            <a:ext cx="10784205" cy="10878185"/>
            <a:chOff x="4638602" y="430840"/>
            <a:chExt cx="10784205" cy="10878185"/>
          </a:xfrm>
        </p:grpSpPr>
        <p:sp>
          <p:nvSpPr>
            <p:cNvPr id="3" name="object 3"/>
            <p:cNvSpPr/>
            <p:nvPr/>
          </p:nvSpPr>
          <p:spPr>
            <a:xfrm>
              <a:off x="4743315" y="430840"/>
              <a:ext cx="10679430" cy="10878185"/>
            </a:xfrm>
            <a:custGeom>
              <a:avLst/>
              <a:gdLst/>
              <a:ahLst/>
              <a:cxnLst/>
              <a:rect l="l" t="t" r="r" b="b"/>
              <a:pathLst>
                <a:path w="10679430" h="10878185">
                  <a:moveTo>
                    <a:pt x="8331034" y="0"/>
                  </a:moveTo>
                  <a:lnTo>
                    <a:pt x="1918842" y="0"/>
                  </a:lnTo>
                  <a:lnTo>
                    <a:pt x="1925318" y="2174958"/>
                  </a:lnTo>
                  <a:lnTo>
                    <a:pt x="1924595" y="3034698"/>
                  </a:lnTo>
                  <a:lnTo>
                    <a:pt x="1921729" y="3679617"/>
                  </a:lnTo>
                  <a:lnTo>
                    <a:pt x="1917639" y="4182784"/>
                  </a:lnTo>
                  <a:lnTo>
                    <a:pt x="1912546" y="4612283"/>
                  </a:lnTo>
                  <a:lnTo>
                    <a:pt x="1906925" y="4971510"/>
                  </a:lnTo>
                  <a:lnTo>
                    <a:pt x="1900040" y="5321745"/>
                  </a:lnTo>
                  <a:lnTo>
                    <a:pt x="1893262" y="5606218"/>
                  </a:lnTo>
                  <a:lnTo>
                    <a:pt x="1885476" y="5883528"/>
                  </a:lnTo>
                  <a:lnTo>
                    <a:pt x="1878483" y="6099937"/>
                  </a:lnTo>
                  <a:lnTo>
                    <a:pt x="1870776" y="6311280"/>
                  </a:lnTo>
                  <a:lnTo>
                    <a:pt x="1862327" y="6517344"/>
                  </a:lnTo>
                  <a:lnTo>
                    <a:pt x="1853105" y="6717913"/>
                  </a:lnTo>
                  <a:lnTo>
                    <a:pt x="1843079" y="6912774"/>
                  </a:lnTo>
                  <a:lnTo>
                    <a:pt x="1835015" y="7055045"/>
                  </a:lnTo>
                  <a:lnTo>
                    <a:pt x="1826470" y="7193895"/>
                  </a:lnTo>
                  <a:lnTo>
                    <a:pt x="1817430" y="7329234"/>
                  </a:lnTo>
                  <a:lnTo>
                    <a:pt x="1807884" y="7460970"/>
                  </a:lnTo>
                  <a:lnTo>
                    <a:pt x="1797818" y="7589014"/>
                  </a:lnTo>
                  <a:lnTo>
                    <a:pt x="1787220" y="7713276"/>
                  </a:lnTo>
                  <a:lnTo>
                    <a:pt x="1776077" y="7833666"/>
                  </a:lnTo>
                  <a:lnTo>
                    <a:pt x="1768339" y="7911729"/>
                  </a:lnTo>
                  <a:lnTo>
                    <a:pt x="1760350" y="7988005"/>
                  </a:lnTo>
                  <a:lnTo>
                    <a:pt x="1752106" y="8062465"/>
                  </a:lnTo>
                  <a:lnTo>
                    <a:pt x="1743602" y="8135084"/>
                  </a:lnTo>
                  <a:lnTo>
                    <a:pt x="1734835" y="8205835"/>
                  </a:lnTo>
                  <a:lnTo>
                    <a:pt x="1725802" y="8274691"/>
                  </a:lnTo>
                  <a:lnTo>
                    <a:pt x="1716499" y="8341625"/>
                  </a:lnTo>
                  <a:lnTo>
                    <a:pt x="1706921" y="8406610"/>
                  </a:lnTo>
                  <a:lnTo>
                    <a:pt x="1697066" y="8469620"/>
                  </a:lnTo>
                  <a:lnTo>
                    <a:pt x="1686928" y="8530628"/>
                  </a:lnTo>
                  <a:lnTo>
                    <a:pt x="1676506" y="8589608"/>
                  </a:lnTo>
                  <a:lnTo>
                    <a:pt x="1665794" y="8646532"/>
                  </a:lnTo>
                  <a:lnTo>
                    <a:pt x="1654789" y="8701373"/>
                  </a:lnTo>
                  <a:lnTo>
                    <a:pt x="1643487" y="8754106"/>
                  </a:lnTo>
                  <a:lnTo>
                    <a:pt x="1631885" y="8804703"/>
                  </a:lnTo>
                  <a:lnTo>
                    <a:pt x="1619979" y="8853137"/>
                  </a:lnTo>
                  <a:lnTo>
                    <a:pt x="1607764" y="8899382"/>
                  </a:lnTo>
                  <a:lnTo>
                    <a:pt x="1595238" y="8943412"/>
                  </a:lnTo>
                  <a:lnTo>
                    <a:pt x="1582396" y="8985198"/>
                  </a:lnTo>
                  <a:lnTo>
                    <a:pt x="1569235" y="9024715"/>
                  </a:lnTo>
                  <a:lnTo>
                    <a:pt x="1555751" y="9061936"/>
                  </a:lnTo>
                  <a:lnTo>
                    <a:pt x="1534911" y="9113403"/>
                  </a:lnTo>
                  <a:lnTo>
                    <a:pt x="1513323" y="9159553"/>
                  </a:lnTo>
                  <a:lnTo>
                    <a:pt x="1403791" y="9355003"/>
                  </a:lnTo>
                  <a:lnTo>
                    <a:pt x="1373707" y="9406602"/>
                  </a:lnTo>
                  <a:lnTo>
                    <a:pt x="1343169" y="9457386"/>
                  </a:lnTo>
                  <a:lnTo>
                    <a:pt x="1312201" y="9507361"/>
                  </a:lnTo>
                  <a:lnTo>
                    <a:pt x="1280823" y="9556531"/>
                  </a:lnTo>
                  <a:lnTo>
                    <a:pt x="1249057" y="9604901"/>
                  </a:lnTo>
                  <a:lnTo>
                    <a:pt x="1216925" y="9652477"/>
                  </a:lnTo>
                  <a:lnTo>
                    <a:pt x="1184449" y="9699263"/>
                  </a:lnTo>
                  <a:lnTo>
                    <a:pt x="1151651" y="9745264"/>
                  </a:lnTo>
                  <a:lnTo>
                    <a:pt x="1118551" y="9790486"/>
                  </a:lnTo>
                  <a:lnTo>
                    <a:pt x="1085173" y="9834932"/>
                  </a:lnTo>
                  <a:lnTo>
                    <a:pt x="1051538" y="9878609"/>
                  </a:lnTo>
                  <a:lnTo>
                    <a:pt x="1017667" y="9921520"/>
                  </a:lnTo>
                  <a:lnTo>
                    <a:pt x="983583" y="9963672"/>
                  </a:lnTo>
                  <a:lnTo>
                    <a:pt x="949307" y="10005068"/>
                  </a:lnTo>
                  <a:lnTo>
                    <a:pt x="914860" y="10045715"/>
                  </a:lnTo>
                  <a:lnTo>
                    <a:pt x="880265" y="10085616"/>
                  </a:lnTo>
                  <a:lnTo>
                    <a:pt x="845544" y="10124777"/>
                  </a:lnTo>
                  <a:lnTo>
                    <a:pt x="810718" y="10163202"/>
                  </a:lnTo>
                  <a:lnTo>
                    <a:pt x="775808" y="10200898"/>
                  </a:lnTo>
                  <a:lnTo>
                    <a:pt x="740838" y="10237868"/>
                  </a:lnTo>
                  <a:lnTo>
                    <a:pt x="705827" y="10274118"/>
                  </a:lnTo>
                  <a:lnTo>
                    <a:pt x="670799" y="10309652"/>
                  </a:lnTo>
                  <a:lnTo>
                    <a:pt x="635775" y="10344476"/>
                  </a:lnTo>
                  <a:lnTo>
                    <a:pt x="600776" y="10378594"/>
                  </a:lnTo>
                  <a:lnTo>
                    <a:pt x="565825" y="10412011"/>
                  </a:lnTo>
                  <a:lnTo>
                    <a:pt x="530943" y="10444733"/>
                  </a:lnTo>
                  <a:lnTo>
                    <a:pt x="496152" y="10476765"/>
                  </a:lnTo>
                  <a:lnTo>
                    <a:pt x="461474" y="10508110"/>
                  </a:lnTo>
                  <a:lnTo>
                    <a:pt x="426931" y="10538775"/>
                  </a:lnTo>
                  <a:lnTo>
                    <a:pt x="392543" y="10568764"/>
                  </a:lnTo>
                  <a:lnTo>
                    <a:pt x="358334" y="10598082"/>
                  </a:lnTo>
                  <a:lnTo>
                    <a:pt x="324324" y="10626734"/>
                  </a:lnTo>
                  <a:lnTo>
                    <a:pt x="290536" y="10654726"/>
                  </a:lnTo>
                  <a:lnTo>
                    <a:pt x="256991" y="10682061"/>
                  </a:lnTo>
                  <a:lnTo>
                    <a:pt x="223711" y="10708745"/>
                  </a:lnTo>
                  <a:lnTo>
                    <a:pt x="190717" y="10734783"/>
                  </a:lnTo>
                  <a:lnTo>
                    <a:pt x="158033" y="10760180"/>
                  </a:lnTo>
                  <a:lnTo>
                    <a:pt x="125679" y="10784941"/>
                  </a:lnTo>
                  <a:lnTo>
                    <a:pt x="93676" y="10809070"/>
                  </a:lnTo>
                  <a:lnTo>
                    <a:pt x="62048" y="10832573"/>
                  </a:lnTo>
                  <a:lnTo>
                    <a:pt x="30815" y="10855455"/>
                  </a:lnTo>
                  <a:lnTo>
                    <a:pt x="0" y="10877721"/>
                  </a:lnTo>
                  <a:lnTo>
                    <a:pt x="10678868" y="10877721"/>
                  </a:lnTo>
                  <a:lnTo>
                    <a:pt x="10644203" y="10851562"/>
                  </a:lnTo>
                  <a:lnTo>
                    <a:pt x="10609901" y="10825231"/>
                  </a:lnTo>
                  <a:lnTo>
                    <a:pt x="10575958" y="10798725"/>
                  </a:lnTo>
                  <a:lnTo>
                    <a:pt x="10542374" y="10772043"/>
                  </a:lnTo>
                  <a:lnTo>
                    <a:pt x="10509146" y="10745183"/>
                  </a:lnTo>
                  <a:lnTo>
                    <a:pt x="10476272" y="10718144"/>
                  </a:lnTo>
                  <a:lnTo>
                    <a:pt x="10443750" y="10690923"/>
                  </a:lnTo>
                  <a:lnTo>
                    <a:pt x="10411579" y="10663519"/>
                  </a:lnTo>
                  <a:lnTo>
                    <a:pt x="10379756" y="10635930"/>
                  </a:lnTo>
                  <a:lnTo>
                    <a:pt x="10348279" y="10608156"/>
                  </a:lnTo>
                  <a:lnTo>
                    <a:pt x="10317146" y="10580193"/>
                  </a:lnTo>
                  <a:lnTo>
                    <a:pt x="10286355" y="10552041"/>
                  </a:lnTo>
                  <a:lnTo>
                    <a:pt x="10255905" y="10523697"/>
                  </a:lnTo>
                  <a:lnTo>
                    <a:pt x="10225792" y="10495160"/>
                  </a:lnTo>
                  <a:lnTo>
                    <a:pt x="10196016" y="10466429"/>
                  </a:lnTo>
                  <a:lnTo>
                    <a:pt x="10166575" y="10437501"/>
                  </a:lnTo>
                  <a:lnTo>
                    <a:pt x="10137465" y="10408375"/>
                  </a:lnTo>
                  <a:lnTo>
                    <a:pt x="10108686" y="10379049"/>
                  </a:lnTo>
                  <a:lnTo>
                    <a:pt x="10080235" y="10349522"/>
                  </a:lnTo>
                  <a:lnTo>
                    <a:pt x="10052110" y="10319792"/>
                  </a:lnTo>
                  <a:lnTo>
                    <a:pt x="10024309" y="10289856"/>
                  </a:lnTo>
                  <a:lnTo>
                    <a:pt x="9996831" y="10259715"/>
                  </a:lnTo>
                  <a:lnTo>
                    <a:pt x="9969673" y="10229365"/>
                  </a:lnTo>
                  <a:lnTo>
                    <a:pt x="9942833" y="10198806"/>
                  </a:lnTo>
                  <a:lnTo>
                    <a:pt x="9916309" y="10168035"/>
                  </a:lnTo>
                  <a:lnTo>
                    <a:pt x="9890100" y="10137051"/>
                  </a:lnTo>
                  <a:lnTo>
                    <a:pt x="9864203" y="10105852"/>
                  </a:lnTo>
                  <a:lnTo>
                    <a:pt x="9838616" y="10074436"/>
                  </a:lnTo>
                  <a:lnTo>
                    <a:pt x="9813338" y="10042802"/>
                  </a:lnTo>
                  <a:lnTo>
                    <a:pt x="9788365" y="10010949"/>
                  </a:lnTo>
                  <a:lnTo>
                    <a:pt x="9763697" y="9978873"/>
                  </a:lnTo>
                  <a:lnTo>
                    <a:pt x="9739332" y="9946575"/>
                  </a:lnTo>
                  <a:lnTo>
                    <a:pt x="9715266" y="9914051"/>
                  </a:lnTo>
                  <a:lnTo>
                    <a:pt x="9691499" y="9881301"/>
                  </a:lnTo>
                  <a:lnTo>
                    <a:pt x="9668028" y="9848323"/>
                  </a:lnTo>
                  <a:lnTo>
                    <a:pt x="9644852" y="9815114"/>
                  </a:lnTo>
                  <a:lnTo>
                    <a:pt x="9621967" y="9781674"/>
                  </a:lnTo>
                  <a:lnTo>
                    <a:pt x="9599373" y="9748001"/>
                  </a:lnTo>
                  <a:lnTo>
                    <a:pt x="9577068" y="9714092"/>
                  </a:lnTo>
                  <a:lnTo>
                    <a:pt x="9555048" y="9679947"/>
                  </a:lnTo>
                  <a:lnTo>
                    <a:pt x="9533313" y="9645564"/>
                  </a:lnTo>
                  <a:lnTo>
                    <a:pt x="9511861" y="9610940"/>
                  </a:lnTo>
                  <a:lnTo>
                    <a:pt x="9490688" y="9576075"/>
                  </a:lnTo>
                  <a:lnTo>
                    <a:pt x="9469794" y="9540966"/>
                  </a:lnTo>
                  <a:lnTo>
                    <a:pt x="9449177" y="9505613"/>
                  </a:lnTo>
                  <a:lnTo>
                    <a:pt x="9428833" y="9470012"/>
                  </a:lnTo>
                  <a:lnTo>
                    <a:pt x="9408762" y="9434163"/>
                  </a:lnTo>
                  <a:lnTo>
                    <a:pt x="9388961" y="9398064"/>
                  </a:lnTo>
                  <a:lnTo>
                    <a:pt x="9369429" y="9361713"/>
                  </a:lnTo>
                  <a:lnTo>
                    <a:pt x="9350163" y="9325109"/>
                  </a:lnTo>
                  <a:lnTo>
                    <a:pt x="9331161" y="9288249"/>
                  </a:lnTo>
                  <a:lnTo>
                    <a:pt x="9312422" y="9251132"/>
                  </a:lnTo>
                  <a:lnTo>
                    <a:pt x="9293943" y="9213758"/>
                  </a:lnTo>
                  <a:lnTo>
                    <a:pt x="9275722" y="9176122"/>
                  </a:lnTo>
                  <a:lnTo>
                    <a:pt x="9257758" y="9138225"/>
                  </a:lnTo>
                  <a:lnTo>
                    <a:pt x="9240048" y="9100065"/>
                  </a:lnTo>
                  <a:lnTo>
                    <a:pt x="9222591" y="9061639"/>
                  </a:lnTo>
                  <a:lnTo>
                    <a:pt x="9205383" y="9022946"/>
                  </a:lnTo>
                  <a:lnTo>
                    <a:pt x="9188425" y="8983984"/>
                  </a:lnTo>
                  <a:lnTo>
                    <a:pt x="9171712" y="8944753"/>
                  </a:lnTo>
                  <a:lnTo>
                    <a:pt x="9155244" y="8905249"/>
                  </a:lnTo>
                  <a:lnTo>
                    <a:pt x="9139019" y="8865472"/>
                  </a:lnTo>
                  <a:lnTo>
                    <a:pt x="9123033" y="8825419"/>
                  </a:lnTo>
                  <a:lnTo>
                    <a:pt x="9107286" y="8785089"/>
                  </a:lnTo>
                  <a:lnTo>
                    <a:pt x="9091776" y="8744481"/>
                  </a:lnTo>
                  <a:lnTo>
                    <a:pt x="9076500" y="8703592"/>
                  </a:lnTo>
                  <a:lnTo>
                    <a:pt x="9061456" y="8662422"/>
                  </a:lnTo>
                  <a:lnTo>
                    <a:pt x="9046643" y="8620967"/>
                  </a:lnTo>
                  <a:lnTo>
                    <a:pt x="9032058" y="8579227"/>
                  </a:lnTo>
                  <a:lnTo>
                    <a:pt x="9017700" y="8537200"/>
                  </a:lnTo>
                  <a:lnTo>
                    <a:pt x="9003566" y="8494885"/>
                  </a:lnTo>
                  <a:lnTo>
                    <a:pt x="8989654" y="8452279"/>
                  </a:lnTo>
                  <a:lnTo>
                    <a:pt x="8975963" y="8409380"/>
                  </a:lnTo>
                  <a:lnTo>
                    <a:pt x="8962490" y="8366188"/>
                  </a:lnTo>
                  <a:lnTo>
                    <a:pt x="8949234" y="8322701"/>
                  </a:lnTo>
                  <a:lnTo>
                    <a:pt x="8936192" y="8278916"/>
                  </a:lnTo>
                  <a:lnTo>
                    <a:pt x="8923363" y="8234833"/>
                  </a:lnTo>
                  <a:lnTo>
                    <a:pt x="8910744" y="8190448"/>
                  </a:lnTo>
                  <a:lnTo>
                    <a:pt x="8898333" y="8145762"/>
                  </a:lnTo>
                  <a:lnTo>
                    <a:pt x="8886129" y="8100772"/>
                  </a:lnTo>
                  <a:lnTo>
                    <a:pt x="8874130" y="8055476"/>
                  </a:lnTo>
                  <a:lnTo>
                    <a:pt x="8862333" y="8009874"/>
                  </a:lnTo>
                  <a:lnTo>
                    <a:pt x="8850736" y="7963962"/>
                  </a:lnTo>
                  <a:lnTo>
                    <a:pt x="8839338" y="7917739"/>
                  </a:lnTo>
                  <a:lnTo>
                    <a:pt x="8828136" y="7871205"/>
                  </a:lnTo>
                  <a:lnTo>
                    <a:pt x="8817129" y="7824356"/>
                  </a:lnTo>
                  <a:lnTo>
                    <a:pt x="8806314" y="7777192"/>
                  </a:lnTo>
                  <a:lnTo>
                    <a:pt x="8795689" y="7729710"/>
                  </a:lnTo>
                  <a:lnTo>
                    <a:pt x="8785254" y="7681910"/>
                  </a:lnTo>
                  <a:lnTo>
                    <a:pt x="8775004" y="7633789"/>
                  </a:lnTo>
                  <a:lnTo>
                    <a:pt x="8764939" y="7585345"/>
                  </a:lnTo>
                  <a:lnTo>
                    <a:pt x="8755057" y="7536577"/>
                  </a:lnTo>
                  <a:lnTo>
                    <a:pt x="8745355" y="7487484"/>
                  </a:lnTo>
                  <a:lnTo>
                    <a:pt x="8735832" y="7438063"/>
                  </a:lnTo>
                  <a:lnTo>
                    <a:pt x="8726485" y="7388314"/>
                  </a:lnTo>
                  <a:lnTo>
                    <a:pt x="8717312" y="7338233"/>
                  </a:lnTo>
                  <a:lnTo>
                    <a:pt x="8708313" y="7287820"/>
                  </a:lnTo>
                  <a:lnTo>
                    <a:pt x="8699483" y="7237073"/>
                  </a:lnTo>
                  <a:lnTo>
                    <a:pt x="8690822" y="7185990"/>
                  </a:lnTo>
                  <a:lnTo>
                    <a:pt x="8682328" y="7134570"/>
                  </a:lnTo>
                  <a:lnTo>
                    <a:pt x="8673998" y="7082811"/>
                  </a:lnTo>
                  <a:lnTo>
                    <a:pt x="8665831" y="7030711"/>
                  </a:lnTo>
                  <a:lnTo>
                    <a:pt x="8649976" y="6925481"/>
                  </a:lnTo>
                  <a:lnTo>
                    <a:pt x="8634747" y="6818868"/>
                  </a:lnTo>
                  <a:lnTo>
                    <a:pt x="8620129" y="6710858"/>
                  </a:lnTo>
                  <a:lnTo>
                    <a:pt x="8606104" y="6601438"/>
                  </a:lnTo>
                  <a:lnTo>
                    <a:pt x="8592658" y="6490594"/>
                  </a:lnTo>
                  <a:lnTo>
                    <a:pt x="8579774" y="6378312"/>
                  </a:lnTo>
                  <a:lnTo>
                    <a:pt x="8567437" y="6264581"/>
                  </a:lnTo>
                  <a:lnTo>
                    <a:pt x="8555630" y="6149385"/>
                  </a:lnTo>
                  <a:lnTo>
                    <a:pt x="8544337" y="6032711"/>
                  </a:lnTo>
                  <a:lnTo>
                    <a:pt x="8533542" y="5914547"/>
                  </a:lnTo>
                  <a:lnTo>
                    <a:pt x="8523230" y="5794879"/>
                  </a:lnTo>
                  <a:lnTo>
                    <a:pt x="8513384" y="5673692"/>
                  </a:lnTo>
                  <a:lnTo>
                    <a:pt x="8503989" y="5550975"/>
                  </a:lnTo>
                  <a:lnTo>
                    <a:pt x="8495028" y="5426712"/>
                  </a:lnTo>
                  <a:lnTo>
                    <a:pt x="8486486" y="5300892"/>
                  </a:lnTo>
                  <a:lnTo>
                    <a:pt x="8478347" y="5173500"/>
                  </a:lnTo>
                  <a:lnTo>
                    <a:pt x="8470594" y="5044523"/>
                  </a:lnTo>
                  <a:lnTo>
                    <a:pt x="8463211" y="4913948"/>
                  </a:lnTo>
                  <a:lnTo>
                    <a:pt x="8456183" y="4781760"/>
                  </a:lnTo>
                  <a:lnTo>
                    <a:pt x="8446271" y="4580428"/>
                  </a:lnTo>
                  <a:lnTo>
                    <a:pt x="8437068" y="4375394"/>
                  </a:lnTo>
                  <a:lnTo>
                    <a:pt x="8428518" y="4166611"/>
                  </a:lnTo>
                  <a:lnTo>
                    <a:pt x="8420569" y="3954036"/>
                  </a:lnTo>
                  <a:lnTo>
                    <a:pt x="8413166" y="3737623"/>
                  </a:lnTo>
                  <a:lnTo>
                    <a:pt x="8404053" y="3443023"/>
                  </a:lnTo>
                  <a:lnTo>
                    <a:pt x="8395687" y="3141411"/>
                  </a:lnTo>
                  <a:lnTo>
                    <a:pt x="8386086" y="2754373"/>
                  </a:lnTo>
                  <a:lnTo>
                    <a:pt x="8375493" y="2274948"/>
                  </a:lnTo>
                  <a:lnTo>
                    <a:pt x="8331034" y="0"/>
                  </a:lnTo>
                  <a:close/>
                </a:path>
              </a:pathLst>
            </a:custGeom>
            <a:solidFill>
              <a:srgbClr val="FFCE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453723" y="1162268"/>
              <a:ext cx="2844300" cy="289959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38602" y="4523423"/>
              <a:ext cx="4010181" cy="4010181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046441" y="2079573"/>
            <a:ext cx="2942590" cy="4066540"/>
            <a:chOff x="1046441" y="2079573"/>
            <a:chExt cx="2942590" cy="4066540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46441" y="2198238"/>
              <a:ext cx="2942316" cy="3947521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214619" y="2263235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0654" y="2079573"/>
              <a:ext cx="557752" cy="491490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34965" y="2325646"/>
              <a:ext cx="77107" cy="22530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5613" y="2348483"/>
              <a:ext cx="228474" cy="83446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1480117" y="4562643"/>
            <a:ext cx="173736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Рубашка-</a:t>
            </a: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поло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SPECTRUM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513227" y="5114542"/>
            <a:ext cx="2207260" cy="523240"/>
            <a:chOff x="1513227" y="5114542"/>
            <a:chExt cx="2207260" cy="523240"/>
          </a:xfrm>
        </p:grpSpPr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513227" y="5114542"/>
              <a:ext cx="235311" cy="68609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817585" y="5129650"/>
              <a:ext cx="1903095" cy="508000"/>
            </a:xfrm>
            <a:custGeom>
              <a:avLst/>
              <a:gdLst/>
              <a:ahLst/>
              <a:cxnLst/>
              <a:rect l="l" t="t" r="r" b="b"/>
              <a:pathLst>
                <a:path w="1903095" h="508000">
                  <a:moveTo>
                    <a:pt x="51231" y="52260"/>
                  </a:moveTo>
                  <a:lnTo>
                    <a:pt x="32842" y="27000"/>
                  </a:lnTo>
                  <a:lnTo>
                    <a:pt x="49987" y="1244"/>
                  </a:lnTo>
                  <a:lnTo>
                    <a:pt x="37515" y="1244"/>
                  </a:lnTo>
                  <a:lnTo>
                    <a:pt x="31572" y="10820"/>
                  </a:lnTo>
                  <a:lnTo>
                    <a:pt x="30073" y="13665"/>
                  </a:lnTo>
                  <a:lnTo>
                    <a:pt x="26657" y="19558"/>
                  </a:lnTo>
                  <a:lnTo>
                    <a:pt x="26250" y="19558"/>
                  </a:lnTo>
                  <a:lnTo>
                    <a:pt x="22326" y="13728"/>
                  </a:lnTo>
                  <a:lnTo>
                    <a:pt x="20688" y="10883"/>
                  </a:lnTo>
                  <a:lnTo>
                    <a:pt x="14135" y="1244"/>
                  </a:lnTo>
                  <a:lnTo>
                    <a:pt x="1270" y="1244"/>
                  </a:lnTo>
                  <a:lnTo>
                    <a:pt x="18249" y="25781"/>
                  </a:lnTo>
                  <a:lnTo>
                    <a:pt x="0" y="52260"/>
                  </a:lnTo>
                  <a:lnTo>
                    <a:pt x="12458" y="52260"/>
                  </a:lnTo>
                  <a:lnTo>
                    <a:pt x="19050" y="42291"/>
                  </a:lnTo>
                  <a:lnTo>
                    <a:pt x="20853" y="39141"/>
                  </a:lnTo>
                  <a:lnTo>
                    <a:pt x="24511" y="33172"/>
                  </a:lnTo>
                  <a:lnTo>
                    <a:pt x="24917" y="33172"/>
                  </a:lnTo>
                  <a:lnTo>
                    <a:pt x="29108" y="39382"/>
                  </a:lnTo>
                  <a:lnTo>
                    <a:pt x="38315" y="52260"/>
                  </a:lnTo>
                  <a:lnTo>
                    <a:pt x="51231" y="52260"/>
                  </a:lnTo>
                  <a:close/>
                </a:path>
                <a:path w="1903095" h="508000">
                  <a:moveTo>
                    <a:pt x="108915" y="1257"/>
                  </a:moveTo>
                  <a:lnTo>
                    <a:pt x="72872" y="1257"/>
                  </a:lnTo>
                  <a:lnTo>
                    <a:pt x="71094" y="17094"/>
                  </a:lnTo>
                  <a:lnTo>
                    <a:pt x="68402" y="39357"/>
                  </a:lnTo>
                  <a:lnTo>
                    <a:pt x="66255" y="41998"/>
                  </a:lnTo>
                  <a:lnTo>
                    <a:pt x="62191" y="41998"/>
                  </a:lnTo>
                  <a:lnTo>
                    <a:pt x="60731" y="41592"/>
                  </a:lnTo>
                  <a:lnTo>
                    <a:pt x="58635" y="52527"/>
                  </a:lnTo>
                  <a:lnTo>
                    <a:pt x="60299" y="53162"/>
                  </a:lnTo>
                  <a:lnTo>
                    <a:pt x="61899" y="53505"/>
                  </a:lnTo>
                  <a:lnTo>
                    <a:pt x="72580" y="53505"/>
                  </a:lnTo>
                  <a:lnTo>
                    <a:pt x="77673" y="47510"/>
                  </a:lnTo>
                  <a:lnTo>
                    <a:pt x="79235" y="36144"/>
                  </a:lnTo>
                  <a:lnTo>
                    <a:pt x="82296" y="10769"/>
                  </a:lnTo>
                  <a:lnTo>
                    <a:pt x="97040" y="10769"/>
                  </a:lnTo>
                  <a:lnTo>
                    <a:pt x="97040" y="52260"/>
                  </a:lnTo>
                  <a:lnTo>
                    <a:pt x="108915" y="52260"/>
                  </a:lnTo>
                  <a:lnTo>
                    <a:pt x="108915" y="1257"/>
                  </a:lnTo>
                  <a:close/>
                </a:path>
                <a:path w="1903095" h="508000">
                  <a:moveTo>
                    <a:pt x="174244" y="26822"/>
                  </a:moveTo>
                  <a:lnTo>
                    <a:pt x="172161" y="15443"/>
                  </a:lnTo>
                  <a:lnTo>
                    <a:pt x="168414" y="9804"/>
                  </a:lnTo>
                  <a:lnTo>
                    <a:pt x="166573" y="7023"/>
                  </a:lnTo>
                  <a:lnTo>
                    <a:pt x="162077" y="4127"/>
                  </a:lnTo>
                  <a:lnTo>
                    <a:pt x="162077" y="16560"/>
                  </a:lnTo>
                  <a:lnTo>
                    <a:pt x="162077" y="37020"/>
                  </a:lnTo>
                  <a:lnTo>
                    <a:pt x="157137" y="43700"/>
                  </a:lnTo>
                  <a:lnTo>
                    <a:pt x="140677" y="43700"/>
                  </a:lnTo>
                  <a:lnTo>
                    <a:pt x="135737" y="37020"/>
                  </a:lnTo>
                  <a:lnTo>
                    <a:pt x="135737" y="16560"/>
                  </a:lnTo>
                  <a:lnTo>
                    <a:pt x="140677" y="9804"/>
                  </a:lnTo>
                  <a:lnTo>
                    <a:pt x="157137" y="9804"/>
                  </a:lnTo>
                  <a:lnTo>
                    <a:pt x="162077" y="16560"/>
                  </a:lnTo>
                  <a:lnTo>
                    <a:pt x="162077" y="4127"/>
                  </a:lnTo>
                  <a:lnTo>
                    <a:pt x="158483" y="1790"/>
                  </a:lnTo>
                  <a:lnTo>
                    <a:pt x="148907" y="0"/>
                  </a:lnTo>
                  <a:lnTo>
                    <a:pt x="139344" y="1790"/>
                  </a:lnTo>
                  <a:lnTo>
                    <a:pt x="131254" y="7023"/>
                  </a:lnTo>
                  <a:lnTo>
                    <a:pt x="125653" y="15443"/>
                  </a:lnTo>
                  <a:lnTo>
                    <a:pt x="123571" y="26822"/>
                  </a:lnTo>
                  <a:lnTo>
                    <a:pt x="125653" y="38125"/>
                  </a:lnTo>
                  <a:lnTo>
                    <a:pt x="131254" y="46507"/>
                  </a:lnTo>
                  <a:lnTo>
                    <a:pt x="139344" y="51714"/>
                  </a:lnTo>
                  <a:lnTo>
                    <a:pt x="148907" y="53505"/>
                  </a:lnTo>
                  <a:lnTo>
                    <a:pt x="158483" y="51714"/>
                  </a:lnTo>
                  <a:lnTo>
                    <a:pt x="166573" y="46507"/>
                  </a:lnTo>
                  <a:lnTo>
                    <a:pt x="168440" y="43700"/>
                  </a:lnTo>
                  <a:lnTo>
                    <a:pt x="172161" y="38125"/>
                  </a:lnTo>
                  <a:lnTo>
                    <a:pt x="174244" y="26822"/>
                  </a:lnTo>
                  <a:close/>
                </a:path>
                <a:path w="1903095" h="508000">
                  <a:moveTo>
                    <a:pt x="232905" y="1257"/>
                  </a:moveTo>
                  <a:lnTo>
                    <a:pt x="188188" y="1257"/>
                  </a:lnTo>
                  <a:lnTo>
                    <a:pt x="188188" y="52260"/>
                  </a:lnTo>
                  <a:lnTo>
                    <a:pt x="200075" y="52260"/>
                  </a:lnTo>
                  <a:lnTo>
                    <a:pt x="200075" y="10756"/>
                  </a:lnTo>
                  <a:lnTo>
                    <a:pt x="221030" y="10756"/>
                  </a:lnTo>
                  <a:lnTo>
                    <a:pt x="221030" y="52260"/>
                  </a:lnTo>
                  <a:lnTo>
                    <a:pt x="232905" y="52260"/>
                  </a:lnTo>
                  <a:lnTo>
                    <a:pt x="232905" y="1257"/>
                  </a:lnTo>
                  <a:close/>
                </a:path>
                <a:path w="1903095" h="508000">
                  <a:moveTo>
                    <a:pt x="297522" y="26822"/>
                  </a:moveTo>
                  <a:lnTo>
                    <a:pt x="295440" y="15443"/>
                  </a:lnTo>
                  <a:lnTo>
                    <a:pt x="291693" y="9804"/>
                  </a:lnTo>
                  <a:lnTo>
                    <a:pt x="289852" y="7023"/>
                  </a:lnTo>
                  <a:lnTo>
                    <a:pt x="285356" y="4127"/>
                  </a:lnTo>
                  <a:lnTo>
                    <a:pt x="285356" y="16560"/>
                  </a:lnTo>
                  <a:lnTo>
                    <a:pt x="285356" y="37020"/>
                  </a:lnTo>
                  <a:lnTo>
                    <a:pt x="280416" y="43700"/>
                  </a:lnTo>
                  <a:lnTo>
                    <a:pt x="263956" y="43700"/>
                  </a:lnTo>
                  <a:lnTo>
                    <a:pt x="259016" y="37020"/>
                  </a:lnTo>
                  <a:lnTo>
                    <a:pt x="259016" y="16560"/>
                  </a:lnTo>
                  <a:lnTo>
                    <a:pt x="263956" y="9804"/>
                  </a:lnTo>
                  <a:lnTo>
                    <a:pt x="280416" y="9804"/>
                  </a:lnTo>
                  <a:lnTo>
                    <a:pt x="285356" y="16560"/>
                  </a:lnTo>
                  <a:lnTo>
                    <a:pt x="285356" y="4127"/>
                  </a:lnTo>
                  <a:lnTo>
                    <a:pt x="281762" y="1790"/>
                  </a:lnTo>
                  <a:lnTo>
                    <a:pt x="272186" y="0"/>
                  </a:lnTo>
                  <a:lnTo>
                    <a:pt x="262610" y="1790"/>
                  </a:lnTo>
                  <a:lnTo>
                    <a:pt x="254533" y="7023"/>
                  </a:lnTo>
                  <a:lnTo>
                    <a:pt x="248932" y="15443"/>
                  </a:lnTo>
                  <a:lnTo>
                    <a:pt x="246849" y="26822"/>
                  </a:lnTo>
                  <a:lnTo>
                    <a:pt x="248932" y="38125"/>
                  </a:lnTo>
                  <a:lnTo>
                    <a:pt x="254533" y="46507"/>
                  </a:lnTo>
                  <a:lnTo>
                    <a:pt x="262610" y="51714"/>
                  </a:lnTo>
                  <a:lnTo>
                    <a:pt x="272186" y="53505"/>
                  </a:lnTo>
                  <a:lnTo>
                    <a:pt x="281762" y="51714"/>
                  </a:lnTo>
                  <a:lnTo>
                    <a:pt x="289852" y="46507"/>
                  </a:lnTo>
                  <a:lnTo>
                    <a:pt x="291706" y="43700"/>
                  </a:lnTo>
                  <a:lnTo>
                    <a:pt x="295440" y="38125"/>
                  </a:lnTo>
                  <a:lnTo>
                    <a:pt x="297522" y="26822"/>
                  </a:lnTo>
                  <a:close/>
                </a:path>
                <a:path w="1903095" h="508000">
                  <a:moveTo>
                    <a:pt x="361670" y="52260"/>
                  </a:moveTo>
                  <a:lnTo>
                    <a:pt x="347230" y="30619"/>
                  </a:lnTo>
                  <a:lnTo>
                    <a:pt x="345363" y="27838"/>
                  </a:lnTo>
                  <a:lnTo>
                    <a:pt x="343839" y="25552"/>
                  </a:lnTo>
                  <a:lnTo>
                    <a:pt x="346163" y="21120"/>
                  </a:lnTo>
                  <a:lnTo>
                    <a:pt x="348030" y="17526"/>
                  </a:lnTo>
                  <a:lnTo>
                    <a:pt x="350621" y="12458"/>
                  </a:lnTo>
                  <a:lnTo>
                    <a:pt x="352310" y="11442"/>
                  </a:lnTo>
                  <a:lnTo>
                    <a:pt x="355777" y="11442"/>
                  </a:lnTo>
                  <a:lnTo>
                    <a:pt x="357263" y="11938"/>
                  </a:lnTo>
                  <a:lnTo>
                    <a:pt x="357352" y="11442"/>
                  </a:lnTo>
                  <a:lnTo>
                    <a:pt x="359168" y="787"/>
                  </a:lnTo>
                  <a:lnTo>
                    <a:pt x="358000" y="254"/>
                  </a:lnTo>
                  <a:lnTo>
                    <a:pt x="356577" y="12"/>
                  </a:lnTo>
                  <a:lnTo>
                    <a:pt x="348589" y="12"/>
                  </a:lnTo>
                  <a:lnTo>
                    <a:pt x="344690" y="2159"/>
                  </a:lnTo>
                  <a:lnTo>
                    <a:pt x="340321" y="10807"/>
                  </a:lnTo>
                  <a:lnTo>
                    <a:pt x="334975" y="21120"/>
                  </a:lnTo>
                  <a:lnTo>
                    <a:pt x="324396" y="21120"/>
                  </a:lnTo>
                  <a:lnTo>
                    <a:pt x="324396" y="1257"/>
                  </a:lnTo>
                  <a:lnTo>
                    <a:pt x="312508" y="1257"/>
                  </a:lnTo>
                  <a:lnTo>
                    <a:pt x="312508" y="52260"/>
                  </a:lnTo>
                  <a:lnTo>
                    <a:pt x="324396" y="52260"/>
                  </a:lnTo>
                  <a:lnTo>
                    <a:pt x="324396" y="30619"/>
                  </a:lnTo>
                  <a:lnTo>
                    <a:pt x="334975" y="30619"/>
                  </a:lnTo>
                  <a:lnTo>
                    <a:pt x="348602" y="52260"/>
                  </a:lnTo>
                  <a:lnTo>
                    <a:pt x="361670" y="52260"/>
                  </a:lnTo>
                  <a:close/>
                </a:path>
                <a:path w="1903095" h="508000">
                  <a:moveTo>
                    <a:pt x="1902828" y="380352"/>
                  </a:moveTo>
                  <a:lnTo>
                    <a:pt x="1892820" y="330771"/>
                  </a:lnTo>
                  <a:lnTo>
                    <a:pt x="1865528" y="290296"/>
                  </a:lnTo>
                  <a:lnTo>
                    <a:pt x="1825040" y="262991"/>
                  </a:lnTo>
                  <a:lnTo>
                    <a:pt x="1775460" y="252984"/>
                  </a:lnTo>
                  <a:lnTo>
                    <a:pt x="1011262" y="252984"/>
                  </a:lnTo>
                  <a:lnTo>
                    <a:pt x="961682" y="262991"/>
                  </a:lnTo>
                  <a:lnTo>
                    <a:pt x="921207" y="290296"/>
                  </a:lnTo>
                  <a:lnTo>
                    <a:pt x="893902" y="330771"/>
                  </a:lnTo>
                  <a:lnTo>
                    <a:pt x="883894" y="380352"/>
                  </a:lnTo>
                  <a:lnTo>
                    <a:pt x="893902" y="429933"/>
                  </a:lnTo>
                  <a:lnTo>
                    <a:pt x="921207" y="470420"/>
                  </a:lnTo>
                  <a:lnTo>
                    <a:pt x="961682" y="497713"/>
                  </a:lnTo>
                  <a:lnTo>
                    <a:pt x="1011262" y="507720"/>
                  </a:lnTo>
                  <a:lnTo>
                    <a:pt x="1775460" y="507720"/>
                  </a:lnTo>
                  <a:lnTo>
                    <a:pt x="1825040" y="497713"/>
                  </a:lnTo>
                  <a:lnTo>
                    <a:pt x="1865528" y="470420"/>
                  </a:lnTo>
                  <a:lnTo>
                    <a:pt x="1892820" y="429933"/>
                  </a:lnTo>
                  <a:lnTo>
                    <a:pt x="1902828" y="3803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2761875" y="5409930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9"/>
              </a:rPr>
              <a:t>353015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046441" y="2523483"/>
            <a:ext cx="2942590" cy="8418195"/>
            <a:chOff x="1046441" y="2523483"/>
            <a:chExt cx="2942590" cy="8418195"/>
          </a:xfrm>
        </p:grpSpPr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304464" y="2523483"/>
              <a:ext cx="350439" cy="335068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518278" y="2565366"/>
              <a:ext cx="2031351" cy="2031351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46441" y="6993903"/>
              <a:ext cx="2942316" cy="3947523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214619" y="7058901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480117" y="9358308"/>
            <a:ext cx="1224915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Термокружка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20" dirty="0">
                <a:solidFill>
                  <a:srgbClr val="522E48"/>
                </a:solidFill>
                <a:latin typeface="Montserrat"/>
                <a:cs typeface="Montserrat"/>
              </a:rPr>
              <a:t>PROMO</a:t>
            </a:r>
            <a:endParaRPr sz="2300">
              <a:latin typeface="Montserrat"/>
              <a:cs typeface="Montserrat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1511744" y="9925322"/>
            <a:ext cx="2209165" cy="508000"/>
          </a:xfrm>
          <a:custGeom>
            <a:avLst/>
            <a:gdLst/>
            <a:ahLst/>
            <a:cxnLst/>
            <a:rect l="l" t="t" r="r" b="b"/>
            <a:pathLst>
              <a:path w="2209165" h="508000">
                <a:moveTo>
                  <a:pt x="45631" y="1244"/>
                </a:moveTo>
                <a:lnTo>
                  <a:pt x="33756" y="1244"/>
                </a:lnTo>
                <a:lnTo>
                  <a:pt x="33756" y="20739"/>
                </a:lnTo>
                <a:lnTo>
                  <a:pt x="12814" y="20739"/>
                </a:lnTo>
                <a:lnTo>
                  <a:pt x="12814" y="1244"/>
                </a:lnTo>
                <a:lnTo>
                  <a:pt x="914" y="1244"/>
                </a:lnTo>
                <a:lnTo>
                  <a:pt x="914" y="52247"/>
                </a:lnTo>
                <a:lnTo>
                  <a:pt x="12814" y="52247"/>
                </a:lnTo>
                <a:lnTo>
                  <a:pt x="12814" y="31267"/>
                </a:lnTo>
                <a:lnTo>
                  <a:pt x="33756" y="31267"/>
                </a:lnTo>
                <a:lnTo>
                  <a:pt x="33756" y="52247"/>
                </a:lnTo>
                <a:lnTo>
                  <a:pt x="45631" y="52247"/>
                </a:lnTo>
                <a:lnTo>
                  <a:pt x="45631" y="1244"/>
                </a:lnTo>
                <a:close/>
              </a:path>
              <a:path w="2209165" h="508000">
                <a:moveTo>
                  <a:pt x="48247" y="170421"/>
                </a:moveTo>
                <a:lnTo>
                  <a:pt x="43281" y="162750"/>
                </a:lnTo>
                <a:lnTo>
                  <a:pt x="39395" y="165785"/>
                </a:lnTo>
                <a:lnTo>
                  <a:pt x="34645" y="168363"/>
                </a:lnTo>
                <a:lnTo>
                  <a:pt x="19024" y="168363"/>
                </a:lnTo>
                <a:lnTo>
                  <a:pt x="12166" y="161671"/>
                </a:lnTo>
                <a:lnTo>
                  <a:pt x="12166" y="141224"/>
                </a:lnTo>
                <a:lnTo>
                  <a:pt x="19126" y="134454"/>
                </a:lnTo>
                <a:lnTo>
                  <a:pt x="33756" y="134454"/>
                </a:lnTo>
                <a:lnTo>
                  <a:pt x="37706" y="136182"/>
                </a:lnTo>
                <a:lnTo>
                  <a:pt x="41694" y="139369"/>
                </a:lnTo>
                <a:lnTo>
                  <a:pt x="47307" y="131838"/>
                </a:lnTo>
                <a:lnTo>
                  <a:pt x="43116" y="127749"/>
                </a:lnTo>
                <a:lnTo>
                  <a:pt x="36741" y="124650"/>
                </a:lnTo>
                <a:lnTo>
                  <a:pt x="28663" y="124650"/>
                </a:lnTo>
                <a:lnTo>
                  <a:pt x="17691" y="126441"/>
                </a:lnTo>
                <a:lnTo>
                  <a:pt x="8559" y="131673"/>
                </a:lnTo>
                <a:lnTo>
                  <a:pt x="2311" y="140093"/>
                </a:lnTo>
                <a:lnTo>
                  <a:pt x="0" y="151472"/>
                </a:lnTo>
                <a:lnTo>
                  <a:pt x="2120" y="162775"/>
                </a:lnTo>
                <a:lnTo>
                  <a:pt x="7975" y="171157"/>
                </a:lnTo>
                <a:lnTo>
                  <a:pt x="16814" y="176364"/>
                </a:lnTo>
                <a:lnTo>
                  <a:pt x="27851" y="178155"/>
                </a:lnTo>
                <a:lnTo>
                  <a:pt x="35026" y="178155"/>
                </a:lnTo>
                <a:lnTo>
                  <a:pt x="42405" y="175514"/>
                </a:lnTo>
                <a:lnTo>
                  <a:pt x="48247" y="170421"/>
                </a:lnTo>
                <a:close/>
              </a:path>
              <a:path w="2209165" h="508000">
                <a:moveTo>
                  <a:pt x="109778" y="125907"/>
                </a:moveTo>
                <a:lnTo>
                  <a:pt x="60045" y="125907"/>
                </a:lnTo>
                <a:lnTo>
                  <a:pt x="60045" y="135420"/>
                </a:lnTo>
                <a:lnTo>
                  <a:pt x="78943" y="135420"/>
                </a:lnTo>
                <a:lnTo>
                  <a:pt x="78943" y="176911"/>
                </a:lnTo>
                <a:lnTo>
                  <a:pt x="90893" y="176911"/>
                </a:lnTo>
                <a:lnTo>
                  <a:pt x="90893" y="135420"/>
                </a:lnTo>
                <a:lnTo>
                  <a:pt x="109778" y="135420"/>
                </a:lnTo>
                <a:lnTo>
                  <a:pt x="109778" y="125907"/>
                </a:lnTo>
                <a:close/>
              </a:path>
              <a:path w="2209165" h="508000">
                <a:moveTo>
                  <a:pt x="109816" y="24218"/>
                </a:moveTo>
                <a:lnTo>
                  <a:pt x="99352" y="3797"/>
                </a:lnTo>
                <a:lnTo>
                  <a:pt x="99352" y="14338"/>
                </a:lnTo>
                <a:lnTo>
                  <a:pt x="99352" y="21767"/>
                </a:lnTo>
                <a:lnTo>
                  <a:pt x="71983" y="21767"/>
                </a:lnTo>
                <a:lnTo>
                  <a:pt x="71983" y="15290"/>
                </a:lnTo>
                <a:lnTo>
                  <a:pt x="78422" y="9220"/>
                </a:lnTo>
                <a:lnTo>
                  <a:pt x="94653" y="9220"/>
                </a:lnTo>
                <a:lnTo>
                  <a:pt x="99352" y="14338"/>
                </a:lnTo>
                <a:lnTo>
                  <a:pt x="99352" y="3797"/>
                </a:lnTo>
                <a:lnTo>
                  <a:pt x="96418" y="1790"/>
                </a:lnTo>
                <a:lnTo>
                  <a:pt x="86410" y="0"/>
                </a:lnTo>
                <a:lnTo>
                  <a:pt x="76644" y="1828"/>
                </a:lnTo>
                <a:lnTo>
                  <a:pt x="68338" y="7099"/>
                </a:lnTo>
                <a:lnTo>
                  <a:pt x="62572" y="15494"/>
                </a:lnTo>
                <a:lnTo>
                  <a:pt x="60401" y="26682"/>
                </a:lnTo>
                <a:lnTo>
                  <a:pt x="62547" y="38036"/>
                </a:lnTo>
                <a:lnTo>
                  <a:pt x="68402" y="46456"/>
                </a:lnTo>
                <a:lnTo>
                  <a:pt x="77165" y="51701"/>
                </a:lnTo>
                <a:lnTo>
                  <a:pt x="87998" y="53505"/>
                </a:lnTo>
                <a:lnTo>
                  <a:pt x="95415" y="53505"/>
                </a:lnTo>
                <a:lnTo>
                  <a:pt x="102387" y="51015"/>
                </a:lnTo>
                <a:lnTo>
                  <a:pt x="107759" y="47472"/>
                </a:lnTo>
                <a:lnTo>
                  <a:pt x="105981" y="44208"/>
                </a:lnTo>
                <a:lnTo>
                  <a:pt x="103708" y="40030"/>
                </a:lnTo>
                <a:lnTo>
                  <a:pt x="99174" y="42633"/>
                </a:lnTo>
                <a:lnTo>
                  <a:pt x="94830" y="44208"/>
                </a:lnTo>
                <a:lnTo>
                  <a:pt x="79070" y="44208"/>
                </a:lnTo>
                <a:lnTo>
                  <a:pt x="71983" y="38544"/>
                </a:lnTo>
                <a:lnTo>
                  <a:pt x="71983" y="30251"/>
                </a:lnTo>
                <a:lnTo>
                  <a:pt x="109296" y="30251"/>
                </a:lnTo>
                <a:lnTo>
                  <a:pt x="109804" y="26682"/>
                </a:lnTo>
                <a:lnTo>
                  <a:pt x="109816" y="24409"/>
                </a:lnTo>
                <a:lnTo>
                  <a:pt x="109816" y="24218"/>
                </a:lnTo>
                <a:close/>
              </a:path>
              <a:path w="2209165" h="508000">
                <a:moveTo>
                  <a:pt x="169722" y="151815"/>
                </a:moveTo>
                <a:lnTo>
                  <a:pt x="148031" y="124663"/>
                </a:lnTo>
                <a:lnTo>
                  <a:pt x="139331" y="124663"/>
                </a:lnTo>
                <a:lnTo>
                  <a:pt x="131064" y="128066"/>
                </a:lnTo>
                <a:lnTo>
                  <a:pt x="124929" y="131775"/>
                </a:lnTo>
                <a:lnTo>
                  <a:pt x="129349" y="139725"/>
                </a:lnTo>
                <a:lnTo>
                  <a:pt x="134531" y="136817"/>
                </a:lnTo>
                <a:lnTo>
                  <a:pt x="140157" y="134315"/>
                </a:lnTo>
                <a:lnTo>
                  <a:pt x="154063" y="134315"/>
                </a:lnTo>
                <a:lnTo>
                  <a:pt x="157429" y="138607"/>
                </a:lnTo>
                <a:lnTo>
                  <a:pt x="157848" y="144310"/>
                </a:lnTo>
                <a:lnTo>
                  <a:pt x="157848" y="151815"/>
                </a:lnTo>
                <a:lnTo>
                  <a:pt x="157848" y="162547"/>
                </a:lnTo>
                <a:lnTo>
                  <a:pt x="153187" y="166319"/>
                </a:lnTo>
                <a:lnTo>
                  <a:pt x="148501" y="168719"/>
                </a:lnTo>
                <a:lnTo>
                  <a:pt x="138417" y="168719"/>
                </a:lnTo>
                <a:lnTo>
                  <a:pt x="134493" y="166776"/>
                </a:lnTo>
                <a:lnTo>
                  <a:pt x="134493" y="162293"/>
                </a:lnTo>
                <a:lnTo>
                  <a:pt x="135597" y="158496"/>
                </a:lnTo>
                <a:lnTo>
                  <a:pt x="139369" y="155448"/>
                </a:lnTo>
                <a:lnTo>
                  <a:pt x="146545" y="153187"/>
                </a:lnTo>
                <a:lnTo>
                  <a:pt x="157848" y="151815"/>
                </a:lnTo>
                <a:lnTo>
                  <a:pt x="157848" y="144310"/>
                </a:lnTo>
                <a:lnTo>
                  <a:pt x="141884" y="146405"/>
                </a:lnTo>
                <a:lnTo>
                  <a:pt x="131064" y="150139"/>
                </a:lnTo>
                <a:lnTo>
                  <a:pt x="124917" y="155689"/>
                </a:lnTo>
                <a:lnTo>
                  <a:pt x="122974" y="163207"/>
                </a:lnTo>
                <a:lnTo>
                  <a:pt x="122974" y="172059"/>
                </a:lnTo>
                <a:lnTo>
                  <a:pt x="130048" y="178155"/>
                </a:lnTo>
                <a:lnTo>
                  <a:pt x="146634" y="178155"/>
                </a:lnTo>
                <a:lnTo>
                  <a:pt x="153416" y="174726"/>
                </a:lnTo>
                <a:lnTo>
                  <a:pt x="158699" y="170599"/>
                </a:lnTo>
                <a:lnTo>
                  <a:pt x="159054" y="170599"/>
                </a:lnTo>
                <a:lnTo>
                  <a:pt x="159956" y="176911"/>
                </a:lnTo>
                <a:lnTo>
                  <a:pt x="169722" y="176911"/>
                </a:lnTo>
                <a:lnTo>
                  <a:pt x="169722" y="170599"/>
                </a:lnTo>
                <a:lnTo>
                  <a:pt x="169722" y="168719"/>
                </a:lnTo>
                <a:lnTo>
                  <a:pt x="169722" y="151815"/>
                </a:lnTo>
                <a:close/>
              </a:path>
              <a:path w="2209165" h="508000">
                <a:moveTo>
                  <a:pt x="171894" y="25984"/>
                </a:moveTo>
                <a:lnTo>
                  <a:pt x="170522" y="15252"/>
                </a:lnTo>
                <a:lnTo>
                  <a:pt x="167932" y="9944"/>
                </a:lnTo>
                <a:lnTo>
                  <a:pt x="166535" y="7073"/>
                </a:lnTo>
                <a:lnTo>
                  <a:pt x="160083" y="1841"/>
                </a:lnTo>
                <a:lnTo>
                  <a:pt x="159727" y="1778"/>
                </a:lnTo>
                <a:lnTo>
                  <a:pt x="159727" y="15900"/>
                </a:lnTo>
                <a:lnTo>
                  <a:pt x="159715" y="37617"/>
                </a:lnTo>
                <a:lnTo>
                  <a:pt x="154203" y="43561"/>
                </a:lnTo>
                <a:lnTo>
                  <a:pt x="144018" y="43561"/>
                </a:lnTo>
                <a:lnTo>
                  <a:pt x="139801" y="42341"/>
                </a:lnTo>
                <a:lnTo>
                  <a:pt x="136080" y="38963"/>
                </a:lnTo>
                <a:lnTo>
                  <a:pt x="136080" y="16040"/>
                </a:lnTo>
                <a:lnTo>
                  <a:pt x="140182" y="11772"/>
                </a:lnTo>
                <a:lnTo>
                  <a:pt x="144221" y="9944"/>
                </a:lnTo>
                <a:lnTo>
                  <a:pt x="156184" y="9944"/>
                </a:lnTo>
                <a:lnTo>
                  <a:pt x="159727" y="15900"/>
                </a:lnTo>
                <a:lnTo>
                  <a:pt x="159727" y="1778"/>
                </a:lnTo>
                <a:lnTo>
                  <a:pt x="151345" y="0"/>
                </a:lnTo>
                <a:lnTo>
                  <a:pt x="145592" y="0"/>
                </a:lnTo>
                <a:lnTo>
                  <a:pt x="139509" y="2959"/>
                </a:lnTo>
                <a:lnTo>
                  <a:pt x="135153" y="7073"/>
                </a:lnTo>
                <a:lnTo>
                  <a:pt x="134810" y="7073"/>
                </a:lnTo>
                <a:lnTo>
                  <a:pt x="133896" y="1244"/>
                </a:lnTo>
                <a:lnTo>
                  <a:pt x="124193" y="1244"/>
                </a:lnTo>
                <a:lnTo>
                  <a:pt x="124193" y="72440"/>
                </a:lnTo>
                <a:lnTo>
                  <a:pt x="136080" y="72440"/>
                </a:lnTo>
                <a:lnTo>
                  <a:pt x="136080" y="56388"/>
                </a:lnTo>
                <a:lnTo>
                  <a:pt x="135521" y="47447"/>
                </a:lnTo>
                <a:lnTo>
                  <a:pt x="135801" y="47447"/>
                </a:lnTo>
                <a:lnTo>
                  <a:pt x="139877" y="51295"/>
                </a:lnTo>
                <a:lnTo>
                  <a:pt x="144945" y="53492"/>
                </a:lnTo>
                <a:lnTo>
                  <a:pt x="149491" y="53492"/>
                </a:lnTo>
                <a:lnTo>
                  <a:pt x="157937" y="51638"/>
                </a:lnTo>
                <a:lnTo>
                  <a:pt x="163512" y="47447"/>
                </a:lnTo>
                <a:lnTo>
                  <a:pt x="165087" y="46266"/>
                </a:lnTo>
                <a:lnTo>
                  <a:pt x="166636" y="43561"/>
                </a:lnTo>
                <a:lnTo>
                  <a:pt x="170040" y="37617"/>
                </a:lnTo>
                <a:lnTo>
                  <a:pt x="171894" y="25984"/>
                </a:lnTo>
                <a:close/>
              </a:path>
              <a:path w="2209165" h="508000">
                <a:moveTo>
                  <a:pt x="229844" y="125907"/>
                </a:moveTo>
                <a:lnTo>
                  <a:pt x="193789" y="125907"/>
                </a:lnTo>
                <a:lnTo>
                  <a:pt x="192024" y="141744"/>
                </a:lnTo>
                <a:lnTo>
                  <a:pt x="189331" y="164007"/>
                </a:lnTo>
                <a:lnTo>
                  <a:pt x="187185" y="166649"/>
                </a:lnTo>
                <a:lnTo>
                  <a:pt x="183108" y="166649"/>
                </a:lnTo>
                <a:lnTo>
                  <a:pt x="181660" y="166243"/>
                </a:lnTo>
                <a:lnTo>
                  <a:pt x="179565" y="177177"/>
                </a:lnTo>
                <a:lnTo>
                  <a:pt x="181229" y="177812"/>
                </a:lnTo>
                <a:lnTo>
                  <a:pt x="182829" y="178155"/>
                </a:lnTo>
                <a:lnTo>
                  <a:pt x="193509" y="178155"/>
                </a:lnTo>
                <a:lnTo>
                  <a:pt x="198602" y="172161"/>
                </a:lnTo>
                <a:lnTo>
                  <a:pt x="200164" y="160794"/>
                </a:lnTo>
                <a:lnTo>
                  <a:pt x="203212" y="135420"/>
                </a:lnTo>
                <a:lnTo>
                  <a:pt x="217957" y="135420"/>
                </a:lnTo>
                <a:lnTo>
                  <a:pt x="217957" y="176911"/>
                </a:lnTo>
                <a:lnTo>
                  <a:pt x="229844" y="176911"/>
                </a:lnTo>
                <a:lnTo>
                  <a:pt x="229844" y="125907"/>
                </a:lnTo>
                <a:close/>
              </a:path>
              <a:path w="2209165" h="508000">
                <a:moveTo>
                  <a:pt x="238620" y="52247"/>
                </a:moveTo>
                <a:lnTo>
                  <a:pt x="228587" y="30251"/>
                </a:lnTo>
                <a:lnTo>
                  <a:pt x="227203" y="27190"/>
                </a:lnTo>
                <a:lnTo>
                  <a:pt x="226085" y="24739"/>
                </a:lnTo>
                <a:lnTo>
                  <a:pt x="227139" y="21767"/>
                </a:lnTo>
                <a:lnTo>
                  <a:pt x="230466" y="12331"/>
                </a:lnTo>
                <a:lnTo>
                  <a:pt x="232359" y="11430"/>
                </a:lnTo>
                <a:lnTo>
                  <a:pt x="235216" y="11430"/>
                </a:lnTo>
                <a:lnTo>
                  <a:pt x="235788" y="11506"/>
                </a:lnTo>
                <a:lnTo>
                  <a:pt x="236397" y="11722"/>
                </a:lnTo>
                <a:lnTo>
                  <a:pt x="236435" y="11430"/>
                </a:lnTo>
                <a:lnTo>
                  <a:pt x="237934" y="571"/>
                </a:lnTo>
                <a:lnTo>
                  <a:pt x="237032" y="165"/>
                </a:lnTo>
                <a:lnTo>
                  <a:pt x="235851" y="0"/>
                </a:lnTo>
                <a:lnTo>
                  <a:pt x="228790" y="0"/>
                </a:lnTo>
                <a:lnTo>
                  <a:pt x="224447" y="2247"/>
                </a:lnTo>
                <a:lnTo>
                  <a:pt x="217474" y="21767"/>
                </a:lnTo>
                <a:lnTo>
                  <a:pt x="213131" y="21767"/>
                </a:lnTo>
                <a:lnTo>
                  <a:pt x="213131" y="1244"/>
                </a:lnTo>
                <a:lnTo>
                  <a:pt x="203250" y="1244"/>
                </a:lnTo>
                <a:lnTo>
                  <a:pt x="203250" y="21767"/>
                </a:lnTo>
                <a:lnTo>
                  <a:pt x="198920" y="21767"/>
                </a:lnTo>
                <a:lnTo>
                  <a:pt x="195249" y="11430"/>
                </a:lnTo>
                <a:lnTo>
                  <a:pt x="191947" y="2247"/>
                </a:lnTo>
                <a:lnTo>
                  <a:pt x="187591" y="0"/>
                </a:lnTo>
                <a:lnTo>
                  <a:pt x="180530" y="0"/>
                </a:lnTo>
                <a:lnTo>
                  <a:pt x="179362" y="101"/>
                </a:lnTo>
                <a:lnTo>
                  <a:pt x="178460" y="571"/>
                </a:lnTo>
                <a:lnTo>
                  <a:pt x="179997" y="11722"/>
                </a:lnTo>
                <a:lnTo>
                  <a:pt x="180606" y="11506"/>
                </a:lnTo>
                <a:lnTo>
                  <a:pt x="181165" y="11430"/>
                </a:lnTo>
                <a:lnTo>
                  <a:pt x="184023" y="11430"/>
                </a:lnTo>
                <a:lnTo>
                  <a:pt x="185928" y="12331"/>
                </a:lnTo>
                <a:lnTo>
                  <a:pt x="190309" y="24739"/>
                </a:lnTo>
                <a:lnTo>
                  <a:pt x="177761" y="52247"/>
                </a:lnTo>
                <a:lnTo>
                  <a:pt x="189166" y="52247"/>
                </a:lnTo>
                <a:lnTo>
                  <a:pt x="197878" y="30251"/>
                </a:lnTo>
                <a:lnTo>
                  <a:pt x="203250" y="30251"/>
                </a:lnTo>
                <a:lnTo>
                  <a:pt x="203250" y="52247"/>
                </a:lnTo>
                <a:lnTo>
                  <a:pt x="213131" y="52247"/>
                </a:lnTo>
                <a:lnTo>
                  <a:pt x="213131" y="30251"/>
                </a:lnTo>
                <a:lnTo>
                  <a:pt x="218503" y="30251"/>
                </a:lnTo>
                <a:lnTo>
                  <a:pt x="227215" y="52247"/>
                </a:lnTo>
                <a:lnTo>
                  <a:pt x="238620" y="52247"/>
                </a:lnTo>
                <a:close/>
              </a:path>
              <a:path w="2209165" h="508000">
                <a:moveTo>
                  <a:pt x="293001" y="27165"/>
                </a:moveTo>
                <a:lnTo>
                  <a:pt x="271310" y="0"/>
                </a:lnTo>
                <a:lnTo>
                  <a:pt x="262610" y="0"/>
                </a:lnTo>
                <a:lnTo>
                  <a:pt x="254342" y="3416"/>
                </a:lnTo>
                <a:lnTo>
                  <a:pt x="248208" y="7124"/>
                </a:lnTo>
                <a:lnTo>
                  <a:pt x="252628" y="15062"/>
                </a:lnTo>
                <a:lnTo>
                  <a:pt x="257810" y="12153"/>
                </a:lnTo>
                <a:lnTo>
                  <a:pt x="263436" y="9652"/>
                </a:lnTo>
                <a:lnTo>
                  <a:pt x="277342" y="9652"/>
                </a:lnTo>
                <a:lnTo>
                  <a:pt x="280708" y="13944"/>
                </a:lnTo>
                <a:lnTo>
                  <a:pt x="281127" y="19659"/>
                </a:lnTo>
                <a:lnTo>
                  <a:pt x="281127" y="27165"/>
                </a:lnTo>
                <a:lnTo>
                  <a:pt x="281127" y="37884"/>
                </a:lnTo>
                <a:lnTo>
                  <a:pt x="276466" y="41668"/>
                </a:lnTo>
                <a:lnTo>
                  <a:pt x="271780" y="44056"/>
                </a:lnTo>
                <a:lnTo>
                  <a:pt x="261696" y="44056"/>
                </a:lnTo>
                <a:lnTo>
                  <a:pt x="257771" y="42113"/>
                </a:lnTo>
                <a:lnTo>
                  <a:pt x="257771" y="37630"/>
                </a:lnTo>
                <a:lnTo>
                  <a:pt x="258876" y="33845"/>
                </a:lnTo>
                <a:lnTo>
                  <a:pt x="262648" y="30784"/>
                </a:lnTo>
                <a:lnTo>
                  <a:pt x="269824" y="28536"/>
                </a:lnTo>
                <a:lnTo>
                  <a:pt x="281127" y="27165"/>
                </a:lnTo>
                <a:lnTo>
                  <a:pt x="281127" y="19659"/>
                </a:lnTo>
                <a:lnTo>
                  <a:pt x="265163" y="21755"/>
                </a:lnTo>
                <a:lnTo>
                  <a:pt x="254342" y="25488"/>
                </a:lnTo>
                <a:lnTo>
                  <a:pt x="248196" y="31026"/>
                </a:lnTo>
                <a:lnTo>
                  <a:pt x="246253" y="38557"/>
                </a:lnTo>
                <a:lnTo>
                  <a:pt x="246253" y="47396"/>
                </a:lnTo>
                <a:lnTo>
                  <a:pt x="253326" y="53492"/>
                </a:lnTo>
                <a:lnTo>
                  <a:pt x="269913" y="53492"/>
                </a:lnTo>
                <a:lnTo>
                  <a:pt x="276694" y="50063"/>
                </a:lnTo>
                <a:lnTo>
                  <a:pt x="281978" y="45935"/>
                </a:lnTo>
                <a:lnTo>
                  <a:pt x="282321" y="45935"/>
                </a:lnTo>
                <a:lnTo>
                  <a:pt x="283235" y="52247"/>
                </a:lnTo>
                <a:lnTo>
                  <a:pt x="293001" y="52247"/>
                </a:lnTo>
                <a:lnTo>
                  <a:pt x="293001" y="45935"/>
                </a:lnTo>
                <a:lnTo>
                  <a:pt x="293001" y="44056"/>
                </a:lnTo>
                <a:lnTo>
                  <a:pt x="293001" y="27165"/>
                </a:lnTo>
                <a:close/>
              </a:path>
              <a:path w="2209165" h="508000">
                <a:moveTo>
                  <a:pt x="294182" y="159943"/>
                </a:moveTo>
                <a:lnTo>
                  <a:pt x="292595" y="152400"/>
                </a:lnTo>
                <a:lnTo>
                  <a:pt x="288099" y="147167"/>
                </a:lnTo>
                <a:lnTo>
                  <a:pt x="282663" y="144881"/>
                </a:lnTo>
                <a:lnTo>
                  <a:pt x="282663" y="154774"/>
                </a:lnTo>
                <a:lnTo>
                  <a:pt x="282663" y="165163"/>
                </a:lnTo>
                <a:lnTo>
                  <a:pt x="279196" y="167614"/>
                </a:lnTo>
                <a:lnTo>
                  <a:pt x="261442" y="167614"/>
                </a:lnTo>
                <a:lnTo>
                  <a:pt x="261442" y="152400"/>
                </a:lnTo>
                <a:lnTo>
                  <a:pt x="279196" y="152400"/>
                </a:lnTo>
                <a:lnTo>
                  <a:pt x="282663" y="154774"/>
                </a:lnTo>
                <a:lnTo>
                  <a:pt x="282663" y="144881"/>
                </a:lnTo>
                <a:lnTo>
                  <a:pt x="281279" y="144297"/>
                </a:lnTo>
                <a:lnTo>
                  <a:pt x="272630" y="143395"/>
                </a:lnTo>
                <a:lnTo>
                  <a:pt x="261442" y="143395"/>
                </a:lnTo>
                <a:lnTo>
                  <a:pt x="261442" y="125907"/>
                </a:lnTo>
                <a:lnTo>
                  <a:pt x="249555" y="125907"/>
                </a:lnTo>
                <a:lnTo>
                  <a:pt x="249555" y="176911"/>
                </a:lnTo>
                <a:lnTo>
                  <a:pt x="272630" y="176911"/>
                </a:lnTo>
                <a:lnTo>
                  <a:pt x="281279" y="175983"/>
                </a:lnTo>
                <a:lnTo>
                  <a:pt x="288099" y="173024"/>
                </a:lnTo>
                <a:lnTo>
                  <a:pt x="292569" y="167767"/>
                </a:lnTo>
                <a:lnTo>
                  <a:pt x="292608" y="167614"/>
                </a:lnTo>
                <a:lnTo>
                  <a:pt x="294182" y="159943"/>
                </a:lnTo>
                <a:close/>
              </a:path>
              <a:path w="2209165" h="508000">
                <a:moveTo>
                  <a:pt x="356450" y="30505"/>
                </a:moveTo>
                <a:lnTo>
                  <a:pt x="356095" y="30251"/>
                </a:lnTo>
                <a:lnTo>
                  <a:pt x="351815" y="27051"/>
                </a:lnTo>
                <a:lnTo>
                  <a:pt x="345706" y="25514"/>
                </a:lnTo>
                <a:lnTo>
                  <a:pt x="345706" y="25158"/>
                </a:lnTo>
                <a:lnTo>
                  <a:pt x="351421" y="23469"/>
                </a:lnTo>
                <a:lnTo>
                  <a:pt x="352666" y="21767"/>
                </a:lnTo>
                <a:lnTo>
                  <a:pt x="354330" y="19519"/>
                </a:lnTo>
                <a:lnTo>
                  <a:pt x="354393" y="9855"/>
                </a:lnTo>
                <a:lnTo>
                  <a:pt x="354393" y="4724"/>
                </a:lnTo>
                <a:lnTo>
                  <a:pt x="345605" y="1244"/>
                </a:lnTo>
                <a:lnTo>
                  <a:pt x="344843" y="1244"/>
                </a:lnTo>
                <a:lnTo>
                  <a:pt x="344843" y="32778"/>
                </a:lnTo>
                <a:lnTo>
                  <a:pt x="344843" y="41300"/>
                </a:lnTo>
                <a:lnTo>
                  <a:pt x="341617" y="43637"/>
                </a:lnTo>
                <a:lnTo>
                  <a:pt x="321881" y="43637"/>
                </a:lnTo>
                <a:lnTo>
                  <a:pt x="321881" y="30251"/>
                </a:lnTo>
                <a:lnTo>
                  <a:pt x="341223" y="30251"/>
                </a:lnTo>
                <a:lnTo>
                  <a:pt x="344843" y="32778"/>
                </a:lnTo>
                <a:lnTo>
                  <a:pt x="344843" y="1244"/>
                </a:lnTo>
                <a:lnTo>
                  <a:pt x="343001" y="1244"/>
                </a:lnTo>
                <a:lnTo>
                  <a:pt x="343001" y="11772"/>
                </a:lnTo>
                <a:lnTo>
                  <a:pt x="343001" y="19519"/>
                </a:lnTo>
                <a:lnTo>
                  <a:pt x="340055" y="21767"/>
                </a:lnTo>
                <a:lnTo>
                  <a:pt x="321881" y="21767"/>
                </a:lnTo>
                <a:lnTo>
                  <a:pt x="321881" y="9855"/>
                </a:lnTo>
                <a:lnTo>
                  <a:pt x="340093" y="9855"/>
                </a:lnTo>
                <a:lnTo>
                  <a:pt x="343001" y="11772"/>
                </a:lnTo>
                <a:lnTo>
                  <a:pt x="343001" y="1244"/>
                </a:lnTo>
                <a:lnTo>
                  <a:pt x="310286" y="1244"/>
                </a:lnTo>
                <a:lnTo>
                  <a:pt x="310286" y="52247"/>
                </a:lnTo>
                <a:lnTo>
                  <a:pt x="334937" y="52247"/>
                </a:lnTo>
                <a:lnTo>
                  <a:pt x="343408" y="51409"/>
                </a:lnTo>
                <a:lnTo>
                  <a:pt x="350240" y="48793"/>
                </a:lnTo>
                <a:lnTo>
                  <a:pt x="354787" y="44246"/>
                </a:lnTo>
                <a:lnTo>
                  <a:pt x="354939" y="43637"/>
                </a:lnTo>
                <a:lnTo>
                  <a:pt x="356450" y="37630"/>
                </a:lnTo>
                <a:lnTo>
                  <a:pt x="356450" y="30505"/>
                </a:lnTo>
                <a:close/>
              </a:path>
              <a:path w="2209165" h="508000">
                <a:moveTo>
                  <a:pt x="418007" y="24218"/>
                </a:moveTo>
                <a:lnTo>
                  <a:pt x="417626" y="21767"/>
                </a:lnTo>
                <a:lnTo>
                  <a:pt x="416471" y="14478"/>
                </a:lnTo>
                <a:lnTo>
                  <a:pt x="413372" y="9220"/>
                </a:lnTo>
                <a:lnTo>
                  <a:pt x="411962" y="6807"/>
                </a:lnTo>
                <a:lnTo>
                  <a:pt x="407555" y="3810"/>
                </a:lnTo>
                <a:lnTo>
                  <a:pt x="407555" y="14338"/>
                </a:lnTo>
                <a:lnTo>
                  <a:pt x="407555" y="21767"/>
                </a:lnTo>
                <a:lnTo>
                  <a:pt x="380187" y="21767"/>
                </a:lnTo>
                <a:lnTo>
                  <a:pt x="380187" y="15290"/>
                </a:lnTo>
                <a:lnTo>
                  <a:pt x="386626" y="9220"/>
                </a:lnTo>
                <a:lnTo>
                  <a:pt x="402856" y="9220"/>
                </a:lnTo>
                <a:lnTo>
                  <a:pt x="407555" y="14338"/>
                </a:lnTo>
                <a:lnTo>
                  <a:pt x="407555" y="3810"/>
                </a:lnTo>
                <a:lnTo>
                  <a:pt x="404609" y="1790"/>
                </a:lnTo>
                <a:lnTo>
                  <a:pt x="394601" y="0"/>
                </a:lnTo>
                <a:lnTo>
                  <a:pt x="384835" y="1828"/>
                </a:lnTo>
                <a:lnTo>
                  <a:pt x="376529" y="7099"/>
                </a:lnTo>
                <a:lnTo>
                  <a:pt x="370763" y="15494"/>
                </a:lnTo>
                <a:lnTo>
                  <a:pt x="368604" y="26682"/>
                </a:lnTo>
                <a:lnTo>
                  <a:pt x="370738" y="38036"/>
                </a:lnTo>
                <a:lnTo>
                  <a:pt x="376605" y="46456"/>
                </a:lnTo>
                <a:lnTo>
                  <a:pt x="385356" y="51701"/>
                </a:lnTo>
                <a:lnTo>
                  <a:pt x="396189" y="53505"/>
                </a:lnTo>
                <a:lnTo>
                  <a:pt x="403606" y="53505"/>
                </a:lnTo>
                <a:lnTo>
                  <a:pt x="410578" y="51015"/>
                </a:lnTo>
                <a:lnTo>
                  <a:pt x="415963" y="47472"/>
                </a:lnTo>
                <a:lnTo>
                  <a:pt x="414172" y="44208"/>
                </a:lnTo>
                <a:lnTo>
                  <a:pt x="411899" y="40030"/>
                </a:lnTo>
                <a:lnTo>
                  <a:pt x="407377" y="42633"/>
                </a:lnTo>
                <a:lnTo>
                  <a:pt x="403034" y="44208"/>
                </a:lnTo>
                <a:lnTo>
                  <a:pt x="387261" y="44208"/>
                </a:lnTo>
                <a:lnTo>
                  <a:pt x="380187" y="38544"/>
                </a:lnTo>
                <a:lnTo>
                  <a:pt x="380187" y="30251"/>
                </a:lnTo>
                <a:lnTo>
                  <a:pt x="417487" y="30251"/>
                </a:lnTo>
                <a:lnTo>
                  <a:pt x="417995" y="26682"/>
                </a:lnTo>
                <a:lnTo>
                  <a:pt x="418007" y="24409"/>
                </a:lnTo>
                <a:lnTo>
                  <a:pt x="418007" y="24218"/>
                </a:lnTo>
                <a:close/>
              </a:path>
              <a:path w="2209165" h="508000">
                <a:moveTo>
                  <a:pt x="482701" y="26809"/>
                </a:moveTo>
                <a:lnTo>
                  <a:pt x="471055" y="1524"/>
                </a:lnTo>
                <a:lnTo>
                  <a:pt x="471055" y="14655"/>
                </a:lnTo>
                <a:lnTo>
                  <a:pt x="471055" y="38900"/>
                </a:lnTo>
                <a:lnTo>
                  <a:pt x="468033" y="43764"/>
                </a:lnTo>
                <a:lnTo>
                  <a:pt x="458647" y="43764"/>
                </a:lnTo>
                <a:lnTo>
                  <a:pt x="455485" y="38900"/>
                </a:lnTo>
                <a:lnTo>
                  <a:pt x="455485" y="31457"/>
                </a:lnTo>
                <a:lnTo>
                  <a:pt x="455485" y="20942"/>
                </a:lnTo>
                <a:lnTo>
                  <a:pt x="455485" y="14655"/>
                </a:lnTo>
                <a:lnTo>
                  <a:pt x="458647" y="9728"/>
                </a:lnTo>
                <a:lnTo>
                  <a:pt x="468033" y="9728"/>
                </a:lnTo>
                <a:lnTo>
                  <a:pt x="471055" y="14655"/>
                </a:lnTo>
                <a:lnTo>
                  <a:pt x="471055" y="1524"/>
                </a:lnTo>
                <a:lnTo>
                  <a:pt x="446519" y="20942"/>
                </a:lnTo>
                <a:lnTo>
                  <a:pt x="439216" y="20942"/>
                </a:lnTo>
                <a:lnTo>
                  <a:pt x="439216" y="1244"/>
                </a:lnTo>
                <a:lnTo>
                  <a:pt x="427774" y="1244"/>
                </a:lnTo>
                <a:lnTo>
                  <a:pt x="427774" y="52247"/>
                </a:lnTo>
                <a:lnTo>
                  <a:pt x="439216" y="52247"/>
                </a:lnTo>
                <a:lnTo>
                  <a:pt x="439216" y="31457"/>
                </a:lnTo>
                <a:lnTo>
                  <a:pt x="446379" y="31457"/>
                </a:lnTo>
                <a:lnTo>
                  <a:pt x="447205" y="38430"/>
                </a:lnTo>
                <a:lnTo>
                  <a:pt x="450989" y="46774"/>
                </a:lnTo>
                <a:lnTo>
                  <a:pt x="456730" y="51816"/>
                </a:lnTo>
                <a:lnTo>
                  <a:pt x="463981" y="53505"/>
                </a:lnTo>
                <a:lnTo>
                  <a:pt x="471627" y="51854"/>
                </a:lnTo>
                <a:lnTo>
                  <a:pt x="477532" y="46888"/>
                </a:lnTo>
                <a:lnTo>
                  <a:pt x="478967" y="43764"/>
                </a:lnTo>
                <a:lnTo>
                  <a:pt x="481355" y="38557"/>
                </a:lnTo>
                <a:lnTo>
                  <a:pt x="482701" y="26809"/>
                </a:lnTo>
                <a:close/>
              </a:path>
              <a:path w="2209165" h="508000">
                <a:moveTo>
                  <a:pt x="547268" y="42748"/>
                </a:moveTo>
                <a:lnTo>
                  <a:pt x="541185" y="42748"/>
                </a:lnTo>
                <a:lnTo>
                  <a:pt x="541185" y="1244"/>
                </a:lnTo>
                <a:lnTo>
                  <a:pt x="530352" y="1244"/>
                </a:lnTo>
                <a:lnTo>
                  <a:pt x="530352" y="42748"/>
                </a:lnTo>
                <a:lnTo>
                  <a:pt x="520712" y="42748"/>
                </a:lnTo>
                <a:lnTo>
                  <a:pt x="520712" y="1244"/>
                </a:lnTo>
                <a:lnTo>
                  <a:pt x="510794" y="1244"/>
                </a:lnTo>
                <a:lnTo>
                  <a:pt x="510794" y="42748"/>
                </a:lnTo>
                <a:lnTo>
                  <a:pt x="501167" y="42748"/>
                </a:lnTo>
                <a:lnTo>
                  <a:pt x="501167" y="1244"/>
                </a:lnTo>
                <a:lnTo>
                  <a:pt x="490321" y="1244"/>
                </a:lnTo>
                <a:lnTo>
                  <a:pt x="490321" y="52247"/>
                </a:lnTo>
                <a:lnTo>
                  <a:pt x="533412" y="52247"/>
                </a:lnTo>
                <a:lnTo>
                  <a:pt x="536943" y="52247"/>
                </a:lnTo>
                <a:lnTo>
                  <a:pt x="536943" y="70116"/>
                </a:lnTo>
                <a:lnTo>
                  <a:pt x="546150" y="70116"/>
                </a:lnTo>
                <a:lnTo>
                  <a:pt x="547166" y="52247"/>
                </a:lnTo>
                <a:lnTo>
                  <a:pt x="547268" y="42748"/>
                </a:lnTo>
                <a:close/>
              </a:path>
              <a:path w="2209165" h="508000">
                <a:moveTo>
                  <a:pt x="601205" y="27165"/>
                </a:moveTo>
                <a:lnTo>
                  <a:pt x="601154" y="21755"/>
                </a:lnTo>
                <a:lnTo>
                  <a:pt x="599782" y="12623"/>
                </a:lnTo>
                <a:lnTo>
                  <a:pt x="597979" y="9652"/>
                </a:lnTo>
                <a:lnTo>
                  <a:pt x="595604" y="5702"/>
                </a:lnTo>
                <a:lnTo>
                  <a:pt x="588797" y="1447"/>
                </a:lnTo>
                <a:lnTo>
                  <a:pt x="579501" y="0"/>
                </a:lnTo>
                <a:lnTo>
                  <a:pt x="570801" y="0"/>
                </a:lnTo>
                <a:lnTo>
                  <a:pt x="562533" y="3416"/>
                </a:lnTo>
                <a:lnTo>
                  <a:pt x="556412" y="7124"/>
                </a:lnTo>
                <a:lnTo>
                  <a:pt x="560832" y="15062"/>
                </a:lnTo>
                <a:lnTo>
                  <a:pt x="566013" y="12153"/>
                </a:lnTo>
                <a:lnTo>
                  <a:pt x="571627" y="9652"/>
                </a:lnTo>
                <a:lnTo>
                  <a:pt x="585533" y="9652"/>
                </a:lnTo>
                <a:lnTo>
                  <a:pt x="588899" y="13944"/>
                </a:lnTo>
                <a:lnTo>
                  <a:pt x="589318" y="19659"/>
                </a:lnTo>
                <a:lnTo>
                  <a:pt x="589318" y="27165"/>
                </a:lnTo>
                <a:lnTo>
                  <a:pt x="589318" y="37884"/>
                </a:lnTo>
                <a:lnTo>
                  <a:pt x="584657" y="41668"/>
                </a:lnTo>
                <a:lnTo>
                  <a:pt x="579983" y="44056"/>
                </a:lnTo>
                <a:lnTo>
                  <a:pt x="569899" y="44056"/>
                </a:lnTo>
                <a:lnTo>
                  <a:pt x="565962" y="42113"/>
                </a:lnTo>
                <a:lnTo>
                  <a:pt x="565962" y="37630"/>
                </a:lnTo>
                <a:lnTo>
                  <a:pt x="567067" y="33845"/>
                </a:lnTo>
                <a:lnTo>
                  <a:pt x="570852" y="30784"/>
                </a:lnTo>
                <a:lnTo>
                  <a:pt x="578027" y="28536"/>
                </a:lnTo>
                <a:lnTo>
                  <a:pt x="589318" y="27165"/>
                </a:lnTo>
                <a:lnTo>
                  <a:pt x="589318" y="19659"/>
                </a:lnTo>
                <a:lnTo>
                  <a:pt x="573354" y="21755"/>
                </a:lnTo>
                <a:lnTo>
                  <a:pt x="562533" y="25488"/>
                </a:lnTo>
                <a:lnTo>
                  <a:pt x="556399" y="31026"/>
                </a:lnTo>
                <a:lnTo>
                  <a:pt x="554443" y="38557"/>
                </a:lnTo>
                <a:lnTo>
                  <a:pt x="554443" y="47396"/>
                </a:lnTo>
                <a:lnTo>
                  <a:pt x="561517" y="53492"/>
                </a:lnTo>
                <a:lnTo>
                  <a:pt x="578116" y="53492"/>
                </a:lnTo>
                <a:lnTo>
                  <a:pt x="584885" y="50063"/>
                </a:lnTo>
                <a:lnTo>
                  <a:pt x="590181" y="45935"/>
                </a:lnTo>
                <a:lnTo>
                  <a:pt x="590524" y="45935"/>
                </a:lnTo>
                <a:lnTo>
                  <a:pt x="591439" y="52247"/>
                </a:lnTo>
                <a:lnTo>
                  <a:pt x="601205" y="52247"/>
                </a:lnTo>
                <a:lnTo>
                  <a:pt x="601205" y="45935"/>
                </a:lnTo>
                <a:lnTo>
                  <a:pt x="601205" y="44056"/>
                </a:lnTo>
                <a:lnTo>
                  <a:pt x="601205" y="27165"/>
                </a:lnTo>
                <a:close/>
              </a:path>
              <a:path w="2209165" h="508000">
                <a:moveTo>
                  <a:pt x="661644" y="1257"/>
                </a:moveTo>
                <a:lnTo>
                  <a:pt x="649744" y="1257"/>
                </a:lnTo>
                <a:lnTo>
                  <a:pt x="649744" y="10312"/>
                </a:lnTo>
                <a:lnTo>
                  <a:pt x="649744" y="25488"/>
                </a:lnTo>
                <a:lnTo>
                  <a:pt x="631609" y="25488"/>
                </a:lnTo>
                <a:lnTo>
                  <a:pt x="628053" y="22631"/>
                </a:lnTo>
                <a:lnTo>
                  <a:pt x="628053" y="12446"/>
                </a:lnTo>
                <a:lnTo>
                  <a:pt x="631609" y="10312"/>
                </a:lnTo>
                <a:lnTo>
                  <a:pt x="649744" y="10312"/>
                </a:lnTo>
                <a:lnTo>
                  <a:pt x="649744" y="1257"/>
                </a:lnTo>
                <a:lnTo>
                  <a:pt x="636346" y="1257"/>
                </a:lnTo>
                <a:lnTo>
                  <a:pt x="628484" y="2070"/>
                </a:lnTo>
                <a:lnTo>
                  <a:pt x="622134" y="4762"/>
                </a:lnTo>
                <a:lnTo>
                  <a:pt x="617893" y="9702"/>
                </a:lnTo>
                <a:lnTo>
                  <a:pt x="616343" y="17272"/>
                </a:lnTo>
                <a:lnTo>
                  <a:pt x="618109" y="24942"/>
                </a:lnTo>
                <a:lnTo>
                  <a:pt x="622693" y="30149"/>
                </a:lnTo>
                <a:lnTo>
                  <a:pt x="627722" y="32473"/>
                </a:lnTo>
                <a:lnTo>
                  <a:pt x="613410" y="52260"/>
                </a:lnTo>
                <a:lnTo>
                  <a:pt x="626694" y="52260"/>
                </a:lnTo>
                <a:lnTo>
                  <a:pt x="639381" y="34036"/>
                </a:lnTo>
                <a:lnTo>
                  <a:pt x="649744" y="34036"/>
                </a:lnTo>
                <a:lnTo>
                  <a:pt x="649744" y="52260"/>
                </a:lnTo>
                <a:lnTo>
                  <a:pt x="661644" y="52260"/>
                </a:lnTo>
                <a:lnTo>
                  <a:pt x="661644" y="27647"/>
                </a:lnTo>
                <a:lnTo>
                  <a:pt x="661644" y="25488"/>
                </a:lnTo>
                <a:lnTo>
                  <a:pt x="661644" y="10312"/>
                </a:lnTo>
                <a:lnTo>
                  <a:pt x="661644" y="1257"/>
                </a:lnTo>
                <a:close/>
              </a:path>
              <a:path w="2209165" h="508000">
                <a:moveTo>
                  <a:pt x="2208669" y="380352"/>
                </a:moveTo>
                <a:lnTo>
                  <a:pt x="2198662" y="330771"/>
                </a:lnTo>
                <a:lnTo>
                  <a:pt x="2171369" y="290283"/>
                </a:lnTo>
                <a:lnTo>
                  <a:pt x="2130882" y="262991"/>
                </a:lnTo>
                <a:lnTo>
                  <a:pt x="2081301" y="252984"/>
                </a:lnTo>
                <a:lnTo>
                  <a:pt x="1317104" y="252984"/>
                </a:lnTo>
                <a:lnTo>
                  <a:pt x="1267523" y="262991"/>
                </a:lnTo>
                <a:lnTo>
                  <a:pt x="1227048" y="290283"/>
                </a:lnTo>
                <a:lnTo>
                  <a:pt x="1199743" y="330771"/>
                </a:lnTo>
                <a:lnTo>
                  <a:pt x="1189736" y="380352"/>
                </a:lnTo>
                <a:lnTo>
                  <a:pt x="1199743" y="429920"/>
                </a:lnTo>
                <a:lnTo>
                  <a:pt x="1227048" y="470408"/>
                </a:lnTo>
                <a:lnTo>
                  <a:pt x="1267523" y="497700"/>
                </a:lnTo>
                <a:lnTo>
                  <a:pt x="1317104" y="507720"/>
                </a:lnTo>
                <a:lnTo>
                  <a:pt x="2081301" y="507720"/>
                </a:lnTo>
                <a:lnTo>
                  <a:pt x="2130882" y="497700"/>
                </a:lnTo>
                <a:lnTo>
                  <a:pt x="2171369" y="470408"/>
                </a:lnTo>
                <a:lnTo>
                  <a:pt x="2198662" y="429920"/>
                </a:lnTo>
                <a:lnTo>
                  <a:pt x="2208669" y="380352"/>
                </a:lnTo>
                <a:close/>
              </a:path>
            </a:pathLst>
          </a:custGeom>
          <a:solidFill>
            <a:srgbClr val="522E4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2801545" y="10205596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12"/>
              </a:rPr>
              <a:t>53004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6356842" y="211594"/>
            <a:ext cx="1255395" cy="1029969"/>
            <a:chOff x="6356842" y="211594"/>
            <a:chExt cx="1255395" cy="1029969"/>
          </a:xfrm>
        </p:grpSpPr>
        <p:pic>
          <p:nvPicPr>
            <p:cNvPr id="26" name="object 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56842" y="211594"/>
              <a:ext cx="1255029" cy="1029970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481509" y="774719"/>
              <a:ext cx="254201" cy="417276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704340" y="753841"/>
              <a:ext cx="452759" cy="186072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663252" y="817252"/>
              <a:ext cx="82625" cy="117504"/>
            </a:xfrm>
            <a:prstGeom prst="rect">
              <a:avLst/>
            </a:prstGeom>
          </p:spPr>
        </p:pic>
      </p:grpSp>
      <p:grpSp>
        <p:nvGrpSpPr>
          <p:cNvPr id="30" name="object 30"/>
          <p:cNvGrpSpPr/>
          <p:nvPr/>
        </p:nvGrpSpPr>
        <p:grpSpPr>
          <a:xfrm>
            <a:off x="2258308" y="245585"/>
            <a:ext cx="11757025" cy="9660255"/>
            <a:chOff x="2258308" y="245585"/>
            <a:chExt cx="11757025" cy="9660255"/>
          </a:xfrm>
        </p:grpSpPr>
        <p:pic>
          <p:nvPicPr>
            <p:cNvPr id="31" name="object 3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104465" y="712020"/>
              <a:ext cx="3696222" cy="9193437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836915" y="245585"/>
              <a:ext cx="4177840" cy="5193557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0217510" y="668060"/>
              <a:ext cx="3423959" cy="4450126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10268185" y="712023"/>
              <a:ext cx="3216910" cy="4241800"/>
            </a:xfrm>
            <a:custGeom>
              <a:avLst/>
              <a:gdLst/>
              <a:ahLst/>
              <a:cxnLst/>
              <a:rect l="l" t="t" r="r" b="b"/>
              <a:pathLst>
                <a:path w="3216909" h="4241800">
                  <a:moveTo>
                    <a:pt x="483116" y="0"/>
                  </a:moveTo>
                  <a:lnTo>
                    <a:pt x="0" y="3902917"/>
                  </a:lnTo>
                  <a:lnTo>
                    <a:pt x="2733278" y="4241242"/>
                  </a:lnTo>
                  <a:lnTo>
                    <a:pt x="2858218" y="3231891"/>
                  </a:lnTo>
                  <a:lnTo>
                    <a:pt x="2708503" y="3231891"/>
                  </a:lnTo>
                  <a:lnTo>
                    <a:pt x="270148" y="2930067"/>
                  </a:lnTo>
                  <a:lnTo>
                    <a:pt x="571972" y="491723"/>
                  </a:lnTo>
                  <a:lnTo>
                    <a:pt x="3197406" y="491723"/>
                  </a:lnTo>
                  <a:lnTo>
                    <a:pt x="3216394" y="338324"/>
                  </a:lnTo>
                  <a:lnTo>
                    <a:pt x="483116" y="0"/>
                  </a:lnTo>
                  <a:close/>
                </a:path>
                <a:path w="3216909" h="4241800">
                  <a:moveTo>
                    <a:pt x="3197406" y="491723"/>
                  </a:moveTo>
                  <a:lnTo>
                    <a:pt x="571972" y="491723"/>
                  </a:lnTo>
                  <a:lnTo>
                    <a:pt x="3010316" y="793546"/>
                  </a:lnTo>
                  <a:lnTo>
                    <a:pt x="2708503" y="3231891"/>
                  </a:lnTo>
                  <a:lnTo>
                    <a:pt x="2858218" y="3231891"/>
                  </a:lnTo>
                  <a:lnTo>
                    <a:pt x="3197406" y="491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258308" y="6743307"/>
              <a:ext cx="549826" cy="688339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388228" y="7132829"/>
              <a:ext cx="115286" cy="264158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412994" y="7086129"/>
              <a:ext cx="254180" cy="145943"/>
            </a:xfrm>
            <a:prstGeom prst="rect">
              <a:avLst/>
            </a:prstGeom>
          </p:spPr>
        </p:pic>
      </p:grpSp>
      <p:sp>
        <p:nvSpPr>
          <p:cNvPr id="38" name="object 38"/>
          <p:cNvSpPr txBox="1">
            <a:spLocks noGrp="1"/>
          </p:cNvSpPr>
          <p:nvPr>
            <p:ph type="title"/>
          </p:nvPr>
        </p:nvSpPr>
        <p:spPr>
          <a:xfrm>
            <a:off x="448632" y="475666"/>
            <a:ext cx="5421630" cy="980440"/>
          </a:xfrm>
          <a:prstGeom prst="rect">
            <a:avLst/>
          </a:prstGeom>
        </p:spPr>
        <p:txBody>
          <a:bodyPr vert="horz" wrap="square" lIns="0" tIns="130810" rIns="0" bIns="0" rtlCol="0">
            <a:spAutoFit/>
          </a:bodyPr>
          <a:lstStyle/>
          <a:p>
            <a:pPr marL="12700" marR="5080">
              <a:lnSpc>
                <a:spcPct val="78400"/>
              </a:lnSpc>
              <a:spcBef>
                <a:spcPts val="1030"/>
              </a:spcBef>
            </a:pPr>
            <a:r>
              <a:rPr sz="3500" spc="-20" dirty="0"/>
              <a:t>КОРПОРАТИВНЫЙ</a:t>
            </a:r>
            <a:r>
              <a:rPr sz="3500" spc="-150" dirty="0"/>
              <a:t> </a:t>
            </a:r>
            <a:r>
              <a:rPr sz="3500" spc="-25" dirty="0"/>
              <a:t>HR </a:t>
            </a:r>
            <a:r>
              <a:rPr sz="3500" dirty="0"/>
              <a:t>И</a:t>
            </a:r>
            <a:r>
              <a:rPr sz="3500" spc="5" dirty="0"/>
              <a:t> </a:t>
            </a:r>
            <a:r>
              <a:rPr sz="3500" spc="-10" dirty="0"/>
              <a:t>ЗАВОДЫ</a:t>
            </a:r>
            <a:endParaRPr sz="3500"/>
          </a:p>
        </p:txBody>
      </p:sp>
      <p:sp>
        <p:nvSpPr>
          <p:cNvPr id="39" name="object 39"/>
          <p:cNvSpPr txBox="1"/>
          <p:nvPr/>
        </p:nvSpPr>
        <p:spPr>
          <a:xfrm>
            <a:off x="3799683" y="1581174"/>
            <a:ext cx="2645410" cy="37020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Статус</a:t>
            </a:r>
            <a:r>
              <a:rPr sz="2250" b="1" spc="-3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в</a:t>
            </a:r>
            <a:r>
              <a:rPr sz="2250" b="1" spc="-3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spc="-10" dirty="0">
                <a:solidFill>
                  <a:srgbClr val="522E48"/>
                </a:solidFill>
                <a:latin typeface="Montserrat"/>
                <a:cs typeface="Montserrat"/>
              </a:rPr>
              <a:t>деталях</a:t>
            </a:r>
            <a:endParaRPr sz="2250">
              <a:latin typeface="Montserrat"/>
              <a:cs typeface="Montserrat"/>
            </a:endParaRPr>
          </a:p>
        </p:txBody>
      </p:sp>
      <p:pic>
        <p:nvPicPr>
          <p:cNvPr id="40" name="object 40"/>
          <p:cNvPicPr/>
          <p:nvPr/>
        </p:nvPicPr>
        <p:blipFill>
          <a:blip r:embed="rId23" cstate="print"/>
          <a:stretch>
            <a:fillRect/>
          </a:stretch>
        </p:blipFill>
        <p:spPr>
          <a:xfrm>
            <a:off x="459043" y="1490216"/>
            <a:ext cx="5516062" cy="62825"/>
          </a:xfrm>
          <a:prstGeom prst="rect">
            <a:avLst/>
          </a:prstGeom>
        </p:spPr>
      </p:pic>
      <p:sp>
        <p:nvSpPr>
          <p:cNvPr id="41" name="object 41"/>
          <p:cNvSpPr txBox="1"/>
          <p:nvPr/>
        </p:nvSpPr>
        <p:spPr>
          <a:xfrm rot="420000">
            <a:off x="11255694" y="1014154"/>
            <a:ext cx="684308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5"/>
              </a:lnSpc>
            </a:pPr>
            <a:r>
              <a:rPr sz="90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900">
              <a:latin typeface="Montserrat"/>
              <a:cs typeface="Montserrat"/>
            </a:endParaRPr>
          </a:p>
        </p:txBody>
      </p:sp>
      <p:sp>
        <p:nvSpPr>
          <p:cNvPr id="42" name="object 42"/>
          <p:cNvSpPr txBox="1"/>
          <p:nvPr/>
        </p:nvSpPr>
        <p:spPr>
          <a:xfrm rot="420000">
            <a:off x="10722422" y="4110924"/>
            <a:ext cx="394118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dirty="0">
                <a:solidFill>
                  <a:srgbClr val="3B3B3A"/>
                </a:solidFill>
                <a:latin typeface="Trebuchet MS"/>
                <a:cs typeface="Trebuchet MS"/>
              </a:rPr>
              <a:t>2067</a:t>
            </a:r>
            <a:r>
              <a:rPr sz="70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00" spc="-3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3" name="object 43"/>
          <p:cNvSpPr txBox="1"/>
          <p:nvPr/>
        </p:nvSpPr>
        <p:spPr>
          <a:xfrm rot="420000">
            <a:off x="10561665" y="4317465"/>
            <a:ext cx="1030571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0"/>
              </a:lnSpc>
            </a:pPr>
            <a:r>
              <a:rPr sz="750" spc="-10" dirty="0">
                <a:solidFill>
                  <a:srgbClr val="3B3B3A"/>
                </a:solidFill>
                <a:latin typeface="Trebuchet MS"/>
                <a:cs typeface="Trebuchet MS"/>
              </a:rPr>
              <a:t>От</a:t>
            </a:r>
            <a:r>
              <a:rPr sz="750" spc="-4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модерации</a:t>
            </a:r>
            <a:r>
              <a:rPr sz="75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40" dirty="0">
                <a:solidFill>
                  <a:srgbClr val="3B3B3A"/>
                </a:solidFill>
                <a:latin typeface="Trebuchet MS"/>
                <a:cs typeface="Trebuchet MS"/>
              </a:rPr>
              <a:t>к 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эмпатии</a:t>
            </a:r>
            <a:endParaRPr sz="750">
              <a:latin typeface="Trebuchet MS"/>
              <a:cs typeface="Trebuchet MS"/>
            </a:endParaRPr>
          </a:p>
        </p:txBody>
      </p:sp>
      <p:sp>
        <p:nvSpPr>
          <p:cNvPr id="44" name="object 44"/>
          <p:cNvSpPr txBox="1"/>
          <p:nvPr/>
        </p:nvSpPr>
        <p:spPr>
          <a:xfrm rot="420000">
            <a:off x="12195922" y="4488863"/>
            <a:ext cx="504643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spc="-10" dirty="0">
                <a:solidFill>
                  <a:srgbClr val="36A9C2"/>
                </a:solidFill>
                <a:latin typeface="Trebuchet MS"/>
                <a:cs typeface="Trebuchet MS"/>
              </a:rPr>
              <a:t>#community</a:t>
            </a:r>
            <a:endParaRPr sz="700">
              <a:latin typeface="Trebuchet MS"/>
              <a:cs typeface="Trebuchet MS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3149603" y="873410"/>
            <a:ext cx="10116185" cy="9251315"/>
            <a:chOff x="3149603" y="873410"/>
            <a:chExt cx="10116185" cy="9251315"/>
          </a:xfrm>
        </p:grpSpPr>
        <p:pic>
          <p:nvPicPr>
            <p:cNvPr id="46" name="object 4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149603" y="3975466"/>
              <a:ext cx="93171" cy="69599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3352495" y="3534276"/>
              <a:ext cx="654050" cy="361315"/>
            </a:xfrm>
            <a:custGeom>
              <a:avLst/>
              <a:gdLst/>
              <a:ahLst/>
              <a:cxnLst/>
              <a:rect l="l" t="t" r="r" b="b"/>
              <a:pathLst>
                <a:path w="654050" h="361314">
                  <a:moveTo>
                    <a:pt x="14630" y="350494"/>
                  </a:moveTo>
                  <a:lnTo>
                    <a:pt x="12534" y="352005"/>
                  </a:lnTo>
                  <a:lnTo>
                    <a:pt x="10502" y="353428"/>
                  </a:lnTo>
                  <a:lnTo>
                    <a:pt x="8547" y="354838"/>
                  </a:lnTo>
                  <a:lnTo>
                    <a:pt x="8636" y="354355"/>
                  </a:lnTo>
                  <a:lnTo>
                    <a:pt x="8801" y="354012"/>
                  </a:lnTo>
                  <a:lnTo>
                    <a:pt x="5308" y="356577"/>
                  </a:lnTo>
                  <a:lnTo>
                    <a:pt x="2489" y="358889"/>
                  </a:lnTo>
                  <a:lnTo>
                    <a:pt x="0" y="361086"/>
                  </a:lnTo>
                  <a:lnTo>
                    <a:pt x="8521" y="354863"/>
                  </a:lnTo>
                  <a:lnTo>
                    <a:pt x="8242" y="355561"/>
                  </a:lnTo>
                  <a:lnTo>
                    <a:pt x="8356" y="355981"/>
                  </a:lnTo>
                  <a:lnTo>
                    <a:pt x="9829" y="355307"/>
                  </a:lnTo>
                  <a:lnTo>
                    <a:pt x="10490" y="353949"/>
                  </a:lnTo>
                  <a:lnTo>
                    <a:pt x="11874" y="352577"/>
                  </a:lnTo>
                  <a:lnTo>
                    <a:pt x="14630" y="350494"/>
                  </a:lnTo>
                  <a:close/>
                </a:path>
                <a:path w="654050" h="361314">
                  <a:moveTo>
                    <a:pt x="23520" y="344424"/>
                  </a:moveTo>
                  <a:lnTo>
                    <a:pt x="19418" y="347103"/>
                  </a:lnTo>
                  <a:lnTo>
                    <a:pt x="16687" y="348970"/>
                  </a:lnTo>
                  <a:lnTo>
                    <a:pt x="14643" y="350494"/>
                  </a:lnTo>
                  <a:lnTo>
                    <a:pt x="23520" y="344424"/>
                  </a:lnTo>
                  <a:close/>
                </a:path>
                <a:path w="654050" h="361314">
                  <a:moveTo>
                    <a:pt x="428866" y="112318"/>
                  </a:moveTo>
                  <a:lnTo>
                    <a:pt x="426504" y="114947"/>
                  </a:lnTo>
                  <a:lnTo>
                    <a:pt x="422922" y="117513"/>
                  </a:lnTo>
                  <a:lnTo>
                    <a:pt x="418452" y="120154"/>
                  </a:lnTo>
                  <a:lnTo>
                    <a:pt x="418630" y="120688"/>
                  </a:lnTo>
                  <a:lnTo>
                    <a:pt x="419646" y="120916"/>
                  </a:lnTo>
                  <a:lnTo>
                    <a:pt x="421792" y="120738"/>
                  </a:lnTo>
                  <a:lnTo>
                    <a:pt x="427075" y="118059"/>
                  </a:lnTo>
                  <a:lnTo>
                    <a:pt x="427482" y="114503"/>
                  </a:lnTo>
                  <a:lnTo>
                    <a:pt x="428866" y="112318"/>
                  </a:lnTo>
                  <a:close/>
                </a:path>
                <a:path w="654050" h="361314">
                  <a:moveTo>
                    <a:pt x="653897" y="0"/>
                  </a:moveTo>
                  <a:lnTo>
                    <a:pt x="648271" y="2794"/>
                  </a:lnTo>
                  <a:lnTo>
                    <a:pt x="646785" y="3975"/>
                  </a:lnTo>
                  <a:lnTo>
                    <a:pt x="645452" y="5168"/>
                  </a:lnTo>
                  <a:lnTo>
                    <a:pt x="644220" y="6362"/>
                  </a:lnTo>
                  <a:lnTo>
                    <a:pt x="653897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3161214" y="1241926"/>
              <a:ext cx="104775" cy="36830"/>
            </a:xfrm>
            <a:custGeom>
              <a:avLst/>
              <a:gdLst/>
              <a:ahLst/>
              <a:cxnLst/>
              <a:rect l="l" t="t" r="r" b="b"/>
              <a:pathLst>
                <a:path w="104775" h="36830">
                  <a:moveTo>
                    <a:pt x="27178" y="8128"/>
                  </a:moveTo>
                  <a:lnTo>
                    <a:pt x="22186" y="1739"/>
                  </a:lnTo>
                  <a:lnTo>
                    <a:pt x="8153" y="0"/>
                  </a:lnTo>
                  <a:lnTo>
                    <a:pt x="1739" y="4965"/>
                  </a:lnTo>
                  <a:lnTo>
                    <a:pt x="0" y="19037"/>
                  </a:lnTo>
                  <a:lnTo>
                    <a:pt x="5003" y="25425"/>
                  </a:lnTo>
                  <a:lnTo>
                    <a:pt x="19050" y="27152"/>
                  </a:lnTo>
                  <a:lnTo>
                    <a:pt x="25438" y="22174"/>
                  </a:lnTo>
                  <a:lnTo>
                    <a:pt x="26314" y="15151"/>
                  </a:lnTo>
                  <a:lnTo>
                    <a:pt x="27178" y="8128"/>
                  </a:lnTo>
                  <a:close/>
                </a:path>
                <a:path w="104775" h="36830">
                  <a:moveTo>
                    <a:pt x="65798" y="12903"/>
                  </a:moveTo>
                  <a:lnTo>
                    <a:pt x="60807" y="6515"/>
                  </a:lnTo>
                  <a:lnTo>
                    <a:pt x="46761" y="4775"/>
                  </a:lnTo>
                  <a:lnTo>
                    <a:pt x="40360" y="9753"/>
                  </a:lnTo>
                  <a:lnTo>
                    <a:pt x="38620" y="23812"/>
                  </a:lnTo>
                  <a:lnTo>
                    <a:pt x="43611" y="30200"/>
                  </a:lnTo>
                  <a:lnTo>
                    <a:pt x="57658" y="31940"/>
                  </a:lnTo>
                  <a:lnTo>
                    <a:pt x="64058" y="26962"/>
                  </a:lnTo>
                  <a:lnTo>
                    <a:pt x="64935" y="19939"/>
                  </a:lnTo>
                  <a:lnTo>
                    <a:pt x="65798" y="12903"/>
                  </a:lnTo>
                  <a:close/>
                </a:path>
                <a:path w="104775" h="36830">
                  <a:moveTo>
                    <a:pt x="104406" y="17678"/>
                  </a:moveTo>
                  <a:lnTo>
                    <a:pt x="99415" y="11290"/>
                  </a:lnTo>
                  <a:lnTo>
                    <a:pt x="85369" y="9550"/>
                  </a:lnTo>
                  <a:lnTo>
                    <a:pt x="78968" y="14528"/>
                  </a:lnTo>
                  <a:lnTo>
                    <a:pt x="77228" y="28587"/>
                  </a:lnTo>
                  <a:lnTo>
                    <a:pt x="82219" y="34975"/>
                  </a:lnTo>
                  <a:lnTo>
                    <a:pt x="96278" y="36715"/>
                  </a:lnTo>
                  <a:lnTo>
                    <a:pt x="102666" y="31737"/>
                  </a:lnTo>
                  <a:lnTo>
                    <a:pt x="103543" y="24714"/>
                  </a:lnTo>
                  <a:lnTo>
                    <a:pt x="104406" y="17678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576111" y="3779798"/>
              <a:ext cx="194868" cy="172284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587238" y="4068417"/>
              <a:ext cx="108596" cy="94873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903221" y="3813547"/>
              <a:ext cx="175511" cy="184711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2750691" y="4040624"/>
              <a:ext cx="151513" cy="167188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2606455" y="1164868"/>
              <a:ext cx="366789" cy="95229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12470523" y="1101201"/>
              <a:ext cx="638810" cy="224790"/>
            </a:xfrm>
            <a:custGeom>
              <a:avLst/>
              <a:gdLst/>
              <a:ahLst/>
              <a:cxnLst/>
              <a:rect l="l" t="t" r="r" b="b"/>
              <a:pathLst>
                <a:path w="638809" h="224790">
                  <a:moveTo>
                    <a:pt x="589217" y="224715"/>
                  </a:moveTo>
                  <a:lnTo>
                    <a:pt x="30166" y="155513"/>
                  </a:lnTo>
                  <a:lnTo>
                    <a:pt x="1041" y="130542"/>
                  </a:lnTo>
                  <a:lnTo>
                    <a:pt x="0" y="116792"/>
                  </a:lnTo>
                  <a:lnTo>
                    <a:pt x="10711" y="30187"/>
                  </a:lnTo>
                  <a:lnTo>
                    <a:pt x="15078" y="17108"/>
                  </a:lnTo>
                  <a:lnTo>
                    <a:pt x="23816" y="7071"/>
                  </a:lnTo>
                  <a:lnTo>
                    <a:pt x="35678" y="1045"/>
                  </a:lnTo>
                  <a:lnTo>
                    <a:pt x="49422" y="0"/>
                  </a:lnTo>
                  <a:lnTo>
                    <a:pt x="608473" y="69191"/>
                  </a:lnTo>
                  <a:lnTo>
                    <a:pt x="621542" y="73564"/>
                  </a:lnTo>
                  <a:lnTo>
                    <a:pt x="631577" y="82305"/>
                  </a:lnTo>
                  <a:lnTo>
                    <a:pt x="637607" y="94169"/>
                  </a:lnTo>
                  <a:lnTo>
                    <a:pt x="638661" y="107912"/>
                  </a:lnTo>
                  <a:lnTo>
                    <a:pt x="627928" y="194528"/>
                  </a:lnTo>
                  <a:lnTo>
                    <a:pt x="623565" y="207602"/>
                  </a:lnTo>
                  <a:lnTo>
                    <a:pt x="614828" y="217639"/>
                  </a:lnTo>
                  <a:lnTo>
                    <a:pt x="602962" y="223668"/>
                  </a:lnTo>
                  <a:lnTo>
                    <a:pt x="589217" y="224715"/>
                  </a:lnTo>
                  <a:close/>
                </a:path>
              </a:pathLst>
            </a:custGeom>
            <a:ln w="10701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1229994" y="3858019"/>
              <a:ext cx="187325" cy="168275"/>
            </a:xfrm>
            <a:custGeom>
              <a:avLst/>
              <a:gdLst/>
              <a:ahLst/>
              <a:cxnLst/>
              <a:rect l="l" t="t" r="r" b="b"/>
              <a:pathLst>
                <a:path w="187325" h="168275">
                  <a:moveTo>
                    <a:pt x="0" y="0"/>
                  </a:moveTo>
                  <a:lnTo>
                    <a:pt x="186884" y="23130"/>
                  </a:lnTo>
                  <a:lnTo>
                    <a:pt x="47757" y="167795"/>
                  </a:lnTo>
                  <a:lnTo>
                    <a:pt x="60218" y="65997"/>
                  </a:lnTo>
                  <a:lnTo>
                    <a:pt x="0" y="0"/>
                  </a:lnTo>
                  <a:close/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1290211" y="3881147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0" y="42867"/>
                  </a:moveTo>
                  <a:lnTo>
                    <a:pt x="126666" y="0"/>
                  </a:lnTo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0918303" y="873410"/>
              <a:ext cx="253824" cy="253824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3250933" y="2787859"/>
              <a:ext cx="5838190" cy="7336790"/>
            </a:xfrm>
            <a:custGeom>
              <a:avLst/>
              <a:gdLst/>
              <a:ahLst/>
              <a:cxnLst/>
              <a:rect l="l" t="t" r="r" b="b"/>
              <a:pathLst>
                <a:path w="5838190" h="7336790">
                  <a:moveTo>
                    <a:pt x="10617" y="1170889"/>
                  </a:moveTo>
                  <a:lnTo>
                    <a:pt x="6781" y="1173721"/>
                  </a:lnTo>
                  <a:lnTo>
                    <a:pt x="2006" y="1177163"/>
                  </a:lnTo>
                  <a:lnTo>
                    <a:pt x="0" y="1179703"/>
                  </a:lnTo>
                  <a:lnTo>
                    <a:pt x="10617" y="1170889"/>
                  </a:lnTo>
                  <a:close/>
                </a:path>
                <a:path w="5838190" h="7336790">
                  <a:moveTo>
                    <a:pt x="15659" y="1166710"/>
                  </a:moveTo>
                  <a:lnTo>
                    <a:pt x="10617" y="1170889"/>
                  </a:lnTo>
                  <a:lnTo>
                    <a:pt x="13030" y="1169098"/>
                  </a:lnTo>
                  <a:lnTo>
                    <a:pt x="15113" y="1167523"/>
                  </a:lnTo>
                  <a:lnTo>
                    <a:pt x="15659" y="1166710"/>
                  </a:lnTo>
                  <a:close/>
                </a:path>
                <a:path w="5838190" h="7336790">
                  <a:moveTo>
                    <a:pt x="20307" y="1171067"/>
                  </a:moveTo>
                  <a:lnTo>
                    <a:pt x="13779" y="1175270"/>
                  </a:lnTo>
                  <a:lnTo>
                    <a:pt x="12877" y="1177417"/>
                  </a:lnTo>
                  <a:lnTo>
                    <a:pt x="20307" y="1171067"/>
                  </a:lnTo>
                  <a:close/>
                </a:path>
                <a:path w="5838190" h="7336790">
                  <a:moveTo>
                    <a:pt x="20751" y="1162494"/>
                  </a:moveTo>
                  <a:lnTo>
                    <a:pt x="15951" y="1165910"/>
                  </a:lnTo>
                  <a:lnTo>
                    <a:pt x="16141" y="1166012"/>
                  </a:lnTo>
                  <a:lnTo>
                    <a:pt x="15951" y="1166329"/>
                  </a:lnTo>
                  <a:lnTo>
                    <a:pt x="15659" y="1166698"/>
                  </a:lnTo>
                  <a:lnTo>
                    <a:pt x="20751" y="1162494"/>
                  </a:lnTo>
                  <a:close/>
                </a:path>
                <a:path w="5838190" h="7336790">
                  <a:moveTo>
                    <a:pt x="100761" y="1114348"/>
                  </a:moveTo>
                  <a:lnTo>
                    <a:pt x="98247" y="1116076"/>
                  </a:lnTo>
                  <a:lnTo>
                    <a:pt x="99847" y="1115187"/>
                  </a:lnTo>
                  <a:lnTo>
                    <a:pt x="100761" y="1114348"/>
                  </a:lnTo>
                  <a:close/>
                </a:path>
                <a:path w="5838190" h="7336790">
                  <a:moveTo>
                    <a:pt x="101561" y="1107567"/>
                  </a:moveTo>
                  <a:lnTo>
                    <a:pt x="48475" y="1148207"/>
                  </a:lnTo>
                  <a:lnTo>
                    <a:pt x="47561" y="1148207"/>
                  </a:lnTo>
                  <a:lnTo>
                    <a:pt x="51879" y="1144397"/>
                  </a:lnTo>
                  <a:lnTo>
                    <a:pt x="58470" y="1138047"/>
                  </a:lnTo>
                  <a:lnTo>
                    <a:pt x="64338" y="1132967"/>
                  </a:lnTo>
                  <a:lnTo>
                    <a:pt x="47015" y="1145667"/>
                  </a:lnTo>
                  <a:lnTo>
                    <a:pt x="34950" y="1155827"/>
                  </a:lnTo>
                  <a:lnTo>
                    <a:pt x="29324" y="1159637"/>
                  </a:lnTo>
                  <a:lnTo>
                    <a:pt x="21361" y="1165987"/>
                  </a:lnTo>
                  <a:lnTo>
                    <a:pt x="14579" y="1172337"/>
                  </a:lnTo>
                  <a:lnTo>
                    <a:pt x="9474" y="1177417"/>
                  </a:lnTo>
                  <a:lnTo>
                    <a:pt x="6489" y="1179957"/>
                  </a:lnTo>
                  <a:lnTo>
                    <a:pt x="13779" y="1175270"/>
                  </a:lnTo>
                  <a:lnTo>
                    <a:pt x="15024" y="1172337"/>
                  </a:lnTo>
                  <a:lnTo>
                    <a:pt x="20281" y="1168527"/>
                  </a:lnTo>
                  <a:lnTo>
                    <a:pt x="31292" y="1158367"/>
                  </a:lnTo>
                  <a:lnTo>
                    <a:pt x="39662" y="1153287"/>
                  </a:lnTo>
                  <a:lnTo>
                    <a:pt x="45262" y="1150747"/>
                  </a:lnTo>
                  <a:lnTo>
                    <a:pt x="47955" y="1149477"/>
                  </a:lnTo>
                  <a:lnTo>
                    <a:pt x="35267" y="1159637"/>
                  </a:lnTo>
                  <a:lnTo>
                    <a:pt x="39497" y="1158367"/>
                  </a:lnTo>
                  <a:lnTo>
                    <a:pt x="44792" y="1155827"/>
                  </a:lnTo>
                  <a:lnTo>
                    <a:pt x="50952" y="1152017"/>
                  </a:lnTo>
                  <a:lnTo>
                    <a:pt x="54089" y="1149477"/>
                  </a:lnTo>
                  <a:lnTo>
                    <a:pt x="55651" y="1148207"/>
                  </a:lnTo>
                  <a:lnTo>
                    <a:pt x="57213" y="1146937"/>
                  </a:lnTo>
                  <a:lnTo>
                    <a:pt x="64198" y="1141857"/>
                  </a:lnTo>
                  <a:lnTo>
                    <a:pt x="71526" y="1136777"/>
                  </a:lnTo>
                  <a:lnTo>
                    <a:pt x="90766" y="1121537"/>
                  </a:lnTo>
                  <a:lnTo>
                    <a:pt x="93980" y="1118997"/>
                  </a:lnTo>
                  <a:lnTo>
                    <a:pt x="98247" y="1116076"/>
                  </a:lnTo>
                  <a:lnTo>
                    <a:pt x="88404" y="1121537"/>
                  </a:lnTo>
                  <a:lnTo>
                    <a:pt x="91262" y="1118997"/>
                  </a:lnTo>
                  <a:lnTo>
                    <a:pt x="94729" y="1113917"/>
                  </a:lnTo>
                  <a:lnTo>
                    <a:pt x="101561" y="1107567"/>
                  </a:lnTo>
                  <a:close/>
                </a:path>
                <a:path w="5838190" h="7336790">
                  <a:moveTo>
                    <a:pt x="155613" y="1069695"/>
                  </a:moveTo>
                  <a:lnTo>
                    <a:pt x="154889" y="1070457"/>
                  </a:lnTo>
                  <a:lnTo>
                    <a:pt x="154533" y="1071092"/>
                  </a:lnTo>
                  <a:lnTo>
                    <a:pt x="154660" y="1071626"/>
                  </a:lnTo>
                  <a:lnTo>
                    <a:pt x="155613" y="1069695"/>
                  </a:lnTo>
                  <a:close/>
                </a:path>
                <a:path w="5838190" h="7336790">
                  <a:moveTo>
                    <a:pt x="195224" y="1043813"/>
                  </a:moveTo>
                  <a:lnTo>
                    <a:pt x="186817" y="1048867"/>
                  </a:lnTo>
                  <a:lnTo>
                    <a:pt x="177025" y="1054658"/>
                  </a:lnTo>
                  <a:lnTo>
                    <a:pt x="166636" y="1061110"/>
                  </a:lnTo>
                  <a:lnTo>
                    <a:pt x="156387" y="1068133"/>
                  </a:lnTo>
                  <a:lnTo>
                    <a:pt x="155613" y="1069695"/>
                  </a:lnTo>
                  <a:lnTo>
                    <a:pt x="162953" y="1064348"/>
                  </a:lnTo>
                  <a:lnTo>
                    <a:pt x="186283" y="1050277"/>
                  </a:lnTo>
                  <a:lnTo>
                    <a:pt x="195224" y="1043813"/>
                  </a:lnTo>
                  <a:close/>
                </a:path>
                <a:path w="5838190" h="7336790">
                  <a:moveTo>
                    <a:pt x="376542" y="947356"/>
                  </a:moveTo>
                  <a:lnTo>
                    <a:pt x="358508" y="957237"/>
                  </a:lnTo>
                  <a:lnTo>
                    <a:pt x="349542" y="962240"/>
                  </a:lnTo>
                  <a:lnTo>
                    <a:pt x="340715" y="967486"/>
                  </a:lnTo>
                  <a:lnTo>
                    <a:pt x="345706" y="965428"/>
                  </a:lnTo>
                  <a:lnTo>
                    <a:pt x="348996" y="964425"/>
                  </a:lnTo>
                  <a:lnTo>
                    <a:pt x="348081" y="965860"/>
                  </a:lnTo>
                  <a:lnTo>
                    <a:pt x="340487" y="971092"/>
                  </a:lnTo>
                  <a:lnTo>
                    <a:pt x="358990" y="961110"/>
                  </a:lnTo>
                  <a:lnTo>
                    <a:pt x="358267" y="960323"/>
                  </a:lnTo>
                  <a:lnTo>
                    <a:pt x="357670" y="958977"/>
                  </a:lnTo>
                  <a:lnTo>
                    <a:pt x="376542" y="947356"/>
                  </a:lnTo>
                  <a:close/>
                </a:path>
                <a:path w="5838190" h="7336790">
                  <a:moveTo>
                    <a:pt x="468325" y="879563"/>
                  </a:moveTo>
                  <a:lnTo>
                    <a:pt x="467245" y="880783"/>
                  </a:lnTo>
                  <a:lnTo>
                    <a:pt x="466877" y="881862"/>
                  </a:lnTo>
                  <a:lnTo>
                    <a:pt x="467093" y="881761"/>
                  </a:lnTo>
                  <a:lnTo>
                    <a:pt x="468325" y="879563"/>
                  </a:lnTo>
                  <a:close/>
                </a:path>
                <a:path w="5838190" h="7336790">
                  <a:moveTo>
                    <a:pt x="472808" y="6992493"/>
                  </a:moveTo>
                  <a:lnTo>
                    <a:pt x="472592" y="6992721"/>
                  </a:lnTo>
                  <a:lnTo>
                    <a:pt x="472478" y="6992848"/>
                  </a:lnTo>
                  <a:lnTo>
                    <a:pt x="472808" y="6992493"/>
                  </a:lnTo>
                  <a:close/>
                </a:path>
                <a:path w="5838190" h="7336790">
                  <a:moveTo>
                    <a:pt x="476021" y="6951548"/>
                  </a:moveTo>
                  <a:lnTo>
                    <a:pt x="475856" y="6950380"/>
                  </a:lnTo>
                  <a:lnTo>
                    <a:pt x="475361" y="6946570"/>
                  </a:lnTo>
                  <a:lnTo>
                    <a:pt x="474129" y="6942760"/>
                  </a:lnTo>
                  <a:lnTo>
                    <a:pt x="473748" y="6945300"/>
                  </a:lnTo>
                  <a:lnTo>
                    <a:pt x="473113" y="6951650"/>
                  </a:lnTo>
                  <a:lnTo>
                    <a:pt x="475119" y="6952920"/>
                  </a:lnTo>
                  <a:lnTo>
                    <a:pt x="474814" y="6951650"/>
                  </a:lnTo>
                  <a:lnTo>
                    <a:pt x="473925" y="6950380"/>
                  </a:lnTo>
                  <a:lnTo>
                    <a:pt x="474713" y="6950380"/>
                  </a:lnTo>
                  <a:lnTo>
                    <a:pt x="476021" y="6951548"/>
                  </a:lnTo>
                  <a:close/>
                </a:path>
                <a:path w="5838190" h="7336790">
                  <a:moveTo>
                    <a:pt x="477913" y="6953682"/>
                  </a:moveTo>
                  <a:lnTo>
                    <a:pt x="477520" y="6952920"/>
                  </a:lnTo>
                  <a:lnTo>
                    <a:pt x="476021" y="6951548"/>
                  </a:lnTo>
                  <a:lnTo>
                    <a:pt x="476199" y="6952920"/>
                  </a:lnTo>
                  <a:lnTo>
                    <a:pt x="477913" y="6953682"/>
                  </a:lnTo>
                  <a:close/>
                </a:path>
                <a:path w="5838190" h="7336790">
                  <a:moveTo>
                    <a:pt x="485025" y="6913550"/>
                  </a:moveTo>
                  <a:lnTo>
                    <a:pt x="484378" y="6912280"/>
                  </a:lnTo>
                  <a:lnTo>
                    <a:pt x="483082" y="6909740"/>
                  </a:lnTo>
                  <a:lnTo>
                    <a:pt x="482917" y="6912280"/>
                  </a:lnTo>
                  <a:lnTo>
                    <a:pt x="484759" y="6915302"/>
                  </a:lnTo>
                  <a:lnTo>
                    <a:pt x="484047" y="6912280"/>
                  </a:lnTo>
                  <a:lnTo>
                    <a:pt x="485025" y="6913550"/>
                  </a:lnTo>
                  <a:close/>
                </a:path>
                <a:path w="5838190" h="7336790">
                  <a:moveTo>
                    <a:pt x="485609" y="6916712"/>
                  </a:moveTo>
                  <a:lnTo>
                    <a:pt x="484759" y="6915302"/>
                  </a:lnTo>
                  <a:lnTo>
                    <a:pt x="485533" y="6918630"/>
                  </a:lnTo>
                  <a:lnTo>
                    <a:pt x="485609" y="6916712"/>
                  </a:lnTo>
                  <a:close/>
                </a:path>
                <a:path w="5838190" h="7336790">
                  <a:moveTo>
                    <a:pt x="495046" y="7091350"/>
                  </a:moveTo>
                  <a:lnTo>
                    <a:pt x="494118" y="7089546"/>
                  </a:lnTo>
                  <a:lnTo>
                    <a:pt x="493331" y="7089851"/>
                  </a:lnTo>
                  <a:lnTo>
                    <a:pt x="495046" y="7091350"/>
                  </a:lnTo>
                  <a:close/>
                </a:path>
                <a:path w="5838190" h="7336790">
                  <a:moveTo>
                    <a:pt x="495058" y="6973240"/>
                  </a:moveTo>
                  <a:lnTo>
                    <a:pt x="493610" y="6973240"/>
                  </a:lnTo>
                  <a:lnTo>
                    <a:pt x="493280" y="6974510"/>
                  </a:lnTo>
                  <a:lnTo>
                    <a:pt x="494563" y="6974510"/>
                  </a:lnTo>
                  <a:lnTo>
                    <a:pt x="495058" y="6973240"/>
                  </a:lnTo>
                  <a:close/>
                </a:path>
                <a:path w="5838190" h="7336790">
                  <a:moveTo>
                    <a:pt x="495998" y="7088810"/>
                  </a:moveTo>
                  <a:lnTo>
                    <a:pt x="493737" y="7088810"/>
                  </a:lnTo>
                  <a:lnTo>
                    <a:pt x="494118" y="7089546"/>
                  </a:lnTo>
                  <a:lnTo>
                    <a:pt x="495998" y="7088810"/>
                  </a:lnTo>
                  <a:close/>
                </a:path>
                <a:path w="5838190" h="7336790">
                  <a:moveTo>
                    <a:pt x="497814" y="880681"/>
                  </a:moveTo>
                  <a:lnTo>
                    <a:pt x="495668" y="881341"/>
                  </a:lnTo>
                  <a:lnTo>
                    <a:pt x="487743" y="885177"/>
                  </a:lnTo>
                  <a:lnTo>
                    <a:pt x="479933" y="890244"/>
                  </a:lnTo>
                  <a:lnTo>
                    <a:pt x="481101" y="890282"/>
                  </a:lnTo>
                  <a:lnTo>
                    <a:pt x="485673" y="888377"/>
                  </a:lnTo>
                  <a:lnTo>
                    <a:pt x="488086" y="887628"/>
                  </a:lnTo>
                  <a:lnTo>
                    <a:pt x="495007" y="882878"/>
                  </a:lnTo>
                  <a:lnTo>
                    <a:pt x="497814" y="880681"/>
                  </a:lnTo>
                  <a:close/>
                </a:path>
                <a:path w="5838190" h="7336790">
                  <a:moveTo>
                    <a:pt x="499605" y="6955460"/>
                  </a:moveTo>
                  <a:lnTo>
                    <a:pt x="499275" y="6954190"/>
                  </a:lnTo>
                  <a:lnTo>
                    <a:pt x="498805" y="6954190"/>
                  </a:lnTo>
                  <a:lnTo>
                    <a:pt x="499605" y="6955460"/>
                  </a:lnTo>
                  <a:close/>
                </a:path>
                <a:path w="5838190" h="7336790">
                  <a:moveTo>
                    <a:pt x="499986" y="6950710"/>
                  </a:moveTo>
                  <a:lnTo>
                    <a:pt x="499694" y="6951650"/>
                  </a:lnTo>
                  <a:lnTo>
                    <a:pt x="499922" y="6951650"/>
                  </a:lnTo>
                  <a:lnTo>
                    <a:pt x="499986" y="6950710"/>
                  </a:lnTo>
                  <a:close/>
                </a:path>
                <a:path w="5838190" h="7336790">
                  <a:moveTo>
                    <a:pt x="501586" y="6952183"/>
                  </a:moveTo>
                  <a:lnTo>
                    <a:pt x="501078" y="6952107"/>
                  </a:lnTo>
                  <a:lnTo>
                    <a:pt x="501408" y="6953161"/>
                  </a:lnTo>
                  <a:lnTo>
                    <a:pt x="501586" y="6952183"/>
                  </a:lnTo>
                  <a:close/>
                </a:path>
                <a:path w="5838190" h="7336790">
                  <a:moveTo>
                    <a:pt x="501751" y="6951802"/>
                  </a:moveTo>
                  <a:lnTo>
                    <a:pt x="501586" y="6952183"/>
                  </a:lnTo>
                  <a:lnTo>
                    <a:pt x="501726" y="6952208"/>
                  </a:lnTo>
                  <a:lnTo>
                    <a:pt x="501751" y="6951802"/>
                  </a:lnTo>
                  <a:close/>
                </a:path>
                <a:path w="5838190" h="7336790">
                  <a:moveTo>
                    <a:pt x="501764" y="7115772"/>
                  </a:moveTo>
                  <a:lnTo>
                    <a:pt x="501611" y="7115480"/>
                  </a:lnTo>
                  <a:lnTo>
                    <a:pt x="501294" y="7115480"/>
                  </a:lnTo>
                  <a:lnTo>
                    <a:pt x="501764" y="7115772"/>
                  </a:lnTo>
                  <a:close/>
                </a:path>
                <a:path w="5838190" h="7336790">
                  <a:moveTo>
                    <a:pt x="502373" y="6951142"/>
                  </a:moveTo>
                  <a:lnTo>
                    <a:pt x="501777" y="6951624"/>
                  </a:lnTo>
                  <a:lnTo>
                    <a:pt x="501751" y="6951802"/>
                  </a:lnTo>
                  <a:lnTo>
                    <a:pt x="502272" y="6951637"/>
                  </a:lnTo>
                  <a:lnTo>
                    <a:pt x="502373" y="6951142"/>
                  </a:lnTo>
                  <a:close/>
                </a:path>
                <a:path w="5838190" h="7336790">
                  <a:moveTo>
                    <a:pt x="503326" y="7116750"/>
                  </a:moveTo>
                  <a:lnTo>
                    <a:pt x="501764" y="7115772"/>
                  </a:lnTo>
                  <a:lnTo>
                    <a:pt x="502310" y="7116750"/>
                  </a:lnTo>
                  <a:lnTo>
                    <a:pt x="503326" y="7116750"/>
                  </a:lnTo>
                  <a:close/>
                </a:path>
                <a:path w="5838190" h="7336790">
                  <a:moveTo>
                    <a:pt x="504405" y="7126033"/>
                  </a:moveTo>
                  <a:lnTo>
                    <a:pt x="504253" y="7125817"/>
                  </a:lnTo>
                  <a:lnTo>
                    <a:pt x="503885" y="7125716"/>
                  </a:lnTo>
                  <a:lnTo>
                    <a:pt x="504405" y="7126325"/>
                  </a:lnTo>
                  <a:lnTo>
                    <a:pt x="504405" y="7126033"/>
                  </a:lnTo>
                  <a:close/>
                </a:path>
                <a:path w="5838190" h="7336790">
                  <a:moveTo>
                    <a:pt x="504405" y="6922440"/>
                  </a:moveTo>
                  <a:lnTo>
                    <a:pt x="503999" y="6921170"/>
                  </a:lnTo>
                  <a:lnTo>
                    <a:pt x="504024" y="6921881"/>
                  </a:lnTo>
                  <a:lnTo>
                    <a:pt x="504405" y="6922440"/>
                  </a:lnTo>
                  <a:close/>
                </a:path>
                <a:path w="5838190" h="7336790">
                  <a:moveTo>
                    <a:pt x="506209" y="7195490"/>
                  </a:moveTo>
                  <a:lnTo>
                    <a:pt x="505955" y="7196760"/>
                  </a:lnTo>
                  <a:lnTo>
                    <a:pt x="506107" y="7196760"/>
                  </a:lnTo>
                  <a:lnTo>
                    <a:pt x="506209" y="7195490"/>
                  </a:lnTo>
                  <a:close/>
                </a:path>
                <a:path w="5838190" h="7336790">
                  <a:moveTo>
                    <a:pt x="510501" y="6963105"/>
                  </a:moveTo>
                  <a:lnTo>
                    <a:pt x="508444" y="6960375"/>
                  </a:lnTo>
                  <a:lnTo>
                    <a:pt x="508901" y="6961238"/>
                  </a:lnTo>
                  <a:lnTo>
                    <a:pt x="509651" y="6962241"/>
                  </a:lnTo>
                  <a:lnTo>
                    <a:pt x="510501" y="6963105"/>
                  </a:lnTo>
                  <a:close/>
                </a:path>
                <a:path w="5838190" h="7336790">
                  <a:moveTo>
                    <a:pt x="513397" y="6932066"/>
                  </a:moveTo>
                  <a:lnTo>
                    <a:pt x="512673" y="6930542"/>
                  </a:lnTo>
                  <a:lnTo>
                    <a:pt x="512711" y="6931507"/>
                  </a:lnTo>
                  <a:lnTo>
                    <a:pt x="513397" y="6932066"/>
                  </a:lnTo>
                  <a:close/>
                </a:path>
                <a:path w="5838190" h="7336790">
                  <a:moveTo>
                    <a:pt x="515251" y="7218350"/>
                  </a:moveTo>
                  <a:lnTo>
                    <a:pt x="514781" y="7217080"/>
                  </a:lnTo>
                  <a:lnTo>
                    <a:pt x="514248" y="7215810"/>
                  </a:lnTo>
                  <a:lnTo>
                    <a:pt x="513092" y="7215810"/>
                  </a:lnTo>
                  <a:lnTo>
                    <a:pt x="511594" y="7215810"/>
                  </a:lnTo>
                  <a:lnTo>
                    <a:pt x="512127" y="7218350"/>
                  </a:lnTo>
                  <a:lnTo>
                    <a:pt x="515251" y="7218350"/>
                  </a:lnTo>
                  <a:close/>
                </a:path>
                <a:path w="5838190" h="7336790">
                  <a:moveTo>
                    <a:pt x="517296" y="7229780"/>
                  </a:moveTo>
                  <a:lnTo>
                    <a:pt x="517017" y="7229780"/>
                  </a:lnTo>
                  <a:lnTo>
                    <a:pt x="516953" y="7230008"/>
                  </a:lnTo>
                  <a:lnTo>
                    <a:pt x="517296" y="7229780"/>
                  </a:lnTo>
                  <a:close/>
                </a:path>
                <a:path w="5838190" h="7336790">
                  <a:moveTo>
                    <a:pt x="522439" y="7229818"/>
                  </a:moveTo>
                  <a:lnTo>
                    <a:pt x="521462" y="7229945"/>
                  </a:lnTo>
                  <a:lnTo>
                    <a:pt x="521741" y="7230389"/>
                  </a:lnTo>
                  <a:lnTo>
                    <a:pt x="521868" y="7230491"/>
                  </a:lnTo>
                  <a:lnTo>
                    <a:pt x="522008" y="7230491"/>
                  </a:lnTo>
                  <a:lnTo>
                    <a:pt x="522122" y="7230631"/>
                  </a:lnTo>
                  <a:lnTo>
                    <a:pt x="522262" y="7230351"/>
                  </a:lnTo>
                  <a:lnTo>
                    <a:pt x="522376" y="7230072"/>
                  </a:lnTo>
                  <a:lnTo>
                    <a:pt x="522439" y="7229818"/>
                  </a:lnTo>
                  <a:close/>
                </a:path>
                <a:path w="5838190" h="7336790">
                  <a:moveTo>
                    <a:pt x="527862" y="6947662"/>
                  </a:moveTo>
                  <a:lnTo>
                    <a:pt x="527786" y="6946938"/>
                  </a:lnTo>
                  <a:lnTo>
                    <a:pt x="527685" y="6947154"/>
                  </a:lnTo>
                  <a:lnTo>
                    <a:pt x="527862" y="6947662"/>
                  </a:lnTo>
                  <a:close/>
                </a:path>
                <a:path w="5838190" h="7336790">
                  <a:moveTo>
                    <a:pt x="527862" y="6946760"/>
                  </a:moveTo>
                  <a:lnTo>
                    <a:pt x="527113" y="6946557"/>
                  </a:lnTo>
                  <a:lnTo>
                    <a:pt x="526999" y="6946951"/>
                  </a:lnTo>
                  <a:lnTo>
                    <a:pt x="527443" y="6946836"/>
                  </a:lnTo>
                  <a:lnTo>
                    <a:pt x="527786" y="6946938"/>
                  </a:lnTo>
                  <a:lnTo>
                    <a:pt x="527862" y="6946760"/>
                  </a:lnTo>
                  <a:close/>
                </a:path>
                <a:path w="5838190" h="7336790">
                  <a:moveTo>
                    <a:pt x="528751" y="7191680"/>
                  </a:moveTo>
                  <a:lnTo>
                    <a:pt x="526783" y="7194220"/>
                  </a:lnTo>
                  <a:lnTo>
                    <a:pt x="527850" y="7192950"/>
                  </a:lnTo>
                  <a:lnTo>
                    <a:pt x="528624" y="7194220"/>
                  </a:lnTo>
                  <a:lnTo>
                    <a:pt x="528688" y="7192950"/>
                  </a:lnTo>
                  <a:lnTo>
                    <a:pt x="528751" y="7191680"/>
                  </a:lnTo>
                  <a:close/>
                </a:path>
                <a:path w="5838190" h="7336790">
                  <a:moveTo>
                    <a:pt x="532790" y="7250620"/>
                  </a:moveTo>
                  <a:lnTo>
                    <a:pt x="532625" y="7250100"/>
                  </a:lnTo>
                  <a:lnTo>
                    <a:pt x="531736" y="7250100"/>
                  </a:lnTo>
                  <a:lnTo>
                    <a:pt x="532790" y="7250620"/>
                  </a:lnTo>
                  <a:close/>
                </a:path>
                <a:path w="5838190" h="7336790">
                  <a:moveTo>
                    <a:pt x="533946" y="7251192"/>
                  </a:moveTo>
                  <a:lnTo>
                    <a:pt x="532790" y="7250620"/>
                  </a:lnTo>
                  <a:lnTo>
                    <a:pt x="533019" y="7251370"/>
                  </a:lnTo>
                  <a:lnTo>
                    <a:pt x="533882" y="7251370"/>
                  </a:lnTo>
                  <a:lnTo>
                    <a:pt x="533946" y="7251192"/>
                  </a:lnTo>
                  <a:close/>
                </a:path>
                <a:path w="5838190" h="7336790">
                  <a:moveTo>
                    <a:pt x="537870" y="6986803"/>
                  </a:moveTo>
                  <a:lnTo>
                    <a:pt x="535914" y="6980860"/>
                  </a:lnTo>
                  <a:lnTo>
                    <a:pt x="532879" y="6984670"/>
                  </a:lnTo>
                  <a:lnTo>
                    <a:pt x="537870" y="6986803"/>
                  </a:lnTo>
                  <a:close/>
                </a:path>
                <a:path w="5838190" h="7336790">
                  <a:moveTo>
                    <a:pt x="539673" y="6987006"/>
                  </a:moveTo>
                  <a:lnTo>
                    <a:pt x="538835" y="6987210"/>
                  </a:lnTo>
                  <a:lnTo>
                    <a:pt x="537870" y="6986803"/>
                  </a:lnTo>
                  <a:lnTo>
                    <a:pt x="538429" y="6988480"/>
                  </a:lnTo>
                  <a:lnTo>
                    <a:pt x="539496" y="6987210"/>
                  </a:lnTo>
                  <a:lnTo>
                    <a:pt x="539673" y="6987006"/>
                  </a:lnTo>
                  <a:close/>
                </a:path>
                <a:path w="5838190" h="7336790">
                  <a:moveTo>
                    <a:pt x="541578" y="7231024"/>
                  </a:moveTo>
                  <a:close/>
                </a:path>
                <a:path w="5838190" h="7336790">
                  <a:moveTo>
                    <a:pt x="543026" y="7229780"/>
                  </a:moveTo>
                  <a:lnTo>
                    <a:pt x="541667" y="7229780"/>
                  </a:lnTo>
                  <a:lnTo>
                    <a:pt x="541578" y="7231024"/>
                  </a:lnTo>
                  <a:lnTo>
                    <a:pt x="543026" y="7229780"/>
                  </a:lnTo>
                  <a:close/>
                </a:path>
                <a:path w="5838190" h="7336790">
                  <a:moveTo>
                    <a:pt x="544245" y="6957898"/>
                  </a:moveTo>
                  <a:lnTo>
                    <a:pt x="543966" y="6958330"/>
                  </a:lnTo>
                  <a:lnTo>
                    <a:pt x="543839" y="6958762"/>
                  </a:lnTo>
                  <a:lnTo>
                    <a:pt x="543750" y="6959168"/>
                  </a:lnTo>
                  <a:lnTo>
                    <a:pt x="543941" y="6958939"/>
                  </a:lnTo>
                  <a:lnTo>
                    <a:pt x="544093" y="6958584"/>
                  </a:lnTo>
                  <a:lnTo>
                    <a:pt x="544245" y="6957898"/>
                  </a:lnTo>
                  <a:close/>
                </a:path>
                <a:path w="5838190" h="7336790">
                  <a:moveTo>
                    <a:pt x="555828" y="7255180"/>
                  </a:moveTo>
                  <a:lnTo>
                    <a:pt x="555078" y="7256373"/>
                  </a:lnTo>
                  <a:lnTo>
                    <a:pt x="555345" y="7256450"/>
                  </a:lnTo>
                  <a:lnTo>
                    <a:pt x="555713" y="7256640"/>
                  </a:lnTo>
                  <a:lnTo>
                    <a:pt x="555828" y="7255180"/>
                  </a:lnTo>
                  <a:close/>
                </a:path>
                <a:path w="5838190" h="7336790">
                  <a:moveTo>
                    <a:pt x="561924" y="7001180"/>
                  </a:moveTo>
                  <a:lnTo>
                    <a:pt x="560781" y="7001180"/>
                  </a:lnTo>
                  <a:lnTo>
                    <a:pt x="560070" y="7001180"/>
                  </a:lnTo>
                  <a:lnTo>
                    <a:pt x="560793" y="7003720"/>
                  </a:lnTo>
                  <a:lnTo>
                    <a:pt x="561924" y="7001180"/>
                  </a:lnTo>
                  <a:close/>
                </a:path>
                <a:path w="5838190" h="7336790">
                  <a:moveTo>
                    <a:pt x="562483" y="7258329"/>
                  </a:moveTo>
                  <a:lnTo>
                    <a:pt x="560489" y="7255421"/>
                  </a:lnTo>
                  <a:lnTo>
                    <a:pt x="560019" y="7256234"/>
                  </a:lnTo>
                  <a:lnTo>
                    <a:pt x="559409" y="7256970"/>
                  </a:lnTo>
                  <a:lnTo>
                    <a:pt x="558749" y="7257643"/>
                  </a:lnTo>
                  <a:lnTo>
                    <a:pt x="560349" y="7256246"/>
                  </a:lnTo>
                  <a:lnTo>
                    <a:pt x="562483" y="7258329"/>
                  </a:lnTo>
                  <a:close/>
                </a:path>
                <a:path w="5838190" h="7336790">
                  <a:moveTo>
                    <a:pt x="563448" y="6970700"/>
                  </a:moveTo>
                  <a:lnTo>
                    <a:pt x="559587" y="6970700"/>
                  </a:lnTo>
                  <a:lnTo>
                    <a:pt x="558800" y="6973240"/>
                  </a:lnTo>
                  <a:lnTo>
                    <a:pt x="555929" y="6973240"/>
                  </a:lnTo>
                  <a:lnTo>
                    <a:pt x="560768" y="6975488"/>
                  </a:lnTo>
                  <a:lnTo>
                    <a:pt x="563448" y="6970700"/>
                  </a:lnTo>
                  <a:close/>
                </a:path>
                <a:path w="5838190" h="7336790">
                  <a:moveTo>
                    <a:pt x="567436" y="6984949"/>
                  </a:moveTo>
                  <a:lnTo>
                    <a:pt x="567169" y="6984670"/>
                  </a:lnTo>
                  <a:lnTo>
                    <a:pt x="566915" y="6985127"/>
                  </a:lnTo>
                  <a:lnTo>
                    <a:pt x="567436" y="6984949"/>
                  </a:lnTo>
                  <a:close/>
                </a:path>
                <a:path w="5838190" h="7336790">
                  <a:moveTo>
                    <a:pt x="568363" y="6985940"/>
                  </a:moveTo>
                  <a:lnTo>
                    <a:pt x="568210" y="6984670"/>
                  </a:lnTo>
                  <a:lnTo>
                    <a:pt x="567436" y="6984949"/>
                  </a:lnTo>
                  <a:lnTo>
                    <a:pt x="568363" y="6985940"/>
                  </a:lnTo>
                  <a:close/>
                </a:path>
                <a:path w="5838190" h="7336790">
                  <a:moveTo>
                    <a:pt x="569823" y="6984085"/>
                  </a:moveTo>
                  <a:lnTo>
                    <a:pt x="569328" y="6983222"/>
                  </a:lnTo>
                  <a:lnTo>
                    <a:pt x="569455" y="6983654"/>
                  </a:lnTo>
                  <a:lnTo>
                    <a:pt x="569620" y="6983908"/>
                  </a:lnTo>
                  <a:lnTo>
                    <a:pt x="569823" y="6984085"/>
                  </a:lnTo>
                  <a:close/>
                </a:path>
                <a:path w="5838190" h="7336790">
                  <a:moveTo>
                    <a:pt x="573697" y="7270623"/>
                  </a:moveTo>
                  <a:lnTo>
                    <a:pt x="573227" y="7270420"/>
                  </a:lnTo>
                  <a:lnTo>
                    <a:pt x="572947" y="7271880"/>
                  </a:lnTo>
                  <a:lnTo>
                    <a:pt x="573697" y="7270623"/>
                  </a:lnTo>
                  <a:close/>
                </a:path>
                <a:path w="5838190" h="7336790">
                  <a:moveTo>
                    <a:pt x="576199" y="7271690"/>
                  </a:moveTo>
                  <a:lnTo>
                    <a:pt x="574560" y="7269150"/>
                  </a:lnTo>
                  <a:lnTo>
                    <a:pt x="573697" y="7270623"/>
                  </a:lnTo>
                  <a:lnTo>
                    <a:pt x="576199" y="7271690"/>
                  </a:lnTo>
                  <a:close/>
                </a:path>
                <a:path w="5838190" h="7336790">
                  <a:moveTo>
                    <a:pt x="576300" y="822388"/>
                  </a:moveTo>
                  <a:lnTo>
                    <a:pt x="555980" y="832040"/>
                  </a:lnTo>
                  <a:lnTo>
                    <a:pt x="564832" y="827989"/>
                  </a:lnTo>
                  <a:lnTo>
                    <a:pt x="571220" y="824890"/>
                  </a:lnTo>
                  <a:lnTo>
                    <a:pt x="576300" y="822388"/>
                  </a:lnTo>
                  <a:close/>
                </a:path>
                <a:path w="5838190" h="7336790">
                  <a:moveTo>
                    <a:pt x="578383" y="6983400"/>
                  </a:moveTo>
                  <a:lnTo>
                    <a:pt x="577824" y="6983400"/>
                  </a:lnTo>
                  <a:lnTo>
                    <a:pt x="577926" y="6983870"/>
                  </a:lnTo>
                  <a:lnTo>
                    <a:pt x="578383" y="6983400"/>
                  </a:lnTo>
                  <a:close/>
                </a:path>
                <a:path w="5838190" h="7336790">
                  <a:moveTo>
                    <a:pt x="584238" y="6986130"/>
                  </a:moveTo>
                  <a:lnTo>
                    <a:pt x="583933" y="6986003"/>
                  </a:lnTo>
                  <a:lnTo>
                    <a:pt x="583539" y="6986003"/>
                  </a:lnTo>
                  <a:lnTo>
                    <a:pt x="584238" y="6986130"/>
                  </a:lnTo>
                  <a:close/>
                </a:path>
                <a:path w="5838190" h="7336790">
                  <a:moveTo>
                    <a:pt x="584746" y="6988480"/>
                  </a:moveTo>
                  <a:lnTo>
                    <a:pt x="582980" y="6987768"/>
                  </a:lnTo>
                  <a:lnTo>
                    <a:pt x="583311" y="6988480"/>
                  </a:lnTo>
                  <a:lnTo>
                    <a:pt x="584746" y="6988480"/>
                  </a:lnTo>
                  <a:close/>
                </a:path>
                <a:path w="5838190" h="7336790">
                  <a:moveTo>
                    <a:pt x="597496" y="7302830"/>
                  </a:moveTo>
                  <a:lnTo>
                    <a:pt x="597395" y="7302690"/>
                  </a:lnTo>
                  <a:lnTo>
                    <a:pt x="597242" y="7302830"/>
                  </a:lnTo>
                  <a:lnTo>
                    <a:pt x="597001" y="7303033"/>
                  </a:lnTo>
                  <a:lnTo>
                    <a:pt x="597319" y="7302932"/>
                  </a:lnTo>
                  <a:lnTo>
                    <a:pt x="597496" y="7302830"/>
                  </a:lnTo>
                  <a:close/>
                </a:path>
                <a:path w="5838190" h="7336790">
                  <a:moveTo>
                    <a:pt x="600138" y="7000634"/>
                  </a:moveTo>
                  <a:lnTo>
                    <a:pt x="600062" y="7000227"/>
                  </a:lnTo>
                  <a:lnTo>
                    <a:pt x="599909" y="6999935"/>
                  </a:lnTo>
                  <a:lnTo>
                    <a:pt x="599655" y="7000087"/>
                  </a:lnTo>
                  <a:lnTo>
                    <a:pt x="599833" y="7000303"/>
                  </a:lnTo>
                  <a:lnTo>
                    <a:pt x="599973" y="7000456"/>
                  </a:lnTo>
                  <a:lnTo>
                    <a:pt x="600138" y="7000634"/>
                  </a:lnTo>
                  <a:close/>
                </a:path>
                <a:path w="5838190" h="7336790">
                  <a:moveTo>
                    <a:pt x="604012" y="7317206"/>
                  </a:moveTo>
                  <a:lnTo>
                    <a:pt x="603859" y="7315797"/>
                  </a:lnTo>
                  <a:lnTo>
                    <a:pt x="603300" y="7317067"/>
                  </a:lnTo>
                  <a:lnTo>
                    <a:pt x="603745" y="7317270"/>
                  </a:lnTo>
                  <a:lnTo>
                    <a:pt x="604012" y="7317206"/>
                  </a:lnTo>
                  <a:close/>
                </a:path>
                <a:path w="5838190" h="7336790">
                  <a:moveTo>
                    <a:pt x="606856" y="7314870"/>
                  </a:moveTo>
                  <a:lnTo>
                    <a:pt x="606221" y="7313600"/>
                  </a:lnTo>
                  <a:lnTo>
                    <a:pt x="603631" y="7313600"/>
                  </a:lnTo>
                  <a:lnTo>
                    <a:pt x="603859" y="7315797"/>
                  </a:lnTo>
                  <a:lnTo>
                    <a:pt x="604278" y="7314870"/>
                  </a:lnTo>
                  <a:lnTo>
                    <a:pt x="606856" y="7314870"/>
                  </a:lnTo>
                  <a:close/>
                </a:path>
                <a:path w="5838190" h="7336790">
                  <a:moveTo>
                    <a:pt x="611378" y="7008800"/>
                  </a:moveTo>
                  <a:lnTo>
                    <a:pt x="611035" y="7007530"/>
                  </a:lnTo>
                  <a:lnTo>
                    <a:pt x="610171" y="7008800"/>
                  </a:lnTo>
                  <a:lnTo>
                    <a:pt x="611378" y="7008800"/>
                  </a:lnTo>
                  <a:close/>
                </a:path>
                <a:path w="5838190" h="7336790">
                  <a:moveTo>
                    <a:pt x="611466" y="7318680"/>
                  </a:moveTo>
                  <a:lnTo>
                    <a:pt x="608965" y="7318680"/>
                  </a:lnTo>
                  <a:lnTo>
                    <a:pt x="610895" y="7321220"/>
                  </a:lnTo>
                  <a:lnTo>
                    <a:pt x="611466" y="7318680"/>
                  </a:lnTo>
                  <a:close/>
                </a:path>
                <a:path w="5838190" h="7336790">
                  <a:moveTo>
                    <a:pt x="612927" y="7327570"/>
                  </a:moveTo>
                  <a:lnTo>
                    <a:pt x="612267" y="7321220"/>
                  </a:lnTo>
                  <a:lnTo>
                    <a:pt x="610895" y="7321220"/>
                  </a:lnTo>
                  <a:lnTo>
                    <a:pt x="607961" y="7321220"/>
                  </a:lnTo>
                  <a:lnTo>
                    <a:pt x="608965" y="7318680"/>
                  </a:lnTo>
                  <a:lnTo>
                    <a:pt x="607669" y="7318680"/>
                  </a:lnTo>
                  <a:lnTo>
                    <a:pt x="608418" y="7317410"/>
                  </a:lnTo>
                  <a:lnTo>
                    <a:pt x="608749" y="7317410"/>
                  </a:lnTo>
                  <a:lnTo>
                    <a:pt x="608672" y="7316140"/>
                  </a:lnTo>
                  <a:lnTo>
                    <a:pt x="604012" y="7317206"/>
                  </a:lnTo>
                  <a:lnTo>
                    <a:pt x="604037" y="7317410"/>
                  </a:lnTo>
                  <a:lnTo>
                    <a:pt x="603745" y="7317270"/>
                  </a:lnTo>
                  <a:lnTo>
                    <a:pt x="603135" y="7317410"/>
                  </a:lnTo>
                  <a:lnTo>
                    <a:pt x="603300" y="7317067"/>
                  </a:lnTo>
                  <a:lnTo>
                    <a:pt x="601332" y="7316140"/>
                  </a:lnTo>
                  <a:lnTo>
                    <a:pt x="601916" y="7313600"/>
                  </a:lnTo>
                  <a:lnTo>
                    <a:pt x="603554" y="7312330"/>
                  </a:lnTo>
                  <a:lnTo>
                    <a:pt x="601700" y="7312330"/>
                  </a:lnTo>
                  <a:lnTo>
                    <a:pt x="602551" y="7311060"/>
                  </a:lnTo>
                  <a:lnTo>
                    <a:pt x="601243" y="7311060"/>
                  </a:lnTo>
                  <a:lnTo>
                    <a:pt x="600684" y="7309790"/>
                  </a:lnTo>
                  <a:lnTo>
                    <a:pt x="600113" y="7308520"/>
                  </a:lnTo>
                  <a:lnTo>
                    <a:pt x="597611" y="7309790"/>
                  </a:lnTo>
                  <a:lnTo>
                    <a:pt x="598589" y="7307250"/>
                  </a:lnTo>
                  <a:lnTo>
                    <a:pt x="593407" y="7305980"/>
                  </a:lnTo>
                  <a:lnTo>
                    <a:pt x="597001" y="7303440"/>
                  </a:lnTo>
                  <a:lnTo>
                    <a:pt x="591388" y="7303440"/>
                  </a:lnTo>
                  <a:lnTo>
                    <a:pt x="597281" y="7300900"/>
                  </a:lnTo>
                  <a:lnTo>
                    <a:pt x="588175" y="7298360"/>
                  </a:lnTo>
                  <a:lnTo>
                    <a:pt x="589851" y="7297090"/>
                  </a:lnTo>
                  <a:lnTo>
                    <a:pt x="593178" y="7294550"/>
                  </a:lnTo>
                  <a:lnTo>
                    <a:pt x="588111" y="7297090"/>
                  </a:lnTo>
                  <a:lnTo>
                    <a:pt x="587019" y="7290740"/>
                  </a:lnTo>
                  <a:lnTo>
                    <a:pt x="582663" y="7289470"/>
                  </a:lnTo>
                  <a:lnTo>
                    <a:pt x="583958" y="7289470"/>
                  </a:lnTo>
                  <a:lnTo>
                    <a:pt x="583031" y="7288200"/>
                  </a:lnTo>
                  <a:lnTo>
                    <a:pt x="583857" y="7286930"/>
                  </a:lnTo>
                  <a:lnTo>
                    <a:pt x="583806" y="7285660"/>
                  </a:lnTo>
                  <a:lnTo>
                    <a:pt x="580415" y="7288200"/>
                  </a:lnTo>
                  <a:lnTo>
                    <a:pt x="577723" y="7285660"/>
                  </a:lnTo>
                  <a:lnTo>
                    <a:pt x="574649" y="7285660"/>
                  </a:lnTo>
                  <a:lnTo>
                    <a:pt x="576313" y="7281850"/>
                  </a:lnTo>
                  <a:lnTo>
                    <a:pt x="579412" y="7284390"/>
                  </a:lnTo>
                  <a:lnTo>
                    <a:pt x="580694" y="7283120"/>
                  </a:lnTo>
                  <a:lnTo>
                    <a:pt x="581977" y="7281850"/>
                  </a:lnTo>
                  <a:lnTo>
                    <a:pt x="579335" y="7283120"/>
                  </a:lnTo>
                  <a:lnTo>
                    <a:pt x="576834" y="7280580"/>
                  </a:lnTo>
                  <a:lnTo>
                    <a:pt x="575106" y="7281850"/>
                  </a:lnTo>
                  <a:lnTo>
                    <a:pt x="575551" y="7280580"/>
                  </a:lnTo>
                  <a:lnTo>
                    <a:pt x="575830" y="7279767"/>
                  </a:lnTo>
                  <a:lnTo>
                    <a:pt x="576224" y="7279310"/>
                  </a:lnTo>
                  <a:lnTo>
                    <a:pt x="577316" y="7278040"/>
                  </a:lnTo>
                  <a:lnTo>
                    <a:pt x="572998" y="7280580"/>
                  </a:lnTo>
                  <a:lnTo>
                    <a:pt x="575640" y="7276770"/>
                  </a:lnTo>
                  <a:lnTo>
                    <a:pt x="572198" y="7276770"/>
                  </a:lnTo>
                  <a:lnTo>
                    <a:pt x="572363" y="7275500"/>
                  </a:lnTo>
                  <a:lnTo>
                    <a:pt x="572706" y="7272960"/>
                  </a:lnTo>
                  <a:lnTo>
                    <a:pt x="575703" y="7274230"/>
                  </a:lnTo>
                  <a:lnTo>
                    <a:pt x="572744" y="7272960"/>
                  </a:lnTo>
                  <a:lnTo>
                    <a:pt x="572947" y="7271880"/>
                  </a:lnTo>
                  <a:lnTo>
                    <a:pt x="572312" y="7272960"/>
                  </a:lnTo>
                  <a:lnTo>
                    <a:pt x="570141" y="7272960"/>
                  </a:lnTo>
                  <a:lnTo>
                    <a:pt x="567169" y="7270420"/>
                  </a:lnTo>
                  <a:lnTo>
                    <a:pt x="571525" y="7270420"/>
                  </a:lnTo>
                  <a:lnTo>
                    <a:pt x="572439" y="7267880"/>
                  </a:lnTo>
                  <a:lnTo>
                    <a:pt x="570331" y="7266610"/>
                  </a:lnTo>
                  <a:lnTo>
                    <a:pt x="566407" y="7267880"/>
                  </a:lnTo>
                  <a:lnTo>
                    <a:pt x="565569" y="7266610"/>
                  </a:lnTo>
                  <a:lnTo>
                    <a:pt x="566039" y="7265340"/>
                  </a:lnTo>
                  <a:lnTo>
                    <a:pt x="563029" y="7265340"/>
                  </a:lnTo>
                  <a:lnTo>
                    <a:pt x="562825" y="7261530"/>
                  </a:lnTo>
                  <a:lnTo>
                    <a:pt x="562698" y="7258990"/>
                  </a:lnTo>
                  <a:lnTo>
                    <a:pt x="558507" y="7258990"/>
                  </a:lnTo>
                  <a:lnTo>
                    <a:pt x="558723" y="7257720"/>
                  </a:lnTo>
                  <a:lnTo>
                    <a:pt x="557326" y="7260260"/>
                  </a:lnTo>
                  <a:lnTo>
                    <a:pt x="555713" y="7260260"/>
                  </a:lnTo>
                  <a:lnTo>
                    <a:pt x="554482" y="7261530"/>
                  </a:lnTo>
                  <a:lnTo>
                    <a:pt x="553720" y="7260260"/>
                  </a:lnTo>
                  <a:lnTo>
                    <a:pt x="553339" y="7260260"/>
                  </a:lnTo>
                  <a:lnTo>
                    <a:pt x="551103" y="7260260"/>
                  </a:lnTo>
                  <a:lnTo>
                    <a:pt x="552970" y="7258990"/>
                  </a:lnTo>
                  <a:lnTo>
                    <a:pt x="553339" y="7260260"/>
                  </a:lnTo>
                  <a:lnTo>
                    <a:pt x="554228" y="7258990"/>
                  </a:lnTo>
                  <a:lnTo>
                    <a:pt x="553440" y="7258990"/>
                  </a:lnTo>
                  <a:lnTo>
                    <a:pt x="555040" y="7256450"/>
                  </a:lnTo>
                  <a:lnTo>
                    <a:pt x="554545" y="7256208"/>
                  </a:lnTo>
                  <a:lnTo>
                    <a:pt x="554456" y="7256450"/>
                  </a:lnTo>
                  <a:lnTo>
                    <a:pt x="554431" y="7256170"/>
                  </a:lnTo>
                  <a:lnTo>
                    <a:pt x="551103" y="7255180"/>
                  </a:lnTo>
                  <a:lnTo>
                    <a:pt x="550862" y="7252640"/>
                  </a:lnTo>
                  <a:lnTo>
                    <a:pt x="553656" y="7250100"/>
                  </a:lnTo>
                  <a:lnTo>
                    <a:pt x="554431" y="7256170"/>
                  </a:lnTo>
                  <a:lnTo>
                    <a:pt x="555675" y="7252640"/>
                  </a:lnTo>
                  <a:lnTo>
                    <a:pt x="556234" y="7255180"/>
                  </a:lnTo>
                  <a:lnTo>
                    <a:pt x="557949" y="7252640"/>
                  </a:lnTo>
                  <a:lnTo>
                    <a:pt x="559676" y="7250100"/>
                  </a:lnTo>
                  <a:lnTo>
                    <a:pt x="557072" y="7257339"/>
                  </a:lnTo>
                  <a:lnTo>
                    <a:pt x="555713" y="7256640"/>
                  </a:lnTo>
                  <a:lnTo>
                    <a:pt x="555510" y="7258990"/>
                  </a:lnTo>
                  <a:lnTo>
                    <a:pt x="557784" y="7257720"/>
                  </a:lnTo>
                  <a:lnTo>
                    <a:pt x="557174" y="7257402"/>
                  </a:lnTo>
                  <a:lnTo>
                    <a:pt x="560806" y="7252640"/>
                  </a:lnTo>
                  <a:lnTo>
                    <a:pt x="559917" y="7250100"/>
                  </a:lnTo>
                  <a:lnTo>
                    <a:pt x="559473" y="7248830"/>
                  </a:lnTo>
                  <a:lnTo>
                    <a:pt x="556793" y="7248830"/>
                  </a:lnTo>
                  <a:lnTo>
                    <a:pt x="556336" y="7247560"/>
                  </a:lnTo>
                  <a:lnTo>
                    <a:pt x="555447" y="7245020"/>
                  </a:lnTo>
                  <a:lnTo>
                    <a:pt x="553262" y="7245020"/>
                  </a:lnTo>
                  <a:lnTo>
                    <a:pt x="553110" y="7247560"/>
                  </a:lnTo>
                  <a:lnTo>
                    <a:pt x="550913" y="7247560"/>
                  </a:lnTo>
                  <a:lnTo>
                    <a:pt x="548982" y="7243750"/>
                  </a:lnTo>
                  <a:lnTo>
                    <a:pt x="550367" y="7241210"/>
                  </a:lnTo>
                  <a:lnTo>
                    <a:pt x="551713" y="7238670"/>
                  </a:lnTo>
                  <a:lnTo>
                    <a:pt x="549694" y="7237400"/>
                  </a:lnTo>
                  <a:lnTo>
                    <a:pt x="547027" y="7237400"/>
                  </a:lnTo>
                  <a:lnTo>
                    <a:pt x="542899" y="7238670"/>
                  </a:lnTo>
                  <a:lnTo>
                    <a:pt x="543483" y="7234860"/>
                  </a:lnTo>
                  <a:lnTo>
                    <a:pt x="547497" y="7233590"/>
                  </a:lnTo>
                  <a:lnTo>
                    <a:pt x="546976" y="7232320"/>
                  </a:lnTo>
                  <a:lnTo>
                    <a:pt x="545922" y="7229780"/>
                  </a:lnTo>
                  <a:lnTo>
                    <a:pt x="544461" y="7231393"/>
                  </a:lnTo>
                  <a:lnTo>
                    <a:pt x="544499" y="7231024"/>
                  </a:lnTo>
                  <a:lnTo>
                    <a:pt x="545973" y="7227240"/>
                  </a:lnTo>
                  <a:lnTo>
                    <a:pt x="543026" y="7229780"/>
                  </a:lnTo>
                  <a:lnTo>
                    <a:pt x="543420" y="7229780"/>
                  </a:lnTo>
                  <a:lnTo>
                    <a:pt x="544156" y="7231735"/>
                  </a:lnTo>
                  <a:lnTo>
                    <a:pt x="541337" y="7234860"/>
                  </a:lnTo>
                  <a:lnTo>
                    <a:pt x="541540" y="7231735"/>
                  </a:lnTo>
                  <a:lnTo>
                    <a:pt x="541553" y="7231024"/>
                  </a:lnTo>
                  <a:lnTo>
                    <a:pt x="541058" y="7229780"/>
                  </a:lnTo>
                  <a:lnTo>
                    <a:pt x="540550" y="7228510"/>
                  </a:lnTo>
                  <a:lnTo>
                    <a:pt x="543471" y="7225970"/>
                  </a:lnTo>
                  <a:lnTo>
                    <a:pt x="540918" y="7223430"/>
                  </a:lnTo>
                  <a:lnTo>
                    <a:pt x="537883" y="7220890"/>
                  </a:lnTo>
                  <a:lnTo>
                    <a:pt x="536359" y="7219620"/>
                  </a:lnTo>
                  <a:lnTo>
                    <a:pt x="534428" y="7217080"/>
                  </a:lnTo>
                  <a:lnTo>
                    <a:pt x="533463" y="7215810"/>
                  </a:lnTo>
                  <a:lnTo>
                    <a:pt x="533463" y="7217080"/>
                  </a:lnTo>
                  <a:lnTo>
                    <a:pt x="532574" y="7215810"/>
                  </a:lnTo>
                  <a:lnTo>
                    <a:pt x="533463" y="7217080"/>
                  </a:lnTo>
                  <a:lnTo>
                    <a:pt x="533463" y="7215810"/>
                  </a:lnTo>
                  <a:lnTo>
                    <a:pt x="535927" y="7215810"/>
                  </a:lnTo>
                  <a:lnTo>
                    <a:pt x="536384" y="7214540"/>
                  </a:lnTo>
                  <a:lnTo>
                    <a:pt x="531990" y="7209460"/>
                  </a:lnTo>
                  <a:lnTo>
                    <a:pt x="531164" y="7200570"/>
                  </a:lnTo>
                  <a:lnTo>
                    <a:pt x="530923" y="7197814"/>
                  </a:lnTo>
                  <a:lnTo>
                    <a:pt x="530923" y="7213270"/>
                  </a:lnTo>
                  <a:lnTo>
                    <a:pt x="530098" y="7213270"/>
                  </a:lnTo>
                  <a:lnTo>
                    <a:pt x="529056" y="7214540"/>
                  </a:lnTo>
                  <a:lnTo>
                    <a:pt x="528866" y="7213270"/>
                  </a:lnTo>
                  <a:lnTo>
                    <a:pt x="529615" y="7213270"/>
                  </a:lnTo>
                  <a:lnTo>
                    <a:pt x="529564" y="7212000"/>
                  </a:lnTo>
                  <a:lnTo>
                    <a:pt x="529971" y="7210730"/>
                  </a:lnTo>
                  <a:lnTo>
                    <a:pt x="530161" y="7212000"/>
                  </a:lnTo>
                  <a:lnTo>
                    <a:pt x="530517" y="7212000"/>
                  </a:lnTo>
                  <a:lnTo>
                    <a:pt x="530923" y="7213270"/>
                  </a:lnTo>
                  <a:lnTo>
                    <a:pt x="530923" y="7197814"/>
                  </a:lnTo>
                  <a:lnTo>
                    <a:pt x="530720" y="7195490"/>
                  </a:lnTo>
                  <a:lnTo>
                    <a:pt x="526973" y="7195490"/>
                  </a:lnTo>
                  <a:lnTo>
                    <a:pt x="526783" y="7194220"/>
                  </a:lnTo>
                  <a:lnTo>
                    <a:pt x="525221" y="7194220"/>
                  </a:lnTo>
                  <a:lnTo>
                    <a:pt x="524471" y="7192950"/>
                  </a:lnTo>
                  <a:lnTo>
                    <a:pt x="526122" y="7191680"/>
                  </a:lnTo>
                  <a:lnTo>
                    <a:pt x="527316" y="7191680"/>
                  </a:lnTo>
                  <a:lnTo>
                    <a:pt x="523100" y="7189140"/>
                  </a:lnTo>
                  <a:lnTo>
                    <a:pt x="518731" y="7184060"/>
                  </a:lnTo>
                  <a:lnTo>
                    <a:pt x="517639" y="7182790"/>
                  </a:lnTo>
                  <a:lnTo>
                    <a:pt x="519188" y="7177710"/>
                  </a:lnTo>
                  <a:lnTo>
                    <a:pt x="520331" y="7178980"/>
                  </a:lnTo>
                  <a:lnTo>
                    <a:pt x="520306" y="7175170"/>
                  </a:lnTo>
                  <a:lnTo>
                    <a:pt x="513105" y="7177710"/>
                  </a:lnTo>
                  <a:lnTo>
                    <a:pt x="514667" y="7172630"/>
                  </a:lnTo>
                  <a:lnTo>
                    <a:pt x="515391" y="7173900"/>
                  </a:lnTo>
                  <a:lnTo>
                    <a:pt x="515137" y="7172630"/>
                  </a:lnTo>
                  <a:lnTo>
                    <a:pt x="513930" y="7166280"/>
                  </a:lnTo>
                  <a:lnTo>
                    <a:pt x="508546" y="7159930"/>
                  </a:lnTo>
                  <a:lnTo>
                    <a:pt x="510971" y="7153580"/>
                  </a:lnTo>
                  <a:lnTo>
                    <a:pt x="511454" y="7152310"/>
                  </a:lnTo>
                  <a:lnTo>
                    <a:pt x="506920" y="7153580"/>
                  </a:lnTo>
                  <a:lnTo>
                    <a:pt x="510590" y="7145960"/>
                  </a:lnTo>
                  <a:lnTo>
                    <a:pt x="511200" y="7144690"/>
                  </a:lnTo>
                  <a:lnTo>
                    <a:pt x="505155" y="7145960"/>
                  </a:lnTo>
                  <a:lnTo>
                    <a:pt x="506844" y="7142150"/>
                  </a:lnTo>
                  <a:lnTo>
                    <a:pt x="508254" y="7142150"/>
                  </a:lnTo>
                  <a:lnTo>
                    <a:pt x="508495" y="7135800"/>
                  </a:lnTo>
                  <a:lnTo>
                    <a:pt x="508292" y="7134530"/>
                  </a:lnTo>
                  <a:lnTo>
                    <a:pt x="504088" y="7135800"/>
                  </a:lnTo>
                  <a:lnTo>
                    <a:pt x="503034" y="7133260"/>
                  </a:lnTo>
                  <a:lnTo>
                    <a:pt x="506133" y="7131990"/>
                  </a:lnTo>
                  <a:lnTo>
                    <a:pt x="502234" y="7130720"/>
                  </a:lnTo>
                  <a:lnTo>
                    <a:pt x="503936" y="7129450"/>
                  </a:lnTo>
                  <a:lnTo>
                    <a:pt x="505637" y="7128180"/>
                  </a:lnTo>
                  <a:lnTo>
                    <a:pt x="504405" y="7126910"/>
                  </a:lnTo>
                  <a:lnTo>
                    <a:pt x="504393" y="7128180"/>
                  </a:lnTo>
                  <a:lnTo>
                    <a:pt x="503364" y="7129450"/>
                  </a:lnTo>
                  <a:lnTo>
                    <a:pt x="502437" y="7129450"/>
                  </a:lnTo>
                  <a:lnTo>
                    <a:pt x="500354" y="7126910"/>
                  </a:lnTo>
                  <a:lnTo>
                    <a:pt x="502970" y="7121830"/>
                  </a:lnTo>
                  <a:lnTo>
                    <a:pt x="504558" y="7121830"/>
                  </a:lnTo>
                  <a:lnTo>
                    <a:pt x="502856" y="7119290"/>
                  </a:lnTo>
                  <a:lnTo>
                    <a:pt x="500303" y="7115480"/>
                  </a:lnTo>
                  <a:lnTo>
                    <a:pt x="501294" y="7115480"/>
                  </a:lnTo>
                  <a:lnTo>
                    <a:pt x="499275" y="7114210"/>
                  </a:lnTo>
                  <a:lnTo>
                    <a:pt x="506488" y="7115480"/>
                  </a:lnTo>
                  <a:lnTo>
                    <a:pt x="504621" y="7114210"/>
                  </a:lnTo>
                  <a:lnTo>
                    <a:pt x="502767" y="7112940"/>
                  </a:lnTo>
                  <a:lnTo>
                    <a:pt x="500176" y="7112940"/>
                  </a:lnTo>
                  <a:lnTo>
                    <a:pt x="501713" y="7111670"/>
                  </a:lnTo>
                  <a:lnTo>
                    <a:pt x="500761" y="7107860"/>
                  </a:lnTo>
                  <a:lnTo>
                    <a:pt x="499554" y="7105320"/>
                  </a:lnTo>
                  <a:lnTo>
                    <a:pt x="501827" y="7105320"/>
                  </a:lnTo>
                  <a:lnTo>
                    <a:pt x="501510" y="7100240"/>
                  </a:lnTo>
                  <a:lnTo>
                    <a:pt x="498919" y="7095160"/>
                  </a:lnTo>
                  <a:lnTo>
                    <a:pt x="498208" y="7091350"/>
                  </a:lnTo>
                  <a:lnTo>
                    <a:pt x="497967" y="7090080"/>
                  </a:lnTo>
                  <a:lnTo>
                    <a:pt x="497306" y="7091350"/>
                  </a:lnTo>
                  <a:lnTo>
                    <a:pt x="495046" y="7091350"/>
                  </a:lnTo>
                  <a:lnTo>
                    <a:pt x="493433" y="7091350"/>
                  </a:lnTo>
                  <a:lnTo>
                    <a:pt x="492772" y="7090080"/>
                  </a:lnTo>
                  <a:lnTo>
                    <a:pt x="493331" y="7089851"/>
                  </a:lnTo>
                  <a:lnTo>
                    <a:pt x="492125" y="7088810"/>
                  </a:lnTo>
                  <a:lnTo>
                    <a:pt x="492125" y="7087540"/>
                  </a:lnTo>
                  <a:lnTo>
                    <a:pt x="495693" y="7087540"/>
                  </a:lnTo>
                  <a:lnTo>
                    <a:pt x="497001" y="7088810"/>
                  </a:lnTo>
                  <a:lnTo>
                    <a:pt x="496189" y="7087540"/>
                  </a:lnTo>
                  <a:lnTo>
                    <a:pt x="495376" y="7086270"/>
                  </a:lnTo>
                  <a:lnTo>
                    <a:pt x="498297" y="7086270"/>
                  </a:lnTo>
                  <a:lnTo>
                    <a:pt x="496036" y="7085000"/>
                  </a:lnTo>
                  <a:lnTo>
                    <a:pt x="500888" y="7081190"/>
                  </a:lnTo>
                  <a:lnTo>
                    <a:pt x="497014" y="7079920"/>
                  </a:lnTo>
                  <a:lnTo>
                    <a:pt x="498017" y="7079920"/>
                  </a:lnTo>
                  <a:lnTo>
                    <a:pt x="497395" y="7074840"/>
                  </a:lnTo>
                  <a:lnTo>
                    <a:pt x="495935" y="7072300"/>
                  </a:lnTo>
                  <a:lnTo>
                    <a:pt x="495414" y="7068490"/>
                  </a:lnTo>
                  <a:lnTo>
                    <a:pt x="495236" y="7067220"/>
                  </a:lnTo>
                  <a:lnTo>
                    <a:pt x="492302" y="7068490"/>
                  </a:lnTo>
                  <a:lnTo>
                    <a:pt x="492747" y="7065950"/>
                  </a:lnTo>
                  <a:lnTo>
                    <a:pt x="490220" y="7064680"/>
                  </a:lnTo>
                  <a:lnTo>
                    <a:pt x="490753" y="7062140"/>
                  </a:lnTo>
                  <a:lnTo>
                    <a:pt x="492620" y="7058330"/>
                  </a:lnTo>
                  <a:lnTo>
                    <a:pt x="491896" y="7053250"/>
                  </a:lnTo>
                  <a:lnTo>
                    <a:pt x="491083" y="7051980"/>
                  </a:lnTo>
                  <a:lnTo>
                    <a:pt x="490270" y="7050710"/>
                  </a:lnTo>
                  <a:lnTo>
                    <a:pt x="490207" y="7051980"/>
                  </a:lnTo>
                  <a:lnTo>
                    <a:pt x="490118" y="7051167"/>
                  </a:lnTo>
                  <a:lnTo>
                    <a:pt x="489813" y="7048779"/>
                  </a:lnTo>
                  <a:lnTo>
                    <a:pt x="489813" y="7051980"/>
                  </a:lnTo>
                  <a:lnTo>
                    <a:pt x="489369" y="7053250"/>
                  </a:lnTo>
                  <a:lnTo>
                    <a:pt x="487553" y="7051980"/>
                  </a:lnTo>
                  <a:lnTo>
                    <a:pt x="489813" y="7051980"/>
                  </a:lnTo>
                  <a:lnTo>
                    <a:pt x="489813" y="7048779"/>
                  </a:lnTo>
                  <a:lnTo>
                    <a:pt x="489737" y="7048170"/>
                  </a:lnTo>
                  <a:lnTo>
                    <a:pt x="491769" y="7049440"/>
                  </a:lnTo>
                  <a:lnTo>
                    <a:pt x="490905" y="7043090"/>
                  </a:lnTo>
                  <a:lnTo>
                    <a:pt x="489013" y="7039280"/>
                  </a:lnTo>
                  <a:lnTo>
                    <a:pt x="488391" y="7038010"/>
                  </a:lnTo>
                  <a:lnTo>
                    <a:pt x="487337" y="7038010"/>
                  </a:lnTo>
                  <a:lnTo>
                    <a:pt x="486892" y="7039280"/>
                  </a:lnTo>
                  <a:lnTo>
                    <a:pt x="485965" y="7038010"/>
                  </a:lnTo>
                  <a:lnTo>
                    <a:pt x="485457" y="7038010"/>
                  </a:lnTo>
                  <a:lnTo>
                    <a:pt x="486943" y="7035470"/>
                  </a:lnTo>
                  <a:lnTo>
                    <a:pt x="488238" y="7035470"/>
                  </a:lnTo>
                  <a:lnTo>
                    <a:pt x="488530" y="7036740"/>
                  </a:lnTo>
                  <a:lnTo>
                    <a:pt x="488353" y="7035470"/>
                  </a:lnTo>
                  <a:lnTo>
                    <a:pt x="487629" y="7030390"/>
                  </a:lnTo>
                  <a:lnTo>
                    <a:pt x="489724" y="7025310"/>
                  </a:lnTo>
                  <a:lnTo>
                    <a:pt x="490689" y="7022770"/>
                  </a:lnTo>
                  <a:lnTo>
                    <a:pt x="491667" y="7020230"/>
                  </a:lnTo>
                  <a:lnTo>
                    <a:pt x="490283" y="7015150"/>
                  </a:lnTo>
                  <a:lnTo>
                    <a:pt x="490562" y="7015150"/>
                  </a:lnTo>
                  <a:lnTo>
                    <a:pt x="488403" y="7011340"/>
                  </a:lnTo>
                  <a:lnTo>
                    <a:pt x="487692" y="7010070"/>
                  </a:lnTo>
                  <a:lnTo>
                    <a:pt x="488188" y="7007530"/>
                  </a:lnTo>
                  <a:lnTo>
                    <a:pt x="489699" y="7011340"/>
                  </a:lnTo>
                  <a:lnTo>
                    <a:pt x="491363" y="7008800"/>
                  </a:lnTo>
                  <a:lnTo>
                    <a:pt x="490499" y="7007530"/>
                  </a:lnTo>
                  <a:lnTo>
                    <a:pt x="489623" y="7006260"/>
                  </a:lnTo>
                  <a:lnTo>
                    <a:pt x="487006" y="7002450"/>
                  </a:lnTo>
                  <a:lnTo>
                    <a:pt x="489458" y="7001180"/>
                  </a:lnTo>
                  <a:lnTo>
                    <a:pt x="491896" y="6999910"/>
                  </a:lnTo>
                  <a:lnTo>
                    <a:pt x="489419" y="6994830"/>
                  </a:lnTo>
                  <a:lnTo>
                    <a:pt x="493026" y="6991020"/>
                  </a:lnTo>
                  <a:lnTo>
                    <a:pt x="493293" y="6987210"/>
                  </a:lnTo>
                  <a:lnTo>
                    <a:pt x="493217" y="6980860"/>
                  </a:lnTo>
                  <a:lnTo>
                    <a:pt x="495261" y="6975780"/>
                  </a:lnTo>
                  <a:lnTo>
                    <a:pt x="493382" y="6975780"/>
                  </a:lnTo>
                  <a:lnTo>
                    <a:pt x="491655" y="6974510"/>
                  </a:lnTo>
                  <a:lnTo>
                    <a:pt x="492340" y="6974510"/>
                  </a:lnTo>
                  <a:lnTo>
                    <a:pt x="491680" y="6968160"/>
                  </a:lnTo>
                  <a:lnTo>
                    <a:pt x="493420" y="6961810"/>
                  </a:lnTo>
                  <a:lnTo>
                    <a:pt x="494360" y="6959270"/>
                  </a:lnTo>
                  <a:lnTo>
                    <a:pt x="495312" y="6956730"/>
                  </a:lnTo>
                  <a:lnTo>
                    <a:pt x="496074" y="6954190"/>
                  </a:lnTo>
                  <a:lnTo>
                    <a:pt x="498805" y="6954190"/>
                  </a:lnTo>
                  <a:lnTo>
                    <a:pt x="491591" y="6942760"/>
                  </a:lnTo>
                  <a:lnTo>
                    <a:pt x="495427" y="6946570"/>
                  </a:lnTo>
                  <a:lnTo>
                    <a:pt x="496252" y="6949110"/>
                  </a:lnTo>
                  <a:lnTo>
                    <a:pt x="497967" y="6951650"/>
                  </a:lnTo>
                  <a:lnTo>
                    <a:pt x="496493" y="6949110"/>
                  </a:lnTo>
                  <a:lnTo>
                    <a:pt x="496849" y="6946570"/>
                  </a:lnTo>
                  <a:lnTo>
                    <a:pt x="497090" y="6946570"/>
                  </a:lnTo>
                  <a:lnTo>
                    <a:pt x="497154" y="6945300"/>
                  </a:lnTo>
                  <a:lnTo>
                    <a:pt x="497522" y="6946570"/>
                  </a:lnTo>
                  <a:lnTo>
                    <a:pt x="498081" y="6946570"/>
                  </a:lnTo>
                  <a:lnTo>
                    <a:pt x="498297" y="6945300"/>
                  </a:lnTo>
                  <a:lnTo>
                    <a:pt x="498373" y="6946570"/>
                  </a:lnTo>
                  <a:lnTo>
                    <a:pt x="498589" y="6947840"/>
                  </a:lnTo>
                  <a:lnTo>
                    <a:pt x="499173" y="6952920"/>
                  </a:lnTo>
                  <a:lnTo>
                    <a:pt x="499275" y="6946570"/>
                  </a:lnTo>
                  <a:lnTo>
                    <a:pt x="499503" y="6946570"/>
                  </a:lnTo>
                  <a:lnTo>
                    <a:pt x="499313" y="6949110"/>
                  </a:lnTo>
                  <a:lnTo>
                    <a:pt x="499249" y="6952920"/>
                  </a:lnTo>
                  <a:lnTo>
                    <a:pt x="500291" y="6947840"/>
                  </a:lnTo>
                  <a:lnTo>
                    <a:pt x="499999" y="6950380"/>
                  </a:lnTo>
                  <a:lnTo>
                    <a:pt x="499986" y="6950710"/>
                  </a:lnTo>
                  <a:lnTo>
                    <a:pt x="500087" y="6950380"/>
                  </a:lnTo>
                  <a:lnTo>
                    <a:pt x="500049" y="6952920"/>
                  </a:lnTo>
                  <a:lnTo>
                    <a:pt x="500697" y="6950380"/>
                  </a:lnTo>
                  <a:lnTo>
                    <a:pt x="501015" y="6949110"/>
                  </a:lnTo>
                  <a:lnTo>
                    <a:pt x="500837" y="6951650"/>
                  </a:lnTo>
                  <a:lnTo>
                    <a:pt x="502932" y="6950380"/>
                  </a:lnTo>
                  <a:lnTo>
                    <a:pt x="502373" y="6951650"/>
                  </a:lnTo>
                  <a:lnTo>
                    <a:pt x="504177" y="6951650"/>
                  </a:lnTo>
                  <a:lnTo>
                    <a:pt x="504507" y="6952920"/>
                  </a:lnTo>
                  <a:lnTo>
                    <a:pt x="505523" y="6954190"/>
                  </a:lnTo>
                  <a:lnTo>
                    <a:pt x="506234" y="6955447"/>
                  </a:lnTo>
                  <a:lnTo>
                    <a:pt x="504329" y="6956730"/>
                  </a:lnTo>
                  <a:lnTo>
                    <a:pt x="509422" y="6960540"/>
                  </a:lnTo>
                  <a:lnTo>
                    <a:pt x="512546" y="6960540"/>
                  </a:lnTo>
                  <a:lnTo>
                    <a:pt x="510997" y="6961810"/>
                  </a:lnTo>
                  <a:lnTo>
                    <a:pt x="512787" y="6963080"/>
                  </a:lnTo>
                  <a:lnTo>
                    <a:pt x="510755" y="6964350"/>
                  </a:lnTo>
                  <a:lnTo>
                    <a:pt x="512559" y="6965620"/>
                  </a:lnTo>
                  <a:lnTo>
                    <a:pt x="514781" y="6966890"/>
                  </a:lnTo>
                  <a:lnTo>
                    <a:pt x="516204" y="6964350"/>
                  </a:lnTo>
                  <a:lnTo>
                    <a:pt x="515442" y="6971970"/>
                  </a:lnTo>
                  <a:lnTo>
                    <a:pt x="525703" y="6968160"/>
                  </a:lnTo>
                  <a:lnTo>
                    <a:pt x="522592" y="6974510"/>
                  </a:lnTo>
                  <a:lnTo>
                    <a:pt x="529856" y="6978320"/>
                  </a:lnTo>
                  <a:lnTo>
                    <a:pt x="536028" y="6980860"/>
                  </a:lnTo>
                  <a:lnTo>
                    <a:pt x="541642" y="6984670"/>
                  </a:lnTo>
                  <a:lnTo>
                    <a:pt x="539673" y="6987006"/>
                  </a:lnTo>
                  <a:lnTo>
                    <a:pt x="544169" y="6985940"/>
                  </a:lnTo>
                  <a:lnTo>
                    <a:pt x="548373" y="6991020"/>
                  </a:lnTo>
                  <a:lnTo>
                    <a:pt x="549249" y="6992290"/>
                  </a:lnTo>
                  <a:lnTo>
                    <a:pt x="545452" y="6992290"/>
                  </a:lnTo>
                  <a:lnTo>
                    <a:pt x="551637" y="6993560"/>
                  </a:lnTo>
                  <a:lnTo>
                    <a:pt x="554736" y="6999910"/>
                  </a:lnTo>
                  <a:lnTo>
                    <a:pt x="560705" y="7001154"/>
                  </a:lnTo>
                  <a:lnTo>
                    <a:pt x="561073" y="6997370"/>
                  </a:lnTo>
                  <a:lnTo>
                    <a:pt x="567512" y="6998551"/>
                  </a:lnTo>
                  <a:lnTo>
                    <a:pt x="568058" y="6998551"/>
                  </a:lnTo>
                  <a:lnTo>
                    <a:pt x="592023" y="6998551"/>
                  </a:lnTo>
                  <a:lnTo>
                    <a:pt x="590892" y="6997370"/>
                  </a:lnTo>
                  <a:lnTo>
                    <a:pt x="593394" y="6996100"/>
                  </a:lnTo>
                  <a:lnTo>
                    <a:pt x="590677" y="6996100"/>
                  </a:lnTo>
                  <a:lnTo>
                    <a:pt x="590562" y="6994830"/>
                  </a:lnTo>
                  <a:lnTo>
                    <a:pt x="590359" y="6992290"/>
                  </a:lnTo>
                  <a:lnTo>
                    <a:pt x="590257" y="6991020"/>
                  </a:lnTo>
                  <a:lnTo>
                    <a:pt x="589051" y="6989750"/>
                  </a:lnTo>
                  <a:lnTo>
                    <a:pt x="588467" y="6989750"/>
                  </a:lnTo>
                  <a:lnTo>
                    <a:pt x="587946" y="6992290"/>
                  </a:lnTo>
                  <a:lnTo>
                    <a:pt x="587349" y="6991020"/>
                  </a:lnTo>
                  <a:lnTo>
                    <a:pt x="586676" y="6989750"/>
                  </a:lnTo>
                  <a:lnTo>
                    <a:pt x="585533" y="6989750"/>
                  </a:lnTo>
                  <a:lnTo>
                    <a:pt x="585698" y="6993560"/>
                  </a:lnTo>
                  <a:lnTo>
                    <a:pt x="582815" y="6994830"/>
                  </a:lnTo>
                  <a:lnTo>
                    <a:pt x="582612" y="6993560"/>
                  </a:lnTo>
                  <a:lnTo>
                    <a:pt x="582510" y="6992937"/>
                  </a:lnTo>
                  <a:lnTo>
                    <a:pt x="582968" y="6993560"/>
                  </a:lnTo>
                  <a:lnTo>
                    <a:pt x="582688" y="6992290"/>
                  </a:lnTo>
                  <a:lnTo>
                    <a:pt x="582129" y="6989750"/>
                  </a:lnTo>
                  <a:lnTo>
                    <a:pt x="582104" y="6992391"/>
                  </a:lnTo>
                  <a:lnTo>
                    <a:pt x="578713" y="6993560"/>
                  </a:lnTo>
                  <a:lnTo>
                    <a:pt x="580136" y="6989750"/>
                  </a:lnTo>
                  <a:lnTo>
                    <a:pt x="582104" y="6992391"/>
                  </a:lnTo>
                  <a:lnTo>
                    <a:pt x="582104" y="6989635"/>
                  </a:lnTo>
                  <a:lnTo>
                    <a:pt x="581850" y="6988480"/>
                  </a:lnTo>
                  <a:lnTo>
                    <a:pt x="581571" y="6987210"/>
                  </a:lnTo>
                  <a:lnTo>
                    <a:pt x="582980" y="6987768"/>
                  </a:lnTo>
                  <a:lnTo>
                    <a:pt x="582726" y="6987210"/>
                  </a:lnTo>
                  <a:lnTo>
                    <a:pt x="583539" y="6987210"/>
                  </a:lnTo>
                  <a:lnTo>
                    <a:pt x="581914" y="6982130"/>
                  </a:lnTo>
                  <a:lnTo>
                    <a:pt x="579996" y="6988480"/>
                  </a:lnTo>
                  <a:lnTo>
                    <a:pt x="578319" y="6987210"/>
                  </a:lnTo>
                  <a:lnTo>
                    <a:pt x="576630" y="6985940"/>
                  </a:lnTo>
                  <a:lnTo>
                    <a:pt x="578104" y="6984670"/>
                  </a:lnTo>
                  <a:lnTo>
                    <a:pt x="577926" y="6983870"/>
                  </a:lnTo>
                  <a:lnTo>
                    <a:pt x="575957" y="6985940"/>
                  </a:lnTo>
                  <a:lnTo>
                    <a:pt x="573887" y="6985940"/>
                  </a:lnTo>
                  <a:lnTo>
                    <a:pt x="572516" y="6983400"/>
                  </a:lnTo>
                  <a:lnTo>
                    <a:pt x="570877" y="6985940"/>
                  </a:lnTo>
                  <a:lnTo>
                    <a:pt x="569823" y="6984670"/>
                  </a:lnTo>
                  <a:lnTo>
                    <a:pt x="570750" y="6985940"/>
                  </a:lnTo>
                  <a:lnTo>
                    <a:pt x="569226" y="6987210"/>
                  </a:lnTo>
                  <a:lnTo>
                    <a:pt x="568248" y="6985940"/>
                  </a:lnTo>
                  <a:lnTo>
                    <a:pt x="566458" y="6985940"/>
                  </a:lnTo>
                  <a:lnTo>
                    <a:pt x="566915" y="6985127"/>
                  </a:lnTo>
                  <a:lnTo>
                    <a:pt x="564654" y="6985940"/>
                  </a:lnTo>
                  <a:lnTo>
                    <a:pt x="566153" y="6980860"/>
                  </a:lnTo>
                  <a:lnTo>
                    <a:pt x="566534" y="6979590"/>
                  </a:lnTo>
                  <a:lnTo>
                    <a:pt x="562978" y="6979590"/>
                  </a:lnTo>
                  <a:lnTo>
                    <a:pt x="562698" y="6978320"/>
                  </a:lnTo>
                  <a:lnTo>
                    <a:pt x="564972" y="6977050"/>
                  </a:lnTo>
                  <a:lnTo>
                    <a:pt x="564591" y="6975780"/>
                  </a:lnTo>
                  <a:lnTo>
                    <a:pt x="561378" y="6975780"/>
                  </a:lnTo>
                  <a:lnTo>
                    <a:pt x="560768" y="6975488"/>
                  </a:lnTo>
                  <a:lnTo>
                    <a:pt x="560628" y="6975742"/>
                  </a:lnTo>
                  <a:lnTo>
                    <a:pt x="560628" y="6978320"/>
                  </a:lnTo>
                  <a:lnTo>
                    <a:pt x="558546" y="6978320"/>
                  </a:lnTo>
                  <a:lnTo>
                    <a:pt x="557923" y="6980860"/>
                  </a:lnTo>
                  <a:lnTo>
                    <a:pt x="558038" y="6979590"/>
                  </a:lnTo>
                  <a:lnTo>
                    <a:pt x="558292" y="6977050"/>
                  </a:lnTo>
                  <a:lnTo>
                    <a:pt x="560095" y="6977050"/>
                  </a:lnTo>
                  <a:lnTo>
                    <a:pt x="560628" y="6978320"/>
                  </a:lnTo>
                  <a:lnTo>
                    <a:pt x="560628" y="6975742"/>
                  </a:lnTo>
                  <a:lnTo>
                    <a:pt x="558406" y="6975780"/>
                  </a:lnTo>
                  <a:lnTo>
                    <a:pt x="556323" y="6975780"/>
                  </a:lnTo>
                  <a:lnTo>
                    <a:pt x="557199" y="6976618"/>
                  </a:lnTo>
                  <a:lnTo>
                    <a:pt x="552945" y="6979590"/>
                  </a:lnTo>
                  <a:lnTo>
                    <a:pt x="552386" y="6975780"/>
                  </a:lnTo>
                  <a:lnTo>
                    <a:pt x="556361" y="6970700"/>
                  </a:lnTo>
                  <a:lnTo>
                    <a:pt x="555002" y="6966890"/>
                  </a:lnTo>
                  <a:lnTo>
                    <a:pt x="549059" y="6968160"/>
                  </a:lnTo>
                  <a:lnTo>
                    <a:pt x="548093" y="6966890"/>
                  </a:lnTo>
                  <a:lnTo>
                    <a:pt x="546176" y="6964350"/>
                  </a:lnTo>
                  <a:lnTo>
                    <a:pt x="546696" y="6965620"/>
                  </a:lnTo>
                  <a:lnTo>
                    <a:pt x="544563" y="6966890"/>
                  </a:lnTo>
                  <a:lnTo>
                    <a:pt x="544093" y="6964350"/>
                  </a:lnTo>
                  <a:lnTo>
                    <a:pt x="542175" y="6964350"/>
                  </a:lnTo>
                  <a:lnTo>
                    <a:pt x="543674" y="6963080"/>
                  </a:lnTo>
                  <a:lnTo>
                    <a:pt x="543407" y="6961810"/>
                  </a:lnTo>
                  <a:lnTo>
                    <a:pt x="543737" y="6959270"/>
                  </a:lnTo>
                  <a:lnTo>
                    <a:pt x="542772" y="6960540"/>
                  </a:lnTo>
                  <a:lnTo>
                    <a:pt x="541045" y="6956730"/>
                  </a:lnTo>
                  <a:lnTo>
                    <a:pt x="537883" y="6960540"/>
                  </a:lnTo>
                  <a:lnTo>
                    <a:pt x="538048" y="6956730"/>
                  </a:lnTo>
                  <a:lnTo>
                    <a:pt x="535965" y="6952920"/>
                  </a:lnTo>
                  <a:lnTo>
                    <a:pt x="530644" y="6956730"/>
                  </a:lnTo>
                  <a:lnTo>
                    <a:pt x="528307" y="6954190"/>
                  </a:lnTo>
                  <a:lnTo>
                    <a:pt x="530745" y="6952920"/>
                  </a:lnTo>
                  <a:lnTo>
                    <a:pt x="530529" y="6950380"/>
                  </a:lnTo>
                  <a:lnTo>
                    <a:pt x="533527" y="6951650"/>
                  </a:lnTo>
                  <a:lnTo>
                    <a:pt x="532612" y="6950380"/>
                  </a:lnTo>
                  <a:lnTo>
                    <a:pt x="532053" y="6949110"/>
                  </a:lnTo>
                  <a:lnTo>
                    <a:pt x="531012" y="6950380"/>
                  </a:lnTo>
                  <a:lnTo>
                    <a:pt x="531406" y="6949110"/>
                  </a:lnTo>
                  <a:lnTo>
                    <a:pt x="526427" y="6950380"/>
                  </a:lnTo>
                  <a:lnTo>
                    <a:pt x="526999" y="6947840"/>
                  </a:lnTo>
                  <a:lnTo>
                    <a:pt x="525945" y="6947840"/>
                  </a:lnTo>
                  <a:lnTo>
                    <a:pt x="524243" y="6949110"/>
                  </a:lnTo>
                  <a:lnTo>
                    <a:pt x="523316" y="6947840"/>
                  </a:lnTo>
                  <a:lnTo>
                    <a:pt x="521398" y="6946570"/>
                  </a:lnTo>
                  <a:lnTo>
                    <a:pt x="520636" y="6949110"/>
                  </a:lnTo>
                  <a:lnTo>
                    <a:pt x="520928" y="6947840"/>
                  </a:lnTo>
                  <a:lnTo>
                    <a:pt x="521208" y="6946570"/>
                  </a:lnTo>
                  <a:lnTo>
                    <a:pt x="521487" y="6945300"/>
                  </a:lnTo>
                  <a:lnTo>
                    <a:pt x="517550" y="6941490"/>
                  </a:lnTo>
                  <a:lnTo>
                    <a:pt x="516674" y="6940220"/>
                  </a:lnTo>
                  <a:lnTo>
                    <a:pt x="515327" y="6938950"/>
                  </a:lnTo>
                  <a:lnTo>
                    <a:pt x="513422" y="6936410"/>
                  </a:lnTo>
                  <a:lnTo>
                    <a:pt x="512826" y="6933870"/>
                  </a:lnTo>
                  <a:lnTo>
                    <a:pt x="512711" y="6932600"/>
                  </a:lnTo>
                  <a:lnTo>
                    <a:pt x="509536" y="6930060"/>
                  </a:lnTo>
                  <a:lnTo>
                    <a:pt x="506158" y="6926250"/>
                  </a:lnTo>
                  <a:lnTo>
                    <a:pt x="503770" y="6923710"/>
                  </a:lnTo>
                  <a:lnTo>
                    <a:pt x="504050" y="6922440"/>
                  </a:lnTo>
                  <a:lnTo>
                    <a:pt x="504024" y="6921881"/>
                  </a:lnTo>
                  <a:lnTo>
                    <a:pt x="502678" y="6919900"/>
                  </a:lnTo>
                  <a:lnTo>
                    <a:pt x="501586" y="6922440"/>
                  </a:lnTo>
                  <a:lnTo>
                    <a:pt x="500532" y="6923710"/>
                  </a:lnTo>
                  <a:lnTo>
                    <a:pt x="499745" y="6922440"/>
                  </a:lnTo>
                  <a:lnTo>
                    <a:pt x="498944" y="6921170"/>
                  </a:lnTo>
                  <a:lnTo>
                    <a:pt x="497268" y="6913550"/>
                  </a:lnTo>
                  <a:lnTo>
                    <a:pt x="500672" y="6921170"/>
                  </a:lnTo>
                  <a:lnTo>
                    <a:pt x="499656" y="6917360"/>
                  </a:lnTo>
                  <a:lnTo>
                    <a:pt x="499567" y="6913550"/>
                  </a:lnTo>
                  <a:lnTo>
                    <a:pt x="499529" y="6912280"/>
                  </a:lnTo>
                  <a:lnTo>
                    <a:pt x="498271" y="6911010"/>
                  </a:lnTo>
                  <a:lnTo>
                    <a:pt x="496925" y="6909740"/>
                  </a:lnTo>
                  <a:lnTo>
                    <a:pt x="495528" y="6908470"/>
                  </a:lnTo>
                  <a:lnTo>
                    <a:pt x="494245" y="6908470"/>
                  </a:lnTo>
                  <a:lnTo>
                    <a:pt x="492493" y="6903390"/>
                  </a:lnTo>
                  <a:lnTo>
                    <a:pt x="493026" y="6903390"/>
                  </a:lnTo>
                  <a:lnTo>
                    <a:pt x="492569" y="6902120"/>
                  </a:lnTo>
                  <a:lnTo>
                    <a:pt x="490270" y="6895770"/>
                  </a:lnTo>
                  <a:lnTo>
                    <a:pt x="488911" y="6902120"/>
                  </a:lnTo>
                  <a:lnTo>
                    <a:pt x="485914" y="6897040"/>
                  </a:lnTo>
                  <a:lnTo>
                    <a:pt x="485762" y="6895770"/>
                  </a:lnTo>
                  <a:lnTo>
                    <a:pt x="485406" y="6894500"/>
                  </a:lnTo>
                  <a:lnTo>
                    <a:pt x="485140" y="6895770"/>
                  </a:lnTo>
                  <a:lnTo>
                    <a:pt x="485571" y="6899580"/>
                  </a:lnTo>
                  <a:lnTo>
                    <a:pt x="485673" y="6915302"/>
                  </a:lnTo>
                  <a:lnTo>
                    <a:pt x="485609" y="6916712"/>
                  </a:lnTo>
                  <a:lnTo>
                    <a:pt x="486003" y="6917360"/>
                  </a:lnTo>
                  <a:lnTo>
                    <a:pt x="485800" y="6922440"/>
                  </a:lnTo>
                  <a:lnTo>
                    <a:pt x="484581" y="6921170"/>
                  </a:lnTo>
                  <a:lnTo>
                    <a:pt x="483120" y="6921170"/>
                  </a:lnTo>
                  <a:lnTo>
                    <a:pt x="482396" y="6919900"/>
                  </a:lnTo>
                  <a:lnTo>
                    <a:pt x="480949" y="6917360"/>
                  </a:lnTo>
                  <a:lnTo>
                    <a:pt x="481685" y="6913550"/>
                  </a:lnTo>
                  <a:lnTo>
                    <a:pt x="478637" y="6909740"/>
                  </a:lnTo>
                  <a:lnTo>
                    <a:pt x="480618" y="6918630"/>
                  </a:lnTo>
                  <a:lnTo>
                    <a:pt x="479742" y="6919900"/>
                  </a:lnTo>
                  <a:lnTo>
                    <a:pt x="478574" y="6917360"/>
                  </a:lnTo>
                  <a:lnTo>
                    <a:pt x="477520" y="6924980"/>
                  </a:lnTo>
                  <a:lnTo>
                    <a:pt x="480822" y="6930060"/>
                  </a:lnTo>
                  <a:lnTo>
                    <a:pt x="479310" y="6935140"/>
                  </a:lnTo>
                  <a:lnTo>
                    <a:pt x="480491" y="6936410"/>
                  </a:lnTo>
                  <a:lnTo>
                    <a:pt x="483362" y="6942760"/>
                  </a:lnTo>
                  <a:lnTo>
                    <a:pt x="477926" y="6937680"/>
                  </a:lnTo>
                  <a:lnTo>
                    <a:pt x="480072" y="6942760"/>
                  </a:lnTo>
                  <a:lnTo>
                    <a:pt x="478764" y="6941490"/>
                  </a:lnTo>
                  <a:lnTo>
                    <a:pt x="476097" y="6941490"/>
                  </a:lnTo>
                  <a:lnTo>
                    <a:pt x="476516" y="6944030"/>
                  </a:lnTo>
                  <a:lnTo>
                    <a:pt x="478663" y="6951650"/>
                  </a:lnTo>
                  <a:lnTo>
                    <a:pt x="479056" y="6954190"/>
                  </a:lnTo>
                  <a:lnTo>
                    <a:pt x="477913" y="6953682"/>
                  </a:lnTo>
                  <a:lnTo>
                    <a:pt x="478815" y="6955460"/>
                  </a:lnTo>
                  <a:lnTo>
                    <a:pt x="478231" y="6959270"/>
                  </a:lnTo>
                  <a:lnTo>
                    <a:pt x="470408" y="6958000"/>
                  </a:lnTo>
                  <a:lnTo>
                    <a:pt x="474954" y="6968160"/>
                  </a:lnTo>
                  <a:lnTo>
                    <a:pt x="468528" y="6969430"/>
                  </a:lnTo>
                  <a:lnTo>
                    <a:pt x="471030" y="6975780"/>
                  </a:lnTo>
                  <a:lnTo>
                    <a:pt x="466382" y="6982130"/>
                  </a:lnTo>
                  <a:lnTo>
                    <a:pt x="466344" y="6988480"/>
                  </a:lnTo>
                  <a:lnTo>
                    <a:pt x="472732" y="6987210"/>
                  </a:lnTo>
                  <a:lnTo>
                    <a:pt x="468426" y="6989788"/>
                  </a:lnTo>
                  <a:lnTo>
                    <a:pt x="468122" y="6989407"/>
                  </a:lnTo>
                  <a:lnTo>
                    <a:pt x="467487" y="6990347"/>
                  </a:lnTo>
                  <a:lnTo>
                    <a:pt x="466356" y="6991020"/>
                  </a:lnTo>
                  <a:lnTo>
                    <a:pt x="467029" y="6991020"/>
                  </a:lnTo>
                  <a:lnTo>
                    <a:pt x="466204" y="6992239"/>
                  </a:lnTo>
                  <a:lnTo>
                    <a:pt x="467766" y="6991020"/>
                  </a:lnTo>
                  <a:lnTo>
                    <a:pt x="469049" y="6991020"/>
                  </a:lnTo>
                  <a:lnTo>
                    <a:pt x="469303" y="6996189"/>
                  </a:lnTo>
                  <a:lnTo>
                    <a:pt x="472211" y="6993115"/>
                  </a:lnTo>
                  <a:lnTo>
                    <a:pt x="472478" y="6992848"/>
                  </a:lnTo>
                  <a:lnTo>
                    <a:pt x="471297" y="6993115"/>
                  </a:lnTo>
                  <a:lnTo>
                    <a:pt x="469493" y="6991020"/>
                  </a:lnTo>
                  <a:lnTo>
                    <a:pt x="472795" y="6991020"/>
                  </a:lnTo>
                  <a:lnTo>
                    <a:pt x="473075" y="6992290"/>
                  </a:lnTo>
                  <a:lnTo>
                    <a:pt x="472922" y="6993560"/>
                  </a:lnTo>
                  <a:lnTo>
                    <a:pt x="472503" y="6993560"/>
                  </a:lnTo>
                  <a:lnTo>
                    <a:pt x="468350" y="6998640"/>
                  </a:lnTo>
                  <a:lnTo>
                    <a:pt x="466458" y="6999910"/>
                  </a:lnTo>
                  <a:lnTo>
                    <a:pt x="466979" y="6996100"/>
                  </a:lnTo>
                  <a:lnTo>
                    <a:pt x="465569" y="6997370"/>
                  </a:lnTo>
                  <a:lnTo>
                    <a:pt x="464934" y="6999910"/>
                  </a:lnTo>
                  <a:lnTo>
                    <a:pt x="462826" y="6998640"/>
                  </a:lnTo>
                  <a:lnTo>
                    <a:pt x="461073" y="7001180"/>
                  </a:lnTo>
                  <a:lnTo>
                    <a:pt x="463372" y="6999910"/>
                  </a:lnTo>
                  <a:lnTo>
                    <a:pt x="464337" y="7002450"/>
                  </a:lnTo>
                  <a:lnTo>
                    <a:pt x="463448" y="7003720"/>
                  </a:lnTo>
                  <a:lnTo>
                    <a:pt x="466420" y="7001180"/>
                  </a:lnTo>
                  <a:lnTo>
                    <a:pt x="469785" y="7006260"/>
                  </a:lnTo>
                  <a:lnTo>
                    <a:pt x="461010" y="7004990"/>
                  </a:lnTo>
                  <a:lnTo>
                    <a:pt x="464350" y="7011340"/>
                  </a:lnTo>
                  <a:lnTo>
                    <a:pt x="462356" y="7008800"/>
                  </a:lnTo>
                  <a:lnTo>
                    <a:pt x="463511" y="7011340"/>
                  </a:lnTo>
                  <a:lnTo>
                    <a:pt x="462229" y="7018960"/>
                  </a:lnTo>
                  <a:lnTo>
                    <a:pt x="467360" y="7021500"/>
                  </a:lnTo>
                  <a:lnTo>
                    <a:pt x="466610" y="7021500"/>
                  </a:lnTo>
                  <a:lnTo>
                    <a:pt x="464858" y="7022770"/>
                  </a:lnTo>
                  <a:lnTo>
                    <a:pt x="464400" y="7021500"/>
                  </a:lnTo>
                  <a:lnTo>
                    <a:pt x="463372" y="7027850"/>
                  </a:lnTo>
                  <a:lnTo>
                    <a:pt x="470446" y="7035470"/>
                  </a:lnTo>
                  <a:lnTo>
                    <a:pt x="467423" y="7040550"/>
                  </a:lnTo>
                  <a:lnTo>
                    <a:pt x="465836" y="7040550"/>
                  </a:lnTo>
                  <a:lnTo>
                    <a:pt x="466356" y="7041820"/>
                  </a:lnTo>
                  <a:lnTo>
                    <a:pt x="468896" y="7041820"/>
                  </a:lnTo>
                  <a:lnTo>
                    <a:pt x="467398" y="7043090"/>
                  </a:lnTo>
                  <a:lnTo>
                    <a:pt x="465810" y="7043090"/>
                  </a:lnTo>
                  <a:lnTo>
                    <a:pt x="465759" y="7044360"/>
                  </a:lnTo>
                  <a:lnTo>
                    <a:pt x="468668" y="7046900"/>
                  </a:lnTo>
                  <a:lnTo>
                    <a:pt x="467842" y="7048170"/>
                  </a:lnTo>
                  <a:lnTo>
                    <a:pt x="466001" y="7046900"/>
                  </a:lnTo>
                  <a:lnTo>
                    <a:pt x="464273" y="7053250"/>
                  </a:lnTo>
                  <a:lnTo>
                    <a:pt x="470776" y="7055790"/>
                  </a:lnTo>
                  <a:lnTo>
                    <a:pt x="472541" y="7060870"/>
                  </a:lnTo>
                  <a:lnTo>
                    <a:pt x="467956" y="7062140"/>
                  </a:lnTo>
                  <a:lnTo>
                    <a:pt x="466572" y="7069760"/>
                  </a:lnTo>
                  <a:lnTo>
                    <a:pt x="465924" y="7069760"/>
                  </a:lnTo>
                  <a:lnTo>
                    <a:pt x="466293" y="7076110"/>
                  </a:lnTo>
                  <a:lnTo>
                    <a:pt x="470966" y="7081190"/>
                  </a:lnTo>
                  <a:lnTo>
                    <a:pt x="473913" y="7087540"/>
                  </a:lnTo>
                  <a:lnTo>
                    <a:pt x="469696" y="7092620"/>
                  </a:lnTo>
                  <a:lnTo>
                    <a:pt x="474332" y="7101510"/>
                  </a:lnTo>
                  <a:lnTo>
                    <a:pt x="472770" y="7109130"/>
                  </a:lnTo>
                  <a:lnTo>
                    <a:pt x="473405" y="7107860"/>
                  </a:lnTo>
                  <a:lnTo>
                    <a:pt x="476313" y="7107860"/>
                  </a:lnTo>
                  <a:lnTo>
                    <a:pt x="476973" y="7109130"/>
                  </a:lnTo>
                  <a:lnTo>
                    <a:pt x="476351" y="7110400"/>
                  </a:lnTo>
                  <a:lnTo>
                    <a:pt x="480860" y="7112940"/>
                  </a:lnTo>
                  <a:lnTo>
                    <a:pt x="476681" y="7112940"/>
                  </a:lnTo>
                  <a:lnTo>
                    <a:pt x="472859" y="7114210"/>
                  </a:lnTo>
                  <a:lnTo>
                    <a:pt x="474738" y="7118020"/>
                  </a:lnTo>
                  <a:lnTo>
                    <a:pt x="475208" y="7120560"/>
                  </a:lnTo>
                  <a:lnTo>
                    <a:pt x="480707" y="7119290"/>
                  </a:lnTo>
                  <a:lnTo>
                    <a:pt x="479044" y="7125640"/>
                  </a:lnTo>
                  <a:lnTo>
                    <a:pt x="481050" y="7130720"/>
                  </a:lnTo>
                  <a:lnTo>
                    <a:pt x="483082" y="7135800"/>
                  </a:lnTo>
                  <a:lnTo>
                    <a:pt x="481507" y="7140880"/>
                  </a:lnTo>
                  <a:lnTo>
                    <a:pt x="483171" y="7142150"/>
                  </a:lnTo>
                  <a:lnTo>
                    <a:pt x="483831" y="7143420"/>
                  </a:lnTo>
                  <a:lnTo>
                    <a:pt x="485597" y="7144690"/>
                  </a:lnTo>
                  <a:lnTo>
                    <a:pt x="482727" y="7145960"/>
                  </a:lnTo>
                  <a:lnTo>
                    <a:pt x="483298" y="7149770"/>
                  </a:lnTo>
                  <a:lnTo>
                    <a:pt x="483590" y="7152310"/>
                  </a:lnTo>
                  <a:lnTo>
                    <a:pt x="485876" y="7157390"/>
                  </a:lnTo>
                  <a:lnTo>
                    <a:pt x="483527" y="7156120"/>
                  </a:lnTo>
                  <a:lnTo>
                    <a:pt x="484263" y="7159930"/>
                  </a:lnTo>
                  <a:lnTo>
                    <a:pt x="492836" y="7157390"/>
                  </a:lnTo>
                  <a:lnTo>
                    <a:pt x="493826" y="7159930"/>
                  </a:lnTo>
                  <a:lnTo>
                    <a:pt x="489864" y="7162470"/>
                  </a:lnTo>
                  <a:lnTo>
                    <a:pt x="491388" y="7167550"/>
                  </a:lnTo>
                  <a:lnTo>
                    <a:pt x="489623" y="7173900"/>
                  </a:lnTo>
                  <a:lnTo>
                    <a:pt x="495325" y="7177710"/>
                  </a:lnTo>
                  <a:lnTo>
                    <a:pt x="492950" y="7177710"/>
                  </a:lnTo>
                  <a:lnTo>
                    <a:pt x="493725" y="7178980"/>
                  </a:lnTo>
                  <a:lnTo>
                    <a:pt x="493610" y="7187870"/>
                  </a:lnTo>
                  <a:lnTo>
                    <a:pt x="496214" y="7186003"/>
                  </a:lnTo>
                  <a:lnTo>
                    <a:pt x="500532" y="7189140"/>
                  </a:lnTo>
                  <a:lnTo>
                    <a:pt x="503161" y="7191680"/>
                  </a:lnTo>
                  <a:lnTo>
                    <a:pt x="500303" y="7191680"/>
                  </a:lnTo>
                  <a:lnTo>
                    <a:pt x="504659" y="7192950"/>
                  </a:lnTo>
                  <a:lnTo>
                    <a:pt x="505498" y="7192950"/>
                  </a:lnTo>
                  <a:lnTo>
                    <a:pt x="507822" y="7195490"/>
                  </a:lnTo>
                  <a:lnTo>
                    <a:pt x="507809" y="7196760"/>
                  </a:lnTo>
                  <a:lnTo>
                    <a:pt x="506107" y="7196760"/>
                  </a:lnTo>
                  <a:lnTo>
                    <a:pt x="505904" y="7199300"/>
                  </a:lnTo>
                  <a:lnTo>
                    <a:pt x="509600" y="7196760"/>
                  </a:lnTo>
                  <a:lnTo>
                    <a:pt x="509485" y="7200570"/>
                  </a:lnTo>
                  <a:lnTo>
                    <a:pt x="507288" y="7199300"/>
                  </a:lnTo>
                  <a:lnTo>
                    <a:pt x="508215" y="7201840"/>
                  </a:lnTo>
                  <a:lnTo>
                    <a:pt x="511644" y="7201840"/>
                  </a:lnTo>
                  <a:lnTo>
                    <a:pt x="513422" y="7203110"/>
                  </a:lnTo>
                  <a:lnTo>
                    <a:pt x="513092" y="7206920"/>
                  </a:lnTo>
                  <a:lnTo>
                    <a:pt x="510857" y="7208190"/>
                  </a:lnTo>
                  <a:lnTo>
                    <a:pt x="512470" y="7208190"/>
                  </a:lnTo>
                  <a:lnTo>
                    <a:pt x="515048" y="7209460"/>
                  </a:lnTo>
                  <a:lnTo>
                    <a:pt x="515023" y="7210730"/>
                  </a:lnTo>
                  <a:lnTo>
                    <a:pt x="514019" y="7210730"/>
                  </a:lnTo>
                  <a:lnTo>
                    <a:pt x="514019" y="7214540"/>
                  </a:lnTo>
                  <a:lnTo>
                    <a:pt x="513778" y="7214667"/>
                  </a:lnTo>
                  <a:lnTo>
                    <a:pt x="513715" y="7214540"/>
                  </a:lnTo>
                  <a:lnTo>
                    <a:pt x="514019" y="7214540"/>
                  </a:lnTo>
                  <a:lnTo>
                    <a:pt x="514019" y="7210730"/>
                  </a:lnTo>
                  <a:lnTo>
                    <a:pt x="513003" y="7210730"/>
                  </a:lnTo>
                  <a:lnTo>
                    <a:pt x="513080" y="7215035"/>
                  </a:lnTo>
                  <a:lnTo>
                    <a:pt x="513918" y="7215035"/>
                  </a:lnTo>
                  <a:lnTo>
                    <a:pt x="514248" y="7215810"/>
                  </a:lnTo>
                  <a:lnTo>
                    <a:pt x="518858" y="7215810"/>
                  </a:lnTo>
                  <a:lnTo>
                    <a:pt x="517563" y="7219620"/>
                  </a:lnTo>
                  <a:lnTo>
                    <a:pt x="516724" y="7219620"/>
                  </a:lnTo>
                  <a:lnTo>
                    <a:pt x="516369" y="7220890"/>
                  </a:lnTo>
                  <a:lnTo>
                    <a:pt x="516216" y="7220890"/>
                  </a:lnTo>
                  <a:lnTo>
                    <a:pt x="515734" y="7219620"/>
                  </a:lnTo>
                  <a:lnTo>
                    <a:pt x="512394" y="7219620"/>
                  </a:lnTo>
                  <a:lnTo>
                    <a:pt x="510908" y="7219620"/>
                  </a:lnTo>
                  <a:lnTo>
                    <a:pt x="516432" y="7222160"/>
                  </a:lnTo>
                  <a:lnTo>
                    <a:pt x="516724" y="7224700"/>
                  </a:lnTo>
                  <a:lnTo>
                    <a:pt x="516394" y="7224700"/>
                  </a:lnTo>
                  <a:lnTo>
                    <a:pt x="516064" y="7225970"/>
                  </a:lnTo>
                  <a:lnTo>
                    <a:pt x="516229" y="7225970"/>
                  </a:lnTo>
                  <a:lnTo>
                    <a:pt x="516890" y="7227240"/>
                  </a:lnTo>
                  <a:lnTo>
                    <a:pt x="516915" y="7228510"/>
                  </a:lnTo>
                  <a:lnTo>
                    <a:pt x="517296" y="7229780"/>
                  </a:lnTo>
                  <a:lnTo>
                    <a:pt x="517753" y="7229780"/>
                  </a:lnTo>
                  <a:lnTo>
                    <a:pt x="518096" y="7231050"/>
                  </a:lnTo>
                  <a:lnTo>
                    <a:pt x="516661" y="7231050"/>
                  </a:lnTo>
                  <a:lnTo>
                    <a:pt x="516953" y="7230008"/>
                  </a:lnTo>
                  <a:lnTo>
                    <a:pt x="515467" y="7231050"/>
                  </a:lnTo>
                  <a:lnTo>
                    <a:pt x="517804" y="7232320"/>
                  </a:lnTo>
                  <a:lnTo>
                    <a:pt x="518401" y="7233590"/>
                  </a:lnTo>
                  <a:lnTo>
                    <a:pt x="520954" y="7232320"/>
                  </a:lnTo>
                  <a:lnTo>
                    <a:pt x="521423" y="7234860"/>
                  </a:lnTo>
                  <a:lnTo>
                    <a:pt x="522744" y="7232320"/>
                  </a:lnTo>
                  <a:lnTo>
                    <a:pt x="522312" y="7232320"/>
                  </a:lnTo>
                  <a:lnTo>
                    <a:pt x="521741" y="7231050"/>
                  </a:lnTo>
                  <a:lnTo>
                    <a:pt x="521462" y="7231050"/>
                  </a:lnTo>
                  <a:lnTo>
                    <a:pt x="519582" y="7227240"/>
                  </a:lnTo>
                  <a:lnTo>
                    <a:pt x="521449" y="7227240"/>
                  </a:lnTo>
                  <a:lnTo>
                    <a:pt x="523138" y="7228510"/>
                  </a:lnTo>
                  <a:lnTo>
                    <a:pt x="522439" y="7231050"/>
                  </a:lnTo>
                  <a:lnTo>
                    <a:pt x="524471" y="7229780"/>
                  </a:lnTo>
                  <a:lnTo>
                    <a:pt x="527596" y="7229780"/>
                  </a:lnTo>
                  <a:lnTo>
                    <a:pt x="524878" y="7233590"/>
                  </a:lnTo>
                  <a:lnTo>
                    <a:pt x="524738" y="7238670"/>
                  </a:lnTo>
                  <a:lnTo>
                    <a:pt x="522770" y="7239940"/>
                  </a:lnTo>
                  <a:lnTo>
                    <a:pt x="526326" y="7242480"/>
                  </a:lnTo>
                  <a:lnTo>
                    <a:pt x="528624" y="7248830"/>
                  </a:lnTo>
                  <a:lnTo>
                    <a:pt x="536270" y="7248830"/>
                  </a:lnTo>
                  <a:lnTo>
                    <a:pt x="534377" y="7250100"/>
                  </a:lnTo>
                  <a:lnTo>
                    <a:pt x="533946" y="7251192"/>
                  </a:lnTo>
                  <a:lnTo>
                    <a:pt x="534289" y="7251370"/>
                  </a:lnTo>
                  <a:lnTo>
                    <a:pt x="536143" y="7256450"/>
                  </a:lnTo>
                  <a:lnTo>
                    <a:pt x="536613" y="7256285"/>
                  </a:lnTo>
                  <a:lnTo>
                    <a:pt x="536829" y="7256208"/>
                  </a:lnTo>
                  <a:lnTo>
                    <a:pt x="539775" y="7255180"/>
                  </a:lnTo>
                  <a:lnTo>
                    <a:pt x="539953" y="7258990"/>
                  </a:lnTo>
                  <a:lnTo>
                    <a:pt x="536892" y="7256183"/>
                  </a:lnTo>
                  <a:lnTo>
                    <a:pt x="536740" y="7256450"/>
                  </a:lnTo>
                  <a:lnTo>
                    <a:pt x="538632" y="7258990"/>
                  </a:lnTo>
                  <a:lnTo>
                    <a:pt x="537311" y="7258990"/>
                  </a:lnTo>
                  <a:lnTo>
                    <a:pt x="539445" y="7264070"/>
                  </a:lnTo>
                  <a:lnTo>
                    <a:pt x="544677" y="7267880"/>
                  </a:lnTo>
                  <a:lnTo>
                    <a:pt x="549821" y="7270420"/>
                  </a:lnTo>
                  <a:lnTo>
                    <a:pt x="551751" y="7278040"/>
                  </a:lnTo>
                  <a:lnTo>
                    <a:pt x="551776" y="7276770"/>
                  </a:lnTo>
                  <a:lnTo>
                    <a:pt x="552221" y="7275500"/>
                  </a:lnTo>
                  <a:lnTo>
                    <a:pt x="556120" y="7283120"/>
                  </a:lnTo>
                  <a:lnTo>
                    <a:pt x="561517" y="7289470"/>
                  </a:lnTo>
                  <a:lnTo>
                    <a:pt x="566762" y="7295820"/>
                  </a:lnTo>
                  <a:lnTo>
                    <a:pt x="570191" y="7303440"/>
                  </a:lnTo>
                  <a:lnTo>
                    <a:pt x="571246" y="7307250"/>
                  </a:lnTo>
                  <a:lnTo>
                    <a:pt x="573379" y="7305980"/>
                  </a:lnTo>
                  <a:lnTo>
                    <a:pt x="575995" y="7305980"/>
                  </a:lnTo>
                  <a:lnTo>
                    <a:pt x="573976" y="7308520"/>
                  </a:lnTo>
                  <a:lnTo>
                    <a:pt x="578789" y="7308520"/>
                  </a:lnTo>
                  <a:lnTo>
                    <a:pt x="583615" y="7311060"/>
                  </a:lnTo>
                  <a:lnTo>
                    <a:pt x="577761" y="7319950"/>
                  </a:lnTo>
                  <a:lnTo>
                    <a:pt x="585546" y="7321220"/>
                  </a:lnTo>
                  <a:lnTo>
                    <a:pt x="586651" y="7318680"/>
                  </a:lnTo>
                  <a:lnTo>
                    <a:pt x="587743" y="7321220"/>
                  </a:lnTo>
                  <a:lnTo>
                    <a:pt x="591985" y="7322490"/>
                  </a:lnTo>
                  <a:lnTo>
                    <a:pt x="589953" y="7323760"/>
                  </a:lnTo>
                  <a:lnTo>
                    <a:pt x="592048" y="7323760"/>
                  </a:lnTo>
                  <a:lnTo>
                    <a:pt x="591756" y="7325030"/>
                  </a:lnTo>
                  <a:lnTo>
                    <a:pt x="590588" y="7325030"/>
                  </a:lnTo>
                  <a:lnTo>
                    <a:pt x="596087" y="7327570"/>
                  </a:lnTo>
                  <a:lnTo>
                    <a:pt x="597865" y="7331380"/>
                  </a:lnTo>
                  <a:lnTo>
                    <a:pt x="590880" y="7331380"/>
                  </a:lnTo>
                  <a:lnTo>
                    <a:pt x="594563" y="7336460"/>
                  </a:lnTo>
                  <a:lnTo>
                    <a:pt x="602145" y="7336460"/>
                  </a:lnTo>
                  <a:lnTo>
                    <a:pt x="602386" y="7335190"/>
                  </a:lnTo>
                  <a:lnTo>
                    <a:pt x="601865" y="7335190"/>
                  </a:lnTo>
                  <a:lnTo>
                    <a:pt x="601649" y="7333920"/>
                  </a:lnTo>
                  <a:lnTo>
                    <a:pt x="602780" y="7332650"/>
                  </a:lnTo>
                  <a:lnTo>
                    <a:pt x="604354" y="7332650"/>
                  </a:lnTo>
                  <a:lnTo>
                    <a:pt x="603478" y="7333437"/>
                  </a:lnTo>
                  <a:lnTo>
                    <a:pt x="605078" y="7332497"/>
                  </a:lnTo>
                  <a:lnTo>
                    <a:pt x="608431" y="7330110"/>
                  </a:lnTo>
                  <a:lnTo>
                    <a:pt x="612927" y="7327570"/>
                  </a:lnTo>
                  <a:close/>
                </a:path>
                <a:path w="5838190" h="7336790">
                  <a:moveTo>
                    <a:pt x="624586" y="7014896"/>
                  </a:moveTo>
                  <a:lnTo>
                    <a:pt x="623316" y="7012610"/>
                  </a:lnTo>
                  <a:lnTo>
                    <a:pt x="620953" y="7013880"/>
                  </a:lnTo>
                  <a:lnTo>
                    <a:pt x="624586" y="7014896"/>
                  </a:lnTo>
                  <a:close/>
                </a:path>
                <a:path w="5838190" h="7336790">
                  <a:moveTo>
                    <a:pt x="625449" y="7015150"/>
                  </a:moveTo>
                  <a:lnTo>
                    <a:pt x="624586" y="7014896"/>
                  </a:lnTo>
                  <a:lnTo>
                    <a:pt x="624992" y="7015645"/>
                  </a:lnTo>
                  <a:lnTo>
                    <a:pt x="625449" y="7015150"/>
                  </a:lnTo>
                  <a:close/>
                </a:path>
                <a:path w="5838190" h="7336790">
                  <a:moveTo>
                    <a:pt x="649173" y="7039280"/>
                  </a:moveTo>
                  <a:lnTo>
                    <a:pt x="648487" y="7038924"/>
                  </a:lnTo>
                  <a:lnTo>
                    <a:pt x="648309" y="7039280"/>
                  </a:lnTo>
                  <a:lnTo>
                    <a:pt x="649173" y="7039280"/>
                  </a:lnTo>
                  <a:close/>
                </a:path>
                <a:path w="5838190" h="7336790">
                  <a:moveTo>
                    <a:pt x="653592" y="7043166"/>
                  </a:moveTo>
                  <a:lnTo>
                    <a:pt x="653122" y="7044360"/>
                  </a:lnTo>
                  <a:lnTo>
                    <a:pt x="653592" y="7043166"/>
                  </a:lnTo>
                  <a:close/>
                </a:path>
                <a:path w="5838190" h="7336790">
                  <a:moveTo>
                    <a:pt x="671893" y="7034885"/>
                  </a:moveTo>
                  <a:lnTo>
                    <a:pt x="670369" y="7033387"/>
                  </a:lnTo>
                  <a:lnTo>
                    <a:pt x="669963" y="7034454"/>
                  </a:lnTo>
                  <a:lnTo>
                    <a:pt x="671068" y="7034416"/>
                  </a:lnTo>
                  <a:lnTo>
                    <a:pt x="671893" y="7034885"/>
                  </a:lnTo>
                  <a:close/>
                </a:path>
                <a:path w="5838190" h="7336790">
                  <a:moveTo>
                    <a:pt x="685990" y="7034289"/>
                  </a:moveTo>
                  <a:lnTo>
                    <a:pt x="685977" y="7033895"/>
                  </a:lnTo>
                  <a:lnTo>
                    <a:pt x="685939" y="7033654"/>
                  </a:lnTo>
                  <a:lnTo>
                    <a:pt x="685876" y="7034022"/>
                  </a:lnTo>
                  <a:lnTo>
                    <a:pt x="685888" y="7034377"/>
                  </a:lnTo>
                  <a:lnTo>
                    <a:pt x="685939" y="7034733"/>
                  </a:lnTo>
                  <a:lnTo>
                    <a:pt x="685990" y="7034289"/>
                  </a:lnTo>
                  <a:close/>
                </a:path>
                <a:path w="5838190" h="7336790">
                  <a:moveTo>
                    <a:pt x="703351" y="7036968"/>
                  </a:moveTo>
                  <a:lnTo>
                    <a:pt x="702157" y="7038187"/>
                  </a:lnTo>
                  <a:lnTo>
                    <a:pt x="702691" y="7038289"/>
                  </a:lnTo>
                  <a:lnTo>
                    <a:pt x="702919" y="7037933"/>
                  </a:lnTo>
                  <a:lnTo>
                    <a:pt x="703135" y="7037476"/>
                  </a:lnTo>
                  <a:lnTo>
                    <a:pt x="703351" y="7036968"/>
                  </a:lnTo>
                  <a:close/>
                </a:path>
                <a:path w="5838190" h="7336790">
                  <a:moveTo>
                    <a:pt x="708977" y="7040550"/>
                  </a:moveTo>
                  <a:lnTo>
                    <a:pt x="708799" y="7040550"/>
                  </a:lnTo>
                  <a:lnTo>
                    <a:pt x="708952" y="7040613"/>
                  </a:lnTo>
                  <a:close/>
                </a:path>
                <a:path w="5838190" h="7336790">
                  <a:moveTo>
                    <a:pt x="713041" y="7051980"/>
                  </a:moveTo>
                  <a:lnTo>
                    <a:pt x="713003" y="7051764"/>
                  </a:lnTo>
                  <a:lnTo>
                    <a:pt x="711111" y="7049440"/>
                  </a:lnTo>
                  <a:lnTo>
                    <a:pt x="710742" y="7051980"/>
                  </a:lnTo>
                  <a:lnTo>
                    <a:pt x="713041" y="7051980"/>
                  </a:lnTo>
                  <a:close/>
                </a:path>
                <a:path w="5838190" h="7336790">
                  <a:moveTo>
                    <a:pt x="717778" y="750138"/>
                  </a:moveTo>
                  <a:lnTo>
                    <a:pt x="717029" y="750227"/>
                  </a:lnTo>
                  <a:lnTo>
                    <a:pt x="715670" y="750595"/>
                  </a:lnTo>
                  <a:lnTo>
                    <a:pt x="713117" y="751611"/>
                  </a:lnTo>
                  <a:lnTo>
                    <a:pt x="713384" y="751674"/>
                  </a:lnTo>
                  <a:lnTo>
                    <a:pt x="715378" y="751001"/>
                  </a:lnTo>
                  <a:lnTo>
                    <a:pt x="717778" y="750138"/>
                  </a:lnTo>
                  <a:close/>
                </a:path>
                <a:path w="5838190" h="7336790">
                  <a:moveTo>
                    <a:pt x="725335" y="7041782"/>
                  </a:moveTo>
                  <a:lnTo>
                    <a:pt x="725309" y="7041121"/>
                  </a:lnTo>
                  <a:lnTo>
                    <a:pt x="725195" y="7040258"/>
                  </a:lnTo>
                  <a:lnTo>
                    <a:pt x="724687" y="7040067"/>
                  </a:lnTo>
                  <a:lnTo>
                    <a:pt x="724293" y="7042988"/>
                  </a:lnTo>
                  <a:lnTo>
                    <a:pt x="723988" y="7044245"/>
                  </a:lnTo>
                  <a:lnTo>
                    <a:pt x="724382" y="7043077"/>
                  </a:lnTo>
                  <a:lnTo>
                    <a:pt x="724801" y="7042544"/>
                  </a:lnTo>
                  <a:lnTo>
                    <a:pt x="725284" y="7042353"/>
                  </a:lnTo>
                  <a:lnTo>
                    <a:pt x="725335" y="7041782"/>
                  </a:lnTo>
                  <a:close/>
                </a:path>
                <a:path w="5838190" h="7336790">
                  <a:moveTo>
                    <a:pt x="731786" y="7058330"/>
                  </a:moveTo>
                  <a:lnTo>
                    <a:pt x="731507" y="7058076"/>
                  </a:lnTo>
                  <a:lnTo>
                    <a:pt x="731316" y="7058330"/>
                  </a:lnTo>
                  <a:lnTo>
                    <a:pt x="731786" y="7058330"/>
                  </a:lnTo>
                  <a:close/>
                </a:path>
                <a:path w="5838190" h="7336790">
                  <a:moveTo>
                    <a:pt x="736917" y="7047725"/>
                  </a:moveTo>
                  <a:lnTo>
                    <a:pt x="736739" y="7045630"/>
                  </a:lnTo>
                  <a:lnTo>
                    <a:pt x="736244" y="7046900"/>
                  </a:lnTo>
                  <a:lnTo>
                    <a:pt x="736219" y="7047992"/>
                  </a:lnTo>
                  <a:lnTo>
                    <a:pt x="736917" y="7047725"/>
                  </a:lnTo>
                  <a:close/>
                </a:path>
                <a:path w="5838190" h="7336790">
                  <a:moveTo>
                    <a:pt x="739013" y="7057060"/>
                  </a:moveTo>
                  <a:lnTo>
                    <a:pt x="738136" y="7057657"/>
                  </a:lnTo>
                  <a:lnTo>
                    <a:pt x="738009" y="7058330"/>
                  </a:lnTo>
                  <a:lnTo>
                    <a:pt x="738708" y="7058634"/>
                  </a:lnTo>
                  <a:lnTo>
                    <a:pt x="739013" y="7057060"/>
                  </a:lnTo>
                  <a:close/>
                </a:path>
                <a:path w="5838190" h="7336790">
                  <a:moveTo>
                    <a:pt x="739140" y="7046900"/>
                  </a:moveTo>
                  <a:lnTo>
                    <a:pt x="736917" y="7047725"/>
                  </a:lnTo>
                  <a:lnTo>
                    <a:pt x="737019" y="7048830"/>
                  </a:lnTo>
                  <a:lnTo>
                    <a:pt x="739140" y="7046900"/>
                  </a:lnTo>
                  <a:close/>
                </a:path>
                <a:path w="5838190" h="7336790">
                  <a:moveTo>
                    <a:pt x="740943" y="7059600"/>
                  </a:moveTo>
                  <a:lnTo>
                    <a:pt x="738708" y="7058634"/>
                  </a:lnTo>
                  <a:lnTo>
                    <a:pt x="738530" y="7059600"/>
                  </a:lnTo>
                  <a:lnTo>
                    <a:pt x="740943" y="7059600"/>
                  </a:lnTo>
                  <a:close/>
                </a:path>
                <a:path w="5838190" h="7336790">
                  <a:moveTo>
                    <a:pt x="745134" y="7047065"/>
                  </a:moveTo>
                  <a:lnTo>
                    <a:pt x="744918" y="7046900"/>
                  </a:lnTo>
                  <a:lnTo>
                    <a:pt x="745109" y="7045630"/>
                  </a:lnTo>
                  <a:lnTo>
                    <a:pt x="743140" y="7048170"/>
                  </a:lnTo>
                  <a:lnTo>
                    <a:pt x="745134" y="7047065"/>
                  </a:lnTo>
                  <a:close/>
                </a:path>
                <a:path w="5838190" h="7336790">
                  <a:moveTo>
                    <a:pt x="745451" y="7046900"/>
                  </a:moveTo>
                  <a:lnTo>
                    <a:pt x="745134" y="7047065"/>
                  </a:lnTo>
                  <a:lnTo>
                    <a:pt x="745312" y="7047204"/>
                  </a:lnTo>
                  <a:lnTo>
                    <a:pt x="745451" y="7046900"/>
                  </a:lnTo>
                  <a:close/>
                </a:path>
                <a:path w="5838190" h="7336790">
                  <a:moveTo>
                    <a:pt x="753884" y="7045630"/>
                  </a:moveTo>
                  <a:lnTo>
                    <a:pt x="753579" y="7045630"/>
                  </a:lnTo>
                  <a:lnTo>
                    <a:pt x="753884" y="7045630"/>
                  </a:lnTo>
                  <a:close/>
                </a:path>
                <a:path w="5838190" h="7336790">
                  <a:moveTo>
                    <a:pt x="760882" y="7045630"/>
                  </a:moveTo>
                  <a:lnTo>
                    <a:pt x="759599" y="7044360"/>
                  </a:lnTo>
                  <a:lnTo>
                    <a:pt x="759777" y="7044880"/>
                  </a:lnTo>
                  <a:lnTo>
                    <a:pt x="760882" y="7045630"/>
                  </a:lnTo>
                  <a:close/>
                </a:path>
                <a:path w="5838190" h="7336790">
                  <a:moveTo>
                    <a:pt x="767613" y="7056818"/>
                  </a:moveTo>
                  <a:lnTo>
                    <a:pt x="767283" y="7056882"/>
                  </a:lnTo>
                  <a:lnTo>
                    <a:pt x="766953" y="7056920"/>
                  </a:lnTo>
                  <a:lnTo>
                    <a:pt x="766610" y="7056907"/>
                  </a:lnTo>
                  <a:lnTo>
                    <a:pt x="767080" y="7056983"/>
                  </a:lnTo>
                  <a:lnTo>
                    <a:pt x="767384" y="7056945"/>
                  </a:lnTo>
                  <a:lnTo>
                    <a:pt x="767613" y="7056818"/>
                  </a:lnTo>
                  <a:close/>
                </a:path>
                <a:path w="5838190" h="7336790">
                  <a:moveTo>
                    <a:pt x="769099" y="7054520"/>
                  </a:moveTo>
                  <a:lnTo>
                    <a:pt x="768350" y="7052284"/>
                  </a:lnTo>
                  <a:lnTo>
                    <a:pt x="767600" y="7051980"/>
                  </a:lnTo>
                  <a:lnTo>
                    <a:pt x="768502" y="7048170"/>
                  </a:lnTo>
                  <a:lnTo>
                    <a:pt x="765721" y="7051980"/>
                  </a:lnTo>
                  <a:lnTo>
                    <a:pt x="764984" y="7050710"/>
                  </a:lnTo>
                  <a:lnTo>
                    <a:pt x="764692" y="7049440"/>
                  </a:lnTo>
                  <a:lnTo>
                    <a:pt x="764387" y="7048170"/>
                  </a:lnTo>
                  <a:lnTo>
                    <a:pt x="765797" y="7048170"/>
                  </a:lnTo>
                  <a:lnTo>
                    <a:pt x="763549" y="7045630"/>
                  </a:lnTo>
                  <a:lnTo>
                    <a:pt x="764019" y="7049440"/>
                  </a:lnTo>
                  <a:lnTo>
                    <a:pt x="762063" y="7046900"/>
                  </a:lnTo>
                  <a:lnTo>
                    <a:pt x="761911" y="7046900"/>
                  </a:lnTo>
                  <a:lnTo>
                    <a:pt x="762088" y="7045630"/>
                  </a:lnTo>
                  <a:lnTo>
                    <a:pt x="760095" y="7048170"/>
                  </a:lnTo>
                  <a:lnTo>
                    <a:pt x="760450" y="7046900"/>
                  </a:lnTo>
                  <a:lnTo>
                    <a:pt x="759777" y="7044880"/>
                  </a:lnTo>
                  <a:lnTo>
                    <a:pt x="757110" y="7043090"/>
                  </a:lnTo>
                  <a:lnTo>
                    <a:pt x="755078" y="7048170"/>
                  </a:lnTo>
                  <a:lnTo>
                    <a:pt x="753618" y="7045693"/>
                  </a:lnTo>
                  <a:lnTo>
                    <a:pt x="748792" y="7046900"/>
                  </a:lnTo>
                  <a:lnTo>
                    <a:pt x="753478" y="7048170"/>
                  </a:lnTo>
                  <a:lnTo>
                    <a:pt x="749655" y="7051980"/>
                  </a:lnTo>
                  <a:lnTo>
                    <a:pt x="748766" y="7049440"/>
                  </a:lnTo>
                  <a:lnTo>
                    <a:pt x="748322" y="7048170"/>
                  </a:lnTo>
                  <a:lnTo>
                    <a:pt x="746975" y="7044360"/>
                  </a:lnTo>
                  <a:lnTo>
                    <a:pt x="746493" y="7048170"/>
                  </a:lnTo>
                  <a:lnTo>
                    <a:pt x="745312" y="7047204"/>
                  </a:lnTo>
                  <a:lnTo>
                    <a:pt x="744296" y="7049440"/>
                  </a:lnTo>
                  <a:lnTo>
                    <a:pt x="741768" y="7046900"/>
                  </a:lnTo>
                  <a:lnTo>
                    <a:pt x="737184" y="7050710"/>
                  </a:lnTo>
                  <a:lnTo>
                    <a:pt x="737069" y="7049440"/>
                  </a:lnTo>
                  <a:lnTo>
                    <a:pt x="737019" y="7048830"/>
                  </a:lnTo>
                  <a:lnTo>
                    <a:pt x="736358" y="7049440"/>
                  </a:lnTo>
                  <a:lnTo>
                    <a:pt x="736231" y="7048170"/>
                  </a:lnTo>
                  <a:lnTo>
                    <a:pt x="736219" y="7047992"/>
                  </a:lnTo>
                  <a:lnTo>
                    <a:pt x="736142" y="7047179"/>
                  </a:lnTo>
                  <a:lnTo>
                    <a:pt x="735761" y="7043090"/>
                  </a:lnTo>
                  <a:lnTo>
                    <a:pt x="733158" y="7049440"/>
                  </a:lnTo>
                  <a:lnTo>
                    <a:pt x="730923" y="7046900"/>
                  </a:lnTo>
                  <a:lnTo>
                    <a:pt x="731774" y="7044360"/>
                  </a:lnTo>
                  <a:lnTo>
                    <a:pt x="733894" y="7045630"/>
                  </a:lnTo>
                  <a:lnTo>
                    <a:pt x="732790" y="7044360"/>
                  </a:lnTo>
                  <a:lnTo>
                    <a:pt x="731697" y="7043090"/>
                  </a:lnTo>
                  <a:lnTo>
                    <a:pt x="730059" y="7048170"/>
                  </a:lnTo>
                  <a:lnTo>
                    <a:pt x="727240" y="7041820"/>
                  </a:lnTo>
                  <a:lnTo>
                    <a:pt x="725284" y="7043090"/>
                  </a:lnTo>
                  <a:lnTo>
                    <a:pt x="724928" y="7046900"/>
                  </a:lnTo>
                  <a:lnTo>
                    <a:pt x="720953" y="7044360"/>
                  </a:lnTo>
                  <a:lnTo>
                    <a:pt x="717562" y="7045630"/>
                  </a:lnTo>
                  <a:lnTo>
                    <a:pt x="717892" y="7044360"/>
                  </a:lnTo>
                  <a:lnTo>
                    <a:pt x="711631" y="7041820"/>
                  </a:lnTo>
                  <a:lnTo>
                    <a:pt x="708952" y="7040613"/>
                  </a:lnTo>
                  <a:lnTo>
                    <a:pt x="707910" y="7044360"/>
                  </a:lnTo>
                  <a:lnTo>
                    <a:pt x="704850" y="7043090"/>
                  </a:lnTo>
                  <a:lnTo>
                    <a:pt x="702475" y="7043090"/>
                  </a:lnTo>
                  <a:lnTo>
                    <a:pt x="702906" y="7040550"/>
                  </a:lnTo>
                  <a:lnTo>
                    <a:pt x="703440" y="7040550"/>
                  </a:lnTo>
                  <a:lnTo>
                    <a:pt x="704799" y="7039280"/>
                  </a:lnTo>
                  <a:lnTo>
                    <a:pt x="702703" y="7039280"/>
                  </a:lnTo>
                  <a:lnTo>
                    <a:pt x="702030" y="7040550"/>
                  </a:lnTo>
                  <a:lnTo>
                    <a:pt x="699833" y="7040550"/>
                  </a:lnTo>
                  <a:lnTo>
                    <a:pt x="700798" y="7038010"/>
                  </a:lnTo>
                  <a:lnTo>
                    <a:pt x="698004" y="7038010"/>
                  </a:lnTo>
                  <a:lnTo>
                    <a:pt x="694601" y="7040550"/>
                  </a:lnTo>
                  <a:lnTo>
                    <a:pt x="691324" y="7038010"/>
                  </a:lnTo>
                  <a:lnTo>
                    <a:pt x="690600" y="7040550"/>
                  </a:lnTo>
                  <a:lnTo>
                    <a:pt x="692899" y="7045630"/>
                  </a:lnTo>
                  <a:lnTo>
                    <a:pt x="688657" y="7046900"/>
                  </a:lnTo>
                  <a:lnTo>
                    <a:pt x="688771" y="7045630"/>
                  </a:lnTo>
                  <a:lnTo>
                    <a:pt x="688936" y="7044360"/>
                  </a:lnTo>
                  <a:lnTo>
                    <a:pt x="689102" y="7043090"/>
                  </a:lnTo>
                  <a:lnTo>
                    <a:pt x="688263" y="7043090"/>
                  </a:lnTo>
                  <a:lnTo>
                    <a:pt x="689254" y="7041820"/>
                  </a:lnTo>
                  <a:lnTo>
                    <a:pt x="690257" y="7040550"/>
                  </a:lnTo>
                  <a:lnTo>
                    <a:pt x="688809" y="7039280"/>
                  </a:lnTo>
                  <a:lnTo>
                    <a:pt x="689013" y="7041820"/>
                  </a:lnTo>
                  <a:lnTo>
                    <a:pt x="687717" y="7041820"/>
                  </a:lnTo>
                  <a:lnTo>
                    <a:pt x="688149" y="7040550"/>
                  </a:lnTo>
                  <a:lnTo>
                    <a:pt x="687019" y="7040550"/>
                  </a:lnTo>
                  <a:lnTo>
                    <a:pt x="687539" y="7039280"/>
                  </a:lnTo>
                  <a:lnTo>
                    <a:pt x="688809" y="7039280"/>
                  </a:lnTo>
                  <a:lnTo>
                    <a:pt x="689178" y="7039280"/>
                  </a:lnTo>
                  <a:lnTo>
                    <a:pt x="687768" y="7038010"/>
                  </a:lnTo>
                  <a:lnTo>
                    <a:pt x="686206" y="7036740"/>
                  </a:lnTo>
                  <a:lnTo>
                    <a:pt x="685939" y="7035470"/>
                  </a:lnTo>
                  <a:lnTo>
                    <a:pt x="685825" y="7036740"/>
                  </a:lnTo>
                  <a:lnTo>
                    <a:pt x="685380" y="7038010"/>
                  </a:lnTo>
                  <a:lnTo>
                    <a:pt x="681418" y="7038010"/>
                  </a:lnTo>
                  <a:lnTo>
                    <a:pt x="683793" y="7035470"/>
                  </a:lnTo>
                  <a:lnTo>
                    <a:pt x="682421" y="7034200"/>
                  </a:lnTo>
                  <a:lnTo>
                    <a:pt x="681456" y="7035470"/>
                  </a:lnTo>
                  <a:lnTo>
                    <a:pt x="680021" y="7032930"/>
                  </a:lnTo>
                  <a:lnTo>
                    <a:pt x="679284" y="7036740"/>
                  </a:lnTo>
                  <a:lnTo>
                    <a:pt x="678484" y="7036740"/>
                  </a:lnTo>
                  <a:lnTo>
                    <a:pt x="678573" y="7035470"/>
                  </a:lnTo>
                  <a:lnTo>
                    <a:pt x="678662" y="7034200"/>
                  </a:lnTo>
                  <a:lnTo>
                    <a:pt x="678535" y="7034200"/>
                  </a:lnTo>
                  <a:lnTo>
                    <a:pt x="676795" y="7035470"/>
                  </a:lnTo>
                  <a:lnTo>
                    <a:pt x="671779" y="7032930"/>
                  </a:lnTo>
                  <a:lnTo>
                    <a:pt x="672236" y="7035089"/>
                  </a:lnTo>
                  <a:lnTo>
                    <a:pt x="671893" y="7034885"/>
                  </a:lnTo>
                  <a:lnTo>
                    <a:pt x="672261" y="7035254"/>
                  </a:lnTo>
                  <a:lnTo>
                    <a:pt x="672592" y="7036740"/>
                  </a:lnTo>
                  <a:lnTo>
                    <a:pt x="667131" y="7038010"/>
                  </a:lnTo>
                  <a:lnTo>
                    <a:pt x="664210" y="7034200"/>
                  </a:lnTo>
                  <a:lnTo>
                    <a:pt x="663232" y="7032930"/>
                  </a:lnTo>
                  <a:lnTo>
                    <a:pt x="658355" y="7031660"/>
                  </a:lnTo>
                  <a:lnTo>
                    <a:pt x="655574" y="7031660"/>
                  </a:lnTo>
                  <a:lnTo>
                    <a:pt x="652360" y="7030390"/>
                  </a:lnTo>
                  <a:lnTo>
                    <a:pt x="649693" y="7031660"/>
                  </a:lnTo>
                  <a:lnTo>
                    <a:pt x="648881" y="7031660"/>
                  </a:lnTo>
                  <a:lnTo>
                    <a:pt x="648385" y="7029107"/>
                  </a:lnTo>
                  <a:lnTo>
                    <a:pt x="649122" y="7027850"/>
                  </a:lnTo>
                  <a:lnTo>
                    <a:pt x="646785" y="7027850"/>
                  </a:lnTo>
                  <a:lnTo>
                    <a:pt x="646150" y="7029120"/>
                  </a:lnTo>
                  <a:lnTo>
                    <a:pt x="643712" y="7026580"/>
                  </a:lnTo>
                  <a:lnTo>
                    <a:pt x="646404" y="7025310"/>
                  </a:lnTo>
                  <a:lnTo>
                    <a:pt x="643864" y="7024040"/>
                  </a:lnTo>
                  <a:lnTo>
                    <a:pt x="643877" y="7022770"/>
                  </a:lnTo>
                  <a:lnTo>
                    <a:pt x="640067" y="7024040"/>
                  </a:lnTo>
                  <a:lnTo>
                    <a:pt x="641007" y="7022770"/>
                  </a:lnTo>
                  <a:lnTo>
                    <a:pt x="641946" y="7021500"/>
                  </a:lnTo>
                  <a:lnTo>
                    <a:pt x="639254" y="7020230"/>
                  </a:lnTo>
                  <a:lnTo>
                    <a:pt x="637743" y="7020230"/>
                  </a:lnTo>
                  <a:lnTo>
                    <a:pt x="638898" y="7022770"/>
                  </a:lnTo>
                  <a:lnTo>
                    <a:pt x="637349" y="7022770"/>
                  </a:lnTo>
                  <a:lnTo>
                    <a:pt x="635038" y="7021500"/>
                  </a:lnTo>
                  <a:lnTo>
                    <a:pt x="636981" y="7017690"/>
                  </a:lnTo>
                  <a:lnTo>
                    <a:pt x="633476" y="7016420"/>
                  </a:lnTo>
                  <a:lnTo>
                    <a:pt x="625424" y="7016420"/>
                  </a:lnTo>
                  <a:lnTo>
                    <a:pt x="624992" y="7015645"/>
                  </a:lnTo>
                  <a:lnTo>
                    <a:pt x="623062" y="7017690"/>
                  </a:lnTo>
                  <a:lnTo>
                    <a:pt x="620826" y="7016420"/>
                  </a:lnTo>
                  <a:lnTo>
                    <a:pt x="620750" y="7015150"/>
                  </a:lnTo>
                  <a:lnTo>
                    <a:pt x="620585" y="7012610"/>
                  </a:lnTo>
                  <a:lnTo>
                    <a:pt x="620420" y="7010070"/>
                  </a:lnTo>
                  <a:lnTo>
                    <a:pt x="619683" y="7010070"/>
                  </a:lnTo>
                  <a:lnTo>
                    <a:pt x="617270" y="7006260"/>
                  </a:lnTo>
                  <a:lnTo>
                    <a:pt x="614464" y="7012610"/>
                  </a:lnTo>
                  <a:lnTo>
                    <a:pt x="611581" y="7010070"/>
                  </a:lnTo>
                  <a:lnTo>
                    <a:pt x="611466" y="7011340"/>
                  </a:lnTo>
                  <a:lnTo>
                    <a:pt x="610438" y="7015150"/>
                  </a:lnTo>
                  <a:lnTo>
                    <a:pt x="607301" y="7015150"/>
                  </a:lnTo>
                  <a:lnTo>
                    <a:pt x="605040" y="7012610"/>
                  </a:lnTo>
                  <a:lnTo>
                    <a:pt x="606666" y="7008800"/>
                  </a:lnTo>
                  <a:lnTo>
                    <a:pt x="608139" y="7008800"/>
                  </a:lnTo>
                  <a:lnTo>
                    <a:pt x="608126" y="7009003"/>
                  </a:lnTo>
                  <a:lnTo>
                    <a:pt x="608634" y="7009155"/>
                  </a:lnTo>
                  <a:lnTo>
                    <a:pt x="608977" y="7008939"/>
                  </a:lnTo>
                  <a:lnTo>
                    <a:pt x="609066" y="7008800"/>
                  </a:lnTo>
                  <a:lnTo>
                    <a:pt x="610171" y="7008800"/>
                  </a:lnTo>
                  <a:lnTo>
                    <a:pt x="609854" y="7007530"/>
                  </a:lnTo>
                  <a:lnTo>
                    <a:pt x="609549" y="7006260"/>
                  </a:lnTo>
                  <a:lnTo>
                    <a:pt x="606209" y="7004990"/>
                  </a:lnTo>
                  <a:lnTo>
                    <a:pt x="607910" y="7003720"/>
                  </a:lnTo>
                  <a:lnTo>
                    <a:pt x="605586" y="7003720"/>
                  </a:lnTo>
                  <a:lnTo>
                    <a:pt x="606196" y="7004990"/>
                  </a:lnTo>
                  <a:lnTo>
                    <a:pt x="607250" y="7006260"/>
                  </a:lnTo>
                  <a:lnTo>
                    <a:pt x="606132" y="7004990"/>
                  </a:lnTo>
                  <a:lnTo>
                    <a:pt x="605028" y="7003720"/>
                  </a:lnTo>
                  <a:lnTo>
                    <a:pt x="602615" y="7003720"/>
                  </a:lnTo>
                  <a:lnTo>
                    <a:pt x="600138" y="7001180"/>
                  </a:lnTo>
                  <a:lnTo>
                    <a:pt x="600278" y="7002450"/>
                  </a:lnTo>
                  <a:lnTo>
                    <a:pt x="600036" y="7003720"/>
                  </a:lnTo>
                  <a:lnTo>
                    <a:pt x="599554" y="7003720"/>
                  </a:lnTo>
                  <a:lnTo>
                    <a:pt x="595807" y="6999910"/>
                  </a:lnTo>
                  <a:lnTo>
                    <a:pt x="596430" y="7003720"/>
                  </a:lnTo>
                  <a:lnTo>
                    <a:pt x="593090" y="7002450"/>
                  </a:lnTo>
                  <a:lnTo>
                    <a:pt x="592289" y="6999910"/>
                  </a:lnTo>
                  <a:lnTo>
                    <a:pt x="595807" y="6999910"/>
                  </a:lnTo>
                  <a:lnTo>
                    <a:pt x="595972" y="6999910"/>
                  </a:lnTo>
                  <a:lnTo>
                    <a:pt x="592099" y="6998640"/>
                  </a:lnTo>
                  <a:lnTo>
                    <a:pt x="567994" y="6998640"/>
                  </a:lnTo>
                  <a:lnTo>
                    <a:pt x="567397" y="6998640"/>
                  </a:lnTo>
                  <a:lnTo>
                    <a:pt x="564070" y="7001180"/>
                  </a:lnTo>
                  <a:lnTo>
                    <a:pt x="572681" y="7001180"/>
                  </a:lnTo>
                  <a:lnTo>
                    <a:pt x="565924" y="7006260"/>
                  </a:lnTo>
                  <a:lnTo>
                    <a:pt x="568058" y="7006260"/>
                  </a:lnTo>
                  <a:lnTo>
                    <a:pt x="568718" y="7004990"/>
                  </a:lnTo>
                  <a:lnTo>
                    <a:pt x="569379" y="7004990"/>
                  </a:lnTo>
                  <a:lnTo>
                    <a:pt x="569201" y="7006260"/>
                  </a:lnTo>
                  <a:lnTo>
                    <a:pt x="567397" y="7007530"/>
                  </a:lnTo>
                  <a:lnTo>
                    <a:pt x="571309" y="7008800"/>
                  </a:lnTo>
                  <a:lnTo>
                    <a:pt x="571385" y="7004990"/>
                  </a:lnTo>
                  <a:lnTo>
                    <a:pt x="574281" y="7007530"/>
                  </a:lnTo>
                  <a:lnTo>
                    <a:pt x="573722" y="7008800"/>
                  </a:lnTo>
                  <a:lnTo>
                    <a:pt x="574548" y="7008800"/>
                  </a:lnTo>
                  <a:lnTo>
                    <a:pt x="577075" y="7007530"/>
                  </a:lnTo>
                  <a:lnTo>
                    <a:pt x="579107" y="7010070"/>
                  </a:lnTo>
                  <a:lnTo>
                    <a:pt x="578637" y="7010070"/>
                  </a:lnTo>
                  <a:lnTo>
                    <a:pt x="578497" y="7011340"/>
                  </a:lnTo>
                  <a:lnTo>
                    <a:pt x="577748" y="7011340"/>
                  </a:lnTo>
                  <a:lnTo>
                    <a:pt x="582358" y="7013880"/>
                  </a:lnTo>
                  <a:lnTo>
                    <a:pt x="588022" y="7010070"/>
                  </a:lnTo>
                  <a:lnTo>
                    <a:pt x="591870" y="7015150"/>
                  </a:lnTo>
                  <a:lnTo>
                    <a:pt x="588238" y="7017690"/>
                  </a:lnTo>
                  <a:lnTo>
                    <a:pt x="592785" y="7017690"/>
                  </a:lnTo>
                  <a:lnTo>
                    <a:pt x="591172" y="7020230"/>
                  </a:lnTo>
                  <a:lnTo>
                    <a:pt x="594360" y="7021500"/>
                  </a:lnTo>
                  <a:lnTo>
                    <a:pt x="594207" y="7018960"/>
                  </a:lnTo>
                  <a:lnTo>
                    <a:pt x="596468" y="7020230"/>
                  </a:lnTo>
                  <a:lnTo>
                    <a:pt x="599795" y="7018960"/>
                  </a:lnTo>
                  <a:lnTo>
                    <a:pt x="601256" y="7021500"/>
                  </a:lnTo>
                  <a:lnTo>
                    <a:pt x="598766" y="7021500"/>
                  </a:lnTo>
                  <a:lnTo>
                    <a:pt x="603542" y="7022770"/>
                  </a:lnTo>
                  <a:lnTo>
                    <a:pt x="601700" y="7020230"/>
                  </a:lnTo>
                  <a:lnTo>
                    <a:pt x="604989" y="7020230"/>
                  </a:lnTo>
                  <a:lnTo>
                    <a:pt x="604558" y="7018960"/>
                  </a:lnTo>
                  <a:lnTo>
                    <a:pt x="603681" y="7016420"/>
                  </a:lnTo>
                  <a:lnTo>
                    <a:pt x="606298" y="7018960"/>
                  </a:lnTo>
                  <a:lnTo>
                    <a:pt x="605497" y="7018960"/>
                  </a:lnTo>
                  <a:lnTo>
                    <a:pt x="608609" y="7020230"/>
                  </a:lnTo>
                  <a:lnTo>
                    <a:pt x="608812" y="7022770"/>
                  </a:lnTo>
                  <a:lnTo>
                    <a:pt x="612267" y="7021500"/>
                  </a:lnTo>
                  <a:lnTo>
                    <a:pt x="613575" y="7022770"/>
                  </a:lnTo>
                  <a:lnTo>
                    <a:pt x="613486" y="7024040"/>
                  </a:lnTo>
                  <a:lnTo>
                    <a:pt x="611378" y="7026580"/>
                  </a:lnTo>
                  <a:lnTo>
                    <a:pt x="611314" y="7027850"/>
                  </a:lnTo>
                  <a:lnTo>
                    <a:pt x="613854" y="7025310"/>
                  </a:lnTo>
                  <a:lnTo>
                    <a:pt x="617245" y="7029120"/>
                  </a:lnTo>
                  <a:lnTo>
                    <a:pt x="620115" y="7026580"/>
                  </a:lnTo>
                  <a:lnTo>
                    <a:pt x="618451" y="7029107"/>
                  </a:lnTo>
                  <a:lnTo>
                    <a:pt x="620483" y="7027850"/>
                  </a:lnTo>
                  <a:lnTo>
                    <a:pt x="621271" y="7029120"/>
                  </a:lnTo>
                  <a:lnTo>
                    <a:pt x="620445" y="7030390"/>
                  </a:lnTo>
                  <a:lnTo>
                    <a:pt x="623646" y="7032930"/>
                  </a:lnTo>
                  <a:lnTo>
                    <a:pt x="622096" y="7027850"/>
                  </a:lnTo>
                  <a:lnTo>
                    <a:pt x="621703" y="7026580"/>
                  </a:lnTo>
                  <a:lnTo>
                    <a:pt x="621322" y="7025310"/>
                  </a:lnTo>
                  <a:lnTo>
                    <a:pt x="624484" y="7029120"/>
                  </a:lnTo>
                  <a:lnTo>
                    <a:pt x="624078" y="7029120"/>
                  </a:lnTo>
                  <a:lnTo>
                    <a:pt x="624078" y="7030390"/>
                  </a:lnTo>
                  <a:lnTo>
                    <a:pt x="623277" y="7030390"/>
                  </a:lnTo>
                  <a:lnTo>
                    <a:pt x="626884" y="7032930"/>
                  </a:lnTo>
                  <a:lnTo>
                    <a:pt x="631659" y="7031660"/>
                  </a:lnTo>
                  <a:lnTo>
                    <a:pt x="634873" y="7034200"/>
                  </a:lnTo>
                  <a:lnTo>
                    <a:pt x="634580" y="7038010"/>
                  </a:lnTo>
                  <a:lnTo>
                    <a:pt x="631304" y="7034200"/>
                  </a:lnTo>
                  <a:lnTo>
                    <a:pt x="631355" y="7038010"/>
                  </a:lnTo>
                  <a:lnTo>
                    <a:pt x="636993" y="7039280"/>
                  </a:lnTo>
                  <a:lnTo>
                    <a:pt x="640588" y="7038010"/>
                  </a:lnTo>
                  <a:lnTo>
                    <a:pt x="644182" y="7036740"/>
                  </a:lnTo>
                  <a:lnTo>
                    <a:pt x="648487" y="7038924"/>
                  </a:lnTo>
                  <a:lnTo>
                    <a:pt x="649528" y="7036740"/>
                  </a:lnTo>
                  <a:lnTo>
                    <a:pt x="650748" y="7034200"/>
                  </a:lnTo>
                  <a:lnTo>
                    <a:pt x="651408" y="7043090"/>
                  </a:lnTo>
                  <a:lnTo>
                    <a:pt x="654888" y="7040550"/>
                  </a:lnTo>
                  <a:lnTo>
                    <a:pt x="654113" y="7041820"/>
                  </a:lnTo>
                  <a:lnTo>
                    <a:pt x="653592" y="7043166"/>
                  </a:lnTo>
                  <a:lnTo>
                    <a:pt x="656869" y="7045630"/>
                  </a:lnTo>
                  <a:lnTo>
                    <a:pt x="661339" y="7044360"/>
                  </a:lnTo>
                  <a:lnTo>
                    <a:pt x="667385" y="7044360"/>
                  </a:lnTo>
                  <a:lnTo>
                    <a:pt x="666318" y="7045630"/>
                  </a:lnTo>
                  <a:lnTo>
                    <a:pt x="668185" y="7046900"/>
                  </a:lnTo>
                  <a:lnTo>
                    <a:pt x="671906" y="7046900"/>
                  </a:lnTo>
                  <a:lnTo>
                    <a:pt x="674116" y="7048170"/>
                  </a:lnTo>
                  <a:lnTo>
                    <a:pt x="675144" y="7046900"/>
                  </a:lnTo>
                  <a:lnTo>
                    <a:pt x="676427" y="7048170"/>
                  </a:lnTo>
                  <a:lnTo>
                    <a:pt x="676084" y="7045630"/>
                  </a:lnTo>
                  <a:lnTo>
                    <a:pt x="680796" y="7049440"/>
                  </a:lnTo>
                  <a:lnTo>
                    <a:pt x="691515" y="7049440"/>
                  </a:lnTo>
                  <a:lnTo>
                    <a:pt x="696087" y="7051980"/>
                  </a:lnTo>
                  <a:lnTo>
                    <a:pt x="695299" y="7051980"/>
                  </a:lnTo>
                  <a:lnTo>
                    <a:pt x="694004" y="7053250"/>
                  </a:lnTo>
                  <a:lnTo>
                    <a:pt x="700443" y="7053250"/>
                  </a:lnTo>
                  <a:lnTo>
                    <a:pt x="700354" y="7050710"/>
                  </a:lnTo>
                  <a:lnTo>
                    <a:pt x="699909" y="7050710"/>
                  </a:lnTo>
                  <a:lnTo>
                    <a:pt x="699046" y="7049440"/>
                  </a:lnTo>
                  <a:lnTo>
                    <a:pt x="699960" y="7048170"/>
                  </a:lnTo>
                  <a:lnTo>
                    <a:pt x="701675" y="7046900"/>
                  </a:lnTo>
                  <a:lnTo>
                    <a:pt x="703021" y="7046900"/>
                  </a:lnTo>
                  <a:lnTo>
                    <a:pt x="700328" y="7048170"/>
                  </a:lnTo>
                  <a:lnTo>
                    <a:pt x="702475" y="7050710"/>
                  </a:lnTo>
                  <a:lnTo>
                    <a:pt x="703389" y="7053250"/>
                  </a:lnTo>
                  <a:lnTo>
                    <a:pt x="703402" y="7051764"/>
                  </a:lnTo>
                  <a:lnTo>
                    <a:pt x="703783" y="7050710"/>
                  </a:lnTo>
                  <a:lnTo>
                    <a:pt x="706158" y="7054520"/>
                  </a:lnTo>
                  <a:lnTo>
                    <a:pt x="705637" y="7050710"/>
                  </a:lnTo>
                  <a:lnTo>
                    <a:pt x="704938" y="7045630"/>
                  </a:lnTo>
                  <a:lnTo>
                    <a:pt x="708520" y="7049440"/>
                  </a:lnTo>
                  <a:lnTo>
                    <a:pt x="708139" y="7050710"/>
                  </a:lnTo>
                  <a:lnTo>
                    <a:pt x="711276" y="7048170"/>
                  </a:lnTo>
                  <a:lnTo>
                    <a:pt x="712825" y="7048170"/>
                  </a:lnTo>
                  <a:lnTo>
                    <a:pt x="713155" y="7051764"/>
                  </a:lnTo>
                  <a:lnTo>
                    <a:pt x="715060" y="7048170"/>
                  </a:lnTo>
                  <a:lnTo>
                    <a:pt x="715733" y="7046900"/>
                  </a:lnTo>
                  <a:lnTo>
                    <a:pt x="717499" y="7050710"/>
                  </a:lnTo>
                  <a:lnTo>
                    <a:pt x="715086" y="7050710"/>
                  </a:lnTo>
                  <a:lnTo>
                    <a:pt x="714044" y="7051980"/>
                  </a:lnTo>
                  <a:lnTo>
                    <a:pt x="715949" y="7054520"/>
                  </a:lnTo>
                  <a:lnTo>
                    <a:pt x="717753" y="7054520"/>
                  </a:lnTo>
                  <a:lnTo>
                    <a:pt x="721499" y="7057060"/>
                  </a:lnTo>
                  <a:lnTo>
                    <a:pt x="720585" y="7055790"/>
                  </a:lnTo>
                  <a:lnTo>
                    <a:pt x="723988" y="7048170"/>
                  </a:lnTo>
                  <a:lnTo>
                    <a:pt x="726490" y="7054520"/>
                  </a:lnTo>
                  <a:lnTo>
                    <a:pt x="730580" y="7050710"/>
                  </a:lnTo>
                  <a:lnTo>
                    <a:pt x="726643" y="7054520"/>
                  </a:lnTo>
                  <a:lnTo>
                    <a:pt x="729830" y="7053250"/>
                  </a:lnTo>
                  <a:lnTo>
                    <a:pt x="729386" y="7055790"/>
                  </a:lnTo>
                  <a:lnTo>
                    <a:pt x="730326" y="7057060"/>
                  </a:lnTo>
                  <a:lnTo>
                    <a:pt x="731507" y="7058076"/>
                  </a:lnTo>
                  <a:lnTo>
                    <a:pt x="733259" y="7055790"/>
                  </a:lnTo>
                  <a:lnTo>
                    <a:pt x="734326" y="7060870"/>
                  </a:lnTo>
                  <a:lnTo>
                    <a:pt x="737044" y="7057060"/>
                  </a:lnTo>
                  <a:lnTo>
                    <a:pt x="737133" y="7058330"/>
                  </a:lnTo>
                  <a:lnTo>
                    <a:pt x="738136" y="7057657"/>
                  </a:lnTo>
                  <a:lnTo>
                    <a:pt x="738251" y="7057060"/>
                  </a:lnTo>
                  <a:lnTo>
                    <a:pt x="739470" y="7055790"/>
                  </a:lnTo>
                  <a:lnTo>
                    <a:pt x="741921" y="7053250"/>
                  </a:lnTo>
                  <a:lnTo>
                    <a:pt x="746887" y="7062140"/>
                  </a:lnTo>
                  <a:lnTo>
                    <a:pt x="752132" y="7055790"/>
                  </a:lnTo>
                  <a:lnTo>
                    <a:pt x="756627" y="7054520"/>
                  </a:lnTo>
                  <a:lnTo>
                    <a:pt x="756856" y="7053250"/>
                  </a:lnTo>
                  <a:lnTo>
                    <a:pt x="757085" y="7051980"/>
                  </a:lnTo>
                  <a:lnTo>
                    <a:pt x="757313" y="7050710"/>
                  </a:lnTo>
                  <a:lnTo>
                    <a:pt x="761339" y="7048170"/>
                  </a:lnTo>
                  <a:lnTo>
                    <a:pt x="762825" y="7050710"/>
                  </a:lnTo>
                  <a:lnTo>
                    <a:pt x="760399" y="7051980"/>
                  </a:lnTo>
                  <a:lnTo>
                    <a:pt x="762736" y="7054520"/>
                  </a:lnTo>
                  <a:lnTo>
                    <a:pt x="764451" y="7053250"/>
                  </a:lnTo>
                  <a:lnTo>
                    <a:pt x="766508" y="7051980"/>
                  </a:lnTo>
                  <a:lnTo>
                    <a:pt x="766140" y="7053250"/>
                  </a:lnTo>
                  <a:lnTo>
                    <a:pt x="767372" y="7054520"/>
                  </a:lnTo>
                  <a:lnTo>
                    <a:pt x="769099" y="7054520"/>
                  </a:lnTo>
                  <a:close/>
                </a:path>
                <a:path w="5838190" h="7336790">
                  <a:moveTo>
                    <a:pt x="769239" y="7056221"/>
                  </a:moveTo>
                  <a:lnTo>
                    <a:pt x="768934" y="7056387"/>
                  </a:lnTo>
                  <a:lnTo>
                    <a:pt x="768616" y="7056539"/>
                  </a:lnTo>
                  <a:lnTo>
                    <a:pt x="768299" y="7056628"/>
                  </a:lnTo>
                  <a:lnTo>
                    <a:pt x="768324" y="7056183"/>
                  </a:lnTo>
                  <a:lnTo>
                    <a:pt x="768299" y="7055777"/>
                  </a:lnTo>
                  <a:lnTo>
                    <a:pt x="768134" y="7055536"/>
                  </a:lnTo>
                  <a:lnTo>
                    <a:pt x="768070" y="7056272"/>
                  </a:lnTo>
                  <a:lnTo>
                    <a:pt x="767905" y="7056641"/>
                  </a:lnTo>
                  <a:lnTo>
                    <a:pt x="767613" y="7056818"/>
                  </a:lnTo>
                  <a:lnTo>
                    <a:pt x="768273" y="7056641"/>
                  </a:lnTo>
                  <a:lnTo>
                    <a:pt x="768273" y="7057187"/>
                  </a:lnTo>
                  <a:lnTo>
                    <a:pt x="768667" y="7056983"/>
                  </a:lnTo>
                  <a:lnTo>
                    <a:pt x="768972" y="7056653"/>
                  </a:lnTo>
                  <a:lnTo>
                    <a:pt x="769239" y="7056221"/>
                  </a:lnTo>
                  <a:close/>
                </a:path>
                <a:path w="5838190" h="7336790">
                  <a:moveTo>
                    <a:pt x="770623" y="7051980"/>
                  </a:moveTo>
                  <a:lnTo>
                    <a:pt x="768248" y="7051980"/>
                  </a:lnTo>
                  <a:lnTo>
                    <a:pt x="768350" y="7052284"/>
                  </a:lnTo>
                  <a:lnTo>
                    <a:pt x="770369" y="7053110"/>
                  </a:lnTo>
                  <a:lnTo>
                    <a:pt x="770623" y="7051980"/>
                  </a:lnTo>
                  <a:close/>
                </a:path>
                <a:path w="5838190" h="7336790">
                  <a:moveTo>
                    <a:pt x="775601" y="7053872"/>
                  </a:moveTo>
                  <a:lnTo>
                    <a:pt x="775119" y="7052234"/>
                  </a:lnTo>
                  <a:lnTo>
                    <a:pt x="775296" y="7053250"/>
                  </a:lnTo>
                  <a:lnTo>
                    <a:pt x="775601" y="7053872"/>
                  </a:lnTo>
                  <a:close/>
                </a:path>
                <a:path w="5838190" h="7336790">
                  <a:moveTo>
                    <a:pt x="776414" y="7055548"/>
                  </a:moveTo>
                  <a:lnTo>
                    <a:pt x="775601" y="7053872"/>
                  </a:lnTo>
                  <a:lnTo>
                    <a:pt x="775792" y="7054520"/>
                  </a:lnTo>
                  <a:lnTo>
                    <a:pt x="774052" y="7055790"/>
                  </a:lnTo>
                  <a:lnTo>
                    <a:pt x="773404" y="7057060"/>
                  </a:lnTo>
                  <a:lnTo>
                    <a:pt x="775728" y="7055790"/>
                  </a:lnTo>
                  <a:lnTo>
                    <a:pt x="776414" y="7055548"/>
                  </a:lnTo>
                  <a:close/>
                </a:path>
                <a:path w="5838190" h="7336790">
                  <a:moveTo>
                    <a:pt x="776490" y="7050710"/>
                  </a:moveTo>
                  <a:lnTo>
                    <a:pt x="774357" y="7045630"/>
                  </a:lnTo>
                  <a:lnTo>
                    <a:pt x="770686" y="7053250"/>
                  </a:lnTo>
                  <a:lnTo>
                    <a:pt x="770369" y="7053110"/>
                  </a:lnTo>
                  <a:lnTo>
                    <a:pt x="770001" y="7055790"/>
                  </a:lnTo>
                  <a:lnTo>
                    <a:pt x="769239" y="7057060"/>
                  </a:lnTo>
                  <a:lnTo>
                    <a:pt x="771220" y="7055790"/>
                  </a:lnTo>
                  <a:lnTo>
                    <a:pt x="773049" y="7053250"/>
                  </a:lnTo>
                  <a:lnTo>
                    <a:pt x="775042" y="7051980"/>
                  </a:lnTo>
                  <a:lnTo>
                    <a:pt x="775119" y="7052234"/>
                  </a:lnTo>
                  <a:lnTo>
                    <a:pt x="775068" y="7051980"/>
                  </a:lnTo>
                  <a:lnTo>
                    <a:pt x="776490" y="7050710"/>
                  </a:lnTo>
                  <a:close/>
                </a:path>
                <a:path w="5838190" h="7336790">
                  <a:moveTo>
                    <a:pt x="776782" y="7055421"/>
                  </a:moveTo>
                  <a:lnTo>
                    <a:pt x="776414" y="7055548"/>
                  </a:lnTo>
                  <a:lnTo>
                    <a:pt x="776528" y="7055790"/>
                  </a:lnTo>
                  <a:lnTo>
                    <a:pt x="776782" y="7055421"/>
                  </a:lnTo>
                  <a:close/>
                </a:path>
                <a:path w="5838190" h="7336790">
                  <a:moveTo>
                    <a:pt x="779780" y="7050710"/>
                  </a:moveTo>
                  <a:lnTo>
                    <a:pt x="779005" y="7050710"/>
                  </a:lnTo>
                  <a:lnTo>
                    <a:pt x="778891" y="7053250"/>
                  </a:lnTo>
                  <a:lnTo>
                    <a:pt x="778306" y="7053250"/>
                  </a:lnTo>
                  <a:lnTo>
                    <a:pt x="776782" y="7055421"/>
                  </a:lnTo>
                  <a:lnTo>
                    <a:pt x="779399" y="7054520"/>
                  </a:lnTo>
                  <a:lnTo>
                    <a:pt x="779780" y="7050710"/>
                  </a:lnTo>
                  <a:close/>
                </a:path>
                <a:path w="5838190" h="7336790">
                  <a:moveTo>
                    <a:pt x="788924" y="7049262"/>
                  </a:moveTo>
                  <a:lnTo>
                    <a:pt x="787006" y="7046811"/>
                  </a:lnTo>
                  <a:lnTo>
                    <a:pt x="785114" y="7046925"/>
                  </a:lnTo>
                  <a:lnTo>
                    <a:pt x="783399" y="7049376"/>
                  </a:lnTo>
                  <a:lnTo>
                    <a:pt x="782878" y="7048665"/>
                  </a:lnTo>
                  <a:lnTo>
                    <a:pt x="783170" y="7047712"/>
                  </a:lnTo>
                  <a:lnTo>
                    <a:pt x="783183" y="7047065"/>
                  </a:lnTo>
                  <a:lnTo>
                    <a:pt x="782066" y="7048906"/>
                  </a:lnTo>
                  <a:lnTo>
                    <a:pt x="780821" y="7052030"/>
                  </a:lnTo>
                  <a:lnTo>
                    <a:pt x="782116" y="7055078"/>
                  </a:lnTo>
                  <a:lnTo>
                    <a:pt x="783069" y="7051611"/>
                  </a:lnTo>
                  <a:lnTo>
                    <a:pt x="783590" y="7052945"/>
                  </a:lnTo>
                  <a:lnTo>
                    <a:pt x="784517" y="7048830"/>
                  </a:lnTo>
                  <a:lnTo>
                    <a:pt x="785622" y="7048297"/>
                  </a:lnTo>
                  <a:lnTo>
                    <a:pt x="786701" y="7049681"/>
                  </a:lnTo>
                  <a:lnTo>
                    <a:pt x="786688" y="7050976"/>
                  </a:lnTo>
                  <a:lnTo>
                    <a:pt x="786968" y="7050037"/>
                  </a:lnTo>
                  <a:lnTo>
                    <a:pt x="788631" y="7051510"/>
                  </a:lnTo>
                  <a:lnTo>
                    <a:pt x="788924" y="7049262"/>
                  </a:lnTo>
                  <a:close/>
                </a:path>
                <a:path w="5838190" h="7336790">
                  <a:moveTo>
                    <a:pt x="792238" y="7051497"/>
                  </a:moveTo>
                  <a:lnTo>
                    <a:pt x="791692" y="7049541"/>
                  </a:lnTo>
                  <a:lnTo>
                    <a:pt x="790575" y="7050075"/>
                  </a:lnTo>
                  <a:lnTo>
                    <a:pt x="790282" y="7053593"/>
                  </a:lnTo>
                  <a:lnTo>
                    <a:pt x="791972" y="7052462"/>
                  </a:lnTo>
                  <a:lnTo>
                    <a:pt x="792238" y="7051497"/>
                  </a:lnTo>
                  <a:close/>
                </a:path>
                <a:path w="5838190" h="7336790">
                  <a:moveTo>
                    <a:pt x="875753" y="682117"/>
                  </a:moveTo>
                  <a:lnTo>
                    <a:pt x="875423" y="681951"/>
                  </a:lnTo>
                  <a:lnTo>
                    <a:pt x="868946" y="685927"/>
                  </a:lnTo>
                  <a:lnTo>
                    <a:pt x="865619" y="688467"/>
                  </a:lnTo>
                  <a:lnTo>
                    <a:pt x="875753" y="682117"/>
                  </a:lnTo>
                  <a:close/>
                </a:path>
                <a:path w="5838190" h="7336790">
                  <a:moveTo>
                    <a:pt x="927646" y="666889"/>
                  </a:moveTo>
                  <a:lnTo>
                    <a:pt x="927493" y="666559"/>
                  </a:lnTo>
                  <a:lnTo>
                    <a:pt x="926503" y="666648"/>
                  </a:lnTo>
                  <a:lnTo>
                    <a:pt x="925042" y="666940"/>
                  </a:lnTo>
                  <a:lnTo>
                    <a:pt x="925614" y="667156"/>
                  </a:lnTo>
                  <a:lnTo>
                    <a:pt x="926630" y="667118"/>
                  </a:lnTo>
                  <a:lnTo>
                    <a:pt x="927646" y="666889"/>
                  </a:lnTo>
                  <a:close/>
                </a:path>
                <a:path w="5838190" h="7336790">
                  <a:moveTo>
                    <a:pt x="1064361" y="601916"/>
                  </a:moveTo>
                  <a:lnTo>
                    <a:pt x="1056805" y="604723"/>
                  </a:lnTo>
                  <a:lnTo>
                    <a:pt x="1058913" y="604050"/>
                  </a:lnTo>
                  <a:lnTo>
                    <a:pt x="1061491" y="603072"/>
                  </a:lnTo>
                  <a:lnTo>
                    <a:pt x="1064361" y="601916"/>
                  </a:lnTo>
                  <a:close/>
                </a:path>
                <a:path w="5838190" h="7336790">
                  <a:moveTo>
                    <a:pt x="1084668" y="593128"/>
                  </a:moveTo>
                  <a:lnTo>
                    <a:pt x="1073721" y="598157"/>
                  </a:lnTo>
                  <a:lnTo>
                    <a:pt x="1064361" y="601916"/>
                  </a:lnTo>
                  <a:lnTo>
                    <a:pt x="1083779" y="594728"/>
                  </a:lnTo>
                  <a:lnTo>
                    <a:pt x="1084668" y="593128"/>
                  </a:lnTo>
                  <a:close/>
                </a:path>
                <a:path w="5838190" h="7336790">
                  <a:moveTo>
                    <a:pt x="1282115" y="503047"/>
                  </a:moveTo>
                  <a:lnTo>
                    <a:pt x="1271447" y="506857"/>
                  </a:lnTo>
                  <a:lnTo>
                    <a:pt x="1282039" y="503097"/>
                  </a:lnTo>
                  <a:close/>
                </a:path>
                <a:path w="5838190" h="7336790">
                  <a:moveTo>
                    <a:pt x="1328432" y="500011"/>
                  </a:moveTo>
                  <a:lnTo>
                    <a:pt x="1327772" y="499719"/>
                  </a:lnTo>
                  <a:lnTo>
                    <a:pt x="1324394" y="500189"/>
                  </a:lnTo>
                  <a:lnTo>
                    <a:pt x="1322920" y="499618"/>
                  </a:lnTo>
                  <a:lnTo>
                    <a:pt x="1321790" y="502894"/>
                  </a:lnTo>
                  <a:lnTo>
                    <a:pt x="1328432" y="500011"/>
                  </a:lnTo>
                  <a:close/>
                </a:path>
                <a:path w="5838190" h="7336790">
                  <a:moveTo>
                    <a:pt x="1483499" y="425818"/>
                  </a:moveTo>
                  <a:lnTo>
                    <a:pt x="1467294" y="429793"/>
                  </a:lnTo>
                  <a:lnTo>
                    <a:pt x="1460677" y="434746"/>
                  </a:lnTo>
                  <a:lnTo>
                    <a:pt x="1483499" y="425818"/>
                  </a:lnTo>
                  <a:close/>
                </a:path>
                <a:path w="5838190" h="7336790">
                  <a:moveTo>
                    <a:pt x="1607667" y="402336"/>
                  </a:moveTo>
                  <a:lnTo>
                    <a:pt x="1587982" y="409524"/>
                  </a:lnTo>
                  <a:lnTo>
                    <a:pt x="1581061" y="412229"/>
                  </a:lnTo>
                  <a:lnTo>
                    <a:pt x="1607667" y="402336"/>
                  </a:lnTo>
                  <a:close/>
                </a:path>
                <a:path w="5838190" h="7336790">
                  <a:moveTo>
                    <a:pt x="1739265" y="341122"/>
                  </a:moveTo>
                  <a:lnTo>
                    <a:pt x="1729371" y="343979"/>
                  </a:lnTo>
                  <a:lnTo>
                    <a:pt x="1721739" y="346341"/>
                  </a:lnTo>
                  <a:lnTo>
                    <a:pt x="1721967" y="348018"/>
                  </a:lnTo>
                  <a:lnTo>
                    <a:pt x="1733257" y="343357"/>
                  </a:lnTo>
                  <a:lnTo>
                    <a:pt x="1739265" y="341122"/>
                  </a:lnTo>
                  <a:close/>
                </a:path>
                <a:path w="5838190" h="7336790">
                  <a:moveTo>
                    <a:pt x="1764906" y="333108"/>
                  </a:moveTo>
                  <a:lnTo>
                    <a:pt x="1757730" y="335038"/>
                  </a:lnTo>
                  <a:lnTo>
                    <a:pt x="1751139" y="337019"/>
                  </a:lnTo>
                  <a:lnTo>
                    <a:pt x="1745018" y="339051"/>
                  </a:lnTo>
                  <a:lnTo>
                    <a:pt x="1739265" y="341122"/>
                  </a:lnTo>
                  <a:lnTo>
                    <a:pt x="1752130" y="337350"/>
                  </a:lnTo>
                  <a:lnTo>
                    <a:pt x="1758670" y="335292"/>
                  </a:lnTo>
                  <a:lnTo>
                    <a:pt x="1764906" y="333108"/>
                  </a:lnTo>
                  <a:close/>
                </a:path>
                <a:path w="5838190" h="7336790">
                  <a:moveTo>
                    <a:pt x="1792795" y="337781"/>
                  </a:moveTo>
                  <a:lnTo>
                    <a:pt x="1791462" y="337896"/>
                  </a:lnTo>
                  <a:lnTo>
                    <a:pt x="1785861" y="339737"/>
                  </a:lnTo>
                  <a:lnTo>
                    <a:pt x="1783613" y="340804"/>
                  </a:lnTo>
                  <a:lnTo>
                    <a:pt x="1783422" y="341185"/>
                  </a:lnTo>
                  <a:lnTo>
                    <a:pt x="1788579" y="339331"/>
                  </a:lnTo>
                  <a:lnTo>
                    <a:pt x="1792795" y="337781"/>
                  </a:lnTo>
                  <a:close/>
                </a:path>
                <a:path w="5838190" h="7336790">
                  <a:moveTo>
                    <a:pt x="1918982" y="303225"/>
                  </a:moveTo>
                  <a:lnTo>
                    <a:pt x="1916239" y="303936"/>
                  </a:lnTo>
                  <a:lnTo>
                    <a:pt x="1913928" y="304558"/>
                  </a:lnTo>
                  <a:lnTo>
                    <a:pt x="1911451" y="305206"/>
                  </a:lnTo>
                  <a:lnTo>
                    <a:pt x="1914385" y="304685"/>
                  </a:lnTo>
                  <a:lnTo>
                    <a:pt x="1917293" y="303987"/>
                  </a:lnTo>
                  <a:lnTo>
                    <a:pt x="1918982" y="303225"/>
                  </a:lnTo>
                  <a:close/>
                </a:path>
                <a:path w="5838190" h="7336790">
                  <a:moveTo>
                    <a:pt x="2059622" y="242697"/>
                  </a:moveTo>
                  <a:lnTo>
                    <a:pt x="2050440" y="245237"/>
                  </a:lnTo>
                  <a:lnTo>
                    <a:pt x="2051405" y="245237"/>
                  </a:lnTo>
                  <a:lnTo>
                    <a:pt x="2059622" y="242697"/>
                  </a:lnTo>
                  <a:close/>
                </a:path>
                <a:path w="5838190" h="7336790">
                  <a:moveTo>
                    <a:pt x="2139137" y="244513"/>
                  </a:moveTo>
                  <a:lnTo>
                    <a:pt x="2135441" y="245237"/>
                  </a:lnTo>
                  <a:lnTo>
                    <a:pt x="2129637" y="247777"/>
                  </a:lnTo>
                  <a:lnTo>
                    <a:pt x="2139137" y="244513"/>
                  </a:lnTo>
                  <a:close/>
                </a:path>
                <a:path w="5838190" h="7336790">
                  <a:moveTo>
                    <a:pt x="2285593" y="181254"/>
                  </a:moveTo>
                  <a:lnTo>
                    <a:pt x="2285377" y="181254"/>
                  </a:lnTo>
                  <a:lnTo>
                    <a:pt x="2281682" y="182295"/>
                  </a:lnTo>
                  <a:lnTo>
                    <a:pt x="2276119" y="183934"/>
                  </a:lnTo>
                  <a:lnTo>
                    <a:pt x="2280691" y="182714"/>
                  </a:lnTo>
                  <a:lnTo>
                    <a:pt x="2285593" y="181254"/>
                  </a:lnTo>
                  <a:close/>
                </a:path>
                <a:path w="5838190" h="7336790">
                  <a:moveTo>
                    <a:pt x="2298839" y="199326"/>
                  </a:moveTo>
                  <a:lnTo>
                    <a:pt x="2294813" y="199948"/>
                  </a:lnTo>
                  <a:lnTo>
                    <a:pt x="2291562" y="200533"/>
                  </a:lnTo>
                  <a:lnTo>
                    <a:pt x="2288756" y="201180"/>
                  </a:lnTo>
                  <a:lnTo>
                    <a:pt x="2298839" y="199326"/>
                  </a:lnTo>
                  <a:close/>
                </a:path>
                <a:path w="5838190" h="7336790">
                  <a:moveTo>
                    <a:pt x="2427478" y="715022"/>
                  </a:moveTo>
                  <a:lnTo>
                    <a:pt x="2426830" y="714502"/>
                  </a:lnTo>
                  <a:lnTo>
                    <a:pt x="2425865" y="713613"/>
                  </a:lnTo>
                  <a:lnTo>
                    <a:pt x="2426830" y="714540"/>
                  </a:lnTo>
                  <a:lnTo>
                    <a:pt x="2427478" y="715022"/>
                  </a:lnTo>
                  <a:close/>
                </a:path>
                <a:path w="5838190" h="7336790">
                  <a:moveTo>
                    <a:pt x="2440914" y="717638"/>
                  </a:moveTo>
                  <a:lnTo>
                    <a:pt x="2431846" y="710107"/>
                  </a:lnTo>
                  <a:lnTo>
                    <a:pt x="2435822" y="713651"/>
                  </a:lnTo>
                  <a:lnTo>
                    <a:pt x="2434767" y="713968"/>
                  </a:lnTo>
                  <a:lnTo>
                    <a:pt x="2430615" y="712114"/>
                  </a:lnTo>
                  <a:lnTo>
                    <a:pt x="2420391" y="706310"/>
                  </a:lnTo>
                  <a:lnTo>
                    <a:pt x="2417673" y="705205"/>
                  </a:lnTo>
                  <a:lnTo>
                    <a:pt x="2418905" y="707174"/>
                  </a:lnTo>
                  <a:lnTo>
                    <a:pt x="2425865" y="713613"/>
                  </a:lnTo>
                  <a:lnTo>
                    <a:pt x="2429306" y="714489"/>
                  </a:lnTo>
                  <a:lnTo>
                    <a:pt x="2437193" y="717461"/>
                  </a:lnTo>
                  <a:lnTo>
                    <a:pt x="2440914" y="717638"/>
                  </a:lnTo>
                  <a:close/>
                </a:path>
                <a:path w="5838190" h="7336790">
                  <a:moveTo>
                    <a:pt x="2859392" y="732777"/>
                  </a:moveTo>
                  <a:lnTo>
                    <a:pt x="2859087" y="732917"/>
                  </a:lnTo>
                  <a:lnTo>
                    <a:pt x="2852051" y="735457"/>
                  </a:lnTo>
                  <a:lnTo>
                    <a:pt x="2856750" y="734187"/>
                  </a:lnTo>
                  <a:lnTo>
                    <a:pt x="2859392" y="732777"/>
                  </a:lnTo>
                  <a:close/>
                </a:path>
                <a:path w="5838190" h="7336790">
                  <a:moveTo>
                    <a:pt x="2866529" y="729640"/>
                  </a:moveTo>
                  <a:lnTo>
                    <a:pt x="2863913" y="730377"/>
                  </a:lnTo>
                  <a:lnTo>
                    <a:pt x="2859392" y="732777"/>
                  </a:lnTo>
                  <a:lnTo>
                    <a:pt x="2866529" y="729640"/>
                  </a:lnTo>
                  <a:close/>
                </a:path>
                <a:path w="5838190" h="7336790">
                  <a:moveTo>
                    <a:pt x="2869450" y="728802"/>
                  </a:moveTo>
                  <a:lnTo>
                    <a:pt x="2867723" y="729107"/>
                  </a:lnTo>
                  <a:lnTo>
                    <a:pt x="2866529" y="729640"/>
                  </a:lnTo>
                  <a:lnTo>
                    <a:pt x="2869450" y="728802"/>
                  </a:lnTo>
                  <a:close/>
                </a:path>
                <a:path w="5838190" h="7336790">
                  <a:moveTo>
                    <a:pt x="2918396" y="152819"/>
                  </a:moveTo>
                  <a:lnTo>
                    <a:pt x="2917380" y="152476"/>
                  </a:lnTo>
                  <a:lnTo>
                    <a:pt x="2911881" y="151638"/>
                  </a:lnTo>
                  <a:lnTo>
                    <a:pt x="2918117" y="152806"/>
                  </a:lnTo>
                  <a:lnTo>
                    <a:pt x="2918396" y="152819"/>
                  </a:lnTo>
                  <a:close/>
                </a:path>
                <a:path w="5838190" h="7336790">
                  <a:moveTo>
                    <a:pt x="2919806" y="129120"/>
                  </a:moveTo>
                  <a:close/>
                </a:path>
                <a:path w="5838190" h="7336790">
                  <a:moveTo>
                    <a:pt x="2923743" y="129603"/>
                  </a:moveTo>
                  <a:lnTo>
                    <a:pt x="2919806" y="129133"/>
                  </a:lnTo>
                  <a:lnTo>
                    <a:pt x="2923743" y="129603"/>
                  </a:lnTo>
                  <a:close/>
                </a:path>
                <a:path w="5838190" h="7336790">
                  <a:moveTo>
                    <a:pt x="2959404" y="135039"/>
                  </a:moveTo>
                  <a:lnTo>
                    <a:pt x="2942653" y="132143"/>
                  </a:lnTo>
                  <a:lnTo>
                    <a:pt x="2933319" y="130721"/>
                  </a:lnTo>
                  <a:lnTo>
                    <a:pt x="2923743" y="129603"/>
                  </a:lnTo>
                  <a:lnTo>
                    <a:pt x="2932684" y="130733"/>
                  </a:lnTo>
                  <a:lnTo>
                    <a:pt x="2941599" y="132105"/>
                  </a:lnTo>
                  <a:lnTo>
                    <a:pt x="2959404" y="135039"/>
                  </a:lnTo>
                  <a:close/>
                </a:path>
                <a:path w="5838190" h="7336790">
                  <a:moveTo>
                    <a:pt x="2990418" y="674801"/>
                  </a:moveTo>
                  <a:lnTo>
                    <a:pt x="2983623" y="677494"/>
                  </a:lnTo>
                  <a:lnTo>
                    <a:pt x="2974695" y="681494"/>
                  </a:lnTo>
                  <a:lnTo>
                    <a:pt x="2965285" y="686282"/>
                  </a:lnTo>
                  <a:lnTo>
                    <a:pt x="2957080" y="691362"/>
                  </a:lnTo>
                  <a:lnTo>
                    <a:pt x="2967012" y="686612"/>
                  </a:lnTo>
                  <a:lnTo>
                    <a:pt x="2976397" y="682269"/>
                  </a:lnTo>
                  <a:lnTo>
                    <a:pt x="2984462" y="678332"/>
                  </a:lnTo>
                  <a:lnTo>
                    <a:pt x="2990418" y="674801"/>
                  </a:lnTo>
                  <a:close/>
                </a:path>
                <a:path w="5838190" h="7336790">
                  <a:moveTo>
                    <a:pt x="3017050" y="44577"/>
                  </a:moveTo>
                  <a:lnTo>
                    <a:pt x="3013100" y="43307"/>
                  </a:lnTo>
                  <a:lnTo>
                    <a:pt x="3010903" y="44577"/>
                  </a:lnTo>
                  <a:lnTo>
                    <a:pt x="3017050" y="44577"/>
                  </a:lnTo>
                  <a:close/>
                </a:path>
                <a:path w="5838190" h="7336790">
                  <a:moveTo>
                    <a:pt x="3017748" y="44577"/>
                  </a:moveTo>
                  <a:lnTo>
                    <a:pt x="3017050" y="44577"/>
                  </a:lnTo>
                  <a:lnTo>
                    <a:pt x="3017443" y="44704"/>
                  </a:lnTo>
                  <a:lnTo>
                    <a:pt x="3017748" y="44577"/>
                  </a:lnTo>
                  <a:close/>
                </a:path>
                <a:path w="5838190" h="7336790">
                  <a:moveTo>
                    <a:pt x="3088144" y="167322"/>
                  </a:moveTo>
                  <a:lnTo>
                    <a:pt x="3080550" y="163804"/>
                  </a:lnTo>
                  <a:lnTo>
                    <a:pt x="3072727" y="161023"/>
                  </a:lnTo>
                  <a:lnTo>
                    <a:pt x="3064992" y="157835"/>
                  </a:lnTo>
                  <a:lnTo>
                    <a:pt x="3070898" y="160959"/>
                  </a:lnTo>
                  <a:lnTo>
                    <a:pt x="3077273" y="163728"/>
                  </a:lnTo>
                  <a:lnTo>
                    <a:pt x="3083903" y="166471"/>
                  </a:lnTo>
                  <a:lnTo>
                    <a:pt x="3085401" y="166801"/>
                  </a:lnTo>
                  <a:lnTo>
                    <a:pt x="3087078" y="167259"/>
                  </a:lnTo>
                  <a:lnTo>
                    <a:pt x="3088144" y="167322"/>
                  </a:lnTo>
                  <a:close/>
                </a:path>
                <a:path w="5838190" h="7336790">
                  <a:moveTo>
                    <a:pt x="3088233" y="193713"/>
                  </a:moveTo>
                  <a:lnTo>
                    <a:pt x="3084766" y="188798"/>
                  </a:lnTo>
                  <a:lnTo>
                    <a:pt x="3078302" y="187223"/>
                  </a:lnTo>
                  <a:lnTo>
                    <a:pt x="3075863" y="187706"/>
                  </a:lnTo>
                  <a:lnTo>
                    <a:pt x="3078746" y="189966"/>
                  </a:lnTo>
                  <a:lnTo>
                    <a:pt x="3088233" y="193713"/>
                  </a:lnTo>
                  <a:close/>
                </a:path>
                <a:path w="5838190" h="7336790">
                  <a:moveTo>
                    <a:pt x="3213023" y="250317"/>
                  </a:moveTo>
                  <a:lnTo>
                    <a:pt x="3210280" y="246507"/>
                  </a:lnTo>
                  <a:lnTo>
                    <a:pt x="3206356" y="242912"/>
                  </a:lnTo>
                  <a:lnTo>
                    <a:pt x="3208312" y="245237"/>
                  </a:lnTo>
                  <a:lnTo>
                    <a:pt x="3213023" y="250317"/>
                  </a:lnTo>
                  <a:close/>
                </a:path>
                <a:path w="5838190" h="7336790">
                  <a:moveTo>
                    <a:pt x="3336874" y="5207"/>
                  </a:moveTo>
                  <a:lnTo>
                    <a:pt x="3327450" y="6477"/>
                  </a:lnTo>
                  <a:lnTo>
                    <a:pt x="3331845" y="6477"/>
                  </a:lnTo>
                  <a:lnTo>
                    <a:pt x="3336874" y="5207"/>
                  </a:lnTo>
                  <a:close/>
                </a:path>
                <a:path w="5838190" h="7336790">
                  <a:moveTo>
                    <a:pt x="3353574" y="30962"/>
                  </a:moveTo>
                  <a:lnTo>
                    <a:pt x="3341751" y="31534"/>
                  </a:lnTo>
                  <a:lnTo>
                    <a:pt x="3328454" y="33489"/>
                  </a:lnTo>
                  <a:lnTo>
                    <a:pt x="3353574" y="30962"/>
                  </a:lnTo>
                  <a:close/>
                </a:path>
                <a:path w="5838190" h="7336790">
                  <a:moveTo>
                    <a:pt x="3451771" y="1828"/>
                  </a:moveTo>
                  <a:lnTo>
                    <a:pt x="3448608" y="1854"/>
                  </a:lnTo>
                  <a:lnTo>
                    <a:pt x="3445700" y="2032"/>
                  </a:lnTo>
                  <a:lnTo>
                    <a:pt x="3443567" y="2438"/>
                  </a:lnTo>
                  <a:lnTo>
                    <a:pt x="3451771" y="1828"/>
                  </a:lnTo>
                  <a:close/>
                </a:path>
                <a:path w="5838190" h="7336790">
                  <a:moveTo>
                    <a:pt x="3524046" y="88"/>
                  </a:moveTo>
                  <a:lnTo>
                    <a:pt x="3518103" y="0"/>
                  </a:lnTo>
                  <a:lnTo>
                    <a:pt x="3518204" y="736"/>
                  </a:lnTo>
                  <a:lnTo>
                    <a:pt x="3524046" y="88"/>
                  </a:lnTo>
                  <a:close/>
                </a:path>
                <a:path w="5838190" h="7336790">
                  <a:moveTo>
                    <a:pt x="4559274" y="165836"/>
                  </a:moveTo>
                  <a:lnTo>
                    <a:pt x="4552747" y="163995"/>
                  </a:lnTo>
                  <a:lnTo>
                    <a:pt x="4554334" y="165227"/>
                  </a:lnTo>
                  <a:lnTo>
                    <a:pt x="4559274" y="165836"/>
                  </a:lnTo>
                  <a:close/>
                </a:path>
                <a:path w="5838190" h="7336790">
                  <a:moveTo>
                    <a:pt x="4818659" y="239572"/>
                  </a:moveTo>
                  <a:lnTo>
                    <a:pt x="4811090" y="236347"/>
                  </a:lnTo>
                  <a:lnTo>
                    <a:pt x="4806747" y="236347"/>
                  </a:lnTo>
                  <a:lnTo>
                    <a:pt x="4818659" y="239572"/>
                  </a:lnTo>
                  <a:close/>
                </a:path>
                <a:path w="5838190" h="7336790">
                  <a:moveTo>
                    <a:pt x="4822025" y="240487"/>
                  </a:moveTo>
                  <a:lnTo>
                    <a:pt x="4818659" y="239572"/>
                  </a:lnTo>
                  <a:lnTo>
                    <a:pt x="4820031" y="240157"/>
                  </a:lnTo>
                  <a:lnTo>
                    <a:pt x="4822025" y="240487"/>
                  </a:lnTo>
                  <a:close/>
                </a:path>
                <a:path w="5838190" h="7336790">
                  <a:moveTo>
                    <a:pt x="5032070" y="299847"/>
                  </a:moveTo>
                  <a:lnTo>
                    <a:pt x="5030749" y="298577"/>
                  </a:lnTo>
                  <a:lnTo>
                    <a:pt x="5031194" y="299847"/>
                  </a:lnTo>
                  <a:lnTo>
                    <a:pt x="5032070" y="299847"/>
                  </a:lnTo>
                  <a:close/>
                </a:path>
                <a:path w="5838190" h="7336790">
                  <a:moveTo>
                    <a:pt x="5039372" y="299694"/>
                  </a:moveTo>
                  <a:lnTo>
                    <a:pt x="5038712" y="298983"/>
                  </a:lnTo>
                  <a:lnTo>
                    <a:pt x="5022062" y="292061"/>
                  </a:lnTo>
                  <a:lnTo>
                    <a:pt x="5026368" y="294576"/>
                  </a:lnTo>
                  <a:lnTo>
                    <a:pt x="5028831" y="296672"/>
                  </a:lnTo>
                  <a:lnTo>
                    <a:pt x="5030711" y="298424"/>
                  </a:lnTo>
                  <a:lnTo>
                    <a:pt x="5033543" y="298196"/>
                  </a:lnTo>
                  <a:lnTo>
                    <a:pt x="5039372" y="299694"/>
                  </a:lnTo>
                  <a:close/>
                </a:path>
                <a:path w="5838190" h="7336790">
                  <a:moveTo>
                    <a:pt x="5148021" y="368427"/>
                  </a:moveTo>
                  <a:lnTo>
                    <a:pt x="5138382" y="363220"/>
                  </a:lnTo>
                  <a:lnTo>
                    <a:pt x="5138483" y="363347"/>
                  </a:lnTo>
                  <a:lnTo>
                    <a:pt x="5148021" y="368427"/>
                  </a:lnTo>
                  <a:close/>
                </a:path>
                <a:path w="5838190" h="7336790">
                  <a:moveTo>
                    <a:pt x="5248668" y="390017"/>
                  </a:moveTo>
                  <a:lnTo>
                    <a:pt x="5244579" y="387477"/>
                  </a:lnTo>
                  <a:lnTo>
                    <a:pt x="5241480" y="386499"/>
                  </a:lnTo>
                  <a:lnTo>
                    <a:pt x="5248668" y="390017"/>
                  </a:lnTo>
                  <a:close/>
                </a:path>
                <a:path w="5838190" h="7336790">
                  <a:moveTo>
                    <a:pt x="5443398" y="501777"/>
                  </a:moveTo>
                  <a:lnTo>
                    <a:pt x="5440578" y="499237"/>
                  </a:lnTo>
                  <a:lnTo>
                    <a:pt x="5438330" y="498563"/>
                  </a:lnTo>
                  <a:lnTo>
                    <a:pt x="5443398" y="501777"/>
                  </a:lnTo>
                  <a:close/>
                </a:path>
                <a:path w="5838190" h="7336790">
                  <a:moveTo>
                    <a:pt x="5623776" y="621068"/>
                  </a:moveTo>
                  <a:lnTo>
                    <a:pt x="5622163" y="619823"/>
                  </a:lnTo>
                  <a:lnTo>
                    <a:pt x="5621871" y="619874"/>
                  </a:lnTo>
                  <a:lnTo>
                    <a:pt x="5622023" y="620153"/>
                  </a:lnTo>
                  <a:lnTo>
                    <a:pt x="5621858" y="620255"/>
                  </a:lnTo>
                  <a:lnTo>
                    <a:pt x="5623255" y="620953"/>
                  </a:lnTo>
                  <a:lnTo>
                    <a:pt x="5623776" y="621068"/>
                  </a:lnTo>
                  <a:close/>
                </a:path>
                <a:path w="5838190" h="7336790">
                  <a:moveTo>
                    <a:pt x="5837987" y="838327"/>
                  </a:moveTo>
                  <a:lnTo>
                    <a:pt x="5834418" y="828167"/>
                  </a:lnTo>
                  <a:lnTo>
                    <a:pt x="5830938" y="823087"/>
                  </a:lnTo>
                  <a:lnTo>
                    <a:pt x="5818721" y="805307"/>
                  </a:lnTo>
                  <a:lnTo>
                    <a:pt x="5812218" y="798957"/>
                  </a:lnTo>
                  <a:lnTo>
                    <a:pt x="5805805" y="792607"/>
                  </a:lnTo>
                  <a:lnTo>
                    <a:pt x="5799290" y="786257"/>
                  </a:lnTo>
                  <a:lnTo>
                    <a:pt x="5792521" y="779907"/>
                  </a:lnTo>
                  <a:lnTo>
                    <a:pt x="5786082" y="769747"/>
                  </a:lnTo>
                  <a:lnTo>
                    <a:pt x="5791466" y="774827"/>
                  </a:lnTo>
                  <a:lnTo>
                    <a:pt x="5796800" y="781177"/>
                  </a:lnTo>
                  <a:lnTo>
                    <a:pt x="5802007" y="786257"/>
                  </a:lnTo>
                  <a:lnTo>
                    <a:pt x="5806999" y="792607"/>
                  </a:lnTo>
                  <a:lnTo>
                    <a:pt x="5804598" y="788797"/>
                  </a:lnTo>
                  <a:lnTo>
                    <a:pt x="5802249" y="784987"/>
                  </a:lnTo>
                  <a:lnTo>
                    <a:pt x="5799925" y="782447"/>
                  </a:lnTo>
                  <a:lnTo>
                    <a:pt x="5797448" y="779907"/>
                  </a:lnTo>
                  <a:lnTo>
                    <a:pt x="5795022" y="777367"/>
                  </a:lnTo>
                  <a:lnTo>
                    <a:pt x="5787822" y="771017"/>
                  </a:lnTo>
                  <a:lnTo>
                    <a:pt x="5786259" y="769747"/>
                  </a:lnTo>
                  <a:lnTo>
                    <a:pt x="5783135" y="767207"/>
                  </a:lnTo>
                  <a:lnTo>
                    <a:pt x="5778360" y="763397"/>
                  </a:lnTo>
                  <a:lnTo>
                    <a:pt x="5777230" y="759587"/>
                  </a:lnTo>
                  <a:lnTo>
                    <a:pt x="5774296" y="755777"/>
                  </a:lnTo>
                  <a:lnTo>
                    <a:pt x="5769584" y="750697"/>
                  </a:lnTo>
                  <a:lnTo>
                    <a:pt x="5755475" y="739267"/>
                  </a:lnTo>
                  <a:lnTo>
                    <a:pt x="5748325" y="732917"/>
                  </a:lnTo>
                  <a:lnTo>
                    <a:pt x="5740946" y="727837"/>
                  </a:lnTo>
                  <a:lnTo>
                    <a:pt x="5745340" y="727837"/>
                  </a:lnTo>
                  <a:lnTo>
                    <a:pt x="5745708" y="726567"/>
                  </a:lnTo>
                  <a:lnTo>
                    <a:pt x="5742063" y="722757"/>
                  </a:lnTo>
                  <a:lnTo>
                    <a:pt x="5738406" y="718947"/>
                  </a:lnTo>
                  <a:lnTo>
                    <a:pt x="5733631" y="716407"/>
                  </a:lnTo>
                  <a:lnTo>
                    <a:pt x="5735002" y="720217"/>
                  </a:lnTo>
                  <a:lnTo>
                    <a:pt x="5734939" y="722757"/>
                  </a:lnTo>
                  <a:lnTo>
                    <a:pt x="5725922" y="715137"/>
                  </a:lnTo>
                  <a:lnTo>
                    <a:pt x="5719902" y="707517"/>
                  </a:lnTo>
                  <a:lnTo>
                    <a:pt x="5716448" y="703707"/>
                  </a:lnTo>
                  <a:lnTo>
                    <a:pt x="5712066" y="698627"/>
                  </a:lnTo>
                  <a:lnTo>
                    <a:pt x="5703227" y="692277"/>
                  </a:lnTo>
                  <a:lnTo>
                    <a:pt x="5701931" y="688467"/>
                  </a:lnTo>
                  <a:lnTo>
                    <a:pt x="5705653" y="691007"/>
                  </a:lnTo>
                  <a:lnTo>
                    <a:pt x="5712015" y="696087"/>
                  </a:lnTo>
                  <a:lnTo>
                    <a:pt x="5703113" y="688467"/>
                  </a:lnTo>
                  <a:lnTo>
                    <a:pt x="5700141" y="685927"/>
                  </a:lnTo>
                  <a:lnTo>
                    <a:pt x="5687085" y="675767"/>
                  </a:lnTo>
                  <a:lnTo>
                    <a:pt x="5675007" y="666877"/>
                  </a:lnTo>
                  <a:lnTo>
                    <a:pt x="5666130" y="660527"/>
                  </a:lnTo>
                  <a:lnTo>
                    <a:pt x="5653557" y="649097"/>
                  </a:lnTo>
                  <a:lnTo>
                    <a:pt x="5638101" y="636397"/>
                  </a:lnTo>
                  <a:lnTo>
                    <a:pt x="5630951" y="631317"/>
                  </a:lnTo>
                  <a:lnTo>
                    <a:pt x="5625338" y="626237"/>
                  </a:lnTo>
                  <a:lnTo>
                    <a:pt x="5622061" y="622427"/>
                  </a:lnTo>
                  <a:lnTo>
                    <a:pt x="5621858" y="621157"/>
                  </a:lnTo>
                  <a:lnTo>
                    <a:pt x="5615076" y="617347"/>
                  </a:lnTo>
                  <a:lnTo>
                    <a:pt x="5604281" y="610997"/>
                  </a:lnTo>
                  <a:lnTo>
                    <a:pt x="5591949" y="602107"/>
                  </a:lnTo>
                  <a:lnTo>
                    <a:pt x="5580558" y="594487"/>
                  </a:lnTo>
                  <a:lnTo>
                    <a:pt x="5586361" y="597027"/>
                  </a:lnTo>
                  <a:lnTo>
                    <a:pt x="5584622" y="594487"/>
                  </a:lnTo>
                  <a:lnTo>
                    <a:pt x="5577433" y="589407"/>
                  </a:lnTo>
                  <a:lnTo>
                    <a:pt x="5566905" y="581787"/>
                  </a:lnTo>
                  <a:lnTo>
                    <a:pt x="5555500" y="572897"/>
                  </a:lnTo>
                  <a:lnTo>
                    <a:pt x="5545556" y="566547"/>
                  </a:lnTo>
                  <a:lnTo>
                    <a:pt x="5539384" y="560197"/>
                  </a:lnTo>
                  <a:lnTo>
                    <a:pt x="5539308" y="558927"/>
                  </a:lnTo>
                  <a:lnTo>
                    <a:pt x="5519001" y="547497"/>
                  </a:lnTo>
                  <a:lnTo>
                    <a:pt x="5492178" y="530987"/>
                  </a:lnTo>
                  <a:lnTo>
                    <a:pt x="5462651" y="513207"/>
                  </a:lnTo>
                  <a:lnTo>
                    <a:pt x="5436451" y="497992"/>
                  </a:lnTo>
                  <a:lnTo>
                    <a:pt x="5438330" y="498563"/>
                  </a:lnTo>
                  <a:lnTo>
                    <a:pt x="5435409" y="496697"/>
                  </a:lnTo>
                  <a:lnTo>
                    <a:pt x="5431409" y="494157"/>
                  </a:lnTo>
                  <a:lnTo>
                    <a:pt x="5422697" y="487807"/>
                  </a:lnTo>
                  <a:lnTo>
                    <a:pt x="5415305" y="482727"/>
                  </a:lnTo>
                  <a:lnTo>
                    <a:pt x="5407279" y="477647"/>
                  </a:lnTo>
                  <a:lnTo>
                    <a:pt x="5399544" y="475107"/>
                  </a:lnTo>
                  <a:lnTo>
                    <a:pt x="5385701" y="470027"/>
                  </a:lnTo>
                  <a:lnTo>
                    <a:pt x="5369395" y="462407"/>
                  </a:lnTo>
                  <a:lnTo>
                    <a:pt x="5354256" y="456057"/>
                  </a:lnTo>
                  <a:lnTo>
                    <a:pt x="5347386" y="448437"/>
                  </a:lnTo>
                  <a:lnTo>
                    <a:pt x="5353672" y="449707"/>
                  </a:lnTo>
                  <a:lnTo>
                    <a:pt x="5363083" y="453517"/>
                  </a:lnTo>
                  <a:lnTo>
                    <a:pt x="5365547" y="452247"/>
                  </a:lnTo>
                  <a:lnTo>
                    <a:pt x="5358638" y="449707"/>
                  </a:lnTo>
                  <a:lnTo>
                    <a:pt x="5355056" y="448437"/>
                  </a:lnTo>
                  <a:lnTo>
                    <a:pt x="5344338" y="444627"/>
                  </a:lnTo>
                  <a:lnTo>
                    <a:pt x="5331409" y="438277"/>
                  </a:lnTo>
                  <a:lnTo>
                    <a:pt x="5328640" y="438277"/>
                  </a:lnTo>
                  <a:lnTo>
                    <a:pt x="5318734" y="431927"/>
                  </a:lnTo>
                  <a:lnTo>
                    <a:pt x="5309768" y="425577"/>
                  </a:lnTo>
                  <a:lnTo>
                    <a:pt x="5305171" y="421767"/>
                  </a:lnTo>
                  <a:lnTo>
                    <a:pt x="5299748" y="420497"/>
                  </a:lnTo>
                  <a:lnTo>
                    <a:pt x="5292090" y="416687"/>
                  </a:lnTo>
                  <a:lnTo>
                    <a:pt x="5282273" y="411607"/>
                  </a:lnTo>
                  <a:lnTo>
                    <a:pt x="5270373" y="407797"/>
                  </a:lnTo>
                  <a:lnTo>
                    <a:pt x="5258066" y="400177"/>
                  </a:lnTo>
                  <a:lnTo>
                    <a:pt x="5254256" y="396367"/>
                  </a:lnTo>
                  <a:lnTo>
                    <a:pt x="5249583" y="393827"/>
                  </a:lnTo>
                  <a:lnTo>
                    <a:pt x="5234724" y="386207"/>
                  </a:lnTo>
                  <a:lnTo>
                    <a:pt x="5232946" y="384937"/>
                  </a:lnTo>
                  <a:lnTo>
                    <a:pt x="5231155" y="383667"/>
                  </a:lnTo>
                  <a:lnTo>
                    <a:pt x="5236591" y="384937"/>
                  </a:lnTo>
                  <a:lnTo>
                    <a:pt x="5241480" y="386499"/>
                  </a:lnTo>
                  <a:lnTo>
                    <a:pt x="5235714" y="383667"/>
                  </a:lnTo>
                  <a:lnTo>
                    <a:pt x="5233124" y="382397"/>
                  </a:lnTo>
                  <a:lnTo>
                    <a:pt x="5228221" y="382397"/>
                  </a:lnTo>
                  <a:lnTo>
                    <a:pt x="5227663" y="383667"/>
                  </a:lnTo>
                  <a:lnTo>
                    <a:pt x="5225148" y="384937"/>
                  </a:lnTo>
                  <a:lnTo>
                    <a:pt x="5206911" y="376047"/>
                  </a:lnTo>
                  <a:lnTo>
                    <a:pt x="5201996" y="372237"/>
                  </a:lnTo>
                  <a:lnTo>
                    <a:pt x="5201818" y="369697"/>
                  </a:lnTo>
                  <a:lnTo>
                    <a:pt x="5197805" y="365887"/>
                  </a:lnTo>
                  <a:lnTo>
                    <a:pt x="5187658" y="362077"/>
                  </a:lnTo>
                  <a:lnTo>
                    <a:pt x="5180889" y="359537"/>
                  </a:lnTo>
                  <a:lnTo>
                    <a:pt x="5165395" y="354457"/>
                  </a:lnTo>
                  <a:lnTo>
                    <a:pt x="5151107" y="349377"/>
                  </a:lnTo>
                  <a:lnTo>
                    <a:pt x="5137810" y="343027"/>
                  </a:lnTo>
                  <a:lnTo>
                    <a:pt x="5136781" y="341757"/>
                  </a:lnTo>
                  <a:lnTo>
                    <a:pt x="5133530" y="340487"/>
                  </a:lnTo>
                  <a:lnTo>
                    <a:pt x="5137785" y="341757"/>
                  </a:lnTo>
                  <a:lnTo>
                    <a:pt x="5134572" y="340487"/>
                  </a:lnTo>
                  <a:lnTo>
                    <a:pt x="5131346" y="339217"/>
                  </a:lnTo>
                  <a:lnTo>
                    <a:pt x="5123599" y="336677"/>
                  </a:lnTo>
                  <a:lnTo>
                    <a:pt x="5115115" y="332867"/>
                  </a:lnTo>
                  <a:lnTo>
                    <a:pt x="5087721" y="321437"/>
                  </a:lnTo>
                  <a:lnTo>
                    <a:pt x="5073497" y="316357"/>
                  </a:lnTo>
                  <a:lnTo>
                    <a:pt x="5059515" y="310007"/>
                  </a:lnTo>
                  <a:lnTo>
                    <a:pt x="5049571" y="306197"/>
                  </a:lnTo>
                  <a:lnTo>
                    <a:pt x="5046256" y="304927"/>
                  </a:lnTo>
                  <a:lnTo>
                    <a:pt x="5034165" y="301117"/>
                  </a:lnTo>
                  <a:lnTo>
                    <a:pt x="5032146" y="299847"/>
                  </a:lnTo>
                  <a:lnTo>
                    <a:pt x="5034686" y="302387"/>
                  </a:lnTo>
                  <a:lnTo>
                    <a:pt x="5034673" y="304927"/>
                  </a:lnTo>
                  <a:lnTo>
                    <a:pt x="5033188" y="306197"/>
                  </a:lnTo>
                  <a:lnTo>
                    <a:pt x="5022951" y="302387"/>
                  </a:lnTo>
                  <a:lnTo>
                    <a:pt x="5013769" y="298577"/>
                  </a:lnTo>
                  <a:lnTo>
                    <a:pt x="5006403" y="296037"/>
                  </a:lnTo>
                  <a:lnTo>
                    <a:pt x="5001590" y="293497"/>
                  </a:lnTo>
                  <a:lnTo>
                    <a:pt x="5010277" y="296037"/>
                  </a:lnTo>
                  <a:lnTo>
                    <a:pt x="5011382" y="296037"/>
                  </a:lnTo>
                  <a:lnTo>
                    <a:pt x="5015763" y="297307"/>
                  </a:lnTo>
                  <a:lnTo>
                    <a:pt x="5004282" y="293497"/>
                  </a:lnTo>
                  <a:lnTo>
                    <a:pt x="5000447" y="292227"/>
                  </a:lnTo>
                  <a:lnTo>
                    <a:pt x="4998618" y="289687"/>
                  </a:lnTo>
                  <a:lnTo>
                    <a:pt x="5006454" y="292227"/>
                  </a:lnTo>
                  <a:lnTo>
                    <a:pt x="5016728" y="296037"/>
                  </a:lnTo>
                  <a:lnTo>
                    <a:pt x="5022266" y="296037"/>
                  </a:lnTo>
                  <a:lnTo>
                    <a:pt x="5003203" y="289687"/>
                  </a:lnTo>
                  <a:lnTo>
                    <a:pt x="4976215" y="280797"/>
                  </a:lnTo>
                  <a:lnTo>
                    <a:pt x="4954473" y="273177"/>
                  </a:lnTo>
                  <a:lnTo>
                    <a:pt x="4935893" y="265557"/>
                  </a:lnTo>
                  <a:lnTo>
                    <a:pt x="4942217" y="266827"/>
                  </a:lnTo>
                  <a:lnTo>
                    <a:pt x="4957305" y="271907"/>
                  </a:lnTo>
                  <a:lnTo>
                    <a:pt x="4967656" y="275717"/>
                  </a:lnTo>
                  <a:lnTo>
                    <a:pt x="4959807" y="270637"/>
                  </a:lnTo>
                  <a:lnTo>
                    <a:pt x="4993805" y="285877"/>
                  </a:lnTo>
                  <a:lnTo>
                    <a:pt x="4986452" y="279527"/>
                  </a:lnTo>
                  <a:lnTo>
                    <a:pt x="4992344" y="282067"/>
                  </a:lnTo>
                  <a:lnTo>
                    <a:pt x="4998656" y="284607"/>
                  </a:lnTo>
                  <a:lnTo>
                    <a:pt x="4992598" y="279527"/>
                  </a:lnTo>
                  <a:lnTo>
                    <a:pt x="4971008" y="270637"/>
                  </a:lnTo>
                  <a:lnTo>
                    <a:pt x="4964836" y="268097"/>
                  </a:lnTo>
                  <a:lnTo>
                    <a:pt x="4957991" y="265557"/>
                  </a:lnTo>
                  <a:lnTo>
                    <a:pt x="4902771" y="245237"/>
                  </a:lnTo>
                  <a:lnTo>
                    <a:pt x="4895786" y="242697"/>
                  </a:lnTo>
                  <a:lnTo>
                    <a:pt x="4891354" y="242697"/>
                  </a:lnTo>
                  <a:lnTo>
                    <a:pt x="4891646" y="245237"/>
                  </a:lnTo>
                  <a:lnTo>
                    <a:pt x="4887226" y="245237"/>
                  </a:lnTo>
                  <a:lnTo>
                    <a:pt x="4876368" y="241427"/>
                  </a:lnTo>
                  <a:lnTo>
                    <a:pt x="4851019" y="232537"/>
                  </a:lnTo>
                  <a:lnTo>
                    <a:pt x="4832070" y="223647"/>
                  </a:lnTo>
                  <a:lnTo>
                    <a:pt x="4816183" y="214757"/>
                  </a:lnTo>
                  <a:lnTo>
                    <a:pt x="4789182" y="207137"/>
                  </a:lnTo>
                  <a:lnTo>
                    <a:pt x="4780026" y="205867"/>
                  </a:lnTo>
                  <a:lnTo>
                    <a:pt x="4770298" y="205867"/>
                  </a:lnTo>
                  <a:lnTo>
                    <a:pt x="4756734" y="202057"/>
                  </a:lnTo>
                  <a:lnTo>
                    <a:pt x="4736109" y="194437"/>
                  </a:lnTo>
                  <a:lnTo>
                    <a:pt x="4749063" y="194437"/>
                  </a:lnTo>
                  <a:lnTo>
                    <a:pt x="4725086" y="188087"/>
                  </a:lnTo>
                  <a:lnTo>
                    <a:pt x="4699978" y="183007"/>
                  </a:lnTo>
                  <a:lnTo>
                    <a:pt x="4675149" y="175387"/>
                  </a:lnTo>
                  <a:lnTo>
                    <a:pt x="4684382" y="176657"/>
                  </a:lnTo>
                  <a:lnTo>
                    <a:pt x="4695571" y="180467"/>
                  </a:lnTo>
                  <a:lnTo>
                    <a:pt x="4703838" y="181737"/>
                  </a:lnTo>
                  <a:lnTo>
                    <a:pt x="4704321" y="181737"/>
                  </a:lnTo>
                  <a:lnTo>
                    <a:pt x="4687925" y="176657"/>
                  </a:lnTo>
                  <a:lnTo>
                    <a:pt x="4683506" y="175387"/>
                  </a:lnTo>
                  <a:lnTo>
                    <a:pt x="4679073" y="174117"/>
                  </a:lnTo>
                  <a:lnTo>
                    <a:pt x="4671377" y="174117"/>
                  </a:lnTo>
                  <a:lnTo>
                    <a:pt x="4658474" y="170307"/>
                  </a:lnTo>
                  <a:lnTo>
                    <a:pt x="4654588" y="166497"/>
                  </a:lnTo>
                  <a:lnTo>
                    <a:pt x="4617301" y="156337"/>
                  </a:lnTo>
                  <a:lnTo>
                    <a:pt x="4538573" y="137287"/>
                  </a:lnTo>
                  <a:lnTo>
                    <a:pt x="4515409" y="132207"/>
                  </a:lnTo>
                  <a:lnTo>
                    <a:pt x="4498035" y="128397"/>
                  </a:lnTo>
                  <a:lnTo>
                    <a:pt x="4501197" y="128397"/>
                  </a:lnTo>
                  <a:lnTo>
                    <a:pt x="4504080" y="127127"/>
                  </a:lnTo>
                  <a:lnTo>
                    <a:pt x="4498429" y="124587"/>
                  </a:lnTo>
                  <a:lnTo>
                    <a:pt x="4487761" y="122047"/>
                  </a:lnTo>
                  <a:lnTo>
                    <a:pt x="4462958" y="116154"/>
                  </a:lnTo>
                  <a:lnTo>
                    <a:pt x="4462958" y="120777"/>
                  </a:lnTo>
                  <a:lnTo>
                    <a:pt x="4460252" y="122047"/>
                  </a:lnTo>
                  <a:lnTo>
                    <a:pt x="4453750" y="119507"/>
                  </a:lnTo>
                  <a:lnTo>
                    <a:pt x="4453369" y="119507"/>
                  </a:lnTo>
                  <a:lnTo>
                    <a:pt x="4448226" y="118237"/>
                  </a:lnTo>
                  <a:lnTo>
                    <a:pt x="4432782" y="113157"/>
                  </a:lnTo>
                  <a:lnTo>
                    <a:pt x="4439056" y="114427"/>
                  </a:lnTo>
                  <a:lnTo>
                    <a:pt x="4453242" y="118237"/>
                  </a:lnTo>
                  <a:lnTo>
                    <a:pt x="4460926" y="119507"/>
                  </a:lnTo>
                  <a:lnTo>
                    <a:pt x="4462958" y="120777"/>
                  </a:lnTo>
                  <a:lnTo>
                    <a:pt x="4462958" y="116154"/>
                  </a:lnTo>
                  <a:lnTo>
                    <a:pt x="4338129" y="86487"/>
                  </a:lnTo>
                  <a:lnTo>
                    <a:pt x="4309580" y="80137"/>
                  </a:lnTo>
                  <a:lnTo>
                    <a:pt x="4286745" y="75057"/>
                  </a:lnTo>
                  <a:lnTo>
                    <a:pt x="4260799" y="72517"/>
                  </a:lnTo>
                  <a:lnTo>
                    <a:pt x="4254906" y="72517"/>
                  </a:lnTo>
                  <a:lnTo>
                    <a:pt x="4252506" y="71247"/>
                  </a:lnTo>
                  <a:lnTo>
                    <a:pt x="4250093" y="69977"/>
                  </a:lnTo>
                  <a:lnTo>
                    <a:pt x="4256595" y="69977"/>
                  </a:lnTo>
                  <a:lnTo>
                    <a:pt x="4245305" y="67437"/>
                  </a:lnTo>
                  <a:lnTo>
                    <a:pt x="4244543" y="68707"/>
                  </a:lnTo>
                  <a:lnTo>
                    <a:pt x="4246219" y="69977"/>
                  </a:lnTo>
                  <a:lnTo>
                    <a:pt x="4242244" y="71247"/>
                  </a:lnTo>
                  <a:lnTo>
                    <a:pt x="4233176" y="68707"/>
                  </a:lnTo>
                  <a:lnTo>
                    <a:pt x="4228325" y="67437"/>
                  </a:lnTo>
                  <a:lnTo>
                    <a:pt x="4228033" y="66167"/>
                  </a:lnTo>
                  <a:lnTo>
                    <a:pt x="4232605" y="66167"/>
                  </a:lnTo>
                  <a:lnTo>
                    <a:pt x="4213555" y="63627"/>
                  </a:lnTo>
                  <a:lnTo>
                    <a:pt x="4168089" y="58547"/>
                  </a:lnTo>
                  <a:lnTo>
                    <a:pt x="4094823" y="47117"/>
                  </a:lnTo>
                  <a:lnTo>
                    <a:pt x="4072559" y="43307"/>
                  </a:lnTo>
                  <a:lnTo>
                    <a:pt x="4052938" y="39497"/>
                  </a:lnTo>
                  <a:lnTo>
                    <a:pt x="4062526" y="40767"/>
                  </a:lnTo>
                  <a:lnTo>
                    <a:pt x="4054792" y="39497"/>
                  </a:lnTo>
                  <a:lnTo>
                    <a:pt x="4039324" y="36957"/>
                  </a:lnTo>
                  <a:lnTo>
                    <a:pt x="4005923" y="36957"/>
                  </a:lnTo>
                  <a:lnTo>
                    <a:pt x="3991521" y="34417"/>
                  </a:lnTo>
                  <a:lnTo>
                    <a:pt x="3984320" y="33147"/>
                  </a:lnTo>
                  <a:lnTo>
                    <a:pt x="3991114" y="34417"/>
                  </a:lnTo>
                  <a:lnTo>
                    <a:pt x="3949458" y="29337"/>
                  </a:lnTo>
                  <a:lnTo>
                    <a:pt x="3907409" y="24257"/>
                  </a:lnTo>
                  <a:lnTo>
                    <a:pt x="3896893" y="22987"/>
                  </a:lnTo>
                  <a:lnTo>
                    <a:pt x="3835590" y="17907"/>
                  </a:lnTo>
                  <a:lnTo>
                    <a:pt x="3820985" y="16637"/>
                  </a:lnTo>
                  <a:lnTo>
                    <a:pt x="3806774" y="14097"/>
                  </a:lnTo>
                  <a:lnTo>
                    <a:pt x="3766997" y="10287"/>
                  </a:lnTo>
                  <a:lnTo>
                    <a:pt x="3754882" y="9017"/>
                  </a:lnTo>
                  <a:lnTo>
                    <a:pt x="3736860" y="10287"/>
                  </a:lnTo>
                  <a:lnTo>
                    <a:pt x="3722789" y="9017"/>
                  </a:lnTo>
                  <a:lnTo>
                    <a:pt x="3708717" y="7747"/>
                  </a:lnTo>
                  <a:lnTo>
                    <a:pt x="3681806" y="6477"/>
                  </a:lnTo>
                  <a:lnTo>
                    <a:pt x="3667506" y="9017"/>
                  </a:lnTo>
                  <a:lnTo>
                    <a:pt x="3641318" y="6477"/>
                  </a:lnTo>
                  <a:lnTo>
                    <a:pt x="3633012" y="5207"/>
                  </a:lnTo>
                  <a:lnTo>
                    <a:pt x="3624707" y="3937"/>
                  </a:lnTo>
                  <a:lnTo>
                    <a:pt x="3567303" y="127"/>
                  </a:lnTo>
                  <a:lnTo>
                    <a:pt x="3555301" y="127"/>
                  </a:lnTo>
                  <a:lnTo>
                    <a:pt x="3544595" y="1397"/>
                  </a:lnTo>
                  <a:lnTo>
                    <a:pt x="3533102" y="3937"/>
                  </a:lnTo>
                  <a:lnTo>
                    <a:pt x="3518751" y="5207"/>
                  </a:lnTo>
                  <a:lnTo>
                    <a:pt x="3518204" y="1397"/>
                  </a:lnTo>
                  <a:lnTo>
                    <a:pt x="3488347" y="5207"/>
                  </a:lnTo>
                  <a:lnTo>
                    <a:pt x="3472408" y="1397"/>
                  </a:lnTo>
                  <a:lnTo>
                    <a:pt x="3451771" y="2667"/>
                  </a:lnTo>
                  <a:lnTo>
                    <a:pt x="3460000" y="2667"/>
                  </a:lnTo>
                  <a:lnTo>
                    <a:pt x="3469284" y="3937"/>
                  </a:lnTo>
                  <a:lnTo>
                    <a:pt x="3468039" y="3937"/>
                  </a:lnTo>
                  <a:lnTo>
                    <a:pt x="3442170" y="5207"/>
                  </a:lnTo>
                  <a:lnTo>
                    <a:pt x="3416566" y="5207"/>
                  </a:lnTo>
                  <a:lnTo>
                    <a:pt x="3396818" y="3937"/>
                  </a:lnTo>
                  <a:lnTo>
                    <a:pt x="3388550" y="2667"/>
                  </a:lnTo>
                  <a:lnTo>
                    <a:pt x="3369500" y="3937"/>
                  </a:lnTo>
                  <a:lnTo>
                    <a:pt x="3350488" y="6477"/>
                  </a:lnTo>
                  <a:lnTo>
                    <a:pt x="3331489" y="7747"/>
                  </a:lnTo>
                  <a:lnTo>
                    <a:pt x="3312490" y="10287"/>
                  </a:lnTo>
                  <a:lnTo>
                    <a:pt x="3314103" y="9017"/>
                  </a:lnTo>
                  <a:lnTo>
                    <a:pt x="3326828" y="7747"/>
                  </a:lnTo>
                  <a:lnTo>
                    <a:pt x="3318027" y="7747"/>
                  </a:lnTo>
                  <a:lnTo>
                    <a:pt x="3313252" y="7747"/>
                  </a:lnTo>
                  <a:lnTo>
                    <a:pt x="3292183" y="7747"/>
                  </a:lnTo>
                  <a:lnTo>
                    <a:pt x="3297224" y="9017"/>
                  </a:lnTo>
                  <a:lnTo>
                    <a:pt x="3289617" y="10287"/>
                  </a:lnTo>
                  <a:lnTo>
                    <a:pt x="3288817" y="11557"/>
                  </a:lnTo>
                  <a:lnTo>
                    <a:pt x="3270897" y="11557"/>
                  </a:lnTo>
                  <a:lnTo>
                    <a:pt x="3247428" y="12827"/>
                  </a:lnTo>
                  <a:lnTo>
                    <a:pt x="3196755" y="17907"/>
                  </a:lnTo>
                  <a:lnTo>
                    <a:pt x="3202521" y="15367"/>
                  </a:lnTo>
                  <a:lnTo>
                    <a:pt x="3159150" y="19177"/>
                  </a:lnTo>
                  <a:lnTo>
                    <a:pt x="3068028" y="31877"/>
                  </a:lnTo>
                  <a:lnTo>
                    <a:pt x="3044647" y="35687"/>
                  </a:lnTo>
                  <a:lnTo>
                    <a:pt x="3021190" y="40767"/>
                  </a:lnTo>
                  <a:lnTo>
                    <a:pt x="3033293" y="39497"/>
                  </a:lnTo>
                  <a:lnTo>
                    <a:pt x="3036443" y="40767"/>
                  </a:lnTo>
                  <a:lnTo>
                    <a:pt x="3031921" y="43307"/>
                  </a:lnTo>
                  <a:lnTo>
                    <a:pt x="3020987" y="45847"/>
                  </a:lnTo>
                  <a:lnTo>
                    <a:pt x="3017443" y="44704"/>
                  </a:lnTo>
                  <a:lnTo>
                    <a:pt x="3008579" y="48387"/>
                  </a:lnTo>
                  <a:lnTo>
                    <a:pt x="2996349" y="49657"/>
                  </a:lnTo>
                  <a:lnTo>
                    <a:pt x="2993263" y="48387"/>
                  </a:lnTo>
                  <a:lnTo>
                    <a:pt x="2997047" y="45847"/>
                  </a:lnTo>
                  <a:lnTo>
                    <a:pt x="3005442" y="43307"/>
                  </a:lnTo>
                  <a:lnTo>
                    <a:pt x="2977197" y="49657"/>
                  </a:lnTo>
                  <a:lnTo>
                    <a:pt x="2975343" y="49657"/>
                  </a:lnTo>
                  <a:lnTo>
                    <a:pt x="2981922" y="47117"/>
                  </a:lnTo>
                  <a:lnTo>
                    <a:pt x="2983420" y="45847"/>
                  </a:lnTo>
                  <a:lnTo>
                    <a:pt x="2978010" y="47117"/>
                  </a:lnTo>
                  <a:lnTo>
                    <a:pt x="2970631" y="48387"/>
                  </a:lnTo>
                  <a:lnTo>
                    <a:pt x="2961856" y="49657"/>
                  </a:lnTo>
                  <a:lnTo>
                    <a:pt x="2942463" y="52197"/>
                  </a:lnTo>
                  <a:lnTo>
                    <a:pt x="2933001" y="54737"/>
                  </a:lnTo>
                  <a:lnTo>
                    <a:pt x="2924479" y="56007"/>
                  </a:lnTo>
                  <a:lnTo>
                    <a:pt x="2917494" y="58547"/>
                  </a:lnTo>
                  <a:lnTo>
                    <a:pt x="2915666" y="58547"/>
                  </a:lnTo>
                  <a:lnTo>
                    <a:pt x="2893771" y="63627"/>
                  </a:lnTo>
                  <a:lnTo>
                    <a:pt x="2874492" y="68707"/>
                  </a:lnTo>
                  <a:lnTo>
                    <a:pt x="2857157" y="72517"/>
                  </a:lnTo>
                  <a:lnTo>
                    <a:pt x="2810167" y="87757"/>
                  </a:lnTo>
                  <a:lnTo>
                    <a:pt x="2802178" y="90297"/>
                  </a:lnTo>
                  <a:lnTo>
                    <a:pt x="2793949" y="94107"/>
                  </a:lnTo>
                  <a:lnTo>
                    <a:pt x="2785402" y="96647"/>
                  </a:lnTo>
                  <a:lnTo>
                    <a:pt x="2776461" y="100457"/>
                  </a:lnTo>
                  <a:lnTo>
                    <a:pt x="2773273" y="102997"/>
                  </a:lnTo>
                  <a:lnTo>
                    <a:pt x="2754490" y="111887"/>
                  </a:lnTo>
                  <a:lnTo>
                    <a:pt x="2743758" y="118237"/>
                  </a:lnTo>
                  <a:lnTo>
                    <a:pt x="2735313" y="121361"/>
                  </a:lnTo>
                  <a:lnTo>
                    <a:pt x="2690952" y="123317"/>
                  </a:lnTo>
                  <a:lnTo>
                    <a:pt x="2581262" y="133477"/>
                  </a:lnTo>
                  <a:lnTo>
                    <a:pt x="2528582" y="141097"/>
                  </a:lnTo>
                  <a:lnTo>
                    <a:pt x="2541384" y="137287"/>
                  </a:lnTo>
                  <a:lnTo>
                    <a:pt x="2567432" y="133477"/>
                  </a:lnTo>
                  <a:lnTo>
                    <a:pt x="2592501" y="130937"/>
                  </a:lnTo>
                  <a:lnTo>
                    <a:pt x="2602319" y="127127"/>
                  </a:lnTo>
                  <a:lnTo>
                    <a:pt x="2557043" y="133477"/>
                  </a:lnTo>
                  <a:lnTo>
                    <a:pt x="2517279" y="141097"/>
                  </a:lnTo>
                  <a:lnTo>
                    <a:pt x="2477732" y="147447"/>
                  </a:lnTo>
                  <a:lnTo>
                    <a:pt x="2433066" y="155067"/>
                  </a:lnTo>
                  <a:lnTo>
                    <a:pt x="2427440" y="155067"/>
                  </a:lnTo>
                  <a:lnTo>
                    <a:pt x="2432012" y="153797"/>
                  </a:lnTo>
                  <a:lnTo>
                    <a:pt x="2440813" y="151257"/>
                  </a:lnTo>
                  <a:lnTo>
                    <a:pt x="2447887" y="148717"/>
                  </a:lnTo>
                  <a:lnTo>
                    <a:pt x="2399614" y="158877"/>
                  </a:lnTo>
                  <a:lnTo>
                    <a:pt x="2352891" y="167767"/>
                  </a:lnTo>
                  <a:lnTo>
                    <a:pt x="2307742" y="177927"/>
                  </a:lnTo>
                  <a:lnTo>
                    <a:pt x="2264181" y="189357"/>
                  </a:lnTo>
                  <a:lnTo>
                    <a:pt x="2264245" y="188087"/>
                  </a:lnTo>
                  <a:lnTo>
                    <a:pt x="2270341" y="186817"/>
                  </a:lnTo>
                  <a:lnTo>
                    <a:pt x="2276119" y="184277"/>
                  </a:lnTo>
                  <a:lnTo>
                    <a:pt x="2258822" y="188087"/>
                  </a:lnTo>
                  <a:lnTo>
                    <a:pt x="2252878" y="190627"/>
                  </a:lnTo>
                  <a:lnTo>
                    <a:pt x="2251354" y="191897"/>
                  </a:lnTo>
                  <a:lnTo>
                    <a:pt x="2262289" y="189357"/>
                  </a:lnTo>
                  <a:lnTo>
                    <a:pt x="2263381" y="190627"/>
                  </a:lnTo>
                  <a:lnTo>
                    <a:pt x="2247392" y="196977"/>
                  </a:lnTo>
                  <a:lnTo>
                    <a:pt x="2227592" y="204597"/>
                  </a:lnTo>
                  <a:lnTo>
                    <a:pt x="2217280" y="208407"/>
                  </a:lnTo>
                  <a:lnTo>
                    <a:pt x="2216264" y="205867"/>
                  </a:lnTo>
                  <a:lnTo>
                    <a:pt x="2198992" y="208407"/>
                  </a:lnTo>
                  <a:lnTo>
                    <a:pt x="2183739" y="210947"/>
                  </a:lnTo>
                  <a:lnTo>
                    <a:pt x="2188807" y="205867"/>
                  </a:lnTo>
                  <a:lnTo>
                    <a:pt x="2181504" y="208407"/>
                  </a:lnTo>
                  <a:lnTo>
                    <a:pt x="2172487" y="212217"/>
                  </a:lnTo>
                  <a:lnTo>
                    <a:pt x="2174544" y="212217"/>
                  </a:lnTo>
                  <a:lnTo>
                    <a:pt x="2167737" y="213487"/>
                  </a:lnTo>
                  <a:lnTo>
                    <a:pt x="2164346" y="214757"/>
                  </a:lnTo>
                  <a:lnTo>
                    <a:pt x="2165032" y="213487"/>
                  </a:lnTo>
                  <a:lnTo>
                    <a:pt x="2170480" y="210947"/>
                  </a:lnTo>
                  <a:lnTo>
                    <a:pt x="2149132" y="217297"/>
                  </a:lnTo>
                  <a:lnTo>
                    <a:pt x="2138388" y="221107"/>
                  </a:lnTo>
                  <a:lnTo>
                    <a:pt x="2128304" y="224917"/>
                  </a:lnTo>
                  <a:lnTo>
                    <a:pt x="2108911" y="229997"/>
                  </a:lnTo>
                  <a:lnTo>
                    <a:pt x="2108771" y="229997"/>
                  </a:lnTo>
                  <a:lnTo>
                    <a:pt x="2116023" y="227457"/>
                  </a:lnTo>
                  <a:lnTo>
                    <a:pt x="2119477" y="224917"/>
                  </a:lnTo>
                  <a:lnTo>
                    <a:pt x="2105812" y="229997"/>
                  </a:lnTo>
                  <a:lnTo>
                    <a:pt x="2090889" y="235077"/>
                  </a:lnTo>
                  <a:lnTo>
                    <a:pt x="2073529" y="241427"/>
                  </a:lnTo>
                  <a:lnTo>
                    <a:pt x="2052548" y="246507"/>
                  </a:lnTo>
                  <a:lnTo>
                    <a:pt x="2054225" y="245237"/>
                  </a:lnTo>
                  <a:lnTo>
                    <a:pt x="2051405" y="245237"/>
                  </a:lnTo>
                  <a:lnTo>
                    <a:pt x="2022665" y="254127"/>
                  </a:lnTo>
                  <a:lnTo>
                    <a:pt x="1952980" y="276987"/>
                  </a:lnTo>
                  <a:lnTo>
                    <a:pt x="1912975" y="288417"/>
                  </a:lnTo>
                  <a:lnTo>
                    <a:pt x="1916417" y="285877"/>
                  </a:lnTo>
                  <a:lnTo>
                    <a:pt x="1908340" y="287147"/>
                  </a:lnTo>
                  <a:lnTo>
                    <a:pt x="1896541" y="289687"/>
                  </a:lnTo>
                  <a:lnTo>
                    <a:pt x="1888782" y="289687"/>
                  </a:lnTo>
                  <a:lnTo>
                    <a:pt x="1858111" y="301117"/>
                  </a:lnTo>
                  <a:lnTo>
                    <a:pt x="1871116" y="298577"/>
                  </a:lnTo>
                  <a:lnTo>
                    <a:pt x="1851406" y="304927"/>
                  </a:lnTo>
                  <a:lnTo>
                    <a:pt x="1832800" y="311277"/>
                  </a:lnTo>
                  <a:lnTo>
                    <a:pt x="1814893" y="317627"/>
                  </a:lnTo>
                  <a:lnTo>
                    <a:pt x="1797240" y="322707"/>
                  </a:lnTo>
                  <a:lnTo>
                    <a:pt x="1816836" y="315087"/>
                  </a:lnTo>
                  <a:lnTo>
                    <a:pt x="1766443" y="331597"/>
                  </a:lnTo>
                  <a:lnTo>
                    <a:pt x="1795538" y="323977"/>
                  </a:lnTo>
                  <a:lnTo>
                    <a:pt x="1784375" y="329057"/>
                  </a:lnTo>
                  <a:lnTo>
                    <a:pt x="1783168" y="331597"/>
                  </a:lnTo>
                  <a:lnTo>
                    <a:pt x="1780184" y="332867"/>
                  </a:lnTo>
                  <a:lnTo>
                    <a:pt x="1763674" y="337947"/>
                  </a:lnTo>
                  <a:lnTo>
                    <a:pt x="1762239" y="337947"/>
                  </a:lnTo>
                  <a:lnTo>
                    <a:pt x="1750999" y="341757"/>
                  </a:lnTo>
                  <a:lnTo>
                    <a:pt x="1735645" y="345567"/>
                  </a:lnTo>
                  <a:lnTo>
                    <a:pt x="1721878" y="348107"/>
                  </a:lnTo>
                  <a:lnTo>
                    <a:pt x="1712048" y="353187"/>
                  </a:lnTo>
                  <a:lnTo>
                    <a:pt x="1701419" y="356997"/>
                  </a:lnTo>
                  <a:lnTo>
                    <a:pt x="1689430" y="360807"/>
                  </a:lnTo>
                  <a:lnTo>
                    <a:pt x="1675511" y="365887"/>
                  </a:lnTo>
                  <a:lnTo>
                    <a:pt x="1669961" y="365887"/>
                  </a:lnTo>
                  <a:lnTo>
                    <a:pt x="1678317" y="359537"/>
                  </a:lnTo>
                  <a:lnTo>
                    <a:pt x="1674710" y="360807"/>
                  </a:lnTo>
                  <a:lnTo>
                    <a:pt x="1659572" y="367157"/>
                  </a:lnTo>
                  <a:lnTo>
                    <a:pt x="1613623" y="383667"/>
                  </a:lnTo>
                  <a:lnTo>
                    <a:pt x="1596580" y="391287"/>
                  </a:lnTo>
                  <a:lnTo>
                    <a:pt x="1601863" y="388747"/>
                  </a:lnTo>
                  <a:lnTo>
                    <a:pt x="1601495" y="386207"/>
                  </a:lnTo>
                  <a:lnTo>
                    <a:pt x="1599539" y="386207"/>
                  </a:lnTo>
                  <a:lnTo>
                    <a:pt x="1589392" y="392557"/>
                  </a:lnTo>
                  <a:lnTo>
                    <a:pt x="1576666" y="396367"/>
                  </a:lnTo>
                  <a:lnTo>
                    <a:pt x="1574723" y="396367"/>
                  </a:lnTo>
                  <a:lnTo>
                    <a:pt x="1576222" y="393827"/>
                  </a:lnTo>
                  <a:lnTo>
                    <a:pt x="1561769" y="398907"/>
                  </a:lnTo>
                  <a:lnTo>
                    <a:pt x="1563217" y="400177"/>
                  </a:lnTo>
                  <a:lnTo>
                    <a:pt x="1563293" y="401447"/>
                  </a:lnTo>
                  <a:lnTo>
                    <a:pt x="1544688" y="407797"/>
                  </a:lnTo>
                  <a:lnTo>
                    <a:pt x="1548091" y="406527"/>
                  </a:lnTo>
                  <a:lnTo>
                    <a:pt x="1546301" y="406527"/>
                  </a:lnTo>
                  <a:lnTo>
                    <a:pt x="1553387" y="403987"/>
                  </a:lnTo>
                  <a:lnTo>
                    <a:pt x="1520596" y="415417"/>
                  </a:lnTo>
                  <a:lnTo>
                    <a:pt x="1457960" y="438277"/>
                  </a:lnTo>
                  <a:lnTo>
                    <a:pt x="1427162" y="448437"/>
                  </a:lnTo>
                  <a:lnTo>
                    <a:pt x="1426794" y="447167"/>
                  </a:lnTo>
                  <a:lnTo>
                    <a:pt x="1437906" y="442087"/>
                  </a:lnTo>
                  <a:lnTo>
                    <a:pt x="1448739" y="438277"/>
                  </a:lnTo>
                  <a:lnTo>
                    <a:pt x="1447533" y="437007"/>
                  </a:lnTo>
                  <a:lnTo>
                    <a:pt x="1425460" y="444627"/>
                  </a:lnTo>
                  <a:lnTo>
                    <a:pt x="1403286" y="453517"/>
                  </a:lnTo>
                  <a:lnTo>
                    <a:pt x="1381061" y="463677"/>
                  </a:lnTo>
                  <a:lnTo>
                    <a:pt x="1295971" y="497992"/>
                  </a:lnTo>
                  <a:lnTo>
                    <a:pt x="1292910" y="499237"/>
                  </a:lnTo>
                  <a:lnTo>
                    <a:pt x="1282039" y="503097"/>
                  </a:lnTo>
                  <a:lnTo>
                    <a:pt x="1272514" y="509397"/>
                  </a:lnTo>
                  <a:lnTo>
                    <a:pt x="1255090" y="514477"/>
                  </a:lnTo>
                  <a:lnTo>
                    <a:pt x="1233665" y="522097"/>
                  </a:lnTo>
                  <a:lnTo>
                    <a:pt x="1211999" y="530987"/>
                  </a:lnTo>
                  <a:lnTo>
                    <a:pt x="1218780" y="527177"/>
                  </a:lnTo>
                  <a:lnTo>
                    <a:pt x="1219949" y="524637"/>
                  </a:lnTo>
                  <a:lnTo>
                    <a:pt x="1218298" y="525907"/>
                  </a:lnTo>
                  <a:lnTo>
                    <a:pt x="1203744" y="530987"/>
                  </a:lnTo>
                  <a:lnTo>
                    <a:pt x="1188935" y="537337"/>
                  </a:lnTo>
                  <a:lnTo>
                    <a:pt x="1173657" y="543687"/>
                  </a:lnTo>
                  <a:lnTo>
                    <a:pt x="1157719" y="550037"/>
                  </a:lnTo>
                  <a:lnTo>
                    <a:pt x="1140891" y="557657"/>
                  </a:lnTo>
                  <a:lnTo>
                    <a:pt x="1123010" y="565277"/>
                  </a:lnTo>
                  <a:lnTo>
                    <a:pt x="1103909" y="574167"/>
                  </a:lnTo>
                  <a:lnTo>
                    <a:pt x="1083437" y="584327"/>
                  </a:lnTo>
                  <a:lnTo>
                    <a:pt x="1089990" y="579247"/>
                  </a:lnTo>
                  <a:lnTo>
                    <a:pt x="1070737" y="586867"/>
                  </a:lnTo>
                  <a:lnTo>
                    <a:pt x="1048804" y="597027"/>
                  </a:lnTo>
                  <a:lnTo>
                    <a:pt x="1026566" y="605917"/>
                  </a:lnTo>
                  <a:lnTo>
                    <a:pt x="1000582" y="617347"/>
                  </a:lnTo>
                  <a:lnTo>
                    <a:pt x="994854" y="621157"/>
                  </a:lnTo>
                  <a:lnTo>
                    <a:pt x="992085" y="622427"/>
                  </a:lnTo>
                  <a:lnTo>
                    <a:pt x="995146" y="622427"/>
                  </a:lnTo>
                  <a:lnTo>
                    <a:pt x="966685" y="632587"/>
                  </a:lnTo>
                  <a:lnTo>
                    <a:pt x="939609" y="644017"/>
                  </a:lnTo>
                  <a:lnTo>
                    <a:pt x="913536" y="656717"/>
                  </a:lnTo>
                  <a:lnTo>
                    <a:pt x="863155" y="682117"/>
                  </a:lnTo>
                  <a:lnTo>
                    <a:pt x="813396" y="704977"/>
                  </a:lnTo>
                  <a:lnTo>
                    <a:pt x="788314" y="715137"/>
                  </a:lnTo>
                  <a:lnTo>
                    <a:pt x="794258" y="711327"/>
                  </a:lnTo>
                  <a:lnTo>
                    <a:pt x="801865" y="707517"/>
                  </a:lnTo>
                  <a:lnTo>
                    <a:pt x="800023" y="707517"/>
                  </a:lnTo>
                  <a:lnTo>
                    <a:pt x="745680" y="736727"/>
                  </a:lnTo>
                  <a:lnTo>
                    <a:pt x="751090" y="736727"/>
                  </a:lnTo>
                  <a:lnTo>
                    <a:pt x="753516" y="734187"/>
                  </a:lnTo>
                  <a:lnTo>
                    <a:pt x="765873" y="730377"/>
                  </a:lnTo>
                  <a:lnTo>
                    <a:pt x="759675" y="734187"/>
                  </a:lnTo>
                  <a:lnTo>
                    <a:pt x="751154" y="739267"/>
                  </a:lnTo>
                  <a:lnTo>
                    <a:pt x="741273" y="744347"/>
                  </a:lnTo>
                  <a:lnTo>
                    <a:pt x="730973" y="750697"/>
                  </a:lnTo>
                  <a:lnTo>
                    <a:pt x="740613" y="744347"/>
                  </a:lnTo>
                  <a:lnTo>
                    <a:pt x="737590" y="744347"/>
                  </a:lnTo>
                  <a:lnTo>
                    <a:pt x="727964" y="746887"/>
                  </a:lnTo>
                  <a:lnTo>
                    <a:pt x="717778" y="750697"/>
                  </a:lnTo>
                  <a:lnTo>
                    <a:pt x="719886" y="750697"/>
                  </a:lnTo>
                  <a:lnTo>
                    <a:pt x="716597" y="753237"/>
                  </a:lnTo>
                  <a:lnTo>
                    <a:pt x="717842" y="753237"/>
                  </a:lnTo>
                  <a:lnTo>
                    <a:pt x="703884" y="759587"/>
                  </a:lnTo>
                  <a:lnTo>
                    <a:pt x="699998" y="762127"/>
                  </a:lnTo>
                  <a:lnTo>
                    <a:pt x="694270" y="767207"/>
                  </a:lnTo>
                  <a:lnTo>
                    <a:pt x="674789" y="777367"/>
                  </a:lnTo>
                  <a:lnTo>
                    <a:pt x="676287" y="774827"/>
                  </a:lnTo>
                  <a:lnTo>
                    <a:pt x="655370" y="786257"/>
                  </a:lnTo>
                  <a:lnTo>
                    <a:pt x="648500" y="791337"/>
                  </a:lnTo>
                  <a:lnTo>
                    <a:pt x="641451" y="795147"/>
                  </a:lnTo>
                  <a:lnTo>
                    <a:pt x="633590" y="798957"/>
                  </a:lnTo>
                  <a:lnTo>
                    <a:pt x="632625" y="797687"/>
                  </a:lnTo>
                  <a:lnTo>
                    <a:pt x="638060" y="793877"/>
                  </a:lnTo>
                  <a:lnTo>
                    <a:pt x="644918" y="790067"/>
                  </a:lnTo>
                  <a:lnTo>
                    <a:pt x="648271" y="787527"/>
                  </a:lnTo>
                  <a:lnTo>
                    <a:pt x="632396" y="796417"/>
                  </a:lnTo>
                  <a:lnTo>
                    <a:pt x="617143" y="806577"/>
                  </a:lnTo>
                  <a:lnTo>
                    <a:pt x="602030" y="815467"/>
                  </a:lnTo>
                  <a:lnTo>
                    <a:pt x="586562" y="823087"/>
                  </a:lnTo>
                  <a:lnTo>
                    <a:pt x="593928" y="818007"/>
                  </a:lnTo>
                  <a:lnTo>
                    <a:pt x="610349" y="809117"/>
                  </a:lnTo>
                  <a:lnTo>
                    <a:pt x="617728" y="804037"/>
                  </a:lnTo>
                  <a:lnTo>
                    <a:pt x="603808" y="809117"/>
                  </a:lnTo>
                  <a:lnTo>
                    <a:pt x="594461" y="814197"/>
                  </a:lnTo>
                  <a:lnTo>
                    <a:pt x="586384" y="818007"/>
                  </a:lnTo>
                  <a:lnTo>
                    <a:pt x="576300" y="823087"/>
                  </a:lnTo>
                  <a:lnTo>
                    <a:pt x="577913" y="821817"/>
                  </a:lnTo>
                  <a:lnTo>
                    <a:pt x="540194" y="840867"/>
                  </a:lnTo>
                  <a:lnTo>
                    <a:pt x="550037" y="837057"/>
                  </a:lnTo>
                  <a:lnTo>
                    <a:pt x="530821" y="851027"/>
                  </a:lnTo>
                  <a:lnTo>
                    <a:pt x="509282" y="862457"/>
                  </a:lnTo>
                  <a:lnTo>
                    <a:pt x="485914" y="876427"/>
                  </a:lnTo>
                  <a:lnTo>
                    <a:pt x="461213" y="892937"/>
                  </a:lnTo>
                  <a:lnTo>
                    <a:pt x="475830" y="881507"/>
                  </a:lnTo>
                  <a:lnTo>
                    <a:pt x="475970" y="880237"/>
                  </a:lnTo>
                  <a:lnTo>
                    <a:pt x="470154" y="882777"/>
                  </a:lnTo>
                  <a:lnTo>
                    <a:pt x="466877" y="882777"/>
                  </a:lnTo>
                  <a:lnTo>
                    <a:pt x="459066" y="886587"/>
                  </a:lnTo>
                  <a:lnTo>
                    <a:pt x="451586" y="889127"/>
                  </a:lnTo>
                  <a:lnTo>
                    <a:pt x="446595" y="891667"/>
                  </a:lnTo>
                  <a:lnTo>
                    <a:pt x="446239" y="891667"/>
                  </a:lnTo>
                  <a:lnTo>
                    <a:pt x="434581" y="899287"/>
                  </a:lnTo>
                  <a:lnTo>
                    <a:pt x="422719" y="905637"/>
                  </a:lnTo>
                  <a:lnTo>
                    <a:pt x="409651" y="911987"/>
                  </a:lnTo>
                  <a:lnTo>
                    <a:pt x="394385" y="923417"/>
                  </a:lnTo>
                  <a:lnTo>
                    <a:pt x="390880" y="924687"/>
                  </a:lnTo>
                  <a:lnTo>
                    <a:pt x="384924" y="927227"/>
                  </a:lnTo>
                  <a:lnTo>
                    <a:pt x="379755" y="929767"/>
                  </a:lnTo>
                  <a:lnTo>
                    <a:pt x="378587" y="928497"/>
                  </a:lnTo>
                  <a:lnTo>
                    <a:pt x="370319" y="934847"/>
                  </a:lnTo>
                  <a:lnTo>
                    <a:pt x="373316" y="933577"/>
                  </a:lnTo>
                  <a:lnTo>
                    <a:pt x="380199" y="931037"/>
                  </a:lnTo>
                  <a:lnTo>
                    <a:pt x="383527" y="929767"/>
                  </a:lnTo>
                  <a:lnTo>
                    <a:pt x="356146" y="946277"/>
                  </a:lnTo>
                  <a:lnTo>
                    <a:pt x="324535" y="964057"/>
                  </a:lnTo>
                  <a:lnTo>
                    <a:pt x="290487" y="984377"/>
                  </a:lnTo>
                  <a:lnTo>
                    <a:pt x="255828" y="1008507"/>
                  </a:lnTo>
                  <a:lnTo>
                    <a:pt x="242112" y="1017397"/>
                  </a:lnTo>
                  <a:lnTo>
                    <a:pt x="230886" y="1026287"/>
                  </a:lnTo>
                  <a:lnTo>
                    <a:pt x="221335" y="1032637"/>
                  </a:lnTo>
                  <a:lnTo>
                    <a:pt x="190233" y="1056767"/>
                  </a:lnTo>
                  <a:lnTo>
                    <a:pt x="184873" y="1060577"/>
                  </a:lnTo>
                  <a:lnTo>
                    <a:pt x="178981" y="1065657"/>
                  </a:lnTo>
                  <a:lnTo>
                    <a:pt x="172453" y="1070737"/>
                  </a:lnTo>
                  <a:lnTo>
                    <a:pt x="168021" y="1072007"/>
                  </a:lnTo>
                  <a:lnTo>
                    <a:pt x="171526" y="1068197"/>
                  </a:lnTo>
                  <a:lnTo>
                    <a:pt x="177584" y="1063117"/>
                  </a:lnTo>
                  <a:lnTo>
                    <a:pt x="180809" y="1060577"/>
                  </a:lnTo>
                  <a:lnTo>
                    <a:pt x="165798" y="1069467"/>
                  </a:lnTo>
                  <a:lnTo>
                    <a:pt x="152171" y="1078357"/>
                  </a:lnTo>
                  <a:lnTo>
                    <a:pt x="139052" y="1087247"/>
                  </a:lnTo>
                  <a:lnTo>
                    <a:pt x="125539" y="1097407"/>
                  </a:lnTo>
                  <a:lnTo>
                    <a:pt x="128955" y="1093597"/>
                  </a:lnTo>
                  <a:lnTo>
                    <a:pt x="117957" y="1098677"/>
                  </a:lnTo>
                  <a:lnTo>
                    <a:pt x="109855" y="1105027"/>
                  </a:lnTo>
                  <a:lnTo>
                    <a:pt x="105410" y="1110107"/>
                  </a:lnTo>
                  <a:lnTo>
                    <a:pt x="100761" y="1114348"/>
                  </a:lnTo>
                  <a:lnTo>
                    <a:pt x="105105" y="1111377"/>
                  </a:lnTo>
                  <a:lnTo>
                    <a:pt x="115709" y="1103757"/>
                  </a:lnTo>
                  <a:lnTo>
                    <a:pt x="106870" y="1115187"/>
                  </a:lnTo>
                  <a:lnTo>
                    <a:pt x="120510" y="1103757"/>
                  </a:lnTo>
                  <a:lnTo>
                    <a:pt x="128079" y="1097407"/>
                  </a:lnTo>
                  <a:lnTo>
                    <a:pt x="132626" y="1093597"/>
                  </a:lnTo>
                  <a:lnTo>
                    <a:pt x="137058" y="1091057"/>
                  </a:lnTo>
                  <a:lnTo>
                    <a:pt x="139433" y="1091057"/>
                  </a:lnTo>
                  <a:lnTo>
                    <a:pt x="138150" y="1093597"/>
                  </a:lnTo>
                  <a:lnTo>
                    <a:pt x="131572" y="1098677"/>
                  </a:lnTo>
                  <a:lnTo>
                    <a:pt x="143090" y="1092327"/>
                  </a:lnTo>
                  <a:lnTo>
                    <a:pt x="144691" y="1091057"/>
                  </a:lnTo>
                  <a:lnTo>
                    <a:pt x="155841" y="1082167"/>
                  </a:lnTo>
                  <a:lnTo>
                    <a:pt x="165912" y="1077087"/>
                  </a:lnTo>
                  <a:lnTo>
                    <a:pt x="167944" y="1075817"/>
                  </a:lnTo>
                  <a:lnTo>
                    <a:pt x="167233" y="1077087"/>
                  </a:lnTo>
                  <a:lnTo>
                    <a:pt x="165620" y="1078357"/>
                  </a:lnTo>
                  <a:lnTo>
                    <a:pt x="168948" y="1075817"/>
                  </a:lnTo>
                  <a:lnTo>
                    <a:pt x="173913" y="1072007"/>
                  </a:lnTo>
                  <a:lnTo>
                    <a:pt x="183870" y="1064387"/>
                  </a:lnTo>
                  <a:lnTo>
                    <a:pt x="183083" y="1065657"/>
                  </a:lnTo>
                  <a:lnTo>
                    <a:pt x="183591" y="1066927"/>
                  </a:lnTo>
                  <a:lnTo>
                    <a:pt x="182448" y="1068197"/>
                  </a:lnTo>
                  <a:lnTo>
                    <a:pt x="176720" y="1072007"/>
                  </a:lnTo>
                  <a:lnTo>
                    <a:pt x="183159" y="1068197"/>
                  </a:lnTo>
                  <a:lnTo>
                    <a:pt x="189191" y="1064387"/>
                  </a:lnTo>
                  <a:lnTo>
                    <a:pt x="194868" y="1060577"/>
                  </a:lnTo>
                  <a:lnTo>
                    <a:pt x="207225" y="1051687"/>
                  </a:lnTo>
                  <a:lnTo>
                    <a:pt x="226593" y="1038987"/>
                  </a:lnTo>
                  <a:lnTo>
                    <a:pt x="233527" y="1033907"/>
                  </a:lnTo>
                  <a:lnTo>
                    <a:pt x="239788" y="1030097"/>
                  </a:lnTo>
                  <a:lnTo>
                    <a:pt x="245554" y="1027557"/>
                  </a:lnTo>
                  <a:lnTo>
                    <a:pt x="242785" y="1030097"/>
                  </a:lnTo>
                  <a:lnTo>
                    <a:pt x="246303" y="1027557"/>
                  </a:lnTo>
                  <a:lnTo>
                    <a:pt x="263880" y="1014857"/>
                  </a:lnTo>
                  <a:lnTo>
                    <a:pt x="266433" y="1012317"/>
                  </a:lnTo>
                  <a:lnTo>
                    <a:pt x="266484" y="1009777"/>
                  </a:lnTo>
                  <a:lnTo>
                    <a:pt x="280111" y="998347"/>
                  </a:lnTo>
                  <a:lnTo>
                    <a:pt x="308711" y="989457"/>
                  </a:lnTo>
                  <a:lnTo>
                    <a:pt x="311797" y="984377"/>
                  </a:lnTo>
                  <a:lnTo>
                    <a:pt x="326859" y="974217"/>
                  </a:lnTo>
                  <a:lnTo>
                    <a:pt x="325704" y="976757"/>
                  </a:lnTo>
                  <a:lnTo>
                    <a:pt x="329158" y="974217"/>
                  </a:lnTo>
                  <a:lnTo>
                    <a:pt x="332613" y="971677"/>
                  </a:lnTo>
                  <a:lnTo>
                    <a:pt x="328980" y="971677"/>
                  </a:lnTo>
                  <a:lnTo>
                    <a:pt x="331533" y="969137"/>
                  </a:lnTo>
                  <a:lnTo>
                    <a:pt x="341693" y="964057"/>
                  </a:lnTo>
                  <a:lnTo>
                    <a:pt x="352793" y="957707"/>
                  </a:lnTo>
                  <a:lnTo>
                    <a:pt x="375500" y="945007"/>
                  </a:lnTo>
                  <a:lnTo>
                    <a:pt x="385876" y="938657"/>
                  </a:lnTo>
                  <a:lnTo>
                    <a:pt x="394855" y="933577"/>
                  </a:lnTo>
                  <a:lnTo>
                    <a:pt x="398360" y="932307"/>
                  </a:lnTo>
                  <a:lnTo>
                    <a:pt x="401866" y="931037"/>
                  </a:lnTo>
                  <a:lnTo>
                    <a:pt x="406361" y="929767"/>
                  </a:lnTo>
                  <a:lnTo>
                    <a:pt x="406146" y="928497"/>
                  </a:lnTo>
                  <a:lnTo>
                    <a:pt x="400164" y="931037"/>
                  </a:lnTo>
                  <a:lnTo>
                    <a:pt x="397510" y="932307"/>
                  </a:lnTo>
                  <a:lnTo>
                    <a:pt x="407289" y="924687"/>
                  </a:lnTo>
                  <a:lnTo>
                    <a:pt x="416648" y="922147"/>
                  </a:lnTo>
                  <a:lnTo>
                    <a:pt x="429018" y="914527"/>
                  </a:lnTo>
                  <a:lnTo>
                    <a:pt x="460857" y="895477"/>
                  </a:lnTo>
                  <a:lnTo>
                    <a:pt x="454621" y="901827"/>
                  </a:lnTo>
                  <a:lnTo>
                    <a:pt x="448017" y="905637"/>
                  </a:lnTo>
                  <a:lnTo>
                    <a:pt x="446887" y="906907"/>
                  </a:lnTo>
                  <a:lnTo>
                    <a:pt x="457060" y="903097"/>
                  </a:lnTo>
                  <a:lnTo>
                    <a:pt x="467283" y="895477"/>
                  </a:lnTo>
                  <a:lnTo>
                    <a:pt x="468998" y="894207"/>
                  </a:lnTo>
                  <a:lnTo>
                    <a:pt x="471081" y="892937"/>
                  </a:lnTo>
                  <a:lnTo>
                    <a:pt x="485648" y="884047"/>
                  </a:lnTo>
                  <a:lnTo>
                    <a:pt x="503732" y="875157"/>
                  </a:lnTo>
                  <a:lnTo>
                    <a:pt x="520014" y="867537"/>
                  </a:lnTo>
                  <a:lnTo>
                    <a:pt x="526542" y="861187"/>
                  </a:lnTo>
                  <a:lnTo>
                    <a:pt x="544195" y="851027"/>
                  </a:lnTo>
                  <a:lnTo>
                    <a:pt x="567982" y="838327"/>
                  </a:lnTo>
                  <a:lnTo>
                    <a:pt x="570471" y="837057"/>
                  </a:lnTo>
                  <a:lnTo>
                    <a:pt x="592899" y="825627"/>
                  </a:lnTo>
                  <a:lnTo>
                    <a:pt x="595198" y="824357"/>
                  </a:lnTo>
                  <a:lnTo>
                    <a:pt x="597611" y="823087"/>
                  </a:lnTo>
                  <a:lnTo>
                    <a:pt x="602424" y="820547"/>
                  </a:lnTo>
                  <a:lnTo>
                    <a:pt x="627113" y="809117"/>
                  </a:lnTo>
                  <a:lnTo>
                    <a:pt x="647585" y="798957"/>
                  </a:lnTo>
                  <a:lnTo>
                    <a:pt x="685838" y="779907"/>
                  </a:lnTo>
                  <a:lnTo>
                    <a:pt x="685228" y="781177"/>
                  </a:lnTo>
                  <a:lnTo>
                    <a:pt x="686777" y="779907"/>
                  </a:lnTo>
                  <a:lnTo>
                    <a:pt x="689876" y="777367"/>
                  </a:lnTo>
                  <a:lnTo>
                    <a:pt x="692975" y="774827"/>
                  </a:lnTo>
                  <a:lnTo>
                    <a:pt x="743851" y="748157"/>
                  </a:lnTo>
                  <a:lnTo>
                    <a:pt x="743978" y="750697"/>
                  </a:lnTo>
                  <a:lnTo>
                    <a:pt x="740244" y="753237"/>
                  </a:lnTo>
                  <a:lnTo>
                    <a:pt x="728281" y="760857"/>
                  </a:lnTo>
                  <a:lnTo>
                    <a:pt x="749833" y="749427"/>
                  </a:lnTo>
                  <a:lnTo>
                    <a:pt x="751763" y="748157"/>
                  </a:lnTo>
                  <a:lnTo>
                    <a:pt x="753681" y="746887"/>
                  </a:lnTo>
                  <a:lnTo>
                    <a:pt x="758761" y="744347"/>
                  </a:lnTo>
                  <a:lnTo>
                    <a:pt x="765568" y="739267"/>
                  </a:lnTo>
                  <a:lnTo>
                    <a:pt x="774623" y="735457"/>
                  </a:lnTo>
                  <a:lnTo>
                    <a:pt x="770458" y="740537"/>
                  </a:lnTo>
                  <a:lnTo>
                    <a:pt x="779030" y="735457"/>
                  </a:lnTo>
                  <a:lnTo>
                    <a:pt x="781177" y="734187"/>
                  </a:lnTo>
                  <a:lnTo>
                    <a:pt x="789241" y="730377"/>
                  </a:lnTo>
                  <a:lnTo>
                    <a:pt x="791921" y="729107"/>
                  </a:lnTo>
                  <a:lnTo>
                    <a:pt x="802855" y="722757"/>
                  </a:lnTo>
                  <a:lnTo>
                    <a:pt x="814082" y="716407"/>
                  </a:lnTo>
                  <a:lnTo>
                    <a:pt x="817041" y="715137"/>
                  </a:lnTo>
                  <a:lnTo>
                    <a:pt x="825906" y="711327"/>
                  </a:lnTo>
                  <a:lnTo>
                    <a:pt x="838276" y="704977"/>
                  </a:lnTo>
                  <a:lnTo>
                    <a:pt x="851357" y="699897"/>
                  </a:lnTo>
                  <a:lnTo>
                    <a:pt x="865251" y="693547"/>
                  </a:lnTo>
                  <a:lnTo>
                    <a:pt x="861110" y="692277"/>
                  </a:lnTo>
                  <a:lnTo>
                    <a:pt x="853986" y="693547"/>
                  </a:lnTo>
                  <a:lnTo>
                    <a:pt x="853973" y="691007"/>
                  </a:lnTo>
                  <a:lnTo>
                    <a:pt x="871156" y="680847"/>
                  </a:lnTo>
                  <a:lnTo>
                    <a:pt x="873239" y="680847"/>
                  </a:lnTo>
                  <a:lnTo>
                    <a:pt x="875423" y="681951"/>
                  </a:lnTo>
                  <a:lnTo>
                    <a:pt x="877227" y="680847"/>
                  </a:lnTo>
                  <a:lnTo>
                    <a:pt x="884326" y="678307"/>
                  </a:lnTo>
                  <a:lnTo>
                    <a:pt x="869530" y="688467"/>
                  </a:lnTo>
                  <a:lnTo>
                    <a:pt x="878395" y="684657"/>
                  </a:lnTo>
                  <a:lnTo>
                    <a:pt x="881837" y="682117"/>
                  </a:lnTo>
                  <a:lnTo>
                    <a:pt x="884593" y="679577"/>
                  </a:lnTo>
                  <a:lnTo>
                    <a:pt x="886841" y="678307"/>
                  </a:lnTo>
                  <a:lnTo>
                    <a:pt x="891324" y="675767"/>
                  </a:lnTo>
                  <a:lnTo>
                    <a:pt x="891921" y="678307"/>
                  </a:lnTo>
                  <a:lnTo>
                    <a:pt x="896988" y="675767"/>
                  </a:lnTo>
                  <a:lnTo>
                    <a:pt x="902042" y="673227"/>
                  </a:lnTo>
                  <a:lnTo>
                    <a:pt x="900760" y="675767"/>
                  </a:lnTo>
                  <a:lnTo>
                    <a:pt x="897369" y="677037"/>
                  </a:lnTo>
                  <a:lnTo>
                    <a:pt x="888517" y="679577"/>
                  </a:lnTo>
                  <a:lnTo>
                    <a:pt x="883627" y="683387"/>
                  </a:lnTo>
                  <a:lnTo>
                    <a:pt x="907618" y="673227"/>
                  </a:lnTo>
                  <a:lnTo>
                    <a:pt x="917892" y="669417"/>
                  </a:lnTo>
                  <a:lnTo>
                    <a:pt x="925042" y="668147"/>
                  </a:lnTo>
                  <a:lnTo>
                    <a:pt x="923213" y="666877"/>
                  </a:lnTo>
                  <a:lnTo>
                    <a:pt x="923899" y="665607"/>
                  </a:lnTo>
                  <a:lnTo>
                    <a:pt x="935037" y="659257"/>
                  </a:lnTo>
                  <a:lnTo>
                    <a:pt x="949274" y="652907"/>
                  </a:lnTo>
                  <a:lnTo>
                    <a:pt x="955725" y="652907"/>
                  </a:lnTo>
                  <a:lnTo>
                    <a:pt x="963409" y="650367"/>
                  </a:lnTo>
                  <a:lnTo>
                    <a:pt x="970153" y="646557"/>
                  </a:lnTo>
                  <a:lnTo>
                    <a:pt x="978662" y="642747"/>
                  </a:lnTo>
                  <a:lnTo>
                    <a:pt x="985824" y="638937"/>
                  </a:lnTo>
                  <a:lnTo>
                    <a:pt x="988517" y="636397"/>
                  </a:lnTo>
                  <a:lnTo>
                    <a:pt x="997140" y="632587"/>
                  </a:lnTo>
                  <a:lnTo>
                    <a:pt x="1002969" y="632587"/>
                  </a:lnTo>
                  <a:lnTo>
                    <a:pt x="1019962" y="624967"/>
                  </a:lnTo>
                  <a:lnTo>
                    <a:pt x="1041654" y="614807"/>
                  </a:lnTo>
                  <a:lnTo>
                    <a:pt x="1057135" y="607187"/>
                  </a:lnTo>
                  <a:lnTo>
                    <a:pt x="1055497" y="605917"/>
                  </a:lnTo>
                  <a:lnTo>
                    <a:pt x="1051496" y="607187"/>
                  </a:lnTo>
                  <a:lnTo>
                    <a:pt x="1053934" y="605917"/>
                  </a:lnTo>
                  <a:lnTo>
                    <a:pt x="1053807" y="605917"/>
                  </a:lnTo>
                  <a:lnTo>
                    <a:pt x="1055141" y="605294"/>
                  </a:lnTo>
                  <a:lnTo>
                    <a:pt x="1055484" y="605205"/>
                  </a:lnTo>
                  <a:lnTo>
                    <a:pt x="1056805" y="604710"/>
                  </a:lnTo>
                  <a:lnTo>
                    <a:pt x="1055471" y="605129"/>
                  </a:lnTo>
                  <a:lnTo>
                    <a:pt x="1091565" y="588137"/>
                  </a:lnTo>
                  <a:lnTo>
                    <a:pt x="1101280" y="584327"/>
                  </a:lnTo>
                  <a:lnTo>
                    <a:pt x="1189405" y="550037"/>
                  </a:lnTo>
                  <a:lnTo>
                    <a:pt x="1208265" y="542417"/>
                  </a:lnTo>
                  <a:lnTo>
                    <a:pt x="1208570" y="543687"/>
                  </a:lnTo>
                  <a:lnTo>
                    <a:pt x="1211453" y="542417"/>
                  </a:lnTo>
                  <a:lnTo>
                    <a:pt x="1231646" y="533527"/>
                  </a:lnTo>
                  <a:lnTo>
                    <a:pt x="1237564" y="530987"/>
                  </a:lnTo>
                  <a:lnTo>
                    <a:pt x="1255280" y="523367"/>
                  </a:lnTo>
                  <a:lnTo>
                    <a:pt x="1277302" y="514477"/>
                  </a:lnTo>
                  <a:lnTo>
                    <a:pt x="1295539" y="505587"/>
                  </a:lnTo>
                  <a:lnTo>
                    <a:pt x="1302639" y="504317"/>
                  </a:lnTo>
                  <a:lnTo>
                    <a:pt x="1309319" y="501777"/>
                  </a:lnTo>
                  <a:lnTo>
                    <a:pt x="1313688" y="501777"/>
                  </a:lnTo>
                  <a:lnTo>
                    <a:pt x="1313865" y="503047"/>
                  </a:lnTo>
                  <a:lnTo>
                    <a:pt x="1316672" y="501777"/>
                  </a:lnTo>
                  <a:lnTo>
                    <a:pt x="1339100" y="491617"/>
                  </a:lnTo>
                  <a:lnTo>
                    <a:pt x="1352397" y="486537"/>
                  </a:lnTo>
                  <a:lnTo>
                    <a:pt x="1372666" y="480187"/>
                  </a:lnTo>
                  <a:lnTo>
                    <a:pt x="1364005" y="483997"/>
                  </a:lnTo>
                  <a:lnTo>
                    <a:pt x="1364526" y="485267"/>
                  </a:lnTo>
                  <a:lnTo>
                    <a:pt x="1363294" y="485267"/>
                  </a:lnTo>
                  <a:lnTo>
                    <a:pt x="1349413" y="490347"/>
                  </a:lnTo>
                  <a:lnTo>
                    <a:pt x="1379702" y="480187"/>
                  </a:lnTo>
                  <a:lnTo>
                    <a:pt x="1383423" y="478917"/>
                  </a:lnTo>
                  <a:lnTo>
                    <a:pt x="1398498" y="472567"/>
                  </a:lnTo>
                  <a:lnTo>
                    <a:pt x="1418120" y="463677"/>
                  </a:lnTo>
                  <a:lnTo>
                    <a:pt x="1417802" y="466217"/>
                  </a:lnTo>
                  <a:lnTo>
                    <a:pt x="1428000" y="463677"/>
                  </a:lnTo>
                  <a:lnTo>
                    <a:pt x="1442732" y="458597"/>
                  </a:lnTo>
                  <a:lnTo>
                    <a:pt x="1456004" y="453517"/>
                  </a:lnTo>
                  <a:lnTo>
                    <a:pt x="1434236" y="458597"/>
                  </a:lnTo>
                  <a:lnTo>
                    <a:pt x="1445907" y="454787"/>
                  </a:lnTo>
                  <a:lnTo>
                    <a:pt x="1464360" y="448437"/>
                  </a:lnTo>
                  <a:lnTo>
                    <a:pt x="1478762" y="443357"/>
                  </a:lnTo>
                  <a:lnTo>
                    <a:pt x="1472196" y="449707"/>
                  </a:lnTo>
                  <a:lnTo>
                    <a:pt x="1516570" y="434467"/>
                  </a:lnTo>
                  <a:lnTo>
                    <a:pt x="1556397" y="417957"/>
                  </a:lnTo>
                  <a:lnTo>
                    <a:pt x="1575308" y="410337"/>
                  </a:lnTo>
                  <a:lnTo>
                    <a:pt x="1582737" y="407797"/>
                  </a:lnTo>
                  <a:lnTo>
                    <a:pt x="1593862" y="403987"/>
                  </a:lnTo>
                  <a:lnTo>
                    <a:pt x="1612252" y="398907"/>
                  </a:lnTo>
                  <a:lnTo>
                    <a:pt x="1630692" y="395097"/>
                  </a:lnTo>
                  <a:lnTo>
                    <a:pt x="1632153" y="392557"/>
                  </a:lnTo>
                  <a:lnTo>
                    <a:pt x="1621155" y="395097"/>
                  </a:lnTo>
                  <a:lnTo>
                    <a:pt x="1609801" y="398907"/>
                  </a:lnTo>
                  <a:lnTo>
                    <a:pt x="1610220" y="396367"/>
                  </a:lnTo>
                  <a:lnTo>
                    <a:pt x="1627517" y="391287"/>
                  </a:lnTo>
                  <a:lnTo>
                    <a:pt x="1631848" y="390017"/>
                  </a:lnTo>
                  <a:lnTo>
                    <a:pt x="1652117" y="386207"/>
                  </a:lnTo>
                  <a:lnTo>
                    <a:pt x="1668665" y="382397"/>
                  </a:lnTo>
                  <a:lnTo>
                    <a:pt x="1679181" y="379857"/>
                  </a:lnTo>
                  <a:lnTo>
                    <a:pt x="1702028" y="372237"/>
                  </a:lnTo>
                  <a:lnTo>
                    <a:pt x="1714296" y="365887"/>
                  </a:lnTo>
                  <a:lnTo>
                    <a:pt x="1716747" y="364617"/>
                  </a:lnTo>
                  <a:lnTo>
                    <a:pt x="1731822" y="358267"/>
                  </a:lnTo>
                  <a:lnTo>
                    <a:pt x="1755724" y="350647"/>
                  </a:lnTo>
                  <a:lnTo>
                    <a:pt x="1752003" y="350647"/>
                  </a:lnTo>
                  <a:lnTo>
                    <a:pt x="1751596" y="349377"/>
                  </a:lnTo>
                  <a:lnTo>
                    <a:pt x="1757959" y="345567"/>
                  </a:lnTo>
                  <a:lnTo>
                    <a:pt x="1774532" y="339217"/>
                  </a:lnTo>
                  <a:lnTo>
                    <a:pt x="1792198" y="334137"/>
                  </a:lnTo>
                  <a:lnTo>
                    <a:pt x="1801571" y="332867"/>
                  </a:lnTo>
                  <a:lnTo>
                    <a:pt x="1802180" y="335407"/>
                  </a:lnTo>
                  <a:lnTo>
                    <a:pt x="1793570" y="339217"/>
                  </a:lnTo>
                  <a:lnTo>
                    <a:pt x="1786712" y="341757"/>
                  </a:lnTo>
                  <a:lnTo>
                    <a:pt x="1783422" y="341757"/>
                  </a:lnTo>
                  <a:lnTo>
                    <a:pt x="1776437" y="344297"/>
                  </a:lnTo>
                  <a:lnTo>
                    <a:pt x="1770888" y="346837"/>
                  </a:lnTo>
                  <a:lnTo>
                    <a:pt x="1769249" y="348107"/>
                  </a:lnTo>
                  <a:lnTo>
                    <a:pt x="1774037" y="346837"/>
                  </a:lnTo>
                  <a:lnTo>
                    <a:pt x="1777390" y="344297"/>
                  </a:lnTo>
                  <a:lnTo>
                    <a:pt x="1791881" y="340487"/>
                  </a:lnTo>
                  <a:lnTo>
                    <a:pt x="1808848" y="336677"/>
                  </a:lnTo>
                  <a:lnTo>
                    <a:pt x="1821446" y="332867"/>
                  </a:lnTo>
                  <a:lnTo>
                    <a:pt x="1822818" y="334137"/>
                  </a:lnTo>
                  <a:lnTo>
                    <a:pt x="1832927" y="330327"/>
                  </a:lnTo>
                  <a:lnTo>
                    <a:pt x="1833130" y="329057"/>
                  </a:lnTo>
                  <a:lnTo>
                    <a:pt x="1826285" y="330327"/>
                  </a:lnTo>
                  <a:lnTo>
                    <a:pt x="1815236" y="332867"/>
                  </a:lnTo>
                  <a:lnTo>
                    <a:pt x="1840623" y="326517"/>
                  </a:lnTo>
                  <a:lnTo>
                    <a:pt x="1848777" y="323977"/>
                  </a:lnTo>
                  <a:lnTo>
                    <a:pt x="1852853" y="322707"/>
                  </a:lnTo>
                  <a:lnTo>
                    <a:pt x="1885454" y="312547"/>
                  </a:lnTo>
                  <a:lnTo>
                    <a:pt x="1906244" y="307467"/>
                  </a:lnTo>
                  <a:lnTo>
                    <a:pt x="1911451" y="306197"/>
                  </a:lnTo>
                  <a:lnTo>
                    <a:pt x="1905190" y="307467"/>
                  </a:lnTo>
                  <a:lnTo>
                    <a:pt x="1899196" y="307467"/>
                  </a:lnTo>
                  <a:lnTo>
                    <a:pt x="1905241" y="304927"/>
                  </a:lnTo>
                  <a:lnTo>
                    <a:pt x="1928647" y="298577"/>
                  </a:lnTo>
                  <a:lnTo>
                    <a:pt x="1933333" y="297307"/>
                  </a:lnTo>
                  <a:lnTo>
                    <a:pt x="1943049" y="293497"/>
                  </a:lnTo>
                  <a:lnTo>
                    <a:pt x="1949284" y="289687"/>
                  </a:lnTo>
                  <a:lnTo>
                    <a:pt x="1953704" y="288417"/>
                  </a:lnTo>
                  <a:lnTo>
                    <a:pt x="1966950" y="284607"/>
                  </a:lnTo>
                  <a:lnTo>
                    <a:pt x="1975866" y="283337"/>
                  </a:lnTo>
                  <a:lnTo>
                    <a:pt x="1976742" y="284607"/>
                  </a:lnTo>
                  <a:lnTo>
                    <a:pt x="1980552" y="283337"/>
                  </a:lnTo>
                  <a:lnTo>
                    <a:pt x="1998306" y="278257"/>
                  </a:lnTo>
                  <a:lnTo>
                    <a:pt x="2009089" y="276987"/>
                  </a:lnTo>
                  <a:lnTo>
                    <a:pt x="2009013" y="278257"/>
                  </a:lnTo>
                  <a:lnTo>
                    <a:pt x="2002790" y="280797"/>
                  </a:lnTo>
                  <a:lnTo>
                    <a:pt x="1995144" y="283337"/>
                  </a:lnTo>
                  <a:lnTo>
                    <a:pt x="2015985" y="276987"/>
                  </a:lnTo>
                  <a:lnTo>
                    <a:pt x="2020150" y="275717"/>
                  </a:lnTo>
                  <a:lnTo>
                    <a:pt x="2043277" y="270637"/>
                  </a:lnTo>
                  <a:lnTo>
                    <a:pt x="2063750" y="265557"/>
                  </a:lnTo>
                  <a:lnTo>
                    <a:pt x="2080755" y="261747"/>
                  </a:lnTo>
                  <a:lnTo>
                    <a:pt x="2062670" y="268097"/>
                  </a:lnTo>
                  <a:lnTo>
                    <a:pt x="2070468" y="265557"/>
                  </a:lnTo>
                  <a:lnTo>
                    <a:pt x="2077770" y="263017"/>
                  </a:lnTo>
                  <a:lnTo>
                    <a:pt x="2084768" y="261747"/>
                  </a:lnTo>
                  <a:lnTo>
                    <a:pt x="2091664" y="259207"/>
                  </a:lnTo>
                  <a:lnTo>
                    <a:pt x="2080501" y="259207"/>
                  </a:lnTo>
                  <a:lnTo>
                    <a:pt x="2091423" y="256667"/>
                  </a:lnTo>
                  <a:lnTo>
                    <a:pt x="2100605" y="255397"/>
                  </a:lnTo>
                  <a:lnTo>
                    <a:pt x="2104021" y="254127"/>
                  </a:lnTo>
                  <a:lnTo>
                    <a:pt x="2102561" y="252857"/>
                  </a:lnTo>
                  <a:lnTo>
                    <a:pt x="2103145" y="250317"/>
                  </a:lnTo>
                  <a:lnTo>
                    <a:pt x="2112607" y="246507"/>
                  </a:lnTo>
                  <a:lnTo>
                    <a:pt x="2125726" y="242697"/>
                  </a:lnTo>
                  <a:lnTo>
                    <a:pt x="2140674" y="238887"/>
                  </a:lnTo>
                  <a:lnTo>
                    <a:pt x="2153932" y="235077"/>
                  </a:lnTo>
                  <a:lnTo>
                    <a:pt x="2162048" y="235077"/>
                  </a:lnTo>
                  <a:lnTo>
                    <a:pt x="2143087" y="240157"/>
                  </a:lnTo>
                  <a:lnTo>
                    <a:pt x="2143061" y="241427"/>
                  </a:lnTo>
                  <a:lnTo>
                    <a:pt x="2144420" y="242697"/>
                  </a:lnTo>
                  <a:lnTo>
                    <a:pt x="2139137" y="244513"/>
                  </a:lnTo>
                  <a:lnTo>
                    <a:pt x="2141918" y="243967"/>
                  </a:lnTo>
                  <a:lnTo>
                    <a:pt x="2149081" y="242697"/>
                  </a:lnTo>
                  <a:lnTo>
                    <a:pt x="2145576" y="243840"/>
                  </a:lnTo>
                  <a:lnTo>
                    <a:pt x="2149043" y="242849"/>
                  </a:lnTo>
                  <a:lnTo>
                    <a:pt x="2152675" y="241642"/>
                  </a:lnTo>
                  <a:lnTo>
                    <a:pt x="2152065" y="241782"/>
                  </a:lnTo>
                  <a:lnTo>
                    <a:pt x="2151659" y="241871"/>
                  </a:lnTo>
                  <a:lnTo>
                    <a:pt x="2156942" y="240157"/>
                  </a:lnTo>
                  <a:lnTo>
                    <a:pt x="2158669" y="240157"/>
                  </a:lnTo>
                  <a:lnTo>
                    <a:pt x="2155596" y="241427"/>
                  </a:lnTo>
                  <a:lnTo>
                    <a:pt x="2152688" y="242697"/>
                  </a:lnTo>
                  <a:lnTo>
                    <a:pt x="2163838" y="240157"/>
                  </a:lnTo>
                  <a:lnTo>
                    <a:pt x="2174989" y="237617"/>
                  </a:lnTo>
                  <a:lnTo>
                    <a:pt x="2179675" y="235077"/>
                  </a:lnTo>
                  <a:lnTo>
                    <a:pt x="2184374" y="232537"/>
                  </a:lnTo>
                  <a:lnTo>
                    <a:pt x="2190737" y="229997"/>
                  </a:lnTo>
                  <a:lnTo>
                    <a:pt x="2193925" y="228727"/>
                  </a:lnTo>
                  <a:lnTo>
                    <a:pt x="2216759" y="221107"/>
                  </a:lnTo>
                  <a:lnTo>
                    <a:pt x="2216416" y="223647"/>
                  </a:lnTo>
                  <a:lnTo>
                    <a:pt x="2221344" y="223647"/>
                  </a:lnTo>
                  <a:lnTo>
                    <a:pt x="2228621" y="222377"/>
                  </a:lnTo>
                  <a:lnTo>
                    <a:pt x="2235314" y="219837"/>
                  </a:lnTo>
                  <a:lnTo>
                    <a:pt x="2226437" y="222377"/>
                  </a:lnTo>
                  <a:lnTo>
                    <a:pt x="2225827" y="221107"/>
                  </a:lnTo>
                  <a:lnTo>
                    <a:pt x="2231694" y="217297"/>
                  </a:lnTo>
                  <a:lnTo>
                    <a:pt x="2238718" y="214757"/>
                  </a:lnTo>
                  <a:lnTo>
                    <a:pt x="2242223" y="213487"/>
                  </a:lnTo>
                  <a:lnTo>
                    <a:pt x="2253894" y="210947"/>
                  </a:lnTo>
                  <a:lnTo>
                    <a:pt x="2259723" y="209677"/>
                  </a:lnTo>
                  <a:lnTo>
                    <a:pt x="2265248" y="208407"/>
                  </a:lnTo>
                  <a:lnTo>
                    <a:pt x="2270772" y="207137"/>
                  </a:lnTo>
                  <a:lnTo>
                    <a:pt x="2274976" y="205867"/>
                  </a:lnTo>
                  <a:lnTo>
                    <a:pt x="2279180" y="204597"/>
                  </a:lnTo>
                  <a:lnTo>
                    <a:pt x="2288756" y="202057"/>
                  </a:lnTo>
                  <a:lnTo>
                    <a:pt x="2271230" y="205867"/>
                  </a:lnTo>
                  <a:lnTo>
                    <a:pt x="2276983" y="203327"/>
                  </a:lnTo>
                  <a:lnTo>
                    <a:pt x="2285822" y="200787"/>
                  </a:lnTo>
                  <a:lnTo>
                    <a:pt x="2297430" y="196977"/>
                  </a:lnTo>
                  <a:lnTo>
                    <a:pt x="2308390" y="194995"/>
                  </a:lnTo>
                  <a:lnTo>
                    <a:pt x="2304059" y="196977"/>
                  </a:lnTo>
                  <a:lnTo>
                    <a:pt x="2299500" y="198247"/>
                  </a:lnTo>
                  <a:lnTo>
                    <a:pt x="2300643" y="198247"/>
                  </a:lnTo>
                  <a:lnTo>
                    <a:pt x="2309190" y="195707"/>
                  </a:lnTo>
                  <a:lnTo>
                    <a:pt x="2313800" y="194437"/>
                  </a:lnTo>
                  <a:lnTo>
                    <a:pt x="2318410" y="193167"/>
                  </a:lnTo>
                  <a:lnTo>
                    <a:pt x="2328227" y="191897"/>
                  </a:lnTo>
                  <a:lnTo>
                    <a:pt x="2338540" y="189357"/>
                  </a:lnTo>
                  <a:lnTo>
                    <a:pt x="2360434" y="186817"/>
                  </a:lnTo>
                  <a:lnTo>
                    <a:pt x="2383421" y="181737"/>
                  </a:lnTo>
                  <a:lnTo>
                    <a:pt x="2390216" y="181737"/>
                  </a:lnTo>
                  <a:lnTo>
                    <a:pt x="2391664" y="183007"/>
                  </a:lnTo>
                  <a:lnTo>
                    <a:pt x="2398509" y="183007"/>
                  </a:lnTo>
                  <a:lnTo>
                    <a:pt x="2405646" y="181737"/>
                  </a:lnTo>
                  <a:lnTo>
                    <a:pt x="2419908" y="179197"/>
                  </a:lnTo>
                  <a:lnTo>
                    <a:pt x="2435644" y="176657"/>
                  </a:lnTo>
                  <a:lnTo>
                    <a:pt x="2451747" y="175387"/>
                  </a:lnTo>
                  <a:lnTo>
                    <a:pt x="2474290" y="170307"/>
                  </a:lnTo>
                  <a:lnTo>
                    <a:pt x="2466873" y="170307"/>
                  </a:lnTo>
                  <a:lnTo>
                    <a:pt x="2472740" y="167767"/>
                  </a:lnTo>
                  <a:lnTo>
                    <a:pt x="2487307" y="163957"/>
                  </a:lnTo>
                  <a:lnTo>
                    <a:pt x="2471991" y="167767"/>
                  </a:lnTo>
                  <a:lnTo>
                    <a:pt x="2441410" y="172847"/>
                  </a:lnTo>
                  <a:lnTo>
                    <a:pt x="2426157" y="176657"/>
                  </a:lnTo>
                  <a:lnTo>
                    <a:pt x="2429370" y="175387"/>
                  </a:lnTo>
                  <a:lnTo>
                    <a:pt x="2435822" y="172847"/>
                  </a:lnTo>
                  <a:lnTo>
                    <a:pt x="2445524" y="170307"/>
                  </a:lnTo>
                  <a:lnTo>
                    <a:pt x="2455253" y="169037"/>
                  </a:lnTo>
                  <a:lnTo>
                    <a:pt x="2464981" y="166497"/>
                  </a:lnTo>
                  <a:lnTo>
                    <a:pt x="2437155" y="171577"/>
                  </a:lnTo>
                  <a:lnTo>
                    <a:pt x="2424836" y="174117"/>
                  </a:lnTo>
                  <a:lnTo>
                    <a:pt x="2414943" y="175387"/>
                  </a:lnTo>
                  <a:lnTo>
                    <a:pt x="2425141" y="172847"/>
                  </a:lnTo>
                  <a:lnTo>
                    <a:pt x="2428976" y="171577"/>
                  </a:lnTo>
                  <a:lnTo>
                    <a:pt x="2427617" y="170307"/>
                  </a:lnTo>
                  <a:lnTo>
                    <a:pt x="2431948" y="170307"/>
                  </a:lnTo>
                  <a:lnTo>
                    <a:pt x="2441524" y="169037"/>
                  </a:lnTo>
                  <a:lnTo>
                    <a:pt x="2451112" y="166497"/>
                  </a:lnTo>
                  <a:lnTo>
                    <a:pt x="2460777" y="165227"/>
                  </a:lnTo>
                  <a:lnTo>
                    <a:pt x="2470620" y="162687"/>
                  </a:lnTo>
                  <a:lnTo>
                    <a:pt x="2480741" y="161417"/>
                  </a:lnTo>
                  <a:lnTo>
                    <a:pt x="2491244" y="158877"/>
                  </a:lnTo>
                  <a:lnTo>
                    <a:pt x="2502192" y="158877"/>
                  </a:lnTo>
                  <a:lnTo>
                    <a:pt x="2502166" y="165227"/>
                  </a:lnTo>
                  <a:lnTo>
                    <a:pt x="2518422" y="162687"/>
                  </a:lnTo>
                  <a:lnTo>
                    <a:pt x="2534081" y="161417"/>
                  </a:lnTo>
                  <a:lnTo>
                    <a:pt x="2549537" y="158877"/>
                  </a:lnTo>
                  <a:lnTo>
                    <a:pt x="2573388" y="155067"/>
                  </a:lnTo>
                  <a:lnTo>
                    <a:pt x="2598928" y="151257"/>
                  </a:lnTo>
                  <a:lnTo>
                    <a:pt x="2638412" y="148717"/>
                  </a:lnTo>
                  <a:lnTo>
                    <a:pt x="2619756" y="148717"/>
                  </a:lnTo>
                  <a:lnTo>
                    <a:pt x="2628811" y="147447"/>
                  </a:lnTo>
                  <a:lnTo>
                    <a:pt x="2642768" y="146177"/>
                  </a:lnTo>
                  <a:lnTo>
                    <a:pt x="2674150" y="143637"/>
                  </a:lnTo>
                  <a:lnTo>
                    <a:pt x="2672511" y="146177"/>
                  </a:lnTo>
                  <a:lnTo>
                    <a:pt x="2678087" y="146177"/>
                  </a:lnTo>
                  <a:lnTo>
                    <a:pt x="2658630" y="156337"/>
                  </a:lnTo>
                  <a:lnTo>
                    <a:pt x="2629154" y="172847"/>
                  </a:lnTo>
                  <a:lnTo>
                    <a:pt x="2616581" y="181737"/>
                  </a:lnTo>
                  <a:lnTo>
                    <a:pt x="2614295" y="184277"/>
                  </a:lnTo>
                  <a:lnTo>
                    <a:pt x="2614917" y="185547"/>
                  </a:lnTo>
                  <a:lnTo>
                    <a:pt x="2611107" y="189357"/>
                  </a:lnTo>
                  <a:lnTo>
                    <a:pt x="2609392" y="189357"/>
                  </a:lnTo>
                  <a:lnTo>
                    <a:pt x="2598978" y="195707"/>
                  </a:lnTo>
                  <a:lnTo>
                    <a:pt x="2591346" y="199517"/>
                  </a:lnTo>
                  <a:lnTo>
                    <a:pt x="2586380" y="203327"/>
                  </a:lnTo>
                  <a:lnTo>
                    <a:pt x="2583535" y="204597"/>
                  </a:lnTo>
                  <a:lnTo>
                    <a:pt x="2583815" y="203327"/>
                  </a:lnTo>
                  <a:lnTo>
                    <a:pt x="2588234" y="199517"/>
                  </a:lnTo>
                  <a:lnTo>
                    <a:pt x="2559837" y="221107"/>
                  </a:lnTo>
                  <a:lnTo>
                    <a:pt x="2553906" y="226187"/>
                  </a:lnTo>
                  <a:lnTo>
                    <a:pt x="2548293" y="231267"/>
                  </a:lnTo>
                  <a:lnTo>
                    <a:pt x="2542819" y="236347"/>
                  </a:lnTo>
                  <a:lnTo>
                    <a:pt x="2531656" y="245237"/>
                  </a:lnTo>
                  <a:lnTo>
                    <a:pt x="2525915" y="250317"/>
                  </a:lnTo>
                  <a:lnTo>
                    <a:pt x="2519972" y="256667"/>
                  </a:lnTo>
                  <a:lnTo>
                    <a:pt x="2499525" y="276987"/>
                  </a:lnTo>
                  <a:lnTo>
                    <a:pt x="2483383" y="294767"/>
                  </a:lnTo>
                  <a:lnTo>
                    <a:pt x="2489466" y="289687"/>
                  </a:lnTo>
                  <a:lnTo>
                    <a:pt x="2495715" y="283337"/>
                  </a:lnTo>
                  <a:lnTo>
                    <a:pt x="2493314" y="287147"/>
                  </a:lnTo>
                  <a:lnTo>
                    <a:pt x="2486469" y="294767"/>
                  </a:lnTo>
                  <a:lnTo>
                    <a:pt x="2479738" y="301117"/>
                  </a:lnTo>
                  <a:lnTo>
                    <a:pt x="2474645" y="304927"/>
                  </a:lnTo>
                  <a:lnTo>
                    <a:pt x="2472753" y="306197"/>
                  </a:lnTo>
                  <a:lnTo>
                    <a:pt x="2474887" y="302387"/>
                  </a:lnTo>
                  <a:lnTo>
                    <a:pt x="2455341" y="326517"/>
                  </a:lnTo>
                  <a:lnTo>
                    <a:pt x="2414117" y="376047"/>
                  </a:lnTo>
                  <a:lnTo>
                    <a:pt x="2376576" y="430657"/>
                  </a:lnTo>
                  <a:lnTo>
                    <a:pt x="2350312" y="483997"/>
                  </a:lnTo>
                  <a:lnTo>
                    <a:pt x="2343327" y="509397"/>
                  </a:lnTo>
                  <a:lnTo>
                    <a:pt x="2344077" y="505587"/>
                  </a:lnTo>
                  <a:lnTo>
                    <a:pt x="2343226" y="509397"/>
                  </a:lnTo>
                  <a:lnTo>
                    <a:pt x="2340343" y="522097"/>
                  </a:lnTo>
                  <a:lnTo>
                    <a:pt x="2337625" y="538607"/>
                  </a:lnTo>
                  <a:lnTo>
                    <a:pt x="2336025" y="555117"/>
                  </a:lnTo>
                  <a:lnTo>
                    <a:pt x="2335746" y="570357"/>
                  </a:lnTo>
                  <a:lnTo>
                    <a:pt x="2335631" y="575437"/>
                  </a:lnTo>
                  <a:lnTo>
                    <a:pt x="2335390" y="583057"/>
                  </a:lnTo>
                  <a:lnTo>
                    <a:pt x="2333294" y="570357"/>
                  </a:lnTo>
                  <a:lnTo>
                    <a:pt x="2332139" y="576707"/>
                  </a:lnTo>
                  <a:lnTo>
                    <a:pt x="2337803" y="614807"/>
                  </a:lnTo>
                  <a:lnTo>
                    <a:pt x="2343239" y="633857"/>
                  </a:lnTo>
                  <a:lnTo>
                    <a:pt x="2345283" y="640207"/>
                  </a:lnTo>
                  <a:lnTo>
                    <a:pt x="2348192" y="647827"/>
                  </a:lnTo>
                  <a:lnTo>
                    <a:pt x="2351417" y="654177"/>
                  </a:lnTo>
                  <a:lnTo>
                    <a:pt x="2353691" y="660527"/>
                  </a:lnTo>
                  <a:lnTo>
                    <a:pt x="2381529" y="699897"/>
                  </a:lnTo>
                  <a:lnTo>
                    <a:pt x="2414232" y="726567"/>
                  </a:lnTo>
                  <a:lnTo>
                    <a:pt x="2430183" y="740537"/>
                  </a:lnTo>
                  <a:lnTo>
                    <a:pt x="2479484" y="764667"/>
                  </a:lnTo>
                  <a:lnTo>
                    <a:pt x="2540812" y="781177"/>
                  </a:lnTo>
                  <a:lnTo>
                    <a:pt x="2600452" y="788797"/>
                  </a:lnTo>
                  <a:lnTo>
                    <a:pt x="2625509" y="791337"/>
                  </a:lnTo>
                  <a:lnTo>
                    <a:pt x="2622042" y="788797"/>
                  </a:lnTo>
                  <a:lnTo>
                    <a:pt x="2638882" y="788797"/>
                  </a:lnTo>
                  <a:lnTo>
                    <a:pt x="2645168" y="790067"/>
                  </a:lnTo>
                  <a:lnTo>
                    <a:pt x="2649423" y="790067"/>
                  </a:lnTo>
                  <a:lnTo>
                    <a:pt x="2644698" y="788797"/>
                  </a:lnTo>
                  <a:lnTo>
                    <a:pt x="2642133" y="788797"/>
                  </a:lnTo>
                  <a:lnTo>
                    <a:pt x="2645333" y="787527"/>
                  </a:lnTo>
                  <a:lnTo>
                    <a:pt x="2695410" y="786257"/>
                  </a:lnTo>
                  <a:lnTo>
                    <a:pt x="2745905" y="779907"/>
                  </a:lnTo>
                  <a:lnTo>
                    <a:pt x="2796425" y="771017"/>
                  </a:lnTo>
                  <a:lnTo>
                    <a:pt x="2846578" y="759587"/>
                  </a:lnTo>
                  <a:lnTo>
                    <a:pt x="2895993" y="743077"/>
                  </a:lnTo>
                  <a:lnTo>
                    <a:pt x="2944253" y="724027"/>
                  </a:lnTo>
                  <a:lnTo>
                    <a:pt x="2990964" y="702437"/>
                  </a:lnTo>
                  <a:lnTo>
                    <a:pt x="3033522" y="678307"/>
                  </a:lnTo>
                  <a:lnTo>
                    <a:pt x="3042932" y="671957"/>
                  </a:lnTo>
                  <a:lnTo>
                    <a:pt x="3048774" y="668147"/>
                  </a:lnTo>
                  <a:lnTo>
                    <a:pt x="3053473" y="664337"/>
                  </a:lnTo>
                  <a:lnTo>
                    <a:pt x="3057258" y="660527"/>
                  </a:lnTo>
                  <a:lnTo>
                    <a:pt x="3061614" y="656717"/>
                  </a:lnTo>
                  <a:lnTo>
                    <a:pt x="3064179" y="654177"/>
                  </a:lnTo>
                  <a:lnTo>
                    <a:pt x="3067126" y="650367"/>
                  </a:lnTo>
                  <a:lnTo>
                    <a:pt x="3072117" y="645287"/>
                  </a:lnTo>
                  <a:lnTo>
                    <a:pt x="3079292" y="638937"/>
                  </a:lnTo>
                  <a:lnTo>
                    <a:pt x="3090138" y="630047"/>
                  </a:lnTo>
                  <a:lnTo>
                    <a:pt x="3099041" y="623697"/>
                  </a:lnTo>
                  <a:lnTo>
                    <a:pt x="3106153" y="618617"/>
                  </a:lnTo>
                  <a:lnTo>
                    <a:pt x="3094532" y="632587"/>
                  </a:lnTo>
                  <a:lnTo>
                    <a:pt x="3110166" y="618617"/>
                  </a:lnTo>
                  <a:lnTo>
                    <a:pt x="3122790" y="607187"/>
                  </a:lnTo>
                  <a:lnTo>
                    <a:pt x="3150311" y="580517"/>
                  </a:lnTo>
                  <a:lnTo>
                    <a:pt x="3176232" y="551307"/>
                  </a:lnTo>
                  <a:lnTo>
                    <a:pt x="3199841" y="520827"/>
                  </a:lnTo>
                  <a:lnTo>
                    <a:pt x="3220389" y="487807"/>
                  </a:lnTo>
                  <a:lnTo>
                    <a:pt x="3223933" y="480187"/>
                  </a:lnTo>
                  <a:lnTo>
                    <a:pt x="3236938" y="452247"/>
                  </a:lnTo>
                  <a:lnTo>
                    <a:pt x="3248050" y="415417"/>
                  </a:lnTo>
                  <a:lnTo>
                    <a:pt x="3249968" y="397637"/>
                  </a:lnTo>
                  <a:lnTo>
                    <a:pt x="3252292" y="376047"/>
                  </a:lnTo>
                  <a:lnTo>
                    <a:pt x="3252571" y="382397"/>
                  </a:lnTo>
                  <a:lnTo>
                    <a:pt x="3254248" y="382397"/>
                  </a:lnTo>
                  <a:lnTo>
                    <a:pt x="3252813" y="392557"/>
                  </a:lnTo>
                  <a:lnTo>
                    <a:pt x="3254489" y="387477"/>
                  </a:lnTo>
                  <a:lnTo>
                    <a:pt x="3254794" y="379857"/>
                  </a:lnTo>
                  <a:lnTo>
                    <a:pt x="3255073" y="376047"/>
                  </a:lnTo>
                  <a:lnTo>
                    <a:pt x="3255734" y="367157"/>
                  </a:lnTo>
                  <a:lnTo>
                    <a:pt x="3255200" y="362077"/>
                  </a:lnTo>
                  <a:lnTo>
                    <a:pt x="3254502" y="348107"/>
                  </a:lnTo>
                  <a:lnTo>
                    <a:pt x="3253524" y="344297"/>
                  </a:lnTo>
                  <a:lnTo>
                    <a:pt x="3251593" y="334137"/>
                  </a:lnTo>
                  <a:lnTo>
                    <a:pt x="3251111" y="331597"/>
                  </a:lnTo>
                  <a:lnTo>
                    <a:pt x="3250260" y="327787"/>
                  </a:lnTo>
                  <a:lnTo>
                    <a:pt x="3248901" y="325247"/>
                  </a:lnTo>
                  <a:lnTo>
                    <a:pt x="3247987" y="321437"/>
                  </a:lnTo>
                  <a:lnTo>
                    <a:pt x="3244494" y="312547"/>
                  </a:lnTo>
                  <a:lnTo>
                    <a:pt x="3243986" y="312547"/>
                  </a:lnTo>
                  <a:lnTo>
                    <a:pt x="3241751" y="306197"/>
                  </a:lnTo>
                  <a:lnTo>
                    <a:pt x="3241891" y="303657"/>
                  </a:lnTo>
                  <a:lnTo>
                    <a:pt x="3242538" y="303657"/>
                  </a:lnTo>
                  <a:lnTo>
                    <a:pt x="3241852" y="298577"/>
                  </a:lnTo>
                  <a:lnTo>
                    <a:pt x="3232429" y="279107"/>
                  </a:lnTo>
                  <a:lnTo>
                    <a:pt x="3232429" y="334137"/>
                  </a:lnTo>
                  <a:lnTo>
                    <a:pt x="3230410" y="329057"/>
                  </a:lnTo>
                  <a:lnTo>
                    <a:pt x="3228403" y="321437"/>
                  </a:lnTo>
                  <a:lnTo>
                    <a:pt x="3226676" y="315087"/>
                  </a:lnTo>
                  <a:lnTo>
                    <a:pt x="3222980" y="307467"/>
                  </a:lnTo>
                  <a:lnTo>
                    <a:pt x="3225254" y="313817"/>
                  </a:lnTo>
                  <a:lnTo>
                    <a:pt x="3224377" y="316357"/>
                  </a:lnTo>
                  <a:lnTo>
                    <a:pt x="3224771" y="320167"/>
                  </a:lnTo>
                  <a:lnTo>
                    <a:pt x="3226460" y="329057"/>
                  </a:lnTo>
                  <a:lnTo>
                    <a:pt x="3227400" y="331597"/>
                  </a:lnTo>
                  <a:lnTo>
                    <a:pt x="3228238" y="335407"/>
                  </a:lnTo>
                  <a:lnTo>
                    <a:pt x="3230321" y="346837"/>
                  </a:lnTo>
                  <a:lnTo>
                    <a:pt x="3231858" y="359537"/>
                  </a:lnTo>
                  <a:lnTo>
                    <a:pt x="3232378" y="373507"/>
                  </a:lnTo>
                  <a:lnTo>
                    <a:pt x="3231489" y="386207"/>
                  </a:lnTo>
                  <a:lnTo>
                    <a:pt x="3228784" y="397637"/>
                  </a:lnTo>
                  <a:lnTo>
                    <a:pt x="3229432" y="390017"/>
                  </a:lnTo>
                  <a:lnTo>
                    <a:pt x="3225584" y="409067"/>
                  </a:lnTo>
                  <a:lnTo>
                    <a:pt x="3220478" y="430657"/>
                  </a:lnTo>
                  <a:lnTo>
                    <a:pt x="3212579" y="454787"/>
                  </a:lnTo>
                  <a:lnTo>
                    <a:pt x="3200387" y="480187"/>
                  </a:lnTo>
                  <a:lnTo>
                    <a:pt x="3200768" y="477647"/>
                  </a:lnTo>
                  <a:lnTo>
                    <a:pt x="3199600" y="478917"/>
                  </a:lnTo>
                  <a:lnTo>
                    <a:pt x="3189325" y="500507"/>
                  </a:lnTo>
                  <a:lnTo>
                    <a:pt x="3173526" y="525907"/>
                  </a:lnTo>
                  <a:lnTo>
                    <a:pt x="3154438" y="550037"/>
                  </a:lnTo>
                  <a:lnTo>
                    <a:pt x="3134233" y="572897"/>
                  </a:lnTo>
                  <a:lnTo>
                    <a:pt x="3140621" y="562737"/>
                  </a:lnTo>
                  <a:lnTo>
                    <a:pt x="3145269" y="560197"/>
                  </a:lnTo>
                  <a:lnTo>
                    <a:pt x="3138309" y="562737"/>
                  </a:lnTo>
                  <a:lnTo>
                    <a:pt x="3132544" y="569087"/>
                  </a:lnTo>
                  <a:lnTo>
                    <a:pt x="3134169" y="569087"/>
                  </a:lnTo>
                  <a:lnTo>
                    <a:pt x="3134360" y="570357"/>
                  </a:lnTo>
                  <a:lnTo>
                    <a:pt x="3134499" y="571627"/>
                  </a:lnTo>
                  <a:lnTo>
                    <a:pt x="3134169" y="572897"/>
                  </a:lnTo>
                  <a:lnTo>
                    <a:pt x="3133509" y="575437"/>
                  </a:lnTo>
                  <a:lnTo>
                    <a:pt x="3121164" y="586867"/>
                  </a:lnTo>
                  <a:lnTo>
                    <a:pt x="3103257" y="599567"/>
                  </a:lnTo>
                  <a:lnTo>
                    <a:pt x="3096666" y="604647"/>
                  </a:lnTo>
                  <a:lnTo>
                    <a:pt x="3090646" y="607187"/>
                  </a:lnTo>
                  <a:lnTo>
                    <a:pt x="3088500" y="607187"/>
                  </a:lnTo>
                  <a:lnTo>
                    <a:pt x="3100692" y="597027"/>
                  </a:lnTo>
                  <a:lnTo>
                    <a:pt x="3112325" y="586867"/>
                  </a:lnTo>
                  <a:lnTo>
                    <a:pt x="3101302" y="594487"/>
                  </a:lnTo>
                  <a:lnTo>
                    <a:pt x="3078480" y="614807"/>
                  </a:lnTo>
                  <a:lnTo>
                    <a:pt x="3067786" y="623697"/>
                  </a:lnTo>
                  <a:lnTo>
                    <a:pt x="3068510" y="621157"/>
                  </a:lnTo>
                  <a:lnTo>
                    <a:pt x="3055747" y="630047"/>
                  </a:lnTo>
                  <a:lnTo>
                    <a:pt x="3045726" y="638937"/>
                  </a:lnTo>
                  <a:lnTo>
                    <a:pt x="3037408" y="645287"/>
                  </a:lnTo>
                  <a:lnTo>
                    <a:pt x="3024682" y="655447"/>
                  </a:lnTo>
                  <a:lnTo>
                    <a:pt x="3019552" y="659257"/>
                  </a:lnTo>
                  <a:lnTo>
                    <a:pt x="3012833" y="664337"/>
                  </a:lnTo>
                  <a:lnTo>
                    <a:pt x="3007360" y="666877"/>
                  </a:lnTo>
                  <a:lnTo>
                    <a:pt x="3001187" y="670687"/>
                  </a:lnTo>
                  <a:lnTo>
                    <a:pt x="2994177" y="675767"/>
                  </a:lnTo>
                  <a:lnTo>
                    <a:pt x="2986201" y="679577"/>
                  </a:lnTo>
                  <a:lnTo>
                    <a:pt x="2968675" y="691007"/>
                  </a:lnTo>
                  <a:lnTo>
                    <a:pt x="2964319" y="693547"/>
                  </a:lnTo>
                  <a:lnTo>
                    <a:pt x="2959392" y="696087"/>
                  </a:lnTo>
                  <a:lnTo>
                    <a:pt x="2953220" y="698627"/>
                  </a:lnTo>
                  <a:lnTo>
                    <a:pt x="2945130" y="703707"/>
                  </a:lnTo>
                  <a:lnTo>
                    <a:pt x="2935528" y="703707"/>
                  </a:lnTo>
                  <a:lnTo>
                    <a:pt x="2918853" y="711327"/>
                  </a:lnTo>
                  <a:lnTo>
                    <a:pt x="2895650" y="722757"/>
                  </a:lnTo>
                  <a:lnTo>
                    <a:pt x="2843707" y="743077"/>
                  </a:lnTo>
                  <a:lnTo>
                    <a:pt x="2859989" y="735457"/>
                  </a:lnTo>
                  <a:lnTo>
                    <a:pt x="2869806" y="731647"/>
                  </a:lnTo>
                  <a:lnTo>
                    <a:pt x="2877667" y="727837"/>
                  </a:lnTo>
                  <a:lnTo>
                    <a:pt x="2880283" y="726567"/>
                  </a:lnTo>
                  <a:lnTo>
                    <a:pt x="2890824" y="722757"/>
                  </a:lnTo>
                  <a:lnTo>
                    <a:pt x="2901188" y="717677"/>
                  </a:lnTo>
                  <a:lnTo>
                    <a:pt x="2910954" y="712597"/>
                  </a:lnTo>
                  <a:lnTo>
                    <a:pt x="2919730" y="708787"/>
                  </a:lnTo>
                  <a:lnTo>
                    <a:pt x="2912287" y="711327"/>
                  </a:lnTo>
                  <a:lnTo>
                    <a:pt x="2893161" y="718947"/>
                  </a:lnTo>
                  <a:lnTo>
                    <a:pt x="2882887" y="724027"/>
                  </a:lnTo>
                  <a:lnTo>
                    <a:pt x="2872854" y="727837"/>
                  </a:lnTo>
                  <a:lnTo>
                    <a:pt x="2869450" y="728802"/>
                  </a:lnTo>
                  <a:lnTo>
                    <a:pt x="2874962" y="727837"/>
                  </a:lnTo>
                  <a:lnTo>
                    <a:pt x="2866860" y="731647"/>
                  </a:lnTo>
                  <a:lnTo>
                    <a:pt x="2830982" y="745617"/>
                  </a:lnTo>
                  <a:lnTo>
                    <a:pt x="2795994" y="754507"/>
                  </a:lnTo>
                  <a:lnTo>
                    <a:pt x="2789237" y="757047"/>
                  </a:lnTo>
                  <a:lnTo>
                    <a:pt x="2790418" y="754507"/>
                  </a:lnTo>
                  <a:lnTo>
                    <a:pt x="2785097" y="754507"/>
                  </a:lnTo>
                  <a:lnTo>
                    <a:pt x="2775940" y="755777"/>
                  </a:lnTo>
                  <a:lnTo>
                    <a:pt x="2768371" y="757047"/>
                  </a:lnTo>
                  <a:lnTo>
                    <a:pt x="2759646" y="757047"/>
                  </a:lnTo>
                  <a:lnTo>
                    <a:pt x="2750007" y="759587"/>
                  </a:lnTo>
                  <a:lnTo>
                    <a:pt x="2718104" y="763397"/>
                  </a:lnTo>
                  <a:lnTo>
                    <a:pt x="2697061" y="764667"/>
                  </a:lnTo>
                  <a:lnTo>
                    <a:pt x="2678773" y="764667"/>
                  </a:lnTo>
                  <a:lnTo>
                    <a:pt x="2665438" y="763397"/>
                  </a:lnTo>
                  <a:lnTo>
                    <a:pt x="2616403" y="764667"/>
                  </a:lnTo>
                  <a:lnTo>
                    <a:pt x="2566936" y="759587"/>
                  </a:lnTo>
                  <a:lnTo>
                    <a:pt x="2516949" y="748157"/>
                  </a:lnTo>
                  <a:lnTo>
                    <a:pt x="2480780" y="735457"/>
                  </a:lnTo>
                  <a:lnTo>
                    <a:pt x="2466302" y="730377"/>
                  </a:lnTo>
                  <a:lnTo>
                    <a:pt x="2471636" y="734187"/>
                  </a:lnTo>
                  <a:lnTo>
                    <a:pt x="2472309" y="735457"/>
                  </a:lnTo>
                  <a:lnTo>
                    <a:pt x="2469553" y="734187"/>
                  </a:lnTo>
                  <a:lnTo>
                    <a:pt x="2464587" y="732917"/>
                  </a:lnTo>
                  <a:lnTo>
                    <a:pt x="2456942" y="729107"/>
                  </a:lnTo>
                  <a:lnTo>
                    <a:pt x="2454579" y="727837"/>
                  </a:lnTo>
                  <a:lnTo>
                    <a:pt x="2447531" y="724027"/>
                  </a:lnTo>
                  <a:lnTo>
                    <a:pt x="2447937" y="727837"/>
                  </a:lnTo>
                  <a:lnTo>
                    <a:pt x="2438069" y="722757"/>
                  </a:lnTo>
                  <a:lnTo>
                    <a:pt x="2431465" y="718947"/>
                  </a:lnTo>
                  <a:lnTo>
                    <a:pt x="2427605" y="716407"/>
                  </a:lnTo>
                  <a:lnTo>
                    <a:pt x="2415857" y="704977"/>
                  </a:lnTo>
                  <a:lnTo>
                    <a:pt x="2406497" y="696087"/>
                  </a:lnTo>
                  <a:lnTo>
                    <a:pt x="2397887" y="685927"/>
                  </a:lnTo>
                  <a:lnTo>
                    <a:pt x="2390025" y="675767"/>
                  </a:lnTo>
                  <a:lnTo>
                    <a:pt x="2387054" y="670687"/>
                  </a:lnTo>
                  <a:lnTo>
                    <a:pt x="2389797" y="673227"/>
                  </a:lnTo>
                  <a:lnTo>
                    <a:pt x="2393238" y="678307"/>
                  </a:lnTo>
                  <a:lnTo>
                    <a:pt x="2401836" y="685927"/>
                  </a:lnTo>
                  <a:lnTo>
                    <a:pt x="2401811" y="684657"/>
                  </a:lnTo>
                  <a:lnTo>
                    <a:pt x="2398738" y="682117"/>
                  </a:lnTo>
                  <a:lnTo>
                    <a:pt x="2396223" y="679577"/>
                  </a:lnTo>
                  <a:lnTo>
                    <a:pt x="2394343" y="677037"/>
                  </a:lnTo>
                  <a:lnTo>
                    <a:pt x="2390419" y="670687"/>
                  </a:lnTo>
                  <a:lnTo>
                    <a:pt x="2388527" y="668147"/>
                  </a:lnTo>
                  <a:lnTo>
                    <a:pt x="2387917" y="666877"/>
                  </a:lnTo>
                  <a:lnTo>
                    <a:pt x="2387562" y="665607"/>
                  </a:lnTo>
                  <a:lnTo>
                    <a:pt x="2386774" y="663067"/>
                  </a:lnTo>
                  <a:lnTo>
                    <a:pt x="2387269" y="661797"/>
                  </a:lnTo>
                  <a:lnTo>
                    <a:pt x="2381897" y="651637"/>
                  </a:lnTo>
                  <a:lnTo>
                    <a:pt x="2380538" y="651637"/>
                  </a:lnTo>
                  <a:lnTo>
                    <a:pt x="2379522" y="650367"/>
                  </a:lnTo>
                  <a:lnTo>
                    <a:pt x="2376462" y="646557"/>
                  </a:lnTo>
                  <a:lnTo>
                    <a:pt x="2371331" y="636397"/>
                  </a:lnTo>
                  <a:lnTo>
                    <a:pt x="2366759" y="622427"/>
                  </a:lnTo>
                  <a:lnTo>
                    <a:pt x="2367927" y="627507"/>
                  </a:lnTo>
                  <a:lnTo>
                    <a:pt x="2368829" y="631317"/>
                  </a:lnTo>
                  <a:lnTo>
                    <a:pt x="2370201" y="636397"/>
                  </a:lnTo>
                  <a:lnTo>
                    <a:pt x="2375090" y="650367"/>
                  </a:lnTo>
                  <a:lnTo>
                    <a:pt x="2367381" y="635127"/>
                  </a:lnTo>
                  <a:lnTo>
                    <a:pt x="2363317" y="623697"/>
                  </a:lnTo>
                  <a:lnTo>
                    <a:pt x="2361501" y="613537"/>
                  </a:lnTo>
                  <a:lnTo>
                    <a:pt x="2360511" y="604647"/>
                  </a:lnTo>
                  <a:lnTo>
                    <a:pt x="2360371" y="597027"/>
                  </a:lnTo>
                  <a:lnTo>
                    <a:pt x="2360079" y="588137"/>
                  </a:lnTo>
                  <a:lnTo>
                    <a:pt x="2359964" y="583057"/>
                  </a:lnTo>
                  <a:lnTo>
                    <a:pt x="2359850" y="576707"/>
                  </a:lnTo>
                  <a:lnTo>
                    <a:pt x="2359977" y="560197"/>
                  </a:lnTo>
                  <a:lnTo>
                    <a:pt x="2360015" y="556387"/>
                  </a:lnTo>
                  <a:lnTo>
                    <a:pt x="2361069" y="572897"/>
                  </a:lnTo>
                  <a:lnTo>
                    <a:pt x="2361374" y="561467"/>
                  </a:lnTo>
                  <a:lnTo>
                    <a:pt x="2361920" y="556387"/>
                  </a:lnTo>
                  <a:lnTo>
                    <a:pt x="2362987" y="546227"/>
                  </a:lnTo>
                  <a:lnTo>
                    <a:pt x="2366022" y="529717"/>
                  </a:lnTo>
                  <a:lnTo>
                    <a:pt x="2370620" y="511937"/>
                  </a:lnTo>
                  <a:lnTo>
                    <a:pt x="2376246" y="494157"/>
                  </a:lnTo>
                  <a:lnTo>
                    <a:pt x="2382278" y="477647"/>
                  </a:lnTo>
                  <a:lnTo>
                    <a:pt x="2391956" y="450977"/>
                  </a:lnTo>
                  <a:lnTo>
                    <a:pt x="2394940" y="447167"/>
                  </a:lnTo>
                  <a:lnTo>
                    <a:pt x="2399512" y="442087"/>
                  </a:lnTo>
                  <a:lnTo>
                    <a:pt x="2394178" y="453517"/>
                  </a:lnTo>
                  <a:lnTo>
                    <a:pt x="2400427" y="442087"/>
                  </a:lnTo>
                  <a:lnTo>
                    <a:pt x="2406675" y="430657"/>
                  </a:lnTo>
                  <a:lnTo>
                    <a:pt x="2420442" y="409067"/>
                  </a:lnTo>
                  <a:lnTo>
                    <a:pt x="2435301" y="386207"/>
                  </a:lnTo>
                  <a:lnTo>
                    <a:pt x="2451100" y="364617"/>
                  </a:lnTo>
                  <a:lnTo>
                    <a:pt x="2458948" y="353187"/>
                  </a:lnTo>
                  <a:lnTo>
                    <a:pt x="2467051" y="343027"/>
                  </a:lnTo>
                  <a:lnTo>
                    <a:pt x="2475192" y="334137"/>
                  </a:lnTo>
                  <a:lnTo>
                    <a:pt x="2483129" y="323977"/>
                  </a:lnTo>
                  <a:lnTo>
                    <a:pt x="2491168" y="315087"/>
                  </a:lnTo>
                  <a:lnTo>
                    <a:pt x="2499106" y="307467"/>
                  </a:lnTo>
                  <a:lnTo>
                    <a:pt x="2500388" y="306197"/>
                  </a:lnTo>
                  <a:lnTo>
                    <a:pt x="2506827" y="299847"/>
                  </a:lnTo>
                  <a:lnTo>
                    <a:pt x="2514206" y="293497"/>
                  </a:lnTo>
                  <a:lnTo>
                    <a:pt x="2511768" y="297307"/>
                  </a:lnTo>
                  <a:lnTo>
                    <a:pt x="2515247" y="293497"/>
                  </a:lnTo>
                  <a:lnTo>
                    <a:pt x="2523388" y="284607"/>
                  </a:lnTo>
                  <a:lnTo>
                    <a:pt x="2524683" y="283337"/>
                  </a:lnTo>
                  <a:lnTo>
                    <a:pt x="2529852" y="278257"/>
                  </a:lnTo>
                  <a:lnTo>
                    <a:pt x="2538031" y="270637"/>
                  </a:lnTo>
                  <a:lnTo>
                    <a:pt x="2537866" y="271907"/>
                  </a:lnTo>
                  <a:lnTo>
                    <a:pt x="2535390" y="275717"/>
                  </a:lnTo>
                  <a:lnTo>
                    <a:pt x="2539682" y="271907"/>
                  </a:lnTo>
                  <a:lnTo>
                    <a:pt x="2540749" y="270637"/>
                  </a:lnTo>
                  <a:lnTo>
                    <a:pt x="2541816" y="269367"/>
                  </a:lnTo>
                  <a:lnTo>
                    <a:pt x="2547797" y="263017"/>
                  </a:lnTo>
                  <a:lnTo>
                    <a:pt x="2554782" y="256667"/>
                  </a:lnTo>
                  <a:lnTo>
                    <a:pt x="2560218" y="251587"/>
                  </a:lnTo>
                  <a:lnTo>
                    <a:pt x="2565781" y="246507"/>
                  </a:lnTo>
                  <a:lnTo>
                    <a:pt x="2571343" y="242697"/>
                  </a:lnTo>
                  <a:lnTo>
                    <a:pt x="2576766" y="238887"/>
                  </a:lnTo>
                  <a:lnTo>
                    <a:pt x="2573299" y="241427"/>
                  </a:lnTo>
                  <a:lnTo>
                    <a:pt x="2569946" y="245237"/>
                  </a:lnTo>
                  <a:lnTo>
                    <a:pt x="2566771" y="249047"/>
                  </a:lnTo>
                  <a:lnTo>
                    <a:pt x="2576245" y="241427"/>
                  </a:lnTo>
                  <a:lnTo>
                    <a:pt x="2579865" y="238887"/>
                  </a:lnTo>
                  <a:lnTo>
                    <a:pt x="2585288" y="235077"/>
                  </a:lnTo>
                  <a:lnTo>
                    <a:pt x="2593848" y="227457"/>
                  </a:lnTo>
                  <a:lnTo>
                    <a:pt x="2601887" y="222377"/>
                  </a:lnTo>
                  <a:lnTo>
                    <a:pt x="2609837" y="216027"/>
                  </a:lnTo>
                  <a:lnTo>
                    <a:pt x="2617457" y="210947"/>
                  </a:lnTo>
                  <a:lnTo>
                    <a:pt x="2624823" y="204597"/>
                  </a:lnTo>
                  <a:lnTo>
                    <a:pt x="2661310" y="179197"/>
                  </a:lnTo>
                  <a:lnTo>
                    <a:pt x="2694394" y="158877"/>
                  </a:lnTo>
                  <a:lnTo>
                    <a:pt x="2697111" y="160147"/>
                  </a:lnTo>
                  <a:lnTo>
                    <a:pt x="2703271" y="158877"/>
                  </a:lnTo>
                  <a:lnTo>
                    <a:pt x="2712072" y="155067"/>
                  </a:lnTo>
                  <a:lnTo>
                    <a:pt x="2722651" y="151257"/>
                  </a:lnTo>
                  <a:lnTo>
                    <a:pt x="2731401" y="147447"/>
                  </a:lnTo>
                  <a:lnTo>
                    <a:pt x="2734322" y="146177"/>
                  </a:lnTo>
                  <a:lnTo>
                    <a:pt x="2744787" y="142849"/>
                  </a:lnTo>
                  <a:lnTo>
                    <a:pt x="2765717" y="144907"/>
                  </a:lnTo>
                  <a:lnTo>
                    <a:pt x="2805506" y="144907"/>
                  </a:lnTo>
                  <a:lnTo>
                    <a:pt x="2825597" y="143637"/>
                  </a:lnTo>
                  <a:lnTo>
                    <a:pt x="2836430" y="142367"/>
                  </a:lnTo>
                  <a:lnTo>
                    <a:pt x="2849003" y="142367"/>
                  </a:lnTo>
                  <a:lnTo>
                    <a:pt x="2864218" y="143637"/>
                  </a:lnTo>
                  <a:lnTo>
                    <a:pt x="2858998" y="144907"/>
                  </a:lnTo>
                  <a:lnTo>
                    <a:pt x="2858605" y="146177"/>
                  </a:lnTo>
                  <a:lnTo>
                    <a:pt x="2855125" y="147447"/>
                  </a:lnTo>
                  <a:lnTo>
                    <a:pt x="2840659" y="147447"/>
                  </a:lnTo>
                  <a:lnTo>
                    <a:pt x="2851404" y="148717"/>
                  </a:lnTo>
                  <a:lnTo>
                    <a:pt x="2869374" y="148717"/>
                  </a:lnTo>
                  <a:lnTo>
                    <a:pt x="2879737" y="149987"/>
                  </a:lnTo>
                  <a:lnTo>
                    <a:pt x="2895130" y="149987"/>
                  </a:lnTo>
                  <a:lnTo>
                    <a:pt x="2911437" y="151257"/>
                  </a:lnTo>
                  <a:lnTo>
                    <a:pt x="2920034" y="152933"/>
                  </a:lnTo>
                  <a:lnTo>
                    <a:pt x="2918396" y="152819"/>
                  </a:lnTo>
                  <a:lnTo>
                    <a:pt x="2919209" y="153098"/>
                  </a:lnTo>
                  <a:lnTo>
                    <a:pt x="2921711" y="153250"/>
                  </a:lnTo>
                  <a:lnTo>
                    <a:pt x="2924543" y="153797"/>
                  </a:lnTo>
                  <a:lnTo>
                    <a:pt x="2926384" y="153543"/>
                  </a:lnTo>
                  <a:lnTo>
                    <a:pt x="2926791" y="153555"/>
                  </a:lnTo>
                  <a:lnTo>
                    <a:pt x="2926626" y="153504"/>
                  </a:lnTo>
                  <a:lnTo>
                    <a:pt x="2933395" y="152527"/>
                  </a:lnTo>
                  <a:lnTo>
                    <a:pt x="2939846" y="152527"/>
                  </a:lnTo>
                  <a:lnTo>
                    <a:pt x="2949943" y="153797"/>
                  </a:lnTo>
                  <a:lnTo>
                    <a:pt x="2951696" y="155067"/>
                  </a:lnTo>
                  <a:lnTo>
                    <a:pt x="2965970" y="155067"/>
                  </a:lnTo>
                  <a:lnTo>
                    <a:pt x="2961830" y="153797"/>
                  </a:lnTo>
                  <a:lnTo>
                    <a:pt x="2980271" y="157607"/>
                  </a:lnTo>
                  <a:lnTo>
                    <a:pt x="3001137" y="162687"/>
                  </a:lnTo>
                  <a:lnTo>
                    <a:pt x="3023425" y="167767"/>
                  </a:lnTo>
                  <a:lnTo>
                    <a:pt x="3068396" y="180467"/>
                  </a:lnTo>
                  <a:lnTo>
                    <a:pt x="3106928" y="196977"/>
                  </a:lnTo>
                  <a:lnTo>
                    <a:pt x="3117799" y="203746"/>
                  </a:lnTo>
                  <a:lnTo>
                    <a:pt x="3114992" y="202361"/>
                  </a:lnTo>
                  <a:lnTo>
                    <a:pt x="3124517" y="207822"/>
                  </a:lnTo>
                  <a:lnTo>
                    <a:pt x="3124225" y="207619"/>
                  </a:lnTo>
                  <a:lnTo>
                    <a:pt x="3154083" y="224917"/>
                  </a:lnTo>
                  <a:lnTo>
                    <a:pt x="3164649" y="232537"/>
                  </a:lnTo>
                  <a:lnTo>
                    <a:pt x="3174631" y="241427"/>
                  </a:lnTo>
                  <a:lnTo>
                    <a:pt x="3183788" y="249047"/>
                  </a:lnTo>
                  <a:lnTo>
                    <a:pt x="3192056" y="257937"/>
                  </a:lnTo>
                  <a:lnTo>
                    <a:pt x="3199358" y="266827"/>
                  </a:lnTo>
                  <a:lnTo>
                    <a:pt x="3197682" y="265557"/>
                  </a:lnTo>
                  <a:lnTo>
                    <a:pt x="3198469" y="266827"/>
                  </a:lnTo>
                  <a:lnTo>
                    <a:pt x="3195155" y="263017"/>
                  </a:lnTo>
                  <a:lnTo>
                    <a:pt x="3201441" y="270637"/>
                  </a:lnTo>
                  <a:lnTo>
                    <a:pt x="3204540" y="275717"/>
                  </a:lnTo>
                  <a:lnTo>
                    <a:pt x="3210991" y="283337"/>
                  </a:lnTo>
                  <a:lnTo>
                    <a:pt x="3213011" y="285877"/>
                  </a:lnTo>
                  <a:lnTo>
                    <a:pt x="3217443" y="290957"/>
                  </a:lnTo>
                  <a:lnTo>
                    <a:pt x="3219869" y="294767"/>
                  </a:lnTo>
                  <a:lnTo>
                    <a:pt x="3222739" y="298577"/>
                  </a:lnTo>
                  <a:lnTo>
                    <a:pt x="3223945" y="301117"/>
                  </a:lnTo>
                  <a:lnTo>
                    <a:pt x="3225266" y="304927"/>
                  </a:lnTo>
                  <a:lnTo>
                    <a:pt x="3226739" y="308737"/>
                  </a:lnTo>
                  <a:lnTo>
                    <a:pt x="3228263" y="312547"/>
                  </a:lnTo>
                  <a:lnTo>
                    <a:pt x="3230016" y="316357"/>
                  </a:lnTo>
                  <a:lnTo>
                    <a:pt x="3231032" y="322707"/>
                  </a:lnTo>
                  <a:lnTo>
                    <a:pt x="3232429" y="334137"/>
                  </a:lnTo>
                  <a:lnTo>
                    <a:pt x="3232429" y="279107"/>
                  </a:lnTo>
                  <a:lnTo>
                    <a:pt x="3229432" y="274447"/>
                  </a:lnTo>
                  <a:lnTo>
                    <a:pt x="3227641" y="270637"/>
                  </a:lnTo>
                  <a:lnTo>
                    <a:pt x="3225584" y="268097"/>
                  </a:lnTo>
                  <a:lnTo>
                    <a:pt x="3224657" y="266827"/>
                  </a:lnTo>
                  <a:lnTo>
                    <a:pt x="3223717" y="265557"/>
                  </a:lnTo>
                  <a:lnTo>
                    <a:pt x="3218243" y="259207"/>
                  </a:lnTo>
                  <a:lnTo>
                    <a:pt x="3213011" y="252857"/>
                  </a:lnTo>
                  <a:lnTo>
                    <a:pt x="3208629" y="246507"/>
                  </a:lnTo>
                  <a:lnTo>
                    <a:pt x="3204730" y="241427"/>
                  </a:lnTo>
                  <a:lnTo>
                    <a:pt x="3206356" y="242912"/>
                  </a:lnTo>
                  <a:lnTo>
                    <a:pt x="3205099" y="241427"/>
                  </a:lnTo>
                  <a:lnTo>
                    <a:pt x="3201886" y="237617"/>
                  </a:lnTo>
                  <a:lnTo>
                    <a:pt x="3194507" y="229997"/>
                  </a:lnTo>
                  <a:lnTo>
                    <a:pt x="3186887" y="223647"/>
                  </a:lnTo>
                  <a:lnTo>
                    <a:pt x="3181820" y="219837"/>
                  </a:lnTo>
                  <a:lnTo>
                    <a:pt x="3177413" y="216027"/>
                  </a:lnTo>
                  <a:lnTo>
                    <a:pt x="3174784" y="214757"/>
                  </a:lnTo>
                  <a:lnTo>
                    <a:pt x="3172104" y="212217"/>
                  </a:lnTo>
                  <a:lnTo>
                    <a:pt x="3171253" y="212217"/>
                  </a:lnTo>
                  <a:lnTo>
                    <a:pt x="3173539" y="214757"/>
                  </a:lnTo>
                  <a:lnTo>
                    <a:pt x="3150730" y="199517"/>
                  </a:lnTo>
                  <a:lnTo>
                    <a:pt x="3127667" y="186817"/>
                  </a:lnTo>
                  <a:lnTo>
                    <a:pt x="3105137" y="176657"/>
                  </a:lnTo>
                  <a:lnTo>
                    <a:pt x="3083890" y="166497"/>
                  </a:lnTo>
                  <a:lnTo>
                    <a:pt x="3075749" y="165227"/>
                  </a:lnTo>
                  <a:lnTo>
                    <a:pt x="3066262" y="162687"/>
                  </a:lnTo>
                  <a:lnTo>
                    <a:pt x="3056026" y="158877"/>
                  </a:lnTo>
                  <a:lnTo>
                    <a:pt x="3045650" y="156337"/>
                  </a:lnTo>
                  <a:lnTo>
                    <a:pt x="3039084" y="153797"/>
                  </a:lnTo>
                  <a:lnTo>
                    <a:pt x="3035795" y="152527"/>
                  </a:lnTo>
                  <a:lnTo>
                    <a:pt x="3027172" y="151257"/>
                  </a:lnTo>
                  <a:lnTo>
                    <a:pt x="3020441" y="149987"/>
                  </a:lnTo>
                  <a:lnTo>
                    <a:pt x="3016300" y="149987"/>
                  </a:lnTo>
                  <a:lnTo>
                    <a:pt x="3014624" y="148717"/>
                  </a:lnTo>
                  <a:lnTo>
                    <a:pt x="3007703" y="146177"/>
                  </a:lnTo>
                  <a:lnTo>
                    <a:pt x="2954032" y="136017"/>
                  </a:lnTo>
                  <a:lnTo>
                    <a:pt x="2940812" y="134747"/>
                  </a:lnTo>
                  <a:lnTo>
                    <a:pt x="2930309" y="134747"/>
                  </a:lnTo>
                  <a:lnTo>
                    <a:pt x="2930677" y="133477"/>
                  </a:lnTo>
                  <a:lnTo>
                    <a:pt x="2918587" y="130937"/>
                  </a:lnTo>
                  <a:lnTo>
                    <a:pt x="2919742" y="129667"/>
                  </a:lnTo>
                  <a:lnTo>
                    <a:pt x="2910014" y="128397"/>
                  </a:lnTo>
                  <a:lnTo>
                    <a:pt x="2900807" y="128397"/>
                  </a:lnTo>
                  <a:lnTo>
                    <a:pt x="2892425" y="127127"/>
                  </a:lnTo>
                  <a:lnTo>
                    <a:pt x="2871393" y="127127"/>
                  </a:lnTo>
                  <a:lnTo>
                    <a:pt x="2873591" y="128397"/>
                  </a:lnTo>
                  <a:lnTo>
                    <a:pt x="2846514" y="124587"/>
                  </a:lnTo>
                  <a:lnTo>
                    <a:pt x="2837573" y="124587"/>
                  </a:lnTo>
                  <a:lnTo>
                    <a:pt x="2828734" y="123317"/>
                  </a:lnTo>
                  <a:lnTo>
                    <a:pt x="2799981" y="123317"/>
                  </a:lnTo>
                  <a:lnTo>
                    <a:pt x="2806941" y="120777"/>
                  </a:lnTo>
                  <a:lnTo>
                    <a:pt x="2817380" y="116967"/>
                  </a:lnTo>
                  <a:lnTo>
                    <a:pt x="2840761" y="108077"/>
                  </a:lnTo>
                  <a:lnTo>
                    <a:pt x="2863646" y="100457"/>
                  </a:lnTo>
                  <a:lnTo>
                    <a:pt x="2886392" y="94107"/>
                  </a:lnTo>
                  <a:lnTo>
                    <a:pt x="2909532" y="86487"/>
                  </a:lnTo>
                  <a:lnTo>
                    <a:pt x="2933535" y="80137"/>
                  </a:lnTo>
                  <a:lnTo>
                    <a:pt x="2958833" y="75057"/>
                  </a:lnTo>
                  <a:lnTo>
                    <a:pt x="2978188" y="72517"/>
                  </a:lnTo>
                  <a:lnTo>
                    <a:pt x="3001975" y="69977"/>
                  </a:lnTo>
                  <a:lnTo>
                    <a:pt x="3029153" y="64897"/>
                  </a:lnTo>
                  <a:lnTo>
                    <a:pt x="3058630" y="61087"/>
                  </a:lnTo>
                  <a:lnTo>
                    <a:pt x="3120555" y="52197"/>
                  </a:lnTo>
                  <a:lnTo>
                    <a:pt x="3150616" y="49657"/>
                  </a:lnTo>
                  <a:lnTo>
                    <a:pt x="3164954" y="47117"/>
                  </a:lnTo>
                  <a:lnTo>
                    <a:pt x="3178695" y="47117"/>
                  </a:lnTo>
                  <a:lnTo>
                    <a:pt x="3174492" y="45847"/>
                  </a:lnTo>
                  <a:lnTo>
                    <a:pt x="3176854" y="44577"/>
                  </a:lnTo>
                  <a:lnTo>
                    <a:pt x="3183623" y="43307"/>
                  </a:lnTo>
                  <a:lnTo>
                    <a:pt x="3192653" y="40767"/>
                  </a:lnTo>
                  <a:lnTo>
                    <a:pt x="3206839" y="39497"/>
                  </a:lnTo>
                  <a:lnTo>
                    <a:pt x="3221545" y="38227"/>
                  </a:lnTo>
                  <a:lnTo>
                    <a:pt x="3232683" y="36957"/>
                  </a:lnTo>
                  <a:lnTo>
                    <a:pt x="3236176" y="38227"/>
                  </a:lnTo>
                  <a:lnTo>
                    <a:pt x="3230232" y="38227"/>
                  </a:lnTo>
                  <a:lnTo>
                    <a:pt x="3236023" y="39497"/>
                  </a:lnTo>
                  <a:lnTo>
                    <a:pt x="3252203" y="39497"/>
                  </a:lnTo>
                  <a:lnTo>
                    <a:pt x="3286810" y="36957"/>
                  </a:lnTo>
                  <a:lnTo>
                    <a:pt x="3304108" y="35687"/>
                  </a:lnTo>
                  <a:lnTo>
                    <a:pt x="3308159" y="30607"/>
                  </a:lnTo>
                  <a:lnTo>
                    <a:pt x="3351606" y="30607"/>
                  </a:lnTo>
                  <a:lnTo>
                    <a:pt x="3367265" y="29337"/>
                  </a:lnTo>
                  <a:lnTo>
                    <a:pt x="3383254" y="29337"/>
                  </a:lnTo>
                  <a:lnTo>
                    <a:pt x="3399396" y="28067"/>
                  </a:lnTo>
                  <a:lnTo>
                    <a:pt x="3415512" y="28067"/>
                  </a:lnTo>
                  <a:lnTo>
                    <a:pt x="3489629" y="24257"/>
                  </a:lnTo>
                  <a:lnTo>
                    <a:pt x="3513023" y="25527"/>
                  </a:lnTo>
                  <a:lnTo>
                    <a:pt x="3530727" y="26797"/>
                  </a:lnTo>
                  <a:lnTo>
                    <a:pt x="3544074" y="26797"/>
                  </a:lnTo>
                  <a:lnTo>
                    <a:pt x="3572256" y="25527"/>
                  </a:lnTo>
                  <a:lnTo>
                    <a:pt x="3585553" y="24257"/>
                  </a:lnTo>
                  <a:lnTo>
                    <a:pt x="3584600" y="28067"/>
                  </a:lnTo>
                  <a:lnTo>
                    <a:pt x="3644658" y="30607"/>
                  </a:lnTo>
                  <a:lnTo>
                    <a:pt x="3675088" y="30607"/>
                  </a:lnTo>
                  <a:lnTo>
                    <a:pt x="3692779" y="31877"/>
                  </a:lnTo>
                  <a:lnTo>
                    <a:pt x="3713035" y="31877"/>
                  </a:lnTo>
                  <a:lnTo>
                    <a:pt x="3701110" y="34417"/>
                  </a:lnTo>
                  <a:lnTo>
                    <a:pt x="3721887" y="34417"/>
                  </a:lnTo>
                  <a:lnTo>
                    <a:pt x="3753701" y="29337"/>
                  </a:lnTo>
                  <a:lnTo>
                    <a:pt x="3773132" y="29337"/>
                  </a:lnTo>
                  <a:lnTo>
                    <a:pt x="3781907" y="34417"/>
                  </a:lnTo>
                  <a:lnTo>
                    <a:pt x="3803332" y="35687"/>
                  </a:lnTo>
                  <a:lnTo>
                    <a:pt x="3867569" y="43307"/>
                  </a:lnTo>
                  <a:lnTo>
                    <a:pt x="3920934" y="47117"/>
                  </a:lnTo>
                  <a:lnTo>
                    <a:pt x="3942194" y="49657"/>
                  </a:lnTo>
                  <a:lnTo>
                    <a:pt x="3952824" y="49657"/>
                  </a:lnTo>
                  <a:lnTo>
                    <a:pt x="3951821" y="50927"/>
                  </a:lnTo>
                  <a:lnTo>
                    <a:pt x="3940784" y="50927"/>
                  </a:lnTo>
                  <a:lnTo>
                    <a:pt x="4001224" y="58547"/>
                  </a:lnTo>
                  <a:lnTo>
                    <a:pt x="4016095" y="59817"/>
                  </a:lnTo>
                  <a:lnTo>
                    <a:pt x="4027690" y="61087"/>
                  </a:lnTo>
                  <a:lnTo>
                    <a:pt x="4034459" y="61087"/>
                  </a:lnTo>
                  <a:lnTo>
                    <a:pt x="4034853" y="58547"/>
                  </a:lnTo>
                  <a:lnTo>
                    <a:pt x="4044518" y="62357"/>
                  </a:lnTo>
                  <a:lnTo>
                    <a:pt x="4067949" y="64897"/>
                  </a:lnTo>
                  <a:lnTo>
                    <a:pt x="4124109" y="69977"/>
                  </a:lnTo>
                  <a:lnTo>
                    <a:pt x="4118914" y="72517"/>
                  </a:lnTo>
                  <a:lnTo>
                    <a:pt x="4146943" y="72517"/>
                  </a:lnTo>
                  <a:lnTo>
                    <a:pt x="4160888" y="73787"/>
                  </a:lnTo>
                  <a:lnTo>
                    <a:pt x="4182338" y="77597"/>
                  </a:lnTo>
                  <a:lnTo>
                    <a:pt x="4190796" y="78867"/>
                  </a:lnTo>
                  <a:lnTo>
                    <a:pt x="4189412" y="80137"/>
                  </a:lnTo>
                  <a:lnTo>
                    <a:pt x="4178223" y="77597"/>
                  </a:lnTo>
                  <a:lnTo>
                    <a:pt x="4194149" y="81407"/>
                  </a:lnTo>
                  <a:lnTo>
                    <a:pt x="4204347" y="81407"/>
                  </a:lnTo>
                  <a:lnTo>
                    <a:pt x="4215650" y="82677"/>
                  </a:lnTo>
                  <a:lnTo>
                    <a:pt x="4234942" y="86487"/>
                  </a:lnTo>
                  <a:lnTo>
                    <a:pt x="4221823" y="86487"/>
                  </a:lnTo>
                  <a:lnTo>
                    <a:pt x="4238549" y="89027"/>
                  </a:lnTo>
                  <a:lnTo>
                    <a:pt x="4248226" y="90297"/>
                  </a:lnTo>
                  <a:lnTo>
                    <a:pt x="4255541" y="90297"/>
                  </a:lnTo>
                  <a:lnTo>
                    <a:pt x="4265168" y="91567"/>
                  </a:lnTo>
                  <a:lnTo>
                    <a:pt x="4281640" y="94107"/>
                  </a:lnTo>
                  <a:lnTo>
                    <a:pt x="4300093" y="97917"/>
                  </a:lnTo>
                  <a:lnTo>
                    <a:pt x="4315790" y="102997"/>
                  </a:lnTo>
                  <a:lnTo>
                    <a:pt x="4323956" y="105537"/>
                  </a:lnTo>
                  <a:lnTo>
                    <a:pt x="4329239" y="105537"/>
                  </a:lnTo>
                  <a:lnTo>
                    <a:pt x="4337939" y="106807"/>
                  </a:lnTo>
                  <a:lnTo>
                    <a:pt x="4349026" y="108077"/>
                  </a:lnTo>
                  <a:lnTo>
                    <a:pt x="4361408" y="110617"/>
                  </a:lnTo>
                  <a:lnTo>
                    <a:pt x="4363491" y="113157"/>
                  </a:lnTo>
                  <a:lnTo>
                    <a:pt x="4353966" y="111887"/>
                  </a:lnTo>
                  <a:lnTo>
                    <a:pt x="4386046" y="119507"/>
                  </a:lnTo>
                  <a:lnTo>
                    <a:pt x="4412361" y="123317"/>
                  </a:lnTo>
                  <a:lnTo>
                    <a:pt x="4435780" y="128397"/>
                  </a:lnTo>
                  <a:lnTo>
                    <a:pt x="4459122" y="134747"/>
                  </a:lnTo>
                  <a:lnTo>
                    <a:pt x="4459592" y="136017"/>
                  </a:lnTo>
                  <a:lnTo>
                    <a:pt x="4459986" y="136271"/>
                  </a:lnTo>
                  <a:lnTo>
                    <a:pt x="4415815" y="125857"/>
                  </a:lnTo>
                  <a:lnTo>
                    <a:pt x="4401845" y="123317"/>
                  </a:lnTo>
                  <a:lnTo>
                    <a:pt x="4398124" y="122047"/>
                  </a:lnTo>
                  <a:lnTo>
                    <a:pt x="4402213" y="124587"/>
                  </a:lnTo>
                  <a:lnTo>
                    <a:pt x="4409884" y="127127"/>
                  </a:lnTo>
                  <a:lnTo>
                    <a:pt x="4412869" y="129667"/>
                  </a:lnTo>
                  <a:lnTo>
                    <a:pt x="4402950" y="129667"/>
                  </a:lnTo>
                  <a:lnTo>
                    <a:pt x="4424858" y="133477"/>
                  </a:lnTo>
                  <a:lnTo>
                    <a:pt x="4450537" y="137287"/>
                  </a:lnTo>
                  <a:lnTo>
                    <a:pt x="4477029" y="142367"/>
                  </a:lnTo>
                  <a:lnTo>
                    <a:pt x="4501400" y="148717"/>
                  </a:lnTo>
                  <a:lnTo>
                    <a:pt x="4504156" y="149987"/>
                  </a:lnTo>
                  <a:lnTo>
                    <a:pt x="4501959" y="149987"/>
                  </a:lnTo>
                  <a:lnTo>
                    <a:pt x="4508830" y="151257"/>
                  </a:lnTo>
                  <a:lnTo>
                    <a:pt x="4515104" y="152527"/>
                  </a:lnTo>
                  <a:lnTo>
                    <a:pt x="4521060" y="153797"/>
                  </a:lnTo>
                  <a:lnTo>
                    <a:pt x="4545685" y="161417"/>
                  </a:lnTo>
                  <a:lnTo>
                    <a:pt x="4552747" y="163995"/>
                  </a:lnTo>
                  <a:lnTo>
                    <a:pt x="4551540" y="163055"/>
                  </a:lnTo>
                  <a:lnTo>
                    <a:pt x="4567682" y="166497"/>
                  </a:lnTo>
                  <a:lnTo>
                    <a:pt x="4567860" y="166497"/>
                  </a:lnTo>
                  <a:lnTo>
                    <a:pt x="4566615" y="167767"/>
                  </a:lnTo>
                  <a:lnTo>
                    <a:pt x="4564583" y="166497"/>
                  </a:lnTo>
                  <a:lnTo>
                    <a:pt x="4559274" y="165836"/>
                  </a:lnTo>
                  <a:lnTo>
                    <a:pt x="4566094" y="167767"/>
                  </a:lnTo>
                  <a:lnTo>
                    <a:pt x="4595723" y="176657"/>
                  </a:lnTo>
                  <a:lnTo>
                    <a:pt x="4598263" y="175387"/>
                  </a:lnTo>
                  <a:lnTo>
                    <a:pt x="4604385" y="175387"/>
                  </a:lnTo>
                  <a:lnTo>
                    <a:pt x="4599483" y="172847"/>
                  </a:lnTo>
                  <a:lnTo>
                    <a:pt x="4597031" y="171577"/>
                  </a:lnTo>
                  <a:lnTo>
                    <a:pt x="4599394" y="172847"/>
                  </a:lnTo>
                  <a:lnTo>
                    <a:pt x="4594034" y="171577"/>
                  </a:lnTo>
                  <a:lnTo>
                    <a:pt x="4583849" y="167767"/>
                  </a:lnTo>
                  <a:lnTo>
                    <a:pt x="4581537" y="167767"/>
                  </a:lnTo>
                  <a:lnTo>
                    <a:pt x="4578807" y="166497"/>
                  </a:lnTo>
                  <a:lnTo>
                    <a:pt x="4578362" y="166497"/>
                  </a:lnTo>
                  <a:lnTo>
                    <a:pt x="4564100" y="162687"/>
                  </a:lnTo>
                  <a:lnTo>
                    <a:pt x="4540339" y="156337"/>
                  </a:lnTo>
                  <a:lnTo>
                    <a:pt x="4549813" y="157607"/>
                  </a:lnTo>
                  <a:lnTo>
                    <a:pt x="4559757" y="160147"/>
                  </a:lnTo>
                  <a:lnTo>
                    <a:pt x="4570463" y="162687"/>
                  </a:lnTo>
                  <a:lnTo>
                    <a:pt x="4581779" y="166370"/>
                  </a:lnTo>
                  <a:lnTo>
                    <a:pt x="4578362" y="166268"/>
                  </a:lnTo>
                  <a:lnTo>
                    <a:pt x="4583849" y="167741"/>
                  </a:lnTo>
                  <a:lnTo>
                    <a:pt x="4588091" y="168668"/>
                  </a:lnTo>
                  <a:lnTo>
                    <a:pt x="4582731" y="166585"/>
                  </a:lnTo>
                  <a:lnTo>
                    <a:pt x="4590542" y="167767"/>
                  </a:lnTo>
                  <a:lnTo>
                    <a:pt x="4604817" y="167767"/>
                  </a:lnTo>
                  <a:lnTo>
                    <a:pt x="4613084" y="171577"/>
                  </a:lnTo>
                  <a:lnTo>
                    <a:pt x="4622571" y="175387"/>
                  </a:lnTo>
                  <a:lnTo>
                    <a:pt x="4642599" y="184277"/>
                  </a:lnTo>
                  <a:lnTo>
                    <a:pt x="4651832" y="188087"/>
                  </a:lnTo>
                  <a:lnTo>
                    <a:pt x="4659719" y="190627"/>
                  </a:lnTo>
                  <a:lnTo>
                    <a:pt x="4665650" y="194437"/>
                  </a:lnTo>
                  <a:lnTo>
                    <a:pt x="4668990" y="195707"/>
                  </a:lnTo>
                  <a:lnTo>
                    <a:pt x="4687163" y="200787"/>
                  </a:lnTo>
                  <a:lnTo>
                    <a:pt x="4706277" y="205867"/>
                  </a:lnTo>
                  <a:lnTo>
                    <a:pt x="4725746" y="212217"/>
                  </a:lnTo>
                  <a:lnTo>
                    <a:pt x="4744974" y="217297"/>
                  </a:lnTo>
                  <a:lnTo>
                    <a:pt x="4763363" y="222377"/>
                  </a:lnTo>
                  <a:lnTo>
                    <a:pt x="4780470" y="227457"/>
                  </a:lnTo>
                  <a:lnTo>
                    <a:pt x="4795748" y="231267"/>
                  </a:lnTo>
                  <a:lnTo>
                    <a:pt x="4808626" y="232537"/>
                  </a:lnTo>
                  <a:lnTo>
                    <a:pt x="4821936" y="236347"/>
                  </a:lnTo>
                  <a:lnTo>
                    <a:pt x="4823142" y="238887"/>
                  </a:lnTo>
                  <a:lnTo>
                    <a:pt x="4827740" y="241427"/>
                  </a:lnTo>
                  <a:lnTo>
                    <a:pt x="4822025" y="240487"/>
                  </a:lnTo>
                  <a:lnTo>
                    <a:pt x="4830178" y="242697"/>
                  </a:lnTo>
                  <a:lnTo>
                    <a:pt x="4878679" y="259207"/>
                  </a:lnTo>
                  <a:lnTo>
                    <a:pt x="4891329" y="261747"/>
                  </a:lnTo>
                  <a:lnTo>
                    <a:pt x="4902505" y="266827"/>
                  </a:lnTo>
                  <a:lnTo>
                    <a:pt x="4898352" y="266827"/>
                  </a:lnTo>
                  <a:lnTo>
                    <a:pt x="4916843" y="273177"/>
                  </a:lnTo>
                  <a:lnTo>
                    <a:pt x="4910366" y="271907"/>
                  </a:lnTo>
                  <a:lnTo>
                    <a:pt x="4926203" y="279527"/>
                  </a:lnTo>
                  <a:lnTo>
                    <a:pt x="4941417" y="285877"/>
                  </a:lnTo>
                  <a:lnTo>
                    <a:pt x="4956162" y="290957"/>
                  </a:lnTo>
                  <a:lnTo>
                    <a:pt x="5054993" y="326517"/>
                  </a:lnTo>
                  <a:lnTo>
                    <a:pt x="5084267" y="336677"/>
                  </a:lnTo>
                  <a:lnTo>
                    <a:pt x="5115128" y="350647"/>
                  </a:lnTo>
                  <a:lnTo>
                    <a:pt x="5138382" y="363220"/>
                  </a:lnTo>
                  <a:lnTo>
                    <a:pt x="5137404" y="362077"/>
                  </a:lnTo>
                  <a:lnTo>
                    <a:pt x="5183479" y="383667"/>
                  </a:lnTo>
                  <a:lnTo>
                    <a:pt x="5276837" y="429387"/>
                  </a:lnTo>
                  <a:lnTo>
                    <a:pt x="5368658" y="477647"/>
                  </a:lnTo>
                  <a:lnTo>
                    <a:pt x="5412816" y="504317"/>
                  </a:lnTo>
                  <a:lnTo>
                    <a:pt x="5455158" y="532257"/>
                  </a:lnTo>
                  <a:lnTo>
                    <a:pt x="5472011" y="542417"/>
                  </a:lnTo>
                  <a:lnTo>
                    <a:pt x="5483669" y="548767"/>
                  </a:lnTo>
                  <a:lnTo>
                    <a:pt x="5493563" y="553847"/>
                  </a:lnTo>
                  <a:lnTo>
                    <a:pt x="5505094" y="560197"/>
                  </a:lnTo>
                  <a:lnTo>
                    <a:pt x="5509285" y="566547"/>
                  </a:lnTo>
                  <a:lnTo>
                    <a:pt x="5539905" y="583057"/>
                  </a:lnTo>
                  <a:lnTo>
                    <a:pt x="5547576" y="588137"/>
                  </a:lnTo>
                  <a:lnTo>
                    <a:pt x="5554904" y="593217"/>
                  </a:lnTo>
                  <a:lnTo>
                    <a:pt x="5561939" y="597027"/>
                  </a:lnTo>
                  <a:lnTo>
                    <a:pt x="5568747" y="602107"/>
                  </a:lnTo>
                  <a:lnTo>
                    <a:pt x="5575211" y="608457"/>
                  </a:lnTo>
                  <a:lnTo>
                    <a:pt x="5581586" y="613537"/>
                  </a:lnTo>
                  <a:lnTo>
                    <a:pt x="5594401" y="624967"/>
                  </a:lnTo>
                  <a:lnTo>
                    <a:pt x="5600966" y="630047"/>
                  </a:lnTo>
                  <a:lnTo>
                    <a:pt x="5607748" y="636397"/>
                  </a:lnTo>
                  <a:lnTo>
                    <a:pt x="5614797" y="641477"/>
                  </a:lnTo>
                  <a:lnTo>
                    <a:pt x="5646547" y="666877"/>
                  </a:lnTo>
                  <a:lnTo>
                    <a:pt x="5655780" y="673227"/>
                  </a:lnTo>
                  <a:lnTo>
                    <a:pt x="5650966" y="666877"/>
                  </a:lnTo>
                  <a:lnTo>
                    <a:pt x="5658193" y="673227"/>
                  </a:lnTo>
                  <a:lnTo>
                    <a:pt x="5666676" y="679577"/>
                  </a:lnTo>
                  <a:lnTo>
                    <a:pt x="5684393" y="694817"/>
                  </a:lnTo>
                  <a:lnTo>
                    <a:pt x="5691911" y="701167"/>
                  </a:lnTo>
                  <a:lnTo>
                    <a:pt x="5697626" y="706247"/>
                  </a:lnTo>
                  <a:lnTo>
                    <a:pt x="5700890" y="710057"/>
                  </a:lnTo>
                  <a:lnTo>
                    <a:pt x="5701068" y="711327"/>
                  </a:lnTo>
                  <a:lnTo>
                    <a:pt x="5703011" y="712597"/>
                  </a:lnTo>
                  <a:lnTo>
                    <a:pt x="5707939" y="713867"/>
                  </a:lnTo>
                  <a:lnTo>
                    <a:pt x="5713603" y="721487"/>
                  </a:lnTo>
                  <a:lnTo>
                    <a:pt x="5712968" y="722757"/>
                  </a:lnTo>
                  <a:lnTo>
                    <a:pt x="5734075" y="740537"/>
                  </a:lnTo>
                  <a:lnTo>
                    <a:pt x="5744413" y="749427"/>
                  </a:lnTo>
                  <a:lnTo>
                    <a:pt x="5754421" y="758317"/>
                  </a:lnTo>
                  <a:lnTo>
                    <a:pt x="5765685" y="772287"/>
                  </a:lnTo>
                  <a:lnTo>
                    <a:pt x="5765863" y="776097"/>
                  </a:lnTo>
                  <a:lnTo>
                    <a:pt x="5768556" y="782447"/>
                  </a:lnTo>
                  <a:lnTo>
                    <a:pt x="5800864" y="818007"/>
                  </a:lnTo>
                  <a:lnTo>
                    <a:pt x="5828512" y="843407"/>
                  </a:lnTo>
                  <a:lnTo>
                    <a:pt x="5823750" y="837057"/>
                  </a:lnTo>
                  <a:lnTo>
                    <a:pt x="5819127" y="830707"/>
                  </a:lnTo>
                  <a:lnTo>
                    <a:pt x="5815774" y="825627"/>
                  </a:lnTo>
                  <a:lnTo>
                    <a:pt x="5814809" y="823087"/>
                  </a:lnTo>
                  <a:lnTo>
                    <a:pt x="5828500" y="837666"/>
                  </a:lnTo>
                  <a:lnTo>
                    <a:pt x="5827661" y="837653"/>
                  </a:lnTo>
                  <a:lnTo>
                    <a:pt x="5827230" y="837996"/>
                  </a:lnTo>
                  <a:lnTo>
                    <a:pt x="5831954" y="840778"/>
                  </a:lnTo>
                  <a:lnTo>
                    <a:pt x="5829897" y="838517"/>
                  </a:lnTo>
                  <a:lnTo>
                    <a:pt x="5834519" y="839597"/>
                  </a:lnTo>
                  <a:lnTo>
                    <a:pt x="5837987" y="83832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725735" y="9720166"/>
              <a:ext cx="306070" cy="298450"/>
            </a:xfrm>
            <a:custGeom>
              <a:avLst/>
              <a:gdLst/>
              <a:ahLst/>
              <a:cxnLst/>
              <a:rect l="l" t="t" r="r" b="b"/>
              <a:pathLst>
                <a:path w="306070" h="298450">
                  <a:moveTo>
                    <a:pt x="2667" y="191401"/>
                  </a:moveTo>
                  <a:lnTo>
                    <a:pt x="2578" y="190284"/>
                  </a:lnTo>
                  <a:lnTo>
                    <a:pt x="1206" y="189318"/>
                  </a:lnTo>
                  <a:lnTo>
                    <a:pt x="2667" y="191401"/>
                  </a:lnTo>
                  <a:close/>
                </a:path>
                <a:path w="306070" h="298450">
                  <a:moveTo>
                    <a:pt x="3263" y="1816"/>
                  </a:moveTo>
                  <a:lnTo>
                    <a:pt x="3086" y="520"/>
                  </a:lnTo>
                  <a:lnTo>
                    <a:pt x="1524" y="0"/>
                  </a:lnTo>
                  <a:lnTo>
                    <a:pt x="0" y="1993"/>
                  </a:lnTo>
                  <a:lnTo>
                    <a:pt x="1168" y="4597"/>
                  </a:lnTo>
                  <a:lnTo>
                    <a:pt x="1727" y="2730"/>
                  </a:lnTo>
                  <a:lnTo>
                    <a:pt x="3263" y="1816"/>
                  </a:lnTo>
                  <a:close/>
                </a:path>
                <a:path w="306070" h="298450">
                  <a:moveTo>
                    <a:pt x="32080" y="199936"/>
                  </a:moveTo>
                  <a:lnTo>
                    <a:pt x="32042" y="199402"/>
                  </a:lnTo>
                  <a:lnTo>
                    <a:pt x="31330" y="199605"/>
                  </a:lnTo>
                  <a:lnTo>
                    <a:pt x="32080" y="199936"/>
                  </a:lnTo>
                  <a:close/>
                </a:path>
                <a:path w="306070" h="298450">
                  <a:moveTo>
                    <a:pt x="35966" y="31064"/>
                  </a:moveTo>
                  <a:lnTo>
                    <a:pt x="35699" y="30797"/>
                  </a:lnTo>
                  <a:lnTo>
                    <a:pt x="35915" y="31102"/>
                  </a:lnTo>
                  <a:close/>
                </a:path>
                <a:path w="306070" h="298450">
                  <a:moveTo>
                    <a:pt x="45593" y="1790"/>
                  </a:moveTo>
                  <a:lnTo>
                    <a:pt x="43040" y="317"/>
                  </a:lnTo>
                  <a:lnTo>
                    <a:pt x="41300" y="3365"/>
                  </a:lnTo>
                  <a:lnTo>
                    <a:pt x="42646" y="4051"/>
                  </a:lnTo>
                  <a:lnTo>
                    <a:pt x="45593" y="1790"/>
                  </a:lnTo>
                  <a:close/>
                </a:path>
                <a:path w="306070" h="298450">
                  <a:moveTo>
                    <a:pt x="47637" y="297510"/>
                  </a:moveTo>
                  <a:lnTo>
                    <a:pt x="46659" y="297637"/>
                  </a:lnTo>
                  <a:lnTo>
                    <a:pt x="46939" y="298081"/>
                  </a:lnTo>
                  <a:lnTo>
                    <a:pt x="47066" y="298183"/>
                  </a:lnTo>
                  <a:lnTo>
                    <a:pt x="47205" y="298183"/>
                  </a:lnTo>
                  <a:lnTo>
                    <a:pt x="47320" y="298323"/>
                  </a:lnTo>
                  <a:lnTo>
                    <a:pt x="47459" y="298043"/>
                  </a:lnTo>
                  <a:lnTo>
                    <a:pt x="47574" y="297764"/>
                  </a:lnTo>
                  <a:lnTo>
                    <a:pt x="47637" y="297510"/>
                  </a:lnTo>
                  <a:close/>
                </a:path>
                <a:path w="306070" h="298450">
                  <a:moveTo>
                    <a:pt x="84264" y="68262"/>
                  </a:moveTo>
                  <a:lnTo>
                    <a:pt x="84137" y="68186"/>
                  </a:lnTo>
                  <a:lnTo>
                    <a:pt x="83985" y="68135"/>
                  </a:lnTo>
                  <a:lnTo>
                    <a:pt x="83832" y="68135"/>
                  </a:lnTo>
                  <a:lnTo>
                    <a:pt x="82626" y="68021"/>
                  </a:lnTo>
                  <a:lnTo>
                    <a:pt x="83350" y="68224"/>
                  </a:lnTo>
                  <a:lnTo>
                    <a:pt x="84264" y="68262"/>
                  </a:lnTo>
                  <a:close/>
                </a:path>
                <a:path w="306070" h="298450">
                  <a:moveTo>
                    <a:pt x="131851" y="89928"/>
                  </a:moveTo>
                  <a:lnTo>
                    <a:pt x="131241" y="89433"/>
                  </a:lnTo>
                  <a:lnTo>
                    <a:pt x="130556" y="88747"/>
                  </a:lnTo>
                  <a:lnTo>
                    <a:pt x="129641" y="88811"/>
                  </a:lnTo>
                  <a:lnTo>
                    <a:pt x="130238" y="89750"/>
                  </a:lnTo>
                  <a:lnTo>
                    <a:pt x="131013" y="89966"/>
                  </a:lnTo>
                  <a:lnTo>
                    <a:pt x="131851" y="89928"/>
                  </a:lnTo>
                  <a:close/>
                </a:path>
                <a:path w="306070" h="298450">
                  <a:moveTo>
                    <a:pt x="134010" y="89420"/>
                  </a:moveTo>
                  <a:lnTo>
                    <a:pt x="133273" y="89649"/>
                  </a:lnTo>
                  <a:lnTo>
                    <a:pt x="132537" y="89890"/>
                  </a:lnTo>
                  <a:lnTo>
                    <a:pt x="131851" y="89941"/>
                  </a:lnTo>
                  <a:lnTo>
                    <a:pt x="132613" y="90538"/>
                  </a:lnTo>
                  <a:lnTo>
                    <a:pt x="133261" y="90919"/>
                  </a:lnTo>
                  <a:lnTo>
                    <a:pt x="134010" y="89420"/>
                  </a:lnTo>
                  <a:close/>
                </a:path>
                <a:path w="306070" h="298450">
                  <a:moveTo>
                    <a:pt x="153466" y="79997"/>
                  </a:moveTo>
                  <a:lnTo>
                    <a:pt x="150787" y="79933"/>
                  </a:lnTo>
                  <a:lnTo>
                    <a:pt x="152704" y="80098"/>
                  </a:lnTo>
                  <a:lnTo>
                    <a:pt x="153466" y="79997"/>
                  </a:lnTo>
                  <a:close/>
                </a:path>
                <a:path w="306070" h="298450">
                  <a:moveTo>
                    <a:pt x="156502" y="101282"/>
                  </a:moveTo>
                  <a:lnTo>
                    <a:pt x="154101" y="101180"/>
                  </a:lnTo>
                  <a:lnTo>
                    <a:pt x="154927" y="103301"/>
                  </a:lnTo>
                  <a:lnTo>
                    <a:pt x="156502" y="101282"/>
                  </a:lnTo>
                  <a:close/>
                </a:path>
                <a:path w="306070" h="298450">
                  <a:moveTo>
                    <a:pt x="174561" y="92265"/>
                  </a:moveTo>
                  <a:lnTo>
                    <a:pt x="173863" y="93776"/>
                  </a:lnTo>
                  <a:lnTo>
                    <a:pt x="174561" y="92265"/>
                  </a:lnTo>
                  <a:close/>
                </a:path>
                <a:path w="306070" h="298450">
                  <a:moveTo>
                    <a:pt x="174917" y="91313"/>
                  </a:moveTo>
                  <a:lnTo>
                    <a:pt x="173367" y="91198"/>
                  </a:lnTo>
                  <a:lnTo>
                    <a:pt x="174523" y="92240"/>
                  </a:lnTo>
                  <a:lnTo>
                    <a:pt x="174917" y="91313"/>
                  </a:lnTo>
                  <a:close/>
                </a:path>
                <a:path w="306070" h="298450">
                  <a:moveTo>
                    <a:pt x="228930" y="120319"/>
                  </a:moveTo>
                  <a:lnTo>
                    <a:pt x="228790" y="120015"/>
                  </a:lnTo>
                  <a:lnTo>
                    <a:pt x="228587" y="119684"/>
                  </a:lnTo>
                  <a:lnTo>
                    <a:pt x="228612" y="119951"/>
                  </a:lnTo>
                  <a:lnTo>
                    <a:pt x="228701" y="120243"/>
                  </a:lnTo>
                  <a:lnTo>
                    <a:pt x="228917" y="120510"/>
                  </a:lnTo>
                  <a:lnTo>
                    <a:pt x="228930" y="120319"/>
                  </a:lnTo>
                  <a:close/>
                </a:path>
                <a:path w="306070" h="298450">
                  <a:moveTo>
                    <a:pt x="245097" y="123113"/>
                  </a:moveTo>
                  <a:lnTo>
                    <a:pt x="244246" y="122428"/>
                  </a:lnTo>
                  <a:lnTo>
                    <a:pt x="243611" y="122072"/>
                  </a:lnTo>
                  <a:lnTo>
                    <a:pt x="243116" y="121856"/>
                  </a:lnTo>
                  <a:lnTo>
                    <a:pt x="245097" y="123113"/>
                  </a:lnTo>
                  <a:close/>
                </a:path>
                <a:path w="306070" h="298450">
                  <a:moveTo>
                    <a:pt x="254584" y="122948"/>
                  </a:moveTo>
                  <a:lnTo>
                    <a:pt x="254292" y="124193"/>
                  </a:lnTo>
                  <a:lnTo>
                    <a:pt x="254469" y="123685"/>
                  </a:lnTo>
                  <a:lnTo>
                    <a:pt x="254520" y="123304"/>
                  </a:lnTo>
                  <a:lnTo>
                    <a:pt x="254584" y="122948"/>
                  </a:lnTo>
                  <a:close/>
                </a:path>
                <a:path w="306070" h="298450">
                  <a:moveTo>
                    <a:pt x="255803" y="109156"/>
                  </a:moveTo>
                  <a:lnTo>
                    <a:pt x="253885" y="107988"/>
                  </a:lnTo>
                  <a:lnTo>
                    <a:pt x="254038" y="107340"/>
                  </a:lnTo>
                  <a:lnTo>
                    <a:pt x="252425" y="108585"/>
                  </a:lnTo>
                  <a:lnTo>
                    <a:pt x="253822" y="109626"/>
                  </a:lnTo>
                  <a:lnTo>
                    <a:pt x="255803" y="109156"/>
                  </a:lnTo>
                  <a:close/>
                </a:path>
                <a:path w="306070" h="298450">
                  <a:moveTo>
                    <a:pt x="268757" y="112560"/>
                  </a:moveTo>
                  <a:lnTo>
                    <a:pt x="268465" y="112026"/>
                  </a:lnTo>
                  <a:lnTo>
                    <a:pt x="265087" y="111607"/>
                  </a:lnTo>
                  <a:lnTo>
                    <a:pt x="268757" y="112560"/>
                  </a:lnTo>
                  <a:close/>
                </a:path>
                <a:path w="306070" h="298450">
                  <a:moveTo>
                    <a:pt x="268947" y="109639"/>
                  </a:moveTo>
                  <a:lnTo>
                    <a:pt x="264401" y="106108"/>
                  </a:lnTo>
                  <a:lnTo>
                    <a:pt x="267716" y="109791"/>
                  </a:lnTo>
                  <a:lnTo>
                    <a:pt x="268947" y="109639"/>
                  </a:lnTo>
                  <a:close/>
                </a:path>
                <a:path w="306070" h="298450">
                  <a:moveTo>
                    <a:pt x="269887" y="112204"/>
                  </a:moveTo>
                  <a:lnTo>
                    <a:pt x="267716" y="109791"/>
                  </a:lnTo>
                  <a:lnTo>
                    <a:pt x="267284" y="109855"/>
                  </a:lnTo>
                  <a:lnTo>
                    <a:pt x="268465" y="112026"/>
                  </a:lnTo>
                  <a:lnTo>
                    <a:pt x="269887" y="112204"/>
                  </a:lnTo>
                  <a:close/>
                </a:path>
                <a:path w="306070" h="298450">
                  <a:moveTo>
                    <a:pt x="287477" y="126339"/>
                  </a:moveTo>
                  <a:lnTo>
                    <a:pt x="284873" y="122682"/>
                  </a:lnTo>
                  <a:lnTo>
                    <a:pt x="283933" y="124523"/>
                  </a:lnTo>
                  <a:lnTo>
                    <a:pt x="285013" y="124726"/>
                  </a:lnTo>
                  <a:lnTo>
                    <a:pt x="286791" y="126682"/>
                  </a:lnTo>
                  <a:lnTo>
                    <a:pt x="287477" y="126339"/>
                  </a:lnTo>
                  <a:close/>
                </a:path>
                <a:path w="306070" h="298450">
                  <a:moveTo>
                    <a:pt x="287972" y="126098"/>
                  </a:moveTo>
                  <a:lnTo>
                    <a:pt x="287477" y="126339"/>
                  </a:lnTo>
                  <a:lnTo>
                    <a:pt x="287743" y="126707"/>
                  </a:lnTo>
                  <a:lnTo>
                    <a:pt x="287972" y="126098"/>
                  </a:lnTo>
                  <a:close/>
                </a:path>
                <a:path w="306070" h="298450">
                  <a:moveTo>
                    <a:pt x="288366" y="125095"/>
                  </a:moveTo>
                  <a:lnTo>
                    <a:pt x="287972" y="126098"/>
                  </a:lnTo>
                  <a:lnTo>
                    <a:pt x="288277" y="125945"/>
                  </a:lnTo>
                  <a:lnTo>
                    <a:pt x="288366" y="125095"/>
                  </a:lnTo>
                  <a:close/>
                </a:path>
                <a:path w="306070" h="298450">
                  <a:moveTo>
                    <a:pt x="288493" y="124523"/>
                  </a:moveTo>
                  <a:lnTo>
                    <a:pt x="288480" y="124015"/>
                  </a:lnTo>
                  <a:lnTo>
                    <a:pt x="288378" y="125095"/>
                  </a:lnTo>
                  <a:lnTo>
                    <a:pt x="288455" y="124866"/>
                  </a:lnTo>
                  <a:lnTo>
                    <a:pt x="288493" y="124523"/>
                  </a:lnTo>
                  <a:close/>
                </a:path>
                <a:path w="306070" h="298450">
                  <a:moveTo>
                    <a:pt x="304190" y="123621"/>
                  </a:moveTo>
                  <a:lnTo>
                    <a:pt x="303618" y="124040"/>
                  </a:lnTo>
                  <a:lnTo>
                    <a:pt x="304177" y="124104"/>
                  </a:lnTo>
                  <a:lnTo>
                    <a:pt x="304139" y="123901"/>
                  </a:lnTo>
                  <a:lnTo>
                    <a:pt x="304165" y="123748"/>
                  </a:lnTo>
                  <a:lnTo>
                    <a:pt x="304190" y="123621"/>
                  </a:lnTo>
                  <a:close/>
                </a:path>
                <a:path w="306070" h="298450">
                  <a:moveTo>
                    <a:pt x="304749" y="123202"/>
                  </a:moveTo>
                  <a:lnTo>
                    <a:pt x="304469" y="123240"/>
                  </a:lnTo>
                  <a:lnTo>
                    <a:pt x="304228" y="123291"/>
                  </a:lnTo>
                  <a:lnTo>
                    <a:pt x="304190" y="123621"/>
                  </a:lnTo>
                  <a:lnTo>
                    <a:pt x="304749" y="123202"/>
                  </a:lnTo>
                  <a:close/>
                </a:path>
                <a:path w="306070" h="298450">
                  <a:moveTo>
                    <a:pt x="305943" y="122313"/>
                  </a:moveTo>
                  <a:lnTo>
                    <a:pt x="304749" y="123202"/>
                  </a:lnTo>
                  <a:lnTo>
                    <a:pt x="305193" y="123151"/>
                  </a:lnTo>
                  <a:lnTo>
                    <a:pt x="305752" y="123177"/>
                  </a:lnTo>
                  <a:lnTo>
                    <a:pt x="305943" y="12231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3195287" y="7328924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70" h="283845">
                  <a:moveTo>
                    <a:pt x="354219" y="0"/>
                  </a:moveTo>
                  <a:lnTo>
                    <a:pt x="0" y="0"/>
                  </a:lnTo>
                  <a:lnTo>
                    <a:pt x="0" y="205082"/>
                  </a:lnTo>
                  <a:lnTo>
                    <a:pt x="5759" y="234597"/>
                  </a:lnTo>
                  <a:lnTo>
                    <a:pt x="21962" y="259600"/>
                  </a:lnTo>
                  <a:lnTo>
                    <a:pt x="46992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3240975" y="7369080"/>
              <a:ext cx="354379" cy="191001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4002831" y="3521170"/>
              <a:ext cx="5046963" cy="6240645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4450597" y="4031761"/>
              <a:ext cx="4135995" cy="5329676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4502475" y="4083645"/>
              <a:ext cx="3901440" cy="5095875"/>
            </a:xfrm>
            <a:custGeom>
              <a:avLst/>
              <a:gdLst/>
              <a:ahLst/>
              <a:cxnLst/>
              <a:rect l="l" t="t" r="r" b="b"/>
              <a:pathLst>
                <a:path w="3901440" h="5095875">
                  <a:moveTo>
                    <a:pt x="3248204" y="0"/>
                  </a:moveTo>
                  <a:lnTo>
                    <a:pt x="0" y="457462"/>
                  </a:lnTo>
                  <a:lnTo>
                    <a:pt x="653236" y="5095656"/>
                  </a:lnTo>
                  <a:lnTo>
                    <a:pt x="3901441" y="4638193"/>
                  </a:lnTo>
                  <a:lnTo>
                    <a:pt x="3796513" y="3893169"/>
                  </a:lnTo>
                  <a:lnTo>
                    <a:pt x="662597" y="3893169"/>
                  </a:lnTo>
                  <a:lnTo>
                    <a:pt x="254494" y="995446"/>
                  </a:lnTo>
                  <a:lnTo>
                    <a:pt x="3152207" y="587353"/>
                  </a:lnTo>
                  <a:lnTo>
                    <a:pt x="3330926" y="587353"/>
                  </a:lnTo>
                  <a:lnTo>
                    <a:pt x="3248204" y="0"/>
                  </a:lnTo>
                  <a:close/>
                </a:path>
                <a:path w="3901440" h="5095875">
                  <a:moveTo>
                    <a:pt x="3330926" y="587353"/>
                  </a:moveTo>
                  <a:lnTo>
                    <a:pt x="3152207" y="587353"/>
                  </a:lnTo>
                  <a:lnTo>
                    <a:pt x="3560310" y="3485056"/>
                  </a:lnTo>
                  <a:lnTo>
                    <a:pt x="662597" y="3893169"/>
                  </a:lnTo>
                  <a:lnTo>
                    <a:pt x="3796513" y="3893169"/>
                  </a:lnTo>
                  <a:lnTo>
                    <a:pt x="3330926" y="5873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 rot="21120000">
            <a:off x="5179335" y="4625058"/>
            <a:ext cx="814489" cy="137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5"/>
              </a:lnSpc>
            </a:pPr>
            <a:r>
              <a:rPr sz="105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1050">
              <a:latin typeface="Montserrat"/>
              <a:cs typeface="Montserrat"/>
            </a:endParaRPr>
          </a:p>
        </p:txBody>
      </p:sp>
      <p:sp>
        <p:nvSpPr>
          <p:cNvPr id="66" name="object 66"/>
          <p:cNvSpPr txBox="1"/>
          <p:nvPr/>
        </p:nvSpPr>
        <p:spPr>
          <a:xfrm rot="21120000">
            <a:off x="5526768" y="8401009"/>
            <a:ext cx="414144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589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67" name="object 67"/>
          <p:cNvSpPr txBox="1"/>
          <p:nvPr/>
        </p:nvSpPr>
        <p:spPr>
          <a:xfrm rot="21120000">
            <a:off x="5391535" y="8537502"/>
            <a:ext cx="1947579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20" dirty="0">
                <a:solidFill>
                  <a:srgbClr val="3B3B3A"/>
                </a:solidFill>
                <a:latin typeface="Trebuchet MS"/>
                <a:cs typeface="Trebuchet MS"/>
              </a:rPr>
              <a:t>Кадры</a:t>
            </a:r>
            <a:r>
              <a:rPr sz="850" spc="-5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20" dirty="0">
                <a:solidFill>
                  <a:srgbClr val="3B3B3A"/>
                </a:solidFill>
                <a:latin typeface="Trebuchet MS"/>
                <a:cs typeface="Trebuchet MS"/>
              </a:rPr>
              <a:t>решают</a:t>
            </a:r>
            <a:r>
              <a:rPr sz="850" spc="-5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30" dirty="0">
                <a:solidFill>
                  <a:srgbClr val="3B3B3A"/>
                </a:solidFill>
                <a:latin typeface="Trebuchet MS"/>
                <a:cs typeface="Trebuchet MS"/>
              </a:rPr>
              <a:t>всё</a:t>
            </a:r>
            <a:r>
              <a:rPr sz="850" spc="-5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(особенно</a:t>
            </a:r>
            <a:r>
              <a:rPr sz="850" spc="-5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на</a:t>
            </a:r>
            <a:r>
              <a:rPr sz="850" spc="-5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20" dirty="0">
                <a:solidFill>
                  <a:srgbClr val="3B3B3A"/>
                </a:solidFill>
                <a:latin typeface="Trebuchet MS"/>
                <a:cs typeface="Trebuchet MS"/>
              </a:rPr>
              <a:t>заводе)</a:t>
            </a:r>
            <a:endParaRPr sz="850">
              <a:latin typeface="Trebuchet MS"/>
              <a:cs typeface="Trebuchet MS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16313010" y="5555906"/>
            <a:ext cx="2942590" cy="4066540"/>
            <a:chOff x="16313010" y="5555906"/>
            <a:chExt cx="2942590" cy="4066540"/>
          </a:xfrm>
        </p:grpSpPr>
        <p:pic>
          <p:nvPicPr>
            <p:cNvPr id="69" name="object 6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313010" y="5674572"/>
              <a:ext cx="2942299" cy="3947522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16481170" y="5739569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7507205" y="5555906"/>
              <a:ext cx="557752" cy="491489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7601506" y="5801980"/>
              <a:ext cx="77118" cy="225302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7652174" y="5824806"/>
              <a:ext cx="228474" cy="83455"/>
            </a:xfrm>
            <a:prstGeom prst="rect">
              <a:avLst/>
            </a:prstGeom>
          </p:spPr>
        </p:pic>
      </p:grpSp>
      <p:grpSp>
        <p:nvGrpSpPr>
          <p:cNvPr id="74" name="object 74"/>
          <p:cNvGrpSpPr/>
          <p:nvPr/>
        </p:nvGrpSpPr>
        <p:grpSpPr>
          <a:xfrm>
            <a:off x="4810627" y="3422724"/>
            <a:ext cx="10219690" cy="6301740"/>
            <a:chOff x="4810627" y="3422724"/>
            <a:chExt cx="10219690" cy="6301740"/>
          </a:xfrm>
        </p:grpSpPr>
        <p:sp>
          <p:nvSpPr>
            <p:cNvPr id="75" name="object 75"/>
            <p:cNvSpPr/>
            <p:nvPr/>
          </p:nvSpPr>
          <p:spPr>
            <a:xfrm>
              <a:off x="7441679" y="4386293"/>
              <a:ext cx="124460" cy="45720"/>
            </a:xfrm>
            <a:custGeom>
              <a:avLst/>
              <a:gdLst/>
              <a:ahLst/>
              <a:cxnLst/>
              <a:rect l="l" t="t" r="r" b="b"/>
              <a:pathLst>
                <a:path w="124459" h="45720">
                  <a:moveTo>
                    <a:pt x="32575" y="35458"/>
                  </a:moveTo>
                  <a:lnTo>
                    <a:pt x="31407" y="27101"/>
                  </a:lnTo>
                  <a:lnTo>
                    <a:pt x="30238" y="18757"/>
                  </a:lnTo>
                  <a:lnTo>
                    <a:pt x="22504" y="12941"/>
                  </a:lnTo>
                  <a:lnTo>
                    <a:pt x="5816" y="15290"/>
                  </a:lnTo>
                  <a:lnTo>
                    <a:pt x="0" y="22999"/>
                  </a:lnTo>
                  <a:lnTo>
                    <a:pt x="2349" y="39700"/>
                  </a:lnTo>
                  <a:lnTo>
                    <a:pt x="10071" y="45529"/>
                  </a:lnTo>
                  <a:lnTo>
                    <a:pt x="26771" y="43167"/>
                  </a:lnTo>
                  <a:lnTo>
                    <a:pt x="32575" y="35458"/>
                  </a:lnTo>
                  <a:close/>
                </a:path>
                <a:path w="124459" h="45720">
                  <a:moveTo>
                    <a:pt x="78473" y="28994"/>
                  </a:moveTo>
                  <a:lnTo>
                    <a:pt x="77292" y="20637"/>
                  </a:lnTo>
                  <a:lnTo>
                    <a:pt x="76123" y="12293"/>
                  </a:lnTo>
                  <a:lnTo>
                    <a:pt x="68389" y="6464"/>
                  </a:lnTo>
                  <a:lnTo>
                    <a:pt x="51701" y="8826"/>
                  </a:lnTo>
                  <a:lnTo>
                    <a:pt x="45885" y="16535"/>
                  </a:lnTo>
                  <a:lnTo>
                    <a:pt x="48234" y="33248"/>
                  </a:lnTo>
                  <a:lnTo>
                    <a:pt x="55956" y="39065"/>
                  </a:lnTo>
                  <a:lnTo>
                    <a:pt x="72656" y="36703"/>
                  </a:lnTo>
                  <a:lnTo>
                    <a:pt x="78473" y="28994"/>
                  </a:lnTo>
                  <a:close/>
                </a:path>
                <a:path w="124459" h="45720">
                  <a:moveTo>
                    <a:pt x="124358" y="22529"/>
                  </a:moveTo>
                  <a:lnTo>
                    <a:pt x="123177" y="14173"/>
                  </a:lnTo>
                  <a:lnTo>
                    <a:pt x="122008" y="5829"/>
                  </a:lnTo>
                  <a:lnTo>
                    <a:pt x="114287" y="0"/>
                  </a:lnTo>
                  <a:lnTo>
                    <a:pt x="97586" y="2362"/>
                  </a:lnTo>
                  <a:lnTo>
                    <a:pt x="91770" y="10083"/>
                  </a:lnTo>
                  <a:lnTo>
                    <a:pt x="94119" y="26784"/>
                  </a:lnTo>
                  <a:lnTo>
                    <a:pt x="101841" y="32600"/>
                  </a:lnTo>
                  <a:lnTo>
                    <a:pt x="118541" y="30251"/>
                  </a:lnTo>
                  <a:lnTo>
                    <a:pt x="124358" y="22529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267048" y="8089795"/>
              <a:ext cx="232225" cy="205813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5361698" y="8433208"/>
              <a:ext cx="129418" cy="113374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5662348" y="8028695"/>
              <a:ext cx="214786" cy="209134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7854734" y="7722071"/>
              <a:ext cx="182758" cy="200957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6783777" y="4425002"/>
              <a:ext cx="428122" cy="123033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6621888" y="4347333"/>
              <a:ext cx="760730" cy="278765"/>
            </a:xfrm>
            <a:custGeom>
              <a:avLst/>
              <a:gdLst/>
              <a:ahLst/>
              <a:cxnLst/>
              <a:rect l="l" t="t" r="r" b="b"/>
              <a:pathLst>
                <a:path w="760729" h="278764">
                  <a:moveTo>
                    <a:pt x="725559" y="184800"/>
                  </a:moveTo>
                  <a:lnTo>
                    <a:pt x="61191" y="278378"/>
                  </a:lnTo>
                  <a:lnTo>
                    <a:pt x="44805" y="277399"/>
                  </a:lnTo>
                  <a:lnTo>
                    <a:pt x="30557" y="270455"/>
                  </a:lnTo>
                  <a:lnTo>
                    <a:pt x="19952" y="258677"/>
                  </a:lnTo>
                  <a:lnTo>
                    <a:pt x="14491" y="243196"/>
                  </a:lnTo>
                  <a:lnTo>
                    <a:pt x="0" y="140267"/>
                  </a:lnTo>
                  <a:lnTo>
                    <a:pt x="967" y="123881"/>
                  </a:lnTo>
                  <a:lnTo>
                    <a:pt x="7905" y="109634"/>
                  </a:lnTo>
                  <a:lnTo>
                    <a:pt x="19681" y="99028"/>
                  </a:lnTo>
                  <a:lnTo>
                    <a:pt x="35161" y="93567"/>
                  </a:lnTo>
                  <a:lnTo>
                    <a:pt x="699538" y="0"/>
                  </a:lnTo>
                  <a:lnTo>
                    <a:pt x="715925" y="973"/>
                  </a:lnTo>
                  <a:lnTo>
                    <a:pt x="730172" y="7914"/>
                  </a:lnTo>
                  <a:lnTo>
                    <a:pt x="740778" y="19691"/>
                  </a:lnTo>
                  <a:lnTo>
                    <a:pt x="746239" y="35171"/>
                  </a:lnTo>
                  <a:lnTo>
                    <a:pt x="760730" y="138100"/>
                  </a:lnTo>
                  <a:lnTo>
                    <a:pt x="759763" y="154486"/>
                  </a:lnTo>
                  <a:lnTo>
                    <a:pt x="752823" y="168734"/>
                  </a:lnTo>
                  <a:lnTo>
                    <a:pt x="741045" y="179339"/>
                  </a:lnTo>
                  <a:lnTo>
                    <a:pt x="725559" y="184800"/>
                  </a:lnTo>
                  <a:close/>
                </a:path>
              </a:pathLst>
            </a:custGeom>
            <a:ln w="12743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027395" y="7979635"/>
              <a:ext cx="222250" cy="209550"/>
            </a:xfrm>
            <a:custGeom>
              <a:avLst/>
              <a:gdLst/>
              <a:ahLst/>
              <a:cxnLst/>
              <a:rect l="l" t="t" r="r" b="b"/>
              <a:pathLst>
                <a:path w="222250" h="209550">
                  <a:moveTo>
                    <a:pt x="0" y="31276"/>
                  </a:moveTo>
                  <a:lnTo>
                    <a:pt x="222087" y="0"/>
                  </a:lnTo>
                  <a:lnTo>
                    <a:pt x="106886" y="209470"/>
                  </a:lnTo>
                  <a:lnTo>
                    <a:pt x="89683" y="88520"/>
                  </a:lnTo>
                  <a:lnTo>
                    <a:pt x="0" y="31276"/>
                  </a:lnTo>
                  <a:close/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117082" y="7979633"/>
              <a:ext cx="132715" cy="88900"/>
            </a:xfrm>
            <a:custGeom>
              <a:avLst/>
              <a:gdLst/>
              <a:ahLst/>
              <a:cxnLst/>
              <a:rect l="l" t="t" r="r" b="b"/>
              <a:pathLst>
                <a:path w="132714" h="88900">
                  <a:moveTo>
                    <a:pt x="0" y="88520"/>
                  </a:moveTo>
                  <a:lnTo>
                    <a:pt x="132404" y="0"/>
                  </a:lnTo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810627" y="4651490"/>
              <a:ext cx="257810" cy="257810"/>
            </a:xfrm>
            <a:custGeom>
              <a:avLst/>
              <a:gdLst/>
              <a:ahLst/>
              <a:cxnLst/>
              <a:rect l="l" t="t" r="r" b="b"/>
              <a:pathLst>
                <a:path w="257810" h="257810">
                  <a:moveTo>
                    <a:pt x="110635" y="0"/>
                  </a:moveTo>
                  <a:lnTo>
                    <a:pt x="61936" y="17180"/>
                  </a:lnTo>
                  <a:lnTo>
                    <a:pt x="24890" y="50541"/>
                  </a:lnTo>
                  <a:lnTo>
                    <a:pt x="3058" y="95358"/>
                  </a:lnTo>
                  <a:lnTo>
                    <a:pt x="0" y="146906"/>
                  </a:lnTo>
                  <a:lnTo>
                    <a:pt x="17180" y="195605"/>
                  </a:lnTo>
                  <a:lnTo>
                    <a:pt x="50542" y="232651"/>
                  </a:lnTo>
                  <a:lnTo>
                    <a:pt x="95362" y="254483"/>
                  </a:lnTo>
                  <a:lnTo>
                    <a:pt x="146916" y="257541"/>
                  </a:lnTo>
                  <a:lnTo>
                    <a:pt x="195615" y="240365"/>
                  </a:lnTo>
                  <a:lnTo>
                    <a:pt x="232661" y="207004"/>
                  </a:lnTo>
                  <a:lnTo>
                    <a:pt x="254494" y="162184"/>
                  </a:lnTo>
                  <a:lnTo>
                    <a:pt x="257552" y="110635"/>
                  </a:lnTo>
                  <a:lnTo>
                    <a:pt x="240371" y="61936"/>
                  </a:lnTo>
                  <a:lnTo>
                    <a:pt x="207009" y="24890"/>
                  </a:lnTo>
                  <a:lnTo>
                    <a:pt x="162189" y="3058"/>
                  </a:lnTo>
                  <a:lnTo>
                    <a:pt x="110635" y="0"/>
                  </a:lnTo>
                  <a:close/>
                </a:path>
              </a:pathLst>
            </a:custGeom>
            <a:solidFill>
              <a:srgbClr val="FFE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860975" y="4697314"/>
              <a:ext cx="156410" cy="161638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6946468" y="9252310"/>
              <a:ext cx="456854" cy="471774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3425487" y="3512783"/>
              <a:ext cx="575791" cy="133316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4036101" y="3455538"/>
              <a:ext cx="420852" cy="166917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4476165" y="3422724"/>
              <a:ext cx="88405" cy="118745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3410214" y="3742683"/>
              <a:ext cx="531541" cy="146868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4050418" y="3709876"/>
              <a:ext cx="375049" cy="150618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4527135" y="3659088"/>
              <a:ext cx="73537" cy="130810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4621545" y="3542951"/>
              <a:ext cx="408364" cy="207847"/>
            </a:xfrm>
            <a:prstGeom prst="rect">
              <a:avLst/>
            </a:prstGeom>
          </p:spPr>
        </p:pic>
      </p:grpSp>
      <p:sp>
        <p:nvSpPr>
          <p:cNvPr id="94" name="object 94"/>
          <p:cNvSpPr txBox="1"/>
          <p:nvPr/>
        </p:nvSpPr>
        <p:spPr>
          <a:xfrm>
            <a:off x="16746667" y="8038977"/>
            <a:ext cx="219329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USB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ﬂash-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карта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ASSORTI</a:t>
            </a: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 (8Гб)</a:t>
            </a:r>
            <a:endParaRPr sz="2300">
              <a:latin typeface="Montserrat"/>
              <a:cs typeface="Montserrat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16775900" y="8605983"/>
            <a:ext cx="2211070" cy="508000"/>
          </a:xfrm>
          <a:custGeom>
            <a:avLst/>
            <a:gdLst/>
            <a:ahLst/>
            <a:cxnLst/>
            <a:rect l="l" t="t" r="r" b="b"/>
            <a:pathLst>
              <a:path w="2211069" h="508000">
                <a:moveTo>
                  <a:pt x="51346" y="1257"/>
                </a:moveTo>
                <a:lnTo>
                  <a:pt x="37490" y="1257"/>
                </a:lnTo>
                <a:lnTo>
                  <a:pt x="30099" y="21882"/>
                </a:lnTo>
                <a:lnTo>
                  <a:pt x="28829" y="26035"/>
                </a:lnTo>
                <a:lnTo>
                  <a:pt x="27368" y="29832"/>
                </a:lnTo>
                <a:lnTo>
                  <a:pt x="26022" y="33756"/>
                </a:lnTo>
                <a:lnTo>
                  <a:pt x="25603" y="33756"/>
                </a:lnTo>
                <a:lnTo>
                  <a:pt x="24384" y="29832"/>
                </a:lnTo>
                <a:lnTo>
                  <a:pt x="21602" y="21882"/>
                </a:lnTo>
                <a:lnTo>
                  <a:pt x="13893" y="1257"/>
                </a:lnTo>
                <a:lnTo>
                  <a:pt x="0" y="1257"/>
                </a:lnTo>
                <a:lnTo>
                  <a:pt x="0" y="52260"/>
                </a:lnTo>
                <a:lnTo>
                  <a:pt x="10718" y="52260"/>
                </a:lnTo>
                <a:lnTo>
                  <a:pt x="10718" y="29425"/>
                </a:lnTo>
                <a:lnTo>
                  <a:pt x="9385" y="14541"/>
                </a:lnTo>
                <a:lnTo>
                  <a:pt x="9804" y="14541"/>
                </a:lnTo>
                <a:lnTo>
                  <a:pt x="12915" y="23761"/>
                </a:lnTo>
                <a:lnTo>
                  <a:pt x="22059" y="47637"/>
                </a:lnTo>
                <a:lnTo>
                  <a:pt x="29425" y="47637"/>
                </a:lnTo>
                <a:lnTo>
                  <a:pt x="40030" y="18796"/>
                </a:lnTo>
                <a:lnTo>
                  <a:pt x="41465" y="14541"/>
                </a:lnTo>
                <a:lnTo>
                  <a:pt x="41884" y="14541"/>
                </a:lnTo>
                <a:lnTo>
                  <a:pt x="40551" y="29425"/>
                </a:lnTo>
                <a:lnTo>
                  <a:pt x="40551" y="52260"/>
                </a:lnTo>
                <a:lnTo>
                  <a:pt x="51346" y="52260"/>
                </a:lnTo>
                <a:lnTo>
                  <a:pt x="51346" y="1257"/>
                </a:lnTo>
                <a:close/>
              </a:path>
              <a:path w="2211069" h="508000">
                <a:moveTo>
                  <a:pt x="112217" y="24218"/>
                </a:moveTo>
                <a:lnTo>
                  <a:pt x="111823" y="21767"/>
                </a:lnTo>
                <a:lnTo>
                  <a:pt x="110667" y="14490"/>
                </a:lnTo>
                <a:lnTo>
                  <a:pt x="107581" y="9232"/>
                </a:lnTo>
                <a:lnTo>
                  <a:pt x="106159" y="6819"/>
                </a:lnTo>
                <a:lnTo>
                  <a:pt x="101752" y="3810"/>
                </a:lnTo>
                <a:lnTo>
                  <a:pt x="101752" y="14351"/>
                </a:lnTo>
                <a:lnTo>
                  <a:pt x="101752" y="21767"/>
                </a:lnTo>
                <a:lnTo>
                  <a:pt x="74383" y="21767"/>
                </a:lnTo>
                <a:lnTo>
                  <a:pt x="74383" y="15303"/>
                </a:lnTo>
                <a:lnTo>
                  <a:pt x="80822" y="9232"/>
                </a:lnTo>
                <a:lnTo>
                  <a:pt x="97053" y="9232"/>
                </a:lnTo>
                <a:lnTo>
                  <a:pt x="101752" y="14351"/>
                </a:lnTo>
                <a:lnTo>
                  <a:pt x="101752" y="3810"/>
                </a:lnTo>
                <a:lnTo>
                  <a:pt x="98818" y="1803"/>
                </a:lnTo>
                <a:lnTo>
                  <a:pt x="88798" y="0"/>
                </a:lnTo>
                <a:lnTo>
                  <a:pt x="79044" y="1828"/>
                </a:lnTo>
                <a:lnTo>
                  <a:pt x="70739" y="7112"/>
                </a:lnTo>
                <a:lnTo>
                  <a:pt x="64960" y="15506"/>
                </a:lnTo>
                <a:lnTo>
                  <a:pt x="62801" y="26695"/>
                </a:lnTo>
                <a:lnTo>
                  <a:pt x="64935" y="38049"/>
                </a:lnTo>
                <a:lnTo>
                  <a:pt x="70802" y="46469"/>
                </a:lnTo>
                <a:lnTo>
                  <a:pt x="79565" y="51701"/>
                </a:lnTo>
                <a:lnTo>
                  <a:pt x="90385" y="53505"/>
                </a:lnTo>
                <a:lnTo>
                  <a:pt x="97802" y="53505"/>
                </a:lnTo>
                <a:lnTo>
                  <a:pt x="104775" y="51028"/>
                </a:lnTo>
                <a:lnTo>
                  <a:pt x="110159" y="47485"/>
                </a:lnTo>
                <a:lnTo>
                  <a:pt x="108381" y="44208"/>
                </a:lnTo>
                <a:lnTo>
                  <a:pt x="106095" y="40030"/>
                </a:lnTo>
                <a:lnTo>
                  <a:pt x="101574" y="42646"/>
                </a:lnTo>
                <a:lnTo>
                  <a:pt x="97231" y="44208"/>
                </a:lnTo>
                <a:lnTo>
                  <a:pt x="81457" y="44208"/>
                </a:lnTo>
                <a:lnTo>
                  <a:pt x="74383" y="38557"/>
                </a:lnTo>
                <a:lnTo>
                  <a:pt x="74383" y="30251"/>
                </a:lnTo>
                <a:lnTo>
                  <a:pt x="111683" y="30251"/>
                </a:lnTo>
                <a:lnTo>
                  <a:pt x="112204" y="26695"/>
                </a:lnTo>
                <a:lnTo>
                  <a:pt x="112217" y="24422"/>
                </a:lnTo>
                <a:lnTo>
                  <a:pt x="112217" y="24218"/>
                </a:lnTo>
                <a:close/>
              </a:path>
              <a:path w="2211069" h="508000">
                <a:moveTo>
                  <a:pt x="173812" y="1257"/>
                </a:moveTo>
                <a:lnTo>
                  <a:pt x="124079" y="1257"/>
                </a:lnTo>
                <a:lnTo>
                  <a:pt x="124079" y="10769"/>
                </a:lnTo>
                <a:lnTo>
                  <a:pt x="142976" y="10769"/>
                </a:lnTo>
                <a:lnTo>
                  <a:pt x="142976" y="52260"/>
                </a:lnTo>
                <a:lnTo>
                  <a:pt x="154927" y="52260"/>
                </a:lnTo>
                <a:lnTo>
                  <a:pt x="154927" y="10769"/>
                </a:lnTo>
                <a:lnTo>
                  <a:pt x="173812" y="10769"/>
                </a:lnTo>
                <a:lnTo>
                  <a:pt x="173812" y="1257"/>
                </a:lnTo>
                <a:close/>
              </a:path>
              <a:path w="2211069" h="508000">
                <a:moveTo>
                  <a:pt x="233768" y="27165"/>
                </a:moveTo>
                <a:lnTo>
                  <a:pt x="233718" y="21755"/>
                </a:lnTo>
                <a:lnTo>
                  <a:pt x="232346" y="12636"/>
                </a:lnTo>
                <a:lnTo>
                  <a:pt x="230543" y="9664"/>
                </a:lnTo>
                <a:lnTo>
                  <a:pt x="228155" y="5715"/>
                </a:lnTo>
                <a:lnTo>
                  <a:pt x="221361" y="1460"/>
                </a:lnTo>
                <a:lnTo>
                  <a:pt x="212064" y="12"/>
                </a:lnTo>
                <a:lnTo>
                  <a:pt x="203365" y="12"/>
                </a:lnTo>
                <a:lnTo>
                  <a:pt x="195097" y="3416"/>
                </a:lnTo>
                <a:lnTo>
                  <a:pt x="188963" y="7124"/>
                </a:lnTo>
                <a:lnTo>
                  <a:pt x="193382" y="15074"/>
                </a:lnTo>
                <a:lnTo>
                  <a:pt x="198564" y="12166"/>
                </a:lnTo>
                <a:lnTo>
                  <a:pt x="204190" y="9664"/>
                </a:lnTo>
                <a:lnTo>
                  <a:pt x="218097" y="9664"/>
                </a:lnTo>
                <a:lnTo>
                  <a:pt x="221462" y="13957"/>
                </a:lnTo>
                <a:lnTo>
                  <a:pt x="221881" y="19659"/>
                </a:lnTo>
                <a:lnTo>
                  <a:pt x="221881" y="27165"/>
                </a:lnTo>
                <a:lnTo>
                  <a:pt x="221881" y="37896"/>
                </a:lnTo>
                <a:lnTo>
                  <a:pt x="217220" y="41668"/>
                </a:lnTo>
                <a:lnTo>
                  <a:pt x="212534" y="44069"/>
                </a:lnTo>
                <a:lnTo>
                  <a:pt x="202450" y="44069"/>
                </a:lnTo>
                <a:lnTo>
                  <a:pt x="198526" y="42125"/>
                </a:lnTo>
                <a:lnTo>
                  <a:pt x="198526" y="37642"/>
                </a:lnTo>
                <a:lnTo>
                  <a:pt x="199631" y="33845"/>
                </a:lnTo>
                <a:lnTo>
                  <a:pt x="203403" y="30784"/>
                </a:lnTo>
                <a:lnTo>
                  <a:pt x="210578" y="28536"/>
                </a:lnTo>
                <a:lnTo>
                  <a:pt x="221881" y="27165"/>
                </a:lnTo>
                <a:lnTo>
                  <a:pt x="221881" y="19659"/>
                </a:lnTo>
                <a:lnTo>
                  <a:pt x="205917" y="21755"/>
                </a:lnTo>
                <a:lnTo>
                  <a:pt x="195097" y="25488"/>
                </a:lnTo>
                <a:lnTo>
                  <a:pt x="188950" y="31038"/>
                </a:lnTo>
                <a:lnTo>
                  <a:pt x="187007" y="38557"/>
                </a:lnTo>
                <a:lnTo>
                  <a:pt x="187007" y="47409"/>
                </a:lnTo>
                <a:lnTo>
                  <a:pt x="194081" y="53505"/>
                </a:lnTo>
                <a:lnTo>
                  <a:pt x="210680" y="53505"/>
                </a:lnTo>
                <a:lnTo>
                  <a:pt x="217449" y="50063"/>
                </a:lnTo>
                <a:lnTo>
                  <a:pt x="222732" y="45948"/>
                </a:lnTo>
                <a:lnTo>
                  <a:pt x="223088" y="45948"/>
                </a:lnTo>
                <a:lnTo>
                  <a:pt x="223989" y="52260"/>
                </a:lnTo>
                <a:lnTo>
                  <a:pt x="233768" y="52260"/>
                </a:lnTo>
                <a:lnTo>
                  <a:pt x="233768" y="45948"/>
                </a:lnTo>
                <a:lnTo>
                  <a:pt x="233768" y="44069"/>
                </a:lnTo>
                <a:lnTo>
                  <a:pt x="233768" y="27165"/>
                </a:lnTo>
                <a:close/>
              </a:path>
              <a:path w="2211069" h="508000">
                <a:moveTo>
                  <a:pt x="293878" y="1257"/>
                </a:moveTo>
                <a:lnTo>
                  <a:pt x="257822" y="1257"/>
                </a:lnTo>
                <a:lnTo>
                  <a:pt x="256057" y="17094"/>
                </a:lnTo>
                <a:lnTo>
                  <a:pt x="253365" y="39357"/>
                </a:lnTo>
                <a:lnTo>
                  <a:pt x="251218" y="41998"/>
                </a:lnTo>
                <a:lnTo>
                  <a:pt x="247142" y="41998"/>
                </a:lnTo>
                <a:lnTo>
                  <a:pt x="245694" y="41592"/>
                </a:lnTo>
                <a:lnTo>
                  <a:pt x="243598" y="52527"/>
                </a:lnTo>
                <a:lnTo>
                  <a:pt x="245262" y="53162"/>
                </a:lnTo>
                <a:lnTo>
                  <a:pt x="246862" y="53505"/>
                </a:lnTo>
                <a:lnTo>
                  <a:pt x="257543" y="53505"/>
                </a:lnTo>
                <a:lnTo>
                  <a:pt x="262636" y="47510"/>
                </a:lnTo>
                <a:lnTo>
                  <a:pt x="264198" y="36144"/>
                </a:lnTo>
                <a:lnTo>
                  <a:pt x="267246" y="10769"/>
                </a:lnTo>
                <a:lnTo>
                  <a:pt x="281990" y="10769"/>
                </a:lnTo>
                <a:lnTo>
                  <a:pt x="281990" y="52260"/>
                </a:lnTo>
                <a:lnTo>
                  <a:pt x="293878" y="52260"/>
                </a:lnTo>
                <a:lnTo>
                  <a:pt x="293878" y="1257"/>
                </a:lnTo>
                <a:close/>
              </a:path>
              <a:path w="2211069" h="508000">
                <a:moveTo>
                  <a:pt x="355523" y="1257"/>
                </a:moveTo>
                <a:lnTo>
                  <a:pt x="319468" y="1257"/>
                </a:lnTo>
                <a:lnTo>
                  <a:pt x="317690" y="17094"/>
                </a:lnTo>
                <a:lnTo>
                  <a:pt x="315010" y="39357"/>
                </a:lnTo>
                <a:lnTo>
                  <a:pt x="312864" y="41998"/>
                </a:lnTo>
                <a:lnTo>
                  <a:pt x="308787" y="41998"/>
                </a:lnTo>
                <a:lnTo>
                  <a:pt x="307327" y="41592"/>
                </a:lnTo>
                <a:lnTo>
                  <a:pt x="305231" y="52527"/>
                </a:lnTo>
                <a:lnTo>
                  <a:pt x="306895" y="53162"/>
                </a:lnTo>
                <a:lnTo>
                  <a:pt x="308508" y="53505"/>
                </a:lnTo>
                <a:lnTo>
                  <a:pt x="319189" y="53505"/>
                </a:lnTo>
                <a:lnTo>
                  <a:pt x="324269" y="47510"/>
                </a:lnTo>
                <a:lnTo>
                  <a:pt x="325831" y="36144"/>
                </a:lnTo>
                <a:lnTo>
                  <a:pt x="328891" y="10769"/>
                </a:lnTo>
                <a:lnTo>
                  <a:pt x="343636" y="10769"/>
                </a:lnTo>
                <a:lnTo>
                  <a:pt x="343636" y="52260"/>
                </a:lnTo>
                <a:lnTo>
                  <a:pt x="355523" y="52260"/>
                </a:lnTo>
                <a:lnTo>
                  <a:pt x="355523" y="1257"/>
                </a:lnTo>
                <a:close/>
              </a:path>
              <a:path w="2211069" h="508000">
                <a:moveTo>
                  <a:pt x="407098" y="38874"/>
                </a:moveTo>
                <a:lnTo>
                  <a:pt x="403326" y="32994"/>
                </a:lnTo>
                <a:lnTo>
                  <a:pt x="397243" y="32994"/>
                </a:lnTo>
                <a:lnTo>
                  <a:pt x="397243" y="50914"/>
                </a:lnTo>
                <a:lnTo>
                  <a:pt x="397243" y="51473"/>
                </a:lnTo>
                <a:lnTo>
                  <a:pt x="397230" y="50812"/>
                </a:lnTo>
                <a:lnTo>
                  <a:pt x="397243" y="32994"/>
                </a:lnTo>
                <a:lnTo>
                  <a:pt x="390652" y="32994"/>
                </a:lnTo>
                <a:lnTo>
                  <a:pt x="386168" y="36525"/>
                </a:lnTo>
                <a:lnTo>
                  <a:pt x="386168" y="48336"/>
                </a:lnTo>
                <a:lnTo>
                  <a:pt x="390626" y="51536"/>
                </a:lnTo>
                <a:lnTo>
                  <a:pt x="397243" y="51536"/>
                </a:lnTo>
                <a:lnTo>
                  <a:pt x="397383" y="58394"/>
                </a:lnTo>
                <a:lnTo>
                  <a:pt x="393039" y="63817"/>
                </a:lnTo>
                <a:lnTo>
                  <a:pt x="384111" y="67411"/>
                </a:lnTo>
                <a:lnTo>
                  <a:pt x="387210" y="74574"/>
                </a:lnTo>
                <a:lnTo>
                  <a:pt x="395706" y="70485"/>
                </a:lnTo>
                <a:lnTo>
                  <a:pt x="401955" y="64719"/>
                </a:lnTo>
                <a:lnTo>
                  <a:pt x="405790" y="57391"/>
                </a:lnTo>
                <a:lnTo>
                  <a:pt x="406654" y="51536"/>
                </a:lnTo>
                <a:lnTo>
                  <a:pt x="407009" y="49149"/>
                </a:lnTo>
                <a:lnTo>
                  <a:pt x="407098" y="39801"/>
                </a:lnTo>
                <a:lnTo>
                  <a:pt x="407098" y="38874"/>
                </a:lnTo>
                <a:close/>
              </a:path>
              <a:path w="2211069" h="508000">
                <a:moveTo>
                  <a:pt x="541147" y="1257"/>
                </a:moveTo>
                <a:lnTo>
                  <a:pt x="496417" y="1257"/>
                </a:lnTo>
                <a:lnTo>
                  <a:pt x="496417" y="52260"/>
                </a:lnTo>
                <a:lnTo>
                  <a:pt x="508317" y="52260"/>
                </a:lnTo>
                <a:lnTo>
                  <a:pt x="508317" y="10756"/>
                </a:lnTo>
                <a:lnTo>
                  <a:pt x="529272" y="10756"/>
                </a:lnTo>
                <a:lnTo>
                  <a:pt x="529272" y="52260"/>
                </a:lnTo>
                <a:lnTo>
                  <a:pt x="541147" y="52260"/>
                </a:lnTo>
                <a:lnTo>
                  <a:pt x="541147" y="1257"/>
                </a:lnTo>
                <a:close/>
              </a:path>
              <a:path w="2211069" h="508000">
                <a:moveTo>
                  <a:pt x="602068" y="1257"/>
                </a:moveTo>
                <a:lnTo>
                  <a:pt x="566026" y="1257"/>
                </a:lnTo>
                <a:lnTo>
                  <a:pt x="564248" y="17094"/>
                </a:lnTo>
                <a:lnTo>
                  <a:pt x="561568" y="39357"/>
                </a:lnTo>
                <a:lnTo>
                  <a:pt x="559422" y="41998"/>
                </a:lnTo>
                <a:lnTo>
                  <a:pt x="555345" y="41998"/>
                </a:lnTo>
                <a:lnTo>
                  <a:pt x="553885" y="41592"/>
                </a:lnTo>
                <a:lnTo>
                  <a:pt x="551789" y="52527"/>
                </a:lnTo>
                <a:lnTo>
                  <a:pt x="553453" y="53162"/>
                </a:lnTo>
                <a:lnTo>
                  <a:pt x="555066" y="53505"/>
                </a:lnTo>
                <a:lnTo>
                  <a:pt x="565746" y="53505"/>
                </a:lnTo>
                <a:lnTo>
                  <a:pt x="570826" y="47510"/>
                </a:lnTo>
                <a:lnTo>
                  <a:pt x="572389" y="36144"/>
                </a:lnTo>
                <a:lnTo>
                  <a:pt x="575449" y="10769"/>
                </a:lnTo>
                <a:lnTo>
                  <a:pt x="590194" y="10769"/>
                </a:lnTo>
                <a:lnTo>
                  <a:pt x="590194" y="52260"/>
                </a:lnTo>
                <a:lnTo>
                  <a:pt x="602068" y="52260"/>
                </a:lnTo>
                <a:lnTo>
                  <a:pt x="602068" y="1257"/>
                </a:lnTo>
                <a:close/>
              </a:path>
              <a:path w="2211069" h="508000">
                <a:moveTo>
                  <a:pt x="665238" y="27165"/>
                </a:moveTo>
                <a:lnTo>
                  <a:pt x="643547" y="12"/>
                </a:lnTo>
                <a:lnTo>
                  <a:pt x="634834" y="12"/>
                </a:lnTo>
                <a:lnTo>
                  <a:pt x="626567" y="3416"/>
                </a:lnTo>
                <a:lnTo>
                  <a:pt x="620445" y="7124"/>
                </a:lnTo>
                <a:lnTo>
                  <a:pt x="624865" y="15074"/>
                </a:lnTo>
                <a:lnTo>
                  <a:pt x="630047" y="12166"/>
                </a:lnTo>
                <a:lnTo>
                  <a:pt x="635673" y="9664"/>
                </a:lnTo>
                <a:lnTo>
                  <a:pt x="649566" y="9664"/>
                </a:lnTo>
                <a:lnTo>
                  <a:pt x="652932" y="13957"/>
                </a:lnTo>
                <a:lnTo>
                  <a:pt x="653351" y="19659"/>
                </a:lnTo>
                <a:lnTo>
                  <a:pt x="653351" y="27165"/>
                </a:lnTo>
                <a:lnTo>
                  <a:pt x="653351" y="37896"/>
                </a:lnTo>
                <a:lnTo>
                  <a:pt x="648690" y="41668"/>
                </a:lnTo>
                <a:lnTo>
                  <a:pt x="644017" y="44069"/>
                </a:lnTo>
                <a:lnTo>
                  <a:pt x="633933" y="44069"/>
                </a:lnTo>
                <a:lnTo>
                  <a:pt x="630008" y="42125"/>
                </a:lnTo>
                <a:lnTo>
                  <a:pt x="630008" y="37642"/>
                </a:lnTo>
                <a:lnTo>
                  <a:pt x="631101" y="33845"/>
                </a:lnTo>
                <a:lnTo>
                  <a:pt x="634885" y="30784"/>
                </a:lnTo>
                <a:lnTo>
                  <a:pt x="642061" y="28536"/>
                </a:lnTo>
                <a:lnTo>
                  <a:pt x="653351" y="27165"/>
                </a:lnTo>
                <a:lnTo>
                  <a:pt x="653351" y="19659"/>
                </a:lnTo>
                <a:lnTo>
                  <a:pt x="637387" y="21755"/>
                </a:lnTo>
                <a:lnTo>
                  <a:pt x="626567" y="25488"/>
                </a:lnTo>
                <a:lnTo>
                  <a:pt x="620433" y="31038"/>
                </a:lnTo>
                <a:lnTo>
                  <a:pt x="618490" y="38557"/>
                </a:lnTo>
                <a:lnTo>
                  <a:pt x="618490" y="47409"/>
                </a:lnTo>
                <a:lnTo>
                  <a:pt x="625551" y="53505"/>
                </a:lnTo>
                <a:lnTo>
                  <a:pt x="642150" y="53505"/>
                </a:lnTo>
                <a:lnTo>
                  <a:pt x="648919" y="50063"/>
                </a:lnTo>
                <a:lnTo>
                  <a:pt x="654215" y="45948"/>
                </a:lnTo>
                <a:lnTo>
                  <a:pt x="654558" y="45948"/>
                </a:lnTo>
                <a:lnTo>
                  <a:pt x="655472" y="52260"/>
                </a:lnTo>
                <a:lnTo>
                  <a:pt x="665238" y="52260"/>
                </a:lnTo>
                <a:lnTo>
                  <a:pt x="665238" y="45948"/>
                </a:lnTo>
                <a:lnTo>
                  <a:pt x="665238" y="44069"/>
                </a:lnTo>
                <a:lnTo>
                  <a:pt x="665238" y="27165"/>
                </a:lnTo>
                <a:close/>
              </a:path>
              <a:path w="2211069" h="508000">
                <a:moveTo>
                  <a:pt x="728675" y="45770"/>
                </a:moveTo>
                <a:lnTo>
                  <a:pt x="723709" y="38100"/>
                </a:lnTo>
                <a:lnTo>
                  <a:pt x="719823" y="41135"/>
                </a:lnTo>
                <a:lnTo>
                  <a:pt x="715073" y="43713"/>
                </a:lnTo>
                <a:lnTo>
                  <a:pt x="699439" y="43713"/>
                </a:lnTo>
                <a:lnTo>
                  <a:pt x="692581" y="37020"/>
                </a:lnTo>
                <a:lnTo>
                  <a:pt x="692581" y="16560"/>
                </a:lnTo>
                <a:lnTo>
                  <a:pt x="699554" y="9804"/>
                </a:lnTo>
                <a:lnTo>
                  <a:pt x="714184" y="9804"/>
                </a:lnTo>
                <a:lnTo>
                  <a:pt x="718134" y="11531"/>
                </a:lnTo>
                <a:lnTo>
                  <a:pt x="722109" y="14719"/>
                </a:lnTo>
                <a:lnTo>
                  <a:pt x="727735" y="7188"/>
                </a:lnTo>
                <a:lnTo>
                  <a:pt x="723544" y="3098"/>
                </a:lnTo>
                <a:lnTo>
                  <a:pt x="717169" y="0"/>
                </a:lnTo>
                <a:lnTo>
                  <a:pt x="709091" y="0"/>
                </a:lnTo>
                <a:lnTo>
                  <a:pt x="698119" y="1790"/>
                </a:lnTo>
                <a:lnTo>
                  <a:pt x="688987" y="7023"/>
                </a:lnTo>
                <a:lnTo>
                  <a:pt x="682739" y="15443"/>
                </a:lnTo>
                <a:lnTo>
                  <a:pt x="680415" y="26822"/>
                </a:lnTo>
                <a:lnTo>
                  <a:pt x="682548" y="38125"/>
                </a:lnTo>
                <a:lnTo>
                  <a:pt x="688403" y="46507"/>
                </a:lnTo>
                <a:lnTo>
                  <a:pt x="697242" y="51714"/>
                </a:lnTo>
                <a:lnTo>
                  <a:pt x="708266" y="53505"/>
                </a:lnTo>
                <a:lnTo>
                  <a:pt x="715454" y="53505"/>
                </a:lnTo>
                <a:lnTo>
                  <a:pt x="722833" y="50863"/>
                </a:lnTo>
                <a:lnTo>
                  <a:pt x="728675" y="45770"/>
                </a:lnTo>
                <a:close/>
              </a:path>
              <a:path w="2211069" h="508000">
                <a:moveTo>
                  <a:pt x="790206" y="1257"/>
                </a:moveTo>
                <a:lnTo>
                  <a:pt x="740473" y="1257"/>
                </a:lnTo>
                <a:lnTo>
                  <a:pt x="740473" y="10769"/>
                </a:lnTo>
                <a:lnTo>
                  <a:pt x="759371" y="10769"/>
                </a:lnTo>
                <a:lnTo>
                  <a:pt x="759371" y="52260"/>
                </a:lnTo>
                <a:lnTo>
                  <a:pt x="771321" y="52260"/>
                </a:lnTo>
                <a:lnTo>
                  <a:pt x="771321" y="10769"/>
                </a:lnTo>
                <a:lnTo>
                  <a:pt x="790206" y="10769"/>
                </a:lnTo>
                <a:lnTo>
                  <a:pt x="790206" y="1257"/>
                </a:lnTo>
                <a:close/>
              </a:path>
              <a:path w="2211069" h="508000">
                <a:moveTo>
                  <a:pt x="848918" y="1257"/>
                </a:moveTo>
                <a:lnTo>
                  <a:pt x="838098" y="1257"/>
                </a:lnTo>
                <a:lnTo>
                  <a:pt x="822058" y="26466"/>
                </a:lnTo>
                <a:lnTo>
                  <a:pt x="820369" y="29540"/>
                </a:lnTo>
                <a:lnTo>
                  <a:pt x="817562" y="34163"/>
                </a:lnTo>
                <a:lnTo>
                  <a:pt x="815822" y="37274"/>
                </a:lnTo>
                <a:lnTo>
                  <a:pt x="815454" y="37274"/>
                </a:lnTo>
                <a:lnTo>
                  <a:pt x="815873" y="30911"/>
                </a:lnTo>
                <a:lnTo>
                  <a:pt x="816508" y="24130"/>
                </a:lnTo>
                <a:lnTo>
                  <a:pt x="816508" y="1257"/>
                </a:lnTo>
                <a:lnTo>
                  <a:pt x="805040" y="1257"/>
                </a:lnTo>
                <a:lnTo>
                  <a:pt x="805040" y="52260"/>
                </a:lnTo>
                <a:lnTo>
                  <a:pt x="815860" y="52260"/>
                </a:lnTo>
                <a:lnTo>
                  <a:pt x="831938" y="26974"/>
                </a:lnTo>
                <a:lnTo>
                  <a:pt x="838136" y="16179"/>
                </a:lnTo>
                <a:lnTo>
                  <a:pt x="838542" y="16179"/>
                </a:lnTo>
                <a:lnTo>
                  <a:pt x="838085" y="22631"/>
                </a:lnTo>
                <a:lnTo>
                  <a:pt x="837463" y="29387"/>
                </a:lnTo>
                <a:lnTo>
                  <a:pt x="837463" y="52260"/>
                </a:lnTo>
                <a:lnTo>
                  <a:pt x="848918" y="52260"/>
                </a:lnTo>
                <a:lnTo>
                  <a:pt x="848918" y="1257"/>
                </a:lnTo>
                <a:close/>
              </a:path>
              <a:path w="2211069" h="508000">
                <a:moveTo>
                  <a:pt x="916457" y="52260"/>
                </a:moveTo>
                <a:lnTo>
                  <a:pt x="902017" y="30619"/>
                </a:lnTo>
                <a:lnTo>
                  <a:pt x="900163" y="27838"/>
                </a:lnTo>
                <a:lnTo>
                  <a:pt x="898639" y="25552"/>
                </a:lnTo>
                <a:lnTo>
                  <a:pt x="900950" y="21120"/>
                </a:lnTo>
                <a:lnTo>
                  <a:pt x="902830" y="17526"/>
                </a:lnTo>
                <a:lnTo>
                  <a:pt x="905408" y="12458"/>
                </a:lnTo>
                <a:lnTo>
                  <a:pt x="907097" y="11442"/>
                </a:lnTo>
                <a:lnTo>
                  <a:pt x="910564" y="11442"/>
                </a:lnTo>
                <a:lnTo>
                  <a:pt x="912063" y="11938"/>
                </a:lnTo>
                <a:lnTo>
                  <a:pt x="912152" y="11442"/>
                </a:lnTo>
                <a:lnTo>
                  <a:pt x="913955" y="787"/>
                </a:lnTo>
                <a:lnTo>
                  <a:pt x="912799" y="254"/>
                </a:lnTo>
                <a:lnTo>
                  <a:pt x="911377" y="12"/>
                </a:lnTo>
                <a:lnTo>
                  <a:pt x="903389" y="12"/>
                </a:lnTo>
                <a:lnTo>
                  <a:pt x="899490" y="2159"/>
                </a:lnTo>
                <a:lnTo>
                  <a:pt x="895108" y="10807"/>
                </a:lnTo>
                <a:lnTo>
                  <a:pt x="889762" y="21120"/>
                </a:lnTo>
                <a:lnTo>
                  <a:pt x="879182" y="21120"/>
                </a:lnTo>
                <a:lnTo>
                  <a:pt x="879182" y="1257"/>
                </a:lnTo>
                <a:lnTo>
                  <a:pt x="867295" y="1257"/>
                </a:lnTo>
                <a:lnTo>
                  <a:pt x="867295" y="52260"/>
                </a:lnTo>
                <a:lnTo>
                  <a:pt x="879182" y="52260"/>
                </a:lnTo>
                <a:lnTo>
                  <a:pt x="879182" y="30619"/>
                </a:lnTo>
                <a:lnTo>
                  <a:pt x="889774" y="30619"/>
                </a:lnTo>
                <a:lnTo>
                  <a:pt x="903389" y="52260"/>
                </a:lnTo>
                <a:lnTo>
                  <a:pt x="916457" y="52260"/>
                </a:lnTo>
                <a:close/>
              </a:path>
              <a:path w="2211069" h="508000">
                <a:moveTo>
                  <a:pt x="2211070" y="380352"/>
                </a:moveTo>
                <a:lnTo>
                  <a:pt x="2201062" y="330771"/>
                </a:lnTo>
                <a:lnTo>
                  <a:pt x="2173770" y="290296"/>
                </a:lnTo>
                <a:lnTo>
                  <a:pt x="2133282" y="262991"/>
                </a:lnTo>
                <a:lnTo>
                  <a:pt x="2083701" y="252984"/>
                </a:lnTo>
                <a:lnTo>
                  <a:pt x="1036789" y="252984"/>
                </a:lnTo>
                <a:lnTo>
                  <a:pt x="987209" y="262991"/>
                </a:lnTo>
                <a:lnTo>
                  <a:pt x="946734" y="290296"/>
                </a:lnTo>
                <a:lnTo>
                  <a:pt x="919429" y="330771"/>
                </a:lnTo>
                <a:lnTo>
                  <a:pt x="909421" y="380352"/>
                </a:lnTo>
                <a:lnTo>
                  <a:pt x="919429" y="429933"/>
                </a:lnTo>
                <a:lnTo>
                  <a:pt x="946734" y="470420"/>
                </a:lnTo>
                <a:lnTo>
                  <a:pt x="987209" y="497713"/>
                </a:lnTo>
                <a:lnTo>
                  <a:pt x="1036789" y="507720"/>
                </a:lnTo>
                <a:lnTo>
                  <a:pt x="2083701" y="507720"/>
                </a:lnTo>
                <a:lnTo>
                  <a:pt x="2133282" y="497713"/>
                </a:lnTo>
                <a:lnTo>
                  <a:pt x="2173770" y="470420"/>
                </a:lnTo>
                <a:lnTo>
                  <a:pt x="2201062" y="429933"/>
                </a:lnTo>
                <a:lnTo>
                  <a:pt x="2211070" y="380352"/>
                </a:lnTo>
                <a:close/>
              </a:path>
            </a:pathLst>
          </a:custGeom>
          <a:solidFill>
            <a:srgbClr val="522E4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 txBox="1"/>
          <p:nvPr/>
        </p:nvSpPr>
        <p:spPr>
          <a:xfrm>
            <a:off x="17754353" y="8886264"/>
            <a:ext cx="11366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51"/>
              </a:rPr>
              <a:t>19301_8Gb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97" name="object 97"/>
          <p:cNvGrpSpPr/>
          <p:nvPr/>
        </p:nvGrpSpPr>
        <p:grpSpPr>
          <a:xfrm>
            <a:off x="15496282" y="805629"/>
            <a:ext cx="2942590" cy="3947795"/>
            <a:chOff x="15496282" y="805629"/>
            <a:chExt cx="2942590" cy="3947795"/>
          </a:xfrm>
        </p:grpSpPr>
        <p:pic>
          <p:nvPicPr>
            <p:cNvPr id="98" name="object 9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496282" y="805629"/>
              <a:ext cx="2942299" cy="3947503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15664442" y="870608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0" name="object 100"/>
          <p:cNvSpPr txBox="1"/>
          <p:nvPr/>
        </p:nvSpPr>
        <p:spPr>
          <a:xfrm>
            <a:off x="15929939" y="3170015"/>
            <a:ext cx="89154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Бейсболка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20" dirty="0">
                <a:solidFill>
                  <a:srgbClr val="522E48"/>
                </a:solidFill>
                <a:latin typeface="Montserrat"/>
                <a:cs typeface="Montserrat"/>
              </a:rPr>
              <a:t>GEAR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01" name="object 101"/>
          <p:cNvGrpSpPr/>
          <p:nvPr/>
        </p:nvGrpSpPr>
        <p:grpSpPr>
          <a:xfrm>
            <a:off x="15963075" y="3715942"/>
            <a:ext cx="2207260" cy="528955"/>
            <a:chOff x="15963075" y="3715942"/>
            <a:chExt cx="2207260" cy="528955"/>
          </a:xfrm>
        </p:grpSpPr>
        <p:pic>
          <p:nvPicPr>
            <p:cNvPr id="102" name="object 10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5963075" y="3721373"/>
              <a:ext cx="106908" cy="69150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6141831" y="3715942"/>
              <a:ext cx="361638" cy="74584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17151315" y="3990002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0" y="244726"/>
                  </a:lnTo>
                  <a:lnTo>
                    <a:pt x="981621" y="217430"/>
                  </a:lnTo>
                  <a:lnTo>
                    <a:pt x="1008914" y="176945"/>
                  </a:lnTo>
                  <a:lnTo>
                    <a:pt x="1018921" y="127367"/>
                  </a:lnTo>
                  <a:lnTo>
                    <a:pt x="1008918" y="77790"/>
                  </a:lnTo>
                  <a:lnTo>
                    <a:pt x="981625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" name="object 105"/>
          <p:cNvSpPr txBox="1"/>
          <p:nvPr/>
        </p:nvSpPr>
        <p:spPr>
          <a:xfrm>
            <a:off x="17251367" y="4017302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54"/>
              </a:rPr>
              <a:t>25410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06" name="object 106"/>
          <p:cNvGrpSpPr/>
          <p:nvPr/>
        </p:nvGrpSpPr>
        <p:grpSpPr>
          <a:xfrm>
            <a:off x="18303106" y="5978467"/>
            <a:ext cx="592455" cy="155575"/>
            <a:chOff x="18303106" y="5978467"/>
            <a:chExt cx="592455" cy="155575"/>
          </a:xfrm>
        </p:grpSpPr>
        <p:pic>
          <p:nvPicPr>
            <p:cNvPr id="107" name="object 107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8303106" y="6020379"/>
              <a:ext cx="82447" cy="106698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8456229" y="6020732"/>
              <a:ext cx="87986" cy="106687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8564660" y="5978467"/>
              <a:ext cx="330827" cy="155188"/>
            </a:xfrm>
            <a:prstGeom prst="rect">
              <a:avLst/>
            </a:prstGeom>
          </p:spPr>
        </p:pic>
      </p:grpSp>
      <p:grpSp>
        <p:nvGrpSpPr>
          <p:cNvPr id="110" name="object 110"/>
          <p:cNvGrpSpPr/>
          <p:nvPr/>
        </p:nvGrpSpPr>
        <p:grpSpPr>
          <a:xfrm>
            <a:off x="15304740" y="897836"/>
            <a:ext cx="2765425" cy="2391410"/>
            <a:chOff x="15304740" y="897836"/>
            <a:chExt cx="2765425" cy="2391410"/>
          </a:xfrm>
        </p:grpSpPr>
        <p:pic>
          <p:nvPicPr>
            <p:cNvPr id="111" name="object 111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6838046" y="944526"/>
              <a:ext cx="115301" cy="264168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6862816" y="897836"/>
              <a:ext cx="254191" cy="145953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7713439" y="1331036"/>
              <a:ext cx="356434" cy="128278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5304740" y="2924236"/>
              <a:ext cx="470442" cy="364739"/>
            </a:xfrm>
            <a:prstGeom prst="rect">
              <a:avLst/>
            </a:prstGeom>
          </p:spPr>
        </p:pic>
      </p:grpSp>
      <p:pic>
        <p:nvPicPr>
          <p:cNvPr id="144" name="Рисунок 143"/>
          <p:cNvPicPr>
            <a:picLocks noChangeAspect="1"/>
          </p:cNvPicPr>
          <p:nvPr/>
        </p:nvPicPr>
        <p:blipFill>
          <a:blip r:embed="rId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60" y="0"/>
            <a:ext cx="20096580" cy="11309350"/>
          </a:xfrm>
          <a:prstGeom prst="rect">
            <a:avLst/>
          </a:prstGeom>
        </p:spPr>
      </p:pic>
      <p:grpSp>
        <p:nvGrpSpPr>
          <p:cNvPr id="115" name="object 115"/>
          <p:cNvGrpSpPr/>
          <p:nvPr/>
        </p:nvGrpSpPr>
        <p:grpSpPr>
          <a:xfrm>
            <a:off x="1633458" y="429306"/>
            <a:ext cx="17090390" cy="10879455"/>
            <a:chOff x="1633458" y="429306"/>
            <a:chExt cx="17090390" cy="10879455"/>
          </a:xfrm>
        </p:grpSpPr>
        <p:pic>
          <p:nvPicPr>
            <p:cNvPr id="116" name="object 116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390120" y="10229145"/>
              <a:ext cx="371235" cy="173532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853591" y="9666457"/>
              <a:ext cx="1097588" cy="604492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4944726" y="2744189"/>
              <a:ext cx="549533" cy="252025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5608278" y="2674901"/>
              <a:ext cx="295071" cy="157316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6023100" y="2576238"/>
              <a:ext cx="597617" cy="173475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11370411" y="2543625"/>
              <a:ext cx="4461510" cy="768350"/>
            </a:xfrm>
            <a:custGeom>
              <a:avLst/>
              <a:gdLst/>
              <a:ahLst/>
              <a:cxnLst/>
              <a:rect l="l" t="t" r="r" b="b"/>
              <a:pathLst>
                <a:path w="4461509" h="768350">
                  <a:moveTo>
                    <a:pt x="8051" y="2095"/>
                  </a:moveTo>
                  <a:lnTo>
                    <a:pt x="4775" y="1803"/>
                  </a:lnTo>
                  <a:lnTo>
                    <a:pt x="6629" y="3073"/>
                  </a:lnTo>
                  <a:lnTo>
                    <a:pt x="7708" y="2514"/>
                  </a:lnTo>
                  <a:lnTo>
                    <a:pt x="8051" y="2095"/>
                  </a:lnTo>
                  <a:close/>
                </a:path>
                <a:path w="4461509" h="768350">
                  <a:moveTo>
                    <a:pt x="30226" y="39243"/>
                  </a:moveTo>
                  <a:lnTo>
                    <a:pt x="19138" y="30480"/>
                  </a:lnTo>
                  <a:lnTo>
                    <a:pt x="24980" y="38100"/>
                  </a:lnTo>
                  <a:lnTo>
                    <a:pt x="30226" y="39243"/>
                  </a:lnTo>
                  <a:close/>
                </a:path>
                <a:path w="4461509" h="768350">
                  <a:moveTo>
                    <a:pt x="31991" y="40640"/>
                  </a:moveTo>
                  <a:lnTo>
                    <a:pt x="31572" y="39865"/>
                  </a:lnTo>
                  <a:lnTo>
                    <a:pt x="30797" y="39370"/>
                  </a:lnTo>
                  <a:lnTo>
                    <a:pt x="30226" y="39243"/>
                  </a:lnTo>
                  <a:lnTo>
                    <a:pt x="31991" y="40640"/>
                  </a:lnTo>
                  <a:close/>
                </a:path>
                <a:path w="4461509" h="768350">
                  <a:moveTo>
                    <a:pt x="79603" y="77470"/>
                  </a:moveTo>
                  <a:lnTo>
                    <a:pt x="74942" y="74930"/>
                  </a:lnTo>
                  <a:lnTo>
                    <a:pt x="78714" y="77470"/>
                  </a:lnTo>
                  <a:lnTo>
                    <a:pt x="79603" y="77470"/>
                  </a:lnTo>
                  <a:close/>
                </a:path>
                <a:path w="4461509" h="768350">
                  <a:moveTo>
                    <a:pt x="220192" y="179209"/>
                  </a:moveTo>
                  <a:lnTo>
                    <a:pt x="218414" y="177800"/>
                  </a:lnTo>
                  <a:lnTo>
                    <a:pt x="219824" y="179070"/>
                  </a:lnTo>
                  <a:lnTo>
                    <a:pt x="220192" y="179209"/>
                  </a:lnTo>
                  <a:close/>
                </a:path>
                <a:path w="4461509" h="768350">
                  <a:moveTo>
                    <a:pt x="292811" y="207010"/>
                  </a:moveTo>
                  <a:lnTo>
                    <a:pt x="256108" y="182880"/>
                  </a:lnTo>
                  <a:lnTo>
                    <a:pt x="252793" y="180340"/>
                  </a:lnTo>
                  <a:lnTo>
                    <a:pt x="218008" y="153670"/>
                  </a:lnTo>
                  <a:lnTo>
                    <a:pt x="209359" y="148590"/>
                  </a:lnTo>
                  <a:lnTo>
                    <a:pt x="203149" y="144780"/>
                  </a:lnTo>
                  <a:lnTo>
                    <a:pt x="191287" y="139700"/>
                  </a:lnTo>
                  <a:lnTo>
                    <a:pt x="189992" y="134620"/>
                  </a:lnTo>
                  <a:lnTo>
                    <a:pt x="172834" y="127000"/>
                  </a:lnTo>
                  <a:lnTo>
                    <a:pt x="164795" y="121920"/>
                  </a:lnTo>
                  <a:lnTo>
                    <a:pt x="157632" y="115570"/>
                  </a:lnTo>
                  <a:lnTo>
                    <a:pt x="150926" y="110490"/>
                  </a:lnTo>
                  <a:lnTo>
                    <a:pt x="144284" y="104140"/>
                  </a:lnTo>
                  <a:lnTo>
                    <a:pt x="137452" y="96520"/>
                  </a:lnTo>
                  <a:lnTo>
                    <a:pt x="129921" y="90170"/>
                  </a:lnTo>
                  <a:lnTo>
                    <a:pt x="121259" y="83820"/>
                  </a:lnTo>
                  <a:lnTo>
                    <a:pt x="119227" y="82550"/>
                  </a:lnTo>
                  <a:lnTo>
                    <a:pt x="111086" y="77470"/>
                  </a:lnTo>
                  <a:lnTo>
                    <a:pt x="113220" y="82550"/>
                  </a:lnTo>
                  <a:lnTo>
                    <a:pt x="104521" y="76200"/>
                  </a:lnTo>
                  <a:lnTo>
                    <a:pt x="94665" y="68580"/>
                  </a:lnTo>
                  <a:lnTo>
                    <a:pt x="87122" y="62230"/>
                  </a:lnTo>
                  <a:lnTo>
                    <a:pt x="86245" y="60960"/>
                  </a:lnTo>
                  <a:lnTo>
                    <a:pt x="85382" y="59690"/>
                  </a:lnTo>
                  <a:lnTo>
                    <a:pt x="80911" y="59690"/>
                  </a:lnTo>
                  <a:lnTo>
                    <a:pt x="77863" y="55880"/>
                  </a:lnTo>
                  <a:lnTo>
                    <a:pt x="78574" y="53340"/>
                  </a:lnTo>
                  <a:lnTo>
                    <a:pt x="53848" y="38100"/>
                  </a:lnTo>
                  <a:lnTo>
                    <a:pt x="47332" y="30480"/>
                  </a:lnTo>
                  <a:lnTo>
                    <a:pt x="47675" y="27940"/>
                  </a:lnTo>
                  <a:lnTo>
                    <a:pt x="46393" y="24130"/>
                  </a:lnTo>
                  <a:lnTo>
                    <a:pt x="35001" y="13970"/>
                  </a:lnTo>
                  <a:lnTo>
                    <a:pt x="28295" y="10160"/>
                  </a:lnTo>
                  <a:lnTo>
                    <a:pt x="26073" y="8890"/>
                  </a:lnTo>
                  <a:lnTo>
                    <a:pt x="16383" y="2540"/>
                  </a:lnTo>
                  <a:lnTo>
                    <a:pt x="9131" y="0"/>
                  </a:lnTo>
                  <a:lnTo>
                    <a:pt x="7467" y="0"/>
                  </a:lnTo>
                  <a:lnTo>
                    <a:pt x="11303" y="2540"/>
                  </a:lnTo>
                  <a:lnTo>
                    <a:pt x="16751" y="8890"/>
                  </a:lnTo>
                  <a:lnTo>
                    <a:pt x="16002" y="10160"/>
                  </a:lnTo>
                  <a:lnTo>
                    <a:pt x="6629" y="3810"/>
                  </a:lnTo>
                  <a:lnTo>
                    <a:pt x="2679" y="5080"/>
                  </a:lnTo>
                  <a:lnTo>
                    <a:pt x="0" y="7620"/>
                  </a:lnTo>
                  <a:lnTo>
                    <a:pt x="1866" y="12700"/>
                  </a:lnTo>
                  <a:lnTo>
                    <a:pt x="11569" y="24130"/>
                  </a:lnTo>
                  <a:lnTo>
                    <a:pt x="28587" y="34290"/>
                  </a:lnTo>
                  <a:lnTo>
                    <a:pt x="31572" y="39865"/>
                  </a:lnTo>
                  <a:lnTo>
                    <a:pt x="36766" y="43180"/>
                  </a:lnTo>
                  <a:lnTo>
                    <a:pt x="37211" y="44450"/>
                  </a:lnTo>
                  <a:lnTo>
                    <a:pt x="38798" y="46990"/>
                  </a:lnTo>
                  <a:lnTo>
                    <a:pt x="41516" y="49530"/>
                  </a:lnTo>
                  <a:lnTo>
                    <a:pt x="59270" y="58420"/>
                  </a:lnTo>
                  <a:lnTo>
                    <a:pt x="56172" y="58420"/>
                  </a:lnTo>
                  <a:lnTo>
                    <a:pt x="55702" y="59690"/>
                  </a:lnTo>
                  <a:lnTo>
                    <a:pt x="59613" y="64770"/>
                  </a:lnTo>
                  <a:lnTo>
                    <a:pt x="62674" y="64770"/>
                  </a:lnTo>
                  <a:lnTo>
                    <a:pt x="62242" y="62230"/>
                  </a:lnTo>
                  <a:lnTo>
                    <a:pt x="62585" y="60960"/>
                  </a:lnTo>
                  <a:lnTo>
                    <a:pt x="67983" y="63500"/>
                  </a:lnTo>
                  <a:lnTo>
                    <a:pt x="74015" y="71120"/>
                  </a:lnTo>
                  <a:lnTo>
                    <a:pt x="70764" y="71120"/>
                  </a:lnTo>
                  <a:lnTo>
                    <a:pt x="80594" y="76200"/>
                  </a:lnTo>
                  <a:lnTo>
                    <a:pt x="81051" y="77470"/>
                  </a:lnTo>
                  <a:lnTo>
                    <a:pt x="79603" y="77470"/>
                  </a:lnTo>
                  <a:lnTo>
                    <a:pt x="81940" y="78740"/>
                  </a:lnTo>
                  <a:lnTo>
                    <a:pt x="89306" y="83820"/>
                  </a:lnTo>
                  <a:lnTo>
                    <a:pt x="96088" y="88900"/>
                  </a:lnTo>
                  <a:lnTo>
                    <a:pt x="101333" y="91440"/>
                  </a:lnTo>
                  <a:lnTo>
                    <a:pt x="107988" y="97790"/>
                  </a:lnTo>
                  <a:lnTo>
                    <a:pt x="116420" y="104140"/>
                  </a:lnTo>
                  <a:lnTo>
                    <a:pt x="123075" y="109220"/>
                  </a:lnTo>
                  <a:lnTo>
                    <a:pt x="124129" y="112395"/>
                  </a:lnTo>
                  <a:lnTo>
                    <a:pt x="123507" y="112204"/>
                  </a:lnTo>
                  <a:lnTo>
                    <a:pt x="123177" y="112229"/>
                  </a:lnTo>
                  <a:lnTo>
                    <a:pt x="124040" y="112877"/>
                  </a:lnTo>
                  <a:lnTo>
                    <a:pt x="124256" y="112776"/>
                  </a:lnTo>
                  <a:lnTo>
                    <a:pt x="124345" y="113030"/>
                  </a:lnTo>
                  <a:lnTo>
                    <a:pt x="128206" y="114300"/>
                  </a:lnTo>
                  <a:lnTo>
                    <a:pt x="134315" y="118110"/>
                  </a:lnTo>
                  <a:lnTo>
                    <a:pt x="141236" y="121920"/>
                  </a:lnTo>
                  <a:lnTo>
                    <a:pt x="147548" y="125730"/>
                  </a:lnTo>
                  <a:lnTo>
                    <a:pt x="144703" y="125730"/>
                  </a:lnTo>
                  <a:lnTo>
                    <a:pt x="165011" y="142240"/>
                  </a:lnTo>
                  <a:lnTo>
                    <a:pt x="167513" y="147320"/>
                  </a:lnTo>
                  <a:lnTo>
                    <a:pt x="178879" y="152400"/>
                  </a:lnTo>
                  <a:lnTo>
                    <a:pt x="192963" y="161290"/>
                  </a:lnTo>
                  <a:lnTo>
                    <a:pt x="208292" y="171450"/>
                  </a:lnTo>
                  <a:lnTo>
                    <a:pt x="223431" y="180340"/>
                  </a:lnTo>
                  <a:lnTo>
                    <a:pt x="220192" y="179209"/>
                  </a:lnTo>
                  <a:lnTo>
                    <a:pt x="228117" y="185420"/>
                  </a:lnTo>
                  <a:lnTo>
                    <a:pt x="230162" y="187960"/>
                  </a:lnTo>
                  <a:lnTo>
                    <a:pt x="236016" y="193040"/>
                  </a:lnTo>
                  <a:lnTo>
                    <a:pt x="240728" y="193040"/>
                  </a:lnTo>
                  <a:lnTo>
                    <a:pt x="248348" y="196850"/>
                  </a:lnTo>
                  <a:lnTo>
                    <a:pt x="257124" y="200660"/>
                  </a:lnTo>
                  <a:lnTo>
                    <a:pt x="265303" y="204470"/>
                  </a:lnTo>
                  <a:lnTo>
                    <a:pt x="267081" y="207010"/>
                  </a:lnTo>
                  <a:lnTo>
                    <a:pt x="292811" y="207010"/>
                  </a:lnTo>
                  <a:close/>
                </a:path>
                <a:path w="4461509" h="768350">
                  <a:moveTo>
                    <a:pt x="325145" y="252730"/>
                  </a:moveTo>
                  <a:lnTo>
                    <a:pt x="315556" y="247650"/>
                  </a:lnTo>
                  <a:lnTo>
                    <a:pt x="323532" y="252730"/>
                  </a:lnTo>
                  <a:lnTo>
                    <a:pt x="325145" y="252730"/>
                  </a:lnTo>
                  <a:close/>
                </a:path>
                <a:path w="4461509" h="768350">
                  <a:moveTo>
                    <a:pt x="329933" y="255270"/>
                  </a:moveTo>
                  <a:lnTo>
                    <a:pt x="326720" y="252044"/>
                  </a:lnTo>
                  <a:lnTo>
                    <a:pt x="326478" y="252730"/>
                  </a:lnTo>
                  <a:lnTo>
                    <a:pt x="325145" y="252730"/>
                  </a:lnTo>
                  <a:lnTo>
                    <a:pt x="329933" y="255270"/>
                  </a:lnTo>
                  <a:close/>
                </a:path>
                <a:path w="4461509" h="768350">
                  <a:moveTo>
                    <a:pt x="541032" y="350291"/>
                  </a:moveTo>
                  <a:lnTo>
                    <a:pt x="537044" y="347980"/>
                  </a:lnTo>
                  <a:lnTo>
                    <a:pt x="536282" y="347738"/>
                  </a:lnTo>
                  <a:lnTo>
                    <a:pt x="541032" y="350291"/>
                  </a:lnTo>
                  <a:close/>
                </a:path>
                <a:path w="4461509" h="768350">
                  <a:moveTo>
                    <a:pt x="589711" y="398437"/>
                  </a:moveTo>
                  <a:lnTo>
                    <a:pt x="588289" y="397510"/>
                  </a:lnTo>
                  <a:lnTo>
                    <a:pt x="585101" y="396240"/>
                  </a:lnTo>
                  <a:lnTo>
                    <a:pt x="589711" y="398437"/>
                  </a:lnTo>
                  <a:close/>
                </a:path>
                <a:path w="4461509" h="768350">
                  <a:moveTo>
                    <a:pt x="695934" y="425450"/>
                  </a:moveTo>
                  <a:lnTo>
                    <a:pt x="694270" y="424180"/>
                  </a:lnTo>
                  <a:lnTo>
                    <a:pt x="695934" y="425450"/>
                  </a:lnTo>
                  <a:close/>
                </a:path>
                <a:path w="4461509" h="768350">
                  <a:moveTo>
                    <a:pt x="1184897" y="633768"/>
                  </a:moveTo>
                  <a:lnTo>
                    <a:pt x="1181722" y="633501"/>
                  </a:lnTo>
                  <a:lnTo>
                    <a:pt x="1184744" y="634492"/>
                  </a:lnTo>
                  <a:lnTo>
                    <a:pt x="1184897" y="633768"/>
                  </a:lnTo>
                  <a:close/>
                </a:path>
                <a:path w="4461509" h="768350">
                  <a:moveTo>
                    <a:pt x="1223454" y="643788"/>
                  </a:moveTo>
                  <a:lnTo>
                    <a:pt x="1219111" y="643013"/>
                  </a:lnTo>
                  <a:lnTo>
                    <a:pt x="1220724" y="643509"/>
                  </a:lnTo>
                  <a:lnTo>
                    <a:pt x="1222260" y="643826"/>
                  </a:lnTo>
                  <a:lnTo>
                    <a:pt x="1223454" y="643788"/>
                  </a:lnTo>
                  <a:close/>
                </a:path>
                <a:path w="4461509" h="768350">
                  <a:moveTo>
                    <a:pt x="1290154" y="634123"/>
                  </a:moveTo>
                  <a:lnTo>
                    <a:pt x="1276896" y="631634"/>
                  </a:lnTo>
                  <a:lnTo>
                    <a:pt x="1282966" y="633399"/>
                  </a:lnTo>
                  <a:lnTo>
                    <a:pt x="1290154" y="634123"/>
                  </a:lnTo>
                  <a:close/>
                </a:path>
                <a:path w="4461509" h="768350">
                  <a:moveTo>
                    <a:pt x="1459230" y="699731"/>
                  </a:moveTo>
                  <a:lnTo>
                    <a:pt x="1451813" y="698500"/>
                  </a:lnTo>
                  <a:lnTo>
                    <a:pt x="1459153" y="699770"/>
                  </a:lnTo>
                  <a:close/>
                </a:path>
                <a:path w="4461509" h="768350">
                  <a:moveTo>
                    <a:pt x="2023071" y="744969"/>
                  </a:moveTo>
                  <a:lnTo>
                    <a:pt x="2022208" y="744816"/>
                  </a:lnTo>
                  <a:lnTo>
                    <a:pt x="2021713" y="744728"/>
                  </a:lnTo>
                  <a:lnTo>
                    <a:pt x="2020989" y="744601"/>
                  </a:lnTo>
                  <a:lnTo>
                    <a:pt x="2023071" y="744969"/>
                  </a:lnTo>
                  <a:close/>
                </a:path>
                <a:path w="4461509" h="768350">
                  <a:moveTo>
                    <a:pt x="2029307" y="740130"/>
                  </a:moveTo>
                  <a:lnTo>
                    <a:pt x="2022843" y="738365"/>
                  </a:lnTo>
                  <a:lnTo>
                    <a:pt x="2025345" y="740130"/>
                  </a:lnTo>
                  <a:lnTo>
                    <a:pt x="2019388" y="741273"/>
                  </a:lnTo>
                  <a:lnTo>
                    <a:pt x="2014689" y="742530"/>
                  </a:lnTo>
                  <a:lnTo>
                    <a:pt x="2020989" y="744601"/>
                  </a:lnTo>
                  <a:lnTo>
                    <a:pt x="2022843" y="743432"/>
                  </a:lnTo>
                  <a:lnTo>
                    <a:pt x="2027466" y="741883"/>
                  </a:lnTo>
                  <a:lnTo>
                    <a:pt x="2029307" y="740130"/>
                  </a:lnTo>
                  <a:close/>
                </a:path>
                <a:path w="4461509" h="768350">
                  <a:moveTo>
                    <a:pt x="2142121" y="767080"/>
                  </a:moveTo>
                  <a:lnTo>
                    <a:pt x="2141829" y="766660"/>
                  </a:lnTo>
                  <a:lnTo>
                    <a:pt x="2140115" y="767080"/>
                  </a:lnTo>
                  <a:lnTo>
                    <a:pt x="2142121" y="767080"/>
                  </a:lnTo>
                  <a:close/>
                </a:path>
                <a:path w="4461509" h="768350">
                  <a:moveTo>
                    <a:pt x="2149056" y="768350"/>
                  </a:moveTo>
                  <a:lnTo>
                    <a:pt x="2148192" y="767080"/>
                  </a:lnTo>
                  <a:lnTo>
                    <a:pt x="2142121" y="767080"/>
                  </a:lnTo>
                  <a:lnTo>
                    <a:pt x="2142985" y="768350"/>
                  </a:lnTo>
                  <a:lnTo>
                    <a:pt x="2149056" y="768350"/>
                  </a:lnTo>
                  <a:close/>
                </a:path>
                <a:path w="4461509" h="768350">
                  <a:moveTo>
                    <a:pt x="2267356" y="742950"/>
                  </a:moveTo>
                  <a:lnTo>
                    <a:pt x="2265159" y="742950"/>
                  </a:lnTo>
                  <a:lnTo>
                    <a:pt x="2258250" y="744220"/>
                  </a:lnTo>
                  <a:lnTo>
                    <a:pt x="2262301" y="744220"/>
                  </a:lnTo>
                  <a:lnTo>
                    <a:pt x="2267356" y="742950"/>
                  </a:lnTo>
                  <a:close/>
                </a:path>
                <a:path w="4461509" h="768350">
                  <a:moveTo>
                    <a:pt x="2339606" y="740625"/>
                  </a:moveTo>
                  <a:lnTo>
                    <a:pt x="2335669" y="739178"/>
                  </a:lnTo>
                  <a:lnTo>
                    <a:pt x="2325624" y="738644"/>
                  </a:lnTo>
                  <a:lnTo>
                    <a:pt x="2319540" y="740549"/>
                  </a:lnTo>
                  <a:lnTo>
                    <a:pt x="2327529" y="740384"/>
                  </a:lnTo>
                  <a:lnTo>
                    <a:pt x="2335555" y="741273"/>
                  </a:lnTo>
                  <a:lnTo>
                    <a:pt x="2339606" y="740625"/>
                  </a:lnTo>
                  <a:close/>
                </a:path>
                <a:path w="4461509" h="768350">
                  <a:moveTo>
                    <a:pt x="2420797" y="736600"/>
                  </a:moveTo>
                  <a:lnTo>
                    <a:pt x="2413431" y="735330"/>
                  </a:lnTo>
                  <a:lnTo>
                    <a:pt x="2405291" y="736600"/>
                  </a:lnTo>
                  <a:lnTo>
                    <a:pt x="2420797" y="736600"/>
                  </a:lnTo>
                  <a:close/>
                </a:path>
                <a:path w="4461509" h="768350">
                  <a:moveTo>
                    <a:pt x="2631732" y="739140"/>
                  </a:moveTo>
                  <a:lnTo>
                    <a:pt x="2631325" y="738644"/>
                  </a:lnTo>
                  <a:lnTo>
                    <a:pt x="2625788" y="740410"/>
                  </a:lnTo>
                  <a:lnTo>
                    <a:pt x="2631732" y="739140"/>
                  </a:lnTo>
                  <a:close/>
                </a:path>
                <a:path w="4461509" h="768350">
                  <a:moveTo>
                    <a:pt x="2678557" y="709231"/>
                  </a:moveTo>
                  <a:lnTo>
                    <a:pt x="2672575" y="709599"/>
                  </a:lnTo>
                  <a:lnTo>
                    <a:pt x="2673223" y="709726"/>
                  </a:lnTo>
                  <a:lnTo>
                    <a:pt x="2674086" y="709777"/>
                  </a:lnTo>
                  <a:lnTo>
                    <a:pt x="2674836" y="709879"/>
                  </a:lnTo>
                  <a:lnTo>
                    <a:pt x="2678557" y="709231"/>
                  </a:lnTo>
                  <a:close/>
                </a:path>
                <a:path w="4461509" h="768350">
                  <a:moveTo>
                    <a:pt x="2703207" y="701852"/>
                  </a:moveTo>
                  <a:lnTo>
                    <a:pt x="2693289" y="704189"/>
                  </a:lnTo>
                  <a:lnTo>
                    <a:pt x="2696464" y="707097"/>
                  </a:lnTo>
                  <a:lnTo>
                    <a:pt x="2702458" y="705688"/>
                  </a:lnTo>
                  <a:lnTo>
                    <a:pt x="2703207" y="701852"/>
                  </a:lnTo>
                  <a:close/>
                </a:path>
                <a:path w="4461509" h="768350">
                  <a:moveTo>
                    <a:pt x="2787231" y="692188"/>
                  </a:moveTo>
                  <a:lnTo>
                    <a:pt x="2786748" y="692073"/>
                  </a:lnTo>
                  <a:lnTo>
                    <a:pt x="2782786" y="693127"/>
                  </a:lnTo>
                  <a:lnTo>
                    <a:pt x="2783586" y="693254"/>
                  </a:lnTo>
                  <a:lnTo>
                    <a:pt x="2784068" y="693267"/>
                  </a:lnTo>
                  <a:lnTo>
                    <a:pt x="2785465" y="692645"/>
                  </a:lnTo>
                  <a:lnTo>
                    <a:pt x="2787231" y="692188"/>
                  </a:lnTo>
                  <a:close/>
                </a:path>
                <a:path w="4461509" h="768350">
                  <a:moveTo>
                    <a:pt x="2789694" y="715772"/>
                  </a:moveTo>
                  <a:lnTo>
                    <a:pt x="2770771" y="718375"/>
                  </a:lnTo>
                  <a:lnTo>
                    <a:pt x="2776080" y="717804"/>
                  </a:lnTo>
                  <a:lnTo>
                    <a:pt x="2782963" y="716864"/>
                  </a:lnTo>
                  <a:lnTo>
                    <a:pt x="2789694" y="715772"/>
                  </a:lnTo>
                  <a:close/>
                </a:path>
                <a:path w="4461509" h="768350">
                  <a:moveTo>
                    <a:pt x="2790774" y="692073"/>
                  </a:moveTo>
                  <a:lnTo>
                    <a:pt x="2787370" y="692150"/>
                  </a:lnTo>
                  <a:lnTo>
                    <a:pt x="2787231" y="692188"/>
                  </a:lnTo>
                  <a:lnTo>
                    <a:pt x="2787802" y="692315"/>
                  </a:lnTo>
                  <a:lnTo>
                    <a:pt x="2790774" y="692073"/>
                  </a:lnTo>
                  <a:close/>
                </a:path>
                <a:path w="4461509" h="768350">
                  <a:moveTo>
                    <a:pt x="2791803" y="715416"/>
                  </a:moveTo>
                  <a:lnTo>
                    <a:pt x="2791066" y="715543"/>
                  </a:lnTo>
                  <a:lnTo>
                    <a:pt x="2789694" y="715772"/>
                  </a:lnTo>
                  <a:lnTo>
                    <a:pt x="2791764" y="715479"/>
                  </a:lnTo>
                  <a:close/>
                </a:path>
                <a:path w="4461509" h="768350">
                  <a:moveTo>
                    <a:pt x="2906268" y="668642"/>
                  </a:moveTo>
                  <a:lnTo>
                    <a:pt x="2906103" y="668375"/>
                  </a:lnTo>
                  <a:lnTo>
                    <a:pt x="2905366" y="668147"/>
                  </a:lnTo>
                  <a:lnTo>
                    <a:pt x="2903055" y="667956"/>
                  </a:lnTo>
                  <a:lnTo>
                    <a:pt x="2903740" y="668337"/>
                  </a:lnTo>
                  <a:lnTo>
                    <a:pt x="2904985" y="668515"/>
                  </a:lnTo>
                  <a:lnTo>
                    <a:pt x="2906268" y="668642"/>
                  </a:lnTo>
                  <a:close/>
                </a:path>
                <a:path w="4461509" h="768350">
                  <a:moveTo>
                    <a:pt x="3046018" y="645515"/>
                  </a:moveTo>
                  <a:lnTo>
                    <a:pt x="3044596" y="645160"/>
                  </a:lnTo>
                  <a:lnTo>
                    <a:pt x="3043720" y="646430"/>
                  </a:lnTo>
                  <a:lnTo>
                    <a:pt x="3046018" y="645515"/>
                  </a:lnTo>
                  <a:close/>
                </a:path>
                <a:path w="4461509" h="768350">
                  <a:moveTo>
                    <a:pt x="3111106" y="630745"/>
                  </a:moveTo>
                  <a:lnTo>
                    <a:pt x="3107321" y="631190"/>
                  </a:lnTo>
                  <a:lnTo>
                    <a:pt x="3107766" y="631659"/>
                  </a:lnTo>
                  <a:lnTo>
                    <a:pt x="3111106" y="630745"/>
                  </a:lnTo>
                  <a:close/>
                </a:path>
                <a:path w="4461509" h="768350">
                  <a:moveTo>
                    <a:pt x="3118180" y="629920"/>
                  </a:moveTo>
                  <a:lnTo>
                    <a:pt x="3114167" y="629920"/>
                  </a:lnTo>
                  <a:lnTo>
                    <a:pt x="3111106" y="630745"/>
                  </a:lnTo>
                  <a:lnTo>
                    <a:pt x="3118180" y="629920"/>
                  </a:lnTo>
                  <a:close/>
                </a:path>
                <a:path w="4461509" h="768350">
                  <a:moveTo>
                    <a:pt x="3120390" y="626516"/>
                  </a:moveTo>
                  <a:lnTo>
                    <a:pt x="3114967" y="627341"/>
                  </a:lnTo>
                  <a:lnTo>
                    <a:pt x="3117126" y="627113"/>
                  </a:lnTo>
                  <a:lnTo>
                    <a:pt x="3118866" y="626821"/>
                  </a:lnTo>
                  <a:lnTo>
                    <a:pt x="3120390" y="626516"/>
                  </a:lnTo>
                  <a:close/>
                </a:path>
                <a:path w="4461509" h="768350">
                  <a:moveTo>
                    <a:pt x="3129165" y="644740"/>
                  </a:moveTo>
                  <a:lnTo>
                    <a:pt x="3127464" y="645160"/>
                  </a:lnTo>
                  <a:lnTo>
                    <a:pt x="3126727" y="645414"/>
                  </a:lnTo>
                  <a:lnTo>
                    <a:pt x="3121101" y="647255"/>
                  </a:lnTo>
                  <a:lnTo>
                    <a:pt x="3124974" y="646163"/>
                  </a:lnTo>
                  <a:lnTo>
                    <a:pt x="3129165" y="644740"/>
                  </a:lnTo>
                  <a:close/>
                </a:path>
                <a:path w="4461509" h="768350">
                  <a:moveTo>
                    <a:pt x="3154362" y="632460"/>
                  </a:moveTo>
                  <a:lnTo>
                    <a:pt x="3108553" y="632460"/>
                  </a:lnTo>
                  <a:lnTo>
                    <a:pt x="3104769" y="632460"/>
                  </a:lnTo>
                  <a:lnTo>
                    <a:pt x="3082137" y="635000"/>
                  </a:lnTo>
                  <a:lnTo>
                    <a:pt x="3069933" y="638810"/>
                  </a:lnTo>
                  <a:lnTo>
                    <a:pt x="3061893" y="638810"/>
                  </a:lnTo>
                  <a:lnTo>
                    <a:pt x="3068434" y="635000"/>
                  </a:lnTo>
                  <a:lnTo>
                    <a:pt x="3061424" y="636270"/>
                  </a:lnTo>
                  <a:lnTo>
                    <a:pt x="3050146" y="638810"/>
                  </a:lnTo>
                  <a:lnTo>
                    <a:pt x="3033014" y="641350"/>
                  </a:lnTo>
                  <a:lnTo>
                    <a:pt x="3021101" y="643890"/>
                  </a:lnTo>
                  <a:lnTo>
                    <a:pt x="3026067" y="644906"/>
                  </a:lnTo>
                  <a:lnTo>
                    <a:pt x="3014738" y="650240"/>
                  </a:lnTo>
                  <a:lnTo>
                    <a:pt x="3033166" y="645160"/>
                  </a:lnTo>
                  <a:lnTo>
                    <a:pt x="3037776" y="643890"/>
                  </a:lnTo>
                  <a:lnTo>
                    <a:pt x="3046984" y="641350"/>
                  </a:lnTo>
                  <a:lnTo>
                    <a:pt x="3026829" y="648970"/>
                  </a:lnTo>
                  <a:lnTo>
                    <a:pt x="3034258" y="647700"/>
                  </a:lnTo>
                  <a:lnTo>
                    <a:pt x="3047974" y="643890"/>
                  </a:lnTo>
                  <a:lnTo>
                    <a:pt x="3053232" y="642620"/>
                  </a:lnTo>
                  <a:lnTo>
                    <a:pt x="3046018" y="645515"/>
                  </a:lnTo>
                  <a:lnTo>
                    <a:pt x="3049752" y="646430"/>
                  </a:lnTo>
                  <a:lnTo>
                    <a:pt x="3039376" y="647700"/>
                  </a:lnTo>
                  <a:lnTo>
                    <a:pt x="3029267" y="650240"/>
                  </a:lnTo>
                  <a:lnTo>
                    <a:pt x="3018802" y="654050"/>
                  </a:lnTo>
                  <a:lnTo>
                    <a:pt x="3007398" y="655320"/>
                  </a:lnTo>
                  <a:lnTo>
                    <a:pt x="3006585" y="648970"/>
                  </a:lnTo>
                  <a:lnTo>
                    <a:pt x="2989605" y="651510"/>
                  </a:lnTo>
                  <a:lnTo>
                    <a:pt x="2973311" y="656590"/>
                  </a:lnTo>
                  <a:lnTo>
                    <a:pt x="2955734" y="661670"/>
                  </a:lnTo>
                  <a:lnTo>
                    <a:pt x="2934932" y="665480"/>
                  </a:lnTo>
                  <a:lnTo>
                    <a:pt x="2944939" y="664210"/>
                  </a:lnTo>
                  <a:lnTo>
                    <a:pt x="2940342" y="666750"/>
                  </a:lnTo>
                  <a:lnTo>
                    <a:pt x="2933001" y="668020"/>
                  </a:lnTo>
                  <a:lnTo>
                    <a:pt x="2924530" y="669290"/>
                  </a:lnTo>
                  <a:lnTo>
                    <a:pt x="2916517" y="671830"/>
                  </a:lnTo>
                  <a:lnTo>
                    <a:pt x="2917025" y="669290"/>
                  </a:lnTo>
                  <a:lnTo>
                    <a:pt x="2906268" y="669290"/>
                  </a:lnTo>
                  <a:lnTo>
                    <a:pt x="2903080" y="670560"/>
                  </a:lnTo>
                  <a:lnTo>
                    <a:pt x="2895155" y="671830"/>
                  </a:lnTo>
                  <a:lnTo>
                    <a:pt x="2886697" y="674370"/>
                  </a:lnTo>
                  <a:lnTo>
                    <a:pt x="2881934" y="678180"/>
                  </a:lnTo>
                  <a:lnTo>
                    <a:pt x="2867837" y="678180"/>
                  </a:lnTo>
                  <a:lnTo>
                    <a:pt x="2852775" y="680720"/>
                  </a:lnTo>
                  <a:lnTo>
                    <a:pt x="2842031" y="684530"/>
                  </a:lnTo>
                  <a:lnTo>
                    <a:pt x="2831439" y="689610"/>
                  </a:lnTo>
                  <a:lnTo>
                    <a:pt x="2816872" y="692150"/>
                  </a:lnTo>
                  <a:lnTo>
                    <a:pt x="2819311" y="689610"/>
                  </a:lnTo>
                  <a:lnTo>
                    <a:pt x="2819247" y="688340"/>
                  </a:lnTo>
                  <a:lnTo>
                    <a:pt x="2820835" y="687070"/>
                  </a:lnTo>
                  <a:lnTo>
                    <a:pt x="2828252" y="684530"/>
                  </a:lnTo>
                  <a:lnTo>
                    <a:pt x="2820327" y="685800"/>
                  </a:lnTo>
                  <a:lnTo>
                    <a:pt x="2813126" y="687070"/>
                  </a:lnTo>
                  <a:lnTo>
                    <a:pt x="2813227" y="688340"/>
                  </a:lnTo>
                  <a:lnTo>
                    <a:pt x="2807703" y="689610"/>
                  </a:lnTo>
                  <a:lnTo>
                    <a:pt x="2799689" y="690880"/>
                  </a:lnTo>
                  <a:lnTo>
                    <a:pt x="2791155" y="693420"/>
                  </a:lnTo>
                  <a:lnTo>
                    <a:pt x="2784068" y="693420"/>
                  </a:lnTo>
                  <a:lnTo>
                    <a:pt x="2780868" y="695960"/>
                  </a:lnTo>
                  <a:lnTo>
                    <a:pt x="2780119" y="697230"/>
                  </a:lnTo>
                  <a:lnTo>
                    <a:pt x="2771178" y="698500"/>
                  </a:lnTo>
                  <a:lnTo>
                    <a:pt x="2757297" y="701040"/>
                  </a:lnTo>
                  <a:lnTo>
                    <a:pt x="2765463" y="702310"/>
                  </a:lnTo>
                  <a:lnTo>
                    <a:pt x="2743708" y="703580"/>
                  </a:lnTo>
                  <a:lnTo>
                    <a:pt x="2718943" y="707390"/>
                  </a:lnTo>
                  <a:lnTo>
                    <a:pt x="2694775" y="709930"/>
                  </a:lnTo>
                  <a:lnTo>
                    <a:pt x="2674823" y="709930"/>
                  </a:lnTo>
                  <a:lnTo>
                    <a:pt x="2633535" y="717550"/>
                  </a:lnTo>
                  <a:lnTo>
                    <a:pt x="2620886" y="718820"/>
                  </a:lnTo>
                  <a:lnTo>
                    <a:pt x="2623820" y="717550"/>
                  </a:lnTo>
                  <a:lnTo>
                    <a:pt x="2612136" y="718820"/>
                  </a:lnTo>
                  <a:lnTo>
                    <a:pt x="2606040" y="721360"/>
                  </a:lnTo>
                  <a:lnTo>
                    <a:pt x="2599372" y="725170"/>
                  </a:lnTo>
                  <a:lnTo>
                    <a:pt x="2585948" y="726440"/>
                  </a:lnTo>
                  <a:lnTo>
                    <a:pt x="2582341" y="725170"/>
                  </a:lnTo>
                  <a:lnTo>
                    <a:pt x="2586545" y="723900"/>
                  </a:lnTo>
                  <a:lnTo>
                    <a:pt x="2591689" y="722630"/>
                  </a:lnTo>
                  <a:lnTo>
                    <a:pt x="2590889" y="722630"/>
                  </a:lnTo>
                  <a:lnTo>
                    <a:pt x="2584183" y="720090"/>
                  </a:lnTo>
                  <a:lnTo>
                    <a:pt x="2572220" y="721360"/>
                  </a:lnTo>
                  <a:lnTo>
                    <a:pt x="2557830" y="723900"/>
                  </a:lnTo>
                  <a:lnTo>
                    <a:pt x="2537193" y="723900"/>
                  </a:lnTo>
                  <a:lnTo>
                    <a:pt x="2524887" y="726440"/>
                  </a:lnTo>
                  <a:lnTo>
                    <a:pt x="2511069" y="728980"/>
                  </a:lnTo>
                  <a:lnTo>
                    <a:pt x="2496832" y="730173"/>
                  </a:lnTo>
                  <a:lnTo>
                    <a:pt x="2495956" y="728980"/>
                  </a:lnTo>
                  <a:lnTo>
                    <a:pt x="2483320" y="732790"/>
                  </a:lnTo>
                  <a:lnTo>
                    <a:pt x="2434780" y="740410"/>
                  </a:lnTo>
                  <a:lnTo>
                    <a:pt x="2440863" y="736600"/>
                  </a:lnTo>
                  <a:lnTo>
                    <a:pt x="2443835" y="737870"/>
                  </a:lnTo>
                  <a:lnTo>
                    <a:pt x="2441829" y="736600"/>
                  </a:lnTo>
                  <a:lnTo>
                    <a:pt x="2439809" y="735330"/>
                  </a:lnTo>
                  <a:lnTo>
                    <a:pt x="2436190" y="736600"/>
                  </a:lnTo>
                  <a:lnTo>
                    <a:pt x="2435669" y="737870"/>
                  </a:lnTo>
                  <a:lnTo>
                    <a:pt x="2433459" y="740410"/>
                  </a:lnTo>
                  <a:lnTo>
                    <a:pt x="2424798" y="741680"/>
                  </a:lnTo>
                  <a:lnTo>
                    <a:pt x="2418804" y="740410"/>
                  </a:lnTo>
                  <a:lnTo>
                    <a:pt x="2405710" y="740410"/>
                  </a:lnTo>
                  <a:lnTo>
                    <a:pt x="2403805" y="737870"/>
                  </a:lnTo>
                  <a:lnTo>
                    <a:pt x="2397163" y="737870"/>
                  </a:lnTo>
                  <a:lnTo>
                    <a:pt x="2389759" y="737870"/>
                  </a:lnTo>
                  <a:lnTo>
                    <a:pt x="2375281" y="737870"/>
                  </a:lnTo>
                  <a:lnTo>
                    <a:pt x="2364422" y="740410"/>
                  </a:lnTo>
                  <a:lnTo>
                    <a:pt x="2353183" y="741680"/>
                  </a:lnTo>
                  <a:lnTo>
                    <a:pt x="2336508" y="742950"/>
                  </a:lnTo>
                  <a:lnTo>
                    <a:pt x="2339467" y="744220"/>
                  </a:lnTo>
                  <a:lnTo>
                    <a:pt x="2330805" y="746760"/>
                  </a:lnTo>
                  <a:lnTo>
                    <a:pt x="2325408" y="745490"/>
                  </a:lnTo>
                  <a:lnTo>
                    <a:pt x="2319998" y="745490"/>
                  </a:lnTo>
                  <a:lnTo>
                    <a:pt x="2311336" y="746760"/>
                  </a:lnTo>
                  <a:lnTo>
                    <a:pt x="2306523" y="742950"/>
                  </a:lnTo>
                  <a:lnTo>
                    <a:pt x="2296477" y="744220"/>
                  </a:lnTo>
                  <a:lnTo>
                    <a:pt x="2282812" y="745490"/>
                  </a:lnTo>
                  <a:lnTo>
                    <a:pt x="2267623" y="748030"/>
                  </a:lnTo>
                  <a:lnTo>
                    <a:pt x="2253018" y="749300"/>
                  </a:lnTo>
                  <a:lnTo>
                    <a:pt x="2262454" y="746760"/>
                  </a:lnTo>
                  <a:lnTo>
                    <a:pt x="2274201" y="744220"/>
                  </a:lnTo>
                  <a:lnTo>
                    <a:pt x="2286495" y="742950"/>
                  </a:lnTo>
                  <a:lnTo>
                    <a:pt x="2297519" y="741680"/>
                  </a:lnTo>
                  <a:lnTo>
                    <a:pt x="2287879" y="741680"/>
                  </a:lnTo>
                  <a:lnTo>
                    <a:pt x="2276068" y="742950"/>
                  </a:lnTo>
                  <a:lnTo>
                    <a:pt x="2267356" y="742950"/>
                  </a:lnTo>
                  <a:lnTo>
                    <a:pt x="2271369" y="744220"/>
                  </a:lnTo>
                  <a:lnTo>
                    <a:pt x="2261463" y="745490"/>
                  </a:lnTo>
                  <a:lnTo>
                    <a:pt x="2250084" y="748030"/>
                  </a:lnTo>
                  <a:lnTo>
                    <a:pt x="2237232" y="749300"/>
                  </a:lnTo>
                  <a:lnTo>
                    <a:pt x="2222931" y="749300"/>
                  </a:lnTo>
                  <a:lnTo>
                    <a:pt x="2215985" y="745490"/>
                  </a:lnTo>
                  <a:lnTo>
                    <a:pt x="2173211" y="745490"/>
                  </a:lnTo>
                  <a:lnTo>
                    <a:pt x="2156168" y="741680"/>
                  </a:lnTo>
                  <a:lnTo>
                    <a:pt x="2142921" y="742950"/>
                  </a:lnTo>
                  <a:lnTo>
                    <a:pt x="2116251" y="742950"/>
                  </a:lnTo>
                  <a:lnTo>
                    <a:pt x="2102675" y="741680"/>
                  </a:lnTo>
                  <a:lnTo>
                    <a:pt x="2074621" y="740410"/>
                  </a:lnTo>
                  <a:lnTo>
                    <a:pt x="2052497" y="740410"/>
                  </a:lnTo>
                  <a:lnTo>
                    <a:pt x="2044852" y="739140"/>
                  </a:lnTo>
                  <a:lnTo>
                    <a:pt x="2049094" y="742950"/>
                  </a:lnTo>
                  <a:lnTo>
                    <a:pt x="2037715" y="742950"/>
                  </a:lnTo>
                  <a:lnTo>
                    <a:pt x="2035162" y="745490"/>
                  </a:lnTo>
                  <a:lnTo>
                    <a:pt x="2021027" y="745490"/>
                  </a:lnTo>
                  <a:lnTo>
                    <a:pt x="1992083" y="740410"/>
                  </a:lnTo>
                  <a:lnTo>
                    <a:pt x="1985276" y="737870"/>
                  </a:lnTo>
                  <a:lnTo>
                    <a:pt x="2001266" y="739140"/>
                  </a:lnTo>
                  <a:lnTo>
                    <a:pt x="2000453" y="737870"/>
                  </a:lnTo>
                  <a:lnTo>
                    <a:pt x="1990026" y="736600"/>
                  </a:lnTo>
                  <a:lnTo>
                    <a:pt x="1986508" y="735330"/>
                  </a:lnTo>
                  <a:lnTo>
                    <a:pt x="1984349" y="734060"/>
                  </a:lnTo>
                  <a:lnTo>
                    <a:pt x="1977961" y="732790"/>
                  </a:lnTo>
                  <a:lnTo>
                    <a:pt x="1980692" y="735330"/>
                  </a:lnTo>
                  <a:lnTo>
                    <a:pt x="1970493" y="735330"/>
                  </a:lnTo>
                  <a:lnTo>
                    <a:pt x="1958594" y="734060"/>
                  </a:lnTo>
                  <a:lnTo>
                    <a:pt x="1975294" y="737870"/>
                  </a:lnTo>
                  <a:lnTo>
                    <a:pt x="1958467" y="737870"/>
                  </a:lnTo>
                  <a:lnTo>
                    <a:pt x="1937473" y="732790"/>
                  </a:lnTo>
                  <a:lnTo>
                    <a:pt x="1920532" y="732790"/>
                  </a:lnTo>
                  <a:lnTo>
                    <a:pt x="1930006" y="731520"/>
                  </a:lnTo>
                  <a:lnTo>
                    <a:pt x="1914613" y="730250"/>
                  </a:lnTo>
                  <a:lnTo>
                    <a:pt x="1874316" y="730250"/>
                  </a:lnTo>
                  <a:lnTo>
                    <a:pt x="1858899" y="731520"/>
                  </a:lnTo>
                  <a:lnTo>
                    <a:pt x="1856282" y="730250"/>
                  </a:lnTo>
                  <a:lnTo>
                    <a:pt x="1852879" y="728980"/>
                  </a:lnTo>
                  <a:lnTo>
                    <a:pt x="1859584" y="728980"/>
                  </a:lnTo>
                  <a:lnTo>
                    <a:pt x="1831314" y="726440"/>
                  </a:lnTo>
                  <a:lnTo>
                    <a:pt x="1774520" y="723900"/>
                  </a:lnTo>
                  <a:lnTo>
                    <a:pt x="1750872" y="721360"/>
                  </a:lnTo>
                  <a:lnTo>
                    <a:pt x="1753793" y="720090"/>
                  </a:lnTo>
                  <a:lnTo>
                    <a:pt x="1746999" y="718820"/>
                  </a:lnTo>
                  <a:lnTo>
                    <a:pt x="1741754" y="721360"/>
                  </a:lnTo>
                  <a:lnTo>
                    <a:pt x="1737639" y="720090"/>
                  </a:lnTo>
                  <a:lnTo>
                    <a:pt x="1733524" y="718820"/>
                  </a:lnTo>
                  <a:lnTo>
                    <a:pt x="1734032" y="717550"/>
                  </a:lnTo>
                  <a:lnTo>
                    <a:pt x="1736407" y="717550"/>
                  </a:lnTo>
                  <a:lnTo>
                    <a:pt x="1733308" y="716280"/>
                  </a:lnTo>
                  <a:lnTo>
                    <a:pt x="1713763" y="716280"/>
                  </a:lnTo>
                  <a:lnTo>
                    <a:pt x="1706346" y="715010"/>
                  </a:lnTo>
                  <a:lnTo>
                    <a:pt x="1714157" y="715010"/>
                  </a:lnTo>
                  <a:lnTo>
                    <a:pt x="1690497" y="711200"/>
                  </a:lnTo>
                  <a:lnTo>
                    <a:pt x="1670177" y="709930"/>
                  </a:lnTo>
                  <a:lnTo>
                    <a:pt x="1650834" y="709930"/>
                  </a:lnTo>
                  <a:lnTo>
                    <a:pt x="1630121" y="708660"/>
                  </a:lnTo>
                  <a:lnTo>
                    <a:pt x="1626069" y="704850"/>
                  </a:lnTo>
                  <a:lnTo>
                    <a:pt x="1615427" y="701040"/>
                  </a:lnTo>
                  <a:lnTo>
                    <a:pt x="1602092" y="698500"/>
                  </a:lnTo>
                  <a:lnTo>
                    <a:pt x="1589976" y="695960"/>
                  </a:lnTo>
                  <a:lnTo>
                    <a:pt x="1590560" y="694690"/>
                  </a:lnTo>
                  <a:lnTo>
                    <a:pt x="1583194" y="693420"/>
                  </a:lnTo>
                  <a:lnTo>
                    <a:pt x="1575841" y="692150"/>
                  </a:lnTo>
                  <a:lnTo>
                    <a:pt x="1496860" y="684530"/>
                  </a:lnTo>
                  <a:lnTo>
                    <a:pt x="1483042" y="681990"/>
                  </a:lnTo>
                  <a:lnTo>
                    <a:pt x="1473187" y="678180"/>
                  </a:lnTo>
                  <a:lnTo>
                    <a:pt x="1460779" y="675640"/>
                  </a:lnTo>
                  <a:lnTo>
                    <a:pt x="1446466" y="671830"/>
                  </a:lnTo>
                  <a:lnTo>
                    <a:pt x="1430858" y="669290"/>
                  </a:lnTo>
                  <a:lnTo>
                    <a:pt x="1409204" y="664210"/>
                  </a:lnTo>
                  <a:lnTo>
                    <a:pt x="1398384" y="661670"/>
                  </a:lnTo>
                  <a:lnTo>
                    <a:pt x="1382712" y="657860"/>
                  </a:lnTo>
                  <a:lnTo>
                    <a:pt x="1379093" y="656590"/>
                  </a:lnTo>
                  <a:lnTo>
                    <a:pt x="1368221" y="652780"/>
                  </a:lnTo>
                  <a:lnTo>
                    <a:pt x="1373720" y="655320"/>
                  </a:lnTo>
                  <a:lnTo>
                    <a:pt x="1366507" y="656590"/>
                  </a:lnTo>
                  <a:lnTo>
                    <a:pt x="1359789" y="655320"/>
                  </a:lnTo>
                  <a:lnTo>
                    <a:pt x="1344472" y="652780"/>
                  </a:lnTo>
                  <a:lnTo>
                    <a:pt x="1338630" y="651510"/>
                  </a:lnTo>
                  <a:lnTo>
                    <a:pt x="1337310" y="648970"/>
                  </a:lnTo>
                  <a:lnTo>
                    <a:pt x="1340396" y="650240"/>
                  </a:lnTo>
                  <a:lnTo>
                    <a:pt x="1338300" y="648970"/>
                  </a:lnTo>
                  <a:lnTo>
                    <a:pt x="1334084" y="646430"/>
                  </a:lnTo>
                  <a:lnTo>
                    <a:pt x="1324673" y="643890"/>
                  </a:lnTo>
                  <a:lnTo>
                    <a:pt x="1321015" y="642620"/>
                  </a:lnTo>
                  <a:lnTo>
                    <a:pt x="1313713" y="640080"/>
                  </a:lnTo>
                  <a:lnTo>
                    <a:pt x="1302816" y="637540"/>
                  </a:lnTo>
                  <a:lnTo>
                    <a:pt x="1299210" y="642620"/>
                  </a:lnTo>
                  <a:lnTo>
                    <a:pt x="1289291" y="638810"/>
                  </a:lnTo>
                  <a:lnTo>
                    <a:pt x="1269466" y="631190"/>
                  </a:lnTo>
                  <a:lnTo>
                    <a:pt x="1205941" y="615950"/>
                  </a:lnTo>
                  <a:lnTo>
                    <a:pt x="1185608" y="608330"/>
                  </a:lnTo>
                  <a:lnTo>
                    <a:pt x="1178547" y="607060"/>
                  </a:lnTo>
                  <a:lnTo>
                    <a:pt x="1163815" y="603250"/>
                  </a:lnTo>
                  <a:lnTo>
                    <a:pt x="1156779" y="601980"/>
                  </a:lnTo>
                  <a:lnTo>
                    <a:pt x="1158087" y="599440"/>
                  </a:lnTo>
                  <a:lnTo>
                    <a:pt x="1141971" y="594360"/>
                  </a:lnTo>
                  <a:lnTo>
                    <a:pt x="1127594" y="589280"/>
                  </a:lnTo>
                  <a:lnTo>
                    <a:pt x="1112126" y="584200"/>
                  </a:lnTo>
                  <a:lnTo>
                    <a:pt x="1092746" y="579120"/>
                  </a:lnTo>
                  <a:lnTo>
                    <a:pt x="1099400" y="579120"/>
                  </a:lnTo>
                  <a:lnTo>
                    <a:pt x="1088478" y="576580"/>
                  </a:lnTo>
                  <a:lnTo>
                    <a:pt x="1070610" y="576580"/>
                  </a:lnTo>
                  <a:lnTo>
                    <a:pt x="1060323" y="575310"/>
                  </a:lnTo>
                  <a:lnTo>
                    <a:pt x="1057097" y="570230"/>
                  </a:lnTo>
                  <a:lnTo>
                    <a:pt x="1035570" y="561340"/>
                  </a:lnTo>
                  <a:lnTo>
                    <a:pt x="992632" y="546100"/>
                  </a:lnTo>
                  <a:lnTo>
                    <a:pt x="979411" y="542290"/>
                  </a:lnTo>
                  <a:lnTo>
                    <a:pt x="970610" y="539750"/>
                  </a:lnTo>
                  <a:lnTo>
                    <a:pt x="971283" y="539750"/>
                  </a:lnTo>
                  <a:lnTo>
                    <a:pt x="972566" y="538480"/>
                  </a:lnTo>
                  <a:lnTo>
                    <a:pt x="977290" y="539750"/>
                  </a:lnTo>
                  <a:lnTo>
                    <a:pt x="973937" y="538480"/>
                  </a:lnTo>
                  <a:lnTo>
                    <a:pt x="936993" y="524510"/>
                  </a:lnTo>
                  <a:lnTo>
                    <a:pt x="933615" y="523240"/>
                  </a:lnTo>
                  <a:lnTo>
                    <a:pt x="929119" y="524510"/>
                  </a:lnTo>
                  <a:lnTo>
                    <a:pt x="924750" y="521970"/>
                  </a:lnTo>
                  <a:lnTo>
                    <a:pt x="912863" y="516890"/>
                  </a:lnTo>
                  <a:lnTo>
                    <a:pt x="897801" y="513080"/>
                  </a:lnTo>
                  <a:lnTo>
                    <a:pt x="883843" y="509270"/>
                  </a:lnTo>
                  <a:lnTo>
                    <a:pt x="887285" y="508000"/>
                  </a:lnTo>
                  <a:lnTo>
                    <a:pt x="878636" y="506730"/>
                  </a:lnTo>
                  <a:lnTo>
                    <a:pt x="872121" y="505460"/>
                  </a:lnTo>
                  <a:lnTo>
                    <a:pt x="864831" y="504190"/>
                  </a:lnTo>
                  <a:lnTo>
                    <a:pt x="853859" y="500380"/>
                  </a:lnTo>
                  <a:lnTo>
                    <a:pt x="849744" y="497840"/>
                  </a:lnTo>
                  <a:lnTo>
                    <a:pt x="851014" y="496570"/>
                  </a:lnTo>
                  <a:lnTo>
                    <a:pt x="856386" y="499110"/>
                  </a:lnTo>
                  <a:lnTo>
                    <a:pt x="851115" y="496570"/>
                  </a:lnTo>
                  <a:lnTo>
                    <a:pt x="848487" y="495300"/>
                  </a:lnTo>
                  <a:lnTo>
                    <a:pt x="843140" y="494030"/>
                  </a:lnTo>
                  <a:lnTo>
                    <a:pt x="837222" y="492760"/>
                  </a:lnTo>
                  <a:lnTo>
                    <a:pt x="827633" y="488950"/>
                  </a:lnTo>
                  <a:lnTo>
                    <a:pt x="834758" y="490220"/>
                  </a:lnTo>
                  <a:lnTo>
                    <a:pt x="831951" y="488950"/>
                  </a:lnTo>
                  <a:lnTo>
                    <a:pt x="826338" y="486410"/>
                  </a:lnTo>
                  <a:lnTo>
                    <a:pt x="821321" y="485140"/>
                  </a:lnTo>
                  <a:lnTo>
                    <a:pt x="817359" y="483870"/>
                  </a:lnTo>
                  <a:lnTo>
                    <a:pt x="812114" y="483870"/>
                  </a:lnTo>
                  <a:lnTo>
                    <a:pt x="803795" y="480060"/>
                  </a:lnTo>
                  <a:lnTo>
                    <a:pt x="794778" y="476250"/>
                  </a:lnTo>
                  <a:lnTo>
                    <a:pt x="787361" y="471170"/>
                  </a:lnTo>
                  <a:lnTo>
                    <a:pt x="785025" y="468630"/>
                  </a:lnTo>
                  <a:lnTo>
                    <a:pt x="783844" y="467360"/>
                  </a:lnTo>
                  <a:lnTo>
                    <a:pt x="781265" y="468630"/>
                  </a:lnTo>
                  <a:lnTo>
                    <a:pt x="772477" y="467360"/>
                  </a:lnTo>
                  <a:lnTo>
                    <a:pt x="764260" y="462280"/>
                  </a:lnTo>
                  <a:lnTo>
                    <a:pt x="763498" y="461010"/>
                  </a:lnTo>
                  <a:lnTo>
                    <a:pt x="768553" y="462280"/>
                  </a:lnTo>
                  <a:lnTo>
                    <a:pt x="765898" y="461010"/>
                  </a:lnTo>
                  <a:lnTo>
                    <a:pt x="763231" y="459740"/>
                  </a:lnTo>
                  <a:lnTo>
                    <a:pt x="752614" y="454660"/>
                  </a:lnTo>
                  <a:lnTo>
                    <a:pt x="749249" y="453390"/>
                  </a:lnTo>
                  <a:lnTo>
                    <a:pt x="742543" y="450850"/>
                  </a:lnTo>
                  <a:lnTo>
                    <a:pt x="739178" y="449580"/>
                  </a:lnTo>
                  <a:lnTo>
                    <a:pt x="727278" y="445770"/>
                  </a:lnTo>
                  <a:lnTo>
                    <a:pt x="725004" y="444500"/>
                  </a:lnTo>
                  <a:lnTo>
                    <a:pt x="724484" y="444220"/>
                  </a:lnTo>
                  <a:lnTo>
                    <a:pt x="724484" y="459740"/>
                  </a:lnTo>
                  <a:lnTo>
                    <a:pt x="710526" y="453390"/>
                  </a:lnTo>
                  <a:lnTo>
                    <a:pt x="709803" y="452120"/>
                  </a:lnTo>
                  <a:lnTo>
                    <a:pt x="711479" y="450850"/>
                  </a:lnTo>
                  <a:lnTo>
                    <a:pt x="714705" y="453390"/>
                  </a:lnTo>
                  <a:lnTo>
                    <a:pt x="712660" y="452120"/>
                  </a:lnTo>
                  <a:lnTo>
                    <a:pt x="720013" y="457200"/>
                  </a:lnTo>
                  <a:lnTo>
                    <a:pt x="724484" y="459740"/>
                  </a:lnTo>
                  <a:lnTo>
                    <a:pt x="724484" y="444220"/>
                  </a:lnTo>
                  <a:lnTo>
                    <a:pt x="718197" y="440690"/>
                  </a:lnTo>
                  <a:lnTo>
                    <a:pt x="715937" y="439420"/>
                  </a:lnTo>
                  <a:lnTo>
                    <a:pt x="716000" y="438150"/>
                  </a:lnTo>
                  <a:lnTo>
                    <a:pt x="715733" y="437756"/>
                  </a:lnTo>
                  <a:lnTo>
                    <a:pt x="727189" y="443230"/>
                  </a:lnTo>
                  <a:lnTo>
                    <a:pt x="744880" y="450850"/>
                  </a:lnTo>
                  <a:lnTo>
                    <a:pt x="746709" y="452120"/>
                  </a:lnTo>
                  <a:lnTo>
                    <a:pt x="745159" y="449580"/>
                  </a:lnTo>
                  <a:lnTo>
                    <a:pt x="741743" y="445770"/>
                  </a:lnTo>
                  <a:lnTo>
                    <a:pt x="740714" y="444500"/>
                  </a:lnTo>
                  <a:lnTo>
                    <a:pt x="746366" y="444500"/>
                  </a:lnTo>
                  <a:lnTo>
                    <a:pt x="734860" y="440690"/>
                  </a:lnTo>
                  <a:lnTo>
                    <a:pt x="695845" y="426720"/>
                  </a:lnTo>
                  <a:lnTo>
                    <a:pt x="694258" y="424180"/>
                  </a:lnTo>
                  <a:lnTo>
                    <a:pt x="692607" y="422910"/>
                  </a:lnTo>
                  <a:lnTo>
                    <a:pt x="689406" y="421640"/>
                  </a:lnTo>
                  <a:lnTo>
                    <a:pt x="686308" y="421640"/>
                  </a:lnTo>
                  <a:lnTo>
                    <a:pt x="683260" y="419100"/>
                  </a:lnTo>
                  <a:lnTo>
                    <a:pt x="681736" y="417830"/>
                  </a:lnTo>
                  <a:lnTo>
                    <a:pt x="678840" y="416560"/>
                  </a:lnTo>
                  <a:lnTo>
                    <a:pt x="674293" y="414020"/>
                  </a:lnTo>
                  <a:lnTo>
                    <a:pt x="672223" y="412330"/>
                  </a:lnTo>
                  <a:lnTo>
                    <a:pt x="672223" y="414020"/>
                  </a:lnTo>
                  <a:lnTo>
                    <a:pt x="663181" y="410210"/>
                  </a:lnTo>
                  <a:lnTo>
                    <a:pt x="662432" y="410210"/>
                  </a:lnTo>
                  <a:lnTo>
                    <a:pt x="663155" y="408940"/>
                  </a:lnTo>
                  <a:lnTo>
                    <a:pt x="665060" y="408940"/>
                  </a:lnTo>
                  <a:lnTo>
                    <a:pt x="670318" y="411480"/>
                  </a:lnTo>
                  <a:lnTo>
                    <a:pt x="671779" y="412750"/>
                  </a:lnTo>
                  <a:lnTo>
                    <a:pt x="672223" y="414020"/>
                  </a:lnTo>
                  <a:lnTo>
                    <a:pt x="672223" y="412330"/>
                  </a:lnTo>
                  <a:lnTo>
                    <a:pt x="671182" y="411480"/>
                  </a:lnTo>
                  <a:lnTo>
                    <a:pt x="664527" y="407670"/>
                  </a:lnTo>
                  <a:lnTo>
                    <a:pt x="656869" y="405218"/>
                  </a:lnTo>
                  <a:lnTo>
                    <a:pt x="656869" y="409041"/>
                  </a:lnTo>
                  <a:lnTo>
                    <a:pt x="656678" y="408940"/>
                  </a:lnTo>
                  <a:lnTo>
                    <a:pt x="656818" y="408940"/>
                  </a:lnTo>
                  <a:lnTo>
                    <a:pt x="656869" y="405218"/>
                  </a:lnTo>
                  <a:lnTo>
                    <a:pt x="656628" y="405130"/>
                  </a:lnTo>
                  <a:lnTo>
                    <a:pt x="654342" y="403860"/>
                  </a:lnTo>
                  <a:lnTo>
                    <a:pt x="649770" y="401320"/>
                  </a:lnTo>
                  <a:lnTo>
                    <a:pt x="649109" y="403860"/>
                  </a:lnTo>
                  <a:lnTo>
                    <a:pt x="639432" y="398780"/>
                  </a:lnTo>
                  <a:lnTo>
                    <a:pt x="647623" y="405130"/>
                  </a:lnTo>
                  <a:lnTo>
                    <a:pt x="646518" y="405130"/>
                  </a:lnTo>
                  <a:lnTo>
                    <a:pt x="649198" y="406400"/>
                  </a:lnTo>
                  <a:lnTo>
                    <a:pt x="654265" y="408940"/>
                  </a:lnTo>
                  <a:lnTo>
                    <a:pt x="654659" y="408940"/>
                  </a:lnTo>
                  <a:lnTo>
                    <a:pt x="654824" y="409054"/>
                  </a:lnTo>
                  <a:lnTo>
                    <a:pt x="656907" y="409092"/>
                  </a:lnTo>
                  <a:lnTo>
                    <a:pt x="657644" y="410210"/>
                  </a:lnTo>
                  <a:lnTo>
                    <a:pt x="657009" y="410210"/>
                  </a:lnTo>
                  <a:lnTo>
                    <a:pt x="676097" y="419100"/>
                  </a:lnTo>
                  <a:lnTo>
                    <a:pt x="669417" y="416560"/>
                  </a:lnTo>
                  <a:lnTo>
                    <a:pt x="662546" y="415290"/>
                  </a:lnTo>
                  <a:lnTo>
                    <a:pt x="654812" y="410210"/>
                  </a:lnTo>
                  <a:lnTo>
                    <a:pt x="650113" y="408940"/>
                  </a:lnTo>
                  <a:lnTo>
                    <a:pt x="642175" y="408940"/>
                  </a:lnTo>
                  <a:lnTo>
                    <a:pt x="636892" y="403860"/>
                  </a:lnTo>
                  <a:lnTo>
                    <a:pt x="634263" y="401320"/>
                  </a:lnTo>
                  <a:lnTo>
                    <a:pt x="617131" y="388620"/>
                  </a:lnTo>
                  <a:lnTo>
                    <a:pt x="613105" y="383540"/>
                  </a:lnTo>
                  <a:lnTo>
                    <a:pt x="603885" y="379730"/>
                  </a:lnTo>
                  <a:lnTo>
                    <a:pt x="594245" y="375920"/>
                  </a:lnTo>
                  <a:lnTo>
                    <a:pt x="584441" y="370840"/>
                  </a:lnTo>
                  <a:lnTo>
                    <a:pt x="574751" y="367030"/>
                  </a:lnTo>
                  <a:lnTo>
                    <a:pt x="565429" y="361950"/>
                  </a:lnTo>
                  <a:lnTo>
                    <a:pt x="556666" y="359410"/>
                  </a:lnTo>
                  <a:lnTo>
                    <a:pt x="548690" y="355600"/>
                  </a:lnTo>
                  <a:lnTo>
                    <a:pt x="541756" y="354330"/>
                  </a:lnTo>
                  <a:lnTo>
                    <a:pt x="534936" y="351790"/>
                  </a:lnTo>
                  <a:lnTo>
                    <a:pt x="535063" y="349250"/>
                  </a:lnTo>
                  <a:lnTo>
                    <a:pt x="533057" y="346710"/>
                  </a:lnTo>
                  <a:lnTo>
                    <a:pt x="536282" y="347738"/>
                  </a:lnTo>
                  <a:lnTo>
                    <a:pt x="534365" y="346710"/>
                  </a:lnTo>
                  <a:lnTo>
                    <a:pt x="532003" y="345440"/>
                  </a:lnTo>
                  <a:lnTo>
                    <a:pt x="518833" y="339090"/>
                  </a:lnTo>
                  <a:lnTo>
                    <a:pt x="507301" y="334010"/>
                  </a:lnTo>
                  <a:lnTo>
                    <a:pt x="500354" y="332740"/>
                  </a:lnTo>
                  <a:lnTo>
                    <a:pt x="498652" y="331470"/>
                  </a:lnTo>
                  <a:lnTo>
                    <a:pt x="495249" y="328930"/>
                  </a:lnTo>
                  <a:lnTo>
                    <a:pt x="497205" y="328930"/>
                  </a:lnTo>
                  <a:lnTo>
                    <a:pt x="497827" y="327660"/>
                  </a:lnTo>
                  <a:lnTo>
                    <a:pt x="488708" y="322580"/>
                  </a:lnTo>
                  <a:lnTo>
                    <a:pt x="492252" y="323850"/>
                  </a:lnTo>
                  <a:lnTo>
                    <a:pt x="490385" y="322580"/>
                  </a:lnTo>
                  <a:lnTo>
                    <a:pt x="477329" y="313690"/>
                  </a:lnTo>
                  <a:lnTo>
                    <a:pt x="472478" y="311150"/>
                  </a:lnTo>
                  <a:lnTo>
                    <a:pt x="455536" y="302260"/>
                  </a:lnTo>
                  <a:lnTo>
                    <a:pt x="448310" y="298450"/>
                  </a:lnTo>
                  <a:lnTo>
                    <a:pt x="419328" y="285750"/>
                  </a:lnTo>
                  <a:lnTo>
                    <a:pt x="404520" y="278130"/>
                  </a:lnTo>
                  <a:lnTo>
                    <a:pt x="389255" y="267970"/>
                  </a:lnTo>
                  <a:lnTo>
                    <a:pt x="380428" y="261620"/>
                  </a:lnTo>
                  <a:lnTo>
                    <a:pt x="373354" y="256540"/>
                  </a:lnTo>
                  <a:lnTo>
                    <a:pt x="377913" y="260350"/>
                  </a:lnTo>
                  <a:lnTo>
                    <a:pt x="378244" y="261620"/>
                  </a:lnTo>
                  <a:lnTo>
                    <a:pt x="360984" y="250190"/>
                  </a:lnTo>
                  <a:lnTo>
                    <a:pt x="337985" y="234950"/>
                  </a:lnTo>
                  <a:lnTo>
                    <a:pt x="319392" y="223520"/>
                  </a:lnTo>
                  <a:lnTo>
                    <a:pt x="315264" y="220980"/>
                  </a:lnTo>
                  <a:lnTo>
                    <a:pt x="304939" y="214630"/>
                  </a:lnTo>
                  <a:lnTo>
                    <a:pt x="296684" y="209550"/>
                  </a:lnTo>
                  <a:lnTo>
                    <a:pt x="294754" y="208280"/>
                  </a:lnTo>
                  <a:lnTo>
                    <a:pt x="267970" y="208280"/>
                  </a:lnTo>
                  <a:lnTo>
                    <a:pt x="264223" y="208280"/>
                  </a:lnTo>
                  <a:lnTo>
                    <a:pt x="256959" y="208280"/>
                  </a:lnTo>
                  <a:lnTo>
                    <a:pt x="261035" y="209550"/>
                  </a:lnTo>
                  <a:lnTo>
                    <a:pt x="268605" y="213360"/>
                  </a:lnTo>
                  <a:lnTo>
                    <a:pt x="275463" y="215900"/>
                  </a:lnTo>
                  <a:lnTo>
                    <a:pt x="277380" y="214630"/>
                  </a:lnTo>
                  <a:lnTo>
                    <a:pt x="285508" y="223520"/>
                  </a:lnTo>
                  <a:lnTo>
                    <a:pt x="284873" y="220980"/>
                  </a:lnTo>
                  <a:lnTo>
                    <a:pt x="287909" y="227330"/>
                  </a:lnTo>
                  <a:lnTo>
                    <a:pt x="292366" y="223520"/>
                  </a:lnTo>
                  <a:lnTo>
                    <a:pt x="297218" y="232410"/>
                  </a:lnTo>
                  <a:lnTo>
                    <a:pt x="306768" y="234950"/>
                  </a:lnTo>
                  <a:lnTo>
                    <a:pt x="312369" y="240030"/>
                  </a:lnTo>
                  <a:lnTo>
                    <a:pt x="313842" y="242570"/>
                  </a:lnTo>
                  <a:lnTo>
                    <a:pt x="316001" y="245110"/>
                  </a:lnTo>
                  <a:lnTo>
                    <a:pt x="323608" y="248920"/>
                  </a:lnTo>
                  <a:lnTo>
                    <a:pt x="326720" y="252044"/>
                  </a:lnTo>
                  <a:lnTo>
                    <a:pt x="327380" y="250190"/>
                  </a:lnTo>
                  <a:lnTo>
                    <a:pt x="329234" y="250190"/>
                  </a:lnTo>
                  <a:lnTo>
                    <a:pt x="338366" y="255270"/>
                  </a:lnTo>
                  <a:lnTo>
                    <a:pt x="340436" y="257810"/>
                  </a:lnTo>
                  <a:lnTo>
                    <a:pt x="339940" y="260350"/>
                  </a:lnTo>
                  <a:lnTo>
                    <a:pt x="341376" y="262890"/>
                  </a:lnTo>
                  <a:lnTo>
                    <a:pt x="350177" y="266700"/>
                  </a:lnTo>
                  <a:lnTo>
                    <a:pt x="358419" y="270510"/>
                  </a:lnTo>
                  <a:lnTo>
                    <a:pt x="366014" y="273050"/>
                  </a:lnTo>
                  <a:lnTo>
                    <a:pt x="372846" y="276860"/>
                  </a:lnTo>
                  <a:lnTo>
                    <a:pt x="373151" y="278130"/>
                  </a:lnTo>
                  <a:lnTo>
                    <a:pt x="374688" y="279400"/>
                  </a:lnTo>
                  <a:lnTo>
                    <a:pt x="384136" y="284480"/>
                  </a:lnTo>
                  <a:lnTo>
                    <a:pt x="397814" y="292100"/>
                  </a:lnTo>
                  <a:lnTo>
                    <a:pt x="411962" y="299720"/>
                  </a:lnTo>
                  <a:lnTo>
                    <a:pt x="425170" y="306070"/>
                  </a:lnTo>
                  <a:lnTo>
                    <a:pt x="426034" y="307289"/>
                  </a:lnTo>
                  <a:lnTo>
                    <a:pt x="424764" y="307606"/>
                  </a:lnTo>
                  <a:lnTo>
                    <a:pt x="421563" y="306768"/>
                  </a:lnTo>
                  <a:lnTo>
                    <a:pt x="421754" y="307365"/>
                  </a:lnTo>
                  <a:lnTo>
                    <a:pt x="430085" y="312153"/>
                  </a:lnTo>
                  <a:lnTo>
                    <a:pt x="428218" y="310146"/>
                  </a:lnTo>
                  <a:lnTo>
                    <a:pt x="427253" y="308533"/>
                  </a:lnTo>
                  <a:lnTo>
                    <a:pt x="426593" y="307136"/>
                  </a:lnTo>
                  <a:lnTo>
                    <a:pt x="425208" y="304800"/>
                  </a:lnTo>
                  <a:lnTo>
                    <a:pt x="425843" y="302260"/>
                  </a:lnTo>
                  <a:lnTo>
                    <a:pt x="427037" y="302260"/>
                  </a:lnTo>
                  <a:lnTo>
                    <a:pt x="434136" y="306070"/>
                  </a:lnTo>
                  <a:lnTo>
                    <a:pt x="441375" y="307340"/>
                  </a:lnTo>
                  <a:lnTo>
                    <a:pt x="442785" y="311150"/>
                  </a:lnTo>
                  <a:lnTo>
                    <a:pt x="438467" y="308610"/>
                  </a:lnTo>
                  <a:lnTo>
                    <a:pt x="435178" y="308610"/>
                  </a:lnTo>
                  <a:lnTo>
                    <a:pt x="443141" y="312420"/>
                  </a:lnTo>
                  <a:lnTo>
                    <a:pt x="443496" y="313690"/>
                  </a:lnTo>
                  <a:lnTo>
                    <a:pt x="439420" y="312420"/>
                  </a:lnTo>
                  <a:lnTo>
                    <a:pt x="434187" y="309880"/>
                  </a:lnTo>
                  <a:lnTo>
                    <a:pt x="431038" y="309880"/>
                  </a:lnTo>
                  <a:lnTo>
                    <a:pt x="454723" y="320040"/>
                  </a:lnTo>
                  <a:lnTo>
                    <a:pt x="465810" y="325120"/>
                  </a:lnTo>
                  <a:lnTo>
                    <a:pt x="475030" y="331470"/>
                  </a:lnTo>
                  <a:lnTo>
                    <a:pt x="471335" y="330200"/>
                  </a:lnTo>
                  <a:lnTo>
                    <a:pt x="467487" y="328930"/>
                  </a:lnTo>
                  <a:lnTo>
                    <a:pt x="463638" y="327660"/>
                  </a:lnTo>
                  <a:lnTo>
                    <a:pt x="458317" y="325120"/>
                  </a:lnTo>
                  <a:lnTo>
                    <a:pt x="461746" y="328930"/>
                  </a:lnTo>
                  <a:lnTo>
                    <a:pt x="450761" y="321310"/>
                  </a:lnTo>
                  <a:lnTo>
                    <a:pt x="445262" y="317500"/>
                  </a:lnTo>
                  <a:lnTo>
                    <a:pt x="448157" y="321310"/>
                  </a:lnTo>
                  <a:lnTo>
                    <a:pt x="445147" y="320040"/>
                  </a:lnTo>
                  <a:lnTo>
                    <a:pt x="441896" y="318770"/>
                  </a:lnTo>
                  <a:lnTo>
                    <a:pt x="444093" y="322580"/>
                  </a:lnTo>
                  <a:lnTo>
                    <a:pt x="457860" y="331470"/>
                  </a:lnTo>
                  <a:lnTo>
                    <a:pt x="478599" y="341630"/>
                  </a:lnTo>
                  <a:lnTo>
                    <a:pt x="492340" y="349250"/>
                  </a:lnTo>
                  <a:lnTo>
                    <a:pt x="498411" y="350520"/>
                  </a:lnTo>
                  <a:lnTo>
                    <a:pt x="492048" y="346710"/>
                  </a:lnTo>
                  <a:lnTo>
                    <a:pt x="498144" y="346710"/>
                  </a:lnTo>
                  <a:lnTo>
                    <a:pt x="516293" y="356870"/>
                  </a:lnTo>
                  <a:lnTo>
                    <a:pt x="531964" y="370840"/>
                  </a:lnTo>
                  <a:lnTo>
                    <a:pt x="545617" y="377190"/>
                  </a:lnTo>
                  <a:lnTo>
                    <a:pt x="550786" y="378460"/>
                  </a:lnTo>
                  <a:lnTo>
                    <a:pt x="556234" y="378460"/>
                  </a:lnTo>
                  <a:lnTo>
                    <a:pt x="563295" y="381000"/>
                  </a:lnTo>
                  <a:lnTo>
                    <a:pt x="573316" y="387350"/>
                  </a:lnTo>
                  <a:lnTo>
                    <a:pt x="565632" y="387350"/>
                  </a:lnTo>
                  <a:lnTo>
                    <a:pt x="577773" y="393700"/>
                  </a:lnTo>
                  <a:lnTo>
                    <a:pt x="591210" y="396240"/>
                  </a:lnTo>
                  <a:lnTo>
                    <a:pt x="603377" y="403860"/>
                  </a:lnTo>
                  <a:lnTo>
                    <a:pt x="598487" y="402590"/>
                  </a:lnTo>
                  <a:lnTo>
                    <a:pt x="589711" y="398437"/>
                  </a:lnTo>
                  <a:lnTo>
                    <a:pt x="596163" y="402590"/>
                  </a:lnTo>
                  <a:lnTo>
                    <a:pt x="600862" y="403860"/>
                  </a:lnTo>
                  <a:lnTo>
                    <a:pt x="605167" y="405130"/>
                  </a:lnTo>
                  <a:lnTo>
                    <a:pt x="611847" y="406400"/>
                  </a:lnTo>
                  <a:lnTo>
                    <a:pt x="612673" y="411480"/>
                  </a:lnTo>
                  <a:lnTo>
                    <a:pt x="621893" y="415290"/>
                  </a:lnTo>
                  <a:lnTo>
                    <a:pt x="631380" y="420370"/>
                  </a:lnTo>
                  <a:lnTo>
                    <a:pt x="651014" y="427990"/>
                  </a:lnTo>
                  <a:lnTo>
                    <a:pt x="661123" y="433070"/>
                  </a:lnTo>
                  <a:lnTo>
                    <a:pt x="681520" y="440690"/>
                  </a:lnTo>
                  <a:lnTo>
                    <a:pt x="691718" y="445770"/>
                  </a:lnTo>
                  <a:lnTo>
                    <a:pt x="689762" y="445770"/>
                  </a:lnTo>
                  <a:lnTo>
                    <a:pt x="684695" y="444500"/>
                  </a:lnTo>
                  <a:lnTo>
                    <a:pt x="690537" y="448310"/>
                  </a:lnTo>
                  <a:lnTo>
                    <a:pt x="716902" y="459740"/>
                  </a:lnTo>
                  <a:lnTo>
                    <a:pt x="770242" y="485140"/>
                  </a:lnTo>
                  <a:lnTo>
                    <a:pt x="795375" y="497840"/>
                  </a:lnTo>
                  <a:lnTo>
                    <a:pt x="804595" y="500380"/>
                  </a:lnTo>
                  <a:lnTo>
                    <a:pt x="809269" y="500380"/>
                  </a:lnTo>
                  <a:lnTo>
                    <a:pt x="812241" y="501650"/>
                  </a:lnTo>
                  <a:lnTo>
                    <a:pt x="814260" y="504190"/>
                  </a:lnTo>
                  <a:lnTo>
                    <a:pt x="810806" y="504190"/>
                  </a:lnTo>
                  <a:lnTo>
                    <a:pt x="816432" y="506730"/>
                  </a:lnTo>
                  <a:lnTo>
                    <a:pt x="817079" y="505460"/>
                  </a:lnTo>
                  <a:lnTo>
                    <a:pt x="816610" y="504190"/>
                  </a:lnTo>
                  <a:lnTo>
                    <a:pt x="818959" y="504190"/>
                  </a:lnTo>
                  <a:lnTo>
                    <a:pt x="826439" y="506730"/>
                  </a:lnTo>
                  <a:lnTo>
                    <a:pt x="828065" y="509270"/>
                  </a:lnTo>
                  <a:lnTo>
                    <a:pt x="823023" y="508000"/>
                  </a:lnTo>
                  <a:lnTo>
                    <a:pt x="844054" y="514350"/>
                  </a:lnTo>
                  <a:lnTo>
                    <a:pt x="893203" y="532130"/>
                  </a:lnTo>
                  <a:lnTo>
                    <a:pt x="913917" y="542290"/>
                  </a:lnTo>
                  <a:lnTo>
                    <a:pt x="908812" y="541020"/>
                  </a:lnTo>
                  <a:lnTo>
                    <a:pt x="920635" y="544830"/>
                  </a:lnTo>
                  <a:lnTo>
                    <a:pt x="929728" y="546100"/>
                  </a:lnTo>
                  <a:lnTo>
                    <a:pt x="938466" y="548640"/>
                  </a:lnTo>
                  <a:lnTo>
                    <a:pt x="949172" y="552450"/>
                  </a:lnTo>
                  <a:lnTo>
                    <a:pt x="945603" y="552450"/>
                  </a:lnTo>
                  <a:lnTo>
                    <a:pt x="961161" y="557530"/>
                  </a:lnTo>
                  <a:lnTo>
                    <a:pt x="977099" y="563880"/>
                  </a:lnTo>
                  <a:lnTo>
                    <a:pt x="993101" y="568960"/>
                  </a:lnTo>
                  <a:lnTo>
                    <a:pt x="1008849" y="575310"/>
                  </a:lnTo>
                  <a:lnTo>
                    <a:pt x="1024064" y="580390"/>
                  </a:lnTo>
                  <a:lnTo>
                    <a:pt x="1038529" y="585470"/>
                  </a:lnTo>
                  <a:lnTo>
                    <a:pt x="1052004" y="591820"/>
                  </a:lnTo>
                  <a:lnTo>
                    <a:pt x="1064247" y="596900"/>
                  </a:lnTo>
                  <a:lnTo>
                    <a:pt x="1073899" y="598170"/>
                  </a:lnTo>
                  <a:lnTo>
                    <a:pt x="1088174" y="603250"/>
                  </a:lnTo>
                  <a:lnTo>
                    <a:pt x="1101890" y="607060"/>
                  </a:lnTo>
                  <a:lnTo>
                    <a:pt x="1109891" y="607060"/>
                  </a:lnTo>
                  <a:lnTo>
                    <a:pt x="1122654" y="613410"/>
                  </a:lnTo>
                  <a:lnTo>
                    <a:pt x="1130719" y="617220"/>
                  </a:lnTo>
                  <a:lnTo>
                    <a:pt x="1140752" y="621030"/>
                  </a:lnTo>
                  <a:lnTo>
                    <a:pt x="1159383" y="628650"/>
                  </a:lnTo>
                  <a:lnTo>
                    <a:pt x="1165682" y="629920"/>
                  </a:lnTo>
                  <a:lnTo>
                    <a:pt x="1177874" y="629920"/>
                  </a:lnTo>
                  <a:lnTo>
                    <a:pt x="1185506" y="631190"/>
                  </a:lnTo>
                  <a:lnTo>
                    <a:pt x="1184897" y="635000"/>
                  </a:lnTo>
                  <a:lnTo>
                    <a:pt x="1201115" y="635000"/>
                  </a:lnTo>
                  <a:lnTo>
                    <a:pt x="1208227" y="641350"/>
                  </a:lnTo>
                  <a:lnTo>
                    <a:pt x="1219111" y="643890"/>
                  </a:lnTo>
                  <a:lnTo>
                    <a:pt x="1214920" y="642620"/>
                  </a:lnTo>
                  <a:lnTo>
                    <a:pt x="1210475" y="640080"/>
                  </a:lnTo>
                  <a:lnTo>
                    <a:pt x="1247495" y="651510"/>
                  </a:lnTo>
                  <a:lnTo>
                    <a:pt x="1251356" y="654050"/>
                  </a:lnTo>
                  <a:lnTo>
                    <a:pt x="1291437" y="661670"/>
                  </a:lnTo>
                  <a:lnTo>
                    <a:pt x="1290256" y="661670"/>
                  </a:lnTo>
                  <a:lnTo>
                    <a:pt x="1283538" y="660400"/>
                  </a:lnTo>
                  <a:lnTo>
                    <a:pt x="1278128" y="660400"/>
                  </a:lnTo>
                  <a:lnTo>
                    <a:pt x="1288122" y="661670"/>
                  </a:lnTo>
                  <a:lnTo>
                    <a:pt x="1290320" y="664210"/>
                  </a:lnTo>
                  <a:lnTo>
                    <a:pt x="1292161" y="665480"/>
                  </a:lnTo>
                  <a:lnTo>
                    <a:pt x="1301127" y="666750"/>
                  </a:lnTo>
                  <a:lnTo>
                    <a:pt x="1298727" y="665480"/>
                  </a:lnTo>
                  <a:lnTo>
                    <a:pt x="1302994" y="665480"/>
                  </a:lnTo>
                  <a:lnTo>
                    <a:pt x="1303578" y="664210"/>
                  </a:lnTo>
                  <a:lnTo>
                    <a:pt x="1312545" y="668020"/>
                  </a:lnTo>
                  <a:lnTo>
                    <a:pt x="1324648" y="671830"/>
                  </a:lnTo>
                  <a:lnTo>
                    <a:pt x="1351267" y="676910"/>
                  </a:lnTo>
                  <a:lnTo>
                    <a:pt x="1347647" y="678180"/>
                  </a:lnTo>
                  <a:lnTo>
                    <a:pt x="1370291" y="683260"/>
                  </a:lnTo>
                  <a:lnTo>
                    <a:pt x="1443215" y="698500"/>
                  </a:lnTo>
                  <a:lnTo>
                    <a:pt x="1437144" y="695960"/>
                  </a:lnTo>
                  <a:lnTo>
                    <a:pt x="1435938" y="693420"/>
                  </a:lnTo>
                  <a:lnTo>
                    <a:pt x="1444828" y="693420"/>
                  </a:lnTo>
                  <a:lnTo>
                    <a:pt x="1448054" y="697230"/>
                  </a:lnTo>
                  <a:lnTo>
                    <a:pt x="1449552" y="695960"/>
                  </a:lnTo>
                  <a:lnTo>
                    <a:pt x="1447292" y="694690"/>
                  </a:lnTo>
                  <a:lnTo>
                    <a:pt x="1446288" y="694690"/>
                  </a:lnTo>
                  <a:lnTo>
                    <a:pt x="1451546" y="693420"/>
                  </a:lnTo>
                  <a:lnTo>
                    <a:pt x="1463903" y="697230"/>
                  </a:lnTo>
                  <a:lnTo>
                    <a:pt x="1459230" y="699731"/>
                  </a:lnTo>
                  <a:lnTo>
                    <a:pt x="1467154" y="701040"/>
                  </a:lnTo>
                  <a:lnTo>
                    <a:pt x="1467853" y="702310"/>
                  </a:lnTo>
                  <a:lnTo>
                    <a:pt x="1463027" y="702310"/>
                  </a:lnTo>
                  <a:lnTo>
                    <a:pt x="1469936" y="703580"/>
                  </a:lnTo>
                  <a:lnTo>
                    <a:pt x="1479448" y="706120"/>
                  </a:lnTo>
                  <a:lnTo>
                    <a:pt x="1489519" y="708660"/>
                  </a:lnTo>
                  <a:lnTo>
                    <a:pt x="1498142" y="709930"/>
                  </a:lnTo>
                  <a:lnTo>
                    <a:pt x="1498815" y="709930"/>
                  </a:lnTo>
                  <a:lnTo>
                    <a:pt x="1520875" y="715010"/>
                  </a:lnTo>
                  <a:lnTo>
                    <a:pt x="1556092" y="720090"/>
                  </a:lnTo>
                  <a:lnTo>
                    <a:pt x="1574812" y="722630"/>
                  </a:lnTo>
                  <a:lnTo>
                    <a:pt x="1575816" y="718820"/>
                  </a:lnTo>
                  <a:lnTo>
                    <a:pt x="1586357" y="721360"/>
                  </a:lnTo>
                  <a:lnTo>
                    <a:pt x="1594853" y="720090"/>
                  </a:lnTo>
                  <a:lnTo>
                    <a:pt x="1610131" y="723900"/>
                  </a:lnTo>
                  <a:lnTo>
                    <a:pt x="1626184" y="727710"/>
                  </a:lnTo>
                  <a:lnTo>
                    <a:pt x="1643087" y="731520"/>
                  </a:lnTo>
                  <a:lnTo>
                    <a:pt x="1660880" y="732790"/>
                  </a:lnTo>
                  <a:lnTo>
                    <a:pt x="1670977" y="732790"/>
                  </a:lnTo>
                  <a:lnTo>
                    <a:pt x="1671104" y="731520"/>
                  </a:lnTo>
                  <a:lnTo>
                    <a:pt x="1674063" y="730250"/>
                  </a:lnTo>
                  <a:lnTo>
                    <a:pt x="1678165" y="732790"/>
                  </a:lnTo>
                  <a:lnTo>
                    <a:pt x="1685366" y="734060"/>
                  </a:lnTo>
                  <a:lnTo>
                    <a:pt x="1690001" y="736600"/>
                  </a:lnTo>
                  <a:lnTo>
                    <a:pt x="1686394" y="736600"/>
                  </a:lnTo>
                  <a:lnTo>
                    <a:pt x="1705089" y="739140"/>
                  </a:lnTo>
                  <a:lnTo>
                    <a:pt x="1737537" y="741680"/>
                  </a:lnTo>
                  <a:lnTo>
                    <a:pt x="1760689" y="742950"/>
                  </a:lnTo>
                  <a:lnTo>
                    <a:pt x="1756803" y="741680"/>
                  </a:lnTo>
                  <a:lnTo>
                    <a:pt x="1752358" y="740410"/>
                  </a:lnTo>
                  <a:lnTo>
                    <a:pt x="1761528" y="740410"/>
                  </a:lnTo>
                  <a:lnTo>
                    <a:pt x="1769897" y="742950"/>
                  </a:lnTo>
                  <a:lnTo>
                    <a:pt x="1768792" y="744220"/>
                  </a:lnTo>
                  <a:lnTo>
                    <a:pt x="1767001" y="744220"/>
                  </a:lnTo>
                  <a:lnTo>
                    <a:pt x="1799971" y="746760"/>
                  </a:lnTo>
                  <a:lnTo>
                    <a:pt x="1867103" y="756920"/>
                  </a:lnTo>
                  <a:lnTo>
                    <a:pt x="1933409" y="756920"/>
                  </a:lnTo>
                  <a:lnTo>
                    <a:pt x="1927098" y="759460"/>
                  </a:lnTo>
                  <a:lnTo>
                    <a:pt x="1930082" y="760730"/>
                  </a:lnTo>
                  <a:lnTo>
                    <a:pt x="1977097" y="760730"/>
                  </a:lnTo>
                  <a:lnTo>
                    <a:pt x="1997570" y="762000"/>
                  </a:lnTo>
                  <a:lnTo>
                    <a:pt x="2019185" y="762000"/>
                  </a:lnTo>
                  <a:lnTo>
                    <a:pt x="2029548" y="764540"/>
                  </a:lnTo>
                  <a:lnTo>
                    <a:pt x="2042629" y="765810"/>
                  </a:lnTo>
                  <a:lnTo>
                    <a:pt x="2057641" y="767080"/>
                  </a:lnTo>
                  <a:lnTo>
                    <a:pt x="2121674" y="767080"/>
                  </a:lnTo>
                  <a:lnTo>
                    <a:pt x="2134832" y="768350"/>
                  </a:lnTo>
                  <a:lnTo>
                    <a:pt x="2132990" y="767080"/>
                  </a:lnTo>
                  <a:lnTo>
                    <a:pt x="2141258" y="765810"/>
                  </a:lnTo>
                  <a:lnTo>
                    <a:pt x="2141829" y="766660"/>
                  </a:lnTo>
                  <a:lnTo>
                    <a:pt x="2145220" y="765810"/>
                  </a:lnTo>
                  <a:lnTo>
                    <a:pt x="2334082" y="765810"/>
                  </a:lnTo>
                  <a:lnTo>
                    <a:pt x="2361082" y="764540"/>
                  </a:lnTo>
                  <a:lnTo>
                    <a:pt x="2374887" y="763270"/>
                  </a:lnTo>
                  <a:lnTo>
                    <a:pt x="2382202" y="759460"/>
                  </a:lnTo>
                  <a:lnTo>
                    <a:pt x="2390838" y="756920"/>
                  </a:lnTo>
                  <a:lnTo>
                    <a:pt x="2408580" y="756920"/>
                  </a:lnTo>
                  <a:lnTo>
                    <a:pt x="2399449" y="760730"/>
                  </a:lnTo>
                  <a:lnTo>
                    <a:pt x="2419248" y="758190"/>
                  </a:lnTo>
                  <a:lnTo>
                    <a:pt x="2439225" y="756920"/>
                  </a:lnTo>
                  <a:lnTo>
                    <a:pt x="2459304" y="754380"/>
                  </a:lnTo>
                  <a:lnTo>
                    <a:pt x="2489454" y="751840"/>
                  </a:lnTo>
                  <a:lnTo>
                    <a:pt x="2499474" y="751840"/>
                  </a:lnTo>
                  <a:lnTo>
                    <a:pt x="2519261" y="749300"/>
                  </a:lnTo>
                  <a:lnTo>
                    <a:pt x="2539034" y="746760"/>
                  </a:lnTo>
                  <a:lnTo>
                    <a:pt x="2558377" y="744220"/>
                  </a:lnTo>
                  <a:lnTo>
                    <a:pt x="2555392" y="745490"/>
                  </a:lnTo>
                  <a:lnTo>
                    <a:pt x="2555405" y="746760"/>
                  </a:lnTo>
                  <a:lnTo>
                    <a:pt x="2561361" y="746760"/>
                  </a:lnTo>
                  <a:lnTo>
                    <a:pt x="2574658" y="745490"/>
                  </a:lnTo>
                  <a:lnTo>
                    <a:pt x="2580259" y="744220"/>
                  </a:lnTo>
                  <a:lnTo>
                    <a:pt x="2585859" y="742950"/>
                  </a:lnTo>
                  <a:lnTo>
                    <a:pt x="2588209" y="741680"/>
                  </a:lnTo>
                  <a:lnTo>
                    <a:pt x="2590546" y="740410"/>
                  </a:lnTo>
                  <a:lnTo>
                    <a:pt x="2598585" y="740410"/>
                  </a:lnTo>
                  <a:lnTo>
                    <a:pt x="2592616" y="741680"/>
                  </a:lnTo>
                  <a:lnTo>
                    <a:pt x="2597658" y="742950"/>
                  </a:lnTo>
                  <a:lnTo>
                    <a:pt x="2616060" y="740410"/>
                  </a:lnTo>
                  <a:lnTo>
                    <a:pt x="2624544" y="737870"/>
                  </a:lnTo>
                  <a:lnTo>
                    <a:pt x="2630716" y="737870"/>
                  </a:lnTo>
                  <a:lnTo>
                    <a:pt x="2631325" y="738644"/>
                  </a:lnTo>
                  <a:lnTo>
                    <a:pt x="2633751" y="737870"/>
                  </a:lnTo>
                  <a:lnTo>
                    <a:pt x="2644013" y="736600"/>
                  </a:lnTo>
                  <a:lnTo>
                    <a:pt x="2651620" y="735330"/>
                  </a:lnTo>
                  <a:lnTo>
                    <a:pt x="2651671" y="734060"/>
                  </a:lnTo>
                  <a:lnTo>
                    <a:pt x="2665831" y="732790"/>
                  </a:lnTo>
                  <a:lnTo>
                    <a:pt x="2679217" y="730250"/>
                  </a:lnTo>
                  <a:lnTo>
                    <a:pt x="2703652" y="727735"/>
                  </a:lnTo>
                  <a:lnTo>
                    <a:pt x="2714828" y="727341"/>
                  </a:lnTo>
                  <a:lnTo>
                    <a:pt x="2711297" y="726757"/>
                  </a:lnTo>
                  <a:lnTo>
                    <a:pt x="2707703" y="726668"/>
                  </a:lnTo>
                  <a:lnTo>
                    <a:pt x="2708503" y="726440"/>
                  </a:lnTo>
                  <a:lnTo>
                    <a:pt x="2713126" y="725170"/>
                  </a:lnTo>
                  <a:lnTo>
                    <a:pt x="2724353" y="723900"/>
                  </a:lnTo>
                  <a:lnTo>
                    <a:pt x="2734246" y="722630"/>
                  </a:lnTo>
                  <a:lnTo>
                    <a:pt x="2739517" y="718820"/>
                  </a:lnTo>
                  <a:lnTo>
                    <a:pt x="2744762" y="721360"/>
                  </a:lnTo>
                  <a:lnTo>
                    <a:pt x="2757830" y="720090"/>
                  </a:lnTo>
                  <a:lnTo>
                    <a:pt x="2773222" y="717550"/>
                  </a:lnTo>
                  <a:lnTo>
                    <a:pt x="2785465" y="713740"/>
                  </a:lnTo>
                  <a:lnTo>
                    <a:pt x="2781630" y="715010"/>
                  </a:lnTo>
                  <a:lnTo>
                    <a:pt x="2796222" y="713740"/>
                  </a:lnTo>
                  <a:lnTo>
                    <a:pt x="2791803" y="716280"/>
                  </a:lnTo>
                  <a:lnTo>
                    <a:pt x="2801709" y="713740"/>
                  </a:lnTo>
                  <a:lnTo>
                    <a:pt x="2809811" y="712470"/>
                  </a:lnTo>
                  <a:lnTo>
                    <a:pt x="2814790" y="709930"/>
                  </a:lnTo>
                  <a:lnTo>
                    <a:pt x="2815336" y="708660"/>
                  </a:lnTo>
                  <a:lnTo>
                    <a:pt x="2834614" y="707390"/>
                  </a:lnTo>
                  <a:lnTo>
                    <a:pt x="2852343" y="703580"/>
                  </a:lnTo>
                  <a:lnTo>
                    <a:pt x="2868041" y="699770"/>
                  </a:lnTo>
                  <a:lnTo>
                    <a:pt x="2881172" y="699770"/>
                  </a:lnTo>
                  <a:lnTo>
                    <a:pt x="2912313" y="692150"/>
                  </a:lnTo>
                  <a:lnTo>
                    <a:pt x="2995345" y="671830"/>
                  </a:lnTo>
                  <a:lnTo>
                    <a:pt x="2988945" y="675640"/>
                  </a:lnTo>
                  <a:lnTo>
                    <a:pt x="2975368" y="678180"/>
                  </a:lnTo>
                  <a:lnTo>
                    <a:pt x="2962351" y="681990"/>
                  </a:lnTo>
                  <a:lnTo>
                    <a:pt x="2957588" y="685800"/>
                  </a:lnTo>
                  <a:lnTo>
                    <a:pt x="2980969" y="678180"/>
                  </a:lnTo>
                  <a:lnTo>
                    <a:pt x="3001530" y="673100"/>
                  </a:lnTo>
                  <a:lnTo>
                    <a:pt x="3022155" y="666750"/>
                  </a:lnTo>
                  <a:lnTo>
                    <a:pt x="3033941" y="664210"/>
                  </a:lnTo>
                  <a:lnTo>
                    <a:pt x="3045714" y="661670"/>
                  </a:lnTo>
                  <a:lnTo>
                    <a:pt x="3048762" y="661670"/>
                  </a:lnTo>
                  <a:lnTo>
                    <a:pt x="3046438" y="662940"/>
                  </a:lnTo>
                  <a:lnTo>
                    <a:pt x="3041891" y="665480"/>
                  </a:lnTo>
                  <a:lnTo>
                    <a:pt x="3038246" y="666750"/>
                  </a:lnTo>
                  <a:lnTo>
                    <a:pt x="3058553" y="661670"/>
                  </a:lnTo>
                  <a:lnTo>
                    <a:pt x="3083407" y="655320"/>
                  </a:lnTo>
                  <a:lnTo>
                    <a:pt x="3088348" y="654050"/>
                  </a:lnTo>
                  <a:lnTo>
                    <a:pt x="3112300" y="648970"/>
                  </a:lnTo>
                  <a:lnTo>
                    <a:pt x="3135414" y="642620"/>
                  </a:lnTo>
                  <a:lnTo>
                    <a:pt x="3132201" y="643890"/>
                  </a:lnTo>
                  <a:lnTo>
                    <a:pt x="3129165" y="645160"/>
                  </a:lnTo>
                  <a:lnTo>
                    <a:pt x="3135185" y="643890"/>
                  </a:lnTo>
                  <a:lnTo>
                    <a:pt x="3143415" y="642620"/>
                  </a:lnTo>
                  <a:lnTo>
                    <a:pt x="3142234" y="641350"/>
                  </a:lnTo>
                  <a:lnTo>
                    <a:pt x="3136455" y="642620"/>
                  </a:lnTo>
                  <a:lnTo>
                    <a:pt x="3136049" y="641350"/>
                  </a:lnTo>
                  <a:lnTo>
                    <a:pt x="3135630" y="640080"/>
                  </a:lnTo>
                  <a:lnTo>
                    <a:pt x="3138411" y="638810"/>
                  </a:lnTo>
                  <a:lnTo>
                    <a:pt x="3143961" y="636270"/>
                  </a:lnTo>
                  <a:lnTo>
                    <a:pt x="3154362" y="632460"/>
                  </a:lnTo>
                  <a:close/>
                </a:path>
                <a:path w="4461509" h="768350">
                  <a:moveTo>
                    <a:pt x="3158236" y="613410"/>
                  </a:moveTo>
                  <a:lnTo>
                    <a:pt x="3152356" y="613410"/>
                  </a:lnTo>
                  <a:lnTo>
                    <a:pt x="3148495" y="614680"/>
                  </a:lnTo>
                  <a:lnTo>
                    <a:pt x="3158236" y="613410"/>
                  </a:lnTo>
                  <a:close/>
                </a:path>
                <a:path w="4461509" h="768350">
                  <a:moveTo>
                    <a:pt x="3192742" y="604520"/>
                  </a:moveTo>
                  <a:lnTo>
                    <a:pt x="3191205" y="604520"/>
                  </a:lnTo>
                  <a:lnTo>
                    <a:pt x="3190964" y="604710"/>
                  </a:lnTo>
                  <a:lnTo>
                    <a:pt x="3192742" y="604520"/>
                  </a:lnTo>
                  <a:close/>
                </a:path>
                <a:path w="4461509" h="768350">
                  <a:moveTo>
                    <a:pt x="3196526" y="602195"/>
                  </a:moveTo>
                  <a:lnTo>
                    <a:pt x="3194672" y="602716"/>
                  </a:lnTo>
                  <a:lnTo>
                    <a:pt x="3192742" y="603402"/>
                  </a:lnTo>
                  <a:lnTo>
                    <a:pt x="3192983" y="603377"/>
                  </a:lnTo>
                  <a:lnTo>
                    <a:pt x="3193313" y="603313"/>
                  </a:lnTo>
                  <a:lnTo>
                    <a:pt x="3196526" y="602195"/>
                  </a:lnTo>
                  <a:close/>
                </a:path>
                <a:path w="4461509" h="768350">
                  <a:moveTo>
                    <a:pt x="3201085" y="603313"/>
                  </a:moveTo>
                  <a:lnTo>
                    <a:pt x="3196463" y="604520"/>
                  </a:lnTo>
                  <a:lnTo>
                    <a:pt x="3195561" y="604710"/>
                  </a:lnTo>
                  <a:lnTo>
                    <a:pt x="3197479" y="604710"/>
                  </a:lnTo>
                  <a:lnTo>
                    <a:pt x="3197352" y="604520"/>
                  </a:lnTo>
                  <a:lnTo>
                    <a:pt x="3201085" y="603313"/>
                  </a:lnTo>
                  <a:close/>
                </a:path>
                <a:path w="4461509" h="768350">
                  <a:moveTo>
                    <a:pt x="3240925" y="590550"/>
                  </a:moveTo>
                  <a:lnTo>
                    <a:pt x="3233229" y="593598"/>
                  </a:lnTo>
                  <a:lnTo>
                    <a:pt x="3235160" y="593090"/>
                  </a:lnTo>
                  <a:lnTo>
                    <a:pt x="3240925" y="590550"/>
                  </a:lnTo>
                  <a:close/>
                </a:path>
                <a:path w="4461509" h="768350">
                  <a:moveTo>
                    <a:pt x="3249968" y="614680"/>
                  </a:moveTo>
                  <a:lnTo>
                    <a:pt x="3249612" y="614476"/>
                  </a:lnTo>
                  <a:lnTo>
                    <a:pt x="3245015" y="615950"/>
                  </a:lnTo>
                  <a:lnTo>
                    <a:pt x="3249968" y="614680"/>
                  </a:lnTo>
                  <a:close/>
                </a:path>
                <a:path w="4461509" h="768350">
                  <a:moveTo>
                    <a:pt x="3322586" y="574573"/>
                  </a:moveTo>
                  <a:lnTo>
                    <a:pt x="3320961" y="574687"/>
                  </a:lnTo>
                  <a:lnTo>
                    <a:pt x="3319373" y="574903"/>
                  </a:lnTo>
                  <a:lnTo>
                    <a:pt x="3318510" y="575411"/>
                  </a:lnTo>
                  <a:lnTo>
                    <a:pt x="3319996" y="575106"/>
                  </a:lnTo>
                  <a:lnTo>
                    <a:pt x="3321240" y="574852"/>
                  </a:lnTo>
                  <a:lnTo>
                    <a:pt x="3322586" y="574573"/>
                  </a:lnTo>
                  <a:close/>
                </a:path>
                <a:path w="4461509" h="768350">
                  <a:moveTo>
                    <a:pt x="3416897" y="565023"/>
                  </a:moveTo>
                  <a:lnTo>
                    <a:pt x="3412502" y="566064"/>
                  </a:lnTo>
                  <a:lnTo>
                    <a:pt x="3407333" y="567232"/>
                  </a:lnTo>
                  <a:lnTo>
                    <a:pt x="3403104" y="568896"/>
                  </a:lnTo>
                  <a:lnTo>
                    <a:pt x="3408553" y="567956"/>
                  </a:lnTo>
                  <a:lnTo>
                    <a:pt x="3412909" y="566585"/>
                  </a:lnTo>
                  <a:lnTo>
                    <a:pt x="3416897" y="565023"/>
                  </a:lnTo>
                  <a:close/>
                </a:path>
                <a:path w="4461509" h="768350">
                  <a:moveTo>
                    <a:pt x="3499713" y="521068"/>
                  </a:moveTo>
                  <a:lnTo>
                    <a:pt x="3485553" y="526440"/>
                  </a:lnTo>
                  <a:lnTo>
                    <a:pt x="3496056" y="522592"/>
                  </a:lnTo>
                  <a:lnTo>
                    <a:pt x="3499713" y="521068"/>
                  </a:lnTo>
                  <a:close/>
                </a:path>
                <a:path w="4461509" h="768350">
                  <a:moveTo>
                    <a:pt x="3566884" y="518972"/>
                  </a:moveTo>
                  <a:lnTo>
                    <a:pt x="3554730" y="523875"/>
                  </a:lnTo>
                  <a:lnTo>
                    <a:pt x="3563658" y="522643"/>
                  </a:lnTo>
                  <a:lnTo>
                    <a:pt x="3566884" y="518972"/>
                  </a:lnTo>
                  <a:close/>
                </a:path>
                <a:path w="4461509" h="768350">
                  <a:moveTo>
                    <a:pt x="3639413" y="477481"/>
                  </a:moveTo>
                  <a:lnTo>
                    <a:pt x="3631031" y="480936"/>
                  </a:lnTo>
                  <a:lnTo>
                    <a:pt x="3639337" y="478574"/>
                  </a:lnTo>
                  <a:lnTo>
                    <a:pt x="3639413" y="477481"/>
                  </a:lnTo>
                  <a:close/>
                </a:path>
                <a:path w="4461509" h="768350">
                  <a:moveTo>
                    <a:pt x="3639680" y="478472"/>
                  </a:moveTo>
                  <a:lnTo>
                    <a:pt x="3639337" y="478574"/>
                  </a:lnTo>
                  <a:lnTo>
                    <a:pt x="3639210" y="480402"/>
                  </a:lnTo>
                  <a:lnTo>
                    <a:pt x="3639680" y="478472"/>
                  </a:lnTo>
                  <a:close/>
                </a:path>
                <a:path w="4461509" h="768350">
                  <a:moveTo>
                    <a:pt x="3778516" y="429780"/>
                  </a:moveTo>
                  <a:lnTo>
                    <a:pt x="3767848" y="432777"/>
                  </a:lnTo>
                  <a:lnTo>
                    <a:pt x="3767556" y="434111"/>
                  </a:lnTo>
                  <a:lnTo>
                    <a:pt x="3773436" y="431507"/>
                  </a:lnTo>
                  <a:lnTo>
                    <a:pt x="3778516" y="429780"/>
                  </a:lnTo>
                  <a:close/>
                </a:path>
                <a:path w="4461509" h="768350">
                  <a:moveTo>
                    <a:pt x="3782669" y="428586"/>
                  </a:moveTo>
                  <a:lnTo>
                    <a:pt x="3781488" y="428802"/>
                  </a:lnTo>
                  <a:lnTo>
                    <a:pt x="3780066" y="429221"/>
                  </a:lnTo>
                  <a:lnTo>
                    <a:pt x="3778516" y="429780"/>
                  </a:lnTo>
                  <a:lnTo>
                    <a:pt x="3782669" y="428586"/>
                  </a:lnTo>
                  <a:close/>
                </a:path>
                <a:path w="4461509" h="768350">
                  <a:moveTo>
                    <a:pt x="3852862" y="395135"/>
                  </a:moveTo>
                  <a:lnTo>
                    <a:pt x="3852468" y="394830"/>
                  </a:lnTo>
                  <a:lnTo>
                    <a:pt x="3851859" y="394665"/>
                  </a:lnTo>
                  <a:lnTo>
                    <a:pt x="3851275" y="394665"/>
                  </a:lnTo>
                  <a:lnTo>
                    <a:pt x="3851427" y="394995"/>
                  </a:lnTo>
                  <a:lnTo>
                    <a:pt x="3852024" y="395135"/>
                  </a:lnTo>
                  <a:lnTo>
                    <a:pt x="3852862" y="395135"/>
                  </a:lnTo>
                  <a:close/>
                </a:path>
                <a:path w="4461509" h="768350">
                  <a:moveTo>
                    <a:pt x="3879621" y="391160"/>
                  </a:moveTo>
                  <a:lnTo>
                    <a:pt x="3879075" y="391160"/>
                  </a:lnTo>
                  <a:lnTo>
                    <a:pt x="3878224" y="391871"/>
                  </a:lnTo>
                  <a:lnTo>
                    <a:pt x="3879621" y="391160"/>
                  </a:lnTo>
                  <a:close/>
                </a:path>
                <a:path w="4461509" h="768350">
                  <a:moveTo>
                    <a:pt x="3883609" y="387350"/>
                  </a:moveTo>
                  <a:lnTo>
                    <a:pt x="3874020" y="391160"/>
                  </a:lnTo>
                  <a:lnTo>
                    <a:pt x="3879075" y="391160"/>
                  </a:lnTo>
                  <a:lnTo>
                    <a:pt x="3883609" y="387350"/>
                  </a:lnTo>
                  <a:close/>
                </a:path>
                <a:path w="4461509" h="768350">
                  <a:moveTo>
                    <a:pt x="3886022" y="388620"/>
                  </a:moveTo>
                  <a:lnTo>
                    <a:pt x="3880713" y="391160"/>
                  </a:lnTo>
                  <a:lnTo>
                    <a:pt x="3881132" y="391769"/>
                  </a:lnTo>
                  <a:lnTo>
                    <a:pt x="3884282" y="389890"/>
                  </a:lnTo>
                  <a:lnTo>
                    <a:pt x="3886022" y="388620"/>
                  </a:lnTo>
                  <a:close/>
                </a:path>
                <a:path w="4461509" h="768350">
                  <a:moveTo>
                    <a:pt x="3949369" y="351434"/>
                  </a:moveTo>
                  <a:lnTo>
                    <a:pt x="3944366" y="355244"/>
                  </a:lnTo>
                  <a:lnTo>
                    <a:pt x="3947414" y="353847"/>
                  </a:lnTo>
                  <a:lnTo>
                    <a:pt x="3948150" y="353085"/>
                  </a:lnTo>
                  <a:lnTo>
                    <a:pt x="3948798" y="352272"/>
                  </a:lnTo>
                  <a:lnTo>
                    <a:pt x="3949369" y="351434"/>
                  </a:lnTo>
                  <a:close/>
                </a:path>
                <a:path w="4461509" h="768350">
                  <a:moveTo>
                    <a:pt x="3969880" y="359219"/>
                  </a:moveTo>
                  <a:lnTo>
                    <a:pt x="3969689" y="359079"/>
                  </a:lnTo>
                  <a:lnTo>
                    <a:pt x="3968572" y="359308"/>
                  </a:lnTo>
                  <a:lnTo>
                    <a:pt x="3967226" y="359600"/>
                  </a:lnTo>
                  <a:lnTo>
                    <a:pt x="3967670" y="359676"/>
                  </a:lnTo>
                  <a:lnTo>
                    <a:pt x="3968445" y="359613"/>
                  </a:lnTo>
                  <a:lnTo>
                    <a:pt x="3969880" y="359219"/>
                  </a:lnTo>
                  <a:close/>
                </a:path>
                <a:path w="4461509" h="768350">
                  <a:moveTo>
                    <a:pt x="4011853" y="335851"/>
                  </a:moveTo>
                  <a:lnTo>
                    <a:pt x="4003865" y="339090"/>
                  </a:lnTo>
                  <a:lnTo>
                    <a:pt x="4004310" y="340360"/>
                  </a:lnTo>
                  <a:lnTo>
                    <a:pt x="4011853" y="335851"/>
                  </a:lnTo>
                  <a:close/>
                </a:path>
                <a:path w="4461509" h="768350">
                  <a:moveTo>
                    <a:pt x="4016387" y="334010"/>
                  </a:moveTo>
                  <a:lnTo>
                    <a:pt x="4015282" y="333717"/>
                  </a:lnTo>
                  <a:lnTo>
                    <a:pt x="4012806" y="335280"/>
                  </a:lnTo>
                  <a:lnTo>
                    <a:pt x="4011853" y="335851"/>
                  </a:lnTo>
                  <a:lnTo>
                    <a:pt x="4016387" y="334010"/>
                  </a:lnTo>
                  <a:close/>
                </a:path>
                <a:path w="4461509" h="768350">
                  <a:moveTo>
                    <a:pt x="4071975" y="295389"/>
                  </a:moveTo>
                  <a:lnTo>
                    <a:pt x="4071759" y="294868"/>
                  </a:lnTo>
                  <a:lnTo>
                    <a:pt x="4071086" y="294462"/>
                  </a:lnTo>
                  <a:lnTo>
                    <a:pt x="4069765" y="294170"/>
                  </a:lnTo>
                  <a:lnTo>
                    <a:pt x="4066908" y="295503"/>
                  </a:lnTo>
                  <a:lnTo>
                    <a:pt x="4067264" y="298640"/>
                  </a:lnTo>
                  <a:lnTo>
                    <a:pt x="4066756" y="300329"/>
                  </a:lnTo>
                  <a:lnTo>
                    <a:pt x="4067797" y="298437"/>
                  </a:lnTo>
                  <a:lnTo>
                    <a:pt x="4069613" y="296849"/>
                  </a:lnTo>
                  <a:lnTo>
                    <a:pt x="4071975" y="295389"/>
                  </a:lnTo>
                  <a:close/>
                </a:path>
                <a:path w="4461509" h="768350">
                  <a:moveTo>
                    <a:pt x="4089997" y="356362"/>
                  </a:moveTo>
                  <a:lnTo>
                    <a:pt x="4088841" y="353060"/>
                  </a:lnTo>
                  <a:lnTo>
                    <a:pt x="4088358" y="354355"/>
                  </a:lnTo>
                  <a:lnTo>
                    <a:pt x="4088561" y="355257"/>
                  </a:lnTo>
                  <a:lnTo>
                    <a:pt x="4089603" y="357035"/>
                  </a:lnTo>
                  <a:lnTo>
                    <a:pt x="4089997" y="356362"/>
                  </a:lnTo>
                  <a:close/>
                </a:path>
                <a:path w="4461509" h="768350">
                  <a:moveTo>
                    <a:pt x="4095178" y="358051"/>
                  </a:moveTo>
                  <a:lnTo>
                    <a:pt x="4095102" y="356196"/>
                  </a:lnTo>
                  <a:lnTo>
                    <a:pt x="4094543" y="353161"/>
                  </a:lnTo>
                  <a:lnTo>
                    <a:pt x="4092664" y="350558"/>
                  </a:lnTo>
                  <a:lnTo>
                    <a:pt x="4093502" y="353885"/>
                  </a:lnTo>
                  <a:lnTo>
                    <a:pt x="4092714" y="352729"/>
                  </a:lnTo>
                  <a:lnTo>
                    <a:pt x="4093768" y="356628"/>
                  </a:lnTo>
                  <a:lnTo>
                    <a:pt x="4093375" y="357301"/>
                  </a:lnTo>
                  <a:lnTo>
                    <a:pt x="4092257" y="356171"/>
                  </a:lnTo>
                  <a:lnTo>
                    <a:pt x="4091775" y="354977"/>
                  </a:lnTo>
                  <a:lnTo>
                    <a:pt x="4091965" y="355879"/>
                  </a:lnTo>
                  <a:lnTo>
                    <a:pt x="4090517" y="354774"/>
                  </a:lnTo>
                  <a:lnTo>
                    <a:pt x="4091190" y="356882"/>
                  </a:lnTo>
                  <a:lnTo>
                    <a:pt x="4093172" y="358863"/>
                  </a:lnTo>
                  <a:lnTo>
                    <a:pt x="4094175" y="358470"/>
                  </a:lnTo>
                  <a:lnTo>
                    <a:pt x="4094175" y="355981"/>
                  </a:lnTo>
                  <a:lnTo>
                    <a:pt x="4094734" y="356539"/>
                  </a:lnTo>
                  <a:lnTo>
                    <a:pt x="4094937" y="357454"/>
                  </a:lnTo>
                  <a:lnTo>
                    <a:pt x="4095178" y="358051"/>
                  </a:lnTo>
                  <a:close/>
                </a:path>
                <a:path w="4461509" h="768350">
                  <a:moveTo>
                    <a:pt x="4099420" y="347065"/>
                  </a:moveTo>
                  <a:lnTo>
                    <a:pt x="4099204" y="346557"/>
                  </a:lnTo>
                  <a:lnTo>
                    <a:pt x="4099090" y="346811"/>
                  </a:lnTo>
                  <a:lnTo>
                    <a:pt x="4099064" y="347192"/>
                  </a:lnTo>
                  <a:lnTo>
                    <a:pt x="4099102" y="347637"/>
                  </a:lnTo>
                  <a:lnTo>
                    <a:pt x="4099204" y="347421"/>
                  </a:lnTo>
                  <a:lnTo>
                    <a:pt x="4099293" y="347218"/>
                  </a:lnTo>
                  <a:lnTo>
                    <a:pt x="4099420" y="347065"/>
                  </a:lnTo>
                  <a:close/>
                </a:path>
                <a:path w="4461509" h="768350">
                  <a:moveTo>
                    <a:pt x="4099598" y="279933"/>
                  </a:moveTo>
                  <a:lnTo>
                    <a:pt x="4088498" y="284378"/>
                  </a:lnTo>
                  <a:lnTo>
                    <a:pt x="4088752" y="283514"/>
                  </a:lnTo>
                  <a:lnTo>
                    <a:pt x="4081107" y="288912"/>
                  </a:lnTo>
                  <a:lnTo>
                    <a:pt x="4089374" y="285788"/>
                  </a:lnTo>
                  <a:lnTo>
                    <a:pt x="4099598" y="279933"/>
                  </a:lnTo>
                  <a:close/>
                </a:path>
                <a:path w="4461509" h="768350">
                  <a:moveTo>
                    <a:pt x="4100157" y="346468"/>
                  </a:moveTo>
                  <a:lnTo>
                    <a:pt x="4099890" y="346506"/>
                  </a:lnTo>
                  <a:lnTo>
                    <a:pt x="4099750" y="346583"/>
                  </a:lnTo>
                  <a:lnTo>
                    <a:pt x="4099687" y="346748"/>
                  </a:lnTo>
                  <a:lnTo>
                    <a:pt x="4099826" y="346633"/>
                  </a:lnTo>
                  <a:lnTo>
                    <a:pt x="4099979" y="346519"/>
                  </a:lnTo>
                  <a:lnTo>
                    <a:pt x="4100157" y="346468"/>
                  </a:lnTo>
                  <a:close/>
                </a:path>
                <a:path w="4461509" h="768350">
                  <a:moveTo>
                    <a:pt x="4129036" y="350316"/>
                  </a:moveTo>
                  <a:lnTo>
                    <a:pt x="4127741" y="347675"/>
                  </a:lnTo>
                  <a:lnTo>
                    <a:pt x="4127220" y="346494"/>
                  </a:lnTo>
                  <a:lnTo>
                    <a:pt x="4127652" y="347637"/>
                  </a:lnTo>
                  <a:lnTo>
                    <a:pt x="4127741" y="348259"/>
                  </a:lnTo>
                  <a:lnTo>
                    <a:pt x="4127614" y="348589"/>
                  </a:lnTo>
                  <a:lnTo>
                    <a:pt x="4127868" y="349084"/>
                  </a:lnTo>
                  <a:lnTo>
                    <a:pt x="4128211" y="349656"/>
                  </a:lnTo>
                  <a:lnTo>
                    <a:pt x="4128706" y="350354"/>
                  </a:lnTo>
                  <a:lnTo>
                    <a:pt x="4129036" y="350316"/>
                  </a:lnTo>
                  <a:close/>
                </a:path>
                <a:path w="4461509" h="768350">
                  <a:moveTo>
                    <a:pt x="4140504" y="344982"/>
                  </a:moveTo>
                  <a:lnTo>
                    <a:pt x="4140352" y="343446"/>
                  </a:lnTo>
                  <a:lnTo>
                    <a:pt x="4140073" y="343623"/>
                  </a:lnTo>
                  <a:lnTo>
                    <a:pt x="4140339" y="344462"/>
                  </a:lnTo>
                  <a:lnTo>
                    <a:pt x="4140504" y="344982"/>
                  </a:lnTo>
                  <a:close/>
                </a:path>
                <a:path w="4461509" h="768350">
                  <a:moveTo>
                    <a:pt x="4149763" y="340194"/>
                  </a:moveTo>
                  <a:lnTo>
                    <a:pt x="4149585" y="339877"/>
                  </a:lnTo>
                  <a:lnTo>
                    <a:pt x="4149356" y="339585"/>
                  </a:lnTo>
                  <a:lnTo>
                    <a:pt x="4149128" y="339331"/>
                  </a:lnTo>
                  <a:lnTo>
                    <a:pt x="4149356" y="339712"/>
                  </a:lnTo>
                  <a:lnTo>
                    <a:pt x="4149598" y="340017"/>
                  </a:lnTo>
                  <a:lnTo>
                    <a:pt x="4149763" y="340194"/>
                  </a:lnTo>
                  <a:close/>
                </a:path>
                <a:path w="4461509" h="768350">
                  <a:moveTo>
                    <a:pt x="4153217" y="269265"/>
                  </a:moveTo>
                  <a:lnTo>
                    <a:pt x="4149661" y="271780"/>
                  </a:lnTo>
                  <a:lnTo>
                    <a:pt x="4151033" y="271780"/>
                  </a:lnTo>
                  <a:lnTo>
                    <a:pt x="4152760" y="271221"/>
                  </a:lnTo>
                  <a:lnTo>
                    <a:pt x="4153217" y="269265"/>
                  </a:lnTo>
                  <a:close/>
                </a:path>
                <a:path w="4461509" h="768350">
                  <a:moveTo>
                    <a:pt x="4154360" y="332422"/>
                  </a:moveTo>
                  <a:lnTo>
                    <a:pt x="4153789" y="332270"/>
                  </a:lnTo>
                  <a:lnTo>
                    <a:pt x="4154005" y="332422"/>
                  </a:lnTo>
                  <a:lnTo>
                    <a:pt x="4154182" y="332460"/>
                  </a:lnTo>
                  <a:lnTo>
                    <a:pt x="4154360" y="332422"/>
                  </a:lnTo>
                  <a:close/>
                </a:path>
                <a:path w="4461509" h="768350">
                  <a:moveTo>
                    <a:pt x="4155821" y="332841"/>
                  </a:moveTo>
                  <a:lnTo>
                    <a:pt x="4155325" y="331825"/>
                  </a:lnTo>
                  <a:lnTo>
                    <a:pt x="4154944" y="332384"/>
                  </a:lnTo>
                  <a:lnTo>
                    <a:pt x="4154360" y="332422"/>
                  </a:lnTo>
                  <a:lnTo>
                    <a:pt x="4155821" y="332841"/>
                  </a:lnTo>
                  <a:close/>
                </a:path>
                <a:path w="4461509" h="768350">
                  <a:moveTo>
                    <a:pt x="4156684" y="270510"/>
                  </a:moveTo>
                  <a:lnTo>
                    <a:pt x="4154906" y="270510"/>
                  </a:lnTo>
                  <a:lnTo>
                    <a:pt x="4152760" y="271221"/>
                  </a:lnTo>
                  <a:lnTo>
                    <a:pt x="4152315" y="273050"/>
                  </a:lnTo>
                  <a:lnTo>
                    <a:pt x="4156684" y="270510"/>
                  </a:lnTo>
                  <a:close/>
                </a:path>
                <a:path w="4461509" h="768350">
                  <a:moveTo>
                    <a:pt x="4170121" y="246291"/>
                  </a:moveTo>
                  <a:lnTo>
                    <a:pt x="4161078" y="248170"/>
                  </a:lnTo>
                  <a:lnTo>
                    <a:pt x="4169702" y="243179"/>
                  </a:lnTo>
                  <a:lnTo>
                    <a:pt x="4159364" y="247611"/>
                  </a:lnTo>
                  <a:lnTo>
                    <a:pt x="4159923" y="248412"/>
                  </a:lnTo>
                  <a:lnTo>
                    <a:pt x="4160570" y="249809"/>
                  </a:lnTo>
                  <a:lnTo>
                    <a:pt x="4150461" y="255993"/>
                  </a:lnTo>
                  <a:lnTo>
                    <a:pt x="4170121" y="246291"/>
                  </a:lnTo>
                  <a:close/>
                </a:path>
                <a:path w="4461509" h="768350">
                  <a:moveTo>
                    <a:pt x="4190060" y="314274"/>
                  </a:moveTo>
                  <a:lnTo>
                    <a:pt x="4189844" y="314058"/>
                  </a:lnTo>
                  <a:lnTo>
                    <a:pt x="4189628" y="314274"/>
                  </a:lnTo>
                  <a:lnTo>
                    <a:pt x="4189692" y="314642"/>
                  </a:lnTo>
                  <a:lnTo>
                    <a:pt x="4189844" y="314909"/>
                  </a:lnTo>
                  <a:lnTo>
                    <a:pt x="4189971" y="314579"/>
                  </a:lnTo>
                  <a:lnTo>
                    <a:pt x="4190060" y="314274"/>
                  </a:lnTo>
                  <a:close/>
                </a:path>
                <a:path w="4461509" h="768350">
                  <a:moveTo>
                    <a:pt x="4197731" y="314083"/>
                  </a:moveTo>
                  <a:lnTo>
                    <a:pt x="4197680" y="313829"/>
                  </a:lnTo>
                  <a:lnTo>
                    <a:pt x="4197362" y="313829"/>
                  </a:lnTo>
                  <a:lnTo>
                    <a:pt x="4197210" y="313842"/>
                  </a:lnTo>
                  <a:lnTo>
                    <a:pt x="4197502" y="314032"/>
                  </a:lnTo>
                  <a:lnTo>
                    <a:pt x="4197731" y="314083"/>
                  </a:lnTo>
                  <a:close/>
                </a:path>
                <a:path w="4461509" h="768350">
                  <a:moveTo>
                    <a:pt x="4210316" y="310489"/>
                  </a:moveTo>
                  <a:lnTo>
                    <a:pt x="4210126" y="310921"/>
                  </a:lnTo>
                  <a:lnTo>
                    <a:pt x="4210253" y="310781"/>
                  </a:lnTo>
                  <a:lnTo>
                    <a:pt x="4210316" y="310489"/>
                  </a:lnTo>
                  <a:close/>
                </a:path>
                <a:path w="4461509" h="768350">
                  <a:moveTo>
                    <a:pt x="4214101" y="301625"/>
                  </a:moveTo>
                  <a:lnTo>
                    <a:pt x="4213771" y="301510"/>
                  </a:lnTo>
                  <a:lnTo>
                    <a:pt x="4213593" y="301510"/>
                  </a:lnTo>
                  <a:lnTo>
                    <a:pt x="4213453" y="301561"/>
                  </a:lnTo>
                  <a:lnTo>
                    <a:pt x="4214101" y="301625"/>
                  </a:lnTo>
                  <a:close/>
                </a:path>
                <a:path w="4461509" h="768350">
                  <a:moveTo>
                    <a:pt x="4233824" y="293636"/>
                  </a:moveTo>
                  <a:lnTo>
                    <a:pt x="4233494" y="293230"/>
                  </a:lnTo>
                  <a:lnTo>
                    <a:pt x="4232872" y="292696"/>
                  </a:lnTo>
                  <a:lnTo>
                    <a:pt x="4233062" y="292963"/>
                  </a:lnTo>
                  <a:lnTo>
                    <a:pt x="4233303" y="293230"/>
                  </a:lnTo>
                  <a:lnTo>
                    <a:pt x="4233824" y="293636"/>
                  </a:lnTo>
                  <a:close/>
                </a:path>
                <a:path w="4461509" h="768350">
                  <a:moveTo>
                    <a:pt x="4241508" y="284327"/>
                  </a:moveTo>
                  <a:lnTo>
                    <a:pt x="4241317" y="284162"/>
                  </a:lnTo>
                  <a:lnTo>
                    <a:pt x="4240962" y="284137"/>
                  </a:lnTo>
                  <a:lnTo>
                    <a:pt x="4241495" y="284353"/>
                  </a:lnTo>
                  <a:close/>
                </a:path>
                <a:path w="4461509" h="768350">
                  <a:moveTo>
                    <a:pt x="4241749" y="283908"/>
                  </a:moveTo>
                  <a:lnTo>
                    <a:pt x="4241444" y="283667"/>
                  </a:lnTo>
                  <a:lnTo>
                    <a:pt x="4241622" y="284441"/>
                  </a:lnTo>
                  <a:lnTo>
                    <a:pt x="4241749" y="283908"/>
                  </a:lnTo>
                  <a:close/>
                </a:path>
                <a:path w="4461509" h="768350">
                  <a:moveTo>
                    <a:pt x="4250626" y="277736"/>
                  </a:moveTo>
                  <a:lnTo>
                    <a:pt x="4250436" y="277583"/>
                  </a:lnTo>
                  <a:lnTo>
                    <a:pt x="4250283" y="277482"/>
                  </a:lnTo>
                  <a:lnTo>
                    <a:pt x="4250118" y="277355"/>
                  </a:lnTo>
                  <a:lnTo>
                    <a:pt x="4249902" y="277685"/>
                  </a:lnTo>
                  <a:lnTo>
                    <a:pt x="4250626" y="277736"/>
                  </a:lnTo>
                  <a:close/>
                </a:path>
                <a:path w="4461509" h="768350">
                  <a:moveTo>
                    <a:pt x="4270375" y="191604"/>
                  </a:moveTo>
                  <a:lnTo>
                    <a:pt x="4267149" y="193929"/>
                  </a:lnTo>
                  <a:lnTo>
                    <a:pt x="4268140" y="193230"/>
                  </a:lnTo>
                  <a:lnTo>
                    <a:pt x="4270375" y="191604"/>
                  </a:lnTo>
                  <a:close/>
                </a:path>
                <a:path w="4461509" h="768350">
                  <a:moveTo>
                    <a:pt x="4270794" y="206946"/>
                  </a:moveTo>
                  <a:lnTo>
                    <a:pt x="4256951" y="210515"/>
                  </a:lnTo>
                  <a:lnTo>
                    <a:pt x="4252671" y="215036"/>
                  </a:lnTo>
                  <a:lnTo>
                    <a:pt x="4258208" y="212153"/>
                  </a:lnTo>
                  <a:lnTo>
                    <a:pt x="4267416" y="209232"/>
                  </a:lnTo>
                  <a:lnTo>
                    <a:pt x="4270794" y="206946"/>
                  </a:lnTo>
                  <a:close/>
                </a:path>
                <a:path w="4461509" h="768350">
                  <a:moveTo>
                    <a:pt x="4273245" y="205295"/>
                  </a:moveTo>
                  <a:lnTo>
                    <a:pt x="4270794" y="206946"/>
                  </a:lnTo>
                  <a:lnTo>
                    <a:pt x="4272178" y="206590"/>
                  </a:lnTo>
                  <a:lnTo>
                    <a:pt x="4273245" y="205295"/>
                  </a:lnTo>
                  <a:close/>
                </a:path>
                <a:path w="4461509" h="768350">
                  <a:moveTo>
                    <a:pt x="4274972" y="203174"/>
                  </a:moveTo>
                  <a:lnTo>
                    <a:pt x="4273245" y="205295"/>
                  </a:lnTo>
                  <a:lnTo>
                    <a:pt x="4274680" y="204317"/>
                  </a:lnTo>
                  <a:lnTo>
                    <a:pt x="4274972" y="203174"/>
                  </a:lnTo>
                  <a:close/>
                </a:path>
                <a:path w="4461509" h="768350">
                  <a:moveTo>
                    <a:pt x="4275455" y="202247"/>
                  </a:moveTo>
                  <a:lnTo>
                    <a:pt x="4275290" y="201752"/>
                  </a:lnTo>
                  <a:lnTo>
                    <a:pt x="4274972" y="203174"/>
                  </a:lnTo>
                  <a:lnTo>
                    <a:pt x="4275328" y="202717"/>
                  </a:lnTo>
                  <a:lnTo>
                    <a:pt x="4275455" y="202247"/>
                  </a:lnTo>
                  <a:close/>
                </a:path>
                <a:path w="4461509" h="768350">
                  <a:moveTo>
                    <a:pt x="4296956" y="190182"/>
                  </a:moveTo>
                  <a:lnTo>
                    <a:pt x="4293667" y="192100"/>
                  </a:lnTo>
                  <a:lnTo>
                    <a:pt x="4291990" y="193065"/>
                  </a:lnTo>
                  <a:lnTo>
                    <a:pt x="4294314" y="191846"/>
                  </a:lnTo>
                  <a:lnTo>
                    <a:pt x="4295826" y="190957"/>
                  </a:lnTo>
                  <a:lnTo>
                    <a:pt x="4296956" y="190182"/>
                  </a:lnTo>
                  <a:close/>
                </a:path>
                <a:path w="4461509" h="768350">
                  <a:moveTo>
                    <a:pt x="4300436" y="187528"/>
                  </a:moveTo>
                  <a:lnTo>
                    <a:pt x="4300283" y="187121"/>
                  </a:lnTo>
                  <a:lnTo>
                    <a:pt x="4299420" y="187312"/>
                  </a:lnTo>
                  <a:lnTo>
                    <a:pt x="4299178" y="188315"/>
                  </a:lnTo>
                  <a:lnTo>
                    <a:pt x="4298480" y="189141"/>
                  </a:lnTo>
                  <a:lnTo>
                    <a:pt x="4296969" y="190182"/>
                  </a:lnTo>
                  <a:lnTo>
                    <a:pt x="4300347" y="188074"/>
                  </a:lnTo>
                  <a:lnTo>
                    <a:pt x="4300436" y="187528"/>
                  </a:lnTo>
                  <a:close/>
                </a:path>
                <a:path w="4461509" h="768350">
                  <a:moveTo>
                    <a:pt x="4301223" y="239649"/>
                  </a:moveTo>
                  <a:lnTo>
                    <a:pt x="4300906" y="239522"/>
                  </a:lnTo>
                  <a:lnTo>
                    <a:pt x="4301223" y="239649"/>
                  </a:lnTo>
                  <a:close/>
                </a:path>
                <a:path w="4461509" h="768350">
                  <a:moveTo>
                    <a:pt x="4302379" y="243573"/>
                  </a:moveTo>
                  <a:lnTo>
                    <a:pt x="4302353" y="243306"/>
                  </a:lnTo>
                  <a:lnTo>
                    <a:pt x="4302201" y="243471"/>
                  </a:lnTo>
                  <a:lnTo>
                    <a:pt x="4302379" y="243573"/>
                  </a:lnTo>
                  <a:close/>
                </a:path>
                <a:path w="4461509" h="768350">
                  <a:moveTo>
                    <a:pt x="4304538" y="240880"/>
                  </a:moveTo>
                  <a:lnTo>
                    <a:pt x="4301223" y="239649"/>
                  </a:lnTo>
                  <a:lnTo>
                    <a:pt x="4302049" y="240474"/>
                  </a:lnTo>
                  <a:lnTo>
                    <a:pt x="4302353" y="243306"/>
                  </a:lnTo>
                  <a:lnTo>
                    <a:pt x="4304538" y="240880"/>
                  </a:lnTo>
                  <a:close/>
                </a:path>
                <a:path w="4461509" h="768350">
                  <a:moveTo>
                    <a:pt x="4304779" y="244843"/>
                  </a:moveTo>
                  <a:lnTo>
                    <a:pt x="4302379" y="243573"/>
                  </a:lnTo>
                  <a:lnTo>
                    <a:pt x="4302468" y="244411"/>
                  </a:lnTo>
                  <a:lnTo>
                    <a:pt x="4304779" y="244843"/>
                  </a:lnTo>
                  <a:close/>
                </a:path>
                <a:path w="4461509" h="768350">
                  <a:moveTo>
                    <a:pt x="4305058" y="184962"/>
                  </a:moveTo>
                  <a:lnTo>
                    <a:pt x="4300347" y="188074"/>
                  </a:lnTo>
                  <a:lnTo>
                    <a:pt x="4300347" y="188277"/>
                  </a:lnTo>
                  <a:lnTo>
                    <a:pt x="4300359" y="188468"/>
                  </a:lnTo>
                  <a:lnTo>
                    <a:pt x="4300309" y="188722"/>
                  </a:lnTo>
                  <a:lnTo>
                    <a:pt x="4302226" y="187426"/>
                  </a:lnTo>
                  <a:lnTo>
                    <a:pt x="4303738" y="186194"/>
                  </a:lnTo>
                  <a:lnTo>
                    <a:pt x="4305058" y="184962"/>
                  </a:lnTo>
                  <a:close/>
                </a:path>
                <a:path w="4461509" h="768350">
                  <a:moveTo>
                    <a:pt x="4340352" y="163830"/>
                  </a:moveTo>
                  <a:lnTo>
                    <a:pt x="4337659" y="163830"/>
                  </a:lnTo>
                  <a:lnTo>
                    <a:pt x="4329036" y="170180"/>
                  </a:lnTo>
                  <a:lnTo>
                    <a:pt x="4325925" y="173990"/>
                  </a:lnTo>
                  <a:lnTo>
                    <a:pt x="4335399" y="167640"/>
                  </a:lnTo>
                  <a:lnTo>
                    <a:pt x="4340352" y="163830"/>
                  </a:lnTo>
                  <a:close/>
                </a:path>
                <a:path w="4461509" h="768350">
                  <a:moveTo>
                    <a:pt x="4341266" y="158750"/>
                  </a:moveTo>
                  <a:lnTo>
                    <a:pt x="4331932" y="161290"/>
                  </a:lnTo>
                  <a:lnTo>
                    <a:pt x="4320603" y="168910"/>
                  </a:lnTo>
                  <a:lnTo>
                    <a:pt x="4308360" y="177800"/>
                  </a:lnTo>
                  <a:lnTo>
                    <a:pt x="4296321" y="185420"/>
                  </a:lnTo>
                  <a:lnTo>
                    <a:pt x="4300461" y="177800"/>
                  </a:lnTo>
                  <a:lnTo>
                    <a:pt x="4286707" y="190500"/>
                  </a:lnTo>
                  <a:lnTo>
                    <a:pt x="4279366" y="190500"/>
                  </a:lnTo>
                  <a:lnTo>
                    <a:pt x="4286516" y="185420"/>
                  </a:lnTo>
                  <a:lnTo>
                    <a:pt x="4279938" y="187960"/>
                  </a:lnTo>
                  <a:lnTo>
                    <a:pt x="4272940" y="193040"/>
                  </a:lnTo>
                  <a:lnTo>
                    <a:pt x="4267149" y="195580"/>
                  </a:lnTo>
                  <a:lnTo>
                    <a:pt x="4266298" y="195580"/>
                  </a:lnTo>
                  <a:lnTo>
                    <a:pt x="4267162" y="194310"/>
                  </a:lnTo>
                  <a:lnTo>
                    <a:pt x="4257179" y="201930"/>
                  </a:lnTo>
                  <a:lnTo>
                    <a:pt x="4257992" y="200660"/>
                  </a:lnTo>
                  <a:lnTo>
                    <a:pt x="4258805" y="199390"/>
                  </a:lnTo>
                  <a:lnTo>
                    <a:pt x="4253903" y="200660"/>
                  </a:lnTo>
                  <a:lnTo>
                    <a:pt x="4260723" y="196850"/>
                  </a:lnTo>
                  <a:lnTo>
                    <a:pt x="4247477" y="203200"/>
                  </a:lnTo>
                  <a:lnTo>
                    <a:pt x="4229570" y="215900"/>
                  </a:lnTo>
                  <a:lnTo>
                    <a:pt x="4222724" y="218440"/>
                  </a:lnTo>
                  <a:lnTo>
                    <a:pt x="4224210" y="217170"/>
                  </a:lnTo>
                  <a:lnTo>
                    <a:pt x="4212768" y="224790"/>
                  </a:lnTo>
                  <a:lnTo>
                    <a:pt x="4211637" y="227330"/>
                  </a:lnTo>
                  <a:lnTo>
                    <a:pt x="4211955" y="228600"/>
                  </a:lnTo>
                  <a:lnTo>
                    <a:pt x="4204881" y="236220"/>
                  </a:lnTo>
                  <a:lnTo>
                    <a:pt x="4187583" y="236220"/>
                  </a:lnTo>
                  <a:lnTo>
                    <a:pt x="4186491" y="240030"/>
                  </a:lnTo>
                  <a:lnTo>
                    <a:pt x="4178096" y="245110"/>
                  </a:lnTo>
                  <a:lnTo>
                    <a:pt x="4178503" y="242570"/>
                  </a:lnTo>
                  <a:lnTo>
                    <a:pt x="4174896" y="246380"/>
                  </a:lnTo>
                  <a:lnTo>
                    <a:pt x="4177131" y="246380"/>
                  </a:lnTo>
                  <a:lnTo>
                    <a:pt x="4175925" y="247650"/>
                  </a:lnTo>
                  <a:lnTo>
                    <a:pt x="4164012" y="252730"/>
                  </a:lnTo>
                  <a:lnTo>
                    <a:pt x="4151731" y="260350"/>
                  </a:lnTo>
                  <a:lnTo>
                    <a:pt x="4141165" y="265430"/>
                  </a:lnTo>
                  <a:lnTo>
                    <a:pt x="4134421" y="266700"/>
                  </a:lnTo>
                  <a:lnTo>
                    <a:pt x="4134802" y="267970"/>
                  </a:lnTo>
                  <a:lnTo>
                    <a:pt x="4138206" y="266700"/>
                  </a:lnTo>
                  <a:lnTo>
                    <a:pt x="4139768" y="266700"/>
                  </a:lnTo>
                  <a:lnTo>
                    <a:pt x="4134599" y="270510"/>
                  </a:lnTo>
                  <a:lnTo>
                    <a:pt x="4129062" y="270510"/>
                  </a:lnTo>
                  <a:lnTo>
                    <a:pt x="4122331" y="274320"/>
                  </a:lnTo>
                  <a:lnTo>
                    <a:pt x="4114330" y="279400"/>
                  </a:lnTo>
                  <a:lnTo>
                    <a:pt x="4104957" y="283210"/>
                  </a:lnTo>
                  <a:lnTo>
                    <a:pt x="4108107" y="280670"/>
                  </a:lnTo>
                  <a:lnTo>
                    <a:pt x="4111612" y="278130"/>
                  </a:lnTo>
                  <a:lnTo>
                    <a:pt x="4112120" y="276860"/>
                  </a:lnTo>
                  <a:lnTo>
                    <a:pt x="4106303" y="278130"/>
                  </a:lnTo>
                  <a:lnTo>
                    <a:pt x="4100131" y="283210"/>
                  </a:lnTo>
                  <a:lnTo>
                    <a:pt x="4090911" y="288290"/>
                  </a:lnTo>
                  <a:lnTo>
                    <a:pt x="4080789" y="292100"/>
                  </a:lnTo>
                  <a:lnTo>
                    <a:pt x="4071963" y="295910"/>
                  </a:lnTo>
                  <a:lnTo>
                    <a:pt x="4068826" y="299720"/>
                  </a:lnTo>
                  <a:lnTo>
                    <a:pt x="4059415" y="304800"/>
                  </a:lnTo>
                  <a:lnTo>
                    <a:pt x="4046550" y="311150"/>
                  </a:lnTo>
                  <a:lnTo>
                    <a:pt x="4033075" y="318770"/>
                  </a:lnTo>
                  <a:lnTo>
                    <a:pt x="4027716" y="320040"/>
                  </a:lnTo>
                  <a:lnTo>
                    <a:pt x="4014139" y="326390"/>
                  </a:lnTo>
                  <a:lnTo>
                    <a:pt x="3997274" y="332740"/>
                  </a:lnTo>
                  <a:lnTo>
                    <a:pt x="3982072" y="339090"/>
                  </a:lnTo>
                  <a:lnTo>
                    <a:pt x="3982301" y="339090"/>
                  </a:lnTo>
                  <a:lnTo>
                    <a:pt x="3978541" y="342900"/>
                  </a:lnTo>
                  <a:lnTo>
                    <a:pt x="3970858" y="347980"/>
                  </a:lnTo>
                  <a:lnTo>
                    <a:pt x="3961168" y="353060"/>
                  </a:lnTo>
                  <a:lnTo>
                    <a:pt x="3951401" y="356870"/>
                  </a:lnTo>
                  <a:lnTo>
                    <a:pt x="3950944" y="355600"/>
                  </a:lnTo>
                  <a:lnTo>
                    <a:pt x="3952798" y="353060"/>
                  </a:lnTo>
                  <a:lnTo>
                    <a:pt x="3959098" y="349250"/>
                  </a:lnTo>
                  <a:lnTo>
                    <a:pt x="3947414" y="354330"/>
                  </a:lnTo>
                  <a:lnTo>
                    <a:pt x="3945178" y="356870"/>
                  </a:lnTo>
                  <a:lnTo>
                    <a:pt x="3941800" y="359410"/>
                  </a:lnTo>
                  <a:lnTo>
                    <a:pt x="3934396" y="363220"/>
                  </a:lnTo>
                  <a:lnTo>
                    <a:pt x="3936123" y="359410"/>
                  </a:lnTo>
                  <a:lnTo>
                    <a:pt x="3924592" y="364490"/>
                  </a:lnTo>
                  <a:lnTo>
                    <a:pt x="3912755" y="370840"/>
                  </a:lnTo>
                  <a:lnTo>
                    <a:pt x="3899916" y="377190"/>
                  </a:lnTo>
                  <a:lnTo>
                    <a:pt x="3885400" y="383540"/>
                  </a:lnTo>
                  <a:lnTo>
                    <a:pt x="3888016" y="384810"/>
                  </a:lnTo>
                  <a:lnTo>
                    <a:pt x="3892283" y="386080"/>
                  </a:lnTo>
                  <a:lnTo>
                    <a:pt x="3892740" y="388620"/>
                  </a:lnTo>
                  <a:lnTo>
                    <a:pt x="3883863" y="394970"/>
                  </a:lnTo>
                  <a:lnTo>
                    <a:pt x="3882491" y="393700"/>
                  </a:lnTo>
                  <a:lnTo>
                    <a:pt x="3881132" y="391769"/>
                  </a:lnTo>
                  <a:lnTo>
                    <a:pt x="3880015" y="392430"/>
                  </a:lnTo>
                  <a:lnTo>
                    <a:pt x="3876052" y="393700"/>
                  </a:lnTo>
                  <a:lnTo>
                    <a:pt x="3878224" y="391871"/>
                  </a:lnTo>
                  <a:lnTo>
                    <a:pt x="3872166" y="394970"/>
                  </a:lnTo>
                  <a:lnTo>
                    <a:pt x="3871493" y="392430"/>
                  </a:lnTo>
                  <a:lnTo>
                    <a:pt x="3866108" y="394970"/>
                  </a:lnTo>
                  <a:lnTo>
                    <a:pt x="3866515" y="393700"/>
                  </a:lnTo>
                  <a:lnTo>
                    <a:pt x="3868318" y="392430"/>
                  </a:lnTo>
                  <a:lnTo>
                    <a:pt x="3873296" y="391160"/>
                  </a:lnTo>
                  <a:lnTo>
                    <a:pt x="3875798" y="389890"/>
                  </a:lnTo>
                  <a:lnTo>
                    <a:pt x="3867327" y="392430"/>
                  </a:lnTo>
                  <a:lnTo>
                    <a:pt x="3856786" y="396240"/>
                  </a:lnTo>
                  <a:lnTo>
                    <a:pt x="3854043" y="396240"/>
                  </a:lnTo>
                  <a:lnTo>
                    <a:pt x="3853967" y="398780"/>
                  </a:lnTo>
                  <a:lnTo>
                    <a:pt x="3847973" y="401320"/>
                  </a:lnTo>
                  <a:lnTo>
                    <a:pt x="3840213" y="403860"/>
                  </a:lnTo>
                  <a:lnTo>
                    <a:pt x="3832021" y="403860"/>
                  </a:lnTo>
                  <a:lnTo>
                    <a:pt x="3828770" y="406400"/>
                  </a:lnTo>
                  <a:lnTo>
                    <a:pt x="3818166" y="410210"/>
                  </a:lnTo>
                  <a:lnTo>
                    <a:pt x="3819093" y="412750"/>
                  </a:lnTo>
                  <a:lnTo>
                    <a:pt x="3814470" y="415290"/>
                  </a:lnTo>
                  <a:lnTo>
                    <a:pt x="3813073" y="414020"/>
                  </a:lnTo>
                  <a:lnTo>
                    <a:pt x="3810965" y="414020"/>
                  </a:lnTo>
                  <a:lnTo>
                    <a:pt x="3802024" y="417830"/>
                  </a:lnTo>
                  <a:lnTo>
                    <a:pt x="3790442" y="422910"/>
                  </a:lnTo>
                  <a:lnTo>
                    <a:pt x="3782237" y="427990"/>
                  </a:lnTo>
                  <a:lnTo>
                    <a:pt x="3782758" y="428574"/>
                  </a:lnTo>
                  <a:lnTo>
                    <a:pt x="3783406" y="429260"/>
                  </a:lnTo>
                  <a:lnTo>
                    <a:pt x="3785590" y="427990"/>
                  </a:lnTo>
                  <a:lnTo>
                    <a:pt x="3784295" y="429260"/>
                  </a:lnTo>
                  <a:lnTo>
                    <a:pt x="3764102" y="438150"/>
                  </a:lnTo>
                  <a:lnTo>
                    <a:pt x="3721709" y="453390"/>
                  </a:lnTo>
                  <a:lnTo>
                    <a:pt x="3701237" y="461010"/>
                  </a:lnTo>
                  <a:lnTo>
                    <a:pt x="3700919" y="459740"/>
                  </a:lnTo>
                  <a:lnTo>
                    <a:pt x="3688537" y="464820"/>
                  </a:lnTo>
                  <a:lnTo>
                    <a:pt x="3675837" y="469900"/>
                  </a:lnTo>
                  <a:lnTo>
                    <a:pt x="3664051" y="474980"/>
                  </a:lnTo>
                  <a:lnTo>
                    <a:pt x="3654463" y="480060"/>
                  </a:lnTo>
                  <a:lnTo>
                    <a:pt x="3649700" y="481330"/>
                  </a:lnTo>
                  <a:lnTo>
                    <a:pt x="3642563" y="482600"/>
                  </a:lnTo>
                  <a:lnTo>
                    <a:pt x="3644201" y="480060"/>
                  </a:lnTo>
                  <a:lnTo>
                    <a:pt x="3630828" y="486410"/>
                  </a:lnTo>
                  <a:lnTo>
                    <a:pt x="3623703" y="488950"/>
                  </a:lnTo>
                  <a:lnTo>
                    <a:pt x="3612680" y="491490"/>
                  </a:lnTo>
                  <a:lnTo>
                    <a:pt x="3617226" y="488950"/>
                  </a:lnTo>
                  <a:lnTo>
                    <a:pt x="3617544" y="488950"/>
                  </a:lnTo>
                  <a:lnTo>
                    <a:pt x="3625024" y="486410"/>
                  </a:lnTo>
                  <a:lnTo>
                    <a:pt x="3614648" y="488950"/>
                  </a:lnTo>
                  <a:lnTo>
                    <a:pt x="3598392" y="494030"/>
                  </a:lnTo>
                  <a:lnTo>
                    <a:pt x="3587978" y="499110"/>
                  </a:lnTo>
                  <a:lnTo>
                    <a:pt x="3587927" y="497840"/>
                  </a:lnTo>
                  <a:lnTo>
                    <a:pt x="3582327" y="497840"/>
                  </a:lnTo>
                  <a:lnTo>
                    <a:pt x="3574402" y="500380"/>
                  </a:lnTo>
                  <a:lnTo>
                    <a:pt x="3567328" y="502920"/>
                  </a:lnTo>
                  <a:lnTo>
                    <a:pt x="3579241" y="501650"/>
                  </a:lnTo>
                  <a:lnTo>
                    <a:pt x="3570732" y="504190"/>
                  </a:lnTo>
                  <a:lnTo>
                    <a:pt x="3555365" y="509270"/>
                  </a:lnTo>
                  <a:lnTo>
                    <a:pt x="3558425" y="504190"/>
                  </a:lnTo>
                  <a:lnTo>
                    <a:pt x="3534549" y="511810"/>
                  </a:lnTo>
                  <a:lnTo>
                    <a:pt x="3513315" y="520700"/>
                  </a:lnTo>
                  <a:lnTo>
                    <a:pt x="3493363" y="528320"/>
                  </a:lnTo>
                  <a:lnTo>
                    <a:pt x="3473310" y="532130"/>
                  </a:lnTo>
                  <a:lnTo>
                    <a:pt x="3472688" y="533400"/>
                  </a:lnTo>
                  <a:lnTo>
                    <a:pt x="3484892" y="530860"/>
                  </a:lnTo>
                  <a:lnTo>
                    <a:pt x="3484867" y="533400"/>
                  </a:lnTo>
                  <a:lnTo>
                    <a:pt x="3473119" y="535940"/>
                  </a:lnTo>
                  <a:lnTo>
                    <a:pt x="3462007" y="537210"/>
                  </a:lnTo>
                  <a:lnTo>
                    <a:pt x="3452901" y="538480"/>
                  </a:lnTo>
                  <a:lnTo>
                    <a:pt x="3447173" y="538480"/>
                  </a:lnTo>
                  <a:lnTo>
                    <a:pt x="3434905" y="542290"/>
                  </a:lnTo>
                  <a:lnTo>
                    <a:pt x="3419297" y="551180"/>
                  </a:lnTo>
                  <a:lnTo>
                    <a:pt x="3406483" y="554990"/>
                  </a:lnTo>
                  <a:lnTo>
                    <a:pt x="3409658" y="554990"/>
                  </a:lnTo>
                  <a:lnTo>
                    <a:pt x="3413264" y="557530"/>
                  </a:lnTo>
                  <a:lnTo>
                    <a:pt x="3397021" y="562610"/>
                  </a:lnTo>
                  <a:lnTo>
                    <a:pt x="3387407" y="565150"/>
                  </a:lnTo>
                  <a:lnTo>
                    <a:pt x="3382162" y="563880"/>
                  </a:lnTo>
                  <a:lnTo>
                    <a:pt x="3381616" y="562610"/>
                  </a:lnTo>
                  <a:lnTo>
                    <a:pt x="3386099" y="560070"/>
                  </a:lnTo>
                  <a:lnTo>
                    <a:pt x="3389769" y="558800"/>
                  </a:lnTo>
                  <a:lnTo>
                    <a:pt x="3390481" y="558800"/>
                  </a:lnTo>
                  <a:lnTo>
                    <a:pt x="3388880" y="559396"/>
                  </a:lnTo>
                  <a:lnTo>
                    <a:pt x="3386645" y="560260"/>
                  </a:lnTo>
                  <a:lnTo>
                    <a:pt x="3387394" y="560349"/>
                  </a:lnTo>
                  <a:lnTo>
                    <a:pt x="3390379" y="559409"/>
                  </a:lnTo>
                  <a:lnTo>
                    <a:pt x="3391433" y="558800"/>
                  </a:lnTo>
                  <a:lnTo>
                    <a:pt x="3391636" y="558800"/>
                  </a:lnTo>
                  <a:lnTo>
                    <a:pt x="3396475" y="557530"/>
                  </a:lnTo>
                  <a:lnTo>
                    <a:pt x="3402888" y="554990"/>
                  </a:lnTo>
                  <a:lnTo>
                    <a:pt x="3396411" y="554990"/>
                  </a:lnTo>
                  <a:lnTo>
                    <a:pt x="3394735" y="557530"/>
                  </a:lnTo>
                  <a:lnTo>
                    <a:pt x="3386861" y="558800"/>
                  </a:lnTo>
                  <a:lnTo>
                    <a:pt x="3377692" y="560070"/>
                  </a:lnTo>
                  <a:lnTo>
                    <a:pt x="3370834" y="561340"/>
                  </a:lnTo>
                  <a:lnTo>
                    <a:pt x="3369970" y="561340"/>
                  </a:lnTo>
                  <a:lnTo>
                    <a:pt x="3364636" y="562610"/>
                  </a:lnTo>
                  <a:lnTo>
                    <a:pt x="3364598" y="563880"/>
                  </a:lnTo>
                  <a:lnTo>
                    <a:pt x="3367494" y="563880"/>
                  </a:lnTo>
                  <a:lnTo>
                    <a:pt x="3360636" y="565150"/>
                  </a:lnTo>
                  <a:lnTo>
                    <a:pt x="3322586" y="575310"/>
                  </a:lnTo>
                  <a:lnTo>
                    <a:pt x="3329394" y="575310"/>
                  </a:lnTo>
                  <a:lnTo>
                    <a:pt x="3326142" y="576580"/>
                  </a:lnTo>
                  <a:lnTo>
                    <a:pt x="3311004" y="580390"/>
                  </a:lnTo>
                  <a:lnTo>
                    <a:pt x="3305873" y="582930"/>
                  </a:lnTo>
                  <a:lnTo>
                    <a:pt x="3302660" y="584200"/>
                  </a:lnTo>
                  <a:lnTo>
                    <a:pt x="3293262" y="588010"/>
                  </a:lnTo>
                  <a:lnTo>
                    <a:pt x="3288334" y="588010"/>
                  </a:lnTo>
                  <a:lnTo>
                    <a:pt x="3287738" y="586740"/>
                  </a:lnTo>
                  <a:lnTo>
                    <a:pt x="3285617" y="586740"/>
                  </a:lnTo>
                  <a:lnTo>
                    <a:pt x="3276155" y="589280"/>
                  </a:lnTo>
                  <a:lnTo>
                    <a:pt x="3270275" y="590550"/>
                  </a:lnTo>
                  <a:lnTo>
                    <a:pt x="3270199" y="589280"/>
                  </a:lnTo>
                  <a:lnTo>
                    <a:pt x="3273412" y="586740"/>
                  </a:lnTo>
                  <a:lnTo>
                    <a:pt x="3277400" y="584200"/>
                  </a:lnTo>
                  <a:lnTo>
                    <a:pt x="3264103" y="589280"/>
                  </a:lnTo>
                  <a:lnTo>
                    <a:pt x="3251644" y="591820"/>
                  </a:lnTo>
                  <a:lnTo>
                    <a:pt x="3240532" y="593090"/>
                  </a:lnTo>
                  <a:lnTo>
                    <a:pt x="3231286" y="594360"/>
                  </a:lnTo>
                  <a:lnTo>
                    <a:pt x="3233229" y="593598"/>
                  </a:lnTo>
                  <a:lnTo>
                    <a:pt x="3225381" y="595630"/>
                  </a:lnTo>
                  <a:lnTo>
                    <a:pt x="3231616" y="596900"/>
                  </a:lnTo>
                  <a:lnTo>
                    <a:pt x="3225723" y="596900"/>
                  </a:lnTo>
                  <a:lnTo>
                    <a:pt x="3220796" y="598170"/>
                  </a:lnTo>
                  <a:lnTo>
                    <a:pt x="3220656" y="598170"/>
                  </a:lnTo>
                  <a:lnTo>
                    <a:pt x="3218992" y="599440"/>
                  </a:lnTo>
                  <a:lnTo>
                    <a:pt x="3219932" y="600710"/>
                  </a:lnTo>
                  <a:lnTo>
                    <a:pt x="3219793" y="603250"/>
                  </a:lnTo>
                  <a:lnTo>
                    <a:pt x="3214890" y="605790"/>
                  </a:lnTo>
                  <a:lnTo>
                    <a:pt x="3207816" y="607060"/>
                  </a:lnTo>
                  <a:lnTo>
                    <a:pt x="3199815" y="609600"/>
                  </a:lnTo>
                  <a:lnTo>
                    <a:pt x="3192678" y="610870"/>
                  </a:lnTo>
                  <a:lnTo>
                    <a:pt x="3188182" y="609600"/>
                  </a:lnTo>
                  <a:lnTo>
                    <a:pt x="3198342" y="607060"/>
                  </a:lnTo>
                  <a:lnTo>
                    <a:pt x="3198228" y="605790"/>
                  </a:lnTo>
                  <a:lnTo>
                    <a:pt x="3190532" y="605790"/>
                  </a:lnTo>
                  <a:lnTo>
                    <a:pt x="3189579" y="605790"/>
                  </a:lnTo>
                  <a:lnTo>
                    <a:pt x="3180715" y="605790"/>
                  </a:lnTo>
                  <a:lnTo>
                    <a:pt x="3175812" y="608330"/>
                  </a:lnTo>
                  <a:lnTo>
                    <a:pt x="3170885" y="612140"/>
                  </a:lnTo>
                  <a:lnTo>
                    <a:pt x="3158744" y="615950"/>
                  </a:lnTo>
                  <a:lnTo>
                    <a:pt x="3161385" y="613410"/>
                  </a:lnTo>
                  <a:lnTo>
                    <a:pt x="3158236" y="613410"/>
                  </a:lnTo>
                  <a:lnTo>
                    <a:pt x="3153880" y="617220"/>
                  </a:lnTo>
                  <a:lnTo>
                    <a:pt x="3145231" y="621030"/>
                  </a:lnTo>
                  <a:lnTo>
                    <a:pt x="3135807" y="622300"/>
                  </a:lnTo>
                  <a:lnTo>
                    <a:pt x="3129927" y="623570"/>
                  </a:lnTo>
                  <a:lnTo>
                    <a:pt x="3125482" y="626110"/>
                  </a:lnTo>
                  <a:lnTo>
                    <a:pt x="3120390" y="627380"/>
                  </a:lnTo>
                  <a:lnTo>
                    <a:pt x="3129838" y="626110"/>
                  </a:lnTo>
                  <a:lnTo>
                    <a:pt x="3127108" y="628650"/>
                  </a:lnTo>
                  <a:lnTo>
                    <a:pt x="3119272" y="629920"/>
                  </a:lnTo>
                  <a:lnTo>
                    <a:pt x="3111919" y="631659"/>
                  </a:lnTo>
                  <a:lnTo>
                    <a:pt x="3155505" y="631659"/>
                  </a:lnTo>
                  <a:lnTo>
                    <a:pt x="3159734" y="628650"/>
                  </a:lnTo>
                  <a:lnTo>
                    <a:pt x="3160560" y="632460"/>
                  </a:lnTo>
                  <a:lnTo>
                    <a:pt x="3169907" y="631190"/>
                  </a:lnTo>
                  <a:lnTo>
                    <a:pt x="3178200" y="629920"/>
                  </a:lnTo>
                  <a:lnTo>
                    <a:pt x="3175851" y="635000"/>
                  </a:lnTo>
                  <a:lnTo>
                    <a:pt x="3179724" y="633730"/>
                  </a:lnTo>
                  <a:lnTo>
                    <a:pt x="3184474" y="631190"/>
                  </a:lnTo>
                  <a:lnTo>
                    <a:pt x="3183229" y="629920"/>
                  </a:lnTo>
                  <a:lnTo>
                    <a:pt x="3189224" y="628650"/>
                  </a:lnTo>
                  <a:lnTo>
                    <a:pt x="3191294" y="629920"/>
                  </a:lnTo>
                  <a:lnTo>
                    <a:pt x="3185693" y="632460"/>
                  </a:lnTo>
                  <a:lnTo>
                    <a:pt x="3197060" y="628650"/>
                  </a:lnTo>
                  <a:lnTo>
                    <a:pt x="3202724" y="626110"/>
                  </a:lnTo>
                  <a:lnTo>
                    <a:pt x="3208045" y="623570"/>
                  </a:lnTo>
                  <a:lnTo>
                    <a:pt x="3218434" y="621030"/>
                  </a:lnTo>
                  <a:lnTo>
                    <a:pt x="3218599" y="622300"/>
                  </a:lnTo>
                  <a:lnTo>
                    <a:pt x="3214751" y="623570"/>
                  </a:lnTo>
                  <a:lnTo>
                    <a:pt x="3213011" y="624840"/>
                  </a:lnTo>
                  <a:lnTo>
                    <a:pt x="3220212" y="622300"/>
                  </a:lnTo>
                  <a:lnTo>
                    <a:pt x="3222841" y="621030"/>
                  </a:lnTo>
                  <a:lnTo>
                    <a:pt x="3228098" y="618490"/>
                  </a:lnTo>
                  <a:lnTo>
                    <a:pt x="3237369" y="615950"/>
                  </a:lnTo>
                  <a:lnTo>
                    <a:pt x="3248063" y="613549"/>
                  </a:lnTo>
                  <a:lnTo>
                    <a:pt x="3249612" y="614476"/>
                  </a:lnTo>
                  <a:lnTo>
                    <a:pt x="3252927" y="613410"/>
                  </a:lnTo>
                  <a:lnTo>
                    <a:pt x="3260839" y="610870"/>
                  </a:lnTo>
                  <a:lnTo>
                    <a:pt x="3264789" y="609600"/>
                  </a:lnTo>
                  <a:lnTo>
                    <a:pt x="3283039" y="603250"/>
                  </a:lnTo>
                  <a:lnTo>
                    <a:pt x="3301885" y="596900"/>
                  </a:lnTo>
                  <a:lnTo>
                    <a:pt x="3312680" y="594360"/>
                  </a:lnTo>
                  <a:lnTo>
                    <a:pt x="3323463" y="591820"/>
                  </a:lnTo>
                  <a:lnTo>
                    <a:pt x="3321850" y="594360"/>
                  </a:lnTo>
                  <a:lnTo>
                    <a:pt x="3326269" y="594360"/>
                  </a:lnTo>
                  <a:lnTo>
                    <a:pt x="3332696" y="593090"/>
                  </a:lnTo>
                  <a:lnTo>
                    <a:pt x="3337064" y="593090"/>
                  </a:lnTo>
                  <a:lnTo>
                    <a:pt x="3341166" y="591820"/>
                  </a:lnTo>
                  <a:lnTo>
                    <a:pt x="3345256" y="590550"/>
                  </a:lnTo>
                  <a:lnTo>
                    <a:pt x="3353447" y="588010"/>
                  </a:lnTo>
                  <a:lnTo>
                    <a:pt x="3346259" y="588010"/>
                  </a:lnTo>
                  <a:lnTo>
                    <a:pt x="3356787" y="584200"/>
                  </a:lnTo>
                  <a:lnTo>
                    <a:pt x="3366681" y="580390"/>
                  </a:lnTo>
                  <a:lnTo>
                    <a:pt x="3385782" y="575310"/>
                  </a:lnTo>
                  <a:lnTo>
                    <a:pt x="3375418" y="580390"/>
                  </a:lnTo>
                  <a:lnTo>
                    <a:pt x="3394722" y="574040"/>
                  </a:lnTo>
                  <a:lnTo>
                    <a:pt x="3402444" y="571500"/>
                  </a:lnTo>
                  <a:lnTo>
                    <a:pt x="3386632" y="574040"/>
                  </a:lnTo>
                  <a:lnTo>
                    <a:pt x="3392449" y="571500"/>
                  </a:lnTo>
                  <a:lnTo>
                    <a:pt x="3392932" y="568960"/>
                  </a:lnTo>
                  <a:lnTo>
                    <a:pt x="3394443" y="567690"/>
                  </a:lnTo>
                  <a:lnTo>
                    <a:pt x="3403346" y="565150"/>
                  </a:lnTo>
                  <a:lnTo>
                    <a:pt x="3404120" y="565150"/>
                  </a:lnTo>
                  <a:lnTo>
                    <a:pt x="3410191" y="563880"/>
                  </a:lnTo>
                  <a:lnTo>
                    <a:pt x="3418522" y="562610"/>
                  </a:lnTo>
                  <a:lnTo>
                    <a:pt x="3424809" y="561555"/>
                  </a:lnTo>
                  <a:lnTo>
                    <a:pt x="3420097" y="563778"/>
                  </a:lnTo>
                  <a:lnTo>
                    <a:pt x="3416909" y="565023"/>
                  </a:lnTo>
                  <a:lnTo>
                    <a:pt x="3422243" y="563740"/>
                  </a:lnTo>
                  <a:lnTo>
                    <a:pt x="3426358" y="562635"/>
                  </a:lnTo>
                  <a:lnTo>
                    <a:pt x="3426104" y="561314"/>
                  </a:lnTo>
                  <a:lnTo>
                    <a:pt x="3431273" y="558800"/>
                  </a:lnTo>
                  <a:lnTo>
                    <a:pt x="3436924" y="556260"/>
                  </a:lnTo>
                  <a:lnTo>
                    <a:pt x="3443338" y="554990"/>
                  </a:lnTo>
                  <a:lnTo>
                    <a:pt x="3450856" y="552450"/>
                  </a:lnTo>
                  <a:lnTo>
                    <a:pt x="3453993" y="552450"/>
                  </a:lnTo>
                  <a:lnTo>
                    <a:pt x="3449866" y="557530"/>
                  </a:lnTo>
                  <a:lnTo>
                    <a:pt x="3451910" y="557530"/>
                  </a:lnTo>
                  <a:lnTo>
                    <a:pt x="3459861" y="553720"/>
                  </a:lnTo>
                  <a:lnTo>
                    <a:pt x="3463366" y="552450"/>
                  </a:lnTo>
                  <a:lnTo>
                    <a:pt x="3484422" y="544830"/>
                  </a:lnTo>
                  <a:lnTo>
                    <a:pt x="3493363" y="539750"/>
                  </a:lnTo>
                  <a:lnTo>
                    <a:pt x="3490658" y="542290"/>
                  </a:lnTo>
                  <a:lnTo>
                    <a:pt x="3491103" y="543560"/>
                  </a:lnTo>
                  <a:lnTo>
                    <a:pt x="3492208" y="543560"/>
                  </a:lnTo>
                  <a:lnTo>
                    <a:pt x="3497326" y="539750"/>
                  </a:lnTo>
                  <a:lnTo>
                    <a:pt x="3504273" y="538480"/>
                  </a:lnTo>
                  <a:lnTo>
                    <a:pt x="3505377" y="538480"/>
                  </a:lnTo>
                  <a:lnTo>
                    <a:pt x="3504768" y="541020"/>
                  </a:lnTo>
                  <a:lnTo>
                    <a:pt x="3512477" y="537210"/>
                  </a:lnTo>
                  <a:lnTo>
                    <a:pt x="3511499" y="535940"/>
                  </a:lnTo>
                  <a:lnTo>
                    <a:pt x="3511321" y="534670"/>
                  </a:lnTo>
                  <a:lnTo>
                    <a:pt x="3521405" y="532130"/>
                  </a:lnTo>
                  <a:lnTo>
                    <a:pt x="3519614" y="533400"/>
                  </a:lnTo>
                  <a:lnTo>
                    <a:pt x="3520617" y="533400"/>
                  </a:lnTo>
                  <a:lnTo>
                    <a:pt x="3516846" y="534670"/>
                  </a:lnTo>
                  <a:lnTo>
                    <a:pt x="3525723" y="532130"/>
                  </a:lnTo>
                  <a:lnTo>
                    <a:pt x="3530155" y="530860"/>
                  </a:lnTo>
                  <a:lnTo>
                    <a:pt x="3534600" y="529590"/>
                  </a:lnTo>
                  <a:lnTo>
                    <a:pt x="3568115" y="516890"/>
                  </a:lnTo>
                  <a:lnTo>
                    <a:pt x="3584702" y="511810"/>
                  </a:lnTo>
                  <a:lnTo>
                    <a:pt x="3585146" y="514350"/>
                  </a:lnTo>
                  <a:lnTo>
                    <a:pt x="3579241" y="516890"/>
                  </a:lnTo>
                  <a:lnTo>
                    <a:pt x="3573475" y="519430"/>
                  </a:lnTo>
                  <a:lnTo>
                    <a:pt x="3574338" y="520700"/>
                  </a:lnTo>
                  <a:lnTo>
                    <a:pt x="3595039" y="511810"/>
                  </a:lnTo>
                  <a:lnTo>
                    <a:pt x="3598011" y="510540"/>
                  </a:lnTo>
                  <a:lnTo>
                    <a:pt x="3601415" y="509270"/>
                  </a:lnTo>
                  <a:lnTo>
                    <a:pt x="3621849" y="501650"/>
                  </a:lnTo>
                  <a:lnTo>
                    <a:pt x="3627742" y="499110"/>
                  </a:lnTo>
                  <a:lnTo>
                    <a:pt x="3645382" y="491490"/>
                  </a:lnTo>
                  <a:lnTo>
                    <a:pt x="3664724" y="485140"/>
                  </a:lnTo>
                  <a:lnTo>
                    <a:pt x="3668572" y="483870"/>
                  </a:lnTo>
                  <a:lnTo>
                    <a:pt x="3662781" y="485140"/>
                  </a:lnTo>
                  <a:lnTo>
                    <a:pt x="3666020" y="482600"/>
                  </a:lnTo>
                  <a:lnTo>
                    <a:pt x="3667633" y="481330"/>
                  </a:lnTo>
                  <a:lnTo>
                    <a:pt x="3677170" y="478790"/>
                  </a:lnTo>
                  <a:lnTo>
                    <a:pt x="3688981" y="476250"/>
                  </a:lnTo>
                  <a:lnTo>
                    <a:pt x="3700653" y="471170"/>
                  </a:lnTo>
                  <a:lnTo>
                    <a:pt x="3697046" y="473710"/>
                  </a:lnTo>
                  <a:lnTo>
                    <a:pt x="3696817" y="476250"/>
                  </a:lnTo>
                  <a:lnTo>
                    <a:pt x="3697617" y="474980"/>
                  </a:lnTo>
                  <a:lnTo>
                    <a:pt x="3709517" y="471170"/>
                  </a:lnTo>
                  <a:lnTo>
                    <a:pt x="3713492" y="469900"/>
                  </a:lnTo>
                  <a:lnTo>
                    <a:pt x="3730142" y="462280"/>
                  </a:lnTo>
                  <a:lnTo>
                    <a:pt x="3732771" y="461010"/>
                  </a:lnTo>
                  <a:lnTo>
                    <a:pt x="3748544" y="453390"/>
                  </a:lnTo>
                  <a:lnTo>
                    <a:pt x="3769703" y="444500"/>
                  </a:lnTo>
                  <a:lnTo>
                    <a:pt x="3766375" y="447040"/>
                  </a:lnTo>
                  <a:lnTo>
                    <a:pt x="3773398" y="444500"/>
                  </a:lnTo>
                  <a:lnTo>
                    <a:pt x="3776903" y="443230"/>
                  </a:lnTo>
                  <a:lnTo>
                    <a:pt x="3788816" y="439420"/>
                  </a:lnTo>
                  <a:lnTo>
                    <a:pt x="3800843" y="434340"/>
                  </a:lnTo>
                  <a:lnTo>
                    <a:pt x="3811689" y="430530"/>
                  </a:lnTo>
                  <a:lnTo>
                    <a:pt x="3813886" y="427990"/>
                  </a:lnTo>
                  <a:lnTo>
                    <a:pt x="3814978" y="426720"/>
                  </a:lnTo>
                  <a:lnTo>
                    <a:pt x="3822471" y="424180"/>
                  </a:lnTo>
                  <a:lnTo>
                    <a:pt x="3817175" y="424180"/>
                  </a:lnTo>
                  <a:lnTo>
                    <a:pt x="3832796" y="420370"/>
                  </a:lnTo>
                  <a:lnTo>
                    <a:pt x="3844582" y="415290"/>
                  </a:lnTo>
                  <a:lnTo>
                    <a:pt x="3888549" y="394970"/>
                  </a:lnTo>
                  <a:lnTo>
                    <a:pt x="3915181" y="382270"/>
                  </a:lnTo>
                  <a:lnTo>
                    <a:pt x="3929062" y="378460"/>
                  </a:lnTo>
                  <a:lnTo>
                    <a:pt x="3924871" y="379730"/>
                  </a:lnTo>
                  <a:lnTo>
                    <a:pt x="3919588" y="383540"/>
                  </a:lnTo>
                  <a:lnTo>
                    <a:pt x="3922928" y="382270"/>
                  </a:lnTo>
                  <a:lnTo>
                    <a:pt x="3930904" y="378460"/>
                  </a:lnTo>
                  <a:lnTo>
                    <a:pt x="3949535" y="369570"/>
                  </a:lnTo>
                  <a:lnTo>
                    <a:pt x="3952189" y="368300"/>
                  </a:lnTo>
                  <a:lnTo>
                    <a:pt x="3948811" y="367030"/>
                  </a:lnTo>
                  <a:lnTo>
                    <a:pt x="3947668" y="368300"/>
                  </a:lnTo>
                  <a:lnTo>
                    <a:pt x="3940632" y="369570"/>
                  </a:lnTo>
                  <a:lnTo>
                    <a:pt x="3943807" y="365760"/>
                  </a:lnTo>
                  <a:lnTo>
                    <a:pt x="3949090" y="363220"/>
                  </a:lnTo>
                  <a:lnTo>
                    <a:pt x="3951744" y="361950"/>
                  </a:lnTo>
                  <a:lnTo>
                    <a:pt x="3959098" y="358140"/>
                  </a:lnTo>
                  <a:lnTo>
                    <a:pt x="3954119" y="361950"/>
                  </a:lnTo>
                  <a:lnTo>
                    <a:pt x="3961473" y="361950"/>
                  </a:lnTo>
                  <a:lnTo>
                    <a:pt x="3967213" y="360680"/>
                  </a:lnTo>
                  <a:lnTo>
                    <a:pt x="3965930" y="359410"/>
                  </a:lnTo>
                  <a:lnTo>
                    <a:pt x="3967569" y="358140"/>
                  </a:lnTo>
                  <a:lnTo>
                    <a:pt x="3966756" y="358140"/>
                  </a:lnTo>
                  <a:lnTo>
                    <a:pt x="3970617" y="356870"/>
                  </a:lnTo>
                  <a:lnTo>
                    <a:pt x="3974477" y="355600"/>
                  </a:lnTo>
                  <a:lnTo>
                    <a:pt x="3979011" y="349250"/>
                  </a:lnTo>
                  <a:lnTo>
                    <a:pt x="3989514" y="345440"/>
                  </a:lnTo>
                  <a:lnTo>
                    <a:pt x="3988943" y="346710"/>
                  </a:lnTo>
                  <a:lnTo>
                    <a:pt x="3990784" y="345440"/>
                  </a:lnTo>
                  <a:lnTo>
                    <a:pt x="3994480" y="342900"/>
                  </a:lnTo>
                  <a:lnTo>
                    <a:pt x="3999903" y="339090"/>
                  </a:lnTo>
                  <a:lnTo>
                    <a:pt x="4005529" y="336550"/>
                  </a:lnTo>
                  <a:lnTo>
                    <a:pt x="4011650" y="332740"/>
                  </a:lnTo>
                  <a:lnTo>
                    <a:pt x="4015282" y="333717"/>
                  </a:lnTo>
                  <a:lnTo>
                    <a:pt x="4016832" y="332740"/>
                  </a:lnTo>
                  <a:lnTo>
                    <a:pt x="4028897" y="325120"/>
                  </a:lnTo>
                  <a:lnTo>
                    <a:pt x="4037469" y="322580"/>
                  </a:lnTo>
                  <a:lnTo>
                    <a:pt x="4032770" y="325120"/>
                  </a:lnTo>
                  <a:lnTo>
                    <a:pt x="4025506" y="328930"/>
                  </a:lnTo>
                  <a:lnTo>
                    <a:pt x="4020782" y="331470"/>
                  </a:lnTo>
                  <a:lnTo>
                    <a:pt x="4033951" y="328930"/>
                  </a:lnTo>
                  <a:lnTo>
                    <a:pt x="4034955" y="327660"/>
                  </a:lnTo>
                  <a:lnTo>
                    <a:pt x="4043896" y="323850"/>
                  </a:lnTo>
                  <a:lnTo>
                    <a:pt x="4043019" y="323850"/>
                  </a:lnTo>
                  <a:lnTo>
                    <a:pt x="4046474" y="322580"/>
                  </a:lnTo>
                  <a:lnTo>
                    <a:pt x="4060367" y="317500"/>
                  </a:lnTo>
                  <a:lnTo>
                    <a:pt x="4063771" y="316230"/>
                  </a:lnTo>
                  <a:lnTo>
                    <a:pt x="4058297" y="317500"/>
                  </a:lnTo>
                  <a:lnTo>
                    <a:pt x="4067987" y="308610"/>
                  </a:lnTo>
                  <a:lnTo>
                    <a:pt x="4079481" y="302260"/>
                  </a:lnTo>
                  <a:lnTo>
                    <a:pt x="4092130" y="295910"/>
                  </a:lnTo>
                  <a:lnTo>
                    <a:pt x="4105313" y="287020"/>
                  </a:lnTo>
                  <a:lnTo>
                    <a:pt x="4097744" y="293370"/>
                  </a:lnTo>
                  <a:lnTo>
                    <a:pt x="4097871" y="294640"/>
                  </a:lnTo>
                  <a:lnTo>
                    <a:pt x="4101198" y="293370"/>
                  </a:lnTo>
                  <a:lnTo>
                    <a:pt x="4102951" y="294449"/>
                  </a:lnTo>
                  <a:lnTo>
                    <a:pt x="4102735" y="295287"/>
                  </a:lnTo>
                  <a:lnTo>
                    <a:pt x="4103166" y="294576"/>
                  </a:lnTo>
                  <a:lnTo>
                    <a:pt x="4103293" y="294640"/>
                  </a:lnTo>
                  <a:lnTo>
                    <a:pt x="4106024" y="293370"/>
                  </a:lnTo>
                  <a:lnTo>
                    <a:pt x="4108767" y="292100"/>
                  </a:lnTo>
                  <a:lnTo>
                    <a:pt x="4116921" y="289560"/>
                  </a:lnTo>
                  <a:lnTo>
                    <a:pt x="4115143" y="290830"/>
                  </a:lnTo>
                  <a:lnTo>
                    <a:pt x="4117213" y="289560"/>
                  </a:lnTo>
                  <a:lnTo>
                    <a:pt x="4121366" y="287020"/>
                  </a:lnTo>
                  <a:lnTo>
                    <a:pt x="4127931" y="284480"/>
                  </a:lnTo>
                  <a:lnTo>
                    <a:pt x="4130332" y="283210"/>
                  </a:lnTo>
                  <a:lnTo>
                    <a:pt x="4135132" y="280670"/>
                  </a:lnTo>
                  <a:lnTo>
                    <a:pt x="4143222" y="274320"/>
                  </a:lnTo>
                  <a:lnTo>
                    <a:pt x="4144327" y="275590"/>
                  </a:lnTo>
                  <a:lnTo>
                    <a:pt x="4146105" y="274320"/>
                  </a:lnTo>
                  <a:lnTo>
                    <a:pt x="4149661" y="271780"/>
                  </a:lnTo>
                  <a:lnTo>
                    <a:pt x="4149064" y="271780"/>
                  </a:lnTo>
                  <a:lnTo>
                    <a:pt x="4153217" y="269265"/>
                  </a:lnTo>
                  <a:lnTo>
                    <a:pt x="4157434" y="266700"/>
                  </a:lnTo>
                  <a:lnTo>
                    <a:pt x="4163707" y="262890"/>
                  </a:lnTo>
                  <a:lnTo>
                    <a:pt x="4181271" y="254000"/>
                  </a:lnTo>
                  <a:lnTo>
                    <a:pt x="4200233" y="245110"/>
                  </a:lnTo>
                  <a:lnTo>
                    <a:pt x="4219092" y="232410"/>
                  </a:lnTo>
                  <a:lnTo>
                    <a:pt x="4232567" y="223520"/>
                  </a:lnTo>
                  <a:lnTo>
                    <a:pt x="4238942" y="218440"/>
                  </a:lnTo>
                  <a:lnTo>
                    <a:pt x="4242143" y="215900"/>
                  </a:lnTo>
                  <a:lnTo>
                    <a:pt x="4251376" y="208280"/>
                  </a:lnTo>
                  <a:lnTo>
                    <a:pt x="4260240" y="201930"/>
                  </a:lnTo>
                  <a:lnTo>
                    <a:pt x="4263796" y="199390"/>
                  </a:lnTo>
                  <a:lnTo>
                    <a:pt x="4271721" y="196850"/>
                  </a:lnTo>
                  <a:lnTo>
                    <a:pt x="4259821" y="205740"/>
                  </a:lnTo>
                  <a:lnTo>
                    <a:pt x="4268368" y="201930"/>
                  </a:lnTo>
                  <a:lnTo>
                    <a:pt x="4276039" y="198120"/>
                  </a:lnTo>
                  <a:lnTo>
                    <a:pt x="4277868" y="196850"/>
                  </a:lnTo>
                  <a:lnTo>
                    <a:pt x="4279684" y="195580"/>
                  </a:lnTo>
                  <a:lnTo>
                    <a:pt x="4283341" y="193040"/>
                  </a:lnTo>
                  <a:lnTo>
                    <a:pt x="4287063" y="190500"/>
                  </a:lnTo>
                  <a:lnTo>
                    <a:pt x="4290784" y="187960"/>
                  </a:lnTo>
                  <a:lnTo>
                    <a:pt x="4289031" y="190500"/>
                  </a:lnTo>
                  <a:lnTo>
                    <a:pt x="4291660" y="189230"/>
                  </a:lnTo>
                  <a:lnTo>
                    <a:pt x="4295533" y="189230"/>
                  </a:lnTo>
                  <a:lnTo>
                    <a:pt x="4297007" y="187960"/>
                  </a:lnTo>
                  <a:lnTo>
                    <a:pt x="4299940" y="185420"/>
                  </a:lnTo>
                  <a:lnTo>
                    <a:pt x="4302239" y="182880"/>
                  </a:lnTo>
                  <a:lnTo>
                    <a:pt x="4305211" y="180340"/>
                  </a:lnTo>
                  <a:lnTo>
                    <a:pt x="4311675" y="176530"/>
                  </a:lnTo>
                  <a:lnTo>
                    <a:pt x="4310202" y="179209"/>
                  </a:lnTo>
                  <a:lnTo>
                    <a:pt x="4308678" y="181610"/>
                  </a:lnTo>
                  <a:lnTo>
                    <a:pt x="4305058" y="185420"/>
                  </a:lnTo>
                  <a:lnTo>
                    <a:pt x="4317670" y="176530"/>
                  </a:lnTo>
                  <a:lnTo>
                    <a:pt x="4326636" y="170180"/>
                  </a:lnTo>
                  <a:lnTo>
                    <a:pt x="4333989" y="163830"/>
                  </a:lnTo>
                  <a:lnTo>
                    <a:pt x="4334154" y="163830"/>
                  </a:lnTo>
                  <a:lnTo>
                    <a:pt x="4341266" y="158750"/>
                  </a:lnTo>
                  <a:close/>
                </a:path>
                <a:path w="4461509" h="768350">
                  <a:moveTo>
                    <a:pt x="4350740" y="155803"/>
                  </a:moveTo>
                  <a:lnTo>
                    <a:pt x="4340352" y="163830"/>
                  </a:lnTo>
                  <a:lnTo>
                    <a:pt x="4341317" y="163830"/>
                  </a:lnTo>
                  <a:lnTo>
                    <a:pt x="4350740" y="155803"/>
                  </a:lnTo>
                  <a:close/>
                </a:path>
                <a:path w="4461509" h="768350">
                  <a:moveTo>
                    <a:pt x="4353471" y="157518"/>
                  </a:moveTo>
                  <a:lnTo>
                    <a:pt x="4350639" y="159626"/>
                  </a:lnTo>
                  <a:lnTo>
                    <a:pt x="4353395" y="158115"/>
                  </a:lnTo>
                  <a:lnTo>
                    <a:pt x="4353255" y="157988"/>
                  </a:lnTo>
                  <a:lnTo>
                    <a:pt x="4353331" y="157746"/>
                  </a:lnTo>
                  <a:lnTo>
                    <a:pt x="4353471" y="157518"/>
                  </a:lnTo>
                  <a:close/>
                </a:path>
                <a:path w="4461509" h="768350">
                  <a:moveTo>
                    <a:pt x="4353953" y="151130"/>
                  </a:moveTo>
                  <a:lnTo>
                    <a:pt x="4349724" y="153670"/>
                  </a:lnTo>
                  <a:lnTo>
                    <a:pt x="4353763" y="151765"/>
                  </a:lnTo>
                  <a:lnTo>
                    <a:pt x="4353953" y="151130"/>
                  </a:lnTo>
                  <a:close/>
                </a:path>
                <a:path w="4461509" h="768350">
                  <a:moveTo>
                    <a:pt x="4356290" y="155435"/>
                  </a:moveTo>
                  <a:lnTo>
                    <a:pt x="4354906" y="156248"/>
                  </a:lnTo>
                  <a:lnTo>
                    <a:pt x="4353738" y="156984"/>
                  </a:lnTo>
                  <a:lnTo>
                    <a:pt x="4353471" y="157518"/>
                  </a:lnTo>
                  <a:lnTo>
                    <a:pt x="4356290" y="155435"/>
                  </a:lnTo>
                  <a:close/>
                </a:path>
                <a:path w="4461509" h="768350">
                  <a:moveTo>
                    <a:pt x="4357789" y="149860"/>
                  </a:moveTo>
                  <a:lnTo>
                    <a:pt x="4353763" y="151765"/>
                  </a:lnTo>
                  <a:lnTo>
                    <a:pt x="4353179" y="153670"/>
                  </a:lnTo>
                  <a:lnTo>
                    <a:pt x="4350740" y="155803"/>
                  </a:lnTo>
                  <a:lnTo>
                    <a:pt x="4353484" y="153670"/>
                  </a:lnTo>
                  <a:lnTo>
                    <a:pt x="4357789" y="149860"/>
                  </a:lnTo>
                  <a:close/>
                </a:path>
                <a:path w="4461509" h="768350">
                  <a:moveTo>
                    <a:pt x="4362208" y="151028"/>
                  </a:moveTo>
                  <a:lnTo>
                    <a:pt x="4356290" y="155435"/>
                  </a:lnTo>
                  <a:lnTo>
                    <a:pt x="4358487" y="154139"/>
                  </a:lnTo>
                  <a:lnTo>
                    <a:pt x="4361205" y="152603"/>
                  </a:lnTo>
                  <a:lnTo>
                    <a:pt x="4362208" y="151028"/>
                  </a:lnTo>
                  <a:close/>
                </a:path>
                <a:path w="4461509" h="768350">
                  <a:moveTo>
                    <a:pt x="4403763" y="121119"/>
                  </a:moveTo>
                  <a:lnTo>
                    <a:pt x="4396905" y="123456"/>
                  </a:lnTo>
                  <a:lnTo>
                    <a:pt x="4389920" y="126949"/>
                  </a:lnTo>
                  <a:lnTo>
                    <a:pt x="4382935" y="131508"/>
                  </a:lnTo>
                  <a:lnTo>
                    <a:pt x="4376090" y="137020"/>
                  </a:lnTo>
                  <a:lnTo>
                    <a:pt x="4373550" y="137655"/>
                  </a:lnTo>
                  <a:lnTo>
                    <a:pt x="4375175" y="135623"/>
                  </a:lnTo>
                  <a:lnTo>
                    <a:pt x="4375353" y="134785"/>
                  </a:lnTo>
                  <a:lnTo>
                    <a:pt x="4369333" y="140335"/>
                  </a:lnTo>
                  <a:lnTo>
                    <a:pt x="4362894" y="147637"/>
                  </a:lnTo>
                  <a:lnTo>
                    <a:pt x="4368990" y="147688"/>
                  </a:lnTo>
                  <a:lnTo>
                    <a:pt x="4374108" y="140754"/>
                  </a:lnTo>
                  <a:lnTo>
                    <a:pt x="4376471" y="140957"/>
                  </a:lnTo>
                  <a:lnTo>
                    <a:pt x="4381779" y="133172"/>
                  </a:lnTo>
                  <a:lnTo>
                    <a:pt x="4387418" y="129311"/>
                  </a:lnTo>
                  <a:lnTo>
                    <a:pt x="4392587" y="127990"/>
                  </a:lnTo>
                  <a:lnTo>
                    <a:pt x="4392244" y="129679"/>
                  </a:lnTo>
                  <a:lnTo>
                    <a:pt x="4393857" y="127685"/>
                  </a:lnTo>
                  <a:lnTo>
                    <a:pt x="4401744" y="124879"/>
                  </a:lnTo>
                  <a:lnTo>
                    <a:pt x="4403763" y="121119"/>
                  </a:lnTo>
                  <a:close/>
                </a:path>
                <a:path w="4461509" h="768350">
                  <a:moveTo>
                    <a:pt x="4419714" y="114642"/>
                  </a:moveTo>
                  <a:lnTo>
                    <a:pt x="4417466" y="113639"/>
                  </a:lnTo>
                  <a:lnTo>
                    <a:pt x="4411815" y="117475"/>
                  </a:lnTo>
                  <a:lnTo>
                    <a:pt x="4409465" y="122936"/>
                  </a:lnTo>
                  <a:lnTo>
                    <a:pt x="4418088" y="116687"/>
                  </a:lnTo>
                  <a:lnTo>
                    <a:pt x="4419714" y="114642"/>
                  </a:lnTo>
                  <a:close/>
                </a:path>
                <a:path w="4461509" h="768350">
                  <a:moveTo>
                    <a:pt x="4439310" y="101231"/>
                  </a:moveTo>
                  <a:lnTo>
                    <a:pt x="4439170" y="100965"/>
                  </a:lnTo>
                  <a:lnTo>
                    <a:pt x="4439043" y="100787"/>
                  </a:lnTo>
                  <a:lnTo>
                    <a:pt x="4439094" y="101003"/>
                  </a:lnTo>
                  <a:lnTo>
                    <a:pt x="4439310" y="101231"/>
                  </a:lnTo>
                  <a:close/>
                </a:path>
                <a:path w="4461509" h="768350">
                  <a:moveTo>
                    <a:pt x="4461357" y="102323"/>
                  </a:moveTo>
                  <a:lnTo>
                    <a:pt x="4460291" y="100825"/>
                  </a:lnTo>
                  <a:lnTo>
                    <a:pt x="4460252" y="101079"/>
                  </a:lnTo>
                  <a:lnTo>
                    <a:pt x="4461357" y="10232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5391574" y="2616688"/>
              <a:ext cx="444500" cy="286385"/>
            </a:xfrm>
            <a:custGeom>
              <a:avLst/>
              <a:gdLst/>
              <a:ahLst/>
              <a:cxnLst/>
              <a:rect l="l" t="t" r="r" b="b"/>
              <a:pathLst>
                <a:path w="444500" h="286385">
                  <a:moveTo>
                    <a:pt x="1181" y="101739"/>
                  </a:moveTo>
                  <a:lnTo>
                    <a:pt x="203" y="102704"/>
                  </a:lnTo>
                  <a:lnTo>
                    <a:pt x="0" y="103619"/>
                  </a:lnTo>
                  <a:lnTo>
                    <a:pt x="228" y="105651"/>
                  </a:lnTo>
                  <a:lnTo>
                    <a:pt x="850" y="105219"/>
                  </a:lnTo>
                  <a:lnTo>
                    <a:pt x="1181" y="101739"/>
                  </a:lnTo>
                  <a:close/>
                </a:path>
                <a:path w="444500" h="286385">
                  <a:moveTo>
                    <a:pt x="6286" y="104190"/>
                  </a:moveTo>
                  <a:lnTo>
                    <a:pt x="5651" y="101028"/>
                  </a:lnTo>
                  <a:lnTo>
                    <a:pt x="5041" y="104394"/>
                  </a:lnTo>
                  <a:lnTo>
                    <a:pt x="4800" y="103009"/>
                  </a:lnTo>
                  <a:lnTo>
                    <a:pt x="4165" y="107010"/>
                  </a:lnTo>
                  <a:lnTo>
                    <a:pt x="3530" y="107454"/>
                  </a:lnTo>
                  <a:lnTo>
                    <a:pt x="2971" y="105981"/>
                  </a:lnTo>
                  <a:lnTo>
                    <a:pt x="3035" y="104686"/>
                  </a:lnTo>
                  <a:lnTo>
                    <a:pt x="2844" y="105587"/>
                  </a:lnTo>
                  <a:lnTo>
                    <a:pt x="1993" y="103974"/>
                  </a:lnTo>
                  <a:lnTo>
                    <a:pt x="1727" y="106172"/>
                  </a:lnTo>
                  <a:lnTo>
                    <a:pt x="2692" y="108800"/>
                  </a:lnTo>
                  <a:lnTo>
                    <a:pt x="3759" y="108851"/>
                  </a:lnTo>
                  <a:lnTo>
                    <a:pt x="4787" y="106578"/>
                  </a:lnTo>
                  <a:lnTo>
                    <a:pt x="5080" y="107353"/>
                  </a:lnTo>
                  <a:lnTo>
                    <a:pt x="4876" y="108242"/>
                  </a:lnTo>
                  <a:lnTo>
                    <a:pt x="4851" y="108902"/>
                  </a:lnTo>
                  <a:lnTo>
                    <a:pt x="5549" y="107175"/>
                  </a:lnTo>
                  <a:lnTo>
                    <a:pt x="6286" y="104190"/>
                  </a:lnTo>
                  <a:close/>
                </a:path>
                <a:path w="444500" h="286385">
                  <a:moveTo>
                    <a:pt x="7366" y="100469"/>
                  </a:moveTo>
                  <a:lnTo>
                    <a:pt x="7061" y="100838"/>
                  </a:lnTo>
                  <a:lnTo>
                    <a:pt x="7200" y="100825"/>
                  </a:lnTo>
                  <a:lnTo>
                    <a:pt x="7340" y="100799"/>
                  </a:lnTo>
                  <a:lnTo>
                    <a:pt x="7366" y="100469"/>
                  </a:lnTo>
                  <a:close/>
                </a:path>
                <a:path w="444500" h="286385">
                  <a:moveTo>
                    <a:pt x="7683" y="100101"/>
                  </a:moveTo>
                  <a:lnTo>
                    <a:pt x="7391" y="99999"/>
                  </a:lnTo>
                  <a:lnTo>
                    <a:pt x="7404" y="100203"/>
                  </a:lnTo>
                  <a:lnTo>
                    <a:pt x="7391" y="100342"/>
                  </a:lnTo>
                  <a:lnTo>
                    <a:pt x="7366" y="100469"/>
                  </a:lnTo>
                  <a:lnTo>
                    <a:pt x="7683" y="100101"/>
                  </a:lnTo>
                  <a:close/>
                </a:path>
                <a:path w="444500" h="286385">
                  <a:moveTo>
                    <a:pt x="7708" y="106680"/>
                  </a:moveTo>
                  <a:lnTo>
                    <a:pt x="7277" y="106235"/>
                  </a:lnTo>
                  <a:lnTo>
                    <a:pt x="7239" y="106807"/>
                  </a:lnTo>
                  <a:lnTo>
                    <a:pt x="7708" y="106680"/>
                  </a:lnTo>
                  <a:close/>
                </a:path>
                <a:path w="444500" h="286385">
                  <a:moveTo>
                    <a:pt x="8318" y="102349"/>
                  </a:moveTo>
                  <a:lnTo>
                    <a:pt x="7112" y="102870"/>
                  </a:lnTo>
                  <a:lnTo>
                    <a:pt x="7086" y="103187"/>
                  </a:lnTo>
                  <a:lnTo>
                    <a:pt x="6959" y="105918"/>
                  </a:lnTo>
                  <a:lnTo>
                    <a:pt x="7277" y="106235"/>
                  </a:lnTo>
                  <a:lnTo>
                    <a:pt x="7366" y="104267"/>
                  </a:lnTo>
                  <a:lnTo>
                    <a:pt x="7696" y="103759"/>
                  </a:lnTo>
                  <a:lnTo>
                    <a:pt x="8318" y="102349"/>
                  </a:lnTo>
                  <a:close/>
                </a:path>
                <a:path w="444500" h="286385">
                  <a:moveTo>
                    <a:pt x="8826" y="102120"/>
                  </a:moveTo>
                  <a:lnTo>
                    <a:pt x="8699" y="101473"/>
                  </a:lnTo>
                  <a:lnTo>
                    <a:pt x="8318" y="102349"/>
                  </a:lnTo>
                  <a:lnTo>
                    <a:pt x="8826" y="102120"/>
                  </a:lnTo>
                  <a:close/>
                </a:path>
                <a:path w="444500" h="286385">
                  <a:moveTo>
                    <a:pt x="10401" y="101092"/>
                  </a:moveTo>
                  <a:lnTo>
                    <a:pt x="9144" y="101981"/>
                  </a:lnTo>
                  <a:lnTo>
                    <a:pt x="8928" y="102616"/>
                  </a:lnTo>
                  <a:lnTo>
                    <a:pt x="9271" y="104267"/>
                  </a:lnTo>
                  <a:lnTo>
                    <a:pt x="9385" y="105029"/>
                  </a:lnTo>
                  <a:lnTo>
                    <a:pt x="9144" y="103505"/>
                  </a:lnTo>
                  <a:lnTo>
                    <a:pt x="9156" y="103187"/>
                  </a:lnTo>
                  <a:lnTo>
                    <a:pt x="10058" y="102362"/>
                  </a:lnTo>
                  <a:lnTo>
                    <a:pt x="10401" y="101092"/>
                  </a:lnTo>
                  <a:close/>
                </a:path>
                <a:path w="444500" h="286385">
                  <a:moveTo>
                    <a:pt x="12687" y="101092"/>
                  </a:moveTo>
                  <a:lnTo>
                    <a:pt x="11620" y="102108"/>
                  </a:lnTo>
                  <a:lnTo>
                    <a:pt x="10604" y="104013"/>
                  </a:lnTo>
                  <a:lnTo>
                    <a:pt x="9486" y="105029"/>
                  </a:lnTo>
                  <a:lnTo>
                    <a:pt x="9448" y="105664"/>
                  </a:lnTo>
                  <a:lnTo>
                    <a:pt x="8801" y="106299"/>
                  </a:lnTo>
                  <a:lnTo>
                    <a:pt x="8686" y="106553"/>
                  </a:lnTo>
                  <a:lnTo>
                    <a:pt x="9804" y="112268"/>
                  </a:lnTo>
                  <a:lnTo>
                    <a:pt x="11912" y="105410"/>
                  </a:lnTo>
                  <a:lnTo>
                    <a:pt x="12039" y="104648"/>
                  </a:lnTo>
                  <a:lnTo>
                    <a:pt x="12280" y="102349"/>
                  </a:lnTo>
                  <a:lnTo>
                    <a:pt x="12687" y="101092"/>
                  </a:lnTo>
                  <a:close/>
                </a:path>
                <a:path w="444500" h="286385">
                  <a:moveTo>
                    <a:pt x="13208" y="100088"/>
                  </a:moveTo>
                  <a:lnTo>
                    <a:pt x="12992" y="100266"/>
                  </a:lnTo>
                  <a:lnTo>
                    <a:pt x="12827" y="100609"/>
                  </a:lnTo>
                  <a:lnTo>
                    <a:pt x="12687" y="101041"/>
                  </a:lnTo>
                  <a:lnTo>
                    <a:pt x="12865" y="100863"/>
                  </a:lnTo>
                  <a:lnTo>
                    <a:pt x="13030" y="100736"/>
                  </a:lnTo>
                  <a:lnTo>
                    <a:pt x="13195" y="100634"/>
                  </a:lnTo>
                  <a:lnTo>
                    <a:pt x="13208" y="100088"/>
                  </a:lnTo>
                  <a:close/>
                </a:path>
                <a:path w="444500" h="286385">
                  <a:moveTo>
                    <a:pt x="13271" y="106680"/>
                  </a:moveTo>
                  <a:lnTo>
                    <a:pt x="13106" y="105460"/>
                  </a:lnTo>
                  <a:lnTo>
                    <a:pt x="11950" y="105283"/>
                  </a:lnTo>
                  <a:lnTo>
                    <a:pt x="13271" y="106680"/>
                  </a:lnTo>
                  <a:close/>
                </a:path>
                <a:path w="444500" h="286385">
                  <a:moveTo>
                    <a:pt x="13563" y="100457"/>
                  </a:moveTo>
                  <a:lnTo>
                    <a:pt x="13322" y="100571"/>
                  </a:lnTo>
                  <a:lnTo>
                    <a:pt x="13195" y="100634"/>
                  </a:lnTo>
                  <a:lnTo>
                    <a:pt x="13195" y="101079"/>
                  </a:lnTo>
                  <a:lnTo>
                    <a:pt x="13208" y="101498"/>
                  </a:lnTo>
                  <a:lnTo>
                    <a:pt x="13296" y="101739"/>
                  </a:lnTo>
                  <a:lnTo>
                    <a:pt x="13335" y="101003"/>
                  </a:lnTo>
                  <a:lnTo>
                    <a:pt x="13398" y="100634"/>
                  </a:lnTo>
                  <a:lnTo>
                    <a:pt x="13563" y="100457"/>
                  </a:lnTo>
                  <a:close/>
                </a:path>
                <a:path w="444500" h="286385">
                  <a:moveTo>
                    <a:pt x="14122" y="100393"/>
                  </a:moveTo>
                  <a:lnTo>
                    <a:pt x="13855" y="100317"/>
                  </a:lnTo>
                  <a:lnTo>
                    <a:pt x="13703" y="100330"/>
                  </a:lnTo>
                  <a:lnTo>
                    <a:pt x="13563" y="100457"/>
                  </a:lnTo>
                  <a:lnTo>
                    <a:pt x="13754" y="100418"/>
                  </a:lnTo>
                  <a:lnTo>
                    <a:pt x="13931" y="100380"/>
                  </a:lnTo>
                  <a:lnTo>
                    <a:pt x="14122" y="100393"/>
                  </a:lnTo>
                  <a:close/>
                </a:path>
                <a:path w="444500" h="286385">
                  <a:moveTo>
                    <a:pt x="16814" y="111836"/>
                  </a:moveTo>
                  <a:lnTo>
                    <a:pt x="16573" y="112141"/>
                  </a:lnTo>
                  <a:lnTo>
                    <a:pt x="16687" y="112014"/>
                  </a:lnTo>
                  <a:lnTo>
                    <a:pt x="16814" y="111836"/>
                  </a:lnTo>
                  <a:close/>
                </a:path>
                <a:path w="444500" h="286385">
                  <a:moveTo>
                    <a:pt x="27520" y="110007"/>
                  </a:moveTo>
                  <a:lnTo>
                    <a:pt x="26289" y="110871"/>
                  </a:lnTo>
                  <a:lnTo>
                    <a:pt x="26593" y="110998"/>
                  </a:lnTo>
                  <a:lnTo>
                    <a:pt x="26555" y="112268"/>
                  </a:lnTo>
                  <a:lnTo>
                    <a:pt x="27495" y="110109"/>
                  </a:lnTo>
                  <a:close/>
                </a:path>
                <a:path w="444500" h="286385">
                  <a:moveTo>
                    <a:pt x="29235" y="97917"/>
                  </a:moveTo>
                  <a:lnTo>
                    <a:pt x="27990" y="98806"/>
                  </a:lnTo>
                  <a:lnTo>
                    <a:pt x="29197" y="99453"/>
                  </a:lnTo>
                  <a:lnTo>
                    <a:pt x="29235" y="97917"/>
                  </a:lnTo>
                  <a:close/>
                </a:path>
                <a:path w="444500" h="286385">
                  <a:moveTo>
                    <a:pt x="29641" y="99695"/>
                  </a:moveTo>
                  <a:lnTo>
                    <a:pt x="29197" y="99453"/>
                  </a:lnTo>
                  <a:lnTo>
                    <a:pt x="29171" y="100457"/>
                  </a:lnTo>
                  <a:lnTo>
                    <a:pt x="29578" y="100076"/>
                  </a:lnTo>
                  <a:lnTo>
                    <a:pt x="29641" y="99695"/>
                  </a:lnTo>
                  <a:close/>
                </a:path>
                <a:path w="444500" h="286385">
                  <a:moveTo>
                    <a:pt x="31000" y="110020"/>
                  </a:moveTo>
                  <a:lnTo>
                    <a:pt x="30949" y="109029"/>
                  </a:lnTo>
                  <a:lnTo>
                    <a:pt x="29845" y="110490"/>
                  </a:lnTo>
                  <a:lnTo>
                    <a:pt x="31000" y="110020"/>
                  </a:lnTo>
                  <a:close/>
                </a:path>
                <a:path w="444500" h="286385">
                  <a:moveTo>
                    <a:pt x="31470" y="109829"/>
                  </a:moveTo>
                  <a:lnTo>
                    <a:pt x="31102" y="109982"/>
                  </a:lnTo>
                  <a:lnTo>
                    <a:pt x="31102" y="110236"/>
                  </a:lnTo>
                  <a:lnTo>
                    <a:pt x="31356" y="112141"/>
                  </a:lnTo>
                  <a:lnTo>
                    <a:pt x="31470" y="111379"/>
                  </a:lnTo>
                  <a:lnTo>
                    <a:pt x="31470" y="109829"/>
                  </a:lnTo>
                  <a:close/>
                </a:path>
                <a:path w="444500" h="286385">
                  <a:moveTo>
                    <a:pt x="34531" y="100825"/>
                  </a:moveTo>
                  <a:lnTo>
                    <a:pt x="34505" y="101168"/>
                  </a:lnTo>
                  <a:lnTo>
                    <a:pt x="34531" y="100825"/>
                  </a:lnTo>
                  <a:close/>
                </a:path>
                <a:path w="444500" h="286385">
                  <a:moveTo>
                    <a:pt x="38722" y="115811"/>
                  </a:moveTo>
                  <a:lnTo>
                    <a:pt x="38633" y="112864"/>
                  </a:lnTo>
                  <a:lnTo>
                    <a:pt x="38658" y="111569"/>
                  </a:lnTo>
                  <a:lnTo>
                    <a:pt x="38569" y="112801"/>
                  </a:lnTo>
                  <a:lnTo>
                    <a:pt x="38379" y="113385"/>
                  </a:lnTo>
                  <a:lnTo>
                    <a:pt x="38138" y="113639"/>
                  </a:lnTo>
                  <a:lnTo>
                    <a:pt x="38176" y="114185"/>
                  </a:lnTo>
                  <a:lnTo>
                    <a:pt x="38252" y="114858"/>
                  </a:lnTo>
                  <a:lnTo>
                    <a:pt x="38417" y="115697"/>
                  </a:lnTo>
                  <a:lnTo>
                    <a:pt x="38722" y="115811"/>
                  </a:lnTo>
                  <a:close/>
                </a:path>
                <a:path w="444500" h="286385">
                  <a:moveTo>
                    <a:pt x="48920" y="100952"/>
                  </a:moveTo>
                  <a:lnTo>
                    <a:pt x="48856" y="100698"/>
                  </a:lnTo>
                  <a:lnTo>
                    <a:pt x="48780" y="100444"/>
                  </a:lnTo>
                  <a:lnTo>
                    <a:pt x="48628" y="100228"/>
                  </a:lnTo>
                  <a:lnTo>
                    <a:pt x="48641" y="100406"/>
                  </a:lnTo>
                  <a:lnTo>
                    <a:pt x="48768" y="100685"/>
                  </a:lnTo>
                  <a:lnTo>
                    <a:pt x="48920" y="100952"/>
                  </a:lnTo>
                  <a:close/>
                </a:path>
                <a:path w="444500" h="286385">
                  <a:moveTo>
                    <a:pt x="57950" y="107797"/>
                  </a:moveTo>
                  <a:lnTo>
                    <a:pt x="57721" y="108077"/>
                  </a:lnTo>
                  <a:lnTo>
                    <a:pt x="57899" y="107950"/>
                  </a:lnTo>
                  <a:lnTo>
                    <a:pt x="57950" y="107797"/>
                  </a:lnTo>
                  <a:close/>
                </a:path>
                <a:path w="444500" h="286385">
                  <a:moveTo>
                    <a:pt x="58204" y="107073"/>
                  </a:moveTo>
                  <a:lnTo>
                    <a:pt x="57950" y="107797"/>
                  </a:lnTo>
                  <a:lnTo>
                    <a:pt x="58140" y="107569"/>
                  </a:lnTo>
                  <a:lnTo>
                    <a:pt x="58204" y="107073"/>
                  </a:lnTo>
                  <a:close/>
                </a:path>
                <a:path w="444500" h="286385">
                  <a:moveTo>
                    <a:pt x="58623" y="107861"/>
                  </a:moveTo>
                  <a:lnTo>
                    <a:pt x="58381" y="107823"/>
                  </a:lnTo>
                  <a:lnTo>
                    <a:pt x="58508" y="108331"/>
                  </a:lnTo>
                  <a:lnTo>
                    <a:pt x="58623" y="107861"/>
                  </a:lnTo>
                  <a:close/>
                </a:path>
                <a:path w="444500" h="286385">
                  <a:moveTo>
                    <a:pt x="59016" y="110794"/>
                  </a:moveTo>
                  <a:lnTo>
                    <a:pt x="58889" y="109982"/>
                  </a:lnTo>
                  <a:lnTo>
                    <a:pt x="58508" y="108331"/>
                  </a:lnTo>
                  <a:lnTo>
                    <a:pt x="58242" y="109347"/>
                  </a:lnTo>
                  <a:lnTo>
                    <a:pt x="58115" y="110020"/>
                  </a:lnTo>
                  <a:lnTo>
                    <a:pt x="59016" y="110794"/>
                  </a:lnTo>
                  <a:close/>
                </a:path>
                <a:path w="444500" h="286385">
                  <a:moveTo>
                    <a:pt x="61696" y="115036"/>
                  </a:moveTo>
                  <a:lnTo>
                    <a:pt x="61645" y="114642"/>
                  </a:lnTo>
                  <a:lnTo>
                    <a:pt x="61582" y="114312"/>
                  </a:lnTo>
                  <a:lnTo>
                    <a:pt x="61468" y="113995"/>
                  </a:lnTo>
                  <a:lnTo>
                    <a:pt x="61531" y="114414"/>
                  </a:lnTo>
                  <a:lnTo>
                    <a:pt x="61620" y="114795"/>
                  </a:lnTo>
                  <a:lnTo>
                    <a:pt x="61696" y="115036"/>
                  </a:lnTo>
                  <a:close/>
                </a:path>
                <a:path w="444500" h="286385">
                  <a:moveTo>
                    <a:pt x="68567" y="109423"/>
                  </a:moveTo>
                  <a:lnTo>
                    <a:pt x="68440" y="109194"/>
                  </a:lnTo>
                  <a:lnTo>
                    <a:pt x="68491" y="109372"/>
                  </a:lnTo>
                  <a:close/>
                </a:path>
                <a:path w="444500" h="286385">
                  <a:moveTo>
                    <a:pt x="69024" y="109791"/>
                  </a:moveTo>
                  <a:lnTo>
                    <a:pt x="68567" y="109423"/>
                  </a:lnTo>
                  <a:lnTo>
                    <a:pt x="68707" y="109626"/>
                  </a:lnTo>
                  <a:lnTo>
                    <a:pt x="68846" y="109740"/>
                  </a:lnTo>
                  <a:lnTo>
                    <a:pt x="69024" y="109791"/>
                  </a:lnTo>
                  <a:close/>
                </a:path>
                <a:path w="444500" h="286385">
                  <a:moveTo>
                    <a:pt x="69634" y="98933"/>
                  </a:moveTo>
                  <a:lnTo>
                    <a:pt x="69176" y="98552"/>
                  </a:lnTo>
                  <a:lnTo>
                    <a:pt x="68275" y="97790"/>
                  </a:lnTo>
                  <a:lnTo>
                    <a:pt x="66332" y="98552"/>
                  </a:lnTo>
                  <a:lnTo>
                    <a:pt x="64935" y="98044"/>
                  </a:lnTo>
                  <a:lnTo>
                    <a:pt x="64693" y="99314"/>
                  </a:lnTo>
                  <a:lnTo>
                    <a:pt x="69570" y="99314"/>
                  </a:lnTo>
                  <a:lnTo>
                    <a:pt x="69634" y="98933"/>
                  </a:lnTo>
                  <a:close/>
                </a:path>
                <a:path w="444500" h="286385">
                  <a:moveTo>
                    <a:pt x="70167" y="110769"/>
                  </a:moveTo>
                  <a:lnTo>
                    <a:pt x="70142" y="109639"/>
                  </a:lnTo>
                  <a:lnTo>
                    <a:pt x="69557" y="109994"/>
                  </a:lnTo>
                  <a:lnTo>
                    <a:pt x="69024" y="109791"/>
                  </a:lnTo>
                  <a:lnTo>
                    <a:pt x="70167" y="110769"/>
                  </a:lnTo>
                  <a:close/>
                </a:path>
                <a:path w="444500" h="286385">
                  <a:moveTo>
                    <a:pt x="72707" y="276733"/>
                  </a:moveTo>
                  <a:lnTo>
                    <a:pt x="72491" y="276834"/>
                  </a:lnTo>
                  <a:lnTo>
                    <a:pt x="72186" y="276898"/>
                  </a:lnTo>
                  <a:lnTo>
                    <a:pt x="72428" y="277723"/>
                  </a:lnTo>
                  <a:lnTo>
                    <a:pt x="72707" y="276733"/>
                  </a:lnTo>
                  <a:close/>
                </a:path>
                <a:path w="444500" h="286385">
                  <a:moveTo>
                    <a:pt x="72948" y="276580"/>
                  </a:moveTo>
                  <a:lnTo>
                    <a:pt x="72847" y="276275"/>
                  </a:lnTo>
                  <a:lnTo>
                    <a:pt x="72707" y="276733"/>
                  </a:lnTo>
                  <a:lnTo>
                    <a:pt x="72834" y="276669"/>
                  </a:lnTo>
                  <a:close/>
                </a:path>
                <a:path w="444500" h="286385">
                  <a:moveTo>
                    <a:pt x="72974" y="275818"/>
                  </a:moveTo>
                  <a:lnTo>
                    <a:pt x="72656" y="275844"/>
                  </a:lnTo>
                  <a:lnTo>
                    <a:pt x="72758" y="276021"/>
                  </a:lnTo>
                  <a:lnTo>
                    <a:pt x="72809" y="276161"/>
                  </a:lnTo>
                  <a:lnTo>
                    <a:pt x="72974" y="275818"/>
                  </a:lnTo>
                  <a:close/>
                </a:path>
                <a:path w="444500" h="286385">
                  <a:moveTo>
                    <a:pt x="74803" y="277545"/>
                  </a:moveTo>
                  <a:lnTo>
                    <a:pt x="74460" y="277088"/>
                  </a:lnTo>
                  <a:lnTo>
                    <a:pt x="74460" y="278117"/>
                  </a:lnTo>
                  <a:lnTo>
                    <a:pt x="74803" y="277545"/>
                  </a:lnTo>
                  <a:close/>
                </a:path>
                <a:path w="444500" h="286385">
                  <a:moveTo>
                    <a:pt x="75349" y="282168"/>
                  </a:moveTo>
                  <a:lnTo>
                    <a:pt x="74383" y="280898"/>
                  </a:lnTo>
                  <a:lnTo>
                    <a:pt x="74460" y="278117"/>
                  </a:lnTo>
                  <a:lnTo>
                    <a:pt x="73583" y="279628"/>
                  </a:lnTo>
                  <a:lnTo>
                    <a:pt x="74510" y="282168"/>
                  </a:lnTo>
                  <a:lnTo>
                    <a:pt x="75349" y="282168"/>
                  </a:lnTo>
                  <a:close/>
                </a:path>
                <a:path w="444500" h="286385">
                  <a:moveTo>
                    <a:pt x="76568" y="96647"/>
                  </a:moveTo>
                  <a:lnTo>
                    <a:pt x="76530" y="96012"/>
                  </a:lnTo>
                  <a:lnTo>
                    <a:pt x="76492" y="96647"/>
                  </a:lnTo>
                  <a:close/>
                </a:path>
                <a:path w="444500" h="286385">
                  <a:moveTo>
                    <a:pt x="78803" y="274967"/>
                  </a:moveTo>
                  <a:lnTo>
                    <a:pt x="78524" y="274281"/>
                  </a:lnTo>
                  <a:lnTo>
                    <a:pt x="78435" y="273900"/>
                  </a:lnTo>
                  <a:lnTo>
                    <a:pt x="78524" y="273685"/>
                  </a:lnTo>
                  <a:lnTo>
                    <a:pt x="78244" y="273989"/>
                  </a:lnTo>
                  <a:lnTo>
                    <a:pt x="78422" y="274408"/>
                  </a:lnTo>
                  <a:lnTo>
                    <a:pt x="78600" y="274764"/>
                  </a:lnTo>
                  <a:lnTo>
                    <a:pt x="78803" y="274967"/>
                  </a:lnTo>
                  <a:close/>
                </a:path>
                <a:path w="444500" h="286385">
                  <a:moveTo>
                    <a:pt x="79946" y="285978"/>
                  </a:moveTo>
                  <a:lnTo>
                    <a:pt x="78981" y="279628"/>
                  </a:lnTo>
                  <a:lnTo>
                    <a:pt x="78054" y="275818"/>
                  </a:lnTo>
                  <a:lnTo>
                    <a:pt x="77381" y="277088"/>
                  </a:lnTo>
                  <a:lnTo>
                    <a:pt x="77266" y="278358"/>
                  </a:lnTo>
                  <a:lnTo>
                    <a:pt x="76631" y="279628"/>
                  </a:lnTo>
                  <a:lnTo>
                    <a:pt x="75552" y="278358"/>
                  </a:lnTo>
                  <a:lnTo>
                    <a:pt x="76034" y="277088"/>
                  </a:lnTo>
                  <a:lnTo>
                    <a:pt x="75869" y="275818"/>
                  </a:lnTo>
                  <a:lnTo>
                    <a:pt x="75057" y="277088"/>
                  </a:lnTo>
                  <a:lnTo>
                    <a:pt x="74803" y="277545"/>
                  </a:lnTo>
                  <a:lnTo>
                    <a:pt x="76352" y="279628"/>
                  </a:lnTo>
                  <a:lnTo>
                    <a:pt x="76885" y="280898"/>
                  </a:lnTo>
                  <a:lnTo>
                    <a:pt x="76441" y="282168"/>
                  </a:lnTo>
                  <a:lnTo>
                    <a:pt x="79946" y="285978"/>
                  </a:lnTo>
                  <a:close/>
                </a:path>
                <a:path w="444500" h="286385">
                  <a:moveTo>
                    <a:pt x="80429" y="270916"/>
                  </a:moveTo>
                  <a:lnTo>
                    <a:pt x="80137" y="270649"/>
                  </a:lnTo>
                  <a:lnTo>
                    <a:pt x="80276" y="271246"/>
                  </a:lnTo>
                  <a:lnTo>
                    <a:pt x="80429" y="270916"/>
                  </a:lnTo>
                  <a:close/>
                </a:path>
                <a:path w="444500" h="286385">
                  <a:moveTo>
                    <a:pt x="80518" y="272237"/>
                  </a:moveTo>
                  <a:lnTo>
                    <a:pt x="80276" y="271246"/>
                  </a:lnTo>
                  <a:lnTo>
                    <a:pt x="80187" y="271449"/>
                  </a:lnTo>
                  <a:lnTo>
                    <a:pt x="80518" y="272237"/>
                  </a:lnTo>
                  <a:close/>
                </a:path>
                <a:path w="444500" h="286385">
                  <a:moveTo>
                    <a:pt x="80784" y="279628"/>
                  </a:moveTo>
                  <a:lnTo>
                    <a:pt x="80137" y="278739"/>
                  </a:lnTo>
                  <a:lnTo>
                    <a:pt x="78981" y="279628"/>
                  </a:lnTo>
                  <a:lnTo>
                    <a:pt x="80784" y="279628"/>
                  </a:lnTo>
                  <a:close/>
                </a:path>
                <a:path w="444500" h="286385">
                  <a:moveTo>
                    <a:pt x="80937" y="273227"/>
                  </a:moveTo>
                  <a:lnTo>
                    <a:pt x="80518" y="272237"/>
                  </a:lnTo>
                  <a:lnTo>
                    <a:pt x="80581" y="272465"/>
                  </a:lnTo>
                  <a:lnTo>
                    <a:pt x="80708" y="272783"/>
                  </a:lnTo>
                  <a:lnTo>
                    <a:pt x="80937" y="273227"/>
                  </a:lnTo>
                  <a:close/>
                </a:path>
                <a:path w="444500" h="286385">
                  <a:moveTo>
                    <a:pt x="83337" y="273659"/>
                  </a:moveTo>
                  <a:lnTo>
                    <a:pt x="83032" y="271856"/>
                  </a:lnTo>
                  <a:lnTo>
                    <a:pt x="82372" y="271856"/>
                  </a:lnTo>
                  <a:lnTo>
                    <a:pt x="80619" y="270471"/>
                  </a:lnTo>
                  <a:lnTo>
                    <a:pt x="80429" y="270916"/>
                  </a:lnTo>
                  <a:lnTo>
                    <a:pt x="83337" y="273659"/>
                  </a:lnTo>
                  <a:close/>
                </a:path>
                <a:path w="444500" h="286385">
                  <a:moveTo>
                    <a:pt x="85217" y="110261"/>
                  </a:moveTo>
                  <a:lnTo>
                    <a:pt x="84874" y="110236"/>
                  </a:lnTo>
                  <a:lnTo>
                    <a:pt x="85153" y="110363"/>
                  </a:lnTo>
                  <a:close/>
                </a:path>
                <a:path w="444500" h="286385">
                  <a:moveTo>
                    <a:pt x="85661" y="110591"/>
                  </a:moveTo>
                  <a:lnTo>
                    <a:pt x="85153" y="110363"/>
                  </a:lnTo>
                  <a:lnTo>
                    <a:pt x="84963" y="110744"/>
                  </a:lnTo>
                  <a:lnTo>
                    <a:pt x="85661" y="110591"/>
                  </a:lnTo>
                  <a:close/>
                </a:path>
                <a:path w="444500" h="286385">
                  <a:moveTo>
                    <a:pt x="88239" y="284708"/>
                  </a:moveTo>
                  <a:lnTo>
                    <a:pt x="87617" y="283578"/>
                  </a:lnTo>
                  <a:lnTo>
                    <a:pt x="87299" y="283438"/>
                  </a:lnTo>
                  <a:lnTo>
                    <a:pt x="88239" y="284708"/>
                  </a:lnTo>
                  <a:close/>
                </a:path>
                <a:path w="444500" h="286385">
                  <a:moveTo>
                    <a:pt x="89814" y="96901"/>
                  </a:moveTo>
                  <a:lnTo>
                    <a:pt x="88709" y="93599"/>
                  </a:lnTo>
                  <a:lnTo>
                    <a:pt x="86969" y="94259"/>
                  </a:lnTo>
                  <a:lnTo>
                    <a:pt x="89814" y="96901"/>
                  </a:lnTo>
                  <a:close/>
                </a:path>
                <a:path w="444500" h="286385">
                  <a:moveTo>
                    <a:pt x="91059" y="282168"/>
                  </a:moveTo>
                  <a:close/>
                </a:path>
                <a:path w="444500" h="286385">
                  <a:moveTo>
                    <a:pt x="92303" y="266928"/>
                  </a:moveTo>
                  <a:lnTo>
                    <a:pt x="91808" y="265658"/>
                  </a:lnTo>
                  <a:lnTo>
                    <a:pt x="91033" y="266928"/>
                  </a:lnTo>
                  <a:lnTo>
                    <a:pt x="92303" y="266928"/>
                  </a:lnTo>
                  <a:close/>
                </a:path>
                <a:path w="444500" h="286385">
                  <a:moveTo>
                    <a:pt x="93091" y="267398"/>
                  </a:moveTo>
                  <a:lnTo>
                    <a:pt x="92900" y="266928"/>
                  </a:lnTo>
                  <a:lnTo>
                    <a:pt x="92303" y="266928"/>
                  </a:lnTo>
                  <a:lnTo>
                    <a:pt x="92798" y="268198"/>
                  </a:lnTo>
                  <a:lnTo>
                    <a:pt x="93091" y="267398"/>
                  </a:lnTo>
                  <a:close/>
                </a:path>
                <a:path w="444500" h="286385">
                  <a:moveTo>
                    <a:pt x="95224" y="279628"/>
                  </a:moveTo>
                  <a:lnTo>
                    <a:pt x="95211" y="277088"/>
                  </a:lnTo>
                  <a:lnTo>
                    <a:pt x="94411" y="278358"/>
                  </a:lnTo>
                  <a:lnTo>
                    <a:pt x="94742" y="278358"/>
                  </a:lnTo>
                  <a:lnTo>
                    <a:pt x="95224" y="279628"/>
                  </a:lnTo>
                  <a:close/>
                </a:path>
                <a:path w="444500" h="286385">
                  <a:moveTo>
                    <a:pt x="98031" y="265658"/>
                  </a:moveTo>
                  <a:lnTo>
                    <a:pt x="97878" y="265315"/>
                  </a:lnTo>
                  <a:lnTo>
                    <a:pt x="98005" y="265645"/>
                  </a:lnTo>
                  <a:close/>
                </a:path>
                <a:path w="444500" h="286385">
                  <a:moveTo>
                    <a:pt x="98221" y="280822"/>
                  </a:moveTo>
                  <a:lnTo>
                    <a:pt x="96621" y="279260"/>
                  </a:lnTo>
                  <a:lnTo>
                    <a:pt x="95808" y="279539"/>
                  </a:lnTo>
                  <a:lnTo>
                    <a:pt x="98018" y="281012"/>
                  </a:lnTo>
                  <a:lnTo>
                    <a:pt x="98221" y="280822"/>
                  </a:lnTo>
                  <a:close/>
                </a:path>
                <a:path w="444500" h="286385">
                  <a:moveTo>
                    <a:pt x="98450" y="275412"/>
                  </a:moveTo>
                  <a:lnTo>
                    <a:pt x="98031" y="274815"/>
                  </a:lnTo>
                  <a:lnTo>
                    <a:pt x="97510" y="277088"/>
                  </a:lnTo>
                  <a:lnTo>
                    <a:pt x="98450" y="275412"/>
                  </a:lnTo>
                  <a:close/>
                </a:path>
                <a:path w="444500" h="286385">
                  <a:moveTo>
                    <a:pt x="98475" y="278638"/>
                  </a:moveTo>
                  <a:lnTo>
                    <a:pt x="96202" y="278853"/>
                  </a:lnTo>
                  <a:lnTo>
                    <a:pt x="96621" y="279260"/>
                  </a:lnTo>
                  <a:lnTo>
                    <a:pt x="98475" y="278638"/>
                  </a:lnTo>
                  <a:close/>
                </a:path>
                <a:path w="444500" h="286385">
                  <a:moveTo>
                    <a:pt x="99453" y="110363"/>
                  </a:moveTo>
                  <a:lnTo>
                    <a:pt x="99339" y="109829"/>
                  </a:lnTo>
                  <a:lnTo>
                    <a:pt x="98780" y="108737"/>
                  </a:lnTo>
                  <a:lnTo>
                    <a:pt x="98475" y="110744"/>
                  </a:lnTo>
                  <a:lnTo>
                    <a:pt x="99453" y="110363"/>
                  </a:lnTo>
                  <a:close/>
                </a:path>
                <a:path w="444500" h="286385">
                  <a:moveTo>
                    <a:pt x="101092" y="109728"/>
                  </a:moveTo>
                  <a:lnTo>
                    <a:pt x="99720" y="110261"/>
                  </a:lnTo>
                  <a:lnTo>
                    <a:pt x="99593" y="110337"/>
                  </a:lnTo>
                  <a:lnTo>
                    <a:pt x="100507" y="112141"/>
                  </a:lnTo>
                  <a:lnTo>
                    <a:pt x="101092" y="109728"/>
                  </a:lnTo>
                  <a:close/>
                </a:path>
                <a:path w="444500" h="286385">
                  <a:moveTo>
                    <a:pt x="101447" y="283273"/>
                  </a:moveTo>
                  <a:lnTo>
                    <a:pt x="98018" y="281012"/>
                  </a:lnTo>
                  <a:lnTo>
                    <a:pt x="97472" y="281520"/>
                  </a:lnTo>
                  <a:lnTo>
                    <a:pt x="101447" y="283273"/>
                  </a:lnTo>
                  <a:close/>
                </a:path>
                <a:path w="444500" h="286385">
                  <a:moveTo>
                    <a:pt x="103708" y="262788"/>
                  </a:moveTo>
                  <a:lnTo>
                    <a:pt x="102196" y="262420"/>
                  </a:lnTo>
                  <a:lnTo>
                    <a:pt x="102920" y="262712"/>
                  </a:lnTo>
                  <a:lnTo>
                    <a:pt x="103365" y="262775"/>
                  </a:lnTo>
                  <a:lnTo>
                    <a:pt x="103708" y="262788"/>
                  </a:lnTo>
                  <a:close/>
                </a:path>
                <a:path w="444500" h="286385">
                  <a:moveTo>
                    <a:pt x="104571" y="95123"/>
                  </a:moveTo>
                  <a:lnTo>
                    <a:pt x="104025" y="94970"/>
                  </a:lnTo>
                  <a:lnTo>
                    <a:pt x="103606" y="94957"/>
                  </a:lnTo>
                  <a:lnTo>
                    <a:pt x="103809" y="96621"/>
                  </a:lnTo>
                  <a:lnTo>
                    <a:pt x="104038" y="96050"/>
                  </a:lnTo>
                  <a:lnTo>
                    <a:pt x="104292" y="95504"/>
                  </a:lnTo>
                  <a:lnTo>
                    <a:pt x="104571" y="95123"/>
                  </a:lnTo>
                  <a:close/>
                </a:path>
                <a:path w="444500" h="286385">
                  <a:moveTo>
                    <a:pt x="105918" y="95021"/>
                  </a:moveTo>
                  <a:lnTo>
                    <a:pt x="105333" y="94500"/>
                  </a:lnTo>
                  <a:lnTo>
                    <a:pt x="104914" y="94678"/>
                  </a:lnTo>
                  <a:lnTo>
                    <a:pt x="104571" y="95123"/>
                  </a:lnTo>
                  <a:lnTo>
                    <a:pt x="105016" y="95275"/>
                  </a:lnTo>
                  <a:lnTo>
                    <a:pt x="105549" y="95516"/>
                  </a:lnTo>
                  <a:lnTo>
                    <a:pt x="105918" y="95021"/>
                  </a:lnTo>
                  <a:close/>
                </a:path>
                <a:path w="444500" h="286385">
                  <a:moveTo>
                    <a:pt x="106248" y="277431"/>
                  </a:moveTo>
                  <a:lnTo>
                    <a:pt x="105029" y="276961"/>
                  </a:lnTo>
                  <a:lnTo>
                    <a:pt x="104292" y="277977"/>
                  </a:lnTo>
                  <a:lnTo>
                    <a:pt x="105816" y="278422"/>
                  </a:lnTo>
                  <a:lnTo>
                    <a:pt x="106083" y="279006"/>
                  </a:lnTo>
                  <a:lnTo>
                    <a:pt x="106222" y="277749"/>
                  </a:lnTo>
                  <a:lnTo>
                    <a:pt x="106248" y="277431"/>
                  </a:lnTo>
                  <a:close/>
                </a:path>
                <a:path w="444500" h="286385">
                  <a:moveTo>
                    <a:pt x="108826" y="107581"/>
                  </a:moveTo>
                  <a:lnTo>
                    <a:pt x="108724" y="107302"/>
                  </a:lnTo>
                  <a:lnTo>
                    <a:pt x="108445" y="107416"/>
                  </a:lnTo>
                  <a:lnTo>
                    <a:pt x="108356" y="107772"/>
                  </a:lnTo>
                  <a:lnTo>
                    <a:pt x="108381" y="108077"/>
                  </a:lnTo>
                  <a:lnTo>
                    <a:pt x="108623" y="107823"/>
                  </a:lnTo>
                  <a:lnTo>
                    <a:pt x="108826" y="107581"/>
                  </a:lnTo>
                  <a:close/>
                </a:path>
                <a:path w="444500" h="286385">
                  <a:moveTo>
                    <a:pt x="111163" y="259511"/>
                  </a:moveTo>
                  <a:lnTo>
                    <a:pt x="110985" y="259295"/>
                  </a:lnTo>
                  <a:lnTo>
                    <a:pt x="110807" y="259105"/>
                  </a:lnTo>
                  <a:lnTo>
                    <a:pt x="110566" y="258965"/>
                  </a:lnTo>
                  <a:lnTo>
                    <a:pt x="110680" y="259130"/>
                  </a:lnTo>
                  <a:lnTo>
                    <a:pt x="110909" y="259308"/>
                  </a:lnTo>
                  <a:lnTo>
                    <a:pt x="111163" y="259511"/>
                  </a:lnTo>
                  <a:close/>
                </a:path>
                <a:path w="444500" h="286385">
                  <a:moveTo>
                    <a:pt x="115493" y="273278"/>
                  </a:moveTo>
                  <a:lnTo>
                    <a:pt x="115227" y="272008"/>
                  </a:lnTo>
                  <a:lnTo>
                    <a:pt x="114973" y="272008"/>
                  </a:lnTo>
                  <a:lnTo>
                    <a:pt x="115493" y="273278"/>
                  </a:lnTo>
                  <a:close/>
                </a:path>
                <a:path w="444500" h="286385">
                  <a:moveTo>
                    <a:pt x="115963" y="110223"/>
                  </a:moveTo>
                  <a:lnTo>
                    <a:pt x="115798" y="110147"/>
                  </a:lnTo>
                  <a:lnTo>
                    <a:pt x="115531" y="110032"/>
                  </a:lnTo>
                  <a:lnTo>
                    <a:pt x="115747" y="110350"/>
                  </a:lnTo>
                  <a:lnTo>
                    <a:pt x="115900" y="110490"/>
                  </a:lnTo>
                  <a:lnTo>
                    <a:pt x="115963" y="110223"/>
                  </a:lnTo>
                  <a:close/>
                </a:path>
                <a:path w="444500" h="286385">
                  <a:moveTo>
                    <a:pt x="120992" y="89662"/>
                  </a:moveTo>
                  <a:lnTo>
                    <a:pt x="120510" y="89662"/>
                  </a:lnTo>
                  <a:lnTo>
                    <a:pt x="120992" y="89662"/>
                  </a:lnTo>
                  <a:close/>
                </a:path>
                <a:path w="444500" h="286385">
                  <a:moveTo>
                    <a:pt x="122199" y="263118"/>
                  </a:moveTo>
                  <a:lnTo>
                    <a:pt x="122186" y="262775"/>
                  </a:lnTo>
                  <a:lnTo>
                    <a:pt x="122123" y="263118"/>
                  </a:lnTo>
                  <a:close/>
                </a:path>
                <a:path w="444500" h="286385">
                  <a:moveTo>
                    <a:pt x="122351" y="261848"/>
                  </a:moveTo>
                  <a:lnTo>
                    <a:pt x="122123" y="261848"/>
                  </a:lnTo>
                  <a:lnTo>
                    <a:pt x="122186" y="262775"/>
                  </a:lnTo>
                  <a:lnTo>
                    <a:pt x="122351" y="261848"/>
                  </a:lnTo>
                  <a:close/>
                </a:path>
                <a:path w="444500" h="286385">
                  <a:moveTo>
                    <a:pt x="123012" y="263372"/>
                  </a:moveTo>
                  <a:lnTo>
                    <a:pt x="122897" y="262661"/>
                  </a:lnTo>
                  <a:lnTo>
                    <a:pt x="122618" y="263118"/>
                  </a:lnTo>
                  <a:lnTo>
                    <a:pt x="123012" y="263372"/>
                  </a:lnTo>
                  <a:close/>
                </a:path>
                <a:path w="444500" h="286385">
                  <a:moveTo>
                    <a:pt x="124396" y="264388"/>
                  </a:moveTo>
                  <a:lnTo>
                    <a:pt x="124345" y="264261"/>
                  </a:lnTo>
                  <a:lnTo>
                    <a:pt x="123012" y="263372"/>
                  </a:lnTo>
                  <a:lnTo>
                    <a:pt x="123164" y="264388"/>
                  </a:lnTo>
                  <a:lnTo>
                    <a:pt x="124320" y="264388"/>
                  </a:lnTo>
                  <a:close/>
                </a:path>
                <a:path w="444500" h="286385">
                  <a:moveTo>
                    <a:pt x="124536" y="264388"/>
                  </a:moveTo>
                  <a:lnTo>
                    <a:pt x="124409" y="264299"/>
                  </a:lnTo>
                  <a:lnTo>
                    <a:pt x="124536" y="264388"/>
                  </a:lnTo>
                  <a:close/>
                </a:path>
                <a:path w="444500" h="286385">
                  <a:moveTo>
                    <a:pt x="125247" y="265658"/>
                  </a:moveTo>
                  <a:lnTo>
                    <a:pt x="124320" y="264388"/>
                  </a:lnTo>
                  <a:lnTo>
                    <a:pt x="124447" y="265658"/>
                  </a:lnTo>
                  <a:lnTo>
                    <a:pt x="125247" y="265658"/>
                  </a:lnTo>
                  <a:close/>
                </a:path>
                <a:path w="444500" h="286385">
                  <a:moveTo>
                    <a:pt x="128511" y="111112"/>
                  </a:moveTo>
                  <a:lnTo>
                    <a:pt x="128320" y="110998"/>
                  </a:lnTo>
                  <a:lnTo>
                    <a:pt x="127850" y="110998"/>
                  </a:lnTo>
                  <a:lnTo>
                    <a:pt x="127508" y="111506"/>
                  </a:lnTo>
                  <a:lnTo>
                    <a:pt x="128511" y="111112"/>
                  </a:lnTo>
                  <a:close/>
                </a:path>
                <a:path w="444500" h="286385">
                  <a:moveTo>
                    <a:pt x="128854" y="112191"/>
                  </a:moveTo>
                  <a:lnTo>
                    <a:pt x="128498" y="112509"/>
                  </a:lnTo>
                  <a:lnTo>
                    <a:pt x="128676" y="112433"/>
                  </a:lnTo>
                  <a:lnTo>
                    <a:pt x="128854" y="112191"/>
                  </a:lnTo>
                  <a:close/>
                </a:path>
                <a:path w="444500" h="286385">
                  <a:moveTo>
                    <a:pt x="131902" y="85852"/>
                  </a:moveTo>
                  <a:lnTo>
                    <a:pt x="131343" y="86106"/>
                  </a:lnTo>
                  <a:lnTo>
                    <a:pt x="130441" y="85471"/>
                  </a:lnTo>
                  <a:lnTo>
                    <a:pt x="130835" y="87503"/>
                  </a:lnTo>
                  <a:lnTo>
                    <a:pt x="131305" y="86868"/>
                  </a:lnTo>
                  <a:lnTo>
                    <a:pt x="131457" y="87198"/>
                  </a:lnTo>
                  <a:lnTo>
                    <a:pt x="131406" y="86868"/>
                  </a:lnTo>
                  <a:lnTo>
                    <a:pt x="131775" y="86106"/>
                  </a:lnTo>
                  <a:lnTo>
                    <a:pt x="131902" y="85852"/>
                  </a:lnTo>
                  <a:close/>
                </a:path>
                <a:path w="444500" h="286385">
                  <a:moveTo>
                    <a:pt x="132588" y="111201"/>
                  </a:moveTo>
                  <a:lnTo>
                    <a:pt x="132194" y="110642"/>
                  </a:lnTo>
                  <a:lnTo>
                    <a:pt x="132181" y="111252"/>
                  </a:lnTo>
                  <a:lnTo>
                    <a:pt x="132588" y="111201"/>
                  </a:lnTo>
                  <a:close/>
                </a:path>
                <a:path w="444500" h="286385">
                  <a:moveTo>
                    <a:pt x="132588" y="85026"/>
                  </a:moveTo>
                  <a:lnTo>
                    <a:pt x="132245" y="85305"/>
                  </a:lnTo>
                  <a:lnTo>
                    <a:pt x="131889" y="85839"/>
                  </a:lnTo>
                  <a:lnTo>
                    <a:pt x="132067" y="85763"/>
                  </a:lnTo>
                  <a:lnTo>
                    <a:pt x="132588" y="85026"/>
                  </a:lnTo>
                  <a:close/>
                </a:path>
                <a:path w="444500" h="286385">
                  <a:moveTo>
                    <a:pt x="132638" y="259207"/>
                  </a:moveTo>
                  <a:lnTo>
                    <a:pt x="132422" y="259067"/>
                  </a:lnTo>
                  <a:lnTo>
                    <a:pt x="132537" y="259194"/>
                  </a:lnTo>
                  <a:close/>
                </a:path>
                <a:path w="444500" h="286385">
                  <a:moveTo>
                    <a:pt x="133159" y="111125"/>
                  </a:moveTo>
                  <a:lnTo>
                    <a:pt x="132588" y="111201"/>
                  </a:lnTo>
                  <a:lnTo>
                    <a:pt x="132816" y="111506"/>
                  </a:lnTo>
                  <a:lnTo>
                    <a:pt x="133159" y="111125"/>
                  </a:lnTo>
                  <a:close/>
                </a:path>
                <a:path w="444500" h="286385">
                  <a:moveTo>
                    <a:pt x="135763" y="103568"/>
                  </a:moveTo>
                  <a:lnTo>
                    <a:pt x="135204" y="103378"/>
                  </a:lnTo>
                  <a:lnTo>
                    <a:pt x="135674" y="104013"/>
                  </a:lnTo>
                  <a:lnTo>
                    <a:pt x="135763" y="103568"/>
                  </a:lnTo>
                  <a:close/>
                </a:path>
                <a:path w="444500" h="286385">
                  <a:moveTo>
                    <a:pt x="135826" y="105575"/>
                  </a:moveTo>
                  <a:lnTo>
                    <a:pt x="135572" y="105346"/>
                  </a:lnTo>
                  <a:lnTo>
                    <a:pt x="135394" y="105270"/>
                  </a:lnTo>
                  <a:lnTo>
                    <a:pt x="135229" y="105257"/>
                  </a:lnTo>
                  <a:lnTo>
                    <a:pt x="135826" y="105575"/>
                  </a:lnTo>
                  <a:close/>
                </a:path>
                <a:path w="444500" h="286385">
                  <a:moveTo>
                    <a:pt x="136334" y="103759"/>
                  </a:moveTo>
                  <a:lnTo>
                    <a:pt x="136029" y="102273"/>
                  </a:lnTo>
                  <a:lnTo>
                    <a:pt x="135763" y="103568"/>
                  </a:lnTo>
                  <a:lnTo>
                    <a:pt x="136334" y="103759"/>
                  </a:lnTo>
                  <a:close/>
                </a:path>
                <a:path w="444500" h="286385">
                  <a:moveTo>
                    <a:pt x="142798" y="106489"/>
                  </a:moveTo>
                  <a:close/>
                </a:path>
                <a:path w="444500" h="286385">
                  <a:moveTo>
                    <a:pt x="143040" y="106045"/>
                  </a:moveTo>
                  <a:lnTo>
                    <a:pt x="142798" y="106489"/>
                  </a:lnTo>
                  <a:lnTo>
                    <a:pt x="143040" y="106299"/>
                  </a:lnTo>
                  <a:lnTo>
                    <a:pt x="143040" y="106045"/>
                  </a:lnTo>
                  <a:close/>
                </a:path>
                <a:path w="444500" h="286385">
                  <a:moveTo>
                    <a:pt x="145402" y="82550"/>
                  </a:moveTo>
                  <a:lnTo>
                    <a:pt x="144449" y="81788"/>
                  </a:lnTo>
                  <a:lnTo>
                    <a:pt x="144703" y="83705"/>
                  </a:lnTo>
                  <a:lnTo>
                    <a:pt x="144932" y="82931"/>
                  </a:lnTo>
                  <a:lnTo>
                    <a:pt x="145402" y="82550"/>
                  </a:lnTo>
                  <a:close/>
                </a:path>
                <a:path w="444500" h="286385">
                  <a:moveTo>
                    <a:pt x="145618" y="104267"/>
                  </a:moveTo>
                  <a:lnTo>
                    <a:pt x="143205" y="106172"/>
                  </a:lnTo>
                  <a:lnTo>
                    <a:pt x="143116" y="106426"/>
                  </a:lnTo>
                  <a:lnTo>
                    <a:pt x="143967" y="110871"/>
                  </a:lnTo>
                  <a:lnTo>
                    <a:pt x="144640" y="106934"/>
                  </a:lnTo>
                  <a:lnTo>
                    <a:pt x="144640" y="106299"/>
                  </a:lnTo>
                  <a:lnTo>
                    <a:pt x="144767" y="106603"/>
                  </a:lnTo>
                  <a:lnTo>
                    <a:pt x="144868" y="106299"/>
                  </a:lnTo>
                  <a:lnTo>
                    <a:pt x="145618" y="104267"/>
                  </a:lnTo>
                  <a:close/>
                </a:path>
                <a:path w="444500" h="286385">
                  <a:moveTo>
                    <a:pt x="147383" y="255422"/>
                  </a:moveTo>
                  <a:lnTo>
                    <a:pt x="146608" y="253923"/>
                  </a:lnTo>
                  <a:lnTo>
                    <a:pt x="147332" y="255409"/>
                  </a:lnTo>
                  <a:close/>
                </a:path>
                <a:path w="444500" h="286385">
                  <a:moveTo>
                    <a:pt x="147485" y="237388"/>
                  </a:moveTo>
                  <a:lnTo>
                    <a:pt x="145910" y="236372"/>
                  </a:lnTo>
                  <a:lnTo>
                    <a:pt x="146812" y="238709"/>
                  </a:lnTo>
                  <a:lnTo>
                    <a:pt x="147485" y="237388"/>
                  </a:lnTo>
                  <a:close/>
                </a:path>
                <a:path w="444500" h="286385">
                  <a:moveTo>
                    <a:pt x="148424" y="255536"/>
                  </a:moveTo>
                  <a:lnTo>
                    <a:pt x="147383" y="255422"/>
                  </a:lnTo>
                  <a:lnTo>
                    <a:pt x="147840" y="256311"/>
                  </a:lnTo>
                  <a:lnTo>
                    <a:pt x="148424" y="255536"/>
                  </a:lnTo>
                  <a:close/>
                </a:path>
                <a:path w="444500" h="286385">
                  <a:moveTo>
                    <a:pt x="148729" y="84607"/>
                  </a:moveTo>
                  <a:lnTo>
                    <a:pt x="147929" y="80518"/>
                  </a:lnTo>
                  <a:lnTo>
                    <a:pt x="145402" y="82550"/>
                  </a:lnTo>
                  <a:lnTo>
                    <a:pt x="148297" y="84886"/>
                  </a:lnTo>
                  <a:lnTo>
                    <a:pt x="148729" y="84607"/>
                  </a:lnTo>
                  <a:close/>
                </a:path>
                <a:path w="444500" h="286385">
                  <a:moveTo>
                    <a:pt x="157022" y="106019"/>
                  </a:moveTo>
                  <a:lnTo>
                    <a:pt x="156870" y="105524"/>
                  </a:lnTo>
                  <a:lnTo>
                    <a:pt x="156705" y="105156"/>
                  </a:lnTo>
                  <a:lnTo>
                    <a:pt x="156514" y="104813"/>
                  </a:lnTo>
                  <a:lnTo>
                    <a:pt x="156578" y="105105"/>
                  </a:lnTo>
                  <a:lnTo>
                    <a:pt x="156705" y="105448"/>
                  </a:lnTo>
                  <a:lnTo>
                    <a:pt x="157022" y="106019"/>
                  </a:lnTo>
                  <a:close/>
                </a:path>
                <a:path w="444500" h="286385">
                  <a:moveTo>
                    <a:pt x="159994" y="231521"/>
                  </a:moveTo>
                  <a:lnTo>
                    <a:pt x="159423" y="231597"/>
                  </a:lnTo>
                  <a:lnTo>
                    <a:pt x="159042" y="231736"/>
                  </a:lnTo>
                  <a:lnTo>
                    <a:pt x="159893" y="233197"/>
                  </a:lnTo>
                  <a:lnTo>
                    <a:pt x="159880" y="232575"/>
                  </a:lnTo>
                  <a:lnTo>
                    <a:pt x="159880" y="231978"/>
                  </a:lnTo>
                  <a:lnTo>
                    <a:pt x="159994" y="231521"/>
                  </a:lnTo>
                  <a:close/>
                </a:path>
                <a:path w="444500" h="286385">
                  <a:moveTo>
                    <a:pt x="161201" y="230860"/>
                  </a:moveTo>
                  <a:lnTo>
                    <a:pt x="160451" y="230632"/>
                  </a:lnTo>
                  <a:lnTo>
                    <a:pt x="160134" y="230962"/>
                  </a:lnTo>
                  <a:lnTo>
                    <a:pt x="159994" y="231521"/>
                  </a:lnTo>
                  <a:lnTo>
                    <a:pt x="160464" y="231470"/>
                  </a:lnTo>
                  <a:lnTo>
                    <a:pt x="161048" y="231470"/>
                  </a:lnTo>
                  <a:lnTo>
                    <a:pt x="161201" y="230860"/>
                  </a:lnTo>
                  <a:close/>
                </a:path>
                <a:path w="444500" h="286385">
                  <a:moveTo>
                    <a:pt x="161607" y="247878"/>
                  </a:moveTo>
                  <a:lnTo>
                    <a:pt x="160007" y="246481"/>
                  </a:lnTo>
                  <a:lnTo>
                    <a:pt x="159854" y="246608"/>
                  </a:lnTo>
                  <a:lnTo>
                    <a:pt x="160604" y="249148"/>
                  </a:lnTo>
                  <a:lnTo>
                    <a:pt x="161607" y="247878"/>
                  </a:lnTo>
                  <a:close/>
                </a:path>
                <a:path w="444500" h="286385">
                  <a:moveTo>
                    <a:pt x="162369" y="250063"/>
                  </a:moveTo>
                  <a:lnTo>
                    <a:pt x="161734" y="251129"/>
                  </a:lnTo>
                  <a:lnTo>
                    <a:pt x="161582" y="251663"/>
                  </a:lnTo>
                  <a:lnTo>
                    <a:pt x="162369" y="250063"/>
                  </a:lnTo>
                  <a:close/>
                </a:path>
                <a:path w="444500" h="286385">
                  <a:moveTo>
                    <a:pt x="162407" y="227558"/>
                  </a:moveTo>
                  <a:lnTo>
                    <a:pt x="160464" y="230098"/>
                  </a:lnTo>
                  <a:lnTo>
                    <a:pt x="162306" y="230098"/>
                  </a:lnTo>
                  <a:lnTo>
                    <a:pt x="162407" y="227558"/>
                  </a:lnTo>
                  <a:close/>
                </a:path>
                <a:path w="444500" h="286385">
                  <a:moveTo>
                    <a:pt x="163055" y="249148"/>
                  </a:moveTo>
                  <a:lnTo>
                    <a:pt x="162585" y="246608"/>
                  </a:lnTo>
                  <a:lnTo>
                    <a:pt x="161607" y="247878"/>
                  </a:lnTo>
                  <a:lnTo>
                    <a:pt x="163055" y="249148"/>
                  </a:lnTo>
                  <a:close/>
                </a:path>
                <a:path w="444500" h="286385">
                  <a:moveTo>
                    <a:pt x="165557" y="77304"/>
                  </a:moveTo>
                  <a:lnTo>
                    <a:pt x="165011" y="77089"/>
                  </a:lnTo>
                  <a:lnTo>
                    <a:pt x="164350" y="77050"/>
                  </a:lnTo>
                  <a:lnTo>
                    <a:pt x="163715" y="77165"/>
                  </a:lnTo>
                  <a:lnTo>
                    <a:pt x="163499" y="77152"/>
                  </a:lnTo>
                  <a:lnTo>
                    <a:pt x="163703" y="77177"/>
                  </a:lnTo>
                  <a:lnTo>
                    <a:pt x="165557" y="77304"/>
                  </a:lnTo>
                  <a:close/>
                </a:path>
                <a:path w="444500" h="286385">
                  <a:moveTo>
                    <a:pt x="167678" y="100507"/>
                  </a:moveTo>
                  <a:lnTo>
                    <a:pt x="167601" y="100291"/>
                  </a:lnTo>
                  <a:lnTo>
                    <a:pt x="167271" y="100101"/>
                  </a:lnTo>
                  <a:lnTo>
                    <a:pt x="167678" y="100507"/>
                  </a:lnTo>
                  <a:close/>
                </a:path>
                <a:path w="444500" h="286385">
                  <a:moveTo>
                    <a:pt x="168859" y="97917"/>
                  </a:moveTo>
                  <a:lnTo>
                    <a:pt x="168744" y="97028"/>
                  </a:lnTo>
                  <a:lnTo>
                    <a:pt x="168681" y="96901"/>
                  </a:lnTo>
                  <a:lnTo>
                    <a:pt x="168859" y="97917"/>
                  </a:lnTo>
                  <a:close/>
                </a:path>
                <a:path w="444500" h="286385">
                  <a:moveTo>
                    <a:pt x="172173" y="77254"/>
                  </a:moveTo>
                  <a:lnTo>
                    <a:pt x="172161" y="76911"/>
                  </a:lnTo>
                  <a:lnTo>
                    <a:pt x="170726" y="75882"/>
                  </a:lnTo>
                  <a:lnTo>
                    <a:pt x="171234" y="76847"/>
                  </a:lnTo>
                  <a:lnTo>
                    <a:pt x="171678" y="77381"/>
                  </a:lnTo>
                  <a:lnTo>
                    <a:pt x="172097" y="77685"/>
                  </a:lnTo>
                  <a:lnTo>
                    <a:pt x="172123" y="77444"/>
                  </a:lnTo>
                  <a:lnTo>
                    <a:pt x="172173" y="77254"/>
                  </a:lnTo>
                  <a:close/>
                </a:path>
                <a:path w="444500" h="286385">
                  <a:moveTo>
                    <a:pt x="179044" y="74168"/>
                  </a:moveTo>
                  <a:lnTo>
                    <a:pt x="178816" y="74549"/>
                  </a:lnTo>
                  <a:lnTo>
                    <a:pt x="178714" y="75222"/>
                  </a:lnTo>
                  <a:lnTo>
                    <a:pt x="179044" y="74168"/>
                  </a:lnTo>
                  <a:close/>
                </a:path>
                <a:path w="444500" h="286385">
                  <a:moveTo>
                    <a:pt x="181838" y="210985"/>
                  </a:moveTo>
                  <a:lnTo>
                    <a:pt x="181635" y="211378"/>
                  </a:lnTo>
                  <a:lnTo>
                    <a:pt x="181521" y="212001"/>
                  </a:lnTo>
                  <a:lnTo>
                    <a:pt x="181635" y="211861"/>
                  </a:lnTo>
                  <a:lnTo>
                    <a:pt x="181838" y="210985"/>
                  </a:lnTo>
                  <a:close/>
                </a:path>
                <a:path w="444500" h="286385">
                  <a:moveTo>
                    <a:pt x="192646" y="227558"/>
                  </a:moveTo>
                  <a:lnTo>
                    <a:pt x="191973" y="226542"/>
                  </a:lnTo>
                  <a:lnTo>
                    <a:pt x="192163" y="227558"/>
                  </a:lnTo>
                  <a:lnTo>
                    <a:pt x="192646" y="227558"/>
                  </a:lnTo>
                  <a:close/>
                </a:path>
                <a:path w="444500" h="286385">
                  <a:moveTo>
                    <a:pt x="192735" y="204000"/>
                  </a:moveTo>
                  <a:lnTo>
                    <a:pt x="191503" y="203428"/>
                  </a:lnTo>
                  <a:lnTo>
                    <a:pt x="192481" y="205486"/>
                  </a:lnTo>
                  <a:lnTo>
                    <a:pt x="192405" y="204698"/>
                  </a:lnTo>
                  <a:lnTo>
                    <a:pt x="192735" y="204000"/>
                  </a:lnTo>
                  <a:close/>
                </a:path>
                <a:path w="444500" h="286385">
                  <a:moveTo>
                    <a:pt x="199669" y="227495"/>
                  </a:moveTo>
                  <a:close/>
                </a:path>
                <a:path w="444500" h="286385">
                  <a:moveTo>
                    <a:pt x="200025" y="226758"/>
                  </a:moveTo>
                  <a:lnTo>
                    <a:pt x="199771" y="226288"/>
                  </a:lnTo>
                  <a:lnTo>
                    <a:pt x="199669" y="227495"/>
                  </a:lnTo>
                  <a:lnTo>
                    <a:pt x="200025" y="226758"/>
                  </a:lnTo>
                  <a:close/>
                </a:path>
                <a:path w="444500" h="286385">
                  <a:moveTo>
                    <a:pt x="200228" y="91313"/>
                  </a:moveTo>
                  <a:lnTo>
                    <a:pt x="199707" y="90170"/>
                  </a:lnTo>
                  <a:lnTo>
                    <a:pt x="200113" y="91313"/>
                  </a:lnTo>
                  <a:close/>
                </a:path>
                <a:path w="444500" h="286385">
                  <a:moveTo>
                    <a:pt x="200279" y="88519"/>
                  </a:moveTo>
                  <a:lnTo>
                    <a:pt x="199821" y="88900"/>
                  </a:lnTo>
                  <a:lnTo>
                    <a:pt x="199821" y="89154"/>
                  </a:lnTo>
                  <a:lnTo>
                    <a:pt x="200253" y="90017"/>
                  </a:lnTo>
                  <a:lnTo>
                    <a:pt x="200279" y="88519"/>
                  </a:lnTo>
                  <a:close/>
                </a:path>
                <a:path w="444500" h="286385">
                  <a:moveTo>
                    <a:pt x="201383" y="92202"/>
                  </a:moveTo>
                  <a:lnTo>
                    <a:pt x="200253" y="90017"/>
                  </a:lnTo>
                  <a:lnTo>
                    <a:pt x="200228" y="91313"/>
                  </a:lnTo>
                  <a:lnTo>
                    <a:pt x="200164" y="91440"/>
                  </a:lnTo>
                  <a:lnTo>
                    <a:pt x="200609" y="92710"/>
                  </a:lnTo>
                  <a:lnTo>
                    <a:pt x="201383" y="92202"/>
                  </a:lnTo>
                  <a:close/>
                </a:path>
                <a:path w="444500" h="286385">
                  <a:moveTo>
                    <a:pt x="203136" y="227558"/>
                  </a:moveTo>
                  <a:lnTo>
                    <a:pt x="201333" y="226288"/>
                  </a:lnTo>
                  <a:lnTo>
                    <a:pt x="201574" y="226288"/>
                  </a:lnTo>
                  <a:lnTo>
                    <a:pt x="201422" y="223748"/>
                  </a:lnTo>
                  <a:lnTo>
                    <a:pt x="200025" y="226758"/>
                  </a:lnTo>
                  <a:lnTo>
                    <a:pt x="202539" y="231368"/>
                  </a:lnTo>
                  <a:lnTo>
                    <a:pt x="203136" y="227558"/>
                  </a:lnTo>
                  <a:close/>
                </a:path>
                <a:path w="444500" h="286385">
                  <a:moveTo>
                    <a:pt x="207530" y="191350"/>
                  </a:moveTo>
                  <a:lnTo>
                    <a:pt x="207327" y="191427"/>
                  </a:lnTo>
                  <a:lnTo>
                    <a:pt x="207530" y="191350"/>
                  </a:lnTo>
                  <a:close/>
                </a:path>
                <a:path w="444500" h="286385">
                  <a:moveTo>
                    <a:pt x="209283" y="190741"/>
                  </a:moveTo>
                  <a:lnTo>
                    <a:pt x="208711" y="190779"/>
                  </a:lnTo>
                  <a:lnTo>
                    <a:pt x="208076" y="191008"/>
                  </a:lnTo>
                  <a:lnTo>
                    <a:pt x="207530" y="191350"/>
                  </a:lnTo>
                  <a:lnTo>
                    <a:pt x="209283" y="190741"/>
                  </a:lnTo>
                  <a:close/>
                </a:path>
                <a:path w="444500" h="286385">
                  <a:moveTo>
                    <a:pt x="215493" y="188531"/>
                  </a:moveTo>
                  <a:lnTo>
                    <a:pt x="215442" y="188302"/>
                  </a:lnTo>
                  <a:lnTo>
                    <a:pt x="215404" y="188087"/>
                  </a:lnTo>
                  <a:lnTo>
                    <a:pt x="215252" y="187769"/>
                  </a:lnTo>
                  <a:lnTo>
                    <a:pt x="213537" y="187401"/>
                  </a:lnTo>
                  <a:lnTo>
                    <a:pt x="214376" y="188074"/>
                  </a:lnTo>
                  <a:lnTo>
                    <a:pt x="214985" y="188404"/>
                  </a:lnTo>
                  <a:lnTo>
                    <a:pt x="215493" y="188531"/>
                  </a:lnTo>
                  <a:close/>
                </a:path>
                <a:path w="444500" h="286385">
                  <a:moveTo>
                    <a:pt x="217233" y="86474"/>
                  </a:moveTo>
                  <a:lnTo>
                    <a:pt x="217157" y="86614"/>
                  </a:lnTo>
                  <a:lnTo>
                    <a:pt x="216916" y="88315"/>
                  </a:lnTo>
                  <a:lnTo>
                    <a:pt x="217068" y="88138"/>
                  </a:lnTo>
                  <a:lnTo>
                    <a:pt x="217233" y="86474"/>
                  </a:lnTo>
                  <a:close/>
                </a:path>
                <a:path w="444500" h="286385">
                  <a:moveTo>
                    <a:pt x="217766" y="89027"/>
                  </a:moveTo>
                  <a:lnTo>
                    <a:pt x="217462" y="89535"/>
                  </a:lnTo>
                  <a:lnTo>
                    <a:pt x="217195" y="90551"/>
                  </a:lnTo>
                  <a:lnTo>
                    <a:pt x="216687" y="90043"/>
                  </a:lnTo>
                  <a:lnTo>
                    <a:pt x="216916" y="88315"/>
                  </a:lnTo>
                  <a:lnTo>
                    <a:pt x="215417" y="90017"/>
                  </a:lnTo>
                  <a:lnTo>
                    <a:pt x="214541" y="92075"/>
                  </a:lnTo>
                  <a:lnTo>
                    <a:pt x="215493" y="91948"/>
                  </a:lnTo>
                  <a:lnTo>
                    <a:pt x="217703" y="91186"/>
                  </a:lnTo>
                  <a:lnTo>
                    <a:pt x="217728" y="90551"/>
                  </a:lnTo>
                  <a:lnTo>
                    <a:pt x="217766" y="89027"/>
                  </a:lnTo>
                  <a:close/>
                </a:path>
                <a:path w="444500" h="286385">
                  <a:moveTo>
                    <a:pt x="220675" y="184378"/>
                  </a:moveTo>
                  <a:lnTo>
                    <a:pt x="220560" y="183108"/>
                  </a:lnTo>
                  <a:lnTo>
                    <a:pt x="220408" y="184378"/>
                  </a:lnTo>
                  <a:lnTo>
                    <a:pt x="220675" y="184378"/>
                  </a:lnTo>
                  <a:close/>
                </a:path>
                <a:path w="444500" h="286385">
                  <a:moveTo>
                    <a:pt x="224066" y="66268"/>
                  </a:moveTo>
                  <a:lnTo>
                    <a:pt x="223723" y="65024"/>
                  </a:lnTo>
                  <a:lnTo>
                    <a:pt x="223075" y="64770"/>
                  </a:lnTo>
                  <a:lnTo>
                    <a:pt x="223469" y="66167"/>
                  </a:lnTo>
                  <a:lnTo>
                    <a:pt x="224066" y="66268"/>
                  </a:lnTo>
                  <a:close/>
                </a:path>
                <a:path w="444500" h="286385">
                  <a:moveTo>
                    <a:pt x="224256" y="66294"/>
                  </a:moveTo>
                  <a:lnTo>
                    <a:pt x="224066" y="66268"/>
                  </a:lnTo>
                  <a:lnTo>
                    <a:pt x="224167" y="66624"/>
                  </a:lnTo>
                  <a:lnTo>
                    <a:pt x="224256" y="66294"/>
                  </a:lnTo>
                  <a:close/>
                </a:path>
                <a:path w="444500" h="286385">
                  <a:moveTo>
                    <a:pt x="229184" y="207987"/>
                  </a:moveTo>
                  <a:lnTo>
                    <a:pt x="227139" y="205371"/>
                  </a:lnTo>
                  <a:lnTo>
                    <a:pt x="226974" y="206197"/>
                  </a:lnTo>
                  <a:lnTo>
                    <a:pt x="228904" y="209359"/>
                  </a:lnTo>
                  <a:lnTo>
                    <a:pt x="229184" y="207987"/>
                  </a:lnTo>
                  <a:close/>
                </a:path>
                <a:path w="444500" h="286385">
                  <a:moveTo>
                    <a:pt x="246164" y="189090"/>
                  </a:moveTo>
                  <a:lnTo>
                    <a:pt x="245808" y="188188"/>
                  </a:lnTo>
                  <a:lnTo>
                    <a:pt x="245503" y="188556"/>
                  </a:lnTo>
                  <a:lnTo>
                    <a:pt x="246164" y="189090"/>
                  </a:lnTo>
                  <a:close/>
                </a:path>
                <a:path w="444500" h="286385">
                  <a:moveTo>
                    <a:pt x="248208" y="190728"/>
                  </a:moveTo>
                  <a:lnTo>
                    <a:pt x="246164" y="189090"/>
                  </a:lnTo>
                  <a:lnTo>
                    <a:pt x="246811" y="190728"/>
                  </a:lnTo>
                  <a:lnTo>
                    <a:pt x="245859" y="189458"/>
                  </a:lnTo>
                  <a:lnTo>
                    <a:pt x="246786" y="190728"/>
                  </a:lnTo>
                  <a:lnTo>
                    <a:pt x="247700" y="191998"/>
                  </a:lnTo>
                  <a:lnTo>
                    <a:pt x="248208" y="190728"/>
                  </a:lnTo>
                  <a:close/>
                </a:path>
                <a:path w="444500" h="286385">
                  <a:moveTo>
                    <a:pt x="259181" y="158178"/>
                  </a:moveTo>
                  <a:lnTo>
                    <a:pt x="258495" y="157708"/>
                  </a:lnTo>
                  <a:lnTo>
                    <a:pt x="257784" y="157708"/>
                  </a:lnTo>
                  <a:lnTo>
                    <a:pt x="258699" y="158978"/>
                  </a:lnTo>
                  <a:lnTo>
                    <a:pt x="259181" y="158178"/>
                  </a:lnTo>
                  <a:close/>
                </a:path>
                <a:path w="444500" h="286385">
                  <a:moveTo>
                    <a:pt x="259575" y="158457"/>
                  </a:moveTo>
                  <a:lnTo>
                    <a:pt x="259461" y="157708"/>
                  </a:lnTo>
                  <a:lnTo>
                    <a:pt x="259181" y="158178"/>
                  </a:lnTo>
                  <a:lnTo>
                    <a:pt x="259575" y="158457"/>
                  </a:lnTo>
                  <a:close/>
                </a:path>
                <a:path w="444500" h="286385">
                  <a:moveTo>
                    <a:pt x="261175" y="180568"/>
                  </a:moveTo>
                  <a:lnTo>
                    <a:pt x="260692" y="179260"/>
                  </a:lnTo>
                  <a:lnTo>
                    <a:pt x="261061" y="180936"/>
                  </a:lnTo>
                  <a:lnTo>
                    <a:pt x="261175" y="180568"/>
                  </a:lnTo>
                  <a:close/>
                </a:path>
                <a:path w="444500" h="286385">
                  <a:moveTo>
                    <a:pt x="262915" y="183108"/>
                  </a:moveTo>
                  <a:lnTo>
                    <a:pt x="262166" y="181838"/>
                  </a:lnTo>
                  <a:lnTo>
                    <a:pt x="262255" y="183108"/>
                  </a:lnTo>
                  <a:lnTo>
                    <a:pt x="261556" y="183108"/>
                  </a:lnTo>
                  <a:lnTo>
                    <a:pt x="261061" y="180936"/>
                  </a:lnTo>
                  <a:lnTo>
                    <a:pt x="260375" y="183108"/>
                  </a:lnTo>
                  <a:lnTo>
                    <a:pt x="260362" y="185648"/>
                  </a:lnTo>
                  <a:lnTo>
                    <a:pt x="261188" y="185648"/>
                  </a:lnTo>
                  <a:lnTo>
                    <a:pt x="262915" y="183108"/>
                  </a:lnTo>
                  <a:close/>
                </a:path>
                <a:path w="444500" h="286385">
                  <a:moveTo>
                    <a:pt x="262953" y="158457"/>
                  </a:moveTo>
                  <a:lnTo>
                    <a:pt x="258673" y="156438"/>
                  </a:lnTo>
                  <a:lnTo>
                    <a:pt x="259892" y="157708"/>
                  </a:lnTo>
                  <a:lnTo>
                    <a:pt x="260146" y="158457"/>
                  </a:lnTo>
                  <a:lnTo>
                    <a:pt x="262953" y="158457"/>
                  </a:lnTo>
                  <a:close/>
                </a:path>
                <a:path w="444500" h="286385">
                  <a:moveTo>
                    <a:pt x="288988" y="52971"/>
                  </a:moveTo>
                  <a:lnTo>
                    <a:pt x="288353" y="51435"/>
                  </a:lnTo>
                  <a:lnTo>
                    <a:pt x="288340" y="53594"/>
                  </a:lnTo>
                  <a:lnTo>
                    <a:pt x="288988" y="52971"/>
                  </a:lnTo>
                  <a:close/>
                </a:path>
                <a:path w="444500" h="286385">
                  <a:moveTo>
                    <a:pt x="289648" y="52324"/>
                  </a:moveTo>
                  <a:lnTo>
                    <a:pt x="288988" y="52971"/>
                  </a:lnTo>
                  <a:lnTo>
                    <a:pt x="289369" y="53924"/>
                  </a:lnTo>
                  <a:lnTo>
                    <a:pt x="289648" y="52324"/>
                  </a:lnTo>
                  <a:close/>
                </a:path>
                <a:path w="444500" h="286385">
                  <a:moveTo>
                    <a:pt x="300558" y="162788"/>
                  </a:moveTo>
                  <a:lnTo>
                    <a:pt x="300520" y="161518"/>
                  </a:lnTo>
                  <a:lnTo>
                    <a:pt x="300431" y="158978"/>
                  </a:lnTo>
                  <a:lnTo>
                    <a:pt x="264071" y="158978"/>
                  </a:lnTo>
                  <a:lnTo>
                    <a:pt x="260324" y="158978"/>
                  </a:lnTo>
                  <a:lnTo>
                    <a:pt x="259651" y="158978"/>
                  </a:lnTo>
                  <a:lnTo>
                    <a:pt x="255549" y="165328"/>
                  </a:lnTo>
                  <a:lnTo>
                    <a:pt x="246824" y="165328"/>
                  </a:lnTo>
                  <a:lnTo>
                    <a:pt x="240309" y="167868"/>
                  </a:lnTo>
                  <a:lnTo>
                    <a:pt x="237985" y="167868"/>
                  </a:lnTo>
                  <a:lnTo>
                    <a:pt x="244614" y="175488"/>
                  </a:lnTo>
                  <a:lnTo>
                    <a:pt x="239509" y="174218"/>
                  </a:lnTo>
                  <a:lnTo>
                    <a:pt x="238290" y="170408"/>
                  </a:lnTo>
                  <a:lnTo>
                    <a:pt x="236524" y="176758"/>
                  </a:lnTo>
                  <a:lnTo>
                    <a:pt x="229743" y="176758"/>
                  </a:lnTo>
                  <a:lnTo>
                    <a:pt x="227622" y="181838"/>
                  </a:lnTo>
                  <a:lnTo>
                    <a:pt x="227418" y="181838"/>
                  </a:lnTo>
                  <a:lnTo>
                    <a:pt x="226847" y="180568"/>
                  </a:lnTo>
                  <a:lnTo>
                    <a:pt x="227253" y="180568"/>
                  </a:lnTo>
                  <a:lnTo>
                    <a:pt x="224980" y="179298"/>
                  </a:lnTo>
                  <a:lnTo>
                    <a:pt x="223989" y="181838"/>
                  </a:lnTo>
                  <a:lnTo>
                    <a:pt x="225107" y="184378"/>
                  </a:lnTo>
                  <a:lnTo>
                    <a:pt x="224358" y="184378"/>
                  </a:lnTo>
                  <a:lnTo>
                    <a:pt x="223939" y="183108"/>
                  </a:lnTo>
                  <a:lnTo>
                    <a:pt x="222961" y="181838"/>
                  </a:lnTo>
                  <a:lnTo>
                    <a:pt x="221272" y="181838"/>
                  </a:lnTo>
                  <a:lnTo>
                    <a:pt x="222580" y="185648"/>
                  </a:lnTo>
                  <a:lnTo>
                    <a:pt x="220408" y="184378"/>
                  </a:lnTo>
                  <a:lnTo>
                    <a:pt x="217754" y="184378"/>
                  </a:lnTo>
                  <a:lnTo>
                    <a:pt x="219900" y="186918"/>
                  </a:lnTo>
                  <a:lnTo>
                    <a:pt x="217601" y="186918"/>
                  </a:lnTo>
                  <a:lnTo>
                    <a:pt x="217678" y="189458"/>
                  </a:lnTo>
                  <a:lnTo>
                    <a:pt x="215493" y="189458"/>
                  </a:lnTo>
                  <a:lnTo>
                    <a:pt x="216484" y="191998"/>
                  </a:lnTo>
                  <a:lnTo>
                    <a:pt x="212013" y="189458"/>
                  </a:lnTo>
                  <a:lnTo>
                    <a:pt x="214274" y="193268"/>
                  </a:lnTo>
                  <a:lnTo>
                    <a:pt x="211785" y="189458"/>
                  </a:lnTo>
                  <a:lnTo>
                    <a:pt x="209499" y="191998"/>
                  </a:lnTo>
                  <a:lnTo>
                    <a:pt x="209702" y="194538"/>
                  </a:lnTo>
                  <a:lnTo>
                    <a:pt x="209257" y="193268"/>
                  </a:lnTo>
                  <a:lnTo>
                    <a:pt x="208051" y="194538"/>
                  </a:lnTo>
                  <a:lnTo>
                    <a:pt x="207365" y="191998"/>
                  </a:lnTo>
                  <a:lnTo>
                    <a:pt x="206273" y="193268"/>
                  </a:lnTo>
                  <a:lnTo>
                    <a:pt x="205714" y="194538"/>
                  </a:lnTo>
                  <a:lnTo>
                    <a:pt x="207238" y="195808"/>
                  </a:lnTo>
                  <a:lnTo>
                    <a:pt x="202095" y="193268"/>
                  </a:lnTo>
                  <a:lnTo>
                    <a:pt x="205562" y="202158"/>
                  </a:lnTo>
                  <a:lnTo>
                    <a:pt x="200456" y="197078"/>
                  </a:lnTo>
                  <a:lnTo>
                    <a:pt x="198501" y="202158"/>
                  </a:lnTo>
                  <a:lnTo>
                    <a:pt x="196316" y="204736"/>
                  </a:lnTo>
                  <a:lnTo>
                    <a:pt x="194195" y="200888"/>
                  </a:lnTo>
                  <a:lnTo>
                    <a:pt x="192735" y="204000"/>
                  </a:lnTo>
                  <a:lnTo>
                    <a:pt x="195859" y="205447"/>
                  </a:lnTo>
                  <a:lnTo>
                    <a:pt x="193929" y="208508"/>
                  </a:lnTo>
                  <a:lnTo>
                    <a:pt x="192481" y="205486"/>
                  </a:lnTo>
                  <a:lnTo>
                    <a:pt x="192925" y="209778"/>
                  </a:lnTo>
                  <a:lnTo>
                    <a:pt x="188404" y="209778"/>
                  </a:lnTo>
                  <a:lnTo>
                    <a:pt x="188810" y="208508"/>
                  </a:lnTo>
                  <a:lnTo>
                    <a:pt x="188633" y="207238"/>
                  </a:lnTo>
                  <a:lnTo>
                    <a:pt x="187134" y="210388"/>
                  </a:lnTo>
                  <a:lnTo>
                    <a:pt x="187134" y="233908"/>
                  </a:lnTo>
                  <a:lnTo>
                    <a:pt x="185204" y="233908"/>
                  </a:lnTo>
                  <a:lnTo>
                    <a:pt x="185178" y="231368"/>
                  </a:lnTo>
                  <a:lnTo>
                    <a:pt x="187134" y="233908"/>
                  </a:lnTo>
                  <a:lnTo>
                    <a:pt x="187134" y="210388"/>
                  </a:lnTo>
                  <a:lnTo>
                    <a:pt x="186817" y="211048"/>
                  </a:lnTo>
                  <a:lnTo>
                    <a:pt x="182841" y="209778"/>
                  </a:lnTo>
                  <a:lnTo>
                    <a:pt x="181660" y="213588"/>
                  </a:lnTo>
                  <a:lnTo>
                    <a:pt x="181444" y="213588"/>
                  </a:lnTo>
                  <a:lnTo>
                    <a:pt x="181521" y="212318"/>
                  </a:lnTo>
                  <a:lnTo>
                    <a:pt x="181102" y="213588"/>
                  </a:lnTo>
                  <a:lnTo>
                    <a:pt x="179971" y="212318"/>
                  </a:lnTo>
                  <a:lnTo>
                    <a:pt x="181165" y="214858"/>
                  </a:lnTo>
                  <a:lnTo>
                    <a:pt x="181356" y="213588"/>
                  </a:lnTo>
                  <a:lnTo>
                    <a:pt x="183807" y="216128"/>
                  </a:lnTo>
                  <a:lnTo>
                    <a:pt x="182778" y="219938"/>
                  </a:lnTo>
                  <a:lnTo>
                    <a:pt x="183553" y="222478"/>
                  </a:lnTo>
                  <a:lnTo>
                    <a:pt x="181178" y="216128"/>
                  </a:lnTo>
                  <a:lnTo>
                    <a:pt x="180200" y="222478"/>
                  </a:lnTo>
                  <a:lnTo>
                    <a:pt x="179298" y="219938"/>
                  </a:lnTo>
                  <a:lnTo>
                    <a:pt x="178384" y="217398"/>
                  </a:lnTo>
                  <a:lnTo>
                    <a:pt x="177482" y="214858"/>
                  </a:lnTo>
                  <a:lnTo>
                    <a:pt x="177355" y="214858"/>
                  </a:lnTo>
                  <a:lnTo>
                    <a:pt x="177482" y="216128"/>
                  </a:lnTo>
                  <a:lnTo>
                    <a:pt x="178295" y="217398"/>
                  </a:lnTo>
                  <a:lnTo>
                    <a:pt x="176987" y="217398"/>
                  </a:lnTo>
                  <a:lnTo>
                    <a:pt x="176644" y="214858"/>
                  </a:lnTo>
                  <a:lnTo>
                    <a:pt x="175437" y="217398"/>
                  </a:lnTo>
                  <a:lnTo>
                    <a:pt x="177279" y="218668"/>
                  </a:lnTo>
                  <a:lnTo>
                    <a:pt x="175615" y="219938"/>
                  </a:lnTo>
                  <a:lnTo>
                    <a:pt x="175069" y="218668"/>
                  </a:lnTo>
                  <a:lnTo>
                    <a:pt x="174726" y="217398"/>
                  </a:lnTo>
                  <a:lnTo>
                    <a:pt x="174967" y="219938"/>
                  </a:lnTo>
                  <a:lnTo>
                    <a:pt x="175171" y="221208"/>
                  </a:lnTo>
                  <a:lnTo>
                    <a:pt x="173329" y="222478"/>
                  </a:lnTo>
                  <a:lnTo>
                    <a:pt x="173075" y="221208"/>
                  </a:lnTo>
                  <a:lnTo>
                    <a:pt x="172516" y="221208"/>
                  </a:lnTo>
                  <a:lnTo>
                    <a:pt x="172923" y="219938"/>
                  </a:lnTo>
                  <a:lnTo>
                    <a:pt x="170713" y="222478"/>
                  </a:lnTo>
                  <a:lnTo>
                    <a:pt x="171678" y="227558"/>
                  </a:lnTo>
                  <a:lnTo>
                    <a:pt x="168033" y="227558"/>
                  </a:lnTo>
                  <a:lnTo>
                    <a:pt x="167513" y="226288"/>
                  </a:lnTo>
                  <a:lnTo>
                    <a:pt x="166471" y="223748"/>
                  </a:lnTo>
                  <a:lnTo>
                    <a:pt x="166382" y="226288"/>
                  </a:lnTo>
                  <a:lnTo>
                    <a:pt x="164223" y="223748"/>
                  </a:lnTo>
                  <a:lnTo>
                    <a:pt x="163410" y="225018"/>
                  </a:lnTo>
                  <a:lnTo>
                    <a:pt x="164960" y="226288"/>
                  </a:lnTo>
                  <a:lnTo>
                    <a:pt x="163677" y="227558"/>
                  </a:lnTo>
                  <a:lnTo>
                    <a:pt x="164045" y="230098"/>
                  </a:lnTo>
                  <a:lnTo>
                    <a:pt x="162534" y="230098"/>
                  </a:lnTo>
                  <a:lnTo>
                    <a:pt x="162306" y="232638"/>
                  </a:lnTo>
                  <a:lnTo>
                    <a:pt x="165201" y="235178"/>
                  </a:lnTo>
                  <a:lnTo>
                    <a:pt x="162991" y="235178"/>
                  </a:lnTo>
                  <a:lnTo>
                    <a:pt x="163118" y="233908"/>
                  </a:lnTo>
                  <a:lnTo>
                    <a:pt x="161709" y="235178"/>
                  </a:lnTo>
                  <a:lnTo>
                    <a:pt x="159893" y="233908"/>
                  </a:lnTo>
                  <a:lnTo>
                    <a:pt x="159931" y="236448"/>
                  </a:lnTo>
                  <a:lnTo>
                    <a:pt x="158521" y="236448"/>
                  </a:lnTo>
                  <a:lnTo>
                    <a:pt x="157645" y="235178"/>
                  </a:lnTo>
                  <a:lnTo>
                    <a:pt x="156502" y="232638"/>
                  </a:lnTo>
                  <a:lnTo>
                    <a:pt x="155930" y="232638"/>
                  </a:lnTo>
                  <a:lnTo>
                    <a:pt x="156984" y="235178"/>
                  </a:lnTo>
                  <a:lnTo>
                    <a:pt x="153466" y="233908"/>
                  </a:lnTo>
                  <a:lnTo>
                    <a:pt x="154470" y="237718"/>
                  </a:lnTo>
                  <a:lnTo>
                    <a:pt x="154305" y="237718"/>
                  </a:lnTo>
                  <a:lnTo>
                    <a:pt x="153289" y="235178"/>
                  </a:lnTo>
                  <a:lnTo>
                    <a:pt x="152984" y="235178"/>
                  </a:lnTo>
                  <a:lnTo>
                    <a:pt x="153809" y="237718"/>
                  </a:lnTo>
                  <a:lnTo>
                    <a:pt x="152819" y="237718"/>
                  </a:lnTo>
                  <a:lnTo>
                    <a:pt x="152527" y="236448"/>
                  </a:lnTo>
                  <a:lnTo>
                    <a:pt x="151790" y="235178"/>
                  </a:lnTo>
                  <a:lnTo>
                    <a:pt x="149809" y="236448"/>
                  </a:lnTo>
                  <a:lnTo>
                    <a:pt x="154851" y="238988"/>
                  </a:lnTo>
                  <a:lnTo>
                    <a:pt x="151752" y="238988"/>
                  </a:lnTo>
                  <a:lnTo>
                    <a:pt x="151485" y="237718"/>
                  </a:lnTo>
                  <a:lnTo>
                    <a:pt x="148983" y="237718"/>
                  </a:lnTo>
                  <a:lnTo>
                    <a:pt x="148463" y="241528"/>
                  </a:lnTo>
                  <a:lnTo>
                    <a:pt x="145910" y="241528"/>
                  </a:lnTo>
                  <a:lnTo>
                    <a:pt x="143370" y="238988"/>
                  </a:lnTo>
                  <a:lnTo>
                    <a:pt x="147066" y="240258"/>
                  </a:lnTo>
                  <a:lnTo>
                    <a:pt x="145923" y="238988"/>
                  </a:lnTo>
                  <a:lnTo>
                    <a:pt x="144767" y="237718"/>
                  </a:lnTo>
                  <a:lnTo>
                    <a:pt x="142405" y="238988"/>
                  </a:lnTo>
                  <a:lnTo>
                    <a:pt x="141452" y="244068"/>
                  </a:lnTo>
                  <a:lnTo>
                    <a:pt x="138290" y="245338"/>
                  </a:lnTo>
                  <a:lnTo>
                    <a:pt x="139014" y="245338"/>
                  </a:lnTo>
                  <a:lnTo>
                    <a:pt x="141401" y="250418"/>
                  </a:lnTo>
                  <a:lnTo>
                    <a:pt x="137947" y="246608"/>
                  </a:lnTo>
                  <a:lnTo>
                    <a:pt x="135648" y="244068"/>
                  </a:lnTo>
                  <a:lnTo>
                    <a:pt x="135724" y="246608"/>
                  </a:lnTo>
                  <a:lnTo>
                    <a:pt x="135597" y="246354"/>
                  </a:lnTo>
                  <a:lnTo>
                    <a:pt x="134493" y="244068"/>
                  </a:lnTo>
                  <a:lnTo>
                    <a:pt x="134708" y="245338"/>
                  </a:lnTo>
                  <a:lnTo>
                    <a:pt x="132435" y="245338"/>
                  </a:lnTo>
                  <a:lnTo>
                    <a:pt x="131635" y="247878"/>
                  </a:lnTo>
                  <a:lnTo>
                    <a:pt x="129705" y="251688"/>
                  </a:lnTo>
                  <a:lnTo>
                    <a:pt x="129349" y="250418"/>
                  </a:lnTo>
                  <a:lnTo>
                    <a:pt x="127635" y="249148"/>
                  </a:lnTo>
                  <a:lnTo>
                    <a:pt x="126149" y="250418"/>
                  </a:lnTo>
                  <a:lnTo>
                    <a:pt x="124650" y="250418"/>
                  </a:lnTo>
                  <a:lnTo>
                    <a:pt x="124993" y="251688"/>
                  </a:lnTo>
                  <a:lnTo>
                    <a:pt x="124218" y="252958"/>
                  </a:lnTo>
                  <a:lnTo>
                    <a:pt x="125641" y="254228"/>
                  </a:lnTo>
                  <a:lnTo>
                    <a:pt x="121602" y="252958"/>
                  </a:lnTo>
                  <a:lnTo>
                    <a:pt x="119608" y="255498"/>
                  </a:lnTo>
                  <a:lnTo>
                    <a:pt x="117817" y="258038"/>
                  </a:lnTo>
                  <a:lnTo>
                    <a:pt x="114376" y="258038"/>
                  </a:lnTo>
                  <a:lnTo>
                    <a:pt x="114731" y="256768"/>
                  </a:lnTo>
                  <a:lnTo>
                    <a:pt x="114668" y="255498"/>
                  </a:lnTo>
                  <a:lnTo>
                    <a:pt x="114376" y="256768"/>
                  </a:lnTo>
                  <a:lnTo>
                    <a:pt x="112255" y="259308"/>
                  </a:lnTo>
                  <a:lnTo>
                    <a:pt x="113639" y="260578"/>
                  </a:lnTo>
                  <a:lnTo>
                    <a:pt x="113309" y="259308"/>
                  </a:lnTo>
                  <a:lnTo>
                    <a:pt x="114795" y="261848"/>
                  </a:lnTo>
                  <a:lnTo>
                    <a:pt x="115023" y="262661"/>
                  </a:lnTo>
                  <a:lnTo>
                    <a:pt x="115100" y="263372"/>
                  </a:lnTo>
                  <a:lnTo>
                    <a:pt x="114909" y="264388"/>
                  </a:lnTo>
                  <a:lnTo>
                    <a:pt x="114211" y="264388"/>
                  </a:lnTo>
                  <a:lnTo>
                    <a:pt x="114681" y="261848"/>
                  </a:lnTo>
                  <a:lnTo>
                    <a:pt x="112344" y="260578"/>
                  </a:lnTo>
                  <a:lnTo>
                    <a:pt x="111607" y="260578"/>
                  </a:lnTo>
                  <a:lnTo>
                    <a:pt x="111760" y="261518"/>
                  </a:lnTo>
                  <a:lnTo>
                    <a:pt x="108712" y="259308"/>
                  </a:lnTo>
                  <a:lnTo>
                    <a:pt x="114312" y="266928"/>
                  </a:lnTo>
                  <a:lnTo>
                    <a:pt x="110959" y="265658"/>
                  </a:lnTo>
                  <a:lnTo>
                    <a:pt x="110439" y="264388"/>
                  </a:lnTo>
                  <a:lnTo>
                    <a:pt x="110020" y="264388"/>
                  </a:lnTo>
                  <a:lnTo>
                    <a:pt x="110147" y="266928"/>
                  </a:lnTo>
                  <a:lnTo>
                    <a:pt x="109181" y="266928"/>
                  </a:lnTo>
                  <a:lnTo>
                    <a:pt x="107505" y="264388"/>
                  </a:lnTo>
                  <a:lnTo>
                    <a:pt x="109334" y="265658"/>
                  </a:lnTo>
                  <a:lnTo>
                    <a:pt x="108813" y="264388"/>
                  </a:lnTo>
                  <a:lnTo>
                    <a:pt x="108280" y="263118"/>
                  </a:lnTo>
                  <a:lnTo>
                    <a:pt x="107251" y="264388"/>
                  </a:lnTo>
                  <a:lnTo>
                    <a:pt x="108610" y="269468"/>
                  </a:lnTo>
                  <a:lnTo>
                    <a:pt x="106324" y="266992"/>
                  </a:lnTo>
                  <a:lnTo>
                    <a:pt x="106375" y="265658"/>
                  </a:lnTo>
                  <a:lnTo>
                    <a:pt x="107048" y="265658"/>
                  </a:lnTo>
                  <a:lnTo>
                    <a:pt x="107149" y="264388"/>
                  </a:lnTo>
                  <a:lnTo>
                    <a:pt x="104482" y="263118"/>
                  </a:lnTo>
                  <a:lnTo>
                    <a:pt x="102133" y="263118"/>
                  </a:lnTo>
                  <a:lnTo>
                    <a:pt x="104190" y="270738"/>
                  </a:lnTo>
                  <a:lnTo>
                    <a:pt x="99999" y="266992"/>
                  </a:lnTo>
                  <a:lnTo>
                    <a:pt x="100012" y="267347"/>
                  </a:lnTo>
                  <a:lnTo>
                    <a:pt x="99987" y="266979"/>
                  </a:lnTo>
                  <a:lnTo>
                    <a:pt x="100025" y="268198"/>
                  </a:lnTo>
                  <a:lnTo>
                    <a:pt x="100114" y="269468"/>
                  </a:lnTo>
                  <a:lnTo>
                    <a:pt x="99949" y="267131"/>
                  </a:lnTo>
                  <a:lnTo>
                    <a:pt x="99364" y="269468"/>
                  </a:lnTo>
                  <a:lnTo>
                    <a:pt x="98005" y="265658"/>
                  </a:lnTo>
                  <a:lnTo>
                    <a:pt x="95923" y="265658"/>
                  </a:lnTo>
                  <a:lnTo>
                    <a:pt x="95719" y="264388"/>
                  </a:lnTo>
                  <a:lnTo>
                    <a:pt x="95872" y="265658"/>
                  </a:lnTo>
                  <a:lnTo>
                    <a:pt x="96037" y="266928"/>
                  </a:lnTo>
                  <a:lnTo>
                    <a:pt x="93294" y="263118"/>
                  </a:lnTo>
                  <a:lnTo>
                    <a:pt x="93789" y="266928"/>
                  </a:lnTo>
                  <a:lnTo>
                    <a:pt x="93256" y="266928"/>
                  </a:lnTo>
                  <a:lnTo>
                    <a:pt x="93091" y="267398"/>
                  </a:lnTo>
                  <a:lnTo>
                    <a:pt x="93408" y="268198"/>
                  </a:lnTo>
                  <a:lnTo>
                    <a:pt x="93256" y="272008"/>
                  </a:lnTo>
                  <a:lnTo>
                    <a:pt x="87223" y="266928"/>
                  </a:lnTo>
                  <a:lnTo>
                    <a:pt x="86880" y="272008"/>
                  </a:lnTo>
                  <a:lnTo>
                    <a:pt x="85572" y="274548"/>
                  </a:lnTo>
                  <a:lnTo>
                    <a:pt x="86753" y="278358"/>
                  </a:lnTo>
                  <a:lnTo>
                    <a:pt x="85471" y="280898"/>
                  </a:lnTo>
                  <a:lnTo>
                    <a:pt x="84010" y="279628"/>
                  </a:lnTo>
                  <a:lnTo>
                    <a:pt x="84328" y="277088"/>
                  </a:lnTo>
                  <a:lnTo>
                    <a:pt x="81800" y="277088"/>
                  </a:lnTo>
                  <a:lnTo>
                    <a:pt x="81267" y="278358"/>
                  </a:lnTo>
                  <a:lnTo>
                    <a:pt x="81076" y="278358"/>
                  </a:lnTo>
                  <a:lnTo>
                    <a:pt x="79654" y="275818"/>
                  </a:lnTo>
                  <a:lnTo>
                    <a:pt x="78930" y="277088"/>
                  </a:lnTo>
                  <a:lnTo>
                    <a:pt x="80137" y="278739"/>
                  </a:lnTo>
                  <a:lnTo>
                    <a:pt x="80619" y="278358"/>
                  </a:lnTo>
                  <a:lnTo>
                    <a:pt x="82003" y="283438"/>
                  </a:lnTo>
                  <a:lnTo>
                    <a:pt x="81864" y="279628"/>
                  </a:lnTo>
                  <a:lnTo>
                    <a:pt x="82715" y="279628"/>
                  </a:lnTo>
                  <a:lnTo>
                    <a:pt x="84061" y="282168"/>
                  </a:lnTo>
                  <a:lnTo>
                    <a:pt x="83629" y="283438"/>
                  </a:lnTo>
                  <a:lnTo>
                    <a:pt x="85686" y="284708"/>
                  </a:lnTo>
                  <a:lnTo>
                    <a:pt x="83858" y="280898"/>
                  </a:lnTo>
                  <a:lnTo>
                    <a:pt x="85877" y="282168"/>
                  </a:lnTo>
                  <a:lnTo>
                    <a:pt x="86156" y="283438"/>
                  </a:lnTo>
                  <a:lnTo>
                    <a:pt x="86639" y="282168"/>
                  </a:lnTo>
                  <a:lnTo>
                    <a:pt x="86868" y="282168"/>
                  </a:lnTo>
                  <a:lnTo>
                    <a:pt x="87617" y="283578"/>
                  </a:lnTo>
                  <a:lnTo>
                    <a:pt x="90347" y="284708"/>
                  </a:lnTo>
                  <a:lnTo>
                    <a:pt x="89585" y="282168"/>
                  </a:lnTo>
                  <a:lnTo>
                    <a:pt x="88823" y="279628"/>
                  </a:lnTo>
                  <a:lnTo>
                    <a:pt x="91046" y="282155"/>
                  </a:lnTo>
                  <a:lnTo>
                    <a:pt x="92951" y="279628"/>
                  </a:lnTo>
                  <a:lnTo>
                    <a:pt x="89801" y="279628"/>
                  </a:lnTo>
                  <a:lnTo>
                    <a:pt x="90017" y="274548"/>
                  </a:lnTo>
                  <a:lnTo>
                    <a:pt x="94996" y="280898"/>
                  </a:lnTo>
                  <a:lnTo>
                    <a:pt x="93764" y="278358"/>
                  </a:lnTo>
                  <a:lnTo>
                    <a:pt x="94411" y="278358"/>
                  </a:lnTo>
                  <a:lnTo>
                    <a:pt x="94030" y="275818"/>
                  </a:lnTo>
                  <a:lnTo>
                    <a:pt x="96697" y="278358"/>
                  </a:lnTo>
                  <a:lnTo>
                    <a:pt x="96824" y="275818"/>
                  </a:lnTo>
                  <a:lnTo>
                    <a:pt x="96888" y="274548"/>
                  </a:lnTo>
                  <a:lnTo>
                    <a:pt x="96951" y="273278"/>
                  </a:lnTo>
                  <a:lnTo>
                    <a:pt x="98031" y="274815"/>
                  </a:lnTo>
                  <a:lnTo>
                    <a:pt x="98082" y="274548"/>
                  </a:lnTo>
                  <a:lnTo>
                    <a:pt x="98577" y="275183"/>
                  </a:lnTo>
                  <a:lnTo>
                    <a:pt x="98450" y="275412"/>
                  </a:lnTo>
                  <a:lnTo>
                    <a:pt x="99631" y="277088"/>
                  </a:lnTo>
                  <a:lnTo>
                    <a:pt x="99390" y="276225"/>
                  </a:lnTo>
                  <a:lnTo>
                    <a:pt x="101053" y="278358"/>
                  </a:lnTo>
                  <a:lnTo>
                    <a:pt x="99695" y="274548"/>
                  </a:lnTo>
                  <a:lnTo>
                    <a:pt x="99237" y="273278"/>
                  </a:lnTo>
                  <a:lnTo>
                    <a:pt x="101587" y="274548"/>
                  </a:lnTo>
                  <a:lnTo>
                    <a:pt x="102552" y="277088"/>
                  </a:lnTo>
                  <a:lnTo>
                    <a:pt x="100736" y="275818"/>
                  </a:lnTo>
                  <a:lnTo>
                    <a:pt x="103098" y="278358"/>
                  </a:lnTo>
                  <a:lnTo>
                    <a:pt x="102717" y="277088"/>
                  </a:lnTo>
                  <a:lnTo>
                    <a:pt x="101549" y="273278"/>
                  </a:lnTo>
                  <a:lnTo>
                    <a:pt x="105879" y="277088"/>
                  </a:lnTo>
                  <a:lnTo>
                    <a:pt x="106438" y="275818"/>
                  </a:lnTo>
                  <a:lnTo>
                    <a:pt x="104698" y="273278"/>
                  </a:lnTo>
                  <a:lnTo>
                    <a:pt x="107848" y="273278"/>
                  </a:lnTo>
                  <a:lnTo>
                    <a:pt x="108902" y="272008"/>
                  </a:lnTo>
                  <a:lnTo>
                    <a:pt x="109397" y="273278"/>
                  </a:lnTo>
                  <a:lnTo>
                    <a:pt x="113017" y="272008"/>
                  </a:lnTo>
                  <a:lnTo>
                    <a:pt x="114973" y="272008"/>
                  </a:lnTo>
                  <a:lnTo>
                    <a:pt x="114465" y="270738"/>
                  </a:lnTo>
                  <a:lnTo>
                    <a:pt x="113957" y="269468"/>
                  </a:lnTo>
                  <a:lnTo>
                    <a:pt x="115874" y="269468"/>
                  </a:lnTo>
                  <a:lnTo>
                    <a:pt x="116674" y="268198"/>
                  </a:lnTo>
                  <a:lnTo>
                    <a:pt x="117716" y="269468"/>
                  </a:lnTo>
                  <a:lnTo>
                    <a:pt x="117957" y="270738"/>
                  </a:lnTo>
                  <a:lnTo>
                    <a:pt x="117830" y="272008"/>
                  </a:lnTo>
                  <a:lnTo>
                    <a:pt x="118910" y="270738"/>
                  </a:lnTo>
                  <a:lnTo>
                    <a:pt x="118567" y="269468"/>
                  </a:lnTo>
                  <a:lnTo>
                    <a:pt x="119087" y="268198"/>
                  </a:lnTo>
                  <a:lnTo>
                    <a:pt x="120192" y="270738"/>
                  </a:lnTo>
                  <a:lnTo>
                    <a:pt x="121589" y="270738"/>
                  </a:lnTo>
                  <a:lnTo>
                    <a:pt x="121526" y="268198"/>
                  </a:lnTo>
                  <a:lnTo>
                    <a:pt x="121500" y="266928"/>
                  </a:lnTo>
                  <a:lnTo>
                    <a:pt x="124282" y="266928"/>
                  </a:lnTo>
                  <a:lnTo>
                    <a:pt x="123101" y="264388"/>
                  </a:lnTo>
                  <a:lnTo>
                    <a:pt x="119214" y="261848"/>
                  </a:lnTo>
                  <a:lnTo>
                    <a:pt x="120281" y="259308"/>
                  </a:lnTo>
                  <a:lnTo>
                    <a:pt x="121069" y="260578"/>
                  </a:lnTo>
                  <a:lnTo>
                    <a:pt x="122351" y="261848"/>
                  </a:lnTo>
                  <a:lnTo>
                    <a:pt x="122783" y="261848"/>
                  </a:lnTo>
                  <a:lnTo>
                    <a:pt x="122897" y="262661"/>
                  </a:lnTo>
                  <a:lnTo>
                    <a:pt x="123405" y="261848"/>
                  </a:lnTo>
                  <a:lnTo>
                    <a:pt x="124345" y="264261"/>
                  </a:lnTo>
                  <a:lnTo>
                    <a:pt x="124612" y="263118"/>
                  </a:lnTo>
                  <a:lnTo>
                    <a:pt x="125247" y="264261"/>
                  </a:lnTo>
                  <a:lnTo>
                    <a:pt x="125247" y="265658"/>
                  </a:lnTo>
                  <a:lnTo>
                    <a:pt x="126898" y="265658"/>
                  </a:lnTo>
                  <a:lnTo>
                    <a:pt x="127977" y="266928"/>
                  </a:lnTo>
                  <a:lnTo>
                    <a:pt x="127330" y="265658"/>
                  </a:lnTo>
                  <a:lnTo>
                    <a:pt x="126619" y="264388"/>
                  </a:lnTo>
                  <a:lnTo>
                    <a:pt x="127050" y="264388"/>
                  </a:lnTo>
                  <a:lnTo>
                    <a:pt x="128409" y="263118"/>
                  </a:lnTo>
                  <a:lnTo>
                    <a:pt x="128752" y="265658"/>
                  </a:lnTo>
                  <a:lnTo>
                    <a:pt x="130111" y="265658"/>
                  </a:lnTo>
                  <a:lnTo>
                    <a:pt x="129755" y="264388"/>
                  </a:lnTo>
                  <a:lnTo>
                    <a:pt x="131406" y="265658"/>
                  </a:lnTo>
                  <a:lnTo>
                    <a:pt x="130657" y="264388"/>
                  </a:lnTo>
                  <a:lnTo>
                    <a:pt x="129908" y="263118"/>
                  </a:lnTo>
                  <a:lnTo>
                    <a:pt x="130340" y="263118"/>
                  </a:lnTo>
                  <a:lnTo>
                    <a:pt x="131127" y="264388"/>
                  </a:lnTo>
                  <a:lnTo>
                    <a:pt x="131699" y="264388"/>
                  </a:lnTo>
                  <a:lnTo>
                    <a:pt x="131775" y="263118"/>
                  </a:lnTo>
                  <a:lnTo>
                    <a:pt x="134988" y="261848"/>
                  </a:lnTo>
                  <a:lnTo>
                    <a:pt x="132537" y="259308"/>
                  </a:lnTo>
                  <a:lnTo>
                    <a:pt x="132283" y="259308"/>
                  </a:lnTo>
                  <a:lnTo>
                    <a:pt x="132359" y="259003"/>
                  </a:lnTo>
                  <a:lnTo>
                    <a:pt x="132600" y="258038"/>
                  </a:lnTo>
                  <a:lnTo>
                    <a:pt x="133223" y="255498"/>
                  </a:lnTo>
                  <a:lnTo>
                    <a:pt x="138214" y="258038"/>
                  </a:lnTo>
                  <a:lnTo>
                    <a:pt x="139992" y="255498"/>
                  </a:lnTo>
                  <a:lnTo>
                    <a:pt x="140500" y="256768"/>
                  </a:lnTo>
                  <a:lnTo>
                    <a:pt x="140931" y="255498"/>
                  </a:lnTo>
                  <a:lnTo>
                    <a:pt x="141363" y="254228"/>
                  </a:lnTo>
                  <a:lnTo>
                    <a:pt x="143370" y="254228"/>
                  </a:lnTo>
                  <a:lnTo>
                    <a:pt x="143294" y="251688"/>
                  </a:lnTo>
                  <a:lnTo>
                    <a:pt x="143725" y="251688"/>
                  </a:lnTo>
                  <a:lnTo>
                    <a:pt x="145249" y="252958"/>
                  </a:lnTo>
                  <a:lnTo>
                    <a:pt x="145681" y="254228"/>
                  </a:lnTo>
                  <a:lnTo>
                    <a:pt x="146392" y="252958"/>
                  </a:lnTo>
                  <a:lnTo>
                    <a:pt x="145935" y="251688"/>
                  </a:lnTo>
                  <a:lnTo>
                    <a:pt x="148374" y="251688"/>
                  </a:lnTo>
                  <a:lnTo>
                    <a:pt x="148183" y="254012"/>
                  </a:lnTo>
                  <a:lnTo>
                    <a:pt x="147904" y="254228"/>
                  </a:lnTo>
                  <a:lnTo>
                    <a:pt x="148170" y="254228"/>
                  </a:lnTo>
                  <a:lnTo>
                    <a:pt x="149783" y="254228"/>
                  </a:lnTo>
                  <a:lnTo>
                    <a:pt x="150939" y="255498"/>
                  </a:lnTo>
                  <a:lnTo>
                    <a:pt x="151003" y="252958"/>
                  </a:lnTo>
                  <a:lnTo>
                    <a:pt x="151041" y="251688"/>
                  </a:lnTo>
                  <a:lnTo>
                    <a:pt x="151853" y="254228"/>
                  </a:lnTo>
                  <a:lnTo>
                    <a:pt x="153797" y="254228"/>
                  </a:lnTo>
                  <a:lnTo>
                    <a:pt x="154063" y="252958"/>
                  </a:lnTo>
                  <a:lnTo>
                    <a:pt x="152120" y="251688"/>
                  </a:lnTo>
                  <a:lnTo>
                    <a:pt x="152666" y="251688"/>
                  </a:lnTo>
                  <a:lnTo>
                    <a:pt x="154241" y="250418"/>
                  </a:lnTo>
                  <a:lnTo>
                    <a:pt x="155638" y="254228"/>
                  </a:lnTo>
                  <a:lnTo>
                    <a:pt x="160718" y="255498"/>
                  </a:lnTo>
                  <a:lnTo>
                    <a:pt x="157264" y="244068"/>
                  </a:lnTo>
                  <a:lnTo>
                    <a:pt x="160007" y="246481"/>
                  </a:lnTo>
                  <a:lnTo>
                    <a:pt x="161429" y="245338"/>
                  </a:lnTo>
                  <a:lnTo>
                    <a:pt x="165379" y="249148"/>
                  </a:lnTo>
                  <a:lnTo>
                    <a:pt x="168617" y="249148"/>
                  </a:lnTo>
                  <a:lnTo>
                    <a:pt x="165836" y="245338"/>
                  </a:lnTo>
                  <a:lnTo>
                    <a:pt x="164896" y="244068"/>
                  </a:lnTo>
                  <a:lnTo>
                    <a:pt x="167500" y="244068"/>
                  </a:lnTo>
                  <a:lnTo>
                    <a:pt x="166624" y="242798"/>
                  </a:lnTo>
                  <a:lnTo>
                    <a:pt x="165658" y="241528"/>
                  </a:lnTo>
                  <a:lnTo>
                    <a:pt x="164693" y="240258"/>
                  </a:lnTo>
                  <a:lnTo>
                    <a:pt x="165112" y="238988"/>
                  </a:lnTo>
                  <a:lnTo>
                    <a:pt x="165519" y="237718"/>
                  </a:lnTo>
                  <a:lnTo>
                    <a:pt x="167093" y="237718"/>
                  </a:lnTo>
                  <a:lnTo>
                    <a:pt x="169849" y="241528"/>
                  </a:lnTo>
                  <a:lnTo>
                    <a:pt x="169494" y="242798"/>
                  </a:lnTo>
                  <a:lnTo>
                    <a:pt x="168478" y="242798"/>
                  </a:lnTo>
                  <a:lnTo>
                    <a:pt x="168186" y="244068"/>
                  </a:lnTo>
                  <a:lnTo>
                    <a:pt x="169405" y="245338"/>
                  </a:lnTo>
                  <a:lnTo>
                    <a:pt x="168948" y="244068"/>
                  </a:lnTo>
                  <a:lnTo>
                    <a:pt x="170268" y="244068"/>
                  </a:lnTo>
                  <a:lnTo>
                    <a:pt x="171602" y="243116"/>
                  </a:lnTo>
                  <a:lnTo>
                    <a:pt x="172186" y="243395"/>
                  </a:lnTo>
                  <a:lnTo>
                    <a:pt x="172656" y="245338"/>
                  </a:lnTo>
                  <a:lnTo>
                    <a:pt x="173062" y="244068"/>
                  </a:lnTo>
                  <a:lnTo>
                    <a:pt x="172720" y="243649"/>
                  </a:lnTo>
                  <a:lnTo>
                    <a:pt x="173596" y="244068"/>
                  </a:lnTo>
                  <a:lnTo>
                    <a:pt x="173672" y="241528"/>
                  </a:lnTo>
                  <a:lnTo>
                    <a:pt x="175412" y="241528"/>
                  </a:lnTo>
                  <a:lnTo>
                    <a:pt x="174409" y="240258"/>
                  </a:lnTo>
                  <a:lnTo>
                    <a:pt x="174688" y="240258"/>
                  </a:lnTo>
                  <a:lnTo>
                    <a:pt x="178054" y="238988"/>
                  </a:lnTo>
                  <a:lnTo>
                    <a:pt x="174599" y="236448"/>
                  </a:lnTo>
                  <a:lnTo>
                    <a:pt x="176047" y="235178"/>
                  </a:lnTo>
                  <a:lnTo>
                    <a:pt x="178028" y="236448"/>
                  </a:lnTo>
                  <a:lnTo>
                    <a:pt x="178054" y="238988"/>
                  </a:lnTo>
                  <a:lnTo>
                    <a:pt x="178981" y="237718"/>
                  </a:lnTo>
                  <a:lnTo>
                    <a:pt x="180708" y="237718"/>
                  </a:lnTo>
                  <a:lnTo>
                    <a:pt x="181013" y="241528"/>
                  </a:lnTo>
                  <a:lnTo>
                    <a:pt x="181368" y="237718"/>
                  </a:lnTo>
                  <a:lnTo>
                    <a:pt x="184823" y="240258"/>
                  </a:lnTo>
                  <a:lnTo>
                    <a:pt x="185839" y="240258"/>
                  </a:lnTo>
                  <a:lnTo>
                    <a:pt x="185635" y="241528"/>
                  </a:lnTo>
                  <a:lnTo>
                    <a:pt x="185966" y="240258"/>
                  </a:lnTo>
                  <a:lnTo>
                    <a:pt x="186677" y="240258"/>
                  </a:lnTo>
                  <a:lnTo>
                    <a:pt x="184899" y="238988"/>
                  </a:lnTo>
                  <a:lnTo>
                    <a:pt x="185635" y="238988"/>
                  </a:lnTo>
                  <a:lnTo>
                    <a:pt x="186055" y="237718"/>
                  </a:lnTo>
                  <a:lnTo>
                    <a:pt x="186575" y="238988"/>
                  </a:lnTo>
                  <a:lnTo>
                    <a:pt x="186245" y="237718"/>
                  </a:lnTo>
                  <a:lnTo>
                    <a:pt x="184035" y="236448"/>
                  </a:lnTo>
                  <a:lnTo>
                    <a:pt x="183883" y="233908"/>
                  </a:lnTo>
                  <a:lnTo>
                    <a:pt x="184467" y="233908"/>
                  </a:lnTo>
                  <a:lnTo>
                    <a:pt x="189103" y="236448"/>
                  </a:lnTo>
                  <a:lnTo>
                    <a:pt x="187629" y="237718"/>
                  </a:lnTo>
                  <a:lnTo>
                    <a:pt x="189141" y="237718"/>
                  </a:lnTo>
                  <a:lnTo>
                    <a:pt x="192671" y="238988"/>
                  </a:lnTo>
                  <a:lnTo>
                    <a:pt x="188112" y="233908"/>
                  </a:lnTo>
                  <a:lnTo>
                    <a:pt x="190195" y="232638"/>
                  </a:lnTo>
                  <a:lnTo>
                    <a:pt x="190906" y="235178"/>
                  </a:lnTo>
                  <a:lnTo>
                    <a:pt x="192532" y="236448"/>
                  </a:lnTo>
                  <a:lnTo>
                    <a:pt x="192646" y="235178"/>
                  </a:lnTo>
                  <a:lnTo>
                    <a:pt x="191808" y="235178"/>
                  </a:lnTo>
                  <a:lnTo>
                    <a:pt x="190627" y="232638"/>
                  </a:lnTo>
                  <a:lnTo>
                    <a:pt x="190639" y="231368"/>
                  </a:lnTo>
                  <a:lnTo>
                    <a:pt x="192709" y="231368"/>
                  </a:lnTo>
                  <a:lnTo>
                    <a:pt x="191503" y="228828"/>
                  </a:lnTo>
                  <a:lnTo>
                    <a:pt x="191147" y="228828"/>
                  </a:lnTo>
                  <a:lnTo>
                    <a:pt x="190436" y="227558"/>
                  </a:lnTo>
                  <a:lnTo>
                    <a:pt x="191211" y="227558"/>
                  </a:lnTo>
                  <a:lnTo>
                    <a:pt x="191808" y="226288"/>
                  </a:lnTo>
                  <a:lnTo>
                    <a:pt x="191973" y="226542"/>
                  </a:lnTo>
                  <a:lnTo>
                    <a:pt x="191935" y="226288"/>
                  </a:lnTo>
                  <a:lnTo>
                    <a:pt x="191452" y="223748"/>
                  </a:lnTo>
                  <a:lnTo>
                    <a:pt x="196253" y="228828"/>
                  </a:lnTo>
                  <a:lnTo>
                    <a:pt x="196519" y="226288"/>
                  </a:lnTo>
                  <a:lnTo>
                    <a:pt x="197853" y="227558"/>
                  </a:lnTo>
                  <a:lnTo>
                    <a:pt x="198424" y="228828"/>
                  </a:lnTo>
                  <a:lnTo>
                    <a:pt x="199466" y="230098"/>
                  </a:lnTo>
                  <a:lnTo>
                    <a:pt x="199644" y="227558"/>
                  </a:lnTo>
                  <a:lnTo>
                    <a:pt x="199605" y="226288"/>
                  </a:lnTo>
                  <a:lnTo>
                    <a:pt x="199555" y="225018"/>
                  </a:lnTo>
                  <a:lnTo>
                    <a:pt x="199466" y="222478"/>
                  </a:lnTo>
                  <a:lnTo>
                    <a:pt x="198920" y="223316"/>
                  </a:lnTo>
                  <a:lnTo>
                    <a:pt x="198602" y="222351"/>
                  </a:lnTo>
                  <a:lnTo>
                    <a:pt x="198602" y="224320"/>
                  </a:lnTo>
                  <a:lnTo>
                    <a:pt x="198564" y="225018"/>
                  </a:lnTo>
                  <a:lnTo>
                    <a:pt x="197853" y="225018"/>
                  </a:lnTo>
                  <a:lnTo>
                    <a:pt x="197599" y="223748"/>
                  </a:lnTo>
                  <a:lnTo>
                    <a:pt x="197853" y="223748"/>
                  </a:lnTo>
                  <a:lnTo>
                    <a:pt x="196342" y="222478"/>
                  </a:lnTo>
                  <a:lnTo>
                    <a:pt x="198602" y="224320"/>
                  </a:lnTo>
                  <a:lnTo>
                    <a:pt x="198602" y="222351"/>
                  </a:lnTo>
                  <a:lnTo>
                    <a:pt x="197408" y="218668"/>
                  </a:lnTo>
                  <a:lnTo>
                    <a:pt x="200037" y="219938"/>
                  </a:lnTo>
                  <a:lnTo>
                    <a:pt x="203314" y="225018"/>
                  </a:lnTo>
                  <a:lnTo>
                    <a:pt x="206743" y="226288"/>
                  </a:lnTo>
                  <a:lnTo>
                    <a:pt x="205092" y="221208"/>
                  </a:lnTo>
                  <a:lnTo>
                    <a:pt x="208445" y="219938"/>
                  </a:lnTo>
                  <a:lnTo>
                    <a:pt x="207048" y="219938"/>
                  </a:lnTo>
                  <a:lnTo>
                    <a:pt x="206565" y="218668"/>
                  </a:lnTo>
                  <a:lnTo>
                    <a:pt x="206070" y="217398"/>
                  </a:lnTo>
                  <a:lnTo>
                    <a:pt x="208445" y="218668"/>
                  </a:lnTo>
                  <a:lnTo>
                    <a:pt x="208737" y="217398"/>
                  </a:lnTo>
                  <a:lnTo>
                    <a:pt x="209765" y="218668"/>
                  </a:lnTo>
                  <a:lnTo>
                    <a:pt x="210667" y="219938"/>
                  </a:lnTo>
                  <a:lnTo>
                    <a:pt x="211721" y="219938"/>
                  </a:lnTo>
                  <a:lnTo>
                    <a:pt x="210858" y="218668"/>
                  </a:lnTo>
                  <a:lnTo>
                    <a:pt x="213652" y="218668"/>
                  </a:lnTo>
                  <a:lnTo>
                    <a:pt x="212648" y="217398"/>
                  </a:lnTo>
                  <a:lnTo>
                    <a:pt x="211658" y="216128"/>
                  </a:lnTo>
                  <a:lnTo>
                    <a:pt x="214249" y="217398"/>
                  </a:lnTo>
                  <a:lnTo>
                    <a:pt x="216916" y="217398"/>
                  </a:lnTo>
                  <a:lnTo>
                    <a:pt x="216204" y="216128"/>
                  </a:lnTo>
                  <a:lnTo>
                    <a:pt x="213398" y="211048"/>
                  </a:lnTo>
                  <a:lnTo>
                    <a:pt x="215734" y="209778"/>
                  </a:lnTo>
                  <a:lnTo>
                    <a:pt x="216382" y="212318"/>
                  </a:lnTo>
                  <a:lnTo>
                    <a:pt x="218059" y="213588"/>
                  </a:lnTo>
                  <a:lnTo>
                    <a:pt x="217627" y="214858"/>
                  </a:lnTo>
                  <a:lnTo>
                    <a:pt x="219075" y="214858"/>
                  </a:lnTo>
                  <a:lnTo>
                    <a:pt x="218325" y="213588"/>
                  </a:lnTo>
                  <a:lnTo>
                    <a:pt x="219405" y="214858"/>
                  </a:lnTo>
                  <a:lnTo>
                    <a:pt x="219202" y="213588"/>
                  </a:lnTo>
                  <a:lnTo>
                    <a:pt x="218617" y="209778"/>
                  </a:lnTo>
                  <a:lnTo>
                    <a:pt x="220281" y="211048"/>
                  </a:lnTo>
                  <a:lnTo>
                    <a:pt x="220078" y="209778"/>
                  </a:lnTo>
                  <a:lnTo>
                    <a:pt x="218973" y="208508"/>
                  </a:lnTo>
                  <a:lnTo>
                    <a:pt x="219811" y="208508"/>
                  </a:lnTo>
                  <a:lnTo>
                    <a:pt x="220738" y="207264"/>
                  </a:lnTo>
                  <a:lnTo>
                    <a:pt x="224383" y="209778"/>
                  </a:lnTo>
                  <a:lnTo>
                    <a:pt x="224193" y="202158"/>
                  </a:lnTo>
                  <a:lnTo>
                    <a:pt x="224167" y="200888"/>
                  </a:lnTo>
                  <a:lnTo>
                    <a:pt x="228777" y="204571"/>
                  </a:lnTo>
                  <a:lnTo>
                    <a:pt x="228955" y="204698"/>
                  </a:lnTo>
                  <a:lnTo>
                    <a:pt x="229463" y="204673"/>
                  </a:lnTo>
                  <a:lnTo>
                    <a:pt x="229273" y="204520"/>
                  </a:lnTo>
                  <a:lnTo>
                    <a:pt x="229984" y="203428"/>
                  </a:lnTo>
                  <a:lnTo>
                    <a:pt x="231330" y="202158"/>
                  </a:lnTo>
                  <a:lnTo>
                    <a:pt x="232524" y="200888"/>
                  </a:lnTo>
                  <a:lnTo>
                    <a:pt x="232778" y="200888"/>
                  </a:lnTo>
                  <a:lnTo>
                    <a:pt x="233083" y="202158"/>
                  </a:lnTo>
                  <a:lnTo>
                    <a:pt x="235559" y="202158"/>
                  </a:lnTo>
                  <a:lnTo>
                    <a:pt x="234556" y="200888"/>
                  </a:lnTo>
                  <a:lnTo>
                    <a:pt x="230530" y="195808"/>
                  </a:lnTo>
                  <a:lnTo>
                    <a:pt x="233718" y="195808"/>
                  </a:lnTo>
                  <a:lnTo>
                    <a:pt x="236613" y="198348"/>
                  </a:lnTo>
                  <a:lnTo>
                    <a:pt x="233654" y="198348"/>
                  </a:lnTo>
                  <a:lnTo>
                    <a:pt x="235000" y="199618"/>
                  </a:lnTo>
                  <a:lnTo>
                    <a:pt x="239077" y="204698"/>
                  </a:lnTo>
                  <a:lnTo>
                    <a:pt x="236918" y="197078"/>
                  </a:lnTo>
                  <a:lnTo>
                    <a:pt x="240487" y="199618"/>
                  </a:lnTo>
                  <a:lnTo>
                    <a:pt x="242722" y="200888"/>
                  </a:lnTo>
                  <a:lnTo>
                    <a:pt x="241782" y="197078"/>
                  </a:lnTo>
                  <a:lnTo>
                    <a:pt x="241477" y="195808"/>
                  </a:lnTo>
                  <a:lnTo>
                    <a:pt x="244005" y="195808"/>
                  </a:lnTo>
                  <a:lnTo>
                    <a:pt x="243751" y="194538"/>
                  </a:lnTo>
                  <a:lnTo>
                    <a:pt x="243484" y="193268"/>
                  </a:lnTo>
                  <a:lnTo>
                    <a:pt x="243230" y="191998"/>
                  </a:lnTo>
                  <a:lnTo>
                    <a:pt x="244741" y="189458"/>
                  </a:lnTo>
                  <a:lnTo>
                    <a:pt x="245503" y="188556"/>
                  </a:lnTo>
                  <a:lnTo>
                    <a:pt x="245046" y="188188"/>
                  </a:lnTo>
                  <a:lnTo>
                    <a:pt x="246049" y="186918"/>
                  </a:lnTo>
                  <a:lnTo>
                    <a:pt x="247345" y="188188"/>
                  </a:lnTo>
                  <a:lnTo>
                    <a:pt x="249097" y="188188"/>
                  </a:lnTo>
                  <a:lnTo>
                    <a:pt x="250863" y="190728"/>
                  </a:lnTo>
                  <a:lnTo>
                    <a:pt x="249605" y="190728"/>
                  </a:lnTo>
                  <a:lnTo>
                    <a:pt x="252412" y="193268"/>
                  </a:lnTo>
                  <a:lnTo>
                    <a:pt x="251282" y="189458"/>
                  </a:lnTo>
                  <a:lnTo>
                    <a:pt x="252374" y="189458"/>
                  </a:lnTo>
                  <a:lnTo>
                    <a:pt x="253212" y="191998"/>
                  </a:lnTo>
                  <a:lnTo>
                    <a:pt x="254990" y="189458"/>
                  </a:lnTo>
                  <a:lnTo>
                    <a:pt x="252679" y="185648"/>
                  </a:lnTo>
                  <a:lnTo>
                    <a:pt x="255092" y="184378"/>
                  </a:lnTo>
                  <a:lnTo>
                    <a:pt x="254139" y="184378"/>
                  </a:lnTo>
                  <a:lnTo>
                    <a:pt x="253593" y="181838"/>
                  </a:lnTo>
                  <a:lnTo>
                    <a:pt x="253047" y="179298"/>
                  </a:lnTo>
                  <a:lnTo>
                    <a:pt x="256374" y="185470"/>
                  </a:lnTo>
                  <a:lnTo>
                    <a:pt x="255968" y="185280"/>
                  </a:lnTo>
                  <a:lnTo>
                    <a:pt x="255892" y="185851"/>
                  </a:lnTo>
                  <a:lnTo>
                    <a:pt x="257136" y="186994"/>
                  </a:lnTo>
                  <a:lnTo>
                    <a:pt x="258533" y="187325"/>
                  </a:lnTo>
                  <a:lnTo>
                    <a:pt x="258102" y="185635"/>
                  </a:lnTo>
                  <a:lnTo>
                    <a:pt x="257340" y="185889"/>
                  </a:lnTo>
                  <a:lnTo>
                    <a:pt x="256451" y="185508"/>
                  </a:lnTo>
                  <a:lnTo>
                    <a:pt x="255968" y="181838"/>
                  </a:lnTo>
                  <a:lnTo>
                    <a:pt x="258686" y="184378"/>
                  </a:lnTo>
                  <a:lnTo>
                    <a:pt x="258927" y="183108"/>
                  </a:lnTo>
                  <a:lnTo>
                    <a:pt x="259041" y="181838"/>
                  </a:lnTo>
                  <a:lnTo>
                    <a:pt x="259245" y="179298"/>
                  </a:lnTo>
                  <a:lnTo>
                    <a:pt x="260235" y="178028"/>
                  </a:lnTo>
                  <a:lnTo>
                    <a:pt x="260692" y="179260"/>
                  </a:lnTo>
                  <a:lnTo>
                    <a:pt x="261061" y="178028"/>
                  </a:lnTo>
                  <a:lnTo>
                    <a:pt x="262674" y="176758"/>
                  </a:lnTo>
                  <a:lnTo>
                    <a:pt x="267017" y="183108"/>
                  </a:lnTo>
                  <a:lnTo>
                    <a:pt x="267995" y="175488"/>
                  </a:lnTo>
                  <a:lnTo>
                    <a:pt x="272719" y="179298"/>
                  </a:lnTo>
                  <a:lnTo>
                    <a:pt x="273786" y="175488"/>
                  </a:lnTo>
                  <a:lnTo>
                    <a:pt x="279006" y="176758"/>
                  </a:lnTo>
                  <a:lnTo>
                    <a:pt x="281978" y="174218"/>
                  </a:lnTo>
                  <a:lnTo>
                    <a:pt x="277177" y="169138"/>
                  </a:lnTo>
                  <a:lnTo>
                    <a:pt x="282829" y="172948"/>
                  </a:lnTo>
                  <a:lnTo>
                    <a:pt x="279869" y="169138"/>
                  </a:lnTo>
                  <a:lnTo>
                    <a:pt x="278879" y="167868"/>
                  </a:lnTo>
                  <a:lnTo>
                    <a:pt x="279387" y="166598"/>
                  </a:lnTo>
                  <a:lnTo>
                    <a:pt x="280047" y="166598"/>
                  </a:lnTo>
                  <a:lnTo>
                    <a:pt x="284581" y="169138"/>
                  </a:lnTo>
                  <a:lnTo>
                    <a:pt x="286219" y="169138"/>
                  </a:lnTo>
                  <a:lnTo>
                    <a:pt x="284683" y="170408"/>
                  </a:lnTo>
                  <a:lnTo>
                    <a:pt x="285597" y="171678"/>
                  </a:lnTo>
                  <a:lnTo>
                    <a:pt x="287553" y="170408"/>
                  </a:lnTo>
                  <a:lnTo>
                    <a:pt x="287896" y="172948"/>
                  </a:lnTo>
                  <a:lnTo>
                    <a:pt x="289991" y="174218"/>
                  </a:lnTo>
                  <a:lnTo>
                    <a:pt x="288429" y="171678"/>
                  </a:lnTo>
                  <a:lnTo>
                    <a:pt x="288632" y="170408"/>
                  </a:lnTo>
                  <a:lnTo>
                    <a:pt x="290106" y="170408"/>
                  </a:lnTo>
                  <a:lnTo>
                    <a:pt x="287032" y="169138"/>
                  </a:lnTo>
                  <a:lnTo>
                    <a:pt x="287235" y="166598"/>
                  </a:lnTo>
                  <a:lnTo>
                    <a:pt x="287337" y="165328"/>
                  </a:lnTo>
                  <a:lnTo>
                    <a:pt x="292201" y="171678"/>
                  </a:lnTo>
                  <a:lnTo>
                    <a:pt x="292557" y="167868"/>
                  </a:lnTo>
                  <a:lnTo>
                    <a:pt x="293001" y="170408"/>
                  </a:lnTo>
                  <a:lnTo>
                    <a:pt x="293497" y="167868"/>
                  </a:lnTo>
                  <a:lnTo>
                    <a:pt x="297459" y="166598"/>
                  </a:lnTo>
                  <a:lnTo>
                    <a:pt x="295541" y="161518"/>
                  </a:lnTo>
                  <a:lnTo>
                    <a:pt x="296202" y="161518"/>
                  </a:lnTo>
                  <a:lnTo>
                    <a:pt x="297510" y="162788"/>
                  </a:lnTo>
                  <a:lnTo>
                    <a:pt x="297268" y="164058"/>
                  </a:lnTo>
                  <a:lnTo>
                    <a:pt x="300558" y="162788"/>
                  </a:lnTo>
                  <a:close/>
                </a:path>
                <a:path w="444500" h="286385">
                  <a:moveTo>
                    <a:pt x="303657" y="45212"/>
                  </a:moveTo>
                  <a:lnTo>
                    <a:pt x="303428" y="46012"/>
                  </a:lnTo>
                  <a:lnTo>
                    <a:pt x="303301" y="46228"/>
                  </a:lnTo>
                  <a:lnTo>
                    <a:pt x="303022" y="46609"/>
                  </a:lnTo>
                  <a:lnTo>
                    <a:pt x="302945" y="46863"/>
                  </a:lnTo>
                  <a:lnTo>
                    <a:pt x="303072" y="47409"/>
                  </a:lnTo>
                  <a:lnTo>
                    <a:pt x="303657" y="45212"/>
                  </a:lnTo>
                  <a:close/>
                </a:path>
                <a:path w="444500" h="286385">
                  <a:moveTo>
                    <a:pt x="309575" y="44742"/>
                  </a:moveTo>
                  <a:lnTo>
                    <a:pt x="309410" y="44729"/>
                  </a:lnTo>
                  <a:lnTo>
                    <a:pt x="309283" y="44856"/>
                  </a:lnTo>
                  <a:lnTo>
                    <a:pt x="309283" y="45212"/>
                  </a:lnTo>
                  <a:lnTo>
                    <a:pt x="309575" y="44742"/>
                  </a:lnTo>
                  <a:close/>
                </a:path>
                <a:path w="444500" h="286385">
                  <a:moveTo>
                    <a:pt x="312762" y="42710"/>
                  </a:moveTo>
                  <a:lnTo>
                    <a:pt x="312445" y="42722"/>
                  </a:lnTo>
                  <a:lnTo>
                    <a:pt x="312661" y="43408"/>
                  </a:lnTo>
                  <a:lnTo>
                    <a:pt x="312762" y="42710"/>
                  </a:lnTo>
                  <a:close/>
                </a:path>
                <a:path w="444500" h="286385">
                  <a:moveTo>
                    <a:pt x="314718" y="120878"/>
                  </a:moveTo>
                  <a:lnTo>
                    <a:pt x="313524" y="119608"/>
                  </a:lnTo>
                  <a:lnTo>
                    <a:pt x="314337" y="122148"/>
                  </a:lnTo>
                  <a:lnTo>
                    <a:pt x="314718" y="120878"/>
                  </a:lnTo>
                  <a:close/>
                </a:path>
                <a:path w="444500" h="286385">
                  <a:moveTo>
                    <a:pt x="315404" y="121602"/>
                  </a:moveTo>
                  <a:lnTo>
                    <a:pt x="315099" y="119608"/>
                  </a:lnTo>
                  <a:lnTo>
                    <a:pt x="314718" y="120878"/>
                  </a:lnTo>
                  <a:lnTo>
                    <a:pt x="315404" y="121602"/>
                  </a:lnTo>
                  <a:close/>
                </a:path>
                <a:path w="444500" h="286385">
                  <a:moveTo>
                    <a:pt x="325361" y="110718"/>
                  </a:moveTo>
                  <a:lnTo>
                    <a:pt x="323088" y="105638"/>
                  </a:lnTo>
                  <a:lnTo>
                    <a:pt x="323507" y="109448"/>
                  </a:lnTo>
                  <a:lnTo>
                    <a:pt x="324154" y="109448"/>
                  </a:lnTo>
                  <a:lnTo>
                    <a:pt x="324586" y="110718"/>
                  </a:lnTo>
                  <a:lnTo>
                    <a:pt x="325361" y="110718"/>
                  </a:lnTo>
                  <a:close/>
                </a:path>
                <a:path w="444500" h="286385">
                  <a:moveTo>
                    <a:pt x="325704" y="110007"/>
                  </a:moveTo>
                  <a:lnTo>
                    <a:pt x="325640" y="109448"/>
                  </a:lnTo>
                  <a:lnTo>
                    <a:pt x="325488" y="108178"/>
                  </a:lnTo>
                  <a:lnTo>
                    <a:pt x="325615" y="109448"/>
                  </a:lnTo>
                  <a:lnTo>
                    <a:pt x="325374" y="109448"/>
                  </a:lnTo>
                  <a:lnTo>
                    <a:pt x="325704" y="110007"/>
                  </a:lnTo>
                  <a:close/>
                </a:path>
                <a:path w="444500" h="286385">
                  <a:moveTo>
                    <a:pt x="326123" y="110718"/>
                  </a:moveTo>
                  <a:lnTo>
                    <a:pt x="325704" y="110007"/>
                  </a:lnTo>
                  <a:lnTo>
                    <a:pt x="325780" y="110718"/>
                  </a:lnTo>
                  <a:lnTo>
                    <a:pt x="326123" y="110718"/>
                  </a:lnTo>
                  <a:close/>
                </a:path>
                <a:path w="444500" h="286385">
                  <a:moveTo>
                    <a:pt x="330885" y="105054"/>
                  </a:moveTo>
                  <a:lnTo>
                    <a:pt x="330720" y="105092"/>
                  </a:lnTo>
                  <a:lnTo>
                    <a:pt x="330657" y="105257"/>
                  </a:lnTo>
                  <a:lnTo>
                    <a:pt x="330784" y="105587"/>
                  </a:lnTo>
                  <a:lnTo>
                    <a:pt x="330885" y="105054"/>
                  </a:lnTo>
                  <a:close/>
                </a:path>
                <a:path w="444500" h="286385">
                  <a:moveTo>
                    <a:pt x="333286" y="102654"/>
                  </a:moveTo>
                  <a:lnTo>
                    <a:pt x="333108" y="101955"/>
                  </a:lnTo>
                  <a:lnTo>
                    <a:pt x="332816" y="102082"/>
                  </a:lnTo>
                  <a:lnTo>
                    <a:pt x="333286" y="102654"/>
                  </a:lnTo>
                  <a:close/>
                </a:path>
                <a:path w="444500" h="286385">
                  <a:moveTo>
                    <a:pt x="342874" y="128206"/>
                  </a:moveTo>
                  <a:lnTo>
                    <a:pt x="342277" y="128447"/>
                  </a:lnTo>
                  <a:lnTo>
                    <a:pt x="342417" y="129743"/>
                  </a:lnTo>
                  <a:lnTo>
                    <a:pt x="342874" y="128206"/>
                  </a:lnTo>
                  <a:close/>
                </a:path>
                <a:path w="444500" h="286385">
                  <a:moveTo>
                    <a:pt x="348576" y="33020"/>
                  </a:moveTo>
                  <a:lnTo>
                    <a:pt x="347967" y="32004"/>
                  </a:lnTo>
                  <a:lnTo>
                    <a:pt x="347992" y="31115"/>
                  </a:lnTo>
                  <a:lnTo>
                    <a:pt x="346367" y="30480"/>
                  </a:lnTo>
                  <a:lnTo>
                    <a:pt x="348576" y="33020"/>
                  </a:lnTo>
                  <a:close/>
                </a:path>
                <a:path w="444500" h="286385">
                  <a:moveTo>
                    <a:pt x="351993" y="53086"/>
                  </a:moveTo>
                  <a:lnTo>
                    <a:pt x="351193" y="52578"/>
                  </a:lnTo>
                  <a:lnTo>
                    <a:pt x="351993" y="53086"/>
                  </a:lnTo>
                  <a:close/>
                </a:path>
                <a:path w="444500" h="286385">
                  <a:moveTo>
                    <a:pt x="360057" y="118338"/>
                  </a:moveTo>
                  <a:lnTo>
                    <a:pt x="359016" y="117068"/>
                  </a:lnTo>
                  <a:lnTo>
                    <a:pt x="355917" y="113258"/>
                  </a:lnTo>
                  <a:lnTo>
                    <a:pt x="320548" y="113258"/>
                  </a:lnTo>
                  <a:lnTo>
                    <a:pt x="316788" y="113258"/>
                  </a:lnTo>
                  <a:lnTo>
                    <a:pt x="315290" y="115798"/>
                  </a:lnTo>
                  <a:lnTo>
                    <a:pt x="312724" y="118338"/>
                  </a:lnTo>
                  <a:lnTo>
                    <a:pt x="314274" y="118338"/>
                  </a:lnTo>
                  <a:lnTo>
                    <a:pt x="316445" y="120878"/>
                  </a:lnTo>
                  <a:lnTo>
                    <a:pt x="315912" y="122148"/>
                  </a:lnTo>
                  <a:lnTo>
                    <a:pt x="315404" y="121602"/>
                  </a:lnTo>
                  <a:lnTo>
                    <a:pt x="315683" y="123418"/>
                  </a:lnTo>
                  <a:lnTo>
                    <a:pt x="314502" y="123418"/>
                  </a:lnTo>
                  <a:lnTo>
                    <a:pt x="312674" y="120878"/>
                  </a:lnTo>
                  <a:lnTo>
                    <a:pt x="312547" y="119608"/>
                  </a:lnTo>
                  <a:lnTo>
                    <a:pt x="312115" y="120878"/>
                  </a:lnTo>
                  <a:lnTo>
                    <a:pt x="311416" y="119608"/>
                  </a:lnTo>
                  <a:lnTo>
                    <a:pt x="310642" y="118338"/>
                  </a:lnTo>
                  <a:lnTo>
                    <a:pt x="311454" y="120878"/>
                  </a:lnTo>
                  <a:lnTo>
                    <a:pt x="306539" y="117068"/>
                  </a:lnTo>
                  <a:lnTo>
                    <a:pt x="308114" y="120878"/>
                  </a:lnTo>
                  <a:lnTo>
                    <a:pt x="307416" y="119608"/>
                  </a:lnTo>
                  <a:lnTo>
                    <a:pt x="304863" y="122148"/>
                  </a:lnTo>
                  <a:lnTo>
                    <a:pt x="304431" y="123418"/>
                  </a:lnTo>
                  <a:lnTo>
                    <a:pt x="302463" y="125958"/>
                  </a:lnTo>
                  <a:lnTo>
                    <a:pt x="304215" y="128498"/>
                  </a:lnTo>
                  <a:lnTo>
                    <a:pt x="303009" y="128498"/>
                  </a:lnTo>
                  <a:lnTo>
                    <a:pt x="303834" y="131038"/>
                  </a:lnTo>
                  <a:lnTo>
                    <a:pt x="301713" y="131038"/>
                  </a:lnTo>
                  <a:lnTo>
                    <a:pt x="298615" y="129768"/>
                  </a:lnTo>
                  <a:lnTo>
                    <a:pt x="296887" y="132308"/>
                  </a:lnTo>
                  <a:lnTo>
                    <a:pt x="296456" y="133578"/>
                  </a:lnTo>
                  <a:lnTo>
                    <a:pt x="296773" y="133578"/>
                  </a:lnTo>
                  <a:lnTo>
                    <a:pt x="298018" y="133578"/>
                  </a:lnTo>
                  <a:lnTo>
                    <a:pt x="298488" y="136118"/>
                  </a:lnTo>
                  <a:lnTo>
                    <a:pt x="296773" y="133578"/>
                  </a:lnTo>
                  <a:lnTo>
                    <a:pt x="295071" y="136118"/>
                  </a:lnTo>
                  <a:lnTo>
                    <a:pt x="294868" y="133578"/>
                  </a:lnTo>
                  <a:lnTo>
                    <a:pt x="292900" y="134848"/>
                  </a:lnTo>
                  <a:lnTo>
                    <a:pt x="292328" y="136118"/>
                  </a:lnTo>
                  <a:lnTo>
                    <a:pt x="290817" y="139928"/>
                  </a:lnTo>
                  <a:lnTo>
                    <a:pt x="292417" y="139928"/>
                  </a:lnTo>
                  <a:lnTo>
                    <a:pt x="292785" y="141198"/>
                  </a:lnTo>
                  <a:lnTo>
                    <a:pt x="292519" y="142468"/>
                  </a:lnTo>
                  <a:lnTo>
                    <a:pt x="290944" y="141198"/>
                  </a:lnTo>
                  <a:lnTo>
                    <a:pt x="290245" y="139928"/>
                  </a:lnTo>
                  <a:lnTo>
                    <a:pt x="289420" y="145008"/>
                  </a:lnTo>
                  <a:lnTo>
                    <a:pt x="278244" y="138658"/>
                  </a:lnTo>
                  <a:lnTo>
                    <a:pt x="279006" y="145008"/>
                  </a:lnTo>
                  <a:lnTo>
                    <a:pt x="278079" y="148818"/>
                  </a:lnTo>
                  <a:lnTo>
                    <a:pt x="276580" y="150088"/>
                  </a:lnTo>
                  <a:lnTo>
                    <a:pt x="277622" y="147548"/>
                  </a:lnTo>
                  <a:lnTo>
                    <a:pt x="275742" y="146278"/>
                  </a:lnTo>
                  <a:lnTo>
                    <a:pt x="275501" y="152628"/>
                  </a:lnTo>
                  <a:lnTo>
                    <a:pt x="270840" y="148818"/>
                  </a:lnTo>
                  <a:lnTo>
                    <a:pt x="270230" y="153898"/>
                  </a:lnTo>
                  <a:lnTo>
                    <a:pt x="263779" y="148818"/>
                  </a:lnTo>
                  <a:lnTo>
                    <a:pt x="264045" y="158457"/>
                  </a:lnTo>
                  <a:lnTo>
                    <a:pt x="300418" y="158457"/>
                  </a:lnTo>
                  <a:lnTo>
                    <a:pt x="300304" y="155168"/>
                  </a:lnTo>
                  <a:lnTo>
                    <a:pt x="304380" y="156438"/>
                  </a:lnTo>
                  <a:lnTo>
                    <a:pt x="305117" y="157708"/>
                  </a:lnTo>
                  <a:lnTo>
                    <a:pt x="305358" y="156438"/>
                  </a:lnTo>
                  <a:lnTo>
                    <a:pt x="304812" y="155168"/>
                  </a:lnTo>
                  <a:lnTo>
                    <a:pt x="304266" y="153898"/>
                  </a:lnTo>
                  <a:lnTo>
                    <a:pt x="305866" y="155168"/>
                  </a:lnTo>
                  <a:lnTo>
                    <a:pt x="306222" y="155168"/>
                  </a:lnTo>
                  <a:lnTo>
                    <a:pt x="306578" y="156438"/>
                  </a:lnTo>
                  <a:lnTo>
                    <a:pt x="306895" y="156438"/>
                  </a:lnTo>
                  <a:lnTo>
                    <a:pt x="306641" y="152628"/>
                  </a:lnTo>
                  <a:lnTo>
                    <a:pt x="307898" y="153898"/>
                  </a:lnTo>
                  <a:lnTo>
                    <a:pt x="308356" y="155168"/>
                  </a:lnTo>
                  <a:lnTo>
                    <a:pt x="312356" y="155168"/>
                  </a:lnTo>
                  <a:lnTo>
                    <a:pt x="310464" y="150088"/>
                  </a:lnTo>
                  <a:lnTo>
                    <a:pt x="309994" y="148818"/>
                  </a:lnTo>
                  <a:lnTo>
                    <a:pt x="311658" y="146278"/>
                  </a:lnTo>
                  <a:lnTo>
                    <a:pt x="314439" y="150088"/>
                  </a:lnTo>
                  <a:lnTo>
                    <a:pt x="317525" y="148818"/>
                  </a:lnTo>
                  <a:lnTo>
                    <a:pt x="319049" y="148818"/>
                  </a:lnTo>
                  <a:lnTo>
                    <a:pt x="319405" y="150088"/>
                  </a:lnTo>
                  <a:lnTo>
                    <a:pt x="321170" y="148818"/>
                  </a:lnTo>
                  <a:lnTo>
                    <a:pt x="322922" y="147548"/>
                  </a:lnTo>
                  <a:lnTo>
                    <a:pt x="322808" y="146278"/>
                  </a:lnTo>
                  <a:lnTo>
                    <a:pt x="322465" y="142468"/>
                  </a:lnTo>
                  <a:lnTo>
                    <a:pt x="324281" y="138658"/>
                  </a:lnTo>
                  <a:lnTo>
                    <a:pt x="329171" y="141198"/>
                  </a:lnTo>
                  <a:lnTo>
                    <a:pt x="330200" y="138658"/>
                  </a:lnTo>
                  <a:lnTo>
                    <a:pt x="331216" y="136118"/>
                  </a:lnTo>
                  <a:lnTo>
                    <a:pt x="331736" y="134848"/>
                  </a:lnTo>
                  <a:lnTo>
                    <a:pt x="335419" y="134848"/>
                  </a:lnTo>
                  <a:lnTo>
                    <a:pt x="334238" y="132308"/>
                  </a:lnTo>
                  <a:lnTo>
                    <a:pt x="335737" y="132308"/>
                  </a:lnTo>
                  <a:lnTo>
                    <a:pt x="335394" y="131038"/>
                  </a:lnTo>
                  <a:lnTo>
                    <a:pt x="334391" y="127228"/>
                  </a:lnTo>
                  <a:lnTo>
                    <a:pt x="336892" y="131038"/>
                  </a:lnTo>
                  <a:lnTo>
                    <a:pt x="336600" y="131038"/>
                  </a:lnTo>
                  <a:lnTo>
                    <a:pt x="339686" y="133578"/>
                  </a:lnTo>
                  <a:lnTo>
                    <a:pt x="340436" y="132308"/>
                  </a:lnTo>
                  <a:lnTo>
                    <a:pt x="341579" y="131038"/>
                  </a:lnTo>
                  <a:lnTo>
                    <a:pt x="338328" y="127228"/>
                  </a:lnTo>
                  <a:lnTo>
                    <a:pt x="342607" y="127228"/>
                  </a:lnTo>
                  <a:lnTo>
                    <a:pt x="344817" y="124688"/>
                  </a:lnTo>
                  <a:lnTo>
                    <a:pt x="345757" y="123418"/>
                  </a:lnTo>
                  <a:lnTo>
                    <a:pt x="346697" y="122148"/>
                  </a:lnTo>
                  <a:lnTo>
                    <a:pt x="349961" y="123418"/>
                  </a:lnTo>
                  <a:lnTo>
                    <a:pt x="349770" y="120878"/>
                  </a:lnTo>
                  <a:lnTo>
                    <a:pt x="350634" y="120878"/>
                  </a:lnTo>
                  <a:lnTo>
                    <a:pt x="350456" y="119608"/>
                  </a:lnTo>
                  <a:lnTo>
                    <a:pt x="352285" y="120878"/>
                  </a:lnTo>
                  <a:lnTo>
                    <a:pt x="355841" y="119608"/>
                  </a:lnTo>
                  <a:lnTo>
                    <a:pt x="357746" y="117068"/>
                  </a:lnTo>
                  <a:lnTo>
                    <a:pt x="358597" y="119608"/>
                  </a:lnTo>
                  <a:lnTo>
                    <a:pt x="360057" y="118338"/>
                  </a:lnTo>
                  <a:close/>
                </a:path>
                <a:path w="444500" h="286385">
                  <a:moveTo>
                    <a:pt x="363016" y="80238"/>
                  </a:moveTo>
                  <a:lnTo>
                    <a:pt x="361924" y="78968"/>
                  </a:lnTo>
                  <a:lnTo>
                    <a:pt x="360032" y="78968"/>
                  </a:lnTo>
                  <a:lnTo>
                    <a:pt x="363016" y="80238"/>
                  </a:lnTo>
                  <a:close/>
                </a:path>
                <a:path w="444500" h="286385">
                  <a:moveTo>
                    <a:pt x="365950" y="50673"/>
                  </a:moveTo>
                  <a:lnTo>
                    <a:pt x="362991" y="50673"/>
                  </a:lnTo>
                  <a:lnTo>
                    <a:pt x="362737" y="50673"/>
                  </a:lnTo>
                  <a:lnTo>
                    <a:pt x="363258" y="52197"/>
                  </a:lnTo>
                  <a:lnTo>
                    <a:pt x="364972" y="52070"/>
                  </a:lnTo>
                  <a:lnTo>
                    <a:pt x="364947" y="56007"/>
                  </a:lnTo>
                  <a:lnTo>
                    <a:pt x="365544" y="53594"/>
                  </a:lnTo>
                  <a:lnTo>
                    <a:pt x="365760" y="52070"/>
                  </a:lnTo>
                  <a:lnTo>
                    <a:pt x="365950" y="50673"/>
                  </a:lnTo>
                  <a:close/>
                </a:path>
                <a:path w="444500" h="286385">
                  <a:moveTo>
                    <a:pt x="370332" y="27927"/>
                  </a:moveTo>
                  <a:lnTo>
                    <a:pt x="369824" y="26847"/>
                  </a:lnTo>
                  <a:lnTo>
                    <a:pt x="369887" y="27686"/>
                  </a:lnTo>
                  <a:lnTo>
                    <a:pt x="370332" y="27927"/>
                  </a:lnTo>
                  <a:close/>
                </a:path>
                <a:path w="444500" h="286385">
                  <a:moveTo>
                    <a:pt x="371881" y="46139"/>
                  </a:moveTo>
                  <a:lnTo>
                    <a:pt x="371678" y="45935"/>
                  </a:lnTo>
                  <a:lnTo>
                    <a:pt x="371500" y="45770"/>
                  </a:lnTo>
                  <a:lnTo>
                    <a:pt x="371360" y="45618"/>
                  </a:lnTo>
                  <a:lnTo>
                    <a:pt x="371487" y="46570"/>
                  </a:lnTo>
                  <a:lnTo>
                    <a:pt x="371741" y="46418"/>
                  </a:lnTo>
                  <a:lnTo>
                    <a:pt x="371792" y="46202"/>
                  </a:lnTo>
                  <a:close/>
                </a:path>
                <a:path w="444500" h="286385">
                  <a:moveTo>
                    <a:pt x="372427" y="45974"/>
                  </a:moveTo>
                  <a:lnTo>
                    <a:pt x="372237" y="45847"/>
                  </a:lnTo>
                  <a:lnTo>
                    <a:pt x="372389" y="46012"/>
                  </a:lnTo>
                  <a:close/>
                </a:path>
                <a:path w="444500" h="286385">
                  <a:moveTo>
                    <a:pt x="381635" y="67538"/>
                  </a:moveTo>
                  <a:lnTo>
                    <a:pt x="380390" y="66332"/>
                  </a:lnTo>
                  <a:lnTo>
                    <a:pt x="381063" y="67538"/>
                  </a:lnTo>
                  <a:lnTo>
                    <a:pt x="381635" y="67538"/>
                  </a:lnTo>
                  <a:close/>
                </a:path>
                <a:path w="444500" h="286385">
                  <a:moveTo>
                    <a:pt x="383578" y="41783"/>
                  </a:moveTo>
                  <a:lnTo>
                    <a:pt x="383095" y="41910"/>
                  </a:lnTo>
                  <a:lnTo>
                    <a:pt x="383159" y="42672"/>
                  </a:lnTo>
                  <a:lnTo>
                    <a:pt x="383578" y="41783"/>
                  </a:lnTo>
                  <a:close/>
                </a:path>
                <a:path w="444500" h="286385">
                  <a:moveTo>
                    <a:pt x="386422" y="24193"/>
                  </a:moveTo>
                  <a:lnTo>
                    <a:pt x="386295" y="24193"/>
                  </a:lnTo>
                  <a:lnTo>
                    <a:pt x="386422" y="24193"/>
                  </a:lnTo>
                  <a:close/>
                </a:path>
                <a:path w="444500" h="286385">
                  <a:moveTo>
                    <a:pt x="386537" y="23114"/>
                  </a:moveTo>
                  <a:lnTo>
                    <a:pt x="385889" y="22733"/>
                  </a:lnTo>
                  <a:lnTo>
                    <a:pt x="386410" y="23545"/>
                  </a:lnTo>
                  <a:lnTo>
                    <a:pt x="386524" y="23241"/>
                  </a:lnTo>
                  <a:lnTo>
                    <a:pt x="386537" y="23114"/>
                  </a:lnTo>
                  <a:close/>
                </a:path>
                <a:path w="444500" h="286385">
                  <a:moveTo>
                    <a:pt x="386829" y="24193"/>
                  </a:moveTo>
                  <a:lnTo>
                    <a:pt x="386410" y="23545"/>
                  </a:lnTo>
                  <a:lnTo>
                    <a:pt x="386422" y="24193"/>
                  </a:lnTo>
                  <a:lnTo>
                    <a:pt x="386829" y="24193"/>
                  </a:lnTo>
                  <a:close/>
                </a:path>
                <a:path w="444500" h="286385">
                  <a:moveTo>
                    <a:pt x="387311" y="22352"/>
                  </a:moveTo>
                  <a:lnTo>
                    <a:pt x="387210" y="22186"/>
                  </a:lnTo>
                  <a:lnTo>
                    <a:pt x="387311" y="22352"/>
                  </a:lnTo>
                  <a:close/>
                </a:path>
                <a:path w="444500" h="286385">
                  <a:moveTo>
                    <a:pt x="388061" y="17691"/>
                  </a:moveTo>
                  <a:lnTo>
                    <a:pt x="386257" y="18592"/>
                  </a:lnTo>
                  <a:lnTo>
                    <a:pt x="386778" y="19278"/>
                  </a:lnTo>
                  <a:lnTo>
                    <a:pt x="387248" y="20078"/>
                  </a:lnTo>
                  <a:lnTo>
                    <a:pt x="387680" y="20891"/>
                  </a:lnTo>
                  <a:lnTo>
                    <a:pt x="386778" y="18999"/>
                  </a:lnTo>
                  <a:lnTo>
                    <a:pt x="388061" y="17691"/>
                  </a:lnTo>
                  <a:close/>
                </a:path>
                <a:path w="444500" h="286385">
                  <a:moveTo>
                    <a:pt x="388454" y="24257"/>
                  </a:moveTo>
                  <a:lnTo>
                    <a:pt x="387743" y="22352"/>
                  </a:lnTo>
                  <a:lnTo>
                    <a:pt x="387502" y="21717"/>
                  </a:lnTo>
                  <a:lnTo>
                    <a:pt x="387426" y="21844"/>
                  </a:lnTo>
                  <a:lnTo>
                    <a:pt x="387311" y="22352"/>
                  </a:lnTo>
                  <a:lnTo>
                    <a:pt x="387184" y="22225"/>
                  </a:lnTo>
                  <a:lnTo>
                    <a:pt x="386588" y="23152"/>
                  </a:lnTo>
                  <a:lnTo>
                    <a:pt x="388454" y="24257"/>
                  </a:lnTo>
                  <a:close/>
                </a:path>
                <a:path w="444500" h="286385">
                  <a:moveTo>
                    <a:pt x="389597" y="83248"/>
                  </a:moveTo>
                  <a:lnTo>
                    <a:pt x="389331" y="83134"/>
                  </a:lnTo>
                  <a:lnTo>
                    <a:pt x="389102" y="83032"/>
                  </a:lnTo>
                  <a:lnTo>
                    <a:pt x="388912" y="82956"/>
                  </a:lnTo>
                  <a:lnTo>
                    <a:pt x="389369" y="83781"/>
                  </a:lnTo>
                  <a:lnTo>
                    <a:pt x="389559" y="83553"/>
                  </a:lnTo>
                  <a:lnTo>
                    <a:pt x="389534" y="83337"/>
                  </a:lnTo>
                  <a:close/>
                </a:path>
                <a:path w="444500" h="286385">
                  <a:moveTo>
                    <a:pt x="395071" y="57734"/>
                  </a:moveTo>
                  <a:lnTo>
                    <a:pt x="395033" y="57492"/>
                  </a:lnTo>
                  <a:lnTo>
                    <a:pt x="394728" y="57594"/>
                  </a:lnTo>
                  <a:lnTo>
                    <a:pt x="395071" y="57734"/>
                  </a:lnTo>
                  <a:close/>
                </a:path>
                <a:path w="444500" h="286385">
                  <a:moveTo>
                    <a:pt x="395287" y="53898"/>
                  </a:moveTo>
                  <a:lnTo>
                    <a:pt x="393763" y="52451"/>
                  </a:lnTo>
                  <a:lnTo>
                    <a:pt x="394512" y="50774"/>
                  </a:lnTo>
                  <a:lnTo>
                    <a:pt x="393128" y="52273"/>
                  </a:lnTo>
                  <a:lnTo>
                    <a:pt x="393865" y="52730"/>
                  </a:lnTo>
                  <a:lnTo>
                    <a:pt x="394589" y="53314"/>
                  </a:lnTo>
                  <a:lnTo>
                    <a:pt x="395287" y="53898"/>
                  </a:lnTo>
                  <a:close/>
                </a:path>
                <a:path w="444500" h="286385">
                  <a:moveTo>
                    <a:pt x="396265" y="10160"/>
                  </a:moveTo>
                  <a:lnTo>
                    <a:pt x="394639" y="10668"/>
                  </a:lnTo>
                  <a:lnTo>
                    <a:pt x="395630" y="12128"/>
                  </a:lnTo>
                  <a:lnTo>
                    <a:pt x="396265" y="10160"/>
                  </a:lnTo>
                  <a:close/>
                </a:path>
                <a:path w="444500" h="286385">
                  <a:moveTo>
                    <a:pt x="396316" y="13131"/>
                  </a:moveTo>
                  <a:lnTo>
                    <a:pt x="395630" y="12128"/>
                  </a:lnTo>
                  <a:lnTo>
                    <a:pt x="395528" y="12446"/>
                  </a:lnTo>
                  <a:lnTo>
                    <a:pt x="396316" y="13131"/>
                  </a:lnTo>
                  <a:close/>
                </a:path>
                <a:path w="444500" h="286385">
                  <a:moveTo>
                    <a:pt x="397192" y="57378"/>
                  </a:moveTo>
                  <a:lnTo>
                    <a:pt x="396290" y="56108"/>
                  </a:lnTo>
                  <a:lnTo>
                    <a:pt x="395465" y="56108"/>
                  </a:lnTo>
                  <a:lnTo>
                    <a:pt x="395198" y="56108"/>
                  </a:lnTo>
                  <a:lnTo>
                    <a:pt x="395008" y="57378"/>
                  </a:lnTo>
                  <a:lnTo>
                    <a:pt x="395363" y="57378"/>
                  </a:lnTo>
                  <a:lnTo>
                    <a:pt x="397078" y="57378"/>
                  </a:lnTo>
                  <a:close/>
                </a:path>
                <a:path w="444500" h="286385">
                  <a:moveTo>
                    <a:pt x="399592" y="43243"/>
                  </a:moveTo>
                  <a:lnTo>
                    <a:pt x="399491" y="40868"/>
                  </a:lnTo>
                  <a:lnTo>
                    <a:pt x="398157" y="42138"/>
                  </a:lnTo>
                  <a:lnTo>
                    <a:pt x="399592" y="43243"/>
                  </a:lnTo>
                  <a:close/>
                </a:path>
                <a:path w="444500" h="286385">
                  <a:moveTo>
                    <a:pt x="401269" y="44538"/>
                  </a:moveTo>
                  <a:lnTo>
                    <a:pt x="399592" y="43243"/>
                  </a:lnTo>
                  <a:lnTo>
                    <a:pt x="399592" y="43408"/>
                  </a:lnTo>
                  <a:lnTo>
                    <a:pt x="401256" y="44678"/>
                  </a:lnTo>
                  <a:lnTo>
                    <a:pt x="401269" y="44538"/>
                  </a:lnTo>
                  <a:close/>
                </a:path>
                <a:path w="444500" h="286385">
                  <a:moveTo>
                    <a:pt x="408609" y="10795"/>
                  </a:moveTo>
                  <a:lnTo>
                    <a:pt x="408368" y="10541"/>
                  </a:lnTo>
                  <a:lnTo>
                    <a:pt x="408393" y="10795"/>
                  </a:lnTo>
                  <a:lnTo>
                    <a:pt x="408609" y="10795"/>
                  </a:lnTo>
                  <a:close/>
                </a:path>
                <a:path w="444500" h="286385">
                  <a:moveTo>
                    <a:pt x="411289" y="37058"/>
                  </a:moveTo>
                  <a:lnTo>
                    <a:pt x="410984" y="37058"/>
                  </a:lnTo>
                  <a:lnTo>
                    <a:pt x="411099" y="37287"/>
                  </a:lnTo>
                  <a:lnTo>
                    <a:pt x="411289" y="37058"/>
                  </a:lnTo>
                  <a:close/>
                </a:path>
                <a:path w="444500" h="286385">
                  <a:moveTo>
                    <a:pt x="418007" y="5118"/>
                  </a:moveTo>
                  <a:lnTo>
                    <a:pt x="417969" y="4813"/>
                  </a:lnTo>
                  <a:lnTo>
                    <a:pt x="417918" y="4610"/>
                  </a:lnTo>
                  <a:lnTo>
                    <a:pt x="417893" y="4826"/>
                  </a:lnTo>
                  <a:lnTo>
                    <a:pt x="418007" y="5118"/>
                  </a:lnTo>
                  <a:close/>
                </a:path>
                <a:path w="444500" h="286385">
                  <a:moveTo>
                    <a:pt x="423710" y="3556"/>
                  </a:moveTo>
                  <a:lnTo>
                    <a:pt x="423608" y="3937"/>
                  </a:lnTo>
                  <a:lnTo>
                    <a:pt x="423570" y="4457"/>
                  </a:lnTo>
                  <a:lnTo>
                    <a:pt x="423710" y="3556"/>
                  </a:lnTo>
                  <a:close/>
                </a:path>
                <a:path w="444500" h="286385">
                  <a:moveTo>
                    <a:pt x="426580" y="5257"/>
                  </a:moveTo>
                  <a:lnTo>
                    <a:pt x="426339" y="4826"/>
                  </a:lnTo>
                  <a:lnTo>
                    <a:pt x="426440" y="3048"/>
                  </a:lnTo>
                  <a:lnTo>
                    <a:pt x="426491" y="2540"/>
                  </a:lnTo>
                  <a:lnTo>
                    <a:pt x="424954" y="2032"/>
                  </a:lnTo>
                  <a:lnTo>
                    <a:pt x="425018" y="4318"/>
                  </a:lnTo>
                  <a:lnTo>
                    <a:pt x="426580" y="5257"/>
                  </a:lnTo>
                  <a:close/>
                </a:path>
                <a:path w="444500" h="286385">
                  <a:moveTo>
                    <a:pt x="427177" y="5613"/>
                  </a:moveTo>
                  <a:lnTo>
                    <a:pt x="426580" y="5257"/>
                  </a:lnTo>
                  <a:lnTo>
                    <a:pt x="427139" y="6248"/>
                  </a:lnTo>
                  <a:lnTo>
                    <a:pt x="427177" y="5613"/>
                  </a:lnTo>
                  <a:close/>
                </a:path>
                <a:path w="444500" h="286385">
                  <a:moveTo>
                    <a:pt x="435622" y="38328"/>
                  </a:moveTo>
                  <a:lnTo>
                    <a:pt x="435038" y="37833"/>
                  </a:lnTo>
                  <a:lnTo>
                    <a:pt x="435444" y="38328"/>
                  </a:lnTo>
                  <a:lnTo>
                    <a:pt x="435622" y="38328"/>
                  </a:lnTo>
                  <a:close/>
                </a:path>
                <a:path w="444500" h="286385">
                  <a:moveTo>
                    <a:pt x="438162" y="13982"/>
                  </a:moveTo>
                  <a:lnTo>
                    <a:pt x="437692" y="12217"/>
                  </a:lnTo>
                  <a:lnTo>
                    <a:pt x="437553" y="12446"/>
                  </a:lnTo>
                  <a:lnTo>
                    <a:pt x="438162" y="13982"/>
                  </a:lnTo>
                  <a:close/>
                </a:path>
                <a:path w="444500" h="286385">
                  <a:moveTo>
                    <a:pt x="444030" y="35788"/>
                  </a:moveTo>
                  <a:lnTo>
                    <a:pt x="442747" y="31978"/>
                  </a:lnTo>
                  <a:lnTo>
                    <a:pt x="441667" y="30708"/>
                  </a:lnTo>
                  <a:lnTo>
                    <a:pt x="441261" y="31978"/>
                  </a:lnTo>
                  <a:lnTo>
                    <a:pt x="440042" y="30708"/>
                  </a:lnTo>
                  <a:lnTo>
                    <a:pt x="438886" y="29438"/>
                  </a:lnTo>
                  <a:lnTo>
                    <a:pt x="439089" y="28168"/>
                  </a:lnTo>
                  <a:lnTo>
                    <a:pt x="435864" y="25628"/>
                  </a:lnTo>
                  <a:lnTo>
                    <a:pt x="434428" y="23088"/>
                  </a:lnTo>
                  <a:lnTo>
                    <a:pt x="433006" y="20548"/>
                  </a:lnTo>
                  <a:lnTo>
                    <a:pt x="431914" y="20548"/>
                  </a:lnTo>
                  <a:lnTo>
                    <a:pt x="432866" y="18288"/>
                  </a:lnTo>
                  <a:lnTo>
                    <a:pt x="432917" y="18161"/>
                  </a:lnTo>
                  <a:lnTo>
                    <a:pt x="433019" y="17907"/>
                  </a:lnTo>
                  <a:lnTo>
                    <a:pt x="433387" y="17018"/>
                  </a:lnTo>
                  <a:lnTo>
                    <a:pt x="435876" y="17272"/>
                  </a:lnTo>
                  <a:lnTo>
                    <a:pt x="435610" y="23241"/>
                  </a:lnTo>
                  <a:lnTo>
                    <a:pt x="438696" y="22225"/>
                  </a:lnTo>
                  <a:lnTo>
                    <a:pt x="439534" y="21234"/>
                  </a:lnTo>
                  <a:lnTo>
                    <a:pt x="439953" y="16510"/>
                  </a:lnTo>
                  <a:lnTo>
                    <a:pt x="439102" y="15748"/>
                  </a:lnTo>
                  <a:lnTo>
                    <a:pt x="438632" y="15748"/>
                  </a:lnTo>
                  <a:lnTo>
                    <a:pt x="437578" y="15240"/>
                  </a:lnTo>
                  <a:lnTo>
                    <a:pt x="436956" y="13843"/>
                  </a:lnTo>
                  <a:lnTo>
                    <a:pt x="436968" y="13589"/>
                  </a:lnTo>
                  <a:lnTo>
                    <a:pt x="437553" y="12573"/>
                  </a:lnTo>
                  <a:lnTo>
                    <a:pt x="437273" y="11811"/>
                  </a:lnTo>
                  <a:lnTo>
                    <a:pt x="436816" y="10541"/>
                  </a:lnTo>
                  <a:lnTo>
                    <a:pt x="436486" y="9652"/>
                  </a:lnTo>
                  <a:lnTo>
                    <a:pt x="436435" y="9525"/>
                  </a:lnTo>
                  <a:lnTo>
                    <a:pt x="435838" y="7874"/>
                  </a:lnTo>
                  <a:lnTo>
                    <a:pt x="435775" y="7620"/>
                  </a:lnTo>
                  <a:lnTo>
                    <a:pt x="435749" y="7493"/>
                  </a:lnTo>
                  <a:lnTo>
                    <a:pt x="434962" y="4318"/>
                  </a:lnTo>
                  <a:lnTo>
                    <a:pt x="434644" y="3048"/>
                  </a:lnTo>
                  <a:lnTo>
                    <a:pt x="431787" y="1409"/>
                  </a:lnTo>
                  <a:lnTo>
                    <a:pt x="431787" y="20548"/>
                  </a:lnTo>
                  <a:lnTo>
                    <a:pt x="430847" y="20548"/>
                  </a:lnTo>
                  <a:lnTo>
                    <a:pt x="428739" y="20548"/>
                  </a:lnTo>
                  <a:lnTo>
                    <a:pt x="429437" y="23088"/>
                  </a:lnTo>
                  <a:lnTo>
                    <a:pt x="428256" y="22364"/>
                  </a:lnTo>
                  <a:lnTo>
                    <a:pt x="427672" y="21450"/>
                  </a:lnTo>
                  <a:lnTo>
                    <a:pt x="428282" y="20701"/>
                  </a:lnTo>
                  <a:lnTo>
                    <a:pt x="428434" y="20701"/>
                  </a:lnTo>
                  <a:lnTo>
                    <a:pt x="430098" y="18161"/>
                  </a:lnTo>
                  <a:lnTo>
                    <a:pt x="430847" y="20548"/>
                  </a:lnTo>
                  <a:lnTo>
                    <a:pt x="430758" y="19812"/>
                  </a:lnTo>
                  <a:lnTo>
                    <a:pt x="430352" y="18288"/>
                  </a:lnTo>
                  <a:lnTo>
                    <a:pt x="431203" y="19177"/>
                  </a:lnTo>
                  <a:lnTo>
                    <a:pt x="431787" y="20548"/>
                  </a:lnTo>
                  <a:lnTo>
                    <a:pt x="431787" y="1409"/>
                  </a:lnTo>
                  <a:lnTo>
                    <a:pt x="430885" y="889"/>
                  </a:lnTo>
                  <a:lnTo>
                    <a:pt x="430352" y="4318"/>
                  </a:lnTo>
                  <a:lnTo>
                    <a:pt x="429666" y="3429"/>
                  </a:lnTo>
                  <a:lnTo>
                    <a:pt x="428879" y="2413"/>
                  </a:lnTo>
                  <a:lnTo>
                    <a:pt x="430250" y="1651"/>
                  </a:lnTo>
                  <a:lnTo>
                    <a:pt x="428586" y="0"/>
                  </a:lnTo>
                  <a:lnTo>
                    <a:pt x="428701" y="889"/>
                  </a:lnTo>
                  <a:lnTo>
                    <a:pt x="428777" y="3429"/>
                  </a:lnTo>
                  <a:lnTo>
                    <a:pt x="428167" y="2286"/>
                  </a:lnTo>
                  <a:lnTo>
                    <a:pt x="427570" y="1651"/>
                  </a:lnTo>
                  <a:lnTo>
                    <a:pt x="427062" y="1397"/>
                  </a:lnTo>
                  <a:lnTo>
                    <a:pt x="427177" y="5613"/>
                  </a:lnTo>
                  <a:lnTo>
                    <a:pt x="427304" y="5842"/>
                  </a:lnTo>
                  <a:lnTo>
                    <a:pt x="427202" y="6350"/>
                  </a:lnTo>
                  <a:lnTo>
                    <a:pt x="427037" y="6477"/>
                  </a:lnTo>
                  <a:lnTo>
                    <a:pt x="427037" y="27940"/>
                  </a:lnTo>
                  <a:lnTo>
                    <a:pt x="427037" y="28168"/>
                  </a:lnTo>
                  <a:lnTo>
                    <a:pt x="424878" y="26898"/>
                  </a:lnTo>
                  <a:lnTo>
                    <a:pt x="423837" y="25628"/>
                  </a:lnTo>
                  <a:lnTo>
                    <a:pt x="424370" y="26898"/>
                  </a:lnTo>
                  <a:lnTo>
                    <a:pt x="423405" y="26898"/>
                  </a:lnTo>
                  <a:lnTo>
                    <a:pt x="423011" y="25628"/>
                  </a:lnTo>
                  <a:lnTo>
                    <a:pt x="423303" y="26898"/>
                  </a:lnTo>
                  <a:lnTo>
                    <a:pt x="421601" y="26898"/>
                  </a:lnTo>
                  <a:lnTo>
                    <a:pt x="423011" y="29438"/>
                  </a:lnTo>
                  <a:lnTo>
                    <a:pt x="420471" y="28168"/>
                  </a:lnTo>
                  <a:lnTo>
                    <a:pt x="421233" y="31978"/>
                  </a:lnTo>
                  <a:lnTo>
                    <a:pt x="418490" y="28600"/>
                  </a:lnTo>
                  <a:lnTo>
                    <a:pt x="419061" y="28702"/>
                  </a:lnTo>
                  <a:lnTo>
                    <a:pt x="418388" y="26543"/>
                  </a:lnTo>
                  <a:lnTo>
                    <a:pt x="418414" y="25400"/>
                  </a:lnTo>
                  <a:lnTo>
                    <a:pt x="418566" y="24130"/>
                  </a:lnTo>
                  <a:lnTo>
                    <a:pt x="420103" y="26924"/>
                  </a:lnTo>
                  <a:lnTo>
                    <a:pt x="420281" y="24130"/>
                  </a:lnTo>
                  <a:lnTo>
                    <a:pt x="420370" y="22860"/>
                  </a:lnTo>
                  <a:lnTo>
                    <a:pt x="421703" y="19431"/>
                  </a:lnTo>
                  <a:lnTo>
                    <a:pt x="423989" y="23088"/>
                  </a:lnTo>
                  <a:lnTo>
                    <a:pt x="423570" y="23088"/>
                  </a:lnTo>
                  <a:lnTo>
                    <a:pt x="424421" y="25628"/>
                  </a:lnTo>
                  <a:lnTo>
                    <a:pt x="425589" y="25628"/>
                  </a:lnTo>
                  <a:lnTo>
                    <a:pt x="427037" y="27940"/>
                  </a:lnTo>
                  <a:lnTo>
                    <a:pt x="427037" y="6477"/>
                  </a:lnTo>
                  <a:lnTo>
                    <a:pt x="426618" y="7493"/>
                  </a:lnTo>
                  <a:lnTo>
                    <a:pt x="425208" y="6096"/>
                  </a:lnTo>
                  <a:lnTo>
                    <a:pt x="424942" y="5842"/>
                  </a:lnTo>
                  <a:lnTo>
                    <a:pt x="424497" y="4064"/>
                  </a:lnTo>
                  <a:lnTo>
                    <a:pt x="424256" y="6096"/>
                  </a:lnTo>
                  <a:lnTo>
                    <a:pt x="423799" y="5334"/>
                  </a:lnTo>
                  <a:lnTo>
                    <a:pt x="423722" y="5207"/>
                  </a:lnTo>
                  <a:lnTo>
                    <a:pt x="423608" y="4699"/>
                  </a:lnTo>
                  <a:lnTo>
                    <a:pt x="423570" y="4457"/>
                  </a:lnTo>
                  <a:lnTo>
                    <a:pt x="423443" y="5334"/>
                  </a:lnTo>
                  <a:lnTo>
                    <a:pt x="421716" y="5080"/>
                  </a:lnTo>
                  <a:lnTo>
                    <a:pt x="422262" y="7620"/>
                  </a:lnTo>
                  <a:lnTo>
                    <a:pt x="420370" y="5461"/>
                  </a:lnTo>
                  <a:lnTo>
                    <a:pt x="419684" y="9525"/>
                  </a:lnTo>
                  <a:lnTo>
                    <a:pt x="418007" y="5207"/>
                  </a:lnTo>
                  <a:lnTo>
                    <a:pt x="418045" y="7493"/>
                  </a:lnTo>
                  <a:lnTo>
                    <a:pt x="417893" y="9144"/>
                  </a:lnTo>
                  <a:lnTo>
                    <a:pt x="417195" y="9652"/>
                  </a:lnTo>
                  <a:lnTo>
                    <a:pt x="416521" y="3937"/>
                  </a:lnTo>
                  <a:lnTo>
                    <a:pt x="414147" y="10541"/>
                  </a:lnTo>
                  <a:lnTo>
                    <a:pt x="413943" y="9906"/>
                  </a:lnTo>
                  <a:lnTo>
                    <a:pt x="412305" y="4826"/>
                  </a:lnTo>
                  <a:lnTo>
                    <a:pt x="413118" y="9906"/>
                  </a:lnTo>
                  <a:lnTo>
                    <a:pt x="409333" y="8509"/>
                  </a:lnTo>
                  <a:lnTo>
                    <a:pt x="408495" y="11811"/>
                  </a:lnTo>
                  <a:lnTo>
                    <a:pt x="408393" y="10795"/>
                  </a:lnTo>
                  <a:lnTo>
                    <a:pt x="407416" y="10795"/>
                  </a:lnTo>
                  <a:lnTo>
                    <a:pt x="406577" y="9525"/>
                  </a:lnTo>
                  <a:lnTo>
                    <a:pt x="405536" y="8890"/>
                  </a:lnTo>
                  <a:lnTo>
                    <a:pt x="406920" y="12827"/>
                  </a:lnTo>
                  <a:lnTo>
                    <a:pt x="405612" y="14351"/>
                  </a:lnTo>
                  <a:lnTo>
                    <a:pt x="405650" y="17018"/>
                  </a:lnTo>
                  <a:lnTo>
                    <a:pt x="404990" y="16256"/>
                  </a:lnTo>
                  <a:lnTo>
                    <a:pt x="404114" y="15240"/>
                  </a:lnTo>
                  <a:lnTo>
                    <a:pt x="402907" y="13843"/>
                  </a:lnTo>
                  <a:lnTo>
                    <a:pt x="404660" y="12192"/>
                  </a:lnTo>
                  <a:lnTo>
                    <a:pt x="402869" y="8890"/>
                  </a:lnTo>
                  <a:lnTo>
                    <a:pt x="404164" y="11938"/>
                  </a:lnTo>
                  <a:lnTo>
                    <a:pt x="401853" y="12827"/>
                  </a:lnTo>
                  <a:lnTo>
                    <a:pt x="403301" y="15240"/>
                  </a:lnTo>
                  <a:lnTo>
                    <a:pt x="402551" y="14478"/>
                  </a:lnTo>
                  <a:lnTo>
                    <a:pt x="401408" y="13335"/>
                  </a:lnTo>
                  <a:lnTo>
                    <a:pt x="402005" y="14478"/>
                  </a:lnTo>
                  <a:lnTo>
                    <a:pt x="400253" y="11430"/>
                  </a:lnTo>
                  <a:lnTo>
                    <a:pt x="401955" y="16256"/>
                  </a:lnTo>
                  <a:lnTo>
                    <a:pt x="401713" y="15875"/>
                  </a:lnTo>
                  <a:lnTo>
                    <a:pt x="399656" y="12573"/>
                  </a:lnTo>
                  <a:lnTo>
                    <a:pt x="399961" y="15875"/>
                  </a:lnTo>
                  <a:lnTo>
                    <a:pt x="397624" y="14097"/>
                  </a:lnTo>
                  <a:lnTo>
                    <a:pt x="397662" y="13589"/>
                  </a:lnTo>
                  <a:lnTo>
                    <a:pt x="397865" y="11557"/>
                  </a:lnTo>
                  <a:lnTo>
                    <a:pt x="396849" y="13589"/>
                  </a:lnTo>
                  <a:lnTo>
                    <a:pt x="396316" y="13131"/>
                  </a:lnTo>
                  <a:lnTo>
                    <a:pt x="396887" y="13970"/>
                  </a:lnTo>
                  <a:lnTo>
                    <a:pt x="397344" y="16256"/>
                  </a:lnTo>
                  <a:lnTo>
                    <a:pt x="395833" y="17907"/>
                  </a:lnTo>
                  <a:lnTo>
                    <a:pt x="395795" y="17526"/>
                  </a:lnTo>
                  <a:lnTo>
                    <a:pt x="395452" y="13970"/>
                  </a:lnTo>
                  <a:lnTo>
                    <a:pt x="395325" y="13716"/>
                  </a:lnTo>
                  <a:lnTo>
                    <a:pt x="394081" y="12319"/>
                  </a:lnTo>
                  <a:lnTo>
                    <a:pt x="393331" y="13589"/>
                  </a:lnTo>
                  <a:lnTo>
                    <a:pt x="393280" y="13970"/>
                  </a:lnTo>
                  <a:lnTo>
                    <a:pt x="393611" y="17399"/>
                  </a:lnTo>
                  <a:lnTo>
                    <a:pt x="392671" y="17526"/>
                  </a:lnTo>
                  <a:lnTo>
                    <a:pt x="392379" y="17018"/>
                  </a:lnTo>
                  <a:lnTo>
                    <a:pt x="392112" y="16891"/>
                  </a:lnTo>
                  <a:lnTo>
                    <a:pt x="392023" y="16002"/>
                  </a:lnTo>
                  <a:lnTo>
                    <a:pt x="391871" y="19431"/>
                  </a:lnTo>
                  <a:lnTo>
                    <a:pt x="388327" y="17653"/>
                  </a:lnTo>
                  <a:lnTo>
                    <a:pt x="388226" y="21844"/>
                  </a:lnTo>
                  <a:lnTo>
                    <a:pt x="388010" y="21463"/>
                  </a:lnTo>
                  <a:lnTo>
                    <a:pt x="387832" y="21234"/>
                  </a:lnTo>
                  <a:lnTo>
                    <a:pt x="388150" y="21844"/>
                  </a:lnTo>
                  <a:lnTo>
                    <a:pt x="388670" y="22860"/>
                  </a:lnTo>
                  <a:lnTo>
                    <a:pt x="389343" y="24511"/>
                  </a:lnTo>
                  <a:lnTo>
                    <a:pt x="389788" y="25920"/>
                  </a:lnTo>
                  <a:lnTo>
                    <a:pt x="389089" y="26162"/>
                  </a:lnTo>
                  <a:lnTo>
                    <a:pt x="389318" y="28702"/>
                  </a:lnTo>
                  <a:lnTo>
                    <a:pt x="388416" y="26924"/>
                  </a:lnTo>
                  <a:lnTo>
                    <a:pt x="388150" y="26416"/>
                  </a:lnTo>
                  <a:lnTo>
                    <a:pt x="388620" y="26289"/>
                  </a:lnTo>
                  <a:lnTo>
                    <a:pt x="388454" y="25781"/>
                  </a:lnTo>
                  <a:lnTo>
                    <a:pt x="388340" y="25400"/>
                  </a:lnTo>
                  <a:lnTo>
                    <a:pt x="388226" y="24511"/>
                  </a:lnTo>
                  <a:lnTo>
                    <a:pt x="387858" y="25781"/>
                  </a:lnTo>
                  <a:lnTo>
                    <a:pt x="386880" y="24257"/>
                  </a:lnTo>
                  <a:lnTo>
                    <a:pt x="386511" y="24257"/>
                  </a:lnTo>
                  <a:lnTo>
                    <a:pt x="386283" y="24257"/>
                  </a:lnTo>
                  <a:lnTo>
                    <a:pt x="385775" y="26924"/>
                  </a:lnTo>
                  <a:lnTo>
                    <a:pt x="384276" y="26416"/>
                  </a:lnTo>
                  <a:lnTo>
                    <a:pt x="382803" y="23114"/>
                  </a:lnTo>
                  <a:lnTo>
                    <a:pt x="386295" y="24193"/>
                  </a:lnTo>
                  <a:lnTo>
                    <a:pt x="386232" y="24003"/>
                  </a:lnTo>
                  <a:lnTo>
                    <a:pt x="385267" y="23114"/>
                  </a:lnTo>
                  <a:lnTo>
                    <a:pt x="383895" y="21844"/>
                  </a:lnTo>
                  <a:lnTo>
                    <a:pt x="386118" y="22479"/>
                  </a:lnTo>
                  <a:lnTo>
                    <a:pt x="385686" y="21844"/>
                  </a:lnTo>
                  <a:lnTo>
                    <a:pt x="384378" y="19939"/>
                  </a:lnTo>
                  <a:lnTo>
                    <a:pt x="382803" y="17653"/>
                  </a:lnTo>
                  <a:lnTo>
                    <a:pt x="387184" y="22225"/>
                  </a:lnTo>
                  <a:lnTo>
                    <a:pt x="384225" y="17653"/>
                  </a:lnTo>
                  <a:lnTo>
                    <a:pt x="383971" y="17272"/>
                  </a:lnTo>
                  <a:lnTo>
                    <a:pt x="381330" y="17145"/>
                  </a:lnTo>
                  <a:lnTo>
                    <a:pt x="382054" y="19939"/>
                  </a:lnTo>
                  <a:lnTo>
                    <a:pt x="379387" y="19812"/>
                  </a:lnTo>
                  <a:lnTo>
                    <a:pt x="379564" y="21844"/>
                  </a:lnTo>
                  <a:lnTo>
                    <a:pt x="380593" y="22479"/>
                  </a:lnTo>
                  <a:lnTo>
                    <a:pt x="380758" y="24511"/>
                  </a:lnTo>
                  <a:lnTo>
                    <a:pt x="378701" y="29083"/>
                  </a:lnTo>
                  <a:lnTo>
                    <a:pt x="375069" y="17018"/>
                  </a:lnTo>
                  <a:lnTo>
                    <a:pt x="374497" y="20955"/>
                  </a:lnTo>
                  <a:lnTo>
                    <a:pt x="374383" y="23368"/>
                  </a:lnTo>
                  <a:lnTo>
                    <a:pt x="374510" y="24892"/>
                  </a:lnTo>
                  <a:lnTo>
                    <a:pt x="375793" y="29210"/>
                  </a:lnTo>
                  <a:lnTo>
                    <a:pt x="373253" y="27559"/>
                  </a:lnTo>
                  <a:lnTo>
                    <a:pt x="372465" y="23495"/>
                  </a:lnTo>
                  <a:lnTo>
                    <a:pt x="370103" y="24003"/>
                  </a:lnTo>
                  <a:lnTo>
                    <a:pt x="371144" y="25869"/>
                  </a:lnTo>
                  <a:lnTo>
                    <a:pt x="370700" y="25527"/>
                  </a:lnTo>
                  <a:lnTo>
                    <a:pt x="368096" y="23114"/>
                  </a:lnTo>
                  <a:lnTo>
                    <a:pt x="369824" y="26847"/>
                  </a:lnTo>
                  <a:lnTo>
                    <a:pt x="369773" y="26162"/>
                  </a:lnTo>
                  <a:lnTo>
                    <a:pt x="371170" y="25920"/>
                  </a:lnTo>
                  <a:lnTo>
                    <a:pt x="373164" y="29464"/>
                  </a:lnTo>
                  <a:lnTo>
                    <a:pt x="371297" y="28448"/>
                  </a:lnTo>
                  <a:lnTo>
                    <a:pt x="370332" y="27927"/>
                  </a:lnTo>
                  <a:lnTo>
                    <a:pt x="370395" y="28067"/>
                  </a:lnTo>
                  <a:lnTo>
                    <a:pt x="369227" y="28448"/>
                  </a:lnTo>
                  <a:lnTo>
                    <a:pt x="367779" y="25273"/>
                  </a:lnTo>
                  <a:lnTo>
                    <a:pt x="365823" y="26416"/>
                  </a:lnTo>
                  <a:lnTo>
                    <a:pt x="365823" y="48895"/>
                  </a:lnTo>
                  <a:lnTo>
                    <a:pt x="363905" y="49530"/>
                  </a:lnTo>
                  <a:lnTo>
                    <a:pt x="362889" y="49771"/>
                  </a:lnTo>
                  <a:lnTo>
                    <a:pt x="362597" y="47244"/>
                  </a:lnTo>
                  <a:lnTo>
                    <a:pt x="362585" y="47117"/>
                  </a:lnTo>
                  <a:lnTo>
                    <a:pt x="362534" y="46609"/>
                  </a:lnTo>
                  <a:lnTo>
                    <a:pt x="362458" y="45974"/>
                  </a:lnTo>
                  <a:lnTo>
                    <a:pt x="362458" y="49872"/>
                  </a:lnTo>
                  <a:lnTo>
                    <a:pt x="362305" y="49911"/>
                  </a:lnTo>
                  <a:lnTo>
                    <a:pt x="362381" y="49657"/>
                  </a:lnTo>
                  <a:lnTo>
                    <a:pt x="362458" y="49872"/>
                  </a:lnTo>
                  <a:lnTo>
                    <a:pt x="362458" y="45974"/>
                  </a:lnTo>
                  <a:lnTo>
                    <a:pt x="362369" y="45212"/>
                  </a:lnTo>
                  <a:lnTo>
                    <a:pt x="364972" y="47371"/>
                  </a:lnTo>
                  <a:lnTo>
                    <a:pt x="365340" y="48260"/>
                  </a:lnTo>
                  <a:lnTo>
                    <a:pt x="365594" y="48641"/>
                  </a:lnTo>
                  <a:lnTo>
                    <a:pt x="365823" y="48895"/>
                  </a:lnTo>
                  <a:lnTo>
                    <a:pt x="365823" y="26416"/>
                  </a:lnTo>
                  <a:lnTo>
                    <a:pt x="365594" y="26543"/>
                  </a:lnTo>
                  <a:lnTo>
                    <a:pt x="363829" y="29972"/>
                  </a:lnTo>
                  <a:lnTo>
                    <a:pt x="361403" y="31496"/>
                  </a:lnTo>
                  <a:lnTo>
                    <a:pt x="361378" y="31369"/>
                  </a:lnTo>
                  <a:lnTo>
                    <a:pt x="361213" y="30607"/>
                  </a:lnTo>
                  <a:lnTo>
                    <a:pt x="361276" y="29210"/>
                  </a:lnTo>
                  <a:lnTo>
                    <a:pt x="360641" y="28727"/>
                  </a:lnTo>
                  <a:lnTo>
                    <a:pt x="360641" y="35179"/>
                  </a:lnTo>
                  <a:lnTo>
                    <a:pt x="360286" y="35306"/>
                  </a:lnTo>
                  <a:lnTo>
                    <a:pt x="360260" y="34798"/>
                  </a:lnTo>
                  <a:lnTo>
                    <a:pt x="360248" y="34544"/>
                  </a:lnTo>
                  <a:lnTo>
                    <a:pt x="359295" y="34290"/>
                  </a:lnTo>
                  <a:lnTo>
                    <a:pt x="358546" y="33655"/>
                  </a:lnTo>
                  <a:lnTo>
                    <a:pt x="358965" y="33655"/>
                  </a:lnTo>
                  <a:lnTo>
                    <a:pt x="359968" y="33274"/>
                  </a:lnTo>
                  <a:lnTo>
                    <a:pt x="360413" y="34163"/>
                  </a:lnTo>
                  <a:lnTo>
                    <a:pt x="360641" y="35179"/>
                  </a:lnTo>
                  <a:lnTo>
                    <a:pt x="360641" y="28727"/>
                  </a:lnTo>
                  <a:lnTo>
                    <a:pt x="360286" y="28448"/>
                  </a:lnTo>
                  <a:lnTo>
                    <a:pt x="357543" y="31369"/>
                  </a:lnTo>
                  <a:lnTo>
                    <a:pt x="353034" y="30607"/>
                  </a:lnTo>
                  <a:lnTo>
                    <a:pt x="349110" y="29591"/>
                  </a:lnTo>
                  <a:lnTo>
                    <a:pt x="348869" y="33020"/>
                  </a:lnTo>
                  <a:lnTo>
                    <a:pt x="348576" y="33020"/>
                  </a:lnTo>
                  <a:lnTo>
                    <a:pt x="348348" y="34417"/>
                  </a:lnTo>
                  <a:lnTo>
                    <a:pt x="347700" y="34798"/>
                  </a:lnTo>
                  <a:lnTo>
                    <a:pt x="346964" y="33274"/>
                  </a:lnTo>
                  <a:lnTo>
                    <a:pt x="347002" y="32004"/>
                  </a:lnTo>
                  <a:lnTo>
                    <a:pt x="345605" y="35179"/>
                  </a:lnTo>
                  <a:lnTo>
                    <a:pt x="342430" y="39370"/>
                  </a:lnTo>
                  <a:lnTo>
                    <a:pt x="339039" y="37084"/>
                  </a:lnTo>
                  <a:lnTo>
                    <a:pt x="339217" y="36068"/>
                  </a:lnTo>
                  <a:lnTo>
                    <a:pt x="336994" y="35433"/>
                  </a:lnTo>
                  <a:lnTo>
                    <a:pt x="339128" y="42799"/>
                  </a:lnTo>
                  <a:lnTo>
                    <a:pt x="336537" y="40640"/>
                  </a:lnTo>
                  <a:lnTo>
                    <a:pt x="336689" y="40005"/>
                  </a:lnTo>
                  <a:lnTo>
                    <a:pt x="332295" y="40005"/>
                  </a:lnTo>
                  <a:lnTo>
                    <a:pt x="328777" y="44196"/>
                  </a:lnTo>
                  <a:lnTo>
                    <a:pt x="324307" y="40640"/>
                  </a:lnTo>
                  <a:lnTo>
                    <a:pt x="325056" y="45085"/>
                  </a:lnTo>
                  <a:lnTo>
                    <a:pt x="319760" y="40005"/>
                  </a:lnTo>
                  <a:lnTo>
                    <a:pt x="321348" y="45974"/>
                  </a:lnTo>
                  <a:lnTo>
                    <a:pt x="318160" y="43815"/>
                  </a:lnTo>
                  <a:lnTo>
                    <a:pt x="318465" y="42545"/>
                  </a:lnTo>
                  <a:lnTo>
                    <a:pt x="314667" y="41529"/>
                  </a:lnTo>
                  <a:lnTo>
                    <a:pt x="313728" y="41529"/>
                  </a:lnTo>
                  <a:lnTo>
                    <a:pt x="314299" y="44450"/>
                  </a:lnTo>
                  <a:lnTo>
                    <a:pt x="314413" y="45720"/>
                  </a:lnTo>
                  <a:lnTo>
                    <a:pt x="313639" y="46609"/>
                  </a:lnTo>
                  <a:lnTo>
                    <a:pt x="312674" y="43434"/>
                  </a:lnTo>
                  <a:lnTo>
                    <a:pt x="312216" y="47117"/>
                  </a:lnTo>
                  <a:lnTo>
                    <a:pt x="310337" y="43688"/>
                  </a:lnTo>
                  <a:lnTo>
                    <a:pt x="309575" y="44831"/>
                  </a:lnTo>
                  <a:lnTo>
                    <a:pt x="310019" y="44831"/>
                  </a:lnTo>
                  <a:lnTo>
                    <a:pt x="310743" y="45847"/>
                  </a:lnTo>
                  <a:lnTo>
                    <a:pt x="310845" y="46012"/>
                  </a:lnTo>
                  <a:lnTo>
                    <a:pt x="310972" y="46990"/>
                  </a:lnTo>
                  <a:lnTo>
                    <a:pt x="309930" y="48768"/>
                  </a:lnTo>
                  <a:lnTo>
                    <a:pt x="309054" y="48006"/>
                  </a:lnTo>
                  <a:lnTo>
                    <a:pt x="306603" y="45847"/>
                  </a:lnTo>
                  <a:lnTo>
                    <a:pt x="306095" y="44323"/>
                  </a:lnTo>
                  <a:lnTo>
                    <a:pt x="303199" y="48006"/>
                  </a:lnTo>
                  <a:lnTo>
                    <a:pt x="303072" y="47409"/>
                  </a:lnTo>
                  <a:lnTo>
                    <a:pt x="302641" y="49022"/>
                  </a:lnTo>
                  <a:lnTo>
                    <a:pt x="302602" y="48260"/>
                  </a:lnTo>
                  <a:lnTo>
                    <a:pt x="302590" y="48006"/>
                  </a:lnTo>
                  <a:lnTo>
                    <a:pt x="302336" y="42037"/>
                  </a:lnTo>
                  <a:lnTo>
                    <a:pt x="301561" y="44831"/>
                  </a:lnTo>
                  <a:lnTo>
                    <a:pt x="301485" y="45593"/>
                  </a:lnTo>
                  <a:lnTo>
                    <a:pt x="301752" y="45974"/>
                  </a:lnTo>
                  <a:lnTo>
                    <a:pt x="301840" y="47498"/>
                  </a:lnTo>
                  <a:lnTo>
                    <a:pt x="301955" y="48006"/>
                  </a:lnTo>
                  <a:lnTo>
                    <a:pt x="300494" y="46355"/>
                  </a:lnTo>
                  <a:lnTo>
                    <a:pt x="298450" y="46990"/>
                  </a:lnTo>
                  <a:lnTo>
                    <a:pt x="297167" y="48260"/>
                  </a:lnTo>
                  <a:lnTo>
                    <a:pt x="296824" y="45974"/>
                  </a:lnTo>
                  <a:lnTo>
                    <a:pt x="293928" y="46228"/>
                  </a:lnTo>
                  <a:lnTo>
                    <a:pt x="291350" y="48641"/>
                  </a:lnTo>
                  <a:lnTo>
                    <a:pt x="288264" y="49530"/>
                  </a:lnTo>
                  <a:lnTo>
                    <a:pt x="289648" y="50165"/>
                  </a:lnTo>
                  <a:lnTo>
                    <a:pt x="290449" y="53975"/>
                  </a:lnTo>
                  <a:lnTo>
                    <a:pt x="289648" y="54610"/>
                  </a:lnTo>
                  <a:lnTo>
                    <a:pt x="289369" y="53924"/>
                  </a:lnTo>
                  <a:lnTo>
                    <a:pt x="289166" y="55118"/>
                  </a:lnTo>
                  <a:lnTo>
                    <a:pt x="287896" y="55118"/>
                  </a:lnTo>
                  <a:lnTo>
                    <a:pt x="287362" y="51943"/>
                  </a:lnTo>
                  <a:lnTo>
                    <a:pt x="287464" y="51181"/>
                  </a:lnTo>
                  <a:lnTo>
                    <a:pt x="287680" y="50419"/>
                  </a:lnTo>
                  <a:lnTo>
                    <a:pt x="286600" y="51943"/>
                  </a:lnTo>
                  <a:lnTo>
                    <a:pt x="286346" y="51308"/>
                  </a:lnTo>
                  <a:lnTo>
                    <a:pt x="286232" y="49530"/>
                  </a:lnTo>
                  <a:lnTo>
                    <a:pt x="286156" y="49149"/>
                  </a:lnTo>
                  <a:lnTo>
                    <a:pt x="286156" y="51308"/>
                  </a:lnTo>
                  <a:lnTo>
                    <a:pt x="285457" y="50292"/>
                  </a:lnTo>
                  <a:lnTo>
                    <a:pt x="282829" y="46482"/>
                  </a:lnTo>
                  <a:lnTo>
                    <a:pt x="282981" y="50292"/>
                  </a:lnTo>
                  <a:lnTo>
                    <a:pt x="282638" y="49276"/>
                  </a:lnTo>
                  <a:lnTo>
                    <a:pt x="279565" y="50165"/>
                  </a:lnTo>
                  <a:lnTo>
                    <a:pt x="278485" y="51689"/>
                  </a:lnTo>
                  <a:lnTo>
                    <a:pt x="276034" y="52578"/>
                  </a:lnTo>
                  <a:lnTo>
                    <a:pt x="276758" y="55372"/>
                  </a:lnTo>
                  <a:lnTo>
                    <a:pt x="275602" y="55118"/>
                  </a:lnTo>
                  <a:lnTo>
                    <a:pt x="275475" y="57531"/>
                  </a:lnTo>
                  <a:lnTo>
                    <a:pt x="273367" y="57150"/>
                  </a:lnTo>
                  <a:lnTo>
                    <a:pt x="270713" y="55499"/>
                  </a:lnTo>
                  <a:lnTo>
                    <a:pt x="268732" y="56197"/>
                  </a:lnTo>
                  <a:lnTo>
                    <a:pt x="268732" y="58801"/>
                  </a:lnTo>
                  <a:lnTo>
                    <a:pt x="268465" y="60706"/>
                  </a:lnTo>
                  <a:lnTo>
                    <a:pt x="267906" y="58928"/>
                  </a:lnTo>
                  <a:lnTo>
                    <a:pt x="267716" y="58331"/>
                  </a:lnTo>
                  <a:lnTo>
                    <a:pt x="268732" y="58801"/>
                  </a:lnTo>
                  <a:lnTo>
                    <a:pt x="268732" y="56197"/>
                  </a:lnTo>
                  <a:lnTo>
                    <a:pt x="268541" y="56261"/>
                  </a:lnTo>
                  <a:lnTo>
                    <a:pt x="267360" y="58166"/>
                  </a:lnTo>
                  <a:lnTo>
                    <a:pt x="267487" y="58229"/>
                  </a:lnTo>
                  <a:lnTo>
                    <a:pt x="265493" y="58928"/>
                  </a:lnTo>
                  <a:lnTo>
                    <a:pt x="266166" y="56769"/>
                  </a:lnTo>
                  <a:lnTo>
                    <a:pt x="263601" y="57912"/>
                  </a:lnTo>
                  <a:lnTo>
                    <a:pt x="262877" y="58166"/>
                  </a:lnTo>
                  <a:lnTo>
                    <a:pt x="260032" y="61214"/>
                  </a:lnTo>
                  <a:lnTo>
                    <a:pt x="260667" y="62103"/>
                  </a:lnTo>
                  <a:lnTo>
                    <a:pt x="261200" y="62484"/>
                  </a:lnTo>
                  <a:lnTo>
                    <a:pt x="261226" y="63500"/>
                  </a:lnTo>
                  <a:lnTo>
                    <a:pt x="260718" y="64008"/>
                  </a:lnTo>
                  <a:lnTo>
                    <a:pt x="259537" y="62738"/>
                  </a:lnTo>
                  <a:lnTo>
                    <a:pt x="259422" y="62103"/>
                  </a:lnTo>
                  <a:lnTo>
                    <a:pt x="259397" y="61087"/>
                  </a:lnTo>
                  <a:lnTo>
                    <a:pt x="256565" y="66040"/>
                  </a:lnTo>
                  <a:lnTo>
                    <a:pt x="255981" y="65278"/>
                  </a:lnTo>
                  <a:lnTo>
                    <a:pt x="253517" y="62103"/>
                  </a:lnTo>
                  <a:lnTo>
                    <a:pt x="253225" y="61722"/>
                  </a:lnTo>
                  <a:lnTo>
                    <a:pt x="248691" y="55880"/>
                  </a:lnTo>
                  <a:lnTo>
                    <a:pt x="247129" y="61722"/>
                  </a:lnTo>
                  <a:lnTo>
                    <a:pt x="244665" y="65278"/>
                  </a:lnTo>
                  <a:lnTo>
                    <a:pt x="243103" y="65151"/>
                  </a:lnTo>
                  <a:lnTo>
                    <a:pt x="245046" y="63119"/>
                  </a:lnTo>
                  <a:lnTo>
                    <a:pt x="243598" y="61849"/>
                  </a:lnTo>
                  <a:lnTo>
                    <a:pt x="241236" y="66929"/>
                  </a:lnTo>
                  <a:lnTo>
                    <a:pt x="240601" y="66040"/>
                  </a:lnTo>
                  <a:lnTo>
                    <a:pt x="238048" y="62484"/>
                  </a:lnTo>
                  <a:lnTo>
                    <a:pt x="235940" y="66040"/>
                  </a:lnTo>
                  <a:lnTo>
                    <a:pt x="231940" y="58801"/>
                  </a:lnTo>
                  <a:lnTo>
                    <a:pt x="228358" y="68326"/>
                  </a:lnTo>
                  <a:lnTo>
                    <a:pt x="227863" y="67818"/>
                  </a:lnTo>
                  <a:lnTo>
                    <a:pt x="224282" y="64135"/>
                  </a:lnTo>
                  <a:lnTo>
                    <a:pt x="224815" y="65786"/>
                  </a:lnTo>
                  <a:lnTo>
                    <a:pt x="224840" y="66040"/>
                  </a:lnTo>
                  <a:lnTo>
                    <a:pt x="224510" y="67818"/>
                  </a:lnTo>
                  <a:lnTo>
                    <a:pt x="224167" y="66624"/>
                  </a:lnTo>
                  <a:lnTo>
                    <a:pt x="224002" y="67310"/>
                  </a:lnTo>
                  <a:lnTo>
                    <a:pt x="218071" y="71120"/>
                  </a:lnTo>
                  <a:lnTo>
                    <a:pt x="210096" y="67564"/>
                  </a:lnTo>
                  <a:lnTo>
                    <a:pt x="203187" y="67310"/>
                  </a:lnTo>
                  <a:lnTo>
                    <a:pt x="200672" y="67437"/>
                  </a:lnTo>
                  <a:lnTo>
                    <a:pt x="203784" y="77089"/>
                  </a:lnTo>
                  <a:lnTo>
                    <a:pt x="203377" y="76708"/>
                  </a:lnTo>
                  <a:lnTo>
                    <a:pt x="202692" y="76073"/>
                  </a:lnTo>
                  <a:lnTo>
                    <a:pt x="201472" y="74930"/>
                  </a:lnTo>
                  <a:lnTo>
                    <a:pt x="199834" y="73406"/>
                  </a:lnTo>
                  <a:lnTo>
                    <a:pt x="199999" y="69850"/>
                  </a:lnTo>
                  <a:lnTo>
                    <a:pt x="195961" y="74930"/>
                  </a:lnTo>
                  <a:lnTo>
                    <a:pt x="189992" y="71755"/>
                  </a:lnTo>
                  <a:lnTo>
                    <a:pt x="185864" y="76073"/>
                  </a:lnTo>
                  <a:lnTo>
                    <a:pt x="185966" y="75565"/>
                  </a:lnTo>
                  <a:lnTo>
                    <a:pt x="185864" y="74422"/>
                  </a:lnTo>
                  <a:lnTo>
                    <a:pt x="185813" y="74168"/>
                  </a:lnTo>
                  <a:lnTo>
                    <a:pt x="186283" y="74168"/>
                  </a:lnTo>
                  <a:lnTo>
                    <a:pt x="184785" y="71882"/>
                  </a:lnTo>
                  <a:lnTo>
                    <a:pt x="182511" y="74803"/>
                  </a:lnTo>
                  <a:lnTo>
                    <a:pt x="182880" y="76708"/>
                  </a:lnTo>
                  <a:lnTo>
                    <a:pt x="182092" y="76708"/>
                  </a:lnTo>
                  <a:lnTo>
                    <a:pt x="182321" y="75222"/>
                  </a:lnTo>
                  <a:lnTo>
                    <a:pt x="182270" y="74803"/>
                  </a:lnTo>
                  <a:lnTo>
                    <a:pt x="181698" y="74041"/>
                  </a:lnTo>
                  <a:lnTo>
                    <a:pt x="180403" y="72771"/>
                  </a:lnTo>
                  <a:lnTo>
                    <a:pt x="179755" y="77724"/>
                  </a:lnTo>
                  <a:lnTo>
                    <a:pt x="179539" y="77216"/>
                  </a:lnTo>
                  <a:lnTo>
                    <a:pt x="178854" y="75565"/>
                  </a:lnTo>
                  <a:lnTo>
                    <a:pt x="178714" y="75222"/>
                  </a:lnTo>
                  <a:lnTo>
                    <a:pt x="178600" y="75565"/>
                  </a:lnTo>
                  <a:lnTo>
                    <a:pt x="175882" y="74549"/>
                  </a:lnTo>
                  <a:lnTo>
                    <a:pt x="177050" y="77216"/>
                  </a:lnTo>
                  <a:lnTo>
                    <a:pt x="175006" y="76200"/>
                  </a:lnTo>
                  <a:lnTo>
                    <a:pt x="173837" y="79121"/>
                  </a:lnTo>
                  <a:lnTo>
                    <a:pt x="172085" y="77724"/>
                  </a:lnTo>
                  <a:lnTo>
                    <a:pt x="171729" y="81153"/>
                  </a:lnTo>
                  <a:lnTo>
                    <a:pt x="168719" y="76835"/>
                  </a:lnTo>
                  <a:lnTo>
                    <a:pt x="169252" y="81407"/>
                  </a:lnTo>
                  <a:lnTo>
                    <a:pt x="169176" y="80899"/>
                  </a:lnTo>
                  <a:lnTo>
                    <a:pt x="169138" y="80645"/>
                  </a:lnTo>
                  <a:lnTo>
                    <a:pt x="168541" y="76708"/>
                  </a:lnTo>
                  <a:lnTo>
                    <a:pt x="165417" y="78232"/>
                  </a:lnTo>
                  <a:lnTo>
                    <a:pt x="164668" y="80645"/>
                  </a:lnTo>
                  <a:lnTo>
                    <a:pt x="164782" y="79248"/>
                  </a:lnTo>
                  <a:lnTo>
                    <a:pt x="164782" y="79121"/>
                  </a:lnTo>
                  <a:lnTo>
                    <a:pt x="163410" y="79248"/>
                  </a:lnTo>
                  <a:lnTo>
                    <a:pt x="163512" y="77216"/>
                  </a:lnTo>
                  <a:lnTo>
                    <a:pt x="162217" y="77597"/>
                  </a:lnTo>
                  <a:lnTo>
                    <a:pt x="161163" y="78613"/>
                  </a:lnTo>
                  <a:lnTo>
                    <a:pt x="161810" y="80899"/>
                  </a:lnTo>
                  <a:lnTo>
                    <a:pt x="158457" y="75819"/>
                  </a:lnTo>
                  <a:lnTo>
                    <a:pt x="157746" y="86233"/>
                  </a:lnTo>
                  <a:lnTo>
                    <a:pt x="157403" y="85344"/>
                  </a:lnTo>
                  <a:lnTo>
                    <a:pt x="155168" y="79375"/>
                  </a:lnTo>
                  <a:lnTo>
                    <a:pt x="151714" y="82550"/>
                  </a:lnTo>
                  <a:lnTo>
                    <a:pt x="148767" y="84582"/>
                  </a:lnTo>
                  <a:lnTo>
                    <a:pt x="148399" y="84836"/>
                  </a:lnTo>
                  <a:lnTo>
                    <a:pt x="148399" y="84963"/>
                  </a:lnTo>
                  <a:lnTo>
                    <a:pt x="148869" y="85344"/>
                  </a:lnTo>
                  <a:lnTo>
                    <a:pt x="148297" y="84886"/>
                  </a:lnTo>
                  <a:lnTo>
                    <a:pt x="145072" y="86487"/>
                  </a:lnTo>
                  <a:lnTo>
                    <a:pt x="144703" y="83705"/>
                  </a:lnTo>
                  <a:lnTo>
                    <a:pt x="143662" y="87249"/>
                  </a:lnTo>
                  <a:lnTo>
                    <a:pt x="143243" y="87198"/>
                  </a:lnTo>
                  <a:lnTo>
                    <a:pt x="143243" y="102743"/>
                  </a:lnTo>
                  <a:lnTo>
                    <a:pt x="143141" y="103378"/>
                  </a:lnTo>
                  <a:lnTo>
                    <a:pt x="143040" y="103187"/>
                  </a:lnTo>
                  <a:lnTo>
                    <a:pt x="142417" y="104521"/>
                  </a:lnTo>
                  <a:lnTo>
                    <a:pt x="141782" y="104140"/>
                  </a:lnTo>
                  <a:lnTo>
                    <a:pt x="142240" y="102616"/>
                  </a:lnTo>
                  <a:lnTo>
                    <a:pt x="142138" y="101854"/>
                  </a:lnTo>
                  <a:lnTo>
                    <a:pt x="141655" y="100584"/>
                  </a:lnTo>
                  <a:lnTo>
                    <a:pt x="142417" y="102019"/>
                  </a:lnTo>
                  <a:lnTo>
                    <a:pt x="142544" y="102273"/>
                  </a:lnTo>
                  <a:lnTo>
                    <a:pt x="143040" y="103187"/>
                  </a:lnTo>
                  <a:lnTo>
                    <a:pt x="143243" y="102743"/>
                  </a:lnTo>
                  <a:lnTo>
                    <a:pt x="143243" y="87198"/>
                  </a:lnTo>
                  <a:lnTo>
                    <a:pt x="140182" y="86741"/>
                  </a:lnTo>
                  <a:lnTo>
                    <a:pt x="139242" y="86233"/>
                  </a:lnTo>
                  <a:lnTo>
                    <a:pt x="140258" y="84709"/>
                  </a:lnTo>
                  <a:lnTo>
                    <a:pt x="140373" y="84455"/>
                  </a:lnTo>
                  <a:lnTo>
                    <a:pt x="140512" y="83693"/>
                  </a:lnTo>
                  <a:lnTo>
                    <a:pt x="137502" y="86233"/>
                  </a:lnTo>
                  <a:lnTo>
                    <a:pt x="134035" y="84328"/>
                  </a:lnTo>
                  <a:lnTo>
                    <a:pt x="131483" y="87249"/>
                  </a:lnTo>
                  <a:lnTo>
                    <a:pt x="132524" y="89408"/>
                  </a:lnTo>
                  <a:lnTo>
                    <a:pt x="132613" y="89916"/>
                  </a:lnTo>
                  <a:lnTo>
                    <a:pt x="130111" y="93370"/>
                  </a:lnTo>
                  <a:lnTo>
                    <a:pt x="130022" y="93853"/>
                  </a:lnTo>
                  <a:lnTo>
                    <a:pt x="130124" y="92710"/>
                  </a:lnTo>
                  <a:lnTo>
                    <a:pt x="130187" y="89027"/>
                  </a:lnTo>
                  <a:lnTo>
                    <a:pt x="128727" y="91351"/>
                  </a:lnTo>
                  <a:lnTo>
                    <a:pt x="128727" y="107442"/>
                  </a:lnTo>
                  <a:lnTo>
                    <a:pt x="127444" y="107061"/>
                  </a:lnTo>
                  <a:lnTo>
                    <a:pt x="126873" y="106895"/>
                  </a:lnTo>
                  <a:lnTo>
                    <a:pt x="127292" y="105918"/>
                  </a:lnTo>
                  <a:lnTo>
                    <a:pt x="127825" y="104648"/>
                  </a:lnTo>
                  <a:lnTo>
                    <a:pt x="127990" y="104267"/>
                  </a:lnTo>
                  <a:lnTo>
                    <a:pt x="128727" y="107442"/>
                  </a:lnTo>
                  <a:lnTo>
                    <a:pt x="128727" y="91351"/>
                  </a:lnTo>
                  <a:lnTo>
                    <a:pt x="126911" y="94234"/>
                  </a:lnTo>
                  <a:lnTo>
                    <a:pt x="127063" y="91694"/>
                  </a:lnTo>
                  <a:lnTo>
                    <a:pt x="127152" y="90170"/>
                  </a:lnTo>
                  <a:lnTo>
                    <a:pt x="127203" y="89154"/>
                  </a:lnTo>
                  <a:lnTo>
                    <a:pt x="127381" y="86233"/>
                  </a:lnTo>
                  <a:lnTo>
                    <a:pt x="127127" y="86614"/>
                  </a:lnTo>
                  <a:lnTo>
                    <a:pt x="127012" y="86868"/>
                  </a:lnTo>
                  <a:lnTo>
                    <a:pt x="126898" y="87198"/>
                  </a:lnTo>
                  <a:lnTo>
                    <a:pt x="126784" y="88138"/>
                  </a:lnTo>
                  <a:lnTo>
                    <a:pt x="127012" y="89154"/>
                  </a:lnTo>
                  <a:lnTo>
                    <a:pt x="126365" y="88900"/>
                  </a:lnTo>
                  <a:lnTo>
                    <a:pt x="126123" y="88138"/>
                  </a:lnTo>
                  <a:lnTo>
                    <a:pt x="126238" y="87198"/>
                  </a:lnTo>
                  <a:lnTo>
                    <a:pt x="126415" y="86360"/>
                  </a:lnTo>
                  <a:lnTo>
                    <a:pt x="124510" y="87757"/>
                  </a:lnTo>
                  <a:lnTo>
                    <a:pt x="125564" y="89916"/>
                  </a:lnTo>
                  <a:lnTo>
                    <a:pt x="123659" y="90170"/>
                  </a:lnTo>
                  <a:lnTo>
                    <a:pt x="123875" y="87503"/>
                  </a:lnTo>
                  <a:lnTo>
                    <a:pt x="122516" y="91694"/>
                  </a:lnTo>
                  <a:lnTo>
                    <a:pt x="120789" y="91059"/>
                  </a:lnTo>
                  <a:lnTo>
                    <a:pt x="120713" y="90170"/>
                  </a:lnTo>
                  <a:lnTo>
                    <a:pt x="120548" y="89763"/>
                  </a:lnTo>
                  <a:lnTo>
                    <a:pt x="118287" y="90297"/>
                  </a:lnTo>
                  <a:lnTo>
                    <a:pt x="117030" y="95631"/>
                  </a:lnTo>
                  <a:lnTo>
                    <a:pt x="116205" y="95250"/>
                  </a:lnTo>
                  <a:lnTo>
                    <a:pt x="113728" y="94107"/>
                  </a:lnTo>
                  <a:lnTo>
                    <a:pt x="113817" y="92837"/>
                  </a:lnTo>
                  <a:lnTo>
                    <a:pt x="114046" y="89535"/>
                  </a:lnTo>
                  <a:lnTo>
                    <a:pt x="112522" y="92837"/>
                  </a:lnTo>
                  <a:lnTo>
                    <a:pt x="111848" y="89027"/>
                  </a:lnTo>
                  <a:lnTo>
                    <a:pt x="110528" y="90170"/>
                  </a:lnTo>
                  <a:lnTo>
                    <a:pt x="110439" y="90424"/>
                  </a:lnTo>
                  <a:lnTo>
                    <a:pt x="111277" y="92202"/>
                  </a:lnTo>
                  <a:lnTo>
                    <a:pt x="109842" y="92202"/>
                  </a:lnTo>
                  <a:lnTo>
                    <a:pt x="108953" y="95250"/>
                  </a:lnTo>
                  <a:lnTo>
                    <a:pt x="107556" y="94107"/>
                  </a:lnTo>
                  <a:lnTo>
                    <a:pt x="108407" y="92329"/>
                  </a:lnTo>
                  <a:lnTo>
                    <a:pt x="105829" y="93472"/>
                  </a:lnTo>
                  <a:lnTo>
                    <a:pt x="107365" y="94615"/>
                  </a:lnTo>
                  <a:lnTo>
                    <a:pt x="107467" y="94869"/>
                  </a:lnTo>
                  <a:lnTo>
                    <a:pt x="106553" y="96520"/>
                  </a:lnTo>
                  <a:lnTo>
                    <a:pt x="106464" y="97066"/>
                  </a:lnTo>
                  <a:lnTo>
                    <a:pt x="108318" y="99568"/>
                  </a:lnTo>
                  <a:lnTo>
                    <a:pt x="107975" y="99441"/>
                  </a:lnTo>
                  <a:lnTo>
                    <a:pt x="106603" y="98933"/>
                  </a:lnTo>
                  <a:lnTo>
                    <a:pt x="106260" y="98806"/>
                  </a:lnTo>
                  <a:lnTo>
                    <a:pt x="106616" y="98298"/>
                  </a:lnTo>
                  <a:lnTo>
                    <a:pt x="104838" y="98933"/>
                  </a:lnTo>
                  <a:lnTo>
                    <a:pt x="103797" y="96659"/>
                  </a:lnTo>
                  <a:lnTo>
                    <a:pt x="102679" y="99441"/>
                  </a:lnTo>
                  <a:lnTo>
                    <a:pt x="101498" y="98552"/>
                  </a:lnTo>
                  <a:lnTo>
                    <a:pt x="101409" y="98298"/>
                  </a:lnTo>
                  <a:lnTo>
                    <a:pt x="101117" y="97536"/>
                  </a:lnTo>
                  <a:lnTo>
                    <a:pt x="101092" y="96774"/>
                  </a:lnTo>
                  <a:lnTo>
                    <a:pt x="101155" y="94107"/>
                  </a:lnTo>
                  <a:lnTo>
                    <a:pt x="100914" y="93472"/>
                  </a:lnTo>
                  <a:lnTo>
                    <a:pt x="100622" y="96774"/>
                  </a:lnTo>
                  <a:lnTo>
                    <a:pt x="97675" y="94742"/>
                  </a:lnTo>
                  <a:lnTo>
                    <a:pt x="97447" y="96520"/>
                  </a:lnTo>
                  <a:lnTo>
                    <a:pt x="97332" y="97790"/>
                  </a:lnTo>
                  <a:lnTo>
                    <a:pt x="97383" y="97066"/>
                  </a:lnTo>
                  <a:lnTo>
                    <a:pt x="97294" y="97650"/>
                  </a:lnTo>
                  <a:lnTo>
                    <a:pt x="97193" y="95377"/>
                  </a:lnTo>
                  <a:lnTo>
                    <a:pt x="97040" y="94996"/>
                  </a:lnTo>
                  <a:lnTo>
                    <a:pt x="96774" y="97663"/>
                  </a:lnTo>
                  <a:lnTo>
                    <a:pt x="95999" y="96901"/>
                  </a:lnTo>
                  <a:lnTo>
                    <a:pt x="95910" y="96647"/>
                  </a:lnTo>
                  <a:lnTo>
                    <a:pt x="95770" y="94869"/>
                  </a:lnTo>
                  <a:lnTo>
                    <a:pt x="93738" y="94615"/>
                  </a:lnTo>
                  <a:lnTo>
                    <a:pt x="97002" y="99822"/>
                  </a:lnTo>
                  <a:lnTo>
                    <a:pt x="95948" y="99060"/>
                  </a:lnTo>
                  <a:lnTo>
                    <a:pt x="94386" y="97917"/>
                  </a:lnTo>
                  <a:lnTo>
                    <a:pt x="94462" y="97790"/>
                  </a:lnTo>
                  <a:lnTo>
                    <a:pt x="94411" y="97282"/>
                  </a:lnTo>
                  <a:lnTo>
                    <a:pt x="94754" y="96901"/>
                  </a:lnTo>
                  <a:lnTo>
                    <a:pt x="92240" y="96012"/>
                  </a:lnTo>
                  <a:lnTo>
                    <a:pt x="90347" y="99060"/>
                  </a:lnTo>
                  <a:lnTo>
                    <a:pt x="88023" y="98044"/>
                  </a:lnTo>
                  <a:lnTo>
                    <a:pt x="86956" y="94259"/>
                  </a:lnTo>
                  <a:lnTo>
                    <a:pt x="85661" y="94742"/>
                  </a:lnTo>
                  <a:lnTo>
                    <a:pt x="82727" y="99060"/>
                  </a:lnTo>
                  <a:lnTo>
                    <a:pt x="79578" y="98425"/>
                  </a:lnTo>
                  <a:lnTo>
                    <a:pt x="80187" y="98806"/>
                  </a:lnTo>
                  <a:lnTo>
                    <a:pt x="80340" y="104394"/>
                  </a:lnTo>
                  <a:lnTo>
                    <a:pt x="80035" y="103505"/>
                  </a:lnTo>
                  <a:lnTo>
                    <a:pt x="79476" y="101854"/>
                  </a:lnTo>
                  <a:lnTo>
                    <a:pt x="79311" y="101346"/>
                  </a:lnTo>
                  <a:lnTo>
                    <a:pt x="79006" y="100457"/>
                  </a:lnTo>
                  <a:lnTo>
                    <a:pt x="78536" y="99060"/>
                  </a:lnTo>
                  <a:lnTo>
                    <a:pt x="77635" y="96393"/>
                  </a:lnTo>
                  <a:lnTo>
                    <a:pt x="76682" y="98399"/>
                  </a:lnTo>
                  <a:lnTo>
                    <a:pt x="76606" y="98552"/>
                  </a:lnTo>
                  <a:lnTo>
                    <a:pt x="76492" y="96647"/>
                  </a:lnTo>
                  <a:lnTo>
                    <a:pt x="74333" y="95885"/>
                  </a:lnTo>
                  <a:lnTo>
                    <a:pt x="72377" y="98425"/>
                  </a:lnTo>
                  <a:lnTo>
                    <a:pt x="69380" y="100457"/>
                  </a:lnTo>
                  <a:lnTo>
                    <a:pt x="69545" y="99441"/>
                  </a:lnTo>
                  <a:lnTo>
                    <a:pt x="64681" y="99441"/>
                  </a:lnTo>
                  <a:lnTo>
                    <a:pt x="63931" y="99441"/>
                  </a:lnTo>
                  <a:lnTo>
                    <a:pt x="64554" y="101346"/>
                  </a:lnTo>
                  <a:lnTo>
                    <a:pt x="61290" y="98806"/>
                  </a:lnTo>
                  <a:lnTo>
                    <a:pt x="58483" y="100203"/>
                  </a:lnTo>
                  <a:lnTo>
                    <a:pt x="55803" y="101854"/>
                  </a:lnTo>
                  <a:lnTo>
                    <a:pt x="55613" y="101727"/>
                  </a:lnTo>
                  <a:lnTo>
                    <a:pt x="52870" y="99949"/>
                  </a:lnTo>
                  <a:lnTo>
                    <a:pt x="53301" y="99949"/>
                  </a:lnTo>
                  <a:lnTo>
                    <a:pt x="53809" y="98679"/>
                  </a:lnTo>
                  <a:lnTo>
                    <a:pt x="53454" y="98679"/>
                  </a:lnTo>
                  <a:lnTo>
                    <a:pt x="50457" y="100203"/>
                  </a:lnTo>
                  <a:lnTo>
                    <a:pt x="50901" y="102616"/>
                  </a:lnTo>
                  <a:lnTo>
                    <a:pt x="50990" y="101727"/>
                  </a:lnTo>
                  <a:lnTo>
                    <a:pt x="51562" y="102997"/>
                  </a:lnTo>
                  <a:lnTo>
                    <a:pt x="51676" y="104140"/>
                  </a:lnTo>
                  <a:lnTo>
                    <a:pt x="51549" y="104775"/>
                  </a:lnTo>
                  <a:lnTo>
                    <a:pt x="51447" y="105029"/>
                  </a:lnTo>
                  <a:lnTo>
                    <a:pt x="50723" y="106172"/>
                  </a:lnTo>
                  <a:lnTo>
                    <a:pt x="49949" y="106172"/>
                  </a:lnTo>
                  <a:lnTo>
                    <a:pt x="51130" y="104648"/>
                  </a:lnTo>
                  <a:lnTo>
                    <a:pt x="51041" y="104267"/>
                  </a:lnTo>
                  <a:lnTo>
                    <a:pt x="50380" y="103378"/>
                  </a:lnTo>
                  <a:lnTo>
                    <a:pt x="49618" y="102349"/>
                  </a:lnTo>
                  <a:lnTo>
                    <a:pt x="48933" y="100965"/>
                  </a:lnTo>
                  <a:lnTo>
                    <a:pt x="49047" y="103378"/>
                  </a:lnTo>
                  <a:lnTo>
                    <a:pt x="47091" y="99187"/>
                  </a:lnTo>
                  <a:lnTo>
                    <a:pt x="49174" y="108204"/>
                  </a:lnTo>
                  <a:lnTo>
                    <a:pt x="47828" y="106680"/>
                  </a:lnTo>
                  <a:lnTo>
                    <a:pt x="46824" y="105537"/>
                  </a:lnTo>
                  <a:lnTo>
                    <a:pt x="46736" y="104140"/>
                  </a:lnTo>
                  <a:lnTo>
                    <a:pt x="45961" y="104902"/>
                  </a:lnTo>
                  <a:lnTo>
                    <a:pt x="45326" y="106680"/>
                  </a:lnTo>
                  <a:lnTo>
                    <a:pt x="44399" y="106299"/>
                  </a:lnTo>
                  <a:lnTo>
                    <a:pt x="43802" y="103632"/>
                  </a:lnTo>
                  <a:lnTo>
                    <a:pt x="45173" y="105029"/>
                  </a:lnTo>
                  <a:lnTo>
                    <a:pt x="45110" y="103632"/>
                  </a:lnTo>
                  <a:lnTo>
                    <a:pt x="45059" y="102616"/>
                  </a:lnTo>
                  <a:lnTo>
                    <a:pt x="43802" y="102870"/>
                  </a:lnTo>
                  <a:lnTo>
                    <a:pt x="42964" y="108204"/>
                  </a:lnTo>
                  <a:lnTo>
                    <a:pt x="42849" y="107950"/>
                  </a:lnTo>
                  <a:lnTo>
                    <a:pt x="41757" y="105664"/>
                  </a:lnTo>
                  <a:lnTo>
                    <a:pt x="41706" y="105283"/>
                  </a:lnTo>
                  <a:lnTo>
                    <a:pt x="42100" y="104648"/>
                  </a:lnTo>
                  <a:lnTo>
                    <a:pt x="42875" y="104521"/>
                  </a:lnTo>
                  <a:lnTo>
                    <a:pt x="43192" y="104013"/>
                  </a:lnTo>
                  <a:lnTo>
                    <a:pt x="43078" y="103187"/>
                  </a:lnTo>
                  <a:lnTo>
                    <a:pt x="42227" y="101346"/>
                  </a:lnTo>
                  <a:lnTo>
                    <a:pt x="41871" y="100584"/>
                  </a:lnTo>
                  <a:lnTo>
                    <a:pt x="41783" y="101346"/>
                  </a:lnTo>
                  <a:lnTo>
                    <a:pt x="40817" y="100965"/>
                  </a:lnTo>
                  <a:lnTo>
                    <a:pt x="40703" y="100838"/>
                  </a:lnTo>
                  <a:lnTo>
                    <a:pt x="40830" y="100901"/>
                  </a:lnTo>
                  <a:lnTo>
                    <a:pt x="39624" y="99936"/>
                  </a:lnTo>
                  <a:lnTo>
                    <a:pt x="40157" y="100495"/>
                  </a:lnTo>
                  <a:lnTo>
                    <a:pt x="40449" y="100698"/>
                  </a:lnTo>
                  <a:lnTo>
                    <a:pt x="38696" y="99695"/>
                  </a:lnTo>
                  <a:lnTo>
                    <a:pt x="39128" y="100330"/>
                  </a:lnTo>
                  <a:lnTo>
                    <a:pt x="39243" y="100965"/>
                  </a:lnTo>
                  <a:lnTo>
                    <a:pt x="38252" y="107950"/>
                  </a:lnTo>
                  <a:lnTo>
                    <a:pt x="38112" y="107569"/>
                  </a:lnTo>
                  <a:lnTo>
                    <a:pt x="37985" y="107188"/>
                  </a:lnTo>
                  <a:lnTo>
                    <a:pt x="37934" y="107061"/>
                  </a:lnTo>
                  <a:lnTo>
                    <a:pt x="36296" y="102362"/>
                  </a:lnTo>
                  <a:lnTo>
                    <a:pt x="36207" y="102108"/>
                  </a:lnTo>
                  <a:lnTo>
                    <a:pt x="36068" y="102489"/>
                  </a:lnTo>
                  <a:lnTo>
                    <a:pt x="34569" y="104394"/>
                  </a:lnTo>
                  <a:lnTo>
                    <a:pt x="34505" y="101219"/>
                  </a:lnTo>
                  <a:lnTo>
                    <a:pt x="33134" y="99568"/>
                  </a:lnTo>
                  <a:lnTo>
                    <a:pt x="33197" y="98552"/>
                  </a:lnTo>
                  <a:lnTo>
                    <a:pt x="32372" y="101219"/>
                  </a:lnTo>
                  <a:lnTo>
                    <a:pt x="32207" y="100457"/>
                  </a:lnTo>
                  <a:lnTo>
                    <a:pt x="31394" y="96647"/>
                  </a:lnTo>
                  <a:lnTo>
                    <a:pt x="30238" y="100457"/>
                  </a:lnTo>
                  <a:lnTo>
                    <a:pt x="30111" y="99568"/>
                  </a:lnTo>
                  <a:lnTo>
                    <a:pt x="29705" y="99949"/>
                  </a:lnTo>
                  <a:lnTo>
                    <a:pt x="29616" y="100965"/>
                  </a:lnTo>
                  <a:lnTo>
                    <a:pt x="27838" y="104648"/>
                  </a:lnTo>
                  <a:lnTo>
                    <a:pt x="24650" y="97028"/>
                  </a:lnTo>
                  <a:lnTo>
                    <a:pt x="22123" y="101854"/>
                  </a:lnTo>
                  <a:lnTo>
                    <a:pt x="22009" y="102019"/>
                  </a:lnTo>
                  <a:lnTo>
                    <a:pt x="19697" y="104013"/>
                  </a:lnTo>
                  <a:lnTo>
                    <a:pt x="19405" y="107442"/>
                  </a:lnTo>
                  <a:lnTo>
                    <a:pt x="17195" y="109347"/>
                  </a:lnTo>
                  <a:lnTo>
                    <a:pt x="16929" y="108839"/>
                  </a:lnTo>
                  <a:lnTo>
                    <a:pt x="16408" y="107861"/>
                  </a:lnTo>
                  <a:lnTo>
                    <a:pt x="16471" y="107442"/>
                  </a:lnTo>
                  <a:lnTo>
                    <a:pt x="17246" y="106172"/>
                  </a:lnTo>
                  <a:lnTo>
                    <a:pt x="17551" y="105664"/>
                  </a:lnTo>
                  <a:lnTo>
                    <a:pt x="17513" y="105410"/>
                  </a:lnTo>
                  <a:lnTo>
                    <a:pt x="16294" y="104140"/>
                  </a:lnTo>
                  <a:lnTo>
                    <a:pt x="15367" y="104521"/>
                  </a:lnTo>
                  <a:lnTo>
                    <a:pt x="14236" y="105664"/>
                  </a:lnTo>
                  <a:lnTo>
                    <a:pt x="14312" y="105283"/>
                  </a:lnTo>
                  <a:lnTo>
                    <a:pt x="14224" y="104267"/>
                  </a:lnTo>
                  <a:lnTo>
                    <a:pt x="13728" y="102997"/>
                  </a:lnTo>
                  <a:lnTo>
                    <a:pt x="12788" y="103251"/>
                  </a:lnTo>
                  <a:lnTo>
                    <a:pt x="13106" y="105460"/>
                  </a:lnTo>
                  <a:lnTo>
                    <a:pt x="13627" y="105537"/>
                  </a:lnTo>
                  <a:lnTo>
                    <a:pt x="13157" y="109855"/>
                  </a:lnTo>
                  <a:lnTo>
                    <a:pt x="14681" y="106172"/>
                  </a:lnTo>
                  <a:lnTo>
                    <a:pt x="14998" y="107061"/>
                  </a:lnTo>
                  <a:lnTo>
                    <a:pt x="15113" y="107442"/>
                  </a:lnTo>
                  <a:lnTo>
                    <a:pt x="15468" y="109728"/>
                  </a:lnTo>
                  <a:lnTo>
                    <a:pt x="14846" y="110236"/>
                  </a:lnTo>
                  <a:lnTo>
                    <a:pt x="14770" y="110490"/>
                  </a:lnTo>
                  <a:lnTo>
                    <a:pt x="16002" y="112522"/>
                  </a:lnTo>
                  <a:lnTo>
                    <a:pt x="15671" y="108839"/>
                  </a:lnTo>
                  <a:lnTo>
                    <a:pt x="16802" y="111112"/>
                  </a:lnTo>
                  <a:lnTo>
                    <a:pt x="16916" y="111760"/>
                  </a:lnTo>
                  <a:lnTo>
                    <a:pt x="17919" y="110490"/>
                  </a:lnTo>
                  <a:lnTo>
                    <a:pt x="17805" y="111760"/>
                  </a:lnTo>
                  <a:lnTo>
                    <a:pt x="18288" y="113665"/>
                  </a:lnTo>
                  <a:lnTo>
                    <a:pt x="17538" y="113030"/>
                  </a:lnTo>
                  <a:lnTo>
                    <a:pt x="19786" y="115443"/>
                  </a:lnTo>
                  <a:lnTo>
                    <a:pt x="20078" y="113665"/>
                  </a:lnTo>
                  <a:lnTo>
                    <a:pt x="20599" y="110490"/>
                  </a:lnTo>
                  <a:lnTo>
                    <a:pt x="20739" y="109601"/>
                  </a:lnTo>
                  <a:lnTo>
                    <a:pt x="21539" y="112268"/>
                  </a:lnTo>
                  <a:lnTo>
                    <a:pt x="21640" y="113030"/>
                  </a:lnTo>
                  <a:lnTo>
                    <a:pt x="21551" y="113157"/>
                  </a:lnTo>
                  <a:lnTo>
                    <a:pt x="24409" y="111506"/>
                  </a:lnTo>
                  <a:lnTo>
                    <a:pt x="21666" y="109855"/>
                  </a:lnTo>
                  <a:lnTo>
                    <a:pt x="21793" y="109601"/>
                  </a:lnTo>
                  <a:lnTo>
                    <a:pt x="21920" y="109347"/>
                  </a:lnTo>
                  <a:lnTo>
                    <a:pt x="23634" y="106045"/>
                  </a:lnTo>
                  <a:lnTo>
                    <a:pt x="25565" y="113792"/>
                  </a:lnTo>
                  <a:lnTo>
                    <a:pt x="25666" y="110617"/>
                  </a:lnTo>
                  <a:lnTo>
                    <a:pt x="26289" y="110871"/>
                  </a:lnTo>
                  <a:lnTo>
                    <a:pt x="26352" y="110617"/>
                  </a:lnTo>
                  <a:lnTo>
                    <a:pt x="26797" y="108712"/>
                  </a:lnTo>
                  <a:lnTo>
                    <a:pt x="27520" y="110007"/>
                  </a:lnTo>
                  <a:lnTo>
                    <a:pt x="27724" y="110363"/>
                  </a:lnTo>
                  <a:lnTo>
                    <a:pt x="28435" y="111633"/>
                  </a:lnTo>
                  <a:lnTo>
                    <a:pt x="29286" y="109982"/>
                  </a:lnTo>
                  <a:lnTo>
                    <a:pt x="29933" y="108712"/>
                  </a:lnTo>
                  <a:lnTo>
                    <a:pt x="30708" y="107188"/>
                  </a:lnTo>
                  <a:lnTo>
                    <a:pt x="30949" y="109029"/>
                  </a:lnTo>
                  <a:lnTo>
                    <a:pt x="31280" y="108585"/>
                  </a:lnTo>
                  <a:lnTo>
                    <a:pt x="31470" y="109829"/>
                  </a:lnTo>
                  <a:lnTo>
                    <a:pt x="31584" y="110629"/>
                  </a:lnTo>
                  <a:lnTo>
                    <a:pt x="31724" y="109728"/>
                  </a:lnTo>
                  <a:lnTo>
                    <a:pt x="31635" y="110998"/>
                  </a:lnTo>
                  <a:lnTo>
                    <a:pt x="32092" y="114046"/>
                  </a:lnTo>
                  <a:lnTo>
                    <a:pt x="32702" y="109728"/>
                  </a:lnTo>
                  <a:lnTo>
                    <a:pt x="32867" y="108585"/>
                  </a:lnTo>
                  <a:lnTo>
                    <a:pt x="33007" y="107569"/>
                  </a:lnTo>
                  <a:lnTo>
                    <a:pt x="34340" y="109728"/>
                  </a:lnTo>
                  <a:lnTo>
                    <a:pt x="34404" y="111201"/>
                  </a:lnTo>
                  <a:lnTo>
                    <a:pt x="34277" y="112776"/>
                  </a:lnTo>
                  <a:lnTo>
                    <a:pt x="32931" y="111379"/>
                  </a:lnTo>
                  <a:lnTo>
                    <a:pt x="34429" y="113792"/>
                  </a:lnTo>
                  <a:lnTo>
                    <a:pt x="34531" y="112776"/>
                  </a:lnTo>
                  <a:lnTo>
                    <a:pt x="34899" y="108966"/>
                  </a:lnTo>
                  <a:lnTo>
                    <a:pt x="37084" y="114681"/>
                  </a:lnTo>
                  <a:lnTo>
                    <a:pt x="38138" y="113665"/>
                  </a:lnTo>
                  <a:lnTo>
                    <a:pt x="37922" y="109855"/>
                  </a:lnTo>
                  <a:lnTo>
                    <a:pt x="40462" y="111887"/>
                  </a:lnTo>
                  <a:lnTo>
                    <a:pt x="42240" y="110490"/>
                  </a:lnTo>
                  <a:lnTo>
                    <a:pt x="42214" y="111760"/>
                  </a:lnTo>
                  <a:lnTo>
                    <a:pt x="45923" y="112395"/>
                  </a:lnTo>
                  <a:lnTo>
                    <a:pt x="47777" y="113538"/>
                  </a:lnTo>
                  <a:lnTo>
                    <a:pt x="47802" y="110490"/>
                  </a:lnTo>
                  <a:lnTo>
                    <a:pt x="47802" y="110363"/>
                  </a:lnTo>
                  <a:lnTo>
                    <a:pt x="49657" y="110998"/>
                  </a:lnTo>
                  <a:lnTo>
                    <a:pt x="50546" y="110363"/>
                  </a:lnTo>
                  <a:lnTo>
                    <a:pt x="50901" y="110109"/>
                  </a:lnTo>
                  <a:lnTo>
                    <a:pt x="50939" y="113030"/>
                  </a:lnTo>
                  <a:lnTo>
                    <a:pt x="50812" y="113411"/>
                  </a:lnTo>
                  <a:lnTo>
                    <a:pt x="50253" y="114300"/>
                  </a:lnTo>
                  <a:lnTo>
                    <a:pt x="51473" y="114300"/>
                  </a:lnTo>
                  <a:lnTo>
                    <a:pt x="51447" y="114604"/>
                  </a:lnTo>
                  <a:lnTo>
                    <a:pt x="51396" y="115074"/>
                  </a:lnTo>
                  <a:lnTo>
                    <a:pt x="51333" y="115633"/>
                  </a:lnTo>
                  <a:lnTo>
                    <a:pt x="51816" y="114160"/>
                  </a:lnTo>
                  <a:lnTo>
                    <a:pt x="51498" y="114198"/>
                  </a:lnTo>
                  <a:lnTo>
                    <a:pt x="51676" y="113030"/>
                  </a:lnTo>
                  <a:lnTo>
                    <a:pt x="52019" y="112268"/>
                  </a:lnTo>
                  <a:lnTo>
                    <a:pt x="52768" y="111887"/>
                  </a:lnTo>
                  <a:lnTo>
                    <a:pt x="52692" y="114681"/>
                  </a:lnTo>
                  <a:lnTo>
                    <a:pt x="54330" y="114427"/>
                  </a:lnTo>
                  <a:lnTo>
                    <a:pt x="55397" y="111887"/>
                  </a:lnTo>
                  <a:lnTo>
                    <a:pt x="55727" y="111125"/>
                  </a:lnTo>
                  <a:lnTo>
                    <a:pt x="58000" y="112776"/>
                  </a:lnTo>
                  <a:lnTo>
                    <a:pt x="57924" y="111125"/>
                  </a:lnTo>
                  <a:lnTo>
                    <a:pt x="57886" y="110109"/>
                  </a:lnTo>
                  <a:lnTo>
                    <a:pt x="57759" y="109855"/>
                  </a:lnTo>
                  <a:lnTo>
                    <a:pt x="57327" y="108966"/>
                  </a:lnTo>
                  <a:lnTo>
                    <a:pt x="56972" y="108204"/>
                  </a:lnTo>
                  <a:lnTo>
                    <a:pt x="55994" y="106172"/>
                  </a:lnTo>
                  <a:lnTo>
                    <a:pt x="55753" y="105664"/>
                  </a:lnTo>
                  <a:lnTo>
                    <a:pt x="55816" y="105410"/>
                  </a:lnTo>
                  <a:lnTo>
                    <a:pt x="57759" y="103505"/>
                  </a:lnTo>
                  <a:lnTo>
                    <a:pt x="58204" y="107073"/>
                  </a:lnTo>
                  <a:lnTo>
                    <a:pt x="58293" y="106807"/>
                  </a:lnTo>
                  <a:lnTo>
                    <a:pt x="58559" y="107188"/>
                  </a:lnTo>
                  <a:lnTo>
                    <a:pt x="58623" y="107861"/>
                  </a:lnTo>
                  <a:lnTo>
                    <a:pt x="59169" y="107950"/>
                  </a:lnTo>
                  <a:lnTo>
                    <a:pt x="59334" y="110109"/>
                  </a:lnTo>
                  <a:lnTo>
                    <a:pt x="59867" y="109474"/>
                  </a:lnTo>
                  <a:lnTo>
                    <a:pt x="59804" y="111201"/>
                  </a:lnTo>
                  <a:lnTo>
                    <a:pt x="59143" y="110236"/>
                  </a:lnTo>
                  <a:lnTo>
                    <a:pt x="59105" y="110871"/>
                  </a:lnTo>
                  <a:lnTo>
                    <a:pt x="58928" y="111125"/>
                  </a:lnTo>
                  <a:lnTo>
                    <a:pt x="59829" y="111379"/>
                  </a:lnTo>
                  <a:lnTo>
                    <a:pt x="60985" y="112522"/>
                  </a:lnTo>
                  <a:lnTo>
                    <a:pt x="61468" y="114046"/>
                  </a:lnTo>
                  <a:lnTo>
                    <a:pt x="61341" y="113284"/>
                  </a:lnTo>
                  <a:lnTo>
                    <a:pt x="61226" y="111252"/>
                  </a:lnTo>
                  <a:lnTo>
                    <a:pt x="61823" y="110998"/>
                  </a:lnTo>
                  <a:lnTo>
                    <a:pt x="63449" y="110617"/>
                  </a:lnTo>
                  <a:lnTo>
                    <a:pt x="62611" y="113411"/>
                  </a:lnTo>
                  <a:lnTo>
                    <a:pt x="63665" y="114300"/>
                  </a:lnTo>
                  <a:lnTo>
                    <a:pt x="63931" y="112903"/>
                  </a:lnTo>
                  <a:lnTo>
                    <a:pt x="65125" y="114300"/>
                  </a:lnTo>
                  <a:lnTo>
                    <a:pt x="65011" y="112903"/>
                  </a:lnTo>
                  <a:lnTo>
                    <a:pt x="64858" y="111125"/>
                  </a:lnTo>
                  <a:lnTo>
                    <a:pt x="65341" y="111125"/>
                  </a:lnTo>
                  <a:lnTo>
                    <a:pt x="65608" y="112649"/>
                  </a:lnTo>
                  <a:lnTo>
                    <a:pt x="65824" y="113411"/>
                  </a:lnTo>
                  <a:lnTo>
                    <a:pt x="66548" y="111887"/>
                  </a:lnTo>
                  <a:lnTo>
                    <a:pt x="69748" y="112649"/>
                  </a:lnTo>
                  <a:lnTo>
                    <a:pt x="69456" y="111887"/>
                  </a:lnTo>
                  <a:lnTo>
                    <a:pt x="69151" y="111125"/>
                  </a:lnTo>
                  <a:lnTo>
                    <a:pt x="68948" y="110617"/>
                  </a:lnTo>
                  <a:lnTo>
                    <a:pt x="68491" y="109474"/>
                  </a:lnTo>
                  <a:lnTo>
                    <a:pt x="68364" y="109347"/>
                  </a:lnTo>
                  <a:lnTo>
                    <a:pt x="68414" y="109156"/>
                  </a:lnTo>
                  <a:lnTo>
                    <a:pt x="68465" y="108966"/>
                  </a:lnTo>
                  <a:lnTo>
                    <a:pt x="70091" y="106807"/>
                  </a:lnTo>
                  <a:lnTo>
                    <a:pt x="70853" y="105791"/>
                  </a:lnTo>
                  <a:lnTo>
                    <a:pt x="74307" y="110236"/>
                  </a:lnTo>
                  <a:lnTo>
                    <a:pt x="76949" y="108712"/>
                  </a:lnTo>
                  <a:lnTo>
                    <a:pt x="77038" y="109728"/>
                  </a:lnTo>
                  <a:lnTo>
                    <a:pt x="78143" y="108712"/>
                  </a:lnTo>
                  <a:lnTo>
                    <a:pt x="78562" y="108331"/>
                  </a:lnTo>
                  <a:lnTo>
                    <a:pt x="80619" y="108712"/>
                  </a:lnTo>
                  <a:lnTo>
                    <a:pt x="80772" y="108331"/>
                  </a:lnTo>
                  <a:lnTo>
                    <a:pt x="81572" y="106299"/>
                  </a:lnTo>
                  <a:lnTo>
                    <a:pt x="82054" y="106299"/>
                  </a:lnTo>
                  <a:lnTo>
                    <a:pt x="82727" y="107696"/>
                  </a:lnTo>
                  <a:lnTo>
                    <a:pt x="82829" y="109347"/>
                  </a:lnTo>
                  <a:lnTo>
                    <a:pt x="84010" y="108458"/>
                  </a:lnTo>
                  <a:lnTo>
                    <a:pt x="84010" y="107315"/>
                  </a:lnTo>
                  <a:lnTo>
                    <a:pt x="85839" y="108585"/>
                  </a:lnTo>
                  <a:lnTo>
                    <a:pt x="85953" y="108839"/>
                  </a:lnTo>
                  <a:lnTo>
                    <a:pt x="85217" y="110261"/>
                  </a:lnTo>
                  <a:lnTo>
                    <a:pt x="85661" y="110591"/>
                  </a:lnTo>
                  <a:lnTo>
                    <a:pt x="86588" y="110998"/>
                  </a:lnTo>
                  <a:lnTo>
                    <a:pt x="87147" y="112522"/>
                  </a:lnTo>
                  <a:lnTo>
                    <a:pt x="88607" y="109474"/>
                  </a:lnTo>
                  <a:lnTo>
                    <a:pt x="88303" y="112268"/>
                  </a:lnTo>
                  <a:lnTo>
                    <a:pt x="90195" y="112649"/>
                  </a:lnTo>
                  <a:lnTo>
                    <a:pt x="90792" y="111887"/>
                  </a:lnTo>
                  <a:lnTo>
                    <a:pt x="90690" y="111506"/>
                  </a:lnTo>
                  <a:lnTo>
                    <a:pt x="89535" y="110109"/>
                  </a:lnTo>
                  <a:lnTo>
                    <a:pt x="90360" y="109601"/>
                  </a:lnTo>
                  <a:lnTo>
                    <a:pt x="91808" y="109829"/>
                  </a:lnTo>
                  <a:lnTo>
                    <a:pt x="91922" y="113411"/>
                  </a:lnTo>
                  <a:lnTo>
                    <a:pt x="95770" y="117094"/>
                  </a:lnTo>
                  <a:lnTo>
                    <a:pt x="96621" y="109601"/>
                  </a:lnTo>
                  <a:lnTo>
                    <a:pt x="96634" y="109474"/>
                  </a:lnTo>
                  <a:lnTo>
                    <a:pt x="96888" y="107315"/>
                  </a:lnTo>
                  <a:lnTo>
                    <a:pt x="97002" y="106299"/>
                  </a:lnTo>
                  <a:lnTo>
                    <a:pt x="97066" y="105791"/>
                  </a:lnTo>
                  <a:lnTo>
                    <a:pt x="97104" y="105410"/>
                  </a:lnTo>
                  <a:lnTo>
                    <a:pt x="98780" y="108737"/>
                  </a:lnTo>
                  <a:lnTo>
                    <a:pt x="98920" y="107823"/>
                  </a:lnTo>
                  <a:lnTo>
                    <a:pt x="100533" y="108077"/>
                  </a:lnTo>
                  <a:lnTo>
                    <a:pt x="102730" y="112903"/>
                  </a:lnTo>
                  <a:lnTo>
                    <a:pt x="103212" y="112776"/>
                  </a:lnTo>
                  <a:lnTo>
                    <a:pt x="105562" y="114427"/>
                  </a:lnTo>
                  <a:lnTo>
                    <a:pt x="105321" y="112776"/>
                  </a:lnTo>
                  <a:lnTo>
                    <a:pt x="104609" y="107823"/>
                  </a:lnTo>
                  <a:lnTo>
                    <a:pt x="104546" y="107442"/>
                  </a:lnTo>
                  <a:lnTo>
                    <a:pt x="106921" y="108585"/>
                  </a:lnTo>
                  <a:lnTo>
                    <a:pt x="106527" y="107442"/>
                  </a:lnTo>
                  <a:lnTo>
                    <a:pt x="106070" y="105410"/>
                  </a:lnTo>
                  <a:lnTo>
                    <a:pt x="105854" y="104394"/>
                  </a:lnTo>
                  <a:lnTo>
                    <a:pt x="105791" y="104140"/>
                  </a:lnTo>
                  <a:lnTo>
                    <a:pt x="107289" y="102743"/>
                  </a:lnTo>
                  <a:lnTo>
                    <a:pt x="108889" y="102997"/>
                  </a:lnTo>
                  <a:lnTo>
                    <a:pt x="109664" y="106807"/>
                  </a:lnTo>
                  <a:lnTo>
                    <a:pt x="109766" y="107797"/>
                  </a:lnTo>
                  <a:lnTo>
                    <a:pt x="109004" y="108839"/>
                  </a:lnTo>
                  <a:lnTo>
                    <a:pt x="108648" y="108966"/>
                  </a:lnTo>
                  <a:lnTo>
                    <a:pt x="108496" y="108712"/>
                  </a:lnTo>
                  <a:lnTo>
                    <a:pt x="108381" y="108204"/>
                  </a:lnTo>
                  <a:lnTo>
                    <a:pt x="107911" y="108737"/>
                  </a:lnTo>
                  <a:lnTo>
                    <a:pt x="107505" y="109093"/>
                  </a:lnTo>
                  <a:lnTo>
                    <a:pt x="107429" y="109347"/>
                  </a:lnTo>
                  <a:lnTo>
                    <a:pt x="108127" y="110490"/>
                  </a:lnTo>
                  <a:lnTo>
                    <a:pt x="108178" y="109220"/>
                  </a:lnTo>
                  <a:lnTo>
                    <a:pt x="109093" y="110490"/>
                  </a:lnTo>
                  <a:lnTo>
                    <a:pt x="111036" y="110020"/>
                  </a:lnTo>
                  <a:lnTo>
                    <a:pt x="111188" y="110121"/>
                  </a:lnTo>
                  <a:lnTo>
                    <a:pt x="110972" y="112141"/>
                  </a:lnTo>
                  <a:lnTo>
                    <a:pt x="111874" y="110998"/>
                  </a:lnTo>
                  <a:lnTo>
                    <a:pt x="111747" y="110617"/>
                  </a:lnTo>
                  <a:lnTo>
                    <a:pt x="111467" y="110312"/>
                  </a:lnTo>
                  <a:lnTo>
                    <a:pt x="112471" y="110998"/>
                  </a:lnTo>
                  <a:lnTo>
                    <a:pt x="113233" y="109474"/>
                  </a:lnTo>
                  <a:lnTo>
                    <a:pt x="113360" y="109220"/>
                  </a:lnTo>
                  <a:lnTo>
                    <a:pt x="115531" y="110109"/>
                  </a:lnTo>
                  <a:lnTo>
                    <a:pt x="115201" y="109601"/>
                  </a:lnTo>
                  <a:lnTo>
                    <a:pt x="115036" y="109220"/>
                  </a:lnTo>
                  <a:lnTo>
                    <a:pt x="114947" y="108966"/>
                  </a:lnTo>
                  <a:lnTo>
                    <a:pt x="114630" y="108077"/>
                  </a:lnTo>
                  <a:lnTo>
                    <a:pt x="114960" y="108077"/>
                  </a:lnTo>
                  <a:lnTo>
                    <a:pt x="118135" y="109093"/>
                  </a:lnTo>
                  <a:lnTo>
                    <a:pt x="117513" y="108077"/>
                  </a:lnTo>
                  <a:lnTo>
                    <a:pt x="115951" y="105537"/>
                  </a:lnTo>
                  <a:lnTo>
                    <a:pt x="117894" y="104648"/>
                  </a:lnTo>
                  <a:lnTo>
                    <a:pt x="119087" y="106172"/>
                  </a:lnTo>
                  <a:lnTo>
                    <a:pt x="119176" y="106680"/>
                  </a:lnTo>
                  <a:lnTo>
                    <a:pt x="118135" y="109093"/>
                  </a:lnTo>
                  <a:lnTo>
                    <a:pt x="118084" y="109220"/>
                  </a:lnTo>
                  <a:lnTo>
                    <a:pt x="119900" y="107315"/>
                  </a:lnTo>
                  <a:lnTo>
                    <a:pt x="121170" y="108331"/>
                  </a:lnTo>
                  <a:lnTo>
                    <a:pt x="121234" y="108712"/>
                  </a:lnTo>
                  <a:lnTo>
                    <a:pt x="120256" y="111633"/>
                  </a:lnTo>
                  <a:lnTo>
                    <a:pt x="121780" y="109093"/>
                  </a:lnTo>
                  <a:lnTo>
                    <a:pt x="123939" y="112776"/>
                  </a:lnTo>
                  <a:lnTo>
                    <a:pt x="125056" y="113030"/>
                  </a:lnTo>
                  <a:lnTo>
                    <a:pt x="124218" y="114173"/>
                  </a:lnTo>
                  <a:lnTo>
                    <a:pt x="124726" y="113538"/>
                  </a:lnTo>
                  <a:lnTo>
                    <a:pt x="125691" y="113411"/>
                  </a:lnTo>
                  <a:lnTo>
                    <a:pt x="124790" y="110998"/>
                  </a:lnTo>
                  <a:lnTo>
                    <a:pt x="125412" y="111252"/>
                  </a:lnTo>
                  <a:lnTo>
                    <a:pt x="125895" y="111252"/>
                  </a:lnTo>
                  <a:lnTo>
                    <a:pt x="126047" y="112268"/>
                  </a:lnTo>
                  <a:lnTo>
                    <a:pt x="126314" y="110998"/>
                  </a:lnTo>
                  <a:lnTo>
                    <a:pt x="126199" y="110261"/>
                  </a:lnTo>
                  <a:lnTo>
                    <a:pt x="125526" y="109093"/>
                  </a:lnTo>
                  <a:lnTo>
                    <a:pt x="125082" y="108331"/>
                  </a:lnTo>
                  <a:lnTo>
                    <a:pt x="125196" y="107696"/>
                  </a:lnTo>
                  <a:lnTo>
                    <a:pt x="125336" y="107315"/>
                  </a:lnTo>
                  <a:lnTo>
                    <a:pt x="125857" y="105918"/>
                  </a:lnTo>
                  <a:lnTo>
                    <a:pt x="126593" y="106807"/>
                  </a:lnTo>
                  <a:lnTo>
                    <a:pt x="126174" y="106680"/>
                  </a:lnTo>
                  <a:lnTo>
                    <a:pt x="129247" y="110490"/>
                  </a:lnTo>
                  <a:lnTo>
                    <a:pt x="129336" y="110794"/>
                  </a:lnTo>
                  <a:lnTo>
                    <a:pt x="128511" y="111112"/>
                  </a:lnTo>
                  <a:lnTo>
                    <a:pt x="128943" y="111379"/>
                  </a:lnTo>
                  <a:lnTo>
                    <a:pt x="129032" y="111887"/>
                  </a:lnTo>
                  <a:lnTo>
                    <a:pt x="128854" y="112268"/>
                  </a:lnTo>
                  <a:lnTo>
                    <a:pt x="131559" y="114808"/>
                  </a:lnTo>
                  <a:lnTo>
                    <a:pt x="129362" y="108458"/>
                  </a:lnTo>
                  <a:lnTo>
                    <a:pt x="131749" y="108204"/>
                  </a:lnTo>
                  <a:lnTo>
                    <a:pt x="131826" y="110109"/>
                  </a:lnTo>
                  <a:lnTo>
                    <a:pt x="132194" y="110642"/>
                  </a:lnTo>
                  <a:lnTo>
                    <a:pt x="132245" y="108204"/>
                  </a:lnTo>
                  <a:lnTo>
                    <a:pt x="132372" y="107797"/>
                  </a:lnTo>
                  <a:lnTo>
                    <a:pt x="132524" y="107442"/>
                  </a:lnTo>
                  <a:lnTo>
                    <a:pt x="132918" y="106553"/>
                  </a:lnTo>
                  <a:lnTo>
                    <a:pt x="134658" y="107823"/>
                  </a:lnTo>
                  <a:lnTo>
                    <a:pt x="134531" y="106553"/>
                  </a:lnTo>
                  <a:lnTo>
                    <a:pt x="134416" y="105283"/>
                  </a:lnTo>
                  <a:lnTo>
                    <a:pt x="135229" y="105283"/>
                  </a:lnTo>
                  <a:lnTo>
                    <a:pt x="134226" y="104775"/>
                  </a:lnTo>
                  <a:lnTo>
                    <a:pt x="134226" y="104267"/>
                  </a:lnTo>
                  <a:lnTo>
                    <a:pt x="134251" y="102870"/>
                  </a:lnTo>
                  <a:lnTo>
                    <a:pt x="135051" y="102997"/>
                  </a:lnTo>
                  <a:lnTo>
                    <a:pt x="135216" y="102870"/>
                  </a:lnTo>
                  <a:lnTo>
                    <a:pt x="135382" y="102743"/>
                  </a:lnTo>
                  <a:lnTo>
                    <a:pt x="136042" y="102235"/>
                  </a:lnTo>
                  <a:lnTo>
                    <a:pt x="136372" y="100584"/>
                  </a:lnTo>
                  <a:lnTo>
                    <a:pt x="138849" y="106934"/>
                  </a:lnTo>
                  <a:lnTo>
                    <a:pt x="140169" y="104521"/>
                  </a:lnTo>
                  <a:lnTo>
                    <a:pt x="140906" y="105410"/>
                  </a:lnTo>
                  <a:lnTo>
                    <a:pt x="140995" y="106426"/>
                  </a:lnTo>
                  <a:lnTo>
                    <a:pt x="140766" y="107950"/>
                  </a:lnTo>
                  <a:lnTo>
                    <a:pt x="141566" y="108712"/>
                  </a:lnTo>
                  <a:lnTo>
                    <a:pt x="142684" y="106680"/>
                  </a:lnTo>
                  <a:lnTo>
                    <a:pt x="142709" y="106553"/>
                  </a:lnTo>
                  <a:lnTo>
                    <a:pt x="143573" y="104267"/>
                  </a:lnTo>
                  <a:lnTo>
                    <a:pt x="143548" y="104140"/>
                  </a:lnTo>
                  <a:lnTo>
                    <a:pt x="144195" y="102616"/>
                  </a:lnTo>
                  <a:lnTo>
                    <a:pt x="143624" y="102692"/>
                  </a:lnTo>
                  <a:lnTo>
                    <a:pt x="143675" y="101981"/>
                  </a:lnTo>
                  <a:lnTo>
                    <a:pt x="143751" y="100584"/>
                  </a:lnTo>
                  <a:lnTo>
                    <a:pt x="143802" y="99822"/>
                  </a:lnTo>
                  <a:lnTo>
                    <a:pt x="143814" y="99568"/>
                  </a:lnTo>
                  <a:lnTo>
                    <a:pt x="143903" y="98044"/>
                  </a:lnTo>
                  <a:lnTo>
                    <a:pt x="145821" y="100330"/>
                  </a:lnTo>
                  <a:lnTo>
                    <a:pt x="146697" y="106172"/>
                  </a:lnTo>
                  <a:lnTo>
                    <a:pt x="146812" y="106489"/>
                  </a:lnTo>
                  <a:lnTo>
                    <a:pt x="149453" y="108712"/>
                  </a:lnTo>
                  <a:lnTo>
                    <a:pt x="150279" y="102616"/>
                  </a:lnTo>
                  <a:lnTo>
                    <a:pt x="153492" y="103632"/>
                  </a:lnTo>
                  <a:lnTo>
                    <a:pt x="152374" y="102743"/>
                  </a:lnTo>
                  <a:lnTo>
                    <a:pt x="152374" y="102616"/>
                  </a:lnTo>
                  <a:lnTo>
                    <a:pt x="152374" y="100330"/>
                  </a:lnTo>
                  <a:lnTo>
                    <a:pt x="154127" y="102108"/>
                  </a:lnTo>
                  <a:lnTo>
                    <a:pt x="154927" y="100965"/>
                  </a:lnTo>
                  <a:lnTo>
                    <a:pt x="155168" y="102997"/>
                  </a:lnTo>
                  <a:lnTo>
                    <a:pt x="155892" y="103632"/>
                  </a:lnTo>
                  <a:lnTo>
                    <a:pt x="156514" y="104902"/>
                  </a:lnTo>
                  <a:lnTo>
                    <a:pt x="156210" y="103378"/>
                  </a:lnTo>
                  <a:lnTo>
                    <a:pt x="158699" y="104648"/>
                  </a:lnTo>
                  <a:lnTo>
                    <a:pt x="158572" y="103378"/>
                  </a:lnTo>
                  <a:lnTo>
                    <a:pt x="158330" y="100965"/>
                  </a:lnTo>
                  <a:lnTo>
                    <a:pt x="158292" y="100584"/>
                  </a:lnTo>
                  <a:lnTo>
                    <a:pt x="160070" y="102997"/>
                  </a:lnTo>
                  <a:lnTo>
                    <a:pt x="162636" y="103632"/>
                  </a:lnTo>
                  <a:lnTo>
                    <a:pt x="162267" y="100584"/>
                  </a:lnTo>
                  <a:lnTo>
                    <a:pt x="162229" y="100330"/>
                  </a:lnTo>
                  <a:lnTo>
                    <a:pt x="161950" y="98044"/>
                  </a:lnTo>
                  <a:lnTo>
                    <a:pt x="161798" y="96774"/>
                  </a:lnTo>
                  <a:lnTo>
                    <a:pt x="164198" y="97028"/>
                  </a:lnTo>
                  <a:lnTo>
                    <a:pt x="163918" y="99453"/>
                  </a:lnTo>
                  <a:lnTo>
                    <a:pt x="165188" y="100584"/>
                  </a:lnTo>
                  <a:lnTo>
                    <a:pt x="163918" y="102489"/>
                  </a:lnTo>
                  <a:lnTo>
                    <a:pt x="164693" y="102362"/>
                  </a:lnTo>
                  <a:lnTo>
                    <a:pt x="165455" y="102616"/>
                  </a:lnTo>
                  <a:lnTo>
                    <a:pt x="165417" y="102362"/>
                  </a:lnTo>
                  <a:lnTo>
                    <a:pt x="165201" y="101219"/>
                  </a:lnTo>
                  <a:lnTo>
                    <a:pt x="165887" y="102362"/>
                  </a:lnTo>
                  <a:lnTo>
                    <a:pt x="166154" y="101219"/>
                  </a:lnTo>
                  <a:lnTo>
                    <a:pt x="166852" y="98171"/>
                  </a:lnTo>
                  <a:lnTo>
                    <a:pt x="167906" y="99949"/>
                  </a:lnTo>
                  <a:lnTo>
                    <a:pt x="167767" y="100672"/>
                  </a:lnTo>
                  <a:lnTo>
                    <a:pt x="168021" y="100317"/>
                  </a:lnTo>
                  <a:lnTo>
                    <a:pt x="167919" y="99885"/>
                  </a:lnTo>
                  <a:lnTo>
                    <a:pt x="168033" y="99314"/>
                  </a:lnTo>
                  <a:lnTo>
                    <a:pt x="167957" y="98171"/>
                  </a:lnTo>
                  <a:lnTo>
                    <a:pt x="167792" y="96901"/>
                  </a:lnTo>
                  <a:lnTo>
                    <a:pt x="168681" y="96901"/>
                  </a:lnTo>
                  <a:lnTo>
                    <a:pt x="168935" y="96774"/>
                  </a:lnTo>
                  <a:lnTo>
                    <a:pt x="169951" y="96266"/>
                  </a:lnTo>
                  <a:lnTo>
                    <a:pt x="169621" y="95631"/>
                  </a:lnTo>
                  <a:lnTo>
                    <a:pt x="169418" y="95250"/>
                  </a:lnTo>
                  <a:lnTo>
                    <a:pt x="168808" y="94107"/>
                  </a:lnTo>
                  <a:lnTo>
                    <a:pt x="172288" y="100076"/>
                  </a:lnTo>
                  <a:lnTo>
                    <a:pt x="174612" y="94107"/>
                  </a:lnTo>
                  <a:lnTo>
                    <a:pt x="175260" y="92456"/>
                  </a:lnTo>
                  <a:lnTo>
                    <a:pt x="178257" y="97485"/>
                  </a:lnTo>
                  <a:lnTo>
                    <a:pt x="177977" y="97688"/>
                  </a:lnTo>
                  <a:lnTo>
                    <a:pt x="178625" y="97993"/>
                  </a:lnTo>
                  <a:lnTo>
                    <a:pt x="178498" y="97790"/>
                  </a:lnTo>
                  <a:lnTo>
                    <a:pt x="178409" y="97637"/>
                  </a:lnTo>
                  <a:lnTo>
                    <a:pt x="179844" y="96520"/>
                  </a:lnTo>
                  <a:lnTo>
                    <a:pt x="181724" y="95504"/>
                  </a:lnTo>
                  <a:lnTo>
                    <a:pt x="183210" y="94996"/>
                  </a:lnTo>
                  <a:lnTo>
                    <a:pt x="183210" y="95250"/>
                  </a:lnTo>
                  <a:lnTo>
                    <a:pt x="183337" y="95885"/>
                  </a:lnTo>
                  <a:lnTo>
                    <a:pt x="183400" y="96012"/>
                  </a:lnTo>
                  <a:lnTo>
                    <a:pt x="183057" y="95885"/>
                  </a:lnTo>
                  <a:lnTo>
                    <a:pt x="185508" y="97409"/>
                  </a:lnTo>
                  <a:lnTo>
                    <a:pt x="185089" y="96012"/>
                  </a:lnTo>
                  <a:lnTo>
                    <a:pt x="184785" y="94996"/>
                  </a:lnTo>
                  <a:lnTo>
                    <a:pt x="184035" y="92456"/>
                  </a:lnTo>
                  <a:lnTo>
                    <a:pt x="183235" y="89789"/>
                  </a:lnTo>
                  <a:lnTo>
                    <a:pt x="186004" y="91440"/>
                  </a:lnTo>
                  <a:lnTo>
                    <a:pt x="187833" y="94488"/>
                  </a:lnTo>
                  <a:lnTo>
                    <a:pt x="185089" y="93472"/>
                  </a:lnTo>
                  <a:lnTo>
                    <a:pt x="186067" y="94615"/>
                  </a:lnTo>
                  <a:lnTo>
                    <a:pt x="187693" y="101219"/>
                  </a:lnTo>
                  <a:lnTo>
                    <a:pt x="188569" y="94488"/>
                  </a:lnTo>
                  <a:lnTo>
                    <a:pt x="188760" y="93091"/>
                  </a:lnTo>
                  <a:lnTo>
                    <a:pt x="190944" y="96520"/>
                  </a:lnTo>
                  <a:lnTo>
                    <a:pt x="191033" y="96901"/>
                  </a:lnTo>
                  <a:lnTo>
                    <a:pt x="190906" y="97409"/>
                  </a:lnTo>
                  <a:lnTo>
                    <a:pt x="192468" y="99314"/>
                  </a:lnTo>
                  <a:lnTo>
                    <a:pt x="193294" y="94107"/>
                  </a:lnTo>
                  <a:lnTo>
                    <a:pt x="195376" y="94234"/>
                  </a:lnTo>
                  <a:lnTo>
                    <a:pt x="195453" y="94996"/>
                  </a:lnTo>
                  <a:lnTo>
                    <a:pt x="195567" y="95250"/>
                  </a:lnTo>
                  <a:lnTo>
                    <a:pt x="195783" y="94107"/>
                  </a:lnTo>
                  <a:lnTo>
                    <a:pt x="195973" y="93091"/>
                  </a:lnTo>
                  <a:lnTo>
                    <a:pt x="196253" y="91567"/>
                  </a:lnTo>
                  <a:lnTo>
                    <a:pt x="198589" y="89916"/>
                  </a:lnTo>
                  <a:lnTo>
                    <a:pt x="198742" y="89789"/>
                  </a:lnTo>
                  <a:lnTo>
                    <a:pt x="199669" y="89027"/>
                  </a:lnTo>
                  <a:lnTo>
                    <a:pt x="199555" y="88646"/>
                  </a:lnTo>
                  <a:lnTo>
                    <a:pt x="199491" y="88519"/>
                  </a:lnTo>
                  <a:lnTo>
                    <a:pt x="201041" y="87376"/>
                  </a:lnTo>
                  <a:lnTo>
                    <a:pt x="201879" y="88646"/>
                  </a:lnTo>
                  <a:lnTo>
                    <a:pt x="203377" y="89662"/>
                  </a:lnTo>
                  <a:lnTo>
                    <a:pt x="204114" y="92456"/>
                  </a:lnTo>
                  <a:lnTo>
                    <a:pt x="202552" y="92964"/>
                  </a:lnTo>
                  <a:lnTo>
                    <a:pt x="204114" y="96520"/>
                  </a:lnTo>
                  <a:lnTo>
                    <a:pt x="204597" y="92456"/>
                  </a:lnTo>
                  <a:lnTo>
                    <a:pt x="205587" y="92837"/>
                  </a:lnTo>
                  <a:lnTo>
                    <a:pt x="205803" y="94488"/>
                  </a:lnTo>
                  <a:lnTo>
                    <a:pt x="208178" y="93472"/>
                  </a:lnTo>
                  <a:lnTo>
                    <a:pt x="207975" y="92456"/>
                  </a:lnTo>
                  <a:lnTo>
                    <a:pt x="207365" y="89408"/>
                  </a:lnTo>
                  <a:lnTo>
                    <a:pt x="210070" y="89154"/>
                  </a:lnTo>
                  <a:lnTo>
                    <a:pt x="209600" y="88138"/>
                  </a:lnTo>
                  <a:lnTo>
                    <a:pt x="209626" y="87376"/>
                  </a:lnTo>
                  <a:lnTo>
                    <a:pt x="209651" y="87249"/>
                  </a:lnTo>
                  <a:lnTo>
                    <a:pt x="209753" y="86487"/>
                  </a:lnTo>
                  <a:lnTo>
                    <a:pt x="209791" y="86233"/>
                  </a:lnTo>
                  <a:lnTo>
                    <a:pt x="210134" y="83693"/>
                  </a:lnTo>
                  <a:lnTo>
                    <a:pt x="211226" y="89916"/>
                  </a:lnTo>
                  <a:lnTo>
                    <a:pt x="212039" y="86741"/>
                  </a:lnTo>
                  <a:lnTo>
                    <a:pt x="213347" y="90678"/>
                  </a:lnTo>
                  <a:lnTo>
                    <a:pt x="214083" y="89535"/>
                  </a:lnTo>
                  <a:lnTo>
                    <a:pt x="215468" y="86741"/>
                  </a:lnTo>
                  <a:lnTo>
                    <a:pt x="215849" y="85979"/>
                  </a:lnTo>
                  <a:lnTo>
                    <a:pt x="217398" y="84963"/>
                  </a:lnTo>
                  <a:lnTo>
                    <a:pt x="217233" y="86474"/>
                  </a:lnTo>
                  <a:lnTo>
                    <a:pt x="218173" y="84963"/>
                  </a:lnTo>
                  <a:lnTo>
                    <a:pt x="218338" y="84709"/>
                  </a:lnTo>
                  <a:lnTo>
                    <a:pt x="220243" y="84455"/>
                  </a:lnTo>
                  <a:lnTo>
                    <a:pt x="221640" y="92329"/>
                  </a:lnTo>
                  <a:lnTo>
                    <a:pt x="225590" y="85344"/>
                  </a:lnTo>
                  <a:lnTo>
                    <a:pt x="228320" y="91059"/>
                  </a:lnTo>
                  <a:lnTo>
                    <a:pt x="231000" y="87376"/>
                  </a:lnTo>
                  <a:lnTo>
                    <a:pt x="235229" y="90678"/>
                  </a:lnTo>
                  <a:lnTo>
                    <a:pt x="239001" y="89408"/>
                  </a:lnTo>
                  <a:lnTo>
                    <a:pt x="238036" y="87376"/>
                  </a:lnTo>
                  <a:lnTo>
                    <a:pt x="237058" y="85344"/>
                  </a:lnTo>
                  <a:lnTo>
                    <a:pt x="236626" y="84455"/>
                  </a:lnTo>
                  <a:lnTo>
                    <a:pt x="236258" y="83693"/>
                  </a:lnTo>
                  <a:lnTo>
                    <a:pt x="236194" y="83566"/>
                  </a:lnTo>
                  <a:lnTo>
                    <a:pt x="240106" y="88900"/>
                  </a:lnTo>
                  <a:lnTo>
                    <a:pt x="239801" y="87845"/>
                  </a:lnTo>
                  <a:lnTo>
                    <a:pt x="241046" y="88646"/>
                  </a:lnTo>
                  <a:lnTo>
                    <a:pt x="239522" y="86804"/>
                  </a:lnTo>
                  <a:lnTo>
                    <a:pt x="239382" y="86321"/>
                  </a:lnTo>
                  <a:lnTo>
                    <a:pt x="238633" y="83566"/>
                  </a:lnTo>
                  <a:lnTo>
                    <a:pt x="238391" y="82677"/>
                  </a:lnTo>
                  <a:lnTo>
                    <a:pt x="239204" y="82169"/>
                  </a:lnTo>
                  <a:lnTo>
                    <a:pt x="239572" y="82169"/>
                  </a:lnTo>
                  <a:lnTo>
                    <a:pt x="239661" y="82384"/>
                  </a:lnTo>
                  <a:lnTo>
                    <a:pt x="239737" y="82550"/>
                  </a:lnTo>
                  <a:lnTo>
                    <a:pt x="240207" y="83566"/>
                  </a:lnTo>
                  <a:lnTo>
                    <a:pt x="239407" y="86271"/>
                  </a:lnTo>
                  <a:lnTo>
                    <a:pt x="242316" y="84886"/>
                  </a:lnTo>
                  <a:lnTo>
                    <a:pt x="240538" y="83235"/>
                  </a:lnTo>
                  <a:lnTo>
                    <a:pt x="243357" y="85598"/>
                  </a:lnTo>
                  <a:lnTo>
                    <a:pt x="244462" y="87249"/>
                  </a:lnTo>
                  <a:lnTo>
                    <a:pt x="242836" y="87122"/>
                  </a:lnTo>
                  <a:lnTo>
                    <a:pt x="243243" y="88519"/>
                  </a:lnTo>
                  <a:lnTo>
                    <a:pt x="245364" y="88519"/>
                  </a:lnTo>
                  <a:lnTo>
                    <a:pt x="244729" y="90932"/>
                  </a:lnTo>
                  <a:lnTo>
                    <a:pt x="246430" y="92329"/>
                  </a:lnTo>
                  <a:lnTo>
                    <a:pt x="245719" y="90424"/>
                  </a:lnTo>
                  <a:lnTo>
                    <a:pt x="245783" y="89916"/>
                  </a:lnTo>
                  <a:lnTo>
                    <a:pt x="246354" y="89027"/>
                  </a:lnTo>
                  <a:lnTo>
                    <a:pt x="247688" y="89535"/>
                  </a:lnTo>
                  <a:lnTo>
                    <a:pt x="247205" y="89027"/>
                  </a:lnTo>
                  <a:lnTo>
                    <a:pt x="245516" y="87249"/>
                  </a:lnTo>
                  <a:lnTo>
                    <a:pt x="245643" y="86614"/>
                  </a:lnTo>
                  <a:lnTo>
                    <a:pt x="247357" y="83058"/>
                  </a:lnTo>
                  <a:lnTo>
                    <a:pt x="249072" y="91694"/>
                  </a:lnTo>
                  <a:lnTo>
                    <a:pt x="251053" y="87757"/>
                  </a:lnTo>
                  <a:lnTo>
                    <a:pt x="250647" y="89916"/>
                  </a:lnTo>
                  <a:lnTo>
                    <a:pt x="251828" y="88519"/>
                  </a:lnTo>
                  <a:lnTo>
                    <a:pt x="255968" y="88773"/>
                  </a:lnTo>
                  <a:lnTo>
                    <a:pt x="255981" y="88519"/>
                  </a:lnTo>
                  <a:lnTo>
                    <a:pt x="255993" y="87757"/>
                  </a:lnTo>
                  <a:lnTo>
                    <a:pt x="256120" y="83312"/>
                  </a:lnTo>
                  <a:lnTo>
                    <a:pt x="256540" y="83947"/>
                  </a:lnTo>
                  <a:lnTo>
                    <a:pt x="257302" y="85598"/>
                  </a:lnTo>
                  <a:lnTo>
                    <a:pt x="256781" y="86233"/>
                  </a:lnTo>
                  <a:lnTo>
                    <a:pt x="260400" y="86106"/>
                  </a:lnTo>
                  <a:lnTo>
                    <a:pt x="261429" y="83312"/>
                  </a:lnTo>
                  <a:lnTo>
                    <a:pt x="261518" y="83058"/>
                  </a:lnTo>
                  <a:lnTo>
                    <a:pt x="261848" y="82169"/>
                  </a:lnTo>
                  <a:lnTo>
                    <a:pt x="262140" y="81407"/>
                  </a:lnTo>
                  <a:lnTo>
                    <a:pt x="262229" y="81153"/>
                  </a:lnTo>
                  <a:lnTo>
                    <a:pt x="262978" y="79121"/>
                  </a:lnTo>
                  <a:lnTo>
                    <a:pt x="263029" y="78994"/>
                  </a:lnTo>
                  <a:lnTo>
                    <a:pt x="266446" y="81280"/>
                  </a:lnTo>
                  <a:lnTo>
                    <a:pt x="266585" y="82931"/>
                  </a:lnTo>
                  <a:lnTo>
                    <a:pt x="267119" y="82296"/>
                  </a:lnTo>
                  <a:lnTo>
                    <a:pt x="266954" y="79756"/>
                  </a:lnTo>
                  <a:lnTo>
                    <a:pt x="268135" y="81153"/>
                  </a:lnTo>
                  <a:lnTo>
                    <a:pt x="268173" y="81280"/>
                  </a:lnTo>
                  <a:lnTo>
                    <a:pt x="268287" y="82677"/>
                  </a:lnTo>
                  <a:lnTo>
                    <a:pt x="268592" y="82677"/>
                  </a:lnTo>
                  <a:lnTo>
                    <a:pt x="269544" y="79756"/>
                  </a:lnTo>
                  <a:lnTo>
                    <a:pt x="269595" y="79629"/>
                  </a:lnTo>
                  <a:lnTo>
                    <a:pt x="270675" y="80264"/>
                  </a:lnTo>
                  <a:lnTo>
                    <a:pt x="270383" y="82169"/>
                  </a:lnTo>
                  <a:lnTo>
                    <a:pt x="274256" y="83312"/>
                  </a:lnTo>
                  <a:lnTo>
                    <a:pt x="274332" y="79629"/>
                  </a:lnTo>
                  <a:lnTo>
                    <a:pt x="274345" y="78994"/>
                  </a:lnTo>
                  <a:lnTo>
                    <a:pt x="274370" y="77724"/>
                  </a:lnTo>
                  <a:lnTo>
                    <a:pt x="274383" y="77089"/>
                  </a:lnTo>
                  <a:lnTo>
                    <a:pt x="274396" y="76708"/>
                  </a:lnTo>
                  <a:lnTo>
                    <a:pt x="276885" y="74930"/>
                  </a:lnTo>
                  <a:lnTo>
                    <a:pt x="278079" y="79375"/>
                  </a:lnTo>
                  <a:lnTo>
                    <a:pt x="282587" y="80518"/>
                  </a:lnTo>
                  <a:lnTo>
                    <a:pt x="282727" y="81153"/>
                  </a:lnTo>
                  <a:lnTo>
                    <a:pt x="286727" y="80645"/>
                  </a:lnTo>
                  <a:lnTo>
                    <a:pt x="288239" y="75565"/>
                  </a:lnTo>
                  <a:lnTo>
                    <a:pt x="288937" y="74930"/>
                  </a:lnTo>
                  <a:lnTo>
                    <a:pt x="291312" y="72771"/>
                  </a:lnTo>
                  <a:lnTo>
                    <a:pt x="294868" y="76962"/>
                  </a:lnTo>
                  <a:lnTo>
                    <a:pt x="299364" y="72771"/>
                  </a:lnTo>
                  <a:lnTo>
                    <a:pt x="303695" y="74422"/>
                  </a:lnTo>
                  <a:lnTo>
                    <a:pt x="302920" y="73787"/>
                  </a:lnTo>
                  <a:lnTo>
                    <a:pt x="302869" y="72771"/>
                  </a:lnTo>
                  <a:lnTo>
                    <a:pt x="302793" y="71120"/>
                  </a:lnTo>
                  <a:lnTo>
                    <a:pt x="302907" y="70739"/>
                  </a:lnTo>
                  <a:lnTo>
                    <a:pt x="303276" y="70358"/>
                  </a:lnTo>
                  <a:lnTo>
                    <a:pt x="304380" y="70993"/>
                  </a:lnTo>
                  <a:lnTo>
                    <a:pt x="304419" y="70358"/>
                  </a:lnTo>
                  <a:lnTo>
                    <a:pt x="304558" y="68326"/>
                  </a:lnTo>
                  <a:lnTo>
                    <a:pt x="304647" y="66929"/>
                  </a:lnTo>
                  <a:lnTo>
                    <a:pt x="304685" y="66548"/>
                  </a:lnTo>
                  <a:lnTo>
                    <a:pt x="305739" y="70739"/>
                  </a:lnTo>
                  <a:lnTo>
                    <a:pt x="305422" y="70739"/>
                  </a:lnTo>
                  <a:lnTo>
                    <a:pt x="307225" y="74422"/>
                  </a:lnTo>
                  <a:lnTo>
                    <a:pt x="308635" y="72898"/>
                  </a:lnTo>
                  <a:lnTo>
                    <a:pt x="309994" y="72644"/>
                  </a:lnTo>
                  <a:lnTo>
                    <a:pt x="308635" y="67310"/>
                  </a:lnTo>
                  <a:lnTo>
                    <a:pt x="312420" y="69342"/>
                  </a:lnTo>
                  <a:lnTo>
                    <a:pt x="316077" y="67310"/>
                  </a:lnTo>
                  <a:lnTo>
                    <a:pt x="317411" y="66548"/>
                  </a:lnTo>
                  <a:lnTo>
                    <a:pt x="318071" y="66167"/>
                  </a:lnTo>
                  <a:lnTo>
                    <a:pt x="320852" y="67945"/>
                  </a:lnTo>
                  <a:lnTo>
                    <a:pt x="321284" y="66421"/>
                  </a:lnTo>
                  <a:lnTo>
                    <a:pt x="321983" y="66167"/>
                  </a:lnTo>
                  <a:lnTo>
                    <a:pt x="322338" y="66040"/>
                  </a:lnTo>
                  <a:lnTo>
                    <a:pt x="322757" y="64516"/>
                  </a:lnTo>
                  <a:lnTo>
                    <a:pt x="323583" y="67310"/>
                  </a:lnTo>
                  <a:lnTo>
                    <a:pt x="327406" y="67310"/>
                  </a:lnTo>
                  <a:lnTo>
                    <a:pt x="330085" y="65786"/>
                  </a:lnTo>
                  <a:lnTo>
                    <a:pt x="330123" y="67945"/>
                  </a:lnTo>
                  <a:lnTo>
                    <a:pt x="331825" y="67691"/>
                  </a:lnTo>
                  <a:lnTo>
                    <a:pt x="331317" y="65786"/>
                  </a:lnTo>
                  <a:lnTo>
                    <a:pt x="330987" y="64516"/>
                  </a:lnTo>
                  <a:lnTo>
                    <a:pt x="330860" y="64008"/>
                  </a:lnTo>
                  <a:lnTo>
                    <a:pt x="329984" y="60706"/>
                  </a:lnTo>
                  <a:lnTo>
                    <a:pt x="329590" y="59182"/>
                  </a:lnTo>
                  <a:lnTo>
                    <a:pt x="331038" y="58547"/>
                  </a:lnTo>
                  <a:lnTo>
                    <a:pt x="332828" y="62611"/>
                  </a:lnTo>
                  <a:lnTo>
                    <a:pt x="335635" y="61722"/>
                  </a:lnTo>
                  <a:lnTo>
                    <a:pt x="339661" y="64389"/>
                  </a:lnTo>
                  <a:lnTo>
                    <a:pt x="340537" y="61722"/>
                  </a:lnTo>
                  <a:lnTo>
                    <a:pt x="341198" y="59690"/>
                  </a:lnTo>
                  <a:lnTo>
                    <a:pt x="341668" y="61595"/>
                  </a:lnTo>
                  <a:lnTo>
                    <a:pt x="341274" y="61849"/>
                  </a:lnTo>
                  <a:lnTo>
                    <a:pt x="342620" y="61595"/>
                  </a:lnTo>
                  <a:lnTo>
                    <a:pt x="347332" y="62992"/>
                  </a:lnTo>
                  <a:lnTo>
                    <a:pt x="346735" y="61595"/>
                  </a:lnTo>
                  <a:lnTo>
                    <a:pt x="346570" y="61214"/>
                  </a:lnTo>
                  <a:lnTo>
                    <a:pt x="346379" y="60794"/>
                  </a:lnTo>
                  <a:lnTo>
                    <a:pt x="346265" y="61087"/>
                  </a:lnTo>
                  <a:lnTo>
                    <a:pt x="346341" y="60731"/>
                  </a:lnTo>
                  <a:lnTo>
                    <a:pt x="347713" y="57404"/>
                  </a:lnTo>
                  <a:lnTo>
                    <a:pt x="347954" y="56769"/>
                  </a:lnTo>
                  <a:lnTo>
                    <a:pt x="348576" y="55372"/>
                  </a:lnTo>
                  <a:lnTo>
                    <a:pt x="348691" y="55118"/>
                  </a:lnTo>
                  <a:lnTo>
                    <a:pt x="348919" y="54610"/>
                  </a:lnTo>
                  <a:lnTo>
                    <a:pt x="349605" y="57531"/>
                  </a:lnTo>
                  <a:lnTo>
                    <a:pt x="349694" y="53594"/>
                  </a:lnTo>
                  <a:lnTo>
                    <a:pt x="349516" y="52971"/>
                  </a:lnTo>
                  <a:lnTo>
                    <a:pt x="349529" y="52451"/>
                  </a:lnTo>
                  <a:lnTo>
                    <a:pt x="350862" y="51054"/>
                  </a:lnTo>
                  <a:lnTo>
                    <a:pt x="351409" y="51181"/>
                  </a:lnTo>
                  <a:lnTo>
                    <a:pt x="351955" y="52997"/>
                  </a:lnTo>
                  <a:lnTo>
                    <a:pt x="353085" y="53594"/>
                  </a:lnTo>
                  <a:lnTo>
                    <a:pt x="352031" y="51054"/>
                  </a:lnTo>
                  <a:lnTo>
                    <a:pt x="351396" y="49530"/>
                  </a:lnTo>
                  <a:lnTo>
                    <a:pt x="353593" y="50546"/>
                  </a:lnTo>
                  <a:lnTo>
                    <a:pt x="353568" y="52451"/>
                  </a:lnTo>
                  <a:lnTo>
                    <a:pt x="355079" y="52197"/>
                  </a:lnTo>
                  <a:lnTo>
                    <a:pt x="354711" y="51435"/>
                  </a:lnTo>
                  <a:lnTo>
                    <a:pt x="354723" y="49530"/>
                  </a:lnTo>
                  <a:lnTo>
                    <a:pt x="354736" y="49022"/>
                  </a:lnTo>
                  <a:lnTo>
                    <a:pt x="354838" y="48768"/>
                  </a:lnTo>
                  <a:lnTo>
                    <a:pt x="355269" y="47625"/>
                  </a:lnTo>
                  <a:lnTo>
                    <a:pt x="357720" y="48768"/>
                  </a:lnTo>
                  <a:lnTo>
                    <a:pt x="358787" y="51181"/>
                  </a:lnTo>
                  <a:lnTo>
                    <a:pt x="358559" y="50038"/>
                  </a:lnTo>
                  <a:lnTo>
                    <a:pt x="358533" y="47625"/>
                  </a:lnTo>
                  <a:lnTo>
                    <a:pt x="358546" y="47244"/>
                  </a:lnTo>
                  <a:lnTo>
                    <a:pt x="359651" y="47752"/>
                  </a:lnTo>
                  <a:lnTo>
                    <a:pt x="360095" y="48641"/>
                  </a:lnTo>
                  <a:lnTo>
                    <a:pt x="359918" y="49657"/>
                  </a:lnTo>
                  <a:lnTo>
                    <a:pt x="362699" y="50584"/>
                  </a:lnTo>
                  <a:lnTo>
                    <a:pt x="362978" y="50584"/>
                  </a:lnTo>
                  <a:lnTo>
                    <a:pt x="365963" y="50584"/>
                  </a:lnTo>
                  <a:lnTo>
                    <a:pt x="366204" y="48768"/>
                  </a:lnTo>
                  <a:lnTo>
                    <a:pt x="368122" y="49403"/>
                  </a:lnTo>
                  <a:lnTo>
                    <a:pt x="368427" y="49771"/>
                  </a:lnTo>
                  <a:lnTo>
                    <a:pt x="368566" y="50038"/>
                  </a:lnTo>
                  <a:lnTo>
                    <a:pt x="368681" y="50584"/>
                  </a:lnTo>
                  <a:lnTo>
                    <a:pt x="369011" y="50673"/>
                  </a:lnTo>
                  <a:lnTo>
                    <a:pt x="369163" y="50419"/>
                  </a:lnTo>
                  <a:lnTo>
                    <a:pt x="369277" y="50165"/>
                  </a:lnTo>
                  <a:lnTo>
                    <a:pt x="369379" y="49784"/>
                  </a:lnTo>
                  <a:lnTo>
                    <a:pt x="370001" y="50038"/>
                  </a:lnTo>
                  <a:lnTo>
                    <a:pt x="370420" y="50165"/>
                  </a:lnTo>
                  <a:lnTo>
                    <a:pt x="370903" y="50038"/>
                  </a:lnTo>
                  <a:lnTo>
                    <a:pt x="371830" y="52070"/>
                  </a:lnTo>
                  <a:lnTo>
                    <a:pt x="372656" y="51054"/>
                  </a:lnTo>
                  <a:lnTo>
                    <a:pt x="373075" y="50546"/>
                  </a:lnTo>
                  <a:lnTo>
                    <a:pt x="373875" y="50419"/>
                  </a:lnTo>
                  <a:lnTo>
                    <a:pt x="373354" y="49022"/>
                  </a:lnTo>
                  <a:lnTo>
                    <a:pt x="373253" y="48768"/>
                  </a:lnTo>
                  <a:lnTo>
                    <a:pt x="372821" y="47625"/>
                  </a:lnTo>
                  <a:lnTo>
                    <a:pt x="374002" y="47752"/>
                  </a:lnTo>
                  <a:lnTo>
                    <a:pt x="373875" y="47625"/>
                  </a:lnTo>
                  <a:lnTo>
                    <a:pt x="373761" y="47498"/>
                  </a:lnTo>
                  <a:lnTo>
                    <a:pt x="373176" y="46863"/>
                  </a:lnTo>
                  <a:lnTo>
                    <a:pt x="372389" y="46012"/>
                  </a:lnTo>
                  <a:lnTo>
                    <a:pt x="372211" y="46228"/>
                  </a:lnTo>
                  <a:lnTo>
                    <a:pt x="372033" y="46329"/>
                  </a:lnTo>
                  <a:lnTo>
                    <a:pt x="372033" y="50546"/>
                  </a:lnTo>
                  <a:lnTo>
                    <a:pt x="371741" y="51054"/>
                  </a:lnTo>
                  <a:lnTo>
                    <a:pt x="371373" y="50546"/>
                  </a:lnTo>
                  <a:lnTo>
                    <a:pt x="371094" y="50038"/>
                  </a:lnTo>
                  <a:lnTo>
                    <a:pt x="371411" y="49784"/>
                  </a:lnTo>
                  <a:lnTo>
                    <a:pt x="371894" y="49403"/>
                  </a:lnTo>
                  <a:lnTo>
                    <a:pt x="371830" y="49022"/>
                  </a:lnTo>
                  <a:lnTo>
                    <a:pt x="371919" y="49403"/>
                  </a:lnTo>
                  <a:lnTo>
                    <a:pt x="372033" y="50546"/>
                  </a:lnTo>
                  <a:lnTo>
                    <a:pt x="372033" y="46329"/>
                  </a:lnTo>
                  <a:lnTo>
                    <a:pt x="371741" y="46482"/>
                  </a:lnTo>
                  <a:lnTo>
                    <a:pt x="371640" y="46609"/>
                  </a:lnTo>
                  <a:lnTo>
                    <a:pt x="371513" y="46863"/>
                  </a:lnTo>
                  <a:lnTo>
                    <a:pt x="371475" y="46609"/>
                  </a:lnTo>
                  <a:lnTo>
                    <a:pt x="370370" y="47244"/>
                  </a:lnTo>
                  <a:lnTo>
                    <a:pt x="369646" y="47498"/>
                  </a:lnTo>
                  <a:lnTo>
                    <a:pt x="369760" y="45720"/>
                  </a:lnTo>
                  <a:lnTo>
                    <a:pt x="369836" y="45212"/>
                  </a:lnTo>
                  <a:lnTo>
                    <a:pt x="369849" y="45085"/>
                  </a:lnTo>
                  <a:lnTo>
                    <a:pt x="369951" y="44450"/>
                  </a:lnTo>
                  <a:lnTo>
                    <a:pt x="371360" y="45720"/>
                  </a:lnTo>
                  <a:lnTo>
                    <a:pt x="371221" y="44450"/>
                  </a:lnTo>
                  <a:lnTo>
                    <a:pt x="371195" y="44196"/>
                  </a:lnTo>
                  <a:lnTo>
                    <a:pt x="371043" y="42799"/>
                  </a:lnTo>
                  <a:lnTo>
                    <a:pt x="370827" y="40767"/>
                  </a:lnTo>
                  <a:lnTo>
                    <a:pt x="373253" y="44323"/>
                  </a:lnTo>
                  <a:lnTo>
                    <a:pt x="376034" y="45720"/>
                  </a:lnTo>
                  <a:lnTo>
                    <a:pt x="377164" y="48006"/>
                  </a:lnTo>
                  <a:lnTo>
                    <a:pt x="378955" y="45593"/>
                  </a:lnTo>
                  <a:lnTo>
                    <a:pt x="382346" y="44958"/>
                  </a:lnTo>
                  <a:lnTo>
                    <a:pt x="382028" y="40767"/>
                  </a:lnTo>
                  <a:lnTo>
                    <a:pt x="381927" y="39370"/>
                  </a:lnTo>
                  <a:lnTo>
                    <a:pt x="381914" y="39243"/>
                  </a:lnTo>
                  <a:lnTo>
                    <a:pt x="382346" y="38354"/>
                  </a:lnTo>
                  <a:lnTo>
                    <a:pt x="383209" y="40335"/>
                  </a:lnTo>
                  <a:lnTo>
                    <a:pt x="383590" y="40894"/>
                  </a:lnTo>
                  <a:lnTo>
                    <a:pt x="383654" y="41529"/>
                  </a:lnTo>
                  <a:lnTo>
                    <a:pt x="383590" y="41757"/>
                  </a:lnTo>
                  <a:lnTo>
                    <a:pt x="384009" y="40894"/>
                  </a:lnTo>
                  <a:lnTo>
                    <a:pt x="386918" y="40767"/>
                  </a:lnTo>
                  <a:lnTo>
                    <a:pt x="386791" y="40335"/>
                  </a:lnTo>
                  <a:lnTo>
                    <a:pt x="386727" y="40068"/>
                  </a:lnTo>
                  <a:lnTo>
                    <a:pt x="386245" y="38354"/>
                  </a:lnTo>
                  <a:lnTo>
                    <a:pt x="385889" y="37084"/>
                  </a:lnTo>
                  <a:lnTo>
                    <a:pt x="388188" y="38100"/>
                  </a:lnTo>
                  <a:lnTo>
                    <a:pt x="386765" y="40005"/>
                  </a:lnTo>
                  <a:lnTo>
                    <a:pt x="386791" y="40335"/>
                  </a:lnTo>
                  <a:lnTo>
                    <a:pt x="388264" y="39243"/>
                  </a:lnTo>
                  <a:lnTo>
                    <a:pt x="388378" y="40513"/>
                  </a:lnTo>
                  <a:lnTo>
                    <a:pt x="391922" y="40386"/>
                  </a:lnTo>
                  <a:lnTo>
                    <a:pt x="392493" y="39243"/>
                  </a:lnTo>
                  <a:lnTo>
                    <a:pt x="393585" y="37084"/>
                  </a:lnTo>
                  <a:lnTo>
                    <a:pt x="393776" y="36703"/>
                  </a:lnTo>
                  <a:lnTo>
                    <a:pt x="394614" y="35306"/>
                  </a:lnTo>
                  <a:lnTo>
                    <a:pt x="395846" y="33274"/>
                  </a:lnTo>
                  <a:lnTo>
                    <a:pt x="400011" y="33909"/>
                  </a:lnTo>
                  <a:lnTo>
                    <a:pt x="399237" y="33528"/>
                  </a:lnTo>
                  <a:lnTo>
                    <a:pt x="399110" y="33274"/>
                  </a:lnTo>
                  <a:lnTo>
                    <a:pt x="398932" y="32893"/>
                  </a:lnTo>
                  <a:lnTo>
                    <a:pt x="405879" y="33909"/>
                  </a:lnTo>
                  <a:lnTo>
                    <a:pt x="406311" y="32893"/>
                  </a:lnTo>
                  <a:lnTo>
                    <a:pt x="406514" y="32385"/>
                  </a:lnTo>
                  <a:lnTo>
                    <a:pt x="406679" y="32004"/>
                  </a:lnTo>
                  <a:lnTo>
                    <a:pt x="406895" y="31496"/>
                  </a:lnTo>
                  <a:lnTo>
                    <a:pt x="407746" y="29464"/>
                  </a:lnTo>
                  <a:lnTo>
                    <a:pt x="407847" y="29210"/>
                  </a:lnTo>
                  <a:lnTo>
                    <a:pt x="407911" y="29083"/>
                  </a:lnTo>
                  <a:lnTo>
                    <a:pt x="408063" y="28702"/>
                  </a:lnTo>
                  <a:lnTo>
                    <a:pt x="409448" y="25400"/>
                  </a:lnTo>
                  <a:lnTo>
                    <a:pt x="417068" y="28321"/>
                  </a:lnTo>
                  <a:lnTo>
                    <a:pt x="418299" y="28562"/>
                  </a:lnTo>
                  <a:lnTo>
                    <a:pt x="418680" y="29438"/>
                  </a:lnTo>
                  <a:lnTo>
                    <a:pt x="419442" y="31978"/>
                  </a:lnTo>
                  <a:lnTo>
                    <a:pt x="418947" y="33248"/>
                  </a:lnTo>
                  <a:lnTo>
                    <a:pt x="416306" y="28168"/>
                  </a:lnTo>
                  <a:lnTo>
                    <a:pt x="416407" y="35788"/>
                  </a:lnTo>
                  <a:lnTo>
                    <a:pt x="412673" y="30708"/>
                  </a:lnTo>
                  <a:lnTo>
                    <a:pt x="415213" y="34518"/>
                  </a:lnTo>
                  <a:lnTo>
                    <a:pt x="411175" y="34518"/>
                  </a:lnTo>
                  <a:lnTo>
                    <a:pt x="411568" y="38328"/>
                  </a:lnTo>
                  <a:lnTo>
                    <a:pt x="411099" y="37287"/>
                  </a:lnTo>
                  <a:lnTo>
                    <a:pt x="410184" y="38328"/>
                  </a:lnTo>
                  <a:lnTo>
                    <a:pt x="408940" y="37058"/>
                  </a:lnTo>
                  <a:lnTo>
                    <a:pt x="407758" y="37058"/>
                  </a:lnTo>
                  <a:lnTo>
                    <a:pt x="410413" y="39598"/>
                  </a:lnTo>
                  <a:lnTo>
                    <a:pt x="409740" y="42138"/>
                  </a:lnTo>
                  <a:lnTo>
                    <a:pt x="410743" y="44678"/>
                  </a:lnTo>
                  <a:lnTo>
                    <a:pt x="408876" y="43408"/>
                  </a:lnTo>
                  <a:lnTo>
                    <a:pt x="407022" y="42138"/>
                  </a:lnTo>
                  <a:lnTo>
                    <a:pt x="408114" y="39598"/>
                  </a:lnTo>
                  <a:lnTo>
                    <a:pt x="405206" y="37058"/>
                  </a:lnTo>
                  <a:lnTo>
                    <a:pt x="407517" y="39598"/>
                  </a:lnTo>
                  <a:lnTo>
                    <a:pt x="405650" y="42138"/>
                  </a:lnTo>
                  <a:lnTo>
                    <a:pt x="407873" y="43408"/>
                  </a:lnTo>
                  <a:lnTo>
                    <a:pt x="405434" y="42138"/>
                  </a:lnTo>
                  <a:lnTo>
                    <a:pt x="406387" y="43408"/>
                  </a:lnTo>
                  <a:lnTo>
                    <a:pt x="403694" y="40868"/>
                  </a:lnTo>
                  <a:lnTo>
                    <a:pt x="406996" y="44678"/>
                  </a:lnTo>
                  <a:lnTo>
                    <a:pt x="403529" y="42138"/>
                  </a:lnTo>
                  <a:lnTo>
                    <a:pt x="405003" y="44678"/>
                  </a:lnTo>
                  <a:lnTo>
                    <a:pt x="402145" y="44678"/>
                  </a:lnTo>
                  <a:lnTo>
                    <a:pt x="401472" y="42138"/>
                  </a:lnTo>
                  <a:lnTo>
                    <a:pt x="401269" y="44538"/>
                  </a:lnTo>
                  <a:lnTo>
                    <a:pt x="401434" y="44678"/>
                  </a:lnTo>
                  <a:lnTo>
                    <a:pt x="402666" y="45948"/>
                  </a:lnTo>
                  <a:lnTo>
                    <a:pt x="401891" y="48412"/>
                  </a:lnTo>
                  <a:lnTo>
                    <a:pt x="401891" y="70078"/>
                  </a:lnTo>
                  <a:lnTo>
                    <a:pt x="401193" y="73050"/>
                  </a:lnTo>
                  <a:lnTo>
                    <a:pt x="400926" y="72618"/>
                  </a:lnTo>
                  <a:lnTo>
                    <a:pt x="399402" y="70078"/>
                  </a:lnTo>
                  <a:lnTo>
                    <a:pt x="401891" y="70078"/>
                  </a:lnTo>
                  <a:lnTo>
                    <a:pt x="401891" y="48412"/>
                  </a:lnTo>
                  <a:lnTo>
                    <a:pt x="400037" y="44678"/>
                  </a:lnTo>
                  <a:lnTo>
                    <a:pt x="398183" y="44678"/>
                  </a:lnTo>
                  <a:lnTo>
                    <a:pt x="397916" y="45948"/>
                  </a:lnTo>
                  <a:lnTo>
                    <a:pt x="399567" y="48488"/>
                  </a:lnTo>
                  <a:lnTo>
                    <a:pt x="398754" y="49758"/>
                  </a:lnTo>
                  <a:lnTo>
                    <a:pt x="398272" y="49758"/>
                  </a:lnTo>
                  <a:lnTo>
                    <a:pt x="397979" y="48488"/>
                  </a:lnTo>
                  <a:lnTo>
                    <a:pt x="397611" y="48488"/>
                  </a:lnTo>
                  <a:lnTo>
                    <a:pt x="398653" y="51028"/>
                  </a:lnTo>
                  <a:lnTo>
                    <a:pt x="394703" y="51028"/>
                  </a:lnTo>
                  <a:lnTo>
                    <a:pt x="396100" y="54838"/>
                  </a:lnTo>
                  <a:lnTo>
                    <a:pt x="395401" y="54838"/>
                  </a:lnTo>
                  <a:lnTo>
                    <a:pt x="395325" y="56007"/>
                  </a:lnTo>
                  <a:lnTo>
                    <a:pt x="396214" y="56007"/>
                  </a:lnTo>
                  <a:lnTo>
                    <a:pt x="395541" y="55041"/>
                  </a:lnTo>
                  <a:lnTo>
                    <a:pt x="396798" y="56108"/>
                  </a:lnTo>
                  <a:lnTo>
                    <a:pt x="398119" y="57378"/>
                  </a:lnTo>
                  <a:lnTo>
                    <a:pt x="399021" y="58648"/>
                  </a:lnTo>
                  <a:lnTo>
                    <a:pt x="398500" y="58648"/>
                  </a:lnTo>
                  <a:lnTo>
                    <a:pt x="399580" y="61188"/>
                  </a:lnTo>
                  <a:lnTo>
                    <a:pt x="397675" y="59918"/>
                  </a:lnTo>
                  <a:lnTo>
                    <a:pt x="398094" y="58648"/>
                  </a:lnTo>
                  <a:lnTo>
                    <a:pt x="397433" y="58648"/>
                  </a:lnTo>
                  <a:lnTo>
                    <a:pt x="397078" y="57378"/>
                  </a:lnTo>
                  <a:lnTo>
                    <a:pt x="397205" y="58648"/>
                  </a:lnTo>
                  <a:lnTo>
                    <a:pt x="395071" y="57734"/>
                  </a:lnTo>
                  <a:lnTo>
                    <a:pt x="395630" y="61188"/>
                  </a:lnTo>
                  <a:lnTo>
                    <a:pt x="394042" y="61188"/>
                  </a:lnTo>
                  <a:lnTo>
                    <a:pt x="391490" y="58648"/>
                  </a:lnTo>
                  <a:lnTo>
                    <a:pt x="394728" y="57594"/>
                  </a:lnTo>
                  <a:lnTo>
                    <a:pt x="394233" y="57378"/>
                  </a:lnTo>
                  <a:lnTo>
                    <a:pt x="392049" y="57378"/>
                  </a:lnTo>
                  <a:lnTo>
                    <a:pt x="394347" y="56108"/>
                  </a:lnTo>
                  <a:lnTo>
                    <a:pt x="389559" y="53568"/>
                  </a:lnTo>
                  <a:lnTo>
                    <a:pt x="395224" y="56007"/>
                  </a:lnTo>
                  <a:lnTo>
                    <a:pt x="392150" y="53568"/>
                  </a:lnTo>
                  <a:lnTo>
                    <a:pt x="390486" y="52298"/>
                  </a:lnTo>
                  <a:lnTo>
                    <a:pt x="387959" y="53568"/>
                  </a:lnTo>
                  <a:lnTo>
                    <a:pt x="389661" y="56108"/>
                  </a:lnTo>
                  <a:lnTo>
                    <a:pt x="387108" y="56108"/>
                  </a:lnTo>
                  <a:lnTo>
                    <a:pt x="388010" y="58648"/>
                  </a:lnTo>
                  <a:lnTo>
                    <a:pt x="389191" y="58648"/>
                  </a:lnTo>
                  <a:lnTo>
                    <a:pt x="390080" y="59918"/>
                  </a:lnTo>
                  <a:lnTo>
                    <a:pt x="389775" y="64998"/>
                  </a:lnTo>
                  <a:lnTo>
                    <a:pt x="382066" y="56108"/>
                  </a:lnTo>
                  <a:lnTo>
                    <a:pt x="383260" y="61188"/>
                  </a:lnTo>
                  <a:lnTo>
                    <a:pt x="384314" y="62458"/>
                  </a:lnTo>
                  <a:lnTo>
                    <a:pt x="387096" y="66268"/>
                  </a:lnTo>
                  <a:lnTo>
                    <a:pt x="384911" y="66268"/>
                  </a:lnTo>
                  <a:lnTo>
                    <a:pt x="384911" y="89128"/>
                  </a:lnTo>
                  <a:lnTo>
                    <a:pt x="383311" y="90398"/>
                  </a:lnTo>
                  <a:lnTo>
                    <a:pt x="382282" y="90398"/>
                  </a:lnTo>
                  <a:lnTo>
                    <a:pt x="380987" y="87858"/>
                  </a:lnTo>
                  <a:lnTo>
                    <a:pt x="380339" y="86588"/>
                  </a:lnTo>
                  <a:lnTo>
                    <a:pt x="383540" y="87858"/>
                  </a:lnTo>
                  <a:lnTo>
                    <a:pt x="384606" y="87858"/>
                  </a:lnTo>
                  <a:lnTo>
                    <a:pt x="384911" y="89128"/>
                  </a:lnTo>
                  <a:lnTo>
                    <a:pt x="384911" y="66268"/>
                  </a:lnTo>
                  <a:lnTo>
                    <a:pt x="384136" y="66268"/>
                  </a:lnTo>
                  <a:lnTo>
                    <a:pt x="383413" y="64998"/>
                  </a:lnTo>
                  <a:lnTo>
                    <a:pt x="381965" y="62458"/>
                  </a:lnTo>
                  <a:lnTo>
                    <a:pt x="379895" y="63728"/>
                  </a:lnTo>
                  <a:lnTo>
                    <a:pt x="381508" y="64998"/>
                  </a:lnTo>
                  <a:lnTo>
                    <a:pt x="381012" y="64998"/>
                  </a:lnTo>
                  <a:lnTo>
                    <a:pt x="377698" y="63728"/>
                  </a:lnTo>
                  <a:lnTo>
                    <a:pt x="380390" y="66332"/>
                  </a:lnTo>
                  <a:lnTo>
                    <a:pt x="381558" y="65036"/>
                  </a:lnTo>
                  <a:lnTo>
                    <a:pt x="384733" y="67538"/>
                  </a:lnTo>
                  <a:lnTo>
                    <a:pt x="381635" y="67538"/>
                  </a:lnTo>
                  <a:lnTo>
                    <a:pt x="380695" y="68808"/>
                  </a:lnTo>
                  <a:lnTo>
                    <a:pt x="378167" y="66268"/>
                  </a:lnTo>
                  <a:lnTo>
                    <a:pt x="376618" y="67538"/>
                  </a:lnTo>
                  <a:lnTo>
                    <a:pt x="376186" y="71348"/>
                  </a:lnTo>
                  <a:lnTo>
                    <a:pt x="375589" y="72237"/>
                  </a:lnTo>
                  <a:lnTo>
                    <a:pt x="375589" y="73888"/>
                  </a:lnTo>
                  <a:lnTo>
                    <a:pt x="375094" y="75158"/>
                  </a:lnTo>
                  <a:lnTo>
                    <a:pt x="375081" y="77698"/>
                  </a:lnTo>
                  <a:lnTo>
                    <a:pt x="373507" y="77698"/>
                  </a:lnTo>
                  <a:lnTo>
                    <a:pt x="372567" y="76428"/>
                  </a:lnTo>
                  <a:lnTo>
                    <a:pt x="374510" y="76428"/>
                  </a:lnTo>
                  <a:lnTo>
                    <a:pt x="375081" y="77698"/>
                  </a:lnTo>
                  <a:lnTo>
                    <a:pt x="375081" y="75158"/>
                  </a:lnTo>
                  <a:lnTo>
                    <a:pt x="375589" y="73888"/>
                  </a:lnTo>
                  <a:lnTo>
                    <a:pt x="375589" y="72237"/>
                  </a:lnTo>
                  <a:lnTo>
                    <a:pt x="374472" y="73888"/>
                  </a:lnTo>
                  <a:lnTo>
                    <a:pt x="373888" y="72618"/>
                  </a:lnTo>
                  <a:lnTo>
                    <a:pt x="373519" y="71348"/>
                  </a:lnTo>
                  <a:lnTo>
                    <a:pt x="372325" y="71348"/>
                  </a:lnTo>
                  <a:lnTo>
                    <a:pt x="370801" y="75158"/>
                  </a:lnTo>
                  <a:lnTo>
                    <a:pt x="366293" y="76428"/>
                  </a:lnTo>
                  <a:lnTo>
                    <a:pt x="362292" y="76428"/>
                  </a:lnTo>
                  <a:lnTo>
                    <a:pt x="363258" y="80238"/>
                  </a:lnTo>
                  <a:lnTo>
                    <a:pt x="363016" y="80238"/>
                  </a:lnTo>
                  <a:lnTo>
                    <a:pt x="363296" y="81508"/>
                  </a:lnTo>
                  <a:lnTo>
                    <a:pt x="362839" y="82778"/>
                  </a:lnTo>
                  <a:lnTo>
                    <a:pt x="361391" y="80238"/>
                  </a:lnTo>
                  <a:lnTo>
                    <a:pt x="361162" y="80238"/>
                  </a:lnTo>
                  <a:lnTo>
                    <a:pt x="361022" y="82778"/>
                  </a:lnTo>
                  <a:lnTo>
                    <a:pt x="359613" y="87858"/>
                  </a:lnTo>
                  <a:lnTo>
                    <a:pt x="355587" y="87858"/>
                  </a:lnTo>
                  <a:lnTo>
                    <a:pt x="355371" y="86588"/>
                  </a:lnTo>
                  <a:lnTo>
                    <a:pt x="353098" y="86588"/>
                  </a:lnTo>
                  <a:lnTo>
                    <a:pt x="357720" y="92938"/>
                  </a:lnTo>
                  <a:lnTo>
                    <a:pt x="354495" y="91668"/>
                  </a:lnTo>
                  <a:lnTo>
                    <a:pt x="350354" y="92938"/>
                  </a:lnTo>
                  <a:lnTo>
                    <a:pt x="348576" y="98018"/>
                  </a:lnTo>
                  <a:lnTo>
                    <a:pt x="343115" y="96748"/>
                  </a:lnTo>
                  <a:lnTo>
                    <a:pt x="345427" y="100558"/>
                  </a:lnTo>
                  <a:lnTo>
                    <a:pt x="338620" y="98018"/>
                  </a:lnTo>
                  <a:lnTo>
                    <a:pt x="342315" y="101828"/>
                  </a:lnTo>
                  <a:lnTo>
                    <a:pt x="338505" y="101828"/>
                  </a:lnTo>
                  <a:lnTo>
                    <a:pt x="338340" y="100558"/>
                  </a:lnTo>
                  <a:lnTo>
                    <a:pt x="333540" y="100558"/>
                  </a:lnTo>
                  <a:lnTo>
                    <a:pt x="335788" y="104368"/>
                  </a:lnTo>
                  <a:lnTo>
                    <a:pt x="335330" y="105638"/>
                  </a:lnTo>
                  <a:lnTo>
                    <a:pt x="333286" y="103098"/>
                  </a:lnTo>
                  <a:lnTo>
                    <a:pt x="334225" y="106908"/>
                  </a:lnTo>
                  <a:lnTo>
                    <a:pt x="331177" y="104368"/>
                  </a:lnTo>
                  <a:lnTo>
                    <a:pt x="330885" y="105638"/>
                  </a:lnTo>
                  <a:lnTo>
                    <a:pt x="332473" y="105638"/>
                  </a:lnTo>
                  <a:lnTo>
                    <a:pt x="333006" y="106908"/>
                  </a:lnTo>
                  <a:lnTo>
                    <a:pt x="332651" y="109448"/>
                  </a:lnTo>
                  <a:lnTo>
                    <a:pt x="328498" y="108178"/>
                  </a:lnTo>
                  <a:lnTo>
                    <a:pt x="327431" y="106908"/>
                  </a:lnTo>
                  <a:lnTo>
                    <a:pt x="326123" y="110718"/>
                  </a:lnTo>
                  <a:lnTo>
                    <a:pt x="355981" y="110718"/>
                  </a:lnTo>
                  <a:lnTo>
                    <a:pt x="359143" y="113258"/>
                  </a:lnTo>
                  <a:lnTo>
                    <a:pt x="361429" y="111988"/>
                  </a:lnTo>
                  <a:lnTo>
                    <a:pt x="366179" y="113258"/>
                  </a:lnTo>
                  <a:lnTo>
                    <a:pt x="366102" y="111988"/>
                  </a:lnTo>
                  <a:lnTo>
                    <a:pt x="365950" y="109448"/>
                  </a:lnTo>
                  <a:lnTo>
                    <a:pt x="365874" y="108178"/>
                  </a:lnTo>
                  <a:lnTo>
                    <a:pt x="367017" y="109448"/>
                  </a:lnTo>
                  <a:lnTo>
                    <a:pt x="367906" y="109448"/>
                  </a:lnTo>
                  <a:lnTo>
                    <a:pt x="372808" y="108178"/>
                  </a:lnTo>
                  <a:lnTo>
                    <a:pt x="371386" y="106908"/>
                  </a:lnTo>
                  <a:lnTo>
                    <a:pt x="371094" y="106654"/>
                  </a:lnTo>
                  <a:lnTo>
                    <a:pt x="371119" y="104368"/>
                  </a:lnTo>
                  <a:lnTo>
                    <a:pt x="371182" y="101828"/>
                  </a:lnTo>
                  <a:lnTo>
                    <a:pt x="371233" y="100558"/>
                  </a:lnTo>
                  <a:lnTo>
                    <a:pt x="372922" y="103098"/>
                  </a:lnTo>
                  <a:lnTo>
                    <a:pt x="371551" y="99288"/>
                  </a:lnTo>
                  <a:lnTo>
                    <a:pt x="370941" y="98018"/>
                  </a:lnTo>
                  <a:lnTo>
                    <a:pt x="371716" y="95478"/>
                  </a:lnTo>
                  <a:lnTo>
                    <a:pt x="372300" y="95478"/>
                  </a:lnTo>
                  <a:lnTo>
                    <a:pt x="373519" y="98018"/>
                  </a:lnTo>
                  <a:lnTo>
                    <a:pt x="374713" y="98018"/>
                  </a:lnTo>
                  <a:lnTo>
                    <a:pt x="372694" y="95478"/>
                  </a:lnTo>
                  <a:lnTo>
                    <a:pt x="371690" y="94208"/>
                  </a:lnTo>
                  <a:lnTo>
                    <a:pt x="374078" y="94208"/>
                  </a:lnTo>
                  <a:lnTo>
                    <a:pt x="374764" y="96748"/>
                  </a:lnTo>
                  <a:lnTo>
                    <a:pt x="376085" y="95478"/>
                  </a:lnTo>
                  <a:lnTo>
                    <a:pt x="375348" y="95478"/>
                  </a:lnTo>
                  <a:lnTo>
                    <a:pt x="374967" y="94208"/>
                  </a:lnTo>
                  <a:lnTo>
                    <a:pt x="374586" y="92938"/>
                  </a:lnTo>
                  <a:lnTo>
                    <a:pt x="374561" y="91668"/>
                  </a:lnTo>
                  <a:lnTo>
                    <a:pt x="377278" y="91668"/>
                  </a:lnTo>
                  <a:lnTo>
                    <a:pt x="379171" y="92938"/>
                  </a:lnTo>
                  <a:lnTo>
                    <a:pt x="378294" y="91668"/>
                  </a:lnTo>
                  <a:lnTo>
                    <a:pt x="377532" y="90398"/>
                  </a:lnTo>
                  <a:lnTo>
                    <a:pt x="379450" y="90398"/>
                  </a:lnTo>
                  <a:lnTo>
                    <a:pt x="379679" y="91668"/>
                  </a:lnTo>
                  <a:lnTo>
                    <a:pt x="382841" y="91668"/>
                  </a:lnTo>
                  <a:lnTo>
                    <a:pt x="383717" y="92938"/>
                  </a:lnTo>
                  <a:lnTo>
                    <a:pt x="385267" y="91668"/>
                  </a:lnTo>
                  <a:lnTo>
                    <a:pt x="386689" y="95478"/>
                  </a:lnTo>
                  <a:lnTo>
                    <a:pt x="386359" y="92938"/>
                  </a:lnTo>
                  <a:lnTo>
                    <a:pt x="385203" y="87858"/>
                  </a:lnTo>
                  <a:lnTo>
                    <a:pt x="387235" y="87858"/>
                  </a:lnTo>
                  <a:lnTo>
                    <a:pt x="387680" y="89128"/>
                  </a:lnTo>
                  <a:lnTo>
                    <a:pt x="388607" y="89128"/>
                  </a:lnTo>
                  <a:lnTo>
                    <a:pt x="388556" y="87858"/>
                  </a:lnTo>
                  <a:lnTo>
                    <a:pt x="390093" y="87858"/>
                  </a:lnTo>
                  <a:lnTo>
                    <a:pt x="391680" y="89128"/>
                  </a:lnTo>
                  <a:lnTo>
                    <a:pt x="392303" y="87858"/>
                  </a:lnTo>
                  <a:lnTo>
                    <a:pt x="392988" y="86588"/>
                  </a:lnTo>
                  <a:lnTo>
                    <a:pt x="391172" y="85432"/>
                  </a:lnTo>
                  <a:lnTo>
                    <a:pt x="391172" y="87858"/>
                  </a:lnTo>
                  <a:lnTo>
                    <a:pt x="390245" y="87858"/>
                  </a:lnTo>
                  <a:lnTo>
                    <a:pt x="390550" y="86614"/>
                  </a:lnTo>
                  <a:lnTo>
                    <a:pt x="391172" y="87858"/>
                  </a:lnTo>
                  <a:lnTo>
                    <a:pt x="391172" y="85432"/>
                  </a:lnTo>
                  <a:lnTo>
                    <a:pt x="391007" y="85318"/>
                  </a:lnTo>
                  <a:lnTo>
                    <a:pt x="392125" y="84048"/>
                  </a:lnTo>
                  <a:lnTo>
                    <a:pt x="389788" y="82778"/>
                  </a:lnTo>
                  <a:lnTo>
                    <a:pt x="390004" y="84048"/>
                  </a:lnTo>
                  <a:lnTo>
                    <a:pt x="389382" y="84048"/>
                  </a:lnTo>
                  <a:lnTo>
                    <a:pt x="389026" y="85318"/>
                  </a:lnTo>
                  <a:lnTo>
                    <a:pt x="387959" y="85318"/>
                  </a:lnTo>
                  <a:lnTo>
                    <a:pt x="387477" y="84048"/>
                  </a:lnTo>
                  <a:lnTo>
                    <a:pt x="387172" y="82778"/>
                  </a:lnTo>
                  <a:lnTo>
                    <a:pt x="388912" y="84048"/>
                  </a:lnTo>
                  <a:lnTo>
                    <a:pt x="386664" y="78968"/>
                  </a:lnTo>
                  <a:lnTo>
                    <a:pt x="390194" y="81508"/>
                  </a:lnTo>
                  <a:lnTo>
                    <a:pt x="393280" y="81508"/>
                  </a:lnTo>
                  <a:lnTo>
                    <a:pt x="395173" y="84048"/>
                  </a:lnTo>
                  <a:lnTo>
                    <a:pt x="395973" y="80238"/>
                  </a:lnTo>
                  <a:lnTo>
                    <a:pt x="398932" y="78968"/>
                  </a:lnTo>
                  <a:lnTo>
                    <a:pt x="398310" y="77698"/>
                  </a:lnTo>
                  <a:lnTo>
                    <a:pt x="397065" y="75158"/>
                  </a:lnTo>
                  <a:lnTo>
                    <a:pt x="396443" y="73888"/>
                  </a:lnTo>
                  <a:lnTo>
                    <a:pt x="396506" y="72618"/>
                  </a:lnTo>
                  <a:lnTo>
                    <a:pt x="398106" y="73888"/>
                  </a:lnTo>
                  <a:lnTo>
                    <a:pt x="398881" y="75158"/>
                  </a:lnTo>
                  <a:lnTo>
                    <a:pt x="398513" y="75158"/>
                  </a:lnTo>
                  <a:lnTo>
                    <a:pt x="398881" y="76428"/>
                  </a:lnTo>
                  <a:lnTo>
                    <a:pt x="398945" y="75158"/>
                  </a:lnTo>
                  <a:lnTo>
                    <a:pt x="399008" y="73888"/>
                  </a:lnTo>
                  <a:lnTo>
                    <a:pt x="400989" y="73888"/>
                  </a:lnTo>
                  <a:lnTo>
                    <a:pt x="401688" y="73888"/>
                  </a:lnTo>
                  <a:lnTo>
                    <a:pt x="401332" y="73291"/>
                  </a:lnTo>
                  <a:lnTo>
                    <a:pt x="402424" y="71348"/>
                  </a:lnTo>
                  <a:lnTo>
                    <a:pt x="402945" y="72618"/>
                  </a:lnTo>
                  <a:lnTo>
                    <a:pt x="406234" y="71348"/>
                  </a:lnTo>
                  <a:lnTo>
                    <a:pt x="406374" y="70078"/>
                  </a:lnTo>
                  <a:lnTo>
                    <a:pt x="406514" y="68808"/>
                  </a:lnTo>
                  <a:lnTo>
                    <a:pt x="406641" y="67538"/>
                  </a:lnTo>
                  <a:lnTo>
                    <a:pt x="406819" y="66268"/>
                  </a:lnTo>
                  <a:lnTo>
                    <a:pt x="406996" y="64998"/>
                  </a:lnTo>
                  <a:lnTo>
                    <a:pt x="407339" y="62458"/>
                  </a:lnTo>
                  <a:lnTo>
                    <a:pt x="410603" y="62458"/>
                  </a:lnTo>
                  <a:lnTo>
                    <a:pt x="410121" y="61188"/>
                  </a:lnTo>
                  <a:lnTo>
                    <a:pt x="416991" y="59918"/>
                  </a:lnTo>
                  <a:lnTo>
                    <a:pt x="417296" y="51028"/>
                  </a:lnTo>
                  <a:lnTo>
                    <a:pt x="427443" y="51028"/>
                  </a:lnTo>
                  <a:lnTo>
                    <a:pt x="426681" y="49758"/>
                  </a:lnTo>
                  <a:lnTo>
                    <a:pt x="425919" y="48488"/>
                  </a:lnTo>
                  <a:lnTo>
                    <a:pt x="425411" y="45948"/>
                  </a:lnTo>
                  <a:lnTo>
                    <a:pt x="427812" y="48488"/>
                  </a:lnTo>
                  <a:lnTo>
                    <a:pt x="427037" y="45948"/>
                  </a:lnTo>
                  <a:lnTo>
                    <a:pt x="426656" y="44678"/>
                  </a:lnTo>
                  <a:lnTo>
                    <a:pt x="426669" y="40868"/>
                  </a:lnTo>
                  <a:lnTo>
                    <a:pt x="435152" y="47218"/>
                  </a:lnTo>
                  <a:lnTo>
                    <a:pt x="434047" y="40868"/>
                  </a:lnTo>
                  <a:lnTo>
                    <a:pt x="432282" y="39598"/>
                  </a:lnTo>
                  <a:lnTo>
                    <a:pt x="433412" y="39598"/>
                  </a:lnTo>
                  <a:lnTo>
                    <a:pt x="433755" y="38328"/>
                  </a:lnTo>
                  <a:lnTo>
                    <a:pt x="434098" y="37058"/>
                  </a:lnTo>
                  <a:lnTo>
                    <a:pt x="435038" y="37833"/>
                  </a:lnTo>
                  <a:lnTo>
                    <a:pt x="434378" y="37058"/>
                  </a:lnTo>
                  <a:lnTo>
                    <a:pt x="435483" y="37058"/>
                  </a:lnTo>
                  <a:lnTo>
                    <a:pt x="436638" y="38328"/>
                  </a:lnTo>
                  <a:lnTo>
                    <a:pt x="436676" y="37058"/>
                  </a:lnTo>
                  <a:lnTo>
                    <a:pt x="436714" y="35788"/>
                  </a:lnTo>
                  <a:lnTo>
                    <a:pt x="436753" y="34518"/>
                  </a:lnTo>
                  <a:lnTo>
                    <a:pt x="439191" y="33248"/>
                  </a:lnTo>
                  <a:lnTo>
                    <a:pt x="441032" y="39598"/>
                  </a:lnTo>
                  <a:lnTo>
                    <a:pt x="443585" y="37058"/>
                  </a:lnTo>
                  <a:lnTo>
                    <a:pt x="444030" y="3578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15397963" y="2687376"/>
              <a:ext cx="306070" cy="48260"/>
            </a:xfrm>
            <a:custGeom>
              <a:avLst/>
              <a:gdLst/>
              <a:ahLst/>
              <a:cxnLst/>
              <a:rect l="l" t="t" r="r" b="b"/>
              <a:pathLst>
                <a:path w="306069" h="48260">
                  <a:moveTo>
                    <a:pt x="673" y="30149"/>
                  </a:moveTo>
                  <a:lnTo>
                    <a:pt x="431" y="30149"/>
                  </a:lnTo>
                  <a:lnTo>
                    <a:pt x="127" y="30086"/>
                  </a:lnTo>
                  <a:lnTo>
                    <a:pt x="0" y="30924"/>
                  </a:lnTo>
                  <a:lnTo>
                    <a:pt x="673" y="30149"/>
                  </a:lnTo>
                  <a:close/>
                </a:path>
                <a:path w="306069" h="48260">
                  <a:moveTo>
                    <a:pt x="977" y="29781"/>
                  </a:moveTo>
                  <a:lnTo>
                    <a:pt x="673" y="30149"/>
                  </a:lnTo>
                  <a:lnTo>
                    <a:pt x="812" y="30137"/>
                  </a:lnTo>
                  <a:lnTo>
                    <a:pt x="952" y="30111"/>
                  </a:lnTo>
                  <a:lnTo>
                    <a:pt x="977" y="29781"/>
                  </a:lnTo>
                  <a:close/>
                </a:path>
                <a:path w="306069" h="48260">
                  <a:moveTo>
                    <a:pt x="9588" y="29273"/>
                  </a:moveTo>
                  <a:lnTo>
                    <a:pt x="9550" y="29502"/>
                  </a:lnTo>
                  <a:lnTo>
                    <a:pt x="9525" y="29845"/>
                  </a:lnTo>
                  <a:lnTo>
                    <a:pt x="9550" y="30353"/>
                  </a:lnTo>
                  <a:lnTo>
                    <a:pt x="9588" y="29273"/>
                  </a:lnTo>
                  <a:close/>
                </a:path>
                <a:path w="306069" h="48260">
                  <a:moveTo>
                    <a:pt x="9779" y="28282"/>
                  </a:moveTo>
                  <a:lnTo>
                    <a:pt x="9613" y="28435"/>
                  </a:lnTo>
                  <a:lnTo>
                    <a:pt x="9601" y="29273"/>
                  </a:lnTo>
                  <a:lnTo>
                    <a:pt x="9779" y="28282"/>
                  </a:lnTo>
                  <a:close/>
                </a:path>
                <a:path w="306069" h="48260">
                  <a:moveTo>
                    <a:pt x="10045" y="28054"/>
                  </a:moveTo>
                  <a:lnTo>
                    <a:pt x="9893" y="27673"/>
                  </a:lnTo>
                  <a:lnTo>
                    <a:pt x="9779" y="28282"/>
                  </a:lnTo>
                  <a:lnTo>
                    <a:pt x="10045" y="28054"/>
                  </a:lnTo>
                  <a:close/>
                </a:path>
                <a:path w="306069" h="48260">
                  <a:moveTo>
                    <a:pt x="12026" y="29921"/>
                  </a:moveTo>
                  <a:lnTo>
                    <a:pt x="11404" y="29692"/>
                  </a:lnTo>
                  <a:lnTo>
                    <a:pt x="10414" y="27711"/>
                  </a:lnTo>
                  <a:lnTo>
                    <a:pt x="10045" y="28054"/>
                  </a:lnTo>
                  <a:lnTo>
                    <a:pt x="11557" y="31750"/>
                  </a:lnTo>
                  <a:lnTo>
                    <a:pt x="12026" y="29921"/>
                  </a:lnTo>
                  <a:close/>
                </a:path>
                <a:path w="306069" h="48260">
                  <a:moveTo>
                    <a:pt x="22110" y="44424"/>
                  </a:moveTo>
                  <a:lnTo>
                    <a:pt x="21297" y="42329"/>
                  </a:lnTo>
                  <a:lnTo>
                    <a:pt x="20447" y="42252"/>
                  </a:lnTo>
                  <a:lnTo>
                    <a:pt x="21856" y="44500"/>
                  </a:lnTo>
                  <a:lnTo>
                    <a:pt x="22110" y="44424"/>
                  </a:lnTo>
                  <a:close/>
                </a:path>
                <a:path w="306069" h="48260">
                  <a:moveTo>
                    <a:pt x="23241" y="42519"/>
                  </a:moveTo>
                  <a:lnTo>
                    <a:pt x="21082" y="41795"/>
                  </a:lnTo>
                  <a:lnTo>
                    <a:pt x="21297" y="42329"/>
                  </a:lnTo>
                  <a:lnTo>
                    <a:pt x="23241" y="42519"/>
                  </a:lnTo>
                  <a:close/>
                </a:path>
                <a:path w="306069" h="48260">
                  <a:moveTo>
                    <a:pt x="24028" y="47980"/>
                  </a:moveTo>
                  <a:lnTo>
                    <a:pt x="21856" y="44500"/>
                  </a:lnTo>
                  <a:lnTo>
                    <a:pt x="21170" y="44742"/>
                  </a:lnTo>
                  <a:lnTo>
                    <a:pt x="24028" y="47980"/>
                  </a:lnTo>
                  <a:close/>
                </a:path>
                <a:path w="306069" h="48260">
                  <a:moveTo>
                    <a:pt x="30797" y="44615"/>
                  </a:moveTo>
                  <a:lnTo>
                    <a:pt x="29883" y="43688"/>
                  </a:lnTo>
                  <a:lnTo>
                    <a:pt x="28790" y="44310"/>
                  </a:lnTo>
                  <a:lnTo>
                    <a:pt x="30010" y="45326"/>
                  </a:lnTo>
                  <a:lnTo>
                    <a:pt x="29997" y="45986"/>
                  </a:lnTo>
                  <a:lnTo>
                    <a:pt x="30632" y="44881"/>
                  </a:lnTo>
                  <a:lnTo>
                    <a:pt x="30797" y="44615"/>
                  </a:lnTo>
                  <a:close/>
                </a:path>
                <a:path w="306069" h="48260">
                  <a:moveTo>
                    <a:pt x="78041" y="41783"/>
                  </a:moveTo>
                  <a:lnTo>
                    <a:pt x="77139" y="41236"/>
                  </a:lnTo>
                  <a:lnTo>
                    <a:pt x="77203" y="42252"/>
                  </a:lnTo>
                  <a:lnTo>
                    <a:pt x="78041" y="41783"/>
                  </a:lnTo>
                  <a:close/>
                </a:path>
                <a:path w="306069" h="48260">
                  <a:moveTo>
                    <a:pt x="84442" y="24777"/>
                  </a:moveTo>
                  <a:lnTo>
                    <a:pt x="83413" y="23241"/>
                  </a:lnTo>
                  <a:lnTo>
                    <a:pt x="83299" y="25730"/>
                  </a:lnTo>
                  <a:lnTo>
                    <a:pt x="84442" y="24777"/>
                  </a:lnTo>
                  <a:close/>
                </a:path>
                <a:path w="306069" h="48260">
                  <a:moveTo>
                    <a:pt x="92951" y="42379"/>
                  </a:moveTo>
                  <a:lnTo>
                    <a:pt x="91948" y="43091"/>
                  </a:lnTo>
                  <a:lnTo>
                    <a:pt x="91617" y="43522"/>
                  </a:lnTo>
                  <a:lnTo>
                    <a:pt x="92951" y="42379"/>
                  </a:lnTo>
                  <a:close/>
                </a:path>
                <a:path w="306069" h="48260">
                  <a:moveTo>
                    <a:pt x="170688" y="30251"/>
                  </a:moveTo>
                  <a:lnTo>
                    <a:pt x="169824" y="27051"/>
                  </a:lnTo>
                  <a:lnTo>
                    <a:pt x="169354" y="27749"/>
                  </a:lnTo>
                  <a:lnTo>
                    <a:pt x="169913" y="31419"/>
                  </a:lnTo>
                  <a:lnTo>
                    <a:pt x="170688" y="30251"/>
                  </a:lnTo>
                  <a:close/>
                </a:path>
                <a:path w="306069" h="48260">
                  <a:moveTo>
                    <a:pt x="205879" y="20916"/>
                  </a:moveTo>
                  <a:lnTo>
                    <a:pt x="205079" y="20866"/>
                  </a:lnTo>
                  <a:lnTo>
                    <a:pt x="204050" y="19761"/>
                  </a:lnTo>
                  <a:lnTo>
                    <a:pt x="203758" y="20269"/>
                  </a:lnTo>
                  <a:lnTo>
                    <a:pt x="204470" y="21793"/>
                  </a:lnTo>
                  <a:lnTo>
                    <a:pt x="205638" y="22644"/>
                  </a:lnTo>
                  <a:lnTo>
                    <a:pt x="205879" y="20916"/>
                  </a:lnTo>
                  <a:close/>
                </a:path>
                <a:path w="306069" h="48260">
                  <a:moveTo>
                    <a:pt x="305727" y="0"/>
                  </a:moveTo>
                  <a:lnTo>
                    <a:pt x="305092" y="0"/>
                  </a:lnTo>
                  <a:lnTo>
                    <a:pt x="304736" y="1270"/>
                  </a:lnTo>
                  <a:lnTo>
                    <a:pt x="305727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13290398" y="3207556"/>
              <a:ext cx="1988185" cy="659765"/>
            </a:xfrm>
            <a:custGeom>
              <a:avLst/>
              <a:gdLst/>
              <a:ahLst/>
              <a:cxnLst/>
              <a:rect l="l" t="t" r="r" b="b"/>
              <a:pathLst>
                <a:path w="1988184" h="659764">
                  <a:moveTo>
                    <a:pt x="125336" y="336880"/>
                  </a:moveTo>
                  <a:lnTo>
                    <a:pt x="123621" y="334340"/>
                  </a:lnTo>
                  <a:lnTo>
                    <a:pt x="117309" y="330530"/>
                  </a:lnTo>
                  <a:lnTo>
                    <a:pt x="115036" y="331800"/>
                  </a:lnTo>
                  <a:lnTo>
                    <a:pt x="112852" y="334340"/>
                  </a:lnTo>
                  <a:lnTo>
                    <a:pt x="111239" y="336880"/>
                  </a:lnTo>
                  <a:lnTo>
                    <a:pt x="109423" y="338150"/>
                  </a:lnTo>
                  <a:lnTo>
                    <a:pt x="107835" y="340690"/>
                  </a:lnTo>
                  <a:lnTo>
                    <a:pt x="103962" y="340690"/>
                  </a:lnTo>
                  <a:lnTo>
                    <a:pt x="103238" y="341960"/>
                  </a:lnTo>
                  <a:lnTo>
                    <a:pt x="103314" y="343230"/>
                  </a:lnTo>
                  <a:lnTo>
                    <a:pt x="104178" y="344500"/>
                  </a:lnTo>
                  <a:lnTo>
                    <a:pt x="103720" y="345770"/>
                  </a:lnTo>
                  <a:lnTo>
                    <a:pt x="103047" y="347040"/>
                  </a:lnTo>
                  <a:lnTo>
                    <a:pt x="102133" y="348310"/>
                  </a:lnTo>
                  <a:lnTo>
                    <a:pt x="100520" y="350850"/>
                  </a:lnTo>
                  <a:lnTo>
                    <a:pt x="99148" y="352120"/>
                  </a:lnTo>
                  <a:lnTo>
                    <a:pt x="94945" y="357200"/>
                  </a:lnTo>
                  <a:lnTo>
                    <a:pt x="91427" y="361010"/>
                  </a:lnTo>
                  <a:lnTo>
                    <a:pt x="88595" y="364820"/>
                  </a:lnTo>
                  <a:lnTo>
                    <a:pt x="83527" y="371170"/>
                  </a:lnTo>
                  <a:lnTo>
                    <a:pt x="78232" y="377520"/>
                  </a:lnTo>
                  <a:lnTo>
                    <a:pt x="76403" y="377520"/>
                  </a:lnTo>
                  <a:lnTo>
                    <a:pt x="74942" y="376250"/>
                  </a:lnTo>
                  <a:lnTo>
                    <a:pt x="73787" y="373710"/>
                  </a:lnTo>
                  <a:lnTo>
                    <a:pt x="72720" y="368630"/>
                  </a:lnTo>
                  <a:lnTo>
                    <a:pt x="72491" y="368630"/>
                  </a:lnTo>
                  <a:lnTo>
                    <a:pt x="72186" y="367360"/>
                  </a:lnTo>
                  <a:lnTo>
                    <a:pt x="71793" y="366090"/>
                  </a:lnTo>
                  <a:lnTo>
                    <a:pt x="71196" y="363550"/>
                  </a:lnTo>
                  <a:lnTo>
                    <a:pt x="70332" y="362280"/>
                  </a:lnTo>
                  <a:lnTo>
                    <a:pt x="69215" y="359740"/>
                  </a:lnTo>
                  <a:lnTo>
                    <a:pt x="68910" y="358470"/>
                  </a:lnTo>
                  <a:lnTo>
                    <a:pt x="68389" y="355930"/>
                  </a:lnTo>
                  <a:lnTo>
                    <a:pt x="68033" y="354660"/>
                  </a:lnTo>
                  <a:lnTo>
                    <a:pt x="67437" y="352120"/>
                  </a:lnTo>
                  <a:lnTo>
                    <a:pt x="64350" y="352120"/>
                  </a:lnTo>
                  <a:lnTo>
                    <a:pt x="64312" y="350850"/>
                  </a:lnTo>
                  <a:lnTo>
                    <a:pt x="64871" y="350850"/>
                  </a:lnTo>
                  <a:lnTo>
                    <a:pt x="65227" y="349580"/>
                  </a:lnTo>
                  <a:lnTo>
                    <a:pt x="64884" y="349580"/>
                  </a:lnTo>
                  <a:lnTo>
                    <a:pt x="63969" y="348310"/>
                  </a:lnTo>
                  <a:lnTo>
                    <a:pt x="64109" y="348310"/>
                  </a:lnTo>
                  <a:lnTo>
                    <a:pt x="65290" y="347040"/>
                  </a:lnTo>
                  <a:lnTo>
                    <a:pt x="63703" y="347040"/>
                  </a:lnTo>
                  <a:lnTo>
                    <a:pt x="63461" y="345770"/>
                  </a:lnTo>
                  <a:lnTo>
                    <a:pt x="64554" y="344500"/>
                  </a:lnTo>
                  <a:lnTo>
                    <a:pt x="65087" y="344500"/>
                  </a:lnTo>
                  <a:lnTo>
                    <a:pt x="65227" y="343230"/>
                  </a:lnTo>
                  <a:lnTo>
                    <a:pt x="64820" y="341960"/>
                  </a:lnTo>
                  <a:lnTo>
                    <a:pt x="61950" y="341960"/>
                  </a:lnTo>
                  <a:lnTo>
                    <a:pt x="61849" y="340690"/>
                  </a:lnTo>
                  <a:lnTo>
                    <a:pt x="62077" y="340690"/>
                  </a:lnTo>
                  <a:lnTo>
                    <a:pt x="62636" y="339420"/>
                  </a:lnTo>
                  <a:lnTo>
                    <a:pt x="62052" y="336880"/>
                  </a:lnTo>
                  <a:lnTo>
                    <a:pt x="61683" y="335610"/>
                  </a:lnTo>
                  <a:lnTo>
                    <a:pt x="61087" y="335610"/>
                  </a:lnTo>
                  <a:lnTo>
                    <a:pt x="60388" y="334340"/>
                  </a:lnTo>
                  <a:lnTo>
                    <a:pt x="59270" y="334340"/>
                  </a:lnTo>
                  <a:lnTo>
                    <a:pt x="58826" y="333070"/>
                  </a:lnTo>
                  <a:lnTo>
                    <a:pt x="59677" y="333070"/>
                  </a:lnTo>
                  <a:lnTo>
                    <a:pt x="60045" y="331800"/>
                  </a:lnTo>
                  <a:lnTo>
                    <a:pt x="59842" y="330530"/>
                  </a:lnTo>
                  <a:lnTo>
                    <a:pt x="57683" y="330530"/>
                  </a:lnTo>
                  <a:lnTo>
                    <a:pt x="56870" y="327990"/>
                  </a:lnTo>
                  <a:lnTo>
                    <a:pt x="56045" y="326720"/>
                  </a:lnTo>
                  <a:lnTo>
                    <a:pt x="55448" y="325450"/>
                  </a:lnTo>
                  <a:lnTo>
                    <a:pt x="54343" y="324180"/>
                  </a:lnTo>
                  <a:lnTo>
                    <a:pt x="52959" y="322910"/>
                  </a:lnTo>
                  <a:lnTo>
                    <a:pt x="51308" y="324180"/>
                  </a:lnTo>
                  <a:lnTo>
                    <a:pt x="51117" y="320370"/>
                  </a:lnTo>
                  <a:lnTo>
                    <a:pt x="49123" y="319100"/>
                  </a:lnTo>
                  <a:lnTo>
                    <a:pt x="43599" y="317830"/>
                  </a:lnTo>
                  <a:lnTo>
                    <a:pt x="42049" y="319100"/>
                  </a:lnTo>
                  <a:lnTo>
                    <a:pt x="40665" y="320370"/>
                  </a:lnTo>
                  <a:lnTo>
                    <a:pt x="40728" y="321640"/>
                  </a:lnTo>
                  <a:lnTo>
                    <a:pt x="40157" y="322910"/>
                  </a:lnTo>
                  <a:lnTo>
                    <a:pt x="38100" y="324180"/>
                  </a:lnTo>
                  <a:lnTo>
                    <a:pt x="37579" y="324180"/>
                  </a:lnTo>
                  <a:lnTo>
                    <a:pt x="37414" y="325450"/>
                  </a:lnTo>
                  <a:lnTo>
                    <a:pt x="37007" y="325450"/>
                  </a:lnTo>
                  <a:lnTo>
                    <a:pt x="36944" y="327990"/>
                  </a:lnTo>
                  <a:lnTo>
                    <a:pt x="37274" y="329260"/>
                  </a:lnTo>
                  <a:lnTo>
                    <a:pt x="37960" y="331800"/>
                  </a:lnTo>
                  <a:lnTo>
                    <a:pt x="38023" y="333070"/>
                  </a:lnTo>
                  <a:lnTo>
                    <a:pt x="37807" y="334340"/>
                  </a:lnTo>
                  <a:lnTo>
                    <a:pt x="38138" y="334340"/>
                  </a:lnTo>
                  <a:lnTo>
                    <a:pt x="38836" y="335610"/>
                  </a:lnTo>
                  <a:lnTo>
                    <a:pt x="39928" y="336880"/>
                  </a:lnTo>
                  <a:lnTo>
                    <a:pt x="40805" y="338150"/>
                  </a:lnTo>
                  <a:lnTo>
                    <a:pt x="41097" y="339420"/>
                  </a:lnTo>
                  <a:lnTo>
                    <a:pt x="40805" y="340690"/>
                  </a:lnTo>
                  <a:lnTo>
                    <a:pt x="41592" y="343230"/>
                  </a:lnTo>
                  <a:lnTo>
                    <a:pt x="42748" y="344500"/>
                  </a:lnTo>
                  <a:lnTo>
                    <a:pt x="44323" y="347040"/>
                  </a:lnTo>
                  <a:lnTo>
                    <a:pt x="44526" y="350850"/>
                  </a:lnTo>
                  <a:lnTo>
                    <a:pt x="45402" y="353390"/>
                  </a:lnTo>
                  <a:lnTo>
                    <a:pt x="46951" y="355930"/>
                  </a:lnTo>
                  <a:lnTo>
                    <a:pt x="46850" y="357200"/>
                  </a:lnTo>
                  <a:lnTo>
                    <a:pt x="47713" y="357200"/>
                  </a:lnTo>
                  <a:lnTo>
                    <a:pt x="47853" y="358470"/>
                  </a:lnTo>
                  <a:lnTo>
                    <a:pt x="48272" y="359740"/>
                  </a:lnTo>
                  <a:lnTo>
                    <a:pt x="48577" y="361010"/>
                  </a:lnTo>
                  <a:lnTo>
                    <a:pt x="48895" y="363550"/>
                  </a:lnTo>
                  <a:lnTo>
                    <a:pt x="49517" y="364820"/>
                  </a:lnTo>
                  <a:lnTo>
                    <a:pt x="50431" y="364820"/>
                  </a:lnTo>
                  <a:lnTo>
                    <a:pt x="50571" y="366090"/>
                  </a:lnTo>
                  <a:lnTo>
                    <a:pt x="50965" y="367360"/>
                  </a:lnTo>
                  <a:lnTo>
                    <a:pt x="51968" y="369900"/>
                  </a:lnTo>
                  <a:lnTo>
                    <a:pt x="52743" y="371170"/>
                  </a:lnTo>
                  <a:lnTo>
                    <a:pt x="53670" y="372440"/>
                  </a:lnTo>
                  <a:lnTo>
                    <a:pt x="54775" y="372440"/>
                  </a:lnTo>
                  <a:lnTo>
                    <a:pt x="55295" y="377520"/>
                  </a:lnTo>
                  <a:lnTo>
                    <a:pt x="55600" y="380060"/>
                  </a:lnTo>
                  <a:lnTo>
                    <a:pt x="56553" y="381330"/>
                  </a:lnTo>
                  <a:lnTo>
                    <a:pt x="58140" y="381330"/>
                  </a:lnTo>
                  <a:lnTo>
                    <a:pt x="56591" y="382600"/>
                  </a:lnTo>
                  <a:lnTo>
                    <a:pt x="56451" y="383870"/>
                  </a:lnTo>
                  <a:lnTo>
                    <a:pt x="57721" y="385140"/>
                  </a:lnTo>
                  <a:lnTo>
                    <a:pt x="58585" y="386410"/>
                  </a:lnTo>
                  <a:lnTo>
                    <a:pt x="59994" y="388950"/>
                  </a:lnTo>
                  <a:lnTo>
                    <a:pt x="60236" y="390220"/>
                  </a:lnTo>
                  <a:lnTo>
                    <a:pt x="60325" y="392760"/>
                  </a:lnTo>
                  <a:lnTo>
                    <a:pt x="61353" y="394030"/>
                  </a:lnTo>
                  <a:lnTo>
                    <a:pt x="62738" y="394030"/>
                  </a:lnTo>
                  <a:lnTo>
                    <a:pt x="61696" y="395300"/>
                  </a:lnTo>
                  <a:lnTo>
                    <a:pt x="58547" y="397840"/>
                  </a:lnTo>
                  <a:lnTo>
                    <a:pt x="57264" y="399110"/>
                  </a:lnTo>
                  <a:lnTo>
                    <a:pt x="56222" y="400380"/>
                  </a:lnTo>
                  <a:lnTo>
                    <a:pt x="49022" y="406730"/>
                  </a:lnTo>
                  <a:lnTo>
                    <a:pt x="42672" y="411810"/>
                  </a:lnTo>
                  <a:lnTo>
                    <a:pt x="39789" y="414896"/>
                  </a:lnTo>
                  <a:lnTo>
                    <a:pt x="39789" y="437210"/>
                  </a:lnTo>
                  <a:lnTo>
                    <a:pt x="39674" y="438480"/>
                  </a:lnTo>
                  <a:lnTo>
                    <a:pt x="38696" y="438480"/>
                  </a:lnTo>
                  <a:lnTo>
                    <a:pt x="38900" y="435940"/>
                  </a:lnTo>
                  <a:lnTo>
                    <a:pt x="39509" y="435940"/>
                  </a:lnTo>
                  <a:lnTo>
                    <a:pt x="39789" y="437210"/>
                  </a:lnTo>
                  <a:lnTo>
                    <a:pt x="39789" y="414896"/>
                  </a:lnTo>
                  <a:lnTo>
                    <a:pt x="37922" y="416890"/>
                  </a:lnTo>
                  <a:lnTo>
                    <a:pt x="34785" y="419430"/>
                  </a:lnTo>
                  <a:lnTo>
                    <a:pt x="32804" y="421868"/>
                  </a:lnTo>
                  <a:lnTo>
                    <a:pt x="32804" y="443560"/>
                  </a:lnTo>
                  <a:lnTo>
                    <a:pt x="32372" y="442290"/>
                  </a:lnTo>
                  <a:lnTo>
                    <a:pt x="32804" y="443560"/>
                  </a:lnTo>
                  <a:lnTo>
                    <a:pt x="32804" y="421868"/>
                  </a:lnTo>
                  <a:lnTo>
                    <a:pt x="30657" y="423240"/>
                  </a:lnTo>
                  <a:lnTo>
                    <a:pt x="28778" y="425780"/>
                  </a:lnTo>
                  <a:lnTo>
                    <a:pt x="27470" y="427050"/>
                  </a:lnTo>
                  <a:lnTo>
                    <a:pt x="26746" y="428320"/>
                  </a:lnTo>
                  <a:lnTo>
                    <a:pt x="21615" y="432130"/>
                  </a:lnTo>
                  <a:lnTo>
                    <a:pt x="19697" y="433400"/>
                  </a:lnTo>
                  <a:lnTo>
                    <a:pt x="18440" y="435940"/>
                  </a:lnTo>
                  <a:lnTo>
                    <a:pt x="17843" y="437210"/>
                  </a:lnTo>
                  <a:lnTo>
                    <a:pt x="16827" y="437210"/>
                  </a:lnTo>
                  <a:lnTo>
                    <a:pt x="15836" y="438480"/>
                  </a:lnTo>
                  <a:lnTo>
                    <a:pt x="16510" y="438480"/>
                  </a:lnTo>
                  <a:lnTo>
                    <a:pt x="17183" y="439750"/>
                  </a:lnTo>
                  <a:lnTo>
                    <a:pt x="15367" y="439750"/>
                  </a:lnTo>
                  <a:lnTo>
                    <a:pt x="15125" y="441020"/>
                  </a:lnTo>
                  <a:lnTo>
                    <a:pt x="14693" y="442290"/>
                  </a:lnTo>
                  <a:lnTo>
                    <a:pt x="14935" y="443560"/>
                  </a:lnTo>
                  <a:lnTo>
                    <a:pt x="15849" y="443560"/>
                  </a:lnTo>
                  <a:lnTo>
                    <a:pt x="15697" y="444830"/>
                  </a:lnTo>
                  <a:lnTo>
                    <a:pt x="16764" y="447370"/>
                  </a:lnTo>
                  <a:lnTo>
                    <a:pt x="19037" y="448640"/>
                  </a:lnTo>
                  <a:lnTo>
                    <a:pt x="20980" y="449910"/>
                  </a:lnTo>
                  <a:lnTo>
                    <a:pt x="28041" y="449910"/>
                  </a:lnTo>
                  <a:lnTo>
                    <a:pt x="28841" y="447370"/>
                  </a:lnTo>
                  <a:lnTo>
                    <a:pt x="28968" y="446100"/>
                  </a:lnTo>
                  <a:lnTo>
                    <a:pt x="31127" y="446100"/>
                  </a:lnTo>
                  <a:lnTo>
                    <a:pt x="32473" y="447370"/>
                  </a:lnTo>
                  <a:lnTo>
                    <a:pt x="33032" y="446100"/>
                  </a:lnTo>
                  <a:lnTo>
                    <a:pt x="35166" y="446100"/>
                  </a:lnTo>
                  <a:lnTo>
                    <a:pt x="38773" y="443560"/>
                  </a:lnTo>
                  <a:lnTo>
                    <a:pt x="39992" y="442290"/>
                  </a:lnTo>
                  <a:lnTo>
                    <a:pt x="39992" y="441020"/>
                  </a:lnTo>
                  <a:lnTo>
                    <a:pt x="38785" y="439750"/>
                  </a:lnTo>
                  <a:lnTo>
                    <a:pt x="40462" y="439750"/>
                  </a:lnTo>
                  <a:lnTo>
                    <a:pt x="41402" y="437210"/>
                  </a:lnTo>
                  <a:lnTo>
                    <a:pt x="43891" y="437210"/>
                  </a:lnTo>
                  <a:lnTo>
                    <a:pt x="44615" y="435940"/>
                  </a:lnTo>
                  <a:lnTo>
                    <a:pt x="45491" y="434670"/>
                  </a:lnTo>
                  <a:lnTo>
                    <a:pt x="44361" y="433400"/>
                  </a:lnTo>
                  <a:lnTo>
                    <a:pt x="44513" y="433400"/>
                  </a:lnTo>
                  <a:lnTo>
                    <a:pt x="46926" y="434670"/>
                  </a:lnTo>
                  <a:lnTo>
                    <a:pt x="47117" y="433400"/>
                  </a:lnTo>
                  <a:lnTo>
                    <a:pt x="47269" y="433400"/>
                  </a:lnTo>
                  <a:lnTo>
                    <a:pt x="47371" y="432130"/>
                  </a:lnTo>
                  <a:lnTo>
                    <a:pt x="47383" y="428320"/>
                  </a:lnTo>
                  <a:lnTo>
                    <a:pt x="48221" y="429590"/>
                  </a:lnTo>
                  <a:lnTo>
                    <a:pt x="49809" y="430860"/>
                  </a:lnTo>
                  <a:lnTo>
                    <a:pt x="50977" y="430860"/>
                  </a:lnTo>
                  <a:lnTo>
                    <a:pt x="51866" y="429590"/>
                  </a:lnTo>
                  <a:lnTo>
                    <a:pt x="52679" y="428320"/>
                  </a:lnTo>
                  <a:lnTo>
                    <a:pt x="52832" y="428320"/>
                  </a:lnTo>
                  <a:lnTo>
                    <a:pt x="53352" y="427050"/>
                  </a:lnTo>
                  <a:lnTo>
                    <a:pt x="53505" y="427050"/>
                  </a:lnTo>
                  <a:lnTo>
                    <a:pt x="53594" y="425780"/>
                  </a:lnTo>
                  <a:lnTo>
                    <a:pt x="55168" y="424510"/>
                  </a:lnTo>
                  <a:lnTo>
                    <a:pt x="55511" y="423240"/>
                  </a:lnTo>
                  <a:lnTo>
                    <a:pt x="55892" y="423240"/>
                  </a:lnTo>
                  <a:lnTo>
                    <a:pt x="56286" y="421970"/>
                  </a:lnTo>
                  <a:lnTo>
                    <a:pt x="57518" y="423240"/>
                  </a:lnTo>
                  <a:lnTo>
                    <a:pt x="58267" y="421970"/>
                  </a:lnTo>
                  <a:lnTo>
                    <a:pt x="58559" y="420700"/>
                  </a:lnTo>
                  <a:lnTo>
                    <a:pt x="59880" y="420700"/>
                  </a:lnTo>
                  <a:lnTo>
                    <a:pt x="60591" y="419430"/>
                  </a:lnTo>
                  <a:lnTo>
                    <a:pt x="62077" y="418160"/>
                  </a:lnTo>
                  <a:lnTo>
                    <a:pt x="63741" y="418160"/>
                  </a:lnTo>
                  <a:lnTo>
                    <a:pt x="64084" y="416890"/>
                  </a:lnTo>
                  <a:lnTo>
                    <a:pt x="64592" y="416890"/>
                  </a:lnTo>
                  <a:lnTo>
                    <a:pt x="64909" y="415620"/>
                  </a:lnTo>
                  <a:lnTo>
                    <a:pt x="64998" y="414350"/>
                  </a:lnTo>
                  <a:lnTo>
                    <a:pt x="66078" y="413080"/>
                  </a:lnTo>
                  <a:lnTo>
                    <a:pt x="66890" y="411810"/>
                  </a:lnTo>
                  <a:lnTo>
                    <a:pt x="67424" y="411810"/>
                  </a:lnTo>
                  <a:lnTo>
                    <a:pt x="68681" y="410540"/>
                  </a:lnTo>
                  <a:lnTo>
                    <a:pt x="69710" y="410540"/>
                  </a:lnTo>
                  <a:lnTo>
                    <a:pt x="71056" y="409270"/>
                  </a:lnTo>
                  <a:lnTo>
                    <a:pt x="71145" y="408000"/>
                  </a:lnTo>
                  <a:lnTo>
                    <a:pt x="70002" y="406730"/>
                  </a:lnTo>
                  <a:lnTo>
                    <a:pt x="72656" y="406730"/>
                  </a:lnTo>
                  <a:lnTo>
                    <a:pt x="72732" y="405460"/>
                  </a:lnTo>
                  <a:lnTo>
                    <a:pt x="73698" y="405460"/>
                  </a:lnTo>
                  <a:lnTo>
                    <a:pt x="74269" y="404190"/>
                  </a:lnTo>
                  <a:lnTo>
                    <a:pt x="74434" y="401650"/>
                  </a:lnTo>
                  <a:lnTo>
                    <a:pt x="75476" y="402920"/>
                  </a:lnTo>
                  <a:lnTo>
                    <a:pt x="76606" y="402920"/>
                  </a:lnTo>
                  <a:lnTo>
                    <a:pt x="77812" y="401650"/>
                  </a:lnTo>
                  <a:lnTo>
                    <a:pt x="79121" y="400380"/>
                  </a:lnTo>
                  <a:lnTo>
                    <a:pt x="79476" y="400380"/>
                  </a:lnTo>
                  <a:lnTo>
                    <a:pt x="79959" y="399110"/>
                  </a:lnTo>
                  <a:lnTo>
                    <a:pt x="80200" y="399110"/>
                  </a:lnTo>
                  <a:lnTo>
                    <a:pt x="80175" y="397840"/>
                  </a:lnTo>
                  <a:lnTo>
                    <a:pt x="80556" y="397840"/>
                  </a:lnTo>
                  <a:lnTo>
                    <a:pt x="80873" y="396570"/>
                  </a:lnTo>
                  <a:lnTo>
                    <a:pt x="81216" y="396570"/>
                  </a:lnTo>
                  <a:lnTo>
                    <a:pt x="81229" y="395617"/>
                  </a:lnTo>
                  <a:lnTo>
                    <a:pt x="82029" y="396570"/>
                  </a:lnTo>
                  <a:lnTo>
                    <a:pt x="82854" y="395300"/>
                  </a:lnTo>
                  <a:lnTo>
                    <a:pt x="83464" y="394030"/>
                  </a:lnTo>
                  <a:lnTo>
                    <a:pt x="84175" y="392760"/>
                  </a:lnTo>
                  <a:lnTo>
                    <a:pt x="84366" y="391490"/>
                  </a:lnTo>
                  <a:lnTo>
                    <a:pt x="83997" y="390220"/>
                  </a:lnTo>
                  <a:lnTo>
                    <a:pt x="86944" y="390220"/>
                  </a:lnTo>
                  <a:lnTo>
                    <a:pt x="88074" y="387680"/>
                  </a:lnTo>
                  <a:lnTo>
                    <a:pt x="88658" y="386410"/>
                  </a:lnTo>
                  <a:lnTo>
                    <a:pt x="89446" y="385140"/>
                  </a:lnTo>
                  <a:lnTo>
                    <a:pt x="90474" y="383870"/>
                  </a:lnTo>
                  <a:lnTo>
                    <a:pt x="91960" y="383870"/>
                  </a:lnTo>
                  <a:lnTo>
                    <a:pt x="92075" y="382600"/>
                  </a:lnTo>
                  <a:lnTo>
                    <a:pt x="92824" y="380060"/>
                  </a:lnTo>
                  <a:lnTo>
                    <a:pt x="94627" y="380060"/>
                  </a:lnTo>
                  <a:lnTo>
                    <a:pt x="95300" y="378790"/>
                  </a:lnTo>
                  <a:lnTo>
                    <a:pt x="96939" y="378790"/>
                  </a:lnTo>
                  <a:lnTo>
                    <a:pt x="96507" y="377520"/>
                  </a:lnTo>
                  <a:lnTo>
                    <a:pt x="96354" y="377520"/>
                  </a:lnTo>
                  <a:lnTo>
                    <a:pt x="96634" y="373710"/>
                  </a:lnTo>
                  <a:lnTo>
                    <a:pt x="97675" y="374980"/>
                  </a:lnTo>
                  <a:lnTo>
                    <a:pt x="98831" y="373710"/>
                  </a:lnTo>
                  <a:lnTo>
                    <a:pt x="100076" y="372440"/>
                  </a:lnTo>
                  <a:lnTo>
                    <a:pt x="101447" y="369900"/>
                  </a:lnTo>
                  <a:lnTo>
                    <a:pt x="102006" y="369900"/>
                  </a:lnTo>
                  <a:lnTo>
                    <a:pt x="102450" y="368630"/>
                  </a:lnTo>
                  <a:lnTo>
                    <a:pt x="103784" y="368630"/>
                  </a:lnTo>
                  <a:lnTo>
                    <a:pt x="104660" y="367360"/>
                  </a:lnTo>
                  <a:lnTo>
                    <a:pt x="105422" y="366090"/>
                  </a:lnTo>
                  <a:lnTo>
                    <a:pt x="106502" y="363550"/>
                  </a:lnTo>
                  <a:lnTo>
                    <a:pt x="107569" y="363550"/>
                  </a:lnTo>
                  <a:lnTo>
                    <a:pt x="108051" y="362280"/>
                  </a:lnTo>
                  <a:lnTo>
                    <a:pt x="108280" y="362280"/>
                  </a:lnTo>
                  <a:lnTo>
                    <a:pt x="108673" y="361010"/>
                  </a:lnTo>
                  <a:lnTo>
                    <a:pt x="109194" y="361010"/>
                  </a:lnTo>
                  <a:lnTo>
                    <a:pt x="109486" y="359740"/>
                  </a:lnTo>
                  <a:lnTo>
                    <a:pt x="108839" y="358470"/>
                  </a:lnTo>
                  <a:lnTo>
                    <a:pt x="107276" y="358470"/>
                  </a:lnTo>
                  <a:lnTo>
                    <a:pt x="107302" y="357200"/>
                  </a:lnTo>
                  <a:lnTo>
                    <a:pt x="108267" y="357200"/>
                  </a:lnTo>
                  <a:lnTo>
                    <a:pt x="109435" y="358470"/>
                  </a:lnTo>
                  <a:lnTo>
                    <a:pt x="110794" y="358470"/>
                  </a:lnTo>
                  <a:lnTo>
                    <a:pt x="113182" y="357200"/>
                  </a:lnTo>
                  <a:lnTo>
                    <a:pt x="116459" y="352120"/>
                  </a:lnTo>
                  <a:lnTo>
                    <a:pt x="120637" y="347040"/>
                  </a:lnTo>
                  <a:lnTo>
                    <a:pt x="122047" y="344500"/>
                  </a:lnTo>
                  <a:lnTo>
                    <a:pt x="123405" y="341960"/>
                  </a:lnTo>
                  <a:lnTo>
                    <a:pt x="124345" y="340690"/>
                  </a:lnTo>
                  <a:lnTo>
                    <a:pt x="124841" y="339420"/>
                  </a:lnTo>
                  <a:lnTo>
                    <a:pt x="125336" y="336880"/>
                  </a:lnTo>
                  <a:close/>
                </a:path>
                <a:path w="1988184" h="659764">
                  <a:moveTo>
                    <a:pt x="126949" y="560349"/>
                  </a:moveTo>
                  <a:lnTo>
                    <a:pt x="125095" y="559714"/>
                  </a:lnTo>
                  <a:lnTo>
                    <a:pt x="123088" y="558190"/>
                  </a:lnTo>
                  <a:lnTo>
                    <a:pt x="122631" y="557936"/>
                  </a:lnTo>
                  <a:lnTo>
                    <a:pt x="122402" y="557809"/>
                  </a:lnTo>
                  <a:lnTo>
                    <a:pt x="121780" y="557682"/>
                  </a:lnTo>
                  <a:lnTo>
                    <a:pt x="121297" y="557682"/>
                  </a:lnTo>
                  <a:lnTo>
                    <a:pt x="120967" y="557936"/>
                  </a:lnTo>
                  <a:lnTo>
                    <a:pt x="120738" y="557682"/>
                  </a:lnTo>
                  <a:lnTo>
                    <a:pt x="120307" y="557174"/>
                  </a:lnTo>
                  <a:lnTo>
                    <a:pt x="119913" y="556285"/>
                  </a:lnTo>
                  <a:lnTo>
                    <a:pt x="119621" y="555904"/>
                  </a:lnTo>
                  <a:lnTo>
                    <a:pt x="119100" y="555523"/>
                  </a:lnTo>
                  <a:lnTo>
                    <a:pt x="118351" y="555142"/>
                  </a:lnTo>
                  <a:lnTo>
                    <a:pt x="118262" y="556031"/>
                  </a:lnTo>
                  <a:lnTo>
                    <a:pt x="117068" y="556031"/>
                  </a:lnTo>
                  <a:lnTo>
                    <a:pt x="116573" y="556285"/>
                  </a:lnTo>
                  <a:lnTo>
                    <a:pt x="116484" y="556412"/>
                  </a:lnTo>
                  <a:lnTo>
                    <a:pt x="116433" y="556666"/>
                  </a:lnTo>
                  <a:lnTo>
                    <a:pt x="116522" y="556920"/>
                  </a:lnTo>
                  <a:lnTo>
                    <a:pt x="116179" y="557174"/>
                  </a:lnTo>
                  <a:lnTo>
                    <a:pt x="115874" y="557047"/>
                  </a:lnTo>
                  <a:lnTo>
                    <a:pt x="115417" y="555904"/>
                  </a:lnTo>
                  <a:lnTo>
                    <a:pt x="114960" y="555523"/>
                  </a:lnTo>
                  <a:lnTo>
                    <a:pt x="113741" y="555904"/>
                  </a:lnTo>
                  <a:lnTo>
                    <a:pt x="112776" y="556158"/>
                  </a:lnTo>
                  <a:lnTo>
                    <a:pt x="112725" y="555523"/>
                  </a:lnTo>
                  <a:lnTo>
                    <a:pt x="112522" y="555269"/>
                  </a:lnTo>
                  <a:lnTo>
                    <a:pt x="112153" y="555142"/>
                  </a:lnTo>
                  <a:lnTo>
                    <a:pt x="110959" y="555015"/>
                  </a:lnTo>
                  <a:lnTo>
                    <a:pt x="110515" y="554761"/>
                  </a:lnTo>
                  <a:lnTo>
                    <a:pt x="110363" y="554507"/>
                  </a:lnTo>
                  <a:lnTo>
                    <a:pt x="110058" y="554507"/>
                  </a:lnTo>
                  <a:lnTo>
                    <a:pt x="109562" y="554634"/>
                  </a:lnTo>
                  <a:lnTo>
                    <a:pt x="108597" y="554761"/>
                  </a:lnTo>
                  <a:lnTo>
                    <a:pt x="108546" y="554634"/>
                  </a:lnTo>
                  <a:lnTo>
                    <a:pt x="108204" y="553872"/>
                  </a:lnTo>
                  <a:lnTo>
                    <a:pt x="107734" y="553618"/>
                  </a:lnTo>
                  <a:lnTo>
                    <a:pt x="107505" y="553491"/>
                  </a:lnTo>
                  <a:lnTo>
                    <a:pt x="106540" y="553618"/>
                  </a:lnTo>
                  <a:lnTo>
                    <a:pt x="104571" y="552602"/>
                  </a:lnTo>
                  <a:lnTo>
                    <a:pt x="103263" y="551967"/>
                  </a:lnTo>
                  <a:lnTo>
                    <a:pt x="99720" y="551713"/>
                  </a:lnTo>
                  <a:lnTo>
                    <a:pt x="99263" y="551332"/>
                  </a:lnTo>
                  <a:lnTo>
                    <a:pt x="99212" y="550951"/>
                  </a:lnTo>
                  <a:lnTo>
                    <a:pt x="99161" y="550697"/>
                  </a:lnTo>
                  <a:lnTo>
                    <a:pt x="98069" y="550570"/>
                  </a:lnTo>
                  <a:lnTo>
                    <a:pt x="97180" y="550697"/>
                  </a:lnTo>
                  <a:lnTo>
                    <a:pt x="96532" y="550951"/>
                  </a:lnTo>
                  <a:lnTo>
                    <a:pt x="96558" y="549681"/>
                  </a:lnTo>
                  <a:lnTo>
                    <a:pt x="96342" y="549300"/>
                  </a:lnTo>
                  <a:lnTo>
                    <a:pt x="93840" y="549046"/>
                  </a:lnTo>
                  <a:lnTo>
                    <a:pt x="93726" y="548919"/>
                  </a:lnTo>
                  <a:lnTo>
                    <a:pt x="93103" y="548157"/>
                  </a:lnTo>
                  <a:lnTo>
                    <a:pt x="92494" y="547903"/>
                  </a:lnTo>
                  <a:lnTo>
                    <a:pt x="91986" y="548157"/>
                  </a:lnTo>
                  <a:lnTo>
                    <a:pt x="91630" y="548792"/>
                  </a:lnTo>
                  <a:lnTo>
                    <a:pt x="91135" y="548919"/>
                  </a:lnTo>
                  <a:lnTo>
                    <a:pt x="90538" y="548538"/>
                  </a:lnTo>
                  <a:lnTo>
                    <a:pt x="90030" y="548157"/>
                  </a:lnTo>
                  <a:lnTo>
                    <a:pt x="89865" y="548030"/>
                  </a:lnTo>
                  <a:lnTo>
                    <a:pt x="89433" y="547522"/>
                  </a:lnTo>
                  <a:lnTo>
                    <a:pt x="89369" y="548157"/>
                  </a:lnTo>
                  <a:lnTo>
                    <a:pt x="88658" y="548157"/>
                  </a:lnTo>
                  <a:lnTo>
                    <a:pt x="87896" y="547776"/>
                  </a:lnTo>
                  <a:lnTo>
                    <a:pt x="87426" y="547649"/>
                  </a:lnTo>
                  <a:lnTo>
                    <a:pt x="87274" y="547776"/>
                  </a:lnTo>
                  <a:lnTo>
                    <a:pt x="86118" y="547141"/>
                  </a:lnTo>
                  <a:lnTo>
                    <a:pt x="85001" y="546379"/>
                  </a:lnTo>
                  <a:lnTo>
                    <a:pt x="82702" y="545236"/>
                  </a:lnTo>
                  <a:lnTo>
                    <a:pt x="79895" y="544728"/>
                  </a:lnTo>
                  <a:lnTo>
                    <a:pt x="78168" y="544347"/>
                  </a:lnTo>
                  <a:lnTo>
                    <a:pt x="77546" y="544347"/>
                  </a:lnTo>
                  <a:lnTo>
                    <a:pt x="76415" y="543585"/>
                  </a:lnTo>
                  <a:lnTo>
                    <a:pt x="76149" y="543331"/>
                  </a:lnTo>
                  <a:lnTo>
                    <a:pt x="75742" y="542950"/>
                  </a:lnTo>
                  <a:lnTo>
                    <a:pt x="74676" y="542569"/>
                  </a:lnTo>
                  <a:lnTo>
                    <a:pt x="74028" y="542696"/>
                  </a:lnTo>
                  <a:lnTo>
                    <a:pt x="73812" y="543331"/>
                  </a:lnTo>
                  <a:lnTo>
                    <a:pt x="73710" y="542696"/>
                  </a:lnTo>
                  <a:lnTo>
                    <a:pt x="73202" y="542188"/>
                  </a:lnTo>
                  <a:lnTo>
                    <a:pt x="72275" y="541807"/>
                  </a:lnTo>
                  <a:lnTo>
                    <a:pt x="72123" y="541680"/>
                  </a:lnTo>
                  <a:lnTo>
                    <a:pt x="71983" y="541553"/>
                  </a:lnTo>
                  <a:lnTo>
                    <a:pt x="71526" y="541172"/>
                  </a:lnTo>
                  <a:lnTo>
                    <a:pt x="70751" y="541172"/>
                  </a:lnTo>
                  <a:lnTo>
                    <a:pt x="69913" y="541553"/>
                  </a:lnTo>
                  <a:lnTo>
                    <a:pt x="69494" y="540918"/>
                  </a:lnTo>
                  <a:lnTo>
                    <a:pt x="68961" y="540537"/>
                  </a:lnTo>
                  <a:lnTo>
                    <a:pt x="68326" y="540537"/>
                  </a:lnTo>
                  <a:lnTo>
                    <a:pt x="68237" y="541680"/>
                  </a:lnTo>
                  <a:lnTo>
                    <a:pt x="67056" y="541553"/>
                  </a:lnTo>
                  <a:lnTo>
                    <a:pt x="66598" y="541299"/>
                  </a:lnTo>
                  <a:lnTo>
                    <a:pt x="66141" y="541045"/>
                  </a:lnTo>
                  <a:lnTo>
                    <a:pt x="65265" y="540918"/>
                  </a:lnTo>
                  <a:lnTo>
                    <a:pt x="64452" y="541299"/>
                  </a:lnTo>
                  <a:lnTo>
                    <a:pt x="63500" y="541299"/>
                  </a:lnTo>
                  <a:lnTo>
                    <a:pt x="62572" y="540918"/>
                  </a:lnTo>
                  <a:lnTo>
                    <a:pt x="61785" y="540918"/>
                  </a:lnTo>
                  <a:lnTo>
                    <a:pt x="61099" y="540537"/>
                  </a:lnTo>
                  <a:lnTo>
                    <a:pt x="60528" y="539775"/>
                  </a:lnTo>
                  <a:lnTo>
                    <a:pt x="59385" y="539267"/>
                  </a:lnTo>
                  <a:lnTo>
                    <a:pt x="59067" y="539013"/>
                  </a:lnTo>
                  <a:lnTo>
                    <a:pt x="58166" y="538632"/>
                  </a:lnTo>
                  <a:lnTo>
                    <a:pt x="57556" y="538378"/>
                  </a:lnTo>
                  <a:lnTo>
                    <a:pt x="57213" y="538632"/>
                  </a:lnTo>
                  <a:lnTo>
                    <a:pt x="56883" y="538632"/>
                  </a:lnTo>
                  <a:lnTo>
                    <a:pt x="56680" y="538378"/>
                  </a:lnTo>
                  <a:lnTo>
                    <a:pt x="56172" y="537743"/>
                  </a:lnTo>
                  <a:lnTo>
                    <a:pt x="55321" y="538378"/>
                  </a:lnTo>
                  <a:lnTo>
                    <a:pt x="54152" y="538124"/>
                  </a:lnTo>
                  <a:lnTo>
                    <a:pt x="52641" y="537235"/>
                  </a:lnTo>
                  <a:lnTo>
                    <a:pt x="49085" y="536981"/>
                  </a:lnTo>
                  <a:lnTo>
                    <a:pt x="48006" y="536727"/>
                  </a:lnTo>
                  <a:lnTo>
                    <a:pt x="47180" y="536092"/>
                  </a:lnTo>
                  <a:lnTo>
                    <a:pt x="46685" y="535203"/>
                  </a:lnTo>
                  <a:lnTo>
                    <a:pt x="46621" y="535076"/>
                  </a:lnTo>
                  <a:lnTo>
                    <a:pt x="43383" y="534822"/>
                  </a:lnTo>
                  <a:lnTo>
                    <a:pt x="42659" y="534949"/>
                  </a:lnTo>
                  <a:lnTo>
                    <a:pt x="42329" y="535203"/>
                  </a:lnTo>
                  <a:lnTo>
                    <a:pt x="42011" y="534822"/>
                  </a:lnTo>
                  <a:lnTo>
                    <a:pt x="41897" y="534695"/>
                  </a:lnTo>
                  <a:lnTo>
                    <a:pt x="41402" y="534822"/>
                  </a:lnTo>
                  <a:lnTo>
                    <a:pt x="40868" y="534568"/>
                  </a:lnTo>
                  <a:lnTo>
                    <a:pt x="40284" y="533806"/>
                  </a:lnTo>
                  <a:lnTo>
                    <a:pt x="39801" y="533552"/>
                  </a:lnTo>
                  <a:lnTo>
                    <a:pt x="39077" y="533171"/>
                  </a:lnTo>
                  <a:lnTo>
                    <a:pt x="38227" y="532917"/>
                  </a:lnTo>
                  <a:lnTo>
                    <a:pt x="37249" y="533171"/>
                  </a:lnTo>
                  <a:lnTo>
                    <a:pt x="36029" y="533552"/>
                  </a:lnTo>
                  <a:lnTo>
                    <a:pt x="33197" y="533298"/>
                  </a:lnTo>
                  <a:lnTo>
                    <a:pt x="32588" y="533806"/>
                  </a:lnTo>
                  <a:lnTo>
                    <a:pt x="32346" y="534822"/>
                  </a:lnTo>
                  <a:lnTo>
                    <a:pt x="31318" y="535711"/>
                  </a:lnTo>
                  <a:lnTo>
                    <a:pt x="30035" y="535965"/>
                  </a:lnTo>
                  <a:lnTo>
                    <a:pt x="29413" y="536727"/>
                  </a:lnTo>
                  <a:lnTo>
                    <a:pt x="29425" y="538378"/>
                  </a:lnTo>
                  <a:lnTo>
                    <a:pt x="29324" y="539013"/>
                  </a:lnTo>
                  <a:lnTo>
                    <a:pt x="29108" y="539394"/>
                  </a:lnTo>
                  <a:lnTo>
                    <a:pt x="28778" y="540537"/>
                  </a:lnTo>
                  <a:lnTo>
                    <a:pt x="28486" y="540156"/>
                  </a:lnTo>
                  <a:lnTo>
                    <a:pt x="28244" y="540156"/>
                  </a:lnTo>
                  <a:lnTo>
                    <a:pt x="28041" y="540664"/>
                  </a:lnTo>
                  <a:lnTo>
                    <a:pt x="27698" y="540918"/>
                  </a:lnTo>
                  <a:lnTo>
                    <a:pt x="27762" y="541553"/>
                  </a:lnTo>
                  <a:lnTo>
                    <a:pt x="27965" y="541807"/>
                  </a:lnTo>
                  <a:lnTo>
                    <a:pt x="28054" y="542569"/>
                  </a:lnTo>
                  <a:lnTo>
                    <a:pt x="27978" y="542950"/>
                  </a:lnTo>
                  <a:lnTo>
                    <a:pt x="27863" y="543331"/>
                  </a:lnTo>
                  <a:lnTo>
                    <a:pt x="27533" y="544093"/>
                  </a:lnTo>
                  <a:lnTo>
                    <a:pt x="27000" y="544601"/>
                  </a:lnTo>
                  <a:lnTo>
                    <a:pt x="27063" y="545744"/>
                  </a:lnTo>
                  <a:lnTo>
                    <a:pt x="26530" y="547522"/>
                  </a:lnTo>
                  <a:lnTo>
                    <a:pt x="25311" y="549808"/>
                  </a:lnTo>
                  <a:lnTo>
                    <a:pt x="24091" y="551967"/>
                  </a:lnTo>
                  <a:lnTo>
                    <a:pt x="23075" y="555015"/>
                  </a:lnTo>
                  <a:lnTo>
                    <a:pt x="21069" y="563905"/>
                  </a:lnTo>
                  <a:lnTo>
                    <a:pt x="20243" y="568350"/>
                  </a:lnTo>
                  <a:lnTo>
                    <a:pt x="19570" y="568985"/>
                  </a:lnTo>
                  <a:lnTo>
                    <a:pt x="19164" y="570001"/>
                  </a:lnTo>
                  <a:lnTo>
                    <a:pt x="18923" y="572795"/>
                  </a:lnTo>
                  <a:lnTo>
                    <a:pt x="18808" y="573430"/>
                  </a:lnTo>
                  <a:lnTo>
                    <a:pt x="18554" y="574446"/>
                  </a:lnTo>
                  <a:lnTo>
                    <a:pt x="17868" y="574954"/>
                  </a:lnTo>
                  <a:lnTo>
                    <a:pt x="17475" y="575970"/>
                  </a:lnTo>
                  <a:lnTo>
                    <a:pt x="17208" y="579145"/>
                  </a:lnTo>
                  <a:lnTo>
                    <a:pt x="17018" y="579907"/>
                  </a:lnTo>
                  <a:lnTo>
                    <a:pt x="16941" y="581177"/>
                  </a:lnTo>
                  <a:lnTo>
                    <a:pt x="17335" y="582320"/>
                  </a:lnTo>
                  <a:lnTo>
                    <a:pt x="18008" y="583971"/>
                  </a:lnTo>
                  <a:lnTo>
                    <a:pt x="16764" y="583336"/>
                  </a:lnTo>
                  <a:lnTo>
                    <a:pt x="16002" y="583971"/>
                  </a:lnTo>
                  <a:lnTo>
                    <a:pt x="15684" y="585876"/>
                  </a:lnTo>
                  <a:lnTo>
                    <a:pt x="15570" y="587273"/>
                  </a:lnTo>
                  <a:lnTo>
                    <a:pt x="14960" y="588924"/>
                  </a:lnTo>
                  <a:lnTo>
                    <a:pt x="14693" y="590194"/>
                  </a:lnTo>
                  <a:lnTo>
                    <a:pt x="14058" y="591083"/>
                  </a:lnTo>
                  <a:lnTo>
                    <a:pt x="13208" y="591718"/>
                  </a:lnTo>
                  <a:lnTo>
                    <a:pt x="13093" y="591972"/>
                  </a:lnTo>
                  <a:lnTo>
                    <a:pt x="13385" y="592607"/>
                  </a:lnTo>
                  <a:lnTo>
                    <a:pt x="13474" y="592861"/>
                  </a:lnTo>
                  <a:lnTo>
                    <a:pt x="13589" y="594004"/>
                  </a:lnTo>
                  <a:lnTo>
                    <a:pt x="13462" y="597052"/>
                  </a:lnTo>
                  <a:lnTo>
                    <a:pt x="12877" y="597687"/>
                  </a:lnTo>
                  <a:lnTo>
                    <a:pt x="12484" y="598830"/>
                  </a:lnTo>
                  <a:lnTo>
                    <a:pt x="12395" y="599592"/>
                  </a:lnTo>
                  <a:lnTo>
                    <a:pt x="12280" y="601116"/>
                  </a:lnTo>
                  <a:lnTo>
                    <a:pt x="11620" y="601370"/>
                  </a:lnTo>
                  <a:lnTo>
                    <a:pt x="11506" y="602386"/>
                  </a:lnTo>
                  <a:lnTo>
                    <a:pt x="11595" y="603529"/>
                  </a:lnTo>
                  <a:lnTo>
                    <a:pt x="11468" y="605053"/>
                  </a:lnTo>
                  <a:lnTo>
                    <a:pt x="11760" y="605180"/>
                  </a:lnTo>
                  <a:lnTo>
                    <a:pt x="13512" y="606196"/>
                  </a:lnTo>
                  <a:lnTo>
                    <a:pt x="10172" y="608990"/>
                  </a:lnTo>
                  <a:lnTo>
                    <a:pt x="8534" y="614832"/>
                  </a:lnTo>
                  <a:lnTo>
                    <a:pt x="8420" y="615594"/>
                  </a:lnTo>
                  <a:lnTo>
                    <a:pt x="8978" y="616737"/>
                  </a:lnTo>
                  <a:lnTo>
                    <a:pt x="10680" y="617118"/>
                  </a:lnTo>
                  <a:lnTo>
                    <a:pt x="9817" y="618007"/>
                  </a:lnTo>
                  <a:lnTo>
                    <a:pt x="9156" y="618388"/>
                  </a:lnTo>
                  <a:lnTo>
                    <a:pt x="8674" y="618388"/>
                  </a:lnTo>
                  <a:lnTo>
                    <a:pt x="7251" y="622071"/>
                  </a:lnTo>
                  <a:lnTo>
                    <a:pt x="6870" y="624357"/>
                  </a:lnTo>
                  <a:lnTo>
                    <a:pt x="6807" y="624992"/>
                  </a:lnTo>
                  <a:lnTo>
                    <a:pt x="7251" y="626897"/>
                  </a:lnTo>
                  <a:lnTo>
                    <a:pt x="6311" y="626770"/>
                  </a:lnTo>
                  <a:lnTo>
                    <a:pt x="5613" y="627405"/>
                  </a:lnTo>
                  <a:lnTo>
                    <a:pt x="5194" y="628802"/>
                  </a:lnTo>
                  <a:lnTo>
                    <a:pt x="4991" y="631215"/>
                  </a:lnTo>
                  <a:lnTo>
                    <a:pt x="4864" y="631723"/>
                  </a:lnTo>
                  <a:lnTo>
                    <a:pt x="4699" y="631850"/>
                  </a:lnTo>
                  <a:lnTo>
                    <a:pt x="4902" y="632231"/>
                  </a:lnTo>
                  <a:lnTo>
                    <a:pt x="4978" y="632739"/>
                  </a:lnTo>
                  <a:lnTo>
                    <a:pt x="2628" y="639597"/>
                  </a:lnTo>
                  <a:lnTo>
                    <a:pt x="2171" y="641121"/>
                  </a:lnTo>
                  <a:lnTo>
                    <a:pt x="1778" y="642137"/>
                  </a:lnTo>
                  <a:lnTo>
                    <a:pt x="1422" y="642645"/>
                  </a:lnTo>
                  <a:lnTo>
                    <a:pt x="1854" y="643026"/>
                  </a:lnTo>
                  <a:lnTo>
                    <a:pt x="2908" y="643788"/>
                  </a:lnTo>
                  <a:lnTo>
                    <a:pt x="3035" y="644169"/>
                  </a:lnTo>
                  <a:lnTo>
                    <a:pt x="2679" y="644550"/>
                  </a:lnTo>
                  <a:lnTo>
                    <a:pt x="1079" y="644677"/>
                  </a:lnTo>
                  <a:lnTo>
                    <a:pt x="533" y="645439"/>
                  </a:lnTo>
                  <a:lnTo>
                    <a:pt x="1028" y="647090"/>
                  </a:lnTo>
                  <a:lnTo>
                    <a:pt x="38" y="648995"/>
                  </a:lnTo>
                  <a:lnTo>
                    <a:pt x="0" y="650900"/>
                  </a:lnTo>
                  <a:lnTo>
                    <a:pt x="1308" y="652297"/>
                  </a:lnTo>
                  <a:lnTo>
                    <a:pt x="1587" y="652805"/>
                  </a:lnTo>
                  <a:lnTo>
                    <a:pt x="2324" y="653440"/>
                  </a:lnTo>
                  <a:lnTo>
                    <a:pt x="6261" y="655853"/>
                  </a:lnTo>
                  <a:lnTo>
                    <a:pt x="6578" y="654964"/>
                  </a:lnTo>
                  <a:lnTo>
                    <a:pt x="7454" y="655980"/>
                  </a:lnTo>
                  <a:lnTo>
                    <a:pt x="8610" y="656234"/>
                  </a:lnTo>
                  <a:lnTo>
                    <a:pt x="9537" y="656742"/>
                  </a:lnTo>
                  <a:lnTo>
                    <a:pt x="10020" y="657504"/>
                  </a:lnTo>
                  <a:lnTo>
                    <a:pt x="10083" y="658520"/>
                  </a:lnTo>
                  <a:lnTo>
                    <a:pt x="11328" y="659028"/>
                  </a:lnTo>
                  <a:lnTo>
                    <a:pt x="12649" y="659282"/>
                  </a:lnTo>
                  <a:lnTo>
                    <a:pt x="18478" y="659663"/>
                  </a:lnTo>
                  <a:lnTo>
                    <a:pt x="18884" y="659663"/>
                  </a:lnTo>
                  <a:lnTo>
                    <a:pt x="19062" y="659536"/>
                  </a:lnTo>
                  <a:lnTo>
                    <a:pt x="19367" y="658647"/>
                  </a:lnTo>
                  <a:lnTo>
                    <a:pt x="19469" y="657377"/>
                  </a:lnTo>
                  <a:lnTo>
                    <a:pt x="19862" y="656488"/>
                  </a:lnTo>
                  <a:lnTo>
                    <a:pt x="20218" y="655980"/>
                  </a:lnTo>
                  <a:lnTo>
                    <a:pt x="20561" y="655853"/>
                  </a:lnTo>
                  <a:lnTo>
                    <a:pt x="20701" y="654964"/>
                  </a:lnTo>
                  <a:lnTo>
                    <a:pt x="20802" y="654329"/>
                  </a:lnTo>
                  <a:lnTo>
                    <a:pt x="20701" y="653186"/>
                  </a:lnTo>
                  <a:lnTo>
                    <a:pt x="20332" y="651916"/>
                  </a:lnTo>
                  <a:lnTo>
                    <a:pt x="18884" y="650265"/>
                  </a:lnTo>
                  <a:lnTo>
                    <a:pt x="19189" y="650392"/>
                  </a:lnTo>
                  <a:lnTo>
                    <a:pt x="19672" y="650392"/>
                  </a:lnTo>
                  <a:lnTo>
                    <a:pt x="19989" y="650265"/>
                  </a:lnTo>
                  <a:lnTo>
                    <a:pt x="20320" y="650138"/>
                  </a:lnTo>
                  <a:lnTo>
                    <a:pt x="20497" y="650011"/>
                  </a:lnTo>
                  <a:lnTo>
                    <a:pt x="20447" y="649630"/>
                  </a:lnTo>
                  <a:lnTo>
                    <a:pt x="20243" y="649249"/>
                  </a:lnTo>
                  <a:lnTo>
                    <a:pt x="20281" y="648995"/>
                  </a:lnTo>
                  <a:lnTo>
                    <a:pt x="20955" y="648233"/>
                  </a:lnTo>
                  <a:lnTo>
                    <a:pt x="21958" y="647598"/>
                  </a:lnTo>
                  <a:lnTo>
                    <a:pt x="22491" y="647090"/>
                  </a:lnTo>
                  <a:lnTo>
                    <a:pt x="22618" y="646328"/>
                  </a:lnTo>
                  <a:lnTo>
                    <a:pt x="22377" y="645566"/>
                  </a:lnTo>
                  <a:lnTo>
                    <a:pt x="20878" y="646328"/>
                  </a:lnTo>
                  <a:lnTo>
                    <a:pt x="20713" y="645439"/>
                  </a:lnTo>
                  <a:lnTo>
                    <a:pt x="20320" y="644423"/>
                  </a:lnTo>
                  <a:lnTo>
                    <a:pt x="20142" y="643661"/>
                  </a:lnTo>
                  <a:lnTo>
                    <a:pt x="20142" y="642772"/>
                  </a:lnTo>
                  <a:lnTo>
                    <a:pt x="20485" y="642518"/>
                  </a:lnTo>
                  <a:lnTo>
                    <a:pt x="21132" y="642264"/>
                  </a:lnTo>
                  <a:lnTo>
                    <a:pt x="21615" y="642264"/>
                  </a:lnTo>
                  <a:lnTo>
                    <a:pt x="21932" y="642391"/>
                  </a:lnTo>
                  <a:lnTo>
                    <a:pt x="22593" y="642899"/>
                  </a:lnTo>
                  <a:lnTo>
                    <a:pt x="23279" y="643153"/>
                  </a:lnTo>
                  <a:lnTo>
                    <a:pt x="23749" y="642264"/>
                  </a:lnTo>
                  <a:lnTo>
                    <a:pt x="24155" y="641502"/>
                  </a:lnTo>
                  <a:lnTo>
                    <a:pt x="24079" y="639724"/>
                  </a:lnTo>
                  <a:lnTo>
                    <a:pt x="23190" y="638708"/>
                  </a:lnTo>
                  <a:lnTo>
                    <a:pt x="23977" y="638708"/>
                  </a:lnTo>
                  <a:lnTo>
                    <a:pt x="24561" y="638327"/>
                  </a:lnTo>
                  <a:lnTo>
                    <a:pt x="24904" y="637565"/>
                  </a:lnTo>
                  <a:lnTo>
                    <a:pt x="24815" y="636168"/>
                  </a:lnTo>
                  <a:lnTo>
                    <a:pt x="24688" y="635025"/>
                  </a:lnTo>
                  <a:lnTo>
                    <a:pt x="25196" y="634517"/>
                  </a:lnTo>
                  <a:lnTo>
                    <a:pt x="25463" y="634136"/>
                  </a:lnTo>
                  <a:lnTo>
                    <a:pt x="25374" y="633374"/>
                  </a:lnTo>
                  <a:lnTo>
                    <a:pt x="24993" y="633120"/>
                  </a:lnTo>
                  <a:lnTo>
                    <a:pt x="23672" y="632993"/>
                  </a:lnTo>
                  <a:lnTo>
                    <a:pt x="23228" y="632485"/>
                  </a:lnTo>
                  <a:lnTo>
                    <a:pt x="24257" y="632485"/>
                  </a:lnTo>
                  <a:lnTo>
                    <a:pt x="24434" y="632358"/>
                  </a:lnTo>
                  <a:lnTo>
                    <a:pt x="24447" y="632231"/>
                  </a:lnTo>
                  <a:lnTo>
                    <a:pt x="24993" y="631215"/>
                  </a:lnTo>
                  <a:lnTo>
                    <a:pt x="26047" y="630072"/>
                  </a:lnTo>
                  <a:lnTo>
                    <a:pt x="26733" y="629564"/>
                  </a:lnTo>
                  <a:lnTo>
                    <a:pt x="26720" y="628802"/>
                  </a:lnTo>
                  <a:lnTo>
                    <a:pt x="25984" y="627913"/>
                  </a:lnTo>
                  <a:lnTo>
                    <a:pt x="26492" y="627659"/>
                  </a:lnTo>
                  <a:lnTo>
                    <a:pt x="26543" y="626897"/>
                  </a:lnTo>
                  <a:lnTo>
                    <a:pt x="26365" y="626262"/>
                  </a:lnTo>
                  <a:lnTo>
                    <a:pt x="25908" y="626008"/>
                  </a:lnTo>
                  <a:lnTo>
                    <a:pt x="24752" y="625500"/>
                  </a:lnTo>
                  <a:lnTo>
                    <a:pt x="24472" y="625246"/>
                  </a:lnTo>
                  <a:lnTo>
                    <a:pt x="24345" y="624738"/>
                  </a:lnTo>
                  <a:lnTo>
                    <a:pt x="25323" y="624611"/>
                  </a:lnTo>
                  <a:lnTo>
                    <a:pt x="26263" y="624611"/>
                  </a:lnTo>
                  <a:lnTo>
                    <a:pt x="26746" y="624484"/>
                  </a:lnTo>
                  <a:lnTo>
                    <a:pt x="27470" y="624484"/>
                  </a:lnTo>
                  <a:lnTo>
                    <a:pt x="28105" y="624357"/>
                  </a:lnTo>
                  <a:lnTo>
                    <a:pt x="28270" y="623595"/>
                  </a:lnTo>
                  <a:lnTo>
                    <a:pt x="27927" y="621944"/>
                  </a:lnTo>
                  <a:lnTo>
                    <a:pt x="28790" y="621055"/>
                  </a:lnTo>
                  <a:lnTo>
                    <a:pt x="29184" y="620039"/>
                  </a:lnTo>
                  <a:lnTo>
                    <a:pt x="29070" y="618261"/>
                  </a:lnTo>
                  <a:lnTo>
                    <a:pt x="28956" y="617245"/>
                  </a:lnTo>
                  <a:lnTo>
                    <a:pt x="29006" y="616483"/>
                  </a:lnTo>
                  <a:lnTo>
                    <a:pt x="29375" y="615848"/>
                  </a:lnTo>
                  <a:lnTo>
                    <a:pt x="30162" y="615213"/>
                  </a:lnTo>
                  <a:lnTo>
                    <a:pt x="30073" y="614197"/>
                  </a:lnTo>
                  <a:lnTo>
                    <a:pt x="29730" y="612673"/>
                  </a:lnTo>
                  <a:lnTo>
                    <a:pt x="29197" y="610895"/>
                  </a:lnTo>
                  <a:lnTo>
                    <a:pt x="29298" y="609752"/>
                  </a:lnTo>
                  <a:lnTo>
                    <a:pt x="29425" y="609371"/>
                  </a:lnTo>
                  <a:lnTo>
                    <a:pt x="29641" y="608990"/>
                  </a:lnTo>
                  <a:lnTo>
                    <a:pt x="29959" y="608990"/>
                  </a:lnTo>
                  <a:lnTo>
                    <a:pt x="30594" y="610895"/>
                  </a:lnTo>
                  <a:lnTo>
                    <a:pt x="31038" y="611276"/>
                  </a:lnTo>
                  <a:lnTo>
                    <a:pt x="31267" y="610133"/>
                  </a:lnTo>
                  <a:lnTo>
                    <a:pt x="31381" y="608990"/>
                  </a:lnTo>
                  <a:lnTo>
                    <a:pt x="31521" y="608355"/>
                  </a:lnTo>
                  <a:lnTo>
                    <a:pt x="31648" y="608101"/>
                  </a:lnTo>
                  <a:lnTo>
                    <a:pt x="31762" y="607339"/>
                  </a:lnTo>
                  <a:lnTo>
                    <a:pt x="31877" y="606069"/>
                  </a:lnTo>
                  <a:lnTo>
                    <a:pt x="32842" y="605942"/>
                  </a:lnTo>
                  <a:lnTo>
                    <a:pt x="32880" y="605307"/>
                  </a:lnTo>
                  <a:lnTo>
                    <a:pt x="33388" y="604926"/>
                  </a:lnTo>
                  <a:lnTo>
                    <a:pt x="34201" y="604672"/>
                  </a:lnTo>
                  <a:lnTo>
                    <a:pt x="34480" y="604418"/>
                  </a:lnTo>
                  <a:lnTo>
                    <a:pt x="33362" y="602386"/>
                  </a:lnTo>
                  <a:lnTo>
                    <a:pt x="33134" y="601370"/>
                  </a:lnTo>
                  <a:lnTo>
                    <a:pt x="33045" y="600608"/>
                  </a:lnTo>
                  <a:lnTo>
                    <a:pt x="33147" y="599719"/>
                  </a:lnTo>
                  <a:lnTo>
                    <a:pt x="33210" y="599592"/>
                  </a:lnTo>
                  <a:lnTo>
                    <a:pt x="33883" y="599084"/>
                  </a:lnTo>
                  <a:lnTo>
                    <a:pt x="33172" y="598957"/>
                  </a:lnTo>
                  <a:lnTo>
                    <a:pt x="31369" y="597941"/>
                  </a:lnTo>
                  <a:lnTo>
                    <a:pt x="31076" y="597560"/>
                  </a:lnTo>
                  <a:lnTo>
                    <a:pt x="31127" y="596925"/>
                  </a:lnTo>
                  <a:lnTo>
                    <a:pt x="31242" y="596417"/>
                  </a:lnTo>
                  <a:lnTo>
                    <a:pt x="31254" y="596290"/>
                  </a:lnTo>
                  <a:lnTo>
                    <a:pt x="31521" y="596036"/>
                  </a:lnTo>
                  <a:lnTo>
                    <a:pt x="31991" y="596036"/>
                  </a:lnTo>
                  <a:lnTo>
                    <a:pt x="32727" y="595909"/>
                  </a:lnTo>
                  <a:lnTo>
                    <a:pt x="32651" y="595782"/>
                  </a:lnTo>
                  <a:lnTo>
                    <a:pt x="32626" y="595020"/>
                  </a:lnTo>
                  <a:lnTo>
                    <a:pt x="33286" y="594766"/>
                  </a:lnTo>
                  <a:lnTo>
                    <a:pt x="33464" y="594639"/>
                  </a:lnTo>
                  <a:lnTo>
                    <a:pt x="33566" y="594385"/>
                  </a:lnTo>
                  <a:lnTo>
                    <a:pt x="33591" y="594004"/>
                  </a:lnTo>
                  <a:lnTo>
                    <a:pt x="33782" y="593750"/>
                  </a:lnTo>
                  <a:lnTo>
                    <a:pt x="33896" y="593242"/>
                  </a:lnTo>
                  <a:lnTo>
                    <a:pt x="33909" y="593115"/>
                  </a:lnTo>
                  <a:lnTo>
                    <a:pt x="34404" y="592861"/>
                  </a:lnTo>
                  <a:lnTo>
                    <a:pt x="33286" y="591972"/>
                  </a:lnTo>
                  <a:lnTo>
                    <a:pt x="33248" y="591464"/>
                  </a:lnTo>
                  <a:lnTo>
                    <a:pt x="33642" y="590702"/>
                  </a:lnTo>
                  <a:lnTo>
                    <a:pt x="33172" y="590448"/>
                  </a:lnTo>
                  <a:lnTo>
                    <a:pt x="33528" y="590194"/>
                  </a:lnTo>
                  <a:lnTo>
                    <a:pt x="33934" y="590067"/>
                  </a:lnTo>
                  <a:lnTo>
                    <a:pt x="34404" y="590067"/>
                  </a:lnTo>
                  <a:lnTo>
                    <a:pt x="35610" y="589940"/>
                  </a:lnTo>
                  <a:lnTo>
                    <a:pt x="36245" y="589813"/>
                  </a:lnTo>
                  <a:lnTo>
                    <a:pt x="36144" y="588670"/>
                  </a:lnTo>
                  <a:lnTo>
                    <a:pt x="35788" y="587781"/>
                  </a:lnTo>
                  <a:lnTo>
                    <a:pt x="36347" y="586638"/>
                  </a:lnTo>
                  <a:lnTo>
                    <a:pt x="36690" y="585495"/>
                  </a:lnTo>
                  <a:lnTo>
                    <a:pt x="36753" y="584733"/>
                  </a:lnTo>
                  <a:lnTo>
                    <a:pt x="36969" y="583971"/>
                  </a:lnTo>
                  <a:lnTo>
                    <a:pt x="37338" y="583336"/>
                  </a:lnTo>
                  <a:lnTo>
                    <a:pt x="36982" y="581939"/>
                  </a:lnTo>
                  <a:lnTo>
                    <a:pt x="37922" y="580288"/>
                  </a:lnTo>
                  <a:lnTo>
                    <a:pt x="37871" y="579018"/>
                  </a:lnTo>
                  <a:lnTo>
                    <a:pt x="36830" y="578129"/>
                  </a:lnTo>
                  <a:lnTo>
                    <a:pt x="38785" y="577494"/>
                  </a:lnTo>
                  <a:lnTo>
                    <a:pt x="39560" y="576618"/>
                  </a:lnTo>
                  <a:lnTo>
                    <a:pt x="39674" y="572668"/>
                  </a:lnTo>
                  <a:lnTo>
                    <a:pt x="39941" y="572160"/>
                  </a:lnTo>
                  <a:lnTo>
                    <a:pt x="40462" y="571779"/>
                  </a:lnTo>
                  <a:lnTo>
                    <a:pt x="40551" y="570255"/>
                  </a:lnTo>
                  <a:lnTo>
                    <a:pt x="41008" y="568477"/>
                  </a:lnTo>
                  <a:lnTo>
                    <a:pt x="41084" y="568096"/>
                  </a:lnTo>
                  <a:lnTo>
                    <a:pt x="40982" y="566191"/>
                  </a:lnTo>
                  <a:lnTo>
                    <a:pt x="40932" y="566064"/>
                  </a:lnTo>
                  <a:lnTo>
                    <a:pt x="41935" y="565683"/>
                  </a:lnTo>
                  <a:lnTo>
                    <a:pt x="42303" y="565048"/>
                  </a:lnTo>
                  <a:lnTo>
                    <a:pt x="42214" y="563143"/>
                  </a:lnTo>
                  <a:lnTo>
                    <a:pt x="42316" y="560984"/>
                  </a:lnTo>
                  <a:lnTo>
                    <a:pt x="42659" y="560603"/>
                  </a:lnTo>
                  <a:lnTo>
                    <a:pt x="43307" y="560603"/>
                  </a:lnTo>
                  <a:lnTo>
                    <a:pt x="43611" y="560095"/>
                  </a:lnTo>
                  <a:lnTo>
                    <a:pt x="43764" y="559714"/>
                  </a:lnTo>
                  <a:lnTo>
                    <a:pt x="43878" y="559333"/>
                  </a:lnTo>
                  <a:lnTo>
                    <a:pt x="43916" y="555523"/>
                  </a:lnTo>
                  <a:lnTo>
                    <a:pt x="44170" y="555015"/>
                  </a:lnTo>
                  <a:lnTo>
                    <a:pt x="44983" y="554761"/>
                  </a:lnTo>
                  <a:lnTo>
                    <a:pt x="45466" y="554634"/>
                  </a:lnTo>
                  <a:lnTo>
                    <a:pt x="45859" y="554761"/>
                  </a:lnTo>
                  <a:lnTo>
                    <a:pt x="46799" y="555777"/>
                  </a:lnTo>
                  <a:lnTo>
                    <a:pt x="47218" y="556539"/>
                  </a:lnTo>
                  <a:lnTo>
                    <a:pt x="47421" y="555777"/>
                  </a:lnTo>
                  <a:lnTo>
                    <a:pt x="47955" y="555269"/>
                  </a:lnTo>
                  <a:lnTo>
                    <a:pt x="48768" y="555015"/>
                  </a:lnTo>
                  <a:lnTo>
                    <a:pt x="48704" y="555269"/>
                  </a:lnTo>
                  <a:lnTo>
                    <a:pt x="48602" y="556158"/>
                  </a:lnTo>
                  <a:lnTo>
                    <a:pt x="48729" y="556412"/>
                  </a:lnTo>
                  <a:lnTo>
                    <a:pt x="49364" y="556539"/>
                  </a:lnTo>
                  <a:lnTo>
                    <a:pt x="51295" y="556158"/>
                  </a:lnTo>
                  <a:lnTo>
                    <a:pt x="51879" y="556666"/>
                  </a:lnTo>
                  <a:lnTo>
                    <a:pt x="53124" y="557047"/>
                  </a:lnTo>
                  <a:lnTo>
                    <a:pt x="56908" y="557428"/>
                  </a:lnTo>
                  <a:lnTo>
                    <a:pt x="57200" y="557682"/>
                  </a:lnTo>
                  <a:lnTo>
                    <a:pt x="57302" y="558317"/>
                  </a:lnTo>
                  <a:lnTo>
                    <a:pt x="57810" y="558063"/>
                  </a:lnTo>
                  <a:lnTo>
                    <a:pt x="58267" y="558190"/>
                  </a:lnTo>
                  <a:lnTo>
                    <a:pt x="58699" y="558698"/>
                  </a:lnTo>
                  <a:lnTo>
                    <a:pt x="58966" y="558571"/>
                  </a:lnTo>
                  <a:lnTo>
                    <a:pt x="59232" y="558063"/>
                  </a:lnTo>
                  <a:lnTo>
                    <a:pt x="59575" y="557809"/>
                  </a:lnTo>
                  <a:lnTo>
                    <a:pt x="59829" y="557682"/>
                  </a:lnTo>
                  <a:lnTo>
                    <a:pt x="59982" y="557682"/>
                  </a:lnTo>
                  <a:lnTo>
                    <a:pt x="59626" y="558190"/>
                  </a:lnTo>
                  <a:lnTo>
                    <a:pt x="59524" y="558698"/>
                  </a:lnTo>
                  <a:lnTo>
                    <a:pt x="59626" y="559079"/>
                  </a:lnTo>
                  <a:lnTo>
                    <a:pt x="60515" y="559841"/>
                  </a:lnTo>
                  <a:lnTo>
                    <a:pt x="61277" y="560222"/>
                  </a:lnTo>
                  <a:lnTo>
                    <a:pt x="61823" y="560349"/>
                  </a:lnTo>
                  <a:lnTo>
                    <a:pt x="62153" y="560222"/>
                  </a:lnTo>
                  <a:lnTo>
                    <a:pt x="63830" y="560095"/>
                  </a:lnTo>
                  <a:lnTo>
                    <a:pt x="65290" y="559714"/>
                  </a:lnTo>
                  <a:lnTo>
                    <a:pt x="65862" y="560476"/>
                  </a:lnTo>
                  <a:lnTo>
                    <a:pt x="66560" y="560730"/>
                  </a:lnTo>
                  <a:lnTo>
                    <a:pt x="68097" y="560476"/>
                  </a:lnTo>
                  <a:lnTo>
                    <a:pt x="68402" y="560476"/>
                  </a:lnTo>
                  <a:lnTo>
                    <a:pt x="68630" y="560603"/>
                  </a:lnTo>
                  <a:lnTo>
                    <a:pt x="68783" y="560730"/>
                  </a:lnTo>
                  <a:lnTo>
                    <a:pt x="69024" y="560730"/>
                  </a:lnTo>
                  <a:lnTo>
                    <a:pt x="69443" y="560476"/>
                  </a:lnTo>
                  <a:lnTo>
                    <a:pt x="69672" y="560476"/>
                  </a:lnTo>
                  <a:lnTo>
                    <a:pt x="69964" y="560857"/>
                  </a:lnTo>
                  <a:lnTo>
                    <a:pt x="70002" y="562254"/>
                  </a:lnTo>
                  <a:lnTo>
                    <a:pt x="70307" y="562508"/>
                  </a:lnTo>
                  <a:lnTo>
                    <a:pt x="71094" y="561619"/>
                  </a:lnTo>
                  <a:lnTo>
                    <a:pt x="71234" y="562000"/>
                  </a:lnTo>
                  <a:lnTo>
                    <a:pt x="71323" y="562381"/>
                  </a:lnTo>
                  <a:lnTo>
                    <a:pt x="71437" y="563143"/>
                  </a:lnTo>
                  <a:lnTo>
                    <a:pt x="73164" y="562381"/>
                  </a:lnTo>
                  <a:lnTo>
                    <a:pt x="73647" y="562381"/>
                  </a:lnTo>
                  <a:lnTo>
                    <a:pt x="73698" y="563143"/>
                  </a:lnTo>
                  <a:lnTo>
                    <a:pt x="73812" y="563651"/>
                  </a:lnTo>
                  <a:lnTo>
                    <a:pt x="74066" y="564032"/>
                  </a:lnTo>
                  <a:lnTo>
                    <a:pt x="74701" y="564159"/>
                  </a:lnTo>
                  <a:lnTo>
                    <a:pt x="75450" y="563651"/>
                  </a:lnTo>
                  <a:lnTo>
                    <a:pt x="75920" y="563778"/>
                  </a:lnTo>
                  <a:lnTo>
                    <a:pt x="76060" y="563905"/>
                  </a:lnTo>
                  <a:lnTo>
                    <a:pt x="77076" y="564667"/>
                  </a:lnTo>
                  <a:lnTo>
                    <a:pt x="77609" y="565175"/>
                  </a:lnTo>
                  <a:lnTo>
                    <a:pt x="77851" y="565175"/>
                  </a:lnTo>
                  <a:lnTo>
                    <a:pt x="78460" y="564667"/>
                  </a:lnTo>
                  <a:lnTo>
                    <a:pt x="78930" y="564667"/>
                  </a:lnTo>
                  <a:lnTo>
                    <a:pt x="79908" y="564540"/>
                  </a:lnTo>
                  <a:lnTo>
                    <a:pt x="80581" y="565048"/>
                  </a:lnTo>
                  <a:lnTo>
                    <a:pt x="80949" y="566318"/>
                  </a:lnTo>
                  <a:lnTo>
                    <a:pt x="81407" y="566445"/>
                  </a:lnTo>
                  <a:lnTo>
                    <a:pt x="81953" y="566699"/>
                  </a:lnTo>
                  <a:lnTo>
                    <a:pt x="82588" y="566699"/>
                  </a:lnTo>
                  <a:lnTo>
                    <a:pt x="83540" y="566572"/>
                  </a:lnTo>
                  <a:lnTo>
                    <a:pt x="84531" y="566191"/>
                  </a:lnTo>
                  <a:lnTo>
                    <a:pt x="85242" y="566191"/>
                  </a:lnTo>
                  <a:lnTo>
                    <a:pt x="85674" y="566699"/>
                  </a:lnTo>
                  <a:lnTo>
                    <a:pt x="85763" y="567588"/>
                  </a:lnTo>
                  <a:lnTo>
                    <a:pt x="85839" y="567715"/>
                  </a:lnTo>
                  <a:lnTo>
                    <a:pt x="86474" y="567715"/>
                  </a:lnTo>
                  <a:lnTo>
                    <a:pt x="87299" y="567334"/>
                  </a:lnTo>
                  <a:lnTo>
                    <a:pt x="88315" y="566445"/>
                  </a:lnTo>
                  <a:lnTo>
                    <a:pt x="88430" y="566953"/>
                  </a:lnTo>
                  <a:lnTo>
                    <a:pt x="88874" y="567334"/>
                  </a:lnTo>
                  <a:lnTo>
                    <a:pt x="89636" y="567715"/>
                  </a:lnTo>
                  <a:lnTo>
                    <a:pt x="89649" y="568985"/>
                  </a:lnTo>
                  <a:lnTo>
                    <a:pt x="90043" y="569493"/>
                  </a:lnTo>
                  <a:lnTo>
                    <a:pt x="91147" y="569747"/>
                  </a:lnTo>
                  <a:lnTo>
                    <a:pt x="91909" y="569112"/>
                  </a:lnTo>
                  <a:lnTo>
                    <a:pt x="92646" y="568731"/>
                  </a:lnTo>
                  <a:lnTo>
                    <a:pt x="93027" y="568096"/>
                  </a:lnTo>
                  <a:lnTo>
                    <a:pt x="93002" y="567588"/>
                  </a:lnTo>
                  <a:lnTo>
                    <a:pt x="92570" y="567080"/>
                  </a:lnTo>
                  <a:lnTo>
                    <a:pt x="93497" y="567080"/>
                  </a:lnTo>
                  <a:lnTo>
                    <a:pt x="94170" y="568477"/>
                  </a:lnTo>
                  <a:lnTo>
                    <a:pt x="94513" y="569366"/>
                  </a:lnTo>
                  <a:lnTo>
                    <a:pt x="95389" y="570128"/>
                  </a:lnTo>
                  <a:lnTo>
                    <a:pt x="96037" y="571144"/>
                  </a:lnTo>
                  <a:lnTo>
                    <a:pt x="96469" y="571652"/>
                  </a:lnTo>
                  <a:lnTo>
                    <a:pt x="96926" y="571906"/>
                  </a:lnTo>
                  <a:lnTo>
                    <a:pt x="97396" y="572033"/>
                  </a:lnTo>
                  <a:lnTo>
                    <a:pt x="97510" y="571652"/>
                  </a:lnTo>
                  <a:lnTo>
                    <a:pt x="97637" y="571017"/>
                  </a:lnTo>
                  <a:lnTo>
                    <a:pt x="97193" y="570509"/>
                  </a:lnTo>
                  <a:lnTo>
                    <a:pt x="96824" y="570255"/>
                  </a:lnTo>
                  <a:lnTo>
                    <a:pt x="96342" y="570255"/>
                  </a:lnTo>
                  <a:lnTo>
                    <a:pt x="97091" y="569747"/>
                  </a:lnTo>
                  <a:lnTo>
                    <a:pt x="98374" y="568731"/>
                  </a:lnTo>
                  <a:lnTo>
                    <a:pt x="98844" y="568731"/>
                  </a:lnTo>
                  <a:lnTo>
                    <a:pt x="99301" y="568985"/>
                  </a:lnTo>
                  <a:lnTo>
                    <a:pt x="98780" y="570128"/>
                  </a:lnTo>
                  <a:lnTo>
                    <a:pt x="98691" y="570382"/>
                  </a:lnTo>
                  <a:lnTo>
                    <a:pt x="98577" y="572033"/>
                  </a:lnTo>
                  <a:lnTo>
                    <a:pt x="99098" y="571525"/>
                  </a:lnTo>
                  <a:lnTo>
                    <a:pt x="99745" y="571398"/>
                  </a:lnTo>
                  <a:lnTo>
                    <a:pt x="100507" y="571779"/>
                  </a:lnTo>
                  <a:lnTo>
                    <a:pt x="100533" y="571398"/>
                  </a:lnTo>
                  <a:lnTo>
                    <a:pt x="100571" y="571017"/>
                  </a:lnTo>
                  <a:lnTo>
                    <a:pt x="101511" y="571144"/>
                  </a:lnTo>
                  <a:lnTo>
                    <a:pt x="101447" y="571017"/>
                  </a:lnTo>
                  <a:lnTo>
                    <a:pt x="101307" y="570763"/>
                  </a:lnTo>
                  <a:lnTo>
                    <a:pt x="101257" y="570382"/>
                  </a:lnTo>
                  <a:lnTo>
                    <a:pt x="101892" y="570382"/>
                  </a:lnTo>
                  <a:lnTo>
                    <a:pt x="102108" y="570636"/>
                  </a:lnTo>
                  <a:lnTo>
                    <a:pt x="102222" y="571144"/>
                  </a:lnTo>
                  <a:lnTo>
                    <a:pt x="103263" y="571144"/>
                  </a:lnTo>
                  <a:lnTo>
                    <a:pt x="103301" y="571398"/>
                  </a:lnTo>
                  <a:lnTo>
                    <a:pt x="102870" y="571906"/>
                  </a:lnTo>
                  <a:lnTo>
                    <a:pt x="102362" y="572414"/>
                  </a:lnTo>
                  <a:lnTo>
                    <a:pt x="102743" y="573430"/>
                  </a:lnTo>
                  <a:lnTo>
                    <a:pt x="103111" y="573684"/>
                  </a:lnTo>
                  <a:lnTo>
                    <a:pt x="103466" y="573430"/>
                  </a:lnTo>
                  <a:lnTo>
                    <a:pt x="104216" y="573049"/>
                  </a:lnTo>
                  <a:lnTo>
                    <a:pt x="104152" y="573684"/>
                  </a:lnTo>
                  <a:lnTo>
                    <a:pt x="102666" y="574319"/>
                  </a:lnTo>
                  <a:lnTo>
                    <a:pt x="102603" y="575208"/>
                  </a:lnTo>
                  <a:lnTo>
                    <a:pt x="102298" y="575970"/>
                  </a:lnTo>
                  <a:lnTo>
                    <a:pt x="102031" y="576478"/>
                  </a:lnTo>
                  <a:lnTo>
                    <a:pt x="101930" y="577494"/>
                  </a:lnTo>
                  <a:lnTo>
                    <a:pt x="102146" y="577875"/>
                  </a:lnTo>
                  <a:lnTo>
                    <a:pt x="102247" y="578383"/>
                  </a:lnTo>
                  <a:lnTo>
                    <a:pt x="101955" y="579018"/>
                  </a:lnTo>
                  <a:lnTo>
                    <a:pt x="101257" y="579907"/>
                  </a:lnTo>
                  <a:lnTo>
                    <a:pt x="100457" y="581050"/>
                  </a:lnTo>
                  <a:lnTo>
                    <a:pt x="100050" y="582320"/>
                  </a:lnTo>
                  <a:lnTo>
                    <a:pt x="99517" y="583590"/>
                  </a:lnTo>
                  <a:lnTo>
                    <a:pt x="99377" y="584860"/>
                  </a:lnTo>
                  <a:lnTo>
                    <a:pt x="98996" y="586003"/>
                  </a:lnTo>
                  <a:lnTo>
                    <a:pt x="98552" y="586638"/>
                  </a:lnTo>
                  <a:lnTo>
                    <a:pt x="98056" y="586765"/>
                  </a:lnTo>
                  <a:lnTo>
                    <a:pt x="97320" y="588035"/>
                  </a:lnTo>
                  <a:lnTo>
                    <a:pt x="97205" y="589813"/>
                  </a:lnTo>
                  <a:lnTo>
                    <a:pt x="97459" y="591083"/>
                  </a:lnTo>
                  <a:lnTo>
                    <a:pt x="96824" y="591210"/>
                  </a:lnTo>
                  <a:lnTo>
                    <a:pt x="96215" y="591718"/>
                  </a:lnTo>
                  <a:lnTo>
                    <a:pt x="94500" y="595147"/>
                  </a:lnTo>
                  <a:lnTo>
                    <a:pt x="94272" y="595020"/>
                  </a:lnTo>
                  <a:lnTo>
                    <a:pt x="94030" y="595782"/>
                  </a:lnTo>
                  <a:lnTo>
                    <a:pt x="93992" y="596290"/>
                  </a:lnTo>
                  <a:lnTo>
                    <a:pt x="94107" y="596925"/>
                  </a:lnTo>
                  <a:lnTo>
                    <a:pt x="94195" y="597941"/>
                  </a:lnTo>
                  <a:lnTo>
                    <a:pt x="94056" y="598576"/>
                  </a:lnTo>
                  <a:lnTo>
                    <a:pt x="93713" y="598830"/>
                  </a:lnTo>
                  <a:lnTo>
                    <a:pt x="92925" y="599719"/>
                  </a:lnTo>
                  <a:lnTo>
                    <a:pt x="91922" y="600354"/>
                  </a:lnTo>
                  <a:lnTo>
                    <a:pt x="92049" y="600608"/>
                  </a:lnTo>
                  <a:lnTo>
                    <a:pt x="92163" y="601370"/>
                  </a:lnTo>
                  <a:lnTo>
                    <a:pt x="91795" y="601751"/>
                  </a:lnTo>
                  <a:lnTo>
                    <a:pt x="91846" y="602132"/>
                  </a:lnTo>
                  <a:lnTo>
                    <a:pt x="92151" y="602386"/>
                  </a:lnTo>
                  <a:lnTo>
                    <a:pt x="92176" y="603021"/>
                  </a:lnTo>
                  <a:lnTo>
                    <a:pt x="92456" y="603529"/>
                  </a:lnTo>
                  <a:lnTo>
                    <a:pt x="92405" y="603910"/>
                  </a:lnTo>
                  <a:lnTo>
                    <a:pt x="92049" y="604418"/>
                  </a:lnTo>
                  <a:lnTo>
                    <a:pt x="91363" y="605053"/>
                  </a:lnTo>
                  <a:lnTo>
                    <a:pt x="90944" y="605307"/>
                  </a:lnTo>
                  <a:lnTo>
                    <a:pt x="90792" y="605307"/>
                  </a:lnTo>
                  <a:lnTo>
                    <a:pt x="90652" y="606323"/>
                  </a:lnTo>
                  <a:lnTo>
                    <a:pt x="90424" y="606831"/>
                  </a:lnTo>
                  <a:lnTo>
                    <a:pt x="90322" y="607466"/>
                  </a:lnTo>
                  <a:lnTo>
                    <a:pt x="90233" y="607720"/>
                  </a:lnTo>
                  <a:lnTo>
                    <a:pt x="90182" y="608736"/>
                  </a:lnTo>
                  <a:lnTo>
                    <a:pt x="89725" y="609371"/>
                  </a:lnTo>
                  <a:lnTo>
                    <a:pt x="88709" y="610133"/>
                  </a:lnTo>
                  <a:lnTo>
                    <a:pt x="88836" y="610641"/>
                  </a:lnTo>
                  <a:lnTo>
                    <a:pt x="88950" y="612165"/>
                  </a:lnTo>
                  <a:lnTo>
                    <a:pt x="88823" y="612673"/>
                  </a:lnTo>
                  <a:lnTo>
                    <a:pt x="88011" y="612927"/>
                  </a:lnTo>
                  <a:lnTo>
                    <a:pt x="87642" y="614705"/>
                  </a:lnTo>
                  <a:lnTo>
                    <a:pt x="86880" y="617118"/>
                  </a:lnTo>
                  <a:lnTo>
                    <a:pt x="86715" y="617753"/>
                  </a:lnTo>
                  <a:lnTo>
                    <a:pt x="86601" y="620039"/>
                  </a:lnTo>
                  <a:lnTo>
                    <a:pt x="86893" y="620674"/>
                  </a:lnTo>
                  <a:lnTo>
                    <a:pt x="84963" y="622706"/>
                  </a:lnTo>
                  <a:lnTo>
                    <a:pt x="84315" y="624357"/>
                  </a:lnTo>
                  <a:lnTo>
                    <a:pt x="84391" y="624865"/>
                  </a:lnTo>
                  <a:lnTo>
                    <a:pt x="84772" y="626008"/>
                  </a:lnTo>
                  <a:lnTo>
                    <a:pt x="83820" y="626135"/>
                  </a:lnTo>
                  <a:lnTo>
                    <a:pt x="83223" y="627532"/>
                  </a:lnTo>
                  <a:lnTo>
                    <a:pt x="82702" y="629564"/>
                  </a:lnTo>
                  <a:lnTo>
                    <a:pt x="82677" y="630961"/>
                  </a:lnTo>
                  <a:lnTo>
                    <a:pt x="83096" y="631723"/>
                  </a:lnTo>
                  <a:lnTo>
                    <a:pt x="82486" y="633374"/>
                  </a:lnTo>
                  <a:lnTo>
                    <a:pt x="81927" y="633882"/>
                  </a:lnTo>
                  <a:lnTo>
                    <a:pt x="81826" y="634390"/>
                  </a:lnTo>
                  <a:lnTo>
                    <a:pt x="81940" y="635279"/>
                  </a:lnTo>
                  <a:lnTo>
                    <a:pt x="82207" y="636676"/>
                  </a:lnTo>
                  <a:lnTo>
                    <a:pt x="81711" y="636803"/>
                  </a:lnTo>
                  <a:lnTo>
                    <a:pt x="81368" y="637057"/>
                  </a:lnTo>
                  <a:lnTo>
                    <a:pt x="81191" y="637565"/>
                  </a:lnTo>
                  <a:lnTo>
                    <a:pt x="80899" y="638073"/>
                  </a:lnTo>
                  <a:lnTo>
                    <a:pt x="80378" y="638708"/>
                  </a:lnTo>
                  <a:lnTo>
                    <a:pt x="79870" y="639597"/>
                  </a:lnTo>
                  <a:lnTo>
                    <a:pt x="79857" y="639851"/>
                  </a:lnTo>
                  <a:lnTo>
                    <a:pt x="80073" y="640359"/>
                  </a:lnTo>
                  <a:lnTo>
                    <a:pt x="81889" y="640486"/>
                  </a:lnTo>
                  <a:lnTo>
                    <a:pt x="82334" y="640740"/>
                  </a:lnTo>
                  <a:lnTo>
                    <a:pt x="82651" y="640740"/>
                  </a:lnTo>
                  <a:lnTo>
                    <a:pt x="82753" y="641502"/>
                  </a:lnTo>
                  <a:lnTo>
                    <a:pt x="81305" y="641756"/>
                  </a:lnTo>
                  <a:lnTo>
                    <a:pt x="80695" y="642518"/>
                  </a:lnTo>
                  <a:lnTo>
                    <a:pt x="80606" y="644423"/>
                  </a:lnTo>
                  <a:lnTo>
                    <a:pt x="77546" y="644804"/>
                  </a:lnTo>
                  <a:lnTo>
                    <a:pt x="77533" y="645947"/>
                  </a:lnTo>
                  <a:lnTo>
                    <a:pt x="80543" y="647979"/>
                  </a:lnTo>
                  <a:lnTo>
                    <a:pt x="80518" y="648360"/>
                  </a:lnTo>
                  <a:lnTo>
                    <a:pt x="80657" y="648614"/>
                  </a:lnTo>
                  <a:lnTo>
                    <a:pt x="80937" y="648995"/>
                  </a:lnTo>
                  <a:lnTo>
                    <a:pt x="81826" y="649757"/>
                  </a:lnTo>
                  <a:lnTo>
                    <a:pt x="82308" y="650392"/>
                  </a:lnTo>
                  <a:lnTo>
                    <a:pt x="82372" y="650900"/>
                  </a:lnTo>
                  <a:lnTo>
                    <a:pt x="81724" y="650900"/>
                  </a:lnTo>
                  <a:lnTo>
                    <a:pt x="82080" y="652551"/>
                  </a:lnTo>
                  <a:lnTo>
                    <a:pt x="82702" y="653567"/>
                  </a:lnTo>
                  <a:lnTo>
                    <a:pt x="83642" y="653694"/>
                  </a:lnTo>
                  <a:lnTo>
                    <a:pt x="84772" y="654329"/>
                  </a:lnTo>
                  <a:lnTo>
                    <a:pt x="86093" y="655599"/>
                  </a:lnTo>
                  <a:lnTo>
                    <a:pt x="86398" y="654964"/>
                  </a:lnTo>
                  <a:lnTo>
                    <a:pt x="86944" y="654075"/>
                  </a:lnTo>
                  <a:lnTo>
                    <a:pt x="87223" y="653694"/>
                  </a:lnTo>
                  <a:lnTo>
                    <a:pt x="87337" y="653186"/>
                  </a:lnTo>
                  <a:lnTo>
                    <a:pt x="87350" y="653059"/>
                  </a:lnTo>
                  <a:lnTo>
                    <a:pt x="87071" y="652551"/>
                  </a:lnTo>
                  <a:lnTo>
                    <a:pt x="87820" y="652170"/>
                  </a:lnTo>
                  <a:lnTo>
                    <a:pt x="88785" y="652043"/>
                  </a:lnTo>
                  <a:lnTo>
                    <a:pt x="89255" y="652043"/>
                  </a:lnTo>
                  <a:lnTo>
                    <a:pt x="89623" y="652297"/>
                  </a:lnTo>
                  <a:lnTo>
                    <a:pt x="89916" y="652805"/>
                  </a:lnTo>
                  <a:lnTo>
                    <a:pt x="90144" y="652805"/>
                  </a:lnTo>
                  <a:lnTo>
                    <a:pt x="90589" y="653186"/>
                  </a:lnTo>
                  <a:lnTo>
                    <a:pt x="90906" y="653313"/>
                  </a:lnTo>
                  <a:lnTo>
                    <a:pt x="91592" y="652805"/>
                  </a:lnTo>
                  <a:lnTo>
                    <a:pt x="91935" y="652297"/>
                  </a:lnTo>
                  <a:lnTo>
                    <a:pt x="92710" y="652551"/>
                  </a:lnTo>
                  <a:lnTo>
                    <a:pt x="93916" y="653440"/>
                  </a:lnTo>
                  <a:lnTo>
                    <a:pt x="94208" y="653567"/>
                  </a:lnTo>
                  <a:lnTo>
                    <a:pt x="94488" y="653567"/>
                  </a:lnTo>
                  <a:lnTo>
                    <a:pt x="95008" y="653186"/>
                  </a:lnTo>
                  <a:lnTo>
                    <a:pt x="94957" y="652297"/>
                  </a:lnTo>
                  <a:lnTo>
                    <a:pt x="94907" y="652043"/>
                  </a:lnTo>
                  <a:lnTo>
                    <a:pt x="94792" y="651408"/>
                  </a:lnTo>
                  <a:lnTo>
                    <a:pt x="94373" y="650646"/>
                  </a:lnTo>
                  <a:lnTo>
                    <a:pt x="95885" y="649757"/>
                  </a:lnTo>
                  <a:lnTo>
                    <a:pt x="97129" y="649122"/>
                  </a:lnTo>
                  <a:lnTo>
                    <a:pt x="97028" y="647979"/>
                  </a:lnTo>
                  <a:lnTo>
                    <a:pt x="96799" y="647471"/>
                  </a:lnTo>
                  <a:lnTo>
                    <a:pt x="95923" y="646455"/>
                  </a:lnTo>
                  <a:lnTo>
                    <a:pt x="96316" y="645566"/>
                  </a:lnTo>
                  <a:lnTo>
                    <a:pt x="96761" y="644931"/>
                  </a:lnTo>
                  <a:lnTo>
                    <a:pt x="97243" y="644931"/>
                  </a:lnTo>
                  <a:lnTo>
                    <a:pt x="98247" y="644423"/>
                  </a:lnTo>
                  <a:lnTo>
                    <a:pt x="99263" y="643661"/>
                  </a:lnTo>
                  <a:lnTo>
                    <a:pt x="97751" y="641756"/>
                  </a:lnTo>
                  <a:lnTo>
                    <a:pt x="97205" y="641629"/>
                  </a:lnTo>
                  <a:lnTo>
                    <a:pt x="96558" y="641756"/>
                  </a:lnTo>
                  <a:lnTo>
                    <a:pt x="96075" y="640994"/>
                  </a:lnTo>
                  <a:lnTo>
                    <a:pt x="95961" y="640740"/>
                  </a:lnTo>
                  <a:lnTo>
                    <a:pt x="95846" y="640359"/>
                  </a:lnTo>
                  <a:lnTo>
                    <a:pt x="96367" y="639724"/>
                  </a:lnTo>
                  <a:lnTo>
                    <a:pt x="96888" y="639724"/>
                  </a:lnTo>
                  <a:lnTo>
                    <a:pt x="97663" y="639851"/>
                  </a:lnTo>
                  <a:lnTo>
                    <a:pt x="97751" y="639724"/>
                  </a:lnTo>
                  <a:lnTo>
                    <a:pt x="98374" y="638835"/>
                  </a:lnTo>
                  <a:lnTo>
                    <a:pt x="98806" y="637565"/>
                  </a:lnTo>
                  <a:lnTo>
                    <a:pt x="98920" y="636168"/>
                  </a:lnTo>
                  <a:lnTo>
                    <a:pt x="99606" y="635787"/>
                  </a:lnTo>
                  <a:lnTo>
                    <a:pt x="99961" y="635279"/>
                  </a:lnTo>
                  <a:lnTo>
                    <a:pt x="100025" y="634644"/>
                  </a:lnTo>
                  <a:lnTo>
                    <a:pt x="100609" y="635025"/>
                  </a:lnTo>
                  <a:lnTo>
                    <a:pt x="101079" y="634644"/>
                  </a:lnTo>
                  <a:lnTo>
                    <a:pt x="101384" y="634390"/>
                  </a:lnTo>
                  <a:lnTo>
                    <a:pt x="102247" y="632739"/>
                  </a:lnTo>
                  <a:lnTo>
                    <a:pt x="102311" y="632612"/>
                  </a:lnTo>
                  <a:lnTo>
                    <a:pt x="101041" y="632739"/>
                  </a:lnTo>
                  <a:lnTo>
                    <a:pt x="100279" y="632231"/>
                  </a:lnTo>
                  <a:lnTo>
                    <a:pt x="100037" y="631342"/>
                  </a:lnTo>
                  <a:lnTo>
                    <a:pt x="99326" y="630453"/>
                  </a:lnTo>
                  <a:lnTo>
                    <a:pt x="99212" y="630072"/>
                  </a:lnTo>
                  <a:lnTo>
                    <a:pt x="99123" y="629564"/>
                  </a:lnTo>
                  <a:lnTo>
                    <a:pt x="99275" y="629056"/>
                  </a:lnTo>
                  <a:lnTo>
                    <a:pt x="99923" y="628929"/>
                  </a:lnTo>
                  <a:lnTo>
                    <a:pt x="100469" y="629056"/>
                  </a:lnTo>
                  <a:lnTo>
                    <a:pt x="102311" y="629818"/>
                  </a:lnTo>
                  <a:lnTo>
                    <a:pt x="103365" y="628929"/>
                  </a:lnTo>
                  <a:lnTo>
                    <a:pt x="103517" y="628802"/>
                  </a:lnTo>
                  <a:lnTo>
                    <a:pt x="103657" y="627913"/>
                  </a:lnTo>
                  <a:lnTo>
                    <a:pt x="103543" y="627405"/>
                  </a:lnTo>
                  <a:lnTo>
                    <a:pt x="102844" y="626262"/>
                  </a:lnTo>
                  <a:lnTo>
                    <a:pt x="103581" y="626135"/>
                  </a:lnTo>
                  <a:lnTo>
                    <a:pt x="104292" y="626135"/>
                  </a:lnTo>
                  <a:lnTo>
                    <a:pt x="104597" y="626389"/>
                  </a:lnTo>
                  <a:lnTo>
                    <a:pt x="105079" y="626262"/>
                  </a:lnTo>
                  <a:lnTo>
                    <a:pt x="105410" y="626135"/>
                  </a:lnTo>
                  <a:lnTo>
                    <a:pt x="105727" y="626008"/>
                  </a:lnTo>
                  <a:lnTo>
                    <a:pt x="105587" y="625881"/>
                  </a:lnTo>
                  <a:lnTo>
                    <a:pt x="105359" y="625754"/>
                  </a:lnTo>
                  <a:lnTo>
                    <a:pt x="105054" y="625500"/>
                  </a:lnTo>
                  <a:lnTo>
                    <a:pt x="104635" y="624992"/>
                  </a:lnTo>
                  <a:lnTo>
                    <a:pt x="104394" y="624992"/>
                  </a:lnTo>
                  <a:lnTo>
                    <a:pt x="104584" y="622579"/>
                  </a:lnTo>
                  <a:lnTo>
                    <a:pt x="104406" y="621944"/>
                  </a:lnTo>
                  <a:lnTo>
                    <a:pt x="103974" y="621309"/>
                  </a:lnTo>
                  <a:lnTo>
                    <a:pt x="104470" y="621055"/>
                  </a:lnTo>
                  <a:lnTo>
                    <a:pt x="104914" y="620547"/>
                  </a:lnTo>
                  <a:lnTo>
                    <a:pt x="105689" y="619023"/>
                  </a:lnTo>
                  <a:lnTo>
                    <a:pt x="106121" y="618515"/>
                  </a:lnTo>
                  <a:lnTo>
                    <a:pt x="106616" y="618261"/>
                  </a:lnTo>
                  <a:lnTo>
                    <a:pt x="106006" y="618007"/>
                  </a:lnTo>
                  <a:lnTo>
                    <a:pt x="105549" y="617753"/>
                  </a:lnTo>
                  <a:lnTo>
                    <a:pt x="104952" y="617245"/>
                  </a:lnTo>
                  <a:lnTo>
                    <a:pt x="104990" y="616864"/>
                  </a:lnTo>
                  <a:lnTo>
                    <a:pt x="105092" y="616737"/>
                  </a:lnTo>
                  <a:lnTo>
                    <a:pt x="105410" y="615594"/>
                  </a:lnTo>
                  <a:lnTo>
                    <a:pt x="105676" y="615213"/>
                  </a:lnTo>
                  <a:lnTo>
                    <a:pt x="105803" y="614705"/>
                  </a:lnTo>
                  <a:lnTo>
                    <a:pt x="105524" y="614324"/>
                  </a:lnTo>
                  <a:lnTo>
                    <a:pt x="104495" y="613308"/>
                  </a:lnTo>
                  <a:lnTo>
                    <a:pt x="104279" y="612038"/>
                  </a:lnTo>
                  <a:lnTo>
                    <a:pt x="104889" y="610514"/>
                  </a:lnTo>
                  <a:lnTo>
                    <a:pt x="105054" y="610514"/>
                  </a:lnTo>
                  <a:lnTo>
                    <a:pt x="105283" y="610641"/>
                  </a:lnTo>
                  <a:lnTo>
                    <a:pt x="105562" y="611022"/>
                  </a:lnTo>
                  <a:lnTo>
                    <a:pt x="105943" y="612292"/>
                  </a:lnTo>
                  <a:lnTo>
                    <a:pt x="106045" y="612927"/>
                  </a:lnTo>
                  <a:lnTo>
                    <a:pt x="106426" y="613054"/>
                  </a:lnTo>
                  <a:lnTo>
                    <a:pt x="107086" y="612800"/>
                  </a:lnTo>
                  <a:lnTo>
                    <a:pt x="107276" y="613054"/>
                  </a:lnTo>
                  <a:lnTo>
                    <a:pt x="107340" y="613435"/>
                  </a:lnTo>
                  <a:lnTo>
                    <a:pt x="106222" y="614705"/>
                  </a:lnTo>
                  <a:lnTo>
                    <a:pt x="106222" y="615086"/>
                  </a:lnTo>
                  <a:lnTo>
                    <a:pt x="106311" y="615340"/>
                  </a:lnTo>
                  <a:lnTo>
                    <a:pt x="107073" y="615721"/>
                  </a:lnTo>
                  <a:lnTo>
                    <a:pt x="108331" y="613816"/>
                  </a:lnTo>
                  <a:lnTo>
                    <a:pt x="108381" y="612800"/>
                  </a:lnTo>
                  <a:lnTo>
                    <a:pt x="108318" y="612038"/>
                  </a:lnTo>
                  <a:lnTo>
                    <a:pt x="107276" y="610514"/>
                  </a:lnTo>
                  <a:lnTo>
                    <a:pt x="107518" y="609879"/>
                  </a:lnTo>
                  <a:lnTo>
                    <a:pt x="107619" y="609244"/>
                  </a:lnTo>
                  <a:lnTo>
                    <a:pt x="107873" y="609117"/>
                  </a:lnTo>
                  <a:lnTo>
                    <a:pt x="107911" y="608609"/>
                  </a:lnTo>
                  <a:lnTo>
                    <a:pt x="108102" y="608101"/>
                  </a:lnTo>
                  <a:lnTo>
                    <a:pt x="108369" y="607720"/>
                  </a:lnTo>
                  <a:lnTo>
                    <a:pt x="108724" y="607466"/>
                  </a:lnTo>
                  <a:lnTo>
                    <a:pt x="109016" y="606831"/>
                  </a:lnTo>
                  <a:lnTo>
                    <a:pt x="109143" y="606196"/>
                  </a:lnTo>
                  <a:lnTo>
                    <a:pt x="109613" y="605434"/>
                  </a:lnTo>
                  <a:lnTo>
                    <a:pt x="110083" y="605307"/>
                  </a:lnTo>
                  <a:lnTo>
                    <a:pt x="110439" y="604926"/>
                  </a:lnTo>
                  <a:lnTo>
                    <a:pt x="110655" y="604291"/>
                  </a:lnTo>
                  <a:lnTo>
                    <a:pt x="111188" y="603021"/>
                  </a:lnTo>
                  <a:lnTo>
                    <a:pt x="111125" y="602386"/>
                  </a:lnTo>
                  <a:lnTo>
                    <a:pt x="111061" y="602132"/>
                  </a:lnTo>
                  <a:lnTo>
                    <a:pt x="110426" y="601370"/>
                  </a:lnTo>
                  <a:lnTo>
                    <a:pt x="110007" y="600608"/>
                  </a:lnTo>
                  <a:lnTo>
                    <a:pt x="109893" y="599973"/>
                  </a:lnTo>
                  <a:lnTo>
                    <a:pt x="110070" y="599719"/>
                  </a:lnTo>
                  <a:lnTo>
                    <a:pt x="111010" y="599973"/>
                  </a:lnTo>
                  <a:lnTo>
                    <a:pt x="111569" y="599973"/>
                  </a:lnTo>
                  <a:lnTo>
                    <a:pt x="111696" y="599719"/>
                  </a:lnTo>
                  <a:lnTo>
                    <a:pt x="111582" y="598957"/>
                  </a:lnTo>
                  <a:lnTo>
                    <a:pt x="110058" y="597052"/>
                  </a:lnTo>
                  <a:lnTo>
                    <a:pt x="110591" y="596544"/>
                  </a:lnTo>
                  <a:lnTo>
                    <a:pt x="111252" y="596290"/>
                  </a:lnTo>
                  <a:lnTo>
                    <a:pt x="113220" y="596417"/>
                  </a:lnTo>
                  <a:lnTo>
                    <a:pt x="114185" y="596290"/>
                  </a:lnTo>
                  <a:lnTo>
                    <a:pt x="113995" y="595782"/>
                  </a:lnTo>
                  <a:lnTo>
                    <a:pt x="114693" y="595782"/>
                  </a:lnTo>
                  <a:lnTo>
                    <a:pt x="114427" y="595147"/>
                  </a:lnTo>
                  <a:lnTo>
                    <a:pt x="114109" y="594385"/>
                  </a:lnTo>
                  <a:lnTo>
                    <a:pt x="112687" y="593496"/>
                  </a:lnTo>
                  <a:lnTo>
                    <a:pt x="112356" y="593305"/>
                  </a:lnTo>
                  <a:lnTo>
                    <a:pt x="112674" y="592607"/>
                  </a:lnTo>
                  <a:lnTo>
                    <a:pt x="113093" y="592226"/>
                  </a:lnTo>
                  <a:lnTo>
                    <a:pt x="114871" y="593750"/>
                  </a:lnTo>
                  <a:lnTo>
                    <a:pt x="114808" y="592607"/>
                  </a:lnTo>
                  <a:lnTo>
                    <a:pt x="114223" y="592226"/>
                  </a:lnTo>
                  <a:lnTo>
                    <a:pt x="113830" y="591972"/>
                  </a:lnTo>
                  <a:lnTo>
                    <a:pt x="111937" y="591718"/>
                  </a:lnTo>
                  <a:lnTo>
                    <a:pt x="111823" y="591083"/>
                  </a:lnTo>
                  <a:lnTo>
                    <a:pt x="111734" y="589432"/>
                  </a:lnTo>
                  <a:lnTo>
                    <a:pt x="111925" y="589051"/>
                  </a:lnTo>
                  <a:lnTo>
                    <a:pt x="112433" y="588670"/>
                  </a:lnTo>
                  <a:lnTo>
                    <a:pt x="113322" y="589559"/>
                  </a:lnTo>
                  <a:lnTo>
                    <a:pt x="113665" y="590956"/>
                  </a:lnTo>
                  <a:lnTo>
                    <a:pt x="114122" y="591210"/>
                  </a:lnTo>
                  <a:lnTo>
                    <a:pt x="114350" y="591464"/>
                  </a:lnTo>
                  <a:lnTo>
                    <a:pt x="114947" y="591845"/>
                  </a:lnTo>
                  <a:lnTo>
                    <a:pt x="115404" y="592099"/>
                  </a:lnTo>
                  <a:lnTo>
                    <a:pt x="115735" y="592099"/>
                  </a:lnTo>
                  <a:lnTo>
                    <a:pt x="115138" y="591464"/>
                  </a:lnTo>
                  <a:lnTo>
                    <a:pt x="115112" y="590829"/>
                  </a:lnTo>
                  <a:lnTo>
                    <a:pt x="115620" y="590448"/>
                  </a:lnTo>
                  <a:lnTo>
                    <a:pt x="115138" y="589559"/>
                  </a:lnTo>
                  <a:lnTo>
                    <a:pt x="115112" y="588924"/>
                  </a:lnTo>
                  <a:lnTo>
                    <a:pt x="116446" y="589051"/>
                  </a:lnTo>
                  <a:lnTo>
                    <a:pt x="116611" y="588924"/>
                  </a:lnTo>
                  <a:lnTo>
                    <a:pt x="116916" y="588670"/>
                  </a:lnTo>
                  <a:lnTo>
                    <a:pt x="117221" y="588416"/>
                  </a:lnTo>
                  <a:lnTo>
                    <a:pt x="116382" y="587146"/>
                  </a:lnTo>
                  <a:lnTo>
                    <a:pt x="115404" y="586003"/>
                  </a:lnTo>
                  <a:lnTo>
                    <a:pt x="115341" y="584733"/>
                  </a:lnTo>
                  <a:lnTo>
                    <a:pt x="115214" y="583971"/>
                  </a:lnTo>
                  <a:lnTo>
                    <a:pt x="115239" y="582701"/>
                  </a:lnTo>
                  <a:lnTo>
                    <a:pt x="115608" y="582066"/>
                  </a:lnTo>
                  <a:lnTo>
                    <a:pt x="116649" y="582828"/>
                  </a:lnTo>
                  <a:lnTo>
                    <a:pt x="117652" y="583209"/>
                  </a:lnTo>
                  <a:lnTo>
                    <a:pt x="118605" y="583336"/>
                  </a:lnTo>
                  <a:lnTo>
                    <a:pt x="118948" y="582828"/>
                  </a:lnTo>
                  <a:lnTo>
                    <a:pt x="119011" y="582066"/>
                  </a:lnTo>
                  <a:lnTo>
                    <a:pt x="118783" y="581177"/>
                  </a:lnTo>
                  <a:lnTo>
                    <a:pt x="118440" y="580288"/>
                  </a:lnTo>
                  <a:lnTo>
                    <a:pt x="118351" y="579907"/>
                  </a:lnTo>
                  <a:lnTo>
                    <a:pt x="118237" y="579145"/>
                  </a:lnTo>
                  <a:lnTo>
                    <a:pt x="118745" y="578764"/>
                  </a:lnTo>
                  <a:lnTo>
                    <a:pt x="119265" y="578129"/>
                  </a:lnTo>
                  <a:lnTo>
                    <a:pt x="119621" y="577748"/>
                  </a:lnTo>
                  <a:lnTo>
                    <a:pt x="119659" y="577367"/>
                  </a:lnTo>
                  <a:lnTo>
                    <a:pt x="119367" y="576859"/>
                  </a:lnTo>
                  <a:lnTo>
                    <a:pt x="120345" y="576618"/>
                  </a:lnTo>
                  <a:lnTo>
                    <a:pt x="120319" y="576986"/>
                  </a:lnTo>
                  <a:lnTo>
                    <a:pt x="120484" y="576986"/>
                  </a:lnTo>
                  <a:lnTo>
                    <a:pt x="121005" y="576440"/>
                  </a:lnTo>
                  <a:lnTo>
                    <a:pt x="121335" y="576351"/>
                  </a:lnTo>
                  <a:lnTo>
                    <a:pt x="121818" y="576224"/>
                  </a:lnTo>
                  <a:lnTo>
                    <a:pt x="118922" y="573811"/>
                  </a:lnTo>
                  <a:lnTo>
                    <a:pt x="119265" y="573303"/>
                  </a:lnTo>
                  <a:lnTo>
                    <a:pt x="119849" y="573049"/>
                  </a:lnTo>
                  <a:lnTo>
                    <a:pt x="120675" y="572795"/>
                  </a:lnTo>
                  <a:lnTo>
                    <a:pt x="123050" y="572922"/>
                  </a:lnTo>
                  <a:lnTo>
                    <a:pt x="122897" y="572795"/>
                  </a:lnTo>
                  <a:lnTo>
                    <a:pt x="122453" y="572414"/>
                  </a:lnTo>
                  <a:lnTo>
                    <a:pt x="122326" y="572033"/>
                  </a:lnTo>
                  <a:lnTo>
                    <a:pt x="122377" y="570382"/>
                  </a:lnTo>
                  <a:lnTo>
                    <a:pt x="122593" y="569493"/>
                  </a:lnTo>
                  <a:lnTo>
                    <a:pt x="122631" y="568731"/>
                  </a:lnTo>
                  <a:lnTo>
                    <a:pt x="122542" y="568477"/>
                  </a:lnTo>
                  <a:lnTo>
                    <a:pt x="122262" y="568096"/>
                  </a:lnTo>
                  <a:lnTo>
                    <a:pt x="122758" y="567842"/>
                  </a:lnTo>
                  <a:lnTo>
                    <a:pt x="123190" y="567207"/>
                  </a:lnTo>
                  <a:lnTo>
                    <a:pt x="123253" y="567080"/>
                  </a:lnTo>
                  <a:lnTo>
                    <a:pt x="123532" y="566445"/>
                  </a:lnTo>
                  <a:lnTo>
                    <a:pt x="123659" y="566191"/>
                  </a:lnTo>
                  <a:lnTo>
                    <a:pt x="124167" y="565175"/>
                  </a:lnTo>
                  <a:lnTo>
                    <a:pt x="124726" y="564540"/>
                  </a:lnTo>
                  <a:lnTo>
                    <a:pt x="124955" y="564286"/>
                  </a:lnTo>
                  <a:lnTo>
                    <a:pt x="125145" y="563651"/>
                  </a:lnTo>
                  <a:lnTo>
                    <a:pt x="125539" y="562381"/>
                  </a:lnTo>
                  <a:lnTo>
                    <a:pt x="125615" y="562127"/>
                  </a:lnTo>
                  <a:lnTo>
                    <a:pt x="126034" y="561619"/>
                  </a:lnTo>
                  <a:lnTo>
                    <a:pt x="126149" y="561492"/>
                  </a:lnTo>
                  <a:lnTo>
                    <a:pt x="126441" y="560857"/>
                  </a:lnTo>
                  <a:lnTo>
                    <a:pt x="126822" y="560476"/>
                  </a:lnTo>
                  <a:lnTo>
                    <a:pt x="126949" y="560349"/>
                  </a:lnTo>
                  <a:close/>
                </a:path>
                <a:path w="1988184" h="659764">
                  <a:moveTo>
                    <a:pt x="1383525" y="216027"/>
                  </a:moveTo>
                  <a:lnTo>
                    <a:pt x="1383322" y="214884"/>
                  </a:lnTo>
                  <a:lnTo>
                    <a:pt x="1382750" y="214884"/>
                  </a:lnTo>
                  <a:lnTo>
                    <a:pt x="1383525" y="216027"/>
                  </a:lnTo>
                  <a:close/>
                </a:path>
                <a:path w="1988184" h="659764">
                  <a:moveTo>
                    <a:pt x="1401533" y="267208"/>
                  </a:moveTo>
                  <a:lnTo>
                    <a:pt x="1401495" y="266954"/>
                  </a:lnTo>
                  <a:lnTo>
                    <a:pt x="1401102" y="266954"/>
                  </a:lnTo>
                  <a:lnTo>
                    <a:pt x="1401038" y="267233"/>
                  </a:lnTo>
                  <a:lnTo>
                    <a:pt x="1400987" y="267411"/>
                  </a:lnTo>
                  <a:lnTo>
                    <a:pt x="1401038" y="267233"/>
                  </a:lnTo>
                  <a:lnTo>
                    <a:pt x="1399374" y="268224"/>
                  </a:lnTo>
                  <a:lnTo>
                    <a:pt x="1400708" y="268224"/>
                  </a:lnTo>
                  <a:lnTo>
                    <a:pt x="1400835" y="268071"/>
                  </a:lnTo>
                  <a:lnTo>
                    <a:pt x="1400797" y="268224"/>
                  </a:lnTo>
                  <a:lnTo>
                    <a:pt x="1401356" y="267462"/>
                  </a:lnTo>
                  <a:lnTo>
                    <a:pt x="1401533" y="267246"/>
                  </a:lnTo>
                  <a:close/>
                </a:path>
                <a:path w="1988184" h="659764">
                  <a:moveTo>
                    <a:pt x="1401724" y="266954"/>
                  </a:moveTo>
                  <a:lnTo>
                    <a:pt x="1401495" y="266954"/>
                  </a:lnTo>
                  <a:lnTo>
                    <a:pt x="1401533" y="267208"/>
                  </a:lnTo>
                  <a:lnTo>
                    <a:pt x="1401724" y="266954"/>
                  </a:lnTo>
                  <a:close/>
                </a:path>
                <a:path w="1988184" h="659764">
                  <a:moveTo>
                    <a:pt x="1412252" y="178054"/>
                  </a:moveTo>
                  <a:lnTo>
                    <a:pt x="1411592" y="176784"/>
                  </a:lnTo>
                  <a:lnTo>
                    <a:pt x="1412227" y="178054"/>
                  </a:lnTo>
                  <a:close/>
                </a:path>
                <a:path w="1988184" h="659764">
                  <a:moveTo>
                    <a:pt x="1417599" y="275844"/>
                  </a:moveTo>
                  <a:lnTo>
                    <a:pt x="1417472" y="275615"/>
                  </a:lnTo>
                  <a:lnTo>
                    <a:pt x="1417485" y="275920"/>
                  </a:lnTo>
                  <a:close/>
                </a:path>
                <a:path w="1988184" h="659764">
                  <a:moveTo>
                    <a:pt x="1417650" y="278384"/>
                  </a:moveTo>
                  <a:lnTo>
                    <a:pt x="1417485" y="275920"/>
                  </a:lnTo>
                  <a:lnTo>
                    <a:pt x="1415770" y="277114"/>
                  </a:lnTo>
                  <a:lnTo>
                    <a:pt x="1416265" y="278384"/>
                  </a:lnTo>
                  <a:lnTo>
                    <a:pt x="1417650" y="278384"/>
                  </a:lnTo>
                  <a:close/>
                </a:path>
                <a:path w="1988184" h="659764">
                  <a:moveTo>
                    <a:pt x="1446479" y="173139"/>
                  </a:moveTo>
                  <a:lnTo>
                    <a:pt x="1446403" y="172974"/>
                  </a:lnTo>
                  <a:lnTo>
                    <a:pt x="1446047" y="172974"/>
                  </a:lnTo>
                  <a:lnTo>
                    <a:pt x="1445628" y="174244"/>
                  </a:lnTo>
                  <a:lnTo>
                    <a:pt x="1446479" y="173139"/>
                  </a:lnTo>
                  <a:close/>
                </a:path>
                <a:path w="1988184" h="659764">
                  <a:moveTo>
                    <a:pt x="1472247" y="186944"/>
                  </a:moveTo>
                  <a:lnTo>
                    <a:pt x="1469567" y="185674"/>
                  </a:lnTo>
                  <a:lnTo>
                    <a:pt x="1468196" y="184404"/>
                  </a:lnTo>
                  <a:lnTo>
                    <a:pt x="1466824" y="183134"/>
                  </a:lnTo>
                  <a:lnTo>
                    <a:pt x="1465224" y="183134"/>
                  </a:lnTo>
                  <a:lnTo>
                    <a:pt x="1464132" y="184404"/>
                  </a:lnTo>
                  <a:lnTo>
                    <a:pt x="1464170" y="183134"/>
                  </a:lnTo>
                  <a:lnTo>
                    <a:pt x="1464424" y="181864"/>
                  </a:lnTo>
                  <a:lnTo>
                    <a:pt x="1462570" y="180594"/>
                  </a:lnTo>
                  <a:lnTo>
                    <a:pt x="1461541" y="180594"/>
                  </a:lnTo>
                  <a:lnTo>
                    <a:pt x="1460296" y="181864"/>
                  </a:lnTo>
                  <a:lnTo>
                    <a:pt x="1460919" y="183134"/>
                  </a:lnTo>
                  <a:lnTo>
                    <a:pt x="1461109" y="183134"/>
                  </a:lnTo>
                  <a:lnTo>
                    <a:pt x="1460842" y="184404"/>
                  </a:lnTo>
                  <a:lnTo>
                    <a:pt x="1460042" y="183134"/>
                  </a:lnTo>
                  <a:lnTo>
                    <a:pt x="1459242" y="181864"/>
                  </a:lnTo>
                  <a:lnTo>
                    <a:pt x="1457820" y="179324"/>
                  </a:lnTo>
                  <a:lnTo>
                    <a:pt x="1454200" y="179324"/>
                  </a:lnTo>
                  <a:lnTo>
                    <a:pt x="1452486" y="176784"/>
                  </a:lnTo>
                  <a:lnTo>
                    <a:pt x="1451825" y="175514"/>
                  </a:lnTo>
                  <a:lnTo>
                    <a:pt x="1450898" y="174244"/>
                  </a:lnTo>
                  <a:lnTo>
                    <a:pt x="1449730" y="174244"/>
                  </a:lnTo>
                  <a:lnTo>
                    <a:pt x="1449235" y="173888"/>
                  </a:lnTo>
                  <a:lnTo>
                    <a:pt x="1449235" y="176085"/>
                  </a:lnTo>
                  <a:lnTo>
                    <a:pt x="1449184" y="176784"/>
                  </a:lnTo>
                  <a:lnTo>
                    <a:pt x="1448104" y="176784"/>
                  </a:lnTo>
                  <a:lnTo>
                    <a:pt x="1449235" y="176085"/>
                  </a:lnTo>
                  <a:lnTo>
                    <a:pt x="1449235" y="173888"/>
                  </a:lnTo>
                  <a:lnTo>
                    <a:pt x="1447990" y="172974"/>
                  </a:lnTo>
                  <a:lnTo>
                    <a:pt x="1446580" y="172974"/>
                  </a:lnTo>
                  <a:lnTo>
                    <a:pt x="1446479" y="173139"/>
                  </a:lnTo>
                  <a:lnTo>
                    <a:pt x="1446987" y="174244"/>
                  </a:lnTo>
                  <a:lnTo>
                    <a:pt x="1447126" y="174244"/>
                  </a:lnTo>
                  <a:lnTo>
                    <a:pt x="1447152" y="175514"/>
                  </a:lnTo>
                  <a:lnTo>
                    <a:pt x="1445895" y="175514"/>
                  </a:lnTo>
                  <a:lnTo>
                    <a:pt x="1445564" y="174244"/>
                  </a:lnTo>
                  <a:lnTo>
                    <a:pt x="1443951" y="174244"/>
                  </a:lnTo>
                  <a:lnTo>
                    <a:pt x="1442593" y="171704"/>
                  </a:lnTo>
                  <a:lnTo>
                    <a:pt x="1439773" y="171704"/>
                  </a:lnTo>
                  <a:lnTo>
                    <a:pt x="1439443" y="169164"/>
                  </a:lnTo>
                  <a:lnTo>
                    <a:pt x="1439125" y="169164"/>
                  </a:lnTo>
                  <a:lnTo>
                    <a:pt x="1438795" y="167894"/>
                  </a:lnTo>
                  <a:lnTo>
                    <a:pt x="1438427" y="166624"/>
                  </a:lnTo>
                  <a:lnTo>
                    <a:pt x="1438122" y="162814"/>
                  </a:lnTo>
                  <a:lnTo>
                    <a:pt x="1437995" y="162814"/>
                  </a:lnTo>
                  <a:lnTo>
                    <a:pt x="1437805" y="161544"/>
                  </a:lnTo>
                  <a:lnTo>
                    <a:pt x="1437081" y="157734"/>
                  </a:lnTo>
                  <a:lnTo>
                    <a:pt x="1437170" y="156464"/>
                  </a:lnTo>
                  <a:lnTo>
                    <a:pt x="1437576" y="155194"/>
                  </a:lnTo>
                  <a:lnTo>
                    <a:pt x="1435163" y="152654"/>
                  </a:lnTo>
                  <a:lnTo>
                    <a:pt x="1435366" y="151384"/>
                  </a:lnTo>
                  <a:lnTo>
                    <a:pt x="1433639" y="151384"/>
                  </a:lnTo>
                  <a:lnTo>
                    <a:pt x="1433880" y="152654"/>
                  </a:lnTo>
                  <a:lnTo>
                    <a:pt x="1432979" y="152654"/>
                  </a:lnTo>
                  <a:lnTo>
                    <a:pt x="1428038" y="150114"/>
                  </a:lnTo>
                  <a:lnTo>
                    <a:pt x="1427899" y="151384"/>
                  </a:lnTo>
                  <a:lnTo>
                    <a:pt x="1427607" y="151384"/>
                  </a:lnTo>
                  <a:lnTo>
                    <a:pt x="1427162" y="152654"/>
                  </a:lnTo>
                  <a:lnTo>
                    <a:pt x="1425702" y="151384"/>
                  </a:lnTo>
                  <a:lnTo>
                    <a:pt x="1425486" y="152654"/>
                  </a:lnTo>
                  <a:lnTo>
                    <a:pt x="1425244" y="152654"/>
                  </a:lnTo>
                  <a:lnTo>
                    <a:pt x="1424749" y="153924"/>
                  </a:lnTo>
                  <a:lnTo>
                    <a:pt x="1422869" y="153924"/>
                  </a:lnTo>
                  <a:lnTo>
                    <a:pt x="1422298" y="155194"/>
                  </a:lnTo>
                  <a:lnTo>
                    <a:pt x="1422031" y="155194"/>
                  </a:lnTo>
                  <a:lnTo>
                    <a:pt x="1422031" y="167894"/>
                  </a:lnTo>
                  <a:lnTo>
                    <a:pt x="1420964" y="169164"/>
                  </a:lnTo>
                  <a:lnTo>
                    <a:pt x="1419936" y="169164"/>
                  </a:lnTo>
                  <a:lnTo>
                    <a:pt x="1418971" y="167894"/>
                  </a:lnTo>
                  <a:lnTo>
                    <a:pt x="1419987" y="166624"/>
                  </a:lnTo>
                  <a:lnTo>
                    <a:pt x="1421942" y="166624"/>
                  </a:lnTo>
                  <a:lnTo>
                    <a:pt x="1422031" y="167894"/>
                  </a:lnTo>
                  <a:lnTo>
                    <a:pt x="1422031" y="155194"/>
                  </a:lnTo>
                  <a:lnTo>
                    <a:pt x="1418450" y="155194"/>
                  </a:lnTo>
                  <a:lnTo>
                    <a:pt x="1416951" y="156464"/>
                  </a:lnTo>
                  <a:lnTo>
                    <a:pt x="1416697" y="156464"/>
                  </a:lnTo>
                  <a:lnTo>
                    <a:pt x="1416989" y="157734"/>
                  </a:lnTo>
                  <a:lnTo>
                    <a:pt x="1417091" y="159004"/>
                  </a:lnTo>
                  <a:lnTo>
                    <a:pt x="1416519" y="160274"/>
                  </a:lnTo>
                  <a:lnTo>
                    <a:pt x="1415732" y="160274"/>
                  </a:lnTo>
                  <a:lnTo>
                    <a:pt x="1417091" y="162814"/>
                  </a:lnTo>
                  <a:lnTo>
                    <a:pt x="1416367" y="162814"/>
                  </a:lnTo>
                  <a:lnTo>
                    <a:pt x="1416545" y="164084"/>
                  </a:lnTo>
                  <a:lnTo>
                    <a:pt x="1415973" y="165354"/>
                  </a:lnTo>
                  <a:lnTo>
                    <a:pt x="1415465" y="165354"/>
                  </a:lnTo>
                  <a:lnTo>
                    <a:pt x="1416354" y="166624"/>
                  </a:lnTo>
                  <a:lnTo>
                    <a:pt x="1415796" y="166624"/>
                  </a:lnTo>
                  <a:lnTo>
                    <a:pt x="1415542" y="169164"/>
                  </a:lnTo>
                  <a:lnTo>
                    <a:pt x="1415503" y="170434"/>
                  </a:lnTo>
                  <a:lnTo>
                    <a:pt x="1415973" y="171704"/>
                  </a:lnTo>
                  <a:lnTo>
                    <a:pt x="1416913" y="171704"/>
                  </a:lnTo>
                  <a:lnTo>
                    <a:pt x="1416418" y="172974"/>
                  </a:lnTo>
                  <a:lnTo>
                    <a:pt x="1416316" y="174244"/>
                  </a:lnTo>
                  <a:lnTo>
                    <a:pt x="1416138" y="174244"/>
                  </a:lnTo>
                  <a:lnTo>
                    <a:pt x="1416024" y="176784"/>
                  </a:lnTo>
                  <a:lnTo>
                    <a:pt x="1416342" y="178054"/>
                  </a:lnTo>
                  <a:lnTo>
                    <a:pt x="1412252" y="178054"/>
                  </a:lnTo>
                  <a:lnTo>
                    <a:pt x="1412557" y="179324"/>
                  </a:lnTo>
                  <a:lnTo>
                    <a:pt x="1410385" y="180594"/>
                  </a:lnTo>
                  <a:lnTo>
                    <a:pt x="1410169" y="181864"/>
                  </a:lnTo>
                  <a:lnTo>
                    <a:pt x="1410195" y="183134"/>
                  </a:lnTo>
                  <a:lnTo>
                    <a:pt x="1409941" y="183134"/>
                  </a:lnTo>
                  <a:lnTo>
                    <a:pt x="1406867" y="180594"/>
                  </a:lnTo>
                  <a:lnTo>
                    <a:pt x="1407248" y="181864"/>
                  </a:lnTo>
                  <a:lnTo>
                    <a:pt x="1406842" y="183134"/>
                  </a:lnTo>
                  <a:lnTo>
                    <a:pt x="1405674" y="184404"/>
                  </a:lnTo>
                  <a:lnTo>
                    <a:pt x="1404264" y="184404"/>
                  </a:lnTo>
                  <a:lnTo>
                    <a:pt x="1403985" y="183134"/>
                  </a:lnTo>
                  <a:lnTo>
                    <a:pt x="1402905" y="184404"/>
                  </a:lnTo>
                  <a:lnTo>
                    <a:pt x="1399832" y="183134"/>
                  </a:lnTo>
                  <a:lnTo>
                    <a:pt x="1402016" y="186944"/>
                  </a:lnTo>
                  <a:lnTo>
                    <a:pt x="1467358" y="186944"/>
                  </a:lnTo>
                  <a:lnTo>
                    <a:pt x="1470558" y="188214"/>
                  </a:lnTo>
                  <a:lnTo>
                    <a:pt x="1470685" y="189484"/>
                  </a:lnTo>
                  <a:lnTo>
                    <a:pt x="1471422" y="189484"/>
                  </a:lnTo>
                  <a:lnTo>
                    <a:pt x="1471472" y="188214"/>
                  </a:lnTo>
                  <a:lnTo>
                    <a:pt x="1472044" y="188214"/>
                  </a:lnTo>
                  <a:lnTo>
                    <a:pt x="1472247" y="186944"/>
                  </a:lnTo>
                  <a:close/>
                </a:path>
                <a:path w="1988184" h="659764">
                  <a:moveTo>
                    <a:pt x="1481645" y="208534"/>
                  </a:moveTo>
                  <a:lnTo>
                    <a:pt x="1481416" y="208534"/>
                  </a:lnTo>
                  <a:lnTo>
                    <a:pt x="1481467" y="209804"/>
                  </a:lnTo>
                  <a:lnTo>
                    <a:pt x="1481645" y="208534"/>
                  </a:lnTo>
                  <a:close/>
                </a:path>
                <a:path w="1988184" h="659764">
                  <a:moveTo>
                    <a:pt x="1483461" y="226314"/>
                  </a:moveTo>
                  <a:lnTo>
                    <a:pt x="1481493" y="226314"/>
                  </a:lnTo>
                  <a:lnTo>
                    <a:pt x="1481124" y="227584"/>
                  </a:lnTo>
                  <a:lnTo>
                    <a:pt x="1480705" y="227584"/>
                  </a:lnTo>
                  <a:lnTo>
                    <a:pt x="1480223" y="226314"/>
                  </a:lnTo>
                  <a:lnTo>
                    <a:pt x="1479715" y="226314"/>
                  </a:lnTo>
                  <a:lnTo>
                    <a:pt x="1479931" y="225044"/>
                  </a:lnTo>
                  <a:lnTo>
                    <a:pt x="1480883" y="223774"/>
                  </a:lnTo>
                  <a:lnTo>
                    <a:pt x="1481607" y="223774"/>
                  </a:lnTo>
                  <a:lnTo>
                    <a:pt x="1481709" y="222504"/>
                  </a:lnTo>
                  <a:lnTo>
                    <a:pt x="1481188" y="221234"/>
                  </a:lnTo>
                  <a:lnTo>
                    <a:pt x="1480312" y="221234"/>
                  </a:lnTo>
                  <a:lnTo>
                    <a:pt x="1480464" y="219964"/>
                  </a:lnTo>
                  <a:lnTo>
                    <a:pt x="1483220" y="219964"/>
                  </a:lnTo>
                  <a:lnTo>
                    <a:pt x="1482153" y="218694"/>
                  </a:lnTo>
                  <a:lnTo>
                    <a:pt x="1481988" y="217424"/>
                  </a:lnTo>
                  <a:lnTo>
                    <a:pt x="1482344" y="216154"/>
                  </a:lnTo>
                  <a:lnTo>
                    <a:pt x="1481188" y="214884"/>
                  </a:lnTo>
                  <a:lnTo>
                    <a:pt x="1479219" y="214884"/>
                  </a:lnTo>
                  <a:lnTo>
                    <a:pt x="1479372" y="213614"/>
                  </a:lnTo>
                  <a:lnTo>
                    <a:pt x="1480820" y="213614"/>
                  </a:lnTo>
                  <a:lnTo>
                    <a:pt x="1481632" y="212344"/>
                  </a:lnTo>
                  <a:lnTo>
                    <a:pt x="1480693" y="211074"/>
                  </a:lnTo>
                  <a:lnTo>
                    <a:pt x="1477987" y="211074"/>
                  </a:lnTo>
                  <a:lnTo>
                    <a:pt x="1477860" y="209804"/>
                  </a:lnTo>
                  <a:lnTo>
                    <a:pt x="1478432" y="209804"/>
                  </a:lnTo>
                  <a:lnTo>
                    <a:pt x="1479156" y="208534"/>
                  </a:lnTo>
                  <a:lnTo>
                    <a:pt x="1481061" y="208534"/>
                  </a:lnTo>
                  <a:lnTo>
                    <a:pt x="1480159" y="207264"/>
                  </a:lnTo>
                  <a:lnTo>
                    <a:pt x="1481874" y="205994"/>
                  </a:lnTo>
                  <a:lnTo>
                    <a:pt x="1481099" y="205994"/>
                  </a:lnTo>
                  <a:lnTo>
                    <a:pt x="1480172" y="204724"/>
                  </a:lnTo>
                  <a:lnTo>
                    <a:pt x="1476248" y="204724"/>
                  </a:lnTo>
                  <a:lnTo>
                    <a:pt x="1478026" y="203454"/>
                  </a:lnTo>
                  <a:lnTo>
                    <a:pt x="1478876" y="203454"/>
                  </a:lnTo>
                  <a:lnTo>
                    <a:pt x="1478813" y="202184"/>
                  </a:lnTo>
                  <a:lnTo>
                    <a:pt x="1478775" y="199644"/>
                  </a:lnTo>
                  <a:lnTo>
                    <a:pt x="1476921" y="199644"/>
                  </a:lnTo>
                  <a:lnTo>
                    <a:pt x="1477822" y="198374"/>
                  </a:lnTo>
                  <a:lnTo>
                    <a:pt x="1478368" y="197104"/>
                  </a:lnTo>
                  <a:lnTo>
                    <a:pt x="1475320" y="197104"/>
                  </a:lnTo>
                  <a:lnTo>
                    <a:pt x="1474444" y="195834"/>
                  </a:lnTo>
                  <a:lnTo>
                    <a:pt x="1473365" y="194564"/>
                  </a:lnTo>
                  <a:lnTo>
                    <a:pt x="1474508" y="194564"/>
                  </a:lnTo>
                  <a:lnTo>
                    <a:pt x="1475828" y="193294"/>
                  </a:lnTo>
                  <a:lnTo>
                    <a:pt x="1475790" y="192024"/>
                  </a:lnTo>
                  <a:lnTo>
                    <a:pt x="1475511" y="192024"/>
                  </a:lnTo>
                  <a:lnTo>
                    <a:pt x="1475155" y="190754"/>
                  </a:lnTo>
                  <a:lnTo>
                    <a:pt x="1474343" y="190754"/>
                  </a:lnTo>
                  <a:lnTo>
                    <a:pt x="1473784" y="192024"/>
                  </a:lnTo>
                  <a:lnTo>
                    <a:pt x="1473212" y="192024"/>
                  </a:lnTo>
                  <a:lnTo>
                    <a:pt x="1472349" y="193294"/>
                  </a:lnTo>
                  <a:lnTo>
                    <a:pt x="1471460" y="190754"/>
                  </a:lnTo>
                  <a:lnTo>
                    <a:pt x="1472552" y="190754"/>
                  </a:lnTo>
                  <a:lnTo>
                    <a:pt x="1473339" y="189484"/>
                  </a:lnTo>
                  <a:lnTo>
                    <a:pt x="1472577" y="189484"/>
                  </a:lnTo>
                  <a:lnTo>
                    <a:pt x="1470469" y="190754"/>
                  </a:lnTo>
                  <a:lnTo>
                    <a:pt x="1468539" y="190754"/>
                  </a:lnTo>
                  <a:lnTo>
                    <a:pt x="1468310" y="189484"/>
                  </a:lnTo>
                  <a:lnTo>
                    <a:pt x="1467916" y="188214"/>
                  </a:lnTo>
                  <a:lnTo>
                    <a:pt x="1466951" y="188214"/>
                  </a:lnTo>
                  <a:lnTo>
                    <a:pt x="1466951" y="231394"/>
                  </a:lnTo>
                  <a:lnTo>
                    <a:pt x="1466113" y="232664"/>
                  </a:lnTo>
                  <a:lnTo>
                    <a:pt x="1465554" y="232664"/>
                  </a:lnTo>
                  <a:lnTo>
                    <a:pt x="1465211" y="233934"/>
                  </a:lnTo>
                  <a:lnTo>
                    <a:pt x="1464005" y="233934"/>
                  </a:lnTo>
                  <a:lnTo>
                    <a:pt x="1464005" y="237744"/>
                  </a:lnTo>
                  <a:lnTo>
                    <a:pt x="1462760" y="237744"/>
                  </a:lnTo>
                  <a:lnTo>
                    <a:pt x="1462328" y="240284"/>
                  </a:lnTo>
                  <a:lnTo>
                    <a:pt x="1462570" y="241554"/>
                  </a:lnTo>
                  <a:lnTo>
                    <a:pt x="1463484" y="242824"/>
                  </a:lnTo>
                  <a:lnTo>
                    <a:pt x="1463141" y="242824"/>
                  </a:lnTo>
                  <a:lnTo>
                    <a:pt x="1462684" y="244094"/>
                  </a:lnTo>
                  <a:lnTo>
                    <a:pt x="1462951" y="245364"/>
                  </a:lnTo>
                  <a:lnTo>
                    <a:pt x="1459522" y="245364"/>
                  </a:lnTo>
                  <a:lnTo>
                    <a:pt x="1458988" y="246634"/>
                  </a:lnTo>
                  <a:lnTo>
                    <a:pt x="1458988" y="249174"/>
                  </a:lnTo>
                  <a:lnTo>
                    <a:pt x="1458582" y="249174"/>
                  </a:lnTo>
                  <a:lnTo>
                    <a:pt x="1458683" y="250444"/>
                  </a:lnTo>
                  <a:lnTo>
                    <a:pt x="1458302" y="251714"/>
                  </a:lnTo>
                  <a:lnTo>
                    <a:pt x="1457426" y="251714"/>
                  </a:lnTo>
                  <a:lnTo>
                    <a:pt x="1457591" y="254254"/>
                  </a:lnTo>
                  <a:lnTo>
                    <a:pt x="1456410" y="255524"/>
                  </a:lnTo>
                  <a:lnTo>
                    <a:pt x="1454810" y="256794"/>
                  </a:lnTo>
                  <a:lnTo>
                    <a:pt x="1454696" y="254254"/>
                  </a:lnTo>
                  <a:lnTo>
                    <a:pt x="1453032" y="254254"/>
                  </a:lnTo>
                  <a:lnTo>
                    <a:pt x="1453743" y="251714"/>
                  </a:lnTo>
                  <a:lnTo>
                    <a:pt x="1454391" y="250444"/>
                  </a:lnTo>
                  <a:lnTo>
                    <a:pt x="1453337" y="249174"/>
                  </a:lnTo>
                  <a:lnTo>
                    <a:pt x="1452511" y="247904"/>
                  </a:lnTo>
                  <a:lnTo>
                    <a:pt x="1452054" y="241554"/>
                  </a:lnTo>
                  <a:lnTo>
                    <a:pt x="1451533" y="239014"/>
                  </a:lnTo>
                  <a:lnTo>
                    <a:pt x="1452600" y="236474"/>
                  </a:lnTo>
                  <a:lnTo>
                    <a:pt x="1451698" y="235204"/>
                  </a:lnTo>
                  <a:lnTo>
                    <a:pt x="1451952" y="232664"/>
                  </a:lnTo>
                  <a:lnTo>
                    <a:pt x="1452257" y="231394"/>
                  </a:lnTo>
                  <a:lnTo>
                    <a:pt x="1452435" y="230124"/>
                  </a:lnTo>
                  <a:lnTo>
                    <a:pt x="1452245" y="228854"/>
                  </a:lnTo>
                  <a:lnTo>
                    <a:pt x="1451419" y="227584"/>
                  </a:lnTo>
                  <a:lnTo>
                    <a:pt x="1451356" y="226314"/>
                  </a:lnTo>
                  <a:lnTo>
                    <a:pt x="1451292" y="225044"/>
                  </a:lnTo>
                  <a:lnTo>
                    <a:pt x="1450771" y="222504"/>
                  </a:lnTo>
                  <a:lnTo>
                    <a:pt x="1450568" y="221234"/>
                  </a:lnTo>
                  <a:lnTo>
                    <a:pt x="1450428" y="221234"/>
                  </a:lnTo>
                  <a:lnTo>
                    <a:pt x="1450251" y="219964"/>
                  </a:lnTo>
                  <a:lnTo>
                    <a:pt x="1450136" y="218694"/>
                  </a:lnTo>
                  <a:lnTo>
                    <a:pt x="1450009" y="218694"/>
                  </a:lnTo>
                  <a:lnTo>
                    <a:pt x="1450111" y="217424"/>
                  </a:lnTo>
                  <a:lnTo>
                    <a:pt x="1449476" y="216154"/>
                  </a:lnTo>
                  <a:lnTo>
                    <a:pt x="1449285" y="213614"/>
                  </a:lnTo>
                  <a:lnTo>
                    <a:pt x="1449565" y="212344"/>
                  </a:lnTo>
                  <a:lnTo>
                    <a:pt x="1449285" y="211074"/>
                  </a:lnTo>
                  <a:lnTo>
                    <a:pt x="1449006" y="209804"/>
                  </a:lnTo>
                  <a:lnTo>
                    <a:pt x="1448219" y="208534"/>
                  </a:lnTo>
                  <a:lnTo>
                    <a:pt x="1447622" y="205994"/>
                  </a:lnTo>
                  <a:lnTo>
                    <a:pt x="1447038" y="203454"/>
                  </a:lnTo>
                  <a:lnTo>
                    <a:pt x="1447063" y="202184"/>
                  </a:lnTo>
                  <a:lnTo>
                    <a:pt x="1447584" y="200914"/>
                  </a:lnTo>
                  <a:lnTo>
                    <a:pt x="1447660" y="199644"/>
                  </a:lnTo>
                  <a:lnTo>
                    <a:pt x="1447266" y="197104"/>
                  </a:lnTo>
                  <a:lnTo>
                    <a:pt x="1448142" y="197104"/>
                  </a:lnTo>
                  <a:lnTo>
                    <a:pt x="1449412" y="198374"/>
                  </a:lnTo>
                  <a:lnTo>
                    <a:pt x="1449247" y="198374"/>
                  </a:lnTo>
                  <a:lnTo>
                    <a:pt x="1449565" y="199644"/>
                  </a:lnTo>
                  <a:lnTo>
                    <a:pt x="1452753" y="200914"/>
                  </a:lnTo>
                  <a:lnTo>
                    <a:pt x="1453934" y="203454"/>
                  </a:lnTo>
                  <a:lnTo>
                    <a:pt x="1456994" y="203454"/>
                  </a:lnTo>
                  <a:lnTo>
                    <a:pt x="1456156" y="204724"/>
                  </a:lnTo>
                  <a:lnTo>
                    <a:pt x="1455420" y="205994"/>
                  </a:lnTo>
                  <a:lnTo>
                    <a:pt x="1457718" y="207264"/>
                  </a:lnTo>
                  <a:lnTo>
                    <a:pt x="1460360" y="209804"/>
                  </a:lnTo>
                  <a:lnTo>
                    <a:pt x="1460665" y="211074"/>
                  </a:lnTo>
                  <a:lnTo>
                    <a:pt x="1463116" y="213614"/>
                  </a:lnTo>
                  <a:lnTo>
                    <a:pt x="1462354" y="216154"/>
                  </a:lnTo>
                  <a:lnTo>
                    <a:pt x="1463700" y="217424"/>
                  </a:lnTo>
                  <a:lnTo>
                    <a:pt x="1463230" y="216154"/>
                  </a:lnTo>
                  <a:lnTo>
                    <a:pt x="1464487" y="216154"/>
                  </a:lnTo>
                  <a:lnTo>
                    <a:pt x="1464157" y="217424"/>
                  </a:lnTo>
                  <a:lnTo>
                    <a:pt x="1464005" y="217424"/>
                  </a:lnTo>
                  <a:lnTo>
                    <a:pt x="1463954" y="218694"/>
                  </a:lnTo>
                  <a:lnTo>
                    <a:pt x="1463509" y="218694"/>
                  </a:lnTo>
                  <a:lnTo>
                    <a:pt x="1463141" y="219964"/>
                  </a:lnTo>
                  <a:lnTo>
                    <a:pt x="1462874" y="219964"/>
                  </a:lnTo>
                  <a:lnTo>
                    <a:pt x="1463840" y="221234"/>
                  </a:lnTo>
                  <a:lnTo>
                    <a:pt x="1464056" y="221234"/>
                  </a:lnTo>
                  <a:lnTo>
                    <a:pt x="1464652" y="225044"/>
                  </a:lnTo>
                  <a:lnTo>
                    <a:pt x="1465770" y="228854"/>
                  </a:lnTo>
                  <a:lnTo>
                    <a:pt x="1466418" y="230124"/>
                  </a:lnTo>
                  <a:lnTo>
                    <a:pt x="1466951" y="231394"/>
                  </a:lnTo>
                  <a:lnTo>
                    <a:pt x="1466951" y="188214"/>
                  </a:lnTo>
                  <a:lnTo>
                    <a:pt x="1466024" y="188214"/>
                  </a:lnTo>
                  <a:lnTo>
                    <a:pt x="1466024" y="221234"/>
                  </a:lnTo>
                  <a:lnTo>
                    <a:pt x="1465884" y="222504"/>
                  </a:lnTo>
                  <a:lnTo>
                    <a:pt x="1465173" y="222504"/>
                  </a:lnTo>
                  <a:lnTo>
                    <a:pt x="1464932" y="221234"/>
                  </a:lnTo>
                  <a:lnTo>
                    <a:pt x="1466024" y="221234"/>
                  </a:lnTo>
                  <a:lnTo>
                    <a:pt x="1466024" y="188214"/>
                  </a:lnTo>
                  <a:lnTo>
                    <a:pt x="1460754" y="188214"/>
                  </a:lnTo>
                  <a:lnTo>
                    <a:pt x="1460754" y="207264"/>
                  </a:lnTo>
                  <a:lnTo>
                    <a:pt x="1460246" y="208534"/>
                  </a:lnTo>
                  <a:lnTo>
                    <a:pt x="1460055" y="208534"/>
                  </a:lnTo>
                  <a:lnTo>
                    <a:pt x="1460004" y="207264"/>
                  </a:lnTo>
                  <a:lnTo>
                    <a:pt x="1460754" y="207264"/>
                  </a:lnTo>
                  <a:lnTo>
                    <a:pt x="1460754" y="188214"/>
                  </a:lnTo>
                  <a:lnTo>
                    <a:pt x="1434998" y="188214"/>
                  </a:lnTo>
                  <a:lnTo>
                    <a:pt x="1434998" y="282194"/>
                  </a:lnTo>
                  <a:lnTo>
                    <a:pt x="1433271" y="282194"/>
                  </a:lnTo>
                  <a:lnTo>
                    <a:pt x="1432763" y="283464"/>
                  </a:lnTo>
                  <a:lnTo>
                    <a:pt x="1431099" y="283464"/>
                  </a:lnTo>
                  <a:lnTo>
                    <a:pt x="1431277" y="282194"/>
                  </a:lnTo>
                  <a:lnTo>
                    <a:pt x="1431378" y="279654"/>
                  </a:lnTo>
                  <a:lnTo>
                    <a:pt x="1432293" y="279654"/>
                  </a:lnTo>
                  <a:lnTo>
                    <a:pt x="1431124" y="278384"/>
                  </a:lnTo>
                  <a:lnTo>
                    <a:pt x="1430566" y="277114"/>
                  </a:lnTo>
                  <a:lnTo>
                    <a:pt x="1431734" y="277114"/>
                  </a:lnTo>
                  <a:lnTo>
                    <a:pt x="1431696" y="278384"/>
                  </a:lnTo>
                  <a:lnTo>
                    <a:pt x="1434350" y="278384"/>
                  </a:lnTo>
                  <a:lnTo>
                    <a:pt x="1434566" y="280924"/>
                  </a:lnTo>
                  <a:lnTo>
                    <a:pt x="1434998" y="282194"/>
                  </a:lnTo>
                  <a:lnTo>
                    <a:pt x="1434998" y="188214"/>
                  </a:lnTo>
                  <a:lnTo>
                    <a:pt x="1432572" y="188214"/>
                  </a:lnTo>
                  <a:lnTo>
                    <a:pt x="1432572" y="226314"/>
                  </a:lnTo>
                  <a:lnTo>
                    <a:pt x="1432534" y="228854"/>
                  </a:lnTo>
                  <a:lnTo>
                    <a:pt x="1431632" y="230124"/>
                  </a:lnTo>
                  <a:lnTo>
                    <a:pt x="1431315" y="231394"/>
                  </a:lnTo>
                  <a:lnTo>
                    <a:pt x="1431607" y="232664"/>
                  </a:lnTo>
                  <a:lnTo>
                    <a:pt x="1429981" y="231394"/>
                  </a:lnTo>
                  <a:lnTo>
                    <a:pt x="1430807" y="228854"/>
                  </a:lnTo>
                  <a:lnTo>
                    <a:pt x="1432534" y="228854"/>
                  </a:lnTo>
                  <a:lnTo>
                    <a:pt x="1432534" y="226314"/>
                  </a:lnTo>
                  <a:lnTo>
                    <a:pt x="1431505" y="226314"/>
                  </a:lnTo>
                  <a:lnTo>
                    <a:pt x="1431315" y="225044"/>
                  </a:lnTo>
                  <a:lnTo>
                    <a:pt x="1430502" y="225044"/>
                  </a:lnTo>
                  <a:lnTo>
                    <a:pt x="1430413" y="223774"/>
                  </a:lnTo>
                  <a:lnTo>
                    <a:pt x="1430362" y="222580"/>
                  </a:lnTo>
                  <a:lnTo>
                    <a:pt x="1432572" y="226314"/>
                  </a:lnTo>
                  <a:lnTo>
                    <a:pt x="1432572" y="188214"/>
                  </a:lnTo>
                  <a:lnTo>
                    <a:pt x="1431048" y="188214"/>
                  </a:lnTo>
                  <a:lnTo>
                    <a:pt x="1431048" y="217424"/>
                  </a:lnTo>
                  <a:lnTo>
                    <a:pt x="1430375" y="218147"/>
                  </a:lnTo>
                  <a:lnTo>
                    <a:pt x="1430375" y="221234"/>
                  </a:lnTo>
                  <a:lnTo>
                    <a:pt x="1430197" y="221234"/>
                  </a:lnTo>
                  <a:lnTo>
                    <a:pt x="1430324" y="222504"/>
                  </a:lnTo>
                  <a:lnTo>
                    <a:pt x="1429931" y="222504"/>
                  </a:lnTo>
                  <a:lnTo>
                    <a:pt x="1429461" y="221234"/>
                  </a:lnTo>
                  <a:lnTo>
                    <a:pt x="1428699" y="221234"/>
                  </a:lnTo>
                  <a:lnTo>
                    <a:pt x="1429042" y="219964"/>
                  </a:lnTo>
                  <a:lnTo>
                    <a:pt x="1430223" y="219964"/>
                  </a:lnTo>
                  <a:lnTo>
                    <a:pt x="1430375" y="221234"/>
                  </a:lnTo>
                  <a:lnTo>
                    <a:pt x="1430375" y="218147"/>
                  </a:lnTo>
                  <a:lnTo>
                    <a:pt x="1429867" y="218694"/>
                  </a:lnTo>
                  <a:lnTo>
                    <a:pt x="1428153" y="219964"/>
                  </a:lnTo>
                  <a:lnTo>
                    <a:pt x="1428229" y="216154"/>
                  </a:lnTo>
                  <a:lnTo>
                    <a:pt x="1430743" y="216154"/>
                  </a:lnTo>
                  <a:lnTo>
                    <a:pt x="1431048" y="217424"/>
                  </a:lnTo>
                  <a:lnTo>
                    <a:pt x="1431048" y="188214"/>
                  </a:lnTo>
                  <a:lnTo>
                    <a:pt x="1430172" y="188214"/>
                  </a:lnTo>
                  <a:lnTo>
                    <a:pt x="1430172" y="207264"/>
                  </a:lnTo>
                  <a:lnTo>
                    <a:pt x="1429372" y="207264"/>
                  </a:lnTo>
                  <a:lnTo>
                    <a:pt x="1428800" y="208534"/>
                  </a:lnTo>
                  <a:lnTo>
                    <a:pt x="1427911" y="209804"/>
                  </a:lnTo>
                  <a:lnTo>
                    <a:pt x="1427137" y="208534"/>
                  </a:lnTo>
                  <a:lnTo>
                    <a:pt x="1427962" y="207264"/>
                  </a:lnTo>
                  <a:lnTo>
                    <a:pt x="1428978" y="205994"/>
                  </a:lnTo>
                  <a:lnTo>
                    <a:pt x="1430172" y="207264"/>
                  </a:lnTo>
                  <a:lnTo>
                    <a:pt x="1430172" y="188214"/>
                  </a:lnTo>
                  <a:lnTo>
                    <a:pt x="1428813" y="188214"/>
                  </a:lnTo>
                  <a:lnTo>
                    <a:pt x="1428813" y="200914"/>
                  </a:lnTo>
                  <a:lnTo>
                    <a:pt x="1428635" y="202184"/>
                  </a:lnTo>
                  <a:lnTo>
                    <a:pt x="1427111" y="202184"/>
                  </a:lnTo>
                  <a:lnTo>
                    <a:pt x="1427111" y="209804"/>
                  </a:lnTo>
                  <a:lnTo>
                    <a:pt x="1427010" y="211074"/>
                  </a:lnTo>
                  <a:lnTo>
                    <a:pt x="1425879" y="211074"/>
                  </a:lnTo>
                  <a:lnTo>
                    <a:pt x="1425752" y="209804"/>
                  </a:lnTo>
                  <a:lnTo>
                    <a:pt x="1427111" y="209804"/>
                  </a:lnTo>
                  <a:lnTo>
                    <a:pt x="1427111" y="202184"/>
                  </a:lnTo>
                  <a:lnTo>
                    <a:pt x="1426845" y="202184"/>
                  </a:lnTo>
                  <a:lnTo>
                    <a:pt x="1428559" y="200914"/>
                  </a:lnTo>
                  <a:lnTo>
                    <a:pt x="1428813" y="200914"/>
                  </a:lnTo>
                  <a:lnTo>
                    <a:pt x="1428813" y="188214"/>
                  </a:lnTo>
                  <a:lnTo>
                    <a:pt x="1427238" y="188214"/>
                  </a:lnTo>
                  <a:lnTo>
                    <a:pt x="1427238" y="198374"/>
                  </a:lnTo>
                  <a:lnTo>
                    <a:pt x="1426184" y="199644"/>
                  </a:lnTo>
                  <a:lnTo>
                    <a:pt x="1425054" y="198437"/>
                  </a:lnTo>
                  <a:lnTo>
                    <a:pt x="1425054" y="200914"/>
                  </a:lnTo>
                  <a:lnTo>
                    <a:pt x="1424990" y="202184"/>
                  </a:lnTo>
                  <a:lnTo>
                    <a:pt x="1424076" y="202184"/>
                  </a:lnTo>
                  <a:lnTo>
                    <a:pt x="1424647" y="200914"/>
                  </a:lnTo>
                  <a:lnTo>
                    <a:pt x="1425054" y="200914"/>
                  </a:lnTo>
                  <a:lnTo>
                    <a:pt x="1425054" y="198437"/>
                  </a:lnTo>
                  <a:lnTo>
                    <a:pt x="1425663" y="197104"/>
                  </a:lnTo>
                  <a:lnTo>
                    <a:pt x="1427238" y="198374"/>
                  </a:lnTo>
                  <a:lnTo>
                    <a:pt x="1427238" y="188214"/>
                  </a:lnTo>
                  <a:lnTo>
                    <a:pt x="1426324" y="188214"/>
                  </a:lnTo>
                  <a:lnTo>
                    <a:pt x="1426324" y="195834"/>
                  </a:lnTo>
                  <a:lnTo>
                    <a:pt x="1425867" y="195834"/>
                  </a:lnTo>
                  <a:lnTo>
                    <a:pt x="1426032" y="194564"/>
                  </a:lnTo>
                  <a:lnTo>
                    <a:pt x="1426324" y="195834"/>
                  </a:lnTo>
                  <a:lnTo>
                    <a:pt x="1426324" y="188214"/>
                  </a:lnTo>
                  <a:lnTo>
                    <a:pt x="1423416" y="188214"/>
                  </a:lnTo>
                  <a:lnTo>
                    <a:pt x="1423416" y="199644"/>
                  </a:lnTo>
                  <a:lnTo>
                    <a:pt x="1422273" y="200914"/>
                  </a:lnTo>
                  <a:lnTo>
                    <a:pt x="1421231" y="199644"/>
                  </a:lnTo>
                  <a:lnTo>
                    <a:pt x="1421765" y="199644"/>
                  </a:lnTo>
                  <a:lnTo>
                    <a:pt x="1421701" y="198374"/>
                  </a:lnTo>
                  <a:lnTo>
                    <a:pt x="1422717" y="199644"/>
                  </a:lnTo>
                  <a:lnTo>
                    <a:pt x="1423416" y="199644"/>
                  </a:lnTo>
                  <a:lnTo>
                    <a:pt x="1423416" y="188214"/>
                  </a:lnTo>
                  <a:lnTo>
                    <a:pt x="1400149" y="188214"/>
                  </a:lnTo>
                  <a:lnTo>
                    <a:pt x="1396415" y="188214"/>
                  </a:lnTo>
                  <a:lnTo>
                    <a:pt x="1396314" y="189484"/>
                  </a:lnTo>
                  <a:lnTo>
                    <a:pt x="1396555" y="189484"/>
                  </a:lnTo>
                  <a:lnTo>
                    <a:pt x="1397038" y="190754"/>
                  </a:lnTo>
                  <a:lnTo>
                    <a:pt x="1397304" y="190754"/>
                  </a:lnTo>
                  <a:lnTo>
                    <a:pt x="1397279" y="192024"/>
                  </a:lnTo>
                  <a:lnTo>
                    <a:pt x="1396949" y="192024"/>
                  </a:lnTo>
                  <a:lnTo>
                    <a:pt x="1394675" y="190754"/>
                  </a:lnTo>
                  <a:lnTo>
                    <a:pt x="1394853" y="192024"/>
                  </a:lnTo>
                  <a:lnTo>
                    <a:pt x="1394891" y="193294"/>
                  </a:lnTo>
                  <a:lnTo>
                    <a:pt x="1393786" y="193294"/>
                  </a:lnTo>
                  <a:lnTo>
                    <a:pt x="1394129" y="195834"/>
                  </a:lnTo>
                  <a:lnTo>
                    <a:pt x="1393024" y="194564"/>
                  </a:lnTo>
                  <a:lnTo>
                    <a:pt x="1392212" y="194564"/>
                  </a:lnTo>
                  <a:lnTo>
                    <a:pt x="1391945" y="195834"/>
                  </a:lnTo>
                  <a:lnTo>
                    <a:pt x="1390142" y="198374"/>
                  </a:lnTo>
                  <a:lnTo>
                    <a:pt x="1390142" y="200914"/>
                  </a:lnTo>
                  <a:lnTo>
                    <a:pt x="1389430" y="199644"/>
                  </a:lnTo>
                  <a:lnTo>
                    <a:pt x="1389011" y="199644"/>
                  </a:lnTo>
                  <a:lnTo>
                    <a:pt x="1387957" y="198374"/>
                  </a:lnTo>
                  <a:lnTo>
                    <a:pt x="1387627" y="198374"/>
                  </a:lnTo>
                  <a:lnTo>
                    <a:pt x="1387563" y="199644"/>
                  </a:lnTo>
                  <a:lnTo>
                    <a:pt x="1387754" y="199644"/>
                  </a:lnTo>
                  <a:lnTo>
                    <a:pt x="1388237" y="200914"/>
                  </a:lnTo>
                  <a:lnTo>
                    <a:pt x="1388376" y="202184"/>
                  </a:lnTo>
                  <a:lnTo>
                    <a:pt x="1386395" y="200914"/>
                  </a:lnTo>
                  <a:lnTo>
                    <a:pt x="1384363" y="199644"/>
                  </a:lnTo>
                  <a:lnTo>
                    <a:pt x="1386446" y="203454"/>
                  </a:lnTo>
                  <a:lnTo>
                    <a:pt x="1388770" y="204724"/>
                  </a:lnTo>
                  <a:lnTo>
                    <a:pt x="1388719" y="205994"/>
                  </a:lnTo>
                  <a:lnTo>
                    <a:pt x="1388224" y="205994"/>
                  </a:lnTo>
                  <a:lnTo>
                    <a:pt x="1385989" y="204724"/>
                  </a:lnTo>
                  <a:lnTo>
                    <a:pt x="1383817" y="204724"/>
                  </a:lnTo>
                  <a:lnTo>
                    <a:pt x="1383601" y="205994"/>
                  </a:lnTo>
                  <a:lnTo>
                    <a:pt x="1384935" y="207264"/>
                  </a:lnTo>
                  <a:lnTo>
                    <a:pt x="1385747" y="207264"/>
                  </a:lnTo>
                  <a:lnTo>
                    <a:pt x="1386065" y="208534"/>
                  </a:lnTo>
                  <a:lnTo>
                    <a:pt x="1385798" y="208534"/>
                  </a:lnTo>
                  <a:lnTo>
                    <a:pt x="1385824" y="209804"/>
                  </a:lnTo>
                  <a:lnTo>
                    <a:pt x="1386065" y="211074"/>
                  </a:lnTo>
                  <a:lnTo>
                    <a:pt x="1387233" y="212344"/>
                  </a:lnTo>
                  <a:lnTo>
                    <a:pt x="1387373" y="213614"/>
                  </a:lnTo>
                  <a:lnTo>
                    <a:pt x="1386090" y="213614"/>
                  </a:lnTo>
                  <a:lnTo>
                    <a:pt x="1385100" y="212344"/>
                  </a:lnTo>
                  <a:lnTo>
                    <a:pt x="1384325" y="211074"/>
                  </a:lnTo>
                  <a:lnTo>
                    <a:pt x="1383017" y="211074"/>
                  </a:lnTo>
                  <a:lnTo>
                    <a:pt x="1382687" y="212344"/>
                  </a:lnTo>
                  <a:lnTo>
                    <a:pt x="1382890" y="213614"/>
                  </a:lnTo>
                  <a:lnTo>
                    <a:pt x="1383639" y="213614"/>
                  </a:lnTo>
                  <a:lnTo>
                    <a:pt x="1384300" y="214884"/>
                  </a:lnTo>
                  <a:lnTo>
                    <a:pt x="1384566" y="214884"/>
                  </a:lnTo>
                  <a:lnTo>
                    <a:pt x="1384414" y="216154"/>
                  </a:lnTo>
                  <a:lnTo>
                    <a:pt x="1383614" y="216154"/>
                  </a:lnTo>
                  <a:lnTo>
                    <a:pt x="1383525" y="216027"/>
                  </a:lnTo>
                  <a:lnTo>
                    <a:pt x="1383550" y="216154"/>
                  </a:lnTo>
                  <a:lnTo>
                    <a:pt x="1381315" y="216154"/>
                  </a:lnTo>
                  <a:lnTo>
                    <a:pt x="1380871" y="217424"/>
                  </a:lnTo>
                  <a:lnTo>
                    <a:pt x="1381582" y="218694"/>
                  </a:lnTo>
                  <a:lnTo>
                    <a:pt x="1381937" y="218694"/>
                  </a:lnTo>
                  <a:lnTo>
                    <a:pt x="1382306" y="219964"/>
                  </a:lnTo>
                  <a:lnTo>
                    <a:pt x="1383461" y="221234"/>
                  </a:lnTo>
                  <a:lnTo>
                    <a:pt x="1384871" y="221234"/>
                  </a:lnTo>
                  <a:lnTo>
                    <a:pt x="1385201" y="222580"/>
                  </a:lnTo>
                  <a:lnTo>
                    <a:pt x="1385709" y="223774"/>
                  </a:lnTo>
                  <a:lnTo>
                    <a:pt x="1384185" y="223774"/>
                  </a:lnTo>
                  <a:lnTo>
                    <a:pt x="1382369" y="222504"/>
                  </a:lnTo>
                  <a:lnTo>
                    <a:pt x="1381607" y="222504"/>
                  </a:lnTo>
                  <a:lnTo>
                    <a:pt x="1380540" y="223774"/>
                  </a:lnTo>
                  <a:lnTo>
                    <a:pt x="1379651" y="225044"/>
                  </a:lnTo>
                  <a:lnTo>
                    <a:pt x="1381633" y="227584"/>
                  </a:lnTo>
                  <a:lnTo>
                    <a:pt x="1383868" y="228854"/>
                  </a:lnTo>
                  <a:lnTo>
                    <a:pt x="1383068" y="230124"/>
                  </a:lnTo>
                  <a:lnTo>
                    <a:pt x="1380731" y="230124"/>
                  </a:lnTo>
                  <a:lnTo>
                    <a:pt x="1380439" y="231394"/>
                  </a:lnTo>
                  <a:lnTo>
                    <a:pt x="1382382" y="232664"/>
                  </a:lnTo>
                  <a:lnTo>
                    <a:pt x="1384071" y="235140"/>
                  </a:lnTo>
                  <a:lnTo>
                    <a:pt x="1384465" y="233934"/>
                  </a:lnTo>
                  <a:lnTo>
                    <a:pt x="1386497" y="233934"/>
                  </a:lnTo>
                  <a:lnTo>
                    <a:pt x="1384757" y="237744"/>
                  </a:lnTo>
                  <a:lnTo>
                    <a:pt x="1384363" y="236474"/>
                  </a:lnTo>
                  <a:lnTo>
                    <a:pt x="1384071" y="236474"/>
                  </a:lnTo>
                  <a:lnTo>
                    <a:pt x="1384173" y="235204"/>
                  </a:lnTo>
                  <a:lnTo>
                    <a:pt x="1383461" y="236474"/>
                  </a:lnTo>
                  <a:lnTo>
                    <a:pt x="1383944" y="236474"/>
                  </a:lnTo>
                  <a:lnTo>
                    <a:pt x="1383525" y="237744"/>
                  </a:lnTo>
                  <a:lnTo>
                    <a:pt x="1381887" y="237744"/>
                  </a:lnTo>
                  <a:lnTo>
                    <a:pt x="1381328" y="239014"/>
                  </a:lnTo>
                  <a:lnTo>
                    <a:pt x="1380896" y="240284"/>
                  </a:lnTo>
                  <a:lnTo>
                    <a:pt x="1383703" y="240284"/>
                  </a:lnTo>
                  <a:lnTo>
                    <a:pt x="1384503" y="239014"/>
                  </a:lnTo>
                  <a:lnTo>
                    <a:pt x="1385430" y="240284"/>
                  </a:lnTo>
                  <a:lnTo>
                    <a:pt x="1385785" y="240284"/>
                  </a:lnTo>
                  <a:lnTo>
                    <a:pt x="1384490" y="241554"/>
                  </a:lnTo>
                  <a:lnTo>
                    <a:pt x="1383652" y="242824"/>
                  </a:lnTo>
                  <a:lnTo>
                    <a:pt x="1383957" y="244094"/>
                  </a:lnTo>
                  <a:lnTo>
                    <a:pt x="1384833" y="245364"/>
                  </a:lnTo>
                  <a:lnTo>
                    <a:pt x="1386344" y="245364"/>
                  </a:lnTo>
                  <a:lnTo>
                    <a:pt x="1384236" y="246634"/>
                  </a:lnTo>
                  <a:lnTo>
                    <a:pt x="1383690" y="247904"/>
                  </a:lnTo>
                  <a:lnTo>
                    <a:pt x="1383512" y="247904"/>
                  </a:lnTo>
                  <a:lnTo>
                    <a:pt x="1387106" y="249174"/>
                  </a:lnTo>
                  <a:lnTo>
                    <a:pt x="1387449" y="249174"/>
                  </a:lnTo>
                  <a:lnTo>
                    <a:pt x="1388325" y="252984"/>
                  </a:lnTo>
                  <a:lnTo>
                    <a:pt x="1389418" y="250444"/>
                  </a:lnTo>
                  <a:lnTo>
                    <a:pt x="1389278" y="249174"/>
                  </a:lnTo>
                  <a:lnTo>
                    <a:pt x="1389430" y="247904"/>
                  </a:lnTo>
                  <a:lnTo>
                    <a:pt x="1391221" y="247904"/>
                  </a:lnTo>
                  <a:lnTo>
                    <a:pt x="1392174" y="249174"/>
                  </a:lnTo>
                  <a:lnTo>
                    <a:pt x="1392529" y="250444"/>
                  </a:lnTo>
                  <a:lnTo>
                    <a:pt x="1392275" y="251714"/>
                  </a:lnTo>
                  <a:lnTo>
                    <a:pt x="1391627" y="250444"/>
                  </a:lnTo>
                  <a:lnTo>
                    <a:pt x="1389672" y="250444"/>
                  </a:lnTo>
                  <a:lnTo>
                    <a:pt x="1390142" y="251714"/>
                  </a:lnTo>
                  <a:lnTo>
                    <a:pt x="1391437" y="252984"/>
                  </a:lnTo>
                  <a:lnTo>
                    <a:pt x="1408366" y="252984"/>
                  </a:lnTo>
                  <a:lnTo>
                    <a:pt x="1407477" y="251714"/>
                  </a:lnTo>
                  <a:lnTo>
                    <a:pt x="1405699" y="249174"/>
                  </a:lnTo>
                  <a:lnTo>
                    <a:pt x="1403756" y="246634"/>
                  </a:lnTo>
                  <a:lnTo>
                    <a:pt x="1402676" y="244094"/>
                  </a:lnTo>
                  <a:lnTo>
                    <a:pt x="1400886" y="239014"/>
                  </a:lnTo>
                  <a:lnTo>
                    <a:pt x="1400073" y="233934"/>
                  </a:lnTo>
                  <a:lnTo>
                    <a:pt x="1399870" y="232664"/>
                  </a:lnTo>
                  <a:lnTo>
                    <a:pt x="1399590" y="226314"/>
                  </a:lnTo>
                  <a:lnTo>
                    <a:pt x="1401051" y="227584"/>
                  </a:lnTo>
                  <a:lnTo>
                    <a:pt x="1401597" y="226314"/>
                  </a:lnTo>
                  <a:lnTo>
                    <a:pt x="1402562" y="226314"/>
                  </a:lnTo>
                  <a:lnTo>
                    <a:pt x="1402981" y="223774"/>
                  </a:lnTo>
                  <a:lnTo>
                    <a:pt x="1403388" y="221234"/>
                  </a:lnTo>
                  <a:lnTo>
                    <a:pt x="1404734" y="221234"/>
                  </a:lnTo>
                  <a:lnTo>
                    <a:pt x="1405737" y="218694"/>
                  </a:lnTo>
                  <a:lnTo>
                    <a:pt x="1405534" y="214884"/>
                  </a:lnTo>
                  <a:lnTo>
                    <a:pt x="1406728" y="213614"/>
                  </a:lnTo>
                  <a:lnTo>
                    <a:pt x="1407985" y="213614"/>
                  </a:lnTo>
                  <a:lnTo>
                    <a:pt x="1407922" y="212344"/>
                  </a:lnTo>
                  <a:lnTo>
                    <a:pt x="1407718" y="211074"/>
                  </a:lnTo>
                  <a:lnTo>
                    <a:pt x="1409242" y="209804"/>
                  </a:lnTo>
                  <a:lnTo>
                    <a:pt x="1409331" y="207264"/>
                  </a:lnTo>
                  <a:lnTo>
                    <a:pt x="1410246" y="205994"/>
                  </a:lnTo>
                  <a:lnTo>
                    <a:pt x="1411185" y="204724"/>
                  </a:lnTo>
                  <a:lnTo>
                    <a:pt x="1414056" y="204724"/>
                  </a:lnTo>
                  <a:lnTo>
                    <a:pt x="1414132" y="203454"/>
                  </a:lnTo>
                  <a:lnTo>
                    <a:pt x="1415059" y="202184"/>
                  </a:lnTo>
                  <a:lnTo>
                    <a:pt x="1415859" y="202184"/>
                  </a:lnTo>
                  <a:lnTo>
                    <a:pt x="1416519" y="200914"/>
                  </a:lnTo>
                  <a:lnTo>
                    <a:pt x="1417853" y="198374"/>
                  </a:lnTo>
                  <a:lnTo>
                    <a:pt x="1419364" y="198374"/>
                  </a:lnTo>
                  <a:lnTo>
                    <a:pt x="1420406" y="199644"/>
                  </a:lnTo>
                  <a:lnTo>
                    <a:pt x="1421409" y="202184"/>
                  </a:lnTo>
                  <a:lnTo>
                    <a:pt x="1422057" y="203454"/>
                  </a:lnTo>
                  <a:lnTo>
                    <a:pt x="1422908" y="203454"/>
                  </a:lnTo>
                  <a:lnTo>
                    <a:pt x="1422844" y="205994"/>
                  </a:lnTo>
                  <a:lnTo>
                    <a:pt x="1422476" y="208534"/>
                  </a:lnTo>
                  <a:lnTo>
                    <a:pt x="1424724" y="208534"/>
                  </a:lnTo>
                  <a:lnTo>
                    <a:pt x="1424863" y="209804"/>
                  </a:lnTo>
                  <a:lnTo>
                    <a:pt x="1421904" y="212344"/>
                  </a:lnTo>
                  <a:lnTo>
                    <a:pt x="1423200" y="212344"/>
                  </a:lnTo>
                  <a:lnTo>
                    <a:pt x="1427556" y="212344"/>
                  </a:lnTo>
                  <a:lnTo>
                    <a:pt x="1428330" y="213614"/>
                  </a:lnTo>
                  <a:lnTo>
                    <a:pt x="1425790" y="213614"/>
                  </a:lnTo>
                  <a:lnTo>
                    <a:pt x="1423200" y="212344"/>
                  </a:lnTo>
                  <a:lnTo>
                    <a:pt x="1424546" y="217424"/>
                  </a:lnTo>
                  <a:lnTo>
                    <a:pt x="1423911" y="221234"/>
                  </a:lnTo>
                  <a:lnTo>
                    <a:pt x="1424089" y="221234"/>
                  </a:lnTo>
                  <a:lnTo>
                    <a:pt x="1424292" y="222504"/>
                  </a:lnTo>
                  <a:lnTo>
                    <a:pt x="1424571" y="222504"/>
                  </a:lnTo>
                  <a:lnTo>
                    <a:pt x="1424813" y="223774"/>
                  </a:lnTo>
                  <a:lnTo>
                    <a:pt x="1426121" y="223774"/>
                  </a:lnTo>
                  <a:lnTo>
                    <a:pt x="1426730" y="225044"/>
                  </a:lnTo>
                  <a:lnTo>
                    <a:pt x="1426933" y="225044"/>
                  </a:lnTo>
                  <a:lnTo>
                    <a:pt x="1426591" y="226314"/>
                  </a:lnTo>
                  <a:lnTo>
                    <a:pt x="1426019" y="226314"/>
                  </a:lnTo>
                  <a:lnTo>
                    <a:pt x="1426552" y="227584"/>
                  </a:lnTo>
                  <a:lnTo>
                    <a:pt x="1427200" y="227584"/>
                  </a:lnTo>
                  <a:lnTo>
                    <a:pt x="1427276" y="231394"/>
                  </a:lnTo>
                  <a:lnTo>
                    <a:pt x="1425549" y="231394"/>
                  </a:lnTo>
                  <a:lnTo>
                    <a:pt x="1425321" y="232664"/>
                  </a:lnTo>
                  <a:lnTo>
                    <a:pt x="1426044" y="233934"/>
                  </a:lnTo>
                  <a:lnTo>
                    <a:pt x="1426400" y="233934"/>
                  </a:lnTo>
                  <a:lnTo>
                    <a:pt x="1426464" y="237744"/>
                  </a:lnTo>
                  <a:lnTo>
                    <a:pt x="1427251" y="237744"/>
                  </a:lnTo>
                  <a:lnTo>
                    <a:pt x="1427746" y="239014"/>
                  </a:lnTo>
                  <a:lnTo>
                    <a:pt x="1427975" y="239014"/>
                  </a:lnTo>
                  <a:lnTo>
                    <a:pt x="1427886" y="240284"/>
                  </a:lnTo>
                  <a:lnTo>
                    <a:pt x="1427822" y="242824"/>
                  </a:lnTo>
                  <a:lnTo>
                    <a:pt x="1427657" y="244094"/>
                  </a:lnTo>
                  <a:lnTo>
                    <a:pt x="1427289" y="244094"/>
                  </a:lnTo>
                  <a:lnTo>
                    <a:pt x="1428953" y="247904"/>
                  </a:lnTo>
                  <a:lnTo>
                    <a:pt x="1429943" y="250444"/>
                  </a:lnTo>
                  <a:lnTo>
                    <a:pt x="1430286" y="250444"/>
                  </a:lnTo>
                  <a:lnTo>
                    <a:pt x="1429283" y="251714"/>
                  </a:lnTo>
                  <a:lnTo>
                    <a:pt x="1428508" y="251714"/>
                  </a:lnTo>
                  <a:lnTo>
                    <a:pt x="1428064" y="252984"/>
                  </a:lnTo>
                  <a:lnTo>
                    <a:pt x="1428724" y="254254"/>
                  </a:lnTo>
                  <a:lnTo>
                    <a:pt x="1427581" y="254254"/>
                  </a:lnTo>
                  <a:lnTo>
                    <a:pt x="1427886" y="255524"/>
                  </a:lnTo>
                  <a:lnTo>
                    <a:pt x="1428991" y="256794"/>
                  </a:lnTo>
                  <a:lnTo>
                    <a:pt x="1429816" y="256794"/>
                  </a:lnTo>
                  <a:lnTo>
                    <a:pt x="1429054" y="258064"/>
                  </a:lnTo>
                  <a:lnTo>
                    <a:pt x="1428572" y="258064"/>
                  </a:lnTo>
                  <a:lnTo>
                    <a:pt x="1430324" y="259334"/>
                  </a:lnTo>
                  <a:lnTo>
                    <a:pt x="1429931" y="259334"/>
                  </a:lnTo>
                  <a:lnTo>
                    <a:pt x="1429067" y="260604"/>
                  </a:lnTo>
                  <a:lnTo>
                    <a:pt x="1429435" y="261874"/>
                  </a:lnTo>
                  <a:lnTo>
                    <a:pt x="1431582" y="261874"/>
                  </a:lnTo>
                  <a:lnTo>
                    <a:pt x="1431353" y="263144"/>
                  </a:lnTo>
                  <a:lnTo>
                    <a:pt x="1429397" y="263144"/>
                  </a:lnTo>
                  <a:lnTo>
                    <a:pt x="1429397" y="278384"/>
                  </a:lnTo>
                  <a:lnTo>
                    <a:pt x="1428610" y="278384"/>
                  </a:lnTo>
                  <a:lnTo>
                    <a:pt x="1428280" y="277114"/>
                  </a:lnTo>
                  <a:lnTo>
                    <a:pt x="1429308" y="277114"/>
                  </a:lnTo>
                  <a:lnTo>
                    <a:pt x="1429397" y="278384"/>
                  </a:lnTo>
                  <a:lnTo>
                    <a:pt x="1429397" y="263144"/>
                  </a:lnTo>
                  <a:lnTo>
                    <a:pt x="1427505" y="263144"/>
                  </a:lnTo>
                  <a:lnTo>
                    <a:pt x="1426781" y="264414"/>
                  </a:lnTo>
                  <a:lnTo>
                    <a:pt x="1425816" y="265684"/>
                  </a:lnTo>
                  <a:lnTo>
                    <a:pt x="1425003" y="264414"/>
                  </a:lnTo>
                  <a:lnTo>
                    <a:pt x="1423885" y="264414"/>
                  </a:lnTo>
                  <a:lnTo>
                    <a:pt x="1421384" y="265684"/>
                  </a:lnTo>
                  <a:lnTo>
                    <a:pt x="1421358" y="264414"/>
                  </a:lnTo>
                  <a:lnTo>
                    <a:pt x="1421587" y="263144"/>
                  </a:lnTo>
                  <a:lnTo>
                    <a:pt x="1420990" y="261874"/>
                  </a:lnTo>
                  <a:lnTo>
                    <a:pt x="1417167" y="261874"/>
                  </a:lnTo>
                  <a:lnTo>
                    <a:pt x="1414475" y="259334"/>
                  </a:lnTo>
                  <a:lnTo>
                    <a:pt x="1414272" y="259334"/>
                  </a:lnTo>
                  <a:lnTo>
                    <a:pt x="1413357" y="258064"/>
                  </a:lnTo>
                  <a:lnTo>
                    <a:pt x="1411744" y="258064"/>
                  </a:lnTo>
                  <a:lnTo>
                    <a:pt x="1410614" y="255524"/>
                  </a:lnTo>
                  <a:lnTo>
                    <a:pt x="1410246" y="255524"/>
                  </a:lnTo>
                  <a:lnTo>
                    <a:pt x="1409255" y="254254"/>
                  </a:lnTo>
                  <a:lnTo>
                    <a:pt x="1391729" y="254254"/>
                  </a:lnTo>
                  <a:lnTo>
                    <a:pt x="1391729" y="256794"/>
                  </a:lnTo>
                  <a:lnTo>
                    <a:pt x="1391412" y="258064"/>
                  </a:lnTo>
                  <a:lnTo>
                    <a:pt x="1391373" y="259334"/>
                  </a:lnTo>
                  <a:lnTo>
                    <a:pt x="1390103" y="259334"/>
                  </a:lnTo>
                  <a:lnTo>
                    <a:pt x="1389672" y="258064"/>
                  </a:lnTo>
                  <a:lnTo>
                    <a:pt x="1390027" y="256794"/>
                  </a:lnTo>
                  <a:lnTo>
                    <a:pt x="1391196" y="255524"/>
                  </a:lnTo>
                  <a:lnTo>
                    <a:pt x="1391577" y="255524"/>
                  </a:lnTo>
                  <a:lnTo>
                    <a:pt x="1391729" y="256794"/>
                  </a:lnTo>
                  <a:lnTo>
                    <a:pt x="1391729" y="254254"/>
                  </a:lnTo>
                  <a:lnTo>
                    <a:pt x="1390078" y="254254"/>
                  </a:lnTo>
                  <a:lnTo>
                    <a:pt x="1387652" y="254254"/>
                  </a:lnTo>
                  <a:lnTo>
                    <a:pt x="1387817" y="255524"/>
                  </a:lnTo>
                  <a:lnTo>
                    <a:pt x="1387233" y="256794"/>
                  </a:lnTo>
                  <a:lnTo>
                    <a:pt x="1388884" y="258064"/>
                  </a:lnTo>
                  <a:lnTo>
                    <a:pt x="1389494" y="258064"/>
                  </a:lnTo>
                  <a:lnTo>
                    <a:pt x="1389938" y="259334"/>
                  </a:lnTo>
                  <a:lnTo>
                    <a:pt x="1390192" y="260604"/>
                  </a:lnTo>
                  <a:lnTo>
                    <a:pt x="1392504" y="261874"/>
                  </a:lnTo>
                  <a:lnTo>
                    <a:pt x="1392364" y="263144"/>
                  </a:lnTo>
                  <a:lnTo>
                    <a:pt x="1394066" y="264414"/>
                  </a:lnTo>
                  <a:lnTo>
                    <a:pt x="1395831" y="266954"/>
                  </a:lnTo>
                  <a:lnTo>
                    <a:pt x="1396149" y="264414"/>
                  </a:lnTo>
                  <a:lnTo>
                    <a:pt x="1396314" y="264414"/>
                  </a:lnTo>
                  <a:lnTo>
                    <a:pt x="1398193" y="263144"/>
                  </a:lnTo>
                  <a:lnTo>
                    <a:pt x="1397952" y="261874"/>
                  </a:lnTo>
                  <a:lnTo>
                    <a:pt x="1398168" y="261874"/>
                  </a:lnTo>
                  <a:lnTo>
                    <a:pt x="1398422" y="263144"/>
                  </a:lnTo>
                  <a:lnTo>
                    <a:pt x="1398879" y="263144"/>
                  </a:lnTo>
                  <a:lnTo>
                    <a:pt x="1399501" y="265684"/>
                  </a:lnTo>
                  <a:lnTo>
                    <a:pt x="1400454" y="265684"/>
                  </a:lnTo>
                  <a:lnTo>
                    <a:pt x="1401114" y="264414"/>
                  </a:lnTo>
                  <a:lnTo>
                    <a:pt x="1400962" y="263144"/>
                  </a:lnTo>
                  <a:lnTo>
                    <a:pt x="1400683" y="263144"/>
                  </a:lnTo>
                  <a:lnTo>
                    <a:pt x="1401165" y="261874"/>
                  </a:lnTo>
                  <a:lnTo>
                    <a:pt x="1401597" y="261874"/>
                  </a:lnTo>
                  <a:lnTo>
                    <a:pt x="1402473" y="264414"/>
                  </a:lnTo>
                  <a:lnTo>
                    <a:pt x="1401330" y="264414"/>
                  </a:lnTo>
                  <a:lnTo>
                    <a:pt x="1401343" y="265684"/>
                  </a:lnTo>
                  <a:lnTo>
                    <a:pt x="1401635" y="265684"/>
                  </a:lnTo>
                  <a:lnTo>
                    <a:pt x="1401826" y="266954"/>
                  </a:lnTo>
                  <a:lnTo>
                    <a:pt x="1401559" y="267208"/>
                  </a:lnTo>
                  <a:lnTo>
                    <a:pt x="1401660" y="270764"/>
                  </a:lnTo>
                  <a:lnTo>
                    <a:pt x="1400962" y="269494"/>
                  </a:lnTo>
                  <a:lnTo>
                    <a:pt x="1400479" y="269494"/>
                  </a:lnTo>
                  <a:lnTo>
                    <a:pt x="1399374" y="268224"/>
                  </a:lnTo>
                  <a:lnTo>
                    <a:pt x="1397889" y="268224"/>
                  </a:lnTo>
                  <a:lnTo>
                    <a:pt x="1398320" y="270764"/>
                  </a:lnTo>
                  <a:lnTo>
                    <a:pt x="1399451" y="270764"/>
                  </a:lnTo>
                  <a:lnTo>
                    <a:pt x="1400556" y="273304"/>
                  </a:lnTo>
                  <a:lnTo>
                    <a:pt x="1401610" y="274574"/>
                  </a:lnTo>
                  <a:lnTo>
                    <a:pt x="1404226" y="278384"/>
                  </a:lnTo>
                  <a:lnTo>
                    <a:pt x="1405077" y="278384"/>
                  </a:lnTo>
                  <a:lnTo>
                    <a:pt x="1406271" y="277114"/>
                  </a:lnTo>
                  <a:lnTo>
                    <a:pt x="1405890" y="277114"/>
                  </a:lnTo>
                  <a:lnTo>
                    <a:pt x="1403807" y="274574"/>
                  </a:lnTo>
                  <a:lnTo>
                    <a:pt x="1402588" y="274574"/>
                  </a:lnTo>
                  <a:lnTo>
                    <a:pt x="1401483" y="273304"/>
                  </a:lnTo>
                  <a:lnTo>
                    <a:pt x="1402918" y="272034"/>
                  </a:lnTo>
                  <a:lnTo>
                    <a:pt x="1403819" y="272034"/>
                  </a:lnTo>
                  <a:lnTo>
                    <a:pt x="1404315" y="270764"/>
                  </a:lnTo>
                  <a:lnTo>
                    <a:pt x="1405813" y="270764"/>
                  </a:lnTo>
                  <a:lnTo>
                    <a:pt x="1406118" y="272034"/>
                  </a:lnTo>
                  <a:lnTo>
                    <a:pt x="1406880" y="273304"/>
                  </a:lnTo>
                  <a:lnTo>
                    <a:pt x="1408303" y="272034"/>
                  </a:lnTo>
                  <a:lnTo>
                    <a:pt x="1408226" y="273304"/>
                  </a:lnTo>
                  <a:lnTo>
                    <a:pt x="1407909" y="274574"/>
                  </a:lnTo>
                  <a:lnTo>
                    <a:pt x="1407858" y="275844"/>
                  </a:lnTo>
                  <a:lnTo>
                    <a:pt x="1407528" y="275844"/>
                  </a:lnTo>
                  <a:lnTo>
                    <a:pt x="1407033" y="277114"/>
                  </a:lnTo>
                  <a:lnTo>
                    <a:pt x="1407731" y="278384"/>
                  </a:lnTo>
                  <a:lnTo>
                    <a:pt x="1409560" y="277114"/>
                  </a:lnTo>
                  <a:lnTo>
                    <a:pt x="1409928" y="278384"/>
                  </a:lnTo>
                  <a:lnTo>
                    <a:pt x="1410335" y="279654"/>
                  </a:lnTo>
                  <a:lnTo>
                    <a:pt x="1410779" y="280924"/>
                  </a:lnTo>
                  <a:lnTo>
                    <a:pt x="1411401" y="280924"/>
                  </a:lnTo>
                  <a:lnTo>
                    <a:pt x="1411808" y="279654"/>
                  </a:lnTo>
                  <a:lnTo>
                    <a:pt x="1412303" y="279654"/>
                  </a:lnTo>
                  <a:lnTo>
                    <a:pt x="1412875" y="278384"/>
                  </a:lnTo>
                  <a:lnTo>
                    <a:pt x="1412709" y="277114"/>
                  </a:lnTo>
                  <a:lnTo>
                    <a:pt x="1414589" y="277114"/>
                  </a:lnTo>
                  <a:lnTo>
                    <a:pt x="1415453" y="278384"/>
                  </a:lnTo>
                  <a:lnTo>
                    <a:pt x="1415021" y="277114"/>
                  </a:lnTo>
                  <a:lnTo>
                    <a:pt x="1414945" y="275844"/>
                  </a:lnTo>
                  <a:lnTo>
                    <a:pt x="1414551" y="274574"/>
                  </a:lnTo>
                  <a:lnTo>
                    <a:pt x="1415046" y="274574"/>
                  </a:lnTo>
                  <a:lnTo>
                    <a:pt x="1414665" y="273304"/>
                  </a:lnTo>
                  <a:lnTo>
                    <a:pt x="1416215" y="273304"/>
                  </a:lnTo>
                  <a:lnTo>
                    <a:pt x="1416875" y="274574"/>
                  </a:lnTo>
                  <a:lnTo>
                    <a:pt x="1417472" y="275615"/>
                  </a:lnTo>
                  <a:lnTo>
                    <a:pt x="1417408" y="274574"/>
                  </a:lnTo>
                  <a:lnTo>
                    <a:pt x="1418247" y="274574"/>
                  </a:lnTo>
                  <a:lnTo>
                    <a:pt x="1419212" y="275920"/>
                  </a:lnTo>
                  <a:lnTo>
                    <a:pt x="1420088" y="277114"/>
                  </a:lnTo>
                  <a:lnTo>
                    <a:pt x="1420253" y="278384"/>
                  </a:lnTo>
                  <a:lnTo>
                    <a:pt x="1420342" y="279654"/>
                  </a:lnTo>
                  <a:lnTo>
                    <a:pt x="1420507" y="280924"/>
                  </a:lnTo>
                  <a:lnTo>
                    <a:pt x="1419440" y="280924"/>
                  </a:lnTo>
                  <a:lnTo>
                    <a:pt x="1418628" y="278384"/>
                  </a:lnTo>
                  <a:lnTo>
                    <a:pt x="1417891" y="278384"/>
                  </a:lnTo>
                  <a:lnTo>
                    <a:pt x="1417637" y="280924"/>
                  </a:lnTo>
                  <a:lnTo>
                    <a:pt x="1417828" y="282194"/>
                  </a:lnTo>
                  <a:lnTo>
                    <a:pt x="1420291" y="284734"/>
                  </a:lnTo>
                  <a:lnTo>
                    <a:pt x="1421257" y="284734"/>
                  </a:lnTo>
                  <a:lnTo>
                    <a:pt x="1421307" y="283464"/>
                  </a:lnTo>
                  <a:lnTo>
                    <a:pt x="1421333" y="282194"/>
                  </a:lnTo>
                  <a:lnTo>
                    <a:pt x="1422095" y="282194"/>
                  </a:lnTo>
                  <a:lnTo>
                    <a:pt x="1423111" y="280924"/>
                  </a:lnTo>
                  <a:lnTo>
                    <a:pt x="1422996" y="284734"/>
                  </a:lnTo>
                  <a:lnTo>
                    <a:pt x="1422514" y="286016"/>
                  </a:lnTo>
                  <a:lnTo>
                    <a:pt x="1423250" y="287274"/>
                  </a:lnTo>
                  <a:lnTo>
                    <a:pt x="1428229" y="287274"/>
                  </a:lnTo>
                  <a:lnTo>
                    <a:pt x="1428254" y="286004"/>
                  </a:lnTo>
                  <a:lnTo>
                    <a:pt x="1436497" y="286004"/>
                  </a:lnTo>
                  <a:lnTo>
                    <a:pt x="1435506" y="284734"/>
                  </a:lnTo>
                  <a:lnTo>
                    <a:pt x="1434223" y="283464"/>
                  </a:lnTo>
                  <a:lnTo>
                    <a:pt x="1436408" y="283464"/>
                  </a:lnTo>
                  <a:lnTo>
                    <a:pt x="1436497" y="286004"/>
                  </a:lnTo>
                  <a:lnTo>
                    <a:pt x="1428267" y="286016"/>
                  </a:lnTo>
                  <a:lnTo>
                    <a:pt x="1430540" y="287274"/>
                  </a:lnTo>
                  <a:lnTo>
                    <a:pt x="1431175" y="288544"/>
                  </a:lnTo>
                  <a:lnTo>
                    <a:pt x="1432064" y="288544"/>
                  </a:lnTo>
                  <a:lnTo>
                    <a:pt x="1433220" y="289814"/>
                  </a:lnTo>
                  <a:lnTo>
                    <a:pt x="1433550" y="291084"/>
                  </a:lnTo>
                  <a:lnTo>
                    <a:pt x="1433652" y="293624"/>
                  </a:lnTo>
                  <a:lnTo>
                    <a:pt x="1434846" y="293624"/>
                  </a:lnTo>
                  <a:lnTo>
                    <a:pt x="1435049" y="294894"/>
                  </a:lnTo>
                  <a:lnTo>
                    <a:pt x="1434350" y="294894"/>
                  </a:lnTo>
                  <a:lnTo>
                    <a:pt x="1433271" y="297434"/>
                  </a:lnTo>
                  <a:lnTo>
                    <a:pt x="1435836" y="302514"/>
                  </a:lnTo>
                  <a:lnTo>
                    <a:pt x="1438224" y="307594"/>
                  </a:lnTo>
                  <a:lnTo>
                    <a:pt x="1443101" y="310134"/>
                  </a:lnTo>
                  <a:lnTo>
                    <a:pt x="1445641" y="310134"/>
                  </a:lnTo>
                  <a:lnTo>
                    <a:pt x="1447393" y="311404"/>
                  </a:lnTo>
                  <a:lnTo>
                    <a:pt x="1455407" y="311404"/>
                  </a:lnTo>
                  <a:lnTo>
                    <a:pt x="1453984" y="307594"/>
                  </a:lnTo>
                  <a:lnTo>
                    <a:pt x="1454327" y="306324"/>
                  </a:lnTo>
                  <a:lnTo>
                    <a:pt x="1454505" y="303784"/>
                  </a:lnTo>
                  <a:lnTo>
                    <a:pt x="1454556" y="302514"/>
                  </a:lnTo>
                  <a:lnTo>
                    <a:pt x="1454937" y="298704"/>
                  </a:lnTo>
                  <a:lnTo>
                    <a:pt x="1453527" y="297434"/>
                  </a:lnTo>
                  <a:lnTo>
                    <a:pt x="1452308" y="293624"/>
                  </a:lnTo>
                  <a:lnTo>
                    <a:pt x="1452918" y="292354"/>
                  </a:lnTo>
                  <a:lnTo>
                    <a:pt x="1452333" y="292354"/>
                  </a:lnTo>
                  <a:lnTo>
                    <a:pt x="1451635" y="291084"/>
                  </a:lnTo>
                  <a:lnTo>
                    <a:pt x="1452245" y="291084"/>
                  </a:lnTo>
                  <a:lnTo>
                    <a:pt x="1452816" y="289814"/>
                  </a:lnTo>
                  <a:lnTo>
                    <a:pt x="1452460" y="286004"/>
                  </a:lnTo>
                  <a:lnTo>
                    <a:pt x="1452308" y="284734"/>
                  </a:lnTo>
                  <a:lnTo>
                    <a:pt x="1452295" y="283464"/>
                  </a:lnTo>
                  <a:lnTo>
                    <a:pt x="1452283" y="282194"/>
                  </a:lnTo>
                  <a:lnTo>
                    <a:pt x="1452156" y="282194"/>
                  </a:lnTo>
                  <a:lnTo>
                    <a:pt x="1452600" y="280924"/>
                  </a:lnTo>
                  <a:lnTo>
                    <a:pt x="1452918" y="280924"/>
                  </a:lnTo>
                  <a:lnTo>
                    <a:pt x="1453095" y="279654"/>
                  </a:lnTo>
                  <a:lnTo>
                    <a:pt x="1453705" y="278384"/>
                  </a:lnTo>
                  <a:lnTo>
                    <a:pt x="1455940" y="278384"/>
                  </a:lnTo>
                  <a:lnTo>
                    <a:pt x="1456956" y="277114"/>
                  </a:lnTo>
                  <a:lnTo>
                    <a:pt x="1458887" y="277114"/>
                  </a:lnTo>
                  <a:lnTo>
                    <a:pt x="1459611" y="275844"/>
                  </a:lnTo>
                  <a:lnTo>
                    <a:pt x="1460944" y="274574"/>
                  </a:lnTo>
                  <a:lnTo>
                    <a:pt x="1462087" y="274574"/>
                  </a:lnTo>
                  <a:lnTo>
                    <a:pt x="1463001" y="273304"/>
                  </a:lnTo>
                  <a:lnTo>
                    <a:pt x="1463179" y="272034"/>
                  </a:lnTo>
                  <a:lnTo>
                    <a:pt x="1462671" y="270764"/>
                  </a:lnTo>
                  <a:lnTo>
                    <a:pt x="1462798" y="270764"/>
                  </a:lnTo>
                  <a:lnTo>
                    <a:pt x="1462328" y="268224"/>
                  </a:lnTo>
                  <a:lnTo>
                    <a:pt x="1463713" y="268224"/>
                  </a:lnTo>
                  <a:lnTo>
                    <a:pt x="1464183" y="266954"/>
                  </a:lnTo>
                  <a:lnTo>
                    <a:pt x="1465110" y="265684"/>
                  </a:lnTo>
                  <a:lnTo>
                    <a:pt x="1466481" y="264414"/>
                  </a:lnTo>
                  <a:lnTo>
                    <a:pt x="1468297" y="263144"/>
                  </a:lnTo>
                  <a:lnTo>
                    <a:pt x="1469809" y="261874"/>
                  </a:lnTo>
                  <a:lnTo>
                    <a:pt x="1469783" y="259334"/>
                  </a:lnTo>
                  <a:lnTo>
                    <a:pt x="1471028" y="259334"/>
                  </a:lnTo>
                  <a:lnTo>
                    <a:pt x="1471142" y="258064"/>
                  </a:lnTo>
                  <a:lnTo>
                    <a:pt x="1471015" y="258064"/>
                  </a:lnTo>
                  <a:lnTo>
                    <a:pt x="1472425" y="256794"/>
                  </a:lnTo>
                  <a:lnTo>
                    <a:pt x="1474482" y="255524"/>
                  </a:lnTo>
                  <a:lnTo>
                    <a:pt x="1474927" y="255524"/>
                  </a:lnTo>
                  <a:lnTo>
                    <a:pt x="1475790" y="254254"/>
                  </a:lnTo>
                  <a:lnTo>
                    <a:pt x="1475257" y="254254"/>
                  </a:lnTo>
                  <a:lnTo>
                    <a:pt x="1475117" y="251714"/>
                  </a:lnTo>
                  <a:lnTo>
                    <a:pt x="1474863" y="251714"/>
                  </a:lnTo>
                  <a:lnTo>
                    <a:pt x="1475219" y="250444"/>
                  </a:lnTo>
                  <a:lnTo>
                    <a:pt x="1476171" y="249174"/>
                  </a:lnTo>
                  <a:lnTo>
                    <a:pt x="1478102" y="249174"/>
                  </a:lnTo>
                  <a:lnTo>
                    <a:pt x="1477937" y="246634"/>
                  </a:lnTo>
                  <a:lnTo>
                    <a:pt x="1479092" y="245364"/>
                  </a:lnTo>
                  <a:lnTo>
                    <a:pt x="1480400" y="245364"/>
                  </a:lnTo>
                  <a:lnTo>
                    <a:pt x="1479689" y="244094"/>
                  </a:lnTo>
                  <a:lnTo>
                    <a:pt x="1478699" y="244094"/>
                  </a:lnTo>
                  <a:lnTo>
                    <a:pt x="1479156" y="242824"/>
                  </a:lnTo>
                  <a:lnTo>
                    <a:pt x="1479448" y="241554"/>
                  </a:lnTo>
                  <a:lnTo>
                    <a:pt x="1479588" y="241554"/>
                  </a:lnTo>
                  <a:lnTo>
                    <a:pt x="1479156" y="237744"/>
                  </a:lnTo>
                  <a:lnTo>
                    <a:pt x="1477124" y="237744"/>
                  </a:lnTo>
                  <a:lnTo>
                    <a:pt x="1477429" y="236474"/>
                  </a:lnTo>
                  <a:lnTo>
                    <a:pt x="1478559" y="235204"/>
                  </a:lnTo>
                  <a:lnTo>
                    <a:pt x="1479905" y="236474"/>
                  </a:lnTo>
                  <a:lnTo>
                    <a:pt x="1480947" y="235204"/>
                  </a:lnTo>
                  <a:lnTo>
                    <a:pt x="1481658" y="235204"/>
                  </a:lnTo>
                  <a:lnTo>
                    <a:pt x="1482013" y="233934"/>
                  </a:lnTo>
                  <a:lnTo>
                    <a:pt x="1482115" y="232664"/>
                  </a:lnTo>
                  <a:lnTo>
                    <a:pt x="1481937" y="231394"/>
                  </a:lnTo>
                  <a:lnTo>
                    <a:pt x="1480197" y="231394"/>
                  </a:lnTo>
                  <a:lnTo>
                    <a:pt x="1481569" y="230124"/>
                  </a:lnTo>
                  <a:lnTo>
                    <a:pt x="1482432" y="230124"/>
                  </a:lnTo>
                  <a:lnTo>
                    <a:pt x="1482293" y="228854"/>
                  </a:lnTo>
                  <a:lnTo>
                    <a:pt x="1482877" y="227584"/>
                  </a:lnTo>
                  <a:lnTo>
                    <a:pt x="1483461" y="226314"/>
                  </a:lnTo>
                  <a:close/>
                </a:path>
                <a:path w="1988184" h="659764">
                  <a:moveTo>
                    <a:pt x="1571739" y="188188"/>
                  </a:moveTo>
                  <a:lnTo>
                    <a:pt x="1571523" y="186918"/>
                  </a:lnTo>
                  <a:lnTo>
                    <a:pt x="1570990" y="186918"/>
                  </a:lnTo>
                  <a:lnTo>
                    <a:pt x="1570507" y="185648"/>
                  </a:lnTo>
                  <a:lnTo>
                    <a:pt x="1569605" y="185648"/>
                  </a:lnTo>
                  <a:lnTo>
                    <a:pt x="1569720" y="184378"/>
                  </a:lnTo>
                  <a:lnTo>
                    <a:pt x="1569872" y="183108"/>
                  </a:lnTo>
                  <a:lnTo>
                    <a:pt x="1569377" y="183108"/>
                  </a:lnTo>
                  <a:lnTo>
                    <a:pt x="1568500" y="180568"/>
                  </a:lnTo>
                  <a:lnTo>
                    <a:pt x="1569110" y="179298"/>
                  </a:lnTo>
                  <a:lnTo>
                    <a:pt x="1570812" y="179298"/>
                  </a:lnTo>
                  <a:lnTo>
                    <a:pt x="1570888" y="178028"/>
                  </a:lnTo>
                  <a:lnTo>
                    <a:pt x="1567967" y="178028"/>
                  </a:lnTo>
                  <a:lnTo>
                    <a:pt x="1566926" y="176758"/>
                  </a:lnTo>
                  <a:lnTo>
                    <a:pt x="1568094" y="176758"/>
                  </a:lnTo>
                  <a:lnTo>
                    <a:pt x="1569618" y="175488"/>
                  </a:lnTo>
                  <a:lnTo>
                    <a:pt x="1570050" y="175488"/>
                  </a:lnTo>
                  <a:lnTo>
                    <a:pt x="1570329" y="174218"/>
                  </a:lnTo>
                  <a:lnTo>
                    <a:pt x="1569199" y="174218"/>
                  </a:lnTo>
                  <a:lnTo>
                    <a:pt x="1568450" y="175488"/>
                  </a:lnTo>
                  <a:lnTo>
                    <a:pt x="1567129" y="174218"/>
                  </a:lnTo>
                  <a:lnTo>
                    <a:pt x="1566633" y="172948"/>
                  </a:lnTo>
                  <a:lnTo>
                    <a:pt x="1567891" y="172948"/>
                  </a:lnTo>
                  <a:lnTo>
                    <a:pt x="1568018" y="171678"/>
                  </a:lnTo>
                  <a:lnTo>
                    <a:pt x="1567129" y="171678"/>
                  </a:lnTo>
                  <a:lnTo>
                    <a:pt x="1566176" y="170408"/>
                  </a:lnTo>
                  <a:lnTo>
                    <a:pt x="1565503" y="170408"/>
                  </a:lnTo>
                  <a:lnTo>
                    <a:pt x="1565071" y="169138"/>
                  </a:lnTo>
                  <a:lnTo>
                    <a:pt x="1563712" y="169138"/>
                  </a:lnTo>
                  <a:lnTo>
                    <a:pt x="1563179" y="167868"/>
                  </a:lnTo>
                  <a:lnTo>
                    <a:pt x="1561096" y="167868"/>
                  </a:lnTo>
                  <a:lnTo>
                    <a:pt x="1560918" y="166598"/>
                  </a:lnTo>
                  <a:lnTo>
                    <a:pt x="1560258" y="165328"/>
                  </a:lnTo>
                  <a:lnTo>
                    <a:pt x="1559102" y="164058"/>
                  </a:lnTo>
                  <a:lnTo>
                    <a:pt x="1558632" y="162788"/>
                  </a:lnTo>
                  <a:lnTo>
                    <a:pt x="1557782" y="162788"/>
                  </a:lnTo>
                  <a:lnTo>
                    <a:pt x="1556867" y="164058"/>
                  </a:lnTo>
                  <a:lnTo>
                    <a:pt x="1556766" y="184378"/>
                  </a:lnTo>
                  <a:lnTo>
                    <a:pt x="1556512" y="185648"/>
                  </a:lnTo>
                  <a:lnTo>
                    <a:pt x="1556346" y="185648"/>
                  </a:lnTo>
                  <a:lnTo>
                    <a:pt x="1556270" y="186918"/>
                  </a:lnTo>
                  <a:lnTo>
                    <a:pt x="1556473" y="186918"/>
                  </a:lnTo>
                  <a:lnTo>
                    <a:pt x="1556512" y="188188"/>
                  </a:lnTo>
                  <a:lnTo>
                    <a:pt x="1555661" y="189458"/>
                  </a:lnTo>
                  <a:lnTo>
                    <a:pt x="1555000" y="190728"/>
                  </a:lnTo>
                  <a:lnTo>
                    <a:pt x="1554568" y="191998"/>
                  </a:lnTo>
                  <a:lnTo>
                    <a:pt x="1555457" y="191998"/>
                  </a:lnTo>
                  <a:lnTo>
                    <a:pt x="1555597" y="193268"/>
                  </a:lnTo>
                  <a:lnTo>
                    <a:pt x="1554988" y="193268"/>
                  </a:lnTo>
                  <a:lnTo>
                    <a:pt x="1554429" y="194538"/>
                  </a:lnTo>
                  <a:lnTo>
                    <a:pt x="1553654" y="194538"/>
                  </a:lnTo>
                  <a:lnTo>
                    <a:pt x="1548968" y="195808"/>
                  </a:lnTo>
                  <a:lnTo>
                    <a:pt x="1548942" y="197078"/>
                  </a:lnTo>
                  <a:lnTo>
                    <a:pt x="1547190" y="197078"/>
                  </a:lnTo>
                  <a:lnTo>
                    <a:pt x="1546872" y="198348"/>
                  </a:lnTo>
                  <a:lnTo>
                    <a:pt x="1543316" y="198348"/>
                  </a:lnTo>
                  <a:lnTo>
                    <a:pt x="1542021" y="199618"/>
                  </a:lnTo>
                  <a:lnTo>
                    <a:pt x="1539532" y="199618"/>
                  </a:lnTo>
                  <a:lnTo>
                    <a:pt x="1538833" y="200888"/>
                  </a:lnTo>
                  <a:lnTo>
                    <a:pt x="1534452" y="200888"/>
                  </a:lnTo>
                  <a:lnTo>
                    <a:pt x="1533563" y="202158"/>
                  </a:lnTo>
                  <a:lnTo>
                    <a:pt x="1529880" y="202158"/>
                  </a:lnTo>
                  <a:lnTo>
                    <a:pt x="1529118" y="203428"/>
                  </a:lnTo>
                  <a:lnTo>
                    <a:pt x="1527441" y="204698"/>
                  </a:lnTo>
                  <a:lnTo>
                    <a:pt x="1526184" y="204698"/>
                  </a:lnTo>
                  <a:lnTo>
                    <a:pt x="1526095" y="203428"/>
                  </a:lnTo>
                  <a:lnTo>
                    <a:pt x="1526717" y="203428"/>
                  </a:lnTo>
                  <a:lnTo>
                    <a:pt x="1525651" y="202158"/>
                  </a:lnTo>
                  <a:lnTo>
                    <a:pt x="1526641" y="200888"/>
                  </a:lnTo>
                  <a:lnTo>
                    <a:pt x="1527429" y="199618"/>
                  </a:lnTo>
                  <a:lnTo>
                    <a:pt x="1524317" y="199618"/>
                  </a:lnTo>
                  <a:lnTo>
                    <a:pt x="1524419" y="198348"/>
                  </a:lnTo>
                  <a:lnTo>
                    <a:pt x="1524939" y="197078"/>
                  </a:lnTo>
                  <a:lnTo>
                    <a:pt x="1526082" y="197078"/>
                  </a:lnTo>
                  <a:lnTo>
                    <a:pt x="1526654" y="195808"/>
                  </a:lnTo>
                  <a:lnTo>
                    <a:pt x="1525320" y="195808"/>
                  </a:lnTo>
                  <a:lnTo>
                    <a:pt x="1524749" y="194538"/>
                  </a:lnTo>
                  <a:lnTo>
                    <a:pt x="1524939" y="193268"/>
                  </a:lnTo>
                  <a:lnTo>
                    <a:pt x="1524596" y="193268"/>
                  </a:lnTo>
                  <a:lnTo>
                    <a:pt x="1524114" y="191998"/>
                  </a:lnTo>
                  <a:lnTo>
                    <a:pt x="1523504" y="191998"/>
                  </a:lnTo>
                  <a:lnTo>
                    <a:pt x="1523149" y="190728"/>
                  </a:lnTo>
                  <a:lnTo>
                    <a:pt x="1522437" y="189458"/>
                  </a:lnTo>
                  <a:lnTo>
                    <a:pt x="1521409" y="188188"/>
                  </a:lnTo>
                  <a:lnTo>
                    <a:pt x="1520786" y="186918"/>
                  </a:lnTo>
                  <a:lnTo>
                    <a:pt x="1521040" y="186918"/>
                  </a:lnTo>
                  <a:lnTo>
                    <a:pt x="1521371" y="185648"/>
                  </a:lnTo>
                  <a:lnTo>
                    <a:pt x="1521777" y="184378"/>
                  </a:lnTo>
                  <a:lnTo>
                    <a:pt x="1521980" y="183108"/>
                  </a:lnTo>
                  <a:lnTo>
                    <a:pt x="1522044" y="181838"/>
                  </a:lnTo>
                  <a:lnTo>
                    <a:pt x="1521866" y="181838"/>
                  </a:lnTo>
                  <a:lnTo>
                    <a:pt x="1522704" y="179298"/>
                  </a:lnTo>
                  <a:lnTo>
                    <a:pt x="1522831" y="178028"/>
                  </a:lnTo>
                  <a:lnTo>
                    <a:pt x="1523174" y="176758"/>
                  </a:lnTo>
                  <a:lnTo>
                    <a:pt x="1523746" y="176758"/>
                  </a:lnTo>
                  <a:lnTo>
                    <a:pt x="1523441" y="175488"/>
                  </a:lnTo>
                  <a:lnTo>
                    <a:pt x="1522895" y="172948"/>
                  </a:lnTo>
                  <a:lnTo>
                    <a:pt x="1522679" y="171678"/>
                  </a:lnTo>
                  <a:lnTo>
                    <a:pt x="1522183" y="170408"/>
                  </a:lnTo>
                  <a:lnTo>
                    <a:pt x="1521409" y="170408"/>
                  </a:lnTo>
                  <a:lnTo>
                    <a:pt x="1522831" y="167868"/>
                  </a:lnTo>
                  <a:lnTo>
                    <a:pt x="1529588" y="167868"/>
                  </a:lnTo>
                  <a:lnTo>
                    <a:pt x="1530565" y="169138"/>
                  </a:lnTo>
                  <a:lnTo>
                    <a:pt x="1536382" y="169138"/>
                  </a:lnTo>
                  <a:lnTo>
                    <a:pt x="1538084" y="170408"/>
                  </a:lnTo>
                  <a:lnTo>
                    <a:pt x="1539633" y="171678"/>
                  </a:lnTo>
                  <a:lnTo>
                    <a:pt x="1541043" y="171678"/>
                  </a:lnTo>
                  <a:lnTo>
                    <a:pt x="1542034" y="172948"/>
                  </a:lnTo>
                  <a:lnTo>
                    <a:pt x="1542567" y="174218"/>
                  </a:lnTo>
                  <a:lnTo>
                    <a:pt x="1544294" y="174218"/>
                  </a:lnTo>
                  <a:lnTo>
                    <a:pt x="1547837" y="175488"/>
                  </a:lnTo>
                  <a:lnTo>
                    <a:pt x="1551216" y="178028"/>
                  </a:lnTo>
                  <a:lnTo>
                    <a:pt x="1553756" y="179298"/>
                  </a:lnTo>
                  <a:lnTo>
                    <a:pt x="1555610" y="181838"/>
                  </a:lnTo>
                  <a:lnTo>
                    <a:pt x="1556766" y="184378"/>
                  </a:lnTo>
                  <a:lnTo>
                    <a:pt x="1556766" y="164058"/>
                  </a:lnTo>
                  <a:lnTo>
                    <a:pt x="1555889" y="164058"/>
                  </a:lnTo>
                  <a:lnTo>
                    <a:pt x="1555496" y="162788"/>
                  </a:lnTo>
                  <a:lnTo>
                    <a:pt x="1555330" y="162788"/>
                  </a:lnTo>
                  <a:lnTo>
                    <a:pt x="1555508" y="161518"/>
                  </a:lnTo>
                  <a:lnTo>
                    <a:pt x="1554670" y="161518"/>
                  </a:lnTo>
                  <a:lnTo>
                    <a:pt x="1554086" y="158978"/>
                  </a:lnTo>
                  <a:lnTo>
                    <a:pt x="1552968" y="157708"/>
                  </a:lnTo>
                  <a:lnTo>
                    <a:pt x="1551101" y="157708"/>
                  </a:lnTo>
                  <a:lnTo>
                    <a:pt x="1550466" y="158978"/>
                  </a:lnTo>
                  <a:lnTo>
                    <a:pt x="1549996" y="158978"/>
                  </a:lnTo>
                  <a:lnTo>
                    <a:pt x="1549552" y="157708"/>
                  </a:lnTo>
                  <a:lnTo>
                    <a:pt x="1549107" y="157708"/>
                  </a:lnTo>
                  <a:lnTo>
                    <a:pt x="1548511" y="156438"/>
                  </a:lnTo>
                  <a:lnTo>
                    <a:pt x="1547418" y="156438"/>
                  </a:lnTo>
                  <a:lnTo>
                    <a:pt x="1546961" y="155168"/>
                  </a:lnTo>
                  <a:lnTo>
                    <a:pt x="1546796" y="155168"/>
                  </a:lnTo>
                  <a:lnTo>
                    <a:pt x="1546212" y="153898"/>
                  </a:lnTo>
                  <a:lnTo>
                    <a:pt x="1545399" y="155168"/>
                  </a:lnTo>
                  <a:lnTo>
                    <a:pt x="1544434" y="155168"/>
                  </a:lnTo>
                  <a:lnTo>
                    <a:pt x="1541691" y="153898"/>
                  </a:lnTo>
                  <a:lnTo>
                    <a:pt x="1540357" y="153898"/>
                  </a:lnTo>
                  <a:lnTo>
                    <a:pt x="1538960" y="151358"/>
                  </a:lnTo>
                  <a:lnTo>
                    <a:pt x="1536242" y="151358"/>
                  </a:lnTo>
                  <a:lnTo>
                    <a:pt x="1535684" y="150088"/>
                  </a:lnTo>
                  <a:lnTo>
                    <a:pt x="1535277" y="148818"/>
                  </a:lnTo>
                  <a:lnTo>
                    <a:pt x="1534896" y="147548"/>
                  </a:lnTo>
                  <a:lnTo>
                    <a:pt x="1532737" y="147548"/>
                  </a:lnTo>
                  <a:lnTo>
                    <a:pt x="1532318" y="148818"/>
                  </a:lnTo>
                  <a:lnTo>
                    <a:pt x="1529410" y="148818"/>
                  </a:lnTo>
                  <a:lnTo>
                    <a:pt x="1526311" y="147548"/>
                  </a:lnTo>
                  <a:lnTo>
                    <a:pt x="1522818" y="147548"/>
                  </a:lnTo>
                  <a:lnTo>
                    <a:pt x="1522412" y="148818"/>
                  </a:lnTo>
                  <a:lnTo>
                    <a:pt x="1521396" y="148818"/>
                  </a:lnTo>
                  <a:lnTo>
                    <a:pt x="1520888" y="147548"/>
                  </a:lnTo>
                  <a:lnTo>
                    <a:pt x="1520215" y="146278"/>
                  </a:lnTo>
                  <a:lnTo>
                    <a:pt x="1515579" y="146278"/>
                  </a:lnTo>
                  <a:lnTo>
                    <a:pt x="1509191" y="148818"/>
                  </a:lnTo>
                  <a:lnTo>
                    <a:pt x="1505762" y="151358"/>
                  </a:lnTo>
                  <a:lnTo>
                    <a:pt x="1502829" y="155168"/>
                  </a:lnTo>
                  <a:lnTo>
                    <a:pt x="1502841" y="158978"/>
                  </a:lnTo>
                  <a:lnTo>
                    <a:pt x="1504708" y="158978"/>
                  </a:lnTo>
                  <a:lnTo>
                    <a:pt x="1504823" y="160248"/>
                  </a:lnTo>
                  <a:lnTo>
                    <a:pt x="1504289" y="160248"/>
                  </a:lnTo>
                  <a:lnTo>
                    <a:pt x="1503426" y="161518"/>
                  </a:lnTo>
                  <a:lnTo>
                    <a:pt x="1502714" y="162788"/>
                  </a:lnTo>
                  <a:lnTo>
                    <a:pt x="1502384" y="166598"/>
                  </a:lnTo>
                  <a:lnTo>
                    <a:pt x="1502003" y="169138"/>
                  </a:lnTo>
                  <a:lnTo>
                    <a:pt x="1505712" y="169138"/>
                  </a:lnTo>
                  <a:lnTo>
                    <a:pt x="1506448" y="170408"/>
                  </a:lnTo>
                  <a:lnTo>
                    <a:pt x="1507109" y="171678"/>
                  </a:lnTo>
                  <a:lnTo>
                    <a:pt x="1508506" y="185648"/>
                  </a:lnTo>
                  <a:lnTo>
                    <a:pt x="1508912" y="191998"/>
                  </a:lnTo>
                  <a:lnTo>
                    <a:pt x="1509610" y="195808"/>
                  </a:lnTo>
                  <a:lnTo>
                    <a:pt x="1510588" y="199618"/>
                  </a:lnTo>
                  <a:lnTo>
                    <a:pt x="1510715" y="203428"/>
                  </a:lnTo>
                  <a:lnTo>
                    <a:pt x="1511211" y="208508"/>
                  </a:lnTo>
                  <a:lnTo>
                    <a:pt x="1512087" y="212318"/>
                  </a:lnTo>
                  <a:lnTo>
                    <a:pt x="1512201" y="216128"/>
                  </a:lnTo>
                  <a:lnTo>
                    <a:pt x="1512341" y="218668"/>
                  </a:lnTo>
                  <a:lnTo>
                    <a:pt x="1512735" y="221208"/>
                  </a:lnTo>
                  <a:lnTo>
                    <a:pt x="1513928" y="231368"/>
                  </a:lnTo>
                  <a:lnTo>
                    <a:pt x="1514309" y="237718"/>
                  </a:lnTo>
                  <a:lnTo>
                    <a:pt x="1514563" y="238988"/>
                  </a:lnTo>
                  <a:lnTo>
                    <a:pt x="1514995" y="240258"/>
                  </a:lnTo>
                  <a:lnTo>
                    <a:pt x="1515122" y="245338"/>
                  </a:lnTo>
                  <a:lnTo>
                    <a:pt x="1515694" y="250418"/>
                  </a:lnTo>
                  <a:lnTo>
                    <a:pt x="1516214" y="254228"/>
                  </a:lnTo>
                  <a:lnTo>
                    <a:pt x="1516329" y="260578"/>
                  </a:lnTo>
                  <a:lnTo>
                    <a:pt x="1516481" y="261848"/>
                  </a:lnTo>
                  <a:lnTo>
                    <a:pt x="1516545" y="266928"/>
                  </a:lnTo>
                  <a:lnTo>
                    <a:pt x="1516748" y="268198"/>
                  </a:lnTo>
                  <a:lnTo>
                    <a:pt x="1517116" y="269468"/>
                  </a:lnTo>
                  <a:lnTo>
                    <a:pt x="1516786" y="269468"/>
                  </a:lnTo>
                  <a:lnTo>
                    <a:pt x="1516976" y="270738"/>
                  </a:lnTo>
                  <a:lnTo>
                    <a:pt x="1517688" y="272008"/>
                  </a:lnTo>
                  <a:lnTo>
                    <a:pt x="1517205" y="273278"/>
                  </a:lnTo>
                  <a:lnTo>
                    <a:pt x="1517078" y="274548"/>
                  </a:lnTo>
                  <a:lnTo>
                    <a:pt x="1519186" y="274548"/>
                  </a:lnTo>
                  <a:lnTo>
                    <a:pt x="1519809" y="275818"/>
                  </a:lnTo>
                  <a:lnTo>
                    <a:pt x="1520151" y="275818"/>
                  </a:lnTo>
                  <a:lnTo>
                    <a:pt x="1520177" y="277088"/>
                  </a:lnTo>
                  <a:lnTo>
                    <a:pt x="1524139" y="277088"/>
                  </a:lnTo>
                  <a:lnTo>
                    <a:pt x="1524698" y="275818"/>
                  </a:lnTo>
                  <a:lnTo>
                    <a:pt x="1527098" y="275818"/>
                  </a:lnTo>
                  <a:lnTo>
                    <a:pt x="1527530" y="274548"/>
                  </a:lnTo>
                  <a:lnTo>
                    <a:pt x="1526273" y="273278"/>
                  </a:lnTo>
                  <a:lnTo>
                    <a:pt x="1525828" y="272008"/>
                  </a:lnTo>
                  <a:lnTo>
                    <a:pt x="1526209" y="270738"/>
                  </a:lnTo>
                  <a:lnTo>
                    <a:pt x="1527619" y="272008"/>
                  </a:lnTo>
                  <a:lnTo>
                    <a:pt x="1528826" y="273278"/>
                  </a:lnTo>
                  <a:lnTo>
                    <a:pt x="1529854" y="272008"/>
                  </a:lnTo>
                  <a:lnTo>
                    <a:pt x="1530057" y="273278"/>
                  </a:lnTo>
                  <a:lnTo>
                    <a:pt x="1532521" y="273278"/>
                  </a:lnTo>
                  <a:lnTo>
                    <a:pt x="1532356" y="272008"/>
                  </a:lnTo>
                  <a:lnTo>
                    <a:pt x="1534020" y="272008"/>
                  </a:lnTo>
                  <a:lnTo>
                    <a:pt x="1533779" y="270738"/>
                  </a:lnTo>
                  <a:lnTo>
                    <a:pt x="1533525" y="269468"/>
                  </a:lnTo>
                  <a:lnTo>
                    <a:pt x="1532229" y="269468"/>
                  </a:lnTo>
                  <a:lnTo>
                    <a:pt x="1531188" y="268198"/>
                  </a:lnTo>
                  <a:lnTo>
                    <a:pt x="1530540" y="268198"/>
                  </a:lnTo>
                  <a:lnTo>
                    <a:pt x="1531302" y="266928"/>
                  </a:lnTo>
                  <a:lnTo>
                    <a:pt x="1532407" y="266928"/>
                  </a:lnTo>
                  <a:lnTo>
                    <a:pt x="1533017" y="265658"/>
                  </a:lnTo>
                  <a:lnTo>
                    <a:pt x="1534134" y="265658"/>
                  </a:lnTo>
                  <a:lnTo>
                    <a:pt x="1534769" y="264388"/>
                  </a:lnTo>
                  <a:lnTo>
                    <a:pt x="1535468" y="264388"/>
                  </a:lnTo>
                  <a:lnTo>
                    <a:pt x="1530426" y="261848"/>
                  </a:lnTo>
                  <a:lnTo>
                    <a:pt x="1530451" y="259308"/>
                  </a:lnTo>
                  <a:lnTo>
                    <a:pt x="1535531" y="258038"/>
                  </a:lnTo>
                  <a:lnTo>
                    <a:pt x="1535722" y="256768"/>
                  </a:lnTo>
                  <a:lnTo>
                    <a:pt x="1535480" y="255498"/>
                  </a:lnTo>
                  <a:lnTo>
                    <a:pt x="1533550" y="255498"/>
                  </a:lnTo>
                  <a:lnTo>
                    <a:pt x="1533080" y="256768"/>
                  </a:lnTo>
                  <a:lnTo>
                    <a:pt x="1532445" y="256768"/>
                  </a:lnTo>
                  <a:lnTo>
                    <a:pt x="1532216" y="255498"/>
                  </a:lnTo>
                  <a:lnTo>
                    <a:pt x="1532382" y="255498"/>
                  </a:lnTo>
                  <a:lnTo>
                    <a:pt x="1534198" y="254228"/>
                  </a:lnTo>
                  <a:lnTo>
                    <a:pt x="1535430" y="254228"/>
                  </a:lnTo>
                  <a:lnTo>
                    <a:pt x="1536077" y="252958"/>
                  </a:lnTo>
                  <a:lnTo>
                    <a:pt x="1535430" y="250418"/>
                  </a:lnTo>
                  <a:lnTo>
                    <a:pt x="1534541" y="249148"/>
                  </a:lnTo>
                  <a:lnTo>
                    <a:pt x="1533956" y="249148"/>
                  </a:lnTo>
                  <a:lnTo>
                    <a:pt x="1533956" y="250418"/>
                  </a:lnTo>
                  <a:lnTo>
                    <a:pt x="1533194" y="251688"/>
                  </a:lnTo>
                  <a:lnTo>
                    <a:pt x="1532331" y="251688"/>
                  </a:lnTo>
                  <a:lnTo>
                    <a:pt x="1532331" y="254228"/>
                  </a:lnTo>
                  <a:lnTo>
                    <a:pt x="1532178" y="254228"/>
                  </a:lnTo>
                  <a:lnTo>
                    <a:pt x="1532140" y="252958"/>
                  </a:lnTo>
                  <a:lnTo>
                    <a:pt x="1532331" y="254228"/>
                  </a:lnTo>
                  <a:lnTo>
                    <a:pt x="1532331" y="251688"/>
                  </a:lnTo>
                  <a:lnTo>
                    <a:pt x="1531632" y="252958"/>
                  </a:lnTo>
                  <a:lnTo>
                    <a:pt x="1531162" y="251688"/>
                  </a:lnTo>
                  <a:lnTo>
                    <a:pt x="1531848" y="250418"/>
                  </a:lnTo>
                  <a:lnTo>
                    <a:pt x="1533956" y="250418"/>
                  </a:lnTo>
                  <a:lnTo>
                    <a:pt x="1533956" y="249148"/>
                  </a:lnTo>
                  <a:lnTo>
                    <a:pt x="1533410" y="249148"/>
                  </a:lnTo>
                  <a:lnTo>
                    <a:pt x="1533563" y="247878"/>
                  </a:lnTo>
                  <a:lnTo>
                    <a:pt x="1533461" y="246608"/>
                  </a:lnTo>
                  <a:lnTo>
                    <a:pt x="1533131" y="246608"/>
                  </a:lnTo>
                  <a:lnTo>
                    <a:pt x="1533461" y="244068"/>
                  </a:lnTo>
                  <a:lnTo>
                    <a:pt x="1532928" y="242798"/>
                  </a:lnTo>
                  <a:lnTo>
                    <a:pt x="1531543" y="241528"/>
                  </a:lnTo>
                  <a:lnTo>
                    <a:pt x="1530896" y="241528"/>
                  </a:lnTo>
                  <a:lnTo>
                    <a:pt x="1530896" y="249148"/>
                  </a:lnTo>
                  <a:lnTo>
                    <a:pt x="1530642" y="249148"/>
                  </a:lnTo>
                  <a:lnTo>
                    <a:pt x="1530794" y="247878"/>
                  </a:lnTo>
                  <a:lnTo>
                    <a:pt x="1530896" y="249148"/>
                  </a:lnTo>
                  <a:lnTo>
                    <a:pt x="1530896" y="241528"/>
                  </a:lnTo>
                  <a:lnTo>
                    <a:pt x="1529689" y="241528"/>
                  </a:lnTo>
                  <a:lnTo>
                    <a:pt x="1528572" y="240258"/>
                  </a:lnTo>
                  <a:lnTo>
                    <a:pt x="1532509" y="240258"/>
                  </a:lnTo>
                  <a:lnTo>
                    <a:pt x="1533283" y="238988"/>
                  </a:lnTo>
                  <a:lnTo>
                    <a:pt x="1533842" y="238988"/>
                  </a:lnTo>
                  <a:lnTo>
                    <a:pt x="1534045" y="237718"/>
                  </a:lnTo>
                  <a:lnTo>
                    <a:pt x="1531988" y="237718"/>
                  </a:lnTo>
                  <a:lnTo>
                    <a:pt x="1530426" y="236448"/>
                  </a:lnTo>
                  <a:lnTo>
                    <a:pt x="1530540" y="235178"/>
                  </a:lnTo>
                  <a:lnTo>
                    <a:pt x="1530959" y="235178"/>
                  </a:lnTo>
                  <a:lnTo>
                    <a:pt x="1531480" y="233908"/>
                  </a:lnTo>
                  <a:lnTo>
                    <a:pt x="1531658" y="232638"/>
                  </a:lnTo>
                  <a:lnTo>
                    <a:pt x="1531480" y="232638"/>
                  </a:lnTo>
                  <a:lnTo>
                    <a:pt x="1531861" y="231368"/>
                  </a:lnTo>
                  <a:lnTo>
                    <a:pt x="1529765" y="231368"/>
                  </a:lnTo>
                  <a:lnTo>
                    <a:pt x="1529689" y="230098"/>
                  </a:lnTo>
                  <a:lnTo>
                    <a:pt x="1530515" y="230098"/>
                  </a:lnTo>
                  <a:lnTo>
                    <a:pt x="1530718" y="228828"/>
                  </a:lnTo>
                  <a:lnTo>
                    <a:pt x="1530057" y="228828"/>
                  </a:lnTo>
                  <a:lnTo>
                    <a:pt x="1530362" y="227558"/>
                  </a:lnTo>
                  <a:lnTo>
                    <a:pt x="1530578" y="227558"/>
                  </a:lnTo>
                  <a:lnTo>
                    <a:pt x="1529168" y="226288"/>
                  </a:lnTo>
                  <a:lnTo>
                    <a:pt x="1529105" y="230098"/>
                  </a:lnTo>
                  <a:lnTo>
                    <a:pt x="1528102" y="231228"/>
                  </a:lnTo>
                  <a:lnTo>
                    <a:pt x="1528102" y="252958"/>
                  </a:lnTo>
                  <a:lnTo>
                    <a:pt x="1527365" y="251688"/>
                  </a:lnTo>
                  <a:lnTo>
                    <a:pt x="1527848" y="251688"/>
                  </a:lnTo>
                  <a:lnTo>
                    <a:pt x="1528102" y="252958"/>
                  </a:lnTo>
                  <a:lnTo>
                    <a:pt x="1528102" y="231228"/>
                  </a:lnTo>
                  <a:lnTo>
                    <a:pt x="1527975" y="231368"/>
                  </a:lnTo>
                  <a:lnTo>
                    <a:pt x="1527187" y="231368"/>
                  </a:lnTo>
                  <a:lnTo>
                    <a:pt x="1526781" y="230098"/>
                  </a:lnTo>
                  <a:lnTo>
                    <a:pt x="1526578" y="228828"/>
                  </a:lnTo>
                  <a:lnTo>
                    <a:pt x="1527911" y="228828"/>
                  </a:lnTo>
                  <a:lnTo>
                    <a:pt x="1529080" y="230098"/>
                  </a:lnTo>
                  <a:lnTo>
                    <a:pt x="1529105" y="226288"/>
                  </a:lnTo>
                  <a:lnTo>
                    <a:pt x="1528483" y="226288"/>
                  </a:lnTo>
                  <a:lnTo>
                    <a:pt x="1528572" y="225018"/>
                  </a:lnTo>
                  <a:lnTo>
                    <a:pt x="1528191" y="223748"/>
                  </a:lnTo>
                  <a:lnTo>
                    <a:pt x="1528559" y="223748"/>
                  </a:lnTo>
                  <a:lnTo>
                    <a:pt x="1529689" y="222478"/>
                  </a:lnTo>
                  <a:lnTo>
                    <a:pt x="1529867" y="223748"/>
                  </a:lnTo>
                  <a:lnTo>
                    <a:pt x="1531315" y="223748"/>
                  </a:lnTo>
                  <a:lnTo>
                    <a:pt x="1534579" y="222478"/>
                  </a:lnTo>
                  <a:lnTo>
                    <a:pt x="1535341" y="221208"/>
                  </a:lnTo>
                  <a:lnTo>
                    <a:pt x="1535620" y="219938"/>
                  </a:lnTo>
                  <a:lnTo>
                    <a:pt x="1540154" y="219938"/>
                  </a:lnTo>
                  <a:lnTo>
                    <a:pt x="1541081" y="218668"/>
                  </a:lnTo>
                  <a:lnTo>
                    <a:pt x="1542249" y="217398"/>
                  </a:lnTo>
                  <a:lnTo>
                    <a:pt x="1543367" y="218668"/>
                  </a:lnTo>
                  <a:lnTo>
                    <a:pt x="1545945" y="218668"/>
                  </a:lnTo>
                  <a:lnTo>
                    <a:pt x="1547596" y="217398"/>
                  </a:lnTo>
                  <a:lnTo>
                    <a:pt x="1548104" y="216128"/>
                  </a:lnTo>
                  <a:lnTo>
                    <a:pt x="1548549" y="216128"/>
                  </a:lnTo>
                  <a:lnTo>
                    <a:pt x="1548892" y="213588"/>
                  </a:lnTo>
                  <a:lnTo>
                    <a:pt x="1549755" y="214858"/>
                  </a:lnTo>
                  <a:lnTo>
                    <a:pt x="1550555" y="216128"/>
                  </a:lnTo>
                  <a:lnTo>
                    <a:pt x="1551241" y="217398"/>
                  </a:lnTo>
                  <a:lnTo>
                    <a:pt x="1551622" y="216128"/>
                  </a:lnTo>
                  <a:lnTo>
                    <a:pt x="1551724" y="214858"/>
                  </a:lnTo>
                  <a:lnTo>
                    <a:pt x="1551774" y="213588"/>
                  </a:lnTo>
                  <a:lnTo>
                    <a:pt x="1552117" y="213588"/>
                  </a:lnTo>
                  <a:lnTo>
                    <a:pt x="1552638" y="212318"/>
                  </a:lnTo>
                  <a:lnTo>
                    <a:pt x="1553222" y="212318"/>
                  </a:lnTo>
                  <a:lnTo>
                    <a:pt x="1553591" y="213588"/>
                  </a:lnTo>
                  <a:lnTo>
                    <a:pt x="1555254" y="213588"/>
                  </a:lnTo>
                  <a:lnTo>
                    <a:pt x="1556092" y="212318"/>
                  </a:lnTo>
                  <a:lnTo>
                    <a:pt x="1556905" y="212318"/>
                  </a:lnTo>
                  <a:lnTo>
                    <a:pt x="1557502" y="213588"/>
                  </a:lnTo>
                  <a:lnTo>
                    <a:pt x="1557997" y="212318"/>
                  </a:lnTo>
                  <a:lnTo>
                    <a:pt x="1558505" y="211048"/>
                  </a:lnTo>
                  <a:lnTo>
                    <a:pt x="1559179" y="209778"/>
                  </a:lnTo>
                  <a:lnTo>
                    <a:pt x="1559509" y="208508"/>
                  </a:lnTo>
                  <a:lnTo>
                    <a:pt x="1561147" y="211048"/>
                  </a:lnTo>
                  <a:lnTo>
                    <a:pt x="1562163" y="211048"/>
                  </a:lnTo>
                  <a:lnTo>
                    <a:pt x="1562531" y="208508"/>
                  </a:lnTo>
                  <a:lnTo>
                    <a:pt x="1563712" y="208508"/>
                  </a:lnTo>
                  <a:lnTo>
                    <a:pt x="1564068" y="207238"/>
                  </a:lnTo>
                  <a:lnTo>
                    <a:pt x="1564309" y="207238"/>
                  </a:lnTo>
                  <a:lnTo>
                    <a:pt x="1564792" y="205968"/>
                  </a:lnTo>
                  <a:lnTo>
                    <a:pt x="1566252" y="205968"/>
                  </a:lnTo>
                  <a:lnTo>
                    <a:pt x="1567040" y="204698"/>
                  </a:lnTo>
                  <a:lnTo>
                    <a:pt x="1567167" y="202158"/>
                  </a:lnTo>
                  <a:lnTo>
                    <a:pt x="1568259" y="200888"/>
                  </a:lnTo>
                  <a:lnTo>
                    <a:pt x="1568932" y="199618"/>
                  </a:lnTo>
                  <a:lnTo>
                    <a:pt x="1569161" y="197078"/>
                  </a:lnTo>
                  <a:lnTo>
                    <a:pt x="1569313" y="195808"/>
                  </a:lnTo>
                  <a:lnTo>
                    <a:pt x="1569580" y="197078"/>
                  </a:lnTo>
                  <a:lnTo>
                    <a:pt x="1570545" y="197078"/>
                  </a:lnTo>
                  <a:lnTo>
                    <a:pt x="1571586" y="198348"/>
                  </a:lnTo>
                  <a:lnTo>
                    <a:pt x="1571282" y="195808"/>
                  </a:lnTo>
                  <a:lnTo>
                    <a:pt x="1570659" y="195808"/>
                  </a:lnTo>
                  <a:lnTo>
                    <a:pt x="1569669" y="194538"/>
                  </a:lnTo>
                  <a:lnTo>
                    <a:pt x="1569275" y="193268"/>
                  </a:lnTo>
                  <a:lnTo>
                    <a:pt x="1569935" y="190728"/>
                  </a:lnTo>
                  <a:lnTo>
                    <a:pt x="1571650" y="189458"/>
                  </a:lnTo>
                  <a:lnTo>
                    <a:pt x="1571739" y="188188"/>
                  </a:lnTo>
                  <a:close/>
                </a:path>
                <a:path w="1988184" h="659764">
                  <a:moveTo>
                    <a:pt x="1610868" y="171704"/>
                  </a:moveTo>
                  <a:lnTo>
                    <a:pt x="1609750" y="171323"/>
                  </a:lnTo>
                  <a:lnTo>
                    <a:pt x="1609153" y="171323"/>
                  </a:lnTo>
                  <a:lnTo>
                    <a:pt x="1609153" y="171577"/>
                  </a:lnTo>
                  <a:lnTo>
                    <a:pt x="1609356" y="171704"/>
                  </a:lnTo>
                  <a:lnTo>
                    <a:pt x="1609953" y="172212"/>
                  </a:lnTo>
                  <a:lnTo>
                    <a:pt x="1610550" y="172339"/>
                  </a:lnTo>
                  <a:lnTo>
                    <a:pt x="1610868" y="171704"/>
                  </a:lnTo>
                  <a:close/>
                </a:path>
                <a:path w="1988184" h="659764">
                  <a:moveTo>
                    <a:pt x="1620494" y="203708"/>
                  </a:moveTo>
                  <a:lnTo>
                    <a:pt x="1619199" y="204711"/>
                  </a:lnTo>
                  <a:lnTo>
                    <a:pt x="1619377" y="204939"/>
                  </a:lnTo>
                  <a:lnTo>
                    <a:pt x="1619770" y="204851"/>
                  </a:lnTo>
                  <a:lnTo>
                    <a:pt x="1620380" y="204470"/>
                  </a:lnTo>
                  <a:lnTo>
                    <a:pt x="1620494" y="203708"/>
                  </a:lnTo>
                  <a:close/>
                </a:path>
                <a:path w="1988184" h="659764">
                  <a:moveTo>
                    <a:pt x="1667764" y="137795"/>
                  </a:moveTo>
                  <a:lnTo>
                    <a:pt x="1667560" y="137668"/>
                  </a:lnTo>
                  <a:lnTo>
                    <a:pt x="1667421" y="137795"/>
                  </a:lnTo>
                  <a:lnTo>
                    <a:pt x="1667319" y="137922"/>
                  </a:lnTo>
                  <a:lnTo>
                    <a:pt x="1667624" y="138049"/>
                  </a:lnTo>
                  <a:lnTo>
                    <a:pt x="1667764" y="138049"/>
                  </a:lnTo>
                  <a:lnTo>
                    <a:pt x="1667764" y="137795"/>
                  </a:lnTo>
                  <a:close/>
                </a:path>
                <a:path w="1988184" h="659764">
                  <a:moveTo>
                    <a:pt x="1674863" y="159639"/>
                  </a:moveTo>
                  <a:lnTo>
                    <a:pt x="1674787" y="158750"/>
                  </a:lnTo>
                  <a:lnTo>
                    <a:pt x="1674495" y="159385"/>
                  </a:lnTo>
                  <a:lnTo>
                    <a:pt x="1674418" y="159893"/>
                  </a:lnTo>
                  <a:lnTo>
                    <a:pt x="1674863" y="159639"/>
                  </a:lnTo>
                  <a:close/>
                </a:path>
                <a:path w="1988184" h="659764">
                  <a:moveTo>
                    <a:pt x="1675307" y="178054"/>
                  </a:moveTo>
                  <a:lnTo>
                    <a:pt x="1675079" y="178054"/>
                  </a:lnTo>
                  <a:lnTo>
                    <a:pt x="1675142" y="178308"/>
                  </a:lnTo>
                  <a:lnTo>
                    <a:pt x="1675307" y="178054"/>
                  </a:lnTo>
                  <a:close/>
                </a:path>
                <a:path w="1988184" h="659764">
                  <a:moveTo>
                    <a:pt x="1675892" y="172085"/>
                  </a:moveTo>
                  <a:lnTo>
                    <a:pt x="1675333" y="171450"/>
                  </a:lnTo>
                  <a:lnTo>
                    <a:pt x="1674139" y="171069"/>
                  </a:lnTo>
                  <a:lnTo>
                    <a:pt x="1672285" y="171069"/>
                  </a:lnTo>
                  <a:lnTo>
                    <a:pt x="1672691" y="170180"/>
                  </a:lnTo>
                  <a:lnTo>
                    <a:pt x="1672501" y="169672"/>
                  </a:lnTo>
                  <a:lnTo>
                    <a:pt x="1671701" y="169164"/>
                  </a:lnTo>
                  <a:lnTo>
                    <a:pt x="1672564" y="167767"/>
                  </a:lnTo>
                  <a:lnTo>
                    <a:pt x="1673491" y="167259"/>
                  </a:lnTo>
                  <a:lnTo>
                    <a:pt x="1674495" y="167767"/>
                  </a:lnTo>
                  <a:lnTo>
                    <a:pt x="1675257" y="167259"/>
                  </a:lnTo>
                  <a:lnTo>
                    <a:pt x="1675447" y="167132"/>
                  </a:lnTo>
                  <a:lnTo>
                    <a:pt x="1675803" y="166624"/>
                  </a:lnTo>
                  <a:lnTo>
                    <a:pt x="1675676" y="164973"/>
                  </a:lnTo>
                  <a:lnTo>
                    <a:pt x="1675295" y="162560"/>
                  </a:lnTo>
                  <a:lnTo>
                    <a:pt x="1675053" y="161798"/>
                  </a:lnTo>
                  <a:lnTo>
                    <a:pt x="1674406" y="161417"/>
                  </a:lnTo>
                  <a:lnTo>
                    <a:pt x="1673352" y="161163"/>
                  </a:lnTo>
                  <a:lnTo>
                    <a:pt x="1673301" y="160528"/>
                  </a:lnTo>
                  <a:lnTo>
                    <a:pt x="1673174" y="160147"/>
                  </a:lnTo>
                  <a:lnTo>
                    <a:pt x="1672539" y="158750"/>
                  </a:lnTo>
                  <a:lnTo>
                    <a:pt x="1672577" y="158496"/>
                  </a:lnTo>
                  <a:lnTo>
                    <a:pt x="1672678" y="158242"/>
                  </a:lnTo>
                  <a:lnTo>
                    <a:pt x="1672945" y="157861"/>
                  </a:lnTo>
                  <a:lnTo>
                    <a:pt x="1673275" y="157607"/>
                  </a:lnTo>
                  <a:lnTo>
                    <a:pt x="1673606" y="157353"/>
                  </a:lnTo>
                  <a:lnTo>
                    <a:pt x="1674431" y="156845"/>
                  </a:lnTo>
                  <a:lnTo>
                    <a:pt x="1675117" y="156591"/>
                  </a:lnTo>
                  <a:lnTo>
                    <a:pt x="1674926" y="156083"/>
                  </a:lnTo>
                  <a:lnTo>
                    <a:pt x="1674787" y="155829"/>
                  </a:lnTo>
                  <a:lnTo>
                    <a:pt x="1674723" y="155702"/>
                  </a:lnTo>
                  <a:lnTo>
                    <a:pt x="1674317" y="155448"/>
                  </a:lnTo>
                  <a:lnTo>
                    <a:pt x="1673771" y="155575"/>
                  </a:lnTo>
                  <a:lnTo>
                    <a:pt x="1672869" y="155829"/>
                  </a:lnTo>
                  <a:lnTo>
                    <a:pt x="1673682" y="154813"/>
                  </a:lnTo>
                  <a:lnTo>
                    <a:pt x="1673961" y="154178"/>
                  </a:lnTo>
                  <a:lnTo>
                    <a:pt x="1674063" y="153162"/>
                  </a:lnTo>
                  <a:lnTo>
                    <a:pt x="1673961" y="152273"/>
                  </a:lnTo>
                  <a:lnTo>
                    <a:pt x="1673885" y="152019"/>
                  </a:lnTo>
                  <a:lnTo>
                    <a:pt x="1673618" y="151638"/>
                  </a:lnTo>
                  <a:lnTo>
                    <a:pt x="1673656" y="150876"/>
                  </a:lnTo>
                  <a:lnTo>
                    <a:pt x="1674266" y="150114"/>
                  </a:lnTo>
                  <a:lnTo>
                    <a:pt x="1672767" y="150114"/>
                  </a:lnTo>
                  <a:lnTo>
                    <a:pt x="1672336" y="149352"/>
                  </a:lnTo>
                  <a:lnTo>
                    <a:pt x="1672018" y="148336"/>
                  </a:lnTo>
                  <a:lnTo>
                    <a:pt x="1671904" y="147701"/>
                  </a:lnTo>
                  <a:lnTo>
                    <a:pt x="1671904" y="145542"/>
                  </a:lnTo>
                  <a:lnTo>
                    <a:pt x="1671916" y="144399"/>
                  </a:lnTo>
                  <a:lnTo>
                    <a:pt x="1672818" y="144145"/>
                  </a:lnTo>
                  <a:lnTo>
                    <a:pt x="1672996" y="144018"/>
                  </a:lnTo>
                  <a:lnTo>
                    <a:pt x="1673161" y="143891"/>
                  </a:lnTo>
                  <a:lnTo>
                    <a:pt x="1673415" y="143637"/>
                  </a:lnTo>
                  <a:lnTo>
                    <a:pt x="1672386" y="143510"/>
                  </a:lnTo>
                  <a:lnTo>
                    <a:pt x="1671878" y="143002"/>
                  </a:lnTo>
                  <a:lnTo>
                    <a:pt x="1671942" y="142240"/>
                  </a:lnTo>
                  <a:lnTo>
                    <a:pt x="1669973" y="142748"/>
                  </a:lnTo>
                  <a:lnTo>
                    <a:pt x="1669313" y="143268"/>
                  </a:lnTo>
                  <a:lnTo>
                    <a:pt x="1669542" y="143510"/>
                  </a:lnTo>
                  <a:lnTo>
                    <a:pt x="1669859" y="143764"/>
                  </a:lnTo>
                  <a:lnTo>
                    <a:pt x="1670278" y="144018"/>
                  </a:lnTo>
                  <a:lnTo>
                    <a:pt x="1669999" y="144018"/>
                  </a:lnTo>
                  <a:lnTo>
                    <a:pt x="1669999" y="158496"/>
                  </a:lnTo>
                  <a:lnTo>
                    <a:pt x="1669491" y="158496"/>
                  </a:lnTo>
                  <a:lnTo>
                    <a:pt x="1669224" y="158242"/>
                  </a:lnTo>
                  <a:lnTo>
                    <a:pt x="1669173" y="157607"/>
                  </a:lnTo>
                  <a:lnTo>
                    <a:pt x="1669681" y="157607"/>
                  </a:lnTo>
                  <a:lnTo>
                    <a:pt x="1669948" y="157861"/>
                  </a:lnTo>
                  <a:lnTo>
                    <a:pt x="1669999" y="158496"/>
                  </a:lnTo>
                  <a:lnTo>
                    <a:pt x="1669999" y="144018"/>
                  </a:lnTo>
                  <a:lnTo>
                    <a:pt x="1669643" y="143891"/>
                  </a:lnTo>
                  <a:lnTo>
                    <a:pt x="1669313" y="143268"/>
                  </a:lnTo>
                  <a:lnTo>
                    <a:pt x="1669008" y="143510"/>
                  </a:lnTo>
                  <a:lnTo>
                    <a:pt x="1669059" y="144145"/>
                  </a:lnTo>
                  <a:lnTo>
                    <a:pt x="1668462" y="144272"/>
                  </a:lnTo>
                  <a:lnTo>
                    <a:pt x="1667789" y="144780"/>
                  </a:lnTo>
                  <a:lnTo>
                    <a:pt x="1667027" y="145542"/>
                  </a:lnTo>
                  <a:lnTo>
                    <a:pt x="1667383" y="144018"/>
                  </a:lnTo>
                  <a:lnTo>
                    <a:pt x="1667446" y="142748"/>
                  </a:lnTo>
                  <a:lnTo>
                    <a:pt x="1667217" y="141478"/>
                  </a:lnTo>
                  <a:lnTo>
                    <a:pt x="1667217" y="140970"/>
                  </a:lnTo>
                  <a:lnTo>
                    <a:pt x="1667510" y="140843"/>
                  </a:lnTo>
                  <a:lnTo>
                    <a:pt x="1668475" y="140716"/>
                  </a:lnTo>
                  <a:lnTo>
                    <a:pt x="1669021" y="140462"/>
                  </a:lnTo>
                  <a:lnTo>
                    <a:pt x="1669326" y="139954"/>
                  </a:lnTo>
                  <a:lnTo>
                    <a:pt x="1669161" y="139446"/>
                  </a:lnTo>
                  <a:lnTo>
                    <a:pt x="1668907" y="139192"/>
                  </a:lnTo>
                  <a:lnTo>
                    <a:pt x="1668653" y="138938"/>
                  </a:lnTo>
                  <a:lnTo>
                    <a:pt x="1667916" y="138938"/>
                  </a:lnTo>
                  <a:lnTo>
                    <a:pt x="1667459" y="139192"/>
                  </a:lnTo>
                  <a:lnTo>
                    <a:pt x="1666875" y="137795"/>
                  </a:lnTo>
                  <a:lnTo>
                    <a:pt x="1663674" y="133477"/>
                  </a:lnTo>
                  <a:lnTo>
                    <a:pt x="1663052" y="133223"/>
                  </a:lnTo>
                  <a:lnTo>
                    <a:pt x="1661642" y="133477"/>
                  </a:lnTo>
                  <a:lnTo>
                    <a:pt x="1661579" y="132969"/>
                  </a:lnTo>
                  <a:lnTo>
                    <a:pt x="1661464" y="131953"/>
                  </a:lnTo>
                  <a:lnTo>
                    <a:pt x="1660931" y="131064"/>
                  </a:lnTo>
                  <a:lnTo>
                    <a:pt x="1660093" y="131064"/>
                  </a:lnTo>
                  <a:lnTo>
                    <a:pt x="1659991" y="130746"/>
                  </a:lnTo>
                  <a:lnTo>
                    <a:pt x="1659991" y="161163"/>
                  </a:lnTo>
                  <a:lnTo>
                    <a:pt x="1658556" y="170180"/>
                  </a:lnTo>
                  <a:lnTo>
                    <a:pt x="1657743" y="170815"/>
                  </a:lnTo>
                  <a:lnTo>
                    <a:pt x="1657388" y="172085"/>
                  </a:lnTo>
                  <a:lnTo>
                    <a:pt x="1657299" y="174498"/>
                  </a:lnTo>
                  <a:lnTo>
                    <a:pt x="1655673" y="176784"/>
                  </a:lnTo>
                  <a:lnTo>
                    <a:pt x="1654467" y="180467"/>
                  </a:lnTo>
                  <a:lnTo>
                    <a:pt x="1653743" y="185674"/>
                  </a:lnTo>
                  <a:lnTo>
                    <a:pt x="1653628" y="186182"/>
                  </a:lnTo>
                  <a:lnTo>
                    <a:pt x="1652612" y="188087"/>
                  </a:lnTo>
                  <a:lnTo>
                    <a:pt x="1652460" y="188722"/>
                  </a:lnTo>
                  <a:lnTo>
                    <a:pt x="1651977" y="189230"/>
                  </a:lnTo>
                  <a:lnTo>
                    <a:pt x="1651165" y="189865"/>
                  </a:lnTo>
                  <a:lnTo>
                    <a:pt x="1650339" y="190373"/>
                  </a:lnTo>
                  <a:lnTo>
                    <a:pt x="1649717" y="191008"/>
                  </a:lnTo>
                  <a:lnTo>
                    <a:pt x="1649691" y="192024"/>
                  </a:lnTo>
                  <a:lnTo>
                    <a:pt x="1649806" y="193802"/>
                  </a:lnTo>
                  <a:lnTo>
                    <a:pt x="1649361" y="195580"/>
                  </a:lnTo>
                  <a:lnTo>
                    <a:pt x="1649234" y="195834"/>
                  </a:lnTo>
                  <a:lnTo>
                    <a:pt x="1647964" y="197612"/>
                  </a:lnTo>
                  <a:lnTo>
                    <a:pt x="1646110" y="199136"/>
                  </a:lnTo>
                  <a:lnTo>
                    <a:pt x="1645500" y="199771"/>
                  </a:lnTo>
                  <a:lnTo>
                    <a:pt x="1644535" y="200914"/>
                  </a:lnTo>
                  <a:lnTo>
                    <a:pt x="1643557" y="202565"/>
                  </a:lnTo>
                  <a:lnTo>
                    <a:pt x="1641906" y="203581"/>
                  </a:lnTo>
                  <a:lnTo>
                    <a:pt x="1639366" y="205867"/>
                  </a:lnTo>
                  <a:lnTo>
                    <a:pt x="1638274" y="206502"/>
                  </a:lnTo>
                  <a:lnTo>
                    <a:pt x="1636407" y="207137"/>
                  </a:lnTo>
                  <a:lnTo>
                    <a:pt x="1636166" y="207391"/>
                  </a:lnTo>
                  <a:lnTo>
                    <a:pt x="1635175" y="208280"/>
                  </a:lnTo>
                  <a:lnTo>
                    <a:pt x="1634832" y="207645"/>
                  </a:lnTo>
                  <a:lnTo>
                    <a:pt x="1633639" y="207899"/>
                  </a:lnTo>
                  <a:lnTo>
                    <a:pt x="1631645" y="208915"/>
                  </a:lnTo>
                  <a:lnTo>
                    <a:pt x="1630946" y="208280"/>
                  </a:lnTo>
                  <a:lnTo>
                    <a:pt x="1630184" y="208280"/>
                  </a:lnTo>
                  <a:lnTo>
                    <a:pt x="1629384" y="208915"/>
                  </a:lnTo>
                  <a:lnTo>
                    <a:pt x="1629156" y="208788"/>
                  </a:lnTo>
                  <a:lnTo>
                    <a:pt x="1628190" y="208280"/>
                  </a:lnTo>
                  <a:lnTo>
                    <a:pt x="1626514" y="208153"/>
                  </a:lnTo>
                  <a:lnTo>
                    <a:pt x="1624368" y="208788"/>
                  </a:lnTo>
                  <a:lnTo>
                    <a:pt x="1622577" y="206883"/>
                  </a:lnTo>
                  <a:lnTo>
                    <a:pt x="1621612" y="206375"/>
                  </a:lnTo>
                  <a:lnTo>
                    <a:pt x="1620901" y="205994"/>
                  </a:lnTo>
                  <a:lnTo>
                    <a:pt x="1619351" y="206375"/>
                  </a:lnTo>
                  <a:lnTo>
                    <a:pt x="1619402" y="205105"/>
                  </a:lnTo>
                  <a:lnTo>
                    <a:pt x="1619377" y="204939"/>
                  </a:lnTo>
                  <a:lnTo>
                    <a:pt x="1618691" y="205105"/>
                  </a:lnTo>
                  <a:lnTo>
                    <a:pt x="1619199" y="204711"/>
                  </a:lnTo>
                  <a:lnTo>
                    <a:pt x="1618805" y="204216"/>
                  </a:lnTo>
                  <a:lnTo>
                    <a:pt x="1617560" y="203962"/>
                  </a:lnTo>
                  <a:lnTo>
                    <a:pt x="1617459" y="203581"/>
                  </a:lnTo>
                  <a:lnTo>
                    <a:pt x="1617573" y="201676"/>
                  </a:lnTo>
                  <a:lnTo>
                    <a:pt x="1618297" y="200279"/>
                  </a:lnTo>
                  <a:lnTo>
                    <a:pt x="1617903" y="199263"/>
                  </a:lnTo>
                  <a:lnTo>
                    <a:pt x="1617802" y="199009"/>
                  </a:lnTo>
                  <a:lnTo>
                    <a:pt x="1616417" y="197358"/>
                  </a:lnTo>
                  <a:lnTo>
                    <a:pt x="1615655" y="198120"/>
                  </a:lnTo>
                  <a:lnTo>
                    <a:pt x="1614678" y="198882"/>
                  </a:lnTo>
                  <a:lnTo>
                    <a:pt x="1614284" y="199263"/>
                  </a:lnTo>
                  <a:lnTo>
                    <a:pt x="1613979" y="199263"/>
                  </a:lnTo>
                  <a:lnTo>
                    <a:pt x="1613573" y="199136"/>
                  </a:lnTo>
                  <a:lnTo>
                    <a:pt x="1613560" y="198501"/>
                  </a:lnTo>
                  <a:lnTo>
                    <a:pt x="1613789" y="198247"/>
                  </a:lnTo>
                  <a:lnTo>
                    <a:pt x="1613801" y="196977"/>
                  </a:lnTo>
                  <a:lnTo>
                    <a:pt x="1613509" y="196088"/>
                  </a:lnTo>
                  <a:lnTo>
                    <a:pt x="1614258" y="196088"/>
                  </a:lnTo>
                  <a:lnTo>
                    <a:pt x="1614855" y="196342"/>
                  </a:lnTo>
                  <a:lnTo>
                    <a:pt x="1614982" y="196088"/>
                  </a:lnTo>
                  <a:lnTo>
                    <a:pt x="1614944" y="195707"/>
                  </a:lnTo>
                  <a:lnTo>
                    <a:pt x="1614487" y="195453"/>
                  </a:lnTo>
                  <a:lnTo>
                    <a:pt x="1614258" y="195326"/>
                  </a:lnTo>
                  <a:lnTo>
                    <a:pt x="1613890" y="194945"/>
                  </a:lnTo>
                  <a:lnTo>
                    <a:pt x="1614030" y="194691"/>
                  </a:lnTo>
                  <a:lnTo>
                    <a:pt x="1614233" y="194310"/>
                  </a:lnTo>
                  <a:lnTo>
                    <a:pt x="1614157" y="193421"/>
                  </a:lnTo>
                  <a:lnTo>
                    <a:pt x="1614004" y="193294"/>
                  </a:lnTo>
                  <a:lnTo>
                    <a:pt x="1612988" y="192405"/>
                  </a:lnTo>
                  <a:lnTo>
                    <a:pt x="1612734" y="192189"/>
                  </a:lnTo>
                  <a:lnTo>
                    <a:pt x="1612734" y="197485"/>
                  </a:lnTo>
                  <a:lnTo>
                    <a:pt x="1611896" y="197993"/>
                  </a:lnTo>
                  <a:lnTo>
                    <a:pt x="1611376" y="198755"/>
                  </a:lnTo>
                  <a:lnTo>
                    <a:pt x="1611020" y="198120"/>
                  </a:lnTo>
                  <a:lnTo>
                    <a:pt x="1610258" y="197866"/>
                  </a:lnTo>
                  <a:lnTo>
                    <a:pt x="1607781" y="197612"/>
                  </a:lnTo>
                  <a:lnTo>
                    <a:pt x="1606651" y="197231"/>
                  </a:lnTo>
                  <a:lnTo>
                    <a:pt x="1606816" y="196215"/>
                  </a:lnTo>
                  <a:lnTo>
                    <a:pt x="1607693" y="196088"/>
                  </a:lnTo>
                  <a:lnTo>
                    <a:pt x="1609280" y="196850"/>
                  </a:lnTo>
                  <a:lnTo>
                    <a:pt x="1609712" y="196088"/>
                  </a:lnTo>
                  <a:lnTo>
                    <a:pt x="1610055" y="195453"/>
                  </a:lnTo>
                  <a:lnTo>
                    <a:pt x="1610245" y="195580"/>
                  </a:lnTo>
                  <a:lnTo>
                    <a:pt x="1610347" y="197104"/>
                  </a:lnTo>
                  <a:lnTo>
                    <a:pt x="1610487" y="196977"/>
                  </a:lnTo>
                  <a:lnTo>
                    <a:pt x="1610842" y="197104"/>
                  </a:lnTo>
                  <a:lnTo>
                    <a:pt x="1611934" y="197358"/>
                  </a:lnTo>
                  <a:lnTo>
                    <a:pt x="1612379" y="197485"/>
                  </a:lnTo>
                  <a:lnTo>
                    <a:pt x="1612734" y="197485"/>
                  </a:lnTo>
                  <a:lnTo>
                    <a:pt x="1612734" y="192189"/>
                  </a:lnTo>
                  <a:lnTo>
                    <a:pt x="1612404" y="191897"/>
                  </a:lnTo>
                  <a:lnTo>
                    <a:pt x="1611439" y="191262"/>
                  </a:lnTo>
                  <a:lnTo>
                    <a:pt x="1611363" y="191770"/>
                  </a:lnTo>
                  <a:lnTo>
                    <a:pt x="1611058" y="192405"/>
                  </a:lnTo>
                  <a:lnTo>
                    <a:pt x="1610741" y="192239"/>
                  </a:lnTo>
                  <a:lnTo>
                    <a:pt x="1610741" y="194437"/>
                  </a:lnTo>
                  <a:lnTo>
                    <a:pt x="1610131" y="194691"/>
                  </a:lnTo>
                  <a:lnTo>
                    <a:pt x="1609725" y="194691"/>
                  </a:lnTo>
                  <a:lnTo>
                    <a:pt x="1608937" y="194310"/>
                  </a:lnTo>
                  <a:lnTo>
                    <a:pt x="1608861" y="193802"/>
                  </a:lnTo>
                  <a:lnTo>
                    <a:pt x="1609013" y="193802"/>
                  </a:lnTo>
                  <a:lnTo>
                    <a:pt x="1609217" y="193294"/>
                  </a:lnTo>
                  <a:lnTo>
                    <a:pt x="1609598" y="193294"/>
                  </a:lnTo>
                  <a:lnTo>
                    <a:pt x="1610144" y="193421"/>
                  </a:lnTo>
                  <a:lnTo>
                    <a:pt x="1610283" y="193802"/>
                  </a:lnTo>
                  <a:lnTo>
                    <a:pt x="1610741" y="194437"/>
                  </a:lnTo>
                  <a:lnTo>
                    <a:pt x="1610741" y="192239"/>
                  </a:lnTo>
                  <a:lnTo>
                    <a:pt x="1610334" y="192024"/>
                  </a:lnTo>
                  <a:lnTo>
                    <a:pt x="1609864" y="191770"/>
                  </a:lnTo>
                  <a:lnTo>
                    <a:pt x="1609039" y="191516"/>
                  </a:lnTo>
                  <a:lnTo>
                    <a:pt x="1607604" y="192024"/>
                  </a:lnTo>
                  <a:lnTo>
                    <a:pt x="1607248" y="191897"/>
                  </a:lnTo>
                  <a:lnTo>
                    <a:pt x="1606854" y="191643"/>
                  </a:lnTo>
                  <a:lnTo>
                    <a:pt x="1607172" y="190119"/>
                  </a:lnTo>
                  <a:lnTo>
                    <a:pt x="1608086" y="189357"/>
                  </a:lnTo>
                  <a:lnTo>
                    <a:pt x="1609585" y="189357"/>
                  </a:lnTo>
                  <a:lnTo>
                    <a:pt x="1609572" y="190881"/>
                  </a:lnTo>
                  <a:lnTo>
                    <a:pt x="1610677" y="190119"/>
                  </a:lnTo>
                  <a:lnTo>
                    <a:pt x="1610969" y="189357"/>
                  </a:lnTo>
                  <a:lnTo>
                    <a:pt x="1611058" y="189103"/>
                  </a:lnTo>
                  <a:lnTo>
                    <a:pt x="1611058" y="187325"/>
                  </a:lnTo>
                  <a:lnTo>
                    <a:pt x="1611020" y="186817"/>
                  </a:lnTo>
                  <a:lnTo>
                    <a:pt x="1610817" y="186182"/>
                  </a:lnTo>
                  <a:lnTo>
                    <a:pt x="1610525" y="185547"/>
                  </a:lnTo>
                  <a:lnTo>
                    <a:pt x="1610283" y="185293"/>
                  </a:lnTo>
                  <a:lnTo>
                    <a:pt x="1609966" y="184785"/>
                  </a:lnTo>
                  <a:lnTo>
                    <a:pt x="1609890" y="184658"/>
                  </a:lnTo>
                  <a:lnTo>
                    <a:pt x="1609521" y="184264"/>
                  </a:lnTo>
                  <a:lnTo>
                    <a:pt x="1609521" y="186817"/>
                  </a:lnTo>
                  <a:lnTo>
                    <a:pt x="1607286" y="186055"/>
                  </a:lnTo>
                  <a:lnTo>
                    <a:pt x="1607235" y="185674"/>
                  </a:lnTo>
                  <a:lnTo>
                    <a:pt x="1607286" y="185547"/>
                  </a:lnTo>
                  <a:lnTo>
                    <a:pt x="1607591" y="185420"/>
                  </a:lnTo>
                  <a:lnTo>
                    <a:pt x="1607731" y="185166"/>
                  </a:lnTo>
                  <a:lnTo>
                    <a:pt x="1608124" y="184785"/>
                  </a:lnTo>
                  <a:lnTo>
                    <a:pt x="1609013" y="185547"/>
                  </a:lnTo>
                  <a:lnTo>
                    <a:pt x="1609483" y="186182"/>
                  </a:lnTo>
                  <a:lnTo>
                    <a:pt x="1609521" y="186817"/>
                  </a:lnTo>
                  <a:lnTo>
                    <a:pt x="1609521" y="184264"/>
                  </a:lnTo>
                  <a:lnTo>
                    <a:pt x="1608874" y="184023"/>
                  </a:lnTo>
                  <a:lnTo>
                    <a:pt x="1610677" y="183515"/>
                  </a:lnTo>
                  <a:lnTo>
                    <a:pt x="1609394" y="182626"/>
                  </a:lnTo>
                  <a:lnTo>
                    <a:pt x="1608937" y="181991"/>
                  </a:lnTo>
                  <a:lnTo>
                    <a:pt x="1609344" y="181610"/>
                  </a:lnTo>
                  <a:lnTo>
                    <a:pt x="1609509" y="181356"/>
                  </a:lnTo>
                  <a:lnTo>
                    <a:pt x="1609623" y="180721"/>
                  </a:lnTo>
                  <a:lnTo>
                    <a:pt x="1609559" y="180213"/>
                  </a:lnTo>
                  <a:lnTo>
                    <a:pt x="1609217" y="179705"/>
                  </a:lnTo>
                  <a:lnTo>
                    <a:pt x="1608404" y="178181"/>
                  </a:lnTo>
                  <a:lnTo>
                    <a:pt x="1608315" y="176911"/>
                  </a:lnTo>
                  <a:lnTo>
                    <a:pt x="1609166" y="176530"/>
                  </a:lnTo>
                  <a:lnTo>
                    <a:pt x="1608950" y="175768"/>
                  </a:lnTo>
                  <a:lnTo>
                    <a:pt x="1608340" y="175514"/>
                  </a:lnTo>
                  <a:lnTo>
                    <a:pt x="1608150" y="175260"/>
                  </a:lnTo>
                  <a:lnTo>
                    <a:pt x="1608035" y="175006"/>
                  </a:lnTo>
                  <a:lnTo>
                    <a:pt x="1608099" y="174498"/>
                  </a:lnTo>
                  <a:lnTo>
                    <a:pt x="1608201" y="174244"/>
                  </a:lnTo>
                  <a:lnTo>
                    <a:pt x="1608759" y="174498"/>
                  </a:lnTo>
                  <a:lnTo>
                    <a:pt x="1609090" y="174244"/>
                  </a:lnTo>
                  <a:lnTo>
                    <a:pt x="1609204" y="172212"/>
                  </a:lnTo>
                  <a:lnTo>
                    <a:pt x="1609242" y="172085"/>
                  </a:lnTo>
                  <a:lnTo>
                    <a:pt x="1609229" y="171704"/>
                  </a:lnTo>
                  <a:lnTo>
                    <a:pt x="1609051" y="171577"/>
                  </a:lnTo>
                  <a:lnTo>
                    <a:pt x="1608315" y="171069"/>
                  </a:lnTo>
                  <a:lnTo>
                    <a:pt x="1607604" y="170434"/>
                  </a:lnTo>
                  <a:lnTo>
                    <a:pt x="1607273" y="169799"/>
                  </a:lnTo>
                  <a:lnTo>
                    <a:pt x="1608848" y="169418"/>
                  </a:lnTo>
                  <a:lnTo>
                    <a:pt x="1609394" y="169037"/>
                  </a:lnTo>
                  <a:lnTo>
                    <a:pt x="1609775" y="168656"/>
                  </a:lnTo>
                  <a:lnTo>
                    <a:pt x="1609991" y="168275"/>
                  </a:lnTo>
                  <a:lnTo>
                    <a:pt x="1609013" y="167513"/>
                  </a:lnTo>
                  <a:lnTo>
                    <a:pt x="1607908" y="165862"/>
                  </a:lnTo>
                  <a:lnTo>
                    <a:pt x="1607362" y="165481"/>
                  </a:lnTo>
                  <a:lnTo>
                    <a:pt x="1607185" y="165481"/>
                  </a:lnTo>
                  <a:lnTo>
                    <a:pt x="1607185" y="187325"/>
                  </a:lnTo>
                  <a:lnTo>
                    <a:pt x="1604505" y="185928"/>
                  </a:lnTo>
                  <a:lnTo>
                    <a:pt x="1605559" y="185674"/>
                  </a:lnTo>
                  <a:lnTo>
                    <a:pt x="1606461" y="186055"/>
                  </a:lnTo>
                  <a:lnTo>
                    <a:pt x="1607185" y="187325"/>
                  </a:lnTo>
                  <a:lnTo>
                    <a:pt x="1607185" y="165481"/>
                  </a:lnTo>
                  <a:lnTo>
                    <a:pt x="1607108" y="177927"/>
                  </a:lnTo>
                  <a:lnTo>
                    <a:pt x="1606981" y="178181"/>
                  </a:lnTo>
                  <a:lnTo>
                    <a:pt x="1605381" y="176911"/>
                  </a:lnTo>
                  <a:lnTo>
                    <a:pt x="1604264" y="175768"/>
                  </a:lnTo>
                  <a:lnTo>
                    <a:pt x="1604200" y="175260"/>
                  </a:lnTo>
                  <a:lnTo>
                    <a:pt x="1604416" y="175133"/>
                  </a:lnTo>
                  <a:lnTo>
                    <a:pt x="1604822" y="175387"/>
                  </a:lnTo>
                  <a:lnTo>
                    <a:pt x="1605280" y="175260"/>
                  </a:lnTo>
                  <a:lnTo>
                    <a:pt x="1605305" y="175133"/>
                  </a:lnTo>
                  <a:lnTo>
                    <a:pt x="1605419" y="174752"/>
                  </a:lnTo>
                  <a:lnTo>
                    <a:pt x="1606029" y="174498"/>
                  </a:lnTo>
                  <a:lnTo>
                    <a:pt x="1607070" y="174625"/>
                  </a:lnTo>
                  <a:lnTo>
                    <a:pt x="1606880" y="175006"/>
                  </a:lnTo>
                  <a:lnTo>
                    <a:pt x="1606854" y="175514"/>
                  </a:lnTo>
                  <a:lnTo>
                    <a:pt x="1606981" y="176530"/>
                  </a:lnTo>
                  <a:lnTo>
                    <a:pt x="1607108" y="177927"/>
                  </a:lnTo>
                  <a:lnTo>
                    <a:pt x="1607108" y="165481"/>
                  </a:lnTo>
                  <a:lnTo>
                    <a:pt x="1606854" y="165481"/>
                  </a:lnTo>
                  <a:lnTo>
                    <a:pt x="1606651" y="165354"/>
                  </a:lnTo>
                  <a:lnTo>
                    <a:pt x="1606715" y="164338"/>
                  </a:lnTo>
                  <a:lnTo>
                    <a:pt x="1606918" y="163957"/>
                  </a:lnTo>
                  <a:lnTo>
                    <a:pt x="1607185" y="163703"/>
                  </a:lnTo>
                  <a:lnTo>
                    <a:pt x="1607540" y="163830"/>
                  </a:lnTo>
                  <a:lnTo>
                    <a:pt x="1608340" y="166243"/>
                  </a:lnTo>
                  <a:lnTo>
                    <a:pt x="1608505" y="166243"/>
                  </a:lnTo>
                  <a:lnTo>
                    <a:pt x="1608683" y="165989"/>
                  </a:lnTo>
                  <a:lnTo>
                    <a:pt x="1608874" y="165608"/>
                  </a:lnTo>
                  <a:lnTo>
                    <a:pt x="1608886" y="164846"/>
                  </a:lnTo>
                  <a:lnTo>
                    <a:pt x="1608721" y="164338"/>
                  </a:lnTo>
                  <a:lnTo>
                    <a:pt x="1608848" y="163830"/>
                  </a:lnTo>
                  <a:lnTo>
                    <a:pt x="1608950" y="163703"/>
                  </a:lnTo>
                  <a:lnTo>
                    <a:pt x="1609801" y="163830"/>
                  </a:lnTo>
                  <a:lnTo>
                    <a:pt x="1609813" y="163703"/>
                  </a:lnTo>
                  <a:lnTo>
                    <a:pt x="1609852" y="163449"/>
                  </a:lnTo>
                  <a:lnTo>
                    <a:pt x="1609852" y="160655"/>
                  </a:lnTo>
                  <a:lnTo>
                    <a:pt x="1610042" y="159893"/>
                  </a:lnTo>
                  <a:lnTo>
                    <a:pt x="1610436" y="159639"/>
                  </a:lnTo>
                  <a:lnTo>
                    <a:pt x="1610169" y="158750"/>
                  </a:lnTo>
                  <a:lnTo>
                    <a:pt x="1610233" y="157607"/>
                  </a:lnTo>
                  <a:lnTo>
                    <a:pt x="1610601" y="157099"/>
                  </a:lnTo>
                  <a:lnTo>
                    <a:pt x="1609407" y="155956"/>
                  </a:lnTo>
                  <a:lnTo>
                    <a:pt x="1609318" y="155194"/>
                  </a:lnTo>
                  <a:lnTo>
                    <a:pt x="1610334" y="154686"/>
                  </a:lnTo>
                  <a:lnTo>
                    <a:pt x="1610258" y="154432"/>
                  </a:lnTo>
                  <a:lnTo>
                    <a:pt x="1609877" y="154051"/>
                  </a:lnTo>
                  <a:lnTo>
                    <a:pt x="1609915" y="153670"/>
                  </a:lnTo>
                  <a:lnTo>
                    <a:pt x="1610106" y="153162"/>
                  </a:lnTo>
                  <a:lnTo>
                    <a:pt x="1610614" y="153162"/>
                  </a:lnTo>
                  <a:lnTo>
                    <a:pt x="1610791" y="153797"/>
                  </a:lnTo>
                  <a:lnTo>
                    <a:pt x="1611160" y="154178"/>
                  </a:lnTo>
                  <a:lnTo>
                    <a:pt x="1612163" y="154178"/>
                  </a:lnTo>
                  <a:lnTo>
                    <a:pt x="1612658" y="154432"/>
                  </a:lnTo>
                  <a:lnTo>
                    <a:pt x="1612747" y="155194"/>
                  </a:lnTo>
                  <a:lnTo>
                    <a:pt x="1613128" y="156337"/>
                  </a:lnTo>
                  <a:lnTo>
                    <a:pt x="1613369" y="156591"/>
                  </a:lnTo>
                  <a:lnTo>
                    <a:pt x="1613763" y="156718"/>
                  </a:lnTo>
                  <a:lnTo>
                    <a:pt x="1614576" y="156210"/>
                  </a:lnTo>
                  <a:lnTo>
                    <a:pt x="1614411" y="155448"/>
                  </a:lnTo>
                  <a:lnTo>
                    <a:pt x="1613255" y="154432"/>
                  </a:lnTo>
                  <a:lnTo>
                    <a:pt x="1614170" y="153670"/>
                  </a:lnTo>
                  <a:lnTo>
                    <a:pt x="1614449" y="153162"/>
                  </a:lnTo>
                  <a:lnTo>
                    <a:pt x="1614525" y="153035"/>
                  </a:lnTo>
                  <a:lnTo>
                    <a:pt x="1614462" y="152019"/>
                  </a:lnTo>
                  <a:lnTo>
                    <a:pt x="1614347" y="151638"/>
                  </a:lnTo>
                  <a:lnTo>
                    <a:pt x="1614284" y="149606"/>
                  </a:lnTo>
                  <a:lnTo>
                    <a:pt x="1615808" y="148971"/>
                  </a:lnTo>
                  <a:lnTo>
                    <a:pt x="1618869" y="148590"/>
                  </a:lnTo>
                  <a:lnTo>
                    <a:pt x="1618869" y="147574"/>
                  </a:lnTo>
                  <a:lnTo>
                    <a:pt x="1619161" y="147193"/>
                  </a:lnTo>
                  <a:lnTo>
                    <a:pt x="1619694" y="147320"/>
                  </a:lnTo>
                  <a:lnTo>
                    <a:pt x="1620075" y="147193"/>
                  </a:lnTo>
                  <a:lnTo>
                    <a:pt x="1621205" y="146812"/>
                  </a:lnTo>
                  <a:lnTo>
                    <a:pt x="1621713" y="146685"/>
                  </a:lnTo>
                  <a:lnTo>
                    <a:pt x="1621980" y="146431"/>
                  </a:lnTo>
                  <a:lnTo>
                    <a:pt x="1622107" y="146304"/>
                  </a:lnTo>
                  <a:lnTo>
                    <a:pt x="1622945" y="145034"/>
                  </a:lnTo>
                  <a:lnTo>
                    <a:pt x="1623402" y="144526"/>
                  </a:lnTo>
                  <a:lnTo>
                    <a:pt x="1623860" y="144018"/>
                  </a:lnTo>
                  <a:lnTo>
                    <a:pt x="1625053" y="144145"/>
                  </a:lnTo>
                  <a:lnTo>
                    <a:pt x="1625193" y="144018"/>
                  </a:lnTo>
                  <a:lnTo>
                    <a:pt x="1626044" y="143256"/>
                  </a:lnTo>
                  <a:lnTo>
                    <a:pt x="1626819" y="141605"/>
                  </a:lnTo>
                  <a:lnTo>
                    <a:pt x="1629054" y="142367"/>
                  </a:lnTo>
                  <a:lnTo>
                    <a:pt x="1629257" y="141986"/>
                  </a:lnTo>
                  <a:lnTo>
                    <a:pt x="1629638" y="141859"/>
                  </a:lnTo>
                  <a:lnTo>
                    <a:pt x="1630184" y="141986"/>
                  </a:lnTo>
                  <a:lnTo>
                    <a:pt x="1630781" y="142240"/>
                  </a:lnTo>
                  <a:lnTo>
                    <a:pt x="1631607" y="142494"/>
                  </a:lnTo>
                  <a:lnTo>
                    <a:pt x="1632115" y="141859"/>
                  </a:lnTo>
                  <a:lnTo>
                    <a:pt x="1632318" y="141605"/>
                  </a:lnTo>
                  <a:lnTo>
                    <a:pt x="1633042" y="141605"/>
                  </a:lnTo>
                  <a:lnTo>
                    <a:pt x="1633791" y="142367"/>
                  </a:lnTo>
                  <a:lnTo>
                    <a:pt x="1634324" y="141605"/>
                  </a:lnTo>
                  <a:lnTo>
                    <a:pt x="1634591" y="141224"/>
                  </a:lnTo>
                  <a:lnTo>
                    <a:pt x="1636026" y="140970"/>
                  </a:lnTo>
                  <a:lnTo>
                    <a:pt x="1638071" y="141605"/>
                  </a:lnTo>
                  <a:lnTo>
                    <a:pt x="1638007" y="142494"/>
                  </a:lnTo>
                  <a:lnTo>
                    <a:pt x="1638414" y="143002"/>
                  </a:lnTo>
                  <a:lnTo>
                    <a:pt x="1639265" y="143002"/>
                  </a:lnTo>
                  <a:lnTo>
                    <a:pt x="1640141" y="140970"/>
                  </a:lnTo>
                  <a:lnTo>
                    <a:pt x="1640255" y="140716"/>
                  </a:lnTo>
                  <a:lnTo>
                    <a:pt x="1641017" y="139954"/>
                  </a:lnTo>
                  <a:lnTo>
                    <a:pt x="1641678" y="140716"/>
                  </a:lnTo>
                  <a:lnTo>
                    <a:pt x="1642262" y="143002"/>
                  </a:lnTo>
                  <a:lnTo>
                    <a:pt x="1642681" y="142748"/>
                  </a:lnTo>
                  <a:lnTo>
                    <a:pt x="1643176" y="142748"/>
                  </a:lnTo>
                  <a:lnTo>
                    <a:pt x="1645259" y="143764"/>
                  </a:lnTo>
                  <a:lnTo>
                    <a:pt x="1646313" y="144018"/>
                  </a:lnTo>
                  <a:lnTo>
                    <a:pt x="1647151" y="144272"/>
                  </a:lnTo>
                  <a:lnTo>
                    <a:pt x="1648726" y="146050"/>
                  </a:lnTo>
                  <a:lnTo>
                    <a:pt x="1650593" y="147193"/>
                  </a:lnTo>
                  <a:lnTo>
                    <a:pt x="1652739" y="147701"/>
                  </a:lnTo>
                  <a:lnTo>
                    <a:pt x="1658137" y="153035"/>
                  </a:lnTo>
                  <a:lnTo>
                    <a:pt x="1659928" y="159893"/>
                  </a:lnTo>
                  <a:lnTo>
                    <a:pt x="1659991" y="161163"/>
                  </a:lnTo>
                  <a:lnTo>
                    <a:pt x="1659991" y="130746"/>
                  </a:lnTo>
                  <a:lnTo>
                    <a:pt x="1659851" y="130302"/>
                  </a:lnTo>
                  <a:lnTo>
                    <a:pt x="1659623" y="129921"/>
                  </a:lnTo>
                  <a:lnTo>
                    <a:pt x="1659420" y="129794"/>
                  </a:lnTo>
                  <a:lnTo>
                    <a:pt x="1658937" y="129286"/>
                  </a:lnTo>
                  <a:lnTo>
                    <a:pt x="1658569" y="129413"/>
                  </a:lnTo>
                  <a:lnTo>
                    <a:pt x="1658378" y="130302"/>
                  </a:lnTo>
                  <a:lnTo>
                    <a:pt x="1658823" y="130937"/>
                  </a:lnTo>
                  <a:lnTo>
                    <a:pt x="1659026" y="131572"/>
                  </a:lnTo>
                  <a:lnTo>
                    <a:pt x="1659166" y="131826"/>
                  </a:lnTo>
                  <a:lnTo>
                    <a:pt x="1659267" y="132588"/>
                  </a:lnTo>
                  <a:lnTo>
                    <a:pt x="1658734" y="132969"/>
                  </a:lnTo>
                  <a:lnTo>
                    <a:pt x="1657718" y="132461"/>
                  </a:lnTo>
                  <a:lnTo>
                    <a:pt x="1657527" y="131826"/>
                  </a:lnTo>
                  <a:lnTo>
                    <a:pt x="1657642" y="130556"/>
                  </a:lnTo>
                  <a:lnTo>
                    <a:pt x="1657781" y="130048"/>
                  </a:lnTo>
                  <a:lnTo>
                    <a:pt x="1657273" y="130048"/>
                  </a:lnTo>
                  <a:lnTo>
                    <a:pt x="1656867" y="129794"/>
                  </a:lnTo>
                  <a:lnTo>
                    <a:pt x="1656588" y="129413"/>
                  </a:lnTo>
                  <a:lnTo>
                    <a:pt x="1656397" y="128905"/>
                  </a:lnTo>
                  <a:lnTo>
                    <a:pt x="1656359" y="128016"/>
                  </a:lnTo>
                  <a:lnTo>
                    <a:pt x="1654111" y="126619"/>
                  </a:lnTo>
                  <a:lnTo>
                    <a:pt x="1652930" y="125857"/>
                  </a:lnTo>
                  <a:lnTo>
                    <a:pt x="1650885" y="124841"/>
                  </a:lnTo>
                  <a:lnTo>
                    <a:pt x="1649857" y="124333"/>
                  </a:lnTo>
                  <a:lnTo>
                    <a:pt x="1649120" y="124079"/>
                  </a:lnTo>
                  <a:lnTo>
                    <a:pt x="1647698" y="124841"/>
                  </a:lnTo>
                  <a:lnTo>
                    <a:pt x="1646770" y="124841"/>
                  </a:lnTo>
                  <a:lnTo>
                    <a:pt x="1646707" y="124714"/>
                  </a:lnTo>
                  <a:lnTo>
                    <a:pt x="1646326" y="123952"/>
                  </a:lnTo>
                  <a:lnTo>
                    <a:pt x="1645488" y="123952"/>
                  </a:lnTo>
                  <a:lnTo>
                    <a:pt x="1644650" y="123698"/>
                  </a:lnTo>
                  <a:lnTo>
                    <a:pt x="1644396" y="123571"/>
                  </a:lnTo>
                  <a:lnTo>
                    <a:pt x="1643862" y="123317"/>
                  </a:lnTo>
                  <a:lnTo>
                    <a:pt x="1643684" y="123190"/>
                  </a:lnTo>
                  <a:lnTo>
                    <a:pt x="1641919" y="121920"/>
                  </a:lnTo>
                  <a:lnTo>
                    <a:pt x="1640928" y="121920"/>
                  </a:lnTo>
                  <a:lnTo>
                    <a:pt x="1640268" y="122047"/>
                  </a:lnTo>
                  <a:lnTo>
                    <a:pt x="1639963" y="122047"/>
                  </a:lnTo>
                  <a:lnTo>
                    <a:pt x="1639138" y="122555"/>
                  </a:lnTo>
                  <a:lnTo>
                    <a:pt x="1638452" y="122809"/>
                  </a:lnTo>
                  <a:lnTo>
                    <a:pt x="1637906" y="123190"/>
                  </a:lnTo>
                  <a:lnTo>
                    <a:pt x="1637449" y="123190"/>
                  </a:lnTo>
                  <a:lnTo>
                    <a:pt x="1636699" y="122428"/>
                  </a:lnTo>
                  <a:lnTo>
                    <a:pt x="1636610" y="122301"/>
                  </a:lnTo>
                  <a:lnTo>
                    <a:pt x="1636293" y="121793"/>
                  </a:lnTo>
                  <a:lnTo>
                    <a:pt x="1635848" y="120904"/>
                  </a:lnTo>
                  <a:lnTo>
                    <a:pt x="1634794" y="122301"/>
                  </a:lnTo>
                  <a:lnTo>
                    <a:pt x="1634693" y="124333"/>
                  </a:lnTo>
                  <a:lnTo>
                    <a:pt x="1634324" y="124714"/>
                  </a:lnTo>
                  <a:lnTo>
                    <a:pt x="1633715" y="124333"/>
                  </a:lnTo>
                  <a:lnTo>
                    <a:pt x="1633791" y="123825"/>
                  </a:lnTo>
                  <a:lnTo>
                    <a:pt x="1633880" y="123698"/>
                  </a:lnTo>
                  <a:lnTo>
                    <a:pt x="1633956" y="123571"/>
                  </a:lnTo>
                  <a:lnTo>
                    <a:pt x="1634540" y="123825"/>
                  </a:lnTo>
                  <a:lnTo>
                    <a:pt x="1634693" y="124333"/>
                  </a:lnTo>
                  <a:lnTo>
                    <a:pt x="1634693" y="122262"/>
                  </a:lnTo>
                  <a:lnTo>
                    <a:pt x="1631048" y="120777"/>
                  </a:lnTo>
                  <a:lnTo>
                    <a:pt x="1629384" y="121285"/>
                  </a:lnTo>
                  <a:lnTo>
                    <a:pt x="1628711" y="122047"/>
                  </a:lnTo>
                  <a:lnTo>
                    <a:pt x="1628698" y="123444"/>
                  </a:lnTo>
                  <a:lnTo>
                    <a:pt x="1626590" y="123698"/>
                  </a:lnTo>
                  <a:lnTo>
                    <a:pt x="1625295" y="123317"/>
                  </a:lnTo>
                  <a:lnTo>
                    <a:pt x="1624799" y="122301"/>
                  </a:lnTo>
                  <a:lnTo>
                    <a:pt x="1624698" y="122428"/>
                  </a:lnTo>
                  <a:lnTo>
                    <a:pt x="1624342" y="122682"/>
                  </a:lnTo>
                  <a:lnTo>
                    <a:pt x="1623060" y="123063"/>
                  </a:lnTo>
                  <a:lnTo>
                    <a:pt x="1622729" y="123405"/>
                  </a:lnTo>
                  <a:lnTo>
                    <a:pt x="1622729" y="136652"/>
                  </a:lnTo>
                  <a:lnTo>
                    <a:pt x="1622640" y="137160"/>
                  </a:lnTo>
                  <a:lnTo>
                    <a:pt x="1622336" y="137795"/>
                  </a:lnTo>
                  <a:lnTo>
                    <a:pt x="1621967" y="136652"/>
                  </a:lnTo>
                  <a:lnTo>
                    <a:pt x="1622171" y="136779"/>
                  </a:lnTo>
                  <a:lnTo>
                    <a:pt x="1622412" y="136779"/>
                  </a:lnTo>
                  <a:lnTo>
                    <a:pt x="1622729" y="136652"/>
                  </a:lnTo>
                  <a:lnTo>
                    <a:pt x="1622729" y="123405"/>
                  </a:lnTo>
                  <a:lnTo>
                    <a:pt x="1622564" y="123571"/>
                  </a:lnTo>
                  <a:lnTo>
                    <a:pt x="1622437" y="123825"/>
                  </a:lnTo>
                  <a:lnTo>
                    <a:pt x="1622374" y="124841"/>
                  </a:lnTo>
                  <a:lnTo>
                    <a:pt x="1621383" y="123825"/>
                  </a:lnTo>
                  <a:lnTo>
                    <a:pt x="1620710" y="123190"/>
                  </a:lnTo>
                  <a:lnTo>
                    <a:pt x="1620367" y="123190"/>
                  </a:lnTo>
                  <a:lnTo>
                    <a:pt x="1620062" y="123317"/>
                  </a:lnTo>
                  <a:lnTo>
                    <a:pt x="1619402" y="123825"/>
                  </a:lnTo>
                  <a:lnTo>
                    <a:pt x="1618399" y="124841"/>
                  </a:lnTo>
                  <a:lnTo>
                    <a:pt x="1616367" y="125476"/>
                  </a:lnTo>
                  <a:lnTo>
                    <a:pt x="1615414" y="125603"/>
                  </a:lnTo>
                  <a:lnTo>
                    <a:pt x="1615097" y="125857"/>
                  </a:lnTo>
                  <a:lnTo>
                    <a:pt x="1615008" y="126619"/>
                  </a:lnTo>
                  <a:lnTo>
                    <a:pt x="1614551" y="126365"/>
                  </a:lnTo>
                  <a:lnTo>
                    <a:pt x="1614106" y="126238"/>
                  </a:lnTo>
                  <a:lnTo>
                    <a:pt x="1613649" y="126365"/>
                  </a:lnTo>
                  <a:lnTo>
                    <a:pt x="1612366" y="127000"/>
                  </a:lnTo>
                  <a:lnTo>
                    <a:pt x="1611388" y="127127"/>
                  </a:lnTo>
                  <a:lnTo>
                    <a:pt x="1610258" y="127508"/>
                  </a:lnTo>
                  <a:lnTo>
                    <a:pt x="1609547" y="128905"/>
                  </a:lnTo>
                  <a:lnTo>
                    <a:pt x="1608658" y="129743"/>
                  </a:lnTo>
                  <a:lnTo>
                    <a:pt x="1608658" y="162179"/>
                  </a:lnTo>
                  <a:lnTo>
                    <a:pt x="1608531" y="163068"/>
                  </a:lnTo>
                  <a:lnTo>
                    <a:pt x="1608442" y="163449"/>
                  </a:lnTo>
                  <a:lnTo>
                    <a:pt x="1608150" y="163068"/>
                  </a:lnTo>
                  <a:lnTo>
                    <a:pt x="1607858" y="162433"/>
                  </a:lnTo>
                  <a:lnTo>
                    <a:pt x="1607781" y="162179"/>
                  </a:lnTo>
                  <a:lnTo>
                    <a:pt x="1607654" y="161798"/>
                  </a:lnTo>
                  <a:lnTo>
                    <a:pt x="1607769" y="161163"/>
                  </a:lnTo>
                  <a:lnTo>
                    <a:pt x="1607959" y="160782"/>
                  </a:lnTo>
                  <a:lnTo>
                    <a:pt x="1608277" y="160655"/>
                  </a:lnTo>
                  <a:lnTo>
                    <a:pt x="1608467" y="161290"/>
                  </a:lnTo>
                  <a:lnTo>
                    <a:pt x="1608569" y="161544"/>
                  </a:lnTo>
                  <a:lnTo>
                    <a:pt x="1608658" y="162179"/>
                  </a:lnTo>
                  <a:lnTo>
                    <a:pt x="1608658" y="129743"/>
                  </a:lnTo>
                  <a:lnTo>
                    <a:pt x="1608455" y="129921"/>
                  </a:lnTo>
                  <a:lnTo>
                    <a:pt x="1607007" y="130556"/>
                  </a:lnTo>
                  <a:lnTo>
                    <a:pt x="1606892" y="131445"/>
                  </a:lnTo>
                  <a:lnTo>
                    <a:pt x="1606689" y="131826"/>
                  </a:lnTo>
                  <a:lnTo>
                    <a:pt x="1605635" y="132207"/>
                  </a:lnTo>
                  <a:lnTo>
                    <a:pt x="1604632" y="132969"/>
                  </a:lnTo>
                  <a:lnTo>
                    <a:pt x="1602841" y="135115"/>
                  </a:lnTo>
                  <a:lnTo>
                    <a:pt x="1602841" y="145923"/>
                  </a:lnTo>
                  <a:lnTo>
                    <a:pt x="1602663" y="146431"/>
                  </a:lnTo>
                  <a:lnTo>
                    <a:pt x="1602181" y="145923"/>
                  </a:lnTo>
                  <a:lnTo>
                    <a:pt x="1602041" y="145669"/>
                  </a:lnTo>
                  <a:lnTo>
                    <a:pt x="1602143" y="145034"/>
                  </a:lnTo>
                  <a:lnTo>
                    <a:pt x="1602295" y="144526"/>
                  </a:lnTo>
                  <a:lnTo>
                    <a:pt x="1602803" y="145034"/>
                  </a:lnTo>
                  <a:lnTo>
                    <a:pt x="1602841" y="145923"/>
                  </a:lnTo>
                  <a:lnTo>
                    <a:pt x="1602841" y="135115"/>
                  </a:lnTo>
                  <a:lnTo>
                    <a:pt x="1602613" y="135382"/>
                  </a:lnTo>
                  <a:lnTo>
                    <a:pt x="1601622" y="137033"/>
                  </a:lnTo>
                  <a:lnTo>
                    <a:pt x="1600809" y="137541"/>
                  </a:lnTo>
                  <a:lnTo>
                    <a:pt x="1600263" y="137922"/>
                  </a:lnTo>
                  <a:lnTo>
                    <a:pt x="1598828" y="138430"/>
                  </a:lnTo>
                  <a:lnTo>
                    <a:pt x="1597825" y="138430"/>
                  </a:lnTo>
                  <a:lnTo>
                    <a:pt x="1596847" y="139192"/>
                  </a:lnTo>
                  <a:lnTo>
                    <a:pt x="1595958" y="140716"/>
                  </a:lnTo>
                  <a:lnTo>
                    <a:pt x="1595856" y="140970"/>
                  </a:lnTo>
                  <a:lnTo>
                    <a:pt x="1595018" y="144399"/>
                  </a:lnTo>
                  <a:lnTo>
                    <a:pt x="1593938" y="147955"/>
                  </a:lnTo>
                  <a:lnTo>
                    <a:pt x="1594561" y="148336"/>
                  </a:lnTo>
                  <a:lnTo>
                    <a:pt x="1594561" y="148590"/>
                  </a:lnTo>
                  <a:lnTo>
                    <a:pt x="1594205" y="149352"/>
                  </a:lnTo>
                  <a:lnTo>
                    <a:pt x="1594231" y="150114"/>
                  </a:lnTo>
                  <a:lnTo>
                    <a:pt x="1594662" y="151003"/>
                  </a:lnTo>
                  <a:lnTo>
                    <a:pt x="1594053" y="151638"/>
                  </a:lnTo>
                  <a:lnTo>
                    <a:pt x="1593951" y="154178"/>
                  </a:lnTo>
                  <a:lnTo>
                    <a:pt x="1593507" y="154813"/>
                  </a:lnTo>
                  <a:lnTo>
                    <a:pt x="1593240" y="155575"/>
                  </a:lnTo>
                  <a:lnTo>
                    <a:pt x="1593138" y="156083"/>
                  </a:lnTo>
                  <a:lnTo>
                    <a:pt x="1592630" y="159385"/>
                  </a:lnTo>
                  <a:lnTo>
                    <a:pt x="1591830" y="160020"/>
                  </a:lnTo>
                  <a:lnTo>
                    <a:pt x="1591792" y="160147"/>
                  </a:lnTo>
                  <a:lnTo>
                    <a:pt x="1591665" y="161544"/>
                  </a:lnTo>
                  <a:lnTo>
                    <a:pt x="1591792" y="162179"/>
                  </a:lnTo>
                  <a:lnTo>
                    <a:pt x="1590598" y="161544"/>
                  </a:lnTo>
                  <a:lnTo>
                    <a:pt x="1590890" y="161925"/>
                  </a:lnTo>
                  <a:lnTo>
                    <a:pt x="1591056" y="162687"/>
                  </a:lnTo>
                  <a:lnTo>
                    <a:pt x="1591157" y="164338"/>
                  </a:lnTo>
                  <a:lnTo>
                    <a:pt x="1591373" y="166243"/>
                  </a:lnTo>
                  <a:lnTo>
                    <a:pt x="1591183" y="166624"/>
                  </a:lnTo>
                  <a:lnTo>
                    <a:pt x="1591043" y="167005"/>
                  </a:lnTo>
                  <a:lnTo>
                    <a:pt x="1590865" y="168275"/>
                  </a:lnTo>
                  <a:lnTo>
                    <a:pt x="1590789" y="169799"/>
                  </a:lnTo>
                  <a:lnTo>
                    <a:pt x="1590611" y="170307"/>
                  </a:lnTo>
                  <a:lnTo>
                    <a:pt x="1590065" y="170688"/>
                  </a:lnTo>
                  <a:lnTo>
                    <a:pt x="1590167" y="170942"/>
                  </a:lnTo>
                  <a:lnTo>
                    <a:pt x="1590268" y="173609"/>
                  </a:lnTo>
                  <a:lnTo>
                    <a:pt x="1590103" y="174244"/>
                  </a:lnTo>
                  <a:lnTo>
                    <a:pt x="1590001" y="180848"/>
                  </a:lnTo>
                  <a:lnTo>
                    <a:pt x="1589836" y="181356"/>
                  </a:lnTo>
                  <a:lnTo>
                    <a:pt x="1589862" y="181991"/>
                  </a:lnTo>
                  <a:lnTo>
                    <a:pt x="1589951" y="182626"/>
                  </a:lnTo>
                  <a:lnTo>
                    <a:pt x="1591652" y="187960"/>
                  </a:lnTo>
                  <a:lnTo>
                    <a:pt x="1591602" y="188087"/>
                  </a:lnTo>
                  <a:lnTo>
                    <a:pt x="1591513" y="189103"/>
                  </a:lnTo>
                  <a:lnTo>
                    <a:pt x="1591627" y="189611"/>
                  </a:lnTo>
                  <a:lnTo>
                    <a:pt x="1592376" y="190881"/>
                  </a:lnTo>
                  <a:lnTo>
                    <a:pt x="1593291" y="193802"/>
                  </a:lnTo>
                  <a:lnTo>
                    <a:pt x="1593583" y="194437"/>
                  </a:lnTo>
                  <a:lnTo>
                    <a:pt x="1593837" y="194691"/>
                  </a:lnTo>
                  <a:lnTo>
                    <a:pt x="1593900" y="196469"/>
                  </a:lnTo>
                  <a:lnTo>
                    <a:pt x="1594027" y="198628"/>
                  </a:lnTo>
                  <a:lnTo>
                    <a:pt x="1594116" y="198882"/>
                  </a:lnTo>
                  <a:lnTo>
                    <a:pt x="1594485" y="199009"/>
                  </a:lnTo>
                  <a:lnTo>
                    <a:pt x="1594929" y="198755"/>
                  </a:lnTo>
                  <a:lnTo>
                    <a:pt x="1595450" y="198882"/>
                  </a:lnTo>
                  <a:lnTo>
                    <a:pt x="1600250" y="209042"/>
                  </a:lnTo>
                  <a:lnTo>
                    <a:pt x="1600923" y="209804"/>
                  </a:lnTo>
                  <a:lnTo>
                    <a:pt x="1601520" y="210693"/>
                  </a:lnTo>
                  <a:lnTo>
                    <a:pt x="1602181" y="211963"/>
                  </a:lnTo>
                  <a:lnTo>
                    <a:pt x="1604403" y="214249"/>
                  </a:lnTo>
                  <a:lnTo>
                    <a:pt x="1606156" y="216535"/>
                  </a:lnTo>
                  <a:lnTo>
                    <a:pt x="1606969" y="217170"/>
                  </a:lnTo>
                  <a:lnTo>
                    <a:pt x="1608162" y="217805"/>
                  </a:lnTo>
                  <a:lnTo>
                    <a:pt x="1608378" y="218059"/>
                  </a:lnTo>
                  <a:lnTo>
                    <a:pt x="1608658" y="218821"/>
                  </a:lnTo>
                  <a:lnTo>
                    <a:pt x="1609852" y="219456"/>
                  </a:lnTo>
                  <a:lnTo>
                    <a:pt x="1610842" y="220472"/>
                  </a:lnTo>
                  <a:lnTo>
                    <a:pt x="1611630" y="221869"/>
                  </a:lnTo>
                  <a:lnTo>
                    <a:pt x="1612430" y="221742"/>
                  </a:lnTo>
                  <a:lnTo>
                    <a:pt x="1612963" y="221869"/>
                  </a:lnTo>
                  <a:lnTo>
                    <a:pt x="1613204" y="222123"/>
                  </a:lnTo>
                  <a:lnTo>
                    <a:pt x="1614170" y="222758"/>
                  </a:lnTo>
                  <a:lnTo>
                    <a:pt x="1615122" y="223647"/>
                  </a:lnTo>
                  <a:lnTo>
                    <a:pt x="1615960" y="223901"/>
                  </a:lnTo>
                  <a:lnTo>
                    <a:pt x="1616722" y="223647"/>
                  </a:lnTo>
                  <a:lnTo>
                    <a:pt x="1617726" y="223774"/>
                  </a:lnTo>
                  <a:lnTo>
                    <a:pt x="1618703" y="224155"/>
                  </a:lnTo>
                  <a:lnTo>
                    <a:pt x="1619643" y="225044"/>
                  </a:lnTo>
                  <a:lnTo>
                    <a:pt x="1620913" y="225806"/>
                  </a:lnTo>
                  <a:lnTo>
                    <a:pt x="1621942" y="226695"/>
                  </a:lnTo>
                  <a:lnTo>
                    <a:pt x="1622602" y="226187"/>
                  </a:lnTo>
                  <a:lnTo>
                    <a:pt x="1623199" y="226314"/>
                  </a:lnTo>
                  <a:lnTo>
                    <a:pt x="1623745" y="226949"/>
                  </a:lnTo>
                  <a:lnTo>
                    <a:pt x="1624050" y="226822"/>
                  </a:lnTo>
                  <a:lnTo>
                    <a:pt x="1624545" y="226822"/>
                  </a:lnTo>
                  <a:lnTo>
                    <a:pt x="1625257" y="226949"/>
                  </a:lnTo>
                  <a:lnTo>
                    <a:pt x="1626450" y="227584"/>
                  </a:lnTo>
                  <a:lnTo>
                    <a:pt x="1628013" y="228473"/>
                  </a:lnTo>
                  <a:lnTo>
                    <a:pt x="1628165" y="228473"/>
                  </a:lnTo>
                  <a:lnTo>
                    <a:pt x="1628546" y="227838"/>
                  </a:lnTo>
                  <a:lnTo>
                    <a:pt x="1629003" y="226949"/>
                  </a:lnTo>
                  <a:lnTo>
                    <a:pt x="1631099" y="227838"/>
                  </a:lnTo>
                  <a:lnTo>
                    <a:pt x="1632254" y="227203"/>
                  </a:lnTo>
                  <a:lnTo>
                    <a:pt x="1632292" y="226949"/>
                  </a:lnTo>
                  <a:lnTo>
                    <a:pt x="1632305" y="226822"/>
                  </a:lnTo>
                  <a:lnTo>
                    <a:pt x="1632369" y="226187"/>
                  </a:lnTo>
                  <a:lnTo>
                    <a:pt x="1632483" y="225298"/>
                  </a:lnTo>
                  <a:lnTo>
                    <a:pt x="1633664" y="225933"/>
                  </a:lnTo>
                  <a:lnTo>
                    <a:pt x="1634693" y="226060"/>
                  </a:lnTo>
                  <a:lnTo>
                    <a:pt x="1635544" y="225552"/>
                  </a:lnTo>
                  <a:lnTo>
                    <a:pt x="1635874" y="225298"/>
                  </a:lnTo>
                  <a:lnTo>
                    <a:pt x="1636534" y="224790"/>
                  </a:lnTo>
                  <a:lnTo>
                    <a:pt x="1637906" y="223647"/>
                  </a:lnTo>
                  <a:lnTo>
                    <a:pt x="1639100" y="224155"/>
                  </a:lnTo>
                  <a:lnTo>
                    <a:pt x="1640179" y="224028"/>
                  </a:lnTo>
                  <a:lnTo>
                    <a:pt x="1640560" y="223647"/>
                  </a:lnTo>
                  <a:lnTo>
                    <a:pt x="1641195" y="223012"/>
                  </a:lnTo>
                  <a:lnTo>
                    <a:pt x="1642021" y="223266"/>
                  </a:lnTo>
                  <a:lnTo>
                    <a:pt x="1642224" y="223393"/>
                  </a:lnTo>
                  <a:lnTo>
                    <a:pt x="1642478" y="223393"/>
                  </a:lnTo>
                  <a:lnTo>
                    <a:pt x="1642783" y="223266"/>
                  </a:lnTo>
                  <a:lnTo>
                    <a:pt x="1642605" y="223012"/>
                  </a:lnTo>
                  <a:lnTo>
                    <a:pt x="1642338" y="222631"/>
                  </a:lnTo>
                  <a:lnTo>
                    <a:pt x="1641957" y="222250"/>
                  </a:lnTo>
                  <a:lnTo>
                    <a:pt x="1641551" y="222123"/>
                  </a:lnTo>
                  <a:lnTo>
                    <a:pt x="1641538" y="221742"/>
                  </a:lnTo>
                  <a:lnTo>
                    <a:pt x="1641906" y="221234"/>
                  </a:lnTo>
                  <a:lnTo>
                    <a:pt x="1642808" y="221742"/>
                  </a:lnTo>
                  <a:lnTo>
                    <a:pt x="1643913" y="222123"/>
                  </a:lnTo>
                  <a:lnTo>
                    <a:pt x="1644053" y="221234"/>
                  </a:lnTo>
                  <a:lnTo>
                    <a:pt x="1644002" y="220091"/>
                  </a:lnTo>
                  <a:lnTo>
                    <a:pt x="1645666" y="220599"/>
                  </a:lnTo>
                  <a:lnTo>
                    <a:pt x="1647088" y="221107"/>
                  </a:lnTo>
                  <a:lnTo>
                    <a:pt x="1647088" y="220091"/>
                  </a:lnTo>
                  <a:lnTo>
                    <a:pt x="1647253" y="218567"/>
                  </a:lnTo>
                  <a:lnTo>
                    <a:pt x="1647456" y="218186"/>
                  </a:lnTo>
                  <a:lnTo>
                    <a:pt x="1648206" y="218186"/>
                  </a:lnTo>
                  <a:lnTo>
                    <a:pt x="1649501" y="218567"/>
                  </a:lnTo>
                  <a:lnTo>
                    <a:pt x="1649691" y="218186"/>
                  </a:lnTo>
                  <a:lnTo>
                    <a:pt x="1650022" y="217551"/>
                  </a:lnTo>
                  <a:lnTo>
                    <a:pt x="1650517" y="217043"/>
                  </a:lnTo>
                  <a:lnTo>
                    <a:pt x="1651990" y="217043"/>
                  </a:lnTo>
                  <a:lnTo>
                    <a:pt x="1652447" y="216916"/>
                  </a:lnTo>
                  <a:lnTo>
                    <a:pt x="1652676" y="216535"/>
                  </a:lnTo>
                  <a:lnTo>
                    <a:pt x="1652676" y="216027"/>
                  </a:lnTo>
                  <a:lnTo>
                    <a:pt x="1652981" y="215519"/>
                  </a:lnTo>
                  <a:lnTo>
                    <a:pt x="1653514" y="214757"/>
                  </a:lnTo>
                  <a:lnTo>
                    <a:pt x="1653768" y="214503"/>
                  </a:lnTo>
                  <a:lnTo>
                    <a:pt x="1653946" y="214122"/>
                  </a:lnTo>
                  <a:lnTo>
                    <a:pt x="1654060" y="213360"/>
                  </a:lnTo>
                  <a:lnTo>
                    <a:pt x="1654429" y="212979"/>
                  </a:lnTo>
                  <a:lnTo>
                    <a:pt x="1655025" y="212598"/>
                  </a:lnTo>
                  <a:lnTo>
                    <a:pt x="1655686" y="212979"/>
                  </a:lnTo>
                  <a:lnTo>
                    <a:pt x="1656105" y="212979"/>
                  </a:lnTo>
                  <a:lnTo>
                    <a:pt x="1656334" y="212598"/>
                  </a:lnTo>
                  <a:lnTo>
                    <a:pt x="1656410" y="212471"/>
                  </a:lnTo>
                  <a:lnTo>
                    <a:pt x="1657057" y="212090"/>
                  </a:lnTo>
                  <a:lnTo>
                    <a:pt x="1657438" y="212217"/>
                  </a:lnTo>
                  <a:lnTo>
                    <a:pt x="1658048" y="212598"/>
                  </a:lnTo>
                  <a:lnTo>
                    <a:pt x="1658124" y="212090"/>
                  </a:lnTo>
                  <a:lnTo>
                    <a:pt x="1658327" y="210693"/>
                  </a:lnTo>
                  <a:lnTo>
                    <a:pt x="1658467" y="210312"/>
                  </a:lnTo>
                  <a:lnTo>
                    <a:pt x="1658962" y="209296"/>
                  </a:lnTo>
                  <a:lnTo>
                    <a:pt x="1658848" y="208915"/>
                  </a:lnTo>
                  <a:lnTo>
                    <a:pt x="1658645" y="208280"/>
                  </a:lnTo>
                  <a:lnTo>
                    <a:pt x="1658708" y="207645"/>
                  </a:lnTo>
                  <a:lnTo>
                    <a:pt x="1659064" y="207264"/>
                  </a:lnTo>
                  <a:lnTo>
                    <a:pt x="1659610" y="207391"/>
                  </a:lnTo>
                  <a:lnTo>
                    <a:pt x="1660779" y="207899"/>
                  </a:lnTo>
                  <a:lnTo>
                    <a:pt x="1662569" y="208788"/>
                  </a:lnTo>
                  <a:lnTo>
                    <a:pt x="1662468" y="207264"/>
                  </a:lnTo>
                  <a:lnTo>
                    <a:pt x="1662430" y="206883"/>
                  </a:lnTo>
                  <a:lnTo>
                    <a:pt x="1662899" y="205740"/>
                  </a:lnTo>
                  <a:lnTo>
                    <a:pt x="1663954" y="205359"/>
                  </a:lnTo>
                  <a:lnTo>
                    <a:pt x="1663484" y="203962"/>
                  </a:lnTo>
                  <a:lnTo>
                    <a:pt x="1662214" y="201295"/>
                  </a:lnTo>
                  <a:lnTo>
                    <a:pt x="1662252" y="200025"/>
                  </a:lnTo>
                  <a:lnTo>
                    <a:pt x="1662506" y="199390"/>
                  </a:lnTo>
                  <a:lnTo>
                    <a:pt x="1663153" y="199390"/>
                  </a:lnTo>
                  <a:lnTo>
                    <a:pt x="1663738" y="199644"/>
                  </a:lnTo>
                  <a:lnTo>
                    <a:pt x="1664220" y="200025"/>
                  </a:lnTo>
                  <a:lnTo>
                    <a:pt x="1664817" y="201168"/>
                  </a:lnTo>
                  <a:lnTo>
                    <a:pt x="1665160" y="201676"/>
                  </a:lnTo>
                  <a:lnTo>
                    <a:pt x="1665643" y="202057"/>
                  </a:lnTo>
                  <a:lnTo>
                    <a:pt x="1666240" y="202438"/>
                  </a:lnTo>
                  <a:lnTo>
                    <a:pt x="1666201" y="200787"/>
                  </a:lnTo>
                  <a:lnTo>
                    <a:pt x="1665605" y="199771"/>
                  </a:lnTo>
                  <a:lnTo>
                    <a:pt x="1664754" y="199390"/>
                  </a:lnTo>
                  <a:lnTo>
                    <a:pt x="1664462" y="199263"/>
                  </a:lnTo>
                  <a:lnTo>
                    <a:pt x="1666265" y="198628"/>
                  </a:lnTo>
                  <a:lnTo>
                    <a:pt x="1666138" y="198501"/>
                  </a:lnTo>
                  <a:lnTo>
                    <a:pt x="1665376" y="197739"/>
                  </a:lnTo>
                  <a:lnTo>
                    <a:pt x="1665071" y="197358"/>
                  </a:lnTo>
                  <a:lnTo>
                    <a:pt x="1664576" y="198247"/>
                  </a:lnTo>
                  <a:lnTo>
                    <a:pt x="1664220" y="198501"/>
                  </a:lnTo>
                  <a:lnTo>
                    <a:pt x="1664030" y="197866"/>
                  </a:lnTo>
                  <a:lnTo>
                    <a:pt x="1663763" y="197485"/>
                  </a:lnTo>
                  <a:lnTo>
                    <a:pt x="1663649" y="196977"/>
                  </a:lnTo>
                  <a:lnTo>
                    <a:pt x="1663763" y="195961"/>
                  </a:lnTo>
                  <a:lnTo>
                    <a:pt x="1663814" y="195707"/>
                  </a:lnTo>
                  <a:lnTo>
                    <a:pt x="1664665" y="195834"/>
                  </a:lnTo>
                  <a:lnTo>
                    <a:pt x="1665312" y="195961"/>
                  </a:lnTo>
                  <a:lnTo>
                    <a:pt x="1665770" y="196342"/>
                  </a:lnTo>
                  <a:lnTo>
                    <a:pt x="1666506" y="197104"/>
                  </a:lnTo>
                  <a:lnTo>
                    <a:pt x="1667484" y="197739"/>
                  </a:lnTo>
                  <a:lnTo>
                    <a:pt x="1667598" y="197358"/>
                  </a:lnTo>
                  <a:lnTo>
                    <a:pt x="1667484" y="196850"/>
                  </a:lnTo>
                  <a:lnTo>
                    <a:pt x="1667040" y="196469"/>
                  </a:lnTo>
                  <a:lnTo>
                    <a:pt x="1666684" y="195961"/>
                  </a:lnTo>
                  <a:lnTo>
                    <a:pt x="1666557" y="195707"/>
                  </a:lnTo>
                  <a:lnTo>
                    <a:pt x="1666455" y="194564"/>
                  </a:lnTo>
                  <a:lnTo>
                    <a:pt x="1665947" y="193040"/>
                  </a:lnTo>
                  <a:lnTo>
                    <a:pt x="1666024" y="191516"/>
                  </a:lnTo>
                  <a:lnTo>
                    <a:pt x="1666189" y="190754"/>
                  </a:lnTo>
                  <a:lnTo>
                    <a:pt x="1667268" y="191516"/>
                  </a:lnTo>
                  <a:lnTo>
                    <a:pt x="1667560" y="192024"/>
                  </a:lnTo>
                  <a:lnTo>
                    <a:pt x="1667662" y="192405"/>
                  </a:lnTo>
                  <a:lnTo>
                    <a:pt x="1667446" y="193040"/>
                  </a:lnTo>
                  <a:lnTo>
                    <a:pt x="1667840" y="193294"/>
                  </a:lnTo>
                  <a:lnTo>
                    <a:pt x="1668868" y="193548"/>
                  </a:lnTo>
                  <a:lnTo>
                    <a:pt x="1669618" y="193548"/>
                  </a:lnTo>
                  <a:lnTo>
                    <a:pt x="1669808" y="192913"/>
                  </a:lnTo>
                  <a:lnTo>
                    <a:pt x="1669910" y="191135"/>
                  </a:lnTo>
                  <a:lnTo>
                    <a:pt x="1669884" y="190754"/>
                  </a:lnTo>
                  <a:lnTo>
                    <a:pt x="1669415" y="189865"/>
                  </a:lnTo>
                  <a:lnTo>
                    <a:pt x="1668907" y="189103"/>
                  </a:lnTo>
                  <a:lnTo>
                    <a:pt x="1669199" y="189230"/>
                  </a:lnTo>
                  <a:lnTo>
                    <a:pt x="1669732" y="189357"/>
                  </a:lnTo>
                  <a:lnTo>
                    <a:pt x="1670126" y="189484"/>
                  </a:lnTo>
                  <a:lnTo>
                    <a:pt x="1670354" y="189484"/>
                  </a:lnTo>
                  <a:lnTo>
                    <a:pt x="1670405" y="189103"/>
                  </a:lnTo>
                  <a:lnTo>
                    <a:pt x="1669237" y="185420"/>
                  </a:lnTo>
                  <a:lnTo>
                    <a:pt x="1669173" y="185166"/>
                  </a:lnTo>
                  <a:lnTo>
                    <a:pt x="1669199" y="184150"/>
                  </a:lnTo>
                  <a:lnTo>
                    <a:pt x="1669351" y="184023"/>
                  </a:lnTo>
                  <a:lnTo>
                    <a:pt x="1669542" y="184150"/>
                  </a:lnTo>
                  <a:lnTo>
                    <a:pt x="1670596" y="184277"/>
                  </a:lnTo>
                  <a:lnTo>
                    <a:pt x="1671396" y="184658"/>
                  </a:lnTo>
                  <a:lnTo>
                    <a:pt x="1671878" y="184150"/>
                  </a:lnTo>
                  <a:lnTo>
                    <a:pt x="1671891" y="184023"/>
                  </a:lnTo>
                  <a:lnTo>
                    <a:pt x="1671942" y="183515"/>
                  </a:lnTo>
                  <a:lnTo>
                    <a:pt x="1671980" y="180848"/>
                  </a:lnTo>
                  <a:lnTo>
                    <a:pt x="1672437" y="180721"/>
                  </a:lnTo>
                  <a:lnTo>
                    <a:pt x="1672945" y="180721"/>
                  </a:lnTo>
                  <a:lnTo>
                    <a:pt x="1673034" y="180340"/>
                  </a:lnTo>
                  <a:lnTo>
                    <a:pt x="1672894" y="179832"/>
                  </a:lnTo>
                  <a:lnTo>
                    <a:pt x="1672526" y="180213"/>
                  </a:lnTo>
                  <a:lnTo>
                    <a:pt x="1672082" y="180340"/>
                  </a:lnTo>
                  <a:lnTo>
                    <a:pt x="1671535" y="180213"/>
                  </a:lnTo>
                  <a:lnTo>
                    <a:pt x="1671142" y="180086"/>
                  </a:lnTo>
                  <a:lnTo>
                    <a:pt x="1670900" y="179832"/>
                  </a:lnTo>
                  <a:lnTo>
                    <a:pt x="1670989" y="179451"/>
                  </a:lnTo>
                  <a:lnTo>
                    <a:pt x="1671370" y="178689"/>
                  </a:lnTo>
                  <a:lnTo>
                    <a:pt x="1671739" y="178562"/>
                  </a:lnTo>
                  <a:lnTo>
                    <a:pt x="1672297" y="178816"/>
                  </a:lnTo>
                  <a:lnTo>
                    <a:pt x="1672539" y="179451"/>
                  </a:lnTo>
                  <a:lnTo>
                    <a:pt x="1673085" y="179959"/>
                  </a:lnTo>
                  <a:lnTo>
                    <a:pt x="1673948" y="179959"/>
                  </a:lnTo>
                  <a:lnTo>
                    <a:pt x="1674660" y="179070"/>
                  </a:lnTo>
                  <a:lnTo>
                    <a:pt x="1674952" y="178562"/>
                  </a:lnTo>
                  <a:lnTo>
                    <a:pt x="1675015" y="177927"/>
                  </a:lnTo>
                  <a:lnTo>
                    <a:pt x="1675066" y="178054"/>
                  </a:lnTo>
                  <a:lnTo>
                    <a:pt x="1675130" y="177927"/>
                  </a:lnTo>
                  <a:lnTo>
                    <a:pt x="1675333" y="177292"/>
                  </a:lnTo>
                  <a:lnTo>
                    <a:pt x="1675117" y="176657"/>
                  </a:lnTo>
                  <a:lnTo>
                    <a:pt x="1674418" y="176022"/>
                  </a:lnTo>
                  <a:lnTo>
                    <a:pt x="1674304" y="175133"/>
                  </a:lnTo>
                  <a:lnTo>
                    <a:pt x="1674241" y="174244"/>
                  </a:lnTo>
                  <a:lnTo>
                    <a:pt x="1674660" y="172974"/>
                  </a:lnTo>
                  <a:lnTo>
                    <a:pt x="1675892" y="172085"/>
                  </a:lnTo>
                  <a:close/>
                </a:path>
                <a:path w="1988184" h="659764">
                  <a:moveTo>
                    <a:pt x="1676819" y="176530"/>
                  </a:moveTo>
                  <a:lnTo>
                    <a:pt x="1676488" y="176530"/>
                  </a:lnTo>
                  <a:lnTo>
                    <a:pt x="1675701" y="176149"/>
                  </a:lnTo>
                  <a:lnTo>
                    <a:pt x="1675904" y="176784"/>
                  </a:lnTo>
                  <a:lnTo>
                    <a:pt x="1676273" y="176911"/>
                  </a:lnTo>
                  <a:lnTo>
                    <a:pt x="1676819" y="176530"/>
                  </a:lnTo>
                  <a:close/>
                </a:path>
                <a:path w="1988184" h="659764">
                  <a:moveTo>
                    <a:pt x="1677924" y="179120"/>
                  </a:moveTo>
                  <a:lnTo>
                    <a:pt x="1677771" y="178663"/>
                  </a:lnTo>
                  <a:lnTo>
                    <a:pt x="1677339" y="178054"/>
                  </a:lnTo>
                  <a:lnTo>
                    <a:pt x="1677390" y="179120"/>
                  </a:lnTo>
                  <a:lnTo>
                    <a:pt x="1677466" y="179260"/>
                  </a:lnTo>
                  <a:lnTo>
                    <a:pt x="1677924" y="179120"/>
                  </a:lnTo>
                  <a:close/>
                </a:path>
                <a:path w="1988184" h="659764">
                  <a:moveTo>
                    <a:pt x="1678647" y="164401"/>
                  </a:moveTo>
                  <a:lnTo>
                    <a:pt x="1677898" y="164401"/>
                  </a:lnTo>
                  <a:lnTo>
                    <a:pt x="1676920" y="164465"/>
                  </a:lnTo>
                  <a:lnTo>
                    <a:pt x="1676971" y="164617"/>
                  </a:lnTo>
                  <a:lnTo>
                    <a:pt x="1677162" y="164807"/>
                  </a:lnTo>
                  <a:lnTo>
                    <a:pt x="1677809" y="165265"/>
                  </a:lnTo>
                  <a:lnTo>
                    <a:pt x="1678101" y="165506"/>
                  </a:lnTo>
                  <a:lnTo>
                    <a:pt x="1678343" y="165760"/>
                  </a:lnTo>
                  <a:lnTo>
                    <a:pt x="1678584" y="164807"/>
                  </a:lnTo>
                  <a:lnTo>
                    <a:pt x="1678647" y="164401"/>
                  </a:lnTo>
                  <a:close/>
                </a:path>
                <a:path w="1988184" h="659764">
                  <a:moveTo>
                    <a:pt x="1739201" y="193040"/>
                  </a:moveTo>
                  <a:lnTo>
                    <a:pt x="1739150" y="191770"/>
                  </a:lnTo>
                  <a:lnTo>
                    <a:pt x="1738909" y="191770"/>
                  </a:lnTo>
                  <a:lnTo>
                    <a:pt x="1739125" y="193040"/>
                  </a:lnTo>
                  <a:close/>
                </a:path>
                <a:path w="1988184" h="659764">
                  <a:moveTo>
                    <a:pt x="1816506" y="180340"/>
                  </a:moveTo>
                  <a:lnTo>
                    <a:pt x="1814804" y="177800"/>
                  </a:lnTo>
                  <a:lnTo>
                    <a:pt x="1813788" y="177800"/>
                  </a:lnTo>
                  <a:lnTo>
                    <a:pt x="1813318" y="176530"/>
                  </a:lnTo>
                  <a:lnTo>
                    <a:pt x="1813293" y="175260"/>
                  </a:lnTo>
                  <a:lnTo>
                    <a:pt x="1813013" y="173990"/>
                  </a:lnTo>
                  <a:lnTo>
                    <a:pt x="1812594" y="173990"/>
                  </a:lnTo>
                  <a:lnTo>
                    <a:pt x="1811032" y="170180"/>
                  </a:lnTo>
                  <a:lnTo>
                    <a:pt x="1811261" y="170180"/>
                  </a:lnTo>
                  <a:lnTo>
                    <a:pt x="1811909" y="168910"/>
                  </a:lnTo>
                  <a:lnTo>
                    <a:pt x="1807387" y="168910"/>
                  </a:lnTo>
                  <a:lnTo>
                    <a:pt x="1807730" y="167640"/>
                  </a:lnTo>
                  <a:lnTo>
                    <a:pt x="1807946" y="166370"/>
                  </a:lnTo>
                  <a:lnTo>
                    <a:pt x="1808187" y="167640"/>
                  </a:lnTo>
                  <a:lnTo>
                    <a:pt x="1810029" y="167640"/>
                  </a:lnTo>
                  <a:lnTo>
                    <a:pt x="1810194" y="166370"/>
                  </a:lnTo>
                  <a:lnTo>
                    <a:pt x="1810626" y="166370"/>
                  </a:lnTo>
                  <a:lnTo>
                    <a:pt x="1810143" y="165100"/>
                  </a:lnTo>
                  <a:lnTo>
                    <a:pt x="1810004" y="163830"/>
                  </a:lnTo>
                  <a:lnTo>
                    <a:pt x="1809877" y="162560"/>
                  </a:lnTo>
                  <a:lnTo>
                    <a:pt x="1809546" y="162560"/>
                  </a:lnTo>
                  <a:lnTo>
                    <a:pt x="1809076" y="161290"/>
                  </a:lnTo>
                  <a:lnTo>
                    <a:pt x="1808480" y="160020"/>
                  </a:lnTo>
                  <a:lnTo>
                    <a:pt x="1808848" y="160020"/>
                  </a:lnTo>
                  <a:lnTo>
                    <a:pt x="1808886" y="158750"/>
                  </a:lnTo>
                  <a:lnTo>
                    <a:pt x="1808353" y="157480"/>
                  </a:lnTo>
                  <a:lnTo>
                    <a:pt x="1807883" y="156210"/>
                  </a:lnTo>
                  <a:lnTo>
                    <a:pt x="1807845" y="162560"/>
                  </a:lnTo>
                  <a:lnTo>
                    <a:pt x="1807756" y="163830"/>
                  </a:lnTo>
                  <a:lnTo>
                    <a:pt x="1806422" y="163830"/>
                  </a:lnTo>
                  <a:lnTo>
                    <a:pt x="1806498" y="162560"/>
                  </a:lnTo>
                  <a:lnTo>
                    <a:pt x="1807845" y="162560"/>
                  </a:lnTo>
                  <a:lnTo>
                    <a:pt x="1807845" y="156210"/>
                  </a:lnTo>
                  <a:lnTo>
                    <a:pt x="1807171" y="156210"/>
                  </a:lnTo>
                  <a:lnTo>
                    <a:pt x="1808276" y="154940"/>
                  </a:lnTo>
                  <a:lnTo>
                    <a:pt x="1808035" y="153670"/>
                  </a:lnTo>
                  <a:lnTo>
                    <a:pt x="1806397" y="152400"/>
                  </a:lnTo>
                  <a:lnTo>
                    <a:pt x="1806321" y="151130"/>
                  </a:lnTo>
                  <a:lnTo>
                    <a:pt x="1805940" y="149860"/>
                  </a:lnTo>
                  <a:lnTo>
                    <a:pt x="1805559" y="148590"/>
                  </a:lnTo>
                  <a:lnTo>
                    <a:pt x="1804238" y="147383"/>
                  </a:lnTo>
                  <a:lnTo>
                    <a:pt x="1804238" y="149860"/>
                  </a:lnTo>
                  <a:lnTo>
                    <a:pt x="1803857" y="151130"/>
                  </a:lnTo>
                  <a:lnTo>
                    <a:pt x="1803323" y="149860"/>
                  </a:lnTo>
                  <a:lnTo>
                    <a:pt x="1804238" y="149860"/>
                  </a:lnTo>
                  <a:lnTo>
                    <a:pt x="1804238" y="147383"/>
                  </a:lnTo>
                  <a:lnTo>
                    <a:pt x="1804924" y="147320"/>
                  </a:lnTo>
                  <a:lnTo>
                    <a:pt x="1805076" y="146050"/>
                  </a:lnTo>
                  <a:lnTo>
                    <a:pt x="1804276" y="143510"/>
                  </a:lnTo>
                  <a:lnTo>
                    <a:pt x="1803692" y="143510"/>
                  </a:lnTo>
                  <a:lnTo>
                    <a:pt x="1802866" y="142240"/>
                  </a:lnTo>
                  <a:lnTo>
                    <a:pt x="1803171" y="142240"/>
                  </a:lnTo>
                  <a:lnTo>
                    <a:pt x="1802638" y="140970"/>
                  </a:lnTo>
                  <a:lnTo>
                    <a:pt x="1801317" y="140970"/>
                  </a:lnTo>
                  <a:lnTo>
                    <a:pt x="1801774" y="139700"/>
                  </a:lnTo>
                  <a:lnTo>
                    <a:pt x="1802231" y="138430"/>
                  </a:lnTo>
                  <a:lnTo>
                    <a:pt x="1802511" y="138430"/>
                  </a:lnTo>
                  <a:lnTo>
                    <a:pt x="1802155" y="137160"/>
                  </a:lnTo>
                  <a:lnTo>
                    <a:pt x="1801418" y="138430"/>
                  </a:lnTo>
                  <a:lnTo>
                    <a:pt x="1800898" y="138430"/>
                  </a:lnTo>
                  <a:lnTo>
                    <a:pt x="1800364" y="139700"/>
                  </a:lnTo>
                  <a:lnTo>
                    <a:pt x="1799767" y="139700"/>
                  </a:lnTo>
                  <a:lnTo>
                    <a:pt x="1799107" y="138430"/>
                  </a:lnTo>
                  <a:lnTo>
                    <a:pt x="1799742" y="138430"/>
                  </a:lnTo>
                  <a:lnTo>
                    <a:pt x="1799628" y="137160"/>
                  </a:lnTo>
                  <a:lnTo>
                    <a:pt x="1798764" y="137160"/>
                  </a:lnTo>
                  <a:lnTo>
                    <a:pt x="1799056" y="135890"/>
                  </a:lnTo>
                  <a:lnTo>
                    <a:pt x="1801520" y="135890"/>
                  </a:lnTo>
                  <a:lnTo>
                    <a:pt x="1801444" y="134620"/>
                  </a:lnTo>
                  <a:lnTo>
                    <a:pt x="1800606" y="133350"/>
                  </a:lnTo>
                  <a:lnTo>
                    <a:pt x="1799018" y="132080"/>
                  </a:lnTo>
                  <a:lnTo>
                    <a:pt x="1800072" y="132080"/>
                  </a:lnTo>
                  <a:lnTo>
                    <a:pt x="1799399" y="129540"/>
                  </a:lnTo>
                  <a:lnTo>
                    <a:pt x="1799107" y="128270"/>
                  </a:lnTo>
                  <a:lnTo>
                    <a:pt x="1798815" y="127000"/>
                  </a:lnTo>
                  <a:lnTo>
                    <a:pt x="1798027" y="124460"/>
                  </a:lnTo>
                  <a:lnTo>
                    <a:pt x="1797380" y="123190"/>
                  </a:lnTo>
                  <a:lnTo>
                    <a:pt x="1796910" y="121920"/>
                  </a:lnTo>
                  <a:lnTo>
                    <a:pt x="1797202" y="121920"/>
                  </a:lnTo>
                  <a:lnTo>
                    <a:pt x="1796669" y="119646"/>
                  </a:lnTo>
                  <a:lnTo>
                    <a:pt x="1796669" y="128270"/>
                  </a:lnTo>
                  <a:lnTo>
                    <a:pt x="1796072" y="128270"/>
                  </a:lnTo>
                  <a:lnTo>
                    <a:pt x="1795818" y="127000"/>
                  </a:lnTo>
                  <a:lnTo>
                    <a:pt x="1795881" y="125730"/>
                  </a:lnTo>
                  <a:lnTo>
                    <a:pt x="1796199" y="127000"/>
                  </a:lnTo>
                  <a:lnTo>
                    <a:pt x="1796465" y="127000"/>
                  </a:lnTo>
                  <a:lnTo>
                    <a:pt x="1796669" y="128270"/>
                  </a:lnTo>
                  <a:lnTo>
                    <a:pt x="1796669" y="119646"/>
                  </a:lnTo>
                  <a:lnTo>
                    <a:pt x="1795716" y="115570"/>
                  </a:lnTo>
                  <a:lnTo>
                    <a:pt x="1795183" y="114300"/>
                  </a:lnTo>
                  <a:lnTo>
                    <a:pt x="1794395" y="113030"/>
                  </a:lnTo>
                  <a:lnTo>
                    <a:pt x="1793341" y="110490"/>
                  </a:lnTo>
                  <a:lnTo>
                    <a:pt x="1793011" y="109220"/>
                  </a:lnTo>
                  <a:lnTo>
                    <a:pt x="1792592" y="106680"/>
                  </a:lnTo>
                  <a:lnTo>
                    <a:pt x="1792452" y="105410"/>
                  </a:lnTo>
                  <a:lnTo>
                    <a:pt x="1792071" y="105410"/>
                  </a:lnTo>
                  <a:lnTo>
                    <a:pt x="1791474" y="104140"/>
                  </a:lnTo>
                  <a:lnTo>
                    <a:pt x="1791360" y="101600"/>
                  </a:lnTo>
                  <a:lnTo>
                    <a:pt x="1791119" y="99060"/>
                  </a:lnTo>
                  <a:lnTo>
                    <a:pt x="1790407" y="93980"/>
                  </a:lnTo>
                  <a:lnTo>
                    <a:pt x="1790636" y="93980"/>
                  </a:lnTo>
                  <a:lnTo>
                    <a:pt x="1790827" y="92710"/>
                  </a:lnTo>
                  <a:lnTo>
                    <a:pt x="1790992" y="92710"/>
                  </a:lnTo>
                  <a:lnTo>
                    <a:pt x="1789226" y="89649"/>
                  </a:lnTo>
                  <a:lnTo>
                    <a:pt x="1789226" y="104140"/>
                  </a:lnTo>
                  <a:lnTo>
                    <a:pt x="1788731" y="104140"/>
                  </a:lnTo>
                  <a:lnTo>
                    <a:pt x="1788464" y="102870"/>
                  </a:lnTo>
                  <a:lnTo>
                    <a:pt x="1787372" y="102870"/>
                  </a:lnTo>
                  <a:lnTo>
                    <a:pt x="1788490" y="101600"/>
                  </a:lnTo>
                  <a:lnTo>
                    <a:pt x="1789036" y="102870"/>
                  </a:lnTo>
                  <a:lnTo>
                    <a:pt x="1789201" y="102870"/>
                  </a:lnTo>
                  <a:lnTo>
                    <a:pt x="1789226" y="104140"/>
                  </a:lnTo>
                  <a:lnTo>
                    <a:pt x="1789226" y="89649"/>
                  </a:lnTo>
                  <a:lnTo>
                    <a:pt x="1788795" y="88900"/>
                  </a:lnTo>
                  <a:lnTo>
                    <a:pt x="1789861" y="87630"/>
                  </a:lnTo>
                  <a:lnTo>
                    <a:pt x="1790065" y="87630"/>
                  </a:lnTo>
                  <a:lnTo>
                    <a:pt x="1789391" y="85090"/>
                  </a:lnTo>
                  <a:lnTo>
                    <a:pt x="1788401" y="82550"/>
                  </a:lnTo>
                  <a:lnTo>
                    <a:pt x="1788782" y="81280"/>
                  </a:lnTo>
                  <a:lnTo>
                    <a:pt x="1788299" y="81280"/>
                  </a:lnTo>
                  <a:lnTo>
                    <a:pt x="1787956" y="80010"/>
                  </a:lnTo>
                  <a:lnTo>
                    <a:pt x="1787474" y="77470"/>
                  </a:lnTo>
                  <a:lnTo>
                    <a:pt x="1786991" y="76200"/>
                  </a:lnTo>
                  <a:lnTo>
                    <a:pt x="1787105" y="74930"/>
                  </a:lnTo>
                  <a:lnTo>
                    <a:pt x="1786763" y="73660"/>
                  </a:lnTo>
                  <a:lnTo>
                    <a:pt x="1786153" y="72390"/>
                  </a:lnTo>
                  <a:lnTo>
                    <a:pt x="1785670" y="71120"/>
                  </a:lnTo>
                  <a:lnTo>
                    <a:pt x="1783397" y="69850"/>
                  </a:lnTo>
                  <a:lnTo>
                    <a:pt x="1780057" y="69850"/>
                  </a:lnTo>
                  <a:lnTo>
                    <a:pt x="1779828" y="71120"/>
                  </a:lnTo>
                  <a:lnTo>
                    <a:pt x="1777987" y="71120"/>
                  </a:lnTo>
                  <a:lnTo>
                    <a:pt x="1776387" y="72390"/>
                  </a:lnTo>
                  <a:lnTo>
                    <a:pt x="1775574" y="73660"/>
                  </a:lnTo>
                  <a:lnTo>
                    <a:pt x="1773237" y="73660"/>
                  </a:lnTo>
                  <a:lnTo>
                    <a:pt x="1771853" y="74930"/>
                  </a:lnTo>
                  <a:lnTo>
                    <a:pt x="1771383" y="77470"/>
                  </a:lnTo>
                  <a:lnTo>
                    <a:pt x="1770202" y="77470"/>
                  </a:lnTo>
                  <a:lnTo>
                    <a:pt x="1770253" y="80010"/>
                  </a:lnTo>
                  <a:lnTo>
                    <a:pt x="1770532" y="82550"/>
                  </a:lnTo>
                  <a:lnTo>
                    <a:pt x="1771015" y="83820"/>
                  </a:lnTo>
                  <a:lnTo>
                    <a:pt x="1770735" y="85090"/>
                  </a:lnTo>
                  <a:lnTo>
                    <a:pt x="1770697" y="86360"/>
                  </a:lnTo>
                  <a:lnTo>
                    <a:pt x="1770900" y="87630"/>
                  </a:lnTo>
                  <a:lnTo>
                    <a:pt x="1771015" y="90170"/>
                  </a:lnTo>
                  <a:lnTo>
                    <a:pt x="1771307" y="92710"/>
                  </a:lnTo>
                  <a:lnTo>
                    <a:pt x="1771878" y="95250"/>
                  </a:lnTo>
                  <a:lnTo>
                    <a:pt x="1772107" y="100330"/>
                  </a:lnTo>
                  <a:lnTo>
                    <a:pt x="1772602" y="101600"/>
                  </a:lnTo>
                  <a:lnTo>
                    <a:pt x="1773478" y="102870"/>
                  </a:lnTo>
                  <a:lnTo>
                    <a:pt x="1772793" y="102870"/>
                  </a:lnTo>
                  <a:lnTo>
                    <a:pt x="1772970" y="105410"/>
                  </a:lnTo>
                  <a:lnTo>
                    <a:pt x="1773999" y="109220"/>
                  </a:lnTo>
                  <a:lnTo>
                    <a:pt x="1774139" y="110490"/>
                  </a:lnTo>
                  <a:lnTo>
                    <a:pt x="1774634" y="111760"/>
                  </a:lnTo>
                  <a:lnTo>
                    <a:pt x="1774990" y="113030"/>
                  </a:lnTo>
                  <a:lnTo>
                    <a:pt x="1776209" y="116840"/>
                  </a:lnTo>
                  <a:lnTo>
                    <a:pt x="1777161" y="116840"/>
                  </a:lnTo>
                  <a:lnTo>
                    <a:pt x="1777441" y="118110"/>
                  </a:lnTo>
                  <a:lnTo>
                    <a:pt x="1777631" y="118110"/>
                  </a:lnTo>
                  <a:lnTo>
                    <a:pt x="1778660" y="119380"/>
                  </a:lnTo>
                  <a:lnTo>
                    <a:pt x="1777822" y="119380"/>
                  </a:lnTo>
                  <a:lnTo>
                    <a:pt x="1777441" y="120650"/>
                  </a:lnTo>
                  <a:lnTo>
                    <a:pt x="1777568" y="121920"/>
                  </a:lnTo>
                  <a:lnTo>
                    <a:pt x="1778952" y="121920"/>
                  </a:lnTo>
                  <a:lnTo>
                    <a:pt x="1777961" y="124460"/>
                  </a:lnTo>
                  <a:lnTo>
                    <a:pt x="1772920" y="124460"/>
                  </a:lnTo>
                  <a:lnTo>
                    <a:pt x="1771548" y="125730"/>
                  </a:lnTo>
                  <a:lnTo>
                    <a:pt x="1770595" y="125730"/>
                  </a:lnTo>
                  <a:lnTo>
                    <a:pt x="1770087" y="124460"/>
                  </a:lnTo>
                  <a:lnTo>
                    <a:pt x="1766506" y="124460"/>
                  </a:lnTo>
                  <a:lnTo>
                    <a:pt x="1765871" y="125730"/>
                  </a:lnTo>
                  <a:lnTo>
                    <a:pt x="1761642" y="125730"/>
                  </a:lnTo>
                  <a:lnTo>
                    <a:pt x="1760626" y="124460"/>
                  </a:lnTo>
                  <a:lnTo>
                    <a:pt x="1760385" y="125730"/>
                  </a:lnTo>
                  <a:lnTo>
                    <a:pt x="1759978" y="125730"/>
                  </a:lnTo>
                  <a:lnTo>
                    <a:pt x="1759851" y="127000"/>
                  </a:lnTo>
                  <a:lnTo>
                    <a:pt x="1756702" y="127000"/>
                  </a:lnTo>
                  <a:lnTo>
                    <a:pt x="1756879" y="128270"/>
                  </a:lnTo>
                  <a:lnTo>
                    <a:pt x="1756994" y="129540"/>
                  </a:lnTo>
                  <a:lnTo>
                    <a:pt x="1755241" y="129540"/>
                  </a:lnTo>
                  <a:lnTo>
                    <a:pt x="1754784" y="128270"/>
                  </a:lnTo>
                  <a:lnTo>
                    <a:pt x="1754073" y="128270"/>
                  </a:lnTo>
                  <a:lnTo>
                    <a:pt x="1753666" y="129540"/>
                  </a:lnTo>
                  <a:lnTo>
                    <a:pt x="1752219" y="129540"/>
                  </a:lnTo>
                  <a:lnTo>
                    <a:pt x="1751520" y="128270"/>
                  </a:lnTo>
                  <a:lnTo>
                    <a:pt x="1749590" y="128270"/>
                  </a:lnTo>
                  <a:lnTo>
                    <a:pt x="1748358" y="127000"/>
                  </a:lnTo>
                  <a:lnTo>
                    <a:pt x="1747456" y="127000"/>
                  </a:lnTo>
                  <a:lnTo>
                    <a:pt x="1746021" y="128270"/>
                  </a:lnTo>
                  <a:lnTo>
                    <a:pt x="1746821" y="128270"/>
                  </a:lnTo>
                  <a:lnTo>
                    <a:pt x="1747088" y="129540"/>
                  </a:lnTo>
                  <a:lnTo>
                    <a:pt x="1747215" y="130810"/>
                  </a:lnTo>
                  <a:lnTo>
                    <a:pt x="1747456" y="132080"/>
                  </a:lnTo>
                  <a:lnTo>
                    <a:pt x="1746465" y="132080"/>
                  </a:lnTo>
                  <a:lnTo>
                    <a:pt x="1746846" y="133350"/>
                  </a:lnTo>
                  <a:lnTo>
                    <a:pt x="1747316" y="133350"/>
                  </a:lnTo>
                  <a:lnTo>
                    <a:pt x="1747824" y="134620"/>
                  </a:lnTo>
                  <a:lnTo>
                    <a:pt x="1746732" y="134620"/>
                  </a:lnTo>
                  <a:lnTo>
                    <a:pt x="1746237" y="133350"/>
                  </a:lnTo>
                  <a:lnTo>
                    <a:pt x="1746465" y="132080"/>
                  </a:lnTo>
                  <a:lnTo>
                    <a:pt x="1744027" y="132080"/>
                  </a:lnTo>
                  <a:lnTo>
                    <a:pt x="1743570" y="130810"/>
                  </a:lnTo>
                  <a:lnTo>
                    <a:pt x="1743240" y="129540"/>
                  </a:lnTo>
                  <a:lnTo>
                    <a:pt x="1742516" y="128270"/>
                  </a:lnTo>
                  <a:lnTo>
                    <a:pt x="1741360" y="128270"/>
                  </a:lnTo>
                  <a:lnTo>
                    <a:pt x="1739773" y="129540"/>
                  </a:lnTo>
                  <a:lnTo>
                    <a:pt x="1740230" y="129540"/>
                  </a:lnTo>
                  <a:lnTo>
                    <a:pt x="1740471" y="130810"/>
                  </a:lnTo>
                  <a:lnTo>
                    <a:pt x="1735912" y="130810"/>
                  </a:lnTo>
                  <a:lnTo>
                    <a:pt x="1736077" y="132080"/>
                  </a:lnTo>
                  <a:lnTo>
                    <a:pt x="1735632" y="132080"/>
                  </a:lnTo>
                  <a:lnTo>
                    <a:pt x="1734629" y="130810"/>
                  </a:lnTo>
                  <a:lnTo>
                    <a:pt x="1734248" y="130810"/>
                  </a:lnTo>
                  <a:lnTo>
                    <a:pt x="1734248" y="133350"/>
                  </a:lnTo>
                  <a:lnTo>
                    <a:pt x="1734045" y="134620"/>
                  </a:lnTo>
                  <a:lnTo>
                    <a:pt x="1733435" y="134620"/>
                  </a:lnTo>
                  <a:lnTo>
                    <a:pt x="1733016" y="133350"/>
                  </a:lnTo>
                  <a:lnTo>
                    <a:pt x="1734248" y="133350"/>
                  </a:lnTo>
                  <a:lnTo>
                    <a:pt x="1734248" y="130810"/>
                  </a:lnTo>
                  <a:lnTo>
                    <a:pt x="1730857" y="130810"/>
                  </a:lnTo>
                  <a:lnTo>
                    <a:pt x="1730095" y="132080"/>
                  </a:lnTo>
                  <a:lnTo>
                    <a:pt x="1729549" y="132080"/>
                  </a:lnTo>
                  <a:lnTo>
                    <a:pt x="1728609" y="133350"/>
                  </a:lnTo>
                  <a:lnTo>
                    <a:pt x="1727022" y="133350"/>
                  </a:lnTo>
                  <a:lnTo>
                    <a:pt x="1726628" y="134620"/>
                  </a:lnTo>
                  <a:lnTo>
                    <a:pt x="1724050" y="134620"/>
                  </a:lnTo>
                  <a:lnTo>
                    <a:pt x="1724012" y="143510"/>
                  </a:lnTo>
                  <a:lnTo>
                    <a:pt x="1723415" y="143510"/>
                  </a:lnTo>
                  <a:lnTo>
                    <a:pt x="1723859" y="142240"/>
                  </a:lnTo>
                  <a:lnTo>
                    <a:pt x="1724012" y="143510"/>
                  </a:lnTo>
                  <a:lnTo>
                    <a:pt x="1724012" y="134708"/>
                  </a:lnTo>
                  <a:lnTo>
                    <a:pt x="1723466" y="135890"/>
                  </a:lnTo>
                  <a:lnTo>
                    <a:pt x="1723199" y="135890"/>
                  </a:lnTo>
                  <a:lnTo>
                    <a:pt x="1722031" y="134620"/>
                  </a:lnTo>
                  <a:lnTo>
                    <a:pt x="1720303" y="134620"/>
                  </a:lnTo>
                  <a:lnTo>
                    <a:pt x="1719910" y="135890"/>
                  </a:lnTo>
                  <a:lnTo>
                    <a:pt x="1714690" y="135890"/>
                  </a:lnTo>
                  <a:lnTo>
                    <a:pt x="1714525" y="134620"/>
                  </a:lnTo>
                  <a:lnTo>
                    <a:pt x="1713293" y="133350"/>
                  </a:lnTo>
                  <a:lnTo>
                    <a:pt x="1712772" y="132080"/>
                  </a:lnTo>
                  <a:lnTo>
                    <a:pt x="1712950" y="129540"/>
                  </a:lnTo>
                  <a:lnTo>
                    <a:pt x="1712595" y="128270"/>
                  </a:lnTo>
                  <a:lnTo>
                    <a:pt x="1713204" y="127000"/>
                  </a:lnTo>
                  <a:lnTo>
                    <a:pt x="1712442" y="127000"/>
                  </a:lnTo>
                  <a:lnTo>
                    <a:pt x="1712112" y="125730"/>
                  </a:lnTo>
                  <a:lnTo>
                    <a:pt x="1712252" y="124460"/>
                  </a:lnTo>
                  <a:lnTo>
                    <a:pt x="1710194" y="124460"/>
                  </a:lnTo>
                  <a:lnTo>
                    <a:pt x="1710423" y="123190"/>
                  </a:lnTo>
                  <a:lnTo>
                    <a:pt x="1710918" y="121920"/>
                  </a:lnTo>
                  <a:lnTo>
                    <a:pt x="1711718" y="120650"/>
                  </a:lnTo>
                  <a:lnTo>
                    <a:pt x="1710944" y="120650"/>
                  </a:lnTo>
                  <a:lnTo>
                    <a:pt x="1710588" y="119380"/>
                  </a:lnTo>
                  <a:lnTo>
                    <a:pt x="1710601" y="118110"/>
                  </a:lnTo>
                  <a:lnTo>
                    <a:pt x="1710575" y="116840"/>
                  </a:lnTo>
                  <a:lnTo>
                    <a:pt x="1710347" y="116840"/>
                  </a:lnTo>
                  <a:lnTo>
                    <a:pt x="1710042" y="115570"/>
                  </a:lnTo>
                  <a:lnTo>
                    <a:pt x="1710055" y="114300"/>
                  </a:lnTo>
                  <a:lnTo>
                    <a:pt x="1709801" y="114300"/>
                  </a:lnTo>
                  <a:lnTo>
                    <a:pt x="1709801" y="123190"/>
                  </a:lnTo>
                  <a:lnTo>
                    <a:pt x="1709153" y="123190"/>
                  </a:lnTo>
                  <a:lnTo>
                    <a:pt x="1708962" y="121920"/>
                  </a:lnTo>
                  <a:lnTo>
                    <a:pt x="1709229" y="120650"/>
                  </a:lnTo>
                  <a:lnTo>
                    <a:pt x="1709801" y="123190"/>
                  </a:lnTo>
                  <a:lnTo>
                    <a:pt x="1709801" y="114300"/>
                  </a:lnTo>
                  <a:lnTo>
                    <a:pt x="1708734" y="114300"/>
                  </a:lnTo>
                  <a:lnTo>
                    <a:pt x="1708734" y="119380"/>
                  </a:lnTo>
                  <a:lnTo>
                    <a:pt x="1707692" y="119380"/>
                  </a:lnTo>
                  <a:lnTo>
                    <a:pt x="1707629" y="118110"/>
                  </a:lnTo>
                  <a:lnTo>
                    <a:pt x="1708327" y="118110"/>
                  </a:lnTo>
                  <a:lnTo>
                    <a:pt x="1708734" y="119380"/>
                  </a:lnTo>
                  <a:lnTo>
                    <a:pt x="1708734" y="114300"/>
                  </a:lnTo>
                  <a:lnTo>
                    <a:pt x="1707946" y="114300"/>
                  </a:lnTo>
                  <a:lnTo>
                    <a:pt x="1708277" y="113030"/>
                  </a:lnTo>
                  <a:lnTo>
                    <a:pt x="1708899" y="113030"/>
                  </a:lnTo>
                  <a:lnTo>
                    <a:pt x="1709775" y="111760"/>
                  </a:lnTo>
                  <a:lnTo>
                    <a:pt x="1708518" y="111760"/>
                  </a:lnTo>
                  <a:lnTo>
                    <a:pt x="1707946" y="110490"/>
                  </a:lnTo>
                  <a:lnTo>
                    <a:pt x="1708073" y="109220"/>
                  </a:lnTo>
                  <a:lnTo>
                    <a:pt x="1708327" y="107950"/>
                  </a:lnTo>
                  <a:lnTo>
                    <a:pt x="1708734" y="106680"/>
                  </a:lnTo>
                  <a:lnTo>
                    <a:pt x="1708340" y="105410"/>
                  </a:lnTo>
                  <a:lnTo>
                    <a:pt x="1708162" y="104140"/>
                  </a:lnTo>
                  <a:lnTo>
                    <a:pt x="1707781" y="102870"/>
                  </a:lnTo>
                  <a:lnTo>
                    <a:pt x="1707286" y="102870"/>
                  </a:lnTo>
                  <a:lnTo>
                    <a:pt x="1707286" y="114300"/>
                  </a:lnTo>
                  <a:lnTo>
                    <a:pt x="1706372" y="114300"/>
                  </a:lnTo>
                  <a:lnTo>
                    <a:pt x="1706372" y="115570"/>
                  </a:lnTo>
                  <a:lnTo>
                    <a:pt x="1706283" y="116840"/>
                  </a:lnTo>
                  <a:lnTo>
                    <a:pt x="1705876" y="115570"/>
                  </a:lnTo>
                  <a:lnTo>
                    <a:pt x="1706372" y="115570"/>
                  </a:lnTo>
                  <a:lnTo>
                    <a:pt x="1706372" y="114300"/>
                  </a:lnTo>
                  <a:lnTo>
                    <a:pt x="1706041" y="114300"/>
                  </a:lnTo>
                  <a:lnTo>
                    <a:pt x="1706283" y="113030"/>
                  </a:lnTo>
                  <a:lnTo>
                    <a:pt x="1707032" y="113030"/>
                  </a:lnTo>
                  <a:lnTo>
                    <a:pt x="1707286" y="114300"/>
                  </a:lnTo>
                  <a:lnTo>
                    <a:pt x="1707286" y="102870"/>
                  </a:lnTo>
                  <a:lnTo>
                    <a:pt x="1706841" y="102870"/>
                  </a:lnTo>
                  <a:lnTo>
                    <a:pt x="1705927" y="104140"/>
                  </a:lnTo>
                  <a:lnTo>
                    <a:pt x="1705216" y="104140"/>
                  </a:lnTo>
                  <a:lnTo>
                    <a:pt x="1704695" y="102870"/>
                  </a:lnTo>
                  <a:lnTo>
                    <a:pt x="1704314" y="102870"/>
                  </a:lnTo>
                  <a:lnTo>
                    <a:pt x="1704390" y="101600"/>
                  </a:lnTo>
                  <a:lnTo>
                    <a:pt x="1705711" y="101600"/>
                  </a:lnTo>
                  <a:lnTo>
                    <a:pt x="1706118" y="102870"/>
                  </a:lnTo>
                  <a:lnTo>
                    <a:pt x="1706524" y="101600"/>
                  </a:lnTo>
                  <a:lnTo>
                    <a:pt x="1706219" y="100330"/>
                  </a:lnTo>
                  <a:lnTo>
                    <a:pt x="1706473" y="99060"/>
                  </a:lnTo>
                  <a:lnTo>
                    <a:pt x="1706549" y="97790"/>
                  </a:lnTo>
                  <a:lnTo>
                    <a:pt x="1706359" y="97790"/>
                  </a:lnTo>
                  <a:lnTo>
                    <a:pt x="1705902" y="96520"/>
                  </a:lnTo>
                  <a:lnTo>
                    <a:pt x="1705762" y="97790"/>
                  </a:lnTo>
                  <a:lnTo>
                    <a:pt x="1705457" y="97790"/>
                  </a:lnTo>
                  <a:lnTo>
                    <a:pt x="1705330" y="99060"/>
                  </a:lnTo>
                  <a:lnTo>
                    <a:pt x="1705178" y="99060"/>
                  </a:lnTo>
                  <a:lnTo>
                    <a:pt x="1704975" y="97790"/>
                  </a:lnTo>
                  <a:lnTo>
                    <a:pt x="1705076" y="96520"/>
                  </a:lnTo>
                  <a:lnTo>
                    <a:pt x="1705902" y="96520"/>
                  </a:lnTo>
                  <a:lnTo>
                    <a:pt x="1705927" y="95250"/>
                  </a:lnTo>
                  <a:lnTo>
                    <a:pt x="1705610" y="93980"/>
                  </a:lnTo>
                  <a:lnTo>
                    <a:pt x="1705508" y="92710"/>
                  </a:lnTo>
                  <a:lnTo>
                    <a:pt x="1706435" y="92710"/>
                  </a:lnTo>
                  <a:lnTo>
                    <a:pt x="1705508" y="91440"/>
                  </a:lnTo>
                  <a:lnTo>
                    <a:pt x="1703730" y="91440"/>
                  </a:lnTo>
                  <a:lnTo>
                    <a:pt x="1703920" y="90170"/>
                  </a:lnTo>
                  <a:lnTo>
                    <a:pt x="1705356" y="90170"/>
                  </a:lnTo>
                  <a:lnTo>
                    <a:pt x="1705178" y="88900"/>
                  </a:lnTo>
                  <a:lnTo>
                    <a:pt x="1705203" y="86360"/>
                  </a:lnTo>
                  <a:lnTo>
                    <a:pt x="1705063" y="86360"/>
                  </a:lnTo>
                  <a:lnTo>
                    <a:pt x="1704809" y="85090"/>
                  </a:lnTo>
                  <a:lnTo>
                    <a:pt x="1704390" y="85090"/>
                  </a:lnTo>
                  <a:lnTo>
                    <a:pt x="1703336" y="83820"/>
                  </a:lnTo>
                  <a:lnTo>
                    <a:pt x="1701609" y="83820"/>
                  </a:lnTo>
                  <a:lnTo>
                    <a:pt x="1698574" y="82550"/>
                  </a:lnTo>
                  <a:lnTo>
                    <a:pt x="1698269" y="82550"/>
                  </a:lnTo>
                  <a:lnTo>
                    <a:pt x="1698231" y="83820"/>
                  </a:lnTo>
                  <a:lnTo>
                    <a:pt x="1697939" y="83820"/>
                  </a:lnTo>
                  <a:lnTo>
                    <a:pt x="1697951" y="85090"/>
                  </a:lnTo>
                  <a:lnTo>
                    <a:pt x="1694053" y="85090"/>
                  </a:lnTo>
                  <a:lnTo>
                    <a:pt x="1691132" y="86360"/>
                  </a:lnTo>
                  <a:lnTo>
                    <a:pt x="1689138" y="86360"/>
                  </a:lnTo>
                  <a:lnTo>
                    <a:pt x="1689163" y="90170"/>
                  </a:lnTo>
                  <a:lnTo>
                    <a:pt x="1688871" y="90170"/>
                  </a:lnTo>
                  <a:lnTo>
                    <a:pt x="1688338" y="91440"/>
                  </a:lnTo>
                  <a:lnTo>
                    <a:pt x="1688211" y="92710"/>
                  </a:lnTo>
                  <a:lnTo>
                    <a:pt x="1689163" y="93980"/>
                  </a:lnTo>
                  <a:lnTo>
                    <a:pt x="1691132" y="96520"/>
                  </a:lnTo>
                  <a:lnTo>
                    <a:pt x="1690471" y="97790"/>
                  </a:lnTo>
                  <a:lnTo>
                    <a:pt x="1689176" y="97790"/>
                  </a:lnTo>
                  <a:lnTo>
                    <a:pt x="1690014" y="101600"/>
                  </a:lnTo>
                  <a:lnTo>
                    <a:pt x="1689735" y="102870"/>
                  </a:lnTo>
                  <a:lnTo>
                    <a:pt x="1690065" y="104140"/>
                  </a:lnTo>
                  <a:lnTo>
                    <a:pt x="1690319" y="105410"/>
                  </a:lnTo>
                  <a:lnTo>
                    <a:pt x="1690281" y="106680"/>
                  </a:lnTo>
                  <a:lnTo>
                    <a:pt x="1690522" y="107950"/>
                  </a:lnTo>
                  <a:lnTo>
                    <a:pt x="1690992" y="107950"/>
                  </a:lnTo>
                  <a:lnTo>
                    <a:pt x="1691259" y="109220"/>
                  </a:lnTo>
                  <a:lnTo>
                    <a:pt x="1691106" y="110490"/>
                  </a:lnTo>
                  <a:lnTo>
                    <a:pt x="1689925" y="110490"/>
                  </a:lnTo>
                  <a:lnTo>
                    <a:pt x="1690547" y="111760"/>
                  </a:lnTo>
                  <a:lnTo>
                    <a:pt x="1690001" y="111760"/>
                  </a:lnTo>
                  <a:lnTo>
                    <a:pt x="1690065" y="113030"/>
                  </a:lnTo>
                  <a:lnTo>
                    <a:pt x="1690738" y="114300"/>
                  </a:lnTo>
                  <a:lnTo>
                    <a:pt x="1691513" y="114300"/>
                  </a:lnTo>
                  <a:lnTo>
                    <a:pt x="1692135" y="115570"/>
                  </a:lnTo>
                  <a:lnTo>
                    <a:pt x="1691017" y="115570"/>
                  </a:lnTo>
                  <a:lnTo>
                    <a:pt x="1691373" y="116840"/>
                  </a:lnTo>
                  <a:lnTo>
                    <a:pt x="1691538" y="116840"/>
                  </a:lnTo>
                  <a:lnTo>
                    <a:pt x="1691449" y="118110"/>
                  </a:lnTo>
                  <a:lnTo>
                    <a:pt x="1692529" y="119380"/>
                  </a:lnTo>
                  <a:lnTo>
                    <a:pt x="1693087" y="120650"/>
                  </a:lnTo>
                  <a:lnTo>
                    <a:pt x="1693100" y="121920"/>
                  </a:lnTo>
                  <a:lnTo>
                    <a:pt x="1693913" y="121920"/>
                  </a:lnTo>
                  <a:lnTo>
                    <a:pt x="1694294" y="123190"/>
                  </a:lnTo>
                  <a:lnTo>
                    <a:pt x="1694738" y="124460"/>
                  </a:lnTo>
                  <a:lnTo>
                    <a:pt x="1694980" y="124460"/>
                  </a:lnTo>
                  <a:lnTo>
                    <a:pt x="1692516" y="125730"/>
                  </a:lnTo>
                  <a:lnTo>
                    <a:pt x="1694891" y="125730"/>
                  </a:lnTo>
                  <a:lnTo>
                    <a:pt x="1694954" y="127000"/>
                  </a:lnTo>
                  <a:lnTo>
                    <a:pt x="1694383" y="127000"/>
                  </a:lnTo>
                  <a:lnTo>
                    <a:pt x="1694599" y="128270"/>
                  </a:lnTo>
                  <a:lnTo>
                    <a:pt x="1694472" y="128270"/>
                  </a:lnTo>
                  <a:lnTo>
                    <a:pt x="1694345" y="129540"/>
                  </a:lnTo>
                  <a:lnTo>
                    <a:pt x="1694116" y="129540"/>
                  </a:lnTo>
                  <a:lnTo>
                    <a:pt x="1695196" y="130810"/>
                  </a:lnTo>
                  <a:lnTo>
                    <a:pt x="1694954" y="133350"/>
                  </a:lnTo>
                  <a:lnTo>
                    <a:pt x="1694916" y="134620"/>
                  </a:lnTo>
                  <a:lnTo>
                    <a:pt x="1694535" y="134620"/>
                  </a:lnTo>
                  <a:lnTo>
                    <a:pt x="1695069" y="135890"/>
                  </a:lnTo>
                  <a:lnTo>
                    <a:pt x="1695399" y="137160"/>
                  </a:lnTo>
                  <a:lnTo>
                    <a:pt x="1696554" y="137160"/>
                  </a:lnTo>
                  <a:lnTo>
                    <a:pt x="1697342" y="139700"/>
                  </a:lnTo>
                  <a:lnTo>
                    <a:pt x="1697736" y="139700"/>
                  </a:lnTo>
                  <a:lnTo>
                    <a:pt x="1697456" y="140970"/>
                  </a:lnTo>
                  <a:lnTo>
                    <a:pt x="1697469" y="142240"/>
                  </a:lnTo>
                  <a:lnTo>
                    <a:pt x="1697723" y="143510"/>
                  </a:lnTo>
                  <a:lnTo>
                    <a:pt x="1696554" y="143510"/>
                  </a:lnTo>
                  <a:lnTo>
                    <a:pt x="1695729" y="144780"/>
                  </a:lnTo>
                  <a:lnTo>
                    <a:pt x="1695538" y="144780"/>
                  </a:lnTo>
                  <a:lnTo>
                    <a:pt x="1695716" y="146050"/>
                  </a:lnTo>
                  <a:lnTo>
                    <a:pt x="1696237" y="146050"/>
                  </a:lnTo>
                  <a:lnTo>
                    <a:pt x="1696046" y="147320"/>
                  </a:lnTo>
                  <a:lnTo>
                    <a:pt x="1696377" y="148590"/>
                  </a:lnTo>
                  <a:lnTo>
                    <a:pt x="1697202" y="149860"/>
                  </a:lnTo>
                  <a:lnTo>
                    <a:pt x="1698358" y="149860"/>
                  </a:lnTo>
                  <a:lnTo>
                    <a:pt x="1699425" y="151130"/>
                  </a:lnTo>
                  <a:lnTo>
                    <a:pt x="1699679" y="153670"/>
                  </a:lnTo>
                  <a:lnTo>
                    <a:pt x="1700390" y="154940"/>
                  </a:lnTo>
                  <a:lnTo>
                    <a:pt x="1701558" y="156210"/>
                  </a:lnTo>
                  <a:lnTo>
                    <a:pt x="1702092" y="156210"/>
                  </a:lnTo>
                  <a:lnTo>
                    <a:pt x="1702904" y="157480"/>
                  </a:lnTo>
                  <a:lnTo>
                    <a:pt x="1701393" y="157480"/>
                  </a:lnTo>
                  <a:lnTo>
                    <a:pt x="1700885" y="158750"/>
                  </a:lnTo>
                  <a:lnTo>
                    <a:pt x="1700225" y="160020"/>
                  </a:lnTo>
                  <a:lnTo>
                    <a:pt x="1701228" y="160020"/>
                  </a:lnTo>
                  <a:lnTo>
                    <a:pt x="1701723" y="161290"/>
                  </a:lnTo>
                  <a:lnTo>
                    <a:pt x="1701634" y="162560"/>
                  </a:lnTo>
                  <a:lnTo>
                    <a:pt x="1701876" y="162560"/>
                  </a:lnTo>
                  <a:lnTo>
                    <a:pt x="1702485" y="163830"/>
                  </a:lnTo>
                  <a:lnTo>
                    <a:pt x="1703019" y="163830"/>
                  </a:lnTo>
                  <a:lnTo>
                    <a:pt x="1703489" y="165100"/>
                  </a:lnTo>
                  <a:lnTo>
                    <a:pt x="1701723" y="165100"/>
                  </a:lnTo>
                  <a:lnTo>
                    <a:pt x="1701901" y="167640"/>
                  </a:lnTo>
                  <a:lnTo>
                    <a:pt x="1702155" y="168910"/>
                  </a:lnTo>
                  <a:lnTo>
                    <a:pt x="1703641" y="168910"/>
                  </a:lnTo>
                  <a:lnTo>
                    <a:pt x="1704060" y="170180"/>
                  </a:lnTo>
                  <a:lnTo>
                    <a:pt x="1704314" y="171450"/>
                  </a:lnTo>
                  <a:lnTo>
                    <a:pt x="1704505" y="171450"/>
                  </a:lnTo>
                  <a:lnTo>
                    <a:pt x="1705025" y="172720"/>
                  </a:lnTo>
                  <a:lnTo>
                    <a:pt x="1704492" y="173990"/>
                  </a:lnTo>
                  <a:lnTo>
                    <a:pt x="1704721" y="175260"/>
                  </a:lnTo>
                  <a:lnTo>
                    <a:pt x="1705686" y="175260"/>
                  </a:lnTo>
                  <a:lnTo>
                    <a:pt x="1704848" y="177800"/>
                  </a:lnTo>
                  <a:lnTo>
                    <a:pt x="1704949" y="180340"/>
                  </a:lnTo>
                  <a:lnTo>
                    <a:pt x="1705991" y="181610"/>
                  </a:lnTo>
                  <a:lnTo>
                    <a:pt x="1706029" y="184150"/>
                  </a:lnTo>
                  <a:lnTo>
                    <a:pt x="1705851" y="185420"/>
                  </a:lnTo>
                  <a:lnTo>
                    <a:pt x="1706016" y="186690"/>
                  </a:lnTo>
                  <a:lnTo>
                    <a:pt x="1708200" y="186690"/>
                  </a:lnTo>
                  <a:lnTo>
                    <a:pt x="1708023" y="187960"/>
                  </a:lnTo>
                  <a:lnTo>
                    <a:pt x="1707896" y="187960"/>
                  </a:lnTo>
                  <a:lnTo>
                    <a:pt x="1707883" y="189230"/>
                  </a:lnTo>
                  <a:lnTo>
                    <a:pt x="1708200" y="189230"/>
                  </a:lnTo>
                  <a:lnTo>
                    <a:pt x="1708226" y="191770"/>
                  </a:lnTo>
                  <a:lnTo>
                    <a:pt x="1707896" y="193040"/>
                  </a:lnTo>
                  <a:lnTo>
                    <a:pt x="1708505" y="193040"/>
                  </a:lnTo>
                  <a:lnTo>
                    <a:pt x="1708670" y="194310"/>
                  </a:lnTo>
                  <a:lnTo>
                    <a:pt x="1709966" y="194310"/>
                  </a:lnTo>
                  <a:lnTo>
                    <a:pt x="1709394" y="195580"/>
                  </a:lnTo>
                  <a:lnTo>
                    <a:pt x="1709305" y="196850"/>
                  </a:lnTo>
                  <a:lnTo>
                    <a:pt x="1709712" y="196850"/>
                  </a:lnTo>
                  <a:lnTo>
                    <a:pt x="1709026" y="198120"/>
                  </a:lnTo>
                  <a:lnTo>
                    <a:pt x="1710347" y="199390"/>
                  </a:lnTo>
                  <a:lnTo>
                    <a:pt x="1710994" y="199390"/>
                  </a:lnTo>
                  <a:lnTo>
                    <a:pt x="1711642" y="198120"/>
                  </a:lnTo>
                  <a:lnTo>
                    <a:pt x="1715350" y="200660"/>
                  </a:lnTo>
                  <a:lnTo>
                    <a:pt x="1718868" y="201930"/>
                  </a:lnTo>
                  <a:lnTo>
                    <a:pt x="1720888" y="201930"/>
                  </a:lnTo>
                  <a:lnTo>
                    <a:pt x="1722081" y="200660"/>
                  </a:lnTo>
                  <a:lnTo>
                    <a:pt x="1722399" y="199390"/>
                  </a:lnTo>
                  <a:lnTo>
                    <a:pt x="1722513" y="200660"/>
                  </a:lnTo>
                  <a:lnTo>
                    <a:pt x="1723415" y="200660"/>
                  </a:lnTo>
                  <a:lnTo>
                    <a:pt x="1724367" y="201930"/>
                  </a:lnTo>
                  <a:lnTo>
                    <a:pt x="1725460" y="201930"/>
                  </a:lnTo>
                  <a:lnTo>
                    <a:pt x="1726628" y="200660"/>
                  </a:lnTo>
                  <a:lnTo>
                    <a:pt x="1727365" y="200660"/>
                  </a:lnTo>
                  <a:lnTo>
                    <a:pt x="1727669" y="199390"/>
                  </a:lnTo>
                  <a:lnTo>
                    <a:pt x="1727542" y="198120"/>
                  </a:lnTo>
                  <a:lnTo>
                    <a:pt x="1729854" y="196850"/>
                  </a:lnTo>
                  <a:lnTo>
                    <a:pt x="1730197" y="196850"/>
                  </a:lnTo>
                  <a:lnTo>
                    <a:pt x="1730121" y="195580"/>
                  </a:lnTo>
                  <a:lnTo>
                    <a:pt x="1729333" y="195580"/>
                  </a:lnTo>
                  <a:lnTo>
                    <a:pt x="1729041" y="194310"/>
                  </a:lnTo>
                  <a:lnTo>
                    <a:pt x="1729282" y="194310"/>
                  </a:lnTo>
                  <a:lnTo>
                    <a:pt x="1728685" y="193040"/>
                  </a:lnTo>
                  <a:lnTo>
                    <a:pt x="1727288" y="193040"/>
                  </a:lnTo>
                  <a:lnTo>
                    <a:pt x="1728000" y="191770"/>
                  </a:lnTo>
                  <a:lnTo>
                    <a:pt x="1726628" y="191770"/>
                  </a:lnTo>
                  <a:lnTo>
                    <a:pt x="1727276" y="190500"/>
                  </a:lnTo>
                  <a:lnTo>
                    <a:pt x="1727581" y="190500"/>
                  </a:lnTo>
                  <a:lnTo>
                    <a:pt x="1727581" y="189230"/>
                  </a:lnTo>
                  <a:lnTo>
                    <a:pt x="1727593" y="187960"/>
                  </a:lnTo>
                  <a:lnTo>
                    <a:pt x="1727200" y="187960"/>
                  </a:lnTo>
                  <a:lnTo>
                    <a:pt x="1727060" y="186690"/>
                  </a:lnTo>
                  <a:lnTo>
                    <a:pt x="1727200" y="186690"/>
                  </a:lnTo>
                  <a:lnTo>
                    <a:pt x="1727174" y="185420"/>
                  </a:lnTo>
                  <a:lnTo>
                    <a:pt x="1726209" y="182880"/>
                  </a:lnTo>
                  <a:lnTo>
                    <a:pt x="1725637" y="181610"/>
                  </a:lnTo>
                  <a:lnTo>
                    <a:pt x="1724685" y="181610"/>
                  </a:lnTo>
                  <a:lnTo>
                    <a:pt x="1725168" y="180340"/>
                  </a:lnTo>
                  <a:lnTo>
                    <a:pt x="1725168" y="179070"/>
                  </a:lnTo>
                  <a:lnTo>
                    <a:pt x="1724240" y="177139"/>
                  </a:lnTo>
                  <a:lnTo>
                    <a:pt x="1724240" y="199390"/>
                  </a:lnTo>
                  <a:lnTo>
                    <a:pt x="1724050" y="200660"/>
                  </a:lnTo>
                  <a:lnTo>
                    <a:pt x="1723707" y="200660"/>
                  </a:lnTo>
                  <a:lnTo>
                    <a:pt x="1723872" y="199390"/>
                  </a:lnTo>
                  <a:lnTo>
                    <a:pt x="1724240" y="199390"/>
                  </a:lnTo>
                  <a:lnTo>
                    <a:pt x="1724240" y="177139"/>
                  </a:lnTo>
                  <a:lnTo>
                    <a:pt x="1723948" y="176530"/>
                  </a:lnTo>
                  <a:lnTo>
                    <a:pt x="1722869" y="173990"/>
                  </a:lnTo>
                  <a:lnTo>
                    <a:pt x="1724139" y="173990"/>
                  </a:lnTo>
                  <a:lnTo>
                    <a:pt x="1723986" y="172720"/>
                  </a:lnTo>
                  <a:lnTo>
                    <a:pt x="1723161" y="172720"/>
                  </a:lnTo>
                  <a:lnTo>
                    <a:pt x="1722640" y="171450"/>
                  </a:lnTo>
                  <a:lnTo>
                    <a:pt x="1722272" y="170180"/>
                  </a:lnTo>
                  <a:lnTo>
                    <a:pt x="1722399" y="168910"/>
                  </a:lnTo>
                  <a:lnTo>
                    <a:pt x="1723021" y="168910"/>
                  </a:lnTo>
                  <a:lnTo>
                    <a:pt x="1722424" y="167640"/>
                  </a:lnTo>
                  <a:lnTo>
                    <a:pt x="1721624" y="166370"/>
                  </a:lnTo>
                  <a:lnTo>
                    <a:pt x="1721446" y="166370"/>
                  </a:lnTo>
                  <a:lnTo>
                    <a:pt x="1721827" y="165100"/>
                  </a:lnTo>
                  <a:lnTo>
                    <a:pt x="1721510" y="165100"/>
                  </a:lnTo>
                  <a:lnTo>
                    <a:pt x="1720938" y="163830"/>
                  </a:lnTo>
                  <a:lnTo>
                    <a:pt x="1720113" y="162560"/>
                  </a:lnTo>
                  <a:lnTo>
                    <a:pt x="1720659" y="162560"/>
                  </a:lnTo>
                  <a:lnTo>
                    <a:pt x="1720799" y="161290"/>
                  </a:lnTo>
                  <a:lnTo>
                    <a:pt x="1720418" y="160020"/>
                  </a:lnTo>
                  <a:lnTo>
                    <a:pt x="1719262" y="160020"/>
                  </a:lnTo>
                  <a:lnTo>
                    <a:pt x="1719173" y="161290"/>
                  </a:lnTo>
                  <a:lnTo>
                    <a:pt x="1718246" y="160020"/>
                  </a:lnTo>
                  <a:lnTo>
                    <a:pt x="1718056" y="158750"/>
                  </a:lnTo>
                  <a:lnTo>
                    <a:pt x="1719414" y="158750"/>
                  </a:lnTo>
                  <a:lnTo>
                    <a:pt x="1719795" y="157480"/>
                  </a:lnTo>
                  <a:lnTo>
                    <a:pt x="1720062" y="157480"/>
                  </a:lnTo>
                  <a:lnTo>
                    <a:pt x="1719199" y="156210"/>
                  </a:lnTo>
                  <a:lnTo>
                    <a:pt x="1718119" y="153670"/>
                  </a:lnTo>
                  <a:lnTo>
                    <a:pt x="1719707" y="153670"/>
                  </a:lnTo>
                  <a:lnTo>
                    <a:pt x="1720723" y="152400"/>
                  </a:lnTo>
                  <a:lnTo>
                    <a:pt x="1721180" y="149860"/>
                  </a:lnTo>
                  <a:lnTo>
                    <a:pt x="1722005" y="151130"/>
                  </a:lnTo>
                  <a:lnTo>
                    <a:pt x="1722526" y="152400"/>
                  </a:lnTo>
                  <a:lnTo>
                    <a:pt x="1727898" y="152400"/>
                  </a:lnTo>
                  <a:lnTo>
                    <a:pt x="1728025" y="151130"/>
                  </a:lnTo>
                  <a:lnTo>
                    <a:pt x="1728076" y="149860"/>
                  </a:lnTo>
                  <a:lnTo>
                    <a:pt x="1728165" y="148590"/>
                  </a:lnTo>
                  <a:lnTo>
                    <a:pt x="1731949" y="148590"/>
                  </a:lnTo>
                  <a:lnTo>
                    <a:pt x="1732076" y="147320"/>
                  </a:lnTo>
                  <a:lnTo>
                    <a:pt x="1733105" y="147320"/>
                  </a:lnTo>
                  <a:lnTo>
                    <a:pt x="1733372" y="148590"/>
                  </a:lnTo>
                  <a:lnTo>
                    <a:pt x="1735099" y="148590"/>
                  </a:lnTo>
                  <a:lnTo>
                    <a:pt x="1736293" y="147320"/>
                  </a:lnTo>
                  <a:lnTo>
                    <a:pt x="1737309" y="148590"/>
                  </a:lnTo>
                  <a:lnTo>
                    <a:pt x="1738134" y="148590"/>
                  </a:lnTo>
                  <a:lnTo>
                    <a:pt x="1738744" y="147320"/>
                  </a:lnTo>
                  <a:lnTo>
                    <a:pt x="1738833" y="146050"/>
                  </a:lnTo>
                  <a:lnTo>
                    <a:pt x="1742998" y="146050"/>
                  </a:lnTo>
                  <a:lnTo>
                    <a:pt x="1743062" y="143510"/>
                  </a:lnTo>
                  <a:lnTo>
                    <a:pt x="1744586" y="143510"/>
                  </a:lnTo>
                  <a:lnTo>
                    <a:pt x="1745322" y="146050"/>
                  </a:lnTo>
                  <a:lnTo>
                    <a:pt x="1747748" y="146050"/>
                  </a:lnTo>
                  <a:lnTo>
                    <a:pt x="1748764" y="144780"/>
                  </a:lnTo>
                  <a:lnTo>
                    <a:pt x="1749171" y="144780"/>
                  </a:lnTo>
                  <a:lnTo>
                    <a:pt x="1749399" y="143510"/>
                  </a:lnTo>
                  <a:lnTo>
                    <a:pt x="1751863" y="143510"/>
                  </a:lnTo>
                  <a:lnTo>
                    <a:pt x="1752384" y="142240"/>
                  </a:lnTo>
                  <a:lnTo>
                    <a:pt x="1754098" y="142240"/>
                  </a:lnTo>
                  <a:lnTo>
                    <a:pt x="1754085" y="140970"/>
                  </a:lnTo>
                  <a:lnTo>
                    <a:pt x="1754454" y="142240"/>
                  </a:lnTo>
                  <a:lnTo>
                    <a:pt x="1757032" y="142240"/>
                  </a:lnTo>
                  <a:lnTo>
                    <a:pt x="1757324" y="140970"/>
                  </a:lnTo>
                  <a:lnTo>
                    <a:pt x="1757807" y="142240"/>
                  </a:lnTo>
                  <a:lnTo>
                    <a:pt x="1759140" y="142240"/>
                  </a:lnTo>
                  <a:lnTo>
                    <a:pt x="1759127" y="140970"/>
                  </a:lnTo>
                  <a:lnTo>
                    <a:pt x="1759623" y="139700"/>
                  </a:lnTo>
                  <a:lnTo>
                    <a:pt x="1759902" y="139700"/>
                  </a:lnTo>
                  <a:lnTo>
                    <a:pt x="1761058" y="140970"/>
                  </a:lnTo>
                  <a:lnTo>
                    <a:pt x="1761312" y="142240"/>
                  </a:lnTo>
                  <a:lnTo>
                    <a:pt x="1762213" y="140970"/>
                  </a:lnTo>
                  <a:lnTo>
                    <a:pt x="1763966" y="140970"/>
                  </a:lnTo>
                  <a:lnTo>
                    <a:pt x="1763903" y="139700"/>
                  </a:lnTo>
                  <a:lnTo>
                    <a:pt x="1766646" y="139700"/>
                  </a:lnTo>
                  <a:lnTo>
                    <a:pt x="1766862" y="138430"/>
                  </a:lnTo>
                  <a:lnTo>
                    <a:pt x="1771611" y="138430"/>
                  </a:lnTo>
                  <a:lnTo>
                    <a:pt x="1772297" y="139700"/>
                  </a:lnTo>
                  <a:lnTo>
                    <a:pt x="1774240" y="138430"/>
                  </a:lnTo>
                  <a:lnTo>
                    <a:pt x="1774990" y="138430"/>
                  </a:lnTo>
                  <a:lnTo>
                    <a:pt x="1775244" y="137160"/>
                  </a:lnTo>
                  <a:lnTo>
                    <a:pt x="1775777" y="137160"/>
                  </a:lnTo>
                  <a:lnTo>
                    <a:pt x="1776285" y="135890"/>
                  </a:lnTo>
                  <a:lnTo>
                    <a:pt x="1777390" y="135890"/>
                  </a:lnTo>
                  <a:lnTo>
                    <a:pt x="1779701" y="137160"/>
                  </a:lnTo>
                  <a:lnTo>
                    <a:pt x="1781162" y="137160"/>
                  </a:lnTo>
                  <a:lnTo>
                    <a:pt x="1782076" y="138430"/>
                  </a:lnTo>
                  <a:lnTo>
                    <a:pt x="1782800" y="138430"/>
                  </a:lnTo>
                  <a:lnTo>
                    <a:pt x="1783422" y="139700"/>
                  </a:lnTo>
                  <a:lnTo>
                    <a:pt x="1783702" y="140970"/>
                  </a:lnTo>
                  <a:lnTo>
                    <a:pt x="1783626" y="142240"/>
                  </a:lnTo>
                  <a:lnTo>
                    <a:pt x="1784616" y="146050"/>
                  </a:lnTo>
                  <a:lnTo>
                    <a:pt x="1785162" y="147320"/>
                  </a:lnTo>
                  <a:lnTo>
                    <a:pt x="1786928" y="152400"/>
                  </a:lnTo>
                  <a:lnTo>
                    <a:pt x="1788629" y="158750"/>
                  </a:lnTo>
                  <a:lnTo>
                    <a:pt x="1790395" y="165100"/>
                  </a:lnTo>
                  <a:lnTo>
                    <a:pt x="1790242" y="167640"/>
                  </a:lnTo>
                  <a:lnTo>
                    <a:pt x="1790966" y="170180"/>
                  </a:lnTo>
                  <a:lnTo>
                    <a:pt x="1792554" y="173990"/>
                  </a:lnTo>
                  <a:lnTo>
                    <a:pt x="1792173" y="175260"/>
                  </a:lnTo>
                  <a:lnTo>
                    <a:pt x="1794217" y="181610"/>
                  </a:lnTo>
                  <a:lnTo>
                    <a:pt x="1795272" y="181610"/>
                  </a:lnTo>
                  <a:lnTo>
                    <a:pt x="1795233" y="182880"/>
                  </a:lnTo>
                  <a:lnTo>
                    <a:pt x="1795424" y="184150"/>
                  </a:lnTo>
                  <a:lnTo>
                    <a:pt x="1796910" y="184150"/>
                  </a:lnTo>
                  <a:lnTo>
                    <a:pt x="1797418" y="185420"/>
                  </a:lnTo>
                  <a:lnTo>
                    <a:pt x="1797773" y="186690"/>
                  </a:lnTo>
                  <a:lnTo>
                    <a:pt x="1798281" y="186690"/>
                  </a:lnTo>
                  <a:lnTo>
                    <a:pt x="1798942" y="187960"/>
                  </a:lnTo>
                  <a:lnTo>
                    <a:pt x="1802041" y="187960"/>
                  </a:lnTo>
                  <a:lnTo>
                    <a:pt x="1802968" y="186690"/>
                  </a:lnTo>
                  <a:lnTo>
                    <a:pt x="1805241" y="186690"/>
                  </a:lnTo>
                  <a:lnTo>
                    <a:pt x="1806867" y="185420"/>
                  </a:lnTo>
                  <a:lnTo>
                    <a:pt x="1808886" y="185420"/>
                  </a:lnTo>
                  <a:lnTo>
                    <a:pt x="1809318" y="184150"/>
                  </a:lnTo>
                  <a:lnTo>
                    <a:pt x="1810397" y="184150"/>
                  </a:lnTo>
                  <a:lnTo>
                    <a:pt x="1812150" y="182880"/>
                  </a:lnTo>
                  <a:lnTo>
                    <a:pt x="1815045" y="182880"/>
                  </a:lnTo>
                  <a:lnTo>
                    <a:pt x="1814817" y="181610"/>
                  </a:lnTo>
                  <a:lnTo>
                    <a:pt x="1815769" y="180340"/>
                  </a:lnTo>
                  <a:lnTo>
                    <a:pt x="1816506" y="180340"/>
                  </a:lnTo>
                  <a:close/>
                </a:path>
                <a:path w="1988184" h="659764">
                  <a:moveTo>
                    <a:pt x="1835391" y="300456"/>
                  </a:moveTo>
                  <a:lnTo>
                    <a:pt x="1834908" y="299567"/>
                  </a:lnTo>
                  <a:lnTo>
                    <a:pt x="1834400" y="298678"/>
                  </a:lnTo>
                  <a:lnTo>
                    <a:pt x="1833143" y="298424"/>
                  </a:lnTo>
                  <a:lnTo>
                    <a:pt x="1832317" y="298678"/>
                  </a:lnTo>
                  <a:lnTo>
                    <a:pt x="1831962" y="299567"/>
                  </a:lnTo>
                  <a:lnTo>
                    <a:pt x="1831606" y="299440"/>
                  </a:lnTo>
                  <a:lnTo>
                    <a:pt x="1831136" y="299186"/>
                  </a:lnTo>
                  <a:lnTo>
                    <a:pt x="1830565" y="298551"/>
                  </a:lnTo>
                  <a:lnTo>
                    <a:pt x="1830412" y="298297"/>
                  </a:lnTo>
                  <a:lnTo>
                    <a:pt x="1830019" y="297662"/>
                  </a:lnTo>
                  <a:lnTo>
                    <a:pt x="1829333" y="297281"/>
                  </a:lnTo>
                  <a:lnTo>
                    <a:pt x="1828558" y="296646"/>
                  </a:lnTo>
                  <a:lnTo>
                    <a:pt x="1828253" y="296392"/>
                  </a:lnTo>
                  <a:lnTo>
                    <a:pt x="1826641" y="295376"/>
                  </a:lnTo>
                  <a:lnTo>
                    <a:pt x="1825993" y="295757"/>
                  </a:lnTo>
                  <a:lnTo>
                    <a:pt x="1825320" y="296646"/>
                  </a:lnTo>
                  <a:lnTo>
                    <a:pt x="1824583" y="295630"/>
                  </a:lnTo>
                  <a:lnTo>
                    <a:pt x="1823758" y="295376"/>
                  </a:lnTo>
                  <a:lnTo>
                    <a:pt x="1822831" y="296011"/>
                  </a:lnTo>
                  <a:lnTo>
                    <a:pt x="1822818" y="296646"/>
                  </a:lnTo>
                  <a:lnTo>
                    <a:pt x="1822716" y="297154"/>
                  </a:lnTo>
                  <a:lnTo>
                    <a:pt x="1822234" y="298170"/>
                  </a:lnTo>
                  <a:lnTo>
                    <a:pt x="1821878" y="298297"/>
                  </a:lnTo>
                  <a:lnTo>
                    <a:pt x="1820799" y="298043"/>
                  </a:lnTo>
                  <a:lnTo>
                    <a:pt x="1819656" y="298678"/>
                  </a:lnTo>
                  <a:lnTo>
                    <a:pt x="1819452" y="299186"/>
                  </a:lnTo>
                  <a:lnTo>
                    <a:pt x="1819440" y="300456"/>
                  </a:lnTo>
                  <a:lnTo>
                    <a:pt x="1835391" y="300456"/>
                  </a:lnTo>
                  <a:close/>
                </a:path>
                <a:path w="1988184" h="659764">
                  <a:moveTo>
                    <a:pt x="1859940" y="29641"/>
                  </a:moveTo>
                  <a:lnTo>
                    <a:pt x="1858911" y="29133"/>
                  </a:lnTo>
                  <a:lnTo>
                    <a:pt x="1858454" y="29260"/>
                  </a:lnTo>
                  <a:lnTo>
                    <a:pt x="1858200" y="29641"/>
                  </a:lnTo>
                  <a:lnTo>
                    <a:pt x="1859940" y="29641"/>
                  </a:lnTo>
                  <a:close/>
                </a:path>
                <a:path w="1988184" h="659764">
                  <a:moveTo>
                    <a:pt x="1863090" y="381736"/>
                  </a:moveTo>
                  <a:lnTo>
                    <a:pt x="1862340" y="380720"/>
                  </a:lnTo>
                  <a:lnTo>
                    <a:pt x="1862150" y="380466"/>
                  </a:lnTo>
                  <a:lnTo>
                    <a:pt x="1861070" y="379704"/>
                  </a:lnTo>
                  <a:lnTo>
                    <a:pt x="1860600" y="377799"/>
                  </a:lnTo>
                  <a:lnTo>
                    <a:pt x="1860435" y="377164"/>
                  </a:lnTo>
                  <a:lnTo>
                    <a:pt x="1860550" y="375259"/>
                  </a:lnTo>
                  <a:lnTo>
                    <a:pt x="1860588" y="375005"/>
                  </a:lnTo>
                  <a:lnTo>
                    <a:pt x="1861578" y="373989"/>
                  </a:lnTo>
                  <a:lnTo>
                    <a:pt x="1861705" y="373862"/>
                  </a:lnTo>
                  <a:lnTo>
                    <a:pt x="1860740" y="373481"/>
                  </a:lnTo>
                  <a:lnTo>
                    <a:pt x="1860118" y="373481"/>
                  </a:lnTo>
                  <a:lnTo>
                    <a:pt x="1858784" y="373862"/>
                  </a:lnTo>
                  <a:lnTo>
                    <a:pt x="1857997" y="373989"/>
                  </a:lnTo>
                  <a:lnTo>
                    <a:pt x="1856397" y="369290"/>
                  </a:lnTo>
                  <a:lnTo>
                    <a:pt x="1856333" y="369036"/>
                  </a:lnTo>
                  <a:lnTo>
                    <a:pt x="1856232" y="368655"/>
                  </a:lnTo>
                  <a:lnTo>
                    <a:pt x="1856003" y="368020"/>
                  </a:lnTo>
                  <a:lnTo>
                    <a:pt x="1855952" y="367893"/>
                  </a:lnTo>
                  <a:lnTo>
                    <a:pt x="1854149" y="368020"/>
                  </a:lnTo>
                  <a:lnTo>
                    <a:pt x="1853082" y="367893"/>
                  </a:lnTo>
                  <a:lnTo>
                    <a:pt x="1852714" y="367258"/>
                  </a:lnTo>
                  <a:lnTo>
                    <a:pt x="1852307" y="367004"/>
                  </a:lnTo>
                  <a:lnTo>
                    <a:pt x="1852269" y="366877"/>
                  </a:lnTo>
                  <a:lnTo>
                    <a:pt x="1852155" y="366496"/>
                  </a:lnTo>
                  <a:lnTo>
                    <a:pt x="1851634" y="365988"/>
                  </a:lnTo>
                  <a:lnTo>
                    <a:pt x="1851126" y="365734"/>
                  </a:lnTo>
                  <a:lnTo>
                    <a:pt x="1850631" y="365861"/>
                  </a:lnTo>
                  <a:lnTo>
                    <a:pt x="1848904" y="366623"/>
                  </a:lnTo>
                  <a:lnTo>
                    <a:pt x="1847811" y="366877"/>
                  </a:lnTo>
                  <a:lnTo>
                    <a:pt x="1847354" y="366496"/>
                  </a:lnTo>
                  <a:lnTo>
                    <a:pt x="1847049" y="366369"/>
                  </a:lnTo>
                  <a:lnTo>
                    <a:pt x="1846783" y="366115"/>
                  </a:lnTo>
                  <a:lnTo>
                    <a:pt x="1846643" y="365988"/>
                  </a:lnTo>
                  <a:lnTo>
                    <a:pt x="1846453" y="365861"/>
                  </a:lnTo>
                  <a:lnTo>
                    <a:pt x="1845068" y="365861"/>
                  </a:lnTo>
                  <a:lnTo>
                    <a:pt x="1844865" y="365734"/>
                  </a:lnTo>
                  <a:lnTo>
                    <a:pt x="1844675" y="365480"/>
                  </a:lnTo>
                  <a:lnTo>
                    <a:pt x="1844636" y="365353"/>
                  </a:lnTo>
                  <a:lnTo>
                    <a:pt x="1844522" y="364337"/>
                  </a:lnTo>
                  <a:lnTo>
                    <a:pt x="1844459" y="364210"/>
                  </a:lnTo>
                  <a:lnTo>
                    <a:pt x="1843913" y="364083"/>
                  </a:lnTo>
                  <a:lnTo>
                    <a:pt x="1842909" y="364083"/>
                  </a:lnTo>
                  <a:lnTo>
                    <a:pt x="1843125" y="364718"/>
                  </a:lnTo>
                  <a:lnTo>
                    <a:pt x="1843176" y="365226"/>
                  </a:lnTo>
                  <a:lnTo>
                    <a:pt x="1842871" y="365353"/>
                  </a:lnTo>
                  <a:lnTo>
                    <a:pt x="1842452" y="364718"/>
                  </a:lnTo>
                  <a:lnTo>
                    <a:pt x="1842198" y="364337"/>
                  </a:lnTo>
                  <a:lnTo>
                    <a:pt x="1841779" y="363702"/>
                  </a:lnTo>
                  <a:lnTo>
                    <a:pt x="1840128" y="364337"/>
                  </a:lnTo>
                  <a:lnTo>
                    <a:pt x="1838998" y="363702"/>
                  </a:lnTo>
                  <a:lnTo>
                    <a:pt x="1838807" y="363194"/>
                  </a:lnTo>
                  <a:lnTo>
                    <a:pt x="1838337" y="361924"/>
                  </a:lnTo>
                  <a:lnTo>
                    <a:pt x="1837105" y="362813"/>
                  </a:lnTo>
                  <a:lnTo>
                    <a:pt x="1836318" y="363194"/>
                  </a:lnTo>
                  <a:lnTo>
                    <a:pt x="1835962" y="363067"/>
                  </a:lnTo>
                  <a:lnTo>
                    <a:pt x="1835124" y="363067"/>
                  </a:lnTo>
                  <a:lnTo>
                    <a:pt x="1834527" y="362686"/>
                  </a:lnTo>
                  <a:lnTo>
                    <a:pt x="1834197" y="361797"/>
                  </a:lnTo>
                  <a:lnTo>
                    <a:pt x="1834057" y="362051"/>
                  </a:lnTo>
                  <a:lnTo>
                    <a:pt x="1833943" y="363321"/>
                  </a:lnTo>
                  <a:lnTo>
                    <a:pt x="1833803" y="363702"/>
                  </a:lnTo>
                  <a:lnTo>
                    <a:pt x="1833156" y="363702"/>
                  </a:lnTo>
                  <a:lnTo>
                    <a:pt x="1832711" y="363194"/>
                  </a:lnTo>
                  <a:lnTo>
                    <a:pt x="1832317" y="362178"/>
                  </a:lnTo>
                  <a:lnTo>
                    <a:pt x="1832229" y="362051"/>
                  </a:lnTo>
                  <a:lnTo>
                    <a:pt x="1831962" y="361670"/>
                  </a:lnTo>
                  <a:lnTo>
                    <a:pt x="1831784" y="361416"/>
                  </a:lnTo>
                  <a:lnTo>
                    <a:pt x="1831670" y="361035"/>
                  </a:lnTo>
                  <a:lnTo>
                    <a:pt x="1831403" y="360781"/>
                  </a:lnTo>
                  <a:lnTo>
                    <a:pt x="1831009" y="360654"/>
                  </a:lnTo>
                  <a:lnTo>
                    <a:pt x="1828749" y="361670"/>
                  </a:lnTo>
                  <a:lnTo>
                    <a:pt x="1828558" y="361543"/>
                  </a:lnTo>
                  <a:lnTo>
                    <a:pt x="1828203" y="361543"/>
                  </a:lnTo>
                  <a:lnTo>
                    <a:pt x="1827593" y="360527"/>
                  </a:lnTo>
                  <a:lnTo>
                    <a:pt x="1826895" y="359130"/>
                  </a:lnTo>
                  <a:lnTo>
                    <a:pt x="1826234" y="360527"/>
                  </a:lnTo>
                  <a:lnTo>
                    <a:pt x="1825421" y="361543"/>
                  </a:lnTo>
                  <a:lnTo>
                    <a:pt x="1824443" y="362051"/>
                  </a:lnTo>
                  <a:lnTo>
                    <a:pt x="1822881" y="357860"/>
                  </a:lnTo>
                  <a:lnTo>
                    <a:pt x="1820849" y="357860"/>
                  </a:lnTo>
                  <a:lnTo>
                    <a:pt x="1820545" y="357733"/>
                  </a:lnTo>
                  <a:lnTo>
                    <a:pt x="1820240" y="357606"/>
                  </a:lnTo>
                  <a:lnTo>
                    <a:pt x="1819770" y="357225"/>
                  </a:lnTo>
                  <a:lnTo>
                    <a:pt x="1819465" y="356844"/>
                  </a:lnTo>
                  <a:lnTo>
                    <a:pt x="1818640" y="355955"/>
                  </a:lnTo>
                  <a:lnTo>
                    <a:pt x="1818208" y="355701"/>
                  </a:lnTo>
                  <a:lnTo>
                    <a:pt x="1817992" y="355574"/>
                  </a:lnTo>
                  <a:lnTo>
                    <a:pt x="1817890" y="357352"/>
                  </a:lnTo>
                  <a:lnTo>
                    <a:pt x="1817763" y="357733"/>
                  </a:lnTo>
                  <a:lnTo>
                    <a:pt x="1817535" y="357733"/>
                  </a:lnTo>
                  <a:lnTo>
                    <a:pt x="1817484" y="357606"/>
                  </a:lnTo>
                  <a:lnTo>
                    <a:pt x="1817484" y="357225"/>
                  </a:lnTo>
                  <a:lnTo>
                    <a:pt x="1817890" y="357352"/>
                  </a:lnTo>
                  <a:lnTo>
                    <a:pt x="1817890" y="355612"/>
                  </a:lnTo>
                  <a:lnTo>
                    <a:pt x="1817547" y="355701"/>
                  </a:lnTo>
                  <a:lnTo>
                    <a:pt x="1816785" y="355574"/>
                  </a:lnTo>
                  <a:lnTo>
                    <a:pt x="1815998" y="354939"/>
                  </a:lnTo>
                  <a:lnTo>
                    <a:pt x="1815045" y="353923"/>
                  </a:lnTo>
                  <a:lnTo>
                    <a:pt x="1814131" y="352996"/>
                  </a:lnTo>
                  <a:lnTo>
                    <a:pt x="1814131" y="355701"/>
                  </a:lnTo>
                  <a:lnTo>
                    <a:pt x="1813890" y="356336"/>
                  </a:lnTo>
                  <a:lnTo>
                    <a:pt x="1813013" y="357225"/>
                  </a:lnTo>
                  <a:lnTo>
                    <a:pt x="1812632" y="356082"/>
                  </a:lnTo>
                  <a:lnTo>
                    <a:pt x="1812302" y="355447"/>
                  </a:lnTo>
                  <a:lnTo>
                    <a:pt x="1812048" y="355193"/>
                  </a:lnTo>
                  <a:lnTo>
                    <a:pt x="1812455" y="354685"/>
                  </a:lnTo>
                  <a:lnTo>
                    <a:pt x="1812963" y="354050"/>
                  </a:lnTo>
                  <a:lnTo>
                    <a:pt x="1813585" y="353923"/>
                  </a:lnTo>
                  <a:lnTo>
                    <a:pt x="1814042" y="355193"/>
                  </a:lnTo>
                  <a:lnTo>
                    <a:pt x="1814131" y="355701"/>
                  </a:lnTo>
                  <a:lnTo>
                    <a:pt x="1814131" y="352996"/>
                  </a:lnTo>
                  <a:lnTo>
                    <a:pt x="1813610" y="352653"/>
                  </a:lnTo>
                  <a:lnTo>
                    <a:pt x="1813013" y="352399"/>
                  </a:lnTo>
                  <a:lnTo>
                    <a:pt x="1812836" y="353288"/>
                  </a:lnTo>
                  <a:lnTo>
                    <a:pt x="1812353" y="354050"/>
                  </a:lnTo>
                  <a:lnTo>
                    <a:pt x="1811578" y="354685"/>
                  </a:lnTo>
                  <a:lnTo>
                    <a:pt x="1810753" y="353542"/>
                  </a:lnTo>
                  <a:lnTo>
                    <a:pt x="1809838" y="352272"/>
                  </a:lnTo>
                  <a:lnTo>
                    <a:pt x="1808759" y="351129"/>
                  </a:lnTo>
                  <a:lnTo>
                    <a:pt x="1808314" y="351256"/>
                  </a:lnTo>
                  <a:lnTo>
                    <a:pt x="1806841" y="353034"/>
                  </a:lnTo>
                  <a:lnTo>
                    <a:pt x="1806359" y="353542"/>
                  </a:lnTo>
                  <a:lnTo>
                    <a:pt x="1806714" y="352780"/>
                  </a:lnTo>
                  <a:lnTo>
                    <a:pt x="1806778" y="351764"/>
                  </a:lnTo>
                  <a:lnTo>
                    <a:pt x="1806194" y="351129"/>
                  </a:lnTo>
                  <a:lnTo>
                    <a:pt x="1806067" y="350748"/>
                  </a:lnTo>
                  <a:lnTo>
                    <a:pt x="1805927" y="350367"/>
                  </a:lnTo>
                  <a:lnTo>
                    <a:pt x="1805368" y="350240"/>
                  </a:lnTo>
                  <a:lnTo>
                    <a:pt x="1804530" y="350748"/>
                  </a:lnTo>
                  <a:lnTo>
                    <a:pt x="1803819" y="350113"/>
                  </a:lnTo>
                  <a:lnTo>
                    <a:pt x="1802993" y="349859"/>
                  </a:lnTo>
                  <a:lnTo>
                    <a:pt x="1802041" y="350113"/>
                  </a:lnTo>
                  <a:lnTo>
                    <a:pt x="1799831" y="350113"/>
                  </a:lnTo>
                  <a:lnTo>
                    <a:pt x="1799386" y="349986"/>
                  </a:lnTo>
                  <a:lnTo>
                    <a:pt x="1799170" y="349859"/>
                  </a:lnTo>
                  <a:lnTo>
                    <a:pt x="1799755" y="349224"/>
                  </a:lnTo>
                  <a:lnTo>
                    <a:pt x="1799742" y="348716"/>
                  </a:lnTo>
                  <a:lnTo>
                    <a:pt x="1798205" y="347954"/>
                  </a:lnTo>
                  <a:lnTo>
                    <a:pt x="1798256" y="347192"/>
                  </a:lnTo>
                  <a:lnTo>
                    <a:pt x="1798688" y="346557"/>
                  </a:lnTo>
                  <a:lnTo>
                    <a:pt x="1799666" y="347319"/>
                  </a:lnTo>
                  <a:lnTo>
                    <a:pt x="1800453" y="347700"/>
                  </a:lnTo>
                  <a:lnTo>
                    <a:pt x="1804009" y="343763"/>
                  </a:lnTo>
                  <a:lnTo>
                    <a:pt x="1804123" y="343636"/>
                  </a:lnTo>
                  <a:lnTo>
                    <a:pt x="1804593" y="343128"/>
                  </a:lnTo>
                  <a:lnTo>
                    <a:pt x="1805114" y="342620"/>
                  </a:lnTo>
                  <a:lnTo>
                    <a:pt x="1805546" y="342493"/>
                  </a:lnTo>
                  <a:lnTo>
                    <a:pt x="1805470" y="341858"/>
                  </a:lnTo>
                  <a:lnTo>
                    <a:pt x="1805622" y="341604"/>
                  </a:lnTo>
                  <a:lnTo>
                    <a:pt x="1805901" y="341096"/>
                  </a:lnTo>
                  <a:lnTo>
                    <a:pt x="1806841" y="340461"/>
                  </a:lnTo>
                  <a:lnTo>
                    <a:pt x="1808099" y="339699"/>
                  </a:lnTo>
                  <a:lnTo>
                    <a:pt x="1808657" y="338556"/>
                  </a:lnTo>
                  <a:lnTo>
                    <a:pt x="1808899" y="336905"/>
                  </a:lnTo>
                  <a:lnTo>
                    <a:pt x="1809457" y="336143"/>
                  </a:lnTo>
                  <a:lnTo>
                    <a:pt x="1810308" y="336143"/>
                  </a:lnTo>
                  <a:lnTo>
                    <a:pt x="1811197" y="335762"/>
                  </a:lnTo>
                  <a:lnTo>
                    <a:pt x="1811477" y="335254"/>
                  </a:lnTo>
                  <a:lnTo>
                    <a:pt x="1811718" y="335000"/>
                  </a:lnTo>
                  <a:lnTo>
                    <a:pt x="1811883" y="334746"/>
                  </a:lnTo>
                  <a:lnTo>
                    <a:pt x="1812226" y="334111"/>
                  </a:lnTo>
                  <a:lnTo>
                    <a:pt x="1812480" y="333857"/>
                  </a:lnTo>
                  <a:lnTo>
                    <a:pt x="1812759" y="333222"/>
                  </a:lnTo>
                  <a:lnTo>
                    <a:pt x="1813572" y="332714"/>
                  </a:lnTo>
                  <a:lnTo>
                    <a:pt x="1814258" y="332206"/>
                  </a:lnTo>
                  <a:lnTo>
                    <a:pt x="1814614" y="331444"/>
                  </a:lnTo>
                  <a:lnTo>
                    <a:pt x="1814741" y="330682"/>
                  </a:lnTo>
                  <a:lnTo>
                    <a:pt x="1814830" y="329920"/>
                  </a:lnTo>
                  <a:lnTo>
                    <a:pt x="1816506" y="328269"/>
                  </a:lnTo>
                  <a:lnTo>
                    <a:pt x="1818411" y="326618"/>
                  </a:lnTo>
                  <a:lnTo>
                    <a:pt x="1819859" y="324967"/>
                  </a:lnTo>
                  <a:lnTo>
                    <a:pt x="1820519" y="323697"/>
                  </a:lnTo>
                  <a:lnTo>
                    <a:pt x="1820621" y="322046"/>
                  </a:lnTo>
                  <a:lnTo>
                    <a:pt x="1820722" y="321665"/>
                  </a:lnTo>
                  <a:lnTo>
                    <a:pt x="1820964" y="321411"/>
                  </a:lnTo>
                  <a:lnTo>
                    <a:pt x="1821815" y="321411"/>
                  </a:lnTo>
                  <a:lnTo>
                    <a:pt x="1822221" y="321665"/>
                  </a:lnTo>
                  <a:lnTo>
                    <a:pt x="1822538" y="322046"/>
                  </a:lnTo>
                  <a:lnTo>
                    <a:pt x="1822716" y="321538"/>
                  </a:lnTo>
                  <a:lnTo>
                    <a:pt x="1823135" y="321411"/>
                  </a:lnTo>
                  <a:lnTo>
                    <a:pt x="1823796" y="321284"/>
                  </a:lnTo>
                  <a:lnTo>
                    <a:pt x="1824545" y="321284"/>
                  </a:lnTo>
                  <a:lnTo>
                    <a:pt x="1825218" y="321030"/>
                  </a:lnTo>
                  <a:lnTo>
                    <a:pt x="1825891" y="320395"/>
                  </a:lnTo>
                  <a:lnTo>
                    <a:pt x="1826996" y="319379"/>
                  </a:lnTo>
                  <a:lnTo>
                    <a:pt x="1827466" y="318871"/>
                  </a:lnTo>
                  <a:lnTo>
                    <a:pt x="1829511" y="316839"/>
                  </a:lnTo>
                  <a:lnTo>
                    <a:pt x="1829511" y="315569"/>
                  </a:lnTo>
                  <a:lnTo>
                    <a:pt x="1830108" y="315061"/>
                  </a:lnTo>
                  <a:lnTo>
                    <a:pt x="1831276" y="315442"/>
                  </a:lnTo>
                  <a:lnTo>
                    <a:pt x="1832013" y="315061"/>
                  </a:lnTo>
                  <a:lnTo>
                    <a:pt x="1832737" y="314680"/>
                  </a:lnTo>
                  <a:lnTo>
                    <a:pt x="1833994" y="313918"/>
                  </a:lnTo>
                  <a:lnTo>
                    <a:pt x="1835365" y="313156"/>
                  </a:lnTo>
                  <a:lnTo>
                    <a:pt x="1836229" y="312521"/>
                  </a:lnTo>
                  <a:lnTo>
                    <a:pt x="1836572" y="312013"/>
                  </a:lnTo>
                  <a:lnTo>
                    <a:pt x="1836661" y="311759"/>
                  </a:lnTo>
                  <a:lnTo>
                    <a:pt x="1837169" y="311378"/>
                  </a:lnTo>
                  <a:lnTo>
                    <a:pt x="1838109" y="310743"/>
                  </a:lnTo>
                  <a:lnTo>
                    <a:pt x="1838820" y="309854"/>
                  </a:lnTo>
                  <a:lnTo>
                    <a:pt x="1839772" y="309092"/>
                  </a:lnTo>
                  <a:lnTo>
                    <a:pt x="1840979" y="307822"/>
                  </a:lnTo>
                  <a:lnTo>
                    <a:pt x="1840750" y="306679"/>
                  </a:lnTo>
                  <a:lnTo>
                    <a:pt x="1839061" y="305790"/>
                  </a:lnTo>
                  <a:lnTo>
                    <a:pt x="1839163" y="305536"/>
                  </a:lnTo>
                  <a:lnTo>
                    <a:pt x="1839506" y="305409"/>
                  </a:lnTo>
                  <a:lnTo>
                    <a:pt x="1840090" y="305155"/>
                  </a:lnTo>
                  <a:lnTo>
                    <a:pt x="1841360" y="304393"/>
                  </a:lnTo>
                  <a:lnTo>
                    <a:pt x="1841347" y="304012"/>
                  </a:lnTo>
                  <a:lnTo>
                    <a:pt x="1841334" y="303504"/>
                  </a:lnTo>
                  <a:lnTo>
                    <a:pt x="1841309" y="303123"/>
                  </a:lnTo>
                  <a:lnTo>
                    <a:pt x="1841220" y="302742"/>
                  </a:lnTo>
                  <a:lnTo>
                    <a:pt x="1840636" y="301853"/>
                  </a:lnTo>
                  <a:lnTo>
                    <a:pt x="1839366" y="301091"/>
                  </a:lnTo>
                  <a:lnTo>
                    <a:pt x="1839302" y="300964"/>
                  </a:lnTo>
                  <a:lnTo>
                    <a:pt x="1839061" y="300964"/>
                  </a:lnTo>
                  <a:lnTo>
                    <a:pt x="1838617" y="301091"/>
                  </a:lnTo>
                  <a:lnTo>
                    <a:pt x="1838502" y="302234"/>
                  </a:lnTo>
                  <a:lnTo>
                    <a:pt x="1838502" y="303758"/>
                  </a:lnTo>
                  <a:lnTo>
                    <a:pt x="1838401" y="304012"/>
                  </a:lnTo>
                  <a:lnTo>
                    <a:pt x="1838464" y="303504"/>
                  </a:lnTo>
                  <a:lnTo>
                    <a:pt x="1838502" y="303758"/>
                  </a:lnTo>
                  <a:lnTo>
                    <a:pt x="1838502" y="302234"/>
                  </a:lnTo>
                  <a:lnTo>
                    <a:pt x="1838223" y="302742"/>
                  </a:lnTo>
                  <a:lnTo>
                    <a:pt x="1837334" y="303123"/>
                  </a:lnTo>
                  <a:lnTo>
                    <a:pt x="1836737" y="302615"/>
                  </a:lnTo>
                  <a:lnTo>
                    <a:pt x="1836013" y="301599"/>
                  </a:lnTo>
                  <a:lnTo>
                    <a:pt x="1835454" y="300583"/>
                  </a:lnTo>
                  <a:lnTo>
                    <a:pt x="1819440" y="300583"/>
                  </a:lnTo>
                  <a:lnTo>
                    <a:pt x="1817636" y="300583"/>
                  </a:lnTo>
                  <a:lnTo>
                    <a:pt x="1817357" y="301091"/>
                  </a:lnTo>
                  <a:lnTo>
                    <a:pt x="1816684" y="301853"/>
                  </a:lnTo>
                  <a:lnTo>
                    <a:pt x="1815604" y="302488"/>
                  </a:lnTo>
                  <a:lnTo>
                    <a:pt x="1814474" y="302996"/>
                  </a:lnTo>
                  <a:lnTo>
                    <a:pt x="1813458" y="303631"/>
                  </a:lnTo>
                  <a:lnTo>
                    <a:pt x="1811489" y="304647"/>
                  </a:lnTo>
                  <a:lnTo>
                    <a:pt x="1810232" y="306044"/>
                  </a:lnTo>
                  <a:lnTo>
                    <a:pt x="1809686" y="307822"/>
                  </a:lnTo>
                  <a:lnTo>
                    <a:pt x="1808810" y="307314"/>
                  </a:lnTo>
                  <a:lnTo>
                    <a:pt x="1807921" y="307568"/>
                  </a:lnTo>
                  <a:lnTo>
                    <a:pt x="1807006" y="308711"/>
                  </a:lnTo>
                  <a:lnTo>
                    <a:pt x="1805927" y="309981"/>
                  </a:lnTo>
                  <a:lnTo>
                    <a:pt x="1805139" y="311251"/>
                  </a:lnTo>
                  <a:lnTo>
                    <a:pt x="1803908" y="312648"/>
                  </a:lnTo>
                  <a:lnTo>
                    <a:pt x="1802765" y="314426"/>
                  </a:lnTo>
                  <a:lnTo>
                    <a:pt x="1802015" y="315214"/>
                  </a:lnTo>
                  <a:lnTo>
                    <a:pt x="1802015" y="344525"/>
                  </a:lnTo>
                  <a:lnTo>
                    <a:pt x="1801507" y="344525"/>
                  </a:lnTo>
                  <a:lnTo>
                    <a:pt x="1801228" y="344271"/>
                  </a:lnTo>
                  <a:lnTo>
                    <a:pt x="1801152" y="343636"/>
                  </a:lnTo>
                  <a:lnTo>
                    <a:pt x="1801660" y="343636"/>
                  </a:lnTo>
                  <a:lnTo>
                    <a:pt x="1801939" y="343890"/>
                  </a:lnTo>
                  <a:lnTo>
                    <a:pt x="1802015" y="344525"/>
                  </a:lnTo>
                  <a:lnTo>
                    <a:pt x="1802015" y="315214"/>
                  </a:lnTo>
                  <a:lnTo>
                    <a:pt x="1799424" y="320395"/>
                  </a:lnTo>
                  <a:lnTo>
                    <a:pt x="1798662" y="320141"/>
                  </a:lnTo>
                  <a:lnTo>
                    <a:pt x="1798078" y="320395"/>
                  </a:lnTo>
                  <a:lnTo>
                    <a:pt x="1797646" y="321030"/>
                  </a:lnTo>
                  <a:lnTo>
                    <a:pt x="1796186" y="322681"/>
                  </a:lnTo>
                  <a:lnTo>
                    <a:pt x="1796122" y="323824"/>
                  </a:lnTo>
                  <a:lnTo>
                    <a:pt x="1795653" y="324586"/>
                  </a:lnTo>
                  <a:lnTo>
                    <a:pt x="1794751" y="324967"/>
                  </a:lnTo>
                  <a:lnTo>
                    <a:pt x="1794700" y="325602"/>
                  </a:lnTo>
                  <a:lnTo>
                    <a:pt x="1794471" y="325983"/>
                  </a:lnTo>
                  <a:lnTo>
                    <a:pt x="1793836" y="326491"/>
                  </a:lnTo>
                  <a:lnTo>
                    <a:pt x="1792224" y="327634"/>
                  </a:lnTo>
                  <a:lnTo>
                    <a:pt x="1791931" y="328269"/>
                  </a:lnTo>
                  <a:lnTo>
                    <a:pt x="1791589" y="328904"/>
                  </a:lnTo>
                  <a:lnTo>
                    <a:pt x="1790293" y="330809"/>
                  </a:lnTo>
                  <a:lnTo>
                    <a:pt x="1789925" y="331317"/>
                  </a:lnTo>
                  <a:lnTo>
                    <a:pt x="1789480" y="331444"/>
                  </a:lnTo>
                  <a:lnTo>
                    <a:pt x="1788947" y="331825"/>
                  </a:lnTo>
                  <a:lnTo>
                    <a:pt x="1788172" y="332460"/>
                  </a:lnTo>
                  <a:lnTo>
                    <a:pt x="1787321" y="333857"/>
                  </a:lnTo>
                  <a:lnTo>
                    <a:pt x="1787232" y="334238"/>
                  </a:lnTo>
                  <a:lnTo>
                    <a:pt x="1787105" y="335635"/>
                  </a:lnTo>
                  <a:lnTo>
                    <a:pt x="1787017" y="336143"/>
                  </a:lnTo>
                  <a:lnTo>
                    <a:pt x="1786445" y="337413"/>
                  </a:lnTo>
                  <a:lnTo>
                    <a:pt x="1786140" y="337667"/>
                  </a:lnTo>
                  <a:lnTo>
                    <a:pt x="1785785" y="337667"/>
                  </a:lnTo>
                  <a:lnTo>
                    <a:pt x="1785340" y="337794"/>
                  </a:lnTo>
                  <a:lnTo>
                    <a:pt x="1784299" y="337794"/>
                  </a:lnTo>
                  <a:lnTo>
                    <a:pt x="1783956" y="337921"/>
                  </a:lnTo>
                  <a:lnTo>
                    <a:pt x="1783359" y="339572"/>
                  </a:lnTo>
                  <a:lnTo>
                    <a:pt x="1782826" y="340588"/>
                  </a:lnTo>
                  <a:lnTo>
                    <a:pt x="1782152" y="341477"/>
                  </a:lnTo>
                  <a:lnTo>
                    <a:pt x="1781505" y="341604"/>
                  </a:lnTo>
                  <a:lnTo>
                    <a:pt x="1780908" y="341096"/>
                  </a:lnTo>
                  <a:lnTo>
                    <a:pt x="1779663" y="338810"/>
                  </a:lnTo>
                  <a:lnTo>
                    <a:pt x="1779104" y="337921"/>
                  </a:lnTo>
                  <a:lnTo>
                    <a:pt x="1779028" y="337794"/>
                  </a:lnTo>
                  <a:lnTo>
                    <a:pt x="1778508" y="337794"/>
                  </a:lnTo>
                  <a:lnTo>
                    <a:pt x="1778063" y="337921"/>
                  </a:lnTo>
                  <a:lnTo>
                    <a:pt x="1777657" y="337794"/>
                  </a:lnTo>
                  <a:lnTo>
                    <a:pt x="1777555" y="337667"/>
                  </a:lnTo>
                  <a:lnTo>
                    <a:pt x="1777504" y="337159"/>
                  </a:lnTo>
                  <a:lnTo>
                    <a:pt x="1777987" y="336651"/>
                  </a:lnTo>
                  <a:lnTo>
                    <a:pt x="1778393" y="336143"/>
                  </a:lnTo>
                  <a:lnTo>
                    <a:pt x="1778736" y="335635"/>
                  </a:lnTo>
                  <a:lnTo>
                    <a:pt x="1778927" y="334873"/>
                  </a:lnTo>
                  <a:lnTo>
                    <a:pt x="1779295" y="334111"/>
                  </a:lnTo>
                  <a:lnTo>
                    <a:pt x="1779244" y="333857"/>
                  </a:lnTo>
                  <a:lnTo>
                    <a:pt x="1778469" y="332968"/>
                  </a:lnTo>
                  <a:lnTo>
                    <a:pt x="1778165" y="332079"/>
                  </a:lnTo>
                  <a:lnTo>
                    <a:pt x="1778203" y="330809"/>
                  </a:lnTo>
                  <a:lnTo>
                    <a:pt x="1777619" y="331317"/>
                  </a:lnTo>
                  <a:lnTo>
                    <a:pt x="1777250" y="331698"/>
                  </a:lnTo>
                  <a:lnTo>
                    <a:pt x="1776857" y="331952"/>
                  </a:lnTo>
                  <a:lnTo>
                    <a:pt x="1776463" y="332079"/>
                  </a:lnTo>
                  <a:lnTo>
                    <a:pt x="1776056" y="331825"/>
                  </a:lnTo>
                  <a:lnTo>
                    <a:pt x="1777606" y="330047"/>
                  </a:lnTo>
                  <a:lnTo>
                    <a:pt x="1778101" y="328777"/>
                  </a:lnTo>
                  <a:lnTo>
                    <a:pt x="1777580" y="327761"/>
                  </a:lnTo>
                  <a:lnTo>
                    <a:pt x="1777111" y="327126"/>
                  </a:lnTo>
                  <a:lnTo>
                    <a:pt x="1776844" y="326491"/>
                  </a:lnTo>
                  <a:lnTo>
                    <a:pt x="1776285" y="325856"/>
                  </a:lnTo>
                  <a:lnTo>
                    <a:pt x="1776323" y="324586"/>
                  </a:lnTo>
                  <a:lnTo>
                    <a:pt x="1776476" y="324078"/>
                  </a:lnTo>
                  <a:lnTo>
                    <a:pt x="1776831" y="323697"/>
                  </a:lnTo>
                  <a:lnTo>
                    <a:pt x="1776895" y="323189"/>
                  </a:lnTo>
                  <a:lnTo>
                    <a:pt x="1777085" y="322808"/>
                  </a:lnTo>
                  <a:lnTo>
                    <a:pt x="1777047" y="322427"/>
                  </a:lnTo>
                  <a:lnTo>
                    <a:pt x="1776793" y="322173"/>
                  </a:lnTo>
                  <a:lnTo>
                    <a:pt x="1776590" y="322173"/>
                  </a:lnTo>
                  <a:lnTo>
                    <a:pt x="1773694" y="321195"/>
                  </a:lnTo>
                  <a:lnTo>
                    <a:pt x="1773694" y="386435"/>
                  </a:lnTo>
                  <a:lnTo>
                    <a:pt x="1773250" y="386562"/>
                  </a:lnTo>
                  <a:lnTo>
                    <a:pt x="1773097" y="386816"/>
                  </a:lnTo>
                  <a:lnTo>
                    <a:pt x="1772805" y="386943"/>
                  </a:lnTo>
                  <a:lnTo>
                    <a:pt x="1772602" y="386943"/>
                  </a:lnTo>
                  <a:lnTo>
                    <a:pt x="1772488" y="386562"/>
                  </a:lnTo>
                  <a:lnTo>
                    <a:pt x="1772932" y="386435"/>
                  </a:lnTo>
                  <a:lnTo>
                    <a:pt x="1773085" y="386181"/>
                  </a:lnTo>
                  <a:lnTo>
                    <a:pt x="1773377" y="386054"/>
                  </a:lnTo>
                  <a:lnTo>
                    <a:pt x="1773580" y="386054"/>
                  </a:lnTo>
                  <a:lnTo>
                    <a:pt x="1773694" y="386435"/>
                  </a:lnTo>
                  <a:lnTo>
                    <a:pt x="1773694" y="321195"/>
                  </a:lnTo>
                  <a:lnTo>
                    <a:pt x="1773885" y="320522"/>
                  </a:lnTo>
                  <a:lnTo>
                    <a:pt x="1774634" y="320522"/>
                  </a:lnTo>
                  <a:lnTo>
                    <a:pt x="1775180" y="320649"/>
                  </a:lnTo>
                  <a:lnTo>
                    <a:pt x="1775409" y="320522"/>
                  </a:lnTo>
                  <a:lnTo>
                    <a:pt x="1775294" y="317728"/>
                  </a:lnTo>
                  <a:lnTo>
                    <a:pt x="1775079" y="316458"/>
                  </a:lnTo>
                  <a:lnTo>
                    <a:pt x="1774380" y="315061"/>
                  </a:lnTo>
                  <a:lnTo>
                    <a:pt x="1774139" y="313410"/>
                  </a:lnTo>
                  <a:lnTo>
                    <a:pt x="1773720" y="312267"/>
                  </a:lnTo>
                  <a:lnTo>
                    <a:pt x="1773148" y="311632"/>
                  </a:lnTo>
                  <a:lnTo>
                    <a:pt x="1773999" y="310362"/>
                  </a:lnTo>
                  <a:lnTo>
                    <a:pt x="1774126" y="309854"/>
                  </a:lnTo>
                  <a:lnTo>
                    <a:pt x="1774228" y="308711"/>
                  </a:lnTo>
                  <a:lnTo>
                    <a:pt x="1774088" y="308076"/>
                  </a:lnTo>
                  <a:lnTo>
                    <a:pt x="1773415" y="306298"/>
                  </a:lnTo>
                  <a:lnTo>
                    <a:pt x="1772691" y="303123"/>
                  </a:lnTo>
                  <a:lnTo>
                    <a:pt x="1771891" y="302107"/>
                  </a:lnTo>
                  <a:lnTo>
                    <a:pt x="1770557" y="301218"/>
                  </a:lnTo>
                  <a:lnTo>
                    <a:pt x="1768576" y="300710"/>
                  </a:lnTo>
                  <a:lnTo>
                    <a:pt x="1766468" y="300456"/>
                  </a:lnTo>
                  <a:lnTo>
                    <a:pt x="1765046" y="299821"/>
                  </a:lnTo>
                  <a:lnTo>
                    <a:pt x="1758848" y="309854"/>
                  </a:lnTo>
                  <a:lnTo>
                    <a:pt x="1758937" y="318363"/>
                  </a:lnTo>
                  <a:lnTo>
                    <a:pt x="1759102" y="318871"/>
                  </a:lnTo>
                  <a:lnTo>
                    <a:pt x="1759165" y="319887"/>
                  </a:lnTo>
                  <a:lnTo>
                    <a:pt x="1759038" y="320649"/>
                  </a:lnTo>
                  <a:lnTo>
                    <a:pt x="1758962" y="321665"/>
                  </a:lnTo>
                  <a:lnTo>
                    <a:pt x="1759445" y="322554"/>
                  </a:lnTo>
                  <a:lnTo>
                    <a:pt x="1759534" y="322808"/>
                  </a:lnTo>
                  <a:lnTo>
                    <a:pt x="1759648" y="323697"/>
                  </a:lnTo>
                  <a:lnTo>
                    <a:pt x="1759546" y="324967"/>
                  </a:lnTo>
                  <a:lnTo>
                    <a:pt x="1759661" y="325602"/>
                  </a:lnTo>
                  <a:lnTo>
                    <a:pt x="1760131" y="326237"/>
                  </a:lnTo>
                  <a:lnTo>
                    <a:pt x="1760931" y="326618"/>
                  </a:lnTo>
                  <a:lnTo>
                    <a:pt x="1760435" y="327253"/>
                  </a:lnTo>
                  <a:lnTo>
                    <a:pt x="1760334" y="327507"/>
                  </a:lnTo>
                  <a:lnTo>
                    <a:pt x="1760131" y="327634"/>
                  </a:lnTo>
                  <a:lnTo>
                    <a:pt x="1759839" y="327761"/>
                  </a:lnTo>
                  <a:lnTo>
                    <a:pt x="1760893" y="330047"/>
                  </a:lnTo>
                  <a:lnTo>
                    <a:pt x="1761934" y="331952"/>
                  </a:lnTo>
                  <a:lnTo>
                    <a:pt x="1760905" y="332841"/>
                  </a:lnTo>
                  <a:lnTo>
                    <a:pt x="1760728" y="333857"/>
                  </a:lnTo>
                  <a:lnTo>
                    <a:pt x="1760689" y="334365"/>
                  </a:lnTo>
                  <a:lnTo>
                    <a:pt x="1761159" y="336143"/>
                  </a:lnTo>
                  <a:lnTo>
                    <a:pt x="1762213" y="338175"/>
                  </a:lnTo>
                  <a:lnTo>
                    <a:pt x="1762709" y="339572"/>
                  </a:lnTo>
                  <a:lnTo>
                    <a:pt x="1763077" y="340080"/>
                  </a:lnTo>
                  <a:lnTo>
                    <a:pt x="1763191" y="340461"/>
                  </a:lnTo>
                  <a:lnTo>
                    <a:pt x="1762620" y="341477"/>
                  </a:lnTo>
                  <a:lnTo>
                    <a:pt x="1762594" y="341858"/>
                  </a:lnTo>
                  <a:lnTo>
                    <a:pt x="1762760" y="342874"/>
                  </a:lnTo>
                  <a:lnTo>
                    <a:pt x="1763903" y="344144"/>
                  </a:lnTo>
                  <a:lnTo>
                    <a:pt x="1763204" y="347192"/>
                  </a:lnTo>
                  <a:lnTo>
                    <a:pt x="1763217" y="347700"/>
                  </a:lnTo>
                  <a:lnTo>
                    <a:pt x="1763737" y="348335"/>
                  </a:lnTo>
                  <a:lnTo>
                    <a:pt x="1764068" y="349224"/>
                  </a:lnTo>
                  <a:lnTo>
                    <a:pt x="1764042" y="351764"/>
                  </a:lnTo>
                  <a:lnTo>
                    <a:pt x="1763941" y="352653"/>
                  </a:lnTo>
                  <a:lnTo>
                    <a:pt x="1763826" y="355193"/>
                  </a:lnTo>
                  <a:lnTo>
                    <a:pt x="1763737" y="355447"/>
                  </a:lnTo>
                  <a:lnTo>
                    <a:pt x="1763598" y="355701"/>
                  </a:lnTo>
                  <a:lnTo>
                    <a:pt x="1763534" y="356082"/>
                  </a:lnTo>
                  <a:lnTo>
                    <a:pt x="1764423" y="357860"/>
                  </a:lnTo>
                  <a:lnTo>
                    <a:pt x="1765147" y="359130"/>
                  </a:lnTo>
                  <a:lnTo>
                    <a:pt x="1764423" y="359892"/>
                  </a:lnTo>
                  <a:lnTo>
                    <a:pt x="1764233" y="360527"/>
                  </a:lnTo>
                  <a:lnTo>
                    <a:pt x="1764233" y="360781"/>
                  </a:lnTo>
                  <a:lnTo>
                    <a:pt x="1764334" y="361035"/>
                  </a:lnTo>
                  <a:lnTo>
                    <a:pt x="1764372" y="361543"/>
                  </a:lnTo>
                  <a:lnTo>
                    <a:pt x="1762404" y="364210"/>
                  </a:lnTo>
                  <a:lnTo>
                    <a:pt x="1762277" y="364464"/>
                  </a:lnTo>
                  <a:lnTo>
                    <a:pt x="1761896" y="366369"/>
                  </a:lnTo>
                  <a:lnTo>
                    <a:pt x="1761794" y="367258"/>
                  </a:lnTo>
                  <a:lnTo>
                    <a:pt x="1762798" y="369925"/>
                  </a:lnTo>
                  <a:lnTo>
                    <a:pt x="1763966" y="370814"/>
                  </a:lnTo>
                  <a:lnTo>
                    <a:pt x="1764995" y="370814"/>
                  </a:lnTo>
                  <a:lnTo>
                    <a:pt x="1765871" y="370052"/>
                  </a:lnTo>
                  <a:lnTo>
                    <a:pt x="1766925" y="370179"/>
                  </a:lnTo>
                  <a:lnTo>
                    <a:pt x="1766963" y="370306"/>
                  </a:lnTo>
                  <a:lnTo>
                    <a:pt x="1767065" y="371449"/>
                  </a:lnTo>
                  <a:lnTo>
                    <a:pt x="1766798" y="372338"/>
                  </a:lnTo>
                  <a:lnTo>
                    <a:pt x="1766684" y="372973"/>
                  </a:lnTo>
                  <a:lnTo>
                    <a:pt x="1767052" y="373862"/>
                  </a:lnTo>
                  <a:lnTo>
                    <a:pt x="1768449" y="376148"/>
                  </a:lnTo>
                  <a:lnTo>
                    <a:pt x="1768627" y="376783"/>
                  </a:lnTo>
                  <a:lnTo>
                    <a:pt x="1768678" y="377164"/>
                  </a:lnTo>
                  <a:lnTo>
                    <a:pt x="1768551" y="379704"/>
                  </a:lnTo>
                  <a:lnTo>
                    <a:pt x="1768665" y="380085"/>
                  </a:lnTo>
                  <a:lnTo>
                    <a:pt x="1768919" y="380720"/>
                  </a:lnTo>
                  <a:lnTo>
                    <a:pt x="1769325" y="381482"/>
                  </a:lnTo>
                  <a:lnTo>
                    <a:pt x="1768538" y="382752"/>
                  </a:lnTo>
                  <a:lnTo>
                    <a:pt x="1768944" y="382879"/>
                  </a:lnTo>
                  <a:lnTo>
                    <a:pt x="1769033" y="383133"/>
                  </a:lnTo>
                  <a:lnTo>
                    <a:pt x="1769160" y="384403"/>
                  </a:lnTo>
                  <a:lnTo>
                    <a:pt x="1770240" y="387324"/>
                  </a:lnTo>
                  <a:lnTo>
                    <a:pt x="1770926" y="388086"/>
                  </a:lnTo>
                  <a:lnTo>
                    <a:pt x="1771789" y="388086"/>
                  </a:lnTo>
                  <a:lnTo>
                    <a:pt x="1770748" y="388467"/>
                  </a:lnTo>
                  <a:lnTo>
                    <a:pt x="1770405" y="388975"/>
                  </a:lnTo>
                  <a:lnTo>
                    <a:pt x="1770341" y="389229"/>
                  </a:lnTo>
                  <a:lnTo>
                    <a:pt x="1770773" y="391515"/>
                  </a:lnTo>
                  <a:lnTo>
                    <a:pt x="1770989" y="392912"/>
                  </a:lnTo>
                  <a:lnTo>
                    <a:pt x="1771116" y="394055"/>
                  </a:lnTo>
                  <a:lnTo>
                    <a:pt x="1771586" y="394817"/>
                  </a:lnTo>
                  <a:lnTo>
                    <a:pt x="1772399" y="395198"/>
                  </a:lnTo>
                  <a:lnTo>
                    <a:pt x="1772246" y="396595"/>
                  </a:lnTo>
                  <a:lnTo>
                    <a:pt x="1772526" y="397611"/>
                  </a:lnTo>
                  <a:lnTo>
                    <a:pt x="1773097" y="398119"/>
                  </a:lnTo>
                  <a:lnTo>
                    <a:pt x="1773135" y="401167"/>
                  </a:lnTo>
                  <a:lnTo>
                    <a:pt x="1773262" y="402945"/>
                  </a:lnTo>
                  <a:lnTo>
                    <a:pt x="1773466" y="404977"/>
                  </a:lnTo>
                  <a:lnTo>
                    <a:pt x="1774164" y="406374"/>
                  </a:lnTo>
                  <a:lnTo>
                    <a:pt x="1775345" y="407263"/>
                  </a:lnTo>
                  <a:lnTo>
                    <a:pt x="1774571" y="408406"/>
                  </a:lnTo>
                  <a:lnTo>
                    <a:pt x="1774329" y="409676"/>
                  </a:lnTo>
                  <a:lnTo>
                    <a:pt x="1774634" y="410819"/>
                  </a:lnTo>
                  <a:lnTo>
                    <a:pt x="1775002" y="414248"/>
                  </a:lnTo>
                  <a:lnTo>
                    <a:pt x="1775104" y="415772"/>
                  </a:lnTo>
                  <a:lnTo>
                    <a:pt x="1775409" y="416407"/>
                  </a:lnTo>
                  <a:lnTo>
                    <a:pt x="1776183" y="417169"/>
                  </a:lnTo>
                  <a:lnTo>
                    <a:pt x="1776285" y="416280"/>
                  </a:lnTo>
                  <a:lnTo>
                    <a:pt x="1776374" y="416026"/>
                  </a:lnTo>
                  <a:lnTo>
                    <a:pt x="1776526" y="416026"/>
                  </a:lnTo>
                  <a:lnTo>
                    <a:pt x="1778050" y="416661"/>
                  </a:lnTo>
                  <a:lnTo>
                    <a:pt x="1777987" y="416915"/>
                  </a:lnTo>
                  <a:lnTo>
                    <a:pt x="1777695" y="417042"/>
                  </a:lnTo>
                  <a:lnTo>
                    <a:pt x="1777555" y="417423"/>
                  </a:lnTo>
                  <a:lnTo>
                    <a:pt x="1776958" y="417804"/>
                  </a:lnTo>
                  <a:lnTo>
                    <a:pt x="1777428" y="418185"/>
                  </a:lnTo>
                  <a:lnTo>
                    <a:pt x="1778165" y="418185"/>
                  </a:lnTo>
                  <a:lnTo>
                    <a:pt x="1781657" y="416915"/>
                  </a:lnTo>
                  <a:lnTo>
                    <a:pt x="1781721" y="416280"/>
                  </a:lnTo>
                  <a:lnTo>
                    <a:pt x="1781848" y="416026"/>
                  </a:lnTo>
                  <a:lnTo>
                    <a:pt x="1782051" y="415645"/>
                  </a:lnTo>
                  <a:lnTo>
                    <a:pt x="1782241" y="415518"/>
                  </a:lnTo>
                  <a:lnTo>
                    <a:pt x="1782445" y="415518"/>
                  </a:lnTo>
                  <a:lnTo>
                    <a:pt x="1782699" y="415772"/>
                  </a:lnTo>
                  <a:lnTo>
                    <a:pt x="1782851" y="416407"/>
                  </a:lnTo>
                  <a:lnTo>
                    <a:pt x="1782965" y="418185"/>
                  </a:lnTo>
                  <a:lnTo>
                    <a:pt x="1783080" y="419201"/>
                  </a:lnTo>
                  <a:lnTo>
                    <a:pt x="1783181" y="419582"/>
                  </a:lnTo>
                  <a:lnTo>
                    <a:pt x="1783740" y="419709"/>
                  </a:lnTo>
                  <a:lnTo>
                    <a:pt x="1784121" y="419836"/>
                  </a:lnTo>
                  <a:lnTo>
                    <a:pt x="1785543" y="420471"/>
                  </a:lnTo>
                  <a:lnTo>
                    <a:pt x="1786509" y="421360"/>
                  </a:lnTo>
                  <a:lnTo>
                    <a:pt x="1787156" y="421614"/>
                  </a:lnTo>
                  <a:lnTo>
                    <a:pt x="1787448" y="421614"/>
                  </a:lnTo>
                  <a:lnTo>
                    <a:pt x="1788071" y="420471"/>
                  </a:lnTo>
                  <a:lnTo>
                    <a:pt x="1788629" y="420217"/>
                  </a:lnTo>
                  <a:lnTo>
                    <a:pt x="1789137" y="420725"/>
                  </a:lnTo>
                  <a:lnTo>
                    <a:pt x="1789798" y="420217"/>
                  </a:lnTo>
                  <a:lnTo>
                    <a:pt x="1789963" y="420090"/>
                  </a:lnTo>
                  <a:lnTo>
                    <a:pt x="1792401" y="419201"/>
                  </a:lnTo>
                  <a:lnTo>
                    <a:pt x="1794052" y="418820"/>
                  </a:lnTo>
                  <a:lnTo>
                    <a:pt x="1795449" y="418566"/>
                  </a:lnTo>
                  <a:lnTo>
                    <a:pt x="1797380" y="417677"/>
                  </a:lnTo>
                  <a:lnTo>
                    <a:pt x="1796834" y="417550"/>
                  </a:lnTo>
                  <a:lnTo>
                    <a:pt x="1796719" y="417423"/>
                  </a:lnTo>
                  <a:lnTo>
                    <a:pt x="1796224" y="416915"/>
                  </a:lnTo>
                  <a:lnTo>
                    <a:pt x="1795932" y="416534"/>
                  </a:lnTo>
                  <a:lnTo>
                    <a:pt x="1795538" y="416026"/>
                  </a:lnTo>
                  <a:lnTo>
                    <a:pt x="1795018" y="415518"/>
                  </a:lnTo>
                  <a:lnTo>
                    <a:pt x="1794891" y="415404"/>
                  </a:lnTo>
                  <a:lnTo>
                    <a:pt x="1794891" y="417042"/>
                  </a:lnTo>
                  <a:lnTo>
                    <a:pt x="1794344" y="417423"/>
                  </a:lnTo>
                  <a:lnTo>
                    <a:pt x="1793786" y="417423"/>
                  </a:lnTo>
                  <a:lnTo>
                    <a:pt x="1793163" y="417169"/>
                  </a:lnTo>
                  <a:lnTo>
                    <a:pt x="1793798" y="416661"/>
                  </a:lnTo>
                  <a:lnTo>
                    <a:pt x="1794370" y="416534"/>
                  </a:lnTo>
                  <a:lnTo>
                    <a:pt x="1794891" y="417042"/>
                  </a:lnTo>
                  <a:lnTo>
                    <a:pt x="1794891" y="415404"/>
                  </a:lnTo>
                  <a:lnTo>
                    <a:pt x="1794751" y="415264"/>
                  </a:lnTo>
                  <a:lnTo>
                    <a:pt x="1794129" y="414248"/>
                  </a:lnTo>
                  <a:lnTo>
                    <a:pt x="1792935" y="412851"/>
                  </a:lnTo>
                  <a:lnTo>
                    <a:pt x="1792719" y="411835"/>
                  </a:lnTo>
                  <a:lnTo>
                    <a:pt x="1793494" y="411200"/>
                  </a:lnTo>
                  <a:lnTo>
                    <a:pt x="1794840" y="410692"/>
                  </a:lnTo>
                  <a:lnTo>
                    <a:pt x="1796707" y="410311"/>
                  </a:lnTo>
                  <a:lnTo>
                    <a:pt x="1796630" y="408914"/>
                  </a:lnTo>
                  <a:lnTo>
                    <a:pt x="1796884" y="408660"/>
                  </a:lnTo>
                  <a:lnTo>
                    <a:pt x="1797367" y="408025"/>
                  </a:lnTo>
                  <a:lnTo>
                    <a:pt x="1797748" y="407644"/>
                  </a:lnTo>
                  <a:lnTo>
                    <a:pt x="1798269" y="407263"/>
                  </a:lnTo>
                  <a:lnTo>
                    <a:pt x="1798193" y="407136"/>
                  </a:lnTo>
                  <a:lnTo>
                    <a:pt x="1797888" y="406628"/>
                  </a:lnTo>
                  <a:lnTo>
                    <a:pt x="1796554" y="405739"/>
                  </a:lnTo>
                  <a:lnTo>
                    <a:pt x="1796605" y="405231"/>
                  </a:lnTo>
                  <a:lnTo>
                    <a:pt x="1796757" y="404977"/>
                  </a:lnTo>
                  <a:lnTo>
                    <a:pt x="1797202" y="404850"/>
                  </a:lnTo>
                  <a:lnTo>
                    <a:pt x="1797227" y="404596"/>
                  </a:lnTo>
                  <a:lnTo>
                    <a:pt x="1796821" y="404469"/>
                  </a:lnTo>
                  <a:lnTo>
                    <a:pt x="1795691" y="404545"/>
                  </a:lnTo>
                  <a:lnTo>
                    <a:pt x="1795691" y="406882"/>
                  </a:lnTo>
                  <a:lnTo>
                    <a:pt x="1794789" y="407136"/>
                  </a:lnTo>
                  <a:lnTo>
                    <a:pt x="1794776" y="406755"/>
                  </a:lnTo>
                  <a:lnTo>
                    <a:pt x="1795081" y="406628"/>
                  </a:lnTo>
                  <a:lnTo>
                    <a:pt x="1795691" y="406882"/>
                  </a:lnTo>
                  <a:lnTo>
                    <a:pt x="1795691" y="404545"/>
                  </a:lnTo>
                  <a:lnTo>
                    <a:pt x="1794852" y="404596"/>
                  </a:lnTo>
                  <a:lnTo>
                    <a:pt x="1795614" y="402945"/>
                  </a:lnTo>
                  <a:lnTo>
                    <a:pt x="1795780" y="402056"/>
                  </a:lnTo>
                  <a:lnTo>
                    <a:pt x="1795386" y="401929"/>
                  </a:lnTo>
                  <a:lnTo>
                    <a:pt x="1795272" y="401675"/>
                  </a:lnTo>
                  <a:lnTo>
                    <a:pt x="1794573" y="401167"/>
                  </a:lnTo>
                  <a:lnTo>
                    <a:pt x="1793303" y="400405"/>
                  </a:lnTo>
                  <a:lnTo>
                    <a:pt x="1793379" y="399770"/>
                  </a:lnTo>
                  <a:lnTo>
                    <a:pt x="1793773" y="399389"/>
                  </a:lnTo>
                  <a:lnTo>
                    <a:pt x="1794471" y="399516"/>
                  </a:lnTo>
                  <a:lnTo>
                    <a:pt x="1795094" y="399770"/>
                  </a:lnTo>
                  <a:lnTo>
                    <a:pt x="1795830" y="399770"/>
                  </a:lnTo>
                  <a:lnTo>
                    <a:pt x="1796211" y="399389"/>
                  </a:lnTo>
                  <a:lnTo>
                    <a:pt x="1796465" y="399135"/>
                  </a:lnTo>
                  <a:lnTo>
                    <a:pt x="1796592" y="398627"/>
                  </a:lnTo>
                  <a:lnTo>
                    <a:pt x="1796224" y="398119"/>
                  </a:lnTo>
                  <a:lnTo>
                    <a:pt x="1795983" y="397865"/>
                  </a:lnTo>
                  <a:lnTo>
                    <a:pt x="1795957" y="396595"/>
                  </a:lnTo>
                  <a:lnTo>
                    <a:pt x="1796211" y="395325"/>
                  </a:lnTo>
                  <a:lnTo>
                    <a:pt x="1795386" y="393039"/>
                  </a:lnTo>
                  <a:lnTo>
                    <a:pt x="1794535" y="393039"/>
                  </a:lnTo>
                  <a:lnTo>
                    <a:pt x="1793875" y="392912"/>
                  </a:lnTo>
                  <a:lnTo>
                    <a:pt x="1793417" y="392531"/>
                  </a:lnTo>
                  <a:lnTo>
                    <a:pt x="1793163" y="392277"/>
                  </a:lnTo>
                  <a:lnTo>
                    <a:pt x="1793405" y="392023"/>
                  </a:lnTo>
                  <a:lnTo>
                    <a:pt x="1794141" y="391769"/>
                  </a:lnTo>
                  <a:lnTo>
                    <a:pt x="1794268" y="391134"/>
                  </a:lnTo>
                  <a:lnTo>
                    <a:pt x="1794116" y="390753"/>
                  </a:lnTo>
                  <a:lnTo>
                    <a:pt x="1793659" y="390372"/>
                  </a:lnTo>
                  <a:lnTo>
                    <a:pt x="1792097" y="388975"/>
                  </a:lnTo>
                  <a:lnTo>
                    <a:pt x="1791982" y="388467"/>
                  </a:lnTo>
                  <a:lnTo>
                    <a:pt x="1792008" y="388086"/>
                  </a:lnTo>
                  <a:lnTo>
                    <a:pt x="1792351" y="387578"/>
                  </a:lnTo>
                  <a:lnTo>
                    <a:pt x="1791652" y="387578"/>
                  </a:lnTo>
                  <a:lnTo>
                    <a:pt x="1791398" y="387324"/>
                  </a:lnTo>
                  <a:lnTo>
                    <a:pt x="1791538" y="386943"/>
                  </a:lnTo>
                  <a:lnTo>
                    <a:pt x="1791639" y="386054"/>
                  </a:lnTo>
                  <a:lnTo>
                    <a:pt x="1791563" y="385419"/>
                  </a:lnTo>
                  <a:lnTo>
                    <a:pt x="1791449" y="385165"/>
                  </a:lnTo>
                  <a:lnTo>
                    <a:pt x="1791398" y="384022"/>
                  </a:lnTo>
                  <a:lnTo>
                    <a:pt x="1791766" y="383260"/>
                  </a:lnTo>
                  <a:lnTo>
                    <a:pt x="1791995" y="382498"/>
                  </a:lnTo>
                  <a:lnTo>
                    <a:pt x="1792122" y="381990"/>
                  </a:lnTo>
                  <a:lnTo>
                    <a:pt x="1792224" y="381101"/>
                  </a:lnTo>
                  <a:lnTo>
                    <a:pt x="1791512" y="380466"/>
                  </a:lnTo>
                  <a:lnTo>
                    <a:pt x="1791195" y="380085"/>
                  </a:lnTo>
                  <a:lnTo>
                    <a:pt x="1791284" y="378434"/>
                  </a:lnTo>
                  <a:lnTo>
                    <a:pt x="1791169" y="377799"/>
                  </a:lnTo>
                  <a:lnTo>
                    <a:pt x="1790534" y="376910"/>
                  </a:lnTo>
                  <a:lnTo>
                    <a:pt x="1788744" y="375767"/>
                  </a:lnTo>
                  <a:lnTo>
                    <a:pt x="1789264" y="374878"/>
                  </a:lnTo>
                  <a:lnTo>
                    <a:pt x="1789366" y="374243"/>
                  </a:lnTo>
                  <a:lnTo>
                    <a:pt x="1789061" y="373862"/>
                  </a:lnTo>
                  <a:lnTo>
                    <a:pt x="1788452" y="373608"/>
                  </a:lnTo>
                  <a:lnTo>
                    <a:pt x="1787982" y="372973"/>
                  </a:lnTo>
                  <a:lnTo>
                    <a:pt x="1787461" y="372465"/>
                  </a:lnTo>
                  <a:lnTo>
                    <a:pt x="1787042" y="372084"/>
                  </a:lnTo>
                  <a:lnTo>
                    <a:pt x="1786737" y="371703"/>
                  </a:lnTo>
                  <a:lnTo>
                    <a:pt x="1788401" y="372084"/>
                  </a:lnTo>
                  <a:lnTo>
                    <a:pt x="1788807" y="372338"/>
                  </a:lnTo>
                  <a:lnTo>
                    <a:pt x="1789125" y="372211"/>
                  </a:lnTo>
                  <a:lnTo>
                    <a:pt x="1789379" y="371957"/>
                  </a:lnTo>
                  <a:lnTo>
                    <a:pt x="1789163" y="371703"/>
                  </a:lnTo>
                  <a:lnTo>
                    <a:pt x="1788744" y="371195"/>
                  </a:lnTo>
                  <a:lnTo>
                    <a:pt x="1788375" y="370433"/>
                  </a:lnTo>
                  <a:lnTo>
                    <a:pt x="1788261" y="370052"/>
                  </a:lnTo>
                  <a:lnTo>
                    <a:pt x="1787817" y="367766"/>
                  </a:lnTo>
                  <a:lnTo>
                    <a:pt x="1787067" y="366369"/>
                  </a:lnTo>
                  <a:lnTo>
                    <a:pt x="1787182" y="364718"/>
                  </a:lnTo>
                  <a:lnTo>
                    <a:pt x="1789010" y="365099"/>
                  </a:lnTo>
                  <a:lnTo>
                    <a:pt x="1790242" y="365480"/>
                  </a:lnTo>
                  <a:lnTo>
                    <a:pt x="1790903" y="365861"/>
                  </a:lnTo>
                  <a:lnTo>
                    <a:pt x="1791512" y="366115"/>
                  </a:lnTo>
                  <a:lnTo>
                    <a:pt x="1792135" y="366242"/>
                  </a:lnTo>
                  <a:lnTo>
                    <a:pt x="1792795" y="366115"/>
                  </a:lnTo>
                  <a:lnTo>
                    <a:pt x="1793836" y="366242"/>
                  </a:lnTo>
                  <a:lnTo>
                    <a:pt x="1794598" y="366242"/>
                  </a:lnTo>
                  <a:lnTo>
                    <a:pt x="1795284" y="367639"/>
                  </a:lnTo>
                  <a:lnTo>
                    <a:pt x="1795868" y="368274"/>
                  </a:lnTo>
                  <a:lnTo>
                    <a:pt x="1796973" y="367893"/>
                  </a:lnTo>
                  <a:lnTo>
                    <a:pt x="1797735" y="368147"/>
                  </a:lnTo>
                  <a:lnTo>
                    <a:pt x="1798180" y="368401"/>
                  </a:lnTo>
                  <a:lnTo>
                    <a:pt x="1798281" y="368655"/>
                  </a:lnTo>
                  <a:lnTo>
                    <a:pt x="1798929" y="368655"/>
                  </a:lnTo>
                  <a:lnTo>
                    <a:pt x="1799564" y="368782"/>
                  </a:lnTo>
                  <a:lnTo>
                    <a:pt x="1800466" y="369163"/>
                  </a:lnTo>
                  <a:lnTo>
                    <a:pt x="1800860" y="369544"/>
                  </a:lnTo>
                  <a:lnTo>
                    <a:pt x="1801317" y="369798"/>
                  </a:lnTo>
                  <a:lnTo>
                    <a:pt x="1802193" y="369671"/>
                  </a:lnTo>
                  <a:lnTo>
                    <a:pt x="1803476" y="369036"/>
                  </a:lnTo>
                  <a:lnTo>
                    <a:pt x="1803323" y="370433"/>
                  </a:lnTo>
                  <a:lnTo>
                    <a:pt x="1803958" y="371449"/>
                  </a:lnTo>
                  <a:lnTo>
                    <a:pt x="1805381" y="372211"/>
                  </a:lnTo>
                  <a:lnTo>
                    <a:pt x="1806486" y="371957"/>
                  </a:lnTo>
                  <a:lnTo>
                    <a:pt x="1807311" y="372084"/>
                  </a:lnTo>
                  <a:lnTo>
                    <a:pt x="1807870" y="372719"/>
                  </a:lnTo>
                  <a:lnTo>
                    <a:pt x="1809889" y="371957"/>
                  </a:lnTo>
                  <a:lnTo>
                    <a:pt x="1810550" y="371703"/>
                  </a:lnTo>
                  <a:lnTo>
                    <a:pt x="1811528" y="372592"/>
                  </a:lnTo>
                  <a:lnTo>
                    <a:pt x="1811629" y="372846"/>
                  </a:lnTo>
                  <a:lnTo>
                    <a:pt x="1811718" y="373608"/>
                  </a:lnTo>
                  <a:lnTo>
                    <a:pt x="1811147" y="374878"/>
                  </a:lnTo>
                  <a:lnTo>
                    <a:pt x="1811096" y="376402"/>
                  </a:lnTo>
                  <a:lnTo>
                    <a:pt x="1811172" y="376783"/>
                  </a:lnTo>
                  <a:lnTo>
                    <a:pt x="1811807" y="376783"/>
                  </a:lnTo>
                  <a:lnTo>
                    <a:pt x="1812251" y="376402"/>
                  </a:lnTo>
                  <a:lnTo>
                    <a:pt x="1812480" y="375640"/>
                  </a:lnTo>
                  <a:lnTo>
                    <a:pt x="1812594" y="374497"/>
                  </a:lnTo>
                  <a:lnTo>
                    <a:pt x="1813102" y="373862"/>
                  </a:lnTo>
                  <a:lnTo>
                    <a:pt x="1813394" y="375132"/>
                  </a:lnTo>
                  <a:lnTo>
                    <a:pt x="1814626" y="376148"/>
                  </a:lnTo>
                  <a:lnTo>
                    <a:pt x="1816811" y="377037"/>
                  </a:lnTo>
                  <a:lnTo>
                    <a:pt x="1817560" y="375386"/>
                  </a:lnTo>
                  <a:lnTo>
                    <a:pt x="1817852" y="375259"/>
                  </a:lnTo>
                  <a:lnTo>
                    <a:pt x="1818271" y="375513"/>
                  </a:lnTo>
                  <a:lnTo>
                    <a:pt x="1818665" y="375640"/>
                  </a:lnTo>
                  <a:lnTo>
                    <a:pt x="1818957" y="376021"/>
                  </a:lnTo>
                  <a:lnTo>
                    <a:pt x="1819122" y="376402"/>
                  </a:lnTo>
                  <a:lnTo>
                    <a:pt x="1819135" y="377164"/>
                  </a:lnTo>
                  <a:lnTo>
                    <a:pt x="1819973" y="378053"/>
                  </a:lnTo>
                  <a:lnTo>
                    <a:pt x="1820748" y="378815"/>
                  </a:lnTo>
                  <a:lnTo>
                    <a:pt x="1821459" y="379323"/>
                  </a:lnTo>
                  <a:lnTo>
                    <a:pt x="1821611" y="379323"/>
                  </a:lnTo>
                  <a:lnTo>
                    <a:pt x="1821942" y="379069"/>
                  </a:lnTo>
                  <a:lnTo>
                    <a:pt x="1822894" y="378053"/>
                  </a:lnTo>
                  <a:lnTo>
                    <a:pt x="1823250" y="377799"/>
                  </a:lnTo>
                  <a:lnTo>
                    <a:pt x="1823453" y="377926"/>
                  </a:lnTo>
                  <a:lnTo>
                    <a:pt x="1823593" y="379196"/>
                  </a:lnTo>
                  <a:lnTo>
                    <a:pt x="1824990" y="379958"/>
                  </a:lnTo>
                  <a:lnTo>
                    <a:pt x="1827669" y="380339"/>
                  </a:lnTo>
                  <a:lnTo>
                    <a:pt x="1828495" y="380593"/>
                  </a:lnTo>
                  <a:lnTo>
                    <a:pt x="1829409" y="380974"/>
                  </a:lnTo>
                  <a:lnTo>
                    <a:pt x="1830311" y="381101"/>
                  </a:lnTo>
                  <a:lnTo>
                    <a:pt x="1830844" y="381228"/>
                  </a:lnTo>
                  <a:lnTo>
                    <a:pt x="1832025" y="380720"/>
                  </a:lnTo>
                  <a:lnTo>
                    <a:pt x="1832864" y="381228"/>
                  </a:lnTo>
                  <a:lnTo>
                    <a:pt x="1833511" y="382498"/>
                  </a:lnTo>
                  <a:lnTo>
                    <a:pt x="1833918" y="382244"/>
                  </a:lnTo>
                  <a:lnTo>
                    <a:pt x="1834299" y="382117"/>
                  </a:lnTo>
                  <a:lnTo>
                    <a:pt x="1834705" y="382371"/>
                  </a:lnTo>
                  <a:lnTo>
                    <a:pt x="1835404" y="382879"/>
                  </a:lnTo>
                  <a:lnTo>
                    <a:pt x="1836153" y="382752"/>
                  </a:lnTo>
                  <a:lnTo>
                    <a:pt x="1836762" y="383133"/>
                  </a:lnTo>
                  <a:lnTo>
                    <a:pt x="1837397" y="383133"/>
                  </a:lnTo>
                  <a:lnTo>
                    <a:pt x="1838210" y="383514"/>
                  </a:lnTo>
                  <a:lnTo>
                    <a:pt x="1838896" y="384022"/>
                  </a:lnTo>
                  <a:lnTo>
                    <a:pt x="1839302" y="384276"/>
                  </a:lnTo>
                  <a:lnTo>
                    <a:pt x="1839595" y="384530"/>
                  </a:lnTo>
                  <a:lnTo>
                    <a:pt x="1839722" y="384911"/>
                  </a:lnTo>
                  <a:lnTo>
                    <a:pt x="1839950" y="386181"/>
                  </a:lnTo>
                  <a:lnTo>
                    <a:pt x="1840585" y="386181"/>
                  </a:lnTo>
                  <a:lnTo>
                    <a:pt x="1841195" y="385927"/>
                  </a:lnTo>
                  <a:lnTo>
                    <a:pt x="1841728" y="385546"/>
                  </a:lnTo>
                  <a:lnTo>
                    <a:pt x="1842731" y="384149"/>
                  </a:lnTo>
                  <a:lnTo>
                    <a:pt x="1843443" y="384276"/>
                  </a:lnTo>
                  <a:lnTo>
                    <a:pt x="1843925" y="384403"/>
                  </a:lnTo>
                  <a:lnTo>
                    <a:pt x="1844179" y="384657"/>
                  </a:lnTo>
                  <a:lnTo>
                    <a:pt x="1844878" y="385165"/>
                  </a:lnTo>
                  <a:lnTo>
                    <a:pt x="1845475" y="385419"/>
                  </a:lnTo>
                  <a:lnTo>
                    <a:pt x="1847608" y="386435"/>
                  </a:lnTo>
                  <a:lnTo>
                    <a:pt x="1848612" y="387070"/>
                  </a:lnTo>
                  <a:lnTo>
                    <a:pt x="1849526" y="387451"/>
                  </a:lnTo>
                  <a:lnTo>
                    <a:pt x="1850555" y="386562"/>
                  </a:lnTo>
                  <a:lnTo>
                    <a:pt x="1851329" y="386689"/>
                  </a:lnTo>
                  <a:lnTo>
                    <a:pt x="1851863" y="387578"/>
                  </a:lnTo>
                  <a:lnTo>
                    <a:pt x="1852320" y="388213"/>
                  </a:lnTo>
                  <a:lnTo>
                    <a:pt x="1853018" y="388721"/>
                  </a:lnTo>
                  <a:lnTo>
                    <a:pt x="1853272" y="388975"/>
                  </a:lnTo>
                  <a:lnTo>
                    <a:pt x="1853755" y="389102"/>
                  </a:lnTo>
                  <a:lnTo>
                    <a:pt x="1854466" y="389229"/>
                  </a:lnTo>
                  <a:lnTo>
                    <a:pt x="1855584" y="388721"/>
                  </a:lnTo>
                  <a:lnTo>
                    <a:pt x="1856613" y="388086"/>
                  </a:lnTo>
                  <a:lnTo>
                    <a:pt x="1857387" y="387578"/>
                  </a:lnTo>
                  <a:lnTo>
                    <a:pt x="1858213" y="387197"/>
                  </a:lnTo>
                  <a:lnTo>
                    <a:pt x="1859064" y="387197"/>
                  </a:lnTo>
                  <a:lnTo>
                    <a:pt x="1859076" y="386562"/>
                  </a:lnTo>
                  <a:lnTo>
                    <a:pt x="1859191" y="385546"/>
                  </a:lnTo>
                  <a:lnTo>
                    <a:pt x="1859280" y="385165"/>
                  </a:lnTo>
                  <a:lnTo>
                    <a:pt x="1859470" y="384657"/>
                  </a:lnTo>
                  <a:lnTo>
                    <a:pt x="1860118" y="384784"/>
                  </a:lnTo>
                  <a:lnTo>
                    <a:pt x="1861185" y="385419"/>
                  </a:lnTo>
                  <a:lnTo>
                    <a:pt x="1861756" y="384657"/>
                  </a:lnTo>
                  <a:lnTo>
                    <a:pt x="1862035" y="384149"/>
                  </a:lnTo>
                  <a:lnTo>
                    <a:pt x="1862378" y="383514"/>
                  </a:lnTo>
                  <a:lnTo>
                    <a:pt x="1862683" y="382752"/>
                  </a:lnTo>
                  <a:lnTo>
                    <a:pt x="1862937" y="382117"/>
                  </a:lnTo>
                  <a:lnTo>
                    <a:pt x="1863090" y="381736"/>
                  </a:lnTo>
                  <a:close/>
                </a:path>
                <a:path w="1988184" h="659764">
                  <a:moveTo>
                    <a:pt x="1900021" y="60629"/>
                  </a:moveTo>
                  <a:lnTo>
                    <a:pt x="1899754" y="59994"/>
                  </a:lnTo>
                  <a:lnTo>
                    <a:pt x="1899805" y="60502"/>
                  </a:lnTo>
                  <a:lnTo>
                    <a:pt x="1900021" y="60629"/>
                  </a:lnTo>
                  <a:close/>
                </a:path>
                <a:path w="1988184" h="659764">
                  <a:moveTo>
                    <a:pt x="1900288" y="35356"/>
                  </a:moveTo>
                  <a:lnTo>
                    <a:pt x="1900110" y="32689"/>
                  </a:lnTo>
                  <a:lnTo>
                    <a:pt x="1899970" y="31292"/>
                  </a:lnTo>
                  <a:lnTo>
                    <a:pt x="1899831" y="30022"/>
                  </a:lnTo>
                  <a:lnTo>
                    <a:pt x="1899780" y="29514"/>
                  </a:lnTo>
                  <a:lnTo>
                    <a:pt x="1899589" y="29006"/>
                  </a:lnTo>
                  <a:lnTo>
                    <a:pt x="1899310" y="28244"/>
                  </a:lnTo>
                  <a:lnTo>
                    <a:pt x="1899119" y="27736"/>
                  </a:lnTo>
                  <a:lnTo>
                    <a:pt x="1899069" y="27609"/>
                  </a:lnTo>
                  <a:lnTo>
                    <a:pt x="1898789" y="26847"/>
                  </a:lnTo>
                  <a:lnTo>
                    <a:pt x="1898015" y="25704"/>
                  </a:lnTo>
                  <a:lnTo>
                    <a:pt x="1897938" y="25577"/>
                  </a:lnTo>
                  <a:lnTo>
                    <a:pt x="1897849" y="25450"/>
                  </a:lnTo>
                  <a:lnTo>
                    <a:pt x="1897418" y="24815"/>
                  </a:lnTo>
                  <a:lnTo>
                    <a:pt x="1897240" y="24561"/>
                  </a:lnTo>
                  <a:lnTo>
                    <a:pt x="1897341" y="24053"/>
                  </a:lnTo>
                  <a:lnTo>
                    <a:pt x="1897202" y="23926"/>
                  </a:lnTo>
                  <a:lnTo>
                    <a:pt x="1896173" y="24307"/>
                  </a:lnTo>
                  <a:lnTo>
                    <a:pt x="1895843" y="24561"/>
                  </a:lnTo>
                  <a:lnTo>
                    <a:pt x="1895741" y="24815"/>
                  </a:lnTo>
                  <a:lnTo>
                    <a:pt x="1893633" y="24561"/>
                  </a:lnTo>
                  <a:lnTo>
                    <a:pt x="1892439" y="24815"/>
                  </a:lnTo>
                  <a:lnTo>
                    <a:pt x="1892173" y="25450"/>
                  </a:lnTo>
                  <a:lnTo>
                    <a:pt x="1891804" y="24942"/>
                  </a:lnTo>
                  <a:lnTo>
                    <a:pt x="1891271" y="24688"/>
                  </a:lnTo>
                  <a:lnTo>
                    <a:pt x="1891245" y="27609"/>
                  </a:lnTo>
                  <a:lnTo>
                    <a:pt x="1890687" y="27355"/>
                  </a:lnTo>
                  <a:lnTo>
                    <a:pt x="1890420" y="27228"/>
                  </a:lnTo>
                  <a:lnTo>
                    <a:pt x="1890255" y="26593"/>
                  </a:lnTo>
                  <a:lnTo>
                    <a:pt x="1890763" y="25704"/>
                  </a:lnTo>
                  <a:lnTo>
                    <a:pt x="1890852" y="26593"/>
                  </a:lnTo>
                  <a:lnTo>
                    <a:pt x="1891245" y="27609"/>
                  </a:lnTo>
                  <a:lnTo>
                    <a:pt x="1891245" y="24701"/>
                  </a:lnTo>
                  <a:lnTo>
                    <a:pt x="1888693" y="25069"/>
                  </a:lnTo>
                  <a:lnTo>
                    <a:pt x="1888070" y="25577"/>
                  </a:lnTo>
                  <a:lnTo>
                    <a:pt x="1887575" y="25577"/>
                  </a:lnTo>
                  <a:lnTo>
                    <a:pt x="1887486" y="25450"/>
                  </a:lnTo>
                  <a:lnTo>
                    <a:pt x="1887194" y="25069"/>
                  </a:lnTo>
                  <a:lnTo>
                    <a:pt x="1885492" y="24434"/>
                  </a:lnTo>
                  <a:lnTo>
                    <a:pt x="1885213" y="24561"/>
                  </a:lnTo>
                  <a:lnTo>
                    <a:pt x="1884743" y="25196"/>
                  </a:lnTo>
                  <a:lnTo>
                    <a:pt x="1884324" y="25450"/>
                  </a:lnTo>
                  <a:lnTo>
                    <a:pt x="1883981" y="25323"/>
                  </a:lnTo>
                  <a:lnTo>
                    <a:pt x="1883219" y="25450"/>
                  </a:lnTo>
                  <a:lnTo>
                    <a:pt x="1882381" y="25196"/>
                  </a:lnTo>
                  <a:lnTo>
                    <a:pt x="1881187" y="25196"/>
                  </a:lnTo>
                  <a:lnTo>
                    <a:pt x="1880692" y="25958"/>
                  </a:lnTo>
                  <a:lnTo>
                    <a:pt x="1880933" y="27355"/>
                  </a:lnTo>
                  <a:lnTo>
                    <a:pt x="1879688" y="25577"/>
                  </a:lnTo>
                  <a:lnTo>
                    <a:pt x="1878114" y="24053"/>
                  </a:lnTo>
                  <a:lnTo>
                    <a:pt x="1878063" y="24180"/>
                  </a:lnTo>
                  <a:lnTo>
                    <a:pt x="1877974" y="25069"/>
                  </a:lnTo>
                  <a:lnTo>
                    <a:pt x="1878101" y="25450"/>
                  </a:lnTo>
                  <a:lnTo>
                    <a:pt x="1878418" y="26847"/>
                  </a:lnTo>
                  <a:lnTo>
                    <a:pt x="1877910" y="27736"/>
                  </a:lnTo>
                  <a:lnTo>
                    <a:pt x="1877301" y="27609"/>
                  </a:lnTo>
                  <a:lnTo>
                    <a:pt x="1876602" y="26720"/>
                  </a:lnTo>
                  <a:lnTo>
                    <a:pt x="1875815" y="26085"/>
                  </a:lnTo>
                  <a:lnTo>
                    <a:pt x="1875624" y="25577"/>
                  </a:lnTo>
                  <a:lnTo>
                    <a:pt x="1875536" y="25323"/>
                  </a:lnTo>
                  <a:lnTo>
                    <a:pt x="1875637" y="24307"/>
                  </a:lnTo>
                  <a:lnTo>
                    <a:pt x="1875434" y="24180"/>
                  </a:lnTo>
                  <a:lnTo>
                    <a:pt x="1875040" y="24307"/>
                  </a:lnTo>
                  <a:lnTo>
                    <a:pt x="1874456" y="24561"/>
                  </a:lnTo>
                  <a:lnTo>
                    <a:pt x="1873961" y="25196"/>
                  </a:lnTo>
                  <a:lnTo>
                    <a:pt x="1873427" y="25577"/>
                  </a:lnTo>
                  <a:lnTo>
                    <a:pt x="1872970" y="25577"/>
                  </a:lnTo>
                  <a:lnTo>
                    <a:pt x="1872589" y="25069"/>
                  </a:lnTo>
                  <a:lnTo>
                    <a:pt x="1872081" y="25247"/>
                  </a:lnTo>
                  <a:lnTo>
                    <a:pt x="1872081" y="42976"/>
                  </a:lnTo>
                  <a:lnTo>
                    <a:pt x="1871751" y="43484"/>
                  </a:lnTo>
                  <a:lnTo>
                    <a:pt x="1871408" y="43103"/>
                  </a:lnTo>
                  <a:lnTo>
                    <a:pt x="1871167" y="42849"/>
                  </a:lnTo>
                  <a:lnTo>
                    <a:pt x="1871091" y="42595"/>
                  </a:lnTo>
                  <a:lnTo>
                    <a:pt x="1871192" y="41452"/>
                  </a:lnTo>
                  <a:lnTo>
                    <a:pt x="1871980" y="42087"/>
                  </a:lnTo>
                  <a:lnTo>
                    <a:pt x="1872081" y="42976"/>
                  </a:lnTo>
                  <a:lnTo>
                    <a:pt x="1872081" y="25247"/>
                  </a:lnTo>
                  <a:lnTo>
                    <a:pt x="1871040" y="25577"/>
                  </a:lnTo>
                  <a:lnTo>
                    <a:pt x="1869808" y="26339"/>
                  </a:lnTo>
                  <a:lnTo>
                    <a:pt x="1869935" y="27355"/>
                  </a:lnTo>
                  <a:lnTo>
                    <a:pt x="1869719" y="27863"/>
                  </a:lnTo>
                  <a:lnTo>
                    <a:pt x="1869452" y="28117"/>
                  </a:lnTo>
                  <a:lnTo>
                    <a:pt x="1868868" y="28244"/>
                  </a:lnTo>
                  <a:lnTo>
                    <a:pt x="1868589" y="28244"/>
                  </a:lnTo>
                  <a:lnTo>
                    <a:pt x="1868182" y="28117"/>
                  </a:lnTo>
                  <a:lnTo>
                    <a:pt x="1867992" y="27609"/>
                  </a:lnTo>
                  <a:lnTo>
                    <a:pt x="1867954" y="26847"/>
                  </a:lnTo>
                  <a:lnTo>
                    <a:pt x="1866658" y="27101"/>
                  </a:lnTo>
                  <a:lnTo>
                    <a:pt x="1866125" y="27609"/>
                  </a:lnTo>
                  <a:lnTo>
                    <a:pt x="1866328" y="28498"/>
                  </a:lnTo>
                  <a:lnTo>
                    <a:pt x="1865655" y="29006"/>
                  </a:lnTo>
                  <a:lnTo>
                    <a:pt x="1865007" y="29006"/>
                  </a:lnTo>
                  <a:lnTo>
                    <a:pt x="1862950" y="28117"/>
                  </a:lnTo>
                  <a:lnTo>
                    <a:pt x="1862556" y="28244"/>
                  </a:lnTo>
                  <a:lnTo>
                    <a:pt x="1861959" y="28498"/>
                  </a:lnTo>
                  <a:lnTo>
                    <a:pt x="1861832" y="29260"/>
                  </a:lnTo>
                  <a:lnTo>
                    <a:pt x="1861553" y="29895"/>
                  </a:lnTo>
                  <a:lnTo>
                    <a:pt x="1861439" y="30022"/>
                  </a:lnTo>
                  <a:lnTo>
                    <a:pt x="1861299" y="30022"/>
                  </a:lnTo>
                  <a:lnTo>
                    <a:pt x="1860461" y="29895"/>
                  </a:lnTo>
                  <a:lnTo>
                    <a:pt x="1860207" y="29768"/>
                  </a:lnTo>
                  <a:lnTo>
                    <a:pt x="1858124" y="29768"/>
                  </a:lnTo>
                  <a:lnTo>
                    <a:pt x="1857019" y="29768"/>
                  </a:lnTo>
                  <a:lnTo>
                    <a:pt x="1856663" y="30530"/>
                  </a:lnTo>
                  <a:lnTo>
                    <a:pt x="1856308" y="31038"/>
                  </a:lnTo>
                  <a:lnTo>
                    <a:pt x="1856181" y="31292"/>
                  </a:lnTo>
                  <a:lnTo>
                    <a:pt x="1855292" y="30403"/>
                  </a:lnTo>
                  <a:lnTo>
                    <a:pt x="1855152" y="30403"/>
                  </a:lnTo>
                  <a:lnTo>
                    <a:pt x="1854847" y="30657"/>
                  </a:lnTo>
                  <a:lnTo>
                    <a:pt x="1853666" y="32054"/>
                  </a:lnTo>
                  <a:lnTo>
                    <a:pt x="1853044" y="32562"/>
                  </a:lnTo>
                  <a:lnTo>
                    <a:pt x="1852307" y="32689"/>
                  </a:lnTo>
                  <a:lnTo>
                    <a:pt x="1851494" y="32435"/>
                  </a:lnTo>
                  <a:lnTo>
                    <a:pt x="1850440" y="33197"/>
                  </a:lnTo>
                  <a:lnTo>
                    <a:pt x="1849513" y="33578"/>
                  </a:lnTo>
                  <a:lnTo>
                    <a:pt x="1848726" y="33705"/>
                  </a:lnTo>
                  <a:lnTo>
                    <a:pt x="1847303" y="34086"/>
                  </a:lnTo>
                  <a:lnTo>
                    <a:pt x="1845805" y="34086"/>
                  </a:lnTo>
                  <a:lnTo>
                    <a:pt x="1844916" y="35356"/>
                  </a:lnTo>
                  <a:lnTo>
                    <a:pt x="1843836" y="35610"/>
                  </a:lnTo>
                  <a:lnTo>
                    <a:pt x="1842541" y="34975"/>
                  </a:lnTo>
                  <a:lnTo>
                    <a:pt x="1842541" y="35991"/>
                  </a:lnTo>
                  <a:lnTo>
                    <a:pt x="1842300" y="36499"/>
                  </a:lnTo>
                  <a:lnTo>
                    <a:pt x="1840953" y="36499"/>
                  </a:lnTo>
                  <a:lnTo>
                    <a:pt x="1840369" y="36245"/>
                  </a:lnTo>
                  <a:lnTo>
                    <a:pt x="1839899" y="35991"/>
                  </a:lnTo>
                  <a:lnTo>
                    <a:pt x="1839048" y="36880"/>
                  </a:lnTo>
                  <a:lnTo>
                    <a:pt x="1837969" y="37261"/>
                  </a:lnTo>
                  <a:lnTo>
                    <a:pt x="1836674" y="37515"/>
                  </a:lnTo>
                  <a:lnTo>
                    <a:pt x="1833232" y="37896"/>
                  </a:lnTo>
                  <a:lnTo>
                    <a:pt x="1832381" y="38658"/>
                  </a:lnTo>
                  <a:lnTo>
                    <a:pt x="1831657" y="39166"/>
                  </a:lnTo>
                  <a:lnTo>
                    <a:pt x="1831073" y="39420"/>
                  </a:lnTo>
                  <a:lnTo>
                    <a:pt x="1830324" y="39547"/>
                  </a:lnTo>
                  <a:lnTo>
                    <a:pt x="1829930" y="39166"/>
                  </a:lnTo>
                  <a:lnTo>
                    <a:pt x="1829523" y="39039"/>
                  </a:lnTo>
                  <a:lnTo>
                    <a:pt x="1829028" y="39674"/>
                  </a:lnTo>
                  <a:lnTo>
                    <a:pt x="1828457" y="41198"/>
                  </a:lnTo>
                  <a:lnTo>
                    <a:pt x="1827555" y="41071"/>
                  </a:lnTo>
                  <a:lnTo>
                    <a:pt x="1826945" y="40690"/>
                  </a:lnTo>
                  <a:lnTo>
                    <a:pt x="1826653" y="39928"/>
                  </a:lnTo>
                  <a:lnTo>
                    <a:pt x="1825764" y="40309"/>
                  </a:lnTo>
                  <a:lnTo>
                    <a:pt x="1825193" y="40817"/>
                  </a:lnTo>
                  <a:lnTo>
                    <a:pt x="1824863" y="41198"/>
                  </a:lnTo>
                  <a:lnTo>
                    <a:pt x="1824393" y="41071"/>
                  </a:lnTo>
                  <a:lnTo>
                    <a:pt x="1823745" y="40309"/>
                  </a:lnTo>
                  <a:lnTo>
                    <a:pt x="1823453" y="41325"/>
                  </a:lnTo>
                  <a:lnTo>
                    <a:pt x="1822602" y="41960"/>
                  </a:lnTo>
                  <a:lnTo>
                    <a:pt x="1821230" y="42341"/>
                  </a:lnTo>
                  <a:lnTo>
                    <a:pt x="1819592" y="42722"/>
                  </a:lnTo>
                  <a:lnTo>
                    <a:pt x="1818690" y="43230"/>
                  </a:lnTo>
                  <a:lnTo>
                    <a:pt x="1818220" y="43865"/>
                  </a:lnTo>
                  <a:lnTo>
                    <a:pt x="1817662" y="43497"/>
                  </a:lnTo>
                  <a:lnTo>
                    <a:pt x="1817662" y="56057"/>
                  </a:lnTo>
                  <a:lnTo>
                    <a:pt x="1817128" y="56438"/>
                  </a:lnTo>
                  <a:lnTo>
                    <a:pt x="1816722" y="56311"/>
                  </a:lnTo>
                  <a:lnTo>
                    <a:pt x="1816811" y="55549"/>
                  </a:lnTo>
                  <a:lnTo>
                    <a:pt x="1817052" y="55041"/>
                  </a:lnTo>
                  <a:lnTo>
                    <a:pt x="1817636" y="55676"/>
                  </a:lnTo>
                  <a:lnTo>
                    <a:pt x="1817662" y="56057"/>
                  </a:lnTo>
                  <a:lnTo>
                    <a:pt x="1817662" y="43497"/>
                  </a:lnTo>
                  <a:lnTo>
                    <a:pt x="1817077" y="43103"/>
                  </a:lnTo>
                  <a:lnTo>
                    <a:pt x="1816277" y="43230"/>
                  </a:lnTo>
                  <a:lnTo>
                    <a:pt x="1815846" y="44246"/>
                  </a:lnTo>
                  <a:lnTo>
                    <a:pt x="1815007" y="45389"/>
                  </a:lnTo>
                  <a:lnTo>
                    <a:pt x="1814474" y="46532"/>
                  </a:lnTo>
                  <a:lnTo>
                    <a:pt x="1814068" y="46151"/>
                  </a:lnTo>
                  <a:lnTo>
                    <a:pt x="1813267" y="45262"/>
                  </a:lnTo>
                  <a:lnTo>
                    <a:pt x="1812874" y="45389"/>
                  </a:lnTo>
                  <a:lnTo>
                    <a:pt x="1811921" y="46405"/>
                  </a:lnTo>
                  <a:lnTo>
                    <a:pt x="1811820" y="47167"/>
                  </a:lnTo>
                  <a:lnTo>
                    <a:pt x="1811997" y="47929"/>
                  </a:lnTo>
                  <a:lnTo>
                    <a:pt x="1812023" y="50215"/>
                  </a:lnTo>
                  <a:lnTo>
                    <a:pt x="1811909" y="51104"/>
                  </a:lnTo>
                  <a:lnTo>
                    <a:pt x="1813204" y="54279"/>
                  </a:lnTo>
                  <a:lnTo>
                    <a:pt x="1813585" y="55041"/>
                  </a:lnTo>
                  <a:lnTo>
                    <a:pt x="1813915" y="55422"/>
                  </a:lnTo>
                  <a:lnTo>
                    <a:pt x="1815172" y="57327"/>
                  </a:lnTo>
                  <a:lnTo>
                    <a:pt x="1816328" y="58089"/>
                  </a:lnTo>
                  <a:lnTo>
                    <a:pt x="1817344" y="57708"/>
                  </a:lnTo>
                  <a:lnTo>
                    <a:pt x="1817789" y="57454"/>
                  </a:lnTo>
                  <a:lnTo>
                    <a:pt x="1818195" y="56946"/>
                  </a:lnTo>
                  <a:lnTo>
                    <a:pt x="1818424" y="56438"/>
                  </a:lnTo>
                  <a:lnTo>
                    <a:pt x="1818538" y="56184"/>
                  </a:lnTo>
                  <a:lnTo>
                    <a:pt x="1819046" y="56946"/>
                  </a:lnTo>
                  <a:lnTo>
                    <a:pt x="1820087" y="57581"/>
                  </a:lnTo>
                  <a:lnTo>
                    <a:pt x="1823516" y="57835"/>
                  </a:lnTo>
                  <a:lnTo>
                    <a:pt x="1824342" y="58089"/>
                  </a:lnTo>
                  <a:lnTo>
                    <a:pt x="1824888" y="58470"/>
                  </a:lnTo>
                  <a:lnTo>
                    <a:pt x="1825167" y="58724"/>
                  </a:lnTo>
                  <a:lnTo>
                    <a:pt x="1825675" y="58724"/>
                  </a:lnTo>
                  <a:lnTo>
                    <a:pt x="1826120" y="58597"/>
                  </a:lnTo>
                  <a:lnTo>
                    <a:pt x="1826602" y="57835"/>
                  </a:lnTo>
                  <a:lnTo>
                    <a:pt x="1827072" y="57327"/>
                  </a:lnTo>
                  <a:lnTo>
                    <a:pt x="1827618" y="57200"/>
                  </a:lnTo>
                  <a:lnTo>
                    <a:pt x="1828253" y="57454"/>
                  </a:lnTo>
                  <a:lnTo>
                    <a:pt x="1828812" y="58216"/>
                  </a:lnTo>
                  <a:lnTo>
                    <a:pt x="1828927" y="58597"/>
                  </a:lnTo>
                  <a:lnTo>
                    <a:pt x="1829193" y="58724"/>
                  </a:lnTo>
                  <a:lnTo>
                    <a:pt x="1829600" y="58978"/>
                  </a:lnTo>
                  <a:lnTo>
                    <a:pt x="1829485" y="58216"/>
                  </a:lnTo>
                  <a:lnTo>
                    <a:pt x="1829511" y="57200"/>
                  </a:lnTo>
                  <a:lnTo>
                    <a:pt x="1829803" y="56692"/>
                  </a:lnTo>
                  <a:lnTo>
                    <a:pt x="1830895" y="56438"/>
                  </a:lnTo>
                  <a:lnTo>
                    <a:pt x="1831822" y="56184"/>
                  </a:lnTo>
                  <a:lnTo>
                    <a:pt x="1832737" y="55930"/>
                  </a:lnTo>
                  <a:lnTo>
                    <a:pt x="1833245" y="55930"/>
                  </a:lnTo>
                  <a:lnTo>
                    <a:pt x="1833791" y="55803"/>
                  </a:lnTo>
                  <a:lnTo>
                    <a:pt x="1834375" y="55549"/>
                  </a:lnTo>
                  <a:lnTo>
                    <a:pt x="1834896" y="56819"/>
                  </a:lnTo>
                  <a:lnTo>
                    <a:pt x="1835200" y="56692"/>
                  </a:lnTo>
                  <a:lnTo>
                    <a:pt x="1836267" y="53644"/>
                  </a:lnTo>
                  <a:lnTo>
                    <a:pt x="1836432" y="53136"/>
                  </a:lnTo>
                  <a:lnTo>
                    <a:pt x="1836864" y="53009"/>
                  </a:lnTo>
                  <a:lnTo>
                    <a:pt x="1837042" y="53009"/>
                  </a:lnTo>
                  <a:lnTo>
                    <a:pt x="1837664" y="53263"/>
                  </a:lnTo>
                  <a:lnTo>
                    <a:pt x="1837994" y="53517"/>
                  </a:lnTo>
                  <a:lnTo>
                    <a:pt x="1838274" y="53771"/>
                  </a:lnTo>
                  <a:lnTo>
                    <a:pt x="1838401" y="53009"/>
                  </a:lnTo>
                  <a:lnTo>
                    <a:pt x="1838515" y="52374"/>
                  </a:lnTo>
                  <a:lnTo>
                    <a:pt x="1838629" y="52120"/>
                  </a:lnTo>
                  <a:lnTo>
                    <a:pt x="1838807" y="51866"/>
                  </a:lnTo>
                  <a:lnTo>
                    <a:pt x="1839277" y="53009"/>
                  </a:lnTo>
                  <a:lnTo>
                    <a:pt x="1839760" y="53644"/>
                  </a:lnTo>
                  <a:lnTo>
                    <a:pt x="1840687" y="54025"/>
                  </a:lnTo>
                  <a:lnTo>
                    <a:pt x="1840560" y="53136"/>
                  </a:lnTo>
                  <a:lnTo>
                    <a:pt x="1840661" y="52247"/>
                  </a:lnTo>
                  <a:lnTo>
                    <a:pt x="1840776" y="51866"/>
                  </a:lnTo>
                  <a:lnTo>
                    <a:pt x="1840814" y="51739"/>
                  </a:lnTo>
                  <a:lnTo>
                    <a:pt x="1841576" y="51104"/>
                  </a:lnTo>
                  <a:lnTo>
                    <a:pt x="1841804" y="50850"/>
                  </a:lnTo>
                  <a:lnTo>
                    <a:pt x="1842109" y="50850"/>
                  </a:lnTo>
                  <a:lnTo>
                    <a:pt x="1842846" y="51485"/>
                  </a:lnTo>
                  <a:lnTo>
                    <a:pt x="1843036" y="51866"/>
                  </a:lnTo>
                  <a:lnTo>
                    <a:pt x="1843125" y="52120"/>
                  </a:lnTo>
                  <a:lnTo>
                    <a:pt x="1843239" y="52755"/>
                  </a:lnTo>
                  <a:lnTo>
                    <a:pt x="1845259" y="50977"/>
                  </a:lnTo>
                  <a:lnTo>
                    <a:pt x="1845576" y="50850"/>
                  </a:lnTo>
                  <a:lnTo>
                    <a:pt x="1846529" y="50469"/>
                  </a:lnTo>
                  <a:lnTo>
                    <a:pt x="1847088" y="51485"/>
                  </a:lnTo>
                  <a:lnTo>
                    <a:pt x="1847265" y="52755"/>
                  </a:lnTo>
                  <a:lnTo>
                    <a:pt x="1847443" y="53644"/>
                  </a:lnTo>
                  <a:lnTo>
                    <a:pt x="1847570" y="54660"/>
                  </a:lnTo>
                  <a:lnTo>
                    <a:pt x="1847646" y="55041"/>
                  </a:lnTo>
                  <a:lnTo>
                    <a:pt x="1847951" y="55803"/>
                  </a:lnTo>
                  <a:lnTo>
                    <a:pt x="1848485" y="56311"/>
                  </a:lnTo>
                  <a:lnTo>
                    <a:pt x="1847951" y="56692"/>
                  </a:lnTo>
                  <a:lnTo>
                    <a:pt x="1847824" y="58470"/>
                  </a:lnTo>
                  <a:lnTo>
                    <a:pt x="1848015" y="58978"/>
                  </a:lnTo>
                  <a:lnTo>
                    <a:pt x="1848434" y="59613"/>
                  </a:lnTo>
                  <a:lnTo>
                    <a:pt x="1849094" y="60375"/>
                  </a:lnTo>
                  <a:lnTo>
                    <a:pt x="1848319" y="61010"/>
                  </a:lnTo>
                  <a:lnTo>
                    <a:pt x="1848218" y="61899"/>
                  </a:lnTo>
                  <a:lnTo>
                    <a:pt x="1848777" y="62788"/>
                  </a:lnTo>
                  <a:lnTo>
                    <a:pt x="1849386" y="64439"/>
                  </a:lnTo>
                  <a:lnTo>
                    <a:pt x="1849285" y="64820"/>
                  </a:lnTo>
                  <a:lnTo>
                    <a:pt x="1848904" y="65074"/>
                  </a:lnTo>
                  <a:lnTo>
                    <a:pt x="1849374" y="65455"/>
                  </a:lnTo>
                  <a:lnTo>
                    <a:pt x="1849615" y="65963"/>
                  </a:lnTo>
                  <a:lnTo>
                    <a:pt x="1849513" y="69138"/>
                  </a:lnTo>
                  <a:lnTo>
                    <a:pt x="1849259" y="71170"/>
                  </a:lnTo>
                  <a:lnTo>
                    <a:pt x="1849882" y="72313"/>
                  </a:lnTo>
                  <a:lnTo>
                    <a:pt x="1851355" y="72567"/>
                  </a:lnTo>
                  <a:lnTo>
                    <a:pt x="1850504" y="73456"/>
                  </a:lnTo>
                  <a:lnTo>
                    <a:pt x="1850453" y="74345"/>
                  </a:lnTo>
                  <a:lnTo>
                    <a:pt x="1851215" y="75361"/>
                  </a:lnTo>
                  <a:lnTo>
                    <a:pt x="1851647" y="76504"/>
                  </a:lnTo>
                  <a:lnTo>
                    <a:pt x="1851698" y="77647"/>
                  </a:lnTo>
                  <a:lnTo>
                    <a:pt x="1851583" y="79552"/>
                  </a:lnTo>
                  <a:lnTo>
                    <a:pt x="1851660" y="80187"/>
                  </a:lnTo>
                  <a:lnTo>
                    <a:pt x="1851952" y="81711"/>
                  </a:lnTo>
                  <a:lnTo>
                    <a:pt x="1852815" y="85267"/>
                  </a:lnTo>
                  <a:lnTo>
                    <a:pt x="1853603" y="87680"/>
                  </a:lnTo>
                  <a:lnTo>
                    <a:pt x="1853971" y="89966"/>
                  </a:lnTo>
                  <a:lnTo>
                    <a:pt x="1854073" y="92887"/>
                  </a:lnTo>
                  <a:lnTo>
                    <a:pt x="1854644" y="93776"/>
                  </a:lnTo>
                  <a:lnTo>
                    <a:pt x="1855419" y="95681"/>
                  </a:lnTo>
                  <a:lnTo>
                    <a:pt x="1855546" y="97332"/>
                  </a:lnTo>
                  <a:lnTo>
                    <a:pt x="1855470" y="97713"/>
                  </a:lnTo>
                  <a:lnTo>
                    <a:pt x="1855978" y="97713"/>
                  </a:lnTo>
                  <a:lnTo>
                    <a:pt x="1856346" y="97967"/>
                  </a:lnTo>
                  <a:lnTo>
                    <a:pt x="1856714" y="98856"/>
                  </a:lnTo>
                  <a:lnTo>
                    <a:pt x="1856740" y="99364"/>
                  </a:lnTo>
                  <a:lnTo>
                    <a:pt x="1856663" y="99618"/>
                  </a:lnTo>
                  <a:lnTo>
                    <a:pt x="1856130" y="99999"/>
                  </a:lnTo>
                  <a:lnTo>
                    <a:pt x="1857362" y="104825"/>
                  </a:lnTo>
                  <a:lnTo>
                    <a:pt x="1858149" y="109651"/>
                  </a:lnTo>
                  <a:lnTo>
                    <a:pt x="1858518" y="114350"/>
                  </a:lnTo>
                  <a:lnTo>
                    <a:pt x="1859432" y="115366"/>
                  </a:lnTo>
                  <a:lnTo>
                    <a:pt x="1860067" y="117144"/>
                  </a:lnTo>
                  <a:lnTo>
                    <a:pt x="1860829" y="122859"/>
                  </a:lnTo>
                  <a:lnTo>
                    <a:pt x="1861489" y="125780"/>
                  </a:lnTo>
                  <a:lnTo>
                    <a:pt x="1862391" y="126796"/>
                  </a:lnTo>
                  <a:lnTo>
                    <a:pt x="1863026" y="128574"/>
                  </a:lnTo>
                  <a:lnTo>
                    <a:pt x="1863763" y="134035"/>
                  </a:lnTo>
                  <a:lnTo>
                    <a:pt x="1864233" y="135178"/>
                  </a:lnTo>
                  <a:lnTo>
                    <a:pt x="1864652" y="136067"/>
                  </a:lnTo>
                  <a:lnTo>
                    <a:pt x="1865033" y="136575"/>
                  </a:lnTo>
                  <a:lnTo>
                    <a:pt x="1864677" y="137464"/>
                  </a:lnTo>
                  <a:lnTo>
                    <a:pt x="1864791" y="138607"/>
                  </a:lnTo>
                  <a:lnTo>
                    <a:pt x="1866176" y="142036"/>
                  </a:lnTo>
                  <a:lnTo>
                    <a:pt x="1866163" y="143306"/>
                  </a:lnTo>
                  <a:lnTo>
                    <a:pt x="1866506" y="144195"/>
                  </a:lnTo>
                  <a:lnTo>
                    <a:pt x="1867319" y="144703"/>
                  </a:lnTo>
                  <a:lnTo>
                    <a:pt x="1872157" y="145465"/>
                  </a:lnTo>
                  <a:lnTo>
                    <a:pt x="1873173" y="144830"/>
                  </a:lnTo>
                  <a:lnTo>
                    <a:pt x="1875155" y="144068"/>
                  </a:lnTo>
                  <a:lnTo>
                    <a:pt x="1875904" y="144068"/>
                  </a:lnTo>
                  <a:lnTo>
                    <a:pt x="1876526" y="144322"/>
                  </a:lnTo>
                  <a:lnTo>
                    <a:pt x="1876615" y="144068"/>
                  </a:lnTo>
                  <a:lnTo>
                    <a:pt x="1876894" y="143814"/>
                  </a:lnTo>
                  <a:lnTo>
                    <a:pt x="1878190" y="143179"/>
                  </a:lnTo>
                  <a:lnTo>
                    <a:pt x="1878330" y="143052"/>
                  </a:lnTo>
                  <a:lnTo>
                    <a:pt x="1880222" y="142036"/>
                  </a:lnTo>
                  <a:lnTo>
                    <a:pt x="1881644" y="141401"/>
                  </a:lnTo>
                  <a:lnTo>
                    <a:pt x="1881974" y="140258"/>
                  </a:lnTo>
                  <a:lnTo>
                    <a:pt x="1881251" y="138861"/>
                  </a:lnTo>
                  <a:lnTo>
                    <a:pt x="1881835" y="139496"/>
                  </a:lnTo>
                  <a:lnTo>
                    <a:pt x="1882736" y="139750"/>
                  </a:lnTo>
                  <a:lnTo>
                    <a:pt x="1883943" y="139877"/>
                  </a:lnTo>
                  <a:lnTo>
                    <a:pt x="1883816" y="139496"/>
                  </a:lnTo>
                  <a:lnTo>
                    <a:pt x="1883803" y="138861"/>
                  </a:lnTo>
                  <a:lnTo>
                    <a:pt x="1884083" y="138226"/>
                  </a:lnTo>
                  <a:lnTo>
                    <a:pt x="1884260" y="137464"/>
                  </a:lnTo>
                  <a:lnTo>
                    <a:pt x="1884883" y="135940"/>
                  </a:lnTo>
                  <a:lnTo>
                    <a:pt x="1884375" y="135559"/>
                  </a:lnTo>
                  <a:lnTo>
                    <a:pt x="1883029" y="135559"/>
                  </a:lnTo>
                  <a:lnTo>
                    <a:pt x="1883651" y="134162"/>
                  </a:lnTo>
                  <a:lnTo>
                    <a:pt x="1883702" y="132638"/>
                  </a:lnTo>
                  <a:lnTo>
                    <a:pt x="1883219" y="130860"/>
                  </a:lnTo>
                  <a:lnTo>
                    <a:pt x="1882863" y="128701"/>
                  </a:lnTo>
                  <a:lnTo>
                    <a:pt x="1882825" y="126669"/>
                  </a:lnTo>
                  <a:lnTo>
                    <a:pt x="1880362" y="125653"/>
                  </a:lnTo>
                  <a:lnTo>
                    <a:pt x="1880019" y="124383"/>
                  </a:lnTo>
                  <a:lnTo>
                    <a:pt x="1881784" y="122859"/>
                  </a:lnTo>
                  <a:lnTo>
                    <a:pt x="1880628" y="122478"/>
                  </a:lnTo>
                  <a:lnTo>
                    <a:pt x="1879574" y="122351"/>
                  </a:lnTo>
                  <a:lnTo>
                    <a:pt x="1879752" y="121970"/>
                  </a:lnTo>
                  <a:lnTo>
                    <a:pt x="1879866" y="121589"/>
                  </a:lnTo>
                  <a:lnTo>
                    <a:pt x="1879879" y="121208"/>
                  </a:lnTo>
                  <a:lnTo>
                    <a:pt x="1879295" y="119811"/>
                  </a:lnTo>
                  <a:lnTo>
                    <a:pt x="1879498" y="119176"/>
                  </a:lnTo>
                  <a:lnTo>
                    <a:pt x="1880120" y="118668"/>
                  </a:lnTo>
                  <a:lnTo>
                    <a:pt x="1880031" y="117906"/>
                  </a:lnTo>
                  <a:lnTo>
                    <a:pt x="1879879" y="117652"/>
                  </a:lnTo>
                  <a:lnTo>
                    <a:pt x="1879371" y="117398"/>
                  </a:lnTo>
                  <a:lnTo>
                    <a:pt x="1879155" y="117398"/>
                  </a:lnTo>
                  <a:lnTo>
                    <a:pt x="1878736" y="117271"/>
                  </a:lnTo>
                  <a:lnTo>
                    <a:pt x="1878761" y="116255"/>
                  </a:lnTo>
                  <a:lnTo>
                    <a:pt x="1879079" y="114858"/>
                  </a:lnTo>
                  <a:lnTo>
                    <a:pt x="1879206" y="114350"/>
                  </a:lnTo>
                  <a:lnTo>
                    <a:pt x="1877669" y="114858"/>
                  </a:lnTo>
                  <a:lnTo>
                    <a:pt x="1876501" y="114477"/>
                  </a:lnTo>
                  <a:lnTo>
                    <a:pt x="1875764" y="113334"/>
                  </a:lnTo>
                  <a:lnTo>
                    <a:pt x="1875688" y="113207"/>
                  </a:lnTo>
                  <a:lnTo>
                    <a:pt x="1874888" y="113334"/>
                  </a:lnTo>
                  <a:lnTo>
                    <a:pt x="1874177" y="113334"/>
                  </a:lnTo>
                  <a:lnTo>
                    <a:pt x="1873567" y="113080"/>
                  </a:lnTo>
                  <a:lnTo>
                    <a:pt x="1873834" y="112445"/>
                  </a:lnTo>
                  <a:lnTo>
                    <a:pt x="1874443" y="112064"/>
                  </a:lnTo>
                  <a:lnTo>
                    <a:pt x="1875370" y="111810"/>
                  </a:lnTo>
                  <a:lnTo>
                    <a:pt x="1874977" y="111302"/>
                  </a:lnTo>
                  <a:lnTo>
                    <a:pt x="1874926" y="110667"/>
                  </a:lnTo>
                  <a:lnTo>
                    <a:pt x="1875599" y="109143"/>
                  </a:lnTo>
                  <a:lnTo>
                    <a:pt x="1875751" y="108508"/>
                  </a:lnTo>
                  <a:lnTo>
                    <a:pt x="1875955" y="107873"/>
                  </a:lnTo>
                  <a:lnTo>
                    <a:pt x="1876272" y="107873"/>
                  </a:lnTo>
                  <a:lnTo>
                    <a:pt x="1876742" y="108127"/>
                  </a:lnTo>
                  <a:lnTo>
                    <a:pt x="1877364" y="108508"/>
                  </a:lnTo>
                  <a:lnTo>
                    <a:pt x="1877898" y="108508"/>
                  </a:lnTo>
                  <a:lnTo>
                    <a:pt x="1878190" y="107873"/>
                  </a:lnTo>
                  <a:lnTo>
                    <a:pt x="1878253" y="107746"/>
                  </a:lnTo>
                  <a:lnTo>
                    <a:pt x="1877923" y="106857"/>
                  </a:lnTo>
                  <a:lnTo>
                    <a:pt x="1876933" y="106095"/>
                  </a:lnTo>
                  <a:lnTo>
                    <a:pt x="1876869" y="105968"/>
                  </a:lnTo>
                  <a:lnTo>
                    <a:pt x="1876729" y="104825"/>
                  </a:lnTo>
                  <a:lnTo>
                    <a:pt x="1876704" y="103555"/>
                  </a:lnTo>
                  <a:lnTo>
                    <a:pt x="1876018" y="101904"/>
                  </a:lnTo>
                  <a:lnTo>
                    <a:pt x="1875637" y="101269"/>
                  </a:lnTo>
                  <a:lnTo>
                    <a:pt x="1875510" y="100888"/>
                  </a:lnTo>
                  <a:lnTo>
                    <a:pt x="1875777" y="100253"/>
                  </a:lnTo>
                  <a:lnTo>
                    <a:pt x="1876094" y="100126"/>
                  </a:lnTo>
                  <a:lnTo>
                    <a:pt x="1876590" y="100126"/>
                  </a:lnTo>
                  <a:lnTo>
                    <a:pt x="1877009" y="99364"/>
                  </a:lnTo>
                  <a:lnTo>
                    <a:pt x="1876793" y="98856"/>
                  </a:lnTo>
                  <a:lnTo>
                    <a:pt x="1875370" y="98221"/>
                  </a:lnTo>
                  <a:lnTo>
                    <a:pt x="1874761" y="97840"/>
                  </a:lnTo>
                  <a:lnTo>
                    <a:pt x="1874837" y="96697"/>
                  </a:lnTo>
                  <a:lnTo>
                    <a:pt x="1874888" y="96443"/>
                  </a:lnTo>
                  <a:lnTo>
                    <a:pt x="1874139" y="96697"/>
                  </a:lnTo>
                  <a:lnTo>
                    <a:pt x="1873389" y="96697"/>
                  </a:lnTo>
                  <a:lnTo>
                    <a:pt x="1872640" y="96570"/>
                  </a:lnTo>
                  <a:lnTo>
                    <a:pt x="1871395" y="96062"/>
                  </a:lnTo>
                  <a:lnTo>
                    <a:pt x="1870925" y="95681"/>
                  </a:lnTo>
                  <a:lnTo>
                    <a:pt x="1870989" y="95427"/>
                  </a:lnTo>
                  <a:lnTo>
                    <a:pt x="1871573" y="95173"/>
                  </a:lnTo>
                  <a:lnTo>
                    <a:pt x="1871814" y="94919"/>
                  </a:lnTo>
                  <a:lnTo>
                    <a:pt x="1872526" y="94792"/>
                  </a:lnTo>
                  <a:lnTo>
                    <a:pt x="1873732" y="94792"/>
                  </a:lnTo>
                  <a:lnTo>
                    <a:pt x="1873504" y="94284"/>
                  </a:lnTo>
                  <a:lnTo>
                    <a:pt x="1873694" y="93649"/>
                  </a:lnTo>
                  <a:lnTo>
                    <a:pt x="1874202" y="93141"/>
                  </a:lnTo>
                  <a:lnTo>
                    <a:pt x="1874316" y="93014"/>
                  </a:lnTo>
                  <a:lnTo>
                    <a:pt x="1875993" y="89585"/>
                  </a:lnTo>
                  <a:lnTo>
                    <a:pt x="1876209" y="89712"/>
                  </a:lnTo>
                  <a:lnTo>
                    <a:pt x="1876526" y="90220"/>
                  </a:lnTo>
                  <a:lnTo>
                    <a:pt x="1876920" y="91236"/>
                  </a:lnTo>
                  <a:lnTo>
                    <a:pt x="1877390" y="90601"/>
                  </a:lnTo>
                  <a:lnTo>
                    <a:pt x="1877275" y="89712"/>
                  </a:lnTo>
                  <a:lnTo>
                    <a:pt x="1877250" y="89585"/>
                  </a:lnTo>
                  <a:lnTo>
                    <a:pt x="1877212" y="89458"/>
                  </a:lnTo>
                  <a:lnTo>
                    <a:pt x="1877009" y="88696"/>
                  </a:lnTo>
                  <a:lnTo>
                    <a:pt x="1876501" y="87680"/>
                  </a:lnTo>
                  <a:lnTo>
                    <a:pt x="1875485" y="85648"/>
                  </a:lnTo>
                  <a:lnTo>
                    <a:pt x="1874253" y="83870"/>
                  </a:lnTo>
                  <a:lnTo>
                    <a:pt x="1873580" y="82677"/>
                  </a:lnTo>
                  <a:lnTo>
                    <a:pt x="1873580" y="90601"/>
                  </a:lnTo>
                  <a:lnTo>
                    <a:pt x="1873313" y="91109"/>
                  </a:lnTo>
                  <a:lnTo>
                    <a:pt x="1873389" y="91871"/>
                  </a:lnTo>
                  <a:lnTo>
                    <a:pt x="1872983" y="92506"/>
                  </a:lnTo>
                  <a:lnTo>
                    <a:pt x="1872068" y="93141"/>
                  </a:lnTo>
                  <a:lnTo>
                    <a:pt x="1871649" y="93014"/>
                  </a:lnTo>
                  <a:lnTo>
                    <a:pt x="1871675" y="91490"/>
                  </a:lnTo>
                  <a:lnTo>
                    <a:pt x="1872221" y="90601"/>
                  </a:lnTo>
                  <a:lnTo>
                    <a:pt x="1872348" y="89966"/>
                  </a:lnTo>
                  <a:lnTo>
                    <a:pt x="1872386" y="89458"/>
                  </a:lnTo>
                  <a:lnTo>
                    <a:pt x="1873262" y="89966"/>
                  </a:lnTo>
                  <a:lnTo>
                    <a:pt x="1873580" y="90601"/>
                  </a:lnTo>
                  <a:lnTo>
                    <a:pt x="1873580" y="82677"/>
                  </a:lnTo>
                  <a:lnTo>
                    <a:pt x="1873326" y="82219"/>
                  </a:lnTo>
                  <a:lnTo>
                    <a:pt x="1872856" y="81330"/>
                  </a:lnTo>
                  <a:lnTo>
                    <a:pt x="1872602" y="80822"/>
                  </a:lnTo>
                  <a:lnTo>
                    <a:pt x="1872462" y="80441"/>
                  </a:lnTo>
                  <a:lnTo>
                    <a:pt x="1872361" y="80187"/>
                  </a:lnTo>
                  <a:lnTo>
                    <a:pt x="1872284" y="79552"/>
                  </a:lnTo>
                  <a:lnTo>
                    <a:pt x="1871421" y="77025"/>
                  </a:lnTo>
                  <a:lnTo>
                    <a:pt x="1871421" y="88315"/>
                  </a:lnTo>
                  <a:lnTo>
                    <a:pt x="1871179" y="88569"/>
                  </a:lnTo>
                  <a:lnTo>
                    <a:pt x="1870964" y="88696"/>
                  </a:lnTo>
                  <a:lnTo>
                    <a:pt x="1869528" y="88061"/>
                  </a:lnTo>
                  <a:lnTo>
                    <a:pt x="1870062" y="87680"/>
                  </a:lnTo>
                  <a:lnTo>
                    <a:pt x="1870684" y="87807"/>
                  </a:lnTo>
                  <a:lnTo>
                    <a:pt x="1871421" y="88315"/>
                  </a:lnTo>
                  <a:lnTo>
                    <a:pt x="1871421" y="77025"/>
                  </a:lnTo>
                  <a:lnTo>
                    <a:pt x="1869300" y="70789"/>
                  </a:lnTo>
                  <a:lnTo>
                    <a:pt x="1868970" y="69748"/>
                  </a:lnTo>
                  <a:lnTo>
                    <a:pt x="1868970" y="80822"/>
                  </a:lnTo>
                  <a:lnTo>
                    <a:pt x="1868436" y="81330"/>
                  </a:lnTo>
                  <a:lnTo>
                    <a:pt x="1867941" y="81330"/>
                  </a:lnTo>
                  <a:lnTo>
                    <a:pt x="1867471" y="80949"/>
                  </a:lnTo>
                  <a:lnTo>
                    <a:pt x="1867941" y="80441"/>
                  </a:lnTo>
                  <a:lnTo>
                    <a:pt x="1868436" y="80441"/>
                  </a:lnTo>
                  <a:lnTo>
                    <a:pt x="1868970" y="80822"/>
                  </a:lnTo>
                  <a:lnTo>
                    <a:pt x="1868970" y="69748"/>
                  </a:lnTo>
                  <a:lnTo>
                    <a:pt x="1866379" y="61518"/>
                  </a:lnTo>
                  <a:lnTo>
                    <a:pt x="1865401" y="57835"/>
                  </a:lnTo>
                  <a:lnTo>
                    <a:pt x="1864969" y="55803"/>
                  </a:lnTo>
                  <a:lnTo>
                    <a:pt x="1864360" y="54660"/>
                  </a:lnTo>
                  <a:lnTo>
                    <a:pt x="1863483" y="54152"/>
                  </a:lnTo>
                  <a:lnTo>
                    <a:pt x="1863712" y="53898"/>
                  </a:lnTo>
                  <a:lnTo>
                    <a:pt x="1863979" y="53517"/>
                  </a:lnTo>
                  <a:lnTo>
                    <a:pt x="1864372" y="52501"/>
                  </a:lnTo>
                  <a:lnTo>
                    <a:pt x="1864956" y="52374"/>
                  </a:lnTo>
                  <a:lnTo>
                    <a:pt x="1865122" y="52120"/>
                  </a:lnTo>
                  <a:lnTo>
                    <a:pt x="1865299" y="51739"/>
                  </a:lnTo>
                  <a:lnTo>
                    <a:pt x="1863102" y="51739"/>
                  </a:lnTo>
                  <a:lnTo>
                    <a:pt x="1862836" y="50850"/>
                  </a:lnTo>
                  <a:lnTo>
                    <a:pt x="1863229" y="50469"/>
                  </a:lnTo>
                  <a:lnTo>
                    <a:pt x="1864550" y="49199"/>
                  </a:lnTo>
                  <a:lnTo>
                    <a:pt x="1865325" y="48564"/>
                  </a:lnTo>
                  <a:lnTo>
                    <a:pt x="1865668" y="47929"/>
                  </a:lnTo>
                  <a:lnTo>
                    <a:pt x="1865566" y="47167"/>
                  </a:lnTo>
                  <a:lnTo>
                    <a:pt x="1865757" y="46786"/>
                  </a:lnTo>
                  <a:lnTo>
                    <a:pt x="1865731" y="46532"/>
                  </a:lnTo>
                  <a:lnTo>
                    <a:pt x="1865642" y="46151"/>
                  </a:lnTo>
                  <a:lnTo>
                    <a:pt x="1864969" y="44373"/>
                  </a:lnTo>
                  <a:lnTo>
                    <a:pt x="1864880" y="43865"/>
                  </a:lnTo>
                  <a:lnTo>
                    <a:pt x="1864893" y="43357"/>
                  </a:lnTo>
                  <a:lnTo>
                    <a:pt x="1865490" y="43103"/>
                  </a:lnTo>
                  <a:lnTo>
                    <a:pt x="1867077" y="45897"/>
                  </a:lnTo>
                  <a:lnTo>
                    <a:pt x="1867662" y="46532"/>
                  </a:lnTo>
                  <a:lnTo>
                    <a:pt x="1868297" y="46151"/>
                  </a:lnTo>
                  <a:lnTo>
                    <a:pt x="1868970" y="44881"/>
                  </a:lnTo>
                  <a:lnTo>
                    <a:pt x="1869287" y="45262"/>
                  </a:lnTo>
                  <a:lnTo>
                    <a:pt x="1869706" y="45389"/>
                  </a:lnTo>
                  <a:lnTo>
                    <a:pt x="1870964" y="45389"/>
                  </a:lnTo>
                  <a:lnTo>
                    <a:pt x="1871573" y="45643"/>
                  </a:lnTo>
                  <a:lnTo>
                    <a:pt x="1871662" y="45389"/>
                  </a:lnTo>
                  <a:lnTo>
                    <a:pt x="1871738" y="44881"/>
                  </a:lnTo>
                  <a:lnTo>
                    <a:pt x="1871814" y="44627"/>
                  </a:lnTo>
                  <a:lnTo>
                    <a:pt x="1871929" y="44373"/>
                  </a:lnTo>
                  <a:lnTo>
                    <a:pt x="1872119" y="44246"/>
                  </a:lnTo>
                  <a:lnTo>
                    <a:pt x="1872322" y="44246"/>
                  </a:lnTo>
                  <a:lnTo>
                    <a:pt x="1873288" y="45389"/>
                  </a:lnTo>
                  <a:lnTo>
                    <a:pt x="1873923" y="45135"/>
                  </a:lnTo>
                  <a:lnTo>
                    <a:pt x="1874062" y="44246"/>
                  </a:lnTo>
                  <a:lnTo>
                    <a:pt x="1874189" y="43484"/>
                  </a:lnTo>
                  <a:lnTo>
                    <a:pt x="1874227" y="43230"/>
                  </a:lnTo>
                  <a:lnTo>
                    <a:pt x="1874316" y="43484"/>
                  </a:lnTo>
                  <a:lnTo>
                    <a:pt x="1874380" y="43230"/>
                  </a:lnTo>
                  <a:lnTo>
                    <a:pt x="1874634" y="42214"/>
                  </a:lnTo>
                  <a:lnTo>
                    <a:pt x="1875218" y="42087"/>
                  </a:lnTo>
                  <a:lnTo>
                    <a:pt x="1876120" y="43484"/>
                  </a:lnTo>
                  <a:lnTo>
                    <a:pt x="1876602" y="44119"/>
                  </a:lnTo>
                  <a:lnTo>
                    <a:pt x="1876945" y="45008"/>
                  </a:lnTo>
                  <a:lnTo>
                    <a:pt x="1878190" y="45516"/>
                  </a:lnTo>
                  <a:lnTo>
                    <a:pt x="1879079" y="44373"/>
                  </a:lnTo>
                  <a:lnTo>
                    <a:pt x="1880057" y="43992"/>
                  </a:lnTo>
                  <a:lnTo>
                    <a:pt x="1881136" y="44627"/>
                  </a:lnTo>
                  <a:lnTo>
                    <a:pt x="1881022" y="44119"/>
                  </a:lnTo>
                  <a:lnTo>
                    <a:pt x="1880908" y="43992"/>
                  </a:lnTo>
                  <a:lnTo>
                    <a:pt x="1880171" y="43484"/>
                  </a:lnTo>
                  <a:lnTo>
                    <a:pt x="1879257" y="43103"/>
                  </a:lnTo>
                  <a:lnTo>
                    <a:pt x="1878545" y="42595"/>
                  </a:lnTo>
                  <a:lnTo>
                    <a:pt x="1878431" y="42087"/>
                  </a:lnTo>
                  <a:lnTo>
                    <a:pt x="1878304" y="41452"/>
                  </a:lnTo>
                  <a:lnTo>
                    <a:pt x="1878241" y="41198"/>
                  </a:lnTo>
                  <a:lnTo>
                    <a:pt x="1877923" y="39547"/>
                  </a:lnTo>
                  <a:lnTo>
                    <a:pt x="1877961" y="37896"/>
                  </a:lnTo>
                  <a:lnTo>
                    <a:pt x="1878342" y="37515"/>
                  </a:lnTo>
                  <a:lnTo>
                    <a:pt x="1878952" y="39039"/>
                  </a:lnTo>
                  <a:lnTo>
                    <a:pt x="1880717" y="42087"/>
                  </a:lnTo>
                  <a:lnTo>
                    <a:pt x="1881530" y="42976"/>
                  </a:lnTo>
                  <a:lnTo>
                    <a:pt x="1882203" y="43484"/>
                  </a:lnTo>
                  <a:lnTo>
                    <a:pt x="1881746" y="40944"/>
                  </a:lnTo>
                  <a:lnTo>
                    <a:pt x="1881682" y="40817"/>
                  </a:lnTo>
                  <a:lnTo>
                    <a:pt x="1882305" y="41071"/>
                  </a:lnTo>
                  <a:lnTo>
                    <a:pt x="1882736" y="41325"/>
                  </a:lnTo>
                  <a:lnTo>
                    <a:pt x="1883003" y="41579"/>
                  </a:lnTo>
                  <a:lnTo>
                    <a:pt x="1884057" y="42976"/>
                  </a:lnTo>
                  <a:lnTo>
                    <a:pt x="1884603" y="43865"/>
                  </a:lnTo>
                  <a:lnTo>
                    <a:pt x="1885200" y="44119"/>
                  </a:lnTo>
                  <a:lnTo>
                    <a:pt x="1885835" y="43484"/>
                  </a:lnTo>
                  <a:lnTo>
                    <a:pt x="1885746" y="42722"/>
                  </a:lnTo>
                  <a:lnTo>
                    <a:pt x="1885835" y="41833"/>
                  </a:lnTo>
                  <a:lnTo>
                    <a:pt x="1886000" y="41452"/>
                  </a:lnTo>
                  <a:lnTo>
                    <a:pt x="1887537" y="42976"/>
                  </a:lnTo>
                  <a:lnTo>
                    <a:pt x="1887791" y="43357"/>
                  </a:lnTo>
                  <a:lnTo>
                    <a:pt x="1887855" y="43484"/>
                  </a:lnTo>
                  <a:lnTo>
                    <a:pt x="1888083" y="42976"/>
                  </a:lnTo>
                  <a:lnTo>
                    <a:pt x="1887982" y="42214"/>
                  </a:lnTo>
                  <a:lnTo>
                    <a:pt x="1887740" y="41706"/>
                  </a:lnTo>
                  <a:lnTo>
                    <a:pt x="1887435" y="41452"/>
                  </a:lnTo>
                  <a:lnTo>
                    <a:pt x="1886648" y="40817"/>
                  </a:lnTo>
                  <a:lnTo>
                    <a:pt x="1886496" y="40690"/>
                  </a:lnTo>
                  <a:lnTo>
                    <a:pt x="1886381" y="39166"/>
                  </a:lnTo>
                  <a:lnTo>
                    <a:pt x="1885797" y="37642"/>
                  </a:lnTo>
                  <a:lnTo>
                    <a:pt x="1885721" y="37515"/>
                  </a:lnTo>
                  <a:lnTo>
                    <a:pt x="1885315" y="36880"/>
                  </a:lnTo>
                  <a:lnTo>
                    <a:pt x="1885238" y="36499"/>
                  </a:lnTo>
                  <a:lnTo>
                    <a:pt x="1885264" y="35864"/>
                  </a:lnTo>
                  <a:lnTo>
                    <a:pt x="1885569" y="35610"/>
                  </a:lnTo>
                  <a:lnTo>
                    <a:pt x="1885886" y="35356"/>
                  </a:lnTo>
                  <a:lnTo>
                    <a:pt x="1886712" y="36499"/>
                  </a:lnTo>
                  <a:lnTo>
                    <a:pt x="1887220" y="38277"/>
                  </a:lnTo>
                  <a:lnTo>
                    <a:pt x="1887461" y="40563"/>
                  </a:lnTo>
                  <a:lnTo>
                    <a:pt x="1887905" y="40436"/>
                  </a:lnTo>
                  <a:lnTo>
                    <a:pt x="1888439" y="40436"/>
                  </a:lnTo>
                  <a:lnTo>
                    <a:pt x="1889074" y="41198"/>
                  </a:lnTo>
                  <a:lnTo>
                    <a:pt x="1889658" y="41579"/>
                  </a:lnTo>
                  <a:lnTo>
                    <a:pt x="1890153" y="41579"/>
                  </a:lnTo>
                  <a:lnTo>
                    <a:pt x="1891296" y="41833"/>
                  </a:lnTo>
                  <a:lnTo>
                    <a:pt x="1892350" y="41960"/>
                  </a:lnTo>
                  <a:lnTo>
                    <a:pt x="1893709" y="42214"/>
                  </a:lnTo>
                  <a:lnTo>
                    <a:pt x="1896211" y="41579"/>
                  </a:lnTo>
                  <a:lnTo>
                    <a:pt x="1896668" y="40944"/>
                  </a:lnTo>
                  <a:lnTo>
                    <a:pt x="1896745" y="40436"/>
                  </a:lnTo>
                  <a:lnTo>
                    <a:pt x="1896732" y="39420"/>
                  </a:lnTo>
                  <a:lnTo>
                    <a:pt x="1899196" y="38023"/>
                  </a:lnTo>
                  <a:lnTo>
                    <a:pt x="1900199" y="35864"/>
                  </a:lnTo>
                  <a:lnTo>
                    <a:pt x="1900288" y="35356"/>
                  </a:lnTo>
                  <a:close/>
                </a:path>
                <a:path w="1988184" h="659764">
                  <a:moveTo>
                    <a:pt x="1934616" y="85471"/>
                  </a:moveTo>
                  <a:lnTo>
                    <a:pt x="1934273" y="85674"/>
                  </a:lnTo>
                  <a:lnTo>
                    <a:pt x="1934502" y="85598"/>
                  </a:lnTo>
                  <a:lnTo>
                    <a:pt x="1934616" y="85471"/>
                  </a:lnTo>
                  <a:close/>
                </a:path>
                <a:path w="1988184" h="659764">
                  <a:moveTo>
                    <a:pt x="1934679" y="84201"/>
                  </a:moveTo>
                  <a:lnTo>
                    <a:pt x="1934476" y="83693"/>
                  </a:lnTo>
                  <a:lnTo>
                    <a:pt x="1934425" y="83566"/>
                  </a:lnTo>
                  <a:lnTo>
                    <a:pt x="1934184" y="83693"/>
                  </a:lnTo>
                  <a:lnTo>
                    <a:pt x="1934121" y="83439"/>
                  </a:lnTo>
                  <a:lnTo>
                    <a:pt x="1933867" y="83566"/>
                  </a:lnTo>
                  <a:lnTo>
                    <a:pt x="1933435" y="83693"/>
                  </a:lnTo>
                  <a:lnTo>
                    <a:pt x="1934679" y="84201"/>
                  </a:lnTo>
                  <a:close/>
                </a:path>
                <a:path w="1988184" h="659764">
                  <a:moveTo>
                    <a:pt x="1936902" y="4318"/>
                  </a:moveTo>
                  <a:lnTo>
                    <a:pt x="1936115" y="4953"/>
                  </a:lnTo>
                  <a:lnTo>
                    <a:pt x="1936623" y="5461"/>
                  </a:lnTo>
                  <a:lnTo>
                    <a:pt x="1936775" y="5461"/>
                  </a:lnTo>
                  <a:lnTo>
                    <a:pt x="1936877" y="4826"/>
                  </a:lnTo>
                  <a:lnTo>
                    <a:pt x="1936902" y="4318"/>
                  </a:lnTo>
                  <a:close/>
                </a:path>
                <a:path w="1988184" h="659764">
                  <a:moveTo>
                    <a:pt x="1940179" y="38862"/>
                  </a:moveTo>
                  <a:lnTo>
                    <a:pt x="1940115" y="38100"/>
                  </a:lnTo>
                  <a:lnTo>
                    <a:pt x="1939772" y="38481"/>
                  </a:lnTo>
                  <a:lnTo>
                    <a:pt x="1940179" y="38862"/>
                  </a:lnTo>
                  <a:close/>
                </a:path>
                <a:path w="1988184" h="659764">
                  <a:moveTo>
                    <a:pt x="1942807" y="264058"/>
                  </a:moveTo>
                  <a:lnTo>
                    <a:pt x="1942122" y="264058"/>
                  </a:lnTo>
                  <a:lnTo>
                    <a:pt x="1941677" y="262788"/>
                  </a:lnTo>
                  <a:lnTo>
                    <a:pt x="1941423" y="261518"/>
                  </a:lnTo>
                  <a:lnTo>
                    <a:pt x="1940915" y="260248"/>
                  </a:lnTo>
                  <a:lnTo>
                    <a:pt x="1940306" y="258978"/>
                  </a:lnTo>
                  <a:lnTo>
                    <a:pt x="1939467" y="257708"/>
                  </a:lnTo>
                  <a:lnTo>
                    <a:pt x="1938693" y="257708"/>
                  </a:lnTo>
                  <a:lnTo>
                    <a:pt x="1937994" y="256438"/>
                  </a:lnTo>
                  <a:lnTo>
                    <a:pt x="1931517" y="250088"/>
                  </a:lnTo>
                  <a:lnTo>
                    <a:pt x="1929460" y="250088"/>
                  </a:lnTo>
                  <a:lnTo>
                    <a:pt x="1928736" y="251358"/>
                  </a:lnTo>
                  <a:lnTo>
                    <a:pt x="1929384" y="253898"/>
                  </a:lnTo>
                  <a:lnTo>
                    <a:pt x="1928596" y="257556"/>
                  </a:lnTo>
                  <a:lnTo>
                    <a:pt x="1928596" y="269138"/>
                  </a:lnTo>
                  <a:lnTo>
                    <a:pt x="1928558" y="270408"/>
                  </a:lnTo>
                  <a:lnTo>
                    <a:pt x="1927936" y="269138"/>
                  </a:lnTo>
                  <a:lnTo>
                    <a:pt x="1928596" y="269138"/>
                  </a:lnTo>
                  <a:lnTo>
                    <a:pt x="1928596" y="257556"/>
                  </a:lnTo>
                  <a:lnTo>
                    <a:pt x="1928012" y="260248"/>
                  </a:lnTo>
                  <a:lnTo>
                    <a:pt x="1927783" y="261518"/>
                  </a:lnTo>
                  <a:lnTo>
                    <a:pt x="1927440" y="261518"/>
                  </a:lnTo>
                  <a:lnTo>
                    <a:pt x="1926704" y="262788"/>
                  </a:lnTo>
                  <a:lnTo>
                    <a:pt x="1926043" y="265328"/>
                  </a:lnTo>
                  <a:lnTo>
                    <a:pt x="1925701" y="265328"/>
                  </a:lnTo>
                  <a:lnTo>
                    <a:pt x="1925713" y="266598"/>
                  </a:lnTo>
                  <a:lnTo>
                    <a:pt x="1925866" y="267868"/>
                  </a:lnTo>
                  <a:lnTo>
                    <a:pt x="1925599" y="267868"/>
                  </a:lnTo>
                  <a:lnTo>
                    <a:pt x="1924939" y="270408"/>
                  </a:lnTo>
                  <a:lnTo>
                    <a:pt x="1924202" y="271678"/>
                  </a:lnTo>
                  <a:lnTo>
                    <a:pt x="1923770" y="272948"/>
                  </a:lnTo>
                  <a:lnTo>
                    <a:pt x="1924075" y="272948"/>
                  </a:lnTo>
                  <a:lnTo>
                    <a:pt x="1924126" y="274218"/>
                  </a:lnTo>
                  <a:lnTo>
                    <a:pt x="1923910" y="274218"/>
                  </a:lnTo>
                  <a:lnTo>
                    <a:pt x="1923529" y="275488"/>
                  </a:lnTo>
                  <a:lnTo>
                    <a:pt x="1923224" y="276758"/>
                  </a:lnTo>
                  <a:lnTo>
                    <a:pt x="1923542" y="276758"/>
                  </a:lnTo>
                  <a:lnTo>
                    <a:pt x="1923770" y="278028"/>
                  </a:lnTo>
                  <a:lnTo>
                    <a:pt x="1923542" y="279298"/>
                  </a:lnTo>
                  <a:lnTo>
                    <a:pt x="1923542" y="280568"/>
                  </a:lnTo>
                  <a:lnTo>
                    <a:pt x="1923783" y="280568"/>
                  </a:lnTo>
                  <a:lnTo>
                    <a:pt x="1922373" y="281838"/>
                  </a:lnTo>
                  <a:lnTo>
                    <a:pt x="1921713" y="283108"/>
                  </a:lnTo>
                  <a:lnTo>
                    <a:pt x="1921967" y="286918"/>
                  </a:lnTo>
                  <a:lnTo>
                    <a:pt x="1922132" y="288188"/>
                  </a:lnTo>
                  <a:lnTo>
                    <a:pt x="1922221" y="290728"/>
                  </a:lnTo>
                  <a:lnTo>
                    <a:pt x="1921611" y="291998"/>
                  </a:lnTo>
                  <a:lnTo>
                    <a:pt x="1920468" y="293268"/>
                  </a:lnTo>
                  <a:lnTo>
                    <a:pt x="1920570" y="295808"/>
                  </a:lnTo>
                  <a:lnTo>
                    <a:pt x="1920290" y="297078"/>
                  </a:lnTo>
                  <a:lnTo>
                    <a:pt x="1919605" y="297078"/>
                  </a:lnTo>
                  <a:lnTo>
                    <a:pt x="1919922" y="299618"/>
                  </a:lnTo>
                  <a:lnTo>
                    <a:pt x="1919528" y="302158"/>
                  </a:lnTo>
                  <a:lnTo>
                    <a:pt x="1918423" y="303428"/>
                  </a:lnTo>
                  <a:lnTo>
                    <a:pt x="1918106" y="303428"/>
                  </a:lnTo>
                  <a:lnTo>
                    <a:pt x="1917623" y="302158"/>
                  </a:lnTo>
                  <a:lnTo>
                    <a:pt x="1916468" y="302158"/>
                  </a:lnTo>
                  <a:lnTo>
                    <a:pt x="1915668" y="303428"/>
                  </a:lnTo>
                  <a:lnTo>
                    <a:pt x="1914626" y="302158"/>
                  </a:lnTo>
                  <a:lnTo>
                    <a:pt x="1913102" y="299618"/>
                  </a:lnTo>
                  <a:lnTo>
                    <a:pt x="1912302" y="298348"/>
                  </a:lnTo>
                  <a:lnTo>
                    <a:pt x="1911845" y="297078"/>
                  </a:lnTo>
                  <a:lnTo>
                    <a:pt x="1911134" y="297078"/>
                  </a:lnTo>
                  <a:lnTo>
                    <a:pt x="1910537" y="295808"/>
                  </a:lnTo>
                  <a:lnTo>
                    <a:pt x="1910041" y="295808"/>
                  </a:lnTo>
                  <a:lnTo>
                    <a:pt x="1909991" y="294538"/>
                  </a:lnTo>
                  <a:lnTo>
                    <a:pt x="1909610" y="293268"/>
                  </a:lnTo>
                  <a:lnTo>
                    <a:pt x="1908873" y="293268"/>
                  </a:lnTo>
                  <a:lnTo>
                    <a:pt x="1908022" y="291998"/>
                  </a:lnTo>
                  <a:lnTo>
                    <a:pt x="1907146" y="291998"/>
                  </a:lnTo>
                  <a:lnTo>
                    <a:pt x="1906282" y="293268"/>
                  </a:lnTo>
                  <a:lnTo>
                    <a:pt x="1906892" y="294538"/>
                  </a:lnTo>
                  <a:lnTo>
                    <a:pt x="1907755" y="294538"/>
                  </a:lnTo>
                  <a:lnTo>
                    <a:pt x="1907870" y="295808"/>
                  </a:lnTo>
                  <a:lnTo>
                    <a:pt x="1906358" y="295808"/>
                  </a:lnTo>
                  <a:lnTo>
                    <a:pt x="1906193" y="294538"/>
                  </a:lnTo>
                  <a:lnTo>
                    <a:pt x="1905876" y="293268"/>
                  </a:lnTo>
                  <a:lnTo>
                    <a:pt x="1905660" y="291998"/>
                  </a:lnTo>
                  <a:lnTo>
                    <a:pt x="1904441" y="291998"/>
                  </a:lnTo>
                  <a:lnTo>
                    <a:pt x="1902193" y="290728"/>
                  </a:lnTo>
                  <a:lnTo>
                    <a:pt x="1902815" y="289458"/>
                  </a:lnTo>
                  <a:lnTo>
                    <a:pt x="1902333" y="288188"/>
                  </a:lnTo>
                  <a:lnTo>
                    <a:pt x="1901050" y="288188"/>
                  </a:lnTo>
                  <a:lnTo>
                    <a:pt x="1901050" y="290728"/>
                  </a:lnTo>
                  <a:lnTo>
                    <a:pt x="1900732" y="291998"/>
                  </a:lnTo>
                  <a:lnTo>
                    <a:pt x="1900301" y="291998"/>
                  </a:lnTo>
                  <a:lnTo>
                    <a:pt x="1899780" y="290728"/>
                  </a:lnTo>
                  <a:lnTo>
                    <a:pt x="1901050" y="290728"/>
                  </a:lnTo>
                  <a:lnTo>
                    <a:pt x="1901050" y="288188"/>
                  </a:lnTo>
                  <a:lnTo>
                    <a:pt x="1900758" y="288188"/>
                  </a:lnTo>
                  <a:lnTo>
                    <a:pt x="1899742" y="286918"/>
                  </a:lnTo>
                  <a:lnTo>
                    <a:pt x="1898129" y="286918"/>
                  </a:lnTo>
                  <a:lnTo>
                    <a:pt x="1897672" y="285648"/>
                  </a:lnTo>
                  <a:lnTo>
                    <a:pt x="1897443" y="285648"/>
                  </a:lnTo>
                  <a:lnTo>
                    <a:pt x="1898840" y="284378"/>
                  </a:lnTo>
                  <a:lnTo>
                    <a:pt x="1898815" y="283108"/>
                  </a:lnTo>
                  <a:lnTo>
                    <a:pt x="1897341" y="283108"/>
                  </a:lnTo>
                  <a:lnTo>
                    <a:pt x="1897011" y="281838"/>
                  </a:lnTo>
                  <a:lnTo>
                    <a:pt x="1896338" y="281838"/>
                  </a:lnTo>
                  <a:lnTo>
                    <a:pt x="1896338" y="284378"/>
                  </a:lnTo>
                  <a:lnTo>
                    <a:pt x="1895551" y="286918"/>
                  </a:lnTo>
                  <a:lnTo>
                    <a:pt x="1895487" y="285648"/>
                  </a:lnTo>
                  <a:lnTo>
                    <a:pt x="1895741" y="284378"/>
                  </a:lnTo>
                  <a:lnTo>
                    <a:pt x="1896338" y="284378"/>
                  </a:lnTo>
                  <a:lnTo>
                    <a:pt x="1896338" y="281838"/>
                  </a:lnTo>
                  <a:lnTo>
                    <a:pt x="1895475" y="281838"/>
                  </a:lnTo>
                  <a:lnTo>
                    <a:pt x="1893938" y="280568"/>
                  </a:lnTo>
                  <a:lnTo>
                    <a:pt x="1893354" y="280568"/>
                  </a:lnTo>
                  <a:lnTo>
                    <a:pt x="1893112" y="279298"/>
                  </a:lnTo>
                  <a:lnTo>
                    <a:pt x="1892820" y="278028"/>
                  </a:lnTo>
                  <a:lnTo>
                    <a:pt x="1891118" y="278028"/>
                  </a:lnTo>
                  <a:lnTo>
                    <a:pt x="1889887" y="276758"/>
                  </a:lnTo>
                  <a:lnTo>
                    <a:pt x="1887740" y="276758"/>
                  </a:lnTo>
                  <a:lnTo>
                    <a:pt x="1887080" y="278028"/>
                  </a:lnTo>
                  <a:lnTo>
                    <a:pt x="1886737" y="276758"/>
                  </a:lnTo>
                  <a:lnTo>
                    <a:pt x="1886559" y="276758"/>
                  </a:lnTo>
                  <a:lnTo>
                    <a:pt x="1886432" y="274218"/>
                  </a:lnTo>
                  <a:lnTo>
                    <a:pt x="1885010" y="274218"/>
                  </a:lnTo>
                  <a:lnTo>
                    <a:pt x="1884260" y="272948"/>
                  </a:lnTo>
                  <a:lnTo>
                    <a:pt x="1883689" y="271678"/>
                  </a:lnTo>
                  <a:lnTo>
                    <a:pt x="1882800" y="271678"/>
                  </a:lnTo>
                  <a:lnTo>
                    <a:pt x="1881593" y="270408"/>
                  </a:lnTo>
                  <a:lnTo>
                    <a:pt x="1882140" y="272948"/>
                  </a:lnTo>
                  <a:lnTo>
                    <a:pt x="1881479" y="274218"/>
                  </a:lnTo>
                  <a:lnTo>
                    <a:pt x="1879981" y="271678"/>
                  </a:lnTo>
                  <a:lnTo>
                    <a:pt x="1879269" y="270408"/>
                  </a:lnTo>
                  <a:lnTo>
                    <a:pt x="1877910" y="270408"/>
                  </a:lnTo>
                  <a:lnTo>
                    <a:pt x="1876450" y="271678"/>
                  </a:lnTo>
                  <a:lnTo>
                    <a:pt x="1876196" y="271678"/>
                  </a:lnTo>
                  <a:lnTo>
                    <a:pt x="1876361" y="272948"/>
                  </a:lnTo>
                  <a:lnTo>
                    <a:pt x="1876767" y="272948"/>
                  </a:lnTo>
                  <a:lnTo>
                    <a:pt x="1876590" y="274218"/>
                  </a:lnTo>
                  <a:lnTo>
                    <a:pt x="1876044" y="274218"/>
                  </a:lnTo>
                  <a:lnTo>
                    <a:pt x="1875345" y="272948"/>
                  </a:lnTo>
                  <a:lnTo>
                    <a:pt x="1873669" y="270408"/>
                  </a:lnTo>
                  <a:lnTo>
                    <a:pt x="1872691" y="269138"/>
                  </a:lnTo>
                  <a:lnTo>
                    <a:pt x="1871154" y="269138"/>
                  </a:lnTo>
                  <a:lnTo>
                    <a:pt x="1870468" y="270408"/>
                  </a:lnTo>
                  <a:lnTo>
                    <a:pt x="1870621" y="271678"/>
                  </a:lnTo>
                  <a:lnTo>
                    <a:pt x="1869948" y="270408"/>
                  </a:lnTo>
                  <a:lnTo>
                    <a:pt x="1868944" y="270408"/>
                  </a:lnTo>
                  <a:lnTo>
                    <a:pt x="1868360" y="271678"/>
                  </a:lnTo>
                  <a:lnTo>
                    <a:pt x="1868601" y="272948"/>
                  </a:lnTo>
                  <a:lnTo>
                    <a:pt x="1867700" y="272948"/>
                  </a:lnTo>
                  <a:lnTo>
                    <a:pt x="1867369" y="271678"/>
                  </a:lnTo>
                  <a:lnTo>
                    <a:pt x="1867141" y="270408"/>
                  </a:lnTo>
                  <a:lnTo>
                    <a:pt x="1866658" y="269138"/>
                  </a:lnTo>
                  <a:lnTo>
                    <a:pt x="1865452" y="269138"/>
                  </a:lnTo>
                  <a:lnTo>
                    <a:pt x="1865172" y="270408"/>
                  </a:lnTo>
                  <a:lnTo>
                    <a:pt x="1864715" y="270408"/>
                  </a:lnTo>
                  <a:lnTo>
                    <a:pt x="1864106" y="271678"/>
                  </a:lnTo>
                  <a:lnTo>
                    <a:pt x="1865490" y="271678"/>
                  </a:lnTo>
                  <a:lnTo>
                    <a:pt x="1865934" y="272948"/>
                  </a:lnTo>
                  <a:lnTo>
                    <a:pt x="1865426" y="272948"/>
                  </a:lnTo>
                  <a:lnTo>
                    <a:pt x="1864067" y="274218"/>
                  </a:lnTo>
                  <a:lnTo>
                    <a:pt x="1862937" y="275488"/>
                  </a:lnTo>
                  <a:lnTo>
                    <a:pt x="1864893" y="275488"/>
                  </a:lnTo>
                  <a:lnTo>
                    <a:pt x="1864131" y="276758"/>
                  </a:lnTo>
                  <a:lnTo>
                    <a:pt x="1863432" y="278028"/>
                  </a:lnTo>
                  <a:lnTo>
                    <a:pt x="1862823" y="278028"/>
                  </a:lnTo>
                  <a:lnTo>
                    <a:pt x="1862391" y="279298"/>
                  </a:lnTo>
                  <a:lnTo>
                    <a:pt x="1862531" y="280568"/>
                  </a:lnTo>
                  <a:lnTo>
                    <a:pt x="1863229" y="281838"/>
                  </a:lnTo>
                  <a:lnTo>
                    <a:pt x="1862543" y="281838"/>
                  </a:lnTo>
                  <a:lnTo>
                    <a:pt x="1862670" y="283108"/>
                  </a:lnTo>
                  <a:lnTo>
                    <a:pt x="1863598" y="283108"/>
                  </a:lnTo>
                  <a:lnTo>
                    <a:pt x="1864639" y="284378"/>
                  </a:lnTo>
                  <a:lnTo>
                    <a:pt x="1865515" y="284378"/>
                  </a:lnTo>
                  <a:lnTo>
                    <a:pt x="1866252" y="283108"/>
                  </a:lnTo>
                  <a:lnTo>
                    <a:pt x="1867395" y="285648"/>
                  </a:lnTo>
                  <a:lnTo>
                    <a:pt x="1867408" y="286918"/>
                  </a:lnTo>
                  <a:lnTo>
                    <a:pt x="1866328" y="288188"/>
                  </a:lnTo>
                  <a:lnTo>
                    <a:pt x="1866988" y="289458"/>
                  </a:lnTo>
                  <a:lnTo>
                    <a:pt x="1868335" y="289458"/>
                  </a:lnTo>
                  <a:lnTo>
                    <a:pt x="1870367" y="290728"/>
                  </a:lnTo>
                  <a:lnTo>
                    <a:pt x="1872589" y="293268"/>
                  </a:lnTo>
                  <a:lnTo>
                    <a:pt x="1874710" y="294538"/>
                  </a:lnTo>
                  <a:lnTo>
                    <a:pt x="1875472" y="295808"/>
                  </a:lnTo>
                  <a:lnTo>
                    <a:pt x="1877542" y="295808"/>
                  </a:lnTo>
                  <a:lnTo>
                    <a:pt x="1881911" y="298348"/>
                  </a:lnTo>
                  <a:lnTo>
                    <a:pt x="1883752" y="299618"/>
                  </a:lnTo>
                  <a:lnTo>
                    <a:pt x="1885492" y="299618"/>
                  </a:lnTo>
                  <a:lnTo>
                    <a:pt x="1885861" y="300888"/>
                  </a:lnTo>
                  <a:lnTo>
                    <a:pt x="1887143" y="302158"/>
                  </a:lnTo>
                  <a:lnTo>
                    <a:pt x="1889315" y="302158"/>
                  </a:lnTo>
                  <a:lnTo>
                    <a:pt x="1890191" y="304698"/>
                  </a:lnTo>
                  <a:lnTo>
                    <a:pt x="1891258" y="304698"/>
                  </a:lnTo>
                  <a:lnTo>
                    <a:pt x="1893087" y="305968"/>
                  </a:lnTo>
                  <a:lnTo>
                    <a:pt x="1896097" y="308508"/>
                  </a:lnTo>
                  <a:lnTo>
                    <a:pt x="1898218" y="308508"/>
                  </a:lnTo>
                  <a:lnTo>
                    <a:pt x="1898662" y="309778"/>
                  </a:lnTo>
                  <a:lnTo>
                    <a:pt x="1899577" y="311048"/>
                  </a:lnTo>
                  <a:lnTo>
                    <a:pt x="1900974" y="311048"/>
                  </a:lnTo>
                  <a:lnTo>
                    <a:pt x="1902599" y="312318"/>
                  </a:lnTo>
                  <a:lnTo>
                    <a:pt x="1904149" y="313588"/>
                  </a:lnTo>
                  <a:lnTo>
                    <a:pt x="1905508" y="313588"/>
                  </a:lnTo>
                  <a:lnTo>
                    <a:pt x="1906333" y="314858"/>
                  </a:lnTo>
                  <a:lnTo>
                    <a:pt x="1906600" y="316128"/>
                  </a:lnTo>
                  <a:lnTo>
                    <a:pt x="1907971" y="317398"/>
                  </a:lnTo>
                  <a:lnTo>
                    <a:pt x="1909267" y="318668"/>
                  </a:lnTo>
                  <a:lnTo>
                    <a:pt x="1910029" y="319938"/>
                  </a:lnTo>
                  <a:lnTo>
                    <a:pt x="1911007" y="319938"/>
                  </a:lnTo>
                  <a:lnTo>
                    <a:pt x="1912188" y="321208"/>
                  </a:lnTo>
                  <a:lnTo>
                    <a:pt x="1913724" y="322478"/>
                  </a:lnTo>
                  <a:lnTo>
                    <a:pt x="1914474" y="323748"/>
                  </a:lnTo>
                  <a:lnTo>
                    <a:pt x="1914410" y="325018"/>
                  </a:lnTo>
                  <a:lnTo>
                    <a:pt x="1913902" y="327558"/>
                  </a:lnTo>
                  <a:lnTo>
                    <a:pt x="1913267" y="330098"/>
                  </a:lnTo>
                  <a:lnTo>
                    <a:pt x="1913216" y="331368"/>
                  </a:lnTo>
                  <a:lnTo>
                    <a:pt x="1913013" y="332638"/>
                  </a:lnTo>
                  <a:lnTo>
                    <a:pt x="1912620" y="335178"/>
                  </a:lnTo>
                  <a:lnTo>
                    <a:pt x="1912086" y="336448"/>
                  </a:lnTo>
                  <a:lnTo>
                    <a:pt x="1911832" y="338988"/>
                  </a:lnTo>
                  <a:lnTo>
                    <a:pt x="1911604" y="340258"/>
                  </a:lnTo>
                  <a:lnTo>
                    <a:pt x="1911007" y="340258"/>
                  </a:lnTo>
                  <a:lnTo>
                    <a:pt x="1910791" y="341528"/>
                  </a:lnTo>
                  <a:lnTo>
                    <a:pt x="1910461" y="342798"/>
                  </a:lnTo>
                  <a:lnTo>
                    <a:pt x="1909902" y="344068"/>
                  </a:lnTo>
                  <a:lnTo>
                    <a:pt x="1909800" y="345338"/>
                  </a:lnTo>
                  <a:lnTo>
                    <a:pt x="1909165" y="345338"/>
                  </a:lnTo>
                  <a:lnTo>
                    <a:pt x="1909089" y="346608"/>
                  </a:lnTo>
                  <a:lnTo>
                    <a:pt x="1908746" y="347878"/>
                  </a:lnTo>
                  <a:lnTo>
                    <a:pt x="1908695" y="349148"/>
                  </a:lnTo>
                  <a:lnTo>
                    <a:pt x="1907882" y="354228"/>
                  </a:lnTo>
                  <a:lnTo>
                    <a:pt x="1907133" y="359308"/>
                  </a:lnTo>
                  <a:lnTo>
                    <a:pt x="1906473" y="364388"/>
                  </a:lnTo>
                  <a:lnTo>
                    <a:pt x="1905673" y="368198"/>
                  </a:lnTo>
                  <a:lnTo>
                    <a:pt x="1904949" y="372008"/>
                  </a:lnTo>
                  <a:lnTo>
                    <a:pt x="1904441" y="375818"/>
                  </a:lnTo>
                  <a:lnTo>
                    <a:pt x="1904339" y="379628"/>
                  </a:lnTo>
                  <a:lnTo>
                    <a:pt x="1903780" y="383438"/>
                  </a:lnTo>
                  <a:lnTo>
                    <a:pt x="1903018" y="385978"/>
                  </a:lnTo>
                  <a:lnTo>
                    <a:pt x="1902650" y="389788"/>
                  </a:lnTo>
                  <a:lnTo>
                    <a:pt x="1902637" y="391058"/>
                  </a:lnTo>
                  <a:lnTo>
                    <a:pt x="1902955" y="392328"/>
                  </a:lnTo>
                  <a:lnTo>
                    <a:pt x="1903666" y="392328"/>
                  </a:lnTo>
                  <a:lnTo>
                    <a:pt x="1904453" y="393598"/>
                  </a:lnTo>
                  <a:lnTo>
                    <a:pt x="1905317" y="393598"/>
                  </a:lnTo>
                  <a:lnTo>
                    <a:pt x="1905977" y="394868"/>
                  </a:lnTo>
                  <a:lnTo>
                    <a:pt x="1906955" y="396138"/>
                  </a:lnTo>
                  <a:lnTo>
                    <a:pt x="1912556" y="396138"/>
                  </a:lnTo>
                  <a:lnTo>
                    <a:pt x="1912454" y="394868"/>
                  </a:lnTo>
                  <a:lnTo>
                    <a:pt x="1914194" y="394868"/>
                  </a:lnTo>
                  <a:lnTo>
                    <a:pt x="1916315" y="396138"/>
                  </a:lnTo>
                  <a:lnTo>
                    <a:pt x="1917687" y="396138"/>
                  </a:lnTo>
                  <a:lnTo>
                    <a:pt x="1917992" y="394868"/>
                  </a:lnTo>
                  <a:lnTo>
                    <a:pt x="1919109" y="393598"/>
                  </a:lnTo>
                  <a:lnTo>
                    <a:pt x="1921052" y="392328"/>
                  </a:lnTo>
                  <a:lnTo>
                    <a:pt x="1919427" y="391058"/>
                  </a:lnTo>
                  <a:lnTo>
                    <a:pt x="1919846" y="391058"/>
                  </a:lnTo>
                  <a:lnTo>
                    <a:pt x="1921167" y="389788"/>
                  </a:lnTo>
                  <a:lnTo>
                    <a:pt x="1922564" y="389788"/>
                  </a:lnTo>
                  <a:lnTo>
                    <a:pt x="1923338" y="388518"/>
                  </a:lnTo>
                  <a:lnTo>
                    <a:pt x="1923808" y="388518"/>
                  </a:lnTo>
                  <a:lnTo>
                    <a:pt x="1924227" y="385978"/>
                  </a:lnTo>
                  <a:lnTo>
                    <a:pt x="1924304" y="384708"/>
                  </a:lnTo>
                  <a:lnTo>
                    <a:pt x="1925726" y="384708"/>
                  </a:lnTo>
                  <a:lnTo>
                    <a:pt x="1926120" y="382168"/>
                  </a:lnTo>
                  <a:lnTo>
                    <a:pt x="1924862" y="382168"/>
                  </a:lnTo>
                  <a:lnTo>
                    <a:pt x="1925332" y="379628"/>
                  </a:lnTo>
                  <a:lnTo>
                    <a:pt x="1925180" y="378358"/>
                  </a:lnTo>
                  <a:lnTo>
                    <a:pt x="1925193" y="375818"/>
                  </a:lnTo>
                  <a:lnTo>
                    <a:pt x="1925688" y="374548"/>
                  </a:lnTo>
                  <a:lnTo>
                    <a:pt x="1926653" y="374548"/>
                  </a:lnTo>
                  <a:lnTo>
                    <a:pt x="1926361" y="373278"/>
                  </a:lnTo>
                  <a:lnTo>
                    <a:pt x="1926336" y="372008"/>
                  </a:lnTo>
                  <a:lnTo>
                    <a:pt x="1926983" y="370738"/>
                  </a:lnTo>
                  <a:lnTo>
                    <a:pt x="1927466" y="370738"/>
                  </a:lnTo>
                  <a:lnTo>
                    <a:pt x="1928253" y="369468"/>
                  </a:lnTo>
                  <a:lnTo>
                    <a:pt x="1928291" y="368198"/>
                  </a:lnTo>
                  <a:lnTo>
                    <a:pt x="1927580" y="366928"/>
                  </a:lnTo>
                  <a:lnTo>
                    <a:pt x="1928672" y="365658"/>
                  </a:lnTo>
                  <a:lnTo>
                    <a:pt x="1928609" y="364388"/>
                  </a:lnTo>
                  <a:lnTo>
                    <a:pt x="1927377" y="364388"/>
                  </a:lnTo>
                  <a:lnTo>
                    <a:pt x="1927707" y="360578"/>
                  </a:lnTo>
                  <a:lnTo>
                    <a:pt x="1928876" y="356768"/>
                  </a:lnTo>
                  <a:lnTo>
                    <a:pt x="1929384" y="354228"/>
                  </a:lnTo>
                  <a:lnTo>
                    <a:pt x="1929574" y="352958"/>
                  </a:lnTo>
                  <a:lnTo>
                    <a:pt x="1930095" y="351688"/>
                  </a:lnTo>
                  <a:lnTo>
                    <a:pt x="1930908" y="350418"/>
                  </a:lnTo>
                  <a:lnTo>
                    <a:pt x="1930577" y="350418"/>
                  </a:lnTo>
                  <a:lnTo>
                    <a:pt x="1930400" y="349148"/>
                  </a:lnTo>
                  <a:lnTo>
                    <a:pt x="1930755" y="346608"/>
                  </a:lnTo>
                  <a:lnTo>
                    <a:pt x="1929638" y="346608"/>
                  </a:lnTo>
                  <a:lnTo>
                    <a:pt x="1931403" y="345338"/>
                  </a:lnTo>
                  <a:lnTo>
                    <a:pt x="1931835" y="345338"/>
                  </a:lnTo>
                  <a:lnTo>
                    <a:pt x="1932012" y="344068"/>
                  </a:lnTo>
                  <a:lnTo>
                    <a:pt x="1931441" y="342798"/>
                  </a:lnTo>
                  <a:lnTo>
                    <a:pt x="1931098" y="341528"/>
                  </a:lnTo>
                  <a:lnTo>
                    <a:pt x="1931047" y="337718"/>
                  </a:lnTo>
                  <a:lnTo>
                    <a:pt x="1930844" y="336448"/>
                  </a:lnTo>
                  <a:lnTo>
                    <a:pt x="1930679" y="335178"/>
                  </a:lnTo>
                  <a:lnTo>
                    <a:pt x="1930488" y="335178"/>
                  </a:lnTo>
                  <a:lnTo>
                    <a:pt x="1931111" y="333908"/>
                  </a:lnTo>
                  <a:lnTo>
                    <a:pt x="1930654" y="332638"/>
                  </a:lnTo>
                  <a:lnTo>
                    <a:pt x="1931847" y="332638"/>
                  </a:lnTo>
                  <a:lnTo>
                    <a:pt x="1932508" y="331368"/>
                  </a:lnTo>
                  <a:lnTo>
                    <a:pt x="1932609" y="330098"/>
                  </a:lnTo>
                  <a:lnTo>
                    <a:pt x="1932063" y="328828"/>
                  </a:lnTo>
                  <a:lnTo>
                    <a:pt x="1931949" y="327558"/>
                  </a:lnTo>
                  <a:lnTo>
                    <a:pt x="1932851" y="325018"/>
                  </a:lnTo>
                  <a:lnTo>
                    <a:pt x="1932978" y="325018"/>
                  </a:lnTo>
                  <a:lnTo>
                    <a:pt x="1933371" y="323748"/>
                  </a:lnTo>
                  <a:lnTo>
                    <a:pt x="1933676" y="323748"/>
                  </a:lnTo>
                  <a:lnTo>
                    <a:pt x="1934146" y="321208"/>
                  </a:lnTo>
                  <a:lnTo>
                    <a:pt x="1934667" y="319938"/>
                  </a:lnTo>
                  <a:lnTo>
                    <a:pt x="1934552" y="316128"/>
                  </a:lnTo>
                  <a:lnTo>
                    <a:pt x="1935111" y="312318"/>
                  </a:lnTo>
                  <a:lnTo>
                    <a:pt x="1936369" y="308508"/>
                  </a:lnTo>
                  <a:lnTo>
                    <a:pt x="1937956" y="303428"/>
                  </a:lnTo>
                  <a:lnTo>
                    <a:pt x="1939467" y="297078"/>
                  </a:lnTo>
                  <a:lnTo>
                    <a:pt x="1939277" y="295808"/>
                  </a:lnTo>
                  <a:lnTo>
                    <a:pt x="1939569" y="294538"/>
                  </a:lnTo>
                  <a:lnTo>
                    <a:pt x="1940356" y="291998"/>
                  </a:lnTo>
                  <a:lnTo>
                    <a:pt x="1939772" y="290728"/>
                  </a:lnTo>
                  <a:lnTo>
                    <a:pt x="1939798" y="288188"/>
                  </a:lnTo>
                  <a:lnTo>
                    <a:pt x="1940394" y="286918"/>
                  </a:lnTo>
                  <a:lnTo>
                    <a:pt x="1940280" y="285648"/>
                  </a:lnTo>
                  <a:lnTo>
                    <a:pt x="1940280" y="281838"/>
                  </a:lnTo>
                  <a:lnTo>
                    <a:pt x="1940496" y="280568"/>
                  </a:lnTo>
                  <a:lnTo>
                    <a:pt x="1940420" y="279298"/>
                  </a:lnTo>
                  <a:lnTo>
                    <a:pt x="1940026" y="278028"/>
                  </a:lnTo>
                  <a:lnTo>
                    <a:pt x="1940966" y="278028"/>
                  </a:lnTo>
                  <a:lnTo>
                    <a:pt x="1940991" y="276758"/>
                  </a:lnTo>
                  <a:lnTo>
                    <a:pt x="1940852" y="275488"/>
                  </a:lnTo>
                  <a:lnTo>
                    <a:pt x="1941017" y="275488"/>
                  </a:lnTo>
                  <a:lnTo>
                    <a:pt x="1940839" y="274218"/>
                  </a:lnTo>
                  <a:lnTo>
                    <a:pt x="1941055" y="274218"/>
                  </a:lnTo>
                  <a:lnTo>
                    <a:pt x="1941626" y="272948"/>
                  </a:lnTo>
                  <a:lnTo>
                    <a:pt x="1941360" y="271678"/>
                  </a:lnTo>
                  <a:lnTo>
                    <a:pt x="1941220" y="270408"/>
                  </a:lnTo>
                  <a:lnTo>
                    <a:pt x="1941207" y="269138"/>
                  </a:lnTo>
                  <a:lnTo>
                    <a:pt x="1941423" y="267868"/>
                  </a:lnTo>
                  <a:lnTo>
                    <a:pt x="1941855" y="267868"/>
                  </a:lnTo>
                  <a:lnTo>
                    <a:pt x="1942465" y="266598"/>
                  </a:lnTo>
                  <a:lnTo>
                    <a:pt x="1942630" y="265328"/>
                  </a:lnTo>
                  <a:lnTo>
                    <a:pt x="1942807" y="264058"/>
                  </a:lnTo>
                  <a:close/>
                </a:path>
                <a:path w="1988184" h="659764">
                  <a:moveTo>
                    <a:pt x="1953450" y="72517"/>
                  </a:moveTo>
                  <a:lnTo>
                    <a:pt x="1953310" y="72263"/>
                  </a:lnTo>
                  <a:lnTo>
                    <a:pt x="1953298" y="72771"/>
                  </a:lnTo>
                  <a:lnTo>
                    <a:pt x="1953437" y="72771"/>
                  </a:lnTo>
                  <a:lnTo>
                    <a:pt x="1953450" y="72517"/>
                  </a:lnTo>
                  <a:close/>
                </a:path>
                <a:path w="1988184" h="659764">
                  <a:moveTo>
                    <a:pt x="1954593" y="4318"/>
                  </a:moveTo>
                  <a:lnTo>
                    <a:pt x="1953641" y="3556"/>
                  </a:lnTo>
                  <a:lnTo>
                    <a:pt x="1953577" y="3429"/>
                  </a:lnTo>
                  <a:lnTo>
                    <a:pt x="1953234" y="3175"/>
                  </a:lnTo>
                  <a:lnTo>
                    <a:pt x="1952612" y="3048"/>
                  </a:lnTo>
                  <a:lnTo>
                    <a:pt x="1952421" y="2540"/>
                  </a:lnTo>
                  <a:lnTo>
                    <a:pt x="1952142" y="2032"/>
                  </a:lnTo>
                  <a:lnTo>
                    <a:pt x="1951494" y="889"/>
                  </a:lnTo>
                  <a:lnTo>
                    <a:pt x="1951355" y="635"/>
                  </a:lnTo>
                  <a:lnTo>
                    <a:pt x="1950618" y="762"/>
                  </a:lnTo>
                  <a:lnTo>
                    <a:pt x="1950313" y="889"/>
                  </a:lnTo>
                  <a:lnTo>
                    <a:pt x="1950135" y="889"/>
                  </a:lnTo>
                  <a:lnTo>
                    <a:pt x="1950085" y="762"/>
                  </a:lnTo>
                  <a:lnTo>
                    <a:pt x="1948218" y="0"/>
                  </a:lnTo>
                  <a:lnTo>
                    <a:pt x="1948078" y="254"/>
                  </a:lnTo>
                  <a:lnTo>
                    <a:pt x="1947710" y="635"/>
                  </a:lnTo>
                  <a:lnTo>
                    <a:pt x="1946783" y="889"/>
                  </a:lnTo>
                  <a:lnTo>
                    <a:pt x="1945932" y="762"/>
                  </a:lnTo>
                  <a:lnTo>
                    <a:pt x="1944065" y="1778"/>
                  </a:lnTo>
                  <a:lnTo>
                    <a:pt x="1943481" y="2032"/>
                  </a:lnTo>
                  <a:lnTo>
                    <a:pt x="1943036" y="1905"/>
                  </a:lnTo>
                  <a:lnTo>
                    <a:pt x="1942680" y="1524"/>
                  </a:lnTo>
                  <a:lnTo>
                    <a:pt x="1942287" y="1270"/>
                  </a:lnTo>
                  <a:lnTo>
                    <a:pt x="1940471" y="1270"/>
                  </a:lnTo>
                  <a:lnTo>
                    <a:pt x="1938489" y="2667"/>
                  </a:lnTo>
                  <a:lnTo>
                    <a:pt x="1938464" y="2921"/>
                  </a:lnTo>
                  <a:lnTo>
                    <a:pt x="1938248" y="3048"/>
                  </a:lnTo>
                  <a:lnTo>
                    <a:pt x="1937829" y="2921"/>
                  </a:lnTo>
                  <a:lnTo>
                    <a:pt x="1936407" y="3810"/>
                  </a:lnTo>
                  <a:lnTo>
                    <a:pt x="1936597" y="3810"/>
                  </a:lnTo>
                  <a:lnTo>
                    <a:pt x="1936813" y="4064"/>
                  </a:lnTo>
                  <a:lnTo>
                    <a:pt x="1936902" y="4318"/>
                  </a:lnTo>
                  <a:lnTo>
                    <a:pt x="1954593" y="4318"/>
                  </a:lnTo>
                  <a:close/>
                </a:path>
                <a:path w="1988184" h="659764">
                  <a:moveTo>
                    <a:pt x="1988019" y="104140"/>
                  </a:moveTo>
                  <a:lnTo>
                    <a:pt x="1987067" y="100203"/>
                  </a:lnTo>
                  <a:lnTo>
                    <a:pt x="1987169" y="98933"/>
                  </a:lnTo>
                  <a:lnTo>
                    <a:pt x="1987880" y="97155"/>
                  </a:lnTo>
                  <a:lnTo>
                    <a:pt x="1986470" y="96901"/>
                  </a:lnTo>
                  <a:lnTo>
                    <a:pt x="1986127" y="96774"/>
                  </a:lnTo>
                  <a:lnTo>
                    <a:pt x="1986000" y="96393"/>
                  </a:lnTo>
                  <a:lnTo>
                    <a:pt x="1983676" y="92202"/>
                  </a:lnTo>
                  <a:lnTo>
                    <a:pt x="1982571" y="87630"/>
                  </a:lnTo>
                  <a:lnTo>
                    <a:pt x="1982444" y="85471"/>
                  </a:lnTo>
                  <a:lnTo>
                    <a:pt x="1982368" y="81534"/>
                  </a:lnTo>
                  <a:lnTo>
                    <a:pt x="1982368" y="81407"/>
                  </a:lnTo>
                  <a:lnTo>
                    <a:pt x="1981962" y="81153"/>
                  </a:lnTo>
                  <a:lnTo>
                    <a:pt x="1981022" y="81534"/>
                  </a:lnTo>
                  <a:lnTo>
                    <a:pt x="1980768" y="81534"/>
                  </a:lnTo>
                  <a:lnTo>
                    <a:pt x="1980145" y="81280"/>
                  </a:lnTo>
                  <a:lnTo>
                    <a:pt x="1979904" y="81153"/>
                  </a:lnTo>
                  <a:lnTo>
                    <a:pt x="1979269" y="79629"/>
                  </a:lnTo>
                  <a:lnTo>
                    <a:pt x="1979193" y="79121"/>
                  </a:lnTo>
                  <a:lnTo>
                    <a:pt x="1979218" y="77978"/>
                  </a:lnTo>
                  <a:lnTo>
                    <a:pt x="1979523" y="77216"/>
                  </a:lnTo>
                  <a:lnTo>
                    <a:pt x="1978710" y="76581"/>
                  </a:lnTo>
                  <a:lnTo>
                    <a:pt x="1978380" y="76200"/>
                  </a:lnTo>
                  <a:lnTo>
                    <a:pt x="1978190" y="75692"/>
                  </a:lnTo>
                  <a:lnTo>
                    <a:pt x="1978279" y="74676"/>
                  </a:lnTo>
                  <a:lnTo>
                    <a:pt x="1978787" y="72771"/>
                  </a:lnTo>
                  <a:lnTo>
                    <a:pt x="1978698" y="72263"/>
                  </a:lnTo>
                  <a:lnTo>
                    <a:pt x="1978050" y="70358"/>
                  </a:lnTo>
                  <a:lnTo>
                    <a:pt x="1977923" y="69977"/>
                  </a:lnTo>
                  <a:lnTo>
                    <a:pt x="1976564" y="69215"/>
                  </a:lnTo>
                  <a:lnTo>
                    <a:pt x="1976145" y="69088"/>
                  </a:lnTo>
                  <a:lnTo>
                    <a:pt x="1976094" y="68072"/>
                  </a:lnTo>
                  <a:lnTo>
                    <a:pt x="1975967" y="66675"/>
                  </a:lnTo>
                  <a:lnTo>
                    <a:pt x="1974088" y="65913"/>
                  </a:lnTo>
                  <a:lnTo>
                    <a:pt x="1973948" y="65278"/>
                  </a:lnTo>
                  <a:lnTo>
                    <a:pt x="1974354" y="64262"/>
                  </a:lnTo>
                  <a:lnTo>
                    <a:pt x="1974596" y="63627"/>
                  </a:lnTo>
                  <a:lnTo>
                    <a:pt x="1975345" y="62992"/>
                  </a:lnTo>
                  <a:lnTo>
                    <a:pt x="1976513" y="62484"/>
                  </a:lnTo>
                  <a:lnTo>
                    <a:pt x="1973592" y="57531"/>
                  </a:lnTo>
                  <a:lnTo>
                    <a:pt x="1973414" y="57150"/>
                  </a:lnTo>
                  <a:lnTo>
                    <a:pt x="1973465" y="56769"/>
                  </a:lnTo>
                  <a:lnTo>
                    <a:pt x="1973478" y="56642"/>
                  </a:lnTo>
                  <a:lnTo>
                    <a:pt x="1973783" y="56134"/>
                  </a:lnTo>
                  <a:lnTo>
                    <a:pt x="1974062" y="56007"/>
                  </a:lnTo>
                  <a:lnTo>
                    <a:pt x="1973999" y="54864"/>
                  </a:lnTo>
                  <a:lnTo>
                    <a:pt x="1973910" y="54102"/>
                  </a:lnTo>
                  <a:lnTo>
                    <a:pt x="1972437" y="51816"/>
                  </a:lnTo>
                  <a:lnTo>
                    <a:pt x="1972373" y="51054"/>
                  </a:lnTo>
                  <a:lnTo>
                    <a:pt x="1972627" y="50419"/>
                  </a:lnTo>
                  <a:lnTo>
                    <a:pt x="1972513" y="50292"/>
                  </a:lnTo>
                  <a:lnTo>
                    <a:pt x="1971967" y="49784"/>
                  </a:lnTo>
                  <a:lnTo>
                    <a:pt x="1971967" y="49403"/>
                  </a:lnTo>
                  <a:lnTo>
                    <a:pt x="1972487" y="49022"/>
                  </a:lnTo>
                  <a:lnTo>
                    <a:pt x="1972081" y="48641"/>
                  </a:lnTo>
                  <a:lnTo>
                    <a:pt x="1971802" y="47879"/>
                  </a:lnTo>
                  <a:lnTo>
                    <a:pt x="1971827" y="47371"/>
                  </a:lnTo>
                  <a:lnTo>
                    <a:pt x="1971852" y="46863"/>
                  </a:lnTo>
                  <a:lnTo>
                    <a:pt x="1970976" y="47244"/>
                  </a:lnTo>
                  <a:lnTo>
                    <a:pt x="1969490" y="47371"/>
                  </a:lnTo>
                  <a:lnTo>
                    <a:pt x="1969071" y="47244"/>
                  </a:lnTo>
                  <a:lnTo>
                    <a:pt x="1968525" y="46863"/>
                  </a:lnTo>
                  <a:lnTo>
                    <a:pt x="1967865" y="46101"/>
                  </a:lnTo>
                  <a:lnTo>
                    <a:pt x="1967496" y="46101"/>
                  </a:lnTo>
                  <a:lnTo>
                    <a:pt x="1967560" y="45466"/>
                  </a:lnTo>
                  <a:lnTo>
                    <a:pt x="1967941" y="44450"/>
                  </a:lnTo>
                  <a:lnTo>
                    <a:pt x="1968385" y="44323"/>
                  </a:lnTo>
                  <a:lnTo>
                    <a:pt x="1969135" y="44196"/>
                  </a:lnTo>
                  <a:lnTo>
                    <a:pt x="1968817" y="44069"/>
                  </a:lnTo>
                  <a:lnTo>
                    <a:pt x="1968690" y="42545"/>
                  </a:lnTo>
                  <a:lnTo>
                    <a:pt x="1969008" y="42164"/>
                  </a:lnTo>
                  <a:lnTo>
                    <a:pt x="1969465" y="42037"/>
                  </a:lnTo>
                  <a:lnTo>
                    <a:pt x="1970087" y="42291"/>
                  </a:lnTo>
                  <a:lnTo>
                    <a:pt x="1971560" y="42672"/>
                  </a:lnTo>
                  <a:lnTo>
                    <a:pt x="1971370" y="42164"/>
                  </a:lnTo>
                  <a:lnTo>
                    <a:pt x="1971065" y="42037"/>
                  </a:lnTo>
                  <a:lnTo>
                    <a:pt x="1970874" y="41656"/>
                  </a:lnTo>
                  <a:lnTo>
                    <a:pt x="1970481" y="41275"/>
                  </a:lnTo>
                  <a:lnTo>
                    <a:pt x="1970252" y="41275"/>
                  </a:lnTo>
                  <a:lnTo>
                    <a:pt x="1969985" y="40767"/>
                  </a:lnTo>
                  <a:lnTo>
                    <a:pt x="1969414" y="39497"/>
                  </a:lnTo>
                  <a:lnTo>
                    <a:pt x="1969528" y="38100"/>
                  </a:lnTo>
                  <a:lnTo>
                    <a:pt x="1969643" y="37465"/>
                  </a:lnTo>
                  <a:lnTo>
                    <a:pt x="1969731" y="37211"/>
                  </a:lnTo>
                  <a:lnTo>
                    <a:pt x="1969300" y="37465"/>
                  </a:lnTo>
                  <a:lnTo>
                    <a:pt x="1968754" y="37338"/>
                  </a:lnTo>
                  <a:lnTo>
                    <a:pt x="1968360" y="37084"/>
                  </a:lnTo>
                  <a:lnTo>
                    <a:pt x="1967484" y="35052"/>
                  </a:lnTo>
                  <a:lnTo>
                    <a:pt x="1967522" y="34671"/>
                  </a:lnTo>
                  <a:lnTo>
                    <a:pt x="1967801" y="33909"/>
                  </a:lnTo>
                  <a:lnTo>
                    <a:pt x="1967382" y="33655"/>
                  </a:lnTo>
                  <a:lnTo>
                    <a:pt x="1967166" y="33401"/>
                  </a:lnTo>
                  <a:lnTo>
                    <a:pt x="1967039" y="33147"/>
                  </a:lnTo>
                  <a:lnTo>
                    <a:pt x="1967115" y="32512"/>
                  </a:lnTo>
                  <a:lnTo>
                    <a:pt x="1967433" y="31623"/>
                  </a:lnTo>
                  <a:lnTo>
                    <a:pt x="1967725" y="31369"/>
                  </a:lnTo>
                  <a:lnTo>
                    <a:pt x="1968157" y="31242"/>
                  </a:lnTo>
                  <a:lnTo>
                    <a:pt x="1968906" y="31115"/>
                  </a:lnTo>
                  <a:lnTo>
                    <a:pt x="1969439" y="31115"/>
                  </a:lnTo>
                  <a:lnTo>
                    <a:pt x="1967306" y="23749"/>
                  </a:lnTo>
                  <a:lnTo>
                    <a:pt x="1967166" y="23495"/>
                  </a:lnTo>
                  <a:lnTo>
                    <a:pt x="1967255" y="22479"/>
                  </a:lnTo>
                  <a:lnTo>
                    <a:pt x="1967077" y="22098"/>
                  </a:lnTo>
                  <a:lnTo>
                    <a:pt x="1966760" y="21971"/>
                  </a:lnTo>
                  <a:lnTo>
                    <a:pt x="1966252" y="21463"/>
                  </a:lnTo>
                  <a:lnTo>
                    <a:pt x="1965883" y="20574"/>
                  </a:lnTo>
                  <a:lnTo>
                    <a:pt x="1965744" y="20447"/>
                  </a:lnTo>
                  <a:lnTo>
                    <a:pt x="1965337" y="20066"/>
                  </a:lnTo>
                  <a:lnTo>
                    <a:pt x="1965464" y="19558"/>
                  </a:lnTo>
                  <a:lnTo>
                    <a:pt x="1966290" y="19050"/>
                  </a:lnTo>
                  <a:lnTo>
                    <a:pt x="1966836" y="18542"/>
                  </a:lnTo>
                  <a:lnTo>
                    <a:pt x="1966810" y="17272"/>
                  </a:lnTo>
                  <a:lnTo>
                    <a:pt x="1965807" y="16129"/>
                  </a:lnTo>
                  <a:lnTo>
                    <a:pt x="1965528" y="15494"/>
                  </a:lnTo>
                  <a:lnTo>
                    <a:pt x="1965020" y="13208"/>
                  </a:lnTo>
                  <a:lnTo>
                    <a:pt x="1963928" y="12954"/>
                  </a:lnTo>
                  <a:lnTo>
                    <a:pt x="1963585" y="12827"/>
                  </a:lnTo>
                  <a:lnTo>
                    <a:pt x="1962721" y="10795"/>
                  </a:lnTo>
                  <a:lnTo>
                    <a:pt x="1962607" y="10541"/>
                  </a:lnTo>
                  <a:lnTo>
                    <a:pt x="1962188" y="10795"/>
                  </a:lnTo>
                  <a:lnTo>
                    <a:pt x="1961794" y="10668"/>
                  </a:lnTo>
                  <a:lnTo>
                    <a:pt x="1961451" y="10287"/>
                  </a:lnTo>
                  <a:lnTo>
                    <a:pt x="1960372" y="10795"/>
                  </a:lnTo>
                  <a:lnTo>
                    <a:pt x="1959737" y="10541"/>
                  </a:lnTo>
                  <a:lnTo>
                    <a:pt x="1959330" y="10160"/>
                  </a:lnTo>
                  <a:lnTo>
                    <a:pt x="1959152" y="9779"/>
                  </a:lnTo>
                  <a:lnTo>
                    <a:pt x="1959114" y="8509"/>
                  </a:lnTo>
                  <a:lnTo>
                    <a:pt x="1958924" y="8001"/>
                  </a:lnTo>
                  <a:lnTo>
                    <a:pt x="1957108" y="6350"/>
                  </a:lnTo>
                  <a:lnTo>
                    <a:pt x="1956523" y="5880"/>
                  </a:lnTo>
                  <a:lnTo>
                    <a:pt x="1956523" y="49911"/>
                  </a:lnTo>
                  <a:lnTo>
                    <a:pt x="1956371" y="50038"/>
                  </a:lnTo>
                  <a:lnTo>
                    <a:pt x="1956346" y="51562"/>
                  </a:lnTo>
                  <a:lnTo>
                    <a:pt x="1956219" y="53086"/>
                  </a:lnTo>
                  <a:lnTo>
                    <a:pt x="1956066" y="53467"/>
                  </a:lnTo>
                  <a:lnTo>
                    <a:pt x="1954110" y="56134"/>
                  </a:lnTo>
                  <a:lnTo>
                    <a:pt x="1953806" y="56642"/>
                  </a:lnTo>
                  <a:lnTo>
                    <a:pt x="1953437" y="56769"/>
                  </a:lnTo>
                  <a:lnTo>
                    <a:pt x="1953018" y="56642"/>
                  </a:lnTo>
                  <a:lnTo>
                    <a:pt x="1950491" y="56134"/>
                  </a:lnTo>
                  <a:lnTo>
                    <a:pt x="1945754" y="57150"/>
                  </a:lnTo>
                  <a:lnTo>
                    <a:pt x="1945195" y="57658"/>
                  </a:lnTo>
                  <a:lnTo>
                    <a:pt x="1945119" y="57912"/>
                  </a:lnTo>
                  <a:lnTo>
                    <a:pt x="1944928" y="58039"/>
                  </a:lnTo>
                  <a:lnTo>
                    <a:pt x="1944649" y="58166"/>
                  </a:lnTo>
                  <a:lnTo>
                    <a:pt x="1941309" y="58801"/>
                  </a:lnTo>
                  <a:lnTo>
                    <a:pt x="1941233" y="59055"/>
                  </a:lnTo>
                  <a:lnTo>
                    <a:pt x="1941144" y="59817"/>
                  </a:lnTo>
                  <a:lnTo>
                    <a:pt x="1941029" y="62992"/>
                  </a:lnTo>
                  <a:lnTo>
                    <a:pt x="1941169" y="63246"/>
                  </a:lnTo>
                  <a:lnTo>
                    <a:pt x="1940953" y="63627"/>
                  </a:lnTo>
                  <a:lnTo>
                    <a:pt x="1940166" y="64008"/>
                  </a:lnTo>
                  <a:lnTo>
                    <a:pt x="1939099" y="64262"/>
                  </a:lnTo>
                  <a:lnTo>
                    <a:pt x="1938324" y="63881"/>
                  </a:lnTo>
                  <a:lnTo>
                    <a:pt x="1937880" y="62865"/>
                  </a:lnTo>
                  <a:lnTo>
                    <a:pt x="1938020" y="62611"/>
                  </a:lnTo>
                  <a:lnTo>
                    <a:pt x="1936546" y="61976"/>
                  </a:lnTo>
                  <a:lnTo>
                    <a:pt x="1936394" y="61849"/>
                  </a:lnTo>
                  <a:lnTo>
                    <a:pt x="1935289" y="59817"/>
                  </a:lnTo>
                  <a:lnTo>
                    <a:pt x="1935099" y="59436"/>
                  </a:lnTo>
                  <a:lnTo>
                    <a:pt x="1935187" y="58674"/>
                  </a:lnTo>
                  <a:lnTo>
                    <a:pt x="1936559" y="58039"/>
                  </a:lnTo>
                  <a:lnTo>
                    <a:pt x="1935746" y="55499"/>
                  </a:lnTo>
                  <a:lnTo>
                    <a:pt x="1935492" y="54991"/>
                  </a:lnTo>
                  <a:lnTo>
                    <a:pt x="1935568" y="54356"/>
                  </a:lnTo>
                  <a:lnTo>
                    <a:pt x="1937156" y="53594"/>
                  </a:lnTo>
                  <a:lnTo>
                    <a:pt x="1937969" y="53721"/>
                  </a:lnTo>
                  <a:lnTo>
                    <a:pt x="1938578" y="54356"/>
                  </a:lnTo>
                  <a:lnTo>
                    <a:pt x="1938667" y="53594"/>
                  </a:lnTo>
                  <a:lnTo>
                    <a:pt x="1938540" y="50038"/>
                  </a:lnTo>
                  <a:lnTo>
                    <a:pt x="1938375" y="48514"/>
                  </a:lnTo>
                  <a:lnTo>
                    <a:pt x="1938439" y="47371"/>
                  </a:lnTo>
                  <a:lnTo>
                    <a:pt x="1939112" y="46609"/>
                  </a:lnTo>
                  <a:lnTo>
                    <a:pt x="1939226" y="43434"/>
                  </a:lnTo>
                  <a:lnTo>
                    <a:pt x="1939213" y="42037"/>
                  </a:lnTo>
                  <a:lnTo>
                    <a:pt x="1938794" y="41021"/>
                  </a:lnTo>
                  <a:lnTo>
                    <a:pt x="1938680" y="39624"/>
                  </a:lnTo>
                  <a:lnTo>
                    <a:pt x="1938566" y="39497"/>
                  </a:lnTo>
                  <a:lnTo>
                    <a:pt x="1938337" y="39370"/>
                  </a:lnTo>
                  <a:lnTo>
                    <a:pt x="1938020" y="38989"/>
                  </a:lnTo>
                  <a:lnTo>
                    <a:pt x="1938096" y="38227"/>
                  </a:lnTo>
                  <a:lnTo>
                    <a:pt x="1938223" y="37973"/>
                  </a:lnTo>
                  <a:lnTo>
                    <a:pt x="1938769" y="37465"/>
                  </a:lnTo>
                  <a:lnTo>
                    <a:pt x="1938858" y="37211"/>
                  </a:lnTo>
                  <a:lnTo>
                    <a:pt x="1939010" y="37211"/>
                  </a:lnTo>
                  <a:lnTo>
                    <a:pt x="1939417" y="37338"/>
                  </a:lnTo>
                  <a:lnTo>
                    <a:pt x="1939594" y="37338"/>
                  </a:lnTo>
                  <a:lnTo>
                    <a:pt x="1939747" y="37211"/>
                  </a:lnTo>
                  <a:lnTo>
                    <a:pt x="1940052" y="37338"/>
                  </a:lnTo>
                  <a:lnTo>
                    <a:pt x="1940191" y="37338"/>
                  </a:lnTo>
                  <a:lnTo>
                    <a:pt x="1940344" y="37465"/>
                  </a:lnTo>
                  <a:lnTo>
                    <a:pt x="1940458" y="37719"/>
                  </a:lnTo>
                  <a:lnTo>
                    <a:pt x="1940814" y="37338"/>
                  </a:lnTo>
                  <a:lnTo>
                    <a:pt x="1940852" y="37211"/>
                  </a:lnTo>
                  <a:lnTo>
                    <a:pt x="1940928" y="36957"/>
                  </a:lnTo>
                  <a:lnTo>
                    <a:pt x="1941944" y="36576"/>
                  </a:lnTo>
                  <a:lnTo>
                    <a:pt x="1942045" y="35941"/>
                  </a:lnTo>
                  <a:lnTo>
                    <a:pt x="1941957" y="34925"/>
                  </a:lnTo>
                  <a:lnTo>
                    <a:pt x="1941449" y="33401"/>
                  </a:lnTo>
                  <a:lnTo>
                    <a:pt x="1941512" y="32766"/>
                  </a:lnTo>
                  <a:lnTo>
                    <a:pt x="1941601" y="32512"/>
                  </a:lnTo>
                  <a:lnTo>
                    <a:pt x="1942071" y="31877"/>
                  </a:lnTo>
                  <a:lnTo>
                    <a:pt x="1941753" y="31750"/>
                  </a:lnTo>
                  <a:lnTo>
                    <a:pt x="1941347" y="31369"/>
                  </a:lnTo>
                  <a:lnTo>
                    <a:pt x="1941068" y="30734"/>
                  </a:lnTo>
                  <a:lnTo>
                    <a:pt x="1941499" y="29718"/>
                  </a:lnTo>
                  <a:lnTo>
                    <a:pt x="1942312" y="29464"/>
                  </a:lnTo>
                  <a:lnTo>
                    <a:pt x="1942642" y="29083"/>
                  </a:lnTo>
                  <a:lnTo>
                    <a:pt x="1943087" y="28829"/>
                  </a:lnTo>
                  <a:lnTo>
                    <a:pt x="1943582" y="28829"/>
                  </a:lnTo>
                  <a:lnTo>
                    <a:pt x="1943900" y="28956"/>
                  </a:lnTo>
                  <a:lnTo>
                    <a:pt x="1944014" y="29210"/>
                  </a:lnTo>
                  <a:lnTo>
                    <a:pt x="1944408" y="28829"/>
                  </a:lnTo>
                  <a:lnTo>
                    <a:pt x="1944928" y="28321"/>
                  </a:lnTo>
                  <a:lnTo>
                    <a:pt x="1944674" y="27178"/>
                  </a:lnTo>
                  <a:lnTo>
                    <a:pt x="1944522" y="26797"/>
                  </a:lnTo>
                  <a:lnTo>
                    <a:pt x="1944509" y="26162"/>
                  </a:lnTo>
                  <a:lnTo>
                    <a:pt x="1944954" y="25908"/>
                  </a:lnTo>
                  <a:lnTo>
                    <a:pt x="1947494" y="24130"/>
                  </a:lnTo>
                  <a:lnTo>
                    <a:pt x="1947570" y="23876"/>
                  </a:lnTo>
                  <a:lnTo>
                    <a:pt x="1947875" y="23749"/>
                  </a:lnTo>
                  <a:lnTo>
                    <a:pt x="1948370" y="23749"/>
                  </a:lnTo>
                  <a:lnTo>
                    <a:pt x="1949183" y="24384"/>
                  </a:lnTo>
                  <a:lnTo>
                    <a:pt x="1950796" y="28067"/>
                  </a:lnTo>
                  <a:lnTo>
                    <a:pt x="1951545" y="31623"/>
                  </a:lnTo>
                  <a:lnTo>
                    <a:pt x="1952167" y="33147"/>
                  </a:lnTo>
                  <a:lnTo>
                    <a:pt x="1952282" y="33655"/>
                  </a:lnTo>
                  <a:lnTo>
                    <a:pt x="1952371" y="34925"/>
                  </a:lnTo>
                  <a:lnTo>
                    <a:pt x="1953158" y="38989"/>
                  </a:lnTo>
                  <a:lnTo>
                    <a:pt x="1953742" y="40894"/>
                  </a:lnTo>
                  <a:lnTo>
                    <a:pt x="1954301" y="43434"/>
                  </a:lnTo>
                  <a:lnTo>
                    <a:pt x="1954987" y="45720"/>
                  </a:lnTo>
                  <a:lnTo>
                    <a:pt x="1955368" y="47244"/>
                  </a:lnTo>
                  <a:lnTo>
                    <a:pt x="1955495" y="47625"/>
                  </a:lnTo>
                  <a:lnTo>
                    <a:pt x="1955939" y="48768"/>
                  </a:lnTo>
                  <a:lnTo>
                    <a:pt x="1956396" y="49403"/>
                  </a:lnTo>
                  <a:lnTo>
                    <a:pt x="1956523" y="49911"/>
                  </a:lnTo>
                  <a:lnTo>
                    <a:pt x="1956523" y="5880"/>
                  </a:lnTo>
                  <a:lnTo>
                    <a:pt x="1954593" y="4318"/>
                  </a:lnTo>
                  <a:lnTo>
                    <a:pt x="1936902" y="4330"/>
                  </a:lnTo>
                  <a:lnTo>
                    <a:pt x="1937080" y="4826"/>
                  </a:lnTo>
                  <a:lnTo>
                    <a:pt x="1937194" y="5461"/>
                  </a:lnTo>
                  <a:lnTo>
                    <a:pt x="1936953" y="5842"/>
                  </a:lnTo>
                  <a:lnTo>
                    <a:pt x="1935937" y="6350"/>
                  </a:lnTo>
                  <a:lnTo>
                    <a:pt x="1935480" y="6223"/>
                  </a:lnTo>
                  <a:lnTo>
                    <a:pt x="1934997" y="5969"/>
                  </a:lnTo>
                  <a:lnTo>
                    <a:pt x="1934857" y="5969"/>
                  </a:lnTo>
                  <a:lnTo>
                    <a:pt x="1934743" y="6096"/>
                  </a:lnTo>
                  <a:lnTo>
                    <a:pt x="1934667" y="6350"/>
                  </a:lnTo>
                  <a:lnTo>
                    <a:pt x="1933232" y="7239"/>
                  </a:lnTo>
                  <a:lnTo>
                    <a:pt x="1933575" y="8636"/>
                  </a:lnTo>
                  <a:lnTo>
                    <a:pt x="1933257" y="9525"/>
                  </a:lnTo>
                  <a:lnTo>
                    <a:pt x="1933054" y="9652"/>
                  </a:lnTo>
                  <a:lnTo>
                    <a:pt x="1931035" y="10541"/>
                  </a:lnTo>
                  <a:lnTo>
                    <a:pt x="1930488" y="11811"/>
                  </a:lnTo>
                  <a:lnTo>
                    <a:pt x="1930361" y="12319"/>
                  </a:lnTo>
                  <a:lnTo>
                    <a:pt x="1930273" y="12827"/>
                  </a:lnTo>
                  <a:lnTo>
                    <a:pt x="1930158" y="13208"/>
                  </a:lnTo>
                  <a:lnTo>
                    <a:pt x="1930107" y="14224"/>
                  </a:lnTo>
                  <a:lnTo>
                    <a:pt x="1929853" y="14986"/>
                  </a:lnTo>
                  <a:lnTo>
                    <a:pt x="1929231" y="15875"/>
                  </a:lnTo>
                  <a:lnTo>
                    <a:pt x="1928863" y="16891"/>
                  </a:lnTo>
                  <a:lnTo>
                    <a:pt x="1929206" y="16891"/>
                  </a:lnTo>
                  <a:lnTo>
                    <a:pt x="1930019" y="17145"/>
                  </a:lnTo>
                  <a:lnTo>
                    <a:pt x="1930425" y="17526"/>
                  </a:lnTo>
                  <a:lnTo>
                    <a:pt x="1930615" y="17907"/>
                  </a:lnTo>
                  <a:lnTo>
                    <a:pt x="1930819" y="18034"/>
                  </a:lnTo>
                  <a:lnTo>
                    <a:pt x="1930933" y="18923"/>
                  </a:lnTo>
                  <a:lnTo>
                    <a:pt x="1930819" y="19177"/>
                  </a:lnTo>
                  <a:lnTo>
                    <a:pt x="1930666" y="19431"/>
                  </a:lnTo>
                  <a:lnTo>
                    <a:pt x="1930514" y="19558"/>
                  </a:lnTo>
                  <a:lnTo>
                    <a:pt x="1929320" y="20320"/>
                  </a:lnTo>
                  <a:lnTo>
                    <a:pt x="1928876" y="20447"/>
                  </a:lnTo>
                  <a:lnTo>
                    <a:pt x="1928444" y="20447"/>
                  </a:lnTo>
                  <a:lnTo>
                    <a:pt x="1928037" y="20320"/>
                  </a:lnTo>
                  <a:lnTo>
                    <a:pt x="1927555" y="20066"/>
                  </a:lnTo>
                  <a:lnTo>
                    <a:pt x="1927529" y="19050"/>
                  </a:lnTo>
                  <a:lnTo>
                    <a:pt x="1927694" y="18923"/>
                  </a:lnTo>
                  <a:lnTo>
                    <a:pt x="1927034" y="19177"/>
                  </a:lnTo>
                  <a:lnTo>
                    <a:pt x="1927110" y="19558"/>
                  </a:lnTo>
                  <a:lnTo>
                    <a:pt x="1927237" y="20574"/>
                  </a:lnTo>
                  <a:lnTo>
                    <a:pt x="1927034" y="21082"/>
                  </a:lnTo>
                  <a:lnTo>
                    <a:pt x="1925142" y="24384"/>
                  </a:lnTo>
                  <a:lnTo>
                    <a:pt x="1925370" y="26162"/>
                  </a:lnTo>
                  <a:lnTo>
                    <a:pt x="1925472" y="26797"/>
                  </a:lnTo>
                  <a:lnTo>
                    <a:pt x="1925231" y="27178"/>
                  </a:lnTo>
                  <a:lnTo>
                    <a:pt x="1924659" y="27432"/>
                  </a:lnTo>
                  <a:lnTo>
                    <a:pt x="1924748" y="27686"/>
                  </a:lnTo>
                  <a:lnTo>
                    <a:pt x="1925154" y="27813"/>
                  </a:lnTo>
                  <a:lnTo>
                    <a:pt x="1925256" y="28067"/>
                  </a:lnTo>
                  <a:lnTo>
                    <a:pt x="1925027" y="28321"/>
                  </a:lnTo>
                  <a:lnTo>
                    <a:pt x="1924659" y="29337"/>
                  </a:lnTo>
                  <a:lnTo>
                    <a:pt x="1923199" y="30734"/>
                  </a:lnTo>
                  <a:lnTo>
                    <a:pt x="1923338" y="31369"/>
                  </a:lnTo>
                  <a:lnTo>
                    <a:pt x="1923440" y="32766"/>
                  </a:lnTo>
                  <a:lnTo>
                    <a:pt x="1923326" y="33020"/>
                  </a:lnTo>
                  <a:lnTo>
                    <a:pt x="1921865" y="33655"/>
                  </a:lnTo>
                  <a:lnTo>
                    <a:pt x="1921764" y="35052"/>
                  </a:lnTo>
                  <a:lnTo>
                    <a:pt x="1922373" y="35941"/>
                  </a:lnTo>
                  <a:lnTo>
                    <a:pt x="1922449" y="36576"/>
                  </a:lnTo>
                  <a:lnTo>
                    <a:pt x="1922322" y="36957"/>
                  </a:lnTo>
                  <a:lnTo>
                    <a:pt x="1922106" y="37338"/>
                  </a:lnTo>
                  <a:lnTo>
                    <a:pt x="1921979" y="37465"/>
                  </a:lnTo>
                  <a:lnTo>
                    <a:pt x="1920760" y="38227"/>
                  </a:lnTo>
                  <a:lnTo>
                    <a:pt x="1920240" y="39497"/>
                  </a:lnTo>
                  <a:lnTo>
                    <a:pt x="1920151" y="39751"/>
                  </a:lnTo>
                  <a:lnTo>
                    <a:pt x="1919744" y="41275"/>
                  </a:lnTo>
                  <a:lnTo>
                    <a:pt x="1919020" y="45212"/>
                  </a:lnTo>
                  <a:lnTo>
                    <a:pt x="1918538" y="46863"/>
                  </a:lnTo>
                  <a:lnTo>
                    <a:pt x="1917979" y="48006"/>
                  </a:lnTo>
                  <a:lnTo>
                    <a:pt x="1917369" y="53086"/>
                  </a:lnTo>
                  <a:lnTo>
                    <a:pt x="1916874" y="55626"/>
                  </a:lnTo>
                  <a:lnTo>
                    <a:pt x="1916430" y="57150"/>
                  </a:lnTo>
                  <a:lnTo>
                    <a:pt x="1916239" y="57531"/>
                  </a:lnTo>
                  <a:lnTo>
                    <a:pt x="1916150" y="58801"/>
                  </a:lnTo>
                  <a:lnTo>
                    <a:pt x="1916404" y="61087"/>
                  </a:lnTo>
                  <a:lnTo>
                    <a:pt x="1915909" y="62357"/>
                  </a:lnTo>
                  <a:lnTo>
                    <a:pt x="1915833" y="62992"/>
                  </a:lnTo>
                  <a:lnTo>
                    <a:pt x="1914601" y="66675"/>
                  </a:lnTo>
                  <a:lnTo>
                    <a:pt x="1914220" y="68707"/>
                  </a:lnTo>
                  <a:lnTo>
                    <a:pt x="1914144" y="72263"/>
                  </a:lnTo>
                  <a:lnTo>
                    <a:pt x="1912734" y="75311"/>
                  </a:lnTo>
                  <a:lnTo>
                    <a:pt x="1911858" y="76962"/>
                  </a:lnTo>
                  <a:lnTo>
                    <a:pt x="1911362" y="77724"/>
                  </a:lnTo>
                  <a:lnTo>
                    <a:pt x="1911210" y="77724"/>
                  </a:lnTo>
                  <a:lnTo>
                    <a:pt x="1911845" y="77978"/>
                  </a:lnTo>
                  <a:lnTo>
                    <a:pt x="1912315" y="79121"/>
                  </a:lnTo>
                  <a:lnTo>
                    <a:pt x="1912073" y="79248"/>
                  </a:lnTo>
                  <a:lnTo>
                    <a:pt x="1911527" y="84582"/>
                  </a:lnTo>
                  <a:lnTo>
                    <a:pt x="1911413" y="87630"/>
                  </a:lnTo>
                  <a:lnTo>
                    <a:pt x="1911172" y="88773"/>
                  </a:lnTo>
                  <a:lnTo>
                    <a:pt x="1911159" y="90170"/>
                  </a:lnTo>
                  <a:lnTo>
                    <a:pt x="1909508" y="102616"/>
                  </a:lnTo>
                  <a:lnTo>
                    <a:pt x="1910321" y="103251"/>
                  </a:lnTo>
                  <a:lnTo>
                    <a:pt x="1911261" y="103505"/>
                  </a:lnTo>
                  <a:lnTo>
                    <a:pt x="1912353" y="103124"/>
                  </a:lnTo>
                  <a:lnTo>
                    <a:pt x="1912632" y="102997"/>
                  </a:lnTo>
                  <a:lnTo>
                    <a:pt x="1913089" y="103124"/>
                  </a:lnTo>
                  <a:lnTo>
                    <a:pt x="1914347" y="103632"/>
                  </a:lnTo>
                  <a:lnTo>
                    <a:pt x="1915541" y="105156"/>
                  </a:lnTo>
                  <a:lnTo>
                    <a:pt x="1918779" y="106045"/>
                  </a:lnTo>
                  <a:lnTo>
                    <a:pt x="1919554" y="105537"/>
                  </a:lnTo>
                  <a:lnTo>
                    <a:pt x="1919846" y="105283"/>
                  </a:lnTo>
                  <a:lnTo>
                    <a:pt x="1921865" y="106045"/>
                  </a:lnTo>
                  <a:lnTo>
                    <a:pt x="1923618" y="106426"/>
                  </a:lnTo>
                  <a:lnTo>
                    <a:pt x="1924723" y="107061"/>
                  </a:lnTo>
                  <a:lnTo>
                    <a:pt x="1925167" y="107696"/>
                  </a:lnTo>
                  <a:lnTo>
                    <a:pt x="1925802" y="107950"/>
                  </a:lnTo>
                  <a:lnTo>
                    <a:pt x="1926361" y="108077"/>
                  </a:lnTo>
                  <a:lnTo>
                    <a:pt x="1927174" y="108077"/>
                  </a:lnTo>
                  <a:lnTo>
                    <a:pt x="1927847" y="107315"/>
                  </a:lnTo>
                  <a:lnTo>
                    <a:pt x="1928012" y="106934"/>
                  </a:lnTo>
                  <a:lnTo>
                    <a:pt x="1928380" y="106807"/>
                  </a:lnTo>
                  <a:lnTo>
                    <a:pt x="1929790" y="107061"/>
                  </a:lnTo>
                  <a:lnTo>
                    <a:pt x="1929803" y="106807"/>
                  </a:lnTo>
                  <a:lnTo>
                    <a:pt x="1929853" y="105918"/>
                  </a:lnTo>
                  <a:lnTo>
                    <a:pt x="1929447" y="105283"/>
                  </a:lnTo>
                  <a:lnTo>
                    <a:pt x="1928964" y="104521"/>
                  </a:lnTo>
                  <a:lnTo>
                    <a:pt x="1928787" y="104140"/>
                  </a:lnTo>
                  <a:lnTo>
                    <a:pt x="1928825" y="103505"/>
                  </a:lnTo>
                  <a:lnTo>
                    <a:pt x="1929079" y="102997"/>
                  </a:lnTo>
                  <a:lnTo>
                    <a:pt x="1929828" y="101727"/>
                  </a:lnTo>
                  <a:lnTo>
                    <a:pt x="1930704" y="100203"/>
                  </a:lnTo>
                  <a:lnTo>
                    <a:pt x="1930844" y="100076"/>
                  </a:lnTo>
                  <a:lnTo>
                    <a:pt x="1930857" y="99314"/>
                  </a:lnTo>
                  <a:lnTo>
                    <a:pt x="1930450" y="99009"/>
                  </a:lnTo>
                  <a:lnTo>
                    <a:pt x="1930450" y="100330"/>
                  </a:lnTo>
                  <a:lnTo>
                    <a:pt x="1930323" y="100711"/>
                  </a:lnTo>
                  <a:lnTo>
                    <a:pt x="1929803" y="101092"/>
                  </a:lnTo>
                  <a:lnTo>
                    <a:pt x="1928266" y="101727"/>
                  </a:lnTo>
                  <a:lnTo>
                    <a:pt x="1927555" y="101219"/>
                  </a:lnTo>
                  <a:lnTo>
                    <a:pt x="1926996" y="99949"/>
                  </a:lnTo>
                  <a:lnTo>
                    <a:pt x="1926793" y="99822"/>
                  </a:lnTo>
                  <a:lnTo>
                    <a:pt x="1926882" y="99314"/>
                  </a:lnTo>
                  <a:lnTo>
                    <a:pt x="1927047" y="98933"/>
                  </a:lnTo>
                  <a:lnTo>
                    <a:pt x="1927567" y="98425"/>
                  </a:lnTo>
                  <a:lnTo>
                    <a:pt x="1927961" y="98425"/>
                  </a:lnTo>
                  <a:lnTo>
                    <a:pt x="1928228" y="98679"/>
                  </a:lnTo>
                  <a:lnTo>
                    <a:pt x="1929612" y="98806"/>
                  </a:lnTo>
                  <a:lnTo>
                    <a:pt x="1930006" y="99187"/>
                  </a:lnTo>
                  <a:lnTo>
                    <a:pt x="1930361" y="99949"/>
                  </a:lnTo>
                  <a:lnTo>
                    <a:pt x="1930450" y="100330"/>
                  </a:lnTo>
                  <a:lnTo>
                    <a:pt x="1930450" y="99009"/>
                  </a:lnTo>
                  <a:lnTo>
                    <a:pt x="1930031" y="98679"/>
                  </a:lnTo>
                  <a:lnTo>
                    <a:pt x="1929841" y="98552"/>
                  </a:lnTo>
                  <a:lnTo>
                    <a:pt x="1929752" y="98425"/>
                  </a:lnTo>
                  <a:lnTo>
                    <a:pt x="1929536" y="98044"/>
                  </a:lnTo>
                  <a:lnTo>
                    <a:pt x="1929676" y="98044"/>
                  </a:lnTo>
                  <a:lnTo>
                    <a:pt x="1929765" y="97155"/>
                  </a:lnTo>
                  <a:lnTo>
                    <a:pt x="1930628" y="95758"/>
                  </a:lnTo>
                  <a:lnTo>
                    <a:pt x="1930120" y="93472"/>
                  </a:lnTo>
                  <a:lnTo>
                    <a:pt x="1929879" y="92837"/>
                  </a:lnTo>
                  <a:lnTo>
                    <a:pt x="1930095" y="92329"/>
                  </a:lnTo>
                  <a:lnTo>
                    <a:pt x="1931403" y="91821"/>
                  </a:lnTo>
                  <a:lnTo>
                    <a:pt x="1931784" y="91440"/>
                  </a:lnTo>
                  <a:lnTo>
                    <a:pt x="1931949" y="91059"/>
                  </a:lnTo>
                  <a:lnTo>
                    <a:pt x="1931441" y="89916"/>
                  </a:lnTo>
                  <a:lnTo>
                    <a:pt x="1931543" y="88900"/>
                  </a:lnTo>
                  <a:lnTo>
                    <a:pt x="1932508" y="86995"/>
                  </a:lnTo>
                  <a:lnTo>
                    <a:pt x="1932584" y="86741"/>
                  </a:lnTo>
                  <a:lnTo>
                    <a:pt x="1932838" y="86487"/>
                  </a:lnTo>
                  <a:lnTo>
                    <a:pt x="1933943" y="85852"/>
                  </a:lnTo>
                  <a:lnTo>
                    <a:pt x="1934273" y="85674"/>
                  </a:lnTo>
                  <a:lnTo>
                    <a:pt x="1933727" y="85852"/>
                  </a:lnTo>
                  <a:lnTo>
                    <a:pt x="1932698" y="85471"/>
                  </a:lnTo>
                  <a:lnTo>
                    <a:pt x="1932597" y="84201"/>
                  </a:lnTo>
                  <a:lnTo>
                    <a:pt x="1932724" y="83439"/>
                  </a:lnTo>
                  <a:lnTo>
                    <a:pt x="1932851" y="83185"/>
                  </a:lnTo>
                  <a:lnTo>
                    <a:pt x="1933575" y="82804"/>
                  </a:lnTo>
                  <a:lnTo>
                    <a:pt x="1934210" y="83058"/>
                  </a:lnTo>
                  <a:lnTo>
                    <a:pt x="1934743" y="83185"/>
                  </a:lnTo>
                  <a:lnTo>
                    <a:pt x="1934933" y="83185"/>
                  </a:lnTo>
                  <a:lnTo>
                    <a:pt x="1935238" y="83693"/>
                  </a:lnTo>
                  <a:lnTo>
                    <a:pt x="1935340" y="84328"/>
                  </a:lnTo>
                  <a:lnTo>
                    <a:pt x="1935048" y="85090"/>
                  </a:lnTo>
                  <a:lnTo>
                    <a:pt x="1934832" y="85217"/>
                  </a:lnTo>
                  <a:lnTo>
                    <a:pt x="1934616" y="85471"/>
                  </a:lnTo>
                  <a:lnTo>
                    <a:pt x="1936140" y="84582"/>
                  </a:lnTo>
                  <a:lnTo>
                    <a:pt x="1936635" y="83312"/>
                  </a:lnTo>
                  <a:lnTo>
                    <a:pt x="1936978" y="82931"/>
                  </a:lnTo>
                  <a:lnTo>
                    <a:pt x="1937308" y="82804"/>
                  </a:lnTo>
                  <a:lnTo>
                    <a:pt x="1937639" y="82677"/>
                  </a:lnTo>
                  <a:lnTo>
                    <a:pt x="1938388" y="82550"/>
                  </a:lnTo>
                  <a:lnTo>
                    <a:pt x="1937791" y="81788"/>
                  </a:lnTo>
                  <a:lnTo>
                    <a:pt x="1937664" y="81534"/>
                  </a:lnTo>
                  <a:lnTo>
                    <a:pt x="1937778" y="80899"/>
                  </a:lnTo>
                  <a:lnTo>
                    <a:pt x="1937880" y="80645"/>
                  </a:lnTo>
                  <a:lnTo>
                    <a:pt x="1938045" y="80391"/>
                  </a:lnTo>
                  <a:lnTo>
                    <a:pt x="1939201" y="79883"/>
                  </a:lnTo>
                  <a:lnTo>
                    <a:pt x="1939696" y="80010"/>
                  </a:lnTo>
                  <a:lnTo>
                    <a:pt x="1940687" y="81407"/>
                  </a:lnTo>
                  <a:lnTo>
                    <a:pt x="1941804" y="80391"/>
                  </a:lnTo>
                  <a:lnTo>
                    <a:pt x="1941893" y="80137"/>
                  </a:lnTo>
                  <a:lnTo>
                    <a:pt x="1942147" y="79883"/>
                  </a:lnTo>
                  <a:lnTo>
                    <a:pt x="1943455" y="77597"/>
                  </a:lnTo>
                  <a:lnTo>
                    <a:pt x="1943760" y="77089"/>
                  </a:lnTo>
                  <a:lnTo>
                    <a:pt x="1944116" y="76962"/>
                  </a:lnTo>
                  <a:lnTo>
                    <a:pt x="1944535" y="77089"/>
                  </a:lnTo>
                  <a:lnTo>
                    <a:pt x="1945373" y="77216"/>
                  </a:lnTo>
                  <a:lnTo>
                    <a:pt x="1948027" y="73787"/>
                  </a:lnTo>
                  <a:lnTo>
                    <a:pt x="1948307" y="73660"/>
                  </a:lnTo>
                  <a:lnTo>
                    <a:pt x="1948764" y="73660"/>
                  </a:lnTo>
                  <a:lnTo>
                    <a:pt x="1948611" y="72771"/>
                  </a:lnTo>
                  <a:lnTo>
                    <a:pt x="1948662" y="72136"/>
                  </a:lnTo>
                  <a:lnTo>
                    <a:pt x="1948840" y="71755"/>
                  </a:lnTo>
                  <a:lnTo>
                    <a:pt x="1949030" y="71501"/>
                  </a:lnTo>
                  <a:lnTo>
                    <a:pt x="1949907" y="71120"/>
                  </a:lnTo>
                  <a:lnTo>
                    <a:pt x="1950364" y="71374"/>
                  </a:lnTo>
                  <a:lnTo>
                    <a:pt x="1951228" y="73406"/>
                  </a:lnTo>
                  <a:lnTo>
                    <a:pt x="1951456" y="73279"/>
                  </a:lnTo>
                  <a:lnTo>
                    <a:pt x="1951202" y="72771"/>
                  </a:lnTo>
                  <a:lnTo>
                    <a:pt x="1951278" y="71882"/>
                  </a:lnTo>
                  <a:lnTo>
                    <a:pt x="1951875" y="71374"/>
                  </a:lnTo>
                  <a:lnTo>
                    <a:pt x="1951964" y="71120"/>
                  </a:lnTo>
                  <a:lnTo>
                    <a:pt x="1952244" y="70993"/>
                  </a:lnTo>
                  <a:lnTo>
                    <a:pt x="1952752" y="70993"/>
                  </a:lnTo>
                  <a:lnTo>
                    <a:pt x="1953044" y="70866"/>
                  </a:lnTo>
                  <a:lnTo>
                    <a:pt x="1953285" y="70993"/>
                  </a:lnTo>
                  <a:lnTo>
                    <a:pt x="1953475" y="71374"/>
                  </a:lnTo>
                  <a:lnTo>
                    <a:pt x="1953780" y="71501"/>
                  </a:lnTo>
                  <a:lnTo>
                    <a:pt x="1954225" y="71374"/>
                  </a:lnTo>
                  <a:lnTo>
                    <a:pt x="1955266" y="71374"/>
                  </a:lnTo>
                  <a:lnTo>
                    <a:pt x="1955622" y="70993"/>
                  </a:lnTo>
                  <a:lnTo>
                    <a:pt x="1955952" y="70866"/>
                  </a:lnTo>
                  <a:lnTo>
                    <a:pt x="1956282" y="70739"/>
                  </a:lnTo>
                  <a:lnTo>
                    <a:pt x="1959800" y="70485"/>
                  </a:lnTo>
                  <a:lnTo>
                    <a:pt x="1960232" y="70358"/>
                  </a:lnTo>
                  <a:lnTo>
                    <a:pt x="1960575" y="70485"/>
                  </a:lnTo>
                  <a:lnTo>
                    <a:pt x="1960829" y="71120"/>
                  </a:lnTo>
                  <a:lnTo>
                    <a:pt x="1961032" y="71120"/>
                  </a:lnTo>
                  <a:lnTo>
                    <a:pt x="1961210" y="71374"/>
                  </a:lnTo>
                  <a:lnTo>
                    <a:pt x="1961984" y="73152"/>
                  </a:lnTo>
                  <a:lnTo>
                    <a:pt x="1962531" y="75057"/>
                  </a:lnTo>
                  <a:lnTo>
                    <a:pt x="1963039" y="76200"/>
                  </a:lnTo>
                  <a:lnTo>
                    <a:pt x="1963153" y="76581"/>
                  </a:lnTo>
                  <a:lnTo>
                    <a:pt x="1963559" y="78486"/>
                  </a:lnTo>
                  <a:lnTo>
                    <a:pt x="1963889" y="79121"/>
                  </a:lnTo>
                  <a:lnTo>
                    <a:pt x="1964283" y="79629"/>
                  </a:lnTo>
                  <a:lnTo>
                    <a:pt x="1964423" y="80010"/>
                  </a:lnTo>
                  <a:lnTo>
                    <a:pt x="1964537" y="80899"/>
                  </a:lnTo>
                  <a:lnTo>
                    <a:pt x="1964994" y="81534"/>
                  </a:lnTo>
                  <a:lnTo>
                    <a:pt x="1965032" y="82677"/>
                  </a:lnTo>
                  <a:lnTo>
                    <a:pt x="1966048" y="84963"/>
                  </a:lnTo>
                  <a:lnTo>
                    <a:pt x="1966201" y="85674"/>
                  </a:lnTo>
                  <a:lnTo>
                    <a:pt x="1966429" y="86995"/>
                  </a:lnTo>
                  <a:lnTo>
                    <a:pt x="1966709" y="87630"/>
                  </a:lnTo>
                  <a:lnTo>
                    <a:pt x="1966760" y="88773"/>
                  </a:lnTo>
                  <a:lnTo>
                    <a:pt x="1967141" y="89916"/>
                  </a:lnTo>
                  <a:lnTo>
                    <a:pt x="1967788" y="91313"/>
                  </a:lnTo>
                  <a:lnTo>
                    <a:pt x="1968119" y="92964"/>
                  </a:lnTo>
                  <a:lnTo>
                    <a:pt x="1968868" y="94742"/>
                  </a:lnTo>
                  <a:lnTo>
                    <a:pt x="1970049" y="96647"/>
                  </a:lnTo>
                  <a:lnTo>
                    <a:pt x="1970595" y="97917"/>
                  </a:lnTo>
                  <a:lnTo>
                    <a:pt x="1971319" y="100330"/>
                  </a:lnTo>
                  <a:lnTo>
                    <a:pt x="1972195" y="101981"/>
                  </a:lnTo>
                  <a:lnTo>
                    <a:pt x="1973211" y="102743"/>
                  </a:lnTo>
                  <a:lnTo>
                    <a:pt x="1974202" y="103886"/>
                  </a:lnTo>
                  <a:lnTo>
                    <a:pt x="1978825" y="104902"/>
                  </a:lnTo>
                  <a:lnTo>
                    <a:pt x="1983422" y="105029"/>
                  </a:lnTo>
                  <a:lnTo>
                    <a:pt x="1988019" y="1041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11913458" y="9195908"/>
              <a:ext cx="1388539" cy="418958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5382035" y="429306"/>
              <a:ext cx="7958221" cy="10879249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4651304" y="10308367"/>
              <a:ext cx="623912" cy="175543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3951960" y="2908522"/>
              <a:ext cx="895504" cy="396540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13421240" y="8982632"/>
              <a:ext cx="599399" cy="294528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4072694" y="10238878"/>
              <a:ext cx="451703" cy="208703"/>
            </a:xfrm>
            <a:prstGeom prst="rect">
              <a:avLst/>
            </a:prstGeom>
          </p:spPr>
        </p:pic>
        <p:sp>
          <p:nvSpPr>
            <p:cNvPr id="131" name="object 131"/>
            <p:cNvSpPr/>
            <p:nvPr/>
          </p:nvSpPr>
          <p:spPr>
            <a:xfrm>
              <a:off x="3117761" y="3544614"/>
              <a:ext cx="4695190" cy="6637020"/>
            </a:xfrm>
            <a:custGeom>
              <a:avLst/>
              <a:gdLst/>
              <a:ahLst/>
              <a:cxnLst/>
              <a:rect l="l" t="t" r="r" b="b"/>
              <a:pathLst>
                <a:path w="4695190" h="6637020">
                  <a:moveTo>
                    <a:pt x="4635" y="526478"/>
                  </a:moveTo>
                  <a:lnTo>
                    <a:pt x="2730" y="525208"/>
                  </a:lnTo>
                  <a:lnTo>
                    <a:pt x="2311" y="525208"/>
                  </a:lnTo>
                  <a:lnTo>
                    <a:pt x="4635" y="526478"/>
                  </a:lnTo>
                  <a:close/>
                </a:path>
                <a:path w="4695190" h="6637020">
                  <a:moveTo>
                    <a:pt x="8255" y="533069"/>
                  </a:moveTo>
                  <a:lnTo>
                    <a:pt x="1054" y="534098"/>
                  </a:lnTo>
                  <a:lnTo>
                    <a:pt x="4787" y="535368"/>
                  </a:lnTo>
                  <a:lnTo>
                    <a:pt x="7480" y="535368"/>
                  </a:lnTo>
                  <a:lnTo>
                    <a:pt x="8255" y="533069"/>
                  </a:lnTo>
                  <a:close/>
                </a:path>
                <a:path w="4695190" h="6637020">
                  <a:moveTo>
                    <a:pt x="9944" y="532828"/>
                  </a:moveTo>
                  <a:lnTo>
                    <a:pt x="8737" y="531126"/>
                  </a:lnTo>
                  <a:lnTo>
                    <a:pt x="8331" y="532828"/>
                  </a:lnTo>
                  <a:lnTo>
                    <a:pt x="8255" y="533069"/>
                  </a:lnTo>
                  <a:lnTo>
                    <a:pt x="9944" y="532828"/>
                  </a:lnTo>
                  <a:close/>
                </a:path>
                <a:path w="4695190" h="6637020">
                  <a:moveTo>
                    <a:pt x="22161" y="521754"/>
                  </a:moveTo>
                  <a:lnTo>
                    <a:pt x="21971" y="521665"/>
                  </a:lnTo>
                  <a:lnTo>
                    <a:pt x="21691" y="521538"/>
                  </a:lnTo>
                  <a:lnTo>
                    <a:pt x="21932" y="521716"/>
                  </a:lnTo>
                  <a:lnTo>
                    <a:pt x="22110" y="521830"/>
                  </a:lnTo>
                  <a:close/>
                </a:path>
                <a:path w="4695190" h="6637020">
                  <a:moveTo>
                    <a:pt x="22733" y="525208"/>
                  </a:moveTo>
                  <a:lnTo>
                    <a:pt x="22034" y="525208"/>
                  </a:lnTo>
                  <a:lnTo>
                    <a:pt x="21793" y="525208"/>
                  </a:lnTo>
                  <a:lnTo>
                    <a:pt x="20434" y="525208"/>
                  </a:lnTo>
                  <a:lnTo>
                    <a:pt x="20078" y="525208"/>
                  </a:lnTo>
                  <a:lnTo>
                    <a:pt x="19621" y="526478"/>
                  </a:lnTo>
                  <a:lnTo>
                    <a:pt x="20510" y="526478"/>
                  </a:lnTo>
                  <a:lnTo>
                    <a:pt x="20701" y="526478"/>
                  </a:lnTo>
                  <a:lnTo>
                    <a:pt x="21831" y="526478"/>
                  </a:lnTo>
                  <a:lnTo>
                    <a:pt x="22453" y="525780"/>
                  </a:lnTo>
                  <a:lnTo>
                    <a:pt x="22733" y="525208"/>
                  </a:lnTo>
                  <a:close/>
                </a:path>
                <a:path w="4695190" h="6637020">
                  <a:moveTo>
                    <a:pt x="22974" y="525208"/>
                  </a:moveTo>
                  <a:lnTo>
                    <a:pt x="22453" y="525780"/>
                  </a:lnTo>
                  <a:lnTo>
                    <a:pt x="22123" y="526478"/>
                  </a:lnTo>
                  <a:lnTo>
                    <a:pt x="22974" y="525208"/>
                  </a:lnTo>
                  <a:close/>
                </a:path>
                <a:path w="4695190" h="6637020">
                  <a:moveTo>
                    <a:pt x="26974" y="475996"/>
                  </a:moveTo>
                  <a:lnTo>
                    <a:pt x="26822" y="475678"/>
                  </a:lnTo>
                  <a:lnTo>
                    <a:pt x="25781" y="476948"/>
                  </a:lnTo>
                  <a:lnTo>
                    <a:pt x="26974" y="475996"/>
                  </a:lnTo>
                  <a:close/>
                </a:path>
                <a:path w="4695190" h="6637020">
                  <a:moveTo>
                    <a:pt x="39827" y="451548"/>
                  </a:moveTo>
                  <a:lnTo>
                    <a:pt x="39331" y="451548"/>
                  </a:lnTo>
                  <a:lnTo>
                    <a:pt x="39344" y="452818"/>
                  </a:lnTo>
                  <a:lnTo>
                    <a:pt x="39827" y="451548"/>
                  </a:lnTo>
                  <a:close/>
                </a:path>
                <a:path w="4695190" h="6637020">
                  <a:moveTo>
                    <a:pt x="41440" y="492925"/>
                  </a:moveTo>
                  <a:lnTo>
                    <a:pt x="41376" y="492188"/>
                  </a:lnTo>
                  <a:lnTo>
                    <a:pt x="40640" y="492671"/>
                  </a:lnTo>
                  <a:lnTo>
                    <a:pt x="41440" y="492925"/>
                  </a:lnTo>
                  <a:close/>
                </a:path>
                <a:path w="4695190" h="6637020">
                  <a:moveTo>
                    <a:pt x="43167" y="493458"/>
                  </a:moveTo>
                  <a:lnTo>
                    <a:pt x="41440" y="492925"/>
                  </a:lnTo>
                  <a:lnTo>
                    <a:pt x="41719" y="495998"/>
                  </a:lnTo>
                  <a:lnTo>
                    <a:pt x="43167" y="493458"/>
                  </a:lnTo>
                  <a:close/>
                </a:path>
                <a:path w="4695190" h="6637020">
                  <a:moveTo>
                    <a:pt x="45453" y="476948"/>
                  </a:moveTo>
                  <a:lnTo>
                    <a:pt x="45186" y="475678"/>
                  </a:lnTo>
                  <a:lnTo>
                    <a:pt x="44475" y="475678"/>
                  </a:lnTo>
                  <a:lnTo>
                    <a:pt x="44792" y="476491"/>
                  </a:lnTo>
                  <a:lnTo>
                    <a:pt x="45453" y="476948"/>
                  </a:lnTo>
                  <a:close/>
                </a:path>
                <a:path w="4695190" h="6637020">
                  <a:moveTo>
                    <a:pt x="48158" y="476504"/>
                  </a:moveTo>
                  <a:lnTo>
                    <a:pt x="47256" y="476389"/>
                  </a:lnTo>
                  <a:lnTo>
                    <a:pt x="46342" y="476110"/>
                  </a:lnTo>
                  <a:lnTo>
                    <a:pt x="45491" y="475780"/>
                  </a:lnTo>
                  <a:lnTo>
                    <a:pt x="47409" y="476669"/>
                  </a:lnTo>
                  <a:lnTo>
                    <a:pt x="46647" y="479247"/>
                  </a:lnTo>
                  <a:lnTo>
                    <a:pt x="48158" y="476504"/>
                  </a:lnTo>
                  <a:close/>
                </a:path>
                <a:path w="4695190" h="6637020">
                  <a:moveTo>
                    <a:pt x="61480" y="452132"/>
                  </a:moveTo>
                  <a:lnTo>
                    <a:pt x="61036" y="451548"/>
                  </a:lnTo>
                  <a:lnTo>
                    <a:pt x="60591" y="451688"/>
                  </a:lnTo>
                  <a:lnTo>
                    <a:pt x="61480" y="452132"/>
                  </a:lnTo>
                  <a:close/>
                </a:path>
                <a:path w="4695190" h="6637020">
                  <a:moveTo>
                    <a:pt x="65316" y="454088"/>
                  </a:moveTo>
                  <a:lnTo>
                    <a:pt x="61480" y="452132"/>
                  </a:lnTo>
                  <a:lnTo>
                    <a:pt x="62001" y="452818"/>
                  </a:lnTo>
                  <a:lnTo>
                    <a:pt x="60604" y="454088"/>
                  </a:lnTo>
                  <a:lnTo>
                    <a:pt x="65316" y="454088"/>
                  </a:lnTo>
                  <a:close/>
                </a:path>
                <a:path w="4695190" h="6637020">
                  <a:moveTo>
                    <a:pt x="84988" y="424878"/>
                  </a:moveTo>
                  <a:lnTo>
                    <a:pt x="82664" y="424878"/>
                  </a:lnTo>
                  <a:lnTo>
                    <a:pt x="82892" y="426148"/>
                  </a:lnTo>
                  <a:lnTo>
                    <a:pt x="84988" y="424878"/>
                  </a:lnTo>
                  <a:close/>
                </a:path>
                <a:path w="4695190" h="6637020">
                  <a:moveTo>
                    <a:pt x="92494" y="409638"/>
                  </a:moveTo>
                  <a:lnTo>
                    <a:pt x="70294" y="409638"/>
                  </a:lnTo>
                  <a:lnTo>
                    <a:pt x="70294" y="433768"/>
                  </a:lnTo>
                  <a:lnTo>
                    <a:pt x="69850" y="435038"/>
                  </a:lnTo>
                  <a:lnTo>
                    <a:pt x="69392" y="435038"/>
                  </a:lnTo>
                  <a:lnTo>
                    <a:pt x="68948" y="436308"/>
                  </a:lnTo>
                  <a:lnTo>
                    <a:pt x="67995" y="435038"/>
                  </a:lnTo>
                  <a:lnTo>
                    <a:pt x="69151" y="433768"/>
                  </a:lnTo>
                  <a:lnTo>
                    <a:pt x="70294" y="433768"/>
                  </a:lnTo>
                  <a:lnTo>
                    <a:pt x="70294" y="409638"/>
                  </a:lnTo>
                  <a:lnTo>
                    <a:pt x="69583" y="409638"/>
                  </a:lnTo>
                  <a:lnTo>
                    <a:pt x="67297" y="409638"/>
                  </a:lnTo>
                  <a:lnTo>
                    <a:pt x="65887" y="409638"/>
                  </a:lnTo>
                  <a:lnTo>
                    <a:pt x="69748" y="412178"/>
                  </a:lnTo>
                  <a:lnTo>
                    <a:pt x="67500" y="413194"/>
                  </a:lnTo>
                  <a:lnTo>
                    <a:pt x="67500" y="438848"/>
                  </a:lnTo>
                  <a:lnTo>
                    <a:pt x="66941" y="440118"/>
                  </a:lnTo>
                  <a:lnTo>
                    <a:pt x="67449" y="438848"/>
                  </a:lnTo>
                  <a:lnTo>
                    <a:pt x="67500" y="413194"/>
                  </a:lnTo>
                  <a:lnTo>
                    <a:pt x="66929" y="413448"/>
                  </a:lnTo>
                  <a:lnTo>
                    <a:pt x="65951" y="410908"/>
                  </a:lnTo>
                  <a:lnTo>
                    <a:pt x="64465" y="413448"/>
                  </a:lnTo>
                  <a:lnTo>
                    <a:pt x="65417" y="413448"/>
                  </a:lnTo>
                  <a:lnTo>
                    <a:pt x="66509" y="415988"/>
                  </a:lnTo>
                  <a:lnTo>
                    <a:pt x="66662" y="417258"/>
                  </a:lnTo>
                  <a:lnTo>
                    <a:pt x="63449" y="418528"/>
                  </a:lnTo>
                  <a:lnTo>
                    <a:pt x="62230" y="418528"/>
                  </a:lnTo>
                  <a:lnTo>
                    <a:pt x="63322" y="421068"/>
                  </a:lnTo>
                  <a:lnTo>
                    <a:pt x="61925" y="422338"/>
                  </a:lnTo>
                  <a:lnTo>
                    <a:pt x="60998" y="421068"/>
                  </a:lnTo>
                  <a:lnTo>
                    <a:pt x="60642" y="421068"/>
                  </a:lnTo>
                  <a:lnTo>
                    <a:pt x="60274" y="421195"/>
                  </a:lnTo>
                  <a:lnTo>
                    <a:pt x="60274" y="427418"/>
                  </a:lnTo>
                  <a:lnTo>
                    <a:pt x="54686" y="427418"/>
                  </a:lnTo>
                  <a:lnTo>
                    <a:pt x="56464" y="424878"/>
                  </a:lnTo>
                  <a:lnTo>
                    <a:pt x="57213" y="423608"/>
                  </a:lnTo>
                  <a:lnTo>
                    <a:pt x="57302" y="423075"/>
                  </a:lnTo>
                  <a:lnTo>
                    <a:pt x="57429" y="423240"/>
                  </a:lnTo>
                  <a:lnTo>
                    <a:pt x="60274" y="427418"/>
                  </a:lnTo>
                  <a:lnTo>
                    <a:pt x="60274" y="421195"/>
                  </a:lnTo>
                  <a:lnTo>
                    <a:pt x="58013" y="421957"/>
                  </a:lnTo>
                  <a:lnTo>
                    <a:pt x="58013" y="423608"/>
                  </a:lnTo>
                  <a:lnTo>
                    <a:pt x="57531" y="423062"/>
                  </a:lnTo>
                  <a:lnTo>
                    <a:pt x="57962" y="422338"/>
                  </a:lnTo>
                  <a:lnTo>
                    <a:pt x="58013" y="423608"/>
                  </a:lnTo>
                  <a:lnTo>
                    <a:pt x="58013" y="421957"/>
                  </a:lnTo>
                  <a:lnTo>
                    <a:pt x="56883" y="422325"/>
                  </a:lnTo>
                  <a:lnTo>
                    <a:pt x="55765" y="421068"/>
                  </a:lnTo>
                  <a:lnTo>
                    <a:pt x="53987" y="423608"/>
                  </a:lnTo>
                  <a:lnTo>
                    <a:pt x="51993" y="419798"/>
                  </a:lnTo>
                  <a:lnTo>
                    <a:pt x="52565" y="422338"/>
                  </a:lnTo>
                  <a:lnTo>
                    <a:pt x="54356" y="427418"/>
                  </a:lnTo>
                  <a:lnTo>
                    <a:pt x="51943" y="428688"/>
                  </a:lnTo>
                  <a:lnTo>
                    <a:pt x="50342" y="428688"/>
                  </a:lnTo>
                  <a:lnTo>
                    <a:pt x="50266" y="429958"/>
                  </a:lnTo>
                  <a:lnTo>
                    <a:pt x="49593" y="429958"/>
                  </a:lnTo>
                  <a:lnTo>
                    <a:pt x="49047" y="431228"/>
                  </a:lnTo>
                  <a:lnTo>
                    <a:pt x="48590" y="431228"/>
                  </a:lnTo>
                  <a:lnTo>
                    <a:pt x="48412" y="431126"/>
                  </a:lnTo>
                  <a:lnTo>
                    <a:pt x="48247" y="432498"/>
                  </a:lnTo>
                  <a:lnTo>
                    <a:pt x="47917" y="432498"/>
                  </a:lnTo>
                  <a:lnTo>
                    <a:pt x="48171" y="433768"/>
                  </a:lnTo>
                  <a:lnTo>
                    <a:pt x="47345" y="432498"/>
                  </a:lnTo>
                  <a:lnTo>
                    <a:pt x="47104" y="432498"/>
                  </a:lnTo>
                  <a:lnTo>
                    <a:pt x="47218" y="431228"/>
                  </a:lnTo>
                  <a:lnTo>
                    <a:pt x="48412" y="431228"/>
                  </a:lnTo>
                  <a:lnTo>
                    <a:pt x="46558" y="429958"/>
                  </a:lnTo>
                  <a:lnTo>
                    <a:pt x="45999" y="432498"/>
                  </a:lnTo>
                  <a:lnTo>
                    <a:pt x="45212" y="433768"/>
                  </a:lnTo>
                  <a:lnTo>
                    <a:pt x="47752" y="435038"/>
                  </a:lnTo>
                  <a:lnTo>
                    <a:pt x="46443" y="436308"/>
                  </a:lnTo>
                  <a:lnTo>
                    <a:pt x="49161" y="436308"/>
                  </a:lnTo>
                  <a:lnTo>
                    <a:pt x="49517" y="435038"/>
                  </a:lnTo>
                  <a:lnTo>
                    <a:pt x="49580" y="435254"/>
                  </a:lnTo>
                  <a:lnTo>
                    <a:pt x="49517" y="435406"/>
                  </a:lnTo>
                  <a:lnTo>
                    <a:pt x="49809" y="435406"/>
                  </a:lnTo>
                  <a:lnTo>
                    <a:pt x="50101" y="435394"/>
                  </a:lnTo>
                  <a:lnTo>
                    <a:pt x="50342" y="435343"/>
                  </a:lnTo>
                  <a:lnTo>
                    <a:pt x="49872" y="434784"/>
                  </a:lnTo>
                  <a:lnTo>
                    <a:pt x="50495" y="433768"/>
                  </a:lnTo>
                  <a:lnTo>
                    <a:pt x="51282" y="432498"/>
                  </a:lnTo>
                  <a:lnTo>
                    <a:pt x="51993" y="433768"/>
                  </a:lnTo>
                  <a:lnTo>
                    <a:pt x="52476" y="436308"/>
                  </a:lnTo>
                  <a:lnTo>
                    <a:pt x="50342" y="436308"/>
                  </a:lnTo>
                  <a:lnTo>
                    <a:pt x="52819" y="438848"/>
                  </a:lnTo>
                  <a:lnTo>
                    <a:pt x="53365" y="440118"/>
                  </a:lnTo>
                  <a:lnTo>
                    <a:pt x="48983" y="438848"/>
                  </a:lnTo>
                  <a:lnTo>
                    <a:pt x="45364" y="441388"/>
                  </a:lnTo>
                  <a:lnTo>
                    <a:pt x="42989" y="440118"/>
                  </a:lnTo>
                  <a:lnTo>
                    <a:pt x="42316" y="443928"/>
                  </a:lnTo>
                  <a:lnTo>
                    <a:pt x="39052" y="447738"/>
                  </a:lnTo>
                  <a:lnTo>
                    <a:pt x="42443" y="452818"/>
                  </a:lnTo>
                  <a:lnTo>
                    <a:pt x="42456" y="454088"/>
                  </a:lnTo>
                  <a:lnTo>
                    <a:pt x="40424" y="452818"/>
                  </a:lnTo>
                  <a:lnTo>
                    <a:pt x="39344" y="452818"/>
                  </a:lnTo>
                  <a:lnTo>
                    <a:pt x="39357" y="454088"/>
                  </a:lnTo>
                  <a:lnTo>
                    <a:pt x="39331" y="459168"/>
                  </a:lnTo>
                  <a:lnTo>
                    <a:pt x="36398" y="460438"/>
                  </a:lnTo>
                  <a:lnTo>
                    <a:pt x="36652" y="459168"/>
                  </a:lnTo>
                  <a:lnTo>
                    <a:pt x="37033" y="457225"/>
                  </a:lnTo>
                  <a:lnTo>
                    <a:pt x="39331" y="459168"/>
                  </a:lnTo>
                  <a:lnTo>
                    <a:pt x="39331" y="454113"/>
                  </a:lnTo>
                  <a:lnTo>
                    <a:pt x="36347" y="456628"/>
                  </a:lnTo>
                  <a:lnTo>
                    <a:pt x="36880" y="457098"/>
                  </a:lnTo>
                  <a:lnTo>
                    <a:pt x="35674" y="459168"/>
                  </a:lnTo>
                  <a:lnTo>
                    <a:pt x="34937" y="457898"/>
                  </a:lnTo>
                  <a:lnTo>
                    <a:pt x="31191" y="461708"/>
                  </a:lnTo>
                  <a:lnTo>
                    <a:pt x="31051" y="468058"/>
                  </a:lnTo>
                  <a:lnTo>
                    <a:pt x="30607" y="472782"/>
                  </a:lnTo>
                  <a:lnTo>
                    <a:pt x="30556" y="473163"/>
                  </a:lnTo>
                  <a:lnTo>
                    <a:pt x="26974" y="475996"/>
                  </a:lnTo>
                  <a:lnTo>
                    <a:pt x="27444" y="476948"/>
                  </a:lnTo>
                  <a:lnTo>
                    <a:pt x="22860" y="482028"/>
                  </a:lnTo>
                  <a:lnTo>
                    <a:pt x="19697" y="488378"/>
                  </a:lnTo>
                  <a:lnTo>
                    <a:pt x="16217" y="494728"/>
                  </a:lnTo>
                  <a:lnTo>
                    <a:pt x="10668" y="499808"/>
                  </a:lnTo>
                  <a:lnTo>
                    <a:pt x="8343" y="501078"/>
                  </a:lnTo>
                  <a:lnTo>
                    <a:pt x="10312" y="502348"/>
                  </a:lnTo>
                  <a:lnTo>
                    <a:pt x="11087" y="504888"/>
                  </a:lnTo>
                  <a:lnTo>
                    <a:pt x="8077" y="503618"/>
                  </a:lnTo>
                  <a:lnTo>
                    <a:pt x="9779" y="508698"/>
                  </a:lnTo>
                  <a:lnTo>
                    <a:pt x="9918" y="509968"/>
                  </a:lnTo>
                  <a:lnTo>
                    <a:pt x="7404" y="511238"/>
                  </a:lnTo>
                  <a:lnTo>
                    <a:pt x="4965" y="512508"/>
                  </a:lnTo>
                  <a:lnTo>
                    <a:pt x="2603" y="512508"/>
                  </a:lnTo>
                  <a:lnTo>
                    <a:pt x="0" y="515048"/>
                  </a:lnTo>
                  <a:lnTo>
                    <a:pt x="1587" y="518858"/>
                  </a:lnTo>
                  <a:lnTo>
                    <a:pt x="3860" y="518858"/>
                  </a:lnTo>
                  <a:lnTo>
                    <a:pt x="2590" y="521398"/>
                  </a:lnTo>
                  <a:lnTo>
                    <a:pt x="4622" y="526440"/>
                  </a:lnTo>
                  <a:lnTo>
                    <a:pt x="3835" y="526478"/>
                  </a:lnTo>
                  <a:lnTo>
                    <a:pt x="2184" y="527748"/>
                  </a:lnTo>
                  <a:lnTo>
                    <a:pt x="3759" y="529018"/>
                  </a:lnTo>
                  <a:lnTo>
                    <a:pt x="5867" y="530288"/>
                  </a:lnTo>
                  <a:lnTo>
                    <a:pt x="8140" y="530288"/>
                  </a:lnTo>
                  <a:lnTo>
                    <a:pt x="8737" y="531126"/>
                  </a:lnTo>
                  <a:lnTo>
                    <a:pt x="9245" y="529018"/>
                  </a:lnTo>
                  <a:lnTo>
                    <a:pt x="10883" y="527748"/>
                  </a:lnTo>
                  <a:lnTo>
                    <a:pt x="11899" y="527748"/>
                  </a:lnTo>
                  <a:lnTo>
                    <a:pt x="12598" y="529018"/>
                  </a:lnTo>
                  <a:lnTo>
                    <a:pt x="13995" y="530288"/>
                  </a:lnTo>
                  <a:lnTo>
                    <a:pt x="15887" y="529018"/>
                  </a:lnTo>
                  <a:lnTo>
                    <a:pt x="16459" y="529018"/>
                  </a:lnTo>
                  <a:lnTo>
                    <a:pt x="16865" y="527748"/>
                  </a:lnTo>
                  <a:lnTo>
                    <a:pt x="17272" y="526478"/>
                  </a:lnTo>
                  <a:lnTo>
                    <a:pt x="17399" y="526478"/>
                  </a:lnTo>
                  <a:lnTo>
                    <a:pt x="17691" y="526262"/>
                  </a:lnTo>
                  <a:lnTo>
                    <a:pt x="17360" y="526046"/>
                  </a:lnTo>
                  <a:lnTo>
                    <a:pt x="17500" y="525780"/>
                  </a:lnTo>
                  <a:lnTo>
                    <a:pt x="17183" y="525932"/>
                  </a:lnTo>
                  <a:lnTo>
                    <a:pt x="16141" y="525208"/>
                  </a:lnTo>
                  <a:lnTo>
                    <a:pt x="19062" y="525208"/>
                  </a:lnTo>
                  <a:lnTo>
                    <a:pt x="17691" y="526262"/>
                  </a:lnTo>
                  <a:lnTo>
                    <a:pt x="18034" y="526478"/>
                  </a:lnTo>
                  <a:lnTo>
                    <a:pt x="19342" y="525208"/>
                  </a:lnTo>
                  <a:lnTo>
                    <a:pt x="19824" y="525208"/>
                  </a:lnTo>
                  <a:lnTo>
                    <a:pt x="17818" y="523938"/>
                  </a:lnTo>
                  <a:lnTo>
                    <a:pt x="18834" y="523938"/>
                  </a:lnTo>
                  <a:lnTo>
                    <a:pt x="20434" y="525208"/>
                  </a:lnTo>
                  <a:lnTo>
                    <a:pt x="19062" y="523938"/>
                  </a:lnTo>
                  <a:lnTo>
                    <a:pt x="19735" y="523938"/>
                  </a:lnTo>
                  <a:lnTo>
                    <a:pt x="17297" y="522668"/>
                  </a:lnTo>
                  <a:lnTo>
                    <a:pt x="19900" y="522668"/>
                  </a:lnTo>
                  <a:lnTo>
                    <a:pt x="17487" y="520128"/>
                  </a:lnTo>
                  <a:lnTo>
                    <a:pt x="21691" y="522668"/>
                  </a:lnTo>
                  <a:lnTo>
                    <a:pt x="20764" y="521398"/>
                  </a:lnTo>
                  <a:lnTo>
                    <a:pt x="20002" y="520128"/>
                  </a:lnTo>
                  <a:lnTo>
                    <a:pt x="19240" y="518858"/>
                  </a:lnTo>
                  <a:lnTo>
                    <a:pt x="19723" y="517588"/>
                  </a:lnTo>
                  <a:lnTo>
                    <a:pt x="23291" y="522668"/>
                  </a:lnTo>
                  <a:lnTo>
                    <a:pt x="22834" y="517588"/>
                  </a:lnTo>
                  <a:lnTo>
                    <a:pt x="22491" y="513778"/>
                  </a:lnTo>
                  <a:lnTo>
                    <a:pt x="27292" y="517588"/>
                  </a:lnTo>
                  <a:lnTo>
                    <a:pt x="23952" y="513778"/>
                  </a:lnTo>
                  <a:lnTo>
                    <a:pt x="28702" y="511238"/>
                  </a:lnTo>
                  <a:lnTo>
                    <a:pt x="27952" y="507428"/>
                  </a:lnTo>
                  <a:lnTo>
                    <a:pt x="28359" y="507428"/>
                  </a:lnTo>
                  <a:lnTo>
                    <a:pt x="29616" y="506158"/>
                  </a:lnTo>
                  <a:lnTo>
                    <a:pt x="31165" y="507428"/>
                  </a:lnTo>
                  <a:lnTo>
                    <a:pt x="32550" y="506158"/>
                  </a:lnTo>
                  <a:lnTo>
                    <a:pt x="30861" y="504888"/>
                  </a:lnTo>
                  <a:lnTo>
                    <a:pt x="29159" y="503618"/>
                  </a:lnTo>
                  <a:lnTo>
                    <a:pt x="29781" y="501078"/>
                  </a:lnTo>
                  <a:lnTo>
                    <a:pt x="28384" y="498538"/>
                  </a:lnTo>
                  <a:lnTo>
                    <a:pt x="32893" y="498538"/>
                  </a:lnTo>
                  <a:lnTo>
                    <a:pt x="31826" y="502348"/>
                  </a:lnTo>
                  <a:lnTo>
                    <a:pt x="35420" y="503618"/>
                  </a:lnTo>
                  <a:lnTo>
                    <a:pt x="32524" y="502348"/>
                  </a:lnTo>
                  <a:lnTo>
                    <a:pt x="34518" y="498538"/>
                  </a:lnTo>
                  <a:lnTo>
                    <a:pt x="34734" y="498538"/>
                  </a:lnTo>
                  <a:lnTo>
                    <a:pt x="33540" y="497268"/>
                  </a:lnTo>
                  <a:lnTo>
                    <a:pt x="36868" y="498538"/>
                  </a:lnTo>
                  <a:lnTo>
                    <a:pt x="34759" y="497268"/>
                  </a:lnTo>
                  <a:lnTo>
                    <a:pt x="32651" y="495998"/>
                  </a:lnTo>
                  <a:lnTo>
                    <a:pt x="36931" y="497268"/>
                  </a:lnTo>
                  <a:lnTo>
                    <a:pt x="36271" y="495998"/>
                  </a:lnTo>
                  <a:lnTo>
                    <a:pt x="34950" y="493458"/>
                  </a:lnTo>
                  <a:lnTo>
                    <a:pt x="38341" y="493458"/>
                  </a:lnTo>
                  <a:lnTo>
                    <a:pt x="39370" y="495998"/>
                  </a:lnTo>
                  <a:lnTo>
                    <a:pt x="39395" y="493458"/>
                  </a:lnTo>
                  <a:lnTo>
                    <a:pt x="40640" y="492671"/>
                  </a:lnTo>
                  <a:lnTo>
                    <a:pt x="39141" y="492188"/>
                  </a:lnTo>
                  <a:lnTo>
                    <a:pt x="37553" y="490918"/>
                  </a:lnTo>
                  <a:lnTo>
                    <a:pt x="38277" y="487108"/>
                  </a:lnTo>
                  <a:lnTo>
                    <a:pt x="40741" y="490918"/>
                  </a:lnTo>
                  <a:lnTo>
                    <a:pt x="42976" y="490918"/>
                  </a:lnTo>
                  <a:lnTo>
                    <a:pt x="43141" y="489648"/>
                  </a:lnTo>
                  <a:lnTo>
                    <a:pt x="41656" y="487108"/>
                  </a:lnTo>
                  <a:lnTo>
                    <a:pt x="40906" y="485838"/>
                  </a:lnTo>
                  <a:lnTo>
                    <a:pt x="41808" y="484568"/>
                  </a:lnTo>
                  <a:lnTo>
                    <a:pt x="42748" y="484568"/>
                  </a:lnTo>
                  <a:lnTo>
                    <a:pt x="41719" y="482028"/>
                  </a:lnTo>
                  <a:lnTo>
                    <a:pt x="46443" y="480758"/>
                  </a:lnTo>
                  <a:lnTo>
                    <a:pt x="44792" y="476491"/>
                  </a:lnTo>
                  <a:lnTo>
                    <a:pt x="43599" y="475678"/>
                  </a:lnTo>
                  <a:lnTo>
                    <a:pt x="41897" y="474408"/>
                  </a:lnTo>
                  <a:lnTo>
                    <a:pt x="40754" y="474408"/>
                  </a:lnTo>
                  <a:lnTo>
                    <a:pt x="41338" y="473163"/>
                  </a:lnTo>
                  <a:lnTo>
                    <a:pt x="39878" y="470598"/>
                  </a:lnTo>
                  <a:lnTo>
                    <a:pt x="42265" y="471868"/>
                  </a:lnTo>
                  <a:lnTo>
                    <a:pt x="41795" y="471868"/>
                  </a:lnTo>
                  <a:lnTo>
                    <a:pt x="42621" y="473138"/>
                  </a:lnTo>
                  <a:lnTo>
                    <a:pt x="43116" y="473138"/>
                  </a:lnTo>
                  <a:lnTo>
                    <a:pt x="42862" y="471868"/>
                  </a:lnTo>
                  <a:lnTo>
                    <a:pt x="45491" y="472782"/>
                  </a:lnTo>
                  <a:lnTo>
                    <a:pt x="45224" y="471805"/>
                  </a:lnTo>
                  <a:lnTo>
                    <a:pt x="44907" y="470598"/>
                  </a:lnTo>
                  <a:lnTo>
                    <a:pt x="44564" y="469328"/>
                  </a:lnTo>
                  <a:lnTo>
                    <a:pt x="46443" y="468058"/>
                  </a:lnTo>
                  <a:lnTo>
                    <a:pt x="49657" y="469328"/>
                  </a:lnTo>
                  <a:lnTo>
                    <a:pt x="45224" y="471805"/>
                  </a:lnTo>
                  <a:lnTo>
                    <a:pt x="49123" y="471868"/>
                  </a:lnTo>
                  <a:lnTo>
                    <a:pt x="46469" y="473125"/>
                  </a:lnTo>
                  <a:lnTo>
                    <a:pt x="45491" y="472782"/>
                  </a:lnTo>
                  <a:lnTo>
                    <a:pt x="45542" y="473494"/>
                  </a:lnTo>
                  <a:lnTo>
                    <a:pt x="46494" y="473163"/>
                  </a:lnTo>
                  <a:lnTo>
                    <a:pt x="52349" y="474408"/>
                  </a:lnTo>
                  <a:lnTo>
                    <a:pt x="45440" y="474408"/>
                  </a:lnTo>
                  <a:lnTo>
                    <a:pt x="45542" y="473494"/>
                  </a:lnTo>
                  <a:lnTo>
                    <a:pt x="43002" y="474408"/>
                  </a:lnTo>
                  <a:lnTo>
                    <a:pt x="45288" y="475678"/>
                  </a:lnTo>
                  <a:lnTo>
                    <a:pt x="45427" y="474472"/>
                  </a:lnTo>
                  <a:lnTo>
                    <a:pt x="51320" y="475678"/>
                  </a:lnTo>
                  <a:lnTo>
                    <a:pt x="54203" y="473163"/>
                  </a:lnTo>
                  <a:lnTo>
                    <a:pt x="52057" y="471868"/>
                  </a:lnTo>
                  <a:lnTo>
                    <a:pt x="54965" y="469328"/>
                  </a:lnTo>
                  <a:lnTo>
                    <a:pt x="53746" y="466788"/>
                  </a:lnTo>
                  <a:lnTo>
                    <a:pt x="52349" y="468058"/>
                  </a:lnTo>
                  <a:lnTo>
                    <a:pt x="51130" y="465518"/>
                  </a:lnTo>
                  <a:lnTo>
                    <a:pt x="51041" y="460438"/>
                  </a:lnTo>
                  <a:lnTo>
                    <a:pt x="51028" y="459168"/>
                  </a:lnTo>
                  <a:lnTo>
                    <a:pt x="60947" y="466788"/>
                  </a:lnTo>
                  <a:lnTo>
                    <a:pt x="59080" y="461708"/>
                  </a:lnTo>
                  <a:lnTo>
                    <a:pt x="57619" y="459168"/>
                  </a:lnTo>
                  <a:lnTo>
                    <a:pt x="54051" y="456628"/>
                  </a:lnTo>
                  <a:lnTo>
                    <a:pt x="57569" y="455358"/>
                  </a:lnTo>
                  <a:lnTo>
                    <a:pt x="60439" y="457898"/>
                  </a:lnTo>
                  <a:lnTo>
                    <a:pt x="62738" y="455358"/>
                  </a:lnTo>
                  <a:lnTo>
                    <a:pt x="59715" y="454088"/>
                  </a:lnTo>
                  <a:lnTo>
                    <a:pt x="56705" y="452818"/>
                  </a:lnTo>
                  <a:lnTo>
                    <a:pt x="60591" y="451688"/>
                  </a:lnTo>
                  <a:lnTo>
                    <a:pt x="60337" y="451548"/>
                  </a:lnTo>
                  <a:lnTo>
                    <a:pt x="61366" y="450278"/>
                  </a:lnTo>
                  <a:lnTo>
                    <a:pt x="64566" y="451548"/>
                  </a:lnTo>
                  <a:lnTo>
                    <a:pt x="65100" y="450278"/>
                  </a:lnTo>
                  <a:lnTo>
                    <a:pt x="66167" y="447738"/>
                  </a:lnTo>
                  <a:lnTo>
                    <a:pt x="66446" y="442658"/>
                  </a:lnTo>
                  <a:lnTo>
                    <a:pt x="67056" y="441388"/>
                  </a:lnTo>
                  <a:lnTo>
                    <a:pt x="67665" y="440118"/>
                  </a:lnTo>
                  <a:lnTo>
                    <a:pt x="68275" y="438848"/>
                  </a:lnTo>
                  <a:lnTo>
                    <a:pt x="69037" y="440118"/>
                  </a:lnTo>
                  <a:lnTo>
                    <a:pt x="69557" y="441388"/>
                  </a:lnTo>
                  <a:lnTo>
                    <a:pt x="71018" y="441388"/>
                  </a:lnTo>
                  <a:lnTo>
                    <a:pt x="71640" y="438848"/>
                  </a:lnTo>
                  <a:lnTo>
                    <a:pt x="72555" y="435038"/>
                  </a:lnTo>
                  <a:lnTo>
                    <a:pt x="74307" y="433768"/>
                  </a:lnTo>
                  <a:lnTo>
                    <a:pt x="77825" y="431228"/>
                  </a:lnTo>
                  <a:lnTo>
                    <a:pt x="82473" y="428688"/>
                  </a:lnTo>
                  <a:lnTo>
                    <a:pt x="82003" y="427418"/>
                  </a:lnTo>
                  <a:lnTo>
                    <a:pt x="81038" y="424878"/>
                  </a:lnTo>
                  <a:lnTo>
                    <a:pt x="81318" y="424878"/>
                  </a:lnTo>
                  <a:lnTo>
                    <a:pt x="81089" y="423608"/>
                  </a:lnTo>
                  <a:lnTo>
                    <a:pt x="80860" y="422338"/>
                  </a:lnTo>
                  <a:lnTo>
                    <a:pt x="83172" y="422338"/>
                  </a:lnTo>
                  <a:lnTo>
                    <a:pt x="83540" y="423608"/>
                  </a:lnTo>
                  <a:lnTo>
                    <a:pt x="83375" y="419798"/>
                  </a:lnTo>
                  <a:lnTo>
                    <a:pt x="84518" y="412178"/>
                  </a:lnTo>
                  <a:lnTo>
                    <a:pt x="89458" y="410908"/>
                  </a:lnTo>
                  <a:lnTo>
                    <a:pt x="89789" y="412178"/>
                  </a:lnTo>
                  <a:lnTo>
                    <a:pt x="91147" y="410908"/>
                  </a:lnTo>
                  <a:lnTo>
                    <a:pt x="92494" y="409638"/>
                  </a:lnTo>
                  <a:close/>
                </a:path>
                <a:path w="4695190" h="6637020">
                  <a:moveTo>
                    <a:pt x="95897" y="398208"/>
                  </a:moveTo>
                  <a:lnTo>
                    <a:pt x="72605" y="398208"/>
                  </a:lnTo>
                  <a:lnTo>
                    <a:pt x="69443" y="398208"/>
                  </a:lnTo>
                  <a:lnTo>
                    <a:pt x="69748" y="404558"/>
                  </a:lnTo>
                  <a:lnTo>
                    <a:pt x="67525" y="402018"/>
                  </a:lnTo>
                  <a:lnTo>
                    <a:pt x="69481" y="405828"/>
                  </a:lnTo>
                  <a:lnTo>
                    <a:pt x="70307" y="407098"/>
                  </a:lnTo>
                  <a:lnTo>
                    <a:pt x="69938" y="408368"/>
                  </a:lnTo>
                  <a:lnTo>
                    <a:pt x="90487" y="408368"/>
                  </a:lnTo>
                  <a:lnTo>
                    <a:pt x="86474" y="405828"/>
                  </a:lnTo>
                  <a:lnTo>
                    <a:pt x="90411" y="404558"/>
                  </a:lnTo>
                  <a:lnTo>
                    <a:pt x="90563" y="405828"/>
                  </a:lnTo>
                  <a:lnTo>
                    <a:pt x="95313" y="400748"/>
                  </a:lnTo>
                  <a:lnTo>
                    <a:pt x="95897" y="398208"/>
                  </a:lnTo>
                  <a:close/>
                </a:path>
                <a:path w="4695190" h="6637020">
                  <a:moveTo>
                    <a:pt x="115366" y="377063"/>
                  </a:moveTo>
                  <a:lnTo>
                    <a:pt x="114757" y="376643"/>
                  </a:lnTo>
                  <a:lnTo>
                    <a:pt x="115023" y="377393"/>
                  </a:lnTo>
                  <a:lnTo>
                    <a:pt x="115366" y="377063"/>
                  </a:lnTo>
                  <a:close/>
                </a:path>
                <a:path w="4695190" h="6637020">
                  <a:moveTo>
                    <a:pt x="117729" y="371830"/>
                  </a:moveTo>
                  <a:lnTo>
                    <a:pt x="117551" y="371500"/>
                  </a:lnTo>
                  <a:lnTo>
                    <a:pt x="117462" y="372224"/>
                  </a:lnTo>
                  <a:lnTo>
                    <a:pt x="117665" y="372071"/>
                  </a:lnTo>
                  <a:lnTo>
                    <a:pt x="117729" y="371830"/>
                  </a:lnTo>
                  <a:close/>
                </a:path>
                <a:path w="4695190" h="6637020">
                  <a:moveTo>
                    <a:pt x="123761" y="363918"/>
                  </a:moveTo>
                  <a:lnTo>
                    <a:pt x="123342" y="363918"/>
                  </a:lnTo>
                  <a:lnTo>
                    <a:pt x="123545" y="365163"/>
                  </a:lnTo>
                  <a:lnTo>
                    <a:pt x="123761" y="363918"/>
                  </a:lnTo>
                  <a:close/>
                </a:path>
                <a:path w="4695190" h="6637020">
                  <a:moveTo>
                    <a:pt x="135407" y="344170"/>
                  </a:moveTo>
                  <a:lnTo>
                    <a:pt x="134848" y="343941"/>
                  </a:lnTo>
                  <a:lnTo>
                    <a:pt x="135191" y="344868"/>
                  </a:lnTo>
                  <a:lnTo>
                    <a:pt x="135407" y="344170"/>
                  </a:lnTo>
                  <a:close/>
                </a:path>
                <a:path w="4695190" h="6637020">
                  <a:moveTo>
                    <a:pt x="137134" y="344868"/>
                  </a:moveTo>
                  <a:lnTo>
                    <a:pt x="135991" y="342328"/>
                  </a:lnTo>
                  <a:lnTo>
                    <a:pt x="135407" y="344170"/>
                  </a:lnTo>
                  <a:lnTo>
                    <a:pt x="137134" y="344868"/>
                  </a:lnTo>
                  <a:close/>
                </a:path>
                <a:path w="4695190" h="6637020">
                  <a:moveTo>
                    <a:pt x="140766" y="344868"/>
                  </a:moveTo>
                  <a:lnTo>
                    <a:pt x="139687" y="342531"/>
                  </a:lnTo>
                  <a:lnTo>
                    <a:pt x="139801" y="343598"/>
                  </a:lnTo>
                  <a:lnTo>
                    <a:pt x="140766" y="344868"/>
                  </a:lnTo>
                  <a:close/>
                </a:path>
                <a:path w="4695190" h="6637020">
                  <a:moveTo>
                    <a:pt x="153136" y="281368"/>
                  </a:moveTo>
                  <a:lnTo>
                    <a:pt x="152908" y="281368"/>
                  </a:lnTo>
                  <a:lnTo>
                    <a:pt x="153035" y="281470"/>
                  </a:lnTo>
                  <a:close/>
                </a:path>
                <a:path w="4695190" h="6637020">
                  <a:moveTo>
                    <a:pt x="162509" y="271208"/>
                  </a:moveTo>
                  <a:lnTo>
                    <a:pt x="158572" y="267398"/>
                  </a:lnTo>
                  <a:lnTo>
                    <a:pt x="158559" y="271208"/>
                  </a:lnTo>
                  <a:lnTo>
                    <a:pt x="162509" y="271208"/>
                  </a:lnTo>
                  <a:close/>
                </a:path>
                <a:path w="4695190" h="6637020">
                  <a:moveTo>
                    <a:pt x="174231" y="265785"/>
                  </a:moveTo>
                  <a:lnTo>
                    <a:pt x="174053" y="265811"/>
                  </a:lnTo>
                  <a:lnTo>
                    <a:pt x="173799" y="265849"/>
                  </a:lnTo>
                  <a:lnTo>
                    <a:pt x="174231" y="265785"/>
                  </a:lnTo>
                  <a:close/>
                </a:path>
                <a:path w="4695190" h="6637020">
                  <a:moveTo>
                    <a:pt x="178523" y="299148"/>
                  </a:moveTo>
                  <a:lnTo>
                    <a:pt x="177914" y="296608"/>
                  </a:lnTo>
                  <a:lnTo>
                    <a:pt x="145415" y="296608"/>
                  </a:lnTo>
                  <a:lnTo>
                    <a:pt x="142913" y="296608"/>
                  </a:lnTo>
                  <a:lnTo>
                    <a:pt x="142036" y="296608"/>
                  </a:lnTo>
                  <a:lnTo>
                    <a:pt x="142595" y="300418"/>
                  </a:lnTo>
                  <a:lnTo>
                    <a:pt x="141084" y="300418"/>
                  </a:lnTo>
                  <a:lnTo>
                    <a:pt x="140347" y="297878"/>
                  </a:lnTo>
                  <a:lnTo>
                    <a:pt x="135572" y="301688"/>
                  </a:lnTo>
                  <a:lnTo>
                    <a:pt x="138976" y="308038"/>
                  </a:lnTo>
                  <a:lnTo>
                    <a:pt x="137236" y="311848"/>
                  </a:lnTo>
                  <a:lnTo>
                    <a:pt x="133540" y="309308"/>
                  </a:lnTo>
                  <a:lnTo>
                    <a:pt x="128054" y="313118"/>
                  </a:lnTo>
                  <a:lnTo>
                    <a:pt x="127571" y="311848"/>
                  </a:lnTo>
                  <a:lnTo>
                    <a:pt x="123456" y="316928"/>
                  </a:lnTo>
                  <a:lnTo>
                    <a:pt x="124460" y="323278"/>
                  </a:lnTo>
                  <a:lnTo>
                    <a:pt x="122567" y="328358"/>
                  </a:lnTo>
                  <a:lnTo>
                    <a:pt x="116395" y="328358"/>
                  </a:lnTo>
                  <a:lnTo>
                    <a:pt x="113830" y="337248"/>
                  </a:lnTo>
                  <a:lnTo>
                    <a:pt x="108305" y="339788"/>
                  </a:lnTo>
                  <a:lnTo>
                    <a:pt x="109486" y="339788"/>
                  </a:lnTo>
                  <a:lnTo>
                    <a:pt x="111125" y="342328"/>
                  </a:lnTo>
                  <a:lnTo>
                    <a:pt x="110934" y="343598"/>
                  </a:lnTo>
                  <a:lnTo>
                    <a:pt x="109397" y="343598"/>
                  </a:lnTo>
                  <a:lnTo>
                    <a:pt x="111404" y="347408"/>
                  </a:lnTo>
                  <a:lnTo>
                    <a:pt x="108089" y="344868"/>
                  </a:lnTo>
                  <a:lnTo>
                    <a:pt x="108432" y="344868"/>
                  </a:lnTo>
                  <a:lnTo>
                    <a:pt x="104482" y="343598"/>
                  </a:lnTo>
                  <a:lnTo>
                    <a:pt x="103784" y="346138"/>
                  </a:lnTo>
                  <a:lnTo>
                    <a:pt x="102463" y="347408"/>
                  </a:lnTo>
                  <a:lnTo>
                    <a:pt x="106756" y="351218"/>
                  </a:lnTo>
                  <a:lnTo>
                    <a:pt x="101561" y="353758"/>
                  </a:lnTo>
                  <a:lnTo>
                    <a:pt x="99110" y="357568"/>
                  </a:lnTo>
                  <a:lnTo>
                    <a:pt x="97053" y="362648"/>
                  </a:lnTo>
                  <a:lnTo>
                    <a:pt x="93065" y="362648"/>
                  </a:lnTo>
                  <a:lnTo>
                    <a:pt x="93421" y="365188"/>
                  </a:lnTo>
                  <a:lnTo>
                    <a:pt x="92430" y="366458"/>
                  </a:lnTo>
                  <a:lnTo>
                    <a:pt x="92811" y="368998"/>
                  </a:lnTo>
                  <a:lnTo>
                    <a:pt x="90424" y="366458"/>
                  </a:lnTo>
                  <a:lnTo>
                    <a:pt x="86334" y="370268"/>
                  </a:lnTo>
                  <a:lnTo>
                    <a:pt x="84315" y="375348"/>
                  </a:lnTo>
                  <a:lnTo>
                    <a:pt x="83108" y="372808"/>
                  </a:lnTo>
                  <a:lnTo>
                    <a:pt x="81457" y="375348"/>
                  </a:lnTo>
                  <a:lnTo>
                    <a:pt x="88277" y="380428"/>
                  </a:lnTo>
                  <a:lnTo>
                    <a:pt x="87071" y="382968"/>
                  </a:lnTo>
                  <a:lnTo>
                    <a:pt x="83019" y="380428"/>
                  </a:lnTo>
                  <a:lnTo>
                    <a:pt x="80505" y="384238"/>
                  </a:lnTo>
                  <a:lnTo>
                    <a:pt x="74714" y="385508"/>
                  </a:lnTo>
                  <a:lnTo>
                    <a:pt x="75501" y="391858"/>
                  </a:lnTo>
                  <a:lnTo>
                    <a:pt x="74015" y="390588"/>
                  </a:lnTo>
                  <a:lnTo>
                    <a:pt x="74295" y="389318"/>
                  </a:lnTo>
                  <a:lnTo>
                    <a:pt x="72986" y="391858"/>
                  </a:lnTo>
                  <a:lnTo>
                    <a:pt x="67144" y="394398"/>
                  </a:lnTo>
                  <a:lnTo>
                    <a:pt x="69329" y="395935"/>
                  </a:lnTo>
                  <a:lnTo>
                    <a:pt x="69659" y="395935"/>
                  </a:lnTo>
                  <a:lnTo>
                    <a:pt x="96405" y="395935"/>
                  </a:lnTo>
                  <a:lnTo>
                    <a:pt x="96469" y="395668"/>
                  </a:lnTo>
                  <a:lnTo>
                    <a:pt x="97040" y="393128"/>
                  </a:lnTo>
                  <a:lnTo>
                    <a:pt x="103644" y="391858"/>
                  </a:lnTo>
                  <a:lnTo>
                    <a:pt x="100545" y="389318"/>
                  </a:lnTo>
                  <a:lnTo>
                    <a:pt x="108889" y="388048"/>
                  </a:lnTo>
                  <a:lnTo>
                    <a:pt x="104038" y="384238"/>
                  </a:lnTo>
                  <a:lnTo>
                    <a:pt x="108648" y="382968"/>
                  </a:lnTo>
                  <a:lnTo>
                    <a:pt x="108953" y="384238"/>
                  </a:lnTo>
                  <a:lnTo>
                    <a:pt x="113576" y="381698"/>
                  </a:lnTo>
                  <a:lnTo>
                    <a:pt x="114617" y="380428"/>
                  </a:lnTo>
                  <a:lnTo>
                    <a:pt x="111620" y="376618"/>
                  </a:lnTo>
                  <a:lnTo>
                    <a:pt x="112090" y="375348"/>
                  </a:lnTo>
                  <a:lnTo>
                    <a:pt x="114757" y="377888"/>
                  </a:lnTo>
                  <a:lnTo>
                    <a:pt x="113334" y="372808"/>
                  </a:lnTo>
                  <a:lnTo>
                    <a:pt x="117208" y="374078"/>
                  </a:lnTo>
                  <a:lnTo>
                    <a:pt x="117462" y="372808"/>
                  </a:lnTo>
                  <a:lnTo>
                    <a:pt x="114782" y="372808"/>
                  </a:lnTo>
                  <a:lnTo>
                    <a:pt x="115049" y="368998"/>
                  </a:lnTo>
                  <a:lnTo>
                    <a:pt x="120180" y="368998"/>
                  </a:lnTo>
                  <a:lnTo>
                    <a:pt x="121564" y="370268"/>
                  </a:lnTo>
                  <a:lnTo>
                    <a:pt x="122783" y="363918"/>
                  </a:lnTo>
                  <a:lnTo>
                    <a:pt x="123342" y="363918"/>
                  </a:lnTo>
                  <a:lnTo>
                    <a:pt x="122923" y="361378"/>
                  </a:lnTo>
                  <a:lnTo>
                    <a:pt x="126873" y="367728"/>
                  </a:lnTo>
                  <a:lnTo>
                    <a:pt x="126098" y="363918"/>
                  </a:lnTo>
                  <a:lnTo>
                    <a:pt x="125272" y="363918"/>
                  </a:lnTo>
                  <a:lnTo>
                    <a:pt x="124650" y="362648"/>
                  </a:lnTo>
                  <a:lnTo>
                    <a:pt x="124167" y="362648"/>
                  </a:lnTo>
                  <a:lnTo>
                    <a:pt x="126593" y="361378"/>
                  </a:lnTo>
                  <a:lnTo>
                    <a:pt x="128511" y="358838"/>
                  </a:lnTo>
                  <a:lnTo>
                    <a:pt x="129260" y="356298"/>
                  </a:lnTo>
                  <a:lnTo>
                    <a:pt x="130797" y="358838"/>
                  </a:lnTo>
                  <a:lnTo>
                    <a:pt x="132816" y="356298"/>
                  </a:lnTo>
                  <a:lnTo>
                    <a:pt x="133819" y="355028"/>
                  </a:lnTo>
                  <a:lnTo>
                    <a:pt x="135293" y="349948"/>
                  </a:lnTo>
                  <a:lnTo>
                    <a:pt x="137261" y="347408"/>
                  </a:lnTo>
                  <a:lnTo>
                    <a:pt x="138252" y="346138"/>
                  </a:lnTo>
                  <a:lnTo>
                    <a:pt x="136347" y="347408"/>
                  </a:lnTo>
                  <a:lnTo>
                    <a:pt x="133477" y="344868"/>
                  </a:lnTo>
                  <a:lnTo>
                    <a:pt x="134023" y="343598"/>
                  </a:lnTo>
                  <a:lnTo>
                    <a:pt x="134848" y="343941"/>
                  </a:lnTo>
                  <a:lnTo>
                    <a:pt x="134251" y="342328"/>
                  </a:lnTo>
                  <a:lnTo>
                    <a:pt x="135674" y="341058"/>
                  </a:lnTo>
                  <a:lnTo>
                    <a:pt x="138125" y="343598"/>
                  </a:lnTo>
                  <a:lnTo>
                    <a:pt x="138391" y="344868"/>
                  </a:lnTo>
                  <a:lnTo>
                    <a:pt x="138772" y="342328"/>
                  </a:lnTo>
                  <a:lnTo>
                    <a:pt x="139674" y="342328"/>
                  </a:lnTo>
                  <a:lnTo>
                    <a:pt x="145834" y="343598"/>
                  </a:lnTo>
                  <a:lnTo>
                    <a:pt x="145097" y="342328"/>
                  </a:lnTo>
                  <a:lnTo>
                    <a:pt x="144373" y="341058"/>
                  </a:lnTo>
                  <a:lnTo>
                    <a:pt x="143649" y="339788"/>
                  </a:lnTo>
                  <a:lnTo>
                    <a:pt x="144538" y="341058"/>
                  </a:lnTo>
                  <a:lnTo>
                    <a:pt x="147497" y="337248"/>
                  </a:lnTo>
                  <a:lnTo>
                    <a:pt x="147878" y="334708"/>
                  </a:lnTo>
                  <a:lnTo>
                    <a:pt x="150126" y="330898"/>
                  </a:lnTo>
                  <a:lnTo>
                    <a:pt x="147815" y="329628"/>
                  </a:lnTo>
                  <a:lnTo>
                    <a:pt x="149275" y="328358"/>
                  </a:lnTo>
                  <a:lnTo>
                    <a:pt x="148082" y="325818"/>
                  </a:lnTo>
                  <a:lnTo>
                    <a:pt x="150596" y="324548"/>
                  </a:lnTo>
                  <a:lnTo>
                    <a:pt x="154406" y="323278"/>
                  </a:lnTo>
                  <a:lnTo>
                    <a:pt x="156324" y="319468"/>
                  </a:lnTo>
                  <a:lnTo>
                    <a:pt x="156476" y="318198"/>
                  </a:lnTo>
                  <a:lnTo>
                    <a:pt x="156629" y="316928"/>
                  </a:lnTo>
                  <a:lnTo>
                    <a:pt x="154762" y="318198"/>
                  </a:lnTo>
                  <a:lnTo>
                    <a:pt x="154025" y="315658"/>
                  </a:lnTo>
                  <a:lnTo>
                    <a:pt x="156286" y="316928"/>
                  </a:lnTo>
                  <a:lnTo>
                    <a:pt x="157251" y="315658"/>
                  </a:lnTo>
                  <a:lnTo>
                    <a:pt x="158203" y="314388"/>
                  </a:lnTo>
                  <a:lnTo>
                    <a:pt x="158648" y="316928"/>
                  </a:lnTo>
                  <a:lnTo>
                    <a:pt x="160096" y="314388"/>
                  </a:lnTo>
                  <a:lnTo>
                    <a:pt x="160820" y="313118"/>
                  </a:lnTo>
                  <a:lnTo>
                    <a:pt x="161493" y="311848"/>
                  </a:lnTo>
                  <a:lnTo>
                    <a:pt x="163055" y="306768"/>
                  </a:lnTo>
                  <a:lnTo>
                    <a:pt x="161036" y="306768"/>
                  </a:lnTo>
                  <a:lnTo>
                    <a:pt x="160502" y="305498"/>
                  </a:lnTo>
                  <a:lnTo>
                    <a:pt x="160756" y="304228"/>
                  </a:lnTo>
                  <a:lnTo>
                    <a:pt x="162775" y="304228"/>
                  </a:lnTo>
                  <a:lnTo>
                    <a:pt x="163715" y="305498"/>
                  </a:lnTo>
                  <a:lnTo>
                    <a:pt x="163880" y="304228"/>
                  </a:lnTo>
                  <a:lnTo>
                    <a:pt x="164172" y="300418"/>
                  </a:lnTo>
                  <a:lnTo>
                    <a:pt x="164274" y="299148"/>
                  </a:lnTo>
                  <a:lnTo>
                    <a:pt x="178523" y="299148"/>
                  </a:lnTo>
                  <a:close/>
                </a:path>
                <a:path w="4695190" h="6637020">
                  <a:moveTo>
                    <a:pt x="195427" y="278828"/>
                  </a:moveTo>
                  <a:lnTo>
                    <a:pt x="195300" y="277558"/>
                  </a:lnTo>
                  <a:lnTo>
                    <a:pt x="194894" y="273748"/>
                  </a:lnTo>
                  <a:lnTo>
                    <a:pt x="165150" y="273748"/>
                  </a:lnTo>
                  <a:lnTo>
                    <a:pt x="158559" y="273748"/>
                  </a:lnTo>
                  <a:lnTo>
                    <a:pt x="157378" y="273748"/>
                  </a:lnTo>
                  <a:lnTo>
                    <a:pt x="152704" y="277558"/>
                  </a:lnTo>
                  <a:lnTo>
                    <a:pt x="155448" y="282638"/>
                  </a:lnTo>
                  <a:lnTo>
                    <a:pt x="154622" y="282638"/>
                  </a:lnTo>
                  <a:lnTo>
                    <a:pt x="153035" y="281470"/>
                  </a:lnTo>
                  <a:lnTo>
                    <a:pt x="149237" y="285178"/>
                  </a:lnTo>
                  <a:lnTo>
                    <a:pt x="150202" y="294068"/>
                  </a:lnTo>
                  <a:lnTo>
                    <a:pt x="177317" y="294068"/>
                  </a:lnTo>
                  <a:lnTo>
                    <a:pt x="177025" y="292798"/>
                  </a:lnTo>
                  <a:lnTo>
                    <a:pt x="177825" y="286448"/>
                  </a:lnTo>
                  <a:lnTo>
                    <a:pt x="179603" y="285178"/>
                  </a:lnTo>
                  <a:lnTo>
                    <a:pt x="178587" y="288988"/>
                  </a:lnTo>
                  <a:lnTo>
                    <a:pt x="180924" y="288988"/>
                  </a:lnTo>
                  <a:lnTo>
                    <a:pt x="180809" y="285178"/>
                  </a:lnTo>
                  <a:lnTo>
                    <a:pt x="180733" y="282638"/>
                  </a:lnTo>
                  <a:lnTo>
                    <a:pt x="180695" y="281368"/>
                  </a:lnTo>
                  <a:lnTo>
                    <a:pt x="186613" y="282638"/>
                  </a:lnTo>
                  <a:lnTo>
                    <a:pt x="186728" y="281368"/>
                  </a:lnTo>
                  <a:lnTo>
                    <a:pt x="187058" y="277558"/>
                  </a:lnTo>
                  <a:lnTo>
                    <a:pt x="195427" y="278828"/>
                  </a:lnTo>
                  <a:close/>
                </a:path>
                <a:path w="4695190" h="6637020">
                  <a:moveTo>
                    <a:pt x="196545" y="239458"/>
                  </a:moveTo>
                  <a:lnTo>
                    <a:pt x="195897" y="237693"/>
                  </a:lnTo>
                  <a:lnTo>
                    <a:pt x="195795" y="238188"/>
                  </a:lnTo>
                  <a:lnTo>
                    <a:pt x="196532" y="239496"/>
                  </a:lnTo>
                  <a:close/>
                </a:path>
                <a:path w="4695190" h="6637020">
                  <a:moveTo>
                    <a:pt x="196545" y="234378"/>
                  </a:moveTo>
                  <a:lnTo>
                    <a:pt x="196380" y="231838"/>
                  </a:lnTo>
                  <a:lnTo>
                    <a:pt x="193421" y="235648"/>
                  </a:lnTo>
                  <a:lnTo>
                    <a:pt x="194538" y="238188"/>
                  </a:lnTo>
                  <a:lnTo>
                    <a:pt x="194589" y="236918"/>
                  </a:lnTo>
                  <a:lnTo>
                    <a:pt x="194271" y="235648"/>
                  </a:lnTo>
                  <a:lnTo>
                    <a:pt x="195148" y="235648"/>
                  </a:lnTo>
                  <a:lnTo>
                    <a:pt x="195897" y="237693"/>
                  </a:lnTo>
                  <a:lnTo>
                    <a:pt x="196291" y="235648"/>
                  </a:lnTo>
                  <a:lnTo>
                    <a:pt x="196545" y="234378"/>
                  </a:lnTo>
                  <a:close/>
                </a:path>
                <a:path w="4695190" h="6637020">
                  <a:moveTo>
                    <a:pt x="200304" y="264388"/>
                  </a:moveTo>
                  <a:lnTo>
                    <a:pt x="199771" y="264109"/>
                  </a:lnTo>
                  <a:lnTo>
                    <a:pt x="199974" y="264858"/>
                  </a:lnTo>
                  <a:lnTo>
                    <a:pt x="200304" y="264388"/>
                  </a:lnTo>
                  <a:close/>
                </a:path>
                <a:path w="4695190" h="6637020">
                  <a:moveTo>
                    <a:pt x="202082" y="264858"/>
                  </a:moveTo>
                  <a:lnTo>
                    <a:pt x="200888" y="263588"/>
                  </a:lnTo>
                  <a:lnTo>
                    <a:pt x="200304" y="264388"/>
                  </a:lnTo>
                  <a:lnTo>
                    <a:pt x="201206" y="264858"/>
                  </a:lnTo>
                  <a:lnTo>
                    <a:pt x="202082" y="264858"/>
                  </a:lnTo>
                  <a:close/>
                </a:path>
                <a:path w="4695190" h="6637020">
                  <a:moveTo>
                    <a:pt x="213525" y="219138"/>
                  </a:moveTo>
                  <a:lnTo>
                    <a:pt x="213309" y="218770"/>
                  </a:lnTo>
                  <a:lnTo>
                    <a:pt x="211582" y="217868"/>
                  </a:lnTo>
                  <a:lnTo>
                    <a:pt x="211035" y="219138"/>
                  </a:lnTo>
                  <a:lnTo>
                    <a:pt x="213525" y="219138"/>
                  </a:lnTo>
                  <a:close/>
                </a:path>
                <a:path w="4695190" h="6637020">
                  <a:moveTo>
                    <a:pt x="214033" y="219138"/>
                  </a:moveTo>
                  <a:lnTo>
                    <a:pt x="212801" y="217868"/>
                  </a:lnTo>
                  <a:lnTo>
                    <a:pt x="213309" y="218770"/>
                  </a:lnTo>
                  <a:lnTo>
                    <a:pt x="214033" y="219138"/>
                  </a:lnTo>
                  <a:close/>
                </a:path>
                <a:path w="4695190" h="6637020">
                  <a:moveTo>
                    <a:pt x="214833" y="219138"/>
                  </a:moveTo>
                  <a:lnTo>
                    <a:pt x="214033" y="219138"/>
                  </a:lnTo>
                  <a:lnTo>
                    <a:pt x="213525" y="219138"/>
                  </a:lnTo>
                  <a:lnTo>
                    <a:pt x="214261" y="220408"/>
                  </a:lnTo>
                  <a:lnTo>
                    <a:pt x="214833" y="219138"/>
                  </a:lnTo>
                  <a:close/>
                </a:path>
                <a:path w="4695190" h="6637020">
                  <a:moveTo>
                    <a:pt x="224218" y="240728"/>
                  </a:moveTo>
                  <a:lnTo>
                    <a:pt x="197243" y="240728"/>
                  </a:lnTo>
                  <a:lnTo>
                    <a:pt x="196418" y="240728"/>
                  </a:lnTo>
                  <a:lnTo>
                    <a:pt x="196291" y="241998"/>
                  </a:lnTo>
                  <a:lnTo>
                    <a:pt x="194386" y="244538"/>
                  </a:lnTo>
                  <a:lnTo>
                    <a:pt x="188480" y="239458"/>
                  </a:lnTo>
                  <a:lnTo>
                    <a:pt x="188023" y="249618"/>
                  </a:lnTo>
                  <a:lnTo>
                    <a:pt x="181813" y="247078"/>
                  </a:lnTo>
                  <a:lnTo>
                    <a:pt x="180873" y="253428"/>
                  </a:lnTo>
                  <a:lnTo>
                    <a:pt x="174345" y="254698"/>
                  </a:lnTo>
                  <a:lnTo>
                    <a:pt x="170916" y="259778"/>
                  </a:lnTo>
                  <a:lnTo>
                    <a:pt x="177152" y="262318"/>
                  </a:lnTo>
                  <a:lnTo>
                    <a:pt x="171958" y="261416"/>
                  </a:lnTo>
                  <a:lnTo>
                    <a:pt x="171869" y="260883"/>
                  </a:lnTo>
                  <a:lnTo>
                    <a:pt x="170815" y="261213"/>
                  </a:lnTo>
                  <a:lnTo>
                    <a:pt x="169938" y="261048"/>
                  </a:lnTo>
                  <a:lnTo>
                    <a:pt x="170345" y="261353"/>
                  </a:lnTo>
                  <a:lnTo>
                    <a:pt x="168986" y="261772"/>
                  </a:lnTo>
                  <a:lnTo>
                    <a:pt x="170992" y="261823"/>
                  </a:lnTo>
                  <a:lnTo>
                    <a:pt x="171907" y="262483"/>
                  </a:lnTo>
                  <a:lnTo>
                    <a:pt x="169646" y="266382"/>
                  </a:lnTo>
                  <a:lnTo>
                    <a:pt x="173799" y="265849"/>
                  </a:lnTo>
                  <a:lnTo>
                    <a:pt x="172720" y="265353"/>
                  </a:lnTo>
                  <a:lnTo>
                    <a:pt x="172212" y="262699"/>
                  </a:lnTo>
                  <a:lnTo>
                    <a:pt x="175209" y="264858"/>
                  </a:lnTo>
                  <a:lnTo>
                    <a:pt x="174650" y="266128"/>
                  </a:lnTo>
                  <a:lnTo>
                    <a:pt x="173824" y="266128"/>
                  </a:lnTo>
                  <a:lnTo>
                    <a:pt x="168135" y="267398"/>
                  </a:lnTo>
                  <a:lnTo>
                    <a:pt x="166039" y="267398"/>
                  </a:lnTo>
                  <a:lnTo>
                    <a:pt x="167843" y="266128"/>
                  </a:lnTo>
                  <a:lnTo>
                    <a:pt x="166649" y="264858"/>
                  </a:lnTo>
                  <a:lnTo>
                    <a:pt x="164325" y="267398"/>
                  </a:lnTo>
                  <a:lnTo>
                    <a:pt x="163703" y="263588"/>
                  </a:lnTo>
                  <a:lnTo>
                    <a:pt x="161099" y="264858"/>
                  </a:lnTo>
                  <a:lnTo>
                    <a:pt x="163156" y="266128"/>
                  </a:lnTo>
                  <a:lnTo>
                    <a:pt x="163017" y="267398"/>
                  </a:lnTo>
                  <a:lnTo>
                    <a:pt x="161251" y="268668"/>
                  </a:lnTo>
                  <a:lnTo>
                    <a:pt x="165100" y="268668"/>
                  </a:lnTo>
                  <a:lnTo>
                    <a:pt x="165125" y="271208"/>
                  </a:lnTo>
                  <a:lnTo>
                    <a:pt x="194627" y="271208"/>
                  </a:lnTo>
                  <a:lnTo>
                    <a:pt x="194233" y="267398"/>
                  </a:lnTo>
                  <a:lnTo>
                    <a:pt x="201091" y="266128"/>
                  </a:lnTo>
                  <a:lnTo>
                    <a:pt x="199466" y="266128"/>
                  </a:lnTo>
                  <a:lnTo>
                    <a:pt x="198780" y="263588"/>
                  </a:lnTo>
                  <a:lnTo>
                    <a:pt x="199771" y="264109"/>
                  </a:lnTo>
                  <a:lnTo>
                    <a:pt x="199644" y="263588"/>
                  </a:lnTo>
                  <a:lnTo>
                    <a:pt x="200520" y="262318"/>
                  </a:lnTo>
                  <a:lnTo>
                    <a:pt x="204076" y="257238"/>
                  </a:lnTo>
                  <a:lnTo>
                    <a:pt x="209956" y="252158"/>
                  </a:lnTo>
                  <a:lnTo>
                    <a:pt x="213220" y="249618"/>
                  </a:lnTo>
                  <a:lnTo>
                    <a:pt x="216471" y="247078"/>
                  </a:lnTo>
                  <a:lnTo>
                    <a:pt x="219646" y="244538"/>
                  </a:lnTo>
                  <a:lnTo>
                    <a:pt x="222821" y="241998"/>
                  </a:lnTo>
                  <a:lnTo>
                    <a:pt x="224218" y="240728"/>
                  </a:lnTo>
                  <a:close/>
                </a:path>
                <a:path w="4695190" h="6637020">
                  <a:moveTo>
                    <a:pt x="229260" y="196278"/>
                  </a:moveTo>
                  <a:close/>
                </a:path>
                <a:path w="4695190" h="6637020">
                  <a:moveTo>
                    <a:pt x="233934" y="189001"/>
                  </a:moveTo>
                  <a:lnTo>
                    <a:pt x="233032" y="189395"/>
                  </a:lnTo>
                  <a:lnTo>
                    <a:pt x="233464" y="189496"/>
                  </a:lnTo>
                  <a:lnTo>
                    <a:pt x="233692" y="189534"/>
                  </a:lnTo>
                  <a:lnTo>
                    <a:pt x="233934" y="189001"/>
                  </a:lnTo>
                  <a:close/>
                </a:path>
                <a:path w="4695190" h="6637020">
                  <a:moveTo>
                    <a:pt x="243941" y="176771"/>
                  </a:moveTo>
                  <a:lnTo>
                    <a:pt x="243827" y="176034"/>
                  </a:lnTo>
                  <a:lnTo>
                    <a:pt x="243649" y="175958"/>
                  </a:lnTo>
                  <a:lnTo>
                    <a:pt x="243547" y="176669"/>
                  </a:lnTo>
                  <a:lnTo>
                    <a:pt x="243814" y="176758"/>
                  </a:lnTo>
                  <a:lnTo>
                    <a:pt x="243941" y="176771"/>
                  </a:lnTo>
                  <a:close/>
                </a:path>
                <a:path w="4695190" h="6637020">
                  <a:moveTo>
                    <a:pt x="244500" y="175920"/>
                  </a:moveTo>
                  <a:lnTo>
                    <a:pt x="243827" y="176009"/>
                  </a:lnTo>
                  <a:lnTo>
                    <a:pt x="244055" y="176123"/>
                  </a:lnTo>
                  <a:lnTo>
                    <a:pt x="244500" y="175920"/>
                  </a:lnTo>
                  <a:close/>
                </a:path>
                <a:path w="4695190" h="6637020">
                  <a:moveTo>
                    <a:pt x="244843" y="181038"/>
                  </a:moveTo>
                  <a:lnTo>
                    <a:pt x="244081" y="179768"/>
                  </a:lnTo>
                  <a:lnTo>
                    <a:pt x="244436" y="181038"/>
                  </a:lnTo>
                  <a:lnTo>
                    <a:pt x="244843" y="181038"/>
                  </a:lnTo>
                  <a:close/>
                </a:path>
                <a:path w="4695190" h="6637020">
                  <a:moveTo>
                    <a:pt x="246151" y="210248"/>
                  </a:moveTo>
                  <a:lnTo>
                    <a:pt x="246024" y="210197"/>
                  </a:lnTo>
                  <a:lnTo>
                    <a:pt x="246151" y="210248"/>
                  </a:lnTo>
                  <a:close/>
                </a:path>
                <a:path w="4695190" h="6637020">
                  <a:moveTo>
                    <a:pt x="253822" y="160883"/>
                  </a:moveTo>
                  <a:lnTo>
                    <a:pt x="253593" y="160693"/>
                  </a:lnTo>
                  <a:lnTo>
                    <a:pt x="253238" y="160540"/>
                  </a:lnTo>
                  <a:lnTo>
                    <a:pt x="252564" y="160362"/>
                  </a:lnTo>
                  <a:lnTo>
                    <a:pt x="253009" y="160642"/>
                  </a:lnTo>
                  <a:lnTo>
                    <a:pt x="253428" y="160769"/>
                  </a:lnTo>
                  <a:lnTo>
                    <a:pt x="253822" y="160883"/>
                  </a:lnTo>
                  <a:close/>
                </a:path>
                <a:path w="4695190" h="6637020">
                  <a:moveTo>
                    <a:pt x="254444" y="200037"/>
                  </a:moveTo>
                  <a:lnTo>
                    <a:pt x="253326" y="199758"/>
                  </a:lnTo>
                  <a:lnTo>
                    <a:pt x="252526" y="199758"/>
                  </a:lnTo>
                  <a:lnTo>
                    <a:pt x="251879" y="199910"/>
                  </a:lnTo>
                  <a:lnTo>
                    <a:pt x="251980" y="200152"/>
                  </a:lnTo>
                  <a:lnTo>
                    <a:pt x="252031" y="200380"/>
                  </a:lnTo>
                  <a:lnTo>
                    <a:pt x="252247" y="200660"/>
                  </a:lnTo>
                  <a:lnTo>
                    <a:pt x="254444" y="200037"/>
                  </a:lnTo>
                  <a:close/>
                </a:path>
                <a:path w="4695190" h="6637020">
                  <a:moveTo>
                    <a:pt x="267982" y="146545"/>
                  </a:moveTo>
                  <a:lnTo>
                    <a:pt x="264426" y="144208"/>
                  </a:lnTo>
                  <a:lnTo>
                    <a:pt x="263931" y="146748"/>
                  </a:lnTo>
                  <a:lnTo>
                    <a:pt x="266369" y="148018"/>
                  </a:lnTo>
                  <a:lnTo>
                    <a:pt x="266014" y="148018"/>
                  </a:lnTo>
                  <a:lnTo>
                    <a:pt x="266433" y="150558"/>
                  </a:lnTo>
                  <a:lnTo>
                    <a:pt x="267982" y="146545"/>
                  </a:lnTo>
                  <a:close/>
                </a:path>
                <a:path w="4695190" h="6637020">
                  <a:moveTo>
                    <a:pt x="268325" y="145656"/>
                  </a:moveTo>
                  <a:lnTo>
                    <a:pt x="267982" y="146545"/>
                  </a:lnTo>
                  <a:lnTo>
                    <a:pt x="268300" y="146748"/>
                  </a:lnTo>
                  <a:lnTo>
                    <a:pt x="268325" y="145656"/>
                  </a:lnTo>
                  <a:close/>
                </a:path>
                <a:path w="4695190" h="6637020">
                  <a:moveTo>
                    <a:pt x="277431" y="138607"/>
                  </a:moveTo>
                  <a:lnTo>
                    <a:pt x="276593" y="138938"/>
                  </a:lnTo>
                  <a:lnTo>
                    <a:pt x="276999" y="138887"/>
                  </a:lnTo>
                  <a:lnTo>
                    <a:pt x="277253" y="138760"/>
                  </a:lnTo>
                  <a:lnTo>
                    <a:pt x="277431" y="138607"/>
                  </a:lnTo>
                  <a:close/>
                </a:path>
                <a:path w="4695190" h="6637020">
                  <a:moveTo>
                    <a:pt x="277431" y="131508"/>
                  </a:moveTo>
                  <a:lnTo>
                    <a:pt x="276517" y="131508"/>
                  </a:lnTo>
                  <a:lnTo>
                    <a:pt x="276402" y="132778"/>
                  </a:lnTo>
                  <a:lnTo>
                    <a:pt x="277431" y="131508"/>
                  </a:lnTo>
                  <a:close/>
                </a:path>
                <a:path w="4695190" h="6637020">
                  <a:moveTo>
                    <a:pt x="278384" y="142595"/>
                  </a:moveTo>
                  <a:lnTo>
                    <a:pt x="277876" y="141008"/>
                  </a:lnTo>
                  <a:lnTo>
                    <a:pt x="277126" y="141668"/>
                  </a:lnTo>
                  <a:lnTo>
                    <a:pt x="278295" y="142938"/>
                  </a:lnTo>
                  <a:lnTo>
                    <a:pt x="278384" y="142595"/>
                  </a:lnTo>
                  <a:close/>
                </a:path>
                <a:path w="4695190" h="6637020">
                  <a:moveTo>
                    <a:pt x="278561" y="140398"/>
                  </a:moveTo>
                  <a:lnTo>
                    <a:pt x="277685" y="140398"/>
                  </a:lnTo>
                  <a:lnTo>
                    <a:pt x="277876" y="141008"/>
                  </a:lnTo>
                  <a:lnTo>
                    <a:pt x="278561" y="140398"/>
                  </a:lnTo>
                  <a:close/>
                </a:path>
                <a:path w="4695190" h="6637020">
                  <a:moveTo>
                    <a:pt x="280733" y="168338"/>
                  </a:moveTo>
                  <a:lnTo>
                    <a:pt x="279298" y="167271"/>
                  </a:lnTo>
                  <a:lnTo>
                    <a:pt x="279527" y="168338"/>
                  </a:lnTo>
                  <a:lnTo>
                    <a:pt x="279425" y="168579"/>
                  </a:lnTo>
                  <a:lnTo>
                    <a:pt x="280733" y="168338"/>
                  </a:lnTo>
                  <a:close/>
                </a:path>
                <a:path w="4695190" h="6637020">
                  <a:moveTo>
                    <a:pt x="280784" y="125717"/>
                  </a:moveTo>
                  <a:lnTo>
                    <a:pt x="280644" y="125971"/>
                  </a:lnTo>
                  <a:lnTo>
                    <a:pt x="280593" y="126339"/>
                  </a:lnTo>
                  <a:lnTo>
                    <a:pt x="280784" y="125717"/>
                  </a:lnTo>
                  <a:close/>
                </a:path>
                <a:path w="4695190" h="6637020">
                  <a:moveTo>
                    <a:pt x="282257" y="126847"/>
                  </a:moveTo>
                  <a:lnTo>
                    <a:pt x="281686" y="127698"/>
                  </a:lnTo>
                  <a:lnTo>
                    <a:pt x="281914" y="127698"/>
                  </a:lnTo>
                  <a:lnTo>
                    <a:pt x="282257" y="126847"/>
                  </a:lnTo>
                  <a:close/>
                </a:path>
                <a:path w="4695190" h="6637020">
                  <a:moveTo>
                    <a:pt x="282549" y="126428"/>
                  </a:moveTo>
                  <a:lnTo>
                    <a:pt x="282257" y="126847"/>
                  </a:lnTo>
                  <a:lnTo>
                    <a:pt x="282549" y="126428"/>
                  </a:lnTo>
                  <a:close/>
                </a:path>
                <a:path w="4695190" h="6637020">
                  <a:moveTo>
                    <a:pt x="292493" y="151320"/>
                  </a:moveTo>
                  <a:lnTo>
                    <a:pt x="292366" y="151536"/>
                  </a:lnTo>
                  <a:lnTo>
                    <a:pt x="292354" y="151676"/>
                  </a:lnTo>
                  <a:lnTo>
                    <a:pt x="292188" y="152704"/>
                  </a:lnTo>
                  <a:lnTo>
                    <a:pt x="292417" y="152107"/>
                  </a:lnTo>
                  <a:lnTo>
                    <a:pt x="292493" y="151320"/>
                  </a:lnTo>
                  <a:close/>
                </a:path>
                <a:path w="4695190" h="6637020">
                  <a:moveTo>
                    <a:pt x="292544" y="151726"/>
                  </a:moveTo>
                  <a:close/>
                </a:path>
                <a:path w="4695190" h="6637020">
                  <a:moveTo>
                    <a:pt x="296875" y="114515"/>
                  </a:moveTo>
                  <a:lnTo>
                    <a:pt x="296481" y="114452"/>
                  </a:lnTo>
                  <a:lnTo>
                    <a:pt x="296189" y="114515"/>
                  </a:lnTo>
                  <a:lnTo>
                    <a:pt x="296291" y="114795"/>
                  </a:lnTo>
                  <a:lnTo>
                    <a:pt x="296506" y="114681"/>
                  </a:lnTo>
                  <a:lnTo>
                    <a:pt x="296684" y="114592"/>
                  </a:lnTo>
                  <a:lnTo>
                    <a:pt x="296875" y="114515"/>
                  </a:lnTo>
                  <a:close/>
                </a:path>
                <a:path w="4695190" h="6637020">
                  <a:moveTo>
                    <a:pt x="305295" y="108648"/>
                  </a:moveTo>
                  <a:lnTo>
                    <a:pt x="303872" y="108648"/>
                  </a:lnTo>
                  <a:lnTo>
                    <a:pt x="302679" y="110096"/>
                  </a:lnTo>
                  <a:lnTo>
                    <a:pt x="301523" y="110528"/>
                  </a:lnTo>
                  <a:lnTo>
                    <a:pt x="300799" y="108648"/>
                  </a:lnTo>
                  <a:lnTo>
                    <a:pt x="300494" y="110921"/>
                  </a:lnTo>
                  <a:lnTo>
                    <a:pt x="301663" y="110921"/>
                  </a:lnTo>
                  <a:lnTo>
                    <a:pt x="301993" y="110921"/>
                  </a:lnTo>
                  <a:lnTo>
                    <a:pt x="304749" y="110921"/>
                  </a:lnTo>
                  <a:lnTo>
                    <a:pt x="304977" y="109918"/>
                  </a:lnTo>
                  <a:lnTo>
                    <a:pt x="305295" y="108648"/>
                  </a:lnTo>
                  <a:close/>
                </a:path>
                <a:path w="4695190" h="6637020">
                  <a:moveTo>
                    <a:pt x="306565" y="107378"/>
                  </a:moveTo>
                  <a:lnTo>
                    <a:pt x="304939" y="107378"/>
                  </a:lnTo>
                  <a:lnTo>
                    <a:pt x="305625" y="108648"/>
                  </a:lnTo>
                  <a:lnTo>
                    <a:pt x="305765" y="108648"/>
                  </a:lnTo>
                  <a:lnTo>
                    <a:pt x="305917" y="109283"/>
                  </a:lnTo>
                  <a:lnTo>
                    <a:pt x="305841" y="109588"/>
                  </a:lnTo>
                  <a:lnTo>
                    <a:pt x="306006" y="109664"/>
                  </a:lnTo>
                  <a:lnTo>
                    <a:pt x="306070" y="109918"/>
                  </a:lnTo>
                  <a:lnTo>
                    <a:pt x="306095" y="109702"/>
                  </a:lnTo>
                  <a:lnTo>
                    <a:pt x="306400" y="109321"/>
                  </a:lnTo>
                  <a:lnTo>
                    <a:pt x="306285" y="108940"/>
                  </a:lnTo>
                  <a:lnTo>
                    <a:pt x="306260" y="108648"/>
                  </a:lnTo>
                  <a:lnTo>
                    <a:pt x="306565" y="107378"/>
                  </a:lnTo>
                  <a:close/>
                </a:path>
                <a:path w="4695190" h="6637020">
                  <a:moveTo>
                    <a:pt x="316712" y="99161"/>
                  </a:moveTo>
                  <a:lnTo>
                    <a:pt x="315772" y="97218"/>
                  </a:lnTo>
                  <a:lnTo>
                    <a:pt x="314769" y="98844"/>
                  </a:lnTo>
                  <a:lnTo>
                    <a:pt x="316712" y="99161"/>
                  </a:lnTo>
                  <a:close/>
                </a:path>
                <a:path w="4695190" h="6637020">
                  <a:moveTo>
                    <a:pt x="317665" y="118808"/>
                  </a:moveTo>
                  <a:lnTo>
                    <a:pt x="314960" y="120078"/>
                  </a:lnTo>
                  <a:lnTo>
                    <a:pt x="315315" y="120078"/>
                  </a:lnTo>
                  <a:lnTo>
                    <a:pt x="315379" y="122618"/>
                  </a:lnTo>
                  <a:lnTo>
                    <a:pt x="317665" y="118808"/>
                  </a:lnTo>
                  <a:close/>
                </a:path>
                <a:path w="4695190" h="6637020">
                  <a:moveTo>
                    <a:pt x="318071" y="115404"/>
                  </a:moveTo>
                  <a:lnTo>
                    <a:pt x="317461" y="115760"/>
                  </a:lnTo>
                  <a:lnTo>
                    <a:pt x="316712" y="116116"/>
                  </a:lnTo>
                  <a:lnTo>
                    <a:pt x="316585" y="116903"/>
                  </a:lnTo>
                  <a:lnTo>
                    <a:pt x="317576" y="116713"/>
                  </a:lnTo>
                  <a:lnTo>
                    <a:pt x="317931" y="116141"/>
                  </a:lnTo>
                  <a:lnTo>
                    <a:pt x="318071" y="115404"/>
                  </a:lnTo>
                  <a:close/>
                </a:path>
                <a:path w="4695190" h="6637020">
                  <a:moveTo>
                    <a:pt x="319265" y="114554"/>
                  </a:moveTo>
                  <a:lnTo>
                    <a:pt x="318058" y="113398"/>
                  </a:lnTo>
                  <a:lnTo>
                    <a:pt x="318109" y="114109"/>
                  </a:lnTo>
                  <a:lnTo>
                    <a:pt x="318173" y="114820"/>
                  </a:lnTo>
                  <a:lnTo>
                    <a:pt x="318071" y="115404"/>
                  </a:lnTo>
                  <a:lnTo>
                    <a:pt x="318795" y="114973"/>
                  </a:lnTo>
                  <a:lnTo>
                    <a:pt x="319265" y="114554"/>
                  </a:lnTo>
                  <a:close/>
                </a:path>
                <a:path w="4695190" h="6637020">
                  <a:moveTo>
                    <a:pt x="331851" y="99758"/>
                  </a:moveTo>
                  <a:lnTo>
                    <a:pt x="320446" y="99758"/>
                  </a:lnTo>
                  <a:lnTo>
                    <a:pt x="317004" y="99758"/>
                  </a:lnTo>
                  <a:lnTo>
                    <a:pt x="315023" y="101028"/>
                  </a:lnTo>
                  <a:lnTo>
                    <a:pt x="313626" y="100698"/>
                  </a:lnTo>
                  <a:lnTo>
                    <a:pt x="314769" y="98844"/>
                  </a:lnTo>
                  <a:lnTo>
                    <a:pt x="312597" y="98488"/>
                  </a:lnTo>
                  <a:lnTo>
                    <a:pt x="313296" y="100622"/>
                  </a:lnTo>
                  <a:lnTo>
                    <a:pt x="309689" y="99758"/>
                  </a:lnTo>
                  <a:lnTo>
                    <a:pt x="309168" y="99758"/>
                  </a:lnTo>
                  <a:lnTo>
                    <a:pt x="305511" y="101028"/>
                  </a:lnTo>
                  <a:lnTo>
                    <a:pt x="310781" y="106108"/>
                  </a:lnTo>
                  <a:lnTo>
                    <a:pt x="307479" y="107378"/>
                  </a:lnTo>
                  <a:lnTo>
                    <a:pt x="308686" y="108648"/>
                  </a:lnTo>
                  <a:lnTo>
                    <a:pt x="311378" y="109918"/>
                  </a:lnTo>
                  <a:lnTo>
                    <a:pt x="310489" y="112458"/>
                  </a:lnTo>
                  <a:lnTo>
                    <a:pt x="308521" y="113728"/>
                  </a:lnTo>
                  <a:lnTo>
                    <a:pt x="304698" y="111188"/>
                  </a:lnTo>
                  <a:lnTo>
                    <a:pt x="301777" y="111188"/>
                  </a:lnTo>
                  <a:lnTo>
                    <a:pt x="300456" y="111188"/>
                  </a:lnTo>
                  <a:lnTo>
                    <a:pt x="299758" y="111188"/>
                  </a:lnTo>
                  <a:lnTo>
                    <a:pt x="299885" y="113728"/>
                  </a:lnTo>
                  <a:lnTo>
                    <a:pt x="296875" y="114998"/>
                  </a:lnTo>
                  <a:lnTo>
                    <a:pt x="297713" y="114998"/>
                  </a:lnTo>
                  <a:lnTo>
                    <a:pt x="299097" y="116268"/>
                  </a:lnTo>
                  <a:lnTo>
                    <a:pt x="298754" y="116268"/>
                  </a:lnTo>
                  <a:lnTo>
                    <a:pt x="294513" y="118808"/>
                  </a:lnTo>
                  <a:lnTo>
                    <a:pt x="299110" y="118808"/>
                  </a:lnTo>
                  <a:lnTo>
                    <a:pt x="297421" y="122618"/>
                  </a:lnTo>
                  <a:lnTo>
                    <a:pt x="294817" y="122618"/>
                  </a:lnTo>
                  <a:lnTo>
                    <a:pt x="294513" y="118808"/>
                  </a:lnTo>
                  <a:lnTo>
                    <a:pt x="293560" y="121348"/>
                  </a:lnTo>
                  <a:lnTo>
                    <a:pt x="291325" y="122618"/>
                  </a:lnTo>
                  <a:lnTo>
                    <a:pt x="290626" y="118808"/>
                  </a:lnTo>
                  <a:lnTo>
                    <a:pt x="290461" y="122618"/>
                  </a:lnTo>
                  <a:lnTo>
                    <a:pt x="285851" y="121348"/>
                  </a:lnTo>
                  <a:lnTo>
                    <a:pt x="284416" y="122618"/>
                  </a:lnTo>
                  <a:lnTo>
                    <a:pt x="284708" y="120078"/>
                  </a:lnTo>
                  <a:lnTo>
                    <a:pt x="284530" y="121348"/>
                  </a:lnTo>
                  <a:lnTo>
                    <a:pt x="283502" y="122618"/>
                  </a:lnTo>
                  <a:lnTo>
                    <a:pt x="285915" y="123888"/>
                  </a:lnTo>
                  <a:lnTo>
                    <a:pt x="285013" y="123888"/>
                  </a:lnTo>
                  <a:lnTo>
                    <a:pt x="284480" y="125158"/>
                  </a:lnTo>
                  <a:lnTo>
                    <a:pt x="283743" y="123888"/>
                  </a:lnTo>
                  <a:lnTo>
                    <a:pt x="284314" y="126428"/>
                  </a:lnTo>
                  <a:lnTo>
                    <a:pt x="287261" y="126428"/>
                  </a:lnTo>
                  <a:lnTo>
                    <a:pt x="287693" y="128968"/>
                  </a:lnTo>
                  <a:lnTo>
                    <a:pt x="286880" y="128968"/>
                  </a:lnTo>
                  <a:lnTo>
                    <a:pt x="286258" y="128968"/>
                  </a:lnTo>
                  <a:lnTo>
                    <a:pt x="286258" y="132778"/>
                  </a:lnTo>
                  <a:lnTo>
                    <a:pt x="283540" y="130238"/>
                  </a:lnTo>
                  <a:lnTo>
                    <a:pt x="285978" y="129311"/>
                  </a:lnTo>
                  <a:lnTo>
                    <a:pt x="286258" y="132778"/>
                  </a:lnTo>
                  <a:lnTo>
                    <a:pt x="286258" y="128968"/>
                  </a:lnTo>
                  <a:lnTo>
                    <a:pt x="285953" y="128968"/>
                  </a:lnTo>
                  <a:lnTo>
                    <a:pt x="280822" y="128968"/>
                  </a:lnTo>
                  <a:lnTo>
                    <a:pt x="281686" y="127698"/>
                  </a:lnTo>
                  <a:lnTo>
                    <a:pt x="280568" y="127698"/>
                  </a:lnTo>
                  <a:lnTo>
                    <a:pt x="280593" y="126428"/>
                  </a:lnTo>
                  <a:lnTo>
                    <a:pt x="276009" y="127698"/>
                  </a:lnTo>
                  <a:lnTo>
                    <a:pt x="282257" y="130238"/>
                  </a:lnTo>
                  <a:lnTo>
                    <a:pt x="279704" y="132778"/>
                  </a:lnTo>
                  <a:lnTo>
                    <a:pt x="278650" y="131508"/>
                  </a:lnTo>
                  <a:lnTo>
                    <a:pt x="277431" y="131508"/>
                  </a:lnTo>
                  <a:lnTo>
                    <a:pt x="279184" y="134048"/>
                  </a:lnTo>
                  <a:lnTo>
                    <a:pt x="279323" y="135318"/>
                  </a:lnTo>
                  <a:lnTo>
                    <a:pt x="276656" y="136588"/>
                  </a:lnTo>
                  <a:lnTo>
                    <a:pt x="278384" y="137858"/>
                  </a:lnTo>
                  <a:lnTo>
                    <a:pt x="277431" y="139128"/>
                  </a:lnTo>
                  <a:lnTo>
                    <a:pt x="278879" y="139128"/>
                  </a:lnTo>
                  <a:lnTo>
                    <a:pt x="279933" y="140398"/>
                  </a:lnTo>
                  <a:lnTo>
                    <a:pt x="278955" y="140398"/>
                  </a:lnTo>
                  <a:lnTo>
                    <a:pt x="278384" y="142595"/>
                  </a:lnTo>
                  <a:lnTo>
                    <a:pt x="278904" y="144208"/>
                  </a:lnTo>
                  <a:lnTo>
                    <a:pt x="272440" y="141668"/>
                  </a:lnTo>
                  <a:lnTo>
                    <a:pt x="272389" y="145478"/>
                  </a:lnTo>
                  <a:lnTo>
                    <a:pt x="271348" y="145478"/>
                  </a:lnTo>
                  <a:lnTo>
                    <a:pt x="271348" y="149288"/>
                  </a:lnTo>
                  <a:lnTo>
                    <a:pt x="270014" y="149288"/>
                  </a:lnTo>
                  <a:lnTo>
                    <a:pt x="269913" y="148018"/>
                  </a:lnTo>
                  <a:lnTo>
                    <a:pt x="270814" y="146748"/>
                  </a:lnTo>
                  <a:lnTo>
                    <a:pt x="271348" y="149288"/>
                  </a:lnTo>
                  <a:lnTo>
                    <a:pt x="271348" y="145478"/>
                  </a:lnTo>
                  <a:lnTo>
                    <a:pt x="270675" y="145478"/>
                  </a:lnTo>
                  <a:lnTo>
                    <a:pt x="269709" y="142938"/>
                  </a:lnTo>
                  <a:lnTo>
                    <a:pt x="268389" y="142938"/>
                  </a:lnTo>
                  <a:lnTo>
                    <a:pt x="268325" y="145656"/>
                  </a:lnTo>
                  <a:lnTo>
                    <a:pt x="268389" y="145478"/>
                  </a:lnTo>
                  <a:lnTo>
                    <a:pt x="268846" y="149288"/>
                  </a:lnTo>
                  <a:lnTo>
                    <a:pt x="268998" y="150558"/>
                  </a:lnTo>
                  <a:lnTo>
                    <a:pt x="269354" y="150114"/>
                  </a:lnTo>
                  <a:lnTo>
                    <a:pt x="271957" y="154368"/>
                  </a:lnTo>
                  <a:lnTo>
                    <a:pt x="268516" y="154368"/>
                  </a:lnTo>
                  <a:lnTo>
                    <a:pt x="263931" y="150558"/>
                  </a:lnTo>
                  <a:lnTo>
                    <a:pt x="259524" y="150558"/>
                  </a:lnTo>
                  <a:lnTo>
                    <a:pt x="262140" y="156908"/>
                  </a:lnTo>
                  <a:lnTo>
                    <a:pt x="257924" y="159448"/>
                  </a:lnTo>
                  <a:lnTo>
                    <a:pt x="259715" y="159448"/>
                  </a:lnTo>
                  <a:lnTo>
                    <a:pt x="261150" y="160718"/>
                  </a:lnTo>
                  <a:lnTo>
                    <a:pt x="258102" y="161988"/>
                  </a:lnTo>
                  <a:lnTo>
                    <a:pt x="257860" y="163258"/>
                  </a:lnTo>
                  <a:lnTo>
                    <a:pt x="256387" y="161988"/>
                  </a:lnTo>
                  <a:lnTo>
                    <a:pt x="255028" y="161988"/>
                  </a:lnTo>
                  <a:lnTo>
                    <a:pt x="251485" y="164528"/>
                  </a:lnTo>
                  <a:lnTo>
                    <a:pt x="254330" y="167068"/>
                  </a:lnTo>
                  <a:lnTo>
                    <a:pt x="250913" y="167068"/>
                  </a:lnTo>
                  <a:lnTo>
                    <a:pt x="247611" y="168338"/>
                  </a:lnTo>
                  <a:lnTo>
                    <a:pt x="252539" y="173418"/>
                  </a:lnTo>
                  <a:lnTo>
                    <a:pt x="249694" y="175958"/>
                  </a:lnTo>
                  <a:lnTo>
                    <a:pt x="248691" y="173418"/>
                  </a:lnTo>
                  <a:lnTo>
                    <a:pt x="246532" y="173418"/>
                  </a:lnTo>
                  <a:lnTo>
                    <a:pt x="246888" y="170878"/>
                  </a:lnTo>
                  <a:lnTo>
                    <a:pt x="246087" y="172148"/>
                  </a:lnTo>
                  <a:lnTo>
                    <a:pt x="245097" y="172148"/>
                  </a:lnTo>
                  <a:lnTo>
                    <a:pt x="246176" y="173418"/>
                  </a:lnTo>
                  <a:lnTo>
                    <a:pt x="244741" y="173418"/>
                  </a:lnTo>
                  <a:lnTo>
                    <a:pt x="246138" y="177228"/>
                  </a:lnTo>
                  <a:lnTo>
                    <a:pt x="243941" y="177228"/>
                  </a:lnTo>
                  <a:lnTo>
                    <a:pt x="244309" y="178498"/>
                  </a:lnTo>
                  <a:lnTo>
                    <a:pt x="245833" y="179768"/>
                  </a:lnTo>
                  <a:lnTo>
                    <a:pt x="244843" y="181038"/>
                  </a:lnTo>
                  <a:lnTo>
                    <a:pt x="243776" y="182308"/>
                  </a:lnTo>
                  <a:lnTo>
                    <a:pt x="246265" y="183578"/>
                  </a:lnTo>
                  <a:lnTo>
                    <a:pt x="238988" y="182308"/>
                  </a:lnTo>
                  <a:lnTo>
                    <a:pt x="239966" y="191198"/>
                  </a:lnTo>
                  <a:lnTo>
                    <a:pt x="233692" y="189928"/>
                  </a:lnTo>
                  <a:lnTo>
                    <a:pt x="232524" y="192468"/>
                  </a:lnTo>
                  <a:lnTo>
                    <a:pt x="231013" y="195008"/>
                  </a:lnTo>
                  <a:lnTo>
                    <a:pt x="229590" y="197548"/>
                  </a:lnTo>
                  <a:lnTo>
                    <a:pt x="229222" y="196291"/>
                  </a:lnTo>
                  <a:lnTo>
                    <a:pt x="225691" y="197548"/>
                  </a:lnTo>
                  <a:lnTo>
                    <a:pt x="232511" y="201358"/>
                  </a:lnTo>
                  <a:lnTo>
                    <a:pt x="228460" y="202628"/>
                  </a:lnTo>
                  <a:lnTo>
                    <a:pt x="224675" y="202628"/>
                  </a:lnTo>
                  <a:lnTo>
                    <a:pt x="228358" y="200088"/>
                  </a:lnTo>
                  <a:lnTo>
                    <a:pt x="226618" y="200088"/>
                  </a:lnTo>
                  <a:lnTo>
                    <a:pt x="221094" y="196278"/>
                  </a:lnTo>
                  <a:lnTo>
                    <a:pt x="224409" y="205168"/>
                  </a:lnTo>
                  <a:lnTo>
                    <a:pt x="219811" y="203898"/>
                  </a:lnTo>
                  <a:lnTo>
                    <a:pt x="219875" y="202628"/>
                  </a:lnTo>
                  <a:lnTo>
                    <a:pt x="216890" y="202628"/>
                  </a:lnTo>
                  <a:lnTo>
                    <a:pt x="218897" y="208978"/>
                  </a:lnTo>
                  <a:lnTo>
                    <a:pt x="216547" y="210248"/>
                  </a:lnTo>
                  <a:lnTo>
                    <a:pt x="215773" y="210248"/>
                  </a:lnTo>
                  <a:lnTo>
                    <a:pt x="217081" y="214058"/>
                  </a:lnTo>
                  <a:lnTo>
                    <a:pt x="214833" y="219138"/>
                  </a:lnTo>
                  <a:lnTo>
                    <a:pt x="215188" y="219138"/>
                  </a:lnTo>
                  <a:lnTo>
                    <a:pt x="214071" y="221678"/>
                  </a:lnTo>
                  <a:lnTo>
                    <a:pt x="212394" y="221678"/>
                  </a:lnTo>
                  <a:lnTo>
                    <a:pt x="210185" y="222948"/>
                  </a:lnTo>
                  <a:lnTo>
                    <a:pt x="207797" y="221678"/>
                  </a:lnTo>
                  <a:lnTo>
                    <a:pt x="209283" y="219138"/>
                  </a:lnTo>
                  <a:lnTo>
                    <a:pt x="205574" y="217868"/>
                  </a:lnTo>
                  <a:lnTo>
                    <a:pt x="207289" y="221678"/>
                  </a:lnTo>
                  <a:lnTo>
                    <a:pt x="204800" y="221678"/>
                  </a:lnTo>
                  <a:lnTo>
                    <a:pt x="202742" y="224218"/>
                  </a:lnTo>
                  <a:lnTo>
                    <a:pt x="205892" y="226758"/>
                  </a:lnTo>
                  <a:lnTo>
                    <a:pt x="203022" y="230568"/>
                  </a:lnTo>
                  <a:lnTo>
                    <a:pt x="204254" y="230568"/>
                  </a:lnTo>
                  <a:lnTo>
                    <a:pt x="205968" y="234378"/>
                  </a:lnTo>
                  <a:lnTo>
                    <a:pt x="201269" y="230568"/>
                  </a:lnTo>
                  <a:lnTo>
                    <a:pt x="202171" y="234378"/>
                  </a:lnTo>
                  <a:lnTo>
                    <a:pt x="198526" y="231838"/>
                  </a:lnTo>
                  <a:lnTo>
                    <a:pt x="198348" y="234378"/>
                  </a:lnTo>
                  <a:lnTo>
                    <a:pt x="198285" y="238188"/>
                  </a:lnTo>
                  <a:lnTo>
                    <a:pt x="197739" y="239496"/>
                  </a:lnTo>
                  <a:lnTo>
                    <a:pt x="225590" y="239496"/>
                  </a:lnTo>
                  <a:lnTo>
                    <a:pt x="216738" y="234378"/>
                  </a:lnTo>
                  <a:lnTo>
                    <a:pt x="223240" y="233108"/>
                  </a:lnTo>
                  <a:lnTo>
                    <a:pt x="225056" y="236918"/>
                  </a:lnTo>
                  <a:lnTo>
                    <a:pt x="225780" y="233108"/>
                  </a:lnTo>
                  <a:lnTo>
                    <a:pt x="226745" y="228028"/>
                  </a:lnTo>
                  <a:lnTo>
                    <a:pt x="235178" y="224218"/>
                  </a:lnTo>
                  <a:lnTo>
                    <a:pt x="235521" y="222948"/>
                  </a:lnTo>
                  <a:lnTo>
                    <a:pt x="237286" y="216598"/>
                  </a:lnTo>
                  <a:lnTo>
                    <a:pt x="237591" y="216598"/>
                  </a:lnTo>
                  <a:lnTo>
                    <a:pt x="238391" y="217868"/>
                  </a:lnTo>
                  <a:lnTo>
                    <a:pt x="237909" y="217868"/>
                  </a:lnTo>
                  <a:lnTo>
                    <a:pt x="240830" y="219138"/>
                  </a:lnTo>
                  <a:lnTo>
                    <a:pt x="241325" y="216598"/>
                  </a:lnTo>
                  <a:lnTo>
                    <a:pt x="241820" y="214058"/>
                  </a:lnTo>
                  <a:lnTo>
                    <a:pt x="240271" y="212788"/>
                  </a:lnTo>
                  <a:lnTo>
                    <a:pt x="241211" y="211518"/>
                  </a:lnTo>
                  <a:lnTo>
                    <a:pt x="241858" y="214058"/>
                  </a:lnTo>
                  <a:lnTo>
                    <a:pt x="243128" y="214058"/>
                  </a:lnTo>
                  <a:lnTo>
                    <a:pt x="245287" y="212788"/>
                  </a:lnTo>
                  <a:lnTo>
                    <a:pt x="244627" y="211518"/>
                  </a:lnTo>
                  <a:lnTo>
                    <a:pt x="243281" y="208978"/>
                  </a:lnTo>
                  <a:lnTo>
                    <a:pt x="246024" y="210197"/>
                  </a:lnTo>
                  <a:lnTo>
                    <a:pt x="245783" y="208978"/>
                  </a:lnTo>
                  <a:lnTo>
                    <a:pt x="249415" y="207708"/>
                  </a:lnTo>
                  <a:lnTo>
                    <a:pt x="246557" y="206438"/>
                  </a:lnTo>
                  <a:lnTo>
                    <a:pt x="249453" y="205168"/>
                  </a:lnTo>
                  <a:lnTo>
                    <a:pt x="249224" y="202628"/>
                  </a:lnTo>
                  <a:lnTo>
                    <a:pt x="249097" y="201358"/>
                  </a:lnTo>
                  <a:lnTo>
                    <a:pt x="251879" y="200088"/>
                  </a:lnTo>
                  <a:lnTo>
                    <a:pt x="250367" y="197548"/>
                  </a:lnTo>
                  <a:lnTo>
                    <a:pt x="256209" y="197548"/>
                  </a:lnTo>
                  <a:lnTo>
                    <a:pt x="253034" y="195008"/>
                  </a:lnTo>
                  <a:lnTo>
                    <a:pt x="256501" y="197548"/>
                  </a:lnTo>
                  <a:lnTo>
                    <a:pt x="258267" y="195008"/>
                  </a:lnTo>
                  <a:lnTo>
                    <a:pt x="259156" y="193738"/>
                  </a:lnTo>
                  <a:lnTo>
                    <a:pt x="258813" y="191198"/>
                  </a:lnTo>
                  <a:lnTo>
                    <a:pt x="258635" y="189928"/>
                  </a:lnTo>
                  <a:lnTo>
                    <a:pt x="259334" y="191198"/>
                  </a:lnTo>
                  <a:lnTo>
                    <a:pt x="260769" y="189928"/>
                  </a:lnTo>
                  <a:lnTo>
                    <a:pt x="261505" y="191731"/>
                  </a:lnTo>
                  <a:lnTo>
                    <a:pt x="259473" y="193484"/>
                  </a:lnTo>
                  <a:lnTo>
                    <a:pt x="260197" y="193065"/>
                  </a:lnTo>
                  <a:lnTo>
                    <a:pt x="260959" y="192405"/>
                  </a:lnTo>
                  <a:lnTo>
                    <a:pt x="261505" y="191757"/>
                  </a:lnTo>
                  <a:lnTo>
                    <a:pt x="261810" y="192468"/>
                  </a:lnTo>
                  <a:lnTo>
                    <a:pt x="263093" y="189928"/>
                  </a:lnTo>
                  <a:lnTo>
                    <a:pt x="263652" y="188658"/>
                  </a:lnTo>
                  <a:lnTo>
                    <a:pt x="261569" y="187388"/>
                  </a:lnTo>
                  <a:lnTo>
                    <a:pt x="268274" y="187388"/>
                  </a:lnTo>
                  <a:lnTo>
                    <a:pt x="266065" y="183578"/>
                  </a:lnTo>
                  <a:lnTo>
                    <a:pt x="263118" y="178498"/>
                  </a:lnTo>
                  <a:lnTo>
                    <a:pt x="269989" y="181038"/>
                  </a:lnTo>
                  <a:lnTo>
                    <a:pt x="271043" y="178498"/>
                  </a:lnTo>
                  <a:lnTo>
                    <a:pt x="272097" y="175958"/>
                  </a:lnTo>
                  <a:lnTo>
                    <a:pt x="274294" y="170230"/>
                  </a:lnTo>
                  <a:lnTo>
                    <a:pt x="277545" y="173418"/>
                  </a:lnTo>
                  <a:lnTo>
                    <a:pt x="279425" y="168579"/>
                  </a:lnTo>
                  <a:lnTo>
                    <a:pt x="274662" y="169430"/>
                  </a:lnTo>
                  <a:lnTo>
                    <a:pt x="277329" y="165798"/>
                  </a:lnTo>
                  <a:lnTo>
                    <a:pt x="279298" y="167271"/>
                  </a:lnTo>
                  <a:lnTo>
                    <a:pt x="278993" y="165798"/>
                  </a:lnTo>
                  <a:lnTo>
                    <a:pt x="278472" y="163258"/>
                  </a:lnTo>
                  <a:lnTo>
                    <a:pt x="282740" y="159448"/>
                  </a:lnTo>
                  <a:lnTo>
                    <a:pt x="284111" y="159448"/>
                  </a:lnTo>
                  <a:lnTo>
                    <a:pt x="283768" y="161988"/>
                  </a:lnTo>
                  <a:lnTo>
                    <a:pt x="284060" y="163258"/>
                  </a:lnTo>
                  <a:lnTo>
                    <a:pt x="286080" y="158178"/>
                  </a:lnTo>
                  <a:lnTo>
                    <a:pt x="290982" y="155638"/>
                  </a:lnTo>
                  <a:lnTo>
                    <a:pt x="291287" y="154368"/>
                  </a:lnTo>
                  <a:lnTo>
                    <a:pt x="292214" y="150558"/>
                  </a:lnTo>
                  <a:lnTo>
                    <a:pt x="292531" y="150558"/>
                  </a:lnTo>
                  <a:lnTo>
                    <a:pt x="292544" y="151726"/>
                  </a:lnTo>
                  <a:lnTo>
                    <a:pt x="293001" y="150558"/>
                  </a:lnTo>
                  <a:lnTo>
                    <a:pt x="294436" y="150558"/>
                  </a:lnTo>
                  <a:lnTo>
                    <a:pt x="292773" y="149288"/>
                  </a:lnTo>
                  <a:lnTo>
                    <a:pt x="292608" y="150558"/>
                  </a:lnTo>
                  <a:lnTo>
                    <a:pt x="289306" y="149288"/>
                  </a:lnTo>
                  <a:lnTo>
                    <a:pt x="289674" y="146748"/>
                  </a:lnTo>
                  <a:lnTo>
                    <a:pt x="290042" y="144208"/>
                  </a:lnTo>
                  <a:lnTo>
                    <a:pt x="290144" y="143510"/>
                  </a:lnTo>
                  <a:lnTo>
                    <a:pt x="292633" y="148018"/>
                  </a:lnTo>
                  <a:lnTo>
                    <a:pt x="293230" y="141668"/>
                  </a:lnTo>
                  <a:lnTo>
                    <a:pt x="293357" y="140398"/>
                  </a:lnTo>
                  <a:lnTo>
                    <a:pt x="297446" y="146748"/>
                  </a:lnTo>
                  <a:lnTo>
                    <a:pt x="297307" y="145478"/>
                  </a:lnTo>
                  <a:lnTo>
                    <a:pt x="296151" y="144208"/>
                  </a:lnTo>
                  <a:lnTo>
                    <a:pt x="297878" y="144208"/>
                  </a:lnTo>
                  <a:lnTo>
                    <a:pt x="298475" y="145478"/>
                  </a:lnTo>
                  <a:lnTo>
                    <a:pt x="299148" y="144208"/>
                  </a:lnTo>
                  <a:lnTo>
                    <a:pt x="299808" y="142938"/>
                  </a:lnTo>
                  <a:lnTo>
                    <a:pt x="297345" y="141668"/>
                  </a:lnTo>
                  <a:lnTo>
                    <a:pt x="299377" y="140398"/>
                  </a:lnTo>
                  <a:lnTo>
                    <a:pt x="300139" y="140398"/>
                  </a:lnTo>
                  <a:lnTo>
                    <a:pt x="300024" y="141668"/>
                  </a:lnTo>
                  <a:lnTo>
                    <a:pt x="300723" y="142938"/>
                  </a:lnTo>
                  <a:lnTo>
                    <a:pt x="299745" y="137858"/>
                  </a:lnTo>
                  <a:lnTo>
                    <a:pt x="302094" y="136588"/>
                  </a:lnTo>
                  <a:lnTo>
                    <a:pt x="303250" y="136588"/>
                  </a:lnTo>
                  <a:lnTo>
                    <a:pt x="302729" y="137858"/>
                  </a:lnTo>
                  <a:lnTo>
                    <a:pt x="303618" y="136588"/>
                  </a:lnTo>
                  <a:lnTo>
                    <a:pt x="305396" y="134048"/>
                  </a:lnTo>
                  <a:lnTo>
                    <a:pt x="304965" y="132778"/>
                  </a:lnTo>
                  <a:lnTo>
                    <a:pt x="303695" y="128968"/>
                  </a:lnTo>
                  <a:lnTo>
                    <a:pt x="308317" y="126428"/>
                  </a:lnTo>
                  <a:lnTo>
                    <a:pt x="310692" y="130238"/>
                  </a:lnTo>
                  <a:lnTo>
                    <a:pt x="310489" y="126428"/>
                  </a:lnTo>
                  <a:lnTo>
                    <a:pt x="313524" y="128968"/>
                  </a:lnTo>
                  <a:lnTo>
                    <a:pt x="314375" y="126428"/>
                  </a:lnTo>
                  <a:lnTo>
                    <a:pt x="312305" y="125158"/>
                  </a:lnTo>
                  <a:lnTo>
                    <a:pt x="313842" y="123888"/>
                  </a:lnTo>
                  <a:lnTo>
                    <a:pt x="313588" y="122618"/>
                  </a:lnTo>
                  <a:lnTo>
                    <a:pt x="313093" y="120078"/>
                  </a:lnTo>
                  <a:lnTo>
                    <a:pt x="314960" y="120078"/>
                  </a:lnTo>
                  <a:lnTo>
                    <a:pt x="315023" y="116268"/>
                  </a:lnTo>
                  <a:lnTo>
                    <a:pt x="311188" y="116268"/>
                  </a:lnTo>
                  <a:lnTo>
                    <a:pt x="314007" y="114998"/>
                  </a:lnTo>
                  <a:lnTo>
                    <a:pt x="313880" y="114998"/>
                  </a:lnTo>
                  <a:lnTo>
                    <a:pt x="315582" y="113728"/>
                  </a:lnTo>
                  <a:lnTo>
                    <a:pt x="318058" y="113728"/>
                  </a:lnTo>
                  <a:lnTo>
                    <a:pt x="317728" y="111188"/>
                  </a:lnTo>
                  <a:lnTo>
                    <a:pt x="319570" y="109918"/>
                  </a:lnTo>
                  <a:lnTo>
                    <a:pt x="320763" y="111188"/>
                  </a:lnTo>
                  <a:lnTo>
                    <a:pt x="322478" y="113728"/>
                  </a:lnTo>
                  <a:lnTo>
                    <a:pt x="323278" y="113728"/>
                  </a:lnTo>
                  <a:lnTo>
                    <a:pt x="321640" y="111188"/>
                  </a:lnTo>
                  <a:lnTo>
                    <a:pt x="326186" y="109918"/>
                  </a:lnTo>
                  <a:lnTo>
                    <a:pt x="325272" y="107721"/>
                  </a:lnTo>
                  <a:lnTo>
                    <a:pt x="326351" y="108648"/>
                  </a:lnTo>
                  <a:lnTo>
                    <a:pt x="326771" y="108648"/>
                  </a:lnTo>
                  <a:lnTo>
                    <a:pt x="325450" y="106108"/>
                  </a:lnTo>
                  <a:lnTo>
                    <a:pt x="327190" y="106108"/>
                  </a:lnTo>
                  <a:lnTo>
                    <a:pt x="328256" y="107378"/>
                  </a:lnTo>
                  <a:lnTo>
                    <a:pt x="329501" y="106108"/>
                  </a:lnTo>
                  <a:lnTo>
                    <a:pt x="330733" y="104838"/>
                  </a:lnTo>
                  <a:lnTo>
                    <a:pt x="328282" y="104838"/>
                  </a:lnTo>
                  <a:lnTo>
                    <a:pt x="323977" y="104838"/>
                  </a:lnTo>
                  <a:lnTo>
                    <a:pt x="328066" y="103568"/>
                  </a:lnTo>
                  <a:lnTo>
                    <a:pt x="328396" y="103568"/>
                  </a:lnTo>
                  <a:lnTo>
                    <a:pt x="328282" y="104838"/>
                  </a:lnTo>
                  <a:lnTo>
                    <a:pt x="329958" y="103568"/>
                  </a:lnTo>
                  <a:lnTo>
                    <a:pt x="331622" y="102298"/>
                  </a:lnTo>
                  <a:lnTo>
                    <a:pt x="331736" y="101028"/>
                  </a:lnTo>
                  <a:lnTo>
                    <a:pt x="331851" y="99758"/>
                  </a:lnTo>
                  <a:close/>
                </a:path>
                <a:path w="4695190" h="6637020">
                  <a:moveTo>
                    <a:pt x="344576" y="87058"/>
                  </a:moveTo>
                  <a:lnTo>
                    <a:pt x="343484" y="88112"/>
                  </a:lnTo>
                  <a:lnTo>
                    <a:pt x="343649" y="88328"/>
                  </a:lnTo>
                  <a:lnTo>
                    <a:pt x="344576" y="87058"/>
                  </a:lnTo>
                  <a:close/>
                </a:path>
                <a:path w="4695190" h="6637020">
                  <a:moveTo>
                    <a:pt x="355815" y="55968"/>
                  </a:moveTo>
                  <a:lnTo>
                    <a:pt x="355473" y="55676"/>
                  </a:lnTo>
                  <a:lnTo>
                    <a:pt x="355155" y="55460"/>
                  </a:lnTo>
                  <a:lnTo>
                    <a:pt x="354926" y="55359"/>
                  </a:lnTo>
                  <a:lnTo>
                    <a:pt x="355193" y="55613"/>
                  </a:lnTo>
                  <a:lnTo>
                    <a:pt x="355498" y="55803"/>
                  </a:lnTo>
                  <a:lnTo>
                    <a:pt x="355815" y="55968"/>
                  </a:lnTo>
                  <a:close/>
                </a:path>
                <a:path w="4695190" h="6637020">
                  <a:moveTo>
                    <a:pt x="362508" y="57569"/>
                  </a:moveTo>
                  <a:lnTo>
                    <a:pt x="362204" y="56578"/>
                  </a:lnTo>
                  <a:lnTo>
                    <a:pt x="360489" y="56578"/>
                  </a:lnTo>
                  <a:lnTo>
                    <a:pt x="359486" y="56578"/>
                  </a:lnTo>
                  <a:lnTo>
                    <a:pt x="360756" y="57848"/>
                  </a:lnTo>
                  <a:lnTo>
                    <a:pt x="360502" y="56616"/>
                  </a:lnTo>
                  <a:lnTo>
                    <a:pt x="362508" y="57569"/>
                  </a:lnTo>
                  <a:close/>
                </a:path>
                <a:path w="4695190" h="6637020">
                  <a:moveTo>
                    <a:pt x="363105" y="57848"/>
                  </a:moveTo>
                  <a:lnTo>
                    <a:pt x="362508" y="57569"/>
                  </a:lnTo>
                  <a:lnTo>
                    <a:pt x="362737" y="58331"/>
                  </a:lnTo>
                  <a:lnTo>
                    <a:pt x="363105" y="57848"/>
                  </a:lnTo>
                  <a:close/>
                </a:path>
                <a:path w="4695190" h="6637020">
                  <a:moveTo>
                    <a:pt x="363715" y="57848"/>
                  </a:moveTo>
                  <a:lnTo>
                    <a:pt x="363677" y="58115"/>
                  </a:lnTo>
                  <a:lnTo>
                    <a:pt x="363715" y="57848"/>
                  </a:lnTo>
                  <a:close/>
                </a:path>
                <a:path w="4695190" h="6637020">
                  <a:moveTo>
                    <a:pt x="363829" y="59118"/>
                  </a:moveTo>
                  <a:lnTo>
                    <a:pt x="363677" y="58115"/>
                  </a:lnTo>
                  <a:lnTo>
                    <a:pt x="363512" y="59118"/>
                  </a:lnTo>
                  <a:lnTo>
                    <a:pt x="363829" y="59118"/>
                  </a:lnTo>
                  <a:close/>
                </a:path>
                <a:path w="4695190" h="6637020">
                  <a:moveTo>
                    <a:pt x="367042" y="45593"/>
                  </a:moveTo>
                  <a:lnTo>
                    <a:pt x="366864" y="45212"/>
                  </a:lnTo>
                  <a:lnTo>
                    <a:pt x="366623" y="44780"/>
                  </a:lnTo>
                  <a:lnTo>
                    <a:pt x="366331" y="44297"/>
                  </a:lnTo>
                  <a:lnTo>
                    <a:pt x="366687" y="45948"/>
                  </a:lnTo>
                  <a:lnTo>
                    <a:pt x="367042" y="45593"/>
                  </a:lnTo>
                  <a:close/>
                </a:path>
                <a:path w="4695190" h="6637020">
                  <a:moveTo>
                    <a:pt x="368706" y="47688"/>
                  </a:moveTo>
                  <a:lnTo>
                    <a:pt x="368350" y="46494"/>
                  </a:lnTo>
                  <a:lnTo>
                    <a:pt x="368388" y="45148"/>
                  </a:lnTo>
                  <a:lnTo>
                    <a:pt x="367157" y="46304"/>
                  </a:lnTo>
                  <a:lnTo>
                    <a:pt x="367068" y="46494"/>
                  </a:lnTo>
                  <a:lnTo>
                    <a:pt x="367576" y="47688"/>
                  </a:lnTo>
                  <a:lnTo>
                    <a:pt x="368706" y="47688"/>
                  </a:lnTo>
                  <a:close/>
                </a:path>
                <a:path w="4695190" h="6637020">
                  <a:moveTo>
                    <a:pt x="378917" y="53746"/>
                  </a:moveTo>
                  <a:lnTo>
                    <a:pt x="378764" y="53632"/>
                  </a:lnTo>
                  <a:lnTo>
                    <a:pt x="378460" y="53555"/>
                  </a:lnTo>
                  <a:lnTo>
                    <a:pt x="378117" y="53492"/>
                  </a:lnTo>
                  <a:lnTo>
                    <a:pt x="378333" y="53632"/>
                  </a:lnTo>
                  <a:lnTo>
                    <a:pt x="378599" y="53746"/>
                  </a:lnTo>
                  <a:lnTo>
                    <a:pt x="378917" y="53746"/>
                  </a:lnTo>
                  <a:close/>
                </a:path>
                <a:path w="4695190" h="6637020">
                  <a:moveTo>
                    <a:pt x="381355" y="54038"/>
                  </a:moveTo>
                  <a:lnTo>
                    <a:pt x="379374" y="52768"/>
                  </a:lnTo>
                  <a:lnTo>
                    <a:pt x="377393" y="51498"/>
                  </a:lnTo>
                  <a:lnTo>
                    <a:pt x="373418" y="48958"/>
                  </a:lnTo>
                  <a:lnTo>
                    <a:pt x="370268" y="48958"/>
                  </a:lnTo>
                  <a:lnTo>
                    <a:pt x="367055" y="48958"/>
                  </a:lnTo>
                  <a:lnTo>
                    <a:pt x="363664" y="48958"/>
                  </a:lnTo>
                  <a:lnTo>
                    <a:pt x="364134" y="52768"/>
                  </a:lnTo>
                  <a:lnTo>
                    <a:pt x="360514" y="54038"/>
                  </a:lnTo>
                  <a:lnTo>
                    <a:pt x="362280" y="56578"/>
                  </a:lnTo>
                  <a:lnTo>
                    <a:pt x="367601" y="57848"/>
                  </a:lnTo>
                  <a:lnTo>
                    <a:pt x="366471" y="61658"/>
                  </a:lnTo>
                  <a:lnTo>
                    <a:pt x="365353" y="60388"/>
                  </a:lnTo>
                  <a:lnTo>
                    <a:pt x="363512" y="59118"/>
                  </a:lnTo>
                  <a:lnTo>
                    <a:pt x="362978" y="59118"/>
                  </a:lnTo>
                  <a:lnTo>
                    <a:pt x="362737" y="58331"/>
                  </a:lnTo>
                  <a:lnTo>
                    <a:pt x="362127" y="59118"/>
                  </a:lnTo>
                  <a:lnTo>
                    <a:pt x="360667" y="57848"/>
                  </a:lnTo>
                  <a:lnTo>
                    <a:pt x="360464" y="59118"/>
                  </a:lnTo>
                  <a:lnTo>
                    <a:pt x="359422" y="57848"/>
                  </a:lnTo>
                  <a:lnTo>
                    <a:pt x="359486" y="56578"/>
                  </a:lnTo>
                  <a:lnTo>
                    <a:pt x="359283" y="56578"/>
                  </a:lnTo>
                  <a:lnTo>
                    <a:pt x="357301" y="57848"/>
                  </a:lnTo>
                  <a:lnTo>
                    <a:pt x="355815" y="56578"/>
                  </a:lnTo>
                  <a:lnTo>
                    <a:pt x="356717" y="57848"/>
                  </a:lnTo>
                  <a:lnTo>
                    <a:pt x="357784" y="59118"/>
                  </a:lnTo>
                  <a:lnTo>
                    <a:pt x="357289" y="59118"/>
                  </a:lnTo>
                  <a:lnTo>
                    <a:pt x="355625" y="61658"/>
                  </a:lnTo>
                  <a:lnTo>
                    <a:pt x="354914" y="57848"/>
                  </a:lnTo>
                  <a:lnTo>
                    <a:pt x="353136" y="59118"/>
                  </a:lnTo>
                  <a:lnTo>
                    <a:pt x="353720" y="60388"/>
                  </a:lnTo>
                  <a:lnTo>
                    <a:pt x="351523" y="60388"/>
                  </a:lnTo>
                  <a:lnTo>
                    <a:pt x="353695" y="62928"/>
                  </a:lnTo>
                  <a:lnTo>
                    <a:pt x="353161" y="62928"/>
                  </a:lnTo>
                  <a:lnTo>
                    <a:pt x="352056" y="61658"/>
                  </a:lnTo>
                  <a:lnTo>
                    <a:pt x="351243" y="61658"/>
                  </a:lnTo>
                  <a:lnTo>
                    <a:pt x="351307" y="62928"/>
                  </a:lnTo>
                  <a:lnTo>
                    <a:pt x="347243" y="66738"/>
                  </a:lnTo>
                  <a:lnTo>
                    <a:pt x="348627" y="67271"/>
                  </a:lnTo>
                  <a:lnTo>
                    <a:pt x="347840" y="67424"/>
                  </a:lnTo>
                  <a:lnTo>
                    <a:pt x="348564" y="68313"/>
                  </a:lnTo>
                  <a:lnTo>
                    <a:pt x="349021" y="67411"/>
                  </a:lnTo>
                  <a:lnTo>
                    <a:pt x="350621" y="68008"/>
                  </a:lnTo>
                  <a:lnTo>
                    <a:pt x="350964" y="68008"/>
                  </a:lnTo>
                  <a:lnTo>
                    <a:pt x="350151" y="73088"/>
                  </a:lnTo>
                  <a:lnTo>
                    <a:pt x="343471" y="73088"/>
                  </a:lnTo>
                  <a:lnTo>
                    <a:pt x="341439" y="76898"/>
                  </a:lnTo>
                  <a:lnTo>
                    <a:pt x="340702" y="75628"/>
                  </a:lnTo>
                  <a:lnTo>
                    <a:pt x="339775" y="78168"/>
                  </a:lnTo>
                  <a:lnTo>
                    <a:pt x="337235" y="80708"/>
                  </a:lnTo>
                  <a:lnTo>
                    <a:pt x="337566" y="83248"/>
                  </a:lnTo>
                  <a:lnTo>
                    <a:pt x="335000" y="83248"/>
                  </a:lnTo>
                  <a:lnTo>
                    <a:pt x="334340" y="81978"/>
                  </a:lnTo>
                  <a:lnTo>
                    <a:pt x="333552" y="84518"/>
                  </a:lnTo>
                  <a:lnTo>
                    <a:pt x="334238" y="84518"/>
                  </a:lnTo>
                  <a:lnTo>
                    <a:pt x="331076" y="85788"/>
                  </a:lnTo>
                  <a:lnTo>
                    <a:pt x="331127" y="83731"/>
                  </a:lnTo>
                  <a:lnTo>
                    <a:pt x="331508" y="83248"/>
                  </a:lnTo>
                  <a:lnTo>
                    <a:pt x="331127" y="83451"/>
                  </a:lnTo>
                  <a:lnTo>
                    <a:pt x="331127" y="83248"/>
                  </a:lnTo>
                  <a:lnTo>
                    <a:pt x="330923" y="83566"/>
                  </a:lnTo>
                  <a:lnTo>
                    <a:pt x="329133" y="84518"/>
                  </a:lnTo>
                  <a:lnTo>
                    <a:pt x="327545" y="84518"/>
                  </a:lnTo>
                  <a:lnTo>
                    <a:pt x="327710" y="88328"/>
                  </a:lnTo>
                  <a:lnTo>
                    <a:pt x="326428" y="85788"/>
                  </a:lnTo>
                  <a:lnTo>
                    <a:pt x="323989" y="87058"/>
                  </a:lnTo>
                  <a:lnTo>
                    <a:pt x="323735" y="88328"/>
                  </a:lnTo>
                  <a:lnTo>
                    <a:pt x="326339" y="88328"/>
                  </a:lnTo>
                  <a:lnTo>
                    <a:pt x="325678" y="89598"/>
                  </a:lnTo>
                  <a:lnTo>
                    <a:pt x="323723" y="90868"/>
                  </a:lnTo>
                  <a:lnTo>
                    <a:pt x="321640" y="88328"/>
                  </a:lnTo>
                  <a:lnTo>
                    <a:pt x="314998" y="89598"/>
                  </a:lnTo>
                  <a:lnTo>
                    <a:pt x="320116" y="99161"/>
                  </a:lnTo>
                  <a:lnTo>
                    <a:pt x="331901" y="99161"/>
                  </a:lnTo>
                  <a:lnTo>
                    <a:pt x="331952" y="98488"/>
                  </a:lnTo>
                  <a:lnTo>
                    <a:pt x="335241" y="97218"/>
                  </a:lnTo>
                  <a:lnTo>
                    <a:pt x="338759" y="98488"/>
                  </a:lnTo>
                  <a:lnTo>
                    <a:pt x="333895" y="99758"/>
                  </a:lnTo>
                  <a:lnTo>
                    <a:pt x="337083" y="101028"/>
                  </a:lnTo>
                  <a:lnTo>
                    <a:pt x="339928" y="97218"/>
                  </a:lnTo>
                  <a:lnTo>
                    <a:pt x="340614" y="90868"/>
                  </a:lnTo>
                  <a:lnTo>
                    <a:pt x="343484" y="88112"/>
                  </a:lnTo>
                  <a:lnTo>
                    <a:pt x="341884" y="85788"/>
                  </a:lnTo>
                  <a:lnTo>
                    <a:pt x="340118" y="83248"/>
                  </a:lnTo>
                  <a:lnTo>
                    <a:pt x="348081" y="87058"/>
                  </a:lnTo>
                  <a:lnTo>
                    <a:pt x="347967" y="84823"/>
                  </a:lnTo>
                  <a:lnTo>
                    <a:pt x="349554" y="87058"/>
                  </a:lnTo>
                  <a:lnTo>
                    <a:pt x="349224" y="85788"/>
                  </a:lnTo>
                  <a:lnTo>
                    <a:pt x="352120" y="84518"/>
                  </a:lnTo>
                  <a:lnTo>
                    <a:pt x="352869" y="80708"/>
                  </a:lnTo>
                  <a:lnTo>
                    <a:pt x="354520" y="76898"/>
                  </a:lnTo>
                  <a:lnTo>
                    <a:pt x="355066" y="75628"/>
                  </a:lnTo>
                  <a:lnTo>
                    <a:pt x="355650" y="76898"/>
                  </a:lnTo>
                  <a:lnTo>
                    <a:pt x="357911" y="76898"/>
                  </a:lnTo>
                  <a:lnTo>
                    <a:pt x="358800" y="75628"/>
                  </a:lnTo>
                  <a:lnTo>
                    <a:pt x="359702" y="74358"/>
                  </a:lnTo>
                  <a:lnTo>
                    <a:pt x="361607" y="73088"/>
                  </a:lnTo>
                  <a:lnTo>
                    <a:pt x="361010" y="71818"/>
                  </a:lnTo>
                  <a:lnTo>
                    <a:pt x="362013" y="70548"/>
                  </a:lnTo>
                  <a:lnTo>
                    <a:pt x="360032" y="69278"/>
                  </a:lnTo>
                  <a:lnTo>
                    <a:pt x="365328" y="68008"/>
                  </a:lnTo>
                  <a:lnTo>
                    <a:pt x="367665" y="64198"/>
                  </a:lnTo>
                  <a:lnTo>
                    <a:pt x="368350" y="62928"/>
                  </a:lnTo>
                  <a:lnTo>
                    <a:pt x="369036" y="61658"/>
                  </a:lnTo>
                  <a:lnTo>
                    <a:pt x="369722" y="60388"/>
                  </a:lnTo>
                  <a:lnTo>
                    <a:pt x="373761" y="59245"/>
                  </a:lnTo>
                  <a:lnTo>
                    <a:pt x="373938" y="60388"/>
                  </a:lnTo>
                  <a:lnTo>
                    <a:pt x="374319" y="60388"/>
                  </a:lnTo>
                  <a:lnTo>
                    <a:pt x="375158" y="59118"/>
                  </a:lnTo>
                  <a:lnTo>
                    <a:pt x="376821" y="56578"/>
                  </a:lnTo>
                  <a:lnTo>
                    <a:pt x="374853" y="55308"/>
                  </a:lnTo>
                  <a:lnTo>
                    <a:pt x="373291" y="55308"/>
                  </a:lnTo>
                  <a:lnTo>
                    <a:pt x="372706" y="54038"/>
                  </a:lnTo>
                  <a:lnTo>
                    <a:pt x="372897" y="51498"/>
                  </a:lnTo>
                  <a:lnTo>
                    <a:pt x="373748" y="51498"/>
                  </a:lnTo>
                  <a:lnTo>
                    <a:pt x="373329" y="54038"/>
                  </a:lnTo>
                  <a:lnTo>
                    <a:pt x="377482" y="54038"/>
                  </a:lnTo>
                  <a:lnTo>
                    <a:pt x="377177" y="52946"/>
                  </a:lnTo>
                  <a:lnTo>
                    <a:pt x="381355" y="54038"/>
                  </a:lnTo>
                  <a:close/>
                </a:path>
                <a:path w="4695190" h="6637020">
                  <a:moveTo>
                    <a:pt x="382409" y="46418"/>
                  </a:moveTo>
                  <a:lnTo>
                    <a:pt x="382193" y="46304"/>
                  </a:lnTo>
                  <a:lnTo>
                    <a:pt x="382270" y="46494"/>
                  </a:lnTo>
                  <a:lnTo>
                    <a:pt x="382409" y="46418"/>
                  </a:lnTo>
                  <a:close/>
                </a:path>
                <a:path w="4695190" h="6637020">
                  <a:moveTo>
                    <a:pt x="382803" y="47688"/>
                  </a:moveTo>
                  <a:lnTo>
                    <a:pt x="382270" y="46494"/>
                  </a:lnTo>
                  <a:lnTo>
                    <a:pt x="379984" y="47688"/>
                  </a:lnTo>
                  <a:lnTo>
                    <a:pt x="381533" y="48958"/>
                  </a:lnTo>
                  <a:lnTo>
                    <a:pt x="382803" y="47688"/>
                  </a:lnTo>
                  <a:close/>
                </a:path>
                <a:path w="4695190" h="6637020">
                  <a:moveTo>
                    <a:pt x="383349" y="34594"/>
                  </a:moveTo>
                  <a:lnTo>
                    <a:pt x="382689" y="33540"/>
                  </a:lnTo>
                  <a:lnTo>
                    <a:pt x="382536" y="32893"/>
                  </a:lnTo>
                  <a:lnTo>
                    <a:pt x="382663" y="32435"/>
                  </a:lnTo>
                  <a:lnTo>
                    <a:pt x="382270" y="32029"/>
                  </a:lnTo>
                  <a:lnTo>
                    <a:pt x="381762" y="31597"/>
                  </a:lnTo>
                  <a:lnTo>
                    <a:pt x="381050" y="31102"/>
                  </a:lnTo>
                  <a:lnTo>
                    <a:pt x="380631" y="31330"/>
                  </a:lnTo>
                  <a:lnTo>
                    <a:pt x="382574" y="33540"/>
                  </a:lnTo>
                  <a:lnTo>
                    <a:pt x="383349" y="34594"/>
                  </a:lnTo>
                  <a:close/>
                </a:path>
                <a:path w="4695190" h="6637020">
                  <a:moveTo>
                    <a:pt x="393649" y="20218"/>
                  </a:moveTo>
                  <a:lnTo>
                    <a:pt x="388353" y="20624"/>
                  </a:lnTo>
                  <a:lnTo>
                    <a:pt x="392988" y="21132"/>
                  </a:lnTo>
                  <a:lnTo>
                    <a:pt x="393649" y="20218"/>
                  </a:lnTo>
                  <a:close/>
                </a:path>
                <a:path w="4695190" h="6637020">
                  <a:moveTo>
                    <a:pt x="394182" y="27368"/>
                  </a:moveTo>
                  <a:lnTo>
                    <a:pt x="393065" y="29032"/>
                  </a:lnTo>
                  <a:lnTo>
                    <a:pt x="393700" y="29667"/>
                  </a:lnTo>
                  <a:lnTo>
                    <a:pt x="394182" y="27368"/>
                  </a:lnTo>
                  <a:close/>
                </a:path>
                <a:path w="4695190" h="6637020">
                  <a:moveTo>
                    <a:pt x="395566" y="22453"/>
                  </a:moveTo>
                  <a:lnTo>
                    <a:pt x="395008" y="22250"/>
                  </a:lnTo>
                  <a:lnTo>
                    <a:pt x="392658" y="24091"/>
                  </a:lnTo>
                  <a:lnTo>
                    <a:pt x="395566" y="22453"/>
                  </a:lnTo>
                  <a:close/>
                </a:path>
                <a:path w="4695190" h="6637020">
                  <a:moveTo>
                    <a:pt x="396011" y="21450"/>
                  </a:moveTo>
                  <a:lnTo>
                    <a:pt x="392988" y="21132"/>
                  </a:lnTo>
                  <a:lnTo>
                    <a:pt x="392772" y="21437"/>
                  </a:lnTo>
                  <a:lnTo>
                    <a:pt x="395008" y="22250"/>
                  </a:lnTo>
                  <a:lnTo>
                    <a:pt x="396011" y="21450"/>
                  </a:lnTo>
                  <a:close/>
                </a:path>
                <a:path w="4695190" h="6637020">
                  <a:moveTo>
                    <a:pt x="401929" y="34988"/>
                  </a:moveTo>
                  <a:lnTo>
                    <a:pt x="401154" y="33718"/>
                  </a:lnTo>
                  <a:lnTo>
                    <a:pt x="400926" y="34988"/>
                  </a:lnTo>
                  <a:lnTo>
                    <a:pt x="401929" y="34988"/>
                  </a:lnTo>
                  <a:close/>
                </a:path>
                <a:path w="4695190" h="6637020">
                  <a:moveTo>
                    <a:pt x="403555" y="34988"/>
                  </a:moveTo>
                  <a:lnTo>
                    <a:pt x="401929" y="34988"/>
                  </a:lnTo>
                  <a:lnTo>
                    <a:pt x="402691" y="36258"/>
                  </a:lnTo>
                  <a:lnTo>
                    <a:pt x="403555" y="34988"/>
                  </a:lnTo>
                  <a:close/>
                </a:path>
                <a:path w="4695190" h="6637020">
                  <a:moveTo>
                    <a:pt x="411480" y="13398"/>
                  </a:moveTo>
                  <a:lnTo>
                    <a:pt x="411226" y="13157"/>
                  </a:lnTo>
                  <a:lnTo>
                    <a:pt x="411124" y="13398"/>
                  </a:lnTo>
                  <a:lnTo>
                    <a:pt x="411480" y="13398"/>
                  </a:lnTo>
                  <a:close/>
                </a:path>
                <a:path w="4695190" h="6637020">
                  <a:moveTo>
                    <a:pt x="411607" y="12128"/>
                  </a:moveTo>
                  <a:lnTo>
                    <a:pt x="408787" y="10858"/>
                  </a:lnTo>
                  <a:lnTo>
                    <a:pt x="411226" y="13157"/>
                  </a:lnTo>
                  <a:lnTo>
                    <a:pt x="411607" y="12128"/>
                  </a:lnTo>
                  <a:close/>
                </a:path>
                <a:path w="4695190" h="6637020">
                  <a:moveTo>
                    <a:pt x="416648" y="20523"/>
                  </a:moveTo>
                  <a:lnTo>
                    <a:pt x="416547" y="20307"/>
                  </a:lnTo>
                  <a:lnTo>
                    <a:pt x="416344" y="20027"/>
                  </a:lnTo>
                  <a:lnTo>
                    <a:pt x="416013" y="19646"/>
                  </a:lnTo>
                  <a:lnTo>
                    <a:pt x="416648" y="20523"/>
                  </a:lnTo>
                  <a:close/>
                </a:path>
                <a:path w="4695190" h="6637020">
                  <a:moveTo>
                    <a:pt x="416890" y="21958"/>
                  </a:moveTo>
                  <a:lnTo>
                    <a:pt x="412826" y="20599"/>
                  </a:lnTo>
                  <a:lnTo>
                    <a:pt x="413435" y="22517"/>
                  </a:lnTo>
                  <a:lnTo>
                    <a:pt x="414274" y="22059"/>
                  </a:lnTo>
                  <a:lnTo>
                    <a:pt x="416687" y="22580"/>
                  </a:lnTo>
                  <a:lnTo>
                    <a:pt x="416864" y="22059"/>
                  </a:lnTo>
                  <a:close/>
                </a:path>
                <a:path w="4695190" h="6637020">
                  <a:moveTo>
                    <a:pt x="417144" y="21221"/>
                  </a:moveTo>
                  <a:lnTo>
                    <a:pt x="416648" y="20523"/>
                  </a:lnTo>
                  <a:lnTo>
                    <a:pt x="417055" y="21488"/>
                  </a:lnTo>
                  <a:lnTo>
                    <a:pt x="417144" y="21221"/>
                  </a:lnTo>
                  <a:close/>
                </a:path>
                <a:path w="4695190" h="6637020">
                  <a:moveTo>
                    <a:pt x="417296" y="22085"/>
                  </a:moveTo>
                  <a:lnTo>
                    <a:pt x="417055" y="21488"/>
                  </a:lnTo>
                  <a:lnTo>
                    <a:pt x="416890" y="21958"/>
                  </a:lnTo>
                  <a:lnTo>
                    <a:pt x="417296" y="22085"/>
                  </a:lnTo>
                  <a:close/>
                </a:path>
                <a:path w="4695190" h="6637020">
                  <a:moveTo>
                    <a:pt x="418020" y="13398"/>
                  </a:moveTo>
                  <a:lnTo>
                    <a:pt x="415582" y="13398"/>
                  </a:lnTo>
                  <a:lnTo>
                    <a:pt x="416534" y="14300"/>
                  </a:lnTo>
                  <a:lnTo>
                    <a:pt x="418020" y="13398"/>
                  </a:lnTo>
                  <a:close/>
                </a:path>
                <a:path w="4695190" h="6637020">
                  <a:moveTo>
                    <a:pt x="418299" y="15938"/>
                  </a:moveTo>
                  <a:lnTo>
                    <a:pt x="416534" y="14300"/>
                  </a:lnTo>
                  <a:lnTo>
                    <a:pt x="415912" y="14668"/>
                  </a:lnTo>
                  <a:lnTo>
                    <a:pt x="413689" y="10858"/>
                  </a:lnTo>
                  <a:lnTo>
                    <a:pt x="414274" y="14668"/>
                  </a:lnTo>
                  <a:lnTo>
                    <a:pt x="413092" y="14668"/>
                  </a:lnTo>
                  <a:lnTo>
                    <a:pt x="411124" y="13398"/>
                  </a:lnTo>
                  <a:lnTo>
                    <a:pt x="408203" y="13398"/>
                  </a:lnTo>
                  <a:lnTo>
                    <a:pt x="408203" y="12128"/>
                  </a:lnTo>
                  <a:lnTo>
                    <a:pt x="407784" y="14668"/>
                  </a:lnTo>
                  <a:lnTo>
                    <a:pt x="407428" y="13398"/>
                  </a:lnTo>
                  <a:lnTo>
                    <a:pt x="405460" y="13398"/>
                  </a:lnTo>
                  <a:lnTo>
                    <a:pt x="406692" y="12128"/>
                  </a:lnTo>
                  <a:lnTo>
                    <a:pt x="402602" y="13398"/>
                  </a:lnTo>
                  <a:lnTo>
                    <a:pt x="405155" y="18478"/>
                  </a:lnTo>
                  <a:lnTo>
                    <a:pt x="401993" y="17221"/>
                  </a:lnTo>
                  <a:lnTo>
                    <a:pt x="399757" y="21018"/>
                  </a:lnTo>
                  <a:lnTo>
                    <a:pt x="403898" y="19748"/>
                  </a:lnTo>
                  <a:lnTo>
                    <a:pt x="404050" y="24828"/>
                  </a:lnTo>
                  <a:lnTo>
                    <a:pt x="396938" y="19748"/>
                  </a:lnTo>
                  <a:lnTo>
                    <a:pt x="398830" y="22288"/>
                  </a:lnTo>
                  <a:lnTo>
                    <a:pt x="397586" y="23558"/>
                  </a:lnTo>
                  <a:lnTo>
                    <a:pt x="396811" y="22288"/>
                  </a:lnTo>
                  <a:lnTo>
                    <a:pt x="397090" y="24828"/>
                  </a:lnTo>
                  <a:lnTo>
                    <a:pt x="397992" y="23558"/>
                  </a:lnTo>
                  <a:lnTo>
                    <a:pt x="398716" y="24828"/>
                  </a:lnTo>
                  <a:lnTo>
                    <a:pt x="397090" y="24828"/>
                  </a:lnTo>
                  <a:lnTo>
                    <a:pt x="395071" y="24828"/>
                  </a:lnTo>
                  <a:lnTo>
                    <a:pt x="395262" y="31178"/>
                  </a:lnTo>
                  <a:lnTo>
                    <a:pt x="393966" y="29908"/>
                  </a:lnTo>
                  <a:lnTo>
                    <a:pt x="393700" y="29667"/>
                  </a:lnTo>
                  <a:lnTo>
                    <a:pt x="393649" y="29908"/>
                  </a:lnTo>
                  <a:lnTo>
                    <a:pt x="392912" y="29260"/>
                  </a:lnTo>
                  <a:lnTo>
                    <a:pt x="393065" y="29032"/>
                  </a:lnTo>
                  <a:lnTo>
                    <a:pt x="391350" y="27368"/>
                  </a:lnTo>
                  <a:lnTo>
                    <a:pt x="391706" y="28194"/>
                  </a:lnTo>
                  <a:lnTo>
                    <a:pt x="389356" y="26098"/>
                  </a:lnTo>
                  <a:lnTo>
                    <a:pt x="392341" y="32448"/>
                  </a:lnTo>
                  <a:lnTo>
                    <a:pt x="389140" y="32448"/>
                  </a:lnTo>
                  <a:lnTo>
                    <a:pt x="387616" y="29908"/>
                  </a:lnTo>
                  <a:lnTo>
                    <a:pt x="390029" y="29908"/>
                  </a:lnTo>
                  <a:lnTo>
                    <a:pt x="386816" y="28638"/>
                  </a:lnTo>
                  <a:lnTo>
                    <a:pt x="389280" y="33718"/>
                  </a:lnTo>
                  <a:lnTo>
                    <a:pt x="383260" y="31178"/>
                  </a:lnTo>
                  <a:lnTo>
                    <a:pt x="382663" y="32435"/>
                  </a:lnTo>
                  <a:lnTo>
                    <a:pt x="385267" y="36258"/>
                  </a:lnTo>
                  <a:lnTo>
                    <a:pt x="381101" y="36258"/>
                  </a:lnTo>
                  <a:lnTo>
                    <a:pt x="379920" y="40068"/>
                  </a:lnTo>
                  <a:lnTo>
                    <a:pt x="379158" y="38798"/>
                  </a:lnTo>
                  <a:lnTo>
                    <a:pt x="374586" y="42608"/>
                  </a:lnTo>
                  <a:lnTo>
                    <a:pt x="371309" y="42608"/>
                  </a:lnTo>
                  <a:lnTo>
                    <a:pt x="373646" y="45148"/>
                  </a:lnTo>
                  <a:lnTo>
                    <a:pt x="371157" y="46418"/>
                  </a:lnTo>
                  <a:lnTo>
                    <a:pt x="370713" y="47688"/>
                  </a:lnTo>
                  <a:lnTo>
                    <a:pt x="377901" y="47688"/>
                  </a:lnTo>
                  <a:lnTo>
                    <a:pt x="378675" y="48958"/>
                  </a:lnTo>
                  <a:lnTo>
                    <a:pt x="379120" y="47688"/>
                  </a:lnTo>
                  <a:lnTo>
                    <a:pt x="378815" y="46494"/>
                  </a:lnTo>
                  <a:lnTo>
                    <a:pt x="378904" y="46304"/>
                  </a:lnTo>
                  <a:lnTo>
                    <a:pt x="380034" y="45148"/>
                  </a:lnTo>
                  <a:lnTo>
                    <a:pt x="382193" y="46304"/>
                  </a:lnTo>
                  <a:lnTo>
                    <a:pt x="381673" y="45148"/>
                  </a:lnTo>
                  <a:lnTo>
                    <a:pt x="380542" y="42608"/>
                  </a:lnTo>
                  <a:lnTo>
                    <a:pt x="383755" y="42608"/>
                  </a:lnTo>
                  <a:lnTo>
                    <a:pt x="383717" y="43878"/>
                  </a:lnTo>
                  <a:lnTo>
                    <a:pt x="382879" y="45148"/>
                  </a:lnTo>
                  <a:lnTo>
                    <a:pt x="382841" y="46418"/>
                  </a:lnTo>
                  <a:lnTo>
                    <a:pt x="386499" y="47688"/>
                  </a:lnTo>
                  <a:lnTo>
                    <a:pt x="386067" y="46418"/>
                  </a:lnTo>
                  <a:lnTo>
                    <a:pt x="387299" y="46418"/>
                  </a:lnTo>
                  <a:lnTo>
                    <a:pt x="390690" y="45148"/>
                  </a:lnTo>
                  <a:lnTo>
                    <a:pt x="389470" y="45148"/>
                  </a:lnTo>
                  <a:lnTo>
                    <a:pt x="389305" y="44792"/>
                  </a:lnTo>
                  <a:lnTo>
                    <a:pt x="389445" y="44754"/>
                  </a:lnTo>
                  <a:lnTo>
                    <a:pt x="389293" y="44780"/>
                  </a:lnTo>
                  <a:lnTo>
                    <a:pt x="387223" y="40068"/>
                  </a:lnTo>
                  <a:lnTo>
                    <a:pt x="386092" y="37528"/>
                  </a:lnTo>
                  <a:lnTo>
                    <a:pt x="391934" y="40017"/>
                  </a:lnTo>
                  <a:lnTo>
                    <a:pt x="391998" y="39738"/>
                  </a:lnTo>
                  <a:lnTo>
                    <a:pt x="392506" y="36258"/>
                  </a:lnTo>
                  <a:lnTo>
                    <a:pt x="394550" y="38798"/>
                  </a:lnTo>
                  <a:lnTo>
                    <a:pt x="394703" y="38798"/>
                  </a:lnTo>
                  <a:lnTo>
                    <a:pt x="395300" y="39598"/>
                  </a:lnTo>
                  <a:lnTo>
                    <a:pt x="395020" y="39128"/>
                  </a:lnTo>
                  <a:lnTo>
                    <a:pt x="394766" y="38836"/>
                  </a:lnTo>
                  <a:lnTo>
                    <a:pt x="397344" y="38798"/>
                  </a:lnTo>
                  <a:lnTo>
                    <a:pt x="397713" y="40068"/>
                  </a:lnTo>
                  <a:lnTo>
                    <a:pt x="397040" y="37528"/>
                  </a:lnTo>
                  <a:lnTo>
                    <a:pt x="400951" y="40068"/>
                  </a:lnTo>
                  <a:lnTo>
                    <a:pt x="400431" y="37528"/>
                  </a:lnTo>
                  <a:lnTo>
                    <a:pt x="400164" y="36258"/>
                  </a:lnTo>
                  <a:lnTo>
                    <a:pt x="399910" y="34988"/>
                  </a:lnTo>
                  <a:lnTo>
                    <a:pt x="400685" y="36258"/>
                  </a:lnTo>
                  <a:lnTo>
                    <a:pt x="400926" y="34988"/>
                  </a:lnTo>
                  <a:lnTo>
                    <a:pt x="400342" y="34988"/>
                  </a:lnTo>
                  <a:lnTo>
                    <a:pt x="400291" y="33718"/>
                  </a:lnTo>
                  <a:lnTo>
                    <a:pt x="400227" y="32448"/>
                  </a:lnTo>
                  <a:lnTo>
                    <a:pt x="400177" y="31178"/>
                  </a:lnTo>
                  <a:lnTo>
                    <a:pt x="400113" y="29908"/>
                  </a:lnTo>
                  <a:lnTo>
                    <a:pt x="408508" y="32448"/>
                  </a:lnTo>
                  <a:lnTo>
                    <a:pt x="408470" y="29908"/>
                  </a:lnTo>
                  <a:lnTo>
                    <a:pt x="408419" y="26098"/>
                  </a:lnTo>
                  <a:lnTo>
                    <a:pt x="409854" y="22288"/>
                  </a:lnTo>
                  <a:lnTo>
                    <a:pt x="408609" y="19748"/>
                  </a:lnTo>
                  <a:lnTo>
                    <a:pt x="407987" y="18478"/>
                  </a:lnTo>
                  <a:lnTo>
                    <a:pt x="409397" y="14668"/>
                  </a:lnTo>
                  <a:lnTo>
                    <a:pt x="411403" y="15938"/>
                  </a:lnTo>
                  <a:lnTo>
                    <a:pt x="411238" y="18478"/>
                  </a:lnTo>
                  <a:lnTo>
                    <a:pt x="413689" y="18478"/>
                  </a:lnTo>
                  <a:lnTo>
                    <a:pt x="414566" y="17208"/>
                  </a:lnTo>
                  <a:lnTo>
                    <a:pt x="415086" y="14668"/>
                  </a:lnTo>
                  <a:lnTo>
                    <a:pt x="415429" y="15938"/>
                  </a:lnTo>
                  <a:lnTo>
                    <a:pt x="417423" y="17208"/>
                  </a:lnTo>
                  <a:lnTo>
                    <a:pt x="418299" y="15938"/>
                  </a:lnTo>
                  <a:close/>
                </a:path>
                <a:path w="4695190" h="6637020">
                  <a:moveTo>
                    <a:pt x="419112" y="17678"/>
                  </a:moveTo>
                  <a:lnTo>
                    <a:pt x="418934" y="17907"/>
                  </a:lnTo>
                  <a:lnTo>
                    <a:pt x="418744" y="18110"/>
                  </a:lnTo>
                  <a:lnTo>
                    <a:pt x="418515" y="18288"/>
                  </a:lnTo>
                  <a:lnTo>
                    <a:pt x="418871" y="18084"/>
                  </a:lnTo>
                  <a:lnTo>
                    <a:pt x="419036" y="17907"/>
                  </a:lnTo>
                  <a:lnTo>
                    <a:pt x="419112" y="17678"/>
                  </a:lnTo>
                  <a:close/>
                </a:path>
                <a:path w="4695190" h="6637020">
                  <a:moveTo>
                    <a:pt x="419430" y="17170"/>
                  </a:moveTo>
                  <a:lnTo>
                    <a:pt x="419163" y="16814"/>
                  </a:lnTo>
                  <a:lnTo>
                    <a:pt x="418884" y="16510"/>
                  </a:lnTo>
                  <a:lnTo>
                    <a:pt x="418617" y="16408"/>
                  </a:lnTo>
                  <a:lnTo>
                    <a:pt x="419061" y="17018"/>
                  </a:lnTo>
                  <a:lnTo>
                    <a:pt x="419201" y="17386"/>
                  </a:lnTo>
                  <a:lnTo>
                    <a:pt x="419112" y="17678"/>
                  </a:lnTo>
                  <a:lnTo>
                    <a:pt x="419239" y="17513"/>
                  </a:lnTo>
                  <a:lnTo>
                    <a:pt x="419341" y="17348"/>
                  </a:lnTo>
                  <a:lnTo>
                    <a:pt x="419430" y="17170"/>
                  </a:lnTo>
                  <a:close/>
                </a:path>
                <a:path w="4695190" h="6637020">
                  <a:moveTo>
                    <a:pt x="423494" y="11849"/>
                  </a:moveTo>
                  <a:lnTo>
                    <a:pt x="421386" y="10858"/>
                  </a:lnTo>
                  <a:lnTo>
                    <a:pt x="420611" y="9588"/>
                  </a:lnTo>
                  <a:lnTo>
                    <a:pt x="421081" y="8318"/>
                  </a:lnTo>
                  <a:lnTo>
                    <a:pt x="416013" y="5778"/>
                  </a:lnTo>
                  <a:lnTo>
                    <a:pt x="418020" y="13398"/>
                  </a:lnTo>
                  <a:lnTo>
                    <a:pt x="418566" y="13398"/>
                  </a:lnTo>
                  <a:lnTo>
                    <a:pt x="419493" y="15938"/>
                  </a:lnTo>
                  <a:lnTo>
                    <a:pt x="419646" y="16675"/>
                  </a:lnTo>
                  <a:lnTo>
                    <a:pt x="419557" y="16903"/>
                  </a:lnTo>
                  <a:lnTo>
                    <a:pt x="419430" y="17170"/>
                  </a:lnTo>
                  <a:lnTo>
                    <a:pt x="419760" y="17602"/>
                  </a:lnTo>
                  <a:lnTo>
                    <a:pt x="419900" y="17246"/>
                  </a:lnTo>
                  <a:lnTo>
                    <a:pt x="419874" y="16814"/>
                  </a:lnTo>
                  <a:lnTo>
                    <a:pt x="420382" y="14668"/>
                  </a:lnTo>
                  <a:lnTo>
                    <a:pt x="420306" y="12128"/>
                  </a:lnTo>
                  <a:lnTo>
                    <a:pt x="420979" y="10858"/>
                  </a:lnTo>
                  <a:lnTo>
                    <a:pt x="422541" y="12128"/>
                  </a:lnTo>
                  <a:lnTo>
                    <a:pt x="422046" y="13398"/>
                  </a:lnTo>
                  <a:lnTo>
                    <a:pt x="422389" y="14668"/>
                  </a:lnTo>
                  <a:lnTo>
                    <a:pt x="423291" y="12128"/>
                  </a:lnTo>
                  <a:lnTo>
                    <a:pt x="423494" y="11849"/>
                  </a:lnTo>
                  <a:close/>
                </a:path>
                <a:path w="4695190" h="6637020">
                  <a:moveTo>
                    <a:pt x="424116" y="12128"/>
                  </a:moveTo>
                  <a:lnTo>
                    <a:pt x="424002" y="11112"/>
                  </a:lnTo>
                  <a:lnTo>
                    <a:pt x="423494" y="11849"/>
                  </a:lnTo>
                  <a:lnTo>
                    <a:pt x="424116" y="12128"/>
                  </a:lnTo>
                  <a:close/>
                </a:path>
                <a:path w="4695190" h="6637020">
                  <a:moveTo>
                    <a:pt x="425069" y="9588"/>
                  </a:moveTo>
                  <a:lnTo>
                    <a:pt x="423595" y="7048"/>
                  </a:lnTo>
                  <a:lnTo>
                    <a:pt x="422402" y="7048"/>
                  </a:lnTo>
                  <a:lnTo>
                    <a:pt x="423887" y="9588"/>
                  </a:lnTo>
                  <a:lnTo>
                    <a:pt x="424002" y="11112"/>
                  </a:lnTo>
                  <a:lnTo>
                    <a:pt x="425069" y="9588"/>
                  </a:lnTo>
                  <a:close/>
                </a:path>
                <a:path w="4695190" h="6637020">
                  <a:moveTo>
                    <a:pt x="426389" y="10731"/>
                  </a:moveTo>
                  <a:lnTo>
                    <a:pt x="426224" y="10896"/>
                  </a:lnTo>
                  <a:lnTo>
                    <a:pt x="426097" y="11049"/>
                  </a:lnTo>
                  <a:lnTo>
                    <a:pt x="426262" y="11328"/>
                  </a:lnTo>
                  <a:lnTo>
                    <a:pt x="426389" y="10731"/>
                  </a:lnTo>
                  <a:close/>
                </a:path>
                <a:path w="4695190" h="6637020">
                  <a:moveTo>
                    <a:pt x="426554" y="11709"/>
                  </a:moveTo>
                  <a:lnTo>
                    <a:pt x="426402" y="11582"/>
                  </a:lnTo>
                  <a:lnTo>
                    <a:pt x="426313" y="11442"/>
                  </a:lnTo>
                  <a:lnTo>
                    <a:pt x="426135" y="11938"/>
                  </a:lnTo>
                  <a:lnTo>
                    <a:pt x="426554" y="11709"/>
                  </a:lnTo>
                  <a:close/>
                </a:path>
                <a:path w="4695190" h="6637020">
                  <a:moveTo>
                    <a:pt x="427062" y="10223"/>
                  </a:moveTo>
                  <a:lnTo>
                    <a:pt x="426669" y="9436"/>
                  </a:lnTo>
                  <a:lnTo>
                    <a:pt x="426389" y="10731"/>
                  </a:lnTo>
                  <a:lnTo>
                    <a:pt x="426669" y="10477"/>
                  </a:lnTo>
                  <a:lnTo>
                    <a:pt x="427062" y="10223"/>
                  </a:lnTo>
                  <a:close/>
                </a:path>
                <a:path w="4695190" h="6637020">
                  <a:moveTo>
                    <a:pt x="430250" y="3111"/>
                  </a:moveTo>
                  <a:lnTo>
                    <a:pt x="429171" y="1143"/>
                  </a:lnTo>
                  <a:lnTo>
                    <a:pt x="426389" y="88"/>
                  </a:lnTo>
                  <a:lnTo>
                    <a:pt x="425107" y="1143"/>
                  </a:lnTo>
                  <a:lnTo>
                    <a:pt x="425361" y="3949"/>
                  </a:lnTo>
                  <a:lnTo>
                    <a:pt x="424573" y="3657"/>
                  </a:lnTo>
                  <a:lnTo>
                    <a:pt x="424218" y="2743"/>
                  </a:lnTo>
                  <a:lnTo>
                    <a:pt x="423849" y="2222"/>
                  </a:lnTo>
                  <a:lnTo>
                    <a:pt x="424129" y="4254"/>
                  </a:lnTo>
                  <a:lnTo>
                    <a:pt x="425170" y="7340"/>
                  </a:lnTo>
                  <a:lnTo>
                    <a:pt x="427901" y="9144"/>
                  </a:lnTo>
                  <a:lnTo>
                    <a:pt x="426466" y="5918"/>
                  </a:lnTo>
                  <a:lnTo>
                    <a:pt x="427621" y="6731"/>
                  </a:lnTo>
                  <a:lnTo>
                    <a:pt x="425831" y="2959"/>
                  </a:lnTo>
                  <a:lnTo>
                    <a:pt x="426275" y="1993"/>
                  </a:lnTo>
                  <a:lnTo>
                    <a:pt x="427850" y="2578"/>
                  </a:lnTo>
                  <a:lnTo>
                    <a:pt x="428612" y="3632"/>
                  </a:lnTo>
                  <a:lnTo>
                    <a:pt x="428256" y="2730"/>
                  </a:lnTo>
                  <a:lnTo>
                    <a:pt x="430250" y="3111"/>
                  </a:lnTo>
                  <a:close/>
                </a:path>
                <a:path w="4695190" h="6637020">
                  <a:moveTo>
                    <a:pt x="433120" y="2273"/>
                  </a:moveTo>
                  <a:lnTo>
                    <a:pt x="432777" y="1358"/>
                  </a:lnTo>
                  <a:lnTo>
                    <a:pt x="431228" y="0"/>
                  </a:lnTo>
                  <a:lnTo>
                    <a:pt x="430771" y="990"/>
                  </a:lnTo>
                  <a:lnTo>
                    <a:pt x="432625" y="4025"/>
                  </a:lnTo>
                  <a:lnTo>
                    <a:pt x="433120" y="2273"/>
                  </a:lnTo>
                  <a:close/>
                </a:path>
                <a:path w="4695190" h="6637020">
                  <a:moveTo>
                    <a:pt x="621906" y="6202273"/>
                  </a:moveTo>
                  <a:lnTo>
                    <a:pt x="618159" y="6199759"/>
                  </a:lnTo>
                  <a:lnTo>
                    <a:pt x="620115" y="6202527"/>
                  </a:lnTo>
                  <a:lnTo>
                    <a:pt x="620776" y="6202527"/>
                  </a:lnTo>
                  <a:lnTo>
                    <a:pt x="621449" y="6202565"/>
                  </a:lnTo>
                  <a:lnTo>
                    <a:pt x="621906" y="6202273"/>
                  </a:lnTo>
                  <a:close/>
                </a:path>
                <a:path w="4695190" h="6637020">
                  <a:moveTo>
                    <a:pt x="628573" y="6212002"/>
                  </a:moveTo>
                  <a:lnTo>
                    <a:pt x="625614" y="6205093"/>
                  </a:lnTo>
                  <a:lnTo>
                    <a:pt x="625094" y="6205093"/>
                  </a:lnTo>
                  <a:lnTo>
                    <a:pt x="628573" y="6212002"/>
                  </a:lnTo>
                  <a:close/>
                </a:path>
                <a:path w="4695190" h="6637020">
                  <a:moveTo>
                    <a:pt x="708545" y="6344793"/>
                  </a:moveTo>
                  <a:lnTo>
                    <a:pt x="708317" y="6340843"/>
                  </a:lnTo>
                  <a:lnTo>
                    <a:pt x="706399" y="6335789"/>
                  </a:lnTo>
                  <a:lnTo>
                    <a:pt x="708545" y="6344793"/>
                  </a:lnTo>
                  <a:close/>
                </a:path>
                <a:path w="4695190" h="6637020">
                  <a:moveTo>
                    <a:pt x="924267" y="6497193"/>
                  </a:moveTo>
                  <a:lnTo>
                    <a:pt x="918387" y="6494056"/>
                  </a:lnTo>
                  <a:lnTo>
                    <a:pt x="918972" y="6497193"/>
                  </a:lnTo>
                  <a:lnTo>
                    <a:pt x="924267" y="6497193"/>
                  </a:lnTo>
                  <a:close/>
                </a:path>
                <a:path w="4695190" h="6637020">
                  <a:moveTo>
                    <a:pt x="1290586" y="6624193"/>
                  </a:moveTo>
                  <a:lnTo>
                    <a:pt x="1279664" y="6616967"/>
                  </a:lnTo>
                  <a:lnTo>
                    <a:pt x="1284579" y="6624193"/>
                  </a:lnTo>
                  <a:lnTo>
                    <a:pt x="1290586" y="6624193"/>
                  </a:lnTo>
                  <a:close/>
                </a:path>
                <a:path w="4695190" h="6637020">
                  <a:moveTo>
                    <a:pt x="1938782" y="6624193"/>
                  </a:moveTo>
                  <a:lnTo>
                    <a:pt x="1937943" y="6621602"/>
                  </a:lnTo>
                  <a:lnTo>
                    <a:pt x="1931289" y="6624193"/>
                  </a:lnTo>
                  <a:lnTo>
                    <a:pt x="1938782" y="6624193"/>
                  </a:lnTo>
                  <a:close/>
                </a:path>
                <a:path w="4695190" h="6637020">
                  <a:moveTo>
                    <a:pt x="2898711" y="6391427"/>
                  </a:moveTo>
                  <a:lnTo>
                    <a:pt x="2891713" y="6395593"/>
                  </a:lnTo>
                  <a:lnTo>
                    <a:pt x="2897873" y="6395593"/>
                  </a:lnTo>
                  <a:lnTo>
                    <a:pt x="2898711" y="6391427"/>
                  </a:lnTo>
                  <a:close/>
                </a:path>
                <a:path w="4695190" h="6637020">
                  <a:moveTo>
                    <a:pt x="3611499" y="5989193"/>
                  </a:moveTo>
                  <a:lnTo>
                    <a:pt x="3609683" y="5989193"/>
                  </a:lnTo>
                  <a:lnTo>
                    <a:pt x="3608476" y="5992139"/>
                  </a:lnTo>
                  <a:lnTo>
                    <a:pt x="3611499" y="5989193"/>
                  </a:lnTo>
                  <a:close/>
                </a:path>
                <a:path w="4695190" h="6637020">
                  <a:moveTo>
                    <a:pt x="3643312" y="5971184"/>
                  </a:moveTo>
                  <a:lnTo>
                    <a:pt x="3642195" y="5971845"/>
                  </a:lnTo>
                  <a:lnTo>
                    <a:pt x="3640620" y="5972784"/>
                  </a:lnTo>
                  <a:lnTo>
                    <a:pt x="3643312" y="5971184"/>
                  </a:lnTo>
                  <a:close/>
                </a:path>
                <a:path w="4695190" h="6637020">
                  <a:moveTo>
                    <a:pt x="3647681" y="5961723"/>
                  </a:moveTo>
                  <a:lnTo>
                    <a:pt x="3638867" y="5966269"/>
                  </a:lnTo>
                  <a:lnTo>
                    <a:pt x="3642957" y="5965342"/>
                  </a:lnTo>
                  <a:lnTo>
                    <a:pt x="3636594" y="5971692"/>
                  </a:lnTo>
                  <a:lnTo>
                    <a:pt x="3631806" y="5976950"/>
                  </a:lnTo>
                  <a:lnTo>
                    <a:pt x="3640607" y="5972784"/>
                  </a:lnTo>
                  <a:lnTo>
                    <a:pt x="3642080" y="5970181"/>
                  </a:lnTo>
                  <a:lnTo>
                    <a:pt x="3646589" y="5964758"/>
                  </a:lnTo>
                  <a:lnTo>
                    <a:pt x="3647681" y="5961723"/>
                  </a:lnTo>
                  <a:close/>
                </a:path>
                <a:path w="4695190" h="6637020">
                  <a:moveTo>
                    <a:pt x="3803065" y="5874893"/>
                  </a:moveTo>
                  <a:lnTo>
                    <a:pt x="3798900" y="5874893"/>
                  </a:lnTo>
                  <a:lnTo>
                    <a:pt x="3793744" y="5887593"/>
                  </a:lnTo>
                  <a:lnTo>
                    <a:pt x="3803065" y="5874893"/>
                  </a:lnTo>
                  <a:close/>
                </a:path>
                <a:path w="4695190" h="6637020">
                  <a:moveTo>
                    <a:pt x="4060050" y="5582297"/>
                  </a:moveTo>
                  <a:lnTo>
                    <a:pt x="4059428" y="5582793"/>
                  </a:lnTo>
                  <a:lnTo>
                    <a:pt x="4059758" y="5582793"/>
                  </a:lnTo>
                  <a:lnTo>
                    <a:pt x="4060050" y="5582297"/>
                  </a:lnTo>
                  <a:close/>
                </a:path>
                <a:path w="4695190" h="6637020">
                  <a:moveTo>
                    <a:pt x="4074261" y="5604180"/>
                  </a:moveTo>
                  <a:lnTo>
                    <a:pt x="4071416" y="5608193"/>
                  </a:lnTo>
                  <a:lnTo>
                    <a:pt x="4073626" y="5608193"/>
                  </a:lnTo>
                  <a:lnTo>
                    <a:pt x="4074261" y="5604180"/>
                  </a:lnTo>
                  <a:close/>
                </a:path>
                <a:path w="4695190" h="6637020">
                  <a:moveTo>
                    <a:pt x="4075468" y="5570093"/>
                  </a:moveTo>
                  <a:lnTo>
                    <a:pt x="4067365" y="5570093"/>
                  </a:lnTo>
                  <a:lnTo>
                    <a:pt x="4060050" y="5582297"/>
                  </a:lnTo>
                  <a:lnTo>
                    <a:pt x="4075468" y="5570093"/>
                  </a:lnTo>
                  <a:close/>
                </a:path>
                <a:path w="4695190" h="6637020">
                  <a:moveTo>
                    <a:pt x="4297515" y="5241506"/>
                  </a:moveTo>
                  <a:lnTo>
                    <a:pt x="4292651" y="5249100"/>
                  </a:lnTo>
                  <a:lnTo>
                    <a:pt x="4294822" y="5246522"/>
                  </a:lnTo>
                  <a:lnTo>
                    <a:pt x="4297515" y="5241506"/>
                  </a:lnTo>
                  <a:close/>
                </a:path>
                <a:path w="4695190" h="6637020">
                  <a:moveTo>
                    <a:pt x="4375061" y="5095773"/>
                  </a:moveTo>
                  <a:lnTo>
                    <a:pt x="4374604" y="5096307"/>
                  </a:lnTo>
                  <a:lnTo>
                    <a:pt x="4372330" y="5101983"/>
                  </a:lnTo>
                  <a:lnTo>
                    <a:pt x="4372699" y="5101539"/>
                  </a:lnTo>
                  <a:lnTo>
                    <a:pt x="4373448" y="5100485"/>
                  </a:lnTo>
                  <a:lnTo>
                    <a:pt x="4374045" y="5098300"/>
                  </a:lnTo>
                  <a:lnTo>
                    <a:pt x="4375061" y="5095773"/>
                  </a:lnTo>
                  <a:close/>
                </a:path>
                <a:path w="4695190" h="6637020">
                  <a:moveTo>
                    <a:pt x="4377766" y="5091188"/>
                  </a:moveTo>
                  <a:lnTo>
                    <a:pt x="4375137" y="5095570"/>
                  </a:lnTo>
                  <a:lnTo>
                    <a:pt x="4375061" y="5095773"/>
                  </a:lnTo>
                  <a:lnTo>
                    <a:pt x="4375620" y="5095125"/>
                  </a:lnTo>
                  <a:lnTo>
                    <a:pt x="4377766" y="5091188"/>
                  </a:lnTo>
                  <a:close/>
                </a:path>
                <a:path w="4695190" h="6637020">
                  <a:moveTo>
                    <a:pt x="4447870" y="4928844"/>
                  </a:moveTo>
                  <a:lnTo>
                    <a:pt x="4447527" y="4928870"/>
                  </a:lnTo>
                  <a:lnTo>
                    <a:pt x="4446803" y="4929695"/>
                  </a:lnTo>
                  <a:lnTo>
                    <a:pt x="4445012" y="4932578"/>
                  </a:lnTo>
                  <a:lnTo>
                    <a:pt x="4445825" y="4931930"/>
                  </a:lnTo>
                  <a:lnTo>
                    <a:pt x="4446841" y="4930432"/>
                  </a:lnTo>
                  <a:lnTo>
                    <a:pt x="4447870" y="4928844"/>
                  </a:lnTo>
                  <a:close/>
                </a:path>
                <a:path w="4695190" h="6637020">
                  <a:moveTo>
                    <a:pt x="4521035" y="4735334"/>
                  </a:moveTo>
                  <a:lnTo>
                    <a:pt x="4517656" y="4744593"/>
                  </a:lnTo>
                  <a:lnTo>
                    <a:pt x="4512869" y="4757293"/>
                  </a:lnTo>
                  <a:lnTo>
                    <a:pt x="4507636" y="4769993"/>
                  </a:lnTo>
                  <a:lnTo>
                    <a:pt x="4510710" y="4769993"/>
                  </a:lnTo>
                  <a:lnTo>
                    <a:pt x="4508220" y="4782693"/>
                  </a:lnTo>
                  <a:lnTo>
                    <a:pt x="4521035" y="4735334"/>
                  </a:lnTo>
                  <a:close/>
                </a:path>
                <a:path w="4695190" h="6637020">
                  <a:moveTo>
                    <a:pt x="4521962" y="4731893"/>
                  </a:moveTo>
                  <a:lnTo>
                    <a:pt x="4521035" y="4735334"/>
                  </a:lnTo>
                  <a:lnTo>
                    <a:pt x="4521682" y="4733531"/>
                  </a:lnTo>
                  <a:lnTo>
                    <a:pt x="4521962" y="4731893"/>
                  </a:lnTo>
                  <a:close/>
                </a:path>
                <a:path w="4695190" h="6637020">
                  <a:moveTo>
                    <a:pt x="4538827" y="4753800"/>
                  </a:moveTo>
                  <a:lnTo>
                    <a:pt x="4537291" y="4757293"/>
                  </a:lnTo>
                  <a:lnTo>
                    <a:pt x="4538421" y="4757293"/>
                  </a:lnTo>
                  <a:lnTo>
                    <a:pt x="4538827" y="4753800"/>
                  </a:lnTo>
                  <a:close/>
                </a:path>
                <a:path w="4695190" h="6637020">
                  <a:moveTo>
                    <a:pt x="4553775" y="4638738"/>
                  </a:moveTo>
                  <a:lnTo>
                    <a:pt x="4552086" y="4642993"/>
                  </a:lnTo>
                  <a:lnTo>
                    <a:pt x="4553229" y="4642993"/>
                  </a:lnTo>
                  <a:lnTo>
                    <a:pt x="4553775" y="4638738"/>
                  </a:lnTo>
                  <a:close/>
                </a:path>
                <a:path w="4695190" h="6637020">
                  <a:moveTo>
                    <a:pt x="4556417" y="4620120"/>
                  </a:moveTo>
                  <a:lnTo>
                    <a:pt x="4553775" y="4627918"/>
                  </a:lnTo>
                  <a:lnTo>
                    <a:pt x="4554918" y="4624857"/>
                  </a:lnTo>
                  <a:lnTo>
                    <a:pt x="4555744" y="4622343"/>
                  </a:lnTo>
                  <a:lnTo>
                    <a:pt x="4556417" y="4620120"/>
                  </a:lnTo>
                  <a:close/>
                </a:path>
                <a:path w="4695190" h="6637020">
                  <a:moveTo>
                    <a:pt x="4557115" y="4630293"/>
                  </a:moveTo>
                  <a:lnTo>
                    <a:pt x="4556417" y="4630293"/>
                  </a:lnTo>
                  <a:lnTo>
                    <a:pt x="4554855" y="4630293"/>
                  </a:lnTo>
                  <a:lnTo>
                    <a:pt x="4553775" y="4638738"/>
                  </a:lnTo>
                  <a:lnTo>
                    <a:pt x="4557115" y="4630293"/>
                  </a:lnTo>
                  <a:close/>
                </a:path>
                <a:path w="4695190" h="6637020">
                  <a:moveTo>
                    <a:pt x="4580255" y="4502810"/>
                  </a:moveTo>
                  <a:lnTo>
                    <a:pt x="4579683" y="4505642"/>
                  </a:lnTo>
                  <a:lnTo>
                    <a:pt x="4579213" y="4508690"/>
                  </a:lnTo>
                  <a:lnTo>
                    <a:pt x="4579455" y="4507865"/>
                  </a:lnTo>
                  <a:lnTo>
                    <a:pt x="4580255" y="4502810"/>
                  </a:lnTo>
                  <a:close/>
                </a:path>
                <a:path w="4695190" h="6637020">
                  <a:moveTo>
                    <a:pt x="4581868" y="2548928"/>
                  </a:moveTo>
                  <a:lnTo>
                    <a:pt x="4581042" y="2543797"/>
                  </a:lnTo>
                  <a:lnTo>
                    <a:pt x="4580699" y="2538844"/>
                  </a:lnTo>
                  <a:lnTo>
                    <a:pt x="4580064" y="2533739"/>
                  </a:lnTo>
                  <a:lnTo>
                    <a:pt x="4579201" y="2530017"/>
                  </a:lnTo>
                  <a:lnTo>
                    <a:pt x="4576965" y="2532215"/>
                  </a:lnTo>
                  <a:lnTo>
                    <a:pt x="4577943" y="2542133"/>
                  </a:lnTo>
                  <a:lnTo>
                    <a:pt x="4580407" y="2546642"/>
                  </a:lnTo>
                  <a:lnTo>
                    <a:pt x="4581868" y="2548928"/>
                  </a:lnTo>
                  <a:close/>
                </a:path>
                <a:path w="4695190" h="6637020">
                  <a:moveTo>
                    <a:pt x="4584281" y="4490593"/>
                  </a:moveTo>
                  <a:lnTo>
                    <a:pt x="4582490" y="4503293"/>
                  </a:lnTo>
                  <a:lnTo>
                    <a:pt x="4583315" y="4503293"/>
                  </a:lnTo>
                  <a:lnTo>
                    <a:pt x="4584281" y="4490593"/>
                  </a:lnTo>
                  <a:close/>
                </a:path>
                <a:path w="4695190" h="6637020">
                  <a:moveTo>
                    <a:pt x="4592117" y="2618816"/>
                  </a:moveTo>
                  <a:lnTo>
                    <a:pt x="4589145" y="2611653"/>
                  </a:lnTo>
                  <a:lnTo>
                    <a:pt x="4585335" y="2600071"/>
                  </a:lnTo>
                  <a:lnTo>
                    <a:pt x="4581995" y="2592438"/>
                  </a:lnTo>
                  <a:lnTo>
                    <a:pt x="4580001" y="2582354"/>
                  </a:lnTo>
                  <a:lnTo>
                    <a:pt x="4580623" y="2574594"/>
                  </a:lnTo>
                  <a:lnTo>
                    <a:pt x="4582058" y="2576144"/>
                  </a:lnTo>
                  <a:lnTo>
                    <a:pt x="4580648" y="2572664"/>
                  </a:lnTo>
                  <a:lnTo>
                    <a:pt x="4580674" y="2560345"/>
                  </a:lnTo>
                  <a:lnTo>
                    <a:pt x="4578058" y="2555151"/>
                  </a:lnTo>
                  <a:lnTo>
                    <a:pt x="4577702" y="2565831"/>
                  </a:lnTo>
                  <a:lnTo>
                    <a:pt x="4578655" y="2577490"/>
                  </a:lnTo>
                  <a:lnTo>
                    <a:pt x="4580775" y="2589822"/>
                  </a:lnTo>
                  <a:lnTo>
                    <a:pt x="4583963" y="2602522"/>
                  </a:lnTo>
                  <a:lnTo>
                    <a:pt x="4583773" y="2606395"/>
                  </a:lnTo>
                  <a:lnTo>
                    <a:pt x="4582325" y="2602903"/>
                  </a:lnTo>
                  <a:lnTo>
                    <a:pt x="4581563" y="2602141"/>
                  </a:lnTo>
                  <a:lnTo>
                    <a:pt x="4584395" y="2610815"/>
                  </a:lnTo>
                  <a:lnTo>
                    <a:pt x="4587430" y="2617927"/>
                  </a:lnTo>
                  <a:lnTo>
                    <a:pt x="4590161" y="2621318"/>
                  </a:lnTo>
                  <a:lnTo>
                    <a:pt x="4592117" y="2618816"/>
                  </a:lnTo>
                  <a:close/>
                </a:path>
                <a:path w="4695190" h="6637020">
                  <a:moveTo>
                    <a:pt x="4593171" y="2649093"/>
                  </a:moveTo>
                  <a:lnTo>
                    <a:pt x="4589945" y="2636393"/>
                  </a:lnTo>
                  <a:lnTo>
                    <a:pt x="4591113" y="2649093"/>
                  </a:lnTo>
                  <a:lnTo>
                    <a:pt x="4593171" y="2649093"/>
                  </a:lnTo>
                  <a:close/>
                </a:path>
                <a:path w="4695190" h="6637020">
                  <a:moveTo>
                    <a:pt x="4594517" y="4439793"/>
                  </a:moveTo>
                  <a:lnTo>
                    <a:pt x="4592129" y="4452493"/>
                  </a:lnTo>
                  <a:lnTo>
                    <a:pt x="4593653" y="4447565"/>
                  </a:lnTo>
                  <a:lnTo>
                    <a:pt x="4594517" y="4439793"/>
                  </a:lnTo>
                  <a:close/>
                </a:path>
                <a:path w="4695190" h="6637020">
                  <a:moveTo>
                    <a:pt x="4596943" y="2662110"/>
                  </a:moveTo>
                  <a:lnTo>
                    <a:pt x="4596930" y="2661793"/>
                  </a:lnTo>
                  <a:lnTo>
                    <a:pt x="4594276" y="2649093"/>
                  </a:lnTo>
                  <a:lnTo>
                    <a:pt x="4593171" y="2649093"/>
                  </a:lnTo>
                  <a:lnTo>
                    <a:pt x="4596904" y="2661793"/>
                  </a:lnTo>
                  <a:lnTo>
                    <a:pt x="4596943" y="2662110"/>
                  </a:lnTo>
                  <a:close/>
                </a:path>
                <a:path w="4695190" h="6637020">
                  <a:moveTo>
                    <a:pt x="4604169" y="2699893"/>
                  </a:moveTo>
                  <a:lnTo>
                    <a:pt x="4602327" y="2687193"/>
                  </a:lnTo>
                  <a:lnTo>
                    <a:pt x="4600702" y="2687193"/>
                  </a:lnTo>
                  <a:lnTo>
                    <a:pt x="4604169" y="2699893"/>
                  </a:lnTo>
                  <a:close/>
                </a:path>
                <a:path w="4695190" h="6637020">
                  <a:moveTo>
                    <a:pt x="4608373" y="4388993"/>
                  </a:moveTo>
                  <a:lnTo>
                    <a:pt x="4608004" y="4388993"/>
                  </a:lnTo>
                  <a:lnTo>
                    <a:pt x="4608017" y="4391723"/>
                  </a:lnTo>
                  <a:lnTo>
                    <a:pt x="4608373" y="4388993"/>
                  </a:lnTo>
                  <a:close/>
                </a:path>
                <a:path w="4695190" h="6637020">
                  <a:moveTo>
                    <a:pt x="4610024" y="2737993"/>
                  </a:moveTo>
                  <a:lnTo>
                    <a:pt x="4607712" y="2725293"/>
                  </a:lnTo>
                  <a:lnTo>
                    <a:pt x="4607001" y="2725293"/>
                  </a:lnTo>
                  <a:lnTo>
                    <a:pt x="4610024" y="2737993"/>
                  </a:lnTo>
                  <a:close/>
                </a:path>
                <a:path w="4695190" h="6637020">
                  <a:moveTo>
                    <a:pt x="4610049" y="2812694"/>
                  </a:moveTo>
                  <a:lnTo>
                    <a:pt x="4608766" y="2801493"/>
                  </a:lnTo>
                  <a:lnTo>
                    <a:pt x="4609922" y="2814193"/>
                  </a:lnTo>
                  <a:lnTo>
                    <a:pt x="4610049" y="2812694"/>
                  </a:lnTo>
                  <a:close/>
                </a:path>
                <a:path w="4695190" h="6637020">
                  <a:moveTo>
                    <a:pt x="4611675" y="2763393"/>
                  </a:moveTo>
                  <a:lnTo>
                    <a:pt x="4610354" y="2757563"/>
                  </a:lnTo>
                  <a:lnTo>
                    <a:pt x="4610417" y="2750693"/>
                  </a:lnTo>
                  <a:lnTo>
                    <a:pt x="4610608" y="2750693"/>
                  </a:lnTo>
                  <a:lnTo>
                    <a:pt x="4608601" y="2737993"/>
                  </a:lnTo>
                  <a:lnTo>
                    <a:pt x="4606709" y="2737993"/>
                  </a:lnTo>
                  <a:lnTo>
                    <a:pt x="4604994" y="2725293"/>
                  </a:lnTo>
                  <a:lnTo>
                    <a:pt x="4607001" y="2725293"/>
                  </a:lnTo>
                  <a:lnTo>
                    <a:pt x="4600549" y="2699893"/>
                  </a:lnTo>
                  <a:lnTo>
                    <a:pt x="4597463" y="2687193"/>
                  </a:lnTo>
                  <a:lnTo>
                    <a:pt x="4600702" y="2687193"/>
                  </a:lnTo>
                  <a:lnTo>
                    <a:pt x="4596943" y="2662110"/>
                  </a:lnTo>
                  <a:lnTo>
                    <a:pt x="4597717" y="2674493"/>
                  </a:lnTo>
                  <a:lnTo>
                    <a:pt x="4597387" y="2674493"/>
                  </a:lnTo>
                  <a:lnTo>
                    <a:pt x="4596689" y="2687193"/>
                  </a:lnTo>
                  <a:lnTo>
                    <a:pt x="4593882" y="2674493"/>
                  </a:lnTo>
                  <a:lnTo>
                    <a:pt x="4593895" y="2687193"/>
                  </a:lnTo>
                  <a:lnTo>
                    <a:pt x="4597819" y="2699893"/>
                  </a:lnTo>
                  <a:lnTo>
                    <a:pt x="4603178" y="2725293"/>
                  </a:lnTo>
                  <a:lnTo>
                    <a:pt x="4607496" y="2750693"/>
                  </a:lnTo>
                  <a:lnTo>
                    <a:pt x="4601400" y="2737993"/>
                  </a:lnTo>
                  <a:lnTo>
                    <a:pt x="4609376" y="2763393"/>
                  </a:lnTo>
                  <a:lnTo>
                    <a:pt x="4610316" y="2763393"/>
                  </a:lnTo>
                  <a:lnTo>
                    <a:pt x="4611675" y="2763393"/>
                  </a:lnTo>
                  <a:close/>
                </a:path>
                <a:path w="4695190" h="6637020">
                  <a:moveTo>
                    <a:pt x="4612411" y="2737142"/>
                  </a:moveTo>
                  <a:lnTo>
                    <a:pt x="4611675" y="2733738"/>
                  </a:lnTo>
                  <a:lnTo>
                    <a:pt x="4610887" y="2730931"/>
                  </a:lnTo>
                  <a:lnTo>
                    <a:pt x="4610024" y="2728404"/>
                  </a:lnTo>
                  <a:lnTo>
                    <a:pt x="4611789" y="2736697"/>
                  </a:lnTo>
                  <a:lnTo>
                    <a:pt x="4612183" y="2736926"/>
                  </a:lnTo>
                  <a:lnTo>
                    <a:pt x="4612411" y="2737142"/>
                  </a:lnTo>
                  <a:close/>
                </a:path>
                <a:path w="4695190" h="6637020">
                  <a:moveTo>
                    <a:pt x="4612919" y="2742577"/>
                  </a:moveTo>
                  <a:lnTo>
                    <a:pt x="4612538" y="2740545"/>
                  </a:lnTo>
                  <a:lnTo>
                    <a:pt x="4611789" y="2736697"/>
                  </a:lnTo>
                  <a:lnTo>
                    <a:pt x="4611268" y="2736253"/>
                  </a:lnTo>
                  <a:lnTo>
                    <a:pt x="4610836" y="2736202"/>
                  </a:lnTo>
                  <a:lnTo>
                    <a:pt x="4610798" y="2737510"/>
                  </a:lnTo>
                  <a:lnTo>
                    <a:pt x="4611700" y="2738424"/>
                  </a:lnTo>
                  <a:lnTo>
                    <a:pt x="4612322" y="2739898"/>
                  </a:lnTo>
                  <a:lnTo>
                    <a:pt x="4612919" y="2742577"/>
                  </a:lnTo>
                  <a:close/>
                </a:path>
                <a:path w="4695190" h="6637020">
                  <a:moveTo>
                    <a:pt x="4614367" y="2751074"/>
                  </a:moveTo>
                  <a:lnTo>
                    <a:pt x="4613821" y="2747187"/>
                  </a:lnTo>
                  <a:lnTo>
                    <a:pt x="4613376" y="2744571"/>
                  </a:lnTo>
                  <a:lnTo>
                    <a:pt x="4612932" y="2742590"/>
                  </a:lnTo>
                  <a:lnTo>
                    <a:pt x="4614367" y="2751074"/>
                  </a:lnTo>
                  <a:close/>
                </a:path>
                <a:path w="4695190" h="6637020">
                  <a:moveTo>
                    <a:pt x="4623143" y="4314012"/>
                  </a:moveTo>
                  <a:lnTo>
                    <a:pt x="4622419" y="4316298"/>
                  </a:lnTo>
                  <a:lnTo>
                    <a:pt x="4621847" y="4318622"/>
                  </a:lnTo>
                  <a:lnTo>
                    <a:pt x="4621860" y="4320108"/>
                  </a:lnTo>
                  <a:lnTo>
                    <a:pt x="4622711" y="4316019"/>
                  </a:lnTo>
                  <a:lnTo>
                    <a:pt x="4623143" y="4314012"/>
                  </a:lnTo>
                  <a:close/>
                </a:path>
                <a:path w="4695190" h="6637020">
                  <a:moveTo>
                    <a:pt x="4625175" y="4312793"/>
                  </a:moveTo>
                  <a:lnTo>
                    <a:pt x="4624667" y="4312793"/>
                  </a:lnTo>
                  <a:lnTo>
                    <a:pt x="4623143" y="4325493"/>
                  </a:lnTo>
                  <a:lnTo>
                    <a:pt x="4625175" y="4312793"/>
                  </a:lnTo>
                  <a:close/>
                </a:path>
                <a:path w="4695190" h="6637020">
                  <a:moveTo>
                    <a:pt x="4643259" y="4211193"/>
                  </a:moveTo>
                  <a:lnTo>
                    <a:pt x="4642853" y="4198493"/>
                  </a:lnTo>
                  <a:lnTo>
                    <a:pt x="4641456" y="4211193"/>
                  </a:lnTo>
                  <a:lnTo>
                    <a:pt x="4642167" y="4211193"/>
                  </a:lnTo>
                  <a:lnTo>
                    <a:pt x="4642129" y="4211752"/>
                  </a:lnTo>
                  <a:lnTo>
                    <a:pt x="4642231" y="4211193"/>
                  </a:lnTo>
                  <a:lnTo>
                    <a:pt x="4642370" y="4211193"/>
                  </a:lnTo>
                  <a:lnTo>
                    <a:pt x="4642142" y="4213669"/>
                  </a:lnTo>
                  <a:lnTo>
                    <a:pt x="4641837" y="4217263"/>
                  </a:lnTo>
                  <a:lnTo>
                    <a:pt x="4642282" y="4216260"/>
                  </a:lnTo>
                  <a:lnTo>
                    <a:pt x="4642878" y="4211574"/>
                  </a:lnTo>
                  <a:lnTo>
                    <a:pt x="4642866" y="4211193"/>
                  </a:lnTo>
                  <a:lnTo>
                    <a:pt x="4643259" y="4211193"/>
                  </a:lnTo>
                  <a:close/>
                </a:path>
                <a:path w="4695190" h="6637020">
                  <a:moveTo>
                    <a:pt x="4649749" y="2991993"/>
                  </a:moveTo>
                  <a:lnTo>
                    <a:pt x="4648809" y="2991993"/>
                  </a:lnTo>
                  <a:lnTo>
                    <a:pt x="4649609" y="2995333"/>
                  </a:lnTo>
                  <a:lnTo>
                    <a:pt x="4649749" y="2991993"/>
                  </a:lnTo>
                  <a:close/>
                </a:path>
                <a:path w="4695190" h="6637020">
                  <a:moveTo>
                    <a:pt x="4650232" y="4261993"/>
                  </a:moveTo>
                  <a:lnTo>
                    <a:pt x="4633963" y="4261993"/>
                  </a:lnTo>
                  <a:lnTo>
                    <a:pt x="4633392" y="4261993"/>
                  </a:lnTo>
                  <a:lnTo>
                    <a:pt x="4630344" y="4274693"/>
                  </a:lnTo>
                  <a:lnTo>
                    <a:pt x="4627207" y="4300093"/>
                  </a:lnTo>
                  <a:lnTo>
                    <a:pt x="4625175" y="4312793"/>
                  </a:lnTo>
                  <a:lnTo>
                    <a:pt x="4626026" y="4312793"/>
                  </a:lnTo>
                  <a:lnTo>
                    <a:pt x="4621796" y="4338193"/>
                  </a:lnTo>
                  <a:lnTo>
                    <a:pt x="4621377" y="4350893"/>
                  </a:lnTo>
                  <a:lnTo>
                    <a:pt x="4621695" y="4350893"/>
                  </a:lnTo>
                  <a:lnTo>
                    <a:pt x="4619714" y="4363593"/>
                  </a:lnTo>
                  <a:lnTo>
                    <a:pt x="4616882" y="4376293"/>
                  </a:lnTo>
                  <a:lnTo>
                    <a:pt x="4614316" y="4376293"/>
                  </a:lnTo>
                  <a:lnTo>
                    <a:pt x="4611903" y="4388993"/>
                  </a:lnTo>
                  <a:lnTo>
                    <a:pt x="4609160" y="4401693"/>
                  </a:lnTo>
                  <a:lnTo>
                    <a:pt x="4608068" y="4401693"/>
                  </a:lnTo>
                  <a:lnTo>
                    <a:pt x="4608017" y="4391723"/>
                  </a:lnTo>
                  <a:lnTo>
                    <a:pt x="4605071" y="4414393"/>
                  </a:lnTo>
                  <a:lnTo>
                    <a:pt x="4600651" y="4427093"/>
                  </a:lnTo>
                  <a:lnTo>
                    <a:pt x="4596041" y="4439793"/>
                  </a:lnTo>
                  <a:lnTo>
                    <a:pt x="4593653" y="4447565"/>
                  </a:lnTo>
                  <a:lnTo>
                    <a:pt x="4593094" y="4452493"/>
                  </a:lnTo>
                  <a:lnTo>
                    <a:pt x="4589742" y="4465193"/>
                  </a:lnTo>
                  <a:lnTo>
                    <a:pt x="4594085" y="4452493"/>
                  </a:lnTo>
                  <a:lnTo>
                    <a:pt x="4591697" y="4465193"/>
                  </a:lnTo>
                  <a:lnTo>
                    <a:pt x="4590008" y="4477893"/>
                  </a:lnTo>
                  <a:lnTo>
                    <a:pt x="4592904" y="4477893"/>
                  </a:lnTo>
                  <a:lnTo>
                    <a:pt x="4592764" y="4490593"/>
                  </a:lnTo>
                  <a:lnTo>
                    <a:pt x="4590008" y="4490593"/>
                  </a:lnTo>
                  <a:lnTo>
                    <a:pt x="4587443" y="4503293"/>
                  </a:lnTo>
                  <a:lnTo>
                    <a:pt x="4584814" y="4515993"/>
                  </a:lnTo>
                  <a:lnTo>
                    <a:pt x="4581855" y="4528693"/>
                  </a:lnTo>
                  <a:lnTo>
                    <a:pt x="4585335" y="4503293"/>
                  </a:lnTo>
                  <a:lnTo>
                    <a:pt x="4583315" y="4503293"/>
                  </a:lnTo>
                  <a:lnTo>
                    <a:pt x="4581652" y="4515993"/>
                  </a:lnTo>
                  <a:lnTo>
                    <a:pt x="4579226" y="4515993"/>
                  </a:lnTo>
                  <a:lnTo>
                    <a:pt x="4574197" y="4528693"/>
                  </a:lnTo>
                  <a:lnTo>
                    <a:pt x="4573600" y="4541393"/>
                  </a:lnTo>
                  <a:lnTo>
                    <a:pt x="4573397" y="4554093"/>
                  </a:lnTo>
                  <a:lnTo>
                    <a:pt x="4569599" y="4566793"/>
                  </a:lnTo>
                  <a:lnTo>
                    <a:pt x="4568977" y="4566793"/>
                  </a:lnTo>
                  <a:lnTo>
                    <a:pt x="4564037" y="4579493"/>
                  </a:lnTo>
                  <a:lnTo>
                    <a:pt x="4566615" y="4579493"/>
                  </a:lnTo>
                  <a:lnTo>
                    <a:pt x="4565650" y="4592193"/>
                  </a:lnTo>
                  <a:lnTo>
                    <a:pt x="4561662" y="4604893"/>
                  </a:lnTo>
                  <a:lnTo>
                    <a:pt x="4559668" y="4617593"/>
                  </a:lnTo>
                  <a:lnTo>
                    <a:pt x="4558360" y="4617593"/>
                  </a:lnTo>
                  <a:lnTo>
                    <a:pt x="4556417" y="4630293"/>
                  </a:lnTo>
                  <a:lnTo>
                    <a:pt x="4560494" y="4619066"/>
                  </a:lnTo>
                  <a:lnTo>
                    <a:pt x="4559147" y="4630293"/>
                  </a:lnTo>
                  <a:lnTo>
                    <a:pt x="4553877" y="4642993"/>
                  </a:lnTo>
                  <a:lnTo>
                    <a:pt x="4553229" y="4642993"/>
                  </a:lnTo>
                  <a:lnTo>
                    <a:pt x="4551604" y="4655693"/>
                  </a:lnTo>
                  <a:lnTo>
                    <a:pt x="4546092" y="4668393"/>
                  </a:lnTo>
                  <a:lnTo>
                    <a:pt x="4539932" y="4681093"/>
                  </a:lnTo>
                  <a:lnTo>
                    <a:pt x="4534751" y="4706493"/>
                  </a:lnTo>
                  <a:lnTo>
                    <a:pt x="4527029" y="4706493"/>
                  </a:lnTo>
                  <a:lnTo>
                    <a:pt x="4527016" y="4731893"/>
                  </a:lnTo>
                  <a:lnTo>
                    <a:pt x="4525886" y="4737138"/>
                  </a:lnTo>
                  <a:lnTo>
                    <a:pt x="4524464" y="4740148"/>
                  </a:lnTo>
                  <a:lnTo>
                    <a:pt x="4524464" y="4743678"/>
                  </a:lnTo>
                  <a:lnTo>
                    <a:pt x="4524273" y="4744593"/>
                  </a:lnTo>
                  <a:lnTo>
                    <a:pt x="4524464" y="4743678"/>
                  </a:lnTo>
                  <a:lnTo>
                    <a:pt x="4524464" y="4740148"/>
                  </a:lnTo>
                  <a:lnTo>
                    <a:pt x="4522355" y="4744593"/>
                  </a:lnTo>
                  <a:lnTo>
                    <a:pt x="4520311" y="4750892"/>
                  </a:lnTo>
                  <a:lnTo>
                    <a:pt x="4524540" y="4731893"/>
                  </a:lnTo>
                  <a:lnTo>
                    <a:pt x="4527016" y="4731893"/>
                  </a:lnTo>
                  <a:lnTo>
                    <a:pt x="4527016" y="4706569"/>
                  </a:lnTo>
                  <a:lnTo>
                    <a:pt x="4522279" y="4731893"/>
                  </a:lnTo>
                  <a:lnTo>
                    <a:pt x="4521682" y="4733531"/>
                  </a:lnTo>
                  <a:lnTo>
                    <a:pt x="4515586" y="4769993"/>
                  </a:lnTo>
                  <a:lnTo>
                    <a:pt x="4517060" y="4764316"/>
                  </a:lnTo>
                  <a:lnTo>
                    <a:pt x="4513999" y="4782693"/>
                  </a:lnTo>
                  <a:lnTo>
                    <a:pt x="4507674" y="4795393"/>
                  </a:lnTo>
                  <a:lnTo>
                    <a:pt x="4502061" y="4795393"/>
                  </a:lnTo>
                  <a:lnTo>
                    <a:pt x="4497032" y="4808093"/>
                  </a:lnTo>
                  <a:lnTo>
                    <a:pt x="4492726" y="4820793"/>
                  </a:lnTo>
                  <a:lnTo>
                    <a:pt x="4488878" y="4833493"/>
                  </a:lnTo>
                  <a:lnTo>
                    <a:pt x="4485208" y="4833493"/>
                  </a:lnTo>
                  <a:lnTo>
                    <a:pt x="4481436" y="4858893"/>
                  </a:lnTo>
                  <a:lnTo>
                    <a:pt x="4477042" y="4871593"/>
                  </a:lnTo>
                  <a:lnTo>
                    <a:pt x="4471759" y="4884293"/>
                  </a:lnTo>
                  <a:lnTo>
                    <a:pt x="4470197" y="4884293"/>
                  </a:lnTo>
                  <a:lnTo>
                    <a:pt x="4467517" y="4892713"/>
                  </a:lnTo>
                  <a:lnTo>
                    <a:pt x="4465358" y="4896993"/>
                  </a:lnTo>
                  <a:lnTo>
                    <a:pt x="4467466" y="4892903"/>
                  </a:lnTo>
                  <a:lnTo>
                    <a:pt x="4466158" y="4896993"/>
                  </a:lnTo>
                  <a:lnTo>
                    <a:pt x="4461268" y="4909693"/>
                  </a:lnTo>
                  <a:lnTo>
                    <a:pt x="4456989" y="4922393"/>
                  </a:lnTo>
                  <a:lnTo>
                    <a:pt x="4455579" y="4922393"/>
                  </a:lnTo>
                  <a:lnTo>
                    <a:pt x="4451426" y="4935093"/>
                  </a:lnTo>
                  <a:lnTo>
                    <a:pt x="4446676" y="4935093"/>
                  </a:lnTo>
                  <a:lnTo>
                    <a:pt x="4437812" y="4960493"/>
                  </a:lnTo>
                  <a:lnTo>
                    <a:pt x="4436605" y="4973193"/>
                  </a:lnTo>
                  <a:lnTo>
                    <a:pt x="4425797" y="4985893"/>
                  </a:lnTo>
                  <a:lnTo>
                    <a:pt x="4416984" y="5011293"/>
                  </a:lnTo>
                  <a:lnTo>
                    <a:pt x="4411967" y="5023993"/>
                  </a:lnTo>
                  <a:lnTo>
                    <a:pt x="4406849" y="5049393"/>
                  </a:lnTo>
                  <a:lnTo>
                    <a:pt x="4397756" y="5062093"/>
                  </a:lnTo>
                  <a:lnTo>
                    <a:pt x="4397083" y="5062093"/>
                  </a:lnTo>
                  <a:lnTo>
                    <a:pt x="4401020" y="5049393"/>
                  </a:lnTo>
                  <a:lnTo>
                    <a:pt x="4395787" y="5062093"/>
                  </a:lnTo>
                  <a:lnTo>
                    <a:pt x="4393019" y="5062093"/>
                  </a:lnTo>
                  <a:lnTo>
                    <a:pt x="4393019" y="5112893"/>
                  </a:lnTo>
                  <a:lnTo>
                    <a:pt x="4392206" y="5114531"/>
                  </a:lnTo>
                  <a:lnTo>
                    <a:pt x="4388878" y="5120906"/>
                  </a:lnTo>
                  <a:lnTo>
                    <a:pt x="4385932" y="5126317"/>
                  </a:lnTo>
                  <a:lnTo>
                    <a:pt x="4389882" y="5112893"/>
                  </a:lnTo>
                  <a:lnTo>
                    <a:pt x="4393019" y="5112893"/>
                  </a:lnTo>
                  <a:lnTo>
                    <a:pt x="4393019" y="5062093"/>
                  </a:lnTo>
                  <a:lnTo>
                    <a:pt x="4391977" y="5062093"/>
                  </a:lnTo>
                  <a:lnTo>
                    <a:pt x="4388231" y="5074793"/>
                  </a:lnTo>
                  <a:lnTo>
                    <a:pt x="4383595" y="5087493"/>
                  </a:lnTo>
                  <a:lnTo>
                    <a:pt x="4373448" y="5112893"/>
                  </a:lnTo>
                  <a:lnTo>
                    <a:pt x="4366857" y="5125593"/>
                  </a:lnTo>
                  <a:lnTo>
                    <a:pt x="4365117" y="5125593"/>
                  </a:lnTo>
                  <a:lnTo>
                    <a:pt x="4362932" y="5138293"/>
                  </a:lnTo>
                  <a:lnTo>
                    <a:pt x="4364888" y="5138293"/>
                  </a:lnTo>
                  <a:lnTo>
                    <a:pt x="4356163" y="5150993"/>
                  </a:lnTo>
                  <a:lnTo>
                    <a:pt x="4338523" y="5176393"/>
                  </a:lnTo>
                  <a:lnTo>
                    <a:pt x="4329747" y="5201793"/>
                  </a:lnTo>
                  <a:lnTo>
                    <a:pt x="4320552" y="5214493"/>
                  </a:lnTo>
                  <a:lnTo>
                    <a:pt x="4311574" y="5227193"/>
                  </a:lnTo>
                  <a:lnTo>
                    <a:pt x="4302938" y="5239893"/>
                  </a:lnTo>
                  <a:lnTo>
                    <a:pt x="4294810" y="5252593"/>
                  </a:lnTo>
                  <a:lnTo>
                    <a:pt x="4285018" y="5265293"/>
                  </a:lnTo>
                  <a:lnTo>
                    <a:pt x="4274312" y="5290693"/>
                  </a:lnTo>
                  <a:lnTo>
                    <a:pt x="4263517" y="5303393"/>
                  </a:lnTo>
                  <a:lnTo>
                    <a:pt x="4253458" y="5328793"/>
                  </a:lnTo>
                  <a:lnTo>
                    <a:pt x="4253573" y="5324157"/>
                  </a:lnTo>
                  <a:lnTo>
                    <a:pt x="4255211" y="5316093"/>
                  </a:lnTo>
                  <a:lnTo>
                    <a:pt x="4253712" y="5318137"/>
                  </a:lnTo>
                  <a:lnTo>
                    <a:pt x="4253750" y="5316093"/>
                  </a:lnTo>
                  <a:lnTo>
                    <a:pt x="4253560" y="5318341"/>
                  </a:lnTo>
                  <a:lnTo>
                    <a:pt x="4245851" y="5328793"/>
                  </a:lnTo>
                  <a:lnTo>
                    <a:pt x="4242435" y="5341493"/>
                  </a:lnTo>
                  <a:lnTo>
                    <a:pt x="4238409" y="5354193"/>
                  </a:lnTo>
                  <a:lnTo>
                    <a:pt x="4227246" y="5366893"/>
                  </a:lnTo>
                  <a:lnTo>
                    <a:pt x="4222902" y="5379593"/>
                  </a:lnTo>
                  <a:lnTo>
                    <a:pt x="4226039" y="5366893"/>
                  </a:lnTo>
                  <a:lnTo>
                    <a:pt x="4221404" y="5366893"/>
                  </a:lnTo>
                  <a:lnTo>
                    <a:pt x="4211345" y="5379593"/>
                  </a:lnTo>
                  <a:lnTo>
                    <a:pt x="4199610" y="5404993"/>
                  </a:lnTo>
                  <a:lnTo>
                    <a:pt x="4186796" y="5417693"/>
                  </a:lnTo>
                  <a:lnTo>
                    <a:pt x="4185145" y="5417693"/>
                  </a:lnTo>
                  <a:lnTo>
                    <a:pt x="4180421" y="5430393"/>
                  </a:lnTo>
                  <a:lnTo>
                    <a:pt x="4170388" y="5443093"/>
                  </a:lnTo>
                  <a:lnTo>
                    <a:pt x="4164800" y="5455793"/>
                  </a:lnTo>
                  <a:lnTo>
                    <a:pt x="4158843" y="5455793"/>
                  </a:lnTo>
                  <a:lnTo>
                    <a:pt x="4152442" y="5468493"/>
                  </a:lnTo>
                  <a:lnTo>
                    <a:pt x="4145508" y="5481193"/>
                  </a:lnTo>
                  <a:lnTo>
                    <a:pt x="4140403" y="5481193"/>
                  </a:lnTo>
                  <a:lnTo>
                    <a:pt x="4134980" y="5493893"/>
                  </a:lnTo>
                  <a:lnTo>
                    <a:pt x="4128757" y="5506593"/>
                  </a:lnTo>
                  <a:lnTo>
                    <a:pt x="4121975" y="5519293"/>
                  </a:lnTo>
                  <a:lnTo>
                    <a:pt x="4114546" y="5519293"/>
                  </a:lnTo>
                  <a:lnTo>
                    <a:pt x="4106888" y="5531993"/>
                  </a:lnTo>
                  <a:lnTo>
                    <a:pt x="4092143" y="5557393"/>
                  </a:lnTo>
                  <a:lnTo>
                    <a:pt x="4096054" y="5544693"/>
                  </a:lnTo>
                  <a:lnTo>
                    <a:pt x="4091190" y="5544693"/>
                  </a:lnTo>
                  <a:lnTo>
                    <a:pt x="4091787" y="5557393"/>
                  </a:lnTo>
                  <a:lnTo>
                    <a:pt x="4090847" y="5557393"/>
                  </a:lnTo>
                  <a:lnTo>
                    <a:pt x="4083342" y="5570093"/>
                  </a:lnTo>
                  <a:lnTo>
                    <a:pt x="4077309" y="5570093"/>
                  </a:lnTo>
                  <a:lnTo>
                    <a:pt x="4070312" y="5582793"/>
                  </a:lnTo>
                  <a:lnTo>
                    <a:pt x="4059758" y="5582793"/>
                  </a:lnTo>
                  <a:lnTo>
                    <a:pt x="4052430" y="5595493"/>
                  </a:lnTo>
                  <a:lnTo>
                    <a:pt x="4045191" y="5608193"/>
                  </a:lnTo>
                  <a:lnTo>
                    <a:pt x="4045089" y="5595493"/>
                  </a:lnTo>
                  <a:lnTo>
                    <a:pt x="4030268" y="5620893"/>
                  </a:lnTo>
                  <a:lnTo>
                    <a:pt x="4020515" y="5633593"/>
                  </a:lnTo>
                  <a:lnTo>
                    <a:pt x="4010266" y="5646293"/>
                  </a:lnTo>
                  <a:lnTo>
                    <a:pt x="3993972" y="5658993"/>
                  </a:lnTo>
                  <a:lnTo>
                    <a:pt x="3997769" y="5658993"/>
                  </a:lnTo>
                  <a:lnTo>
                    <a:pt x="3989984" y="5671693"/>
                  </a:lnTo>
                  <a:lnTo>
                    <a:pt x="3983939" y="5671693"/>
                  </a:lnTo>
                  <a:lnTo>
                    <a:pt x="3977665" y="5684393"/>
                  </a:lnTo>
                  <a:lnTo>
                    <a:pt x="3969194" y="5697093"/>
                  </a:lnTo>
                  <a:lnTo>
                    <a:pt x="3961371" y="5697093"/>
                  </a:lnTo>
                  <a:lnTo>
                    <a:pt x="3949827" y="5709793"/>
                  </a:lnTo>
                  <a:lnTo>
                    <a:pt x="3940797" y="5709793"/>
                  </a:lnTo>
                  <a:lnTo>
                    <a:pt x="3935145" y="5715762"/>
                  </a:lnTo>
                  <a:lnTo>
                    <a:pt x="3935145" y="5727941"/>
                  </a:lnTo>
                  <a:lnTo>
                    <a:pt x="3930942" y="5735193"/>
                  </a:lnTo>
                  <a:lnTo>
                    <a:pt x="3928376" y="5735193"/>
                  </a:lnTo>
                  <a:lnTo>
                    <a:pt x="3935145" y="5727941"/>
                  </a:lnTo>
                  <a:lnTo>
                    <a:pt x="3935145" y="5715762"/>
                  </a:lnTo>
                  <a:lnTo>
                    <a:pt x="3928757" y="5722493"/>
                  </a:lnTo>
                  <a:lnTo>
                    <a:pt x="3917823" y="5735193"/>
                  </a:lnTo>
                  <a:lnTo>
                    <a:pt x="3911155" y="5747893"/>
                  </a:lnTo>
                  <a:lnTo>
                    <a:pt x="3915346" y="5747893"/>
                  </a:lnTo>
                  <a:lnTo>
                    <a:pt x="3920083" y="5735193"/>
                  </a:lnTo>
                  <a:lnTo>
                    <a:pt x="3923347" y="5735193"/>
                  </a:lnTo>
                  <a:lnTo>
                    <a:pt x="3890759" y="5773293"/>
                  </a:lnTo>
                  <a:lnTo>
                    <a:pt x="3875379" y="5785993"/>
                  </a:lnTo>
                  <a:lnTo>
                    <a:pt x="3865295" y="5785993"/>
                  </a:lnTo>
                  <a:lnTo>
                    <a:pt x="3855212" y="5798693"/>
                  </a:lnTo>
                  <a:lnTo>
                    <a:pt x="3843197" y="5811393"/>
                  </a:lnTo>
                  <a:lnTo>
                    <a:pt x="3829824" y="5824093"/>
                  </a:lnTo>
                  <a:lnTo>
                    <a:pt x="3816667" y="5836793"/>
                  </a:lnTo>
                  <a:lnTo>
                    <a:pt x="3804869" y="5836793"/>
                  </a:lnTo>
                  <a:lnTo>
                    <a:pt x="3795560" y="5849493"/>
                  </a:lnTo>
                  <a:lnTo>
                    <a:pt x="3788384" y="5849493"/>
                  </a:lnTo>
                  <a:lnTo>
                    <a:pt x="3781094" y="5862193"/>
                  </a:lnTo>
                  <a:lnTo>
                    <a:pt x="3773716" y="5862193"/>
                  </a:lnTo>
                  <a:lnTo>
                    <a:pt x="3766248" y="5874893"/>
                  </a:lnTo>
                  <a:lnTo>
                    <a:pt x="3758552" y="5887593"/>
                  </a:lnTo>
                  <a:lnTo>
                    <a:pt x="3750640" y="5887593"/>
                  </a:lnTo>
                  <a:lnTo>
                    <a:pt x="3734447" y="5900293"/>
                  </a:lnTo>
                  <a:lnTo>
                    <a:pt x="3665436" y="5951093"/>
                  </a:lnTo>
                  <a:lnTo>
                    <a:pt x="3667125" y="5951093"/>
                  </a:lnTo>
                  <a:lnTo>
                    <a:pt x="3659174" y="5963793"/>
                  </a:lnTo>
                  <a:lnTo>
                    <a:pt x="3657879" y="5963793"/>
                  </a:lnTo>
                  <a:lnTo>
                    <a:pt x="3646474" y="5976493"/>
                  </a:lnTo>
                  <a:lnTo>
                    <a:pt x="3640683" y="5976493"/>
                  </a:lnTo>
                  <a:lnTo>
                    <a:pt x="3605022" y="6000648"/>
                  </a:lnTo>
                  <a:lnTo>
                    <a:pt x="3608476" y="5992139"/>
                  </a:lnTo>
                  <a:lnTo>
                    <a:pt x="3598456" y="6001893"/>
                  </a:lnTo>
                  <a:lnTo>
                    <a:pt x="3590036" y="6001893"/>
                  </a:lnTo>
                  <a:lnTo>
                    <a:pt x="3581336" y="6014593"/>
                  </a:lnTo>
                  <a:lnTo>
                    <a:pt x="3569411" y="6014593"/>
                  </a:lnTo>
                  <a:lnTo>
                    <a:pt x="3558679" y="6027293"/>
                  </a:lnTo>
                  <a:lnTo>
                    <a:pt x="3581387" y="6014593"/>
                  </a:lnTo>
                  <a:lnTo>
                    <a:pt x="3560775" y="6027293"/>
                  </a:lnTo>
                  <a:lnTo>
                    <a:pt x="3532479" y="6039993"/>
                  </a:lnTo>
                  <a:lnTo>
                    <a:pt x="3521875" y="6052959"/>
                  </a:lnTo>
                  <a:lnTo>
                    <a:pt x="3503422" y="6065393"/>
                  </a:lnTo>
                  <a:lnTo>
                    <a:pt x="3453003" y="6090793"/>
                  </a:lnTo>
                  <a:lnTo>
                    <a:pt x="3434931" y="6116193"/>
                  </a:lnTo>
                  <a:lnTo>
                    <a:pt x="3425660" y="6116193"/>
                  </a:lnTo>
                  <a:lnTo>
                    <a:pt x="3433978" y="6103493"/>
                  </a:lnTo>
                  <a:lnTo>
                    <a:pt x="3425113" y="6116193"/>
                  </a:lnTo>
                  <a:lnTo>
                    <a:pt x="3416122" y="6116193"/>
                  </a:lnTo>
                  <a:lnTo>
                    <a:pt x="3407029" y="6128893"/>
                  </a:lnTo>
                  <a:lnTo>
                    <a:pt x="3397872" y="6128893"/>
                  </a:lnTo>
                  <a:lnTo>
                    <a:pt x="3360432" y="6154293"/>
                  </a:lnTo>
                  <a:lnTo>
                    <a:pt x="3342182" y="6166993"/>
                  </a:lnTo>
                  <a:lnTo>
                    <a:pt x="3324669" y="6179693"/>
                  </a:lnTo>
                  <a:lnTo>
                    <a:pt x="3308159" y="6179693"/>
                  </a:lnTo>
                  <a:lnTo>
                    <a:pt x="3292945" y="6192393"/>
                  </a:lnTo>
                  <a:lnTo>
                    <a:pt x="3283851" y="6192393"/>
                  </a:lnTo>
                  <a:lnTo>
                    <a:pt x="3277362" y="6205093"/>
                  </a:lnTo>
                  <a:lnTo>
                    <a:pt x="3253346" y="6205093"/>
                  </a:lnTo>
                  <a:lnTo>
                    <a:pt x="3242843" y="6217793"/>
                  </a:lnTo>
                  <a:lnTo>
                    <a:pt x="3225177" y="6217793"/>
                  </a:lnTo>
                  <a:lnTo>
                    <a:pt x="3210090" y="6230493"/>
                  </a:lnTo>
                  <a:lnTo>
                    <a:pt x="3196412" y="6243193"/>
                  </a:lnTo>
                  <a:lnTo>
                    <a:pt x="3183636" y="6243193"/>
                  </a:lnTo>
                  <a:lnTo>
                    <a:pt x="3158337" y="6255893"/>
                  </a:lnTo>
                  <a:lnTo>
                    <a:pt x="3145066" y="6268593"/>
                  </a:lnTo>
                  <a:lnTo>
                    <a:pt x="3123298" y="6268593"/>
                  </a:lnTo>
                  <a:lnTo>
                    <a:pt x="3107347" y="6281293"/>
                  </a:lnTo>
                  <a:lnTo>
                    <a:pt x="3088132" y="6281293"/>
                  </a:lnTo>
                  <a:lnTo>
                    <a:pt x="3070898" y="6293993"/>
                  </a:lnTo>
                  <a:lnTo>
                    <a:pt x="3071304" y="6293993"/>
                  </a:lnTo>
                  <a:lnTo>
                    <a:pt x="3050616" y="6306693"/>
                  </a:lnTo>
                  <a:lnTo>
                    <a:pt x="3031299" y="6306693"/>
                  </a:lnTo>
                  <a:lnTo>
                    <a:pt x="3012986" y="6319393"/>
                  </a:lnTo>
                  <a:lnTo>
                    <a:pt x="2995307" y="6332093"/>
                  </a:lnTo>
                  <a:lnTo>
                    <a:pt x="2977858" y="6332093"/>
                  </a:lnTo>
                  <a:lnTo>
                    <a:pt x="2960230" y="6344793"/>
                  </a:lnTo>
                  <a:lnTo>
                    <a:pt x="2941955" y="6344793"/>
                  </a:lnTo>
                  <a:lnTo>
                    <a:pt x="2922574" y="6357493"/>
                  </a:lnTo>
                  <a:lnTo>
                    <a:pt x="2907449" y="6357493"/>
                  </a:lnTo>
                  <a:lnTo>
                    <a:pt x="2889046" y="6370193"/>
                  </a:lnTo>
                  <a:lnTo>
                    <a:pt x="2868130" y="6370193"/>
                  </a:lnTo>
                  <a:lnTo>
                    <a:pt x="2845511" y="6382893"/>
                  </a:lnTo>
                  <a:lnTo>
                    <a:pt x="2833827" y="6382893"/>
                  </a:lnTo>
                  <a:lnTo>
                    <a:pt x="2821940" y="6395593"/>
                  </a:lnTo>
                  <a:lnTo>
                    <a:pt x="2798013" y="6395593"/>
                  </a:lnTo>
                  <a:lnTo>
                    <a:pt x="2786240" y="6408293"/>
                  </a:lnTo>
                  <a:lnTo>
                    <a:pt x="2754896" y="6408293"/>
                  </a:lnTo>
                  <a:lnTo>
                    <a:pt x="2749969" y="6420993"/>
                  </a:lnTo>
                  <a:lnTo>
                    <a:pt x="2732341" y="6420993"/>
                  </a:lnTo>
                  <a:lnTo>
                    <a:pt x="2721216" y="6433693"/>
                  </a:lnTo>
                  <a:lnTo>
                    <a:pt x="2672727" y="6433693"/>
                  </a:lnTo>
                  <a:lnTo>
                    <a:pt x="2664460" y="6446393"/>
                  </a:lnTo>
                  <a:lnTo>
                    <a:pt x="2654604" y="6446393"/>
                  </a:lnTo>
                  <a:lnTo>
                    <a:pt x="2632252" y="6459093"/>
                  </a:lnTo>
                  <a:lnTo>
                    <a:pt x="2608211" y="6459093"/>
                  </a:lnTo>
                  <a:lnTo>
                    <a:pt x="2583434" y="6471793"/>
                  </a:lnTo>
                  <a:lnTo>
                    <a:pt x="2558846" y="6471793"/>
                  </a:lnTo>
                  <a:lnTo>
                    <a:pt x="2535212" y="6484493"/>
                  </a:lnTo>
                  <a:lnTo>
                    <a:pt x="2495334" y="6484493"/>
                  </a:lnTo>
                  <a:lnTo>
                    <a:pt x="2481097" y="6497193"/>
                  </a:lnTo>
                  <a:lnTo>
                    <a:pt x="2449233" y="6497193"/>
                  </a:lnTo>
                  <a:lnTo>
                    <a:pt x="2439085" y="6509893"/>
                  </a:lnTo>
                  <a:lnTo>
                    <a:pt x="2439098" y="6497193"/>
                  </a:lnTo>
                  <a:lnTo>
                    <a:pt x="2414282" y="6509893"/>
                  </a:lnTo>
                  <a:lnTo>
                    <a:pt x="2380488" y="6509893"/>
                  </a:lnTo>
                  <a:lnTo>
                    <a:pt x="2368080" y="6522593"/>
                  </a:lnTo>
                  <a:lnTo>
                    <a:pt x="2331174" y="6522593"/>
                  </a:lnTo>
                  <a:lnTo>
                    <a:pt x="2319248" y="6535293"/>
                  </a:lnTo>
                  <a:lnTo>
                    <a:pt x="2284780" y="6535293"/>
                  </a:lnTo>
                  <a:lnTo>
                    <a:pt x="2250846" y="6547993"/>
                  </a:lnTo>
                  <a:lnTo>
                    <a:pt x="2216721" y="6547993"/>
                  </a:lnTo>
                  <a:lnTo>
                    <a:pt x="2182787" y="6560693"/>
                  </a:lnTo>
                  <a:lnTo>
                    <a:pt x="2123402" y="6560693"/>
                  </a:lnTo>
                  <a:lnTo>
                    <a:pt x="2098433" y="6573393"/>
                  </a:lnTo>
                  <a:lnTo>
                    <a:pt x="2057565" y="6573393"/>
                  </a:lnTo>
                  <a:lnTo>
                    <a:pt x="2034514" y="6586093"/>
                  </a:lnTo>
                  <a:lnTo>
                    <a:pt x="1995106" y="6586093"/>
                  </a:lnTo>
                  <a:lnTo>
                    <a:pt x="1984133" y="6598793"/>
                  </a:lnTo>
                  <a:lnTo>
                    <a:pt x="1900123" y="6598793"/>
                  </a:lnTo>
                  <a:lnTo>
                    <a:pt x="1886826" y="6611493"/>
                  </a:lnTo>
                  <a:lnTo>
                    <a:pt x="1777606" y="6611493"/>
                  </a:lnTo>
                  <a:lnTo>
                    <a:pt x="1785150" y="6598793"/>
                  </a:lnTo>
                  <a:lnTo>
                    <a:pt x="1767674" y="6611493"/>
                  </a:lnTo>
                  <a:lnTo>
                    <a:pt x="1624926" y="6611493"/>
                  </a:lnTo>
                  <a:lnTo>
                    <a:pt x="1621269" y="6624193"/>
                  </a:lnTo>
                  <a:lnTo>
                    <a:pt x="1373212" y="6624193"/>
                  </a:lnTo>
                  <a:lnTo>
                    <a:pt x="1373822" y="6611493"/>
                  </a:lnTo>
                  <a:lnTo>
                    <a:pt x="1312964" y="6611493"/>
                  </a:lnTo>
                  <a:lnTo>
                    <a:pt x="1266240" y="6598793"/>
                  </a:lnTo>
                  <a:lnTo>
                    <a:pt x="1242682" y="6598793"/>
                  </a:lnTo>
                  <a:lnTo>
                    <a:pt x="1218209" y="6586093"/>
                  </a:lnTo>
                  <a:lnTo>
                    <a:pt x="1192314" y="6586093"/>
                  </a:lnTo>
                  <a:lnTo>
                    <a:pt x="1164463" y="6573393"/>
                  </a:lnTo>
                  <a:lnTo>
                    <a:pt x="1173480" y="6573393"/>
                  </a:lnTo>
                  <a:lnTo>
                    <a:pt x="1002842" y="6509893"/>
                  </a:lnTo>
                  <a:lnTo>
                    <a:pt x="969873" y="6497193"/>
                  </a:lnTo>
                  <a:lnTo>
                    <a:pt x="938034" y="6484493"/>
                  </a:lnTo>
                  <a:lnTo>
                    <a:pt x="907656" y="6459093"/>
                  </a:lnTo>
                  <a:lnTo>
                    <a:pt x="893851" y="6459093"/>
                  </a:lnTo>
                  <a:lnTo>
                    <a:pt x="884326" y="6446393"/>
                  </a:lnTo>
                  <a:lnTo>
                    <a:pt x="866660" y="6446393"/>
                  </a:lnTo>
                  <a:lnTo>
                    <a:pt x="863511" y="6433693"/>
                  </a:lnTo>
                  <a:lnTo>
                    <a:pt x="838250" y="6420993"/>
                  </a:lnTo>
                  <a:lnTo>
                    <a:pt x="815301" y="6408293"/>
                  </a:lnTo>
                  <a:lnTo>
                    <a:pt x="795007" y="6395593"/>
                  </a:lnTo>
                  <a:lnTo>
                    <a:pt x="773557" y="6370193"/>
                  </a:lnTo>
                  <a:lnTo>
                    <a:pt x="747166" y="6357493"/>
                  </a:lnTo>
                  <a:lnTo>
                    <a:pt x="744956" y="6357493"/>
                  </a:lnTo>
                  <a:lnTo>
                    <a:pt x="738403" y="6344793"/>
                  </a:lnTo>
                  <a:lnTo>
                    <a:pt x="731532" y="6344793"/>
                  </a:lnTo>
                  <a:lnTo>
                    <a:pt x="725017" y="6332093"/>
                  </a:lnTo>
                  <a:lnTo>
                    <a:pt x="716838" y="6332093"/>
                  </a:lnTo>
                  <a:lnTo>
                    <a:pt x="710679" y="6319393"/>
                  </a:lnTo>
                  <a:lnTo>
                    <a:pt x="706755" y="6319393"/>
                  </a:lnTo>
                  <a:lnTo>
                    <a:pt x="702894" y="6306693"/>
                  </a:lnTo>
                  <a:lnTo>
                    <a:pt x="695921" y="6306693"/>
                  </a:lnTo>
                  <a:lnTo>
                    <a:pt x="688047" y="6293993"/>
                  </a:lnTo>
                  <a:lnTo>
                    <a:pt x="680300" y="6281293"/>
                  </a:lnTo>
                  <a:lnTo>
                    <a:pt x="672846" y="6281293"/>
                  </a:lnTo>
                  <a:lnTo>
                    <a:pt x="662609" y="6268593"/>
                  </a:lnTo>
                  <a:lnTo>
                    <a:pt x="665556" y="6268593"/>
                  </a:lnTo>
                  <a:lnTo>
                    <a:pt x="665695" y="6255893"/>
                  </a:lnTo>
                  <a:lnTo>
                    <a:pt x="659841" y="6255893"/>
                  </a:lnTo>
                  <a:lnTo>
                    <a:pt x="651598" y="6243193"/>
                  </a:lnTo>
                  <a:lnTo>
                    <a:pt x="631494" y="6217793"/>
                  </a:lnTo>
                  <a:lnTo>
                    <a:pt x="628573" y="6212002"/>
                  </a:lnTo>
                  <a:lnTo>
                    <a:pt x="631050" y="6217793"/>
                  </a:lnTo>
                  <a:lnTo>
                    <a:pt x="629958" y="6217793"/>
                  </a:lnTo>
                  <a:lnTo>
                    <a:pt x="620102" y="6205093"/>
                  </a:lnTo>
                  <a:lnTo>
                    <a:pt x="611784" y="6205093"/>
                  </a:lnTo>
                  <a:lnTo>
                    <a:pt x="613117" y="6217793"/>
                  </a:lnTo>
                  <a:lnTo>
                    <a:pt x="622795" y="6243193"/>
                  </a:lnTo>
                  <a:lnTo>
                    <a:pt x="631228" y="6243193"/>
                  </a:lnTo>
                  <a:lnTo>
                    <a:pt x="632371" y="6243193"/>
                  </a:lnTo>
                  <a:lnTo>
                    <a:pt x="634771" y="6249340"/>
                  </a:lnTo>
                  <a:lnTo>
                    <a:pt x="631228" y="6243193"/>
                  </a:lnTo>
                  <a:lnTo>
                    <a:pt x="636155" y="6255893"/>
                  </a:lnTo>
                  <a:lnTo>
                    <a:pt x="641159" y="6268593"/>
                  </a:lnTo>
                  <a:lnTo>
                    <a:pt x="645922" y="6268593"/>
                  </a:lnTo>
                  <a:lnTo>
                    <a:pt x="638568" y="6255893"/>
                  </a:lnTo>
                  <a:lnTo>
                    <a:pt x="642239" y="6255893"/>
                  </a:lnTo>
                  <a:lnTo>
                    <a:pt x="645922" y="6268593"/>
                  </a:lnTo>
                  <a:lnTo>
                    <a:pt x="646315" y="6268593"/>
                  </a:lnTo>
                  <a:lnTo>
                    <a:pt x="651713" y="6281293"/>
                  </a:lnTo>
                  <a:lnTo>
                    <a:pt x="657466" y="6281293"/>
                  </a:lnTo>
                  <a:lnTo>
                    <a:pt x="662927" y="6293993"/>
                  </a:lnTo>
                  <a:lnTo>
                    <a:pt x="668413" y="6293993"/>
                  </a:lnTo>
                  <a:lnTo>
                    <a:pt x="674001" y="6306693"/>
                  </a:lnTo>
                  <a:lnTo>
                    <a:pt x="675271" y="6306693"/>
                  </a:lnTo>
                  <a:lnTo>
                    <a:pt x="680415" y="6319393"/>
                  </a:lnTo>
                  <a:lnTo>
                    <a:pt x="684314" y="6319393"/>
                  </a:lnTo>
                  <a:lnTo>
                    <a:pt x="683679" y="6306693"/>
                  </a:lnTo>
                  <a:lnTo>
                    <a:pt x="684047" y="6306693"/>
                  </a:lnTo>
                  <a:lnTo>
                    <a:pt x="690956" y="6319393"/>
                  </a:lnTo>
                  <a:lnTo>
                    <a:pt x="697445" y="6332093"/>
                  </a:lnTo>
                  <a:lnTo>
                    <a:pt x="705002" y="6332093"/>
                  </a:lnTo>
                  <a:lnTo>
                    <a:pt x="706399" y="6335789"/>
                  </a:lnTo>
                  <a:lnTo>
                    <a:pt x="705523" y="6332093"/>
                  </a:lnTo>
                  <a:lnTo>
                    <a:pt x="707796" y="6332093"/>
                  </a:lnTo>
                  <a:lnTo>
                    <a:pt x="708317" y="6340843"/>
                  </a:lnTo>
                  <a:lnTo>
                    <a:pt x="709815" y="6344793"/>
                  </a:lnTo>
                  <a:lnTo>
                    <a:pt x="719721" y="6344793"/>
                  </a:lnTo>
                  <a:lnTo>
                    <a:pt x="726465" y="6357493"/>
                  </a:lnTo>
                  <a:lnTo>
                    <a:pt x="736307" y="6357493"/>
                  </a:lnTo>
                  <a:lnTo>
                    <a:pt x="745896" y="6370193"/>
                  </a:lnTo>
                  <a:lnTo>
                    <a:pt x="758202" y="6382893"/>
                  </a:lnTo>
                  <a:lnTo>
                    <a:pt x="768108" y="6395593"/>
                  </a:lnTo>
                  <a:lnTo>
                    <a:pt x="776033" y="6395593"/>
                  </a:lnTo>
                  <a:lnTo>
                    <a:pt x="784847" y="6408293"/>
                  </a:lnTo>
                  <a:lnTo>
                    <a:pt x="794893" y="6408293"/>
                  </a:lnTo>
                  <a:lnTo>
                    <a:pt x="804176" y="6420993"/>
                  </a:lnTo>
                  <a:lnTo>
                    <a:pt x="800582" y="6420993"/>
                  </a:lnTo>
                  <a:lnTo>
                    <a:pt x="814895" y="6433693"/>
                  </a:lnTo>
                  <a:lnTo>
                    <a:pt x="832065" y="6446393"/>
                  </a:lnTo>
                  <a:lnTo>
                    <a:pt x="836980" y="6446393"/>
                  </a:lnTo>
                  <a:lnTo>
                    <a:pt x="853909" y="6459093"/>
                  </a:lnTo>
                  <a:lnTo>
                    <a:pt x="876058" y="6471793"/>
                  </a:lnTo>
                  <a:lnTo>
                    <a:pt x="900493" y="6484493"/>
                  </a:lnTo>
                  <a:lnTo>
                    <a:pt x="918387" y="6494056"/>
                  </a:lnTo>
                  <a:lnTo>
                    <a:pt x="916597" y="6484493"/>
                  </a:lnTo>
                  <a:lnTo>
                    <a:pt x="926566" y="6497193"/>
                  </a:lnTo>
                  <a:lnTo>
                    <a:pt x="933792" y="6497193"/>
                  </a:lnTo>
                  <a:lnTo>
                    <a:pt x="939914" y="6509893"/>
                  </a:lnTo>
                  <a:lnTo>
                    <a:pt x="964793" y="6509893"/>
                  </a:lnTo>
                  <a:lnTo>
                    <a:pt x="978560" y="6522593"/>
                  </a:lnTo>
                  <a:lnTo>
                    <a:pt x="987577" y="6522593"/>
                  </a:lnTo>
                  <a:lnTo>
                    <a:pt x="999591" y="6535293"/>
                  </a:lnTo>
                  <a:lnTo>
                    <a:pt x="1025652" y="6535293"/>
                  </a:lnTo>
                  <a:lnTo>
                    <a:pt x="1028750" y="6547993"/>
                  </a:lnTo>
                  <a:lnTo>
                    <a:pt x="1062037" y="6547993"/>
                  </a:lnTo>
                  <a:lnTo>
                    <a:pt x="1072502" y="6560693"/>
                  </a:lnTo>
                  <a:lnTo>
                    <a:pt x="1079766" y="6560693"/>
                  </a:lnTo>
                  <a:lnTo>
                    <a:pt x="1092339" y="6573393"/>
                  </a:lnTo>
                  <a:lnTo>
                    <a:pt x="1120305" y="6573393"/>
                  </a:lnTo>
                  <a:lnTo>
                    <a:pt x="1123772" y="6586093"/>
                  </a:lnTo>
                  <a:lnTo>
                    <a:pt x="1174076" y="6586093"/>
                  </a:lnTo>
                  <a:lnTo>
                    <a:pt x="1174978" y="6598793"/>
                  </a:lnTo>
                  <a:lnTo>
                    <a:pt x="1216279" y="6598793"/>
                  </a:lnTo>
                  <a:lnTo>
                    <a:pt x="1239977" y="6611493"/>
                  </a:lnTo>
                  <a:lnTo>
                    <a:pt x="1262418" y="6611493"/>
                  </a:lnTo>
                  <a:lnTo>
                    <a:pt x="1271841" y="6613842"/>
                  </a:lnTo>
                  <a:lnTo>
                    <a:pt x="1268158" y="6612115"/>
                  </a:lnTo>
                  <a:lnTo>
                    <a:pt x="1267193" y="6611493"/>
                  </a:lnTo>
                  <a:lnTo>
                    <a:pt x="1271409" y="6611493"/>
                  </a:lnTo>
                  <a:lnTo>
                    <a:pt x="1279664" y="6616967"/>
                  </a:lnTo>
                  <a:lnTo>
                    <a:pt x="1275956" y="6611493"/>
                  </a:lnTo>
                  <a:lnTo>
                    <a:pt x="1289418" y="6611493"/>
                  </a:lnTo>
                  <a:lnTo>
                    <a:pt x="1291120" y="6624193"/>
                  </a:lnTo>
                  <a:lnTo>
                    <a:pt x="1296987" y="6624193"/>
                  </a:lnTo>
                  <a:lnTo>
                    <a:pt x="1310017" y="6636893"/>
                  </a:lnTo>
                  <a:lnTo>
                    <a:pt x="1743468" y="6636893"/>
                  </a:lnTo>
                  <a:lnTo>
                    <a:pt x="1741525" y="6624193"/>
                  </a:lnTo>
                  <a:lnTo>
                    <a:pt x="1766671" y="6624193"/>
                  </a:lnTo>
                  <a:lnTo>
                    <a:pt x="1743468" y="6636893"/>
                  </a:lnTo>
                  <a:lnTo>
                    <a:pt x="1801368" y="6636893"/>
                  </a:lnTo>
                  <a:lnTo>
                    <a:pt x="1845513" y="6624193"/>
                  </a:lnTo>
                  <a:lnTo>
                    <a:pt x="1919859" y="6624193"/>
                  </a:lnTo>
                  <a:lnTo>
                    <a:pt x="1922780" y="6611493"/>
                  </a:lnTo>
                  <a:lnTo>
                    <a:pt x="1934718" y="6611493"/>
                  </a:lnTo>
                  <a:lnTo>
                    <a:pt x="1937943" y="6621602"/>
                  </a:lnTo>
                  <a:lnTo>
                    <a:pt x="1963826" y="6611493"/>
                  </a:lnTo>
                  <a:lnTo>
                    <a:pt x="2002434" y="6611493"/>
                  </a:lnTo>
                  <a:lnTo>
                    <a:pt x="2041499" y="6598793"/>
                  </a:lnTo>
                  <a:lnTo>
                    <a:pt x="2099602" y="6598793"/>
                  </a:lnTo>
                  <a:lnTo>
                    <a:pt x="2112302" y="6586093"/>
                  </a:lnTo>
                  <a:lnTo>
                    <a:pt x="2174189" y="6586093"/>
                  </a:lnTo>
                  <a:lnTo>
                    <a:pt x="2223808" y="6573393"/>
                  </a:lnTo>
                  <a:lnTo>
                    <a:pt x="2235873" y="6573393"/>
                  </a:lnTo>
                  <a:lnTo>
                    <a:pt x="2247735" y="6560693"/>
                  </a:lnTo>
                  <a:lnTo>
                    <a:pt x="2311946" y="6560693"/>
                  </a:lnTo>
                  <a:lnTo>
                    <a:pt x="2325687" y="6547993"/>
                  </a:lnTo>
                  <a:lnTo>
                    <a:pt x="2368918" y="6547993"/>
                  </a:lnTo>
                  <a:lnTo>
                    <a:pt x="2379472" y="6535293"/>
                  </a:lnTo>
                  <a:lnTo>
                    <a:pt x="2430005" y="6535293"/>
                  </a:lnTo>
                  <a:lnTo>
                    <a:pt x="2459228" y="6522593"/>
                  </a:lnTo>
                  <a:lnTo>
                    <a:pt x="2476423" y="6522593"/>
                  </a:lnTo>
                  <a:lnTo>
                    <a:pt x="2484958" y="6509893"/>
                  </a:lnTo>
                  <a:lnTo>
                    <a:pt x="2532811" y="6509893"/>
                  </a:lnTo>
                  <a:lnTo>
                    <a:pt x="2548648" y="6497193"/>
                  </a:lnTo>
                  <a:lnTo>
                    <a:pt x="2575534" y="6497193"/>
                  </a:lnTo>
                  <a:lnTo>
                    <a:pt x="2591130" y="6484493"/>
                  </a:lnTo>
                  <a:lnTo>
                    <a:pt x="2597874" y="6484493"/>
                  </a:lnTo>
                  <a:lnTo>
                    <a:pt x="2655900" y="6471793"/>
                  </a:lnTo>
                  <a:lnTo>
                    <a:pt x="2668206" y="6471793"/>
                  </a:lnTo>
                  <a:lnTo>
                    <a:pt x="2673794" y="6459093"/>
                  </a:lnTo>
                  <a:lnTo>
                    <a:pt x="2716352" y="6459093"/>
                  </a:lnTo>
                  <a:lnTo>
                    <a:pt x="2726283" y="6446393"/>
                  </a:lnTo>
                  <a:lnTo>
                    <a:pt x="2741320" y="6446393"/>
                  </a:lnTo>
                  <a:lnTo>
                    <a:pt x="2774531" y="6433693"/>
                  </a:lnTo>
                  <a:lnTo>
                    <a:pt x="2879852" y="6395593"/>
                  </a:lnTo>
                  <a:lnTo>
                    <a:pt x="2888259" y="6395593"/>
                  </a:lnTo>
                  <a:lnTo>
                    <a:pt x="2897771" y="6382893"/>
                  </a:lnTo>
                  <a:lnTo>
                    <a:pt x="2900438" y="6382893"/>
                  </a:lnTo>
                  <a:lnTo>
                    <a:pt x="2898711" y="6391427"/>
                  </a:lnTo>
                  <a:lnTo>
                    <a:pt x="2909608" y="6384938"/>
                  </a:lnTo>
                  <a:lnTo>
                    <a:pt x="2908871" y="6395593"/>
                  </a:lnTo>
                  <a:lnTo>
                    <a:pt x="2918549" y="6382893"/>
                  </a:lnTo>
                  <a:lnTo>
                    <a:pt x="2932747" y="6382893"/>
                  </a:lnTo>
                  <a:lnTo>
                    <a:pt x="2947581" y="6370193"/>
                  </a:lnTo>
                  <a:lnTo>
                    <a:pt x="2960751" y="6370193"/>
                  </a:lnTo>
                  <a:lnTo>
                    <a:pt x="2991904" y="6357493"/>
                  </a:lnTo>
                  <a:lnTo>
                    <a:pt x="3017304" y="6344793"/>
                  </a:lnTo>
                  <a:lnTo>
                    <a:pt x="3041053" y="6332093"/>
                  </a:lnTo>
                  <a:lnTo>
                    <a:pt x="3067227" y="6332093"/>
                  </a:lnTo>
                  <a:lnTo>
                    <a:pt x="3069552" y="6319393"/>
                  </a:lnTo>
                  <a:lnTo>
                    <a:pt x="3084055" y="6319393"/>
                  </a:lnTo>
                  <a:lnTo>
                    <a:pt x="3092335" y="6306693"/>
                  </a:lnTo>
                  <a:lnTo>
                    <a:pt x="3114065" y="6306693"/>
                  </a:lnTo>
                  <a:lnTo>
                    <a:pt x="3136963" y="6293993"/>
                  </a:lnTo>
                  <a:lnTo>
                    <a:pt x="3160852" y="6281293"/>
                  </a:lnTo>
                  <a:lnTo>
                    <a:pt x="3185528" y="6268593"/>
                  </a:lnTo>
                  <a:lnTo>
                    <a:pt x="3198152" y="6268593"/>
                  </a:lnTo>
                  <a:lnTo>
                    <a:pt x="3197669" y="6255893"/>
                  </a:lnTo>
                  <a:lnTo>
                    <a:pt x="3220326" y="6255893"/>
                  </a:lnTo>
                  <a:lnTo>
                    <a:pt x="3266160" y="6230493"/>
                  </a:lnTo>
                  <a:lnTo>
                    <a:pt x="3295319" y="6217793"/>
                  </a:lnTo>
                  <a:lnTo>
                    <a:pt x="3302520" y="6205093"/>
                  </a:lnTo>
                  <a:lnTo>
                    <a:pt x="3309518" y="6205093"/>
                  </a:lnTo>
                  <a:lnTo>
                    <a:pt x="3318141" y="6192393"/>
                  </a:lnTo>
                  <a:lnTo>
                    <a:pt x="3327298" y="6192393"/>
                  </a:lnTo>
                  <a:lnTo>
                    <a:pt x="3348101" y="6179693"/>
                  </a:lnTo>
                  <a:lnTo>
                    <a:pt x="3370529" y="6166993"/>
                  </a:lnTo>
                  <a:lnTo>
                    <a:pt x="3417036" y="6141593"/>
                  </a:lnTo>
                  <a:lnTo>
                    <a:pt x="3439426" y="6141593"/>
                  </a:lnTo>
                  <a:lnTo>
                    <a:pt x="3460572" y="6128893"/>
                  </a:lnTo>
                  <a:lnTo>
                    <a:pt x="3479736" y="6116193"/>
                  </a:lnTo>
                  <a:lnTo>
                    <a:pt x="3496183" y="6103493"/>
                  </a:lnTo>
                  <a:lnTo>
                    <a:pt x="3493960" y="6103493"/>
                  </a:lnTo>
                  <a:lnTo>
                    <a:pt x="3504603" y="6090793"/>
                  </a:lnTo>
                  <a:lnTo>
                    <a:pt x="3515042" y="6090793"/>
                  </a:lnTo>
                  <a:lnTo>
                    <a:pt x="3535718" y="6065393"/>
                  </a:lnTo>
                  <a:lnTo>
                    <a:pt x="3542728" y="6065393"/>
                  </a:lnTo>
                  <a:lnTo>
                    <a:pt x="3536023" y="6078093"/>
                  </a:lnTo>
                  <a:lnTo>
                    <a:pt x="3540506" y="6078093"/>
                  </a:lnTo>
                  <a:lnTo>
                    <a:pt x="3556355" y="6065393"/>
                  </a:lnTo>
                  <a:lnTo>
                    <a:pt x="3571100" y="6052693"/>
                  </a:lnTo>
                  <a:lnTo>
                    <a:pt x="3585006" y="6039993"/>
                  </a:lnTo>
                  <a:lnTo>
                    <a:pt x="3598341" y="6027293"/>
                  </a:lnTo>
                  <a:lnTo>
                    <a:pt x="3611054" y="6027293"/>
                  </a:lnTo>
                  <a:lnTo>
                    <a:pt x="3636200" y="6001893"/>
                  </a:lnTo>
                  <a:lnTo>
                    <a:pt x="3649192" y="5989193"/>
                  </a:lnTo>
                  <a:lnTo>
                    <a:pt x="3679825" y="5976493"/>
                  </a:lnTo>
                  <a:lnTo>
                    <a:pt x="3716947" y="5951093"/>
                  </a:lnTo>
                  <a:lnTo>
                    <a:pt x="3755174" y="5912993"/>
                  </a:lnTo>
                  <a:lnTo>
                    <a:pt x="3789095" y="5887593"/>
                  </a:lnTo>
                  <a:lnTo>
                    <a:pt x="3785806" y="5887593"/>
                  </a:lnTo>
                  <a:lnTo>
                    <a:pt x="3793972" y="5874893"/>
                  </a:lnTo>
                  <a:lnTo>
                    <a:pt x="3798900" y="5874893"/>
                  </a:lnTo>
                  <a:lnTo>
                    <a:pt x="3838689" y="5836793"/>
                  </a:lnTo>
                  <a:lnTo>
                    <a:pt x="3878719" y="5811393"/>
                  </a:lnTo>
                  <a:lnTo>
                    <a:pt x="3918635" y="5773293"/>
                  </a:lnTo>
                  <a:lnTo>
                    <a:pt x="3958094" y="5735193"/>
                  </a:lnTo>
                  <a:lnTo>
                    <a:pt x="3996740" y="5697093"/>
                  </a:lnTo>
                  <a:lnTo>
                    <a:pt x="4034218" y="5658993"/>
                  </a:lnTo>
                  <a:lnTo>
                    <a:pt x="4052557" y="5620893"/>
                  </a:lnTo>
                  <a:lnTo>
                    <a:pt x="4059656" y="5620893"/>
                  </a:lnTo>
                  <a:lnTo>
                    <a:pt x="4068711" y="5608193"/>
                  </a:lnTo>
                  <a:lnTo>
                    <a:pt x="4075036" y="5599315"/>
                  </a:lnTo>
                  <a:lnTo>
                    <a:pt x="4074261" y="5604180"/>
                  </a:lnTo>
                  <a:lnTo>
                    <a:pt x="4098772" y="5570093"/>
                  </a:lnTo>
                  <a:lnTo>
                    <a:pt x="4127182" y="5531993"/>
                  </a:lnTo>
                  <a:lnTo>
                    <a:pt x="4136618" y="5519293"/>
                  </a:lnTo>
                  <a:lnTo>
                    <a:pt x="4163949" y="5493893"/>
                  </a:lnTo>
                  <a:lnTo>
                    <a:pt x="4181881" y="5468493"/>
                  </a:lnTo>
                  <a:lnTo>
                    <a:pt x="4199013" y="5443093"/>
                  </a:lnTo>
                  <a:lnTo>
                    <a:pt x="4212209" y="5421909"/>
                  </a:lnTo>
                  <a:lnTo>
                    <a:pt x="4209326" y="5430393"/>
                  </a:lnTo>
                  <a:lnTo>
                    <a:pt x="4219499" y="5417693"/>
                  </a:lnTo>
                  <a:lnTo>
                    <a:pt x="4230675" y="5392293"/>
                  </a:lnTo>
                  <a:lnTo>
                    <a:pt x="4239412" y="5379593"/>
                  </a:lnTo>
                  <a:lnTo>
                    <a:pt x="4242295" y="5379593"/>
                  </a:lnTo>
                  <a:lnTo>
                    <a:pt x="4245838" y="5366893"/>
                  </a:lnTo>
                  <a:lnTo>
                    <a:pt x="4250410" y="5366893"/>
                  </a:lnTo>
                  <a:lnTo>
                    <a:pt x="4257776" y="5354193"/>
                  </a:lnTo>
                  <a:lnTo>
                    <a:pt x="4264711" y="5341493"/>
                  </a:lnTo>
                  <a:lnTo>
                    <a:pt x="4271022" y="5328793"/>
                  </a:lnTo>
                  <a:lnTo>
                    <a:pt x="4273321" y="5328793"/>
                  </a:lnTo>
                  <a:lnTo>
                    <a:pt x="4279392" y="5316093"/>
                  </a:lnTo>
                  <a:lnTo>
                    <a:pt x="4287558" y="5303393"/>
                  </a:lnTo>
                  <a:lnTo>
                    <a:pt x="4293362" y="5303393"/>
                  </a:lnTo>
                  <a:lnTo>
                    <a:pt x="4292308" y="5290693"/>
                  </a:lnTo>
                  <a:lnTo>
                    <a:pt x="4303649" y="5277993"/>
                  </a:lnTo>
                  <a:lnTo>
                    <a:pt x="4313606" y="5265293"/>
                  </a:lnTo>
                  <a:lnTo>
                    <a:pt x="4322953" y="5239893"/>
                  </a:lnTo>
                  <a:lnTo>
                    <a:pt x="4332516" y="5227193"/>
                  </a:lnTo>
                  <a:lnTo>
                    <a:pt x="4334992" y="5227193"/>
                  </a:lnTo>
                  <a:lnTo>
                    <a:pt x="4338459" y="5215052"/>
                  </a:lnTo>
                  <a:lnTo>
                    <a:pt x="4338828" y="5214493"/>
                  </a:lnTo>
                  <a:lnTo>
                    <a:pt x="4342828" y="5214493"/>
                  </a:lnTo>
                  <a:lnTo>
                    <a:pt x="4347057" y="5201793"/>
                  </a:lnTo>
                  <a:lnTo>
                    <a:pt x="4352468" y="5189093"/>
                  </a:lnTo>
                  <a:lnTo>
                    <a:pt x="4357128" y="5176393"/>
                  </a:lnTo>
                  <a:lnTo>
                    <a:pt x="4361916" y="5176393"/>
                  </a:lnTo>
                  <a:lnTo>
                    <a:pt x="4371886" y="5150993"/>
                  </a:lnTo>
                  <a:lnTo>
                    <a:pt x="4382427" y="5138293"/>
                  </a:lnTo>
                  <a:lnTo>
                    <a:pt x="4385780" y="5126837"/>
                  </a:lnTo>
                  <a:lnTo>
                    <a:pt x="4388599" y="5121707"/>
                  </a:lnTo>
                  <a:lnTo>
                    <a:pt x="4392066" y="5115026"/>
                  </a:lnTo>
                  <a:lnTo>
                    <a:pt x="4393082" y="5112893"/>
                  </a:lnTo>
                  <a:lnTo>
                    <a:pt x="4396803" y="5112893"/>
                  </a:lnTo>
                  <a:lnTo>
                    <a:pt x="4403166" y="5100193"/>
                  </a:lnTo>
                  <a:lnTo>
                    <a:pt x="4408043" y="5087493"/>
                  </a:lnTo>
                  <a:lnTo>
                    <a:pt x="4410519" y="5074793"/>
                  </a:lnTo>
                  <a:lnTo>
                    <a:pt x="4409643" y="5074793"/>
                  </a:lnTo>
                  <a:lnTo>
                    <a:pt x="4423803" y="5049393"/>
                  </a:lnTo>
                  <a:lnTo>
                    <a:pt x="4434179" y="5023993"/>
                  </a:lnTo>
                  <a:lnTo>
                    <a:pt x="4443247" y="4998593"/>
                  </a:lnTo>
                  <a:lnTo>
                    <a:pt x="4453433" y="4985893"/>
                  </a:lnTo>
                  <a:lnTo>
                    <a:pt x="4461916" y="4960493"/>
                  </a:lnTo>
                  <a:lnTo>
                    <a:pt x="4469854" y="4947793"/>
                  </a:lnTo>
                  <a:lnTo>
                    <a:pt x="4484954" y="4896993"/>
                  </a:lnTo>
                  <a:lnTo>
                    <a:pt x="4492434" y="4884293"/>
                  </a:lnTo>
                  <a:lnTo>
                    <a:pt x="4499495" y="4858893"/>
                  </a:lnTo>
                  <a:lnTo>
                    <a:pt x="4506290" y="4846193"/>
                  </a:lnTo>
                  <a:lnTo>
                    <a:pt x="4512970" y="4820793"/>
                  </a:lnTo>
                  <a:lnTo>
                    <a:pt x="4511421" y="4833493"/>
                  </a:lnTo>
                  <a:lnTo>
                    <a:pt x="4498479" y="4871593"/>
                  </a:lnTo>
                  <a:lnTo>
                    <a:pt x="4497667" y="4884293"/>
                  </a:lnTo>
                  <a:lnTo>
                    <a:pt x="4503572" y="4858893"/>
                  </a:lnTo>
                  <a:lnTo>
                    <a:pt x="4508627" y="4846193"/>
                  </a:lnTo>
                  <a:lnTo>
                    <a:pt x="4513211" y="4833493"/>
                  </a:lnTo>
                  <a:lnTo>
                    <a:pt x="4515459" y="4820793"/>
                  </a:lnTo>
                  <a:lnTo>
                    <a:pt x="4517720" y="4808093"/>
                  </a:lnTo>
                  <a:lnTo>
                    <a:pt x="4527283" y="4782693"/>
                  </a:lnTo>
                  <a:lnTo>
                    <a:pt x="4529747" y="4769993"/>
                  </a:lnTo>
                  <a:lnTo>
                    <a:pt x="4532401" y="4769993"/>
                  </a:lnTo>
                  <a:lnTo>
                    <a:pt x="4535271" y="4757293"/>
                  </a:lnTo>
                  <a:lnTo>
                    <a:pt x="4538383" y="4744593"/>
                  </a:lnTo>
                  <a:lnTo>
                    <a:pt x="4539881" y="4744593"/>
                  </a:lnTo>
                  <a:lnTo>
                    <a:pt x="4538827" y="4753800"/>
                  </a:lnTo>
                  <a:lnTo>
                    <a:pt x="4542828" y="4744593"/>
                  </a:lnTo>
                  <a:lnTo>
                    <a:pt x="4545736" y="4731893"/>
                  </a:lnTo>
                  <a:lnTo>
                    <a:pt x="4548632" y="4719193"/>
                  </a:lnTo>
                  <a:lnTo>
                    <a:pt x="4554398" y="4706493"/>
                  </a:lnTo>
                  <a:lnTo>
                    <a:pt x="4559846" y="4681093"/>
                  </a:lnTo>
                  <a:lnTo>
                    <a:pt x="4564989" y="4668393"/>
                  </a:lnTo>
                  <a:lnTo>
                    <a:pt x="4569942" y="4655693"/>
                  </a:lnTo>
                  <a:lnTo>
                    <a:pt x="4574591" y="4630293"/>
                  </a:lnTo>
                  <a:lnTo>
                    <a:pt x="4578083" y="4619815"/>
                  </a:lnTo>
                  <a:lnTo>
                    <a:pt x="4577270" y="4630293"/>
                  </a:lnTo>
                  <a:lnTo>
                    <a:pt x="4579823" y="4617593"/>
                  </a:lnTo>
                  <a:lnTo>
                    <a:pt x="4583735" y="4604893"/>
                  </a:lnTo>
                  <a:lnTo>
                    <a:pt x="4581360" y="4604893"/>
                  </a:lnTo>
                  <a:lnTo>
                    <a:pt x="4579632" y="4617593"/>
                  </a:lnTo>
                  <a:lnTo>
                    <a:pt x="4578820" y="4617593"/>
                  </a:lnTo>
                  <a:lnTo>
                    <a:pt x="4578261" y="4617593"/>
                  </a:lnTo>
                  <a:lnTo>
                    <a:pt x="4577232" y="4617593"/>
                  </a:lnTo>
                  <a:lnTo>
                    <a:pt x="4578451" y="4604893"/>
                  </a:lnTo>
                  <a:lnTo>
                    <a:pt x="4580687" y="4579493"/>
                  </a:lnTo>
                  <a:lnTo>
                    <a:pt x="4584319" y="4579493"/>
                  </a:lnTo>
                  <a:lnTo>
                    <a:pt x="4588878" y="4566793"/>
                  </a:lnTo>
                  <a:lnTo>
                    <a:pt x="4593285" y="4554093"/>
                  </a:lnTo>
                  <a:lnTo>
                    <a:pt x="4596930" y="4554093"/>
                  </a:lnTo>
                  <a:lnTo>
                    <a:pt x="4597857" y="4541393"/>
                  </a:lnTo>
                  <a:lnTo>
                    <a:pt x="4596117" y="4541393"/>
                  </a:lnTo>
                  <a:lnTo>
                    <a:pt x="4598797" y="4528693"/>
                  </a:lnTo>
                  <a:lnTo>
                    <a:pt x="4600321" y="4528693"/>
                  </a:lnTo>
                  <a:lnTo>
                    <a:pt x="4599610" y="4541393"/>
                  </a:lnTo>
                  <a:lnTo>
                    <a:pt x="4602937" y="4528693"/>
                  </a:lnTo>
                  <a:lnTo>
                    <a:pt x="4604880" y="4503293"/>
                  </a:lnTo>
                  <a:lnTo>
                    <a:pt x="4608144" y="4490593"/>
                  </a:lnTo>
                  <a:lnTo>
                    <a:pt x="4608665" y="4503293"/>
                  </a:lnTo>
                  <a:lnTo>
                    <a:pt x="4609808" y="4490593"/>
                  </a:lnTo>
                  <a:lnTo>
                    <a:pt x="4611433" y="4477893"/>
                  </a:lnTo>
                  <a:lnTo>
                    <a:pt x="4614011" y="4465193"/>
                  </a:lnTo>
                  <a:lnTo>
                    <a:pt x="4616018" y="4452493"/>
                  </a:lnTo>
                  <a:lnTo>
                    <a:pt x="4618012" y="4439793"/>
                  </a:lnTo>
                  <a:lnTo>
                    <a:pt x="4619739" y="4439793"/>
                  </a:lnTo>
                  <a:lnTo>
                    <a:pt x="4618037" y="4452493"/>
                  </a:lnTo>
                  <a:lnTo>
                    <a:pt x="4621047" y="4439793"/>
                  </a:lnTo>
                  <a:lnTo>
                    <a:pt x="4623384" y="4414393"/>
                  </a:lnTo>
                  <a:lnTo>
                    <a:pt x="4625391" y="4401693"/>
                  </a:lnTo>
                  <a:lnTo>
                    <a:pt x="4627397" y="4388993"/>
                  </a:lnTo>
                  <a:lnTo>
                    <a:pt x="4629543" y="4376293"/>
                  </a:lnTo>
                  <a:lnTo>
                    <a:pt x="4631956" y="4363593"/>
                  </a:lnTo>
                  <a:lnTo>
                    <a:pt x="4634776" y="4350893"/>
                  </a:lnTo>
                  <a:lnTo>
                    <a:pt x="4638091" y="4325493"/>
                  </a:lnTo>
                  <a:lnTo>
                    <a:pt x="4639678" y="4338193"/>
                  </a:lnTo>
                  <a:lnTo>
                    <a:pt x="4641507" y="4325493"/>
                  </a:lnTo>
                  <a:lnTo>
                    <a:pt x="4643755" y="4312793"/>
                  </a:lnTo>
                  <a:lnTo>
                    <a:pt x="4646600" y="4312793"/>
                  </a:lnTo>
                  <a:lnTo>
                    <a:pt x="4648212" y="4300093"/>
                  </a:lnTo>
                  <a:lnTo>
                    <a:pt x="4649813" y="4287393"/>
                  </a:lnTo>
                  <a:lnTo>
                    <a:pt x="4646193" y="4300093"/>
                  </a:lnTo>
                  <a:lnTo>
                    <a:pt x="4648606" y="4274693"/>
                  </a:lnTo>
                  <a:lnTo>
                    <a:pt x="4650232" y="4261993"/>
                  </a:lnTo>
                  <a:close/>
                </a:path>
                <a:path w="4695190" h="6637020">
                  <a:moveTo>
                    <a:pt x="4675670" y="3474897"/>
                  </a:moveTo>
                  <a:lnTo>
                    <a:pt x="4675238" y="3475266"/>
                  </a:lnTo>
                  <a:lnTo>
                    <a:pt x="4674882" y="3476040"/>
                  </a:lnTo>
                  <a:lnTo>
                    <a:pt x="4674679" y="3476853"/>
                  </a:lnTo>
                  <a:lnTo>
                    <a:pt x="4675048" y="3476841"/>
                  </a:lnTo>
                  <a:lnTo>
                    <a:pt x="4675365" y="3476066"/>
                  </a:lnTo>
                  <a:lnTo>
                    <a:pt x="4675670" y="3474897"/>
                  </a:lnTo>
                  <a:close/>
                </a:path>
                <a:path w="4695190" h="6637020">
                  <a:moveTo>
                    <a:pt x="4676889" y="3855593"/>
                  </a:moveTo>
                  <a:lnTo>
                    <a:pt x="4676178" y="3855593"/>
                  </a:lnTo>
                  <a:lnTo>
                    <a:pt x="4676178" y="3862311"/>
                  </a:lnTo>
                  <a:lnTo>
                    <a:pt x="4676889" y="3855593"/>
                  </a:lnTo>
                  <a:close/>
                </a:path>
                <a:path w="4695190" h="6637020">
                  <a:moveTo>
                    <a:pt x="4678248" y="3437902"/>
                  </a:moveTo>
                  <a:lnTo>
                    <a:pt x="4678146" y="3436493"/>
                  </a:lnTo>
                  <a:lnTo>
                    <a:pt x="4677905" y="3436493"/>
                  </a:lnTo>
                  <a:lnTo>
                    <a:pt x="4678248" y="3437902"/>
                  </a:lnTo>
                  <a:close/>
                </a:path>
                <a:path w="4695190" h="6637020">
                  <a:moveTo>
                    <a:pt x="4679239" y="3296793"/>
                  </a:moveTo>
                  <a:lnTo>
                    <a:pt x="4678629" y="3309493"/>
                  </a:lnTo>
                  <a:lnTo>
                    <a:pt x="4677549" y="3296793"/>
                  </a:lnTo>
                  <a:lnTo>
                    <a:pt x="4676876" y="3296793"/>
                  </a:lnTo>
                  <a:lnTo>
                    <a:pt x="4677029" y="3284093"/>
                  </a:lnTo>
                  <a:lnTo>
                    <a:pt x="4672889" y="3284093"/>
                  </a:lnTo>
                  <a:lnTo>
                    <a:pt x="4671860" y="3258693"/>
                  </a:lnTo>
                  <a:lnTo>
                    <a:pt x="4670234" y="3245993"/>
                  </a:lnTo>
                  <a:lnTo>
                    <a:pt x="4668799" y="3233293"/>
                  </a:lnTo>
                  <a:lnTo>
                    <a:pt x="4667821" y="3220593"/>
                  </a:lnTo>
                  <a:lnTo>
                    <a:pt x="4669206" y="3220593"/>
                  </a:lnTo>
                  <a:lnTo>
                    <a:pt x="4670247" y="3233293"/>
                  </a:lnTo>
                  <a:lnTo>
                    <a:pt x="4672749" y="3233293"/>
                  </a:lnTo>
                  <a:lnTo>
                    <a:pt x="4670552" y="3220593"/>
                  </a:lnTo>
                  <a:lnTo>
                    <a:pt x="4667770" y="3207893"/>
                  </a:lnTo>
                  <a:lnTo>
                    <a:pt x="4665523" y="3195193"/>
                  </a:lnTo>
                  <a:lnTo>
                    <a:pt x="4664964" y="3182493"/>
                  </a:lnTo>
                  <a:lnTo>
                    <a:pt x="4666132" y="3195193"/>
                  </a:lnTo>
                  <a:lnTo>
                    <a:pt x="4667174" y="3195193"/>
                  </a:lnTo>
                  <a:lnTo>
                    <a:pt x="4668190" y="3207893"/>
                  </a:lnTo>
                  <a:lnTo>
                    <a:pt x="4669269" y="3207893"/>
                  </a:lnTo>
                  <a:lnTo>
                    <a:pt x="4669968" y="3195193"/>
                  </a:lnTo>
                  <a:lnTo>
                    <a:pt x="4669434" y="3182493"/>
                  </a:lnTo>
                  <a:lnTo>
                    <a:pt x="4668723" y="3169793"/>
                  </a:lnTo>
                  <a:lnTo>
                    <a:pt x="4668786" y="3182493"/>
                  </a:lnTo>
                  <a:lnTo>
                    <a:pt x="4667491" y="3157093"/>
                  </a:lnTo>
                  <a:lnTo>
                    <a:pt x="4666831" y="3144393"/>
                  </a:lnTo>
                  <a:lnTo>
                    <a:pt x="4666818" y="3157093"/>
                  </a:lnTo>
                  <a:lnTo>
                    <a:pt x="4661535" y="3131693"/>
                  </a:lnTo>
                  <a:lnTo>
                    <a:pt x="4658690" y="3118993"/>
                  </a:lnTo>
                  <a:lnTo>
                    <a:pt x="4656074" y="3093593"/>
                  </a:lnTo>
                  <a:lnTo>
                    <a:pt x="4651451" y="3068193"/>
                  </a:lnTo>
                  <a:lnTo>
                    <a:pt x="4655464" y="3080893"/>
                  </a:lnTo>
                  <a:lnTo>
                    <a:pt x="4658093" y="3080893"/>
                  </a:lnTo>
                  <a:lnTo>
                    <a:pt x="4658055" y="3068193"/>
                  </a:lnTo>
                  <a:lnTo>
                    <a:pt x="4657331" y="3055493"/>
                  </a:lnTo>
                  <a:lnTo>
                    <a:pt x="4658703" y="3055493"/>
                  </a:lnTo>
                  <a:lnTo>
                    <a:pt x="4656506" y="3042793"/>
                  </a:lnTo>
                  <a:lnTo>
                    <a:pt x="4655578" y="3030093"/>
                  </a:lnTo>
                  <a:lnTo>
                    <a:pt x="4654270" y="3030093"/>
                  </a:lnTo>
                  <a:lnTo>
                    <a:pt x="4650956" y="3004693"/>
                  </a:lnTo>
                  <a:lnTo>
                    <a:pt x="4651845" y="3004693"/>
                  </a:lnTo>
                  <a:lnTo>
                    <a:pt x="4649609" y="2995333"/>
                  </a:lnTo>
                  <a:lnTo>
                    <a:pt x="4649216" y="3004693"/>
                  </a:lnTo>
                  <a:lnTo>
                    <a:pt x="4644910" y="2979293"/>
                  </a:lnTo>
                  <a:lnTo>
                    <a:pt x="4642028" y="2941193"/>
                  </a:lnTo>
                  <a:lnTo>
                    <a:pt x="4638395" y="2915793"/>
                  </a:lnTo>
                  <a:lnTo>
                    <a:pt x="4631868" y="2877693"/>
                  </a:lnTo>
                  <a:lnTo>
                    <a:pt x="4626534" y="2852293"/>
                  </a:lnTo>
                  <a:lnTo>
                    <a:pt x="4621835" y="2839593"/>
                  </a:lnTo>
                  <a:lnTo>
                    <a:pt x="4617199" y="2826893"/>
                  </a:lnTo>
                  <a:lnTo>
                    <a:pt x="4614634" y="2814193"/>
                  </a:lnTo>
                  <a:lnTo>
                    <a:pt x="4612081" y="2801493"/>
                  </a:lnTo>
                  <a:lnTo>
                    <a:pt x="4616475" y="2801493"/>
                  </a:lnTo>
                  <a:lnTo>
                    <a:pt x="4617351" y="2814193"/>
                  </a:lnTo>
                  <a:lnTo>
                    <a:pt x="4616628" y="2801493"/>
                  </a:lnTo>
                  <a:lnTo>
                    <a:pt x="4615904" y="2788793"/>
                  </a:lnTo>
                  <a:lnTo>
                    <a:pt x="4614024" y="2776093"/>
                  </a:lnTo>
                  <a:lnTo>
                    <a:pt x="4607407" y="2776093"/>
                  </a:lnTo>
                  <a:lnTo>
                    <a:pt x="4605731" y="2776093"/>
                  </a:lnTo>
                  <a:lnTo>
                    <a:pt x="4608461" y="2788793"/>
                  </a:lnTo>
                  <a:lnTo>
                    <a:pt x="4608271" y="2788793"/>
                  </a:lnTo>
                  <a:lnTo>
                    <a:pt x="4610798" y="2804033"/>
                  </a:lnTo>
                  <a:lnTo>
                    <a:pt x="4610049" y="2812694"/>
                  </a:lnTo>
                  <a:lnTo>
                    <a:pt x="4611675" y="2826893"/>
                  </a:lnTo>
                  <a:lnTo>
                    <a:pt x="4618279" y="2852293"/>
                  </a:lnTo>
                  <a:lnTo>
                    <a:pt x="4618863" y="2864993"/>
                  </a:lnTo>
                  <a:lnTo>
                    <a:pt x="4618190" y="2864993"/>
                  </a:lnTo>
                  <a:lnTo>
                    <a:pt x="4622419" y="2890393"/>
                  </a:lnTo>
                  <a:lnTo>
                    <a:pt x="4626305" y="2890393"/>
                  </a:lnTo>
                  <a:lnTo>
                    <a:pt x="4630839" y="2903093"/>
                  </a:lnTo>
                  <a:lnTo>
                    <a:pt x="4626305" y="2928493"/>
                  </a:lnTo>
                  <a:lnTo>
                    <a:pt x="4630115" y="2928493"/>
                  </a:lnTo>
                  <a:lnTo>
                    <a:pt x="4631753" y="2941193"/>
                  </a:lnTo>
                  <a:lnTo>
                    <a:pt x="4630242" y="2941193"/>
                  </a:lnTo>
                  <a:lnTo>
                    <a:pt x="4632414" y="2953893"/>
                  </a:lnTo>
                  <a:lnTo>
                    <a:pt x="4632909" y="2953893"/>
                  </a:lnTo>
                  <a:lnTo>
                    <a:pt x="4633176" y="2941193"/>
                  </a:lnTo>
                  <a:lnTo>
                    <a:pt x="4634687" y="2953893"/>
                  </a:lnTo>
                  <a:lnTo>
                    <a:pt x="4636236" y="2966593"/>
                  </a:lnTo>
                  <a:lnTo>
                    <a:pt x="4639107" y="2991993"/>
                  </a:lnTo>
                  <a:lnTo>
                    <a:pt x="4641100" y="3004693"/>
                  </a:lnTo>
                  <a:lnTo>
                    <a:pt x="4640021" y="3017393"/>
                  </a:lnTo>
                  <a:lnTo>
                    <a:pt x="4641469" y="3017393"/>
                  </a:lnTo>
                  <a:lnTo>
                    <a:pt x="4641761" y="3004693"/>
                  </a:lnTo>
                  <a:lnTo>
                    <a:pt x="4643856" y="3017393"/>
                  </a:lnTo>
                  <a:lnTo>
                    <a:pt x="4642624" y="3030093"/>
                  </a:lnTo>
                  <a:lnTo>
                    <a:pt x="4644352" y="3042793"/>
                  </a:lnTo>
                  <a:lnTo>
                    <a:pt x="4646968" y="3055493"/>
                  </a:lnTo>
                  <a:lnTo>
                    <a:pt x="4648352" y="3068193"/>
                  </a:lnTo>
                  <a:lnTo>
                    <a:pt x="4646117" y="3055493"/>
                  </a:lnTo>
                  <a:lnTo>
                    <a:pt x="4644034" y="3055493"/>
                  </a:lnTo>
                  <a:lnTo>
                    <a:pt x="4643869" y="3068193"/>
                  </a:lnTo>
                  <a:lnTo>
                    <a:pt x="4647146" y="3068193"/>
                  </a:lnTo>
                  <a:lnTo>
                    <a:pt x="4649025" y="3106293"/>
                  </a:lnTo>
                  <a:lnTo>
                    <a:pt x="4649813" y="3113671"/>
                  </a:lnTo>
                  <a:lnTo>
                    <a:pt x="4649228" y="3114357"/>
                  </a:lnTo>
                  <a:lnTo>
                    <a:pt x="4648555" y="3116034"/>
                  </a:lnTo>
                  <a:lnTo>
                    <a:pt x="4648962" y="3120758"/>
                  </a:lnTo>
                  <a:lnTo>
                    <a:pt x="4650918" y="3121583"/>
                  </a:lnTo>
                  <a:lnTo>
                    <a:pt x="4653013" y="3131693"/>
                  </a:lnTo>
                  <a:lnTo>
                    <a:pt x="4655223" y="3144393"/>
                  </a:lnTo>
                  <a:lnTo>
                    <a:pt x="4657471" y="3169793"/>
                  </a:lnTo>
                  <a:lnTo>
                    <a:pt x="4660252" y="3182493"/>
                  </a:lnTo>
                  <a:lnTo>
                    <a:pt x="4660189" y="3195193"/>
                  </a:lnTo>
                  <a:lnTo>
                    <a:pt x="4661408" y="3220593"/>
                  </a:lnTo>
                  <a:lnTo>
                    <a:pt x="4663033" y="3245993"/>
                  </a:lnTo>
                  <a:lnTo>
                    <a:pt x="4664227" y="3271393"/>
                  </a:lnTo>
                  <a:lnTo>
                    <a:pt x="4666246" y="3271393"/>
                  </a:lnTo>
                  <a:lnTo>
                    <a:pt x="4668266" y="3284093"/>
                  </a:lnTo>
                  <a:lnTo>
                    <a:pt x="4670501" y="3309493"/>
                  </a:lnTo>
                  <a:lnTo>
                    <a:pt x="4674781" y="3309493"/>
                  </a:lnTo>
                  <a:lnTo>
                    <a:pt x="4676787" y="3322193"/>
                  </a:lnTo>
                  <a:lnTo>
                    <a:pt x="4678019" y="3322193"/>
                  </a:lnTo>
                  <a:lnTo>
                    <a:pt x="4678756" y="3309493"/>
                  </a:lnTo>
                  <a:lnTo>
                    <a:pt x="4679239" y="3296793"/>
                  </a:lnTo>
                  <a:close/>
                </a:path>
                <a:path w="4695190" h="6637020">
                  <a:moveTo>
                    <a:pt x="4695050" y="3715893"/>
                  </a:moveTo>
                  <a:lnTo>
                    <a:pt x="4694580" y="3690493"/>
                  </a:lnTo>
                  <a:lnTo>
                    <a:pt x="4693437" y="3665093"/>
                  </a:lnTo>
                  <a:lnTo>
                    <a:pt x="4692002" y="3626993"/>
                  </a:lnTo>
                  <a:lnTo>
                    <a:pt x="4693437" y="3626993"/>
                  </a:lnTo>
                  <a:lnTo>
                    <a:pt x="4693958" y="3614293"/>
                  </a:lnTo>
                  <a:lnTo>
                    <a:pt x="4693907" y="3588893"/>
                  </a:lnTo>
                  <a:lnTo>
                    <a:pt x="4693678" y="3576193"/>
                  </a:lnTo>
                  <a:lnTo>
                    <a:pt x="4693678" y="3563493"/>
                  </a:lnTo>
                  <a:lnTo>
                    <a:pt x="4692764" y="3550793"/>
                  </a:lnTo>
                  <a:lnTo>
                    <a:pt x="4690211" y="3550793"/>
                  </a:lnTo>
                  <a:lnTo>
                    <a:pt x="4691481" y="3499993"/>
                  </a:lnTo>
                  <a:lnTo>
                    <a:pt x="4689995" y="3474593"/>
                  </a:lnTo>
                  <a:lnTo>
                    <a:pt x="4688497" y="3449193"/>
                  </a:lnTo>
                  <a:lnTo>
                    <a:pt x="4684915" y="3411093"/>
                  </a:lnTo>
                  <a:lnTo>
                    <a:pt x="4684369" y="3360293"/>
                  </a:lnTo>
                  <a:lnTo>
                    <a:pt x="4684827" y="3372993"/>
                  </a:lnTo>
                  <a:lnTo>
                    <a:pt x="4686668" y="3385693"/>
                  </a:lnTo>
                  <a:lnTo>
                    <a:pt x="4686312" y="3372993"/>
                  </a:lnTo>
                  <a:lnTo>
                    <a:pt x="4685208" y="3360293"/>
                  </a:lnTo>
                  <a:lnTo>
                    <a:pt x="4681855" y="3322193"/>
                  </a:lnTo>
                  <a:lnTo>
                    <a:pt x="4679696" y="3334893"/>
                  </a:lnTo>
                  <a:lnTo>
                    <a:pt x="4680813" y="3334893"/>
                  </a:lnTo>
                  <a:lnTo>
                    <a:pt x="4679594" y="3347593"/>
                  </a:lnTo>
                  <a:lnTo>
                    <a:pt x="4678223" y="3334893"/>
                  </a:lnTo>
                  <a:lnTo>
                    <a:pt x="4676889" y="3334893"/>
                  </a:lnTo>
                  <a:lnTo>
                    <a:pt x="4675695" y="3322193"/>
                  </a:lnTo>
                  <a:lnTo>
                    <a:pt x="4671619" y="3322193"/>
                  </a:lnTo>
                  <a:lnTo>
                    <a:pt x="4668063" y="3322193"/>
                  </a:lnTo>
                  <a:lnTo>
                    <a:pt x="4667847" y="3322193"/>
                  </a:lnTo>
                  <a:lnTo>
                    <a:pt x="4667694" y="3319907"/>
                  </a:lnTo>
                  <a:lnTo>
                    <a:pt x="4667186" y="3318472"/>
                  </a:lnTo>
                  <a:lnTo>
                    <a:pt x="4666602" y="3317100"/>
                  </a:lnTo>
                  <a:lnTo>
                    <a:pt x="4665967" y="3315843"/>
                  </a:lnTo>
                  <a:lnTo>
                    <a:pt x="4668012" y="3324771"/>
                  </a:lnTo>
                  <a:lnTo>
                    <a:pt x="4669269" y="3334893"/>
                  </a:lnTo>
                  <a:lnTo>
                    <a:pt x="4670272" y="3334893"/>
                  </a:lnTo>
                  <a:lnTo>
                    <a:pt x="4671517" y="3347593"/>
                  </a:lnTo>
                  <a:lnTo>
                    <a:pt x="4668342" y="3347593"/>
                  </a:lnTo>
                  <a:lnTo>
                    <a:pt x="4670145" y="3360293"/>
                  </a:lnTo>
                  <a:lnTo>
                    <a:pt x="4672381" y="3385693"/>
                  </a:lnTo>
                  <a:lnTo>
                    <a:pt x="4674209" y="3411093"/>
                  </a:lnTo>
                  <a:lnTo>
                    <a:pt x="4674781" y="3423793"/>
                  </a:lnTo>
                  <a:lnTo>
                    <a:pt x="4681855" y="3423793"/>
                  </a:lnTo>
                  <a:lnTo>
                    <a:pt x="4684458" y="3436493"/>
                  </a:lnTo>
                  <a:lnTo>
                    <a:pt x="4681347" y="3436493"/>
                  </a:lnTo>
                  <a:lnTo>
                    <a:pt x="4681029" y="3449193"/>
                  </a:lnTo>
                  <a:lnTo>
                    <a:pt x="4678248" y="3437902"/>
                  </a:lnTo>
                  <a:lnTo>
                    <a:pt x="4679035" y="3449193"/>
                  </a:lnTo>
                  <a:lnTo>
                    <a:pt x="4678616" y="3449193"/>
                  </a:lnTo>
                  <a:lnTo>
                    <a:pt x="4679658" y="3461893"/>
                  </a:lnTo>
                  <a:lnTo>
                    <a:pt x="4677588" y="3461893"/>
                  </a:lnTo>
                  <a:lnTo>
                    <a:pt x="4678261" y="3449193"/>
                  </a:lnTo>
                  <a:lnTo>
                    <a:pt x="4677232" y="3449193"/>
                  </a:lnTo>
                  <a:lnTo>
                    <a:pt x="4677334" y="3461893"/>
                  </a:lnTo>
                  <a:lnTo>
                    <a:pt x="4677118" y="3461893"/>
                  </a:lnTo>
                  <a:lnTo>
                    <a:pt x="4676572" y="3474593"/>
                  </a:lnTo>
                  <a:lnTo>
                    <a:pt x="4675657" y="3487293"/>
                  </a:lnTo>
                  <a:lnTo>
                    <a:pt x="4676800" y="3474593"/>
                  </a:lnTo>
                  <a:lnTo>
                    <a:pt x="4678438" y="3487293"/>
                  </a:lnTo>
                  <a:lnTo>
                    <a:pt x="4679048" y="3487293"/>
                  </a:lnTo>
                  <a:lnTo>
                    <a:pt x="4679137" y="3499993"/>
                  </a:lnTo>
                  <a:lnTo>
                    <a:pt x="4678286" y="3512693"/>
                  </a:lnTo>
                  <a:lnTo>
                    <a:pt x="4676318" y="3512693"/>
                  </a:lnTo>
                  <a:lnTo>
                    <a:pt x="4677969" y="3525393"/>
                  </a:lnTo>
                  <a:lnTo>
                    <a:pt x="4677041" y="3538093"/>
                  </a:lnTo>
                  <a:lnTo>
                    <a:pt x="4680153" y="3538093"/>
                  </a:lnTo>
                  <a:lnTo>
                    <a:pt x="4680407" y="3550793"/>
                  </a:lnTo>
                  <a:lnTo>
                    <a:pt x="4678172" y="3550793"/>
                  </a:lnTo>
                  <a:lnTo>
                    <a:pt x="4679137" y="3563493"/>
                  </a:lnTo>
                  <a:lnTo>
                    <a:pt x="4679912" y="3588893"/>
                  </a:lnTo>
                  <a:lnTo>
                    <a:pt x="4680953" y="3601593"/>
                  </a:lnTo>
                  <a:lnTo>
                    <a:pt x="4682185" y="3601593"/>
                  </a:lnTo>
                  <a:lnTo>
                    <a:pt x="4681563" y="3614572"/>
                  </a:lnTo>
                  <a:lnTo>
                    <a:pt x="4682744" y="3615715"/>
                  </a:lnTo>
                  <a:lnTo>
                    <a:pt x="4682248" y="3606076"/>
                  </a:lnTo>
                  <a:lnTo>
                    <a:pt x="4682299" y="3601593"/>
                  </a:lnTo>
                  <a:lnTo>
                    <a:pt x="4682706" y="3601593"/>
                  </a:lnTo>
                  <a:lnTo>
                    <a:pt x="4682858" y="3588893"/>
                  </a:lnTo>
                  <a:lnTo>
                    <a:pt x="4683036" y="3601593"/>
                  </a:lnTo>
                  <a:lnTo>
                    <a:pt x="4684153" y="3614293"/>
                  </a:lnTo>
                  <a:lnTo>
                    <a:pt x="4684522" y="3626993"/>
                  </a:lnTo>
                  <a:lnTo>
                    <a:pt x="4684382" y="3639693"/>
                  </a:lnTo>
                  <a:lnTo>
                    <a:pt x="4683976" y="3665093"/>
                  </a:lnTo>
                  <a:lnTo>
                    <a:pt x="4683518" y="3677793"/>
                  </a:lnTo>
                  <a:lnTo>
                    <a:pt x="4683036" y="3690493"/>
                  </a:lnTo>
                  <a:lnTo>
                    <a:pt x="4682680" y="3715893"/>
                  </a:lnTo>
                  <a:lnTo>
                    <a:pt x="4682617" y="3728593"/>
                  </a:lnTo>
                  <a:lnTo>
                    <a:pt x="4681575" y="3728593"/>
                  </a:lnTo>
                  <a:lnTo>
                    <a:pt x="4681918" y="3753993"/>
                  </a:lnTo>
                  <a:lnTo>
                    <a:pt x="4681931" y="3766693"/>
                  </a:lnTo>
                  <a:lnTo>
                    <a:pt x="4682058" y="3792093"/>
                  </a:lnTo>
                  <a:lnTo>
                    <a:pt x="4682680" y="3804793"/>
                  </a:lnTo>
                  <a:lnTo>
                    <a:pt x="4682414" y="3817493"/>
                  </a:lnTo>
                  <a:lnTo>
                    <a:pt x="4679035" y="3817493"/>
                  </a:lnTo>
                  <a:lnTo>
                    <a:pt x="4679340" y="3842893"/>
                  </a:lnTo>
                  <a:lnTo>
                    <a:pt x="4678870" y="3855593"/>
                  </a:lnTo>
                  <a:lnTo>
                    <a:pt x="4677194" y="3868293"/>
                  </a:lnTo>
                  <a:lnTo>
                    <a:pt x="4676178" y="3868293"/>
                  </a:lnTo>
                  <a:lnTo>
                    <a:pt x="4676178" y="3862311"/>
                  </a:lnTo>
                  <a:lnTo>
                    <a:pt x="4674171" y="3880993"/>
                  </a:lnTo>
                  <a:lnTo>
                    <a:pt x="4673612" y="3893693"/>
                  </a:lnTo>
                  <a:lnTo>
                    <a:pt x="4674032" y="3906393"/>
                  </a:lnTo>
                  <a:lnTo>
                    <a:pt x="4672444" y="3906393"/>
                  </a:lnTo>
                  <a:lnTo>
                    <a:pt x="4671060" y="3919093"/>
                  </a:lnTo>
                  <a:lnTo>
                    <a:pt x="4670069" y="3931793"/>
                  </a:lnTo>
                  <a:lnTo>
                    <a:pt x="4669675" y="3944493"/>
                  </a:lnTo>
                  <a:lnTo>
                    <a:pt x="4670806" y="3931793"/>
                  </a:lnTo>
                  <a:lnTo>
                    <a:pt x="4671644" y="3931793"/>
                  </a:lnTo>
                  <a:lnTo>
                    <a:pt x="4672635" y="3919093"/>
                  </a:lnTo>
                  <a:lnTo>
                    <a:pt x="4672266" y="3931793"/>
                  </a:lnTo>
                  <a:lnTo>
                    <a:pt x="4671631" y="3944493"/>
                  </a:lnTo>
                  <a:lnTo>
                    <a:pt x="4670831" y="3944493"/>
                  </a:lnTo>
                  <a:lnTo>
                    <a:pt x="4669980" y="3957193"/>
                  </a:lnTo>
                  <a:lnTo>
                    <a:pt x="4667008" y="3957193"/>
                  </a:lnTo>
                  <a:lnTo>
                    <a:pt x="4664634" y="3969893"/>
                  </a:lnTo>
                  <a:lnTo>
                    <a:pt x="4663414" y="3995293"/>
                  </a:lnTo>
                  <a:lnTo>
                    <a:pt x="4662881" y="4007993"/>
                  </a:lnTo>
                  <a:lnTo>
                    <a:pt x="4661903" y="4046093"/>
                  </a:lnTo>
                  <a:lnTo>
                    <a:pt x="4660773" y="4058793"/>
                  </a:lnTo>
                  <a:lnTo>
                    <a:pt x="4658766" y="4071493"/>
                  </a:lnTo>
                  <a:lnTo>
                    <a:pt x="4655451" y="4084193"/>
                  </a:lnTo>
                  <a:lnTo>
                    <a:pt x="4658296" y="4084193"/>
                  </a:lnTo>
                  <a:lnTo>
                    <a:pt x="4660062" y="4071493"/>
                  </a:lnTo>
                  <a:lnTo>
                    <a:pt x="4661560" y="4071493"/>
                  </a:lnTo>
                  <a:lnTo>
                    <a:pt x="4658779" y="4084193"/>
                  </a:lnTo>
                  <a:lnTo>
                    <a:pt x="4655147" y="4109593"/>
                  </a:lnTo>
                  <a:lnTo>
                    <a:pt x="4651819" y="4122293"/>
                  </a:lnTo>
                  <a:lnTo>
                    <a:pt x="4649965" y="4122293"/>
                  </a:lnTo>
                  <a:lnTo>
                    <a:pt x="4647603" y="4147693"/>
                  </a:lnTo>
                  <a:lnTo>
                    <a:pt x="4647971" y="4173093"/>
                  </a:lnTo>
                  <a:lnTo>
                    <a:pt x="4645660" y="4198493"/>
                  </a:lnTo>
                  <a:lnTo>
                    <a:pt x="4647311" y="4185793"/>
                  </a:lnTo>
                  <a:lnTo>
                    <a:pt x="4648924" y="4185793"/>
                  </a:lnTo>
                  <a:lnTo>
                    <a:pt x="4649698" y="4198493"/>
                  </a:lnTo>
                  <a:lnTo>
                    <a:pt x="4648860" y="4211193"/>
                  </a:lnTo>
                  <a:lnTo>
                    <a:pt x="4645749" y="4223893"/>
                  </a:lnTo>
                  <a:lnTo>
                    <a:pt x="4642828" y="4236593"/>
                  </a:lnTo>
                  <a:lnTo>
                    <a:pt x="4640872" y="4236593"/>
                  </a:lnTo>
                  <a:lnTo>
                    <a:pt x="4640643" y="4223893"/>
                  </a:lnTo>
                  <a:lnTo>
                    <a:pt x="4641380" y="4223893"/>
                  </a:lnTo>
                  <a:lnTo>
                    <a:pt x="4642129" y="4211752"/>
                  </a:lnTo>
                  <a:lnTo>
                    <a:pt x="4639780" y="4223893"/>
                  </a:lnTo>
                  <a:lnTo>
                    <a:pt x="4637202" y="4236593"/>
                  </a:lnTo>
                  <a:lnTo>
                    <a:pt x="4635030" y="4249293"/>
                  </a:lnTo>
                  <a:lnTo>
                    <a:pt x="4633303" y="4249293"/>
                  </a:lnTo>
                  <a:lnTo>
                    <a:pt x="4633823" y="4259186"/>
                  </a:lnTo>
                  <a:lnTo>
                    <a:pt x="4634268" y="4259186"/>
                  </a:lnTo>
                  <a:lnTo>
                    <a:pt x="4650587" y="4259186"/>
                  </a:lnTo>
                  <a:lnTo>
                    <a:pt x="4651857" y="4249293"/>
                  </a:lnTo>
                  <a:lnTo>
                    <a:pt x="4654270" y="4236593"/>
                  </a:lnTo>
                  <a:lnTo>
                    <a:pt x="4653432" y="4249293"/>
                  </a:lnTo>
                  <a:lnTo>
                    <a:pt x="4658817" y="4211193"/>
                  </a:lnTo>
                  <a:lnTo>
                    <a:pt x="4653877" y="4236593"/>
                  </a:lnTo>
                  <a:lnTo>
                    <a:pt x="4653699" y="4223893"/>
                  </a:lnTo>
                  <a:lnTo>
                    <a:pt x="4652429" y="4223893"/>
                  </a:lnTo>
                  <a:lnTo>
                    <a:pt x="4651921" y="4211193"/>
                  </a:lnTo>
                  <a:lnTo>
                    <a:pt x="4654054" y="4198493"/>
                  </a:lnTo>
                  <a:lnTo>
                    <a:pt x="4656010" y="4198493"/>
                  </a:lnTo>
                  <a:lnTo>
                    <a:pt x="4658334" y="4185793"/>
                  </a:lnTo>
                  <a:lnTo>
                    <a:pt x="4660951" y="4173093"/>
                  </a:lnTo>
                  <a:lnTo>
                    <a:pt x="4661078" y="4160393"/>
                  </a:lnTo>
                  <a:lnTo>
                    <a:pt x="4661459" y="4147693"/>
                  </a:lnTo>
                  <a:lnTo>
                    <a:pt x="4662386" y="4134993"/>
                  </a:lnTo>
                  <a:lnTo>
                    <a:pt x="4664126" y="4134993"/>
                  </a:lnTo>
                  <a:lnTo>
                    <a:pt x="4665891" y="4122293"/>
                  </a:lnTo>
                  <a:lnTo>
                    <a:pt x="4667999" y="4134993"/>
                  </a:lnTo>
                  <a:lnTo>
                    <a:pt x="4669167" y="4134993"/>
                  </a:lnTo>
                  <a:lnTo>
                    <a:pt x="4668837" y="4122293"/>
                  </a:lnTo>
                  <a:lnTo>
                    <a:pt x="4669193" y="4122293"/>
                  </a:lnTo>
                  <a:lnTo>
                    <a:pt x="4669955" y="4109593"/>
                  </a:lnTo>
                  <a:lnTo>
                    <a:pt x="4670882" y="4096893"/>
                  </a:lnTo>
                  <a:lnTo>
                    <a:pt x="4671657" y="4084193"/>
                  </a:lnTo>
                  <a:lnTo>
                    <a:pt x="4672241" y="4084193"/>
                  </a:lnTo>
                  <a:lnTo>
                    <a:pt x="4672419" y="4071493"/>
                  </a:lnTo>
                  <a:lnTo>
                    <a:pt x="4674933" y="4071493"/>
                  </a:lnTo>
                  <a:lnTo>
                    <a:pt x="4673206" y="4058793"/>
                  </a:lnTo>
                  <a:lnTo>
                    <a:pt x="4675073" y="4046093"/>
                  </a:lnTo>
                  <a:lnTo>
                    <a:pt x="4677092" y="4046093"/>
                  </a:lnTo>
                  <a:lnTo>
                    <a:pt x="4677765" y="4033393"/>
                  </a:lnTo>
                  <a:lnTo>
                    <a:pt x="4677232" y="4033393"/>
                  </a:lnTo>
                  <a:lnTo>
                    <a:pt x="4675048" y="4033393"/>
                  </a:lnTo>
                  <a:lnTo>
                    <a:pt x="4676965" y="4020693"/>
                  </a:lnTo>
                  <a:lnTo>
                    <a:pt x="4677422" y="4020693"/>
                  </a:lnTo>
                  <a:lnTo>
                    <a:pt x="4677232" y="4033393"/>
                  </a:lnTo>
                  <a:lnTo>
                    <a:pt x="4678057" y="4020693"/>
                  </a:lnTo>
                  <a:lnTo>
                    <a:pt x="4681359" y="3969893"/>
                  </a:lnTo>
                  <a:lnTo>
                    <a:pt x="4682833" y="3944493"/>
                  </a:lnTo>
                  <a:lnTo>
                    <a:pt x="4684839" y="3919093"/>
                  </a:lnTo>
                  <a:lnTo>
                    <a:pt x="4686706" y="3919093"/>
                  </a:lnTo>
                  <a:lnTo>
                    <a:pt x="4686655" y="3931793"/>
                  </a:lnTo>
                  <a:lnTo>
                    <a:pt x="4686503" y="3944493"/>
                  </a:lnTo>
                  <a:lnTo>
                    <a:pt x="4688052" y="3944493"/>
                  </a:lnTo>
                  <a:lnTo>
                    <a:pt x="4688738" y="3919093"/>
                  </a:lnTo>
                  <a:lnTo>
                    <a:pt x="4689183" y="3906393"/>
                  </a:lnTo>
                  <a:lnTo>
                    <a:pt x="4689818" y="3868293"/>
                  </a:lnTo>
                  <a:lnTo>
                    <a:pt x="4689945" y="3842893"/>
                  </a:lnTo>
                  <a:lnTo>
                    <a:pt x="4690542" y="3804793"/>
                  </a:lnTo>
                  <a:lnTo>
                    <a:pt x="4691329" y="3792093"/>
                  </a:lnTo>
                  <a:lnTo>
                    <a:pt x="4688967" y="3792093"/>
                  </a:lnTo>
                  <a:lnTo>
                    <a:pt x="4690275" y="3766693"/>
                  </a:lnTo>
                  <a:lnTo>
                    <a:pt x="4692116" y="3753993"/>
                  </a:lnTo>
                  <a:lnTo>
                    <a:pt x="4692104" y="3741293"/>
                  </a:lnTo>
                  <a:lnTo>
                    <a:pt x="4694453" y="3741293"/>
                  </a:lnTo>
                  <a:lnTo>
                    <a:pt x="4695050" y="371589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098762" y="3564832"/>
              <a:ext cx="750570" cy="565785"/>
            </a:xfrm>
            <a:custGeom>
              <a:avLst/>
              <a:gdLst/>
              <a:ahLst/>
              <a:cxnLst/>
              <a:rect l="l" t="t" r="r" b="b"/>
              <a:pathLst>
                <a:path w="750570" h="565785">
                  <a:moveTo>
                    <a:pt x="3162" y="500964"/>
                  </a:moveTo>
                  <a:lnTo>
                    <a:pt x="2476" y="499465"/>
                  </a:lnTo>
                  <a:lnTo>
                    <a:pt x="2908" y="501269"/>
                  </a:lnTo>
                  <a:lnTo>
                    <a:pt x="3162" y="500964"/>
                  </a:lnTo>
                  <a:close/>
                </a:path>
                <a:path w="750570" h="565785">
                  <a:moveTo>
                    <a:pt x="18618" y="505968"/>
                  </a:moveTo>
                  <a:lnTo>
                    <a:pt x="17995" y="504977"/>
                  </a:lnTo>
                  <a:lnTo>
                    <a:pt x="17894" y="505117"/>
                  </a:lnTo>
                  <a:lnTo>
                    <a:pt x="17805" y="505701"/>
                  </a:lnTo>
                  <a:lnTo>
                    <a:pt x="18618" y="505968"/>
                  </a:lnTo>
                  <a:close/>
                </a:path>
                <a:path w="750570" h="565785">
                  <a:moveTo>
                    <a:pt x="20751" y="506641"/>
                  </a:moveTo>
                  <a:lnTo>
                    <a:pt x="18618" y="505968"/>
                  </a:lnTo>
                  <a:lnTo>
                    <a:pt x="18796" y="506260"/>
                  </a:lnTo>
                  <a:lnTo>
                    <a:pt x="18910" y="506641"/>
                  </a:lnTo>
                  <a:lnTo>
                    <a:pt x="18173" y="508800"/>
                  </a:lnTo>
                  <a:lnTo>
                    <a:pt x="20320" y="509181"/>
                  </a:lnTo>
                  <a:lnTo>
                    <a:pt x="20751" y="506641"/>
                  </a:lnTo>
                  <a:close/>
                </a:path>
                <a:path w="750570" h="565785">
                  <a:moveTo>
                    <a:pt x="22910" y="506298"/>
                  </a:moveTo>
                  <a:lnTo>
                    <a:pt x="22504" y="507276"/>
                  </a:lnTo>
                  <a:lnTo>
                    <a:pt x="22834" y="506641"/>
                  </a:lnTo>
                  <a:lnTo>
                    <a:pt x="22910" y="506298"/>
                  </a:lnTo>
                  <a:close/>
                </a:path>
                <a:path w="750570" h="565785">
                  <a:moveTo>
                    <a:pt x="48272" y="499427"/>
                  </a:moveTo>
                  <a:lnTo>
                    <a:pt x="47891" y="499402"/>
                  </a:lnTo>
                  <a:lnTo>
                    <a:pt x="48221" y="499656"/>
                  </a:lnTo>
                  <a:lnTo>
                    <a:pt x="48272" y="499427"/>
                  </a:lnTo>
                  <a:close/>
                </a:path>
                <a:path w="750570" h="565785">
                  <a:moveTo>
                    <a:pt x="69062" y="499529"/>
                  </a:moveTo>
                  <a:lnTo>
                    <a:pt x="68224" y="498741"/>
                  </a:lnTo>
                  <a:lnTo>
                    <a:pt x="68770" y="499795"/>
                  </a:lnTo>
                  <a:lnTo>
                    <a:pt x="69062" y="499529"/>
                  </a:lnTo>
                  <a:close/>
                </a:path>
                <a:path w="750570" h="565785">
                  <a:moveTo>
                    <a:pt x="69608" y="501434"/>
                  </a:moveTo>
                  <a:lnTo>
                    <a:pt x="68770" y="499795"/>
                  </a:lnTo>
                  <a:lnTo>
                    <a:pt x="66814" y="501688"/>
                  </a:lnTo>
                  <a:lnTo>
                    <a:pt x="69608" y="501434"/>
                  </a:lnTo>
                  <a:close/>
                </a:path>
                <a:path w="750570" h="565785">
                  <a:moveTo>
                    <a:pt x="87007" y="495388"/>
                  </a:moveTo>
                  <a:lnTo>
                    <a:pt x="86525" y="494601"/>
                  </a:lnTo>
                  <a:lnTo>
                    <a:pt x="86194" y="493712"/>
                  </a:lnTo>
                  <a:lnTo>
                    <a:pt x="85915" y="492810"/>
                  </a:lnTo>
                  <a:lnTo>
                    <a:pt x="86372" y="494880"/>
                  </a:lnTo>
                  <a:lnTo>
                    <a:pt x="83616" y="495846"/>
                  </a:lnTo>
                  <a:lnTo>
                    <a:pt x="87007" y="495388"/>
                  </a:lnTo>
                  <a:close/>
                </a:path>
                <a:path w="750570" h="565785">
                  <a:moveTo>
                    <a:pt x="88734" y="491020"/>
                  </a:moveTo>
                  <a:lnTo>
                    <a:pt x="86423" y="489496"/>
                  </a:lnTo>
                  <a:lnTo>
                    <a:pt x="86626" y="492163"/>
                  </a:lnTo>
                  <a:lnTo>
                    <a:pt x="87325" y="491782"/>
                  </a:lnTo>
                  <a:lnTo>
                    <a:pt x="87274" y="491528"/>
                  </a:lnTo>
                  <a:lnTo>
                    <a:pt x="87439" y="491718"/>
                  </a:lnTo>
                  <a:lnTo>
                    <a:pt x="87795" y="491528"/>
                  </a:lnTo>
                  <a:lnTo>
                    <a:pt x="88734" y="491020"/>
                  </a:lnTo>
                  <a:close/>
                </a:path>
                <a:path w="750570" h="565785">
                  <a:moveTo>
                    <a:pt x="89700" y="491655"/>
                  </a:moveTo>
                  <a:lnTo>
                    <a:pt x="89293" y="490664"/>
                  </a:lnTo>
                  <a:lnTo>
                    <a:pt x="88734" y="491020"/>
                  </a:lnTo>
                  <a:lnTo>
                    <a:pt x="89700" y="491655"/>
                  </a:lnTo>
                  <a:close/>
                </a:path>
                <a:path w="750570" h="565785">
                  <a:moveTo>
                    <a:pt x="104609" y="472732"/>
                  </a:moveTo>
                  <a:lnTo>
                    <a:pt x="103479" y="473494"/>
                  </a:lnTo>
                  <a:lnTo>
                    <a:pt x="104305" y="473494"/>
                  </a:lnTo>
                  <a:lnTo>
                    <a:pt x="104609" y="472732"/>
                  </a:lnTo>
                  <a:close/>
                </a:path>
                <a:path w="750570" h="565785">
                  <a:moveTo>
                    <a:pt x="118338" y="490385"/>
                  </a:moveTo>
                  <a:lnTo>
                    <a:pt x="117678" y="490029"/>
                  </a:lnTo>
                  <a:lnTo>
                    <a:pt x="117957" y="491324"/>
                  </a:lnTo>
                  <a:lnTo>
                    <a:pt x="118338" y="490385"/>
                  </a:lnTo>
                  <a:close/>
                </a:path>
                <a:path w="750570" h="565785">
                  <a:moveTo>
                    <a:pt x="118846" y="495338"/>
                  </a:moveTo>
                  <a:lnTo>
                    <a:pt x="118122" y="492036"/>
                  </a:lnTo>
                  <a:lnTo>
                    <a:pt x="117957" y="491324"/>
                  </a:lnTo>
                  <a:lnTo>
                    <a:pt x="117678" y="492036"/>
                  </a:lnTo>
                  <a:lnTo>
                    <a:pt x="115277" y="491921"/>
                  </a:lnTo>
                  <a:lnTo>
                    <a:pt x="115862" y="492404"/>
                  </a:lnTo>
                  <a:lnTo>
                    <a:pt x="118846" y="495338"/>
                  </a:lnTo>
                  <a:close/>
                </a:path>
                <a:path w="750570" h="565785">
                  <a:moveTo>
                    <a:pt x="120827" y="330250"/>
                  </a:moveTo>
                  <a:lnTo>
                    <a:pt x="120548" y="328739"/>
                  </a:lnTo>
                  <a:lnTo>
                    <a:pt x="120142" y="330911"/>
                  </a:lnTo>
                  <a:lnTo>
                    <a:pt x="120827" y="330250"/>
                  </a:lnTo>
                  <a:close/>
                </a:path>
                <a:path w="750570" h="565785">
                  <a:moveTo>
                    <a:pt x="158153" y="493052"/>
                  </a:moveTo>
                  <a:lnTo>
                    <a:pt x="155803" y="490004"/>
                  </a:lnTo>
                  <a:lnTo>
                    <a:pt x="156146" y="490893"/>
                  </a:lnTo>
                  <a:lnTo>
                    <a:pt x="156235" y="491528"/>
                  </a:lnTo>
                  <a:lnTo>
                    <a:pt x="155803" y="492036"/>
                  </a:lnTo>
                  <a:lnTo>
                    <a:pt x="158153" y="493052"/>
                  </a:lnTo>
                  <a:close/>
                </a:path>
                <a:path w="750570" h="565785">
                  <a:moveTo>
                    <a:pt x="161048" y="470319"/>
                  </a:moveTo>
                  <a:lnTo>
                    <a:pt x="160020" y="469684"/>
                  </a:lnTo>
                  <a:lnTo>
                    <a:pt x="160108" y="469811"/>
                  </a:lnTo>
                  <a:lnTo>
                    <a:pt x="161048" y="470319"/>
                  </a:lnTo>
                  <a:close/>
                </a:path>
                <a:path w="750570" h="565785">
                  <a:moveTo>
                    <a:pt x="220891" y="207695"/>
                  </a:moveTo>
                  <a:lnTo>
                    <a:pt x="219240" y="207098"/>
                  </a:lnTo>
                  <a:lnTo>
                    <a:pt x="217474" y="207568"/>
                  </a:lnTo>
                  <a:lnTo>
                    <a:pt x="218147" y="209296"/>
                  </a:lnTo>
                  <a:lnTo>
                    <a:pt x="219087" y="208534"/>
                  </a:lnTo>
                  <a:lnTo>
                    <a:pt x="220827" y="208432"/>
                  </a:lnTo>
                  <a:lnTo>
                    <a:pt x="220891" y="207695"/>
                  </a:lnTo>
                  <a:close/>
                </a:path>
                <a:path w="750570" h="565785">
                  <a:moveTo>
                    <a:pt x="226085" y="486511"/>
                  </a:moveTo>
                  <a:lnTo>
                    <a:pt x="225399" y="486879"/>
                  </a:lnTo>
                  <a:lnTo>
                    <a:pt x="225666" y="486930"/>
                  </a:lnTo>
                  <a:lnTo>
                    <a:pt x="225920" y="486841"/>
                  </a:lnTo>
                  <a:lnTo>
                    <a:pt x="226085" y="486511"/>
                  </a:lnTo>
                  <a:close/>
                </a:path>
                <a:path w="750570" h="565785">
                  <a:moveTo>
                    <a:pt x="235064" y="460032"/>
                  </a:moveTo>
                  <a:lnTo>
                    <a:pt x="232879" y="461035"/>
                  </a:lnTo>
                  <a:lnTo>
                    <a:pt x="233934" y="461175"/>
                  </a:lnTo>
                  <a:lnTo>
                    <a:pt x="235064" y="460032"/>
                  </a:lnTo>
                  <a:close/>
                </a:path>
                <a:path w="750570" h="565785">
                  <a:moveTo>
                    <a:pt x="236245" y="487045"/>
                  </a:moveTo>
                  <a:lnTo>
                    <a:pt x="235331" y="487972"/>
                  </a:lnTo>
                  <a:lnTo>
                    <a:pt x="236245" y="487045"/>
                  </a:lnTo>
                  <a:close/>
                </a:path>
                <a:path w="750570" h="565785">
                  <a:moveTo>
                    <a:pt x="237299" y="485978"/>
                  </a:moveTo>
                  <a:lnTo>
                    <a:pt x="236245" y="487045"/>
                  </a:lnTo>
                  <a:lnTo>
                    <a:pt x="237248" y="486575"/>
                  </a:lnTo>
                  <a:lnTo>
                    <a:pt x="237299" y="485978"/>
                  </a:lnTo>
                  <a:close/>
                </a:path>
                <a:path w="750570" h="565785">
                  <a:moveTo>
                    <a:pt x="255003" y="165849"/>
                  </a:moveTo>
                  <a:lnTo>
                    <a:pt x="252310" y="163296"/>
                  </a:lnTo>
                  <a:lnTo>
                    <a:pt x="252095" y="165100"/>
                  </a:lnTo>
                  <a:lnTo>
                    <a:pt x="254863" y="166928"/>
                  </a:lnTo>
                  <a:lnTo>
                    <a:pt x="255003" y="165849"/>
                  </a:lnTo>
                  <a:close/>
                </a:path>
                <a:path w="750570" h="565785">
                  <a:moveTo>
                    <a:pt x="262915" y="483463"/>
                  </a:moveTo>
                  <a:lnTo>
                    <a:pt x="262699" y="482447"/>
                  </a:lnTo>
                  <a:lnTo>
                    <a:pt x="261581" y="483908"/>
                  </a:lnTo>
                  <a:lnTo>
                    <a:pt x="262915" y="483463"/>
                  </a:lnTo>
                  <a:close/>
                </a:path>
                <a:path w="750570" h="565785">
                  <a:moveTo>
                    <a:pt x="264261" y="483019"/>
                  </a:moveTo>
                  <a:lnTo>
                    <a:pt x="262915" y="483463"/>
                  </a:lnTo>
                  <a:lnTo>
                    <a:pt x="263296" y="485178"/>
                  </a:lnTo>
                  <a:lnTo>
                    <a:pt x="264261" y="483019"/>
                  </a:lnTo>
                  <a:close/>
                </a:path>
                <a:path w="750570" h="565785">
                  <a:moveTo>
                    <a:pt x="333197" y="72885"/>
                  </a:moveTo>
                  <a:lnTo>
                    <a:pt x="332359" y="75184"/>
                  </a:lnTo>
                  <a:lnTo>
                    <a:pt x="333070" y="73583"/>
                  </a:lnTo>
                  <a:lnTo>
                    <a:pt x="333197" y="72885"/>
                  </a:lnTo>
                  <a:close/>
                </a:path>
                <a:path w="750570" h="565785">
                  <a:moveTo>
                    <a:pt x="350951" y="59931"/>
                  </a:moveTo>
                  <a:lnTo>
                    <a:pt x="350266" y="59194"/>
                  </a:lnTo>
                  <a:lnTo>
                    <a:pt x="349618" y="60426"/>
                  </a:lnTo>
                  <a:lnTo>
                    <a:pt x="350951" y="59931"/>
                  </a:lnTo>
                  <a:close/>
                </a:path>
                <a:path w="750570" h="565785">
                  <a:moveTo>
                    <a:pt x="352082" y="61163"/>
                  </a:moveTo>
                  <a:lnTo>
                    <a:pt x="351015" y="59905"/>
                  </a:lnTo>
                  <a:lnTo>
                    <a:pt x="352082" y="61163"/>
                  </a:lnTo>
                  <a:close/>
                </a:path>
                <a:path w="750570" h="565785">
                  <a:moveTo>
                    <a:pt x="354634" y="81000"/>
                  </a:moveTo>
                  <a:lnTo>
                    <a:pt x="353288" y="78841"/>
                  </a:lnTo>
                  <a:lnTo>
                    <a:pt x="352539" y="80784"/>
                  </a:lnTo>
                  <a:lnTo>
                    <a:pt x="354634" y="81000"/>
                  </a:lnTo>
                  <a:close/>
                </a:path>
                <a:path w="750570" h="565785">
                  <a:moveTo>
                    <a:pt x="356666" y="466572"/>
                  </a:moveTo>
                  <a:lnTo>
                    <a:pt x="356501" y="466407"/>
                  </a:lnTo>
                  <a:lnTo>
                    <a:pt x="356666" y="466572"/>
                  </a:lnTo>
                  <a:close/>
                </a:path>
                <a:path w="750570" h="565785">
                  <a:moveTo>
                    <a:pt x="358622" y="462864"/>
                  </a:moveTo>
                  <a:lnTo>
                    <a:pt x="353237" y="463397"/>
                  </a:lnTo>
                  <a:lnTo>
                    <a:pt x="356489" y="466420"/>
                  </a:lnTo>
                  <a:lnTo>
                    <a:pt x="356209" y="465251"/>
                  </a:lnTo>
                  <a:lnTo>
                    <a:pt x="358622" y="462864"/>
                  </a:lnTo>
                  <a:close/>
                </a:path>
                <a:path w="750570" h="565785">
                  <a:moveTo>
                    <a:pt x="375767" y="486511"/>
                  </a:moveTo>
                  <a:lnTo>
                    <a:pt x="375729" y="486067"/>
                  </a:lnTo>
                  <a:lnTo>
                    <a:pt x="375412" y="486448"/>
                  </a:lnTo>
                  <a:lnTo>
                    <a:pt x="375767" y="486511"/>
                  </a:lnTo>
                  <a:close/>
                </a:path>
                <a:path w="750570" h="565785">
                  <a:moveTo>
                    <a:pt x="376809" y="488099"/>
                  </a:moveTo>
                  <a:lnTo>
                    <a:pt x="376707" y="486702"/>
                  </a:lnTo>
                  <a:lnTo>
                    <a:pt x="375767" y="486511"/>
                  </a:lnTo>
                  <a:lnTo>
                    <a:pt x="375843" y="487718"/>
                  </a:lnTo>
                  <a:lnTo>
                    <a:pt x="376809" y="488099"/>
                  </a:lnTo>
                  <a:close/>
                </a:path>
                <a:path w="750570" h="565785">
                  <a:moveTo>
                    <a:pt x="396405" y="467156"/>
                  </a:moveTo>
                  <a:lnTo>
                    <a:pt x="396113" y="467271"/>
                  </a:lnTo>
                  <a:lnTo>
                    <a:pt x="395198" y="468757"/>
                  </a:lnTo>
                  <a:lnTo>
                    <a:pt x="395376" y="468668"/>
                  </a:lnTo>
                  <a:lnTo>
                    <a:pt x="396405" y="467156"/>
                  </a:lnTo>
                  <a:close/>
                </a:path>
                <a:path w="750570" h="565785">
                  <a:moveTo>
                    <a:pt x="401904" y="464223"/>
                  </a:moveTo>
                  <a:lnTo>
                    <a:pt x="400265" y="464096"/>
                  </a:lnTo>
                  <a:lnTo>
                    <a:pt x="396303" y="464223"/>
                  </a:lnTo>
                  <a:lnTo>
                    <a:pt x="395363" y="466128"/>
                  </a:lnTo>
                  <a:lnTo>
                    <a:pt x="396036" y="465747"/>
                  </a:lnTo>
                  <a:lnTo>
                    <a:pt x="396913" y="464858"/>
                  </a:lnTo>
                  <a:lnTo>
                    <a:pt x="397535" y="465493"/>
                  </a:lnTo>
                  <a:lnTo>
                    <a:pt x="396405" y="467156"/>
                  </a:lnTo>
                  <a:lnTo>
                    <a:pt x="399669" y="465874"/>
                  </a:lnTo>
                  <a:lnTo>
                    <a:pt x="401040" y="464858"/>
                  </a:lnTo>
                  <a:lnTo>
                    <a:pt x="401904" y="464223"/>
                  </a:lnTo>
                  <a:close/>
                </a:path>
                <a:path w="750570" h="565785">
                  <a:moveTo>
                    <a:pt x="404202" y="8128"/>
                  </a:moveTo>
                  <a:lnTo>
                    <a:pt x="402170" y="8572"/>
                  </a:lnTo>
                  <a:lnTo>
                    <a:pt x="401789" y="8039"/>
                  </a:lnTo>
                  <a:lnTo>
                    <a:pt x="401726" y="9550"/>
                  </a:lnTo>
                  <a:lnTo>
                    <a:pt x="401713" y="9931"/>
                  </a:lnTo>
                  <a:lnTo>
                    <a:pt x="403339" y="9728"/>
                  </a:lnTo>
                  <a:lnTo>
                    <a:pt x="404202" y="8128"/>
                  </a:lnTo>
                  <a:close/>
                </a:path>
                <a:path w="750570" h="565785">
                  <a:moveTo>
                    <a:pt x="408698" y="466471"/>
                  </a:moveTo>
                  <a:lnTo>
                    <a:pt x="408152" y="464794"/>
                  </a:lnTo>
                  <a:lnTo>
                    <a:pt x="406565" y="463638"/>
                  </a:lnTo>
                  <a:lnTo>
                    <a:pt x="405472" y="465201"/>
                  </a:lnTo>
                  <a:lnTo>
                    <a:pt x="406768" y="465505"/>
                  </a:lnTo>
                  <a:lnTo>
                    <a:pt x="408012" y="466852"/>
                  </a:lnTo>
                  <a:lnTo>
                    <a:pt x="408698" y="466471"/>
                  </a:lnTo>
                  <a:close/>
                </a:path>
                <a:path w="750570" h="565785">
                  <a:moveTo>
                    <a:pt x="412648" y="0"/>
                  </a:moveTo>
                  <a:lnTo>
                    <a:pt x="407352" y="406"/>
                  </a:lnTo>
                  <a:lnTo>
                    <a:pt x="411988" y="914"/>
                  </a:lnTo>
                  <a:lnTo>
                    <a:pt x="412648" y="0"/>
                  </a:lnTo>
                  <a:close/>
                </a:path>
                <a:path w="750570" h="565785">
                  <a:moveTo>
                    <a:pt x="414566" y="2235"/>
                  </a:moveTo>
                  <a:lnTo>
                    <a:pt x="414007" y="2032"/>
                  </a:lnTo>
                  <a:lnTo>
                    <a:pt x="411657" y="3873"/>
                  </a:lnTo>
                  <a:lnTo>
                    <a:pt x="414566" y="2235"/>
                  </a:lnTo>
                  <a:close/>
                </a:path>
                <a:path w="750570" h="565785">
                  <a:moveTo>
                    <a:pt x="415010" y="1231"/>
                  </a:moveTo>
                  <a:lnTo>
                    <a:pt x="411988" y="914"/>
                  </a:lnTo>
                  <a:lnTo>
                    <a:pt x="411772" y="1219"/>
                  </a:lnTo>
                  <a:lnTo>
                    <a:pt x="414007" y="2032"/>
                  </a:lnTo>
                  <a:lnTo>
                    <a:pt x="415010" y="1231"/>
                  </a:lnTo>
                  <a:close/>
                </a:path>
                <a:path w="750570" h="565785">
                  <a:moveTo>
                    <a:pt x="425056" y="471589"/>
                  </a:moveTo>
                  <a:lnTo>
                    <a:pt x="424586" y="470458"/>
                  </a:lnTo>
                  <a:lnTo>
                    <a:pt x="423964" y="471843"/>
                  </a:lnTo>
                  <a:lnTo>
                    <a:pt x="425056" y="471589"/>
                  </a:lnTo>
                  <a:close/>
                </a:path>
                <a:path w="750570" h="565785">
                  <a:moveTo>
                    <a:pt x="425564" y="470573"/>
                  </a:moveTo>
                  <a:lnTo>
                    <a:pt x="425335" y="469176"/>
                  </a:lnTo>
                  <a:lnTo>
                    <a:pt x="425107" y="467779"/>
                  </a:lnTo>
                  <a:lnTo>
                    <a:pt x="423595" y="468033"/>
                  </a:lnTo>
                  <a:lnTo>
                    <a:pt x="424586" y="470458"/>
                  </a:lnTo>
                  <a:lnTo>
                    <a:pt x="425157" y="469176"/>
                  </a:lnTo>
                  <a:lnTo>
                    <a:pt x="425564" y="470573"/>
                  </a:lnTo>
                  <a:close/>
                </a:path>
                <a:path w="750570" h="565785">
                  <a:moveTo>
                    <a:pt x="454228" y="491782"/>
                  </a:moveTo>
                  <a:lnTo>
                    <a:pt x="454126" y="491439"/>
                  </a:lnTo>
                  <a:lnTo>
                    <a:pt x="453199" y="492290"/>
                  </a:lnTo>
                  <a:lnTo>
                    <a:pt x="454228" y="491782"/>
                  </a:lnTo>
                  <a:close/>
                </a:path>
                <a:path w="750570" h="565785">
                  <a:moveTo>
                    <a:pt x="464413" y="470268"/>
                  </a:moveTo>
                  <a:lnTo>
                    <a:pt x="463473" y="469747"/>
                  </a:lnTo>
                  <a:lnTo>
                    <a:pt x="463562" y="469976"/>
                  </a:lnTo>
                  <a:lnTo>
                    <a:pt x="463689" y="470166"/>
                  </a:lnTo>
                  <a:lnTo>
                    <a:pt x="463778" y="470369"/>
                  </a:lnTo>
                  <a:lnTo>
                    <a:pt x="464413" y="470268"/>
                  </a:lnTo>
                  <a:close/>
                </a:path>
                <a:path w="750570" h="565785">
                  <a:moveTo>
                    <a:pt x="468972" y="466623"/>
                  </a:moveTo>
                  <a:lnTo>
                    <a:pt x="467207" y="467461"/>
                  </a:lnTo>
                  <a:lnTo>
                    <a:pt x="467321" y="470801"/>
                  </a:lnTo>
                  <a:lnTo>
                    <a:pt x="468401" y="470293"/>
                  </a:lnTo>
                  <a:lnTo>
                    <a:pt x="468972" y="466623"/>
                  </a:lnTo>
                  <a:close/>
                </a:path>
                <a:path w="750570" h="565785">
                  <a:moveTo>
                    <a:pt x="479564" y="494703"/>
                  </a:moveTo>
                  <a:lnTo>
                    <a:pt x="476592" y="493877"/>
                  </a:lnTo>
                  <a:lnTo>
                    <a:pt x="477405" y="494284"/>
                  </a:lnTo>
                  <a:lnTo>
                    <a:pt x="478485" y="494563"/>
                  </a:lnTo>
                  <a:lnTo>
                    <a:pt x="479564" y="494703"/>
                  </a:lnTo>
                  <a:close/>
                </a:path>
                <a:path w="750570" h="565785">
                  <a:moveTo>
                    <a:pt x="479907" y="494741"/>
                  </a:moveTo>
                  <a:lnTo>
                    <a:pt x="479577" y="494703"/>
                  </a:lnTo>
                  <a:lnTo>
                    <a:pt x="479894" y="494804"/>
                  </a:lnTo>
                  <a:close/>
                </a:path>
                <a:path w="750570" h="565785">
                  <a:moveTo>
                    <a:pt x="482473" y="471208"/>
                  </a:moveTo>
                  <a:lnTo>
                    <a:pt x="482422" y="471030"/>
                  </a:lnTo>
                  <a:lnTo>
                    <a:pt x="481711" y="471335"/>
                  </a:lnTo>
                  <a:lnTo>
                    <a:pt x="481749" y="471500"/>
                  </a:lnTo>
                  <a:lnTo>
                    <a:pt x="481876" y="471716"/>
                  </a:lnTo>
                  <a:lnTo>
                    <a:pt x="482180" y="471335"/>
                  </a:lnTo>
                  <a:lnTo>
                    <a:pt x="482473" y="471208"/>
                  </a:lnTo>
                  <a:close/>
                </a:path>
                <a:path w="750570" h="565785">
                  <a:moveTo>
                    <a:pt x="483006" y="471741"/>
                  </a:moveTo>
                  <a:lnTo>
                    <a:pt x="482498" y="471195"/>
                  </a:lnTo>
                  <a:lnTo>
                    <a:pt x="482511" y="471335"/>
                  </a:lnTo>
                  <a:lnTo>
                    <a:pt x="482612" y="471500"/>
                  </a:lnTo>
                  <a:lnTo>
                    <a:pt x="483006" y="471741"/>
                  </a:lnTo>
                  <a:close/>
                </a:path>
                <a:path w="750570" h="565785">
                  <a:moveTo>
                    <a:pt x="502615" y="471081"/>
                  </a:moveTo>
                  <a:lnTo>
                    <a:pt x="502551" y="470687"/>
                  </a:lnTo>
                  <a:lnTo>
                    <a:pt x="502259" y="470027"/>
                  </a:lnTo>
                  <a:lnTo>
                    <a:pt x="502297" y="470560"/>
                  </a:lnTo>
                  <a:lnTo>
                    <a:pt x="502437" y="470979"/>
                  </a:lnTo>
                  <a:lnTo>
                    <a:pt x="502589" y="471373"/>
                  </a:lnTo>
                  <a:lnTo>
                    <a:pt x="502615" y="471081"/>
                  </a:lnTo>
                  <a:close/>
                </a:path>
                <a:path w="750570" h="565785">
                  <a:moveTo>
                    <a:pt x="513295" y="495719"/>
                  </a:moveTo>
                  <a:lnTo>
                    <a:pt x="512610" y="496354"/>
                  </a:lnTo>
                  <a:lnTo>
                    <a:pt x="511581" y="496570"/>
                  </a:lnTo>
                  <a:lnTo>
                    <a:pt x="512902" y="497751"/>
                  </a:lnTo>
                  <a:lnTo>
                    <a:pt x="513295" y="495719"/>
                  </a:lnTo>
                  <a:close/>
                </a:path>
                <a:path w="750570" h="565785">
                  <a:moveTo>
                    <a:pt x="524548" y="479717"/>
                  </a:moveTo>
                  <a:close/>
                </a:path>
                <a:path w="750570" h="565785">
                  <a:moveTo>
                    <a:pt x="524814" y="479437"/>
                  </a:moveTo>
                  <a:lnTo>
                    <a:pt x="524764" y="479209"/>
                  </a:lnTo>
                  <a:lnTo>
                    <a:pt x="524522" y="479679"/>
                  </a:lnTo>
                  <a:lnTo>
                    <a:pt x="524814" y="479437"/>
                  </a:lnTo>
                  <a:close/>
                </a:path>
                <a:path w="750570" h="565785">
                  <a:moveTo>
                    <a:pt x="525602" y="475437"/>
                  </a:moveTo>
                  <a:lnTo>
                    <a:pt x="525195" y="475488"/>
                  </a:lnTo>
                  <a:lnTo>
                    <a:pt x="525183" y="475653"/>
                  </a:lnTo>
                  <a:lnTo>
                    <a:pt x="525602" y="475437"/>
                  </a:lnTo>
                  <a:close/>
                </a:path>
                <a:path w="750570" h="565785">
                  <a:moveTo>
                    <a:pt x="525691" y="470700"/>
                  </a:moveTo>
                  <a:lnTo>
                    <a:pt x="522084" y="472097"/>
                  </a:lnTo>
                  <a:lnTo>
                    <a:pt x="522579" y="474484"/>
                  </a:lnTo>
                  <a:lnTo>
                    <a:pt x="522732" y="474383"/>
                  </a:lnTo>
                  <a:lnTo>
                    <a:pt x="522643" y="474764"/>
                  </a:lnTo>
                  <a:lnTo>
                    <a:pt x="522579" y="474484"/>
                  </a:lnTo>
                  <a:lnTo>
                    <a:pt x="520230" y="476161"/>
                  </a:lnTo>
                  <a:lnTo>
                    <a:pt x="525195" y="475488"/>
                  </a:lnTo>
                  <a:lnTo>
                    <a:pt x="525272" y="474764"/>
                  </a:lnTo>
                  <a:lnTo>
                    <a:pt x="525322" y="474256"/>
                  </a:lnTo>
                  <a:lnTo>
                    <a:pt x="525691" y="470700"/>
                  </a:lnTo>
                  <a:close/>
                </a:path>
                <a:path w="750570" h="565785">
                  <a:moveTo>
                    <a:pt x="535000" y="499211"/>
                  </a:moveTo>
                  <a:lnTo>
                    <a:pt x="534860" y="499211"/>
                  </a:lnTo>
                  <a:lnTo>
                    <a:pt x="534720" y="499211"/>
                  </a:lnTo>
                  <a:lnTo>
                    <a:pt x="534581" y="499275"/>
                  </a:lnTo>
                  <a:lnTo>
                    <a:pt x="533552" y="499681"/>
                  </a:lnTo>
                  <a:lnTo>
                    <a:pt x="534225" y="499567"/>
                  </a:lnTo>
                  <a:lnTo>
                    <a:pt x="535000" y="499211"/>
                  </a:lnTo>
                  <a:close/>
                </a:path>
                <a:path w="750570" h="565785">
                  <a:moveTo>
                    <a:pt x="536028" y="481114"/>
                  </a:moveTo>
                  <a:lnTo>
                    <a:pt x="535178" y="480733"/>
                  </a:lnTo>
                  <a:lnTo>
                    <a:pt x="535089" y="482257"/>
                  </a:lnTo>
                  <a:lnTo>
                    <a:pt x="536003" y="481241"/>
                  </a:lnTo>
                  <a:lnTo>
                    <a:pt x="536028" y="481114"/>
                  </a:lnTo>
                  <a:close/>
                </a:path>
                <a:path w="750570" h="565785">
                  <a:moveTo>
                    <a:pt x="536879" y="481495"/>
                  </a:moveTo>
                  <a:lnTo>
                    <a:pt x="536346" y="480860"/>
                  </a:lnTo>
                  <a:lnTo>
                    <a:pt x="536092" y="481139"/>
                  </a:lnTo>
                  <a:lnTo>
                    <a:pt x="536879" y="481495"/>
                  </a:lnTo>
                  <a:close/>
                </a:path>
                <a:path w="750570" h="565785">
                  <a:moveTo>
                    <a:pt x="537425" y="498259"/>
                  </a:moveTo>
                  <a:lnTo>
                    <a:pt x="536371" y="498640"/>
                  </a:lnTo>
                  <a:lnTo>
                    <a:pt x="536270" y="498322"/>
                  </a:lnTo>
                  <a:lnTo>
                    <a:pt x="536194" y="498640"/>
                  </a:lnTo>
                  <a:lnTo>
                    <a:pt x="535571" y="499021"/>
                  </a:lnTo>
                  <a:lnTo>
                    <a:pt x="535000" y="499275"/>
                  </a:lnTo>
                  <a:lnTo>
                    <a:pt x="536016" y="499275"/>
                  </a:lnTo>
                  <a:lnTo>
                    <a:pt x="537171" y="500418"/>
                  </a:lnTo>
                  <a:lnTo>
                    <a:pt x="537387" y="498640"/>
                  </a:lnTo>
                  <a:lnTo>
                    <a:pt x="537425" y="498259"/>
                  </a:lnTo>
                  <a:close/>
                </a:path>
                <a:path w="750570" h="565785">
                  <a:moveTo>
                    <a:pt x="537641" y="479691"/>
                  </a:moveTo>
                  <a:lnTo>
                    <a:pt x="536829" y="479145"/>
                  </a:lnTo>
                  <a:lnTo>
                    <a:pt x="537121" y="479463"/>
                  </a:lnTo>
                  <a:lnTo>
                    <a:pt x="537400" y="479615"/>
                  </a:lnTo>
                  <a:lnTo>
                    <a:pt x="537641" y="479691"/>
                  </a:lnTo>
                  <a:close/>
                </a:path>
                <a:path w="750570" h="565785">
                  <a:moveTo>
                    <a:pt x="544436" y="475424"/>
                  </a:moveTo>
                  <a:lnTo>
                    <a:pt x="544195" y="475018"/>
                  </a:lnTo>
                  <a:lnTo>
                    <a:pt x="543458" y="475272"/>
                  </a:lnTo>
                  <a:lnTo>
                    <a:pt x="544436" y="475424"/>
                  </a:lnTo>
                  <a:close/>
                </a:path>
                <a:path w="750570" h="565785">
                  <a:moveTo>
                    <a:pt x="545096" y="475526"/>
                  </a:moveTo>
                  <a:lnTo>
                    <a:pt x="544436" y="475424"/>
                  </a:lnTo>
                  <a:lnTo>
                    <a:pt x="544830" y="476059"/>
                  </a:lnTo>
                  <a:lnTo>
                    <a:pt x="545096" y="475526"/>
                  </a:lnTo>
                  <a:close/>
                </a:path>
                <a:path w="750570" h="565785">
                  <a:moveTo>
                    <a:pt x="551700" y="475792"/>
                  </a:moveTo>
                  <a:lnTo>
                    <a:pt x="551383" y="475792"/>
                  </a:lnTo>
                  <a:lnTo>
                    <a:pt x="551002" y="475957"/>
                  </a:lnTo>
                  <a:lnTo>
                    <a:pt x="551700" y="475792"/>
                  </a:lnTo>
                  <a:close/>
                </a:path>
                <a:path w="750570" h="565785">
                  <a:moveTo>
                    <a:pt x="552881" y="477304"/>
                  </a:moveTo>
                  <a:lnTo>
                    <a:pt x="551065" y="477240"/>
                  </a:lnTo>
                  <a:lnTo>
                    <a:pt x="551332" y="477431"/>
                  </a:lnTo>
                  <a:lnTo>
                    <a:pt x="552145" y="477558"/>
                  </a:lnTo>
                  <a:lnTo>
                    <a:pt x="552881" y="477304"/>
                  </a:lnTo>
                  <a:close/>
                </a:path>
                <a:path w="750570" h="565785">
                  <a:moveTo>
                    <a:pt x="555129" y="500545"/>
                  </a:moveTo>
                  <a:lnTo>
                    <a:pt x="554316" y="500418"/>
                  </a:lnTo>
                  <a:lnTo>
                    <a:pt x="555129" y="500545"/>
                  </a:lnTo>
                  <a:close/>
                </a:path>
                <a:path w="750570" h="565785">
                  <a:moveTo>
                    <a:pt x="571766" y="484225"/>
                  </a:moveTo>
                  <a:lnTo>
                    <a:pt x="571576" y="483857"/>
                  </a:lnTo>
                  <a:lnTo>
                    <a:pt x="571360" y="483628"/>
                  </a:lnTo>
                  <a:lnTo>
                    <a:pt x="571144" y="483844"/>
                  </a:lnTo>
                  <a:lnTo>
                    <a:pt x="571385" y="483997"/>
                  </a:lnTo>
                  <a:lnTo>
                    <a:pt x="571563" y="484098"/>
                  </a:lnTo>
                  <a:lnTo>
                    <a:pt x="571766" y="484225"/>
                  </a:lnTo>
                  <a:close/>
                </a:path>
                <a:path w="750570" h="565785">
                  <a:moveTo>
                    <a:pt x="583133" y="503313"/>
                  </a:moveTo>
                  <a:lnTo>
                    <a:pt x="582472" y="502970"/>
                  </a:lnTo>
                  <a:lnTo>
                    <a:pt x="581710" y="502488"/>
                  </a:lnTo>
                  <a:lnTo>
                    <a:pt x="580885" y="502767"/>
                  </a:lnTo>
                  <a:lnTo>
                    <a:pt x="581621" y="503529"/>
                  </a:lnTo>
                  <a:lnTo>
                    <a:pt x="582371" y="503555"/>
                  </a:lnTo>
                  <a:lnTo>
                    <a:pt x="583133" y="503313"/>
                  </a:lnTo>
                  <a:close/>
                </a:path>
                <a:path w="750570" h="565785">
                  <a:moveTo>
                    <a:pt x="599084" y="491998"/>
                  </a:moveTo>
                  <a:lnTo>
                    <a:pt x="597103" y="489750"/>
                  </a:lnTo>
                  <a:lnTo>
                    <a:pt x="595045" y="491782"/>
                  </a:lnTo>
                  <a:lnTo>
                    <a:pt x="599084" y="491998"/>
                  </a:lnTo>
                  <a:close/>
                </a:path>
                <a:path w="750570" h="565785">
                  <a:moveTo>
                    <a:pt x="599744" y="492036"/>
                  </a:moveTo>
                  <a:lnTo>
                    <a:pt x="599084" y="491998"/>
                  </a:lnTo>
                  <a:lnTo>
                    <a:pt x="599440" y="492404"/>
                  </a:lnTo>
                  <a:lnTo>
                    <a:pt x="599744" y="492036"/>
                  </a:lnTo>
                  <a:close/>
                </a:path>
                <a:path w="750570" h="565785">
                  <a:moveTo>
                    <a:pt x="602056" y="489013"/>
                  </a:moveTo>
                  <a:lnTo>
                    <a:pt x="601179" y="489089"/>
                  </a:lnTo>
                  <a:lnTo>
                    <a:pt x="600290" y="489191"/>
                  </a:lnTo>
                  <a:lnTo>
                    <a:pt x="599401" y="489343"/>
                  </a:lnTo>
                  <a:lnTo>
                    <a:pt x="601345" y="489204"/>
                  </a:lnTo>
                  <a:lnTo>
                    <a:pt x="602056" y="489013"/>
                  </a:lnTo>
                  <a:close/>
                </a:path>
                <a:path w="750570" h="565785">
                  <a:moveTo>
                    <a:pt x="607529" y="509930"/>
                  </a:moveTo>
                  <a:lnTo>
                    <a:pt x="605307" y="510120"/>
                  </a:lnTo>
                  <a:lnTo>
                    <a:pt x="606247" y="512102"/>
                  </a:lnTo>
                  <a:lnTo>
                    <a:pt x="607529" y="509930"/>
                  </a:lnTo>
                  <a:close/>
                </a:path>
                <a:path w="750570" h="565785">
                  <a:moveTo>
                    <a:pt x="610844" y="513537"/>
                  </a:moveTo>
                  <a:lnTo>
                    <a:pt x="607504" y="509562"/>
                  </a:lnTo>
                  <a:lnTo>
                    <a:pt x="607529" y="509930"/>
                  </a:lnTo>
                  <a:lnTo>
                    <a:pt x="607860" y="513118"/>
                  </a:lnTo>
                  <a:lnTo>
                    <a:pt x="610844" y="513537"/>
                  </a:lnTo>
                  <a:close/>
                </a:path>
                <a:path w="750570" h="565785">
                  <a:moveTo>
                    <a:pt x="624332" y="499351"/>
                  </a:moveTo>
                  <a:lnTo>
                    <a:pt x="623697" y="500888"/>
                  </a:lnTo>
                  <a:lnTo>
                    <a:pt x="624332" y="499351"/>
                  </a:lnTo>
                  <a:close/>
                </a:path>
                <a:path w="750570" h="565785">
                  <a:moveTo>
                    <a:pt x="624624" y="498360"/>
                  </a:moveTo>
                  <a:lnTo>
                    <a:pt x="623074" y="498322"/>
                  </a:lnTo>
                  <a:lnTo>
                    <a:pt x="624268" y="499313"/>
                  </a:lnTo>
                  <a:lnTo>
                    <a:pt x="624624" y="498360"/>
                  </a:lnTo>
                  <a:close/>
                </a:path>
                <a:path w="750570" h="565785">
                  <a:moveTo>
                    <a:pt x="646455" y="509651"/>
                  </a:moveTo>
                  <a:lnTo>
                    <a:pt x="645083" y="508038"/>
                  </a:lnTo>
                  <a:lnTo>
                    <a:pt x="644613" y="509054"/>
                  </a:lnTo>
                  <a:lnTo>
                    <a:pt x="645706" y="509117"/>
                  </a:lnTo>
                  <a:lnTo>
                    <a:pt x="646455" y="509651"/>
                  </a:lnTo>
                  <a:close/>
                </a:path>
                <a:path w="750570" h="565785">
                  <a:moveTo>
                    <a:pt x="647001" y="510273"/>
                  </a:moveTo>
                  <a:lnTo>
                    <a:pt x="646887" y="509993"/>
                  </a:lnTo>
                  <a:lnTo>
                    <a:pt x="646696" y="509803"/>
                  </a:lnTo>
                  <a:lnTo>
                    <a:pt x="646455" y="509651"/>
                  </a:lnTo>
                  <a:lnTo>
                    <a:pt x="647001" y="510273"/>
                  </a:lnTo>
                  <a:close/>
                </a:path>
                <a:path w="750570" h="565785">
                  <a:moveTo>
                    <a:pt x="660463" y="509917"/>
                  </a:moveTo>
                  <a:lnTo>
                    <a:pt x="660450" y="509676"/>
                  </a:lnTo>
                  <a:lnTo>
                    <a:pt x="660323" y="510032"/>
                  </a:lnTo>
                  <a:lnTo>
                    <a:pt x="660298" y="510400"/>
                  </a:lnTo>
                  <a:lnTo>
                    <a:pt x="660298" y="510743"/>
                  </a:lnTo>
                  <a:lnTo>
                    <a:pt x="660412" y="510324"/>
                  </a:lnTo>
                  <a:lnTo>
                    <a:pt x="660463" y="509917"/>
                  </a:lnTo>
                  <a:close/>
                </a:path>
                <a:path w="750570" h="565785">
                  <a:moveTo>
                    <a:pt x="662305" y="517817"/>
                  </a:moveTo>
                  <a:lnTo>
                    <a:pt x="662152" y="517944"/>
                  </a:lnTo>
                  <a:lnTo>
                    <a:pt x="662025" y="518198"/>
                  </a:lnTo>
                  <a:lnTo>
                    <a:pt x="662266" y="518325"/>
                  </a:lnTo>
                  <a:lnTo>
                    <a:pt x="662305" y="517817"/>
                  </a:lnTo>
                  <a:close/>
                </a:path>
                <a:path w="750570" h="565785">
                  <a:moveTo>
                    <a:pt x="663409" y="518452"/>
                  </a:moveTo>
                  <a:lnTo>
                    <a:pt x="662279" y="518706"/>
                  </a:lnTo>
                  <a:lnTo>
                    <a:pt x="662165" y="519061"/>
                  </a:lnTo>
                  <a:lnTo>
                    <a:pt x="663054" y="518579"/>
                  </a:lnTo>
                  <a:lnTo>
                    <a:pt x="663409" y="518452"/>
                  </a:lnTo>
                  <a:close/>
                </a:path>
                <a:path w="750570" h="565785">
                  <a:moveTo>
                    <a:pt x="663752" y="516674"/>
                  </a:moveTo>
                  <a:lnTo>
                    <a:pt x="662647" y="515264"/>
                  </a:lnTo>
                  <a:lnTo>
                    <a:pt x="662305" y="517817"/>
                  </a:lnTo>
                  <a:lnTo>
                    <a:pt x="663752" y="516674"/>
                  </a:lnTo>
                  <a:close/>
                </a:path>
                <a:path w="750570" h="565785">
                  <a:moveTo>
                    <a:pt x="677113" y="515670"/>
                  </a:moveTo>
                  <a:lnTo>
                    <a:pt x="675665" y="516674"/>
                  </a:lnTo>
                  <a:lnTo>
                    <a:pt x="676186" y="516851"/>
                  </a:lnTo>
                  <a:lnTo>
                    <a:pt x="676478" y="516521"/>
                  </a:lnTo>
                  <a:lnTo>
                    <a:pt x="676783" y="516128"/>
                  </a:lnTo>
                  <a:lnTo>
                    <a:pt x="677113" y="515670"/>
                  </a:lnTo>
                  <a:close/>
                </a:path>
                <a:path w="750570" h="565785">
                  <a:moveTo>
                    <a:pt x="681990" y="519468"/>
                  </a:moveTo>
                  <a:lnTo>
                    <a:pt x="681672" y="519976"/>
                  </a:lnTo>
                  <a:lnTo>
                    <a:pt x="681990" y="519468"/>
                  </a:lnTo>
                  <a:close/>
                </a:path>
                <a:path w="750570" h="565785">
                  <a:moveTo>
                    <a:pt x="696087" y="540258"/>
                  </a:moveTo>
                  <a:lnTo>
                    <a:pt x="695413" y="541350"/>
                  </a:lnTo>
                  <a:lnTo>
                    <a:pt x="695744" y="540931"/>
                  </a:lnTo>
                  <a:lnTo>
                    <a:pt x="696087" y="540258"/>
                  </a:lnTo>
                  <a:close/>
                </a:path>
                <a:path w="750570" h="565785">
                  <a:moveTo>
                    <a:pt x="697204" y="524738"/>
                  </a:moveTo>
                  <a:lnTo>
                    <a:pt x="696772" y="524421"/>
                  </a:lnTo>
                  <a:lnTo>
                    <a:pt x="695490" y="527088"/>
                  </a:lnTo>
                  <a:lnTo>
                    <a:pt x="694817" y="528180"/>
                  </a:lnTo>
                  <a:lnTo>
                    <a:pt x="695553" y="527177"/>
                  </a:lnTo>
                  <a:lnTo>
                    <a:pt x="696125" y="526796"/>
                  </a:lnTo>
                  <a:lnTo>
                    <a:pt x="696633" y="526745"/>
                  </a:lnTo>
                  <a:lnTo>
                    <a:pt x="696849" y="526249"/>
                  </a:lnTo>
                  <a:lnTo>
                    <a:pt x="697039" y="525602"/>
                  </a:lnTo>
                  <a:lnTo>
                    <a:pt x="697204" y="524738"/>
                  </a:lnTo>
                  <a:close/>
                </a:path>
                <a:path w="750570" h="565785">
                  <a:moveTo>
                    <a:pt x="701878" y="527685"/>
                  </a:moveTo>
                  <a:lnTo>
                    <a:pt x="700506" y="525919"/>
                  </a:lnTo>
                  <a:lnTo>
                    <a:pt x="700836" y="525360"/>
                  </a:lnTo>
                  <a:lnTo>
                    <a:pt x="699300" y="525843"/>
                  </a:lnTo>
                  <a:lnTo>
                    <a:pt x="698931" y="525970"/>
                  </a:lnTo>
                  <a:lnTo>
                    <a:pt x="699884" y="527443"/>
                  </a:lnTo>
                  <a:lnTo>
                    <a:pt x="701878" y="527685"/>
                  </a:lnTo>
                  <a:close/>
                </a:path>
                <a:path w="750570" h="565785">
                  <a:moveTo>
                    <a:pt x="703910" y="544741"/>
                  </a:moveTo>
                  <a:lnTo>
                    <a:pt x="702932" y="544868"/>
                  </a:lnTo>
                  <a:lnTo>
                    <a:pt x="702754" y="545122"/>
                  </a:lnTo>
                  <a:lnTo>
                    <a:pt x="703351" y="545655"/>
                  </a:lnTo>
                  <a:lnTo>
                    <a:pt x="703910" y="544741"/>
                  </a:lnTo>
                  <a:close/>
                </a:path>
                <a:path w="750570" h="565785">
                  <a:moveTo>
                    <a:pt x="704875" y="547027"/>
                  </a:moveTo>
                  <a:lnTo>
                    <a:pt x="703351" y="545655"/>
                  </a:lnTo>
                  <a:lnTo>
                    <a:pt x="702525" y="547027"/>
                  </a:lnTo>
                  <a:lnTo>
                    <a:pt x="704875" y="547027"/>
                  </a:lnTo>
                  <a:close/>
                </a:path>
                <a:path w="750570" h="565785">
                  <a:moveTo>
                    <a:pt x="706361" y="532930"/>
                  </a:moveTo>
                  <a:lnTo>
                    <a:pt x="705256" y="534111"/>
                  </a:lnTo>
                  <a:lnTo>
                    <a:pt x="705053" y="534835"/>
                  </a:lnTo>
                  <a:lnTo>
                    <a:pt x="705116" y="534962"/>
                  </a:lnTo>
                  <a:lnTo>
                    <a:pt x="705700" y="535089"/>
                  </a:lnTo>
                  <a:lnTo>
                    <a:pt x="706361" y="532930"/>
                  </a:lnTo>
                  <a:close/>
                </a:path>
                <a:path w="750570" h="565785">
                  <a:moveTo>
                    <a:pt x="707796" y="535597"/>
                  </a:moveTo>
                  <a:lnTo>
                    <a:pt x="705700" y="535089"/>
                  </a:lnTo>
                  <a:lnTo>
                    <a:pt x="705421" y="535978"/>
                  </a:lnTo>
                  <a:lnTo>
                    <a:pt x="707796" y="535597"/>
                  </a:lnTo>
                  <a:close/>
                </a:path>
                <a:path w="750570" h="565785">
                  <a:moveTo>
                    <a:pt x="712546" y="535368"/>
                  </a:moveTo>
                  <a:lnTo>
                    <a:pt x="712495" y="534771"/>
                  </a:lnTo>
                  <a:lnTo>
                    <a:pt x="709561" y="533222"/>
                  </a:lnTo>
                  <a:lnTo>
                    <a:pt x="712546" y="535368"/>
                  </a:lnTo>
                  <a:close/>
                </a:path>
                <a:path w="750570" h="565785">
                  <a:moveTo>
                    <a:pt x="713740" y="535432"/>
                  </a:moveTo>
                  <a:lnTo>
                    <a:pt x="712685" y="532472"/>
                  </a:lnTo>
                  <a:lnTo>
                    <a:pt x="712266" y="532384"/>
                  </a:lnTo>
                  <a:lnTo>
                    <a:pt x="712495" y="534771"/>
                  </a:lnTo>
                  <a:lnTo>
                    <a:pt x="713740" y="535432"/>
                  </a:lnTo>
                  <a:close/>
                </a:path>
                <a:path w="750570" h="565785">
                  <a:moveTo>
                    <a:pt x="713892" y="532739"/>
                  </a:moveTo>
                  <a:lnTo>
                    <a:pt x="711073" y="527913"/>
                  </a:lnTo>
                  <a:lnTo>
                    <a:pt x="712685" y="532472"/>
                  </a:lnTo>
                  <a:lnTo>
                    <a:pt x="713892" y="532739"/>
                  </a:lnTo>
                  <a:close/>
                </a:path>
                <a:path w="750570" h="565785">
                  <a:moveTo>
                    <a:pt x="722236" y="555777"/>
                  </a:moveTo>
                  <a:lnTo>
                    <a:pt x="721855" y="551395"/>
                  </a:lnTo>
                  <a:lnTo>
                    <a:pt x="720242" y="552602"/>
                  </a:lnTo>
                  <a:lnTo>
                    <a:pt x="721029" y="553250"/>
                  </a:lnTo>
                  <a:lnTo>
                    <a:pt x="721525" y="555777"/>
                  </a:lnTo>
                  <a:lnTo>
                    <a:pt x="722236" y="555777"/>
                  </a:lnTo>
                  <a:close/>
                </a:path>
                <a:path w="750570" h="565785">
                  <a:moveTo>
                    <a:pt x="722757" y="555777"/>
                  </a:moveTo>
                  <a:lnTo>
                    <a:pt x="722236" y="555777"/>
                  </a:lnTo>
                  <a:lnTo>
                    <a:pt x="722274" y="556221"/>
                  </a:lnTo>
                  <a:lnTo>
                    <a:pt x="722757" y="555777"/>
                  </a:lnTo>
                  <a:close/>
                </a:path>
                <a:path w="750570" h="565785">
                  <a:moveTo>
                    <a:pt x="723531" y="555066"/>
                  </a:moveTo>
                  <a:lnTo>
                    <a:pt x="722757" y="555777"/>
                  </a:lnTo>
                  <a:lnTo>
                    <a:pt x="723061" y="555777"/>
                  </a:lnTo>
                  <a:lnTo>
                    <a:pt x="723531" y="555066"/>
                  </a:lnTo>
                  <a:close/>
                </a:path>
                <a:path w="750570" h="565785">
                  <a:moveTo>
                    <a:pt x="724141" y="554177"/>
                  </a:moveTo>
                  <a:lnTo>
                    <a:pt x="723531" y="555066"/>
                  </a:lnTo>
                  <a:lnTo>
                    <a:pt x="723709" y="554901"/>
                  </a:lnTo>
                  <a:lnTo>
                    <a:pt x="723912" y="554621"/>
                  </a:lnTo>
                  <a:lnTo>
                    <a:pt x="724141" y="554177"/>
                  </a:lnTo>
                  <a:close/>
                </a:path>
                <a:path w="750570" h="565785">
                  <a:moveTo>
                    <a:pt x="727367" y="556539"/>
                  </a:moveTo>
                  <a:lnTo>
                    <a:pt x="727087" y="556437"/>
                  </a:lnTo>
                  <a:lnTo>
                    <a:pt x="726795" y="556323"/>
                  </a:lnTo>
                  <a:lnTo>
                    <a:pt x="726528" y="556158"/>
                  </a:lnTo>
                  <a:lnTo>
                    <a:pt x="726871" y="556425"/>
                  </a:lnTo>
                  <a:lnTo>
                    <a:pt x="727125" y="556552"/>
                  </a:lnTo>
                  <a:lnTo>
                    <a:pt x="727367" y="556539"/>
                  </a:lnTo>
                  <a:close/>
                </a:path>
                <a:path w="750570" h="565785">
                  <a:moveTo>
                    <a:pt x="728853" y="544118"/>
                  </a:moveTo>
                  <a:lnTo>
                    <a:pt x="728611" y="544131"/>
                  </a:lnTo>
                  <a:lnTo>
                    <a:pt x="728357" y="544169"/>
                  </a:lnTo>
                  <a:lnTo>
                    <a:pt x="728853" y="544118"/>
                  </a:lnTo>
                  <a:close/>
                </a:path>
                <a:path w="750570" h="565785">
                  <a:moveTo>
                    <a:pt x="728992" y="556755"/>
                  </a:moveTo>
                  <a:lnTo>
                    <a:pt x="728637" y="556755"/>
                  </a:lnTo>
                  <a:lnTo>
                    <a:pt x="728332" y="556729"/>
                  </a:lnTo>
                  <a:lnTo>
                    <a:pt x="728014" y="556679"/>
                  </a:lnTo>
                  <a:lnTo>
                    <a:pt x="728243" y="556310"/>
                  </a:lnTo>
                  <a:lnTo>
                    <a:pt x="728446" y="555942"/>
                  </a:lnTo>
                  <a:lnTo>
                    <a:pt x="728433" y="555650"/>
                  </a:lnTo>
                  <a:lnTo>
                    <a:pt x="728002" y="556285"/>
                  </a:lnTo>
                  <a:lnTo>
                    <a:pt x="727710" y="556526"/>
                  </a:lnTo>
                  <a:lnTo>
                    <a:pt x="727367" y="556539"/>
                  </a:lnTo>
                  <a:lnTo>
                    <a:pt x="728002" y="556691"/>
                  </a:lnTo>
                  <a:lnTo>
                    <a:pt x="727722" y="557149"/>
                  </a:lnTo>
                  <a:lnTo>
                    <a:pt x="728129" y="557149"/>
                  </a:lnTo>
                  <a:lnTo>
                    <a:pt x="728548" y="556996"/>
                  </a:lnTo>
                  <a:lnTo>
                    <a:pt x="728992" y="556755"/>
                  </a:lnTo>
                  <a:close/>
                </a:path>
                <a:path w="750570" h="565785">
                  <a:moveTo>
                    <a:pt x="732231" y="553872"/>
                  </a:moveTo>
                  <a:lnTo>
                    <a:pt x="730986" y="551599"/>
                  </a:lnTo>
                  <a:lnTo>
                    <a:pt x="730618" y="552767"/>
                  </a:lnTo>
                  <a:lnTo>
                    <a:pt x="732218" y="553885"/>
                  </a:lnTo>
                  <a:close/>
                </a:path>
                <a:path w="750570" h="565785">
                  <a:moveTo>
                    <a:pt x="732828" y="548932"/>
                  </a:moveTo>
                  <a:lnTo>
                    <a:pt x="728624" y="550837"/>
                  </a:lnTo>
                  <a:lnTo>
                    <a:pt x="728751" y="548932"/>
                  </a:lnTo>
                  <a:lnTo>
                    <a:pt x="729068" y="547789"/>
                  </a:lnTo>
                  <a:lnTo>
                    <a:pt x="729246" y="547154"/>
                  </a:lnTo>
                  <a:lnTo>
                    <a:pt x="730796" y="547281"/>
                  </a:lnTo>
                  <a:lnTo>
                    <a:pt x="730758" y="547154"/>
                  </a:lnTo>
                  <a:lnTo>
                    <a:pt x="729894" y="544360"/>
                  </a:lnTo>
                  <a:lnTo>
                    <a:pt x="728497" y="547789"/>
                  </a:lnTo>
                  <a:lnTo>
                    <a:pt x="728167" y="546011"/>
                  </a:lnTo>
                  <a:lnTo>
                    <a:pt x="727976" y="544995"/>
                  </a:lnTo>
                  <a:lnTo>
                    <a:pt x="727951" y="544487"/>
                  </a:lnTo>
                  <a:lnTo>
                    <a:pt x="728129" y="544360"/>
                  </a:lnTo>
                  <a:lnTo>
                    <a:pt x="728357" y="544233"/>
                  </a:lnTo>
                  <a:lnTo>
                    <a:pt x="725995" y="544487"/>
                  </a:lnTo>
                  <a:lnTo>
                    <a:pt x="726744" y="543852"/>
                  </a:lnTo>
                  <a:lnTo>
                    <a:pt x="726833" y="543090"/>
                  </a:lnTo>
                  <a:lnTo>
                    <a:pt x="727024" y="541566"/>
                  </a:lnTo>
                  <a:lnTo>
                    <a:pt x="727849" y="542709"/>
                  </a:lnTo>
                  <a:lnTo>
                    <a:pt x="727202" y="541566"/>
                  </a:lnTo>
                  <a:lnTo>
                    <a:pt x="725690" y="538899"/>
                  </a:lnTo>
                  <a:lnTo>
                    <a:pt x="721271" y="543090"/>
                  </a:lnTo>
                  <a:lnTo>
                    <a:pt x="721448" y="539534"/>
                  </a:lnTo>
                  <a:lnTo>
                    <a:pt x="721817" y="539407"/>
                  </a:lnTo>
                  <a:lnTo>
                    <a:pt x="716749" y="538518"/>
                  </a:lnTo>
                  <a:lnTo>
                    <a:pt x="720051" y="542074"/>
                  </a:lnTo>
                  <a:lnTo>
                    <a:pt x="715162" y="543852"/>
                  </a:lnTo>
                  <a:lnTo>
                    <a:pt x="715352" y="542201"/>
                  </a:lnTo>
                  <a:lnTo>
                    <a:pt x="715391" y="541947"/>
                  </a:lnTo>
                  <a:lnTo>
                    <a:pt x="715721" y="539153"/>
                  </a:lnTo>
                  <a:lnTo>
                    <a:pt x="715810" y="538391"/>
                  </a:lnTo>
                  <a:lnTo>
                    <a:pt x="716140" y="535597"/>
                  </a:lnTo>
                  <a:lnTo>
                    <a:pt x="714375" y="538391"/>
                  </a:lnTo>
                  <a:lnTo>
                    <a:pt x="713511" y="537781"/>
                  </a:lnTo>
                  <a:lnTo>
                    <a:pt x="711669" y="539153"/>
                  </a:lnTo>
                  <a:lnTo>
                    <a:pt x="711276" y="537883"/>
                  </a:lnTo>
                  <a:lnTo>
                    <a:pt x="711187" y="537616"/>
                  </a:lnTo>
                  <a:lnTo>
                    <a:pt x="713473" y="537743"/>
                  </a:lnTo>
                  <a:lnTo>
                    <a:pt x="713105" y="537502"/>
                  </a:lnTo>
                  <a:lnTo>
                    <a:pt x="713803" y="536359"/>
                  </a:lnTo>
                  <a:lnTo>
                    <a:pt x="711187" y="537603"/>
                  </a:lnTo>
                  <a:lnTo>
                    <a:pt x="710565" y="535597"/>
                  </a:lnTo>
                  <a:lnTo>
                    <a:pt x="704850" y="537883"/>
                  </a:lnTo>
                  <a:lnTo>
                    <a:pt x="704964" y="537502"/>
                  </a:lnTo>
                  <a:lnTo>
                    <a:pt x="705396" y="536105"/>
                  </a:lnTo>
                  <a:lnTo>
                    <a:pt x="705421" y="535978"/>
                  </a:lnTo>
                  <a:lnTo>
                    <a:pt x="704697" y="536105"/>
                  </a:lnTo>
                  <a:lnTo>
                    <a:pt x="704761" y="535851"/>
                  </a:lnTo>
                  <a:lnTo>
                    <a:pt x="705015" y="534936"/>
                  </a:lnTo>
                  <a:lnTo>
                    <a:pt x="705256" y="534111"/>
                  </a:lnTo>
                  <a:lnTo>
                    <a:pt x="706158" y="530898"/>
                  </a:lnTo>
                  <a:lnTo>
                    <a:pt x="701522" y="535851"/>
                  </a:lnTo>
                  <a:lnTo>
                    <a:pt x="701344" y="535343"/>
                  </a:lnTo>
                  <a:lnTo>
                    <a:pt x="700595" y="533184"/>
                  </a:lnTo>
                  <a:lnTo>
                    <a:pt x="700506" y="532930"/>
                  </a:lnTo>
                  <a:lnTo>
                    <a:pt x="700519" y="532549"/>
                  </a:lnTo>
                  <a:lnTo>
                    <a:pt x="702144" y="530390"/>
                  </a:lnTo>
                  <a:lnTo>
                    <a:pt x="703554" y="532549"/>
                  </a:lnTo>
                  <a:lnTo>
                    <a:pt x="702792" y="530390"/>
                  </a:lnTo>
                  <a:lnTo>
                    <a:pt x="702437" y="529374"/>
                  </a:lnTo>
                  <a:lnTo>
                    <a:pt x="699325" y="533184"/>
                  </a:lnTo>
                  <a:lnTo>
                    <a:pt x="699211" y="531787"/>
                  </a:lnTo>
                  <a:lnTo>
                    <a:pt x="699071" y="530263"/>
                  </a:lnTo>
                  <a:lnTo>
                    <a:pt x="698766" y="526707"/>
                  </a:lnTo>
                  <a:lnTo>
                    <a:pt x="696645" y="526834"/>
                  </a:lnTo>
                  <a:lnTo>
                    <a:pt x="695109" y="530263"/>
                  </a:lnTo>
                  <a:lnTo>
                    <a:pt x="693445" y="528231"/>
                  </a:lnTo>
                  <a:lnTo>
                    <a:pt x="693127" y="527850"/>
                  </a:lnTo>
                  <a:lnTo>
                    <a:pt x="692188" y="526707"/>
                  </a:lnTo>
                  <a:lnTo>
                    <a:pt x="688771" y="526707"/>
                  </a:lnTo>
                  <a:lnTo>
                    <a:pt x="689419" y="525564"/>
                  </a:lnTo>
                  <a:lnTo>
                    <a:pt x="686358" y="523786"/>
                  </a:lnTo>
                  <a:lnTo>
                    <a:pt x="684618" y="522770"/>
                  </a:lnTo>
                  <a:lnTo>
                    <a:pt x="683958" y="522389"/>
                  </a:lnTo>
                  <a:lnTo>
                    <a:pt x="681685" y="519988"/>
                  </a:lnTo>
                  <a:lnTo>
                    <a:pt x="680085" y="522770"/>
                  </a:lnTo>
                  <a:lnTo>
                    <a:pt x="679742" y="522516"/>
                  </a:lnTo>
                  <a:lnTo>
                    <a:pt x="677684" y="520992"/>
                  </a:lnTo>
                  <a:lnTo>
                    <a:pt x="677519" y="520865"/>
                  </a:lnTo>
                  <a:lnTo>
                    <a:pt x="675106" y="520992"/>
                  </a:lnTo>
                  <a:lnTo>
                    <a:pt x="675995" y="518833"/>
                  </a:lnTo>
                  <a:lnTo>
                    <a:pt x="676541" y="518325"/>
                  </a:lnTo>
                  <a:lnTo>
                    <a:pt x="676681" y="518198"/>
                  </a:lnTo>
                  <a:lnTo>
                    <a:pt x="678192" y="517563"/>
                  </a:lnTo>
                  <a:lnTo>
                    <a:pt x="676186" y="516928"/>
                  </a:lnTo>
                  <a:lnTo>
                    <a:pt x="675284" y="517944"/>
                  </a:lnTo>
                  <a:lnTo>
                    <a:pt x="674446" y="518325"/>
                  </a:lnTo>
                  <a:lnTo>
                    <a:pt x="672998" y="518325"/>
                  </a:lnTo>
                  <a:lnTo>
                    <a:pt x="673735" y="517055"/>
                  </a:lnTo>
                  <a:lnTo>
                    <a:pt x="674484" y="515785"/>
                  </a:lnTo>
                  <a:lnTo>
                    <a:pt x="671766" y="515023"/>
                  </a:lnTo>
                  <a:lnTo>
                    <a:pt x="667981" y="517055"/>
                  </a:lnTo>
                  <a:lnTo>
                    <a:pt x="665200" y="514134"/>
                  </a:lnTo>
                  <a:lnTo>
                    <a:pt x="664133" y="516547"/>
                  </a:lnTo>
                  <a:lnTo>
                    <a:pt x="665416" y="522135"/>
                  </a:lnTo>
                  <a:lnTo>
                    <a:pt x="661250" y="522516"/>
                  </a:lnTo>
                  <a:lnTo>
                    <a:pt x="661670" y="520865"/>
                  </a:lnTo>
                  <a:lnTo>
                    <a:pt x="661847" y="520230"/>
                  </a:lnTo>
                  <a:lnTo>
                    <a:pt x="662127" y="519214"/>
                  </a:lnTo>
                  <a:lnTo>
                    <a:pt x="662165" y="519061"/>
                  </a:lnTo>
                  <a:lnTo>
                    <a:pt x="661924" y="519214"/>
                  </a:lnTo>
                  <a:lnTo>
                    <a:pt x="661504" y="518452"/>
                  </a:lnTo>
                  <a:lnTo>
                    <a:pt x="661911" y="518134"/>
                  </a:lnTo>
                  <a:lnTo>
                    <a:pt x="661339" y="517817"/>
                  </a:lnTo>
                  <a:lnTo>
                    <a:pt x="661098" y="517690"/>
                  </a:lnTo>
                  <a:lnTo>
                    <a:pt x="661289" y="517182"/>
                  </a:lnTo>
                  <a:lnTo>
                    <a:pt x="661771" y="515912"/>
                  </a:lnTo>
                  <a:lnTo>
                    <a:pt x="661809" y="515785"/>
                  </a:lnTo>
                  <a:lnTo>
                    <a:pt x="660666" y="515912"/>
                  </a:lnTo>
                  <a:lnTo>
                    <a:pt x="661123" y="515023"/>
                  </a:lnTo>
                  <a:lnTo>
                    <a:pt x="661390" y="514515"/>
                  </a:lnTo>
                  <a:lnTo>
                    <a:pt x="661771" y="514388"/>
                  </a:lnTo>
                  <a:lnTo>
                    <a:pt x="662190" y="515658"/>
                  </a:lnTo>
                  <a:lnTo>
                    <a:pt x="662533" y="515353"/>
                  </a:lnTo>
                  <a:lnTo>
                    <a:pt x="662559" y="515150"/>
                  </a:lnTo>
                  <a:lnTo>
                    <a:pt x="662787" y="515150"/>
                  </a:lnTo>
                  <a:lnTo>
                    <a:pt x="662940" y="515023"/>
                  </a:lnTo>
                  <a:lnTo>
                    <a:pt x="661873" y="514388"/>
                  </a:lnTo>
                  <a:lnTo>
                    <a:pt x="661657" y="514261"/>
                  </a:lnTo>
                  <a:lnTo>
                    <a:pt x="661098" y="513499"/>
                  </a:lnTo>
                  <a:lnTo>
                    <a:pt x="660450" y="512610"/>
                  </a:lnTo>
                  <a:lnTo>
                    <a:pt x="660323" y="511467"/>
                  </a:lnTo>
                  <a:lnTo>
                    <a:pt x="660311" y="510832"/>
                  </a:lnTo>
                  <a:lnTo>
                    <a:pt x="660044" y="511975"/>
                  </a:lnTo>
                  <a:lnTo>
                    <a:pt x="659409" y="513499"/>
                  </a:lnTo>
                  <a:lnTo>
                    <a:pt x="658279" y="513372"/>
                  </a:lnTo>
                  <a:lnTo>
                    <a:pt x="655586" y="512610"/>
                  </a:lnTo>
                  <a:lnTo>
                    <a:pt x="656107" y="512229"/>
                  </a:lnTo>
                  <a:lnTo>
                    <a:pt x="657491" y="511213"/>
                  </a:lnTo>
                  <a:lnTo>
                    <a:pt x="658177" y="510705"/>
                  </a:lnTo>
                  <a:lnTo>
                    <a:pt x="657872" y="510324"/>
                  </a:lnTo>
                  <a:lnTo>
                    <a:pt x="656971" y="509181"/>
                  </a:lnTo>
                  <a:lnTo>
                    <a:pt x="655866" y="510324"/>
                  </a:lnTo>
                  <a:lnTo>
                    <a:pt x="654634" y="508292"/>
                  </a:lnTo>
                  <a:lnTo>
                    <a:pt x="653618" y="511213"/>
                  </a:lnTo>
                  <a:lnTo>
                    <a:pt x="652843" y="510959"/>
                  </a:lnTo>
                  <a:lnTo>
                    <a:pt x="653072" y="509943"/>
                  </a:lnTo>
                  <a:lnTo>
                    <a:pt x="653148" y="509435"/>
                  </a:lnTo>
                  <a:lnTo>
                    <a:pt x="653110" y="508546"/>
                  </a:lnTo>
                  <a:lnTo>
                    <a:pt x="651306" y="509435"/>
                  </a:lnTo>
                  <a:lnTo>
                    <a:pt x="646557" y="506768"/>
                  </a:lnTo>
                  <a:lnTo>
                    <a:pt x="647103" y="510451"/>
                  </a:lnTo>
                  <a:lnTo>
                    <a:pt x="647382" y="510705"/>
                  </a:lnTo>
                  <a:lnTo>
                    <a:pt x="647128" y="510832"/>
                  </a:lnTo>
                  <a:lnTo>
                    <a:pt x="641692" y="512229"/>
                  </a:lnTo>
                  <a:lnTo>
                    <a:pt x="639470" y="508038"/>
                  </a:lnTo>
                  <a:lnTo>
                    <a:pt x="639064" y="507276"/>
                  </a:lnTo>
                  <a:lnTo>
                    <a:pt x="638390" y="506006"/>
                  </a:lnTo>
                  <a:lnTo>
                    <a:pt x="638327" y="505879"/>
                  </a:lnTo>
                  <a:lnTo>
                    <a:pt x="633361" y="506006"/>
                  </a:lnTo>
                  <a:lnTo>
                    <a:pt x="633476" y="505625"/>
                  </a:lnTo>
                  <a:lnTo>
                    <a:pt x="633552" y="505371"/>
                  </a:lnTo>
                  <a:lnTo>
                    <a:pt x="633666" y="504990"/>
                  </a:lnTo>
                  <a:lnTo>
                    <a:pt x="630618" y="505371"/>
                  </a:lnTo>
                  <a:lnTo>
                    <a:pt x="627430" y="503974"/>
                  </a:lnTo>
                  <a:lnTo>
                    <a:pt x="624878" y="505625"/>
                  </a:lnTo>
                  <a:lnTo>
                    <a:pt x="624078" y="505371"/>
                  </a:lnTo>
                  <a:lnTo>
                    <a:pt x="623544" y="503339"/>
                  </a:lnTo>
                  <a:lnTo>
                    <a:pt x="623595" y="503085"/>
                  </a:lnTo>
                  <a:lnTo>
                    <a:pt x="624192" y="502196"/>
                  </a:lnTo>
                  <a:lnTo>
                    <a:pt x="621893" y="502323"/>
                  </a:lnTo>
                  <a:lnTo>
                    <a:pt x="621360" y="503339"/>
                  </a:lnTo>
                  <a:lnTo>
                    <a:pt x="620826" y="502831"/>
                  </a:lnTo>
                  <a:lnTo>
                    <a:pt x="618832" y="500926"/>
                  </a:lnTo>
                  <a:lnTo>
                    <a:pt x="619975" y="500418"/>
                  </a:lnTo>
                  <a:lnTo>
                    <a:pt x="620776" y="500062"/>
                  </a:lnTo>
                  <a:lnTo>
                    <a:pt x="621322" y="500291"/>
                  </a:lnTo>
                  <a:lnTo>
                    <a:pt x="620903" y="499999"/>
                  </a:lnTo>
                  <a:lnTo>
                    <a:pt x="621411" y="499783"/>
                  </a:lnTo>
                  <a:lnTo>
                    <a:pt x="620153" y="499503"/>
                  </a:lnTo>
                  <a:lnTo>
                    <a:pt x="619620" y="499148"/>
                  </a:lnTo>
                  <a:lnTo>
                    <a:pt x="619061" y="498767"/>
                  </a:lnTo>
                  <a:lnTo>
                    <a:pt x="618871" y="498640"/>
                  </a:lnTo>
                  <a:lnTo>
                    <a:pt x="618680" y="496862"/>
                  </a:lnTo>
                  <a:lnTo>
                    <a:pt x="615035" y="498767"/>
                  </a:lnTo>
                  <a:lnTo>
                    <a:pt x="615797" y="497751"/>
                  </a:lnTo>
                  <a:lnTo>
                    <a:pt x="616737" y="496481"/>
                  </a:lnTo>
                  <a:lnTo>
                    <a:pt x="613879" y="494957"/>
                  </a:lnTo>
                  <a:lnTo>
                    <a:pt x="612394" y="495338"/>
                  </a:lnTo>
                  <a:lnTo>
                    <a:pt x="613791" y="497751"/>
                  </a:lnTo>
                  <a:lnTo>
                    <a:pt x="612241" y="497751"/>
                  </a:lnTo>
                  <a:lnTo>
                    <a:pt x="611708" y="497497"/>
                  </a:lnTo>
                  <a:lnTo>
                    <a:pt x="610362" y="496862"/>
                  </a:lnTo>
                  <a:lnTo>
                    <a:pt x="609828" y="496608"/>
                  </a:lnTo>
                  <a:lnTo>
                    <a:pt x="610590" y="495084"/>
                  </a:lnTo>
                  <a:lnTo>
                    <a:pt x="610844" y="494576"/>
                  </a:lnTo>
                  <a:lnTo>
                    <a:pt x="611378" y="493509"/>
                  </a:lnTo>
                  <a:lnTo>
                    <a:pt x="610158" y="492798"/>
                  </a:lnTo>
                  <a:lnTo>
                    <a:pt x="607631" y="491528"/>
                  </a:lnTo>
                  <a:lnTo>
                    <a:pt x="603516" y="492290"/>
                  </a:lnTo>
                  <a:lnTo>
                    <a:pt x="599782" y="492798"/>
                  </a:lnTo>
                  <a:lnTo>
                    <a:pt x="599440" y="492404"/>
                  </a:lnTo>
                  <a:lnTo>
                    <a:pt x="597725" y="494576"/>
                  </a:lnTo>
                  <a:lnTo>
                    <a:pt x="595287" y="493433"/>
                  </a:lnTo>
                  <a:lnTo>
                    <a:pt x="594893" y="492036"/>
                  </a:lnTo>
                  <a:lnTo>
                    <a:pt x="593763" y="487972"/>
                  </a:lnTo>
                  <a:lnTo>
                    <a:pt x="592963" y="487845"/>
                  </a:lnTo>
                  <a:lnTo>
                    <a:pt x="589851" y="485178"/>
                  </a:lnTo>
                  <a:lnTo>
                    <a:pt x="588479" y="492036"/>
                  </a:lnTo>
                  <a:lnTo>
                    <a:pt x="585089" y="490004"/>
                  </a:lnTo>
                  <a:lnTo>
                    <a:pt x="585216" y="491972"/>
                  </a:lnTo>
                  <a:lnTo>
                    <a:pt x="584974" y="494576"/>
                  </a:lnTo>
                  <a:lnTo>
                    <a:pt x="581977" y="495084"/>
                  </a:lnTo>
                  <a:lnTo>
                    <a:pt x="579526" y="494068"/>
                  </a:lnTo>
                  <a:lnTo>
                    <a:pt x="579564" y="493687"/>
                  </a:lnTo>
                  <a:lnTo>
                    <a:pt x="579793" y="491274"/>
                  </a:lnTo>
                  <a:lnTo>
                    <a:pt x="579970" y="489369"/>
                  </a:lnTo>
                  <a:lnTo>
                    <a:pt x="581444" y="488861"/>
                  </a:lnTo>
                  <a:lnTo>
                    <a:pt x="581812" y="488734"/>
                  </a:lnTo>
                  <a:lnTo>
                    <a:pt x="582460" y="488734"/>
                  </a:lnTo>
                  <a:lnTo>
                    <a:pt x="582536" y="489546"/>
                  </a:lnTo>
                  <a:lnTo>
                    <a:pt x="582028" y="489661"/>
                  </a:lnTo>
                  <a:lnTo>
                    <a:pt x="581609" y="489775"/>
                  </a:lnTo>
                  <a:lnTo>
                    <a:pt x="581647" y="490105"/>
                  </a:lnTo>
                  <a:lnTo>
                    <a:pt x="582168" y="490131"/>
                  </a:lnTo>
                  <a:lnTo>
                    <a:pt x="582447" y="489839"/>
                  </a:lnTo>
                  <a:lnTo>
                    <a:pt x="582536" y="489559"/>
                  </a:lnTo>
                  <a:lnTo>
                    <a:pt x="583476" y="489369"/>
                  </a:lnTo>
                  <a:lnTo>
                    <a:pt x="584695" y="489115"/>
                  </a:lnTo>
                  <a:lnTo>
                    <a:pt x="583971" y="487591"/>
                  </a:lnTo>
                  <a:lnTo>
                    <a:pt x="583361" y="488734"/>
                  </a:lnTo>
                  <a:lnTo>
                    <a:pt x="583120" y="488353"/>
                  </a:lnTo>
                  <a:lnTo>
                    <a:pt x="582536" y="487464"/>
                  </a:lnTo>
                  <a:lnTo>
                    <a:pt x="582371" y="487210"/>
                  </a:lnTo>
                  <a:lnTo>
                    <a:pt x="578967" y="486486"/>
                  </a:lnTo>
                  <a:lnTo>
                    <a:pt x="578827" y="486371"/>
                  </a:lnTo>
                  <a:lnTo>
                    <a:pt x="580059" y="484670"/>
                  </a:lnTo>
                  <a:lnTo>
                    <a:pt x="577850" y="485432"/>
                  </a:lnTo>
                  <a:lnTo>
                    <a:pt x="578192" y="485813"/>
                  </a:lnTo>
                  <a:lnTo>
                    <a:pt x="578548" y="486194"/>
                  </a:lnTo>
                  <a:lnTo>
                    <a:pt x="578192" y="485813"/>
                  </a:lnTo>
                  <a:lnTo>
                    <a:pt x="577164" y="484924"/>
                  </a:lnTo>
                  <a:lnTo>
                    <a:pt x="574929" y="486194"/>
                  </a:lnTo>
                  <a:lnTo>
                    <a:pt x="571766" y="484289"/>
                  </a:lnTo>
                  <a:lnTo>
                    <a:pt x="572160" y="485051"/>
                  </a:lnTo>
                  <a:lnTo>
                    <a:pt x="572363" y="486575"/>
                  </a:lnTo>
                  <a:lnTo>
                    <a:pt x="571830" y="486448"/>
                  </a:lnTo>
                  <a:lnTo>
                    <a:pt x="567143" y="483908"/>
                  </a:lnTo>
                  <a:lnTo>
                    <a:pt x="569137" y="488353"/>
                  </a:lnTo>
                  <a:lnTo>
                    <a:pt x="567397" y="488226"/>
                  </a:lnTo>
                  <a:lnTo>
                    <a:pt x="565658" y="488099"/>
                  </a:lnTo>
                  <a:lnTo>
                    <a:pt x="564121" y="485813"/>
                  </a:lnTo>
                  <a:lnTo>
                    <a:pt x="565886" y="484670"/>
                  </a:lnTo>
                  <a:lnTo>
                    <a:pt x="567258" y="483781"/>
                  </a:lnTo>
                  <a:lnTo>
                    <a:pt x="563537" y="484670"/>
                  </a:lnTo>
                  <a:lnTo>
                    <a:pt x="562749" y="483908"/>
                  </a:lnTo>
                  <a:lnTo>
                    <a:pt x="562089" y="483273"/>
                  </a:lnTo>
                  <a:lnTo>
                    <a:pt x="561695" y="482892"/>
                  </a:lnTo>
                  <a:lnTo>
                    <a:pt x="562673" y="482130"/>
                  </a:lnTo>
                  <a:lnTo>
                    <a:pt x="564781" y="480479"/>
                  </a:lnTo>
                  <a:lnTo>
                    <a:pt x="561200" y="482130"/>
                  </a:lnTo>
                  <a:lnTo>
                    <a:pt x="559816" y="478955"/>
                  </a:lnTo>
                  <a:lnTo>
                    <a:pt x="559257" y="477685"/>
                  </a:lnTo>
                  <a:lnTo>
                    <a:pt x="557530" y="476923"/>
                  </a:lnTo>
                  <a:lnTo>
                    <a:pt x="558279" y="476669"/>
                  </a:lnTo>
                  <a:lnTo>
                    <a:pt x="556641" y="476288"/>
                  </a:lnTo>
                  <a:lnTo>
                    <a:pt x="557110" y="478955"/>
                  </a:lnTo>
                  <a:lnTo>
                    <a:pt x="556221" y="478320"/>
                  </a:lnTo>
                  <a:lnTo>
                    <a:pt x="555396" y="478193"/>
                  </a:lnTo>
                  <a:lnTo>
                    <a:pt x="555612" y="477177"/>
                  </a:lnTo>
                  <a:lnTo>
                    <a:pt x="554482" y="478383"/>
                  </a:lnTo>
                  <a:lnTo>
                    <a:pt x="554367" y="478701"/>
                  </a:lnTo>
                  <a:lnTo>
                    <a:pt x="555599" y="481368"/>
                  </a:lnTo>
                  <a:lnTo>
                    <a:pt x="553199" y="483273"/>
                  </a:lnTo>
                  <a:lnTo>
                    <a:pt x="552361" y="482066"/>
                  </a:lnTo>
                  <a:lnTo>
                    <a:pt x="553046" y="482384"/>
                  </a:lnTo>
                  <a:lnTo>
                    <a:pt x="552589" y="481749"/>
                  </a:lnTo>
                  <a:lnTo>
                    <a:pt x="551954" y="480860"/>
                  </a:lnTo>
                  <a:lnTo>
                    <a:pt x="551954" y="481876"/>
                  </a:lnTo>
                  <a:lnTo>
                    <a:pt x="549033" y="483908"/>
                  </a:lnTo>
                  <a:lnTo>
                    <a:pt x="549046" y="483654"/>
                  </a:lnTo>
                  <a:lnTo>
                    <a:pt x="549097" y="482384"/>
                  </a:lnTo>
                  <a:lnTo>
                    <a:pt x="549173" y="480606"/>
                  </a:lnTo>
                  <a:lnTo>
                    <a:pt x="551954" y="481876"/>
                  </a:lnTo>
                  <a:lnTo>
                    <a:pt x="551954" y="480860"/>
                  </a:lnTo>
                  <a:lnTo>
                    <a:pt x="551776" y="480606"/>
                  </a:lnTo>
                  <a:lnTo>
                    <a:pt x="551408" y="480098"/>
                  </a:lnTo>
                  <a:lnTo>
                    <a:pt x="551053" y="479590"/>
                  </a:lnTo>
                  <a:lnTo>
                    <a:pt x="550875" y="479336"/>
                  </a:lnTo>
                  <a:lnTo>
                    <a:pt x="549338" y="477177"/>
                  </a:lnTo>
                  <a:lnTo>
                    <a:pt x="551065" y="477240"/>
                  </a:lnTo>
                  <a:lnTo>
                    <a:pt x="550443" y="476796"/>
                  </a:lnTo>
                  <a:lnTo>
                    <a:pt x="550367" y="476415"/>
                  </a:lnTo>
                  <a:lnTo>
                    <a:pt x="550710" y="476161"/>
                  </a:lnTo>
                  <a:lnTo>
                    <a:pt x="550926" y="476059"/>
                  </a:lnTo>
                  <a:lnTo>
                    <a:pt x="550875" y="475907"/>
                  </a:lnTo>
                  <a:lnTo>
                    <a:pt x="547624" y="472478"/>
                  </a:lnTo>
                  <a:lnTo>
                    <a:pt x="548525" y="479336"/>
                  </a:lnTo>
                  <a:lnTo>
                    <a:pt x="544626" y="478599"/>
                  </a:lnTo>
                  <a:lnTo>
                    <a:pt x="544703" y="478193"/>
                  </a:lnTo>
                  <a:lnTo>
                    <a:pt x="545287" y="477050"/>
                  </a:lnTo>
                  <a:lnTo>
                    <a:pt x="545198" y="476669"/>
                  </a:lnTo>
                  <a:lnTo>
                    <a:pt x="544830" y="476059"/>
                  </a:lnTo>
                  <a:lnTo>
                    <a:pt x="543687" y="478447"/>
                  </a:lnTo>
                  <a:lnTo>
                    <a:pt x="541959" y="479590"/>
                  </a:lnTo>
                  <a:lnTo>
                    <a:pt x="539623" y="477685"/>
                  </a:lnTo>
                  <a:lnTo>
                    <a:pt x="538975" y="480098"/>
                  </a:lnTo>
                  <a:lnTo>
                    <a:pt x="537641" y="479717"/>
                  </a:lnTo>
                  <a:lnTo>
                    <a:pt x="538886" y="480606"/>
                  </a:lnTo>
                  <a:lnTo>
                    <a:pt x="539000" y="480860"/>
                  </a:lnTo>
                  <a:lnTo>
                    <a:pt x="538226" y="482384"/>
                  </a:lnTo>
                  <a:lnTo>
                    <a:pt x="536981" y="482003"/>
                  </a:lnTo>
                  <a:lnTo>
                    <a:pt x="535089" y="482257"/>
                  </a:lnTo>
                  <a:lnTo>
                    <a:pt x="533819" y="483654"/>
                  </a:lnTo>
                  <a:lnTo>
                    <a:pt x="533641" y="482765"/>
                  </a:lnTo>
                  <a:lnTo>
                    <a:pt x="533349" y="481368"/>
                  </a:lnTo>
                  <a:lnTo>
                    <a:pt x="532739" y="478320"/>
                  </a:lnTo>
                  <a:lnTo>
                    <a:pt x="532409" y="476669"/>
                  </a:lnTo>
                  <a:lnTo>
                    <a:pt x="529247" y="478320"/>
                  </a:lnTo>
                  <a:lnTo>
                    <a:pt x="528561" y="477431"/>
                  </a:lnTo>
                  <a:lnTo>
                    <a:pt x="528459" y="477304"/>
                  </a:lnTo>
                  <a:lnTo>
                    <a:pt x="528256" y="477050"/>
                  </a:lnTo>
                  <a:lnTo>
                    <a:pt x="528358" y="476669"/>
                  </a:lnTo>
                  <a:lnTo>
                    <a:pt x="529310" y="475399"/>
                  </a:lnTo>
                  <a:lnTo>
                    <a:pt x="529602" y="475018"/>
                  </a:lnTo>
                  <a:lnTo>
                    <a:pt x="529564" y="474764"/>
                  </a:lnTo>
                  <a:lnTo>
                    <a:pt x="528688" y="473875"/>
                  </a:lnTo>
                  <a:lnTo>
                    <a:pt x="525602" y="475437"/>
                  </a:lnTo>
                  <a:lnTo>
                    <a:pt x="525907" y="475399"/>
                  </a:lnTo>
                  <a:lnTo>
                    <a:pt x="521868" y="478447"/>
                  </a:lnTo>
                  <a:lnTo>
                    <a:pt x="522833" y="478599"/>
                  </a:lnTo>
                  <a:lnTo>
                    <a:pt x="523646" y="478599"/>
                  </a:lnTo>
                  <a:lnTo>
                    <a:pt x="524090" y="478599"/>
                  </a:lnTo>
                  <a:lnTo>
                    <a:pt x="524002" y="478383"/>
                  </a:lnTo>
                  <a:lnTo>
                    <a:pt x="523824" y="477939"/>
                  </a:lnTo>
                  <a:lnTo>
                    <a:pt x="524002" y="478383"/>
                  </a:lnTo>
                  <a:lnTo>
                    <a:pt x="525551" y="477431"/>
                  </a:lnTo>
                  <a:lnTo>
                    <a:pt x="526453" y="478066"/>
                  </a:lnTo>
                  <a:lnTo>
                    <a:pt x="524941" y="479336"/>
                  </a:lnTo>
                  <a:lnTo>
                    <a:pt x="524891" y="479844"/>
                  </a:lnTo>
                  <a:lnTo>
                    <a:pt x="525208" y="481368"/>
                  </a:lnTo>
                  <a:lnTo>
                    <a:pt x="524598" y="479844"/>
                  </a:lnTo>
                  <a:lnTo>
                    <a:pt x="524484" y="479717"/>
                  </a:lnTo>
                  <a:lnTo>
                    <a:pt x="524383" y="479336"/>
                  </a:lnTo>
                  <a:lnTo>
                    <a:pt x="524129" y="478701"/>
                  </a:lnTo>
                  <a:lnTo>
                    <a:pt x="523494" y="478701"/>
                  </a:lnTo>
                  <a:lnTo>
                    <a:pt x="522770" y="478701"/>
                  </a:lnTo>
                  <a:lnTo>
                    <a:pt x="520471" y="482765"/>
                  </a:lnTo>
                  <a:lnTo>
                    <a:pt x="519709" y="481749"/>
                  </a:lnTo>
                  <a:lnTo>
                    <a:pt x="519239" y="481114"/>
                  </a:lnTo>
                  <a:lnTo>
                    <a:pt x="518287" y="479844"/>
                  </a:lnTo>
                  <a:lnTo>
                    <a:pt x="518388" y="479209"/>
                  </a:lnTo>
                  <a:lnTo>
                    <a:pt x="518439" y="478955"/>
                  </a:lnTo>
                  <a:lnTo>
                    <a:pt x="518642" y="477685"/>
                  </a:lnTo>
                  <a:lnTo>
                    <a:pt x="518693" y="477431"/>
                  </a:lnTo>
                  <a:lnTo>
                    <a:pt x="518706" y="477304"/>
                  </a:lnTo>
                  <a:lnTo>
                    <a:pt x="518934" y="475907"/>
                  </a:lnTo>
                  <a:lnTo>
                    <a:pt x="519290" y="473748"/>
                  </a:lnTo>
                  <a:lnTo>
                    <a:pt x="515797" y="470446"/>
                  </a:lnTo>
                  <a:lnTo>
                    <a:pt x="511898" y="475907"/>
                  </a:lnTo>
                  <a:lnTo>
                    <a:pt x="507072" y="473748"/>
                  </a:lnTo>
                  <a:lnTo>
                    <a:pt x="508406" y="474891"/>
                  </a:lnTo>
                  <a:lnTo>
                    <a:pt x="508444" y="475272"/>
                  </a:lnTo>
                  <a:lnTo>
                    <a:pt x="507530" y="477304"/>
                  </a:lnTo>
                  <a:lnTo>
                    <a:pt x="507314" y="477050"/>
                  </a:lnTo>
                  <a:lnTo>
                    <a:pt x="506183" y="475780"/>
                  </a:lnTo>
                  <a:lnTo>
                    <a:pt x="505383" y="474891"/>
                  </a:lnTo>
                  <a:lnTo>
                    <a:pt x="503605" y="475780"/>
                  </a:lnTo>
                  <a:lnTo>
                    <a:pt x="503796" y="474891"/>
                  </a:lnTo>
                  <a:lnTo>
                    <a:pt x="504037" y="473748"/>
                  </a:lnTo>
                  <a:lnTo>
                    <a:pt x="503250" y="472986"/>
                  </a:lnTo>
                  <a:lnTo>
                    <a:pt x="503123" y="472859"/>
                  </a:lnTo>
                  <a:lnTo>
                    <a:pt x="502577" y="471462"/>
                  </a:lnTo>
                  <a:lnTo>
                    <a:pt x="502462" y="472986"/>
                  </a:lnTo>
                  <a:lnTo>
                    <a:pt x="498894" y="470827"/>
                  </a:lnTo>
                  <a:lnTo>
                    <a:pt x="497903" y="474891"/>
                  </a:lnTo>
                  <a:lnTo>
                    <a:pt x="495998" y="471843"/>
                  </a:lnTo>
                  <a:lnTo>
                    <a:pt x="492036" y="470192"/>
                  </a:lnTo>
                  <a:lnTo>
                    <a:pt x="490601" y="477050"/>
                  </a:lnTo>
                  <a:lnTo>
                    <a:pt x="490181" y="476923"/>
                  </a:lnTo>
                  <a:lnTo>
                    <a:pt x="486778" y="475907"/>
                  </a:lnTo>
                  <a:lnTo>
                    <a:pt x="487591" y="474764"/>
                  </a:lnTo>
                  <a:lnTo>
                    <a:pt x="488226" y="473875"/>
                  </a:lnTo>
                  <a:lnTo>
                    <a:pt x="486625" y="472097"/>
                  </a:lnTo>
                  <a:lnTo>
                    <a:pt x="487883" y="471589"/>
                  </a:lnTo>
                  <a:lnTo>
                    <a:pt x="489445" y="470954"/>
                  </a:lnTo>
                  <a:lnTo>
                    <a:pt x="488137" y="470700"/>
                  </a:lnTo>
                  <a:lnTo>
                    <a:pt x="487006" y="470192"/>
                  </a:lnTo>
                  <a:lnTo>
                    <a:pt x="486816" y="471589"/>
                  </a:lnTo>
                  <a:lnTo>
                    <a:pt x="486194" y="470192"/>
                  </a:lnTo>
                  <a:lnTo>
                    <a:pt x="482854" y="473875"/>
                  </a:lnTo>
                  <a:lnTo>
                    <a:pt x="481876" y="471843"/>
                  </a:lnTo>
                  <a:lnTo>
                    <a:pt x="481228" y="472605"/>
                  </a:lnTo>
                  <a:lnTo>
                    <a:pt x="480796" y="474764"/>
                  </a:lnTo>
                  <a:lnTo>
                    <a:pt x="479348" y="474383"/>
                  </a:lnTo>
                  <a:lnTo>
                    <a:pt x="477024" y="474510"/>
                  </a:lnTo>
                  <a:lnTo>
                    <a:pt x="478053" y="476923"/>
                  </a:lnTo>
                  <a:lnTo>
                    <a:pt x="477748" y="476288"/>
                  </a:lnTo>
                  <a:lnTo>
                    <a:pt x="474726" y="469938"/>
                  </a:lnTo>
                  <a:lnTo>
                    <a:pt x="466737" y="476288"/>
                  </a:lnTo>
                  <a:lnTo>
                    <a:pt x="466610" y="476034"/>
                  </a:lnTo>
                  <a:lnTo>
                    <a:pt x="464159" y="471208"/>
                  </a:lnTo>
                  <a:lnTo>
                    <a:pt x="463778" y="470446"/>
                  </a:lnTo>
                  <a:lnTo>
                    <a:pt x="460844" y="470827"/>
                  </a:lnTo>
                  <a:lnTo>
                    <a:pt x="457339" y="471208"/>
                  </a:lnTo>
                  <a:lnTo>
                    <a:pt x="454723" y="471081"/>
                  </a:lnTo>
                  <a:lnTo>
                    <a:pt x="454825" y="470827"/>
                  </a:lnTo>
                  <a:lnTo>
                    <a:pt x="454875" y="470115"/>
                  </a:lnTo>
                  <a:lnTo>
                    <a:pt x="455295" y="470319"/>
                  </a:lnTo>
                  <a:lnTo>
                    <a:pt x="454888" y="470065"/>
                  </a:lnTo>
                  <a:lnTo>
                    <a:pt x="451878" y="468160"/>
                  </a:lnTo>
                  <a:lnTo>
                    <a:pt x="452577" y="476034"/>
                  </a:lnTo>
                  <a:lnTo>
                    <a:pt x="450938" y="475018"/>
                  </a:lnTo>
                  <a:lnTo>
                    <a:pt x="449910" y="474383"/>
                  </a:lnTo>
                  <a:lnTo>
                    <a:pt x="448691" y="473621"/>
                  </a:lnTo>
                  <a:lnTo>
                    <a:pt x="448627" y="473494"/>
                  </a:lnTo>
                  <a:lnTo>
                    <a:pt x="448233" y="472732"/>
                  </a:lnTo>
                  <a:lnTo>
                    <a:pt x="447408" y="471081"/>
                  </a:lnTo>
                  <a:lnTo>
                    <a:pt x="446887" y="470065"/>
                  </a:lnTo>
                  <a:lnTo>
                    <a:pt x="451002" y="471970"/>
                  </a:lnTo>
                  <a:lnTo>
                    <a:pt x="449922" y="470700"/>
                  </a:lnTo>
                  <a:lnTo>
                    <a:pt x="449808" y="470065"/>
                  </a:lnTo>
                  <a:lnTo>
                    <a:pt x="449821" y="463715"/>
                  </a:lnTo>
                  <a:lnTo>
                    <a:pt x="444804" y="471081"/>
                  </a:lnTo>
                  <a:lnTo>
                    <a:pt x="443407" y="468668"/>
                  </a:lnTo>
                  <a:lnTo>
                    <a:pt x="442379" y="466890"/>
                  </a:lnTo>
                  <a:lnTo>
                    <a:pt x="443077" y="466509"/>
                  </a:lnTo>
                  <a:lnTo>
                    <a:pt x="441147" y="464096"/>
                  </a:lnTo>
                  <a:lnTo>
                    <a:pt x="437743" y="468668"/>
                  </a:lnTo>
                  <a:lnTo>
                    <a:pt x="434352" y="467906"/>
                  </a:lnTo>
                  <a:lnTo>
                    <a:pt x="434441" y="467652"/>
                  </a:lnTo>
                  <a:lnTo>
                    <a:pt x="434454" y="466890"/>
                  </a:lnTo>
                  <a:lnTo>
                    <a:pt x="431838" y="470192"/>
                  </a:lnTo>
                  <a:lnTo>
                    <a:pt x="427329" y="471081"/>
                  </a:lnTo>
                  <a:lnTo>
                    <a:pt x="425081" y="471589"/>
                  </a:lnTo>
                  <a:lnTo>
                    <a:pt x="425157" y="471843"/>
                  </a:lnTo>
                  <a:lnTo>
                    <a:pt x="425259" y="472097"/>
                  </a:lnTo>
                  <a:lnTo>
                    <a:pt x="422262" y="472732"/>
                  </a:lnTo>
                  <a:lnTo>
                    <a:pt x="421386" y="471208"/>
                  </a:lnTo>
                  <a:lnTo>
                    <a:pt x="419341" y="469811"/>
                  </a:lnTo>
                  <a:lnTo>
                    <a:pt x="419303" y="468922"/>
                  </a:lnTo>
                  <a:lnTo>
                    <a:pt x="419239" y="466890"/>
                  </a:lnTo>
                  <a:lnTo>
                    <a:pt x="422033" y="466890"/>
                  </a:lnTo>
                  <a:lnTo>
                    <a:pt x="420827" y="463080"/>
                  </a:lnTo>
                  <a:lnTo>
                    <a:pt x="418401" y="466890"/>
                  </a:lnTo>
                  <a:lnTo>
                    <a:pt x="416979" y="466128"/>
                  </a:lnTo>
                  <a:lnTo>
                    <a:pt x="417271" y="464477"/>
                  </a:lnTo>
                  <a:lnTo>
                    <a:pt x="412940" y="464858"/>
                  </a:lnTo>
                  <a:lnTo>
                    <a:pt x="412661" y="468922"/>
                  </a:lnTo>
                  <a:lnTo>
                    <a:pt x="408089" y="468414"/>
                  </a:lnTo>
                  <a:lnTo>
                    <a:pt x="408330" y="469176"/>
                  </a:lnTo>
                  <a:lnTo>
                    <a:pt x="408432" y="469760"/>
                  </a:lnTo>
                  <a:lnTo>
                    <a:pt x="405777" y="473494"/>
                  </a:lnTo>
                  <a:lnTo>
                    <a:pt x="405803" y="473240"/>
                  </a:lnTo>
                  <a:lnTo>
                    <a:pt x="405955" y="471970"/>
                  </a:lnTo>
                  <a:lnTo>
                    <a:pt x="406158" y="470192"/>
                  </a:lnTo>
                  <a:lnTo>
                    <a:pt x="406171" y="470065"/>
                  </a:lnTo>
                  <a:lnTo>
                    <a:pt x="406501" y="467271"/>
                  </a:lnTo>
                  <a:lnTo>
                    <a:pt x="403847" y="470065"/>
                  </a:lnTo>
                  <a:lnTo>
                    <a:pt x="403301" y="466001"/>
                  </a:lnTo>
                  <a:lnTo>
                    <a:pt x="401586" y="466890"/>
                  </a:lnTo>
                  <a:lnTo>
                    <a:pt x="397306" y="469557"/>
                  </a:lnTo>
                  <a:lnTo>
                    <a:pt x="394309" y="470192"/>
                  </a:lnTo>
                  <a:lnTo>
                    <a:pt x="394398" y="470065"/>
                  </a:lnTo>
                  <a:lnTo>
                    <a:pt x="395198" y="468757"/>
                  </a:lnTo>
                  <a:lnTo>
                    <a:pt x="392671" y="470065"/>
                  </a:lnTo>
                  <a:lnTo>
                    <a:pt x="389407" y="469938"/>
                  </a:lnTo>
                  <a:lnTo>
                    <a:pt x="389521" y="468922"/>
                  </a:lnTo>
                  <a:lnTo>
                    <a:pt x="389661" y="467652"/>
                  </a:lnTo>
                  <a:lnTo>
                    <a:pt x="390296" y="461937"/>
                  </a:lnTo>
                  <a:lnTo>
                    <a:pt x="380961" y="467652"/>
                  </a:lnTo>
                  <a:lnTo>
                    <a:pt x="380746" y="467017"/>
                  </a:lnTo>
                  <a:lnTo>
                    <a:pt x="380517" y="466382"/>
                  </a:lnTo>
                  <a:lnTo>
                    <a:pt x="379755" y="464223"/>
                  </a:lnTo>
                  <a:lnTo>
                    <a:pt x="378777" y="461429"/>
                  </a:lnTo>
                  <a:lnTo>
                    <a:pt x="372884" y="464223"/>
                  </a:lnTo>
                  <a:lnTo>
                    <a:pt x="367284" y="459778"/>
                  </a:lnTo>
                  <a:lnTo>
                    <a:pt x="360489" y="460159"/>
                  </a:lnTo>
                  <a:lnTo>
                    <a:pt x="362775" y="466382"/>
                  </a:lnTo>
                  <a:lnTo>
                    <a:pt x="358508" y="460286"/>
                  </a:lnTo>
                  <a:lnTo>
                    <a:pt x="358546" y="461238"/>
                  </a:lnTo>
                  <a:lnTo>
                    <a:pt x="356870" y="460121"/>
                  </a:lnTo>
                  <a:lnTo>
                    <a:pt x="358597" y="462292"/>
                  </a:lnTo>
                  <a:lnTo>
                    <a:pt x="358622" y="462864"/>
                  </a:lnTo>
                  <a:lnTo>
                    <a:pt x="358813" y="466636"/>
                  </a:lnTo>
                  <a:lnTo>
                    <a:pt x="357238" y="467017"/>
                  </a:lnTo>
                  <a:lnTo>
                    <a:pt x="356641" y="466890"/>
                  </a:lnTo>
                  <a:lnTo>
                    <a:pt x="356501" y="466509"/>
                  </a:lnTo>
                  <a:lnTo>
                    <a:pt x="354685" y="464985"/>
                  </a:lnTo>
                  <a:lnTo>
                    <a:pt x="353771" y="464223"/>
                  </a:lnTo>
                  <a:lnTo>
                    <a:pt x="353466" y="463969"/>
                  </a:lnTo>
                  <a:lnTo>
                    <a:pt x="351790" y="462572"/>
                  </a:lnTo>
                  <a:lnTo>
                    <a:pt x="350697" y="460667"/>
                  </a:lnTo>
                  <a:lnTo>
                    <a:pt x="353314" y="461175"/>
                  </a:lnTo>
                  <a:lnTo>
                    <a:pt x="353263" y="460667"/>
                  </a:lnTo>
                  <a:lnTo>
                    <a:pt x="353187" y="459778"/>
                  </a:lnTo>
                  <a:lnTo>
                    <a:pt x="349745" y="459143"/>
                  </a:lnTo>
                  <a:lnTo>
                    <a:pt x="350342" y="458508"/>
                  </a:lnTo>
                  <a:lnTo>
                    <a:pt x="351764" y="456984"/>
                  </a:lnTo>
                  <a:lnTo>
                    <a:pt x="349504" y="455206"/>
                  </a:lnTo>
                  <a:lnTo>
                    <a:pt x="349948" y="457492"/>
                  </a:lnTo>
                  <a:lnTo>
                    <a:pt x="348259" y="458508"/>
                  </a:lnTo>
                  <a:lnTo>
                    <a:pt x="346303" y="457619"/>
                  </a:lnTo>
                  <a:lnTo>
                    <a:pt x="349034" y="460667"/>
                  </a:lnTo>
                  <a:lnTo>
                    <a:pt x="344195" y="463969"/>
                  </a:lnTo>
                  <a:lnTo>
                    <a:pt x="344385" y="461683"/>
                  </a:lnTo>
                  <a:lnTo>
                    <a:pt x="344639" y="458635"/>
                  </a:lnTo>
                  <a:lnTo>
                    <a:pt x="344919" y="455206"/>
                  </a:lnTo>
                  <a:lnTo>
                    <a:pt x="340029" y="458635"/>
                  </a:lnTo>
                  <a:lnTo>
                    <a:pt x="340715" y="457746"/>
                  </a:lnTo>
                  <a:lnTo>
                    <a:pt x="341579" y="456603"/>
                  </a:lnTo>
                  <a:lnTo>
                    <a:pt x="339077" y="457746"/>
                  </a:lnTo>
                  <a:lnTo>
                    <a:pt x="332359" y="456603"/>
                  </a:lnTo>
                  <a:lnTo>
                    <a:pt x="329907" y="461683"/>
                  </a:lnTo>
                  <a:lnTo>
                    <a:pt x="329539" y="461048"/>
                  </a:lnTo>
                  <a:lnTo>
                    <a:pt x="329387" y="460667"/>
                  </a:lnTo>
                  <a:lnTo>
                    <a:pt x="328891" y="459143"/>
                  </a:lnTo>
                  <a:lnTo>
                    <a:pt x="329996" y="458762"/>
                  </a:lnTo>
                  <a:lnTo>
                    <a:pt x="324002" y="458000"/>
                  </a:lnTo>
                  <a:lnTo>
                    <a:pt x="316738" y="464223"/>
                  </a:lnTo>
                  <a:lnTo>
                    <a:pt x="314134" y="462445"/>
                  </a:lnTo>
                  <a:lnTo>
                    <a:pt x="312089" y="461048"/>
                  </a:lnTo>
                  <a:lnTo>
                    <a:pt x="312521" y="459524"/>
                  </a:lnTo>
                  <a:lnTo>
                    <a:pt x="311416" y="459905"/>
                  </a:lnTo>
                  <a:lnTo>
                    <a:pt x="310603" y="462445"/>
                  </a:lnTo>
                  <a:lnTo>
                    <a:pt x="310172" y="461937"/>
                  </a:lnTo>
                  <a:lnTo>
                    <a:pt x="309308" y="460921"/>
                  </a:lnTo>
                  <a:lnTo>
                    <a:pt x="309435" y="459778"/>
                  </a:lnTo>
                  <a:lnTo>
                    <a:pt x="309651" y="459270"/>
                  </a:lnTo>
                  <a:lnTo>
                    <a:pt x="309118" y="459143"/>
                  </a:lnTo>
                  <a:lnTo>
                    <a:pt x="308533" y="459651"/>
                  </a:lnTo>
                  <a:lnTo>
                    <a:pt x="306197" y="461937"/>
                  </a:lnTo>
                  <a:lnTo>
                    <a:pt x="304711" y="461048"/>
                  </a:lnTo>
                  <a:lnTo>
                    <a:pt x="305955" y="459270"/>
                  </a:lnTo>
                  <a:lnTo>
                    <a:pt x="300316" y="457441"/>
                  </a:lnTo>
                  <a:lnTo>
                    <a:pt x="300316" y="483120"/>
                  </a:lnTo>
                  <a:lnTo>
                    <a:pt x="298869" y="482384"/>
                  </a:lnTo>
                  <a:lnTo>
                    <a:pt x="299046" y="482130"/>
                  </a:lnTo>
                  <a:lnTo>
                    <a:pt x="299656" y="481241"/>
                  </a:lnTo>
                  <a:lnTo>
                    <a:pt x="300101" y="480606"/>
                  </a:lnTo>
                  <a:lnTo>
                    <a:pt x="300316" y="483120"/>
                  </a:lnTo>
                  <a:lnTo>
                    <a:pt x="300316" y="457441"/>
                  </a:lnTo>
                  <a:lnTo>
                    <a:pt x="300113" y="457365"/>
                  </a:lnTo>
                  <a:lnTo>
                    <a:pt x="297103" y="463715"/>
                  </a:lnTo>
                  <a:lnTo>
                    <a:pt x="292277" y="464985"/>
                  </a:lnTo>
                  <a:lnTo>
                    <a:pt x="292252" y="463588"/>
                  </a:lnTo>
                  <a:lnTo>
                    <a:pt x="292201" y="460286"/>
                  </a:lnTo>
                  <a:lnTo>
                    <a:pt x="285305" y="458254"/>
                  </a:lnTo>
                  <a:lnTo>
                    <a:pt x="285369" y="457619"/>
                  </a:lnTo>
                  <a:lnTo>
                    <a:pt x="278574" y="457111"/>
                  </a:lnTo>
                  <a:lnTo>
                    <a:pt x="273951" y="461683"/>
                  </a:lnTo>
                  <a:lnTo>
                    <a:pt x="267754" y="463588"/>
                  </a:lnTo>
                  <a:lnTo>
                    <a:pt x="267652" y="463461"/>
                  </a:lnTo>
                  <a:lnTo>
                    <a:pt x="266407" y="461937"/>
                  </a:lnTo>
                  <a:lnTo>
                    <a:pt x="263715" y="458635"/>
                  </a:lnTo>
                  <a:lnTo>
                    <a:pt x="254546" y="461937"/>
                  </a:lnTo>
                  <a:lnTo>
                    <a:pt x="248208" y="459397"/>
                  </a:lnTo>
                  <a:lnTo>
                    <a:pt x="249199" y="460159"/>
                  </a:lnTo>
                  <a:lnTo>
                    <a:pt x="248183" y="462953"/>
                  </a:lnTo>
                  <a:lnTo>
                    <a:pt x="247091" y="463461"/>
                  </a:lnTo>
                  <a:lnTo>
                    <a:pt x="245592" y="462572"/>
                  </a:lnTo>
                  <a:lnTo>
                    <a:pt x="243179" y="466890"/>
                  </a:lnTo>
                  <a:lnTo>
                    <a:pt x="243205" y="465239"/>
                  </a:lnTo>
                  <a:lnTo>
                    <a:pt x="243243" y="462572"/>
                  </a:lnTo>
                  <a:lnTo>
                    <a:pt x="243776" y="462699"/>
                  </a:lnTo>
                  <a:lnTo>
                    <a:pt x="243738" y="462572"/>
                  </a:lnTo>
                  <a:lnTo>
                    <a:pt x="242506" y="458508"/>
                  </a:lnTo>
                  <a:lnTo>
                    <a:pt x="239534" y="459778"/>
                  </a:lnTo>
                  <a:lnTo>
                    <a:pt x="237172" y="459778"/>
                  </a:lnTo>
                  <a:lnTo>
                    <a:pt x="237020" y="465239"/>
                  </a:lnTo>
                  <a:lnTo>
                    <a:pt x="236296" y="464858"/>
                  </a:lnTo>
                  <a:lnTo>
                    <a:pt x="235102" y="464223"/>
                  </a:lnTo>
                  <a:lnTo>
                    <a:pt x="231736" y="462445"/>
                  </a:lnTo>
                  <a:lnTo>
                    <a:pt x="226161" y="463207"/>
                  </a:lnTo>
                  <a:lnTo>
                    <a:pt x="221107" y="464223"/>
                  </a:lnTo>
                  <a:lnTo>
                    <a:pt x="217398" y="461810"/>
                  </a:lnTo>
                  <a:lnTo>
                    <a:pt x="215988" y="463334"/>
                  </a:lnTo>
                  <a:lnTo>
                    <a:pt x="214147" y="463461"/>
                  </a:lnTo>
                  <a:lnTo>
                    <a:pt x="212750" y="464858"/>
                  </a:lnTo>
                  <a:lnTo>
                    <a:pt x="212686" y="462064"/>
                  </a:lnTo>
                  <a:lnTo>
                    <a:pt x="212686" y="461937"/>
                  </a:lnTo>
                  <a:lnTo>
                    <a:pt x="206476" y="461048"/>
                  </a:lnTo>
                  <a:lnTo>
                    <a:pt x="201434" y="462064"/>
                  </a:lnTo>
                  <a:lnTo>
                    <a:pt x="202374" y="459905"/>
                  </a:lnTo>
                  <a:lnTo>
                    <a:pt x="199491" y="459905"/>
                  </a:lnTo>
                  <a:lnTo>
                    <a:pt x="199199" y="468668"/>
                  </a:lnTo>
                  <a:lnTo>
                    <a:pt x="196583" y="468922"/>
                  </a:lnTo>
                  <a:lnTo>
                    <a:pt x="196545" y="468795"/>
                  </a:lnTo>
                  <a:lnTo>
                    <a:pt x="196100" y="466890"/>
                  </a:lnTo>
                  <a:lnTo>
                    <a:pt x="195770" y="465493"/>
                  </a:lnTo>
                  <a:lnTo>
                    <a:pt x="195618" y="464858"/>
                  </a:lnTo>
                  <a:lnTo>
                    <a:pt x="195554" y="464604"/>
                  </a:lnTo>
                  <a:lnTo>
                    <a:pt x="190576" y="464858"/>
                  </a:lnTo>
                  <a:lnTo>
                    <a:pt x="185305" y="461302"/>
                  </a:lnTo>
                  <a:lnTo>
                    <a:pt x="180594" y="465493"/>
                  </a:lnTo>
                  <a:lnTo>
                    <a:pt x="180721" y="463588"/>
                  </a:lnTo>
                  <a:lnTo>
                    <a:pt x="181508" y="463334"/>
                  </a:lnTo>
                  <a:lnTo>
                    <a:pt x="179158" y="463334"/>
                  </a:lnTo>
                  <a:lnTo>
                    <a:pt x="178066" y="462953"/>
                  </a:lnTo>
                  <a:lnTo>
                    <a:pt x="172262" y="460921"/>
                  </a:lnTo>
                  <a:lnTo>
                    <a:pt x="172745" y="463296"/>
                  </a:lnTo>
                  <a:lnTo>
                    <a:pt x="172783" y="463461"/>
                  </a:lnTo>
                  <a:lnTo>
                    <a:pt x="173469" y="466890"/>
                  </a:lnTo>
                  <a:lnTo>
                    <a:pt x="172745" y="463296"/>
                  </a:lnTo>
                  <a:lnTo>
                    <a:pt x="168313" y="466890"/>
                  </a:lnTo>
                  <a:lnTo>
                    <a:pt x="165735" y="468795"/>
                  </a:lnTo>
                  <a:lnTo>
                    <a:pt x="165976" y="465874"/>
                  </a:lnTo>
                  <a:lnTo>
                    <a:pt x="164007" y="469557"/>
                  </a:lnTo>
                  <a:lnTo>
                    <a:pt x="163918" y="470700"/>
                  </a:lnTo>
                  <a:lnTo>
                    <a:pt x="160832" y="471970"/>
                  </a:lnTo>
                  <a:lnTo>
                    <a:pt x="160058" y="471589"/>
                  </a:lnTo>
                  <a:lnTo>
                    <a:pt x="160020" y="469760"/>
                  </a:lnTo>
                  <a:lnTo>
                    <a:pt x="158457" y="468922"/>
                  </a:lnTo>
                  <a:lnTo>
                    <a:pt x="159270" y="473240"/>
                  </a:lnTo>
                  <a:lnTo>
                    <a:pt x="156159" y="471843"/>
                  </a:lnTo>
                  <a:lnTo>
                    <a:pt x="157175" y="469938"/>
                  </a:lnTo>
                  <a:lnTo>
                    <a:pt x="154584" y="469811"/>
                  </a:lnTo>
                  <a:lnTo>
                    <a:pt x="154647" y="470065"/>
                  </a:lnTo>
                  <a:lnTo>
                    <a:pt x="154774" y="470954"/>
                  </a:lnTo>
                  <a:lnTo>
                    <a:pt x="153555" y="473113"/>
                  </a:lnTo>
                  <a:lnTo>
                    <a:pt x="152019" y="474383"/>
                  </a:lnTo>
                  <a:lnTo>
                    <a:pt x="151053" y="473875"/>
                  </a:lnTo>
                  <a:lnTo>
                    <a:pt x="148640" y="472605"/>
                  </a:lnTo>
                  <a:lnTo>
                    <a:pt x="148094" y="470065"/>
                  </a:lnTo>
                  <a:lnTo>
                    <a:pt x="147891" y="471462"/>
                  </a:lnTo>
                  <a:lnTo>
                    <a:pt x="147777" y="471843"/>
                  </a:lnTo>
                  <a:lnTo>
                    <a:pt x="146570" y="473875"/>
                  </a:lnTo>
                  <a:lnTo>
                    <a:pt x="145008" y="473240"/>
                  </a:lnTo>
                  <a:lnTo>
                    <a:pt x="144805" y="472478"/>
                  </a:lnTo>
                  <a:lnTo>
                    <a:pt x="144843" y="472097"/>
                  </a:lnTo>
                  <a:lnTo>
                    <a:pt x="145503" y="471335"/>
                  </a:lnTo>
                  <a:lnTo>
                    <a:pt x="143929" y="470700"/>
                  </a:lnTo>
                  <a:lnTo>
                    <a:pt x="141452" y="469696"/>
                  </a:lnTo>
                  <a:lnTo>
                    <a:pt x="141503" y="470573"/>
                  </a:lnTo>
                  <a:lnTo>
                    <a:pt x="141757" y="470573"/>
                  </a:lnTo>
                  <a:lnTo>
                    <a:pt x="141516" y="470700"/>
                  </a:lnTo>
                  <a:lnTo>
                    <a:pt x="141401" y="469684"/>
                  </a:lnTo>
                  <a:lnTo>
                    <a:pt x="141439" y="469557"/>
                  </a:lnTo>
                  <a:lnTo>
                    <a:pt x="141338" y="468033"/>
                  </a:lnTo>
                  <a:lnTo>
                    <a:pt x="140754" y="467982"/>
                  </a:lnTo>
                  <a:lnTo>
                    <a:pt x="140754" y="470573"/>
                  </a:lnTo>
                  <a:lnTo>
                    <a:pt x="139814" y="473519"/>
                  </a:lnTo>
                  <a:lnTo>
                    <a:pt x="139814" y="487210"/>
                  </a:lnTo>
                  <a:lnTo>
                    <a:pt x="138239" y="487210"/>
                  </a:lnTo>
                  <a:lnTo>
                    <a:pt x="137312" y="487337"/>
                  </a:lnTo>
                  <a:lnTo>
                    <a:pt x="137248" y="487083"/>
                  </a:lnTo>
                  <a:lnTo>
                    <a:pt x="137147" y="486702"/>
                  </a:lnTo>
                  <a:lnTo>
                    <a:pt x="137185" y="485178"/>
                  </a:lnTo>
                  <a:lnTo>
                    <a:pt x="137782" y="485305"/>
                  </a:lnTo>
                  <a:lnTo>
                    <a:pt x="137718" y="485432"/>
                  </a:lnTo>
                  <a:lnTo>
                    <a:pt x="137604" y="485978"/>
                  </a:lnTo>
                  <a:lnTo>
                    <a:pt x="138912" y="486448"/>
                  </a:lnTo>
                  <a:lnTo>
                    <a:pt x="139814" y="487210"/>
                  </a:lnTo>
                  <a:lnTo>
                    <a:pt x="139814" y="473519"/>
                  </a:lnTo>
                  <a:lnTo>
                    <a:pt x="139331" y="475018"/>
                  </a:lnTo>
                  <a:lnTo>
                    <a:pt x="138125" y="474002"/>
                  </a:lnTo>
                  <a:lnTo>
                    <a:pt x="136182" y="472351"/>
                  </a:lnTo>
                  <a:lnTo>
                    <a:pt x="136067" y="471462"/>
                  </a:lnTo>
                  <a:lnTo>
                    <a:pt x="135953" y="471208"/>
                  </a:lnTo>
                  <a:lnTo>
                    <a:pt x="135839" y="470954"/>
                  </a:lnTo>
                  <a:lnTo>
                    <a:pt x="135572" y="470700"/>
                  </a:lnTo>
                  <a:lnTo>
                    <a:pt x="138988" y="470573"/>
                  </a:lnTo>
                  <a:lnTo>
                    <a:pt x="140754" y="470573"/>
                  </a:lnTo>
                  <a:lnTo>
                    <a:pt x="140754" y="467982"/>
                  </a:lnTo>
                  <a:lnTo>
                    <a:pt x="138557" y="467779"/>
                  </a:lnTo>
                  <a:lnTo>
                    <a:pt x="140512" y="463969"/>
                  </a:lnTo>
                  <a:lnTo>
                    <a:pt x="138417" y="466128"/>
                  </a:lnTo>
                  <a:lnTo>
                    <a:pt x="134924" y="470700"/>
                  </a:lnTo>
                  <a:lnTo>
                    <a:pt x="133540" y="470192"/>
                  </a:lnTo>
                  <a:lnTo>
                    <a:pt x="132207" y="469696"/>
                  </a:lnTo>
                  <a:lnTo>
                    <a:pt x="132080" y="469557"/>
                  </a:lnTo>
                  <a:lnTo>
                    <a:pt x="131864" y="469176"/>
                  </a:lnTo>
                  <a:lnTo>
                    <a:pt x="131813" y="469049"/>
                  </a:lnTo>
                  <a:lnTo>
                    <a:pt x="131902" y="468541"/>
                  </a:lnTo>
                  <a:lnTo>
                    <a:pt x="131991" y="468414"/>
                  </a:lnTo>
                  <a:lnTo>
                    <a:pt x="131343" y="468160"/>
                  </a:lnTo>
                  <a:lnTo>
                    <a:pt x="130810" y="468541"/>
                  </a:lnTo>
                  <a:lnTo>
                    <a:pt x="130327" y="469049"/>
                  </a:lnTo>
                  <a:lnTo>
                    <a:pt x="129425" y="468541"/>
                  </a:lnTo>
                  <a:lnTo>
                    <a:pt x="128866" y="468287"/>
                  </a:lnTo>
                  <a:lnTo>
                    <a:pt x="128041" y="468287"/>
                  </a:lnTo>
                  <a:lnTo>
                    <a:pt x="127825" y="467271"/>
                  </a:lnTo>
                  <a:lnTo>
                    <a:pt x="127660" y="466496"/>
                  </a:lnTo>
                  <a:lnTo>
                    <a:pt x="127660" y="468414"/>
                  </a:lnTo>
                  <a:lnTo>
                    <a:pt x="127228" y="468414"/>
                  </a:lnTo>
                  <a:lnTo>
                    <a:pt x="126746" y="468541"/>
                  </a:lnTo>
                  <a:lnTo>
                    <a:pt x="126085" y="468795"/>
                  </a:lnTo>
                  <a:lnTo>
                    <a:pt x="126009" y="469176"/>
                  </a:lnTo>
                  <a:lnTo>
                    <a:pt x="126111" y="468160"/>
                  </a:lnTo>
                  <a:lnTo>
                    <a:pt x="126263" y="467652"/>
                  </a:lnTo>
                  <a:lnTo>
                    <a:pt x="126860" y="467398"/>
                  </a:lnTo>
                  <a:lnTo>
                    <a:pt x="127152" y="467271"/>
                  </a:lnTo>
                  <a:lnTo>
                    <a:pt x="127419" y="467652"/>
                  </a:lnTo>
                  <a:lnTo>
                    <a:pt x="127533" y="467906"/>
                  </a:lnTo>
                  <a:lnTo>
                    <a:pt x="127660" y="468414"/>
                  </a:lnTo>
                  <a:lnTo>
                    <a:pt x="127660" y="466496"/>
                  </a:lnTo>
                  <a:lnTo>
                    <a:pt x="127584" y="466128"/>
                  </a:lnTo>
                  <a:lnTo>
                    <a:pt x="124790" y="467398"/>
                  </a:lnTo>
                  <a:lnTo>
                    <a:pt x="123405" y="467271"/>
                  </a:lnTo>
                  <a:lnTo>
                    <a:pt x="123710" y="470192"/>
                  </a:lnTo>
                  <a:lnTo>
                    <a:pt x="121894" y="469938"/>
                  </a:lnTo>
                  <a:lnTo>
                    <a:pt x="123520" y="471957"/>
                  </a:lnTo>
                  <a:lnTo>
                    <a:pt x="123977" y="471843"/>
                  </a:lnTo>
                  <a:lnTo>
                    <a:pt x="124701" y="471741"/>
                  </a:lnTo>
                  <a:lnTo>
                    <a:pt x="124510" y="471843"/>
                  </a:lnTo>
                  <a:lnTo>
                    <a:pt x="124726" y="472084"/>
                  </a:lnTo>
                  <a:lnTo>
                    <a:pt x="124904" y="472287"/>
                  </a:lnTo>
                  <a:lnTo>
                    <a:pt x="125095" y="472452"/>
                  </a:lnTo>
                  <a:lnTo>
                    <a:pt x="125374" y="471512"/>
                  </a:lnTo>
                  <a:lnTo>
                    <a:pt x="125158" y="471563"/>
                  </a:lnTo>
                  <a:lnTo>
                    <a:pt x="125310" y="471462"/>
                  </a:lnTo>
                  <a:lnTo>
                    <a:pt x="125437" y="471335"/>
                  </a:lnTo>
                  <a:lnTo>
                    <a:pt x="125374" y="471589"/>
                  </a:lnTo>
                  <a:lnTo>
                    <a:pt x="127635" y="471335"/>
                  </a:lnTo>
                  <a:lnTo>
                    <a:pt x="128778" y="471208"/>
                  </a:lnTo>
                  <a:lnTo>
                    <a:pt x="127787" y="472732"/>
                  </a:lnTo>
                  <a:lnTo>
                    <a:pt x="126733" y="474002"/>
                  </a:lnTo>
                  <a:lnTo>
                    <a:pt x="125107" y="472478"/>
                  </a:lnTo>
                  <a:lnTo>
                    <a:pt x="123875" y="476415"/>
                  </a:lnTo>
                  <a:lnTo>
                    <a:pt x="123494" y="477431"/>
                  </a:lnTo>
                  <a:lnTo>
                    <a:pt x="123355" y="477177"/>
                  </a:lnTo>
                  <a:lnTo>
                    <a:pt x="121348" y="473367"/>
                  </a:lnTo>
                  <a:lnTo>
                    <a:pt x="117563" y="471462"/>
                  </a:lnTo>
                  <a:lnTo>
                    <a:pt x="117436" y="470954"/>
                  </a:lnTo>
                  <a:lnTo>
                    <a:pt x="116890" y="468922"/>
                  </a:lnTo>
                  <a:lnTo>
                    <a:pt x="112801" y="470954"/>
                  </a:lnTo>
                  <a:lnTo>
                    <a:pt x="107073" y="470700"/>
                  </a:lnTo>
                  <a:lnTo>
                    <a:pt x="104800" y="476415"/>
                  </a:lnTo>
                  <a:lnTo>
                    <a:pt x="103657" y="477177"/>
                  </a:lnTo>
                  <a:lnTo>
                    <a:pt x="103327" y="474891"/>
                  </a:lnTo>
                  <a:lnTo>
                    <a:pt x="102908" y="474256"/>
                  </a:lnTo>
                  <a:lnTo>
                    <a:pt x="102819" y="474129"/>
                  </a:lnTo>
                  <a:lnTo>
                    <a:pt x="103479" y="473494"/>
                  </a:lnTo>
                  <a:lnTo>
                    <a:pt x="102323" y="474256"/>
                  </a:lnTo>
                  <a:lnTo>
                    <a:pt x="99949" y="474002"/>
                  </a:lnTo>
                  <a:lnTo>
                    <a:pt x="97574" y="473748"/>
                  </a:lnTo>
                  <a:lnTo>
                    <a:pt x="97536" y="474256"/>
                  </a:lnTo>
                  <a:lnTo>
                    <a:pt x="97523" y="474535"/>
                  </a:lnTo>
                  <a:lnTo>
                    <a:pt x="97282" y="477685"/>
                  </a:lnTo>
                  <a:lnTo>
                    <a:pt x="94932" y="476453"/>
                  </a:lnTo>
                  <a:lnTo>
                    <a:pt x="94932" y="491909"/>
                  </a:lnTo>
                  <a:lnTo>
                    <a:pt x="89801" y="490105"/>
                  </a:lnTo>
                  <a:lnTo>
                    <a:pt x="91643" y="488099"/>
                  </a:lnTo>
                  <a:lnTo>
                    <a:pt x="92113" y="487591"/>
                  </a:lnTo>
                  <a:lnTo>
                    <a:pt x="94246" y="488480"/>
                  </a:lnTo>
                  <a:lnTo>
                    <a:pt x="94932" y="491909"/>
                  </a:lnTo>
                  <a:lnTo>
                    <a:pt x="94932" y="476453"/>
                  </a:lnTo>
                  <a:lnTo>
                    <a:pt x="94145" y="476034"/>
                  </a:lnTo>
                  <a:lnTo>
                    <a:pt x="96723" y="474891"/>
                  </a:lnTo>
                  <a:lnTo>
                    <a:pt x="97523" y="474535"/>
                  </a:lnTo>
                  <a:lnTo>
                    <a:pt x="97536" y="474256"/>
                  </a:lnTo>
                  <a:lnTo>
                    <a:pt x="94627" y="474891"/>
                  </a:lnTo>
                  <a:lnTo>
                    <a:pt x="95097" y="473621"/>
                  </a:lnTo>
                  <a:lnTo>
                    <a:pt x="89357" y="472859"/>
                  </a:lnTo>
                  <a:lnTo>
                    <a:pt x="84340" y="476059"/>
                  </a:lnTo>
                  <a:lnTo>
                    <a:pt x="79235" y="478955"/>
                  </a:lnTo>
                  <a:lnTo>
                    <a:pt x="77762" y="478574"/>
                  </a:lnTo>
                  <a:lnTo>
                    <a:pt x="72859" y="477304"/>
                  </a:lnTo>
                  <a:lnTo>
                    <a:pt x="73533" y="477812"/>
                  </a:lnTo>
                  <a:lnTo>
                    <a:pt x="73875" y="477939"/>
                  </a:lnTo>
                  <a:lnTo>
                    <a:pt x="74066" y="478574"/>
                  </a:lnTo>
                  <a:lnTo>
                    <a:pt x="66052" y="478320"/>
                  </a:lnTo>
                  <a:lnTo>
                    <a:pt x="58166" y="480098"/>
                  </a:lnTo>
                  <a:lnTo>
                    <a:pt x="50203" y="481495"/>
                  </a:lnTo>
                  <a:lnTo>
                    <a:pt x="41986" y="480860"/>
                  </a:lnTo>
                  <a:lnTo>
                    <a:pt x="38811" y="480352"/>
                  </a:lnTo>
                  <a:lnTo>
                    <a:pt x="38925" y="482892"/>
                  </a:lnTo>
                  <a:lnTo>
                    <a:pt x="37655" y="485051"/>
                  </a:lnTo>
                  <a:lnTo>
                    <a:pt x="36322" y="482130"/>
                  </a:lnTo>
                  <a:lnTo>
                    <a:pt x="34150" y="486321"/>
                  </a:lnTo>
                  <a:lnTo>
                    <a:pt x="30695" y="490004"/>
                  </a:lnTo>
                  <a:lnTo>
                    <a:pt x="24625" y="480860"/>
                  </a:lnTo>
                  <a:lnTo>
                    <a:pt x="20828" y="487210"/>
                  </a:lnTo>
                  <a:lnTo>
                    <a:pt x="20777" y="487591"/>
                  </a:lnTo>
                  <a:lnTo>
                    <a:pt x="22034" y="489242"/>
                  </a:lnTo>
                  <a:lnTo>
                    <a:pt x="19977" y="489369"/>
                  </a:lnTo>
                  <a:lnTo>
                    <a:pt x="16484" y="492417"/>
                  </a:lnTo>
                  <a:lnTo>
                    <a:pt x="15938" y="490131"/>
                  </a:lnTo>
                  <a:lnTo>
                    <a:pt x="15976" y="491324"/>
                  </a:lnTo>
                  <a:lnTo>
                    <a:pt x="16090" y="492404"/>
                  </a:lnTo>
                  <a:lnTo>
                    <a:pt x="14973" y="491655"/>
                  </a:lnTo>
                  <a:lnTo>
                    <a:pt x="14325" y="490131"/>
                  </a:lnTo>
                  <a:lnTo>
                    <a:pt x="11455" y="493687"/>
                  </a:lnTo>
                  <a:lnTo>
                    <a:pt x="10807" y="494576"/>
                  </a:lnTo>
                  <a:lnTo>
                    <a:pt x="6807" y="495084"/>
                  </a:lnTo>
                  <a:lnTo>
                    <a:pt x="8763" y="488226"/>
                  </a:lnTo>
                  <a:lnTo>
                    <a:pt x="3327" y="490385"/>
                  </a:lnTo>
                  <a:lnTo>
                    <a:pt x="1600" y="491909"/>
                  </a:lnTo>
                  <a:lnTo>
                    <a:pt x="0" y="497370"/>
                  </a:lnTo>
                  <a:lnTo>
                    <a:pt x="1257" y="498005"/>
                  </a:lnTo>
                  <a:lnTo>
                    <a:pt x="2044" y="497751"/>
                  </a:lnTo>
                  <a:lnTo>
                    <a:pt x="3644" y="498005"/>
                  </a:lnTo>
                  <a:lnTo>
                    <a:pt x="4292" y="499148"/>
                  </a:lnTo>
                  <a:lnTo>
                    <a:pt x="4356" y="499503"/>
                  </a:lnTo>
                  <a:lnTo>
                    <a:pt x="3276" y="500926"/>
                  </a:lnTo>
                  <a:lnTo>
                    <a:pt x="3225" y="501180"/>
                  </a:lnTo>
                  <a:lnTo>
                    <a:pt x="5029" y="505371"/>
                  </a:lnTo>
                  <a:lnTo>
                    <a:pt x="6362" y="510451"/>
                  </a:lnTo>
                  <a:lnTo>
                    <a:pt x="11531" y="511721"/>
                  </a:lnTo>
                  <a:lnTo>
                    <a:pt x="12814" y="507784"/>
                  </a:lnTo>
                  <a:lnTo>
                    <a:pt x="14655" y="509562"/>
                  </a:lnTo>
                  <a:lnTo>
                    <a:pt x="12547" y="510705"/>
                  </a:lnTo>
                  <a:lnTo>
                    <a:pt x="14693" y="512102"/>
                  </a:lnTo>
                  <a:lnTo>
                    <a:pt x="14820" y="509181"/>
                  </a:lnTo>
                  <a:lnTo>
                    <a:pt x="14998" y="508419"/>
                  </a:lnTo>
                  <a:lnTo>
                    <a:pt x="15709" y="509435"/>
                  </a:lnTo>
                  <a:lnTo>
                    <a:pt x="16433" y="510070"/>
                  </a:lnTo>
                  <a:lnTo>
                    <a:pt x="17132" y="510324"/>
                  </a:lnTo>
                  <a:lnTo>
                    <a:pt x="17411" y="508419"/>
                  </a:lnTo>
                  <a:lnTo>
                    <a:pt x="17500" y="507784"/>
                  </a:lnTo>
                  <a:lnTo>
                    <a:pt x="17805" y="505701"/>
                  </a:lnTo>
                  <a:lnTo>
                    <a:pt x="17526" y="505625"/>
                  </a:lnTo>
                  <a:lnTo>
                    <a:pt x="17805" y="505244"/>
                  </a:lnTo>
                  <a:lnTo>
                    <a:pt x="17932" y="504863"/>
                  </a:lnTo>
                  <a:lnTo>
                    <a:pt x="18084" y="504863"/>
                  </a:lnTo>
                  <a:lnTo>
                    <a:pt x="19100" y="503466"/>
                  </a:lnTo>
                  <a:lnTo>
                    <a:pt x="21209" y="505117"/>
                  </a:lnTo>
                  <a:lnTo>
                    <a:pt x="21450" y="506895"/>
                  </a:lnTo>
                  <a:lnTo>
                    <a:pt x="22313" y="504609"/>
                  </a:lnTo>
                  <a:lnTo>
                    <a:pt x="22796" y="505371"/>
                  </a:lnTo>
                  <a:lnTo>
                    <a:pt x="22910" y="506298"/>
                  </a:lnTo>
                  <a:lnTo>
                    <a:pt x="23304" y="505371"/>
                  </a:lnTo>
                  <a:lnTo>
                    <a:pt x="25869" y="505371"/>
                  </a:lnTo>
                  <a:lnTo>
                    <a:pt x="25844" y="504609"/>
                  </a:lnTo>
                  <a:lnTo>
                    <a:pt x="25793" y="503466"/>
                  </a:lnTo>
                  <a:lnTo>
                    <a:pt x="25755" y="502704"/>
                  </a:lnTo>
                  <a:lnTo>
                    <a:pt x="27952" y="504863"/>
                  </a:lnTo>
                  <a:lnTo>
                    <a:pt x="29121" y="502704"/>
                  </a:lnTo>
                  <a:lnTo>
                    <a:pt x="30276" y="500545"/>
                  </a:lnTo>
                  <a:lnTo>
                    <a:pt x="31457" y="504977"/>
                  </a:lnTo>
                  <a:lnTo>
                    <a:pt x="31432" y="505256"/>
                  </a:lnTo>
                  <a:lnTo>
                    <a:pt x="31470" y="505472"/>
                  </a:lnTo>
                  <a:lnTo>
                    <a:pt x="31623" y="505447"/>
                  </a:lnTo>
                  <a:lnTo>
                    <a:pt x="31559" y="505231"/>
                  </a:lnTo>
                  <a:lnTo>
                    <a:pt x="31470" y="504952"/>
                  </a:lnTo>
                  <a:lnTo>
                    <a:pt x="31597" y="503847"/>
                  </a:lnTo>
                  <a:lnTo>
                    <a:pt x="32905" y="500799"/>
                  </a:lnTo>
                  <a:lnTo>
                    <a:pt x="33553" y="500545"/>
                  </a:lnTo>
                  <a:lnTo>
                    <a:pt x="34201" y="500291"/>
                  </a:lnTo>
                  <a:lnTo>
                    <a:pt x="33235" y="506260"/>
                  </a:lnTo>
                  <a:lnTo>
                    <a:pt x="38341" y="500291"/>
                  </a:lnTo>
                  <a:lnTo>
                    <a:pt x="39204" y="499275"/>
                  </a:lnTo>
                  <a:lnTo>
                    <a:pt x="39966" y="505244"/>
                  </a:lnTo>
                  <a:lnTo>
                    <a:pt x="40576" y="500037"/>
                  </a:lnTo>
                  <a:lnTo>
                    <a:pt x="45834" y="501688"/>
                  </a:lnTo>
                  <a:lnTo>
                    <a:pt x="47180" y="500037"/>
                  </a:lnTo>
                  <a:lnTo>
                    <a:pt x="47802" y="499275"/>
                  </a:lnTo>
                  <a:lnTo>
                    <a:pt x="48539" y="498386"/>
                  </a:lnTo>
                  <a:lnTo>
                    <a:pt x="48272" y="499427"/>
                  </a:lnTo>
                  <a:lnTo>
                    <a:pt x="49784" y="499529"/>
                  </a:lnTo>
                  <a:lnTo>
                    <a:pt x="50558" y="500926"/>
                  </a:lnTo>
                  <a:lnTo>
                    <a:pt x="51879" y="501561"/>
                  </a:lnTo>
                  <a:lnTo>
                    <a:pt x="51511" y="498386"/>
                  </a:lnTo>
                  <a:lnTo>
                    <a:pt x="51435" y="497751"/>
                  </a:lnTo>
                  <a:lnTo>
                    <a:pt x="51396" y="497497"/>
                  </a:lnTo>
                  <a:lnTo>
                    <a:pt x="54114" y="496100"/>
                  </a:lnTo>
                  <a:lnTo>
                    <a:pt x="54571" y="495084"/>
                  </a:lnTo>
                  <a:lnTo>
                    <a:pt x="55295" y="493433"/>
                  </a:lnTo>
                  <a:lnTo>
                    <a:pt x="58153" y="496989"/>
                  </a:lnTo>
                  <a:lnTo>
                    <a:pt x="54800" y="498322"/>
                  </a:lnTo>
                  <a:lnTo>
                    <a:pt x="54737" y="498640"/>
                  </a:lnTo>
                  <a:lnTo>
                    <a:pt x="55956" y="502069"/>
                  </a:lnTo>
                  <a:lnTo>
                    <a:pt x="55308" y="498767"/>
                  </a:lnTo>
                  <a:lnTo>
                    <a:pt x="59347" y="498132"/>
                  </a:lnTo>
                  <a:lnTo>
                    <a:pt x="58204" y="495592"/>
                  </a:lnTo>
                  <a:lnTo>
                    <a:pt x="60286" y="497751"/>
                  </a:lnTo>
                  <a:lnTo>
                    <a:pt x="59867" y="496481"/>
                  </a:lnTo>
                  <a:lnTo>
                    <a:pt x="61214" y="499783"/>
                  </a:lnTo>
                  <a:lnTo>
                    <a:pt x="60972" y="496481"/>
                  </a:lnTo>
                  <a:lnTo>
                    <a:pt x="60909" y="495592"/>
                  </a:lnTo>
                  <a:lnTo>
                    <a:pt x="60833" y="494576"/>
                  </a:lnTo>
                  <a:lnTo>
                    <a:pt x="62699" y="498640"/>
                  </a:lnTo>
                  <a:lnTo>
                    <a:pt x="63754" y="495338"/>
                  </a:lnTo>
                  <a:lnTo>
                    <a:pt x="66433" y="497497"/>
                  </a:lnTo>
                  <a:lnTo>
                    <a:pt x="66509" y="497751"/>
                  </a:lnTo>
                  <a:lnTo>
                    <a:pt x="64985" y="500037"/>
                  </a:lnTo>
                  <a:lnTo>
                    <a:pt x="67564" y="498132"/>
                  </a:lnTo>
                  <a:lnTo>
                    <a:pt x="68224" y="498741"/>
                  </a:lnTo>
                  <a:lnTo>
                    <a:pt x="67906" y="498132"/>
                  </a:lnTo>
                  <a:lnTo>
                    <a:pt x="67767" y="497878"/>
                  </a:lnTo>
                  <a:lnTo>
                    <a:pt x="67894" y="496481"/>
                  </a:lnTo>
                  <a:lnTo>
                    <a:pt x="68046" y="495465"/>
                  </a:lnTo>
                  <a:lnTo>
                    <a:pt x="68351" y="495338"/>
                  </a:lnTo>
                  <a:lnTo>
                    <a:pt x="70154" y="494576"/>
                  </a:lnTo>
                  <a:lnTo>
                    <a:pt x="71348" y="494068"/>
                  </a:lnTo>
                  <a:lnTo>
                    <a:pt x="70116" y="497624"/>
                  </a:lnTo>
                  <a:lnTo>
                    <a:pt x="70027" y="498259"/>
                  </a:lnTo>
                  <a:lnTo>
                    <a:pt x="71297" y="500037"/>
                  </a:lnTo>
                  <a:lnTo>
                    <a:pt x="73291" y="498767"/>
                  </a:lnTo>
                  <a:lnTo>
                    <a:pt x="74574" y="495084"/>
                  </a:lnTo>
                  <a:lnTo>
                    <a:pt x="76200" y="495084"/>
                  </a:lnTo>
                  <a:lnTo>
                    <a:pt x="76390" y="495719"/>
                  </a:lnTo>
                  <a:lnTo>
                    <a:pt x="76708" y="495846"/>
                  </a:lnTo>
                  <a:lnTo>
                    <a:pt x="76415" y="496735"/>
                  </a:lnTo>
                  <a:lnTo>
                    <a:pt x="77406" y="495084"/>
                  </a:lnTo>
                  <a:lnTo>
                    <a:pt x="78016" y="494068"/>
                  </a:lnTo>
                  <a:lnTo>
                    <a:pt x="78397" y="493433"/>
                  </a:lnTo>
                  <a:lnTo>
                    <a:pt x="83134" y="495973"/>
                  </a:lnTo>
                  <a:lnTo>
                    <a:pt x="84607" y="493433"/>
                  </a:lnTo>
                  <a:lnTo>
                    <a:pt x="85191" y="492417"/>
                  </a:lnTo>
                  <a:lnTo>
                    <a:pt x="85483" y="491909"/>
                  </a:lnTo>
                  <a:lnTo>
                    <a:pt x="85826" y="492518"/>
                  </a:lnTo>
                  <a:lnTo>
                    <a:pt x="85636" y="491909"/>
                  </a:lnTo>
                  <a:lnTo>
                    <a:pt x="85407" y="491147"/>
                  </a:lnTo>
                  <a:lnTo>
                    <a:pt x="85280" y="490512"/>
                  </a:lnTo>
                  <a:lnTo>
                    <a:pt x="85229" y="490004"/>
                  </a:lnTo>
                  <a:lnTo>
                    <a:pt x="85102" y="488353"/>
                  </a:lnTo>
                  <a:lnTo>
                    <a:pt x="85090" y="487591"/>
                  </a:lnTo>
                  <a:lnTo>
                    <a:pt x="86398" y="487464"/>
                  </a:lnTo>
                  <a:lnTo>
                    <a:pt x="87299" y="485051"/>
                  </a:lnTo>
                  <a:lnTo>
                    <a:pt x="87350" y="484924"/>
                  </a:lnTo>
                  <a:lnTo>
                    <a:pt x="88023" y="487464"/>
                  </a:lnTo>
                  <a:lnTo>
                    <a:pt x="87223" y="487464"/>
                  </a:lnTo>
                  <a:lnTo>
                    <a:pt x="87122" y="488734"/>
                  </a:lnTo>
                  <a:lnTo>
                    <a:pt x="86906" y="489242"/>
                  </a:lnTo>
                  <a:lnTo>
                    <a:pt x="88214" y="488099"/>
                  </a:lnTo>
                  <a:lnTo>
                    <a:pt x="89293" y="490664"/>
                  </a:lnTo>
                  <a:lnTo>
                    <a:pt x="89547" y="490385"/>
                  </a:lnTo>
                  <a:lnTo>
                    <a:pt x="89522" y="490004"/>
                  </a:lnTo>
                  <a:lnTo>
                    <a:pt x="89725" y="490194"/>
                  </a:lnTo>
                  <a:lnTo>
                    <a:pt x="92494" y="492925"/>
                  </a:lnTo>
                  <a:lnTo>
                    <a:pt x="89217" y="491782"/>
                  </a:lnTo>
                  <a:lnTo>
                    <a:pt x="92049" y="497243"/>
                  </a:lnTo>
                  <a:lnTo>
                    <a:pt x="87439" y="491718"/>
                  </a:lnTo>
                  <a:lnTo>
                    <a:pt x="87452" y="491909"/>
                  </a:lnTo>
                  <a:lnTo>
                    <a:pt x="89941" y="497370"/>
                  </a:lnTo>
                  <a:lnTo>
                    <a:pt x="94157" y="498132"/>
                  </a:lnTo>
                  <a:lnTo>
                    <a:pt x="94246" y="497243"/>
                  </a:lnTo>
                  <a:lnTo>
                    <a:pt x="94475" y="495211"/>
                  </a:lnTo>
                  <a:lnTo>
                    <a:pt x="98704" y="495973"/>
                  </a:lnTo>
                  <a:lnTo>
                    <a:pt x="99009" y="495211"/>
                  </a:lnTo>
                  <a:lnTo>
                    <a:pt x="99517" y="493941"/>
                  </a:lnTo>
                  <a:lnTo>
                    <a:pt x="98221" y="493064"/>
                  </a:lnTo>
                  <a:lnTo>
                    <a:pt x="98247" y="492925"/>
                  </a:lnTo>
                  <a:lnTo>
                    <a:pt x="98653" y="491909"/>
                  </a:lnTo>
                  <a:lnTo>
                    <a:pt x="99009" y="491020"/>
                  </a:lnTo>
                  <a:lnTo>
                    <a:pt x="103987" y="487591"/>
                  </a:lnTo>
                  <a:lnTo>
                    <a:pt x="104724" y="487083"/>
                  </a:lnTo>
                  <a:lnTo>
                    <a:pt x="104305" y="499656"/>
                  </a:lnTo>
                  <a:lnTo>
                    <a:pt x="108369" y="494576"/>
                  </a:lnTo>
                  <a:lnTo>
                    <a:pt x="109232" y="492404"/>
                  </a:lnTo>
                  <a:lnTo>
                    <a:pt x="109359" y="491324"/>
                  </a:lnTo>
                  <a:lnTo>
                    <a:pt x="109474" y="487718"/>
                  </a:lnTo>
                  <a:lnTo>
                    <a:pt x="112737" y="489877"/>
                  </a:lnTo>
                  <a:lnTo>
                    <a:pt x="111950" y="493941"/>
                  </a:lnTo>
                  <a:lnTo>
                    <a:pt x="116052" y="494068"/>
                  </a:lnTo>
                  <a:lnTo>
                    <a:pt x="115277" y="491921"/>
                  </a:lnTo>
                  <a:lnTo>
                    <a:pt x="113880" y="487972"/>
                  </a:lnTo>
                  <a:lnTo>
                    <a:pt x="117678" y="490029"/>
                  </a:lnTo>
                  <a:lnTo>
                    <a:pt x="119786" y="489877"/>
                  </a:lnTo>
                  <a:lnTo>
                    <a:pt x="120472" y="493306"/>
                  </a:lnTo>
                  <a:lnTo>
                    <a:pt x="124764" y="492544"/>
                  </a:lnTo>
                  <a:lnTo>
                    <a:pt x="128955" y="489877"/>
                  </a:lnTo>
                  <a:lnTo>
                    <a:pt x="129362" y="489623"/>
                  </a:lnTo>
                  <a:lnTo>
                    <a:pt x="134112" y="488607"/>
                  </a:lnTo>
                  <a:lnTo>
                    <a:pt x="133959" y="489496"/>
                  </a:lnTo>
                  <a:lnTo>
                    <a:pt x="133832" y="489877"/>
                  </a:lnTo>
                  <a:lnTo>
                    <a:pt x="133172" y="490893"/>
                  </a:lnTo>
                  <a:lnTo>
                    <a:pt x="134366" y="491909"/>
                  </a:lnTo>
                  <a:lnTo>
                    <a:pt x="140284" y="489750"/>
                  </a:lnTo>
                  <a:lnTo>
                    <a:pt x="147294" y="491528"/>
                  </a:lnTo>
                  <a:lnTo>
                    <a:pt x="153250" y="493306"/>
                  </a:lnTo>
                  <a:lnTo>
                    <a:pt x="155282" y="490004"/>
                  </a:lnTo>
                  <a:lnTo>
                    <a:pt x="155803" y="490004"/>
                  </a:lnTo>
                  <a:lnTo>
                    <a:pt x="156006" y="489750"/>
                  </a:lnTo>
                  <a:lnTo>
                    <a:pt x="156819" y="488734"/>
                  </a:lnTo>
                  <a:lnTo>
                    <a:pt x="157467" y="488607"/>
                  </a:lnTo>
                  <a:lnTo>
                    <a:pt x="158115" y="488480"/>
                  </a:lnTo>
                  <a:lnTo>
                    <a:pt x="158432" y="489623"/>
                  </a:lnTo>
                  <a:lnTo>
                    <a:pt x="158546" y="490512"/>
                  </a:lnTo>
                  <a:lnTo>
                    <a:pt x="157886" y="491401"/>
                  </a:lnTo>
                  <a:lnTo>
                    <a:pt x="161721" y="488607"/>
                  </a:lnTo>
                  <a:lnTo>
                    <a:pt x="161988" y="488480"/>
                  </a:lnTo>
                  <a:lnTo>
                    <a:pt x="163537" y="487718"/>
                  </a:lnTo>
                  <a:lnTo>
                    <a:pt x="164312" y="487337"/>
                  </a:lnTo>
                  <a:lnTo>
                    <a:pt x="168706" y="485178"/>
                  </a:lnTo>
                  <a:lnTo>
                    <a:pt x="168960" y="485051"/>
                  </a:lnTo>
                  <a:lnTo>
                    <a:pt x="173202" y="487972"/>
                  </a:lnTo>
                  <a:lnTo>
                    <a:pt x="173291" y="488226"/>
                  </a:lnTo>
                  <a:lnTo>
                    <a:pt x="172618" y="489115"/>
                  </a:lnTo>
                  <a:lnTo>
                    <a:pt x="175971" y="490131"/>
                  </a:lnTo>
                  <a:lnTo>
                    <a:pt x="175958" y="485051"/>
                  </a:lnTo>
                  <a:lnTo>
                    <a:pt x="175958" y="484924"/>
                  </a:lnTo>
                  <a:lnTo>
                    <a:pt x="175958" y="482638"/>
                  </a:lnTo>
                  <a:lnTo>
                    <a:pt x="179184" y="485305"/>
                  </a:lnTo>
                  <a:lnTo>
                    <a:pt x="178625" y="485813"/>
                  </a:lnTo>
                  <a:lnTo>
                    <a:pt x="185839" y="486702"/>
                  </a:lnTo>
                  <a:lnTo>
                    <a:pt x="193573" y="483527"/>
                  </a:lnTo>
                  <a:lnTo>
                    <a:pt x="199275" y="487845"/>
                  </a:lnTo>
                  <a:lnTo>
                    <a:pt x="200050" y="483527"/>
                  </a:lnTo>
                  <a:lnTo>
                    <a:pt x="200075" y="483400"/>
                  </a:lnTo>
                  <a:lnTo>
                    <a:pt x="206438" y="489496"/>
                  </a:lnTo>
                  <a:lnTo>
                    <a:pt x="206578" y="483400"/>
                  </a:lnTo>
                  <a:lnTo>
                    <a:pt x="206578" y="483273"/>
                  </a:lnTo>
                  <a:lnTo>
                    <a:pt x="210629" y="486067"/>
                  </a:lnTo>
                  <a:lnTo>
                    <a:pt x="210693" y="486321"/>
                  </a:lnTo>
                  <a:lnTo>
                    <a:pt x="209702" y="487337"/>
                  </a:lnTo>
                  <a:lnTo>
                    <a:pt x="215531" y="489115"/>
                  </a:lnTo>
                  <a:lnTo>
                    <a:pt x="217068" y="489242"/>
                  </a:lnTo>
                  <a:lnTo>
                    <a:pt x="217627" y="485051"/>
                  </a:lnTo>
                  <a:lnTo>
                    <a:pt x="219494" y="484416"/>
                  </a:lnTo>
                  <a:lnTo>
                    <a:pt x="219671" y="487540"/>
                  </a:lnTo>
                  <a:lnTo>
                    <a:pt x="219227" y="488188"/>
                  </a:lnTo>
                  <a:lnTo>
                    <a:pt x="219735" y="488238"/>
                  </a:lnTo>
                  <a:lnTo>
                    <a:pt x="219697" y="487578"/>
                  </a:lnTo>
                  <a:lnTo>
                    <a:pt x="221856" y="484416"/>
                  </a:lnTo>
                  <a:lnTo>
                    <a:pt x="222110" y="484035"/>
                  </a:lnTo>
                  <a:lnTo>
                    <a:pt x="223659" y="487845"/>
                  </a:lnTo>
                  <a:lnTo>
                    <a:pt x="225399" y="486956"/>
                  </a:lnTo>
                  <a:lnTo>
                    <a:pt x="224675" y="486829"/>
                  </a:lnTo>
                  <a:lnTo>
                    <a:pt x="223913" y="485686"/>
                  </a:lnTo>
                  <a:lnTo>
                    <a:pt x="223888" y="484670"/>
                  </a:lnTo>
                  <a:lnTo>
                    <a:pt x="224929" y="484035"/>
                  </a:lnTo>
                  <a:lnTo>
                    <a:pt x="226187" y="483273"/>
                  </a:lnTo>
                  <a:lnTo>
                    <a:pt x="226606" y="483019"/>
                  </a:lnTo>
                  <a:lnTo>
                    <a:pt x="230657" y="486486"/>
                  </a:lnTo>
                  <a:lnTo>
                    <a:pt x="230771" y="486702"/>
                  </a:lnTo>
                  <a:lnTo>
                    <a:pt x="230898" y="488226"/>
                  </a:lnTo>
                  <a:lnTo>
                    <a:pt x="237350" y="485305"/>
                  </a:lnTo>
                  <a:lnTo>
                    <a:pt x="237299" y="485978"/>
                  </a:lnTo>
                  <a:lnTo>
                    <a:pt x="237959" y="485305"/>
                  </a:lnTo>
                  <a:lnTo>
                    <a:pt x="238709" y="484543"/>
                  </a:lnTo>
                  <a:lnTo>
                    <a:pt x="236105" y="491274"/>
                  </a:lnTo>
                  <a:lnTo>
                    <a:pt x="239204" y="488226"/>
                  </a:lnTo>
                  <a:lnTo>
                    <a:pt x="238810" y="487591"/>
                  </a:lnTo>
                  <a:lnTo>
                    <a:pt x="238937" y="487045"/>
                  </a:lnTo>
                  <a:lnTo>
                    <a:pt x="239280" y="486321"/>
                  </a:lnTo>
                  <a:lnTo>
                    <a:pt x="239395" y="485559"/>
                  </a:lnTo>
                  <a:lnTo>
                    <a:pt x="241071" y="487464"/>
                  </a:lnTo>
                  <a:lnTo>
                    <a:pt x="244716" y="487337"/>
                  </a:lnTo>
                  <a:lnTo>
                    <a:pt x="247370" y="486448"/>
                  </a:lnTo>
                  <a:lnTo>
                    <a:pt x="246951" y="488734"/>
                  </a:lnTo>
                  <a:lnTo>
                    <a:pt x="251828" y="488988"/>
                  </a:lnTo>
                  <a:lnTo>
                    <a:pt x="257149" y="487210"/>
                  </a:lnTo>
                  <a:lnTo>
                    <a:pt x="262623" y="487083"/>
                  </a:lnTo>
                  <a:lnTo>
                    <a:pt x="261378" y="486448"/>
                  </a:lnTo>
                  <a:lnTo>
                    <a:pt x="260642" y="486067"/>
                  </a:lnTo>
                  <a:lnTo>
                    <a:pt x="260680" y="485559"/>
                  </a:lnTo>
                  <a:lnTo>
                    <a:pt x="260756" y="484543"/>
                  </a:lnTo>
                  <a:lnTo>
                    <a:pt x="260896" y="483019"/>
                  </a:lnTo>
                  <a:lnTo>
                    <a:pt x="260921" y="482638"/>
                  </a:lnTo>
                  <a:lnTo>
                    <a:pt x="260959" y="482257"/>
                  </a:lnTo>
                  <a:lnTo>
                    <a:pt x="262547" y="481749"/>
                  </a:lnTo>
                  <a:lnTo>
                    <a:pt x="262699" y="482447"/>
                  </a:lnTo>
                  <a:lnTo>
                    <a:pt x="263232" y="481749"/>
                  </a:lnTo>
                  <a:lnTo>
                    <a:pt x="263436" y="481495"/>
                  </a:lnTo>
                  <a:lnTo>
                    <a:pt x="263626" y="481241"/>
                  </a:lnTo>
                  <a:lnTo>
                    <a:pt x="265684" y="481622"/>
                  </a:lnTo>
                  <a:lnTo>
                    <a:pt x="265125" y="485051"/>
                  </a:lnTo>
                  <a:lnTo>
                    <a:pt x="263982" y="486194"/>
                  </a:lnTo>
                  <a:lnTo>
                    <a:pt x="266420" y="484924"/>
                  </a:lnTo>
                  <a:lnTo>
                    <a:pt x="266484" y="486067"/>
                  </a:lnTo>
                  <a:lnTo>
                    <a:pt x="266039" y="486575"/>
                  </a:lnTo>
                  <a:lnTo>
                    <a:pt x="265925" y="487845"/>
                  </a:lnTo>
                  <a:lnTo>
                    <a:pt x="266877" y="485686"/>
                  </a:lnTo>
                  <a:lnTo>
                    <a:pt x="270294" y="491147"/>
                  </a:lnTo>
                  <a:lnTo>
                    <a:pt x="271653" y="487464"/>
                  </a:lnTo>
                  <a:lnTo>
                    <a:pt x="271830" y="488480"/>
                  </a:lnTo>
                  <a:lnTo>
                    <a:pt x="277279" y="488353"/>
                  </a:lnTo>
                  <a:lnTo>
                    <a:pt x="279184" y="487464"/>
                  </a:lnTo>
                  <a:lnTo>
                    <a:pt x="279717" y="487210"/>
                  </a:lnTo>
                  <a:lnTo>
                    <a:pt x="284162" y="486956"/>
                  </a:lnTo>
                  <a:lnTo>
                    <a:pt x="284175" y="485686"/>
                  </a:lnTo>
                  <a:lnTo>
                    <a:pt x="284175" y="484924"/>
                  </a:lnTo>
                  <a:lnTo>
                    <a:pt x="284175" y="483908"/>
                  </a:lnTo>
                  <a:lnTo>
                    <a:pt x="285940" y="484543"/>
                  </a:lnTo>
                  <a:lnTo>
                    <a:pt x="286270" y="483908"/>
                  </a:lnTo>
                  <a:lnTo>
                    <a:pt x="287223" y="482130"/>
                  </a:lnTo>
                  <a:lnTo>
                    <a:pt x="290499" y="483019"/>
                  </a:lnTo>
                  <a:lnTo>
                    <a:pt x="294170" y="485305"/>
                  </a:lnTo>
                  <a:lnTo>
                    <a:pt x="298107" y="484924"/>
                  </a:lnTo>
                  <a:lnTo>
                    <a:pt x="300837" y="483400"/>
                  </a:lnTo>
                  <a:lnTo>
                    <a:pt x="304266" y="483019"/>
                  </a:lnTo>
                  <a:lnTo>
                    <a:pt x="302260" y="484924"/>
                  </a:lnTo>
                  <a:lnTo>
                    <a:pt x="308279" y="484289"/>
                  </a:lnTo>
                  <a:lnTo>
                    <a:pt x="311785" y="483019"/>
                  </a:lnTo>
                  <a:lnTo>
                    <a:pt x="314236" y="482130"/>
                  </a:lnTo>
                  <a:lnTo>
                    <a:pt x="313575" y="480987"/>
                  </a:lnTo>
                  <a:lnTo>
                    <a:pt x="312839" y="480606"/>
                  </a:lnTo>
                  <a:lnTo>
                    <a:pt x="313169" y="479844"/>
                  </a:lnTo>
                  <a:lnTo>
                    <a:pt x="313283" y="479679"/>
                  </a:lnTo>
                  <a:lnTo>
                    <a:pt x="314299" y="479209"/>
                  </a:lnTo>
                  <a:lnTo>
                    <a:pt x="315455" y="480479"/>
                  </a:lnTo>
                  <a:lnTo>
                    <a:pt x="315569" y="481749"/>
                  </a:lnTo>
                  <a:lnTo>
                    <a:pt x="315442" y="482130"/>
                  </a:lnTo>
                  <a:lnTo>
                    <a:pt x="315264" y="482384"/>
                  </a:lnTo>
                  <a:lnTo>
                    <a:pt x="320586" y="481749"/>
                  </a:lnTo>
                  <a:lnTo>
                    <a:pt x="326186" y="484035"/>
                  </a:lnTo>
                  <a:lnTo>
                    <a:pt x="331508" y="486067"/>
                  </a:lnTo>
                  <a:lnTo>
                    <a:pt x="336080" y="484543"/>
                  </a:lnTo>
                  <a:lnTo>
                    <a:pt x="335775" y="484797"/>
                  </a:lnTo>
                  <a:lnTo>
                    <a:pt x="336257" y="484543"/>
                  </a:lnTo>
                  <a:lnTo>
                    <a:pt x="341325" y="481876"/>
                  </a:lnTo>
                  <a:lnTo>
                    <a:pt x="343877" y="482384"/>
                  </a:lnTo>
                  <a:lnTo>
                    <a:pt x="339775" y="483908"/>
                  </a:lnTo>
                  <a:lnTo>
                    <a:pt x="341655" y="485559"/>
                  </a:lnTo>
                  <a:lnTo>
                    <a:pt x="346646" y="481876"/>
                  </a:lnTo>
                  <a:lnTo>
                    <a:pt x="346811" y="481749"/>
                  </a:lnTo>
                  <a:lnTo>
                    <a:pt x="347675" y="481114"/>
                  </a:lnTo>
                  <a:lnTo>
                    <a:pt x="351066" y="486321"/>
                  </a:lnTo>
                  <a:lnTo>
                    <a:pt x="356019" y="483400"/>
                  </a:lnTo>
                  <a:lnTo>
                    <a:pt x="359752" y="486829"/>
                  </a:lnTo>
                  <a:lnTo>
                    <a:pt x="364769" y="486956"/>
                  </a:lnTo>
                  <a:lnTo>
                    <a:pt x="370027" y="486575"/>
                  </a:lnTo>
                  <a:lnTo>
                    <a:pt x="374510" y="488480"/>
                  </a:lnTo>
                  <a:lnTo>
                    <a:pt x="374269" y="486575"/>
                  </a:lnTo>
                  <a:lnTo>
                    <a:pt x="375640" y="484797"/>
                  </a:lnTo>
                  <a:lnTo>
                    <a:pt x="375729" y="486067"/>
                  </a:lnTo>
                  <a:lnTo>
                    <a:pt x="376275" y="485432"/>
                  </a:lnTo>
                  <a:lnTo>
                    <a:pt x="384822" y="485051"/>
                  </a:lnTo>
                  <a:lnTo>
                    <a:pt x="393471" y="486702"/>
                  </a:lnTo>
                  <a:lnTo>
                    <a:pt x="402107" y="489115"/>
                  </a:lnTo>
                  <a:lnTo>
                    <a:pt x="410654" y="491274"/>
                  </a:lnTo>
                  <a:lnTo>
                    <a:pt x="414807" y="492036"/>
                  </a:lnTo>
                  <a:lnTo>
                    <a:pt x="413969" y="485051"/>
                  </a:lnTo>
                  <a:lnTo>
                    <a:pt x="413943" y="484797"/>
                  </a:lnTo>
                  <a:lnTo>
                    <a:pt x="413778" y="483400"/>
                  </a:lnTo>
                  <a:lnTo>
                    <a:pt x="413575" y="481749"/>
                  </a:lnTo>
                  <a:lnTo>
                    <a:pt x="418490" y="486448"/>
                  </a:lnTo>
                  <a:lnTo>
                    <a:pt x="418553" y="486702"/>
                  </a:lnTo>
                  <a:lnTo>
                    <a:pt x="416915" y="489877"/>
                  </a:lnTo>
                  <a:lnTo>
                    <a:pt x="423418" y="488480"/>
                  </a:lnTo>
                  <a:lnTo>
                    <a:pt x="429895" y="488734"/>
                  </a:lnTo>
                  <a:lnTo>
                    <a:pt x="436308" y="489115"/>
                  </a:lnTo>
                  <a:lnTo>
                    <a:pt x="440880" y="488480"/>
                  </a:lnTo>
                  <a:lnTo>
                    <a:pt x="442709" y="488226"/>
                  </a:lnTo>
                  <a:lnTo>
                    <a:pt x="442150" y="488988"/>
                  </a:lnTo>
                  <a:lnTo>
                    <a:pt x="442048" y="490004"/>
                  </a:lnTo>
                  <a:lnTo>
                    <a:pt x="441248" y="490004"/>
                  </a:lnTo>
                  <a:lnTo>
                    <a:pt x="442798" y="492671"/>
                  </a:lnTo>
                  <a:lnTo>
                    <a:pt x="447598" y="490664"/>
                  </a:lnTo>
                  <a:lnTo>
                    <a:pt x="447713" y="490194"/>
                  </a:lnTo>
                  <a:lnTo>
                    <a:pt x="447878" y="488607"/>
                  </a:lnTo>
                  <a:lnTo>
                    <a:pt x="449148" y="488988"/>
                  </a:lnTo>
                  <a:lnTo>
                    <a:pt x="448119" y="490385"/>
                  </a:lnTo>
                  <a:lnTo>
                    <a:pt x="448106" y="490639"/>
                  </a:lnTo>
                  <a:lnTo>
                    <a:pt x="448729" y="491655"/>
                  </a:lnTo>
                  <a:lnTo>
                    <a:pt x="450342" y="493179"/>
                  </a:lnTo>
                  <a:lnTo>
                    <a:pt x="453402" y="488861"/>
                  </a:lnTo>
                  <a:lnTo>
                    <a:pt x="454126" y="491439"/>
                  </a:lnTo>
                  <a:lnTo>
                    <a:pt x="454456" y="491147"/>
                  </a:lnTo>
                  <a:lnTo>
                    <a:pt x="458482" y="493052"/>
                  </a:lnTo>
                  <a:lnTo>
                    <a:pt x="457949" y="491147"/>
                  </a:lnTo>
                  <a:lnTo>
                    <a:pt x="457657" y="490131"/>
                  </a:lnTo>
                  <a:lnTo>
                    <a:pt x="460629" y="491782"/>
                  </a:lnTo>
                  <a:lnTo>
                    <a:pt x="462749" y="490131"/>
                  </a:lnTo>
                  <a:lnTo>
                    <a:pt x="463727" y="489369"/>
                  </a:lnTo>
                  <a:lnTo>
                    <a:pt x="465988" y="491261"/>
                  </a:lnTo>
                  <a:lnTo>
                    <a:pt x="465874" y="491451"/>
                  </a:lnTo>
                  <a:lnTo>
                    <a:pt x="465709" y="491617"/>
                  </a:lnTo>
                  <a:lnTo>
                    <a:pt x="465582" y="491947"/>
                  </a:lnTo>
                  <a:lnTo>
                    <a:pt x="467537" y="493407"/>
                  </a:lnTo>
                  <a:lnTo>
                    <a:pt x="467093" y="492315"/>
                  </a:lnTo>
                  <a:lnTo>
                    <a:pt x="466585" y="491667"/>
                  </a:lnTo>
                  <a:lnTo>
                    <a:pt x="466026" y="491248"/>
                  </a:lnTo>
                  <a:lnTo>
                    <a:pt x="467233" y="489369"/>
                  </a:lnTo>
                  <a:lnTo>
                    <a:pt x="467563" y="488861"/>
                  </a:lnTo>
                  <a:lnTo>
                    <a:pt x="467728" y="488607"/>
                  </a:lnTo>
                  <a:lnTo>
                    <a:pt x="467969" y="488226"/>
                  </a:lnTo>
                  <a:lnTo>
                    <a:pt x="471170" y="493306"/>
                  </a:lnTo>
                  <a:lnTo>
                    <a:pt x="472160" y="488861"/>
                  </a:lnTo>
                  <a:lnTo>
                    <a:pt x="471449" y="493433"/>
                  </a:lnTo>
                  <a:lnTo>
                    <a:pt x="477164" y="493179"/>
                  </a:lnTo>
                  <a:lnTo>
                    <a:pt x="479374" y="491274"/>
                  </a:lnTo>
                  <a:lnTo>
                    <a:pt x="478561" y="492544"/>
                  </a:lnTo>
                  <a:lnTo>
                    <a:pt x="480898" y="492925"/>
                  </a:lnTo>
                  <a:lnTo>
                    <a:pt x="479907" y="494830"/>
                  </a:lnTo>
                  <a:lnTo>
                    <a:pt x="482130" y="495084"/>
                  </a:lnTo>
                  <a:lnTo>
                    <a:pt x="484263" y="494449"/>
                  </a:lnTo>
                  <a:lnTo>
                    <a:pt x="484174" y="491909"/>
                  </a:lnTo>
                  <a:lnTo>
                    <a:pt x="487006" y="494068"/>
                  </a:lnTo>
                  <a:lnTo>
                    <a:pt x="490029" y="493433"/>
                  </a:lnTo>
                  <a:lnTo>
                    <a:pt x="492683" y="493052"/>
                  </a:lnTo>
                  <a:lnTo>
                    <a:pt x="494385" y="495973"/>
                  </a:lnTo>
                  <a:lnTo>
                    <a:pt x="501307" y="494322"/>
                  </a:lnTo>
                  <a:lnTo>
                    <a:pt x="507072" y="493509"/>
                  </a:lnTo>
                  <a:lnTo>
                    <a:pt x="506704" y="497624"/>
                  </a:lnTo>
                  <a:lnTo>
                    <a:pt x="511581" y="496570"/>
                  </a:lnTo>
                  <a:lnTo>
                    <a:pt x="507987" y="493407"/>
                  </a:lnTo>
                  <a:lnTo>
                    <a:pt x="513816" y="493052"/>
                  </a:lnTo>
                  <a:lnTo>
                    <a:pt x="513295" y="495719"/>
                  </a:lnTo>
                  <a:lnTo>
                    <a:pt x="516216" y="493052"/>
                  </a:lnTo>
                  <a:lnTo>
                    <a:pt x="516483" y="492798"/>
                  </a:lnTo>
                  <a:lnTo>
                    <a:pt x="521868" y="494957"/>
                  </a:lnTo>
                  <a:lnTo>
                    <a:pt x="523227" y="495846"/>
                  </a:lnTo>
                  <a:lnTo>
                    <a:pt x="520738" y="496862"/>
                  </a:lnTo>
                  <a:lnTo>
                    <a:pt x="520128" y="497624"/>
                  </a:lnTo>
                  <a:lnTo>
                    <a:pt x="526034" y="496608"/>
                  </a:lnTo>
                  <a:lnTo>
                    <a:pt x="530860" y="499910"/>
                  </a:lnTo>
                  <a:lnTo>
                    <a:pt x="536257" y="498259"/>
                  </a:lnTo>
                  <a:lnTo>
                    <a:pt x="535724" y="496608"/>
                  </a:lnTo>
                  <a:lnTo>
                    <a:pt x="535330" y="495338"/>
                  </a:lnTo>
                  <a:lnTo>
                    <a:pt x="541045" y="493064"/>
                  </a:lnTo>
                  <a:lnTo>
                    <a:pt x="539127" y="497116"/>
                  </a:lnTo>
                  <a:lnTo>
                    <a:pt x="546557" y="493687"/>
                  </a:lnTo>
                  <a:lnTo>
                    <a:pt x="542505" y="500926"/>
                  </a:lnTo>
                  <a:lnTo>
                    <a:pt x="543255" y="500519"/>
                  </a:lnTo>
                  <a:lnTo>
                    <a:pt x="544195" y="499795"/>
                  </a:lnTo>
                  <a:lnTo>
                    <a:pt x="544334" y="498259"/>
                  </a:lnTo>
                  <a:lnTo>
                    <a:pt x="545223" y="498894"/>
                  </a:lnTo>
                  <a:lnTo>
                    <a:pt x="545249" y="499910"/>
                  </a:lnTo>
                  <a:lnTo>
                    <a:pt x="544106" y="501180"/>
                  </a:lnTo>
                  <a:lnTo>
                    <a:pt x="547827" y="500672"/>
                  </a:lnTo>
                  <a:lnTo>
                    <a:pt x="547052" y="498259"/>
                  </a:lnTo>
                  <a:lnTo>
                    <a:pt x="547014" y="498132"/>
                  </a:lnTo>
                  <a:lnTo>
                    <a:pt x="550062" y="498741"/>
                  </a:lnTo>
                  <a:lnTo>
                    <a:pt x="550164" y="498894"/>
                  </a:lnTo>
                  <a:lnTo>
                    <a:pt x="550037" y="499503"/>
                  </a:lnTo>
                  <a:lnTo>
                    <a:pt x="549922" y="499795"/>
                  </a:lnTo>
                  <a:lnTo>
                    <a:pt x="549262" y="500037"/>
                  </a:lnTo>
                  <a:lnTo>
                    <a:pt x="548703" y="501180"/>
                  </a:lnTo>
                  <a:lnTo>
                    <a:pt x="552411" y="498132"/>
                  </a:lnTo>
                  <a:lnTo>
                    <a:pt x="552716" y="497878"/>
                  </a:lnTo>
                  <a:lnTo>
                    <a:pt x="555256" y="499148"/>
                  </a:lnTo>
                  <a:lnTo>
                    <a:pt x="555129" y="499402"/>
                  </a:lnTo>
                  <a:lnTo>
                    <a:pt x="555002" y="499999"/>
                  </a:lnTo>
                  <a:lnTo>
                    <a:pt x="555117" y="500519"/>
                  </a:lnTo>
                  <a:lnTo>
                    <a:pt x="558977" y="501053"/>
                  </a:lnTo>
                  <a:lnTo>
                    <a:pt x="562203" y="497878"/>
                  </a:lnTo>
                  <a:lnTo>
                    <a:pt x="563232" y="496862"/>
                  </a:lnTo>
                  <a:lnTo>
                    <a:pt x="567690" y="499783"/>
                  </a:lnTo>
                  <a:lnTo>
                    <a:pt x="567791" y="500062"/>
                  </a:lnTo>
                  <a:lnTo>
                    <a:pt x="565467" y="503974"/>
                  </a:lnTo>
                  <a:lnTo>
                    <a:pt x="569302" y="501688"/>
                  </a:lnTo>
                  <a:lnTo>
                    <a:pt x="568744" y="505625"/>
                  </a:lnTo>
                  <a:lnTo>
                    <a:pt x="571690" y="504990"/>
                  </a:lnTo>
                  <a:lnTo>
                    <a:pt x="571004" y="502958"/>
                  </a:lnTo>
                  <a:lnTo>
                    <a:pt x="573366" y="503593"/>
                  </a:lnTo>
                  <a:lnTo>
                    <a:pt x="574078" y="502958"/>
                  </a:lnTo>
                  <a:lnTo>
                    <a:pt x="575513" y="501688"/>
                  </a:lnTo>
                  <a:lnTo>
                    <a:pt x="576072" y="501180"/>
                  </a:lnTo>
                  <a:lnTo>
                    <a:pt x="577850" y="502958"/>
                  </a:lnTo>
                  <a:lnTo>
                    <a:pt x="575729" y="504101"/>
                  </a:lnTo>
                  <a:lnTo>
                    <a:pt x="580339" y="504355"/>
                  </a:lnTo>
                  <a:lnTo>
                    <a:pt x="578154" y="502450"/>
                  </a:lnTo>
                  <a:lnTo>
                    <a:pt x="580529" y="501180"/>
                  </a:lnTo>
                  <a:lnTo>
                    <a:pt x="581012" y="500926"/>
                  </a:lnTo>
                  <a:lnTo>
                    <a:pt x="578993" y="497497"/>
                  </a:lnTo>
                  <a:lnTo>
                    <a:pt x="581926" y="499275"/>
                  </a:lnTo>
                  <a:lnTo>
                    <a:pt x="581190" y="499529"/>
                  </a:lnTo>
                  <a:lnTo>
                    <a:pt x="584314" y="499783"/>
                  </a:lnTo>
                  <a:lnTo>
                    <a:pt x="584949" y="502069"/>
                  </a:lnTo>
                  <a:lnTo>
                    <a:pt x="584987" y="502335"/>
                  </a:lnTo>
                  <a:lnTo>
                    <a:pt x="584365" y="502716"/>
                  </a:lnTo>
                  <a:lnTo>
                    <a:pt x="583742" y="503110"/>
                  </a:lnTo>
                  <a:lnTo>
                    <a:pt x="583133" y="503313"/>
                  </a:lnTo>
                  <a:lnTo>
                    <a:pt x="583946" y="503732"/>
                  </a:lnTo>
                  <a:lnTo>
                    <a:pt x="584606" y="503936"/>
                  </a:lnTo>
                  <a:lnTo>
                    <a:pt x="584987" y="502373"/>
                  </a:lnTo>
                  <a:lnTo>
                    <a:pt x="587997" y="500418"/>
                  </a:lnTo>
                  <a:lnTo>
                    <a:pt x="589534" y="501815"/>
                  </a:lnTo>
                  <a:lnTo>
                    <a:pt x="589635" y="503212"/>
                  </a:lnTo>
                  <a:lnTo>
                    <a:pt x="588365" y="505498"/>
                  </a:lnTo>
                  <a:lnTo>
                    <a:pt x="588264" y="506768"/>
                  </a:lnTo>
                  <a:lnTo>
                    <a:pt x="590194" y="503847"/>
                  </a:lnTo>
                  <a:lnTo>
                    <a:pt x="594029" y="507149"/>
                  </a:lnTo>
                  <a:lnTo>
                    <a:pt x="595477" y="505244"/>
                  </a:lnTo>
                  <a:lnTo>
                    <a:pt x="595591" y="504977"/>
                  </a:lnTo>
                  <a:lnTo>
                    <a:pt x="595553" y="505142"/>
                  </a:lnTo>
                  <a:lnTo>
                    <a:pt x="595299" y="506133"/>
                  </a:lnTo>
                  <a:lnTo>
                    <a:pt x="595198" y="507149"/>
                  </a:lnTo>
                  <a:lnTo>
                    <a:pt x="596811" y="504863"/>
                  </a:lnTo>
                  <a:lnTo>
                    <a:pt x="597598" y="505879"/>
                  </a:lnTo>
                  <a:lnTo>
                    <a:pt x="597662" y="506641"/>
                  </a:lnTo>
                  <a:lnTo>
                    <a:pt x="597179" y="507911"/>
                  </a:lnTo>
                  <a:lnTo>
                    <a:pt x="600329" y="509308"/>
                  </a:lnTo>
                  <a:lnTo>
                    <a:pt x="598284" y="504863"/>
                  </a:lnTo>
                  <a:lnTo>
                    <a:pt x="597941" y="504101"/>
                  </a:lnTo>
                  <a:lnTo>
                    <a:pt x="597827" y="503847"/>
                  </a:lnTo>
                  <a:lnTo>
                    <a:pt x="597357" y="502831"/>
                  </a:lnTo>
                  <a:lnTo>
                    <a:pt x="600710" y="506006"/>
                  </a:lnTo>
                  <a:lnTo>
                    <a:pt x="600354" y="506133"/>
                  </a:lnTo>
                  <a:lnTo>
                    <a:pt x="600405" y="506514"/>
                  </a:lnTo>
                  <a:lnTo>
                    <a:pt x="599668" y="506768"/>
                  </a:lnTo>
                  <a:lnTo>
                    <a:pt x="603275" y="508927"/>
                  </a:lnTo>
                  <a:lnTo>
                    <a:pt x="607631" y="507276"/>
                  </a:lnTo>
                  <a:lnTo>
                    <a:pt x="610882" y="509435"/>
                  </a:lnTo>
                  <a:lnTo>
                    <a:pt x="610908" y="513549"/>
                  </a:lnTo>
                  <a:lnTo>
                    <a:pt x="613168" y="513880"/>
                  </a:lnTo>
                  <a:lnTo>
                    <a:pt x="619772" y="511467"/>
                  </a:lnTo>
                  <a:lnTo>
                    <a:pt x="624522" y="513753"/>
                  </a:lnTo>
                  <a:lnTo>
                    <a:pt x="623722" y="513118"/>
                  </a:lnTo>
                  <a:lnTo>
                    <a:pt x="624446" y="511467"/>
                  </a:lnTo>
                  <a:lnTo>
                    <a:pt x="625970" y="508038"/>
                  </a:lnTo>
                  <a:lnTo>
                    <a:pt x="626668" y="516801"/>
                  </a:lnTo>
                  <a:lnTo>
                    <a:pt x="629119" y="515467"/>
                  </a:lnTo>
                  <a:lnTo>
                    <a:pt x="628243" y="517690"/>
                  </a:lnTo>
                  <a:lnTo>
                    <a:pt x="628586" y="517182"/>
                  </a:lnTo>
                  <a:lnTo>
                    <a:pt x="631736" y="518960"/>
                  </a:lnTo>
                  <a:lnTo>
                    <a:pt x="635965" y="517817"/>
                  </a:lnTo>
                  <a:lnTo>
                    <a:pt x="641578" y="517944"/>
                  </a:lnTo>
                  <a:lnTo>
                    <a:pt x="640638" y="518960"/>
                  </a:lnTo>
                  <a:lnTo>
                    <a:pt x="640626" y="519214"/>
                  </a:lnTo>
                  <a:lnTo>
                    <a:pt x="642112" y="520992"/>
                  </a:lnTo>
                  <a:lnTo>
                    <a:pt x="645502" y="521500"/>
                  </a:lnTo>
                  <a:lnTo>
                    <a:pt x="647420" y="522897"/>
                  </a:lnTo>
                  <a:lnTo>
                    <a:pt x="648500" y="521754"/>
                  </a:lnTo>
                  <a:lnTo>
                    <a:pt x="649668" y="522389"/>
                  </a:lnTo>
                  <a:lnTo>
                    <a:pt x="649643" y="521754"/>
                  </a:lnTo>
                  <a:lnTo>
                    <a:pt x="649566" y="520230"/>
                  </a:lnTo>
                  <a:lnTo>
                    <a:pt x="653503" y="524548"/>
                  </a:lnTo>
                  <a:lnTo>
                    <a:pt x="658533" y="525056"/>
                  </a:lnTo>
                  <a:lnTo>
                    <a:pt x="663498" y="525310"/>
                  </a:lnTo>
                  <a:lnTo>
                    <a:pt x="667232" y="528739"/>
                  </a:lnTo>
                  <a:lnTo>
                    <a:pt x="666508" y="528485"/>
                  </a:lnTo>
                  <a:lnTo>
                    <a:pt x="665137" y="529374"/>
                  </a:lnTo>
                  <a:lnTo>
                    <a:pt x="665683" y="529501"/>
                  </a:lnTo>
                  <a:lnTo>
                    <a:pt x="671106" y="530009"/>
                  </a:lnTo>
                  <a:lnTo>
                    <a:pt x="671347" y="528739"/>
                  </a:lnTo>
                  <a:lnTo>
                    <a:pt x="671398" y="528485"/>
                  </a:lnTo>
                  <a:lnTo>
                    <a:pt x="671563" y="527596"/>
                  </a:lnTo>
                  <a:lnTo>
                    <a:pt x="670979" y="528485"/>
                  </a:lnTo>
                  <a:lnTo>
                    <a:pt x="670572" y="526326"/>
                  </a:lnTo>
                  <a:lnTo>
                    <a:pt x="671703" y="525183"/>
                  </a:lnTo>
                  <a:lnTo>
                    <a:pt x="673493" y="524675"/>
                  </a:lnTo>
                  <a:lnTo>
                    <a:pt x="674751" y="525056"/>
                  </a:lnTo>
                  <a:lnTo>
                    <a:pt x="671931" y="525818"/>
                  </a:lnTo>
                  <a:lnTo>
                    <a:pt x="673417" y="528739"/>
                  </a:lnTo>
                  <a:lnTo>
                    <a:pt x="673887" y="530225"/>
                  </a:lnTo>
                  <a:lnTo>
                    <a:pt x="673874" y="530466"/>
                  </a:lnTo>
                  <a:lnTo>
                    <a:pt x="673900" y="530771"/>
                  </a:lnTo>
                  <a:lnTo>
                    <a:pt x="674027" y="531063"/>
                  </a:lnTo>
                  <a:lnTo>
                    <a:pt x="674077" y="530860"/>
                  </a:lnTo>
                  <a:lnTo>
                    <a:pt x="674014" y="530555"/>
                  </a:lnTo>
                  <a:lnTo>
                    <a:pt x="673912" y="530263"/>
                  </a:lnTo>
                  <a:lnTo>
                    <a:pt x="674001" y="529501"/>
                  </a:lnTo>
                  <a:lnTo>
                    <a:pt x="674624" y="528866"/>
                  </a:lnTo>
                  <a:lnTo>
                    <a:pt x="674801" y="528104"/>
                  </a:lnTo>
                  <a:lnTo>
                    <a:pt x="675843" y="533184"/>
                  </a:lnTo>
                  <a:lnTo>
                    <a:pt x="676440" y="528104"/>
                  </a:lnTo>
                  <a:lnTo>
                    <a:pt x="676846" y="524675"/>
                  </a:lnTo>
                  <a:lnTo>
                    <a:pt x="676960" y="523786"/>
                  </a:lnTo>
                  <a:lnTo>
                    <a:pt x="679424" y="527850"/>
                  </a:lnTo>
                  <a:lnTo>
                    <a:pt x="678789" y="528993"/>
                  </a:lnTo>
                  <a:lnTo>
                    <a:pt x="680326" y="528993"/>
                  </a:lnTo>
                  <a:lnTo>
                    <a:pt x="682129" y="527850"/>
                  </a:lnTo>
                  <a:lnTo>
                    <a:pt x="683412" y="528739"/>
                  </a:lnTo>
                  <a:lnTo>
                    <a:pt x="682980" y="531660"/>
                  </a:lnTo>
                  <a:lnTo>
                    <a:pt x="681545" y="529374"/>
                  </a:lnTo>
                  <a:lnTo>
                    <a:pt x="680631" y="531533"/>
                  </a:lnTo>
                  <a:lnTo>
                    <a:pt x="682650" y="532168"/>
                  </a:lnTo>
                  <a:lnTo>
                    <a:pt x="683145" y="531660"/>
                  </a:lnTo>
                  <a:lnTo>
                    <a:pt x="686460" y="528231"/>
                  </a:lnTo>
                  <a:lnTo>
                    <a:pt x="687235" y="531533"/>
                  </a:lnTo>
                  <a:lnTo>
                    <a:pt x="686104" y="531914"/>
                  </a:lnTo>
                  <a:lnTo>
                    <a:pt x="684885" y="531406"/>
                  </a:lnTo>
                  <a:lnTo>
                    <a:pt x="683768" y="531787"/>
                  </a:lnTo>
                  <a:lnTo>
                    <a:pt x="684517" y="535724"/>
                  </a:lnTo>
                  <a:lnTo>
                    <a:pt x="685038" y="534962"/>
                  </a:lnTo>
                  <a:lnTo>
                    <a:pt x="686282" y="536105"/>
                  </a:lnTo>
                  <a:lnTo>
                    <a:pt x="686650" y="536460"/>
                  </a:lnTo>
                  <a:lnTo>
                    <a:pt x="687679" y="537718"/>
                  </a:lnTo>
                  <a:lnTo>
                    <a:pt x="687209" y="537006"/>
                  </a:lnTo>
                  <a:lnTo>
                    <a:pt x="688949" y="538645"/>
                  </a:lnTo>
                  <a:lnTo>
                    <a:pt x="688428" y="537502"/>
                  </a:lnTo>
                  <a:lnTo>
                    <a:pt x="689825" y="535978"/>
                  </a:lnTo>
                  <a:lnTo>
                    <a:pt x="690753" y="534962"/>
                  </a:lnTo>
                  <a:lnTo>
                    <a:pt x="693534" y="531914"/>
                  </a:lnTo>
                  <a:lnTo>
                    <a:pt x="693648" y="531787"/>
                  </a:lnTo>
                  <a:lnTo>
                    <a:pt x="693940" y="538391"/>
                  </a:lnTo>
                  <a:lnTo>
                    <a:pt x="694372" y="538137"/>
                  </a:lnTo>
                  <a:lnTo>
                    <a:pt x="697572" y="537502"/>
                  </a:lnTo>
                  <a:lnTo>
                    <a:pt x="696087" y="540296"/>
                  </a:lnTo>
                  <a:lnTo>
                    <a:pt x="696595" y="541439"/>
                  </a:lnTo>
                  <a:lnTo>
                    <a:pt x="697496" y="542963"/>
                  </a:lnTo>
                  <a:lnTo>
                    <a:pt x="696785" y="543598"/>
                  </a:lnTo>
                  <a:lnTo>
                    <a:pt x="699338" y="541947"/>
                  </a:lnTo>
                  <a:lnTo>
                    <a:pt x="698588" y="546519"/>
                  </a:lnTo>
                  <a:lnTo>
                    <a:pt x="702271" y="543979"/>
                  </a:lnTo>
                  <a:lnTo>
                    <a:pt x="701954" y="544995"/>
                  </a:lnTo>
                  <a:lnTo>
                    <a:pt x="702919" y="544868"/>
                  </a:lnTo>
                  <a:lnTo>
                    <a:pt x="703440" y="544106"/>
                  </a:lnTo>
                  <a:lnTo>
                    <a:pt x="703732" y="543979"/>
                  </a:lnTo>
                  <a:lnTo>
                    <a:pt x="707961" y="542201"/>
                  </a:lnTo>
                  <a:lnTo>
                    <a:pt x="709155" y="550837"/>
                  </a:lnTo>
                  <a:lnTo>
                    <a:pt x="715429" y="548678"/>
                  </a:lnTo>
                  <a:lnTo>
                    <a:pt x="720026" y="548805"/>
                  </a:lnTo>
                  <a:lnTo>
                    <a:pt x="720128" y="548678"/>
                  </a:lnTo>
                  <a:lnTo>
                    <a:pt x="722198" y="546011"/>
                  </a:lnTo>
                  <a:lnTo>
                    <a:pt x="726465" y="546138"/>
                  </a:lnTo>
                  <a:lnTo>
                    <a:pt x="726960" y="548170"/>
                  </a:lnTo>
                  <a:lnTo>
                    <a:pt x="723900" y="549059"/>
                  </a:lnTo>
                  <a:lnTo>
                    <a:pt x="725170" y="551345"/>
                  </a:lnTo>
                  <a:lnTo>
                    <a:pt x="726732" y="551726"/>
                  </a:lnTo>
                  <a:lnTo>
                    <a:pt x="729043" y="551599"/>
                  </a:lnTo>
                  <a:lnTo>
                    <a:pt x="728294" y="552234"/>
                  </a:lnTo>
                  <a:lnTo>
                    <a:pt x="728383" y="554393"/>
                  </a:lnTo>
                  <a:lnTo>
                    <a:pt x="729945" y="554901"/>
                  </a:lnTo>
                  <a:lnTo>
                    <a:pt x="730618" y="552767"/>
                  </a:lnTo>
                  <a:lnTo>
                    <a:pt x="729856" y="552234"/>
                  </a:lnTo>
                  <a:lnTo>
                    <a:pt x="730427" y="551599"/>
                  </a:lnTo>
                  <a:lnTo>
                    <a:pt x="731113" y="550837"/>
                  </a:lnTo>
                  <a:lnTo>
                    <a:pt x="732828" y="548932"/>
                  </a:lnTo>
                  <a:close/>
                </a:path>
                <a:path w="750570" h="565785">
                  <a:moveTo>
                    <a:pt x="736180" y="559155"/>
                  </a:moveTo>
                  <a:lnTo>
                    <a:pt x="735266" y="558952"/>
                  </a:lnTo>
                  <a:lnTo>
                    <a:pt x="735126" y="559600"/>
                  </a:lnTo>
                  <a:lnTo>
                    <a:pt x="736180" y="559155"/>
                  </a:lnTo>
                  <a:close/>
                </a:path>
                <a:path w="750570" h="565785">
                  <a:moveTo>
                    <a:pt x="736612" y="561416"/>
                  </a:moveTo>
                  <a:lnTo>
                    <a:pt x="735952" y="561479"/>
                  </a:lnTo>
                  <a:lnTo>
                    <a:pt x="736346" y="561809"/>
                  </a:lnTo>
                  <a:lnTo>
                    <a:pt x="736422" y="561644"/>
                  </a:lnTo>
                  <a:lnTo>
                    <a:pt x="736523" y="561505"/>
                  </a:lnTo>
                  <a:close/>
                </a:path>
                <a:path w="750570" h="565785">
                  <a:moveTo>
                    <a:pt x="737273" y="561352"/>
                  </a:moveTo>
                  <a:lnTo>
                    <a:pt x="737044" y="561238"/>
                  </a:lnTo>
                  <a:lnTo>
                    <a:pt x="736841" y="561162"/>
                  </a:lnTo>
                  <a:lnTo>
                    <a:pt x="736612" y="561416"/>
                  </a:lnTo>
                  <a:lnTo>
                    <a:pt x="737273" y="561352"/>
                  </a:lnTo>
                  <a:close/>
                </a:path>
                <a:path w="750570" h="565785">
                  <a:moveTo>
                    <a:pt x="738670" y="561213"/>
                  </a:moveTo>
                  <a:lnTo>
                    <a:pt x="737273" y="561365"/>
                  </a:lnTo>
                  <a:lnTo>
                    <a:pt x="737628" y="561543"/>
                  </a:lnTo>
                  <a:lnTo>
                    <a:pt x="738035" y="561848"/>
                  </a:lnTo>
                  <a:lnTo>
                    <a:pt x="738670" y="561213"/>
                  </a:lnTo>
                  <a:close/>
                </a:path>
                <a:path w="750570" h="565785">
                  <a:moveTo>
                    <a:pt x="739114" y="549440"/>
                  </a:moveTo>
                  <a:lnTo>
                    <a:pt x="732243" y="553885"/>
                  </a:lnTo>
                  <a:lnTo>
                    <a:pt x="731291" y="554901"/>
                  </a:lnTo>
                  <a:lnTo>
                    <a:pt x="730173" y="556171"/>
                  </a:lnTo>
                  <a:lnTo>
                    <a:pt x="728980" y="556806"/>
                  </a:lnTo>
                  <a:lnTo>
                    <a:pt x="731100" y="556806"/>
                  </a:lnTo>
                  <a:lnTo>
                    <a:pt x="733628" y="555917"/>
                  </a:lnTo>
                  <a:lnTo>
                    <a:pt x="735799" y="555917"/>
                  </a:lnTo>
                  <a:lnTo>
                    <a:pt x="735482" y="557822"/>
                  </a:lnTo>
                  <a:lnTo>
                    <a:pt x="733526" y="557822"/>
                  </a:lnTo>
                  <a:lnTo>
                    <a:pt x="732396" y="558584"/>
                  </a:lnTo>
                  <a:lnTo>
                    <a:pt x="734720" y="558838"/>
                  </a:lnTo>
                  <a:lnTo>
                    <a:pt x="735266" y="558952"/>
                  </a:lnTo>
                  <a:lnTo>
                    <a:pt x="735507" y="557822"/>
                  </a:lnTo>
                  <a:lnTo>
                    <a:pt x="735812" y="556425"/>
                  </a:lnTo>
                  <a:lnTo>
                    <a:pt x="735990" y="555917"/>
                  </a:lnTo>
                  <a:lnTo>
                    <a:pt x="736180" y="555409"/>
                  </a:lnTo>
                  <a:lnTo>
                    <a:pt x="737730" y="555536"/>
                  </a:lnTo>
                  <a:lnTo>
                    <a:pt x="737755" y="555409"/>
                  </a:lnTo>
                  <a:lnTo>
                    <a:pt x="739114" y="549440"/>
                  </a:lnTo>
                  <a:close/>
                </a:path>
                <a:path w="750570" h="565785">
                  <a:moveTo>
                    <a:pt x="740105" y="556171"/>
                  </a:moveTo>
                  <a:lnTo>
                    <a:pt x="739305" y="555917"/>
                  </a:lnTo>
                  <a:lnTo>
                    <a:pt x="739724" y="556704"/>
                  </a:lnTo>
                  <a:lnTo>
                    <a:pt x="740105" y="556171"/>
                  </a:lnTo>
                  <a:close/>
                </a:path>
                <a:path w="750570" h="565785">
                  <a:moveTo>
                    <a:pt x="740130" y="557441"/>
                  </a:moveTo>
                  <a:lnTo>
                    <a:pt x="739724" y="556704"/>
                  </a:lnTo>
                  <a:lnTo>
                    <a:pt x="738581" y="558330"/>
                  </a:lnTo>
                  <a:lnTo>
                    <a:pt x="737819" y="558457"/>
                  </a:lnTo>
                  <a:lnTo>
                    <a:pt x="736180" y="559155"/>
                  </a:lnTo>
                  <a:lnTo>
                    <a:pt x="738225" y="559600"/>
                  </a:lnTo>
                  <a:lnTo>
                    <a:pt x="740130" y="557441"/>
                  </a:lnTo>
                  <a:close/>
                </a:path>
                <a:path w="750570" h="565785">
                  <a:moveTo>
                    <a:pt x="748042" y="561009"/>
                  </a:moveTo>
                  <a:lnTo>
                    <a:pt x="747991" y="557999"/>
                  </a:lnTo>
                  <a:lnTo>
                    <a:pt x="746391" y="557098"/>
                  </a:lnTo>
                  <a:lnTo>
                    <a:pt x="743673" y="558228"/>
                  </a:lnTo>
                  <a:lnTo>
                    <a:pt x="743648" y="557364"/>
                  </a:lnTo>
                  <a:lnTo>
                    <a:pt x="744423" y="556742"/>
                  </a:lnTo>
                  <a:lnTo>
                    <a:pt x="744804" y="556209"/>
                  </a:lnTo>
                  <a:lnTo>
                    <a:pt x="742861" y="557136"/>
                  </a:lnTo>
                  <a:lnTo>
                    <a:pt x="740181" y="559104"/>
                  </a:lnTo>
                  <a:lnTo>
                    <a:pt x="739457" y="562292"/>
                  </a:lnTo>
                  <a:lnTo>
                    <a:pt x="742149" y="559904"/>
                  </a:lnTo>
                  <a:lnTo>
                    <a:pt x="741781" y="561276"/>
                  </a:lnTo>
                  <a:lnTo>
                    <a:pt x="744842" y="558355"/>
                  </a:lnTo>
                  <a:lnTo>
                    <a:pt x="746023" y="558495"/>
                  </a:lnTo>
                  <a:lnTo>
                    <a:pt x="746061" y="560197"/>
                  </a:lnTo>
                  <a:lnTo>
                    <a:pt x="745312" y="561238"/>
                  </a:lnTo>
                  <a:lnTo>
                    <a:pt x="746074" y="560628"/>
                  </a:lnTo>
                  <a:lnTo>
                    <a:pt x="746493" y="562673"/>
                  </a:lnTo>
                  <a:lnTo>
                    <a:pt x="748042" y="561009"/>
                  </a:lnTo>
                  <a:close/>
                </a:path>
                <a:path w="750570" h="565785">
                  <a:moveTo>
                    <a:pt x="750011" y="562635"/>
                  </a:moveTo>
                  <a:lnTo>
                    <a:pt x="748842" y="562508"/>
                  </a:lnTo>
                  <a:lnTo>
                    <a:pt x="746518" y="565238"/>
                  </a:lnTo>
                  <a:lnTo>
                    <a:pt x="748474" y="565162"/>
                  </a:lnTo>
                  <a:lnTo>
                    <a:pt x="749249" y="564553"/>
                  </a:lnTo>
                  <a:lnTo>
                    <a:pt x="750011" y="56263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3" name="object 133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1633458" y="7559979"/>
              <a:ext cx="1690000" cy="1690000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4751895" y="6174669"/>
              <a:ext cx="3052445" cy="3984625"/>
            </a:xfrm>
            <a:custGeom>
              <a:avLst/>
              <a:gdLst/>
              <a:ahLst/>
              <a:cxnLst/>
              <a:rect l="l" t="t" r="r" b="b"/>
              <a:pathLst>
                <a:path w="3052445" h="3984625">
                  <a:moveTo>
                    <a:pt x="8013" y="3983101"/>
                  </a:moveTo>
                  <a:lnTo>
                    <a:pt x="4889" y="3983253"/>
                  </a:lnTo>
                  <a:lnTo>
                    <a:pt x="3467" y="3983342"/>
                  </a:lnTo>
                  <a:lnTo>
                    <a:pt x="2260" y="3983444"/>
                  </a:lnTo>
                  <a:lnTo>
                    <a:pt x="1587" y="3983609"/>
                  </a:lnTo>
                  <a:lnTo>
                    <a:pt x="0" y="3983698"/>
                  </a:lnTo>
                  <a:lnTo>
                    <a:pt x="5067" y="3984142"/>
                  </a:lnTo>
                  <a:lnTo>
                    <a:pt x="8013" y="3983101"/>
                  </a:lnTo>
                  <a:close/>
                </a:path>
                <a:path w="3052445" h="3984625">
                  <a:moveTo>
                    <a:pt x="863219" y="3878516"/>
                  </a:moveTo>
                  <a:lnTo>
                    <a:pt x="862965" y="3877818"/>
                  </a:lnTo>
                  <a:lnTo>
                    <a:pt x="858558" y="3879583"/>
                  </a:lnTo>
                  <a:lnTo>
                    <a:pt x="863219" y="3878516"/>
                  </a:lnTo>
                  <a:close/>
                </a:path>
                <a:path w="3052445" h="3984625">
                  <a:moveTo>
                    <a:pt x="1003566" y="3811955"/>
                  </a:moveTo>
                  <a:lnTo>
                    <a:pt x="984364" y="3818445"/>
                  </a:lnTo>
                  <a:lnTo>
                    <a:pt x="993546" y="3815994"/>
                  </a:lnTo>
                  <a:lnTo>
                    <a:pt x="1003566" y="3811955"/>
                  </a:lnTo>
                  <a:close/>
                </a:path>
                <a:path w="3052445" h="3984625">
                  <a:moveTo>
                    <a:pt x="2361654" y="3022930"/>
                  </a:moveTo>
                  <a:lnTo>
                    <a:pt x="2356980" y="3026587"/>
                  </a:lnTo>
                  <a:lnTo>
                    <a:pt x="2351100" y="3031909"/>
                  </a:lnTo>
                  <a:lnTo>
                    <a:pt x="2345144" y="3038056"/>
                  </a:lnTo>
                  <a:lnTo>
                    <a:pt x="2340267" y="3044152"/>
                  </a:lnTo>
                  <a:lnTo>
                    <a:pt x="2346706" y="3037979"/>
                  </a:lnTo>
                  <a:lnTo>
                    <a:pt x="2352802" y="3032252"/>
                  </a:lnTo>
                  <a:lnTo>
                    <a:pt x="2357983" y="3027159"/>
                  </a:lnTo>
                  <a:lnTo>
                    <a:pt x="2361654" y="3022930"/>
                  </a:lnTo>
                  <a:close/>
                </a:path>
                <a:path w="3052445" h="3984625">
                  <a:moveTo>
                    <a:pt x="2678976" y="2583027"/>
                  </a:moveTo>
                  <a:lnTo>
                    <a:pt x="2678671" y="2580868"/>
                  </a:lnTo>
                  <a:lnTo>
                    <a:pt x="2676347" y="2582837"/>
                  </a:lnTo>
                  <a:lnTo>
                    <a:pt x="2672169" y="2590076"/>
                  </a:lnTo>
                  <a:lnTo>
                    <a:pt x="2677083" y="2588145"/>
                  </a:lnTo>
                  <a:lnTo>
                    <a:pt x="2678976" y="2583027"/>
                  </a:lnTo>
                  <a:close/>
                </a:path>
                <a:path w="3052445" h="3984625">
                  <a:moveTo>
                    <a:pt x="2762694" y="2475166"/>
                  </a:moveTo>
                  <a:lnTo>
                    <a:pt x="2761754" y="2477033"/>
                  </a:lnTo>
                  <a:lnTo>
                    <a:pt x="2761272" y="2478049"/>
                  </a:lnTo>
                  <a:lnTo>
                    <a:pt x="2762681" y="2475217"/>
                  </a:lnTo>
                  <a:close/>
                </a:path>
                <a:path w="3052445" h="3984625">
                  <a:moveTo>
                    <a:pt x="2943136" y="1988858"/>
                  </a:moveTo>
                  <a:lnTo>
                    <a:pt x="2942209" y="1992541"/>
                  </a:lnTo>
                  <a:lnTo>
                    <a:pt x="2940291" y="2001240"/>
                  </a:lnTo>
                  <a:lnTo>
                    <a:pt x="2941764" y="1995360"/>
                  </a:lnTo>
                  <a:lnTo>
                    <a:pt x="2943136" y="1988858"/>
                  </a:lnTo>
                  <a:close/>
                </a:path>
                <a:path w="3052445" h="3984625">
                  <a:moveTo>
                    <a:pt x="2961690" y="10731"/>
                  </a:moveTo>
                  <a:lnTo>
                    <a:pt x="2961081" y="6985"/>
                  </a:lnTo>
                  <a:lnTo>
                    <a:pt x="2960420" y="2336"/>
                  </a:lnTo>
                  <a:lnTo>
                    <a:pt x="2959176" y="0"/>
                  </a:lnTo>
                  <a:lnTo>
                    <a:pt x="2961690" y="10731"/>
                  </a:lnTo>
                  <a:close/>
                </a:path>
                <a:path w="3052445" h="3984625">
                  <a:moveTo>
                    <a:pt x="2962897" y="15836"/>
                  </a:moveTo>
                  <a:lnTo>
                    <a:pt x="2961690" y="10744"/>
                  </a:lnTo>
                  <a:lnTo>
                    <a:pt x="2962084" y="13106"/>
                  </a:lnTo>
                  <a:lnTo>
                    <a:pt x="2962452" y="15163"/>
                  </a:lnTo>
                  <a:lnTo>
                    <a:pt x="2962897" y="15836"/>
                  </a:lnTo>
                  <a:close/>
                </a:path>
                <a:path w="3052445" h="3984625">
                  <a:moveTo>
                    <a:pt x="2964116" y="20980"/>
                  </a:moveTo>
                  <a:lnTo>
                    <a:pt x="2963456" y="16319"/>
                  </a:lnTo>
                  <a:lnTo>
                    <a:pt x="2963278" y="16421"/>
                  </a:lnTo>
                  <a:lnTo>
                    <a:pt x="2963075" y="16179"/>
                  </a:lnTo>
                  <a:lnTo>
                    <a:pt x="2962897" y="15836"/>
                  </a:lnTo>
                  <a:lnTo>
                    <a:pt x="2964116" y="20980"/>
                  </a:lnTo>
                  <a:close/>
                </a:path>
                <a:path w="3052445" h="3984625">
                  <a:moveTo>
                    <a:pt x="2985351" y="150317"/>
                  </a:moveTo>
                  <a:lnTo>
                    <a:pt x="2985008" y="149555"/>
                  </a:lnTo>
                  <a:lnTo>
                    <a:pt x="2984589" y="149098"/>
                  </a:lnTo>
                  <a:lnTo>
                    <a:pt x="2984068" y="149021"/>
                  </a:lnTo>
                  <a:lnTo>
                    <a:pt x="2985351" y="150317"/>
                  </a:lnTo>
                  <a:close/>
                </a:path>
                <a:path w="3052445" h="3984625">
                  <a:moveTo>
                    <a:pt x="2990583" y="187896"/>
                  </a:moveTo>
                  <a:lnTo>
                    <a:pt x="2989808" y="180060"/>
                  </a:lnTo>
                  <a:lnTo>
                    <a:pt x="2989072" y="170954"/>
                  </a:lnTo>
                  <a:lnTo>
                    <a:pt x="2988056" y="161201"/>
                  </a:lnTo>
                  <a:lnTo>
                    <a:pt x="2986392" y="151396"/>
                  </a:lnTo>
                  <a:lnTo>
                    <a:pt x="2985351" y="150317"/>
                  </a:lnTo>
                  <a:lnTo>
                    <a:pt x="2986824" y="157454"/>
                  </a:lnTo>
                  <a:lnTo>
                    <a:pt x="2988805" y="179235"/>
                  </a:lnTo>
                  <a:lnTo>
                    <a:pt x="2990583" y="187896"/>
                  </a:lnTo>
                  <a:close/>
                </a:path>
                <a:path w="3052445" h="3984625">
                  <a:moveTo>
                    <a:pt x="3001264" y="352412"/>
                  </a:moveTo>
                  <a:lnTo>
                    <a:pt x="2997720" y="319620"/>
                  </a:lnTo>
                  <a:lnTo>
                    <a:pt x="2997403" y="323989"/>
                  </a:lnTo>
                  <a:lnTo>
                    <a:pt x="2996869" y="326771"/>
                  </a:lnTo>
                  <a:lnTo>
                    <a:pt x="2995980" y="325666"/>
                  </a:lnTo>
                  <a:lnTo>
                    <a:pt x="2994583" y="318401"/>
                  </a:lnTo>
                  <a:lnTo>
                    <a:pt x="2995803" y="335241"/>
                  </a:lnTo>
                  <a:lnTo>
                    <a:pt x="2996755" y="334937"/>
                  </a:lnTo>
                  <a:lnTo>
                    <a:pt x="2998292" y="334873"/>
                  </a:lnTo>
                  <a:lnTo>
                    <a:pt x="3001264" y="352412"/>
                  </a:lnTo>
                  <a:close/>
                </a:path>
                <a:path w="3052445" h="3984625">
                  <a:moveTo>
                    <a:pt x="3012440" y="461086"/>
                  </a:moveTo>
                  <a:lnTo>
                    <a:pt x="3012262" y="454025"/>
                  </a:lnTo>
                  <a:lnTo>
                    <a:pt x="3010928" y="446671"/>
                  </a:lnTo>
                  <a:lnTo>
                    <a:pt x="3010408" y="447535"/>
                  </a:lnTo>
                  <a:lnTo>
                    <a:pt x="3010230" y="451523"/>
                  </a:lnTo>
                  <a:lnTo>
                    <a:pt x="3009900" y="453555"/>
                  </a:lnTo>
                  <a:lnTo>
                    <a:pt x="3011322" y="460146"/>
                  </a:lnTo>
                  <a:lnTo>
                    <a:pt x="3012148" y="462889"/>
                  </a:lnTo>
                  <a:lnTo>
                    <a:pt x="3012440" y="461086"/>
                  </a:lnTo>
                  <a:close/>
                </a:path>
                <a:path w="3052445" h="3984625">
                  <a:moveTo>
                    <a:pt x="3023692" y="1408176"/>
                  </a:moveTo>
                  <a:lnTo>
                    <a:pt x="3022435" y="1430883"/>
                  </a:lnTo>
                  <a:lnTo>
                    <a:pt x="3023489" y="1414132"/>
                  </a:lnTo>
                  <a:lnTo>
                    <a:pt x="3023692" y="1408176"/>
                  </a:lnTo>
                  <a:close/>
                </a:path>
                <a:path w="3052445" h="3984625">
                  <a:moveTo>
                    <a:pt x="3025432" y="441007"/>
                  </a:moveTo>
                  <a:lnTo>
                    <a:pt x="3024784" y="439851"/>
                  </a:lnTo>
                  <a:lnTo>
                    <a:pt x="3024352" y="439534"/>
                  </a:lnTo>
                  <a:lnTo>
                    <a:pt x="3023959" y="439254"/>
                  </a:lnTo>
                  <a:lnTo>
                    <a:pt x="3023959" y="439458"/>
                  </a:lnTo>
                  <a:lnTo>
                    <a:pt x="3025432" y="441007"/>
                  </a:lnTo>
                  <a:close/>
                </a:path>
                <a:path w="3052445" h="3984625">
                  <a:moveTo>
                    <a:pt x="3026397" y="1547634"/>
                  </a:moveTo>
                  <a:lnTo>
                    <a:pt x="3025330" y="1554327"/>
                  </a:lnTo>
                  <a:lnTo>
                    <a:pt x="3023819" y="1562163"/>
                  </a:lnTo>
                  <a:lnTo>
                    <a:pt x="3023298" y="1568970"/>
                  </a:lnTo>
                  <a:lnTo>
                    <a:pt x="3025051" y="1560893"/>
                  </a:lnTo>
                  <a:lnTo>
                    <a:pt x="3025978" y="1554035"/>
                  </a:lnTo>
                  <a:lnTo>
                    <a:pt x="3026397" y="1547634"/>
                  </a:lnTo>
                  <a:close/>
                </a:path>
                <a:path w="3052445" h="3984625">
                  <a:moveTo>
                    <a:pt x="3028454" y="1533118"/>
                  </a:moveTo>
                  <a:lnTo>
                    <a:pt x="3026816" y="1532661"/>
                  </a:lnTo>
                  <a:lnTo>
                    <a:pt x="3026689" y="1542491"/>
                  </a:lnTo>
                  <a:lnTo>
                    <a:pt x="3026410" y="1547634"/>
                  </a:lnTo>
                  <a:lnTo>
                    <a:pt x="3027616" y="1539468"/>
                  </a:lnTo>
                  <a:lnTo>
                    <a:pt x="3028454" y="1533118"/>
                  </a:lnTo>
                  <a:close/>
                </a:path>
                <a:path w="3052445" h="3984625">
                  <a:moveTo>
                    <a:pt x="3034588" y="538581"/>
                  </a:moveTo>
                  <a:lnTo>
                    <a:pt x="3033776" y="520547"/>
                  </a:lnTo>
                  <a:lnTo>
                    <a:pt x="3033992" y="528370"/>
                  </a:lnTo>
                  <a:lnTo>
                    <a:pt x="3034296" y="534035"/>
                  </a:lnTo>
                  <a:lnTo>
                    <a:pt x="3034588" y="538581"/>
                  </a:lnTo>
                  <a:close/>
                </a:path>
                <a:path w="3052445" h="3984625">
                  <a:moveTo>
                    <a:pt x="3043605" y="1190764"/>
                  </a:moveTo>
                  <a:lnTo>
                    <a:pt x="3040989" y="1188885"/>
                  </a:lnTo>
                  <a:lnTo>
                    <a:pt x="3041129" y="1194689"/>
                  </a:lnTo>
                  <a:lnTo>
                    <a:pt x="3041675" y="1194295"/>
                  </a:lnTo>
                  <a:lnTo>
                    <a:pt x="3042513" y="1191666"/>
                  </a:lnTo>
                  <a:lnTo>
                    <a:pt x="3043605" y="1190764"/>
                  </a:lnTo>
                  <a:close/>
                </a:path>
                <a:path w="3052445" h="3984625">
                  <a:moveTo>
                    <a:pt x="3045561" y="661644"/>
                  </a:moveTo>
                  <a:lnTo>
                    <a:pt x="3045383" y="661835"/>
                  </a:lnTo>
                  <a:lnTo>
                    <a:pt x="3045244" y="663524"/>
                  </a:lnTo>
                  <a:lnTo>
                    <a:pt x="3045104" y="665568"/>
                  </a:lnTo>
                  <a:lnTo>
                    <a:pt x="3045333" y="664984"/>
                  </a:lnTo>
                  <a:lnTo>
                    <a:pt x="3045510" y="663854"/>
                  </a:lnTo>
                  <a:lnTo>
                    <a:pt x="3045561" y="661644"/>
                  </a:lnTo>
                  <a:close/>
                </a:path>
                <a:path w="3052445" h="3984625">
                  <a:moveTo>
                    <a:pt x="3048711" y="959866"/>
                  </a:moveTo>
                  <a:lnTo>
                    <a:pt x="3048571" y="960348"/>
                  </a:lnTo>
                  <a:lnTo>
                    <a:pt x="3048533" y="961478"/>
                  </a:lnTo>
                  <a:lnTo>
                    <a:pt x="3048711" y="959866"/>
                  </a:lnTo>
                  <a:close/>
                </a:path>
                <a:path w="3052445" h="3984625">
                  <a:moveTo>
                    <a:pt x="3048901" y="959104"/>
                  </a:moveTo>
                  <a:lnTo>
                    <a:pt x="3048736" y="959688"/>
                  </a:lnTo>
                  <a:lnTo>
                    <a:pt x="3048711" y="959866"/>
                  </a:lnTo>
                  <a:lnTo>
                    <a:pt x="3048901" y="959104"/>
                  </a:lnTo>
                  <a:close/>
                </a:path>
                <a:path w="3052445" h="3984625">
                  <a:moveTo>
                    <a:pt x="3052191" y="1319453"/>
                  </a:moveTo>
                  <a:lnTo>
                    <a:pt x="3050222" y="1312964"/>
                  </a:lnTo>
                  <a:lnTo>
                    <a:pt x="3049536" y="1332611"/>
                  </a:lnTo>
                  <a:lnTo>
                    <a:pt x="3052191" y="131945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0004958" y="7829378"/>
              <a:ext cx="6523355" cy="1565910"/>
            </a:xfrm>
            <a:custGeom>
              <a:avLst/>
              <a:gdLst/>
              <a:ahLst/>
              <a:cxnLst/>
              <a:rect l="l" t="t" r="r" b="b"/>
              <a:pathLst>
                <a:path w="6523355" h="1565909">
                  <a:moveTo>
                    <a:pt x="5600" y="1534541"/>
                  </a:moveTo>
                  <a:lnTo>
                    <a:pt x="0" y="1536077"/>
                  </a:lnTo>
                  <a:lnTo>
                    <a:pt x="4546" y="1536141"/>
                  </a:lnTo>
                  <a:lnTo>
                    <a:pt x="5054" y="1535595"/>
                  </a:lnTo>
                  <a:lnTo>
                    <a:pt x="5588" y="1535074"/>
                  </a:lnTo>
                  <a:lnTo>
                    <a:pt x="5600" y="1534541"/>
                  </a:lnTo>
                  <a:close/>
                </a:path>
                <a:path w="6523355" h="1565909">
                  <a:moveTo>
                    <a:pt x="326834" y="1565211"/>
                  </a:moveTo>
                  <a:lnTo>
                    <a:pt x="326529" y="1565084"/>
                  </a:lnTo>
                  <a:lnTo>
                    <a:pt x="326605" y="1564894"/>
                  </a:lnTo>
                  <a:lnTo>
                    <a:pt x="324954" y="1565135"/>
                  </a:lnTo>
                  <a:lnTo>
                    <a:pt x="324446" y="1565325"/>
                  </a:lnTo>
                  <a:lnTo>
                    <a:pt x="326605" y="1565414"/>
                  </a:lnTo>
                  <a:lnTo>
                    <a:pt x="326834" y="1565211"/>
                  </a:lnTo>
                  <a:close/>
                </a:path>
                <a:path w="6523355" h="1565909">
                  <a:moveTo>
                    <a:pt x="1063231" y="1564919"/>
                  </a:moveTo>
                  <a:lnTo>
                    <a:pt x="1057884" y="1564360"/>
                  </a:lnTo>
                  <a:lnTo>
                    <a:pt x="1054544" y="1563611"/>
                  </a:lnTo>
                  <a:lnTo>
                    <a:pt x="1051915" y="1562849"/>
                  </a:lnTo>
                  <a:lnTo>
                    <a:pt x="1049261" y="1564309"/>
                  </a:lnTo>
                  <a:lnTo>
                    <a:pt x="1042885" y="1565490"/>
                  </a:lnTo>
                  <a:lnTo>
                    <a:pt x="1043851" y="1565871"/>
                  </a:lnTo>
                  <a:lnTo>
                    <a:pt x="1063231" y="1564919"/>
                  </a:lnTo>
                  <a:close/>
                </a:path>
                <a:path w="6523355" h="1565909">
                  <a:moveTo>
                    <a:pt x="2780563" y="1305255"/>
                  </a:moveTo>
                  <a:lnTo>
                    <a:pt x="2772067" y="1307782"/>
                  </a:lnTo>
                  <a:lnTo>
                    <a:pt x="2775407" y="1307007"/>
                  </a:lnTo>
                  <a:lnTo>
                    <a:pt x="2778417" y="1306144"/>
                  </a:lnTo>
                  <a:lnTo>
                    <a:pt x="2780563" y="1305255"/>
                  </a:lnTo>
                  <a:close/>
                </a:path>
                <a:path w="6523355" h="1565909">
                  <a:moveTo>
                    <a:pt x="3296666" y="294030"/>
                  </a:moveTo>
                  <a:lnTo>
                    <a:pt x="3296043" y="294601"/>
                  </a:lnTo>
                  <a:lnTo>
                    <a:pt x="3292729" y="299021"/>
                  </a:lnTo>
                  <a:lnTo>
                    <a:pt x="3296666" y="294030"/>
                  </a:lnTo>
                  <a:close/>
                </a:path>
                <a:path w="6523355" h="1565909">
                  <a:moveTo>
                    <a:pt x="3302203" y="287439"/>
                  </a:moveTo>
                  <a:lnTo>
                    <a:pt x="3301606" y="287858"/>
                  </a:lnTo>
                  <a:lnTo>
                    <a:pt x="3300361" y="288912"/>
                  </a:lnTo>
                  <a:lnTo>
                    <a:pt x="3298863" y="291274"/>
                  </a:lnTo>
                  <a:lnTo>
                    <a:pt x="3296666" y="294030"/>
                  </a:lnTo>
                  <a:lnTo>
                    <a:pt x="3297415" y="293344"/>
                  </a:lnTo>
                  <a:lnTo>
                    <a:pt x="3302203" y="287439"/>
                  </a:lnTo>
                  <a:close/>
                </a:path>
                <a:path w="6523355" h="1565909">
                  <a:moveTo>
                    <a:pt x="3311652" y="248996"/>
                  </a:moveTo>
                  <a:lnTo>
                    <a:pt x="3304133" y="254355"/>
                  </a:lnTo>
                  <a:lnTo>
                    <a:pt x="3296069" y="260858"/>
                  </a:lnTo>
                  <a:lnTo>
                    <a:pt x="3287928" y="268452"/>
                  </a:lnTo>
                  <a:lnTo>
                    <a:pt x="3280143" y="277063"/>
                  </a:lnTo>
                  <a:lnTo>
                    <a:pt x="3287445" y="269036"/>
                  </a:lnTo>
                  <a:lnTo>
                    <a:pt x="3295218" y="261747"/>
                  </a:lnTo>
                  <a:lnTo>
                    <a:pt x="3303333" y="255092"/>
                  </a:lnTo>
                  <a:lnTo>
                    <a:pt x="3311652" y="248996"/>
                  </a:lnTo>
                  <a:close/>
                </a:path>
                <a:path w="6523355" h="1565909">
                  <a:moveTo>
                    <a:pt x="3383661" y="477634"/>
                  </a:moveTo>
                  <a:lnTo>
                    <a:pt x="3382645" y="476719"/>
                  </a:lnTo>
                  <a:lnTo>
                    <a:pt x="3379381" y="473697"/>
                  </a:lnTo>
                  <a:lnTo>
                    <a:pt x="3380079" y="474789"/>
                  </a:lnTo>
                  <a:lnTo>
                    <a:pt x="3381756" y="476478"/>
                  </a:lnTo>
                  <a:lnTo>
                    <a:pt x="3383648" y="478028"/>
                  </a:lnTo>
                  <a:lnTo>
                    <a:pt x="3383661" y="477634"/>
                  </a:lnTo>
                  <a:close/>
                </a:path>
                <a:path w="6523355" h="1565909">
                  <a:moveTo>
                    <a:pt x="3437928" y="182041"/>
                  </a:moveTo>
                  <a:lnTo>
                    <a:pt x="3413391" y="192138"/>
                  </a:lnTo>
                  <a:lnTo>
                    <a:pt x="3420160" y="190106"/>
                  </a:lnTo>
                  <a:lnTo>
                    <a:pt x="3427082" y="187528"/>
                  </a:lnTo>
                  <a:lnTo>
                    <a:pt x="3434130" y="184645"/>
                  </a:lnTo>
                  <a:lnTo>
                    <a:pt x="3435502" y="183756"/>
                  </a:lnTo>
                  <a:lnTo>
                    <a:pt x="3437102" y="182791"/>
                  </a:lnTo>
                  <a:lnTo>
                    <a:pt x="3437928" y="182041"/>
                  </a:lnTo>
                  <a:close/>
                </a:path>
                <a:path w="6523355" h="1565909">
                  <a:moveTo>
                    <a:pt x="3495916" y="181965"/>
                  </a:moveTo>
                  <a:lnTo>
                    <a:pt x="3491573" y="183045"/>
                  </a:lnTo>
                  <a:lnTo>
                    <a:pt x="3484562" y="186016"/>
                  </a:lnTo>
                  <a:lnTo>
                    <a:pt x="3495916" y="181965"/>
                  </a:lnTo>
                  <a:close/>
                </a:path>
                <a:path w="6523355" h="1565909">
                  <a:moveTo>
                    <a:pt x="3787419" y="647522"/>
                  </a:moveTo>
                  <a:lnTo>
                    <a:pt x="3776980" y="643877"/>
                  </a:lnTo>
                  <a:lnTo>
                    <a:pt x="3781082" y="645439"/>
                  </a:lnTo>
                  <a:lnTo>
                    <a:pt x="3784460" y="646582"/>
                  </a:lnTo>
                  <a:lnTo>
                    <a:pt x="3787419" y="647522"/>
                  </a:lnTo>
                  <a:close/>
                </a:path>
                <a:path w="6523355" h="1565909">
                  <a:moveTo>
                    <a:pt x="3944709" y="679945"/>
                  </a:moveTo>
                  <a:lnTo>
                    <a:pt x="3940924" y="679132"/>
                  </a:lnTo>
                  <a:lnTo>
                    <a:pt x="3936873" y="678446"/>
                  </a:lnTo>
                  <a:lnTo>
                    <a:pt x="3937520" y="678637"/>
                  </a:lnTo>
                  <a:lnTo>
                    <a:pt x="3937978" y="678751"/>
                  </a:lnTo>
                  <a:lnTo>
                    <a:pt x="3944709" y="679945"/>
                  </a:lnTo>
                  <a:close/>
                </a:path>
                <a:path w="6523355" h="1565909">
                  <a:moveTo>
                    <a:pt x="4201096" y="721804"/>
                  </a:moveTo>
                  <a:lnTo>
                    <a:pt x="4197934" y="721233"/>
                  </a:lnTo>
                  <a:lnTo>
                    <a:pt x="4194746" y="720813"/>
                  </a:lnTo>
                  <a:lnTo>
                    <a:pt x="4192765" y="720928"/>
                  </a:lnTo>
                  <a:lnTo>
                    <a:pt x="4195800" y="721233"/>
                  </a:lnTo>
                  <a:lnTo>
                    <a:pt x="4198340" y="721525"/>
                  </a:lnTo>
                  <a:lnTo>
                    <a:pt x="4201096" y="721804"/>
                  </a:lnTo>
                  <a:close/>
                </a:path>
                <a:path w="6523355" h="1565909">
                  <a:moveTo>
                    <a:pt x="4239730" y="576160"/>
                  </a:moveTo>
                  <a:lnTo>
                    <a:pt x="4228401" y="583095"/>
                  </a:lnTo>
                  <a:lnTo>
                    <a:pt x="4233519" y="581215"/>
                  </a:lnTo>
                  <a:lnTo>
                    <a:pt x="4224972" y="589648"/>
                  </a:lnTo>
                  <a:lnTo>
                    <a:pt x="4218483" y="596544"/>
                  </a:lnTo>
                  <a:lnTo>
                    <a:pt x="4229747" y="590054"/>
                  </a:lnTo>
                  <a:lnTo>
                    <a:pt x="4233253" y="587654"/>
                  </a:lnTo>
                  <a:lnTo>
                    <a:pt x="4231792" y="588645"/>
                  </a:lnTo>
                  <a:lnTo>
                    <a:pt x="4230992" y="589203"/>
                  </a:lnTo>
                  <a:lnTo>
                    <a:pt x="4229760" y="590029"/>
                  </a:lnTo>
                  <a:lnTo>
                    <a:pt x="4231868" y="586816"/>
                  </a:lnTo>
                  <a:lnTo>
                    <a:pt x="4238041" y="579805"/>
                  </a:lnTo>
                  <a:lnTo>
                    <a:pt x="4239730" y="576160"/>
                  </a:lnTo>
                  <a:close/>
                </a:path>
                <a:path w="6523355" h="1565909">
                  <a:moveTo>
                    <a:pt x="4343641" y="733120"/>
                  </a:moveTo>
                  <a:lnTo>
                    <a:pt x="4337748" y="733094"/>
                  </a:lnTo>
                  <a:lnTo>
                    <a:pt x="4332910" y="733094"/>
                  </a:lnTo>
                  <a:lnTo>
                    <a:pt x="4334319" y="733463"/>
                  </a:lnTo>
                  <a:lnTo>
                    <a:pt x="4340657" y="733653"/>
                  </a:lnTo>
                  <a:lnTo>
                    <a:pt x="4343298" y="733412"/>
                  </a:lnTo>
                  <a:lnTo>
                    <a:pt x="4343641" y="733120"/>
                  </a:lnTo>
                  <a:close/>
                </a:path>
                <a:path w="6523355" h="1565909">
                  <a:moveTo>
                    <a:pt x="5157762" y="629373"/>
                  </a:moveTo>
                  <a:lnTo>
                    <a:pt x="5135981" y="634238"/>
                  </a:lnTo>
                  <a:lnTo>
                    <a:pt x="5137391" y="634479"/>
                  </a:lnTo>
                  <a:lnTo>
                    <a:pt x="5142471" y="633349"/>
                  </a:lnTo>
                  <a:lnTo>
                    <a:pt x="5157762" y="629373"/>
                  </a:lnTo>
                  <a:close/>
                </a:path>
                <a:path w="6523355" h="1565909">
                  <a:moveTo>
                    <a:pt x="5166233" y="627481"/>
                  </a:moveTo>
                  <a:lnTo>
                    <a:pt x="5163896" y="627888"/>
                  </a:lnTo>
                  <a:lnTo>
                    <a:pt x="5160988" y="628548"/>
                  </a:lnTo>
                  <a:lnTo>
                    <a:pt x="5157762" y="629373"/>
                  </a:lnTo>
                  <a:lnTo>
                    <a:pt x="5166233" y="627481"/>
                  </a:lnTo>
                  <a:close/>
                </a:path>
                <a:path w="6523355" h="1565909">
                  <a:moveTo>
                    <a:pt x="5314480" y="575970"/>
                  </a:moveTo>
                  <a:lnTo>
                    <a:pt x="5313883" y="575716"/>
                  </a:lnTo>
                  <a:lnTo>
                    <a:pt x="5312803" y="575678"/>
                  </a:lnTo>
                  <a:lnTo>
                    <a:pt x="5311699" y="575805"/>
                  </a:lnTo>
                  <a:lnTo>
                    <a:pt x="5311826" y="576160"/>
                  </a:lnTo>
                  <a:lnTo>
                    <a:pt x="5312905" y="576160"/>
                  </a:lnTo>
                  <a:lnTo>
                    <a:pt x="5314480" y="575970"/>
                  </a:lnTo>
                  <a:close/>
                </a:path>
                <a:path w="6523355" h="1565909">
                  <a:moveTo>
                    <a:pt x="5513476" y="497357"/>
                  </a:moveTo>
                  <a:lnTo>
                    <a:pt x="5502681" y="503580"/>
                  </a:lnTo>
                  <a:lnTo>
                    <a:pt x="5508891" y="500875"/>
                  </a:lnTo>
                  <a:lnTo>
                    <a:pt x="5510555" y="499732"/>
                  </a:lnTo>
                  <a:lnTo>
                    <a:pt x="5512079" y="498551"/>
                  </a:lnTo>
                  <a:lnTo>
                    <a:pt x="5513476" y="497357"/>
                  </a:lnTo>
                  <a:close/>
                </a:path>
                <a:path w="6523355" h="1565909">
                  <a:moveTo>
                    <a:pt x="5759475" y="380758"/>
                  </a:moveTo>
                  <a:lnTo>
                    <a:pt x="5759297" y="380225"/>
                  </a:lnTo>
                  <a:lnTo>
                    <a:pt x="5758243" y="380034"/>
                  </a:lnTo>
                  <a:lnTo>
                    <a:pt x="5755945" y="380288"/>
                  </a:lnTo>
                  <a:lnTo>
                    <a:pt x="5750280" y="383197"/>
                  </a:lnTo>
                  <a:lnTo>
                    <a:pt x="5749722" y="386842"/>
                  </a:lnTo>
                  <a:lnTo>
                    <a:pt x="5748172" y="389128"/>
                  </a:lnTo>
                  <a:lnTo>
                    <a:pt x="5750788" y="386346"/>
                  </a:lnTo>
                  <a:lnTo>
                    <a:pt x="5754662" y="383603"/>
                  </a:lnTo>
                  <a:lnTo>
                    <a:pt x="5759475" y="380758"/>
                  </a:lnTo>
                  <a:close/>
                </a:path>
                <a:path w="6523355" h="1565909">
                  <a:moveTo>
                    <a:pt x="5951131" y="148501"/>
                  </a:moveTo>
                  <a:lnTo>
                    <a:pt x="5950686" y="145415"/>
                  </a:lnTo>
                  <a:lnTo>
                    <a:pt x="5948946" y="147218"/>
                  </a:lnTo>
                  <a:lnTo>
                    <a:pt x="5948832" y="148158"/>
                  </a:lnTo>
                  <a:lnTo>
                    <a:pt x="5949950" y="149517"/>
                  </a:lnTo>
                  <a:lnTo>
                    <a:pt x="5951131" y="148501"/>
                  </a:lnTo>
                  <a:close/>
                </a:path>
                <a:path w="6523355" h="1565909">
                  <a:moveTo>
                    <a:pt x="5962193" y="141859"/>
                  </a:moveTo>
                  <a:lnTo>
                    <a:pt x="5959907" y="140017"/>
                  </a:lnTo>
                  <a:lnTo>
                    <a:pt x="5959653" y="143370"/>
                  </a:lnTo>
                  <a:lnTo>
                    <a:pt x="5958713" y="142532"/>
                  </a:lnTo>
                  <a:lnTo>
                    <a:pt x="5958624" y="146392"/>
                  </a:lnTo>
                  <a:lnTo>
                    <a:pt x="5957430" y="147408"/>
                  </a:lnTo>
                  <a:lnTo>
                    <a:pt x="5955817" y="146824"/>
                  </a:lnTo>
                  <a:lnTo>
                    <a:pt x="5955525" y="145745"/>
                  </a:lnTo>
                  <a:lnTo>
                    <a:pt x="5955411" y="146659"/>
                  </a:lnTo>
                  <a:lnTo>
                    <a:pt x="5953112" y="146304"/>
                  </a:lnTo>
                  <a:lnTo>
                    <a:pt x="5953277" y="148310"/>
                  </a:lnTo>
                  <a:lnTo>
                    <a:pt x="5956122" y="149377"/>
                  </a:lnTo>
                  <a:lnTo>
                    <a:pt x="5958370" y="148272"/>
                  </a:lnTo>
                  <a:lnTo>
                    <a:pt x="5959805" y="145376"/>
                  </a:lnTo>
                  <a:lnTo>
                    <a:pt x="5960605" y="145681"/>
                  </a:lnTo>
                  <a:lnTo>
                    <a:pt x="5960491" y="146621"/>
                  </a:lnTo>
                  <a:lnTo>
                    <a:pt x="5960643" y="147154"/>
                  </a:lnTo>
                  <a:lnTo>
                    <a:pt x="5961545" y="145059"/>
                  </a:lnTo>
                  <a:lnTo>
                    <a:pt x="5962193" y="141859"/>
                  </a:lnTo>
                  <a:close/>
                </a:path>
                <a:path w="6523355" h="1565909">
                  <a:moveTo>
                    <a:pt x="5962802" y="138353"/>
                  </a:moveTo>
                  <a:lnTo>
                    <a:pt x="5962294" y="138620"/>
                  </a:lnTo>
                  <a:lnTo>
                    <a:pt x="5961646" y="138887"/>
                  </a:lnTo>
                  <a:lnTo>
                    <a:pt x="5961646" y="139687"/>
                  </a:lnTo>
                  <a:lnTo>
                    <a:pt x="5962802" y="138353"/>
                  </a:lnTo>
                  <a:close/>
                </a:path>
                <a:path w="6523355" h="1565909">
                  <a:moveTo>
                    <a:pt x="5963386" y="138023"/>
                  </a:moveTo>
                  <a:lnTo>
                    <a:pt x="5963361" y="137731"/>
                  </a:lnTo>
                  <a:lnTo>
                    <a:pt x="5962802" y="138353"/>
                  </a:lnTo>
                  <a:lnTo>
                    <a:pt x="5963132" y="138188"/>
                  </a:lnTo>
                  <a:lnTo>
                    <a:pt x="5963386" y="138023"/>
                  </a:lnTo>
                  <a:close/>
                </a:path>
                <a:path w="6523355" h="1565909">
                  <a:moveTo>
                    <a:pt x="5963920" y="137083"/>
                  </a:moveTo>
                  <a:lnTo>
                    <a:pt x="5963259" y="137325"/>
                  </a:lnTo>
                  <a:lnTo>
                    <a:pt x="5963336" y="137464"/>
                  </a:lnTo>
                  <a:lnTo>
                    <a:pt x="5963361" y="137604"/>
                  </a:lnTo>
                  <a:lnTo>
                    <a:pt x="5963920" y="137083"/>
                  </a:lnTo>
                  <a:close/>
                </a:path>
                <a:path w="6523355" h="1565909">
                  <a:moveTo>
                    <a:pt x="5965863" y="138722"/>
                  </a:moveTo>
                  <a:lnTo>
                    <a:pt x="5963526" y="140970"/>
                  </a:lnTo>
                  <a:lnTo>
                    <a:pt x="5963793" y="143510"/>
                  </a:lnTo>
                  <a:lnTo>
                    <a:pt x="5964999" y="143510"/>
                  </a:lnTo>
                  <a:lnTo>
                    <a:pt x="5964466" y="140970"/>
                  </a:lnTo>
                  <a:lnTo>
                    <a:pt x="5964999" y="140970"/>
                  </a:lnTo>
                  <a:lnTo>
                    <a:pt x="5965863" y="138722"/>
                  </a:lnTo>
                  <a:close/>
                </a:path>
                <a:path w="6523355" h="1565909">
                  <a:moveTo>
                    <a:pt x="5966942" y="137693"/>
                  </a:moveTo>
                  <a:lnTo>
                    <a:pt x="5966460" y="137160"/>
                  </a:lnTo>
                  <a:lnTo>
                    <a:pt x="5965863" y="138722"/>
                  </a:lnTo>
                  <a:lnTo>
                    <a:pt x="5966942" y="137693"/>
                  </a:lnTo>
                  <a:close/>
                </a:path>
                <a:path w="6523355" h="1565909">
                  <a:moveTo>
                    <a:pt x="5969978" y="135890"/>
                  </a:moveTo>
                  <a:lnTo>
                    <a:pt x="5967488" y="137160"/>
                  </a:lnTo>
                  <a:lnTo>
                    <a:pt x="5966942" y="137693"/>
                  </a:lnTo>
                  <a:lnTo>
                    <a:pt x="5968733" y="139700"/>
                  </a:lnTo>
                  <a:lnTo>
                    <a:pt x="5969127" y="139700"/>
                  </a:lnTo>
                  <a:lnTo>
                    <a:pt x="5967781" y="138430"/>
                  </a:lnTo>
                  <a:lnTo>
                    <a:pt x="5969559" y="137160"/>
                  </a:lnTo>
                  <a:lnTo>
                    <a:pt x="5969978" y="135890"/>
                  </a:lnTo>
                  <a:close/>
                </a:path>
                <a:path w="6523355" h="1565909">
                  <a:moveTo>
                    <a:pt x="5974829" y="133350"/>
                  </a:moveTo>
                  <a:lnTo>
                    <a:pt x="5972822" y="134620"/>
                  </a:lnTo>
                  <a:lnTo>
                    <a:pt x="5971222" y="137160"/>
                  </a:lnTo>
                  <a:lnTo>
                    <a:pt x="5969127" y="139700"/>
                  </a:lnTo>
                  <a:lnTo>
                    <a:pt x="5969254" y="139700"/>
                  </a:lnTo>
                  <a:lnTo>
                    <a:pt x="5967806" y="142240"/>
                  </a:lnTo>
                  <a:lnTo>
                    <a:pt x="5971857" y="144780"/>
                  </a:lnTo>
                  <a:lnTo>
                    <a:pt x="5974385" y="137160"/>
                  </a:lnTo>
                  <a:lnTo>
                    <a:pt x="5974346" y="134518"/>
                  </a:lnTo>
                  <a:lnTo>
                    <a:pt x="5974829" y="133350"/>
                  </a:lnTo>
                  <a:close/>
                </a:path>
                <a:path w="6523355" h="1565909">
                  <a:moveTo>
                    <a:pt x="5975832" y="131826"/>
                  </a:moveTo>
                  <a:lnTo>
                    <a:pt x="5975705" y="131368"/>
                  </a:lnTo>
                  <a:lnTo>
                    <a:pt x="5975299" y="131724"/>
                  </a:lnTo>
                  <a:lnTo>
                    <a:pt x="5975045" y="132168"/>
                  </a:lnTo>
                  <a:lnTo>
                    <a:pt x="5974829" y="132676"/>
                  </a:lnTo>
                  <a:lnTo>
                    <a:pt x="5975832" y="131826"/>
                  </a:lnTo>
                  <a:close/>
                </a:path>
                <a:path w="6523355" h="1565909">
                  <a:moveTo>
                    <a:pt x="5976582" y="131305"/>
                  </a:moveTo>
                  <a:lnTo>
                    <a:pt x="5975832" y="131826"/>
                  </a:lnTo>
                  <a:lnTo>
                    <a:pt x="5975934" y="132194"/>
                  </a:lnTo>
                  <a:lnTo>
                    <a:pt x="5976086" y="132511"/>
                  </a:lnTo>
                  <a:lnTo>
                    <a:pt x="5976340" y="132626"/>
                  </a:lnTo>
                  <a:lnTo>
                    <a:pt x="5976201" y="131978"/>
                  </a:lnTo>
                  <a:lnTo>
                    <a:pt x="5976264" y="131610"/>
                  </a:lnTo>
                  <a:lnTo>
                    <a:pt x="5976582" y="131305"/>
                  </a:lnTo>
                  <a:close/>
                </a:path>
                <a:path w="6523355" h="1565909">
                  <a:moveTo>
                    <a:pt x="5977610" y="137160"/>
                  </a:moveTo>
                  <a:lnTo>
                    <a:pt x="5976925" y="136283"/>
                  </a:lnTo>
                  <a:lnTo>
                    <a:pt x="5974385" y="137160"/>
                  </a:lnTo>
                  <a:lnTo>
                    <a:pt x="5977610" y="137160"/>
                  </a:lnTo>
                  <a:close/>
                </a:path>
                <a:path w="6523355" h="1565909">
                  <a:moveTo>
                    <a:pt x="5977725" y="130708"/>
                  </a:moveTo>
                  <a:lnTo>
                    <a:pt x="5977166" y="130898"/>
                  </a:lnTo>
                  <a:lnTo>
                    <a:pt x="5976810" y="131076"/>
                  </a:lnTo>
                  <a:lnTo>
                    <a:pt x="5976582" y="131305"/>
                  </a:lnTo>
                  <a:lnTo>
                    <a:pt x="5976950" y="131089"/>
                  </a:lnTo>
                  <a:lnTo>
                    <a:pt x="5977331" y="130873"/>
                  </a:lnTo>
                  <a:lnTo>
                    <a:pt x="5977725" y="130708"/>
                  </a:lnTo>
                  <a:close/>
                </a:path>
                <a:path w="6523355" h="1565909">
                  <a:moveTo>
                    <a:pt x="5981751" y="127457"/>
                  </a:moveTo>
                  <a:lnTo>
                    <a:pt x="5981446" y="127736"/>
                  </a:lnTo>
                  <a:lnTo>
                    <a:pt x="5981585" y="128485"/>
                  </a:lnTo>
                  <a:lnTo>
                    <a:pt x="5981751" y="127457"/>
                  </a:lnTo>
                  <a:close/>
                </a:path>
                <a:path w="6523355" h="1565909">
                  <a:moveTo>
                    <a:pt x="5981789" y="129374"/>
                  </a:moveTo>
                  <a:lnTo>
                    <a:pt x="5981585" y="128485"/>
                  </a:lnTo>
                  <a:lnTo>
                    <a:pt x="5981573" y="128701"/>
                  </a:lnTo>
                  <a:lnTo>
                    <a:pt x="5981624" y="128993"/>
                  </a:lnTo>
                  <a:lnTo>
                    <a:pt x="5981789" y="129374"/>
                  </a:lnTo>
                  <a:close/>
                </a:path>
                <a:path w="6523355" h="1565909">
                  <a:moveTo>
                    <a:pt x="5982259" y="126987"/>
                  </a:moveTo>
                  <a:lnTo>
                    <a:pt x="5981839" y="126834"/>
                  </a:lnTo>
                  <a:lnTo>
                    <a:pt x="5981751" y="127457"/>
                  </a:lnTo>
                  <a:lnTo>
                    <a:pt x="5982259" y="126987"/>
                  </a:lnTo>
                  <a:close/>
                </a:path>
                <a:path w="6523355" h="1565909">
                  <a:moveTo>
                    <a:pt x="5986475" y="137337"/>
                  </a:moveTo>
                  <a:lnTo>
                    <a:pt x="5986259" y="137553"/>
                  </a:lnTo>
                  <a:lnTo>
                    <a:pt x="5985827" y="138036"/>
                  </a:lnTo>
                  <a:lnTo>
                    <a:pt x="5986475" y="137337"/>
                  </a:lnTo>
                  <a:close/>
                </a:path>
                <a:path w="6523355" h="1565909">
                  <a:moveTo>
                    <a:pt x="5986958" y="126542"/>
                  </a:moveTo>
                  <a:lnTo>
                    <a:pt x="5985611" y="126961"/>
                  </a:lnTo>
                  <a:lnTo>
                    <a:pt x="5982944" y="126352"/>
                  </a:lnTo>
                  <a:lnTo>
                    <a:pt x="5982259" y="126987"/>
                  </a:lnTo>
                  <a:lnTo>
                    <a:pt x="5986424" y="128498"/>
                  </a:lnTo>
                  <a:lnTo>
                    <a:pt x="5986843" y="126961"/>
                  </a:lnTo>
                  <a:lnTo>
                    <a:pt x="5986958" y="126542"/>
                  </a:lnTo>
                  <a:close/>
                </a:path>
                <a:path w="6523355" h="1565909">
                  <a:moveTo>
                    <a:pt x="5997016" y="134620"/>
                  </a:moveTo>
                  <a:lnTo>
                    <a:pt x="5996889" y="134518"/>
                  </a:lnTo>
                  <a:lnTo>
                    <a:pt x="5996737" y="134620"/>
                  </a:lnTo>
                  <a:lnTo>
                    <a:pt x="5997016" y="134620"/>
                  </a:lnTo>
                  <a:close/>
                </a:path>
                <a:path w="6523355" h="1565909">
                  <a:moveTo>
                    <a:pt x="6010097" y="115912"/>
                  </a:moveTo>
                  <a:lnTo>
                    <a:pt x="6009856" y="114300"/>
                  </a:lnTo>
                  <a:lnTo>
                    <a:pt x="6007290" y="116840"/>
                  </a:lnTo>
                  <a:lnTo>
                    <a:pt x="6010097" y="115912"/>
                  </a:lnTo>
                  <a:close/>
                </a:path>
                <a:path w="6523355" h="1565909">
                  <a:moveTo>
                    <a:pt x="6011227" y="116179"/>
                  </a:moveTo>
                  <a:lnTo>
                    <a:pt x="6011126" y="115570"/>
                  </a:lnTo>
                  <a:lnTo>
                    <a:pt x="6010097" y="115912"/>
                  </a:lnTo>
                  <a:lnTo>
                    <a:pt x="6010237" y="116840"/>
                  </a:lnTo>
                  <a:lnTo>
                    <a:pt x="6011227" y="116179"/>
                  </a:lnTo>
                  <a:close/>
                </a:path>
                <a:path w="6523355" h="1565909">
                  <a:moveTo>
                    <a:pt x="6011811" y="129108"/>
                  </a:moveTo>
                  <a:lnTo>
                    <a:pt x="6009614" y="128092"/>
                  </a:lnTo>
                  <a:lnTo>
                    <a:pt x="6007849" y="128739"/>
                  </a:lnTo>
                  <a:lnTo>
                    <a:pt x="6011354" y="129374"/>
                  </a:lnTo>
                  <a:lnTo>
                    <a:pt x="6011811" y="129108"/>
                  </a:lnTo>
                  <a:close/>
                </a:path>
                <a:path w="6523355" h="1565909">
                  <a:moveTo>
                    <a:pt x="6013856" y="126542"/>
                  </a:moveTo>
                  <a:lnTo>
                    <a:pt x="6009106" y="127863"/>
                  </a:lnTo>
                  <a:lnTo>
                    <a:pt x="6009614" y="128092"/>
                  </a:lnTo>
                  <a:lnTo>
                    <a:pt x="6013856" y="126542"/>
                  </a:lnTo>
                  <a:close/>
                </a:path>
                <a:path w="6523355" h="1565909">
                  <a:moveTo>
                    <a:pt x="6016282" y="122796"/>
                  </a:moveTo>
                  <a:lnTo>
                    <a:pt x="6016002" y="122364"/>
                  </a:lnTo>
                  <a:lnTo>
                    <a:pt x="6013742" y="124460"/>
                  </a:lnTo>
                  <a:lnTo>
                    <a:pt x="6016282" y="122796"/>
                  </a:lnTo>
                  <a:close/>
                </a:path>
                <a:path w="6523355" h="1565909">
                  <a:moveTo>
                    <a:pt x="6016650" y="130340"/>
                  </a:moveTo>
                  <a:lnTo>
                    <a:pt x="6011354" y="129374"/>
                  </a:lnTo>
                  <a:lnTo>
                    <a:pt x="6009906" y="130238"/>
                  </a:lnTo>
                  <a:lnTo>
                    <a:pt x="6016650" y="130340"/>
                  </a:lnTo>
                  <a:close/>
                </a:path>
                <a:path w="6523355" h="1565909">
                  <a:moveTo>
                    <a:pt x="6022124" y="112255"/>
                  </a:moveTo>
                  <a:lnTo>
                    <a:pt x="6021933" y="111163"/>
                  </a:lnTo>
                  <a:lnTo>
                    <a:pt x="6021933" y="111633"/>
                  </a:lnTo>
                  <a:lnTo>
                    <a:pt x="6022010" y="111950"/>
                  </a:lnTo>
                  <a:lnTo>
                    <a:pt x="6022086" y="112255"/>
                  </a:lnTo>
                  <a:close/>
                </a:path>
                <a:path w="6523355" h="1565909">
                  <a:moveTo>
                    <a:pt x="6033782" y="121056"/>
                  </a:moveTo>
                  <a:lnTo>
                    <a:pt x="6033071" y="118656"/>
                  </a:lnTo>
                  <a:lnTo>
                    <a:pt x="6032906" y="117538"/>
                  </a:lnTo>
                  <a:lnTo>
                    <a:pt x="6032932" y="118643"/>
                  </a:lnTo>
                  <a:lnTo>
                    <a:pt x="6032639" y="119278"/>
                  </a:lnTo>
                  <a:lnTo>
                    <a:pt x="6032131" y="119684"/>
                  </a:lnTo>
                  <a:lnTo>
                    <a:pt x="6032309" y="120129"/>
                  </a:lnTo>
                  <a:lnTo>
                    <a:pt x="6032601" y="120624"/>
                  </a:lnTo>
                  <a:lnTo>
                    <a:pt x="6033109" y="121208"/>
                  </a:lnTo>
                  <a:lnTo>
                    <a:pt x="6033782" y="121056"/>
                  </a:lnTo>
                  <a:close/>
                </a:path>
                <a:path w="6523355" h="1565909">
                  <a:moveTo>
                    <a:pt x="6035929" y="106756"/>
                  </a:moveTo>
                  <a:lnTo>
                    <a:pt x="6033097" y="106934"/>
                  </a:lnTo>
                  <a:lnTo>
                    <a:pt x="6034367" y="106972"/>
                  </a:lnTo>
                  <a:lnTo>
                    <a:pt x="6035243" y="106870"/>
                  </a:lnTo>
                  <a:lnTo>
                    <a:pt x="6035929" y="106756"/>
                  </a:lnTo>
                  <a:close/>
                </a:path>
                <a:path w="6523355" h="1565909">
                  <a:moveTo>
                    <a:pt x="6053823" y="100355"/>
                  </a:moveTo>
                  <a:lnTo>
                    <a:pt x="6053671" y="100177"/>
                  </a:lnTo>
                  <a:lnTo>
                    <a:pt x="6053429" y="100025"/>
                  </a:lnTo>
                  <a:lnTo>
                    <a:pt x="6053061" y="99949"/>
                  </a:lnTo>
                  <a:lnTo>
                    <a:pt x="6053150" y="100101"/>
                  </a:lnTo>
                  <a:lnTo>
                    <a:pt x="6053442" y="100228"/>
                  </a:lnTo>
                  <a:lnTo>
                    <a:pt x="6053823" y="100355"/>
                  </a:lnTo>
                  <a:close/>
                </a:path>
                <a:path w="6523355" h="1565909">
                  <a:moveTo>
                    <a:pt x="6077356" y="101600"/>
                  </a:moveTo>
                  <a:lnTo>
                    <a:pt x="6075553" y="100380"/>
                  </a:lnTo>
                  <a:lnTo>
                    <a:pt x="6074956" y="101600"/>
                  </a:lnTo>
                  <a:lnTo>
                    <a:pt x="6077356" y="101600"/>
                  </a:lnTo>
                  <a:close/>
                </a:path>
                <a:path w="6523355" h="1565909">
                  <a:moveTo>
                    <a:pt x="6078994" y="101600"/>
                  </a:moveTo>
                  <a:lnTo>
                    <a:pt x="6077775" y="101600"/>
                  </a:lnTo>
                  <a:lnTo>
                    <a:pt x="6077394" y="101600"/>
                  </a:lnTo>
                  <a:lnTo>
                    <a:pt x="6076988" y="102870"/>
                  </a:lnTo>
                  <a:lnTo>
                    <a:pt x="6078994" y="101600"/>
                  </a:lnTo>
                  <a:close/>
                </a:path>
                <a:path w="6523355" h="1565909">
                  <a:moveTo>
                    <a:pt x="6083389" y="103225"/>
                  </a:moveTo>
                  <a:lnTo>
                    <a:pt x="6083287" y="102920"/>
                  </a:lnTo>
                  <a:lnTo>
                    <a:pt x="6083071" y="102679"/>
                  </a:lnTo>
                  <a:lnTo>
                    <a:pt x="6082817" y="102463"/>
                  </a:lnTo>
                  <a:lnTo>
                    <a:pt x="6083008" y="102793"/>
                  </a:lnTo>
                  <a:lnTo>
                    <a:pt x="6083198" y="103073"/>
                  </a:lnTo>
                  <a:lnTo>
                    <a:pt x="6083389" y="103225"/>
                  </a:lnTo>
                  <a:close/>
                </a:path>
                <a:path w="6523355" h="1565909">
                  <a:moveTo>
                    <a:pt x="6099124" y="93789"/>
                  </a:moveTo>
                  <a:lnTo>
                    <a:pt x="6098108" y="93776"/>
                  </a:lnTo>
                  <a:lnTo>
                    <a:pt x="6098425" y="93878"/>
                  </a:lnTo>
                  <a:lnTo>
                    <a:pt x="6098768" y="93865"/>
                  </a:lnTo>
                  <a:lnTo>
                    <a:pt x="6099124" y="93789"/>
                  </a:lnTo>
                  <a:close/>
                </a:path>
                <a:path w="6523355" h="1565909">
                  <a:moveTo>
                    <a:pt x="6101753" y="93903"/>
                  </a:moveTo>
                  <a:lnTo>
                    <a:pt x="6101600" y="92938"/>
                  </a:lnTo>
                  <a:lnTo>
                    <a:pt x="6100318" y="93624"/>
                  </a:lnTo>
                  <a:lnTo>
                    <a:pt x="6099124" y="93789"/>
                  </a:lnTo>
                  <a:lnTo>
                    <a:pt x="6101753" y="93903"/>
                  </a:lnTo>
                  <a:close/>
                </a:path>
                <a:path w="6523355" h="1565909">
                  <a:moveTo>
                    <a:pt x="6131293" y="86601"/>
                  </a:moveTo>
                  <a:lnTo>
                    <a:pt x="6131039" y="85255"/>
                  </a:lnTo>
                  <a:lnTo>
                    <a:pt x="6131230" y="86664"/>
                  </a:lnTo>
                  <a:close/>
                </a:path>
                <a:path w="6523355" h="1565909">
                  <a:moveTo>
                    <a:pt x="6133287" y="86601"/>
                  </a:moveTo>
                  <a:lnTo>
                    <a:pt x="6131293" y="86652"/>
                  </a:lnTo>
                  <a:lnTo>
                    <a:pt x="6131458" y="87503"/>
                  </a:lnTo>
                  <a:lnTo>
                    <a:pt x="6133287" y="86601"/>
                  </a:lnTo>
                  <a:close/>
                </a:path>
                <a:path w="6523355" h="1565909">
                  <a:moveTo>
                    <a:pt x="6139510" y="69850"/>
                  </a:moveTo>
                  <a:lnTo>
                    <a:pt x="6138964" y="69850"/>
                  </a:lnTo>
                  <a:lnTo>
                    <a:pt x="6139104" y="70002"/>
                  </a:lnTo>
                  <a:lnTo>
                    <a:pt x="6139510" y="69850"/>
                  </a:lnTo>
                  <a:close/>
                </a:path>
                <a:path w="6523355" h="1565909">
                  <a:moveTo>
                    <a:pt x="6145454" y="69850"/>
                  </a:moveTo>
                  <a:lnTo>
                    <a:pt x="6142990" y="68580"/>
                  </a:lnTo>
                  <a:lnTo>
                    <a:pt x="6139510" y="69850"/>
                  </a:lnTo>
                  <a:lnTo>
                    <a:pt x="6145454" y="69850"/>
                  </a:lnTo>
                  <a:close/>
                </a:path>
                <a:path w="6523355" h="1565909">
                  <a:moveTo>
                    <a:pt x="6147778" y="67995"/>
                  </a:moveTo>
                  <a:lnTo>
                    <a:pt x="6145479" y="67208"/>
                  </a:lnTo>
                  <a:lnTo>
                    <a:pt x="6145174" y="69481"/>
                  </a:lnTo>
                  <a:lnTo>
                    <a:pt x="6147778" y="67995"/>
                  </a:lnTo>
                  <a:close/>
                </a:path>
                <a:path w="6523355" h="1565909">
                  <a:moveTo>
                    <a:pt x="6155093" y="349123"/>
                  </a:moveTo>
                  <a:lnTo>
                    <a:pt x="6154344" y="348526"/>
                  </a:lnTo>
                  <a:lnTo>
                    <a:pt x="6153963" y="348272"/>
                  </a:lnTo>
                  <a:lnTo>
                    <a:pt x="6154928" y="349618"/>
                  </a:lnTo>
                  <a:lnTo>
                    <a:pt x="6155093" y="349123"/>
                  </a:lnTo>
                  <a:close/>
                </a:path>
                <a:path w="6523355" h="1565909">
                  <a:moveTo>
                    <a:pt x="6159182" y="67310"/>
                  </a:moveTo>
                  <a:lnTo>
                    <a:pt x="6159043" y="64770"/>
                  </a:lnTo>
                  <a:lnTo>
                    <a:pt x="6154407" y="66040"/>
                  </a:lnTo>
                  <a:lnTo>
                    <a:pt x="6158014" y="67310"/>
                  </a:lnTo>
                  <a:lnTo>
                    <a:pt x="6159182" y="67310"/>
                  </a:lnTo>
                  <a:close/>
                </a:path>
                <a:path w="6523355" h="1565909">
                  <a:moveTo>
                    <a:pt x="6166421" y="78994"/>
                  </a:moveTo>
                  <a:lnTo>
                    <a:pt x="6164173" y="80149"/>
                  </a:lnTo>
                  <a:lnTo>
                    <a:pt x="6163399" y="80708"/>
                  </a:lnTo>
                  <a:lnTo>
                    <a:pt x="6166421" y="78994"/>
                  </a:lnTo>
                  <a:close/>
                </a:path>
                <a:path w="6523355" h="1565909">
                  <a:moveTo>
                    <a:pt x="6166574" y="77038"/>
                  </a:moveTo>
                  <a:lnTo>
                    <a:pt x="6165189" y="76073"/>
                  </a:lnTo>
                  <a:lnTo>
                    <a:pt x="6164567" y="77470"/>
                  </a:lnTo>
                  <a:lnTo>
                    <a:pt x="6166574" y="77038"/>
                  </a:lnTo>
                  <a:close/>
                </a:path>
                <a:path w="6523355" h="1565909">
                  <a:moveTo>
                    <a:pt x="6170447" y="76200"/>
                  </a:moveTo>
                  <a:lnTo>
                    <a:pt x="6166574" y="77038"/>
                  </a:lnTo>
                  <a:lnTo>
                    <a:pt x="6169037" y="78740"/>
                  </a:lnTo>
                  <a:lnTo>
                    <a:pt x="6170447" y="76200"/>
                  </a:lnTo>
                  <a:close/>
                </a:path>
                <a:path w="6523355" h="1565909">
                  <a:moveTo>
                    <a:pt x="6172759" y="340360"/>
                  </a:moveTo>
                  <a:lnTo>
                    <a:pt x="6171273" y="340360"/>
                  </a:lnTo>
                  <a:lnTo>
                    <a:pt x="6171196" y="340702"/>
                  </a:lnTo>
                  <a:lnTo>
                    <a:pt x="6171336" y="341401"/>
                  </a:lnTo>
                  <a:lnTo>
                    <a:pt x="6172759" y="340398"/>
                  </a:lnTo>
                  <a:close/>
                </a:path>
                <a:path w="6523355" h="1565909">
                  <a:moveTo>
                    <a:pt x="6175070" y="341630"/>
                  </a:moveTo>
                  <a:lnTo>
                    <a:pt x="6174613" y="339090"/>
                  </a:lnTo>
                  <a:lnTo>
                    <a:pt x="6172809" y="340360"/>
                  </a:lnTo>
                  <a:lnTo>
                    <a:pt x="6172784" y="344170"/>
                  </a:lnTo>
                  <a:lnTo>
                    <a:pt x="6175070" y="341630"/>
                  </a:lnTo>
                  <a:close/>
                </a:path>
                <a:path w="6523355" h="1565909">
                  <a:moveTo>
                    <a:pt x="6176772" y="336550"/>
                  </a:moveTo>
                  <a:lnTo>
                    <a:pt x="6176632" y="337820"/>
                  </a:lnTo>
                  <a:lnTo>
                    <a:pt x="6176772" y="336550"/>
                  </a:lnTo>
                  <a:close/>
                </a:path>
                <a:path w="6523355" h="1565909">
                  <a:moveTo>
                    <a:pt x="6179007" y="60325"/>
                  </a:moveTo>
                  <a:lnTo>
                    <a:pt x="6177775" y="60464"/>
                  </a:lnTo>
                  <a:lnTo>
                    <a:pt x="6176848" y="60667"/>
                  </a:lnTo>
                  <a:lnTo>
                    <a:pt x="6177191" y="62052"/>
                  </a:lnTo>
                  <a:lnTo>
                    <a:pt x="6178334" y="60794"/>
                  </a:lnTo>
                  <a:lnTo>
                    <a:pt x="6179007" y="60325"/>
                  </a:lnTo>
                  <a:close/>
                </a:path>
                <a:path w="6523355" h="1565909">
                  <a:moveTo>
                    <a:pt x="6182106" y="59524"/>
                  </a:moveTo>
                  <a:lnTo>
                    <a:pt x="6180798" y="59372"/>
                  </a:lnTo>
                  <a:lnTo>
                    <a:pt x="6179832" y="59740"/>
                  </a:lnTo>
                  <a:lnTo>
                    <a:pt x="6179007" y="60325"/>
                  </a:lnTo>
                  <a:lnTo>
                    <a:pt x="6180023" y="60223"/>
                  </a:lnTo>
                  <a:lnTo>
                    <a:pt x="6181229" y="60159"/>
                  </a:lnTo>
                  <a:lnTo>
                    <a:pt x="6182106" y="59524"/>
                  </a:lnTo>
                  <a:close/>
                </a:path>
                <a:path w="6523355" h="1565909">
                  <a:moveTo>
                    <a:pt x="6183541" y="71120"/>
                  </a:moveTo>
                  <a:lnTo>
                    <a:pt x="6182626" y="71120"/>
                  </a:lnTo>
                  <a:lnTo>
                    <a:pt x="6181280" y="68580"/>
                  </a:lnTo>
                  <a:lnTo>
                    <a:pt x="6161633" y="68580"/>
                  </a:lnTo>
                  <a:lnTo>
                    <a:pt x="6155855" y="68580"/>
                  </a:lnTo>
                  <a:lnTo>
                    <a:pt x="6150965" y="68580"/>
                  </a:lnTo>
                  <a:lnTo>
                    <a:pt x="6146622" y="72390"/>
                  </a:lnTo>
                  <a:lnTo>
                    <a:pt x="6141364" y="72390"/>
                  </a:lnTo>
                  <a:lnTo>
                    <a:pt x="6139104" y="70002"/>
                  </a:lnTo>
                  <a:lnTo>
                    <a:pt x="6136017" y="71120"/>
                  </a:lnTo>
                  <a:lnTo>
                    <a:pt x="6129363" y="76200"/>
                  </a:lnTo>
                  <a:lnTo>
                    <a:pt x="6122276" y="77470"/>
                  </a:lnTo>
                  <a:lnTo>
                    <a:pt x="6123673" y="77470"/>
                  </a:lnTo>
                  <a:lnTo>
                    <a:pt x="6124118" y="82550"/>
                  </a:lnTo>
                  <a:lnTo>
                    <a:pt x="6120993" y="80010"/>
                  </a:lnTo>
                  <a:lnTo>
                    <a:pt x="6117869" y="77470"/>
                  </a:lnTo>
                  <a:lnTo>
                    <a:pt x="6115697" y="79425"/>
                  </a:lnTo>
                  <a:lnTo>
                    <a:pt x="6115380" y="77470"/>
                  </a:lnTo>
                  <a:lnTo>
                    <a:pt x="6110363" y="78740"/>
                  </a:lnTo>
                  <a:lnTo>
                    <a:pt x="6106045" y="82550"/>
                  </a:lnTo>
                  <a:lnTo>
                    <a:pt x="6099416" y="86360"/>
                  </a:lnTo>
                  <a:lnTo>
                    <a:pt x="6099924" y="85090"/>
                  </a:lnTo>
                  <a:lnTo>
                    <a:pt x="6096825" y="83820"/>
                  </a:lnTo>
                  <a:lnTo>
                    <a:pt x="6092444" y="86360"/>
                  </a:lnTo>
                  <a:lnTo>
                    <a:pt x="6089294" y="86360"/>
                  </a:lnTo>
                  <a:lnTo>
                    <a:pt x="6088799" y="87630"/>
                  </a:lnTo>
                  <a:lnTo>
                    <a:pt x="6087034" y="88900"/>
                  </a:lnTo>
                  <a:lnTo>
                    <a:pt x="6088646" y="90170"/>
                  </a:lnTo>
                  <a:lnTo>
                    <a:pt x="6081153" y="90170"/>
                  </a:lnTo>
                  <a:lnTo>
                    <a:pt x="6075019" y="92710"/>
                  </a:lnTo>
                  <a:lnTo>
                    <a:pt x="6069165" y="96520"/>
                  </a:lnTo>
                  <a:lnTo>
                    <a:pt x="6063424" y="96520"/>
                  </a:lnTo>
                  <a:lnTo>
                    <a:pt x="6064402" y="95250"/>
                  </a:lnTo>
                  <a:lnTo>
                    <a:pt x="6063627" y="95250"/>
                  </a:lnTo>
                  <a:lnTo>
                    <a:pt x="6057150" y="99060"/>
                  </a:lnTo>
                  <a:lnTo>
                    <a:pt x="6058420" y="100330"/>
                  </a:lnTo>
                  <a:lnTo>
                    <a:pt x="6060478" y="100330"/>
                  </a:lnTo>
                  <a:lnTo>
                    <a:pt x="6060046" y="102870"/>
                  </a:lnTo>
                  <a:lnTo>
                    <a:pt x="6058446" y="104140"/>
                  </a:lnTo>
                  <a:lnTo>
                    <a:pt x="6056769" y="104140"/>
                  </a:lnTo>
                  <a:lnTo>
                    <a:pt x="6058052" y="102870"/>
                  </a:lnTo>
                  <a:lnTo>
                    <a:pt x="6059348" y="101600"/>
                  </a:lnTo>
                  <a:lnTo>
                    <a:pt x="6054268" y="101600"/>
                  </a:lnTo>
                  <a:lnTo>
                    <a:pt x="6054090" y="102704"/>
                  </a:lnTo>
                  <a:lnTo>
                    <a:pt x="6049518" y="100330"/>
                  </a:lnTo>
                  <a:lnTo>
                    <a:pt x="6055271" y="106680"/>
                  </a:lnTo>
                  <a:lnTo>
                    <a:pt x="6049518" y="106680"/>
                  </a:lnTo>
                  <a:lnTo>
                    <a:pt x="6049403" y="105410"/>
                  </a:lnTo>
                  <a:lnTo>
                    <a:pt x="6047765" y="106680"/>
                  </a:lnTo>
                  <a:lnTo>
                    <a:pt x="6046635" y="109220"/>
                  </a:lnTo>
                  <a:lnTo>
                    <a:pt x="6044577" y="109220"/>
                  </a:lnTo>
                  <a:lnTo>
                    <a:pt x="6042888" y="106680"/>
                  </a:lnTo>
                  <a:lnTo>
                    <a:pt x="6046089" y="106680"/>
                  </a:lnTo>
                  <a:lnTo>
                    <a:pt x="6045492" y="105410"/>
                  </a:lnTo>
                  <a:lnTo>
                    <a:pt x="6042799" y="106680"/>
                  </a:lnTo>
                  <a:lnTo>
                    <a:pt x="6041745" y="111760"/>
                  </a:lnTo>
                  <a:lnTo>
                    <a:pt x="6038393" y="110490"/>
                  </a:lnTo>
                  <a:lnTo>
                    <a:pt x="6039307" y="109220"/>
                  </a:lnTo>
                  <a:lnTo>
                    <a:pt x="6040971" y="109220"/>
                  </a:lnTo>
                  <a:lnTo>
                    <a:pt x="6041910" y="107950"/>
                  </a:lnTo>
                  <a:lnTo>
                    <a:pt x="6038164" y="106680"/>
                  </a:lnTo>
                  <a:lnTo>
                    <a:pt x="6035929" y="107950"/>
                  </a:lnTo>
                  <a:lnTo>
                    <a:pt x="6032487" y="107950"/>
                  </a:lnTo>
                  <a:lnTo>
                    <a:pt x="6031382" y="115570"/>
                  </a:lnTo>
                  <a:lnTo>
                    <a:pt x="6027737" y="113030"/>
                  </a:lnTo>
                  <a:lnTo>
                    <a:pt x="6025921" y="111760"/>
                  </a:lnTo>
                  <a:lnTo>
                    <a:pt x="6024969" y="113779"/>
                  </a:lnTo>
                  <a:lnTo>
                    <a:pt x="6022784" y="115570"/>
                  </a:lnTo>
                  <a:lnTo>
                    <a:pt x="6022441" y="114300"/>
                  </a:lnTo>
                  <a:lnTo>
                    <a:pt x="6022086" y="113030"/>
                  </a:lnTo>
                  <a:lnTo>
                    <a:pt x="6018504" y="113030"/>
                  </a:lnTo>
                  <a:lnTo>
                    <a:pt x="6018720" y="111760"/>
                  </a:lnTo>
                  <a:lnTo>
                    <a:pt x="6017399" y="114300"/>
                  </a:lnTo>
                  <a:lnTo>
                    <a:pt x="6014415" y="111760"/>
                  </a:lnTo>
                  <a:lnTo>
                    <a:pt x="6012599" y="115570"/>
                  </a:lnTo>
                  <a:lnTo>
                    <a:pt x="6012116" y="115570"/>
                  </a:lnTo>
                  <a:lnTo>
                    <a:pt x="6011227" y="116179"/>
                  </a:lnTo>
                  <a:lnTo>
                    <a:pt x="6011329" y="116840"/>
                  </a:lnTo>
                  <a:lnTo>
                    <a:pt x="6008154" y="121920"/>
                  </a:lnTo>
                  <a:lnTo>
                    <a:pt x="5999670" y="118110"/>
                  </a:lnTo>
                  <a:lnTo>
                    <a:pt x="5995162" y="124460"/>
                  </a:lnTo>
                  <a:lnTo>
                    <a:pt x="5990539" y="128270"/>
                  </a:lnTo>
                  <a:lnTo>
                    <a:pt x="5990793" y="132080"/>
                  </a:lnTo>
                  <a:lnTo>
                    <a:pt x="5986577" y="135890"/>
                  </a:lnTo>
                  <a:lnTo>
                    <a:pt x="5984341" y="134620"/>
                  </a:lnTo>
                  <a:lnTo>
                    <a:pt x="5986551" y="132080"/>
                  </a:lnTo>
                  <a:lnTo>
                    <a:pt x="5983338" y="132080"/>
                  </a:lnTo>
                  <a:lnTo>
                    <a:pt x="5981433" y="133350"/>
                  </a:lnTo>
                  <a:lnTo>
                    <a:pt x="5979376" y="135890"/>
                  </a:lnTo>
                  <a:lnTo>
                    <a:pt x="5979553" y="134620"/>
                  </a:lnTo>
                  <a:lnTo>
                    <a:pt x="5978741" y="134620"/>
                  </a:lnTo>
                  <a:lnTo>
                    <a:pt x="5977547" y="133350"/>
                  </a:lnTo>
                  <a:lnTo>
                    <a:pt x="5975629" y="134620"/>
                  </a:lnTo>
                  <a:lnTo>
                    <a:pt x="5976925" y="136283"/>
                  </a:lnTo>
                  <a:lnTo>
                    <a:pt x="5978029" y="135890"/>
                  </a:lnTo>
                  <a:lnTo>
                    <a:pt x="5978233" y="139700"/>
                  </a:lnTo>
                  <a:lnTo>
                    <a:pt x="5980468" y="135890"/>
                  </a:lnTo>
                  <a:lnTo>
                    <a:pt x="5981649" y="135890"/>
                  </a:lnTo>
                  <a:lnTo>
                    <a:pt x="5983084" y="137160"/>
                  </a:lnTo>
                  <a:lnTo>
                    <a:pt x="5981598" y="138430"/>
                  </a:lnTo>
                  <a:lnTo>
                    <a:pt x="5984887" y="139700"/>
                  </a:lnTo>
                  <a:lnTo>
                    <a:pt x="5983236" y="137160"/>
                  </a:lnTo>
                  <a:lnTo>
                    <a:pt x="5986615" y="137160"/>
                  </a:lnTo>
                  <a:lnTo>
                    <a:pt x="5986475" y="138430"/>
                  </a:lnTo>
                  <a:lnTo>
                    <a:pt x="5987453" y="137160"/>
                  </a:lnTo>
                  <a:lnTo>
                    <a:pt x="5988418" y="135890"/>
                  </a:lnTo>
                  <a:lnTo>
                    <a:pt x="5988291" y="137160"/>
                  </a:lnTo>
                  <a:lnTo>
                    <a:pt x="5989967" y="138430"/>
                  </a:lnTo>
                  <a:lnTo>
                    <a:pt x="5993511" y="138430"/>
                  </a:lnTo>
                  <a:lnTo>
                    <a:pt x="5994158" y="132080"/>
                  </a:lnTo>
                  <a:lnTo>
                    <a:pt x="5996889" y="134518"/>
                  </a:lnTo>
                  <a:lnTo>
                    <a:pt x="6002363" y="130810"/>
                  </a:lnTo>
                  <a:lnTo>
                    <a:pt x="5996178" y="132080"/>
                  </a:lnTo>
                  <a:lnTo>
                    <a:pt x="5999480" y="127000"/>
                  </a:lnTo>
                  <a:lnTo>
                    <a:pt x="6005373" y="130810"/>
                  </a:lnTo>
                  <a:lnTo>
                    <a:pt x="6004865" y="128270"/>
                  </a:lnTo>
                  <a:lnTo>
                    <a:pt x="6006211" y="128270"/>
                  </a:lnTo>
                  <a:lnTo>
                    <a:pt x="6006541" y="127000"/>
                  </a:lnTo>
                  <a:lnTo>
                    <a:pt x="6006858" y="125730"/>
                  </a:lnTo>
                  <a:lnTo>
                    <a:pt x="6008268" y="126174"/>
                  </a:lnTo>
                  <a:lnTo>
                    <a:pt x="6006211" y="128270"/>
                  </a:lnTo>
                  <a:lnTo>
                    <a:pt x="6006884" y="128270"/>
                  </a:lnTo>
                  <a:lnTo>
                    <a:pt x="6007074" y="129540"/>
                  </a:lnTo>
                  <a:lnTo>
                    <a:pt x="6008484" y="126250"/>
                  </a:lnTo>
                  <a:lnTo>
                    <a:pt x="6010897" y="127000"/>
                  </a:lnTo>
                  <a:lnTo>
                    <a:pt x="6011710" y="125730"/>
                  </a:lnTo>
                  <a:lnTo>
                    <a:pt x="6014123" y="121920"/>
                  </a:lnTo>
                  <a:lnTo>
                    <a:pt x="6014923" y="120650"/>
                  </a:lnTo>
                  <a:lnTo>
                    <a:pt x="6016002" y="122364"/>
                  </a:lnTo>
                  <a:lnTo>
                    <a:pt x="6016472" y="121920"/>
                  </a:lnTo>
                  <a:lnTo>
                    <a:pt x="6016853" y="122440"/>
                  </a:lnTo>
                  <a:lnTo>
                    <a:pt x="6016282" y="122796"/>
                  </a:lnTo>
                  <a:lnTo>
                    <a:pt x="6017336" y="124460"/>
                  </a:lnTo>
                  <a:lnTo>
                    <a:pt x="6017399" y="123215"/>
                  </a:lnTo>
                  <a:lnTo>
                    <a:pt x="6019279" y="125730"/>
                  </a:lnTo>
                  <a:lnTo>
                    <a:pt x="6019711" y="121920"/>
                  </a:lnTo>
                  <a:lnTo>
                    <a:pt x="6019851" y="120650"/>
                  </a:lnTo>
                  <a:lnTo>
                    <a:pt x="6019990" y="119380"/>
                  </a:lnTo>
                  <a:lnTo>
                    <a:pt x="6023661" y="120650"/>
                  </a:lnTo>
                  <a:lnTo>
                    <a:pt x="6023724" y="123190"/>
                  </a:lnTo>
                  <a:lnTo>
                    <a:pt x="6024219" y="123190"/>
                  </a:lnTo>
                  <a:lnTo>
                    <a:pt x="6024346" y="119380"/>
                  </a:lnTo>
                  <a:lnTo>
                    <a:pt x="6029985" y="121894"/>
                  </a:lnTo>
                  <a:lnTo>
                    <a:pt x="6028271" y="121881"/>
                  </a:lnTo>
                  <a:lnTo>
                    <a:pt x="6026035" y="123329"/>
                  </a:lnTo>
                  <a:lnTo>
                    <a:pt x="6028842" y="123164"/>
                  </a:lnTo>
                  <a:lnTo>
                    <a:pt x="6028918" y="123723"/>
                  </a:lnTo>
                  <a:lnTo>
                    <a:pt x="6030112" y="122262"/>
                  </a:lnTo>
                  <a:lnTo>
                    <a:pt x="6030392" y="121894"/>
                  </a:lnTo>
                  <a:lnTo>
                    <a:pt x="6030087" y="121894"/>
                  </a:lnTo>
                  <a:lnTo>
                    <a:pt x="6032131" y="120650"/>
                  </a:lnTo>
                  <a:lnTo>
                    <a:pt x="6031763" y="119380"/>
                  </a:lnTo>
                  <a:lnTo>
                    <a:pt x="6031395" y="118110"/>
                  </a:lnTo>
                  <a:lnTo>
                    <a:pt x="6031014" y="116840"/>
                  </a:lnTo>
                  <a:lnTo>
                    <a:pt x="6036856" y="116840"/>
                  </a:lnTo>
                  <a:lnTo>
                    <a:pt x="6038685" y="115570"/>
                  </a:lnTo>
                  <a:lnTo>
                    <a:pt x="6040501" y="114300"/>
                  </a:lnTo>
                  <a:lnTo>
                    <a:pt x="6040653" y="115570"/>
                  </a:lnTo>
                  <a:lnTo>
                    <a:pt x="6044692" y="114300"/>
                  </a:lnTo>
                  <a:lnTo>
                    <a:pt x="6048743" y="113030"/>
                  </a:lnTo>
                  <a:lnTo>
                    <a:pt x="6053010" y="113030"/>
                  </a:lnTo>
                  <a:lnTo>
                    <a:pt x="6052871" y="111760"/>
                  </a:lnTo>
                  <a:lnTo>
                    <a:pt x="6052566" y="109220"/>
                  </a:lnTo>
                  <a:lnTo>
                    <a:pt x="6056706" y="109220"/>
                  </a:lnTo>
                  <a:lnTo>
                    <a:pt x="6059322" y="106680"/>
                  </a:lnTo>
                  <a:lnTo>
                    <a:pt x="6059881" y="109220"/>
                  </a:lnTo>
                  <a:lnTo>
                    <a:pt x="6059640" y="110490"/>
                  </a:lnTo>
                  <a:lnTo>
                    <a:pt x="6058420" y="111760"/>
                  </a:lnTo>
                  <a:lnTo>
                    <a:pt x="6060948" y="110553"/>
                  </a:lnTo>
                  <a:lnTo>
                    <a:pt x="6060935" y="111112"/>
                  </a:lnTo>
                  <a:lnTo>
                    <a:pt x="6061786" y="109512"/>
                  </a:lnTo>
                  <a:lnTo>
                    <a:pt x="6061240" y="109728"/>
                  </a:lnTo>
                  <a:lnTo>
                    <a:pt x="6061341" y="109220"/>
                  </a:lnTo>
                  <a:lnTo>
                    <a:pt x="6062002" y="107950"/>
                  </a:lnTo>
                  <a:lnTo>
                    <a:pt x="6063589" y="107950"/>
                  </a:lnTo>
                  <a:lnTo>
                    <a:pt x="6063780" y="110490"/>
                  </a:lnTo>
                  <a:lnTo>
                    <a:pt x="6067285" y="107950"/>
                  </a:lnTo>
                  <a:lnTo>
                    <a:pt x="6069901" y="104140"/>
                  </a:lnTo>
                  <a:lnTo>
                    <a:pt x="6075108" y="104140"/>
                  </a:lnTo>
                  <a:lnTo>
                    <a:pt x="6074600" y="101600"/>
                  </a:lnTo>
                  <a:lnTo>
                    <a:pt x="6069279" y="100330"/>
                  </a:lnTo>
                  <a:lnTo>
                    <a:pt x="6073660" y="96520"/>
                  </a:lnTo>
                  <a:lnTo>
                    <a:pt x="6074270" y="97790"/>
                  </a:lnTo>
                  <a:lnTo>
                    <a:pt x="6075146" y="99060"/>
                  </a:lnTo>
                  <a:lnTo>
                    <a:pt x="6074041" y="100330"/>
                  </a:lnTo>
                  <a:lnTo>
                    <a:pt x="6074410" y="100330"/>
                  </a:lnTo>
                  <a:lnTo>
                    <a:pt x="6075184" y="99060"/>
                  </a:lnTo>
                  <a:lnTo>
                    <a:pt x="6076213" y="99060"/>
                  </a:lnTo>
                  <a:lnTo>
                    <a:pt x="6075642" y="100215"/>
                  </a:lnTo>
                  <a:lnTo>
                    <a:pt x="6077229" y="99060"/>
                  </a:lnTo>
                  <a:lnTo>
                    <a:pt x="6077775" y="101600"/>
                  </a:lnTo>
                  <a:lnTo>
                    <a:pt x="6078893" y="100330"/>
                  </a:lnTo>
                  <a:lnTo>
                    <a:pt x="6079109" y="101600"/>
                  </a:lnTo>
                  <a:lnTo>
                    <a:pt x="6081636" y="101600"/>
                  </a:lnTo>
                  <a:lnTo>
                    <a:pt x="6082817" y="102870"/>
                  </a:lnTo>
                  <a:lnTo>
                    <a:pt x="6082322" y="101600"/>
                  </a:lnTo>
                  <a:lnTo>
                    <a:pt x="6082042" y="100330"/>
                  </a:lnTo>
                  <a:lnTo>
                    <a:pt x="6083351" y="100330"/>
                  </a:lnTo>
                  <a:lnTo>
                    <a:pt x="6086894" y="99060"/>
                  </a:lnTo>
                  <a:lnTo>
                    <a:pt x="6085268" y="101600"/>
                  </a:lnTo>
                  <a:lnTo>
                    <a:pt x="6087669" y="101600"/>
                  </a:lnTo>
                  <a:lnTo>
                    <a:pt x="6088138" y="100330"/>
                  </a:lnTo>
                  <a:lnTo>
                    <a:pt x="6090831" y="100330"/>
                  </a:lnTo>
                  <a:lnTo>
                    <a:pt x="6090424" y="99060"/>
                  </a:lnTo>
                  <a:lnTo>
                    <a:pt x="6090031" y="97790"/>
                  </a:lnTo>
                  <a:lnTo>
                    <a:pt x="6091072" y="97790"/>
                  </a:lnTo>
                  <a:lnTo>
                    <a:pt x="6091669" y="99060"/>
                  </a:lnTo>
                  <a:lnTo>
                    <a:pt x="6092304" y="99060"/>
                  </a:lnTo>
                  <a:lnTo>
                    <a:pt x="6093803" y="97790"/>
                  </a:lnTo>
                  <a:lnTo>
                    <a:pt x="6100915" y="96520"/>
                  </a:lnTo>
                  <a:lnTo>
                    <a:pt x="6097930" y="93980"/>
                  </a:lnTo>
                  <a:lnTo>
                    <a:pt x="6097638" y="93980"/>
                  </a:lnTo>
                  <a:lnTo>
                    <a:pt x="6097917" y="93776"/>
                  </a:lnTo>
                  <a:lnTo>
                    <a:pt x="6098108" y="93776"/>
                  </a:lnTo>
                  <a:lnTo>
                    <a:pt x="6097981" y="93738"/>
                  </a:lnTo>
                  <a:lnTo>
                    <a:pt x="6102997" y="90170"/>
                  </a:lnTo>
                  <a:lnTo>
                    <a:pt x="6110833" y="91440"/>
                  </a:lnTo>
                  <a:lnTo>
                    <a:pt x="6116612" y="88900"/>
                  </a:lnTo>
                  <a:lnTo>
                    <a:pt x="6116879" y="88900"/>
                  </a:lnTo>
                  <a:lnTo>
                    <a:pt x="6120219" y="87630"/>
                  </a:lnTo>
                  <a:lnTo>
                    <a:pt x="6124829" y="86360"/>
                  </a:lnTo>
                  <a:lnTo>
                    <a:pt x="6126861" y="83820"/>
                  </a:lnTo>
                  <a:lnTo>
                    <a:pt x="6127940" y="82550"/>
                  </a:lnTo>
                  <a:lnTo>
                    <a:pt x="6129896" y="83820"/>
                  </a:lnTo>
                  <a:lnTo>
                    <a:pt x="6129731" y="85090"/>
                  </a:lnTo>
                  <a:lnTo>
                    <a:pt x="6132322" y="83820"/>
                  </a:lnTo>
                  <a:lnTo>
                    <a:pt x="6132360" y="82550"/>
                  </a:lnTo>
                  <a:lnTo>
                    <a:pt x="6136830" y="82550"/>
                  </a:lnTo>
                  <a:lnTo>
                    <a:pt x="6134544" y="85001"/>
                  </a:lnTo>
                  <a:lnTo>
                    <a:pt x="6134265" y="85090"/>
                  </a:lnTo>
                  <a:lnTo>
                    <a:pt x="6134455" y="85090"/>
                  </a:lnTo>
                  <a:lnTo>
                    <a:pt x="6139345" y="85090"/>
                  </a:lnTo>
                  <a:lnTo>
                    <a:pt x="6140958" y="83820"/>
                  </a:lnTo>
                  <a:lnTo>
                    <a:pt x="6142571" y="82550"/>
                  </a:lnTo>
                  <a:lnTo>
                    <a:pt x="6141898" y="85090"/>
                  </a:lnTo>
                  <a:lnTo>
                    <a:pt x="6146114" y="83820"/>
                  </a:lnTo>
                  <a:lnTo>
                    <a:pt x="6147651" y="82550"/>
                  </a:lnTo>
                  <a:lnTo>
                    <a:pt x="6144641" y="82550"/>
                  </a:lnTo>
                  <a:lnTo>
                    <a:pt x="6146495" y="81280"/>
                  </a:lnTo>
                  <a:lnTo>
                    <a:pt x="6150038" y="81280"/>
                  </a:lnTo>
                  <a:lnTo>
                    <a:pt x="6149937" y="83820"/>
                  </a:lnTo>
                  <a:lnTo>
                    <a:pt x="6158357" y="85090"/>
                  </a:lnTo>
                  <a:lnTo>
                    <a:pt x="6159474" y="81280"/>
                  </a:lnTo>
                  <a:lnTo>
                    <a:pt x="6161710" y="73660"/>
                  </a:lnTo>
                  <a:lnTo>
                    <a:pt x="6165189" y="76073"/>
                  </a:lnTo>
                  <a:lnTo>
                    <a:pt x="6165697" y="74930"/>
                  </a:lnTo>
                  <a:lnTo>
                    <a:pt x="6169241" y="74930"/>
                  </a:lnTo>
                  <a:lnTo>
                    <a:pt x="6173965" y="77470"/>
                  </a:lnTo>
                  <a:lnTo>
                    <a:pt x="6180201" y="77470"/>
                  </a:lnTo>
                  <a:lnTo>
                    <a:pt x="6179248" y="74930"/>
                  </a:lnTo>
                  <a:lnTo>
                    <a:pt x="6178778" y="73660"/>
                  </a:lnTo>
                  <a:lnTo>
                    <a:pt x="6178296" y="72390"/>
                  </a:lnTo>
                  <a:lnTo>
                    <a:pt x="6183541" y="71120"/>
                  </a:lnTo>
                  <a:close/>
                </a:path>
                <a:path w="6523355" h="1565909">
                  <a:moveTo>
                    <a:pt x="6184798" y="326390"/>
                  </a:moveTo>
                  <a:lnTo>
                    <a:pt x="6184417" y="326237"/>
                  </a:lnTo>
                  <a:lnTo>
                    <a:pt x="6184417" y="326390"/>
                  </a:lnTo>
                  <a:lnTo>
                    <a:pt x="6184798" y="326390"/>
                  </a:lnTo>
                  <a:close/>
                </a:path>
                <a:path w="6523355" h="1565909">
                  <a:moveTo>
                    <a:pt x="6185166" y="326529"/>
                  </a:moveTo>
                  <a:lnTo>
                    <a:pt x="6185027" y="326428"/>
                  </a:lnTo>
                  <a:lnTo>
                    <a:pt x="6184811" y="326288"/>
                  </a:lnTo>
                  <a:lnTo>
                    <a:pt x="6184912" y="326567"/>
                  </a:lnTo>
                  <a:lnTo>
                    <a:pt x="6185027" y="326720"/>
                  </a:lnTo>
                  <a:lnTo>
                    <a:pt x="6185166" y="326529"/>
                  </a:lnTo>
                  <a:close/>
                </a:path>
                <a:path w="6523355" h="1565909">
                  <a:moveTo>
                    <a:pt x="6186297" y="71120"/>
                  </a:moveTo>
                  <a:lnTo>
                    <a:pt x="6185801" y="71120"/>
                  </a:lnTo>
                  <a:lnTo>
                    <a:pt x="6184468" y="72390"/>
                  </a:lnTo>
                  <a:lnTo>
                    <a:pt x="6186132" y="72390"/>
                  </a:lnTo>
                  <a:lnTo>
                    <a:pt x="6186297" y="71120"/>
                  </a:lnTo>
                  <a:close/>
                </a:path>
                <a:path w="6523355" h="1565909">
                  <a:moveTo>
                    <a:pt x="6187872" y="69240"/>
                  </a:moveTo>
                  <a:lnTo>
                    <a:pt x="6187643" y="69024"/>
                  </a:lnTo>
                  <a:lnTo>
                    <a:pt x="6186995" y="69291"/>
                  </a:lnTo>
                  <a:lnTo>
                    <a:pt x="6186792" y="69646"/>
                  </a:lnTo>
                  <a:lnTo>
                    <a:pt x="6186830" y="69913"/>
                  </a:lnTo>
                  <a:lnTo>
                    <a:pt x="6187402" y="69557"/>
                  </a:lnTo>
                  <a:lnTo>
                    <a:pt x="6187872" y="69240"/>
                  </a:lnTo>
                  <a:close/>
                </a:path>
                <a:path w="6523355" h="1565909">
                  <a:moveTo>
                    <a:pt x="6189573" y="316230"/>
                  </a:moveTo>
                  <a:lnTo>
                    <a:pt x="6177267" y="316230"/>
                  </a:lnTo>
                  <a:lnTo>
                    <a:pt x="6167348" y="316230"/>
                  </a:lnTo>
                  <a:lnTo>
                    <a:pt x="6166764" y="322580"/>
                  </a:lnTo>
                  <a:lnTo>
                    <a:pt x="6168796" y="323850"/>
                  </a:lnTo>
                  <a:lnTo>
                    <a:pt x="6167031" y="325120"/>
                  </a:lnTo>
                  <a:lnTo>
                    <a:pt x="6165012" y="331470"/>
                  </a:lnTo>
                  <a:lnTo>
                    <a:pt x="6163526" y="328930"/>
                  </a:lnTo>
                  <a:lnTo>
                    <a:pt x="6163653" y="330200"/>
                  </a:lnTo>
                  <a:lnTo>
                    <a:pt x="6164592" y="331470"/>
                  </a:lnTo>
                  <a:lnTo>
                    <a:pt x="6162027" y="331470"/>
                  </a:lnTo>
                  <a:lnTo>
                    <a:pt x="6160427" y="337820"/>
                  </a:lnTo>
                  <a:lnTo>
                    <a:pt x="6156757" y="341630"/>
                  </a:lnTo>
                  <a:lnTo>
                    <a:pt x="6156210" y="334010"/>
                  </a:lnTo>
                  <a:lnTo>
                    <a:pt x="6151842" y="340398"/>
                  </a:lnTo>
                  <a:lnTo>
                    <a:pt x="6150788" y="342900"/>
                  </a:lnTo>
                  <a:lnTo>
                    <a:pt x="6150965" y="349250"/>
                  </a:lnTo>
                  <a:lnTo>
                    <a:pt x="6152337" y="347980"/>
                  </a:lnTo>
                  <a:lnTo>
                    <a:pt x="6152997" y="347980"/>
                  </a:lnTo>
                  <a:lnTo>
                    <a:pt x="6154623" y="346710"/>
                  </a:lnTo>
                  <a:lnTo>
                    <a:pt x="6155855" y="346710"/>
                  </a:lnTo>
                  <a:lnTo>
                    <a:pt x="6155080" y="349250"/>
                  </a:lnTo>
                  <a:lnTo>
                    <a:pt x="6158319" y="351790"/>
                  </a:lnTo>
                  <a:lnTo>
                    <a:pt x="6160846" y="355600"/>
                  </a:lnTo>
                  <a:lnTo>
                    <a:pt x="6166650" y="353060"/>
                  </a:lnTo>
                  <a:lnTo>
                    <a:pt x="6166866" y="347980"/>
                  </a:lnTo>
                  <a:lnTo>
                    <a:pt x="6169317" y="347980"/>
                  </a:lnTo>
                  <a:lnTo>
                    <a:pt x="6167437" y="350520"/>
                  </a:lnTo>
                  <a:lnTo>
                    <a:pt x="6170142" y="350520"/>
                  </a:lnTo>
                  <a:lnTo>
                    <a:pt x="6169457" y="347980"/>
                  </a:lnTo>
                  <a:lnTo>
                    <a:pt x="6169291" y="346710"/>
                  </a:lnTo>
                  <a:lnTo>
                    <a:pt x="6171323" y="346710"/>
                  </a:lnTo>
                  <a:lnTo>
                    <a:pt x="6172124" y="345440"/>
                  </a:lnTo>
                  <a:lnTo>
                    <a:pt x="6171374" y="341630"/>
                  </a:lnTo>
                  <a:lnTo>
                    <a:pt x="6171336" y="341401"/>
                  </a:lnTo>
                  <a:lnTo>
                    <a:pt x="6171006" y="341630"/>
                  </a:lnTo>
                  <a:lnTo>
                    <a:pt x="6171044" y="341401"/>
                  </a:lnTo>
                  <a:lnTo>
                    <a:pt x="6171133" y="340360"/>
                  </a:lnTo>
                  <a:lnTo>
                    <a:pt x="6171273" y="340360"/>
                  </a:lnTo>
                  <a:lnTo>
                    <a:pt x="6171793" y="337820"/>
                  </a:lnTo>
                  <a:lnTo>
                    <a:pt x="6174473" y="337820"/>
                  </a:lnTo>
                  <a:lnTo>
                    <a:pt x="6175426" y="339090"/>
                  </a:lnTo>
                  <a:lnTo>
                    <a:pt x="6175426" y="337820"/>
                  </a:lnTo>
                  <a:lnTo>
                    <a:pt x="6175426" y="335280"/>
                  </a:lnTo>
                  <a:lnTo>
                    <a:pt x="6176480" y="336550"/>
                  </a:lnTo>
                  <a:lnTo>
                    <a:pt x="6176696" y="336550"/>
                  </a:lnTo>
                  <a:lnTo>
                    <a:pt x="6176746" y="335280"/>
                  </a:lnTo>
                  <a:lnTo>
                    <a:pt x="6179286" y="332740"/>
                  </a:lnTo>
                  <a:lnTo>
                    <a:pt x="6178080" y="330200"/>
                  </a:lnTo>
                  <a:lnTo>
                    <a:pt x="6181153" y="330200"/>
                  </a:lnTo>
                  <a:lnTo>
                    <a:pt x="6181699" y="325120"/>
                  </a:lnTo>
                  <a:lnTo>
                    <a:pt x="6184417" y="326237"/>
                  </a:lnTo>
                  <a:lnTo>
                    <a:pt x="6184417" y="325120"/>
                  </a:lnTo>
                  <a:lnTo>
                    <a:pt x="6184430" y="322580"/>
                  </a:lnTo>
                  <a:lnTo>
                    <a:pt x="6185420" y="320040"/>
                  </a:lnTo>
                  <a:lnTo>
                    <a:pt x="6187224" y="326390"/>
                  </a:lnTo>
                  <a:lnTo>
                    <a:pt x="6188697" y="320040"/>
                  </a:lnTo>
                  <a:lnTo>
                    <a:pt x="6189573" y="316230"/>
                  </a:lnTo>
                  <a:close/>
                </a:path>
                <a:path w="6523355" h="1565909">
                  <a:moveTo>
                    <a:pt x="6197879" y="306070"/>
                  </a:moveTo>
                  <a:lnTo>
                    <a:pt x="6181306" y="306070"/>
                  </a:lnTo>
                  <a:lnTo>
                    <a:pt x="6178664" y="306070"/>
                  </a:lnTo>
                  <a:lnTo>
                    <a:pt x="6178766" y="309880"/>
                  </a:lnTo>
                  <a:lnTo>
                    <a:pt x="6177559" y="314960"/>
                  </a:lnTo>
                  <a:lnTo>
                    <a:pt x="6189865" y="314960"/>
                  </a:lnTo>
                  <a:lnTo>
                    <a:pt x="6193434" y="318770"/>
                  </a:lnTo>
                  <a:lnTo>
                    <a:pt x="6192012" y="314960"/>
                  </a:lnTo>
                  <a:lnTo>
                    <a:pt x="6191529" y="313690"/>
                  </a:lnTo>
                  <a:lnTo>
                    <a:pt x="6197320" y="309880"/>
                  </a:lnTo>
                  <a:lnTo>
                    <a:pt x="6197879" y="306070"/>
                  </a:lnTo>
                  <a:close/>
                </a:path>
                <a:path w="6523355" h="1565909">
                  <a:moveTo>
                    <a:pt x="6203645" y="68084"/>
                  </a:moveTo>
                  <a:lnTo>
                    <a:pt x="6203302" y="68110"/>
                  </a:lnTo>
                  <a:lnTo>
                    <a:pt x="6203010" y="68135"/>
                  </a:lnTo>
                  <a:lnTo>
                    <a:pt x="6202692" y="68135"/>
                  </a:lnTo>
                  <a:lnTo>
                    <a:pt x="6203112" y="68313"/>
                  </a:lnTo>
                  <a:lnTo>
                    <a:pt x="6203493" y="68364"/>
                  </a:lnTo>
                  <a:lnTo>
                    <a:pt x="6203645" y="68084"/>
                  </a:lnTo>
                  <a:close/>
                </a:path>
                <a:path w="6523355" h="1565909">
                  <a:moveTo>
                    <a:pt x="6208611" y="67310"/>
                  </a:moveTo>
                  <a:lnTo>
                    <a:pt x="6208484" y="67310"/>
                  </a:lnTo>
                  <a:lnTo>
                    <a:pt x="6208611" y="67310"/>
                  </a:lnTo>
                  <a:close/>
                </a:path>
                <a:path w="6523355" h="1565909">
                  <a:moveTo>
                    <a:pt x="6216891" y="48260"/>
                  </a:moveTo>
                  <a:lnTo>
                    <a:pt x="6216396" y="48260"/>
                  </a:lnTo>
                  <a:lnTo>
                    <a:pt x="6216891" y="48260"/>
                  </a:lnTo>
                  <a:close/>
                </a:path>
                <a:path w="6523355" h="1565909">
                  <a:moveTo>
                    <a:pt x="6218186" y="283210"/>
                  </a:moveTo>
                  <a:lnTo>
                    <a:pt x="6217361" y="283692"/>
                  </a:lnTo>
                  <a:lnTo>
                    <a:pt x="6218021" y="283908"/>
                  </a:lnTo>
                  <a:lnTo>
                    <a:pt x="6218186" y="283210"/>
                  </a:lnTo>
                  <a:close/>
                </a:path>
                <a:path w="6523355" h="1565909">
                  <a:moveTo>
                    <a:pt x="6219749" y="284480"/>
                  </a:moveTo>
                  <a:lnTo>
                    <a:pt x="6218021" y="283908"/>
                  </a:lnTo>
                  <a:lnTo>
                    <a:pt x="6217310" y="287020"/>
                  </a:lnTo>
                  <a:lnTo>
                    <a:pt x="6219749" y="284480"/>
                  </a:lnTo>
                  <a:close/>
                </a:path>
                <a:path w="6523355" h="1565909">
                  <a:moveTo>
                    <a:pt x="6222847" y="45720"/>
                  </a:moveTo>
                  <a:lnTo>
                    <a:pt x="6222758" y="45847"/>
                  </a:lnTo>
                  <a:lnTo>
                    <a:pt x="6222847" y="45720"/>
                  </a:lnTo>
                  <a:close/>
                </a:path>
                <a:path w="6523355" h="1565909">
                  <a:moveTo>
                    <a:pt x="6223736" y="44450"/>
                  </a:moveTo>
                  <a:lnTo>
                    <a:pt x="6222847" y="45720"/>
                  </a:lnTo>
                  <a:lnTo>
                    <a:pt x="6223533" y="45720"/>
                  </a:lnTo>
                  <a:lnTo>
                    <a:pt x="6223736" y="44450"/>
                  </a:lnTo>
                  <a:close/>
                </a:path>
                <a:path w="6523355" h="1565909">
                  <a:moveTo>
                    <a:pt x="6232296" y="261467"/>
                  </a:moveTo>
                  <a:lnTo>
                    <a:pt x="6231394" y="261480"/>
                  </a:lnTo>
                  <a:lnTo>
                    <a:pt x="6230569" y="261277"/>
                  </a:lnTo>
                  <a:lnTo>
                    <a:pt x="6229794" y="261023"/>
                  </a:lnTo>
                  <a:lnTo>
                    <a:pt x="6231433" y="261823"/>
                  </a:lnTo>
                  <a:lnTo>
                    <a:pt x="6229502" y="265252"/>
                  </a:lnTo>
                  <a:lnTo>
                    <a:pt x="6232296" y="261467"/>
                  </a:lnTo>
                  <a:close/>
                </a:path>
                <a:path w="6523355" h="1565909">
                  <a:moveTo>
                    <a:pt x="6232449" y="256540"/>
                  </a:moveTo>
                  <a:lnTo>
                    <a:pt x="6231458" y="256540"/>
                  </a:lnTo>
                  <a:lnTo>
                    <a:pt x="6231166" y="257327"/>
                  </a:lnTo>
                  <a:lnTo>
                    <a:pt x="6232449" y="256540"/>
                  </a:lnTo>
                  <a:close/>
                </a:path>
                <a:path w="6523355" h="1565909">
                  <a:moveTo>
                    <a:pt x="6232868" y="63500"/>
                  </a:moveTo>
                  <a:lnTo>
                    <a:pt x="6230137" y="63500"/>
                  </a:lnTo>
                  <a:lnTo>
                    <a:pt x="6229337" y="64770"/>
                  </a:lnTo>
                  <a:lnTo>
                    <a:pt x="6231991" y="64033"/>
                  </a:lnTo>
                  <a:lnTo>
                    <a:pt x="6231458" y="64401"/>
                  </a:lnTo>
                  <a:lnTo>
                    <a:pt x="6231864" y="64236"/>
                  </a:lnTo>
                  <a:lnTo>
                    <a:pt x="6232233" y="63957"/>
                  </a:lnTo>
                  <a:lnTo>
                    <a:pt x="6232804" y="63792"/>
                  </a:lnTo>
                  <a:lnTo>
                    <a:pt x="6232868" y="63500"/>
                  </a:lnTo>
                  <a:close/>
                </a:path>
                <a:path w="6523355" h="1565909">
                  <a:moveTo>
                    <a:pt x="6241212" y="62230"/>
                  </a:moveTo>
                  <a:lnTo>
                    <a:pt x="6239967" y="61544"/>
                  </a:lnTo>
                  <a:lnTo>
                    <a:pt x="6239840" y="62230"/>
                  </a:lnTo>
                  <a:lnTo>
                    <a:pt x="6241212" y="62230"/>
                  </a:lnTo>
                  <a:close/>
                </a:path>
                <a:path w="6523355" h="1565909">
                  <a:moveTo>
                    <a:pt x="6243967" y="37871"/>
                  </a:moveTo>
                  <a:lnTo>
                    <a:pt x="6243155" y="38265"/>
                  </a:lnTo>
                  <a:lnTo>
                    <a:pt x="6242291" y="38900"/>
                  </a:lnTo>
                  <a:lnTo>
                    <a:pt x="6242494" y="38836"/>
                  </a:lnTo>
                  <a:lnTo>
                    <a:pt x="6242659" y="38773"/>
                  </a:lnTo>
                  <a:lnTo>
                    <a:pt x="6242812" y="38658"/>
                  </a:lnTo>
                  <a:lnTo>
                    <a:pt x="6243967" y="37871"/>
                  </a:lnTo>
                  <a:close/>
                </a:path>
                <a:path w="6523355" h="1565909">
                  <a:moveTo>
                    <a:pt x="6248641" y="54902"/>
                  </a:moveTo>
                  <a:lnTo>
                    <a:pt x="6248120" y="54787"/>
                  </a:lnTo>
                  <a:lnTo>
                    <a:pt x="6247714" y="54813"/>
                  </a:lnTo>
                  <a:lnTo>
                    <a:pt x="6247384" y="54876"/>
                  </a:lnTo>
                  <a:lnTo>
                    <a:pt x="6248641" y="54902"/>
                  </a:lnTo>
                  <a:close/>
                </a:path>
                <a:path w="6523355" h="1565909">
                  <a:moveTo>
                    <a:pt x="6249213" y="53340"/>
                  </a:moveTo>
                  <a:lnTo>
                    <a:pt x="6247562" y="53340"/>
                  </a:lnTo>
                  <a:lnTo>
                    <a:pt x="6248552" y="54610"/>
                  </a:lnTo>
                  <a:lnTo>
                    <a:pt x="6249213" y="53340"/>
                  </a:lnTo>
                  <a:close/>
                </a:path>
                <a:path w="6523355" h="1565909">
                  <a:moveTo>
                    <a:pt x="6250051" y="53340"/>
                  </a:moveTo>
                  <a:lnTo>
                    <a:pt x="6249695" y="52438"/>
                  </a:lnTo>
                  <a:lnTo>
                    <a:pt x="6249213" y="53340"/>
                  </a:lnTo>
                  <a:lnTo>
                    <a:pt x="6250051" y="53340"/>
                  </a:lnTo>
                  <a:close/>
                </a:path>
                <a:path w="6523355" h="1565909">
                  <a:moveTo>
                    <a:pt x="6258509" y="228930"/>
                  </a:moveTo>
                  <a:lnTo>
                    <a:pt x="6258331" y="227431"/>
                  </a:lnTo>
                  <a:lnTo>
                    <a:pt x="6257455" y="228600"/>
                  </a:lnTo>
                  <a:lnTo>
                    <a:pt x="6258509" y="228930"/>
                  </a:lnTo>
                  <a:close/>
                </a:path>
                <a:path w="6523355" h="1565909">
                  <a:moveTo>
                    <a:pt x="6261659" y="229870"/>
                  </a:moveTo>
                  <a:lnTo>
                    <a:pt x="6258509" y="228930"/>
                  </a:lnTo>
                  <a:lnTo>
                    <a:pt x="6258636" y="229870"/>
                  </a:lnTo>
                  <a:lnTo>
                    <a:pt x="6256261" y="231140"/>
                  </a:lnTo>
                  <a:lnTo>
                    <a:pt x="6257125" y="231140"/>
                  </a:lnTo>
                  <a:lnTo>
                    <a:pt x="6261659" y="229870"/>
                  </a:lnTo>
                  <a:close/>
                </a:path>
                <a:path w="6523355" h="1565909">
                  <a:moveTo>
                    <a:pt x="6262294" y="34290"/>
                  </a:moveTo>
                  <a:lnTo>
                    <a:pt x="6261811" y="34290"/>
                  </a:lnTo>
                  <a:lnTo>
                    <a:pt x="6261493" y="34569"/>
                  </a:lnTo>
                  <a:lnTo>
                    <a:pt x="6262294" y="34290"/>
                  </a:lnTo>
                  <a:close/>
                </a:path>
                <a:path w="6523355" h="1565909">
                  <a:moveTo>
                    <a:pt x="6274270" y="30835"/>
                  </a:moveTo>
                  <a:lnTo>
                    <a:pt x="6271641" y="30480"/>
                  </a:lnTo>
                  <a:lnTo>
                    <a:pt x="6271971" y="32334"/>
                  </a:lnTo>
                  <a:lnTo>
                    <a:pt x="6272517" y="31750"/>
                  </a:lnTo>
                  <a:lnTo>
                    <a:pt x="6274270" y="30835"/>
                  </a:lnTo>
                  <a:close/>
                </a:path>
                <a:path w="6523355" h="1565909">
                  <a:moveTo>
                    <a:pt x="6288710" y="173990"/>
                  </a:moveTo>
                  <a:lnTo>
                    <a:pt x="6287274" y="173990"/>
                  </a:lnTo>
                  <a:lnTo>
                    <a:pt x="6287630" y="174396"/>
                  </a:lnTo>
                  <a:lnTo>
                    <a:pt x="6288710" y="173990"/>
                  </a:lnTo>
                  <a:close/>
                </a:path>
                <a:path w="6523355" h="1565909">
                  <a:moveTo>
                    <a:pt x="6296152" y="46304"/>
                  </a:moveTo>
                  <a:lnTo>
                    <a:pt x="6295923" y="45923"/>
                  </a:lnTo>
                  <a:lnTo>
                    <a:pt x="6295568" y="45656"/>
                  </a:lnTo>
                  <a:lnTo>
                    <a:pt x="6295237" y="45402"/>
                  </a:lnTo>
                  <a:lnTo>
                    <a:pt x="6295326" y="45656"/>
                  </a:lnTo>
                  <a:lnTo>
                    <a:pt x="6295542" y="45923"/>
                  </a:lnTo>
                  <a:lnTo>
                    <a:pt x="6296152" y="46304"/>
                  </a:lnTo>
                  <a:close/>
                </a:path>
                <a:path w="6523355" h="1565909">
                  <a:moveTo>
                    <a:pt x="6298158" y="191770"/>
                  </a:moveTo>
                  <a:lnTo>
                    <a:pt x="6295453" y="191770"/>
                  </a:lnTo>
                  <a:lnTo>
                    <a:pt x="6295275" y="193040"/>
                  </a:lnTo>
                  <a:lnTo>
                    <a:pt x="6298158" y="191770"/>
                  </a:lnTo>
                  <a:close/>
                </a:path>
                <a:path w="6523355" h="1565909">
                  <a:moveTo>
                    <a:pt x="6298717" y="186690"/>
                  </a:moveTo>
                  <a:lnTo>
                    <a:pt x="6277584" y="186690"/>
                  </a:lnTo>
                  <a:lnTo>
                    <a:pt x="6277076" y="186690"/>
                  </a:lnTo>
                  <a:lnTo>
                    <a:pt x="6277076" y="204470"/>
                  </a:lnTo>
                  <a:lnTo>
                    <a:pt x="6276340" y="205740"/>
                  </a:lnTo>
                  <a:lnTo>
                    <a:pt x="6275743" y="205740"/>
                  </a:lnTo>
                  <a:lnTo>
                    <a:pt x="6277076" y="204470"/>
                  </a:lnTo>
                  <a:lnTo>
                    <a:pt x="6277076" y="186690"/>
                  </a:lnTo>
                  <a:lnTo>
                    <a:pt x="6276264" y="186690"/>
                  </a:lnTo>
                  <a:lnTo>
                    <a:pt x="6276264" y="189230"/>
                  </a:lnTo>
                  <a:lnTo>
                    <a:pt x="6275514" y="189738"/>
                  </a:lnTo>
                  <a:lnTo>
                    <a:pt x="6275514" y="205740"/>
                  </a:lnTo>
                  <a:lnTo>
                    <a:pt x="6274663" y="207010"/>
                  </a:lnTo>
                  <a:lnTo>
                    <a:pt x="6273838" y="207010"/>
                  </a:lnTo>
                  <a:lnTo>
                    <a:pt x="6273393" y="205740"/>
                  </a:lnTo>
                  <a:lnTo>
                    <a:pt x="6275514" y="205740"/>
                  </a:lnTo>
                  <a:lnTo>
                    <a:pt x="6275514" y="189738"/>
                  </a:lnTo>
                  <a:lnTo>
                    <a:pt x="6274359" y="190500"/>
                  </a:lnTo>
                  <a:lnTo>
                    <a:pt x="6273546" y="190500"/>
                  </a:lnTo>
                  <a:lnTo>
                    <a:pt x="6273762" y="189230"/>
                  </a:lnTo>
                  <a:lnTo>
                    <a:pt x="6271730" y="190207"/>
                  </a:lnTo>
                  <a:lnTo>
                    <a:pt x="6271730" y="210820"/>
                  </a:lnTo>
                  <a:lnTo>
                    <a:pt x="6270510" y="212090"/>
                  </a:lnTo>
                  <a:lnTo>
                    <a:pt x="6271704" y="210820"/>
                  </a:lnTo>
                  <a:lnTo>
                    <a:pt x="6271730" y="190207"/>
                  </a:lnTo>
                  <a:lnTo>
                    <a:pt x="6269799" y="191135"/>
                  </a:lnTo>
                  <a:lnTo>
                    <a:pt x="6269799" y="196850"/>
                  </a:lnTo>
                  <a:lnTo>
                    <a:pt x="6265227" y="199390"/>
                  </a:lnTo>
                  <a:lnTo>
                    <a:pt x="6264554" y="198120"/>
                  </a:lnTo>
                  <a:lnTo>
                    <a:pt x="6263652" y="198120"/>
                  </a:lnTo>
                  <a:lnTo>
                    <a:pt x="6266954" y="194310"/>
                  </a:lnTo>
                  <a:lnTo>
                    <a:pt x="6268313" y="193040"/>
                  </a:lnTo>
                  <a:lnTo>
                    <a:pt x="6268694" y="192684"/>
                  </a:lnTo>
                  <a:lnTo>
                    <a:pt x="6269799" y="196850"/>
                  </a:lnTo>
                  <a:lnTo>
                    <a:pt x="6269799" y="191135"/>
                  </a:lnTo>
                  <a:lnTo>
                    <a:pt x="6269672" y="191185"/>
                  </a:lnTo>
                  <a:lnTo>
                    <a:pt x="6269672" y="191770"/>
                  </a:lnTo>
                  <a:lnTo>
                    <a:pt x="6269558" y="193040"/>
                  </a:lnTo>
                  <a:lnTo>
                    <a:pt x="6269088" y="192316"/>
                  </a:lnTo>
                  <a:lnTo>
                    <a:pt x="6269672" y="191770"/>
                  </a:lnTo>
                  <a:lnTo>
                    <a:pt x="6269672" y="191185"/>
                  </a:lnTo>
                  <a:lnTo>
                    <a:pt x="6268656" y="191668"/>
                  </a:lnTo>
                  <a:lnTo>
                    <a:pt x="6267894" y="190500"/>
                  </a:lnTo>
                  <a:lnTo>
                    <a:pt x="6264973" y="193040"/>
                  </a:lnTo>
                  <a:lnTo>
                    <a:pt x="6264770" y="189230"/>
                  </a:lnTo>
                  <a:lnTo>
                    <a:pt x="6263894" y="193040"/>
                  </a:lnTo>
                  <a:lnTo>
                    <a:pt x="6263056" y="199390"/>
                  </a:lnTo>
                  <a:lnTo>
                    <a:pt x="6259690" y="200660"/>
                  </a:lnTo>
                  <a:lnTo>
                    <a:pt x="6258103" y="200660"/>
                  </a:lnTo>
                  <a:lnTo>
                    <a:pt x="6257734" y="201930"/>
                  </a:lnTo>
                  <a:lnTo>
                    <a:pt x="6257531" y="201930"/>
                  </a:lnTo>
                  <a:lnTo>
                    <a:pt x="6256477" y="203200"/>
                  </a:lnTo>
                  <a:lnTo>
                    <a:pt x="6255766" y="203200"/>
                  </a:lnTo>
                  <a:lnTo>
                    <a:pt x="6254978" y="204470"/>
                  </a:lnTo>
                  <a:lnTo>
                    <a:pt x="6254280" y="203949"/>
                  </a:lnTo>
                  <a:lnTo>
                    <a:pt x="6254280" y="204470"/>
                  </a:lnTo>
                  <a:lnTo>
                    <a:pt x="6254191" y="204749"/>
                  </a:lnTo>
                  <a:lnTo>
                    <a:pt x="6254191" y="208280"/>
                  </a:lnTo>
                  <a:lnTo>
                    <a:pt x="6254191" y="204749"/>
                  </a:lnTo>
                  <a:lnTo>
                    <a:pt x="6253873" y="205740"/>
                  </a:lnTo>
                  <a:lnTo>
                    <a:pt x="6253454" y="206857"/>
                  </a:lnTo>
                  <a:lnTo>
                    <a:pt x="6253010" y="205740"/>
                  </a:lnTo>
                  <a:lnTo>
                    <a:pt x="6253518" y="204470"/>
                  </a:lnTo>
                  <a:lnTo>
                    <a:pt x="6254280" y="204470"/>
                  </a:lnTo>
                  <a:lnTo>
                    <a:pt x="6254280" y="203949"/>
                  </a:lnTo>
                  <a:lnTo>
                    <a:pt x="6253289" y="203200"/>
                  </a:lnTo>
                  <a:lnTo>
                    <a:pt x="6251308" y="207010"/>
                  </a:lnTo>
                  <a:lnTo>
                    <a:pt x="6249962" y="208280"/>
                  </a:lnTo>
                  <a:lnTo>
                    <a:pt x="6251918" y="209550"/>
                  </a:lnTo>
                  <a:lnTo>
                    <a:pt x="6249987" y="210820"/>
                  </a:lnTo>
                  <a:lnTo>
                    <a:pt x="6253086" y="210820"/>
                  </a:lnTo>
                  <a:lnTo>
                    <a:pt x="6253848" y="209550"/>
                  </a:lnTo>
                  <a:lnTo>
                    <a:pt x="6253988" y="209550"/>
                  </a:lnTo>
                  <a:lnTo>
                    <a:pt x="6254026" y="209194"/>
                  </a:lnTo>
                  <a:lnTo>
                    <a:pt x="6254280" y="209143"/>
                  </a:lnTo>
                  <a:lnTo>
                    <a:pt x="6254547" y="209054"/>
                  </a:lnTo>
                  <a:lnTo>
                    <a:pt x="6254280" y="208267"/>
                  </a:lnTo>
                  <a:lnTo>
                    <a:pt x="6255778" y="207010"/>
                  </a:lnTo>
                  <a:lnTo>
                    <a:pt x="6257277" y="205740"/>
                  </a:lnTo>
                  <a:lnTo>
                    <a:pt x="6257214" y="207010"/>
                  </a:lnTo>
                  <a:lnTo>
                    <a:pt x="6256972" y="209550"/>
                  </a:lnTo>
                  <a:lnTo>
                    <a:pt x="6254547" y="209550"/>
                  </a:lnTo>
                  <a:lnTo>
                    <a:pt x="6255093" y="212090"/>
                  </a:lnTo>
                  <a:lnTo>
                    <a:pt x="6255601" y="213360"/>
                  </a:lnTo>
                  <a:lnTo>
                    <a:pt x="6255778" y="214630"/>
                  </a:lnTo>
                  <a:lnTo>
                    <a:pt x="6251473" y="213360"/>
                  </a:lnTo>
                  <a:lnTo>
                    <a:pt x="6246711" y="215900"/>
                  </a:lnTo>
                  <a:lnTo>
                    <a:pt x="6244641" y="215900"/>
                  </a:lnTo>
                  <a:lnTo>
                    <a:pt x="6241808" y="220980"/>
                  </a:lnTo>
                  <a:lnTo>
                    <a:pt x="6236208" y="226060"/>
                  </a:lnTo>
                  <a:lnTo>
                    <a:pt x="6237503" y="232410"/>
                  </a:lnTo>
                  <a:lnTo>
                    <a:pt x="6237503" y="251460"/>
                  </a:lnTo>
                  <a:lnTo>
                    <a:pt x="6231483" y="256425"/>
                  </a:lnTo>
                  <a:lnTo>
                    <a:pt x="6231674" y="255270"/>
                  </a:lnTo>
                  <a:lnTo>
                    <a:pt x="6232334" y="251460"/>
                  </a:lnTo>
                  <a:lnTo>
                    <a:pt x="6234811" y="250190"/>
                  </a:lnTo>
                  <a:lnTo>
                    <a:pt x="6237503" y="251460"/>
                  </a:lnTo>
                  <a:lnTo>
                    <a:pt x="6237503" y="232410"/>
                  </a:lnTo>
                  <a:lnTo>
                    <a:pt x="6236906" y="233680"/>
                  </a:lnTo>
                  <a:lnTo>
                    <a:pt x="6235255" y="232410"/>
                  </a:lnTo>
                  <a:lnTo>
                    <a:pt x="6234557" y="232410"/>
                  </a:lnTo>
                  <a:lnTo>
                    <a:pt x="6235331" y="231140"/>
                  </a:lnTo>
                  <a:lnTo>
                    <a:pt x="6235154" y="229870"/>
                  </a:lnTo>
                  <a:lnTo>
                    <a:pt x="6233947" y="233680"/>
                  </a:lnTo>
                  <a:lnTo>
                    <a:pt x="6231229" y="235877"/>
                  </a:lnTo>
                  <a:lnTo>
                    <a:pt x="6231229" y="241300"/>
                  </a:lnTo>
                  <a:lnTo>
                    <a:pt x="6227419" y="242570"/>
                  </a:lnTo>
                  <a:lnTo>
                    <a:pt x="6228169" y="241300"/>
                  </a:lnTo>
                  <a:lnTo>
                    <a:pt x="6229782" y="238556"/>
                  </a:lnTo>
                  <a:lnTo>
                    <a:pt x="6231229" y="241300"/>
                  </a:lnTo>
                  <a:lnTo>
                    <a:pt x="6231229" y="235877"/>
                  </a:lnTo>
                  <a:lnTo>
                    <a:pt x="6229223" y="237490"/>
                  </a:lnTo>
                  <a:lnTo>
                    <a:pt x="6229680" y="238353"/>
                  </a:lnTo>
                  <a:lnTo>
                    <a:pt x="6227153" y="241300"/>
                  </a:lnTo>
                  <a:lnTo>
                    <a:pt x="6226873" y="240030"/>
                  </a:lnTo>
                  <a:lnTo>
                    <a:pt x="6221082" y="246380"/>
                  </a:lnTo>
                  <a:lnTo>
                    <a:pt x="6218453" y="252730"/>
                  </a:lnTo>
                  <a:lnTo>
                    <a:pt x="6215532" y="260350"/>
                  </a:lnTo>
                  <a:lnTo>
                    <a:pt x="6208827" y="265430"/>
                  </a:lnTo>
                  <a:lnTo>
                    <a:pt x="6210655" y="265430"/>
                  </a:lnTo>
                  <a:lnTo>
                    <a:pt x="6203264" y="273050"/>
                  </a:lnTo>
                  <a:lnTo>
                    <a:pt x="6197155" y="281940"/>
                  </a:lnTo>
                  <a:lnTo>
                    <a:pt x="6190881" y="290830"/>
                  </a:lnTo>
                  <a:lnTo>
                    <a:pt x="6183007" y="298450"/>
                  </a:lnTo>
                  <a:lnTo>
                    <a:pt x="6179959" y="300990"/>
                  </a:lnTo>
                  <a:lnTo>
                    <a:pt x="6181407" y="302260"/>
                  </a:lnTo>
                  <a:lnTo>
                    <a:pt x="6181331" y="304800"/>
                  </a:lnTo>
                  <a:lnTo>
                    <a:pt x="6198057" y="304800"/>
                  </a:lnTo>
                  <a:lnTo>
                    <a:pt x="6198247" y="303530"/>
                  </a:lnTo>
                  <a:lnTo>
                    <a:pt x="6198616" y="304800"/>
                  </a:lnTo>
                  <a:lnTo>
                    <a:pt x="6198171" y="306070"/>
                  </a:lnTo>
                  <a:lnTo>
                    <a:pt x="6200038" y="303530"/>
                  </a:lnTo>
                  <a:lnTo>
                    <a:pt x="6203188" y="303530"/>
                  </a:lnTo>
                  <a:lnTo>
                    <a:pt x="6200572" y="300990"/>
                  </a:lnTo>
                  <a:lnTo>
                    <a:pt x="6202388" y="297180"/>
                  </a:lnTo>
                  <a:lnTo>
                    <a:pt x="6202007" y="293370"/>
                  </a:lnTo>
                  <a:lnTo>
                    <a:pt x="6206629" y="293370"/>
                  </a:lnTo>
                  <a:lnTo>
                    <a:pt x="6204115" y="297180"/>
                  </a:lnTo>
                  <a:lnTo>
                    <a:pt x="6207315" y="298450"/>
                  </a:lnTo>
                  <a:lnTo>
                    <a:pt x="6204953" y="297180"/>
                  </a:lnTo>
                  <a:lnTo>
                    <a:pt x="6207544" y="293370"/>
                  </a:lnTo>
                  <a:lnTo>
                    <a:pt x="6208407" y="292100"/>
                  </a:lnTo>
                  <a:lnTo>
                    <a:pt x="6205867" y="292100"/>
                  </a:lnTo>
                  <a:lnTo>
                    <a:pt x="6208484" y="291045"/>
                  </a:lnTo>
                  <a:lnTo>
                    <a:pt x="6211024" y="292100"/>
                  </a:lnTo>
                  <a:lnTo>
                    <a:pt x="6209944" y="290830"/>
                  </a:lnTo>
                  <a:lnTo>
                    <a:pt x="6207798" y="288290"/>
                  </a:lnTo>
                  <a:lnTo>
                    <a:pt x="6211798" y="289560"/>
                  </a:lnTo>
                  <a:lnTo>
                    <a:pt x="6211494" y="288290"/>
                  </a:lnTo>
                  <a:lnTo>
                    <a:pt x="6210897" y="285750"/>
                  </a:lnTo>
                  <a:lnTo>
                    <a:pt x="6214745" y="284480"/>
                  </a:lnTo>
                  <a:lnTo>
                    <a:pt x="6214707" y="288290"/>
                  </a:lnTo>
                  <a:lnTo>
                    <a:pt x="6215989" y="284480"/>
                  </a:lnTo>
                  <a:lnTo>
                    <a:pt x="6217361" y="283692"/>
                  </a:lnTo>
                  <a:lnTo>
                    <a:pt x="6215900" y="283210"/>
                  </a:lnTo>
                  <a:lnTo>
                    <a:pt x="6214910" y="281940"/>
                  </a:lnTo>
                  <a:lnTo>
                    <a:pt x="6217145" y="276860"/>
                  </a:lnTo>
                  <a:lnTo>
                    <a:pt x="6218199" y="281940"/>
                  </a:lnTo>
                  <a:lnTo>
                    <a:pt x="6220523" y="280670"/>
                  </a:lnTo>
                  <a:lnTo>
                    <a:pt x="6221704" y="278130"/>
                  </a:lnTo>
                  <a:lnTo>
                    <a:pt x="6221374" y="276860"/>
                  </a:lnTo>
                  <a:lnTo>
                    <a:pt x="6220739" y="274320"/>
                  </a:lnTo>
                  <a:lnTo>
                    <a:pt x="6222225" y="273050"/>
                  </a:lnTo>
                  <a:lnTo>
                    <a:pt x="6223178" y="273050"/>
                  </a:lnTo>
                  <a:lnTo>
                    <a:pt x="6223393" y="274320"/>
                  </a:lnTo>
                  <a:lnTo>
                    <a:pt x="6223381" y="273050"/>
                  </a:lnTo>
                  <a:lnTo>
                    <a:pt x="6223317" y="269240"/>
                  </a:lnTo>
                  <a:lnTo>
                    <a:pt x="6229108" y="266700"/>
                  </a:lnTo>
                  <a:lnTo>
                    <a:pt x="6228829" y="261620"/>
                  </a:lnTo>
                  <a:lnTo>
                    <a:pt x="6228118" y="261620"/>
                  </a:lnTo>
                  <a:lnTo>
                    <a:pt x="6226772" y="260350"/>
                  </a:lnTo>
                  <a:lnTo>
                    <a:pt x="6225946" y="259143"/>
                  </a:lnTo>
                  <a:lnTo>
                    <a:pt x="6226988" y="257810"/>
                  </a:lnTo>
                  <a:lnTo>
                    <a:pt x="6226391" y="255270"/>
                  </a:lnTo>
                  <a:lnTo>
                    <a:pt x="6228473" y="256540"/>
                  </a:lnTo>
                  <a:lnTo>
                    <a:pt x="6227737" y="256540"/>
                  </a:lnTo>
                  <a:lnTo>
                    <a:pt x="6228346" y="257810"/>
                  </a:lnTo>
                  <a:lnTo>
                    <a:pt x="6228550" y="257810"/>
                  </a:lnTo>
                  <a:lnTo>
                    <a:pt x="6228994" y="256540"/>
                  </a:lnTo>
                  <a:lnTo>
                    <a:pt x="6231331" y="256540"/>
                  </a:lnTo>
                  <a:lnTo>
                    <a:pt x="6231458" y="256540"/>
                  </a:lnTo>
                  <a:lnTo>
                    <a:pt x="6235827" y="255270"/>
                  </a:lnTo>
                  <a:lnTo>
                    <a:pt x="6232144" y="257810"/>
                  </a:lnTo>
                  <a:lnTo>
                    <a:pt x="6237960" y="257810"/>
                  </a:lnTo>
                  <a:lnTo>
                    <a:pt x="6230505" y="259029"/>
                  </a:lnTo>
                  <a:lnTo>
                    <a:pt x="6231166" y="257327"/>
                  </a:lnTo>
                  <a:lnTo>
                    <a:pt x="6228321" y="259029"/>
                  </a:lnTo>
                  <a:lnTo>
                    <a:pt x="6230010" y="260350"/>
                  </a:lnTo>
                  <a:lnTo>
                    <a:pt x="6230467" y="259143"/>
                  </a:lnTo>
                  <a:lnTo>
                    <a:pt x="6236093" y="260350"/>
                  </a:lnTo>
                  <a:lnTo>
                    <a:pt x="6240450" y="256540"/>
                  </a:lnTo>
                  <a:lnTo>
                    <a:pt x="6239738" y="255270"/>
                  </a:lnTo>
                  <a:lnTo>
                    <a:pt x="6239014" y="254000"/>
                  </a:lnTo>
                  <a:lnTo>
                    <a:pt x="6243371" y="250190"/>
                  </a:lnTo>
                  <a:lnTo>
                    <a:pt x="6242901" y="248920"/>
                  </a:lnTo>
                  <a:lnTo>
                    <a:pt x="6241186" y="248920"/>
                  </a:lnTo>
                  <a:lnTo>
                    <a:pt x="6240729" y="247650"/>
                  </a:lnTo>
                  <a:lnTo>
                    <a:pt x="6243523" y="243840"/>
                  </a:lnTo>
                  <a:lnTo>
                    <a:pt x="6246876" y="243840"/>
                  </a:lnTo>
                  <a:lnTo>
                    <a:pt x="6249822" y="242570"/>
                  </a:lnTo>
                  <a:lnTo>
                    <a:pt x="6251397" y="240030"/>
                  </a:lnTo>
                  <a:lnTo>
                    <a:pt x="6250889" y="237490"/>
                  </a:lnTo>
                  <a:lnTo>
                    <a:pt x="6248324" y="234950"/>
                  </a:lnTo>
                  <a:lnTo>
                    <a:pt x="6250521" y="233680"/>
                  </a:lnTo>
                  <a:lnTo>
                    <a:pt x="6252705" y="232410"/>
                  </a:lnTo>
                  <a:lnTo>
                    <a:pt x="6254318" y="236220"/>
                  </a:lnTo>
                  <a:lnTo>
                    <a:pt x="6258242" y="232410"/>
                  </a:lnTo>
                  <a:lnTo>
                    <a:pt x="6252718" y="229870"/>
                  </a:lnTo>
                  <a:lnTo>
                    <a:pt x="6258318" y="227330"/>
                  </a:lnTo>
                  <a:lnTo>
                    <a:pt x="6259360" y="226060"/>
                  </a:lnTo>
                  <a:lnTo>
                    <a:pt x="6262027" y="227330"/>
                  </a:lnTo>
                  <a:lnTo>
                    <a:pt x="6262929" y="226060"/>
                  </a:lnTo>
                  <a:lnTo>
                    <a:pt x="6265621" y="222250"/>
                  </a:lnTo>
                  <a:lnTo>
                    <a:pt x="6268250" y="215900"/>
                  </a:lnTo>
                  <a:lnTo>
                    <a:pt x="6269266" y="214630"/>
                  </a:lnTo>
                  <a:lnTo>
                    <a:pt x="6271298" y="212090"/>
                  </a:lnTo>
                  <a:lnTo>
                    <a:pt x="6272301" y="210820"/>
                  </a:lnTo>
                  <a:lnTo>
                    <a:pt x="6272720" y="212090"/>
                  </a:lnTo>
                  <a:lnTo>
                    <a:pt x="6272644" y="213360"/>
                  </a:lnTo>
                  <a:lnTo>
                    <a:pt x="6274384" y="213360"/>
                  </a:lnTo>
                  <a:lnTo>
                    <a:pt x="6276352" y="210820"/>
                  </a:lnTo>
                  <a:lnTo>
                    <a:pt x="6278334" y="208280"/>
                  </a:lnTo>
                  <a:lnTo>
                    <a:pt x="6279515" y="207010"/>
                  </a:lnTo>
                  <a:lnTo>
                    <a:pt x="6283096" y="203200"/>
                  </a:lnTo>
                  <a:lnTo>
                    <a:pt x="6288278" y="199390"/>
                  </a:lnTo>
                  <a:lnTo>
                    <a:pt x="6293447" y="195580"/>
                  </a:lnTo>
                  <a:lnTo>
                    <a:pt x="6293612" y="193040"/>
                  </a:lnTo>
                  <a:lnTo>
                    <a:pt x="6293688" y="191770"/>
                  </a:lnTo>
                  <a:lnTo>
                    <a:pt x="6294196" y="191770"/>
                  </a:lnTo>
                  <a:lnTo>
                    <a:pt x="6294361" y="190500"/>
                  </a:lnTo>
                  <a:lnTo>
                    <a:pt x="6294526" y="189230"/>
                  </a:lnTo>
                  <a:lnTo>
                    <a:pt x="6295631" y="187960"/>
                  </a:lnTo>
                  <a:lnTo>
                    <a:pt x="6297244" y="189230"/>
                  </a:lnTo>
                  <a:lnTo>
                    <a:pt x="6297003" y="190500"/>
                  </a:lnTo>
                  <a:lnTo>
                    <a:pt x="6298146" y="187960"/>
                  </a:lnTo>
                  <a:lnTo>
                    <a:pt x="6298717" y="186690"/>
                  </a:lnTo>
                  <a:close/>
                </a:path>
                <a:path w="6523355" h="1565909">
                  <a:moveTo>
                    <a:pt x="6307683" y="175260"/>
                  </a:moveTo>
                  <a:lnTo>
                    <a:pt x="6289357" y="175260"/>
                  </a:lnTo>
                  <a:lnTo>
                    <a:pt x="6288392" y="175260"/>
                  </a:lnTo>
                  <a:lnTo>
                    <a:pt x="6285344" y="175260"/>
                  </a:lnTo>
                  <a:lnTo>
                    <a:pt x="6288481" y="177800"/>
                  </a:lnTo>
                  <a:lnTo>
                    <a:pt x="6284582" y="179070"/>
                  </a:lnTo>
                  <a:lnTo>
                    <a:pt x="6284557" y="176530"/>
                  </a:lnTo>
                  <a:lnTo>
                    <a:pt x="6281915" y="179070"/>
                  </a:lnTo>
                  <a:lnTo>
                    <a:pt x="6282728" y="180340"/>
                  </a:lnTo>
                  <a:lnTo>
                    <a:pt x="6282664" y="182880"/>
                  </a:lnTo>
                  <a:lnTo>
                    <a:pt x="6281852" y="184150"/>
                  </a:lnTo>
                  <a:lnTo>
                    <a:pt x="6279718" y="185420"/>
                  </a:lnTo>
                  <a:lnTo>
                    <a:pt x="6299289" y="185420"/>
                  </a:lnTo>
                  <a:lnTo>
                    <a:pt x="6303124" y="179070"/>
                  </a:lnTo>
                  <a:lnTo>
                    <a:pt x="6304648" y="176530"/>
                  </a:lnTo>
                  <a:lnTo>
                    <a:pt x="6307683" y="175260"/>
                  </a:lnTo>
                  <a:close/>
                </a:path>
                <a:path w="6523355" h="1565909">
                  <a:moveTo>
                    <a:pt x="6315608" y="40640"/>
                  </a:moveTo>
                  <a:lnTo>
                    <a:pt x="6315367" y="39395"/>
                  </a:lnTo>
                  <a:lnTo>
                    <a:pt x="6312230" y="40640"/>
                  </a:lnTo>
                  <a:lnTo>
                    <a:pt x="6315608" y="40640"/>
                  </a:lnTo>
                  <a:close/>
                </a:path>
                <a:path w="6523355" h="1565909">
                  <a:moveTo>
                    <a:pt x="6316789" y="17462"/>
                  </a:moveTo>
                  <a:lnTo>
                    <a:pt x="6316307" y="17526"/>
                  </a:lnTo>
                  <a:lnTo>
                    <a:pt x="6316789" y="17462"/>
                  </a:lnTo>
                  <a:close/>
                </a:path>
                <a:path w="6523355" h="1565909">
                  <a:moveTo>
                    <a:pt x="6321031" y="37096"/>
                  </a:moveTo>
                  <a:lnTo>
                    <a:pt x="6320853" y="36944"/>
                  </a:lnTo>
                  <a:lnTo>
                    <a:pt x="6320168" y="36906"/>
                  </a:lnTo>
                  <a:lnTo>
                    <a:pt x="6320993" y="37122"/>
                  </a:lnTo>
                  <a:close/>
                </a:path>
                <a:path w="6523355" h="1565909">
                  <a:moveTo>
                    <a:pt x="6321044" y="16878"/>
                  </a:moveTo>
                  <a:lnTo>
                    <a:pt x="6319825" y="16891"/>
                  </a:lnTo>
                  <a:lnTo>
                    <a:pt x="6318275" y="17132"/>
                  </a:lnTo>
                  <a:lnTo>
                    <a:pt x="6316789" y="17462"/>
                  </a:lnTo>
                  <a:lnTo>
                    <a:pt x="6321044" y="16878"/>
                  </a:lnTo>
                  <a:close/>
                </a:path>
                <a:path w="6523355" h="1565909">
                  <a:moveTo>
                    <a:pt x="6336487" y="14198"/>
                  </a:moveTo>
                  <a:lnTo>
                    <a:pt x="6333401" y="13754"/>
                  </a:lnTo>
                  <a:lnTo>
                    <a:pt x="6334341" y="14439"/>
                  </a:lnTo>
                  <a:lnTo>
                    <a:pt x="6335242" y="14782"/>
                  </a:lnTo>
                  <a:lnTo>
                    <a:pt x="6336144" y="14935"/>
                  </a:lnTo>
                  <a:lnTo>
                    <a:pt x="6336258" y="14719"/>
                  </a:lnTo>
                  <a:lnTo>
                    <a:pt x="6336436" y="14503"/>
                  </a:lnTo>
                  <a:lnTo>
                    <a:pt x="6336487" y="14198"/>
                  </a:lnTo>
                  <a:close/>
                </a:path>
                <a:path w="6523355" h="1565909">
                  <a:moveTo>
                    <a:pt x="6341923" y="34328"/>
                  </a:moveTo>
                  <a:lnTo>
                    <a:pt x="6340767" y="31711"/>
                  </a:lnTo>
                  <a:lnTo>
                    <a:pt x="6339535" y="32486"/>
                  </a:lnTo>
                  <a:lnTo>
                    <a:pt x="6339916" y="35636"/>
                  </a:lnTo>
                  <a:lnTo>
                    <a:pt x="6341923" y="34328"/>
                  </a:lnTo>
                  <a:close/>
                </a:path>
                <a:path w="6523355" h="1565909">
                  <a:moveTo>
                    <a:pt x="6364414" y="125539"/>
                  </a:moveTo>
                  <a:lnTo>
                    <a:pt x="6363868" y="126377"/>
                  </a:lnTo>
                  <a:lnTo>
                    <a:pt x="6364198" y="126187"/>
                  </a:lnTo>
                  <a:lnTo>
                    <a:pt x="6364402" y="125907"/>
                  </a:lnTo>
                  <a:lnTo>
                    <a:pt x="6364414" y="125539"/>
                  </a:lnTo>
                  <a:close/>
                </a:path>
                <a:path w="6523355" h="1565909">
                  <a:moveTo>
                    <a:pt x="6376289" y="116840"/>
                  </a:moveTo>
                  <a:lnTo>
                    <a:pt x="6376060" y="116319"/>
                  </a:lnTo>
                  <a:lnTo>
                    <a:pt x="6375413" y="118071"/>
                  </a:lnTo>
                  <a:lnTo>
                    <a:pt x="6376289" y="116840"/>
                  </a:lnTo>
                  <a:close/>
                </a:path>
                <a:path w="6523355" h="1565909">
                  <a:moveTo>
                    <a:pt x="6397790" y="19050"/>
                  </a:moveTo>
                  <a:lnTo>
                    <a:pt x="6396456" y="19443"/>
                  </a:lnTo>
                  <a:lnTo>
                    <a:pt x="6397295" y="20167"/>
                  </a:lnTo>
                  <a:lnTo>
                    <a:pt x="6397790" y="19050"/>
                  </a:lnTo>
                  <a:close/>
                </a:path>
                <a:path w="6523355" h="1565909">
                  <a:moveTo>
                    <a:pt x="6398971" y="21590"/>
                  </a:moveTo>
                  <a:lnTo>
                    <a:pt x="6397295" y="20167"/>
                  </a:lnTo>
                  <a:lnTo>
                    <a:pt x="6396672" y="21590"/>
                  </a:lnTo>
                  <a:lnTo>
                    <a:pt x="6395910" y="20320"/>
                  </a:lnTo>
                  <a:lnTo>
                    <a:pt x="6397028" y="22860"/>
                  </a:lnTo>
                  <a:lnTo>
                    <a:pt x="6398971" y="21590"/>
                  </a:lnTo>
                  <a:close/>
                </a:path>
                <a:path w="6523355" h="1565909">
                  <a:moveTo>
                    <a:pt x="6402578" y="93345"/>
                  </a:moveTo>
                  <a:lnTo>
                    <a:pt x="6401892" y="93002"/>
                  </a:lnTo>
                  <a:lnTo>
                    <a:pt x="6401346" y="95250"/>
                  </a:lnTo>
                  <a:lnTo>
                    <a:pt x="6402578" y="93345"/>
                  </a:lnTo>
                  <a:close/>
                </a:path>
                <a:path w="6523355" h="1565909">
                  <a:moveTo>
                    <a:pt x="6403810" y="91440"/>
                  </a:moveTo>
                  <a:lnTo>
                    <a:pt x="6402578" y="93345"/>
                  </a:lnTo>
                  <a:lnTo>
                    <a:pt x="6403797" y="93980"/>
                  </a:lnTo>
                  <a:lnTo>
                    <a:pt x="6403810" y="91440"/>
                  </a:lnTo>
                  <a:close/>
                </a:path>
                <a:path w="6523355" h="1565909">
                  <a:moveTo>
                    <a:pt x="6423520" y="20650"/>
                  </a:moveTo>
                  <a:lnTo>
                    <a:pt x="6421755" y="20561"/>
                  </a:lnTo>
                  <a:lnTo>
                    <a:pt x="6419939" y="19583"/>
                  </a:lnTo>
                  <a:lnTo>
                    <a:pt x="6419075" y="20002"/>
                  </a:lnTo>
                  <a:lnTo>
                    <a:pt x="6420015" y="21336"/>
                  </a:lnTo>
                  <a:lnTo>
                    <a:pt x="6422250" y="22098"/>
                  </a:lnTo>
                  <a:lnTo>
                    <a:pt x="6423520" y="20650"/>
                  </a:lnTo>
                  <a:close/>
                </a:path>
                <a:path w="6523355" h="1565909">
                  <a:moveTo>
                    <a:pt x="6436931" y="19050"/>
                  </a:moveTo>
                  <a:lnTo>
                    <a:pt x="6436042" y="20320"/>
                  </a:lnTo>
                  <a:lnTo>
                    <a:pt x="6434061" y="20320"/>
                  </a:lnTo>
                  <a:lnTo>
                    <a:pt x="6435204" y="19215"/>
                  </a:lnTo>
                  <a:lnTo>
                    <a:pt x="6431166" y="20320"/>
                  </a:lnTo>
                  <a:lnTo>
                    <a:pt x="6428372" y="21590"/>
                  </a:lnTo>
                  <a:lnTo>
                    <a:pt x="6435826" y="21590"/>
                  </a:lnTo>
                  <a:lnTo>
                    <a:pt x="6436373" y="20320"/>
                  </a:lnTo>
                  <a:lnTo>
                    <a:pt x="6436931" y="19050"/>
                  </a:lnTo>
                  <a:close/>
                </a:path>
                <a:path w="6523355" h="1565909">
                  <a:moveTo>
                    <a:pt x="6437046" y="17665"/>
                  </a:moveTo>
                  <a:lnTo>
                    <a:pt x="6436690" y="17780"/>
                  </a:lnTo>
                  <a:lnTo>
                    <a:pt x="6435204" y="19215"/>
                  </a:lnTo>
                  <a:lnTo>
                    <a:pt x="6435814" y="19050"/>
                  </a:lnTo>
                  <a:lnTo>
                    <a:pt x="6437046" y="17665"/>
                  </a:lnTo>
                  <a:close/>
                </a:path>
                <a:path w="6523355" h="1565909">
                  <a:moveTo>
                    <a:pt x="6460833" y="50800"/>
                  </a:moveTo>
                  <a:lnTo>
                    <a:pt x="6460795" y="50673"/>
                  </a:lnTo>
                  <a:lnTo>
                    <a:pt x="6460642" y="50800"/>
                  </a:lnTo>
                  <a:lnTo>
                    <a:pt x="6460833" y="50800"/>
                  </a:lnTo>
                  <a:close/>
                </a:path>
                <a:path w="6523355" h="1565909">
                  <a:moveTo>
                    <a:pt x="6469342" y="2540"/>
                  </a:moveTo>
                  <a:lnTo>
                    <a:pt x="6466916" y="1270"/>
                  </a:lnTo>
                  <a:lnTo>
                    <a:pt x="6466764" y="2540"/>
                  </a:lnTo>
                  <a:lnTo>
                    <a:pt x="6469342" y="2540"/>
                  </a:lnTo>
                  <a:close/>
                </a:path>
                <a:path w="6523355" h="1565909">
                  <a:moveTo>
                    <a:pt x="6469761" y="2540"/>
                  </a:moveTo>
                  <a:lnTo>
                    <a:pt x="6469342" y="2540"/>
                  </a:lnTo>
                  <a:lnTo>
                    <a:pt x="6469113" y="2882"/>
                  </a:lnTo>
                  <a:lnTo>
                    <a:pt x="6469761" y="2540"/>
                  </a:lnTo>
                  <a:close/>
                </a:path>
                <a:path w="6523355" h="1565909">
                  <a:moveTo>
                    <a:pt x="6487363" y="38100"/>
                  </a:moveTo>
                  <a:lnTo>
                    <a:pt x="6450533" y="38100"/>
                  </a:lnTo>
                  <a:lnTo>
                    <a:pt x="6447129" y="38100"/>
                  </a:lnTo>
                  <a:lnTo>
                    <a:pt x="6445847" y="38100"/>
                  </a:lnTo>
                  <a:lnTo>
                    <a:pt x="6446088" y="40640"/>
                  </a:lnTo>
                  <a:lnTo>
                    <a:pt x="6443510" y="40640"/>
                  </a:lnTo>
                  <a:lnTo>
                    <a:pt x="6443510" y="39370"/>
                  </a:lnTo>
                  <a:lnTo>
                    <a:pt x="6442875" y="39370"/>
                  </a:lnTo>
                  <a:lnTo>
                    <a:pt x="6442443" y="40640"/>
                  </a:lnTo>
                  <a:lnTo>
                    <a:pt x="6440779" y="43180"/>
                  </a:lnTo>
                  <a:lnTo>
                    <a:pt x="6438722" y="44450"/>
                  </a:lnTo>
                  <a:lnTo>
                    <a:pt x="6439281" y="41910"/>
                  </a:lnTo>
                  <a:lnTo>
                    <a:pt x="6431750" y="45720"/>
                  </a:lnTo>
                  <a:lnTo>
                    <a:pt x="6431318" y="52070"/>
                  </a:lnTo>
                  <a:lnTo>
                    <a:pt x="6426390" y="57150"/>
                  </a:lnTo>
                  <a:lnTo>
                    <a:pt x="6424142" y="53340"/>
                  </a:lnTo>
                  <a:lnTo>
                    <a:pt x="6415303" y="57150"/>
                  </a:lnTo>
                  <a:lnTo>
                    <a:pt x="6415062" y="57150"/>
                  </a:lnTo>
                  <a:lnTo>
                    <a:pt x="6407264" y="62242"/>
                  </a:lnTo>
                  <a:lnTo>
                    <a:pt x="6404280" y="68580"/>
                  </a:lnTo>
                  <a:lnTo>
                    <a:pt x="6398336" y="74930"/>
                  </a:lnTo>
                  <a:lnTo>
                    <a:pt x="6392875" y="77470"/>
                  </a:lnTo>
                  <a:lnTo>
                    <a:pt x="6387008" y="80010"/>
                  </a:lnTo>
                  <a:lnTo>
                    <a:pt x="6380899" y="85090"/>
                  </a:lnTo>
                  <a:lnTo>
                    <a:pt x="6374714" y="88900"/>
                  </a:lnTo>
                  <a:lnTo>
                    <a:pt x="6376175" y="88900"/>
                  </a:lnTo>
                  <a:lnTo>
                    <a:pt x="6376454" y="91440"/>
                  </a:lnTo>
                  <a:lnTo>
                    <a:pt x="6375501" y="92710"/>
                  </a:lnTo>
                  <a:lnTo>
                    <a:pt x="6373419" y="92710"/>
                  </a:lnTo>
                  <a:lnTo>
                    <a:pt x="6372847" y="97790"/>
                  </a:lnTo>
                  <a:lnTo>
                    <a:pt x="6370841" y="95250"/>
                  </a:lnTo>
                  <a:lnTo>
                    <a:pt x="6371437" y="93980"/>
                  </a:lnTo>
                  <a:lnTo>
                    <a:pt x="6368008" y="92710"/>
                  </a:lnTo>
                  <a:lnTo>
                    <a:pt x="6365367" y="96520"/>
                  </a:lnTo>
                  <a:lnTo>
                    <a:pt x="6362852" y="97790"/>
                  </a:lnTo>
                  <a:lnTo>
                    <a:pt x="6365430" y="101600"/>
                  </a:lnTo>
                  <a:lnTo>
                    <a:pt x="6358344" y="104140"/>
                  </a:lnTo>
                  <a:lnTo>
                    <a:pt x="6352756" y="110490"/>
                  </a:lnTo>
                  <a:lnTo>
                    <a:pt x="6347803" y="115570"/>
                  </a:lnTo>
                  <a:lnTo>
                    <a:pt x="6342621" y="116840"/>
                  </a:lnTo>
                  <a:lnTo>
                    <a:pt x="6341859" y="119380"/>
                  </a:lnTo>
                  <a:lnTo>
                    <a:pt x="6339967" y="120650"/>
                  </a:lnTo>
                  <a:lnTo>
                    <a:pt x="6339243" y="123190"/>
                  </a:lnTo>
                  <a:lnTo>
                    <a:pt x="6337655" y="120650"/>
                  </a:lnTo>
                  <a:lnTo>
                    <a:pt x="6330658" y="125730"/>
                  </a:lnTo>
                  <a:lnTo>
                    <a:pt x="6325832" y="130810"/>
                  </a:lnTo>
                  <a:lnTo>
                    <a:pt x="6325692" y="128270"/>
                  </a:lnTo>
                  <a:lnTo>
                    <a:pt x="6322631" y="130810"/>
                  </a:lnTo>
                  <a:lnTo>
                    <a:pt x="6326835" y="137160"/>
                  </a:lnTo>
                  <a:lnTo>
                    <a:pt x="6324270" y="139700"/>
                  </a:lnTo>
                  <a:lnTo>
                    <a:pt x="6320930" y="138430"/>
                  </a:lnTo>
                  <a:lnTo>
                    <a:pt x="6315976" y="142240"/>
                  </a:lnTo>
                  <a:lnTo>
                    <a:pt x="6308610" y="144780"/>
                  </a:lnTo>
                  <a:lnTo>
                    <a:pt x="6306007" y="152400"/>
                  </a:lnTo>
                  <a:lnTo>
                    <a:pt x="6305118" y="151130"/>
                  </a:lnTo>
                  <a:lnTo>
                    <a:pt x="6305829" y="149860"/>
                  </a:lnTo>
                  <a:lnTo>
                    <a:pt x="6303378" y="152400"/>
                  </a:lnTo>
                  <a:lnTo>
                    <a:pt x="6294933" y="157480"/>
                  </a:lnTo>
                  <a:lnTo>
                    <a:pt x="6296647" y="158457"/>
                  </a:lnTo>
                  <a:lnTo>
                    <a:pt x="6294158" y="165100"/>
                  </a:lnTo>
                  <a:lnTo>
                    <a:pt x="6292583" y="167640"/>
                  </a:lnTo>
                  <a:lnTo>
                    <a:pt x="6291250" y="166370"/>
                  </a:lnTo>
                  <a:lnTo>
                    <a:pt x="6291262" y="170180"/>
                  </a:lnTo>
                  <a:lnTo>
                    <a:pt x="6291808" y="171450"/>
                  </a:lnTo>
                  <a:lnTo>
                    <a:pt x="6289903" y="174396"/>
                  </a:lnTo>
                  <a:lnTo>
                    <a:pt x="6309741" y="174396"/>
                  </a:lnTo>
                  <a:lnTo>
                    <a:pt x="6310706" y="173990"/>
                  </a:lnTo>
                  <a:lnTo>
                    <a:pt x="6310427" y="175260"/>
                  </a:lnTo>
                  <a:lnTo>
                    <a:pt x="6312382" y="173990"/>
                  </a:lnTo>
                  <a:lnTo>
                    <a:pt x="6314338" y="172720"/>
                  </a:lnTo>
                  <a:lnTo>
                    <a:pt x="6310274" y="167640"/>
                  </a:lnTo>
                  <a:lnTo>
                    <a:pt x="6315024" y="166370"/>
                  </a:lnTo>
                  <a:lnTo>
                    <a:pt x="6314757" y="167640"/>
                  </a:lnTo>
                  <a:lnTo>
                    <a:pt x="6316167" y="166370"/>
                  </a:lnTo>
                  <a:lnTo>
                    <a:pt x="6320409" y="162560"/>
                  </a:lnTo>
                  <a:lnTo>
                    <a:pt x="6323076" y="160020"/>
                  </a:lnTo>
                  <a:lnTo>
                    <a:pt x="6325756" y="157480"/>
                  </a:lnTo>
                  <a:lnTo>
                    <a:pt x="6331153" y="153670"/>
                  </a:lnTo>
                  <a:lnTo>
                    <a:pt x="6333083" y="152400"/>
                  </a:lnTo>
                  <a:lnTo>
                    <a:pt x="6336932" y="149860"/>
                  </a:lnTo>
                  <a:lnTo>
                    <a:pt x="6335471" y="146050"/>
                  </a:lnTo>
                  <a:lnTo>
                    <a:pt x="6345250" y="144780"/>
                  </a:lnTo>
                  <a:lnTo>
                    <a:pt x="6342215" y="140970"/>
                  </a:lnTo>
                  <a:lnTo>
                    <a:pt x="6348108" y="139700"/>
                  </a:lnTo>
                  <a:lnTo>
                    <a:pt x="6347536" y="140970"/>
                  </a:lnTo>
                  <a:lnTo>
                    <a:pt x="6354534" y="137160"/>
                  </a:lnTo>
                  <a:lnTo>
                    <a:pt x="6356236" y="135890"/>
                  </a:lnTo>
                  <a:lnTo>
                    <a:pt x="6354686" y="132080"/>
                  </a:lnTo>
                  <a:lnTo>
                    <a:pt x="6356261" y="130810"/>
                  </a:lnTo>
                  <a:lnTo>
                    <a:pt x="6358039" y="132041"/>
                  </a:lnTo>
                  <a:lnTo>
                    <a:pt x="6357963" y="132524"/>
                  </a:lnTo>
                  <a:lnTo>
                    <a:pt x="6358534" y="132118"/>
                  </a:lnTo>
                  <a:lnTo>
                    <a:pt x="6358166" y="131737"/>
                  </a:lnTo>
                  <a:lnTo>
                    <a:pt x="6358903" y="128270"/>
                  </a:lnTo>
                  <a:lnTo>
                    <a:pt x="6362484" y="129540"/>
                  </a:lnTo>
                  <a:lnTo>
                    <a:pt x="6363182" y="128270"/>
                  </a:lnTo>
                  <a:lnTo>
                    <a:pt x="6363881" y="127000"/>
                  </a:lnTo>
                  <a:lnTo>
                    <a:pt x="6361087" y="127000"/>
                  </a:lnTo>
                  <a:lnTo>
                    <a:pt x="6363195" y="123190"/>
                  </a:lnTo>
                  <a:lnTo>
                    <a:pt x="6369405" y="121920"/>
                  </a:lnTo>
                  <a:lnTo>
                    <a:pt x="6370383" y="123190"/>
                  </a:lnTo>
                  <a:lnTo>
                    <a:pt x="6371272" y="121920"/>
                  </a:lnTo>
                  <a:lnTo>
                    <a:pt x="6375743" y="115570"/>
                  </a:lnTo>
                  <a:lnTo>
                    <a:pt x="6376060" y="116319"/>
                  </a:lnTo>
                  <a:lnTo>
                    <a:pt x="6376327" y="115570"/>
                  </a:lnTo>
                  <a:lnTo>
                    <a:pt x="6376797" y="114300"/>
                  </a:lnTo>
                  <a:lnTo>
                    <a:pt x="6377432" y="120650"/>
                  </a:lnTo>
                  <a:lnTo>
                    <a:pt x="6379146" y="115570"/>
                  </a:lnTo>
                  <a:lnTo>
                    <a:pt x="6378308" y="115570"/>
                  </a:lnTo>
                  <a:lnTo>
                    <a:pt x="6378359" y="114300"/>
                  </a:lnTo>
                  <a:lnTo>
                    <a:pt x="6380759" y="114300"/>
                  </a:lnTo>
                  <a:lnTo>
                    <a:pt x="6384671" y="110490"/>
                  </a:lnTo>
                  <a:lnTo>
                    <a:pt x="6387109" y="107950"/>
                  </a:lnTo>
                  <a:lnTo>
                    <a:pt x="6387744" y="110490"/>
                  </a:lnTo>
                  <a:lnTo>
                    <a:pt x="6391402" y="107950"/>
                  </a:lnTo>
                  <a:lnTo>
                    <a:pt x="6393231" y="106680"/>
                  </a:lnTo>
                  <a:lnTo>
                    <a:pt x="6398120" y="100330"/>
                  </a:lnTo>
                  <a:lnTo>
                    <a:pt x="6402032" y="97790"/>
                  </a:lnTo>
                  <a:lnTo>
                    <a:pt x="6403975" y="96520"/>
                  </a:lnTo>
                  <a:lnTo>
                    <a:pt x="6401359" y="96520"/>
                  </a:lnTo>
                  <a:lnTo>
                    <a:pt x="6399822" y="93980"/>
                  </a:lnTo>
                  <a:lnTo>
                    <a:pt x="6401346" y="92710"/>
                  </a:lnTo>
                  <a:lnTo>
                    <a:pt x="6401892" y="93002"/>
                  </a:lnTo>
                  <a:lnTo>
                    <a:pt x="6402286" y="91440"/>
                  </a:lnTo>
                  <a:lnTo>
                    <a:pt x="6404724" y="90170"/>
                  </a:lnTo>
                  <a:lnTo>
                    <a:pt x="6405804" y="92710"/>
                  </a:lnTo>
                  <a:lnTo>
                    <a:pt x="6405080" y="93980"/>
                  </a:lnTo>
                  <a:lnTo>
                    <a:pt x="6407188" y="91440"/>
                  </a:lnTo>
                  <a:lnTo>
                    <a:pt x="6407874" y="91440"/>
                  </a:lnTo>
                  <a:lnTo>
                    <a:pt x="6407518" y="92710"/>
                  </a:lnTo>
                  <a:lnTo>
                    <a:pt x="6408026" y="93980"/>
                  </a:lnTo>
                  <a:lnTo>
                    <a:pt x="6408039" y="91440"/>
                  </a:lnTo>
                  <a:lnTo>
                    <a:pt x="6414452" y="92710"/>
                  </a:lnTo>
                  <a:lnTo>
                    <a:pt x="6414351" y="91440"/>
                  </a:lnTo>
                  <a:lnTo>
                    <a:pt x="6414249" y="90170"/>
                  </a:lnTo>
                  <a:lnTo>
                    <a:pt x="6414160" y="88900"/>
                  </a:lnTo>
                  <a:lnTo>
                    <a:pt x="6414833" y="90170"/>
                  </a:lnTo>
                  <a:lnTo>
                    <a:pt x="6420790" y="85090"/>
                  </a:lnTo>
                  <a:lnTo>
                    <a:pt x="6422898" y="82550"/>
                  </a:lnTo>
                  <a:lnTo>
                    <a:pt x="6427673" y="78740"/>
                  </a:lnTo>
                  <a:lnTo>
                    <a:pt x="6426289" y="76200"/>
                  </a:lnTo>
                  <a:lnTo>
                    <a:pt x="6428524" y="74930"/>
                  </a:lnTo>
                  <a:lnTo>
                    <a:pt x="6428829" y="72390"/>
                  </a:lnTo>
                  <a:lnTo>
                    <a:pt x="6432956" y="71120"/>
                  </a:lnTo>
                  <a:lnTo>
                    <a:pt x="6438151" y="69850"/>
                  </a:lnTo>
                  <a:lnTo>
                    <a:pt x="6442418" y="66040"/>
                  </a:lnTo>
                  <a:lnTo>
                    <a:pt x="6444793" y="63500"/>
                  </a:lnTo>
                  <a:lnTo>
                    <a:pt x="6444170" y="63500"/>
                  </a:lnTo>
                  <a:lnTo>
                    <a:pt x="6442088" y="63500"/>
                  </a:lnTo>
                  <a:lnTo>
                    <a:pt x="6442646" y="62230"/>
                  </a:lnTo>
                  <a:lnTo>
                    <a:pt x="6444170" y="63500"/>
                  </a:lnTo>
                  <a:lnTo>
                    <a:pt x="6445593" y="62230"/>
                  </a:lnTo>
                  <a:lnTo>
                    <a:pt x="6448438" y="59690"/>
                  </a:lnTo>
                  <a:lnTo>
                    <a:pt x="6447091" y="63500"/>
                  </a:lnTo>
                  <a:lnTo>
                    <a:pt x="6452133" y="59690"/>
                  </a:lnTo>
                  <a:lnTo>
                    <a:pt x="6453594" y="58420"/>
                  </a:lnTo>
                  <a:lnTo>
                    <a:pt x="6459385" y="52070"/>
                  </a:lnTo>
                  <a:lnTo>
                    <a:pt x="6457061" y="52070"/>
                  </a:lnTo>
                  <a:lnTo>
                    <a:pt x="6457162" y="50673"/>
                  </a:lnTo>
                  <a:lnTo>
                    <a:pt x="6458090" y="49530"/>
                  </a:lnTo>
                  <a:lnTo>
                    <a:pt x="6460401" y="49530"/>
                  </a:lnTo>
                  <a:lnTo>
                    <a:pt x="6460795" y="50673"/>
                  </a:lnTo>
                  <a:lnTo>
                    <a:pt x="6462077" y="49530"/>
                  </a:lnTo>
                  <a:lnTo>
                    <a:pt x="6478181" y="41910"/>
                  </a:lnTo>
                  <a:lnTo>
                    <a:pt x="6480480" y="40640"/>
                  </a:lnTo>
                  <a:lnTo>
                    <a:pt x="6482766" y="39370"/>
                  </a:lnTo>
                  <a:lnTo>
                    <a:pt x="6487363" y="38100"/>
                  </a:lnTo>
                  <a:close/>
                </a:path>
                <a:path w="6523355" h="1565909">
                  <a:moveTo>
                    <a:pt x="6523190" y="11430"/>
                  </a:moveTo>
                  <a:lnTo>
                    <a:pt x="6519723" y="11430"/>
                  </a:lnTo>
                  <a:lnTo>
                    <a:pt x="6517259" y="10160"/>
                  </a:lnTo>
                  <a:lnTo>
                    <a:pt x="6510210" y="10160"/>
                  </a:lnTo>
                  <a:lnTo>
                    <a:pt x="6511760" y="8890"/>
                  </a:lnTo>
                  <a:lnTo>
                    <a:pt x="6513309" y="7620"/>
                  </a:lnTo>
                  <a:lnTo>
                    <a:pt x="6504140" y="6350"/>
                  </a:lnTo>
                  <a:lnTo>
                    <a:pt x="6486830" y="3810"/>
                  </a:lnTo>
                  <a:lnTo>
                    <a:pt x="6478308" y="3810"/>
                  </a:lnTo>
                  <a:lnTo>
                    <a:pt x="6476187" y="2806"/>
                  </a:lnTo>
                  <a:lnTo>
                    <a:pt x="6476187" y="20320"/>
                  </a:lnTo>
                  <a:lnTo>
                    <a:pt x="6475006" y="20675"/>
                  </a:lnTo>
                  <a:lnTo>
                    <a:pt x="6469596" y="21958"/>
                  </a:lnTo>
                  <a:lnTo>
                    <a:pt x="6470078" y="21590"/>
                  </a:lnTo>
                  <a:lnTo>
                    <a:pt x="6475717" y="20320"/>
                  </a:lnTo>
                  <a:lnTo>
                    <a:pt x="6476187" y="20320"/>
                  </a:lnTo>
                  <a:lnTo>
                    <a:pt x="6476187" y="2806"/>
                  </a:lnTo>
                  <a:lnTo>
                    <a:pt x="6472961" y="1270"/>
                  </a:lnTo>
                  <a:lnTo>
                    <a:pt x="6472656" y="2540"/>
                  </a:lnTo>
                  <a:lnTo>
                    <a:pt x="6468504" y="3810"/>
                  </a:lnTo>
                  <a:lnTo>
                    <a:pt x="6469113" y="2882"/>
                  </a:lnTo>
                  <a:lnTo>
                    <a:pt x="6467361" y="3810"/>
                  </a:lnTo>
                  <a:lnTo>
                    <a:pt x="6450457" y="2540"/>
                  </a:lnTo>
                  <a:lnTo>
                    <a:pt x="6438062" y="2540"/>
                  </a:lnTo>
                  <a:lnTo>
                    <a:pt x="6421272" y="0"/>
                  </a:lnTo>
                  <a:lnTo>
                    <a:pt x="6406947" y="0"/>
                  </a:lnTo>
                  <a:lnTo>
                    <a:pt x="6410312" y="8890"/>
                  </a:lnTo>
                  <a:lnTo>
                    <a:pt x="6402489" y="5080"/>
                  </a:lnTo>
                  <a:lnTo>
                    <a:pt x="6404318" y="2540"/>
                  </a:lnTo>
                  <a:lnTo>
                    <a:pt x="6395428" y="5080"/>
                  </a:lnTo>
                  <a:lnTo>
                    <a:pt x="6377330" y="7620"/>
                  </a:lnTo>
                  <a:lnTo>
                    <a:pt x="6368720" y="10160"/>
                  </a:lnTo>
                  <a:lnTo>
                    <a:pt x="6369291" y="8890"/>
                  </a:lnTo>
                  <a:lnTo>
                    <a:pt x="6370294" y="7620"/>
                  </a:lnTo>
                  <a:lnTo>
                    <a:pt x="6367513" y="6350"/>
                  </a:lnTo>
                  <a:lnTo>
                    <a:pt x="6361252" y="10160"/>
                  </a:lnTo>
                  <a:lnTo>
                    <a:pt x="6361544" y="11430"/>
                  </a:lnTo>
                  <a:lnTo>
                    <a:pt x="6359703" y="11430"/>
                  </a:lnTo>
                  <a:lnTo>
                    <a:pt x="6360846" y="10160"/>
                  </a:lnTo>
                  <a:lnTo>
                    <a:pt x="6359576" y="8890"/>
                  </a:lnTo>
                  <a:lnTo>
                    <a:pt x="6356896" y="8890"/>
                  </a:lnTo>
                  <a:lnTo>
                    <a:pt x="6353975" y="12700"/>
                  </a:lnTo>
                  <a:lnTo>
                    <a:pt x="6352006" y="11430"/>
                  </a:lnTo>
                  <a:lnTo>
                    <a:pt x="6353251" y="10160"/>
                  </a:lnTo>
                  <a:lnTo>
                    <a:pt x="6351867" y="11430"/>
                  </a:lnTo>
                  <a:lnTo>
                    <a:pt x="6345809" y="11430"/>
                  </a:lnTo>
                  <a:lnTo>
                    <a:pt x="6347828" y="13970"/>
                  </a:lnTo>
                  <a:lnTo>
                    <a:pt x="6343269" y="12700"/>
                  </a:lnTo>
                  <a:lnTo>
                    <a:pt x="6339840" y="16510"/>
                  </a:lnTo>
                  <a:lnTo>
                    <a:pt x="6336131" y="15240"/>
                  </a:lnTo>
                  <a:lnTo>
                    <a:pt x="6334506" y="19050"/>
                  </a:lnTo>
                  <a:lnTo>
                    <a:pt x="6328537" y="15240"/>
                  </a:lnTo>
                  <a:lnTo>
                    <a:pt x="6328677" y="20320"/>
                  </a:lnTo>
                  <a:lnTo>
                    <a:pt x="6328130" y="15240"/>
                  </a:lnTo>
                  <a:lnTo>
                    <a:pt x="6320510" y="17780"/>
                  </a:lnTo>
                  <a:lnTo>
                    <a:pt x="6318263" y="20320"/>
                  </a:lnTo>
                  <a:lnTo>
                    <a:pt x="6318885" y="19050"/>
                  </a:lnTo>
                  <a:lnTo>
                    <a:pt x="6315646" y="20320"/>
                  </a:lnTo>
                  <a:lnTo>
                    <a:pt x="6316319" y="17780"/>
                  </a:lnTo>
                  <a:lnTo>
                    <a:pt x="6313271" y="19050"/>
                  </a:lnTo>
                  <a:lnTo>
                    <a:pt x="6310642" y="20320"/>
                  </a:lnTo>
                  <a:lnTo>
                    <a:pt x="6311633" y="22860"/>
                  </a:lnTo>
                  <a:lnTo>
                    <a:pt x="6304902" y="19050"/>
                  </a:lnTo>
                  <a:lnTo>
                    <a:pt x="6301257" y="29210"/>
                  </a:lnTo>
                  <a:lnTo>
                    <a:pt x="6296672" y="22860"/>
                  </a:lnTo>
                  <a:lnTo>
                    <a:pt x="6290373" y="26670"/>
                  </a:lnTo>
                  <a:lnTo>
                    <a:pt x="6280785" y="30683"/>
                  </a:lnTo>
                  <a:lnTo>
                    <a:pt x="6279794" y="27940"/>
                  </a:lnTo>
                  <a:lnTo>
                    <a:pt x="6274270" y="30835"/>
                  </a:lnTo>
                  <a:lnTo>
                    <a:pt x="6278956" y="31457"/>
                  </a:lnTo>
                  <a:lnTo>
                    <a:pt x="6272339" y="34290"/>
                  </a:lnTo>
                  <a:lnTo>
                    <a:pt x="6271971" y="32334"/>
                  </a:lnTo>
                  <a:lnTo>
                    <a:pt x="6268936" y="35560"/>
                  </a:lnTo>
                  <a:lnTo>
                    <a:pt x="6265227" y="36169"/>
                  </a:lnTo>
                  <a:lnTo>
                    <a:pt x="6265227" y="50139"/>
                  </a:lnTo>
                  <a:lnTo>
                    <a:pt x="6263627" y="52070"/>
                  </a:lnTo>
                  <a:lnTo>
                    <a:pt x="6262243" y="52070"/>
                  </a:lnTo>
                  <a:lnTo>
                    <a:pt x="6263144" y="50800"/>
                  </a:lnTo>
                  <a:lnTo>
                    <a:pt x="6264033" y="49530"/>
                  </a:lnTo>
                  <a:lnTo>
                    <a:pt x="6262459" y="48260"/>
                  </a:lnTo>
                  <a:lnTo>
                    <a:pt x="6265227" y="50139"/>
                  </a:lnTo>
                  <a:lnTo>
                    <a:pt x="6265227" y="36169"/>
                  </a:lnTo>
                  <a:lnTo>
                    <a:pt x="6261100" y="36830"/>
                  </a:lnTo>
                  <a:lnTo>
                    <a:pt x="6259004" y="36830"/>
                  </a:lnTo>
                  <a:lnTo>
                    <a:pt x="6261493" y="34569"/>
                  </a:lnTo>
                  <a:lnTo>
                    <a:pt x="6255042" y="36830"/>
                  </a:lnTo>
                  <a:lnTo>
                    <a:pt x="6247396" y="36830"/>
                  </a:lnTo>
                  <a:lnTo>
                    <a:pt x="6241910" y="40157"/>
                  </a:lnTo>
                  <a:lnTo>
                    <a:pt x="6242291" y="39370"/>
                  </a:lnTo>
                  <a:lnTo>
                    <a:pt x="6239027" y="39370"/>
                  </a:lnTo>
                  <a:lnTo>
                    <a:pt x="6239624" y="41910"/>
                  </a:lnTo>
                  <a:lnTo>
                    <a:pt x="6240818" y="40640"/>
                  </a:lnTo>
                  <a:lnTo>
                    <a:pt x="6243612" y="43180"/>
                  </a:lnTo>
                  <a:lnTo>
                    <a:pt x="6237249" y="46774"/>
                  </a:lnTo>
                  <a:lnTo>
                    <a:pt x="6237935" y="43180"/>
                  </a:lnTo>
                  <a:lnTo>
                    <a:pt x="6229896" y="49530"/>
                  </a:lnTo>
                  <a:lnTo>
                    <a:pt x="6230556" y="46990"/>
                  </a:lnTo>
                  <a:lnTo>
                    <a:pt x="6231217" y="44450"/>
                  </a:lnTo>
                  <a:lnTo>
                    <a:pt x="6231877" y="41910"/>
                  </a:lnTo>
                  <a:lnTo>
                    <a:pt x="6231077" y="41910"/>
                  </a:lnTo>
                  <a:lnTo>
                    <a:pt x="6230188" y="43180"/>
                  </a:lnTo>
                  <a:lnTo>
                    <a:pt x="6230696" y="44450"/>
                  </a:lnTo>
                  <a:lnTo>
                    <a:pt x="6228702" y="44450"/>
                  </a:lnTo>
                  <a:lnTo>
                    <a:pt x="6229693" y="41910"/>
                  </a:lnTo>
                  <a:lnTo>
                    <a:pt x="6225133" y="44450"/>
                  </a:lnTo>
                  <a:lnTo>
                    <a:pt x="6227318" y="45720"/>
                  </a:lnTo>
                  <a:lnTo>
                    <a:pt x="6222949" y="46990"/>
                  </a:lnTo>
                  <a:lnTo>
                    <a:pt x="6222758" y="45847"/>
                  </a:lnTo>
                  <a:lnTo>
                    <a:pt x="6220168" y="49530"/>
                  </a:lnTo>
                  <a:lnTo>
                    <a:pt x="6216294" y="49530"/>
                  </a:lnTo>
                  <a:lnTo>
                    <a:pt x="6216383" y="48361"/>
                  </a:lnTo>
                  <a:lnTo>
                    <a:pt x="6210630" y="49530"/>
                  </a:lnTo>
                  <a:lnTo>
                    <a:pt x="6207277" y="54610"/>
                  </a:lnTo>
                  <a:lnTo>
                    <a:pt x="6199937" y="55880"/>
                  </a:lnTo>
                  <a:lnTo>
                    <a:pt x="6200203" y="54610"/>
                  </a:lnTo>
                  <a:lnTo>
                    <a:pt x="6201003" y="50800"/>
                  </a:lnTo>
                  <a:lnTo>
                    <a:pt x="6197257" y="54610"/>
                  </a:lnTo>
                  <a:lnTo>
                    <a:pt x="6196025" y="52070"/>
                  </a:lnTo>
                  <a:lnTo>
                    <a:pt x="6192558" y="53340"/>
                  </a:lnTo>
                  <a:lnTo>
                    <a:pt x="6194476" y="54610"/>
                  </a:lnTo>
                  <a:lnTo>
                    <a:pt x="6191186" y="55880"/>
                  </a:lnTo>
                  <a:lnTo>
                    <a:pt x="6188964" y="58420"/>
                  </a:lnTo>
                  <a:lnTo>
                    <a:pt x="6185865" y="58420"/>
                  </a:lnTo>
                  <a:lnTo>
                    <a:pt x="6187935" y="55880"/>
                  </a:lnTo>
                  <a:lnTo>
                    <a:pt x="6181991" y="58420"/>
                  </a:lnTo>
                  <a:lnTo>
                    <a:pt x="6185776" y="58420"/>
                  </a:lnTo>
                  <a:lnTo>
                    <a:pt x="6182919" y="60960"/>
                  </a:lnTo>
                  <a:lnTo>
                    <a:pt x="6187237" y="63500"/>
                  </a:lnTo>
                  <a:lnTo>
                    <a:pt x="6182652" y="63500"/>
                  </a:lnTo>
                  <a:lnTo>
                    <a:pt x="6183439" y="62230"/>
                  </a:lnTo>
                  <a:lnTo>
                    <a:pt x="6179401" y="63500"/>
                  </a:lnTo>
                  <a:lnTo>
                    <a:pt x="6177191" y="62242"/>
                  </a:lnTo>
                  <a:lnTo>
                    <a:pt x="6174498" y="66040"/>
                  </a:lnTo>
                  <a:lnTo>
                    <a:pt x="6171882" y="66040"/>
                  </a:lnTo>
                  <a:lnTo>
                    <a:pt x="6170955" y="64770"/>
                  </a:lnTo>
                  <a:lnTo>
                    <a:pt x="6171387" y="62230"/>
                  </a:lnTo>
                  <a:lnTo>
                    <a:pt x="6170790" y="60960"/>
                  </a:lnTo>
                  <a:lnTo>
                    <a:pt x="6169952" y="64770"/>
                  </a:lnTo>
                  <a:lnTo>
                    <a:pt x="6163386" y="64770"/>
                  </a:lnTo>
                  <a:lnTo>
                    <a:pt x="6162789" y="66040"/>
                  </a:lnTo>
                  <a:lnTo>
                    <a:pt x="6162662" y="67246"/>
                  </a:lnTo>
                  <a:lnTo>
                    <a:pt x="6162548" y="66560"/>
                  </a:lnTo>
                  <a:lnTo>
                    <a:pt x="6162230" y="64770"/>
                  </a:lnTo>
                  <a:lnTo>
                    <a:pt x="6161925" y="64770"/>
                  </a:lnTo>
                  <a:lnTo>
                    <a:pt x="6161202" y="67310"/>
                  </a:lnTo>
                  <a:lnTo>
                    <a:pt x="6162179" y="67310"/>
                  </a:lnTo>
                  <a:lnTo>
                    <a:pt x="6162675" y="67310"/>
                  </a:lnTo>
                  <a:lnTo>
                    <a:pt x="6182995" y="67310"/>
                  </a:lnTo>
                  <a:lnTo>
                    <a:pt x="6184722" y="66040"/>
                  </a:lnTo>
                  <a:lnTo>
                    <a:pt x="6188278" y="66040"/>
                  </a:lnTo>
                  <a:lnTo>
                    <a:pt x="6190132" y="69850"/>
                  </a:lnTo>
                  <a:lnTo>
                    <a:pt x="6188176" y="71120"/>
                  </a:lnTo>
                  <a:lnTo>
                    <a:pt x="6186297" y="71120"/>
                  </a:lnTo>
                  <a:lnTo>
                    <a:pt x="6188303" y="72390"/>
                  </a:lnTo>
                  <a:lnTo>
                    <a:pt x="6193015" y="71120"/>
                  </a:lnTo>
                  <a:lnTo>
                    <a:pt x="6192355" y="72390"/>
                  </a:lnTo>
                  <a:lnTo>
                    <a:pt x="6194691" y="71120"/>
                  </a:lnTo>
                  <a:lnTo>
                    <a:pt x="6195771" y="71120"/>
                  </a:lnTo>
                  <a:lnTo>
                    <a:pt x="6197866" y="68580"/>
                  </a:lnTo>
                  <a:lnTo>
                    <a:pt x="6201829" y="68580"/>
                  </a:lnTo>
                  <a:lnTo>
                    <a:pt x="6200838" y="67310"/>
                  </a:lnTo>
                  <a:lnTo>
                    <a:pt x="6208484" y="67310"/>
                  </a:lnTo>
                  <a:lnTo>
                    <a:pt x="6204001" y="64770"/>
                  </a:lnTo>
                  <a:lnTo>
                    <a:pt x="6206223" y="63500"/>
                  </a:lnTo>
                  <a:lnTo>
                    <a:pt x="6208433" y="62230"/>
                  </a:lnTo>
                  <a:lnTo>
                    <a:pt x="6211430" y="63500"/>
                  </a:lnTo>
                  <a:lnTo>
                    <a:pt x="6208522" y="67259"/>
                  </a:lnTo>
                  <a:lnTo>
                    <a:pt x="6212713" y="64770"/>
                  </a:lnTo>
                  <a:lnTo>
                    <a:pt x="6215786" y="64770"/>
                  </a:lnTo>
                  <a:lnTo>
                    <a:pt x="6213132" y="68580"/>
                  </a:lnTo>
                  <a:lnTo>
                    <a:pt x="6216764" y="64770"/>
                  </a:lnTo>
                  <a:lnTo>
                    <a:pt x="6221247" y="67310"/>
                  </a:lnTo>
                  <a:lnTo>
                    <a:pt x="6222924" y="67310"/>
                  </a:lnTo>
                  <a:lnTo>
                    <a:pt x="6221730" y="68580"/>
                  </a:lnTo>
                  <a:lnTo>
                    <a:pt x="6223724" y="67310"/>
                  </a:lnTo>
                  <a:lnTo>
                    <a:pt x="6225095" y="67310"/>
                  </a:lnTo>
                  <a:lnTo>
                    <a:pt x="6223317" y="64770"/>
                  </a:lnTo>
                  <a:lnTo>
                    <a:pt x="6225781" y="64770"/>
                  </a:lnTo>
                  <a:lnTo>
                    <a:pt x="6225997" y="66040"/>
                  </a:lnTo>
                  <a:lnTo>
                    <a:pt x="6226962" y="64770"/>
                  </a:lnTo>
                  <a:lnTo>
                    <a:pt x="6224092" y="62230"/>
                  </a:lnTo>
                  <a:lnTo>
                    <a:pt x="6226251" y="59690"/>
                  </a:lnTo>
                  <a:lnTo>
                    <a:pt x="6228245" y="60960"/>
                  </a:lnTo>
                  <a:lnTo>
                    <a:pt x="6229235" y="59690"/>
                  </a:lnTo>
                  <a:lnTo>
                    <a:pt x="6231217" y="57150"/>
                  </a:lnTo>
                  <a:lnTo>
                    <a:pt x="6232512" y="60960"/>
                  </a:lnTo>
                  <a:lnTo>
                    <a:pt x="6228245" y="60960"/>
                  </a:lnTo>
                  <a:lnTo>
                    <a:pt x="6226848" y="60960"/>
                  </a:lnTo>
                  <a:lnTo>
                    <a:pt x="6233807" y="63500"/>
                  </a:lnTo>
                  <a:lnTo>
                    <a:pt x="6232804" y="63792"/>
                  </a:lnTo>
                  <a:lnTo>
                    <a:pt x="6232563" y="64770"/>
                  </a:lnTo>
                  <a:lnTo>
                    <a:pt x="6232245" y="64770"/>
                  </a:lnTo>
                  <a:lnTo>
                    <a:pt x="6238049" y="66040"/>
                  </a:lnTo>
                  <a:lnTo>
                    <a:pt x="6233846" y="60960"/>
                  </a:lnTo>
                  <a:lnTo>
                    <a:pt x="6239218" y="59690"/>
                  </a:lnTo>
                  <a:lnTo>
                    <a:pt x="6238938" y="60960"/>
                  </a:lnTo>
                  <a:lnTo>
                    <a:pt x="6239967" y="61544"/>
                  </a:lnTo>
                  <a:lnTo>
                    <a:pt x="6240335" y="59690"/>
                  </a:lnTo>
                  <a:lnTo>
                    <a:pt x="6241999" y="57150"/>
                  </a:lnTo>
                  <a:lnTo>
                    <a:pt x="6245758" y="58420"/>
                  </a:lnTo>
                  <a:lnTo>
                    <a:pt x="6245644" y="57150"/>
                  </a:lnTo>
                  <a:lnTo>
                    <a:pt x="6245530" y="55880"/>
                  </a:lnTo>
                  <a:lnTo>
                    <a:pt x="6245174" y="55880"/>
                  </a:lnTo>
                  <a:lnTo>
                    <a:pt x="6245479" y="53340"/>
                  </a:lnTo>
                  <a:lnTo>
                    <a:pt x="6247257" y="53340"/>
                  </a:lnTo>
                  <a:lnTo>
                    <a:pt x="6249543" y="52070"/>
                  </a:lnTo>
                  <a:lnTo>
                    <a:pt x="6249695" y="52438"/>
                  </a:lnTo>
                  <a:lnTo>
                    <a:pt x="6249886" y="52070"/>
                  </a:lnTo>
                  <a:lnTo>
                    <a:pt x="6250546" y="50800"/>
                  </a:lnTo>
                  <a:lnTo>
                    <a:pt x="6255309" y="55880"/>
                  </a:lnTo>
                  <a:lnTo>
                    <a:pt x="6258547" y="52070"/>
                  </a:lnTo>
                  <a:lnTo>
                    <a:pt x="6260554" y="53340"/>
                  </a:lnTo>
                  <a:lnTo>
                    <a:pt x="6259449" y="55880"/>
                  </a:lnTo>
                  <a:lnTo>
                    <a:pt x="6261138" y="55880"/>
                  </a:lnTo>
                  <a:lnTo>
                    <a:pt x="6264808" y="53340"/>
                  </a:lnTo>
                  <a:lnTo>
                    <a:pt x="6266192" y="57150"/>
                  </a:lnTo>
                  <a:lnTo>
                    <a:pt x="6270155" y="54610"/>
                  </a:lnTo>
                  <a:lnTo>
                    <a:pt x="6268771" y="52628"/>
                  </a:lnTo>
                  <a:lnTo>
                    <a:pt x="6269152" y="52070"/>
                  </a:lnTo>
                  <a:lnTo>
                    <a:pt x="6270879" y="49530"/>
                  </a:lnTo>
                  <a:lnTo>
                    <a:pt x="6264021" y="53340"/>
                  </a:lnTo>
                  <a:lnTo>
                    <a:pt x="6266612" y="50800"/>
                  </a:lnTo>
                  <a:lnTo>
                    <a:pt x="6267894" y="49530"/>
                  </a:lnTo>
                  <a:lnTo>
                    <a:pt x="6266637" y="49530"/>
                  </a:lnTo>
                  <a:lnTo>
                    <a:pt x="6267920" y="45720"/>
                  </a:lnTo>
                  <a:lnTo>
                    <a:pt x="6271882" y="46990"/>
                  </a:lnTo>
                  <a:lnTo>
                    <a:pt x="6273050" y="52070"/>
                  </a:lnTo>
                  <a:lnTo>
                    <a:pt x="6278804" y="52070"/>
                  </a:lnTo>
                  <a:lnTo>
                    <a:pt x="6281598" y="46990"/>
                  </a:lnTo>
                  <a:lnTo>
                    <a:pt x="6288633" y="45720"/>
                  </a:lnTo>
                  <a:lnTo>
                    <a:pt x="6286258" y="45720"/>
                  </a:lnTo>
                  <a:lnTo>
                    <a:pt x="6286652" y="43180"/>
                  </a:lnTo>
                  <a:lnTo>
                    <a:pt x="6290322" y="44450"/>
                  </a:lnTo>
                  <a:lnTo>
                    <a:pt x="6292316" y="43180"/>
                  </a:lnTo>
                  <a:lnTo>
                    <a:pt x="6292532" y="44450"/>
                  </a:lnTo>
                  <a:lnTo>
                    <a:pt x="6294044" y="45720"/>
                  </a:lnTo>
                  <a:lnTo>
                    <a:pt x="6295237" y="45720"/>
                  </a:lnTo>
                  <a:lnTo>
                    <a:pt x="6294806" y="44450"/>
                  </a:lnTo>
                  <a:lnTo>
                    <a:pt x="6300165" y="44450"/>
                  </a:lnTo>
                  <a:lnTo>
                    <a:pt x="6300063" y="43180"/>
                  </a:lnTo>
                  <a:lnTo>
                    <a:pt x="6299949" y="41910"/>
                  </a:lnTo>
                  <a:lnTo>
                    <a:pt x="6303505" y="43180"/>
                  </a:lnTo>
                  <a:lnTo>
                    <a:pt x="6309131" y="41910"/>
                  </a:lnTo>
                  <a:lnTo>
                    <a:pt x="6308522" y="36830"/>
                  </a:lnTo>
                  <a:lnTo>
                    <a:pt x="6313881" y="35560"/>
                  </a:lnTo>
                  <a:lnTo>
                    <a:pt x="6312751" y="38100"/>
                  </a:lnTo>
                  <a:lnTo>
                    <a:pt x="6315405" y="39370"/>
                  </a:lnTo>
                  <a:lnTo>
                    <a:pt x="6316624" y="40640"/>
                  </a:lnTo>
                  <a:lnTo>
                    <a:pt x="6319647" y="35560"/>
                  </a:lnTo>
                  <a:lnTo>
                    <a:pt x="6321463" y="36741"/>
                  </a:lnTo>
                  <a:lnTo>
                    <a:pt x="6321387" y="36880"/>
                  </a:lnTo>
                  <a:lnTo>
                    <a:pt x="6321031" y="37096"/>
                  </a:lnTo>
                  <a:lnTo>
                    <a:pt x="6321158" y="37223"/>
                  </a:lnTo>
                  <a:lnTo>
                    <a:pt x="6321971" y="36703"/>
                  </a:lnTo>
                  <a:lnTo>
                    <a:pt x="6321742" y="36550"/>
                  </a:lnTo>
                  <a:lnTo>
                    <a:pt x="6322187" y="35560"/>
                  </a:lnTo>
                  <a:lnTo>
                    <a:pt x="6322009" y="34290"/>
                  </a:lnTo>
                  <a:lnTo>
                    <a:pt x="6324016" y="34290"/>
                  </a:lnTo>
                  <a:lnTo>
                    <a:pt x="6327000" y="33020"/>
                  </a:lnTo>
                  <a:lnTo>
                    <a:pt x="6324854" y="31750"/>
                  </a:lnTo>
                  <a:lnTo>
                    <a:pt x="6330061" y="33020"/>
                  </a:lnTo>
                  <a:lnTo>
                    <a:pt x="6340818" y="30480"/>
                  </a:lnTo>
                  <a:lnTo>
                    <a:pt x="6345504" y="31750"/>
                  </a:lnTo>
                  <a:lnTo>
                    <a:pt x="6349200" y="30480"/>
                  </a:lnTo>
                  <a:lnTo>
                    <a:pt x="6353708" y="29210"/>
                  </a:lnTo>
                  <a:lnTo>
                    <a:pt x="6357023" y="27990"/>
                  </a:lnTo>
                  <a:lnTo>
                    <a:pt x="6357315" y="29210"/>
                  </a:lnTo>
                  <a:lnTo>
                    <a:pt x="6361697" y="29210"/>
                  </a:lnTo>
                  <a:lnTo>
                    <a:pt x="6361087" y="27940"/>
                  </a:lnTo>
                  <a:lnTo>
                    <a:pt x="6358623" y="22860"/>
                  </a:lnTo>
                  <a:lnTo>
                    <a:pt x="6364440" y="24130"/>
                  </a:lnTo>
                  <a:lnTo>
                    <a:pt x="6367742" y="26670"/>
                  </a:lnTo>
                  <a:lnTo>
                    <a:pt x="6361798" y="25400"/>
                  </a:lnTo>
                  <a:lnTo>
                    <a:pt x="6363741" y="26670"/>
                  </a:lnTo>
                  <a:lnTo>
                    <a:pt x="6365507" y="31750"/>
                  </a:lnTo>
                  <a:lnTo>
                    <a:pt x="6368631" y="26670"/>
                  </a:lnTo>
                  <a:lnTo>
                    <a:pt x="6370193" y="24130"/>
                  </a:lnTo>
                  <a:lnTo>
                    <a:pt x="6374435" y="27940"/>
                  </a:lnTo>
                  <a:lnTo>
                    <a:pt x="6373584" y="27940"/>
                  </a:lnTo>
                  <a:lnTo>
                    <a:pt x="6376695" y="29210"/>
                  </a:lnTo>
                  <a:lnTo>
                    <a:pt x="6380086" y="24130"/>
                  </a:lnTo>
                  <a:lnTo>
                    <a:pt x="6384760" y="24130"/>
                  </a:lnTo>
                  <a:lnTo>
                    <a:pt x="6384582" y="25400"/>
                  </a:lnTo>
                  <a:lnTo>
                    <a:pt x="6384849" y="25400"/>
                  </a:lnTo>
                  <a:lnTo>
                    <a:pt x="6385750" y="24130"/>
                  </a:lnTo>
                  <a:lnTo>
                    <a:pt x="6387554" y="21590"/>
                  </a:lnTo>
                  <a:lnTo>
                    <a:pt x="6393421" y="20320"/>
                  </a:lnTo>
                  <a:lnTo>
                    <a:pt x="6396456" y="19443"/>
                  </a:lnTo>
                  <a:lnTo>
                    <a:pt x="6395999" y="19050"/>
                  </a:lnTo>
                  <a:lnTo>
                    <a:pt x="6399924" y="17780"/>
                  </a:lnTo>
                  <a:lnTo>
                    <a:pt x="6401359" y="19050"/>
                  </a:lnTo>
                  <a:lnTo>
                    <a:pt x="6404369" y="19050"/>
                  </a:lnTo>
                  <a:lnTo>
                    <a:pt x="6404978" y="21590"/>
                  </a:lnTo>
                  <a:lnTo>
                    <a:pt x="6401257" y="22860"/>
                  </a:lnTo>
                  <a:lnTo>
                    <a:pt x="6403505" y="25400"/>
                  </a:lnTo>
                  <a:lnTo>
                    <a:pt x="6406070" y="21590"/>
                  </a:lnTo>
                  <a:lnTo>
                    <a:pt x="6408102" y="22860"/>
                  </a:lnTo>
                  <a:lnTo>
                    <a:pt x="6407988" y="24130"/>
                  </a:lnTo>
                  <a:lnTo>
                    <a:pt x="6413652" y="22860"/>
                  </a:lnTo>
                  <a:lnTo>
                    <a:pt x="6413589" y="21590"/>
                  </a:lnTo>
                  <a:lnTo>
                    <a:pt x="6413449" y="19050"/>
                  </a:lnTo>
                  <a:lnTo>
                    <a:pt x="6419659" y="19050"/>
                  </a:lnTo>
                  <a:lnTo>
                    <a:pt x="6418935" y="17780"/>
                  </a:lnTo>
                  <a:lnTo>
                    <a:pt x="6420002" y="16510"/>
                  </a:lnTo>
                  <a:lnTo>
                    <a:pt x="6422136" y="13970"/>
                  </a:lnTo>
                  <a:lnTo>
                    <a:pt x="6421920" y="20320"/>
                  </a:lnTo>
                  <a:lnTo>
                    <a:pt x="6425146" y="16510"/>
                  </a:lnTo>
                  <a:lnTo>
                    <a:pt x="6426340" y="20320"/>
                  </a:lnTo>
                  <a:lnTo>
                    <a:pt x="6428524" y="19050"/>
                  </a:lnTo>
                  <a:lnTo>
                    <a:pt x="6434023" y="16510"/>
                  </a:lnTo>
                  <a:lnTo>
                    <a:pt x="6438049" y="16510"/>
                  </a:lnTo>
                  <a:lnTo>
                    <a:pt x="6437046" y="17665"/>
                  </a:lnTo>
                  <a:lnTo>
                    <a:pt x="6440284" y="16510"/>
                  </a:lnTo>
                  <a:lnTo>
                    <a:pt x="6444716" y="16510"/>
                  </a:lnTo>
                  <a:lnTo>
                    <a:pt x="6444323" y="19050"/>
                  </a:lnTo>
                  <a:lnTo>
                    <a:pt x="6447180" y="20320"/>
                  </a:lnTo>
                  <a:lnTo>
                    <a:pt x="6455181" y="20320"/>
                  </a:lnTo>
                  <a:lnTo>
                    <a:pt x="6455943" y="21590"/>
                  </a:lnTo>
                  <a:lnTo>
                    <a:pt x="6456413" y="21590"/>
                  </a:lnTo>
                  <a:lnTo>
                    <a:pt x="6456210" y="22860"/>
                  </a:lnTo>
                  <a:lnTo>
                    <a:pt x="6457988" y="21590"/>
                  </a:lnTo>
                  <a:lnTo>
                    <a:pt x="6459829" y="22860"/>
                  </a:lnTo>
                  <a:lnTo>
                    <a:pt x="6460566" y="22860"/>
                  </a:lnTo>
                  <a:lnTo>
                    <a:pt x="6461442" y="24130"/>
                  </a:lnTo>
                  <a:lnTo>
                    <a:pt x="6462725" y="24130"/>
                  </a:lnTo>
                  <a:lnTo>
                    <a:pt x="6465430" y="23368"/>
                  </a:lnTo>
                  <a:lnTo>
                    <a:pt x="6464363" y="24041"/>
                  </a:lnTo>
                  <a:lnTo>
                    <a:pt x="6466586" y="23088"/>
                  </a:lnTo>
                  <a:lnTo>
                    <a:pt x="6467475" y="22860"/>
                  </a:lnTo>
                  <a:lnTo>
                    <a:pt x="6468427" y="22860"/>
                  </a:lnTo>
                  <a:lnTo>
                    <a:pt x="6468859" y="22529"/>
                  </a:lnTo>
                  <a:lnTo>
                    <a:pt x="6470929" y="22085"/>
                  </a:lnTo>
                  <a:lnTo>
                    <a:pt x="6473190" y="21590"/>
                  </a:lnTo>
                  <a:lnTo>
                    <a:pt x="6475870" y="21120"/>
                  </a:lnTo>
                  <a:lnTo>
                    <a:pt x="6476949" y="20320"/>
                  </a:lnTo>
                  <a:lnTo>
                    <a:pt x="6477546" y="20320"/>
                  </a:lnTo>
                  <a:lnTo>
                    <a:pt x="6476314" y="21590"/>
                  </a:lnTo>
                  <a:lnTo>
                    <a:pt x="6474600" y="22860"/>
                  </a:lnTo>
                  <a:lnTo>
                    <a:pt x="6472390" y="22860"/>
                  </a:lnTo>
                  <a:lnTo>
                    <a:pt x="6468377" y="24130"/>
                  </a:lnTo>
                  <a:lnTo>
                    <a:pt x="6468199" y="24130"/>
                  </a:lnTo>
                  <a:lnTo>
                    <a:pt x="6464935" y="25400"/>
                  </a:lnTo>
                  <a:lnTo>
                    <a:pt x="6464655" y="25400"/>
                  </a:lnTo>
                  <a:lnTo>
                    <a:pt x="6464452" y="25501"/>
                  </a:lnTo>
                  <a:lnTo>
                    <a:pt x="6464973" y="25400"/>
                  </a:lnTo>
                  <a:lnTo>
                    <a:pt x="6466662" y="25400"/>
                  </a:lnTo>
                  <a:lnTo>
                    <a:pt x="6463639" y="26670"/>
                  </a:lnTo>
                  <a:lnTo>
                    <a:pt x="6462154" y="26670"/>
                  </a:lnTo>
                  <a:lnTo>
                    <a:pt x="6464452" y="25501"/>
                  </a:lnTo>
                  <a:lnTo>
                    <a:pt x="6458585" y="26670"/>
                  </a:lnTo>
                  <a:lnTo>
                    <a:pt x="6454610" y="27940"/>
                  </a:lnTo>
                  <a:lnTo>
                    <a:pt x="6460236" y="26670"/>
                  </a:lnTo>
                  <a:lnTo>
                    <a:pt x="6460464" y="26670"/>
                  </a:lnTo>
                  <a:lnTo>
                    <a:pt x="6457963" y="27940"/>
                  </a:lnTo>
                  <a:lnTo>
                    <a:pt x="6456896" y="27940"/>
                  </a:lnTo>
                  <a:lnTo>
                    <a:pt x="6461480" y="29210"/>
                  </a:lnTo>
                  <a:lnTo>
                    <a:pt x="6457150" y="29210"/>
                  </a:lnTo>
                  <a:lnTo>
                    <a:pt x="6458191" y="30480"/>
                  </a:lnTo>
                  <a:lnTo>
                    <a:pt x="6456705" y="31750"/>
                  </a:lnTo>
                  <a:lnTo>
                    <a:pt x="6453594" y="35560"/>
                  </a:lnTo>
                  <a:lnTo>
                    <a:pt x="6452057" y="36830"/>
                  </a:lnTo>
                  <a:lnTo>
                    <a:pt x="6489039" y="36830"/>
                  </a:lnTo>
                  <a:lnTo>
                    <a:pt x="6490729" y="35560"/>
                  </a:lnTo>
                  <a:lnTo>
                    <a:pt x="6494246" y="33020"/>
                  </a:lnTo>
                  <a:lnTo>
                    <a:pt x="6496952" y="31750"/>
                  </a:lnTo>
                  <a:lnTo>
                    <a:pt x="6497447" y="29210"/>
                  </a:lnTo>
                  <a:lnTo>
                    <a:pt x="6497269" y="30480"/>
                  </a:lnTo>
                  <a:lnTo>
                    <a:pt x="6499339" y="27940"/>
                  </a:lnTo>
                  <a:lnTo>
                    <a:pt x="6501117" y="25400"/>
                  </a:lnTo>
                  <a:lnTo>
                    <a:pt x="6502603" y="22860"/>
                  </a:lnTo>
                  <a:lnTo>
                    <a:pt x="6507848" y="20320"/>
                  </a:lnTo>
                  <a:lnTo>
                    <a:pt x="6503289" y="25400"/>
                  </a:lnTo>
                  <a:lnTo>
                    <a:pt x="6509499" y="22860"/>
                  </a:lnTo>
                  <a:lnTo>
                    <a:pt x="6511226" y="19050"/>
                  </a:lnTo>
                  <a:lnTo>
                    <a:pt x="6515341" y="16510"/>
                  </a:lnTo>
                  <a:lnTo>
                    <a:pt x="6521234" y="12700"/>
                  </a:lnTo>
                  <a:lnTo>
                    <a:pt x="6523190" y="1143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0005073" y="7848961"/>
              <a:ext cx="6461760" cy="1558290"/>
            </a:xfrm>
            <a:custGeom>
              <a:avLst/>
              <a:gdLst/>
              <a:ahLst/>
              <a:cxnLst/>
              <a:rect l="l" t="t" r="r" b="b"/>
              <a:pathLst>
                <a:path w="6461759" h="1558290">
                  <a:moveTo>
                    <a:pt x="89649" y="1545386"/>
                  </a:moveTo>
                  <a:lnTo>
                    <a:pt x="56845" y="1532686"/>
                  </a:lnTo>
                  <a:lnTo>
                    <a:pt x="69596" y="1545386"/>
                  </a:lnTo>
                  <a:lnTo>
                    <a:pt x="89649" y="1545386"/>
                  </a:lnTo>
                  <a:close/>
                </a:path>
                <a:path w="6461759" h="1558290">
                  <a:moveTo>
                    <a:pt x="1538693" y="1481886"/>
                  </a:moveTo>
                  <a:lnTo>
                    <a:pt x="1535531" y="1481886"/>
                  </a:lnTo>
                  <a:lnTo>
                    <a:pt x="1532801" y="1494586"/>
                  </a:lnTo>
                  <a:lnTo>
                    <a:pt x="1538693" y="1481886"/>
                  </a:lnTo>
                  <a:close/>
                </a:path>
                <a:path w="6461759" h="1558290">
                  <a:moveTo>
                    <a:pt x="2249259" y="1380286"/>
                  </a:moveTo>
                  <a:lnTo>
                    <a:pt x="2237867" y="1380286"/>
                  </a:lnTo>
                  <a:lnTo>
                    <a:pt x="2237702" y="1382547"/>
                  </a:lnTo>
                  <a:lnTo>
                    <a:pt x="2249259" y="1380286"/>
                  </a:lnTo>
                  <a:close/>
                </a:path>
                <a:path w="6461759" h="1558290">
                  <a:moveTo>
                    <a:pt x="2755722" y="1301051"/>
                  </a:moveTo>
                  <a:lnTo>
                    <a:pt x="2753487" y="1302385"/>
                  </a:lnTo>
                  <a:lnTo>
                    <a:pt x="2753347" y="1304086"/>
                  </a:lnTo>
                  <a:lnTo>
                    <a:pt x="2755722" y="1301051"/>
                  </a:lnTo>
                  <a:close/>
                </a:path>
                <a:path w="6461759" h="1558290">
                  <a:moveTo>
                    <a:pt x="3216478" y="1151686"/>
                  </a:moveTo>
                  <a:lnTo>
                    <a:pt x="3202736" y="1157185"/>
                  </a:lnTo>
                  <a:lnTo>
                    <a:pt x="3200247" y="1164386"/>
                  </a:lnTo>
                  <a:lnTo>
                    <a:pt x="3203803" y="1164386"/>
                  </a:lnTo>
                  <a:lnTo>
                    <a:pt x="3216478" y="1151686"/>
                  </a:lnTo>
                  <a:close/>
                </a:path>
                <a:path w="6461759" h="1558290">
                  <a:moveTo>
                    <a:pt x="3281388" y="351586"/>
                  </a:moveTo>
                  <a:lnTo>
                    <a:pt x="3281375" y="338886"/>
                  </a:lnTo>
                  <a:lnTo>
                    <a:pt x="3280638" y="338886"/>
                  </a:lnTo>
                  <a:lnTo>
                    <a:pt x="3281146" y="351586"/>
                  </a:lnTo>
                  <a:lnTo>
                    <a:pt x="3281388" y="351586"/>
                  </a:lnTo>
                  <a:close/>
                </a:path>
                <a:path w="6461759" h="1558290">
                  <a:moveTo>
                    <a:pt x="3732974" y="923086"/>
                  </a:moveTo>
                  <a:lnTo>
                    <a:pt x="3691509" y="923086"/>
                  </a:lnTo>
                  <a:lnTo>
                    <a:pt x="3681742" y="923086"/>
                  </a:lnTo>
                  <a:lnTo>
                    <a:pt x="3661587" y="935786"/>
                  </a:lnTo>
                  <a:lnTo>
                    <a:pt x="3643223" y="948486"/>
                  </a:lnTo>
                  <a:lnTo>
                    <a:pt x="3625964" y="948486"/>
                  </a:lnTo>
                  <a:lnTo>
                    <a:pt x="3591903" y="973886"/>
                  </a:lnTo>
                  <a:lnTo>
                    <a:pt x="3574059" y="986586"/>
                  </a:lnTo>
                  <a:lnTo>
                    <a:pt x="3545281" y="986586"/>
                  </a:lnTo>
                  <a:lnTo>
                    <a:pt x="3535756" y="999286"/>
                  </a:lnTo>
                  <a:lnTo>
                    <a:pt x="3511600" y="999286"/>
                  </a:lnTo>
                  <a:lnTo>
                    <a:pt x="3498697" y="1011986"/>
                  </a:lnTo>
                  <a:lnTo>
                    <a:pt x="3486366" y="1011986"/>
                  </a:lnTo>
                  <a:lnTo>
                    <a:pt x="3475482" y="1024686"/>
                  </a:lnTo>
                  <a:lnTo>
                    <a:pt x="3476117" y="1024686"/>
                  </a:lnTo>
                  <a:lnTo>
                    <a:pt x="3448418" y="1037386"/>
                  </a:lnTo>
                  <a:lnTo>
                    <a:pt x="3422561" y="1037386"/>
                  </a:lnTo>
                  <a:lnTo>
                    <a:pt x="3398024" y="1050086"/>
                  </a:lnTo>
                  <a:lnTo>
                    <a:pt x="3374301" y="1062786"/>
                  </a:lnTo>
                  <a:lnTo>
                    <a:pt x="3362591" y="1075486"/>
                  </a:lnTo>
                  <a:lnTo>
                    <a:pt x="3338880" y="1075486"/>
                  </a:lnTo>
                  <a:lnTo>
                    <a:pt x="3326815" y="1088186"/>
                  </a:lnTo>
                  <a:lnTo>
                    <a:pt x="3276130" y="1113586"/>
                  </a:lnTo>
                  <a:lnTo>
                    <a:pt x="3241929" y="1113586"/>
                  </a:lnTo>
                  <a:lnTo>
                    <a:pt x="3197631" y="1138986"/>
                  </a:lnTo>
                  <a:lnTo>
                    <a:pt x="3096730" y="1164386"/>
                  </a:lnTo>
                  <a:lnTo>
                    <a:pt x="3049130" y="1189786"/>
                  </a:lnTo>
                  <a:lnTo>
                    <a:pt x="3035516" y="1189786"/>
                  </a:lnTo>
                  <a:lnTo>
                    <a:pt x="3020847" y="1202486"/>
                  </a:lnTo>
                  <a:lnTo>
                    <a:pt x="2982303" y="1202486"/>
                  </a:lnTo>
                  <a:lnTo>
                    <a:pt x="2962999" y="1215186"/>
                  </a:lnTo>
                  <a:lnTo>
                    <a:pt x="2919399" y="1227886"/>
                  </a:lnTo>
                  <a:lnTo>
                    <a:pt x="2916390" y="1227886"/>
                  </a:lnTo>
                  <a:lnTo>
                    <a:pt x="2886494" y="1240586"/>
                  </a:lnTo>
                  <a:lnTo>
                    <a:pt x="2854198" y="1240586"/>
                  </a:lnTo>
                  <a:lnTo>
                    <a:pt x="2787662" y="1265986"/>
                  </a:lnTo>
                  <a:lnTo>
                    <a:pt x="2755887" y="1278686"/>
                  </a:lnTo>
                  <a:lnTo>
                    <a:pt x="2726994" y="1278686"/>
                  </a:lnTo>
                  <a:lnTo>
                    <a:pt x="2702344" y="1291386"/>
                  </a:lnTo>
                  <a:lnTo>
                    <a:pt x="2669590" y="1291386"/>
                  </a:lnTo>
                  <a:lnTo>
                    <a:pt x="2654985" y="1304086"/>
                  </a:lnTo>
                  <a:lnTo>
                    <a:pt x="2626918" y="1304086"/>
                  </a:lnTo>
                  <a:lnTo>
                    <a:pt x="2593378" y="1316786"/>
                  </a:lnTo>
                  <a:lnTo>
                    <a:pt x="2563444" y="1316786"/>
                  </a:lnTo>
                  <a:lnTo>
                    <a:pt x="2531376" y="1329486"/>
                  </a:lnTo>
                  <a:lnTo>
                    <a:pt x="2503474" y="1329486"/>
                  </a:lnTo>
                  <a:lnTo>
                    <a:pt x="2481872" y="1342186"/>
                  </a:lnTo>
                  <a:lnTo>
                    <a:pt x="2449741" y="1354886"/>
                  </a:lnTo>
                  <a:lnTo>
                    <a:pt x="2373439" y="1354886"/>
                  </a:lnTo>
                  <a:lnTo>
                    <a:pt x="2350554" y="1367586"/>
                  </a:lnTo>
                  <a:lnTo>
                    <a:pt x="2304770" y="1367586"/>
                  </a:lnTo>
                  <a:lnTo>
                    <a:pt x="2281999" y="1380286"/>
                  </a:lnTo>
                  <a:lnTo>
                    <a:pt x="2259380" y="1380286"/>
                  </a:lnTo>
                  <a:lnTo>
                    <a:pt x="2236978" y="1392986"/>
                  </a:lnTo>
                  <a:lnTo>
                    <a:pt x="2237702" y="1382547"/>
                  </a:lnTo>
                  <a:lnTo>
                    <a:pt x="2184323" y="1392986"/>
                  </a:lnTo>
                  <a:lnTo>
                    <a:pt x="2156091" y="1392986"/>
                  </a:lnTo>
                  <a:lnTo>
                    <a:pt x="2149132" y="1405686"/>
                  </a:lnTo>
                  <a:lnTo>
                    <a:pt x="2113165" y="1405686"/>
                  </a:lnTo>
                  <a:lnTo>
                    <a:pt x="2082088" y="1418386"/>
                  </a:lnTo>
                  <a:lnTo>
                    <a:pt x="2029079" y="1418386"/>
                  </a:lnTo>
                  <a:lnTo>
                    <a:pt x="2014283" y="1431086"/>
                  </a:lnTo>
                  <a:lnTo>
                    <a:pt x="1955114" y="1431086"/>
                  </a:lnTo>
                  <a:lnTo>
                    <a:pt x="1934083" y="1443786"/>
                  </a:lnTo>
                  <a:lnTo>
                    <a:pt x="1947748" y="1431086"/>
                  </a:lnTo>
                  <a:lnTo>
                    <a:pt x="1929561" y="1431086"/>
                  </a:lnTo>
                  <a:lnTo>
                    <a:pt x="1919173" y="1443786"/>
                  </a:lnTo>
                  <a:lnTo>
                    <a:pt x="1836280" y="1443786"/>
                  </a:lnTo>
                  <a:lnTo>
                    <a:pt x="1830984" y="1456486"/>
                  </a:lnTo>
                  <a:lnTo>
                    <a:pt x="1768513" y="1456486"/>
                  </a:lnTo>
                  <a:lnTo>
                    <a:pt x="1740052" y="1469186"/>
                  </a:lnTo>
                  <a:lnTo>
                    <a:pt x="1711820" y="1469186"/>
                  </a:lnTo>
                  <a:lnTo>
                    <a:pt x="1750987" y="1456486"/>
                  </a:lnTo>
                  <a:lnTo>
                    <a:pt x="1723923" y="1456486"/>
                  </a:lnTo>
                  <a:lnTo>
                    <a:pt x="1696377" y="1469186"/>
                  </a:lnTo>
                  <a:lnTo>
                    <a:pt x="1618729" y="1469186"/>
                  </a:lnTo>
                  <a:lnTo>
                    <a:pt x="1611350" y="1481886"/>
                  </a:lnTo>
                  <a:lnTo>
                    <a:pt x="1552168" y="1481886"/>
                  </a:lnTo>
                  <a:lnTo>
                    <a:pt x="1543672" y="1494586"/>
                  </a:lnTo>
                  <a:lnTo>
                    <a:pt x="1532801" y="1494586"/>
                  </a:lnTo>
                  <a:lnTo>
                    <a:pt x="1412240" y="1494586"/>
                  </a:lnTo>
                  <a:lnTo>
                    <a:pt x="1369136" y="1507286"/>
                  </a:lnTo>
                  <a:lnTo>
                    <a:pt x="1329702" y="1507286"/>
                  </a:lnTo>
                  <a:lnTo>
                    <a:pt x="1299273" y="1519986"/>
                  </a:lnTo>
                  <a:lnTo>
                    <a:pt x="1295184" y="1519986"/>
                  </a:lnTo>
                  <a:lnTo>
                    <a:pt x="1299718" y="1507286"/>
                  </a:lnTo>
                  <a:lnTo>
                    <a:pt x="1273505" y="1519986"/>
                  </a:lnTo>
                  <a:lnTo>
                    <a:pt x="1145400" y="1519986"/>
                  </a:lnTo>
                  <a:lnTo>
                    <a:pt x="1111719" y="1532686"/>
                  </a:lnTo>
                  <a:lnTo>
                    <a:pt x="982052" y="1532686"/>
                  </a:lnTo>
                  <a:lnTo>
                    <a:pt x="964260" y="1545386"/>
                  </a:lnTo>
                  <a:lnTo>
                    <a:pt x="926223" y="1545386"/>
                  </a:lnTo>
                  <a:lnTo>
                    <a:pt x="905725" y="1532686"/>
                  </a:lnTo>
                  <a:lnTo>
                    <a:pt x="917384" y="1545386"/>
                  </a:lnTo>
                  <a:lnTo>
                    <a:pt x="577113" y="1545386"/>
                  </a:lnTo>
                  <a:lnTo>
                    <a:pt x="529412" y="1532686"/>
                  </a:lnTo>
                  <a:lnTo>
                    <a:pt x="182372" y="1532686"/>
                  </a:lnTo>
                  <a:lnTo>
                    <a:pt x="181724" y="1519986"/>
                  </a:lnTo>
                  <a:lnTo>
                    <a:pt x="4432" y="1519986"/>
                  </a:lnTo>
                  <a:lnTo>
                    <a:pt x="0" y="1532686"/>
                  </a:lnTo>
                  <a:lnTo>
                    <a:pt x="56845" y="1532686"/>
                  </a:lnTo>
                  <a:lnTo>
                    <a:pt x="77216" y="1532686"/>
                  </a:lnTo>
                  <a:lnTo>
                    <a:pt x="89649" y="1545386"/>
                  </a:lnTo>
                  <a:lnTo>
                    <a:pt x="378917" y="1545386"/>
                  </a:lnTo>
                  <a:lnTo>
                    <a:pt x="375361" y="1558086"/>
                  </a:lnTo>
                  <a:lnTo>
                    <a:pt x="1018565" y="1558086"/>
                  </a:lnTo>
                  <a:lnTo>
                    <a:pt x="1033716" y="1545386"/>
                  </a:lnTo>
                  <a:lnTo>
                    <a:pt x="1089901" y="1545386"/>
                  </a:lnTo>
                  <a:lnTo>
                    <a:pt x="1098169" y="1558086"/>
                  </a:lnTo>
                  <a:lnTo>
                    <a:pt x="1130236" y="1545386"/>
                  </a:lnTo>
                  <a:lnTo>
                    <a:pt x="1137932" y="1545386"/>
                  </a:lnTo>
                  <a:lnTo>
                    <a:pt x="1159421" y="1532686"/>
                  </a:lnTo>
                  <a:lnTo>
                    <a:pt x="1152956" y="1545386"/>
                  </a:lnTo>
                  <a:lnTo>
                    <a:pt x="1211973" y="1545386"/>
                  </a:lnTo>
                  <a:lnTo>
                    <a:pt x="1216393" y="1532686"/>
                  </a:lnTo>
                  <a:lnTo>
                    <a:pt x="1338948" y="1532686"/>
                  </a:lnTo>
                  <a:lnTo>
                    <a:pt x="1349044" y="1519986"/>
                  </a:lnTo>
                  <a:lnTo>
                    <a:pt x="1387348" y="1519986"/>
                  </a:lnTo>
                  <a:lnTo>
                    <a:pt x="1374571" y="1532686"/>
                  </a:lnTo>
                  <a:lnTo>
                    <a:pt x="1401140" y="1519986"/>
                  </a:lnTo>
                  <a:lnTo>
                    <a:pt x="1460309" y="1519986"/>
                  </a:lnTo>
                  <a:lnTo>
                    <a:pt x="1474393" y="1507286"/>
                  </a:lnTo>
                  <a:lnTo>
                    <a:pt x="1480235" y="1519986"/>
                  </a:lnTo>
                  <a:lnTo>
                    <a:pt x="1521358" y="1507286"/>
                  </a:lnTo>
                  <a:lnTo>
                    <a:pt x="1563992" y="1507286"/>
                  </a:lnTo>
                  <a:lnTo>
                    <a:pt x="1607667" y="1494586"/>
                  </a:lnTo>
                  <a:lnTo>
                    <a:pt x="1652778" y="1494586"/>
                  </a:lnTo>
                  <a:lnTo>
                    <a:pt x="1698663" y="1481886"/>
                  </a:lnTo>
                  <a:lnTo>
                    <a:pt x="1793468" y="1481886"/>
                  </a:lnTo>
                  <a:lnTo>
                    <a:pt x="1840191" y="1469186"/>
                  </a:lnTo>
                  <a:lnTo>
                    <a:pt x="1884984" y="1469186"/>
                  </a:lnTo>
                  <a:lnTo>
                    <a:pt x="1912086" y="1456486"/>
                  </a:lnTo>
                  <a:lnTo>
                    <a:pt x="1963432" y="1456486"/>
                  </a:lnTo>
                  <a:lnTo>
                    <a:pt x="1986686" y="1443786"/>
                  </a:lnTo>
                  <a:lnTo>
                    <a:pt x="2011984" y="1443786"/>
                  </a:lnTo>
                  <a:lnTo>
                    <a:pt x="2064956" y="1431086"/>
                  </a:lnTo>
                  <a:lnTo>
                    <a:pt x="2126132" y="1431086"/>
                  </a:lnTo>
                  <a:lnTo>
                    <a:pt x="2150961" y="1418386"/>
                  </a:lnTo>
                  <a:lnTo>
                    <a:pt x="2185797" y="1418386"/>
                  </a:lnTo>
                  <a:lnTo>
                    <a:pt x="2209050" y="1405686"/>
                  </a:lnTo>
                  <a:lnTo>
                    <a:pt x="2201938" y="1418386"/>
                  </a:lnTo>
                  <a:lnTo>
                    <a:pt x="2235289" y="1405686"/>
                  </a:lnTo>
                  <a:lnTo>
                    <a:pt x="2268994" y="1405686"/>
                  </a:lnTo>
                  <a:lnTo>
                    <a:pt x="2335771" y="1392986"/>
                  </a:lnTo>
                  <a:lnTo>
                    <a:pt x="2367826" y="1380286"/>
                  </a:lnTo>
                  <a:lnTo>
                    <a:pt x="2398496" y="1380286"/>
                  </a:lnTo>
                  <a:lnTo>
                    <a:pt x="2427363" y="1367586"/>
                  </a:lnTo>
                  <a:lnTo>
                    <a:pt x="2472652" y="1367586"/>
                  </a:lnTo>
                  <a:lnTo>
                    <a:pt x="2486939" y="1354886"/>
                  </a:lnTo>
                  <a:lnTo>
                    <a:pt x="2530678" y="1354886"/>
                  </a:lnTo>
                  <a:lnTo>
                    <a:pt x="2540381" y="1342186"/>
                  </a:lnTo>
                  <a:lnTo>
                    <a:pt x="2590901" y="1342186"/>
                  </a:lnTo>
                  <a:lnTo>
                    <a:pt x="2612517" y="1329486"/>
                  </a:lnTo>
                  <a:lnTo>
                    <a:pt x="2664193" y="1329486"/>
                  </a:lnTo>
                  <a:lnTo>
                    <a:pt x="2675026" y="1316786"/>
                  </a:lnTo>
                  <a:lnTo>
                    <a:pt x="2686621" y="1316786"/>
                  </a:lnTo>
                  <a:lnTo>
                    <a:pt x="2701366" y="1304086"/>
                  </a:lnTo>
                  <a:lnTo>
                    <a:pt x="2702712" y="1316786"/>
                  </a:lnTo>
                  <a:lnTo>
                    <a:pt x="2733065" y="1304086"/>
                  </a:lnTo>
                  <a:lnTo>
                    <a:pt x="2750629" y="1304086"/>
                  </a:lnTo>
                  <a:lnTo>
                    <a:pt x="2753487" y="1302385"/>
                  </a:lnTo>
                  <a:lnTo>
                    <a:pt x="2754426" y="1291386"/>
                  </a:lnTo>
                  <a:lnTo>
                    <a:pt x="2763316" y="1291386"/>
                  </a:lnTo>
                  <a:lnTo>
                    <a:pt x="2755722" y="1301051"/>
                  </a:lnTo>
                  <a:lnTo>
                    <a:pt x="2771965" y="1291386"/>
                  </a:lnTo>
                  <a:lnTo>
                    <a:pt x="2781363" y="1291386"/>
                  </a:lnTo>
                  <a:lnTo>
                    <a:pt x="2808198" y="1278686"/>
                  </a:lnTo>
                  <a:lnTo>
                    <a:pt x="2837929" y="1278686"/>
                  </a:lnTo>
                  <a:lnTo>
                    <a:pt x="2901111" y="1258189"/>
                  </a:lnTo>
                  <a:lnTo>
                    <a:pt x="2891472" y="1265986"/>
                  </a:lnTo>
                  <a:lnTo>
                    <a:pt x="2905556" y="1256741"/>
                  </a:lnTo>
                  <a:lnTo>
                    <a:pt x="2916212" y="1253286"/>
                  </a:lnTo>
                  <a:lnTo>
                    <a:pt x="2932544" y="1253286"/>
                  </a:lnTo>
                  <a:lnTo>
                    <a:pt x="2940100" y="1240586"/>
                  </a:lnTo>
                  <a:lnTo>
                    <a:pt x="2959455" y="1240586"/>
                  </a:lnTo>
                  <a:lnTo>
                    <a:pt x="2983750" y="1227886"/>
                  </a:lnTo>
                  <a:lnTo>
                    <a:pt x="3010331" y="1227886"/>
                  </a:lnTo>
                  <a:lnTo>
                    <a:pt x="3035897" y="1215186"/>
                  </a:lnTo>
                  <a:lnTo>
                    <a:pt x="3030397" y="1215186"/>
                  </a:lnTo>
                  <a:lnTo>
                    <a:pt x="3075140" y="1202486"/>
                  </a:lnTo>
                  <a:lnTo>
                    <a:pt x="3097974" y="1202486"/>
                  </a:lnTo>
                  <a:lnTo>
                    <a:pt x="3121126" y="1189786"/>
                  </a:lnTo>
                  <a:lnTo>
                    <a:pt x="3202736" y="1157185"/>
                  </a:lnTo>
                  <a:lnTo>
                    <a:pt x="3204641" y="1151686"/>
                  </a:lnTo>
                  <a:lnTo>
                    <a:pt x="3216478" y="1151686"/>
                  </a:lnTo>
                  <a:lnTo>
                    <a:pt x="3228390" y="1151686"/>
                  </a:lnTo>
                  <a:lnTo>
                    <a:pt x="3240443" y="1139545"/>
                  </a:lnTo>
                  <a:lnTo>
                    <a:pt x="3232467" y="1151686"/>
                  </a:lnTo>
                  <a:lnTo>
                    <a:pt x="3261029" y="1138986"/>
                  </a:lnTo>
                  <a:lnTo>
                    <a:pt x="3268129" y="1138986"/>
                  </a:lnTo>
                  <a:lnTo>
                    <a:pt x="3286963" y="1126286"/>
                  </a:lnTo>
                  <a:lnTo>
                    <a:pt x="3306673" y="1126286"/>
                  </a:lnTo>
                  <a:lnTo>
                    <a:pt x="3322256" y="1113586"/>
                  </a:lnTo>
                  <a:lnTo>
                    <a:pt x="3324275" y="1113586"/>
                  </a:lnTo>
                  <a:lnTo>
                    <a:pt x="3366427" y="1100886"/>
                  </a:lnTo>
                  <a:lnTo>
                    <a:pt x="3400348" y="1088186"/>
                  </a:lnTo>
                  <a:lnTo>
                    <a:pt x="3467023" y="1050086"/>
                  </a:lnTo>
                  <a:lnTo>
                    <a:pt x="3478784" y="1050086"/>
                  </a:lnTo>
                  <a:lnTo>
                    <a:pt x="3489985" y="1037386"/>
                  </a:lnTo>
                  <a:lnTo>
                    <a:pt x="3501402" y="1037386"/>
                  </a:lnTo>
                  <a:lnTo>
                    <a:pt x="3560737" y="1011986"/>
                  </a:lnTo>
                  <a:lnTo>
                    <a:pt x="3592487" y="999286"/>
                  </a:lnTo>
                  <a:lnTo>
                    <a:pt x="3625354" y="973886"/>
                  </a:lnTo>
                  <a:lnTo>
                    <a:pt x="3642042" y="973886"/>
                  </a:lnTo>
                  <a:lnTo>
                    <a:pt x="3646589" y="961186"/>
                  </a:lnTo>
                  <a:lnTo>
                    <a:pt x="3668649" y="961186"/>
                  </a:lnTo>
                  <a:lnTo>
                    <a:pt x="3677539" y="948486"/>
                  </a:lnTo>
                  <a:lnTo>
                    <a:pt x="3671811" y="961186"/>
                  </a:lnTo>
                  <a:lnTo>
                    <a:pt x="3732974" y="923086"/>
                  </a:lnTo>
                  <a:close/>
                </a:path>
                <a:path w="6461759" h="1558290">
                  <a:moveTo>
                    <a:pt x="4076027" y="681786"/>
                  </a:moveTo>
                  <a:lnTo>
                    <a:pt x="4061752" y="694486"/>
                  </a:lnTo>
                  <a:lnTo>
                    <a:pt x="4073055" y="685228"/>
                  </a:lnTo>
                  <a:lnTo>
                    <a:pt x="4076027" y="681786"/>
                  </a:lnTo>
                  <a:close/>
                </a:path>
                <a:path w="6461759" h="1558290">
                  <a:moveTo>
                    <a:pt x="4255706" y="186486"/>
                  </a:moveTo>
                  <a:lnTo>
                    <a:pt x="4249801" y="182943"/>
                  </a:lnTo>
                  <a:lnTo>
                    <a:pt x="4252544" y="186486"/>
                  </a:lnTo>
                  <a:lnTo>
                    <a:pt x="4255706" y="186486"/>
                  </a:lnTo>
                  <a:close/>
                </a:path>
                <a:path w="6461759" h="1558290">
                  <a:moveTo>
                    <a:pt x="4409770" y="389686"/>
                  </a:moveTo>
                  <a:lnTo>
                    <a:pt x="4407852" y="389686"/>
                  </a:lnTo>
                  <a:lnTo>
                    <a:pt x="4405681" y="402386"/>
                  </a:lnTo>
                  <a:lnTo>
                    <a:pt x="4406658" y="402386"/>
                  </a:lnTo>
                  <a:lnTo>
                    <a:pt x="4409770" y="389686"/>
                  </a:lnTo>
                  <a:close/>
                </a:path>
                <a:path w="6461759" h="1558290">
                  <a:moveTo>
                    <a:pt x="4739094" y="694486"/>
                  </a:moveTo>
                  <a:lnTo>
                    <a:pt x="4730039" y="694486"/>
                  </a:lnTo>
                  <a:lnTo>
                    <a:pt x="4714913" y="707186"/>
                  </a:lnTo>
                  <a:lnTo>
                    <a:pt x="4739094" y="694486"/>
                  </a:lnTo>
                  <a:close/>
                </a:path>
                <a:path w="6461759" h="1558290">
                  <a:moveTo>
                    <a:pt x="4743945" y="713803"/>
                  </a:moveTo>
                  <a:lnTo>
                    <a:pt x="4730153" y="717257"/>
                  </a:lnTo>
                  <a:lnTo>
                    <a:pt x="4726533" y="719886"/>
                  </a:lnTo>
                  <a:lnTo>
                    <a:pt x="4743907" y="719886"/>
                  </a:lnTo>
                  <a:lnTo>
                    <a:pt x="4743945" y="713803"/>
                  </a:lnTo>
                  <a:close/>
                </a:path>
                <a:path w="6461759" h="1558290">
                  <a:moveTo>
                    <a:pt x="4964112" y="669086"/>
                  </a:moveTo>
                  <a:lnTo>
                    <a:pt x="4916500" y="669086"/>
                  </a:lnTo>
                  <a:lnTo>
                    <a:pt x="4895558" y="681786"/>
                  </a:lnTo>
                  <a:lnTo>
                    <a:pt x="4846675" y="681786"/>
                  </a:lnTo>
                  <a:lnTo>
                    <a:pt x="4831575" y="694486"/>
                  </a:lnTo>
                  <a:lnTo>
                    <a:pt x="4819726" y="694486"/>
                  </a:lnTo>
                  <a:lnTo>
                    <a:pt x="4835474" y="681786"/>
                  </a:lnTo>
                  <a:lnTo>
                    <a:pt x="4813909" y="694486"/>
                  </a:lnTo>
                  <a:lnTo>
                    <a:pt x="4739094" y="694486"/>
                  </a:lnTo>
                  <a:lnTo>
                    <a:pt x="4725809" y="707186"/>
                  </a:lnTo>
                  <a:lnTo>
                    <a:pt x="4714913" y="707186"/>
                  </a:lnTo>
                  <a:lnTo>
                    <a:pt x="4601032" y="707186"/>
                  </a:lnTo>
                  <a:lnTo>
                    <a:pt x="4579290" y="719886"/>
                  </a:lnTo>
                  <a:lnTo>
                    <a:pt x="4280001" y="719886"/>
                  </a:lnTo>
                  <a:lnTo>
                    <a:pt x="4255033" y="707186"/>
                  </a:lnTo>
                  <a:lnTo>
                    <a:pt x="4123321" y="707186"/>
                  </a:lnTo>
                  <a:lnTo>
                    <a:pt x="4105465" y="695794"/>
                  </a:lnTo>
                  <a:lnTo>
                    <a:pt x="4106557" y="694486"/>
                  </a:lnTo>
                  <a:lnTo>
                    <a:pt x="4116895" y="681786"/>
                  </a:lnTo>
                  <a:lnTo>
                    <a:pt x="4126839" y="681786"/>
                  </a:lnTo>
                  <a:lnTo>
                    <a:pt x="4136440" y="669086"/>
                  </a:lnTo>
                  <a:lnTo>
                    <a:pt x="4154805" y="656386"/>
                  </a:lnTo>
                  <a:lnTo>
                    <a:pt x="4171746" y="643686"/>
                  </a:lnTo>
                  <a:lnTo>
                    <a:pt x="4221213" y="605586"/>
                  </a:lnTo>
                  <a:lnTo>
                    <a:pt x="4238358" y="592886"/>
                  </a:lnTo>
                  <a:lnTo>
                    <a:pt x="4246867" y="580186"/>
                  </a:lnTo>
                  <a:lnTo>
                    <a:pt x="4256405" y="580186"/>
                  </a:lnTo>
                  <a:lnTo>
                    <a:pt x="4266793" y="567486"/>
                  </a:lnTo>
                  <a:lnTo>
                    <a:pt x="4277906" y="567486"/>
                  </a:lnTo>
                  <a:lnTo>
                    <a:pt x="4289501" y="554786"/>
                  </a:lnTo>
                  <a:lnTo>
                    <a:pt x="4324997" y="516686"/>
                  </a:lnTo>
                  <a:lnTo>
                    <a:pt x="4347781" y="491223"/>
                  </a:lnTo>
                  <a:lnTo>
                    <a:pt x="4368152" y="465886"/>
                  </a:lnTo>
                  <a:lnTo>
                    <a:pt x="4385653" y="440486"/>
                  </a:lnTo>
                  <a:lnTo>
                    <a:pt x="4399546" y="415086"/>
                  </a:lnTo>
                  <a:lnTo>
                    <a:pt x="4400004" y="415086"/>
                  </a:lnTo>
                  <a:lnTo>
                    <a:pt x="4403433" y="402386"/>
                  </a:lnTo>
                  <a:lnTo>
                    <a:pt x="4404309" y="402386"/>
                  </a:lnTo>
                  <a:lnTo>
                    <a:pt x="4404779" y="389686"/>
                  </a:lnTo>
                  <a:lnTo>
                    <a:pt x="4408690" y="376986"/>
                  </a:lnTo>
                  <a:lnTo>
                    <a:pt x="4411484" y="364286"/>
                  </a:lnTo>
                  <a:lnTo>
                    <a:pt x="4413275" y="351586"/>
                  </a:lnTo>
                  <a:lnTo>
                    <a:pt x="4414164" y="338886"/>
                  </a:lnTo>
                  <a:lnTo>
                    <a:pt x="4413326" y="326186"/>
                  </a:lnTo>
                  <a:lnTo>
                    <a:pt x="4411269" y="313486"/>
                  </a:lnTo>
                  <a:lnTo>
                    <a:pt x="4407941" y="300786"/>
                  </a:lnTo>
                  <a:lnTo>
                    <a:pt x="4403255" y="288086"/>
                  </a:lnTo>
                  <a:lnTo>
                    <a:pt x="4393235" y="259384"/>
                  </a:lnTo>
                  <a:lnTo>
                    <a:pt x="4393235" y="338886"/>
                  </a:lnTo>
                  <a:lnTo>
                    <a:pt x="4392638" y="351586"/>
                  </a:lnTo>
                  <a:lnTo>
                    <a:pt x="4391342" y="351586"/>
                  </a:lnTo>
                  <a:lnTo>
                    <a:pt x="4389513" y="364286"/>
                  </a:lnTo>
                  <a:lnTo>
                    <a:pt x="4387316" y="364286"/>
                  </a:lnTo>
                  <a:lnTo>
                    <a:pt x="4386542" y="376986"/>
                  </a:lnTo>
                  <a:lnTo>
                    <a:pt x="4383468" y="389686"/>
                  </a:lnTo>
                  <a:lnTo>
                    <a:pt x="4381373" y="389686"/>
                  </a:lnTo>
                  <a:lnTo>
                    <a:pt x="4379011" y="402386"/>
                  </a:lnTo>
                  <a:lnTo>
                    <a:pt x="4376686" y="402386"/>
                  </a:lnTo>
                  <a:lnTo>
                    <a:pt x="4374185" y="415086"/>
                  </a:lnTo>
                  <a:lnTo>
                    <a:pt x="4371264" y="415086"/>
                  </a:lnTo>
                  <a:lnTo>
                    <a:pt x="4365244" y="427786"/>
                  </a:lnTo>
                  <a:lnTo>
                    <a:pt x="4358386" y="440486"/>
                  </a:lnTo>
                  <a:lnTo>
                    <a:pt x="4350905" y="453186"/>
                  </a:lnTo>
                  <a:lnTo>
                    <a:pt x="4343070" y="465886"/>
                  </a:lnTo>
                  <a:lnTo>
                    <a:pt x="4325544" y="478586"/>
                  </a:lnTo>
                  <a:lnTo>
                    <a:pt x="4306328" y="503986"/>
                  </a:lnTo>
                  <a:lnTo>
                    <a:pt x="4285437" y="516686"/>
                  </a:lnTo>
                  <a:lnTo>
                    <a:pt x="4262894" y="542086"/>
                  </a:lnTo>
                  <a:lnTo>
                    <a:pt x="4264596" y="542086"/>
                  </a:lnTo>
                  <a:lnTo>
                    <a:pt x="4254411" y="554786"/>
                  </a:lnTo>
                  <a:lnTo>
                    <a:pt x="4252265" y="554786"/>
                  </a:lnTo>
                  <a:lnTo>
                    <a:pt x="4242625" y="567486"/>
                  </a:lnTo>
                  <a:lnTo>
                    <a:pt x="4235958" y="567486"/>
                  </a:lnTo>
                  <a:lnTo>
                    <a:pt x="4231818" y="580186"/>
                  </a:lnTo>
                  <a:lnTo>
                    <a:pt x="4229722" y="580186"/>
                  </a:lnTo>
                  <a:lnTo>
                    <a:pt x="4190949" y="600443"/>
                  </a:lnTo>
                  <a:lnTo>
                    <a:pt x="4192447" y="592886"/>
                  </a:lnTo>
                  <a:lnTo>
                    <a:pt x="4175429" y="605586"/>
                  </a:lnTo>
                  <a:lnTo>
                    <a:pt x="4169105" y="618286"/>
                  </a:lnTo>
                  <a:lnTo>
                    <a:pt x="4154360" y="618286"/>
                  </a:lnTo>
                  <a:lnTo>
                    <a:pt x="4148696" y="630986"/>
                  </a:lnTo>
                  <a:lnTo>
                    <a:pt x="4140111" y="641286"/>
                  </a:lnTo>
                  <a:lnTo>
                    <a:pt x="4145978" y="630986"/>
                  </a:lnTo>
                  <a:lnTo>
                    <a:pt x="4145254" y="630986"/>
                  </a:lnTo>
                  <a:lnTo>
                    <a:pt x="4138384" y="643356"/>
                  </a:lnTo>
                  <a:lnTo>
                    <a:pt x="4138104" y="643686"/>
                  </a:lnTo>
                  <a:lnTo>
                    <a:pt x="4131868" y="643686"/>
                  </a:lnTo>
                  <a:lnTo>
                    <a:pt x="4126230" y="656386"/>
                  </a:lnTo>
                  <a:lnTo>
                    <a:pt x="4107789" y="656386"/>
                  </a:lnTo>
                  <a:lnTo>
                    <a:pt x="4099128" y="669086"/>
                  </a:lnTo>
                  <a:lnTo>
                    <a:pt x="4089323" y="669086"/>
                  </a:lnTo>
                  <a:lnTo>
                    <a:pt x="4077246" y="681786"/>
                  </a:lnTo>
                  <a:lnTo>
                    <a:pt x="4073055" y="685228"/>
                  </a:lnTo>
                  <a:lnTo>
                    <a:pt x="4065028" y="694486"/>
                  </a:lnTo>
                  <a:lnTo>
                    <a:pt x="4061752" y="694486"/>
                  </a:lnTo>
                  <a:lnTo>
                    <a:pt x="4055630" y="694486"/>
                  </a:lnTo>
                  <a:lnTo>
                    <a:pt x="4033621" y="681786"/>
                  </a:lnTo>
                  <a:lnTo>
                    <a:pt x="3963085" y="681786"/>
                  </a:lnTo>
                  <a:lnTo>
                    <a:pt x="3946664" y="669086"/>
                  </a:lnTo>
                  <a:lnTo>
                    <a:pt x="3936758" y="669086"/>
                  </a:lnTo>
                  <a:lnTo>
                    <a:pt x="3912933" y="656386"/>
                  </a:lnTo>
                  <a:lnTo>
                    <a:pt x="3866578" y="656386"/>
                  </a:lnTo>
                  <a:lnTo>
                    <a:pt x="3861828" y="643686"/>
                  </a:lnTo>
                  <a:lnTo>
                    <a:pt x="3807002" y="643686"/>
                  </a:lnTo>
                  <a:lnTo>
                    <a:pt x="3805669" y="641870"/>
                  </a:lnTo>
                  <a:lnTo>
                    <a:pt x="3805669" y="643686"/>
                  </a:lnTo>
                  <a:lnTo>
                    <a:pt x="3798976" y="643686"/>
                  </a:lnTo>
                  <a:lnTo>
                    <a:pt x="3791496" y="633882"/>
                  </a:lnTo>
                  <a:lnTo>
                    <a:pt x="3805669" y="643686"/>
                  </a:lnTo>
                  <a:lnTo>
                    <a:pt x="3805669" y="641870"/>
                  </a:lnTo>
                  <a:lnTo>
                    <a:pt x="3797681" y="630986"/>
                  </a:lnTo>
                  <a:lnTo>
                    <a:pt x="3789273" y="630986"/>
                  </a:lnTo>
                  <a:lnTo>
                    <a:pt x="3787305" y="630986"/>
                  </a:lnTo>
                  <a:lnTo>
                    <a:pt x="3754932" y="630986"/>
                  </a:lnTo>
                  <a:lnTo>
                    <a:pt x="3744798" y="618286"/>
                  </a:lnTo>
                  <a:lnTo>
                    <a:pt x="3719690" y="618286"/>
                  </a:lnTo>
                  <a:lnTo>
                    <a:pt x="3711943" y="605586"/>
                  </a:lnTo>
                  <a:lnTo>
                    <a:pt x="3681463" y="605586"/>
                  </a:lnTo>
                  <a:lnTo>
                    <a:pt x="3680625" y="592886"/>
                  </a:lnTo>
                  <a:lnTo>
                    <a:pt x="3662146" y="592886"/>
                  </a:lnTo>
                  <a:lnTo>
                    <a:pt x="3652189" y="580186"/>
                  </a:lnTo>
                  <a:lnTo>
                    <a:pt x="3641369" y="580186"/>
                  </a:lnTo>
                  <a:lnTo>
                    <a:pt x="3649649" y="592886"/>
                  </a:lnTo>
                  <a:lnTo>
                    <a:pt x="3645878" y="592886"/>
                  </a:lnTo>
                  <a:lnTo>
                    <a:pt x="3626789" y="580186"/>
                  </a:lnTo>
                  <a:lnTo>
                    <a:pt x="3628834" y="580186"/>
                  </a:lnTo>
                  <a:lnTo>
                    <a:pt x="3620414" y="567486"/>
                  </a:lnTo>
                  <a:lnTo>
                    <a:pt x="3603548" y="567486"/>
                  </a:lnTo>
                  <a:lnTo>
                    <a:pt x="3597656" y="567486"/>
                  </a:lnTo>
                  <a:lnTo>
                    <a:pt x="3604895" y="573341"/>
                  </a:lnTo>
                  <a:lnTo>
                    <a:pt x="3586213" y="567486"/>
                  </a:lnTo>
                  <a:lnTo>
                    <a:pt x="3564813" y="554786"/>
                  </a:lnTo>
                  <a:lnTo>
                    <a:pt x="3568115" y="554786"/>
                  </a:lnTo>
                  <a:lnTo>
                    <a:pt x="3552139" y="542086"/>
                  </a:lnTo>
                  <a:lnTo>
                    <a:pt x="3536581" y="542086"/>
                  </a:lnTo>
                  <a:lnTo>
                    <a:pt x="3531209" y="537692"/>
                  </a:lnTo>
                  <a:lnTo>
                    <a:pt x="3531209" y="554786"/>
                  </a:lnTo>
                  <a:lnTo>
                    <a:pt x="3517379" y="554786"/>
                  </a:lnTo>
                  <a:lnTo>
                    <a:pt x="3503892" y="548208"/>
                  </a:lnTo>
                  <a:lnTo>
                    <a:pt x="3531209" y="554786"/>
                  </a:lnTo>
                  <a:lnTo>
                    <a:pt x="3531209" y="537692"/>
                  </a:lnTo>
                  <a:lnTo>
                    <a:pt x="3521062" y="529386"/>
                  </a:lnTo>
                  <a:lnTo>
                    <a:pt x="3488639" y="516686"/>
                  </a:lnTo>
                  <a:lnTo>
                    <a:pt x="3471380" y="516686"/>
                  </a:lnTo>
                  <a:lnTo>
                    <a:pt x="3453015" y="503986"/>
                  </a:lnTo>
                  <a:lnTo>
                    <a:pt x="3433140" y="491286"/>
                  </a:lnTo>
                  <a:lnTo>
                    <a:pt x="3450640" y="503986"/>
                  </a:lnTo>
                  <a:lnTo>
                    <a:pt x="3441319" y="503986"/>
                  </a:lnTo>
                  <a:lnTo>
                    <a:pt x="3427692" y="491286"/>
                  </a:lnTo>
                  <a:lnTo>
                    <a:pt x="3412299" y="491286"/>
                  </a:lnTo>
                  <a:lnTo>
                    <a:pt x="3397707" y="478586"/>
                  </a:lnTo>
                  <a:lnTo>
                    <a:pt x="3400272" y="478586"/>
                  </a:lnTo>
                  <a:lnTo>
                    <a:pt x="3389947" y="465886"/>
                  </a:lnTo>
                  <a:lnTo>
                    <a:pt x="3374186" y="465886"/>
                  </a:lnTo>
                  <a:lnTo>
                    <a:pt x="3364280" y="453186"/>
                  </a:lnTo>
                  <a:lnTo>
                    <a:pt x="3350145" y="440486"/>
                  </a:lnTo>
                  <a:lnTo>
                    <a:pt x="3337522" y="440486"/>
                  </a:lnTo>
                  <a:lnTo>
                    <a:pt x="3334702" y="427786"/>
                  </a:lnTo>
                  <a:lnTo>
                    <a:pt x="3328619" y="427786"/>
                  </a:lnTo>
                  <a:lnTo>
                    <a:pt x="3325711" y="415086"/>
                  </a:lnTo>
                  <a:lnTo>
                    <a:pt x="3323069" y="415086"/>
                  </a:lnTo>
                  <a:lnTo>
                    <a:pt x="3312299" y="402386"/>
                  </a:lnTo>
                  <a:lnTo>
                    <a:pt x="3303651" y="389686"/>
                  </a:lnTo>
                  <a:lnTo>
                    <a:pt x="3296615" y="389686"/>
                  </a:lnTo>
                  <a:lnTo>
                    <a:pt x="3290659" y="376986"/>
                  </a:lnTo>
                  <a:lnTo>
                    <a:pt x="3286785" y="376986"/>
                  </a:lnTo>
                  <a:lnTo>
                    <a:pt x="3285261" y="364286"/>
                  </a:lnTo>
                  <a:lnTo>
                    <a:pt x="3280384" y="364286"/>
                  </a:lnTo>
                  <a:lnTo>
                    <a:pt x="3279178" y="351586"/>
                  </a:lnTo>
                  <a:lnTo>
                    <a:pt x="3276625" y="351586"/>
                  </a:lnTo>
                  <a:lnTo>
                    <a:pt x="3276193" y="338886"/>
                  </a:lnTo>
                  <a:lnTo>
                    <a:pt x="3275063" y="338886"/>
                  </a:lnTo>
                  <a:lnTo>
                    <a:pt x="3275292" y="326186"/>
                  </a:lnTo>
                  <a:lnTo>
                    <a:pt x="3276409" y="338886"/>
                  </a:lnTo>
                  <a:lnTo>
                    <a:pt x="3280613" y="338886"/>
                  </a:lnTo>
                  <a:lnTo>
                    <a:pt x="3280486" y="326186"/>
                  </a:lnTo>
                  <a:lnTo>
                    <a:pt x="3280245" y="313486"/>
                  </a:lnTo>
                  <a:lnTo>
                    <a:pt x="3282277" y="313486"/>
                  </a:lnTo>
                  <a:lnTo>
                    <a:pt x="3282810" y="300786"/>
                  </a:lnTo>
                  <a:lnTo>
                    <a:pt x="3285096" y="300786"/>
                  </a:lnTo>
                  <a:lnTo>
                    <a:pt x="3287966" y="288086"/>
                  </a:lnTo>
                  <a:lnTo>
                    <a:pt x="3291789" y="288086"/>
                  </a:lnTo>
                  <a:lnTo>
                    <a:pt x="3296056" y="275386"/>
                  </a:lnTo>
                  <a:lnTo>
                    <a:pt x="3302533" y="275386"/>
                  </a:lnTo>
                  <a:lnTo>
                    <a:pt x="3304997" y="262686"/>
                  </a:lnTo>
                  <a:lnTo>
                    <a:pt x="3309378" y="262686"/>
                  </a:lnTo>
                  <a:lnTo>
                    <a:pt x="3317443" y="249986"/>
                  </a:lnTo>
                  <a:lnTo>
                    <a:pt x="3319246" y="249986"/>
                  </a:lnTo>
                  <a:lnTo>
                    <a:pt x="3318014" y="262686"/>
                  </a:lnTo>
                  <a:lnTo>
                    <a:pt x="3320885" y="249986"/>
                  </a:lnTo>
                  <a:lnTo>
                    <a:pt x="3325901" y="249986"/>
                  </a:lnTo>
                  <a:lnTo>
                    <a:pt x="3364661" y="224586"/>
                  </a:lnTo>
                  <a:lnTo>
                    <a:pt x="3375533" y="224586"/>
                  </a:lnTo>
                  <a:lnTo>
                    <a:pt x="3386531" y="211886"/>
                  </a:lnTo>
                  <a:lnTo>
                    <a:pt x="3397732" y="211886"/>
                  </a:lnTo>
                  <a:lnTo>
                    <a:pt x="3409162" y="199186"/>
                  </a:lnTo>
                  <a:lnTo>
                    <a:pt x="3431933" y="186486"/>
                  </a:lnTo>
                  <a:lnTo>
                    <a:pt x="3453625" y="186486"/>
                  </a:lnTo>
                  <a:lnTo>
                    <a:pt x="3464077" y="173786"/>
                  </a:lnTo>
                  <a:lnTo>
                    <a:pt x="3491458" y="173786"/>
                  </a:lnTo>
                  <a:lnTo>
                    <a:pt x="3503942" y="161086"/>
                  </a:lnTo>
                  <a:lnTo>
                    <a:pt x="3530511" y="161086"/>
                  </a:lnTo>
                  <a:lnTo>
                    <a:pt x="3557435" y="148386"/>
                  </a:lnTo>
                  <a:lnTo>
                    <a:pt x="3570630" y="135686"/>
                  </a:lnTo>
                  <a:lnTo>
                    <a:pt x="3612515" y="135686"/>
                  </a:lnTo>
                  <a:lnTo>
                    <a:pt x="3624478" y="122986"/>
                  </a:lnTo>
                  <a:lnTo>
                    <a:pt x="3637724" y="122986"/>
                  </a:lnTo>
                  <a:lnTo>
                    <a:pt x="3664369" y="110286"/>
                  </a:lnTo>
                  <a:lnTo>
                    <a:pt x="3671468" y="110286"/>
                  </a:lnTo>
                  <a:lnTo>
                    <a:pt x="3663124" y="122986"/>
                  </a:lnTo>
                  <a:lnTo>
                    <a:pt x="3667671" y="122986"/>
                  </a:lnTo>
                  <a:lnTo>
                    <a:pt x="3691496" y="110286"/>
                  </a:lnTo>
                  <a:lnTo>
                    <a:pt x="3799954" y="110286"/>
                  </a:lnTo>
                  <a:lnTo>
                    <a:pt x="3814330" y="97586"/>
                  </a:lnTo>
                  <a:lnTo>
                    <a:pt x="3954818" y="97586"/>
                  </a:lnTo>
                  <a:lnTo>
                    <a:pt x="3958031" y="110286"/>
                  </a:lnTo>
                  <a:lnTo>
                    <a:pt x="3965511" y="110286"/>
                  </a:lnTo>
                  <a:lnTo>
                    <a:pt x="3966972" y="97586"/>
                  </a:lnTo>
                  <a:lnTo>
                    <a:pt x="3989489" y="97586"/>
                  </a:lnTo>
                  <a:lnTo>
                    <a:pt x="4000284" y="110286"/>
                  </a:lnTo>
                  <a:lnTo>
                    <a:pt x="4026484" y="110286"/>
                  </a:lnTo>
                  <a:lnTo>
                    <a:pt x="4042778" y="122986"/>
                  </a:lnTo>
                  <a:lnTo>
                    <a:pt x="4085780" y="122986"/>
                  </a:lnTo>
                  <a:lnTo>
                    <a:pt x="4107472" y="135686"/>
                  </a:lnTo>
                  <a:lnTo>
                    <a:pt x="4144314" y="135686"/>
                  </a:lnTo>
                  <a:lnTo>
                    <a:pt x="4162260" y="148386"/>
                  </a:lnTo>
                  <a:lnTo>
                    <a:pt x="4157065" y="135686"/>
                  </a:lnTo>
                  <a:lnTo>
                    <a:pt x="4166971" y="148386"/>
                  </a:lnTo>
                  <a:lnTo>
                    <a:pt x="4194441" y="148386"/>
                  </a:lnTo>
                  <a:lnTo>
                    <a:pt x="4201541" y="161086"/>
                  </a:lnTo>
                  <a:lnTo>
                    <a:pt x="4218406" y="161086"/>
                  </a:lnTo>
                  <a:lnTo>
                    <a:pt x="4226928" y="173786"/>
                  </a:lnTo>
                  <a:lnTo>
                    <a:pt x="4234535" y="173786"/>
                  </a:lnTo>
                  <a:lnTo>
                    <a:pt x="4249801" y="182943"/>
                  </a:lnTo>
                  <a:lnTo>
                    <a:pt x="4242714" y="173786"/>
                  </a:lnTo>
                  <a:lnTo>
                    <a:pt x="4250233" y="173786"/>
                  </a:lnTo>
                  <a:lnTo>
                    <a:pt x="4263758" y="186486"/>
                  </a:lnTo>
                  <a:lnTo>
                    <a:pt x="4274172" y="186486"/>
                  </a:lnTo>
                  <a:lnTo>
                    <a:pt x="4284586" y="199186"/>
                  </a:lnTo>
                  <a:lnTo>
                    <a:pt x="4291825" y="199186"/>
                  </a:lnTo>
                  <a:lnTo>
                    <a:pt x="4300334" y="199186"/>
                  </a:lnTo>
                  <a:lnTo>
                    <a:pt x="4300931" y="199631"/>
                  </a:lnTo>
                  <a:lnTo>
                    <a:pt x="4306392" y="211886"/>
                  </a:lnTo>
                  <a:lnTo>
                    <a:pt x="4301718" y="200202"/>
                  </a:lnTo>
                  <a:lnTo>
                    <a:pt x="4317606" y="211886"/>
                  </a:lnTo>
                  <a:lnTo>
                    <a:pt x="4311015" y="205092"/>
                  </a:lnTo>
                  <a:lnTo>
                    <a:pt x="4301604" y="199186"/>
                  </a:lnTo>
                  <a:lnTo>
                    <a:pt x="4305274" y="199186"/>
                  </a:lnTo>
                  <a:lnTo>
                    <a:pt x="4311015" y="205092"/>
                  </a:lnTo>
                  <a:lnTo>
                    <a:pt x="4321835" y="211886"/>
                  </a:lnTo>
                  <a:lnTo>
                    <a:pt x="4342752" y="224586"/>
                  </a:lnTo>
                  <a:lnTo>
                    <a:pt x="4363326" y="249986"/>
                  </a:lnTo>
                  <a:lnTo>
                    <a:pt x="4363161" y="249986"/>
                  </a:lnTo>
                  <a:lnTo>
                    <a:pt x="4368889" y="262686"/>
                  </a:lnTo>
                  <a:lnTo>
                    <a:pt x="4377423" y="275386"/>
                  </a:lnTo>
                  <a:lnTo>
                    <a:pt x="4385678" y="288086"/>
                  </a:lnTo>
                  <a:lnTo>
                    <a:pt x="4389196" y="300786"/>
                  </a:lnTo>
                  <a:lnTo>
                    <a:pt x="4390275" y="300786"/>
                  </a:lnTo>
                  <a:lnTo>
                    <a:pt x="4390631" y="313486"/>
                  </a:lnTo>
                  <a:lnTo>
                    <a:pt x="4391393" y="313486"/>
                  </a:lnTo>
                  <a:lnTo>
                    <a:pt x="4393146" y="326186"/>
                  </a:lnTo>
                  <a:lnTo>
                    <a:pt x="4393235" y="338886"/>
                  </a:lnTo>
                  <a:lnTo>
                    <a:pt x="4393235" y="259384"/>
                  </a:lnTo>
                  <a:lnTo>
                    <a:pt x="4389958" y="249986"/>
                  </a:lnTo>
                  <a:lnTo>
                    <a:pt x="4372229" y="237286"/>
                  </a:lnTo>
                  <a:lnTo>
                    <a:pt x="4351274" y="211886"/>
                  </a:lnTo>
                  <a:lnTo>
                    <a:pt x="4328287" y="199186"/>
                  </a:lnTo>
                  <a:lnTo>
                    <a:pt x="4304017" y="186486"/>
                  </a:lnTo>
                  <a:lnTo>
                    <a:pt x="4278960" y="161086"/>
                  </a:lnTo>
                  <a:lnTo>
                    <a:pt x="4253420" y="161086"/>
                  </a:lnTo>
                  <a:lnTo>
                    <a:pt x="4221213" y="148386"/>
                  </a:lnTo>
                  <a:lnTo>
                    <a:pt x="4214787" y="135686"/>
                  </a:lnTo>
                  <a:lnTo>
                    <a:pt x="4201845" y="135686"/>
                  </a:lnTo>
                  <a:lnTo>
                    <a:pt x="4175556" y="122986"/>
                  </a:lnTo>
                  <a:lnTo>
                    <a:pt x="4149331" y="122986"/>
                  </a:lnTo>
                  <a:lnTo>
                    <a:pt x="4142702" y="110286"/>
                  </a:lnTo>
                  <a:lnTo>
                    <a:pt x="4094899" y="110286"/>
                  </a:lnTo>
                  <a:lnTo>
                    <a:pt x="4086504" y="97586"/>
                  </a:lnTo>
                  <a:lnTo>
                    <a:pt x="4025328" y="97586"/>
                  </a:lnTo>
                  <a:lnTo>
                    <a:pt x="4015194" y="84886"/>
                  </a:lnTo>
                  <a:lnTo>
                    <a:pt x="3701351" y="84886"/>
                  </a:lnTo>
                  <a:lnTo>
                    <a:pt x="3687813" y="97586"/>
                  </a:lnTo>
                  <a:lnTo>
                    <a:pt x="3641433" y="97586"/>
                  </a:lnTo>
                  <a:lnTo>
                    <a:pt x="3623360" y="110286"/>
                  </a:lnTo>
                  <a:lnTo>
                    <a:pt x="3587750" y="110286"/>
                  </a:lnTo>
                  <a:lnTo>
                    <a:pt x="3582200" y="116039"/>
                  </a:lnTo>
                  <a:lnTo>
                    <a:pt x="3578517" y="122986"/>
                  </a:lnTo>
                  <a:lnTo>
                    <a:pt x="3575494" y="122986"/>
                  </a:lnTo>
                  <a:lnTo>
                    <a:pt x="3582200" y="116039"/>
                  </a:lnTo>
                  <a:lnTo>
                    <a:pt x="3585260" y="110286"/>
                  </a:lnTo>
                  <a:lnTo>
                    <a:pt x="3573437" y="122986"/>
                  </a:lnTo>
                  <a:lnTo>
                    <a:pt x="3540480" y="122986"/>
                  </a:lnTo>
                  <a:lnTo>
                    <a:pt x="3534308" y="135686"/>
                  </a:lnTo>
                  <a:lnTo>
                    <a:pt x="3506597" y="135686"/>
                  </a:lnTo>
                  <a:lnTo>
                    <a:pt x="3499967" y="148386"/>
                  </a:lnTo>
                  <a:lnTo>
                    <a:pt x="3480930" y="148386"/>
                  </a:lnTo>
                  <a:lnTo>
                    <a:pt x="3468687" y="161086"/>
                  </a:lnTo>
                  <a:lnTo>
                    <a:pt x="3445141" y="161086"/>
                  </a:lnTo>
                  <a:lnTo>
                    <a:pt x="3434016" y="173786"/>
                  </a:lnTo>
                  <a:lnTo>
                    <a:pt x="3426383" y="173786"/>
                  </a:lnTo>
                  <a:lnTo>
                    <a:pt x="3416973" y="186486"/>
                  </a:lnTo>
                  <a:lnTo>
                    <a:pt x="3396030" y="186486"/>
                  </a:lnTo>
                  <a:lnTo>
                    <a:pt x="3386290" y="199186"/>
                  </a:lnTo>
                  <a:lnTo>
                    <a:pt x="3371977" y="199186"/>
                  </a:lnTo>
                  <a:lnTo>
                    <a:pt x="3368891" y="211886"/>
                  </a:lnTo>
                  <a:lnTo>
                    <a:pt x="3348012" y="211886"/>
                  </a:lnTo>
                  <a:lnTo>
                    <a:pt x="3335007" y="224586"/>
                  </a:lnTo>
                  <a:lnTo>
                    <a:pt x="3321126" y="224586"/>
                  </a:lnTo>
                  <a:lnTo>
                    <a:pt x="3307791" y="237286"/>
                  </a:lnTo>
                  <a:lnTo>
                    <a:pt x="3296361" y="249986"/>
                  </a:lnTo>
                  <a:lnTo>
                    <a:pt x="3288157" y="262686"/>
                  </a:lnTo>
                  <a:lnTo>
                    <a:pt x="3290773" y="249986"/>
                  </a:lnTo>
                  <a:lnTo>
                    <a:pt x="3286391" y="262686"/>
                  </a:lnTo>
                  <a:lnTo>
                    <a:pt x="3278200" y="262686"/>
                  </a:lnTo>
                  <a:lnTo>
                    <a:pt x="3274568" y="275386"/>
                  </a:lnTo>
                  <a:lnTo>
                    <a:pt x="3277006" y="262686"/>
                  </a:lnTo>
                  <a:lnTo>
                    <a:pt x="3272205" y="275386"/>
                  </a:lnTo>
                  <a:lnTo>
                    <a:pt x="3267913" y="275386"/>
                  </a:lnTo>
                  <a:lnTo>
                    <a:pt x="3265449" y="288086"/>
                  </a:lnTo>
                  <a:lnTo>
                    <a:pt x="3261588" y="300786"/>
                  </a:lnTo>
                  <a:lnTo>
                    <a:pt x="3260166" y="300786"/>
                  </a:lnTo>
                  <a:lnTo>
                    <a:pt x="3257131" y="313486"/>
                  </a:lnTo>
                  <a:lnTo>
                    <a:pt x="3258362" y="326186"/>
                  </a:lnTo>
                  <a:lnTo>
                    <a:pt x="3258070" y="326186"/>
                  </a:lnTo>
                  <a:lnTo>
                    <a:pt x="3257778" y="338886"/>
                  </a:lnTo>
                  <a:lnTo>
                    <a:pt x="3258426" y="338886"/>
                  </a:lnTo>
                  <a:lnTo>
                    <a:pt x="3258502" y="351586"/>
                  </a:lnTo>
                  <a:lnTo>
                    <a:pt x="3260814" y="351586"/>
                  </a:lnTo>
                  <a:lnTo>
                    <a:pt x="3262528" y="364286"/>
                  </a:lnTo>
                  <a:lnTo>
                    <a:pt x="3264789" y="364286"/>
                  </a:lnTo>
                  <a:lnTo>
                    <a:pt x="3267595" y="376986"/>
                  </a:lnTo>
                  <a:lnTo>
                    <a:pt x="3270580" y="376986"/>
                  </a:lnTo>
                  <a:lnTo>
                    <a:pt x="3274034" y="389686"/>
                  </a:lnTo>
                  <a:lnTo>
                    <a:pt x="3276943" y="389686"/>
                  </a:lnTo>
                  <a:lnTo>
                    <a:pt x="3280753" y="402386"/>
                  </a:lnTo>
                  <a:lnTo>
                    <a:pt x="3291700" y="415175"/>
                  </a:lnTo>
                  <a:lnTo>
                    <a:pt x="3302114" y="427786"/>
                  </a:lnTo>
                  <a:lnTo>
                    <a:pt x="3311575" y="440486"/>
                  </a:lnTo>
                  <a:lnTo>
                    <a:pt x="3319310" y="453186"/>
                  </a:lnTo>
                  <a:lnTo>
                    <a:pt x="3331908" y="453186"/>
                  </a:lnTo>
                  <a:lnTo>
                    <a:pt x="3344786" y="465886"/>
                  </a:lnTo>
                  <a:lnTo>
                    <a:pt x="3357905" y="478586"/>
                  </a:lnTo>
                  <a:lnTo>
                    <a:pt x="3371227" y="491286"/>
                  </a:lnTo>
                  <a:lnTo>
                    <a:pt x="3391624" y="491286"/>
                  </a:lnTo>
                  <a:lnTo>
                    <a:pt x="3398482" y="503986"/>
                  </a:lnTo>
                  <a:lnTo>
                    <a:pt x="3438893" y="516686"/>
                  </a:lnTo>
                  <a:lnTo>
                    <a:pt x="3452152" y="529386"/>
                  </a:lnTo>
                  <a:lnTo>
                    <a:pt x="3455708" y="529386"/>
                  </a:lnTo>
                  <a:lnTo>
                    <a:pt x="3467658" y="542086"/>
                  </a:lnTo>
                  <a:lnTo>
                    <a:pt x="3478517" y="542086"/>
                  </a:lnTo>
                  <a:lnTo>
                    <a:pt x="3501466" y="547624"/>
                  </a:lnTo>
                  <a:lnTo>
                    <a:pt x="3541471" y="567486"/>
                  </a:lnTo>
                  <a:lnTo>
                    <a:pt x="3561423" y="580186"/>
                  </a:lnTo>
                  <a:lnTo>
                    <a:pt x="3582009" y="580186"/>
                  </a:lnTo>
                  <a:lnTo>
                    <a:pt x="3603802" y="592886"/>
                  </a:lnTo>
                  <a:lnTo>
                    <a:pt x="3618852" y="600989"/>
                  </a:lnTo>
                  <a:lnTo>
                    <a:pt x="3623399" y="605586"/>
                  </a:lnTo>
                  <a:lnTo>
                    <a:pt x="3627374" y="605586"/>
                  </a:lnTo>
                  <a:lnTo>
                    <a:pt x="3627742" y="605586"/>
                  </a:lnTo>
                  <a:lnTo>
                    <a:pt x="3648506" y="605586"/>
                  </a:lnTo>
                  <a:lnTo>
                    <a:pt x="3673157" y="618286"/>
                  </a:lnTo>
                  <a:lnTo>
                    <a:pt x="3685324" y="618286"/>
                  </a:lnTo>
                  <a:lnTo>
                    <a:pt x="3697401" y="630986"/>
                  </a:lnTo>
                  <a:lnTo>
                    <a:pt x="3709454" y="630986"/>
                  </a:lnTo>
                  <a:lnTo>
                    <a:pt x="3757180" y="643686"/>
                  </a:lnTo>
                  <a:lnTo>
                    <a:pt x="3780637" y="656386"/>
                  </a:lnTo>
                  <a:lnTo>
                    <a:pt x="3846576" y="656386"/>
                  </a:lnTo>
                  <a:lnTo>
                    <a:pt x="3858450" y="669086"/>
                  </a:lnTo>
                  <a:lnTo>
                    <a:pt x="3876230" y="669086"/>
                  </a:lnTo>
                  <a:lnTo>
                    <a:pt x="3892080" y="681786"/>
                  </a:lnTo>
                  <a:lnTo>
                    <a:pt x="3904627" y="681786"/>
                  </a:lnTo>
                  <a:lnTo>
                    <a:pt x="3928478" y="694486"/>
                  </a:lnTo>
                  <a:lnTo>
                    <a:pt x="3993629" y="694486"/>
                  </a:lnTo>
                  <a:lnTo>
                    <a:pt x="4013060" y="707186"/>
                  </a:lnTo>
                  <a:lnTo>
                    <a:pt x="4034993" y="707186"/>
                  </a:lnTo>
                  <a:lnTo>
                    <a:pt x="4018051" y="719886"/>
                  </a:lnTo>
                  <a:lnTo>
                    <a:pt x="4000677" y="732586"/>
                  </a:lnTo>
                  <a:lnTo>
                    <a:pt x="3984523" y="745286"/>
                  </a:lnTo>
                  <a:lnTo>
                    <a:pt x="3970642" y="757986"/>
                  </a:lnTo>
                  <a:lnTo>
                    <a:pt x="3960139" y="770686"/>
                  </a:lnTo>
                  <a:lnTo>
                    <a:pt x="3954043" y="770686"/>
                  </a:lnTo>
                  <a:lnTo>
                    <a:pt x="3959301" y="757986"/>
                  </a:lnTo>
                  <a:lnTo>
                    <a:pt x="3911295" y="796086"/>
                  </a:lnTo>
                  <a:lnTo>
                    <a:pt x="3861587" y="821486"/>
                  </a:lnTo>
                  <a:lnTo>
                    <a:pt x="3813835" y="859586"/>
                  </a:lnTo>
                  <a:lnTo>
                    <a:pt x="3771709" y="872286"/>
                  </a:lnTo>
                  <a:lnTo>
                    <a:pt x="3767632" y="872286"/>
                  </a:lnTo>
                  <a:lnTo>
                    <a:pt x="3759746" y="884986"/>
                  </a:lnTo>
                  <a:lnTo>
                    <a:pt x="3751046" y="884986"/>
                  </a:lnTo>
                  <a:lnTo>
                    <a:pt x="3741153" y="896835"/>
                  </a:lnTo>
                  <a:lnTo>
                    <a:pt x="3744557" y="884986"/>
                  </a:lnTo>
                  <a:lnTo>
                    <a:pt x="3738905" y="897686"/>
                  </a:lnTo>
                  <a:lnTo>
                    <a:pt x="3731222" y="897686"/>
                  </a:lnTo>
                  <a:lnTo>
                    <a:pt x="3719080" y="910386"/>
                  </a:lnTo>
                  <a:lnTo>
                    <a:pt x="3747198" y="910386"/>
                  </a:lnTo>
                  <a:lnTo>
                    <a:pt x="3763073" y="910386"/>
                  </a:lnTo>
                  <a:lnTo>
                    <a:pt x="3781475" y="897686"/>
                  </a:lnTo>
                  <a:lnTo>
                    <a:pt x="3803243" y="884986"/>
                  </a:lnTo>
                  <a:lnTo>
                    <a:pt x="3800297" y="884986"/>
                  </a:lnTo>
                  <a:lnTo>
                    <a:pt x="3809022" y="872286"/>
                  </a:lnTo>
                  <a:lnTo>
                    <a:pt x="3828072" y="872286"/>
                  </a:lnTo>
                  <a:lnTo>
                    <a:pt x="3842270" y="859586"/>
                  </a:lnTo>
                  <a:lnTo>
                    <a:pt x="3856952" y="846886"/>
                  </a:lnTo>
                  <a:lnTo>
                    <a:pt x="3872026" y="846886"/>
                  </a:lnTo>
                  <a:lnTo>
                    <a:pt x="3902862" y="821486"/>
                  </a:lnTo>
                  <a:lnTo>
                    <a:pt x="3918064" y="821486"/>
                  </a:lnTo>
                  <a:lnTo>
                    <a:pt x="3925608" y="808786"/>
                  </a:lnTo>
                  <a:lnTo>
                    <a:pt x="3933139" y="808786"/>
                  </a:lnTo>
                  <a:lnTo>
                    <a:pt x="3962654" y="796086"/>
                  </a:lnTo>
                  <a:lnTo>
                    <a:pt x="3990606" y="770686"/>
                  </a:lnTo>
                  <a:lnTo>
                    <a:pt x="4016006" y="757986"/>
                  </a:lnTo>
                  <a:lnTo>
                    <a:pt x="4037876" y="745286"/>
                  </a:lnTo>
                  <a:lnTo>
                    <a:pt x="4034967" y="745286"/>
                  </a:lnTo>
                  <a:lnTo>
                    <a:pt x="4079938" y="714171"/>
                  </a:lnTo>
                  <a:lnTo>
                    <a:pt x="4088739" y="719886"/>
                  </a:lnTo>
                  <a:lnTo>
                    <a:pt x="4187952" y="719886"/>
                  </a:lnTo>
                  <a:lnTo>
                    <a:pt x="4196740" y="732586"/>
                  </a:lnTo>
                  <a:lnTo>
                    <a:pt x="4588891" y="732586"/>
                  </a:lnTo>
                  <a:lnTo>
                    <a:pt x="4589170" y="719886"/>
                  </a:lnTo>
                  <a:lnTo>
                    <a:pt x="4608233" y="719886"/>
                  </a:lnTo>
                  <a:lnTo>
                    <a:pt x="4600029" y="732586"/>
                  </a:lnTo>
                  <a:lnTo>
                    <a:pt x="4618863" y="719886"/>
                  </a:lnTo>
                  <a:lnTo>
                    <a:pt x="4719650" y="719886"/>
                  </a:lnTo>
                  <a:lnTo>
                    <a:pt x="4730153" y="717257"/>
                  </a:lnTo>
                  <a:lnTo>
                    <a:pt x="4743983" y="707186"/>
                  </a:lnTo>
                  <a:lnTo>
                    <a:pt x="4743945" y="713803"/>
                  </a:lnTo>
                  <a:lnTo>
                    <a:pt x="4770361" y="707186"/>
                  </a:lnTo>
                  <a:lnTo>
                    <a:pt x="4821440" y="707186"/>
                  </a:lnTo>
                  <a:lnTo>
                    <a:pt x="4921123" y="681786"/>
                  </a:lnTo>
                  <a:lnTo>
                    <a:pt x="4940033" y="681786"/>
                  </a:lnTo>
                  <a:lnTo>
                    <a:pt x="4964112" y="669086"/>
                  </a:lnTo>
                  <a:close/>
                </a:path>
                <a:path w="6461759" h="1558290">
                  <a:moveTo>
                    <a:pt x="5379809" y="542086"/>
                  </a:moveTo>
                  <a:lnTo>
                    <a:pt x="5376100" y="542086"/>
                  </a:lnTo>
                  <a:lnTo>
                    <a:pt x="5366753" y="554786"/>
                  </a:lnTo>
                  <a:lnTo>
                    <a:pt x="5365839" y="554786"/>
                  </a:lnTo>
                  <a:lnTo>
                    <a:pt x="5375694" y="542086"/>
                  </a:lnTo>
                  <a:lnTo>
                    <a:pt x="5358904" y="554786"/>
                  </a:lnTo>
                  <a:lnTo>
                    <a:pt x="5333593" y="554786"/>
                  </a:lnTo>
                  <a:lnTo>
                    <a:pt x="5322252" y="567486"/>
                  </a:lnTo>
                  <a:lnTo>
                    <a:pt x="5302720" y="567486"/>
                  </a:lnTo>
                  <a:lnTo>
                    <a:pt x="5286768" y="580186"/>
                  </a:lnTo>
                  <a:lnTo>
                    <a:pt x="5254193" y="580186"/>
                  </a:lnTo>
                  <a:lnTo>
                    <a:pt x="5246167" y="592886"/>
                  </a:lnTo>
                  <a:lnTo>
                    <a:pt x="5207901" y="592886"/>
                  </a:lnTo>
                  <a:lnTo>
                    <a:pt x="5183505" y="605586"/>
                  </a:lnTo>
                  <a:lnTo>
                    <a:pt x="5166030" y="618286"/>
                  </a:lnTo>
                  <a:lnTo>
                    <a:pt x="5148148" y="618286"/>
                  </a:lnTo>
                  <a:lnTo>
                    <a:pt x="5126533" y="630986"/>
                  </a:lnTo>
                  <a:lnTo>
                    <a:pt x="5104612" y="630986"/>
                  </a:lnTo>
                  <a:lnTo>
                    <a:pt x="5082514" y="643686"/>
                  </a:lnTo>
                  <a:lnTo>
                    <a:pt x="5038229" y="643686"/>
                  </a:lnTo>
                  <a:lnTo>
                    <a:pt x="5016436" y="656386"/>
                  </a:lnTo>
                  <a:lnTo>
                    <a:pt x="4994910" y="656386"/>
                  </a:lnTo>
                  <a:lnTo>
                    <a:pt x="4968570" y="669086"/>
                  </a:lnTo>
                  <a:lnTo>
                    <a:pt x="5014519" y="669086"/>
                  </a:lnTo>
                  <a:lnTo>
                    <a:pt x="5031854" y="656386"/>
                  </a:lnTo>
                  <a:lnTo>
                    <a:pt x="5049964" y="656386"/>
                  </a:lnTo>
                  <a:lnTo>
                    <a:pt x="5089461" y="643686"/>
                  </a:lnTo>
                  <a:lnTo>
                    <a:pt x="5134457" y="630986"/>
                  </a:lnTo>
                  <a:lnTo>
                    <a:pt x="5160670" y="630986"/>
                  </a:lnTo>
                  <a:lnTo>
                    <a:pt x="5173269" y="618286"/>
                  </a:lnTo>
                  <a:lnTo>
                    <a:pt x="5220843" y="605586"/>
                  </a:lnTo>
                  <a:lnTo>
                    <a:pt x="5234000" y="605586"/>
                  </a:lnTo>
                  <a:lnTo>
                    <a:pt x="5249977" y="592886"/>
                  </a:lnTo>
                  <a:lnTo>
                    <a:pt x="5280825" y="592886"/>
                  </a:lnTo>
                  <a:lnTo>
                    <a:pt x="5295874" y="580186"/>
                  </a:lnTo>
                  <a:lnTo>
                    <a:pt x="5325300" y="580186"/>
                  </a:lnTo>
                  <a:lnTo>
                    <a:pt x="5339651" y="567486"/>
                  </a:lnTo>
                  <a:lnTo>
                    <a:pt x="5367820" y="554786"/>
                  </a:lnTo>
                  <a:lnTo>
                    <a:pt x="5368468" y="554786"/>
                  </a:lnTo>
                  <a:lnTo>
                    <a:pt x="5379809" y="542086"/>
                  </a:lnTo>
                  <a:close/>
                </a:path>
                <a:path w="6461759" h="1558290">
                  <a:moveTo>
                    <a:pt x="5463121" y="519684"/>
                  </a:moveTo>
                  <a:lnTo>
                    <a:pt x="5451462" y="529386"/>
                  </a:lnTo>
                  <a:lnTo>
                    <a:pt x="5458028" y="529386"/>
                  </a:lnTo>
                  <a:lnTo>
                    <a:pt x="5463121" y="519684"/>
                  </a:lnTo>
                  <a:close/>
                </a:path>
                <a:path w="6461759" h="1558290">
                  <a:moveTo>
                    <a:pt x="5532539" y="478586"/>
                  </a:moveTo>
                  <a:lnTo>
                    <a:pt x="5519255" y="478586"/>
                  </a:lnTo>
                  <a:lnTo>
                    <a:pt x="5516410" y="487210"/>
                  </a:lnTo>
                  <a:lnTo>
                    <a:pt x="5532539" y="478586"/>
                  </a:lnTo>
                  <a:close/>
                </a:path>
                <a:path w="6461759" h="1558290">
                  <a:moveTo>
                    <a:pt x="5569191" y="465886"/>
                  </a:moveTo>
                  <a:lnTo>
                    <a:pt x="5555005" y="465886"/>
                  </a:lnTo>
                  <a:lnTo>
                    <a:pt x="5515089" y="491223"/>
                  </a:lnTo>
                  <a:lnTo>
                    <a:pt x="5516410" y="487210"/>
                  </a:lnTo>
                  <a:lnTo>
                    <a:pt x="5508777" y="491286"/>
                  </a:lnTo>
                  <a:lnTo>
                    <a:pt x="5491251" y="491286"/>
                  </a:lnTo>
                  <a:lnTo>
                    <a:pt x="5481231" y="503986"/>
                  </a:lnTo>
                  <a:lnTo>
                    <a:pt x="5486095" y="491286"/>
                  </a:lnTo>
                  <a:lnTo>
                    <a:pt x="5437340" y="516686"/>
                  </a:lnTo>
                  <a:lnTo>
                    <a:pt x="5424297" y="529386"/>
                  </a:lnTo>
                  <a:lnTo>
                    <a:pt x="5396204" y="529386"/>
                  </a:lnTo>
                  <a:lnTo>
                    <a:pt x="5380799" y="542086"/>
                  </a:lnTo>
                  <a:lnTo>
                    <a:pt x="5392483" y="542086"/>
                  </a:lnTo>
                  <a:lnTo>
                    <a:pt x="5373116" y="554786"/>
                  </a:lnTo>
                  <a:lnTo>
                    <a:pt x="5381764" y="554786"/>
                  </a:lnTo>
                  <a:lnTo>
                    <a:pt x="5395646" y="542086"/>
                  </a:lnTo>
                  <a:lnTo>
                    <a:pt x="5423179" y="542086"/>
                  </a:lnTo>
                  <a:lnTo>
                    <a:pt x="5436933" y="529386"/>
                  </a:lnTo>
                  <a:lnTo>
                    <a:pt x="5450751" y="529386"/>
                  </a:lnTo>
                  <a:lnTo>
                    <a:pt x="5464683" y="516686"/>
                  </a:lnTo>
                  <a:lnTo>
                    <a:pt x="5463121" y="519684"/>
                  </a:lnTo>
                  <a:lnTo>
                    <a:pt x="5466702" y="516686"/>
                  </a:lnTo>
                  <a:lnTo>
                    <a:pt x="5481904" y="516686"/>
                  </a:lnTo>
                  <a:lnTo>
                    <a:pt x="5497030" y="503986"/>
                  </a:lnTo>
                  <a:lnTo>
                    <a:pt x="5506491" y="503986"/>
                  </a:lnTo>
                  <a:lnTo>
                    <a:pt x="5517451" y="491286"/>
                  </a:lnTo>
                  <a:lnTo>
                    <a:pt x="5544375" y="491286"/>
                  </a:lnTo>
                  <a:lnTo>
                    <a:pt x="5543080" y="478586"/>
                  </a:lnTo>
                  <a:lnTo>
                    <a:pt x="5562803" y="478586"/>
                  </a:lnTo>
                  <a:lnTo>
                    <a:pt x="5569191" y="465886"/>
                  </a:lnTo>
                  <a:close/>
                </a:path>
                <a:path w="6461759" h="1558290">
                  <a:moveTo>
                    <a:pt x="5623268" y="440486"/>
                  </a:moveTo>
                  <a:lnTo>
                    <a:pt x="5609437" y="440486"/>
                  </a:lnTo>
                  <a:lnTo>
                    <a:pt x="5593131" y="453186"/>
                  </a:lnTo>
                  <a:lnTo>
                    <a:pt x="5576557" y="453186"/>
                  </a:lnTo>
                  <a:lnTo>
                    <a:pt x="5571096" y="465886"/>
                  </a:lnTo>
                  <a:lnTo>
                    <a:pt x="5588686" y="465886"/>
                  </a:lnTo>
                  <a:lnTo>
                    <a:pt x="5600217" y="453186"/>
                  </a:lnTo>
                  <a:lnTo>
                    <a:pt x="5611584" y="453186"/>
                  </a:lnTo>
                  <a:lnTo>
                    <a:pt x="5623268" y="440486"/>
                  </a:lnTo>
                  <a:close/>
                </a:path>
                <a:path w="6461759" h="1558290">
                  <a:moveTo>
                    <a:pt x="5625922" y="448348"/>
                  </a:moveTo>
                  <a:lnTo>
                    <a:pt x="5619204" y="453186"/>
                  </a:lnTo>
                  <a:lnTo>
                    <a:pt x="5623014" y="453186"/>
                  </a:lnTo>
                  <a:lnTo>
                    <a:pt x="5625922" y="448348"/>
                  </a:lnTo>
                  <a:close/>
                </a:path>
                <a:path w="6461759" h="1558290">
                  <a:moveTo>
                    <a:pt x="5653633" y="427786"/>
                  </a:moveTo>
                  <a:lnTo>
                    <a:pt x="5643194" y="427786"/>
                  </a:lnTo>
                  <a:lnTo>
                    <a:pt x="5626570" y="440486"/>
                  </a:lnTo>
                  <a:lnTo>
                    <a:pt x="5630646" y="440486"/>
                  </a:lnTo>
                  <a:lnTo>
                    <a:pt x="5625922" y="448348"/>
                  </a:lnTo>
                  <a:lnTo>
                    <a:pt x="5636831" y="440486"/>
                  </a:lnTo>
                  <a:lnTo>
                    <a:pt x="5653633" y="427786"/>
                  </a:lnTo>
                  <a:close/>
                </a:path>
                <a:path w="6461759" h="1558290">
                  <a:moveTo>
                    <a:pt x="5794768" y="352628"/>
                  </a:moveTo>
                  <a:lnTo>
                    <a:pt x="5776861" y="364286"/>
                  </a:lnTo>
                  <a:lnTo>
                    <a:pt x="5757634" y="364286"/>
                  </a:lnTo>
                  <a:lnTo>
                    <a:pt x="5752262" y="376986"/>
                  </a:lnTo>
                  <a:lnTo>
                    <a:pt x="5743905" y="376986"/>
                  </a:lnTo>
                  <a:lnTo>
                    <a:pt x="5733237" y="389686"/>
                  </a:lnTo>
                  <a:lnTo>
                    <a:pt x="5707646" y="402386"/>
                  </a:lnTo>
                  <a:lnTo>
                    <a:pt x="5687060" y="402386"/>
                  </a:lnTo>
                  <a:lnTo>
                    <a:pt x="5680430" y="415086"/>
                  </a:lnTo>
                  <a:lnTo>
                    <a:pt x="5678957" y="415086"/>
                  </a:lnTo>
                  <a:lnTo>
                    <a:pt x="5670080" y="415086"/>
                  </a:lnTo>
                  <a:lnTo>
                    <a:pt x="5658078" y="427786"/>
                  </a:lnTo>
                  <a:lnTo>
                    <a:pt x="5660987" y="427786"/>
                  </a:lnTo>
                  <a:lnTo>
                    <a:pt x="5670181" y="427786"/>
                  </a:lnTo>
                  <a:lnTo>
                    <a:pt x="5678170" y="427786"/>
                  </a:lnTo>
                  <a:lnTo>
                    <a:pt x="5686920" y="415175"/>
                  </a:lnTo>
                  <a:lnTo>
                    <a:pt x="5687047" y="415086"/>
                  </a:lnTo>
                  <a:lnTo>
                    <a:pt x="5706529" y="415086"/>
                  </a:lnTo>
                  <a:lnTo>
                    <a:pt x="5716740" y="402386"/>
                  </a:lnTo>
                  <a:lnTo>
                    <a:pt x="5726468" y="402386"/>
                  </a:lnTo>
                  <a:lnTo>
                    <a:pt x="5726912" y="402386"/>
                  </a:lnTo>
                  <a:lnTo>
                    <a:pt x="5727319" y="401866"/>
                  </a:lnTo>
                  <a:lnTo>
                    <a:pt x="5747309" y="389686"/>
                  </a:lnTo>
                  <a:lnTo>
                    <a:pt x="5770575" y="376986"/>
                  </a:lnTo>
                  <a:lnTo>
                    <a:pt x="5794768" y="352628"/>
                  </a:lnTo>
                  <a:close/>
                </a:path>
                <a:path w="6461759" h="1558290">
                  <a:moveTo>
                    <a:pt x="5797499" y="350774"/>
                  </a:moveTo>
                  <a:lnTo>
                    <a:pt x="5795797" y="351586"/>
                  </a:lnTo>
                  <a:lnTo>
                    <a:pt x="5794768" y="352628"/>
                  </a:lnTo>
                  <a:lnTo>
                    <a:pt x="5796356" y="351586"/>
                  </a:lnTo>
                  <a:lnTo>
                    <a:pt x="5797499" y="350774"/>
                  </a:lnTo>
                  <a:close/>
                </a:path>
                <a:path w="6461759" h="1558290">
                  <a:moveTo>
                    <a:pt x="6168885" y="122986"/>
                  </a:moveTo>
                  <a:lnTo>
                    <a:pt x="6157607" y="122986"/>
                  </a:lnTo>
                  <a:lnTo>
                    <a:pt x="6150648" y="135686"/>
                  </a:lnTo>
                  <a:lnTo>
                    <a:pt x="6139840" y="135686"/>
                  </a:lnTo>
                  <a:lnTo>
                    <a:pt x="6119304" y="148386"/>
                  </a:lnTo>
                  <a:lnTo>
                    <a:pt x="6125896" y="148386"/>
                  </a:lnTo>
                  <a:lnTo>
                    <a:pt x="6125629" y="149313"/>
                  </a:lnTo>
                  <a:lnTo>
                    <a:pt x="6101423" y="161086"/>
                  </a:lnTo>
                  <a:lnTo>
                    <a:pt x="6081217" y="173786"/>
                  </a:lnTo>
                  <a:lnTo>
                    <a:pt x="6065418" y="186486"/>
                  </a:lnTo>
                  <a:lnTo>
                    <a:pt x="6055512" y="186486"/>
                  </a:lnTo>
                  <a:lnTo>
                    <a:pt x="6032919" y="199186"/>
                  </a:lnTo>
                  <a:lnTo>
                    <a:pt x="6030163" y="211886"/>
                  </a:lnTo>
                  <a:lnTo>
                    <a:pt x="6015469" y="224586"/>
                  </a:lnTo>
                  <a:lnTo>
                    <a:pt x="5985103" y="237286"/>
                  </a:lnTo>
                  <a:lnTo>
                    <a:pt x="5981776" y="237286"/>
                  </a:lnTo>
                  <a:lnTo>
                    <a:pt x="5965685" y="249986"/>
                  </a:lnTo>
                  <a:lnTo>
                    <a:pt x="5960694" y="249986"/>
                  </a:lnTo>
                  <a:lnTo>
                    <a:pt x="5938050" y="262686"/>
                  </a:lnTo>
                  <a:lnTo>
                    <a:pt x="5914060" y="288086"/>
                  </a:lnTo>
                  <a:lnTo>
                    <a:pt x="5893562" y="300786"/>
                  </a:lnTo>
                  <a:lnTo>
                    <a:pt x="5875833" y="300786"/>
                  </a:lnTo>
                  <a:lnTo>
                    <a:pt x="5870448" y="313486"/>
                  </a:lnTo>
                  <a:lnTo>
                    <a:pt x="5857316" y="313486"/>
                  </a:lnTo>
                  <a:lnTo>
                    <a:pt x="5849620" y="326186"/>
                  </a:lnTo>
                  <a:lnTo>
                    <a:pt x="5832373" y="326186"/>
                  </a:lnTo>
                  <a:lnTo>
                    <a:pt x="5823026" y="338886"/>
                  </a:lnTo>
                  <a:lnTo>
                    <a:pt x="5829808" y="326186"/>
                  </a:lnTo>
                  <a:lnTo>
                    <a:pt x="5827230" y="326186"/>
                  </a:lnTo>
                  <a:lnTo>
                    <a:pt x="5814314" y="338886"/>
                  </a:lnTo>
                  <a:lnTo>
                    <a:pt x="5797499" y="350774"/>
                  </a:lnTo>
                  <a:lnTo>
                    <a:pt x="5822543" y="338886"/>
                  </a:lnTo>
                  <a:lnTo>
                    <a:pt x="5806681" y="351586"/>
                  </a:lnTo>
                  <a:lnTo>
                    <a:pt x="5824652" y="351586"/>
                  </a:lnTo>
                  <a:lnTo>
                    <a:pt x="5832703" y="338886"/>
                  </a:lnTo>
                  <a:lnTo>
                    <a:pt x="5838456" y="338886"/>
                  </a:lnTo>
                  <a:lnTo>
                    <a:pt x="5851080" y="326186"/>
                  </a:lnTo>
                  <a:lnTo>
                    <a:pt x="5863793" y="326186"/>
                  </a:lnTo>
                  <a:lnTo>
                    <a:pt x="5877712" y="313486"/>
                  </a:lnTo>
                  <a:lnTo>
                    <a:pt x="5893943" y="300786"/>
                  </a:lnTo>
                  <a:lnTo>
                    <a:pt x="5905462" y="300786"/>
                  </a:lnTo>
                  <a:lnTo>
                    <a:pt x="5912548" y="294589"/>
                  </a:lnTo>
                  <a:lnTo>
                    <a:pt x="5908992" y="300786"/>
                  </a:lnTo>
                  <a:lnTo>
                    <a:pt x="5910681" y="300786"/>
                  </a:lnTo>
                  <a:lnTo>
                    <a:pt x="5918708" y="289204"/>
                  </a:lnTo>
                  <a:lnTo>
                    <a:pt x="5919978" y="288086"/>
                  </a:lnTo>
                  <a:lnTo>
                    <a:pt x="5934481" y="275386"/>
                  </a:lnTo>
                  <a:lnTo>
                    <a:pt x="5968085" y="262686"/>
                  </a:lnTo>
                  <a:lnTo>
                    <a:pt x="6004318" y="237286"/>
                  </a:lnTo>
                  <a:lnTo>
                    <a:pt x="6041250" y="211886"/>
                  </a:lnTo>
                  <a:lnTo>
                    <a:pt x="6067945" y="186486"/>
                  </a:lnTo>
                  <a:lnTo>
                    <a:pt x="6087465" y="173786"/>
                  </a:lnTo>
                  <a:lnTo>
                    <a:pt x="6106553" y="161086"/>
                  </a:lnTo>
                  <a:lnTo>
                    <a:pt x="6124880" y="151917"/>
                  </a:lnTo>
                  <a:lnTo>
                    <a:pt x="6122263" y="161086"/>
                  </a:lnTo>
                  <a:lnTo>
                    <a:pt x="6138900" y="148386"/>
                  </a:lnTo>
                  <a:lnTo>
                    <a:pt x="6154102" y="135686"/>
                  </a:lnTo>
                  <a:lnTo>
                    <a:pt x="6168885" y="122986"/>
                  </a:lnTo>
                  <a:close/>
                </a:path>
                <a:path w="6461759" h="1558290">
                  <a:moveTo>
                    <a:pt x="6206236" y="97586"/>
                  </a:moveTo>
                  <a:lnTo>
                    <a:pt x="6195403" y="110286"/>
                  </a:lnTo>
                  <a:lnTo>
                    <a:pt x="6191199" y="110286"/>
                  </a:lnTo>
                  <a:lnTo>
                    <a:pt x="6187452" y="116624"/>
                  </a:lnTo>
                  <a:lnTo>
                    <a:pt x="6183973" y="118529"/>
                  </a:lnTo>
                  <a:lnTo>
                    <a:pt x="6187402" y="116713"/>
                  </a:lnTo>
                  <a:lnTo>
                    <a:pt x="6183706" y="122986"/>
                  </a:lnTo>
                  <a:lnTo>
                    <a:pt x="6192418" y="122986"/>
                  </a:lnTo>
                  <a:lnTo>
                    <a:pt x="6201765" y="110286"/>
                  </a:lnTo>
                  <a:lnTo>
                    <a:pt x="6198730" y="110286"/>
                  </a:lnTo>
                  <a:lnTo>
                    <a:pt x="6201003" y="108991"/>
                  </a:lnTo>
                  <a:lnTo>
                    <a:pt x="6201422" y="108267"/>
                  </a:lnTo>
                  <a:lnTo>
                    <a:pt x="6201346" y="107835"/>
                  </a:lnTo>
                  <a:lnTo>
                    <a:pt x="6199848" y="108381"/>
                  </a:lnTo>
                  <a:lnTo>
                    <a:pt x="6206236" y="97586"/>
                  </a:lnTo>
                  <a:close/>
                </a:path>
                <a:path w="6461759" h="1558290">
                  <a:moveTo>
                    <a:pt x="6218682" y="97586"/>
                  </a:moveTo>
                  <a:lnTo>
                    <a:pt x="6213500" y="97586"/>
                  </a:lnTo>
                  <a:lnTo>
                    <a:pt x="6210541" y="103365"/>
                  </a:lnTo>
                  <a:lnTo>
                    <a:pt x="6201003" y="108991"/>
                  </a:lnTo>
                  <a:lnTo>
                    <a:pt x="6200838" y="109486"/>
                  </a:lnTo>
                  <a:lnTo>
                    <a:pt x="6200622" y="109816"/>
                  </a:lnTo>
                  <a:lnTo>
                    <a:pt x="6204636" y="107442"/>
                  </a:lnTo>
                  <a:lnTo>
                    <a:pt x="6207861" y="105308"/>
                  </a:lnTo>
                  <a:lnTo>
                    <a:pt x="6210516" y="103403"/>
                  </a:lnTo>
                  <a:lnTo>
                    <a:pt x="6206998" y="110286"/>
                  </a:lnTo>
                  <a:lnTo>
                    <a:pt x="6207518" y="110286"/>
                  </a:lnTo>
                  <a:lnTo>
                    <a:pt x="6215913" y="102031"/>
                  </a:lnTo>
                  <a:lnTo>
                    <a:pt x="6218682" y="97586"/>
                  </a:lnTo>
                  <a:close/>
                </a:path>
                <a:path w="6461759" h="1558290">
                  <a:moveTo>
                    <a:pt x="6273127" y="72186"/>
                  </a:moveTo>
                  <a:lnTo>
                    <a:pt x="6259500" y="72186"/>
                  </a:lnTo>
                  <a:lnTo>
                    <a:pt x="6246774" y="84886"/>
                  </a:lnTo>
                  <a:lnTo>
                    <a:pt x="6233668" y="84886"/>
                  </a:lnTo>
                  <a:lnTo>
                    <a:pt x="6220434" y="97586"/>
                  </a:lnTo>
                  <a:lnTo>
                    <a:pt x="6215913" y="102031"/>
                  </a:lnTo>
                  <a:lnTo>
                    <a:pt x="6210770" y="110286"/>
                  </a:lnTo>
                  <a:lnTo>
                    <a:pt x="6226048" y="97586"/>
                  </a:lnTo>
                  <a:lnTo>
                    <a:pt x="6241389" y="97586"/>
                  </a:lnTo>
                  <a:lnTo>
                    <a:pt x="6256998" y="84886"/>
                  </a:lnTo>
                  <a:lnTo>
                    <a:pt x="6253581" y="84886"/>
                  </a:lnTo>
                  <a:lnTo>
                    <a:pt x="6269850" y="74764"/>
                  </a:lnTo>
                  <a:lnTo>
                    <a:pt x="6273127" y="72186"/>
                  </a:lnTo>
                  <a:close/>
                </a:path>
                <a:path w="6461759" h="1558290">
                  <a:moveTo>
                    <a:pt x="6273851" y="72275"/>
                  </a:moveTo>
                  <a:lnTo>
                    <a:pt x="6269850" y="74764"/>
                  </a:lnTo>
                  <a:lnTo>
                    <a:pt x="6256998" y="84886"/>
                  </a:lnTo>
                  <a:lnTo>
                    <a:pt x="6268567" y="84886"/>
                  </a:lnTo>
                  <a:lnTo>
                    <a:pt x="6273851" y="72275"/>
                  </a:lnTo>
                  <a:close/>
                </a:path>
                <a:path w="6461759" h="1558290">
                  <a:moveTo>
                    <a:pt x="6273990" y="72186"/>
                  </a:moveTo>
                  <a:lnTo>
                    <a:pt x="6273851" y="72275"/>
                  </a:lnTo>
                  <a:lnTo>
                    <a:pt x="6273990" y="72186"/>
                  </a:lnTo>
                  <a:close/>
                </a:path>
                <a:path w="6461759" h="1558290">
                  <a:moveTo>
                    <a:pt x="6289586" y="59486"/>
                  </a:moveTo>
                  <a:lnTo>
                    <a:pt x="6281318" y="72186"/>
                  </a:lnTo>
                  <a:lnTo>
                    <a:pt x="6284277" y="72186"/>
                  </a:lnTo>
                  <a:lnTo>
                    <a:pt x="6289586" y="59486"/>
                  </a:lnTo>
                  <a:close/>
                </a:path>
                <a:path w="6461759" h="1558290">
                  <a:moveTo>
                    <a:pt x="6314160" y="59486"/>
                  </a:moveTo>
                  <a:lnTo>
                    <a:pt x="6307137" y="59486"/>
                  </a:lnTo>
                  <a:lnTo>
                    <a:pt x="6293358" y="72186"/>
                  </a:lnTo>
                  <a:lnTo>
                    <a:pt x="6295695" y="72186"/>
                  </a:lnTo>
                  <a:lnTo>
                    <a:pt x="6314160" y="59486"/>
                  </a:lnTo>
                  <a:close/>
                </a:path>
                <a:path w="6461759" h="1558290">
                  <a:moveTo>
                    <a:pt x="6324879" y="46786"/>
                  </a:moveTo>
                  <a:lnTo>
                    <a:pt x="6314160" y="59486"/>
                  </a:lnTo>
                  <a:lnTo>
                    <a:pt x="6319240" y="59486"/>
                  </a:lnTo>
                  <a:lnTo>
                    <a:pt x="6324879" y="46786"/>
                  </a:lnTo>
                  <a:close/>
                </a:path>
                <a:path w="6461759" h="1558290">
                  <a:moveTo>
                    <a:pt x="6360630" y="80060"/>
                  </a:moveTo>
                  <a:lnTo>
                    <a:pt x="6358788" y="82626"/>
                  </a:lnTo>
                  <a:lnTo>
                    <a:pt x="6359969" y="81813"/>
                  </a:lnTo>
                  <a:lnTo>
                    <a:pt x="6360630" y="80060"/>
                  </a:lnTo>
                  <a:close/>
                </a:path>
                <a:path w="6461759" h="1558290">
                  <a:moveTo>
                    <a:pt x="6423406" y="1066"/>
                  </a:moveTo>
                  <a:lnTo>
                    <a:pt x="6421641" y="977"/>
                  </a:lnTo>
                  <a:lnTo>
                    <a:pt x="6419824" y="0"/>
                  </a:lnTo>
                  <a:lnTo>
                    <a:pt x="6418961" y="419"/>
                  </a:lnTo>
                  <a:lnTo>
                    <a:pt x="6419901" y="1752"/>
                  </a:lnTo>
                  <a:lnTo>
                    <a:pt x="6422136" y="2514"/>
                  </a:lnTo>
                  <a:lnTo>
                    <a:pt x="6423406" y="1066"/>
                  </a:lnTo>
                  <a:close/>
                </a:path>
                <a:path w="6461759" h="1558290">
                  <a:moveTo>
                    <a:pt x="6427813" y="12941"/>
                  </a:moveTo>
                  <a:lnTo>
                    <a:pt x="6390297" y="20523"/>
                  </a:lnTo>
                  <a:lnTo>
                    <a:pt x="6365926" y="29743"/>
                  </a:lnTo>
                  <a:lnTo>
                    <a:pt x="6360846" y="30607"/>
                  </a:lnTo>
                  <a:lnTo>
                    <a:pt x="6365253" y="28219"/>
                  </a:lnTo>
                  <a:lnTo>
                    <a:pt x="6366167" y="27254"/>
                  </a:lnTo>
                  <a:lnTo>
                    <a:pt x="6355118" y="32397"/>
                  </a:lnTo>
                  <a:lnTo>
                    <a:pt x="6346253" y="37477"/>
                  </a:lnTo>
                  <a:lnTo>
                    <a:pt x="6342240" y="41249"/>
                  </a:lnTo>
                  <a:lnTo>
                    <a:pt x="6345733" y="42443"/>
                  </a:lnTo>
                  <a:lnTo>
                    <a:pt x="6354623" y="37401"/>
                  </a:lnTo>
                  <a:lnTo>
                    <a:pt x="6369291" y="30505"/>
                  </a:lnTo>
                  <a:lnTo>
                    <a:pt x="6378918" y="25095"/>
                  </a:lnTo>
                  <a:lnTo>
                    <a:pt x="6388024" y="22364"/>
                  </a:lnTo>
                  <a:lnTo>
                    <a:pt x="6395250" y="20916"/>
                  </a:lnTo>
                  <a:lnTo>
                    <a:pt x="6399682" y="20637"/>
                  </a:lnTo>
                  <a:lnTo>
                    <a:pt x="6400393" y="21424"/>
                  </a:lnTo>
                  <a:lnTo>
                    <a:pt x="6405600" y="19723"/>
                  </a:lnTo>
                  <a:lnTo>
                    <a:pt x="6421285" y="15392"/>
                  </a:lnTo>
                  <a:lnTo>
                    <a:pt x="6427813" y="12941"/>
                  </a:lnTo>
                  <a:close/>
                </a:path>
                <a:path w="6461759" h="1558290">
                  <a:moveTo>
                    <a:pt x="6461734" y="8521"/>
                  </a:moveTo>
                  <a:lnTo>
                    <a:pt x="6458521" y="6896"/>
                  </a:lnTo>
                  <a:lnTo>
                    <a:pt x="6445250" y="10223"/>
                  </a:lnTo>
                  <a:lnTo>
                    <a:pt x="6436487" y="15659"/>
                  </a:lnTo>
                  <a:lnTo>
                    <a:pt x="6456985" y="10299"/>
                  </a:lnTo>
                  <a:lnTo>
                    <a:pt x="6461734" y="8521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15962864" y="1547073"/>
              <a:ext cx="1934496" cy="1376921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16708130" y="555004"/>
              <a:ext cx="549815" cy="688340"/>
            </a:xfrm>
            <a:prstGeom prst="rect">
              <a:avLst/>
            </a:prstGeom>
          </p:spPr>
        </p:pic>
        <p:sp>
          <p:nvSpPr>
            <p:cNvPr id="139" name="object 139"/>
            <p:cNvSpPr/>
            <p:nvPr/>
          </p:nvSpPr>
          <p:spPr>
            <a:xfrm>
              <a:off x="17689811" y="1102237"/>
              <a:ext cx="404495" cy="210820"/>
            </a:xfrm>
            <a:custGeom>
              <a:avLst/>
              <a:gdLst/>
              <a:ahLst/>
              <a:cxnLst/>
              <a:rect l="l" t="t" r="r" b="b"/>
              <a:pathLst>
                <a:path w="404494" h="210819">
                  <a:moveTo>
                    <a:pt x="141417" y="41"/>
                  </a:moveTo>
                  <a:lnTo>
                    <a:pt x="102915" y="3193"/>
                  </a:lnTo>
                  <a:lnTo>
                    <a:pt x="62711" y="18137"/>
                  </a:lnTo>
                  <a:lnTo>
                    <a:pt x="26911" y="48302"/>
                  </a:lnTo>
                  <a:lnTo>
                    <a:pt x="5155" y="89424"/>
                  </a:lnTo>
                  <a:lnTo>
                    <a:pt x="0" y="123802"/>
                  </a:lnTo>
                  <a:lnTo>
                    <a:pt x="635" y="135410"/>
                  </a:lnTo>
                  <a:lnTo>
                    <a:pt x="12311" y="172424"/>
                  </a:lnTo>
                  <a:lnTo>
                    <a:pt x="51681" y="204119"/>
                  </a:lnTo>
                  <a:lnTo>
                    <a:pt x="98272" y="210247"/>
                  </a:lnTo>
                  <a:lnTo>
                    <a:pt x="108716" y="209773"/>
                  </a:lnTo>
                  <a:lnTo>
                    <a:pt x="148893" y="203459"/>
                  </a:lnTo>
                  <a:lnTo>
                    <a:pt x="186400" y="192224"/>
                  </a:lnTo>
                  <a:lnTo>
                    <a:pt x="237618" y="169420"/>
                  </a:lnTo>
                  <a:lnTo>
                    <a:pt x="273004" y="148937"/>
                  </a:lnTo>
                  <a:lnTo>
                    <a:pt x="289913" y="139780"/>
                  </a:lnTo>
                  <a:lnTo>
                    <a:pt x="325758" y="123742"/>
                  </a:lnTo>
                  <a:lnTo>
                    <a:pt x="371755" y="113692"/>
                  </a:lnTo>
                  <a:lnTo>
                    <a:pt x="376038" y="113860"/>
                  </a:lnTo>
                  <a:lnTo>
                    <a:pt x="395597" y="130090"/>
                  </a:lnTo>
                  <a:lnTo>
                    <a:pt x="395398" y="133859"/>
                  </a:lnTo>
                  <a:lnTo>
                    <a:pt x="375902" y="167303"/>
                  </a:lnTo>
                  <a:lnTo>
                    <a:pt x="338975" y="186748"/>
                  </a:lnTo>
                  <a:lnTo>
                    <a:pt x="324858" y="188574"/>
                  </a:lnTo>
                  <a:lnTo>
                    <a:pt x="313317" y="186748"/>
                  </a:lnTo>
                  <a:lnTo>
                    <a:pt x="298522" y="172026"/>
                  </a:lnTo>
                  <a:lnTo>
                    <a:pt x="299789" y="176549"/>
                  </a:lnTo>
                  <a:lnTo>
                    <a:pt x="328092" y="191313"/>
                  </a:lnTo>
                  <a:lnTo>
                    <a:pt x="337631" y="190570"/>
                  </a:lnTo>
                  <a:lnTo>
                    <a:pt x="378614" y="172511"/>
                  </a:lnTo>
                  <a:lnTo>
                    <a:pt x="402955" y="137769"/>
                  </a:lnTo>
                  <a:lnTo>
                    <a:pt x="403995" y="125074"/>
                  </a:lnTo>
                  <a:lnTo>
                    <a:pt x="402613" y="119608"/>
                  </a:lnTo>
                  <a:lnTo>
                    <a:pt x="367609" y="103043"/>
                  </a:lnTo>
                  <a:lnTo>
                    <a:pt x="362960" y="103211"/>
                  </a:lnTo>
                  <a:lnTo>
                    <a:pt x="319169" y="112629"/>
                  </a:lnTo>
                  <a:lnTo>
                    <a:pt x="275465" y="131022"/>
                  </a:lnTo>
                  <a:lnTo>
                    <a:pt x="242733" y="148854"/>
                  </a:lnTo>
                  <a:lnTo>
                    <a:pt x="217917" y="161153"/>
                  </a:lnTo>
                  <a:lnTo>
                    <a:pt x="174958" y="177899"/>
                  </a:lnTo>
                  <a:lnTo>
                    <a:pt x="132062" y="188605"/>
                  </a:lnTo>
                  <a:lnTo>
                    <a:pt x="100526" y="191841"/>
                  </a:lnTo>
                  <a:lnTo>
                    <a:pt x="90283" y="191805"/>
                  </a:lnTo>
                  <a:lnTo>
                    <a:pt x="52586" y="184222"/>
                  </a:lnTo>
                  <a:lnTo>
                    <a:pt x="24677" y="156571"/>
                  </a:lnTo>
                  <a:lnTo>
                    <a:pt x="18054" y="119848"/>
                  </a:lnTo>
                  <a:lnTo>
                    <a:pt x="18635" y="111326"/>
                  </a:lnTo>
                  <a:lnTo>
                    <a:pt x="31190" y="72029"/>
                  </a:lnTo>
                  <a:lnTo>
                    <a:pt x="55866" y="41884"/>
                  </a:lnTo>
                  <a:lnTo>
                    <a:pt x="94092" y="20447"/>
                  </a:lnTo>
                  <a:lnTo>
                    <a:pt x="140846" y="12353"/>
                  </a:lnTo>
                  <a:lnTo>
                    <a:pt x="155772" y="12072"/>
                  </a:lnTo>
                  <a:lnTo>
                    <a:pt x="163971" y="12512"/>
                  </a:lnTo>
                  <a:lnTo>
                    <a:pt x="204141" y="20992"/>
                  </a:lnTo>
                  <a:lnTo>
                    <a:pt x="243822" y="44427"/>
                  </a:lnTo>
                  <a:lnTo>
                    <a:pt x="271130" y="78793"/>
                  </a:lnTo>
                  <a:lnTo>
                    <a:pt x="279936" y="99798"/>
                  </a:lnTo>
                  <a:lnTo>
                    <a:pt x="278470" y="92279"/>
                  </a:lnTo>
                  <a:lnTo>
                    <a:pt x="255113" y="48689"/>
                  </a:lnTo>
                  <a:lnTo>
                    <a:pt x="219717" y="18932"/>
                  </a:lnTo>
                  <a:lnTo>
                    <a:pt x="175971" y="3309"/>
                  </a:lnTo>
                  <a:lnTo>
                    <a:pt x="152962" y="441"/>
                  </a:lnTo>
                  <a:lnTo>
                    <a:pt x="141417" y="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0" name="object 140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16713867" y="6075448"/>
              <a:ext cx="2009905" cy="2009905"/>
            </a:xfrm>
            <a:prstGeom prst="rect">
              <a:avLst/>
            </a:prstGeom>
          </p:spPr>
        </p:pic>
        <p:sp>
          <p:nvSpPr>
            <p:cNvPr id="141" name="object 141"/>
            <p:cNvSpPr/>
            <p:nvPr/>
          </p:nvSpPr>
          <p:spPr>
            <a:xfrm>
              <a:off x="18412917" y="6020728"/>
              <a:ext cx="19050" cy="107314"/>
            </a:xfrm>
            <a:custGeom>
              <a:avLst/>
              <a:gdLst/>
              <a:ahLst/>
              <a:cxnLst/>
              <a:rect l="l" t="t" r="r" b="b"/>
              <a:pathLst>
                <a:path w="19050" h="107314">
                  <a:moveTo>
                    <a:pt x="12125" y="0"/>
                  </a:moveTo>
                  <a:lnTo>
                    <a:pt x="9706" y="0"/>
                  </a:lnTo>
                  <a:lnTo>
                    <a:pt x="6931" y="0"/>
                  </a:lnTo>
                  <a:lnTo>
                    <a:pt x="4512" y="1036"/>
                  </a:lnTo>
                  <a:lnTo>
                    <a:pt x="1047" y="4502"/>
                  </a:lnTo>
                  <a:lnTo>
                    <a:pt x="0" y="6921"/>
                  </a:lnTo>
                  <a:lnTo>
                    <a:pt x="0" y="100112"/>
                  </a:lnTo>
                  <a:lnTo>
                    <a:pt x="701" y="102195"/>
                  </a:lnTo>
                  <a:lnTo>
                    <a:pt x="4167" y="105651"/>
                  </a:lnTo>
                  <a:lnTo>
                    <a:pt x="6586" y="106687"/>
                  </a:lnTo>
                  <a:lnTo>
                    <a:pt x="11779" y="106687"/>
                  </a:lnTo>
                  <a:lnTo>
                    <a:pt x="14208" y="105651"/>
                  </a:lnTo>
                  <a:lnTo>
                    <a:pt x="15947" y="103923"/>
                  </a:lnTo>
                  <a:lnTo>
                    <a:pt x="18020" y="102195"/>
                  </a:lnTo>
                  <a:lnTo>
                    <a:pt x="18711" y="99766"/>
                  </a:lnTo>
                  <a:lnTo>
                    <a:pt x="18711" y="6575"/>
                  </a:lnTo>
                  <a:lnTo>
                    <a:pt x="17674" y="4502"/>
                  </a:lnTo>
                  <a:lnTo>
                    <a:pt x="15947" y="2774"/>
                  </a:lnTo>
                  <a:lnTo>
                    <a:pt x="14554" y="680"/>
                  </a:lnTo>
                  <a:lnTo>
                    <a:pt x="121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11550421" y="7896142"/>
              <a:ext cx="4786630" cy="1433830"/>
            </a:xfrm>
            <a:custGeom>
              <a:avLst/>
              <a:gdLst/>
              <a:ahLst/>
              <a:cxnLst/>
              <a:rect l="l" t="t" r="r" b="b"/>
              <a:pathLst>
                <a:path w="4786630" h="1433829">
                  <a:moveTo>
                    <a:pt x="10706" y="1431785"/>
                  </a:moveTo>
                  <a:lnTo>
                    <a:pt x="8648" y="1432026"/>
                  </a:lnTo>
                  <a:lnTo>
                    <a:pt x="6540" y="1432306"/>
                  </a:lnTo>
                  <a:lnTo>
                    <a:pt x="4622" y="1432521"/>
                  </a:lnTo>
                  <a:lnTo>
                    <a:pt x="0" y="1433271"/>
                  </a:lnTo>
                  <a:lnTo>
                    <a:pt x="6807" y="1433156"/>
                  </a:lnTo>
                  <a:lnTo>
                    <a:pt x="9512" y="1432204"/>
                  </a:lnTo>
                  <a:lnTo>
                    <a:pt x="10706" y="1431785"/>
                  </a:lnTo>
                  <a:close/>
                </a:path>
                <a:path w="4786630" h="1433829">
                  <a:moveTo>
                    <a:pt x="1157655" y="1259738"/>
                  </a:moveTo>
                  <a:lnTo>
                    <a:pt x="1157376" y="1259039"/>
                  </a:lnTo>
                  <a:lnTo>
                    <a:pt x="1151432" y="1261224"/>
                  </a:lnTo>
                  <a:lnTo>
                    <a:pt x="1157655" y="1259738"/>
                  </a:lnTo>
                  <a:close/>
                </a:path>
                <a:path w="4786630" h="1433829">
                  <a:moveTo>
                    <a:pt x="1348765" y="1179156"/>
                  </a:moveTo>
                  <a:lnTo>
                    <a:pt x="1322806" y="1187500"/>
                  </a:lnTo>
                  <a:lnTo>
                    <a:pt x="1335163" y="1184160"/>
                  </a:lnTo>
                  <a:lnTo>
                    <a:pt x="1348765" y="1179156"/>
                  </a:lnTo>
                  <a:close/>
                </a:path>
                <a:path w="4786630" h="1433829">
                  <a:moveTo>
                    <a:pt x="1734680" y="210312"/>
                  </a:moveTo>
                  <a:lnTo>
                    <a:pt x="1733638" y="211518"/>
                  </a:lnTo>
                  <a:lnTo>
                    <a:pt x="1732622" y="212750"/>
                  </a:lnTo>
                  <a:lnTo>
                    <a:pt x="1731670" y="214058"/>
                  </a:lnTo>
                  <a:lnTo>
                    <a:pt x="1732648" y="212763"/>
                  </a:lnTo>
                  <a:lnTo>
                    <a:pt x="1733588" y="211607"/>
                  </a:lnTo>
                  <a:lnTo>
                    <a:pt x="1734680" y="210312"/>
                  </a:lnTo>
                  <a:close/>
                </a:path>
                <a:path w="4786630" h="1433829">
                  <a:moveTo>
                    <a:pt x="1911819" y="133400"/>
                  </a:moveTo>
                  <a:lnTo>
                    <a:pt x="1909648" y="133019"/>
                  </a:lnTo>
                  <a:lnTo>
                    <a:pt x="1907590" y="132842"/>
                  </a:lnTo>
                  <a:lnTo>
                    <a:pt x="1905482" y="132600"/>
                  </a:lnTo>
                  <a:lnTo>
                    <a:pt x="1899335" y="136499"/>
                  </a:lnTo>
                  <a:lnTo>
                    <a:pt x="1897773" y="138696"/>
                  </a:lnTo>
                  <a:lnTo>
                    <a:pt x="1901659" y="138036"/>
                  </a:lnTo>
                  <a:lnTo>
                    <a:pt x="1911819" y="133400"/>
                  </a:lnTo>
                  <a:close/>
                </a:path>
                <a:path w="4786630" h="1433829">
                  <a:moveTo>
                    <a:pt x="2245309" y="602043"/>
                  </a:moveTo>
                  <a:lnTo>
                    <a:pt x="2240343" y="600849"/>
                  </a:lnTo>
                  <a:lnTo>
                    <a:pt x="2234958" y="599643"/>
                  </a:lnTo>
                  <a:lnTo>
                    <a:pt x="2235162" y="599757"/>
                  </a:lnTo>
                  <a:lnTo>
                    <a:pt x="2239187" y="600710"/>
                  </a:lnTo>
                  <a:lnTo>
                    <a:pt x="2245309" y="602043"/>
                  </a:lnTo>
                  <a:close/>
                </a:path>
                <a:path w="4786630" h="1433829">
                  <a:moveTo>
                    <a:pt x="2648280" y="104343"/>
                  </a:moveTo>
                  <a:lnTo>
                    <a:pt x="2637040" y="100406"/>
                  </a:lnTo>
                  <a:lnTo>
                    <a:pt x="2617406" y="93294"/>
                  </a:lnTo>
                  <a:lnTo>
                    <a:pt x="2610256" y="91059"/>
                  </a:lnTo>
                  <a:lnTo>
                    <a:pt x="2617406" y="94488"/>
                  </a:lnTo>
                  <a:lnTo>
                    <a:pt x="2627261" y="98348"/>
                  </a:lnTo>
                  <a:lnTo>
                    <a:pt x="2638120" y="101879"/>
                  </a:lnTo>
                  <a:lnTo>
                    <a:pt x="2648280" y="104343"/>
                  </a:lnTo>
                  <a:close/>
                </a:path>
                <a:path w="4786630" h="1433829">
                  <a:moveTo>
                    <a:pt x="2843301" y="680288"/>
                  </a:moveTo>
                  <a:lnTo>
                    <a:pt x="2828823" y="679894"/>
                  </a:lnTo>
                  <a:lnTo>
                    <a:pt x="2821419" y="679831"/>
                  </a:lnTo>
                  <a:lnTo>
                    <a:pt x="2814282" y="679970"/>
                  </a:lnTo>
                  <a:lnTo>
                    <a:pt x="2822295" y="680351"/>
                  </a:lnTo>
                  <a:lnTo>
                    <a:pt x="2829725" y="680516"/>
                  </a:lnTo>
                  <a:lnTo>
                    <a:pt x="2836684" y="680478"/>
                  </a:lnTo>
                  <a:lnTo>
                    <a:pt x="2843301" y="680288"/>
                  </a:lnTo>
                  <a:close/>
                </a:path>
                <a:path w="4786630" h="1433829">
                  <a:moveTo>
                    <a:pt x="2863354" y="679094"/>
                  </a:moveTo>
                  <a:lnTo>
                    <a:pt x="2850210" y="680034"/>
                  </a:lnTo>
                  <a:lnTo>
                    <a:pt x="2843301" y="680288"/>
                  </a:lnTo>
                  <a:lnTo>
                    <a:pt x="2854401" y="680631"/>
                  </a:lnTo>
                  <a:lnTo>
                    <a:pt x="2863050" y="680770"/>
                  </a:lnTo>
                  <a:lnTo>
                    <a:pt x="2863354" y="679094"/>
                  </a:lnTo>
                  <a:close/>
                </a:path>
                <a:path w="4786630" h="1433829">
                  <a:moveTo>
                    <a:pt x="3028569" y="657225"/>
                  </a:moveTo>
                  <a:lnTo>
                    <a:pt x="2998165" y="659904"/>
                  </a:lnTo>
                  <a:lnTo>
                    <a:pt x="3020618" y="658050"/>
                  </a:lnTo>
                  <a:lnTo>
                    <a:pt x="3028569" y="657225"/>
                  </a:lnTo>
                  <a:close/>
                </a:path>
                <a:path w="4786630" h="1433829">
                  <a:moveTo>
                    <a:pt x="3160128" y="664248"/>
                  </a:moveTo>
                  <a:lnTo>
                    <a:pt x="3133941" y="668172"/>
                  </a:lnTo>
                  <a:lnTo>
                    <a:pt x="3151924" y="667702"/>
                  </a:lnTo>
                  <a:lnTo>
                    <a:pt x="3160128" y="664248"/>
                  </a:lnTo>
                  <a:close/>
                </a:path>
                <a:path w="4786630" h="1433829">
                  <a:moveTo>
                    <a:pt x="3322040" y="624890"/>
                  </a:moveTo>
                  <a:lnTo>
                    <a:pt x="3314433" y="626643"/>
                  </a:lnTo>
                  <a:lnTo>
                    <a:pt x="3315081" y="627049"/>
                  </a:lnTo>
                  <a:lnTo>
                    <a:pt x="3318726" y="627151"/>
                  </a:lnTo>
                  <a:lnTo>
                    <a:pt x="3320148" y="627964"/>
                  </a:lnTo>
                  <a:lnTo>
                    <a:pt x="3322040" y="624890"/>
                  </a:lnTo>
                  <a:close/>
                </a:path>
                <a:path w="4786630" h="1433829">
                  <a:moveTo>
                    <a:pt x="3622891" y="560298"/>
                  </a:moveTo>
                  <a:lnTo>
                    <a:pt x="3622192" y="560362"/>
                  </a:lnTo>
                  <a:lnTo>
                    <a:pt x="3620757" y="560717"/>
                  </a:lnTo>
                  <a:lnTo>
                    <a:pt x="3622014" y="560501"/>
                  </a:lnTo>
                  <a:lnTo>
                    <a:pt x="3622891" y="560298"/>
                  </a:lnTo>
                  <a:close/>
                </a:path>
                <a:path w="4786630" h="1433829">
                  <a:moveTo>
                    <a:pt x="3623932" y="560209"/>
                  </a:moveTo>
                  <a:lnTo>
                    <a:pt x="3623145" y="560235"/>
                  </a:lnTo>
                  <a:lnTo>
                    <a:pt x="3623005" y="560273"/>
                  </a:lnTo>
                  <a:lnTo>
                    <a:pt x="3623932" y="560209"/>
                  </a:lnTo>
                  <a:close/>
                </a:path>
                <a:path w="4786630" h="1433829">
                  <a:moveTo>
                    <a:pt x="4002671" y="432485"/>
                  </a:moveTo>
                  <a:lnTo>
                    <a:pt x="4002392" y="432409"/>
                  </a:lnTo>
                  <a:lnTo>
                    <a:pt x="4000233" y="433070"/>
                  </a:lnTo>
                  <a:lnTo>
                    <a:pt x="3997604" y="433882"/>
                  </a:lnTo>
                  <a:lnTo>
                    <a:pt x="3998404" y="433819"/>
                  </a:lnTo>
                  <a:lnTo>
                    <a:pt x="3999877" y="433476"/>
                  </a:lnTo>
                  <a:lnTo>
                    <a:pt x="4002671" y="432485"/>
                  </a:lnTo>
                  <a:close/>
                </a:path>
                <a:path w="4786630" h="1433829">
                  <a:moveTo>
                    <a:pt x="4174706" y="350520"/>
                  </a:moveTo>
                  <a:lnTo>
                    <a:pt x="4152646" y="360667"/>
                  </a:lnTo>
                  <a:lnTo>
                    <a:pt x="4160012" y="357314"/>
                  </a:lnTo>
                  <a:lnTo>
                    <a:pt x="4167467" y="354139"/>
                  </a:lnTo>
                  <a:lnTo>
                    <a:pt x="4174706" y="350520"/>
                  </a:lnTo>
                  <a:close/>
                </a:path>
                <a:path w="4786630" h="1433829">
                  <a:moveTo>
                    <a:pt x="4257256" y="288645"/>
                  </a:moveTo>
                  <a:lnTo>
                    <a:pt x="4256024" y="288645"/>
                  </a:lnTo>
                  <a:lnTo>
                    <a:pt x="4251122" y="290741"/>
                  </a:lnTo>
                  <a:lnTo>
                    <a:pt x="4248543" y="291579"/>
                  </a:lnTo>
                  <a:lnTo>
                    <a:pt x="4241063" y="296633"/>
                  </a:lnTo>
                  <a:lnTo>
                    <a:pt x="4238028" y="298958"/>
                  </a:lnTo>
                  <a:lnTo>
                    <a:pt x="4240314" y="298221"/>
                  </a:lnTo>
                  <a:lnTo>
                    <a:pt x="4248836" y="294055"/>
                  </a:lnTo>
                  <a:lnTo>
                    <a:pt x="4257256" y="288645"/>
                  </a:lnTo>
                  <a:close/>
                </a:path>
                <a:path w="4786630" h="1433829">
                  <a:moveTo>
                    <a:pt x="4270895" y="296710"/>
                  </a:moveTo>
                  <a:lnTo>
                    <a:pt x="4270654" y="296824"/>
                  </a:lnTo>
                  <a:lnTo>
                    <a:pt x="4269283" y="299097"/>
                  </a:lnTo>
                  <a:lnTo>
                    <a:pt x="4270464" y="297827"/>
                  </a:lnTo>
                  <a:lnTo>
                    <a:pt x="4270692" y="297243"/>
                  </a:lnTo>
                  <a:lnTo>
                    <a:pt x="4270895" y="296710"/>
                  </a:lnTo>
                  <a:close/>
                </a:path>
                <a:path w="4786630" h="1433829">
                  <a:moveTo>
                    <a:pt x="4405833" y="198755"/>
                  </a:moveTo>
                  <a:lnTo>
                    <a:pt x="4386186" y="210070"/>
                  </a:lnTo>
                  <a:lnTo>
                    <a:pt x="4386923" y="210794"/>
                  </a:lnTo>
                  <a:lnTo>
                    <a:pt x="4387583" y="212166"/>
                  </a:lnTo>
                  <a:lnTo>
                    <a:pt x="4367644" y="225361"/>
                  </a:lnTo>
                  <a:lnTo>
                    <a:pt x="4377194" y="219748"/>
                  </a:lnTo>
                  <a:lnTo>
                    <a:pt x="4405566" y="202425"/>
                  </a:lnTo>
                  <a:lnTo>
                    <a:pt x="4400220" y="204762"/>
                  </a:lnTo>
                  <a:lnTo>
                    <a:pt x="4396714" y="205943"/>
                  </a:lnTo>
                  <a:lnTo>
                    <a:pt x="4397692" y="204457"/>
                  </a:lnTo>
                  <a:lnTo>
                    <a:pt x="4405833" y="198755"/>
                  </a:lnTo>
                  <a:close/>
                </a:path>
                <a:path w="4786630" h="1433829">
                  <a:moveTo>
                    <a:pt x="4604397" y="91579"/>
                  </a:moveTo>
                  <a:lnTo>
                    <a:pt x="4596219" y="96862"/>
                  </a:lnTo>
                  <a:lnTo>
                    <a:pt x="4583620" y="103581"/>
                  </a:lnTo>
                  <a:lnTo>
                    <a:pt x="4570476" y="110744"/>
                  </a:lnTo>
                  <a:lnTo>
                    <a:pt x="4560671" y="117360"/>
                  </a:lnTo>
                  <a:lnTo>
                    <a:pt x="4569828" y="112179"/>
                  </a:lnTo>
                  <a:lnTo>
                    <a:pt x="4580585" y="106413"/>
                  </a:lnTo>
                  <a:lnTo>
                    <a:pt x="4592066" y="100076"/>
                  </a:lnTo>
                  <a:lnTo>
                    <a:pt x="4603432" y="93154"/>
                  </a:lnTo>
                  <a:lnTo>
                    <a:pt x="4604397" y="91579"/>
                  </a:lnTo>
                  <a:close/>
                </a:path>
                <a:path w="4786630" h="1433829">
                  <a:moveTo>
                    <a:pt x="4605642" y="90182"/>
                  </a:moveTo>
                  <a:lnTo>
                    <a:pt x="4605553" y="89636"/>
                  </a:lnTo>
                  <a:lnTo>
                    <a:pt x="4604397" y="91579"/>
                  </a:lnTo>
                  <a:lnTo>
                    <a:pt x="4605210" y="90830"/>
                  </a:lnTo>
                  <a:lnTo>
                    <a:pt x="4605642" y="90182"/>
                  </a:lnTo>
                  <a:close/>
                </a:path>
                <a:path w="4786630" h="1433829">
                  <a:moveTo>
                    <a:pt x="4766322" y="8915"/>
                  </a:moveTo>
                  <a:lnTo>
                    <a:pt x="4759998" y="11988"/>
                  </a:lnTo>
                  <a:lnTo>
                    <a:pt x="4765827" y="9639"/>
                  </a:lnTo>
                  <a:lnTo>
                    <a:pt x="4765649" y="9512"/>
                  </a:lnTo>
                  <a:lnTo>
                    <a:pt x="4765929" y="9207"/>
                  </a:lnTo>
                  <a:lnTo>
                    <a:pt x="4766322" y="8915"/>
                  </a:lnTo>
                  <a:close/>
                </a:path>
                <a:path w="4786630" h="1433829">
                  <a:moveTo>
                    <a:pt x="4772634" y="5880"/>
                  </a:moveTo>
                  <a:lnTo>
                    <a:pt x="4769650" y="7073"/>
                  </a:lnTo>
                  <a:lnTo>
                    <a:pt x="4767123" y="8242"/>
                  </a:lnTo>
                  <a:lnTo>
                    <a:pt x="4766335" y="8915"/>
                  </a:lnTo>
                  <a:lnTo>
                    <a:pt x="4772634" y="5880"/>
                  </a:lnTo>
                  <a:close/>
                </a:path>
                <a:path w="4786630" h="1433829">
                  <a:moveTo>
                    <a:pt x="4786084" y="0"/>
                  </a:moveTo>
                  <a:lnTo>
                    <a:pt x="4772634" y="5880"/>
                  </a:lnTo>
                  <a:lnTo>
                    <a:pt x="4777384" y="4102"/>
                  </a:lnTo>
                  <a:lnTo>
                    <a:pt x="4783264" y="1955"/>
                  </a:lnTo>
                  <a:lnTo>
                    <a:pt x="4786084" y="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0"/>
            <a:ext cx="20093940" cy="11308715"/>
            <a:chOff x="0" y="0"/>
            <a:chExt cx="20093940" cy="113087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10416076" cy="1130855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8533776" y="0"/>
              <a:ext cx="11560175" cy="11308715"/>
            </a:xfrm>
            <a:custGeom>
              <a:avLst/>
              <a:gdLst/>
              <a:ahLst/>
              <a:cxnLst/>
              <a:rect l="l" t="t" r="r" b="b"/>
              <a:pathLst>
                <a:path w="11560175" h="11308715">
                  <a:moveTo>
                    <a:pt x="11559846" y="0"/>
                  </a:moveTo>
                  <a:lnTo>
                    <a:pt x="0" y="0"/>
                  </a:lnTo>
                  <a:lnTo>
                    <a:pt x="1838184" y="11308556"/>
                  </a:lnTo>
                  <a:lnTo>
                    <a:pt x="11559846" y="11308556"/>
                  </a:lnTo>
                  <a:lnTo>
                    <a:pt x="11559846" y="0"/>
                  </a:lnTo>
                  <a:close/>
                </a:path>
              </a:pathLst>
            </a:custGeom>
            <a:solidFill>
              <a:srgbClr val="F7F5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685446" y="7800809"/>
              <a:ext cx="5715920" cy="350774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314762" y="5556"/>
              <a:ext cx="2214068" cy="1130300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243840" y="6291190"/>
              <a:ext cx="655702" cy="273172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853756" y="2165337"/>
              <a:ext cx="328243" cy="2031603"/>
            </a:xfrm>
            <a:prstGeom prst="rect">
              <a:avLst/>
            </a:prstGeom>
          </p:spPr>
        </p:pic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78740" rIns="0" bIns="0" rtlCol="0">
            <a:spAutoFit/>
          </a:bodyPr>
          <a:lstStyle/>
          <a:p>
            <a:pPr marL="5647055" marR="5080">
              <a:lnSpc>
                <a:spcPts val="3210"/>
              </a:lnSpc>
              <a:spcBef>
                <a:spcPts val="620"/>
              </a:spcBef>
            </a:pPr>
            <a:r>
              <a:rPr spc="-10" dirty="0"/>
              <a:t>ДОПОЛНИТЕЛЬНОЕ </a:t>
            </a:r>
            <a:r>
              <a:rPr spc="-25" dirty="0"/>
              <a:t>ОБРАЗОВАНИЕ</a:t>
            </a:r>
            <a:r>
              <a:rPr spc="-114" dirty="0"/>
              <a:t> </a:t>
            </a:r>
            <a:r>
              <a:rPr sz="1950" dirty="0"/>
              <a:t>(ОНЛАЙН</a:t>
            </a:r>
            <a:r>
              <a:rPr sz="1950" spc="-75" dirty="0"/>
              <a:t> </a:t>
            </a:r>
            <a:r>
              <a:rPr sz="1950" dirty="0"/>
              <a:t>-</a:t>
            </a:r>
            <a:r>
              <a:rPr sz="1950" spc="-75" dirty="0"/>
              <a:t> </a:t>
            </a:r>
            <a:r>
              <a:rPr sz="1950" spc="-10" dirty="0"/>
              <a:t>ШКОЛЫ)</a:t>
            </a:r>
            <a:endParaRPr sz="1950"/>
          </a:p>
        </p:txBody>
      </p:sp>
      <p:sp>
        <p:nvSpPr>
          <p:cNvPr id="10" name="object 10"/>
          <p:cNvSpPr txBox="1"/>
          <p:nvPr/>
        </p:nvSpPr>
        <p:spPr>
          <a:xfrm>
            <a:off x="12591515" y="1543228"/>
            <a:ext cx="3638550" cy="638810"/>
          </a:xfrm>
          <a:prstGeom prst="rect">
            <a:avLst/>
          </a:prstGeom>
        </p:spPr>
        <p:txBody>
          <a:bodyPr vert="horz" wrap="square" lIns="0" tIns="92075" rIns="0" bIns="0" rtlCol="0">
            <a:spAutoFit/>
          </a:bodyPr>
          <a:lstStyle/>
          <a:p>
            <a:pPr marL="245745" marR="5080" indent="-233679">
              <a:lnSpc>
                <a:spcPct val="77800"/>
              </a:lnSpc>
              <a:spcBef>
                <a:spcPts val="725"/>
              </a:spcBef>
            </a:pP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Создай</a:t>
            </a:r>
            <a:r>
              <a:rPr sz="2250" b="1" spc="4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уютный</a:t>
            </a:r>
            <a:r>
              <a:rPr sz="2250" b="1" spc="3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spc="-10" dirty="0">
                <a:solidFill>
                  <a:srgbClr val="522E48"/>
                </a:solidFill>
                <a:latin typeface="Montserrat"/>
                <a:cs typeface="Montserrat"/>
              </a:rPr>
              <a:t>уголок </a:t>
            </a: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для</a:t>
            </a:r>
            <a:r>
              <a:rPr sz="2250" b="1" spc="4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онлайн</a:t>
            </a:r>
            <a:r>
              <a:rPr sz="2250" b="1" spc="5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-</a:t>
            </a:r>
            <a:r>
              <a:rPr sz="2250" b="1" spc="5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spc="-10" dirty="0">
                <a:solidFill>
                  <a:srgbClr val="522E48"/>
                </a:solidFill>
                <a:latin typeface="Montserrat"/>
                <a:cs typeface="Montserrat"/>
              </a:rPr>
              <a:t>занятий</a:t>
            </a:r>
            <a:endParaRPr sz="2250">
              <a:latin typeface="Montserrat"/>
              <a:cs typeface="Montserrat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9800749" y="84650"/>
            <a:ext cx="10239375" cy="11217275"/>
            <a:chOff x="9800749" y="84650"/>
            <a:chExt cx="10239375" cy="11217275"/>
          </a:xfrm>
        </p:grpSpPr>
        <p:sp>
          <p:nvSpPr>
            <p:cNvPr id="12" name="object 12"/>
            <p:cNvSpPr/>
            <p:nvPr/>
          </p:nvSpPr>
          <p:spPr>
            <a:xfrm>
              <a:off x="9800749" y="1438500"/>
              <a:ext cx="6413500" cy="90170"/>
            </a:xfrm>
            <a:custGeom>
              <a:avLst/>
              <a:gdLst/>
              <a:ahLst/>
              <a:cxnLst/>
              <a:rect l="l" t="t" r="r" b="b"/>
              <a:pathLst>
                <a:path w="6413500" h="90169">
                  <a:moveTo>
                    <a:pt x="6413019" y="0"/>
                  </a:moveTo>
                  <a:lnTo>
                    <a:pt x="0" y="0"/>
                  </a:lnTo>
                  <a:lnTo>
                    <a:pt x="0" y="89965"/>
                  </a:lnTo>
                  <a:lnTo>
                    <a:pt x="6413019" y="89965"/>
                  </a:lnTo>
                  <a:lnTo>
                    <a:pt x="6413019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779265" y="7171080"/>
              <a:ext cx="2342996" cy="230099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671330" y="7245547"/>
              <a:ext cx="1494335" cy="149855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3725932" y="9141225"/>
              <a:ext cx="48895" cy="217804"/>
            </a:xfrm>
            <a:custGeom>
              <a:avLst/>
              <a:gdLst/>
              <a:ahLst/>
              <a:cxnLst/>
              <a:rect l="l" t="t" r="r" b="b"/>
              <a:pathLst>
                <a:path w="48894" h="217804">
                  <a:moveTo>
                    <a:pt x="1016" y="209143"/>
                  </a:moveTo>
                  <a:lnTo>
                    <a:pt x="812" y="208978"/>
                  </a:lnTo>
                  <a:lnTo>
                    <a:pt x="431" y="208991"/>
                  </a:lnTo>
                  <a:lnTo>
                    <a:pt x="1016" y="209143"/>
                  </a:lnTo>
                  <a:close/>
                </a:path>
                <a:path w="48894" h="217804">
                  <a:moveTo>
                    <a:pt x="1498" y="213588"/>
                  </a:moveTo>
                  <a:lnTo>
                    <a:pt x="1168" y="213385"/>
                  </a:lnTo>
                  <a:lnTo>
                    <a:pt x="1016" y="213512"/>
                  </a:lnTo>
                  <a:lnTo>
                    <a:pt x="1219" y="213537"/>
                  </a:lnTo>
                  <a:lnTo>
                    <a:pt x="1371" y="213575"/>
                  </a:lnTo>
                  <a:lnTo>
                    <a:pt x="1498" y="213588"/>
                  </a:lnTo>
                  <a:close/>
                </a:path>
                <a:path w="48894" h="217804">
                  <a:moveTo>
                    <a:pt x="1816" y="213652"/>
                  </a:moveTo>
                  <a:lnTo>
                    <a:pt x="1498" y="213588"/>
                  </a:lnTo>
                  <a:lnTo>
                    <a:pt x="1816" y="213804"/>
                  </a:lnTo>
                  <a:lnTo>
                    <a:pt x="1816" y="213652"/>
                  </a:lnTo>
                  <a:close/>
                </a:path>
                <a:path w="48894" h="217804">
                  <a:moveTo>
                    <a:pt x="1981" y="209384"/>
                  </a:moveTo>
                  <a:lnTo>
                    <a:pt x="1016" y="209143"/>
                  </a:lnTo>
                  <a:lnTo>
                    <a:pt x="1143" y="209245"/>
                  </a:lnTo>
                  <a:lnTo>
                    <a:pt x="1981" y="209384"/>
                  </a:lnTo>
                  <a:close/>
                </a:path>
                <a:path w="48894" h="217804">
                  <a:moveTo>
                    <a:pt x="2197" y="210337"/>
                  </a:moveTo>
                  <a:lnTo>
                    <a:pt x="2082" y="210540"/>
                  </a:lnTo>
                  <a:lnTo>
                    <a:pt x="2197" y="210337"/>
                  </a:lnTo>
                  <a:close/>
                </a:path>
                <a:path w="48894" h="217804">
                  <a:moveTo>
                    <a:pt x="2501" y="214236"/>
                  </a:moveTo>
                  <a:lnTo>
                    <a:pt x="1828" y="213791"/>
                  </a:lnTo>
                  <a:lnTo>
                    <a:pt x="1803" y="213918"/>
                  </a:lnTo>
                  <a:lnTo>
                    <a:pt x="1676" y="214045"/>
                  </a:lnTo>
                  <a:lnTo>
                    <a:pt x="2501" y="214236"/>
                  </a:lnTo>
                  <a:close/>
                </a:path>
                <a:path w="48894" h="217804">
                  <a:moveTo>
                    <a:pt x="2667" y="211137"/>
                  </a:moveTo>
                  <a:lnTo>
                    <a:pt x="2514" y="211023"/>
                  </a:lnTo>
                  <a:lnTo>
                    <a:pt x="2324" y="210820"/>
                  </a:lnTo>
                  <a:lnTo>
                    <a:pt x="2133" y="210781"/>
                  </a:lnTo>
                  <a:lnTo>
                    <a:pt x="1778" y="210731"/>
                  </a:lnTo>
                  <a:lnTo>
                    <a:pt x="1943" y="210858"/>
                  </a:lnTo>
                  <a:lnTo>
                    <a:pt x="2247" y="210997"/>
                  </a:lnTo>
                  <a:lnTo>
                    <a:pt x="2667" y="211137"/>
                  </a:lnTo>
                  <a:close/>
                </a:path>
                <a:path w="48894" h="217804">
                  <a:moveTo>
                    <a:pt x="3238" y="203200"/>
                  </a:moveTo>
                  <a:lnTo>
                    <a:pt x="1460" y="203200"/>
                  </a:lnTo>
                  <a:lnTo>
                    <a:pt x="2171" y="204470"/>
                  </a:lnTo>
                  <a:lnTo>
                    <a:pt x="3238" y="203200"/>
                  </a:lnTo>
                  <a:close/>
                </a:path>
                <a:path w="48894" h="217804">
                  <a:moveTo>
                    <a:pt x="3378" y="213842"/>
                  </a:moveTo>
                  <a:lnTo>
                    <a:pt x="3124" y="213360"/>
                  </a:lnTo>
                  <a:lnTo>
                    <a:pt x="2590" y="213360"/>
                  </a:lnTo>
                  <a:lnTo>
                    <a:pt x="3378" y="213842"/>
                  </a:lnTo>
                  <a:close/>
                </a:path>
                <a:path w="48894" h="217804">
                  <a:moveTo>
                    <a:pt x="3429" y="210947"/>
                  </a:moveTo>
                  <a:lnTo>
                    <a:pt x="2705" y="210820"/>
                  </a:lnTo>
                  <a:lnTo>
                    <a:pt x="2336" y="210718"/>
                  </a:lnTo>
                  <a:lnTo>
                    <a:pt x="2197" y="210616"/>
                  </a:lnTo>
                  <a:lnTo>
                    <a:pt x="2324" y="210820"/>
                  </a:lnTo>
                  <a:lnTo>
                    <a:pt x="2768" y="210896"/>
                  </a:lnTo>
                  <a:lnTo>
                    <a:pt x="3175" y="210947"/>
                  </a:lnTo>
                  <a:lnTo>
                    <a:pt x="3429" y="210947"/>
                  </a:lnTo>
                  <a:close/>
                </a:path>
                <a:path w="48894" h="217804">
                  <a:moveTo>
                    <a:pt x="4648" y="208826"/>
                  </a:moveTo>
                  <a:lnTo>
                    <a:pt x="2882" y="208318"/>
                  </a:lnTo>
                  <a:lnTo>
                    <a:pt x="2616" y="208572"/>
                  </a:lnTo>
                  <a:lnTo>
                    <a:pt x="533" y="208749"/>
                  </a:lnTo>
                  <a:lnTo>
                    <a:pt x="812" y="208978"/>
                  </a:lnTo>
                  <a:lnTo>
                    <a:pt x="4648" y="208826"/>
                  </a:lnTo>
                  <a:close/>
                </a:path>
                <a:path w="48894" h="217804">
                  <a:moveTo>
                    <a:pt x="5626" y="135712"/>
                  </a:moveTo>
                  <a:close/>
                </a:path>
                <a:path w="48894" h="217804">
                  <a:moveTo>
                    <a:pt x="5791" y="217792"/>
                  </a:moveTo>
                  <a:lnTo>
                    <a:pt x="5435" y="217424"/>
                  </a:lnTo>
                  <a:lnTo>
                    <a:pt x="2032" y="216750"/>
                  </a:lnTo>
                  <a:lnTo>
                    <a:pt x="2882" y="217360"/>
                  </a:lnTo>
                  <a:lnTo>
                    <a:pt x="3771" y="217589"/>
                  </a:lnTo>
                  <a:lnTo>
                    <a:pt x="5791" y="217792"/>
                  </a:lnTo>
                  <a:close/>
                </a:path>
                <a:path w="48894" h="217804">
                  <a:moveTo>
                    <a:pt x="6032" y="197675"/>
                  </a:moveTo>
                  <a:lnTo>
                    <a:pt x="4927" y="198094"/>
                  </a:lnTo>
                  <a:lnTo>
                    <a:pt x="5549" y="197929"/>
                  </a:lnTo>
                  <a:lnTo>
                    <a:pt x="5842" y="197802"/>
                  </a:lnTo>
                  <a:lnTo>
                    <a:pt x="6032" y="197675"/>
                  </a:lnTo>
                  <a:close/>
                </a:path>
                <a:path w="48894" h="217804">
                  <a:moveTo>
                    <a:pt x="6172" y="134886"/>
                  </a:moveTo>
                  <a:lnTo>
                    <a:pt x="5842" y="135089"/>
                  </a:lnTo>
                  <a:lnTo>
                    <a:pt x="5664" y="135394"/>
                  </a:lnTo>
                  <a:lnTo>
                    <a:pt x="5626" y="135712"/>
                  </a:lnTo>
                  <a:lnTo>
                    <a:pt x="6172" y="134886"/>
                  </a:lnTo>
                  <a:close/>
                </a:path>
                <a:path w="48894" h="217804">
                  <a:moveTo>
                    <a:pt x="6845" y="155016"/>
                  </a:moveTo>
                  <a:lnTo>
                    <a:pt x="6426" y="154940"/>
                  </a:lnTo>
                  <a:lnTo>
                    <a:pt x="6845" y="155016"/>
                  </a:lnTo>
                  <a:close/>
                </a:path>
                <a:path w="48894" h="217804">
                  <a:moveTo>
                    <a:pt x="7200" y="193852"/>
                  </a:moveTo>
                  <a:lnTo>
                    <a:pt x="6934" y="193840"/>
                  </a:lnTo>
                  <a:lnTo>
                    <a:pt x="6667" y="193840"/>
                  </a:lnTo>
                  <a:lnTo>
                    <a:pt x="6438" y="193865"/>
                  </a:lnTo>
                  <a:lnTo>
                    <a:pt x="6629" y="193890"/>
                  </a:lnTo>
                  <a:lnTo>
                    <a:pt x="6896" y="193865"/>
                  </a:lnTo>
                  <a:lnTo>
                    <a:pt x="7200" y="193852"/>
                  </a:lnTo>
                  <a:close/>
                </a:path>
                <a:path w="48894" h="217804">
                  <a:moveTo>
                    <a:pt x="7658" y="129540"/>
                  </a:moveTo>
                  <a:lnTo>
                    <a:pt x="6845" y="128676"/>
                  </a:lnTo>
                  <a:lnTo>
                    <a:pt x="6629" y="128612"/>
                  </a:lnTo>
                  <a:lnTo>
                    <a:pt x="7061" y="129540"/>
                  </a:lnTo>
                  <a:lnTo>
                    <a:pt x="7658" y="129540"/>
                  </a:lnTo>
                  <a:close/>
                </a:path>
                <a:path w="48894" h="217804">
                  <a:moveTo>
                    <a:pt x="7785" y="153670"/>
                  </a:moveTo>
                  <a:lnTo>
                    <a:pt x="6997" y="152400"/>
                  </a:lnTo>
                  <a:lnTo>
                    <a:pt x="7124" y="153670"/>
                  </a:lnTo>
                  <a:lnTo>
                    <a:pt x="7785" y="153670"/>
                  </a:lnTo>
                  <a:close/>
                </a:path>
                <a:path w="48894" h="217804">
                  <a:moveTo>
                    <a:pt x="7937" y="212331"/>
                  </a:moveTo>
                  <a:lnTo>
                    <a:pt x="7124" y="212090"/>
                  </a:lnTo>
                  <a:lnTo>
                    <a:pt x="6667" y="213360"/>
                  </a:lnTo>
                  <a:lnTo>
                    <a:pt x="7937" y="212331"/>
                  </a:lnTo>
                  <a:close/>
                </a:path>
                <a:path w="48894" h="217804">
                  <a:moveTo>
                    <a:pt x="8166" y="131991"/>
                  </a:moveTo>
                  <a:lnTo>
                    <a:pt x="7937" y="131927"/>
                  </a:lnTo>
                  <a:lnTo>
                    <a:pt x="7747" y="131851"/>
                  </a:lnTo>
                  <a:lnTo>
                    <a:pt x="7429" y="131775"/>
                  </a:lnTo>
                  <a:lnTo>
                    <a:pt x="6070" y="132219"/>
                  </a:lnTo>
                  <a:lnTo>
                    <a:pt x="7137" y="132194"/>
                  </a:lnTo>
                  <a:lnTo>
                    <a:pt x="7747" y="132105"/>
                  </a:lnTo>
                  <a:lnTo>
                    <a:pt x="8166" y="131991"/>
                  </a:lnTo>
                  <a:close/>
                </a:path>
                <a:path w="48894" h="217804">
                  <a:moveTo>
                    <a:pt x="8839" y="157480"/>
                  </a:moveTo>
                  <a:lnTo>
                    <a:pt x="6883" y="156210"/>
                  </a:lnTo>
                  <a:lnTo>
                    <a:pt x="8089" y="157480"/>
                  </a:lnTo>
                  <a:lnTo>
                    <a:pt x="8839" y="157480"/>
                  </a:lnTo>
                  <a:close/>
                </a:path>
                <a:path w="48894" h="217804">
                  <a:moveTo>
                    <a:pt x="9194" y="173850"/>
                  </a:moveTo>
                  <a:lnTo>
                    <a:pt x="8483" y="173151"/>
                  </a:lnTo>
                  <a:lnTo>
                    <a:pt x="6794" y="173355"/>
                  </a:lnTo>
                  <a:lnTo>
                    <a:pt x="9194" y="173850"/>
                  </a:lnTo>
                  <a:close/>
                </a:path>
                <a:path w="48894" h="217804">
                  <a:moveTo>
                    <a:pt x="9525" y="216065"/>
                  </a:moveTo>
                  <a:lnTo>
                    <a:pt x="7912" y="215480"/>
                  </a:lnTo>
                  <a:lnTo>
                    <a:pt x="5029" y="214668"/>
                  </a:lnTo>
                  <a:lnTo>
                    <a:pt x="4292" y="214630"/>
                  </a:lnTo>
                  <a:lnTo>
                    <a:pt x="4711" y="214630"/>
                  </a:lnTo>
                  <a:lnTo>
                    <a:pt x="3378" y="213842"/>
                  </a:lnTo>
                  <a:lnTo>
                    <a:pt x="3784" y="214604"/>
                  </a:lnTo>
                  <a:lnTo>
                    <a:pt x="1841" y="214503"/>
                  </a:lnTo>
                  <a:lnTo>
                    <a:pt x="5092" y="215303"/>
                  </a:lnTo>
                  <a:lnTo>
                    <a:pt x="3695" y="215201"/>
                  </a:lnTo>
                  <a:lnTo>
                    <a:pt x="7581" y="216103"/>
                  </a:lnTo>
                  <a:lnTo>
                    <a:pt x="7962" y="216484"/>
                  </a:lnTo>
                  <a:lnTo>
                    <a:pt x="6426" y="216522"/>
                  </a:lnTo>
                  <a:lnTo>
                    <a:pt x="5156" y="216293"/>
                  </a:lnTo>
                  <a:lnTo>
                    <a:pt x="6019" y="216522"/>
                  </a:lnTo>
                  <a:lnTo>
                    <a:pt x="4343" y="216700"/>
                  </a:lnTo>
                  <a:lnTo>
                    <a:pt x="6477" y="217144"/>
                  </a:lnTo>
                  <a:lnTo>
                    <a:pt x="9182" y="217081"/>
                  </a:lnTo>
                  <a:lnTo>
                    <a:pt x="9359" y="216573"/>
                  </a:lnTo>
                  <a:lnTo>
                    <a:pt x="7239" y="215747"/>
                  </a:lnTo>
                  <a:lnTo>
                    <a:pt x="8001" y="215734"/>
                  </a:lnTo>
                  <a:lnTo>
                    <a:pt x="8890" y="215963"/>
                  </a:lnTo>
                  <a:lnTo>
                    <a:pt x="9525" y="216065"/>
                  </a:lnTo>
                  <a:close/>
                </a:path>
                <a:path w="48894" h="217804">
                  <a:moveTo>
                    <a:pt x="9613" y="173990"/>
                  </a:moveTo>
                  <a:lnTo>
                    <a:pt x="6273" y="173990"/>
                  </a:lnTo>
                  <a:lnTo>
                    <a:pt x="6515" y="175260"/>
                  </a:lnTo>
                  <a:lnTo>
                    <a:pt x="9613" y="173990"/>
                  </a:lnTo>
                  <a:close/>
                </a:path>
                <a:path w="48894" h="217804">
                  <a:moveTo>
                    <a:pt x="9829" y="197218"/>
                  </a:moveTo>
                  <a:lnTo>
                    <a:pt x="9029" y="196850"/>
                  </a:lnTo>
                  <a:lnTo>
                    <a:pt x="8382" y="196850"/>
                  </a:lnTo>
                  <a:lnTo>
                    <a:pt x="9829" y="197218"/>
                  </a:lnTo>
                  <a:close/>
                </a:path>
                <a:path w="48894" h="217804">
                  <a:moveTo>
                    <a:pt x="10375" y="147320"/>
                  </a:moveTo>
                  <a:lnTo>
                    <a:pt x="10312" y="147154"/>
                  </a:lnTo>
                  <a:lnTo>
                    <a:pt x="6934" y="146050"/>
                  </a:lnTo>
                  <a:lnTo>
                    <a:pt x="6578" y="145796"/>
                  </a:lnTo>
                  <a:lnTo>
                    <a:pt x="5689" y="146050"/>
                  </a:lnTo>
                  <a:lnTo>
                    <a:pt x="10375" y="147320"/>
                  </a:lnTo>
                  <a:close/>
                </a:path>
                <a:path w="48894" h="217804">
                  <a:moveTo>
                    <a:pt x="11277" y="196850"/>
                  </a:moveTo>
                  <a:lnTo>
                    <a:pt x="10020" y="195580"/>
                  </a:lnTo>
                  <a:lnTo>
                    <a:pt x="10617" y="196850"/>
                  </a:lnTo>
                  <a:lnTo>
                    <a:pt x="11277" y="196850"/>
                  </a:lnTo>
                  <a:close/>
                </a:path>
                <a:path w="48894" h="217804">
                  <a:moveTo>
                    <a:pt x="11391" y="213360"/>
                  </a:moveTo>
                  <a:lnTo>
                    <a:pt x="8128" y="212178"/>
                  </a:lnTo>
                  <a:lnTo>
                    <a:pt x="7937" y="212331"/>
                  </a:lnTo>
                  <a:lnTo>
                    <a:pt x="11391" y="213360"/>
                  </a:lnTo>
                  <a:close/>
                </a:path>
                <a:path w="48894" h="217804">
                  <a:moveTo>
                    <a:pt x="11938" y="197751"/>
                  </a:moveTo>
                  <a:lnTo>
                    <a:pt x="9829" y="197218"/>
                  </a:lnTo>
                  <a:lnTo>
                    <a:pt x="11823" y="198120"/>
                  </a:lnTo>
                  <a:lnTo>
                    <a:pt x="11938" y="197751"/>
                  </a:lnTo>
                  <a:close/>
                </a:path>
                <a:path w="48894" h="217804">
                  <a:moveTo>
                    <a:pt x="11963" y="167309"/>
                  </a:moveTo>
                  <a:lnTo>
                    <a:pt x="11455" y="167093"/>
                  </a:lnTo>
                  <a:lnTo>
                    <a:pt x="10947" y="166878"/>
                  </a:lnTo>
                  <a:lnTo>
                    <a:pt x="10642" y="166674"/>
                  </a:lnTo>
                  <a:lnTo>
                    <a:pt x="10401" y="166890"/>
                  </a:lnTo>
                  <a:lnTo>
                    <a:pt x="10312" y="167093"/>
                  </a:lnTo>
                  <a:lnTo>
                    <a:pt x="11963" y="167309"/>
                  </a:lnTo>
                  <a:close/>
                </a:path>
                <a:path w="48894" h="217804">
                  <a:moveTo>
                    <a:pt x="13398" y="214630"/>
                  </a:moveTo>
                  <a:lnTo>
                    <a:pt x="6667" y="213360"/>
                  </a:lnTo>
                  <a:lnTo>
                    <a:pt x="3771" y="212090"/>
                  </a:lnTo>
                  <a:lnTo>
                    <a:pt x="3517" y="212090"/>
                  </a:lnTo>
                  <a:lnTo>
                    <a:pt x="5334" y="213360"/>
                  </a:lnTo>
                  <a:lnTo>
                    <a:pt x="5791" y="213360"/>
                  </a:lnTo>
                  <a:lnTo>
                    <a:pt x="6819" y="214630"/>
                  </a:lnTo>
                  <a:lnTo>
                    <a:pt x="13398" y="214630"/>
                  </a:lnTo>
                  <a:close/>
                </a:path>
                <a:path w="48894" h="217804">
                  <a:moveTo>
                    <a:pt x="14020" y="210972"/>
                  </a:moveTo>
                  <a:lnTo>
                    <a:pt x="13804" y="210832"/>
                  </a:lnTo>
                  <a:lnTo>
                    <a:pt x="14020" y="210972"/>
                  </a:lnTo>
                  <a:close/>
                </a:path>
                <a:path w="48894" h="217804">
                  <a:moveTo>
                    <a:pt x="15227" y="207010"/>
                  </a:moveTo>
                  <a:lnTo>
                    <a:pt x="13131" y="205740"/>
                  </a:lnTo>
                  <a:lnTo>
                    <a:pt x="13843" y="207010"/>
                  </a:lnTo>
                  <a:lnTo>
                    <a:pt x="15227" y="207010"/>
                  </a:lnTo>
                  <a:close/>
                </a:path>
                <a:path w="48894" h="217804">
                  <a:moveTo>
                    <a:pt x="16624" y="204965"/>
                  </a:moveTo>
                  <a:lnTo>
                    <a:pt x="15646" y="205867"/>
                  </a:lnTo>
                  <a:lnTo>
                    <a:pt x="16192" y="205854"/>
                  </a:lnTo>
                  <a:lnTo>
                    <a:pt x="16624" y="204965"/>
                  </a:lnTo>
                  <a:close/>
                </a:path>
                <a:path w="48894" h="217804">
                  <a:moveTo>
                    <a:pt x="16764" y="66408"/>
                  </a:moveTo>
                  <a:lnTo>
                    <a:pt x="16649" y="66040"/>
                  </a:lnTo>
                  <a:lnTo>
                    <a:pt x="15849" y="66040"/>
                  </a:lnTo>
                  <a:lnTo>
                    <a:pt x="16764" y="66408"/>
                  </a:lnTo>
                  <a:close/>
                </a:path>
                <a:path w="48894" h="217804">
                  <a:moveTo>
                    <a:pt x="17043" y="67310"/>
                  </a:moveTo>
                  <a:lnTo>
                    <a:pt x="16916" y="66916"/>
                  </a:lnTo>
                  <a:lnTo>
                    <a:pt x="12458" y="66040"/>
                  </a:lnTo>
                  <a:lnTo>
                    <a:pt x="15341" y="67310"/>
                  </a:lnTo>
                  <a:lnTo>
                    <a:pt x="17043" y="67310"/>
                  </a:lnTo>
                  <a:close/>
                </a:path>
                <a:path w="48894" h="217804">
                  <a:moveTo>
                    <a:pt x="17894" y="63246"/>
                  </a:moveTo>
                  <a:lnTo>
                    <a:pt x="17576" y="63004"/>
                  </a:lnTo>
                  <a:lnTo>
                    <a:pt x="17576" y="63144"/>
                  </a:lnTo>
                  <a:lnTo>
                    <a:pt x="17894" y="63246"/>
                  </a:lnTo>
                  <a:close/>
                </a:path>
                <a:path w="48894" h="217804">
                  <a:moveTo>
                    <a:pt x="18173" y="67157"/>
                  </a:moveTo>
                  <a:lnTo>
                    <a:pt x="17894" y="66865"/>
                  </a:lnTo>
                  <a:lnTo>
                    <a:pt x="16764" y="66408"/>
                  </a:lnTo>
                  <a:lnTo>
                    <a:pt x="16916" y="66916"/>
                  </a:lnTo>
                  <a:lnTo>
                    <a:pt x="18173" y="67157"/>
                  </a:lnTo>
                  <a:close/>
                </a:path>
                <a:path w="48894" h="217804">
                  <a:moveTo>
                    <a:pt x="18402" y="205930"/>
                  </a:moveTo>
                  <a:lnTo>
                    <a:pt x="18351" y="205803"/>
                  </a:lnTo>
                  <a:lnTo>
                    <a:pt x="16192" y="205854"/>
                  </a:lnTo>
                  <a:lnTo>
                    <a:pt x="16002" y="206248"/>
                  </a:lnTo>
                  <a:lnTo>
                    <a:pt x="18402" y="205930"/>
                  </a:lnTo>
                  <a:close/>
                </a:path>
                <a:path w="48894" h="217804">
                  <a:moveTo>
                    <a:pt x="18897" y="185915"/>
                  </a:moveTo>
                  <a:lnTo>
                    <a:pt x="18465" y="186055"/>
                  </a:lnTo>
                  <a:lnTo>
                    <a:pt x="18694" y="186042"/>
                  </a:lnTo>
                  <a:lnTo>
                    <a:pt x="18834" y="185991"/>
                  </a:lnTo>
                  <a:close/>
                </a:path>
                <a:path w="48894" h="217804">
                  <a:moveTo>
                    <a:pt x="19900" y="74930"/>
                  </a:moveTo>
                  <a:lnTo>
                    <a:pt x="19850" y="74688"/>
                  </a:lnTo>
                  <a:lnTo>
                    <a:pt x="17830" y="73660"/>
                  </a:lnTo>
                  <a:lnTo>
                    <a:pt x="18554" y="74930"/>
                  </a:lnTo>
                  <a:lnTo>
                    <a:pt x="19900" y="74930"/>
                  </a:lnTo>
                  <a:close/>
                </a:path>
                <a:path w="48894" h="217804">
                  <a:moveTo>
                    <a:pt x="20040" y="185547"/>
                  </a:moveTo>
                  <a:lnTo>
                    <a:pt x="18935" y="185356"/>
                  </a:lnTo>
                  <a:lnTo>
                    <a:pt x="19177" y="185686"/>
                  </a:lnTo>
                  <a:lnTo>
                    <a:pt x="18897" y="185915"/>
                  </a:lnTo>
                  <a:lnTo>
                    <a:pt x="20040" y="185547"/>
                  </a:lnTo>
                  <a:close/>
                </a:path>
                <a:path w="48894" h="217804">
                  <a:moveTo>
                    <a:pt x="20942" y="202361"/>
                  </a:moveTo>
                  <a:lnTo>
                    <a:pt x="19723" y="201764"/>
                  </a:lnTo>
                  <a:lnTo>
                    <a:pt x="18669" y="202031"/>
                  </a:lnTo>
                  <a:lnTo>
                    <a:pt x="19126" y="202653"/>
                  </a:lnTo>
                  <a:lnTo>
                    <a:pt x="20307" y="202247"/>
                  </a:lnTo>
                  <a:lnTo>
                    <a:pt x="20942" y="202361"/>
                  </a:lnTo>
                  <a:close/>
                </a:path>
                <a:path w="48894" h="217804">
                  <a:moveTo>
                    <a:pt x="22085" y="205460"/>
                  </a:moveTo>
                  <a:lnTo>
                    <a:pt x="18402" y="205930"/>
                  </a:lnTo>
                  <a:lnTo>
                    <a:pt x="18567" y="206311"/>
                  </a:lnTo>
                  <a:lnTo>
                    <a:pt x="22085" y="205460"/>
                  </a:lnTo>
                  <a:close/>
                </a:path>
                <a:path w="48894" h="217804">
                  <a:moveTo>
                    <a:pt x="22453" y="189230"/>
                  </a:moveTo>
                  <a:lnTo>
                    <a:pt x="21856" y="189230"/>
                  </a:lnTo>
                  <a:lnTo>
                    <a:pt x="21005" y="188404"/>
                  </a:lnTo>
                  <a:lnTo>
                    <a:pt x="21005" y="189230"/>
                  </a:lnTo>
                  <a:lnTo>
                    <a:pt x="19532" y="189230"/>
                  </a:lnTo>
                  <a:lnTo>
                    <a:pt x="19570" y="187960"/>
                  </a:lnTo>
                  <a:lnTo>
                    <a:pt x="21005" y="189230"/>
                  </a:lnTo>
                  <a:lnTo>
                    <a:pt x="21005" y="188404"/>
                  </a:lnTo>
                  <a:lnTo>
                    <a:pt x="20548" y="187960"/>
                  </a:lnTo>
                  <a:lnTo>
                    <a:pt x="21717" y="186690"/>
                  </a:lnTo>
                  <a:lnTo>
                    <a:pt x="18097" y="186690"/>
                  </a:lnTo>
                  <a:lnTo>
                    <a:pt x="15176" y="185420"/>
                  </a:lnTo>
                  <a:lnTo>
                    <a:pt x="20142" y="184150"/>
                  </a:lnTo>
                  <a:lnTo>
                    <a:pt x="18999" y="182880"/>
                  </a:lnTo>
                  <a:lnTo>
                    <a:pt x="20015" y="182880"/>
                  </a:lnTo>
                  <a:lnTo>
                    <a:pt x="18961" y="181610"/>
                  </a:lnTo>
                  <a:lnTo>
                    <a:pt x="9512" y="181610"/>
                  </a:lnTo>
                  <a:lnTo>
                    <a:pt x="6070" y="181610"/>
                  </a:lnTo>
                  <a:lnTo>
                    <a:pt x="8191" y="182880"/>
                  </a:lnTo>
                  <a:lnTo>
                    <a:pt x="9715" y="184150"/>
                  </a:lnTo>
                  <a:lnTo>
                    <a:pt x="6972" y="184150"/>
                  </a:lnTo>
                  <a:lnTo>
                    <a:pt x="7378" y="185420"/>
                  </a:lnTo>
                  <a:lnTo>
                    <a:pt x="6654" y="186690"/>
                  </a:lnTo>
                  <a:lnTo>
                    <a:pt x="9867" y="186690"/>
                  </a:lnTo>
                  <a:lnTo>
                    <a:pt x="6845" y="187960"/>
                  </a:lnTo>
                  <a:lnTo>
                    <a:pt x="7785" y="189230"/>
                  </a:lnTo>
                  <a:lnTo>
                    <a:pt x="8978" y="191770"/>
                  </a:lnTo>
                  <a:lnTo>
                    <a:pt x="6731" y="193040"/>
                  </a:lnTo>
                  <a:lnTo>
                    <a:pt x="6756" y="191770"/>
                  </a:lnTo>
                  <a:lnTo>
                    <a:pt x="5549" y="191770"/>
                  </a:lnTo>
                  <a:lnTo>
                    <a:pt x="6642" y="193040"/>
                  </a:lnTo>
                  <a:lnTo>
                    <a:pt x="9067" y="194310"/>
                  </a:lnTo>
                  <a:lnTo>
                    <a:pt x="8128" y="193040"/>
                  </a:lnTo>
                  <a:lnTo>
                    <a:pt x="10033" y="193040"/>
                  </a:lnTo>
                  <a:lnTo>
                    <a:pt x="11430" y="194310"/>
                  </a:lnTo>
                  <a:lnTo>
                    <a:pt x="9499" y="194310"/>
                  </a:lnTo>
                  <a:lnTo>
                    <a:pt x="5118" y="195580"/>
                  </a:lnTo>
                  <a:lnTo>
                    <a:pt x="10020" y="195580"/>
                  </a:lnTo>
                  <a:lnTo>
                    <a:pt x="14300" y="195580"/>
                  </a:lnTo>
                  <a:lnTo>
                    <a:pt x="11277" y="196850"/>
                  </a:lnTo>
                  <a:lnTo>
                    <a:pt x="12230" y="196850"/>
                  </a:lnTo>
                  <a:lnTo>
                    <a:pt x="11938" y="197751"/>
                  </a:lnTo>
                  <a:lnTo>
                    <a:pt x="13398" y="198120"/>
                  </a:lnTo>
                  <a:lnTo>
                    <a:pt x="11823" y="198120"/>
                  </a:lnTo>
                  <a:lnTo>
                    <a:pt x="6108" y="198120"/>
                  </a:lnTo>
                  <a:lnTo>
                    <a:pt x="4495" y="199390"/>
                  </a:lnTo>
                  <a:lnTo>
                    <a:pt x="5422" y="199390"/>
                  </a:lnTo>
                  <a:lnTo>
                    <a:pt x="12547" y="200660"/>
                  </a:lnTo>
                  <a:lnTo>
                    <a:pt x="6794" y="200660"/>
                  </a:lnTo>
                  <a:lnTo>
                    <a:pt x="6527" y="200660"/>
                  </a:lnTo>
                  <a:lnTo>
                    <a:pt x="6959" y="200787"/>
                  </a:lnTo>
                  <a:lnTo>
                    <a:pt x="8572" y="201930"/>
                  </a:lnTo>
                  <a:lnTo>
                    <a:pt x="520" y="201930"/>
                  </a:lnTo>
                  <a:lnTo>
                    <a:pt x="4140" y="203200"/>
                  </a:lnTo>
                  <a:lnTo>
                    <a:pt x="4495" y="203200"/>
                  </a:lnTo>
                  <a:lnTo>
                    <a:pt x="7823" y="204470"/>
                  </a:lnTo>
                  <a:lnTo>
                    <a:pt x="0" y="205740"/>
                  </a:lnTo>
                  <a:lnTo>
                    <a:pt x="4559" y="207010"/>
                  </a:lnTo>
                  <a:lnTo>
                    <a:pt x="6362" y="208280"/>
                  </a:lnTo>
                  <a:lnTo>
                    <a:pt x="9753" y="209550"/>
                  </a:lnTo>
                  <a:lnTo>
                    <a:pt x="11303" y="210820"/>
                  </a:lnTo>
                  <a:lnTo>
                    <a:pt x="9626" y="210820"/>
                  </a:lnTo>
                  <a:lnTo>
                    <a:pt x="7658" y="209550"/>
                  </a:lnTo>
                  <a:lnTo>
                    <a:pt x="6070" y="210820"/>
                  </a:lnTo>
                  <a:lnTo>
                    <a:pt x="6299" y="210820"/>
                  </a:lnTo>
                  <a:lnTo>
                    <a:pt x="7378" y="212090"/>
                  </a:lnTo>
                  <a:lnTo>
                    <a:pt x="7912" y="212090"/>
                  </a:lnTo>
                  <a:lnTo>
                    <a:pt x="8128" y="212178"/>
                  </a:lnTo>
                  <a:lnTo>
                    <a:pt x="10617" y="212090"/>
                  </a:lnTo>
                  <a:lnTo>
                    <a:pt x="13042" y="210820"/>
                  </a:lnTo>
                  <a:lnTo>
                    <a:pt x="17614" y="210820"/>
                  </a:lnTo>
                  <a:lnTo>
                    <a:pt x="11963" y="209550"/>
                  </a:lnTo>
                  <a:lnTo>
                    <a:pt x="15532" y="209550"/>
                  </a:lnTo>
                  <a:lnTo>
                    <a:pt x="14262" y="208280"/>
                  </a:lnTo>
                  <a:lnTo>
                    <a:pt x="12369" y="208280"/>
                  </a:lnTo>
                  <a:lnTo>
                    <a:pt x="8801" y="207010"/>
                  </a:lnTo>
                  <a:lnTo>
                    <a:pt x="13843" y="207010"/>
                  </a:lnTo>
                  <a:lnTo>
                    <a:pt x="11836" y="205740"/>
                  </a:lnTo>
                  <a:lnTo>
                    <a:pt x="13131" y="205740"/>
                  </a:lnTo>
                  <a:lnTo>
                    <a:pt x="14808" y="205740"/>
                  </a:lnTo>
                  <a:lnTo>
                    <a:pt x="10744" y="204470"/>
                  </a:lnTo>
                  <a:lnTo>
                    <a:pt x="17741" y="204470"/>
                  </a:lnTo>
                  <a:lnTo>
                    <a:pt x="11455" y="203200"/>
                  </a:lnTo>
                  <a:lnTo>
                    <a:pt x="17830" y="203200"/>
                  </a:lnTo>
                  <a:lnTo>
                    <a:pt x="13144" y="201930"/>
                  </a:lnTo>
                  <a:lnTo>
                    <a:pt x="18211" y="201930"/>
                  </a:lnTo>
                  <a:lnTo>
                    <a:pt x="14427" y="200660"/>
                  </a:lnTo>
                  <a:lnTo>
                    <a:pt x="16789" y="200660"/>
                  </a:lnTo>
                  <a:lnTo>
                    <a:pt x="17437" y="200698"/>
                  </a:lnTo>
                  <a:lnTo>
                    <a:pt x="17983" y="200875"/>
                  </a:lnTo>
                  <a:lnTo>
                    <a:pt x="18211" y="201028"/>
                  </a:lnTo>
                  <a:lnTo>
                    <a:pt x="18745" y="201117"/>
                  </a:lnTo>
                  <a:lnTo>
                    <a:pt x="19418" y="201180"/>
                  </a:lnTo>
                  <a:lnTo>
                    <a:pt x="20269" y="201244"/>
                  </a:lnTo>
                  <a:lnTo>
                    <a:pt x="20421" y="201117"/>
                  </a:lnTo>
                  <a:lnTo>
                    <a:pt x="17500" y="200672"/>
                  </a:lnTo>
                  <a:lnTo>
                    <a:pt x="16662" y="200533"/>
                  </a:lnTo>
                  <a:lnTo>
                    <a:pt x="15646" y="199390"/>
                  </a:lnTo>
                  <a:lnTo>
                    <a:pt x="16903" y="199390"/>
                  </a:lnTo>
                  <a:lnTo>
                    <a:pt x="17932" y="198120"/>
                  </a:lnTo>
                  <a:lnTo>
                    <a:pt x="19418" y="196850"/>
                  </a:lnTo>
                  <a:lnTo>
                    <a:pt x="16243" y="196850"/>
                  </a:lnTo>
                  <a:lnTo>
                    <a:pt x="17081" y="195580"/>
                  </a:lnTo>
                  <a:lnTo>
                    <a:pt x="19367" y="195580"/>
                  </a:lnTo>
                  <a:lnTo>
                    <a:pt x="18859" y="194538"/>
                  </a:lnTo>
                  <a:lnTo>
                    <a:pt x="21196" y="195580"/>
                  </a:lnTo>
                  <a:lnTo>
                    <a:pt x="21170" y="195008"/>
                  </a:lnTo>
                  <a:lnTo>
                    <a:pt x="21424" y="195059"/>
                  </a:lnTo>
                  <a:lnTo>
                    <a:pt x="21945" y="195160"/>
                  </a:lnTo>
                  <a:lnTo>
                    <a:pt x="21158" y="194906"/>
                  </a:lnTo>
                  <a:lnTo>
                    <a:pt x="21145" y="194310"/>
                  </a:lnTo>
                  <a:lnTo>
                    <a:pt x="18046" y="193040"/>
                  </a:lnTo>
                  <a:lnTo>
                    <a:pt x="20078" y="191770"/>
                  </a:lnTo>
                  <a:lnTo>
                    <a:pt x="18554" y="191770"/>
                  </a:lnTo>
                  <a:lnTo>
                    <a:pt x="18961" y="190500"/>
                  </a:lnTo>
                  <a:lnTo>
                    <a:pt x="18834" y="190500"/>
                  </a:lnTo>
                  <a:lnTo>
                    <a:pt x="17754" y="191770"/>
                  </a:lnTo>
                  <a:lnTo>
                    <a:pt x="17246" y="191770"/>
                  </a:lnTo>
                  <a:lnTo>
                    <a:pt x="15455" y="190817"/>
                  </a:lnTo>
                  <a:lnTo>
                    <a:pt x="15252" y="191770"/>
                  </a:lnTo>
                  <a:lnTo>
                    <a:pt x="14846" y="191287"/>
                  </a:lnTo>
                  <a:lnTo>
                    <a:pt x="14846" y="191770"/>
                  </a:lnTo>
                  <a:lnTo>
                    <a:pt x="12573" y="191770"/>
                  </a:lnTo>
                  <a:lnTo>
                    <a:pt x="10947" y="190500"/>
                  </a:lnTo>
                  <a:lnTo>
                    <a:pt x="14846" y="191770"/>
                  </a:lnTo>
                  <a:lnTo>
                    <a:pt x="14846" y="191287"/>
                  </a:lnTo>
                  <a:lnTo>
                    <a:pt x="14249" y="190500"/>
                  </a:lnTo>
                  <a:lnTo>
                    <a:pt x="14884" y="190500"/>
                  </a:lnTo>
                  <a:lnTo>
                    <a:pt x="15455" y="190817"/>
                  </a:lnTo>
                  <a:lnTo>
                    <a:pt x="15532" y="190500"/>
                  </a:lnTo>
                  <a:lnTo>
                    <a:pt x="18834" y="190500"/>
                  </a:lnTo>
                  <a:lnTo>
                    <a:pt x="18796" y="189230"/>
                  </a:lnTo>
                  <a:lnTo>
                    <a:pt x="21323" y="190500"/>
                  </a:lnTo>
                  <a:lnTo>
                    <a:pt x="22453" y="189230"/>
                  </a:lnTo>
                  <a:close/>
                </a:path>
                <a:path w="48894" h="217804">
                  <a:moveTo>
                    <a:pt x="22504" y="17780"/>
                  </a:moveTo>
                  <a:lnTo>
                    <a:pt x="19177" y="17780"/>
                  </a:lnTo>
                  <a:lnTo>
                    <a:pt x="20878" y="19050"/>
                  </a:lnTo>
                  <a:lnTo>
                    <a:pt x="22504" y="17780"/>
                  </a:lnTo>
                  <a:close/>
                </a:path>
                <a:path w="48894" h="217804">
                  <a:moveTo>
                    <a:pt x="22885" y="190233"/>
                  </a:moveTo>
                  <a:lnTo>
                    <a:pt x="22504" y="190182"/>
                  </a:lnTo>
                  <a:lnTo>
                    <a:pt x="22148" y="190169"/>
                  </a:lnTo>
                  <a:lnTo>
                    <a:pt x="21818" y="190157"/>
                  </a:lnTo>
                  <a:lnTo>
                    <a:pt x="22250" y="190195"/>
                  </a:lnTo>
                  <a:lnTo>
                    <a:pt x="22644" y="190233"/>
                  </a:lnTo>
                  <a:lnTo>
                    <a:pt x="22885" y="190233"/>
                  </a:lnTo>
                  <a:close/>
                </a:path>
                <a:path w="48894" h="217804">
                  <a:moveTo>
                    <a:pt x="23037" y="32169"/>
                  </a:moveTo>
                  <a:lnTo>
                    <a:pt x="22631" y="33020"/>
                  </a:lnTo>
                  <a:lnTo>
                    <a:pt x="22809" y="33020"/>
                  </a:lnTo>
                  <a:lnTo>
                    <a:pt x="23037" y="32169"/>
                  </a:lnTo>
                  <a:close/>
                </a:path>
                <a:path w="48894" h="217804">
                  <a:moveTo>
                    <a:pt x="23152" y="31750"/>
                  </a:moveTo>
                  <a:lnTo>
                    <a:pt x="21005" y="31750"/>
                  </a:lnTo>
                  <a:lnTo>
                    <a:pt x="22987" y="32156"/>
                  </a:lnTo>
                  <a:lnTo>
                    <a:pt x="23152" y="31750"/>
                  </a:lnTo>
                  <a:close/>
                </a:path>
                <a:path w="48894" h="217804">
                  <a:moveTo>
                    <a:pt x="23977" y="6477"/>
                  </a:moveTo>
                  <a:lnTo>
                    <a:pt x="23685" y="6413"/>
                  </a:lnTo>
                  <a:lnTo>
                    <a:pt x="23482" y="6362"/>
                  </a:lnTo>
                  <a:lnTo>
                    <a:pt x="23672" y="6451"/>
                  </a:lnTo>
                  <a:lnTo>
                    <a:pt x="23799" y="6464"/>
                  </a:lnTo>
                  <a:lnTo>
                    <a:pt x="23977" y="6477"/>
                  </a:lnTo>
                  <a:close/>
                </a:path>
                <a:path w="48894" h="217804">
                  <a:moveTo>
                    <a:pt x="24295" y="179692"/>
                  </a:moveTo>
                  <a:lnTo>
                    <a:pt x="23977" y="179222"/>
                  </a:lnTo>
                  <a:lnTo>
                    <a:pt x="23304" y="179552"/>
                  </a:lnTo>
                  <a:lnTo>
                    <a:pt x="24295" y="179692"/>
                  </a:lnTo>
                  <a:close/>
                </a:path>
                <a:path w="48894" h="217804">
                  <a:moveTo>
                    <a:pt x="24434" y="21069"/>
                  </a:moveTo>
                  <a:lnTo>
                    <a:pt x="22694" y="20320"/>
                  </a:lnTo>
                  <a:lnTo>
                    <a:pt x="23469" y="21590"/>
                  </a:lnTo>
                  <a:lnTo>
                    <a:pt x="24345" y="21590"/>
                  </a:lnTo>
                  <a:lnTo>
                    <a:pt x="24434" y="21069"/>
                  </a:lnTo>
                  <a:close/>
                </a:path>
                <a:path w="48894" h="217804">
                  <a:moveTo>
                    <a:pt x="25095" y="154838"/>
                  </a:moveTo>
                  <a:lnTo>
                    <a:pt x="23774" y="153670"/>
                  </a:lnTo>
                  <a:lnTo>
                    <a:pt x="24091" y="154432"/>
                  </a:lnTo>
                  <a:lnTo>
                    <a:pt x="25095" y="154838"/>
                  </a:lnTo>
                  <a:close/>
                </a:path>
                <a:path w="48894" h="217804">
                  <a:moveTo>
                    <a:pt x="26517" y="172720"/>
                  </a:moveTo>
                  <a:lnTo>
                    <a:pt x="24168" y="171450"/>
                  </a:lnTo>
                  <a:lnTo>
                    <a:pt x="24714" y="172720"/>
                  </a:lnTo>
                  <a:lnTo>
                    <a:pt x="26517" y="172720"/>
                  </a:lnTo>
                  <a:close/>
                </a:path>
                <a:path w="48894" h="217804">
                  <a:moveTo>
                    <a:pt x="26974" y="154305"/>
                  </a:moveTo>
                  <a:lnTo>
                    <a:pt x="26708" y="154368"/>
                  </a:lnTo>
                  <a:lnTo>
                    <a:pt x="26555" y="154508"/>
                  </a:lnTo>
                  <a:lnTo>
                    <a:pt x="26974" y="154305"/>
                  </a:lnTo>
                  <a:close/>
                </a:path>
                <a:path w="48894" h="217804">
                  <a:moveTo>
                    <a:pt x="27546" y="5067"/>
                  </a:moveTo>
                  <a:lnTo>
                    <a:pt x="25768" y="3810"/>
                  </a:lnTo>
                  <a:lnTo>
                    <a:pt x="27533" y="5080"/>
                  </a:lnTo>
                  <a:close/>
                </a:path>
                <a:path w="48894" h="217804">
                  <a:moveTo>
                    <a:pt x="27736" y="164350"/>
                  </a:moveTo>
                  <a:lnTo>
                    <a:pt x="27482" y="164274"/>
                  </a:lnTo>
                  <a:lnTo>
                    <a:pt x="27305" y="164376"/>
                  </a:lnTo>
                  <a:lnTo>
                    <a:pt x="27546" y="164401"/>
                  </a:lnTo>
                  <a:lnTo>
                    <a:pt x="27736" y="164350"/>
                  </a:lnTo>
                  <a:close/>
                </a:path>
                <a:path w="48894" h="217804">
                  <a:moveTo>
                    <a:pt x="28105" y="173278"/>
                  </a:moveTo>
                  <a:lnTo>
                    <a:pt x="27216" y="172440"/>
                  </a:lnTo>
                  <a:lnTo>
                    <a:pt x="27749" y="173037"/>
                  </a:lnTo>
                  <a:lnTo>
                    <a:pt x="28105" y="173278"/>
                  </a:lnTo>
                  <a:close/>
                </a:path>
                <a:path w="48894" h="217804">
                  <a:moveTo>
                    <a:pt x="28219" y="123190"/>
                  </a:moveTo>
                  <a:lnTo>
                    <a:pt x="25615" y="121920"/>
                  </a:lnTo>
                  <a:lnTo>
                    <a:pt x="26454" y="123190"/>
                  </a:lnTo>
                  <a:lnTo>
                    <a:pt x="28219" y="123190"/>
                  </a:lnTo>
                  <a:close/>
                </a:path>
                <a:path w="48894" h="217804">
                  <a:moveTo>
                    <a:pt x="28905" y="146050"/>
                  </a:moveTo>
                  <a:lnTo>
                    <a:pt x="27419" y="147142"/>
                  </a:lnTo>
                  <a:lnTo>
                    <a:pt x="27774" y="147320"/>
                  </a:lnTo>
                  <a:lnTo>
                    <a:pt x="28905" y="146050"/>
                  </a:lnTo>
                  <a:close/>
                </a:path>
                <a:path w="48894" h="217804">
                  <a:moveTo>
                    <a:pt x="29260" y="138836"/>
                  </a:moveTo>
                  <a:lnTo>
                    <a:pt x="28892" y="138595"/>
                  </a:lnTo>
                  <a:lnTo>
                    <a:pt x="28536" y="138595"/>
                  </a:lnTo>
                  <a:lnTo>
                    <a:pt x="28930" y="138722"/>
                  </a:lnTo>
                  <a:lnTo>
                    <a:pt x="29083" y="138836"/>
                  </a:lnTo>
                  <a:lnTo>
                    <a:pt x="28829" y="138836"/>
                  </a:lnTo>
                  <a:lnTo>
                    <a:pt x="28613" y="138938"/>
                  </a:lnTo>
                  <a:lnTo>
                    <a:pt x="29108" y="138836"/>
                  </a:lnTo>
                  <a:lnTo>
                    <a:pt x="29260" y="138836"/>
                  </a:lnTo>
                  <a:close/>
                </a:path>
                <a:path w="48894" h="217804">
                  <a:moveTo>
                    <a:pt x="29324" y="133388"/>
                  </a:moveTo>
                  <a:lnTo>
                    <a:pt x="29108" y="133388"/>
                  </a:lnTo>
                  <a:lnTo>
                    <a:pt x="28714" y="133413"/>
                  </a:lnTo>
                  <a:lnTo>
                    <a:pt x="28816" y="133553"/>
                  </a:lnTo>
                  <a:lnTo>
                    <a:pt x="29324" y="133388"/>
                  </a:lnTo>
                  <a:close/>
                </a:path>
                <a:path w="48894" h="217804">
                  <a:moveTo>
                    <a:pt x="30391" y="130810"/>
                  </a:moveTo>
                  <a:lnTo>
                    <a:pt x="27546" y="130810"/>
                  </a:lnTo>
                  <a:lnTo>
                    <a:pt x="28168" y="132080"/>
                  </a:lnTo>
                  <a:lnTo>
                    <a:pt x="28346" y="132080"/>
                  </a:lnTo>
                  <a:lnTo>
                    <a:pt x="30391" y="130810"/>
                  </a:lnTo>
                  <a:close/>
                </a:path>
                <a:path w="48894" h="217804">
                  <a:moveTo>
                    <a:pt x="30822" y="115328"/>
                  </a:moveTo>
                  <a:lnTo>
                    <a:pt x="29667" y="114300"/>
                  </a:lnTo>
                  <a:lnTo>
                    <a:pt x="28270" y="114300"/>
                  </a:lnTo>
                  <a:lnTo>
                    <a:pt x="30822" y="115328"/>
                  </a:lnTo>
                  <a:close/>
                </a:path>
                <a:path w="48894" h="217804">
                  <a:moveTo>
                    <a:pt x="31000" y="160020"/>
                  </a:moveTo>
                  <a:lnTo>
                    <a:pt x="30861" y="159562"/>
                  </a:lnTo>
                  <a:lnTo>
                    <a:pt x="30683" y="160020"/>
                  </a:lnTo>
                  <a:lnTo>
                    <a:pt x="31000" y="160020"/>
                  </a:lnTo>
                  <a:close/>
                </a:path>
                <a:path w="48894" h="217804">
                  <a:moveTo>
                    <a:pt x="31165" y="158750"/>
                  </a:moveTo>
                  <a:lnTo>
                    <a:pt x="30607" y="158750"/>
                  </a:lnTo>
                  <a:lnTo>
                    <a:pt x="30861" y="159562"/>
                  </a:lnTo>
                  <a:lnTo>
                    <a:pt x="31165" y="158750"/>
                  </a:lnTo>
                  <a:close/>
                </a:path>
                <a:path w="48894" h="217804">
                  <a:moveTo>
                    <a:pt x="31445" y="114757"/>
                  </a:moveTo>
                  <a:lnTo>
                    <a:pt x="31102" y="114300"/>
                  </a:lnTo>
                  <a:lnTo>
                    <a:pt x="30734" y="114300"/>
                  </a:lnTo>
                  <a:lnTo>
                    <a:pt x="31445" y="114757"/>
                  </a:lnTo>
                  <a:close/>
                </a:path>
                <a:path w="48894" h="217804">
                  <a:moveTo>
                    <a:pt x="31470" y="161290"/>
                  </a:moveTo>
                  <a:lnTo>
                    <a:pt x="30454" y="160020"/>
                  </a:lnTo>
                  <a:lnTo>
                    <a:pt x="30441" y="160451"/>
                  </a:lnTo>
                  <a:lnTo>
                    <a:pt x="31470" y="161290"/>
                  </a:lnTo>
                  <a:close/>
                </a:path>
                <a:path w="48894" h="217804">
                  <a:moveTo>
                    <a:pt x="32346" y="115328"/>
                  </a:moveTo>
                  <a:lnTo>
                    <a:pt x="31445" y="114757"/>
                  </a:lnTo>
                  <a:lnTo>
                    <a:pt x="31877" y="115328"/>
                  </a:lnTo>
                  <a:lnTo>
                    <a:pt x="32346" y="115328"/>
                  </a:lnTo>
                  <a:close/>
                </a:path>
                <a:path w="48894" h="217804">
                  <a:moveTo>
                    <a:pt x="32905" y="116840"/>
                  </a:moveTo>
                  <a:lnTo>
                    <a:pt x="32715" y="115570"/>
                  </a:lnTo>
                  <a:lnTo>
                    <a:pt x="32067" y="115570"/>
                  </a:lnTo>
                  <a:lnTo>
                    <a:pt x="31407" y="115570"/>
                  </a:lnTo>
                  <a:lnTo>
                    <a:pt x="31089" y="115570"/>
                  </a:lnTo>
                  <a:lnTo>
                    <a:pt x="32816" y="116840"/>
                  </a:lnTo>
                  <a:close/>
                </a:path>
                <a:path w="48894" h="217804">
                  <a:moveTo>
                    <a:pt x="33362" y="117500"/>
                  </a:moveTo>
                  <a:lnTo>
                    <a:pt x="31788" y="116992"/>
                  </a:lnTo>
                  <a:lnTo>
                    <a:pt x="31521" y="117335"/>
                  </a:lnTo>
                  <a:lnTo>
                    <a:pt x="30200" y="117551"/>
                  </a:lnTo>
                  <a:lnTo>
                    <a:pt x="30594" y="117792"/>
                  </a:lnTo>
                  <a:lnTo>
                    <a:pt x="32258" y="117817"/>
                  </a:lnTo>
                  <a:lnTo>
                    <a:pt x="33362" y="117500"/>
                  </a:lnTo>
                  <a:close/>
                </a:path>
                <a:path w="48894" h="217804">
                  <a:moveTo>
                    <a:pt x="34505" y="103936"/>
                  </a:moveTo>
                  <a:lnTo>
                    <a:pt x="34264" y="103835"/>
                  </a:lnTo>
                  <a:lnTo>
                    <a:pt x="34302" y="103962"/>
                  </a:lnTo>
                  <a:lnTo>
                    <a:pt x="34505" y="103936"/>
                  </a:lnTo>
                  <a:close/>
                </a:path>
                <a:path w="48894" h="217804">
                  <a:moveTo>
                    <a:pt x="35077" y="158750"/>
                  </a:moveTo>
                  <a:lnTo>
                    <a:pt x="31521" y="158750"/>
                  </a:lnTo>
                  <a:lnTo>
                    <a:pt x="32004" y="160020"/>
                  </a:lnTo>
                  <a:lnTo>
                    <a:pt x="35077" y="158750"/>
                  </a:lnTo>
                  <a:close/>
                </a:path>
                <a:path w="48894" h="217804">
                  <a:moveTo>
                    <a:pt x="38227" y="90792"/>
                  </a:moveTo>
                  <a:lnTo>
                    <a:pt x="37909" y="90170"/>
                  </a:lnTo>
                  <a:lnTo>
                    <a:pt x="37553" y="90462"/>
                  </a:lnTo>
                  <a:lnTo>
                    <a:pt x="38227" y="90792"/>
                  </a:lnTo>
                  <a:close/>
                </a:path>
                <a:path w="48894" h="217804">
                  <a:moveTo>
                    <a:pt x="39573" y="91440"/>
                  </a:moveTo>
                  <a:lnTo>
                    <a:pt x="38227" y="90792"/>
                  </a:lnTo>
                  <a:lnTo>
                    <a:pt x="38557" y="91440"/>
                  </a:lnTo>
                  <a:lnTo>
                    <a:pt x="39573" y="91440"/>
                  </a:lnTo>
                  <a:close/>
                </a:path>
                <a:path w="48894" h="217804">
                  <a:moveTo>
                    <a:pt x="40665" y="1155"/>
                  </a:moveTo>
                  <a:lnTo>
                    <a:pt x="38874" y="800"/>
                  </a:lnTo>
                  <a:lnTo>
                    <a:pt x="39027" y="927"/>
                  </a:lnTo>
                  <a:lnTo>
                    <a:pt x="39573" y="1016"/>
                  </a:lnTo>
                  <a:lnTo>
                    <a:pt x="40665" y="1155"/>
                  </a:lnTo>
                  <a:close/>
                </a:path>
                <a:path w="48894" h="217804">
                  <a:moveTo>
                    <a:pt x="42189" y="37553"/>
                  </a:moveTo>
                  <a:lnTo>
                    <a:pt x="42164" y="37401"/>
                  </a:lnTo>
                  <a:lnTo>
                    <a:pt x="41986" y="37312"/>
                  </a:lnTo>
                  <a:lnTo>
                    <a:pt x="41706" y="37287"/>
                  </a:lnTo>
                  <a:lnTo>
                    <a:pt x="41478" y="37312"/>
                  </a:lnTo>
                  <a:lnTo>
                    <a:pt x="41287" y="37338"/>
                  </a:lnTo>
                  <a:lnTo>
                    <a:pt x="41592" y="37401"/>
                  </a:lnTo>
                  <a:lnTo>
                    <a:pt x="41897" y="37477"/>
                  </a:lnTo>
                  <a:lnTo>
                    <a:pt x="42189" y="37553"/>
                  </a:lnTo>
                  <a:close/>
                </a:path>
                <a:path w="48894" h="217804">
                  <a:moveTo>
                    <a:pt x="43421" y="69481"/>
                  </a:moveTo>
                  <a:lnTo>
                    <a:pt x="42583" y="68745"/>
                  </a:lnTo>
                  <a:lnTo>
                    <a:pt x="42367" y="69011"/>
                  </a:lnTo>
                  <a:lnTo>
                    <a:pt x="43421" y="69481"/>
                  </a:lnTo>
                  <a:close/>
                </a:path>
                <a:path w="48894" h="217804">
                  <a:moveTo>
                    <a:pt x="43827" y="50800"/>
                  </a:moveTo>
                  <a:lnTo>
                    <a:pt x="40944" y="49530"/>
                  </a:lnTo>
                  <a:lnTo>
                    <a:pt x="41554" y="49999"/>
                  </a:lnTo>
                  <a:lnTo>
                    <a:pt x="43827" y="50800"/>
                  </a:lnTo>
                  <a:close/>
                </a:path>
                <a:path w="48894" h="217804">
                  <a:moveTo>
                    <a:pt x="44945" y="33020"/>
                  </a:moveTo>
                  <a:lnTo>
                    <a:pt x="39560" y="31750"/>
                  </a:lnTo>
                  <a:lnTo>
                    <a:pt x="41922" y="31750"/>
                  </a:lnTo>
                  <a:lnTo>
                    <a:pt x="42964" y="30480"/>
                  </a:lnTo>
                  <a:lnTo>
                    <a:pt x="42570" y="30353"/>
                  </a:lnTo>
                  <a:lnTo>
                    <a:pt x="42354" y="29781"/>
                  </a:lnTo>
                  <a:lnTo>
                    <a:pt x="42354" y="30289"/>
                  </a:lnTo>
                  <a:lnTo>
                    <a:pt x="39154" y="29210"/>
                  </a:lnTo>
                  <a:lnTo>
                    <a:pt x="40982" y="29210"/>
                  </a:lnTo>
                  <a:lnTo>
                    <a:pt x="42354" y="30289"/>
                  </a:lnTo>
                  <a:lnTo>
                    <a:pt x="42354" y="29781"/>
                  </a:lnTo>
                  <a:lnTo>
                    <a:pt x="42138" y="29210"/>
                  </a:lnTo>
                  <a:lnTo>
                    <a:pt x="43294" y="29210"/>
                  </a:lnTo>
                  <a:lnTo>
                    <a:pt x="44678" y="27940"/>
                  </a:lnTo>
                  <a:lnTo>
                    <a:pt x="42075" y="26670"/>
                  </a:lnTo>
                  <a:lnTo>
                    <a:pt x="39814" y="24130"/>
                  </a:lnTo>
                  <a:lnTo>
                    <a:pt x="42202" y="22860"/>
                  </a:lnTo>
                  <a:lnTo>
                    <a:pt x="40817" y="22860"/>
                  </a:lnTo>
                  <a:lnTo>
                    <a:pt x="44653" y="20320"/>
                  </a:lnTo>
                  <a:lnTo>
                    <a:pt x="38341" y="16510"/>
                  </a:lnTo>
                  <a:lnTo>
                    <a:pt x="41275" y="15240"/>
                  </a:lnTo>
                  <a:lnTo>
                    <a:pt x="30645" y="15240"/>
                  </a:lnTo>
                  <a:lnTo>
                    <a:pt x="30645" y="25400"/>
                  </a:lnTo>
                  <a:lnTo>
                    <a:pt x="29908" y="25400"/>
                  </a:lnTo>
                  <a:lnTo>
                    <a:pt x="29908" y="26670"/>
                  </a:lnTo>
                  <a:lnTo>
                    <a:pt x="25260" y="26670"/>
                  </a:lnTo>
                  <a:lnTo>
                    <a:pt x="27432" y="25590"/>
                  </a:lnTo>
                  <a:lnTo>
                    <a:pt x="29908" y="26670"/>
                  </a:lnTo>
                  <a:lnTo>
                    <a:pt x="29908" y="25400"/>
                  </a:lnTo>
                  <a:lnTo>
                    <a:pt x="28625" y="25400"/>
                  </a:lnTo>
                  <a:lnTo>
                    <a:pt x="27025" y="24638"/>
                  </a:lnTo>
                  <a:lnTo>
                    <a:pt x="27025" y="25400"/>
                  </a:lnTo>
                  <a:lnTo>
                    <a:pt x="20370" y="25400"/>
                  </a:lnTo>
                  <a:lnTo>
                    <a:pt x="26035" y="24231"/>
                  </a:lnTo>
                  <a:lnTo>
                    <a:pt x="27025" y="25400"/>
                  </a:lnTo>
                  <a:lnTo>
                    <a:pt x="27025" y="24638"/>
                  </a:lnTo>
                  <a:lnTo>
                    <a:pt x="26123" y="24206"/>
                  </a:lnTo>
                  <a:lnTo>
                    <a:pt x="26492" y="24130"/>
                  </a:lnTo>
                  <a:lnTo>
                    <a:pt x="30632" y="24130"/>
                  </a:lnTo>
                  <a:lnTo>
                    <a:pt x="30645" y="25400"/>
                  </a:lnTo>
                  <a:lnTo>
                    <a:pt x="30645" y="15240"/>
                  </a:lnTo>
                  <a:lnTo>
                    <a:pt x="26771" y="15240"/>
                  </a:lnTo>
                  <a:lnTo>
                    <a:pt x="24498" y="15240"/>
                  </a:lnTo>
                  <a:lnTo>
                    <a:pt x="24003" y="15240"/>
                  </a:lnTo>
                  <a:lnTo>
                    <a:pt x="23850" y="16510"/>
                  </a:lnTo>
                  <a:lnTo>
                    <a:pt x="22771" y="16510"/>
                  </a:lnTo>
                  <a:lnTo>
                    <a:pt x="25844" y="17780"/>
                  </a:lnTo>
                  <a:lnTo>
                    <a:pt x="22872" y="17780"/>
                  </a:lnTo>
                  <a:lnTo>
                    <a:pt x="25057" y="19050"/>
                  </a:lnTo>
                  <a:lnTo>
                    <a:pt x="26022" y="20320"/>
                  </a:lnTo>
                  <a:lnTo>
                    <a:pt x="22161" y="19050"/>
                  </a:lnTo>
                  <a:lnTo>
                    <a:pt x="20878" y="19050"/>
                  </a:lnTo>
                  <a:lnTo>
                    <a:pt x="20167" y="19050"/>
                  </a:lnTo>
                  <a:lnTo>
                    <a:pt x="21107" y="20320"/>
                  </a:lnTo>
                  <a:lnTo>
                    <a:pt x="22694" y="20320"/>
                  </a:lnTo>
                  <a:lnTo>
                    <a:pt x="24561" y="20320"/>
                  </a:lnTo>
                  <a:lnTo>
                    <a:pt x="24434" y="21069"/>
                  </a:lnTo>
                  <a:lnTo>
                    <a:pt x="25654" y="21590"/>
                  </a:lnTo>
                  <a:lnTo>
                    <a:pt x="22821" y="22758"/>
                  </a:lnTo>
                  <a:lnTo>
                    <a:pt x="22606" y="22428"/>
                  </a:lnTo>
                  <a:lnTo>
                    <a:pt x="22618" y="22847"/>
                  </a:lnTo>
                  <a:lnTo>
                    <a:pt x="22656" y="23444"/>
                  </a:lnTo>
                  <a:lnTo>
                    <a:pt x="23495" y="23431"/>
                  </a:lnTo>
                  <a:lnTo>
                    <a:pt x="24307" y="23456"/>
                  </a:lnTo>
                  <a:lnTo>
                    <a:pt x="23241" y="23342"/>
                  </a:lnTo>
                  <a:lnTo>
                    <a:pt x="22999" y="23012"/>
                  </a:lnTo>
                  <a:lnTo>
                    <a:pt x="24307" y="23456"/>
                  </a:lnTo>
                  <a:lnTo>
                    <a:pt x="26327" y="24130"/>
                  </a:lnTo>
                  <a:lnTo>
                    <a:pt x="25958" y="24130"/>
                  </a:lnTo>
                  <a:lnTo>
                    <a:pt x="20447" y="24130"/>
                  </a:lnTo>
                  <a:lnTo>
                    <a:pt x="19265" y="25400"/>
                  </a:lnTo>
                  <a:lnTo>
                    <a:pt x="22072" y="26670"/>
                  </a:lnTo>
                  <a:lnTo>
                    <a:pt x="20878" y="26670"/>
                  </a:lnTo>
                  <a:lnTo>
                    <a:pt x="22809" y="27940"/>
                  </a:lnTo>
                  <a:lnTo>
                    <a:pt x="25717" y="27940"/>
                  </a:lnTo>
                  <a:lnTo>
                    <a:pt x="29019" y="30480"/>
                  </a:lnTo>
                  <a:lnTo>
                    <a:pt x="16675" y="27940"/>
                  </a:lnTo>
                  <a:lnTo>
                    <a:pt x="21209" y="30480"/>
                  </a:lnTo>
                  <a:lnTo>
                    <a:pt x="23520" y="30480"/>
                  </a:lnTo>
                  <a:lnTo>
                    <a:pt x="27965" y="31750"/>
                  </a:lnTo>
                  <a:lnTo>
                    <a:pt x="23152" y="31750"/>
                  </a:lnTo>
                  <a:lnTo>
                    <a:pt x="23037" y="32169"/>
                  </a:lnTo>
                  <a:lnTo>
                    <a:pt x="27178" y="33020"/>
                  </a:lnTo>
                  <a:lnTo>
                    <a:pt x="44945" y="33020"/>
                  </a:lnTo>
                  <a:close/>
                </a:path>
                <a:path w="48894" h="217804">
                  <a:moveTo>
                    <a:pt x="47345" y="39370"/>
                  </a:moveTo>
                  <a:lnTo>
                    <a:pt x="46443" y="38100"/>
                  </a:lnTo>
                  <a:lnTo>
                    <a:pt x="44475" y="38100"/>
                  </a:lnTo>
                  <a:lnTo>
                    <a:pt x="45542" y="39370"/>
                  </a:lnTo>
                  <a:lnTo>
                    <a:pt x="47345" y="39370"/>
                  </a:lnTo>
                  <a:close/>
                </a:path>
                <a:path w="48894" h="217804">
                  <a:moveTo>
                    <a:pt x="48056" y="52070"/>
                  </a:moveTo>
                  <a:lnTo>
                    <a:pt x="45935" y="52070"/>
                  </a:lnTo>
                  <a:lnTo>
                    <a:pt x="42583" y="50800"/>
                  </a:lnTo>
                  <a:lnTo>
                    <a:pt x="41554" y="49999"/>
                  </a:lnTo>
                  <a:lnTo>
                    <a:pt x="40208" y="49530"/>
                  </a:lnTo>
                  <a:lnTo>
                    <a:pt x="39204" y="49530"/>
                  </a:lnTo>
                  <a:lnTo>
                    <a:pt x="38303" y="48260"/>
                  </a:lnTo>
                  <a:lnTo>
                    <a:pt x="41478" y="48260"/>
                  </a:lnTo>
                  <a:lnTo>
                    <a:pt x="37198" y="46990"/>
                  </a:lnTo>
                  <a:lnTo>
                    <a:pt x="39979" y="46990"/>
                  </a:lnTo>
                  <a:lnTo>
                    <a:pt x="37871" y="45720"/>
                  </a:lnTo>
                  <a:lnTo>
                    <a:pt x="36779" y="45720"/>
                  </a:lnTo>
                  <a:lnTo>
                    <a:pt x="38773" y="44450"/>
                  </a:lnTo>
                  <a:lnTo>
                    <a:pt x="39827" y="44450"/>
                  </a:lnTo>
                  <a:lnTo>
                    <a:pt x="37757" y="43180"/>
                  </a:lnTo>
                  <a:lnTo>
                    <a:pt x="41554" y="43180"/>
                  </a:lnTo>
                  <a:lnTo>
                    <a:pt x="42570" y="43180"/>
                  </a:lnTo>
                  <a:lnTo>
                    <a:pt x="44005" y="43180"/>
                  </a:lnTo>
                  <a:lnTo>
                    <a:pt x="44488" y="42125"/>
                  </a:lnTo>
                  <a:lnTo>
                    <a:pt x="42024" y="40640"/>
                  </a:lnTo>
                  <a:lnTo>
                    <a:pt x="44678" y="40640"/>
                  </a:lnTo>
                  <a:lnTo>
                    <a:pt x="44246" y="39370"/>
                  </a:lnTo>
                  <a:lnTo>
                    <a:pt x="44831" y="39370"/>
                  </a:lnTo>
                  <a:lnTo>
                    <a:pt x="44475" y="38100"/>
                  </a:lnTo>
                  <a:lnTo>
                    <a:pt x="42240" y="38100"/>
                  </a:lnTo>
                  <a:lnTo>
                    <a:pt x="42265" y="39370"/>
                  </a:lnTo>
                  <a:lnTo>
                    <a:pt x="42011" y="39154"/>
                  </a:lnTo>
                  <a:lnTo>
                    <a:pt x="42011" y="40640"/>
                  </a:lnTo>
                  <a:lnTo>
                    <a:pt x="41770" y="42125"/>
                  </a:lnTo>
                  <a:lnTo>
                    <a:pt x="41605" y="42951"/>
                  </a:lnTo>
                  <a:lnTo>
                    <a:pt x="37312" y="41910"/>
                  </a:lnTo>
                  <a:lnTo>
                    <a:pt x="40271" y="40640"/>
                  </a:lnTo>
                  <a:lnTo>
                    <a:pt x="42011" y="40640"/>
                  </a:lnTo>
                  <a:lnTo>
                    <a:pt x="42011" y="39154"/>
                  </a:lnTo>
                  <a:lnTo>
                    <a:pt x="40830" y="38100"/>
                  </a:lnTo>
                  <a:lnTo>
                    <a:pt x="39433" y="38100"/>
                  </a:lnTo>
                  <a:lnTo>
                    <a:pt x="36652" y="36830"/>
                  </a:lnTo>
                  <a:lnTo>
                    <a:pt x="40792" y="36830"/>
                  </a:lnTo>
                  <a:lnTo>
                    <a:pt x="43129" y="35560"/>
                  </a:lnTo>
                  <a:lnTo>
                    <a:pt x="45656" y="36830"/>
                  </a:lnTo>
                  <a:lnTo>
                    <a:pt x="44919" y="35560"/>
                  </a:lnTo>
                  <a:lnTo>
                    <a:pt x="44170" y="34290"/>
                  </a:lnTo>
                  <a:lnTo>
                    <a:pt x="24765" y="34290"/>
                  </a:lnTo>
                  <a:lnTo>
                    <a:pt x="21602" y="34290"/>
                  </a:lnTo>
                  <a:lnTo>
                    <a:pt x="23977" y="36830"/>
                  </a:lnTo>
                  <a:lnTo>
                    <a:pt x="24434" y="38100"/>
                  </a:lnTo>
                  <a:lnTo>
                    <a:pt x="21209" y="38100"/>
                  </a:lnTo>
                  <a:lnTo>
                    <a:pt x="22745" y="39370"/>
                  </a:lnTo>
                  <a:lnTo>
                    <a:pt x="20942" y="41249"/>
                  </a:lnTo>
                  <a:lnTo>
                    <a:pt x="20942" y="43180"/>
                  </a:lnTo>
                  <a:lnTo>
                    <a:pt x="20904" y="44450"/>
                  </a:lnTo>
                  <a:lnTo>
                    <a:pt x="19532" y="43180"/>
                  </a:lnTo>
                  <a:lnTo>
                    <a:pt x="20942" y="43180"/>
                  </a:lnTo>
                  <a:lnTo>
                    <a:pt x="20942" y="41249"/>
                  </a:lnTo>
                  <a:lnTo>
                    <a:pt x="20307" y="41910"/>
                  </a:lnTo>
                  <a:lnTo>
                    <a:pt x="17983" y="43180"/>
                  </a:lnTo>
                  <a:lnTo>
                    <a:pt x="18973" y="43180"/>
                  </a:lnTo>
                  <a:lnTo>
                    <a:pt x="17741" y="44450"/>
                  </a:lnTo>
                  <a:lnTo>
                    <a:pt x="19354" y="44450"/>
                  </a:lnTo>
                  <a:lnTo>
                    <a:pt x="21780" y="45720"/>
                  </a:lnTo>
                  <a:lnTo>
                    <a:pt x="24498" y="48260"/>
                  </a:lnTo>
                  <a:lnTo>
                    <a:pt x="21069" y="49530"/>
                  </a:lnTo>
                  <a:lnTo>
                    <a:pt x="20193" y="48260"/>
                  </a:lnTo>
                  <a:lnTo>
                    <a:pt x="18834" y="49530"/>
                  </a:lnTo>
                  <a:lnTo>
                    <a:pt x="26301" y="50800"/>
                  </a:lnTo>
                  <a:lnTo>
                    <a:pt x="22834" y="50800"/>
                  </a:lnTo>
                  <a:lnTo>
                    <a:pt x="21259" y="52070"/>
                  </a:lnTo>
                  <a:lnTo>
                    <a:pt x="23749" y="55880"/>
                  </a:lnTo>
                  <a:lnTo>
                    <a:pt x="18935" y="55880"/>
                  </a:lnTo>
                  <a:lnTo>
                    <a:pt x="23291" y="57150"/>
                  </a:lnTo>
                  <a:lnTo>
                    <a:pt x="16725" y="58420"/>
                  </a:lnTo>
                  <a:lnTo>
                    <a:pt x="22821" y="58420"/>
                  </a:lnTo>
                  <a:lnTo>
                    <a:pt x="19634" y="59690"/>
                  </a:lnTo>
                  <a:lnTo>
                    <a:pt x="18592" y="59690"/>
                  </a:lnTo>
                  <a:lnTo>
                    <a:pt x="16344" y="60960"/>
                  </a:lnTo>
                  <a:lnTo>
                    <a:pt x="16002" y="60960"/>
                  </a:lnTo>
                  <a:lnTo>
                    <a:pt x="16738" y="61201"/>
                  </a:lnTo>
                  <a:lnTo>
                    <a:pt x="16941" y="61264"/>
                  </a:lnTo>
                  <a:lnTo>
                    <a:pt x="20066" y="62230"/>
                  </a:lnTo>
                  <a:lnTo>
                    <a:pt x="17449" y="62230"/>
                  </a:lnTo>
                  <a:lnTo>
                    <a:pt x="20701" y="63500"/>
                  </a:lnTo>
                  <a:lnTo>
                    <a:pt x="19989" y="63500"/>
                  </a:lnTo>
                  <a:lnTo>
                    <a:pt x="21323" y="64770"/>
                  </a:lnTo>
                  <a:lnTo>
                    <a:pt x="15875" y="64770"/>
                  </a:lnTo>
                  <a:lnTo>
                    <a:pt x="17894" y="66865"/>
                  </a:lnTo>
                  <a:lnTo>
                    <a:pt x="18999" y="67310"/>
                  </a:lnTo>
                  <a:lnTo>
                    <a:pt x="18173" y="67157"/>
                  </a:lnTo>
                  <a:lnTo>
                    <a:pt x="18326" y="67310"/>
                  </a:lnTo>
                  <a:lnTo>
                    <a:pt x="17868" y="67310"/>
                  </a:lnTo>
                  <a:lnTo>
                    <a:pt x="15887" y="68580"/>
                  </a:lnTo>
                  <a:lnTo>
                    <a:pt x="15722" y="68580"/>
                  </a:lnTo>
                  <a:lnTo>
                    <a:pt x="16446" y="69850"/>
                  </a:lnTo>
                  <a:lnTo>
                    <a:pt x="14262" y="69850"/>
                  </a:lnTo>
                  <a:lnTo>
                    <a:pt x="13512" y="71120"/>
                  </a:lnTo>
                  <a:lnTo>
                    <a:pt x="14935" y="72390"/>
                  </a:lnTo>
                  <a:lnTo>
                    <a:pt x="14693" y="73660"/>
                  </a:lnTo>
                  <a:lnTo>
                    <a:pt x="17830" y="73660"/>
                  </a:lnTo>
                  <a:lnTo>
                    <a:pt x="19596" y="73660"/>
                  </a:lnTo>
                  <a:lnTo>
                    <a:pt x="19850" y="74688"/>
                  </a:lnTo>
                  <a:lnTo>
                    <a:pt x="20320" y="74930"/>
                  </a:lnTo>
                  <a:lnTo>
                    <a:pt x="19862" y="76200"/>
                  </a:lnTo>
                  <a:lnTo>
                    <a:pt x="16433" y="74930"/>
                  </a:lnTo>
                  <a:lnTo>
                    <a:pt x="15709" y="74930"/>
                  </a:lnTo>
                  <a:lnTo>
                    <a:pt x="10083" y="76200"/>
                  </a:lnTo>
                  <a:lnTo>
                    <a:pt x="12661" y="76200"/>
                  </a:lnTo>
                  <a:lnTo>
                    <a:pt x="12433" y="77470"/>
                  </a:lnTo>
                  <a:lnTo>
                    <a:pt x="13500" y="78740"/>
                  </a:lnTo>
                  <a:lnTo>
                    <a:pt x="13512" y="80010"/>
                  </a:lnTo>
                  <a:lnTo>
                    <a:pt x="16433" y="80010"/>
                  </a:lnTo>
                  <a:lnTo>
                    <a:pt x="15709" y="81280"/>
                  </a:lnTo>
                  <a:lnTo>
                    <a:pt x="18021" y="81280"/>
                  </a:lnTo>
                  <a:lnTo>
                    <a:pt x="16967" y="82550"/>
                  </a:lnTo>
                  <a:lnTo>
                    <a:pt x="14541" y="83820"/>
                  </a:lnTo>
                  <a:lnTo>
                    <a:pt x="16002" y="85090"/>
                  </a:lnTo>
                  <a:lnTo>
                    <a:pt x="16205" y="86360"/>
                  </a:lnTo>
                  <a:lnTo>
                    <a:pt x="14376" y="85090"/>
                  </a:lnTo>
                  <a:lnTo>
                    <a:pt x="14693" y="87630"/>
                  </a:lnTo>
                  <a:lnTo>
                    <a:pt x="16611" y="88900"/>
                  </a:lnTo>
                  <a:lnTo>
                    <a:pt x="19113" y="88900"/>
                  </a:lnTo>
                  <a:lnTo>
                    <a:pt x="19532" y="90170"/>
                  </a:lnTo>
                  <a:lnTo>
                    <a:pt x="16383" y="90170"/>
                  </a:lnTo>
                  <a:lnTo>
                    <a:pt x="20116" y="91440"/>
                  </a:lnTo>
                  <a:lnTo>
                    <a:pt x="8051" y="92710"/>
                  </a:lnTo>
                  <a:lnTo>
                    <a:pt x="13398" y="95250"/>
                  </a:lnTo>
                  <a:lnTo>
                    <a:pt x="13131" y="95250"/>
                  </a:lnTo>
                  <a:lnTo>
                    <a:pt x="15811" y="96520"/>
                  </a:lnTo>
                  <a:lnTo>
                    <a:pt x="15252" y="97790"/>
                  </a:lnTo>
                  <a:lnTo>
                    <a:pt x="13868" y="96520"/>
                  </a:lnTo>
                  <a:lnTo>
                    <a:pt x="12153" y="96520"/>
                  </a:lnTo>
                  <a:lnTo>
                    <a:pt x="16370" y="99060"/>
                  </a:lnTo>
                  <a:lnTo>
                    <a:pt x="11176" y="99060"/>
                  </a:lnTo>
                  <a:lnTo>
                    <a:pt x="13931" y="101600"/>
                  </a:lnTo>
                  <a:lnTo>
                    <a:pt x="5956" y="101600"/>
                  </a:lnTo>
                  <a:lnTo>
                    <a:pt x="13982" y="105410"/>
                  </a:lnTo>
                  <a:lnTo>
                    <a:pt x="8775" y="105410"/>
                  </a:lnTo>
                  <a:lnTo>
                    <a:pt x="10642" y="106680"/>
                  </a:lnTo>
                  <a:lnTo>
                    <a:pt x="11747" y="106680"/>
                  </a:lnTo>
                  <a:lnTo>
                    <a:pt x="13563" y="110490"/>
                  </a:lnTo>
                  <a:lnTo>
                    <a:pt x="8191" y="113030"/>
                  </a:lnTo>
                  <a:lnTo>
                    <a:pt x="6083" y="115570"/>
                  </a:lnTo>
                  <a:lnTo>
                    <a:pt x="5448" y="116840"/>
                  </a:lnTo>
                  <a:lnTo>
                    <a:pt x="15570" y="118110"/>
                  </a:lnTo>
                  <a:lnTo>
                    <a:pt x="10947" y="119380"/>
                  </a:lnTo>
                  <a:lnTo>
                    <a:pt x="7569" y="118110"/>
                  </a:lnTo>
                  <a:lnTo>
                    <a:pt x="11366" y="120650"/>
                  </a:lnTo>
                  <a:lnTo>
                    <a:pt x="6794" y="123190"/>
                  </a:lnTo>
                  <a:lnTo>
                    <a:pt x="9956" y="125730"/>
                  </a:lnTo>
                  <a:lnTo>
                    <a:pt x="9880" y="127000"/>
                  </a:lnTo>
                  <a:lnTo>
                    <a:pt x="9588" y="128270"/>
                  </a:lnTo>
                  <a:lnTo>
                    <a:pt x="8026" y="127000"/>
                  </a:lnTo>
                  <a:lnTo>
                    <a:pt x="9880" y="127000"/>
                  </a:lnTo>
                  <a:lnTo>
                    <a:pt x="9880" y="125730"/>
                  </a:lnTo>
                  <a:lnTo>
                    <a:pt x="5638" y="125730"/>
                  </a:lnTo>
                  <a:lnTo>
                    <a:pt x="7835" y="127000"/>
                  </a:lnTo>
                  <a:lnTo>
                    <a:pt x="6946" y="127000"/>
                  </a:lnTo>
                  <a:lnTo>
                    <a:pt x="5422" y="128270"/>
                  </a:lnTo>
                  <a:lnTo>
                    <a:pt x="6629" y="128612"/>
                  </a:lnTo>
                  <a:lnTo>
                    <a:pt x="6477" y="128270"/>
                  </a:lnTo>
                  <a:lnTo>
                    <a:pt x="6845" y="128676"/>
                  </a:lnTo>
                  <a:lnTo>
                    <a:pt x="9982" y="129540"/>
                  </a:lnTo>
                  <a:lnTo>
                    <a:pt x="7658" y="129540"/>
                  </a:lnTo>
                  <a:lnTo>
                    <a:pt x="5994" y="130810"/>
                  </a:lnTo>
                  <a:lnTo>
                    <a:pt x="7404" y="130810"/>
                  </a:lnTo>
                  <a:lnTo>
                    <a:pt x="9956" y="132080"/>
                  </a:lnTo>
                  <a:lnTo>
                    <a:pt x="8166" y="132080"/>
                  </a:lnTo>
                  <a:lnTo>
                    <a:pt x="11303" y="133350"/>
                  </a:lnTo>
                  <a:lnTo>
                    <a:pt x="6413" y="133350"/>
                  </a:lnTo>
                  <a:lnTo>
                    <a:pt x="10947" y="134620"/>
                  </a:lnTo>
                  <a:lnTo>
                    <a:pt x="6248" y="134620"/>
                  </a:lnTo>
                  <a:lnTo>
                    <a:pt x="6946" y="135890"/>
                  </a:lnTo>
                  <a:lnTo>
                    <a:pt x="7645" y="136309"/>
                  </a:lnTo>
                  <a:lnTo>
                    <a:pt x="7543" y="137160"/>
                  </a:lnTo>
                  <a:lnTo>
                    <a:pt x="5600" y="135890"/>
                  </a:lnTo>
                  <a:lnTo>
                    <a:pt x="5575" y="137160"/>
                  </a:lnTo>
                  <a:lnTo>
                    <a:pt x="6388" y="138430"/>
                  </a:lnTo>
                  <a:lnTo>
                    <a:pt x="3035" y="138430"/>
                  </a:lnTo>
                  <a:lnTo>
                    <a:pt x="13030" y="140970"/>
                  </a:lnTo>
                  <a:lnTo>
                    <a:pt x="5740" y="140970"/>
                  </a:lnTo>
                  <a:lnTo>
                    <a:pt x="8026" y="143510"/>
                  </a:lnTo>
                  <a:lnTo>
                    <a:pt x="9499" y="144780"/>
                  </a:lnTo>
                  <a:lnTo>
                    <a:pt x="5219" y="144780"/>
                  </a:lnTo>
                  <a:lnTo>
                    <a:pt x="6578" y="145796"/>
                  </a:lnTo>
                  <a:lnTo>
                    <a:pt x="9550" y="144957"/>
                  </a:lnTo>
                  <a:lnTo>
                    <a:pt x="10312" y="147154"/>
                  </a:lnTo>
                  <a:lnTo>
                    <a:pt x="10820" y="147320"/>
                  </a:lnTo>
                  <a:lnTo>
                    <a:pt x="9499" y="148590"/>
                  </a:lnTo>
                  <a:lnTo>
                    <a:pt x="8801" y="149860"/>
                  </a:lnTo>
                  <a:lnTo>
                    <a:pt x="7480" y="148590"/>
                  </a:lnTo>
                  <a:lnTo>
                    <a:pt x="6705" y="148590"/>
                  </a:lnTo>
                  <a:lnTo>
                    <a:pt x="8432" y="149860"/>
                  </a:lnTo>
                  <a:lnTo>
                    <a:pt x="5867" y="151130"/>
                  </a:lnTo>
                  <a:lnTo>
                    <a:pt x="6350" y="151688"/>
                  </a:lnTo>
                  <a:lnTo>
                    <a:pt x="6540" y="151904"/>
                  </a:lnTo>
                  <a:lnTo>
                    <a:pt x="8216" y="153670"/>
                  </a:lnTo>
                  <a:lnTo>
                    <a:pt x="9715" y="153670"/>
                  </a:lnTo>
                  <a:lnTo>
                    <a:pt x="10960" y="153670"/>
                  </a:lnTo>
                  <a:lnTo>
                    <a:pt x="12331" y="154228"/>
                  </a:lnTo>
                  <a:lnTo>
                    <a:pt x="9715" y="153670"/>
                  </a:lnTo>
                  <a:lnTo>
                    <a:pt x="14033" y="156210"/>
                  </a:lnTo>
                  <a:lnTo>
                    <a:pt x="6845" y="155016"/>
                  </a:lnTo>
                  <a:lnTo>
                    <a:pt x="7543" y="155917"/>
                  </a:lnTo>
                  <a:lnTo>
                    <a:pt x="6324" y="154940"/>
                  </a:lnTo>
                  <a:lnTo>
                    <a:pt x="7353" y="156210"/>
                  </a:lnTo>
                  <a:lnTo>
                    <a:pt x="7772" y="156210"/>
                  </a:lnTo>
                  <a:lnTo>
                    <a:pt x="7912" y="156210"/>
                  </a:lnTo>
                  <a:lnTo>
                    <a:pt x="9664" y="156210"/>
                  </a:lnTo>
                  <a:lnTo>
                    <a:pt x="9499" y="157480"/>
                  </a:lnTo>
                  <a:lnTo>
                    <a:pt x="8839" y="157480"/>
                  </a:lnTo>
                  <a:lnTo>
                    <a:pt x="10795" y="158750"/>
                  </a:lnTo>
                  <a:lnTo>
                    <a:pt x="8432" y="158750"/>
                  </a:lnTo>
                  <a:lnTo>
                    <a:pt x="8559" y="160020"/>
                  </a:lnTo>
                  <a:lnTo>
                    <a:pt x="13474" y="161290"/>
                  </a:lnTo>
                  <a:lnTo>
                    <a:pt x="11341" y="162560"/>
                  </a:lnTo>
                  <a:lnTo>
                    <a:pt x="6908" y="161290"/>
                  </a:lnTo>
                  <a:lnTo>
                    <a:pt x="9804" y="162560"/>
                  </a:lnTo>
                  <a:lnTo>
                    <a:pt x="5918" y="162560"/>
                  </a:lnTo>
                  <a:lnTo>
                    <a:pt x="6959" y="163830"/>
                  </a:lnTo>
                  <a:lnTo>
                    <a:pt x="8737" y="163830"/>
                  </a:lnTo>
                  <a:lnTo>
                    <a:pt x="11480" y="165100"/>
                  </a:lnTo>
                  <a:lnTo>
                    <a:pt x="8597" y="165100"/>
                  </a:lnTo>
                  <a:lnTo>
                    <a:pt x="9156" y="166370"/>
                  </a:lnTo>
                  <a:lnTo>
                    <a:pt x="10236" y="166370"/>
                  </a:lnTo>
                  <a:lnTo>
                    <a:pt x="10629" y="166662"/>
                  </a:lnTo>
                  <a:lnTo>
                    <a:pt x="10858" y="166484"/>
                  </a:lnTo>
                  <a:lnTo>
                    <a:pt x="11049" y="166370"/>
                  </a:lnTo>
                  <a:lnTo>
                    <a:pt x="14071" y="166370"/>
                  </a:lnTo>
                  <a:lnTo>
                    <a:pt x="15646" y="166370"/>
                  </a:lnTo>
                  <a:lnTo>
                    <a:pt x="14439" y="167640"/>
                  </a:lnTo>
                  <a:lnTo>
                    <a:pt x="14071" y="166370"/>
                  </a:lnTo>
                  <a:lnTo>
                    <a:pt x="14300" y="167640"/>
                  </a:lnTo>
                  <a:lnTo>
                    <a:pt x="11963" y="167640"/>
                  </a:lnTo>
                  <a:lnTo>
                    <a:pt x="14401" y="168910"/>
                  </a:lnTo>
                  <a:lnTo>
                    <a:pt x="11455" y="168910"/>
                  </a:lnTo>
                  <a:lnTo>
                    <a:pt x="8966" y="170180"/>
                  </a:lnTo>
                  <a:lnTo>
                    <a:pt x="9537" y="170395"/>
                  </a:lnTo>
                  <a:lnTo>
                    <a:pt x="11061" y="171145"/>
                  </a:lnTo>
                  <a:lnTo>
                    <a:pt x="10350" y="170700"/>
                  </a:lnTo>
                  <a:lnTo>
                    <a:pt x="12357" y="171450"/>
                  </a:lnTo>
                  <a:lnTo>
                    <a:pt x="11696" y="171450"/>
                  </a:lnTo>
                  <a:lnTo>
                    <a:pt x="11061" y="171145"/>
                  </a:lnTo>
                  <a:lnTo>
                    <a:pt x="11557" y="171450"/>
                  </a:lnTo>
                  <a:lnTo>
                    <a:pt x="8788" y="171450"/>
                  </a:lnTo>
                  <a:lnTo>
                    <a:pt x="8191" y="172720"/>
                  </a:lnTo>
                  <a:lnTo>
                    <a:pt x="13741" y="171450"/>
                  </a:lnTo>
                  <a:lnTo>
                    <a:pt x="11480" y="172720"/>
                  </a:lnTo>
                  <a:lnTo>
                    <a:pt x="9245" y="172720"/>
                  </a:lnTo>
                  <a:lnTo>
                    <a:pt x="11874" y="175260"/>
                  </a:lnTo>
                  <a:lnTo>
                    <a:pt x="6527" y="175260"/>
                  </a:lnTo>
                  <a:lnTo>
                    <a:pt x="6769" y="176530"/>
                  </a:lnTo>
                  <a:lnTo>
                    <a:pt x="10528" y="177800"/>
                  </a:lnTo>
                  <a:lnTo>
                    <a:pt x="9423" y="179070"/>
                  </a:lnTo>
                  <a:lnTo>
                    <a:pt x="9880" y="179070"/>
                  </a:lnTo>
                  <a:lnTo>
                    <a:pt x="15354" y="180340"/>
                  </a:lnTo>
                  <a:lnTo>
                    <a:pt x="9131" y="180340"/>
                  </a:lnTo>
                  <a:lnTo>
                    <a:pt x="7099" y="180340"/>
                  </a:lnTo>
                  <a:lnTo>
                    <a:pt x="9131" y="180378"/>
                  </a:lnTo>
                  <a:lnTo>
                    <a:pt x="19558" y="180378"/>
                  </a:lnTo>
                  <a:lnTo>
                    <a:pt x="20586" y="180340"/>
                  </a:lnTo>
                  <a:lnTo>
                    <a:pt x="19900" y="179070"/>
                  </a:lnTo>
                  <a:lnTo>
                    <a:pt x="18757" y="179070"/>
                  </a:lnTo>
                  <a:lnTo>
                    <a:pt x="20548" y="177800"/>
                  </a:lnTo>
                  <a:lnTo>
                    <a:pt x="21869" y="178777"/>
                  </a:lnTo>
                  <a:lnTo>
                    <a:pt x="21780" y="179070"/>
                  </a:lnTo>
                  <a:lnTo>
                    <a:pt x="22275" y="179070"/>
                  </a:lnTo>
                  <a:lnTo>
                    <a:pt x="24434" y="179070"/>
                  </a:lnTo>
                  <a:lnTo>
                    <a:pt x="22186" y="178015"/>
                  </a:lnTo>
                  <a:lnTo>
                    <a:pt x="21742" y="177800"/>
                  </a:lnTo>
                  <a:lnTo>
                    <a:pt x="25146" y="177800"/>
                  </a:lnTo>
                  <a:lnTo>
                    <a:pt x="24396" y="176530"/>
                  </a:lnTo>
                  <a:lnTo>
                    <a:pt x="22123" y="176530"/>
                  </a:lnTo>
                  <a:lnTo>
                    <a:pt x="22669" y="175260"/>
                  </a:lnTo>
                  <a:lnTo>
                    <a:pt x="26098" y="176530"/>
                  </a:lnTo>
                  <a:lnTo>
                    <a:pt x="30505" y="175260"/>
                  </a:lnTo>
                  <a:lnTo>
                    <a:pt x="19329" y="172720"/>
                  </a:lnTo>
                  <a:lnTo>
                    <a:pt x="21920" y="172720"/>
                  </a:lnTo>
                  <a:lnTo>
                    <a:pt x="22504" y="171450"/>
                  </a:lnTo>
                  <a:lnTo>
                    <a:pt x="24168" y="171450"/>
                  </a:lnTo>
                  <a:lnTo>
                    <a:pt x="27584" y="171450"/>
                  </a:lnTo>
                  <a:lnTo>
                    <a:pt x="29629" y="170180"/>
                  </a:lnTo>
                  <a:lnTo>
                    <a:pt x="22669" y="170180"/>
                  </a:lnTo>
                  <a:lnTo>
                    <a:pt x="24117" y="168910"/>
                  </a:lnTo>
                  <a:lnTo>
                    <a:pt x="19558" y="168910"/>
                  </a:lnTo>
                  <a:lnTo>
                    <a:pt x="18516" y="167640"/>
                  </a:lnTo>
                  <a:lnTo>
                    <a:pt x="19062" y="166370"/>
                  </a:lnTo>
                  <a:lnTo>
                    <a:pt x="23799" y="167640"/>
                  </a:lnTo>
                  <a:lnTo>
                    <a:pt x="23990" y="167640"/>
                  </a:lnTo>
                  <a:lnTo>
                    <a:pt x="24892" y="168910"/>
                  </a:lnTo>
                  <a:lnTo>
                    <a:pt x="25044" y="168910"/>
                  </a:lnTo>
                  <a:lnTo>
                    <a:pt x="26339" y="167640"/>
                  </a:lnTo>
                  <a:lnTo>
                    <a:pt x="25654" y="167640"/>
                  </a:lnTo>
                  <a:lnTo>
                    <a:pt x="26962" y="166776"/>
                  </a:lnTo>
                  <a:lnTo>
                    <a:pt x="26339" y="167640"/>
                  </a:lnTo>
                  <a:lnTo>
                    <a:pt x="28346" y="167640"/>
                  </a:lnTo>
                  <a:lnTo>
                    <a:pt x="27368" y="166509"/>
                  </a:lnTo>
                  <a:lnTo>
                    <a:pt x="27571" y="166370"/>
                  </a:lnTo>
                  <a:lnTo>
                    <a:pt x="27241" y="166370"/>
                  </a:lnTo>
                  <a:lnTo>
                    <a:pt x="25908" y="166370"/>
                  </a:lnTo>
                  <a:lnTo>
                    <a:pt x="27228" y="165100"/>
                  </a:lnTo>
                  <a:lnTo>
                    <a:pt x="25095" y="165100"/>
                  </a:lnTo>
                  <a:lnTo>
                    <a:pt x="26809" y="163830"/>
                  </a:lnTo>
                  <a:lnTo>
                    <a:pt x="22847" y="163830"/>
                  </a:lnTo>
                  <a:lnTo>
                    <a:pt x="22440" y="162560"/>
                  </a:lnTo>
                  <a:lnTo>
                    <a:pt x="24371" y="162560"/>
                  </a:lnTo>
                  <a:lnTo>
                    <a:pt x="26898" y="163830"/>
                  </a:lnTo>
                  <a:lnTo>
                    <a:pt x="25438" y="162560"/>
                  </a:lnTo>
                  <a:lnTo>
                    <a:pt x="26797" y="162560"/>
                  </a:lnTo>
                  <a:lnTo>
                    <a:pt x="29692" y="163830"/>
                  </a:lnTo>
                  <a:lnTo>
                    <a:pt x="27444" y="162560"/>
                  </a:lnTo>
                  <a:lnTo>
                    <a:pt x="31470" y="161290"/>
                  </a:lnTo>
                  <a:lnTo>
                    <a:pt x="30416" y="161290"/>
                  </a:lnTo>
                  <a:lnTo>
                    <a:pt x="30441" y="160451"/>
                  </a:lnTo>
                  <a:lnTo>
                    <a:pt x="29908" y="160020"/>
                  </a:lnTo>
                  <a:lnTo>
                    <a:pt x="26047" y="160020"/>
                  </a:lnTo>
                  <a:lnTo>
                    <a:pt x="25209" y="160020"/>
                  </a:lnTo>
                  <a:lnTo>
                    <a:pt x="26517" y="158750"/>
                  </a:lnTo>
                  <a:lnTo>
                    <a:pt x="27305" y="158750"/>
                  </a:lnTo>
                  <a:lnTo>
                    <a:pt x="26047" y="160020"/>
                  </a:lnTo>
                  <a:lnTo>
                    <a:pt x="30607" y="158750"/>
                  </a:lnTo>
                  <a:lnTo>
                    <a:pt x="28359" y="158750"/>
                  </a:lnTo>
                  <a:lnTo>
                    <a:pt x="28600" y="157480"/>
                  </a:lnTo>
                  <a:lnTo>
                    <a:pt x="27305" y="156210"/>
                  </a:lnTo>
                  <a:lnTo>
                    <a:pt x="28841" y="156210"/>
                  </a:lnTo>
                  <a:lnTo>
                    <a:pt x="26339" y="154940"/>
                  </a:lnTo>
                  <a:lnTo>
                    <a:pt x="25361" y="154940"/>
                  </a:lnTo>
                  <a:lnTo>
                    <a:pt x="25095" y="154838"/>
                  </a:lnTo>
                  <a:lnTo>
                    <a:pt x="24307" y="154940"/>
                  </a:lnTo>
                  <a:lnTo>
                    <a:pt x="24091" y="154432"/>
                  </a:lnTo>
                  <a:lnTo>
                    <a:pt x="22186" y="153670"/>
                  </a:lnTo>
                  <a:lnTo>
                    <a:pt x="23774" y="153670"/>
                  </a:lnTo>
                  <a:lnTo>
                    <a:pt x="28879" y="153670"/>
                  </a:lnTo>
                  <a:lnTo>
                    <a:pt x="26809" y="152400"/>
                  </a:lnTo>
                  <a:lnTo>
                    <a:pt x="28105" y="152400"/>
                  </a:lnTo>
                  <a:lnTo>
                    <a:pt x="30276" y="153670"/>
                  </a:lnTo>
                  <a:lnTo>
                    <a:pt x="31165" y="152400"/>
                  </a:lnTo>
                  <a:lnTo>
                    <a:pt x="28879" y="151130"/>
                  </a:lnTo>
                  <a:lnTo>
                    <a:pt x="33807" y="152400"/>
                  </a:lnTo>
                  <a:lnTo>
                    <a:pt x="31953" y="151130"/>
                  </a:lnTo>
                  <a:lnTo>
                    <a:pt x="30035" y="151130"/>
                  </a:lnTo>
                  <a:lnTo>
                    <a:pt x="27711" y="149860"/>
                  </a:lnTo>
                  <a:lnTo>
                    <a:pt x="29260" y="152400"/>
                  </a:lnTo>
                  <a:lnTo>
                    <a:pt x="27051" y="151599"/>
                  </a:lnTo>
                  <a:lnTo>
                    <a:pt x="26746" y="152400"/>
                  </a:lnTo>
                  <a:lnTo>
                    <a:pt x="24790" y="151130"/>
                  </a:lnTo>
                  <a:lnTo>
                    <a:pt x="25793" y="151130"/>
                  </a:lnTo>
                  <a:lnTo>
                    <a:pt x="27051" y="151599"/>
                  </a:lnTo>
                  <a:lnTo>
                    <a:pt x="27228" y="151130"/>
                  </a:lnTo>
                  <a:lnTo>
                    <a:pt x="21323" y="149860"/>
                  </a:lnTo>
                  <a:lnTo>
                    <a:pt x="27711" y="149860"/>
                  </a:lnTo>
                  <a:lnTo>
                    <a:pt x="32943" y="149860"/>
                  </a:lnTo>
                  <a:lnTo>
                    <a:pt x="27165" y="147320"/>
                  </a:lnTo>
                  <a:lnTo>
                    <a:pt x="27419" y="147142"/>
                  </a:lnTo>
                  <a:lnTo>
                    <a:pt x="25361" y="146050"/>
                  </a:lnTo>
                  <a:lnTo>
                    <a:pt x="27546" y="146050"/>
                  </a:lnTo>
                  <a:lnTo>
                    <a:pt x="26619" y="144780"/>
                  </a:lnTo>
                  <a:lnTo>
                    <a:pt x="28663" y="146050"/>
                  </a:lnTo>
                  <a:lnTo>
                    <a:pt x="28905" y="146050"/>
                  </a:lnTo>
                  <a:lnTo>
                    <a:pt x="29451" y="146050"/>
                  </a:lnTo>
                  <a:lnTo>
                    <a:pt x="30746" y="144780"/>
                  </a:lnTo>
                  <a:lnTo>
                    <a:pt x="31038" y="144805"/>
                  </a:lnTo>
                  <a:lnTo>
                    <a:pt x="31407" y="144818"/>
                  </a:lnTo>
                  <a:lnTo>
                    <a:pt x="32054" y="144792"/>
                  </a:lnTo>
                  <a:lnTo>
                    <a:pt x="31521" y="144767"/>
                  </a:lnTo>
                  <a:lnTo>
                    <a:pt x="31127" y="144767"/>
                  </a:lnTo>
                  <a:lnTo>
                    <a:pt x="30988" y="144780"/>
                  </a:lnTo>
                  <a:lnTo>
                    <a:pt x="26949" y="143510"/>
                  </a:lnTo>
                  <a:lnTo>
                    <a:pt x="29730" y="143510"/>
                  </a:lnTo>
                  <a:lnTo>
                    <a:pt x="30988" y="142240"/>
                  </a:lnTo>
                  <a:lnTo>
                    <a:pt x="24066" y="140970"/>
                  </a:lnTo>
                  <a:lnTo>
                    <a:pt x="24904" y="139700"/>
                  </a:lnTo>
                  <a:lnTo>
                    <a:pt x="27089" y="140970"/>
                  </a:lnTo>
                  <a:lnTo>
                    <a:pt x="30480" y="140970"/>
                  </a:lnTo>
                  <a:lnTo>
                    <a:pt x="26543" y="139700"/>
                  </a:lnTo>
                  <a:lnTo>
                    <a:pt x="28536" y="139700"/>
                  </a:lnTo>
                  <a:lnTo>
                    <a:pt x="27647" y="138430"/>
                  </a:lnTo>
                  <a:lnTo>
                    <a:pt x="25742" y="138430"/>
                  </a:lnTo>
                  <a:lnTo>
                    <a:pt x="25463" y="137160"/>
                  </a:lnTo>
                  <a:lnTo>
                    <a:pt x="29692" y="137160"/>
                  </a:lnTo>
                  <a:lnTo>
                    <a:pt x="26390" y="135890"/>
                  </a:lnTo>
                  <a:lnTo>
                    <a:pt x="23101" y="134620"/>
                  </a:lnTo>
                  <a:lnTo>
                    <a:pt x="28714" y="134620"/>
                  </a:lnTo>
                  <a:lnTo>
                    <a:pt x="29044" y="134772"/>
                  </a:lnTo>
                  <a:lnTo>
                    <a:pt x="32702" y="135318"/>
                  </a:lnTo>
                  <a:lnTo>
                    <a:pt x="31788" y="134708"/>
                  </a:lnTo>
                  <a:lnTo>
                    <a:pt x="28625" y="134429"/>
                  </a:lnTo>
                  <a:lnTo>
                    <a:pt x="28143" y="133350"/>
                  </a:lnTo>
                  <a:lnTo>
                    <a:pt x="27609" y="132080"/>
                  </a:lnTo>
                  <a:lnTo>
                    <a:pt x="27546" y="130810"/>
                  </a:lnTo>
                  <a:lnTo>
                    <a:pt x="22542" y="130810"/>
                  </a:lnTo>
                  <a:lnTo>
                    <a:pt x="24828" y="129540"/>
                  </a:lnTo>
                  <a:lnTo>
                    <a:pt x="27825" y="129540"/>
                  </a:lnTo>
                  <a:lnTo>
                    <a:pt x="34607" y="130810"/>
                  </a:lnTo>
                  <a:lnTo>
                    <a:pt x="27101" y="128270"/>
                  </a:lnTo>
                  <a:lnTo>
                    <a:pt x="33883" y="128270"/>
                  </a:lnTo>
                  <a:lnTo>
                    <a:pt x="29133" y="127000"/>
                  </a:lnTo>
                  <a:lnTo>
                    <a:pt x="29756" y="125730"/>
                  </a:lnTo>
                  <a:lnTo>
                    <a:pt x="30772" y="125730"/>
                  </a:lnTo>
                  <a:lnTo>
                    <a:pt x="27406" y="124460"/>
                  </a:lnTo>
                  <a:lnTo>
                    <a:pt x="26454" y="123190"/>
                  </a:lnTo>
                  <a:lnTo>
                    <a:pt x="25336" y="123190"/>
                  </a:lnTo>
                  <a:lnTo>
                    <a:pt x="24688" y="121920"/>
                  </a:lnTo>
                  <a:lnTo>
                    <a:pt x="25615" y="121920"/>
                  </a:lnTo>
                  <a:lnTo>
                    <a:pt x="26174" y="121920"/>
                  </a:lnTo>
                  <a:lnTo>
                    <a:pt x="27508" y="120650"/>
                  </a:lnTo>
                  <a:lnTo>
                    <a:pt x="30391" y="121920"/>
                  </a:lnTo>
                  <a:lnTo>
                    <a:pt x="34201" y="121920"/>
                  </a:lnTo>
                  <a:lnTo>
                    <a:pt x="30454" y="120650"/>
                  </a:lnTo>
                  <a:lnTo>
                    <a:pt x="32753" y="120650"/>
                  </a:lnTo>
                  <a:lnTo>
                    <a:pt x="32385" y="119380"/>
                  </a:lnTo>
                  <a:lnTo>
                    <a:pt x="28308" y="119380"/>
                  </a:lnTo>
                  <a:lnTo>
                    <a:pt x="28778" y="118110"/>
                  </a:lnTo>
                  <a:lnTo>
                    <a:pt x="27533" y="118110"/>
                  </a:lnTo>
                  <a:lnTo>
                    <a:pt x="23583" y="116840"/>
                  </a:lnTo>
                  <a:lnTo>
                    <a:pt x="29883" y="118110"/>
                  </a:lnTo>
                  <a:lnTo>
                    <a:pt x="26962" y="116840"/>
                  </a:lnTo>
                  <a:lnTo>
                    <a:pt x="30162" y="116840"/>
                  </a:lnTo>
                  <a:lnTo>
                    <a:pt x="27343" y="114300"/>
                  </a:lnTo>
                  <a:lnTo>
                    <a:pt x="28270" y="114300"/>
                  </a:lnTo>
                  <a:lnTo>
                    <a:pt x="26784" y="113030"/>
                  </a:lnTo>
                  <a:lnTo>
                    <a:pt x="34886" y="113030"/>
                  </a:lnTo>
                  <a:lnTo>
                    <a:pt x="29286" y="110490"/>
                  </a:lnTo>
                  <a:lnTo>
                    <a:pt x="35547" y="110490"/>
                  </a:lnTo>
                  <a:lnTo>
                    <a:pt x="32829" y="107950"/>
                  </a:lnTo>
                  <a:lnTo>
                    <a:pt x="37223" y="107950"/>
                  </a:lnTo>
                  <a:lnTo>
                    <a:pt x="37007" y="105410"/>
                  </a:lnTo>
                  <a:lnTo>
                    <a:pt x="30746" y="105410"/>
                  </a:lnTo>
                  <a:lnTo>
                    <a:pt x="36906" y="104140"/>
                  </a:lnTo>
                  <a:lnTo>
                    <a:pt x="35471" y="104140"/>
                  </a:lnTo>
                  <a:lnTo>
                    <a:pt x="36995" y="103670"/>
                  </a:lnTo>
                  <a:lnTo>
                    <a:pt x="34505" y="103936"/>
                  </a:lnTo>
                  <a:lnTo>
                    <a:pt x="34975" y="104140"/>
                  </a:lnTo>
                  <a:lnTo>
                    <a:pt x="30187" y="104140"/>
                  </a:lnTo>
                  <a:lnTo>
                    <a:pt x="30327" y="102870"/>
                  </a:lnTo>
                  <a:lnTo>
                    <a:pt x="31965" y="102870"/>
                  </a:lnTo>
                  <a:lnTo>
                    <a:pt x="34264" y="103835"/>
                  </a:lnTo>
                  <a:lnTo>
                    <a:pt x="33959" y="102870"/>
                  </a:lnTo>
                  <a:lnTo>
                    <a:pt x="39700" y="102870"/>
                  </a:lnTo>
                  <a:lnTo>
                    <a:pt x="38785" y="101600"/>
                  </a:lnTo>
                  <a:lnTo>
                    <a:pt x="36690" y="101600"/>
                  </a:lnTo>
                  <a:lnTo>
                    <a:pt x="33502" y="100330"/>
                  </a:lnTo>
                  <a:lnTo>
                    <a:pt x="42176" y="101600"/>
                  </a:lnTo>
                  <a:lnTo>
                    <a:pt x="39001" y="100330"/>
                  </a:lnTo>
                  <a:lnTo>
                    <a:pt x="40944" y="100330"/>
                  </a:lnTo>
                  <a:lnTo>
                    <a:pt x="39865" y="99060"/>
                  </a:lnTo>
                  <a:lnTo>
                    <a:pt x="41338" y="97790"/>
                  </a:lnTo>
                  <a:lnTo>
                    <a:pt x="36322" y="96520"/>
                  </a:lnTo>
                  <a:lnTo>
                    <a:pt x="39243" y="96520"/>
                  </a:lnTo>
                  <a:lnTo>
                    <a:pt x="40233" y="95250"/>
                  </a:lnTo>
                  <a:lnTo>
                    <a:pt x="34302" y="92710"/>
                  </a:lnTo>
                  <a:lnTo>
                    <a:pt x="37604" y="91440"/>
                  </a:lnTo>
                  <a:lnTo>
                    <a:pt x="36296" y="91440"/>
                  </a:lnTo>
                  <a:lnTo>
                    <a:pt x="37553" y="90462"/>
                  </a:lnTo>
                  <a:lnTo>
                    <a:pt x="36957" y="90170"/>
                  </a:lnTo>
                  <a:lnTo>
                    <a:pt x="37909" y="88900"/>
                  </a:lnTo>
                  <a:lnTo>
                    <a:pt x="39611" y="90170"/>
                  </a:lnTo>
                  <a:lnTo>
                    <a:pt x="41859" y="88900"/>
                  </a:lnTo>
                  <a:lnTo>
                    <a:pt x="35687" y="86360"/>
                  </a:lnTo>
                  <a:lnTo>
                    <a:pt x="34810" y="85090"/>
                  </a:lnTo>
                  <a:lnTo>
                    <a:pt x="39370" y="86360"/>
                  </a:lnTo>
                  <a:lnTo>
                    <a:pt x="41846" y="83820"/>
                  </a:lnTo>
                  <a:lnTo>
                    <a:pt x="42506" y="85090"/>
                  </a:lnTo>
                  <a:lnTo>
                    <a:pt x="43307" y="82550"/>
                  </a:lnTo>
                  <a:lnTo>
                    <a:pt x="39128" y="81280"/>
                  </a:lnTo>
                  <a:lnTo>
                    <a:pt x="37566" y="78740"/>
                  </a:lnTo>
                  <a:lnTo>
                    <a:pt x="42672" y="78740"/>
                  </a:lnTo>
                  <a:lnTo>
                    <a:pt x="40119" y="74930"/>
                  </a:lnTo>
                  <a:lnTo>
                    <a:pt x="43129" y="73660"/>
                  </a:lnTo>
                  <a:lnTo>
                    <a:pt x="39585" y="73660"/>
                  </a:lnTo>
                  <a:lnTo>
                    <a:pt x="39166" y="72390"/>
                  </a:lnTo>
                  <a:lnTo>
                    <a:pt x="40144" y="72390"/>
                  </a:lnTo>
                  <a:lnTo>
                    <a:pt x="36131" y="71120"/>
                  </a:lnTo>
                  <a:lnTo>
                    <a:pt x="40335" y="72390"/>
                  </a:lnTo>
                  <a:lnTo>
                    <a:pt x="44386" y="72390"/>
                  </a:lnTo>
                  <a:lnTo>
                    <a:pt x="43395" y="71120"/>
                  </a:lnTo>
                  <a:lnTo>
                    <a:pt x="43599" y="71120"/>
                  </a:lnTo>
                  <a:lnTo>
                    <a:pt x="38125" y="69850"/>
                  </a:lnTo>
                  <a:lnTo>
                    <a:pt x="41325" y="68580"/>
                  </a:lnTo>
                  <a:lnTo>
                    <a:pt x="40944" y="67310"/>
                  </a:lnTo>
                  <a:lnTo>
                    <a:pt x="40373" y="66040"/>
                  </a:lnTo>
                  <a:lnTo>
                    <a:pt x="43065" y="64770"/>
                  </a:lnTo>
                  <a:lnTo>
                    <a:pt x="41744" y="64770"/>
                  </a:lnTo>
                  <a:lnTo>
                    <a:pt x="41821" y="63500"/>
                  </a:lnTo>
                  <a:lnTo>
                    <a:pt x="43459" y="63500"/>
                  </a:lnTo>
                  <a:lnTo>
                    <a:pt x="44792" y="62230"/>
                  </a:lnTo>
                  <a:lnTo>
                    <a:pt x="44284" y="60960"/>
                  </a:lnTo>
                  <a:lnTo>
                    <a:pt x="46342" y="60960"/>
                  </a:lnTo>
                  <a:lnTo>
                    <a:pt x="46647" y="59690"/>
                  </a:lnTo>
                  <a:lnTo>
                    <a:pt x="37998" y="58420"/>
                  </a:lnTo>
                  <a:lnTo>
                    <a:pt x="42341" y="58420"/>
                  </a:lnTo>
                  <a:lnTo>
                    <a:pt x="42456" y="57150"/>
                  </a:lnTo>
                  <a:lnTo>
                    <a:pt x="46507" y="55880"/>
                  </a:lnTo>
                  <a:lnTo>
                    <a:pt x="42697" y="54610"/>
                  </a:lnTo>
                  <a:lnTo>
                    <a:pt x="44945" y="54610"/>
                  </a:lnTo>
                  <a:lnTo>
                    <a:pt x="48056" y="52070"/>
                  </a:lnTo>
                  <a:close/>
                </a:path>
                <a:path w="48894" h="217804">
                  <a:moveTo>
                    <a:pt x="48183" y="43180"/>
                  </a:moveTo>
                  <a:lnTo>
                    <a:pt x="44589" y="41910"/>
                  </a:lnTo>
                  <a:lnTo>
                    <a:pt x="44488" y="42125"/>
                  </a:lnTo>
                  <a:lnTo>
                    <a:pt x="46253" y="43180"/>
                  </a:lnTo>
                  <a:lnTo>
                    <a:pt x="48183" y="43180"/>
                  </a:lnTo>
                  <a:close/>
                </a:path>
                <a:path w="48894" h="217804">
                  <a:moveTo>
                    <a:pt x="48818" y="10160"/>
                  </a:moveTo>
                  <a:lnTo>
                    <a:pt x="46405" y="8890"/>
                  </a:lnTo>
                  <a:lnTo>
                    <a:pt x="44005" y="7620"/>
                  </a:lnTo>
                  <a:lnTo>
                    <a:pt x="42354" y="7620"/>
                  </a:lnTo>
                  <a:lnTo>
                    <a:pt x="40868" y="6350"/>
                  </a:lnTo>
                  <a:lnTo>
                    <a:pt x="43878" y="6350"/>
                  </a:lnTo>
                  <a:lnTo>
                    <a:pt x="41249" y="5080"/>
                  </a:lnTo>
                  <a:lnTo>
                    <a:pt x="42557" y="3810"/>
                  </a:lnTo>
                  <a:lnTo>
                    <a:pt x="47739" y="5080"/>
                  </a:lnTo>
                  <a:lnTo>
                    <a:pt x="48247" y="3810"/>
                  </a:lnTo>
                  <a:lnTo>
                    <a:pt x="47688" y="3810"/>
                  </a:lnTo>
                  <a:lnTo>
                    <a:pt x="43688" y="1270"/>
                  </a:lnTo>
                  <a:lnTo>
                    <a:pt x="42557" y="2540"/>
                  </a:lnTo>
                  <a:lnTo>
                    <a:pt x="39814" y="2540"/>
                  </a:lnTo>
                  <a:lnTo>
                    <a:pt x="39027" y="1270"/>
                  </a:lnTo>
                  <a:lnTo>
                    <a:pt x="34213" y="1270"/>
                  </a:lnTo>
                  <a:lnTo>
                    <a:pt x="29311" y="0"/>
                  </a:lnTo>
                  <a:lnTo>
                    <a:pt x="25768" y="0"/>
                  </a:lnTo>
                  <a:lnTo>
                    <a:pt x="28600" y="2540"/>
                  </a:lnTo>
                  <a:lnTo>
                    <a:pt x="26212" y="1270"/>
                  </a:lnTo>
                  <a:lnTo>
                    <a:pt x="25831" y="1270"/>
                  </a:lnTo>
                  <a:lnTo>
                    <a:pt x="27127" y="2540"/>
                  </a:lnTo>
                  <a:lnTo>
                    <a:pt x="25298" y="2540"/>
                  </a:lnTo>
                  <a:lnTo>
                    <a:pt x="24498" y="2540"/>
                  </a:lnTo>
                  <a:lnTo>
                    <a:pt x="25133" y="2730"/>
                  </a:lnTo>
                  <a:lnTo>
                    <a:pt x="24180" y="3810"/>
                  </a:lnTo>
                  <a:lnTo>
                    <a:pt x="25019" y="3810"/>
                  </a:lnTo>
                  <a:lnTo>
                    <a:pt x="25768" y="3810"/>
                  </a:lnTo>
                  <a:lnTo>
                    <a:pt x="27101" y="3810"/>
                  </a:lnTo>
                  <a:lnTo>
                    <a:pt x="25831" y="2921"/>
                  </a:lnTo>
                  <a:lnTo>
                    <a:pt x="29006" y="3810"/>
                  </a:lnTo>
                  <a:lnTo>
                    <a:pt x="29794" y="3810"/>
                  </a:lnTo>
                  <a:lnTo>
                    <a:pt x="27546" y="5067"/>
                  </a:lnTo>
                  <a:lnTo>
                    <a:pt x="26454" y="5080"/>
                  </a:lnTo>
                  <a:lnTo>
                    <a:pt x="25019" y="3810"/>
                  </a:lnTo>
                  <a:lnTo>
                    <a:pt x="25552" y="5080"/>
                  </a:lnTo>
                  <a:lnTo>
                    <a:pt x="28041" y="6350"/>
                  </a:lnTo>
                  <a:lnTo>
                    <a:pt x="25260" y="6350"/>
                  </a:lnTo>
                  <a:lnTo>
                    <a:pt x="28549" y="7620"/>
                  </a:lnTo>
                  <a:lnTo>
                    <a:pt x="25057" y="7620"/>
                  </a:lnTo>
                  <a:lnTo>
                    <a:pt x="27355" y="8839"/>
                  </a:lnTo>
                  <a:lnTo>
                    <a:pt x="22212" y="7620"/>
                  </a:lnTo>
                  <a:lnTo>
                    <a:pt x="27076" y="10160"/>
                  </a:lnTo>
                  <a:lnTo>
                    <a:pt x="21234" y="8890"/>
                  </a:lnTo>
                  <a:lnTo>
                    <a:pt x="26085" y="10160"/>
                  </a:lnTo>
                  <a:lnTo>
                    <a:pt x="23152" y="11430"/>
                  </a:lnTo>
                  <a:lnTo>
                    <a:pt x="25768" y="12700"/>
                  </a:lnTo>
                  <a:lnTo>
                    <a:pt x="21907" y="12700"/>
                  </a:lnTo>
                  <a:lnTo>
                    <a:pt x="25958" y="13970"/>
                  </a:lnTo>
                  <a:lnTo>
                    <a:pt x="42989" y="13970"/>
                  </a:lnTo>
                  <a:lnTo>
                    <a:pt x="41198" y="12700"/>
                  </a:lnTo>
                  <a:lnTo>
                    <a:pt x="44361" y="12700"/>
                  </a:lnTo>
                  <a:lnTo>
                    <a:pt x="40855" y="11430"/>
                  </a:lnTo>
                  <a:lnTo>
                    <a:pt x="38366" y="10160"/>
                  </a:lnTo>
                  <a:lnTo>
                    <a:pt x="48818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666230" y="9490399"/>
              <a:ext cx="69302" cy="217124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3549567" y="9821132"/>
              <a:ext cx="114935" cy="608330"/>
            </a:xfrm>
            <a:custGeom>
              <a:avLst/>
              <a:gdLst/>
              <a:ahLst/>
              <a:cxnLst/>
              <a:rect l="l" t="t" r="r" b="b"/>
              <a:pathLst>
                <a:path w="114934" h="608329">
                  <a:moveTo>
                    <a:pt x="406" y="600697"/>
                  </a:moveTo>
                  <a:lnTo>
                    <a:pt x="279" y="600798"/>
                  </a:lnTo>
                  <a:lnTo>
                    <a:pt x="393" y="600964"/>
                  </a:lnTo>
                  <a:lnTo>
                    <a:pt x="368" y="600786"/>
                  </a:lnTo>
                  <a:close/>
                </a:path>
                <a:path w="114934" h="608329">
                  <a:moveTo>
                    <a:pt x="850" y="601472"/>
                  </a:moveTo>
                  <a:lnTo>
                    <a:pt x="723" y="601370"/>
                  </a:lnTo>
                  <a:lnTo>
                    <a:pt x="533" y="601167"/>
                  </a:lnTo>
                  <a:lnTo>
                    <a:pt x="342" y="601141"/>
                  </a:lnTo>
                  <a:lnTo>
                    <a:pt x="190" y="601116"/>
                  </a:lnTo>
                  <a:lnTo>
                    <a:pt x="0" y="601091"/>
                  </a:lnTo>
                  <a:lnTo>
                    <a:pt x="139" y="601218"/>
                  </a:lnTo>
                  <a:lnTo>
                    <a:pt x="444" y="601332"/>
                  </a:lnTo>
                  <a:lnTo>
                    <a:pt x="850" y="601472"/>
                  </a:lnTo>
                  <a:close/>
                </a:path>
                <a:path w="114934" h="608329">
                  <a:moveTo>
                    <a:pt x="4000" y="608114"/>
                  </a:moveTo>
                  <a:lnTo>
                    <a:pt x="3657" y="607745"/>
                  </a:lnTo>
                  <a:lnTo>
                    <a:pt x="241" y="607085"/>
                  </a:lnTo>
                  <a:lnTo>
                    <a:pt x="1104" y="607682"/>
                  </a:lnTo>
                  <a:lnTo>
                    <a:pt x="1981" y="607910"/>
                  </a:lnTo>
                  <a:lnTo>
                    <a:pt x="4000" y="608114"/>
                  </a:lnTo>
                  <a:close/>
                </a:path>
                <a:path w="114934" h="608329">
                  <a:moveTo>
                    <a:pt x="7734" y="606386"/>
                  </a:moveTo>
                  <a:lnTo>
                    <a:pt x="6121" y="605802"/>
                  </a:lnTo>
                  <a:lnTo>
                    <a:pt x="3251" y="605002"/>
                  </a:lnTo>
                  <a:lnTo>
                    <a:pt x="63" y="604837"/>
                  </a:lnTo>
                  <a:lnTo>
                    <a:pt x="3314" y="605624"/>
                  </a:lnTo>
                  <a:lnTo>
                    <a:pt x="1917" y="605536"/>
                  </a:lnTo>
                  <a:lnTo>
                    <a:pt x="5803" y="606437"/>
                  </a:lnTo>
                  <a:lnTo>
                    <a:pt x="6184" y="606806"/>
                  </a:lnTo>
                  <a:lnTo>
                    <a:pt x="4635" y="606844"/>
                  </a:lnTo>
                  <a:lnTo>
                    <a:pt x="3378" y="606628"/>
                  </a:lnTo>
                  <a:lnTo>
                    <a:pt x="4241" y="606844"/>
                  </a:lnTo>
                  <a:lnTo>
                    <a:pt x="2552" y="607021"/>
                  </a:lnTo>
                  <a:lnTo>
                    <a:pt x="4686" y="607479"/>
                  </a:lnTo>
                  <a:lnTo>
                    <a:pt x="7404" y="607402"/>
                  </a:lnTo>
                  <a:lnTo>
                    <a:pt x="7581" y="606894"/>
                  </a:lnTo>
                  <a:lnTo>
                    <a:pt x="5461" y="606069"/>
                  </a:lnTo>
                  <a:lnTo>
                    <a:pt x="6223" y="606056"/>
                  </a:lnTo>
                  <a:lnTo>
                    <a:pt x="7099" y="606285"/>
                  </a:lnTo>
                  <a:lnTo>
                    <a:pt x="7734" y="606386"/>
                  </a:lnTo>
                  <a:close/>
                </a:path>
                <a:path w="114934" h="608329">
                  <a:moveTo>
                    <a:pt x="17056" y="576326"/>
                  </a:moveTo>
                  <a:lnTo>
                    <a:pt x="16611" y="576478"/>
                  </a:lnTo>
                  <a:lnTo>
                    <a:pt x="16840" y="576440"/>
                  </a:lnTo>
                  <a:lnTo>
                    <a:pt x="16979" y="576389"/>
                  </a:lnTo>
                  <a:close/>
                </a:path>
                <a:path w="114934" h="608329">
                  <a:moveTo>
                    <a:pt x="18199" y="575957"/>
                  </a:moveTo>
                  <a:lnTo>
                    <a:pt x="17068" y="575779"/>
                  </a:lnTo>
                  <a:lnTo>
                    <a:pt x="17322" y="576110"/>
                  </a:lnTo>
                  <a:lnTo>
                    <a:pt x="17056" y="576326"/>
                  </a:lnTo>
                  <a:lnTo>
                    <a:pt x="18199" y="575957"/>
                  </a:lnTo>
                  <a:close/>
                </a:path>
                <a:path w="114934" h="608329">
                  <a:moveTo>
                    <a:pt x="18618" y="591464"/>
                  </a:moveTo>
                  <a:lnTo>
                    <a:pt x="15684" y="591045"/>
                  </a:lnTo>
                  <a:lnTo>
                    <a:pt x="14414" y="590829"/>
                  </a:lnTo>
                  <a:lnTo>
                    <a:pt x="15621" y="591058"/>
                  </a:lnTo>
                  <a:lnTo>
                    <a:pt x="16167" y="591248"/>
                  </a:lnTo>
                  <a:lnTo>
                    <a:pt x="16383" y="591388"/>
                  </a:lnTo>
                  <a:lnTo>
                    <a:pt x="16929" y="591477"/>
                  </a:lnTo>
                  <a:lnTo>
                    <a:pt x="17602" y="591540"/>
                  </a:lnTo>
                  <a:lnTo>
                    <a:pt x="18453" y="591604"/>
                  </a:lnTo>
                  <a:lnTo>
                    <a:pt x="18618" y="591464"/>
                  </a:lnTo>
                  <a:close/>
                </a:path>
                <a:path w="114934" h="608329">
                  <a:moveTo>
                    <a:pt x="20129" y="585546"/>
                  </a:moveTo>
                  <a:lnTo>
                    <a:pt x="18757" y="585089"/>
                  </a:lnTo>
                  <a:lnTo>
                    <a:pt x="18745" y="585241"/>
                  </a:lnTo>
                  <a:lnTo>
                    <a:pt x="19113" y="585343"/>
                  </a:lnTo>
                  <a:lnTo>
                    <a:pt x="19596" y="585444"/>
                  </a:lnTo>
                  <a:lnTo>
                    <a:pt x="20129" y="585546"/>
                  </a:lnTo>
                  <a:close/>
                </a:path>
                <a:path w="114934" h="608329">
                  <a:moveTo>
                    <a:pt x="21031" y="580631"/>
                  </a:moveTo>
                  <a:lnTo>
                    <a:pt x="20662" y="580580"/>
                  </a:lnTo>
                  <a:lnTo>
                    <a:pt x="20307" y="580555"/>
                  </a:lnTo>
                  <a:lnTo>
                    <a:pt x="19977" y="580555"/>
                  </a:lnTo>
                  <a:lnTo>
                    <a:pt x="20408" y="580593"/>
                  </a:lnTo>
                  <a:lnTo>
                    <a:pt x="20789" y="580631"/>
                  </a:lnTo>
                  <a:lnTo>
                    <a:pt x="21031" y="580631"/>
                  </a:lnTo>
                  <a:close/>
                </a:path>
                <a:path w="114934" h="608329">
                  <a:moveTo>
                    <a:pt x="21742" y="397522"/>
                  </a:moveTo>
                  <a:lnTo>
                    <a:pt x="21437" y="397446"/>
                  </a:lnTo>
                  <a:lnTo>
                    <a:pt x="21234" y="397408"/>
                  </a:lnTo>
                  <a:lnTo>
                    <a:pt x="21424" y="397484"/>
                  </a:lnTo>
                  <a:lnTo>
                    <a:pt x="21551" y="397497"/>
                  </a:lnTo>
                  <a:lnTo>
                    <a:pt x="21742" y="397522"/>
                  </a:lnTo>
                  <a:close/>
                </a:path>
                <a:path w="114934" h="608329">
                  <a:moveTo>
                    <a:pt x="22085" y="557822"/>
                  </a:moveTo>
                  <a:lnTo>
                    <a:pt x="21882" y="557669"/>
                  </a:lnTo>
                  <a:lnTo>
                    <a:pt x="21678" y="557517"/>
                  </a:lnTo>
                  <a:lnTo>
                    <a:pt x="21386" y="557517"/>
                  </a:lnTo>
                  <a:lnTo>
                    <a:pt x="21450" y="557682"/>
                  </a:lnTo>
                  <a:lnTo>
                    <a:pt x="21780" y="557784"/>
                  </a:lnTo>
                  <a:lnTo>
                    <a:pt x="22085" y="557822"/>
                  </a:lnTo>
                  <a:close/>
                </a:path>
                <a:path w="114934" h="608329">
                  <a:moveTo>
                    <a:pt x="25057" y="544817"/>
                  </a:moveTo>
                  <a:lnTo>
                    <a:pt x="24790" y="544893"/>
                  </a:lnTo>
                  <a:lnTo>
                    <a:pt x="24638" y="545020"/>
                  </a:lnTo>
                  <a:lnTo>
                    <a:pt x="25057" y="544817"/>
                  </a:lnTo>
                  <a:close/>
                </a:path>
                <a:path w="114934" h="608329">
                  <a:moveTo>
                    <a:pt x="25844" y="554824"/>
                  </a:moveTo>
                  <a:lnTo>
                    <a:pt x="25590" y="554761"/>
                  </a:lnTo>
                  <a:lnTo>
                    <a:pt x="25412" y="554863"/>
                  </a:lnTo>
                  <a:lnTo>
                    <a:pt x="25666" y="554875"/>
                  </a:lnTo>
                  <a:lnTo>
                    <a:pt x="25844" y="554824"/>
                  </a:lnTo>
                  <a:close/>
                </a:path>
                <a:path w="114934" h="608329">
                  <a:moveTo>
                    <a:pt x="27152" y="529412"/>
                  </a:moveTo>
                  <a:lnTo>
                    <a:pt x="26885" y="529412"/>
                  </a:lnTo>
                  <a:lnTo>
                    <a:pt x="26670" y="529501"/>
                  </a:lnTo>
                  <a:lnTo>
                    <a:pt x="27152" y="529412"/>
                  </a:lnTo>
                  <a:close/>
                </a:path>
                <a:path w="114934" h="608329">
                  <a:moveTo>
                    <a:pt x="27317" y="529399"/>
                  </a:moveTo>
                  <a:lnTo>
                    <a:pt x="26949" y="529158"/>
                  </a:lnTo>
                  <a:lnTo>
                    <a:pt x="26581" y="529183"/>
                  </a:lnTo>
                  <a:lnTo>
                    <a:pt x="26974" y="529297"/>
                  </a:lnTo>
                  <a:lnTo>
                    <a:pt x="27139" y="529399"/>
                  </a:lnTo>
                  <a:lnTo>
                    <a:pt x="27317" y="529399"/>
                  </a:lnTo>
                  <a:close/>
                </a:path>
                <a:path w="114934" h="608329">
                  <a:moveTo>
                    <a:pt x="27355" y="523976"/>
                  </a:moveTo>
                  <a:lnTo>
                    <a:pt x="27139" y="523976"/>
                  </a:lnTo>
                  <a:lnTo>
                    <a:pt x="26758" y="524002"/>
                  </a:lnTo>
                  <a:lnTo>
                    <a:pt x="26847" y="524141"/>
                  </a:lnTo>
                  <a:lnTo>
                    <a:pt x="27355" y="523976"/>
                  </a:lnTo>
                  <a:close/>
                </a:path>
                <a:path w="114934" h="608329">
                  <a:moveTo>
                    <a:pt x="30099" y="535343"/>
                  </a:moveTo>
                  <a:lnTo>
                    <a:pt x="29591" y="535305"/>
                  </a:lnTo>
                  <a:lnTo>
                    <a:pt x="28816" y="535317"/>
                  </a:lnTo>
                  <a:lnTo>
                    <a:pt x="29108" y="535343"/>
                  </a:lnTo>
                  <a:lnTo>
                    <a:pt x="29476" y="535368"/>
                  </a:lnTo>
                  <a:lnTo>
                    <a:pt x="30099" y="535343"/>
                  </a:lnTo>
                  <a:close/>
                </a:path>
                <a:path w="114934" h="608329">
                  <a:moveTo>
                    <a:pt x="30340" y="549503"/>
                  </a:moveTo>
                  <a:lnTo>
                    <a:pt x="30099" y="549287"/>
                  </a:lnTo>
                  <a:lnTo>
                    <a:pt x="30340" y="549503"/>
                  </a:lnTo>
                  <a:close/>
                </a:path>
                <a:path w="114934" h="608329">
                  <a:moveTo>
                    <a:pt x="32245" y="494525"/>
                  </a:moveTo>
                  <a:lnTo>
                    <a:pt x="31737" y="492912"/>
                  </a:lnTo>
                  <a:lnTo>
                    <a:pt x="28727" y="493483"/>
                  </a:lnTo>
                  <a:lnTo>
                    <a:pt x="29883" y="493534"/>
                  </a:lnTo>
                  <a:lnTo>
                    <a:pt x="32245" y="494525"/>
                  </a:lnTo>
                  <a:close/>
                </a:path>
                <a:path w="114934" h="608329">
                  <a:moveTo>
                    <a:pt x="32473" y="494614"/>
                  </a:moveTo>
                  <a:lnTo>
                    <a:pt x="32245" y="494525"/>
                  </a:lnTo>
                  <a:lnTo>
                    <a:pt x="32473" y="494614"/>
                  </a:lnTo>
                  <a:close/>
                </a:path>
                <a:path w="114934" h="608329">
                  <a:moveTo>
                    <a:pt x="34975" y="494347"/>
                  </a:moveTo>
                  <a:lnTo>
                    <a:pt x="32473" y="494614"/>
                  </a:lnTo>
                  <a:lnTo>
                    <a:pt x="33172" y="494906"/>
                  </a:lnTo>
                  <a:lnTo>
                    <a:pt x="34975" y="494347"/>
                  </a:lnTo>
                  <a:close/>
                </a:path>
                <a:path w="114934" h="608329">
                  <a:moveTo>
                    <a:pt x="38404" y="392201"/>
                  </a:moveTo>
                  <a:lnTo>
                    <a:pt x="36626" y="391845"/>
                  </a:lnTo>
                  <a:lnTo>
                    <a:pt x="36766" y="391972"/>
                  </a:lnTo>
                  <a:lnTo>
                    <a:pt x="37312" y="392049"/>
                  </a:lnTo>
                  <a:lnTo>
                    <a:pt x="38404" y="392201"/>
                  </a:lnTo>
                  <a:close/>
                </a:path>
                <a:path w="114934" h="608329">
                  <a:moveTo>
                    <a:pt x="55905" y="237528"/>
                  </a:moveTo>
                  <a:lnTo>
                    <a:pt x="55714" y="237337"/>
                  </a:lnTo>
                  <a:lnTo>
                    <a:pt x="55346" y="237350"/>
                  </a:lnTo>
                  <a:lnTo>
                    <a:pt x="55905" y="237528"/>
                  </a:lnTo>
                  <a:close/>
                </a:path>
                <a:path w="114934" h="608329">
                  <a:moveTo>
                    <a:pt x="56159" y="242595"/>
                  </a:moveTo>
                  <a:lnTo>
                    <a:pt x="55829" y="242354"/>
                  </a:lnTo>
                  <a:lnTo>
                    <a:pt x="55676" y="242493"/>
                  </a:lnTo>
                  <a:lnTo>
                    <a:pt x="55880" y="242531"/>
                  </a:lnTo>
                  <a:lnTo>
                    <a:pt x="56045" y="242557"/>
                  </a:lnTo>
                  <a:close/>
                </a:path>
                <a:path w="114934" h="608329">
                  <a:moveTo>
                    <a:pt x="56476" y="242747"/>
                  </a:moveTo>
                  <a:lnTo>
                    <a:pt x="56159" y="242595"/>
                  </a:lnTo>
                  <a:lnTo>
                    <a:pt x="56464" y="242824"/>
                  </a:lnTo>
                  <a:close/>
                </a:path>
                <a:path w="114934" h="608329">
                  <a:moveTo>
                    <a:pt x="56857" y="237820"/>
                  </a:moveTo>
                  <a:lnTo>
                    <a:pt x="55905" y="237528"/>
                  </a:lnTo>
                  <a:lnTo>
                    <a:pt x="56032" y="237642"/>
                  </a:lnTo>
                  <a:lnTo>
                    <a:pt x="56857" y="237820"/>
                  </a:lnTo>
                  <a:close/>
                </a:path>
                <a:path w="114934" h="608329">
                  <a:moveTo>
                    <a:pt x="57023" y="238912"/>
                  </a:moveTo>
                  <a:lnTo>
                    <a:pt x="56908" y="239128"/>
                  </a:lnTo>
                  <a:lnTo>
                    <a:pt x="56984" y="239001"/>
                  </a:lnTo>
                  <a:close/>
                </a:path>
                <a:path w="114934" h="608329">
                  <a:moveTo>
                    <a:pt x="57137" y="243332"/>
                  </a:moveTo>
                  <a:lnTo>
                    <a:pt x="56464" y="242836"/>
                  </a:lnTo>
                  <a:lnTo>
                    <a:pt x="56324" y="243116"/>
                  </a:lnTo>
                  <a:lnTo>
                    <a:pt x="57137" y="243332"/>
                  </a:lnTo>
                  <a:close/>
                </a:path>
                <a:path w="114934" h="608329">
                  <a:moveTo>
                    <a:pt x="57442" y="239801"/>
                  </a:moveTo>
                  <a:lnTo>
                    <a:pt x="57302" y="239674"/>
                  </a:lnTo>
                  <a:lnTo>
                    <a:pt x="57124" y="239445"/>
                  </a:lnTo>
                  <a:lnTo>
                    <a:pt x="56946" y="239420"/>
                  </a:lnTo>
                  <a:lnTo>
                    <a:pt x="56591" y="239344"/>
                  </a:lnTo>
                  <a:lnTo>
                    <a:pt x="56756" y="239496"/>
                  </a:lnTo>
                  <a:lnTo>
                    <a:pt x="57048" y="239649"/>
                  </a:lnTo>
                  <a:lnTo>
                    <a:pt x="57442" y="239801"/>
                  </a:lnTo>
                  <a:close/>
                </a:path>
                <a:path w="114934" h="608329">
                  <a:moveTo>
                    <a:pt x="57912" y="238036"/>
                  </a:moveTo>
                  <a:lnTo>
                    <a:pt x="56857" y="237820"/>
                  </a:lnTo>
                  <a:lnTo>
                    <a:pt x="57073" y="237883"/>
                  </a:lnTo>
                  <a:lnTo>
                    <a:pt x="57416" y="237959"/>
                  </a:lnTo>
                  <a:lnTo>
                    <a:pt x="57912" y="238036"/>
                  </a:lnTo>
                  <a:close/>
                </a:path>
                <a:path w="114934" h="608329">
                  <a:moveTo>
                    <a:pt x="58051" y="243027"/>
                  </a:moveTo>
                  <a:lnTo>
                    <a:pt x="57823" y="242570"/>
                  </a:lnTo>
                  <a:lnTo>
                    <a:pt x="57277" y="242570"/>
                  </a:lnTo>
                  <a:lnTo>
                    <a:pt x="58051" y="243027"/>
                  </a:lnTo>
                  <a:close/>
                </a:path>
                <a:path w="114934" h="608329">
                  <a:moveTo>
                    <a:pt x="58216" y="239610"/>
                  </a:moveTo>
                  <a:lnTo>
                    <a:pt x="57505" y="239445"/>
                  </a:lnTo>
                  <a:lnTo>
                    <a:pt x="57150" y="239344"/>
                  </a:lnTo>
                  <a:lnTo>
                    <a:pt x="57023" y="239217"/>
                  </a:lnTo>
                  <a:lnTo>
                    <a:pt x="57086" y="239369"/>
                  </a:lnTo>
                  <a:lnTo>
                    <a:pt x="57556" y="239547"/>
                  </a:lnTo>
                  <a:lnTo>
                    <a:pt x="57975" y="239610"/>
                  </a:lnTo>
                  <a:lnTo>
                    <a:pt x="58216" y="239610"/>
                  </a:lnTo>
                  <a:close/>
                </a:path>
                <a:path w="114934" h="608329">
                  <a:moveTo>
                    <a:pt x="58267" y="242570"/>
                  </a:moveTo>
                  <a:lnTo>
                    <a:pt x="57150" y="241300"/>
                  </a:lnTo>
                  <a:lnTo>
                    <a:pt x="57823" y="242570"/>
                  </a:lnTo>
                  <a:lnTo>
                    <a:pt x="58267" y="242570"/>
                  </a:lnTo>
                  <a:close/>
                </a:path>
                <a:path w="114934" h="608329">
                  <a:moveTo>
                    <a:pt x="59550" y="237223"/>
                  </a:moveTo>
                  <a:lnTo>
                    <a:pt x="57835" y="236613"/>
                  </a:lnTo>
                  <a:lnTo>
                    <a:pt x="57543" y="236905"/>
                  </a:lnTo>
                  <a:lnTo>
                    <a:pt x="55435" y="237070"/>
                  </a:lnTo>
                  <a:lnTo>
                    <a:pt x="55714" y="237337"/>
                  </a:lnTo>
                  <a:lnTo>
                    <a:pt x="59550" y="237223"/>
                  </a:lnTo>
                  <a:close/>
                </a:path>
                <a:path w="114934" h="608329">
                  <a:moveTo>
                    <a:pt x="60236" y="247421"/>
                  </a:moveTo>
                  <a:lnTo>
                    <a:pt x="59893" y="247002"/>
                  </a:lnTo>
                  <a:lnTo>
                    <a:pt x="56515" y="246189"/>
                  </a:lnTo>
                  <a:lnTo>
                    <a:pt x="57340" y="246900"/>
                  </a:lnTo>
                  <a:lnTo>
                    <a:pt x="58204" y="247167"/>
                  </a:lnTo>
                  <a:lnTo>
                    <a:pt x="60236" y="247421"/>
                  </a:lnTo>
                  <a:close/>
                </a:path>
                <a:path w="114934" h="608329">
                  <a:moveTo>
                    <a:pt x="60794" y="228003"/>
                  </a:moveTo>
                  <a:lnTo>
                    <a:pt x="60426" y="227939"/>
                  </a:lnTo>
                  <a:lnTo>
                    <a:pt x="60782" y="228015"/>
                  </a:lnTo>
                  <a:close/>
                </a:path>
                <a:path w="114934" h="608329">
                  <a:moveTo>
                    <a:pt x="61544" y="224561"/>
                  </a:moveTo>
                  <a:lnTo>
                    <a:pt x="60413" y="225018"/>
                  </a:lnTo>
                  <a:lnTo>
                    <a:pt x="61048" y="224840"/>
                  </a:lnTo>
                  <a:lnTo>
                    <a:pt x="61341" y="224701"/>
                  </a:lnTo>
                  <a:lnTo>
                    <a:pt x="61544" y="224561"/>
                  </a:lnTo>
                  <a:close/>
                </a:path>
                <a:path w="114934" h="608329">
                  <a:moveTo>
                    <a:pt x="62915" y="220218"/>
                  </a:moveTo>
                  <a:lnTo>
                    <a:pt x="62661" y="220192"/>
                  </a:lnTo>
                  <a:lnTo>
                    <a:pt x="62382" y="220192"/>
                  </a:lnTo>
                  <a:lnTo>
                    <a:pt x="62153" y="220230"/>
                  </a:lnTo>
                  <a:lnTo>
                    <a:pt x="62344" y="220256"/>
                  </a:lnTo>
                  <a:lnTo>
                    <a:pt x="62915" y="220218"/>
                  </a:lnTo>
                  <a:close/>
                </a:path>
                <a:path w="114934" h="608329">
                  <a:moveTo>
                    <a:pt x="63487" y="199390"/>
                  </a:moveTo>
                  <a:lnTo>
                    <a:pt x="63233" y="199390"/>
                  </a:lnTo>
                  <a:lnTo>
                    <a:pt x="63487" y="199390"/>
                  </a:lnTo>
                  <a:close/>
                </a:path>
                <a:path w="114934" h="608329">
                  <a:moveTo>
                    <a:pt x="64071" y="245516"/>
                  </a:moveTo>
                  <a:lnTo>
                    <a:pt x="62484" y="244817"/>
                  </a:lnTo>
                  <a:lnTo>
                    <a:pt x="59626" y="243865"/>
                  </a:lnTo>
                  <a:lnTo>
                    <a:pt x="59283" y="243840"/>
                  </a:lnTo>
                  <a:lnTo>
                    <a:pt x="58051" y="243027"/>
                  </a:lnTo>
                  <a:lnTo>
                    <a:pt x="58394" y="243776"/>
                  </a:lnTo>
                  <a:lnTo>
                    <a:pt x="56451" y="243624"/>
                  </a:lnTo>
                  <a:lnTo>
                    <a:pt x="59677" y="244576"/>
                  </a:lnTo>
                  <a:lnTo>
                    <a:pt x="58280" y="244449"/>
                  </a:lnTo>
                  <a:lnTo>
                    <a:pt x="62128" y="245529"/>
                  </a:lnTo>
                  <a:lnTo>
                    <a:pt x="62484" y="245960"/>
                  </a:lnTo>
                  <a:lnTo>
                    <a:pt x="60921" y="245986"/>
                  </a:lnTo>
                  <a:lnTo>
                    <a:pt x="59677" y="245719"/>
                  </a:lnTo>
                  <a:lnTo>
                    <a:pt x="60528" y="245999"/>
                  </a:lnTo>
                  <a:lnTo>
                    <a:pt x="58839" y="246164"/>
                  </a:lnTo>
                  <a:lnTo>
                    <a:pt x="60960" y="246697"/>
                  </a:lnTo>
                  <a:lnTo>
                    <a:pt x="63677" y="246659"/>
                  </a:lnTo>
                  <a:lnTo>
                    <a:pt x="63881" y="246087"/>
                  </a:lnTo>
                  <a:lnTo>
                    <a:pt x="61798" y="245110"/>
                  </a:lnTo>
                  <a:lnTo>
                    <a:pt x="62560" y="245097"/>
                  </a:lnTo>
                  <a:lnTo>
                    <a:pt x="63436" y="245376"/>
                  </a:lnTo>
                  <a:lnTo>
                    <a:pt x="64071" y="245516"/>
                  </a:lnTo>
                  <a:close/>
                </a:path>
                <a:path w="114934" h="608329">
                  <a:moveTo>
                    <a:pt x="64414" y="154139"/>
                  </a:moveTo>
                  <a:close/>
                </a:path>
                <a:path w="114934" h="608329">
                  <a:moveTo>
                    <a:pt x="64935" y="172796"/>
                  </a:moveTo>
                  <a:lnTo>
                    <a:pt x="64312" y="172275"/>
                  </a:lnTo>
                  <a:lnTo>
                    <a:pt x="64503" y="172529"/>
                  </a:lnTo>
                  <a:lnTo>
                    <a:pt x="64935" y="172834"/>
                  </a:lnTo>
                  <a:close/>
                </a:path>
                <a:path w="114934" h="608329">
                  <a:moveTo>
                    <a:pt x="65011" y="153174"/>
                  </a:moveTo>
                  <a:lnTo>
                    <a:pt x="64681" y="153416"/>
                  </a:lnTo>
                  <a:lnTo>
                    <a:pt x="64477" y="153746"/>
                  </a:lnTo>
                  <a:lnTo>
                    <a:pt x="64427" y="154101"/>
                  </a:lnTo>
                  <a:lnTo>
                    <a:pt x="65011" y="153174"/>
                  </a:lnTo>
                  <a:close/>
                </a:path>
                <a:path w="114934" h="608329">
                  <a:moveTo>
                    <a:pt x="65214" y="166370"/>
                  </a:moveTo>
                  <a:lnTo>
                    <a:pt x="65036" y="166065"/>
                  </a:lnTo>
                  <a:lnTo>
                    <a:pt x="63969" y="166370"/>
                  </a:lnTo>
                  <a:lnTo>
                    <a:pt x="65214" y="166370"/>
                  </a:lnTo>
                  <a:close/>
                </a:path>
                <a:path w="114934" h="608329">
                  <a:moveTo>
                    <a:pt x="65963" y="197510"/>
                  </a:moveTo>
                  <a:lnTo>
                    <a:pt x="65303" y="196710"/>
                  </a:lnTo>
                  <a:lnTo>
                    <a:pt x="63588" y="196900"/>
                  </a:lnTo>
                  <a:lnTo>
                    <a:pt x="65963" y="197510"/>
                  </a:lnTo>
                  <a:close/>
                </a:path>
                <a:path w="114934" h="608329">
                  <a:moveTo>
                    <a:pt x="66395" y="198120"/>
                  </a:moveTo>
                  <a:lnTo>
                    <a:pt x="63055" y="198120"/>
                  </a:lnTo>
                  <a:lnTo>
                    <a:pt x="63449" y="199301"/>
                  </a:lnTo>
                  <a:lnTo>
                    <a:pt x="66395" y="198120"/>
                  </a:lnTo>
                  <a:close/>
                </a:path>
                <a:path w="114934" h="608329">
                  <a:moveTo>
                    <a:pt x="66509" y="203212"/>
                  </a:moveTo>
                  <a:lnTo>
                    <a:pt x="65925" y="204470"/>
                  </a:lnTo>
                  <a:lnTo>
                    <a:pt x="66509" y="203212"/>
                  </a:lnTo>
                  <a:close/>
                </a:path>
                <a:path w="114934" h="608329">
                  <a:moveTo>
                    <a:pt x="66522" y="179070"/>
                  </a:moveTo>
                  <a:lnTo>
                    <a:pt x="66078" y="178765"/>
                  </a:lnTo>
                  <a:lnTo>
                    <a:pt x="66167" y="179070"/>
                  </a:lnTo>
                  <a:lnTo>
                    <a:pt x="66522" y="179070"/>
                  </a:lnTo>
                  <a:close/>
                </a:path>
                <a:path w="114934" h="608329">
                  <a:moveTo>
                    <a:pt x="66916" y="223520"/>
                  </a:moveTo>
                  <a:lnTo>
                    <a:pt x="65671" y="222250"/>
                  </a:lnTo>
                  <a:lnTo>
                    <a:pt x="66230" y="223520"/>
                  </a:lnTo>
                  <a:lnTo>
                    <a:pt x="66916" y="223520"/>
                  </a:lnTo>
                  <a:close/>
                </a:path>
                <a:path w="114934" h="608329">
                  <a:moveTo>
                    <a:pt x="67170" y="149910"/>
                  </a:moveTo>
                  <a:lnTo>
                    <a:pt x="66954" y="149821"/>
                  </a:lnTo>
                  <a:lnTo>
                    <a:pt x="66763" y="149745"/>
                  </a:lnTo>
                  <a:lnTo>
                    <a:pt x="66446" y="149669"/>
                  </a:lnTo>
                  <a:lnTo>
                    <a:pt x="65074" y="150139"/>
                  </a:lnTo>
                  <a:lnTo>
                    <a:pt x="66116" y="150126"/>
                  </a:lnTo>
                  <a:lnTo>
                    <a:pt x="66751" y="150037"/>
                  </a:lnTo>
                  <a:lnTo>
                    <a:pt x="67170" y="149910"/>
                  </a:lnTo>
                  <a:close/>
                </a:path>
                <a:path w="114934" h="608329">
                  <a:moveTo>
                    <a:pt x="67970" y="187960"/>
                  </a:moveTo>
                  <a:lnTo>
                    <a:pt x="65887" y="187960"/>
                  </a:lnTo>
                  <a:lnTo>
                    <a:pt x="66382" y="189230"/>
                  </a:lnTo>
                  <a:lnTo>
                    <a:pt x="67970" y="187960"/>
                  </a:lnTo>
                  <a:close/>
                </a:path>
                <a:path w="114934" h="608329">
                  <a:moveTo>
                    <a:pt x="68046" y="243840"/>
                  </a:moveTo>
                  <a:lnTo>
                    <a:pt x="61404" y="241300"/>
                  </a:lnTo>
                  <a:lnTo>
                    <a:pt x="66141" y="241300"/>
                  </a:lnTo>
                  <a:lnTo>
                    <a:pt x="62712" y="240030"/>
                  </a:lnTo>
                  <a:lnTo>
                    <a:pt x="64477" y="240030"/>
                  </a:lnTo>
                  <a:lnTo>
                    <a:pt x="62534" y="238760"/>
                  </a:lnTo>
                  <a:lnTo>
                    <a:pt x="60934" y="238760"/>
                  </a:lnTo>
                  <a:lnTo>
                    <a:pt x="61125" y="240030"/>
                  </a:lnTo>
                  <a:lnTo>
                    <a:pt x="59385" y="240030"/>
                  </a:lnTo>
                  <a:lnTo>
                    <a:pt x="59575" y="241300"/>
                  </a:lnTo>
                  <a:lnTo>
                    <a:pt x="58534" y="241300"/>
                  </a:lnTo>
                  <a:lnTo>
                    <a:pt x="57442" y="240030"/>
                  </a:lnTo>
                  <a:lnTo>
                    <a:pt x="58280" y="241300"/>
                  </a:lnTo>
                  <a:lnTo>
                    <a:pt x="60058" y="242570"/>
                  </a:lnTo>
                  <a:lnTo>
                    <a:pt x="61493" y="242570"/>
                  </a:lnTo>
                  <a:lnTo>
                    <a:pt x="62064" y="243840"/>
                  </a:lnTo>
                  <a:lnTo>
                    <a:pt x="68046" y="243840"/>
                  </a:lnTo>
                  <a:close/>
                </a:path>
                <a:path w="114934" h="608329">
                  <a:moveTo>
                    <a:pt x="68389" y="188937"/>
                  </a:moveTo>
                  <a:lnTo>
                    <a:pt x="67983" y="188620"/>
                  </a:lnTo>
                  <a:lnTo>
                    <a:pt x="67360" y="188823"/>
                  </a:lnTo>
                  <a:lnTo>
                    <a:pt x="67437" y="189077"/>
                  </a:lnTo>
                  <a:lnTo>
                    <a:pt x="67805" y="189369"/>
                  </a:lnTo>
                  <a:lnTo>
                    <a:pt x="68046" y="189166"/>
                  </a:lnTo>
                  <a:lnTo>
                    <a:pt x="68389" y="188937"/>
                  </a:lnTo>
                  <a:close/>
                </a:path>
                <a:path w="114934" h="608329">
                  <a:moveTo>
                    <a:pt x="69100" y="241300"/>
                  </a:moveTo>
                  <a:lnTo>
                    <a:pt x="66459" y="240385"/>
                  </a:lnTo>
                  <a:lnTo>
                    <a:pt x="66878" y="241300"/>
                  </a:lnTo>
                  <a:lnTo>
                    <a:pt x="69100" y="241300"/>
                  </a:lnTo>
                  <a:close/>
                </a:path>
                <a:path w="114934" h="608329">
                  <a:moveTo>
                    <a:pt x="69100" y="190106"/>
                  </a:moveTo>
                  <a:lnTo>
                    <a:pt x="68605" y="189852"/>
                  </a:lnTo>
                  <a:lnTo>
                    <a:pt x="68122" y="189598"/>
                  </a:lnTo>
                  <a:lnTo>
                    <a:pt x="67818" y="189369"/>
                  </a:lnTo>
                  <a:lnTo>
                    <a:pt x="67551" y="189623"/>
                  </a:lnTo>
                  <a:lnTo>
                    <a:pt x="67449" y="189839"/>
                  </a:lnTo>
                  <a:lnTo>
                    <a:pt x="69100" y="190106"/>
                  </a:lnTo>
                  <a:close/>
                </a:path>
                <a:path w="114934" h="608329">
                  <a:moveTo>
                    <a:pt x="70307" y="234950"/>
                  </a:moveTo>
                  <a:lnTo>
                    <a:pt x="68249" y="233680"/>
                  </a:lnTo>
                  <a:lnTo>
                    <a:pt x="68910" y="234950"/>
                  </a:lnTo>
                  <a:lnTo>
                    <a:pt x="70307" y="234950"/>
                  </a:lnTo>
                  <a:close/>
                </a:path>
                <a:path w="114934" h="608329">
                  <a:moveTo>
                    <a:pt x="70485" y="237490"/>
                  </a:moveTo>
                  <a:lnTo>
                    <a:pt x="69278" y="236220"/>
                  </a:lnTo>
                  <a:lnTo>
                    <a:pt x="67348" y="237490"/>
                  </a:lnTo>
                  <a:lnTo>
                    <a:pt x="70485" y="237490"/>
                  </a:lnTo>
                  <a:close/>
                </a:path>
                <a:path w="114934" h="608329">
                  <a:moveTo>
                    <a:pt x="70586" y="230441"/>
                  </a:moveTo>
                  <a:lnTo>
                    <a:pt x="69329" y="229870"/>
                  </a:lnTo>
                  <a:lnTo>
                    <a:pt x="69011" y="230022"/>
                  </a:lnTo>
                  <a:lnTo>
                    <a:pt x="70586" y="230441"/>
                  </a:lnTo>
                  <a:close/>
                </a:path>
                <a:path w="114934" h="608329">
                  <a:moveTo>
                    <a:pt x="71780" y="232981"/>
                  </a:moveTo>
                  <a:lnTo>
                    <a:pt x="70751" y="233997"/>
                  </a:lnTo>
                  <a:lnTo>
                    <a:pt x="71297" y="233997"/>
                  </a:lnTo>
                  <a:lnTo>
                    <a:pt x="71780" y="232981"/>
                  </a:lnTo>
                  <a:close/>
                </a:path>
                <a:path w="114934" h="608329">
                  <a:moveTo>
                    <a:pt x="73113" y="231140"/>
                  </a:moveTo>
                  <a:lnTo>
                    <a:pt x="70586" y="230441"/>
                  </a:lnTo>
                  <a:lnTo>
                    <a:pt x="72085" y="231140"/>
                  </a:lnTo>
                  <a:lnTo>
                    <a:pt x="73113" y="231140"/>
                  </a:lnTo>
                  <a:close/>
                </a:path>
                <a:path w="114934" h="608329">
                  <a:moveTo>
                    <a:pt x="73507" y="234111"/>
                  </a:moveTo>
                  <a:lnTo>
                    <a:pt x="73456" y="233959"/>
                  </a:lnTo>
                  <a:lnTo>
                    <a:pt x="71297" y="233997"/>
                  </a:lnTo>
                  <a:lnTo>
                    <a:pt x="71094" y="234416"/>
                  </a:lnTo>
                  <a:lnTo>
                    <a:pt x="73507" y="234111"/>
                  </a:lnTo>
                  <a:close/>
                </a:path>
                <a:path w="114934" h="608329">
                  <a:moveTo>
                    <a:pt x="75069" y="211353"/>
                  </a:moveTo>
                  <a:lnTo>
                    <a:pt x="74625" y="211518"/>
                  </a:lnTo>
                  <a:lnTo>
                    <a:pt x="74853" y="211480"/>
                  </a:lnTo>
                  <a:lnTo>
                    <a:pt x="74993" y="211429"/>
                  </a:lnTo>
                  <a:close/>
                </a:path>
                <a:path w="114934" h="608329">
                  <a:moveTo>
                    <a:pt x="75793" y="228650"/>
                  </a:moveTo>
                  <a:lnTo>
                    <a:pt x="72885" y="228117"/>
                  </a:lnTo>
                  <a:lnTo>
                    <a:pt x="71628" y="227850"/>
                  </a:lnTo>
                  <a:lnTo>
                    <a:pt x="72796" y="228142"/>
                  </a:lnTo>
                  <a:lnTo>
                    <a:pt x="73355" y="228358"/>
                  </a:lnTo>
                  <a:lnTo>
                    <a:pt x="73558" y="228536"/>
                  </a:lnTo>
                  <a:lnTo>
                    <a:pt x="74104" y="228625"/>
                  </a:lnTo>
                  <a:lnTo>
                    <a:pt x="74777" y="228714"/>
                  </a:lnTo>
                  <a:lnTo>
                    <a:pt x="75628" y="228790"/>
                  </a:lnTo>
                  <a:lnTo>
                    <a:pt x="75793" y="228650"/>
                  </a:lnTo>
                  <a:close/>
                </a:path>
                <a:path w="114934" h="608329">
                  <a:moveTo>
                    <a:pt x="76238" y="210934"/>
                  </a:moveTo>
                  <a:lnTo>
                    <a:pt x="75133" y="210718"/>
                  </a:lnTo>
                  <a:lnTo>
                    <a:pt x="75361" y="211112"/>
                  </a:lnTo>
                  <a:lnTo>
                    <a:pt x="75069" y="211353"/>
                  </a:lnTo>
                  <a:lnTo>
                    <a:pt x="76238" y="210934"/>
                  </a:lnTo>
                  <a:close/>
                </a:path>
                <a:path w="114934" h="608329">
                  <a:moveTo>
                    <a:pt x="77228" y="233629"/>
                  </a:moveTo>
                  <a:lnTo>
                    <a:pt x="73507" y="234111"/>
                  </a:lnTo>
                  <a:lnTo>
                    <a:pt x="73647" y="234518"/>
                  </a:lnTo>
                  <a:lnTo>
                    <a:pt x="77228" y="233629"/>
                  </a:lnTo>
                  <a:close/>
                </a:path>
                <a:path w="114934" h="608329">
                  <a:moveTo>
                    <a:pt x="77330" y="215900"/>
                  </a:moveTo>
                  <a:lnTo>
                    <a:pt x="77165" y="215811"/>
                  </a:lnTo>
                  <a:lnTo>
                    <a:pt x="77330" y="215900"/>
                  </a:lnTo>
                  <a:close/>
                </a:path>
                <a:path w="114934" h="608329">
                  <a:moveTo>
                    <a:pt x="78244" y="76200"/>
                  </a:moveTo>
                  <a:lnTo>
                    <a:pt x="75006" y="74930"/>
                  </a:lnTo>
                  <a:lnTo>
                    <a:pt x="77838" y="76200"/>
                  </a:lnTo>
                  <a:lnTo>
                    <a:pt x="78244" y="76200"/>
                  </a:lnTo>
                  <a:close/>
                </a:path>
                <a:path w="114934" h="608329">
                  <a:moveTo>
                    <a:pt x="78816" y="216319"/>
                  </a:moveTo>
                  <a:lnTo>
                    <a:pt x="78447" y="216255"/>
                  </a:lnTo>
                  <a:lnTo>
                    <a:pt x="78092" y="216217"/>
                  </a:lnTo>
                  <a:lnTo>
                    <a:pt x="77774" y="216204"/>
                  </a:lnTo>
                  <a:lnTo>
                    <a:pt x="78206" y="216268"/>
                  </a:lnTo>
                  <a:lnTo>
                    <a:pt x="78587" y="216306"/>
                  </a:lnTo>
                  <a:lnTo>
                    <a:pt x="78816" y="216319"/>
                  </a:lnTo>
                  <a:close/>
                </a:path>
                <a:path w="114934" h="608329">
                  <a:moveTo>
                    <a:pt x="80073" y="76911"/>
                  </a:moveTo>
                  <a:lnTo>
                    <a:pt x="79717" y="76200"/>
                  </a:lnTo>
                  <a:lnTo>
                    <a:pt x="79933" y="76200"/>
                  </a:lnTo>
                  <a:lnTo>
                    <a:pt x="78397" y="74930"/>
                  </a:lnTo>
                  <a:lnTo>
                    <a:pt x="79184" y="76200"/>
                  </a:lnTo>
                  <a:lnTo>
                    <a:pt x="78244" y="76200"/>
                  </a:lnTo>
                  <a:lnTo>
                    <a:pt x="80073" y="76911"/>
                  </a:lnTo>
                  <a:close/>
                </a:path>
                <a:path w="114934" h="608329">
                  <a:moveTo>
                    <a:pt x="80225" y="69672"/>
                  </a:moveTo>
                  <a:lnTo>
                    <a:pt x="79616" y="69418"/>
                  </a:lnTo>
                  <a:lnTo>
                    <a:pt x="79489" y="69557"/>
                  </a:lnTo>
                  <a:lnTo>
                    <a:pt x="80225" y="69672"/>
                  </a:lnTo>
                  <a:close/>
                </a:path>
                <a:path w="114934" h="608329">
                  <a:moveTo>
                    <a:pt x="80810" y="204343"/>
                  </a:moveTo>
                  <a:lnTo>
                    <a:pt x="80518" y="203796"/>
                  </a:lnTo>
                  <a:lnTo>
                    <a:pt x="79794" y="204165"/>
                  </a:lnTo>
                  <a:lnTo>
                    <a:pt x="80810" y="204343"/>
                  </a:lnTo>
                  <a:close/>
                </a:path>
                <a:path w="114934" h="608329">
                  <a:moveTo>
                    <a:pt x="81610" y="196850"/>
                  </a:moveTo>
                  <a:lnTo>
                    <a:pt x="81280" y="195961"/>
                  </a:lnTo>
                  <a:lnTo>
                    <a:pt x="80124" y="196164"/>
                  </a:lnTo>
                  <a:lnTo>
                    <a:pt x="81610" y="196850"/>
                  </a:lnTo>
                  <a:close/>
                </a:path>
                <a:path w="114934" h="608329">
                  <a:moveTo>
                    <a:pt x="82016" y="85090"/>
                  </a:moveTo>
                  <a:lnTo>
                    <a:pt x="81965" y="84848"/>
                  </a:lnTo>
                  <a:lnTo>
                    <a:pt x="79984" y="83820"/>
                  </a:lnTo>
                  <a:lnTo>
                    <a:pt x="80632" y="85090"/>
                  </a:lnTo>
                  <a:lnTo>
                    <a:pt x="82016" y="85090"/>
                  </a:lnTo>
                  <a:close/>
                </a:path>
                <a:path w="114934" h="608329">
                  <a:moveTo>
                    <a:pt x="84848" y="175526"/>
                  </a:moveTo>
                  <a:lnTo>
                    <a:pt x="84569" y="175590"/>
                  </a:lnTo>
                  <a:lnTo>
                    <a:pt x="84404" y="175742"/>
                  </a:lnTo>
                  <a:lnTo>
                    <a:pt x="84848" y="175526"/>
                  </a:lnTo>
                  <a:close/>
                </a:path>
                <a:path w="114934" h="608329">
                  <a:moveTo>
                    <a:pt x="84963" y="197104"/>
                  </a:moveTo>
                  <a:lnTo>
                    <a:pt x="84137" y="196151"/>
                  </a:lnTo>
                  <a:lnTo>
                    <a:pt x="84620" y="196837"/>
                  </a:lnTo>
                  <a:lnTo>
                    <a:pt x="84963" y="197104"/>
                  </a:lnTo>
                  <a:close/>
                </a:path>
                <a:path w="114934" h="608329">
                  <a:moveTo>
                    <a:pt x="85064" y="186956"/>
                  </a:moveTo>
                  <a:lnTo>
                    <a:pt x="84823" y="186855"/>
                  </a:lnTo>
                  <a:lnTo>
                    <a:pt x="84645" y="186982"/>
                  </a:lnTo>
                  <a:lnTo>
                    <a:pt x="84886" y="187007"/>
                  </a:lnTo>
                  <a:lnTo>
                    <a:pt x="85064" y="186956"/>
                  </a:lnTo>
                  <a:close/>
                </a:path>
                <a:path w="114934" h="608329">
                  <a:moveTo>
                    <a:pt x="87363" y="147370"/>
                  </a:moveTo>
                  <a:lnTo>
                    <a:pt x="87045" y="147320"/>
                  </a:lnTo>
                  <a:lnTo>
                    <a:pt x="86271" y="148056"/>
                  </a:lnTo>
                  <a:lnTo>
                    <a:pt x="86410" y="148082"/>
                  </a:lnTo>
                  <a:lnTo>
                    <a:pt x="87363" y="147370"/>
                  </a:lnTo>
                  <a:close/>
                </a:path>
                <a:path w="114934" h="608329">
                  <a:moveTo>
                    <a:pt x="87782" y="139700"/>
                  </a:moveTo>
                  <a:lnTo>
                    <a:pt x="85217" y="138430"/>
                  </a:lnTo>
                  <a:lnTo>
                    <a:pt x="85991" y="139700"/>
                  </a:lnTo>
                  <a:lnTo>
                    <a:pt x="87782" y="139700"/>
                  </a:lnTo>
                  <a:close/>
                </a:path>
                <a:path w="114934" h="608329">
                  <a:moveTo>
                    <a:pt x="87795" y="157962"/>
                  </a:moveTo>
                  <a:lnTo>
                    <a:pt x="87541" y="157949"/>
                  </a:lnTo>
                  <a:lnTo>
                    <a:pt x="87299" y="158064"/>
                  </a:lnTo>
                  <a:lnTo>
                    <a:pt x="87795" y="157962"/>
                  </a:lnTo>
                  <a:close/>
                </a:path>
                <a:path w="114934" h="608329">
                  <a:moveTo>
                    <a:pt x="87947" y="157962"/>
                  </a:moveTo>
                  <a:lnTo>
                    <a:pt x="87604" y="157683"/>
                  </a:lnTo>
                  <a:lnTo>
                    <a:pt x="87236" y="157695"/>
                  </a:lnTo>
                  <a:lnTo>
                    <a:pt x="87630" y="157835"/>
                  </a:lnTo>
                  <a:lnTo>
                    <a:pt x="87795" y="157962"/>
                  </a:lnTo>
                  <a:lnTo>
                    <a:pt x="87947" y="157962"/>
                  </a:lnTo>
                  <a:close/>
                </a:path>
                <a:path w="114934" h="608329">
                  <a:moveTo>
                    <a:pt x="88303" y="151777"/>
                  </a:moveTo>
                  <a:lnTo>
                    <a:pt x="88087" y="151777"/>
                  </a:lnTo>
                  <a:lnTo>
                    <a:pt x="87909" y="151790"/>
                  </a:lnTo>
                  <a:lnTo>
                    <a:pt x="87693" y="151790"/>
                  </a:lnTo>
                  <a:lnTo>
                    <a:pt x="87820" y="152019"/>
                  </a:lnTo>
                  <a:lnTo>
                    <a:pt x="88303" y="151777"/>
                  </a:lnTo>
                  <a:close/>
                </a:path>
                <a:path w="114934" h="608329">
                  <a:moveTo>
                    <a:pt x="89687" y="7416"/>
                  </a:moveTo>
                  <a:lnTo>
                    <a:pt x="89395" y="7340"/>
                  </a:lnTo>
                  <a:lnTo>
                    <a:pt x="89192" y="7289"/>
                  </a:lnTo>
                  <a:lnTo>
                    <a:pt x="89369" y="7378"/>
                  </a:lnTo>
                  <a:lnTo>
                    <a:pt x="89509" y="7391"/>
                  </a:lnTo>
                  <a:lnTo>
                    <a:pt x="89687" y="7416"/>
                  </a:lnTo>
                  <a:close/>
                </a:path>
                <a:path w="114934" h="608329">
                  <a:moveTo>
                    <a:pt x="89877" y="36830"/>
                  </a:moveTo>
                  <a:lnTo>
                    <a:pt x="85979" y="35560"/>
                  </a:lnTo>
                  <a:lnTo>
                    <a:pt x="85356" y="36830"/>
                  </a:lnTo>
                  <a:lnTo>
                    <a:pt x="83718" y="36830"/>
                  </a:lnTo>
                  <a:lnTo>
                    <a:pt x="87261" y="37655"/>
                  </a:lnTo>
                  <a:lnTo>
                    <a:pt x="87515" y="36830"/>
                  </a:lnTo>
                  <a:lnTo>
                    <a:pt x="89877" y="36830"/>
                  </a:lnTo>
                  <a:close/>
                </a:path>
                <a:path w="114934" h="608329">
                  <a:moveTo>
                    <a:pt x="90004" y="182880"/>
                  </a:moveTo>
                  <a:lnTo>
                    <a:pt x="89535" y="182880"/>
                  </a:lnTo>
                  <a:lnTo>
                    <a:pt x="89954" y="183464"/>
                  </a:lnTo>
                  <a:lnTo>
                    <a:pt x="90004" y="182880"/>
                  </a:lnTo>
                  <a:close/>
                </a:path>
                <a:path w="114934" h="608329">
                  <a:moveTo>
                    <a:pt x="90309" y="18554"/>
                  </a:moveTo>
                  <a:lnTo>
                    <a:pt x="87198" y="17780"/>
                  </a:lnTo>
                  <a:lnTo>
                    <a:pt x="89877" y="18770"/>
                  </a:lnTo>
                  <a:lnTo>
                    <a:pt x="90309" y="18554"/>
                  </a:lnTo>
                  <a:close/>
                </a:path>
                <a:path w="114934" h="608329">
                  <a:moveTo>
                    <a:pt x="90436" y="184150"/>
                  </a:moveTo>
                  <a:lnTo>
                    <a:pt x="89954" y="183464"/>
                  </a:lnTo>
                  <a:lnTo>
                    <a:pt x="89890" y="184150"/>
                  </a:lnTo>
                  <a:lnTo>
                    <a:pt x="90436" y="184150"/>
                  </a:lnTo>
                  <a:close/>
                </a:path>
                <a:path w="114934" h="608329">
                  <a:moveTo>
                    <a:pt x="90436" y="164769"/>
                  </a:moveTo>
                  <a:lnTo>
                    <a:pt x="89903" y="164719"/>
                  </a:lnTo>
                  <a:lnTo>
                    <a:pt x="89509" y="164719"/>
                  </a:lnTo>
                  <a:lnTo>
                    <a:pt x="89128" y="164731"/>
                  </a:lnTo>
                  <a:lnTo>
                    <a:pt x="89433" y="164769"/>
                  </a:lnTo>
                  <a:lnTo>
                    <a:pt x="89789" y="164795"/>
                  </a:lnTo>
                  <a:lnTo>
                    <a:pt x="90436" y="164769"/>
                  </a:lnTo>
                  <a:close/>
                </a:path>
                <a:path w="114934" h="608329">
                  <a:moveTo>
                    <a:pt x="90462" y="17780"/>
                  </a:moveTo>
                  <a:lnTo>
                    <a:pt x="89814" y="16510"/>
                  </a:lnTo>
                  <a:lnTo>
                    <a:pt x="89306" y="16510"/>
                  </a:lnTo>
                  <a:lnTo>
                    <a:pt x="89077" y="17780"/>
                  </a:lnTo>
                  <a:lnTo>
                    <a:pt x="90462" y="17780"/>
                  </a:lnTo>
                  <a:close/>
                </a:path>
                <a:path w="114934" h="608329">
                  <a:moveTo>
                    <a:pt x="91592" y="154000"/>
                  </a:moveTo>
                  <a:lnTo>
                    <a:pt x="90703" y="153301"/>
                  </a:lnTo>
                  <a:lnTo>
                    <a:pt x="87414" y="152933"/>
                  </a:lnTo>
                  <a:lnTo>
                    <a:pt x="87947" y="153339"/>
                  </a:lnTo>
                  <a:lnTo>
                    <a:pt x="91592" y="154000"/>
                  </a:lnTo>
                  <a:close/>
                </a:path>
                <a:path w="114934" h="608329">
                  <a:moveTo>
                    <a:pt x="91833" y="172720"/>
                  </a:moveTo>
                  <a:lnTo>
                    <a:pt x="90043" y="171450"/>
                  </a:lnTo>
                  <a:lnTo>
                    <a:pt x="88125" y="171450"/>
                  </a:lnTo>
                  <a:lnTo>
                    <a:pt x="85826" y="170180"/>
                  </a:lnTo>
                  <a:lnTo>
                    <a:pt x="87287" y="172720"/>
                  </a:lnTo>
                  <a:lnTo>
                    <a:pt x="91833" y="172720"/>
                  </a:lnTo>
                  <a:close/>
                </a:path>
                <a:path w="114934" h="608329">
                  <a:moveTo>
                    <a:pt x="92773" y="180340"/>
                  </a:moveTo>
                  <a:lnTo>
                    <a:pt x="88277" y="180340"/>
                  </a:lnTo>
                  <a:lnTo>
                    <a:pt x="88620" y="181610"/>
                  </a:lnTo>
                  <a:lnTo>
                    <a:pt x="89662" y="181610"/>
                  </a:lnTo>
                  <a:lnTo>
                    <a:pt x="92773" y="180340"/>
                  </a:lnTo>
                  <a:close/>
                </a:path>
                <a:path w="114934" h="608329">
                  <a:moveTo>
                    <a:pt x="93205" y="133756"/>
                  </a:moveTo>
                  <a:lnTo>
                    <a:pt x="91655" y="133172"/>
                  </a:lnTo>
                  <a:lnTo>
                    <a:pt x="91363" y="133553"/>
                  </a:lnTo>
                  <a:lnTo>
                    <a:pt x="90030" y="133769"/>
                  </a:lnTo>
                  <a:lnTo>
                    <a:pt x="90411" y="134048"/>
                  </a:lnTo>
                  <a:lnTo>
                    <a:pt x="92062" y="134112"/>
                  </a:lnTo>
                  <a:lnTo>
                    <a:pt x="93205" y="133756"/>
                  </a:lnTo>
                  <a:close/>
                </a:path>
                <a:path w="114934" h="608329">
                  <a:moveTo>
                    <a:pt x="94386" y="3810"/>
                  </a:moveTo>
                  <a:lnTo>
                    <a:pt x="90093" y="3810"/>
                  </a:lnTo>
                  <a:lnTo>
                    <a:pt x="92151" y="5080"/>
                  </a:lnTo>
                  <a:lnTo>
                    <a:pt x="94386" y="3810"/>
                  </a:lnTo>
                  <a:close/>
                </a:path>
                <a:path w="114934" h="608329">
                  <a:moveTo>
                    <a:pt x="95059" y="118351"/>
                  </a:moveTo>
                  <a:lnTo>
                    <a:pt x="94843" y="118237"/>
                  </a:lnTo>
                  <a:lnTo>
                    <a:pt x="94869" y="118364"/>
                  </a:lnTo>
                  <a:lnTo>
                    <a:pt x="95059" y="118351"/>
                  </a:lnTo>
                  <a:close/>
                </a:path>
                <a:path w="114934" h="608329">
                  <a:moveTo>
                    <a:pt x="97574" y="118084"/>
                  </a:moveTo>
                  <a:lnTo>
                    <a:pt x="95059" y="118351"/>
                  </a:lnTo>
                  <a:lnTo>
                    <a:pt x="95745" y="118694"/>
                  </a:lnTo>
                  <a:lnTo>
                    <a:pt x="97574" y="118084"/>
                  </a:lnTo>
                  <a:close/>
                </a:path>
                <a:path w="114934" h="608329">
                  <a:moveTo>
                    <a:pt x="100457" y="103733"/>
                  </a:moveTo>
                  <a:lnTo>
                    <a:pt x="99860" y="102870"/>
                  </a:lnTo>
                  <a:lnTo>
                    <a:pt x="99580" y="102870"/>
                  </a:lnTo>
                  <a:lnTo>
                    <a:pt x="100457" y="103733"/>
                  </a:lnTo>
                  <a:close/>
                </a:path>
                <a:path w="114934" h="608329">
                  <a:moveTo>
                    <a:pt x="100863" y="104140"/>
                  </a:moveTo>
                  <a:lnTo>
                    <a:pt x="100457" y="103733"/>
                  </a:lnTo>
                  <a:lnTo>
                    <a:pt x="100736" y="104140"/>
                  </a:lnTo>
                  <a:lnTo>
                    <a:pt x="100863" y="104140"/>
                  </a:lnTo>
                  <a:close/>
                </a:path>
                <a:path w="114934" h="608329">
                  <a:moveTo>
                    <a:pt x="105600" y="48742"/>
                  </a:moveTo>
                  <a:lnTo>
                    <a:pt x="105308" y="48895"/>
                  </a:lnTo>
                  <a:lnTo>
                    <a:pt x="105410" y="49530"/>
                  </a:lnTo>
                  <a:lnTo>
                    <a:pt x="105600" y="48742"/>
                  </a:lnTo>
                  <a:close/>
                </a:path>
                <a:path w="114934" h="608329">
                  <a:moveTo>
                    <a:pt x="105841" y="79311"/>
                  </a:moveTo>
                  <a:lnTo>
                    <a:pt x="105029" y="78447"/>
                  </a:lnTo>
                  <a:lnTo>
                    <a:pt x="104800" y="78752"/>
                  </a:lnTo>
                  <a:lnTo>
                    <a:pt x="105841" y="79311"/>
                  </a:lnTo>
                  <a:close/>
                </a:path>
                <a:path w="114934" h="608329">
                  <a:moveTo>
                    <a:pt x="106299" y="42976"/>
                  </a:moveTo>
                  <a:lnTo>
                    <a:pt x="106286" y="42811"/>
                  </a:lnTo>
                  <a:lnTo>
                    <a:pt x="106095" y="42722"/>
                  </a:lnTo>
                  <a:lnTo>
                    <a:pt x="105816" y="42672"/>
                  </a:lnTo>
                  <a:lnTo>
                    <a:pt x="105587" y="42697"/>
                  </a:lnTo>
                  <a:lnTo>
                    <a:pt x="105397" y="42722"/>
                  </a:lnTo>
                  <a:lnTo>
                    <a:pt x="106006" y="42900"/>
                  </a:lnTo>
                  <a:lnTo>
                    <a:pt x="106299" y="42976"/>
                  </a:lnTo>
                  <a:close/>
                </a:path>
                <a:path w="114934" h="608329">
                  <a:moveTo>
                    <a:pt x="106591" y="35763"/>
                  </a:moveTo>
                  <a:lnTo>
                    <a:pt x="106502" y="35560"/>
                  </a:lnTo>
                  <a:lnTo>
                    <a:pt x="106375" y="35560"/>
                  </a:lnTo>
                  <a:lnTo>
                    <a:pt x="106591" y="35763"/>
                  </a:lnTo>
                  <a:close/>
                </a:path>
                <a:path w="114934" h="608329">
                  <a:moveTo>
                    <a:pt x="106692" y="1600"/>
                  </a:moveTo>
                  <a:lnTo>
                    <a:pt x="104927" y="1155"/>
                  </a:lnTo>
                  <a:lnTo>
                    <a:pt x="105079" y="1308"/>
                  </a:lnTo>
                  <a:lnTo>
                    <a:pt x="105625" y="1397"/>
                  </a:lnTo>
                  <a:lnTo>
                    <a:pt x="106159" y="1498"/>
                  </a:lnTo>
                  <a:lnTo>
                    <a:pt x="106692" y="1600"/>
                  </a:lnTo>
                  <a:close/>
                </a:path>
                <a:path w="114934" h="608329">
                  <a:moveTo>
                    <a:pt x="107657" y="36830"/>
                  </a:moveTo>
                  <a:lnTo>
                    <a:pt x="106591" y="35763"/>
                  </a:lnTo>
                  <a:lnTo>
                    <a:pt x="107022" y="36830"/>
                  </a:lnTo>
                  <a:lnTo>
                    <a:pt x="107657" y="36830"/>
                  </a:lnTo>
                  <a:close/>
                </a:path>
                <a:path w="114934" h="608329">
                  <a:moveTo>
                    <a:pt x="114427" y="12700"/>
                  </a:moveTo>
                  <a:lnTo>
                    <a:pt x="109715" y="10160"/>
                  </a:lnTo>
                  <a:lnTo>
                    <a:pt x="107569" y="8890"/>
                  </a:lnTo>
                  <a:lnTo>
                    <a:pt x="108077" y="8890"/>
                  </a:lnTo>
                  <a:lnTo>
                    <a:pt x="106654" y="7620"/>
                  </a:lnTo>
                  <a:lnTo>
                    <a:pt x="109677" y="7620"/>
                  </a:lnTo>
                  <a:lnTo>
                    <a:pt x="107124" y="5080"/>
                  </a:lnTo>
                  <a:lnTo>
                    <a:pt x="108496" y="3810"/>
                  </a:lnTo>
                  <a:lnTo>
                    <a:pt x="113588" y="6350"/>
                  </a:lnTo>
                  <a:lnTo>
                    <a:pt x="114173" y="5080"/>
                  </a:lnTo>
                  <a:lnTo>
                    <a:pt x="113652" y="3810"/>
                  </a:lnTo>
                  <a:lnTo>
                    <a:pt x="109715" y="2540"/>
                  </a:lnTo>
                  <a:lnTo>
                    <a:pt x="105067" y="2540"/>
                  </a:lnTo>
                  <a:lnTo>
                    <a:pt x="100241" y="1270"/>
                  </a:lnTo>
                  <a:lnTo>
                    <a:pt x="95415" y="0"/>
                  </a:lnTo>
                  <a:lnTo>
                    <a:pt x="94602" y="292"/>
                  </a:lnTo>
                  <a:lnTo>
                    <a:pt x="94602" y="2540"/>
                  </a:lnTo>
                  <a:lnTo>
                    <a:pt x="92214" y="2540"/>
                  </a:lnTo>
                  <a:lnTo>
                    <a:pt x="92214" y="1447"/>
                  </a:lnTo>
                  <a:lnTo>
                    <a:pt x="94602" y="2540"/>
                  </a:lnTo>
                  <a:lnTo>
                    <a:pt x="94602" y="292"/>
                  </a:lnTo>
                  <a:lnTo>
                    <a:pt x="91821" y="1270"/>
                  </a:lnTo>
                  <a:lnTo>
                    <a:pt x="89928" y="1270"/>
                  </a:lnTo>
                  <a:lnTo>
                    <a:pt x="91821" y="2540"/>
                  </a:lnTo>
                  <a:lnTo>
                    <a:pt x="90462" y="2540"/>
                  </a:lnTo>
                  <a:lnTo>
                    <a:pt x="94907" y="3810"/>
                  </a:lnTo>
                  <a:lnTo>
                    <a:pt x="94386" y="3810"/>
                  </a:lnTo>
                  <a:lnTo>
                    <a:pt x="95669" y="5080"/>
                  </a:lnTo>
                  <a:lnTo>
                    <a:pt x="92290" y="5080"/>
                  </a:lnTo>
                  <a:lnTo>
                    <a:pt x="91287" y="6350"/>
                  </a:lnTo>
                  <a:lnTo>
                    <a:pt x="93802" y="7620"/>
                  </a:lnTo>
                  <a:lnTo>
                    <a:pt x="91033" y="7620"/>
                  </a:lnTo>
                  <a:lnTo>
                    <a:pt x="94234" y="8890"/>
                  </a:lnTo>
                  <a:lnTo>
                    <a:pt x="89687" y="7620"/>
                  </a:lnTo>
                  <a:lnTo>
                    <a:pt x="90754" y="8890"/>
                  </a:lnTo>
                  <a:lnTo>
                    <a:pt x="93027" y="10109"/>
                  </a:lnTo>
                  <a:lnTo>
                    <a:pt x="87922" y="8890"/>
                  </a:lnTo>
                  <a:lnTo>
                    <a:pt x="92633" y="11430"/>
                  </a:lnTo>
                  <a:lnTo>
                    <a:pt x="86817" y="10160"/>
                  </a:lnTo>
                  <a:lnTo>
                    <a:pt x="91617" y="11430"/>
                  </a:lnTo>
                  <a:lnTo>
                    <a:pt x="90284" y="12001"/>
                  </a:lnTo>
                  <a:lnTo>
                    <a:pt x="90284" y="13970"/>
                  </a:lnTo>
                  <a:lnTo>
                    <a:pt x="90271" y="14236"/>
                  </a:lnTo>
                  <a:lnTo>
                    <a:pt x="90030" y="13970"/>
                  </a:lnTo>
                  <a:lnTo>
                    <a:pt x="90284" y="13970"/>
                  </a:lnTo>
                  <a:lnTo>
                    <a:pt x="90284" y="12001"/>
                  </a:lnTo>
                  <a:lnTo>
                    <a:pt x="88633" y="12700"/>
                  </a:lnTo>
                  <a:lnTo>
                    <a:pt x="90170" y="14236"/>
                  </a:lnTo>
                  <a:lnTo>
                    <a:pt x="89776" y="15240"/>
                  </a:lnTo>
                  <a:lnTo>
                    <a:pt x="91160" y="15240"/>
                  </a:lnTo>
                  <a:lnTo>
                    <a:pt x="91313" y="15240"/>
                  </a:lnTo>
                  <a:lnTo>
                    <a:pt x="92087" y="16510"/>
                  </a:lnTo>
                  <a:lnTo>
                    <a:pt x="94513" y="17780"/>
                  </a:lnTo>
                  <a:lnTo>
                    <a:pt x="91871" y="17780"/>
                  </a:lnTo>
                  <a:lnTo>
                    <a:pt x="90309" y="18554"/>
                  </a:lnTo>
                  <a:lnTo>
                    <a:pt x="92252" y="19050"/>
                  </a:lnTo>
                  <a:lnTo>
                    <a:pt x="90601" y="19050"/>
                  </a:lnTo>
                  <a:lnTo>
                    <a:pt x="89877" y="18770"/>
                  </a:lnTo>
                  <a:lnTo>
                    <a:pt x="89344" y="19050"/>
                  </a:lnTo>
                  <a:lnTo>
                    <a:pt x="87972" y="19050"/>
                  </a:lnTo>
                  <a:lnTo>
                    <a:pt x="91008" y="20320"/>
                  </a:lnTo>
                  <a:lnTo>
                    <a:pt x="88366" y="20320"/>
                  </a:lnTo>
                  <a:lnTo>
                    <a:pt x="86220" y="19050"/>
                  </a:lnTo>
                  <a:lnTo>
                    <a:pt x="87604" y="20320"/>
                  </a:lnTo>
                  <a:lnTo>
                    <a:pt x="87985" y="20320"/>
                  </a:lnTo>
                  <a:lnTo>
                    <a:pt x="90157" y="21590"/>
                  </a:lnTo>
                  <a:lnTo>
                    <a:pt x="91046" y="22860"/>
                  </a:lnTo>
                  <a:lnTo>
                    <a:pt x="87249" y="21590"/>
                  </a:lnTo>
                  <a:lnTo>
                    <a:pt x="85242" y="21590"/>
                  </a:lnTo>
                  <a:lnTo>
                    <a:pt x="86144" y="22860"/>
                  </a:lnTo>
                  <a:lnTo>
                    <a:pt x="89560" y="24130"/>
                  </a:lnTo>
                  <a:lnTo>
                    <a:pt x="87668" y="24130"/>
                  </a:lnTo>
                  <a:lnTo>
                    <a:pt x="90576" y="25400"/>
                  </a:lnTo>
                  <a:lnTo>
                    <a:pt x="87464" y="25400"/>
                  </a:lnTo>
                  <a:lnTo>
                    <a:pt x="89369" y="26733"/>
                  </a:lnTo>
                  <a:lnTo>
                    <a:pt x="88049" y="26581"/>
                  </a:lnTo>
                  <a:lnTo>
                    <a:pt x="87464" y="25539"/>
                  </a:lnTo>
                  <a:lnTo>
                    <a:pt x="87464" y="26682"/>
                  </a:lnTo>
                  <a:lnTo>
                    <a:pt x="88303" y="26670"/>
                  </a:lnTo>
                  <a:lnTo>
                    <a:pt x="89230" y="26733"/>
                  </a:lnTo>
                  <a:lnTo>
                    <a:pt x="89395" y="26758"/>
                  </a:lnTo>
                  <a:lnTo>
                    <a:pt x="91122" y="27940"/>
                  </a:lnTo>
                  <a:lnTo>
                    <a:pt x="90754" y="27940"/>
                  </a:lnTo>
                  <a:lnTo>
                    <a:pt x="85217" y="27940"/>
                  </a:lnTo>
                  <a:lnTo>
                    <a:pt x="83997" y="29210"/>
                  </a:lnTo>
                  <a:lnTo>
                    <a:pt x="85115" y="29210"/>
                  </a:lnTo>
                  <a:lnTo>
                    <a:pt x="90817" y="28028"/>
                  </a:lnTo>
                  <a:lnTo>
                    <a:pt x="91528" y="28892"/>
                  </a:lnTo>
                  <a:lnTo>
                    <a:pt x="93408" y="27940"/>
                  </a:lnTo>
                  <a:lnTo>
                    <a:pt x="93548" y="27940"/>
                  </a:lnTo>
                  <a:lnTo>
                    <a:pt x="95415" y="27940"/>
                  </a:lnTo>
                  <a:lnTo>
                    <a:pt x="95415" y="29210"/>
                  </a:lnTo>
                  <a:lnTo>
                    <a:pt x="94576" y="29210"/>
                  </a:lnTo>
                  <a:lnTo>
                    <a:pt x="94576" y="30480"/>
                  </a:lnTo>
                  <a:lnTo>
                    <a:pt x="89916" y="30480"/>
                  </a:lnTo>
                  <a:lnTo>
                    <a:pt x="92176" y="29387"/>
                  </a:lnTo>
                  <a:lnTo>
                    <a:pt x="94576" y="30480"/>
                  </a:lnTo>
                  <a:lnTo>
                    <a:pt x="94576" y="29210"/>
                  </a:lnTo>
                  <a:lnTo>
                    <a:pt x="93548" y="27940"/>
                  </a:lnTo>
                  <a:lnTo>
                    <a:pt x="94297" y="29210"/>
                  </a:lnTo>
                  <a:lnTo>
                    <a:pt x="92532" y="29210"/>
                  </a:lnTo>
                  <a:lnTo>
                    <a:pt x="91782" y="29210"/>
                  </a:lnTo>
                  <a:lnTo>
                    <a:pt x="91528" y="28892"/>
                  </a:lnTo>
                  <a:lnTo>
                    <a:pt x="90906" y="29210"/>
                  </a:lnTo>
                  <a:lnTo>
                    <a:pt x="86766" y="29210"/>
                  </a:lnTo>
                  <a:lnTo>
                    <a:pt x="85521" y="30480"/>
                  </a:lnTo>
                  <a:lnTo>
                    <a:pt x="87426" y="31750"/>
                  </a:lnTo>
                  <a:lnTo>
                    <a:pt x="90335" y="31750"/>
                  </a:lnTo>
                  <a:lnTo>
                    <a:pt x="93522" y="34290"/>
                  </a:lnTo>
                  <a:lnTo>
                    <a:pt x="81254" y="31750"/>
                  </a:lnTo>
                  <a:lnTo>
                    <a:pt x="85699" y="34290"/>
                  </a:lnTo>
                  <a:lnTo>
                    <a:pt x="87972" y="34290"/>
                  </a:lnTo>
                  <a:lnTo>
                    <a:pt x="92392" y="35560"/>
                  </a:lnTo>
                  <a:lnTo>
                    <a:pt x="89877" y="36830"/>
                  </a:lnTo>
                  <a:lnTo>
                    <a:pt x="91554" y="36830"/>
                  </a:lnTo>
                  <a:lnTo>
                    <a:pt x="90766" y="37185"/>
                  </a:lnTo>
                  <a:lnTo>
                    <a:pt x="90766" y="44450"/>
                  </a:lnTo>
                  <a:lnTo>
                    <a:pt x="90131" y="45720"/>
                  </a:lnTo>
                  <a:lnTo>
                    <a:pt x="89230" y="45720"/>
                  </a:lnTo>
                  <a:lnTo>
                    <a:pt x="89382" y="44450"/>
                  </a:lnTo>
                  <a:lnTo>
                    <a:pt x="90766" y="44450"/>
                  </a:lnTo>
                  <a:lnTo>
                    <a:pt x="90766" y="37185"/>
                  </a:lnTo>
                  <a:lnTo>
                    <a:pt x="88836" y="38023"/>
                  </a:lnTo>
                  <a:lnTo>
                    <a:pt x="89166" y="38100"/>
                  </a:lnTo>
                  <a:lnTo>
                    <a:pt x="88658" y="38100"/>
                  </a:lnTo>
                  <a:lnTo>
                    <a:pt x="88836" y="38023"/>
                  </a:lnTo>
                  <a:lnTo>
                    <a:pt x="87261" y="37655"/>
                  </a:lnTo>
                  <a:lnTo>
                    <a:pt x="87134" y="38100"/>
                  </a:lnTo>
                  <a:lnTo>
                    <a:pt x="85496" y="38100"/>
                  </a:lnTo>
                  <a:lnTo>
                    <a:pt x="85826" y="39370"/>
                  </a:lnTo>
                  <a:lnTo>
                    <a:pt x="88125" y="41910"/>
                  </a:lnTo>
                  <a:lnTo>
                    <a:pt x="88506" y="43180"/>
                  </a:lnTo>
                  <a:lnTo>
                    <a:pt x="85293" y="43180"/>
                  </a:lnTo>
                  <a:lnTo>
                    <a:pt x="86728" y="44450"/>
                  </a:lnTo>
                  <a:lnTo>
                    <a:pt x="84188" y="46990"/>
                  </a:lnTo>
                  <a:lnTo>
                    <a:pt x="81800" y="48260"/>
                  </a:lnTo>
                  <a:lnTo>
                    <a:pt x="84709" y="49530"/>
                  </a:lnTo>
                  <a:lnTo>
                    <a:pt x="85788" y="50800"/>
                  </a:lnTo>
                  <a:lnTo>
                    <a:pt x="83096" y="50800"/>
                  </a:lnTo>
                  <a:lnTo>
                    <a:pt x="85445" y="52070"/>
                  </a:lnTo>
                  <a:lnTo>
                    <a:pt x="88011" y="54610"/>
                  </a:lnTo>
                  <a:lnTo>
                    <a:pt x="84543" y="55880"/>
                  </a:lnTo>
                  <a:lnTo>
                    <a:pt x="83693" y="54610"/>
                  </a:lnTo>
                  <a:lnTo>
                    <a:pt x="82296" y="55880"/>
                  </a:lnTo>
                  <a:lnTo>
                    <a:pt x="89725" y="57150"/>
                  </a:lnTo>
                  <a:lnTo>
                    <a:pt x="86728" y="58420"/>
                  </a:lnTo>
                  <a:lnTo>
                    <a:pt x="86220" y="57150"/>
                  </a:lnTo>
                  <a:lnTo>
                    <a:pt x="84531" y="59690"/>
                  </a:lnTo>
                  <a:lnTo>
                    <a:pt x="86893" y="62230"/>
                  </a:lnTo>
                  <a:lnTo>
                    <a:pt x="82029" y="63500"/>
                  </a:lnTo>
                  <a:lnTo>
                    <a:pt x="86334" y="64770"/>
                  </a:lnTo>
                  <a:lnTo>
                    <a:pt x="79717" y="66040"/>
                  </a:lnTo>
                  <a:lnTo>
                    <a:pt x="85788" y="67310"/>
                  </a:lnTo>
                  <a:lnTo>
                    <a:pt x="81521" y="67310"/>
                  </a:lnTo>
                  <a:lnTo>
                    <a:pt x="79184" y="68580"/>
                  </a:lnTo>
                  <a:lnTo>
                    <a:pt x="78828" y="68580"/>
                  </a:lnTo>
                  <a:lnTo>
                    <a:pt x="82880" y="69850"/>
                  </a:lnTo>
                  <a:lnTo>
                    <a:pt x="83413" y="71107"/>
                  </a:lnTo>
                  <a:lnTo>
                    <a:pt x="79552" y="71120"/>
                  </a:lnTo>
                  <a:lnTo>
                    <a:pt x="80264" y="72390"/>
                  </a:lnTo>
                  <a:lnTo>
                    <a:pt x="82702" y="72390"/>
                  </a:lnTo>
                  <a:lnTo>
                    <a:pt x="83997" y="73660"/>
                  </a:lnTo>
                  <a:lnTo>
                    <a:pt x="78486" y="73660"/>
                  </a:lnTo>
                  <a:lnTo>
                    <a:pt x="80848" y="76200"/>
                  </a:lnTo>
                  <a:lnTo>
                    <a:pt x="79933" y="76200"/>
                  </a:lnTo>
                  <a:lnTo>
                    <a:pt x="81470" y="77470"/>
                  </a:lnTo>
                  <a:lnTo>
                    <a:pt x="80073" y="76911"/>
                  </a:lnTo>
                  <a:lnTo>
                    <a:pt x="80352" y="77470"/>
                  </a:lnTo>
                  <a:lnTo>
                    <a:pt x="78346" y="77470"/>
                  </a:lnTo>
                  <a:lnTo>
                    <a:pt x="78143" y="78740"/>
                  </a:lnTo>
                  <a:lnTo>
                    <a:pt x="76631" y="78740"/>
                  </a:lnTo>
                  <a:lnTo>
                    <a:pt x="75819" y="80010"/>
                  </a:lnTo>
                  <a:lnTo>
                    <a:pt x="77152" y="82550"/>
                  </a:lnTo>
                  <a:lnTo>
                    <a:pt x="76822" y="83820"/>
                  </a:lnTo>
                  <a:lnTo>
                    <a:pt x="79984" y="83820"/>
                  </a:lnTo>
                  <a:lnTo>
                    <a:pt x="81737" y="83820"/>
                  </a:lnTo>
                  <a:lnTo>
                    <a:pt x="81965" y="84848"/>
                  </a:lnTo>
                  <a:lnTo>
                    <a:pt x="82410" y="85090"/>
                  </a:lnTo>
                  <a:lnTo>
                    <a:pt x="81915" y="86360"/>
                  </a:lnTo>
                  <a:lnTo>
                    <a:pt x="78511" y="85090"/>
                  </a:lnTo>
                  <a:lnTo>
                    <a:pt x="77762" y="85090"/>
                  </a:lnTo>
                  <a:lnTo>
                    <a:pt x="72136" y="86360"/>
                  </a:lnTo>
                  <a:lnTo>
                    <a:pt x="74663" y="86360"/>
                  </a:lnTo>
                  <a:lnTo>
                    <a:pt x="74358" y="88900"/>
                  </a:lnTo>
                  <a:lnTo>
                    <a:pt x="75374" y="88900"/>
                  </a:lnTo>
                  <a:lnTo>
                    <a:pt x="75311" y="91440"/>
                  </a:lnTo>
                  <a:lnTo>
                    <a:pt x="77495" y="91440"/>
                  </a:lnTo>
                  <a:lnTo>
                    <a:pt x="79756" y="92710"/>
                  </a:lnTo>
                  <a:lnTo>
                    <a:pt x="78663" y="93980"/>
                  </a:lnTo>
                  <a:lnTo>
                    <a:pt x="76187" y="93980"/>
                  </a:lnTo>
                  <a:lnTo>
                    <a:pt x="76212" y="95250"/>
                  </a:lnTo>
                  <a:lnTo>
                    <a:pt x="77520" y="96520"/>
                  </a:lnTo>
                  <a:lnTo>
                    <a:pt x="77647" y="96520"/>
                  </a:lnTo>
                  <a:lnTo>
                    <a:pt x="77685" y="97790"/>
                  </a:lnTo>
                  <a:lnTo>
                    <a:pt x="75895" y="96520"/>
                  </a:lnTo>
                  <a:lnTo>
                    <a:pt x="76073" y="99060"/>
                  </a:lnTo>
                  <a:lnTo>
                    <a:pt x="77927" y="101600"/>
                  </a:lnTo>
                  <a:lnTo>
                    <a:pt x="77685" y="101600"/>
                  </a:lnTo>
                  <a:lnTo>
                    <a:pt x="81318" y="104140"/>
                  </a:lnTo>
                  <a:lnTo>
                    <a:pt x="69164" y="105410"/>
                  </a:lnTo>
                  <a:lnTo>
                    <a:pt x="74409" y="107950"/>
                  </a:lnTo>
                  <a:lnTo>
                    <a:pt x="74142" y="107950"/>
                  </a:lnTo>
                  <a:lnTo>
                    <a:pt x="76733" y="110490"/>
                  </a:lnTo>
                  <a:lnTo>
                    <a:pt x="76136" y="110490"/>
                  </a:lnTo>
                  <a:lnTo>
                    <a:pt x="74815" y="109220"/>
                  </a:lnTo>
                  <a:lnTo>
                    <a:pt x="73088" y="109220"/>
                  </a:lnTo>
                  <a:lnTo>
                    <a:pt x="77177" y="113030"/>
                  </a:lnTo>
                  <a:lnTo>
                    <a:pt x="71945" y="113030"/>
                  </a:lnTo>
                  <a:lnTo>
                    <a:pt x="74625" y="114300"/>
                  </a:lnTo>
                  <a:lnTo>
                    <a:pt x="66611" y="114300"/>
                  </a:lnTo>
                  <a:lnTo>
                    <a:pt x="74460" y="119380"/>
                  </a:lnTo>
                  <a:lnTo>
                    <a:pt x="69215" y="120650"/>
                  </a:lnTo>
                  <a:lnTo>
                    <a:pt x="72136" y="120650"/>
                  </a:lnTo>
                  <a:lnTo>
                    <a:pt x="73761" y="125730"/>
                  </a:lnTo>
                  <a:lnTo>
                    <a:pt x="68224" y="128270"/>
                  </a:lnTo>
                  <a:lnTo>
                    <a:pt x="65963" y="132080"/>
                  </a:lnTo>
                  <a:lnTo>
                    <a:pt x="65252" y="133350"/>
                  </a:lnTo>
                  <a:lnTo>
                    <a:pt x="75361" y="134620"/>
                  </a:lnTo>
                  <a:lnTo>
                    <a:pt x="67348" y="134620"/>
                  </a:lnTo>
                  <a:lnTo>
                    <a:pt x="71005" y="137160"/>
                  </a:lnTo>
                  <a:lnTo>
                    <a:pt x="66294" y="139700"/>
                  </a:lnTo>
                  <a:lnTo>
                    <a:pt x="68313" y="142240"/>
                  </a:lnTo>
                  <a:lnTo>
                    <a:pt x="65036" y="142240"/>
                  </a:lnTo>
                  <a:lnTo>
                    <a:pt x="67132" y="144780"/>
                  </a:lnTo>
                  <a:lnTo>
                    <a:pt x="64681" y="144780"/>
                  </a:lnTo>
                  <a:lnTo>
                    <a:pt x="69176" y="146050"/>
                  </a:lnTo>
                  <a:lnTo>
                    <a:pt x="66840" y="146050"/>
                  </a:lnTo>
                  <a:lnTo>
                    <a:pt x="65112" y="147320"/>
                  </a:lnTo>
                  <a:lnTo>
                    <a:pt x="68033" y="147320"/>
                  </a:lnTo>
                  <a:lnTo>
                    <a:pt x="66509" y="148590"/>
                  </a:lnTo>
                  <a:lnTo>
                    <a:pt x="68999" y="149860"/>
                  </a:lnTo>
                  <a:lnTo>
                    <a:pt x="67170" y="151130"/>
                  </a:lnTo>
                  <a:lnTo>
                    <a:pt x="70281" y="151130"/>
                  </a:lnTo>
                  <a:lnTo>
                    <a:pt x="65341" y="152400"/>
                  </a:lnTo>
                  <a:lnTo>
                    <a:pt x="65176" y="152400"/>
                  </a:lnTo>
                  <a:lnTo>
                    <a:pt x="65786" y="153670"/>
                  </a:lnTo>
                  <a:lnTo>
                    <a:pt x="67881" y="154940"/>
                  </a:lnTo>
                  <a:lnTo>
                    <a:pt x="64414" y="154940"/>
                  </a:lnTo>
                  <a:lnTo>
                    <a:pt x="64363" y="156210"/>
                  </a:lnTo>
                  <a:lnTo>
                    <a:pt x="67538" y="156210"/>
                  </a:lnTo>
                  <a:lnTo>
                    <a:pt x="61722" y="157480"/>
                  </a:lnTo>
                  <a:lnTo>
                    <a:pt x="71602" y="160020"/>
                  </a:lnTo>
                  <a:lnTo>
                    <a:pt x="64312" y="160020"/>
                  </a:lnTo>
                  <a:lnTo>
                    <a:pt x="66471" y="162560"/>
                  </a:lnTo>
                  <a:lnTo>
                    <a:pt x="67729" y="164896"/>
                  </a:lnTo>
                  <a:lnTo>
                    <a:pt x="63601" y="163830"/>
                  </a:lnTo>
                  <a:lnTo>
                    <a:pt x="65036" y="166065"/>
                  </a:lnTo>
                  <a:lnTo>
                    <a:pt x="67932" y="165252"/>
                  </a:lnTo>
                  <a:lnTo>
                    <a:pt x="68618" y="166370"/>
                  </a:lnTo>
                  <a:lnTo>
                    <a:pt x="65214" y="166370"/>
                  </a:lnTo>
                  <a:lnTo>
                    <a:pt x="69037" y="167640"/>
                  </a:lnTo>
                  <a:lnTo>
                    <a:pt x="67627" y="168910"/>
                  </a:lnTo>
                  <a:lnTo>
                    <a:pt x="66916" y="170180"/>
                  </a:lnTo>
                  <a:lnTo>
                    <a:pt x="65646" y="168910"/>
                  </a:lnTo>
                  <a:lnTo>
                    <a:pt x="64858" y="168910"/>
                  </a:lnTo>
                  <a:lnTo>
                    <a:pt x="66497" y="170180"/>
                  </a:lnTo>
                  <a:lnTo>
                    <a:pt x="63868" y="171450"/>
                  </a:lnTo>
                  <a:lnTo>
                    <a:pt x="66141" y="173990"/>
                  </a:lnTo>
                  <a:lnTo>
                    <a:pt x="68884" y="173990"/>
                  </a:lnTo>
                  <a:lnTo>
                    <a:pt x="71386" y="176060"/>
                  </a:lnTo>
                  <a:lnTo>
                    <a:pt x="67564" y="175260"/>
                  </a:lnTo>
                  <a:lnTo>
                    <a:pt x="71767" y="177800"/>
                  </a:lnTo>
                  <a:lnTo>
                    <a:pt x="64236" y="176530"/>
                  </a:lnTo>
                  <a:lnTo>
                    <a:pt x="64109" y="176530"/>
                  </a:lnTo>
                  <a:lnTo>
                    <a:pt x="65087" y="177800"/>
                  </a:lnTo>
                  <a:lnTo>
                    <a:pt x="64604" y="177800"/>
                  </a:lnTo>
                  <a:lnTo>
                    <a:pt x="66078" y="178765"/>
                  </a:lnTo>
                  <a:lnTo>
                    <a:pt x="65786" y="177800"/>
                  </a:lnTo>
                  <a:lnTo>
                    <a:pt x="67411" y="177800"/>
                  </a:lnTo>
                  <a:lnTo>
                    <a:pt x="67183" y="179070"/>
                  </a:lnTo>
                  <a:lnTo>
                    <a:pt x="66522" y="179070"/>
                  </a:lnTo>
                  <a:lnTo>
                    <a:pt x="68440" y="180340"/>
                  </a:lnTo>
                  <a:lnTo>
                    <a:pt x="66052" y="180340"/>
                  </a:lnTo>
                  <a:lnTo>
                    <a:pt x="66116" y="181610"/>
                  </a:lnTo>
                  <a:lnTo>
                    <a:pt x="70954" y="184150"/>
                  </a:lnTo>
                  <a:lnTo>
                    <a:pt x="68757" y="185420"/>
                  </a:lnTo>
                  <a:lnTo>
                    <a:pt x="64376" y="184150"/>
                  </a:lnTo>
                  <a:lnTo>
                    <a:pt x="67183" y="185420"/>
                  </a:lnTo>
                  <a:lnTo>
                    <a:pt x="63309" y="184150"/>
                  </a:lnTo>
                  <a:lnTo>
                    <a:pt x="64325" y="185420"/>
                  </a:lnTo>
                  <a:lnTo>
                    <a:pt x="66255" y="185420"/>
                  </a:lnTo>
                  <a:lnTo>
                    <a:pt x="66052" y="186690"/>
                  </a:lnTo>
                  <a:lnTo>
                    <a:pt x="68757" y="187960"/>
                  </a:lnTo>
                  <a:lnTo>
                    <a:pt x="67970" y="187960"/>
                  </a:lnTo>
                  <a:lnTo>
                    <a:pt x="69837" y="189230"/>
                  </a:lnTo>
                  <a:lnTo>
                    <a:pt x="71272" y="189230"/>
                  </a:lnTo>
                  <a:lnTo>
                    <a:pt x="72872" y="189230"/>
                  </a:lnTo>
                  <a:lnTo>
                    <a:pt x="71628" y="190500"/>
                  </a:lnTo>
                  <a:lnTo>
                    <a:pt x="71272" y="189230"/>
                  </a:lnTo>
                  <a:lnTo>
                    <a:pt x="71450" y="190500"/>
                  </a:lnTo>
                  <a:lnTo>
                    <a:pt x="69100" y="190500"/>
                  </a:lnTo>
                  <a:lnTo>
                    <a:pt x="71488" y="191770"/>
                  </a:lnTo>
                  <a:lnTo>
                    <a:pt x="65354" y="191770"/>
                  </a:lnTo>
                  <a:lnTo>
                    <a:pt x="68516" y="193040"/>
                  </a:lnTo>
                  <a:lnTo>
                    <a:pt x="65951" y="193040"/>
                  </a:lnTo>
                  <a:lnTo>
                    <a:pt x="69303" y="194310"/>
                  </a:lnTo>
                  <a:lnTo>
                    <a:pt x="65722" y="194310"/>
                  </a:lnTo>
                  <a:lnTo>
                    <a:pt x="65074" y="195580"/>
                  </a:lnTo>
                  <a:lnTo>
                    <a:pt x="67411" y="195580"/>
                  </a:lnTo>
                  <a:lnTo>
                    <a:pt x="66103" y="196850"/>
                  </a:lnTo>
                  <a:lnTo>
                    <a:pt x="68656" y="198120"/>
                  </a:lnTo>
                  <a:lnTo>
                    <a:pt x="67183" y="199390"/>
                  </a:lnTo>
                  <a:lnTo>
                    <a:pt x="63487" y="199390"/>
                  </a:lnTo>
                  <a:lnTo>
                    <a:pt x="67119" y="201930"/>
                  </a:lnTo>
                  <a:lnTo>
                    <a:pt x="66509" y="203212"/>
                  </a:lnTo>
                  <a:lnTo>
                    <a:pt x="71856" y="204470"/>
                  </a:lnTo>
                  <a:lnTo>
                    <a:pt x="65925" y="204470"/>
                  </a:lnTo>
                  <a:lnTo>
                    <a:pt x="63500" y="204470"/>
                  </a:lnTo>
                  <a:lnTo>
                    <a:pt x="65951" y="205740"/>
                  </a:lnTo>
                  <a:lnTo>
                    <a:pt x="65570" y="205740"/>
                  </a:lnTo>
                  <a:lnTo>
                    <a:pt x="62953" y="204470"/>
                  </a:lnTo>
                  <a:lnTo>
                    <a:pt x="63550" y="205740"/>
                  </a:lnTo>
                  <a:lnTo>
                    <a:pt x="62471" y="205740"/>
                  </a:lnTo>
                  <a:lnTo>
                    <a:pt x="64516" y="208280"/>
                  </a:lnTo>
                  <a:lnTo>
                    <a:pt x="65951" y="209550"/>
                  </a:lnTo>
                  <a:lnTo>
                    <a:pt x="63207" y="209550"/>
                  </a:lnTo>
                  <a:lnTo>
                    <a:pt x="63550" y="210820"/>
                  </a:lnTo>
                  <a:lnTo>
                    <a:pt x="62801" y="212090"/>
                  </a:lnTo>
                  <a:lnTo>
                    <a:pt x="65976" y="212090"/>
                  </a:lnTo>
                  <a:lnTo>
                    <a:pt x="62890" y="213360"/>
                  </a:lnTo>
                  <a:lnTo>
                    <a:pt x="63754" y="215900"/>
                  </a:lnTo>
                  <a:lnTo>
                    <a:pt x="64871" y="217170"/>
                  </a:lnTo>
                  <a:lnTo>
                    <a:pt x="62585" y="218427"/>
                  </a:lnTo>
                  <a:lnTo>
                    <a:pt x="61417" y="217170"/>
                  </a:lnTo>
                  <a:lnTo>
                    <a:pt x="61391" y="218440"/>
                  </a:lnTo>
                  <a:lnTo>
                    <a:pt x="62407" y="219710"/>
                  </a:lnTo>
                  <a:lnTo>
                    <a:pt x="66675" y="219710"/>
                  </a:lnTo>
                  <a:lnTo>
                    <a:pt x="67183" y="219710"/>
                  </a:lnTo>
                  <a:lnTo>
                    <a:pt x="68199" y="220980"/>
                  </a:lnTo>
                  <a:lnTo>
                    <a:pt x="66675" y="219710"/>
                  </a:lnTo>
                  <a:lnTo>
                    <a:pt x="64300" y="220980"/>
                  </a:lnTo>
                  <a:lnTo>
                    <a:pt x="60807" y="220980"/>
                  </a:lnTo>
                  <a:lnTo>
                    <a:pt x="69989" y="222250"/>
                  </a:lnTo>
                  <a:lnTo>
                    <a:pt x="66916" y="223520"/>
                  </a:lnTo>
                  <a:lnTo>
                    <a:pt x="67843" y="223520"/>
                  </a:lnTo>
                  <a:lnTo>
                    <a:pt x="67386" y="224790"/>
                  </a:lnTo>
                  <a:lnTo>
                    <a:pt x="64592" y="223520"/>
                  </a:lnTo>
                  <a:lnTo>
                    <a:pt x="63957" y="223520"/>
                  </a:lnTo>
                  <a:lnTo>
                    <a:pt x="68910" y="226060"/>
                  </a:lnTo>
                  <a:lnTo>
                    <a:pt x="66078" y="226060"/>
                  </a:lnTo>
                  <a:lnTo>
                    <a:pt x="65341" y="224790"/>
                  </a:lnTo>
                  <a:lnTo>
                    <a:pt x="61633" y="224790"/>
                  </a:lnTo>
                  <a:lnTo>
                    <a:pt x="59969" y="226060"/>
                  </a:lnTo>
                  <a:lnTo>
                    <a:pt x="60909" y="226060"/>
                  </a:lnTo>
                  <a:lnTo>
                    <a:pt x="67957" y="228600"/>
                  </a:lnTo>
                  <a:lnTo>
                    <a:pt x="61925" y="227330"/>
                  </a:lnTo>
                  <a:lnTo>
                    <a:pt x="66459" y="229870"/>
                  </a:lnTo>
                  <a:lnTo>
                    <a:pt x="62179" y="228600"/>
                  </a:lnTo>
                  <a:lnTo>
                    <a:pt x="63906" y="229870"/>
                  </a:lnTo>
                  <a:lnTo>
                    <a:pt x="60782" y="228600"/>
                  </a:lnTo>
                  <a:lnTo>
                    <a:pt x="57950" y="228600"/>
                  </a:lnTo>
                  <a:lnTo>
                    <a:pt x="60388" y="229870"/>
                  </a:lnTo>
                  <a:lnTo>
                    <a:pt x="55829" y="229870"/>
                  </a:lnTo>
                  <a:lnTo>
                    <a:pt x="59385" y="231140"/>
                  </a:lnTo>
                  <a:lnTo>
                    <a:pt x="59715" y="231140"/>
                  </a:lnTo>
                  <a:lnTo>
                    <a:pt x="62992" y="232410"/>
                  </a:lnTo>
                  <a:lnTo>
                    <a:pt x="55130" y="233680"/>
                  </a:lnTo>
                  <a:lnTo>
                    <a:pt x="59601" y="234950"/>
                  </a:lnTo>
                  <a:lnTo>
                    <a:pt x="61315" y="237490"/>
                  </a:lnTo>
                  <a:lnTo>
                    <a:pt x="64668" y="237490"/>
                  </a:lnTo>
                  <a:lnTo>
                    <a:pt x="66167" y="240030"/>
                  </a:lnTo>
                  <a:lnTo>
                    <a:pt x="65430" y="240030"/>
                  </a:lnTo>
                  <a:lnTo>
                    <a:pt x="66459" y="240385"/>
                  </a:lnTo>
                  <a:lnTo>
                    <a:pt x="66294" y="240030"/>
                  </a:lnTo>
                  <a:lnTo>
                    <a:pt x="69824" y="240030"/>
                  </a:lnTo>
                  <a:lnTo>
                    <a:pt x="72491" y="238760"/>
                  </a:lnTo>
                  <a:lnTo>
                    <a:pt x="66903" y="237490"/>
                  </a:lnTo>
                  <a:lnTo>
                    <a:pt x="67348" y="237490"/>
                  </a:lnTo>
                  <a:lnTo>
                    <a:pt x="63842" y="234950"/>
                  </a:lnTo>
                  <a:lnTo>
                    <a:pt x="71767" y="236220"/>
                  </a:lnTo>
                  <a:lnTo>
                    <a:pt x="68630" y="234950"/>
                  </a:lnTo>
                  <a:lnTo>
                    <a:pt x="68910" y="234950"/>
                  </a:lnTo>
                  <a:lnTo>
                    <a:pt x="66941" y="233680"/>
                  </a:lnTo>
                  <a:lnTo>
                    <a:pt x="68249" y="233680"/>
                  </a:lnTo>
                  <a:lnTo>
                    <a:pt x="69938" y="233680"/>
                  </a:lnTo>
                  <a:lnTo>
                    <a:pt x="65951" y="232410"/>
                  </a:lnTo>
                  <a:lnTo>
                    <a:pt x="72948" y="232410"/>
                  </a:lnTo>
                  <a:lnTo>
                    <a:pt x="66725" y="231140"/>
                  </a:lnTo>
                  <a:lnTo>
                    <a:pt x="69011" y="230022"/>
                  </a:lnTo>
                  <a:lnTo>
                    <a:pt x="68453" y="229870"/>
                  </a:lnTo>
                  <a:lnTo>
                    <a:pt x="69329" y="229870"/>
                  </a:lnTo>
                  <a:lnTo>
                    <a:pt x="74104" y="229870"/>
                  </a:lnTo>
                  <a:lnTo>
                    <a:pt x="74409" y="230378"/>
                  </a:lnTo>
                  <a:lnTo>
                    <a:pt x="75615" y="229933"/>
                  </a:lnTo>
                  <a:lnTo>
                    <a:pt x="76250" y="230073"/>
                  </a:lnTo>
                  <a:lnTo>
                    <a:pt x="75285" y="229501"/>
                  </a:lnTo>
                  <a:lnTo>
                    <a:pt x="75044" y="229362"/>
                  </a:lnTo>
                  <a:lnTo>
                    <a:pt x="74193" y="229616"/>
                  </a:lnTo>
                  <a:lnTo>
                    <a:pt x="73571" y="228600"/>
                  </a:lnTo>
                  <a:lnTo>
                    <a:pt x="69811" y="228600"/>
                  </a:lnTo>
                  <a:lnTo>
                    <a:pt x="72212" y="227330"/>
                  </a:lnTo>
                  <a:lnTo>
                    <a:pt x="71120" y="226060"/>
                  </a:lnTo>
                  <a:lnTo>
                    <a:pt x="72377" y="226060"/>
                  </a:lnTo>
                  <a:lnTo>
                    <a:pt x="73507" y="224790"/>
                  </a:lnTo>
                  <a:lnTo>
                    <a:pt x="75006" y="223520"/>
                  </a:lnTo>
                  <a:lnTo>
                    <a:pt x="71882" y="223520"/>
                  </a:lnTo>
                  <a:lnTo>
                    <a:pt x="72745" y="222250"/>
                  </a:lnTo>
                  <a:lnTo>
                    <a:pt x="75069" y="222250"/>
                  </a:lnTo>
                  <a:lnTo>
                    <a:pt x="74574" y="221183"/>
                  </a:lnTo>
                  <a:lnTo>
                    <a:pt x="76911" y="222250"/>
                  </a:lnTo>
                  <a:lnTo>
                    <a:pt x="76911" y="221729"/>
                  </a:lnTo>
                  <a:lnTo>
                    <a:pt x="77635" y="221919"/>
                  </a:lnTo>
                  <a:lnTo>
                    <a:pt x="76911" y="221627"/>
                  </a:lnTo>
                  <a:lnTo>
                    <a:pt x="76911" y="220980"/>
                  </a:lnTo>
                  <a:lnTo>
                    <a:pt x="73863" y="219710"/>
                  </a:lnTo>
                  <a:lnTo>
                    <a:pt x="75958" y="218440"/>
                  </a:lnTo>
                  <a:lnTo>
                    <a:pt x="73139" y="218440"/>
                  </a:lnTo>
                  <a:lnTo>
                    <a:pt x="68440" y="218440"/>
                  </a:lnTo>
                  <a:lnTo>
                    <a:pt x="66865" y="217170"/>
                  </a:lnTo>
                  <a:lnTo>
                    <a:pt x="70815" y="217170"/>
                  </a:lnTo>
                  <a:lnTo>
                    <a:pt x="73139" y="218440"/>
                  </a:lnTo>
                  <a:lnTo>
                    <a:pt x="74282" y="217170"/>
                  </a:lnTo>
                  <a:lnTo>
                    <a:pt x="76606" y="217170"/>
                  </a:lnTo>
                  <a:lnTo>
                    <a:pt x="75018" y="215900"/>
                  </a:lnTo>
                  <a:lnTo>
                    <a:pt x="74815" y="215900"/>
                  </a:lnTo>
                  <a:lnTo>
                    <a:pt x="74815" y="214630"/>
                  </a:lnTo>
                  <a:lnTo>
                    <a:pt x="77165" y="215811"/>
                  </a:lnTo>
                  <a:lnTo>
                    <a:pt x="78638" y="214630"/>
                  </a:lnTo>
                  <a:lnTo>
                    <a:pt x="77927" y="214630"/>
                  </a:lnTo>
                  <a:lnTo>
                    <a:pt x="76644" y="213360"/>
                  </a:lnTo>
                  <a:lnTo>
                    <a:pt x="77889" y="212090"/>
                  </a:lnTo>
                  <a:lnTo>
                    <a:pt x="74193" y="212090"/>
                  </a:lnTo>
                  <a:lnTo>
                    <a:pt x="71412" y="209550"/>
                  </a:lnTo>
                  <a:lnTo>
                    <a:pt x="76441" y="209550"/>
                  </a:lnTo>
                  <a:lnTo>
                    <a:pt x="75374" y="207010"/>
                  </a:lnTo>
                  <a:lnTo>
                    <a:pt x="76034" y="205740"/>
                  </a:lnTo>
                  <a:lnTo>
                    <a:pt x="73952" y="204470"/>
                  </a:lnTo>
                  <a:lnTo>
                    <a:pt x="77101" y="204470"/>
                  </a:lnTo>
                  <a:lnTo>
                    <a:pt x="76441" y="203200"/>
                  </a:lnTo>
                  <a:lnTo>
                    <a:pt x="81038" y="203200"/>
                  </a:lnTo>
                  <a:lnTo>
                    <a:pt x="78397" y="201930"/>
                  </a:lnTo>
                  <a:lnTo>
                    <a:pt x="81813" y="201930"/>
                  </a:lnTo>
                  <a:lnTo>
                    <a:pt x="81102" y="200660"/>
                  </a:lnTo>
                  <a:lnTo>
                    <a:pt x="79121" y="200660"/>
                  </a:lnTo>
                  <a:lnTo>
                    <a:pt x="79413" y="199390"/>
                  </a:lnTo>
                  <a:lnTo>
                    <a:pt x="82816" y="200660"/>
                  </a:lnTo>
                  <a:lnTo>
                    <a:pt x="87299" y="199390"/>
                  </a:lnTo>
                  <a:lnTo>
                    <a:pt x="76238" y="196850"/>
                  </a:lnTo>
                  <a:lnTo>
                    <a:pt x="80124" y="196164"/>
                  </a:lnTo>
                  <a:lnTo>
                    <a:pt x="78867" y="195580"/>
                  </a:lnTo>
                  <a:lnTo>
                    <a:pt x="81140" y="195580"/>
                  </a:lnTo>
                  <a:lnTo>
                    <a:pt x="81280" y="195961"/>
                  </a:lnTo>
                  <a:lnTo>
                    <a:pt x="83464" y="195580"/>
                  </a:lnTo>
                  <a:lnTo>
                    <a:pt x="84543" y="195580"/>
                  </a:lnTo>
                  <a:lnTo>
                    <a:pt x="84607" y="194310"/>
                  </a:lnTo>
                  <a:lnTo>
                    <a:pt x="86690" y="194310"/>
                  </a:lnTo>
                  <a:lnTo>
                    <a:pt x="79743" y="193040"/>
                  </a:lnTo>
                  <a:lnTo>
                    <a:pt x="81254" y="191770"/>
                  </a:lnTo>
                  <a:lnTo>
                    <a:pt x="76695" y="191770"/>
                  </a:lnTo>
                  <a:lnTo>
                    <a:pt x="75692" y="190500"/>
                  </a:lnTo>
                  <a:lnTo>
                    <a:pt x="76276" y="189230"/>
                  </a:lnTo>
                  <a:lnTo>
                    <a:pt x="81000" y="190500"/>
                  </a:lnTo>
                  <a:lnTo>
                    <a:pt x="81140" y="190500"/>
                  </a:lnTo>
                  <a:lnTo>
                    <a:pt x="81559" y="191770"/>
                  </a:lnTo>
                  <a:lnTo>
                    <a:pt x="82194" y="191770"/>
                  </a:lnTo>
                  <a:lnTo>
                    <a:pt x="83527" y="190500"/>
                  </a:lnTo>
                  <a:lnTo>
                    <a:pt x="82867" y="190500"/>
                  </a:lnTo>
                  <a:lnTo>
                    <a:pt x="84188" y="189636"/>
                  </a:lnTo>
                  <a:lnTo>
                    <a:pt x="83578" y="190500"/>
                  </a:lnTo>
                  <a:lnTo>
                    <a:pt x="85547" y="190500"/>
                  </a:lnTo>
                  <a:lnTo>
                    <a:pt x="84594" y="189369"/>
                  </a:lnTo>
                  <a:lnTo>
                    <a:pt x="84810" y="189230"/>
                  </a:lnTo>
                  <a:lnTo>
                    <a:pt x="84480" y="189230"/>
                  </a:lnTo>
                  <a:lnTo>
                    <a:pt x="83185" y="189230"/>
                  </a:lnTo>
                  <a:lnTo>
                    <a:pt x="84556" y="187960"/>
                  </a:lnTo>
                  <a:lnTo>
                    <a:pt x="82435" y="187960"/>
                  </a:lnTo>
                  <a:lnTo>
                    <a:pt x="84213" y="186690"/>
                  </a:lnTo>
                  <a:lnTo>
                    <a:pt x="80213" y="186690"/>
                  </a:lnTo>
                  <a:lnTo>
                    <a:pt x="79857" y="185420"/>
                  </a:lnTo>
                  <a:lnTo>
                    <a:pt x="81838" y="185420"/>
                  </a:lnTo>
                  <a:lnTo>
                    <a:pt x="84289" y="186690"/>
                  </a:lnTo>
                  <a:lnTo>
                    <a:pt x="82905" y="185420"/>
                  </a:lnTo>
                  <a:lnTo>
                    <a:pt x="84277" y="184150"/>
                  </a:lnTo>
                  <a:lnTo>
                    <a:pt x="87134" y="185420"/>
                  </a:lnTo>
                  <a:lnTo>
                    <a:pt x="84924" y="184150"/>
                  </a:lnTo>
                  <a:lnTo>
                    <a:pt x="89001" y="184150"/>
                  </a:lnTo>
                  <a:lnTo>
                    <a:pt x="89535" y="182880"/>
                  </a:lnTo>
                  <a:lnTo>
                    <a:pt x="89052" y="182880"/>
                  </a:lnTo>
                  <a:lnTo>
                    <a:pt x="87503" y="181610"/>
                  </a:lnTo>
                  <a:lnTo>
                    <a:pt x="84924" y="182880"/>
                  </a:lnTo>
                  <a:lnTo>
                    <a:pt x="82829" y="181610"/>
                  </a:lnTo>
                  <a:lnTo>
                    <a:pt x="83654" y="181610"/>
                  </a:lnTo>
                  <a:lnTo>
                    <a:pt x="84150" y="181610"/>
                  </a:lnTo>
                  <a:lnTo>
                    <a:pt x="83985" y="181521"/>
                  </a:lnTo>
                  <a:lnTo>
                    <a:pt x="88277" y="180340"/>
                  </a:lnTo>
                  <a:lnTo>
                    <a:pt x="86055" y="180340"/>
                  </a:lnTo>
                  <a:lnTo>
                    <a:pt x="86334" y="179070"/>
                  </a:lnTo>
                  <a:lnTo>
                    <a:pt x="85090" y="177800"/>
                  </a:lnTo>
                  <a:lnTo>
                    <a:pt x="86652" y="177800"/>
                  </a:lnTo>
                  <a:lnTo>
                    <a:pt x="84975" y="176949"/>
                  </a:lnTo>
                  <a:lnTo>
                    <a:pt x="84975" y="180340"/>
                  </a:lnTo>
                  <a:lnTo>
                    <a:pt x="83832" y="181444"/>
                  </a:lnTo>
                  <a:lnTo>
                    <a:pt x="81699" y="180340"/>
                  </a:lnTo>
                  <a:lnTo>
                    <a:pt x="84975" y="180340"/>
                  </a:lnTo>
                  <a:lnTo>
                    <a:pt x="84975" y="176949"/>
                  </a:lnTo>
                  <a:lnTo>
                    <a:pt x="84175" y="176530"/>
                  </a:lnTo>
                  <a:lnTo>
                    <a:pt x="82575" y="176530"/>
                  </a:lnTo>
                  <a:lnTo>
                    <a:pt x="82156" y="176530"/>
                  </a:lnTo>
                  <a:lnTo>
                    <a:pt x="81686" y="175260"/>
                  </a:lnTo>
                  <a:lnTo>
                    <a:pt x="83108" y="175260"/>
                  </a:lnTo>
                  <a:lnTo>
                    <a:pt x="82575" y="176530"/>
                  </a:lnTo>
                  <a:lnTo>
                    <a:pt x="83235" y="175260"/>
                  </a:lnTo>
                  <a:lnTo>
                    <a:pt x="86817" y="175260"/>
                  </a:lnTo>
                  <a:lnTo>
                    <a:pt x="84785" y="173990"/>
                  </a:lnTo>
                  <a:lnTo>
                    <a:pt x="89141" y="173990"/>
                  </a:lnTo>
                  <a:lnTo>
                    <a:pt x="86931" y="172720"/>
                  </a:lnTo>
                  <a:lnTo>
                    <a:pt x="87287" y="172720"/>
                  </a:lnTo>
                  <a:lnTo>
                    <a:pt x="85255" y="171970"/>
                  </a:lnTo>
                  <a:lnTo>
                    <a:pt x="85255" y="172720"/>
                  </a:lnTo>
                  <a:lnTo>
                    <a:pt x="84785" y="172720"/>
                  </a:lnTo>
                  <a:lnTo>
                    <a:pt x="82867" y="171450"/>
                  </a:lnTo>
                  <a:lnTo>
                    <a:pt x="83769" y="171450"/>
                  </a:lnTo>
                  <a:lnTo>
                    <a:pt x="85255" y="172720"/>
                  </a:lnTo>
                  <a:lnTo>
                    <a:pt x="85255" y="171970"/>
                  </a:lnTo>
                  <a:lnTo>
                    <a:pt x="83883" y="171450"/>
                  </a:lnTo>
                  <a:lnTo>
                    <a:pt x="85204" y="171450"/>
                  </a:lnTo>
                  <a:lnTo>
                    <a:pt x="79451" y="170180"/>
                  </a:lnTo>
                  <a:lnTo>
                    <a:pt x="85826" y="170180"/>
                  </a:lnTo>
                  <a:lnTo>
                    <a:pt x="91109" y="170180"/>
                  </a:lnTo>
                  <a:lnTo>
                    <a:pt x="85420" y="167640"/>
                  </a:lnTo>
                  <a:lnTo>
                    <a:pt x="87223" y="166370"/>
                  </a:lnTo>
                  <a:lnTo>
                    <a:pt x="85890" y="166370"/>
                  </a:lnTo>
                  <a:lnTo>
                    <a:pt x="84988" y="165100"/>
                  </a:lnTo>
                  <a:lnTo>
                    <a:pt x="87604" y="165100"/>
                  </a:lnTo>
                  <a:lnTo>
                    <a:pt x="89471" y="163830"/>
                  </a:lnTo>
                  <a:lnTo>
                    <a:pt x="85407" y="163830"/>
                  </a:lnTo>
                  <a:lnTo>
                    <a:pt x="88226" y="162560"/>
                  </a:lnTo>
                  <a:lnTo>
                    <a:pt x="89535" y="162560"/>
                  </a:lnTo>
                  <a:lnTo>
                    <a:pt x="82638" y="160020"/>
                  </a:lnTo>
                  <a:lnTo>
                    <a:pt x="87236" y="160020"/>
                  </a:lnTo>
                  <a:lnTo>
                    <a:pt x="88696" y="161290"/>
                  </a:lnTo>
                  <a:lnTo>
                    <a:pt x="88785" y="160020"/>
                  </a:lnTo>
                  <a:lnTo>
                    <a:pt x="89128" y="160020"/>
                  </a:lnTo>
                  <a:lnTo>
                    <a:pt x="85242" y="158750"/>
                  </a:lnTo>
                  <a:lnTo>
                    <a:pt x="87236" y="158750"/>
                  </a:lnTo>
                  <a:lnTo>
                    <a:pt x="86385" y="157480"/>
                  </a:lnTo>
                  <a:lnTo>
                    <a:pt x="84493" y="157480"/>
                  </a:lnTo>
                  <a:lnTo>
                    <a:pt x="84251" y="156210"/>
                  </a:lnTo>
                  <a:lnTo>
                    <a:pt x="88506" y="156210"/>
                  </a:lnTo>
                  <a:lnTo>
                    <a:pt x="82042" y="152400"/>
                  </a:lnTo>
                  <a:lnTo>
                    <a:pt x="87706" y="152400"/>
                  </a:lnTo>
                  <a:lnTo>
                    <a:pt x="87172" y="151130"/>
                  </a:lnTo>
                  <a:lnTo>
                    <a:pt x="86690" y="149860"/>
                  </a:lnTo>
                  <a:lnTo>
                    <a:pt x="87464" y="149860"/>
                  </a:lnTo>
                  <a:lnTo>
                    <a:pt x="89547" y="148590"/>
                  </a:lnTo>
                  <a:lnTo>
                    <a:pt x="86410" y="148082"/>
                  </a:lnTo>
                  <a:lnTo>
                    <a:pt x="85725" y="148590"/>
                  </a:lnTo>
                  <a:lnTo>
                    <a:pt x="86271" y="148056"/>
                  </a:lnTo>
                  <a:lnTo>
                    <a:pt x="81724" y="147320"/>
                  </a:lnTo>
                  <a:lnTo>
                    <a:pt x="87045" y="147320"/>
                  </a:lnTo>
                  <a:lnTo>
                    <a:pt x="87452" y="147320"/>
                  </a:lnTo>
                  <a:lnTo>
                    <a:pt x="93776" y="148590"/>
                  </a:lnTo>
                  <a:lnTo>
                    <a:pt x="86372" y="146050"/>
                  </a:lnTo>
                  <a:lnTo>
                    <a:pt x="93192" y="146050"/>
                  </a:lnTo>
                  <a:lnTo>
                    <a:pt x="88519" y="143510"/>
                  </a:lnTo>
                  <a:lnTo>
                    <a:pt x="90182" y="143510"/>
                  </a:lnTo>
                  <a:lnTo>
                    <a:pt x="86893" y="142240"/>
                  </a:lnTo>
                  <a:lnTo>
                    <a:pt x="85991" y="139700"/>
                  </a:lnTo>
                  <a:lnTo>
                    <a:pt x="84912" y="139700"/>
                  </a:lnTo>
                  <a:lnTo>
                    <a:pt x="84315" y="138430"/>
                  </a:lnTo>
                  <a:lnTo>
                    <a:pt x="85217" y="138430"/>
                  </a:lnTo>
                  <a:lnTo>
                    <a:pt x="85801" y="138430"/>
                  </a:lnTo>
                  <a:lnTo>
                    <a:pt x="87172" y="137160"/>
                  </a:lnTo>
                  <a:lnTo>
                    <a:pt x="90043" y="138430"/>
                  </a:lnTo>
                  <a:lnTo>
                    <a:pt x="93802" y="139700"/>
                  </a:lnTo>
                  <a:lnTo>
                    <a:pt x="90119" y="138430"/>
                  </a:lnTo>
                  <a:lnTo>
                    <a:pt x="90830" y="137160"/>
                  </a:lnTo>
                  <a:lnTo>
                    <a:pt x="92430" y="137160"/>
                  </a:lnTo>
                  <a:lnTo>
                    <a:pt x="92125" y="135890"/>
                  </a:lnTo>
                  <a:lnTo>
                    <a:pt x="88074" y="135890"/>
                  </a:lnTo>
                  <a:lnTo>
                    <a:pt x="88595" y="134620"/>
                  </a:lnTo>
                  <a:lnTo>
                    <a:pt x="87363" y="134620"/>
                  </a:lnTo>
                  <a:lnTo>
                    <a:pt x="83464" y="133350"/>
                  </a:lnTo>
                  <a:lnTo>
                    <a:pt x="89738" y="133350"/>
                  </a:lnTo>
                  <a:lnTo>
                    <a:pt x="86868" y="132080"/>
                  </a:lnTo>
                  <a:lnTo>
                    <a:pt x="90982" y="133350"/>
                  </a:lnTo>
                  <a:lnTo>
                    <a:pt x="90093" y="132080"/>
                  </a:lnTo>
                  <a:lnTo>
                    <a:pt x="87350" y="130810"/>
                  </a:lnTo>
                  <a:lnTo>
                    <a:pt x="86728" y="129540"/>
                  </a:lnTo>
                  <a:lnTo>
                    <a:pt x="89674" y="130810"/>
                  </a:lnTo>
                  <a:lnTo>
                    <a:pt x="91046" y="132080"/>
                  </a:lnTo>
                  <a:lnTo>
                    <a:pt x="92722" y="133350"/>
                  </a:lnTo>
                  <a:lnTo>
                    <a:pt x="92722" y="130810"/>
                  </a:lnTo>
                  <a:lnTo>
                    <a:pt x="91401" y="130810"/>
                  </a:lnTo>
                  <a:lnTo>
                    <a:pt x="88303" y="129540"/>
                  </a:lnTo>
                  <a:lnTo>
                    <a:pt x="86855" y="128270"/>
                  </a:lnTo>
                  <a:lnTo>
                    <a:pt x="87096" y="128270"/>
                  </a:lnTo>
                  <a:lnTo>
                    <a:pt x="94970" y="129540"/>
                  </a:lnTo>
                  <a:lnTo>
                    <a:pt x="93154" y="128270"/>
                  </a:lnTo>
                  <a:lnTo>
                    <a:pt x="89535" y="125730"/>
                  </a:lnTo>
                  <a:lnTo>
                    <a:pt x="95821" y="125730"/>
                  </a:lnTo>
                  <a:lnTo>
                    <a:pt x="93179" y="123190"/>
                  </a:lnTo>
                  <a:lnTo>
                    <a:pt x="97650" y="121920"/>
                  </a:lnTo>
                  <a:lnTo>
                    <a:pt x="97536" y="119380"/>
                  </a:lnTo>
                  <a:lnTo>
                    <a:pt x="91109" y="118110"/>
                  </a:lnTo>
                  <a:lnTo>
                    <a:pt x="91351" y="118110"/>
                  </a:lnTo>
                  <a:lnTo>
                    <a:pt x="93319" y="117487"/>
                  </a:lnTo>
                  <a:lnTo>
                    <a:pt x="94843" y="118237"/>
                  </a:lnTo>
                  <a:lnTo>
                    <a:pt x="94576" y="117094"/>
                  </a:lnTo>
                  <a:lnTo>
                    <a:pt x="95377" y="116840"/>
                  </a:lnTo>
                  <a:lnTo>
                    <a:pt x="96697" y="116840"/>
                  </a:lnTo>
                  <a:lnTo>
                    <a:pt x="98107" y="118110"/>
                  </a:lnTo>
                  <a:lnTo>
                    <a:pt x="98780" y="116840"/>
                  </a:lnTo>
                  <a:lnTo>
                    <a:pt x="100863" y="118110"/>
                  </a:lnTo>
                  <a:lnTo>
                    <a:pt x="102666" y="116840"/>
                  </a:lnTo>
                  <a:lnTo>
                    <a:pt x="100368" y="116840"/>
                  </a:lnTo>
                  <a:lnTo>
                    <a:pt x="99491" y="115570"/>
                  </a:lnTo>
                  <a:lnTo>
                    <a:pt x="97396" y="115570"/>
                  </a:lnTo>
                  <a:lnTo>
                    <a:pt x="94272" y="114300"/>
                  </a:lnTo>
                  <a:lnTo>
                    <a:pt x="102920" y="115570"/>
                  </a:lnTo>
                  <a:lnTo>
                    <a:pt x="99834" y="113030"/>
                  </a:lnTo>
                  <a:lnTo>
                    <a:pt x="101739" y="114300"/>
                  </a:lnTo>
                  <a:lnTo>
                    <a:pt x="100698" y="113030"/>
                  </a:lnTo>
                  <a:lnTo>
                    <a:pt x="102260" y="111760"/>
                  </a:lnTo>
                  <a:lnTo>
                    <a:pt x="99783" y="110490"/>
                  </a:lnTo>
                  <a:lnTo>
                    <a:pt x="97307" y="109220"/>
                  </a:lnTo>
                  <a:lnTo>
                    <a:pt x="98056" y="109220"/>
                  </a:lnTo>
                  <a:lnTo>
                    <a:pt x="99822" y="110490"/>
                  </a:lnTo>
                  <a:lnTo>
                    <a:pt x="100228" y="110490"/>
                  </a:lnTo>
                  <a:lnTo>
                    <a:pt x="100761" y="109220"/>
                  </a:lnTo>
                  <a:lnTo>
                    <a:pt x="101295" y="107950"/>
                  </a:lnTo>
                  <a:lnTo>
                    <a:pt x="95504" y="105410"/>
                  </a:lnTo>
                  <a:lnTo>
                    <a:pt x="98882" y="104140"/>
                  </a:lnTo>
                  <a:lnTo>
                    <a:pt x="99999" y="104140"/>
                  </a:lnTo>
                  <a:lnTo>
                    <a:pt x="97586" y="102870"/>
                  </a:lnTo>
                  <a:lnTo>
                    <a:pt x="99580" y="102870"/>
                  </a:lnTo>
                  <a:lnTo>
                    <a:pt x="98310" y="101600"/>
                  </a:lnTo>
                  <a:lnTo>
                    <a:pt x="99288" y="101600"/>
                  </a:lnTo>
                  <a:lnTo>
                    <a:pt x="100965" y="102870"/>
                  </a:lnTo>
                  <a:lnTo>
                    <a:pt x="103276" y="101600"/>
                  </a:lnTo>
                  <a:lnTo>
                    <a:pt x="97180" y="99060"/>
                  </a:lnTo>
                  <a:lnTo>
                    <a:pt x="96380" y="97790"/>
                  </a:lnTo>
                  <a:lnTo>
                    <a:pt x="100926" y="97790"/>
                  </a:lnTo>
                  <a:lnTo>
                    <a:pt x="103505" y="96520"/>
                  </a:lnTo>
                  <a:lnTo>
                    <a:pt x="104127" y="96520"/>
                  </a:lnTo>
                  <a:lnTo>
                    <a:pt x="105054" y="93980"/>
                  </a:lnTo>
                  <a:lnTo>
                    <a:pt x="100965" y="91440"/>
                  </a:lnTo>
                  <a:lnTo>
                    <a:pt x="99517" y="90170"/>
                  </a:lnTo>
                  <a:lnTo>
                    <a:pt x="104648" y="88900"/>
                  </a:lnTo>
                  <a:lnTo>
                    <a:pt x="102260" y="86360"/>
                  </a:lnTo>
                  <a:lnTo>
                    <a:pt x="105359" y="83820"/>
                  </a:lnTo>
                  <a:lnTo>
                    <a:pt x="101815" y="83820"/>
                  </a:lnTo>
                  <a:lnTo>
                    <a:pt x="101422" y="82550"/>
                  </a:lnTo>
                  <a:lnTo>
                    <a:pt x="102412" y="82550"/>
                  </a:lnTo>
                  <a:lnTo>
                    <a:pt x="98463" y="81280"/>
                  </a:lnTo>
                  <a:lnTo>
                    <a:pt x="102628" y="82550"/>
                  </a:lnTo>
                  <a:lnTo>
                    <a:pt x="106680" y="82550"/>
                  </a:lnTo>
                  <a:lnTo>
                    <a:pt x="105752" y="81280"/>
                  </a:lnTo>
                  <a:lnTo>
                    <a:pt x="105968" y="81280"/>
                  </a:lnTo>
                  <a:lnTo>
                    <a:pt x="100533" y="80010"/>
                  </a:lnTo>
                  <a:lnTo>
                    <a:pt x="103809" y="78740"/>
                  </a:lnTo>
                  <a:lnTo>
                    <a:pt x="103505" y="76200"/>
                  </a:lnTo>
                  <a:lnTo>
                    <a:pt x="103022" y="74930"/>
                  </a:lnTo>
                  <a:lnTo>
                    <a:pt x="105752" y="73660"/>
                  </a:lnTo>
                  <a:lnTo>
                    <a:pt x="104470" y="73660"/>
                  </a:lnTo>
                  <a:lnTo>
                    <a:pt x="104559" y="72390"/>
                  </a:lnTo>
                  <a:lnTo>
                    <a:pt x="106197" y="72390"/>
                  </a:lnTo>
                  <a:lnTo>
                    <a:pt x="107632" y="71107"/>
                  </a:lnTo>
                  <a:lnTo>
                    <a:pt x="107200" y="68580"/>
                  </a:lnTo>
                  <a:lnTo>
                    <a:pt x="109245" y="69850"/>
                  </a:lnTo>
                  <a:lnTo>
                    <a:pt x="109588" y="68580"/>
                  </a:lnTo>
                  <a:lnTo>
                    <a:pt x="101003" y="67310"/>
                  </a:lnTo>
                  <a:lnTo>
                    <a:pt x="100965" y="66040"/>
                  </a:lnTo>
                  <a:lnTo>
                    <a:pt x="105359" y="67310"/>
                  </a:lnTo>
                  <a:lnTo>
                    <a:pt x="105460" y="66040"/>
                  </a:lnTo>
                  <a:lnTo>
                    <a:pt x="105562" y="64770"/>
                  </a:lnTo>
                  <a:lnTo>
                    <a:pt x="109664" y="64770"/>
                  </a:lnTo>
                  <a:lnTo>
                    <a:pt x="105956" y="62230"/>
                  </a:lnTo>
                  <a:lnTo>
                    <a:pt x="108216" y="62230"/>
                  </a:lnTo>
                  <a:lnTo>
                    <a:pt x="111417" y="59690"/>
                  </a:lnTo>
                  <a:lnTo>
                    <a:pt x="109283" y="59690"/>
                  </a:lnTo>
                  <a:lnTo>
                    <a:pt x="106019" y="58420"/>
                  </a:lnTo>
                  <a:lnTo>
                    <a:pt x="104444" y="57150"/>
                  </a:lnTo>
                  <a:lnTo>
                    <a:pt x="107302" y="57150"/>
                  </a:lnTo>
                  <a:lnTo>
                    <a:pt x="103733" y="55880"/>
                  </a:lnTo>
                  <a:lnTo>
                    <a:pt x="102743" y="55880"/>
                  </a:lnTo>
                  <a:lnTo>
                    <a:pt x="101892" y="54610"/>
                  </a:lnTo>
                  <a:lnTo>
                    <a:pt x="105067" y="54610"/>
                  </a:lnTo>
                  <a:lnTo>
                    <a:pt x="100799" y="53340"/>
                  </a:lnTo>
                  <a:lnTo>
                    <a:pt x="103644" y="53340"/>
                  </a:lnTo>
                  <a:lnTo>
                    <a:pt x="101561" y="52070"/>
                  </a:lnTo>
                  <a:lnTo>
                    <a:pt x="100495" y="50800"/>
                  </a:lnTo>
                  <a:lnTo>
                    <a:pt x="103606" y="50800"/>
                  </a:lnTo>
                  <a:lnTo>
                    <a:pt x="101549" y="49530"/>
                  </a:lnTo>
                  <a:lnTo>
                    <a:pt x="104241" y="49530"/>
                  </a:lnTo>
                  <a:lnTo>
                    <a:pt x="105308" y="48895"/>
                  </a:lnTo>
                  <a:lnTo>
                    <a:pt x="105219" y="48260"/>
                  </a:lnTo>
                  <a:lnTo>
                    <a:pt x="105664" y="48463"/>
                  </a:lnTo>
                  <a:lnTo>
                    <a:pt x="105600" y="48742"/>
                  </a:lnTo>
                  <a:lnTo>
                    <a:pt x="105879" y="48577"/>
                  </a:lnTo>
                  <a:lnTo>
                    <a:pt x="107873" y="49530"/>
                  </a:lnTo>
                  <a:lnTo>
                    <a:pt x="108470" y="48260"/>
                  </a:lnTo>
                  <a:lnTo>
                    <a:pt x="112026" y="49530"/>
                  </a:lnTo>
                  <a:lnTo>
                    <a:pt x="110147" y="48260"/>
                  </a:lnTo>
                  <a:lnTo>
                    <a:pt x="105994" y="46990"/>
                  </a:lnTo>
                  <a:lnTo>
                    <a:pt x="107391" y="45720"/>
                  </a:lnTo>
                  <a:lnTo>
                    <a:pt x="109093" y="45720"/>
                  </a:lnTo>
                  <a:lnTo>
                    <a:pt x="109181" y="44450"/>
                  </a:lnTo>
                  <a:lnTo>
                    <a:pt x="111391" y="45720"/>
                  </a:lnTo>
                  <a:lnTo>
                    <a:pt x="110540" y="44450"/>
                  </a:lnTo>
                  <a:lnTo>
                    <a:pt x="110705" y="43180"/>
                  </a:lnTo>
                  <a:lnTo>
                    <a:pt x="106299" y="43180"/>
                  </a:lnTo>
                  <a:lnTo>
                    <a:pt x="106337" y="44450"/>
                  </a:lnTo>
                  <a:lnTo>
                    <a:pt x="105956" y="44450"/>
                  </a:lnTo>
                  <a:lnTo>
                    <a:pt x="105956" y="46990"/>
                  </a:lnTo>
                  <a:lnTo>
                    <a:pt x="105740" y="48082"/>
                  </a:lnTo>
                  <a:lnTo>
                    <a:pt x="101231" y="46990"/>
                  </a:lnTo>
                  <a:lnTo>
                    <a:pt x="105956" y="46990"/>
                  </a:lnTo>
                  <a:lnTo>
                    <a:pt x="105956" y="44450"/>
                  </a:lnTo>
                  <a:lnTo>
                    <a:pt x="104889" y="44450"/>
                  </a:lnTo>
                  <a:lnTo>
                    <a:pt x="103695" y="43180"/>
                  </a:lnTo>
                  <a:lnTo>
                    <a:pt x="103568" y="43180"/>
                  </a:lnTo>
                  <a:lnTo>
                    <a:pt x="101688" y="41910"/>
                  </a:lnTo>
                  <a:lnTo>
                    <a:pt x="104978" y="41910"/>
                  </a:lnTo>
                  <a:lnTo>
                    <a:pt x="107340" y="40640"/>
                  </a:lnTo>
                  <a:lnTo>
                    <a:pt x="109867" y="41910"/>
                  </a:lnTo>
                  <a:lnTo>
                    <a:pt x="109169" y="40640"/>
                  </a:lnTo>
                  <a:lnTo>
                    <a:pt x="108470" y="39370"/>
                  </a:lnTo>
                  <a:lnTo>
                    <a:pt x="109308" y="38100"/>
                  </a:lnTo>
                  <a:lnTo>
                    <a:pt x="103987" y="36830"/>
                  </a:lnTo>
                  <a:lnTo>
                    <a:pt x="103352" y="35560"/>
                  </a:lnTo>
                  <a:lnTo>
                    <a:pt x="106375" y="35560"/>
                  </a:lnTo>
                  <a:lnTo>
                    <a:pt x="107492" y="34290"/>
                  </a:lnTo>
                  <a:lnTo>
                    <a:pt x="107124" y="34290"/>
                  </a:lnTo>
                  <a:lnTo>
                    <a:pt x="103695" y="34290"/>
                  </a:lnTo>
                  <a:lnTo>
                    <a:pt x="105587" y="33020"/>
                  </a:lnTo>
                  <a:lnTo>
                    <a:pt x="107124" y="34290"/>
                  </a:lnTo>
                  <a:lnTo>
                    <a:pt x="106718" y="33020"/>
                  </a:lnTo>
                  <a:lnTo>
                    <a:pt x="107861" y="34290"/>
                  </a:lnTo>
                  <a:lnTo>
                    <a:pt x="108597" y="33020"/>
                  </a:lnTo>
                  <a:lnTo>
                    <a:pt x="109321" y="31750"/>
                  </a:lnTo>
                  <a:lnTo>
                    <a:pt x="106819" y="30480"/>
                  </a:lnTo>
                  <a:lnTo>
                    <a:pt x="104648" y="27940"/>
                  </a:lnTo>
                  <a:lnTo>
                    <a:pt x="107111" y="26670"/>
                  </a:lnTo>
                  <a:lnTo>
                    <a:pt x="105714" y="26670"/>
                  </a:lnTo>
                  <a:lnTo>
                    <a:pt x="109702" y="24130"/>
                  </a:lnTo>
                  <a:lnTo>
                    <a:pt x="108165" y="22860"/>
                  </a:lnTo>
                  <a:lnTo>
                    <a:pt x="103581" y="19050"/>
                  </a:lnTo>
                  <a:lnTo>
                    <a:pt x="109588" y="16510"/>
                  </a:lnTo>
                  <a:lnTo>
                    <a:pt x="110845" y="16510"/>
                  </a:lnTo>
                  <a:lnTo>
                    <a:pt x="108419" y="15240"/>
                  </a:lnTo>
                  <a:lnTo>
                    <a:pt x="106667" y="13970"/>
                  </a:lnTo>
                  <a:lnTo>
                    <a:pt x="109816" y="15240"/>
                  </a:lnTo>
                  <a:lnTo>
                    <a:pt x="108089" y="13970"/>
                  </a:lnTo>
                  <a:lnTo>
                    <a:pt x="106375" y="12700"/>
                  </a:lnTo>
                  <a:lnTo>
                    <a:pt x="103949" y="11430"/>
                  </a:lnTo>
                  <a:lnTo>
                    <a:pt x="114427" y="127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467652" y="10211466"/>
              <a:ext cx="128905" cy="548005"/>
            </a:xfrm>
            <a:custGeom>
              <a:avLst/>
              <a:gdLst/>
              <a:ahLst/>
              <a:cxnLst/>
              <a:rect l="l" t="t" r="r" b="b"/>
              <a:pathLst>
                <a:path w="128905" h="548004">
                  <a:moveTo>
                    <a:pt x="1193" y="543928"/>
                  </a:moveTo>
                  <a:lnTo>
                    <a:pt x="889" y="543725"/>
                  </a:lnTo>
                  <a:lnTo>
                    <a:pt x="736" y="543826"/>
                  </a:lnTo>
                  <a:lnTo>
                    <a:pt x="927" y="543852"/>
                  </a:lnTo>
                  <a:lnTo>
                    <a:pt x="1092" y="543902"/>
                  </a:lnTo>
                  <a:close/>
                </a:path>
                <a:path w="128905" h="548004">
                  <a:moveTo>
                    <a:pt x="1524" y="544004"/>
                  </a:moveTo>
                  <a:lnTo>
                    <a:pt x="1193" y="543928"/>
                  </a:lnTo>
                  <a:lnTo>
                    <a:pt x="1524" y="544131"/>
                  </a:lnTo>
                  <a:lnTo>
                    <a:pt x="1524" y="544004"/>
                  </a:lnTo>
                  <a:close/>
                </a:path>
                <a:path w="128905" h="548004">
                  <a:moveTo>
                    <a:pt x="2006" y="541070"/>
                  </a:moveTo>
                  <a:lnTo>
                    <a:pt x="1892" y="541235"/>
                  </a:lnTo>
                  <a:lnTo>
                    <a:pt x="2006" y="541070"/>
                  </a:lnTo>
                  <a:close/>
                </a:path>
                <a:path w="128905" h="548004">
                  <a:moveTo>
                    <a:pt x="2197" y="544563"/>
                  </a:moveTo>
                  <a:lnTo>
                    <a:pt x="1524" y="544131"/>
                  </a:lnTo>
                  <a:lnTo>
                    <a:pt x="1384" y="544347"/>
                  </a:lnTo>
                  <a:lnTo>
                    <a:pt x="2197" y="544563"/>
                  </a:lnTo>
                  <a:close/>
                </a:path>
                <a:path w="128905" h="548004">
                  <a:moveTo>
                    <a:pt x="2438" y="541794"/>
                  </a:moveTo>
                  <a:lnTo>
                    <a:pt x="2298" y="541693"/>
                  </a:lnTo>
                  <a:lnTo>
                    <a:pt x="2120" y="541502"/>
                  </a:lnTo>
                  <a:lnTo>
                    <a:pt x="1778" y="541439"/>
                  </a:lnTo>
                  <a:lnTo>
                    <a:pt x="1587" y="541388"/>
                  </a:lnTo>
                  <a:lnTo>
                    <a:pt x="1739" y="541515"/>
                  </a:lnTo>
                  <a:lnTo>
                    <a:pt x="2032" y="541655"/>
                  </a:lnTo>
                  <a:lnTo>
                    <a:pt x="2438" y="541794"/>
                  </a:lnTo>
                  <a:close/>
                </a:path>
                <a:path w="128905" h="548004">
                  <a:moveTo>
                    <a:pt x="3086" y="544461"/>
                  </a:moveTo>
                  <a:lnTo>
                    <a:pt x="2857" y="544004"/>
                  </a:lnTo>
                  <a:lnTo>
                    <a:pt x="2311" y="544004"/>
                  </a:lnTo>
                  <a:lnTo>
                    <a:pt x="3086" y="544461"/>
                  </a:lnTo>
                  <a:close/>
                </a:path>
                <a:path w="128905" h="548004">
                  <a:moveTo>
                    <a:pt x="3213" y="541680"/>
                  </a:moveTo>
                  <a:lnTo>
                    <a:pt x="2489" y="541528"/>
                  </a:lnTo>
                  <a:lnTo>
                    <a:pt x="2133" y="541413"/>
                  </a:lnTo>
                  <a:lnTo>
                    <a:pt x="1993" y="541312"/>
                  </a:lnTo>
                  <a:lnTo>
                    <a:pt x="2070" y="541439"/>
                  </a:lnTo>
                  <a:lnTo>
                    <a:pt x="2552" y="541604"/>
                  </a:lnTo>
                  <a:lnTo>
                    <a:pt x="2959" y="541667"/>
                  </a:lnTo>
                  <a:lnTo>
                    <a:pt x="3213" y="541680"/>
                  </a:lnTo>
                  <a:close/>
                </a:path>
                <a:path w="128905" h="548004">
                  <a:moveTo>
                    <a:pt x="5346" y="547966"/>
                  </a:moveTo>
                  <a:lnTo>
                    <a:pt x="4991" y="547598"/>
                  </a:lnTo>
                  <a:lnTo>
                    <a:pt x="1625" y="546785"/>
                  </a:lnTo>
                  <a:lnTo>
                    <a:pt x="2463" y="547382"/>
                  </a:lnTo>
                  <a:lnTo>
                    <a:pt x="3314" y="547649"/>
                  </a:lnTo>
                  <a:lnTo>
                    <a:pt x="5346" y="547966"/>
                  </a:lnTo>
                  <a:close/>
                </a:path>
                <a:path w="128905" h="548004">
                  <a:moveTo>
                    <a:pt x="6248" y="529996"/>
                  </a:moveTo>
                  <a:lnTo>
                    <a:pt x="5130" y="530301"/>
                  </a:lnTo>
                  <a:lnTo>
                    <a:pt x="5740" y="530199"/>
                  </a:lnTo>
                  <a:lnTo>
                    <a:pt x="6057" y="530098"/>
                  </a:lnTo>
                  <a:lnTo>
                    <a:pt x="6248" y="529996"/>
                  </a:lnTo>
                  <a:close/>
                </a:path>
                <a:path w="128905" h="548004">
                  <a:moveTo>
                    <a:pt x="7531" y="526656"/>
                  </a:moveTo>
                  <a:lnTo>
                    <a:pt x="7277" y="526618"/>
                  </a:lnTo>
                  <a:lnTo>
                    <a:pt x="6997" y="526605"/>
                  </a:lnTo>
                  <a:lnTo>
                    <a:pt x="6769" y="526618"/>
                  </a:lnTo>
                  <a:lnTo>
                    <a:pt x="6959" y="526656"/>
                  </a:lnTo>
                  <a:lnTo>
                    <a:pt x="7531" y="526656"/>
                  </a:lnTo>
                  <a:close/>
                </a:path>
                <a:path w="128905" h="548004">
                  <a:moveTo>
                    <a:pt x="7670" y="542975"/>
                  </a:moveTo>
                  <a:lnTo>
                    <a:pt x="6870" y="542734"/>
                  </a:lnTo>
                  <a:lnTo>
                    <a:pt x="6388" y="544004"/>
                  </a:lnTo>
                  <a:lnTo>
                    <a:pt x="7670" y="542975"/>
                  </a:lnTo>
                  <a:close/>
                </a:path>
                <a:path w="128905" h="548004">
                  <a:moveTo>
                    <a:pt x="7874" y="474586"/>
                  </a:moveTo>
                  <a:close/>
                </a:path>
                <a:path w="128905" h="548004">
                  <a:moveTo>
                    <a:pt x="8445" y="473875"/>
                  </a:moveTo>
                  <a:lnTo>
                    <a:pt x="8115" y="474040"/>
                  </a:lnTo>
                  <a:lnTo>
                    <a:pt x="7924" y="474294"/>
                  </a:lnTo>
                  <a:lnTo>
                    <a:pt x="7874" y="474573"/>
                  </a:lnTo>
                  <a:lnTo>
                    <a:pt x="8445" y="473875"/>
                  </a:lnTo>
                  <a:close/>
                </a:path>
                <a:path w="128905" h="548004">
                  <a:moveTo>
                    <a:pt x="8851" y="484314"/>
                  </a:moveTo>
                  <a:lnTo>
                    <a:pt x="8661" y="484009"/>
                  </a:lnTo>
                  <a:lnTo>
                    <a:pt x="7620" y="484314"/>
                  </a:lnTo>
                  <a:lnTo>
                    <a:pt x="8851" y="484314"/>
                  </a:lnTo>
                  <a:close/>
                </a:path>
                <a:path w="128905" h="548004">
                  <a:moveTo>
                    <a:pt x="9105" y="546671"/>
                  </a:moveTo>
                  <a:lnTo>
                    <a:pt x="7531" y="546023"/>
                  </a:lnTo>
                  <a:lnTo>
                    <a:pt x="4686" y="545134"/>
                  </a:lnTo>
                  <a:lnTo>
                    <a:pt x="4051" y="545071"/>
                  </a:lnTo>
                  <a:lnTo>
                    <a:pt x="3086" y="544461"/>
                  </a:lnTo>
                  <a:lnTo>
                    <a:pt x="3327" y="544982"/>
                  </a:lnTo>
                  <a:lnTo>
                    <a:pt x="1511" y="544766"/>
                  </a:lnTo>
                  <a:lnTo>
                    <a:pt x="4737" y="545680"/>
                  </a:lnTo>
                  <a:lnTo>
                    <a:pt x="3352" y="545515"/>
                  </a:lnTo>
                  <a:lnTo>
                    <a:pt x="7175" y="546582"/>
                  </a:lnTo>
                  <a:lnTo>
                    <a:pt x="7531" y="546925"/>
                  </a:lnTo>
                  <a:lnTo>
                    <a:pt x="5994" y="546862"/>
                  </a:lnTo>
                  <a:lnTo>
                    <a:pt x="4762" y="546595"/>
                  </a:lnTo>
                  <a:lnTo>
                    <a:pt x="5613" y="546862"/>
                  </a:lnTo>
                  <a:lnTo>
                    <a:pt x="3937" y="546887"/>
                  </a:lnTo>
                  <a:lnTo>
                    <a:pt x="6045" y="547433"/>
                  </a:lnTo>
                  <a:lnTo>
                    <a:pt x="8750" y="547547"/>
                  </a:lnTo>
                  <a:lnTo>
                    <a:pt x="8940" y="547103"/>
                  </a:lnTo>
                  <a:lnTo>
                    <a:pt x="6858" y="546227"/>
                  </a:lnTo>
                  <a:lnTo>
                    <a:pt x="7607" y="546265"/>
                  </a:lnTo>
                  <a:lnTo>
                    <a:pt x="8496" y="546519"/>
                  </a:lnTo>
                  <a:lnTo>
                    <a:pt x="9105" y="546671"/>
                  </a:lnTo>
                  <a:close/>
                </a:path>
                <a:path w="128905" h="548004">
                  <a:moveTo>
                    <a:pt x="9131" y="468134"/>
                  </a:moveTo>
                  <a:lnTo>
                    <a:pt x="8991" y="467804"/>
                  </a:lnTo>
                  <a:lnTo>
                    <a:pt x="7950" y="467804"/>
                  </a:lnTo>
                  <a:lnTo>
                    <a:pt x="9131" y="468134"/>
                  </a:lnTo>
                  <a:close/>
                </a:path>
                <a:path w="128905" h="548004">
                  <a:moveTo>
                    <a:pt x="9385" y="486854"/>
                  </a:moveTo>
                  <a:lnTo>
                    <a:pt x="8559" y="485584"/>
                  </a:lnTo>
                  <a:lnTo>
                    <a:pt x="9334" y="486854"/>
                  </a:lnTo>
                  <a:close/>
                </a:path>
                <a:path w="128905" h="548004">
                  <a:moveTo>
                    <a:pt x="9410" y="542734"/>
                  </a:moveTo>
                  <a:lnTo>
                    <a:pt x="7467" y="541464"/>
                  </a:lnTo>
                  <a:lnTo>
                    <a:pt x="6070" y="541464"/>
                  </a:lnTo>
                  <a:lnTo>
                    <a:pt x="7150" y="542734"/>
                  </a:lnTo>
                  <a:lnTo>
                    <a:pt x="7683" y="542734"/>
                  </a:lnTo>
                  <a:lnTo>
                    <a:pt x="7874" y="542810"/>
                  </a:lnTo>
                  <a:lnTo>
                    <a:pt x="9410" y="542734"/>
                  </a:lnTo>
                  <a:close/>
                </a:path>
                <a:path w="128905" h="548004">
                  <a:moveTo>
                    <a:pt x="9512" y="493204"/>
                  </a:moveTo>
                  <a:lnTo>
                    <a:pt x="7937" y="491934"/>
                  </a:lnTo>
                  <a:lnTo>
                    <a:pt x="8928" y="493204"/>
                  </a:lnTo>
                  <a:lnTo>
                    <a:pt x="9512" y="493204"/>
                  </a:lnTo>
                  <a:close/>
                </a:path>
                <a:path w="128905" h="548004">
                  <a:moveTo>
                    <a:pt x="10134" y="469074"/>
                  </a:moveTo>
                  <a:lnTo>
                    <a:pt x="9334" y="468198"/>
                  </a:lnTo>
                  <a:lnTo>
                    <a:pt x="9131" y="468134"/>
                  </a:lnTo>
                  <a:lnTo>
                    <a:pt x="9537" y="469074"/>
                  </a:lnTo>
                  <a:lnTo>
                    <a:pt x="10134" y="469074"/>
                  </a:lnTo>
                  <a:close/>
                </a:path>
                <a:path w="128905" h="548004">
                  <a:moveTo>
                    <a:pt x="10198" y="492658"/>
                  </a:moveTo>
                  <a:lnTo>
                    <a:pt x="9385" y="491934"/>
                  </a:lnTo>
                  <a:lnTo>
                    <a:pt x="8039" y="491934"/>
                  </a:lnTo>
                  <a:lnTo>
                    <a:pt x="10198" y="492658"/>
                  </a:lnTo>
                  <a:close/>
                </a:path>
                <a:path w="128905" h="548004">
                  <a:moveTo>
                    <a:pt x="10375" y="494474"/>
                  </a:moveTo>
                  <a:lnTo>
                    <a:pt x="8458" y="493204"/>
                  </a:lnTo>
                  <a:lnTo>
                    <a:pt x="9639" y="494474"/>
                  </a:lnTo>
                  <a:lnTo>
                    <a:pt x="10375" y="494474"/>
                  </a:lnTo>
                  <a:close/>
                </a:path>
                <a:path w="128905" h="548004">
                  <a:moveTo>
                    <a:pt x="10515" y="471411"/>
                  </a:moveTo>
                  <a:lnTo>
                    <a:pt x="10299" y="471335"/>
                  </a:lnTo>
                  <a:lnTo>
                    <a:pt x="10121" y="471271"/>
                  </a:lnTo>
                  <a:lnTo>
                    <a:pt x="9791" y="471182"/>
                  </a:lnTo>
                  <a:lnTo>
                    <a:pt x="8432" y="471487"/>
                  </a:lnTo>
                  <a:lnTo>
                    <a:pt x="9486" y="471525"/>
                  </a:lnTo>
                  <a:lnTo>
                    <a:pt x="10109" y="471500"/>
                  </a:lnTo>
                  <a:lnTo>
                    <a:pt x="10515" y="471411"/>
                  </a:lnTo>
                  <a:close/>
                </a:path>
                <a:path w="128905" h="548004">
                  <a:moveTo>
                    <a:pt x="11087" y="544004"/>
                  </a:moveTo>
                  <a:lnTo>
                    <a:pt x="7874" y="542810"/>
                  </a:lnTo>
                  <a:lnTo>
                    <a:pt x="7670" y="542975"/>
                  </a:lnTo>
                  <a:lnTo>
                    <a:pt x="11087" y="544004"/>
                  </a:lnTo>
                  <a:close/>
                </a:path>
                <a:path w="128905" h="548004">
                  <a:moveTo>
                    <a:pt x="11391" y="502094"/>
                  </a:moveTo>
                  <a:lnTo>
                    <a:pt x="9893" y="500824"/>
                  </a:lnTo>
                  <a:lnTo>
                    <a:pt x="10426" y="502094"/>
                  </a:lnTo>
                  <a:lnTo>
                    <a:pt x="11391" y="502094"/>
                  </a:lnTo>
                  <a:close/>
                </a:path>
                <a:path w="128905" h="548004">
                  <a:moveTo>
                    <a:pt x="12763" y="507174"/>
                  </a:moveTo>
                  <a:lnTo>
                    <a:pt x="12166" y="506869"/>
                  </a:lnTo>
                  <a:lnTo>
                    <a:pt x="12636" y="507174"/>
                  </a:lnTo>
                  <a:lnTo>
                    <a:pt x="12763" y="507174"/>
                  </a:lnTo>
                  <a:close/>
                </a:path>
                <a:path w="128905" h="548004">
                  <a:moveTo>
                    <a:pt x="13042" y="545274"/>
                  </a:moveTo>
                  <a:lnTo>
                    <a:pt x="6388" y="544004"/>
                  </a:lnTo>
                  <a:lnTo>
                    <a:pt x="3517" y="542734"/>
                  </a:lnTo>
                  <a:lnTo>
                    <a:pt x="3276" y="542734"/>
                  </a:lnTo>
                  <a:lnTo>
                    <a:pt x="5054" y="544004"/>
                  </a:lnTo>
                  <a:lnTo>
                    <a:pt x="5486" y="544004"/>
                  </a:lnTo>
                  <a:lnTo>
                    <a:pt x="6489" y="545274"/>
                  </a:lnTo>
                  <a:lnTo>
                    <a:pt x="13042" y="545274"/>
                  </a:lnTo>
                  <a:close/>
                </a:path>
                <a:path w="128905" h="548004">
                  <a:moveTo>
                    <a:pt x="13144" y="503237"/>
                  </a:moveTo>
                  <a:lnTo>
                    <a:pt x="12649" y="503008"/>
                  </a:lnTo>
                  <a:lnTo>
                    <a:pt x="12153" y="502793"/>
                  </a:lnTo>
                  <a:lnTo>
                    <a:pt x="11849" y="502589"/>
                  </a:lnTo>
                  <a:lnTo>
                    <a:pt x="11595" y="502767"/>
                  </a:lnTo>
                  <a:lnTo>
                    <a:pt x="11506" y="502932"/>
                  </a:lnTo>
                  <a:lnTo>
                    <a:pt x="13144" y="503237"/>
                  </a:lnTo>
                  <a:close/>
                </a:path>
                <a:path w="128905" h="548004">
                  <a:moveTo>
                    <a:pt x="14732" y="537654"/>
                  </a:moveTo>
                  <a:lnTo>
                    <a:pt x="13716" y="537324"/>
                  </a:lnTo>
                  <a:lnTo>
                    <a:pt x="13817" y="537654"/>
                  </a:lnTo>
                  <a:lnTo>
                    <a:pt x="14732" y="537654"/>
                  </a:lnTo>
                  <a:close/>
                </a:path>
                <a:path w="128905" h="548004">
                  <a:moveTo>
                    <a:pt x="15125" y="538924"/>
                  </a:moveTo>
                  <a:lnTo>
                    <a:pt x="13055" y="537654"/>
                  </a:lnTo>
                  <a:lnTo>
                    <a:pt x="13741" y="538924"/>
                  </a:lnTo>
                  <a:lnTo>
                    <a:pt x="15125" y="538924"/>
                  </a:lnTo>
                  <a:close/>
                </a:path>
                <a:path w="128905" h="548004">
                  <a:moveTo>
                    <a:pt x="19011" y="520433"/>
                  </a:moveTo>
                  <a:lnTo>
                    <a:pt x="18592" y="520420"/>
                  </a:lnTo>
                  <a:lnTo>
                    <a:pt x="18821" y="520446"/>
                  </a:lnTo>
                  <a:lnTo>
                    <a:pt x="18948" y="520446"/>
                  </a:lnTo>
                  <a:close/>
                </a:path>
                <a:path w="128905" h="548004">
                  <a:moveTo>
                    <a:pt x="19443" y="520331"/>
                  </a:moveTo>
                  <a:lnTo>
                    <a:pt x="19011" y="520433"/>
                  </a:lnTo>
                  <a:lnTo>
                    <a:pt x="19240" y="520420"/>
                  </a:lnTo>
                  <a:lnTo>
                    <a:pt x="19367" y="520382"/>
                  </a:lnTo>
                  <a:close/>
                </a:path>
                <a:path w="128905" h="548004">
                  <a:moveTo>
                    <a:pt x="20459" y="534009"/>
                  </a:moveTo>
                  <a:lnTo>
                    <a:pt x="17576" y="533438"/>
                  </a:lnTo>
                  <a:lnTo>
                    <a:pt x="16319" y="533158"/>
                  </a:lnTo>
                  <a:lnTo>
                    <a:pt x="17487" y="533450"/>
                  </a:lnTo>
                  <a:lnTo>
                    <a:pt x="18046" y="533641"/>
                  </a:lnTo>
                  <a:lnTo>
                    <a:pt x="18249" y="533806"/>
                  </a:lnTo>
                  <a:lnTo>
                    <a:pt x="18796" y="533895"/>
                  </a:lnTo>
                  <a:lnTo>
                    <a:pt x="19456" y="533996"/>
                  </a:lnTo>
                  <a:lnTo>
                    <a:pt x="20320" y="534111"/>
                  </a:lnTo>
                  <a:lnTo>
                    <a:pt x="20459" y="534009"/>
                  </a:lnTo>
                  <a:close/>
                </a:path>
                <a:path w="128905" h="548004">
                  <a:moveTo>
                    <a:pt x="20599" y="520077"/>
                  </a:moveTo>
                  <a:lnTo>
                    <a:pt x="19494" y="519836"/>
                  </a:lnTo>
                  <a:lnTo>
                    <a:pt x="19723" y="520153"/>
                  </a:lnTo>
                  <a:lnTo>
                    <a:pt x="19443" y="520331"/>
                  </a:lnTo>
                  <a:lnTo>
                    <a:pt x="20599" y="520077"/>
                  </a:lnTo>
                  <a:close/>
                </a:path>
                <a:path w="128905" h="548004">
                  <a:moveTo>
                    <a:pt x="20828" y="528764"/>
                  </a:moveTo>
                  <a:lnTo>
                    <a:pt x="19786" y="528764"/>
                  </a:lnTo>
                  <a:lnTo>
                    <a:pt x="20751" y="530034"/>
                  </a:lnTo>
                  <a:lnTo>
                    <a:pt x="20828" y="528764"/>
                  </a:lnTo>
                  <a:close/>
                </a:path>
                <a:path w="128905" h="548004">
                  <a:moveTo>
                    <a:pt x="21247" y="413550"/>
                  </a:moveTo>
                  <a:lnTo>
                    <a:pt x="21132" y="413194"/>
                  </a:lnTo>
                  <a:lnTo>
                    <a:pt x="20370" y="413194"/>
                  </a:lnTo>
                  <a:lnTo>
                    <a:pt x="21247" y="413550"/>
                  </a:lnTo>
                  <a:close/>
                </a:path>
                <a:path w="128905" h="548004">
                  <a:moveTo>
                    <a:pt x="22085" y="408851"/>
                  </a:moveTo>
                  <a:lnTo>
                    <a:pt x="21475" y="408597"/>
                  </a:lnTo>
                  <a:lnTo>
                    <a:pt x="22085" y="408851"/>
                  </a:lnTo>
                  <a:close/>
                </a:path>
                <a:path w="128905" h="548004">
                  <a:moveTo>
                    <a:pt x="22479" y="410603"/>
                  </a:moveTo>
                  <a:lnTo>
                    <a:pt x="22174" y="410362"/>
                  </a:lnTo>
                  <a:lnTo>
                    <a:pt x="22161" y="410502"/>
                  </a:lnTo>
                  <a:lnTo>
                    <a:pt x="22479" y="410603"/>
                  </a:lnTo>
                  <a:close/>
                </a:path>
                <a:path w="128905" h="548004">
                  <a:moveTo>
                    <a:pt x="22656" y="414299"/>
                  </a:moveTo>
                  <a:lnTo>
                    <a:pt x="22390" y="414020"/>
                  </a:lnTo>
                  <a:lnTo>
                    <a:pt x="21247" y="413550"/>
                  </a:lnTo>
                  <a:lnTo>
                    <a:pt x="21399" y="414058"/>
                  </a:lnTo>
                  <a:lnTo>
                    <a:pt x="22656" y="414299"/>
                  </a:lnTo>
                  <a:close/>
                </a:path>
                <a:path w="128905" h="548004">
                  <a:moveTo>
                    <a:pt x="23037" y="524421"/>
                  </a:moveTo>
                  <a:lnTo>
                    <a:pt x="22898" y="524383"/>
                  </a:lnTo>
                  <a:lnTo>
                    <a:pt x="22542" y="524344"/>
                  </a:lnTo>
                  <a:lnTo>
                    <a:pt x="22313" y="524332"/>
                  </a:lnTo>
                  <a:lnTo>
                    <a:pt x="22644" y="524383"/>
                  </a:lnTo>
                  <a:lnTo>
                    <a:pt x="23037" y="524421"/>
                  </a:lnTo>
                  <a:close/>
                </a:path>
                <a:path w="128905" h="548004">
                  <a:moveTo>
                    <a:pt x="23037" y="523684"/>
                  </a:moveTo>
                  <a:lnTo>
                    <a:pt x="20015" y="522414"/>
                  </a:lnTo>
                  <a:lnTo>
                    <a:pt x="21043" y="522414"/>
                  </a:lnTo>
                  <a:lnTo>
                    <a:pt x="22237" y="521144"/>
                  </a:lnTo>
                  <a:lnTo>
                    <a:pt x="18592" y="521144"/>
                  </a:lnTo>
                  <a:lnTo>
                    <a:pt x="15773" y="519874"/>
                  </a:lnTo>
                  <a:lnTo>
                    <a:pt x="20764" y="518604"/>
                  </a:lnTo>
                  <a:lnTo>
                    <a:pt x="19672" y="517334"/>
                  </a:lnTo>
                  <a:lnTo>
                    <a:pt x="20294" y="516064"/>
                  </a:lnTo>
                  <a:lnTo>
                    <a:pt x="15252" y="516064"/>
                  </a:lnTo>
                  <a:lnTo>
                    <a:pt x="15252" y="524954"/>
                  </a:lnTo>
                  <a:lnTo>
                    <a:pt x="12966" y="524954"/>
                  </a:lnTo>
                  <a:lnTo>
                    <a:pt x="11379" y="523684"/>
                  </a:lnTo>
                  <a:lnTo>
                    <a:pt x="15252" y="524954"/>
                  </a:lnTo>
                  <a:lnTo>
                    <a:pt x="15252" y="516064"/>
                  </a:lnTo>
                  <a:lnTo>
                    <a:pt x="10274" y="516064"/>
                  </a:lnTo>
                  <a:lnTo>
                    <a:pt x="6845" y="516064"/>
                  </a:lnTo>
                  <a:lnTo>
                    <a:pt x="8877" y="517334"/>
                  </a:lnTo>
                  <a:lnTo>
                    <a:pt x="10363" y="518604"/>
                  </a:lnTo>
                  <a:lnTo>
                    <a:pt x="7632" y="518604"/>
                  </a:lnTo>
                  <a:lnTo>
                    <a:pt x="8001" y="519874"/>
                  </a:lnTo>
                  <a:lnTo>
                    <a:pt x="8636" y="519874"/>
                  </a:lnTo>
                  <a:lnTo>
                    <a:pt x="8343" y="521144"/>
                  </a:lnTo>
                  <a:lnTo>
                    <a:pt x="7378" y="521144"/>
                  </a:lnTo>
                  <a:lnTo>
                    <a:pt x="8267" y="523697"/>
                  </a:lnTo>
                  <a:lnTo>
                    <a:pt x="9410" y="524954"/>
                  </a:lnTo>
                  <a:lnTo>
                    <a:pt x="5956" y="524954"/>
                  </a:lnTo>
                  <a:lnTo>
                    <a:pt x="6997" y="526224"/>
                  </a:lnTo>
                  <a:lnTo>
                    <a:pt x="10375" y="526224"/>
                  </a:lnTo>
                  <a:lnTo>
                    <a:pt x="11760" y="527494"/>
                  </a:lnTo>
                  <a:lnTo>
                    <a:pt x="5435" y="527494"/>
                  </a:lnTo>
                  <a:lnTo>
                    <a:pt x="14566" y="528764"/>
                  </a:lnTo>
                  <a:lnTo>
                    <a:pt x="13576" y="528764"/>
                  </a:lnTo>
                  <a:lnTo>
                    <a:pt x="13576" y="531304"/>
                  </a:lnTo>
                  <a:lnTo>
                    <a:pt x="10007" y="531304"/>
                  </a:lnTo>
                  <a:lnTo>
                    <a:pt x="10045" y="530402"/>
                  </a:lnTo>
                  <a:lnTo>
                    <a:pt x="13576" y="531304"/>
                  </a:lnTo>
                  <a:lnTo>
                    <a:pt x="13576" y="528764"/>
                  </a:lnTo>
                  <a:lnTo>
                    <a:pt x="10858" y="528764"/>
                  </a:lnTo>
                  <a:lnTo>
                    <a:pt x="12458" y="530034"/>
                  </a:lnTo>
                  <a:lnTo>
                    <a:pt x="10833" y="530034"/>
                  </a:lnTo>
                  <a:lnTo>
                    <a:pt x="8559" y="528764"/>
                  </a:lnTo>
                  <a:lnTo>
                    <a:pt x="8623" y="530034"/>
                  </a:lnTo>
                  <a:lnTo>
                    <a:pt x="6324" y="530034"/>
                  </a:lnTo>
                  <a:lnTo>
                    <a:pt x="4699" y="531304"/>
                  </a:lnTo>
                  <a:lnTo>
                    <a:pt x="5613" y="531304"/>
                  </a:lnTo>
                  <a:lnTo>
                    <a:pt x="12661" y="532574"/>
                  </a:lnTo>
                  <a:lnTo>
                    <a:pt x="6921" y="532574"/>
                  </a:lnTo>
                  <a:lnTo>
                    <a:pt x="6667" y="532574"/>
                  </a:lnTo>
                  <a:lnTo>
                    <a:pt x="7747" y="533171"/>
                  </a:lnTo>
                  <a:lnTo>
                    <a:pt x="8661" y="533844"/>
                  </a:lnTo>
                  <a:lnTo>
                    <a:pt x="635" y="533844"/>
                  </a:lnTo>
                  <a:lnTo>
                    <a:pt x="4203" y="535114"/>
                  </a:lnTo>
                  <a:lnTo>
                    <a:pt x="4521" y="535114"/>
                  </a:lnTo>
                  <a:lnTo>
                    <a:pt x="7810" y="536384"/>
                  </a:lnTo>
                  <a:lnTo>
                    <a:pt x="0" y="536384"/>
                  </a:lnTo>
                  <a:lnTo>
                    <a:pt x="4483" y="538924"/>
                  </a:lnTo>
                  <a:lnTo>
                    <a:pt x="6223" y="540194"/>
                  </a:lnTo>
                  <a:lnTo>
                    <a:pt x="9575" y="541464"/>
                  </a:lnTo>
                  <a:lnTo>
                    <a:pt x="11074" y="542734"/>
                  </a:lnTo>
                  <a:lnTo>
                    <a:pt x="11239" y="542734"/>
                  </a:lnTo>
                  <a:lnTo>
                    <a:pt x="11798" y="544004"/>
                  </a:lnTo>
                  <a:lnTo>
                    <a:pt x="14008" y="542734"/>
                  </a:lnTo>
                  <a:lnTo>
                    <a:pt x="17373" y="542734"/>
                  </a:lnTo>
                  <a:lnTo>
                    <a:pt x="11785" y="540194"/>
                  </a:lnTo>
                  <a:lnTo>
                    <a:pt x="15100" y="541464"/>
                  </a:lnTo>
                  <a:lnTo>
                    <a:pt x="15341" y="541464"/>
                  </a:lnTo>
                  <a:lnTo>
                    <a:pt x="14122" y="540194"/>
                  </a:lnTo>
                  <a:lnTo>
                    <a:pt x="12217" y="540194"/>
                  </a:lnTo>
                  <a:lnTo>
                    <a:pt x="8699" y="538924"/>
                  </a:lnTo>
                  <a:lnTo>
                    <a:pt x="16573" y="540194"/>
                  </a:lnTo>
                  <a:lnTo>
                    <a:pt x="13462" y="538924"/>
                  </a:lnTo>
                  <a:lnTo>
                    <a:pt x="13741" y="538924"/>
                  </a:lnTo>
                  <a:lnTo>
                    <a:pt x="11747" y="537654"/>
                  </a:lnTo>
                  <a:lnTo>
                    <a:pt x="13055" y="537654"/>
                  </a:lnTo>
                  <a:lnTo>
                    <a:pt x="13817" y="537654"/>
                  </a:lnTo>
                  <a:lnTo>
                    <a:pt x="13233" y="537171"/>
                  </a:lnTo>
                  <a:lnTo>
                    <a:pt x="10731" y="536384"/>
                  </a:lnTo>
                  <a:lnTo>
                    <a:pt x="12280" y="536384"/>
                  </a:lnTo>
                  <a:lnTo>
                    <a:pt x="13233" y="537171"/>
                  </a:lnTo>
                  <a:lnTo>
                    <a:pt x="13716" y="537324"/>
                  </a:lnTo>
                  <a:lnTo>
                    <a:pt x="13423" y="536384"/>
                  </a:lnTo>
                  <a:lnTo>
                    <a:pt x="16814" y="536384"/>
                  </a:lnTo>
                  <a:lnTo>
                    <a:pt x="17703" y="536384"/>
                  </a:lnTo>
                  <a:lnTo>
                    <a:pt x="17830" y="536384"/>
                  </a:lnTo>
                  <a:lnTo>
                    <a:pt x="15341" y="535698"/>
                  </a:lnTo>
                  <a:lnTo>
                    <a:pt x="16116" y="536054"/>
                  </a:lnTo>
                  <a:lnTo>
                    <a:pt x="11493" y="535114"/>
                  </a:lnTo>
                  <a:lnTo>
                    <a:pt x="13195" y="535114"/>
                  </a:lnTo>
                  <a:lnTo>
                    <a:pt x="15341" y="535698"/>
                  </a:lnTo>
                  <a:lnTo>
                    <a:pt x="14071" y="535114"/>
                  </a:lnTo>
                  <a:lnTo>
                    <a:pt x="19075" y="535114"/>
                  </a:lnTo>
                  <a:lnTo>
                    <a:pt x="18249" y="533844"/>
                  </a:lnTo>
                  <a:lnTo>
                    <a:pt x="14503" y="533844"/>
                  </a:lnTo>
                  <a:lnTo>
                    <a:pt x="16878" y="532574"/>
                  </a:lnTo>
                  <a:lnTo>
                    <a:pt x="17018" y="532574"/>
                  </a:lnTo>
                  <a:lnTo>
                    <a:pt x="18122" y="531304"/>
                  </a:lnTo>
                  <a:lnTo>
                    <a:pt x="19596" y="530034"/>
                  </a:lnTo>
                  <a:lnTo>
                    <a:pt x="16471" y="530034"/>
                  </a:lnTo>
                  <a:lnTo>
                    <a:pt x="17335" y="528764"/>
                  </a:lnTo>
                  <a:lnTo>
                    <a:pt x="19024" y="528764"/>
                  </a:lnTo>
                  <a:lnTo>
                    <a:pt x="18656" y="527494"/>
                  </a:lnTo>
                  <a:lnTo>
                    <a:pt x="21463" y="528764"/>
                  </a:lnTo>
                  <a:lnTo>
                    <a:pt x="21450" y="528624"/>
                  </a:lnTo>
                  <a:lnTo>
                    <a:pt x="21666" y="528675"/>
                  </a:lnTo>
                  <a:lnTo>
                    <a:pt x="22186" y="528802"/>
                  </a:lnTo>
                  <a:lnTo>
                    <a:pt x="21450" y="528535"/>
                  </a:lnTo>
                  <a:lnTo>
                    <a:pt x="21424" y="527494"/>
                  </a:lnTo>
                  <a:lnTo>
                    <a:pt x="18376" y="526224"/>
                  </a:lnTo>
                  <a:lnTo>
                    <a:pt x="20447" y="526224"/>
                  </a:lnTo>
                  <a:lnTo>
                    <a:pt x="17818" y="524954"/>
                  </a:lnTo>
                  <a:lnTo>
                    <a:pt x="19481" y="524954"/>
                  </a:lnTo>
                  <a:lnTo>
                    <a:pt x="19265" y="523697"/>
                  </a:lnTo>
                  <a:lnTo>
                    <a:pt x="21767" y="524954"/>
                  </a:lnTo>
                  <a:lnTo>
                    <a:pt x="22313" y="524332"/>
                  </a:lnTo>
                  <a:lnTo>
                    <a:pt x="22872" y="523684"/>
                  </a:lnTo>
                  <a:lnTo>
                    <a:pt x="23037" y="523684"/>
                  </a:lnTo>
                  <a:close/>
                </a:path>
                <a:path w="128905" h="548004">
                  <a:moveTo>
                    <a:pt x="23037" y="514794"/>
                  </a:moveTo>
                  <a:lnTo>
                    <a:pt x="23012" y="514223"/>
                  </a:lnTo>
                  <a:lnTo>
                    <a:pt x="22923" y="513689"/>
                  </a:lnTo>
                  <a:lnTo>
                    <a:pt x="22872" y="513867"/>
                  </a:lnTo>
                  <a:lnTo>
                    <a:pt x="22745" y="514565"/>
                  </a:lnTo>
                  <a:lnTo>
                    <a:pt x="23037" y="514794"/>
                  </a:lnTo>
                  <a:close/>
                </a:path>
                <a:path w="128905" h="548004">
                  <a:moveTo>
                    <a:pt x="23291" y="513867"/>
                  </a:moveTo>
                  <a:lnTo>
                    <a:pt x="22987" y="513715"/>
                  </a:lnTo>
                  <a:lnTo>
                    <a:pt x="23012" y="514223"/>
                  </a:lnTo>
                  <a:lnTo>
                    <a:pt x="23291" y="513867"/>
                  </a:lnTo>
                  <a:close/>
                </a:path>
                <a:path w="128905" h="548004">
                  <a:moveTo>
                    <a:pt x="25222" y="514794"/>
                  </a:moveTo>
                  <a:lnTo>
                    <a:pt x="23558" y="513524"/>
                  </a:lnTo>
                  <a:lnTo>
                    <a:pt x="23291" y="513867"/>
                  </a:lnTo>
                  <a:lnTo>
                    <a:pt x="25222" y="514794"/>
                  </a:lnTo>
                  <a:close/>
                </a:path>
                <a:path w="128905" h="548004">
                  <a:moveTo>
                    <a:pt x="25425" y="370128"/>
                  </a:moveTo>
                  <a:lnTo>
                    <a:pt x="25273" y="370014"/>
                  </a:lnTo>
                  <a:lnTo>
                    <a:pt x="25057" y="370014"/>
                  </a:lnTo>
                  <a:lnTo>
                    <a:pt x="25425" y="370128"/>
                  </a:lnTo>
                  <a:close/>
                </a:path>
                <a:path w="128905" h="548004">
                  <a:moveTo>
                    <a:pt x="26301" y="376364"/>
                  </a:moveTo>
                  <a:close/>
                </a:path>
                <a:path w="128905" h="548004">
                  <a:moveTo>
                    <a:pt x="26682" y="493102"/>
                  </a:moveTo>
                  <a:lnTo>
                    <a:pt x="25361" y="491934"/>
                  </a:lnTo>
                  <a:lnTo>
                    <a:pt x="25654" y="492683"/>
                  </a:lnTo>
                  <a:lnTo>
                    <a:pt x="26682" y="493102"/>
                  </a:lnTo>
                  <a:close/>
                </a:path>
                <a:path w="128905" h="548004">
                  <a:moveTo>
                    <a:pt x="28536" y="492594"/>
                  </a:moveTo>
                  <a:lnTo>
                    <a:pt x="28257" y="492645"/>
                  </a:lnTo>
                  <a:lnTo>
                    <a:pt x="28105" y="492760"/>
                  </a:lnTo>
                  <a:lnTo>
                    <a:pt x="28536" y="492594"/>
                  </a:lnTo>
                  <a:close/>
                </a:path>
                <a:path w="128905" h="548004">
                  <a:moveTo>
                    <a:pt x="28956" y="501637"/>
                  </a:moveTo>
                  <a:lnTo>
                    <a:pt x="28714" y="501548"/>
                  </a:lnTo>
                  <a:lnTo>
                    <a:pt x="28536" y="501637"/>
                  </a:lnTo>
                  <a:lnTo>
                    <a:pt x="28778" y="501662"/>
                  </a:lnTo>
                  <a:lnTo>
                    <a:pt x="28956" y="501637"/>
                  </a:lnTo>
                  <a:close/>
                </a:path>
                <a:path w="128905" h="548004">
                  <a:moveTo>
                    <a:pt x="30391" y="373303"/>
                  </a:moveTo>
                  <a:lnTo>
                    <a:pt x="28663" y="372554"/>
                  </a:lnTo>
                  <a:lnTo>
                    <a:pt x="29438" y="373824"/>
                  </a:lnTo>
                  <a:lnTo>
                    <a:pt x="30302" y="373824"/>
                  </a:lnTo>
                  <a:lnTo>
                    <a:pt x="30391" y="373303"/>
                  </a:lnTo>
                  <a:close/>
                </a:path>
                <a:path w="128905" h="548004">
                  <a:moveTo>
                    <a:pt x="30403" y="360260"/>
                  </a:moveTo>
                  <a:lnTo>
                    <a:pt x="30111" y="360172"/>
                  </a:lnTo>
                  <a:lnTo>
                    <a:pt x="29908" y="360133"/>
                  </a:lnTo>
                  <a:lnTo>
                    <a:pt x="30099" y="360210"/>
                  </a:lnTo>
                  <a:lnTo>
                    <a:pt x="30403" y="360260"/>
                  </a:lnTo>
                  <a:close/>
                </a:path>
                <a:path w="128905" h="548004">
                  <a:moveTo>
                    <a:pt x="30518" y="470395"/>
                  </a:moveTo>
                  <a:lnTo>
                    <a:pt x="30213" y="470344"/>
                  </a:lnTo>
                  <a:lnTo>
                    <a:pt x="29451" y="471081"/>
                  </a:lnTo>
                  <a:lnTo>
                    <a:pt x="29578" y="471106"/>
                  </a:lnTo>
                  <a:lnTo>
                    <a:pt x="30518" y="470395"/>
                  </a:lnTo>
                  <a:close/>
                </a:path>
                <a:path w="128905" h="548004">
                  <a:moveTo>
                    <a:pt x="30810" y="465264"/>
                  </a:moveTo>
                  <a:lnTo>
                    <a:pt x="29565" y="463994"/>
                  </a:lnTo>
                  <a:lnTo>
                    <a:pt x="28257" y="463994"/>
                  </a:lnTo>
                  <a:lnTo>
                    <a:pt x="30810" y="465264"/>
                  </a:lnTo>
                  <a:close/>
                </a:path>
                <a:path w="128905" h="548004">
                  <a:moveTo>
                    <a:pt x="31140" y="478917"/>
                  </a:moveTo>
                  <a:lnTo>
                    <a:pt x="30899" y="478891"/>
                  </a:lnTo>
                  <a:lnTo>
                    <a:pt x="30670" y="478967"/>
                  </a:lnTo>
                  <a:lnTo>
                    <a:pt x="31140" y="478917"/>
                  </a:lnTo>
                  <a:close/>
                </a:path>
                <a:path w="128905" h="548004">
                  <a:moveTo>
                    <a:pt x="31318" y="478929"/>
                  </a:moveTo>
                  <a:lnTo>
                    <a:pt x="30962" y="478688"/>
                  </a:lnTo>
                  <a:lnTo>
                    <a:pt x="30708" y="478663"/>
                  </a:lnTo>
                  <a:lnTo>
                    <a:pt x="30988" y="478802"/>
                  </a:lnTo>
                  <a:lnTo>
                    <a:pt x="31115" y="478891"/>
                  </a:lnTo>
                  <a:lnTo>
                    <a:pt x="31318" y="478929"/>
                  </a:lnTo>
                  <a:close/>
                </a:path>
                <a:path w="128905" h="548004">
                  <a:moveTo>
                    <a:pt x="31559" y="474065"/>
                  </a:moveTo>
                  <a:lnTo>
                    <a:pt x="31330" y="474052"/>
                  </a:lnTo>
                  <a:lnTo>
                    <a:pt x="30949" y="474052"/>
                  </a:lnTo>
                  <a:lnTo>
                    <a:pt x="31076" y="474230"/>
                  </a:lnTo>
                  <a:lnTo>
                    <a:pt x="31559" y="474065"/>
                  </a:lnTo>
                  <a:close/>
                </a:path>
                <a:path w="128905" h="548004">
                  <a:moveTo>
                    <a:pt x="32080" y="497014"/>
                  </a:moveTo>
                  <a:lnTo>
                    <a:pt x="32067" y="497205"/>
                  </a:lnTo>
                  <a:lnTo>
                    <a:pt x="32080" y="497014"/>
                  </a:lnTo>
                  <a:close/>
                </a:path>
                <a:path w="128905" h="548004">
                  <a:moveTo>
                    <a:pt x="32245" y="465264"/>
                  </a:moveTo>
                  <a:lnTo>
                    <a:pt x="31940" y="463994"/>
                  </a:lnTo>
                  <a:lnTo>
                    <a:pt x="29565" y="463994"/>
                  </a:lnTo>
                  <a:lnTo>
                    <a:pt x="32245" y="465264"/>
                  </a:lnTo>
                  <a:close/>
                </a:path>
                <a:path w="128905" h="548004">
                  <a:moveTo>
                    <a:pt x="32385" y="498284"/>
                  </a:moveTo>
                  <a:lnTo>
                    <a:pt x="32067" y="497205"/>
                  </a:lnTo>
                  <a:lnTo>
                    <a:pt x="32029" y="498284"/>
                  </a:lnTo>
                  <a:lnTo>
                    <a:pt x="32385" y="498284"/>
                  </a:lnTo>
                  <a:close/>
                </a:path>
                <a:path w="128905" h="548004">
                  <a:moveTo>
                    <a:pt x="32524" y="457644"/>
                  </a:moveTo>
                  <a:lnTo>
                    <a:pt x="29794" y="456450"/>
                  </a:lnTo>
                  <a:lnTo>
                    <a:pt x="31153" y="457644"/>
                  </a:lnTo>
                  <a:lnTo>
                    <a:pt x="32524" y="457644"/>
                  </a:lnTo>
                  <a:close/>
                </a:path>
                <a:path w="128905" h="548004">
                  <a:moveTo>
                    <a:pt x="32613" y="485584"/>
                  </a:moveTo>
                  <a:lnTo>
                    <a:pt x="31305" y="484314"/>
                  </a:lnTo>
                  <a:lnTo>
                    <a:pt x="32613" y="485584"/>
                  </a:lnTo>
                  <a:close/>
                </a:path>
                <a:path w="128905" h="548004">
                  <a:moveTo>
                    <a:pt x="32626" y="361746"/>
                  </a:moveTo>
                  <a:lnTo>
                    <a:pt x="31457" y="361124"/>
                  </a:lnTo>
                  <a:lnTo>
                    <a:pt x="30403" y="361124"/>
                  </a:lnTo>
                  <a:lnTo>
                    <a:pt x="32626" y="361746"/>
                  </a:lnTo>
                  <a:close/>
                </a:path>
                <a:path w="128905" h="548004">
                  <a:moveTo>
                    <a:pt x="33629" y="497154"/>
                  </a:moveTo>
                  <a:lnTo>
                    <a:pt x="33388" y="496938"/>
                  </a:lnTo>
                  <a:lnTo>
                    <a:pt x="33629" y="497154"/>
                  </a:lnTo>
                  <a:close/>
                </a:path>
                <a:path w="128905" h="548004">
                  <a:moveTo>
                    <a:pt x="33896" y="484441"/>
                  </a:moveTo>
                  <a:lnTo>
                    <a:pt x="33375" y="484365"/>
                  </a:lnTo>
                  <a:lnTo>
                    <a:pt x="32969" y="484339"/>
                  </a:lnTo>
                  <a:lnTo>
                    <a:pt x="32600" y="484327"/>
                  </a:lnTo>
                  <a:lnTo>
                    <a:pt x="32893" y="484378"/>
                  </a:lnTo>
                  <a:lnTo>
                    <a:pt x="33261" y="484416"/>
                  </a:lnTo>
                  <a:lnTo>
                    <a:pt x="33896" y="484441"/>
                  </a:lnTo>
                  <a:close/>
                </a:path>
                <a:path w="128905" h="548004">
                  <a:moveTo>
                    <a:pt x="34925" y="362394"/>
                  </a:moveTo>
                  <a:lnTo>
                    <a:pt x="32626" y="361746"/>
                  </a:lnTo>
                  <a:lnTo>
                    <a:pt x="33731" y="362343"/>
                  </a:lnTo>
                  <a:lnTo>
                    <a:pt x="28638" y="361124"/>
                  </a:lnTo>
                  <a:lnTo>
                    <a:pt x="31013" y="362394"/>
                  </a:lnTo>
                  <a:lnTo>
                    <a:pt x="33832" y="362394"/>
                  </a:lnTo>
                  <a:lnTo>
                    <a:pt x="33959" y="362394"/>
                  </a:lnTo>
                  <a:lnTo>
                    <a:pt x="34925" y="362394"/>
                  </a:lnTo>
                  <a:close/>
                </a:path>
                <a:path w="128905" h="548004">
                  <a:moveTo>
                    <a:pt x="35712" y="458914"/>
                  </a:moveTo>
                  <a:lnTo>
                    <a:pt x="35560" y="457644"/>
                  </a:lnTo>
                  <a:lnTo>
                    <a:pt x="32524" y="457644"/>
                  </a:lnTo>
                  <a:lnTo>
                    <a:pt x="33921" y="458914"/>
                  </a:lnTo>
                  <a:lnTo>
                    <a:pt x="35712" y="458914"/>
                  </a:lnTo>
                  <a:close/>
                </a:path>
                <a:path w="128905" h="548004">
                  <a:moveTo>
                    <a:pt x="37680" y="448068"/>
                  </a:moveTo>
                  <a:lnTo>
                    <a:pt x="37465" y="447967"/>
                  </a:lnTo>
                  <a:lnTo>
                    <a:pt x="37680" y="448068"/>
                  </a:lnTo>
                  <a:close/>
                </a:path>
                <a:path w="128905" h="548004">
                  <a:moveTo>
                    <a:pt x="40170" y="448005"/>
                  </a:moveTo>
                  <a:lnTo>
                    <a:pt x="37680" y="448068"/>
                  </a:lnTo>
                  <a:lnTo>
                    <a:pt x="38366" y="448386"/>
                  </a:lnTo>
                  <a:lnTo>
                    <a:pt x="40170" y="448005"/>
                  </a:lnTo>
                  <a:close/>
                </a:path>
                <a:path w="128905" h="548004">
                  <a:moveTo>
                    <a:pt x="41859" y="436676"/>
                  </a:moveTo>
                  <a:lnTo>
                    <a:pt x="41541" y="436054"/>
                  </a:lnTo>
                  <a:lnTo>
                    <a:pt x="40601" y="436054"/>
                  </a:lnTo>
                  <a:lnTo>
                    <a:pt x="41859" y="436676"/>
                  </a:lnTo>
                  <a:close/>
                </a:path>
                <a:path w="128905" h="548004">
                  <a:moveTo>
                    <a:pt x="46037" y="396684"/>
                  </a:moveTo>
                  <a:lnTo>
                    <a:pt x="43916" y="396684"/>
                  </a:lnTo>
                  <a:lnTo>
                    <a:pt x="45694" y="397954"/>
                  </a:lnTo>
                  <a:lnTo>
                    <a:pt x="46037" y="396684"/>
                  </a:lnTo>
                  <a:close/>
                </a:path>
                <a:path w="128905" h="548004">
                  <a:moveTo>
                    <a:pt x="46494" y="397954"/>
                  </a:moveTo>
                  <a:lnTo>
                    <a:pt x="45694" y="397954"/>
                  </a:lnTo>
                  <a:lnTo>
                    <a:pt x="44881" y="399224"/>
                  </a:lnTo>
                  <a:lnTo>
                    <a:pt x="46494" y="397954"/>
                  </a:lnTo>
                  <a:close/>
                </a:path>
                <a:path w="128905" h="548004">
                  <a:moveTo>
                    <a:pt x="47193" y="356603"/>
                  </a:moveTo>
                  <a:lnTo>
                    <a:pt x="45427" y="356171"/>
                  </a:lnTo>
                  <a:lnTo>
                    <a:pt x="45580" y="356285"/>
                  </a:lnTo>
                  <a:lnTo>
                    <a:pt x="46126" y="356400"/>
                  </a:lnTo>
                  <a:lnTo>
                    <a:pt x="47193" y="356603"/>
                  </a:lnTo>
                  <a:close/>
                </a:path>
                <a:path w="128905" h="548004">
                  <a:moveTo>
                    <a:pt x="48488" y="384784"/>
                  </a:moveTo>
                  <a:lnTo>
                    <a:pt x="47993" y="383984"/>
                  </a:lnTo>
                  <a:lnTo>
                    <a:pt x="47472" y="383984"/>
                  </a:lnTo>
                  <a:lnTo>
                    <a:pt x="48234" y="384733"/>
                  </a:lnTo>
                  <a:lnTo>
                    <a:pt x="48488" y="384784"/>
                  </a:lnTo>
                  <a:close/>
                </a:path>
                <a:path w="128905" h="548004">
                  <a:moveTo>
                    <a:pt x="48577" y="420814"/>
                  </a:moveTo>
                  <a:lnTo>
                    <a:pt x="47637" y="419544"/>
                  </a:lnTo>
                  <a:lnTo>
                    <a:pt x="47853" y="419544"/>
                  </a:lnTo>
                  <a:lnTo>
                    <a:pt x="42430" y="418274"/>
                  </a:lnTo>
                  <a:lnTo>
                    <a:pt x="45656" y="417004"/>
                  </a:lnTo>
                  <a:lnTo>
                    <a:pt x="20840" y="417004"/>
                  </a:lnTo>
                  <a:lnTo>
                    <a:pt x="17881" y="417004"/>
                  </a:lnTo>
                  <a:lnTo>
                    <a:pt x="19240" y="418274"/>
                  </a:lnTo>
                  <a:lnTo>
                    <a:pt x="18948" y="419544"/>
                  </a:lnTo>
                  <a:lnTo>
                    <a:pt x="20053" y="419544"/>
                  </a:lnTo>
                  <a:lnTo>
                    <a:pt x="23837" y="420814"/>
                  </a:lnTo>
                  <a:lnTo>
                    <a:pt x="22085" y="420814"/>
                  </a:lnTo>
                  <a:lnTo>
                    <a:pt x="24523" y="422084"/>
                  </a:lnTo>
                  <a:lnTo>
                    <a:pt x="24028" y="422084"/>
                  </a:lnTo>
                  <a:lnTo>
                    <a:pt x="20637" y="420814"/>
                  </a:lnTo>
                  <a:lnTo>
                    <a:pt x="19634" y="420814"/>
                  </a:lnTo>
                  <a:lnTo>
                    <a:pt x="14312" y="420814"/>
                  </a:lnTo>
                  <a:lnTo>
                    <a:pt x="17856" y="422084"/>
                  </a:lnTo>
                  <a:lnTo>
                    <a:pt x="16865" y="422084"/>
                  </a:lnTo>
                  <a:lnTo>
                    <a:pt x="16573" y="423354"/>
                  </a:lnTo>
                  <a:lnTo>
                    <a:pt x="17614" y="424624"/>
                  </a:lnTo>
                  <a:lnTo>
                    <a:pt x="17576" y="425894"/>
                  </a:lnTo>
                  <a:lnTo>
                    <a:pt x="19735" y="425894"/>
                  </a:lnTo>
                  <a:lnTo>
                    <a:pt x="22009" y="427164"/>
                  </a:lnTo>
                  <a:lnTo>
                    <a:pt x="20942" y="428434"/>
                  </a:lnTo>
                  <a:lnTo>
                    <a:pt x="18491" y="428434"/>
                  </a:lnTo>
                  <a:lnTo>
                    <a:pt x="18554" y="429704"/>
                  </a:lnTo>
                  <a:lnTo>
                    <a:pt x="19989" y="429704"/>
                  </a:lnTo>
                  <a:lnTo>
                    <a:pt x="20967" y="429704"/>
                  </a:lnTo>
                  <a:lnTo>
                    <a:pt x="22644" y="430974"/>
                  </a:lnTo>
                  <a:lnTo>
                    <a:pt x="19989" y="429704"/>
                  </a:lnTo>
                  <a:lnTo>
                    <a:pt x="20040" y="430974"/>
                  </a:lnTo>
                  <a:lnTo>
                    <a:pt x="18262" y="430974"/>
                  </a:lnTo>
                  <a:lnTo>
                    <a:pt x="18465" y="432244"/>
                  </a:lnTo>
                  <a:lnTo>
                    <a:pt x="20370" y="433514"/>
                  </a:lnTo>
                  <a:lnTo>
                    <a:pt x="22860" y="433514"/>
                  </a:lnTo>
                  <a:lnTo>
                    <a:pt x="23241" y="434784"/>
                  </a:lnTo>
                  <a:lnTo>
                    <a:pt x="20116" y="434784"/>
                  </a:lnTo>
                  <a:lnTo>
                    <a:pt x="23761" y="436054"/>
                  </a:lnTo>
                  <a:lnTo>
                    <a:pt x="11709" y="436054"/>
                  </a:lnTo>
                  <a:lnTo>
                    <a:pt x="16967" y="438594"/>
                  </a:lnTo>
                  <a:lnTo>
                    <a:pt x="16700" y="438594"/>
                  </a:lnTo>
                  <a:lnTo>
                    <a:pt x="19316" y="441134"/>
                  </a:lnTo>
                  <a:lnTo>
                    <a:pt x="18732" y="441134"/>
                  </a:lnTo>
                  <a:lnTo>
                    <a:pt x="17411" y="439864"/>
                  </a:lnTo>
                  <a:lnTo>
                    <a:pt x="15671" y="439864"/>
                  </a:lnTo>
                  <a:lnTo>
                    <a:pt x="19799" y="442404"/>
                  </a:lnTo>
                  <a:lnTo>
                    <a:pt x="14605" y="442404"/>
                  </a:lnTo>
                  <a:lnTo>
                    <a:pt x="17310" y="444944"/>
                  </a:lnTo>
                  <a:lnTo>
                    <a:pt x="9359" y="443674"/>
                  </a:lnTo>
                  <a:lnTo>
                    <a:pt x="17233" y="447484"/>
                  </a:lnTo>
                  <a:lnTo>
                    <a:pt x="12014" y="448754"/>
                  </a:lnTo>
                  <a:lnTo>
                    <a:pt x="14947" y="448754"/>
                  </a:lnTo>
                  <a:lnTo>
                    <a:pt x="16637" y="452564"/>
                  </a:lnTo>
                  <a:lnTo>
                    <a:pt x="11201" y="455104"/>
                  </a:lnTo>
                  <a:lnTo>
                    <a:pt x="8991" y="457644"/>
                  </a:lnTo>
                  <a:lnTo>
                    <a:pt x="8305" y="457644"/>
                  </a:lnTo>
                  <a:lnTo>
                    <a:pt x="18364" y="460184"/>
                  </a:lnTo>
                  <a:lnTo>
                    <a:pt x="13754" y="460184"/>
                  </a:lnTo>
                  <a:lnTo>
                    <a:pt x="10426" y="458914"/>
                  </a:lnTo>
                  <a:lnTo>
                    <a:pt x="14097" y="461454"/>
                  </a:lnTo>
                  <a:lnTo>
                    <a:pt x="9461" y="463994"/>
                  </a:lnTo>
                  <a:lnTo>
                    <a:pt x="12534" y="466534"/>
                  </a:lnTo>
                  <a:lnTo>
                    <a:pt x="11760" y="466534"/>
                  </a:lnTo>
                  <a:lnTo>
                    <a:pt x="10756" y="465264"/>
                  </a:lnTo>
                  <a:lnTo>
                    <a:pt x="8242" y="465264"/>
                  </a:lnTo>
                  <a:lnTo>
                    <a:pt x="10375" y="467804"/>
                  </a:lnTo>
                  <a:lnTo>
                    <a:pt x="8991" y="467804"/>
                  </a:lnTo>
                  <a:lnTo>
                    <a:pt x="9334" y="468198"/>
                  </a:lnTo>
                  <a:lnTo>
                    <a:pt x="12446" y="469074"/>
                  </a:lnTo>
                  <a:lnTo>
                    <a:pt x="10134" y="469074"/>
                  </a:lnTo>
                  <a:lnTo>
                    <a:pt x="8432" y="470344"/>
                  </a:lnTo>
                  <a:lnTo>
                    <a:pt x="9829" y="470344"/>
                  </a:lnTo>
                  <a:lnTo>
                    <a:pt x="12331" y="471614"/>
                  </a:lnTo>
                  <a:lnTo>
                    <a:pt x="10515" y="471614"/>
                  </a:lnTo>
                  <a:lnTo>
                    <a:pt x="13627" y="472884"/>
                  </a:lnTo>
                  <a:lnTo>
                    <a:pt x="8737" y="472884"/>
                  </a:lnTo>
                  <a:lnTo>
                    <a:pt x="13220" y="474154"/>
                  </a:lnTo>
                  <a:lnTo>
                    <a:pt x="8585" y="472884"/>
                  </a:lnTo>
                  <a:lnTo>
                    <a:pt x="9207" y="475424"/>
                  </a:lnTo>
                  <a:lnTo>
                    <a:pt x="7810" y="475424"/>
                  </a:lnTo>
                  <a:lnTo>
                    <a:pt x="8585" y="476694"/>
                  </a:lnTo>
                  <a:lnTo>
                    <a:pt x="5219" y="476694"/>
                  </a:lnTo>
                  <a:lnTo>
                    <a:pt x="15100" y="479234"/>
                  </a:lnTo>
                  <a:lnTo>
                    <a:pt x="7835" y="479234"/>
                  </a:lnTo>
                  <a:lnTo>
                    <a:pt x="10020" y="481774"/>
                  </a:lnTo>
                  <a:lnTo>
                    <a:pt x="11163" y="482803"/>
                  </a:lnTo>
                  <a:lnTo>
                    <a:pt x="7213" y="481774"/>
                  </a:lnTo>
                  <a:lnTo>
                    <a:pt x="8661" y="484009"/>
                  </a:lnTo>
                  <a:lnTo>
                    <a:pt x="11544" y="483196"/>
                  </a:lnTo>
                  <a:lnTo>
                    <a:pt x="12242" y="484314"/>
                  </a:lnTo>
                  <a:lnTo>
                    <a:pt x="8851" y="484314"/>
                  </a:lnTo>
                  <a:lnTo>
                    <a:pt x="12687" y="485584"/>
                  </a:lnTo>
                  <a:lnTo>
                    <a:pt x="11290" y="486854"/>
                  </a:lnTo>
                  <a:lnTo>
                    <a:pt x="9385" y="486854"/>
                  </a:lnTo>
                  <a:lnTo>
                    <a:pt x="10198" y="488124"/>
                  </a:lnTo>
                  <a:lnTo>
                    <a:pt x="8293" y="489064"/>
                  </a:lnTo>
                  <a:lnTo>
                    <a:pt x="8077" y="488911"/>
                  </a:lnTo>
                  <a:lnTo>
                    <a:pt x="8229" y="489089"/>
                  </a:lnTo>
                  <a:lnTo>
                    <a:pt x="7620" y="489394"/>
                  </a:lnTo>
                  <a:lnTo>
                    <a:pt x="8750" y="490016"/>
                  </a:lnTo>
                  <a:lnTo>
                    <a:pt x="8813" y="490664"/>
                  </a:lnTo>
                  <a:lnTo>
                    <a:pt x="9029" y="490664"/>
                  </a:lnTo>
                  <a:lnTo>
                    <a:pt x="8877" y="490093"/>
                  </a:lnTo>
                  <a:lnTo>
                    <a:pt x="9906" y="490664"/>
                  </a:lnTo>
                  <a:lnTo>
                    <a:pt x="12636" y="490664"/>
                  </a:lnTo>
                  <a:lnTo>
                    <a:pt x="15151" y="492734"/>
                  </a:lnTo>
                  <a:lnTo>
                    <a:pt x="11353" y="491934"/>
                  </a:lnTo>
                  <a:lnTo>
                    <a:pt x="15570" y="494474"/>
                  </a:lnTo>
                  <a:lnTo>
                    <a:pt x="10198" y="492658"/>
                  </a:lnTo>
                  <a:lnTo>
                    <a:pt x="10807" y="493204"/>
                  </a:lnTo>
                  <a:lnTo>
                    <a:pt x="11239" y="493204"/>
                  </a:lnTo>
                  <a:lnTo>
                    <a:pt x="11023" y="494474"/>
                  </a:lnTo>
                  <a:lnTo>
                    <a:pt x="10375" y="494474"/>
                  </a:lnTo>
                  <a:lnTo>
                    <a:pt x="12293" y="495744"/>
                  </a:lnTo>
                  <a:lnTo>
                    <a:pt x="9931" y="495744"/>
                  </a:lnTo>
                  <a:lnTo>
                    <a:pt x="10007" y="497014"/>
                  </a:lnTo>
                  <a:lnTo>
                    <a:pt x="14846" y="498284"/>
                  </a:lnTo>
                  <a:lnTo>
                    <a:pt x="12700" y="499554"/>
                  </a:lnTo>
                  <a:lnTo>
                    <a:pt x="8331" y="498284"/>
                  </a:lnTo>
                  <a:lnTo>
                    <a:pt x="11150" y="499554"/>
                  </a:lnTo>
                  <a:lnTo>
                    <a:pt x="7289" y="498284"/>
                  </a:lnTo>
                  <a:lnTo>
                    <a:pt x="8305" y="499554"/>
                  </a:lnTo>
                  <a:lnTo>
                    <a:pt x="10236" y="499554"/>
                  </a:lnTo>
                  <a:lnTo>
                    <a:pt x="10045" y="500824"/>
                  </a:lnTo>
                  <a:lnTo>
                    <a:pt x="12750" y="502094"/>
                  </a:lnTo>
                  <a:lnTo>
                    <a:pt x="12141" y="502094"/>
                  </a:lnTo>
                  <a:lnTo>
                    <a:pt x="12014" y="502005"/>
                  </a:lnTo>
                  <a:lnTo>
                    <a:pt x="11391" y="502119"/>
                  </a:lnTo>
                  <a:lnTo>
                    <a:pt x="11480" y="502335"/>
                  </a:lnTo>
                  <a:lnTo>
                    <a:pt x="11849" y="502589"/>
                  </a:lnTo>
                  <a:lnTo>
                    <a:pt x="12090" y="502437"/>
                  </a:lnTo>
                  <a:lnTo>
                    <a:pt x="12319" y="502323"/>
                  </a:lnTo>
                  <a:lnTo>
                    <a:pt x="13855" y="503364"/>
                  </a:lnTo>
                  <a:lnTo>
                    <a:pt x="13144" y="503364"/>
                  </a:lnTo>
                  <a:lnTo>
                    <a:pt x="15557" y="504634"/>
                  </a:lnTo>
                  <a:lnTo>
                    <a:pt x="12598" y="504634"/>
                  </a:lnTo>
                  <a:lnTo>
                    <a:pt x="10071" y="505904"/>
                  </a:lnTo>
                  <a:lnTo>
                    <a:pt x="10680" y="506133"/>
                  </a:lnTo>
                  <a:lnTo>
                    <a:pt x="12166" y="506869"/>
                  </a:lnTo>
                  <a:lnTo>
                    <a:pt x="11455" y="506425"/>
                  </a:lnTo>
                  <a:lnTo>
                    <a:pt x="13423" y="507174"/>
                  </a:lnTo>
                  <a:lnTo>
                    <a:pt x="14782" y="507174"/>
                  </a:lnTo>
                  <a:lnTo>
                    <a:pt x="12509" y="508444"/>
                  </a:lnTo>
                  <a:lnTo>
                    <a:pt x="11912" y="508444"/>
                  </a:lnTo>
                  <a:lnTo>
                    <a:pt x="11544" y="507174"/>
                  </a:lnTo>
                  <a:lnTo>
                    <a:pt x="10261" y="508444"/>
                  </a:lnTo>
                  <a:lnTo>
                    <a:pt x="12839" y="509714"/>
                  </a:lnTo>
                  <a:lnTo>
                    <a:pt x="11379" y="510984"/>
                  </a:lnTo>
                  <a:lnTo>
                    <a:pt x="7454" y="509714"/>
                  </a:lnTo>
                  <a:lnTo>
                    <a:pt x="7264" y="509714"/>
                  </a:lnTo>
                  <a:lnTo>
                    <a:pt x="7721" y="510984"/>
                  </a:lnTo>
                  <a:lnTo>
                    <a:pt x="11379" y="513524"/>
                  </a:lnTo>
                  <a:lnTo>
                    <a:pt x="10706" y="513524"/>
                  </a:lnTo>
                  <a:lnTo>
                    <a:pt x="16116" y="514794"/>
                  </a:lnTo>
                  <a:lnTo>
                    <a:pt x="9906" y="514794"/>
                  </a:lnTo>
                  <a:lnTo>
                    <a:pt x="7874" y="514794"/>
                  </a:lnTo>
                  <a:lnTo>
                    <a:pt x="9906" y="514819"/>
                  </a:lnTo>
                  <a:lnTo>
                    <a:pt x="18237" y="514819"/>
                  </a:lnTo>
                  <a:lnTo>
                    <a:pt x="19545" y="514794"/>
                  </a:lnTo>
                  <a:lnTo>
                    <a:pt x="21361" y="513524"/>
                  </a:lnTo>
                  <a:lnTo>
                    <a:pt x="22656" y="514502"/>
                  </a:lnTo>
                  <a:lnTo>
                    <a:pt x="22923" y="513689"/>
                  </a:lnTo>
                  <a:lnTo>
                    <a:pt x="22593" y="513524"/>
                  </a:lnTo>
                  <a:lnTo>
                    <a:pt x="23558" y="513524"/>
                  </a:lnTo>
                  <a:lnTo>
                    <a:pt x="25958" y="513524"/>
                  </a:lnTo>
                  <a:lnTo>
                    <a:pt x="25247" y="512254"/>
                  </a:lnTo>
                  <a:lnTo>
                    <a:pt x="31369" y="512254"/>
                  </a:lnTo>
                  <a:lnTo>
                    <a:pt x="27698" y="510984"/>
                  </a:lnTo>
                  <a:lnTo>
                    <a:pt x="20332" y="508444"/>
                  </a:lnTo>
                  <a:lnTo>
                    <a:pt x="22936" y="508444"/>
                  </a:lnTo>
                  <a:lnTo>
                    <a:pt x="25679" y="509714"/>
                  </a:lnTo>
                  <a:lnTo>
                    <a:pt x="25184" y="508444"/>
                  </a:lnTo>
                  <a:lnTo>
                    <a:pt x="28625" y="508444"/>
                  </a:lnTo>
                  <a:lnTo>
                    <a:pt x="30670" y="507174"/>
                  </a:lnTo>
                  <a:lnTo>
                    <a:pt x="23761" y="505904"/>
                  </a:lnTo>
                  <a:lnTo>
                    <a:pt x="23990" y="505904"/>
                  </a:lnTo>
                  <a:lnTo>
                    <a:pt x="20701" y="504634"/>
                  </a:lnTo>
                  <a:lnTo>
                    <a:pt x="19672" y="503364"/>
                  </a:lnTo>
                  <a:lnTo>
                    <a:pt x="20256" y="503364"/>
                  </a:lnTo>
                  <a:lnTo>
                    <a:pt x="24955" y="504634"/>
                  </a:lnTo>
                  <a:lnTo>
                    <a:pt x="25527" y="504634"/>
                  </a:lnTo>
                  <a:lnTo>
                    <a:pt x="25996" y="505904"/>
                  </a:lnTo>
                  <a:lnTo>
                    <a:pt x="27368" y="505904"/>
                  </a:lnTo>
                  <a:lnTo>
                    <a:pt x="26162" y="504634"/>
                  </a:lnTo>
                  <a:lnTo>
                    <a:pt x="26809" y="504634"/>
                  </a:lnTo>
                  <a:lnTo>
                    <a:pt x="28105" y="503783"/>
                  </a:lnTo>
                  <a:lnTo>
                    <a:pt x="27508" y="504634"/>
                  </a:lnTo>
                  <a:lnTo>
                    <a:pt x="29476" y="504634"/>
                  </a:lnTo>
                  <a:lnTo>
                    <a:pt x="28511" y="503504"/>
                  </a:lnTo>
                  <a:lnTo>
                    <a:pt x="28740" y="503364"/>
                  </a:lnTo>
                  <a:lnTo>
                    <a:pt x="28384" y="503364"/>
                  </a:lnTo>
                  <a:lnTo>
                    <a:pt x="27101" y="503364"/>
                  </a:lnTo>
                  <a:lnTo>
                    <a:pt x="28448" y="502094"/>
                  </a:lnTo>
                  <a:lnTo>
                    <a:pt x="26327" y="502094"/>
                  </a:lnTo>
                  <a:lnTo>
                    <a:pt x="28092" y="500824"/>
                  </a:lnTo>
                  <a:lnTo>
                    <a:pt x="24117" y="500824"/>
                  </a:lnTo>
                  <a:lnTo>
                    <a:pt x="23736" y="499554"/>
                  </a:lnTo>
                  <a:lnTo>
                    <a:pt x="25692" y="499554"/>
                  </a:lnTo>
                  <a:lnTo>
                    <a:pt x="28143" y="500824"/>
                  </a:lnTo>
                  <a:lnTo>
                    <a:pt x="26758" y="499554"/>
                  </a:lnTo>
                  <a:lnTo>
                    <a:pt x="28105" y="499554"/>
                  </a:lnTo>
                  <a:lnTo>
                    <a:pt x="30962" y="500824"/>
                  </a:lnTo>
                  <a:lnTo>
                    <a:pt x="28752" y="499554"/>
                  </a:lnTo>
                  <a:lnTo>
                    <a:pt x="33782" y="499554"/>
                  </a:lnTo>
                  <a:lnTo>
                    <a:pt x="31305" y="498284"/>
                  </a:lnTo>
                  <a:lnTo>
                    <a:pt x="28727" y="498284"/>
                  </a:lnTo>
                  <a:lnTo>
                    <a:pt x="26619" y="497014"/>
                  </a:lnTo>
                  <a:lnTo>
                    <a:pt x="27914" y="497014"/>
                  </a:lnTo>
                  <a:lnTo>
                    <a:pt x="25476" y="495744"/>
                  </a:lnTo>
                  <a:lnTo>
                    <a:pt x="28740" y="497014"/>
                  </a:lnTo>
                  <a:lnTo>
                    <a:pt x="29806" y="497014"/>
                  </a:lnTo>
                  <a:lnTo>
                    <a:pt x="30060" y="495744"/>
                  </a:lnTo>
                  <a:lnTo>
                    <a:pt x="28803" y="494474"/>
                  </a:lnTo>
                  <a:lnTo>
                    <a:pt x="30353" y="494474"/>
                  </a:lnTo>
                  <a:lnTo>
                    <a:pt x="27876" y="493204"/>
                  </a:lnTo>
                  <a:lnTo>
                    <a:pt x="26936" y="493204"/>
                  </a:lnTo>
                  <a:lnTo>
                    <a:pt x="26682" y="493102"/>
                  </a:lnTo>
                  <a:lnTo>
                    <a:pt x="25857" y="493204"/>
                  </a:lnTo>
                  <a:lnTo>
                    <a:pt x="25679" y="492734"/>
                  </a:lnTo>
                  <a:lnTo>
                    <a:pt x="23812" y="491934"/>
                  </a:lnTo>
                  <a:lnTo>
                    <a:pt x="25361" y="491934"/>
                  </a:lnTo>
                  <a:lnTo>
                    <a:pt x="30467" y="491934"/>
                  </a:lnTo>
                  <a:lnTo>
                    <a:pt x="28435" y="490664"/>
                  </a:lnTo>
                  <a:lnTo>
                    <a:pt x="26492" y="489394"/>
                  </a:lnTo>
                  <a:lnTo>
                    <a:pt x="27381" y="489394"/>
                  </a:lnTo>
                  <a:lnTo>
                    <a:pt x="28879" y="490664"/>
                  </a:lnTo>
                  <a:lnTo>
                    <a:pt x="29730" y="490664"/>
                  </a:lnTo>
                  <a:lnTo>
                    <a:pt x="31864" y="491934"/>
                  </a:lnTo>
                  <a:lnTo>
                    <a:pt x="32766" y="491934"/>
                  </a:lnTo>
                  <a:lnTo>
                    <a:pt x="30530" y="490664"/>
                  </a:lnTo>
                  <a:lnTo>
                    <a:pt x="35420" y="491934"/>
                  </a:lnTo>
                  <a:lnTo>
                    <a:pt x="33616" y="490664"/>
                  </a:lnTo>
                  <a:lnTo>
                    <a:pt x="31115" y="489394"/>
                  </a:lnTo>
                  <a:lnTo>
                    <a:pt x="31711" y="490664"/>
                  </a:lnTo>
                  <a:lnTo>
                    <a:pt x="29413" y="489394"/>
                  </a:lnTo>
                  <a:lnTo>
                    <a:pt x="30911" y="490664"/>
                  </a:lnTo>
                  <a:lnTo>
                    <a:pt x="27495" y="489394"/>
                  </a:lnTo>
                  <a:lnTo>
                    <a:pt x="28803" y="489394"/>
                  </a:lnTo>
                  <a:lnTo>
                    <a:pt x="23075" y="488124"/>
                  </a:lnTo>
                  <a:lnTo>
                    <a:pt x="25679" y="488124"/>
                  </a:lnTo>
                  <a:lnTo>
                    <a:pt x="31775" y="489394"/>
                  </a:lnTo>
                  <a:lnTo>
                    <a:pt x="34645" y="488124"/>
                  </a:lnTo>
                  <a:lnTo>
                    <a:pt x="28956" y="486854"/>
                  </a:lnTo>
                  <a:lnTo>
                    <a:pt x="30721" y="485584"/>
                  </a:lnTo>
                  <a:lnTo>
                    <a:pt x="30518" y="485584"/>
                  </a:lnTo>
                  <a:lnTo>
                    <a:pt x="29400" y="485584"/>
                  </a:lnTo>
                  <a:lnTo>
                    <a:pt x="28498" y="484314"/>
                  </a:lnTo>
                  <a:lnTo>
                    <a:pt x="30518" y="485584"/>
                  </a:lnTo>
                  <a:lnTo>
                    <a:pt x="31229" y="484428"/>
                  </a:lnTo>
                  <a:lnTo>
                    <a:pt x="31089" y="484314"/>
                  </a:lnTo>
                  <a:lnTo>
                    <a:pt x="31305" y="484314"/>
                  </a:lnTo>
                  <a:lnTo>
                    <a:pt x="32918" y="484314"/>
                  </a:lnTo>
                  <a:lnTo>
                    <a:pt x="28867" y="483044"/>
                  </a:lnTo>
                  <a:lnTo>
                    <a:pt x="31661" y="483044"/>
                  </a:lnTo>
                  <a:lnTo>
                    <a:pt x="32931" y="481774"/>
                  </a:lnTo>
                  <a:lnTo>
                    <a:pt x="32219" y="481634"/>
                  </a:lnTo>
                  <a:lnTo>
                    <a:pt x="32600" y="480504"/>
                  </a:lnTo>
                  <a:lnTo>
                    <a:pt x="31864" y="480301"/>
                  </a:lnTo>
                  <a:lnTo>
                    <a:pt x="31864" y="481571"/>
                  </a:lnTo>
                  <a:lnTo>
                    <a:pt x="26085" y="480504"/>
                  </a:lnTo>
                  <a:lnTo>
                    <a:pt x="30619" y="480504"/>
                  </a:lnTo>
                  <a:lnTo>
                    <a:pt x="31864" y="481571"/>
                  </a:lnTo>
                  <a:lnTo>
                    <a:pt x="31864" y="480301"/>
                  </a:lnTo>
                  <a:lnTo>
                    <a:pt x="28625" y="479234"/>
                  </a:lnTo>
                  <a:lnTo>
                    <a:pt x="29730" y="479234"/>
                  </a:lnTo>
                  <a:lnTo>
                    <a:pt x="27609" y="477964"/>
                  </a:lnTo>
                  <a:lnTo>
                    <a:pt x="31800" y="477964"/>
                  </a:lnTo>
                  <a:lnTo>
                    <a:pt x="25349" y="474154"/>
                  </a:lnTo>
                  <a:lnTo>
                    <a:pt x="30416" y="474154"/>
                  </a:lnTo>
                  <a:lnTo>
                    <a:pt x="29908" y="472884"/>
                  </a:lnTo>
                  <a:lnTo>
                    <a:pt x="29883" y="471614"/>
                  </a:lnTo>
                  <a:lnTo>
                    <a:pt x="30480" y="472884"/>
                  </a:lnTo>
                  <a:lnTo>
                    <a:pt x="30657" y="472884"/>
                  </a:lnTo>
                  <a:lnTo>
                    <a:pt x="32715" y="471614"/>
                  </a:lnTo>
                  <a:lnTo>
                    <a:pt x="29578" y="471106"/>
                  </a:lnTo>
                  <a:lnTo>
                    <a:pt x="28905" y="471614"/>
                  </a:lnTo>
                  <a:lnTo>
                    <a:pt x="29451" y="471081"/>
                  </a:lnTo>
                  <a:lnTo>
                    <a:pt x="24930" y="470344"/>
                  </a:lnTo>
                  <a:lnTo>
                    <a:pt x="30213" y="470344"/>
                  </a:lnTo>
                  <a:lnTo>
                    <a:pt x="30594" y="470344"/>
                  </a:lnTo>
                  <a:lnTo>
                    <a:pt x="36918" y="471614"/>
                  </a:lnTo>
                  <a:lnTo>
                    <a:pt x="29514" y="469074"/>
                  </a:lnTo>
                  <a:lnTo>
                    <a:pt x="33553" y="469074"/>
                  </a:lnTo>
                  <a:lnTo>
                    <a:pt x="33921" y="470344"/>
                  </a:lnTo>
                  <a:lnTo>
                    <a:pt x="36283" y="469074"/>
                  </a:lnTo>
                  <a:lnTo>
                    <a:pt x="31623" y="467804"/>
                  </a:lnTo>
                  <a:lnTo>
                    <a:pt x="33261" y="467804"/>
                  </a:lnTo>
                  <a:lnTo>
                    <a:pt x="29972" y="466534"/>
                  </a:lnTo>
                  <a:lnTo>
                    <a:pt x="29044" y="465264"/>
                  </a:lnTo>
                  <a:lnTo>
                    <a:pt x="28257" y="463994"/>
                  </a:lnTo>
                  <a:lnTo>
                    <a:pt x="27965" y="463994"/>
                  </a:lnTo>
                  <a:lnTo>
                    <a:pt x="27355" y="462724"/>
                  </a:lnTo>
                  <a:lnTo>
                    <a:pt x="30175" y="462724"/>
                  </a:lnTo>
                  <a:lnTo>
                    <a:pt x="33032" y="463994"/>
                  </a:lnTo>
                  <a:lnTo>
                    <a:pt x="35394" y="463994"/>
                  </a:lnTo>
                  <a:lnTo>
                    <a:pt x="36791" y="463994"/>
                  </a:lnTo>
                  <a:lnTo>
                    <a:pt x="35267" y="463461"/>
                  </a:lnTo>
                  <a:lnTo>
                    <a:pt x="35077" y="462724"/>
                  </a:lnTo>
                  <a:lnTo>
                    <a:pt x="34328" y="462495"/>
                  </a:lnTo>
                  <a:lnTo>
                    <a:pt x="34328" y="463143"/>
                  </a:lnTo>
                  <a:lnTo>
                    <a:pt x="33096" y="462724"/>
                  </a:lnTo>
                  <a:lnTo>
                    <a:pt x="33807" y="462724"/>
                  </a:lnTo>
                  <a:lnTo>
                    <a:pt x="34328" y="463143"/>
                  </a:lnTo>
                  <a:lnTo>
                    <a:pt x="34328" y="462495"/>
                  </a:lnTo>
                  <a:lnTo>
                    <a:pt x="31026" y="461454"/>
                  </a:lnTo>
                  <a:lnTo>
                    <a:pt x="31534" y="460184"/>
                  </a:lnTo>
                  <a:lnTo>
                    <a:pt x="30289" y="460184"/>
                  </a:lnTo>
                  <a:lnTo>
                    <a:pt x="26416" y="458914"/>
                  </a:lnTo>
                  <a:lnTo>
                    <a:pt x="32651" y="460184"/>
                  </a:lnTo>
                  <a:lnTo>
                    <a:pt x="29781" y="458914"/>
                  </a:lnTo>
                  <a:lnTo>
                    <a:pt x="32981" y="458914"/>
                  </a:lnTo>
                  <a:lnTo>
                    <a:pt x="30213" y="457644"/>
                  </a:lnTo>
                  <a:lnTo>
                    <a:pt x="29641" y="456450"/>
                  </a:lnTo>
                  <a:lnTo>
                    <a:pt x="29794" y="456450"/>
                  </a:lnTo>
                  <a:lnTo>
                    <a:pt x="29933" y="455104"/>
                  </a:lnTo>
                  <a:lnTo>
                    <a:pt x="37782" y="456374"/>
                  </a:lnTo>
                  <a:lnTo>
                    <a:pt x="35039" y="455104"/>
                  </a:lnTo>
                  <a:lnTo>
                    <a:pt x="32296" y="453834"/>
                  </a:lnTo>
                  <a:lnTo>
                    <a:pt x="38531" y="453834"/>
                  </a:lnTo>
                  <a:lnTo>
                    <a:pt x="35890" y="452564"/>
                  </a:lnTo>
                  <a:lnTo>
                    <a:pt x="40309" y="451294"/>
                  </a:lnTo>
                  <a:lnTo>
                    <a:pt x="40144" y="450024"/>
                  </a:lnTo>
                  <a:lnTo>
                    <a:pt x="33921" y="448754"/>
                  </a:lnTo>
                  <a:lnTo>
                    <a:pt x="40081" y="448754"/>
                  </a:lnTo>
                  <a:lnTo>
                    <a:pt x="33756" y="447484"/>
                  </a:lnTo>
                  <a:lnTo>
                    <a:pt x="36385" y="447484"/>
                  </a:lnTo>
                  <a:lnTo>
                    <a:pt x="37465" y="447967"/>
                  </a:lnTo>
                  <a:lnTo>
                    <a:pt x="37312" y="447484"/>
                  </a:lnTo>
                  <a:lnTo>
                    <a:pt x="42938" y="447484"/>
                  </a:lnTo>
                  <a:lnTo>
                    <a:pt x="42037" y="446214"/>
                  </a:lnTo>
                  <a:lnTo>
                    <a:pt x="39954" y="446214"/>
                  </a:lnTo>
                  <a:lnTo>
                    <a:pt x="36817" y="444944"/>
                  </a:lnTo>
                  <a:lnTo>
                    <a:pt x="45427" y="446214"/>
                  </a:lnTo>
                  <a:lnTo>
                    <a:pt x="42329" y="444944"/>
                  </a:lnTo>
                  <a:lnTo>
                    <a:pt x="43180" y="444944"/>
                  </a:lnTo>
                  <a:lnTo>
                    <a:pt x="44704" y="443674"/>
                  </a:lnTo>
                  <a:lnTo>
                    <a:pt x="39763" y="441134"/>
                  </a:lnTo>
                  <a:lnTo>
                    <a:pt x="40500" y="441134"/>
                  </a:lnTo>
                  <a:lnTo>
                    <a:pt x="42265" y="442404"/>
                  </a:lnTo>
                  <a:lnTo>
                    <a:pt x="42659" y="442404"/>
                  </a:lnTo>
                  <a:lnTo>
                    <a:pt x="43688" y="441134"/>
                  </a:lnTo>
                  <a:lnTo>
                    <a:pt x="37884" y="437324"/>
                  </a:lnTo>
                  <a:lnTo>
                    <a:pt x="42176" y="437324"/>
                  </a:lnTo>
                  <a:lnTo>
                    <a:pt x="42341" y="437324"/>
                  </a:lnTo>
                  <a:lnTo>
                    <a:pt x="43167" y="437324"/>
                  </a:lnTo>
                  <a:lnTo>
                    <a:pt x="41859" y="436676"/>
                  </a:lnTo>
                  <a:lnTo>
                    <a:pt x="42125" y="437210"/>
                  </a:lnTo>
                  <a:lnTo>
                    <a:pt x="39928" y="436054"/>
                  </a:lnTo>
                  <a:lnTo>
                    <a:pt x="40601" y="436054"/>
                  </a:lnTo>
                  <a:lnTo>
                    <a:pt x="41567" y="434784"/>
                  </a:lnTo>
                  <a:lnTo>
                    <a:pt x="43243" y="436054"/>
                  </a:lnTo>
                  <a:lnTo>
                    <a:pt x="45529" y="434784"/>
                  </a:lnTo>
                  <a:lnTo>
                    <a:pt x="39433" y="433514"/>
                  </a:lnTo>
                  <a:lnTo>
                    <a:pt x="38608" y="432244"/>
                  </a:lnTo>
                  <a:lnTo>
                    <a:pt x="43141" y="432244"/>
                  </a:lnTo>
                  <a:lnTo>
                    <a:pt x="45669" y="430974"/>
                  </a:lnTo>
                  <a:lnTo>
                    <a:pt x="46304" y="430974"/>
                  </a:lnTo>
                  <a:lnTo>
                    <a:pt x="47167" y="429704"/>
                  </a:lnTo>
                  <a:lnTo>
                    <a:pt x="43078" y="427164"/>
                  </a:lnTo>
                  <a:lnTo>
                    <a:pt x="41579" y="425894"/>
                  </a:lnTo>
                  <a:lnTo>
                    <a:pt x="46672" y="425894"/>
                  </a:lnTo>
                  <a:lnTo>
                    <a:pt x="44246" y="423354"/>
                  </a:lnTo>
                  <a:lnTo>
                    <a:pt x="47294" y="422084"/>
                  </a:lnTo>
                  <a:lnTo>
                    <a:pt x="46431" y="422084"/>
                  </a:lnTo>
                  <a:lnTo>
                    <a:pt x="43776" y="420814"/>
                  </a:lnTo>
                  <a:lnTo>
                    <a:pt x="44361" y="420814"/>
                  </a:lnTo>
                  <a:lnTo>
                    <a:pt x="40411" y="419544"/>
                  </a:lnTo>
                  <a:lnTo>
                    <a:pt x="44450" y="419544"/>
                  </a:lnTo>
                  <a:lnTo>
                    <a:pt x="48577" y="420814"/>
                  </a:lnTo>
                  <a:close/>
                </a:path>
                <a:path w="128905" h="548004">
                  <a:moveTo>
                    <a:pt x="52603" y="391604"/>
                  </a:moveTo>
                  <a:lnTo>
                    <a:pt x="51739" y="390334"/>
                  </a:lnTo>
                  <a:lnTo>
                    <a:pt x="51219" y="390334"/>
                  </a:lnTo>
                  <a:lnTo>
                    <a:pt x="51587" y="391604"/>
                  </a:lnTo>
                  <a:lnTo>
                    <a:pt x="52603" y="391604"/>
                  </a:lnTo>
                  <a:close/>
                </a:path>
                <a:path w="128905" h="548004">
                  <a:moveTo>
                    <a:pt x="54673" y="359854"/>
                  </a:moveTo>
                  <a:lnTo>
                    <a:pt x="54140" y="358584"/>
                  </a:lnTo>
                  <a:lnTo>
                    <a:pt x="50203" y="357314"/>
                  </a:lnTo>
                  <a:lnTo>
                    <a:pt x="45567" y="357314"/>
                  </a:lnTo>
                  <a:lnTo>
                    <a:pt x="35953" y="354774"/>
                  </a:lnTo>
                  <a:lnTo>
                    <a:pt x="32385" y="354774"/>
                  </a:lnTo>
                  <a:lnTo>
                    <a:pt x="35191" y="356044"/>
                  </a:lnTo>
                  <a:lnTo>
                    <a:pt x="32448" y="356044"/>
                  </a:lnTo>
                  <a:lnTo>
                    <a:pt x="31064" y="356044"/>
                  </a:lnTo>
                  <a:lnTo>
                    <a:pt x="35509" y="358584"/>
                  </a:lnTo>
                  <a:lnTo>
                    <a:pt x="33616" y="358584"/>
                  </a:lnTo>
                  <a:lnTo>
                    <a:pt x="31851" y="357314"/>
                  </a:lnTo>
                  <a:lnTo>
                    <a:pt x="30721" y="357314"/>
                  </a:lnTo>
                  <a:lnTo>
                    <a:pt x="32778" y="358584"/>
                  </a:lnTo>
                  <a:lnTo>
                    <a:pt x="32931" y="358584"/>
                  </a:lnTo>
                  <a:lnTo>
                    <a:pt x="31965" y="359854"/>
                  </a:lnTo>
                  <a:lnTo>
                    <a:pt x="31711" y="359854"/>
                  </a:lnTo>
                  <a:lnTo>
                    <a:pt x="34925" y="362394"/>
                  </a:lnTo>
                  <a:lnTo>
                    <a:pt x="48679" y="362394"/>
                  </a:lnTo>
                  <a:lnTo>
                    <a:pt x="47244" y="361124"/>
                  </a:lnTo>
                  <a:lnTo>
                    <a:pt x="49644" y="362394"/>
                  </a:lnTo>
                  <a:lnTo>
                    <a:pt x="49263" y="361124"/>
                  </a:lnTo>
                  <a:lnTo>
                    <a:pt x="50241" y="361124"/>
                  </a:lnTo>
                  <a:lnTo>
                    <a:pt x="47675" y="359854"/>
                  </a:lnTo>
                  <a:lnTo>
                    <a:pt x="49022" y="358584"/>
                  </a:lnTo>
                  <a:lnTo>
                    <a:pt x="54102" y="361124"/>
                  </a:lnTo>
                  <a:lnTo>
                    <a:pt x="54673" y="359854"/>
                  </a:lnTo>
                  <a:close/>
                </a:path>
                <a:path w="128905" h="548004">
                  <a:moveTo>
                    <a:pt x="55041" y="364934"/>
                  </a:moveTo>
                  <a:lnTo>
                    <a:pt x="50317" y="363664"/>
                  </a:lnTo>
                  <a:lnTo>
                    <a:pt x="33388" y="363664"/>
                  </a:lnTo>
                  <a:lnTo>
                    <a:pt x="32385" y="363664"/>
                  </a:lnTo>
                  <a:lnTo>
                    <a:pt x="29438" y="364934"/>
                  </a:lnTo>
                  <a:lnTo>
                    <a:pt x="31991" y="366204"/>
                  </a:lnTo>
                  <a:lnTo>
                    <a:pt x="28130" y="366204"/>
                  </a:lnTo>
                  <a:lnTo>
                    <a:pt x="32156" y="367474"/>
                  </a:lnTo>
                  <a:lnTo>
                    <a:pt x="32931" y="367474"/>
                  </a:lnTo>
                  <a:lnTo>
                    <a:pt x="35344" y="368744"/>
                  </a:lnTo>
                  <a:lnTo>
                    <a:pt x="31343" y="368744"/>
                  </a:lnTo>
                  <a:lnTo>
                    <a:pt x="30683" y="367474"/>
                  </a:lnTo>
                  <a:lnTo>
                    <a:pt x="30175" y="367474"/>
                  </a:lnTo>
                  <a:lnTo>
                    <a:pt x="29972" y="368744"/>
                  </a:lnTo>
                  <a:lnTo>
                    <a:pt x="28105" y="368744"/>
                  </a:lnTo>
                  <a:lnTo>
                    <a:pt x="33134" y="370014"/>
                  </a:lnTo>
                  <a:lnTo>
                    <a:pt x="27139" y="370014"/>
                  </a:lnTo>
                  <a:lnTo>
                    <a:pt x="28346" y="371081"/>
                  </a:lnTo>
                  <a:lnTo>
                    <a:pt x="28930" y="371284"/>
                  </a:lnTo>
                  <a:lnTo>
                    <a:pt x="31089" y="371284"/>
                  </a:lnTo>
                  <a:lnTo>
                    <a:pt x="32016" y="372554"/>
                  </a:lnTo>
                  <a:lnTo>
                    <a:pt x="28206" y="371284"/>
                  </a:lnTo>
                  <a:lnTo>
                    <a:pt x="28562" y="371284"/>
                  </a:lnTo>
                  <a:lnTo>
                    <a:pt x="28346" y="371081"/>
                  </a:lnTo>
                  <a:lnTo>
                    <a:pt x="25425" y="370128"/>
                  </a:lnTo>
                  <a:lnTo>
                    <a:pt x="26949" y="371284"/>
                  </a:lnTo>
                  <a:lnTo>
                    <a:pt x="26212" y="371284"/>
                  </a:lnTo>
                  <a:lnTo>
                    <a:pt x="27127" y="372554"/>
                  </a:lnTo>
                  <a:lnTo>
                    <a:pt x="28663" y="372554"/>
                  </a:lnTo>
                  <a:lnTo>
                    <a:pt x="30530" y="372554"/>
                  </a:lnTo>
                  <a:lnTo>
                    <a:pt x="30391" y="373303"/>
                  </a:lnTo>
                  <a:lnTo>
                    <a:pt x="31584" y="373824"/>
                  </a:lnTo>
                  <a:lnTo>
                    <a:pt x="28854" y="374954"/>
                  </a:lnTo>
                  <a:lnTo>
                    <a:pt x="28498" y="374421"/>
                  </a:lnTo>
                  <a:lnTo>
                    <a:pt x="28524" y="375094"/>
                  </a:lnTo>
                  <a:lnTo>
                    <a:pt x="28536" y="375335"/>
                  </a:lnTo>
                  <a:lnTo>
                    <a:pt x="29286" y="375373"/>
                  </a:lnTo>
                  <a:lnTo>
                    <a:pt x="32169" y="376364"/>
                  </a:lnTo>
                  <a:lnTo>
                    <a:pt x="35077" y="376364"/>
                  </a:lnTo>
                  <a:lnTo>
                    <a:pt x="36449" y="377634"/>
                  </a:lnTo>
                  <a:lnTo>
                    <a:pt x="35661" y="377634"/>
                  </a:lnTo>
                  <a:lnTo>
                    <a:pt x="35661" y="378904"/>
                  </a:lnTo>
                  <a:lnTo>
                    <a:pt x="31026" y="378904"/>
                  </a:lnTo>
                  <a:lnTo>
                    <a:pt x="33235" y="377812"/>
                  </a:lnTo>
                  <a:lnTo>
                    <a:pt x="35661" y="378904"/>
                  </a:lnTo>
                  <a:lnTo>
                    <a:pt x="35661" y="377634"/>
                  </a:lnTo>
                  <a:lnTo>
                    <a:pt x="34442" y="377634"/>
                  </a:lnTo>
                  <a:lnTo>
                    <a:pt x="31800" y="376364"/>
                  </a:lnTo>
                  <a:lnTo>
                    <a:pt x="32842" y="377634"/>
                  </a:lnTo>
                  <a:lnTo>
                    <a:pt x="31838" y="377634"/>
                  </a:lnTo>
                  <a:lnTo>
                    <a:pt x="26289" y="376377"/>
                  </a:lnTo>
                  <a:lnTo>
                    <a:pt x="25107" y="377634"/>
                  </a:lnTo>
                  <a:lnTo>
                    <a:pt x="27876" y="377634"/>
                  </a:lnTo>
                  <a:lnTo>
                    <a:pt x="26657" y="378904"/>
                  </a:lnTo>
                  <a:lnTo>
                    <a:pt x="29552" y="378904"/>
                  </a:lnTo>
                  <a:lnTo>
                    <a:pt x="31432" y="380174"/>
                  </a:lnTo>
                  <a:lnTo>
                    <a:pt x="34658" y="381444"/>
                  </a:lnTo>
                  <a:lnTo>
                    <a:pt x="22440" y="378904"/>
                  </a:lnTo>
                  <a:lnTo>
                    <a:pt x="26898" y="381444"/>
                  </a:lnTo>
                  <a:lnTo>
                    <a:pt x="29171" y="381444"/>
                  </a:lnTo>
                  <a:lnTo>
                    <a:pt x="33566" y="382714"/>
                  </a:lnTo>
                  <a:lnTo>
                    <a:pt x="26593" y="382714"/>
                  </a:lnTo>
                  <a:lnTo>
                    <a:pt x="32753" y="383984"/>
                  </a:lnTo>
                  <a:lnTo>
                    <a:pt x="31826" y="383984"/>
                  </a:lnTo>
                  <a:lnTo>
                    <a:pt x="31826" y="390334"/>
                  </a:lnTo>
                  <a:lnTo>
                    <a:pt x="30746" y="390334"/>
                  </a:lnTo>
                  <a:lnTo>
                    <a:pt x="30835" y="389064"/>
                  </a:lnTo>
                  <a:lnTo>
                    <a:pt x="31826" y="390334"/>
                  </a:lnTo>
                  <a:lnTo>
                    <a:pt x="31826" y="383984"/>
                  </a:lnTo>
                  <a:lnTo>
                    <a:pt x="30822" y="383984"/>
                  </a:lnTo>
                  <a:lnTo>
                    <a:pt x="30822" y="389064"/>
                  </a:lnTo>
                  <a:lnTo>
                    <a:pt x="30657" y="387794"/>
                  </a:lnTo>
                  <a:lnTo>
                    <a:pt x="30822" y="389064"/>
                  </a:lnTo>
                  <a:lnTo>
                    <a:pt x="30822" y="383984"/>
                  </a:lnTo>
                  <a:lnTo>
                    <a:pt x="30403" y="383984"/>
                  </a:lnTo>
                  <a:lnTo>
                    <a:pt x="30289" y="385254"/>
                  </a:lnTo>
                  <a:lnTo>
                    <a:pt x="26771" y="383984"/>
                  </a:lnTo>
                  <a:lnTo>
                    <a:pt x="27127" y="385254"/>
                  </a:lnTo>
                  <a:lnTo>
                    <a:pt x="29438" y="387794"/>
                  </a:lnTo>
                  <a:lnTo>
                    <a:pt x="29845" y="389064"/>
                  </a:lnTo>
                  <a:lnTo>
                    <a:pt x="28816" y="387794"/>
                  </a:lnTo>
                  <a:lnTo>
                    <a:pt x="26631" y="387794"/>
                  </a:lnTo>
                  <a:lnTo>
                    <a:pt x="28105" y="390334"/>
                  </a:lnTo>
                  <a:lnTo>
                    <a:pt x="26174" y="391325"/>
                  </a:lnTo>
                  <a:lnTo>
                    <a:pt x="26174" y="392874"/>
                  </a:lnTo>
                  <a:lnTo>
                    <a:pt x="26123" y="394144"/>
                  </a:lnTo>
                  <a:lnTo>
                    <a:pt x="24777" y="392874"/>
                  </a:lnTo>
                  <a:lnTo>
                    <a:pt x="26174" y="392874"/>
                  </a:lnTo>
                  <a:lnTo>
                    <a:pt x="26174" y="391325"/>
                  </a:lnTo>
                  <a:lnTo>
                    <a:pt x="25615" y="391604"/>
                  </a:lnTo>
                  <a:lnTo>
                    <a:pt x="23253" y="392874"/>
                  </a:lnTo>
                  <a:lnTo>
                    <a:pt x="24206" y="392874"/>
                  </a:lnTo>
                  <a:lnTo>
                    <a:pt x="22961" y="394144"/>
                  </a:lnTo>
                  <a:lnTo>
                    <a:pt x="24561" y="394144"/>
                  </a:lnTo>
                  <a:lnTo>
                    <a:pt x="26949" y="395414"/>
                  </a:lnTo>
                  <a:lnTo>
                    <a:pt x="29565" y="397954"/>
                  </a:lnTo>
                  <a:lnTo>
                    <a:pt x="23901" y="397954"/>
                  </a:lnTo>
                  <a:lnTo>
                    <a:pt x="31305" y="399224"/>
                  </a:lnTo>
                  <a:lnTo>
                    <a:pt x="28321" y="400494"/>
                  </a:lnTo>
                  <a:lnTo>
                    <a:pt x="27825" y="399224"/>
                  </a:lnTo>
                  <a:lnTo>
                    <a:pt x="26174" y="401764"/>
                  </a:lnTo>
                  <a:lnTo>
                    <a:pt x="28587" y="404304"/>
                  </a:lnTo>
                  <a:lnTo>
                    <a:pt x="23774" y="404304"/>
                  </a:lnTo>
                  <a:lnTo>
                    <a:pt x="28079" y="405574"/>
                  </a:lnTo>
                  <a:lnTo>
                    <a:pt x="21501" y="405574"/>
                  </a:lnTo>
                  <a:lnTo>
                    <a:pt x="27546" y="406844"/>
                  </a:lnTo>
                  <a:lnTo>
                    <a:pt x="24358" y="408114"/>
                  </a:lnTo>
                  <a:lnTo>
                    <a:pt x="23317" y="406844"/>
                  </a:lnTo>
                  <a:lnTo>
                    <a:pt x="21031" y="408114"/>
                  </a:lnTo>
                  <a:lnTo>
                    <a:pt x="20688" y="408114"/>
                  </a:lnTo>
                  <a:lnTo>
                    <a:pt x="24714" y="409384"/>
                  </a:lnTo>
                  <a:lnTo>
                    <a:pt x="25247" y="410641"/>
                  </a:lnTo>
                  <a:lnTo>
                    <a:pt x="24561" y="410654"/>
                  </a:lnTo>
                  <a:lnTo>
                    <a:pt x="25882" y="411924"/>
                  </a:lnTo>
                  <a:lnTo>
                    <a:pt x="20421" y="411924"/>
                  </a:lnTo>
                  <a:lnTo>
                    <a:pt x="22390" y="414020"/>
                  </a:lnTo>
                  <a:lnTo>
                    <a:pt x="23444" y="414464"/>
                  </a:lnTo>
                  <a:lnTo>
                    <a:pt x="22656" y="414299"/>
                  </a:lnTo>
                  <a:lnTo>
                    <a:pt x="22796" y="414464"/>
                  </a:lnTo>
                  <a:lnTo>
                    <a:pt x="21526" y="414464"/>
                  </a:lnTo>
                  <a:lnTo>
                    <a:pt x="21399" y="414058"/>
                  </a:lnTo>
                  <a:lnTo>
                    <a:pt x="16992" y="413194"/>
                  </a:lnTo>
                  <a:lnTo>
                    <a:pt x="19812" y="414464"/>
                  </a:lnTo>
                  <a:lnTo>
                    <a:pt x="20332" y="414464"/>
                  </a:lnTo>
                  <a:lnTo>
                    <a:pt x="20154" y="415734"/>
                  </a:lnTo>
                  <a:lnTo>
                    <a:pt x="45326" y="415734"/>
                  </a:lnTo>
                  <a:lnTo>
                    <a:pt x="44805" y="414464"/>
                  </a:lnTo>
                  <a:lnTo>
                    <a:pt x="47510" y="414464"/>
                  </a:lnTo>
                  <a:lnTo>
                    <a:pt x="46215" y="413194"/>
                  </a:lnTo>
                  <a:lnTo>
                    <a:pt x="45021" y="411924"/>
                  </a:lnTo>
                  <a:lnTo>
                    <a:pt x="47955" y="413194"/>
                  </a:lnTo>
                  <a:lnTo>
                    <a:pt x="49326" y="411924"/>
                  </a:lnTo>
                  <a:lnTo>
                    <a:pt x="48856" y="409384"/>
                  </a:lnTo>
                  <a:lnTo>
                    <a:pt x="50914" y="410654"/>
                  </a:lnTo>
                  <a:lnTo>
                    <a:pt x="51231" y="409384"/>
                  </a:lnTo>
                  <a:lnTo>
                    <a:pt x="42672" y="408114"/>
                  </a:lnTo>
                  <a:lnTo>
                    <a:pt x="47002" y="408114"/>
                  </a:lnTo>
                  <a:lnTo>
                    <a:pt x="47167" y="406844"/>
                  </a:lnTo>
                  <a:lnTo>
                    <a:pt x="51219" y="406844"/>
                  </a:lnTo>
                  <a:lnTo>
                    <a:pt x="47510" y="404304"/>
                  </a:lnTo>
                  <a:lnTo>
                    <a:pt x="49745" y="404304"/>
                  </a:lnTo>
                  <a:lnTo>
                    <a:pt x="52895" y="403034"/>
                  </a:lnTo>
                  <a:lnTo>
                    <a:pt x="49974" y="402412"/>
                  </a:lnTo>
                  <a:lnTo>
                    <a:pt x="49136" y="401764"/>
                  </a:lnTo>
                  <a:lnTo>
                    <a:pt x="47498" y="400494"/>
                  </a:lnTo>
                  <a:lnTo>
                    <a:pt x="48768" y="400494"/>
                  </a:lnTo>
                  <a:lnTo>
                    <a:pt x="45199" y="399224"/>
                  </a:lnTo>
                  <a:lnTo>
                    <a:pt x="44881" y="399224"/>
                  </a:lnTo>
                  <a:lnTo>
                    <a:pt x="44196" y="399224"/>
                  </a:lnTo>
                  <a:lnTo>
                    <a:pt x="43319" y="397954"/>
                  </a:lnTo>
                  <a:lnTo>
                    <a:pt x="42252" y="397954"/>
                  </a:lnTo>
                  <a:lnTo>
                    <a:pt x="43916" y="396684"/>
                  </a:lnTo>
                  <a:lnTo>
                    <a:pt x="42976" y="396684"/>
                  </a:lnTo>
                  <a:lnTo>
                    <a:pt x="41884" y="395414"/>
                  </a:lnTo>
                  <a:lnTo>
                    <a:pt x="44970" y="395414"/>
                  </a:lnTo>
                  <a:lnTo>
                    <a:pt x="42913" y="394144"/>
                  </a:lnTo>
                  <a:lnTo>
                    <a:pt x="46736" y="394144"/>
                  </a:lnTo>
                  <a:lnTo>
                    <a:pt x="47739" y="394144"/>
                  </a:lnTo>
                  <a:lnTo>
                    <a:pt x="49771" y="394144"/>
                  </a:lnTo>
                  <a:lnTo>
                    <a:pt x="53327" y="395414"/>
                  </a:lnTo>
                  <a:lnTo>
                    <a:pt x="51435" y="394144"/>
                  </a:lnTo>
                  <a:lnTo>
                    <a:pt x="47269" y="392874"/>
                  </a:lnTo>
                  <a:lnTo>
                    <a:pt x="48641" y="391604"/>
                  </a:lnTo>
                  <a:lnTo>
                    <a:pt x="50393" y="391604"/>
                  </a:lnTo>
                  <a:lnTo>
                    <a:pt x="50380" y="390334"/>
                  </a:lnTo>
                  <a:lnTo>
                    <a:pt x="49009" y="390334"/>
                  </a:lnTo>
                  <a:lnTo>
                    <a:pt x="49568" y="389064"/>
                  </a:lnTo>
                  <a:lnTo>
                    <a:pt x="47459" y="389064"/>
                  </a:lnTo>
                  <a:lnTo>
                    <a:pt x="47320" y="389013"/>
                  </a:lnTo>
                  <a:lnTo>
                    <a:pt x="46824" y="388962"/>
                  </a:lnTo>
                  <a:lnTo>
                    <a:pt x="46634" y="388988"/>
                  </a:lnTo>
                  <a:lnTo>
                    <a:pt x="46926" y="389064"/>
                  </a:lnTo>
                  <a:lnTo>
                    <a:pt x="47231" y="389153"/>
                  </a:lnTo>
                  <a:lnTo>
                    <a:pt x="47421" y="389216"/>
                  </a:lnTo>
                  <a:lnTo>
                    <a:pt x="47498" y="390334"/>
                  </a:lnTo>
                  <a:lnTo>
                    <a:pt x="47028" y="390334"/>
                  </a:lnTo>
                  <a:lnTo>
                    <a:pt x="47028" y="392874"/>
                  </a:lnTo>
                  <a:lnTo>
                    <a:pt x="46786" y="393903"/>
                  </a:lnTo>
                  <a:lnTo>
                    <a:pt x="42557" y="392874"/>
                  </a:lnTo>
                  <a:lnTo>
                    <a:pt x="47028" y="392874"/>
                  </a:lnTo>
                  <a:lnTo>
                    <a:pt x="47028" y="390334"/>
                  </a:lnTo>
                  <a:lnTo>
                    <a:pt x="44958" y="390334"/>
                  </a:lnTo>
                  <a:lnTo>
                    <a:pt x="46634" y="389064"/>
                  </a:lnTo>
                  <a:lnTo>
                    <a:pt x="46164" y="389064"/>
                  </a:lnTo>
                  <a:lnTo>
                    <a:pt x="42926" y="389064"/>
                  </a:lnTo>
                  <a:lnTo>
                    <a:pt x="42049" y="387794"/>
                  </a:lnTo>
                  <a:lnTo>
                    <a:pt x="46164" y="389064"/>
                  </a:lnTo>
                  <a:lnTo>
                    <a:pt x="48514" y="387794"/>
                  </a:lnTo>
                  <a:lnTo>
                    <a:pt x="51028" y="387794"/>
                  </a:lnTo>
                  <a:lnTo>
                    <a:pt x="49606" y="386524"/>
                  </a:lnTo>
                  <a:lnTo>
                    <a:pt x="50419" y="385254"/>
                  </a:lnTo>
                  <a:lnTo>
                    <a:pt x="48488" y="384784"/>
                  </a:lnTo>
                  <a:lnTo>
                    <a:pt x="48768" y="385254"/>
                  </a:lnTo>
                  <a:lnTo>
                    <a:pt x="48234" y="384733"/>
                  </a:lnTo>
                  <a:lnTo>
                    <a:pt x="45097" y="383984"/>
                  </a:lnTo>
                  <a:lnTo>
                    <a:pt x="47472" y="383984"/>
                  </a:lnTo>
                  <a:lnTo>
                    <a:pt x="48552" y="382714"/>
                  </a:lnTo>
                  <a:lnTo>
                    <a:pt x="48145" y="382574"/>
                  </a:lnTo>
                  <a:lnTo>
                    <a:pt x="47942" y="381977"/>
                  </a:lnTo>
                  <a:lnTo>
                    <a:pt x="47942" y="382511"/>
                  </a:lnTo>
                  <a:lnTo>
                    <a:pt x="44780" y="381444"/>
                  </a:lnTo>
                  <a:lnTo>
                    <a:pt x="46634" y="381444"/>
                  </a:lnTo>
                  <a:lnTo>
                    <a:pt x="47942" y="382511"/>
                  </a:lnTo>
                  <a:lnTo>
                    <a:pt x="47942" y="381977"/>
                  </a:lnTo>
                  <a:lnTo>
                    <a:pt x="47764" y="381444"/>
                  </a:lnTo>
                  <a:lnTo>
                    <a:pt x="48907" y="382714"/>
                  </a:lnTo>
                  <a:lnTo>
                    <a:pt x="50330" y="381444"/>
                  </a:lnTo>
                  <a:lnTo>
                    <a:pt x="47802" y="378904"/>
                  </a:lnTo>
                  <a:lnTo>
                    <a:pt x="45605" y="377634"/>
                  </a:lnTo>
                  <a:lnTo>
                    <a:pt x="48018" y="376364"/>
                  </a:lnTo>
                  <a:lnTo>
                    <a:pt x="46634" y="376364"/>
                  </a:lnTo>
                  <a:lnTo>
                    <a:pt x="50571" y="373824"/>
                  </a:lnTo>
                  <a:lnTo>
                    <a:pt x="44399" y="370014"/>
                  </a:lnTo>
                  <a:lnTo>
                    <a:pt x="50317" y="368744"/>
                  </a:lnTo>
                  <a:lnTo>
                    <a:pt x="51536" y="368744"/>
                  </a:lnTo>
                  <a:lnTo>
                    <a:pt x="49149" y="367474"/>
                  </a:lnTo>
                  <a:lnTo>
                    <a:pt x="50520" y="367474"/>
                  </a:lnTo>
                  <a:lnTo>
                    <a:pt x="47066" y="366204"/>
                  </a:lnTo>
                  <a:lnTo>
                    <a:pt x="44627" y="364934"/>
                  </a:lnTo>
                  <a:lnTo>
                    <a:pt x="55041" y="364934"/>
                  </a:lnTo>
                  <a:close/>
                </a:path>
                <a:path w="128905" h="548004">
                  <a:moveTo>
                    <a:pt x="81127" y="209169"/>
                  </a:moveTo>
                  <a:lnTo>
                    <a:pt x="80924" y="209003"/>
                  </a:lnTo>
                  <a:lnTo>
                    <a:pt x="80543" y="209016"/>
                  </a:lnTo>
                  <a:lnTo>
                    <a:pt x="81127" y="209169"/>
                  </a:lnTo>
                  <a:close/>
                </a:path>
                <a:path w="128905" h="548004">
                  <a:moveTo>
                    <a:pt x="81622" y="213601"/>
                  </a:moveTo>
                  <a:lnTo>
                    <a:pt x="81305" y="213385"/>
                  </a:lnTo>
                  <a:lnTo>
                    <a:pt x="81153" y="213525"/>
                  </a:lnTo>
                  <a:lnTo>
                    <a:pt x="81343" y="213550"/>
                  </a:lnTo>
                  <a:lnTo>
                    <a:pt x="81622" y="213601"/>
                  </a:lnTo>
                  <a:close/>
                </a:path>
                <a:path w="128905" h="548004">
                  <a:moveTo>
                    <a:pt x="81953" y="213728"/>
                  </a:moveTo>
                  <a:lnTo>
                    <a:pt x="81622" y="213601"/>
                  </a:lnTo>
                  <a:lnTo>
                    <a:pt x="81940" y="213804"/>
                  </a:lnTo>
                  <a:close/>
                </a:path>
                <a:path w="128905" h="548004">
                  <a:moveTo>
                    <a:pt x="82092" y="209410"/>
                  </a:moveTo>
                  <a:lnTo>
                    <a:pt x="81127" y="209169"/>
                  </a:lnTo>
                  <a:lnTo>
                    <a:pt x="81254" y="209270"/>
                  </a:lnTo>
                  <a:lnTo>
                    <a:pt x="82092" y="209410"/>
                  </a:lnTo>
                  <a:close/>
                </a:path>
                <a:path w="128905" h="548004">
                  <a:moveTo>
                    <a:pt x="82626" y="214236"/>
                  </a:moveTo>
                  <a:lnTo>
                    <a:pt x="81953" y="213804"/>
                  </a:lnTo>
                  <a:lnTo>
                    <a:pt x="81813" y="214045"/>
                  </a:lnTo>
                  <a:lnTo>
                    <a:pt x="82626" y="214236"/>
                  </a:lnTo>
                  <a:close/>
                </a:path>
                <a:path w="128905" h="548004">
                  <a:moveTo>
                    <a:pt x="83324" y="203200"/>
                  </a:moveTo>
                  <a:lnTo>
                    <a:pt x="81546" y="203200"/>
                  </a:lnTo>
                  <a:lnTo>
                    <a:pt x="82270" y="204470"/>
                  </a:lnTo>
                  <a:lnTo>
                    <a:pt x="83324" y="203200"/>
                  </a:lnTo>
                  <a:close/>
                </a:path>
                <a:path w="128905" h="548004">
                  <a:moveTo>
                    <a:pt x="83502" y="213829"/>
                  </a:moveTo>
                  <a:lnTo>
                    <a:pt x="83248" y="213360"/>
                  </a:lnTo>
                  <a:lnTo>
                    <a:pt x="82715" y="213360"/>
                  </a:lnTo>
                  <a:lnTo>
                    <a:pt x="83502" y="213829"/>
                  </a:lnTo>
                  <a:close/>
                </a:path>
                <a:path w="128905" h="548004">
                  <a:moveTo>
                    <a:pt x="83553" y="210959"/>
                  </a:moveTo>
                  <a:lnTo>
                    <a:pt x="82816" y="210832"/>
                  </a:lnTo>
                  <a:lnTo>
                    <a:pt x="82461" y="210731"/>
                  </a:lnTo>
                  <a:lnTo>
                    <a:pt x="82308" y="210629"/>
                  </a:lnTo>
                  <a:lnTo>
                    <a:pt x="82384" y="210769"/>
                  </a:lnTo>
                  <a:lnTo>
                    <a:pt x="82880" y="210908"/>
                  </a:lnTo>
                  <a:lnTo>
                    <a:pt x="83286" y="210972"/>
                  </a:lnTo>
                  <a:lnTo>
                    <a:pt x="83553" y="210959"/>
                  </a:lnTo>
                  <a:close/>
                </a:path>
                <a:path w="128905" h="548004">
                  <a:moveTo>
                    <a:pt x="84759" y="208851"/>
                  </a:moveTo>
                  <a:lnTo>
                    <a:pt x="82994" y="208343"/>
                  </a:lnTo>
                  <a:lnTo>
                    <a:pt x="82740" y="208597"/>
                  </a:lnTo>
                  <a:lnTo>
                    <a:pt x="80645" y="208788"/>
                  </a:lnTo>
                  <a:lnTo>
                    <a:pt x="80924" y="209003"/>
                  </a:lnTo>
                  <a:lnTo>
                    <a:pt x="84759" y="208851"/>
                  </a:lnTo>
                  <a:close/>
                </a:path>
                <a:path w="128905" h="548004">
                  <a:moveTo>
                    <a:pt x="84836" y="214630"/>
                  </a:moveTo>
                  <a:lnTo>
                    <a:pt x="83502" y="213829"/>
                  </a:lnTo>
                  <a:lnTo>
                    <a:pt x="83934" y="214630"/>
                  </a:lnTo>
                  <a:lnTo>
                    <a:pt x="84836" y="214630"/>
                  </a:lnTo>
                  <a:close/>
                </a:path>
                <a:path w="128905" h="548004">
                  <a:moveTo>
                    <a:pt x="85572" y="135978"/>
                  </a:moveTo>
                  <a:close/>
                </a:path>
                <a:path w="128905" h="548004">
                  <a:moveTo>
                    <a:pt x="86131" y="197739"/>
                  </a:moveTo>
                  <a:lnTo>
                    <a:pt x="85013" y="198158"/>
                  </a:lnTo>
                  <a:lnTo>
                    <a:pt x="85636" y="197980"/>
                  </a:lnTo>
                  <a:lnTo>
                    <a:pt x="85940" y="197853"/>
                  </a:lnTo>
                  <a:lnTo>
                    <a:pt x="86131" y="197739"/>
                  </a:lnTo>
                  <a:close/>
                </a:path>
                <a:path w="128905" h="548004">
                  <a:moveTo>
                    <a:pt x="86131" y="135166"/>
                  </a:moveTo>
                  <a:lnTo>
                    <a:pt x="85801" y="135369"/>
                  </a:lnTo>
                  <a:lnTo>
                    <a:pt x="85610" y="135674"/>
                  </a:lnTo>
                  <a:lnTo>
                    <a:pt x="85572" y="135978"/>
                  </a:lnTo>
                  <a:lnTo>
                    <a:pt x="86131" y="135166"/>
                  </a:lnTo>
                  <a:close/>
                </a:path>
                <a:path w="128905" h="548004">
                  <a:moveTo>
                    <a:pt x="86931" y="155117"/>
                  </a:moveTo>
                  <a:lnTo>
                    <a:pt x="86804" y="154940"/>
                  </a:lnTo>
                  <a:lnTo>
                    <a:pt x="86410" y="154940"/>
                  </a:lnTo>
                  <a:lnTo>
                    <a:pt x="86931" y="155117"/>
                  </a:lnTo>
                  <a:close/>
                </a:path>
                <a:path w="128905" h="548004">
                  <a:moveTo>
                    <a:pt x="87058" y="180340"/>
                  </a:moveTo>
                  <a:lnTo>
                    <a:pt x="86550" y="180340"/>
                  </a:lnTo>
                  <a:lnTo>
                    <a:pt x="86982" y="180555"/>
                  </a:lnTo>
                  <a:lnTo>
                    <a:pt x="87058" y="180340"/>
                  </a:lnTo>
                  <a:close/>
                </a:path>
                <a:path w="128905" h="548004">
                  <a:moveTo>
                    <a:pt x="87337" y="153670"/>
                  </a:moveTo>
                  <a:lnTo>
                    <a:pt x="86982" y="152400"/>
                  </a:lnTo>
                  <a:lnTo>
                    <a:pt x="87109" y="153670"/>
                  </a:lnTo>
                  <a:lnTo>
                    <a:pt x="87337" y="153670"/>
                  </a:lnTo>
                  <a:close/>
                </a:path>
                <a:path w="128905" h="548004">
                  <a:moveTo>
                    <a:pt x="88049" y="212344"/>
                  </a:moveTo>
                  <a:lnTo>
                    <a:pt x="87223" y="212090"/>
                  </a:lnTo>
                  <a:lnTo>
                    <a:pt x="86779" y="213360"/>
                  </a:lnTo>
                  <a:lnTo>
                    <a:pt x="88049" y="212344"/>
                  </a:lnTo>
                  <a:close/>
                </a:path>
                <a:path w="128905" h="548004">
                  <a:moveTo>
                    <a:pt x="88112" y="132270"/>
                  </a:moveTo>
                  <a:lnTo>
                    <a:pt x="87693" y="132143"/>
                  </a:lnTo>
                  <a:lnTo>
                    <a:pt x="87376" y="132067"/>
                  </a:lnTo>
                  <a:lnTo>
                    <a:pt x="86029" y="132511"/>
                  </a:lnTo>
                  <a:lnTo>
                    <a:pt x="87083" y="132486"/>
                  </a:lnTo>
                  <a:lnTo>
                    <a:pt x="87693" y="132397"/>
                  </a:lnTo>
                  <a:lnTo>
                    <a:pt x="88112" y="132270"/>
                  </a:lnTo>
                  <a:close/>
                </a:path>
                <a:path w="128905" h="548004">
                  <a:moveTo>
                    <a:pt x="89230" y="173990"/>
                  </a:moveTo>
                  <a:lnTo>
                    <a:pt x="88519" y="173291"/>
                  </a:lnTo>
                  <a:lnTo>
                    <a:pt x="86817" y="173494"/>
                  </a:lnTo>
                  <a:lnTo>
                    <a:pt x="89230" y="173990"/>
                  </a:lnTo>
                  <a:close/>
                </a:path>
                <a:path w="128905" h="548004">
                  <a:moveTo>
                    <a:pt x="89928" y="197218"/>
                  </a:moveTo>
                  <a:lnTo>
                    <a:pt x="89115" y="196850"/>
                  </a:lnTo>
                  <a:lnTo>
                    <a:pt x="88468" y="196850"/>
                  </a:lnTo>
                  <a:lnTo>
                    <a:pt x="89928" y="197218"/>
                  </a:lnTo>
                  <a:close/>
                </a:path>
                <a:path w="128905" h="548004">
                  <a:moveTo>
                    <a:pt x="90017" y="179095"/>
                  </a:moveTo>
                  <a:lnTo>
                    <a:pt x="89471" y="180340"/>
                  </a:lnTo>
                  <a:lnTo>
                    <a:pt x="90017" y="179095"/>
                  </a:lnTo>
                  <a:close/>
                </a:path>
                <a:path w="128905" h="548004">
                  <a:moveTo>
                    <a:pt x="90144" y="166370"/>
                  </a:moveTo>
                  <a:lnTo>
                    <a:pt x="88620" y="165100"/>
                  </a:lnTo>
                  <a:lnTo>
                    <a:pt x="89192" y="166370"/>
                  </a:lnTo>
                  <a:lnTo>
                    <a:pt x="90144" y="166370"/>
                  </a:lnTo>
                  <a:close/>
                </a:path>
                <a:path w="128905" h="548004">
                  <a:moveTo>
                    <a:pt x="90335" y="147320"/>
                  </a:moveTo>
                  <a:lnTo>
                    <a:pt x="90284" y="147154"/>
                  </a:lnTo>
                  <a:lnTo>
                    <a:pt x="86918" y="146050"/>
                  </a:lnTo>
                  <a:lnTo>
                    <a:pt x="86563" y="145796"/>
                  </a:lnTo>
                  <a:lnTo>
                    <a:pt x="85674" y="146050"/>
                  </a:lnTo>
                  <a:lnTo>
                    <a:pt x="90335" y="147320"/>
                  </a:lnTo>
                  <a:close/>
                </a:path>
                <a:path w="128905" h="548004">
                  <a:moveTo>
                    <a:pt x="91363" y="196850"/>
                  </a:moveTo>
                  <a:lnTo>
                    <a:pt x="90119" y="195580"/>
                  </a:lnTo>
                  <a:lnTo>
                    <a:pt x="90703" y="196850"/>
                  </a:lnTo>
                  <a:lnTo>
                    <a:pt x="91363" y="196850"/>
                  </a:lnTo>
                  <a:close/>
                </a:path>
                <a:path w="128905" h="548004">
                  <a:moveTo>
                    <a:pt x="91503" y="213360"/>
                  </a:moveTo>
                  <a:lnTo>
                    <a:pt x="88252" y="212178"/>
                  </a:lnTo>
                  <a:lnTo>
                    <a:pt x="88049" y="212344"/>
                  </a:lnTo>
                  <a:lnTo>
                    <a:pt x="91503" y="213360"/>
                  </a:lnTo>
                  <a:close/>
                </a:path>
                <a:path w="128905" h="548004">
                  <a:moveTo>
                    <a:pt x="91986" y="167462"/>
                  </a:moveTo>
                  <a:lnTo>
                    <a:pt x="91478" y="167246"/>
                  </a:lnTo>
                  <a:lnTo>
                    <a:pt x="90970" y="167030"/>
                  </a:lnTo>
                  <a:lnTo>
                    <a:pt x="90665" y="166827"/>
                  </a:lnTo>
                  <a:lnTo>
                    <a:pt x="90411" y="167043"/>
                  </a:lnTo>
                  <a:lnTo>
                    <a:pt x="90335" y="167246"/>
                  </a:lnTo>
                  <a:lnTo>
                    <a:pt x="91986" y="167462"/>
                  </a:lnTo>
                  <a:close/>
                </a:path>
                <a:path w="128905" h="548004">
                  <a:moveTo>
                    <a:pt x="92024" y="197751"/>
                  </a:moveTo>
                  <a:lnTo>
                    <a:pt x="89928" y="197218"/>
                  </a:lnTo>
                  <a:lnTo>
                    <a:pt x="91909" y="198120"/>
                  </a:lnTo>
                  <a:lnTo>
                    <a:pt x="92024" y="197751"/>
                  </a:lnTo>
                  <a:close/>
                </a:path>
                <a:path w="128905" h="548004">
                  <a:moveTo>
                    <a:pt x="93535" y="214630"/>
                  </a:moveTo>
                  <a:lnTo>
                    <a:pt x="86779" y="213360"/>
                  </a:lnTo>
                  <a:lnTo>
                    <a:pt x="85674" y="212090"/>
                  </a:lnTo>
                  <a:lnTo>
                    <a:pt x="83629" y="212090"/>
                  </a:lnTo>
                  <a:lnTo>
                    <a:pt x="85458" y="213360"/>
                  </a:lnTo>
                  <a:lnTo>
                    <a:pt x="85915" y="213360"/>
                  </a:lnTo>
                  <a:lnTo>
                    <a:pt x="86931" y="214630"/>
                  </a:lnTo>
                  <a:lnTo>
                    <a:pt x="93535" y="214630"/>
                  </a:lnTo>
                  <a:close/>
                </a:path>
                <a:path w="128905" h="548004">
                  <a:moveTo>
                    <a:pt x="95161" y="75984"/>
                  </a:moveTo>
                  <a:lnTo>
                    <a:pt x="94742" y="74930"/>
                  </a:lnTo>
                  <a:lnTo>
                    <a:pt x="94500" y="74930"/>
                  </a:lnTo>
                  <a:lnTo>
                    <a:pt x="93459" y="74930"/>
                  </a:lnTo>
                  <a:lnTo>
                    <a:pt x="95161" y="75984"/>
                  </a:lnTo>
                  <a:close/>
                </a:path>
                <a:path w="128905" h="548004">
                  <a:moveTo>
                    <a:pt x="95338" y="207010"/>
                  </a:moveTo>
                  <a:lnTo>
                    <a:pt x="93243" y="205740"/>
                  </a:lnTo>
                  <a:lnTo>
                    <a:pt x="93954" y="207010"/>
                  </a:lnTo>
                  <a:lnTo>
                    <a:pt x="95338" y="207010"/>
                  </a:lnTo>
                  <a:close/>
                </a:path>
                <a:path w="128905" h="548004">
                  <a:moveTo>
                    <a:pt x="95529" y="67310"/>
                  </a:moveTo>
                  <a:lnTo>
                    <a:pt x="92265" y="66040"/>
                  </a:lnTo>
                  <a:lnTo>
                    <a:pt x="95148" y="67310"/>
                  </a:lnTo>
                  <a:lnTo>
                    <a:pt x="95529" y="67310"/>
                  </a:lnTo>
                  <a:close/>
                </a:path>
                <a:path w="128905" h="548004">
                  <a:moveTo>
                    <a:pt x="96062" y="67525"/>
                  </a:moveTo>
                  <a:lnTo>
                    <a:pt x="95656" y="67310"/>
                  </a:lnTo>
                  <a:lnTo>
                    <a:pt x="95529" y="67310"/>
                  </a:lnTo>
                  <a:lnTo>
                    <a:pt x="96062" y="67525"/>
                  </a:lnTo>
                  <a:close/>
                </a:path>
                <a:path w="128905" h="548004">
                  <a:moveTo>
                    <a:pt x="96735" y="204990"/>
                  </a:moveTo>
                  <a:lnTo>
                    <a:pt x="95758" y="205879"/>
                  </a:lnTo>
                  <a:lnTo>
                    <a:pt x="96291" y="205867"/>
                  </a:lnTo>
                  <a:lnTo>
                    <a:pt x="96735" y="204990"/>
                  </a:lnTo>
                  <a:close/>
                </a:path>
                <a:path w="128905" h="548004">
                  <a:moveTo>
                    <a:pt x="97231" y="61836"/>
                  </a:moveTo>
                  <a:lnTo>
                    <a:pt x="96608" y="61607"/>
                  </a:lnTo>
                  <a:lnTo>
                    <a:pt x="96494" y="61734"/>
                  </a:lnTo>
                  <a:lnTo>
                    <a:pt x="97231" y="61836"/>
                  </a:lnTo>
                  <a:close/>
                </a:path>
                <a:path w="128905" h="548004">
                  <a:moveTo>
                    <a:pt x="97701" y="63754"/>
                  </a:moveTo>
                  <a:lnTo>
                    <a:pt x="97561" y="63652"/>
                  </a:lnTo>
                  <a:lnTo>
                    <a:pt x="97586" y="63500"/>
                  </a:lnTo>
                  <a:lnTo>
                    <a:pt x="96621" y="63500"/>
                  </a:lnTo>
                  <a:lnTo>
                    <a:pt x="97370" y="64770"/>
                  </a:lnTo>
                  <a:lnTo>
                    <a:pt x="97548" y="63715"/>
                  </a:lnTo>
                  <a:lnTo>
                    <a:pt x="97701" y="63754"/>
                  </a:lnTo>
                  <a:close/>
                </a:path>
                <a:path w="128905" h="548004">
                  <a:moveTo>
                    <a:pt x="98513" y="205943"/>
                  </a:moveTo>
                  <a:lnTo>
                    <a:pt x="98463" y="205816"/>
                  </a:lnTo>
                  <a:lnTo>
                    <a:pt x="96291" y="205867"/>
                  </a:lnTo>
                  <a:lnTo>
                    <a:pt x="96100" y="206248"/>
                  </a:lnTo>
                  <a:lnTo>
                    <a:pt x="98513" y="205943"/>
                  </a:lnTo>
                  <a:close/>
                </a:path>
                <a:path w="128905" h="548004">
                  <a:moveTo>
                    <a:pt x="98526" y="186143"/>
                  </a:moveTo>
                  <a:lnTo>
                    <a:pt x="98285" y="186169"/>
                  </a:lnTo>
                  <a:lnTo>
                    <a:pt x="98463" y="186169"/>
                  </a:lnTo>
                  <a:close/>
                </a:path>
                <a:path w="128905" h="548004">
                  <a:moveTo>
                    <a:pt x="101053" y="202374"/>
                  </a:moveTo>
                  <a:lnTo>
                    <a:pt x="100063" y="201891"/>
                  </a:lnTo>
                  <a:lnTo>
                    <a:pt x="99809" y="201777"/>
                  </a:lnTo>
                  <a:lnTo>
                    <a:pt x="98780" y="202057"/>
                  </a:lnTo>
                  <a:lnTo>
                    <a:pt x="99237" y="202666"/>
                  </a:lnTo>
                  <a:lnTo>
                    <a:pt x="100406" y="202272"/>
                  </a:lnTo>
                  <a:lnTo>
                    <a:pt x="101053" y="202374"/>
                  </a:lnTo>
                  <a:close/>
                </a:path>
                <a:path w="128905" h="548004">
                  <a:moveTo>
                    <a:pt x="101536" y="45720"/>
                  </a:moveTo>
                  <a:lnTo>
                    <a:pt x="99110" y="44450"/>
                  </a:lnTo>
                  <a:lnTo>
                    <a:pt x="99987" y="45720"/>
                  </a:lnTo>
                  <a:lnTo>
                    <a:pt x="101536" y="45720"/>
                  </a:lnTo>
                  <a:close/>
                </a:path>
                <a:path w="128905" h="548004">
                  <a:moveTo>
                    <a:pt x="102196" y="205460"/>
                  </a:moveTo>
                  <a:lnTo>
                    <a:pt x="98513" y="205943"/>
                  </a:lnTo>
                  <a:lnTo>
                    <a:pt x="98666" y="206311"/>
                  </a:lnTo>
                  <a:lnTo>
                    <a:pt x="102196" y="205460"/>
                  </a:lnTo>
                  <a:close/>
                </a:path>
                <a:path w="128905" h="548004">
                  <a:moveTo>
                    <a:pt x="102933" y="19050"/>
                  </a:moveTo>
                  <a:lnTo>
                    <a:pt x="100749" y="17780"/>
                  </a:lnTo>
                  <a:lnTo>
                    <a:pt x="102196" y="19050"/>
                  </a:lnTo>
                  <a:lnTo>
                    <a:pt x="102933" y="19050"/>
                  </a:lnTo>
                  <a:close/>
                </a:path>
                <a:path w="128905" h="548004">
                  <a:moveTo>
                    <a:pt x="104343" y="179781"/>
                  </a:moveTo>
                  <a:lnTo>
                    <a:pt x="104025" y="179311"/>
                  </a:lnTo>
                  <a:lnTo>
                    <a:pt x="103339" y="179641"/>
                  </a:lnTo>
                  <a:lnTo>
                    <a:pt x="104343" y="179781"/>
                  </a:lnTo>
                  <a:close/>
                </a:path>
                <a:path w="128905" h="548004">
                  <a:moveTo>
                    <a:pt x="105219" y="33020"/>
                  </a:moveTo>
                  <a:lnTo>
                    <a:pt x="101269" y="31750"/>
                  </a:lnTo>
                  <a:lnTo>
                    <a:pt x="100723" y="33020"/>
                  </a:lnTo>
                  <a:lnTo>
                    <a:pt x="99136" y="33020"/>
                  </a:lnTo>
                  <a:lnTo>
                    <a:pt x="102654" y="33845"/>
                  </a:lnTo>
                  <a:lnTo>
                    <a:pt x="102870" y="33020"/>
                  </a:lnTo>
                  <a:lnTo>
                    <a:pt x="105219" y="33020"/>
                  </a:lnTo>
                  <a:close/>
                </a:path>
                <a:path w="128905" h="548004">
                  <a:moveTo>
                    <a:pt x="105930" y="8255"/>
                  </a:moveTo>
                  <a:lnTo>
                    <a:pt x="104724" y="7620"/>
                  </a:lnTo>
                  <a:lnTo>
                    <a:pt x="103644" y="7620"/>
                  </a:lnTo>
                  <a:lnTo>
                    <a:pt x="105930" y="8255"/>
                  </a:lnTo>
                  <a:close/>
                </a:path>
                <a:path w="128905" h="548004">
                  <a:moveTo>
                    <a:pt x="106553" y="172720"/>
                  </a:moveTo>
                  <a:lnTo>
                    <a:pt x="104190" y="171450"/>
                  </a:lnTo>
                  <a:lnTo>
                    <a:pt x="104736" y="172720"/>
                  </a:lnTo>
                  <a:lnTo>
                    <a:pt x="106553" y="172720"/>
                  </a:lnTo>
                  <a:close/>
                </a:path>
                <a:path w="128905" h="548004">
                  <a:moveTo>
                    <a:pt x="108127" y="173393"/>
                  </a:moveTo>
                  <a:lnTo>
                    <a:pt x="107264" y="172567"/>
                  </a:lnTo>
                  <a:lnTo>
                    <a:pt x="107784" y="173151"/>
                  </a:lnTo>
                  <a:lnTo>
                    <a:pt x="108127" y="173393"/>
                  </a:lnTo>
                  <a:close/>
                </a:path>
                <a:path w="128905" h="548004">
                  <a:moveTo>
                    <a:pt x="108127" y="123190"/>
                  </a:moveTo>
                  <a:lnTo>
                    <a:pt x="105537" y="121920"/>
                  </a:lnTo>
                  <a:lnTo>
                    <a:pt x="106375" y="123190"/>
                  </a:lnTo>
                  <a:lnTo>
                    <a:pt x="108127" y="123190"/>
                  </a:lnTo>
                  <a:close/>
                </a:path>
                <a:path w="128905" h="548004">
                  <a:moveTo>
                    <a:pt x="109270" y="133642"/>
                  </a:moveTo>
                  <a:lnTo>
                    <a:pt x="109054" y="133642"/>
                  </a:lnTo>
                  <a:lnTo>
                    <a:pt x="108673" y="133667"/>
                  </a:lnTo>
                  <a:lnTo>
                    <a:pt x="108762" y="133807"/>
                  </a:lnTo>
                  <a:lnTo>
                    <a:pt x="109270" y="133642"/>
                  </a:lnTo>
                  <a:close/>
                </a:path>
                <a:path w="128905" h="548004">
                  <a:moveTo>
                    <a:pt x="111023" y="160020"/>
                  </a:moveTo>
                  <a:lnTo>
                    <a:pt x="110858" y="159537"/>
                  </a:lnTo>
                  <a:lnTo>
                    <a:pt x="110680" y="160020"/>
                  </a:lnTo>
                  <a:lnTo>
                    <a:pt x="111023" y="160020"/>
                  </a:lnTo>
                  <a:close/>
                </a:path>
                <a:path w="128905" h="548004">
                  <a:moveTo>
                    <a:pt x="111150" y="158750"/>
                  </a:moveTo>
                  <a:lnTo>
                    <a:pt x="110604" y="158750"/>
                  </a:lnTo>
                  <a:lnTo>
                    <a:pt x="110858" y="159537"/>
                  </a:lnTo>
                  <a:lnTo>
                    <a:pt x="111150" y="158750"/>
                  </a:lnTo>
                  <a:close/>
                </a:path>
                <a:path w="128905" h="548004">
                  <a:moveTo>
                    <a:pt x="112661" y="135559"/>
                  </a:moveTo>
                  <a:lnTo>
                    <a:pt x="111734" y="134962"/>
                  </a:lnTo>
                  <a:lnTo>
                    <a:pt x="108445" y="134670"/>
                  </a:lnTo>
                  <a:lnTo>
                    <a:pt x="108991" y="135026"/>
                  </a:lnTo>
                  <a:lnTo>
                    <a:pt x="112661" y="135559"/>
                  </a:lnTo>
                  <a:close/>
                </a:path>
                <a:path w="128905" h="548004">
                  <a:moveTo>
                    <a:pt x="112928" y="162560"/>
                  </a:moveTo>
                  <a:lnTo>
                    <a:pt x="112369" y="161290"/>
                  </a:lnTo>
                  <a:lnTo>
                    <a:pt x="111988" y="161290"/>
                  </a:lnTo>
                  <a:lnTo>
                    <a:pt x="112928" y="162560"/>
                  </a:lnTo>
                  <a:close/>
                </a:path>
                <a:path w="128905" h="548004">
                  <a:moveTo>
                    <a:pt x="113284" y="117805"/>
                  </a:moveTo>
                  <a:lnTo>
                    <a:pt x="111709" y="117309"/>
                  </a:lnTo>
                  <a:lnTo>
                    <a:pt x="111429" y="117640"/>
                  </a:lnTo>
                  <a:lnTo>
                    <a:pt x="110121" y="117856"/>
                  </a:lnTo>
                  <a:lnTo>
                    <a:pt x="110502" y="118097"/>
                  </a:lnTo>
                  <a:lnTo>
                    <a:pt x="112153" y="118122"/>
                  </a:lnTo>
                  <a:lnTo>
                    <a:pt x="113284" y="117805"/>
                  </a:lnTo>
                  <a:close/>
                </a:path>
                <a:path w="128905" h="548004">
                  <a:moveTo>
                    <a:pt x="113792" y="152400"/>
                  </a:moveTo>
                  <a:lnTo>
                    <a:pt x="111937" y="151130"/>
                  </a:lnTo>
                  <a:lnTo>
                    <a:pt x="110032" y="151130"/>
                  </a:lnTo>
                  <a:lnTo>
                    <a:pt x="107696" y="149860"/>
                  </a:lnTo>
                  <a:lnTo>
                    <a:pt x="109245" y="152400"/>
                  </a:lnTo>
                  <a:lnTo>
                    <a:pt x="113792" y="152400"/>
                  </a:lnTo>
                  <a:close/>
                </a:path>
                <a:path w="128905" h="548004">
                  <a:moveTo>
                    <a:pt x="115074" y="158750"/>
                  </a:moveTo>
                  <a:lnTo>
                    <a:pt x="111518" y="158750"/>
                  </a:lnTo>
                  <a:lnTo>
                    <a:pt x="111836" y="160020"/>
                  </a:lnTo>
                  <a:lnTo>
                    <a:pt x="112014" y="160020"/>
                  </a:lnTo>
                  <a:lnTo>
                    <a:pt x="115074" y="158750"/>
                  </a:lnTo>
                  <a:close/>
                </a:path>
                <a:path w="128905" h="548004">
                  <a:moveTo>
                    <a:pt x="121869" y="31965"/>
                  </a:moveTo>
                  <a:lnTo>
                    <a:pt x="121780" y="31750"/>
                  </a:lnTo>
                  <a:lnTo>
                    <a:pt x="121640" y="31750"/>
                  </a:lnTo>
                  <a:lnTo>
                    <a:pt x="121869" y="31965"/>
                  </a:lnTo>
                  <a:close/>
                </a:path>
                <a:path w="128905" h="548004">
                  <a:moveTo>
                    <a:pt x="122948" y="7620"/>
                  </a:moveTo>
                  <a:lnTo>
                    <a:pt x="121475" y="6845"/>
                  </a:lnTo>
                  <a:lnTo>
                    <a:pt x="122567" y="7620"/>
                  </a:lnTo>
                  <a:lnTo>
                    <a:pt x="122948" y="7620"/>
                  </a:lnTo>
                  <a:close/>
                </a:path>
                <a:path w="128905" h="548004">
                  <a:moveTo>
                    <a:pt x="122961" y="33020"/>
                  </a:moveTo>
                  <a:lnTo>
                    <a:pt x="121869" y="31965"/>
                  </a:lnTo>
                  <a:lnTo>
                    <a:pt x="122301" y="33020"/>
                  </a:lnTo>
                  <a:lnTo>
                    <a:pt x="122961" y="33020"/>
                  </a:lnTo>
                  <a:close/>
                </a:path>
                <a:path w="128905" h="548004">
                  <a:moveTo>
                    <a:pt x="123228" y="69951"/>
                  </a:moveTo>
                  <a:lnTo>
                    <a:pt x="122402" y="69202"/>
                  </a:lnTo>
                  <a:lnTo>
                    <a:pt x="122186" y="69481"/>
                  </a:lnTo>
                  <a:lnTo>
                    <a:pt x="123228" y="69951"/>
                  </a:lnTo>
                  <a:close/>
                </a:path>
                <a:path w="128905" h="548004">
                  <a:moveTo>
                    <a:pt x="124040" y="13970"/>
                  </a:moveTo>
                  <a:lnTo>
                    <a:pt x="120891" y="12700"/>
                  </a:lnTo>
                  <a:lnTo>
                    <a:pt x="121259" y="12966"/>
                  </a:lnTo>
                  <a:lnTo>
                    <a:pt x="124040" y="13970"/>
                  </a:lnTo>
                  <a:close/>
                </a:path>
                <a:path w="128905" h="548004">
                  <a:moveTo>
                    <a:pt x="127952" y="44450"/>
                  </a:moveTo>
                  <a:lnTo>
                    <a:pt x="125996" y="43180"/>
                  </a:lnTo>
                  <a:lnTo>
                    <a:pt x="121780" y="41910"/>
                  </a:lnTo>
                  <a:lnTo>
                    <a:pt x="123139" y="40640"/>
                  </a:lnTo>
                  <a:lnTo>
                    <a:pt x="124802" y="40640"/>
                  </a:lnTo>
                  <a:lnTo>
                    <a:pt x="124866" y="39370"/>
                  </a:lnTo>
                  <a:lnTo>
                    <a:pt x="127088" y="40640"/>
                  </a:lnTo>
                  <a:lnTo>
                    <a:pt x="126174" y="39370"/>
                  </a:lnTo>
                  <a:lnTo>
                    <a:pt x="126326" y="39370"/>
                  </a:lnTo>
                  <a:lnTo>
                    <a:pt x="123405" y="38100"/>
                  </a:lnTo>
                  <a:lnTo>
                    <a:pt x="121920" y="38100"/>
                  </a:lnTo>
                  <a:lnTo>
                    <a:pt x="121907" y="37973"/>
                  </a:lnTo>
                  <a:lnTo>
                    <a:pt x="121716" y="37884"/>
                  </a:lnTo>
                  <a:lnTo>
                    <a:pt x="121450" y="37858"/>
                  </a:lnTo>
                  <a:lnTo>
                    <a:pt x="121221" y="37884"/>
                  </a:lnTo>
                  <a:lnTo>
                    <a:pt x="121031" y="37909"/>
                  </a:lnTo>
                  <a:lnTo>
                    <a:pt x="121627" y="38061"/>
                  </a:lnTo>
                  <a:lnTo>
                    <a:pt x="121907" y="38112"/>
                  </a:lnTo>
                  <a:lnTo>
                    <a:pt x="122008" y="39370"/>
                  </a:lnTo>
                  <a:lnTo>
                    <a:pt x="121754" y="39370"/>
                  </a:lnTo>
                  <a:lnTo>
                    <a:pt x="121754" y="41910"/>
                  </a:lnTo>
                  <a:lnTo>
                    <a:pt x="121589" y="43002"/>
                  </a:lnTo>
                  <a:lnTo>
                    <a:pt x="117055" y="41910"/>
                  </a:lnTo>
                  <a:lnTo>
                    <a:pt x="121754" y="41910"/>
                  </a:lnTo>
                  <a:lnTo>
                    <a:pt x="121754" y="39370"/>
                  </a:lnTo>
                  <a:lnTo>
                    <a:pt x="119354" y="39370"/>
                  </a:lnTo>
                  <a:lnTo>
                    <a:pt x="121031" y="38100"/>
                  </a:lnTo>
                  <a:lnTo>
                    <a:pt x="117271" y="38100"/>
                  </a:lnTo>
                  <a:lnTo>
                    <a:pt x="116395" y="36830"/>
                  </a:lnTo>
                  <a:lnTo>
                    <a:pt x="125399" y="36830"/>
                  </a:lnTo>
                  <a:lnTo>
                    <a:pt x="123901" y="35560"/>
                  </a:lnTo>
                  <a:lnTo>
                    <a:pt x="124675" y="34290"/>
                  </a:lnTo>
                  <a:lnTo>
                    <a:pt x="119278" y="33020"/>
                  </a:lnTo>
                  <a:lnTo>
                    <a:pt x="118618" y="31750"/>
                  </a:lnTo>
                  <a:lnTo>
                    <a:pt x="121640" y="31750"/>
                  </a:lnTo>
                  <a:lnTo>
                    <a:pt x="122669" y="30480"/>
                  </a:lnTo>
                  <a:lnTo>
                    <a:pt x="123012" y="30480"/>
                  </a:lnTo>
                  <a:lnTo>
                    <a:pt x="124396" y="29210"/>
                  </a:lnTo>
                  <a:lnTo>
                    <a:pt x="122339" y="27203"/>
                  </a:lnTo>
                  <a:lnTo>
                    <a:pt x="122339" y="30480"/>
                  </a:lnTo>
                  <a:lnTo>
                    <a:pt x="118872" y="30480"/>
                  </a:lnTo>
                  <a:lnTo>
                    <a:pt x="120700" y="29210"/>
                  </a:lnTo>
                  <a:lnTo>
                    <a:pt x="122339" y="30480"/>
                  </a:lnTo>
                  <a:lnTo>
                    <a:pt x="122339" y="27203"/>
                  </a:lnTo>
                  <a:lnTo>
                    <a:pt x="121793" y="26670"/>
                  </a:lnTo>
                  <a:lnTo>
                    <a:pt x="119519" y="25400"/>
                  </a:lnTo>
                  <a:lnTo>
                    <a:pt x="121894" y="24130"/>
                  </a:lnTo>
                  <a:lnTo>
                    <a:pt x="120510" y="24130"/>
                  </a:lnTo>
                  <a:lnTo>
                    <a:pt x="124358" y="21590"/>
                  </a:lnTo>
                  <a:lnTo>
                    <a:pt x="122250" y="20320"/>
                  </a:lnTo>
                  <a:lnTo>
                    <a:pt x="118033" y="17780"/>
                  </a:lnTo>
                  <a:lnTo>
                    <a:pt x="123901" y="15240"/>
                  </a:lnTo>
                  <a:lnTo>
                    <a:pt x="125107" y="13970"/>
                  </a:lnTo>
                  <a:lnTo>
                    <a:pt x="124040" y="13970"/>
                  </a:lnTo>
                  <a:lnTo>
                    <a:pt x="122682" y="13970"/>
                  </a:lnTo>
                  <a:lnTo>
                    <a:pt x="121259" y="12966"/>
                  </a:lnTo>
                  <a:lnTo>
                    <a:pt x="120535" y="12700"/>
                  </a:lnTo>
                  <a:lnTo>
                    <a:pt x="119291" y="11430"/>
                  </a:lnTo>
                  <a:lnTo>
                    <a:pt x="112674" y="11430"/>
                  </a:lnTo>
                  <a:lnTo>
                    <a:pt x="112674" y="26670"/>
                  </a:lnTo>
                  <a:lnTo>
                    <a:pt x="110159" y="26670"/>
                  </a:lnTo>
                  <a:lnTo>
                    <a:pt x="110248" y="25400"/>
                  </a:lnTo>
                  <a:lnTo>
                    <a:pt x="112674" y="26670"/>
                  </a:lnTo>
                  <a:lnTo>
                    <a:pt x="112674" y="11430"/>
                  </a:lnTo>
                  <a:lnTo>
                    <a:pt x="106756" y="11430"/>
                  </a:lnTo>
                  <a:lnTo>
                    <a:pt x="105765" y="11430"/>
                  </a:lnTo>
                  <a:lnTo>
                    <a:pt x="104546" y="11963"/>
                  </a:lnTo>
                  <a:lnTo>
                    <a:pt x="104546" y="12700"/>
                  </a:lnTo>
                  <a:lnTo>
                    <a:pt x="104521" y="12966"/>
                  </a:lnTo>
                  <a:lnTo>
                    <a:pt x="104279" y="12700"/>
                  </a:lnTo>
                  <a:lnTo>
                    <a:pt x="104546" y="12700"/>
                  </a:lnTo>
                  <a:lnTo>
                    <a:pt x="104546" y="11963"/>
                  </a:lnTo>
                  <a:lnTo>
                    <a:pt x="102831" y="12700"/>
                  </a:lnTo>
                  <a:lnTo>
                    <a:pt x="104279" y="13411"/>
                  </a:lnTo>
                  <a:lnTo>
                    <a:pt x="104063" y="13970"/>
                  </a:lnTo>
                  <a:lnTo>
                    <a:pt x="105448" y="13970"/>
                  </a:lnTo>
                  <a:lnTo>
                    <a:pt x="105651" y="13970"/>
                  </a:lnTo>
                  <a:lnTo>
                    <a:pt x="106464" y="15240"/>
                  </a:lnTo>
                  <a:lnTo>
                    <a:pt x="108915" y="16510"/>
                  </a:lnTo>
                  <a:lnTo>
                    <a:pt x="104902" y="16510"/>
                  </a:lnTo>
                  <a:lnTo>
                    <a:pt x="104190" y="15240"/>
                  </a:lnTo>
                  <a:lnTo>
                    <a:pt x="103695" y="15240"/>
                  </a:lnTo>
                  <a:lnTo>
                    <a:pt x="103530" y="16510"/>
                  </a:lnTo>
                  <a:lnTo>
                    <a:pt x="101663" y="16510"/>
                  </a:lnTo>
                  <a:lnTo>
                    <a:pt x="106730" y="17780"/>
                  </a:lnTo>
                  <a:lnTo>
                    <a:pt x="105537" y="17780"/>
                  </a:lnTo>
                  <a:lnTo>
                    <a:pt x="102933" y="19050"/>
                  </a:lnTo>
                  <a:lnTo>
                    <a:pt x="104762" y="19050"/>
                  </a:lnTo>
                  <a:lnTo>
                    <a:pt x="105714" y="20320"/>
                  </a:lnTo>
                  <a:lnTo>
                    <a:pt x="101879" y="19050"/>
                  </a:lnTo>
                  <a:lnTo>
                    <a:pt x="100584" y="19050"/>
                  </a:lnTo>
                  <a:lnTo>
                    <a:pt x="98856" y="17780"/>
                  </a:lnTo>
                  <a:lnTo>
                    <a:pt x="98679" y="19050"/>
                  </a:lnTo>
                  <a:lnTo>
                    <a:pt x="99872" y="19050"/>
                  </a:lnTo>
                  <a:lnTo>
                    <a:pt x="100799" y="20320"/>
                  </a:lnTo>
                  <a:lnTo>
                    <a:pt x="104267" y="21590"/>
                  </a:lnTo>
                  <a:lnTo>
                    <a:pt x="102387" y="21590"/>
                  </a:lnTo>
                  <a:lnTo>
                    <a:pt x="105359" y="22860"/>
                  </a:lnTo>
                  <a:lnTo>
                    <a:pt x="102870" y="23888"/>
                  </a:lnTo>
                  <a:lnTo>
                    <a:pt x="102298" y="23075"/>
                  </a:lnTo>
                  <a:lnTo>
                    <a:pt x="102374" y="24091"/>
                  </a:lnTo>
                  <a:lnTo>
                    <a:pt x="106019" y="25400"/>
                  </a:lnTo>
                  <a:lnTo>
                    <a:pt x="106730" y="25400"/>
                  </a:lnTo>
                  <a:lnTo>
                    <a:pt x="107594" y="25781"/>
                  </a:lnTo>
                  <a:lnTo>
                    <a:pt x="108343" y="25400"/>
                  </a:lnTo>
                  <a:lnTo>
                    <a:pt x="108470" y="25400"/>
                  </a:lnTo>
                  <a:lnTo>
                    <a:pt x="109474" y="26619"/>
                  </a:lnTo>
                  <a:lnTo>
                    <a:pt x="109601" y="26670"/>
                  </a:lnTo>
                  <a:lnTo>
                    <a:pt x="108521" y="27940"/>
                  </a:lnTo>
                  <a:lnTo>
                    <a:pt x="104978" y="27940"/>
                  </a:lnTo>
                  <a:lnTo>
                    <a:pt x="107505" y="26670"/>
                  </a:lnTo>
                  <a:lnTo>
                    <a:pt x="109524" y="26670"/>
                  </a:lnTo>
                  <a:lnTo>
                    <a:pt x="107594" y="25781"/>
                  </a:lnTo>
                  <a:lnTo>
                    <a:pt x="105854" y="26670"/>
                  </a:lnTo>
                  <a:lnTo>
                    <a:pt x="104267" y="26670"/>
                  </a:lnTo>
                  <a:lnTo>
                    <a:pt x="105740" y="25400"/>
                  </a:lnTo>
                  <a:lnTo>
                    <a:pt x="100152" y="25400"/>
                  </a:lnTo>
                  <a:lnTo>
                    <a:pt x="98983" y="26670"/>
                  </a:lnTo>
                  <a:lnTo>
                    <a:pt x="101790" y="26670"/>
                  </a:lnTo>
                  <a:lnTo>
                    <a:pt x="100596" y="27940"/>
                  </a:lnTo>
                  <a:lnTo>
                    <a:pt x="103505" y="27940"/>
                  </a:lnTo>
                  <a:lnTo>
                    <a:pt x="105422" y="29210"/>
                  </a:lnTo>
                  <a:lnTo>
                    <a:pt x="108750" y="30480"/>
                  </a:lnTo>
                  <a:lnTo>
                    <a:pt x="96393" y="29210"/>
                  </a:lnTo>
                  <a:lnTo>
                    <a:pt x="100939" y="30480"/>
                  </a:lnTo>
                  <a:lnTo>
                    <a:pt x="103238" y="31750"/>
                  </a:lnTo>
                  <a:lnTo>
                    <a:pt x="107683" y="31750"/>
                  </a:lnTo>
                  <a:lnTo>
                    <a:pt x="107251" y="31978"/>
                  </a:lnTo>
                  <a:lnTo>
                    <a:pt x="107251" y="39370"/>
                  </a:lnTo>
                  <a:lnTo>
                    <a:pt x="107162" y="40640"/>
                  </a:lnTo>
                  <a:lnTo>
                    <a:pt x="106514" y="39370"/>
                  </a:lnTo>
                  <a:lnTo>
                    <a:pt x="105879" y="40640"/>
                  </a:lnTo>
                  <a:lnTo>
                    <a:pt x="105130" y="40640"/>
                  </a:lnTo>
                  <a:lnTo>
                    <a:pt x="105105" y="39370"/>
                  </a:lnTo>
                  <a:lnTo>
                    <a:pt x="104978" y="38100"/>
                  </a:lnTo>
                  <a:lnTo>
                    <a:pt x="105168" y="39370"/>
                  </a:lnTo>
                  <a:lnTo>
                    <a:pt x="106514" y="39370"/>
                  </a:lnTo>
                  <a:lnTo>
                    <a:pt x="107251" y="39370"/>
                  </a:lnTo>
                  <a:lnTo>
                    <a:pt x="107251" y="31978"/>
                  </a:lnTo>
                  <a:lnTo>
                    <a:pt x="105219" y="33020"/>
                  </a:lnTo>
                  <a:lnTo>
                    <a:pt x="106908" y="33020"/>
                  </a:lnTo>
                  <a:lnTo>
                    <a:pt x="104241" y="34213"/>
                  </a:lnTo>
                  <a:lnTo>
                    <a:pt x="104571" y="34290"/>
                  </a:lnTo>
                  <a:lnTo>
                    <a:pt x="104076" y="34290"/>
                  </a:lnTo>
                  <a:lnTo>
                    <a:pt x="104241" y="34213"/>
                  </a:lnTo>
                  <a:lnTo>
                    <a:pt x="102654" y="33845"/>
                  </a:lnTo>
                  <a:lnTo>
                    <a:pt x="102539" y="34290"/>
                  </a:lnTo>
                  <a:lnTo>
                    <a:pt x="100939" y="34290"/>
                  </a:lnTo>
                  <a:lnTo>
                    <a:pt x="101346" y="35560"/>
                  </a:lnTo>
                  <a:lnTo>
                    <a:pt x="103708" y="36830"/>
                  </a:lnTo>
                  <a:lnTo>
                    <a:pt x="104178" y="38100"/>
                  </a:lnTo>
                  <a:lnTo>
                    <a:pt x="100952" y="38100"/>
                  </a:lnTo>
                  <a:lnTo>
                    <a:pt x="102489" y="40640"/>
                  </a:lnTo>
                  <a:lnTo>
                    <a:pt x="100050" y="41910"/>
                  </a:lnTo>
                  <a:lnTo>
                    <a:pt x="97739" y="43180"/>
                  </a:lnTo>
                  <a:lnTo>
                    <a:pt x="100711" y="44450"/>
                  </a:lnTo>
                  <a:lnTo>
                    <a:pt x="101815" y="44450"/>
                  </a:lnTo>
                  <a:lnTo>
                    <a:pt x="101968" y="45720"/>
                  </a:lnTo>
                  <a:lnTo>
                    <a:pt x="101536" y="45720"/>
                  </a:lnTo>
                  <a:lnTo>
                    <a:pt x="104254" y="48260"/>
                  </a:lnTo>
                  <a:lnTo>
                    <a:pt x="100838" y="49530"/>
                  </a:lnTo>
                  <a:lnTo>
                    <a:pt x="98602" y="49530"/>
                  </a:lnTo>
                  <a:lnTo>
                    <a:pt x="106070" y="50800"/>
                  </a:lnTo>
                  <a:lnTo>
                    <a:pt x="103124" y="52070"/>
                  </a:lnTo>
                  <a:lnTo>
                    <a:pt x="102616" y="50800"/>
                  </a:lnTo>
                  <a:lnTo>
                    <a:pt x="101015" y="53340"/>
                  </a:lnTo>
                  <a:lnTo>
                    <a:pt x="103530" y="55880"/>
                  </a:lnTo>
                  <a:lnTo>
                    <a:pt x="98729" y="57150"/>
                  </a:lnTo>
                  <a:lnTo>
                    <a:pt x="103085" y="57150"/>
                  </a:lnTo>
                  <a:lnTo>
                    <a:pt x="96507" y="58420"/>
                  </a:lnTo>
                  <a:lnTo>
                    <a:pt x="102616" y="59690"/>
                  </a:lnTo>
                  <a:lnTo>
                    <a:pt x="98374" y="59690"/>
                  </a:lnTo>
                  <a:lnTo>
                    <a:pt x="96126" y="60960"/>
                  </a:lnTo>
                  <a:lnTo>
                    <a:pt x="95796" y="60960"/>
                  </a:lnTo>
                  <a:lnTo>
                    <a:pt x="99872" y="62230"/>
                  </a:lnTo>
                  <a:lnTo>
                    <a:pt x="97231" y="62230"/>
                  </a:lnTo>
                  <a:lnTo>
                    <a:pt x="100507" y="63500"/>
                  </a:lnTo>
                  <a:lnTo>
                    <a:pt x="99783" y="63500"/>
                  </a:lnTo>
                  <a:lnTo>
                    <a:pt x="101130" y="64770"/>
                  </a:lnTo>
                  <a:lnTo>
                    <a:pt x="97307" y="66040"/>
                  </a:lnTo>
                  <a:lnTo>
                    <a:pt x="95669" y="66040"/>
                  </a:lnTo>
                  <a:lnTo>
                    <a:pt x="98132" y="67310"/>
                  </a:lnTo>
                  <a:lnTo>
                    <a:pt x="95872" y="67310"/>
                  </a:lnTo>
                  <a:lnTo>
                    <a:pt x="96012" y="67449"/>
                  </a:lnTo>
                  <a:lnTo>
                    <a:pt x="98793" y="68580"/>
                  </a:lnTo>
                  <a:lnTo>
                    <a:pt x="96062" y="67525"/>
                  </a:lnTo>
                  <a:lnTo>
                    <a:pt x="97040" y="68580"/>
                  </a:lnTo>
                  <a:lnTo>
                    <a:pt x="95694" y="68580"/>
                  </a:lnTo>
                  <a:lnTo>
                    <a:pt x="95529" y="69850"/>
                  </a:lnTo>
                  <a:lnTo>
                    <a:pt x="94056" y="69850"/>
                  </a:lnTo>
                  <a:lnTo>
                    <a:pt x="93319" y="71120"/>
                  </a:lnTo>
                  <a:lnTo>
                    <a:pt x="94754" y="72390"/>
                  </a:lnTo>
                  <a:lnTo>
                    <a:pt x="94500" y="74930"/>
                  </a:lnTo>
                  <a:lnTo>
                    <a:pt x="95618" y="73660"/>
                  </a:lnTo>
                  <a:lnTo>
                    <a:pt x="99415" y="74930"/>
                  </a:lnTo>
                  <a:lnTo>
                    <a:pt x="97663" y="74930"/>
                  </a:lnTo>
                  <a:lnTo>
                    <a:pt x="100139" y="76200"/>
                  </a:lnTo>
                  <a:lnTo>
                    <a:pt x="99682" y="76200"/>
                  </a:lnTo>
                  <a:lnTo>
                    <a:pt x="98615" y="75819"/>
                  </a:lnTo>
                  <a:lnTo>
                    <a:pt x="98615" y="86360"/>
                  </a:lnTo>
                  <a:lnTo>
                    <a:pt x="96647" y="85420"/>
                  </a:lnTo>
                  <a:lnTo>
                    <a:pt x="96926" y="85090"/>
                  </a:lnTo>
                  <a:lnTo>
                    <a:pt x="98615" y="86360"/>
                  </a:lnTo>
                  <a:lnTo>
                    <a:pt x="98615" y="75819"/>
                  </a:lnTo>
                  <a:lnTo>
                    <a:pt x="96240" y="74930"/>
                  </a:lnTo>
                  <a:lnTo>
                    <a:pt x="95186" y="74930"/>
                  </a:lnTo>
                  <a:lnTo>
                    <a:pt x="96266" y="76200"/>
                  </a:lnTo>
                  <a:lnTo>
                    <a:pt x="95516" y="76200"/>
                  </a:lnTo>
                  <a:lnTo>
                    <a:pt x="95161" y="75984"/>
                  </a:lnTo>
                  <a:lnTo>
                    <a:pt x="95250" y="76200"/>
                  </a:lnTo>
                  <a:lnTo>
                    <a:pt x="89903" y="76200"/>
                  </a:lnTo>
                  <a:lnTo>
                    <a:pt x="93510" y="77470"/>
                  </a:lnTo>
                  <a:lnTo>
                    <a:pt x="92481" y="77470"/>
                  </a:lnTo>
                  <a:lnTo>
                    <a:pt x="92265" y="78740"/>
                  </a:lnTo>
                  <a:lnTo>
                    <a:pt x="93332" y="78740"/>
                  </a:lnTo>
                  <a:lnTo>
                    <a:pt x="93345" y="80010"/>
                  </a:lnTo>
                  <a:lnTo>
                    <a:pt x="96253" y="81280"/>
                  </a:lnTo>
                  <a:lnTo>
                    <a:pt x="95554" y="81280"/>
                  </a:lnTo>
                  <a:lnTo>
                    <a:pt x="97866" y="82550"/>
                  </a:lnTo>
                  <a:lnTo>
                    <a:pt x="96812" y="82550"/>
                  </a:lnTo>
                  <a:lnTo>
                    <a:pt x="94386" y="83820"/>
                  </a:lnTo>
                  <a:lnTo>
                    <a:pt x="94488" y="85090"/>
                  </a:lnTo>
                  <a:lnTo>
                    <a:pt x="95834" y="86360"/>
                  </a:lnTo>
                  <a:lnTo>
                    <a:pt x="96037" y="86131"/>
                  </a:lnTo>
                  <a:lnTo>
                    <a:pt x="96050" y="86360"/>
                  </a:lnTo>
                  <a:lnTo>
                    <a:pt x="95834" y="86360"/>
                  </a:lnTo>
                  <a:lnTo>
                    <a:pt x="94221" y="86360"/>
                  </a:lnTo>
                  <a:lnTo>
                    <a:pt x="94488" y="87630"/>
                  </a:lnTo>
                  <a:lnTo>
                    <a:pt x="96469" y="90170"/>
                  </a:lnTo>
                  <a:lnTo>
                    <a:pt x="96227" y="90170"/>
                  </a:lnTo>
                  <a:lnTo>
                    <a:pt x="99974" y="92710"/>
                  </a:lnTo>
                  <a:lnTo>
                    <a:pt x="87909" y="93980"/>
                  </a:lnTo>
                  <a:lnTo>
                    <a:pt x="93256" y="95250"/>
                  </a:lnTo>
                  <a:lnTo>
                    <a:pt x="93002" y="95250"/>
                  </a:lnTo>
                  <a:lnTo>
                    <a:pt x="95694" y="97790"/>
                  </a:lnTo>
                  <a:lnTo>
                    <a:pt x="95123" y="97790"/>
                  </a:lnTo>
                  <a:lnTo>
                    <a:pt x="93726" y="96520"/>
                  </a:lnTo>
                  <a:lnTo>
                    <a:pt x="92024" y="96520"/>
                  </a:lnTo>
                  <a:lnTo>
                    <a:pt x="96240" y="99060"/>
                  </a:lnTo>
                  <a:lnTo>
                    <a:pt x="91033" y="100330"/>
                  </a:lnTo>
                  <a:lnTo>
                    <a:pt x="93814" y="101600"/>
                  </a:lnTo>
                  <a:lnTo>
                    <a:pt x="85813" y="101600"/>
                  </a:lnTo>
                  <a:lnTo>
                    <a:pt x="93878" y="105410"/>
                  </a:lnTo>
                  <a:lnTo>
                    <a:pt x="88671" y="106680"/>
                  </a:lnTo>
                  <a:lnTo>
                    <a:pt x="91643" y="106680"/>
                  </a:lnTo>
                  <a:lnTo>
                    <a:pt x="93459" y="110490"/>
                  </a:lnTo>
                  <a:lnTo>
                    <a:pt x="88087" y="113030"/>
                  </a:lnTo>
                  <a:lnTo>
                    <a:pt x="86004" y="116840"/>
                  </a:lnTo>
                  <a:lnTo>
                    <a:pt x="85344" y="118110"/>
                  </a:lnTo>
                  <a:lnTo>
                    <a:pt x="87503" y="118110"/>
                  </a:lnTo>
                  <a:lnTo>
                    <a:pt x="95465" y="118110"/>
                  </a:lnTo>
                  <a:lnTo>
                    <a:pt x="90868" y="119380"/>
                  </a:lnTo>
                  <a:lnTo>
                    <a:pt x="87503" y="118110"/>
                  </a:lnTo>
                  <a:lnTo>
                    <a:pt x="91300" y="121920"/>
                  </a:lnTo>
                  <a:lnTo>
                    <a:pt x="86702" y="123190"/>
                  </a:lnTo>
                  <a:lnTo>
                    <a:pt x="89903" y="125730"/>
                  </a:lnTo>
                  <a:lnTo>
                    <a:pt x="89801" y="128270"/>
                  </a:lnTo>
                  <a:lnTo>
                    <a:pt x="89535" y="128270"/>
                  </a:lnTo>
                  <a:lnTo>
                    <a:pt x="88582" y="127508"/>
                  </a:lnTo>
                  <a:lnTo>
                    <a:pt x="89801" y="128270"/>
                  </a:lnTo>
                  <a:lnTo>
                    <a:pt x="89801" y="125730"/>
                  </a:lnTo>
                  <a:lnTo>
                    <a:pt x="85572" y="125730"/>
                  </a:lnTo>
                  <a:lnTo>
                    <a:pt x="87896" y="127076"/>
                  </a:lnTo>
                  <a:lnTo>
                    <a:pt x="86906" y="128270"/>
                  </a:lnTo>
                  <a:lnTo>
                    <a:pt x="85356" y="128270"/>
                  </a:lnTo>
                  <a:lnTo>
                    <a:pt x="89903" y="129540"/>
                  </a:lnTo>
                  <a:lnTo>
                    <a:pt x="87591" y="129540"/>
                  </a:lnTo>
                  <a:lnTo>
                    <a:pt x="85915" y="130810"/>
                  </a:lnTo>
                  <a:lnTo>
                    <a:pt x="87350" y="130810"/>
                  </a:lnTo>
                  <a:lnTo>
                    <a:pt x="89903" y="132080"/>
                  </a:lnTo>
                  <a:lnTo>
                    <a:pt x="88112" y="133350"/>
                  </a:lnTo>
                  <a:lnTo>
                    <a:pt x="91262" y="133350"/>
                  </a:lnTo>
                  <a:lnTo>
                    <a:pt x="86360" y="134620"/>
                  </a:lnTo>
                  <a:lnTo>
                    <a:pt x="86207" y="134620"/>
                  </a:lnTo>
                  <a:lnTo>
                    <a:pt x="86906" y="135890"/>
                  </a:lnTo>
                  <a:lnTo>
                    <a:pt x="87591" y="136309"/>
                  </a:lnTo>
                  <a:lnTo>
                    <a:pt x="87503" y="137160"/>
                  </a:lnTo>
                  <a:lnTo>
                    <a:pt x="85559" y="137160"/>
                  </a:lnTo>
                  <a:lnTo>
                    <a:pt x="86347" y="138430"/>
                  </a:lnTo>
                  <a:lnTo>
                    <a:pt x="82994" y="138430"/>
                  </a:lnTo>
                  <a:lnTo>
                    <a:pt x="93002" y="140970"/>
                  </a:lnTo>
                  <a:lnTo>
                    <a:pt x="85699" y="140970"/>
                  </a:lnTo>
                  <a:lnTo>
                    <a:pt x="87985" y="143510"/>
                  </a:lnTo>
                  <a:lnTo>
                    <a:pt x="89458" y="144780"/>
                  </a:lnTo>
                  <a:lnTo>
                    <a:pt x="85191" y="144780"/>
                  </a:lnTo>
                  <a:lnTo>
                    <a:pt x="86563" y="145796"/>
                  </a:lnTo>
                  <a:lnTo>
                    <a:pt x="89522" y="144957"/>
                  </a:lnTo>
                  <a:lnTo>
                    <a:pt x="90284" y="147154"/>
                  </a:lnTo>
                  <a:lnTo>
                    <a:pt x="90805" y="147320"/>
                  </a:lnTo>
                  <a:lnTo>
                    <a:pt x="89484" y="149860"/>
                  </a:lnTo>
                  <a:lnTo>
                    <a:pt x="88785" y="149860"/>
                  </a:lnTo>
                  <a:lnTo>
                    <a:pt x="87477" y="148590"/>
                  </a:lnTo>
                  <a:lnTo>
                    <a:pt x="86690" y="148590"/>
                  </a:lnTo>
                  <a:lnTo>
                    <a:pt x="88417" y="149860"/>
                  </a:lnTo>
                  <a:lnTo>
                    <a:pt x="85852" y="151130"/>
                  </a:lnTo>
                  <a:lnTo>
                    <a:pt x="86880" y="152247"/>
                  </a:lnTo>
                  <a:lnTo>
                    <a:pt x="86347" y="151917"/>
                  </a:lnTo>
                  <a:lnTo>
                    <a:pt x="86550" y="152120"/>
                  </a:lnTo>
                  <a:lnTo>
                    <a:pt x="86982" y="152387"/>
                  </a:lnTo>
                  <a:lnTo>
                    <a:pt x="88226" y="153670"/>
                  </a:lnTo>
                  <a:lnTo>
                    <a:pt x="90970" y="153670"/>
                  </a:lnTo>
                  <a:lnTo>
                    <a:pt x="94119" y="154940"/>
                  </a:lnTo>
                  <a:lnTo>
                    <a:pt x="95758" y="156210"/>
                  </a:lnTo>
                  <a:lnTo>
                    <a:pt x="89700" y="154940"/>
                  </a:lnTo>
                  <a:lnTo>
                    <a:pt x="94030" y="157480"/>
                  </a:lnTo>
                  <a:lnTo>
                    <a:pt x="86931" y="155117"/>
                  </a:lnTo>
                  <a:lnTo>
                    <a:pt x="87769" y="156210"/>
                  </a:lnTo>
                  <a:lnTo>
                    <a:pt x="89674" y="156210"/>
                  </a:lnTo>
                  <a:lnTo>
                    <a:pt x="89496" y="157480"/>
                  </a:lnTo>
                  <a:lnTo>
                    <a:pt x="86893" y="157480"/>
                  </a:lnTo>
                  <a:lnTo>
                    <a:pt x="90792" y="158750"/>
                  </a:lnTo>
                  <a:lnTo>
                    <a:pt x="88417" y="158750"/>
                  </a:lnTo>
                  <a:lnTo>
                    <a:pt x="88557" y="160020"/>
                  </a:lnTo>
                  <a:lnTo>
                    <a:pt x="93484" y="161290"/>
                  </a:lnTo>
                  <a:lnTo>
                    <a:pt x="91351" y="162560"/>
                  </a:lnTo>
                  <a:lnTo>
                    <a:pt x="86931" y="162560"/>
                  </a:lnTo>
                  <a:lnTo>
                    <a:pt x="89801" y="163830"/>
                  </a:lnTo>
                  <a:lnTo>
                    <a:pt x="85915" y="162560"/>
                  </a:lnTo>
                  <a:lnTo>
                    <a:pt x="86982" y="163830"/>
                  </a:lnTo>
                  <a:lnTo>
                    <a:pt x="88747" y="163830"/>
                  </a:lnTo>
                  <a:lnTo>
                    <a:pt x="91490" y="165100"/>
                  </a:lnTo>
                  <a:lnTo>
                    <a:pt x="90144" y="166370"/>
                  </a:lnTo>
                  <a:lnTo>
                    <a:pt x="90284" y="166585"/>
                  </a:lnTo>
                  <a:lnTo>
                    <a:pt x="90665" y="166827"/>
                  </a:lnTo>
                  <a:lnTo>
                    <a:pt x="90893" y="166649"/>
                  </a:lnTo>
                  <a:lnTo>
                    <a:pt x="91211" y="166446"/>
                  </a:lnTo>
                  <a:lnTo>
                    <a:pt x="91084" y="166370"/>
                  </a:lnTo>
                  <a:lnTo>
                    <a:pt x="95669" y="166370"/>
                  </a:lnTo>
                  <a:lnTo>
                    <a:pt x="94475" y="167640"/>
                  </a:lnTo>
                  <a:lnTo>
                    <a:pt x="91986" y="167640"/>
                  </a:lnTo>
                  <a:lnTo>
                    <a:pt x="94437" y="168910"/>
                  </a:lnTo>
                  <a:lnTo>
                    <a:pt x="88303" y="168910"/>
                  </a:lnTo>
                  <a:lnTo>
                    <a:pt x="91478" y="170180"/>
                  </a:lnTo>
                  <a:lnTo>
                    <a:pt x="88988" y="170180"/>
                  </a:lnTo>
                  <a:lnTo>
                    <a:pt x="92379" y="171450"/>
                  </a:lnTo>
                  <a:lnTo>
                    <a:pt x="88811" y="171450"/>
                  </a:lnTo>
                  <a:lnTo>
                    <a:pt x="88214" y="172720"/>
                  </a:lnTo>
                  <a:lnTo>
                    <a:pt x="93776" y="171450"/>
                  </a:lnTo>
                  <a:lnTo>
                    <a:pt x="91503" y="172720"/>
                  </a:lnTo>
                  <a:lnTo>
                    <a:pt x="89268" y="172720"/>
                  </a:lnTo>
                  <a:lnTo>
                    <a:pt x="91909" y="175260"/>
                  </a:lnTo>
                  <a:lnTo>
                    <a:pt x="89649" y="175260"/>
                  </a:lnTo>
                  <a:lnTo>
                    <a:pt x="86309" y="173990"/>
                  </a:lnTo>
                  <a:lnTo>
                    <a:pt x="86817" y="176530"/>
                  </a:lnTo>
                  <a:lnTo>
                    <a:pt x="90576" y="177800"/>
                  </a:lnTo>
                  <a:lnTo>
                    <a:pt x="90017" y="179095"/>
                  </a:lnTo>
                  <a:lnTo>
                    <a:pt x="95402" y="180340"/>
                  </a:lnTo>
                  <a:lnTo>
                    <a:pt x="89471" y="180340"/>
                  </a:lnTo>
                  <a:lnTo>
                    <a:pt x="87147" y="180340"/>
                  </a:lnTo>
                  <a:lnTo>
                    <a:pt x="89573" y="181610"/>
                  </a:lnTo>
                  <a:lnTo>
                    <a:pt x="89192" y="181610"/>
                  </a:lnTo>
                  <a:lnTo>
                    <a:pt x="86982" y="180555"/>
                  </a:lnTo>
                  <a:lnTo>
                    <a:pt x="86144" y="181610"/>
                  </a:lnTo>
                  <a:lnTo>
                    <a:pt x="88239" y="182880"/>
                  </a:lnTo>
                  <a:lnTo>
                    <a:pt x="89776" y="185420"/>
                  </a:lnTo>
                  <a:lnTo>
                    <a:pt x="88366" y="184150"/>
                  </a:lnTo>
                  <a:lnTo>
                    <a:pt x="87045" y="185420"/>
                  </a:lnTo>
                  <a:lnTo>
                    <a:pt x="87464" y="185420"/>
                  </a:lnTo>
                  <a:lnTo>
                    <a:pt x="86715" y="186690"/>
                  </a:lnTo>
                  <a:lnTo>
                    <a:pt x="89928" y="186690"/>
                  </a:lnTo>
                  <a:lnTo>
                    <a:pt x="86906" y="187960"/>
                  </a:lnTo>
                  <a:lnTo>
                    <a:pt x="87858" y="190500"/>
                  </a:lnTo>
                  <a:lnTo>
                    <a:pt x="89065" y="191770"/>
                  </a:lnTo>
                  <a:lnTo>
                    <a:pt x="86817" y="193040"/>
                  </a:lnTo>
                  <a:lnTo>
                    <a:pt x="86817" y="191770"/>
                  </a:lnTo>
                  <a:lnTo>
                    <a:pt x="85610" y="191770"/>
                  </a:lnTo>
                  <a:lnTo>
                    <a:pt x="86550" y="193941"/>
                  </a:lnTo>
                  <a:lnTo>
                    <a:pt x="86715" y="194310"/>
                  </a:lnTo>
                  <a:lnTo>
                    <a:pt x="89128" y="194310"/>
                  </a:lnTo>
                  <a:lnTo>
                    <a:pt x="88201" y="193040"/>
                  </a:lnTo>
                  <a:lnTo>
                    <a:pt x="90119" y="193040"/>
                  </a:lnTo>
                  <a:lnTo>
                    <a:pt x="91503" y="194310"/>
                  </a:lnTo>
                  <a:lnTo>
                    <a:pt x="89573" y="194310"/>
                  </a:lnTo>
                  <a:lnTo>
                    <a:pt x="85204" y="195580"/>
                  </a:lnTo>
                  <a:lnTo>
                    <a:pt x="90119" y="195580"/>
                  </a:lnTo>
                  <a:lnTo>
                    <a:pt x="94386" y="195580"/>
                  </a:lnTo>
                  <a:lnTo>
                    <a:pt x="91363" y="196850"/>
                  </a:lnTo>
                  <a:lnTo>
                    <a:pt x="92316" y="196850"/>
                  </a:lnTo>
                  <a:lnTo>
                    <a:pt x="92024" y="197751"/>
                  </a:lnTo>
                  <a:lnTo>
                    <a:pt x="93484" y="198120"/>
                  </a:lnTo>
                  <a:lnTo>
                    <a:pt x="91909" y="198120"/>
                  </a:lnTo>
                  <a:lnTo>
                    <a:pt x="86207" y="198120"/>
                  </a:lnTo>
                  <a:lnTo>
                    <a:pt x="84594" y="199390"/>
                  </a:lnTo>
                  <a:lnTo>
                    <a:pt x="85509" y="199390"/>
                  </a:lnTo>
                  <a:lnTo>
                    <a:pt x="92659" y="200660"/>
                  </a:lnTo>
                  <a:lnTo>
                    <a:pt x="86880" y="200660"/>
                  </a:lnTo>
                  <a:lnTo>
                    <a:pt x="86626" y="200660"/>
                  </a:lnTo>
                  <a:lnTo>
                    <a:pt x="87045" y="200774"/>
                  </a:lnTo>
                  <a:lnTo>
                    <a:pt x="88658" y="201930"/>
                  </a:lnTo>
                  <a:lnTo>
                    <a:pt x="80619" y="201930"/>
                  </a:lnTo>
                  <a:lnTo>
                    <a:pt x="84239" y="203200"/>
                  </a:lnTo>
                  <a:lnTo>
                    <a:pt x="84594" y="203200"/>
                  </a:lnTo>
                  <a:lnTo>
                    <a:pt x="87934" y="204470"/>
                  </a:lnTo>
                  <a:lnTo>
                    <a:pt x="80111" y="205740"/>
                  </a:lnTo>
                  <a:lnTo>
                    <a:pt x="84670" y="207010"/>
                  </a:lnTo>
                  <a:lnTo>
                    <a:pt x="86474" y="208280"/>
                  </a:lnTo>
                  <a:lnTo>
                    <a:pt x="89865" y="209550"/>
                  </a:lnTo>
                  <a:lnTo>
                    <a:pt x="91427" y="210820"/>
                  </a:lnTo>
                  <a:lnTo>
                    <a:pt x="89738" y="210820"/>
                  </a:lnTo>
                  <a:lnTo>
                    <a:pt x="87757" y="209550"/>
                  </a:lnTo>
                  <a:lnTo>
                    <a:pt x="86194" y="210820"/>
                  </a:lnTo>
                  <a:lnTo>
                    <a:pt x="86410" y="210820"/>
                  </a:lnTo>
                  <a:lnTo>
                    <a:pt x="87503" y="212090"/>
                  </a:lnTo>
                  <a:lnTo>
                    <a:pt x="88023" y="212090"/>
                  </a:lnTo>
                  <a:lnTo>
                    <a:pt x="88252" y="212178"/>
                  </a:lnTo>
                  <a:lnTo>
                    <a:pt x="90728" y="212090"/>
                  </a:lnTo>
                  <a:lnTo>
                    <a:pt x="93179" y="210820"/>
                  </a:lnTo>
                  <a:lnTo>
                    <a:pt x="97726" y="210820"/>
                  </a:lnTo>
                  <a:lnTo>
                    <a:pt x="92075" y="209550"/>
                  </a:lnTo>
                  <a:lnTo>
                    <a:pt x="95656" y="209550"/>
                  </a:lnTo>
                  <a:lnTo>
                    <a:pt x="94373" y="208280"/>
                  </a:lnTo>
                  <a:lnTo>
                    <a:pt x="92481" y="208280"/>
                  </a:lnTo>
                  <a:lnTo>
                    <a:pt x="88900" y="207010"/>
                  </a:lnTo>
                  <a:lnTo>
                    <a:pt x="93954" y="207010"/>
                  </a:lnTo>
                  <a:lnTo>
                    <a:pt x="91935" y="205740"/>
                  </a:lnTo>
                  <a:lnTo>
                    <a:pt x="93243" y="205740"/>
                  </a:lnTo>
                  <a:lnTo>
                    <a:pt x="94919" y="205740"/>
                  </a:lnTo>
                  <a:lnTo>
                    <a:pt x="90830" y="204470"/>
                  </a:lnTo>
                  <a:lnTo>
                    <a:pt x="97840" y="204470"/>
                  </a:lnTo>
                  <a:lnTo>
                    <a:pt x="91567" y="203200"/>
                  </a:lnTo>
                  <a:lnTo>
                    <a:pt x="97942" y="203200"/>
                  </a:lnTo>
                  <a:lnTo>
                    <a:pt x="93243" y="201930"/>
                  </a:lnTo>
                  <a:lnTo>
                    <a:pt x="98298" y="201930"/>
                  </a:lnTo>
                  <a:lnTo>
                    <a:pt x="94526" y="200660"/>
                  </a:lnTo>
                  <a:lnTo>
                    <a:pt x="96875" y="200660"/>
                  </a:lnTo>
                  <a:lnTo>
                    <a:pt x="95745" y="199390"/>
                  </a:lnTo>
                  <a:lnTo>
                    <a:pt x="96989" y="199390"/>
                  </a:lnTo>
                  <a:lnTo>
                    <a:pt x="98018" y="198120"/>
                  </a:lnTo>
                  <a:lnTo>
                    <a:pt x="99504" y="196850"/>
                  </a:lnTo>
                  <a:lnTo>
                    <a:pt x="96329" y="196850"/>
                  </a:lnTo>
                  <a:lnTo>
                    <a:pt x="97167" y="195580"/>
                  </a:lnTo>
                  <a:lnTo>
                    <a:pt x="98831" y="195580"/>
                  </a:lnTo>
                  <a:lnTo>
                    <a:pt x="98437" y="194310"/>
                  </a:lnTo>
                  <a:lnTo>
                    <a:pt x="101282" y="195580"/>
                  </a:lnTo>
                  <a:lnTo>
                    <a:pt x="101219" y="194310"/>
                  </a:lnTo>
                  <a:lnTo>
                    <a:pt x="98132" y="193040"/>
                  </a:lnTo>
                  <a:lnTo>
                    <a:pt x="100152" y="191770"/>
                  </a:lnTo>
                  <a:lnTo>
                    <a:pt x="99034" y="191770"/>
                  </a:lnTo>
                  <a:lnTo>
                    <a:pt x="100317" y="190500"/>
                  </a:lnTo>
                  <a:lnTo>
                    <a:pt x="98907" y="190500"/>
                  </a:lnTo>
                  <a:lnTo>
                    <a:pt x="98907" y="191770"/>
                  </a:lnTo>
                  <a:lnTo>
                    <a:pt x="97663" y="191770"/>
                  </a:lnTo>
                  <a:lnTo>
                    <a:pt x="97320" y="191770"/>
                  </a:lnTo>
                  <a:lnTo>
                    <a:pt x="95542" y="190817"/>
                  </a:lnTo>
                  <a:lnTo>
                    <a:pt x="95338" y="191770"/>
                  </a:lnTo>
                  <a:lnTo>
                    <a:pt x="94919" y="191287"/>
                  </a:lnTo>
                  <a:lnTo>
                    <a:pt x="94919" y="191770"/>
                  </a:lnTo>
                  <a:lnTo>
                    <a:pt x="92659" y="191770"/>
                  </a:lnTo>
                  <a:lnTo>
                    <a:pt x="91008" y="190500"/>
                  </a:lnTo>
                  <a:lnTo>
                    <a:pt x="92456" y="190500"/>
                  </a:lnTo>
                  <a:lnTo>
                    <a:pt x="94919" y="191770"/>
                  </a:lnTo>
                  <a:lnTo>
                    <a:pt x="94919" y="191287"/>
                  </a:lnTo>
                  <a:lnTo>
                    <a:pt x="94322" y="190500"/>
                  </a:lnTo>
                  <a:lnTo>
                    <a:pt x="94957" y="190500"/>
                  </a:lnTo>
                  <a:lnTo>
                    <a:pt x="95542" y="190817"/>
                  </a:lnTo>
                  <a:lnTo>
                    <a:pt x="95605" y="190500"/>
                  </a:lnTo>
                  <a:lnTo>
                    <a:pt x="97663" y="191770"/>
                  </a:lnTo>
                  <a:lnTo>
                    <a:pt x="97104" y="190500"/>
                  </a:lnTo>
                  <a:lnTo>
                    <a:pt x="98729" y="190500"/>
                  </a:lnTo>
                  <a:lnTo>
                    <a:pt x="98907" y="191770"/>
                  </a:lnTo>
                  <a:lnTo>
                    <a:pt x="98907" y="190500"/>
                  </a:lnTo>
                  <a:lnTo>
                    <a:pt x="98856" y="189230"/>
                  </a:lnTo>
                  <a:lnTo>
                    <a:pt x="101409" y="190500"/>
                  </a:lnTo>
                  <a:lnTo>
                    <a:pt x="102527" y="190500"/>
                  </a:lnTo>
                  <a:lnTo>
                    <a:pt x="101117" y="189230"/>
                  </a:lnTo>
                  <a:lnTo>
                    <a:pt x="101917" y="189230"/>
                  </a:lnTo>
                  <a:lnTo>
                    <a:pt x="101066" y="188404"/>
                  </a:lnTo>
                  <a:lnTo>
                    <a:pt x="101066" y="189230"/>
                  </a:lnTo>
                  <a:lnTo>
                    <a:pt x="99606" y="189230"/>
                  </a:lnTo>
                  <a:lnTo>
                    <a:pt x="99644" y="187960"/>
                  </a:lnTo>
                  <a:lnTo>
                    <a:pt x="101066" y="189230"/>
                  </a:lnTo>
                  <a:lnTo>
                    <a:pt x="101066" y="188404"/>
                  </a:lnTo>
                  <a:lnTo>
                    <a:pt x="100622" y="187960"/>
                  </a:lnTo>
                  <a:lnTo>
                    <a:pt x="101777" y="186690"/>
                  </a:lnTo>
                  <a:lnTo>
                    <a:pt x="98107" y="186690"/>
                  </a:lnTo>
                  <a:lnTo>
                    <a:pt x="95224" y="185420"/>
                  </a:lnTo>
                  <a:lnTo>
                    <a:pt x="100190" y="184150"/>
                  </a:lnTo>
                  <a:lnTo>
                    <a:pt x="99060" y="182880"/>
                  </a:lnTo>
                  <a:lnTo>
                    <a:pt x="100088" y="182880"/>
                  </a:lnTo>
                  <a:lnTo>
                    <a:pt x="99009" y="181610"/>
                  </a:lnTo>
                  <a:lnTo>
                    <a:pt x="99631" y="181610"/>
                  </a:lnTo>
                  <a:lnTo>
                    <a:pt x="97485" y="180340"/>
                  </a:lnTo>
                  <a:lnTo>
                    <a:pt x="100634" y="180340"/>
                  </a:lnTo>
                  <a:lnTo>
                    <a:pt x="99949" y="179070"/>
                  </a:lnTo>
                  <a:lnTo>
                    <a:pt x="104495" y="179070"/>
                  </a:lnTo>
                  <a:lnTo>
                    <a:pt x="101790" y="177800"/>
                  </a:lnTo>
                  <a:lnTo>
                    <a:pt x="105181" y="177800"/>
                  </a:lnTo>
                  <a:lnTo>
                    <a:pt x="104444" y="176530"/>
                  </a:lnTo>
                  <a:lnTo>
                    <a:pt x="106146" y="176530"/>
                  </a:lnTo>
                  <a:lnTo>
                    <a:pt x="110553" y="175260"/>
                  </a:lnTo>
                  <a:lnTo>
                    <a:pt x="99352" y="172720"/>
                  </a:lnTo>
                  <a:lnTo>
                    <a:pt x="101955" y="172720"/>
                  </a:lnTo>
                  <a:lnTo>
                    <a:pt x="102527" y="171450"/>
                  </a:lnTo>
                  <a:lnTo>
                    <a:pt x="104190" y="171450"/>
                  </a:lnTo>
                  <a:lnTo>
                    <a:pt x="107619" y="171450"/>
                  </a:lnTo>
                  <a:lnTo>
                    <a:pt x="109664" y="170180"/>
                  </a:lnTo>
                  <a:lnTo>
                    <a:pt x="102692" y="170180"/>
                  </a:lnTo>
                  <a:lnTo>
                    <a:pt x="104140" y="168910"/>
                  </a:lnTo>
                  <a:lnTo>
                    <a:pt x="99580" y="168910"/>
                  </a:lnTo>
                  <a:lnTo>
                    <a:pt x="98526" y="167640"/>
                  </a:lnTo>
                  <a:lnTo>
                    <a:pt x="99085" y="166370"/>
                  </a:lnTo>
                  <a:lnTo>
                    <a:pt x="103809" y="167640"/>
                  </a:lnTo>
                  <a:lnTo>
                    <a:pt x="104000" y="167640"/>
                  </a:lnTo>
                  <a:lnTo>
                    <a:pt x="104432" y="168910"/>
                  </a:lnTo>
                  <a:lnTo>
                    <a:pt x="105067" y="168910"/>
                  </a:lnTo>
                  <a:lnTo>
                    <a:pt x="106375" y="167640"/>
                  </a:lnTo>
                  <a:lnTo>
                    <a:pt x="105676" y="167640"/>
                  </a:lnTo>
                  <a:lnTo>
                    <a:pt x="106972" y="166776"/>
                  </a:lnTo>
                  <a:lnTo>
                    <a:pt x="106375" y="167640"/>
                  </a:lnTo>
                  <a:lnTo>
                    <a:pt x="108356" y="167640"/>
                  </a:lnTo>
                  <a:lnTo>
                    <a:pt x="107365" y="166509"/>
                  </a:lnTo>
                  <a:lnTo>
                    <a:pt x="107569" y="166370"/>
                  </a:lnTo>
                  <a:lnTo>
                    <a:pt x="107251" y="166370"/>
                  </a:lnTo>
                  <a:lnTo>
                    <a:pt x="105918" y="166370"/>
                  </a:lnTo>
                  <a:lnTo>
                    <a:pt x="107251" y="165100"/>
                  </a:lnTo>
                  <a:lnTo>
                    <a:pt x="105117" y="165100"/>
                  </a:lnTo>
                  <a:lnTo>
                    <a:pt x="106819" y="163830"/>
                  </a:lnTo>
                  <a:lnTo>
                    <a:pt x="102857" y="163830"/>
                  </a:lnTo>
                  <a:lnTo>
                    <a:pt x="102438" y="162560"/>
                  </a:lnTo>
                  <a:lnTo>
                    <a:pt x="104394" y="162560"/>
                  </a:lnTo>
                  <a:lnTo>
                    <a:pt x="106908" y="163830"/>
                  </a:lnTo>
                  <a:lnTo>
                    <a:pt x="105448" y="162560"/>
                  </a:lnTo>
                  <a:lnTo>
                    <a:pt x="106794" y="162560"/>
                  </a:lnTo>
                  <a:lnTo>
                    <a:pt x="109715" y="163830"/>
                  </a:lnTo>
                  <a:lnTo>
                    <a:pt x="107454" y="162560"/>
                  </a:lnTo>
                  <a:lnTo>
                    <a:pt x="111493" y="161290"/>
                  </a:lnTo>
                  <a:lnTo>
                    <a:pt x="109905" y="160020"/>
                  </a:lnTo>
                  <a:lnTo>
                    <a:pt x="106514" y="160020"/>
                  </a:lnTo>
                  <a:lnTo>
                    <a:pt x="106349" y="159943"/>
                  </a:lnTo>
                  <a:lnTo>
                    <a:pt x="110604" y="158750"/>
                  </a:lnTo>
                  <a:lnTo>
                    <a:pt x="108381" y="158750"/>
                  </a:lnTo>
                  <a:lnTo>
                    <a:pt x="108597" y="157480"/>
                  </a:lnTo>
                  <a:lnTo>
                    <a:pt x="107315" y="156235"/>
                  </a:lnTo>
                  <a:lnTo>
                    <a:pt x="107315" y="158750"/>
                  </a:lnTo>
                  <a:lnTo>
                    <a:pt x="106210" y="159867"/>
                  </a:lnTo>
                  <a:lnTo>
                    <a:pt x="104025" y="158750"/>
                  </a:lnTo>
                  <a:lnTo>
                    <a:pt x="107315" y="158750"/>
                  </a:lnTo>
                  <a:lnTo>
                    <a:pt x="107315" y="156235"/>
                  </a:lnTo>
                  <a:lnTo>
                    <a:pt x="106324" y="156210"/>
                  </a:lnTo>
                  <a:lnTo>
                    <a:pt x="106553" y="154940"/>
                  </a:lnTo>
                  <a:lnTo>
                    <a:pt x="105829" y="156210"/>
                  </a:lnTo>
                  <a:lnTo>
                    <a:pt x="104000" y="154940"/>
                  </a:lnTo>
                  <a:lnTo>
                    <a:pt x="105359" y="154940"/>
                  </a:lnTo>
                  <a:lnTo>
                    <a:pt x="102196" y="153670"/>
                  </a:lnTo>
                  <a:lnTo>
                    <a:pt x="108877" y="153670"/>
                  </a:lnTo>
                  <a:lnTo>
                    <a:pt x="106794" y="152400"/>
                  </a:lnTo>
                  <a:lnTo>
                    <a:pt x="104787" y="151130"/>
                  </a:lnTo>
                  <a:lnTo>
                    <a:pt x="105676" y="151130"/>
                  </a:lnTo>
                  <a:lnTo>
                    <a:pt x="107213" y="152400"/>
                  </a:lnTo>
                  <a:lnTo>
                    <a:pt x="108089" y="152400"/>
                  </a:lnTo>
                  <a:lnTo>
                    <a:pt x="110248" y="153670"/>
                  </a:lnTo>
                  <a:lnTo>
                    <a:pt x="111150" y="153670"/>
                  </a:lnTo>
                  <a:lnTo>
                    <a:pt x="108877" y="152400"/>
                  </a:lnTo>
                  <a:lnTo>
                    <a:pt x="109245" y="152400"/>
                  </a:lnTo>
                  <a:lnTo>
                    <a:pt x="105778" y="151130"/>
                  </a:lnTo>
                  <a:lnTo>
                    <a:pt x="107111" y="151130"/>
                  </a:lnTo>
                  <a:lnTo>
                    <a:pt x="101307" y="149860"/>
                  </a:lnTo>
                  <a:lnTo>
                    <a:pt x="107696" y="149860"/>
                  </a:lnTo>
                  <a:lnTo>
                    <a:pt x="112915" y="149860"/>
                  </a:lnTo>
                  <a:lnTo>
                    <a:pt x="107149" y="148590"/>
                  </a:lnTo>
                  <a:lnTo>
                    <a:pt x="108877" y="147320"/>
                  </a:lnTo>
                  <a:lnTo>
                    <a:pt x="107746" y="147320"/>
                  </a:lnTo>
                  <a:lnTo>
                    <a:pt x="105333" y="146050"/>
                  </a:lnTo>
                  <a:lnTo>
                    <a:pt x="109194" y="146050"/>
                  </a:lnTo>
                  <a:lnTo>
                    <a:pt x="110998" y="144780"/>
                  </a:lnTo>
                  <a:lnTo>
                    <a:pt x="106921" y="143510"/>
                  </a:lnTo>
                  <a:lnTo>
                    <a:pt x="109715" y="143510"/>
                  </a:lnTo>
                  <a:lnTo>
                    <a:pt x="110959" y="142240"/>
                  </a:lnTo>
                  <a:lnTo>
                    <a:pt x="110083" y="142087"/>
                  </a:lnTo>
                  <a:lnTo>
                    <a:pt x="110134" y="140970"/>
                  </a:lnTo>
                  <a:lnTo>
                    <a:pt x="110451" y="140970"/>
                  </a:lnTo>
                  <a:lnTo>
                    <a:pt x="109829" y="140779"/>
                  </a:lnTo>
                  <a:lnTo>
                    <a:pt x="109829" y="142036"/>
                  </a:lnTo>
                  <a:lnTo>
                    <a:pt x="104038" y="140970"/>
                  </a:lnTo>
                  <a:lnTo>
                    <a:pt x="108585" y="140970"/>
                  </a:lnTo>
                  <a:lnTo>
                    <a:pt x="109829" y="142036"/>
                  </a:lnTo>
                  <a:lnTo>
                    <a:pt x="109829" y="140779"/>
                  </a:lnTo>
                  <a:lnTo>
                    <a:pt x="106514" y="139700"/>
                  </a:lnTo>
                  <a:lnTo>
                    <a:pt x="107619" y="139700"/>
                  </a:lnTo>
                  <a:lnTo>
                    <a:pt x="105473" y="138430"/>
                  </a:lnTo>
                  <a:lnTo>
                    <a:pt x="105702" y="138430"/>
                  </a:lnTo>
                  <a:lnTo>
                    <a:pt x="105587" y="137947"/>
                  </a:lnTo>
                  <a:lnTo>
                    <a:pt x="109651" y="137160"/>
                  </a:lnTo>
                  <a:lnTo>
                    <a:pt x="106349" y="135890"/>
                  </a:lnTo>
                  <a:lnTo>
                    <a:pt x="103060" y="134620"/>
                  </a:lnTo>
                  <a:lnTo>
                    <a:pt x="108673" y="134620"/>
                  </a:lnTo>
                  <a:lnTo>
                    <a:pt x="108089" y="133350"/>
                  </a:lnTo>
                  <a:lnTo>
                    <a:pt x="107569" y="132080"/>
                  </a:lnTo>
                  <a:lnTo>
                    <a:pt x="108292" y="132080"/>
                  </a:lnTo>
                  <a:lnTo>
                    <a:pt x="110324" y="130810"/>
                  </a:lnTo>
                  <a:lnTo>
                    <a:pt x="114541" y="130810"/>
                  </a:lnTo>
                  <a:lnTo>
                    <a:pt x="108153" y="128651"/>
                  </a:lnTo>
                  <a:lnTo>
                    <a:pt x="108153" y="129540"/>
                  </a:lnTo>
                  <a:lnTo>
                    <a:pt x="106476" y="130810"/>
                  </a:lnTo>
                  <a:lnTo>
                    <a:pt x="102489" y="130810"/>
                  </a:lnTo>
                  <a:lnTo>
                    <a:pt x="104762" y="129540"/>
                  </a:lnTo>
                  <a:lnTo>
                    <a:pt x="108153" y="129540"/>
                  </a:lnTo>
                  <a:lnTo>
                    <a:pt x="108153" y="128651"/>
                  </a:lnTo>
                  <a:lnTo>
                    <a:pt x="107035" y="128270"/>
                  </a:lnTo>
                  <a:lnTo>
                    <a:pt x="113817" y="128270"/>
                  </a:lnTo>
                  <a:lnTo>
                    <a:pt x="109067" y="127000"/>
                  </a:lnTo>
                  <a:lnTo>
                    <a:pt x="109689" y="125730"/>
                  </a:lnTo>
                  <a:lnTo>
                    <a:pt x="110705" y="125730"/>
                  </a:lnTo>
                  <a:lnTo>
                    <a:pt x="107353" y="124460"/>
                  </a:lnTo>
                  <a:lnTo>
                    <a:pt x="106375" y="123190"/>
                  </a:lnTo>
                  <a:lnTo>
                    <a:pt x="105257" y="123190"/>
                  </a:lnTo>
                  <a:lnTo>
                    <a:pt x="104609" y="121920"/>
                  </a:lnTo>
                  <a:lnTo>
                    <a:pt x="105537" y="121920"/>
                  </a:lnTo>
                  <a:lnTo>
                    <a:pt x="110363" y="121920"/>
                  </a:lnTo>
                  <a:lnTo>
                    <a:pt x="111061" y="120650"/>
                  </a:lnTo>
                  <a:lnTo>
                    <a:pt x="112674" y="121920"/>
                  </a:lnTo>
                  <a:lnTo>
                    <a:pt x="112306" y="120650"/>
                  </a:lnTo>
                  <a:lnTo>
                    <a:pt x="108229" y="119380"/>
                  </a:lnTo>
                  <a:lnTo>
                    <a:pt x="108686" y="118110"/>
                  </a:lnTo>
                  <a:lnTo>
                    <a:pt x="107442" y="118110"/>
                  </a:lnTo>
                  <a:lnTo>
                    <a:pt x="103492" y="116840"/>
                  </a:lnTo>
                  <a:lnTo>
                    <a:pt x="109778" y="118110"/>
                  </a:lnTo>
                  <a:lnTo>
                    <a:pt x="106883" y="116840"/>
                  </a:lnTo>
                  <a:lnTo>
                    <a:pt x="110070" y="116840"/>
                  </a:lnTo>
                  <a:lnTo>
                    <a:pt x="107251" y="115570"/>
                  </a:lnTo>
                  <a:lnTo>
                    <a:pt x="106603" y="114300"/>
                  </a:lnTo>
                  <a:lnTo>
                    <a:pt x="109575" y="115570"/>
                  </a:lnTo>
                  <a:lnTo>
                    <a:pt x="110998" y="115570"/>
                  </a:lnTo>
                  <a:lnTo>
                    <a:pt x="112737" y="116840"/>
                  </a:lnTo>
                  <a:lnTo>
                    <a:pt x="112636" y="115570"/>
                  </a:lnTo>
                  <a:lnTo>
                    <a:pt x="110629" y="114300"/>
                  </a:lnTo>
                  <a:lnTo>
                    <a:pt x="110959" y="115430"/>
                  </a:lnTo>
                  <a:lnTo>
                    <a:pt x="108165" y="114300"/>
                  </a:lnTo>
                  <a:lnTo>
                    <a:pt x="106680" y="114300"/>
                  </a:lnTo>
                  <a:lnTo>
                    <a:pt x="106883" y="113030"/>
                  </a:lnTo>
                  <a:lnTo>
                    <a:pt x="114795" y="114300"/>
                  </a:lnTo>
                  <a:lnTo>
                    <a:pt x="112928" y="113030"/>
                  </a:lnTo>
                  <a:lnTo>
                    <a:pt x="109194" y="110490"/>
                  </a:lnTo>
                  <a:lnTo>
                    <a:pt x="115443" y="110490"/>
                  </a:lnTo>
                  <a:lnTo>
                    <a:pt x="112712" y="109220"/>
                  </a:lnTo>
                  <a:lnTo>
                    <a:pt x="117119" y="107950"/>
                  </a:lnTo>
                  <a:lnTo>
                    <a:pt x="116890" y="105410"/>
                  </a:lnTo>
                  <a:lnTo>
                    <a:pt x="110426" y="104140"/>
                  </a:lnTo>
                  <a:lnTo>
                    <a:pt x="110617" y="104140"/>
                  </a:lnTo>
                  <a:lnTo>
                    <a:pt x="114579" y="102870"/>
                  </a:lnTo>
                  <a:lnTo>
                    <a:pt x="116471" y="102870"/>
                  </a:lnTo>
                  <a:lnTo>
                    <a:pt x="115912" y="104140"/>
                  </a:lnTo>
                  <a:lnTo>
                    <a:pt x="117348" y="104140"/>
                  </a:lnTo>
                  <a:lnTo>
                    <a:pt x="117970" y="102870"/>
                  </a:lnTo>
                  <a:lnTo>
                    <a:pt x="120103" y="104140"/>
                  </a:lnTo>
                  <a:lnTo>
                    <a:pt x="121881" y="102870"/>
                  </a:lnTo>
                  <a:lnTo>
                    <a:pt x="118668" y="102870"/>
                  </a:lnTo>
                  <a:lnTo>
                    <a:pt x="119608" y="101600"/>
                  </a:lnTo>
                  <a:lnTo>
                    <a:pt x="116573" y="102870"/>
                  </a:lnTo>
                  <a:lnTo>
                    <a:pt x="113360" y="100330"/>
                  </a:lnTo>
                  <a:lnTo>
                    <a:pt x="122059" y="101600"/>
                  </a:lnTo>
                  <a:lnTo>
                    <a:pt x="118897" y="100330"/>
                  </a:lnTo>
                  <a:lnTo>
                    <a:pt x="119735" y="100330"/>
                  </a:lnTo>
                  <a:lnTo>
                    <a:pt x="121196" y="97790"/>
                  </a:lnTo>
                  <a:lnTo>
                    <a:pt x="119303" y="97307"/>
                  </a:lnTo>
                  <a:lnTo>
                    <a:pt x="119608" y="96520"/>
                  </a:lnTo>
                  <a:lnTo>
                    <a:pt x="120091" y="95250"/>
                  </a:lnTo>
                  <a:lnTo>
                    <a:pt x="118922" y="94754"/>
                  </a:lnTo>
                  <a:lnTo>
                    <a:pt x="118922" y="97218"/>
                  </a:lnTo>
                  <a:lnTo>
                    <a:pt x="116192" y="96520"/>
                  </a:lnTo>
                  <a:lnTo>
                    <a:pt x="118694" y="96520"/>
                  </a:lnTo>
                  <a:lnTo>
                    <a:pt x="118922" y="97218"/>
                  </a:lnTo>
                  <a:lnTo>
                    <a:pt x="118922" y="94754"/>
                  </a:lnTo>
                  <a:lnTo>
                    <a:pt x="114160" y="92710"/>
                  </a:lnTo>
                  <a:lnTo>
                    <a:pt x="117475" y="91440"/>
                  </a:lnTo>
                  <a:lnTo>
                    <a:pt x="119011" y="92710"/>
                  </a:lnTo>
                  <a:lnTo>
                    <a:pt x="118605" y="91440"/>
                  </a:lnTo>
                  <a:lnTo>
                    <a:pt x="119418" y="91440"/>
                  </a:lnTo>
                  <a:lnTo>
                    <a:pt x="116801" y="90170"/>
                  </a:lnTo>
                  <a:lnTo>
                    <a:pt x="119456" y="90170"/>
                  </a:lnTo>
                  <a:lnTo>
                    <a:pt x="121704" y="88900"/>
                  </a:lnTo>
                  <a:lnTo>
                    <a:pt x="115531" y="87630"/>
                  </a:lnTo>
                  <a:lnTo>
                    <a:pt x="114642" y="86360"/>
                  </a:lnTo>
                  <a:lnTo>
                    <a:pt x="119214" y="86360"/>
                  </a:lnTo>
                  <a:lnTo>
                    <a:pt x="121691" y="85090"/>
                  </a:lnTo>
                  <a:lnTo>
                    <a:pt x="122339" y="85090"/>
                  </a:lnTo>
                  <a:lnTo>
                    <a:pt x="123139" y="82550"/>
                  </a:lnTo>
                  <a:lnTo>
                    <a:pt x="118960" y="81280"/>
                  </a:lnTo>
                  <a:lnTo>
                    <a:pt x="117398" y="78740"/>
                  </a:lnTo>
                  <a:lnTo>
                    <a:pt x="122491" y="78740"/>
                  </a:lnTo>
                  <a:lnTo>
                    <a:pt x="119951" y="76200"/>
                  </a:lnTo>
                  <a:lnTo>
                    <a:pt x="122961" y="74930"/>
                  </a:lnTo>
                  <a:lnTo>
                    <a:pt x="122097" y="74930"/>
                  </a:lnTo>
                  <a:lnTo>
                    <a:pt x="119392" y="73660"/>
                  </a:lnTo>
                  <a:lnTo>
                    <a:pt x="119964" y="73660"/>
                  </a:lnTo>
                  <a:lnTo>
                    <a:pt x="115963" y="72390"/>
                  </a:lnTo>
                  <a:lnTo>
                    <a:pt x="123215" y="72390"/>
                  </a:lnTo>
                  <a:lnTo>
                    <a:pt x="123405" y="71120"/>
                  </a:lnTo>
                  <a:lnTo>
                    <a:pt x="117944" y="69850"/>
                  </a:lnTo>
                  <a:lnTo>
                    <a:pt x="121145" y="69850"/>
                  </a:lnTo>
                  <a:lnTo>
                    <a:pt x="120751" y="67310"/>
                  </a:lnTo>
                  <a:lnTo>
                    <a:pt x="120180" y="66040"/>
                  </a:lnTo>
                  <a:lnTo>
                    <a:pt x="122847" y="66040"/>
                  </a:lnTo>
                  <a:lnTo>
                    <a:pt x="121539" y="64770"/>
                  </a:lnTo>
                  <a:lnTo>
                    <a:pt x="120294" y="63500"/>
                  </a:lnTo>
                  <a:lnTo>
                    <a:pt x="123253" y="64770"/>
                  </a:lnTo>
                  <a:lnTo>
                    <a:pt x="124587" y="62230"/>
                  </a:lnTo>
                  <a:lnTo>
                    <a:pt x="124079" y="60960"/>
                  </a:lnTo>
                  <a:lnTo>
                    <a:pt x="126428" y="60960"/>
                  </a:lnTo>
                  <a:lnTo>
                    <a:pt x="117779" y="59690"/>
                  </a:lnTo>
                  <a:lnTo>
                    <a:pt x="117703" y="58420"/>
                  </a:lnTo>
                  <a:lnTo>
                    <a:pt x="122123" y="58420"/>
                  </a:lnTo>
                  <a:lnTo>
                    <a:pt x="122237" y="57150"/>
                  </a:lnTo>
                  <a:lnTo>
                    <a:pt x="126288" y="57150"/>
                  </a:lnTo>
                  <a:lnTo>
                    <a:pt x="122478" y="54610"/>
                  </a:lnTo>
                  <a:lnTo>
                    <a:pt x="124383" y="54610"/>
                  </a:lnTo>
                  <a:lnTo>
                    <a:pt x="124536" y="55880"/>
                  </a:lnTo>
                  <a:lnTo>
                    <a:pt x="124726" y="54610"/>
                  </a:lnTo>
                  <a:lnTo>
                    <a:pt x="127825" y="53340"/>
                  </a:lnTo>
                  <a:lnTo>
                    <a:pt x="124879" y="52730"/>
                  </a:lnTo>
                  <a:lnTo>
                    <a:pt x="122351" y="50800"/>
                  </a:lnTo>
                  <a:lnTo>
                    <a:pt x="123596" y="50800"/>
                  </a:lnTo>
                  <a:lnTo>
                    <a:pt x="119976" y="49530"/>
                  </a:lnTo>
                  <a:lnTo>
                    <a:pt x="118960" y="49530"/>
                  </a:lnTo>
                  <a:lnTo>
                    <a:pt x="118059" y="48260"/>
                  </a:lnTo>
                  <a:lnTo>
                    <a:pt x="116954" y="48260"/>
                  </a:lnTo>
                  <a:lnTo>
                    <a:pt x="118605" y="46990"/>
                  </a:lnTo>
                  <a:lnTo>
                    <a:pt x="120421" y="48260"/>
                  </a:lnTo>
                  <a:lnTo>
                    <a:pt x="120726" y="46990"/>
                  </a:lnTo>
                  <a:lnTo>
                    <a:pt x="119735" y="46990"/>
                  </a:lnTo>
                  <a:lnTo>
                    <a:pt x="117627" y="45720"/>
                  </a:lnTo>
                  <a:lnTo>
                    <a:pt x="116522" y="45720"/>
                  </a:lnTo>
                  <a:lnTo>
                    <a:pt x="118541" y="44450"/>
                  </a:lnTo>
                  <a:lnTo>
                    <a:pt x="121170" y="45720"/>
                  </a:lnTo>
                  <a:lnTo>
                    <a:pt x="119583" y="44450"/>
                  </a:lnTo>
                  <a:lnTo>
                    <a:pt x="120205" y="44450"/>
                  </a:lnTo>
                  <a:lnTo>
                    <a:pt x="122326" y="43180"/>
                  </a:lnTo>
                  <a:lnTo>
                    <a:pt x="124333" y="43180"/>
                  </a:lnTo>
                  <a:lnTo>
                    <a:pt x="127952" y="44450"/>
                  </a:lnTo>
                  <a:close/>
                </a:path>
                <a:path w="128905" h="548004">
                  <a:moveTo>
                    <a:pt x="128511" y="11430"/>
                  </a:moveTo>
                  <a:lnTo>
                    <a:pt x="126098" y="10160"/>
                  </a:lnTo>
                  <a:lnTo>
                    <a:pt x="123698" y="8890"/>
                  </a:lnTo>
                  <a:lnTo>
                    <a:pt x="122008" y="8890"/>
                  </a:lnTo>
                  <a:lnTo>
                    <a:pt x="120523" y="6350"/>
                  </a:lnTo>
                  <a:lnTo>
                    <a:pt x="121475" y="6845"/>
                  </a:lnTo>
                  <a:lnTo>
                    <a:pt x="120764" y="6350"/>
                  </a:lnTo>
                  <a:lnTo>
                    <a:pt x="121894" y="6350"/>
                  </a:lnTo>
                  <a:lnTo>
                    <a:pt x="123558" y="7620"/>
                  </a:lnTo>
                  <a:lnTo>
                    <a:pt x="120916" y="5080"/>
                  </a:lnTo>
                  <a:lnTo>
                    <a:pt x="122224" y="3810"/>
                  </a:lnTo>
                  <a:lnTo>
                    <a:pt x="127393" y="6350"/>
                  </a:lnTo>
                  <a:lnTo>
                    <a:pt x="127914" y="5080"/>
                  </a:lnTo>
                  <a:lnTo>
                    <a:pt x="127355" y="3810"/>
                  </a:lnTo>
                  <a:lnTo>
                    <a:pt x="123342" y="2540"/>
                  </a:lnTo>
                  <a:lnTo>
                    <a:pt x="118681" y="2540"/>
                  </a:lnTo>
                  <a:lnTo>
                    <a:pt x="113830" y="1270"/>
                  </a:lnTo>
                  <a:lnTo>
                    <a:pt x="108966" y="0"/>
                  </a:lnTo>
                  <a:lnTo>
                    <a:pt x="108267" y="254"/>
                  </a:lnTo>
                  <a:lnTo>
                    <a:pt x="108267" y="2540"/>
                  </a:lnTo>
                  <a:lnTo>
                    <a:pt x="105879" y="2540"/>
                  </a:lnTo>
                  <a:lnTo>
                    <a:pt x="105841" y="1460"/>
                  </a:lnTo>
                  <a:lnTo>
                    <a:pt x="108267" y="2540"/>
                  </a:lnTo>
                  <a:lnTo>
                    <a:pt x="108267" y="254"/>
                  </a:lnTo>
                  <a:lnTo>
                    <a:pt x="105422" y="1270"/>
                  </a:lnTo>
                  <a:lnTo>
                    <a:pt x="105651" y="1384"/>
                  </a:lnTo>
                  <a:lnTo>
                    <a:pt x="103568" y="2540"/>
                  </a:lnTo>
                  <a:lnTo>
                    <a:pt x="104165" y="2540"/>
                  </a:lnTo>
                  <a:lnTo>
                    <a:pt x="106400" y="3810"/>
                  </a:lnTo>
                  <a:lnTo>
                    <a:pt x="103835" y="3810"/>
                  </a:lnTo>
                  <a:lnTo>
                    <a:pt x="105930" y="5080"/>
                  </a:lnTo>
                  <a:lnTo>
                    <a:pt x="107276" y="4305"/>
                  </a:lnTo>
                  <a:lnTo>
                    <a:pt x="108661" y="5080"/>
                  </a:lnTo>
                  <a:lnTo>
                    <a:pt x="107391" y="4241"/>
                  </a:lnTo>
                  <a:lnTo>
                    <a:pt x="108127" y="3810"/>
                  </a:lnTo>
                  <a:lnTo>
                    <a:pt x="109461" y="5080"/>
                  </a:lnTo>
                  <a:lnTo>
                    <a:pt x="108661" y="5080"/>
                  </a:lnTo>
                  <a:lnTo>
                    <a:pt x="106133" y="5080"/>
                  </a:lnTo>
                  <a:lnTo>
                    <a:pt x="105168" y="6350"/>
                  </a:lnTo>
                  <a:lnTo>
                    <a:pt x="104940" y="6350"/>
                  </a:lnTo>
                  <a:lnTo>
                    <a:pt x="108216" y="8890"/>
                  </a:lnTo>
                  <a:lnTo>
                    <a:pt x="105930" y="8255"/>
                  </a:lnTo>
                  <a:lnTo>
                    <a:pt x="107022" y="8839"/>
                  </a:lnTo>
                  <a:lnTo>
                    <a:pt x="101904" y="7620"/>
                  </a:lnTo>
                  <a:lnTo>
                    <a:pt x="105130" y="10160"/>
                  </a:lnTo>
                  <a:lnTo>
                    <a:pt x="118046" y="10160"/>
                  </a:lnTo>
                  <a:lnTo>
                    <a:pt x="128511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460350" y="10628611"/>
              <a:ext cx="367665" cy="346710"/>
            </a:xfrm>
            <a:custGeom>
              <a:avLst/>
              <a:gdLst/>
              <a:ahLst/>
              <a:cxnLst/>
              <a:rect l="l" t="t" r="r" b="b"/>
              <a:pathLst>
                <a:path w="367665" h="346709">
                  <a:moveTo>
                    <a:pt x="825" y="287921"/>
                  </a:moveTo>
                  <a:lnTo>
                    <a:pt x="355" y="287921"/>
                  </a:lnTo>
                  <a:lnTo>
                    <a:pt x="114" y="290080"/>
                  </a:lnTo>
                  <a:lnTo>
                    <a:pt x="825" y="287921"/>
                  </a:lnTo>
                  <a:close/>
                </a:path>
                <a:path w="367665" h="346709">
                  <a:moveTo>
                    <a:pt x="2044" y="286372"/>
                  </a:moveTo>
                  <a:lnTo>
                    <a:pt x="1981" y="286778"/>
                  </a:lnTo>
                  <a:lnTo>
                    <a:pt x="1854" y="287223"/>
                  </a:lnTo>
                  <a:lnTo>
                    <a:pt x="1460" y="288251"/>
                  </a:lnTo>
                  <a:lnTo>
                    <a:pt x="1358" y="289826"/>
                  </a:lnTo>
                  <a:lnTo>
                    <a:pt x="2019" y="287921"/>
                  </a:lnTo>
                  <a:lnTo>
                    <a:pt x="2044" y="286372"/>
                  </a:lnTo>
                  <a:close/>
                </a:path>
                <a:path w="367665" h="346709">
                  <a:moveTo>
                    <a:pt x="2260" y="285242"/>
                  </a:moveTo>
                  <a:lnTo>
                    <a:pt x="2146" y="285508"/>
                  </a:lnTo>
                  <a:lnTo>
                    <a:pt x="2044" y="286372"/>
                  </a:lnTo>
                  <a:lnTo>
                    <a:pt x="2260" y="285242"/>
                  </a:lnTo>
                  <a:close/>
                </a:path>
                <a:path w="367665" h="346709">
                  <a:moveTo>
                    <a:pt x="2349" y="288277"/>
                  </a:moveTo>
                  <a:lnTo>
                    <a:pt x="2032" y="289064"/>
                  </a:lnTo>
                  <a:lnTo>
                    <a:pt x="2273" y="288556"/>
                  </a:lnTo>
                  <a:lnTo>
                    <a:pt x="2349" y="288277"/>
                  </a:lnTo>
                  <a:close/>
                </a:path>
                <a:path w="367665" h="346709">
                  <a:moveTo>
                    <a:pt x="2755" y="273570"/>
                  </a:moveTo>
                  <a:lnTo>
                    <a:pt x="2286" y="275310"/>
                  </a:lnTo>
                  <a:lnTo>
                    <a:pt x="2387" y="275170"/>
                  </a:lnTo>
                  <a:lnTo>
                    <a:pt x="2755" y="273570"/>
                  </a:lnTo>
                  <a:close/>
                </a:path>
                <a:path w="367665" h="346709">
                  <a:moveTo>
                    <a:pt x="3505" y="290017"/>
                  </a:moveTo>
                  <a:lnTo>
                    <a:pt x="3429" y="290309"/>
                  </a:lnTo>
                  <a:lnTo>
                    <a:pt x="3505" y="290017"/>
                  </a:lnTo>
                  <a:close/>
                </a:path>
                <a:path w="367665" h="346709">
                  <a:moveTo>
                    <a:pt x="8178" y="122770"/>
                  </a:moveTo>
                  <a:lnTo>
                    <a:pt x="7975" y="122618"/>
                  </a:lnTo>
                  <a:lnTo>
                    <a:pt x="7594" y="122605"/>
                  </a:lnTo>
                  <a:lnTo>
                    <a:pt x="8178" y="122770"/>
                  </a:lnTo>
                  <a:close/>
                </a:path>
                <a:path w="367665" h="346709">
                  <a:moveTo>
                    <a:pt x="9131" y="123050"/>
                  </a:moveTo>
                  <a:lnTo>
                    <a:pt x="8178" y="122770"/>
                  </a:lnTo>
                  <a:lnTo>
                    <a:pt x="9131" y="123050"/>
                  </a:lnTo>
                  <a:close/>
                </a:path>
                <a:path w="367665" h="346709">
                  <a:moveTo>
                    <a:pt x="9499" y="293306"/>
                  </a:moveTo>
                  <a:lnTo>
                    <a:pt x="8788" y="294779"/>
                  </a:lnTo>
                  <a:lnTo>
                    <a:pt x="9245" y="295033"/>
                  </a:lnTo>
                  <a:lnTo>
                    <a:pt x="9499" y="293306"/>
                  </a:lnTo>
                  <a:close/>
                </a:path>
                <a:path w="367665" h="346709">
                  <a:moveTo>
                    <a:pt x="9499" y="127419"/>
                  </a:moveTo>
                  <a:lnTo>
                    <a:pt x="8826" y="126987"/>
                  </a:lnTo>
                  <a:lnTo>
                    <a:pt x="8686" y="127203"/>
                  </a:lnTo>
                  <a:lnTo>
                    <a:pt x="9499" y="127419"/>
                  </a:lnTo>
                  <a:close/>
                </a:path>
                <a:path w="367665" h="346709">
                  <a:moveTo>
                    <a:pt x="9652" y="292277"/>
                  </a:moveTo>
                  <a:lnTo>
                    <a:pt x="9499" y="293306"/>
                  </a:lnTo>
                  <a:lnTo>
                    <a:pt x="9613" y="292747"/>
                  </a:lnTo>
                  <a:lnTo>
                    <a:pt x="9652" y="292277"/>
                  </a:lnTo>
                  <a:close/>
                </a:path>
                <a:path w="367665" h="346709">
                  <a:moveTo>
                    <a:pt x="10172" y="123291"/>
                  </a:moveTo>
                  <a:lnTo>
                    <a:pt x="9131" y="123063"/>
                  </a:lnTo>
                  <a:lnTo>
                    <a:pt x="9677" y="123202"/>
                  </a:lnTo>
                  <a:lnTo>
                    <a:pt x="10172" y="123291"/>
                  </a:lnTo>
                  <a:close/>
                </a:path>
                <a:path w="367665" h="346709">
                  <a:moveTo>
                    <a:pt x="11785" y="122732"/>
                  </a:moveTo>
                  <a:lnTo>
                    <a:pt x="10071" y="122161"/>
                  </a:lnTo>
                  <a:lnTo>
                    <a:pt x="9791" y="122377"/>
                  </a:lnTo>
                  <a:lnTo>
                    <a:pt x="7696" y="122389"/>
                  </a:lnTo>
                  <a:lnTo>
                    <a:pt x="7975" y="122618"/>
                  </a:lnTo>
                  <a:lnTo>
                    <a:pt x="11785" y="122732"/>
                  </a:lnTo>
                  <a:close/>
                </a:path>
                <a:path w="367665" h="346709">
                  <a:moveTo>
                    <a:pt x="13525" y="288683"/>
                  </a:moveTo>
                  <a:lnTo>
                    <a:pt x="13119" y="290741"/>
                  </a:lnTo>
                  <a:lnTo>
                    <a:pt x="12496" y="291376"/>
                  </a:lnTo>
                  <a:lnTo>
                    <a:pt x="13093" y="291312"/>
                  </a:lnTo>
                  <a:lnTo>
                    <a:pt x="13246" y="290487"/>
                  </a:lnTo>
                  <a:lnTo>
                    <a:pt x="13385" y="289585"/>
                  </a:lnTo>
                  <a:lnTo>
                    <a:pt x="13525" y="288683"/>
                  </a:lnTo>
                  <a:close/>
                </a:path>
                <a:path w="367665" h="346709">
                  <a:moveTo>
                    <a:pt x="14363" y="285508"/>
                  </a:moveTo>
                  <a:lnTo>
                    <a:pt x="13792" y="288175"/>
                  </a:lnTo>
                  <a:lnTo>
                    <a:pt x="13995" y="287794"/>
                  </a:lnTo>
                  <a:lnTo>
                    <a:pt x="14097" y="287667"/>
                  </a:lnTo>
                  <a:lnTo>
                    <a:pt x="14287" y="287337"/>
                  </a:lnTo>
                  <a:lnTo>
                    <a:pt x="14363" y="285508"/>
                  </a:lnTo>
                  <a:close/>
                </a:path>
                <a:path w="367665" h="346709">
                  <a:moveTo>
                    <a:pt x="14516" y="286905"/>
                  </a:moveTo>
                  <a:lnTo>
                    <a:pt x="14465" y="287032"/>
                  </a:lnTo>
                  <a:lnTo>
                    <a:pt x="14351" y="287921"/>
                  </a:lnTo>
                  <a:lnTo>
                    <a:pt x="14516" y="286905"/>
                  </a:lnTo>
                  <a:close/>
                </a:path>
                <a:path w="367665" h="346709">
                  <a:moveTo>
                    <a:pt x="17475" y="91770"/>
                  </a:moveTo>
                  <a:lnTo>
                    <a:pt x="16802" y="91084"/>
                  </a:lnTo>
                  <a:lnTo>
                    <a:pt x="15087" y="91147"/>
                  </a:lnTo>
                  <a:lnTo>
                    <a:pt x="17475" y="91770"/>
                  </a:lnTo>
                  <a:close/>
                </a:path>
                <a:path w="367665" h="346709">
                  <a:moveTo>
                    <a:pt x="18326" y="291477"/>
                  </a:moveTo>
                  <a:lnTo>
                    <a:pt x="18288" y="291223"/>
                  </a:lnTo>
                  <a:lnTo>
                    <a:pt x="17957" y="290969"/>
                  </a:lnTo>
                  <a:lnTo>
                    <a:pt x="17716" y="294652"/>
                  </a:lnTo>
                  <a:lnTo>
                    <a:pt x="18326" y="291477"/>
                  </a:lnTo>
                  <a:close/>
                </a:path>
                <a:path w="367665" h="346709">
                  <a:moveTo>
                    <a:pt x="18503" y="290499"/>
                  </a:moveTo>
                  <a:lnTo>
                    <a:pt x="18288" y="291223"/>
                  </a:lnTo>
                  <a:lnTo>
                    <a:pt x="18503" y="290499"/>
                  </a:lnTo>
                  <a:close/>
                </a:path>
                <a:path w="367665" h="346709">
                  <a:moveTo>
                    <a:pt x="18745" y="289267"/>
                  </a:moveTo>
                  <a:lnTo>
                    <a:pt x="18503" y="290499"/>
                  </a:lnTo>
                  <a:lnTo>
                    <a:pt x="18719" y="289826"/>
                  </a:lnTo>
                  <a:lnTo>
                    <a:pt x="18745" y="289267"/>
                  </a:lnTo>
                  <a:close/>
                </a:path>
                <a:path w="367665" h="346709">
                  <a:moveTo>
                    <a:pt x="20434" y="271792"/>
                  </a:moveTo>
                  <a:lnTo>
                    <a:pt x="20091" y="272427"/>
                  </a:lnTo>
                  <a:lnTo>
                    <a:pt x="20256" y="272173"/>
                  </a:lnTo>
                  <a:lnTo>
                    <a:pt x="20434" y="271792"/>
                  </a:lnTo>
                  <a:close/>
                </a:path>
                <a:path w="367665" h="346709">
                  <a:moveTo>
                    <a:pt x="20764" y="271157"/>
                  </a:moveTo>
                  <a:lnTo>
                    <a:pt x="20434" y="271792"/>
                  </a:lnTo>
                  <a:lnTo>
                    <a:pt x="20535" y="271919"/>
                  </a:lnTo>
                  <a:lnTo>
                    <a:pt x="20574" y="271792"/>
                  </a:lnTo>
                  <a:lnTo>
                    <a:pt x="20764" y="271157"/>
                  </a:lnTo>
                  <a:close/>
                </a:path>
                <a:path w="367665" h="346709">
                  <a:moveTo>
                    <a:pt x="23850" y="120065"/>
                  </a:moveTo>
                  <a:lnTo>
                    <a:pt x="22847" y="120815"/>
                  </a:lnTo>
                  <a:lnTo>
                    <a:pt x="23406" y="120840"/>
                  </a:lnTo>
                  <a:lnTo>
                    <a:pt x="23850" y="120065"/>
                  </a:lnTo>
                  <a:close/>
                </a:path>
                <a:path w="367665" h="346709">
                  <a:moveTo>
                    <a:pt x="24269" y="293128"/>
                  </a:moveTo>
                  <a:lnTo>
                    <a:pt x="24053" y="294271"/>
                  </a:lnTo>
                  <a:lnTo>
                    <a:pt x="23939" y="296176"/>
                  </a:lnTo>
                  <a:lnTo>
                    <a:pt x="24269" y="293128"/>
                  </a:lnTo>
                  <a:close/>
                </a:path>
                <a:path w="367665" h="346709">
                  <a:moveTo>
                    <a:pt x="25577" y="267093"/>
                  </a:moveTo>
                  <a:lnTo>
                    <a:pt x="24980" y="267855"/>
                  </a:lnTo>
                  <a:lnTo>
                    <a:pt x="25425" y="267855"/>
                  </a:lnTo>
                  <a:lnTo>
                    <a:pt x="25577" y="267093"/>
                  </a:lnTo>
                  <a:close/>
                </a:path>
                <a:path w="367665" h="346709">
                  <a:moveTo>
                    <a:pt x="25603" y="121056"/>
                  </a:moveTo>
                  <a:lnTo>
                    <a:pt x="25552" y="120929"/>
                  </a:lnTo>
                  <a:lnTo>
                    <a:pt x="23406" y="120840"/>
                  </a:lnTo>
                  <a:lnTo>
                    <a:pt x="23202" y="121170"/>
                  </a:lnTo>
                  <a:lnTo>
                    <a:pt x="25603" y="121056"/>
                  </a:lnTo>
                  <a:close/>
                </a:path>
                <a:path w="367665" h="346709">
                  <a:moveTo>
                    <a:pt x="28257" y="118021"/>
                  </a:moveTo>
                  <a:lnTo>
                    <a:pt x="27051" y="117398"/>
                  </a:lnTo>
                  <a:lnTo>
                    <a:pt x="25996" y="117576"/>
                  </a:lnTo>
                  <a:lnTo>
                    <a:pt x="26428" y="118160"/>
                  </a:lnTo>
                  <a:lnTo>
                    <a:pt x="27609" y="117868"/>
                  </a:lnTo>
                  <a:lnTo>
                    <a:pt x="28257" y="118021"/>
                  </a:lnTo>
                  <a:close/>
                </a:path>
                <a:path w="367665" h="346709">
                  <a:moveTo>
                    <a:pt x="29286" y="120878"/>
                  </a:moveTo>
                  <a:lnTo>
                    <a:pt x="25603" y="121056"/>
                  </a:lnTo>
                  <a:lnTo>
                    <a:pt x="25742" y="121386"/>
                  </a:lnTo>
                  <a:lnTo>
                    <a:pt x="29286" y="120878"/>
                  </a:lnTo>
                  <a:close/>
                </a:path>
                <a:path w="367665" h="346709">
                  <a:moveTo>
                    <a:pt x="32334" y="97967"/>
                  </a:moveTo>
                  <a:lnTo>
                    <a:pt x="32029" y="97536"/>
                  </a:lnTo>
                  <a:lnTo>
                    <a:pt x="31330" y="97777"/>
                  </a:lnTo>
                  <a:lnTo>
                    <a:pt x="32334" y="97967"/>
                  </a:lnTo>
                  <a:close/>
                </a:path>
                <a:path w="367665" h="346709">
                  <a:moveTo>
                    <a:pt x="34226" y="296468"/>
                  </a:moveTo>
                  <a:lnTo>
                    <a:pt x="33997" y="297091"/>
                  </a:lnTo>
                  <a:lnTo>
                    <a:pt x="34226" y="296468"/>
                  </a:lnTo>
                  <a:close/>
                </a:path>
                <a:path w="367665" h="346709">
                  <a:moveTo>
                    <a:pt x="35394" y="296011"/>
                  </a:moveTo>
                  <a:lnTo>
                    <a:pt x="35204" y="296329"/>
                  </a:lnTo>
                  <a:lnTo>
                    <a:pt x="35394" y="296011"/>
                  </a:lnTo>
                  <a:close/>
                </a:path>
                <a:path w="367665" h="346709">
                  <a:moveTo>
                    <a:pt x="36322" y="92494"/>
                  </a:moveTo>
                  <a:lnTo>
                    <a:pt x="35496" y="91694"/>
                  </a:lnTo>
                  <a:lnTo>
                    <a:pt x="35979" y="92265"/>
                  </a:lnTo>
                  <a:lnTo>
                    <a:pt x="36322" y="92494"/>
                  </a:lnTo>
                  <a:close/>
                </a:path>
                <a:path w="367665" h="346709">
                  <a:moveTo>
                    <a:pt x="37249" y="296278"/>
                  </a:moveTo>
                  <a:lnTo>
                    <a:pt x="36830" y="297281"/>
                  </a:lnTo>
                  <a:lnTo>
                    <a:pt x="36982" y="297065"/>
                  </a:lnTo>
                  <a:lnTo>
                    <a:pt x="37109" y="296811"/>
                  </a:lnTo>
                  <a:lnTo>
                    <a:pt x="37249" y="296278"/>
                  </a:lnTo>
                  <a:close/>
                </a:path>
                <a:path w="367665" h="346709">
                  <a:moveTo>
                    <a:pt x="41846" y="294881"/>
                  </a:moveTo>
                  <a:lnTo>
                    <a:pt x="41363" y="296176"/>
                  </a:lnTo>
                  <a:lnTo>
                    <a:pt x="41567" y="295922"/>
                  </a:lnTo>
                  <a:lnTo>
                    <a:pt x="41694" y="295668"/>
                  </a:lnTo>
                  <a:lnTo>
                    <a:pt x="41846" y="294881"/>
                  </a:lnTo>
                  <a:close/>
                </a:path>
                <a:path w="367665" h="346709">
                  <a:moveTo>
                    <a:pt x="41973" y="295414"/>
                  </a:moveTo>
                  <a:lnTo>
                    <a:pt x="41668" y="295795"/>
                  </a:lnTo>
                  <a:lnTo>
                    <a:pt x="41338" y="297446"/>
                  </a:lnTo>
                  <a:lnTo>
                    <a:pt x="41973" y="295414"/>
                  </a:lnTo>
                  <a:close/>
                </a:path>
                <a:path w="367665" h="346709">
                  <a:moveTo>
                    <a:pt x="42164" y="58864"/>
                  </a:moveTo>
                  <a:lnTo>
                    <a:pt x="41262" y="58267"/>
                  </a:lnTo>
                  <a:lnTo>
                    <a:pt x="37985" y="57785"/>
                  </a:lnTo>
                  <a:lnTo>
                    <a:pt x="38531" y="58140"/>
                  </a:lnTo>
                  <a:lnTo>
                    <a:pt x="42164" y="58864"/>
                  </a:lnTo>
                  <a:close/>
                </a:path>
                <a:path w="367665" h="346709">
                  <a:moveTo>
                    <a:pt x="42735" y="270903"/>
                  </a:moveTo>
                  <a:lnTo>
                    <a:pt x="42176" y="271729"/>
                  </a:lnTo>
                  <a:lnTo>
                    <a:pt x="42303" y="271945"/>
                  </a:lnTo>
                  <a:lnTo>
                    <a:pt x="42735" y="270903"/>
                  </a:lnTo>
                  <a:close/>
                </a:path>
                <a:path w="367665" h="346709">
                  <a:moveTo>
                    <a:pt x="43408" y="42964"/>
                  </a:moveTo>
                  <a:lnTo>
                    <a:pt x="41846" y="42430"/>
                  </a:lnTo>
                  <a:lnTo>
                    <a:pt x="41579" y="42710"/>
                  </a:lnTo>
                  <a:lnTo>
                    <a:pt x="40259" y="42811"/>
                  </a:lnTo>
                  <a:lnTo>
                    <a:pt x="40640" y="43053"/>
                  </a:lnTo>
                  <a:lnTo>
                    <a:pt x="42278" y="43192"/>
                  </a:lnTo>
                  <a:lnTo>
                    <a:pt x="43408" y="42964"/>
                  </a:lnTo>
                  <a:close/>
                </a:path>
                <a:path w="367665" h="346709">
                  <a:moveTo>
                    <a:pt x="52819" y="300659"/>
                  </a:moveTo>
                  <a:close/>
                </a:path>
                <a:path w="367665" h="346709">
                  <a:moveTo>
                    <a:pt x="55003" y="723"/>
                  </a:moveTo>
                  <a:lnTo>
                    <a:pt x="54190" y="0"/>
                  </a:lnTo>
                  <a:lnTo>
                    <a:pt x="53962" y="228"/>
                  </a:lnTo>
                  <a:lnTo>
                    <a:pt x="55003" y="723"/>
                  </a:lnTo>
                  <a:close/>
                </a:path>
                <a:path w="367665" h="346709">
                  <a:moveTo>
                    <a:pt x="59004" y="303796"/>
                  </a:moveTo>
                  <a:lnTo>
                    <a:pt x="58966" y="303212"/>
                  </a:lnTo>
                  <a:lnTo>
                    <a:pt x="58889" y="303542"/>
                  </a:lnTo>
                  <a:lnTo>
                    <a:pt x="58788" y="304812"/>
                  </a:lnTo>
                  <a:lnTo>
                    <a:pt x="59004" y="303796"/>
                  </a:lnTo>
                  <a:close/>
                </a:path>
                <a:path w="367665" h="346709">
                  <a:moveTo>
                    <a:pt x="60185" y="283413"/>
                  </a:moveTo>
                  <a:lnTo>
                    <a:pt x="60172" y="283705"/>
                  </a:lnTo>
                  <a:lnTo>
                    <a:pt x="60185" y="283578"/>
                  </a:lnTo>
                  <a:lnTo>
                    <a:pt x="60185" y="283413"/>
                  </a:lnTo>
                  <a:close/>
                </a:path>
                <a:path w="367665" h="346709">
                  <a:moveTo>
                    <a:pt x="61328" y="279946"/>
                  </a:moveTo>
                  <a:lnTo>
                    <a:pt x="60312" y="280428"/>
                  </a:lnTo>
                  <a:lnTo>
                    <a:pt x="60198" y="283387"/>
                  </a:lnTo>
                  <a:lnTo>
                    <a:pt x="60401" y="282257"/>
                  </a:lnTo>
                  <a:lnTo>
                    <a:pt x="61328" y="279946"/>
                  </a:lnTo>
                  <a:close/>
                </a:path>
                <a:path w="367665" h="346709">
                  <a:moveTo>
                    <a:pt x="66675" y="284340"/>
                  </a:moveTo>
                  <a:lnTo>
                    <a:pt x="66573" y="284492"/>
                  </a:lnTo>
                  <a:lnTo>
                    <a:pt x="66065" y="286054"/>
                  </a:lnTo>
                  <a:lnTo>
                    <a:pt x="66179" y="285813"/>
                  </a:lnTo>
                  <a:lnTo>
                    <a:pt x="66675" y="284340"/>
                  </a:lnTo>
                  <a:close/>
                </a:path>
                <a:path w="367665" h="346709">
                  <a:moveTo>
                    <a:pt x="68237" y="281444"/>
                  </a:moveTo>
                  <a:lnTo>
                    <a:pt x="67970" y="281317"/>
                  </a:lnTo>
                  <a:lnTo>
                    <a:pt x="67271" y="281571"/>
                  </a:lnTo>
                  <a:lnTo>
                    <a:pt x="66687" y="283476"/>
                  </a:lnTo>
                  <a:lnTo>
                    <a:pt x="66878" y="283095"/>
                  </a:lnTo>
                  <a:lnTo>
                    <a:pt x="67233" y="282206"/>
                  </a:lnTo>
                  <a:lnTo>
                    <a:pt x="67094" y="283108"/>
                  </a:lnTo>
                  <a:lnTo>
                    <a:pt x="66675" y="284340"/>
                  </a:lnTo>
                  <a:lnTo>
                    <a:pt x="67475" y="283095"/>
                  </a:lnTo>
                  <a:lnTo>
                    <a:pt x="67881" y="282206"/>
                  </a:lnTo>
                  <a:lnTo>
                    <a:pt x="68237" y="281444"/>
                  </a:lnTo>
                  <a:close/>
                </a:path>
                <a:path w="367665" h="346709">
                  <a:moveTo>
                    <a:pt x="69138" y="281940"/>
                  </a:moveTo>
                  <a:lnTo>
                    <a:pt x="69113" y="280847"/>
                  </a:lnTo>
                  <a:lnTo>
                    <a:pt x="68605" y="282397"/>
                  </a:lnTo>
                  <a:lnTo>
                    <a:pt x="68757" y="282663"/>
                  </a:lnTo>
                  <a:lnTo>
                    <a:pt x="68668" y="283959"/>
                  </a:lnTo>
                  <a:lnTo>
                    <a:pt x="68872" y="283578"/>
                  </a:lnTo>
                  <a:lnTo>
                    <a:pt x="69138" y="281940"/>
                  </a:lnTo>
                  <a:close/>
                </a:path>
                <a:path w="367665" h="346709">
                  <a:moveTo>
                    <a:pt x="70739" y="287223"/>
                  </a:moveTo>
                  <a:lnTo>
                    <a:pt x="70332" y="288556"/>
                  </a:lnTo>
                  <a:lnTo>
                    <a:pt x="70548" y="288302"/>
                  </a:lnTo>
                  <a:lnTo>
                    <a:pt x="70739" y="287223"/>
                  </a:lnTo>
                  <a:close/>
                </a:path>
                <a:path w="367665" h="346709">
                  <a:moveTo>
                    <a:pt x="71412" y="284619"/>
                  </a:moveTo>
                  <a:lnTo>
                    <a:pt x="71081" y="284873"/>
                  </a:lnTo>
                  <a:lnTo>
                    <a:pt x="70739" y="287223"/>
                  </a:lnTo>
                  <a:lnTo>
                    <a:pt x="71069" y="286143"/>
                  </a:lnTo>
                  <a:lnTo>
                    <a:pt x="70891" y="287286"/>
                  </a:lnTo>
                  <a:lnTo>
                    <a:pt x="71132" y="286016"/>
                  </a:lnTo>
                  <a:lnTo>
                    <a:pt x="71412" y="284619"/>
                  </a:lnTo>
                  <a:close/>
                </a:path>
                <a:path w="367665" h="346709">
                  <a:moveTo>
                    <a:pt x="71513" y="306438"/>
                  </a:moveTo>
                  <a:lnTo>
                    <a:pt x="71158" y="307352"/>
                  </a:lnTo>
                  <a:lnTo>
                    <a:pt x="71386" y="306959"/>
                  </a:lnTo>
                  <a:lnTo>
                    <a:pt x="71488" y="306590"/>
                  </a:lnTo>
                  <a:lnTo>
                    <a:pt x="71513" y="306438"/>
                  </a:lnTo>
                  <a:close/>
                </a:path>
                <a:path w="367665" h="346709">
                  <a:moveTo>
                    <a:pt x="75450" y="308127"/>
                  </a:moveTo>
                  <a:lnTo>
                    <a:pt x="75057" y="307594"/>
                  </a:lnTo>
                  <a:lnTo>
                    <a:pt x="75133" y="307898"/>
                  </a:lnTo>
                  <a:lnTo>
                    <a:pt x="75260" y="308076"/>
                  </a:lnTo>
                  <a:lnTo>
                    <a:pt x="75450" y="308127"/>
                  </a:lnTo>
                  <a:close/>
                </a:path>
                <a:path w="367665" h="346709">
                  <a:moveTo>
                    <a:pt x="75501" y="308127"/>
                  </a:moveTo>
                  <a:close/>
                </a:path>
                <a:path w="367665" h="346709">
                  <a:moveTo>
                    <a:pt x="77800" y="285305"/>
                  </a:moveTo>
                  <a:lnTo>
                    <a:pt x="77736" y="284848"/>
                  </a:lnTo>
                  <a:lnTo>
                    <a:pt x="77724" y="285064"/>
                  </a:lnTo>
                  <a:lnTo>
                    <a:pt x="77698" y="285242"/>
                  </a:lnTo>
                  <a:lnTo>
                    <a:pt x="77673" y="285432"/>
                  </a:lnTo>
                  <a:lnTo>
                    <a:pt x="77800" y="285305"/>
                  </a:lnTo>
                  <a:close/>
                </a:path>
                <a:path w="367665" h="346709">
                  <a:moveTo>
                    <a:pt x="79375" y="281520"/>
                  </a:moveTo>
                  <a:lnTo>
                    <a:pt x="78892" y="282435"/>
                  </a:lnTo>
                  <a:lnTo>
                    <a:pt x="78219" y="285673"/>
                  </a:lnTo>
                  <a:lnTo>
                    <a:pt x="78498" y="285127"/>
                  </a:lnTo>
                  <a:lnTo>
                    <a:pt x="79375" y="281520"/>
                  </a:lnTo>
                  <a:close/>
                </a:path>
                <a:path w="367665" h="346709">
                  <a:moveTo>
                    <a:pt x="80899" y="284899"/>
                  </a:moveTo>
                  <a:lnTo>
                    <a:pt x="80721" y="285242"/>
                  </a:lnTo>
                  <a:lnTo>
                    <a:pt x="80645" y="285623"/>
                  </a:lnTo>
                  <a:lnTo>
                    <a:pt x="80873" y="285064"/>
                  </a:lnTo>
                  <a:lnTo>
                    <a:pt x="80899" y="284899"/>
                  </a:lnTo>
                  <a:close/>
                </a:path>
                <a:path w="367665" h="346709">
                  <a:moveTo>
                    <a:pt x="81622" y="306095"/>
                  </a:moveTo>
                  <a:lnTo>
                    <a:pt x="81343" y="306832"/>
                  </a:lnTo>
                  <a:lnTo>
                    <a:pt x="81254" y="306959"/>
                  </a:lnTo>
                  <a:lnTo>
                    <a:pt x="81140" y="308114"/>
                  </a:lnTo>
                  <a:lnTo>
                    <a:pt x="81622" y="306095"/>
                  </a:lnTo>
                  <a:close/>
                </a:path>
                <a:path w="367665" h="346709">
                  <a:moveTo>
                    <a:pt x="82245" y="284111"/>
                  </a:moveTo>
                  <a:lnTo>
                    <a:pt x="82029" y="284111"/>
                  </a:lnTo>
                  <a:lnTo>
                    <a:pt x="81953" y="283730"/>
                  </a:lnTo>
                  <a:lnTo>
                    <a:pt x="81610" y="285127"/>
                  </a:lnTo>
                  <a:lnTo>
                    <a:pt x="82245" y="284111"/>
                  </a:lnTo>
                  <a:close/>
                </a:path>
                <a:path w="367665" h="346709">
                  <a:moveTo>
                    <a:pt x="84797" y="282181"/>
                  </a:moveTo>
                  <a:lnTo>
                    <a:pt x="84632" y="283083"/>
                  </a:lnTo>
                  <a:lnTo>
                    <a:pt x="84582" y="283464"/>
                  </a:lnTo>
                  <a:lnTo>
                    <a:pt x="84696" y="282803"/>
                  </a:lnTo>
                  <a:lnTo>
                    <a:pt x="84797" y="282181"/>
                  </a:lnTo>
                  <a:close/>
                </a:path>
                <a:path w="367665" h="346709">
                  <a:moveTo>
                    <a:pt x="85191" y="306781"/>
                  </a:moveTo>
                  <a:lnTo>
                    <a:pt x="84810" y="307416"/>
                  </a:lnTo>
                  <a:lnTo>
                    <a:pt x="84963" y="307225"/>
                  </a:lnTo>
                  <a:lnTo>
                    <a:pt x="85191" y="306781"/>
                  </a:lnTo>
                  <a:close/>
                </a:path>
                <a:path w="367665" h="346709">
                  <a:moveTo>
                    <a:pt x="85877" y="305574"/>
                  </a:moveTo>
                  <a:lnTo>
                    <a:pt x="85585" y="306082"/>
                  </a:lnTo>
                  <a:lnTo>
                    <a:pt x="85623" y="305841"/>
                  </a:lnTo>
                  <a:lnTo>
                    <a:pt x="85547" y="306082"/>
                  </a:lnTo>
                  <a:lnTo>
                    <a:pt x="85191" y="306844"/>
                  </a:lnTo>
                  <a:lnTo>
                    <a:pt x="85382" y="306717"/>
                  </a:lnTo>
                  <a:lnTo>
                    <a:pt x="85407" y="307606"/>
                  </a:lnTo>
                  <a:lnTo>
                    <a:pt x="85610" y="306717"/>
                  </a:lnTo>
                  <a:lnTo>
                    <a:pt x="85877" y="305574"/>
                  </a:lnTo>
                  <a:close/>
                </a:path>
                <a:path w="367665" h="346709">
                  <a:moveTo>
                    <a:pt x="87058" y="289204"/>
                  </a:moveTo>
                  <a:close/>
                </a:path>
                <a:path w="367665" h="346709">
                  <a:moveTo>
                    <a:pt x="88125" y="285064"/>
                  </a:moveTo>
                  <a:lnTo>
                    <a:pt x="87972" y="285381"/>
                  </a:lnTo>
                  <a:lnTo>
                    <a:pt x="88125" y="285064"/>
                  </a:lnTo>
                  <a:close/>
                </a:path>
                <a:path w="367665" h="346709">
                  <a:moveTo>
                    <a:pt x="88912" y="305422"/>
                  </a:moveTo>
                  <a:lnTo>
                    <a:pt x="88773" y="305447"/>
                  </a:lnTo>
                  <a:lnTo>
                    <a:pt x="88900" y="305447"/>
                  </a:lnTo>
                  <a:close/>
                </a:path>
                <a:path w="367665" h="346709">
                  <a:moveTo>
                    <a:pt x="88925" y="289445"/>
                  </a:moveTo>
                  <a:lnTo>
                    <a:pt x="88912" y="288937"/>
                  </a:lnTo>
                  <a:lnTo>
                    <a:pt x="88595" y="290334"/>
                  </a:lnTo>
                  <a:lnTo>
                    <a:pt x="88925" y="289445"/>
                  </a:lnTo>
                  <a:close/>
                </a:path>
                <a:path w="367665" h="346709">
                  <a:moveTo>
                    <a:pt x="89065" y="280555"/>
                  </a:moveTo>
                  <a:lnTo>
                    <a:pt x="88074" y="282333"/>
                  </a:lnTo>
                  <a:lnTo>
                    <a:pt x="87718" y="284492"/>
                  </a:lnTo>
                  <a:lnTo>
                    <a:pt x="87782" y="284340"/>
                  </a:lnTo>
                  <a:lnTo>
                    <a:pt x="87655" y="284873"/>
                  </a:lnTo>
                  <a:lnTo>
                    <a:pt x="87718" y="284492"/>
                  </a:lnTo>
                  <a:lnTo>
                    <a:pt x="87566" y="284873"/>
                  </a:lnTo>
                  <a:lnTo>
                    <a:pt x="86906" y="286524"/>
                  </a:lnTo>
                  <a:lnTo>
                    <a:pt x="87972" y="285242"/>
                  </a:lnTo>
                  <a:lnTo>
                    <a:pt x="88087" y="284873"/>
                  </a:lnTo>
                  <a:lnTo>
                    <a:pt x="88226" y="284238"/>
                  </a:lnTo>
                  <a:lnTo>
                    <a:pt x="89065" y="280555"/>
                  </a:lnTo>
                  <a:close/>
                </a:path>
                <a:path w="367665" h="346709">
                  <a:moveTo>
                    <a:pt x="89585" y="287578"/>
                  </a:moveTo>
                  <a:lnTo>
                    <a:pt x="89547" y="287159"/>
                  </a:lnTo>
                  <a:lnTo>
                    <a:pt x="89535" y="287451"/>
                  </a:lnTo>
                  <a:lnTo>
                    <a:pt x="89585" y="287578"/>
                  </a:lnTo>
                  <a:close/>
                </a:path>
                <a:path w="367665" h="346709">
                  <a:moveTo>
                    <a:pt x="91808" y="282206"/>
                  </a:moveTo>
                  <a:lnTo>
                    <a:pt x="91617" y="282587"/>
                  </a:lnTo>
                  <a:lnTo>
                    <a:pt x="91782" y="282587"/>
                  </a:lnTo>
                  <a:lnTo>
                    <a:pt x="91808" y="282206"/>
                  </a:lnTo>
                  <a:close/>
                </a:path>
                <a:path w="367665" h="346709">
                  <a:moveTo>
                    <a:pt x="91871" y="282587"/>
                  </a:moveTo>
                  <a:lnTo>
                    <a:pt x="91732" y="283108"/>
                  </a:lnTo>
                  <a:lnTo>
                    <a:pt x="91871" y="282587"/>
                  </a:lnTo>
                  <a:close/>
                </a:path>
                <a:path w="367665" h="346709">
                  <a:moveTo>
                    <a:pt x="93040" y="283349"/>
                  </a:moveTo>
                  <a:lnTo>
                    <a:pt x="92811" y="283476"/>
                  </a:lnTo>
                  <a:lnTo>
                    <a:pt x="92710" y="283603"/>
                  </a:lnTo>
                  <a:lnTo>
                    <a:pt x="92849" y="283603"/>
                  </a:lnTo>
                  <a:lnTo>
                    <a:pt x="93040" y="283349"/>
                  </a:lnTo>
                  <a:close/>
                </a:path>
                <a:path w="367665" h="346709">
                  <a:moveTo>
                    <a:pt x="93103" y="282003"/>
                  </a:moveTo>
                  <a:lnTo>
                    <a:pt x="92925" y="282244"/>
                  </a:lnTo>
                  <a:lnTo>
                    <a:pt x="93103" y="282003"/>
                  </a:lnTo>
                  <a:close/>
                </a:path>
                <a:path w="367665" h="346709">
                  <a:moveTo>
                    <a:pt x="94157" y="303212"/>
                  </a:moveTo>
                  <a:lnTo>
                    <a:pt x="94081" y="302996"/>
                  </a:lnTo>
                  <a:lnTo>
                    <a:pt x="94018" y="302679"/>
                  </a:lnTo>
                  <a:lnTo>
                    <a:pt x="93802" y="303085"/>
                  </a:lnTo>
                  <a:lnTo>
                    <a:pt x="93802" y="303695"/>
                  </a:lnTo>
                  <a:lnTo>
                    <a:pt x="93967" y="303593"/>
                  </a:lnTo>
                  <a:lnTo>
                    <a:pt x="94157" y="303212"/>
                  </a:lnTo>
                  <a:close/>
                </a:path>
                <a:path w="367665" h="346709">
                  <a:moveTo>
                    <a:pt x="94513" y="281444"/>
                  </a:moveTo>
                  <a:lnTo>
                    <a:pt x="94208" y="281952"/>
                  </a:lnTo>
                  <a:lnTo>
                    <a:pt x="94513" y="281444"/>
                  </a:lnTo>
                  <a:close/>
                </a:path>
                <a:path w="367665" h="346709">
                  <a:moveTo>
                    <a:pt x="94742" y="301929"/>
                  </a:moveTo>
                  <a:lnTo>
                    <a:pt x="94513" y="302412"/>
                  </a:lnTo>
                  <a:lnTo>
                    <a:pt x="94310" y="302895"/>
                  </a:lnTo>
                  <a:lnTo>
                    <a:pt x="94157" y="303212"/>
                  </a:lnTo>
                  <a:lnTo>
                    <a:pt x="94246" y="303466"/>
                  </a:lnTo>
                  <a:lnTo>
                    <a:pt x="94742" y="301929"/>
                  </a:lnTo>
                  <a:close/>
                </a:path>
                <a:path w="367665" h="346709">
                  <a:moveTo>
                    <a:pt x="95491" y="286448"/>
                  </a:moveTo>
                  <a:lnTo>
                    <a:pt x="95415" y="286689"/>
                  </a:lnTo>
                  <a:lnTo>
                    <a:pt x="95453" y="286867"/>
                  </a:lnTo>
                  <a:lnTo>
                    <a:pt x="95491" y="286626"/>
                  </a:lnTo>
                  <a:lnTo>
                    <a:pt x="95491" y="286448"/>
                  </a:lnTo>
                  <a:close/>
                </a:path>
                <a:path w="367665" h="346709">
                  <a:moveTo>
                    <a:pt x="96659" y="290131"/>
                  </a:moveTo>
                  <a:lnTo>
                    <a:pt x="96532" y="290334"/>
                  </a:lnTo>
                  <a:lnTo>
                    <a:pt x="96418" y="290525"/>
                  </a:lnTo>
                  <a:lnTo>
                    <a:pt x="96367" y="290817"/>
                  </a:lnTo>
                  <a:lnTo>
                    <a:pt x="96583" y="290436"/>
                  </a:lnTo>
                  <a:lnTo>
                    <a:pt x="96659" y="290131"/>
                  </a:lnTo>
                  <a:close/>
                </a:path>
                <a:path w="367665" h="346709">
                  <a:moveTo>
                    <a:pt x="97091" y="285889"/>
                  </a:moveTo>
                  <a:lnTo>
                    <a:pt x="96621" y="286778"/>
                  </a:lnTo>
                  <a:lnTo>
                    <a:pt x="96520" y="287782"/>
                  </a:lnTo>
                  <a:lnTo>
                    <a:pt x="97091" y="285889"/>
                  </a:lnTo>
                  <a:close/>
                </a:path>
                <a:path w="367665" h="346709">
                  <a:moveTo>
                    <a:pt x="98094" y="304647"/>
                  </a:moveTo>
                  <a:lnTo>
                    <a:pt x="97586" y="305346"/>
                  </a:lnTo>
                  <a:lnTo>
                    <a:pt x="97409" y="307022"/>
                  </a:lnTo>
                  <a:lnTo>
                    <a:pt x="98094" y="304647"/>
                  </a:lnTo>
                  <a:close/>
                </a:path>
                <a:path w="367665" h="346709">
                  <a:moveTo>
                    <a:pt x="98171" y="304304"/>
                  </a:moveTo>
                  <a:lnTo>
                    <a:pt x="97599" y="307606"/>
                  </a:lnTo>
                  <a:lnTo>
                    <a:pt x="98107" y="307352"/>
                  </a:lnTo>
                  <a:lnTo>
                    <a:pt x="98171" y="304304"/>
                  </a:lnTo>
                  <a:close/>
                </a:path>
                <a:path w="367665" h="346709">
                  <a:moveTo>
                    <a:pt x="99606" y="287667"/>
                  </a:moveTo>
                  <a:lnTo>
                    <a:pt x="98806" y="290080"/>
                  </a:lnTo>
                  <a:lnTo>
                    <a:pt x="99339" y="289712"/>
                  </a:lnTo>
                  <a:lnTo>
                    <a:pt x="99606" y="287667"/>
                  </a:lnTo>
                  <a:close/>
                </a:path>
                <a:path w="367665" h="346709">
                  <a:moveTo>
                    <a:pt x="99707" y="289445"/>
                  </a:moveTo>
                  <a:lnTo>
                    <a:pt x="99352" y="289699"/>
                  </a:lnTo>
                  <a:lnTo>
                    <a:pt x="99123" y="291312"/>
                  </a:lnTo>
                  <a:lnTo>
                    <a:pt x="99707" y="289445"/>
                  </a:lnTo>
                  <a:close/>
                </a:path>
                <a:path w="367665" h="346709">
                  <a:moveTo>
                    <a:pt x="100749" y="286105"/>
                  </a:moveTo>
                  <a:lnTo>
                    <a:pt x="100139" y="286956"/>
                  </a:lnTo>
                  <a:lnTo>
                    <a:pt x="100571" y="286448"/>
                  </a:lnTo>
                  <a:lnTo>
                    <a:pt x="100749" y="286105"/>
                  </a:lnTo>
                  <a:close/>
                </a:path>
                <a:path w="367665" h="346709">
                  <a:moveTo>
                    <a:pt x="102946" y="291858"/>
                  </a:moveTo>
                  <a:lnTo>
                    <a:pt x="102743" y="291909"/>
                  </a:lnTo>
                  <a:lnTo>
                    <a:pt x="102806" y="292163"/>
                  </a:lnTo>
                  <a:lnTo>
                    <a:pt x="102946" y="291858"/>
                  </a:lnTo>
                  <a:close/>
                </a:path>
                <a:path w="367665" h="346709">
                  <a:moveTo>
                    <a:pt x="103873" y="289839"/>
                  </a:moveTo>
                  <a:lnTo>
                    <a:pt x="103543" y="290156"/>
                  </a:lnTo>
                  <a:lnTo>
                    <a:pt x="103632" y="290817"/>
                  </a:lnTo>
                  <a:lnTo>
                    <a:pt x="103873" y="289839"/>
                  </a:lnTo>
                  <a:close/>
                </a:path>
                <a:path w="367665" h="346709">
                  <a:moveTo>
                    <a:pt x="106641" y="295135"/>
                  </a:moveTo>
                  <a:lnTo>
                    <a:pt x="106603" y="294017"/>
                  </a:lnTo>
                  <a:lnTo>
                    <a:pt x="106337" y="295109"/>
                  </a:lnTo>
                  <a:lnTo>
                    <a:pt x="106553" y="294868"/>
                  </a:lnTo>
                  <a:lnTo>
                    <a:pt x="106641" y="295135"/>
                  </a:lnTo>
                  <a:close/>
                </a:path>
                <a:path w="367665" h="346709">
                  <a:moveTo>
                    <a:pt x="106680" y="295338"/>
                  </a:moveTo>
                  <a:lnTo>
                    <a:pt x="106667" y="295198"/>
                  </a:lnTo>
                  <a:lnTo>
                    <a:pt x="106654" y="295567"/>
                  </a:lnTo>
                  <a:lnTo>
                    <a:pt x="106680" y="295338"/>
                  </a:lnTo>
                  <a:close/>
                </a:path>
                <a:path w="367665" h="346709">
                  <a:moveTo>
                    <a:pt x="108635" y="299453"/>
                  </a:moveTo>
                  <a:lnTo>
                    <a:pt x="108521" y="299732"/>
                  </a:lnTo>
                  <a:lnTo>
                    <a:pt x="108635" y="299453"/>
                  </a:lnTo>
                  <a:close/>
                </a:path>
                <a:path w="367665" h="346709">
                  <a:moveTo>
                    <a:pt x="108826" y="298970"/>
                  </a:moveTo>
                  <a:lnTo>
                    <a:pt x="108750" y="299097"/>
                  </a:lnTo>
                  <a:lnTo>
                    <a:pt x="108635" y="299453"/>
                  </a:lnTo>
                  <a:lnTo>
                    <a:pt x="108826" y="298970"/>
                  </a:lnTo>
                  <a:close/>
                </a:path>
                <a:path w="367665" h="346709">
                  <a:moveTo>
                    <a:pt x="108978" y="298716"/>
                  </a:moveTo>
                  <a:lnTo>
                    <a:pt x="108877" y="298843"/>
                  </a:lnTo>
                  <a:lnTo>
                    <a:pt x="108826" y="298970"/>
                  </a:lnTo>
                  <a:lnTo>
                    <a:pt x="108978" y="298716"/>
                  </a:lnTo>
                  <a:close/>
                </a:path>
                <a:path w="367665" h="346709">
                  <a:moveTo>
                    <a:pt x="109296" y="307149"/>
                  </a:moveTo>
                  <a:lnTo>
                    <a:pt x="109270" y="307378"/>
                  </a:lnTo>
                  <a:lnTo>
                    <a:pt x="109296" y="307187"/>
                  </a:lnTo>
                  <a:close/>
                </a:path>
                <a:path w="367665" h="346709">
                  <a:moveTo>
                    <a:pt x="109296" y="304939"/>
                  </a:moveTo>
                  <a:lnTo>
                    <a:pt x="109016" y="305828"/>
                  </a:lnTo>
                  <a:lnTo>
                    <a:pt x="109296" y="304939"/>
                  </a:lnTo>
                  <a:close/>
                </a:path>
                <a:path w="367665" h="346709">
                  <a:moveTo>
                    <a:pt x="109334" y="306882"/>
                  </a:moveTo>
                  <a:lnTo>
                    <a:pt x="109296" y="307149"/>
                  </a:lnTo>
                  <a:lnTo>
                    <a:pt x="109334" y="306908"/>
                  </a:lnTo>
                  <a:close/>
                </a:path>
                <a:path w="367665" h="346709">
                  <a:moveTo>
                    <a:pt x="109347" y="295821"/>
                  </a:moveTo>
                  <a:lnTo>
                    <a:pt x="108877" y="298196"/>
                  </a:lnTo>
                  <a:lnTo>
                    <a:pt x="109321" y="296938"/>
                  </a:lnTo>
                  <a:lnTo>
                    <a:pt x="109347" y="295821"/>
                  </a:lnTo>
                  <a:close/>
                </a:path>
                <a:path w="367665" h="346709">
                  <a:moveTo>
                    <a:pt x="111328" y="303415"/>
                  </a:moveTo>
                  <a:lnTo>
                    <a:pt x="110782" y="305574"/>
                  </a:lnTo>
                  <a:lnTo>
                    <a:pt x="111163" y="305574"/>
                  </a:lnTo>
                  <a:lnTo>
                    <a:pt x="111277" y="305193"/>
                  </a:lnTo>
                  <a:lnTo>
                    <a:pt x="111315" y="304939"/>
                  </a:lnTo>
                  <a:lnTo>
                    <a:pt x="111328" y="303415"/>
                  </a:lnTo>
                  <a:close/>
                </a:path>
                <a:path w="367665" h="346709">
                  <a:moveTo>
                    <a:pt x="112509" y="292163"/>
                  </a:moveTo>
                  <a:lnTo>
                    <a:pt x="112014" y="293497"/>
                  </a:lnTo>
                  <a:lnTo>
                    <a:pt x="112229" y="293128"/>
                  </a:lnTo>
                  <a:lnTo>
                    <a:pt x="112369" y="292671"/>
                  </a:lnTo>
                  <a:lnTo>
                    <a:pt x="112509" y="292163"/>
                  </a:lnTo>
                  <a:close/>
                </a:path>
                <a:path w="367665" h="346709">
                  <a:moveTo>
                    <a:pt x="112966" y="308762"/>
                  </a:moveTo>
                  <a:lnTo>
                    <a:pt x="112750" y="309575"/>
                  </a:lnTo>
                  <a:lnTo>
                    <a:pt x="112903" y="309092"/>
                  </a:lnTo>
                  <a:lnTo>
                    <a:pt x="112966" y="308762"/>
                  </a:lnTo>
                  <a:close/>
                </a:path>
                <a:path w="367665" h="346709">
                  <a:moveTo>
                    <a:pt x="114122" y="311670"/>
                  </a:moveTo>
                  <a:lnTo>
                    <a:pt x="113969" y="310921"/>
                  </a:lnTo>
                  <a:lnTo>
                    <a:pt x="113588" y="312305"/>
                  </a:lnTo>
                  <a:lnTo>
                    <a:pt x="114122" y="311670"/>
                  </a:lnTo>
                  <a:close/>
                </a:path>
                <a:path w="367665" h="346709">
                  <a:moveTo>
                    <a:pt x="114249" y="309892"/>
                  </a:moveTo>
                  <a:lnTo>
                    <a:pt x="114020" y="310248"/>
                  </a:lnTo>
                  <a:lnTo>
                    <a:pt x="113969" y="310921"/>
                  </a:lnTo>
                  <a:lnTo>
                    <a:pt x="114249" y="309892"/>
                  </a:lnTo>
                  <a:close/>
                </a:path>
                <a:path w="367665" h="346709">
                  <a:moveTo>
                    <a:pt x="115785" y="293814"/>
                  </a:moveTo>
                  <a:lnTo>
                    <a:pt x="115722" y="293674"/>
                  </a:lnTo>
                  <a:lnTo>
                    <a:pt x="115011" y="296532"/>
                  </a:lnTo>
                  <a:lnTo>
                    <a:pt x="114681" y="297764"/>
                  </a:lnTo>
                  <a:lnTo>
                    <a:pt x="115011" y="296595"/>
                  </a:lnTo>
                  <a:lnTo>
                    <a:pt x="115189" y="296062"/>
                  </a:lnTo>
                  <a:lnTo>
                    <a:pt x="115328" y="295846"/>
                  </a:lnTo>
                  <a:lnTo>
                    <a:pt x="115455" y="295300"/>
                  </a:lnTo>
                  <a:lnTo>
                    <a:pt x="115595" y="294652"/>
                  </a:lnTo>
                  <a:lnTo>
                    <a:pt x="115785" y="293814"/>
                  </a:lnTo>
                  <a:close/>
                </a:path>
                <a:path w="367665" h="346709">
                  <a:moveTo>
                    <a:pt x="115963" y="301371"/>
                  </a:moveTo>
                  <a:lnTo>
                    <a:pt x="115773" y="301764"/>
                  </a:lnTo>
                  <a:lnTo>
                    <a:pt x="115963" y="301371"/>
                  </a:lnTo>
                  <a:close/>
                </a:path>
                <a:path w="367665" h="346709">
                  <a:moveTo>
                    <a:pt x="116039" y="300545"/>
                  </a:moveTo>
                  <a:close/>
                </a:path>
                <a:path w="367665" h="346709">
                  <a:moveTo>
                    <a:pt x="116535" y="293154"/>
                  </a:moveTo>
                  <a:lnTo>
                    <a:pt x="116103" y="294119"/>
                  </a:lnTo>
                  <a:lnTo>
                    <a:pt x="115989" y="294360"/>
                  </a:lnTo>
                  <a:lnTo>
                    <a:pt x="115989" y="295389"/>
                  </a:lnTo>
                  <a:lnTo>
                    <a:pt x="116420" y="294944"/>
                  </a:lnTo>
                  <a:lnTo>
                    <a:pt x="116370" y="293789"/>
                  </a:lnTo>
                  <a:lnTo>
                    <a:pt x="116535" y="293154"/>
                  </a:lnTo>
                  <a:close/>
                </a:path>
                <a:path w="367665" h="346709">
                  <a:moveTo>
                    <a:pt x="116586" y="300113"/>
                  </a:moveTo>
                  <a:lnTo>
                    <a:pt x="116166" y="300443"/>
                  </a:lnTo>
                  <a:lnTo>
                    <a:pt x="115963" y="301371"/>
                  </a:lnTo>
                  <a:lnTo>
                    <a:pt x="116586" y="300113"/>
                  </a:lnTo>
                  <a:close/>
                </a:path>
                <a:path w="367665" h="346709">
                  <a:moveTo>
                    <a:pt x="116662" y="298208"/>
                  </a:moveTo>
                  <a:lnTo>
                    <a:pt x="116255" y="299605"/>
                  </a:lnTo>
                  <a:lnTo>
                    <a:pt x="115951" y="300621"/>
                  </a:lnTo>
                  <a:lnTo>
                    <a:pt x="116052" y="300456"/>
                  </a:lnTo>
                  <a:lnTo>
                    <a:pt x="116217" y="300240"/>
                  </a:lnTo>
                  <a:lnTo>
                    <a:pt x="116662" y="298208"/>
                  </a:lnTo>
                  <a:close/>
                </a:path>
                <a:path w="367665" h="346709">
                  <a:moveTo>
                    <a:pt x="117259" y="312686"/>
                  </a:moveTo>
                  <a:lnTo>
                    <a:pt x="117119" y="312889"/>
                  </a:lnTo>
                  <a:lnTo>
                    <a:pt x="117068" y="313270"/>
                  </a:lnTo>
                  <a:lnTo>
                    <a:pt x="117259" y="312686"/>
                  </a:lnTo>
                  <a:close/>
                </a:path>
                <a:path w="367665" h="346709">
                  <a:moveTo>
                    <a:pt x="117563" y="311759"/>
                  </a:moveTo>
                  <a:lnTo>
                    <a:pt x="117259" y="312686"/>
                  </a:lnTo>
                  <a:lnTo>
                    <a:pt x="117563" y="311759"/>
                  </a:lnTo>
                  <a:close/>
                </a:path>
                <a:path w="367665" h="346709">
                  <a:moveTo>
                    <a:pt x="117665" y="309156"/>
                  </a:moveTo>
                  <a:lnTo>
                    <a:pt x="117081" y="310870"/>
                  </a:lnTo>
                  <a:lnTo>
                    <a:pt x="117119" y="311759"/>
                  </a:lnTo>
                  <a:lnTo>
                    <a:pt x="116941" y="313169"/>
                  </a:lnTo>
                  <a:lnTo>
                    <a:pt x="117119" y="312889"/>
                  </a:lnTo>
                  <a:lnTo>
                    <a:pt x="117665" y="309156"/>
                  </a:lnTo>
                  <a:close/>
                </a:path>
                <a:path w="367665" h="346709">
                  <a:moveTo>
                    <a:pt x="117703" y="311200"/>
                  </a:moveTo>
                  <a:lnTo>
                    <a:pt x="117602" y="311543"/>
                  </a:lnTo>
                  <a:lnTo>
                    <a:pt x="117563" y="311759"/>
                  </a:lnTo>
                  <a:lnTo>
                    <a:pt x="117703" y="311200"/>
                  </a:lnTo>
                  <a:close/>
                </a:path>
                <a:path w="367665" h="346709">
                  <a:moveTo>
                    <a:pt x="117805" y="297827"/>
                  </a:moveTo>
                  <a:lnTo>
                    <a:pt x="117360" y="297395"/>
                  </a:lnTo>
                  <a:lnTo>
                    <a:pt x="117716" y="298361"/>
                  </a:lnTo>
                  <a:lnTo>
                    <a:pt x="117805" y="297827"/>
                  </a:lnTo>
                  <a:close/>
                </a:path>
                <a:path w="367665" h="346709">
                  <a:moveTo>
                    <a:pt x="117881" y="298843"/>
                  </a:moveTo>
                  <a:lnTo>
                    <a:pt x="117068" y="300875"/>
                  </a:lnTo>
                  <a:lnTo>
                    <a:pt x="117500" y="300367"/>
                  </a:lnTo>
                  <a:lnTo>
                    <a:pt x="117881" y="298843"/>
                  </a:lnTo>
                  <a:close/>
                </a:path>
                <a:path w="367665" h="346709">
                  <a:moveTo>
                    <a:pt x="118211" y="295656"/>
                  </a:moveTo>
                  <a:lnTo>
                    <a:pt x="117805" y="297827"/>
                  </a:lnTo>
                  <a:lnTo>
                    <a:pt x="118008" y="298018"/>
                  </a:lnTo>
                  <a:lnTo>
                    <a:pt x="118211" y="295656"/>
                  </a:lnTo>
                  <a:close/>
                </a:path>
                <a:path w="367665" h="346709">
                  <a:moveTo>
                    <a:pt x="118300" y="311556"/>
                  </a:moveTo>
                  <a:lnTo>
                    <a:pt x="118135" y="311556"/>
                  </a:lnTo>
                  <a:lnTo>
                    <a:pt x="118300" y="311556"/>
                  </a:lnTo>
                  <a:close/>
                </a:path>
                <a:path w="367665" h="346709">
                  <a:moveTo>
                    <a:pt x="118529" y="292049"/>
                  </a:moveTo>
                  <a:lnTo>
                    <a:pt x="118211" y="295656"/>
                  </a:lnTo>
                  <a:lnTo>
                    <a:pt x="118440" y="295503"/>
                  </a:lnTo>
                  <a:lnTo>
                    <a:pt x="118529" y="292049"/>
                  </a:lnTo>
                  <a:close/>
                </a:path>
                <a:path w="367665" h="346709">
                  <a:moveTo>
                    <a:pt x="118668" y="311099"/>
                  </a:moveTo>
                  <a:lnTo>
                    <a:pt x="118579" y="311226"/>
                  </a:lnTo>
                  <a:lnTo>
                    <a:pt x="118440" y="311416"/>
                  </a:lnTo>
                  <a:lnTo>
                    <a:pt x="118300" y="311950"/>
                  </a:lnTo>
                  <a:lnTo>
                    <a:pt x="118402" y="311797"/>
                  </a:lnTo>
                  <a:lnTo>
                    <a:pt x="118516" y="311492"/>
                  </a:lnTo>
                  <a:lnTo>
                    <a:pt x="118668" y="311099"/>
                  </a:lnTo>
                  <a:close/>
                </a:path>
                <a:path w="367665" h="346709">
                  <a:moveTo>
                    <a:pt x="118681" y="310337"/>
                  </a:moveTo>
                  <a:lnTo>
                    <a:pt x="118491" y="311048"/>
                  </a:lnTo>
                  <a:lnTo>
                    <a:pt x="118376" y="311404"/>
                  </a:lnTo>
                  <a:lnTo>
                    <a:pt x="118300" y="311556"/>
                  </a:lnTo>
                  <a:lnTo>
                    <a:pt x="118440" y="311416"/>
                  </a:lnTo>
                  <a:lnTo>
                    <a:pt x="118541" y="310984"/>
                  </a:lnTo>
                  <a:lnTo>
                    <a:pt x="118630" y="310591"/>
                  </a:lnTo>
                  <a:lnTo>
                    <a:pt x="118681" y="310337"/>
                  </a:lnTo>
                  <a:close/>
                </a:path>
                <a:path w="367665" h="346709">
                  <a:moveTo>
                    <a:pt x="119913" y="312242"/>
                  </a:moveTo>
                  <a:lnTo>
                    <a:pt x="119735" y="312559"/>
                  </a:lnTo>
                  <a:lnTo>
                    <a:pt x="119786" y="312699"/>
                  </a:lnTo>
                  <a:lnTo>
                    <a:pt x="119849" y="312508"/>
                  </a:lnTo>
                  <a:lnTo>
                    <a:pt x="119913" y="312242"/>
                  </a:lnTo>
                  <a:close/>
                </a:path>
                <a:path w="367665" h="346709">
                  <a:moveTo>
                    <a:pt x="119913" y="305701"/>
                  </a:moveTo>
                  <a:lnTo>
                    <a:pt x="119888" y="305828"/>
                  </a:lnTo>
                  <a:lnTo>
                    <a:pt x="119773" y="307098"/>
                  </a:lnTo>
                  <a:lnTo>
                    <a:pt x="119900" y="307225"/>
                  </a:lnTo>
                  <a:lnTo>
                    <a:pt x="119913" y="305701"/>
                  </a:lnTo>
                  <a:close/>
                </a:path>
                <a:path w="367665" h="346709">
                  <a:moveTo>
                    <a:pt x="120091" y="311924"/>
                  </a:moveTo>
                  <a:lnTo>
                    <a:pt x="119913" y="312242"/>
                  </a:lnTo>
                  <a:lnTo>
                    <a:pt x="120091" y="311924"/>
                  </a:lnTo>
                  <a:close/>
                </a:path>
                <a:path w="367665" h="346709">
                  <a:moveTo>
                    <a:pt x="120129" y="310388"/>
                  </a:moveTo>
                  <a:lnTo>
                    <a:pt x="119938" y="310553"/>
                  </a:lnTo>
                  <a:lnTo>
                    <a:pt x="119811" y="311162"/>
                  </a:lnTo>
                  <a:lnTo>
                    <a:pt x="120129" y="310388"/>
                  </a:lnTo>
                  <a:close/>
                </a:path>
                <a:path w="367665" h="346709">
                  <a:moveTo>
                    <a:pt x="120142" y="309524"/>
                  </a:moveTo>
                  <a:lnTo>
                    <a:pt x="119672" y="310248"/>
                  </a:lnTo>
                  <a:lnTo>
                    <a:pt x="119265" y="311416"/>
                  </a:lnTo>
                  <a:lnTo>
                    <a:pt x="119811" y="310654"/>
                  </a:lnTo>
                  <a:lnTo>
                    <a:pt x="119938" y="310553"/>
                  </a:lnTo>
                  <a:lnTo>
                    <a:pt x="120142" y="309524"/>
                  </a:lnTo>
                  <a:close/>
                </a:path>
                <a:path w="367665" h="346709">
                  <a:moveTo>
                    <a:pt x="120446" y="311251"/>
                  </a:moveTo>
                  <a:lnTo>
                    <a:pt x="120091" y="311912"/>
                  </a:lnTo>
                  <a:lnTo>
                    <a:pt x="120218" y="312051"/>
                  </a:lnTo>
                  <a:lnTo>
                    <a:pt x="120446" y="311251"/>
                  </a:lnTo>
                  <a:close/>
                </a:path>
                <a:path w="367665" h="346709">
                  <a:moveTo>
                    <a:pt x="120675" y="299732"/>
                  </a:moveTo>
                  <a:lnTo>
                    <a:pt x="119837" y="303415"/>
                  </a:lnTo>
                  <a:lnTo>
                    <a:pt x="120103" y="302526"/>
                  </a:lnTo>
                  <a:lnTo>
                    <a:pt x="120408" y="302018"/>
                  </a:lnTo>
                  <a:lnTo>
                    <a:pt x="120523" y="301371"/>
                  </a:lnTo>
                  <a:lnTo>
                    <a:pt x="120675" y="299732"/>
                  </a:lnTo>
                  <a:close/>
                </a:path>
                <a:path w="367665" h="346709">
                  <a:moveTo>
                    <a:pt x="120751" y="302653"/>
                  </a:moveTo>
                  <a:lnTo>
                    <a:pt x="119430" y="305955"/>
                  </a:lnTo>
                  <a:lnTo>
                    <a:pt x="119900" y="303542"/>
                  </a:lnTo>
                  <a:lnTo>
                    <a:pt x="119837" y="303415"/>
                  </a:lnTo>
                  <a:lnTo>
                    <a:pt x="119926" y="302653"/>
                  </a:lnTo>
                  <a:lnTo>
                    <a:pt x="120002" y="302018"/>
                  </a:lnTo>
                  <a:lnTo>
                    <a:pt x="120078" y="301383"/>
                  </a:lnTo>
                  <a:lnTo>
                    <a:pt x="120180" y="300621"/>
                  </a:lnTo>
                  <a:lnTo>
                    <a:pt x="120307" y="300240"/>
                  </a:lnTo>
                  <a:lnTo>
                    <a:pt x="119684" y="301383"/>
                  </a:lnTo>
                  <a:lnTo>
                    <a:pt x="119926" y="300621"/>
                  </a:lnTo>
                  <a:lnTo>
                    <a:pt x="120357" y="298462"/>
                  </a:lnTo>
                  <a:lnTo>
                    <a:pt x="120396" y="299097"/>
                  </a:lnTo>
                  <a:lnTo>
                    <a:pt x="120408" y="298462"/>
                  </a:lnTo>
                  <a:lnTo>
                    <a:pt x="120421" y="296557"/>
                  </a:lnTo>
                  <a:lnTo>
                    <a:pt x="118719" y="302018"/>
                  </a:lnTo>
                  <a:lnTo>
                    <a:pt x="119278" y="298843"/>
                  </a:lnTo>
                  <a:lnTo>
                    <a:pt x="119392" y="298589"/>
                  </a:lnTo>
                  <a:lnTo>
                    <a:pt x="118376" y="299605"/>
                  </a:lnTo>
                  <a:lnTo>
                    <a:pt x="118275" y="299859"/>
                  </a:lnTo>
                  <a:lnTo>
                    <a:pt x="118389" y="300545"/>
                  </a:lnTo>
                  <a:lnTo>
                    <a:pt x="118516" y="301764"/>
                  </a:lnTo>
                  <a:lnTo>
                    <a:pt x="117081" y="305193"/>
                  </a:lnTo>
                  <a:lnTo>
                    <a:pt x="117436" y="303288"/>
                  </a:lnTo>
                  <a:lnTo>
                    <a:pt x="117652" y="302145"/>
                  </a:lnTo>
                  <a:lnTo>
                    <a:pt x="117957" y="300494"/>
                  </a:lnTo>
                  <a:lnTo>
                    <a:pt x="118541" y="297319"/>
                  </a:lnTo>
                  <a:lnTo>
                    <a:pt x="117703" y="300494"/>
                  </a:lnTo>
                  <a:lnTo>
                    <a:pt x="117602" y="300240"/>
                  </a:lnTo>
                  <a:lnTo>
                    <a:pt x="116941" y="302145"/>
                  </a:lnTo>
                  <a:lnTo>
                    <a:pt x="117068" y="300875"/>
                  </a:lnTo>
                  <a:lnTo>
                    <a:pt x="117233" y="299224"/>
                  </a:lnTo>
                  <a:lnTo>
                    <a:pt x="115544" y="303288"/>
                  </a:lnTo>
                  <a:lnTo>
                    <a:pt x="115658" y="302780"/>
                  </a:lnTo>
                  <a:lnTo>
                    <a:pt x="115709" y="302526"/>
                  </a:lnTo>
                  <a:lnTo>
                    <a:pt x="115824" y="302018"/>
                  </a:lnTo>
                  <a:lnTo>
                    <a:pt x="115773" y="301764"/>
                  </a:lnTo>
                  <a:lnTo>
                    <a:pt x="115989" y="300748"/>
                  </a:lnTo>
                  <a:lnTo>
                    <a:pt x="115951" y="300621"/>
                  </a:lnTo>
                  <a:lnTo>
                    <a:pt x="116281" y="299453"/>
                  </a:lnTo>
                  <a:lnTo>
                    <a:pt x="116941" y="296430"/>
                  </a:lnTo>
                  <a:lnTo>
                    <a:pt x="115074" y="302526"/>
                  </a:lnTo>
                  <a:lnTo>
                    <a:pt x="115163" y="301383"/>
                  </a:lnTo>
                  <a:lnTo>
                    <a:pt x="115214" y="300875"/>
                  </a:lnTo>
                  <a:lnTo>
                    <a:pt x="115328" y="299859"/>
                  </a:lnTo>
                  <a:lnTo>
                    <a:pt x="116065" y="297319"/>
                  </a:lnTo>
                  <a:lnTo>
                    <a:pt x="116065" y="298843"/>
                  </a:lnTo>
                  <a:lnTo>
                    <a:pt x="116205" y="297319"/>
                  </a:lnTo>
                  <a:lnTo>
                    <a:pt x="116293" y="296303"/>
                  </a:lnTo>
                  <a:lnTo>
                    <a:pt x="114960" y="300875"/>
                  </a:lnTo>
                  <a:lnTo>
                    <a:pt x="114998" y="300621"/>
                  </a:lnTo>
                  <a:lnTo>
                    <a:pt x="115125" y="299732"/>
                  </a:lnTo>
                  <a:lnTo>
                    <a:pt x="115150" y="299605"/>
                  </a:lnTo>
                  <a:lnTo>
                    <a:pt x="115849" y="295033"/>
                  </a:lnTo>
                  <a:lnTo>
                    <a:pt x="115404" y="295795"/>
                  </a:lnTo>
                  <a:lnTo>
                    <a:pt x="115303" y="296049"/>
                  </a:lnTo>
                  <a:lnTo>
                    <a:pt x="114414" y="299605"/>
                  </a:lnTo>
                  <a:lnTo>
                    <a:pt x="114350" y="298462"/>
                  </a:lnTo>
                  <a:lnTo>
                    <a:pt x="114287" y="297319"/>
                  </a:lnTo>
                  <a:lnTo>
                    <a:pt x="113487" y="298462"/>
                  </a:lnTo>
                  <a:lnTo>
                    <a:pt x="113652" y="297827"/>
                  </a:lnTo>
                  <a:lnTo>
                    <a:pt x="113753" y="297446"/>
                  </a:lnTo>
                  <a:lnTo>
                    <a:pt x="113715" y="297065"/>
                  </a:lnTo>
                  <a:lnTo>
                    <a:pt x="113093" y="296278"/>
                  </a:lnTo>
                  <a:lnTo>
                    <a:pt x="112979" y="295795"/>
                  </a:lnTo>
                  <a:lnTo>
                    <a:pt x="113042" y="294144"/>
                  </a:lnTo>
                  <a:lnTo>
                    <a:pt x="112039" y="297827"/>
                  </a:lnTo>
                  <a:lnTo>
                    <a:pt x="111988" y="297700"/>
                  </a:lnTo>
                  <a:lnTo>
                    <a:pt x="111734" y="297065"/>
                  </a:lnTo>
                  <a:lnTo>
                    <a:pt x="111201" y="297700"/>
                  </a:lnTo>
                  <a:lnTo>
                    <a:pt x="111594" y="296049"/>
                  </a:lnTo>
                  <a:lnTo>
                    <a:pt x="111645" y="295795"/>
                  </a:lnTo>
                  <a:lnTo>
                    <a:pt x="111734" y="295414"/>
                  </a:lnTo>
                  <a:lnTo>
                    <a:pt x="112458" y="293636"/>
                  </a:lnTo>
                  <a:lnTo>
                    <a:pt x="112115" y="293636"/>
                  </a:lnTo>
                  <a:lnTo>
                    <a:pt x="111709" y="294881"/>
                  </a:lnTo>
                  <a:lnTo>
                    <a:pt x="111493" y="295414"/>
                  </a:lnTo>
                  <a:lnTo>
                    <a:pt x="111175" y="295795"/>
                  </a:lnTo>
                  <a:lnTo>
                    <a:pt x="111925" y="293001"/>
                  </a:lnTo>
                  <a:lnTo>
                    <a:pt x="111442" y="293001"/>
                  </a:lnTo>
                  <a:lnTo>
                    <a:pt x="110248" y="296049"/>
                  </a:lnTo>
                  <a:lnTo>
                    <a:pt x="110121" y="294017"/>
                  </a:lnTo>
                  <a:lnTo>
                    <a:pt x="109435" y="296811"/>
                  </a:lnTo>
                  <a:lnTo>
                    <a:pt x="108851" y="301256"/>
                  </a:lnTo>
                  <a:lnTo>
                    <a:pt x="108750" y="301510"/>
                  </a:lnTo>
                  <a:lnTo>
                    <a:pt x="107797" y="303034"/>
                  </a:lnTo>
                  <a:lnTo>
                    <a:pt x="108508" y="299986"/>
                  </a:lnTo>
                  <a:lnTo>
                    <a:pt x="108521" y="299732"/>
                  </a:lnTo>
                  <a:lnTo>
                    <a:pt x="108597" y="298970"/>
                  </a:lnTo>
                  <a:lnTo>
                    <a:pt x="108648" y="298843"/>
                  </a:lnTo>
                  <a:lnTo>
                    <a:pt x="108750" y="297815"/>
                  </a:lnTo>
                  <a:lnTo>
                    <a:pt x="108953" y="297065"/>
                  </a:lnTo>
                  <a:lnTo>
                    <a:pt x="109080" y="296557"/>
                  </a:lnTo>
                  <a:lnTo>
                    <a:pt x="108788" y="297065"/>
                  </a:lnTo>
                  <a:lnTo>
                    <a:pt x="109194" y="295414"/>
                  </a:lnTo>
                  <a:lnTo>
                    <a:pt x="109296" y="295287"/>
                  </a:lnTo>
                  <a:lnTo>
                    <a:pt x="109232" y="295795"/>
                  </a:lnTo>
                  <a:lnTo>
                    <a:pt x="109169" y="296303"/>
                  </a:lnTo>
                  <a:lnTo>
                    <a:pt x="109347" y="295795"/>
                  </a:lnTo>
                  <a:lnTo>
                    <a:pt x="109486" y="292874"/>
                  </a:lnTo>
                  <a:lnTo>
                    <a:pt x="109588" y="292366"/>
                  </a:lnTo>
                  <a:lnTo>
                    <a:pt x="108927" y="295033"/>
                  </a:lnTo>
                  <a:lnTo>
                    <a:pt x="108686" y="295287"/>
                  </a:lnTo>
                  <a:lnTo>
                    <a:pt x="108216" y="295287"/>
                  </a:lnTo>
                  <a:lnTo>
                    <a:pt x="108445" y="294652"/>
                  </a:lnTo>
                  <a:lnTo>
                    <a:pt x="109016" y="293128"/>
                  </a:lnTo>
                  <a:lnTo>
                    <a:pt x="109118" y="291731"/>
                  </a:lnTo>
                  <a:lnTo>
                    <a:pt x="108661" y="293128"/>
                  </a:lnTo>
                  <a:lnTo>
                    <a:pt x="108724" y="291604"/>
                  </a:lnTo>
                  <a:lnTo>
                    <a:pt x="108013" y="294652"/>
                  </a:lnTo>
                  <a:lnTo>
                    <a:pt x="108077" y="293636"/>
                  </a:lnTo>
                  <a:lnTo>
                    <a:pt x="108331" y="292366"/>
                  </a:lnTo>
                  <a:lnTo>
                    <a:pt x="107784" y="293636"/>
                  </a:lnTo>
                  <a:lnTo>
                    <a:pt x="107175" y="292493"/>
                  </a:lnTo>
                  <a:lnTo>
                    <a:pt x="106654" y="295567"/>
                  </a:lnTo>
                  <a:lnTo>
                    <a:pt x="106616" y="295808"/>
                  </a:lnTo>
                  <a:lnTo>
                    <a:pt x="106603" y="295986"/>
                  </a:lnTo>
                  <a:lnTo>
                    <a:pt x="105117" y="298843"/>
                  </a:lnTo>
                  <a:lnTo>
                    <a:pt x="105130" y="298716"/>
                  </a:lnTo>
                  <a:lnTo>
                    <a:pt x="105156" y="298335"/>
                  </a:lnTo>
                  <a:lnTo>
                    <a:pt x="105168" y="298208"/>
                  </a:lnTo>
                  <a:lnTo>
                    <a:pt x="105206" y="297573"/>
                  </a:lnTo>
                  <a:lnTo>
                    <a:pt x="105270" y="296684"/>
                  </a:lnTo>
                  <a:lnTo>
                    <a:pt x="105371" y="295160"/>
                  </a:lnTo>
                  <a:lnTo>
                    <a:pt x="105384" y="295033"/>
                  </a:lnTo>
                  <a:lnTo>
                    <a:pt x="105448" y="294017"/>
                  </a:lnTo>
                  <a:lnTo>
                    <a:pt x="104394" y="295033"/>
                  </a:lnTo>
                  <a:lnTo>
                    <a:pt x="104635" y="294144"/>
                  </a:lnTo>
                  <a:lnTo>
                    <a:pt x="103911" y="295160"/>
                  </a:lnTo>
                  <a:lnTo>
                    <a:pt x="103466" y="294525"/>
                  </a:lnTo>
                  <a:lnTo>
                    <a:pt x="102641" y="296684"/>
                  </a:lnTo>
                  <a:lnTo>
                    <a:pt x="102666" y="295541"/>
                  </a:lnTo>
                  <a:lnTo>
                    <a:pt x="102704" y="295287"/>
                  </a:lnTo>
                  <a:lnTo>
                    <a:pt x="102806" y="294652"/>
                  </a:lnTo>
                  <a:lnTo>
                    <a:pt x="103111" y="293509"/>
                  </a:lnTo>
                  <a:lnTo>
                    <a:pt x="102590" y="294271"/>
                  </a:lnTo>
                  <a:lnTo>
                    <a:pt x="102285" y="295287"/>
                  </a:lnTo>
                  <a:lnTo>
                    <a:pt x="102260" y="294779"/>
                  </a:lnTo>
                  <a:lnTo>
                    <a:pt x="102362" y="293128"/>
                  </a:lnTo>
                  <a:lnTo>
                    <a:pt x="102704" y="292366"/>
                  </a:lnTo>
                  <a:lnTo>
                    <a:pt x="102590" y="292125"/>
                  </a:lnTo>
                  <a:lnTo>
                    <a:pt x="102755" y="292265"/>
                  </a:lnTo>
                  <a:lnTo>
                    <a:pt x="102743" y="291909"/>
                  </a:lnTo>
                  <a:lnTo>
                    <a:pt x="102641" y="291477"/>
                  </a:lnTo>
                  <a:lnTo>
                    <a:pt x="102755" y="290588"/>
                  </a:lnTo>
                  <a:lnTo>
                    <a:pt x="102908" y="289826"/>
                  </a:lnTo>
                  <a:lnTo>
                    <a:pt x="101765" y="292366"/>
                  </a:lnTo>
                  <a:lnTo>
                    <a:pt x="101879" y="291985"/>
                  </a:lnTo>
                  <a:lnTo>
                    <a:pt x="102425" y="290207"/>
                  </a:lnTo>
                  <a:lnTo>
                    <a:pt x="102298" y="289293"/>
                  </a:lnTo>
                  <a:lnTo>
                    <a:pt x="102196" y="289064"/>
                  </a:lnTo>
                  <a:lnTo>
                    <a:pt x="101879" y="289699"/>
                  </a:lnTo>
                  <a:lnTo>
                    <a:pt x="101790" y="290080"/>
                  </a:lnTo>
                  <a:lnTo>
                    <a:pt x="101676" y="291731"/>
                  </a:lnTo>
                  <a:lnTo>
                    <a:pt x="101358" y="291985"/>
                  </a:lnTo>
                  <a:lnTo>
                    <a:pt x="101117" y="291604"/>
                  </a:lnTo>
                  <a:lnTo>
                    <a:pt x="101219" y="290842"/>
                  </a:lnTo>
                  <a:lnTo>
                    <a:pt x="101892" y="288429"/>
                  </a:lnTo>
                  <a:lnTo>
                    <a:pt x="102019" y="284873"/>
                  </a:lnTo>
                  <a:lnTo>
                    <a:pt x="102031" y="283857"/>
                  </a:lnTo>
                  <a:lnTo>
                    <a:pt x="98666" y="294779"/>
                  </a:lnTo>
                  <a:lnTo>
                    <a:pt x="98996" y="292239"/>
                  </a:lnTo>
                  <a:lnTo>
                    <a:pt x="99123" y="291312"/>
                  </a:lnTo>
                  <a:lnTo>
                    <a:pt x="98831" y="292239"/>
                  </a:lnTo>
                  <a:lnTo>
                    <a:pt x="98590" y="291731"/>
                  </a:lnTo>
                  <a:lnTo>
                    <a:pt x="98539" y="291477"/>
                  </a:lnTo>
                  <a:lnTo>
                    <a:pt x="99250" y="286651"/>
                  </a:lnTo>
                  <a:lnTo>
                    <a:pt x="99110" y="286651"/>
                  </a:lnTo>
                  <a:lnTo>
                    <a:pt x="98983" y="284619"/>
                  </a:lnTo>
                  <a:lnTo>
                    <a:pt x="97409" y="291477"/>
                  </a:lnTo>
                  <a:lnTo>
                    <a:pt x="97116" y="290080"/>
                  </a:lnTo>
                  <a:lnTo>
                    <a:pt x="96240" y="294398"/>
                  </a:lnTo>
                  <a:lnTo>
                    <a:pt x="96126" y="294652"/>
                  </a:lnTo>
                  <a:lnTo>
                    <a:pt x="95491" y="295541"/>
                  </a:lnTo>
                  <a:lnTo>
                    <a:pt x="95262" y="295160"/>
                  </a:lnTo>
                  <a:lnTo>
                    <a:pt x="95377" y="294144"/>
                  </a:lnTo>
                  <a:lnTo>
                    <a:pt x="95427" y="293890"/>
                  </a:lnTo>
                  <a:lnTo>
                    <a:pt x="95453" y="293763"/>
                  </a:lnTo>
                  <a:lnTo>
                    <a:pt x="95834" y="291985"/>
                  </a:lnTo>
                  <a:lnTo>
                    <a:pt x="95897" y="291731"/>
                  </a:lnTo>
                  <a:lnTo>
                    <a:pt x="96215" y="290283"/>
                  </a:lnTo>
                  <a:lnTo>
                    <a:pt x="96685" y="289445"/>
                  </a:lnTo>
                  <a:lnTo>
                    <a:pt x="96659" y="290207"/>
                  </a:lnTo>
                  <a:lnTo>
                    <a:pt x="97116" y="289445"/>
                  </a:lnTo>
                  <a:lnTo>
                    <a:pt x="97205" y="289191"/>
                  </a:lnTo>
                  <a:lnTo>
                    <a:pt x="97332" y="287921"/>
                  </a:lnTo>
                  <a:lnTo>
                    <a:pt x="97002" y="289191"/>
                  </a:lnTo>
                  <a:lnTo>
                    <a:pt x="97053" y="288556"/>
                  </a:lnTo>
                  <a:lnTo>
                    <a:pt x="97091" y="287921"/>
                  </a:lnTo>
                  <a:lnTo>
                    <a:pt x="96520" y="287921"/>
                  </a:lnTo>
                  <a:lnTo>
                    <a:pt x="96570" y="288556"/>
                  </a:lnTo>
                  <a:lnTo>
                    <a:pt x="96532" y="288302"/>
                  </a:lnTo>
                  <a:lnTo>
                    <a:pt x="96443" y="286651"/>
                  </a:lnTo>
                  <a:lnTo>
                    <a:pt x="95745" y="288302"/>
                  </a:lnTo>
                  <a:lnTo>
                    <a:pt x="95478" y="287032"/>
                  </a:lnTo>
                  <a:lnTo>
                    <a:pt x="95148" y="289191"/>
                  </a:lnTo>
                  <a:lnTo>
                    <a:pt x="95021" y="288937"/>
                  </a:lnTo>
                  <a:lnTo>
                    <a:pt x="94615" y="287413"/>
                  </a:lnTo>
                  <a:lnTo>
                    <a:pt x="94170" y="291350"/>
                  </a:lnTo>
                  <a:lnTo>
                    <a:pt x="93484" y="291731"/>
                  </a:lnTo>
                  <a:lnTo>
                    <a:pt x="93586" y="290207"/>
                  </a:lnTo>
                  <a:lnTo>
                    <a:pt x="93599" y="290080"/>
                  </a:lnTo>
                  <a:lnTo>
                    <a:pt x="93713" y="289572"/>
                  </a:lnTo>
                  <a:lnTo>
                    <a:pt x="93967" y="288937"/>
                  </a:lnTo>
                  <a:lnTo>
                    <a:pt x="94018" y="288810"/>
                  </a:lnTo>
                  <a:lnTo>
                    <a:pt x="94627" y="287286"/>
                  </a:lnTo>
                  <a:lnTo>
                    <a:pt x="93726" y="288810"/>
                  </a:lnTo>
                  <a:lnTo>
                    <a:pt x="93827" y="287032"/>
                  </a:lnTo>
                  <a:lnTo>
                    <a:pt x="93929" y="286778"/>
                  </a:lnTo>
                  <a:lnTo>
                    <a:pt x="94780" y="284619"/>
                  </a:lnTo>
                  <a:lnTo>
                    <a:pt x="93726" y="286778"/>
                  </a:lnTo>
                  <a:lnTo>
                    <a:pt x="94018" y="284365"/>
                  </a:lnTo>
                  <a:lnTo>
                    <a:pt x="94145" y="283349"/>
                  </a:lnTo>
                  <a:lnTo>
                    <a:pt x="94094" y="282206"/>
                  </a:lnTo>
                  <a:lnTo>
                    <a:pt x="94208" y="281952"/>
                  </a:lnTo>
                  <a:lnTo>
                    <a:pt x="93954" y="281825"/>
                  </a:lnTo>
                  <a:lnTo>
                    <a:pt x="93535" y="284365"/>
                  </a:lnTo>
                  <a:lnTo>
                    <a:pt x="93484" y="283857"/>
                  </a:lnTo>
                  <a:lnTo>
                    <a:pt x="93345" y="283857"/>
                  </a:lnTo>
                  <a:lnTo>
                    <a:pt x="93599" y="282841"/>
                  </a:lnTo>
                  <a:lnTo>
                    <a:pt x="93243" y="283857"/>
                  </a:lnTo>
                  <a:lnTo>
                    <a:pt x="93103" y="284238"/>
                  </a:lnTo>
                  <a:lnTo>
                    <a:pt x="93014" y="284746"/>
                  </a:lnTo>
                  <a:lnTo>
                    <a:pt x="92786" y="286778"/>
                  </a:lnTo>
                  <a:lnTo>
                    <a:pt x="92659" y="287159"/>
                  </a:lnTo>
                  <a:lnTo>
                    <a:pt x="91935" y="288937"/>
                  </a:lnTo>
                  <a:lnTo>
                    <a:pt x="91960" y="287794"/>
                  </a:lnTo>
                  <a:lnTo>
                    <a:pt x="90995" y="290080"/>
                  </a:lnTo>
                  <a:lnTo>
                    <a:pt x="91465" y="287921"/>
                  </a:lnTo>
                  <a:lnTo>
                    <a:pt x="91681" y="286905"/>
                  </a:lnTo>
                  <a:lnTo>
                    <a:pt x="91960" y="287794"/>
                  </a:lnTo>
                  <a:lnTo>
                    <a:pt x="92011" y="287667"/>
                  </a:lnTo>
                  <a:lnTo>
                    <a:pt x="92075" y="288175"/>
                  </a:lnTo>
                  <a:lnTo>
                    <a:pt x="92113" y="287667"/>
                  </a:lnTo>
                  <a:lnTo>
                    <a:pt x="92227" y="285889"/>
                  </a:lnTo>
                  <a:lnTo>
                    <a:pt x="92367" y="283730"/>
                  </a:lnTo>
                  <a:lnTo>
                    <a:pt x="92595" y="283603"/>
                  </a:lnTo>
                  <a:lnTo>
                    <a:pt x="92671" y="283095"/>
                  </a:lnTo>
                  <a:lnTo>
                    <a:pt x="92824" y="282587"/>
                  </a:lnTo>
                  <a:lnTo>
                    <a:pt x="92951" y="280428"/>
                  </a:lnTo>
                  <a:lnTo>
                    <a:pt x="92976" y="279285"/>
                  </a:lnTo>
                  <a:lnTo>
                    <a:pt x="91795" y="285889"/>
                  </a:lnTo>
                  <a:lnTo>
                    <a:pt x="91160" y="285635"/>
                  </a:lnTo>
                  <a:lnTo>
                    <a:pt x="91592" y="284111"/>
                  </a:lnTo>
                  <a:lnTo>
                    <a:pt x="91732" y="283108"/>
                  </a:lnTo>
                  <a:lnTo>
                    <a:pt x="91033" y="285635"/>
                  </a:lnTo>
                  <a:lnTo>
                    <a:pt x="90462" y="286905"/>
                  </a:lnTo>
                  <a:lnTo>
                    <a:pt x="90385" y="285381"/>
                  </a:lnTo>
                  <a:lnTo>
                    <a:pt x="89776" y="287921"/>
                  </a:lnTo>
                  <a:lnTo>
                    <a:pt x="89585" y="287667"/>
                  </a:lnTo>
                  <a:lnTo>
                    <a:pt x="89611" y="288683"/>
                  </a:lnTo>
                  <a:lnTo>
                    <a:pt x="89179" y="290207"/>
                  </a:lnTo>
                  <a:lnTo>
                    <a:pt x="89014" y="289826"/>
                  </a:lnTo>
                  <a:lnTo>
                    <a:pt x="88633" y="290283"/>
                  </a:lnTo>
                  <a:lnTo>
                    <a:pt x="88061" y="291985"/>
                  </a:lnTo>
                  <a:lnTo>
                    <a:pt x="88265" y="290842"/>
                  </a:lnTo>
                  <a:lnTo>
                    <a:pt x="88836" y="287413"/>
                  </a:lnTo>
                  <a:lnTo>
                    <a:pt x="89192" y="285381"/>
                  </a:lnTo>
                  <a:lnTo>
                    <a:pt x="88226" y="287413"/>
                  </a:lnTo>
                  <a:lnTo>
                    <a:pt x="88252" y="287032"/>
                  </a:lnTo>
                  <a:lnTo>
                    <a:pt x="88353" y="286016"/>
                  </a:lnTo>
                  <a:lnTo>
                    <a:pt x="88684" y="285000"/>
                  </a:lnTo>
                  <a:lnTo>
                    <a:pt x="88925" y="284238"/>
                  </a:lnTo>
                  <a:lnTo>
                    <a:pt x="89027" y="283095"/>
                  </a:lnTo>
                  <a:lnTo>
                    <a:pt x="88125" y="285064"/>
                  </a:lnTo>
                  <a:lnTo>
                    <a:pt x="87693" y="286194"/>
                  </a:lnTo>
                  <a:lnTo>
                    <a:pt x="87693" y="287032"/>
                  </a:lnTo>
                  <a:lnTo>
                    <a:pt x="87642" y="287667"/>
                  </a:lnTo>
                  <a:lnTo>
                    <a:pt x="87185" y="288874"/>
                  </a:lnTo>
                  <a:lnTo>
                    <a:pt x="86842" y="290842"/>
                  </a:lnTo>
                  <a:lnTo>
                    <a:pt x="86956" y="289953"/>
                  </a:lnTo>
                  <a:lnTo>
                    <a:pt x="87020" y="289318"/>
                  </a:lnTo>
                  <a:lnTo>
                    <a:pt x="87147" y="288556"/>
                  </a:lnTo>
                  <a:lnTo>
                    <a:pt x="87198" y="288163"/>
                  </a:lnTo>
                  <a:lnTo>
                    <a:pt x="87261" y="287667"/>
                  </a:lnTo>
                  <a:lnTo>
                    <a:pt x="87198" y="288163"/>
                  </a:lnTo>
                  <a:lnTo>
                    <a:pt x="87630" y="287159"/>
                  </a:lnTo>
                  <a:lnTo>
                    <a:pt x="87693" y="287032"/>
                  </a:lnTo>
                  <a:lnTo>
                    <a:pt x="87693" y="286194"/>
                  </a:lnTo>
                  <a:lnTo>
                    <a:pt x="86779" y="288429"/>
                  </a:lnTo>
                  <a:lnTo>
                    <a:pt x="86918" y="288505"/>
                  </a:lnTo>
                  <a:lnTo>
                    <a:pt x="87147" y="287782"/>
                  </a:lnTo>
                  <a:lnTo>
                    <a:pt x="87033" y="288556"/>
                  </a:lnTo>
                  <a:lnTo>
                    <a:pt x="86906" y="288556"/>
                  </a:lnTo>
                  <a:lnTo>
                    <a:pt x="85636" y="292747"/>
                  </a:lnTo>
                  <a:lnTo>
                    <a:pt x="85712" y="291604"/>
                  </a:lnTo>
                  <a:lnTo>
                    <a:pt x="85750" y="290969"/>
                  </a:lnTo>
                  <a:lnTo>
                    <a:pt x="85839" y="290080"/>
                  </a:lnTo>
                  <a:lnTo>
                    <a:pt x="86131" y="288810"/>
                  </a:lnTo>
                  <a:lnTo>
                    <a:pt x="86563" y="287032"/>
                  </a:lnTo>
                  <a:lnTo>
                    <a:pt x="87172" y="284492"/>
                  </a:lnTo>
                  <a:lnTo>
                    <a:pt x="87223" y="281317"/>
                  </a:lnTo>
                  <a:lnTo>
                    <a:pt x="85394" y="287032"/>
                  </a:lnTo>
                  <a:lnTo>
                    <a:pt x="84950" y="285381"/>
                  </a:lnTo>
                  <a:lnTo>
                    <a:pt x="84861" y="286778"/>
                  </a:lnTo>
                  <a:lnTo>
                    <a:pt x="84289" y="288810"/>
                  </a:lnTo>
                  <a:lnTo>
                    <a:pt x="84340" y="287540"/>
                  </a:lnTo>
                  <a:lnTo>
                    <a:pt x="84378" y="286651"/>
                  </a:lnTo>
                  <a:lnTo>
                    <a:pt x="83896" y="287540"/>
                  </a:lnTo>
                  <a:lnTo>
                    <a:pt x="83959" y="287286"/>
                  </a:lnTo>
                  <a:lnTo>
                    <a:pt x="84315" y="285813"/>
                  </a:lnTo>
                  <a:lnTo>
                    <a:pt x="84391" y="285000"/>
                  </a:lnTo>
                  <a:lnTo>
                    <a:pt x="84582" y="283476"/>
                  </a:lnTo>
                  <a:lnTo>
                    <a:pt x="84239" y="285000"/>
                  </a:lnTo>
                  <a:lnTo>
                    <a:pt x="84023" y="283222"/>
                  </a:lnTo>
                  <a:lnTo>
                    <a:pt x="82994" y="287286"/>
                  </a:lnTo>
                  <a:lnTo>
                    <a:pt x="83248" y="284746"/>
                  </a:lnTo>
                  <a:lnTo>
                    <a:pt x="83146" y="284111"/>
                  </a:lnTo>
                  <a:lnTo>
                    <a:pt x="82867" y="283222"/>
                  </a:lnTo>
                  <a:lnTo>
                    <a:pt x="81178" y="290080"/>
                  </a:lnTo>
                  <a:lnTo>
                    <a:pt x="80721" y="289204"/>
                  </a:lnTo>
                  <a:lnTo>
                    <a:pt x="80886" y="288683"/>
                  </a:lnTo>
                  <a:lnTo>
                    <a:pt x="81241" y="287667"/>
                  </a:lnTo>
                  <a:lnTo>
                    <a:pt x="81356" y="287337"/>
                  </a:lnTo>
                  <a:lnTo>
                    <a:pt x="81470" y="285635"/>
                  </a:lnTo>
                  <a:lnTo>
                    <a:pt x="81622" y="285330"/>
                  </a:lnTo>
                  <a:lnTo>
                    <a:pt x="81610" y="285127"/>
                  </a:lnTo>
                  <a:lnTo>
                    <a:pt x="81788" y="283730"/>
                  </a:lnTo>
                  <a:lnTo>
                    <a:pt x="80403" y="287667"/>
                  </a:lnTo>
                  <a:lnTo>
                    <a:pt x="80657" y="285635"/>
                  </a:lnTo>
                  <a:lnTo>
                    <a:pt x="80327" y="286651"/>
                  </a:lnTo>
                  <a:lnTo>
                    <a:pt x="79832" y="288683"/>
                  </a:lnTo>
                  <a:lnTo>
                    <a:pt x="79641" y="288429"/>
                  </a:lnTo>
                  <a:lnTo>
                    <a:pt x="79197" y="288683"/>
                  </a:lnTo>
                  <a:lnTo>
                    <a:pt x="78879" y="290969"/>
                  </a:lnTo>
                  <a:lnTo>
                    <a:pt x="79705" y="284492"/>
                  </a:lnTo>
                  <a:lnTo>
                    <a:pt x="76962" y="290969"/>
                  </a:lnTo>
                  <a:lnTo>
                    <a:pt x="77520" y="286651"/>
                  </a:lnTo>
                  <a:lnTo>
                    <a:pt x="77673" y="285508"/>
                  </a:lnTo>
                  <a:lnTo>
                    <a:pt x="76352" y="286651"/>
                  </a:lnTo>
                  <a:lnTo>
                    <a:pt x="75895" y="286651"/>
                  </a:lnTo>
                  <a:lnTo>
                    <a:pt x="76149" y="285635"/>
                  </a:lnTo>
                  <a:lnTo>
                    <a:pt x="76034" y="283857"/>
                  </a:lnTo>
                  <a:lnTo>
                    <a:pt x="74472" y="291604"/>
                  </a:lnTo>
                  <a:lnTo>
                    <a:pt x="74447" y="291223"/>
                  </a:lnTo>
                  <a:lnTo>
                    <a:pt x="74409" y="290715"/>
                  </a:lnTo>
                  <a:lnTo>
                    <a:pt x="74396" y="290588"/>
                  </a:lnTo>
                  <a:lnTo>
                    <a:pt x="74320" y="289445"/>
                  </a:lnTo>
                  <a:lnTo>
                    <a:pt x="74599" y="287032"/>
                  </a:lnTo>
                  <a:lnTo>
                    <a:pt x="74739" y="286016"/>
                  </a:lnTo>
                  <a:lnTo>
                    <a:pt x="75057" y="287667"/>
                  </a:lnTo>
                  <a:lnTo>
                    <a:pt x="75171" y="286270"/>
                  </a:lnTo>
                  <a:lnTo>
                    <a:pt x="75222" y="286016"/>
                  </a:lnTo>
                  <a:lnTo>
                    <a:pt x="76606" y="279666"/>
                  </a:lnTo>
                  <a:lnTo>
                    <a:pt x="74155" y="287032"/>
                  </a:lnTo>
                  <a:lnTo>
                    <a:pt x="74371" y="285127"/>
                  </a:lnTo>
                  <a:lnTo>
                    <a:pt x="74612" y="283095"/>
                  </a:lnTo>
                  <a:lnTo>
                    <a:pt x="74739" y="282841"/>
                  </a:lnTo>
                  <a:lnTo>
                    <a:pt x="74853" y="282206"/>
                  </a:lnTo>
                  <a:lnTo>
                    <a:pt x="74993" y="280428"/>
                  </a:lnTo>
                  <a:lnTo>
                    <a:pt x="73406" y="285127"/>
                  </a:lnTo>
                  <a:lnTo>
                    <a:pt x="73063" y="284619"/>
                  </a:lnTo>
                  <a:lnTo>
                    <a:pt x="73202" y="283476"/>
                  </a:lnTo>
                  <a:lnTo>
                    <a:pt x="72059" y="286778"/>
                  </a:lnTo>
                  <a:lnTo>
                    <a:pt x="71081" y="287667"/>
                  </a:lnTo>
                  <a:lnTo>
                    <a:pt x="70662" y="288163"/>
                  </a:lnTo>
                  <a:lnTo>
                    <a:pt x="70434" y="288874"/>
                  </a:lnTo>
                  <a:lnTo>
                    <a:pt x="69862" y="289445"/>
                  </a:lnTo>
                  <a:lnTo>
                    <a:pt x="69977" y="288505"/>
                  </a:lnTo>
                  <a:lnTo>
                    <a:pt x="70091" y="286143"/>
                  </a:lnTo>
                  <a:lnTo>
                    <a:pt x="70142" y="285889"/>
                  </a:lnTo>
                  <a:lnTo>
                    <a:pt x="70586" y="283857"/>
                  </a:lnTo>
                  <a:lnTo>
                    <a:pt x="71056" y="283857"/>
                  </a:lnTo>
                  <a:lnTo>
                    <a:pt x="71081" y="283730"/>
                  </a:lnTo>
                  <a:lnTo>
                    <a:pt x="71691" y="280174"/>
                  </a:lnTo>
                  <a:lnTo>
                    <a:pt x="70459" y="283730"/>
                  </a:lnTo>
                  <a:lnTo>
                    <a:pt x="70573" y="282333"/>
                  </a:lnTo>
                  <a:lnTo>
                    <a:pt x="70764" y="281571"/>
                  </a:lnTo>
                  <a:lnTo>
                    <a:pt x="69977" y="281825"/>
                  </a:lnTo>
                  <a:lnTo>
                    <a:pt x="69024" y="285889"/>
                  </a:lnTo>
                  <a:lnTo>
                    <a:pt x="68376" y="285381"/>
                  </a:lnTo>
                  <a:lnTo>
                    <a:pt x="68211" y="286397"/>
                  </a:lnTo>
                  <a:lnTo>
                    <a:pt x="68084" y="286905"/>
                  </a:lnTo>
                  <a:lnTo>
                    <a:pt x="66852" y="290588"/>
                  </a:lnTo>
                  <a:lnTo>
                    <a:pt x="66916" y="290334"/>
                  </a:lnTo>
                  <a:lnTo>
                    <a:pt x="67525" y="287794"/>
                  </a:lnTo>
                  <a:lnTo>
                    <a:pt x="67614" y="287413"/>
                  </a:lnTo>
                  <a:lnTo>
                    <a:pt x="67678" y="287159"/>
                  </a:lnTo>
                  <a:lnTo>
                    <a:pt x="68364" y="284365"/>
                  </a:lnTo>
                  <a:lnTo>
                    <a:pt x="67271" y="287159"/>
                  </a:lnTo>
                  <a:lnTo>
                    <a:pt x="68072" y="283095"/>
                  </a:lnTo>
                  <a:lnTo>
                    <a:pt x="66268" y="286778"/>
                  </a:lnTo>
                  <a:lnTo>
                    <a:pt x="65620" y="287413"/>
                  </a:lnTo>
                  <a:lnTo>
                    <a:pt x="66065" y="286054"/>
                  </a:lnTo>
                  <a:lnTo>
                    <a:pt x="65366" y="287413"/>
                  </a:lnTo>
                  <a:lnTo>
                    <a:pt x="64985" y="287223"/>
                  </a:lnTo>
                  <a:lnTo>
                    <a:pt x="64985" y="286651"/>
                  </a:lnTo>
                  <a:lnTo>
                    <a:pt x="65112" y="286143"/>
                  </a:lnTo>
                  <a:lnTo>
                    <a:pt x="65354" y="285127"/>
                  </a:lnTo>
                  <a:lnTo>
                    <a:pt x="65417" y="284873"/>
                  </a:lnTo>
                  <a:lnTo>
                    <a:pt x="66751" y="279412"/>
                  </a:lnTo>
                  <a:lnTo>
                    <a:pt x="63957" y="284873"/>
                  </a:lnTo>
                  <a:lnTo>
                    <a:pt x="64071" y="284238"/>
                  </a:lnTo>
                  <a:lnTo>
                    <a:pt x="64109" y="283984"/>
                  </a:lnTo>
                  <a:lnTo>
                    <a:pt x="64185" y="283476"/>
                  </a:lnTo>
                  <a:lnTo>
                    <a:pt x="64528" y="281444"/>
                  </a:lnTo>
                  <a:lnTo>
                    <a:pt x="64973" y="278777"/>
                  </a:lnTo>
                  <a:lnTo>
                    <a:pt x="63385" y="281444"/>
                  </a:lnTo>
                  <a:lnTo>
                    <a:pt x="63423" y="277126"/>
                  </a:lnTo>
                  <a:lnTo>
                    <a:pt x="62242" y="277380"/>
                  </a:lnTo>
                  <a:lnTo>
                    <a:pt x="61239" y="283476"/>
                  </a:lnTo>
                  <a:lnTo>
                    <a:pt x="61899" y="277380"/>
                  </a:lnTo>
                  <a:lnTo>
                    <a:pt x="61658" y="278447"/>
                  </a:lnTo>
                  <a:lnTo>
                    <a:pt x="61645" y="277266"/>
                  </a:lnTo>
                  <a:lnTo>
                    <a:pt x="61442" y="279463"/>
                  </a:lnTo>
                  <a:lnTo>
                    <a:pt x="61328" y="279946"/>
                  </a:lnTo>
                  <a:lnTo>
                    <a:pt x="60528" y="283730"/>
                  </a:lnTo>
                  <a:lnTo>
                    <a:pt x="60198" y="283984"/>
                  </a:lnTo>
                  <a:lnTo>
                    <a:pt x="60134" y="283730"/>
                  </a:lnTo>
                  <a:lnTo>
                    <a:pt x="60236" y="281190"/>
                  </a:lnTo>
                  <a:lnTo>
                    <a:pt x="60248" y="280809"/>
                  </a:lnTo>
                  <a:lnTo>
                    <a:pt x="60312" y="279285"/>
                  </a:lnTo>
                  <a:lnTo>
                    <a:pt x="60528" y="277761"/>
                  </a:lnTo>
                  <a:lnTo>
                    <a:pt x="60833" y="278269"/>
                  </a:lnTo>
                  <a:lnTo>
                    <a:pt x="60947" y="277761"/>
                  </a:lnTo>
                  <a:lnTo>
                    <a:pt x="61048" y="277253"/>
                  </a:lnTo>
                  <a:lnTo>
                    <a:pt x="61048" y="276745"/>
                  </a:lnTo>
                  <a:lnTo>
                    <a:pt x="60782" y="276364"/>
                  </a:lnTo>
                  <a:lnTo>
                    <a:pt x="60896" y="275729"/>
                  </a:lnTo>
                  <a:lnTo>
                    <a:pt x="60947" y="275602"/>
                  </a:lnTo>
                  <a:lnTo>
                    <a:pt x="61455" y="274332"/>
                  </a:lnTo>
                  <a:lnTo>
                    <a:pt x="61518" y="272427"/>
                  </a:lnTo>
                  <a:lnTo>
                    <a:pt x="61137" y="274459"/>
                  </a:lnTo>
                  <a:lnTo>
                    <a:pt x="61023" y="274840"/>
                  </a:lnTo>
                  <a:lnTo>
                    <a:pt x="60604" y="275602"/>
                  </a:lnTo>
                  <a:lnTo>
                    <a:pt x="60490" y="274586"/>
                  </a:lnTo>
                  <a:lnTo>
                    <a:pt x="60325" y="276745"/>
                  </a:lnTo>
                  <a:lnTo>
                    <a:pt x="60210" y="277761"/>
                  </a:lnTo>
                  <a:lnTo>
                    <a:pt x="58750" y="280809"/>
                  </a:lnTo>
                  <a:lnTo>
                    <a:pt x="58966" y="279920"/>
                  </a:lnTo>
                  <a:lnTo>
                    <a:pt x="59423" y="278015"/>
                  </a:lnTo>
                  <a:lnTo>
                    <a:pt x="60071" y="275348"/>
                  </a:lnTo>
                  <a:lnTo>
                    <a:pt x="60807" y="272300"/>
                  </a:lnTo>
                  <a:lnTo>
                    <a:pt x="59283" y="275348"/>
                  </a:lnTo>
                  <a:lnTo>
                    <a:pt x="59601" y="274459"/>
                  </a:lnTo>
                  <a:lnTo>
                    <a:pt x="59969" y="273443"/>
                  </a:lnTo>
                  <a:lnTo>
                    <a:pt x="59309" y="274459"/>
                  </a:lnTo>
                  <a:lnTo>
                    <a:pt x="58521" y="273062"/>
                  </a:lnTo>
                  <a:lnTo>
                    <a:pt x="56984" y="278015"/>
                  </a:lnTo>
                  <a:lnTo>
                    <a:pt x="57365" y="275602"/>
                  </a:lnTo>
                  <a:lnTo>
                    <a:pt x="57480" y="275348"/>
                  </a:lnTo>
                  <a:lnTo>
                    <a:pt x="57569" y="275221"/>
                  </a:lnTo>
                  <a:lnTo>
                    <a:pt x="57543" y="274967"/>
                  </a:lnTo>
                  <a:lnTo>
                    <a:pt x="56883" y="274205"/>
                  </a:lnTo>
                  <a:lnTo>
                    <a:pt x="54343" y="279920"/>
                  </a:lnTo>
                  <a:lnTo>
                    <a:pt x="54330" y="279412"/>
                  </a:lnTo>
                  <a:lnTo>
                    <a:pt x="54317" y="278015"/>
                  </a:lnTo>
                  <a:lnTo>
                    <a:pt x="54406" y="276364"/>
                  </a:lnTo>
                  <a:lnTo>
                    <a:pt x="54724" y="275221"/>
                  </a:lnTo>
                  <a:lnTo>
                    <a:pt x="54457" y="275602"/>
                  </a:lnTo>
                  <a:lnTo>
                    <a:pt x="53759" y="278015"/>
                  </a:lnTo>
                  <a:lnTo>
                    <a:pt x="53809" y="277380"/>
                  </a:lnTo>
                  <a:lnTo>
                    <a:pt x="53924" y="276237"/>
                  </a:lnTo>
                  <a:lnTo>
                    <a:pt x="54051" y="275729"/>
                  </a:lnTo>
                  <a:lnTo>
                    <a:pt x="54305" y="274840"/>
                  </a:lnTo>
                  <a:lnTo>
                    <a:pt x="53174" y="277380"/>
                  </a:lnTo>
                  <a:lnTo>
                    <a:pt x="53276" y="275983"/>
                  </a:lnTo>
                  <a:lnTo>
                    <a:pt x="53644" y="274967"/>
                  </a:lnTo>
                  <a:lnTo>
                    <a:pt x="53530" y="273812"/>
                  </a:lnTo>
                  <a:lnTo>
                    <a:pt x="53263" y="272554"/>
                  </a:lnTo>
                  <a:lnTo>
                    <a:pt x="51371" y="278650"/>
                  </a:lnTo>
                  <a:lnTo>
                    <a:pt x="50355" y="279412"/>
                  </a:lnTo>
                  <a:lnTo>
                    <a:pt x="50647" y="278142"/>
                  </a:lnTo>
                  <a:lnTo>
                    <a:pt x="50977" y="276745"/>
                  </a:lnTo>
                  <a:lnTo>
                    <a:pt x="51333" y="275221"/>
                  </a:lnTo>
                  <a:lnTo>
                    <a:pt x="51231" y="274332"/>
                  </a:lnTo>
                  <a:lnTo>
                    <a:pt x="50850" y="272808"/>
                  </a:lnTo>
                  <a:lnTo>
                    <a:pt x="50927" y="271907"/>
                  </a:lnTo>
                  <a:lnTo>
                    <a:pt x="49999" y="271157"/>
                  </a:lnTo>
                  <a:lnTo>
                    <a:pt x="48272" y="275221"/>
                  </a:lnTo>
                  <a:lnTo>
                    <a:pt x="46888" y="276745"/>
                  </a:lnTo>
                  <a:lnTo>
                    <a:pt x="47028" y="275221"/>
                  </a:lnTo>
                  <a:lnTo>
                    <a:pt x="47129" y="274205"/>
                  </a:lnTo>
                  <a:lnTo>
                    <a:pt x="47371" y="271665"/>
                  </a:lnTo>
                  <a:lnTo>
                    <a:pt x="45250" y="274205"/>
                  </a:lnTo>
                  <a:lnTo>
                    <a:pt x="44881" y="271284"/>
                  </a:lnTo>
                  <a:lnTo>
                    <a:pt x="44767" y="272300"/>
                  </a:lnTo>
                  <a:lnTo>
                    <a:pt x="44094" y="274586"/>
                  </a:lnTo>
                  <a:lnTo>
                    <a:pt x="43776" y="275221"/>
                  </a:lnTo>
                  <a:lnTo>
                    <a:pt x="43751" y="274205"/>
                  </a:lnTo>
                  <a:lnTo>
                    <a:pt x="42430" y="278142"/>
                  </a:lnTo>
                  <a:lnTo>
                    <a:pt x="42557" y="277634"/>
                  </a:lnTo>
                  <a:lnTo>
                    <a:pt x="42583" y="277507"/>
                  </a:lnTo>
                  <a:lnTo>
                    <a:pt x="42672" y="277126"/>
                  </a:lnTo>
                  <a:lnTo>
                    <a:pt x="42862" y="276364"/>
                  </a:lnTo>
                  <a:lnTo>
                    <a:pt x="42887" y="276237"/>
                  </a:lnTo>
                  <a:lnTo>
                    <a:pt x="43383" y="274205"/>
                  </a:lnTo>
                  <a:lnTo>
                    <a:pt x="43472" y="274078"/>
                  </a:lnTo>
                  <a:lnTo>
                    <a:pt x="44018" y="271030"/>
                  </a:lnTo>
                  <a:lnTo>
                    <a:pt x="44208" y="270014"/>
                  </a:lnTo>
                  <a:lnTo>
                    <a:pt x="43484" y="271030"/>
                  </a:lnTo>
                  <a:lnTo>
                    <a:pt x="43129" y="270776"/>
                  </a:lnTo>
                  <a:lnTo>
                    <a:pt x="41846" y="276237"/>
                  </a:lnTo>
                  <a:lnTo>
                    <a:pt x="41744" y="273951"/>
                  </a:lnTo>
                  <a:lnTo>
                    <a:pt x="41706" y="273062"/>
                  </a:lnTo>
                  <a:lnTo>
                    <a:pt x="40678" y="273443"/>
                  </a:lnTo>
                  <a:lnTo>
                    <a:pt x="39700" y="273951"/>
                  </a:lnTo>
                  <a:lnTo>
                    <a:pt x="39700" y="273824"/>
                  </a:lnTo>
                  <a:lnTo>
                    <a:pt x="39687" y="271284"/>
                  </a:lnTo>
                  <a:lnTo>
                    <a:pt x="39154" y="272554"/>
                  </a:lnTo>
                  <a:lnTo>
                    <a:pt x="38862" y="272554"/>
                  </a:lnTo>
                  <a:lnTo>
                    <a:pt x="38341" y="273824"/>
                  </a:lnTo>
                  <a:lnTo>
                    <a:pt x="38938" y="271157"/>
                  </a:lnTo>
                  <a:lnTo>
                    <a:pt x="38836" y="270649"/>
                  </a:lnTo>
                  <a:lnTo>
                    <a:pt x="38544" y="270141"/>
                  </a:lnTo>
                  <a:lnTo>
                    <a:pt x="38252" y="269633"/>
                  </a:lnTo>
                  <a:lnTo>
                    <a:pt x="37287" y="270141"/>
                  </a:lnTo>
                  <a:lnTo>
                    <a:pt x="37922" y="268109"/>
                  </a:lnTo>
                  <a:lnTo>
                    <a:pt x="37503" y="267728"/>
                  </a:lnTo>
                  <a:lnTo>
                    <a:pt x="35483" y="276364"/>
                  </a:lnTo>
                  <a:lnTo>
                    <a:pt x="35013" y="276364"/>
                  </a:lnTo>
                  <a:lnTo>
                    <a:pt x="35090" y="275983"/>
                  </a:lnTo>
                  <a:lnTo>
                    <a:pt x="35610" y="273316"/>
                  </a:lnTo>
                  <a:lnTo>
                    <a:pt x="35814" y="272300"/>
                  </a:lnTo>
                  <a:lnTo>
                    <a:pt x="35852" y="272046"/>
                  </a:lnTo>
                  <a:lnTo>
                    <a:pt x="35052" y="271919"/>
                  </a:lnTo>
                  <a:lnTo>
                    <a:pt x="35052" y="271665"/>
                  </a:lnTo>
                  <a:lnTo>
                    <a:pt x="35090" y="267982"/>
                  </a:lnTo>
                  <a:lnTo>
                    <a:pt x="33426" y="271665"/>
                  </a:lnTo>
                  <a:lnTo>
                    <a:pt x="33883" y="269760"/>
                  </a:lnTo>
                  <a:lnTo>
                    <a:pt x="34061" y="269633"/>
                  </a:lnTo>
                  <a:lnTo>
                    <a:pt x="33705" y="269379"/>
                  </a:lnTo>
                  <a:lnTo>
                    <a:pt x="33578" y="268490"/>
                  </a:lnTo>
                  <a:lnTo>
                    <a:pt x="33261" y="266331"/>
                  </a:lnTo>
                  <a:lnTo>
                    <a:pt x="32766" y="268820"/>
                  </a:lnTo>
                  <a:lnTo>
                    <a:pt x="32080" y="272300"/>
                  </a:lnTo>
                  <a:lnTo>
                    <a:pt x="32766" y="268820"/>
                  </a:lnTo>
                  <a:lnTo>
                    <a:pt x="30530" y="273316"/>
                  </a:lnTo>
                  <a:lnTo>
                    <a:pt x="31242" y="270522"/>
                  </a:lnTo>
                  <a:lnTo>
                    <a:pt x="30048" y="274078"/>
                  </a:lnTo>
                  <a:lnTo>
                    <a:pt x="29832" y="275094"/>
                  </a:lnTo>
                  <a:lnTo>
                    <a:pt x="29095" y="275983"/>
                  </a:lnTo>
                  <a:lnTo>
                    <a:pt x="29210" y="274967"/>
                  </a:lnTo>
                  <a:lnTo>
                    <a:pt x="29438" y="273951"/>
                  </a:lnTo>
                  <a:lnTo>
                    <a:pt x="29425" y="272808"/>
                  </a:lnTo>
                  <a:lnTo>
                    <a:pt x="28575" y="277126"/>
                  </a:lnTo>
                  <a:lnTo>
                    <a:pt x="28460" y="275729"/>
                  </a:lnTo>
                  <a:lnTo>
                    <a:pt x="28562" y="275094"/>
                  </a:lnTo>
                  <a:lnTo>
                    <a:pt x="28994" y="273812"/>
                  </a:lnTo>
                  <a:lnTo>
                    <a:pt x="28905" y="273570"/>
                  </a:lnTo>
                  <a:lnTo>
                    <a:pt x="28663" y="273316"/>
                  </a:lnTo>
                  <a:lnTo>
                    <a:pt x="28435" y="274459"/>
                  </a:lnTo>
                  <a:lnTo>
                    <a:pt x="27724" y="276491"/>
                  </a:lnTo>
                  <a:lnTo>
                    <a:pt x="27266" y="277507"/>
                  </a:lnTo>
                  <a:lnTo>
                    <a:pt x="27241" y="276999"/>
                  </a:lnTo>
                  <a:lnTo>
                    <a:pt x="27216" y="276491"/>
                  </a:lnTo>
                  <a:lnTo>
                    <a:pt x="27330" y="274586"/>
                  </a:lnTo>
                  <a:lnTo>
                    <a:pt x="27673" y="272935"/>
                  </a:lnTo>
                  <a:lnTo>
                    <a:pt x="27305" y="274332"/>
                  </a:lnTo>
                  <a:lnTo>
                    <a:pt x="26568" y="276491"/>
                  </a:lnTo>
                  <a:lnTo>
                    <a:pt x="26670" y="274713"/>
                  </a:lnTo>
                  <a:lnTo>
                    <a:pt x="26962" y="273951"/>
                  </a:lnTo>
                  <a:lnTo>
                    <a:pt x="26898" y="272935"/>
                  </a:lnTo>
                  <a:lnTo>
                    <a:pt x="26784" y="271945"/>
                  </a:lnTo>
                  <a:lnTo>
                    <a:pt x="26720" y="272211"/>
                  </a:lnTo>
                  <a:lnTo>
                    <a:pt x="26746" y="271868"/>
                  </a:lnTo>
                  <a:lnTo>
                    <a:pt x="27127" y="270395"/>
                  </a:lnTo>
                  <a:lnTo>
                    <a:pt x="26860" y="269887"/>
                  </a:lnTo>
                  <a:lnTo>
                    <a:pt x="26962" y="269252"/>
                  </a:lnTo>
                  <a:lnTo>
                    <a:pt x="27940" y="266204"/>
                  </a:lnTo>
                  <a:lnTo>
                    <a:pt x="25590" y="272300"/>
                  </a:lnTo>
                  <a:lnTo>
                    <a:pt x="26225" y="272554"/>
                  </a:lnTo>
                  <a:lnTo>
                    <a:pt x="26492" y="272719"/>
                  </a:lnTo>
                  <a:lnTo>
                    <a:pt x="26695" y="271970"/>
                  </a:lnTo>
                  <a:lnTo>
                    <a:pt x="26593" y="272757"/>
                  </a:lnTo>
                  <a:lnTo>
                    <a:pt x="26555" y="272935"/>
                  </a:lnTo>
                  <a:lnTo>
                    <a:pt x="26492" y="272719"/>
                  </a:lnTo>
                  <a:lnTo>
                    <a:pt x="25247" y="276999"/>
                  </a:lnTo>
                  <a:lnTo>
                    <a:pt x="25374" y="274713"/>
                  </a:lnTo>
                  <a:lnTo>
                    <a:pt x="25476" y="273697"/>
                  </a:lnTo>
                  <a:lnTo>
                    <a:pt x="25603" y="273062"/>
                  </a:lnTo>
                  <a:lnTo>
                    <a:pt x="25590" y="272300"/>
                  </a:lnTo>
                  <a:lnTo>
                    <a:pt x="25565" y="272046"/>
                  </a:lnTo>
                  <a:lnTo>
                    <a:pt x="25552" y="271919"/>
                  </a:lnTo>
                  <a:lnTo>
                    <a:pt x="25488" y="270649"/>
                  </a:lnTo>
                  <a:lnTo>
                    <a:pt x="25565" y="270141"/>
                  </a:lnTo>
                  <a:lnTo>
                    <a:pt x="25654" y="269506"/>
                  </a:lnTo>
                  <a:lnTo>
                    <a:pt x="25323" y="270141"/>
                  </a:lnTo>
                  <a:lnTo>
                    <a:pt x="25298" y="269887"/>
                  </a:lnTo>
                  <a:lnTo>
                    <a:pt x="25260" y="269379"/>
                  </a:lnTo>
                  <a:lnTo>
                    <a:pt x="25374" y="268109"/>
                  </a:lnTo>
                  <a:lnTo>
                    <a:pt x="25400" y="267982"/>
                  </a:lnTo>
                  <a:lnTo>
                    <a:pt x="25260" y="267982"/>
                  </a:lnTo>
                  <a:lnTo>
                    <a:pt x="25260" y="268109"/>
                  </a:lnTo>
                  <a:lnTo>
                    <a:pt x="25196" y="268617"/>
                  </a:lnTo>
                  <a:lnTo>
                    <a:pt x="25082" y="269252"/>
                  </a:lnTo>
                  <a:lnTo>
                    <a:pt x="24892" y="269379"/>
                  </a:lnTo>
                  <a:lnTo>
                    <a:pt x="24765" y="269506"/>
                  </a:lnTo>
                  <a:lnTo>
                    <a:pt x="24650" y="269887"/>
                  </a:lnTo>
                  <a:lnTo>
                    <a:pt x="25031" y="268490"/>
                  </a:lnTo>
                  <a:lnTo>
                    <a:pt x="25260" y="268109"/>
                  </a:lnTo>
                  <a:lnTo>
                    <a:pt x="25260" y="267982"/>
                  </a:lnTo>
                  <a:lnTo>
                    <a:pt x="24892" y="267982"/>
                  </a:lnTo>
                  <a:lnTo>
                    <a:pt x="24676" y="267982"/>
                  </a:lnTo>
                  <a:lnTo>
                    <a:pt x="24079" y="270649"/>
                  </a:lnTo>
                  <a:lnTo>
                    <a:pt x="23901" y="270141"/>
                  </a:lnTo>
                  <a:lnTo>
                    <a:pt x="23660" y="272402"/>
                  </a:lnTo>
                  <a:lnTo>
                    <a:pt x="23863" y="272237"/>
                  </a:lnTo>
                  <a:lnTo>
                    <a:pt x="23812" y="272567"/>
                  </a:lnTo>
                  <a:lnTo>
                    <a:pt x="23787" y="272783"/>
                  </a:lnTo>
                  <a:lnTo>
                    <a:pt x="23774" y="272973"/>
                  </a:lnTo>
                  <a:lnTo>
                    <a:pt x="24015" y="272084"/>
                  </a:lnTo>
                  <a:lnTo>
                    <a:pt x="24104" y="271919"/>
                  </a:lnTo>
                  <a:lnTo>
                    <a:pt x="24015" y="272173"/>
                  </a:lnTo>
                  <a:lnTo>
                    <a:pt x="24180" y="272046"/>
                  </a:lnTo>
                  <a:lnTo>
                    <a:pt x="24612" y="272046"/>
                  </a:lnTo>
                  <a:lnTo>
                    <a:pt x="23672" y="274713"/>
                  </a:lnTo>
                  <a:lnTo>
                    <a:pt x="23774" y="273062"/>
                  </a:lnTo>
                  <a:lnTo>
                    <a:pt x="22733" y="276644"/>
                  </a:lnTo>
                  <a:lnTo>
                    <a:pt x="22733" y="286651"/>
                  </a:lnTo>
                  <a:lnTo>
                    <a:pt x="22694" y="286778"/>
                  </a:lnTo>
                  <a:lnTo>
                    <a:pt x="22580" y="288810"/>
                  </a:lnTo>
                  <a:lnTo>
                    <a:pt x="22491" y="288683"/>
                  </a:lnTo>
                  <a:lnTo>
                    <a:pt x="22199" y="288683"/>
                  </a:lnTo>
                  <a:lnTo>
                    <a:pt x="22415" y="287540"/>
                  </a:lnTo>
                  <a:lnTo>
                    <a:pt x="22580" y="286905"/>
                  </a:lnTo>
                  <a:lnTo>
                    <a:pt x="22644" y="286651"/>
                  </a:lnTo>
                  <a:lnTo>
                    <a:pt x="22733" y="276644"/>
                  </a:lnTo>
                  <a:lnTo>
                    <a:pt x="22440" y="277634"/>
                  </a:lnTo>
                  <a:lnTo>
                    <a:pt x="22682" y="275983"/>
                  </a:lnTo>
                  <a:lnTo>
                    <a:pt x="22771" y="275348"/>
                  </a:lnTo>
                  <a:lnTo>
                    <a:pt x="22999" y="273812"/>
                  </a:lnTo>
                  <a:lnTo>
                    <a:pt x="23088" y="270395"/>
                  </a:lnTo>
                  <a:lnTo>
                    <a:pt x="23139" y="270141"/>
                  </a:lnTo>
                  <a:lnTo>
                    <a:pt x="23380" y="268744"/>
                  </a:lnTo>
                  <a:lnTo>
                    <a:pt x="22364" y="270141"/>
                  </a:lnTo>
                  <a:lnTo>
                    <a:pt x="21577" y="269379"/>
                  </a:lnTo>
                  <a:lnTo>
                    <a:pt x="20015" y="274586"/>
                  </a:lnTo>
                  <a:lnTo>
                    <a:pt x="19621" y="275348"/>
                  </a:lnTo>
                  <a:lnTo>
                    <a:pt x="19672" y="275094"/>
                  </a:lnTo>
                  <a:lnTo>
                    <a:pt x="20002" y="273570"/>
                  </a:lnTo>
                  <a:lnTo>
                    <a:pt x="20116" y="272935"/>
                  </a:lnTo>
                  <a:lnTo>
                    <a:pt x="20091" y="272427"/>
                  </a:lnTo>
                  <a:lnTo>
                    <a:pt x="19735" y="271792"/>
                  </a:lnTo>
                  <a:lnTo>
                    <a:pt x="19519" y="271411"/>
                  </a:lnTo>
                  <a:lnTo>
                    <a:pt x="19405" y="271907"/>
                  </a:lnTo>
                  <a:lnTo>
                    <a:pt x="19316" y="272186"/>
                  </a:lnTo>
                  <a:lnTo>
                    <a:pt x="18605" y="275094"/>
                  </a:lnTo>
                  <a:lnTo>
                    <a:pt x="18567" y="274459"/>
                  </a:lnTo>
                  <a:lnTo>
                    <a:pt x="18681" y="273062"/>
                  </a:lnTo>
                  <a:lnTo>
                    <a:pt x="19253" y="272300"/>
                  </a:lnTo>
                  <a:lnTo>
                    <a:pt x="19316" y="271957"/>
                  </a:lnTo>
                  <a:lnTo>
                    <a:pt x="18846" y="272173"/>
                  </a:lnTo>
                  <a:lnTo>
                    <a:pt x="19062" y="271411"/>
                  </a:lnTo>
                  <a:lnTo>
                    <a:pt x="18948" y="270522"/>
                  </a:lnTo>
                  <a:lnTo>
                    <a:pt x="18542" y="269633"/>
                  </a:lnTo>
                  <a:lnTo>
                    <a:pt x="15735" y="274459"/>
                  </a:lnTo>
                  <a:lnTo>
                    <a:pt x="15506" y="273443"/>
                  </a:lnTo>
                  <a:lnTo>
                    <a:pt x="15214" y="272173"/>
                  </a:lnTo>
                  <a:lnTo>
                    <a:pt x="15100" y="273443"/>
                  </a:lnTo>
                  <a:lnTo>
                    <a:pt x="14198" y="269760"/>
                  </a:lnTo>
                  <a:lnTo>
                    <a:pt x="11010" y="275983"/>
                  </a:lnTo>
                  <a:lnTo>
                    <a:pt x="10998" y="275856"/>
                  </a:lnTo>
                  <a:lnTo>
                    <a:pt x="10782" y="273062"/>
                  </a:lnTo>
                  <a:lnTo>
                    <a:pt x="10566" y="270141"/>
                  </a:lnTo>
                  <a:lnTo>
                    <a:pt x="10350" y="268998"/>
                  </a:lnTo>
                  <a:lnTo>
                    <a:pt x="9715" y="271411"/>
                  </a:lnTo>
                  <a:lnTo>
                    <a:pt x="9093" y="273062"/>
                  </a:lnTo>
                  <a:lnTo>
                    <a:pt x="9664" y="270014"/>
                  </a:lnTo>
                  <a:lnTo>
                    <a:pt x="8445" y="273316"/>
                  </a:lnTo>
                  <a:lnTo>
                    <a:pt x="7162" y="275856"/>
                  </a:lnTo>
                  <a:lnTo>
                    <a:pt x="7556" y="273443"/>
                  </a:lnTo>
                  <a:lnTo>
                    <a:pt x="7734" y="272427"/>
                  </a:lnTo>
                  <a:lnTo>
                    <a:pt x="8877" y="265569"/>
                  </a:lnTo>
                  <a:lnTo>
                    <a:pt x="7035" y="270141"/>
                  </a:lnTo>
                  <a:lnTo>
                    <a:pt x="6921" y="270522"/>
                  </a:lnTo>
                  <a:lnTo>
                    <a:pt x="6591" y="272427"/>
                  </a:lnTo>
                  <a:lnTo>
                    <a:pt x="6375" y="271919"/>
                  </a:lnTo>
                  <a:lnTo>
                    <a:pt x="5346" y="273443"/>
                  </a:lnTo>
                  <a:lnTo>
                    <a:pt x="5346" y="273189"/>
                  </a:lnTo>
                  <a:lnTo>
                    <a:pt x="5918" y="271030"/>
                  </a:lnTo>
                  <a:lnTo>
                    <a:pt x="5346" y="273164"/>
                  </a:lnTo>
                  <a:lnTo>
                    <a:pt x="5473" y="272046"/>
                  </a:lnTo>
                  <a:lnTo>
                    <a:pt x="5803" y="270522"/>
                  </a:lnTo>
                  <a:lnTo>
                    <a:pt x="4445" y="273062"/>
                  </a:lnTo>
                  <a:lnTo>
                    <a:pt x="4127" y="271907"/>
                  </a:lnTo>
                  <a:lnTo>
                    <a:pt x="4241" y="271411"/>
                  </a:lnTo>
                  <a:lnTo>
                    <a:pt x="5930" y="266712"/>
                  </a:lnTo>
                  <a:lnTo>
                    <a:pt x="5130" y="266204"/>
                  </a:lnTo>
                  <a:lnTo>
                    <a:pt x="4673" y="266712"/>
                  </a:lnTo>
                  <a:lnTo>
                    <a:pt x="3200" y="270649"/>
                  </a:lnTo>
                  <a:lnTo>
                    <a:pt x="3098" y="273316"/>
                  </a:lnTo>
                  <a:lnTo>
                    <a:pt x="2882" y="274332"/>
                  </a:lnTo>
                  <a:lnTo>
                    <a:pt x="2781" y="274586"/>
                  </a:lnTo>
                  <a:lnTo>
                    <a:pt x="2387" y="275221"/>
                  </a:lnTo>
                  <a:lnTo>
                    <a:pt x="1295" y="280047"/>
                  </a:lnTo>
                  <a:lnTo>
                    <a:pt x="114" y="284492"/>
                  </a:lnTo>
                  <a:lnTo>
                    <a:pt x="0" y="288302"/>
                  </a:lnTo>
                  <a:lnTo>
                    <a:pt x="1143" y="285508"/>
                  </a:lnTo>
                  <a:lnTo>
                    <a:pt x="812" y="287921"/>
                  </a:lnTo>
                  <a:lnTo>
                    <a:pt x="1143" y="287032"/>
                  </a:lnTo>
                  <a:lnTo>
                    <a:pt x="914" y="288163"/>
                  </a:lnTo>
                  <a:lnTo>
                    <a:pt x="800" y="289572"/>
                  </a:lnTo>
                  <a:lnTo>
                    <a:pt x="1651" y="287032"/>
                  </a:lnTo>
                  <a:lnTo>
                    <a:pt x="2019" y="285889"/>
                  </a:lnTo>
                  <a:lnTo>
                    <a:pt x="2120" y="285508"/>
                  </a:lnTo>
                  <a:lnTo>
                    <a:pt x="2235" y="285242"/>
                  </a:lnTo>
                  <a:lnTo>
                    <a:pt x="2730" y="284365"/>
                  </a:lnTo>
                  <a:lnTo>
                    <a:pt x="2527" y="286270"/>
                  </a:lnTo>
                  <a:lnTo>
                    <a:pt x="2400" y="286905"/>
                  </a:lnTo>
                  <a:lnTo>
                    <a:pt x="2044" y="288302"/>
                  </a:lnTo>
                  <a:lnTo>
                    <a:pt x="2730" y="286524"/>
                  </a:lnTo>
                  <a:lnTo>
                    <a:pt x="2463" y="287921"/>
                  </a:lnTo>
                  <a:lnTo>
                    <a:pt x="2349" y="288277"/>
                  </a:lnTo>
                  <a:lnTo>
                    <a:pt x="2603" y="287667"/>
                  </a:lnTo>
                  <a:lnTo>
                    <a:pt x="2832" y="288556"/>
                  </a:lnTo>
                  <a:lnTo>
                    <a:pt x="3086" y="287667"/>
                  </a:lnTo>
                  <a:lnTo>
                    <a:pt x="3403" y="286524"/>
                  </a:lnTo>
                  <a:lnTo>
                    <a:pt x="3517" y="286143"/>
                  </a:lnTo>
                  <a:lnTo>
                    <a:pt x="3175" y="288810"/>
                  </a:lnTo>
                  <a:lnTo>
                    <a:pt x="4292" y="286143"/>
                  </a:lnTo>
                  <a:lnTo>
                    <a:pt x="4508" y="285635"/>
                  </a:lnTo>
                  <a:lnTo>
                    <a:pt x="3505" y="290080"/>
                  </a:lnTo>
                  <a:lnTo>
                    <a:pt x="4711" y="286651"/>
                  </a:lnTo>
                  <a:lnTo>
                    <a:pt x="4978" y="286524"/>
                  </a:lnTo>
                  <a:lnTo>
                    <a:pt x="3390" y="291858"/>
                  </a:lnTo>
                  <a:lnTo>
                    <a:pt x="5778" y="287032"/>
                  </a:lnTo>
                  <a:lnTo>
                    <a:pt x="4406" y="292747"/>
                  </a:lnTo>
                  <a:lnTo>
                    <a:pt x="5765" y="288048"/>
                  </a:lnTo>
                  <a:lnTo>
                    <a:pt x="5994" y="290842"/>
                  </a:lnTo>
                  <a:lnTo>
                    <a:pt x="7124" y="288302"/>
                  </a:lnTo>
                  <a:lnTo>
                    <a:pt x="7010" y="288683"/>
                  </a:lnTo>
                  <a:lnTo>
                    <a:pt x="6781" y="292112"/>
                  </a:lnTo>
                  <a:lnTo>
                    <a:pt x="7658" y="288302"/>
                  </a:lnTo>
                  <a:lnTo>
                    <a:pt x="7785" y="288048"/>
                  </a:lnTo>
                  <a:lnTo>
                    <a:pt x="8280" y="287413"/>
                  </a:lnTo>
                  <a:lnTo>
                    <a:pt x="8394" y="287223"/>
                  </a:lnTo>
                  <a:lnTo>
                    <a:pt x="8458" y="287032"/>
                  </a:lnTo>
                  <a:lnTo>
                    <a:pt x="8623" y="286524"/>
                  </a:lnTo>
                  <a:lnTo>
                    <a:pt x="8915" y="285635"/>
                  </a:lnTo>
                  <a:lnTo>
                    <a:pt x="9169" y="284873"/>
                  </a:lnTo>
                  <a:lnTo>
                    <a:pt x="8737" y="288429"/>
                  </a:lnTo>
                  <a:lnTo>
                    <a:pt x="8623" y="288874"/>
                  </a:lnTo>
                  <a:lnTo>
                    <a:pt x="7912" y="289572"/>
                  </a:lnTo>
                  <a:lnTo>
                    <a:pt x="7226" y="293255"/>
                  </a:lnTo>
                  <a:lnTo>
                    <a:pt x="7899" y="290080"/>
                  </a:lnTo>
                  <a:lnTo>
                    <a:pt x="8585" y="290207"/>
                  </a:lnTo>
                  <a:lnTo>
                    <a:pt x="8597" y="290080"/>
                  </a:lnTo>
                  <a:lnTo>
                    <a:pt x="9055" y="287413"/>
                  </a:lnTo>
                  <a:lnTo>
                    <a:pt x="8813" y="289953"/>
                  </a:lnTo>
                  <a:lnTo>
                    <a:pt x="9055" y="288683"/>
                  </a:lnTo>
                  <a:lnTo>
                    <a:pt x="8470" y="292112"/>
                  </a:lnTo>
                  <a:lnTo>
                    <a:pt x="9245" y="288683"/>
                  </a:lnTo>
                  <a:lnTo>
                    <a:pt x="9537" y="287413"/>
                  </a:lnTo>
                  <a:lnTo>
                    <a:pt x="9613" y="287032"/>
                  </a:lnTo>
                  <a:lnTo>
                    <a:pt x="8928" y="291223"/>
                  </a:lnTo>
                  <a:lnTo>
                    <a:pt x="9842" y="288302"/>
                  </a:lnTo>
                  <a:lnTo>
                    <a:pt x="9791" y="289267"/>
                  </a:lnTo>
                  <a:lnTo>
                    <a:pt x="9664" y="290969"/>
                  </a:lnTo>
                  <a:lnTo>
                    <a:pt x="8915" y="293001"/>
                  </a:lnTo>
                  <a:lnTo>
                    <a:pt x="9626" y="291731"/>
                  </a:lnTo>
                  <a:lnTo>
                    <a:pt x="9652" y="292277"/>
                  </a:lnTo>
                  <a:lnTo>
                    <a:pt x="9753" y="291604"/>
                  </a:lnTo>
                  <a:lnTo>
                    <a:pt x="9867" y="290969"/>
                  </a:lnTo>
                  <a:lnTo>
                    <a:pt x="10401" y="289064"/>
                  </a:lnTo>
                  <a:lnTo>
                    <a:pt x="10998" y="288302"/>
                  </a:lnTo>
                  <a:lnTo>
                    <a:pt x="11201" y="288048"/>
                  </a:lnTo>
                  <a:lnTo>
                    <a:pt x="10045" y="291858"/>
                  </a:lnTo>
                  <a:lnTo>
                    <a:pt x="9817" y="293890"/>
                  </a:lnTo>
                  <a:lnTo>
                    <a:pt x="10312" y="293001"/>
                  </a:lnTo>
                  <a:lnTo>
                    <a:pt x="10414" y="292747"/>
                  </a:lnTo>
                  <a:lnTo>
                    <a:pt x="11404" y="289445"/>
                  </a:lnTo>
                  <a:lnTo>
                    <a:pt x="11531" y="290283"/>
                  </a:lnTo>
                  <a:lnTo>
                    <a:pt x="11404" y="290969"/>
                  </a:lnTo>
                  <a:lnTo>
                    <a:pt x="11290" y="291350"/>
                  </a:lnTo>
                  <a:lnTo>
                    <a:pt x="11963" y="289445"/>
                  </a:lnTo>
                  <a:lnTo>
                    <a:pt x="12319" y="288429"/>
                  </a:lnTo>
                  <a:lnTo>
                    <a:pt x="12420" y="291477"/>
                  </a:lnTo>
                  <a:lnTo>
                    <a:pt x="13462" y="288429"/>
                  </a:lnTo>
                  <a:lnTo>
                    <a:pt x="13589" y="288048"/>
                  </a:lnTo>
                  <a:lnTo>
                    <a:pt x="13652" y="287896"/>
                  </a:lnTo>
                  <a:lnTo>
                    <a:pt x="13525" y="288683"/>
                  </a:lnTo>
                  <a:lnTo>
                    <a:pt x="13703" y="287794"/>
                  </a:lnTo>
                  <a:lnTo>
                    <a:pt x="13855" y="287032"/>
                  </a:lnTo>
                  <a:lnTo>
                    <a:pt x="14325" y="284873"/>
                  </a:lnTo>
                  <a:lnTo>
                    <a:pt x="14427" y="284365"/>
                  </a:lnTo>
                  <a:lnTo>
                    <a:pt x="14605" y="283476"/>
                  </a:lnTo>
                  <a:lnTo>
                    <a:pt x="14820" y="283476"/>
                  </a:lnTo>
                  <a:lnTo>
                    <a:pt x="15506" y="281190"/>
                  </a:lnTo>
                  <a:lnTo>
                    <a:pt x="15062" y="283730"/>
                  </a:lnTo>
                  <a:lnTo>
                    <a:pt x="14935" y="283603"/>
                  </a:lnTo>
                  <a:lnTo>
                    <a:pt x="14719" y="284619"/>
                  </a:lnTo>
                  <a:lnTo>
                    <a:pt x="14490" y="285381"/>
                  </a:lnTo>
                  <a:lnTo>
                    <a:pt x="14935" y="284365"/>
                  </a:lnTo>
                  <a:lnTo>
                    <a:pt x="14516" y="286905"/>
                  </a:lnTo>
                  <a:lnTo>
                    <a:pt x="14617" y="286651"/>
                  </a:lnTo>
                  <a:lnTo>
                    <a:pt x="14706" y="286270"/>
                  </a:lnTo>
                  <a:lnTo>
                    <a:pt x="14719" y="286397"/>
                  </a:lnTo>
                  <a:lnTo>
                    <a:pt x="14782" y="286270"/>
                  </a:lnTo>
                  <a:lnTo>
                    <a:pt x="15570" y="284365"/>
                  </a:lnTo>
                  <a:lnTo>
                    <a:pt x="15621" y="284238"/>
                  </a:lnTo>
                  <a:lnTo>
                    <a:pt x="15709" y="285508"/>
                  </a:lnTo>
                  <a:lnTo>
                    <a:pt x="15036" y="288810"/>
                  </a:lnTo>
                  <a:lnTo>
                    <a:pt x="14719" y="286397"/>
                  </a:lnTo>
                  <a:lnTo>
                    <a:pt x="14465" y="289572"/>
                  </a:lnTo>
                  <a:lnTo>
                    <a:pt x="14249" y="288048"/>
                  </a:lnTo>
                  <a:lnTo>
                    <a:pt x="13423" y="293636"/>
                  </a:lnTo>
                  <a:lnTo>
                    <a:pt x="13995" y="287820"/>
                  </a:lnTo>
                  <a:lnTo>
                    <a:pt x="13296" y="292163"/>
                  </a:lnTo>
                  <a:lnTo>
                    <a:pt x="13169" y="293763"/>
                  </a:lnTo>
                  <a:lnTo>
                    <a:pt x="13538" y="294779"/>
                  </a:lnTo>
                  <a:lnTo>
                    <a:pt x="13817" y="293636"/>
                  </a:lnTo>
                  <a:lnTo>
                    <a:pt x="14224" y="291985"/>
                  </a:lnTo>
                  <a:lnTo>
                    <a:pt x="14681" y="293128"/>
                  </a:lnTo>
                  <a:lnTo>
                    <a:pt x="14947" y="291985"/>
                  </a:lnTo>
                  <a:lnTo>
                    <a:pt x="15519" y="289572"/>
                  </a:lnTo>
                  <a:lnTo>
                    <a:pt x="15709" y="288810"/>
                  </a:lnTo>
                  <a:lnTo>
                    <a:pt x="15824" y="288302"/>
                  </a:lnTo>
                  <a:lnTo>
                    <a:pt x="17538" y="285127"/>
                  </a:lnTo>
                  <a:lnTo>
                    <a:pt x="14655" y="297319"/>
                  </a:lnTo>
                  <a:lnTo>
                    <a:pt x="16370" y="292747"/>
                  </a:lnTo>
                  <a:lnTo>
                    <a:pt x="17081" y="290499"/>
                  </a:lnTo>
                  <a:lnTo>
                    <a:pt x="18097" y="286143"/>
                  </a:lnTo>
                  <a:lnTo>
                    <a:pt x="18021" y="288810"/>
                  </a:lnTo>
                  <a:lnTo>
                    <a:pt x="17043" y="292493"/>
                  </a:lnTo>
                  <a:lnTo>
                    <a:pt x="17602" y="293001"/>
                  </a:lnTo>
                  <a:lnTo>
                    <a:pt x="17957" y="290969"/>
                  </a:lnTo>
                  <a:lnTo>
                    <a:pt x="18669" y="286905"/>
                  </a:lnTo>
                  <a:lnTo>
                    <a:pt x="18745" y="289267"/>
                  </a:lnTo>
                  <a:lnTo>
                    <a:pt x="18961" y="289267"/>
                  </a:lnTo>
                  <a:lnTo>
                    <a:pt x="19024" y="289699"/>
                  </a:lnTo>
                  <a:lnTo>
                    <a:pt x="18389" y="292874"/>
                  </a:lnTo>
                  <a:lnTo>
                    <a:pt x="19215" y="292366"/>
                  </a:lnTo>
                  <a:lnTo>
                    <a:pt x="20523" y="290080"/>
                  </a:lnTo>
                  <a:lnTo>
                    <a:pt x="21424" y="289572"/>
                  </a:lnTo>
                  <a:lnTo>
                    <a:pt x="21183" y="290588"/>
                  </a:lnTo>
                  <a:lnTo>
                    <a:pt x="20840" y="291604"/>
                  </a:lnTo>
                  <a:lnTo>
                    <a:pt x="20726" y="292874"/>
                  </a:lnTo>
                  <a:lnTo>
                    <a:pt x="22072" y="291350"/>
                  </a:lnTo>
                  <a:lnTo>
                    <a:pt x="22745" y="294017"/>
                  </a:lnTo>
                  <a:lnTo>
                    <a:pt x="23164" y="296049"/>
                  </a:lnTo>
                  <a:lnTo>
                    <a:pt x="24142" y="293255"/>
                  </a:lnTo>
                  <a:lnTo>
                    <a:pt x="24269" y="293128"/>
                  </a:lnTo>
                  <a:lnTo>
                    <a:pt x="24701" y="291985"/>
                  </a:lnTo>
                  <a:lnTo>
                    <a:pt x="24955" y="291858"/>
                  </a:lnTo>
                  <a:lnTo>
                    <a:pt x="24663" y="293382"/>
                  </a:lnTo>
                  <a:lnTo>
                    <a:pt x="24549" y="293890"/>
                  </a:lnTo>
                  <a:lnTo>
                    <a:pt x="24269" y="294652"/>
                  </a:lnTo>
                  <a:lnTo>
                    <a:pt x="25476" y="292239"/>
                  </a:lnTo>
                  <a:lnTo>
                    <a:pt x="25730" y="291858"/>
                  </a:lnTo>
                  <a:lnTo>
                    <a:pt x="26085" y="291350"/>
                  </a:lnTo>
                  <a:lnTo>
                    <a:pt x="27305" y="289572"/>
                  </a:lnTo>
                  <a:lnTo>
                    <a:pt x="27279" y="291477"/>
                  </a:lnTo>
                  <a:lnTo>
                    <a:pt x="27152" y="293255"/>
                  </a:lnTo>
                  <a:lnTo>
                    <a:pt x="27051" y="293509"/>
                  </a:lnTo>
                  <a:lnTo>
                    <a:pt x="26962" y="293890"/>
                  </a:lnTo>
                  <a:lnTo>
                    <a:pt x="27190" y="295160"/>
                  </a:lnTo>
                  <a:lnTo>
                    <a:pt x="28486" y="289572"/>
                  </a:lnTo>
                  <a:lnTo>
                    <a:pt x="28575" y="289191"/>
                  </a:lnTo>
                  <a:lnTo>
                    <a:pt x="28663" y="288810"/>
                  </a:lnTo>
                  <a:lnTo>
                    <a:pt x="28892" y="287794"/>
                  </a:lnTo>
                  <a:lnTo>
                    <a:pt x="28829" y="289191"/>
                  </a:lnTo>
                  <a:lnTo>
                    <a:pt x="28702" y="290842"/>
                  </a:lnTo>
                  <a:lnTo>
                    <a:pt x="28587" y="291312"/>
                  </a:lnTo>
                  <a:lnTo>
                    <a:pt x="29400" y="292747"/>
                  </a:lnTo>
                  <a:lnTo>
                    <a:pt x="31267" y="290334"/>
                  </a:lnTo>
                  <a:lnTo>
                    <a:pt x="31127" y="295033"/>
                  </a:lnTo>
                  <a:lnTo>
                    <a:pt x="32258" y="290715"/>
                  </a:lnTo>
                  <a:lnTo>
                    <a:pt x="31813" y="297192"/>
                  </a:lnTo>
                  <a:lnTo>
                    <a:pt x="33235" y="291223"/>
                  </a:lnTo>
                  <a:lnTo>
                    <a:pt x="33159" y="294525"/>
                  </a:lnTo>
                  <a:lnTo>
                    <a:pt x="32956" y="295033"/>
                  </a:lnTo>
                  <a:lnTo>
                    <a:pt x="32867" y="295795"/>
                  </a:lnTo>
                  <a:lnTo>
                    <a:pt x="33210" y="297319"/>
                  </a:lnTo>
                  <a:lnTo>
                    <a:pt x="33324" y="297700"/>
                  </a:lnTo>
                  <a:lnTo>
                    <a:pt x="33451" y="297954"/>
                  </a:lnTo>
                  <a:lnTo>
                    <a:pt x="34467" y="293890"/>
                  </a:lnTo>
                  <a:lnTo>
                    <a:pt x="34912" y="293382"/>
                  </a:lnTo>
                  <a:lnTo>
                    <a:pt x="34226" y="296557"/>
                  </a:lnTo>
                  <a:lnTo>
                    <a:pt x="35369" y="293382"/>
                  </a:lnTo>
                  <a:lnTo>
                    <a:pt x="34747" y="297192"/>
                  </a:lnTo>
                  <a:lnTo>
                    <a:pt x="35128" y="296557"/>
                  </a:lnTo>
                  <a:lnTo>
                    <a:pt x="35255" y="295160"/>
                  </a:lnTo>
                  <a:lnTo>
                    <a:pt x="35382" y="294525"/>
                  </a:lnTo>
                  <a:lnTo>
                    <a:pt x="35483" y="294144"/>
                  </a:lnTo>
                  <a:lnTo>
                    <a:pt x="35585" y="293890"/>
                  </a:lnTo>
                  <a:lnTo>
                    <a:pt x="35890" y="293382"/>
                  </a:lnTo>
                  <a:lnTo>
                    <a:pt x="36271" y="292747"/>
                  </a:lnTo>
                  <a:lnTo>
                    <a:pt x="36068" y="296557"/>
                  </a:lnTo>
                  <a:lnTo>
                    <a:pt x="35737" y="298081"/>
                  </a:lnTo>
                  <a:lnTo>
                    <a:pt x="37401" y="295668"/>
                  </a:lnTo>
                  <a:lnTo>
                    <a:pt x="37249" y="296278"/>
                  </a:lnTo>
                  <a:lnTo>
                    <a:pt x="37503" y="295668"/>
                  </a:lnTo>
                  <a:lnTo>
                    <a:pt x="37769" y="295033"/>
                  </a:lnTo>
                  <a:lnTo>
                    <a:pt x="35839" y="301383"/>
                  </a:lnTo>
                  <a:lnTo>
                    <a:pt x="36969" y="298716"/>
                  </a:lnTo>
                  <a:lnTo>
                    <a:pt x="37084" y="297954"/>
                  </a:lnTo>
                  <a:lnTo>
                    <a:pt x="37185" y="297573"/>
                  </a:lnTo>
                  <a:lnTo>
                    <a:pt x="37642" y="296049"/>
                  </a:lnTo>
                  <a:lnTo>
                    <a:pt x="37465" y="298081"/>
                  </a:lnTo>
                  <a:lnTo>
                    <a:pt x="38036" y="298208"/>
                  </a:lnTo>
                  <a:lnTo>
                    <a:pt x="38646" y="297573"/>
                  </a:lnTo>
                  <a:lnTo>
                    <a:pt x="38277" y="298843"/>
                  </a:lnTo>
                  <a:lnTo>
                    <a:pt x="38176" y="299732"/>
                  </a:lnTo>
                  <a:lnTo>
                    <a:pt x="38722" y="300367"/>
                  </a:lnTo>
                  <a:lnTo>
                    <a:pt x="39954" y="298970"/>
                  </a:lnTo>
                  <a:lnTo>
                    <a:pt x="40805" y="299224"/>
                  </a:lnTo>
                  <a:lnTo>
                    <a:pt x="40792" y="298970"/>
                  </a:lnTo>
                  <a:lnTo>
                    <a:pt x="40881" y="297573"/>
                  </a:lnTo>
                  <a:lnTo>
                    <a:pt x="41249" y="296049"/>
                  </a:lnTo>
                  <a:lnTo>
                    <a:pt x="41490" y="295033"/>
                  </a:lnTo>
                  <a:lnTo>
                    <a:pt x="41643" y="294398"/>
                  </a:lnTo>
                  <a:lnTo>
                    <a:pt x="41998" y="294144"/>
                  </a:lnTo>
                  <a:lnTo>
                    <a:pt x="41846" y="294881"/>
                  </a:lnTo>
                  <a:lnTo>
                    <a:pt x="42125" y="294144"/>
                  </a:lnTo>
                  <a:lnTo>
                    <a:pt x="42265" y="293763"/>
                  </a:lnTo>
                  <a:lnTo>
                    <a:pt x="42341" y="293890"/>
                  </a:lnTo>
                  <a:lnTo>
                    <a:pt x="42443" y="294398"/>
                  </a:lnTo>
                  <a:lnTo>
                    <a:pt x="41630" y="297573"/>
                  </a:lnTo>
                  <a:lnTo>
                    <a:pt x="41198" y="298589"/>
                  </a:lnTo>
                  <a:lnTo>
                    <a:pt x="41846" y="297573"/>
                  </a:lnTo>
                  <a:lnTo>
                    <a:pt x="41135" y="300240"/>
                  </a:lnTo>
                  <a:lnTo>
                    <a:pt x="41757" y="298208"/>
                  </a:lnTo>
                  <a:lnTo>
                    <a:pt x="41046" y="303796"/>
                  </a:lnTo>
                  <a:lnTo>
                    <a:pt x="42100" y="300240"/>
                  </a:lnTo>
                  <a:lnTo>
                    <a:pt x="41897" y="301256"/>
                  </a:lnTo>
                  <a:lnTo>
                    <a:pt x="42773" y="301510"/>
                  </a:lnTo>
                  <a:lnTo>
                    <a:pt x="43434" y="300367"/>
                  </a:lnTo>
                  <a:lnTo>
                    <a:pt x="44170" y="300367"/>
                  </a:lnTo>
                  <a:lnTo>
                    <a:pt x="44196" y="300240"/>
                  </a:lnTo>
                  <a:lnTo>
                    <a:pt x="44691" y="298208"/>
                  </a:lnTo>
                  <a:lnTo>
                    <a:pt x="44843" y="297573"/>
                  </a:lnTo>
                  <a:lnTo>
                    <a:pt x="44970" y="298208"/>
                  </a:lnTo>
                  <a:lnTo>
                    <a:pt x="45173" y="297573"/>
                  </a:lnTo>
                  <a:lnTo>
                    <a:pt x="45707" y="295922"/>
                  </a:lnTo>
                  <a:lnTo>
                    <a:pt x="45986" y="296938"/>
                  </a:lnTo>
                  <a:lnTo>
                    <a:pt x="46088" y="299351"/>
                  </a:lnTo>
                  <a:lnTo>
                    <a:pt x="46774" y="299351"/>
                  </a:lnTo>
                  <a:lnTo>
                    <a:pt x="47459" y="298081"/>
                  </a:lnTo>
                  <a:lnTo>
                    <a:pt x="47599" y="296557"/>
                  </a:lnTo>
                  <a:lnTo>
                    <a:pt x="47815" y="295922"/>
                  </a:lnTo>
                  <a:lnTo>
                    <a:pt x="48044" y="295287"/>
                  </a:lnTo>
                  <a:lnTo>
                    <a:pt x="47625" y="297192"/>
                  </a:lnTo>
                  <a:lnTo>
                    <a:pt x="47523" y="297815"/>
                  </a:lnTo>
                  <a:lnTo>
                    <a:pt x="48171" y="297700"/>
                  </a:lnTo>
                  <a:lnTo>
                    <a:pt x="47421" y="299605"/>
                  </a:lnTo>
                  <a:lnTo>
                    <a:pt x="48260" y="299351"/>
                  </a:lnTo>
                  <a:lnTo>
                    <a:pt x="48501" y="299224"/>
                  </a:lnTo>
                  <a:lnTo>
                    <a:pt x="49644" y="297700"/>
                  </a:lnTo>
                  <a:lnTo>
                    <a:pt x="49834" y="297446"/>
                  </a:lnTo>
                  <a:lnTo>
                    <a:pt x="49949" y="297192"/>
                  </a:lnTo>
                  <a:lnTo>
                    <a:pt x="50177" y="295414"/>
                  </a:lnTo>
                  <a:lnTo>
                    <a:pt x="50215" y="295287"/>
                  </a:lnTo>
                  <a:lnTo>
                    <a:pt x="50330" y="294906"/>
                  </a:lnTo>
                  <a:lnTo>
                    <a:pt x="50596" y="294525"/>
                  </a:lnTo>
                  <a:lnTo>
                    <a:pt x="50495" y="295795"/>
                  </a:lnTo>
                  <a:lnTo>
                    <a:pt x="50380" y="296430"/>
                  </a:lnTo>
                  <a:lnTo>
                    <a:pt x="50177" y="297192"/>
                  </a:lnTo>
                  <a:lnTo>
                    <a:pt x="50050" y="297573"/>
                  </a:lnTo>
                  <a:lnTo>
                    <a:pt x="51676" y="294525"/>
                  </a:lnTo>
                  <a:lnTo>
                    <a:pt x="52019" y="293890"/>
                  </a:lnTo>
                  <a:lnTo>
                    <a:pt x="50787" y="305828"/>
                  </a:lnTo>
                  <a:lnTo>
                    <a:pt x="52679" y="301002"/>
                  </a:lnTo>
                  <a:lnTo>
                    <a:pt x="52768" y="300748"/>
                  </a:lnTo>
                  <a:lnTo>
                    <a:pt x="52882" y="300494"/>
                  </a:lnTo>
                  <a:lnTo>
                    <a:pt x="52819" y="300659"/>
                  </a:lnTo>
                  <a:lnTo>
                    <a:pt x="52920" y="300494"/>
                  </a:lnTo>
                  <a:lnTo>
                    <a:pt x="54305" y="298081"/>
                  </a:lnTo>
                  <a:lnTo>
                    <a:pt x="54432" y="298335"/>
                  </a:lnTo>
                  <a:lnTo>
                    <a:pt x="54521" y="298843"/>
                  </a:lnTo>
                  <a:lnTo>
                    <a:pt x="53606" y="300113"/>
                  </a:lnTo>
                  <a:lnTo>
                    <a:pt x="53555" y="301764"/>
                  </a:lnTo>
                  <a:lnTo>
                    <a:pt x="55270" y="298081"/>
                  </a:lnTo>
                  <a:lnTo>
                    <a:pt x="55499" y="297573"/>
                  </a:lnTo>
                  <a:lnTo>
                    <a:pt x="54914" y="302780"/>
                  </a:lnTo>
                  <a:lnTo>
                    <a:pt x="56375" y="299986"/>
                  </a:lnTo>
                  <a:lnTo>
                    <a:pt x="55206" y="307860"/>
                  </a:lnTo>
                  <a:lnTo>
                    <a:pt x="58648" y="299986"/>
                  </a:lnTo>
                  <a:lnTo>
                    <a:pt x="58343" y="305066"/>
                  </a:lnTo>
                  <a:lnTo>
                    <a:pt x="58648" y="303542"/>
                  </a:lnTo>
                  <a:lnTo>
                    <a:pt x="58750" y="303161"/>
                  </a:lnTo>
                  <a:lnTo>
                    <a:pt x="59334" y="301510"/>
                  </a:lnTo>
                  <a:lnTo>
                    <a:pt x="59055" y="302818"/>
                  </a:lnTo>
                  <a:lnTo>
                    <a:pt x="59296" y="302145"/>
                  </a:lnTo>
                  <a:lnTo>
                    <a:pt x="60109" y="301510"/>
                  </a:lnTo>
                  <a:lnTo>
                    <a:pt x="61595" y="300367"/>
                  </a:lnTo>
                  <a:lnTo>
                    <a:pt x="62369" y="305574"/>
                  </a:lnTo>
                  <a:lnTo>
                    <a:pt x="62484" y="305828"/>
                  </a:lnTo>
                  <a:lnTo>
                    <a:pt x="63855" y="307733"/>
                  </a:lnTo>
                  <a:lnTo>
                    <a:pt x="64427" y="308368"/>
                  </a:lnTo>
                  <a:lnTo>
                    <a:pt x="66027" y="300367"/>
                  </a:lnTo>
                  <a:lnTo>
                    <a:pt x="66103" y="299986"/>
                  </a:lnTo>
                  <a:lnTo>
                    <a:pt x="66408" y="298462"/>
                  </a:lnTo>
                  <a:lnTo>
                    <a:pt x="66306" y="301510"/>
                  </a:lnTo>
                  <a:lnTo>
                    <a:pt x="66192" y="303161"/>
                  </a:lnTo>
                  <a:lnTo>
                    <a:pt x="65252" y="306209"/>
                  </a:lnTo>
                  <a:lnTo>
                    <a:pt x="67538" y="302526"/>
                  </a:lnTo>
                  <a:lnTo>
                    <a:pt x="67995" y="307098"/>
                  </a:lnTo>
                  <a:lnTo>
                    <a:pt x="70116" y="303923"/>
                  </a:lnTo>
                  <a:lnTo>
                    <a:pt x="69862" y="304685"/>
                  </a:lnTo>
                  <a:lnTo>
                    <a:pt x="69621" y="305701"/>
                  </a:lnTo>
                  <a:lnTo>
                    <a:pt x="69202" y="308114"/>
                  </a:lnTo>
                  <a:lnTo>
                    <a:pt x="70434" y="306082"/>
                  </a:lnTo>
                  <a:lnTo>
                    <a:pt x="70535" y="305828"/>
                  </a:lnTo>
                  <a:lnTo>
                    <a:pt x="70980" y="304050"/>
                  </a:lnTo>
                  <a:lnTo>
                    <a:pt x="71043" y="304558"/>
                  </a:lnTo>
                  <a:lnTo>
                    <a:pt x="70650" y="305701"/>
                  </a:lnTo>
                  <a:lnTo>
                    <a:pt x="70561" y="306209"/>
                  </a:lnTo>
                  <a:lnTo>
                    <a:pt x="70446" y="308368"/>
                  </a:lnTo>
                  <a:lnTo>
                    <a:pt x="71882" y="304050"/>
                  </a:lnTo>
                  <a:lnTo>
                    <a:pt x="71932" y="303923"/>
                  </a:lnTo>
                  <a:lnTo>
                    <a:pt x="71513" y="306438"/>
                  </a:lnTo>
                  <a:lnTo>
                    <a:pt x="71602" y="306209"/>
                  </a:lnTo>
                  <a:lnTo>
                    <a:pt x="71932" y="307860"/>
                  </a:lnTo>
                  <a:lnTo>
                    <a:pt x="72212" y="306209"/>
                  </a:lnTo>
                  <a:lnTo>
                    <a:pt x="72428" y="304939"/>
                  </a:lnTo>
                  <a:lnTo>
                    <a:pt x="72605" y="306463"/>
                  </a:lnTo>
                  <a:lnTo>
                    <a:pt x="73253" y="304939"/>
                  </a:lnTo>
                  <a:lnTo>
                    <a:pt x="73672" y="303923"/>
                  </a:lnTo>
                  <a:lnTo>
                    <a:pt x="73672" y="305663"/>
                  </a:lnTo>
                  <a:lnTo>
                    <a:pt x="73545" y="306031"/>
                  </a:lnTo>
                  <a:lnTo>
                    <a:pt x="73444" y="306349"/>
                  </a:lnTo>
                  <a:lnTo>
                    <a:pt x="73494" y="307670"/>
                  </a:lnTo>
                  <a:lnTo>
                    <a:pt x="73647" y="306641"/>
                  </a:lnTo>
                  <a:lnTo>
                    <a:pt x="73698" y="306031"/>
                  </a:lnTo>
                  <a:lnTo>
                    <a:pt x="73685" y="305663"/>
                  </a:lnTo>
                  <a:lnTo>
                    <a:pt x="74256" y="303923"/>
                  </a:lnTo>
                  <a:lnTo>
                    <a:pt x="74676" y="302653"/>
                  </a:lnTo>
                  <a:lnTo>
                    <a:pt x="74180" y="307352"/>
                  </a:lnTo>
                  <a:lnTo>
                    <a:pt x="75311" y="302907"/>
                  </a:lnTo>
                  <a:lnTo>
                    <a:pt x="74193" y="307606"/>
                  </a:lnTo>
                  <a:lnTo>
                    <a:pt x="75311" y="306844"/>
                  </a:lnTo>
                  <a:lnTo>
                    <a:pt x="76136" y="304812"/>
                  </a:lnTo>
                  <a:lnTo>
                    <a:pt x="75704" y="306209"/>
                  </a:lnTo>
                  <a:lnTo>
                    <a:pt x="76073" y="306336"/>
                  </a:lnTo>
                  <a:lnTo>
                    <a:pt x="75501" y="308241"/>
                  </a:lnTo>
                  <a:lnTo>
                    <a:pt x="75882" y="308241"/>
                  </a:lnTo>
                  <a:lnTo>
                    <a:pt x="76327" y="307606"/>
                  </a:lnTo>
                  <a:lnTo>
                    <a:pt x="76441" y="307314"/>
                  </a:lnTo>
                  <a:lnTo>
                    <a:pt x="76898" y="305066"/>
                  </a:lnTo>
                  <a:lnTo>
                    <a:pt x="76276" y="310781"/>
                  </a:lnTo>
                  <a:lnTo>
                    <a:pt x="78003" y="305066"/>
                  </a:lnTo>
                  <a:lnTo>
                    <a:pt x="78092" y="304812"/>
                  </a:lnTo>
                  <a:lnTo>
                    <a:pt x="78663" y="302907"/>
                  </a:lnTo>
                  <a:lnTo>
                    <a:pt x="78740" y="302653"/>
                  </a:lnTo>
                  <a:lnTo>
                    <a:pt x="78778" y="302526"/>
                  </a:lnTo>
                  <a:lnTo>
                    <a:pt x="79286" y="300875"/>
                  </a:lnTo>
                  <a:lnTo>
                    <a:pt x="77990" y="308114"/>
                  </a:lnTo>
                  <a:lnTo>
                    <a:pt x="79641" y="305828"/>
                  </a:lnTo>
                  <a:lnTo>
                    <a:pt x="80911" y="304558"/>
                  </a:lnTo>
                  <a:lnTo>
                    <a:pt x="79997" y="308622"/>
                  </a:lnTo>
                  <a:lnTo>
                    <a:pt x="81076" y="307187"/>
                  </a:lnTo>
                  <a:lnTo>
                    <a:pt x="81089" y="304393"/>
                  </a:lnTo>
                  <a:lnTo>
                    <a:pt x="81076" y="303796"/>
                  </a:lnTo>
                  <a:lnTo>
                    <a:pt x="81089" y="304393"/>
                  </a:lnTo>
                  <a:lnTo>
                    <a:pt x="81902" y="303796"/>
                  </a:lnTo>
                  <a:lnTo>
                    <a:pt x="82257" y="303542"/>
                  </a:lnTo>
                  <a:lnTo>
                    <a:pt x="81622" y="306095"/>
                  </a:lnTo>
                  <a:lnTo>
                    <a:pt x="82600" y="303542"/>
                  </a:lnTo>
                  <a:lnTo>
                    <a:pt x="82804" y="303034"/>
                  </a:lnTo>
                  <a:lnTo>
                    <a:pt x="83388" y="304304"/>
                  </a:lnTo>
                  <a:lnTo>
                    <a:pt x="83464" y="305193"/>
                  </a:lnTo>
                  <a:lnTo>
                    <a:pt x="82905" y="306209"/>
                  </a:lnTo>
                  <a:lnTo>
                    <a:pt x="82791" y="306463"/>
                  </a:lnTo>
                  <a:lnTo>
                    <a:pt x="82575" y="307098"/>
                  </a:lnTo>
                  <a:lnTo>
                    <a:pt x="83934" y="305447"/>
                  </a:lnTo>
                  <a:lnTo>
                    <a:pt x="84239" y="307987"/>
                  </a:lnTo>
                  <a:lnTo>
                    <a:pt x="85572" y="305828"/>
                  </a:lnTo>
                  <a:lnTo>
                    <a:pt x="85674" y="305447"/>
                  </a:lnTo>
                  <a:lnTo>
                    <a:pt x="86029" y="303034"/>
                  </a:lnTo>
                  <a:lnTo>
                    <a:pt x="86118" y="302780"/>
                  </a:lnTo>
                  <a:lnTo>
                    <a:pt x="87160" y="300875"/>
                  </a:lnTo>
                  <a:lnTo>
                    <a:pt x="87515" y="300240"/>
                  </a:lnTo>
                  <a:lnTo>
                    <a:pt x="87604" y="300012"/>
                  </a:lnTo>
                  <a:lnTo>
                    <a:pt x="86436" y="304177"/>
                  </a:lnTo>
                  <a:lnTo>
                    <a:pt x="88569" y="299986"/>
                  </a:lnTo>
                  <a:lnTo>
                    <a:pt x="86347" y="307479"/>
                  </a:lnTo>
                  <a:lnTo>
                    <a:pt x="86563" y="307098"/>
                  </a:lnTo>
                  <a:lnTo>
                    <a:pt x="86956" y="305955"/>
                  </a:lnTo>
                  <a:lnTo>
                    <a:pt x="87223" y="304685"/>
                  </a:lnTo>
                  <a:lnTo>
                    <a:pt x="87223" y="305422"/>
                  </a:lnTo>
                  <a:lnTo>
                    <a:pt x="87096" y="306082"/>
                  </a:lnTo>
                  <a:lnTo>
                    <a:pt x="86614" y="307479"/>
                  </a:lnTo>
                  <a:lnTo>
                    <a:pt x="87350" y="306590"/>
                  </a:lnTo>
                  <a:lnTo>
                    <a:pt x="87477" y="306336"/>
                  </a:lnTo>
                  <a:lnTo>
                    <a:pt x="87693" y="304685"/>
                  </a:lnTo>
                  <a:lnTo>
                    <a:pt x="87757" y="304177"/>
                  </a:lnTo>
                  <a:lnTo>
                    <a:pt x="88201" y="304393"/>
                  </a:lnTo>
                  <a:lnTo>
                    <a:pt x="88214" y="304685"/>
                  </a:lnTo>
                  <a:lnTo>
                    <a:pt x="88099" y="305193"/>
                  </a:lnTo>
                  <a:lnTo>
                    <a:pt x="87972" y="305574"/>
                  </a:lnTo>
                  <a:lnTo>
                    <a:pt x="87845" y="305828"/>
                  </a:lnTo>
                  <a:lnTo>
                    <a:pt x="87515" y="306971"/>
                  </a:lnTo>
                  <a:lnTo>
                    <a:pt x="88582" y="304177"/>
                  </a:lnTo>
                  <a:lnTo>
                    <a:pt x="88963" y="303161"/>
                  </a:lnTo>
                  <a:lnTo>
                    <a:pt x="89039" y="303415"/>
                  </a:lnTo>
                  <a:lnTo>
                    <a:pt x="89141" y="304304"/>
                  </a:lnTo>
                  <a:lnTo>
                    <a:pt x="89027" y="304685"/>
                  </a:lnTo>
                  <a:lnTo>
                    <a:pt x="88912" y="305422"/>
                  </a:lnTo>
                  <a:lnTo>
                    <a:pt x="89611" y="305320"/>
                  </a:lnTo>
                  <a:lnTo>
                    <a:pt x="90360" y="303161"/>
                  </a:lnTo>
                  <a:lnTo>
                    <a:pt x="91300" y="300494"/>
                  </a:lnTo>
                  <a:lnTo>
                    <a:pt x="91528" y="301764"/>
                  </a:lnTo>
                  <a:lnTo>
                    <a:pt x="91643" y="302780"/>
                  </a:lnTo>
                  <a:lnTo>
                    <a:pt x="90398" y="306971"/>
                  </a:lnTo>
                  <a:lnTo>
                    <a:pt x="91617" y="304050"/>
                  </a:lnTo>
                  <a:lnTo>
                    <a:pt x="90754" y="307860"/>
                  </a:lnTo>
                  <a:lnTo>
                    <a:pt x="91401" y="306959"/>
                  </a:lnTo>
                  <a:lnTo>
                    <a:pt x="91516" y="306590"/>
                  </a:lnTo>
                  <a:lnTo>
                    <a:pt x="91732" y="304939"/>
                  </a:lnTo>
                  <a:lnTo>
                    <a:pt x="92113" y="305193"/>
                  </a:lnTo>
                  <a:lnTo>
                    <a:pt x="92202" y="304939"/>
                  </a:lnTo>
                  <a:lnTo>
                    <a:pt x="92532" y="304050"/>
                  </a:lnTo>
                  <a:lnTo>
                    <a:pt x="93116" y="302526"/>
                  </a:lnTo>
                  <a:lnTo>
                    <a:pt x="93040" y="304050"/>
                  </a:lnTo>
                  <a:lnTo>
                    <a:pt x="92481" y="305320"/>
                  </a:lnTo>
                  <a:lnTo>
                    <a:pt x="93383" y="304685"/>
                  </a:lnTo>
                  <a:lnTo>
                    <a:pt x="93510" y="302780"/>
                  </a:lnTo>
                  <a:lnTo>
                    <a:pt x="93624" y="302526"/>
                  </a:lnTo>
                  <a:lnTo>
                    <a:pt x="94119" y="301510"/>
                  </a:lnTo>
                  <a:lnTo>
                    <a:pt x="94246" y="300494"/>
                  </a:lnTo>
                  <a:lnTo>
                    <a:pt x="94284" y="299986"/>
                  </a:lnTo>
                  <a:lnTo>
                    <a:pt x="94424" y="298335"/>
                  </a:lnTo>
                  <a:lnTo>
                    <a:pt x="94475" y="298589"/>
                  </a:lnTo>
                  <a:lnTo>
                    <a:pt x="94589" y="299732"/>
                  </a:lnTo>
                  <a:lnTo>
                    <a:pt x="94500" y="299859"/>
                  </a:lnTo>
                  <a:lnTo>
                    <a:pt x="95059" y="299732"/>
                  </a:lnTo>
                  <a:lnTo>
                    <a:pt x="94742" y="301929"/>
                  </a:lnTo>
                  <a:lnTo>
                    <a:pt x="95669" y="299732"/>
                  </a:lnTo>
                  <a:lnTo>
                    <a:pt x="95719" y="299605"/>
                  </a:lnTo>
                  <a:lnTo>
                    <a:pt x="95694" y="301002"/>
                  </a:lnTo>
                  <a:lnTo>
                    <a:pt x="94589" y="305574"/>
                  </a:lnTo>
                  <a:lnTo>
                    <a:pt x="95529" y="302526"/>
                  </a:lnTo>
                  <a:lnTo>
                    <a:pt x="95707" y="304939"/>
                  </a:lnTo>
                  <a:lnTo>
                    <a:pt x="96431" y="302590"/>
                  </a:lnTo>
                  <a:lnTo>
                    <a:pt x="96393" y="302780"/>
                  </a:lnTo>
                  <a:lnTo>
                    <a:pt x="95923" y="304812"/>
                  </a:lnTo>
                  <a:lnTo>
                    <a:pt x="96710" y="302272"/>
                  </a:lnTo>
                  <a:lnTo>
                    <a:pt x="96621" y="303542"/>
                  </a:lnTo>
                  <a:lnTo>
                    <a:pt x="96418" y="304304"/>
                  </a:lnTo>
                  <a:lnTo>
                    <a:pt x="96304" y="305193"/>
                  </a:lnTo>
                  <a:lnTo>
                    <a:pt x="96647" y="305701"/>
                  </a:lnTo>
                  <a:lnTo>
                    <a:pt x="96989" y="302272"/>
                  </a:lnTo>
                  <a:lnTo>
                    <a:pt x="97053" y="301637"/>
                  </a:lnTo>
                  <a:lnTo>
                    <a:pt x="97193" y="300240"/>
                  </a:lnTo>
                  <a:lnTo>
                    <a:pt x="97218" y="302780"/>
                  </a:lnTo>
                  <a:lnTo>
                    <a:pt x="97015" y="303542"/>
                  </a:lnTo>
                  <a:lnTo>
                    <a:pt x="97358" y="304685"/>
                  </a:lnTo>
                  <a:lnTo>
                    <a:pt x="98615" y="302018"/>
                  </a:lnTo>
                  <a:lnTo>
                    <a:pt x="98666" y="302272"/>
                  </a:lnTo>
                  <a:lnTo>
                    <a:pt x="98793" y="304177"/>
                  </a:lnTo>
                  <a:lnTo>
                    <a:pt x="98171" y="307314"/>
                  </a:lnTo>
                  <a:lnTo>
                    <a:pt x="98615" y="307098"/>
                  </a:lnTo>
                  <a:lnTo>
                    <a:pt x="100469" y="303415"/>
                  </a:lnTo>
                  <a:lnTo>
                    <a:pt x="101104" y="304558"/>
                  </a:lnTo>
                  <a:lnTo>
                    <a:pt x="101206" y="303415"/>
                  </a:lnTo>
                  <a:lnTo>
                    <a:pt x="101574" y="302018"/>
                  </a:lnTo>
                  <a:lnTo>
                    <a:pt x="102044" y="300240"/>
                  </a:lnTo>
                  <a:lnTo>
                    <a:pt x="102222" y="299605"/>
                  </a:lnTo>
                  <a:lnTo>
                    <a:pt x="102450" y="298716"/>
                  </a:lnTo>
                  <a:lnTo>
                    <a:pt x="101015" y="306844"/>
                  </a:lnTo>
                  <a:lnTo>
                    <a:pt x="101777" y="305066"/>
                  </a:lnTo>
                  <a:lnTo>
                    <a:pt x="101854" y="304812"/>
                  </a:lnTo>
                  <a:lnTo>
                    <a:pt x="101917" y="304685"/>
                  </a:lnTo>
                  <a:lnTo>
                    <a:pt x="101828" y="304939"/>
                  </a:lnTo>
                  <a:lnTo>
                    <a:pt x="101777" y="305066"/>
                  </a:lnTo>
                  <a:lnTo>
                    <a:pt x="101193" y="307352"/>
                  </a:lnTo>
                  <a:lnTo>
                    <a:pt x="101358" y="306844"/>
                  </a:lnTo>
                  <a:lnTo>
                    <a:pt x="101727" y="307733"/>
                  </a:lnTo>
                  <a:lnTo>
                    <a:pt x="102222" y="306844"/>
                  </a:lnTo>
                  <a:lnTo>
                    <a:pt x="102844" y="305739"/>
                  </a:lnTo>
                  <a:lnTo>
                    <a:pt x="103911" y="304431"/>
                  </a:lnTo>
                  <a:lnTo>
                    <a:pt x="104127" y="304177"/>
                  </a:lnTo>
                  <a:lnTo>
                    <a:pt x="103835" y="305066"/>
                  </a:lnTo>
                  <a:lnTo>
                    <a:pt x="103720" y="306844"/>
                  </a:lnTo>
                  <a:lnTo>
                    <a:pt x="104394" y="306463"/>
                  </a:lnTo>
                  <a:lnTo>
                    <a:pt x="104609" y="307225"/>
                  </a:lnTo>
                  <a:lnTo>
                    <a:pt x="104851" y="306463"/>
                  </a:lnTo>
                  <a:lnTo>
                    <a:pt x="105054" y="305828"/>
                  </a:lnTo>
                  <a:lnTo>
                    <a:pt x="105194" y="306082"/>
                  </a:lnTo>
                  <a:lnTo>
                    <a:pt x="105244" y="305828"/>
                  </a:lnTo>
                  <a:lnTo>
                    <a:pt x="105524" y="304177"/>
                  </a:lnTo>
                  <a:lnTo>
                    <a:pt x="105549" y="304050"/>
                  </a:lnTo>
                  <a:lnTo>
                    <a:pt x="105714" y="307098"/>
                  </a:lnTo>
                  <a:lnTo>
                    <a:pt x="107861" y="304939"/>
                  </a:lnTo>
                  <a:lnTo>
                    <a:pt x="108115" y="307098"/>
                  </a:lnTo>
                  <a:lnTo>
                    <a:pt x="107988" y="307098"/>
                  </a:lnTo>
                  <a:lnTo>
                    <a:pt x="107746" y="307733"/>
                  </a:lnTo>
                  <a:lnTo>
                    <a:pt x="107645" y="308368"/>
                  </a:lnTo>
                  <a:lnTo>
                    <a:pt x="108788" y="307225"/>
                  </a:lnTo>
                  <a:lnTo>
                    <a:pt x="109016" y="306209"/>
                  </a:lnTo>
                  <a:lnTo>
                    <a:pt x="109016" y="305828"/>
                  </a:lnTo>
                  <a:lnTo>
                    <a:pt x="109143" y="304939"/>
                  </a:lnTo>
                  <a:lnTo>
                    <a:pt x="110236" y="301510"/>
                  </a:lnTo>
                  <a:lnTo>
                    <a:pt x="110439" y="301510"/>
                  </a:lnTo>
                  <a:lnTo>
                    <a:pt x="109753" y="302907"/>
                  </a:lnTo>
                  <a:lnTo>
                    <a:pt x="109626" y="303796"/>
                  </a:lnTo>
                  <a:lnTo>
                    <a:pt x="109512" y="305422"/>
                  </a:lnTo>
                  <a:lnTo>
                    <a:pt x="109385" y="306628"/>
                  </a:lnTo>
                  <a:lnTo>
                    <a:pt x="109931" y="304431"/>
                  </a:lnTo>
                  <a:lnTo>
                    <a:pt x="109372" y="308749"/>
                  </a:lnTo>
                  <a:lnTo>
                    <a:pt x="110223" y="304431"/>
                  </a:lnTo>
                  <a:lnTo>
                    <a:pt x="110807" y="301510"/>
                  </a:lnTo>
                  <a:lnTo>
                    <a:pt x="111150" y="299732"/>
                  </a:lnTo>
                  <a:lnTo>
                    <a:pt x="111048" y="302780"/>
                  </a:lnTo>
                  <a:lnTo>
                    <a:pt x="110756" y="303923"/>
                  </a:lnTo>
                  <a:lnTo>
                    <a:pt x="111048" y="303415"/>
                  </a:lnTo>
                  <a:lnTo>
                    <a:pt x="111721" y="301764"/>
                  </a:lnTo>
                  <a:lnTo>
                    <a:pt x="111798" y="302526"/>
                  </a:lnTo>
                  <a:lnTo>
                    <a:pt x="111315" y="304939"/>
                  </a:lnTo>
                  <a:lnTo>
                    <a:pt x="112344" y="301764"/>
                  </a:lnTo>
                  <a:lnTo>
                    <a:pt x="112687" y="300621"/>
                  </a:lnTo>
                  <a:lnTo>
                    <a:pt x="112407" y="302907"/>
                  </a:lnTo>
                  <a:lnTo>
                    <a:pt x="112293" y="303542"/>
                  </a:lnTo>
                  <a:lnTo>
                    <a:pt x="112026" y="304177"/>
                  </a:lnTo>
                  <a:lnTo>
                    <a:pt x="111810" y="304050"/>
                  </a:lnTo>
                  <a:lnTo>
                    <a:pt x="111493" y="304812"/>
                  </a:lnTo>
                  <a:lnTo>
                    <a:pt x="111061" y="308114"/>
                  </a:lnTo>
                  <a:lnTo>
                    <a:pt x="111277" y="307225"/>
                  </a:lnTo>
                  <a:lnTo>
                    <a:pt x="111417" y="307860"/>
                  </a:lnTo>
                  <a:lnTo>
                    <a:pt x="111480" y="308864"/>
                  </a:lnTo>
                  <a:lnTo>
                    <a:pt x="111480" y="308381"/>
                  </a:lnTo>
                  <a:lnTo>
                    <a:pt x="111633" y="309384"/>
                  </a:lnTo>
                  <a:lnTo>
                    <a:pt x="111721" y="308368"/>
                  </a:lnTo>
                  <a:lnTo>
                    <a:pt x="111912" y="307733"/>
                  </a:lnTo>
                  <a:lnTo>
                    <a:pt x="112077" y="307225"/>
                  </a:lnTo>
                  <a:lnTo>
                    <a:pt x="112991" y="304177"/>
                  </a:lnTo>
                  <a:lnTo>
                    <a:pt x="113830" y="301383"/>
                  </a:lnTo>
                  <a:lnTo>
                    <a:pt x="112928" y="307098"/>
                  </a:lnTo>
                  <a:lnTo>
                    <a:pt x="112877" y="307352"/>
                  </a:lnTo>
                  <a:lnTo>
                    <a:pt x="112979" y="307098"/>
                  </a:lnTo>
                  <a:lnTo>
                    <a:pt x="113030" y="306959"/>
                  </a:lnTo>
                  <a:lnTo>
                    <a:pt x="112953" y="307098"/>
                  </a:lnTo>
                  <a:lnTo>
                    <a:pt x="114579" y="302780"/>
                  </a:lnTo>
                  <a:lnTo>
                    <a:pt x="113030" y="306959"/>
                  </a:lnTo>
                  <a:lnTo>
                    <a:pt x="113880" y="305320"/>
                  </a:lnTo>
                  <a:lnTo>
                    <a:pt x="113080" y="308343"/>
                  </a:lnTo>
                  <a:lnTo>
                    <a:pt x="113004" y="308610"/>
                  </a:lnTo>
                  <a:lnTo>
                    <a:pt x="113080" y="308368"/>
                  </a:lnTo>
                  <a:lnTo>
                    <a:pt x="112979" y="310388"/>
                  </a:lnTo>
                  <a:lnTo>
                    <a:pt x="112750" y="311162"/>
                  </a:lnTo>
                  <a:lnTo>
                    <a:pt x="113614" y="308749"/>
                  </a:lnTo>
                  <a:lnTo>
                    <a:pt x="112725" y="313194"/>
                  </a:lnTo>
                  <a:lnTo>
                    <a:pt x="113982" y="309765"/>
                  </a:lnTo>
                  <a:lnTo>
                    <a:pt x="113766" y="310654"/>
                  </a:lnTo>
                  <a:lnTo>
                    <a:pt x="114020" y="310248"/>
                  </a:lnTo>
                  <a:lnTo>
                    <a:pt x="114147" y="309765"/>
                  </a:lnTo>
                  <a:lnTo>
                    <a:pt x="114249" y="309384"/>
                  </a:lnTo>
                  <a:lnTo>
                    <a:pt x="114515" y="308749"/>
                  </a:lnTo>
                  <a:lnTo>
                    <a:pt x="115620" y="306082"/>
                  </a:lnTo>
                  <a:lnTo>
                    <a:pt x="114541" y="313702"/>
                  </a:lnTo>
                  <a:lnTo>
                    <a:pt x="116446" y="309257"/>
                  </a:lnTo>
                  <a:lnTo>
                    <a:pt x="117525" y="307606"/>
                  </a:lnTo>
                  <a:lnTo>
                    <a:pt x="117652" y="307314"/>
                  </a:lnTo>
                  <a:lnTo>
                    <a:pt x="117995" y="306082"/>
                  </a:lnTo>
                  <a:lnTo>
                    <a:pt x="118211" y="305320"/>
                  </a:lnTo>
                  <a:lnTo>
                    <a:pt x="118249" y="305193"/>
                  </a:lnTo>
                  <a:lnTo>
                    <a:pt x="118541" y="304177"/>
                  </a:lnTo>
                  <a:lnTo>
                    <a:pt x="119557" y="302653"/>
                  </a:lnTo>
                  <a:lnTo>
                    <a:pt x="119392" y="304304"/>
                  </a:lnTo>
                  <a:lnTo>
                    <a:pt x="118579" y="306082"/>
                  </a:lnTo>
                  <a:lnTo>
                    <a:pt x="118503" y="307860"/>
                  </a:lnTo>
                  <a:lnTo>
                    <a:pt x="118833" y="307606"/>
                  </a:lnTo>
                  <a:lnTo>
                    <a:pt x="119430" y="306590"/>
                  </a:lnTo>
                  <a:lnTo>
                    <a:pt x="119202" y="307187"/>
                  </a:lnTo>
                  <a:lnTo>
                    <a:pt x="119087" y="307733"/>
                  </a:lnTo>
                  <a:lnTo>
                    <a:pt x="118872" y="309257"/>
                  </a:lnTo>
                  <a:lnTo>
                    <a:pt x="119189" y="309130"/>
                  </a:lnTo>
                  <a:lnTo>
                    <a:pt x="119621" y="307098"/>
                  </a:lnTo>
                  <a:lnTo>
                    <a:pt x="119595" y="306590"/>
                  </a:lnTo>
                  <a:lnTo>
                    <a:pt x="119786" y="305955"/>
                  </a:lnTo>
                  <a:lnTo>
                    <a:pt x="120751" y="302653"/>
                  </a:lnTo>
                  <a:close/>
                </a:path>
                <a:path w="367665" h="346709">
                  <a:moveTo>
                    <a:pt x="121348" y="306832"/>
                  </a:moveTo>
                  <a:lnTo>
                    <a:pt x="120916" y="308368"/>
                  </a:lnTo>
                  <a:lnTo>
                    <a:pt x="120129" y="310388"/>
                  </a:lnTo>
                  <a:lnTo>
                    <a:pt x="120561" y="310019"/>
                  </a:lnTo>
                  <a:lnTo>
                    <a:pt x="121272" y="307606"/>
                  </a:lnTo>
                  <a:lnTo>
                    <a:pt x="121348" y="306832"/>
                  </a:lnTo>
                  <a:close/>
                </a:path>
                <a:path w="367665" h="346709">
                  <a:moveTo>
                    <a:pt x="121526" y="306209"/>
                  </a:moveTo>
                  <a:lnTo>
                    <a:pt x="121348" y="306336"/>
                  </a:lnTo>
                  <a:lnTo>
                    <a:pt x="121348" y="306832"/>
                  </a:lnTo>
                  <a:lnTo>
                    <a:pt x="121526" y="306209"/>
                  </a:lnTo>
                  <a:close/>
                </a:path>
                <a:path w="367665" h="346709">
                  <a:moveTo>
                    <a:pt x="122224" y="300621"/>
                  </a:moveTo>
                  <a:lnTo>
                    <a:pt x="119913" y="307187"/>
                  </a:lnTo>
                  <a:lnTo>
                    <a:pt x="118668" y="311099"/>
                  </a:lnTo>
                  <a:lnTo>
                    <a:pt x="119202" y="310248"/>
                  </a:lnTo>
                  <a:lnTo>
                    <a:pt x="119951" y="308495"/>
                  </a:lnTo>
                  <a:lnTo>
                    <a:pt x="120396" y="307860"/>
                  </a:lnTo>
                  <a:lnTo>
                    <a:pt x="120256" y="308940"/>
                  </a:lnTo>
                  <a:lnTo>
                    <a:pt x="120510" y="307733"/>
                  </a:lnTo>
                  <a:lnTo>
                    <a:pt x="120624" y="307187"/>
                  </a:lnTo>
                  <a:lnTo>
                    <a:pt x="120954" y="306590"/>
                  </a:lnTo>
                  <a:lnTo>
                    <a:pt x="121069" y="306336"/>
                  </a:lnTo>
                  <a:lnTo>
                    <a:pt x="122224" y="300621"/>
                  </a:lnTo>
                  <a:close/>
                </a:path>
                <a:path w="367665" h="346709">
                  <a:moveTo>
                    <a:pt x="123050" y="308038"/>
                  </a:moveTo>
                  <a:lnTo>
                    <a:pt x="122770" y="308381"/>
                  </a:lnTo>
                  <a:lnTo>
                    <a:pt x="121831" y="311721"/>
                  </a:lnTo>
                  <a:lnTo>
                    <a:pt x="122326" y="310883"/>
                  </a:lnTo>
                  <a:lnTo>
                    <a:pt x="122593" y="310019"/>
                  </a:lnTo>
                  <a:lnTo>
                    <a:pt x="123050" y="308038"/>
                  </a:lnTo>
                  <a:close/>
                </a:path>
                <a:path w="367665" h="346709">
                  <a:moveTo>
                    <a:pt x="123202" y="304698"/>
                  </a:moveTo>
                  <a:lnTo>
                    <a:pt x="122923" y="304533"/>
                  </a:lnTo>
                  <a:lnTo>
                    <a:pt x="122097" y="306616"/>
                  </a:lnTo>
                  <a:lnTo>
                    <a:pt x="122224" y="305866"/>
                  </a:lnTo>
                  <a:lnTo>
                    <a:pt x="122491" y="304990"/>
                  </a:lnTo>
                  <a:lnTo>
                    <a:pt x="122656" y="304380"/>
                  </a:lnTo>
                  <a:lnTo>
                    <a:pt x="122059" y="305955"/>
                  </a:lnTo>
                  <a:lnTo>
                    <a:pt x="121119" y="308775"/>
                  </a:lnTo>
                  <a:lnTo>
                    <a:pt x="120497" y="311886"/>
                  </a:lnTo>
                  <a:lnTo>
                    <a:pt x="121551" y="308724"/>
                  </a:lnTo>
                  <a:lnTo>
                    <a:pt x="122364" y="306273"/>
                  </a:lnTo>
                  <a:lnTo>
                    <a:pt x="122643" y="305917"/>
                  </a:lnTo>
                  <a:lnTo>
                    <a:pt x="122428" y="307416"/>
                  </a:lnTo>
                  <a:lnTo>
                    <a:pt x="122072" y="308660"/>
                  </a:lnTo>
                  <a:lnTo>
                    <a:pt x="122364" y="307797"/>
                  </a:lnTo>
                  <a:lnTo>
                    <a:pt x="122186" y="309448"/>
                  </a:lnTo>
                  <a:lnTo>
                    <a:pt x="122796" y="307352"/>
                  </a:lnTo>
                  <a:lnTo>
                    <a:pt x="123202" y="304698"/>
                  </a:lnTo>
                  <a:close/>
                </a:path>
                <a:path w="367665" h="346709">
                  <a:moveTo>
                    <a:pt x="338912" y="322059"/>
                  </a:moveTo>
                  <a:lnTo>
                    <a:pt x="338899" y="321881"/>
                  </a:lnTo>
                  <a:lnTo>
                    <a:pt x="338836" y="322122"/>
                  </a:lnTo>
                  <a:lnTo>
                    <a:pt x="338886" y="322300"/>
                  </a:lnTo>
                  <a:lnTo>
                    <a:pt x="338912" y="322059"/>
                  </a:lnTo>
                  <a:close/>
                </a:path>
                <a:path w="367665" h="346709">
                  <a:moveTo>
                    <a:pt x="340258" y="325513"/>
                  </a:moveTo>
                  <a:lnTo>
                    <a:pt x="340156" y="325716"/>
                  </a:lnTo>
                  <a:lnTo>
                    <a:pt x="340042" y="325920"/>
                  </a:lnTo>
                  <a:lnTo>
                    <a:pt x="340004" y="326224"/>
                  </a:lnTo>
                  <a:lnTo>
                    <a:pt x="340207" y="325818"/>
                  </a:lnTo>
                  <a:lnTo>
                    <a:pt x="340258" y="325513"/>
                  </a:lnTo>
                  <a:close/>
                </a:path>
                <a:path w="367665" h="346709">
                  <a:moveTo>
                    <a:pt x="350494" y="330111"/>
                  </a:moveTo>
                  <a:lnTo>
                    <a:pt x="350405" y="328993"/>
                  </a:lnTo>
                  <a:lnTo>
                    <a:pt x="350177" y="330098"/>
                  </a:lnTo>
                  <a:lnTo>
                    <a:pt x="350393" y="329831"/>
                  </a:lnTo>
                  <a:lnTo>
                    <a:pt x="350494" y="330111"/>
                  </a:lnTo>
                  <a:close/>
                </a:path>
                <a:path w="367665" h="346709">
                  <a:moveTo>
                    <a:pt x="350545" y="330301"/>
                  </a:moveTo>
                  <a:lnTo>
                    <a:pt x="350520" y="330174"/>
                  </a:lnTo>
                  <a:lnTo>
                    <a:pt x="350532" y="330542"/>
                  </a:lnTo>
                  <a:lnTo>
                    <a:pt x="350545" y="330301"/>
                  </a:lnTo>
                  <a:close/>
                </a:path>
                <a:path w="367665" h="346709">
                  <a:moveTo>
                    <a:pt x="356222" y="326910"/>
                  </a:moveTo>
                  <a:lnTo>
                    <a:pt x="355790" y="328269"/>
                  </a:lnTo>
                  <a:lnTo>
                    <a:pt x="356222" y="326910"/>
                  </a:lnTo>
                  <a:close/>
                </a:path>
                <a:path w="367665" h="346709">
                  <a:moveTo>
                    <a:pt x="359562" y="328460"/>
                  </a:moveTo>
                  <a:lnTo>
                    <a:pt x="359498" y="328333"/>
                  </a:lnTo>
                  <a:lnTo>
                    <a:pt x="358902" y="331203"/>
                  </a:lnTo>
                  <a:lnTo>
                    <a:pt x="358609" y="332460"/>
                  </a:lnTo>
                  <a:lnTo>
                    <a:pt x="358902" y="331279"/>
                  </a:lnTo>
                  <a:lnTo>
                    <a:pt x="359079" y="330733"/>
                  </a:lnTo>
                  <a:lnTo>
                    <a:pt x="359194" y="330517"/>
                  </a:lnTo>
                  <a:lnTo>
                    <a:pt x="359295" y="329971"/>
                  </a:lnTo>
                  <a:lnTo>
                    <a:pt x="359562" y="328460"/>
                  </a:lnTo>
                  <a:close/>
                </a:path>
                <a:path w="367665" h="346709">
                  <a:moveTo>
                    <a:pt x="363118" y="345706"/>
                  </a:moveTo>
                  <a:lnTo>
                    <a:pt x="363016" y="345833"/>
                  </a:lnTo>
                  <a:lnTo>
                    <a:pt x="362889" y="346024"/>
                  </a:lnTo>
                  <a:lnTo>
                    <a:pt x="362762" y="346557"/>
                  </a:lnTo>
                  <a:lnTo>
                    <a:pt x="362877" y="346405"/>
                  </a:lnTo>
                  <a:lnTo>
                    <a:pt x="362991" y="346100"/>
                  </a:lnTo>
                  <a:lnTo>
                    <a:pt x="363118" y="345706"/>
                  </a:lnTo>
                  <a:close/>
                </a:path>
                <a:path w="367665" h="346709">
                  <a:moveTo>
                    <a:pt x="364528" y="334327"/>
                  </a:moveTo>
                  <a:lnTo>
                    <a:pt x="364401" y="334556"/>
                  </a:lnTo>
                  <a:lnTo>
                    <a:pt x="364337" y="334708"/>
                  </a:lnTo>
                  <a:lnTo>
                    <a:pt x="364528" y="334327"/>
                  </a:lnTo>
                  <a:close/>
                </a:path>
                <a:path w="367665" h="346709">
                  <a:moveTo>
                    <a:pt x="367347" y="342506"/>
                  </a:moveTo>
                  <a:lnTo>
                    <a:pt x="367093" y="342874"/>
                  </a:lnTo>
                  <a:lnTo>
                    <a:pt x="366268" y="346240"/>
                  </a:lnTo>
                  <a:lnTo>
                    <a:pt x="366725" y="345389"/>
                  </a:lnTo>
                  <a:lnTo>
                    <a:pt x="366979" y="344512"/>
                  </a:lnTo>
                  <a:lnTo>
                    <a:pt x="367347" y="342506"/>
                  </a:lnTo>
                  <a:close/>
                </a:path>
                <a:path w="367665" h="346709">
                  <a:moveTo>
                    <a:pt x="367385" y="339166"/>
                  </a:moveTo>
                  <a:lnTo>
                    <a:pt x="367093" y="339013"/>
                  </a:lnTo>
                  <a:lnTo>
                    <a:pt x="366356" y="341109"/>
                  </a:lnTo>
                  <a:lnTo>
                    <a:pt x="366445" y="340347"/>
                  </a:lnTo>
                  <a:lnTo>
                    <a:pt x="366687" y="339483"/>
                  </a:lnTo>
                  <a:lnTo>
                    <a:pt x="366839" y="338861"/>
                  </a:lnTo>
                  <a:lnTo>
                    <a:pt x="366280" y="340461"/>
                  </a:lnTo>
                  <a:lnTo>
                    <a:pt x="365442" y="343306"/>
                  </a:lnTo>
                  <a:lnTo>
                    <a:pt x="364947" y="346443"/>
                  </a:lnTo>
                  <a:lnTo>
                    <a:pt x="365493" y="344576"/>
                  </a:lnTo>
                  <a:lnTo>
                    <a:pt x="365696" y="343877"/>
                  </a:lnTo>
                  <a:lnTo>
                    <a:pt x="365887" y="343242"/>
                  </a:lnTo>
                  <a:lnTo>
                    <a:pt x="366623" y="340766"/>
                  </a:lnTo>
                  <a:lnTo>
                    <a:pt x="366877" y="340398"/>
                  </a:lnTo>
                  <a:lnTo>
                    <a:pt x="366687" y="341909"/>
                  </a:lnTo>
                  <a:lnTo>
                    <a:pt x="366407" y="343154"/>
                  </a:lnTo>
                  <a:lnTo>
                    <a:pt x="366649" y="342303"/>
                  </a:lnTo>
                  <a:lnTo>
                    <a:pt x="366534" y="343954"/>
                  </a:lnTo>
                  <a:lnTo>
                    <a:pt x="367055" y="341845"/>
                  </a:lnTo>
                  <a:lnTo>
                    <a:pt x="367385" y="33916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3704177" y="10935112"/>
              <a:ext cx="377825" cy="78740"/>
            </a:xfrm>
            <a:custGeom>
              <a:avLst/>
              <a:gdLst/>
              <a:ahLst/>
              <a:cxnLst/>
              <a:rect l="l" t="t" r="r" b="b"/>
              <a:pathLst>
                <a:path w="377825" h="78740">
                  <a:moveTo>
                    <a:pt x="1333" y="10477"/>
                  </a:moveTo>
                  <a:lnTo>
                    <a:pt x="1079" y="12268"/>
                  </a:lnTo>
                  <a:lnTo>
                    <a:pt x="1168" y="12115"/>
                  </a:lnTo>
                  <a:lnTo>
                    <a:pt x="1333" y="10477"/>
                  </a:lnTo>
                  <a:close/>
                </a:path>
                <a:path w="377825" h="78740">
                  <a:moveTo>
                    <a:pt x="2171" y="24765"/>
                  </a:moveTo>
                  <a:lnTo>
                    <a:pt x="2044" y="23253"/>
                  </a:lnTo>
                  <a:lnTo>
                    <a:pt x="1930" y="24130"/>
                  </a:lnTo>
                  <a:lnTo>
                    <a:pt x="1739" y="24892"/>
                  </a:lnTo>
                  <a:lnTo>
                    <a:pt x="1625" y="26289"/>
                  </a:lnTo>
                  <a:lnTo>
                    <a:pt x="1739" y="26797"/>
                  </a:lnTo>
                  <a:lnTo>
                    <a:pt x="2171" y="24765"/>
                  </a:lnTo>
                  <a:close/>
                </a:path>
                <a:path w="377825" h="78740">
                  <a:moveTo>
                    <a:pt x="2552" y="25069"/>
                  </a:moveTo>
                  <a:lnTo>
                    <a:pt x="2324" y="25908"/>
                  </a:lnTo>
                  <a:lnTo>
                    <a:pt x="2451" y="25527"/>
                  </a:lnTo>
                  <a:lnTo>
                    <a:pt x="2552" y="25069"/>
                  </a:lnTo>
                  <a:close/>
                </a:path>
                <a:path w="377825" h="78740">
                  <a:moveTo>
                    <a:pt x="3886" y="26695"/>
                  </a:moveTo>
                  <a:lnTo>
                    <a:pt x="3822" y="26987"/>
                  </a:lnTo>
                  <a:lnTo>
                    <a:pt x="3822" y="27216"/>
                  </a:lnTo>
                  <a:lnTo>
                    <a:pt x="3848" y="27000"/>
                  </a:lnTo>
                  <a:lnTo>
                    <a:pt x="3860" y="26873"/>
                  </a:lnTo>
                  <a:lnTo>
                    <a:pt x="3886" y="26695"/>
                  </a:lnTo>
                  <a:close/>
                </a:path>
                <a:path w="377825" h="78740">
                  <a:moveTo>
                    <a:pt x="10121" y="29324"/>
                  </a:moveTo>
                  <a:lnTo>
                    <a:pt x="9575" y="30861"/>
                  </a:lnTo>
                  <a:lnTo>
                    <a:pt x="10045" y="30988"/>
                  </a:lnTo>
                  <a:lnTo>
                    <a:pt x="10121" y="29324"/>
                  </a:lnTo>
                  <a:close/>
                </a:path>
                <a:path w="377825" h="78740">
                  <a:moveTo>
                    <a:pt x="13639" y="24218"/>
                  </a:moveTo>
                  <a:lnTo>
                    <a:pt x="13449" y="26301"/>
                  </a:lnTo>
                  <a:lnTo>
                    <a:pt x="12903" y="26987"/>
                  </a:lnTo>
                  <a:lnTo>
                    <a:pt x="13474" y="26847"/>
                  </a:lnTo>
                  <a:lnTo>
                    <a:pt x="13576" y="25107"/>
                  </a:lnTo>
                  <a:lnTo>
                    <a:pt x="13639" y="24218"/>
                  </a:lnTo>
                  <a:close/>
                </a:path>
                <a:path w="377825" h="78740">
                  <a:moveTo>
                    <a:pt x="14211" y="22860"/>
                  </a:moveTo>
                  <a:lnTo>
                    <a:pt x="14135" y="20955"/>
                  </a:lnTo>
                  <a:lnTo>
                    <a:pt x="13830" y="23622"/>
                  </a:lnTo>
                  <a:lnTo>
                    <a:pt x="14008" y="23266"/>
                  </a:lnTo>
                  <a:lnTo>
                    <a:pt x="14084" y="23114"/>
                  </a:lnTo>
                  <a:lnTo>
                    <a:pt x="14211" y="22860"/>
                  </a:lnTo>
                  <a:close/>
                </a:path>
                <a:path w="377825" h="78740">
                  <a:moveTo>
                    <a:pt x="18605" y="7086"/>
                  </a:moveTo>
                  <a:lnTo>
                    <a:pt x="18491" y="7366"/>
                  </a:lnTo>
                  <a:lnTo>
                    <a:pt x="18605" y="7086"/>
                  </a:lnTo>
                  <a:close/>
                </a:path>
                <a:path w="377825" h="78740">
                  <a:moveTo>
                    <a:pt x="18732" y="25438"/>
                  </a:moveTo>
                  <a:lnTo>
                    <a:pt x="18580" y="26162"/>
                  </a:lnTo>
                  <a:lnTo>
                    <a:pt x="18732" y="25438"/>
                  </a:lnTo>
                  <a:close/>
                </a:path>
                <a:path w="377825" h="78740">
                  <a:moveTo>
                    <a:pt x="18846" y="24257"/>
                  </a:moveTo>
                  <a:lnTo>
                    <a:pt x="18732" y="25438"/>
                  </a:lnTo>
                  <a:lnTo>
                    <a:pt x="18846" y="24892"/>
                  </a:lnTo>
                  <a:lnTo>
                    <a:pt x="18846" y="24257"/>
                  </a:lnTo>
                  <a:close/>
                </a:path>
                <a:path w="377825" h="78740">
                  <a:moveTo>
                    <a:pt x="19050" y="5969"/>
                  </a:moveTo>
                  <a:lnTo>
                    <a:pt x="18999" y="6096"/>
                  </a:lnTo>
                  <a:lnTo>
                    <a:pt x="18897" y="6731"/>
                  </a:lnTo>
                  <a:lnTo>
                    <a:pt x="19050" y="5969"/>
                  </a:lnTo>
                  <a:close/>
                </a:path>
                <a:path w="377825" h="78740">
                  <a:moveTo>
                    <a:pt x="24663" y="27432"/>
                  </a:moveTo>
                  <a:lnTo>
                    <a:pt x="24523" y="29972"/>
                  </a:lnTo>
                  <a:lnTo>
                    <a:pt x="24638" y="30607"/>
                  </a:lnTo>
                  <a:lnTo>
                    <a:pt x="24663" y="27432"/>
                  </a:lnTo>
                  <a:close/>
                </a:path>
                <a:path w="377825" h="78740">
                  <a:moveTo>
                    <a:pt x="25755" y="381"/>
                  </a:moveTo>
                  <a:lnTo>
                    <a:pt x="25146" y="2286"/>
                  </a:lnTo>
                  <a:lnTo>
                    <a:pt x="24003" y="6604"/>
                  </a:lnTo>
                  <a:lnTo>
                    <a:pt x="24193" y="6629"/>
                  </a:lnTo>
                  <a:lnTo>
                    <a:pt x="24650" y="6731"/>
                  </a:lnTo>
                  <a:lnTo>
                    <a:pt x="24930" y="6896"/>
                  </a:lnTo>
                  <a:lnTo>
                    <a:pt x="25057" y="6223"/>
                  </a:lnTo>
                  <a:lnTo>
                    <a:pt x="25120" y="6070"/>
                  </a:lnTo>
                  <a:lnTo>
                    <a:pt x="25260" y="5207"/>
                  </a:lnTo>
                  <a:lnTo>
                    <a:pt x="25184" y="4318"/>
                  </a:lnTo>
                  <a:lnTo>
                    <a:pt x="25031" y="4064"/>
                  </a:lnTo>
                  <a:lnTo>
                    <a:pt x="25158" y="3048"/>
                  </a:lnTo>
                  <a:lnTo>
                    <a:pt x="25755" y="381"/>
                  </a:lnTo>
                  <a:close/>
                </a:path>
                <a:path w="377825" h="78740">
                  <a:moveTo>
                    <a:pt x="34798" y="29794"/>
                  </a:moveTo>
                  <a:lnTo>
                    <a:pt x="34645" y="30416"/>
                  </a:lnTo>
                  <a:lnTo>
                    <a:pt x="34798" y="29845"/>
                  </a:lnTo>
                  <a:close/>
                </a:path>
                <a:path w="377825" h="78740">
                  <a:moveTo>
                    <a:pt x="35928" y="29210"/>
                  </a:moveTo>
                  <a:lnTo>
                    <a:pt x="35775" y="29540"/>
                  </a:lnTo>
                  <a:lnTo>
                    <a:pt x="35928" y="29210"/>
                  </a:lnTo>
                  <a:close/>
                </a:path>
                <a:path w="377825" h="78740">
                  <a:moveTo>
                    <a:pt x="37782" y="29210"/>
                  </a:moveTo>
                  <a:lnTo>
                    <a:pt x="37185" y="31115"/>
                  </a:lnTo>
                  <a:lnTo>
                    <a:pt x="37439" y="30353"/>
                  </a:lnTo>
                  <a:lnTo>
                    <a:pt x="37592" y="30099"/>
                  </a:lnTo>
                  <a:lnTo>
                    <a:pt x="37706" y="29718"/>
                  </a:lnTo>
                  <a:lnTo>
                    <a:pt x="37782" y="29210"/>
                  </a:lnTo>
                  <a:close/>
                </a:path>
                <a:path w="377825" h="78740">
                  <a:moveTo>
                    <a:pt x="41033" y="3543"/>
                  </a:moveTo>
                  <a:lnTo>
                    <a:pt x="40551" y="4406"/>
                  </a:lnTo>
                  <a:lnTo>
                    <a:pt x="40690" y="4622"/>
                  </a:lnTo>
                  <a:lnTo>
                    <a:pt x="41033" y="3543"/>
                  </a:lnTo>
                  <a:close/>
                </a:path>
                <a:path w="377825" h="78740">
                  <a:moveTo>
                    <a:pt x="42214" y="27444"/>
                  </a:moveTo>
                  <a:lnTo>
                    <a:pt x="41833" y="28829"/>
                  </a:lnTo>
                  <a:lnTo>
                    <a:pt x="42024" y="28575"/>
                  </a:lnTo>
                  <a:lnTo>
                    <a:pt x="42138" y="28067"/>
                  </a:lnTo>
                  <a:lnTo>
                    <a:pt x="42214" y="27444"/>
                  </a:lnTo>
                  <a:close/>
                </a:path>
                <a:path w="377825" h="78740">
                  <a:moveTo>
                    <a:pt x="42379" y="28067"/>
                  </a:moveTo>
                  <a:lnTo>
                    <a:pt x="42113" y="28448"/>
                  </a:lnTo>
                  <a:lnTo>
                    <a:pt x="41922" y="30099"/>
                  </a:lnTo>
                  <a:lnTo>
                    <a:pt x="42379" y="28067"/>
                  </a:lnTo>
                  <a:close/>
                </a:path>
                <a:path w="377825" h="78740">
                  <a:moveTo>
                    <a:pt x="59842" y="35052"/>
                  </a:moveTo>
                  <a:lnTo>
                    <a:pt x="59791" y="34366"/>
                  </a:lnTo>
                  <a:lnTo>
                    <a:pt x="59728" y="35941"/>
                  </a:lnTo>
                  <a:lnTo>
                    <a:pt x="59842" y="35052"/>
                  </a:lnTo>
                  <a:close/>
                </a:path>
                <a:path w="377825" h="78740">
                  <a:moveTo>
                    <a:pt x="66065" y="15113"/>
                  </a:moveTo>
                  <a:lnTo>
                    <a:pt x="66001" y="15240"/>
                  </a:lnTo>
                  <a:lnTo>
                    <a:pt x="65608" y="16751"/>
                  </a:lnTo>
                  <a:lnTo>
                    <a:pt x="66065" y="15113"/>
                  </a:lnTo>
                  <a:close/>
                </a:path>
                <a:path w="377825" h="78740">
                  <a:moveTo>
                    <a:pt x="67437" y="11938"/>
                  </a:moveTo>
                  <a:lnTo>
                    <a:pt x="67183" y="11938"/>
                  </a:lnTo>
                  <a:lnTo>
                    <a:pt x="66484" y="12192"/>
                  </a:lnTo>
                  <a:lnTo>
                    <a:pt x="66027" y="14097"/>
                  </a:lnTo>
                  <a:lnTo>
                    <a:pt x="66230" y="13589"/>
                  </a:lnTo>
                  <a:lnTo>
                    <a:pt x="66484" y="12827"/>
                  </a:lnTo>
                  <a:lnTo>
                    <a:pt x="66382" y="13931"/>
                  </a:lnTo>
                  <a:lnTo>
                    <a:pt x="66065" y="15113"/>
                  </a:lnTo>
                  <a:lnTo>
                    <a:pt x="66802" y="13716"/>
                  </a:lnTo>
                  <a:lnTo>
                    <a:pt x="67119" y="12827"/>
                  </a:lnTo>
                  <a:lnTo>
                    <a:pt x="67437" y="11938"/>
                  </a:lnTo>
                  <a:close/>
                </a:path>
                <a:path w="377825" h="78740">
                  <a:moveTo>
                    <a:pt x="68389" y="12433"/>
                  </a:moveTo>
                  <a:lnTo>
                    <a:pt x="68300" y="11341"/>
                  </a:lnTo>
                  <a:lnTo>
                    <a:pt x="67881" y="12915"/>
                  </a:lnTo>
                  <a:lnTo>
                    <a:pt x="68059" y="13169"/>
                  </a:lnTo>
                  <a:lnTo>
                    <a:pt x="68059" y="14478"/>
                  </a:lnTo>
                  <a:lnTo>
                    <a:pt x="68237" y="14071"/>
                  </a:lnTo>
                  <a:lnTo>
                    <a:pt x="68389" y="12433"/>
                  </a:lnTo>
                  <a:close/>
                </a:path>
                <a:path w="377825" h="78740">
                  <a:moveTo>
                    <a:pt x="70345" y="17614"/>
                  </a:moveTo>
                  <a:lnTo>
                    <a:pt x="70040" y="18923"/>
                  </a:lnTo>
                  <a:lnTo>
                    <a:pt x="70243" y="18669"/>
                  </a:lnTo>
                  <a:lnTo>
                    <a:pt x="70345" y="17614"/>
                  </a:lnTo>
                  <a:close/>
                </a:path>
                <a:path w="377825" h="78740">
                  <a:moveTo>
                    <a:pt x="70802" y="10414"/>
                  </a:moveTo>
                  <a:lnTo>
                    <a:pt x="69837" y="14224"/>
                  </a:lnTo>
                  <a:lnTo>
                    <a:pt x="70434" y="14097"/>
                  </a:lnTo>
                  <a:lnTo>
                    <a:pt x="70802" y="10414"/>
                  </a:lnTo>
                  <a:close/>
                </a:path>
                <a:path w="377825" h="78740">
                  <a:moveTo>
                    <a:pt x="70840" y="14859"/>
                  </a:moveTo>
                  <a:lnTo>
                    <a:pt x="70535" y="15240"/>
                  </a:lnTo>
                  <a:lnTo>
                    <a:pt x="70345" y="17614"/>
                  </a:lnTo>
                  <a:lnTo>
                    <a:pt x="70624" y="16484"/>
                  </a:lnTo>
                  <a:lnTo>
                    <a:pt x="70510" y="17526"/>
                  </a:lnTo>
                  <a:lnTo>
                    <a:pt x="70650" y="16383"/>
                  </a:lnTo>
                  <a:lnTo>
                    <a:pt x="70840" y="14859"/>
                  </a:lnTo>
                  <a:close/>
                </a:path>
                <a:path w="377825" h="78740">
                  <a:moveTo>
                    <a:pt x="72390" y="36728"/>
                  </a:moveTo>
                  <a:lnTo>
                    <a:pt x="72097" y="37592"/>
                  </a:lnTo>
                  <a:lnTo>
                    <a:pt x="72351" y="37084"/>
                  </a:lnTo>
                  <a:lnTo>
                    <a:pt x="72390" y="36728"/>
                  </a:lnTo>
                  <a:close/>
                </a:path>
                <a:path w="377825" h="78740">
                  <a:moveTo>
                    <a:pt x="76377" y="38138"/>
                  </a:moveTo>
                  <a:lnTo>
                    <a:pt x="75971" y="37617"/>
                  </a:lnTo>
                  <a:lnTo>
                    <a:pt x="76060" y="37922"/>
                  </a:lnTo>
                  <a:lnTo>
                    <a:pt x="76212" y="38100"/>
                  </a:lnTo>
                  <a:lnTo>
                    <a:pt x="76377" y="38138"/>
                  </a:lnTo>
                  <a:close/>
                </a:path>
                <a:path w="377825" h="78740">
                  <a:moveTo>
                    <a:pt x="76441" y="38150"/>
                  </a:moveTo>
                  <a:close/>
                </a:path>
                <a:path w="377825" h="78740">
                  <a:moveTo>
                    <a:pt x="77279" y="15201"/>
                  </a:moveTo>
                  <a:lnTo>
                    <a:pt x="77203" y="14757"/>
                  </a:lnTo>
                  <a:lnTo>
                    <a:pt x="77177" y="14973"/>
                  </a:lnTo>
                  <a:lnTo>
                    <a:pt x="77177" y="15151"/>
                  </a:lnTo>
                  <a:lnTo>
                    <a:pt x="77152" y="15354"/>
                  </a:lnTo>
                  <a:lnTo>
                    <a:pt x="77279" y="15201"/>
                  </a:lnTo>
                  <a:close/>
                </a:path>
                <a:path w="377825" h="78740">
                  <a:moveTo>
                    <a:pt x="78625" y="11341"/>
                  </a:moveTo>
                  <a:lnTo>
                    <a:pt x="78181" y="12280"/>
                  </a:lnTo>
                  <a:lnTo>
                    <a:pt x="77724" y="15544"/>
                  </a:lnTo>
                  <a:lnTo>
                    <a:pt x="77978" y="14998"/>
                  </a:lnTo>
                  <a:lnTo>
                    <a:pt x="78625" y="11341"/>
                  </a:lnTo>
                  <a:close/>
                </a:path>
                <a:path w="377825" h="78740">
                  <a:moveTo>
                    <a:pt x="80365" y="14617"/>
                  </a:moveTo>
                  <a:lnTo>
                    <a:pt x="80276" y="14782"/>
                  </a:lnTo>
                  <a:lnTo>
                    <a:pt x="80162" y="15341"/>
                  </a:lnTo>
                  <a:lnTo>
                    <a:pt x="80365" y="14617"/>
                  </a:lnTo>
                  <a:close/>
                </a:path>
                <a:path w="377825" h="78740">
                  <a:moveTo>
                    <a:pt x="82359" y="35890"/>
                  </a:moveTo>
                  <a:lnTo>
                    <a:pt x="82143" y="36576"/>
                  </a:lnTo>
                  <a:lnTo>
                    <a:pt x="82054" y="36703"/>
                  </a:lnTo>
                  <a:lnTo>
                    <a:pt x="82003" y="37846"/>
                  </a:lnTo>
                  <a:lnTo>
                    <a:pt x="82359" y="35890"/>
                  </a:lnTo>
                  <a:close/>
                </a:path>
                <a:path w="377825" h="78740">
                  <a:moveTo>
                    <a:pt x="84023" y="12192"/>
                  </a:moveTo>
                  <a:lnTo>
                    <a:pt x="83947" y="12966"/>
                  </a:lnTo>
                  <a:lnTo>
                    <a:pt x="83985" y="12661"/>
                  </a:lnTo>
                  <a:lnTo>
                    <a:pt x="84023" y="12306"/>
                  </a:lnTo>
                  <a:close/>
                </a:path>
                <a:path w="377825" h="78740">
                  <a:moveTo>
                    <a:pt x="85928" y="36233"/>
                  </a:moveTo>
                  <a:lnTo>
                    <a:pt x="85852" y="36360"/>
                  </a:lnTo>
                  <a:lnTo>
                    <a:pt x="85598" y="36880"/>
                  </a:lnTo>
                  <a:lnTo>
                    <a:pt x="85737" y="36690"/>
                  </a:lnTo>
                  <a:lnTo>
                    <a:pt x="85928" y="36233"/>
                  </a:lnTo>
                  <a:close/>
                </a:path>
                <a:path w="377825" h="78740">
                  <a:moveTo>
                    <a:pt x="86537" y="34925"/>
                  </a:moveTo>
                  <a:lnTo>
                    <a:pt x="86283" y="35420"/>
                  </a:lnTo>
                  <a:lnTo>
                    <a:pt x="86296" y="35191"/>
                  </a:lnTo>
                  <a:lnTo>
                    <a:pt x="86245" y="35433"/>
                  </a:lnTo>
                  <a:lnTo>
                    <a:pt x="86207" y="35560"/>
                  </a:lnTo>
                  <a:lnTo>
                    <a:pt x="85928" y="36322"/>
                  </a:lnTo>
                  <a:lnTo>
                    <a:pt x="86106" y="36195"/>
                  </a:lnTo>
                  <a:lnTo>
                    <a:pt x="86182" y="37084"/>
                  </a:lnTo>
                  <a:lnTo>
                    <a:pt x="86334" y="36195"/>
                  </a:lnTo>
                  <a:lnTo>
                    <a:pt x="86537" y="34925"/>
                  </a:lnTo>
                  <a:close/>
                </a:path>
                <a:path w="377825" h="78740">
                  <a:moveTo>
                    <a:pt x="86779" y="18592"/>
                  </a:moveTo>
                  <a:close/>
                </a:path>
                <a:path w="377825" h="78740">
                  <a:moveTo>
                    <a:pt x="86931" y="16433"/>
                  </a:moveTo>
                  <a:lnTo>
                    <a:pt x="86461" y="17780"/>
                  </a:lnTo>
                  <a:lnTo>
                    <a:pt x="86588" y="17856"/>
                  </a:lnTo>
                  <a:lnTo>
                    <a:pt x="86804" y="16941"/>
                  </a:lnTo>
                  <a:lnTo>
                    <a:pt x="86702" y="17907"/>
                  </a:lnTo>
                  <a:lnTo>
                    <a:pt x="86829" y="17907"/>
                  </a:lnTo>
                  <a:lnTo>
                    <a:pt x="86855" y="17526"/>
                  </a:lnTo>
                  <a:lnTo>
                    <a:pt x="86931" y="16433"/>
                  </a:lnTo>
                  <a:close/>
                </a:path>
                <a:path w="377825" h="78740">
                  <a:moveTo>
                    <a:pt x="87134" y="13931"/>
                  </a:moveTo>
                  <a:lnTo>
                    <a:pt x="87083" y="14097"/>
                  </a:lnTo>
                  <a:lnTo>
                    <a:pt x="87134" y="13931"/>
                  </a:lnTo>
                  <a:close/>
                </a:path>
                <a:path w="377825" h="78740">
                  <a:moveTo>
                    <a:pt x="88265" y="9779"/>
                  </a:moveTo>
                  <a:lnTo>
                    <a:pt x="87452" y="11557"/>
                  </a:lnTo>
                  <a:lnTo>
                    <a:pt x="87376" y="11938"/>
                  </a:lnTo>
                  <a:lnTo>
                    <a:pt x="87134" y="13931"/>
                  </a:lnTo>
                  <a:lnTo>
                    <a:pt x="87249" y="13589"/>
                  </a:lnTo>
                  <a:lnTo>
                    <a:pt x="87122" y="14097"/>
                  </a:lnTo>
                  <a:lnTo>
                    <a:pt x="87033" y="14224"/>
                  </a:lnTo>
                  <a:lnTo>
                    <a:pt x="86461" y="15875"/>
                  </a:lnTo>
                  <a:lnTo>
                    <a:pt x="87464" y="14554"/>
                  </a:lnTo>
                  <a:lnTo>
                    <a:pt x="87630" y="13589"/>
                  </a:lnTo>
                  <a:lnTo>
                    <a:pt x="88265" y="9779"/>
                  </a:lnTo>
                  <a:close/>
                </a:path>
                <a:path w="377825" h="78740">
                  <a:moveTo>
                    <a:pt x="88404" y="19532"/>
                  </a:moveTo>
                  <a:lnTo>
                    <a:pt x="88366" y="19685"/>
                  </a:lnTo>
                  <a:lnTo>
                    <a:pt x="88404" y="19532"/>
                  </a:lnTo>
                  <a:close/>
                </a:path>
                <a:path w="377825" h="78740">
                  <a:moveTo>
                    <a:pt x="88620" y="18796"/>
                  </a:moveTo>
                  <a:lnTo>
                    <a:pt x="88607" y="18288"/>
                  </a:lnTo>
                  <a:lnTo>
                    <a:pt x="88404" y="19532"/>
                  </a:lnTo>
                  <a:lnTo>
                    <a:pt x="88620" y="18796"/>
                  </a:lnTo>
                  <a:close/>
                </a:path>
                <a:path w="377825" h="78740">
                  <a:moveTo>
                    <a:pt x="89230" y="16814"/>
                  </a:moveTo>
                  <a:lnTo>
                    <a:pt x="89141" y="16408"/>
                  </a:lnTo>
                  <a:lnTo>
                    <a:pt x="89166" y="16675"/>
                  </a:lnTo>
                  <a:lnTo>
                    <a:pt x="89230" y="16814"/>
                  </a:lnTo>
                  <a:close/>
                </a:path>
                <a:path w="377825" h="78740">
                  <a:moveTo>
                    <a:pt x="91122" y="11303"/>
                  </a:moveTo>
                  <a:lnTo>
                    <a:pt x="90957" y="11684"/>
                  </a:lnTo>
                  <a:lnTo>
                    <a:pt x="91109" y="11772"/>
                  </a:lnTo>
                  <a:lnTo>
                    <a:pt x="91122" y="11303"/>
                  </a:lnTo>
                  <a:close/>
                </a:path>
                <a:path w="377825" h="78740">
                  <a:moveTo>
                    <a:pt x="92417" y="11049"/>
                  </a:moveTo>
                  <a:lnTo>
                    <a:pt x="92252" y="11303"/>
                  </a:lnTo>
                  <a:lnTo>
                    <a:pt x="92417" y="11049"/>
                  </a:lnTo>
                  <a:close/>
                </a:path>
                <a:path w="377825" h="78740">
                  <a:moveTo>
                    <a:pt x="92430" y="12319"/>
                  </a:moveTo>
                  <a:lnTo>
                    <a:pt x="92214" y="12446"/>
                  </a:lnTo>
                  <a:lnTo>
                    <a:pt x="92138" y="12700"/>
                  </a:lnTo>
                  <a:lnTo>
                    <a:pt x="92430" y="12319"/>
                  </a:lnTo>
                  <a:close/>
                </a:path>
                <a:path w="377825" h="78740">
                  <a:moveTo>
                    <a:pt x="94627" y="32219"/>
                  </a:moveTo>
                  <a:lnTo>
                    <a:pt x="94551" y="32004"/>
                  </a:lnTo>
                  <a:lnTo>
                    <a:pt x="94475" y="31686"/>
                  </a:lnTo>
                  <a:lnTo>
                    <a:pt x="94272" y="32105"/>
                  </a:lnTo>
                  <a:lnTo>
                    <a:pt x="94322" y="32702"/>
                  </a:lnTo>
                  <a:lnTo>
                    <a:pt x="94449" y="32600"/>
                  </a:lnTo>
                  <a:lnTo>
                    <a:pt x="94627" y="32219"/>
                  </a:lnTo>
                  <a:close/>
                </a:path>
                <a:path w="377825" h="78740">
                  <a:moveTo>
                    <a:pt x="95135" y="30899"/>
                  </a:moveTo>
                  <a:lnTo>
                    <a:pt x="94945" y="31407"/>
                  </a:lnTo>
                  <a:lnTo>
                    <a:pt x="94627" y="32219"/>
                  </a:lnTo>
                  <a:lnTo>
                    <a:pt x="94742" y="32461"/>
                  </a:lnTo>
                  <a:lnTo>
                    <a:pt x="95135" y="30899"/>
                  </a:lnTo>
                  <a:close/>
                </a:path>
                <a:path w="377825" h="78740">
                  <a:moveTo>
                    <a:pt x="96621" y="14732"/>
                  </a:moveTo>
                  <a:lnTo>
                    <a:pt x="96278" y="15494"/>
                  </a:lnTo>
                  <a:lnTo>
                    <a:pt x="96164" y="16624"/>
                  </a:lnTo>
                  <a:lnTo>
                    <a:pt x="96621" y="14732"/>
                  </a:lnTo>
                  <a:close/>
                </a:path>
                <a:path w="377825" h="78740">
                  <a:moveTo>
                    <a:pt x="98615" y="33477"/>
                  </a:moveTo>
                  <a:lnTo>
                    <a:pt x="98132" y="34188"/>
                  </a:lnTo>
                  <a:lnTo>
                    <a:pt x="98056" y="35864"/>
                  </a:lnTo>
                  <a:lnTo>
                    <a:pt x="98615" y="33477"/>
                  </a:lnTo>
                  <a:close/>
                </a:path>
                <a:path w="377825" h="78740">
                  <a:moveTo>
                    <a:pt x="98806" y="36106"/>
                  </a:moveTo>
                  <a:lnTo>
                    <a:pt x="98679" y="33147"/>
                  </a:lnTo>
                  <a:lnTo>
                    <a:pt x="98272" y="36449"/>
                  </a:lnTo>
                  <a:lnTo>
                    <a:pt x="98806" y="36106"/>
                  </a:lnTo>
                  <a:close/>
                </a:path>
                <a:path w="377825" h="78740">
                  <a:moveTo>
                    <a:pt x="99250" y="16383"/>
                  </a:moveTo>
                  <a:lnTo>
                    <a:pt x="98577" y="18796"/>
                  </a:lnTo>
                  <a:lnTo>
                    <a:pt x="99009" y="18542"/>
                  </a:lnTo>
                  <a:lnTo>
                    <a:pt x="99136" y="17856"/>
                  </a:lnTo>
                  <a:lnTo>
                    <a:pt x="99250" y="16383"/>
                  </a:lnTo>
                  <a:close/>
                </a:path>
                <a:path w="377825" h="78740">
                  <a:moveTo>
                    <a:pt x="99453" y="18288"/>
                  </a:moveTo>
                  <a:lnTo>
                    <a:pt x="99148" y="18465"/>
                  </a:lnTo>
                  <a:lnTo>
                    <a:pt x="98945" y="20116"/>
                  </a:lnTo>
                  <a:lnTo>
                    <a:pt x="99453" y="18288"/>
                  </a:lnTo>
                  <a:close/>
                </a:path>
                <a:path w="377825" h="78740">
                  <a:moveTo>
                    <a:pt x="100330" y="14808"/>
                  </a:moveTo>
                  <a:lnTo>
                    <a:pt x="99733" y="15684"/>
                  </a:lnTo>
                  <a:lnTo>
                    <a:pt x="100139" y="15163"/>
                  </a:lnTo>
                  <a:lnTo>
                    <a:pt x="100330" y="14808"/>
                  </a:lnTo>
                  <a:close/>
                </a:path>
                <a:path w="377825" h="78740">
                  <a:moveTo>
                    <a:pt x="102806" y="20447"/>
                  </a:moveTo>
                  <a:lnTo>
                    <a:pt x="102590" y="20510"/>
                  </a:lnTo>
                  <a:lnTo>
                    <a:pt x="102679" y="20802"/>
                  </a:lnTo>
                  <a:lnTo>
                    <a:pt x="102806" y="20447"/>
                  </a:lnTo>
                  <a:close/>
                </a:path>
                <a:path w="377825" h="78740">
                  <a:moveTo>
                    <a:pt x="103644" y="18415"/>
                  </a:moveTo>
                  <a:lnTo>
                    <a:pt x="103339" y="18732"/>
                  </a:lnTo>
                  <a:lnTo>
                    <a:pt x="103441" y="19405"/>
                  </a:lnTo>
                  <a:lnTo>
                    <a:pt x="103644" y="18415"/>
                  </a:lnTo>
                  <a:close/>
                </a:path>
                <a:path w="377825" h="78740">
                  <a:moveTo>
                    <a:pt x="108775" y="28067"/>
                  </a:moveTo>
                  <a:lnTo>
                    <a:pt x="108737" y="28194"/>
                  </a:lnTo>
                  <a:lnTo>
                    <a:pt x="108775" y="28067"/>
                  </a:lnTo>
                  <a:close/>
                </a:path>
                <a:path w="377825" h="78740">
                  <a:moveTo>
                    <a:pt x="109042" y="27254"/>
                  </a:moveTo>
                  <a:lnTo>
                    <a:pt x="108877" y="27559"/>
                  </a:lnTo>
                  <a:lnTo>
                    <a:pt x="108775" y="28067"/>
                  </a:lnTo>
                  <a:lnTo>
                    <a:pt x="109042" y="27254"/>
                  </a:lnTo>
                  <a:close/>
                </a:path>
                <a:path w="377825" h="78740">
                  <a:moveTo>
                    <a:pt x="109385" y="24168"/>
                  </a:moveTo>
                  <a:lnTo>
                    <a:pt x="109004" y="26708"/>
                  </a:lnTo>
                  <a:lnTo>
                    <a:pt x="109334" y="25527"/>
                  </a:lnTo>
                  <a:lnTo>
                    <a:pt x="109385" y="24168"/>
                  </a:lnTo>
                  <a:close/>
                </a:path>
                <a:path w="377825" h="78740">
                  <a:moveTo>
                    <a:pt x="109397" y="24130"/>
                  </a:moveTo>
                  <a:close/>
                </a:path>
                <a:path w="377825" h="78740">
                  <a:moveTo>
                    <a:pt x="109728" y="33274"/>
                  </a:moveTo>
                  <a:lnTo>
                    <a:pt x="109499" y="34163"/>
                  </a:lnTo>
                  <a:lnTo>
                    <a:pt x="109728" y="33274"/>
                  </a:lnTo>
                  <a:close/>
                </a:path>
                <a:path w="377825" h="78740">
                  <a:moveTo>
                    <a:pt x="111760" y="33147"/>
                  </a:moveTo>
                  <a:lnTo>
                    <a:pt x="111696" y="31623"/>
                  </a:lnTo>
                  <a:lnTo>
                    <a:pt x="111239" y="33909"/>
                  </a:lnTo>
                  <a:lnTo>
                    <a:pt x="111620" y="33782"/>
                  </a:lnTo>
                  <a:lnTo>
                    <a:pt x="111721" y="33401"/>
                  </a:lnTo>
                  <a:lnTo>
                    <a:pt x="111760" y="33147"/>
                  </a:lnTo>
                  <a:close/>
                </a:path>
                <a:path w="377825" h="78740">
                  <a:moveTo>
                    <a:pt x="113639" y="36588"/>
                  </a:moveTo>
                  <a:lnTo>
                    <a:pt x="113372" y="37846"/>
                  </a:lnTo>
                  <a:lnTo>
                    <a:pt x="113487" y="37350"/>
                  </a:lnTo>
                  <a:lnTo>
                    <a:pt x="113563" y="36969"/>
                  </a:lnTo>
                  <a:lnTo>
                    <a:pt x="113639" y="36614"/>
                  </a:lnTo>
                  <a:close/>
                </a:path>
                <a:path w="377825" h="78740">
                  <a:moveTo>
                    <a:pt x="114808" y="39878"/>
                  </a:moveTo>
                  <a:lnTo>
                    <a:pt x="114630" y="39154"/>
                  </a:lnTo>
                  <a:lnTo>
                    <a:pt x="114300" y="40640"/>
                  </a:lnTo>
                  <a:lnTo>
                    <a:pt x="114808" y="39878"/>
                  </a:lnTo>
                  <a:close/>
                </a:path>
                <a:path w="377825" h="78740">
                  <a:moveTo>
                    <a:pt x="114858" y="38100"/>
                  </a:moveTo>
                  <a:lnTo>
                    <a:pt x="114706" y="38354"/>
                  </a:lnTo>
                  <a:lnTo>
                    <a:pt x="114630" y="39154"/>
                  </a:lnTo>
                  <a:lnTo>
                    <a:pt x="114858" y="38100"/>
                  </a:lnTo>
                  <a:close/>
                </a:path>
                <a:path w="377825" h="78740">
                  <a:moveTo>
                    <a:pt x="116217" y="29502"/>
                  </a:moveTo>
                  <a:lnTo>
                    <a:pt x="116052" y="29845"/>
                  </a:lnTo>
                  <a:lnTo>
                    <a:pt x="116217" y="29502"/>
                  </a:lnTo>
                  <a:close/>
                </a:path>
                <a:path w="377825" h="78740">
                  <a:moveTo>
                    <a:pt x="116255" y="28651"/>
                  </a:moveTo>
                  <a:close/>
                </a:path>
                <a:path w="377825" h="78740">
                  <a:moveTo>
                    <a:pt x="116471" y="21285"/>
                  </a:moveTo>
                  <a:lnTo>
                    <a:pt x="115963" y="22517"/>
                  </a:lnTo>
                  <a:lnTo>
                    <a:pt x="116001" y="23533"/>
                  </a:lnTo>
                  <a:lnTo>
                    <a:pt x="116408" y="23075"/>
                  </a:lnTo>
                  <a:lnTo>
                    <a:pt x="116319" y="21920"/>
                  </a:lnTo>
                  <a:lnTo>
                    <a:pt x="116471" y="21285"/>
                  </a:lnTo>
                  <a:close/>
                </a:path>
                <a:path w="377825" h="78740">
                  <a:moveTo>
                    <a:pt x="116789" y="28321"/>
                  </a:moveTo>
                  <a:lnTo>
                    <a:pt x="116395" y="28575"/>
                  </a:lnTo>
                  <a:lnTo>
                    <a:pt x="116217" y="29502"/>
                  </a:lnTo>
                  <a:lnTo>
                    <a:pt x="116789" y="28321"/>
                  </a:lnTo>
                  <a:close/>
                </a:path>
                <a:path w="377825" h="78740">
                  <a:moveTo>
                    <a:pt x="117919" y="25920"/>
                  </a:moveTo>
                  <a:lnTo>
                    <a:pt x="117462" y="25501"/>
                  </a:lnTo>
                  <a:lnTo>
                    <a:pt x="117868" y="26454"/>
                  </a:lnTo>
                  <a:lnTo>
                    <a:pt x="117919" y="25920"/>
                  </a:lnTo>
                  <a:close/>
                </a:path>
                <a:path w="377825" h="78740">
                  <a:moveTo>
                    <a:pt x="117944" y="40830"/>
                  </a:moveTo>
                  <a:lnTo>
                    <a:pt x="117817" y="41046"/>
                  </a:lnTo>
                  <a:lnTo>
                    <a:pt x="117779" y="41414"/>
                  </a:lnTo>
                  <a:lnTo>
                    <a:pt x="117944" y="40830"/>
                  </a:lnTo>
                  <a:close/>
                </a:path>
                <a:path w="377825" h="78740">
                  <a:moveTo>
                    <a:pt x="118033" y="26924"/>
                  </a:moveTo>
                  <a:lnTo>
                    <a:pt x="117309" y="28956"/>
                  </a:lnTo>
                  <a:lnTo>
                    <a:pt x="117716" y="28448"/>
                  </a:lnTo>
                  <a:lnTo>
                    <a:pt x="118033" y="26924"/>
                  </a:lnTo>
                  <a:close/>
                </a:path>
                <a:path w="377825" h="78740">
                  <a:moveTo>
                    <a:pt x="118211" y="39878"/>
                  </a:moveTo>
                  <a:lnTo>
                    <a:pt x="117944" y="40830"/>
                  </a:lnTo>
                  <a:lnTo>
                    <a:pt x="118211" y="39878"/>
                  </a:lnTo>
                  <a:close/>
                </a:path>
                <a:path w="377825" h="78740">
                  <a:moveTo>
                    <a:pt x="118211" y="37274"/>
                  </a:moveTo>
                  <a:lnTo>
                    <a:pt x="117690" y="39014"/>
                  </a:lnTo>
                  <a:lnTo>
                    <a:pt x="117767" y="39878"/>
                  </a:lnTo>
                  <a:lnTo>
                    <a:pt x="117652" y="41325"/>
                  </a:lnTo>
                  <a:lnTo>
                    <a:pt x="117817" y="41046"/>
                  </a:lnTo>
                  <a:lnTo>
                    <a:pt x="118211" y="37274"/>
                  </a:lnTo>
                  <a:close/>
                </a:path>
                <a:path w="377825" h="78740">
                  <a:moveTo>
                    <a:pt x="118237" y="23736"/>
                  </a:moveTo>
                  <a:lnTo>
                    <a:pt x="117919" y="25920"/>
                  </a:lnTo>
                  <a:lnTo>
                    <a:pt x="118122" y="26098"/>
                  </a:lnTo>
                  <a:lnTo>
                    <a:pt x="118237" y="23736"/>
                  </a:lnTo>
                  <a:close/>
                </a:path>
                <a:path w="377825" h="78740">
                  <a:moveTo>
                    <a:pt x="118440" y="38849"/>
                  </a:moveTo>
                  <a:lnTo>
                    <a:pt x="118237" y="39674"/>
                  </a:lnTo>
                  <a:lnTo>
                    <a:pt x="118211" y="39878"/>
                  </a:lnTo>
                  <a:lnTo>
                    <a:pt x="118440" y="38849"/>
                  </a:lnTo>
                  <a:close/>
                </a:path>
                <a:path w="377825" h="78740">
                  <a:moveTo>
                    <a:pt x="118478" y="23571"/>
                  </a:moveTo>
                  <a:lnTo>
                    <a:pt x="118414" y="20104"/>
                  </a:lnTo>
                  <a:lnTo>
                    <a:pt x="118237" y="23736"/>
                  </a:lnTo>
                  <a:lnTo>
                    <a:pt x="118478" y="23571"/>
                  </a:lnTo>
                  <a:close/>
                </a:path>
                <a:path w="377825" h="78740">
                  <a:moveTo>
                    <a:pt x="118935" y="39662"/>
                  </a:moveTo>
                  <a:lnTo>
                    <a:pt x="118770" y="39662"/>
                  </a:lnTo>
                  <a:lnTo>
                    <a:pt x="118935" y="39662"/>
                  </a:lnTo>
                  <a:close/>
                </a:path>
                <a:path w="377825" h="78740">
                  <a:moveTo>
                    <a:pt x="119265" y="38442"/>
                  </a:moveTo>
                  <a:lnTo>
                    <a:pt x="119100" y="39166"/>
                  </a:lnTo>
                  <a:lnTo>
                    <a:pt x="119011" y="39522"/>
                  </a:lnTo>
                  <a:lnTo>
                    <a:pt x="118935" y="39662"/>
                  </a:lnTo>
                  <a:lnTo>
                    <a:pt x="119062" y="39522"/>
                  </a:lnTo>
                  <a:lnTo>
                    <a:pt x="119138" y="39103"/>
                  </a:lnTo>
                  <a:lnTo>
                    <a:pt x="119227" y="38684"/>
                  </a:lnTo>
                  <a:lnTo>
                    <a:pt x="119265" y="38442"/>
                  </a:lnTo>
                  <a:close/>
                </a:path>
                <a:path w="377825" h="78740">
                  <a:moveTo>
                    <a:pt x="120357" y="35306"/>
                  </a:moveTo>
                  <a:lnTo>
                    <a:pt x="120319" y="33782"/>
                  </a:lnTo>
                  <a:lnTo>
                    <a:pt x="120167" y="35052"/>
                  </a:lnTo>
                  <a:lnTo>
                    <a:pt x="120357" y="35306"/>
                  </a:lnTo>
                  <a:close/>
                </a:path>
                <a:path w="377825" h="78740">
                  <a:moveTo>
                    <a:pt x="120561" y="40309"/>
                  </a:moveTo>
                  <a:lnTo>
                    <a:pt x="120396" y="40627"/>
                  </a:lnTo>
                  <a:lnTo>
                    <a:pt x="120459" y="40767"/>
                  </a:lnTo>
                  <a:lnTo>
                    <a:pt x="120497" y="40576"/>
                  </a:lnTo>
                  <a:lnTo>
                    <a:pt x="120523" y="40424"/>
                  </a:lnTo>
                  <a:close/>
                </a:path>
                <a:path w="377825" h="78740">
                  <a:moveTo>
                    <a:pt x="120688" y="38481"/>
                  </a:moveTo>
                  <a:lnTo>
                    <a:pt x="120535" y="38608"/>
                  </a:lnTo>
                  <a:lnTo>
                    <a:pt x="120408" y="39243"/>
                  </a:lnTo>
                  <a:lnTo>
                    <a:pt x="120688" y="38481"/>
                  </a:lnTo>
                  <a:close/>
                </a:path>
                <a:path w="377825" h="78740">
                  <a:moveTo>
                    <a:pt x="120700" y="27825"/>
                  </a:moveTo>
                  <a:lnTo>
                    <a:pt x="120573" y="28054"/>
                  </a:lnTo>
                  <a:lnTo>
                    <a:pt x="120510" y="28206"/>
                  </a:lnTo>
                  <a:lnTo>
                    <a:pt x="120700" y="27825"/>
                  </a:lnTo>
                  <a:close/>
                </a:path>
                <a:path w="377825" h="78740">
                  <a:moveTo>
                    <a:pt x="120713" y="39979"/>
                  </a:moveTo>
                  <a:lnTo>
                    <a:pt x="120561" y="40309"/>
                  </a:lnTo>
                  <a:lnTo>
                    <a:pt x="120713" y="39979"/>
                  </a:lnTo>
                  <a:close/>
                </a:path>
                <a:path w="377825" h="78740">
                  <a:moveTo>
                    <a:pt x="120853" y="27813"/>
                  </a:moveTo>
                  <a:lnTo>
                    <a:pt x="120142" y="31369"/>
                  </a:lnTo>
                  <a:lnTo>
                    <a:pt x="120370" y="30734"/>
                  </a:lnTo>
                  <a:lnTo>
                    <a:pt x="120459" y="30480"/>
                  </a:lnTo>
                  <a:lnTo>
                    <a:pt x="120675" y="30099"/>
                  </a:lnTo>
                  <a:lnTo>
                    <a:pt x="120802" y="28829"/>
                  </a:lnTo>
                  <a:lnTo>
                    <a:pt x="120853" y="27813"/>
                  </a:lnTo>
                  <a:close/>
                </a:path>
                <a:path w="377825" h="78740">
                  <a:moveTo>
                    <a:pt x="121031" y="30607"/>
                  </a:moveTo>
                  <a:lnTo>
                    <a:pt x="119849" y="34036"/>
                  </a:lnTo>
                  <a:lnTo>
                    <a:pt x="119964" y="33020"/>
                  </a:lnTo>
                  <a:lnTo>
                    <a:pt x="120205" y="31661"/>
                  </a:lnTo>
                  <a:lnTo>
                    <a:pt x="120142" y="31369"/>
                  </a:lnTo>
                  <a:lnTo>
                    <a:pt x="120205" y="30734"/>
                  </a:lnTo>
                  <a:lnTo>
                    <a:pt x="120256" y="30099"/>
                  </a:lnTo>
                  <a:lnTo>
                    <a:pt x="120307" y="29464"/>
                  </a:lnTo>
                  <a:lnTo>
                    <a:pt x="120396" y="28575"/>
                  </a:lnTo>
                  <a:lnTo>
                    <a:pt x="119938" y="29464"/>
                  </a:lnTo>
                  <a:lnTo>
                    <a:pt x="120154" y="28651"/>
                  </a:lnTo>
                  <a:lnTo>
                    <a:pt x="120497" y="26416"/>
                  </a:lnTo>
                  <a:lnTo>
                    <a:pt x="120561" y="27051"/>
                  </a:lnTo>
                  <a:lnTo>
                    <a:pt x="120548" y="26416"/>
                  </a:lnTo>
                  <a:lnTo>
                    <a:pt x="120497" y="24511"/>
                  </a:lnTo>
                  <a:lnTo>
                    <a:pt x="118986" y="30099"/>
                  </a:lnTo>
                  <a:lnTo>
                    <a:pt x="119341" y="27432"/>
                  </a:lnTo>
                  <a:lnTo>
                    <a:pt x="119468" y="26708"/>
                  </a:lnTo>
                  <a:lnTo>
                    <a:pt x="119532" y="26543"/>
                  </a:lnTo>
                  <a:lnTo>
                    <a:pt x="118668" y="27559"/>
                  </a:lnTo>
                  <a:lnTo>
                    <a:pt x="118541" y="28321"/>
                  </a:lnTo>
                  <a:lnTo>
                    <a:pt x="118668" y="28943"/>
                  </a:lnTo>
                  <a:lnTo>
                    <a:pt x="118783" y="29819"/>
                  </a:lnTo>
                  <a:lnTo>
                    <a:pt x="117487" y="33274"/>
                  </a:lnTo>
                  <a:lnTo>
                    <a:pt x="117767" y="31369"/>
                  </a:lnTo>
                  <a:lnTo>
                    <a:pt x="117932" y="30226"/>
                  </a:lnTo>
                  <a:lnTo>
                    <a:pt x="118173" y="28575"/>
                  </a:lnTo>
                  <a:lnTo>
                    <a:pt x="118630" y="25400"/>
                  </a:lnTo>
                  <a:lnTo>
                    <a:pt x="117944" y="28575"/>
                  </a:lnTo>
                  <a:lnTo>
                    <a:pt x="117817" y="28321"/>
                  </a:lnTo>
                  <a:lnTo>
                    <a:pt x="117233" y="30226"/>
                  </a:lnTo>
                  <a:lnTo>
                    <a:pt x="117309" y="28956"/>
                  </a:lnTo>
                  <a:lnTo>
                    <a:pt x="117411" y="27305"/>
                  </a:lnTo>
                  <a:lnTo>
                    <a:pt x="115874" y="31369"/>
                  </a:lnTo>
                  <a:lnTo>
                    <a:pt x="115938" y="30988"/>
                  </a:lnTo>
                  <a:lnTo>
                    <a:pt x="115989" y="30734"/>
                  </a:lnTo>
                  <a:lnTo>
                    <a:pt x="116103" y="30099"/>
                  </a:lnTo>
                  <a:lnTo>
                    <a:pt x="116052" y="29845"/>
                  </a:lnTo>
                  <a:lnTo>
                    <a:pt x="116166" y="29210"/>
                  </a:lnTo>
                  <a:lnTo>
                    <a:pt x="116179" y="28702"/>
                  </a:lnTo>
                  <a:lnTo>
                    <a:pt x="116281" y="28460"/>
                  </a:lnTo>
                  <a:lnTo>
                    <a:pt x="116255" y="28651"/>
                  </a:lnTo>
                  <a:lnTo>
                    <a:pt x="116382" y="28575"/>
                  </a:lnTo>
                  <a:lnTo>
                    <a:pt x="116789" y="26416"/>
                  </a:lnTo>
                  <a:lnTo>
                    <a:pt x="116408" y="27851"/>
                  </a:lnTo>
                  <a:lnTo>
                    <a:pt x="117005" y="24511"/>
                  </a:lnTo>
                  <a:lnTo>
                    <a:pt x="115379" y="30734"/>
                  </a:lnTo>
                  <a:lnTo>
                    <a:pt x="115430" y="29718"/>
                  </a:lnTo>
                  <a:lnTo>
                    <a:pt x="115455" y="29083"/>
                  </a:lnTo>
                  <a:lnTo>
                    <a:pt x="115570" y="27940"/>
                  </a:lnTo>
                  <a:lnTo>
                    <a:pt x="116179" y="25400"/>
                  </a:lnTo>
                  <a:lnTo>
                    <a:pt x="116217" y="26924"/>
                  </a:lnTo>
                  <a:lnTo>
                    <a:pt x="116293" y="25400"/>
                  </a:lnTo>
                  <a:lnTo>
                    <a:pt x="116357" y="24384"/>
                  </a:lnTo>
                  <a:lnTo>
                    <a:pt x="115201" y="29083"/>
                  </a:lnTo>
                  <a:lnTo>
                    <a:pt x="115227" y="28829"/>
                  </a:lnTo>
                  <a:lnTo>
                    <a:pt x="115316" y="28067"/>
                  </a:lnTo>
                  <a:lnTo>
                    <a:pt x="115341" y="27813"/>
                  </a:lnTo>
                  <a:lnTo>
                    <a:pt x="115849" y="23241"/>
                  </a:lnTo>
                  <a:lnTo>
                    <a:pt x="115354" y="24130"/>
                  </a:lnTo>
                  <a:lnTo>
                    <a:pt x="114617" y="27813"/>
                  </a:lnTo>
                  <a:lnTo>
                    <a:pt x="114503" y="26670"/>
                  </a:lnTo>
                  <a:lnTo>
                    <a:pt x="114401" y="25527"/>
                  </a:lnTo>
                  <a:lnTo>
                    <a:pt x="113639" y="26670"/>
                  </a:lnTo>
                  <a:lnTo>
                    <a:pt x="113779" y="26035"/>
                  </a:lnTo>
                  <a:lnTo>
                    <a:pt x="113893" y="25527"/>
                  </a:lnTo>
                  <a:lnTo>
                    <a:pt x="113817" y="25273"/>
                  </a:lnTo>
                  <a:lnTo>
                    <a:pt x="113195" y="24511"/>
                  </a:lnTo>
                  <a:lnTo>
                    <a:pt x="113068" y="24257"/>
                  </a:lnTo>
                  <a:lnTo>
                    <a:pt x="112864" y="22999"/>
                  </a:lnTo>
                  <a:lnTo>
                    <a:pt x="112179" y="26035"/>
                  </a:lnTo>
                  <a:lnTo>
                    <a:pt x="111823" y="25273"/>
                  </a:lnTo>
                  <a:lnTo>
                    <a:pt x="111315" y="26035"/>
                  </a:lnTo>
                  <a:lnTo>
                    <a:pt x="111645" y="24384"/>
                  </a:lnTo>
                  <a:lnTo>
                    <a:pt x="111709" y="24003"/>
                  </a:lnTo>
                  <a:lnTo>
                    <a:pt x="111937" y="23114"/>
                  </a:lnTo>
                  <a:lnTo>
                    <a:pt x="112395" y="21844"/>
                  </a:lnTo>
                  <a:lnTo>
                    <a:pt x="112064" y="21844"/>
                  </a:lnTo>
                  <a:lnTo>
                    <a:pt x="111747" y="22987"/>
                  </a:lnTo>
                  <a:lnTo>
                    <a:pt x="111518" y="23622"/>
                  </a:lnTo>
                  <a:lnTo>
                    <a:pt x="111213" y="24003"/>
                  </a:lnTo>
                  <a:lnTo>
                    <a:pt x="111836" y="21209"/>
                  </a:lnTo>
                  <a:lnTo>
                    <a:pt x="111366" y="21336"/>
                  </a:lnTo>
                  <a:lnTo>
                    <a:pt x="110286" y="24384"/>
                  </a:lnTo>
                  <a:lnTo>
                    <a:pt x="110096" y="22352"/>
                  </a:lnTo>
                  <a:lnTo>
                    <a:pt x="109550" y="25019"/>
                  </a:lnTo>
                  <a:lnTo>
                    <a:pt x="109181" y="29210"/>
                  </a:lnTo>
                  <a:lnTo>
                    <a:pt x="109054" y="29972"/>
                  </a:lnTo>
                  <a:lnTo>
                    <a:pt x="108178" y="31496"/>
                  </a:lnTo>
                  <a:lnTo>
                    <a:pt x="108432" y="29972"/>
                  </a:lnTo>
                  <a:lnTo>
                    <a:pt x="108673" y="28651"/>
                  </a:lnTo>
                  <a:lnTo>
                    <a:pt x="108737" y="28194"/>
                  </a:lnTo>
                  <a:lnTo>
                    <a:pt x="108788" y="27432"/>
                  </a:lnTo>
                  <a:lnTo>
                    <a:pt x="108915" y="26162"/>
                  </a:lnTo>
                  <a:lnTo>
                    <a:pt x="109067" y="25400"/>
                  </a:lnTo>
                  <a:lnTo>
                    <a:pt x="109169" y="24892"/>
                  </a:lnTo>
                  <a:lnTo>
                    <a:pt x="108889" y="25400"/>
                  </a:lnTo>
                  <a:lnTo>
                    <a:pt x="109220" y="23876"/>
                  </a:lnTo>
                  <a:lnTo>
                    <a:pt x="109270" y="23749"/>
                  </a:lnTo>
                  <a:lnTo>
                    <a:pt x="109283" y="24130"/>
                  </a:lnTo>
                  <a:lnTo>
                    <a:pt x="109245" y="24638"/>
                  </a:lnTo>
                  <a:lnTo>
                    <a:pt x="109385" y="24130"/>
                  </a:lnTo>
                  <a:lnTo>
                    <a:pt x="109372" y="23622"/>
                  </a:lnTo>
                  <a:lnTo>
                    <a:pt x="109474" y="20701"/>
                  </a:lnTo>
                  <a:lnTo>
                    <a:pt x="108940" y="23368"/>
                  </a:lnTo>
                  <a:lnTo>
                    <a:pt x="108712" y="23622"/>
                  </a:lnTo>
                  <a:lnTo>
                    <a:pt x="108242" y="23749"/>
                  </a:lnTo>
                  <a:lnTo>
                    <a:pt x="108483" y="22987"/>
                  </a:lnTo>
                  <a:lnTo>
                    <a:pt x="108953" y="21463"/>
                  </a:lnTo>
                  <a:lnTo>
                    <a:pt x="108966" y="20066"/>
                  </a:lnTo>
                  <a:lnTo>
                    <a:pt x="108597" y="21463"/>
                  </a:lnTo>
                  <a:lnTo>
                    <a:pt x="108585" y="19939"/>
                  </a:lnTo>
                  <a:lnTo>
                    <a:pt x="108000" y="22987"/>
                  </a:lnTo>
                  <a:lnTo>
                    <a:pt x="107873" y="22987"/>
                  </a:lnTo>
                  <a:lnTo>
                    <a:pt x="108051" y="21971"/>
                  </a:lnTo>
                  <a:lnTo>
                    <a:pt x="108229" y="20701"/>
                  </a:lnTo>
                  <a:lnTo>
                    <a:pt x="107734" y="21971"/>
                  </a:lnTo>
                  <a:lnTo>
                    <a:pt x="107048" y="20828"/>
                  </a:lnTo>
                  <a:lnTo>
                    <a:pt x="106705" y="24041"/>
                  </a:lnTo>
                  <a:lnTo>
                    <a:pt x="106680" y="24180"/>
                  </a:lnTo>
                  <a:lnTo>
                    <a:pt x="106667" y="24371"/>
                  </a:lnTo>
                  <a:lnTo>
                    <a:pt x="106654" y="24511"/>
                  </a:lnTo>
                  <a:lnTo>
                    <a:pt x="105321" y="27432"/>
                  </a:lnTo>
                  <a:lnTo>
                    <a:pt x="105333" y="27305"/>
                  </a:lnTo>
                  <a:lnTo>
                    <a:pt x="105359" y="25654"/>
                  </a:lnTo>
                  <a:lnTo>
                    <a:pt x="105359" y="25273"/>
                  </a:lnTo>
                  <a:lnTo>
                    <a:pt x="105384" y="23749"/>
                  </a:lnTo>
                  <a:lnTo>
                    <a:pt x="105384" y="23622"/>
                  </a:lnTo>
                  <a:lnTo>
                    <a:pt x="105410" y="22479"/>
                  </a:lnTo>
                  <a:lnTo>
                    <a:pt x="104419" y="23622"/>
                  </a:lnTo>
                  <a:lnTo>
                    <a:pt x="104597" y="22606"/>
                  </a:lnTo>
                  <a:lnTo>
                    <a:pt x="103936" y="23749"/>
                  </a:lnTo>
                  <a:lnTo>
                    <a:pt x="103479" y="23114"/>
                  </a:lnTo>
                  <a:lnTo>
                    <a:pt x="102743" y="25273"/>
                  </a:lnTo>
                  <a:lnTo>
                    <a:pt x="102616" y="25273"/>
                  </a:lnTo>
                  <a:lnTo>
                    <a:pt x="102666" y="24638"/>
                  </a:lnTo>
                  <a:lnTo>
                    <a:pt x="102679" y="24511"/>
                  </a:lnTo>
                  <a:lnTo>
                    <a:pt x="102717" y="24003"/>
                  </a:lnTo>
                  <a:lnTo>
                    <a:pt x="102831" y="23114"/>
                  </a:lnTo>
                  <a:lnTo>
                    <a:pt x="103060" y="22098"/>
                  </a:lnTo>
                  <a:lnTo>
                    <a:pt x="102654" y="22733"/>
                  </a:lnTo>
                  <a:lnTo>
                    <a:pt x="102539" y="22987"/>
                  </a:lnTo>
                  <a:lnTo>
                    <a:pt x="102311" y="24003"/>
                  </a:lnTo>
                  <a:lnTo>
                    <a:pt x="102260" y="23495"/>
                  </a:lnTo>
                  <a:lnTo>
                    <a:pt x="102146" y="22352"/>
                  </a:lnTo>
                  <a:lnTo>
                    <a:pt x="102247" y="21932"/>
                  </a:lnTo>
                  <a:lnTo>
                    <a:pt x="102565" y="21082"/>
                  </a:lnTo>
                  <a:lnTo>
                    <a:pt x="102450" y="20713"/>
                  </a:lnTo>
                  <a:lnTo>
                    <a:pt x="102641" y="20891"/>
                  </a:lnTo>
                  <a:lnTo>
                    <a:pt x="102590" y="20510"/>
                  </a:lnTo>
                  <a:lnTo>
                    <a:pt x="102476" y="20116"/>
                  </a:lnTo>
                  <a:lnTo>
                    <a:pt x="102654" y="18288"/>
                  </a:lnTo>
                  <a:lnTo>
                    <a:pt x="101663" y="21082"/>
                  </a:lnTo>
                  <a:lnTo>
                    <a:pt x="101752" y="20701"/>
                  </a:lnTo>
                  <a:lnTo>
                    <a:pt x="102235" y="18669"/>
                  </a:lnTo>
                  <a:lnTo>
                    <a:pt x="102171" y="18161"/>
                  </a:lnTo>
                  <a:lnTo>
                    <a:pt x="101917" y="17653"/>
                  </a:lnTo>
                  <a:lnTo>
                    <a:pt x="101688" y="18161"/>
                  </a:lnTo>
                  <a:lnTo>
                    <a:pt x="101561" y="18796"/>
                  </a:lnTo>
                  <a:lnTo>
                    <a:pt x="101434" y="20447"/>
                  </a:lnTo>
                  <a:lnTo>
                    <a:pt x="101231" y="20701"/>
                  </a:lnTo>
                  <a:lnTo>
                    <a:pt x="100977" y="20320"/>
                  </a:lnTo>
                  <a:lnTo>
                    <a:pt x="101079" y="19304"/>
                  </a:lnTo>
                  <a:lnTo>
                    <a:pt x="101523" y="17272"/>
                  </a:lnTo>
                  <a:lnTo>
                    <a:pt x="101485" y="12446"/>
                  </a:lnTo>
                  <a:lnTo>
                    <a:pt x="98679" y="23495"/>
                  </a:lnTo>
                  <a:lnTo>
                    <a:pt x="98882" y="20955"/>
                  </a:lnTo>
                  <a:lnTo>
                    <a:pt x="98945" y="20116"/>
                  </a:lnTo>
                  <a:lnTo>
                    <a:pt x="98717" y="20955"/>
                  </a:lnTo>
                  <a:lnTo>
                    <a:pt x="98463" y="20574"/>
                  </a:lnTo>
                  <a:lnTo>
                    <a:pt x="98386" y="20320"/>
                  </a:lnTo>
                  <a:lnTo>
                    <a:pt x="98742" y="16510"/>
                  </a:lnTo>
                  <a:lnTo>
                    <a:pt x="98628" y="14732"/>
                  </a:lnTo>
                  <a:lnTo>
                    <a:pt x="98463" y="13462"/>
                  </a:lnTo>
                  <a:lnTo>
                    <a:pt x="97256" y="20320"/>
                  </a:lnTo>
                  <a:lnTo>
                    <a:pt x="96888" y="18923"/>
                  </a:lnTo>
                  <a:lnTo>
                    <a:pt x="96748" y="20066"/>
                  </a:lnTo>
                  <a:lnTo>
                    <a:pt x="96253" y="23114"/>
                  </a:lnTo>
                  <a:lnTo>
                    <a:pt x="96139" y="23495"/>
                  </a:lnTo>
                  <a:lnTo>
                    <a:pt x="95554" y="24511"/>
                  </a:lnTo>
                  <a:lnTo>
                    <a:pt x="95389" y="24257"/>
                  </a:lnTo>
                  <a:lnTo>
                    <a:pt x="95224" y="24003"/>
                  </a:lnTo>
                  <a:lnTo>
                    <a:pt x="95504" y="22225"/>
                  </a:lnTo>
                  <a:lnTo>
                    <a:pt x="95669" y="21209"/>
                  </a:lnTo>
                  <a:lnTo>
                    <a:pt x="95745" y="20701"/>
                  </a:lnTo>
                  <a:lnTo>
                    <a:pt x="95973" y="19304"/>
                  </a:lnTo>
                  <a:lnTo>
                    <a:pt x="96418" y="18288"/>
                  </a:lnTo>
                  <a:lnTo>
                    <a:pt x="96545" y="18288"/>
                  </a:lnTo>
                  <a:lnTo>
                    <a:pt x="96431" y="19050"/>
                  </a:lnTo>
                  <a:lnTo>
                    <a:pt x="96862" y="18288"/>
                  </a:lnTo>
                  <a:lnTo>
                    <a:pt x="96939" y="18034"/>
                  </a:lnTo>
                  <a:lnTo>
                    <a:pt x="96989" y="16764"/>
                  </a:lnTo>
                  <a:lnTo>
                    <a:pt x="96723" y="18034"/>
                  </a:lnTo>
                  <a:lnTo>
                    <a:pt x="96723" y="17399"/>
                  </a:lnTo>
                  <a:lnTo>
                    <a:pt x="96723" y="16764"/>
                  </a:lnTo>
                  <a:lnTo>
                    <a:pt x="96189" y="16764"/>
                  </a:lnTo>
                  <a:lnTo>
                    <a:pt x="96227" y="17272"/>
                  </a:lnTo>
                  <a:lnTo>
                    <a:pt x="96037" y="15494"/>
                  </a:lnTo>
                  <a:lnTo>
                    <a:pt x="95415" y="17272"/>
                  </a:lnTo>
                  <a:lnTo>
                    <a:pt x="95072" y="15875"/>
                  </a:lnTo>
                  <a:lnTo>
                    <a:pt x="94970" y="17145"/>
                  </a:lnTo>
                  <a:lnTo>
                    <a:pt x="94856" y="18034"/>
                  </a:lnTo>
                  <a:lnTo>
                    <a:pt x="94234" y="16383"/>
                  </a:lnTo>
                  <a:lnTo>
                    <a:pt x="93980" y="20320"/>
                  </a:lnTo>
                  <a:lnTo>
                    <a:pt x="93345" y="20701"/>
                  </a:lnTo>
                  <a:lnTo>
                    <a:pt x="93357" y="19431"/>
                  </a:lnTo>
                  <a:lnTo>
                    <a:pt x="93357" y="19304"/>
                  </a:lnTo>
                  <a:lnTo>
                    <a:pt x="93484" y="18465"/>
                  </a:lnTo>
                  <a:lnTo>
                    <a:pt x="93637" y="18034"/>
                  </a:lnTo>
                  <a:lnTo>
                    <a:pt x="93726" y="17780"/>
                  </a:lnTo>
                  <a:lnTo>
                    <a:pt x="94259" y="16256"/>
                  </a:lnTo>
                  <a:lnTo>
                    <a:pt x="93421" y="17780"/>
                  </a:lnTo>
                  <a:lnTo>
                    <a:pt x="93522" y="15748"/>
                  </a:lnTo>
                  <a:lnTo>
                    <a:pt x="94234" y="13589"/>
                  </a:lnTo>
                  <a:lnTo>
                    <a:pt x="93319" y="15748"/>
                  </a:lnTo>
                  <a:lnTo>
                    <a:pt x="93459" y="13335"/>
                  </a:lnTo>
                  <a:lnTo>
                    <a:pt x="93548" y="10922"/>
                  </a:lnTo>
                  <a:lnTo>
                    <a:pt x="93802" y="10414"/>
                  </a:lnTo>
                  <a:lnTo>
                    <a:pt x="93522" y="10922"/>
                  </a:lnTo>
                  <a:lnTo>
                    <a:pt x="93268" y="10922"/>
                  </a:lnTo>
                  <a:lnTo>
                    <a:pt x="92989" y="13335"/>
                  </a:lnTo>
                  <a:lnTo>
                    <a:pt x="92913" y="12954"/>
                  </a:lnTo>
                  <a:lnTo>
                    <a:pt x="92951" y="11811"/>
                  </a:lnTo>
                  <a:lnTo>
                    <a:pt x="92544" y="13335"/>
                  </a:lnTo>
                  <a:lnTo>
                    <a:pt x="92316" y="16116"/>
                  </a:lnTo>
                  <a:lnTo>
                    <a:pt x="91643" y="18034"/>
                  </a:lnTo>
                  <a:lnTo>
                    <a:pt x="91605" y="16916"/>
                  </a:lnTo>
                  <a:lnTo>
                    <a:pt x="90766" y="19304"/>
                  </a:lnTo>
                  <a:lnTo>
                    <a:pt x="91097" y="17145"/>
                  </a:lnTo>
                  <a:lnTo>
                    <a:pt x="91249" y="16129"/>
                  </a:lnTo>
                  <a:lnTo>
                    <a:pt x="91274" y="16002"/>
                  </a:lnTo>
                  <a:lnTo>
                    <a:pt x="91605" y="16916"/>
                  </a:lnTo>
                  <a:lnTo>
                    <a:pt x="91655" y="16764"/>
                  </a:lnTo>
                  <a:lnTo>
                    <a:pt x="91744" y="17272"/>
                  </a:lnTo>
                  <a:lnTo>
                    <a:pt x="91744" y="16764"/>
                  </a:lnTo>
                  <a:lnTo>
                    <a:pt x="91757" y="16002"/>
                  </a:lnTo>
                  <a:lnTo>
                    <a:pt x="91757" y="14986"/>
                  </a:lnTo>
                  <a:lnTo>
                    <a:pt x="91770" y="12700"/>
                  </a:lnTo>
                  <a:lnTo>
                    <a:pt x="92100" y="12522"/>
                  </a:lnTo>
                  <a:lnTo>
                    <a:pt x="92189" y="11557"/>
                  </a:lnTo>
                  <a:lnTo>
                    <a:pt x="92138" y="8382"/>
                  </a:lnTo>
                  <a:lnTo>
                    <a:pt x="91313" y="14986"/>
                  </a:lnTo>
                  <a:lnTo>
                    <a:pt x="90678" y="14732"/>
                  </a:lnTo>
                  <a:lnTo>
                    <a:pt x="91020" y="13208"/>
                  </a:lnTo>
                  <a:lnTo>
                    <a:pt x="91097" y="12293"/>
                  </a:lnTo>
                  <a:lnTo>
                    <a:pt x="90500" y="14859"/>
                  </a:lnTo>
                  <a:lnTo>
                    <a:pt x="90055" y="16129"/>
                  </a:lnTo>
                  <a:lnTo>
                    <a:pt x="89877" y="14605"/>
                  </a:lnTo>
                  <a:lnTo>
                    <a:pt x="89408" y="17145"/>
                  </a:lnTo>
                  <a:lnTo>
                    <a:pt x="89217" y="16891"/>
                  </a:lnTo>
                  <a:lnTo>
                    <a:pt x="89293" y="17856"/>
                  </a:lnTo>
                  <a:lnTo>
                    <a:pt x="88950" y="19431"/>
                  </a:lnTo>
                  <a:lnTo>
                    <a:pt x="88773" y="19177"/>
                  </a:lnTo>
                  <a:lnTo>
                    <a:pt x="88379" y="19685"/>
                  </a:lnTo>
                  <a:lnTo>
                    <a:pt x="87934" y="21209"/>
                  </a:lnTo>
                  <a:lnTo>
                    <a:pt x="88049" y="20193"/>
                  </a:lnTo>
                  <a:lnTo>
                    <a:pt x="88442" y="16637"/>
                  </a:lnTo>
                  <a:lnTo>
                    <a:pt x="88671" y="14605"/>
                  </a:lnTo>
                  <a:lnTo>
                    <a:pt x="87845" y="16637"/>
                  </a:lnTo>
                  <a:lnTo>
                    <a:pt x="87845" y="16383"/>
                  </a:lnTo>
                  <a:lnTo>
                    <a:pt x="87947" y="14986"/>
                  </a:lnTo>
                  <a:lnTo>
                    <a:pt x="88125" y="14351"/>
                  </a:lnTo>
                  <a:lnTo>
                    <a:pt x="88353" y="13462"/>
                  </a:lnTo>
                  <a:lnTo>
                    <a:pt x="88379" y="12446"/>
                  </a:lnTo>
                  <a:lnTo>
                    <a:pt x="87490" y="14554"/>
                  </a:lnTo>
                  <a:lnTo>
                    <a:pt x="87642" y="14351"/>
                  </a:lnTo>
                  <a:lnTo>
                    <a:pt x="86944" y="16383"/>
                  </a:lnTo>
                  <a:lnTo>
                    <a:pt x="86855" y="17526"/>
                  </a:lnTo>
                  <a:lnTo>
                    <a:pt x="87287" y="16383"/>
                  </a:lnTo>
                  <a:lnTo>
                    <a:pt x="87249" y="17145"/>
                  </a:lnTo>
                  <a:lnTo>
                    <a:pt x="86880" y="18249"/>
                  </a:lnTo>
                  <a:lnTo>
                    <a:pt x="86652" y="20193"/>
                  </a:lnTo>
                  <a:lnTo>
                    <a:pt x="86753" y="18669"/>
                  </a:lnTo>
                  <a:lnTo>
                    <a:pt x="86702" y="17907"/>
                  </a:lnTo>
                  <a:lnTo>
                    <a:pt x="85572" y="22225"/>
                  </a:lnTo>
                  <a:lnTo>
                    <a:pt x="85572" y="20955"/>
                  </a:lnTo>
                  <a:lnTo>
                    <a:pt x="85572" y="20828"/>
                  </a:lnTo>
                  <a:lnTo>
                    <a:pt x="85585" y="19812"/>
                  </a:lnTo>
                  <a:lnTo>
                    <a:pt x="85826" y="18288"/>
                  </a:lnTo>
                  <a:lnTo>
                    <a:pt x="86144" y="16510"/>
                  </a:lnTo>
                  <a:lnTo>
                    <a:pt x="86601" y="13843"/>
                  </a:lnTo>
                  <a:lnTo>
                    <a:pt x="86487" y="10668"/>
                  </a:lnTo>
                  <a:lnTo>
                    <a:pt x="84988" y="16510"/>
                  </a:lnTo>
                  <a:lnTo>
                    <a:pt x="84442" y="14859"/>
                  </a:lnTo>
                  <a:lnTo>
                    <a:pt x="84429" y="16256"/>
                  </a:lnTo>
                  <a:lnTo>
                    <a:pt x="83985" y="18288"/>
                  </a:lnTo>
                  <a:lnTo>
                    <a:pt x="83959" y="17145"/>
                  </a:lnTo>
                  <a:lnTo>
                    <a:pt x="83947" y="16129"/>
                  </a:lnTo>
                  <a:lnTo>
                    <a:pt x="83515" y="17145"/>
                  </a:lnTo>
                  <a:lnTo>
                    <a:pt x="83566" y="16891"/>
                  </a:lnTo>
                  <a:lnTo>
                    <a:pt x="83794" y="15621"/>
                  </a:lnTo>
                  <a:lnTo>
                    <a:pt x="83858" y="14478"/>
                  </a:lnTo>
                  <a:lnTo>
                    <a:pt x="83947" y="13081"/>
                  </a:lnTo>
                  <a:lnTo>
                    <a:pt x="83705" y="14478"/>
                  </a:lnTo>
                  <a:lnTo>
                    <a:pt x="83375" y="12827"/>
                  </a:lnTo>
                  <a:lnTo>
                    <a:pt x="82600" y="16891"/>
                  </a:lnTo>
                  <a:lnTo>
                    <a:pt x="82511" y="13589"/>
                  </a:lnTo>
                  <a:lnTo>
                    <a:pt x="82232" y="12827"/>
                  </a:lnTo>
                  <a:lnTo>
                    <a:pt x="80962" y="19812"/>
                  </a:lnTo>
                  <a:lnTo>
                    <a:pt x="80518" y="19050"/>
                  </a:lnTo>
                  <a:lnTo>
                    <a:pt x="80581" y="18415"/>
                  </a:lnTo>
                  <a:lnTo>
                    <a:pt x="80835" y="17399"/>
                  </a:lnTo>
                  <a:lnTo>
                    <a:pt x="80962" y="16916"/>
                  </a:lnTo>
                  <a:lnTo>
                    <a:pt x="81089" y="14732"/>
                  </a:lnTo>
                  <a:lnTo>
                    <a:pt x="81661" y="13716"/>
                  </a:lnTo>
                  <a:lnTo>
                    <a:pt x="81457" y="13716"/>
                  </a:lnTo>
                  <a:lnTo>
                    <a:pt x="81318" y="13335"/>
                  </a:lnTo>
                  <a:lnTo>
                    <a:pt x="81089" y="14719"/>
                  </a:lnTo>
                  <a:lnTo>
                    <a:pt x="81165" y="13462"/>
                  </a:lnTo>
                  <a:lnTo>
                    <a:pt x="80022" y="17399"/>
                  </a:lnTo>
                  <a:lnTo>
                    <a:pt x="80162" y="15367"/>
                  </a:lnTo>
                  <a:lnTo>
                    <a:pt x="79883" y="16510"/>
                  </a:lnTo>
                  <a:lnTo>
                    <a:pt x="79540" y="18415"/>
                  </a:lnTo>
                  <a:lnTo>
                    <a:pt x="79324" y="18161"/>
                  </a:lnTo>
                  <a:lnTo>
                    <a:pt x="78943" y="18503"/>
                  </a:lnTo>
                  <a:lnTo>
                    <a:pt x="78841" y="19304"/>
                  </a:lnTo>
                  <a:lnTo>
                    <a:pt x="78714" y="20828"/>
                  </a:lnTo>
                  <a:lnTo>
                    <a:pt x="79133" y="14351"/>
                  </a:lnTo>
                  <a:lnTo>
                    <a:pt x="76835" y="20955"/>
                  </a:lnTo>
                  <a:lnTo>
                    <a:pt x="77089" y="16637"/>
                  </a:lnTo>
                  <a:lnTo>
                    <a:pt x="77165" y="15367"/>
                  </a:lnTo>
                  <a:lnTo>
                    <a:pt x="76454" y="16129"/>
                  </a:lnTo>
                  <a:lnTo>
                    <a:pt x="75907" y="16637"/>
                  </a:lnTo>
                  <a:lnTo>
                    <a:pt x="75488" y="16637"/>
                  </a:lnTo>
                  <a:lnTo>
                    <a:pt x="75603" y="16002"/>
                  </a:lnTo>
                  <a:lnTo>
                    <a:pt x="75641" y="15671"/>
                  </a:lnTo>
                  <a:lnTo>
                    <a:pt x="75679" y="15875"/>
                  </a:lnTo>
                  <a:lnTo>
                    <a:pt x="75653" y="15621"/>
                  </a:lnTo>
                  <a:lnTo>
                    <a:pt x="75425" y="13843"/>
                  </a:lnTo>
                  <a:lnTo>
                    <a:pt x="74371" y="21717"/>
                  </a:lnTo>
                  <a:lnTo>
                    <a:pt x="74117" y="19812"/>
                  </a:lnTo>
                  <a:lnTo>
                    <a:pt x="74193" y="17272"/>
                  </a:lnTo>
                  <a:lnTo>
                    <a:pt x="74256" y="16129"/>
                  </a:lnTo>
                  <a:lnTo>
                    <a:pt x="74714" y="17653"/>
                  </a:lnTo>
                  <a:lnTo>
                    <a:pt x="74739" y="16129"/>
                  </a:lnTo>
                  <a:lnTo>
                    <a:pt x="75704" y="9652"/>
                  </a:lnTo>
                  <a:lnTo>
                    <a:pt x="73748" y="17272"/>
                  </a:lnTo>
                  <a:lnTo>
                    <a:pt x="73850" y="15240"/>
                  </a:lnTo>
                  <a:lnTo>
                    <a:pt x="73939" y="13208"/>
                  </a:lnTo>
                  <a:lnTo>
                    <a:pt x="74053" y="12954"/>
                  </a:lnTo>
                  <a:lnTo>
                    <a:pt x="74155" y="10541"/>
                  </a:lnTo>
                  <a:lnTo>
                    <a:pt x="72872" y="15240"/>
                  </a:lnTo>
                  <a:lnTo>
                    <a:pt x="72517" y="14859"/>
                  </a:lnTo>
                  <a:lnTo>
                    <a:pt x="72567" y="13716"/>
                  </a:lnTo>
                  <a:lnTo>
                    <a:pt x="71640" y="17018"/>
                  </a:lnTo>
                  <a:lnTo>
                    <a:pt x="70345" y="18542"/>
                  </a:lnTo>
                  <a:lnTo>
                    <a:pt x="70231" y="19177"/>
                  </a:lnTo>
                  <a:lnTo>
                    <a:pt x="69634" y="19812"/>
                  </a:lnTo>
                  <a:lnTo>
                    <a:pt x="69634" y="16383"/>
                  </a:lnTo>
                  <a:lnTo>
                    <a:pt x="69862" y="14859"/>
                  </a:lnTo>
                  <a:lnTo>
                    <a:pt x="69837" y="14224"/>
                  </a:lnTo>
                  <a:lnTo>
                    <a:pt x="69723" y="13589"/>
                  </a:lnTo>
                  <a:lnTo>
                    <a:pt x="69837" y="12700"/>
                  </a:lnTo>
                  <a:lnTo>
                    <a:pt x="69989" y="11938"/>
                  </a:lnTo>
                  <a:lnTo>
                    <a:pt x="69215" y="12319"/>
                  </a:lnTo>
                  <a:lnTo>
                    <a:pt x="68567" y="16383"/>
                  </a:lnTo>
                  <a:lnTo>
                    <a:pt x="67856" y="16002"/>
                  </a:lnTo>
                  <a:lnTo>
                    <a:pt x="67818" y="16510"/>
                  </a:lnTo>
                  <a:lnTo>
                    <a:pt x="67691" y="17399"/>
                  </a:lnTo>
                  <a:lnTo>
                    <a:pt x="66713" y="21209"/>
                  </a:lnTo>
                  <a:lnTo>
                    <a:pt x="66878" y="20193"/>
                  </a:lnTo>
                  <a:lnTo>
                    <a:pt x="66979" y="19558"/>
                  </a:lnTo>
                  <a:lnTo>
                    <a:pt x="67221" y="18161"/>
                  </a:lnTo>
                  <a:lnTo>
                    <a:pt x="67284" y="17780"/>
                  </a:lnTo>
                  <a:lnTo>
                    <a:pt x="67767" y="14859"/>
                  </a:lnTo>
                  <a:lnTo>
                    <a:pt x="66890" y="17780"/>
                  </a:lnTo>
                  <a:lnTo>
                    <a:pt x="67398" y="13716"/>
                  </a:lnTo>
                  <a:lnTo>
                    <a:pt x="66929" y="14732"/>
                  </a:lnTo>
                  <a:lnTo>
                    <a:pt x="65849" y="17526"/>
                  </a:lnTo>
                  <a:lnTo>
                    <a:pt x="65252" y="18161"/>
                  </a:lnTo>
                  <a:lnTo>
                    <a:pt x="65608" y="16751"/>
                  </a:lnTo>
                  <a:lnTo>
                    <a:pt x="64985" y="18161"/>
                  </a:lnTo>
                  <a:lnTo>
                    <a:pt x="64477" y="17907"/>
                  </a:lnTo>
                  <a:lnTo>
                    <a:pt x="64719" y="16510"/>
                  </a:lnTo>
                  <a:lnTo>
                    <a:pt x="64846" y="15748"/>
                  </a:lnTo>
                  <a:lnTo>
                    <a:pt x="65811" y="10033"/>
                  </a:lnTo>
                  <a:lnTo>
                    <a:pt x="63411" y="15748"/>
                  </a:lnTo>
                  <a:lnTo>
                    <a:pt x="63474" y="15113"/>
                  </a:lnTo>
                  <a:lnTo>
                    <a:pt x="63525" y="14478"/>
                  </a:lnTo>
                  <a:lnTo>
                    <a:pt x="63728" y="12319"/>
                  </a:lnTo>
                  <a:lnTo>
                    <a:pt x="63969" y="9525"/>
                  </a:lnTo>
                  <a:lnTo>
                    <a:pt x="62585" y="12319"/>
                  </a:lnTo>
                  <a:lnTo>
                    <a:pt x="62306" y="8001"/>
                  </a:lnTo>
                  <a:lnTo>
                    <a:pt x="61137" y="8255"/>
                  </a:lnTo>
                  <a:lnTo>
                    <a:pt x="60591" y="14478"/>
                  </a:lnTo>
                  <a:lnTo>
                    <a:pt x="60718" y="10058"/>
                  </a:lnTo>
                  <a:lnTo>
                    <a:pt x="60782" y="8382"/>
                  </a:lnTo>
                  <a:lnTo>
                    <a:pt x="60642" y="9385"/>
                  </a:lnTo>
                  <a:lnTo>
                    <a:pt x="60528" y="8305"/>
                  </a:lnTo>
                  <a:lnTo>
                    <a:pt x="60490" y="10452"/>
                  </a:lnTo>
                  <a:lnTo>
                    <a:pt x="60413" y="10998"/>
                  </a:lnTo>
                  <a:lnTo>
                    <a:pt x="59448" y="11557"/>
                  </a:lnTo>
                  <a:lnTo>
                    <a:pt x="59550" y="14528"/>
                  </a:lnTo>
                  <a:lnTo>
                    <a:pt x="59677" y="13385"/>
                  </a:lnTo>
                  <a:lnTo>
                    <a:pt x="60413" y="11023"/>
                  </a:lnTo>
                  <a:lnTo>
                    <a:pt x="59918" y="14605"/>
                  </a:lnTo>
                  <a:lnTo>
                    <a:pt x="59791" y="14859"/>
                  </a:lnTo>
                  <a:lnTo>
                    <a:pt x="59575" y="15113"/>
                  </a:lnTo>
                  <a:lnTo>
                    <a:pt x="59550" y="14833"/>
                  </a:lnTo>
                  <a:lnTo>
                    <a:pt x="59550" y="14655"/>
                  </a:lnTo>
                  <a:lnTo>
                    <a:pt x="59550" y="14528"/>
                  </a:lnTo>
                  <a:lnTo>
                    <a:pt x="59423" y="12319"/>
                  </a:lnTo>
                  <a:lnTo>
                    <a:pt x="59423" y="12192"/>
                  </a:lnTo>
                  <a:lnTo>
                    <a:pt x="59410" y="12065"/>
                  </a:lnTo>
                  <a:lnTo>
                    <a:pt x="59436" y="8890"/>
                  </a:lnTo>
                  <a:lnTo>
                    <a:pt x="59804" y="9398"/>
                  </a:lnTo>
                  <a:lnTo>
                    <a:pt x="59855" y="8890"/>
                  </a:lnTo>
                  <a:lnTo>
                    <a:pt x="59893" y="7785"/>
                  </a:lnTo>
                  <a:lnTo>
                    <a:pt x="59601" y="7493"/>
                  </a:lnTo>
                  <a:lnTo>
                    <a:pt x="59677" y="6731"/>
                  </a:lnTo>
                  <a:lnTo>
                    <a:pt x="60032" y="5588"/>
                  </a:lnTo>
                  <a:lnTo>
                    <a:pt x="60032" y="3429"/>
                  </a:lnTo>
                  <a:lnTo>
                    <a:pt x="59791" y="5588"/>
                  </a:lnTo>
                  <a:lnTo>
                    <a:pt x="59664" y="5969"/>
                  </a:lnTo>
                  <a:lnTo>
                    <a:pt x="59347" y="6731"/>
                  </a:lnTo>
                  <a:lnTo>
                    <a:pt x="59156" y="5715"/>
                  </a:lnTo>
                  <a:lnTo>
                    <a:pt x="59067" y="9017"/>
                  </a:lnTo>
                  <a:lnTo>
                    <a:pt x="57886" y="12065"/>
                  </a:lnTo>
                  <a:lnTo>
                    <a:pt x="57975" y="11557"/>
                  </a:lnTo>
                  <a:lnTo>
                    <a:pt x="58318" y="9398"/>
                  </a:lnTo>
                  <a:lnTo>
                    <a:pt x="58762" y="6604"/>
                  </a:lnTo>
                  <a:lnTo>
                    <a:pt x="59296" y="3302"/>
                  </a:lnTo>
                  <a:lnTo>
                    <a:pt x="58013" y="6604"/>
                  </a:lnTo>
                  <a:lnTo>
                    <a:pt x="58242" y="5715"/>
                  </a:lnTo>
                  <a:lnTo>
                    <a:pt x="58547" y="4572"/>
                  </a:lnTo>
                  <a:lnTo>
                    <a:pt x="57975" y="5715"/>
                  </a:lnTo>
                  <a:lnTo>
                    <a:pt x="57061" y="4318"/>
                  </a:lnTo>
                  <a:lnTo>
                    <a:pt x="55918" y="9398"/>
                  </a:lnTo>
                  <a:lnTo>
                    <a:pt x="56032" y="7785"/>
                  </a:lnTo>
                  <a:lnTo>
                    <a:pt x="56121" y="6845"/>
                  </a:lnTo>
                  <a:lnTo>
                    <a:pt x="56286" y="6604"/>
                  </a:lnTo>
                  <a:lnTo>
                    <a:pt x="56235" y="6350"/>
                  </a:lnTo>
                  <a:lnTo>
                    <a:pt x="55499" y="5588"/>
                  </a:lnTo>
                  <a:lnTo>
                    <a:pt x="53416" y="11557"/>
                  </a:lnTo>
                  <a:lnTo>
                    <a:pt x="53403" y="11430"/>
                  </a:lnTo>
                  <a:lnTo>
                    <a:pt x="53238" y="9652"/>
                  </a:lnTo>
                  <a:lnTo>
                    <a:pt x="53365" y="6985"/>
                  </a:lnTo>
                  <a:lnTo>
                    <a:pt x="53416" y="6731"/>
                  </a:lnTo>
                  <a:lnTo>
                    <a:pt x="53174" y="7239"/>
                  </a:lnTo>
                  <a:lnTo>
                    <a:pt x="52692" y="9652"/>
                  </a:lnTo>
                  <a:lnTo>
                    <a:pt x="52692" y="9017"/>
                  </a:lnTo>
                  <a:lnTo>
                    <a:pt x="52793" y="7366"/>
                  </a:lnTo>
                  <a:lnTo>
                    <a:pt x="52984" y="6477"/>
                  </a:lnTo>
                  <a:lnTo>
                    <a:pt x="52044" y="9017"/>
                  </a:lnTo>
                  <a:lnTo>
                    <a:pt x="52158" y="7239"/>
                  </a:lnTo>
                  <a:lnTo>
                    <a:pt x="52362" y="6477"/>
                  </a:lnTo>
                  <a:lnTo>
                    <a:pt x="52235" y="5842"/>
                  </a:lnTo>
                  <a:lnTo>
                    <a:pt x="51739" y="4191"/>
                  </a:lnTo>
                  <a:lnTo>
                    <a:pt x="50317" y="10414"/>
                  </a:lnTo>
                  <a:lnTo>
                    <a:pt x="49403" y="11430"/>
                  </a:lnTo>
                  <a:lnTo>
                    <a:pt x="49453" y="11049"/>
                  </a:lnTo>
                  <a:lnTo>
                    <a:pt x="49491" y="10795"/>
                  </a:lnTo>
                  <a:lnTo>
                    <a:pt x="49733" y="9017"/>
                  </a:lnTo>
                  <a:lnTo>
                    <a:pt x="49987" y="7239"/>
                  </a:lnTo>
                  <a:lnTo>
                    <a:pt x="49872" y="6350"/>
                  </a:lnTo>
                  <a:lnTo>
                    <a:pt x="49364" y="4826"/>
                  </a:lnTo>
                  <a:lnTo>
                    <a:pt x="49364" y="3810"/>
                  </a:lnTo>
                  <a:lnTo>
                    <a:pt x="48336" y="3048"/>
                  </a:lnTo>
                  <a:lnTo>
                    <a:pt x="46951" y="7366"/>
                  </a:lnTo>
                  <a:lnTo>
                    <a:pt x="45681" y="9017"/>
                  </a:lnTo>
                  <a:lnTo>
                    <a:pt x="45694" y="7620"/>
                  </a:lnTo>
                  <a:lnTo>
                    <a:pt x="45707" y="6604"/>
                  </a:lnTo>
                  <a:lnTo>
                    <a:pt x="45745" y="3937"/>
                  </a:lnTo>
                  <a:lnTo>
                    <a:pt x="43840" y="6604"/>
                  </a:lnTo>
                  <a:lnTo>
                    <a:pt x="43218" y="3683"/>
                  </a:lnTo>
                  <a:lnTo>
                    <a:pt x="43180" y="4953"/>
                  </a:lnTo>
                  <a:lnTo>
                    <a:pt x="42735" y="7086"/>
                  </a:lnTo>
                  <a:lnTo>
                    <a:pt x="42621" y="7366"/>
                  </a:lnTo>
                  <a:lnTo>
                    <a:pt x="42456" y="7620"/>
                  </a:lnTo>
                  <a:lnTo>
                    <a:pt x="42341" y="6731"/>
                  </a:lnTo>
                  <a:lnTo>
                    <a:pt x="41363" y="10795"/>
                  </a:lnTo>
                  <a:lnTo>
                    <a:pt x="41503" y="9906"/>
                  </a:lnTo>
                  <a:lnTo>
                    <a:pt x="41529" y="9652"/>
                  </a:lnTo>
                  <a:lnTo>
                    <a:pt x="41643" y="8890"/>
                  </a:lnTo>
                  <a:lnTo>
                    <a:pt x="41973" y="6604"/>
                  </a:lnTo>
                  <a:lnTo>
                    <a:pt x="42329" y="3556"/>
                  </a:lnTo>
                  <a:lnTo>
                    <a:pt x="42430" y="2540"/>
                  </a:lnTo>
                  <a:lnTo>
                    <a:pt x="41783" y="3556"/>
                  </a:lnTo>
                  <a:lnTo>
                    <a:pt x="41414" y="3429"/>
                  </a:lnTo>
                  <a:lnTo>
                    <a:pt x="40614" y="8890"/>
                  </a:lnTo>
                  <a:lnTo>
                    <a:pt x="40335" y="6858"/>
                  </a:lnTo>
                  <a:lnTo>
                    <a:pt x="40182" y="5715"/>
                  </a:lnTo>
                  <a:lnTo>
                    <a:pt x="39192" y="6223"/>
                  </a:lnTo>
                  <a:lnTo>
                    <a:pt x="38265" y="6858"/>
                  </a:lnTo>
                  <a:lnTo>
                    <a:pt x="38150" y="5588"/>
                  </a:lnTo>
                  <a:lnTo>
                    <a:pt x="38023" y="4191"/>
                  </a:lnTo>
                  <a:lnTo>
                    <a:pt x="37592" y="5588"/>
                  </a:lnTo>
                  <a:lnTo>
                    <a:pt x="37299" y="5461"/>
                  </a:lnTo>
                  <a:lnTo>
                    <a:pt x="36868" y="6858"/>
                  </a:lnTo>
                  <a:lnTo>
                    <a:pt x="37223" y="4318"/>
                  </a:lnTo>
                  <a:lnTo>
                    <a:pt x="37109" y="3683"/>
                  </a:lnTo>
                  <a:lnTo>
                    <a:pt x="36842" y="3302"/>
                  </a:lnTo>
                  <a:lnTo>
                    <a:pt x="36410" y="2667"/>
                  </a:lnTo>
                  <a:lnTo>
                    <a:pt x="35496" y="3302"/>
                  </a:lnTo>
                  <a:lnTo>
                    <a:pt x="35941" y="1143"/>
                  </a:lnTo>
                  <a:lnTo>
                    <a:pt x="35496" y="889"/>
                  </a:lnTo>
                  <a:lnTo>
                    <a:pt x="34251" y="9525"/>
                  </a:lnTo>
                  <a:lnTo>
                    <a:pt x="33794" y="9652"/>
                  </a:lnTo>
                  <a:lnTo>
                    <a:pt x="34036" y="7239"/>
                  </a:lnTo>
                  <a:lnTo>
                    <a:pt x="34163" y="5969"/>
                  </a:lnTo>
                  <a:lnTo>
                    <a:pt x="34226" y="5334"/>
                  </a:lnTo>
                  <a:lnTo>
                    <a:pt x="33413" y="5207"/>
                  </a:lnTo>
                  <a:lnTo>
                    <a:pt x="33083" y="1270"/>
                  </a:lnTo>
                  <a:lnTo>
                    <a:pt x="31775" y="5207"/>
                  </a:lnTo>
                  <a:lnTo>
                    <a:pt x="32054" y="3302"/>
                  </a:lnTo>
                  <a:lnTo>
                    <a:pt x="32207" y="3048"/>
                  </a:lnTo>
                  <a:lnTo>
                    <a:pt x="31838" y="2921"/>
                  </a:lnTo>
                  <a:lnTo>
                    <a:pt x="31623" y="2032"/>
                  </a:lnTo>
                  <a:lnTo>
                    <a:pt x="31102" y="0"/>
                  </a:lnTo>
                  <a:lnTo>
                    <a:pt x="30873" y="2286"/>
                  </a:lnTo>
                  <a:lnTo>
                    <a:pt x="30962" y="2032"/>
                  </a:lnTo>
                  <a:lnTo>
                    <a:pt x="30848" y="2463"/>
                  </a:lnTo>
                  <a:lnTo>
                    <a:pt x="30873" y="2286"/>
                  </a:lnTo>
                  <a:lnTo>
                    <a:pt x="29032" y="7239"/>
                  </a:lnTo>
                  <a:lnTo>
                    <a:pt x="29464" y="4318"/>
                  </a:lnTo>
                  <a:lnTo>
                    <a:pt x="28625" y="8001"/>
                  </a:lnTo>
                  <a:lnTo>
                    <a:pt x="28524" y="8763"/>
                  </a:lnTo>
                  <a:lnTo>
                    <a:pt x="28397" y="9144"/>
                  </a:lnTo>
                  <a:lnTo>
                    <a:pt x="27851" y="9906"/>
                  </a:lnTo>
                  <a:lnTo>
                    <a:pt x="27965" y="8128"/>
                  </a:lnTo>
                  <a:lnTo>
                    <a:pt x="27889" y="6731"/>
                  </a:lnTo>
                  <a:lnTo>
                    <a:pt x="27444" y="11049"/>
                  </a:lnTo>
                  <a:lnTo>
                    <a:pt x="27203" y="9779"/>
                  </a:lnTo>
                  <a:lnTo>
                    <a:pt x="27317" y="8636"/>
                  </a:lnTo>
                  <a:lnTo>
                    <a:pt x="27546" y="7620"/>
                  </a:lnTo>
                  <a:lnTo>
                    <a:pt x="27165" y="7366"/>
                  </a:lnTo>
                  <a:lnTo>
                    <a:pt x="27012" y="8636"/>
                  </a:lnTo>
                  <a:lnTo>
                    <a:pt x="26530" y="10541"/>
                  </a:lnTo>
                  <a:lnTo>
                    <a:pt x="26162" y="11557"/>
                  </a:lnTo>
                  <a:lnTo>
                    <a:pt x="26123" y="11303"/>
                  </a:lnTo>
                  <a:lnTo>
                    <a:pt x="26035" y="10668"/>
                  </a:lnTo>
                  <a:lnTo>
                    <a:pt x="25908" y="9906"/>
                  </a:lnTo>
                  <a:lnTo>
                    <a:pt x="26035" y="8001"/>
                  </a:lnTo>
                  <a:lnTo>
                    <a:pt x="26136" y="6985"/>
                  </a:lnTo>
                  <a:lnTo>
                    <a:pt x="25869" y="8636"/>
                  </a:lnTo>
                  <a:lnTo>
                    <a:pt x="25374" y="10668"/>
                  </a:lnTo>
                  <a:lnTo>
                    <a:pt x="25260" y="10033"/>
                  </a:lnTo>
                  <a:lnTo>
                    <a:pt x="25349" y="8763"/>
                  </a:lnTo>
                  <a:lnTo>
                    <a:pt x="25450" y="8382"/>
                  </a:lnTo>
                  <a:lnTo>
                    <a:pt x="25387" y="7239"/>
                  </a:lnTo>
                  <a:lnTo>
                    <a:pt x="25146" y="6159"/>
                  </a:lnTo>
                  <a:lnTo>
                    <a:pt x="25006" y="7239"/>
                  </a:lnTo>
                  <a:lnTo>
                    <a:pt x="24930" y="6896"/>
                  </a:lnTo>
                  <a:lnTo>
                    <a:pt x="24117" y="11303"/>
                  </a:lnTo>
                  <a:lnTo>
                    <a:pt x="24015" y="9144"/>
                  </a:lnTo>
                  <a:lnTo>
                    <a:pt x="24003" y="6604"/>
                  </a:lnTo>
                  <a:lnTo>
                    <a:pt x="23964" y="6477"/>
                  </a:lnTo>
                  <a:lnTo>
                    <a:pt x="23939" y="6350"/>
                  </a:lnTo>
                  <a:lnTo>
                    <a:pt x="23812" y="5842"/>
                  </a:lnTo>
                  <a:lnTo>
                    <a:pt x="23698" y="5207"/>
                  </a:lnTo>
                  <a:lnTo>
                    <a:pt x="23761" y="4445"/>
                  </a:lnTo>
                  <a:lnTo>
                    <a:pt x="23761" y="3810"/>
                  </a:lnTo>
                  <a:lnTo>
                    <a:pt x="23520" y="4445"/>
                  </a:lnTo>
                  <a:lnTo>
                    <a:pt x="23495" y="4318"/>
                  </a:lnTo>
                  <a:lnTo>
                    <a:pt x="23368" y="3683"/>
                  </a:lnTo>
                  <a:lnTo>
                    <a:pt x="23456" y="1397"/>
                  </a:lnTo>
                  <a:lnTo>
                    <a:pt x="23253" y="1752"/>
                  </a:lnTo>
                  <a:lnTo>
                    <a:pt x="23253" y="2413"/>
                  </a:lnTo>
                  <a:lnTo>
                    <a:pt x="23177" y="3683"/>
                  </a:lnTo>
                  <a:lnTo>
                    <a:pt x="22999" y="3810"/>
                  </a:lnTo>
                  <a:lnTo>
                    <a:pt x="22885" y="3937"/>
                  </a:lnTo>
                  <a:lnTo>
                    <a:pt x="23050" y="2921"/>
                  </a:lnTo>
                  <a:lnTo>
                    <a:pt x="23253" y="2413"/>
                  </a:lnTo>
                  <a:lnTo>
                    <a:pt x="23253" y="1752"/>
                  </a:lnTo>
                  <a:lnTo>
                    <a:pt x="22860" y="2413"/>
                  </a:lnTo>
                  <a:lnTo>
                    <a:pt x="22656" y="2286"/>
                  </a:lnTo>
                  <a:lnTo>
                    <a:pt x="22339" y="5207"/>
                  </a:lnTo>
                  <a:lnTo>
                    <a:pt x="22085" y="4699"/>
                  </a:lnTo>
                  <a:lnTo>
                    <a:pt x="22072" y="6845"/>
                  </a:lnTo>
                  <a:lnTo>
                    <a:pt x="22301" y="6629"/>
                  </a:lnTo>
                  <a:lnTo>
                    <a:pt x="22225" y="6819"/>
                  </a:lnTo>
                  <a:lnTo>
                    <a:pt x="22250" y="7302"/>
                  </a:lnTo>
                  <a:lnTo>
                    <a:pt x="22250" y="7480"/>
                  </a:lnTo>
                  <a:lnTo>
                    <a:pt x="22402" y="6604"/>
                  </a:lnTo>
                  <a:lnTo>
                    <a:pt x="22567" y="6604"/>
                  </a:lnTo>
                  <a:lnTo>
                    <a:pt x="22987" y="6477"/>
                  </a:lnTo>
                  <a:lnTo>
                    <a:pt x="22631" y="8001"/>
                  </a:lnTo>
                  <a:lnTo>
                    <a:pt x="22593" y="8140"/>
                  </a:lnTo>
                  <a:lnTo>
                    <a:pt x="22593" y="23368"/>
                  </a:lnTo>
                  <a:lnTo>
                    <a:pt x="22491" y="23241"/>
                  </a:lnTo>
                  <a:lnTo>
                    <a:pt x="22212" y="23241"/>
                  </a:lnTo>
                  <a:lnTo>
                    <a:pt x="22352" y="21844"/>
                  </a:lnTo>
                  <a:lnTo>
                    <a:pt x="22453" y="21209"/>
                  </a:lnTo>
                  <a:lnTo>
                    <a:pt x="22479" y="22148"/>
                  </a:lnTo>
                  <a:lnTo>
                    <a:pt x="22593" y="23368"/>
                  </a:lnTo>
                  <a:lnTo>
                    <a:pt x="22593" y="8140"/>
                  </a:lnTo>
                  <a:lnTo>
                    <a:pt x="22301" y="9144"/>
                  </a:lnTo>
                  <a:lnTo>
                    <a:pt x="22250" y="7493"/>
                  </a:lnTo>
                  <a:lnTo>
                    <a:pt x="21653" y="10706"/>
                  </a:lnTo>
                  <a:lnTo>
                    <a:pt x="21653" y="23241"/>
                  </a:lnTo>
                  <a:lnTo>
                    <a:pt x="21653" y="23368"/>
                  </a:lnTo>
                  <a:lnTo>
                    <a:pt x="21399" y="23495"/>
                  </a:lnTo>
                  <a:lnTo>
                    <a:pt x="21653" y="23241"/>
                  </a:lnTo>
                  <a:lnTo>
                    <a:pt x="21653" y="10706"/>
                  </a:lnTo>
                  <a:lnTo>
                    <a:pt x="21374" y="12192"/>
                  </a:lnTo>
                  <a:lnTo>
                    <a:pt x="21386" y="11811"/>
                  </a:lnTo>
                  <a:lnTo>
                    <a:pt x="21450" y="10287"/>
                  </a:lnTo>
                  <a:lnTo>
                    <a:pt x="21323" y="6629"/>
                  </a:lnTo>
                  <a:lnTo>
                    <a:pt x="21297" y="4826"/>
                  </a:lnTo>
                  <a:lnTo>
                    <a:pt x="21437" y="3302"/>
                  </a:lnTo>
                  <a:lnTo>
                    <a:pt x="20548" y="4826"/>
                  </a:lnTo>
                  <a:lnTo>
                    <a:pt x="19685" y="4191"/>
                  </a:lnTo>
                  <a:lnTo>
                    <a:pt x="18656" y="9398"/>
                  </a:lnTo>
                  <a:lnTo>
                    <a:pt x="18554" y="9779"/>
                  </a:lnTo>
                  <a:lnTo>
                    <a:pt x="18338" y="10287"/>
                  </a:lnTo>
                  <a:lnTo>
                    <a:pt x="18351" y="10160"/>
                  </a:lnTo>
                  <a:lnTo>
                    <a:pt x="18465" y="9017"/>
                  </a:lnTo>
                  <a:lnTo>
                    <a:pt x="18491" y="7366"/>
                  </a:lnTo>
                  <a:lnTo>
                    <a:pt x="18072" y="6731"/>
                  </a:lnTo>
                  <a:lnTo>
                    <a:pt x="17830" y="6350"/>
                  </a:lnTo>
                  <a:lnTo>
                    <a:pt x="17754" y="6883"/>
                  </a:lnTo>
                  <a:lnTo>
                    <a:pt x="17716" y="7175"/>
                  </a:lnTo>
                  <a:lnTo>
                    <a:pt x="17665" y="7493"/>
                  </a:lnTo>
                  <a:lnTo>
                    <a:pt x="17297" y="10160"/>
                  </a:lnTo>
                  <a:lnTo>
                    <a:pt x="17259" y="9906"/>
                  </a:lnTo>
                  <a:lnTo>
                    <a:pt x="17132" y="9144"/>
                  </a:lnTo>
                  <a:lnTo>
                    <a:pt x="17233" y="8001"/>
                  </a:lnTo>
                  <a:lnTo>
                    <a:pt x="17678" y="7239"/>
                  </a:lnTo>
                  <a:lnTo>
                    <a:pt x="17754" y="6883"/>
                  </a:lnTo>
                  <a:lnTo>
                    <a:pt x="17233" y="7239"/>
                  </a:lnTo>
                  <a:lnTo>
                    <a:pt x="17360" y="6629"/>
                  </a:lnTo>
                  <a:lnTo>
                    <a:pt x="17310" y="5842"/>
                  </a:lnTo>
                  <a:lnTo>
                    <a:pt x="16675" y="4826"/>
                  </a:lnTo>
                  <a:lnTo>
                    <a:pt x="14363" y="9906"/>
                  </a:lnTo>
                  <a:lnTo>
                    <a:pt x="14020" y="8890"/>
                  </a:lnTo>
                  <a:lnTo>
                    <a:pt x="13601" y="7620"/>
                  </a:lnTo>
                  <a:lnTo>
                    <a:pt x="13627" y="8890"/>
                  </a:lnTo>
                  <a:lnTo>
                    <a:pt x="12331" y="5334"/>
                  </a:lnTo>
                  <a:lnTo>
                    <a:pt x="9804" y="11811"/>
                  </a:lnTo>
                  <a:lnTo>
                    <a:pt x="9334" y="9271"/>
                  </a:lnTo>
                  <a:lnTo>
                    <a:pt x="8750" y="6096"/>
                  </a:lnTo>
                  <a:lnTo>
                    <a:pt x="8407" y="4953"/>
                  </a:lnTo>
                  <a:lnTo>
                    <a:pt x="8102" y="7239"/>
                  </a:lnTo>
                  <a:lnTo>
                    <a:pt x="7607" y="9271"/>
                  </a:lnTo>
                  <a:lnTo>
                    <a:pt x="7835" y="6096"/>
                  </a:lnTo>
                  <a:lnTo>
                    <a:pt x="7010" y="9398"/>
                  </a:lnTo>
                  <a:lnTo>
                    <a:pt x="5981" y="12319"/>
                  </a:lnTo>
                  <a:lnTo>
                    <a:pt x="6108" y="10033"/>
                  </a:lnTo>
                  <a:lnTo>
                    <a:pt x="6172" y="8890"/>
                  </a:lnTo>
                  <a:lnTo>
                    <a:pt x="6578" y="1778"/>
                  </a:lnTo>
                  <a:lnTo>
                    <a:pt x="5156" y="6731"/>
                  </a:lnTo>
                  <a:lnTo>
                    <a:pt x="5041" y="8890"/>
                  </a:lnTo>
                  <a:lnTo>
                    <a:pt x="4762" y="8509"/>
                  </a:lnTo>
                  <a:lnTo>
                    <a:pt x="3898" y="10033"/>
                  </a:lnTo>
                  <a:lnTo>
                    <a:pt x="3937" y="9779"/>
                  </a:lnTo>
                  <a:lnTo>
                    <a:pt x="4216" y="7620"/>
                  </a:lnTo>
                  <a:lnTo>
                    <a:pt x="3886" y="9779"/>
                  </a:lnTo>
                  <a:lnTo>
                    <a:pt x="4000" y="7366"/>
                  </a:lnTo>
                  <a:lnTo>
                    <a:pt x="4038" y="6985"/>
                  </a:lnTo>
                  <a:lnTo>
                    <a:pt x="2959" y="9779"/>
                  </a:lnTo>
                  <a:lnTo>
                    <a:pt x="2590" y="8763"/>
                  </a:lnTo>
                  <a:lnTo>
                    <a:pt x="2705" y="7620"/>
                  </a:lnTo>
                  <a:lnTo>
                    <a:pt x="3733" y="3302"/>
                  </a:lnTo>
                  <a:lnTo>
                    <a:pt x="2882" y="2794"/>
                  </a:lnTo>
                  <a:lnTo>
                    <a:pt x="2489" y="3429"/>
                  </a:lnTo>
                  <a:lnTo>
                    <a:pt x="1689" y="6604"/>
                  </a:lnTo>
                  <a:lnTo>
                    <a:pt x="1587" y="8763"/>
                  </a:lnTo>
                  <a:lnTo>
                    <a:pt x="1600" y="10668"/>
                  </a:lnTo>
                  <a:lnTo>
                    <a:pt x="1485" y="11430"/>
                  </a:lnTo>
                  <a:lnTo>
                    <a:pt x="1155" y="12192"/>
                  </a:lnTo>
                  <a:lnTo>
                    <a:pt x="571" y="17272"/>
                  </a:lnTo>
                  <a:lnTo>
                    <a:pt x="114" y="20320"/>
                  </a:lnTo>
                  <a:lnTo>
                    <a:pt x="0" y="23114"/>
                  </a:lnTo>
                  <a:lnTo>
                    <a:pt x="241" y="25400"/>
                  </a:lnTo>
                  <a:lnTo>
                    <a:pt x="1054" y="22479"/>
                  </a:lnTo>
                  <a:lnTo>
                    <a:pt x="977" y="24892"/>
                  </a:lnTo>
                  <a:lnTo>
                    <a:pt x="533" y="25019"/>
                  </a:lnTo>
                  <a:lnTo>
                    <a:pt x="558" y="27178"/>
                  </a:lnTo>
                  <a:lnTo>
                    <a:pt x="901" y="25273"/>
                  </a:lnTo>
                  <a:lnTo>
                    <a:pt x="1219" y="24003"/>
                  </a:lnTo>
                  <a:lnTo>
                    <a:pt x="1155" y="26543"/>
                  </a:lnTo>
                  <a:lnTo>
                    <a:pt x="1701" y="24003"/>
                  </a:lnTo>
                  <a:lnTo>
                    <a:pt x="1917" y="22987"/>
                  </a:lnTo>
                  <a:lnTo>
                    <a:pt x="1955" y="22479"/>
                  </a:lnTo>
                  <a:lnTo>
                    <a:pt x="2133" y="22059"/>
                  </a:lnTo>
                  <a:lnTo>
                    <a:pt x="2489" y="21209"/>
                  </a:lnTo>
                  <a:lnTo>
                    <a:pt x="2476" y="23622"/>
                  </a:lnTo>
                  <a:lnTo>
                    <a:pt x="2247" y="25146"/>
                  </a:lnTo>
                  <a:lnTo>
                    <a:pt x="2730" y="23368"/>
                  </a:lnTo>
                  <a:lnTo>
                    <a:pt x="2679" y="24130"/>
                  </a:lnTo>
                  <a:lnTo>
                    <a:pt x="2552" y="25069"/>
                  </a:lnTo>
                  <a:lnTo>
                    <a:pt x="2743" y="24384"/>
                  </a:lnTo>
                  <a:lnTo>
                    <a:pt x="3073" y="25400"/>
                  </a:lnTo>
                  <a:lnTo>
                    <a:pt x="3213" y="24384"/>
                  </a:lnTo>
                  <a:lnTo>
                    <a:pt x="3365" y="23368"/>
                  </a:lnTo>
                  <a:lnTo>
                    <a:pt x="3454" y="22733"/>
                  </a:lnTo>
                  <a:lnTo>
                    <a:pt x="3429" y="25527"/>
                  </a:lnTo>
                  <a:lnTo>
                    <a:pt x="4241" y="22733"/>
                  </a:lnTo>
                  <a:lnTo>
                    <a:pt x="4394" y="22225"/>
                  </a:lnTo>
                  <a:lnTo>
                    <a:pt x="3886" y="26695"/>
                  </a:lnTo>
                  <a:lnTo>
                    <a:pt x="4127" y="25438"/>
                  </a:lnTo>
                  <a:lnTo>
                    <a:pt x="4699" y="23241"/>
                  </a:lnTo>
                  <a:lnTo>
                    <a:pt x="4953" y="22987"/>
                  </a:lnTo>
                  <a:lnTo>
                    <a:pt x="3949" y="28448"/>
                  </a:lnTo>
                  <a:lnTo>
                    <a:pt x="5791" y="23495"/>
                  </a:lnTo>
                  <a:lnTo>
                    <a:pt x="5041" y="29337"/>
                  </a:lnTo>
                  <a:lnTo>
                    <a:pt x="5880" y="24384"/>
                  </a:lnTo>
                  <a:lnTo>
                    <a:pt x="6413" y="27305"/>
                  </a:lnTo>
                  <a:lnTo>
                    <a:pt x="7251" y="24511"/>
                  </a:lnTo>
                  <a:lnTo>
                    <a:pt x="7200" y="25781"/>
                  </a:lnTo>
                  <a:lnTo>
                    <a:pt x="7315" y="28321"/>
                  </a:lnTo>
                  <a:lnTo>
                    <a:pt x="7772" y="24511"/>
                  </a:lnTo>
                  <a:lnTo>
                    <a:pt x="7785" y="24384"/>
                  </a:lnTo>
                  <a:lnTo>
                    <a:pt x="7886" y="24130"/>
                  </a:lnTo>
                  <a:lnTo>
                    <a:pt x="8305" y="23495"/>
                  </a:lnTo>
                  <a:lnTo>
                    <a:pt x="8420" y="23241"/>
                  </a:lnTo>
                  <a:lnTo>
                    <a:pt x="8483" y="22987"/>
                  </a:lnTo>
                  <a:lnTo>
                    <a:pt x="8648" y="22225"/>
                  </a:lnTo>
                  <a:lnTo>
                    <a:pt x="8877" y="21209"/>
                  </a:lnTo>
                  <a:lnTo>
                    <a:pt x="8928" y="20955"/>
                  </a:lnTo>
                  <a:lnTo>
                    <a:pt x="8877" y="24168"/>
                  </a:lnTo>
                  <a:lnTo>
                    <a:pt x="8750" y="25019"/>
                  </a:lnTo>
                  <a:lnTo>
                    <a:pt x="8229" y="25603"/>
                  </a:lnTo>
                  <a:lnTo>
                    <a:pt x="8115" y="26416"/>
                  </a:lnTo>
                  <a:lnTo>
                    <a:pt x="7874" y="29464"/>
                  </a:lnTo>
                  <a:lnTo>
                    <a:pt x="8216" y="26162"/>
                  </a:lnTo>
                  <a:lnTo>
                    <a:pt x="8902" y="26289"/>
                  </a:lnTo>
                  <a:lnTo>
                    <a:pt x="8902" y="26162"/>
                  </a:lnTo>
                  <a:lnTo>
                    <a:pt x="9080" y="23495"/>
                  </a:lnTo>
                  <a:lnTo>
                    <a:pt x="9093" y="26035"/>
                  </a:lnTo>
                  <a:lnTo>
                    <a:pt x="9207" y="24765"/>
                  </a:lnTo>
                  <a:lnTo>
                    <a:pt x="8978" y="28067"/>
                  </a:lnTo>
                  <a:lnTo>
                    <a:pt x="9372" y="24765"/>
                  </a:lnTo>
                  <a:lnTo>
                    <a:pt x="9525" y="23495"/>
                  </a:lnTo>
                  <a:lnTo>
                    <a:pt x="9588" y="22987"/>
                  </a:lnTo>
                  <a:lnTo>
                    <a:pt x="9334" y="27305"/>
                  </a:lnTo>
                  <a:lnTo>
                    <a:pt x="9931" y="24130"/>
                  </a:lnTo>
                  <a:lnTo>
                    <a:pt x="9956" y="27254"/>
                  </a:lnTo>
                  <a:lnTo>
                    <a:pt x="9512" y="28956"/>
                  </a:lnTo>
                  <a:lnTo>
                    <a:pt x="10147" y="27432"/>
                  </a:lnTo>
                  <a:lnTo>
                    <a:pt x="10172" y="28168"/>
                  </a:lnTo>
                  <a:lnTo>
                    <a:pt x="10198" y="27432"/>
                  </a:lnTo>
                  <a:lnTo>
                    <a:pt x="10325" y="26416"/>
                  </a:lnTo>
                  <a:lnTo>
                    <a:pt x="10579" y="24892"/>
                  </a:lnTo>
                  <a:lnTo>
                    <a:pt x="11087" y="24130"/>
                  </a:lnTo>
                  <a:lnTo>
                    <a:pt x="11252" y="23876"/>
                  </a:lnTo>
                  <a:lnTo>
                    <a:pt x="10617" y="27178"/>
                  </a:lnTo>
                  <a:lnTo>
                    <a:pt x="10490" y="29718"/>
                  </a:lnTo>
                  <a:lnTo>
                    <a:pt x="10972" y="28651"/>
                  </a:lnTo>
                  <a:lnTo>
                    <a:pt x="11607" y="25273"/>
                  </a:lnTo>
                  <a:lnTo>
                    <a:pt x="11861" y="25400"/>
                  </a:lnTo>
                  <a:lnTo>
                    <a:pt x="11811" y="26416"/>
                  </a:lnTo>
                  <a:lnTo>
                    <a:pt x="11696" y="27051"/>
                  </a:lnTo>
                  <a:lnTo>
                    <a:pt x="12128" y="25273"/>
                  </a:lnTo>
                  <a:lnTo>
                    <a:pt x="12407" y="24130"/>
                  </a:lnTo>
                  <a:lnTo>
                    <a:pt x="12814" y="27051"/>
                  </a:lnTo>
                  <a:lnTo>
                    <a:pt x="13474" y="24130"/>
                  </a:lnTo>
                  <a:lnTo>
                    <a:pt x="13525" y="23876"/>
                  </a:lnTo>
                  <a:lnTo>
                    <a:pt x="13639" y="23368"/>
                  </a:lnTo>
                  <a:lnTo>
                    <a:pt x="13639" y="24218"/>
                  </a:lnTo>
                  <a:lnTo>
                    <a:pt x="13741" y="23241"/>
                  </a:lnTo>
                  <a:lnTo>
                    <a:pt x="13766" y="22987"/>
                  </a:lnTo>
                  <a:lnTo>
                    <a:pt x="13970" y="20955"/>
                  </a:lnTo>
                  <a:lnTo>
                    <a:pt x="14160" y="18923"/>
                  </a:lnTo>
                  <a:lnTo>
                    <a:pt x="14401" y="18923"/>
                  </a:lnTo>
                  <a:lnTo>
                    <a:pt x="14846" y="16510"/>
                  </a:lnTo>
                  <a:lnTo>
                    <a:pt x="14643" y="19050"/>
                  </a:lnTo>
                  <a:lnTo>
                    <a:pt x="14516" y="19050"/>
                  </a:lnTo>
                  <a:lnTo>
                    <a:pt x="14338" y="20320"/>
                  </a:lnTo>
                  <a:lnTo>
                    <a:pt x="14224" y="20828"/>
                  </a:lnTo>
                  <a:lnTo>
                    <a:pt x="14579" y="19685"/>
                  </a:lnTo>
                  <a:lnTo>
                    <a:pt x="14427" y="22377"/>
                  </a:lnTo>
                  <a:lnTo>
                    <a:pt x="14579" y="21856"/>
                  </a:lnTo>
                  <a:lnTo>
                    <a:pt x="14617" y="21717"/>
                  </a:lnTo>
                  <a:lnTo>
                    <a:pt x="15214" y="19685"/>
                  </a:lnTo>
                  <a:lnTo>
                    <a:pt x="15252" y="19558"/>
                  </a:lnTo>
                  <a:lnTo>
                    <a:pt x="15367" y="21590"/>
                  </a:lnTo>
                  <a:lnTo>
                    <a:pt x="15125" y="24130"/>
                  </a:lnTo>
                  <a:lnTo>
                    <a:pt x="14579" y="21856"/>
                  </a:lnTo>
                  <a:lnTo>
                    <a:pt x="14643" y="24892"/>
                  </a:lnTo>
                  <a:lnTo>
                    <a:pt x="14274" y="23495"/>
                  </a:lnTo>
                  <a:lnTo>
                    <a:pt x="14033" y="29083"/>
                  </a:lnTo>
                  <a:lnTo>
                    <a:pt x="14008" y="23266"/>
                  </a:lnTo>
                  <a:lnTo>
                    <a:pt x="13855" y="25781"/>
                  </a:lnTo>
                  <a:lnTo>
                    <a:pt x="13741" y="29210"/>
                  </a:lnTo>
                  <a:lnTo>
                    <a:pt x="14236" y="30226"/>
                  </a:lnTo>
                  <a:lnTo>
                    <a:pt x="14389" y="29083"/>
                  </a:lnTo>
                  <a:lnTo>
                    <a:pt x="14643" y="27305"/>
                  </a:lnTo>
                  <a:lnTo>
                    <a:pt x="15201" y="28448"/>
                  </a:lnTo>
                  <a:lnTo>
                    <a:pt x="15354" y="27305"/>
                  </a:lnTo>
                  <a:lnTo>
                    <a:pt x="15684" y="24892"/>
                  </a:lnTo>
                  <a:lnTo>
                    <a:pt x="15798" y="24130"/>
                  </a:lnTo>
                  <a:lnTo>
                    <a:pt x="15913" y="23495"/>
                  </a:lnTo>
                  <a:lnTo>
                    <a:pt x="17233" y="20193"/>
                  </a:lnTo>
                  <a:lnTo>
                    <a:pt x="15595" y="32639"/>
                  </a:lnTo>
                  <a:lnTo>
                    <a:pt x="16776" y="28194"/>
                  </a:lnTo>
                  <a:lnTo>
                    <a:pt x="17272" y="25781"/>
                  </a:lnTo>
                  <a:lnTo>
                    <a:pt x="17894" y="21209"/>
                  </a:lnTo>
                  <a:lnTo>
                    <a:pt x="18097" y="23749"/>
                  </a:lnTo>
                  <a:lnTo>
                    <a:pt x="17487" y="27559"/>
                  </a:lnTo>
                  <a:lnTo>
                    <a:pt x="18097" y="28067"/>
                  </a:lnTo>
                  <a:lnTo>
                    <a:pt x="18237" y="25984"/>
                  </a:lnTo>
                  <a:lnTo>
                    <a:pt x="18338" y="29591"/>
                  </a:lnTo>
                  <a:lnTo>
                    <a:pt x="18580" y="27051"/>
                  </a:lnTo>
                  <a:lnTo>
                    <a:pt x="18580" y="26162"/>
                  </a:lnTo>
                  <a:lnTo>
                    <a:pt x="18237" y="25933"/>
                  </a:lnTo>
                  <a:lnTo>
                    <a:pt x="18516" y="21844"/>
                  </a:lnTo>
                  <a:lnTo>
                    <a:pt x="18846" y="24257"/>
                  </a:lnTo>
                  <a:lnTo>
                    <a:pt x="18859" y="24130"/>
                  </a:lnTo>
                  <a:lnTo>
                    <a:pt x="19088" y="24218"/>
                  </a:lnTo>
                  <a:lnTo>
                    <a:pt x="19088" y="25400"/>
                  </a:lnTo>
                  <a:lnTo>
                    <a:pt x="18859" y="27686"/>
                  </a:lnTo>
                  <a:lnTo>
                    <a:pt x="19608" y="27305"/>
                  </a:lnTo>
                  <a:lnTo>
                    <a:pt x="20675" y="24765"/>
                  </a:lnTo>
                  <a:lnTo>
                    <a:pt x="21526" y="24257"/>
                  </a:lnTo>
                  <a:lnTo>
                    <a:pt x="21374" y="25273"/>
                  </a:lnTo>
                  <a:lnTo>
                    <a:pt x="21247" y="25781"/>
                  </a:lnTo>
                  <a:lnTo>
                    <a:pt x="21145" y="27559"/>
                  </a:lnTo>
                  <a:lnTo>
                    <a:pt x="22339" y="25908"/>
                  </a:lnTo>
                  <a:lnTo>
                    <a:pt x="23266" y="28448"/>
                  </a:lnTo>
                  <a:lnTo>
                    <a:pt x="23863" y="30353"/>
                  </a:lnTo>
                  <a:lnTo>
                    <a:pt x="24599" y="27432"/>
                  </a:lnTo>
                  <a:lnTo>
                    <a:pt x="25006" y="26289"/>
                  </a:lnTo>
                  <a:lnTo>
                    <a:pt x="25234" y="26035"/>
                  </a:lnTo>
                  <a:lnTo>
                    <a:pt x="25019" y="28168"/>
                  </a:lnTo>
                  <a:lnTo>
                    <a:pt x="24803" y="28956"/>
                  </a:lnTo>
                  <a:lnTo>
                    <a:pt x="25768" y="26416"/>
                  </a:lnTo>
                  <a:lnTo>
                    <a:pt x="25984" y="26035"/>
                  </a:lnTo>
                  <a:lnTo>
                    <a:pt x="26047" y="25908"/>
                  </a:lnTo>
                  <a:lnTo>
                    <a:pt x="26987" y="24257"/>
                  </a:lnTo>
                  <a:lnTo>
                    <a:pt x="27051" y="24130"/>
                  </a:lnTo>
                  <a:lnTo>
                    <a:pt x="27343" y="23622"/>
                  </a:lnTo>
                  <a:lnTo>
                    <a:pt x="27419" y="24638"/>
                  </a:lnTo>
                  <a:lnTo>
                    <a:pt x="27546" y="27178"/>
                  </a:lnTo>
                  <a:lnTo>
                    <a:pt x="27432" y="28067"/>
                  </a:lnTo>
                  <a:lnTo>
                    <a:pt x="27749" y="29210"/>
                  </a:lnTo>
                  <a:lnTo>
                    <a:pt x="28498" y="23622"/>
                  </a:lnTo>
                  <a:lnTo>
                    <a:pt x="28511" y="23495"/>
                  </a:lnTo>
                  <a:lnTo>
                    <a:pt x="28536" y="23368"/>
                  </a:lnTo>
                  <a:lnTo>
                    <a:pt x="28752" y="21717"/>
                  </a:lnTo>
                  <a:lnTo>
                    <a:pt x="28816" y="25273"/>
                  </a:lnTo>
                  <a:lnTo>
                    <a:pt x="29718" y="26543"/>
                  </a:lnTo>
                  <a:lnTo>
                    <a:pt x="31343" y="24003"/>
                  </a:lnTo>
                  <a:lnTo>
                    <a:pt x="31623" y="28702"/>
                  </a:lnTo>
                  <a:lnTo>
                    <a:pt x="32359" y="24257"/>
                  </a:lnTo>
                  <a:lnTo>
                    <a:pt x="32512" y="30734"/>
                  </a:lnTo>
                  <a:lnTo>
                    <a:pt x="33375" y="24638"/>
                  </a:lnTo>
                  <a:lnTo>
                    <a:pt x="33439" y="25400"/>
                  </a:lnTo>
                  <a:lnTo>
                    <a:pt x="33553" y="28067"/>
                  </a:lnTo>
                  <a:lnTo>
                    <a:pt x="33426" y="28448"/>
                  </a:lnTo>
                  <a:lnTo>
                    <a:pt x="33337" y="28943"/>
                  </a:lnTo>
                  <a:lnTo>
                    <a:pt x="33921" y="30861"/>
                  </a:lnTo>
                  <a:lnTo>
                    <a:pt x="34163" y="31369"/>
                  </a:lnTo>
                  <a:lnTo>
                    <a:pt x="34772" y="27559"/>
                  </a:lnTo>
                  <a:lnTo>
                    <a:pt x="34886" y="27114"/>
                  </a:lnTo>
                  <a:lnTo>
                    <a:pt x="35217" y="26670"/>
                  </a:lnTo>
                  <a:lnTo>
                    <a:pt x="34798" y="29794"/>
                  </a:lnTo>
                  <a:lnTo>
                    <a:pt x="35636" y="26670"/>
                  </a:lnTo>
                  <a:lnTo>
                    <a:pt x="35661" y="26543"/>
                  </a:lnTo>
                  <a:lnTo>
                    <a:pt x="35382" y="30353"/>
                  </a:lnTo>
                  <a:lnTo>
                    <a:pt x="35661" y="29819"/>
                  </a:lnTo>
                  <a:lnTo>
                    <a:pt x="35775" y="27813"/>
                  </a:lnTo>
                  <a:lnTo>
                    <a:pt x="35902" y="27114"/>
                  </a:lnTo>
                  <a:lnTo>
                    <a:pt x="36156" y="26543"/>
                  </a:lnTo>
                  <a:lnTo>
                    <a:pt x="36499" y="25781"/>
                  </a:lnTo>
                  <a:lnTo>
                    <a:pt x="36563" y="30353"/>
                  </a:lnTo>
                  <a:lnTo>
                    <a:pt x="36449" y="31242"/>
                  </a:lnTo>
                  <a:lnTo>
                    <a:pt x="37871" y="28702"/>
                  </a:lnTo>
                  <a:lnTo>
                    <a:pt x="37782" y="29210"/>
                  </a:lnTo>
                  <a:lnTo>
                    <a:pt x="37947" y="28702"/>
                  </a:lnTo>
                  <a:lnTo>
                    <a:pt x="38188" y="27940"/>
                  </a:lnTo>
                  <a:lnTo>
                    <a:pt x="36830" y="34544"/>
                  </a:lnTo>
                  <a:lnTo>
                    <a:pt x="37668" y="31877"/>
                  </a:lnTo>
                  <a:lnTo>
                    <a:pt x="37782" y="30861"/>
                  </a:lnTo>
                  <a:lnTo>
                    <a:pt x="38023" y="29845"/>
                  </a:lnTo>
                  <a:lnTo>
                    <a:pt x="38150" y="29083"/>
                  </a:lnTo>
                  <a:lnTo>
                    <a:pt x="38138" y="30988"/>
                  </a:lnTo>
                  <a:lnTo>
                    <a:pt x="38735" y="31115"/>
                  </a:lnTo>
                  <a:lnTo>
                    <a:pt x="39281" y="30353"/>
                  </a:lnTo>
                  <a:lnTo>
                    <a:pt x="38900" y="32639"/>
                  </a:lnTo>
                  <a:lnTo>
                    <a:pt x="39585" y="33274"/>
                  </a:lnTo>
                  <a:lnTo>
                    <a:pt x="40678" y="31750"/>
                  </a:lnTo>
                  <a:lnTo>
                    <a:pt x="41554" y="31877"/>
                  </a:lnTo>
                  <a:lnTo>
                    <a:pt x="41541" y="31750"/>
                  </a:lnTo>
                  <a:lnTo>
                    <a:pt x="41427" y="31115"/>
                  </a:lnTo>
                  <a:lnTo>
                    <a:pt x="41465" y="30353"/>
                  </a:lnTo>
                  <a:lnTo>
                    <a:pt x="41668" y="29083"/>
                  </a:lnTo>
                  <a:lnTo>
                    <a:pt x="41846" y="27940"/>
                  </a:lnTo>
                  <a:lnTo>
                    <a:pt x="41960" y="27178"/>
                  </a:lnTo>
                  <a:lnTo>
                    <a:pt x="42087" y="26924"/>
                  </a:lnTo>
                  <a:lnTo>
                    <a:pt x="42291" y="26670"/>
                  </a:lnTo>
                  <a:lnTo>
                    <a:pt x="42214" y="27444"/>
                  </a:lnTo>
                  <a:lnTo>
                    <a:pt x="42418" y="26670"/>
                  </a:lnTo>
                  <a:lnTo>
                    <a:pt x="42519" y="26289"/>
                  </a:lnTo>
                  <a:lnTo>
                    <a:pt x="42799" y="26708"/>
                  </a:lnTo>
                  <a:lnTo>
                    <a:pt x="42214" y="30099"/>
                  </a:lnTo>
                  <a:lnTo>
                    <a:pt x="41884" y="31242"/>
                  </a:lnTo>
                  <a:lnTo>
                    <a:pt x="42443" y="30099"/>
                  </a:lnTo>
                  <a:lnTo>
                    <a:pt x="41960" y="32893"/>
                  </a:lnTo>
                  <a:lnTo>
                    <a:pt x="42418" y="30861"/>
                  </a:lnTo>
                  <a:lnTo>
                    <a:pt x="42164" y="36449"/>
                  </a:lnTo>
                  <a:lnTo>
                    <a:pt x="42900" y="32766"/>
                  </a:lnTo>
                  <a:lnTo>
                    <a:pt x="42799" y="33782"/>
                  </a:lnTo>
                  <a:lnTo>
                    <a:pt x="43662" y="33909"/>
                  </a:lnTo>
                  <a:lnTo>
                    <a:pt x="44221" y="32893"/>
                  </a:lnTo>
                  <a:lnTo>
                    <a:pt x="44970" y="32766"/>
                  </a:lnTo>
                  <a:lnTo>
                    <a:pt x="45250" y="30861"/>
                  </a:lnTo>
                  <a:lnTo>
                    <a:pt x="45351" y="30099"/>
                  </a:lnTo>
                  <a:lnTo>
                    <a:pt x="45389" y="29845"/>
                  </a:lnTo>
                  <a:lnTo>
                    <a:pt x="45580" y="30607"/>
                  </a:lnTo>
                  <a:lnTo>
                    <a:pt x="45745" y="29845"/>
                  </a:lnTo>
                  <a:lnTo>
                    <a:pt x="46126" y="28194"/>
                  </a:lnTo>
                  <a:lnTo>
                    <a:pt x="46418" y="28943"/>
                  </a:lnTo>
                  <a:lnTo>
                    <a:pt x="46532" y="29324"/>
                  </a:lnTo>
                  <a:lnTo>
                    <a:pt x="46786" y="31623"/>
                  </a:lnTo>
                  <a:lnTo>
                    <a:pt x="47447" y="31496"/>
                  </a:lnTo>
                  <a:lnTo>
                    <a:pt x="48044" y="30226"/>
                  </a:lnTo>
                  <a:lnTo>
                    <a:pt x="48044" y="29972"/>
                  </a:lnTo>
                  <a:lnTo>
                    <a:pt x="48133" y="28194"/>
                  </a:lnTo>
                  <a:lnTo>
                    <a:pt x="48374" y="27305"/>
                  </a:lnTo>
                  <a:lnTo>
                    <a:pt x="48209" y="28651"/>
                  </a:lnTo>
                  <a:lnTo>
                    <a:pt x="48082" y="29972"/>
                  </a:lnTo>
                  <a:lnTo>
                    <a:pt x="48691" y="29845"/>
                  </a:lnTo>
                  <a:lnTo>
                    <a:pt x="48107" y="31623"/>
                  </a:lnTo>
                  <a:lnTo>
                    <a:pt x="49136" y="31242"/>
                  </a:lnTo>
                  <a:lnTo>
                    <a:pt x="50012" y="29845"/>
                  </a:lnTo>
                  <a:lnTo>
                    <a:pt x="50342" y="29324"/>
                  </a:lnTo>
                  <a:lnTo>
                    <a:pt x="50457" y="28321"/>
                  </a:lnTo>
                  <a:lnTo>
                    <a:pt x="50507" y="27305"/>
                  </a:lnTo>
                  <a:lnTo>
                    <a:pt x="50609" y="26797"/>
                  </a:lnTo>
                  <a:lnTo>
                    <a:pt x="50850" y="26289"/>
                  </a:lnTo>
                  <a:lnTo>
                    <a:pt x="50800" y="28194"/>
                  </a:lnTo>
                  <a:lnTo>
                    <a:pt x="50673" y="28956"/>
                  </a:lnTo>
                  <a:lnTo>
                    <a:pt x="50558" y="29464"/>
                  </a:lnTo>
                  <a:lnTo>
                    <a:pt x="51943" y="26289"/>
                  </a:lnTo>
                  <a:lnTo>
                    <a:pt x="52158" y="25781"/>
                  </a:lnTo>
                  <a:lnTo>
                    <a:pt x="52222" y="25654"/>
                  </a:lnTo>
                  <a:lnTo>
                    <a:pt x="51917" y="37592"/>
                  </a:lnTo>
                  <a:lnTo>
                    <a:pt x="53492" y="32385"/>
                  </a:lnTo>
                  <a:lnTo>
                    <a:pt x="53619" y="32131"/>
                  </a:lnTo>
                  <a:lnTo>
                    <a:pt x="54800" y="29718"/>
                  </a:lnTo>
                  <a:lnTo>
                    <a:pt x="54965" y="29972"/>
                  </a:lnTo>
                  <a:lnTo>
                    <a:pt x="55067" y="30353"/>
                  </a:lnTo>
                  <a:lnTo>
                    <a:pt x="54432" y="31369"/>
                  </a:lnTo>
                  <a:lnTo>
                    <a:pt x="54330" y="33274"/>
                  </a:lnTo>
                  <a:lnTo>
                    <a:pt x="55714" y="29718"/>
                  </a:lnTo>
                  <a:lnTo>
                    <a:pt x="55956" y="29083"/>
                  </a:lnTo>
                  <a:lnTo>
                    <a:pt x="55740" y="34163"/>
                  </a:lnTo>
                  <a:lnTo>
                    <a:pt x="56972" y="31369"/>
                  </a:lnTo>
                  <a:lnTo>
                    <a:pt x="56413" y="39243"/>
                  </a:lnTo>
                  <a:lnTo>
                    <a:pt x="59156" y="31369"/>
                  </a:lnTo>
                  <a:lnTo>
                    <a:pt x="59245" y="31115"/>
                  </a:lnTo>
                  <a:lnTo>
                    <a:pt x="59309" y="36195"/>
                  </a:lnTo>
                  <a:lnTo>
                    <a:pt x="59537" y="34366"/>
                  </a:lnTo>
                  <a:lnTo>
                    <a:pt x="60020" y="32639"/>
                  </a:lnTo>
                  <a:lnTo>
                    <a:pt x="59842" y="33934"/>
                  </a:lnTo>
                  <a:lnTo>
                    <a:pt x="60032" y="33274"/>
                  </a:lnTo>
                  <a:lnTo>
                    <a:pt x="60744" y="32639"/>
                  </a:lnTo>
                  <a:lnTo>
                    <a:pt x="62191" y="31369"/>
                  </a:lnTo>
                  <a:lnTo>
                    <a:pt x="63347" y="36576"/>
                  </a:lnTo>
                  <a:lnTo>
                    <a:pt x="65290" y="38862"/>
                  </a:lnTo>
                  <a:lnTo>
                    <a:pt x="65532" y="39116"/>
                  </a:lnTo>
                  <a:lnTo>
                    <a:pt x="66522" y="31369"/>
                  </a:lnTo>
                  <a:lnTo>
                    <a:pt x="66560" y="31115"/>
                  </a:lnTo>
                  <a:lnTo>
                    <a:pt x="66827" y="29083"/>
                  </a:lnTo>
                  <a:lnTo>
                    <a:pt x="66890" y="33909"/>
                  </a:lnTo>
                  <a:lnTo>
                    <a:pt x="66192" y="36957"/>
                  </a:lnTo>
                  <a:lnTo>
                    <a:pt x="68211" y="33020"/>
                  </a:lnTo>
                  <a:lnTo>
                    <a:pt x="68961" y="37592"/>
                  </a:lnTo>
                  <a:lnTo>
                    <a:pt x="70853" y="34290"/>
                  </a:lnTo>
                  <a:lnTo>
                    <a:pt x="70675" y="34925"/>
                  </a:lnTo>
                  <a:lnTo>
                    <a:pt x="70472" y="36068"/>
                  </a:lnTo>
                  <a:lnTo>
                    <a:pt x="70231" y="38608"/>
                  </a:lnTo>
                  <a:lnTo>
                    <a:pt x="71374" y="36322"/>
                  </a:lnTo>
                  <a:lnTo>
                    <a:pt x="71704" y="34290"/>
                  </a:lnTo>
                  <a:lnTo>
                    <a:pt x="71780" y="34963"/>
                  </a:lnTo>
                  <a:lnTo>
                    <a:pt x="71551" y="35814"/>
                  </a:lnTo>
                  <a:lnTo>
                    <a:pt x="71450" y="38735"/>
                  </a:lnTo>
                  <a:lnTo>
                    <a:pt x="72618" y="34290"/>
                  </a:lnTo>
                  <a:lnTo>
                    <a:pt x="72644" y="34163"/>
                  </a:lnTo>
                  <a:lnTo>
                    <a:pt x="72390" y="36728"/>
                  </a:lnTo>
                  <a:lnTo>
                    <a:pt x="72478" y="36449"/>
                  </a:lnTo>
                  <a:lnTo>
                    <a:pt x="72910" y="38100"/>
                  </a:lnTo>
                  <a:lnTo>
                    <a:pt x="73075" y="36449"/>
                  </a:lnTo>
                  <a:lnTo>
                    <a:pt x="73202" y="35179"/>
                  </a:lnTo>
                  <a:lnTo>
                    <a:pt x="73469" y="36576"/>
                  </a:lnTo>
                  <a:lnTo>
                    <a:pt x="73964" y="35179"/>
                  </a:lnTo>
                  <a:lnTo>
                    <a:pt x="74333" y="34163"/>
                  </a:lnTo>
                  <a:lnTo>
                    <a:pt x="74371" y="34036"/>
                  </a:lnTo>
                  <a:lnTo>
                    <a:pt x="74472" y="35775"/>
                  </a:lnTo>
                  <a:lnTo>
                    <a:pt x="74396" y="36169"/>
                  </a:lnTo>
                  <a:lnTo>
                    <a:pt x="74307" y="36499"/>
                  </a:lnTo>
                  <a:lnTo>
                    <a:pt x="74434" y="37807"/>
                  </a:lnTo>
                  <a:lnTo>
                    <a:pt x="74523" y="36779"/>
                  </a:lnTo>
                  <a:lnTo>
                    <a:pt x="74523" y="36156"/>
                  </a:lnTo>
                  <a:lnTo>
                    <a:pt x="74485" y="35814"/>
                  </a:lnTo>
                  <a:lnTo>
                    <a:pt x="74930" y="34036"/>
                  </a:lnTo>
                  <a:lnTo>
                    <a:pt x="75184" y="33020"/>
                  </a:lnTo>
                  <a:lnTo>
                    <a:pt x="75272" y="32639"/>
                  </a:lnTo>
                  <a:lnTo>
                    <a:pt x="75095" y="37465"/>
                  </a:lnTo>
                  <a:lnTo>
                    <a:pt x="75933" y="33020"/>
                  </a:lnTo>
                  <a:lnTo>
                    <a:pt x="75120" y="37719"/>
                  </a:lnTo>
                  <a:lnTo>
                    <a:pt x="76174" y="36957"/>
                  </a:lnTo>
                  <a:lnTo>
                    <a:pt x="76873" y="34798"/>
                  </a:lnTo>
                  <a:lnTo>
                    <a:pt x="76517" y="36195"/>
                  </a:lnTo>
                  <a:lnTo>
                    <a:pt x="76898" y="36322"/>
                  </a:lnTo>
                  <a:lnTo>
                    <a:pt x="76441" y="38227"/>
                  </a:lnTo>
                  <a:lnTo>
                    <a:pt x="76809" y="38227"/>
                  </a:lnTo>
                  <a:lnTo>
                    <a:pt x="77228" y="37465"/>
                  </a:lnTo>
                  <a:lnTo>
                    <a:pt x="77343" y="36957"/>
                  </a:lnTo>
                  <a:lnTo>
                    <a:pt x="77635" y="34925"/>
                  </a:lnTo>
                  <a:lnTo>
                    <a:pt x="77355" y="40640"/>
                  </a:lnTo>
                  <a:lnTo>
                    <a:pt x="78727" y="34925"/>
                  </a:lnTo>
                  <a:lnTo>
                    <a:pt x="78765" y="34798"/>
                  </a:lnTo>
                  <a:lnTo>
                    <a:pt x="79184" y="33020"/>
                  </a:lnTo>
                  <a:lnTo>
                    <a:pt x="79273" y="32639"/>
                  </a:lnTo>
                  <a:lnTo>
                    <a:pt x="79730" y="30734"/>
                  </a:lnTo>
                  <a:lnTo>
                    <a:pt x="78892" y="37973"/>
                  </a:lnTo>
                  <a:lnTo>
                    <a:pt x="80391" y="35560"/>
                  </a:lnTo>
                  <a:lnTo>
                    <a:pt x="81470" y="34290"/>
                  </a:lnTo>
                  <a:lnTo>
                    <a:pt x="81584" y="34036"/>
                  </a:lnTo>
                  <a:lnTo>
                    <a:pt x="81572" y="34163"/>
                  </a:lnTo>
                  <a:lnTo>
                    <a:pt x="80886" y="38354"/>
                  </a:lnTo>
                  <a:lnTo>
                    <a:pt x="81876" y="36957"/>
                  </a:lnTo>
                  <a:lnTo>
                    <a:pt x="81737" y="33997"/>
                  </a:lnTo>
                  <a:lnTo>
                    <a:pt x="81699" y="33401"/>
                  </a:lnTo>
                  <a:lnTo>
                    <a:pt x="81737" y="33997"/>
                  </a:lnTo>
                  <a:lnTo>
                    <a:pt x="82511" y="33401"/>
                  </a:lnTo>
                  <a:lnTo>
                    <a:pt x="82842" y="33147"/>
                  </a:lnTo>
                  <a:lnTo>
                    <a:pt x="82359" y="35890"/>
                  </a:lnTo>
                  <a:lnTo>
                    <a:pt x="83197" y="33147"/>
                  </a:lnTo>
                  <a:lnTo>
                    <a:pt x="83362" y="32639"/>
                  </a:lnTo>
                  <a:lnTo>
                    <a:pt x="83972" y="33743"/>
                  </a:lnTo>
                  <a:lnTo>
                    <a:pt x="84086" y="34925"/>
                  </a:lnTo>
                  <a:lnTo>
                    <a:pt x="83591" y="35941"/>
                  </a:lnTo>
                  <a:lnTo>
                    <a:pt x="83375" y="36703"/>
                  </a:lnTo>
                  <a:lnTo>
                    <a:pt x="84620" y="34925"/>
                  </a:lnTo>
                  <a:lnTo>
                    <a:pt x="85077" y="37465"/>
                  </a:lnTo>
                  <a:lnTo>
                    <a:pt x="86194" y="35306"/>
                  </a:lnTo>
                  <a:lnTo>
                    <a:pt x="86321" y="34925"/>
                  </a:lnTo>
                  <a:lnTo>
                    <a:pt x="86537" y="32639"/>
                  </a:lnTo>
                  <a:lnTo>
                    <a:pt x="86626" y="32258"/>
                  </a:lnTo>
                  <a:lnTo>
                    <a:pt x="87337" y="30734"/>
                  </a:lnTo>
                  <a:lnTo>
                    <a:pt x="87934" y="29464"/>
                  </a:lnTo>
                  <a:lnTo>
                    <a:pt x="88011" y="29324"/>
                  </a:lnTo>
                  <a:lnTo>
                    <a:pt x="87909" y="29591"/>
                  </a:lnTo>
                  <a:lnTo>
                    <a:pt x="87020" y="33528"/>
                  </a:lnTo>
                  <a:lnTo>
                    <a:pt x="88912" y="29210"/>
                  </a:lnTo>
                  <a:lnTo>
                    <a:pt x="87122" y="36830"/>
                  </a:lnTo>
                  <a:lnTo>
                    <a:pt x="87337" y="36322"/>
                  </a:lnTo>
                  <a:lnTo>
                    <a:pt x="87566" y="35560"/>
                  </a:lnTo>
                  <a:lnTo>
                    <a:pt x="87833" y="34036"/>
                  </a:lnTo>
                  <a:lnTo>
                    <a:pt x="87833" y="35166"/>
                  </a:lnTo>
                  <a:lnTo>
                    <a:pt x="87388" y="36830"/>
                  </a:lnTo>
                  <a:lnTo>
                    <a:pt x="88061" y="35941"/>
                  </a:lnTo>
                  <a:lnTo>
                    <a:pt x="88188" y="35433"/>
                  </a:lnTo>
                  <a:lnTo>
                    <a:pt x="88303" y="34036"/>
                  </a:lnTo>
                  <a:lnTo>
                    <a:pt x="88341" y="33528"/>
                  </a:lnTo>
                  <a:lnTo>
                    <a:pt x="88849" y="33655"/>
                  </a:lnTo>
                  <a:lnTo>
                    <a:pt x="88684" y="34658"/>
                  </a:lnTo>
                  <a:lnTo>
                    <a:pt x="88569" y="34925"/>
                  </a:lnTo>
                  <a:lnTo>
                    <a:pt x="88455" y="35306"/>
                  </a:lnTo>
                  <a:lnTo>
                    <a:pt x="88252" y="36322"/>
                  </a:lnTo>
                  <a:lnTo>
                    <a:pt x="89115" y="33528"/>
                  </a:lnTo>
                  <a:lnTo>
                    <a:pt x="89471" y="32385"/>
                  </a:lnTo>
                  <a:lnTo>
                    <a:pt x="89547" y="32639"/>
                  </a:lnTo>
                  <a:lnTo>
                    <a:pt x="89662" y="33743"/>
                  </a:lnTo>
                  <a:lnTo>
                    <a:pt x="89547" y="34658"/>
                  </a:lnTo>
                  <a:lnTo>
                    <a:pt x="90220" y="34544"/>
                  </a:lnTo>
                  <a:lnTo>
                    <a:pt x="90843" y="32385"/>
                  </a:lnTo>
                  <a:lnTo>
                    <a:pt x="91655" y="29591"/>
                  </a:lnTo>
                  <a:lnTo>
                    <a:pt x="91935" y="30861"/>
                  </a:lnTo>
                  <a:lnTo>
                    <a:pt x="92049" y="32131"/>
                  </a:lnTo>
                  <a:lnTo>
                    <a:pt x="91084" y="36068"/>
                  </a:lnTo>
                  <a:lnTo>
                    <a:pt x="92163" y="33274"/>
                  </a:lnTo>
                  <a:lnTo>
                    <a:pt x="91516" y="37084"/>
                  </a:lnTo>
                  <a:lnTo>
                    <a:pt x="92087" y="36195"/>
                  </a:lnTo>
                  <a:lnTo>
                    <a:pt x="92214" y="35560"/>
                  </a:lnTo>
                  <a:lnTo>
                    <a:pt x="92316" y="34163"/>
                  </a:lnTo>
                  <a:lnTo>
                    <a:pt x="92697" y="34290"/>
                  </a:lnTo>
                  <a:lnTo>
                    <a:pt x="92735" y="34163"/>
                  </a:lnTo>
                  <a:lnTo>
                    <a:pt x="93014" y="33274"/>
                  </a:lnTo>
                  <a:lnTo>
                    <a:pt x="93560" y="31496"/>
                  </a:lnTo>
                  <a:lnTo>
                    <a:pt x="93560" y="33147"/>
                  </a:lnTo>
                  <a:lnTo>
                    <a:pt x="93091" y="34417"/>
                  </a:lnTo>
                  <a:lnTo>
                    <a:pt x="93941" y="33782"/>
                  </a:lnTo>
                  <a:lnTo>
                    <a:pt x="93814" y="32385"/>
                  </a:lnTo>
                  <a:lnTo>
                    <a:pt x="93903" y="32004"/>
                  </a:lnTo>
                  <a:lnTo>
                    <a:pt x="94107" y="31496"/>
                  </a:lnTo>
                  <a:lnTo>
                    <a:pt x="94513" y="30480"/>
                  </a:lnTo>
                  <a:lnTo>
                    <a:pt x="94576" y="29591"/>
                  </a:lnTo>
                  <a:lnTo>
                    <a:pt x="94589" y="29210"/>
                  </a:lnTo>
                  <a:lnTo>
                    <a:pt x="94640" y="27559"/>
                  </a:lnTo>
                  <a:lnTo>
                    <a:pt x="94640" y="27305"/>
                  </a:lnTo>
                  <a:lnTo>
                    <a:pt x="94805" y="27940"/>
                  </a:lnTo>
                  <a:lnTo>
                    <a:pt x="94907" y="28702"/>
                  </a:lnTo>
                  <a:lnTo>
                    <a:pt x="94792" y="28956"/>
                  </a:lnTo>
                  <a:lnTo>
                    <a:pt x="95351" y="28702"/>
                  </a:lnTo>
                  <a:lnTo>
                    <a:pt x="95135" y="30899"/>
                  </a:lnTo>
                  <a:lnTo>
                    <a:pt x="95948" y="28702"/>
                  </a:lnTo>
                  <a:lnTo>
                    <a:pt x="95999" y="28575"/>
                  </a:lnTo>
                  <a:lnTo>
                    <a:pt x="95999" y="30099"/>
                  </a:lnTo>
                  <a:lnTo>
                    <a:pt x="95173" y="34544"/>
                  </a:lnTo>
                  <a:lnTo>
                    <a:pt x="95948" y="31369"/>
                  </a:lnTo>
                  <a:lnTo>
                    <a:pt x="96253" y="33909"/>
                  </a:lnTo>
                  <a:lnTo>
                    <a:pt x="96761" y="31877"/>
                  </a:lnTo>
                  <a:lnTo>
                    <a:pt x="96875" y="31369"/>
                  </a:lnTo>
                  <a:lnTo>
                    <a:pt x="96824" y="31623"/>
                  </a:lnTo>
                  <a:lnTo>
                    <a:pt x="96481" y="33655"/>
                  </a:lnTo>
                  <a:lnTo>
                    <a:pt x="97116" y="31115"/>
                  </a:lnTo>
                  <a:lnTo>
                    <a:pt x="97104" y="32258"/>
                  </a:lnTo>
                  <a:lnTo>
                    <a:pt x="96989" y="32893"/>
                  </a:lnTo>
                  <a:lnTo>
                    <a:pt x="96888" y="34163"/>
                  </a:lnTo>
                  <a:lnTo>
                    <a:pt x="97218" y="34544"/>
                  </a:lnTo>
                  <a:lnTo>
                    <a:pt x="97383" y="31115"/>
                  </a:lnTo>
                  <a:lnTo>
                    <a:pt x="97421" y="30480"/>
                  </a:lnTo>
                  <a:lnTo>
                    <a:pt x="97485" y="29083"/>
                  </a:lnTo>
                  <a:lnTo>
                    <a:pt x="97561" y="29718"/>
                  </a:lnTo>
                  <a:lnTo>
                    <a:pt x="97675" y="31496"/>
                  </a:lnTo>
                  <a:lnTo>
                    <a:pt x="97459" y="32359"/>
                  </a:lnTo>
                  <a:lnTo>
                    <a:pt x="97878" y="33528"/>
                  </a:lnTo>
                  <a:lnTo>
                    <a:pt x="98996" y="30861"/>
                  </a:lnTo>
                  <a:lnTo>
                    <a:pt x="99199" y="31623"/>
                  </a:lnTo>
                  <a:lnTo>
                    <a:pt x="99314" y="32639"/>
                  </a:lnTo>
                  <a:lnTo>
                    <a:pt x="98831" y="36093"/>
                  </a:lnTo>
                  <a:lnTo>
                    <a:pt x="99237" y="35814"/>
                  </a:lnTo>
                  <a:lnTo>
                    <a:pt x="100914" y="32131"/>
                  </a:lnTo>
                  <a:lnTo>
                    <a:pt x="101574" y="33147"/>
                  </a:lnTo>
                  <a:lnTo>
                    <a:pt x="101625" y="32131"/>
                  </a:lnTo>
                  <a:lnTo>
                    <a:pt x="101892" y="30861"/>
                  </a:lnTo>
                  <a:lnTo>
                    <a:pt x="102273" y="29083"/>
                  </a:lnTo>
                  <a:lnTo>
                    <a:pt x="102374" y="28575"/>
                  </a:lnTo>
                  <a:lnTo>
                    <a:pt x="102641" y="27305"/>
                  </a:lnTo>
                  <a:lnTo>
                    <a:pt x="101612" y="35560"/>
                  </a:lnTo>
                  <a:lnTo>
                    <a:pt x="102260" y="33705"/>
                  </a:lnTo>
                  <a:lnTo>
                    <a:pt x="102514" y="33020"/>
                  </a:lnTo>
                  <a:lnTo>
                    <a:pt x="102298" y="33655"/>
                  </a:lnTo>
                  <a:lnTo>
                    <a:pt x="101803" y="36068"/>
                  </a:lnTo>
                  <a:lnTo>
                    <a:pt x="101955" y="35433"/>
                  </a:lnTo>
                  <a:lnTo>
                    <a:pt x="102349" y="36449"/>
                  </a:lnTo>
                  <a:lnTo>
                    <a:pt x="102831" y="35433"/>
                  </a:lnTo>
                  <a:lnTo>
                    <a:pt x="103378" y="34290"/>
                  </a:lnTo>
                  <a:lnTo>
                    <a:pt x="104368" y="33020"/>
                  </a:lnTo>
                  <a:lnTo>
                    <a:pt x="104559" y="32766"/>
                  </a:lnTo>
                  <a:lnTo>
                    <a:pt x="104394" y="33401"/>
                  </a:lnTo>
                  <a:lnTo>
                    <a:pt x="104305" y="35433"/>
                  </a:lnTo>
                  <a:lnTo>
                    <a:pt x="104940" y="35052"/>
                  </a:lnTo>
                  <a:lnTo>
                    <a:pt x="105194" y="35814"/>
                  </a:lnTo>
                  <a:lnTo>
                    <a:pt x="105397" y="35052"/>
                  </a:lnTo>
                  <a:lnTo>
                    <a:pt x="105562" y="34417"/>
                  </a:lnTo>
                  <a:lnTo>
                    <a:pt x="105727" y="34671"/>
                  </a:lnTo>
                  <a:lnTo>
                    <a:pt x="105752" y="34417"/>
                  </a:lnTo>
                  <a:lnTo>
                    <a:pt x="105981" y="32766"/>
                  </a:lnTo>
                  <a:lnTo>
                    <a:pt x="105994" y="32639"/>
                  </a:lnTo>
                  <a:lnTo>
                    <a:pt x="106273" y="35560"/>
                  </a:lnTo>
                  <a:lnTo>
                    <a:pt x="108318" y="33401"/>
                  </a:lnTo>
                  <a:lnTo>
                    <a:pt x="108661" y="35560"/>
                  </a:lnTo>
                  <a:lnTo>
                    <a:pt x="108140" y="36703"/>
                  </a:lnTo>
                  <a:lnTo>
                    <a:pt x="109321" y="35687"/>
                  </a:lnTo>
                  <a:lnTo>
                    <a:pt x="109562" y="34290"/>
                  </a:lnTo>
                  <a:lnTo>
                    <a:pt x="109499" y="34163"/>
                  </a:lnTo>
                  <a:lnTo>
                    <a:pt x="109575" y="33401"/>
                  </a:lnTo>
                  <a:lnTo>
                    <a:pt x="110515" y="29845"/>
                  </a:lnTo>
                  <a:lnTo>
                    <a:pt x="110731" y="29845"/>
                  </a:lnTo>
                  <a:lnTo>
                    <a:pt x="110109" y="31242"/>
                  </a:lnTo>
                  <a:lnTo>
                    <a:pt x="110032" y="32258"/>
                  </a:lnTo>
                  <a:lnTo>
                    <a:pt x="109905" y="35052"/>
                  </a:lnTo>
                  <a:lnTo>
                    <a:pt x="110350" y="32766"/>
                  </a:lnTo>
                  <a:lnTo>
                    <a:pt x="109969" y="37084"/>
                  </a:lnTo>
                  <a:lnTo>
                    <a:pt x="110642" y="32766"/>
                  </a:lnTo>
                  <a:lnTo>
                    <a:pt x="111086" y="29845"/>
                  </a:lnTo>
                  <a:lnTo>
                    <a:pt x="111366" y="28067"/>
                  </a:lnTo>
                  <a:lnTo>
                    <a:pt x="111353" y="31242"/>
                  </a:lnTo>
                  <a:lnTo>
                    <a:pt x="111125" y="32258"/>
                  </a:lnTo>
                  <a:lnTo>
                    <a:pt x="111467" y="31661"/>
                  </a:lnTo>
                  <a:lnTo>
                    <a:pt x="112014" y="30099"/>
                  </a:lnTo>
                  <a:lnTo>
                    <a:pt x="112128" y="30861"/>
                  </a:lnTo>
                  <a:lnTo>
                    <a:pt x="111760" y="33147"/>
                  </a:lnTo>
                  <a:lnTo>
                    <a:pt x="112610" y="30099"/>
                  </a:lnTo>
                  <a:lnTo>
                    <a:pt x="112953" y="28829"/>
                  </a:lnTo>
                  <a:lnTo>
                    <a:pt x="112725" y="31369"/>
                  </a:lnTo>
                  <a:lnTo>
                    <a:pt x="112610" y="31877"/>
                  </a:lnTo>
                  <a:lnTo>
                    <a:pt x="112420" y="32385"/>
                  </a:lnTo>
                  <a:lnTo>
                    <a:pt x="112217" y="32385"/>
                  </a:lnTo>
                  <a:lnTo>
                    <a:pt x="111950" y="33020"/>
                  </a:lnTo>
                  <a:lnTo>
                    <a:pt x="111861" y="33655"/>
                  </a:lnTo>
                  <a:lnTo>
                    <a:pt x="111620" y="36449"/>
                  </a:lnTo>
                  <a:lnTo>
                    <a:pt x="111823" y="35560"/>
                  </a:lnTo>
                  <a:lnTo>
                    <a:pt x="111963" y="36195"/>
                  </a:lnTo>
                  <a:lnTo>
                    <a:pt x="112064" y="37172"/>
                  </a:lnTo>
                  <a:lnTo>
                    <a:pt x="112052" y="36652"/>
                  </a:lnTo>
                  <a:lnTo>
                    <a:pt x="112242" y="37592"/>
                  </a:lnTo>
                  <a:lnTo>
                    <a:pt x="112369" y="36322"/>
                  </a:lnTo>
                  <a:lnTo>
                    <a:pt x="112433" y="36068"/>
                  </a:lnTo>
                  <a:lnTo>
                    <a:pt x="112572" y="35560"/>
                  </a:lnTo>
                  <a:lnTo>
                    <a:pt x="114109" y="29718"/>
                  </a:lnTo>
                  <a:lnTo>
                    <a:pt x="113423" y="35306"/>
                  </a:lnTo>
                  <a:lnTo>
                    <a:pt x="113398" y="35560"/>
                  </a:lnTo>
                  <a:lnTo>
                    <a:pt x="113487" y="35306"/>
                  </a:lnTo>
                  <a:lnTo>
                    <a:pt x="113525" y="35166"/>
                  </a:lnTo>
                  <a:lnTo>
                    <a:pt x="113461" y="35306"/>
                  </a:lnTo>
                  <a:lnTo>
                    <a:pt x="114909" y="30988"/>
                  </a:lnTo>
                  <a:lnTo>
                    <a:pt x="113525" y="35166"/>
                  </a:lnTo>
                  <a:lnTo>
                    <a:pt x="114300" y="33528"/>
                  </a:lnTo>
                  <a:lnTo>
                    <a:pt x="113639" y="36703"/>
                  </a:lnTo>
                  <a:lnTo>
                    <a:pt x="113512" y="39116"/>
                  </a:lnTo>
                  <a:lnTo>
                    <a:pt x="113423" y="39497"/>
                  </a:lnTo>
                  <a:lnTo>
                    <a:pt x="114185" y="36957"/>
                  </a:lnTo>
                  <a:lnTo>
                    <a:pt x="113474" y="41529"/>
                  </a:lnTo>
                  <a:lnTo>
                    <a:pt x="114579" y="37973"/>
                  </a:lnTo>
                  <a:lnTo>
                    <a:pt x="114401" y="38862"/>
                  </a:lnTo>
                  <a:lnTo>
                    <a:pt x="114554" y="38608"/>
                  </a:lnTo>
                  <a:lnTo>
                    <a:pt x="114668" y="38354"/>
                  </a:lnTo>
                  <a:lnTo>
                    <a:pt x="114757" y="37973"/>
                  </a:lnTo>
                  <a:lnTo>
                    <a:pt x="114846" y="37592"/>
                  </a:lnTo>
                  <a:lnTo>
                    <a:pt x="115087" y="36957"/>
                  </a:lnTo>
                  <a:lnTo>
                    <a:pt x="116078" y="34290"/>
                  </a:lnTo>
                  <a:lnTo>
                    <a:pt x="115290" y="41910"/>
                  </a:lnTo>
                  <a:lnTo>
                    <a:pt x="116967" y="37592"/>
                  </a:lnTo>
                  <a:lnTo>
                    <a:pt x="118084" y="35687"/>
                  </a:lnTo>
                  <a:lnTo>
                    <a:pt x="118402" y="34290"/>
                  </a:lnTo>
                  <a:lnTo>
                    <a:pt x="118592" y="33528"/>
                  </a:lnTo>
                  <a:lnTo>
                    <a:pt x="118643" y="33274"/>
                  </a:lnTo>
                  <a:lnTo>
                    <a:pt x="118884" y="32258"/>
                  </a:lnTo>
                  <a:lnTo>
                    <a:pt x="119862" y="30734"/>
                  </a:lnTo>
                  <a:lnTo>
                    <a:pt x="119773" y="32131"/>
                  </a:lnTo>
                  <a:lnTo>
                    <a:pt x="119646" y="32639"/>
                  </a:lnTo>
                  <a:lnTo>
                    <a:pt x="119113" y="33909"/>
                  </a:lnTo>
                  <a:lnTo>
                    <a:pt x="118986" y="35941"/>
                  </a:lnTo>
                  <a:lnTo>
                    <a:pt x="119303" y="35687"/>
                  </a:lnTo>
                  <a:lnTo>
                    <a:pt x="119862" y="34544"/>
                  </a:lnTo>
                  <a:lnTo>
                    <a:pt x="119646" y="35306"/>
                  </a:lnTo>
                  <a:lnTo>
                    <a:pt x="119405" y="37338"/>
                  </a:lnTo>
                  <a:lnTo>
                    <a:pt x="119710" y="37084"/>
                  </a:lnTo>
                  <a:lnTo>
                    <a:pt x="120065" y="35166"/>
                  </a:lnTo>
                  <a:lnTo>
                    <a:pt x="120053" y="34544"/>
                  </a:lnTo>
                  <a:lnTo>
                    <a:pt x="120180" y="34036"/>
                  </a:lnTo>
                  <a:lnTo>
                    <a:pt x="121031" y="30607"/>
                  </a:lnTo>
                  <a:close/>
                </a:path>
                <a:path w="377825" h="78740">
                  <a:moveTo>
                    <a:pt x="121043" y="39293"/>
                  </a:moveTo>
                  <a:lnTo>
                    <a:pt x="120713" y="39979"/>
                  </a:lnTo>
                  <a:lnTo>
                    <a:pt x="120840" y="40119"/>
                  </a:lnTo>
                  <a:lnTo>
                    <a:pt x="121043" y="39293"/>
                  </a:lnTo>
                  <a:close/>
                </a:path>
                <a:path w="377825" h="78740">
                  <a:moveTo>
                    <a:pt x="121793" y="34759"/>
                  </a:moveTo>
                  <a:lnTo>
                    <a:pt x="121361" y="36703"/>
                  </a:lnTo>
                  <a:lnTo>
                    <a:pt x="120688" y="38481"/>
                  </a:lnTo>
                  <a:lnTo>
                    <a:pt x="121132" y="38100"/>
                  </a:lnTo>
                  <a:lnTo>
                    <a:pt x="121742" y="35560"/>
                  </a:lnTo>
                  <a:lnTo>
                    <a:pt x="121793" y="34759"/>
                  </a:lnTo>
                  <a:close/>
                </a:path>
                <a:path w="377825" h="78740">
                  <a:moveTo>
                    <a:pt x="122428" y="28575"/>
                  </a:moveTo>
                  <a:lnTo>
                    <a:pt x="119278" y="39243"/>
                  </a:lnTo>
                  <a:lnTo>
                    <a:pt x="119722" y="38455"/>
                  </a:lnTo>
                  <a:lnTo>
                    <a:pt x="120459" y="36576"/>
                  </a:lnTo>
                  <a:lnTo>
                    <a:pt x="120916" y="35890"/>
                  </a:lnTo>
                  <a:lnTo>
                    <a:pt x="120726" y="37211"/>
                  </a:lnTo>
                  <a:lnTo>
                    <a:pt x="120611" y="37592"/>
                  </a:lnTo>
                  <a:lnTo>
                    <a:pt x="120230" y="38354"/>
                  </a:lnTo>
                  <a:lnTo>
                    <a:pt x="119875" y="39497"/>
                  </a:lnTo>
                  <a:lnTo>
                    <a:pt x="120396" y="38735"/>
                  </a:lnTo>
                  <a:lnTo>
                    <a:pt x="120523" y="38608"/>
                  </a:lnTo>
                  <a:lnTo>
                    <a:pt x="120992" y="35814"/>
                  </a:lnTo>
                  <a:lnTo>
                    <a:pt x="121107" y="35179"/>
                  </a:lnTo>
                  <a:lnTo>
                    <a:pt x="121450" y="34544"/>
                  </a:lnTo>
                  <a:lnTo>
                    <a:pt x="122428" y="28575"/>
                  </a:lnTo>
                  <a:close/>
                </a:path>
                <a:path w="377825" h="78740">
                  <a:moveTo>
                    <a:pt x="222529" y="56946"/>
                  </a:moveTo>
                  <a:lnTo>
                    <a:pt x="221856" y="56692"/>
                  </a:lnTo>
                  <a:lnTo>
                    <a:pt x="221157" y="58851"/>
                  </a:lnTo>
                  <a:lnTo>
                    <a:pt x="222529" y="56946"/>
                  </a:lnTo>
                  <a:close/>
                </a:path>
                <a:path w="377825" h="78740">
                  <a:moveTo>
                    <a:pt x="224574" y="55956"/>
                  </a:moveTo>
                  <a:lnTo>
                    <a:pt x="224320" y="56565"/>
                  </a:lnTo>
                  <a:lnTo>
                    <a:pt x="223177" y="57962"/>
                  </a:lnTo>
                  <a:lnTo>
                    <a:pt x="223126" y="59232"/>
                  </a:lnTo>
                  <a:lnTo>
                    <a:pt x="224294" y="57581"/>
                  </a:lnTo>
                  <a:lnTo>
                    <a:pt x="224421" y="57200"/>
                  </a:lnTo>
                  <a:lnTo>
                    <a:pt x="224574" y="55956"/>
                  </a:lnTo>
                  <a:close/>
                </a:path>
                <a:path w="377825" h="78740">
                  <a:moveTo>
                    <a:pt x="224764" y="58140"/>
                  </a:moveTo>
                  <a:lnTo>
                    <a:pt x="224256" y="58724"/>
                  </a:lnTo>
                  <a:lnTo>
                    <a:pt x="224650" y="58343"/>
                  </a:lnTo>
                  <a:lnTo>
                    <a:pt x="224764" y="58140"/>
                  </a:lnTo>
                  <a:close/>
                </a:path>
                <a:path w="377825" h="78740">
                  <a:moveTo>
                    <a:pt x="224955" y="55041"/>
                  </a:moveTo>
                  <a:lnTo>
                    <a:pt x="224739" y="55219"/>
                  </a:lnTo>
                  <a:lnTo>
                    <a:pt x="224574" y="55956"/>
                  </a:lnTo>
                  <a:lnTo>
                    <a:pt x="224955" y="55041"/>
                  </a:lnTo>
                  <a:close/>
                </a:path>
                <a:path w="377825" h="78740">
                  <a:moveTo>
                    <a:pt x="226402" y="60375"/>
                  </a:moveTo>
                  <a:lnTo>
                    <a:pt x="226263" y="60617"/>
                  </a:lnTo>
                  <a:lnTo>
                    <a:pt x="226212" y="60833"/>
                  </a:lnTo>
                  <a:lnTo>
                    <a:pt x="226288" y="60629"/>
                  </a:lnTo>
                  <a:lnTo>
                    <a:pt x="226352" y="60502"/>
                  </a:lnTo>
                  <a:lnTo>
                    <a:pt x="226402" y="60375"/>
                  </a:lnTo>
                  <a:close/>
                </a:path>
                <a:path w="377825" h="78740">
                  <a:moveTo>
                    <a:pt x="227977" y="43548"/>
                  </a:moveTo>
                  <a:lnTo>
                    <a:pt x="227012" y="45085"/>
                  </a:lnTo>
                  <a:lnTo>
                    <a:pt x="227164" y="44970"/>
                  </a:lnTo>
                  <a:lnTo>
                    <a:pt x="227977" y="43548"/>
                  </a:lnTo>
                  <a:close/>
                </a:path>
                <a:path w="377825" h="78740">
                  <a:moveTo>
                    <a:pt x="231965" y="41960"/>
                  </a:moveTo>
                  <a:lnTo>
                    <a:pt x="230936" y="43992"/>
                  </a:lnTo>
                  <a:lnTo>
                    <a:pt x="231965" y="41960"/>
                  </a:lnTo>
                  <a:close/>
                </a:path>
                <a:path w="377825" h="78740">
                  <a:moveTo>
                    <a:pt x="235686" y="65290"/>
                  </a:moveTo>
                  <a:lnTo>
                    <a:pt x="234772" y="66598"/>
                  </a:lnTo>
                  <a:lnTo>
                    <a:pt x="235483" y="66852"/>
                  </a:lnTo>
                  <a:lnTo>
                    <a:pt x="235686" y="65290"/>
                  </a:lnTo>
                  <a:close/>
                </a:path>
                <a:path w="377825" h="78740">
                  <a:moveTo>
                    <a:pt x="235851" y="64058"/>
                  </a:moveTo>
                  <a:lnTo>
                    <a:pt x="235686" y="65290"/>
                  </a:lnTo>
                  <a:lnTo>
                    <a:pt x="235851" y="64058"/>
                  </a:lnTo>
                  <a:close/>
                </a:path>
                <a:path w="377825" h="78740">
                  <a:moveTo>
                    <a:pt x="241007" y="60782"/>
                  </a:moveTo>
                  <a:lnTo>
                    <a:pt x="240728" y="62852"/>
                  </a:lnTo>
                  <a:lnTo>
                    <a:pt x="239928" y="63474"/>
                  </a:lnTo>
                  <a:lnTo>
                    <a:pt x="240766" y="63423"/>
                  </a:lnTo>
                  <a:lnTo>
                    <a:pt x="240855" y="62598"/>
                  </a:lnTo>
                  <a:lnTo>
                    <a:pt x="240931" y="61683"/>
                  </a:lnTo>
                  <a:lnTo>
                    <a:pt x="241007" y="60782"/>
                  </a:lnTo>
                  <a:close/>
                </a:path>
                <a:path w="377825" h="78740">
                  <a:moveTo>
                    <a:pt x="241846" y="59486"/>
                  </a:moveTo>
                  <a:lnTo>
                    <a:pt x="241769" y="57581"/>
                  </a:lnTo>
                  <a:lnTo>
                    <a:pt x="241300" y="60248"/>
                  </a:lnTo>
                  <a:lnTo>
                    <a:pt x="241477" y="59994"/>
                  </a:lnTo>
                  <a:lnTo>
                    <a:pt x="241541" y="59740"/>
                  </a:lnTo>
                  <a:lnTo>
                    <a:pt x="241541" y="59918"/>
                  </a:lnTo>
                  <a:lnTo>
                    <a:pt x="241655" y="59740"/>
                  </a:lnTo>
                  <a:lnTo>
                    <a:pt x="241846" y="59486"/>
                  </a:lnTo>
                  <a:close/>
                </a:path>
                <a:path w="377825" h="78740">
                  <a:moveTo>
                    <a:pt x="247535" y="43586"/>
                  </a:moveTo>
                  <a:lnTo>
                    <a:pt x="247243" y="44246"/>
                  </a:lnTo>
                  <a:lnTo>
                    <a:pt x="247535" y="43586"/>
                  </a:lnTo>
                  <a:close/>
                </a:path>
                <a:path w="377825" h="78740">
                  <a:moveTo>
                    <a:pt x="247865" y="42849"/>
                  </a:moveTo>
                  <a:lnTo>
                    <a:pt x="247802" y="42976"/>
                  </a:lnTo>
                  <a:lnTo>
                    <a:pt x="247700" y="43611"/>
                  </a:lnTo>
                  <a:lnTo>
                    <a:pt x="247865" y="42849"/>
                  </a:lnTo>
                  <a:close/>
                </a:path>
                <a:path w="377825" h="78740">
                  <a:moveTo>
                    <a:pt x="247992" y="63296"/>
                  </a:moveTo>
                  <a:lnTo>
                    <a:pt x="247916" y="63169"/>
                  </a:lnTo>
                  <a:lnTo>
                    <a:pt x="247408" y="62953"/>
                  </a:lnTo>
                  <a:lnTo>
                    <a:pt x="247510" y="63550"/>
                  </a:lnTo>
                  <a:lnTo>
                    <a:pt x="247764" y="66598"/>
                  </a:lnTo>
                  <a:lnTo>
                    <a:pt x="247992" y="63296"/>
                  </a:lnTo>
                  <a:close/>
                </a:path>
                <a:path w="377825" h="78740">
                  <a:moveTo>
                    <a:pt x="248056" y="62509"/>
                  </a:moveTo>
                  <a:lnTo>
                    <a:pt x="247916" y="63169"/>
                  </a:lnTo>
                  <a:lnTo>
                    <a:pt x="248056" y="62509"/>
                  </a:lnTo>
                  <a:close/>
                </a:path>
                <a:path w="377825" h="78740">
                  <a:moveTo>
                    <a:pt x="248158" y="62026"/>
                  </a:moveTo>
                  <a:lnTo>
                    <a:pt x="248145" y="61252"/>
                  </a:lnTo>
                  <a:lnTo>
                    <a:pt x="248056" y="62509"/>
                  </a:lnTo>
                  <a:lnTo>
                    <a:pt x="248158" y="62026"/>
                  </a:lnTo>
                  <a:close/>
                </a:path>
                <a:path w="377825" h="78740">
                  <a:moveTo>
                    <a:pt x="256349" y="67487"/>
                  </a:moveTo>
                  <a:lnTo>
                    <a:pt x="256057" y="64312"/>
                  </a:lnTo>
                  <a:lnTo>
                    <a:pt x="255981" y="66344"/>
                  </a:lnTo>
                  <a:lnTo>
                    <a:pt x="256349" y="67487"/>
                  </a:lnTo>
                  <a:close/>
                </a:path>
                <a:path w="377825" h="78740">
                  <a:moveTo>
                    <a:pt x="258483" y="45008"/>
                  </a:moveTo>
                  <a:lnTo>
                    <a:pt x="258318" y="44246"/>
                  </a:lnTo>
                  <a:lnTo>
                    <a:pt x="258381" y="44627"/>
                  </a:lnTo>
                  <a:lnTo>
                    <a:pt x="258483" y="45008"/>
                  </a:lnTo>
                  <a:close/>
                </a:path>
                <a:path w="377825" h="78740">
                  <a:moveTo>
                    <a:pt x="268884" y="66014"/>
                  </a:moveTo>
                  <a:lnTo>
                    <a:pt x="268744" y="66662"/>
                  </a:lnTo>
                  <a:lnTo>
                    <a:pt x="268884" y="66014"/>
                  </a:lnTo>
                  <a:close/>
                </a:path>
                <a:path w="377825" h="78740">
                  <a:moveTo>
                    <a:pt x="270205" y="65392"/>
                  </a:moveTo>
                  <a:lnTo>
                    <a:pt x="270040" y="65735"/>
                  </a:lnTo>
                  <a:lnTo>
                    <a:pt x="270205" y="65392"/>
                  </a:lnTo>
                  <a:close/>
                </a:path>
                <a:path w="377825" h="78740">
                  <a:moveTo>
                    <a:pt x="272440" y="65366"/>
                  </a:moveTo>
                  <a:lnTo>
                    <a:pt x="272135" y="66471"/>
                  </a:lnTo>
                  <a:lnTo>
                    <a:pt x="272300" y="66217"/>
                  </a:lnTo>
                  <a:lnTo>
                    <a:pt x="272427" y="65582"/>
                  </a:lnTo>
                  <a:lnTo>
                    <a:pt x="272440" y="65366"/>
                  </a:lnTo>
                  <a:close/>
                </a:path>
                <a:path w="377825" h="78740">
                  <a:moveTo>
                    <a:pt x="277672" y="63309"/>
                  </a:moveTo>
                  <a:lnTo>
                    <a:pt x="277342" y="64693"/>
                  </a:lnTo>
                  <a:lnTo>
                    <a:pt x="277545" y="64439"/>
                  </a:lnTo>
                  <a:lnTo>
                    <a:pt x="277672" y="63550"/>
                  </a:lnTo>
                  <a:lnTo>
                    <a:pt x="277672" y="63309"/>
                  </a:lnTo>
                  <a:close/>
                </a:path>
                <a:path w="377825" h="78740">
                  <a:moveTo>
                    <a:pt x="277939" y="63931"/>
                  </a:moveTo>
                  <a:lnTo>
                    <a:pt x="277660" y="64300"/>
                  </a:lnTo>
                  <a:lnTo>
                    <a:pt x="277583" y="65963"/>
                  </a:lnTo>
                  <a:lnTo>
                    <a:pt x="277939" y="63931"/>
                  </a:lnTo>
                  <a:close/>
                </a:path>
                <a:path w="377825" h="78740">
                  <a:moveTo>
                    <a:pt x="285076" y="65582"/>
                  </a:moveTo>
                  <a:close/>
                </a:path>
                <a:path w="377825" h="78740">
                  <a:moveTo>
                    <a:pt x="291922" y="67779"/>
                  </a:moveTo>
                  <a:close/>
                </a:path>
                <a:path w="377825" h="78740">
                  <a:moveTo>
                    <a:pt x="298627" y="46228"/>
                  </a:moveTo>
                  <a:lnTo>
                    <a:pt x="297472" y="46812"/>
                  </a:lnTo>
                  <a:lnTo>
                    <a:pt x="297840" y="49784"/>
                  </a:lnTo>
                  <a:lnTo>
                    <a:pt x="297891" y="48628"/>
                  </a:lnTo>
                  <a:lnTo>
                    <a:pt x="298627" y="46228"/>
                  </a:lnTo>
                  <a:close/>
                </a:path>
                <a:path w="377825" h="78740">
                  <a:moveTo>
                    <a:pt x="299859" y="69900"/>
                  </a:moveTo>
                  <a:lnTo>
                    <a:pt x="299732" y="69634"/>
                  </a:lnTo>
                  <a:lnTo>
                    <a:pt x="299631" y="70916"/>
                  </a:lnTo>
                  <a:lnTo>
                    <a:pt x="299732" y="71297"/>
                  </a:lnTo>
                  <a:lnTo>
                    <a:pt x="299859" y="69900"/>
                  </a:lnTo>
                  <a:close/>
                </a:path>
                <a:path w="377825" h="78740">
                  <a:moveTo>
                    <a:pt x="305930" y="50241"/>
                  </a:moveTo>
                  <a:lnTo>
                    <a:pt x="305828" y="50469"/>
                  </a:lnTo>
                  <a:lnTo>
                    <a:pt x="305536" y="51803"/>
                  </a:lnTo>
                  <a:lnTo>
                    <a:pt x="305930" y="50241"/>
                  </a:lnTo>
                  <a:close/>
                </a:path>
                <a:path w="377825" h="78740">
                  <a:moveTo>
                    <a:pt x="307403" y="47167"/>
                  </a:moveTo>
                  <a:lnTo>
                    <a:pt x="307060" y="47040"/>
                  </a:lnTo>
                  <a:lnTo>
                    <a:pt x="306222" y="47294"/>
                  </a:lnTo>
                  <a:lnTo>
                    <a:pt x="305816" y="49326"/>
                  </a:lnTo>
                  <a:lnTo>
                    <a:pt x="306031" y="48818"/>
                  </a:lnTo>
                  <a:lnTo>
                    <a:pt x="306285" y="47929"/>
                  </a:lnTo>
                  <a:lnTo>
                    <a:pt x="306273" y="48818"/>
                  </a:lnTo>
                  <a:lnTo>
                    <a:pt x="305930" y="50241"/>
                  </a:lnTo>
                  <a:lnTo>
                    <a:pt x="306743" y="48818"/>
                  </a:lnTo>
                  <a:lnTo>
                    <a:pt x="307098" y="47929"/>
                  </a:lnTo>
                  <a:lnTo>
                    <a:pt x="307403" y="47167"/>
                  </a:lnTo>
                  <a:close/>
                </a:path>
                <a:path w="377825" h="78740">
                  <a:moveTo>
                    <a:pt x="311404" y="52743"/>
                  </a:moveTo>
                  <a:lnTo>
                    <a:pt x="311111" y="54025"/>
                  </a:lnTo>
                  <a:lnTo>
                    <a:pt x="311340" y="53771"/>
                  </a:lnTo>
                  <a:lnTo>
                    <a:pt x="311404" y="52743"/>
                  </a:lnTo>
                  <a:close/>
                </a:path>
                <a:path w="377825" h="78740">
                  <a:moveTo>
                    <a:pt x="311810" y="49961"/>
                  </a:moveTo>
                  <a:lnTo>
                    <a:pt x="311467" y="50342"/>
                  </a:lnTo>
                  <a:lnTo>
                    <a:pt x="311404" y="52743"/>
                  </a:lnTo>
                  <a:lnTo>
                    <a:pt x="311645" y="51612"/>
                  </a:lnTo>
                  <a:lnTo>
                    <a:pt x="311607" y="52755"/>
                  </a:lnTo>
                  <a:lnTo>
                    <a:pt x="311696" y="51485"/>
                  </a:lnTo>
                  <a:lnTo>
                    <a:pt x="311810" y="49961"/>
                  </a:lnTo>
                  <a:close/>
                </a:path>
                <a:path w="377825" h="78740">
                  <a:moveTo>
                    <a:pt x="315188" y="71920"/>
                  </a:moveTo>
                  <a:lnTo>
                    <a:pt x="314883" y="72821"/>
                  </a:lnTo>
                  <a:lnTo>
                    <a:pt x="315099" y="72440"/>
                  </a:lnTo>
                  <a:lnTo>
                    <a:pt x="315188" y="71920"/>
                  </a:lnTo>
                  <a:close/>
                </a:path>
                <a:path w="377825" h="78740">
                  <a:moveTo>
                    <a:pt x="319811" y="50330"/>
                  </a:moveTo>
                  <a:lnTo>
                    <a:pt x="319671" y="49872"/>
                  </a:lnTo>
                  <a:lnTo>
                    <a:pt x="319671" y="50469"/>
                  </a:lnTo>
                  <a:lnTo>
                    <a:pt x="319811" y="50330"/>
                  </a:lnTo>
                  <a:close/>
                </a:path>
                <a:path w="377825" h="78740">
                  <a:moveTo>
                    <a:pt x="320141" y="73367"/>
                  </a:moveTo>
                  <a:lnTo>
                    <a:pt x="319608" y="72847"/>
                  </a:lnTo>
                  <a:lnTo>
                    <a:pt x="319722" y="73152"/>
                  </a:lnTo>
                  <a:lnTo>
                    <a:pt x="319925" y="73342"/>
                  </a:lnTo>
                  <a:lnTo>
                    <a:pt x="320141" y="73367"/>
                  </a:lnTo>
                  <a:close/>
                </a:path>
                <a:path w="377825" h="78740">
                  <a:moveTo>
                    <a:pt x="323570" y="49758"/>
                  </a:moveTo>
                  <a:lnTo>
                    <a:pt x="323481" y="49936"/>
                  </a:lnTo>
                  <a:lnTo>
                    <a:pt x="323367" y="50495"/>
                  </a:lnTo>
                  <a:lnTo>
                    <a:pt x="323570" y="49758"/>
                  </a:lnTo>
                  <a:close/>
                </a:path>
                <a:path w="377825" h="78740">
                  <a:moveTo>
                    <a:pt x="327266" y="71158"/>
                  </a:moveTo>
                  <a:lnTo>
                    <a:pt x="327050" y="71805"/>
                  </a:lnTo>
                  <a:lnTo>
                    <a:pt x="326834" y="72313"/>
                  </a:lnTo>
                  <a:lnTo>
                    <a:pt x="326948" y="73075"/>
                  </a:lnTo>
                  <a:lnTo>
                    <a:pt x="327266" y="71158"/>
                  </a:lnTo>
                  <a:close/>
                </a:path>
                <a:path w="377825" h="78740">
                  <a:moveTo>
                    <a:pt x="331724" y="53975"/>
                  </a:moveTo>
                  <a:close/>
                </a:path>
                <a:path w="377825" h="78740">
                  <a:moveTo>
                    <a:pt x="332320" y="70281"/>
                  </a:moveTo>
                  <a:lnTo>
                    <a:pt x="332041" y="70789"/>
                  </a:lnTo>
                  <a:lnTo>
                    <a:pt x="332054" y="70510"/>
                  </a:lnTo>
                  <a:lnTo>
                    <a:pt x="332016" y="70789"/>
                  </a:lnTo>
                  <a:lnTo>
                    <a:pt x="331889" y="71158"/>
                  </a:lnTo>
                  <a:lnTo>
                    <a:pt x="331647" y="71678"/>
                  </a:lnTo>
                  <a:lnTo>
                    <a:pt x="331876" y="71551"/>
                  </a:lnTo>
                  <a:lnTo>
                    <a:pt x="331990" y="72440"/>
                  </a:lnTo>
                  <a:lnTo>
                    <a:pt x="332130" y="71551"/>
                  </a:lnTo>
                  <a:lnTo>
                    <a:pt x="332320" y="70281"/>
                  </a:lnTo>
                  <a:close/>
                </a:path>
                <a:path w="377825" h="78740">
                  <a:moveTo>
                    <a:pt x="332498" y="49644"/>
                  </a:moveTo>
                  <a:lnTo>
                    <a:pt x="332359" y="49961"/>
                  </a:lnTo>
                  <a:lnTo>
                    <a:pt x="332498" y="49644"/>
                  </a:lnTo>
                  <a:close/>
                </a:path>
                <a:path w="377825" h="78740">
                  <a:moveTo>
                    <a:pt x="333082" y="45008"/>
                  </a:moveTo>
                  <a:lnTo>
                    <a:pt x="332168" y="46786"/>
                  </a:lnTo>
                  <a:lnTo>
                    <a:pt x="332054" y="47548"/>
                  </a:lnTo>
                  <a:lnTo>
                    <a:pt x="331927" y="49110"/>
                  </a:lnTo>
                  <a:lnTo>
                    <a:pt x="332041" y="48818"/>
                  </a:lnTo>
                  <a:lnTo>
                    <a:pt x="331914" y="49326"/>
                  </a:lnTo>
                  <a:lnTo>
                    <a:pt x="331927" y="49110"/>
                  </a:lnTo>
                  <a:lnTo>
                    <a:pt x="331851" y="49326"/>
                  </a:lnTo>
                  <a:lnTo>
                    <a:pt x="331190" y="51104"/>
                  </a:lnTo>
                  <a:lnTo>
                    <a:pt x="332333" y="49834"/>
                  </a:lnTo>
                  <a:lnTo>
                    <a:pt x="332460" y="49326"/>
                  </a:lnTo>
                  <a:lnTo>
                    <a:pt x="332524" y="48818"/>
                  </a:lnTo>
                  <a:lnTo>
                    <a:pt x="333082" y="45008"/>
                  </a:lnTo>
                  <a:close/>
                </a:path>
                <a:path w="377825" h="78740">
                  <a:moveTo>
                    <a:pt x="333794" y="54965"/>
                  </a:moveTo>
                  <a:close/>
                </a:path>
                <a:path w="377825" h="78740">
                  <a:moveTo>
                    <a:pt x="334035" y="54102"/>
                  </a:moveTo>
                  <a:lnTo>
                    <a:pt x="333984" y="53517"/>
                  </a:lnTo>
                  <a:lnTo>
                    <a:pt x="333794" y="54965"/>
                  </a:lnTo>
                  <a:lnTo>
                    <a:pt x="334035" y="54102"/>
                  </a:lnTo>
                  <a:close/>
                </a:path>
                <a:path w="377825" h="78740">
                  <a:moveTo>
                    <a:pt x="334264" y="54025"/>
                  </a:moveTo>
                  <a:lnTo>
                    <a:pt x="334251" y="53390"/>
                  </a:lnTo>
                  <a:lnTo>
                    <a:pt x="334200" y="53898"/>
                  </a:lnTo>
                  <a:lnTo>
                    <a:pt x="334264" y="54025"/>
                  </a:lnTo>
                  <a:close/>
                </a:path>
                <a:path w="377825" h="78740">
                  <a:moveTo>
                    <a:pt x="334657" y="52146"/>
                  </a:moveTo>
                  <a:lnTo>
                    <a:pt x="334530" y="51727"/>
                  </a:lnTo>
                  <a:lnTo>
                    <a:pt x="334568" y="51993"/>
                  </a:lnTo>
                  <a:lnTo>
                    <a:pt x="334657" y="52146"/>
                  </a:lnTo>
                  <a:close/>
                </a:path>
                <a:path w="377825" h="78740">
                  <a:moveTo>
                    <a:pt x="335965" y="70142"/>
                  </a:moveTo>
                  <a:lnTo>
                    <a:pt x="335800" y="70154"/>
                  </a:lnTo>
                  <a:lnTo>
                    <a:pt x="335965" y="70154"/>
                  </a:lnTo>
                  <a:close/>
                </a:path>
                <a:path w="377825" h="78740">
                  <a:moveTo>
                    <a:pt x="336727" y="47040"/>
                  </a:moveTo>
                  <a:lnTo>
                    <a:pt x="336715" y="46659"/>
                  </a:lnTo>
                  <a:lnTo>
                    <a:pt x="336524" y="47040"/>
                  </a:lnTo>
                  <a:lnTo>
                    <a:pt x="336727" y="47040"/>
                  </a:lnTo>
                  <a:close/>
                </a:path>
                <a:path w="377825" h="78740">
                  <a:moveTo>
                    <a:pt x="336842" y="47040"/>
                  </a:moveTo>
                  <a:lnTo>
                    <a:pt x="336727" y="47574"/>
                  </a:lnTo>
                  <a:lnTo>
                    <a:pt x="336842" y="47040"/>
                  </a:lnTo>
                  <a:close/>
                </a:path>
                <a:path w="377825" h="78740">
                  <a:moveTo>
                    <a:pt x="338302" y="46418"/>
                  </a:moveTo>
                  <a:lnTo>
                    <a:pt x="338124" y="46659"/>
                  </a:lnTo>
                  <a:lnTo>
                    <a:pt x="338302" y="46418"/>
                  </a:lnTo>
                  <a:close/>
                </a:path>
                <a:path w="377825" h="78740">
                  <a:moveTo>
                    <a:pt x="338378" y="47675"/>
                  </a:moveTo>
                  <a:lnTo>
                    <a:pt x="338124" y="47802"/>
                  </a:lnTo>
                  <a:lnTo>
                    <a:pt x="338023" y="48056"/>
                  </a:lnTo>
                  <a:lnTo>
                    <a:pt x="338188" y="48056"/>
                  </a:lnTo>
                  <a:lnTo>
                    <a:pt x="338378" y="47675"/>
                  </a:lnTo>
                  <a:close/>
                </a:path>
                <a:path w="377825" h="78740">
                  <a:moveTo>
                    <a:pt x="341833" y="51041"/>
                  </a:moveTo>
                  <a:lnTo>
                    <a:pt x="341820" y="50863"/>
                  </a:lnTo>
                  <a:lnTo>
                    <a:pt x="341744" y="51117"/>
                  </a:lnTo>
                  <a:lnTo>
                    <a:pt x="341820" y="51282"/>
                  </a:lnTo>
                  <a:lnTo>
                    <a:pt x="341833" y="51041"/>
                  </a:lnTo>
                  <a:close/>
                </a:path>
                <a:path w="377825" h="78740">
                  <a:moveTo>
                    <a:pt x="343674" y="54571"/>
                  </a:moveTo>
                  <a:lnTo>
                    <a:pt x="343535" y="54775"/>
                  </a:lnTo>
                  <a:lnTo>
                    <a:pt x="343433" y="54965"/>
                  </a:lnTo>
                  <a:lnTo>
                    <a:pt x="343395" y="55270"/>
                  </a:lnTo>
                  <a:lnTo>
                    <a:pt x="343611" y="54876"/>
                  </a:lnTo>
                  <a:lnTo>
                    <a:pt x="343674" y="54571"/>
                  </a:lnTo>
                  <a:close/>
                </a:path>
                <a:path w="377825" h="78740">
                  <a:moveTo>
                    <a:pt x="343712" y="50342"/>
                  </a:moveTo>
                  <a:lnTo>
                    <a:pt x="343331" y="50977"/>
                  </a:lnTo>
                  <a:lnTo>
                    <a:pt x="343204" y="52171"/>
                  </a:lnTo>
                  <a:lnTo>
                    <a:pt x="343712" y="50342"/>
                  </a:lnTo>
                  <a:close/>
                </a:path>
                <a:path w="377825" h="78740">
                  <a:moveTo>
                    <a:pt x="347040" y="52120"/>
                  </a:moveTo>
                  <a:lnTo>
                    <a:pt x="346303" y="54406"/>
                  </a:lnTo>
                  <a:lnTo>
                    <a:pt x="346824" y="54152"/>
                  </a:lnTo>
                  <a:lnTo>
                    <a:pt x="346951" y="53746"/>
                  </a:lnTo>
                  <a:lnTo>
                    <a:pt x="347040" y="52120"/>
                  </a:lnTo>
                  <a:close/>
                </a:path>
                <a:path w="377825" h="78740">
                  <a:moveTo>
                    <a:pt x="347256" y="71932"/>
                  </a:moveTo>
                  <a:lnTo>
                    <a:pt x="347129" y="69900"/>
                  </a:lnTo>
                  <a:lnTo>
                    <a:pt x="347027" y="68884"/>
                  </a:lnTo>
                  <a:lnTo>
                    <a:pt x="346671" y="72186"/>
                  </a:lnTo>
                  <a:lnTo>
                    <a:pt x="347256" y="71932"/>
                  </a:lnTo>
                  <a:close/>
                </a:path>
                <a:path w="377825" h="78740">
                  <a:moveTo>
                    <a:pt x="347357" y="53898"/>
                  </a:moveTo>
                  <a:lnTo>
                    <a:pt x="346925" y="54102"/>
                  </a:lnTo>
                  <a:lnTo>
                    <a:pt x="346837" y="55765"/>
                  </a:lnTo>
                  <a:lnTo>
                    <a:pt x="347357" y="53898"/>
                  </a:lnTo>
                  <a:close/>
                </a:path>
                <a:path w="377825" h="78740">
                  <a:moveTo>
                    <a:pt x="351612" y="56311"/>
                  </a:moveTo>
                  <a:lnTo>
                    <a:pt x="351345" y="56375"/>
                  </a:lnTo>
                  <a:lnTo>
                    <a:pt x="351459" y="56642"/>
                  </a:lnTo>
                  <a:lnTo>
                    <a:pt x="351612" y="56311"/>
                  </a:lnTo>
                  <a:close/>
                </a:path>
                <a:path w="377825" h="78740">
                  <a:moveTo>
                    <a:pt x="356476" y="59664"/>
                  </a:moveTo>
                  <a:lnTo>
                    <a:pt x="356323" y="58534"/>
                  </a:lnTo>
                  <a:lnTo>
                    <a:pt x="356082" y="59626"/>
                  </a:lnTo>
                  <a:lnTo>
                    <a:pt x="356336" y="59385"/>
                  </a:lnTo>
                  <a:lnTo>
                    <a:pt x="356476" y="59664"/>
                  </a:lnTo>
                  <a:close/>
                </a:path>
                <a:path w="377825" h="78740">
                  <a:moveTo>
                    <a:pt x="356514" y="60325"/>
                  </a:moveTo>
                  <a:lnTo>
                    <a:pt x="356501" y="60515"/>
                  </a:lnTo>
                  <a:lnTo>
                    <a:pt x="356514" y="60375"/>
                  </a:lnTo>
                  <a:close/>
                </a:path>
                <a:path w="377825" h="78740">
                  <a:moveTo>
                    <a:pt x="356539" y="60159"/>
                  </a:moveTo>
                  <a:lnTo>
                    <a:pt x="356514" y="60325"/>
                  </a:lnTo>
                  <a:lnTo>
                    <a:pt x="356539" y="60159"/>
                  </a:lnTo>
                  <a:close/>
                </a:path>
                <a:path w="377825" h="78740">
                  <a:moveTo>
                    <a:pt x="356539" y="59867"/>
                  </a:moveTo>
                  <a:lnTo>
                    <a:pt x="356514" y="59728"/>
                  </a:lnTo>
                  <a:lnTo>
                    <a:pt x="356527" y="60096"/>
                  </a:lnTo>
                  <a:lnTo>
                    <a:pt x="356539" y="59867"/>
                  </a:lnTo>
                  <a:close/>
                </a:path>
                <a:path w="377825" h="78740">
                  <a:moveTo>
                    <a:pt x="359232" y="64300"/>
                  </a:moveTo>
                  <a:lnTo>
                    <a:pt x="359181" y="64439"/>
                  </a:lnTo>
                  <a:lnTo>
                    <a:pt x="359232" y="64300"/>
                  </a:lnTo>
                  <a:close/>
                </a:path>
                <a:path w="377825" h="78740">
                  <a:moveTo>
                    <a:pt x="359511" y="63512"/>
                  </a:moveTo>
                  <a:lnTo>
                    <a:pt x="359321" y="63804"/>
                  </a:lnTo>
                  <a:lnTo>
                    <a:pt x="359232" y="64300"/>
                  </a:lnTo>
                  <a:lnTo>
                    <a:pt x="359511" y="63512"/>
                  </a:lnTo>
                  <a:close/>
                </a:path>
                <a:path w="377825" h="78740">
                  <a:moveTo>
                    <a:pt x="359918" y="61518"/>
                  </a:moveTo>
                  <a:lnTo>
                    <a:pt x="359867" y="60388"/>
                  </a:lnTo>
                  <a:lnTo>
                    <a:pt x="359803" y="60566"/>
                  </a:lnTo>
                  <a:lnTo>
                    <a:pt x="359448" y="62941"/>
                  </a:lnTo>
                  <a:lnTo>
                    <a:pt x="359918" y="61518"/>
                  </a:lnTo>
                  <a:close/>
                </a:path>
                <a:path w="377825" h="78740">
                  <a:moveTo>
                    <a:pt x="359943" y="56007"/>
                  </a:moveTo>
                  <a:lnTo>
                    <a:pt x="359879" y="56388"/>
                  </a:lnTo>
                  <a:lnTo>
                    <a:pt x="359816" y="56819"/>
                  </a:lnTo>
                  <a:lnTo>
                    <a:pt x="359879" y="56489"/>
                  </a:lnTo>
                  <a:lnTo>
                    <a:pt x="359930" y="56146"/>
                  </a:lnTo>
                  <a:lnTo>
                    <a:pt x="359943" y="56007"/>
                  </a:lnTo>
                  <a:close/>
                </a:path>
                <a:path w="377825" h="78740">
                  <a:moveTo>
                    <a:pt x="360553" y="69519"/>
                  </a:moveTo>
                  <a:lnTo>
                    <a:pt x="360299" y="70535"/>
                  </a:lnTo>
                  <a:lnTo>
                    <a:pt x="360553" y="69519"/>
                  </a:lnTo>
                  <a:close/>
                </a:path>
                <a:path w="377825" h="78740">
                  <a:moveTo>
                    <a:pt x="360768" y="71602"/>
                  </a:moveTo>
                  <a:lnTo>
                    <a:pt x="360730" y="71869"/>
                  </a:lnTo>
                  <a:lnTo>
                    <a:pt x="360730" y="72097"/>
                  </a:lnTo>
                  <a:lnTo>
                    <a:pt x="360756" y="71907"/>
                  </a:lnTo>
                  <a:lnTo>
                    <a:pt x="360768" y="71640"/>
                  </a:lnTo>
                  <a:close/>
                </a:path>
                <a:path w="377825" h="78740">
                  <a:moveTo>
                    <a:pt x="363016" y="69646"/>
                  </a:moveTo>
                  <a:lnTo>
                    <a:pt x="362915" y="68122"/>
                  </a:lnTo>
                  <a:lnTo>
                    <a:pt x="362419" y="70281"/>
                  </a:lnTo>
                  <a:lnTo>
                    <a:pt x="362864" y="70281"/>
                  </a:lnTo>
                  <a:lnTo>
                    <a:pt x="362978" y="69900"/>
                  </a:lnTo>
                  <a:lnTo>
                    <a:pt x="363016" y="69646"/>
                  </a:lnTo>
                  <a:close/>
                </a:path>
                <a:path w="377825" h="78740">
                  <a:moveTo>
                    <a:pt x="363435" y="56781"/>
                  </a:moveTo>
                  <a:lnTo>
                    <a:pt x="362940" y="58115"/>
                  </a:lnTo>
                  <a:lnTo>
                    <a:pt x="363156" y="57746"/>
                  </a:lnTo>
                  <a:lnTo>
                    <a:pt x="363283" y="57289"/>
                  </a:lnTo>
                  <a:lnTo>
                    <a:pt x="363435" y="56781"/>
                  </a:lnTo>
                  <a:close/>
                </a:path>
                <a:path w="377825" h="78740">
                  <a:moveTo>
                    <a:pt x="365328" y="73558"/>
                  </a:moveTo>
                  <a:lnTo>
                    <a:pt x="365112" y="74434"/>
                  </a:lnTo>
                  <a:lnTo>
                    <a:pt x="365239" y="73939"/>
                  </a:lnTo>
                  <a:lnTo>
                    <a:pt x="365328" y="73558"/>
                  </a:lnTo>
                  <a:close/>
                </a:path>
                <a:path w="377825" h="78740">
                  <a:moveTo>
                    <a:pt x="365417" y="73190"/>
                  </a:moveTo>
                  <a:lnTo>
                    <a:pt x="365328" y="73558"/>
                  </a:lnTo>
                  <a:lnTo>
                    <a:pt x="365417" y="73215"/>
                  </a:lnTo>
                  <a:close/>
                </a:path>
                <a:path w="377825" h="78740">
                  <a:moveTo>
                    <a:pt x="366903" y="76504"/>
                  </a:moveTo>
                  <a:lnTo>
                    <a:pt x="366687" y="75780"/>
                  </a:lnTo>
                  <a:lnTo>
                    <a:pt x="366318" y="77266"/>
                  </a:lnTo>
                  <a:lnTo>
                    <a:pt x="366903" y="76504"/>
                  </a:lnTo>
                  <a:close/>
                </a:path>
                <a:path w="377825" h="78740">
                  <a:moveTo>
                    <a:pt x="366941" y="74726"/>
                  </a:moveTo>
                  <a:lnTo>
                    <a:pt x="366674" y="75158"/>
                  </a:lnTo>
                  <a:lnTo>
                    <a:pt x="366687" y="75780"/>
                  </a:lnTo>
                  <a:lnTo>
                    <a:pt x="366941" y="74726"/>
                  </a:lnTo>
                  <a:close/>
                </a:path>
                <a:path w="377825" h="78740">
                  <a:moveTo>
                    <a:pt x="367588" y="58559"/>
                  </a:moveTo>
                  <a:lnTo>
                    <a:pt x="367512" y="58407"/>
                  </a:lnTo>
                  <a:lnTo>
                    <a:pt x="366864" y="61277"/>
                  </a:lnTo>
                  <a:lnTo>
                    <a:pt x="366534" y="62522"/>
                  </a:lnTo>
                  <a:lnTo>
                    <a:pt x="366864" y="61353"/>
                  </a:lnTo>
                  <a:lnTo>
                    <a:pt x="367042" y="60807"/>
                  </a:lnTo>
                  <a:lnTo>
                    <a:pt x="367195" y="60604"/>
                  </a:lnTo>
                  <a:lnTo>
                    <a:pt x="367296" y="60058"/>
                  </a:lnTo>
                  <a:lnTo>
                    <a:pt x="367411" y="59397"/>
                  </a:lnTo>
                  <a:lnTo>
                    <a:pt x="367588" y="58559"/>
                  </a:lnTo>
                  <a:close/>
                </a:path>
                <a:path w="377825" h="78740">
                  <a:moveTo>
                    <a:pt x="368401" y="65405"/>
                  </a:moveTo>
                  <a:close/>
                </a:path>
                <a:path w="377825" h="78740">
                  <a:moveTo>
                    <a:pt x="369062" y="65074"/>
                  </a:moveTo>
                  <a:lnTo>
                    <a:pt x="368566" y="65328"/>
                  </a:lnTo>
                  <a:lnTo>
                    <a:pt x="368376" y="66268"/>
                  </a:lnTo>
                  <a:lnTo>
                    <a:pt x="369062" y="65074"/>
                  </a:lnTo>
                  <a:close/>
                </a:path>
                <a:path w="377825" h="78740">
                  <a:moveTo>
                    <a:pt x="370547" y="63677"/>
                  </a:moveTo>
                  <a:lnTo>
                    <a:pt x="369709" y="65824"/>
                  </a:lnTo>
                  <a:lnTo>
                    <a:pt x="370319" y="65074"/>
                  </a:lnTo>
                  <a:lnTo>
                    <a:pt x="370433" y="64185"/>
                  </a:lnTo>
                  <a:lnTo>
                    <a:pt x="370547" y="63677"/>
                  </a:lnTo>
                  <a:close/>
                </a:path>
                <a:path w="377825" h="78740">
                  <a:moveTo>
                    <a:pt x="371919" y="76644"/>
                  </a:moveTo>
                  <a:lnTo>
                    <a:pt x="371792" y="76682"/>
                  </a:lnTo>
                  <a:lnTo>
                    <a:pt x="371919" y="76644"/>
                  </a:lnTo>
                  <a:close/>
                </a:path>
                <a:path w="377825" h="78740">
                  <a:moveTo>
                    <a:pt x="372325" y="75438"/>
                  </a:moveTo>
                  <a:lnTo>
                    <a:pt x="372135" y="76161"/>
                  </a:lnTo>
                  <a:lnTo>
                    <a:pt x="372021" y="76517"/>
                  </a:lnTo>
                  <a:lnTo>
                    <a:pt x="371919" y="76644"/>
                  </a:lnTo>
                  <a:lnTo>
                    <a:pt x="372084" y="76530"/>
                  </a:lnTo>
                  <a:lnTo>
                    <a:pt x="372262" y="75692"/>
                  </a:lnTo>
                  <a:lnTo>
                    <a:pt x="372325" y="75438"/>
                  </a:lnTo>
                  <a:close/>
                </a:path>
                <a:path w="377825" h="78740">
                  <a:moveTo>
                    <a:pt x="372351" y="76212"/>
                  </a:moveTo>
                  <a:lnTo>
                    <a:pt x="372173" y="76441"/>
                  </a:lnTo>
                  <a:lnTo>
                    <a:pt x="371957" y="77050"/>
                  </a:lnTo>
                  <a:lnTo>
                    <a:pt x="372059" y="76911"/>
                  </a:lnTo>
                  <a:lnTo>
                    <a:pt x="372186" y="76606"/>
                  </a:lnTo>
                  <a:lnTo>
                    <a:pt x="372351" y="76212"/>
                  </a:lnTo>
                  <a:close/>
                </a:path>
                <a:path w="377825" h="78740">
                  <a:moveTo>
                    <a:pt x="373570" y="72313"/>
                  </a:moveTo>
                  <a:lnTo>
                    <a:pt x="373507" y="70789"/>
                  </a:lnTo>
                  <a:lnTo>
                    <a:pt x="373430" y="71158"/>
                  </a:lnTo>
                  <a:lnTo>
                    <a:pt x="373303" y="72097"/>
                  </a:lnTo>
                  <a:lnTo>
                    <a:pt x="373570" y="72313"/>
                  </a:lnTo>
                  <a:close/>
                </a:path>
                <a:path w="377825" h="78740">
                  <a:moveTo>
                    <a:pt x="374027" y="64820"/>
                  </a:moveTo>
                  <a:lnTo>
                    <a:pt x="373253" y="68376"/>
                  </a:lnTo>
                  <a:lnTo>
                    <a:pt x="373494" y="67779"/>
                  </a:lnTo>
                  <a:lnTo>
                    <a:pt x="373608" y="67487"/>
                  </a:lnTo>
                  <a:lnTo>
                    <a:pt x="373862" y="67106"/>
                  </a:lnTo>
                  <a:lnTo>
                    <a:pt x="373976" y="65963"/>
                  </a:lnTo>
                  <a:lnTo>
                    <a:pt x="374027" y="64820"/>
                  </a:lnTo>
                  <a:close/>
                </a:path>
                <a:path w="377825" h="78740">
                  <a:moveTo>
                    <a:pt x="374053" y="75615"/>
                  </a:moveTo>
                  <a:lnTo>
                    <a:pt x="373824" y="75780"/>
                  </a:lnTo>
                  <a:lnTo>
                    <a:pt x="373722" y="76377"/>
                  </a:lnTo>
                  <a:lnTo>
                    <a:pt x="374053" y="75615"/>
                  </a:lnTo>
                  <a:close/>
                </a:path>
                <a:path w="377825" h="78740">
                  <a:moveTo>
                    <a:pt x="374065" y="74345"/>
                  </a:moveTo>
                  <a:lnTo>
                    <a:pt x="373951" y="74726"/>
                  </a:lnTo>
                  <a:lnTo>
                    <a:pt x="373468" y="75488"/>
                  </a:lnTo>
                  <a:lnTo>
                    <a:pt x="373087" y="76504"/>
                  </a:lnTo>
                  <a:lnTo>
                    <a:pt x="373697" y="75869"/>
                  </a:lnTo>
                  <a:lnTo>
                    <a:pt x="373824" y="75780"/>
                  </a:lnTo>
                  <a:lnTo>
                    <a:pt x="374065" y="74345"/>
                  </a:lnTo>
                  <a:close/>
                </a:path>
                <a:path w="377825" h="78740">
                  <a:moveTo>
                    <a:pt x="374307" y="67741"/>
                  </a:moveTo>
                  <a:lnTo>
                    <a:pt x="372935" y="71043"/>
                  </a:lnTo>
                  <a:lnTo>
                    <a:pt x="373062" y="69900"/>
                  </a:lnTo>
                  <a:lnTo>
                    <a:pt x="373291" y="68757"/>
                  </a:lnTo>
                  <a:lnTo>
                    <a:pt x="373253" y="68376"/>
                  </a:lnTo>
                  <a:lnTo>
                    <a:pt x="373303" y="67741"/>
                  </a:lnTo>
                  <a:lnTo>
                    <a:pt x="373354" y="66979"/>
                  </a:lnTo>
                  <a:lnTo>
                    <a:pt x="373392" y="66471"/>
                  </a:lnTo>
                  <a:lnTo>
                    <a:pt x="373494" y="65570"/>
                  </a:lnTo>
                  <a:lnTo>
                    <a:pt x="373621" y="65201"/>
                  </a:lnTo>
                  <a:lnTo>
                    <a:pt x="372935" y="66471"/>
                  </a:lnTo>
                  <a:lnTo>
                    <a:pt x="373176" y="65709"/>
                  </a:lnTo>
                  <a:lnTo>
                    <a:pt x="373545" y="63512"/>
                  </a:lnTo>
                  <a:lnTo>
                    <a:pt x="373659" y="64058"/>
                  </a:lnTo>
                  <a:lnTo>
                    <a:pt x="373621" y="63423"/>
                  </a:lnTo>
                  <a:lnTo>
                    <a:pt x="373507" y="61518"/>
                  </a:lnTo>
                  <a:lnTo>
                    <a:pt x="371792" y="66979"/>
                  </a:lnTo>
                  <a:lnTo>
                    <a:pt x="372262" y="63677"/>
                  </a:lnTo>
                  <a:lnTo>
                    <a:pt x="372376" y="63423"/>
                  </a:lnTo>
                  <a:lnTo>
                    <a:pt x="371233" y="64554"/>
                  </a:lnTo>
                  <a:lnTo>
                    <a:pt x="371182" y="65074"/>
                  </a:lnTo>
                  <a:lnTo>
                    <a:pt x="371411" y="65963"/>
                  </a:lnTo>
                  <a:lnTo>
                    <a:pt x="371513" y="66725"/>
                  </a:lnTo>
                  <a:lnTo>
                    <a:pt x="370027" y="70027"/>
                  </a:lnTo>
                  <a:lnTo>
                    <a:pt x="370332" y="68122"/>
                  </a:lnTo>
                  <a:lnTo>
                    <a:pt x="370484" y="67106"/>
                  </a:lnTo>
                  <a:lnTo>
                    <a:pt x="370763" y="65328"/>
                  </a:lnTo>
                  <a:lnTo>
                    <a:pt x="371246" y="62280"/>
                  </a:lnTo>
                  <a:lnTo>
                    <a:pt x="370471" y="65328"/>
                  </a:lnTo>
                  <a:lnTo>
                    <a:pt x="370319" y="65074"/>
                  </a:lnTo>
                  <a:lnTo>
                    <a:pt x="369646" y="67106"/>
                  </a:lnTo>
                  <a:lnTo>
                    <a:pt x="369709" y="65824"/>
                  </a:lnTo>
                  <a:lnTo>
                    <a:pt x="369798" y="64058"/>
                  </a:lnTo>
                  <a:lnTo>
                    <a:pt x="368020" y="68122"/>
                  </a:lnTo>
                  <a:lnTo>
                    <a:pt x="368109" y="67614"/>
                  </a:lnTo>
                  <a:lnTo>
                    <a:pt x="368160" y="67360"/>
                  </a:lnTo>
                  <a:lnTo>
                    <a:pt x="368312" y="66598"/>
                  </a:lnTo>
                  <a:lnTo>
                    <a:pt x="368376" y="66268"/>
                  </a:lnTo>
                  <a:lnTo>
                    <a:pt x="368185" y="66598"/>
                  </a:lnTo>
                  <a:lnTo>
                    <a:pt x="368300" y="65963"/>
                  </a:lnTo>
                  <a:lnTo>
                    <a:pt x="368312" y="65455"/>
                  </a:lnTo>
                  <a:lnTo>
                    <a:pt x="368414" y="65303"/>
                  </a:lnTo>
                  <a:lnTo>
                    <a:pt x="368604" y="65074"/>
                  </a:lnTo>
                  <a:lnTo>
                    <a:pt x="368998" y="63042"/>
                  </a:lnTo>
                  <a:lnTo>
                    <a:pt x="368642" y="64300"/>
                  </a:lnTo>
                  <a:lnTo>
                    <a:pt x="368515" y="64820"/>
                  </a:lnTo>
                  <a:lnTo>
                    <a:pt x="368528" y="64693"/>
                  </a:lnTo>
                  <a:lnTo>
                    <a:pt x="369214" y="61137"/>
                  </a:lnTo>
                  <a:lnTo>
                    <a:pt x="367372" y="67360"/>
                  </a:lnTo>
                  <a:lnTo>
                    <a:pt x="367423" y="66217"/>
                  </a:lnTo>
                  <a:lnTo>
                    <a:pt x="367449" y="65709"/>
                  </a:lnTo>
                  <a:lnTo>
                    <a:pt x="367550" y="64554"/>
                  </a:lnTo>
                  <a:lnTo>
                    <a:pt x="368211" y="62026"/>
                  </a:lnTo>
                  <a:lnTo>
                    <a:pt x="368325" y="63677"/>
                  </a:lnTo>
                  <a:lnTo>
                    <a:pt x="368376" y="62026"/>
                  </a:lnTo>
                  <a:lnTo>
                    <a:pt x="368414" y="61010"/>
                  </a:lnTo>
                  <a:lnTo>
                    <a:pt x="367131" y="65709"/>
                  </a:lnTo>
                  <a:lnTo>
                    <a:pt x="367182" y="65328"/>
                  </a:lnTo>
                  <a:lnTo>
                    <a:pt x="367766" y="59867"/>
                  </a:lnTo>
                  <a:lnTo>
                    <a:pt x="367245" y="60566"/>
                  </a:lnTo>
                  <a:lnTo>
                    <a:pt x="367131" y="60883"/>
                  </a:lnTo>
                  <a:lnTo>
                    <a:pt x="366369" y="64439"/>
                  </a:lnTo>
                  <a:lnTo>
                    <a:pt x="366191" y="63169"/>
                  </a:lnTo>
                  <a:lnTo>
                    <a:pt x="366039" y="62026"/>
                  </a:lnTo>
                  <a:lnTo>
                    <a:pt x="365150" y="63169"/>
                  </a:lnTo>
                  <a:lnTo>
                    <a:pt x="365302" y="62534"/>
                  </a:lnTo>
                  <a:lnTo>
                    <a:pt x="365455" y="61899"/>
                  </a:lnTo>
                  <a:lnTo>
                    <a:pt x="364388" y="60883"/>
                  </a:lnTo>
                  <a:lnTo>
                    <a:pt x="364134" y="59613"/>
                  </a:lnTo>
                  <a:lnTo>
                    <a:pt x="364223" y="58724"/>
                  </a:lnTo>
                  <a:lnTo>
                    <a:pt x="363321" y="62534"/>
                  </a:lnTo>
                  <a:lnTo>
                    <a:pt x="363194" y="62280"/>
                  </a:lnTo>
                  <a:lnTo>
                    <a:pt x="362864" y="61645"/>
                  </a:lnTo>
                  <a:lnTo>
                    <a:pt x="362267" y="62280"/>
                  </a:lnTo>
                  <a:lnTo>
                    <a:pt x="362648" y="60629"/>
                  </a:lnTo>
                  <a:lnTo>
                    <a:pt x="362699" y="60375"/>
                  </a:lnTo>
                  <a:lnTo>
                    <a:pt x="363016" y="59232"/>
                  </a:lnTo>
                  <a:lnTo>
                    <a:pt x="363474" y="58216"/>
                  </a:lnTo>
                  <a:lnTo>
                    <a:pt x="363042" y="58216"/>
                  </a:lnTo>
                  <a:lnTo>
                    <a:pt x="362648" y="59486"/>
                  </a:lnTo>
                  <a:lnTo>
                    <a:pt x="362419" y="59994"/>
                  </a:lnTo>
                  <a:lnTo>
                    <a:pt x="362077" y="60375"/>
                  </a:lnTo>
                  <a:lnTo>
                    <a:pt x="362775" y="57581"/>
                  </a:lnTo>
                  <a:lnTo>
                    <a:pt x="362178" y="57581"/>
                  </a:lnTo>
                  <a:lnTo>
                    <a:pt x="360959" y="60629"/>
                  </a:lnTo>
                  <a:lnTo>
                    <a:pt x="360629" y="58597"/>
                  </a:lnTo>
                  <a:lnTo>
                    <a:pt x="360083" y="61137"/>
                  </a:lnTo>
                  <a:lnTo>
                    <a:pt x="359727" y="65709"/>
                  </a:lnTo>
                  <a:lnTo>
                    <a:pt x="359613" y="66217"/>
                  </a:lnTo>
                  <a:lnTo>
                    <a:pt x="358597" y="67614"/>
                  </a:lnTo>
                  <a:lnTo>
                    <a:pt x="359079" y="65074"/>
                  </a:lnTo>
                  <a:lnTo>
                    <a:pt x="359181" y="64439"/>
                  </a:lnTo>
                  <a:lnTo>
                    <a:pt x="359295" y="63423"/>
                  </a:lnTo>
                  <a:lnTo>
                    <a:pt x="359232" y="63169"/>
                  </a:lnTo>
                  <a:lnTo>
                    <a:pt x="359333" y="62280"/>
                  </a:lnTo>
                  <a:lnTo>
                    <a:pt x="359473" y="61645"/>
                  </a:lnTo>
                  <a:lnTo>
                    <a:pt x="359587" y="61137"/>
                  </a:lnTo>
                  <a:lnTo>
                    <a:pt x="359270" y="61645"/>
                  </a:lnTo>
                  <a:lnTo>
                    <a:pt x="359625" y="59994"/>
                  </a:lnTo>
                  <a:lnTo>
                    <a:pt x="359740" y="59867"/>
                  </a:lnTo>
                  <a:lnTo>
                    <a:pt x="359689" y="60883"/>
                  </a:lnTo>
                  <a:lnTo>
                    <a:pt x="359854" y="60375"/>
                  </a:lnTo>
                  <a:lnTo>
                    <a:pt x="359905" y="60248"/>
                  </a:lnTo>
                  <a:lnTo>
                    <a:pt x="359803" y="59867"/>
                  </a:lnTo>
                  <a:lnTo>
                    <a:pt x="359676" y="59105"/>
                  </a:lnTo>
                  <a:lnTo>
                    <a:pt x="359803" y="56819"/>
                  </a:lnTo>
                  <a:lnTo>
                    <a:pt x="359625" y="57962"/>
                  </a:lnTo>
                  <a:lnTo>
                    <a:pt x="359257" y="59613"/>
                  </a:lnTo>
                  <a:lnTo>
                    <a:pt x="358990" y="59867"/>
                  </a:lnTo>
                  <a:lnTo>
                    <a:pt x="358419" y="59867"/>
                  </a:lnTo>
                  <a:lnTo>
                    <a:pt x="358686" y="59105"/>
                  </a:lnTo>
                  <a:lnTo>
                    <a:pt x="359219" y="57581"/>
                  </a:lnTo>
                  <a:lnTo>
                    <a:pt x="359181" y="56184"/>
                  </a:lnTo>
                  <a:lnTo>
                    <a:pt x="358775" y="57581"/>
                  </a:lnTo>
                  <a:lnTo>
                    <a:pt x="358711" y="56057"/>
                  </a:lnTo>
                  <a:lnTo>
                    <a:pt x="358076" y="59105"/>
                  </a:lnTo>
                  <a:lnTo>
                    <a:pt x="357936" y="59105"/>
                  </a:lnTo>
                  <a:lnTo>
                    <a:pt x="358101" y="58089"/>
                  </a:lnTo>
                  <a:lnTo>
                    <a:pt x="358279" y="56819"/>
                  </a:lnTo>
                  <a:lnTo>
                    <a:pt x="357720" y="58089"/>
                  </a:lnTo>
                  <a:lnTo>
                    <a:pt x="356870" y="56946"/>
                  </a:lnTo>
                  <a:lnTo>
                    <a:pt x="356666" y="58978"/>
                  </a:lnTo>
                  <a:lnTo>
                    <a:pt x="356552" y="60566"/>
                  </a:lnTo>
                  <a:lnTo>
                    <a:pt x="354965" y="63423"/>
                  </a:lnTo>
                  <a:lnTo>
                    <a:pt x="354965" y="63169"/>
                  </a:lnTo>
                  <a:lnTo>
                    <a:pt x="354965" y="62915"/>
                  </a:lnTo>
                  <a:lnTo>
                    <a:pt x="354901" y="59613"/>
                  </a:lnTo>
                  <a:lnTo>
                    <a:pt x="354888" y="58470"/>
                  </a:lnTo>
                  <a:lnTo>
                    <a:pt x="353695" y="59613"/>
                  </a:lnTo>
                  <a:lnTo>
                    <a:pt x="353898" y="58597"/>
                  </a:lnTo>
                  <a:lnTo>
                    <a:pt x="353110" y="59613"/>
                  </a:lnTo>
                  <a:lnTo>
                    <a:pt x="352513" y="58978"/>
                  </a:lnTo>
                  <a:lnTo>
                    <a:pt x="351713" y="61137"/>
                  </a:lnTo>
                  <a:lnTo>
                    <a:pt x="351548" y="61137"/>
                  </a:lnTo>
                  <a:lnTo>
                    <a:pt x="351548" y="61010"/>
                  </a:lnTo>
                  <a:lnTo>
                    <a:pt x="351574" y="60756"/>
                  </a:lnTo>
                  <a:lnTo>
                    <a:pt x="351599" y="60375"/>
                  </a:lnTo>
                  <a:lnTo>
                    <a:pt x="351624" y="59994"/>
                  </a:lnTo>
                  <a:lnTo>
                    <a:pt x="351624" y="59867"/>
                  </a:lnTo>
                  <a:lnTo>
                    <a:pt x="351726" y="58978"/>
                  </a:lnTo>
                  <a:lnTo>
                    <a:pt x="351980" y="57962"/>
                  </a:lnTo>
                  <a:lnTo>
                    <a:pt x="351497" y="58597"/>
                  </a:lnTo>
                  <a:lnTo>
                    <a:pt x="351383" y="58851"/>
                  </a:lnTo>
                  <a:lnTo>
                    <a:pt x="351142" y="59867"/>
                  </a:lnTo>
                  <a:lnTo>
                    <a:pt x="351040" y="59232"/>
                  </a:lnTo>
                  <a:lnTo>
                    <a:pt x="350926" y="58470"/>
                  </a:lnTo>
                  <a:lnTo>
                    <a:pt x="351015" y="57581"/>
                  </a:lnTo>
                  <a:lnTo>
                    <a:pt x="351370" y="56819"/>
                  </a:lnTo>
                  <a:lnTo>
                    <a:pt x="351282" y="56654"/>
                  </a:lnTo>
                  <a:lnTo>
                    <a:pt x="351409" y="56743"/>
                  </a:lnTo>
                  <a:lnTo>
                    <a:pt x="351345" y="56375"/>
                  </a:lnTo>
                  <a:lnTo>
                    <a:pt x="351231" y="56057"/>
                  </a:lnTo>
                  <a:lnTo>
                    <a:pt x="351320" y="54152"/>
                  </a:lnTo>
                  <a:lnTo>
                    <a:pt x="350189" y="56819"/>
                  </a:lnTo>
                  <a:lnTo>
                    <a:pt x="350304" y="56438"/>
                  </a:lnTo>
                  <a:lnTo>
                    <a:pt x="350862" y="54406"/>
                  </a:lnTo>
                  <a:lnTo>
                    <a:pt x="350774" y="54102"/>
                  </a:lnTo>
                  <a:lnTo>
                    <a:pt x="350393" y="53517"/>
                  </a:lnTo>
                  <a:lnTo>
                    <a:pt x="350151" y="53898"/>
                  </a:lnTo>
                  <a:lnTo>
                    <a:pt x="350024" y="56184"/>
                  </a:lnTo>
                  <a:lnTo>
                    <a:pt x="349656" y="56438"/>
                  </a:lnTo>
                  <a:lnTo>
                    <a:pt x="349326" y="56057"/>
                  </a:lnTo>
                  <a:lnTo>
                    <a:pt x="349453" y="54914"/>
                  </a:lnTo>
                  <a:lnTo>
                    <a:pt x="349910" y="52882"/>
                  </a:lnTo>
                  <a:lnTo>
                    <a:pt x="349783" y="50088"/>
                  </a:lnTo>
                  <a:lnTo>
                    <a:pt x="349618" y="48183"/>
                  </a:lnTo>
                  <a:lnTo>
                    <a:pt x="346646" y="59232"/>
                  </a:lnTo>
                  <a:lnTo>
                    <a:pt x="346786" y="56692"/>
                  </a:lnTo>
                  <a:lnTo>
                    <a:pt x="346837" y="55765"/>
                  </a:lnTo>
                  <a:lnTo>
                    <a:pt x="346583" y="56692"/>
                  </a:lnTo>
                  <a:lnTo>
                    <a:pt x="346227" y="56184"/>
                  </a:lnTo>
                  <a:lnTo>
                    <a:pt x="346138" y="55930"/>
                  </a:lnTo>
                  <a:lnTo>
                    <a:pt x="346481" y="51104"/>
                  </a:lnTo>
                  <a:lnTo>
                    <a:pt x="346316" y="50977"/>
                  </a:lnTo>
                  <a:lnTo>
                    <a:pt x="345922" y="48945"/>
                  </a:lnTo>
                  <a:lnTo>
                    <a:pt x="344741" y="55930"/>
                  </a:lnTo>
                  <a:lnTo>
                    <a:pt x="344220" y="54533"/>
                  </a:lnTo>
                  <a:lnTo>
                    <a:pt x="344093" y="55765"/>
                  </a:lnTo>
                  <a:lnTo>
                    <a:pt x="343636" y="58851"/>
                  </a:lnTo>
                  <a:lnTo>
                    <a:pt x="343522" y="59105"/>
                  </a:lnTo>
                  <a:lnTo>
                    <a:pt x="342849" y="59994"/>
                  </a:lnTo>
                  <a:lnTo>
                    <a:pt x="342519" y="59613"/>
                  </a:lnTo>
                  <a:lnTo>
                    <a:pt x="342569" y="58343"/>
                  </a:lnTo>
                  <a:lnTo>
                    <a:pt x="342607" y="58089"/>
                  </a:lnTo>
                  <a:lnTo>
                    <a:pt x="342709" y="57454"/>
                  </a:lnTo>
                  <a:lnTo>
                    <a:pt x="342836" y="56565"/>
                  </a:lnTo>
                  <a:lnTo>
                    <a:pt x="342900" y="56184"/>
                  </a:lnTo>
                  <a:lnTo>
                    <a:pt x="343103" y="54787"/>
                  </a:lnTo>
                  <a:lnTo>
                    <a:pt x="343623" y="53898"/>
                  </a:lnTo>
                  <a:lnTo>
                    <a:pt x="343750" y="53771"/>
                  </a:lnTo>
                  <a:lnTo>
                    <a:pt x="343674" y="54571"/>
                  </a:lnTo>
                  <a:lnTo>
                    <a:pt x="344233" y="53771"/>
                  </a:lnTo>
                  <a:lnTo>
                    <a:pt x="344246" y="53517"/>
                  </a:lnTo>
                  <a:lnTo>
                    <a:pt x="344271" y="52374"/>
                  </a:lnTo>
                  <a:lnTo>
                    <a:pt x="343979" y="53517"/>
                  </a:lnTo>
                  <a:lnTo>
                    <a:pt x="343966" y="53009"/>
                  </a:lnTo>
                  <a:lnTo>
                    <a:pt x="343941" y="52247"/>
                  </a:lnTo>
                  <a:lnTo>
                    <a:pt x="343230" y="52247"/>
                  </a:lnTo>
                  <a:lnTo>
                    <a:pt x="343369" y="53009"/>
                  </a:lnTo>
                  <a:lnTo>
                    <a:pt x="343306" y="52755"/>
                  </a:lnTo>
                  <a:lnTo>
                    <a:pt x="343204" y="52171"/>
                  </a:lnTo>
                  <a:lnTo>
                    <a:pt x="343230" y="52425"/>
                  </a:lnTo>
                  <a:lnTo>
                    <a:pt x="343179" y="52171"/>
                  </a:lnTo>
                  <a:lnTo>
                    <a:pt x="343014" y="51104"/>
                  </a:lnTo>
                  <a:lnTo>
                    <a:pt x="342315" y="52755"/>
                  </a:lnTo>
                  <a:lnTo>
                    <a:pt x="341833" y="51485"/>
                  </a:lnTo>
                  <a:lnTo>
                    <a:pt x="341807" y="52374"/>
                  </a:lnTo>
                  <a:lnTo>
                    <a:pt x="341693" y="53517"/>
                  </a:lnTo>
                  <a:lnTo>
                    <a:pt x="340817" y="51866"/>
                  </a:lnTo>
                  <a:lnTo>
                    <a:pt x="340728" y="55803"/>
                  </a:lnTo>
                  <a:lnTo>
                    <a:pt x="339953" y="56184"/>
                  </a:lnTo>
                  <a:lnTo>
                    <a:pt x="339890" y="54787"/>
                  </a:lnTo>
                  <a:lnTo>
                    <a:pt x="339890" y="54660"/>
                  </a:lnTo>
                  <a:lnTo>
                    <a:pt x="340004" y="53949"/>
                  </a:lnTo>
                  <a:lnTo>
                    <a:pt x="340169" y="53517"/>
                  </a:lnTo>
                  <a:lnTo>
                    <a:pt x="340258" y="53263"/>
                  </a:lnTo>
                  <a:lnTo>
                    <a:pt x="340855" y="51739"/>
                  </a:lnTo>
                  <a:lnTo>
                    <a:pt x="339890" y="53263"/>
                  </a:lnTo>
                  <a:lnTo>
                    <a:pt x="339763" y="52374"/>
                  </a:lnTo>
                  <a:lnTo>
                    <a:pt x="339864" y="51358"/>
                  </a:lnTo>
                  <a:lnTo>
                    <a:pt x="339902" y="51231"/>
                  </a:lnTo>
                  <a:lnTo>
                    <a:pt x="340690" y="48945"/>
                  </a:lnTo>
                  <a:lnTo>
                    <a:pt x="339661" y="51231"/>
                  </a:lnTo>
                  <a:lnTo>
                    <a:pt x="339725" y="48818"/>
                  </a:lnTo>
                  <a:lnTo>
                    <a:pt x="339674" y="47040"/>
                  </a:lnTo>
                  <a:lnTo>
                    <a:pt x="339572" y="46913"/>
                  </a:lnTo>
                  <a:lnTo>
                    <a:pt x="339661" y="46405"/>
                  </a:lnTo>
                  <a:lnTo>
                    <a:pt x="339331" y="46278"/>
                  </a:lnTo>
                  <a:lnTo>
                    <a:pt x="339128" y="48818"/>
                  </a:lnTo>
                  <a:lnTo>
                    <a:pt x="339001" y="48310"/>
                  </a:lnTo>
                  <a:lnTo>
                    <a:pt x="338836" y="48310"/>
                  </a:lnTo>
                  <a:lnTo>
                    <a:pt x="339013" y="47294"/>
                  </a:lnTo>
                  <a:lnTo>
                    <a:pt x="338543" y="48818"/>
                  </a:lnTo>
                  <a:lnTo>
                    <a:pt x="338429" y="51485"/>
                  </a:lnTo>
                  <a:lnTo>
                    <a:pt x="337718" y="53517"/>
                  </a:lnTo>
                  <a:lnTo>
                    <a:pt x="337604" y="52273"/>
                  </a:lnTo>
                  <a:lnTo>
                    <a:pt x="336702" y="54660"/>
                  </a:lnTo>
                  <a:lnTo>
                    <a:pt x="337007" y="52374"/>
                  </a:lnTo>
                  <a:lnTo>
                    <a:pt x="337134" y="51485"/>
                  </a:lnTo>
                  <a:lnTo>
                    <a:pt x="337146" y="51358"/>
                  </a:lnTo>
                  <a:lnTo>
                    <a:pt x="337604" y="52273"/>
                  </a:lnTo>
                  <a:lnTo>
                    <a:pt x="337654" y="52120"/>
                  </a:lnTo>
                  <a:lnTo>
                    <a:pt x="337781" y="52628"/>
                  </a:lnTo>
                  <a:lnTo>
                    <a:pt x="337769" y="52120"/>
                  </a:lnTo>
                  <a:lnTo>
                    <a:pt x="337731" y="51358"/>
                  </a:lnTo>
                  <a:lnTo>
                    <a:pt x="337693" y="50342"/>
                  </a:lnTo>
                  <a:lnTo>
                    <a:pt x="337604" y="48056"/>
                  </a:lnTo>
                  <a:lnTo>
                    <a:pt x="337858" y="47929"/>
                  </a:lnTo>
                  <a:lnTo>
                    <a:pt x="337985" y="47040"/>
                  </a:lnTo>
                  <a:lnTo>
                    <a:pt x="338023" y="46913"/>
                  </a:lnTo>
                  <a:lnTo>
                    <a:pt x="337908" y="44754"/>
                  </a:lnTo>
                  <a:lnTo>
                    <a:pt x="337807" y="43738"/>
                  </a:lnTo>
                  <a:lnTo>
                    <a:pt x="337146" y="50342"/>
                  </a:lnTo>
                  <a:lnTo>
                    <a:pt x="336334" y="50088"/>
                  </a:lnTo>
                  <a:lnTo>
                    <a:pt x="336677" y="48564"/>
                  </a:lnTo>
                  <a:lnTo>
                    <a:pt x="336727" y="47574"/>
                  </a:lnTo>
                  <a:lnTo>
                    <a:pt x="336257" y="49771"/>
                  </a:lnTo>
                  <a:lnTo>
                    <a:pt x="336130" y="50215"/>
                  </a:lnTo>
                  <a:lnTo>
                    <a:pt x="335648" y="51485"/>
                  </a:lnTo>
                  <a:lnTo>
                    <a:pt x="335343" y="49961"/>
                  </a:lnTo>
                  <a:lnTo>
                    <a:pt x="334911" y="52374"/>
                  </a:lnTo>
                  <a:lnTo>
                    <a:pt x="334657" y="52247"/>
                  </a:lnTo>
                  <a:lnTo>
                    <a:pt x="334784" y="53263"/>
                  </a:lnTo>
                  <a:lnTo>
                    <a:pt x="334454" y="54787"/>
                  </a:lnTo>
                  <a:lnTo>
                    <a:pt x="334238" y="54406"/>
                  </a:lnTo>
                  <a:lnTo>
                    <a:pt x="333781" y="55041"/>
                  </a:lnTo>
                  <a:lnTo>
                    <a:pt x="333311" y="56565"/>
                  </a:lnTo>
                  <a:lnTo>
                    <a:pt x="333413" y="55422"/>
                  </a:lnTo>
                  <a:lnTo>
                    <a:pt x="333692" y="51993"/>
                  </a:lnTo>
                  <a:lnTo>
                    <a:pt x="333857" y="49961"/>
                  </a:lnTo>
                  <a:lnTo>
                    <a:pt x="332943" y="51993"/>
                  </a:lnTo>
                  <a:lnTo>
                    <a:pt x="332930" y="51612"/>
                  </a:lnTo>
                  <a:lnTo>
                    <a:pt x="333019" y="50215"/>
                  </a:lnTo>
                  <a:lnTo>
                    <a:pt x="333197" y="49580"/>
                  </a:lnTo>
                  <a:lnTo>
                    <a:pt x="333400" y="48818"/>
                  </a:lnTo>
                  <a:lnTo>
                    <a:pt x="333375" y="47675"/>
                  </a:lnTo>
                  <a:lnTo>
                    <a:pt x="332498" y="49644"/>
                  </a:lnTo>
                  <a:lnTo>
                    <a:pt x="332282" y="50342"/>
                  </a:lnTo>
                  <a:lnTo>
                    <a:pt x="332282" y="52247"/>
                  </a:lnTo>
                  <a:lnTo>
                    <a:pt x="331914" y="53390"/>
                  </a:lnTo>
                  <a:lnTo>
                    <a:pt x="331800" y="53975"/>
                  </a:lnTo>
                  <a:lnTo>
                    <a:pt x="331673" y="55422"/>
                  </a:lnTo>
                  <a:lnTo>
                    <a:pt x="331711" y="54025"/>
                  </a:lnTo>
                  <a:lnTo>
                    <a:pt x="331774" y="52730"/>
                  </a:lnTo>
                  <a:lnTo>
                    <a:pt x="331711" y="52882"/>
                  </a:lnTo>
                  <a:lnTo>
                    <a:pt x="331812" y="51739"/>
                  </a:lnTo>
                  <a:lnTo>
                    <a:pt x="331774" y="52730"/>
                  </a:lnTo>
                  <a:lnTo>
                    <a:pt x="332181" y="51739"/>
                  </a:lnTo>
                  <a:lnTo>
                    <a:pt x="332232" y="51612"/>
                  </a:lnTo>
                  <a:lnTo>
                    <a:pt x="332282" y="52247"/>
                  </a:lnTo>
                  <a:lnTo>
                    <a:pt x="332282" y="50342"/>
                  </a:lnTo>
                  <a:lnTo>
                    <a:pt x="331292" y="53009"/>
                  </a:lnTo>
                  <a:lnTo>
                    <a:pt x="331495" y="53098"/>
                  </a:lnTo>
                  <a:lnTo>
                    <a:pt x="331724" y="52120"/>
                  </a:lnTo>
                  <a:lnTo>
                    <a:pt x="331609" y="53136"/>
                  </a:lnTo>
                  <a:lnTo>
                    <a:pt x="331482" y="53136"/>
                  </a:lnTo>
                  <a:lnTo>
                    <a:pt x="330441" y="57454"/>
                  </a:lnTo>
                  <a:lnTo>
                    <a:pt x="330428" y="57073"/>
                  </a:lnTo>
                  <a:lnTo>
                    <a:pt x="330415" y="56819"/>
                  </a:lnTo>
                  <a:lnTo>
                    <a:pt x="330377" y="56057"/>
                  </a:lnTo>
                  <a:lnTo>
                    <a:pt x="330365" y="55930"/>
                  </a:lnTo>
                  <a:lnTo>
                    <a:pt x="330327" y="54914"/>
                  </a:lnTo>
                  <a:lnTo>
                    <a:pt x="330542" y="53517"/>
                  </a:lnTo>
                  <a:lnTo>
                    <a:pt x="330822" y="51739"/>
                  </a:lnTo>
                  <a:lnTo>
                    <a:pt x="331177" y="49453"/>
                  </a:lnTo>
                  <a:lnTo>
                    <a:pt x="331063" y="47040"/>
                  </a:lnTo>
                  <a:lnTo>
                    <a:pt x="330923" y="45897"/>
                  </a:lnTo>
                  <a:lnTo>
                    <a:pt x="329399" y="51739"/>
                  </a:lnTo>
                  <a:lnTo>
                    <a:pt x="328625" y="49961"/>
                  </a:lnTo>
                  <a:lnTo>
                    <a:pt x="328714" y="51485"/>
                  </a:lnTo>
                  <a:lnTo>
                    <a:pt x="328282" y="53517"/>
                  </a:lnTo>
                  <a:lnTo>
                    <a:pt x="328180" y="52374"/>
                  </a:lnTo>
                  <a:lnTo>
                    <a:pt x="328104" y="51358"/>
                  </a:lnTo>
                  <a:lnTo>
                    <a:pt x="327621" y="52374"/>
                  </a:lnTo>
                  <a:lnTo>
                    <a:pt x="327685" y="51993"/>
                  </a:lnTo>
                  <a:lnTo>
                    <a:pt x="327926" y="50469"/>
                  </a:lnTo>
                  <a:lnTo>
                    <a:pt x="327901" y="49707"/>
                  </a:lnTo>
                  <a:lnTo>
                    <a:pt x="327926" y="48183"/>
                  </a:lnTo>
                  <a:lnTo>
                    <a:pt x="327698" y="49707"/>
                  </a:lnTo>
                  <a:lnTo>
                    <a:pt x="327190" y="47929"/>
                  </a:lnTo>
                  <a:lnTo>
                    <a:pt x="326491" y="51993"/>
                  </a:lnTo>
                  <a:lnTo>
                    <a:pt x="326364" y="49199"/>
                  </a:lnTo>
                  <a:lnTo>
                    <a:pt x="325755" y="48056"/>
                  </a:lnTo>
                  <a:lnTo>
                    <a:pt x="324637" y="54914"/>
                  </a:lnTo>
                  <a:lnTo>
                    <a:pt x="324053" y="54279"/>
                  </a:lnTo>
                  <a:lnTo>
                    <a:pt x="324116" y="53517"/>
                  </a:lnTo>
                  <a:lnTo>
                    <a:pt x="324370" y="52501"/>
                  </a:lnTo>
                  <a:lnTo>
                    <a:pt x="324472" y="52120"/>
                  </a:lnTo>
                  <a:lnTo>
                    <a:pt x="324548" y="50088"/>
                  </a:lnTo>
                  <a:lnTo>
                    <a:pt x="324675" y="49834"/>
                  </a:lnTo>
                  <a:lnTo>
                    <a:pt x="325132" y="48945"/>
                  </a:lnTo>
                  <a:lnTo>
                    <a:pt x="324866" y="48945"/>
                  </a:lnTo>
                  <a:lnTo>
                    <a:pt x="324675" y="48437"/>
                  </a:lnTo>
                  <a:lnTo>
                    <a:pt x="324472" y="49834"/>
                  </a:lnTo>
                  <a:lnTo>
                    <a:pt x="324485" y="48564"/>
                  </a:lnTo>
                  <a:lnTo>
                    <a:pt x="323329" y="52501"/>
                  </a:lnTo>
                  <a:lnTo>
                    <a:pt x="323367" y="50596"/>
                  </a:lnTo>
                  <a:lnTo>
                    <a:pt x="323126" y="51485"/>
                  </a:lnTo>
                  <a:lnTo>
                    <a:pt x="322783" y="53517"/>
                  </a:lnTo>
                  <a:lnTo>
                    <a:pt x="322503" y="53390"/>
                  </a:lnTo>
                  <a:lnTo>
                    <a:pt x="321995" y="53644"/>
                  </a:lnTo>
                  <a:lnTo>
                    <a:pt x="321932" y="55930"/>
                  </a:lnTo>
                  <a:lnTo>
                    <a:pt x="322033" y="49453"/>
                  </a:lnTo>
                  <a:lnTo>
                    <a:pt x="319608" y="56057"/>
                  </a:lnTo>
                  <a:lnTo>
                    <a:pt x="319646" y="51739"/>
                  </a:lnTo>
                  <a:lnTo>
                    <a:pt x="319659" y="50469"/>
                  </a:lnTo>
                  <a:lnTo>
                    <a:pt x="318985" y="51104"/>
                  </a:lnTo>
                  <a:lnTo>
                    <a:pt x="318211" y="51739"/>
                  </a:lnTo>
                  <a:lnTo>
                    <a:pt x="317665" y="51739"/>
                  </a:lnTo>
                  <a:lnTo>
                    <a:pt x="317792" y="51104"/>
                  </a:lnTo>
                  <a:lnTo>
                    <a:pt x="317804" y="50774"/>
                  </a:lnTo>
                  <a:lnTo>
                    <a:pt x="317868" y="50977"/>
                  </a:lnTo>
                  <a:lnTo>
                    <a:pt x="317817" y="50723"/>
                  </a:lnTo>
                  <a:lnTo>
                    <a:pt x="317411" y="48945"/>
                  </a:lnTo>
                  <a:lnTo>
                    <a:pt x="316636" y="56819"/>
                  </a:lnTo>
                  <a:lnTo>
                    <a:pt x="316230" y="55041"/>
                  </a:lnTo>
                  <a:lnTo>
                    <a:pt x="316128" y="52374"/>
                  </a:lnTo>
                  <a:lnTo>
                    <a:pt x="316128" y="51231"/>
                  </a:lnTo>
                  <a:lnTo>
                    <a:pt x="316776" y="52882"/>
                  </a:lnTo>
                  <a:lnTo>
                    <a:pt x="316712" y="51231"/>
                  </a:lnTo>
                  <a:lnTo>
                    <a:pt x="317474" y="44754"/>
                  </a:lnTo>
                  <a:lnTo>
                    <a:pt x="315582" y="52374"/>
                  </a:lnTo>
                  <a:lnTo>
                    <a:pt x="315556" y="50342"/>
                  </a:lnTo>
                  <a:lnTo>
                    <a:pt x="315658" y="48056"/>
                  </a:lnTo>
                  <a:lnTo>
                    <a:pt x="315595" y="45643"/>
                  </a:lnTo>
                  <a:lnTo>
                    <a:pt x="314350" y="50342"/>
                  </a:lnTo>
                  <a:lnTo>
                    <a:pt x="313728" y="49834"/>
                  </a:lnTo>
                  <a:lnTo>
                    <a:pt x="313855" y="48818"/>
                  </a:lnTo>
                  <a:lnTo>
                    <a:pt x="313016" y="51866"/>
                  </a:lnTo>
                  <a:lnTo>
                    <a:pt x="312889" y="52171"/>
                  </a:lnTo>
                  <a:lnTo>
                    <a:pt x="311454" y="53644"/>
                  </a:lnTo>
                  <a:lnTo>
                    <a:pt x="311365" y="53898"/>
                  </a:lnTo>
                  <a:lnTo>
                    <a:pt x="311238" y="54406"/>
                  </a:lnTo>
                  <a:lnTo>
                    <a:pt x="310667" y="55041"/>
                  </a:lnTo>
                  <a:lnTo>
                    <a:pt x="310553" y="53009"/>
                  </a:lnTo>
                  <a:lnTo>
                    <a:pt x="310451" y="52501"/>
                  </a:lnTo>
                  <a:lnTo>
                    <a:pt x="310476" y="51485"/>
                  </a:lnTo>
                  <a:lnTo>
                    <a:pt x="310692" y="49326"/>
                  </a:lnTo>
                  <a:lnTo>
                    <a:pt x="311277" y="49199"/>
                  </a:lnTo>
                  <a:lnTo>
                    <a:pt x="311442" y="45516"/>
                  </a:lnTo>
                  <a:lnTo>
                    <a:pt x="310515" y="49326"/>
                  </a:lnTo>
                  <a:lnTo>
                    <a:pt x="310413" y="48945"/>
                  </a:lnTo>
                  <a:lnTo>
                    <a:pt x="310540" y="47040"/>
                  </a:lnTo>
                  <a:lnTo>
                    <a:pt x="309613" y="47421"/>
                  </a:lnTo>
                  <a:lnTo>
                    <a:pt x="309118" y="51485"/>
                  </a:lnTo>
                  <a:lnTo>
                    <a:pt x="308216" y="51104"/>
                  </a:lnTo>
                  <a:lnTo>
                    <a:pt x="308114" y="52628"/>
                  </a:lnTo>
                  <a:lnTo>
                    <a:pt x="307174" y="56311"/>
                  </a:lnTo>
                  <a:lnTo>
                    <a:pt x="307238" y="55803"/>
                  </a:lnTo>
                  <a:lnTo>
                    <a:pt x="307555" y="53390"/>
                  </a:lnTo>
                  <a:lnTo>
                    <a:pt x="307619" y="52882"/>
                  </a:lnTo>
                  <a:lnTo>
                    <a:pt x="308013" y="49961"/>
                  </a:lnTo>
                  <a:lnTo>
                    <a:pt x="307149" y="52882"/>
                  </a:lnTo>
                  <a:lnTo>
                    <a:pt x="307479" y="48818"/>
                  </a:lnTo>
                  <a:lnTo>
                    <a:pt x="305854" y="52628"/>
                  </a:lnTo>
                  <a:lnTo>
                    <a:pt x="305168" y="53390"/>
                  </a:lnTo>
                  <a:lnTo>
                    <a:pt x="305536" y="51803"/>
                  </a:lnTo>
                  <a:lnTo>
                    <a:pt x="304838" y="53263"/>
                  </a:lnTo>
                  <a:lnTo>
                    <a:pt x="304190" y="53136"/>
                  </a:lnTo>
                  <a:lnTo>
                    <a:pt x="304469" y="50977"/>
                  </a:lnTo>
                  <a:lnTo>
                    <a:pt x="305219" y="45135"/>
                  </a:lnTo>
                  <a:lnTo>
                    <a:pt x="302704" y="50977"/>
                  </a:lnTo>
                  <a:lnTo>
                    <a:pt x="302729" y="50342"/>
                  </a:lnTo>
                  <a:lnTo>
                    <a:pt x="302755" y="49707"/>
                  </a:lnTo>
                  <a:lnTo>
                    <a:pt x="302818" y="47548"/>
                  </a:lnTo>
                  <a:lnTo>
                    <a:pt x="302920" y="44754"/>
                  </a:lnTo>
                  <a:lnTo>
                    <a:pt x="301421" y="47548"/>
                  </a:lnTo>
                  <a:lnTo>
                    <a:pt x="300723" y="43230"/>
                  </a:lnTo>
                  <a:lnTo>
                    <a:pt x="299300" y="43484"/>
                  </a:lnTo>
                  <a:lnTo>
                    <a:pt x="299123" y="49707"/>
                  </a:lnTo>
                  <a:lnTo>
                    <a:pt x="298869" y="43611"/>
                  </a:lnTo>
                  <a:lnTo>
                    <a:pt x="298767" y="44615"/>
                  </a:lnTo>
                  <a:lnTo>
                    <a:pt x="298538" y="43522"/>
                  </a:lnTo>
                  <a:lnTo>
                    <a:pt x="298678" y="45643"/>
                  </a:lnTo>
                  <a:lnTo>
                    <a:pt x="298627" y="46228"/>
                  </a:lnTo>
                  <a:lnTo>
                    <a:pt x="298284" y="49961"/>
                  </a:lnTo>
                  <a:lnTo>
                    <a:pt x="297929" y="50342"/>
                  </a:lnTo>
                  <a:lnTo>
                    <a:pt x="297738" y="49199"/>
                  </a:lnTo>
                  <a:lnTo>
                    <a:pt x="297624" y="48437"/>
                  </a:lnTo>
                  <a:lnTo>
                    <a:pt x="297535" y="47802"/>
                  </a:lnTo>
                  <a:lnTo>
                    <a:pt x="297459" y="47294"/>
                  </a:lnTo>
                  <a:lnTo>
                    <a:pt x="297345" y="46532"/>
                  </a:lnTo>
                  <a:lnTo>
                    <a:pt x="297230" y="44119"/>
                  </a:lnTo>
                  <a:lnTo>
                    <a:pt x="297713" y="44627"/>
                  </a:lnTo>
                  <a:lnTo>
                    <a:pt x="297751" y="44119"/>
                  </a:lnTo>
                  <a:lnTo>
                    <a:pt x="297662" y="42976"/>
                  </a:lnTo>
                  <a:lnTo>
                    <a:pt x="297180" y="42595"/>
                  </a:lnTo>
                  <a:lnTo>
                    <a:pt x="297370" y="41960"/>
                  </a:lnTo>
                  <a:lnTo>
                    <a:pt x="297713" y="40805"/>
                  </a:lnTo>
                  <a:lnTo>
                    <a:pt x="297599" y="39166"/>
                  </a:lnTo>
                  <a:lnTo>
                    <a:pt x="297510" y="38658"/>
                  </a:lnTo>
                  <a:lnTo>
                    <a:pt x="297395" y="40690"/>
                  </a:lnTo>
                  <a:lnTo>
                    <a:pt x="297268" y="41198"/>
                  </a:lnTo>
                  <a:lnTo>
                    <a:pt x="296951" y="41960"/>
                  </a:lnTo>
                  <a:lnTo>
                    <a:pt x="296633" y="41071"/>
                  </a:lnTo>
                  <a:lnTo>
                    <a:pt x="296684" y="41579"/>
                  </a:lnTo>
                  <a:lnTo>
                    <a:pt x="296811" y="44246"/>
                  </a:lnTo>
                  <a:lnTo>
                    <a:pt x="295579" y="47294"/>
                  </a:lnTo>
                  <a:lnTo>
                    <a:pt x="295617" y="46913"/>
                  </a:lnTo>
                  <a:lnTo>
                    <a:pt x="295871" y="44754"/>
                  </a:lnTo>
                  <a:lnTo>
                    <a:pt x="296202" y="41833"/>
                  </a:lnTo>
                  <a:lnTo>
                    <a:pt x="296583" y="38531"/>
                  </a:lnTo>
                  <a:lnTo>
                    <a:pt x="295262" y="41833"/>
                  </a:lnTo>
                  <a:lnTo>
                    <a:pt x="295490" y="40944"/>
                  </a:lnTo>
                  <a:lnTo>
                    <a:pt x="295783" y="39801"/>
                  </a:lnTo>
                  <a:lnTo>
                    <a:pt x="295148" y="40944"/>
                  </a:lnTo>
                  <a:lnTo>
                    <a:pt x="293890" y="39674"/>
                  </a:lnTo>
                  <a:lnTo>
                    <a:pt x="292912" y="44754"/>
                  </a:lnTo>
                  <a:lnTo>
                    <a:pt x="293001" y="42087"/>
                  </a:lnTo>
                  <a:lnTo>
                    <a:pt x="293204" y="41706"/>
                  </a:lnTo>
                  <a:lnTo>
                    <a:pt x="292061" y="40944"/>
                  </a:lnTo>
                  <a:lnTo>
                    <a:pt x="290004" y="46913"/>
                  </a:lnTo>
                  <a:lnTo>
                    <a:pt x="289648" y="45135"/>
                  </a:lnTo>
                  <a:lnTo>
                    <a:pt x="289420" y="44069"/>
                  </a:lnTo>
                  <a:lnTo>
                    <a:pt x="289547" y="42468"/>
                  </a:lnTo>
                  <a:lnTo>
                    <a:pt x="289572" y="42214"/>
                  </a:lnTo>
                  <a:lnTo>
                    <a:pt x="289407" y="42468"/>
                  </a:lnTo>
                  <a:lnTo>
                    <a:pt x="289280" y="42849"/>
                  </a:lnTo>
                  <a:lnTo>
                    <a:pt x="288925" y="45135"/>
                  </a:lnTo>
                  <a:lnTo>
                    <a:pt x="288874" y="44500"/>
                  </a:lnTo>
                  <a:lnTo>
                    <a:pt x="288975" y="42214"/>
                  </a:lnTo>
                  <a:lnTo>
                    <a:pt x="288925" y="41833"/>
                  </a:lnTo>
                  <a:lnTo>
                    <a:pt x="288086" y="44500"/>
                  </a:lnTo>
                  <a:lnTo>
                    <a:pt x="287972" y="44069"/>
                  </a:lnTo>
                  <a:lnTo>
                    <a:pt x="288099" y="42595"/>
                  </a:lnTo>
                  <a:lnTo>
                    <a:pt x="288213" y="42087"/>
                  </a:lnTo>
                  <a:lnTo>
                    <a:pt x="288099" y="41452"/>
                  </a:lnTo>
                  <a:lnTo>
                    <a:pt x="287274" y="39674"/>
                  </a:lnTo>
                  <a:lnTo>
                    <a:pt x="286080" y="45897"/>
                  </a:lnTo>
                  <a:lnTo>
                    <a:pt x="285026" y="46913"/>
                  </a:lnTo>
                  <a:lnTo>
                    <a:pt x="285051" y="46659"/>
                  </a:lnTo>
                  <a:lnTo>
                    <a:pt x="285216" y="44627"/>
                  </a:lnTo>
                  <a:lnTo>
                    <a:pt x="285330" y="43230"/>
                  </a:lnTo>
                  <a:lnTo>
                    <a:pt x="285280" y="42087"/>
                  </a:lnTo>
                  <a:lnTo>
                    <a:pt x="284264" y="40182"/>
                  </a:lnTo>
                  <a:lnTo>
                    <a:pt x="284264" y="39293"/>
                  </a:lnTo>
                  <a:lnTo>
                    <a:pt x="282917" y="38658"/>
                  </a:lnTo>
                  <a:lnTo>
                    <a:pt x="281609" y="42976"/>
                  </a:lnTo>
                  <a:lnTo>
                    <a:pt x="280212" y="44627"/>
                  </a:lnTo>
                  <a:lnTo>
                    <a:pt x="280111" y="43484"/>
                  </a:lnTo>
                  <a:lnTo>
                    <a:pt x="280009" y="42341"/>
                  </a:lnTo>
                  <a:lnTo>
                    <a:pt x="279793" y="39674"/>
                  </a:lnTo>
                  <a:lnTo>
                    <a:pt x="277685" y="42341"/>
                  </a:lnTo>
                  <a:lnTo>
                    <a:pt x="276606" y="39547"/>
                  </a:lnTo>
                  <a:lnTo>
                    <a:pt x="276682" y="40690"/>
                  </a:lnTo>
                  <a:lnTo>
                    <a:pt x="276352" y="42976"/>
                  </a:lnTo>
                  <a:lnTo>
                    <a:pt x="276237" y="43230"/>
                  </a:lnTo>
                  <a:lnTo>
                    <a:pt x="276059" y="43484"/>
                  </a:lnTo>
                  <a:lnTo>
                    <a:pt x="275844" y="42595"/>
                  </a:lnTo>
                  <a:lnTo>
                    <a:pt x="275018" y="46659"/>
                  </a:lnTo>
                  <a:lnTo>
                    <a:pt x="275082" y="46024"/>
                  </a:lnTo>
                  <a:lnTo>
                    <a:pt x="275183" y="44754"/>
                  </a:lnTo>
                  <a:lnTo>
                    <a:pt x="275374" y="42468"/>
                  </a:lnTo>
                  <a:lnTo>
                    <a:pt x="275463" y="42595"/>
                  </a:lnTo>
                  <a:lnTo>
                    <a:pt x="275463" y="42468"/>
                  </a:lnTo>
                  <a:lnTo>
                    <a:pt x="275513" y="39420"/>
                  </a:lnTo>
                  <a:lnTo>
                    <a:pt x="275526" y="38404"/>
                  </a:lnTo>
                  <a:lnTo>
                    <a:pt x="274828" y="39420"/>
                  </a:lnTo>
                  <a:lnTo>
                    <a:pt x="274358" y="39293"/>
                  </a:lnTo>
                  <a:lnTo>
                    <a:pt x="273913" y="44754"/>
                  </a:lnTo>
                  <a:lnTo>
                    <a:pt x="273418" y="42976"/>
                  </a:lnTo>
                  <a:lnTo>
                    <a:pt x="273062" y="41706"/>
                  </a:lnTo>
                  <a:lnTo>
                    <a:pt x="271881" y="42214"/>
                  </a:lnTo>
                  <a:lnTo>
                    <a:pt x="270789" y="42976"/>
                  </a:lnTo>
                  <a:lnTo>
                    <a:pt x="270217" y="40309"/>
                  </a:lnTo>
                  <a:lnTo>
                    <a:pt x="269836" y="41706"/>
                  </a:lnTo>
                  <a:lnTo>
                    <a:pt x="269468" y="41706"/>
                  </a:lnTo>
                  <a:lnTo>
                    <a:pt x="269062" y="42976"/>
                  </a:lnTo>
                  <a:lnTo>
                    <a:pt x="269265" y="40055"/>
                  </a:lnTo>
                  <a:lnTo>
                    <a:pt x="268732" y="39547"/>
                  </a:lnTo>
                  <a:lnTo>
                    <a:pt x="268071" y="38912"/>
                  </a:lnTo>
                  <a:lnTo>
                    <a:pt x="266979" y="39547"/>
                  </a:lnTo>
                  <a:lnTo>
                    <a:pt x="267309" y="37388"/>
                  </a:lnTo>
                  <a:lnTo>
                    <a:pt x="266738" y="37134"/>
                  </a:lnTo>
                  <a:lnTo>
                    <a:pt x="266103" y="45897"/>
                  </a:lnTo>
                  <a:lnTo>
                    <a:pt x="265569" y="46024"/>
                  </a:lnTo>
                  <a:lnTo>
                    <a:pt x="265595" y="43865"/>
                  </a:lnTo>
                  <a:lnTo>
                    <a:pt x="265620" y="42595"/>
                  </a:lnTo>
                  <a:lnTo>
                    <a:pt x="265633" y="41579"/>
                  </a:lnTo>
                  <a:lnTo>
                    <a:pt x="264617" y="41579"/>
                  </a:lnTo>
                  <a:lnTo>
                    <a:pt x="263779" y="37642"/>
                  </a:lnTo>
                  <a:lnTo>
                    <a:pt x="262585" y="41579"/>
                  </a:lnTo>
                  <a:lnTo>
                    <a:pt x="262737" y="39674"/>
                  </a:lnTo>
                  <a:lnTo>
                    <a:pt x="262915" y="39547"/>
                  </a:lnTo>
                  <a:lnTo>
                    <a:pt x="262432" y="39420"/>
                  </a:lnTo>
                  <a:lnTo>
                    <a:pt x="262077" y="38531"/>
                  </a:lnTo>
                  <a:lnTo>
                    <a:pt x="261239" y="36499"/>
                  </a:lnTo>
                  <a:lnTo>
                    <a:pt x="261188" y="38874"/>
                  </a:lnTo>
                  <a:lnTo>
                    <a:pt x="259473" y="43865"/>
                  </a:lnTo>
                  <a:lnTo>
                    <a:pt x="259715" y="40944"/>
                  </a:lnTo>
                  <a:lnTo>
                    <a:pt x="259168" y="44069"/>
                  </a:lnTo>
                  <a:lnTo>
                    <a:pt x="259041" y="45008"/>
                  </a:lnTo>
                  <a:lnTo>
                    <a:pt x="258914" y="45770"/>
                  </a:lnTo>
                  <a:lnTo>
                    <a:pt x="258318" y="46659"/>
                  </a:lnTo>
                  <a:lnTo>
                    <a:pt x="258203" y="43992"/>
                  </a:lnTo>
                  <a:lnTo>
                    <a:pt x="258076" y="43484"/>
                  </a:lnTo>
                  <a:lnTo>
                    <a:pt x="257937" y="47802"/>
                  </a:lnTo>
                  <a:lnTo>
                    <a:pt x="257467" y="46278"/>
                  </a:lnTo>
                  <a:lnTo>
                    <a:pt x="257568" y="45389"/>
                  </a:lnTo>
                  <a:lnTo>
                    <a:pt x="257683" y="44754"/>
                  </a:lnTo>
                  <a:lnTo>
                    <a:pt x="257721" y="44361"/>
                  </a:lnTo>
                  <a:lnTo>
                    <a:pt x="257251" y="44119"/>
                  </a:lnTo>
                  <a:lnTo>
                    <a:pt x="257225" y="45262"/>
                  </a:lnTo>
                  <a:lnTo>
                    <a:pt x="256857" y="47167"/>
                  </a:lnTo>
                  <a:lnTo>
                    <a:pt x="256438" y="48437"/>
                  </a:lnTo>
                  <a:lnTo>
                    <a:pt x="256374" y="48183"/>
                  </a:lnTo>
                  <a:lnTo>
                    <a:pt x="256209" y="47548"/>
                  </a:lnTo>
                  <a:lnTo>
                    <a:pt x="256019" y="46786"/>
                  </a:lnTo>
                  <a:lnTo>
                    <a:pt x="256019" y="43865"/>
                  </a:lnTo>
                  <a:lnTo>
                    <a:pt x="255803" y="45643"/>
                  </a:lnTo>
                  <a:lnTo>
                    <a:pt x="255435" y="47548"/>
                  </a:lnTo>
                  <a:lnTo>
                    <a:pt x="255308" y="47167"/>
                  </a:lnTo>
                  <a:lnTo>
                    <a:pt x="255219" y="44246"/>
                  </a:lnTo>
                  <a:lnTo>
                    <a:pt x="255130" y="43992"/>
                  </a:lnTo>
                  <a:lnTo>
                    <a:pt x="254787" y="43014"/>
                  </a:lnTo>
                  <a:lnTo>
                    <a:pt x="254736" y="43802"/>
                  </a:lnTo>
                  <a:lnTo>
                    <a:pt x="254736" y="42951"/>
                  </a:lnTo>
                  <a:lnTo>
                    <a:pt x="254787" y="41198"/>
                  </a:lnTo>
                  <a:lnTo>
                    <a:pt x="254596" y="41008"/>
                  </a:lnTo>
                  <a:lnTo>
                    <a:pt x="254596" y="43776"/>
                  </a:lnTo>
                  <a:lnTo>
                    <a:pt x="253949" y="48183"/>
                  </a:lnTo>
                  <a:lnTo>
                    <a:pt x="253695" y="46151"/>
                  </a:lnTo>
                  <a:lnTo>
                    <a:pt x="253631" y="43497"/>
                  </a:lnTo>
                  <a:lnTo>
                    <a:pt x="254266" y="43611"/>
                  </a:lnTo>
                  <a:lnTo>
                    <a:pt x="254596" y="43776"/>
                  </a:lnTo>
                  <a:lnTo>
                    <a:pt x="254596" y="41008"/>
                  </a:lnTo>
                  <a:lnTo>
                    <a:pt x="254660" y="39547"/>
                  </a:lnTo>
                  <a:lnTo>
                    <a:pt x="255092" y="37134"/>
                  </a:lnTo>
                  <a:lnTo>
                    <a:pt x="253504" y="43484"/>
                  </a:lnTo>
                  <a:lnTo>
                    <a:pt x="253466" y="43357"/>
                  </a:lnTo>
                  <a:lnTo>
                    <a:pt x="253428" y="43230"/>
                  </a:lnTo>
                  <a:lnTo>
                    <a:pt x="253174" y="42468"/>
                  </a:lnTo>
                  <a:lnTo>
                    <a:pt x="253098" y="42087"/>
                  </a:lnTo>
                  <a:lnTo>
                    <a:pt x="253098" y="41325"/>
                  </a:lnTo>
                  <a:lnTo>
                    <a:pt x="253072" y="40690"/>
                  </a:lnTo>
                  <a:lnTo>
                    <a:pt x="253009" y="40817"/>
                  </a:lnTo>
                  <a:lnTo>
                    <a:pt x="253009" y="60248"/>
                  </a:lnTo>
                  <a:lnTo>
                    <a:pt x="252869" y="60121"/>
                  </a:lnTo>
                  <a:lnTo>
                    <a:pt x="252476" y="60121"/>
                  </a:lnTo>
                  <a:lnTo>
                    <a:pt x="252552" y="58851"/>
                  </a:lnTo>
                  <a:lnTo>
                    <a:pt x="252653" y="58089"/>
                  </a:lnTo>
                  <a:lnTo>
                    <a:pt x="252768" y="59105"/>
                  </a:lnTo>
                  <a:lnTo>
                    <a:pt x="252882" y="59359"/>
                  </a:lnTo>
                  <a:lnTo>
                    <a:pt x="253009" y="60248"/>
                  </a:lnTo>
                  <a:lnTo>
                    <a:pt x="253009" y="40817"/>
                  </a:lnTo>
                  <a:lnTo>
                    <a:pt x="252945" y="40944"/>
                  </a:lnTo>
                  <a:lnTo>
                    <a:pt x="252831" y="41325"/>
                  </a:lnTo>
                  <a:lnTo>
                    <a:pt x="252793" y="41198"/>
                  </a:lnTo>
                  <a:lnTo>
                    <a:pt x="252628" y="40563"/>
                  </a:lnTo>
                  <a:lnTo>
                    <a:pt x="252476" y="40563"/>
                  </a:lnTo>
                  <a:lnTo>
                    <a:pt x="252539" y="39420"/>
                  </a:lnTo>
                  <a:lnTo>
                    <a:pt x="252539" y="39293"/>
                  </a:lnTo>
                  <a:lnTo>
                    <a:pt x="252603" y="38277"/>
                  </a:lnTo>
                  <a:lnTo>
                    <a:pt x="252425" y="38582"/>
                  </a:lnTo>
                  <a:lnTo>
                    <a:pt x="252425" y="39420"/>
                  </a:lnTo>
                  <a:lnTo>
                    <a:pt x="252412" y="40563"/>
                  </a:lnTo>
                  <a:lnTo>
                    <a:pt x="252222" y="40690"/>
                  </a:lnTo>
                  <a:lnTo>
                    <a:pt x="252082" y="40805"/>
                  </a:lnTo>
                  <a:lnTo>
                    <a:pt x="252234" y="39801"/>
                  </a:lnTo>
                  <a:lnTo>
                    <a:pt x="252425" y="39420"/>
                  </a:lnTo>
                  <a:lnTo>
                    <a:pt x="252425" y="38582"/>
                  </a:lnTo>
                  <a:lnTo>
                    <a:pt x="252006" y="39293"/>
                  </a:lnTo>
                  <a:lnTo>
                    <a:pt x="251764" y="39166"/>
                  </a:lnTo>
                  <a:lnTo>
                    <a:pt x="251523" y="42087"/>
                  </a:lnTo>
                  <a:lnTo>
                    <a:pt x="251218" y="41579"/>
                  </a:lnTo>
                  <a:lnTo>
                    <a:pt x="251307" y="43853"/>
                  </a:lnTo>
                  <a:lnTo>
                    <a:pt x="251510" y="43662"/>
                  </a:lnTo>
                  <a:lnTo>
                    <a:pt x="251498" y="43992"/>
                  </a:lnTo>
                  <a:lnTo>
                    <a:pt x="251523" y="44208"/>
                  </a:lnTo>
                  <a:lnTo>
                    <a:pt x="251523" y="44399"/>
                  </a:lnTo>
                  <a:lnTo>
                    <a:pt x="251675" y="43484"/>
                  </a:lnTo>
                  <a:lnTo>
                    <a:pt x="252069" y="43484"/>
                  </a:lnTo>
                  <a:lnTo>
                    <a:pt x="252336" y="43357"/>
                  </a:lnTo>
                  <a:lnTo>
                    <a:pt x="251980" y="45008"/>
                  </a:lnTo>
                  <a:lnTo>
                    <a:pt x="251663" y="46151"/>
                  </a:lnTo>
                  <a:lnTo>
                    <a:pt x="251523" y="44500"/>
                  </a:lnTo>
                  <a:lnTo>
                    <a:pt x="250723" y="49199"/>
                  </a:lnTo>
                  <a:lnTo>
                    <a:pt x="250723" y="47802"/>
                  </a:lnTo>
                  <a:lnTo>
                    <a:pt x="250723" y="47167"/>
                  </a:lnTo>
                  <a:lnTo>
                    <a:pt x="250609" y="44361"/>
                  </a:lnTo>
                  <a:lnTo>
                    <a:pt x="250355" y="43103"/>
                  </a:lnTo>
                  <a:lnTo>
                    <a:pt x="250342" y="41833"/>
                  </a:lnTo>
                  <a:lnTo>
                    <a:pt x="250456" y="40182"/>
                  </a:lnTo>
                  <a:lnTo>
                    <a:pt x="249516" y="41833"/>
                  </a:lnTo>
                  <a:lnTo>
                    <a:pt x="248577" y="41071"/>
                  </a:lnTo>
                  <a:lnTo>
                    <a:pt x="247446" y="46278"/>
                  </a:lnTo>
                  <a:lnTo>
                    <a:pt x="247332" y="46659"/>
                  </a:lnTo>
                  <a:lnTo>
                    <a:pt x="247065" y="47167"/>
                  </a:lnTo>
                  <a:lnTo>
                    <a:pt x="247078" y="47040"/>
                  </a:lnTo>
                  <a:lnTo>
                    <a:pt x="247319" y="45008"/>
                  </a:lnTo>
                  <a:lnTo>
                    <a:pt x="247243" y="44246"/>
                  </a:lnTo>
                  <a:lnTo>
                    <a:pt x="246799" y="43611"/>
                  </a:lnTo>
                  <a:lnTo>
                    <a:pt x="246519" y="43230"/>
                  </a:lnTo>
                  <a:lnTo>
                    <a:pt x="246430" y="43776"/>
                  </a:lnTo>
                  <a:lnTo>
                    <a:pt x="246380" y="44069"/>
                  </a:lnTo>
                  <a:lnTo>
                    <a:pt x="246303" y="44500"/>
                  </a:lnTo>
                  <a:lnTo>
                    <a:pt x="245859" y="47040"/>
                  </a:lnTo>
                  <a:lnTo>
                    <a:pt x="245770" y="46532"/>
                  </a:lnTo>
                  <a:lnTo>
                    <a:pt x="245656" y="45897"/>
                  </a:lnTo>
                  <a:lnTo>
                    <a:pt x="245719" y="45008"/>
                  </a:lnTo>
                  <a:lnTo>
                    <a:pt x="246341" y="44119"/>
                  </a:lnTo>
                  <a:lnTo>
                    <a:pt x="246430" y="43776"/>
                  </a:lnTo>
                  <a:lnTo>
                    <a:pt x="245846" y="44119"/>
                  </a:lnTo>
                  <a:lnTo>
                    <a:pt x="246075" y="43103"/>
                  </a:lnTo>
                  <a:lnTo>
                    <a:pt x="245960" y="42722"/>
                  </a:lnTo>
                  <a:lnTo>
                    <a:pt x="245313" y="41579"/>
                  </a:lnTo>
                  <a:lnTo>
                    <a:pt x="242506" y="46532"/>
                  </a:lnTo>
                  <a:lnTo>
                    <a:pt x="242214" y="45516"/>
                  </a:lnTo>
                  <a:lnTo>
                    <a:pt x="241808" y="44119"/>
                  </a:lnTo>
                  <a:lnTo>
                    <a:pt x="241731" y="45516"/>
                  </a:lnTo>
                  <a:lnTo>
                    <a:pt x="240741" y="41706"/>
                  </a:lnTo>
                  <a:lnTo>
                    <a:pt x="237007" y="47802"/>
                  </a:lnTo>
                  <a:lnTo>
                    <a:pt x="236994" y="47040"/>
                  </a:lnTo>
                  <a:lnTo>
                    <a:pt x="236956" y="44627"/>
                  </a:lnTo>
                  <a:lnTo>
                    <a:pt x="236829" y="41071"/>
                  </a:lnTo>
                  <a:lnTo>
                    <a:pt x="236791" y="40690"/>
                  </a:lnTo>
                  <a:lnTo>
                    <a:pt x="235953" y="43014"/>
                  </a:lnTo>
                  <a:lnTo>
                    <a:pt x="235038" y="44627"/>
                  </a:lnTo>
                  <a:lnTo>
                    <a:pt x="235978" y="41579"/>
                  </a:lnTo>
                  <a:lnTo>
                    <a:pt x="234238" y="44881"/>
                  </a:lnTo>
                  <a:lnTo>
                    <a:pt x="232498" y="47040"/>
                  </a:lnTo>
                  <a:lnTo>
                    <a:pt x="233464" y="44246"/>
                  </a:lnTo>
                  <a:lnTo>
                    <a:pt x="233730" y="43484"/>
                  </a:lnTo>
                  <a:lnTo>
                    <a:pt x="235877" y="37261"/>
                  </a:lnTo>
                  <a:lnTo>
                    <a:pt x="233146" y="41579"/>
                  </a:lnTo>
                  <a:lnTo>
                    <a:pt x="232410" y="43484"/>
                  </a:lnTo>
                  <a:lnTo>
                    <a:pt x="232270" y="42976"/>
                  </a:lnTo>
                  <a:lnTo>
                    <a:pt x="230886" y="44246"/>
                  </a:lnTo>
                  <a:lnTo>
                    <a:pt x="230936" y="43992"/>
                  </a:lnTo>
                  <a:lnTo>
                    <a:pt x="231063" y="43611"/>
                  </a:lnTo>
                  <a:lnTo>
                    <a:pt x="231267" y="43014"/>
                  </a:lnTo>
                  <a:lnTo>
                    <a:pt x="231965" y="41452"/>
                  </a:lnTo>
                  <a:lnTo>
                    <a:pt x="229971" y="43611"/>
                  </a:lnTo>
                  <a:lnTo>
                    <a:pt x="230009" y="42087"/>
                  </a:lnTo>
                  <a:lnTo>
                    <a:pt x="232994" y="37769"/>
                  </a:lnTo>
                  <a:lnTo>
                    <a:pt x="232422" y="37134"/>
                  </a:lnTo>
                  <a:lnTo>
                    <a:pt x="231889" y="37515"/>
                  </a:lnTo>
                  <a:lnTo>
                    <a:pt x="229298" y="40944"/>
                  </a:lnTo>
                  <a:lnTo>
                    <a:pt x="229019" y="41579"/>
                  </a:lnTo>
                  <a:lnTo>
                    <a:pt x="228892" y="42214"/>
                  </a:lnTo>
                  <a:lnTo>
                    <a:pt x="228663" y="43014"/>
                  </a:lnTo>
                  <a:lnTo>
                    <a:pt x="227888" y="44500"/>
                  </a:lnTo>
                  <a:lnTo>
                    <a:pt x="227152" y="45008"/>
                  </a:lnTo>
                  <a:lnTo>
                    <a:pt x="223697" y="50723"/>
                  </a:lnTo>
                  <a:lnTo>
                    <a:pt x="221894" y="53390"/>
                  </a:lnTo>
                  <a:lnTo>
                    <a:pt x="221272" y="56946"/>
                  </a:lnTo>
                  <a:lnTo>
                    <a:pt x="223405" y="54660"/>
                  </a:lnTo>
                  <a:lnTo>
                    <a:pt x="222529" y="56946"/>
                  </a:lnTo>
                  <a:lnTo>
                    <a:pt x="223177" y="56184"/>
                  </a:lnTo>
                  <a:lnTo>
                    <a:pt x="222605" y="57454"/>
                  </a:lnTo>
                  <a:lnTo>
                    <a:pt x="222402" y="57962"/>
                  </a:lnTo>
                  <a:lnTo>
                    <a:pt x="222300" y="58597"/>
                  </a:lnTo>
                  <a:lnTo>
                    <a:pt x="224053" y="56184"/>
                  </a:lnTo>
                  <a:lnTo>
                    <a:pt x="224599" y="55422"/>
                  </a:lnTo>
                  <a:lnTo>
                    <a:pt x="224663" y="55295"/>
                  </a:lnTo>
                  <a:lnTo>
                    <a:pt x="225056" y="54787"/>
                  </a:lnTo>
                  <a:lnTo>
                    <a:pt x="224955" y="55041"/>
                  </a:lnTo>
                  <a:lnTo>
                    <a:pt x="225234" y="54787"/>
                  </a:lnTo>
                  <a:lnTo>
                    <a:pt x="225374" y="54660"/>
                  </a:lnTo>
                  <a:lnTo>
                    <a:pt x="225806" y="54279"/>
                  </a:lnTo>
                  <a:lnTo>
                    <a:pt x="225221" y="56311"/>
                  </a:lnTo>
                  <a:lnTo>
                    <a:pt x="224345" y="57962"/>
                  </a:lnTo>
                  <a:lnTo>
                    <a:pt x="225526" y="56438"/>
                  </a:lnTo>
                  <a:lnTo>
                    <a:pt x="225120" y="57454"/>
                  </a:lnTo>
                  <a:lnTo>
                    <a:pt x="224764" y="58140"/>
                  </a:lnTo>
                  <a:lnTo>
                    <a:pt x="225247" y="57581"/>
                  </a:lnTo>
                  <a:lnTo>
                    <a:pt x="225501" y="58597"/>
                  </a:lnTo>
                  <a:lnTo>
                    <a:pt x="226047" y="57581"/>
                  </a:lnTo>
                  <a:lnTo>
                    <a:pt x="226644" y="56438"/>
                  </a:lnTo>
                  <a:lnTo>
                    <a:pt x="226707" y="56311"/>
                  </a:lnTo>
                  <a:lnTo>
                    <a:pt x="225996" y="58978"/>
                  </a:lnTo>
                  <a:lnTo>
                    <a:pt x="228092" y="56311"/>
                  </a:lnTo>
                  <a:lnTo>
                    <a:pt x="228193" y="56184"/>
                  </a:lnTo>
                  <a:lnTo>
                    <a:pt x="226415" y="60350"/>
                  </a:lnTo>
                  <a:lnTo>
                    <a:pt x="228422" y="57327"/>
                  </a:lnTo>
                  <a:lnTo>
                    <a:pt x="228803" y="57200"/>
                  </a:lnTo>
                  <a:lnTo>
                    <a:pt x="226212" y="62153"/>
                  </a:lnTo>
                  <a:lnTo>
                    <a:pt x="229933" y="58089"/>
                  </a:lnTo>
                  <a:lnTo>
                    <a:pt x="227749" y="63550"/>
                  </a:lnTo>
                  <a:lnTo>
                    <a:pt x="229908" y="58978"/>
                  </a:lnTo>
                  <a:lnTo>
                    <a:pt x="230212" y="62026"/>
                  </a:lnTo>
                  <a:lnTo>
                    <a:pt x="231889" y="59740"/>
                  </a:lnTo>
                  <a:lnTo>
                    <a:pt x="231635" y="60248"/>
                  </a:lnTo>
                  <a:lnTo>
                    <a:pt x="231559" y="60756"/>
                  </a:lnTo>
                  <a:lnTo>
                    <a:pt x="231648" y="60883"/>
                  </a:lnTo>
                  <a:lnTo>
                    <a:pt x="231698" y="61137"/>
                  </a:lnTo>
                  <a:lnTo>
                    <a:pt x="231571" y="61772"/>
                  </a:lnTo>
                  <a:lnTo>
                    <a:pt x="231470" y="63550"/>
                  </a:lnTo>
                  <a:lnTo>
                    <a:pt x="232676" y="59740"/>
                  </a:lnTo>
                  <a:lnTo>
                    <a:pt x="232714" y="59613"/>
                  </a:lnTo>
                  <a:lnTo>
                    <a:pt x="233680" y="58978"/>
                  </a:lnTo>
                  <a:lnTo>
                    <a:pt x="234061" y="58089"/>
                  </a:lnTo>
                  <a:lnTo>
                    <a:pt x="234442" y="57200"/>
                  </a:lnTo>
                  <a:lnTo>
                    <a:pt x="234708" y="56565"/>
                  </a:lnTo>
                  <a:lnTo>
                    <a:pt x="234200" y="60375"/>
                  </a:lnTo>
                  <a:lnTo>
                    <a:pt x="234073" y="60566"/>
                  </a:lnTo>
                  <a:lnTo>
                    <a:pt x="233083" y="61137"/>
                  </a:lnTo>
                  <a:lnTo>
                    <a:pt x="232194" y="64820"/>
                  </a:lnTo>
                  <a:lnTo>
                    <a:pt x="233095" y="61645"/>
                  </a:lnTo>
                  <a:lnTo>
                    <a:pt x="234099" y="61899"/>
                  </a:lnTo>
                  <a:lnTo>
                    <a:pt x="234149" y="61645"/>
                  </a:lnTo>
                  <a:lnTo>
                    <a:pt x="234632" y="59232"/>
                  </a:lnTo>
                  <a:lnTo>
                    <a:pt x="234403" y="61645"/>
                  </a:lnTo>
                  <a:lnTo>
                    <a:pt x="234683" y="60375"/>
                  </a:lnTo>
                  <a:lnTo>
                    <a:pt x="234035" y="63804"/>
                  </a:lnTo>
                  <a:lnTo>
                    <a:pt x="234988" y="60375"/>
                  </a:lnTo>
                  <a:lnTo>
                    <a:pt x="235305" y="59232"/>
                  </a:lnTo>
                  <a:lnTo>
                    <a:pt x="235407" y="58851"/>
                  </a:lnTo>
                  <a:lnTo>
                    <a:pt x="234670" y="63042"/>
                  </a:lnTo>
                  <a:lnTo>
                    <a:pt x="235788" y="60121"/>
                  </a:lnTo>
                  <a:lnTo>
                    <a:pt x="235737" y="62788"/>
                  </a:lnTo>
                  <a:lnTo>
                    <a:pt x="234810" y="64820"/>
                  </a:lnTo>
                  <a:lnTo>
                    <a:pt x="235864" y="63423"/>
                  </a:lnTo>
                  <a:lnTo>
                    <a:pt x="235851" y="64058"/>
                  </a:lnTo>
                  <a:lnTo>
                    <a:pt x="235940" y="63423"/>
                  </a:lnTo>
                  <a:lnTo>
                    <a:pt x="236029" y="62915"/>
                  </a:lnTo>
                  <a:lnTo>
                    <a:pt x="236664" y="60883"/>
                  </a:lnTo>
                  <a:lnTo>
                    <a:pt x="237553" y="60121"/>
                  </a:lnTo>
                  <a:lnTo>
                    <a:pt x="237693" y="59994"/>
                  </a:lnTo>
                  <a:lnTo>
                    <a:pt x="236486" y="63512"/>
                  </a:lnTo>
                  <a:lnTo>
                    <a:pt x="236372" y="64058"/>
                  </a:lnTo>
                  <a:lnTo>
                    <a:pt x="236245" y="65836"/>
                  </a:lnTo>
                  <a:lnTo>
                    <a:pt x="237020" y="64947"/>
                  </a:lnTo>
                  <a:lnTo>
                    <a:pt x="238150" y="61518"/>
                  </a:lnTo>
                  <a:lnTo>
                    <a:pt x="238315" y="61645"/>
                  </a:lnTo>
                  <a:lnTo>
                    <a:pt x="238404" y="62280"/>
                  </a:lnTo>
                  <a:lnTo>
                    <a:pt x="238290" y="63042"/>
                  </a:lnTo>
                  <a:lnTo>
                    <a:pt x="238163" y="63423"/>
                  </a:lnTo>
                  <a:lnTo>
                    <a:pt x="238912" y="61518"/>
                  </a:lnTo>
                  <a:lnTo>
                    <a:pt x="239306" y="60502"/>
                  </a:lnTo>
                  <a:lnTo>
                    <a:pt x="239826" y="63550"/>
                  </a:lnTo>
                  <a:lnTo>
                    <a:pt x="240880" y="60502"/>
                  </a:lnTo>
                  <a:lnTo>
                    <a:pt x="241058" y="59994"/>
                  </a:lnTo>
                  <a:lnTo>
                    <a:pt x="241020" y="60756"/>
                  </a:lnTo>
                  <a:lnTo>
                    <a:pt x="241134" y="59867"/>
                  </a:lnTo>
                  <a:lnTo>
                    <a:pt x="241261" y="58851"/>
                  </a:lnTo>
                  <a:lnTo>
                    <a:pt x="241668" y="56565"/>
                  </a:lnTo>
                  <a:lnTo>
                    <a:pt x="241744" y="56184"/>
                  </a:lnTo>
                  <a:lnTo>
                    <a:pt x="241858" y="55549"/>
                  </a:lnTo>
                  <a:lnTo>
                    <a:pt x="242150" y="55549"/>
                  </a:lnTo>
                  <a:lnTo>
                    <a:pt x="242506" y="54279"/>
                  </a:lnTo>
                  <a:lnTo>
                    <a:pt x="242798" y="53263"/>
                  </a:lnTo>
                  <a:lnTo>
                    <a:pt x="242455" y="55803"/>
                  </a:lnTo>
                  <a:lnTo>
                    <a:pt x="242303" y="55676"/>
                  </a:lnTo>
                  <a:lnTo>
                    <a:pt x="242125" y="56642"/>
                  </a:lnTo>
                  <a:lnTo>
                    <a:pt x="241909" y="57454"/>
                  </a:lnTo>
                  <a:lnTo>
                    <a:pt x="242392" y="56438"/>
                  </a:lnTo>
                  <a:lnTo>
                    <a:pt x="242125" y="59067"/>
                  </a:lnTo>
                  <a:lnTo>
                    <a:pt x="242214" y="58851"/>
                  </a:lnTo>
                  <a:lnTo>
                    <a:pt x="242303" y="58343"/>
                  </a:lnTo>
                  <a:lnTo>
                    <a:pt x="242354" y="58521"/>
                  </a:lnTo>
                  <a:lnTo>
                    <a:pt x="242430" y="58343"/>
                  </a:lnTo>
                  <a:lnTo>
                    <a:pt x="243217" y="56438"/>
                  </a:lnTo>
                  <a:lnTo>
                    <a:pt x="243268" y="56311"/>
                  </a:lnTo>
                  <a:lnTo>
                    <a:pt x="243332" y="56565"/>
                  </a:lnTo>
                  <a:lnTo>
                    <a:pt x="243446" y="58089"/>
                  </a:lnTo>
                  <a:lnTo>
                    <a:pt x="243103" y="60883"/>
                  </a:lnTo>
                  <a:lnTo>
                    <a:pt x="242354" y="58521"/>
                  </a:lnTo>
                  <a:lnTo>
                    <a:pt x="242417" y="61645"/>
                  </a:lnTo>
                  <a:lnTo>
                    <a:pt x="241909" y="60121"/>
                  </a:lnTo>
                  <a:lnTo>
                    <a:pt x="241541" y="65836"/>
                  </a:lnTo>
                  <a:lnTo>
                    <a:pt x="241541" y="59918"/>
                  </a:lnTo>
                  <a:lnTo>
                    <a:pt x="241261" y="63169"/>
                  </a:lnTo>
                  <a:lnTo>
                    <a:pt x="241134" y="65811"/>
                  </a:lnTo>
                  <a:lnTo>
                    <a:pt x="241896" y="66852"/>
                  </a:lnTo>
                  <a:lnTo>
                    <a:pt x="242100" y="65836"/>
                  </a:lnTo>
                  <a:lnTo>
                    <a:pt x="242443" y="64058"/>
                  </a:lnTo>
                  <a:lnTo>
                    <a:pt x="243268" y="65201"/>
                  </a:lnTo>
                  <a:lnTo>
                    <a:pt x="243560" y="64058"/>
                  </a:lnTo>
                  <a:lnTo>
                    <a:pt x="243649" y="63677"/>
                  </a:lnTo>
                  <a:lnTo>
                    <a:pt x="243763" y="61772"/>
                  </a:lnTo>
                  <a:lnTo>
                    <a:pt x="243801" y="61645"/>
                  </a:lnTo>
                  <a:lnTo>
                    <a:pt x="243979" y="60883"/>
                  </a:lnTo>
                  <a:lnTo>
                    <a:pt x="244106" y="60375"/>
                  </a:lnTo>
                  <a:lnTo>
                    <a:pt x="245859" y="57073"/>
                  </a:lnTo>
                  <a:lnTo>
                    <a:pt x="243979" y="69392"/>
                  </a:lnTo>
                  <a:lnTo>
                    <a:pt x="245605" y="64693"/>
                  </a:lnTo>
                  <a:lnTo>
                    <a:pt x="246087" y="62661"/>
                  </a:lnTo>
                  <a:lnTo>
                    <a:pt x="246748" y="58089"/>
                  </a:lnTo>
                  <a:lnTo>
                    <a:pt x="247027" y="59740"/>
                  </a:lnTo>
                  <a:lnTo>
                    <a:pt x="247142" y="60566"/>
                  </a:lnTo>
                  <a:lnTo>
                    <a:pt x="246443" y="64439"/>
                  </a:lnTo>
                  <a:lnTo>
                    <a:pt x="247319" y="64947"/>
                  </a:lnTo>
                  <a:lnTo>
                    <a:pt x="247408" y="62953"/>
                  </a:lnTo>
                  <a:lnTo>
                    <a:pt x="247599" y="58851"/>
                  </a:lnTo>
                  <a:lnTo>
                    <a:pt x="248145" y="61252"/>
                  </a:lnTo>
                  <a:lnTo>
                    <a:pt x="248602" y="61137"/>
                  </a:lnTo>
                  <a:lnTo>
                    <a:pt x="248361" y="64693"/>
                  </a:lnTo>
                  <a:lnTo>
                    <a:pt x="249364" y="64185"/>
                  </a:lnTo>
                  <a:lnTo>
                    <a:pt x="250647" y="61772"/>
                  </a:lnTo>
                  <a:lnTo>
                    <a:pt x="251701" y="61264"/>
                  </a:lnTo>
                  <a:lnTo>
                    <a:pt x="251574" y="62280"/>
                  </a:lnTo>
                  <a:lnTo>
                    <a:pt x="251447" y="62788"/>
                  </a:lnTo>
                  <a:lnTo>
                    <a:pt x="251333" y="63677"/>
                  </a:lnTo>
                  <a:lnTo>
                    <a:pt x="251460" y="64439"/>
                  </a:lnTo>
                  <a:lnTo>
                    <a:pt x="252895" y="62788"/>
                  </a:lnTo>
                  <a:lnTo>
                    <a:pt x="255308" y="67233"/>
                  </a:lnTo>
                  <a:lnTo>
                    <a:pt x="255955" y="64312"/>
                  </a:lnTo>
                  <a:lnTo>
                    <a:pt x="256374" y="63042"/>
                  </a:lnTo>
                  <a:lnTo>
                    <a:pt x="256641" y="62915"/>
                  </a:lnTo>
                  <a:lnTo>
                    <a:pt x="256641" y="63677"/>
                  </a:lnTo>
                  <a:lnTo>
                    <a:pt x="256514" y="65366"/>
                  </a:lnTo>
                  <a:lnTo>
                    <a:pt x="256387" y="65836"/>
                  </a:lnTo>
                  <a:lnTo>
                    <a:pt x="257390" y="63296"/>
                  </a:lnTo>
                  <a:lnTo>
                    <a:pt x="257606" y="62915"/>
                  </a:lnTo>
                  <a:lnTo>
                    <a:pt x="257683" y="62788"/>
                  </a:lnTo>
                  <a:lnTo>
                    <a:pt x="258559" y="61264"/>
                  </a:lnTo>
                  <a:lnTo>
                    <a:pt x="258635" y="61137"/>
                  </a:lnTo>
                  <a:lnTo>
                    <a:pt x="258991" y="60502"/>
                  </a:lnTo>
                  <a:lnTo>
                    <a:pt x="259067" y="60375"/>
                  </a:lnTo>
                  <a:lnTo>
                    <a:pt x="259549" y="62661"/>
                  </a:lnTo>
                  <a:lnTo>
                    <a:pt x="259664" y="64820"/>
                  </a:lnTo>
                  <a:lnTo>
                    <a:pt x="260159" y="65836"/>
                  </a:lnTo>
                  <a:lnTo>
                    <a:pt x="260502" y="60375"/>
                  </a:lnTo>
                  <a:lnTo>
                    <a:pt x="260629" y="58343"/>
                  </a:lnTo>
                  <a:lnTo>
                    <a:pt x="260972" y="60375"/>
                  </a:lnTo>
                  <a:lnTo>
                    <a:pt x="261073" y="61899"/>
                  </a:lnTo>
                  <a:lnTo>
                    <a:pt x="262331" y="63169"/>
                  </a:lnTo>
                  <a:lnTo>
                    <a:pt x="264058" y="60375"/>
                  </a:lnTo>
                  <a:lnTo>
                    <a:pt x="264883" y="65074"/>
                  </a:lnTo>
                  <a:lnTo>
                    <a:pt x="265328" y="60756"/>
                  </a:lnTo>
                  <a:lnTo>
                    <a:pt x="266192" y="67106"/>
                  </a:lnTo>
                  <a:lnTo>
                    <a:pt x="266611" y="61010"/>
                  </a:lnTo>
                  <a:lnTo>
                    <a:pt x="267017" y="62915"/>
                  </a:lnTo>
                  <a:lnTo>
                    <a:pt x="267131" y="64554"/>
                  </a:lnTo>
                  <a:lnTo>
                    <a:pt x="267017" y="65328"/>
                  </a:lnTo>
                  <a:lnTo>
                    <a:pt x="267982" y="67360"/>
                  </a:lnTo>
                  <a:lnTo>
                    <a:pt x="268262" y="67614"/>
                  </a:lnTo>
                  <a:lnTo>
                    <a:pt x="268617" y="63804"/>
                  </a:lnTo>
                  <a:lnTo>
                    <a:pt x="268732" y="63334"/>
                  </a:lnTo>
                  <a:lnTo>
                    <a:pt x="269062" y="62915"/>
                  </a:lnTo>
                  <a:lnTo>
                    <a:pt x="268884" y="66014"/>
                  </a:lnTo>
                  <a:lnTo>
                    <a:pt x="269570" y="62915"/>
                  </a:lnTo>
                  <a:lnTo>
                    <a:pt x="269595" y="62788"/>
                  </a:lnTo>
                  <a:lnTo>
                    <a:pt x="269646" y="66598"/>
                  </a:lnTo>
                  <a:lnTo>
                    <a:pt x="269976" y="65963"/>
                  </a:lnTo>
                  <a:lnTo>
                    <a:pt x="269849" y="64693"/>
                  </a:lnTo>
                  <a:lnTo>
                    <a:pt x="269963" y="63296"/>
                  </a:lnTo>
                  <a:lnTo>
                    <a:pt x="270205" y="62788"/>
                  </a:lnTo>
                  <a:lnTo>
                    <a:pt x="270548" y="62026"/>
                  </a:lnTo>
                  <a:lnTo>
                    <a:pt x="270903" y="64300"/>
                  </a:lnTo>
                  <a:lnTo>
                    <a:pt x="271030" y="67360"/>
                  </a:lnTo>
                  <a:lnTo>
                    <a:pt x="272503" y="64693"/>
                  </a:lnTo>
                  <a:lnTo>
                    <a:pt x="272440" y="65366"/>
                  </a:lnTo>
                  <a:lnTo>
                    <a:pt x="272630" y="64693"/>
                  </a:lnTo>
                  <a:lnTo>
                    <a:pt x="272808" y="64058"/>
                  </a:lnTo>
                  <a:lnTo>
                    <a:pt x="271805" y="70662"/>
                  </a:lnTo>
                  <a:lnTo>
                    <a:pt x="272580" y="67995"/>
                  </a:lnTo>
                  <a:lnTo>
                    <a:pt x="272694" y="66471"/>
                  </a:lnTo>
                  <a:lnTo>
                    <a:pt x="272821" y="65811"/>
                  </a:lnTo>
                  <a:lnTo>
                    <a:pt x="272872" y="65201"/>
                  </a:lnTo>
                  <a:lnTo>
                    <a:pt x="273062" y="67106"/>
                  </a:lnTo>
                  <a:lnTo>
                    <a:pt x="273786" y="67233"/>
                  </a:lnTo>
                  <a:lnTo>
                    <a:pt x="274370" y="66344"/>
                  </a:lnTo>
                  <a:lnTo>
                    <a:pt x="274129" y="68630"/>
                  </a:lnTo>
                  <a:lnTo>
                    <a:pt x="275043" y="69265"/>
                  </a:lnTo>
                  <a:lnTo>
                    <a:pt x="276212" y="67741"/>
                  </a:lnTo>
                  <a:lnTo>
                    <a:pt x="277291" y="67868"/>
                  </a:lnTo>
                  <a:lnTo>
                    <a:pt x="277266" y="67741"/>
                  </a:lnTo>
                  <a:lnTo>
                    <a:pt x="277012" y="66852"/>
                  </a:lnTo>
                  <a:lnTo>
                    <a:pt x="277025" y="66344"/>
                  </a:lnTo>
                  <a:lnTo>
                    <a:pt x="277126" y="65201"/>
                  </a:lnTo>
                  <a:lnTo>
                    <a:pt x="277241" y="64058"/>
                  </a:lnTo>
                  <a:lnTo>
                    <a:pt x="277342" y="62915"/>
                  </a:lnTo>
                  <a:lnTo>
                    <a:pt x="277710" y="62534"/>
                  </a:lnTo>
                  <a:lnTo>
                    <a:pt x="277672" y="63309"/>
                  </a:lnTo>
                  <a:lnTo>
                    <a:pt x="277863" y="62534"/>
                  </a:lnTo>
                  <a:lnTo>
                    <a:pt x="277952" y="62153"/>
                  </a:lnTo>
                  <a:lnTo>
                    <a:pt x="278206" y="62407"/>
                  </a:lnTo>
                  <a:lnTo>
                    <a:pt x="278320" y="62661"/>
                  </a:lnTo>
                  <a:lnTo>
                    <a:pt x="277964" y="65811"/>
                  </a:lnTo>
                  <a:lnTo>
                    <a:pt x="277622" y="67106"/>
                  </a:lnTo>
                  <a:lnTo>
                    <a:pt x="278206" y="65963"/>
                  </a:lnTo>
                  <a:lnTo>
                    <a:pt x="278117" y="67106"/>
                  </a:lnTo>
                  <a:lnTo>
                    <a:pt x="277990" y="67614"/>
                  </a:lnTo>
                  <a:lnTo>
                    <a:pt x="277876" y="68757"/>
                  </a:lnTo>
                  <a:lnTo>
                    <a:pt x="278231" y="66725"/>
                  </a:lnTo>
                  <a:lnTo>
                    <a:pt x="278460" y="72313"/>
                  </a:lnTo>
                  <a:lnTo>
                    <a:pt x="279031" y="68630"/>
                  </a:lnTo>
                  <a:lnTo>
                    <a:pt x="278980" y="69646"/>
                  </a:lnTo>
                  <a:lnTo>
                    <a:pt x="280047" y="69773"/>
                  </a:lnTo>
                  <a:lnTo>
                    <a:pt x="280631" y="68630"/>
                  </a:lnTo>
                  <a:lnTo>
                    <a:pt x="281520" y="68503"/>
                  </a:lnTo>
                  <a:lnTo>
                    <a:pt x="281673" y="66725"/>
                  </a:lnTo>
                  <a:lnTo>
                    <a:pt x="281749" y="65963"/>
                  </a:lnTo>
                  <a:lnTo>
                    <a:pt x="281774" y="65582"/>
                  </a:lnTo>
                  <a:lnTo>
                    <a:pt x="282079" y="66217"/>
                  </a:lnTo>
                  <a:lnTo>
                    <a:pt x="282206" y="65582"/>
                  </a:lnTo>
                  <a:lnTo>
                    <a:pt x="282536" y="63931"/>
                  </a:lnTo>
                  <a:lnTo>
                    <a:pt x="283095" y="64947"/>
                  </a:lnTo>
                  <a:lnTo>
                    <a:pt x="283629" y="67233"/>
                  </a:lnTo>
                  <a:lnTo>
                    <a:pt x="284429" y="67106"/>
                  </a:lnTo>
                  <a:lnTo>
                    <a:pt x="285051" y="65836"/>
                  </a:lnTo>
                  <a:lnTo>
                    <a:pt x="285000" y="65582"/>
                  </a:lnTo>
                  <a:lnTo>
                    <a:pt x="284899" y="64947"/>
                  </a:lnTo>
                  <a:lnTo>
                    <a:pt x="284949" y="63931"/>
                  </a:lnTo>
                  <a:lnTo>
                    <a:pt x="285191" y="62915"/>
                  </a:lnTo>
                  <a:lnTo>
                    <a:pt x="285064" y="65570"/>
                  </a:lnTo>
                  <a:lnTo>
                    <a:pt x="285813" y="65328"/>
                  </a:lnTo>
                  <a:lnTo>
                    <a:pt x="285229" y="67233"/>
                  </a:lnTo>
                  <a:lnTo>
                    <a:pt x="286473" y="66852"/>
                  </a:lnTo>
                  <a:lnTo>
                    <a:pt x="287515" y="65328"/>
                  </a:lnTo>
                  <a:lnTo>
                    <a:pt x="287769" y="64947"/>
                  </a:lnTo>
                  <a:lnTo>
                    <a:pt x="287769" y="62915"/>
                  </a:lnTo>
                  <a:lnTo>
                    <a:pt x="287883" y="62280"/>
                  </a:lnTo>
                  <a:lnTo>
                    <a:pt x="287972" y="62153"/>
                  </a:lnTo>
                  <a:lnTo>
                    <a:pt x="288061" y="62026"/>
                  </a:lnTo>
                  <a:lnTo>
                    <a:pt x="288150" y="61899"/>
                  </a:lnTo>
                  <a:lnTo>
                    <a:pt x="288175" y="64300"/>
                  </a:lnTo>
                  <a:lnTo>
                    <a:pt x="288048" y="64947"/>
                  </a:lnTo>
                  <a:lnTo>
                    <a:pt x="289420" y="61899"/>
                  </a:lnTo>
                  <a:lnTo>
                    <a:pt x="289750" y="61137"/>
                  </a:lnTo>
                  <a:lnTo>
                    <a:pt x="290385" y="73075"/>
                  </a:lnTo>
                  <a:lnTo>
                    <a:pt x="291820" y="68122"/>
                  </a:lnTo>
                  <a:lnTo>
                    <a:pt x="291871" y="67868"/>
                  </a:lnTo>
                  <a:lnTo>
                    <a:pt x="291998" y="67614"/>
                  </a:lnTo>
                  <a:lnTo>
                    <a:pt x="293268" y="65074"/>
                  </a:lnTo>
                  <a:lnTo>
                    <a:pt x="293522" y="65366"/>
                  </a:lnTo>
                  <a:lnTo>
                    <a:pt x="293636" y="65709"/>
                  </a:lnTo>
                  <a:lnTo>
                    <a:pt x="292912" y="66852"/>
                  </a:lnTo>
                  <a:lnTo>
                    <a:pt x="292849" y="67868"/>
                  </a:lnTo>
                  <a:lnTo>
                    <a:pt x="292976" y="68757"/>
                  </a:lnTo>
                  <a:lnTo>
                    <a:pt x="294360" y="65074"/>
                  </a:lnTo>
                  <a:lnTo>
                    <a:pt x="294589" y="64439"/>
                  </a:lnTo>
                  <a:lnTo>
                    <a:pt x="294767" y="69646"/>
                  </a:lnTo>
                  <a:lnTo>
                    <a:pt x="296049" y="66725"/>
                  </a:lnTo>
                  <a:lnTo>
                    <a:pt x="295960" y="74726"/>
                  </a:lnTo>
                  <a:lnTo>
                    <a:pt x="298691" y="66725"/>
                  </a:lnTo>
                  <a:lnTo>
                    <a:pt x="298767" y="66471"/>
                  </a:lnTo>
                  <a:lnTo>
                    <a:pt x="299237" y="71551"/>
                  </a:lnTo>
                  <a:lnTo>
                    <a:pt x="299364" y="70027"/>
                  </a:lnTo>
                  <a:lnTo>
                    <a:pt x="299491" y="69354"/>
                  </a:lnTo>
                  <a:lnTo>
                    <a:pt x="299847" y="67868"/>
                  </a:lnTo>
                  <a:lnTo>
                    <a:pt x="299732" y="69215"/>
                  </a:lnTo>
                  <a:lnTo>
                    <a:pt x="299910" y="68630"/>
                  </a:lnTo>
                  <a:lnTo>
                    <a:pt x="300837" y="67868"/>
                  </a:lnTo>
                  <a:lnTo>
                    <a:pt x="302387" y="66598"/>
                  </a:lnTo>
                  <a:lnTo>
                    <a:pt x="304190" y="71805"/>
                  </a:lnTo>
                  <a:lnTo>
                    <a:pt x="306235" y="73710"/>
                  </a:lnTo>
                  <a:lnTo>
                    <a:pt x="306997" y="74345"/>
                  </a:lnTo>
                  <a:lnTo>
                    <a:pt x="307670" y="66598"/>
                  </a:lnTo>
                  <a:lnTo>
                    <a:pt x="307682" y="66471"/>
                  </a:lnTo>
                  <a:lnTo>
                    <a:pt x="307860" y="64439"/>
                  </a:lnTo>
                  <a:lnTo>
                    <a:pt x="307886" y="64185"/>
                  </a:lnTo>
                  <a:lnTo>
                    <a:pt x="308229" y="67233"/>
                  </a:lnTo>
                  <a:lnTo>
                    <a:pt x="308343" y="69011"/>
                  </a:lnTo>
                  <a:lnTo>
                    <a:pt x="307657" y="72186"/>
                  </a:lnTo>
                  <a:lnTo>
                    <a:pt x="309854" y="68249"/>
                  </a:lnTo>
                  <a:lnTo>
                    <a:pt x="311073" y="72694"/>
                  </a:lnTo>
                  <a:lnTo>
                    <a:pt x="313156" y="69519"/>
                  </a:lnTo>
                  <a:lnTo>
                    <a:pt x="312940" y="70408"/>
                  </a:lnTo>
                  <a:lnTo>
                    <a:pt x="312826" y="71297"/>
                  </a:lnTo>
                  <a:lnTo>
                    <a:pt x="312661" y="71297"/>
                  </a:lnTo>
                  <a:lnTo>
                    <a:pt x="312674" y="73837"/>
                  </a:lnTo>
                  <a:lnTo>
                    <a:pt x="313867" y="71678"/>
                  </a:lnTo>
                  <a:lnTo>
                    <a:pt x="313982" y="71158"/>
                  </a:lnTo>
                  <a:lnTo>
                    <a:pt x="314210" y="69519"/>
                  </a:lnTo>
                  <a:lnTo>
                    <a:pt x="314388" y="69900"/>
                  </a:lnTo>
                  <a:lnTo>
                    <a:pt x="314185" y="70662"/>
                  </a:lnTo>
                  <a:lnTo>
                    <a:pt x="314058" y="72694"/>
                  </a:lnTo>
                  <a:lnTo>
                    <a:pt x="314185" y="73964"/>
                  </a:lnTo>
                  <a:lnTo>
                    <a:pt x="315302" y="69519"/>
                  </a:lnTo>
                  <a:lnTo>
                    <a:pt x="315341" y="69392"/>
                  </a:lnTo>
                  <a:lnTo>
                    <a:pt x="315188" y="71920"/>
                  </a:lnTo>
                  <a:lnTo>
                    <a:pt x="315277" y="71678"/>
                  </a:lnTo>
                  <a:lnTo>
                    <a:pt x="315899" y="73329"/>
                  </a:lnTo>
                  <a:lnTo>
                    <a:pt x="316001" y="71678"/>
                  </a:lnTo>
                  <a:lnTo>
                    <a:pt x="316077" y="70408"/>
                  </a:lnTo>
                  <a:lnTo>
                    <a:pt x="316509" y="71805"/>
                  </a:lnTo>
                  <a:lnTo>
                    <a:pt x="317017" y="70408"/>
                  </a:lnTo>
                  <a:lnTo>
                    <a:pt x="317398" y="69392"/>
                  </a:lnTo>
                  <a:lnTo>
                    <a:pt x="317436" y="69265"/>
                  </a:lnTo>
                  <a:lnTo>
                    <a:pt x="317665" y="71005"/>
                  </a:lnTo>
                  <a:lnTo>
                    <a:pt x="317639" y="71183"/>
                  </a:lnTo>
                  <a:lnTo>
                    <a:pt x="317525" y="71716"/>
                  </a:lnTo>
                  <a:lnTo>
                    <a:pt x="317741" y="73025"/>
                  </a:lnTo>
                  <a:lnTo>
                    <a:pt x="317792" y="71983"/>
                  </a:lnTo>
                  <a:lnTo>
                    <a:pt x="317754" y="71374"/>
                  </a:lnTo>
                  <a:lnTo>
                    <a:pt x="317677" y="71043"/>
                  </a:lnTo>
                  <a:lnTo>
                    <a:pt x="318122" y="69265"/>
                  </a:lnTo>
                  <a:lnTo>
                    <a:pt x="318363" y="68249"/>
                  </a:lnTo>
                  <a:lnTo>
                    <a:pt x="318452" y="67868"/>
                  </a:lnTo>
                  <a:lnTo>
                    <a:pt x="318516" y="72694"/>
                  </a:lnTo>
                  <a:lnTo>
                    <a:pt x="319265" y="68249"/>
                  </a:lnTo>
                  <a:lnTo>
                    <a:pt x="318566" y="72821"/>
                  </a:lnTo>
                  <a:lnTo>
                    <a:pt x="319747" y="72097"/>
                  </a:lnTo>
                  <a:lnTo>
                    <a:pt x="319862" y="71907"/>
                  </a:lnTo>
                  <a:lnTo>
                    <a:pt x="320509" y="70027"/>
                  </a:lnTo>
                  <a:lnTo>
                    <a:pt x="320179" y="71424"/>
                  </a:lnTo>
                  <a:lnTo>
                    <a:pt x="320649" y="71551"/>
                  </a:lnTo>
                  <a:lnTo>
                    <a:pt x="320205" y="73456"/>
                  </a:lnTo>
                  <a:lnTo>
                    <a:pt x="320662" y="73456"/>
                  </a:lnTo>
                  <a:lnTo>
                    <a:pt x="321119" y="72694"/>
                  </a:lnTo>
                  <a:lnTo>
                    <a:pt x="321233" y="72186"/>
                  </a:lnTo>
                  <a:lnTo>
                    <a:pt x="321462" y="70154"/>
                  </a:lnTo>
                  <a:lnTo>
                    <a:pt x="321462" y="75869"/>
                  </a:lnTo>
                  <a:lnTo>
                    <a:pt x="322795" y="70154"/>
                  </a:lnTo>
                  <a:lnTo>
                    <a:pt x="322821" y="70027"/>
                  </a:lnTo>
                  <a:lnTo>
                    <a:pt x="323240" y="68249"/>
                  </a:lnTo>
                  <a:lnTo>
                    <a:pt x="323329" y="67868"/>
                  </a:lnTo>
                  <a:lnTo>
                    <a:pt x="323773" y="65963"/>
                  </a:lnTo>
                  <a:lnTo>
                    <a:pt x="323164" y="73202"/>
                  </a:lnTo>
                  <a:lnTo>
                    <a:pt x="324866" y="70916"/>
                  </a:lnTo>
                  <a:lnTo>
                    <a:pt x="326212" y="69532"/>
                  </a:lnTo>
                  <a:lnTo>
                    <a:pt x="325615" y="73583"/>
                  </a:lnTo>
                  <a:lnTo>
                    <a:pt x="326732" y="72186"/>
                  </a:lnTo>
                  <a:lnTo>
                    <a:pt x="326618" y="70789"/>
                  </a:lnTo>
                  <a:lnTo>
                    <a:pt x="326415" y="69354"/>
                  </a:lnTo>
                  <a:lnTo>
                    <a:pt x="326224" y="69519"/>
                  </a:lnTo>
                  <a:lnTo>
                    <a:pt x="326351" y="69392"/>
                  </a:lnTo>
                  <a:lnTo>
                    <a:pt x="326326" y="68757"/>
                  </a:lnTo>
                  <a:lnTo>
                    <a:pt x="326415" y="69354"/>
                  </a:lnTo>
                  <a:lnTo>
                    <a:pt x="327202" y="68757"/>
                  </a:lnTo>
                  <a:lnTo>
                    <a:pt x="327710" y="68376"/>
                  </a:lnTo>
                  <a:lnTo>
                    <a:pt x="327266" y="71158"/>
                  </a:lnTo>
                  <a:lnTo>
                    <a:pt x="328193" y="68376"/>
                  </a:lnTo>
                  <a:lnTo>
                    <a:pt x="328320" y="67995"/>
                  </a:lnTo>
                  <a:lnTo>
                    <a:pt x="329158" y="69138"/>
                  </a:lnTo>
                  <a:lnTo>
                    <a:pt x="329272" y="69354"/>
                  </a:lnTo>
                  <a:lnTo>
                    <a:pt x="329387" y="70027"/>
                  </a:lnTo>
                  <a:lnTo>
                    <a:pt x="328777" y="71297"/>
                  </a:lnTo>
                  <a:lnTo>
                    <a:pt x="328549" y="72059"/>
                  </a:lnTo>
                  <a:lnTo>
                    <a:pt x="329984" y="70281"/>
                  </a:lnTo>
                  <a:lnTo>
                    <a:pt x="330644" y="72821"/>
                  </a:lnTo>
                  <a:lnTo>
                    <a:pt x="332016" y="70510"/>
                  </a:lnTo>
                  <a:lnTo>
                    <a:pt x="332066" y="70281"/>
                  </a:lnTo>
                  <a:lnTo>
                    <a:pt x="332206" y="67995"/>
                  </a:lnTo>
                  <a:lnTo>
                    <a:pt x="332295" y="67614"/>
                  </a:lnTo>
                  <a:lnTo>
                    <a:pt x="333146" y="65963"/>
                  </a:lnTo>
                  <a:lnTo>
                    <a:pt x="333667" y="64947"/>
                  </a:lnTo>
                  <a:lnTo>
                    <a:pt x="333794" y="64554"/>
                  </a:lnTo>
                  <a:lnTo>
                    <a:pt x="333743" y="64820"/>
                  </a:lnTo>
                  <a:lnTo>
                    <a:pt x="332828" y="68884"/>
                  </a:lnTo>
                  <a:lnTo>
                    <a:pt x="334911" y="64566"/>
                  </a:lnTo>
                  <a:lnTo>
                    <a:pt x="333121" y="72186"/>
                  </a:lnTo>
                  <a:lnTo>
                    <a:pt x="333362" y="71678"/>
                  </a:lnTo>
                  <a:lnTo>
                    <a:pt x="333603" y="70916"/>
                  </a:lnTo>
                  <a:lnTo>
                    <a:pt x="333844" y="69392"/>
                  </a:lnTo>
                  <a:lnTo>
                    <a:pt x="333870" y="70789"/>
                  </a:lnTo>
                  <a:lnTo>
                    <a:pt x="333425" y="72313"/>
                  </a:lnTo>
                  <a:lnTo>
                    <a:pt x="334213" y="71424"/>
                  </a:lnTo>
                  <a:lnTo>
                    <a:pt x="334340" y="71043"/>
                  </a:lnTo>
                  <a:lnTo>
                    <a:pt x="334429" y="69392"/>
                  </a:lnTo>
                  <a:lnTo>
                    <a:pt x="334454" y="68884"/>
                  </a:lnTo>
                  <a:lnTo>
                    <a:pt x="335089" y="69138"/>
                  </a:lnTo>
                  <a:lnTo>
                    <a:pt x="334962" y="69900"/>
                  </a:lnTo>
                  <a:lnTo>
                    <a:pt x="334848" y="70281"/>
                  </a:lnTo>
                  <a:lnTo>
                    <a:pt x="334695" y="70662"/>
                  </a:lnTo>
                  <a:lnTo>
                    <a:pt x="334454" y="71678"/>
                  </a:lnTo>
                  <a:lnTo>
                    <a:pt x="335419" y="68884"/>
                  </a:lnTo>
                  <a:lnTo>
                    <a:pt x="335775" y="67868"/>
                  </a:lnTo>
                  <a:lnTo>
                    <a:pt x="336003" y="68376"/>
                  </a:lnTo>
                  <a:lnTo>
                    <a:pt x="336080" y="69138"/>
                  </a:lnTo>
                  <a:lnTo>
                    <a:pt x="335965" y="70142"/>
                  </a:lnTo>
                  <a:lnTo>
                    <a:pt x="336778" y="70027"/>
                  </a:lnTo>
                  <a:lnTo>
                    <a:pt x="337439" y="67868"/>
                  </a:lnTo>
                  <a:lnTo>
                    <a:pt x="338302" y="65074"/>
                  </a:lnTo>
                  <a:lnTo>
                    <a:pt x="338785" y="66598"/>
                  </a:lnTo>
                  <a:lnTo>
                    <a:pt x="338899" y="67614"/>
                  </a:lnTo>
                  <a:lnTo>
                    <a:pt x="337934" y="71678"/>
                  </a:lnTo>
                  <a:lnTo>
                    <a:pt x="339090" y="68757"/>
                  </a:lnTo>
                  <a:lnTo>
                    <a:pt x="338467" y="72567"/>
                  </a:lnTo>
                  <a:lnTo>
                    <a:pt x="339128" y="71678"/>
                  </a:lnTo>
                  <a:lnTo>
                    <a:pt x="339255" y="70916"/>
                  </a:lnTo>
                  <a:lnTo>
                    <a:pt x="339318" y="69646"/>
                  </a:lnTo>
                  <a:lnTo>
                    <a:pt x="339788" y="69773"/>
                  </a:lnTo>
                  <a:lnTo>
                    <a:pt x="339826" y="69646"/>
                  </a:lnTo>
                  <a:lnTo>
                    <a:pt x="340131" y="68757"/>
                  </a:lnTo>
                  <a:lnTo>
                    <a:pt x="340702" y="67106"/>
                  </a:lnTo>
                  <a:lnTo>
                    <a:pt x="340804" y="68630"/>
                  </a:lnTo>
                  <a:lnTo>
                    <a:pt x="340271" y="69900"/>
                  </a:lnTo>
                  <a:lnTo>
                    <a:pt x="341299" y="69392"/>
                  </a:lnTo>
                  <a:lnTo>
                    <a:pt x="341058" y="67868"/>
                  </a:lnTo>
                  <a:lnTo>
                    <a:pt x="341160" y="67487"/>
                  </a:lnTo>
                  <a:lnTo>
                    <a:pt x="341325" y="67106"/>
                  </a:lnTo>
                  <a:lnTo>
                    <a:pt x="341782" y="66090"/>
                  </a:lnTo>
                  <a:lnTo>
                    <a:pt x="341884" y="65074"/>
                  </a:lnTo>
                  <a:lnTo>
                    <a:pt x="341884" y="64566"/>
                  </a:lnTo>
                  <a:lnTo>
                    <a:pt x="341858" y="62915"/>
                  </a:lnTo>
                  <a:lnTo>
                    <a:pt x="342061" y="63423"/>
                  </a:lnTo>
                  <a:lnTo>
                    <a:pt x="342188" y="64300"/>
                  </a:lnTo>
                  <a:lnTo>
                    <a:pt x="342112" y="64439"/>
                  </a:lnTo>
                  <a:lnTo>
                    <a:pt x="342785" y="64185"/>
                  </a:lnTo>
                  <a:lnTo>
                    <a:pt x="342633" y="66598"/>
                  </a:lnTo>
                  <a:lnTo>
                    <a:pt x="343573" y="64185"/>
                  </a:lnTo>
                  <a:lnTo>
                    <a:pt x="343662" y="66090"/>
                  </a:lnTo>
                  <a:lnTo>
                    <a:pt x="343535" y="66725"/>
                  </a:lnTo>
                  <a:lnTo>
                    <a:pt x="342950" y="69265"/>
                  </a:lnTo>
                  <a:lnTo>
                    <a:pt x="342823" y="70154"/>
                  </a:lnTo>
                  <a:lnTo>
                    <a:pt x="343636" y="66979"/>
                  </a:lnTo>
                  <a:lnTo>
                    <a:pt x="344106" y="69519"/>
                  </a:lnTo>
                  <a:lnTo>
                    <a:pt x="344792" y="66979"/>
                  </a:lnTo>
                  <a:lnTo>
                    <a:pt x="344741" y="67233"/>
                  </a:lnTo>
                  <a:lnTo>
                    <a:pt x="344716" y="67360"/>
                  </a:lnTo>
                  <a:lnTo>
                    <a:pt x="344487" y="68630"/>
                  </a:lnTo>
                  <a:lnTo>
                    <a:pt x="344373" y="69392"/>
                  </a:lnTo>
                  <a:lnTo>
                    <a:pt x="345046" y="66852"/>
                  </a:lnTo>
                  <a:lnTo>
                    <a:pt x="345097" y="67995"/>
                  </a:lnTo>
                  <a:lnTo>
                    <a:pt x="344970" y="68630"/>
                  </a:lnTo>
                  <a:lnTo>
                    <a:pt x="344868" y="69773"/>
                  </a:lnTo>
                  <a:lnTo>
                    <a:pt x="345338" y="70281"/>
                  </a:lnTo>
                  <a:lnTo>
                    <a:pt x="345389" y="66852"/>
                  </a:lnTo>
                  <a:lnTo>
                    <a:pt x="345401" y="66217"/>
                  </a:lnTo>
                  <a:lnTo>
                    <a:pt x="345427" y="64820"/>
                  </a:lnTo>
                  <a:lnTo>
                    <a:pt x="345617" y="65811"/>
                  </a:lnTo>
                  <a:lnTo>
                    <a:pt x="345744" y="67284"/>
                  </a:lnTo>
                  <a:lnTo>
                    <a:pt x="345617" y="68249"/>
                  </a:lnTo>
                  <a:lnTo>
                    <a:pt x="346087" y="69265"/>
                  </a:lnTo>
                  <a:lnTo>
                    <a:pt x="347357" y="66598"/>
                  </a:lnTo>
                  <a:lnTo>
                    <a:pt x="347713" y="67614"/>
                  </a:lnTo>
                  <a:lnTo>
                    <a:pt x="347814" y="68249"/>
                  </a:lnTo>
                  <a:lnTo>
                    <a:pt x="347345" y="71907"/>
                  </a:lnTo>
                  <a:lnTo>
                    <a:pt x="347853" y="71678"/>
                  </a:lnTo>
                  <a:lnTo>
                    <a:pt x="349732" y="67995"/>
                  </a:lnTo>
                  <a:lnTo>
                    <a:pt x="350596" y="69011"/>
                  </a:lnTo>
                  <a:lnTo>
                    <a:pt x="350621" y="67995"/>
                  </a:lnTo>
                  <a:lnTo>
                    <a:pt x="350926" y="66598"/>
                  </a:lnTo>
                  <a:lnTo>
                    <a:pt x="351307" y="64820"/>
                  </a:lnTo>
                  <a:lnTo>
                    <a:pt x="351447" y="64185"/>
                  </a:lnTo>
                  <a:lnTo>
                    <a:pt x="351675" y="63169"/>
                  </a:lnTo>
                  <a:lnTo>
                    <a:pt x="350723" y="71424"/>
                  </a:lnTo>
                  <a:lnTo>
                    <a:pt x="351472" y="69634"/>
                  </a:lnTo>
                  <a:lnTo>
                    <a:pt x="350977" y="71932"/>
                  </a:lnTo>
                  <a:lnTo>
                    <a:pt x="351142" y="71424"/>
                  </a:lnTo>
                  <a:lnTo>
                    <a:pt x="351663" y="72440"/>
                  </a:lnTo>
                  <a:lnTo>
                    <a:pt x="352196" y="71424"/>
                  </a:lnTo>
                  <a:lnTo>
                    <a:pt x="352818" y="70281"/>
                  </a:lnTo>
                  <a:lnTo>
                    <a:pt x="353987" y="69011"/>
                  </a:lnTo>
                  <a:lnTo>
                    <a:pt x="354228" y="68757"/>
                  </a:lnTo>
                  <a:lnTo>
                    <a:pt x="353987" y="69596"/>
                  </a:lnTo>
                  <a:lnTo>
                    <a:pt x="353860" y="70510"/>
                  </a:lnTo>
                  <a:lnTo>
                    <a:pt x="353987" y="71551"/>
                  </a:lnTo>
                  <a:lnTo>
                    <a:pt x="354761" y="71170"/>
                  </a:lnTo>
                  <a:lnTo>
                    <a:pt x="355079" y="71805"/>
                  </a:lnTo>
                  <a:lnTo>
                    <a:pt x="355269" y="71170"/>
                  </a:lnTo>
                  <a:lnTo>
                    <a:pt x="355498" y="70408"/>
                  </a:lnTo>
                  <a:lnTo>
                    <a:pt x="355701" y="70789"/>
                  </a:lnTo>
                  <a:lnTo>
                    <a:pt x="355752" y="70408"/>
                  </a:lnTo>
                  <a:lnTo>
                    <a:pt x="355942" y="68757"/>
                  </a:lnTo>
                  <a:lnTo>
                    <a:pt x="355968" y="68630"/>
                  </a:lnTo>
                  <a:lnTo>
                    <a:pt x="356412" y="71678"/>
                  </a:lnTo>
                  <a:lnTo>
                    <a:pt x="357606" y="70789"/>
                  </a:lnTo>
                  <a:lnTo>
                    <a:pt x="358825" y="69646"/>
                  </a:lnTo>
                  <a:lnTo>
                    <a:pt x="359321" y="71805"/>
                  </a:lnTo>
                  <a:lnTo>
                    <a:pt x="359181" y="71805"/>
                  </a:lnTo>
                  <a:lnTo>
                    <a:pt x="358724" y="72948"/>
                  </a:lnTo>
                  <a:lnTo>
                    <a:pt x="360146" y="71932"/>
                  </a:lnTo>
                  <a:lnTo>
                    <a:pt x="360362" y="70662"/>
                  </a:lnTo>
                  <a:lnTo>
                    <a:pt x="360299" y="70535"/>
                  </a:lnTo>
                  <a:lnTo>
                    <a:pt x="360375" y="69646"/>
                  </a:lnTo>
                  <a:lnTo>
                    <a:pt x="360464" y="68630"/>
                  </a:lnTo>
                  <a:lnTo>
                    <a:pt x="360781" y="67614"/>
                  </a:lnTo>
                  <a:lnTo>
                    <a:pt x="360895" y="67233"/>
                  </a:lnTo>
                  <a:lnTo>
                    <a:pt x="361403" y="66217"/>
                  </a:lnTo>
                  <a:lnTo>
                    <a:pt x="361670" y="66217"/>
                  </a:lnTo>
                  <a:lnTo>
                    <a:pt x="360870" y="67741"/>
                  </a:lnTo>
                  <a:lnTo>
                    <a:pt x="360807" y="71348"/>
                  </a:lnTo>
                  <a:lnTo>
                    <a:pt x="361302" y="69138"/>
                  </a:lnTo>
                  <a:lnTo>
                    <a:pt x="360959" y="73456"/>
                  </a:lnTo>
                  <a:lnTo>
                    <a:pt x="361645" y="69138"/>
                  </a:lnTo>
                  <a:lnTo>
                    <a:pt x="362115" y="66217"/>
                  </a:lnTo>
                  <a:lnTo>
                    <a:pt x="362394" y="64439"/>
                  </a:lnTo>
                  <a:lnTo>
                    <a:pt x="362483" y="67614"/>
                  </a:lnTo>
                  <a:lnTo>
                    <a:pt x="362242" y="68630"/>
                  </a:lnTo>
                  <a:lnTo>
                    <a:pt x="362661" y="67995"/>
                  </a:lnTo>
                  <a:lnTo>
                    <a:pt x="363258" y="66471"/>
                  </a:lnTo>
                  <a:lnTo>
                    <a:pt x="363334" y="66598"/>
                  </a:lnTo>
                  <a:lnTo>
                    <a:pt x="363397" y="67360"/>
                  </a:lnTo>
                  <a:lnTo>
                    <a:pt x="363016" y="69646"/>
                  </a:lnTo>
                  <a:lnTo>
                    <a:pt x="364007" y="66471"/>
                  </a:lnTo>
                  <a:lnTo>
                    <a:pt x="364350" y="65328"/>
                  </a:lnTo>
                  <a:lnTo>
                    <a:pt x="364147" y="67995"/>
                  </a:lnTo>
                  <a:lnTo>
                    <a:pt x="364032" y="68376"/>
                  </a:lnTo>
                  <a:lnTo>
                    <a:pt x="363804" y="68884"/>
                  </a:lnTo>
                  <a:lnTo>
                    <a:pt x="363550" y="68884"/>
                  </a:lnTo>
                  <a:lnTo>
                    <a:pt x="363308" y="69354"/>
                  </a:lnTo>
                  <a:lnTo>
                    <a:pt x="363194" y="69773"/>
                  </a:lnTo>
                  <a:lnTo>
                    <a:pt x="362940" y="72821"/>
                  </a:lnTo>
                  <a:lnTo>
                    <a:pt x="363169" y="72059"/>
                  </a:lnTo>
                  <a:lnTo>
                    <a:pt x="363359" y="72567"/>
                  </a:lnTo>
                  <a:lnTo>
                    <a:pt x="363512" y="73660"/>
                  </a:lnTo>
                  <a:lnTo>
                    <a:pt x="363486" y="73113"/>
                  </a:lnTo>
                  <a:lnTo>
                    <a:pt x="363728" y="74091"/>
                  </a:lnTo>
                  <a:lnTo>
                    <a:pt x="363855" y="72821"/>
                  </a:lnTo>
                  <a:lnTo>
                    <a:pt x="364083" y="72059"/>
                  </a:lnTo>
                  <a:lnTo>
                    <a:pt x="365810" y="66217"/>
                  </a:lnTo>
                  <a:lnTo>
                    <a:pt x="365125" y="71932"/>
                  </a:lnTo>
                  <a:lnTo>
                    <a:pt x="365099" y="72186"/>
                  </a:lnTo>
                  <a:lnTo>
                    <a:pt x="365188" y="71932"/>
                  </a:lnTo>
                  <a:lnTo>
                    <a:pt x="365239" y="71805"/>
                  </a:lnTo>
                  <a:lnTo>
                    <a:pt x="365163" y="71932"/>
                  </a:lnTo>
                  <a:lnTo>
                    <a:pt x="366826" y="67614"/>
                  </a:lnTo>
                  <a:lnTo>
                    <a:pt x="365239" y="71805"/>
                  </a:lnTo>
                  <a:lnTo>
                    <a:pt x="366153" y="70154"/>
                  </a:lnTo>
                  <a:lnTo>
                    <a:pt x="365506" y="72948"/>
                  </a:lnTo>
                  <a:lnTo>
                    <a:pt x="365379" y="75488"/>
                  </a:lnTo>
                  <a:lnTo>
                    <a:pt x="365213" y="75996"/>
                  </a:lnTo>
                  <a:lnTo>
                    <a:pt x="366090" y="73583"/>
                  </a:lnTo>
                  <a:lnTo>
                    <a:pt x="365340" y="78155"/>
                  </a:lnTo>
                  <a:lnTo>
                    <a:pt x="366598" y="74599"/>
                  </a:lnTo>
                  <a:lnTo>
                    <a:pt x="366395" y="75615"/>
                  </a:lnTo>
                  <a:lnTo>
                    <a:pt x="366674" y="75158"/>
                  </a:lnTo>
                  <a:lnTo>
                    <a:pt x="366814" y="74599"/>
                  </a:lnTo>
                  <a:lnTo>
                    <a:pt x="366903" y="74218"/>
                  </a:lnTo>
                  <a:lnTo>
                    <a:pt x="367195" y="73583"/>
                  </a:lnTo>
                  <a:lnTo>
                    <a:pt x="368325" y="71043"/>
                  </a:lnTo>
                  <a:lnTo>
                    <a:pt x="367550" y="78663"/>
                  </a:lnTo>
                  <a:lnTo>
                    <a:pt x="369544" y="74218"/>
                  </a:lnTo>
                  <a:lnTo>
                    <a:pt x="370814" y="72567"/>
                  </a:lnTo>
                  <a:lnTo>
                    <a:pt x="371233" y="71043"/>
                  </a:lnTo>
                  <a:lnTo>
                    <a:pt x="371475" y="70154"/>
                  </a:lnTo>
                  <a:lnTo>
                    <a:pt x="371513" y="70027"/>
                  </a:lnTo>
                  <a:lnTo>
                    <a:pt x="371729" y="69265"/>
                  </a:lnTo>
                  <a:lnTo>
                    <a:pt x="372872" y="67741"/>
                  </a:lnTo>
                  <a:lnTo>
                    <a:pt x="372783" y="69392"/>
                  </a:lnTo>
                  <a:lnTo>
                    <a:pt x="372021" y="70916"/>
                  </a:lnTo>
                  <a:lnTo>
                    <a:pt x="371932" y="72821"/>
                  </a:lnTo>
                  <a:lnTo>
                    <a:pt x="372313" y="72694"/>
                  </a:lnTo>
                  <a:lnTo>
                    <a:pt x="372960" y="71551"/>
                  </a:lnTo>
                  <a:lnTo>
                    <a:pt x="372681" y="72440"/>
                  </a:lnTo>
                  <a:lnTo>
                    <a:pt x="372452" y="74345"/>
                  </a:lnTo>
                  <a:lnTo>
                    <a:pt x="372846" y="74218"/>
                  </a:lnTo>
                  <a:lnTo>
                    <a:pt x="373214" y="72313"/>
                  </a:lnTo>
                  <a:lnTo>
                    <a:pt x="373214" y="71551"/>
                  </a:lnTo>
                  <a:lnTo>
                    <a:pt x="373354" y="71043"/>
                  </a:lnTo>
                  <a:lnTo>
                    <a:pt x="374307" y="67741"/>
                  </a:lnTo>
                  <a:close/>
                </a:path>
                <a:path w="377825" h="78740">
                  <a:moveTo>
                    <a:pt x="375310" y="72034"/>
                  </a:moveTo>
                  <a:lnTo>
                    <a:pt x="374827" y="73837"/>
                  </a:lnTo>
                  <a:lnTo>
                    <a:pt x="374053" y="75615"/>
                  </a:lnTo>
                  <a:lnTo>
                    <a:pt x="374561" y="75234"/>
                  </a:lnTo>
                  <a:lnTo>
                    <a:pt x="375259" y="72821"/>
                  </a:lnTo>
                  <a:lnTo>
                    <a:pt x="375310" y="72034"/>
                  </a:lnTo>
                  <a:close/>
                </a:path>
                <a:path w="377825" h="78740">
                  <a:moveTo>
                    <a:pt x="375488" y="71424"/>
                  </a:moveTo>
                  <a:lnTo>
                    <a:pt x="375297" y="71424"/>
                  </a:lnTo>
                  <a:lnTo>
                    <a:pt x="375310" y="72034"/>
                  </a:lnTo>
                  <a:lnTo>
                    <a:pt x="375488" y="71424"/>
                  </a:lnTo>
                  <a:close/>
                </a:path>
                <a:path w="377825" h="78740">
                  <a:moveTo>
                    <a:pt x="375970" y="65709"/>
                  </a:moveTo>
                  <a:lnTo>
                    <a:pt x="373545" y="72440"/>
                  </a:lnTo>
                  <a:lnTo>
                    <a:pt x="372783" y="75158"/>
                  </a:lnTo>
                  <a:lnTo>
                    <a:pt x="372351" y="76250"/>
                  </a:lnTo>
                  <a:lnTo>
                    <a:pt x="372922" y="75488"/>
                  </a:lnTo>
                  <a:lnTo>
                    <a:pt x="373722" y="73710"/>
                  </a:lnTo>
                  <a:lnTo>
                    <a:pt x="374230" y="72948"/>
                  </a:lnTo>
                  <a:lnTo>
                    <a:pt x="374065" y="74345"/>
                  </a:lnTo>
                  <a:lnTo>
                    <a:pt x="374243" y="73329"/>
                  </a:lnTo>
                  <a:lnTo>
                    <a:pt x="374345" y="72821"/>
                  </a:lnTo>
                  <a:lnTo>
                    <a:pt x="374459" y="72313"/>
                  </a:lnTo>
                  <a:lnTo>
                    <a:pt x="374561" y="72097"/>
                  </a:lnTo>
                  <a:lnTo>
                    <a:pt x="374802" y="71805"/>
                  </a:lnTo>
                  <a:lnTo>
                    <a:pt x="374929" y="71551"/>
                  </a:lnTo>
                  <a:lnTo>
                    <a:pt x="375970" y="65709"/>
                  </a:lnTo>
                  <a:close/>
                </a:path>
                <a:path w="377825" h="78740">
                  <a:moveTo>
                    <a:pt x="377431" y="69951"/>
                  </a:moveTo>
                  <a:lnTo>
                    <a:pt x="377088" y="69761"/>
                  </a:lnTo>
                  <a:lnTo>
                    <a:pt x="376212" y="71831"/>
                  </a:lnTo>
                  <a:lnTo>
                    <a:pt x="376313" y="71069"/>
                  </a:lnTo>
                  <a:lnTo>
                    <a:pt x="376593" y="70205"/>
                  </a:lnTo>
                  <a:lnTo>
                    <a:pt x="376770" y="69583"/>
                  </a:lnTo>
                  <a:lnTo>
                    <a:pt x="376110" y="71158"/>
                  </a:lnTo>
                  <a:lnTo>
                    <a:pt x="375158" y="73964"/>
                  </a:lnTo>
                  <a:lnTo>
                    <a:pt x="374599" y="77101"/>
                  </a:lnTo>
                  <a:lnTo>
                    <a:pt x="375602" y="73914"/>
                  </a:lnTo>
                  <a:lnTo>
                    <a:pt x="375335" y="75285"/>
                  </a:lnTo>
                  <a:lnTo>
                    <a:pt x="376529" y="71488"/>
                  </a:lnTo>
                  <a:lnTo>
                    <a:pt x="376834" y="71145"/>
                  </a:lnTo>
                  <a:lnTo>
                    <a:pt x="376643" y="72669"/>
                  </a:lnTo>
                  <a:lnTo>
                    <a:pt x="376313" y="73901"/>
                  </a:lnTo>
                  <a:lnTo>
                    <a:pt x="376593" y="73050"/>
                  </a:lnTo>
                  <a:lnTo>
                    <a:pt x="376478" y="74714"/>
                  </a:lnTo>
                  <a:lnTo>
                    <a:pt x="377088" y="72618"/>
                  </a:lnTo>
                  <a:lnTo>
                    <a:pt x="377431" y="69951"/>
                  </a:lnTo>
                  <a:close/>
                </a:path>
                <a:path w="377825" h="78740">
                  <a:moveTo>
                    <a:pt x="377456" y="73317"/>
                  </a:moveTo>
                  <a:lnTo>
                    <a:pt x="377139" y="73660"/>
                  </a:lnTo>
                  <a:lnTo>
                    <a:pt x="376186" y="77000"/>
                  </a:lnTo>
                  <a:lnTo>
                    <a:pt x="376745" y="76174"/>
                  </a:lnTo>
                  <a:lnTo>
                    <a:pt x="377024" y="75311"/>
                  </a:lnTo>
                  <a:lnTo>
                    <a:pt x="377456" y="7331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977557" y="10974584"/>
              <a:ext cx="627380" cy="117475"/>
            </a:xfrm>
            <a:custGeom>
              <a:avLst/>
              <a:gdLst/>
              <a:ahLst/>
              <a:cxnLst/>
              <a:rect l="l" t="t" r="r" b="b"/>
              <a:pathLst>
                <a:path w="627380" h="117475">
                  <a:moveTo>
                    <a:pt x="508" y="0"/>
                  </a:moveTo>
                  <a:lnTo>
                    <a:pt x="0" y="889"/>
                  </a:lnTo>
                  <a:lnTo>
                    <a:pt x="215" y="1092"/>
                  </a:lnTo>
                  <a:lnTo>
                    <a:pt x="508" y="0"/>
                  </a:lnTo>
                  <a:close/>
                </a:path>
                <a:path w="627380" h="117475">
                  <a:moveTo>
                    <a:pt x="35242" y="8064"/>
                  </a:moveTo>
                  <a:lnTo>
                    <a:pt x="35026" y="6972"/>
                  </a:lnTo>
                  <a:lnTo>
                    <a:pt x="34632" y="8559"/>
                  </a:lnTo>
                  <a:lnTo>
                    <a:pt x="34874" y="8826"/>
                  </a:lnTo>
                  <a:lnTo>
                    <a:pt x="34975" y="10134"/>
                  </a:lnTo>
                  <a:lnTo>
                    <a:pt x="35166" y="9728"/>
                  </a:lnTo>
                  <a:lnTo>
                    <a:pt x="35242" y="8064"/>
                  </a:lnTo>
                  <a:close/>
                </a:path>
                <a:path w="627380" h="117475">
                  <a:moveTo>
                    <a:pt x="46824" y="33909"/>
                  </a:moveTo>
                  <a:close/>
                </a:path>
                <a:path w="627380" h="117475">
                  <a:moveTo>
                    <a:pt x="47815" y="6985"/>
                  </a:moveTo>
                  <a:lnTo>
                    <a:pt x="47345" y="7924"/>
                  </a:lnTo>
                  <a:lnTo>
                    <a:pt x="46977" y="11201"/>
                  </a:lnTo>
                  <a:lnTo>
                    <a:pt x="47269" y="10642"/>
                  </a:lnTo>
                  <a:lnTo>
                    <a:pt x="47815" y="6985"/>
                  </a:lnTo>
                  <a:close/>
                </a:path>
                <a:path w="627380" h="117475">
                  <a:moveTo>
                    <a:pt x="58267" y="32131"/>
                  </a:moveTo>
                  <a:lnTo>
                    <a:pt x="57899" y="32778"/>
                  </a:lnTo>
                  <a:lnTo>
                    <a:pt x="58051" y="32588"/>
                  </a:lnTo>
                  <a:lnTo>
                    <a:pt x="58267" y="32131"/>
                  </a:lnTo>
                  <a:close/>
                </a:path>
                <a:path w="627380" h="117475">
                  <a:moveTo>
                    <a:pt x="69253" y="27025"/>
                  </a:moveTo>
                  <a:lnTo>
                    <a:pt x="69037" y="27520"/>
                  </a:lnTo>
                  <a:lnTo>
                    <a:pt x="68859" y="28028"/>
                  </a:lnTo>
                  <a:lnTo>
                    <a:pt x="68681" y="28333"/>
                  </a:lnTo>
                  <a:lnTo>
                    <a:pt x="68580" y="28117"/>
                  </a:lnTo>
                  <a:lnTo>
                    <a:pt x="68465" y="27787"/>
                  </a:lnTo>
                  <a:lnTo>
                    <a:pt x="68249" y="28206"/>
                  </a:lnTo>
                  <a:lnTo>
                    <a:pt x="68313" y="28803"/>
                  </a:lnTo>
                  <a:lnTo>
                    <a:pt x="68478" y="28714"/>
                  </a:lnTo>
                  <a:lnTo>
                    <a:pt x="68681" y="28346"/>
                  </a:lnTo>
                  <a:lnTo>
                    <a:pt x="68821" y="28575"/>
                  </a:lnTo>
                  <a:lnTo>
                    <a:pt x="68961" y="28676"/>
                  </a:lnTo>
                  <a:lnTo>
                    <a:pt x="69253" y="27025"/>
                  </a:lnTo>
                  <a:close/>
                </a:path>
                <a:path w="627380" h="117475">
                  <a:moveTo>
                    <a:pt x="73609" y="29756"/>
                  </a:moveTo>
                  <a:lnTo>
                    <a:pt x="73037" y="30454"/>
                  </a:lnTo>
                  <a:lnTo>
                    <a:pt x="73012" y="32143"/>
                  </a:lnTo>
                  <a:lnTo>
                    <a:pt x="73609" y="29756"/>
                  </a:lnTo>
                  <a:close/>
                </a:path>
                <a:path w="627380" h="117475">
                  <a:moveTo>
                    <a:pt x="74904" y="10998"/>
                  </a:moveTo>
                  <a:lnTo>
                    <a:pt x="74231" y="11874"/>
                  </a:lnTo>
                  <a:lnTo>
                    <a:pt x="74701" y="11353"/>
                  </a:lnTo>
                  <a:lnTo>
                    <a:pt x="74904" y="10998"/>
                  </a:lnTo>
                  <a:close/>
                </a:path>
                <a:path w="627380" h="117475">
                  <a:moveTo>
                    <a:pt x="79171" y="14795"/>
                  </a:moveTo>
                  <a:lnTo>
                    <a:pt x="78803" y="15113"/>
                  </a:lnTo>
                  <a:lnTo>
                    <a:pt x="78955" y="15798"/>
                  </a:lnTo>
                  <a:lnTo>
                    <a:pt x="79171" y="14795"/>
                  </a:lnTo>
                  <a:close/>
                </a:path>
                <a:path w="627380" h="117475">
                  <a:moveTo>
                    <a:pt x="91948" y="34086"/>
                  </a:moveTo>
                  <a:lnTo>
                    <a:pt x="91732" y="34963"/>
                  </a:lnTo>
                  <a:lnTo>
                    <a:pt x="91859" y="34467"/>
                  </a:lnTo>
                  <a:lnTo>
                    <a:pt x="91948" y="34086"/>
                  </a:lnTo>
                  <a:close/>
                </a:path>
                <a:path w="627380" h="117475">
                  <a:moveTo>
                    <a:pt x="92036" y="33718"/>
                  </a:moveTo>
                  <a:lnTo>
                    <a:pt x="91948" y="34086"/>
                  </a:lnTo>
                  <a:lnTo>
                    <a:pt x="92036" y="33743"/>
                  </a:lnTo>
                  <a:close/>
                </a:path>
                <a:path w="627380" h="117475">
                  <a:moveTo>
                    <a:pt x="95084" y="18440"/>
                  </a:moveTo>
                  <a:lnTo>
                    <a:pt x="94513" y="19646"/>
                  </a:lnTo>
                  <a:lnTo>
                    <a:pt x="94576" y="20688"/>
                  </a:lnTo>
                  <a:lnTo>
                    <a:pt x="95084" y="20243"/>
                  </a:lnTo>
                  <a:lnTo>
                    <a:pt x="94932" y="19075"/>
                  </a:lnTo>
                  <a:lnTo>
                    <a:pt x="95084" y="18440"/>
                  </a:lnTo>
                  <a:close/>
                </a:path>
                <a:path w="627380" h="117475">
                  <a:moveTo>
                    <a:pt x="97015" y="23228"/>
                  </a:moveTo>
                  <a:lnTo>
                    <a:pt x="96431" y="22771"/>
                  </a:lnTo>
                  <a:lnTo>
                    <a:pt x="96951" y="23761"/>
                  </a:lnTo>
                  <a:lnTo>
                    <a:pt x="97015" y="23228"/>
                  </a:lnTo>
                  <a:close/>
                </a:path>
                <a:path w="627380" h="117475">
                  <a:moveTo>
                    <a:pt x="97345" y="21043"/>
                  </a:moveTo>
                  <a:lnTo>
                    <a:pt x="97015" y="23228"/>
                  </a:lnTo>
                  <a:lnTo>
                    <a:pt x="97256" y="23431"/>
                  </a:lnTo>
                  <a:lnTo>
                    <a:pt x="97345" y="21043"/>
                  </a:lnTo>
                  <a:close/>
                </a:path>
                <a:path w="627380" h="117475">
                  <a:moveTo>
                    <a:pt x="97358" y="38303"/>
                  </a:moveTo>
                  <a:lnTo>
                    <a:pt x="97218" y="38493"/>
                  </a:lnTo>
                  <a:lnTo>
                    <a:pt x="97180" y="38862"/>
                  </a:lnTo>
                  <a:lnTo>
                    <a:pt x="97358" y="38303"/>
                  </a:lnTo>
                  <a:close/>
                </a:path>
                <a:path w="627380" h="117475">
                  <a:moveTo>
                    <a:pt x="97612" y="20904"/>
                  </a:moveTo>
                  <a:lnTo>
                    <a:pt x="97472" y="17399"/>
                  </a:lnTo>
                  <a:lnTo>
                    <a:pt x="97345" y="21043"/>
                  </a:lnTo>
                  <a:lnTo>
                    <a:pt x="97612" y="20904"/>
                  </a:lnTo>
                  <a:close/>
                </a:path>
                <a:path w="627380" h="117475">
                  <a:moveTo>
                    <a:pt x="97624" y="34709"/>
                  </a:moveTo>
                  <a:lnTo>
                    <a:pt x="97040" y="36423"/>
                  </a:lnTo>
                  <a:lnTo>
                    <a:pt x="97129" y="37350"/>
                  </a:lnTo>
                  <a:lnTo>
                    <a:pt x="97028" y="38760"/>
                  </a:lnTo>
                  <a:lnTo>
                    <a:pt x="97218" y="38493"/>
                  </a:lnTo>
                  <a:lnTo>
                    <a:pt x="97624" y="34709"/>
                  </a:lnTo>
                  <a:close/>
                </a:path>
                <a:path w="627380" h="117475">
                  <a:moveTo>
                    <a:pt x="97663" y="37350"/>
                  </a:moveTo>
                  <a:lnTo>
                    <a:pt x="97358" y="38303"/>
                  </a:lnTo>
                  <a:lnTo>
                    <a:pt x="97459" y="38176"/>
                  </a:lnTo>
                  <a:lnTo>
                    <a:pt x="97663" y="37350"/>
                  </a:lnTo>
                  <a:close/>
                </a:path>
                <a:path w="627380" h="117475">
                  <a:moveTo>
                    <a:pt x="100533" y="37947"/>
                  </a:moveTo>
                  <a:lnTo>
                    <a:pt x="100342" y="38265"/>
                  </a:lnTo>
                  <a:lnTo>
                    <a:pt x="100406" y="38417"/>
                  </a:lnTo>
                  <a:lnTo>
                    <a:pt x="100469" y="38227"/>
                  </a:lnTo>
                  <a:lnTo>
                    <a:pt x="100507" y="38074"/>
                  </a:lnTo>
                  <a:lnTo>
                    <a:pt x="100533" y="37947"/>
                  </a:lnTo>
                  <a:close/>
                </a:path>
                <a:path w="627380" h="117475">
                  <a:moveTo>
                    <a:pt x="100723" y="37642"/>
                  </a:moveTo>
                  <a:lnTo>
                    <a:pt x="100520" y="37947"/>
                  </a:lnTo>
                  <a:lnTo>
                    <a:pt x="100723" y="37642"/>
                  </a:lnTo>
                  <a:close/>
                </a:path>
                <a:path w="627380" h="117475">
                  <a:moveTo>
                    <a:pt x="101117" y="36969"/>
                  </a:moveTo>
                  <a:lnTo>
                    <a:pt x="100723" y="37642"/>
                  </a:lnTo>
                  <a:lnTo>
                    <a:pt x="100876" y="37769"/>
                  </a:lnTo>
                  <a:lnTo>
                    <a:pt x="101117" y="36969"/>
                  </a:lnTo>
                  <a:close/>
                </a:path>
                <a:path w="627380" h="117475">
                  <a:moveTo>
                    <a:pt x="218935" y="59309"/>
                  </a:moveTo>
                  <a:lnTo>
                    <a:pt x="218605" y="61087"/>
                  </a:lnTo>
                  <a:lnTo>
                    <a:pt x="218694" y="60947"/>
                  </a:lnTo>
                  <a:lnTo>
                    <a:pt x="218935" y="59309"/>
                  </a:lnTo>
                  <a:close/>
                </a:path>
                <a:path w="627380" h="117475">
                  <a:moveTo>
                    <a:pt x="219862" y="73634"/>
                  </a:moveTo>
                  <a:lnTo>
                    <a:pt x="219684" y="72136"/>
                  </a:lnTo>
                  <a:lnTo>
                    <a:pt x="219659" y="72415"/>
                  </a:lnTo>
                  <a:lnTo>
                    <a:pt x="219532" y="73050"/>
                  </a:lnTo>
                  <a:lnTo>
                    <a:pt x="219151" y="74193"/>
                  </a:lnTo>
                  <a:lnTo>
                    <a:pt x="219049" y="74701"/>
                  </a:lnTo>
                  <a:lnTo>
                    <a:pt x="219303" y="75717"/>
                  </a:lnTo>
                  <a:lnTo>
                    <a:pt x="219862" y="73634"/>
                  </a:lnTo>
                  <a:close/>
                </a:path>
                <a:path w="627380" h="117475">
                  <a:moveTo>
                    <a:pt x="221970" y="75615"/>
                  </a:moveTo>
                  <a:lnTo>
                    <a:pt x="221894" y="75907"/>
                  </a:lnTo>
                  <a:lnTo>
                    <a:pt x="221894" y="76136"/>
                  </a:lnTo>
                  <a:lnTo>
                    <a:pt x="221932" y="75933"/>
                  </a:lnTo>
                  <a:lnTo>
                    <a:pt x="221945" y="75806"/>
                  </a:lnTo>
                  <a:lnTo>
                    <a:pt x="221970" y="75615"/>
                  </a:lnTo>
                  <a:close/>
                </a:path>
                <a:path w="627380" h="117475">
                  <a:moveTo>
                    <a:pt x="229819" y="78460"/>
                  </a:moveTo>
                  <a:lnTo>
                    <a:pt x="229260" y="79654"/>
                  </a:lnTo>
                  <a:lnTo>
                    <a:pt x="229184" y="79933"/>
                  </a:lnTo>
                  <a:lnTo>
                    <a:pt x="229730" y="80162"/>
                  </a:lnTo>
                  <a:lnTo>
                    <a:pt x="229819" y="78460"/>
                  </a:lnTo>
                  <a:close/>
                </a:path>
                <a:path w="627380" h="117475">
                  <a:moveTo>
                    <a:pt x="234175" y="73469"/>
                  </a:moveTo>
                  <a:lnTo>
                    <a:pt x="233959" y="75539"/>
                  </a:lnTo>
                  <a:lnTo>
                    <a:pt x="233286" y="76212"/>
                  </a:lnTo>
                  <a:lnTo>
                    <a:pt x="234010" y="76098"/>
                  </a:lnTo>
                  <a:lnTo>
                    <a:pt x="234048" y="75260"/>
                  </a:lnTo>
                  <a:lnTo>
                    <a:pt x="234175" y="73469"/>
                  </a:lnTo>
                  <a:close/>
                </a:path>
                <a:path w="627380" h="117475">
                  <a:moveTo>
                    <a:pt x="234886" y="72136"/>
                  </a:moveTo>
                  <a:lnTo>
                    <a:pt x="234759" y="70256"/>
                  </a:lnTo>
                  <a:lnTo>
                    <a:pt x="234403" y="72923"/>
                  </a:lnTo>
                  <a:lnTo>
                    <a:pt x="234492" y="72796"/>
                  </a:lnTo>
                  <a:lnTo>
                    <a:pt x="234607" y="72415"/>
                  </a:lnTo>
                  <a:lnTo>
                    <a:pt x="234619" y="72288"/>
                  </a:lnTo>
                  <a:lnTo>
                    <a:pt x="234619" y="72580"/>
                  </a:lnTo>
                  <a:lnTo>
                    <a:pt x="234797" y="72288"/>
                  </a:lnTo>
                  <a:lnTo>
                    <a:pt x="234886" y="72136"/>
                  </a:lnTo>
                  <a:close/>
                </a:path>
                <a:path w="627380" h="117475">
                  <a:moveTo>
                    <a:pt x="240385" y="75590"/>
                  </a:moveTo>
                  <a:lnTo>
                    <a:pt x="239941" y="75336"/>
                  </a:lnTo>
                  <a:lnTo>
                    <a:pt x="240017" y="75971"/>
                  </a:lnTo>
                  <a:lnTo>
                    <a:pt x="240131" y="79019"/>
                  </a:lnTo>
                  <a:lnTo>
                    <a:pt x="240385" y="76479"/>
                  </a:lnTo>
                  <a:lnTo>
                    <a:pt x="240385" y="75590"/>
                  </a:lnTo>
                  <a:close/>
                </a:path>
                <a:path w="627380" h="117475">
                  <a:moveTo>
                    <a:pt x="240538" y="74955"/>
                  </a:moveTo>
                  <a:lnTo>
                    <a:pt x="240385" y="75590"/>
                  </a:lnTo>
                  <a:lnTo>
                    <a:pt x="240538" y="74955"/>
                  </a:lnTo>
                  <a:close/>
                </a:path>
                <a:path w="627380" h="117475">
                  <a:moveTo>
                    <a:pt x="240665" y="55270"/>
                  </a:moveTo>
                  <a:lnTo>
                    <a:pt x="240017" y="56667"/>
                  </a:lnTo>
                  <a:lnTo>
                    <a:pt x="240245" y="56273"/>
                  </a:lnTo>
                  <a:lnTo>
                    <a:pt x="240347" y="56032"/>
                  </a:lnTo>
                  <a:lnTo>
                    <a:pt x="240499" y="56159"/>
                  </a:lnTo>
                  <a:lnTo>
                    <a:pt x="240525" y="56032"/>
                  </a:lnTo>
                  <a:lnTo>
                    <a:pt x="240665" y="55270"/>
                  </a:lnTo>
                  <a:close/>
                </a:path>
                <a:path w="627380" h="117475">
                  <a:moveTo>
                    <a:pt x="240677" y="73634"/>
                  </a:moveTo>
                  <a:lnTo>
                    <a:pt x="240538" y="74955"/>
                  </a:lnTo>
                  <a:lnTo>
                    <a:pt x="240665" y="74447"/>
                  </a:lnTo>
                  <a:lnTo>
                    <a:pt x="240677" y="73634"/>
                  </a:lnTo>
                  <a:close/>
                </a:path>
                <a:path w="627380" h="117475">
                  <a:moveTo>
                    <a:pt x="248056" y="80162"/>
                  </a:moveTo>
                  <a:lnTo>
                    <a:pt x="248005" y="76987"/>
                  </a:lnTo>
                  <a:lnTo>
                    <a:pt x="247942" y="78130"/>
                  </a:lnTo>
                  <a:lnTo>
                    <a:pt x="247815" y="79146"/>
                  </a:lnTo>
                  <a:lnTo>
                    <a:pt x="248056" y="80162"/>
                  </a:lnTo>
                  <a:close/>
                </a:path>
                <a:path w="627380" h="117475">
                  <a:moveTo>
                    <a:pt x="260769" y="79502"/>
                  </a:moveTo>
                  <a:lnTo>
                    <a:pt x="260591" y="80098"/>
                  </a:lnTo>
                  <a:lnTo>
                    <a:pt x="260769" y="79527"/>
                  </a:lnTo>
                  <a:close/>
                </a:path>
                <a:path w="627380" h="117475">
                  <a:moveTo>
                    <a:pt x="262153" y="78905"/>
                  </a:moveTo>
                  <a:lnTo>
                    <a:pt x="261962" y="79248"/>
                  </a:lnTo>
                  <a:lnTo>
                    <a:pt x="262153" y="78905"/>
                  </a:lnTo>
                  <a:close/>
                </a:path>
                <a:path w="627380" h="117475">
                  <a:moveTo>
                    <a:pt x="264147" y="79933"/>
                  </a:moveTo>
                  <a:lnTo>
                    <a:pt x="264033" y="80162"/>
                  </a:lnTo>
                  <a:lnTo>
                    <a:pt x="263804" y="80924"/>
                  </a:lnTo>
                  <a:lnTo>
                    <a:pt x="264147" y="79933"/>
                  </a:lnTo>
                  <a:close/>
                </a:path>
                <a:path w="627380" h="117475">
                  <a:moveTo>
                    <a:pt x="264426" y="79159"/>
                  </a:moveTo>
                  <a:lnTo>
                    <a:pt x="264147" y="79933"/>
                  </a:lnTo>
                  <a:lnTo>
                    <a:pt x="264261" y="79781"/>
                  </a:lnTo>
                  <a:lnTo>
                    <a:pt x="264375" y="79489"/>
                  </a:lnTo>
                  <a:lnTo>
                    <a:pt x="264426" y="79159"/>
                  </a:lnTo>
                  <a:close/>
                </a:path>
                <a:path w="627380" h="117475">
                  <a:moveTo>
                    <a:pt x="267398" y="53225"/>
                  </a:moveTo>
                  <a:lnTo>
                    <a:pt x="266839" y="54089"/>
                  </a:lnTo>
                  <a:lnTo>
                    <a:pt x="267030" y="54305"/>
                  </a:lnTo>
                  <a:lnTo>
                    <a:pt x="267398" y="53225"/>
                  </a:lnTo>
                  <a:close/>
                </a:path>
                <a:path w="627380" h="117475">
                  <a:moveTo>
                    <a:pt x="269036" y="52222"/>
                  </a:moveTo>
                  <a:lnTo>
                    <a:pt x="268389" y="53111"/>
                  </a:lnTo>
                  <a:lnTo>
                    <a:pt x="268973" y="53111"/>
                  </a:lnTo>
                  <a:lnTo>
                    <a:pt x="269036" y="52222"/>
                  </a:lnTo>
                  <a:close/>
                </a:path>
                <a:path w="627380" h="117475">
                  <a:moveTo>
                    <a:pt x="269900" y="77127"/>
                  </a:moveTo>
                  <a:lnTo>
                    <a:pt x="269494" y="78511"/>
                  </a:lnTo>
                  <a:lnTo>
                    <a:pt x="269709" y="78257"/>
                  </a:lnTo>
                  <a:lnTo>
                    <a:pt x="269836" y="77876"/>
                  </a:lnTo>
                  <a:lnTo>
                    <a:pt x="269900" y="77127"/>
                  </a:lnTo>
                  <a:close/>
                </a:path>
                <a:path w="627380" h="117475">
                  <a:moveTo>
                    <a:pt x="270141" y="77749"/>
                  </a:moveTo>
                  <a:lnTo>
                    <a:pt x="269824" y="78130"/>
                  </a:lnTo>
                  <a:lnTo>
                    <a:pt x="269671" y="79781"/>
                  </a:lnTo>
                  <a:lnTo>
                    <a:pt x="270141" y="77749"/>
                  </a:lnTo>
                  <a:close/>
                </a:path>
                <a:path w="627380" h="117475">
                  <a:moveTo>
                    <a:pt x="292315" y="85750"/>
                  </a:moveTo>
                  <a:lnTo>
                    <a:pt x="292265" y="84035"/>
                  </a:lnTo>
                  <a:lnTo>
                    <a:pt x="292201" y="85369"/>
                  </a:lnTo>
                  <a:lnTo>
                    <a:pt x="292315" y="85750"/>
                  </a:lnTo>
                  <a:close/>
                </a:path>
                <a:path w="627380" h="117475">
                  <a:moveTo>
                    <a:pt x="298551" y="64693"/>
                  </a:moveTo>
                  <a:lnTo>
                    <a:pt x="298157" y="66230"/>
                  </a:lnTo>
                  <a:lnTo>
                    <a:pt x="298551" y="64693"/>
                  </a:lnTo>
                  <a:close/>
                </a:path>
                <a:path w="627380" h="117475">
                  <a:moveTo>
                    <a:pt x="299974" y="61493"/>
                  </a:moveTo>
                  <a:lnTo>
                    <a:pt x="299669" y="61493"/>
                  </a:lnTo>
                  <a:lnTo>
                    <a:pt x="298831" y="61747"/>
                  </a:lnTo>
                  <a:lnTo>
                    <a:pt x="298437" y="63779"/>
                  </a:lnTo>
                  <a:lnTo>
                    <a:pt x="298640" y="63271"/>
                  </a:lnTo>
                  <a:lnTo>
                    <a:pt x="298894" y="62382"/>
                  </a:lnTo>
                  <a:lnTo>
                    <a:pt x="298894" y="63271"/>
                  </a:lnTo>
                  <a:lnTo>
                    <a:pt x="298551" y="64693"/>
                  </a:lnTo>
                  <a:lnTo>
                    <a:pt x="299275" y="63398"/>
                  </a:lnTo>
                  <a:lnTo>
                    <a:pt x="299669" y="62382"/>
                  </a:lnTo>
                  <a:lnTo>
                    <a:pt x="299974" y="61493"/>
                  </a:lnTo>
                  <a:close/>
                </a:path>
                <a:path w="627380" h="117475">
                  <a:moveTo>
                    <a:pt x="301193" y="61963"/>
                  </a:moveTo>
                  <a:lnTo>
                    <a:pt x="300977" y="60871"/>
                  </a:lnTo>
                  <a:lnTo>
                    <a:pt x="300596" y="62471"/>
                  </a:lnTo>
                  <a:lnTo>
                    <a:pt x="300837" y="62712"/>
                  </a:lnTo>
                  <a:lnTo>
                    <a:pt x="300951" y="64020"/>
                  </a:lnTo>
                  <a:lnTo>
                    <a:pt x="301129" y="63614"/>
                  </a:lnTo>
                  <a:lnTo>
                    <a:pt x="301193" y="61963"/>
                  </a:lnTo>
                  <a:close/>
                </a:path>
                <a:path w="627380" h="117475">
                  <a:moveTo>
                    <a:pt x="303987" y="67094"/>
                  </a:moveTo>
                  <a:lnTo>
                    <a:pt x="303733" y="68478"/>
                  </a:lnTo>
                  <a:lnTo>
                    <a:pt x="303961" y="68224"/>
                  </a:lnTo>
                  <a:lnTo>
                    <a:pt x="303987" y="67094"/>
                  </a:lnTo>
                  <a:close/>
                </a:path>
                <a:path w="627380" h="117475">
                  <a:moveTo>
                    <a:pt x="304355" y="64414"/>
                  </a:moveTo>
                  <a:lnTo>
                    <a:pt x="304025" y="64668"/>
                  </a:lnTo>
                  <a:lnTo>
                    <a:pt x="303987" y="67094"/>
                  </a:lnTo>
                  <a:lnTo>
                    <a:pt x="304228" y="65811"/>
                  </a:lnTo>
                  <a:lnTo>
                    <a:pt x="304203" y="67081"/>
                  </a:lnTo>
                  <a:lnTo>
                    <a:pt x="304279" y="65811"/>
                  </a:lnTo>
                  <a:lnTo>
                    <a:pt x="304355" y="64414"/>
                  </a:lnTo>
                  <a:close/>
                </a:path>
                <a:path w="627380" h="117475">
                  <a:moveTo>
                    <a:pt x="308203" y="86309"/>
                  </a:moveTo>
                  <a:lnTo>
                    <a:pt x="307936" y="87147"/>
                  </a:lnTo>
                  <a:lnTo>
                    <a:pt x="308190" y="86639"/>
                  </a:lnTo>
                  <a:lnTo>
                    <a:pt x="308203" y="86309"/>
                  </a:lnTo>
                  <a:close/>
                </a:path>
                <a:path w="627380" h="117475">
                  <a:moveTo>
                    <a:pt x="312267" y="64566"/>
                  </a:moveTo>
                  <a:lnTo>
                    <a:pt x="312102" y="64109"/>
                  </a:lnTo>
                  <a:lnTo>
                    <a:pt x="312102" y="64338"/>
                  </a:lnTo>
                  <a:lnTo>
                    <a:pt x="312115" y="64516"/>
                  </a:lnTo>
                  <a:lnTo>
                    <a:pt x="312115" y="64706"/>
                  </a:lnTo>
                  <a:lnTo>
                    <a:pt x="312267" y="64566"/>
                  </a:lnTo>
                  <a:close/>
                </a:path>
                <a:path w="627380" h="117475">
                  <a:moveTo>
                    <a:pt x="313347" y="87604"/>
                  </a:moveTo>
                  <a:lnTo>
                    <a:pt x="312762" y="87109"/>
                  </a:lnTo>
                  <a:lnTo>
                    <a:pt x="312915" y="87401"/>
                  </a:lnTo>
                  <a:lnTo>
                    <a:pt x="313118" y="87579"/>
                  </a:lnTo>
                  <a:lnTo>
                    <a:pt x="313347" y="87604"/>
                  </a:lnTo>
                  <a:close/>
                </a:path>
                <a:path w="627380" h="117475">
                  <a:moveTo>
                    <a:pt x="313524" y="60655"/>
                  </a:moveTo>
                  <a:lnTo>
                    <a:pt x="313093" y="61607"/>
                  </a:lnTo>
                  <a:lnTo>
                    <a:pt x="312826" y="64897"/>
                  </a:lnTo>
                  <a:lnTo>
                    <a:pt x="313093" y="64325"/>
                  </a:lnTo>
                  <a:lnTo>
                    <a:pt x="313524" y="60655"/>
                  </a:lnTo>
                  <a:close/>
                </a:path>
                <a:path w="627380" h="117475">
                  <a:moveTo>
                    <a:pt x="315950" y="63893"/>
                  </a:moveTo>
                  <a:lnTo>
                    <a:pt x="315874" y="64058"/>
                  </a:lnTo>
                  <a:lnTo>
                    <a:pt x="315772" y="64643"/>
                  </a:lnTo>
                  <a:lnTo>
                    <a:pt x="315950" y="63893"/>
                  </a:lnTo>
                  <a:close/>
                </a:path>
                <a:path w="627380" h="117475">
                  <a:moveTo>
                    <a:pt x="317449" y="63017"/>
                  </a:moveTo>
                  <a:lnTo>
                    <a:pt x="317182" y="63017"/>
                  </a:lnTo>
                  <a:lnTo>
                    <a:pt x="316979" y="62509"/>
                  </a:lnTo>
                  <a:lnTo>
                    <a:pt x="316839" y="64033"/>
                  </a:lnTo>
                  <a:lnTo>
                    <a:pt x="316814" y="62636"/>
                  </a:lnTo>
                  <a:lnTo>
                    <a:pt x="315798" y="66700"/>
                  </a:lnTo>
                  <a:lnTo>
                    <a:pt x="315772" y="64668"/>
                  </a:lnTo>
                  <a:lnTo>
                    <a:pt x="315544" y="65684"/>
                  </a:lnTo>
                  <a:lnTo>
                    <a:pt x="315315" y="67589"/>
                  </a:lnTo>
                  <a:lnTo>
                    <a:pt x="316598" y="67589"/>
                  </a:lnTo>
                  <a:lnTo>
                    <a:pt x="316788" y="66700"/>
                  </a:lnTo>
                  <a:lnTo>
                    <a:pt x="316903" y="66192"/>
                  </a:lnTo>
                  <a:lnTo>
                    <a:pt x="316776" y="64858"/>
                  </a:lnTo>
                  <a:lnTo>
                    <a:pt x="316865" y="64287"/>
                  </a:lnTo>
                  <a:lnTo>
                    <a:pt x="316979" y="64033"/>
                  </a:lnTo>
                  <a:lnTo>
                    <a:pt x="317449" y="63017"/>
                  </a:lnTo>
                  <a:close/>
                </a:path>
                <a:path w="627380" h="117475">
                  <a:moveTo>
                    <a:pt x="320548" y="85166"/>
                  </a:moveTo>
                  <a:lnTo>
                    <a:pt x="320344" y="85877"/>
                  </a:lnTo>
                  <a:lnTo>
                    <a:pt x="320243" y="86004"/>
                  </a:lnTo>
                  <a:lnTo>
                    <a:pt x="320217" y="86639"/>
                  </a:lnTo>
                  <a:lnTo>
                    <a:pt x="320306" y="87147"/>
                  </a:lnTo>
                  <a:lnTo>
                    <a:pt x="320548" y="85166"/>
                  </a:lnTo>
                  <a:close/>
                </a:path>
                <a:path w="627380" h="117475">
                  <a:moveTo>
                    <a:pt x="324154" y="67767"/>
                  </a:moveTo>
                  <a:close/>
                </a:path>
                <a:path w="627380" h="117475">
                  <a:moveTo>
                    <a:pt x="325031" y="85432"/>
                  </a:moveTo>
                  <a:lnTo>
                    <a:pt x="324942" y="85559"/>
                  </a:lnTo>
                  <a:lnTo>
                    <a:pt x="324688" y="86106"/>
                  </a:lnTo>
                  <a:lnTo>
                    <a:pt x="324840" y="85890"/>
                  </a:lnTo>
                  <a:lnTo>
                    <a:pt x="325031" y="85432"/>
                  </a:lnTo>
                  <a:close/>
                </a:path>
                <a:path w="627380" h="117475">
                  <a:moveTo>
                    <a:pt x="325056" y="58826"/>
                  </a:moveTo>
                  <a:lnTo>
                    <a:pt x="324231" y="60604"/>
                  </a:lnTo>
                  <a:lnTo>
                    <a:pt x="324116" y="62903"/>
                  </a:lnTo>
                  <a:lnTo>
                    <a:pt x="324205" y="62636"/>
                  </a:lnTo>
                  <a:lnTo>
                    <a:pt x="324116" y="63271"/>
                  </a:lnTo>
                  <a:lnTo>
                    <a:pt x="324116" y="62903"/>
                  </a:lnTo>
                  <a:lnTo>
                    <a:pt x="324002" y="63271"/>
                  </a:lnTo>
                  <a:lnTo>
                    <a:pt x="323469" y="64922"/>
                  </a:lnTo>
                  <a:lnTo>
                    <a:pt x="324535" y="63652"/>
                  </a:lnTo>
                  <a:lnTo>
                    <a:pt x="324662" y="63017"/>
                  </a:lnTo>
                  <a:lnTo>
                    <a:pt x="324688" y="62636"/>
                  </a:lnTo>
                  <a:lnTo>
                    <a:pt x="325056" y="58826"/>
                  </a:lnTo>
                  <a:close/>
                </a:path>
                <a:path w="627380" h="117475">
                  <a:moveTo>
                    <a:pt x="325628" y="84099"/>
                  </a:moveTo>
                  <a:lnTo>
                    <a:pt x="325386" y="84607"/>
                  </a:lnTo>
                  <a:lnTo>
                    <a:pt x="325386" y="84328"/>
                  </a:lnTo>
                  <a:lnTo>
                    <a:pt x="325348" y="84607"/>
                  </a:lnTo>
                  <a:lnTo>
                    <a:pt x="325234" y="84988"/>
                  </a:lnTo>
                  <a:lnTo>
                    <a:pt x="325031" y="85496"/>
                  </a:lnTo>
                  <a:lnTo>
                    <a:pt x="325259" y="85369"/>
                  </a:lnTo>
                  <a:lnTo>
                    <a:pt x="325437" y="86258"/>
                  </a:lnTo>
                  <a:lnTo>
                    <a:pt x="325526" y="85369"/>
                  </a:lnTo>
                  <a:lnTo>
                    <a:pt x="325628" y="84099"/>
                  </a:lnTo>
                  <a:close/>
                </a:path>
                <a:path w="627380" h="117475">
                  <a:moveTo>
                    <a:pt x="326478" y="67589"/>
                  </a:moveTo>
                  <a:lnTo>
                    <a:pt x="326351" y="67208"/>
                  </a:lnTo>
                  <a:lnTo>
                    <a:pt x="326237" y="68605"/>
                  </a:lnTo>
                  <a:lnTo>
                    <a:pt x="326478" y="67589"/>
                  </a:lnTo>
                  <a:close/>
                </a:path>
                <a:path w="627380" h="117475">
                  <a:moveTo>
                    <a:pt x="326669" y="67716"/>
                  </a:moveTo>
                  <a:lnTo>
                    <a:pt x="326593" y="67081"/>
                  </a:lnTo>
                  <a:lnTo>
                    <a:pt x="326593" y="67589"/>
                  </a:lnTo>
                  <a:lnTo>
                    <a:pt x="326669" y="67716"/>
                  </a:lnTo>
                  <a:close/>
                </a:path>
                <a:path w="627380" h="117475">
                  <a:moveTo>
                    <a:pt x="326948" y="65824"/>
                  </a:moveTo>
                  <a:lnTo>
                    <a:pt x="326809" y="65417"/>
                  </a:lnTo>
                  <a:lnTo>
                    <a:pt x="326847" y="65697"/>
                  </a:lnTo>
                  <a:lnTo>
                    <a:pt x="326948" y="65824"/>
                  </a:lnTo>
                  <a:close/>
                </a:path>
                <a:path w="627380" h="117475">
                  <a:moveTo>
                    <a:pt x="328688" y="60604"/>
                  </a:moveTo>
                  <a:lnTo>
                    <a:pt x="328663" y="60223"/>
                  </a:lnTo>
                  <a:lnTo>
                    <a:pt x="328485" y="60604"/>
                  </a:lnTo>
                  <a:lnTo>
                    <a:pt x="328688" y="60604"/>
                  </a:lnTo>
                  <a:close/>
                </a:path>
                <a:path w="627380" h="117475">
                  <a:moveTo>
                    <a:pt x="328815" y="60604"/>
                  </a:moveTo>
                  <a:lnTo>
                    <a:pt x="328688" y="60604"/>
                  </a:lnTo>
                  <a:lnTo>
                    <a:pt x="328726" y="61175"/>
                  </a:lnTo>
                  <a:lnTo>
                    <a:pt x="328815" y="60604"/>
                  </a:lnTo>
                  <a:close/>
                </a:path>
                <a:path w="627380" h="117475">
                  <a:moveTo>
                    <a:pt x="329323" y="83807"/>
                  </a:moveTo>
                  <a:lnTo>
                    <a:pt x="329158" y="83845"/>
                  </a:lnTo>
                  <a:lnTo>
                    <a:pt x="329323" y="83845"/>
                  </a:lnTo>
                  <a:close/>
                </a:path>
                <a:path w="627380" h="117475">
                  <a:moveTo>
                    <a:pt x="330187" y="59918"/>
                  </a:moveTo>
                  <a:lnTo>
                    <a:pt x="330022" y="60185"/>
                  </a:lnTo>
                  <a:lnTo>
                    <a:pt x="330187" y="59918"/>
                  </a:lnTo>
                  <a:close/>
                </a:path>
                <a:path w="627380" h="117475">
                  <a:moveTo>
                    <a:pt x="330352" y="61239"/>
                  </a:moveTo>
                  <a:lnTo>
                    <a:pt x="330098" y="61366"/>
                  </a:lnTo>
                  <a:lnTo>
                    <a:pt x="329996" y="61493"/>
                  </a:lnTo>
                  <a:lnTo>
                    <a:pt x="330161" y="61620"/>
                  </a:lnTo>
                  <a:lnTo>
                    <a:pt x="330352" y="61239"/>
                  </a:lnTo>
                  <a:close/>
                </a:path>
                <a:path w="627380" h="117475">
                  <a:moveTo>
                    <a:pt x="333946" y="64668"/>
                  </a:moveTo>
                  <a:lnTo>
                    <a:pt x="333933" y="64350"/>
                  </a:lnTo>
                  <a:lnTo>
                    <a:pt x="333895" y="64173"/>
                  </a:lnTo>
                  <a:lnTo>
                    <a:pt x="333832" y="64414"/>
                  </a:lnTo>
                  <a:lnTo>
                    <a:pt x="333908" y="64592"/>
                  </a:lnTo>
                  <a:close/>
                </a:path>
                <a:path w="627380" h="117475">
                  <a:moveTo>
                    <a:pt x="335343" y="81089"/>
                  </a:moveTo>
                  <a:lnTo>
                    <a:pt x="335216" y="80886"/>
                  </a:lnTo>
                  <a:lnTo>
                    <a:pt x="335076" y="80556"/>
                  </a:lnTo>
                  <a:lnTo>
                    <a:pt x="334886" y="80987"/>
                  </a:lnTo>
                  <a:lnTo>
                    <a:pt x="335000" y="81597"/>
                  </a:lnTo>
                  <a:lnTo>
                    <a:pt x="335153" y="81483"/>
                  </a:lnTo>
                  <a:lnTo>
                    <a:pt x="335343" y="81089"/>
                  </a:lnTo>
                  <a:close/>
                </a:path>
                <a:path w="627380" h="117475">
                  <a:moveTo>
                    <a:pt x="335699" y="63525"/>
                  </a:moveTo>
                  <a:lnTo>
                    <a:pt x="335292" y="64414"/>
                  </a:lnTo>
                  <a:lnTo>
                    <a:pt x="335229" y="64922"/>
                  </a:lnTo>
                  <a:lnTo>
                    <a:pt x="335343" y="65405"/>
                  </a:lnTo>
                  <a:lnTo>
                    <a:pt x="335699" y="63525"/>
                  </a:lnTo>
                  <a:close/>
                </a:path>
                <a:path w="627380" h="117475">
                  <a:moveTo>
                    <a:pt x="335800" y="79756"/>
                  </a:moveTo>
                  <a:lnTo>
                    <a:pt x="335648" y="80264"/>
                  </a:lnTo>
                  <a:lnTo>
                    <a:pt x="335483" y="80772"/>
                  </a:lnTo>
                  <a:lnTo>
                    <a:pt x="335343" y="81089"/>
                  </a:lnTo>
                  <a:lnTo>
                    <a:pt x="335508" y="81343"/>
                  </a:lnTo>
                  <a:lnTo>
                    <a:pt x="335800" y="79756"/>
                  </a:lnTo>
                  <a:close/>
                </a:path>
                <a:path w="627380" h="117475">
                  <a:moveTo>
                    <a:pt x="335953" y="67754"/>
                  </a:moveTo>
                  <a:lnTo>
                    <a:pt x="335838" y="67970"/>
                  </a:lnTo>
                  <a:lnTo>
                    <a:pt x="335749" y="68173"/>
                  </a:lnTo>
                  <a:lnTo>
                    <a:pt x="335724" y="68478"/>
                  </a:lnTo>
                  <a:lnTo>
                    <a:pt x="335851" y="68402"/>
                  </a:lnTo>
                  <a:lnTo>
                    <a:pt x="335927" y="68072"/>
                  </a:lnTo>
                  <a:lnTo>
                    <a:pt x="335953" y="67754"/>
                  </a:lnTo>
                  <a:close/>
                </a:path>
                <a:path w="627380" h="117475">
                  <a:moveTo>
                    <a:pt x="339115" y="67094"/>
                  </a:moveTo>
                  <a:lnTo>
                    <a:pt x="339090" y="65049"/>
                  </a:lnTo>
                  <a:lnTo>
                    <a:pt x="338531" y="67462"/>
                  </a:lnTo>
                  <a:lnTo>
                    <a:pt x="339115" y="67094"/>
                  </a:lnTo>
                  <a:close/>
                </a:path>
                <a:path w="627380" h="117475">
                  <a:moveTo>
                    <a:pt x="339521" y="66827"/>
                  </a:moveTo>
                  <a:lnTo>
                    <a:pt x="339128" y="67081"/>
                  </a:lnTo>
                  <a:lnTo>
                    <a:pt x="339153" y="68668"/>
                  </a:lnTo>
                  <a:lnTo>
                    <a:pt x="339521" y="66827"/>
                  </a:lnTo>
                  <a:close/>
                </a:path>
                <a:path w="627380" h="117475">
                  <a:moveTo>
                    <a:pt x="340169" y="63373"/>
                  </a:moveTo>
                  <a:lnTo>
                    <a:pt x="339585" y="64274"/>
                  </a:lnTo>
                  <a:lnTo>
                    <a:pt x="340004" y="63728"/>
                  </a:lnTo>
                  <a:lnTo>
                    <a:pt x="340169" y="63373"/>
                  </a:lnTo>
                  <a:close/>
                </a:path>
                <a:path w="627380" h="117475">
                  <a:moveTo>
                    <a:pt x="340918" y="84861"/>
                  </a:moveTo>
                  <a:lnTo>
                    <a:pt x="340804" y="83807"/>
                  </a:lnTo>
                  <a:lnTo>
                    <a:pt x="340410" y="81813"/>
                  </a:lnTo>
                  <a:lnTo>
                    <a:pt x="340398" y="82207"/>
                  </a:lnTo>
                  <a:lnTo>
                    <a:pt x="339902" y="82918"/>
                  </a:lnTo>
                  <a:lnTo>
                    <a:pt x="340029" y="84620"/>
                  </a:lnTo>
                  <a:lnTo>
                    <a:pt x="340398" y="82257"/>
                  </a:lnTo>
                  <a:lnTo>
                    <a:pt x="340347" y="85115"/>
                  </a:lnTo>
                  <a:lnTo>
                    <a:pt x="340918" y="84861"/>
                  </a:lnTo>
                  <a:close/>
                </a:path>
                <a:path w="627380" h="117475">
                  <a:moveTo>
                    <a:pt x="343890" y="68986"/>
                  </a:moveTo>
                  <a:lnTo>
                    <a:pt x="343649" y="69037"/>
                  </a:lnTo>
                  <a:lnTo>
                    <a:pt x="343776" y="69329"/>
                  </a:lnTo>
                  <a:lnTo>
                    <a:pt x="343890" y="68986"/>
                  </a:lnTo>
                  <a:close/>
                </a:path>
                <a:path w="627380" h="117475">
                  <a:moveTo>
                    <a:pt x="344639" y="66840"/>
                  </a:moveTo>
                  <a:lnTo>
                    <a:pt x="344322" y="67183"/>
                  </a:lnTo>
                  <a:lnTo>
                    <a:pt x="344525" y="67805"/>
                  </a:lnTo>
                  <a:lnTo>
                    <a:pt x="344639" y="66840"/>
                  </a:lnTo>
                  <a:close/>
                </a:path>
                <a:path w="627380" h="117475">
                  <a:moveTo>
                    <a:pt x="348983" y="71920"/>
                  </a:moveTo>
                  <a:lnTo>
                    <a:pt x="348742" y="70789"/>
                  </a:lnTo>
                  <a:lnTo>
                    <a:pt x="348589" y="71920"/>
                  </a:lnTo>
                  <a:lnTo>
                    <a:pt x="348830" y="71640"/>
                  </a:lnTo>
                  <a:lnTo>
                    <a:pt x="348983" y="71920"/>
                  </a:lnTo>
                  <a:close/>
                </a:path>
                <a:path w="627380" h="117475">
                  <a:moveTo>
                    <a:pt x="352044" y="67729"/>
                  </a:moveTo>
                  <a:lnTo>
                    <a:pt x="351993" y="68795"/>
                  </a:lnTo>
                  <a:lnTo>
                    <a:pt x="352018" y="68351"/>
                  </a:lnTo>
                  <a:lnTo>
                    <a:pt x="352044" y="67957"/>
                  </a:lnTo>
                  <a:lnTo>
                    <a:pt x="352044" y="67729"/>
                  </a:lnTo>
                  <a:close/>
                </a:path>
                <a:path w="627380" h="117475">
                  <a:moveTo>
                    <a:pt x="352183" y="76174"/>
                  </a:moveTo>
                  <a:lnTo>
                    <a:pt x="352132" y="76352"/>
                  </a:lnTo>
                  <a:lnTo>
                    <a:pt x="352183" y="76174"/>
                  </a:lnTo>
                  <a:close/>
                </a:path>
                <a:path w="627380" h="117475">
                  <a:moveTo>
                    <a:pt x="352348" y="75514"/>
                  </a:moveTo>
                  <a:lnTo>
                    <a:pt x="352272" y="75692"/>
                  </a:lnTo>
                  <a:lnTo>
                    <a:pt x="352183" y="76174"/>
                  </a:lnTo>
                  <a:lnTo>
                    <a:pt x="352348" y="75514"/>
                  </a:lnTo>
                  <a:close/>
                </a:path>
                <a:path w="627380" h="117475">
                  <a:moveTo>
                    <a:pt x="352475" y="73939"/>
                  </a:moveTo>
                  <a:lnTo>
                    <a:pt x="352386" y="72364"/>
                  </a:lnTo>
                  <a:lnTo>
                    <a:pt x="352234" y="74930"/>
                  </a:lnTo>
                  <a:lnTo>
                    <a:pt x="352475" y="73939"/>
                  </a:lnTo>
                  <a:close/>
                </a:path>
                <a:path w="627380" h="117475">
                  <a:moveTo>
                    <a:pt x="354050" y="81432"/>
                  </a:moveTo>
                  <a:lnTo>
                    <a:pt x="353910" y="82321"/>
                  </a:lnTo>
                  <a:lnTo>
                    <a:pt x="354050" y="81432"/>
                  </a:lnTo>
                  <a:close/>
                </a:path>
                <a:path w="627380" h="117475">
                  <a:moveTo>
                    <a:pt x="355523" y="68414"/>
                  </a:moveTo>
                  <a:lnTo>
                    <a:pt x="355180" y="69799"/>
                  </a:lnTo>
                  <a:lnTo>
                    <a:pt x="355307" y="69799"/>
                  </a:lnTo>
                  <a:lnTo>
                    <a:pt x="355371" y="69405"/>
                  </a:lnTo>
                  <a:lnTo>
                    <a:pt x="355434" y="68935"/>
                  </a:lnTo>
                  <a:lnTo>
                    <a:pt x="355523" y="68414"/>
                  </a:lnTo>
                  <a:close/>
                </a:path>
                <a:path w="627380" h="117475">
                  <a:moveTo>
                    <a:pt x="356539" y="81305"/>
                  </a:moveTo>
                  <a:lnTo>
                    <a:pt x="356247" y="79781"/>
                  </a:lnTo>
                  <a:lnTo>
                    <a:pt x="356019" y="82067"/>
                  </a:lnTo>
                  <a:lnTo>
                    <a:pt x="356463" y="81940"/>
                  </a:lnTo>
                  <a:lnTo>
                    <a:pt x="356539" y="81305"/>
                  </a:lnTo>
                  <a:close/>
                </a:path>
                <a:path w="627380" h="117475">
                  <a:moveTo>
                    <a:pt x="359371" y="84594"/>
                  </a:moveTo>
                  <a:lnTo>
                    <a:pt x="359206" y="85864"/>
                  </a:lnTo>
                  <a:lnTo>
                    <a:pt x="359283" y="85356"/>
                  </a:lnTo>
                  <a:lnTo>
                    <a:pt x="359333" y="84963"/>
                  </a:lnTo>
                  <a:lnTo>
                    <a:pt x="359371" y="84607"/>
                  </a:lnTo>
                  <a:close/>
                </a:path>
                <a:path w="627380" h="117475">
                  <a:moveTo>
                    <a:pt x="359778" y="69786"/>
                  </a:moveTo>
                  <a:lnTo>
                    <a:pt x="359689" y="69646"/>
                  </a:lnTo>
                  <a:lnTo>
                    <a:pt x="359371" y="72567"/>
                  </a:lnTo>
                  <a:lnTo>
                    <a:pt x="359206" y="73850"/>
                  </a:lnTo>
                  <a:lnTo>
                    <a:pt x="359397" y="72644"/>
                  </a:lnTo>
                  <a:lnTo>
                    <a:pt x="359511" y="72085"/>
                  </a:lnTo>
                  <a:lnTo>
                    <a:pt x="359625" y="71869"/>
                  </a:lnTo>
                  <a:lnTo>
                    <a:pt x="359778" y="69786"/>
                  </a:lnTo>
                  <a:close/>
                </a:path>
                <a:path w="627380" h="117475">
                  <a:moveTo>
                    <a:pt x="360756" y="70866"/>
                  </a:moveTo>
                  <a:lnTo>
                    <a:pt x="360489" y="69697"/>
                  </a:lnTo>
                  <a:lnTo>
                    <a:pt x="360553" y="69062"/>
                  </a:lnTo>
                  <a:lnTo>
                    <a:pt x="360222" y="70065"/>
                  </a:lnTo>
                  <a:lnTo>
                    <a:pt x="360133" y="70319"/>
                  </a:lnTo>
                  <a:lnTo>
                    <a:pt x="360324" y="71348"/>
                  </a:lnTo>
                  <a:lnTo>
                    <a:pt x="360756" y="70866"/>
                  </a:lnTo>
                  <a:close/>
                </a:path>
                <a:path w="627380" h="117475">
                  <a:moveTo>
                    <a:pt x="361073" y="86004"/>
                  </a:moveTo>
                  <a:lnTo>
                    <a:pt x="360946" y="87045"/>
                  </a:lnTo>
                  <a:lnTo>
                    <a:pt x="361073" y="86004"/>
                  </a:lnTo>
                  <a:close/>
                </a:path>
                <a:path w="627380" h="117475">
                  <a:moveTo>
                    <a:pt x="361289" y="87782"/>
                  </a:moveTo>
                  <a:lnTo>
                    <a:pt x="360946" y="87045"/>
                  </a:lnTo>
                  <a:lnTo>
                    <a:pt x="360756" y="88544"/>
                  </a:lnTo>
                  <a:lnTo>
                    <a:pt x="361289" y="87782"/>
                  </a:lnTo>
                  <a:close/>
                </a:path>
                <a:path w="627380" h="117475">
                  <a:moveTo>
                    <a:pt x="361391" y="76530"/>
                  </a:moveTo>
                  <a:close/>
                </a:path>
                <a:path w="627380" h="117475">
                  <a:moveTo>
                    <a:pt x="361708" y="74193"/>
                  </a:moveTo>
                  <a:lnTo>
                    <a:pt x="361518" y="75272"/>
                  </a:lnTo>
                  <a:lnTo>
                    <a:pt x="361416" y="76174"/>
                  </a:lnTo>
                  <a:lnTo>
                    <a:pt x="361391" y="76530"/>
                  </a:lnTo>
                  <a:lnTo>
                    <a:pt x="361594" y="75717"/>
                  </a:lnTo>
                  <a:lnTo>
                    <a:pt x="361708" y="74193"/>
                  </a:lnTo>
                  <a:close/>
                </a:path>
                <a:path w="627380" h="117475">
                  <a:moveTo>
                    <a:pt x="361988" y="76098"/>
                  </a:moveTo>
                  <a:lnTo>
                    <a:pt x="361543" y="76428"/>
                  </a:lnTo>
                  <a:lnTo>
                    <a:pt x="361480" y="77355"/>
                  </a:lnTo>
                  <a:lnTo>
                    <a:pt x="361988" y="76098"/>
                  </a:lnTo>
                  <a:close/>
                </a:path>
                <a:path w="627380" h="117475">
                  <a:moveTo>
                    <a:pt x="362724" y="76708"/>
                  </a:moveTo>
                  <a:close/>
                </a:path>
                <a:path w="627380" h="117475">
                  <a:moveTo>
                    <a:pt x="363029" y="73647"/>
                  </a:moveTo>
                  <a:lnTo>
                    <a:pt x="362394" y="73240"/>
                  </a:lnTo>
                  <a:lnTo>
                    <a:pt x="363029" y="74168"/>
                  </a:lnTo>
                  <a:lnTo>
                    <a:pt x="363029" y="73647"/>
                  </a:lnTo>
                  <a:close/>
                </a:path>
                <a:path w="627380" h="117475">
                  <a:moveTo>
                    <a:pt x="363270" y="73799"/>
                  </a:moveTo>
                  <a:lnTo>
                    <a:pt x="363067" y="71437"/>
                  </a:lnTo>
                  <a:lnTo>
                    <a:pt x="363029" y="73647"/>
                  </a:lnTo>
                  <a:lnTo>
                    <a:pt x="363270" y="73799"/>
                  </a:lnTo>
                  <a:close/>
                </a:path>
                <a:path w="627380" h="117475">
                  <a:moveTo>
                    <a:pt x="363296" y="74574"/>
                  </a:moveTo>
                  <a:lnTo>
                    <a:pt x="362724" y="76708"/>
                  </a:lnTo>
                  <a:lnTo>
                    <a:pt x="363093" y="76174"/>
                  </a:lnTo>
                  <a:lnTo>
                    <a:pt x="363296" y="74574"/>
                  </a:lnTo>
                  <a:close/>
                </a:path>
                <a:path w="627380" h="117475">
                  <a:moveTo>
                    <a:pt x="363334" y="71247"/>
                  </a:moveTo>
                  <a:lnTo>
                    <a:pt x="362737" y="67767"/>
                  </a:lnTo>
                  <a:lnTo>
                    <a:pt x="363067" y="71437"/>
                  </a:lnTo>
                  <a:lnTo>
                    <a:pt x="363334" y="71247"/>
                  </a:lnTo>
                  <a:close/>
                </a:path>
                <a:path w="627380" h="117475">
                  <a:moveTo>
                    <a:pt x="365188" y="88823"/>
                  </a:moveTo>
                  <a:lnTo>
                    <a:pt x="365099" y="85013"/>
                  </a:lnTo>
                  <a:lnTo>
                    <a:pt x="364731" y="86779"/>
                  </a:lnTo>
                  <a:lnTo>
                    <a:pt x="364921" y="87045"/>
                  </a:lnTo>
                  <a:lnTo>
                    <a:pt x="365036" y="89103"/>
                  </a:lnTo>
                  <a:lnTo>
                    <a:pt x="365188" y="88823"/>
                  </a:lnTo>
                  <a:close/>
                </a:path>
                <a:path w="627380" h="117475">
                  <a:moveTo>
                    <a:pt x="365480" y="87642"/>
                  </a:moveTo>
                  <a:lnTo>
                    <a:pt x="365302" y="88607"/>
                  </a:lnTo>
                  <a:lnTo>
                    <a:pt x="365379" y="88480"/>
                  </a:lnTo>
                  <a:lnTo>
                    <a:pt x="365480" y="87642"/>
                  </a:lnTo>
                  <a:close/>
                </a:path>
                <a:path w="627380" h="117475">
                  <a:moveTo>
                    <a:pt x="366344" y="87363"/>
                  </a:moveTo>
                  <a:lnTo>
                    <a:pt x="366217" y="87401"/>
                  </a:lnTo>
                  <a:lnTo>
                    <a:pt x="366344" y="87363"/>
                  </a:lnTo>
                  <a:close/>
                </a:path>
                <a:path w="627380" h="117475">
                  <a:moveTo>
                    <a:pt x="366585" y="86118"/>
                  </a:moveTo>
                  <a:lnTo>
                    <a:pt x="366483" y="86855"/>
                  </a:lnTo>
                  <a:lnTo>
                    <a:pt x="366420" y="87210"/>
                  </a:lnTo>
                  <a:lnTo>
                    <a:pt x="366344" y="87363"/>
                  </a:lnTo>
                  <a:lnTo>
                    <a:pt x="366496" y="87210"/>
                  </a:lnTo>
                  <a:lnTo>
                    <a:pt x="366522" y="86791"/>
                  </a:lnTo>
                  <a:lnTo>
                    <a:pt x="366572" y="86372"/>
                  </a:lnTo>
                  <a:lnTo>
                    <a:pt x="366585" y="86118"/>
                  </a:lnTo>
                  <a:close/>
                </a:path>
                <a:path w="627380" h="117475">
                  <a:moveTo>
                    <a:pt x="366712" y="86880"/>
                  </a:moveTo>
                  <a:lnTo>
                    <a:pt x="366636" y="87007"/>
                  </a:lnTo>
                  <a:lnTo>
                    <a:pt x="366496" y="87210"/>
                  </a:lnTo>
                  <a:lnTo>
                    <a:pt x="366433" y="87769"/>
                  </a:lnTo>
                  <a:lnTo>
                    <a:pt x="366534" y="87604"/>
                  </a:lnTo>
                  <a:lnTo>
                    <a:pt x="366610" y="87287"/>
                  </a:lnTo>
                  <a:lnTo>
                    <a:pt x="366712" y="86880"/>
                  </a:lnTo>
                  <a:close/>
                </a:path>
                <a:path w="627380" h="117475">
                  <a:moveTo>
                    <a:pt x="366991" y="77622"/>
                  </a:moveTo>
                  <a:lnTo>
                    <a:pt x="366839" y="75336"/>
                  </a:lnTo>
                  <a:lnTo>
                    <a:pt x="366547" y="79019"/>
                  </a:lnTo>
                  <a:lnTo>
                    <a:pt x="366776" y="78003"/>
                  </a:lnTo>
                  <a:lnTo>
                    <a:pt x="366991" y="77622"/>
                  </a:lnTo>
                  <a:close/>
                </a:path>
                <a:path w="627380" h="117475">
                  <a:moveTo>
                    <a:pt x="367411" y="82829"/>
                  </a:moveTo>
                  <a:lnTo>
                    <a:pt x="367118" y="81305"/>
                  </a:lnTo>
                  <a:lnTo>
                    <a:pt x="367055" y="82575"/>
                  </a:lnTo>
                  <a:lnTo>
                    <a:pt x="367411" y="82829"/>
                  </a:lnTo>
                  <a:close/>
                </a:path>
                <a:path w="627380" h="117475">
                  <a:moveTo>
                    <a:pt x="367499" y="78130"/>
                  </a:moveTo>
                  <a:lnTo>
                    <a:pt x="366598" y="81686"/>
                  </a:lnTo>
                  <a:lnTo>
                    <a:pt x="366547" y="79019"/>
                  </a:lnTo>
                  <a:lnTo>
                    <a:pt x="366522" y="78384"/>
                  </a:lnTo>
                  <a:lnTo>
                    <a:pt x="366483" y="77749"/>
                  </a:lnTo>
                  <a:lnTo>
                    <a:pt x="366458" y="77114"/>
                  </a:lnTo>
                  <a:lnTo>
                    <a:pt x="366458" y="75984"/>
                  </a:lnTo>
                  <a:lnTo>
                    <a:pt x="366001" y="77114"/>
                  </a:lnTo>
                  <a:lnTo>
                    <a:pt x="366115" y="76428"/>
                  </a:lnTo>
                  <a:lnTo>
                    <a:pt x="366191" y="74066"/>
                  </a:lnTo>
                  <a:lnTo>
                    <a:pt x="366395" y="74701"/>
                  </a:lnTo>
                  <a:lnTo>
                    <a:pt x="366280" y="74066"/>
                  </a:lnTo>
                  <a:lnTo>
                    <a:pt x="365912" y="72034"/>
                  </a:lnTo>
                  <a:lnTo>
                    <a:pt x="364934" y="77749"/>
                  </a:lnTo>
                  <a:lnTo>
                    <a:pt x="365048" y="74193"/>
                  </a:lnTo>
                  <a:lnTo>
                    <a:pt x="364032" y="75463"/>
                  </a:lnTo>
                  <a:lnTo>
                    <a:pt x="363969" y="75692"/>
                  </a:lnTo>
                  <a:lnTo>
                    <a:pt x="364515" y="76987"/>
                  </a:lnTo>
                  <a:lnTo>
                    <a:pt x="364591" y="77622"/>
                  </a:lnTo>
                  <a:lnTo>
                    <a:pt x="363562" y="81051"/>
                  </a:lnTo>
                  <a:lnTo>
                    <a:pt x="363626" y="79273"/>
                  </a:lnTo>
                  <a:lnTo>
                    <a:pt x="363664" y="78003"/>
                  </a:lnTo>
                  <a:lnTo>
                    <a:pt x="363715" y="76352"/>
                  </a:lnTo>
                  <a:lnTo>
                    <a:pt x="363804" y="73177"/>
                  </a:lnTo>
                  <a:lnTo>
                    <a:pt x="363410" y="76352"/>
                  </a:lnTo>
                  <a:lnTo>
                    <a:pt x="363220" y="76022"/>
                  </a:lnTo>
                  <a:lnTo>
                    <a:pt x="362813" y="78003"/>
                  </a:lnTo>
                  <a:lnTo>
                    <a:pt x="362699" y="76733"/>
                  </a:lnTo>
                  <a:lnTo>
                    <a:pt x="362610" y="75082"/>
                  </a:lnTo>
                  <a:lnTo>
                    <a:pt x="361340" y="79273"/>
                  </a:lnTo>
                  <a:lnTo>
                    <a:pt x="361365" y="78892"/>
                  </a:lnTo>
                  <a:lnTo>
                    <a:pt x="361378" y="78638"/>
                  </a:lnTo>
                  <a:lnTo>
                    <a:pt x="361442" y="77749"/>
                  </a:lnTo>
                  <a:lnTo>
                    <a:pt x="361480" y="77355"/>
                  </a:lnTo>
                  <a:lnTo>
                    <a:pt x="361315" y="77749"/>
                  </a:lnTo>
                  <a:lnTo>
                    <a:pt x="361289" y="76606"/>
                  </a:lnTo>
                  <a:lnTo>
                    <a:pt x="361416" y="76174"/>
                  </a:lnTo>
                  <a:lnTo>
                    <a:pt x="361454" y="75692"/>
                  </a:lnTo>
                  <a:lnTo>
                    <a:pt x="361403" y="75971"/>
                  </a:lnTo>
                  <a:lnTo>
                    <a:pt x="361518" y="74574"/>
                  </a:lnTo>
                  <a:lnTo>
                    <a:pt x="361670" y="72288"/>
                  </a:lnTo>
                  <a:lnTo>
                    <a:pt x="360616" y="78638"/>
                  </a:lnTo>
                  <a:lnTo>
                    <a:pt x="360527" y="77622"/>
                  </a:lnTo>
                  <a:lnTo>
                    <a:pt x="360476" y="76987"/>
                  </a:lnTo>
                  <a:lnTo>
                    <a:pt x="360603" y="74574"/>
                  </a:lnTo>
                  <a:lnTo>
                    <a:pt x="360807" y="73177"/>
                  </a:lnTo>
                  <a:lnTo>
                    <a:pt x="361086" y="74828"/>
                  </a:lnTo>
                  <a:lnTo>
                    <a:pt x="360959" y="73177"/>
                  </a:lnTo>
                  <a:lnTo>
                    <a:pt x="360883" y="72161"/>
                  </a:lnTo>
                  <a:lnTo>
                    <a:pt x="360146" y="76987"/>
                  </a:lnTo>
                  <a:lnTo>
                    <a:pt x="360146" y="76860"/>
                  </a:lnTo>
                  <a:lnTo>
                    <a:pt x="360133" y="76098"/>
                  </a:lnTo>
                  <a:lnTo>
                    <a:pt x="360133" y="75717"/>
                  </a:lnTo>
                  <a:lnTo>
                    <a:pt x="360083" y="71018"/>
                  </a:lnTo>
                  <a:lnTo>
                    <a:pt x="359625" y="71907"/>
                  </a:lnTo>
                  <a:lnTo>
                    <a:pt x="359244" y="75717"/>
                  </a:lnTo>
                  <a:lnTo>
                    <a:pt x="358952" y="74574"/>
                  </a:lnTo>
                  <a:lnTo>
                    <a:pt x="358660" y="73431"/>
                  </a:lnTo>
                  <a:lnTo>
                    <a:pt x="357898" y="74574"/>
                  </a:lnTo>
                  <a:lnTo>
                    <a:pt x="357936" y="74193"/>
                  </a:lnTo>
                  <a:lnTo>
                    <a:pt x="358063" y="73304"/>
                  </a:lnTo>
                  <a:lnTo>
                    <a:pt x="356971" y="72478"/>
                  </a:lnTo>
                  <a:lnTo>
                    <a:pt x="356857" y="72288"/>
                  </a:lnTo>
                  <a:lnTo>
                    <a:pt x="356514" y="71145"/>
                  </a:lnTo>
                  <a:lnTo>
                    <a:pt x="356514" y="70256"/>
                  </a:lnTo>
                  <a:lnTo>
                    <a:pt x="356044" y="74193"/>
                  </a:lnTo>
                  <a:lnTo>
                    <a:pt x="355955" y="74066"/>
                  </a:lnTo>
                  <a:lnTo>
                    <a:pt x="355485" y="73304"/>
                  </a:lnTo>
                  <a:lnTo>
                    <a:pt x="354977" y="74066"/>
                  </a:lnTo>
                  <a:lnTo>
                    <a:pt x="355130" y="72542"/>
                  </a:lnTo>
                  <a:lnTo>
                    <a:pt x="355168" y="72161"/>
                  </a:lnTo>
                  <a:lnTo>
                    <a:pt x="355371" y="70891"/>
                  </a:lnTo>
                  <a:lnTo>
                    <a:pt x="355701" y="69875"/>
                  </a:lnTo>
                  <a:lnTo>
                    <a:pt x="355295" y="69875"/>
                  </a:lnTo>
                  <a:lnTo>
                    <a:pt x="355041" y="71247"/>
                  </a:lnTo>
                  <a:lnTo>
                    <a:pt x="354914" y="71589"/>
                  </a:lnTo>
                  <a:lnTo>
                    <a:pt x="354558" y="72161"/>
                  </a:lnTo>
                  <a:lnTo>
                    <a:pt x="354952" y="69240"/>
                  </a:lnTo>
                  <a:lnTo>
                    <a:pt x="354380" y="69367"/>
                  </a:lnTo>
                  <a:lnTo>
                    <a:pt x="353504" y="72542"/>
                  </a:lnTo>
                  <a:lnTo>
                    <a:pt x="352971" y="70510"/>
                  </a:lnTo>
                  <a:lnTo>
                    <a:pt x="352869" y="71399"/>
                  </a:lnTo>
                  <a:lnTo>
                    <a:pt x="352755" y="78130"/>
                  </a:lnTo>
                  <a:lnTo>
                    <a:pt x="351891" y="79654"/>
                  </a:lnTo>
                  <a:lnTo>
                    <a:pt x="352145" y="76606"/>
                  </a:lnTo>
                  <a:lnTo>
                    <a:pt x="352132" y="76352"/>
                  </a:lnTo>
                  <a:lnTo>
                    <a:pt x="352069" y="75844"/>
                  </a:lnTo>
                  <a:lnTo>
                    <a:pt x="352044" y="75717"/>
                  </a:lnTo>
                  <a:lnTo>
                    <a:pt x="352132" y="73685"/>
                  </a:lnTo>
                  <a:lnTo>
                    <a:pt x="352196" y="73050"/>
                  </a:lnTo>
                  <a:lnTo>
                    <a:pt x="351929" y="73685"/>
                  </a:lnTo>
                  <a:lnTo>
                    <a:pt x="352171" y="71907"/>
                  </a:lnTo>
                  <a:lnTo>
                    <a:pt x="352272" y="72923"/>
                  </a:lnTo>
                  <a:lnTo>
                    <a:pt x="352374" y="72288"/>
                  </a:lnTo>
                  <a:lnTo>
                    <a:pt x="352285" y="71780"/>
                  </a:lnTo>
                  <a:lnTo>
                    <a:pt x="352171" y="71526"/>
                  </a:lnTo>
                  <a:lnTo>
                    <a:pt x="352056" y="70891"/>
                  </a:lnTo>
                  <a:lnTo>
                    <a:pt x="351993" y="68859"/>
                  </a:lnTo>
                  <a:lnTo>
                    <a:pt x="351853" y="70510"/>
                  </a:lnTo>
                  <a:lnTo>
                    <a:pt x="351726" y="71653"/>
                  </a:lnTo>
                  <a:lnTo>
                    <a:pt x="351472" y="71907"/>
                  </a:lnTo>
                  <a:lnTo>
                    <a:pt x="350901" y="71907"/>
                  </a:lnTo>
                  <a:lnTo>
                    <a:pt x="351053" y="71272"/>
                  </a:lnTo>
                  <a:lnTo>
                    <a:pt x="351472" y="69621"/>
                  </a:lnTo>
                  <a:lnTo>
                    <a:pt x="351370" y="68478"/>
                  </a:lnTo>
                  <a:lnTo>
                    <a:pt x="351320" y="68224"/>
                  </a:lnTo>
                  <a:lnTo>
                    <a:pt x="351040" y="69621"/>
                  </a:lnTo>
                  <a:lnTo>
                    <a:pt x="350824" y="68224"/>
                  </a:lnTo>
                  <a:lnTo>
                    <a:pt x="350507" y="71272"/>
                  </a:lnTo>
                  <a:lnTo>
                    <a:pt x="350418" y="70256"/>
                  </a:lnTo>
                  <a:lnTo>
                    <a:pt x="350481" y="68859"/>
                  </a:lnTo>
                  <a:lnTo>
                    <a:pt x="350062" y="70256"/>
                  </a:lnTo>
                  <a:lnTo>
                    <a:pt x="349110" y="69113"/>
                  </a:lnTo>
                  <a:lnTo>
                    <a:pt x="349059" y="72059"/>
                  </a:lnTo>
                  <a:lnTo>
                    <a:pt x="348983" y="71920"/>
                  </a:lnTo>
                  <a:lnTo>
                    <a:pt x="349046" y="72237"/>
                  </a:lnTo>
                  <a:lnTo>
                    <a:pt x="349046" y="72923"/>
                  </a:lnTo>
                  <a:lnTo>
                    <a:pt x="347853" y="75717"/>
                  </a:lnTo>
                  <a:lnTo>
                    <a:pt x="347802" y="75336"/>
                  </a:lnTo>
                  <a:lnTo>
                    <a:pt x="347687" y="74320"/>
                  </a:lnTo>
                  <a:lnTo>
                    <a:pt x="347649" y="73939"/>
                  </a:lnTo>
                  <a:lnTo>
                    <a:pt x="347637" y="73812"/>
                  </a:lnTo>
                  <a:lnTo>
                    <a:pt x="347446" y="72161"/>
                  </a:lnTo>
                  <a:lnTo>
                    <a:pt x="347433" y="72034"/>
                  </a:lnTo>
                  <a:lnTo>
                    <a:pt x="347306" y="70891"/>
                  </a:lnTo>
                  <a:lnTo>
                    <a:pt x="346240" y="72034"/>
                  </a:lnTo>
                  <a:lnTo>
                    <a:pt x="346341" y="71018"/>
                  </a:lnTo>
                  <a:lnTo>
                    <a:pt x="345668" y="72161"/>
                  </a:lnTo>
                  <a:lnTo>
                    <a:pt x="345033" y="71526"/>
                  </a:lnTo>
                  <a:lnTo>
                    <a:pt x="344411" y="73812"/>
                  </a:lnTo>
                  <a:lnTo>
                    <a:pt x="344246" y="73685"/>
                  </a:lnTo>
                  <a:lnTo>
                    <a:pt x="344246" y="73558"/>
                  </a:lnTo>
                  <a:lnTo>
                    <a:pt x="344246" y="73304"/>
                  </a:lnTo>
                  <a:lnTo>
                    <a:pt x="344220" y="72542"/>
                  </a:lnTo>
                  <a:lnTo>
                    <a:pt x="344347" y="70967"/>
                  </a:lnTo>
                  <a:lnTo>
                    <a:pt x="344398" y="70637"/>
                  </a:lnTo>
                  <a:lnTo>
                    <a:pt x="343890" y="71399"/>
                  </a:lnTo>
                  <a:lnTo>
                    <a:pt x="343725" y="72542"/>
                  </a:lnTo>
                  <a:lnTo>
                    <a:pt x="343662" y="72288"/>
                  </a:lnTo>
                  <a:lnTo>
                    <a:pt x="343408" y="71272"/>
                  </a:lnTo>
                  <a:lnTo>
                    <a:pt x="343496" y="70129"/>
                  </a:lnTo>
                  <a:lnTo>
                    <a:pt x="343674" y="69621"/>
                  </a:lnTo>
                  <a:lnTo>
                    <a:pt x="343611" y="69329"/>
                  </a:lnTo>
                  <a:lnTo>
                    <a:pt x="343750" y="69418"/>
                  </a:lnTo>
                  <a:lnTo>
                    <a:pt x="343649" y="69037"/>
                  </a:lnTo>
                  <a:lnTo>
                    <a:pt x="343446" y="68605"/>
                  </a:lnTo>
                  <a:lnTo>
                    <a:pt x="343433" y="66827"/>
                  </a:lnTo>
                  <a:lnTo>
                    <a:pt x="342557" y="69621"/>
                  </a:lnTo>
                  <a:lnTo>
                    <a:pt x="342620" y="69240"/>
                  </a:lnTo>
                  <a:lnTo>
                    <a:pt x="342950" y="67335"/>
                  </a:lnTo>
                  <a:lnTo>
                    <a:pt x="342823" y="66700"/>
                  </a:lnTo>
                  <a:lnTo>
                    <a:pt x="342455" y="66192"/>
                  </a:lnTo>
                  <a:lnTo>
                    <a:pt x="342303" y="66560"/>
                  </a:lnTo>
                  <a:lnTo>
                    <a:pt x="342214" y="68986"/>
                  </a:lnTo>
                  <a:lnTo>
                    <a:pt x="341985" y="69240"/>
                  </a:lnTo>
                  <a:lnTo>
                    <a:pt x="341630" y="68859"/>
                  </a:lnTo>
                  <a:lnTo>
                    <a:pt x="341744" y="67081"/>
                  </a:lnTo>
                  <a:lnTo>
                    <a:pt x="341871" y="66192"/>
                  </a:lnTo>
                  <a:lnTo>
                    <a:pt x="341744" y="63779"/>
                  </a:lnTo>
                  <a:lnTo>
                    <a:pt x="341287" y="60985"/>
                  </a:lnTo>
                  <a:lnTo>
                    <a:pt x="339217" y="72288"/>
                  </a:lnTo>
                  <a:lnTo>
                    <a:pt x="339178" y="69621"/>
                  </a:lnTo>
                  <a:lnTo>
                    <a:pt x="339153" y="68668"/>
                  </a:lnTo>
                  <a:lnTo>
                    <a:pt x="338963" y="69621"/>
                  </a:lnTo>
                  <a:lnTo>
                    <a:pt x="338607" y="69240"/>
                  </a:lnTo>
                  <a:lnTo>
                    <a:pt x="338493" y="68986"/>
                  </a:lnTo>
                  <a:lnTo>
                    <a:pt x="338442" y="64033"/>
                  </a:lnTo>
                  <a:lnTo>
                    <a:pt x="338277" y="64033"/>
                  </a:lnTo>
                  <a:lnTo>
                    <a:pt x="337781" y="62001"/>
                  </a:lnTo>
                  <a:lnTo>
                    <a:pt x="337096" y="68986"/>
                  </a:lnTo>
                  <a:lnTo>
                    <a:pt x="336486" y="67589"/>
                  </a:lnTo>
                  <a:lnTo>
                    <a:pt x="336397" y="69875"/>
                  </a:lnTo>
                  <a:lnTo>
                    <a:pt x="336270" y="71526"/>
                  </a:lnTo>
                  <a:lnTo>
                    <a:pt x="336143" y="72288"/>
                  </a:lnTo>
                  <a:lnTo>
                    <a:pt x="335534" y="73304"/>
                  </a:lnTo>
                  <a:lnTo>
                    <a:pt x="335178" y="72923"/>
                  </a:lnTo>
                  <a:lnTo>
                    <a:pt x="335165" y="71399"/>
                  </a:lnTo>
                  <a:lnTo>
                    <a:pt x="335254" y="70256"/>
                  </a:lnTo>
                  <a:lnTo>
                    <a:pt x="335305" y="69621"/>
                  </a:lnTo>
                  <a:lnTo>
                    <a:pt x="335419" y="68097"/>
                  </a:lnTo>
                  <a:lnTo>
                    <a:pt x="335851" y="67081"/>
                  </a:lnTo>
                  <a:lnTo>
                    <a:pt x="336003" y="66954"/>
                  </a:lnTo>
                  <a:lnTo>
                    <a:pt x="335965" y="67843"/>
                  </a:lnTo>
                  <a:lnTo>
                    <a:pt x="336384" y="66954"/>
                  </a:lnTo>
                  <a:lnTo>
                    <a:pt x="336448" y="66827"/>
                  </a:lnTo>
                  <a:lnTo>
                    <a:pt x="336448" y="66700"/>
                  </a:lnTo>
                  <a:lnTo>
                    <a:pt x="336384" y="65557"/>
                  </a:lnTo>
                  <a:lnTo>
                    <a:pt x="336181" y="66700"/>
                  </a:lnTo>
                  <a:lnTo>
                    <a:pt x="336130" y="66192"/>
                  </a:lnTo>
                  <a:lnTo>
                    <a:pt x="336054" y="65430"/>
                  </a:lnTo>
                  <a:lnTo>
                    <a:pt x="335381" y="65544"/>
                  </a:lnTo>
                  <a:lnTo>
                    <a:pt x="335407" y="65798"/>
                  </a:lnTo>
                  <a:lnTo>
                    <a:pt x="335292" y="65405"/>
                  </a:lnTo>
                  <a:lnTo>
                    <a:pt x="335165" y="64693"/>
                  </a:lnTo>
                  <a:lnTo>
                    <a:pt x="335064" y="64287"/>
                  </a:lnTo>
                  <a:lnTo>
                    <a:pt x="334505" y="66065"/>
                  </a:lnTo>
                  <a:lnTo>
                    <a:pt x="333946" y="64668"/>
                  </a:lnTo>
                  <a:lnTo>
                    <a:pt x="333921" y="66827"/>
                  </a:lnTo>
                  <a:lnTo>
                    <a:pt x="332994" y="65214"/>
                  </a:lnTo>
                  <a:lnTo>
                    <a:pt x="333019" y="66192"/>
                  </a:lnTo>
                  <a:lnTo>
                    <a:pt x="333133" y="69113"/>
                  </a:lnTo>
                  <a:lnTo>
                    <a:pt x="332397" y="69621"/>
                  </a:lnTo>
                  <a:lnTo>
                    <a:pt x="332282" y="68478"/>
                  </a:lnTo>
                  <a:lnTo>
                    <a:pt x="332244" y="68224"/>
                  </a:lnTo>
                  <a:lnTo>
                    <a:pt x="332359" y="67208"/>
                  </a:lnTo>
                  <a:lnTo>
                    <a:pt x="332435" y="66954"/>
                  </a:lnTo>
                  <a:lnTo>
                    <a:pt x="332562" y="66573"/>
                  </a:lnTo>
                  <a:lnTo>
                    <a:pt x="332968" y="65227"/>
                  </a:lnTo>
                  <a:lnTo>
                    <a:pt x="332143" y="66573"/>
                  </a:lnTo>
                  <a:lnTo>
                    <a:pt x="331914" y="65544"/>
                  </a:lnTo>
                  <a:lnTo>
                    <a:pt x="332041" y="64668"/>
                  </a:lnTo>
                  <a:lnTo>
                    <a:pt x="332663" y="62382"/>
                  </a:lnTo>
                  <a:lnTo>
                    <a:pt x="331787" y="64668"/>
                  </a:lnTo>
                  <a:lnTo>
                    <a:pt x="331711" y="62255"/>
                  </a:lnTo>
                  <a:lnTo>
                    <a:pt x="331660" y="60604"/>
                  </a:lnTo>
                  <a:lnTo>
                    <a:pt x="331444" y="60350"/>
                  </a:lnTo>
                  <a:lnTo>
                    <a:pt x="331508" y="59842"/>
                  </a:lnTo>
                  <a:lnTo>
                    <a:pt x="331190" y="59715"/>
                  </a:lnTo>
                  <a:lnTo>
                    <a:pt x="331127" y="62255"/>
                  </a:lnTo>
                  <a:lnTo>
                    <a:pt x="330987" y="61747"/>
                  </a:lnTo>
                  <a:lnTo>
                    <a:pt x="330809" y="61747"/>
                  </a:lnTo>
                  <a:lnTo>
                    <a:pt x="330923" y="60731"/>
                  </a:lnTo>
                  <a:lnTo>
                    <a:pt x="330708" y="61620"/>
                  </a:lnTo>
                  <a:lnTo>
                    <a:pt x="330581" y="65049"/>
                  </a:lnTo>
                  <a:lnTo>
                    <a:pt x="330022" y="66954"/>
                  </a:lnTo>
                  <a:lnTo>
                    <a:pt x="329907" y="65938"/>
                  </a:lnTo>
                  <a:lnTo>
                    <a:pt x="329082" y="68224"/>
                  </a:lnTo>
                  <a:lnTo>
                    <a:pt x="329260" y="66065"/>
                  </a:lnTo>
                  <a:lnTo>
                    <a:pt x="329336" y="65049"/>
                  </a:lnTo>
                  <a:lnTo>
                    <a:pt x="329349" y="64922"/>
                  </a:lnTo>
                  <a:lnTo>
                    <a:pt x="329857" y="65849"/>
                  </a:lnTo>
                  <a:lnTo>
                    <a:pt x="329907" y="65684"/>
                  </a:lnTo>
                  <a:lnTo>
                    <a:pt x="329920" y="65811"/>
                  </a:lnTo>
                  <a:lnTo>
                    <a:pt x="330034" y="66192"/>
                  </a:lnTo>
                  <a:lnTo>
                    <a:pt x="329984" y="65684"/>
                  </a:lnTo>
                  <a:lnTo>
                    <a:pt x="329920" y="64922"/>
                  </a:lnTo>
                  <a:lnTo>
                    <a:pt x="329819" y="63906"/>
                  </a:lnTo>
                  <a:lnTo>
                    <a:pt x="329590" y="61620"/>
                  </a:lnTo>
                  <a:lnTo>
                    <a:pt x="329971" y="61429"/>
                  </a:lnTo>
                  <a:lnTo>
                    <a:pt x="329857" y="59207"/>
                  </a:lnTo>
                  <a:lnTo>
                    <a:pt x="329552" y="57175"/>
                  </a:lnTo>
                  <a:lnTo>
                    <a:pt x="329285" y="63906"/>
                  </a:lnTo>
                  <a:lnTo>
                    <a:pt x="328485" y="63779"/>
                  </a:lnTo>
                  <a:lnTo>
                    <a:pt x="328714" y="62255"/>
                  </a:lnTo>
                  <a:lnTo>
                    <a:pt x="328726" y="61175"/>
                  </a:lnTo>
                  <a:lnTo>
                    <a:pt x="328358" y="63398"/>
                  </a:lnTo>
                  <a:lnTo>
                    <a:pt x="328244" y="63906"/>
                  </a:lnTo>
                  <a:lnTo>
                    <a:pt x="327875" y="65049"/>
                  </a:lnTo>
                  <a:lnTo>
                    <a:pt x="327507" y="63525"/>
                  </a:lnTo>
                  <a:lnTo>
                    <a:pt x="327202" y="66065"/>
                  </a:lnTo>
                  <a:lnTo>
                    <a:pt x="326936" y="65938"/>
                  </a:lnTo>
                  <a:lnTo>
                    <a:pt x="327037" y="66192"/>
                  </a:lnTo>
                  <a:lnTo>
                    <a:pt x="327126" y="66903"/>
                  </a:lnTo>
                  <a:lnTo>
                    <a:pt x="326885" y="68478"/>
                  </a:lnTo>
                  <a:lnTo>
                    <a:pt x="326644" y="68224"/>
                  </a:lnTo>
                  <a:lnTo>
                    <a:pt x="326224" y="68732"/>
                  </a:lnTo>
                  <a:lnTo>
                    <a:pt x="326237" y="68605"/>
                  </a:lnTo>
                  <a:lnTo>
                    <a:pt x="326212" y="68732"/>
                  </a:lnTo>
                  <a:lnTo>
                    <a:pt x="325856" y="70256"/>
                  </a:lnTo>
                  <a:lnTo>
                    <a:pt x="325882" y="69367"/>
                  </a:lnTo>
                  <a:lnTo>
                    <a:pt x="325983" y="65811"/>
                  </a:lnTo>
                  <a:lnTo>
                    <a:pt x="326034" y="63652"/>
                  </a:lnTo>
                  <a:lnTo>
                    <a:pt x="325259" y="65811"/>
                  </a:lnTo>
                  <a:lnTo>
                    <a:pt x="325221" y="65430"/>
                  </a:lnTo>
                  <a:lnTo>
                    <a:pt x="325335" y="63525"/>
                  </a:lnTo>
                  <a:lnTo>
                    <a:pt x="325361" y="63398"/>
                  </a:lnTo>
                  <a:lnTo>
                    <a:pt x="325564" y="62382"/>
                  </a:lnTo>
                  <a:lnTo>
                    <a:pt x="325462" y="61366"/>
                  </a:lnTo>
                  <a:lnTo>
                    <a:pt x="324713" y="63436"/>
                  </a:lnTo>
                  <a:lnTo>
                    <a:pt x="323672" y="66827"/>
                  </a:lnTo>
                  <a:lnTo>
                    <a:pt x="323875" y="66903"/>
                  </a:lnTo>
                  <a:lnTo>
                    <a:pt x="324129" y="65557"/>
                  </a:lnTo>
                  <a:lnTo>
                    <a:pt x="324142" y="66560"/>
                  </a:lnTo>
                  <a:lnTo>
                    <a:pt x="324485" y="65557"/>
                  </a:lnTo>
                  <a:lnTo>
                    <a:pt x="324535" y="65430"/>
                  </a:lnTo>
                  <a:lnTo>
                    <a:pt x="324637" y="66001"/>
                  </a:lnTo>
                  <a:lnTo>
                    <a:pt x="324269" y="67335"/>
                  </a:lnTo>
                  <a:lnTo>
                    <a:pt x="324180" y="69367"/>
                  </a:lnTo>
                  <a:lnTo>
                    <a:pt x="324129" y="67843"/>
                  </a:lnTo>
                  <a:lnTo>
                    <a:pt x="324142" y="66954"/>
                  </a:lnTo>
                  <a:lnTo>
                    <a:pt x="324142" y="66560"/>
                  </a:lnTo>
                  <a:lnTo>
                    <a:pt x="324091" y="66700"/>
                  </a:lnTo>
                  <a:lnTo>
                    <a:pt x="324129" y="65557"/>
                  </a:lnTo>
                  <a:lnTo>
                    <a:pt x="324002" y="66954"/>
                  </a:lnTo>
                  <a:lnTo>
                    <a:pt x="323875" y="66903"/>
                  </a:lnTo>
                  <a:lnTo>
                    <a:pt x="323049" y="71399"/>
                  </a:lnTo>
                  <a:lnTo>
                    <a:pt x="323037" y="71272"/>
                  </a:lnTo>
                  <a:lnTo>
                    <a:pt x="323024" y="71145"/>
                  </a:lnTo>
                  <a:lnTo>
                    <a:pt x="322948" y="70383"/>
                  </a:lnTo>
                  <a:lnTo>
                    <a:pt x="322935" y="70129"/>
                  </a:lnTo>
                  <a:lnTo>
                    <a:pt x="322834" y="69113"/>
                  </a:lnTo>
                  <a:lnTo>
                    <a:pt x="322948" y="67462"/>
                  </a:lnTo>
                  <a:lnTo>
                    <a:pt x="323138" y="65684"/>
                  </a:lnTo>
                  <a:lnTo>
                    <a:pt x="323392" y="63398"/>
                  </a:lnTo>
                  <a:lnTo>
                    <a:pt x="323278" y="61493"/>
                  </a:lnTo>
                  <a:lnTo>
                    <a:pt x="322986" y="59842"/>
                  </a:lnTo>
                  <a:lnTo>
                    <a:pt x="321754" y="65684"/>
                  </a:lnTo>
                  <a:lnTo>
                    <a:pt x="320903" y="64033"/>
                  </a:lnTo>
                  <a:lnTo>
                    <a:pt x="320941" y="64160"/>
                  </a:lnTo>
                  <a:lnTo>
                    <a:pt x="321043" y="65544"/>
                  </a:lnTo>
                  <a:lnTo>
                    <a:pt x="320725" y="67462"/>
                  </a:lnTo>
                  <a:lnTo>
                    <a:pt x="320586" y="66319"/>
                  </a:lnTo>
                  <a:lnTo>
                    <a:pt x="320459" y="65303"/>
                  </a:lnTo>
                  <a:lnTo>
                    <a:pt x="320014" y="66319"/>
                  </a:lnTo>
                  <a:lnTo>
                    <a:pt x="320052" y="66065"/>
                  </a:lnTo>
                  <a:lnTo>
                    <a:pt x="320167" y="65176"/>
                  </a:lnTo>
                  <a:lnTo>
                    <a:pt x="320179" y="63652"/>
                  </a:lnTo>
                  <a:lnTo>
                    <a:pt x="320141" y="62128"/>
                  </a:lnTo>
                  <a:lnTo>
                    <a:pt x="320001" y="63652"/>
                  </a:lnTo>
                  <a:lnTo>
                    <a:pt x="319430" y="62001"/>
                  </a:lnTo>
                  <a:lnTo>
                    <a:pt x="318897" y="66065"/>
                  </a:lnTo>
                  <a:lnTo>
                    <a:pt x="318782" y="64033"/>
                  </a:lnTo>
                  <a:lnTo>
                    <a:pt x="318655" y="63144"/>
                  </a:lnTo>
                  <a:lnTo>
                    <a:pt x="318046" y="62128"/>
                  </a:lnTo>
                  <a:lnTo>
                    <a:pt x="317182" y="69113"/>
                  </a:lnTo>
                  <a:lnTo>
                    <a:pt x="316560" y="68351"/>
                  </a:lnTo>
                  <a:lnTo>
                    <a:pt x="316572" y="67716"/>
                  </a:lnTo>
                  <a:lnTo>
                    <a:pt x="315302" y="67716"/>
                  </a:lnTo>
                  <a:lnTo>
                    <a:pt x="314769" y="67716"/>
                  </a:lnTo>
                  <a:lnTo>
                    <a:pt x="314528" y="67843"/>
                  </a:lnTo>
                  <a:lnTo>
                    <a:pt x="314528" y="70129"/>
                  </a:lnTo>
                  <a:lnTo>
                    <a:pt x="314413" y="63652"/>
                  </a:lnTo>
                  <a:lnTo>
                    <a:pt x="312216" y="70383"/>
                  </a:lnTo>
                  <a:lnTo>
                    <a:pt x="312140" y="66065"/>
                  </a:lnTo>
                  <a:lnTo>
                    <a:pt x="312115" y="64795"/>
                  </a:lnTo>
                  <a:lnTo>
                    <a:pt x="311480" y="65430"/>
                  </a:lnTo>
                  <a:lnTo>
                    <a:pt x="310718" y="65938"/>
                  </a:lnTo>
                  <a:lnTo>
                    <a:pt x="310172" y="66065"/>
                  </a:lnTo>
                  <a:lnTo>
                    <a:pt x="310286" y="65087"/>
                  </a:lnTo>
                  <a:lnTo>
                    <a:pt x="310362" y="65303"/>
                  </a:lnTo>
                  <a:lnTo>
                    <a:pt x="310299" y="65049"/>
                  </a:lnTo>
                  <a:lnTo>
                    <a:pt x="309867" y="63271"/>
                  </a:lnTo>
                  <a:lnTo>
                    <a:pt x="309270" y="71145"/>
                  </a:lnTo>
                  <a:lnTo>
                    <a:pt x="309181" y="70764"/>
                  </a:lnTo>
                  <a:lnTo>
                    <a:pt x="308825" y="69367"/>
                  </a:lnTo>
                  <a:lnTo>
                    <a:pt x="308724" y="68986"/>
                  </a:lnTo>
                  <a:lnTo>
                    <a:pt x="308660" y="66700"/>
                  </a:lnTo>
                  <a:lnTo>
                    <a:pt x="308648" y="65557"/>
                  </a:lnTo>
                  <a:lnTo>
                    <a:pt x="309333" y="67208"/>
                  </a:lnTo>
                  <a:lnTo>
                    <a:pt x="309232" y="65557"/>
                  </a:lnTo>
                  <a:lnTo>
                    <a:pt x="309841" y="59080"/>
                  </a:lnTo>
                  <a:lnTo>
                    <a:pt x="308127" y="66700"/>
                  </a:lnTo>
                  <a:lnTo>
                    <a:pt x="308063" y="64668"/>
                  </a:lnTo>
                  <a:lnTo>
                    <a:pt x="308025" y="59969"/>
                  </a:lnTo>
                  <a:lnTo>
                    <a:pt x="306870" y="64668"/>
                  </a:lnTo>
                  <a:lnTo>
                    <a:pt x="306247" y="64160"/>
                  </a:lnTo>
                  <a:lnTo>
                    <a:pt x="306362" y="63144"/>
                  </a:lnTo>
                  <a:lnTo>
                    <a:pt x="305511" y="66573"/>
                  </a:lnTo>
                  <a:lnTo>
                    <a:pt x="304063" y="68097"/>
                  </a:lnTo>
                  <a:lnTo>
                    <a:pt x="303961" y="68732"/>
                  </a:lnTo>
                  <a:lnTo>
                    <a:pt x="303301" y="69367"/>
                  </a:lnTo>
                  <a:lnTo>
                    <a:pt x="303187" y="67589"/>
                  </a:lnTo>
                  <a:lnTo>
                    <a:pt x="303085" y="67081"/>
                  </a:lnTo>
                  <a:lnTo>
                    <a:pt x="303047" y="65938"/>
                  </a:lnTo>
                  <a:lnTo>
                    <a:pt x="303250" y="63779"/>
                  </a:lnTo>
                  <a:lnTo>
                    <a:pt x="303822" y="63652"/>
                  </a:lnTo>
                  <a:lnTo>
                    <a:pt x="303949" y="59842"/>
                  </a:lnTo>
                  <a:lnTo>
                    <a:pt x="303085" y="63652"/>
                  </a:lnTo>
                  <a:lnTo>
                    <a:pt x="302907" y="63144"/>
                  </a:lnTo>
                  <a:lnTo>
                    <a:pt x="303034" y="61747"/>
                  </a:lnTo>
                  <a:lnTo>
                    <a:pt x="303085" y="61366"/>
                  </a:lnTo>
                  <a:lnTo>
                    <a:pt x="302171" y="61874"/>
                  </a:lnTo>
                  <a:lnTo>
                    <a:pt x="301701" y="65938"/>
                  </a:lnTo>
                  <a:lnTo>
                    <a:pt x="300812" y="65557"/>
                  </a:lnTo>
                  <a:lnTo>
                    <a:pt x="300774" y="66560"/>
                  </a:lnTo>
                  <a:lnTo>
                    <a:pt x="299821" y="70764"/>
                  </a:lnTo>
                  <a:lnTo>
                    <a:pt x="299834" y="70637"/>
                  </a:lnTo>
                  <a:lnTo>
                    <a:pt x="299847" y="70510"/>
                  </a:lnTo>
                  <a:lnTo>
                    <a:pt x="299986" y="69494"/>
                  </a:lnTo>
                  <a:lnTo>
                    <a:pt x="300062" y="68859"/>
                  </a:lnTo>
                  <a:lnTo>
                    <a:pt x="300126" y="68351"/>
                  </a:lnTo>
                  <a:lnTo>
                    <a:pt x="300189" y="67843"/>
                  </a:lnTo>
                  <a:lnTo>
                    <a:pt x="300253" y="67335"/>
                  </a:lnTo>
                  <a:lnTo>
                    <a:pt x="300621" y="64414"/>
                  </a:lnTo>
                  <a:lnTo>
                    <a:pt x="299783" y="67335"/>
                  </a:lnTo>
                  <a:lnTo>
                    <a:pt x="300088" y="63271"/>
                  </a:lnTo>
                  <a:lnTo>
                    <a:pt x="299593" y="64287"/>
                  </a:lnTo>
                  <a:lnTo>
                    <a:pt x="298475" y="67081"/>
                  </a:lnTo>
                  <a:lnTo>
                    <a:pt x="297789" y="67843"/>
                  </a:lnTo>
                  <a:lnTo>
                    <a:pt x="297815" y="67716"/>
                  </a:lnTo>
                  <a:lnTo>
                    <a:pt x="298157" y="66230"/>
                  </a:lnTo>
                  <a:lnTo>
                    <a:pt x="297472" y="67716"/>
                  </a:lnTo>
                  <a:lnTo>
                    <a:pt x="296824" y="67589"/>
                  </a:lnTo>
                  <a:lnTo>
                    <a:pt x="297053" y="65811"/>
                  </a:lnTo>
                  <a:lnTo>
                    <a:pt x="297103" y="65430"/>
                  </a:lnTo>
                  <a:lnTo>
                    <a:pt x="297853" y="59588"/>
                  </a:lnTo>
                  <a:lnTo>
                    <a:pt x="295363" y="65430"/>
                  </a:lnTo>
                  <a:lnTo>
                    <a:pt x="295389" y="64795"/>
                  </a:lnTo>
                  <a:lnTo>
                    <a:pt x="295402" y="64160"/>
                  </a:lnTo>
                  <a:lnTo>
                    <a:pt x="295490" y="62001"/>
                  </a:lnTo>
                  <a:lnTo>
                    <a:pt x="295592" y="59080"/>
                  </a:lnTo>
                  <a:lnTo>
                    <a:pt x="294119" y="62001"/>
                  </a:lnTo>
                  <a:lnTo>
                    <a:pt x="293458" y="57556"/>
                  </a:lnTo>
                  <a:lnTo>
                    <a:pt x="292061" y="57937"/>
                  </a:lnTo>
                  <a:lnTo>
                    <a:pt x="291820" y="64160"/>
                  </a:lnTo>
                  <a:lnTo>
                    <a:pt x="291680" y="59690"/>
                  </a:lnTo>
                  <a:lnTo>
                    <a:pt x="291642" y="58064"/>
                  </a:lnTo>
                  <a:lnTo>
                    <a:pt x="291541" y="59029"/>
                  </a:lnTo>
                  <a:lnTo>
                    <a:pt x="291325" y="57937"/>
                  </a:lnTo>
                  <a:lnTo>
                    <a:pt x="291426" y="60096"/>
                  </a:lnTo>
                  <a:lnTo>
                    <a:pt x="291376" y="60629"/>
                  </a:lnTo>
                  <a:lnTo>
                    <a:pt x="290995" y="64414"/>
                  </a:lnTo>
                  <a:lnTo>
                    <a:pt x="290639" y="64795"/>
                  </a:lnTo>
                  <a:lnTo>
                    <a:pt x="290576" y="64490"/>
                  </a:lnTo>
                  <a:lnTo>
                    <a:pt x="290550" y="64287"/>
                  </a:lnTo>
                  <a:lnTo>
                    <a:pt x="290614" y="63030"/>
                  </a:lnTo>
                  <a:lnTo>
                    <a:pt x="291376" y="60629"/>
                  </a:lnTo>
                  <a:lnTo>
                    <a:pt x="290233" y="61201"/>
                  </a:lnTo>
                  <a:lnTo>
                    <a:pt x="290512" y="64033"/>
                  </a:lnTo>
                  <a:lnTo>
                    <a:pt x="290207" y="61620"/>
                  </a:lnTo>
                  <a:lnTo>
                    <a:pt x="290093" y="60731"/>
                  </a:lnTo>
                  <a:lnTo>
                    <a:pt x="290017" y="58445"/>
                  </a:lnTo>
                  <a:lnTo>
                    <a:pt x="290487" y="58953"/>
                  </a:lnTo>
                  <a:lnTo>
                    <a:pt x="290550" y="58445"/>
                  </a:lnTo>
                  <a:lnTo>
                    <a:pt x="290639" y="57556"/>
                  </a:lnTo>
                  <a:lnTo>
                    <a:pt x="290004" y="57048"/>
                  </a:lnTo>
                  <a:lnTo>
                    <a:pt x="290233" y="56286"/>
                  </a:lnTo>
                  <a:lnTo>
                    <a:pt x="290576" y="55143"/>
                  </a:lnTo>
                  <a:lnTo>
                    <a:pt x="290461" y="53492"/>
                  </a:lnTo>
                  <a:lnTo>
                    <a:pt x="290410" y="53111"/>
                  </a:lnTo>
                  <a:lnTo>
                    <a:pt x="290296" y="54635"/>
                  </a:lnTo>
                  <a:lnTo>
                    <a:pt x="290182" y="55524"/>
                  </a:lnTo>
                  <a:lnTo>
                    <a:pt x="289801" y="56286"/>
                  </a:lnTo>
                  <a:lnTo>
                    <a:pt x="289496" y="55397"/>
                  </a:lnTo>
                  <a:lnTo>
                    <a:pt x="289610" y="58699"/>
                  </a:lnTo>
                  <a:lnTo>
                    <a:pt x="288353" y="61620"/>
                  </a:lnTo>
                  <a:lnTo>
                    <a:pt x="288404" y="61239"/>
                  </a:lnTo>
                  <a:lnTo>
                    <a:pt x="288696" y="59080"/>
                  </a:lnTo>
                  <a:lnTo>
                    <a:pt x="289090" y="56159"/>
                  </a:lnTo>
                  <a:lnTo>
                    <a:pt x="289509" y="52984"/>
                  </a:lnTo>
                  <a:lnTo>
                    <a:pt x="288150" y="56159"/>
                  </a:lnTo>
                  <a:lnTo>
                    <a:pt x="288366" y="55397"/>
                  </a:lnTo>
                  <a:lnTo>
                    <a:pt x="288696" y="54254"/>
                  </a:lnTo>
                  <a:lnTo>
                    <a:pt x="288048" y="55397"/>
                  </a:lnTo>
                  <a:lnTo>
                    <a:pt x="286867" y="54000"/>
                  </a:lnTo>
                  <a:lnTo>
                    <a:pt x="285788" y="59080"/>
                  </a:lnTo>
                  <a:lnTo>
                    <a:pt x="285889" y="56515"/>
                  </a:lnTo>
                  <a:lnTo>
                    <a:pt x="286143" y="56159"/>
                  </a:lnTo>
                  <a:lnTo>
                    <a:pt x="285051" y="55270"/>
                  </a:lnTo>
                  <a:lnTo>
                    <a:pt x="282854" y="61239"/>
                  </a:lnTo>
                  <a:lnTo>
                    <a:pt x="282841" y="61112"/>
                  </a:lnTo>
                  <a:lnTo>
                    <a:pt x="282536" y="59334"/>
                  </a:lnTo>
                  <a:lnTo>
                    <a:pt x="282435" y="58699"/>
                  </a:lnTo>
                  <a:lnTo>
                    <a:pt x="282549" y="56667"/>
                  </a:lnTo>
                  <a:lnTo>
                    <a:pt x="282600" y="56413"/>
                  </a:lnTo>
                  <a:lnTo>
                    <a:pt x="282321" y="56921"/>
                  </a:lnTo>
                  <a:lnTo>
                    <a:pt x="281863" y="59334"/>
                  </a:lnTo>
                  <a:lnTo>
                    <a:pt x="281825" y="58699"/>
                  </a:lnTo>
                  <a:lnTo>
                    <a:pt x="281940" y="56667"/>
                  </a:lnTo>
                  <a:lnTo>
                    <a:pt x="282041" y="56159"/>
                  </a:lnTo>
                  <a:lnTo>
                    <a:pt x="281051" y="58699"/>
                  </a:lnTo>
                  <a:lnTo>
                    <a:pt x="280936" y="58191"/>
                  </a:lnTo>
                  <a:lnTo>
                    <a:pt x="281051" y="57048"/>
                  </a:lnTo>
                  <a:lnTo>
                    <a:pt x="281279" y="56184"/>
                  </a:lnTo>
                  <a:lnTo>
                    <a:pt x="281152" y="55651"/>
                  </a:lnTo>
                  <a:lnTo>
                    <a:pt x="280403" y="53873"/>
                  </a:lnTo>
                  <a:lnTo>
                    <a:pt x="279031" y="60096"/>
                  </a:lnTo>
                  <a:lnTo>
                    <a:pt x="277952" y="61112"/>
                  </a:lnTo>
                  <a:lnTo>
                    <a:pt x="278003" y="60604"/>
                  </a:lnTo>
                  <a:lnTo>
                    <a:pt x="278028" y="60477"/>
                  </a:lnTo>
                  <a:lnTo>
                    <a:pt x="278231" y="58699"/>
                  </a:lnTo>
                  <a:lnTo>
                    <a:pt x="278472" y="56667"/>
                  </a:lnTo>
                  <a:lnTo>
                    <a:pt x="278371" y="56273"/>
                  </a:lnTo>
                  <a:lnTo>
                    <a:pt x="277456" y="54254"/>
                  </a:lnTo>
                  <a:lnTo>
                    <a:pt x="277507" y="53492"/>
                  </a:lnTo>
                  <a:lnTo>
                    <a:pt x="276225" y="52730"/>
                  </a:lnTo>
                  <a:lnTo>
                    <a:pt x="274764" y="57048"/>
                  </a:lnTo>
                  <a:lnTo>
                    <a:pt x="273291" y="58699"/>
                  </a:lnTo>
                  <a:lnTo>
                    <a:pt x="273253" y="57429"/>
                  </a:lnTo>
                  <a:lnTo>
                    <a:pt x="273215" y="56286"/>
                  </a:lnTo>
                  <a:lnTo>
                    <a:pt x="273126" y="53619"/>
                  </a:lnTo>
                  <a:lnTo>
                    <a:pt x="270941" y="56286"/>
                  </a:lnTo>
                  <a:lnTo>
                    <a:pt x="270040" y="53365"/>
                  </a:lnTo>
                  <a:lnTo>
                    <a:pt x="270052" y="54635"/>
                  </a:lnTo>
                  <a:lnTo>
                    <a:pt x="269621" y="56667"/>
                  </a:lnTo>
                  <a:lnTo>
                    <a:pt x="269506" y="57048"/>
                  </a:lnTo>
                  <a:lnTo>
                    <a:pt x="269303" y="57429"/>
                  </a:lnTo>
                  <a:lnTo>
                    <a:pt x="269125" y="56413"/>
                  </a:lnTo>
                  <a:lnTo>
                    <a:pt x="268097" y="60477"/>
                  </a:lnTo>
                  <a:lnTo>
                    <a:pt x="268236" y="59461"/>
                  </a:lnTo>
                  <a:lnTo>
                    <a:pt x="268249" y="59334"/>
                  </a:lnTo>
                  <a:lnTo>
                    <a:pt x="268351" y="58572"/>
                  </a:lnTo>
                  <a:lnTo>
                    <a:pt x="268655" y="56286"/>
                  </a:lnTo>
                  <a:lnTo>
                    <a:pt x="268757" y="56413"/>
                  </a:lnTo>
                  <a:lnTo>
                    <a:pt x="268757" y="56286"/>
                  </a:lnTo>
                  <a:lnTo>
                    <a:pt x="268973" y="53238"/>
                  </a:lnTo>
                  <a:lnTo>
                    <a:pt x="268300" y="53238"/>
                  </a:lnTo>
                  <a:lnTo>
                    <a:pt x="267830" y="53238"/>
                  </a:lnTo>
                  <a:lnTo>
                    <a:pt x="267093" y="58572"/>
                  </a:lnTo>
                  <a:lnTo>
                    <a:pt x="266687" y="56540"/>
                  </a:lnTo>
                  <a:lnTo>
                    <a:pt x="266446" y="55397"/>
                  </a:lnTo>
                  <a:lnTo>
                    <a:pt x="265264" y="55905"/>
                  </a:lnTo>
                  <a:lnTo>
                    <a:pt x="264147" y="56540"/>
                  </a:lnTo>
                  <a:lnTo>
                    <a:pt x="263956" y="55270"/>
                  </a:lnTo>
                  <a:lnTo>
                    <a:pt x="263753" y="53873"/>
                  </a:lnTo>
                  <a:lnTo>
                    <a:pt x="263283" y="55270"/>
                  </a:lnTo>
                  <a:lnTo>
                    <a:pt x="262928" y="55143"/>
                  </a:lnTo>
                  <a:lnTo>
                    <a:pt x="262445" y="56540"/>
                  </a:lnTo>
                  <a:lnTo>
                    <a:pt x="262801" y="53873"/>
                  </a:lnTo>
                  <a:lnTo>
                    <a:pt x="262724" y="53492"/>
                  </a:lnTo>
                  <a:lnTo>
                    <a:pt x="262191" y="52857"/>
                  </a:lnTo>
                  <a:lnTo>
                    <a:pt x="261759" y="52349"/>
                  </a:lnTo>
                  <a:lnTo>
                    <a:pt x="260654" y="52857"/>
                  </a:lnTo>
                  <a:lnTo>
                    <a:pt x="261137" y="50825"/>
                  </a:lnTo>
                  <a:lnTo>
                    <a:pt x="260591" y="50571"/>
                  </a:lnTo>
                  <a:lnTo>
                    <a:pt x="259346" y="59207"/>
                  </a:lnTo>
                  <a:lnTo>
                    <a:pt x="258800" y="59334"/>
                  </a:lnTo>
                  <a:lnTo>
                    <a:pt x="259029" y="56794"/>
                  </a:lnTo>
                  <a:lnTo>
                    <a:pt x="259143" y="55524"/>
                  </a:lnTo>
                  <a:lnTo>
                    <a:pt x="259207" y="54889"/>
                  </a:lnTo>
                  <a:lnTo>
                    <a:pt x="258191" y="54889"/>
                  </a:lnTo>
                  <a:lnTo>
                    <a:pt x="258178" y="54762"/>
                  </a:lnTo>
                  <a:lnTo>
                    <a:pt x="257670" y="50952"/>
                  </a:lnTo>
                  <a:lnTo>
                    <a:pt x="256184" y="54762"/>
                  </a:lnTo>
                  <a:lnTo>
                    <a:pt x="256476" y="52857"/>
                  </a:lnTo>
                  <a:lnTo>
                    <a:pt x="256654" y="52730"/>
                  </a:lnTo>
                  <a:lnTo>
                    <a:pt x="256209" y="52603"/>
                  </a:lnTo>
                  <a:lnTo>
                    <a:pt x="255930" y="51714"/>
                  </a:lnTo>
                  <a:lnTo>
                    <a:pt x="255231" y="49555"/>
                  </a:lnTo>
                  <a:lnTo>
                    <a:pt x="254990" y="52019"/>
                  </a:lnTo>
                  <a:lnTo>
                    <a:pt x="255066" y="51841"/>
                  </a:lnTo>
                  <a:lnTo>
                    <a:pt x="254965" y="52197"/>
                  </a:lnTo>
                  <a:lnTo>
                    <a:pt x="254990" y="52019"/>
                  </a:lnTo>
                  <a:lnTo>
                    <a:pt x="252895" y="56794"/>
                  </a:lnTo>
                  <a:lnTo>
                    <a:pt x="253352" y="53873"/>
                  </a:lnTo>
                  <a:lnTo>
                    <a:pt x="252514" y="57175"/>
                  </a:lnTo>
                  <a:lnTo>
                    <a:pt x="252399" y="57683"/>
                  </a:lnTo>
                  <a:lnTo>
                    <a:pt x="252285" y="58572"/>
                  </a:lnTo>
                  <a:lnTo>
                    <a:pt x="251510" y="59461"/>
                  </a:lnTo>
                  <a:lnTo>
                    <a:pt x="251625" y="57556"/>
                  </a:lnTo>
                  <a:lnTo>
                    <a:pt x="251472" y="56286"/>
                  </a:lnTo>
                  <a:lnTo>
                    <a:pt x="251040" y="60604"/>
                  </a:lnTo>
                  <a:lnTo>
                    <a:pt x="250659" y="59080"/>
                  </a:lnTo>
                  <a:lnTo>
                    <a:pt x="250761" y="58445"/>
                  </a:lnTo>
                  <a:lnTo>
                    <a:pt x="251104" y="57175"/>
                  </a:lnTo>
                  <a:lnTo>
                    <a:pt x="250609" y="56921"/>
                  </a:lnTo>
                  <a:lnTo>
                    <a:pt x="250469" y="58064"/>
                  </a:lnTo>
                  <a:lnTo>
                    <a:pt x="249961" y="59969"/>
                  </a:lnTo>
                  <a:lnTo>
                    <a:pt x="249491" y="61112"/>
                  </a:lnTo>
                  <a:lnTo>
                    <a:pt x="249402" y="60731"/>
                  </a:lnTo>
                  <a:lnTo>
                    <a:pt x="249301" y="60223"/>
                  </a:lnTo>
                  <a:lnTo>
                    <a:pt x="249186" y="59715"/>
                  </a:lnTo>
                  <a:lnTo>
                    <a:pt x="249301" y="56921"/>
                  </a:lnTo>
                  <a:lnTo>
                    <a:pt x="249339" y="56540"/>
                  </a:lnTo>
                  <a:lnTo>
                    <a:pt x="249110" y="57810"/>
                  </a:lnTo>
                  <a:lnTo>
                    <a:pt x="248500" y="60223"/>
                  </a:lnTo>
                  <a:lnTo>
                    <a:pt x="248399" y="59842"/>
                  </a:lnTo>
                  <a:lnTo>
                    <a:pt x="248500" y="58064"/>
                  </a:lnTo>
                  <a:lnTo>
                    <a:pt x="248627" y="57683"/>
                  </a:lnTo>
                  <a:lnTo>
                    <a:pt x="248526" y="57048"/>
                  </a:lnTo>
                  <a:lnTo>
                    <a:pt x="248412" y="56667"/>
                  </a:lnTo>
                  <a:lnTo>
                    <a:pt x="248119" y="55664"/>
                  </a:lnTo>
                  <a:lnTo>
                    <a:pt x="247980" y="56667"/>
                  </a:lnTo>
                  <a:lnTo>
                    <a:pt x="247878" y="56451"/>
                  </a:lnTo>
                  <a:lnTo>
                    <a:pt x="246951" y="60731"/>
                  </a:lnTo>
                  <a:lnTo>
                    <a:pt x="246799" y="58699"/>
                  </a:lnTo>
                  <a:lnTo>
                    <a:pt x="246849" y="56184"/>
                  </a:lnTo>
                  <a:lnTo>
                    <a:pt x="247535" y="56286"/>
                  </a:lnTo>
                  <a:lnTo>
                    <a:pt x="247878" y="56451"/>
                  </a:lnTo>
                  <a:lnTo>
                    <a:pt x="248069" y="55524"/>
                  </a:lnTo>
                  <a:lnTo>
                    <a:pt x="248119" y="55664"/>
                  </a:lnTo>
                  <a:lnTo>
                    <a:pt x="248132" y="55524"/>
                  </a:lnTo>
                  <a:lnTo>
                    <a:pt x="248246" y="54635"/>
                  </a:lnTo>
                  <a:lnTo>
                    <a:pt x="248208" y="53873"/>
                  </a:lnTo>
                  <a:lnTo>
                    <a:pt x="247967" y="53619"/>
                  </a:lnTo>
                  <a:lnTo>
                    <a:pt x="248069" y="52603"/>
                  </a:lnTo>
                  <a:lnTo>
                    <a:pt x="248754" y="49809"/>
                  </a:lnTo>
                  <a:lnTo>
                    <a:pt x="246722" y="56159"/>
                  </a:lnTo>
                  <a:lnTo>
                    <a:pt x="246659" y="55905"/>
                  </a:lnTo>
                  <a:lnTo>
                    <a:pt x="246621" y="55778"/>
                  </a:lnTo>
                  <a:lnTo>
                    <a:pt x="246418" y="55016"/>
                  </a:lnTo>
                  <a:lnTo>
                    <a:pt x="246367" y="54635"/>
                  </a:lnTo>
                  <a:lnTo>
                    <a:pt x="246392" y="54000"/>
                  </a:lnTo>
                  <a:lnTo>
                    <a:pt x="246405" y="53238"/>
                  </a:lnTo>
                  <a:lnTo>
                    <a:pt x="246227" y="53619"/>
                  </a:lnTo>
                  <a:lnTo>
                    <a:pt x="246100" y="54000"/>
                  </a:lnTo>
                  <a:lnTo>
                    <a:pt x="246049" y="53746"/>
                  </a:lnTo>
                  <a:lnTo>
                    <a:pt x="245922" y="53111"/>
                  </a:lnTo>
                  <a:lnTo>
                    <a:pt x="245757" y="53111"/>
                  </a:lnTo>
                  <a:lnTo>
                    <a:pt x="245872" y="51968"/>
                  </a:lnTo>
                  <a:lnTo>
                    <a:pt x="245884" y="51841"/>
                  </a:lnTo>
                  <a:lnTo>
                    <a:pt x="245986" y="50825"/>
                  </a:lnTo>
                  <a:lnTo>
                    <a:pt x="245745" y="51181"/>
                  </a:lnTo>
                  <a:lnTo>
                    <a:pt x="245745" y="51968"/>
                  </a:lnTo>
                  <a:lnTo>
                    <a:pt x="245681" y="53111"/>
                  </a:lnTo>
                  <a:lnTo>
                    <a:pt x="245325" y="53352"/>
                  </a:lnTo>
                  <a:lnTo>
                    <a:pt x="245491" y="52476"/>
                  </a:lnTo>
                  <a:lnTo>
                    <a:pt x="245592" y="52222"/>
                  </a:lnTo>
                  <a:lnTo>
                    <a:pt x="245745" y="51968"/>
                  </a:lnTo>
                  <a:lnTo>
                    <a:pt x="245745" y="51181"/>
                  </a:lnTo>
                  <a:lnTo>
                    <a:pt x="245287" y="51841"/>
                  </a:lnTo>
                  <a:lnTo>
                    <a:pt x="245021" y="51714"/>
                  </a:lnTo>
                  <a:lnTo>
                    <a:pt x="244665" y="54635"/>
                  </a:lnTo>
                  <a:lnTo>
                    <a:pt x="244373" y="54127"/>
                  </a:lnTo>
                  <a:lnTo>
                    <a:pt x="244386" y="56273"/>
                  </a:lnTo>
                  <a:lnTo>
                    <a:pt x="244614" y="56159"/>
                  </a:lnTo>
                  <a:lnTo>
                    <a:pt x="244602" y="56743"/>
                  </a:lnTo>
                  <a:lnTo>
                    <a:pt x="244602" y="56921"/>
                  </a:lnTo>
                  <a:lnTo>
                    <a:pt x="244767" y="56057"/>
                  </a:lnTo>
                  <a:lnTo>
                    <a:pt x="245224" y="56032"/>
                  </a:lnTo>
                  <a:lnTo>
                    <a:pt x="245503" y="55905"/>
                  </a:lnTo>
                  <a:lnTo>
                    <a:pt x="245325" y="56527"/>
                  </a:lnTo>
                  <a:lnTo>
                    <a:pt x="245325" y="72796"/>
                  </a:lnTo>
                  <a:lnTo>
                    <a:pt x="245198" y="72669"/>
                  </a:lnTo>
                  <a:lnTo>
                    <a:pt x="244843" y="72669"/>
                  </a:lnTo>
                  <a:lnTo>
                    <a:pt x="244995" y="71272"/>
                  </a:lnTo>
                  <a:lnTo>
                    <a:pt x="245110" y="70637"/>
                  </a:lnTo>
                  <a:lnTo>
                    <a:pt x="245122" y="71526"/>
                  </a:lnTo>
                  <a:lnTo>
                    <a:pt x="245224" y="71780"/>
                  </a:lnTo>
                  <a:lnTo>
                    <a:pt x="245325" y="72796"/>
                  </a:lnTo>
                  <a:lnTo>
                    <a:pt x="245325" y="56527"/>
                  </a:lnTo>
                  <a:lnTo>
                    <a:pt x="244703" y="58699"/>
                  </a:lnTo>
                  <a:lnTo>
                    <a:pt x="244602" y="56921"/>
                  </a:lnTo>
                  <a:lnTo>
                    <a:pt x="243598" y="61620"/>
                  </a:lnTo>
                  <a:lnTo>
                    <a:pt x="243611" y="61239"/>
                  </a:lnTo>
                  <a:lnTo>
                    <a:pt x="243624" y="60985"/>
                  </a:lnTo>
                  <a:lnTo>
                    <a:pt x="243674" y="59715"/>
                  </a:lnTo>
                  <a:lnTo>
                    <a:pt x="243547" y="56451"/>
                  </a:lnTo>
                  <a:lnTo>
                    <a:pt x="243446" y="55905"/>
                  </a:lnTo>
                  <a:lnTo>
                    <a:pt x="243420" y="54254"/>
                  </a:lnTo>
                  <a:lnTo>
                    <a:pt x="243560" y="52730"/>
                  </a:lnTo>
                  <a:lnTo>
                    <a:pt x="242493" y="54254"/>
                  </a:lnTo>
                  <a:lnTo>
                    <a:pt x="241427" y="53619"/>
                  </a:lnTo>
                  <a:lnTo>
                    <a:pt x="240182" y="58953"/>
                  </a:lnTo>
                  <a:lnTo>
                    <a:pt x="239839" y="59715"/>
                  </a:lnTo>
                  <a:lnTo>
                    <a:pt x="239877" y="59461"/>
                  </a:lnTo>
                  <a:lnTo>
                    <a:pt x="240118" y="57175"/>
                  </a:lnTo>
                  <a:lnTo>
                    <a:pt x="240017" y="56667"/>
                  </a:lnTo>
                  <a:lnTo>
                    <a:pt x="239509" y="56032"/>
                  </a:lnTo>
                  <a:lnTo>
                    <a:pt x="239191" y="55651"/>
                  </a:lnTo>
                  <a:lnTo>
                    <a:pt x="239102" y="56184"/>
                  </a:lnTo>
                  <a:lnTo>
                    <a:pt x="239064" y="56476"/>
                  </a:lnTo>
                  <a:lnTo>
                    <a:pt x="238569" y="59461"/>
                  </a:lnTo>
                  <a:lnTo>
                    <a:pt x="238493" y="59080"/>
                  </a:lnTo>
                  <a:lnTo>
                    <a:pt x="238277" y="58064"/>
                  </a:lnTo>
                  <a:lnTo>
                    <a:pt x="238379" y="57429"/>
                  </a:lnTo>
                  <a:lnTo>
                    <a:pt x="239014" y="56540"/>
                  </a:lnTo>
                  <a:lnTo>
                    <a:pt x="239102" y="56184"/>
                  </a:lnTo>
                  <a:lnTo>
                    <a:pt x="238467" y="56540"/>
                  </a:lnTo>
                  <a:lnTo>
                    <a:pt x="238709" y="55524"/>
                  </a:lnTo>
                  <a:lnTo>
                    <a:pt x="238633" y="55270"/>
                  </a:lnTo>
                  <a:lnTo>
                    <a:pt x="237756" y="54127"/>
                  </a:lnTo>
                  <a:lnTo>
                    <a:pt x="234962" y="59080"/>
                  </a:lnTo>
                  <a:lnTo>
                    <a:pt x="234594" y="58191"/>
                  </a:lnTo>
                  <a:lnTo>
                    <a:pt x="234022" y="56794"/>
                  </a:lnTo>
                  <a:lnTo>
                    <a:pt x="234048" y="58191"/>
                  </a:lnTo>
                  <a:lnTo>
                    <a:pt x="232460" y="54508"/>
                  </a:lnTo>
                  <a:lnTo>
                    <a:pt x="229362" y="60985"/>
                  </a:lnTo>
                  <a:lnTo>
                    <a:pt x="228765" y="58318"/>
                  </a:lnTo>
                  <a:lnTo>
                    <a:pt x="228079" y="55270"/>
                  </a:lnTo>
                  <a:lnTo>
                    <a:pt x="227660" y="54000"/>
                  </a:lnTo>
                  <a:lnTo>
                    <a:pt x="227291" y="56286"/>
                  </a:lnTo>
                  <a:lnTo>
                    <a:pt x="227177" y="56794"/>
                  </a:lnTo>
                  <a:lnTo>
                    <a:pt x="226656" y="58318"/>
                  </a:lnTo>
                  <a:lnTo>
                    <a:pt x="226949" y="55143"/>
                  </a:lnTo>
                  <a:lnTo>
                    <a:pt x="225856" y="58699"/>
                  </a:lnTo>
                  <a:lnTo>
                    <a:pt x="224637" y="61239"/>
                  </a:lnTo>
                  <a:lnTo>
                    <a:pt x="224815" y="58953"/>
                  </a:lnTo>
                  <a:lnTo>
                    <a:pt x="224904" y="57810"/>
                  </a:lnTo>
                  <a:lnTo>
                    <a:pt x="225437" y="50825"/>
                  </a:lnTo>
                  <a:lnTo>
                    <a:pt x="223748" y="55524"/>
                  </a:lnTo>
                  <a:lnTo>
                    <a:pt x="223634" y="56159"/>
                  </a:lnTo>
                  <a:lnTo>
                    <a:pt x="223507" y="57810"/>
                  </a:lnTo>
                  <a:lnTo>
                    <a:pt x="223177" y="57429"/>
                  </a:lnTo>
                  <a:lnTo>
                    <a:pt x="222110" y="58953"/>
                  </a:lnTo>
                  <a:lnTo>
                    <a:pt x="222148" y="58699"/>
                  </a:lnTo>
                  <a:lnTo>
                    <a:pt x="222516" y="56540"/>
                  </a:lnTo>
                  <a:lnTo>
                    <a:pt x="222415" y="56921"/>
                  </a:lnTo>
                  <a:lnTo>
                    <a:pt x="222084" y="58699"/>
                  </a:lnTo>
                  <a:lnTo>
                    <a:pt x="222211" y="56515"/>
                  </a:lnTo>
                  <a:lnTo>
                    <a:pt x="222288" y="55905"/>
                  </a:lnTo>
                  <a:lnTo>
                    <a:pt x="220954" y="58699"/>
                  </a:lnTo>
                  <a:lnTo>
                    <a:pt x="220497" y="57683"/>
                  </a:lnTo>
                  <a:lnTo>
                    <a:pt x="220611" y="56667"/>
                  </a:lnTo>
                  <a:lnTo>
                    <a:pt x="221957" y="52222"/>
                  </a:lnTo>
                  <a:lnTo>
                    <a:pt x="220929" y="51714"/>
                  </a:lnTo>
                  <a:lnTo>
                    <a:pt x="220446" y="52349"/>
                  </a:lnTo>
                  <a:lnTo>
                    <a:pt x="219240" y="56032"/>
                  </a:lnTo>
                  <a:lnTo>
                    <a:pt x="219125" y="57429"/>
                  </a:lnTo>
                  <a:lnTo>
                    <a:pt x="219278" y="57556"/>
                  </a:lnTo>
                  <a:lnTo>
                    <a:pt x="219329" y="59080"/>
                  </a:lnTo>
                  <a:lnTo>
                    <a:pt x="219214" y="59969"/>
                  </a:lnTo>
                  <a:lnTo>
                    <a:pt x="219100" y="60350"/>
                  </a:lnTo>
                  <a:lnTo>
                    <a:pt x="218694" y="60985"/>
                  </a:lnTo>
                  <a:lnTo>
                    <a:pt x="217932" y="65938"/>
                  </a:lnTo>
                  <a:lnTo>
                    <a:pt x="217182" y="69748"/>
                  </a:lnTo>
                  <a:lnTo>
                    <a:pt x="217068" y="71399"/>
                  </a:lnTo>
                  <a:lnTo>
                    <a:pt x="217424" y="74193"/>
                  </a:lnTo>
                  <a:lnTo>
                    <a:pt x="218465" y="71272"/>
                  </a:lnTo>
                  <a:lnTo>
                    <a:pt x="218351" y="73685"/>
                  </a:lnTo>
                  <a:lnTo>
                    <a:pt x="217805" y="73812"/>
                  </a:lnTo>
                  <a:lnTo>
                    <a:pt x="217792" y="75971"/>
                  </a:lnTo>
                  <a:lnTo>
                    <a:pt x="218249" y="74066"/>
                  </a:lnTo>
                  <a:lnTo>
                    <a:pt x="218655" y="72796"/>
                  </a:lnTo>
                  <a:lnTo>
                    <a:pt x="218567" y="75336"/>
                  </a:lnTo>
                  <a:lnTo>
                    <a:pt x="219278" y="72796"/>
                  </a:lnTo>
                  <a:lnTo>
                    <a:pt x="219506" y="71970"/>
                  </a:lnTo>
                  <a:lnTo>
                    <a:pt x="219595" y="71399"/>
                  </a:lnTo>
                  <a:lnTo>
                    <a:pt x="219659" y="71272"/>
                  </a:lnTo>
                  <a:lnTo>
                    <a:pt x="219811" y="70954"/>
                  </a:lnTo>
                  <a:lnTo>
                    <a:pt x="220268" y="70002"/>
                  </a:lnTo>
                  <a:lnTo>
                    <a:pt x="220179" y="72796"/>
                  </a:lnTo>
                  <a:lnTo>
                    <a:pt x="219938" y="74066"/>
                  </a:lnTo>
                  <a:lnTo>
                    <a:pt x="220548" y="72161"/>
                  </a:lnTo>
                  <a:lnTo>
                    <a:pt x="220395" y="73558"/>
                  </a:lnTo>
                  <a:lnTo>
                    <a:pt x="220154" y="74447"/>
                  </a:lnTo>
                  <a:lnTo>
                    <a:pt x="220548" y="73304"/>
                  </a:lnTo>
                  <a:lnTo>
                    <a:pt x="220954" y="74193"/>
                  </a:lnTo>
                  <a:lnTo>
                    <a:pt x="221132" y="73304"/>
                  </a:lnTo>
                  <a:lnTo>
                    <a:pt x="221361" y="72161"/>
                  </a:lnTo>
                  <a:lnTo>
                    <a:pt x="221462" y="71653"/>
                  </a:lnTo>
                  <a:lnTo>
                    <a:pt x="221399" y="74447"/>
                  </a:lnTo>
                  <a:lnTo>
                    <a:pt x="222440" y="71653"/>
                  </a:lnTo>
                  <a:lnTo>
                    <a:pt x="222631" y="71145"/>
                  </a:lnTo>
                  <a:lnTo>
                    <a:pt x="221970" y="75717"/>
                  </a:lnTo>
                  <a:lnTo>
                    <a:pt x="222199" y="74650"/>
                  </a:lnTo>
                  <a:lnTo>
                    <a:pt x="223024" y="72161"/>
                  </a:lnTo>
                  <a:lnTo>
                    <a:pt x="223329" y="72034"/>
                  </a:lnTo>
                  <a:lnTo>
                    <a:pt x="222059" y="77368"/>
                  </a:lnTo>
                  <a:lnTo>
                    <a:pt x="224370" y="72415"/>
                  </a:lnTo>
                  <a:lnTo>
                    <a:pt x="223431" y="78257"/>
                  </a:lnTo>
                  <a:lnTo>
                    <a:pt x="224497" y="73431"/>
                  </a:lnTo>
                  <a:lnTo>
                    <a:pt x="225158" y="76225"/>
                  </a:lnTo>
                  <a:lnTo>
                    <a:pt x="226212" y="73558"/>
                  </a:lnTo>
                  <a:lnTo>
                    <a:pt x="226123" y="73939"/>
                  </a:lnTo>
                  <a:lnTo>
                    <a:pt x="226021" y="74701"/>
                  </a:lnTo>
                  <a:lnTo>
                    <a:pt x="226225" y="74930"/>
                  </a:lnTo>
                  <a:lnTo>
                    <a:pt x="226288" y="77495"/>
                  </a:lnTo>
                  <a:lnTo>
                    <a:pt x="226872" y="73558"/>
                  </a:lnTo>
                  <a:lnTo>
                    <a:pt x="226885" y="73431"/>
                  </a:lnTo>
                  <a:lnTo>
                    <a:pt x="227520" y="72669"/>
                  </a:lnTo>
                  <a:lnTo>
                    <a:pt x="227647" y="72478"/>
                  </a:lnTo>
                  <a:lnTo>
                    <a:pt x="227761" y="72034"/>
                  </a:lnTo>
                  <a:lnTo>
                    <a:pt x="227990" y="71145"/>
                  </a:lnTo>
                  <a:lnTo>
                    <a:pt x="228282" y="70002"/>
                  </a:lnTo>
                  <a:lnTo>
                    <a:pt x="228244" y="74066"/>
                  </a:lnTo>
                  <a:lnTo>
                    <a:pt x="227368" y="74828"/>
                  </a:lnTo>
                  <a:lnTo>
                    <a:pt x="226987" y="78511"/>
                  </a:lnTo>
                  <a:lnTo>
                    <a:pt x="227418" y="75336"/>
                  </a:lnTo>
                  <a:lnTo>
                    <a:pt x="228269" y="75336"/>
                  </a:lnTo>
                  <a:lnTo>
                    <a:pt x="228485" y="72669"/>
                  </a:lnTo>
                  <a:lnTo>
                    <a:pt x="228511" y="75082"/>
                  </a:lnTo>
                  <a:lnTo>
                    <a:pt x="228625" y="73812"/>
                  </a:lnTo>
                  <a:lnTo>
                    <a:pt x="228358" y="77241"/>
                  </a:lnTo>
                  <a:lnTo>
                    <a:pt x="228879" y="73812"/>
                  </a:lnTo>
                  <a:lnTo>
                    <a:pt x="229044" y="72669"/>
                  </a:lnTo>
                  <a:lnTo>
                    <a:pt x="229120" y="72161"/>
                  </a:lnTo>
                  <a:lnTo>
                    <a:pt x="228828" y="76352"/>
                  </a:lnTo>
                  <a:lnTo>
                    <a:pt x="229552" y="73304"/>
                  </a:lnTo>
                  <a:lnTo>
                    <a:pt x="229628" y="76225"/>
                  </a:lnTo>
                  <a:lnTo>
                    <a:pt x="229044" y="78130"/>
                  </a:lnTo>
                  <a:lnTo>
                    <a:pt x="229806" y="76669"/>
                  </a:lnTo>
                  <a:lnTo>
                    <a:pt x="229870" y="77393"/>
                  </a:lnTo>
                  <a:lnTo>
                    <a:pt x="229908" y="76606"/>
                  </a:lnTo>
                  <a:lnTo>
                    <a:pt x="230035" y="75692"/>
                  </a:lnTo>
                  <a:lnTo>
                    <a:pt x="230352" y="74066"/>
                  </a:lnTo>
                  <a:lnTo>
                    <a:pt x="230987" y="73304"/>
                  </a:lnTo>
                  <a:lnTo>
                    <a:pt x="231203" y="73050"/>
                  </a:lnTo>
                  <a:lnTo>
                    <a:pt x="230403" y="76428"/>
                  </a:lnTo>
                  <a:lnTo>
                    <a:pt x="230276" y="78892"/>
                  </a:lnTo>
                  <a:lnTo>
                    <a:pt x="230784" y="78003"/>
                  </a:lnTo>
                  <a:lnTo>
                    <a:pt x="230886" y="77749"/>
                  </a:lnTo>
                  <a:lnTo>
                    <a:pt x="231660" y="74447"/>
                  </a:lnTo>
                  <a:lnTo>
                    <a:pt x="231965" y="74574"/>
                  </a:lnTo>
                  <a:lnTo>
                    <a:pt x="231902" y="75692"/>
                  </a:lnTo>
                  <a:lnTo>
                    <a:pt x="231775" y="76352"/>
                  </a:lnTo>
                  <a:lnTo>
                    <a:pt x="232308" y="74447"/>
                  </a:lnTo>
                  <a:lnTo>
                    <a:pt x="232638" y="73304"/>
                  </a:lnTo>
                  <a:lnTo>
                    <a:pt x="233159" y="76352"/>
                  </a:lnTo>
                  <a:lnTo>
                    <a:pt x="234022" y="73304"/>
                  </a:lnTo>
                  <a:lnTo>
                    <a:pt x="234086" y="73050"/>
                  </a:lnTo>
                  <a:lnTo>
                    <a:pt x="234213" y="72618"/>
                  </a:lnTo>
                  <a:lnTo>
                    <a:pt x="234162" y="73431"/>
                  </a:lnTo>
                  <a:lnTo>
                    <a:pt x="234276" y="72542"/>
                  </a:lnTo>
                  <a:lnTo>
                    <a:pt x="234315" y="72161"/>
                  </a:lnTo>
                  <a:lnTo>
                    <a:pt x="234581" y="70002"/>
                  </a:lnTo>
                  <a:lnTo>
                    <a:pt x="234784" y="68224"/>
                  </a:lnTo>
                  <a:lnTo>
                    <a:pt x="235064" y="68224"/>
                  </a:lnTo>
                  <a:lnTo>
                    <a:pt x="235597" y="65811"/>
                  </a:lnTo>
                  <a:lnTo>
                    <a:pt x="235369" y="68351"/>
                  </a:lnTo>
                  <a:lnTo>
                    <a:pt x="235216" y="68224"/>
                  </a:lnTo>
                  <a:lnTo>
                    <a:pt x="235127" y="68859"/>
                  </a:lnTo>
                  <a:lnTo>
                    <a:pt x="235000" y="69494"/>
                  </a:lnTo>
                  <a:lnTo>
                    <a:pt x="234886" y="70002"/>
                  </a:lnTo>
                  <a:lnTo>
                    <a:pt x="235305" y="68986"/>
                  </a:lnTo>
                  <a:lnTo>
                    <a:pt x="235153" y="71678"/>
                  </a:lnTo>
                  <a:lnTo>
                    <a:pt x="235242" y="71399"/>
                  </a:lnTo>
                  <a:lnTo>
                    <a:pt x="235292" y="71018"/>
                  </a:lnTo>
                  <a:lnTo>
                    <a:pt x="235331" y="71158"/>
                  </a:lnTo>
                  <a:lnTo>
                    <a:pt x="235381" y="71018"/>
                  </a:lnTo>
                  <a:lnTo>
                    <a:pt x="236093" y="68986"/>
                  </a:lnTo>
                  <a:lnTo>
                    <a:pt x="236131" y="68859"/>
                  </a:lnTo>
                  <a:lnTo>
                    <a:pt x="236296" y="69418"/>
                  </a:lnTo>
                  <a:lnTo>
                    <a:pt x="236410" y="70002"/>
                  </a:lnTo>
                  <a:lnTo>
                    <a:pt x="236029" y="73431"/>
                  </a:lnTo>
                  <a:lnTo>
                    <a:pt x="235331" y="71158"/>
                  </a:lnTo>
                  <a:lnTo>
                    <a:pt x="235419" y="74193"/>
                  </a:lnTo>
                  <a:lnTo>
                    <a:pt x="234962" y="72796"/>
                  </a:lnTo>
                  <a:lnTo>
                    <a:pt x="234721" y="78384"/>
                  </a:lnTo>
                  <a:lnTo>
                    <a:pt x="234619" y="72580"/>
                  </a:lnTo>
                  <a:lnTo>
                    <a:pt x="234480" y="74828"/>
                  </a:lnTo>
                  <a:lnTo>
                    <a:pt x="234353" y="78498"/>
                  </a:lnTo>
                  <a:lnTo>
                    <a:pt x="235000" y="79400"/>
                  </a:lnTo>
                  <a:lnTo>
                    <a:pt x="235165" y="78384"/>
                  </a:lnTo>
                  <a:lnTo>
                    <a:pt x="235483" y="76606"/>
                  </a:lnTo>
                  <a:lnTo>
                    <a:pt x="236169" y="77749"/>
                  </a:lnTo>
                  <a:lnTo>
                    <a:pt x="236435" y="76606"/>
                  </a:lnTo>
                  <a:lnTo>
                    <a:pt x="236562" y="76098"/>
                  </a:lnTo>
                  <a:lnTo>
                    <a:pt x="236651" y="74193"/>
                  </a:lnTo>
                  <a:lnTo>
                    <a:pt x="236829" y="73431"/>
                  </a:lnTo>
                  <a:lnTo>
                    <a:pt x="236956" y="72923"/>
                  </a:lnTo>
                  <a:lnTo>
                    <a:pt x="238620" y="69494"/>
                  </a:lnTo>
                  <a:lnTo>
                    <a:pt x="236728" y="81940"/>
                  </a:lnTo>
                  <a:lnTo>
                    <a:pt x="238226" y="77368"/>
                  </a:lnTo>
                  <a:lnTo>
                    <a:pt x="238683" y="75336"/>
                  </a:lnTo>
                  <a:lnTo>
                    <a:pt x="238810" y="74701"/>
                  </a:lnTo>
                  <a:lnTo>
                    <a:pt x="239445" y="70510"/>
                  </a:lnTo>
                  <a:lnTo>
                    <a:pt x="239598" y="71653"/>
                  </a:lnTo>
                  <a:lnTo>
                    <a:pt x="239712" y="73177"/>
                  </a:lnTo>
                  <a:lnTo>
                    <a:pt x="239014" y="76987"/>
                  </a:lnTo>
                  <a:lnTo>
                    <a:pt x="239788" y="77368"/>
                  </a:lnTo>
                  <a:lnTo>
                    <a:pt x="239941" y="75336"/>
                  </a:lnTo>
                  <a:lnTo>
                    <a:pt x="240245" y="71272"/>
                  </a:lnTo>
                  <a:lnTo>
                    <a:pt x="240677" y="73634"/>
                  </a:lnTo>
                  <a:lnTo>
                    <a:pt x="241109" y="73558"/>
                  </a:lnTo>
                  <a:lnTo>
                    <a:pt x="240728" y="77114"/>
                  </a:lnTo>
                  <a:lnTo>
                    <a:pt x="241681" y="76733"/>
                  </a:lnTo>
                  <a:lnTo>
                    <a:pt x="242989" y="74193"/>
                  </a:lnTo>
                  <a:lnTo>
                    <a:pt x="244017" y="73685"/>
                  </a:lnTo>
                  <a:lnTo>
                    <a:pt x="243814" y="74828"/>
                  </a:lnTo>
                  <a:lnTo>
                    <a:pt x="243713" y="75209"/>
                  </a:lnTo>
                  <a:lnTo>
                    <a:pt x="243611" y="76987"/>
                  </a:lnTo>
                  <a:lnTo>
                    <a:pt x="245071" y="75336"/>
                  </a:lnTo>
                  <a:lnTo>
                    <a:pt x="246164" y="77622"/>
                  </a:lnTo>
                  <a:lnTo>
                    <a:pt x="247065" y="79908"/>
                  </a:lnTo>
                  <a:lnTo>
                    <a:pt x="247916" y="76860"/>
                  </a:lnTo>
                  <a:lnTo>
                    <a:pt x="248005" y="76987"/>
                  </a:lnTo>
                  <a:lnTo>
                    <a:pt x="248056" y="76860"/>
                  </a:lnTo>
                  <a:lnTo>
                    <a:pt x="248386" y="75844"/>
                  </a:lnTo>
                  <a:lnTo>
                    <a:pt x="248678" y="75590"/>
                  </a:lnTo>
                  <a:lnTo>
                    <a:pt x="248589" y="76669"/>
                  </a:lnTo>
                  <a:lnTo>
                    <a:pt x="248462" y="77749"/>
                  </a:lnTo>
                  <a:lnTo>
                    <a:pt x="248221" y="78511"/>
                  </a:lnTo>
                  <a:lnTo>
                    <a:pt x="249364" y="75971"/>
                  </a:lnTo>
                  <a:lnTo>
                    <a:pt x="249618" y="75590"/>
                  </a:lnTo>
                  <a:lnTo>
                    <a:pt x="249796" y="75336"/>
                  </a:lnTo>
                  <a:lnTo>
                    <a:pt x="250901" y="73685"/>
                  </a:lnTo>
                  <a:lnTo>
                    <a:pt x="250990" y="73558"/>
                  </a:lnTo>
                  <a:lnTo>
                    <a:pt x="251244" y="73177"/>
                  </a:lnTo>
                  <a:lnTo>
                    <a:pt x="251498" y="75082"/>
                  </a:lnTo>
                  <a:lnTo>
                    <a:pt x="251625" y="76669"/>
                  </a:lnTo>
                  <a:lnTo>
                    <a:pt x="251498" y="77622"/>
                  </a:lnTo>
                  <a:lnTo>
                    <a:pt x="251891" y="78765"/>
                  </a:lnTo>
                  <a:lnTo>
                    <a:pt x="252679" y="73177"/>
                  </a:lnTo>
                  <a:lnTo>
                    <a:pt x="252717" y="72923"/>
                  </a:lnTo>
                  <a:lnTo>
                    <a:pt x="252945" y="71272"/>
                  </a:lnTo>
                  <a:lnTo>
                    <a:pt x="252984" y="71780"/>
                  </a:lnTo>
                  <a:lnTo>
                    <a:pt x="253111" y="74828"/>
                  </a:lnTo>
                  <a:lnTo>
                    <a:pt x="254279" y="76225"/>
                  </a:lnTo>
                  <a:lnTo>
                    <a:pt x="256222" y="73558"/>
                  </a:lnTo>
                  <a:lnTo>
                    <a:pt x="256743" y="78257"/>
                  </a:lnTo>
                  <a:lnTo>
                    <a:pt x="257505" y="73939"/>
                  </a:lnTo>
                  <a:lnTo>
                    <a:pt x="257937" y="80416"/>
                  </a:lnTo>
                  <a:lnTo>
                    <a:pt x="258800" y="74320"/>
                  </a:lnTo>
                  <a:lnTo>
                    <a:pt x="259080" y="76352"/>
                  </a:lnTo>
                  <a:lnTo>
                    <a:pt x="259181" y="77622"/>
                  </a:lnTo>
                  <a:lnTo>
                    <a:pt x="258991" y="78130"/>
                  </a:lnTo>
                  <a:lnTo>
                    <a:pt x="258902" y="78638"/>
                  </a:lnTo>
                  <a:lnTo>
                    <a:pt x="259765" y="80670"/>
                  </a:lnTo>
                  <a:lnTo>
                    <a:pt x="260045" y="81051"/>
                  </a:lnTo>
                  <a:lnTo>
                    <a:pt x="260692" y="76860"/>
                  </a:lnTo>
                  <a:lnTo>
                    <a:pt x="261162" y="76352"/>
                  </a:lnTo>
                  <a:lnTo>
                    <a:pt x="260769" y="79502"/>
                  </a:lnTo>
                  <a:lnTo>
                    <a:pt x="261683" y="76352"/>
                  </a:lnTo>
                  <a:lnTo>
                    <a:pt x="261721" y="76225"/>
                  </a:lnTo>
                  <a:lnTo>
                    <a:pt x="261505" y="80035"/>
                  </a:lnTo>
                  <a:lnTo>
                    <a:pt x="261886" y="79400"/>
                  </a:lnTo>
                  <a:lnTo>
                    <a:pt x="261975" y="76860"/>
                  </a:lnTo>
                  <a:lnTo>
                    <a:pt x="262318" y="76225"/>
                  </a:lnTo>
                  <a:lnTo>
                    <a:pt x="262724" y="75463"/>
                  </a:lnTo>
                  <a:lnTo>
                    <a:pt x="262877" y="77114"/>
                  </a:lnTo>
                  <a:lnTo>
                    <a:pt x="262991" y="79908"/>
                  </a:lnTo>
                  <a:lnTo>
                    <a:pt x="262877" y="80924"/>
                  </a:lnTo>
                  <a:lnTo>
                    <a:pt x="264528" y="78384"/>
                  </a:lnTo>
                  <a:lnTo>
                    <a:pt x="264426" y="79159"/>
                  </a:lnTo>
                  <a:lnTo>
                    <a:pt x="264693" y="78384"/>
                  </a:lnTo>
                  <a:lnTo>
                    <a:pt x="264922" y="77749"/>
                  </a:lnTo>
                  <a:lnTo>
                    <a:pt x="263525" y="84226"/>
                  </a:lnTo>
                  <a:lnTo>
                    <a:pt x="264452" y="81559"/>
                  </a:lnTo>
                  <a:lnTo>
                    <a:pt x="264566" y="80505"/>
                  </a:lnTo>
                  <a:lnTo>
                    <a:pt x="264795" y="79489"/>
                  </a:lnTo>
                  <a:lnTo>
                    <a:pt x="264909" y="78765"/>
                  </a:lnTo>
                  <a:lnTo>
                    <a:pt x="264985" y="80797"/>
                  </a:lnTo>
                  <a:lnTo>
                    <a:pt x="265722" y="80924"/>
                  </a:lnTo>
                  <a:lnTo>
                    <a:pt x="266382" y="80162"/>
                  </a:lnTo>
                  <a:lnTo>
                    <a:pt x="266001" y="82321"/>
                  </a:lnTo>
                  <a:lnTo>
                    <a:pt x="266915" y="82956"/>
                  </a:lnTo>
                  <a:lnTo>
                    <a:pt x="268198" y="81559"/>
                  </a:lnTo>
                  <a:lnTo>
                    <a:pt x="269303" y="81686"/>
                  </a:lnTo>
                  <a:lnTo>
                    <a:pt x="269265" y="81559"/>
                  </a:lnTo>
                  <a:lnTo>
                    <a:pt x="269151" y="81051"/>
                  </a:lnTo>
                  <a:lnTo>
                    <a:pt x="269087" y="80162"/>
                  </a:lnTo>
                  <a:lnTo>
                    <a:pt x="269290" y="78765"/>
                  </a:lnTo>
                  <a:lnTo>
                    <a:pt x="269443" y="77749"/>
                  </a:lnTo>
                  <a:lnTo>
                    <a:pt x="269557" y="76987"/>
                  </a:lnTo>
                  <a:lnTo>
                    <a:pt x="269633" y="76708"/>
                  </a:lnTo>
                  <a:lnTo>
                    <a:pt x="269963" y="76479"/>
                  </a:lnTo>
                  <a:lnTo>
                    <a:pt x="269900" y="77127"/>
                  </a:lnTo>
                  <a:lnTo>
                    <a:pt x="270090" y="76479"/>
                  </a:lnTo>
                  <a:lnTo>
                    <a:pt x="270243" y="75971"/>
                  </a:lnTo>
                  <a:lnTo>
                    <a:pt x="270510" y="76352"/>
                  </a:lnTo>
                  <a:lnTo>
                    <a:pt x="270560" y="76733"/>
                  </a:lnTo>
                  <a:lnTo>
                    <a:pt x="270065" y="79781"/>
                  </a:lnTo>
                  <a:lnTo>
                    <a:pt x="269671" y="80924"/>
                  </a:lnTo>
                  <a:lnTo>
                    <a:pt x="270319" y="79908"/>
                  </a:lnTo>
                  <a:lnTo>
                    <a:pt x="270179" y="81051"/>
                  </a:lnTo>
                  <a:lnTo>
                    <a:pt x="270090" y="81305"/>
                  </a:lnTo>
                  <a:lnTo>
                    <a:pt x="269963" y="81940"/>
                  </a:lnTo>
                  <a:lnTo>
                    <a:pt x="269849" y="82702"/>
                  </a:lnTo>
                  <a:lnTo>
                    <a:pt x="270319" y="80543"/>
                  </a:lnTo>
                  <a:lnTo>
                    <a:pt x="270306" y="86131"/>
                  </a:lnTo>
                  <a:lnTo>
                    <a:pt x="271043" y="82575"/>
                  </a:lnTo>
                  <a:lnTo>
                    <a:pt x="270967" y="83591"/>
                  </a:lnTo>
                  <a:lnTo>
                    <a:pt x="272046" y="83718"/>
                  </a:lnTo>
                  <a:lnTo>
                    <a:pt x="272707" y="82575"/>
                  </a:lnTo>
                  <a:lnTo>
                    <a:pt x="273621" y="82575"/>
                  </a:lnTo>
                  <a:lnTo>
                    <a:pt x="273875" y="80543"/>
                  </a:lnTo>
                  <a:lnTo>
                    <a:pt x="273951" y="79908"/>
                  </a:lnTo>
                  <a:lnTo>
                    <a:pt x="273989" y="79654"/>
                  </a:lnTo>
                  <a:lnTo>
                    <a:pt x="274256" y="80289"/>
                  </a:lnTo>
                  <a:lnTo>
                    <a:pt x="274421" y="79654"/>
                  </a:lnTo>
                  <a:lnTo>
                    <a:pt x="274815" y="78003"/>
                  </a:lnTo>
                  <a:lnTo>
                    <a:pt x="275297" y="78892"/>
                  </a:lnTo>
                  <a:lnTo>
                    <a:pt x="275412" y="79273"/>
                  </a:lnTo>
                  <a:lnTo>
                    <a:pt x="275831" y="81305"/>
                  </a:lnTo>
                  <a:lnTo>
                    <a:pt x="276644" y="81178"/>
                  </a:lnTo>
                  <a:lnTo>
                    <a:pt x="277304" y="79933"/>
                  </a:lnTo>
                  <a:lnTo>
                    <a:pt x="277291" y="79654"/>
                  </a:lnTo>
                  <a:lnTo>
                    <a:pt x="277190" y="79019"/>
                  </a:lnTo>
                  <a:lnTo>
                    <a:pt x="277291" y="78130"/>
                  </a:lnTo>
                  <a:lnTo>
                    <a:pt x="277329" y="78003"/>
                  </a:lnTo>
                  <a:lnTo>
                    <a:pt x="277571" y="77114"/>
                  </a:lnTo>
                  <a:lnTo>
                    <a:pt x="277469" y="78003"/>
                  </a:lnTo>
                  <a:lnTo>
                    <a:pt x="277342" y="79654"/>
                  </a:lnTo>
                  <a:lnTo>
                    <a:pt x="278117" y="79527"/>
                  </a:lnTo>
                  <a:lnTo>
                    <a:pt x="277482" y="81432"/>
                  </a:lnTo>
                  <a:lnTo>
                    <a:pt x="278752" y="81051"/>
                  </a:lnTo>
                  <a:lnTo>
                    <a:pt x="279857" y="79527"/>
                  </a:lnTo>
                  <a:lnTo>
                    <a:pt x="280123" y="79146"/>
                  </a:lnTo>
                  <a:lnTo>
                    <a:pt x="280187" y="77114"/>
                  </a:lnTo>
                  <a:lnTo>
                    <a:pt x="280301" y="76530"/>
                  </a:lnTo>
                  <a:lnTo>
                    <a:pt x="280593" y="76098"/>
                  </a:lnTo>
                  <a:lnTo>
                    <a:pt x="280657" y="77749"/>
                  </a:lnTo>
                  <a:lnTo>
                    <a:pt x="280530" y="78765"/>
                  </a:lnTo>
                  <a:lnTo>
                    <a:pt x="280403" y="79273"/>
                  </a:lnTo>
                  <a:lnTo>
                    <a:pt x="281876" y="76098"/>
                  </a:lnTo>
                  <a:lnTo>
                    <a:pt x="281940" y="75971"/>
                  </a:lnTo>
                  <a:lnTo>
                    <a:pt x="282168" y="75463"/>
                  </a:lnTo>
                  <a:lnTo>
                    <a:pt x="282232" y="75336"/>
                  </a:lnTo>
                  <a:lnTo>
                    <a:pt x="282613" y="87401"/>
                  </a:lnTo>
                  <a:lnTo>
                    <a:pt x="284264" y="82194"/>
                  </a:lnTo>
                  <a:lnTo>
                    <a:pt x="284391" y="81940"/>
                  </a:lnTo>
                  <a:lnTo>
                    <a:pt x="285724" y="79400"/>
                  </a:lnTo>
                  <a:lnTo>
                    <a:pt x="286067" y="79781"/>
                  </a:lnTo>
                  <a:lnTo>
                    <a:pt x="286105" y="80035"/>
                  </a:lnTo>
                  <a:lnTo>
                    <a:pt x="285343" y="81178"/>
                  </a:lnTo>
                  <a:lnTo>
                    <a:pt x="285254" y="82067"/>
                  </a:lnTo>
                  <a:lnTo>
                    <a:pt x="285369" y="83083"/>
                  </a:lnTo>
                  <a:lnTo>
                    <a:pt x="286842" y="79400"/>
                  </a:lnTo>
                  <a:lnTo>
                    <a:pt x="287096" y="78765"/>
                  </a:lnTo>
                  <a:lnTo>
                    <a:pt x="287197" y="83972"/>
                  </a:lnTo>
                  <a:lnTo>
                    <a:pt x="288544" y="81051"/>
                  </a:lnTo>
                  <a:lnTo>
                    <a:pt x="288404" y="89052"/>
                  </a:lnTo>
                  <a:lnTo>
                    <a:pt x="291299" y="81051"/>
                  </a:lnTo>
                  <a:lnTo>
                    <a:pt x="291338" y="80924"/>
                  </a:lnTo>
                  <a:lnTo>
                    <a:pt x="291795" y="86004"/>
                  </a:lnTo>
                  <a:lnTo>
                    <a:pt x="291922" y="84607"/>
                  </a:lnTo>
                  <a:lnTo>
                    <a:pt x="292049" y="83807"/>
                  </a:lnTo>
                  <a:lnTo>
                    <a:pt x="292430" y="82321"/>
                  </a:lnTo>
                  <a:lnTo>
                    <a:pt x="292303" y="83616"/>
                  </a:lnTo>
                  <a:lnTo>
                    <a:pt x="292493" y="82956"/>
                  </a:lnTo>
                  <a:lnTo>
                    <a:pt x="293331" y="82321"/>
                  </a:lnTo>
                  <a:lnTo>
                    <a:pt x="295021" y="81051"/>
                  </a:lnTo>
                  <a:lnTo>
                    <a:pt x="296811" y="86067"/>
                  </a:lnTo>
                  <a:lnTo>
                    <a:pt x="296938" y="86309"/>
                  </a:lnTo>
                  <a:lnTo>
                    <a:pt x="299034" y="88163"/>
                  </a:lnTo>
                  <a:lnTo>
                    <a:pt x="299834" y="88798"/>
                  </a:lnTo>
                  <a:lnTo>
                    <a:pt x="300418" y="81051"/>
                  </a:lnTo>
                  <a:lnTo>
                    <a:pt x="300418" y="80924"/>
                  </a:lnTo>
                  <a:lnTo>
                    <a:pt x="300583" y="78765"/>
                  </a:lnTo>
                  <a:lnTo>
                    <a:pt x="300596" y="78638"/>
                  </a:lnTo>
                  <a:lnTo>
                    <a:pt x="300990" y="81813"/>
                  </a:lnTo>
                  <a:lnTo>
                    <a:pt x="301117" y="83464"/>
                  </a:lnTo>
                  <a:lnTo>
                    <a:pt x="300482" y="86639"/>
                  </a:lnTo>
                  <a:lnTo>
                    <a:pt x="302666" y="82702"/>
                  </a:lnTo>
                  <a:lnTo>
                    <a:pt x="303987" y="87147"/>
                  </a:lnTo>
                  <a:lnTo>
                    <a:pt x="306070" y="83845"/>
                  </a:lnTo>
                  <a:lnTo>
                    <a:pt x="305879" y="84607"/>
                  </a:lnTo>
                  <a:lnTo>
                    <a:pt x="305765" y="85623"/>
                  </a:lnTo>
                  <a:lnTo>
                    <a:pt x="305689" y="88163"/>
                  </a:lnTo>
                  <a:lnTo>
                    <a:pt x="306806" y="86067"/>
                  </a:lnTo>
                  <a:lnTo>
                    <a:pt x="306920" y="85750"/>
                  </a:lnTo>
                  <a:lnTo>
                    <a:pt x="307136" y="83845"/>
                  </a:lnTo>
                  <a:lnTo>
                    <a:pt x="307251" y="83972"/>
                  </a:lnTo>
                  <a:lnTo>
                    <a:pt x="307340" y="84226"/>
                  </a:lnTo>
                  <a:lnTo>
                    <a:pt x="307111" y="85242"/>
                  </a:lnTo>
                  <a:lnTo>
                    <a:pt x="306997" y="85877"/>
                  </a:lnTo>
                  <a:lnTo>
                    <a:pt x="307124" y="87401"/>
                  </a:lnTo>
                  <a:lnTo>
                    <a:pt x="307251" y="88290"/>
                  </a:lnTo>
                  <a:lnTo>
                    <a:pt x="308254" y="83845"/>
                  </a:lnTo>
                  <a:lnTo>
                    <a:pt x="308279" y="83718"/>
                  </a:lnTo>
                  <a:lnTo>
                    <a:pt x="308203" y="86309"/>
                  </a:lnTo>
                  <a:lnTo>
                    <a:pt x="308292" y="86004"/>
                  </a:lnTo>
                  <a:lnTo>
                    <a:pt x="308978" y="87655"/>
                  </a:lnTo>
                  <a:lnTo>
                    <a:pt x="309041" y="86004"/>
                  </a:lnTo>
                  <a:lnTo>
                    <a:pt x="309079" y="84734"/>
                  </a:lnTo>
                  <a:lnTo>
                    <a:pt x="309549" y="86131"/>
                  </a:lnTo>
                  <a:lnTo>
                    <a:pt x="310032" y="84734"/>
                  </a:lnTo>
                  <a:lnTo>
                    <a:pt x="310388" y="83718"/>
                  </a:lnTo>
                  <a:lnTo>
                    <a:pt x="310426" y="83591"/>
                  </a:lnTo>
                  <a:lnTo>
                    <a:pt x="310718" y="85280"/>
                  </a:lnTo>
                  <a:lnTo>
                    <a:pt x="310603" y="86004"/>
                  </a:lnTo>
                  <a:lnTo>
                    <a:pt x="310883" y="87325"/>
                  </a:lnTo>
                  <a:lnTo>
                    <a:pt x="310883" y="86271"/>
                  </a:lnTo>
                  <a:lnTo>
                    <a:pt x="310819" y="85674"/>
                  </a:lnTo>
                  <a:lnTo>
                    <a:pt x="310743" y="85369"/>
                  </a:lnTo>
                  <a:lnTo>
                    <a:pt x="311124" y="83591"/>
                  </a:lnTo>
                  <a:lnTo>
                    <a:pt x="311327" y="82702"/>
                  </a:lnTo>
                  <a:lnTo>
                    <a:pt x="311429" y="82194"/>
                  </a:lnTo>
                  <a:lnTo>
                    <a:pt x="311658" y="87020"/>
                  </a:lnTo>
                  <a:lnTo>
                    <a:pt x="312254" y="82448"/>
                  </a:lnTo>
                  <a:lnTo>
                    <a:pt x="311696" y="87147"/>
                  </a:lnTo>
                  <a:lnTo>
                    <a:pt x="312864" y="86448"/>
                  </a:lnTo>
                  <a:lnTo>
                    <a:pt x="312978" y="86309"/>
                  </a:lnTo>
                  <a:lnTo>
                    <a:pt x="313601" y="84226"/>
                  </a:lnTo>
                  <a:lnTo>
                    <a:pt x="313321" y="85623"/>
                  </a:lnTo>
                  <a:lnTo>
                    <a:pt x="313791" y="85750"/>
                  </a:lnTo>
                  <a:lnTo>
                    <a:pt x="313410" y="87617"/>
                  </a:lnTo>
                  <a:lnTo>
                    <a:pt x="313880" y="87655"/>
                  </a:lnTo>
                  <a:lnTo>
                    <a:pt x="314312" y="87020"/>
                  </a:lnTo>
                  <a:lnTo>
                    <a:pt x="314439" y="86385"/>
                  </a:lnTo>
                  <a:lnTo>
                    <a:pt x="314579" y="84353"/>
                  </a:lnTo>
                  <a:lnTo>
                    <a:pt x="314807" y="90068"/>
                  </a:lnTo>
                  <a:lnTo>
                    <a:pt x="315912" y="84353"/>
                  </a:lnTo>
                  <a:lnTo>
                    <a:pt x="315937" y="84226"/>
                  </a:lnTo>
                  <a:lnTo>
                    <a:pt x="316280" y="82448"/>
                  </a:lnTo>
                  <a:lnTo>
                    <a:pt x="316331" y="82194"/>
                  </a:lnTo>
                  <a:lnTo>
                    <a:pt x="316750" y="80035"/>
                  </a:lnTo>
                  <a:lnTo>
                    <a:pt x="316445" y="87274"/>
                  </a:lnTo>
                  <a:lnTo>
                    <a:pt x="318084" y="84988"/>
                  </a:lnTo>
                  <a:lnTo>
                    <a:pt x="319290" y="83591"/>
                  </a:lnTo>
                  <a:lnTo>
                    <a:pt x="319405" y="83210"/>
                  </a:lnTo>
                  <a:lnTo>
                    <a:pt x="319379" y="83477"/>
                  </a:lnTo>
                  <a:lnTo>
                    <a:pt x="318985" y="87655"/>
                  </a:lnTo>
                  <a:lnTo>
                    <a:pt x="320014" y="86309"/>
                  </a:lnTo>
                  <a:lnTo>
                    <a:pt x="319900" y="84988"/>
                  </a:lnTo>
                  <a:lnTo>
                    <a:pt x="319570" y="83299"/>
                  </a:lnTo>
                  <a:lnTo>
                    <a:pt x="319455" y="82702"/>
                  </a:lnTo>
                  <a:lnTo>
                    <a:pt x="319570" y="83299"/>
                  </a:lnTo>
                  <a:lnTo>
                    <a:pt x="320471" y="82702"/>
                  </a:lnTo>
                  <a:lnTo>
                    <a:pt x="320852" y="82448"/>
                  </a:lnTo>
                  <a:lnTo>
                    <a:pt x="320548" y="85166"/>
                  </a:lnTo>
                  <a:lnTo>
                    <a:pt x="321297" y="82448"/>
                  </a:lnTo>
                  <a:lnTo>
                    <a:pt x="321449" y="81940"/>
                  </a:lnTo>
                  <a:lnTo>
                    <a:pt x="322478" y="83210"/>
                  </a:lnTo>
                  <a:lnTo>
                    <a:pt x="322592" y="84099"/>
                  </a:lnTo>
                  <a:lnTo>
                    <a:pt x="322135" y="85115"/>
                  </a:lnTo>
                  <a:lnTo>
                    <a:pt x="322021" y="85496"/>
                  </a:lnTo>
                  <a:lnTo>
                    <a:pt x="321906" y="86004"/>
                  </a:lnTo>
                  <a:lnTo>
                    <a:pt x="323265" y="84226"/>
                  </a:lnTo>
                  <a:lnTo>
                    <a:pt x="324091" y="86639"/>
                  </a:lnTo>
                  <a:lnTo>
                    <a:pt x="325386" y="84226"/>
                  </a:lnTo>
                  <a:lnTo>
                    <a:pt x="325386" y="81940"/>
                  </a:lnTo>
                  <a:lnTo>
                    <a:pt x="325501" y="81305"/>
                  </a:lnTo>
                  <a:lnTo>
                    <a:pt x="326072" y="80035"/>
                  </a:lnTo>
                  <a:lnTo>
                    <a:pt x="326694" y="78638"/>
                  </a:lnTo>
                  <a:lnTo>
                    <a:pt x="326809" y="78181"/>
                  </a:lnTo>
                  <a:lnTo>
                    <a:pt x="326758" y="78498"/>
                  </a:lnTo>
                  <a:lnTo>
                    <a:pt x="326694" y="78892"/>
                  </a:lnTo>
                  <a:lnTo>
                    <a:pt x="326085" y="82702"/>
                  </a:lnTo>
                  <a:lnTo>
                    <a:pt x="327914" y="78257"/>
                  </a:lnTo>
                  <a:lnTo>
                    <a:pt x="326567" y="86004"/>
                  </a:lnTo>
                  <a:lnTo>
                    <a:pt x="326694" y="85750"/>
                  </a:lnTo>
                  <a:lnTo>
                    <a:pt x="326783" y="85496"/>
                  </a:lnTo>
                  <a:lnTo>
                    <a:pt x="326986" y="84734"/>
                  </a:lnTo>
                  <a:lnTo>
                    <a:pt x="327139" y="83210"/>
                  </a:lnTo>
                  <a:lnTo>
                    <a:pt x="327266" y="84480"/>
                  </a:lnTo>
                  <a:lnTo>
                    <a:pt x="326885" y="86004"/>
                  </a:lnTo>
                  <a:lnTo>
                    <a:pt x="327634" y="85115"/>
                  </a:lnTo>
                  <a:lnTo>
                    <a:pt x="327736" y="83210"/>
                  </a:lnTo>
                  <a:lnTo>
                    <a:pt x="327723" y="82702"/>
                  </a:lnTo>
                  <a:lnTo>
                    <a:pt x="328333" y="82829"/>
                  </a:lnTo>
                  <a:lnTo>
                    <a:pt x="328320" y="83273"/>
                  </a:lnTo>
                  <a:lnTo>
                    <a:pt x="328206" y="83972"/>
                  </a:lnTo>
                  <a:lnTo>
                    <a:pt x="328091" y="84226"/>
                  </a:lnTo>
                  <a:lnTo>
                    <a:pt x="327888" y="85369"/>
                  </a:lnTo>
                  <a:lnTo>
                    <a:pt x="328625" y="82702"/>
                  </a:lnTo>
                  <a:lnTo>
                    <a:pt x="328980" y="81432"/>
                  </a:lnTo>
                  <a:lnTo>
                    <a:pt x="329222" y="81940"/>
                  </a:lnTo>
                  <a:lnTo>
                    <a:pt x="329323" y="83807"/>
                  </a:lnTo>
                  <a:lnTo>
                    <a:pt x="330060" y="83616"/>
                  </a:lnTo>
                  <a:lnTo>
                    <a:pt x="330187" y="83464"/>
                  </a:lnTo>
                  <a:lnTo>
                    <a:pt x="330669" y="81432"/>
                  </a:lnTo>
                  <a:lnTo>
                    <a:pt x="331343" y="78638"/>
                  </a:lnTo>
                  <a:lnTo>
                    <a:pt x="331978" y="80162"/>
                  </a:lnTo>
                  <a:lnTo>
                    <a:pt x="332105" y="81178"/>
                  </a:lnTo>
                  <a:lnTo>
                    <a:pt x="331419" y="85115"/>
                  </a:lnTo>
                  <a:lnTo>
                    <a:pt x="332397" y="82194"/>
                  </a:lnTo>
                  <a:lnTo>
                    <a:pt x="332054" y="86131"/>
                  </a:lnTo>
                  <a:lnTo>
                    <a:pt x="332625" y="85166"/>
                  </a:lnTo>
                  <a:lnTo>
                    <a:pt x="332701" y="83083"/>
                  </a:lnTo>
                  <a:lnTo>
                    <a:pt x="333197" y="83210"/>
                  </a:lnTo>
                  <a:lnTo>
                    <a:pt x="333222" y="83083"/>
                  </a:lnTo>
                  <a:lnTo>
                    <a:pt x="333451" y="82194"/>
                  </a:lnTo>
                  <a:lnTo>
                    <a:pt x="333908" y="80416"/>
                  </a:lnTo>
                  <a:lnTo>
                    <a:pt x="334060" y="81051"/>
                  </a:lnTo>
                  <a:lnTo>
                    <a:pt x="334175" y="81813"/>
                  </a:lnTo>
                  <a:lnTo>
                    <a:pt x="333679" y="83337"/>
                  </a:lnTo>
                  <a:lnTo>
                    <a:pt x="334683" y="82702"/>
                  </a:lnTo>
                  <a:lnTo>
                    <a:pt x="334429" y="81686"/>
                  </a:lnTo>
                  <a:lnTo>
                    <a:pt x="334543" y="80505"/>
                  </a:lnTo>
                  <a:lnTo>
                    <a:pt x="334924" y="79400"/>
                  </a:lnTo>
                  <a:lnTo>
                    <a:pt x="334962" y="78638"/>
                  </a:lnTo>
                  <a:lnTo>
                    <a:pt x="334937" y="78257"/>
                  </a:lnTo>
                  <a:lnTo>
                    <a:pt x="334772" y="76606"/>
                  </a:lnTo>
                  <a:lnTo>
                    <a:pt x="334746" y="76225"/>
                  </a:lnTo>
                  <a:lnTo>
                    <a:pt x="335178" y="77114"/>
                  </a:lnTo>
                  <a:lnTo>
                    <a:pt x="335241" y="77495"/>
                  </a:lnTo>
                  <a:lnTo>
                    <a:pt x="335127" y="77749"/>
                  </a:lnTo>
                  <a:lnTo>
                    <a:pt x="335788" y="77495"/>
                  </a:lnTo>
                  <a:lnTo>
                    <a:pt x="335800" y="79756"/>
                  </a:lnTo>
                  <a:lnTo>
                    <a:pt x="336524" y="77495"/>
                  </a:lnTo>
                  <a:lnTo>
                    <a:pt x="336562" y="77368"/>
                  </a:lnTo>
                  <a:lnTo>
                    <a:pt x="336677" y="77749"/>
                  </a:lnTo>
                  <a:lnTo>
                    <a:pt x="336778" y="79654"/>
                  </a:lnTo>
                  <a:lnTo>
                    <a:pt x="336410" y="81940"/>
                  </a:lnTo>
                  <a:lnTo>
                    <a:pt x="336296" y="83464"/>
                  </a:lnTo>
                  <a:lnTo>
                    <a:pt x="336854" y="80289"/>
                  </a:lnTo>
                  <a:lnTo>
                    <a:pt x="337540" y="82702"/>
                  </a:lnTo>
                  <a:lnTo>
                    <a:pt x="337908" y="80797"/>
                  </a:lnTo>
                  <a:lnTo>
                    <a:pt x="337985" y="80289"/>
                  </a:lnTo>
                  <a:lnTo>
                    <a:pt x="337959" y="80505"/>
                  </a:lnTo>
                  <a:lnTo>
                    <a:pt x="338010" y="80225"/>
                  </a:lnTo>
                  <a:lnTo>
                    <a:pt x="337921" y="80924"/>
                  </a:lnTo>
                  <a:lnTo>
                    <a:pt x="337794" y="82575"/>
                  </a:lnTo>
                  <a:lnTo>
                    <a:pt x="338251" y="79908"/>
                  </a:lnTo>
                  <a:lnTo>
                    <a:pt x="338315" y="81813"/>
                  </a:lnTo>
                  <a:lnTo>
                    <a:pt x="338188" y="82829"/>
                  </a:lnTo>
                  <a:lnTo>
                    <a:pt x="338823" y="83337"/>
                  </a:lnTo>
                  <a:lnTo>
                    <a:pt x="338607" y="79908"/>
                  </a:lnTo>
                  <a:lnTo>
                    <a:pt x="338556" y="79273"/>
                  </a:lnTo>
                  <a:lnTo>
                    <a:pt x="338467" y="77876"/>
                  </a:lnTo>
                  <a:lnTo>
                    <a:pt x="338861" y="79273"/>
                  </a:lnTo>
                  <a:lnTo>
                    <a:pt x="338988" y="80289"/>
                  </a:lnTo>
                  <a:lnTo>
                    <a:pt x="338874" y="81178"/>
                  </a:lnTo>
                  <a:lnTo>
                    <a:pt x="339521" y="82194"/>
                  </a:lnTo>
                  <a:lnTo>
                    <a:pt x="340550" y="79527"/>
                  </a:lnTo>
                  <a:lnTo>
                    <a:pt x="341007" y="80543"/>
                  </a:lnTo>
                  <a:lnTo>
                    <a:pt x="341122" y="81940"/>
                  </a:lnTo>
                  <a:lnTo>
                    <a:pt x="341007" y="84823"/>
                  </a:lnTo>
                  <a:lnTo>
                    <a:pt x="341490" y="84607"/>
                  </a:lnTo>
                  <a:lnTo>
                    <a:pt x="343039" y="80670"/>
                  </a:lnTo>
                  <a:lnTo>
                    <a:pt x="344004" y="81813"/>
                  </a:lnTo>
                  <a:lnTo>
                    <a:pt x="343903" y="81432"/>
                  </a:lnTo>
                  <a:lnTo>
                    <a:pt x="343954" y="80670"/>
                  </a:lnTo>
                  <a:lnTo>
                    <a:pt x="344093" y="79527"/>
                  </a:lnTo>
                  <a:lnTo>
                    <a:pt x="344297" y="77876"/>
                  </a:lnTo>
                  <a:lnTo>
                    <a:pt x="344360" y="77368"/>
                  </a:lnTo>
                  <a:lnTo>
                    <a:pt x="344500" y="76225"/>
                  </a:lnTo>
                  <a:lnTo>
                    <a:pt x="344551" y="75844"/>
                  </a:lnTo>
                  <a:lnTo>
                    <a:pt x="344373" y="84099"/>
                  </a:lnTo>
                  <a:lnTo>
                    <a:pt x="344970" y="82130"/>
                  </a:lnTo>
                  <a:lnTo>
                    <a:pt x="345046" y="81813"/>
                  </a:lnTo>
                  <a:lnTo>
                    <a:pt x="344970" y="82194"/>
                  </a:lnTo>
                  <a:lnTo>
                    <a:pt x="345046" y="81940"/>
                  </a:lnTo>
                  <a:lnTo>
                    <a:pt x="344919" y="82562"/>
                  </a:lnTo>
                  <a:lnTo>
                    <a:pt x="344690" y="84607"/>
                  </a:lnTo>
                  <a:lnTo>
                    <a:pt x="344779" y="83972"/>
                  </a:lnTo>
                  <a:lnTo>
                    <a:pt x="345414" y="84988"/>
                  </a:lnTo>
                  <a:lnTo>
                    <a:pt x="345871" y="83972"/>
                  </a:lnTo>
                  <a:lnTo>
                    <a:pt x="346392" y="82829"/>
                  </a:lnTo>
                  <a:lnTo>
                    <a:pt x="347357" y="81559"/>
                  </a:lnTo>
                  <a:lnTo>
                    <a:pt x="347649" y="81178"/>
                  </a:lnTo>
                  <a:lnTo>
                    <a:pt x="347573" y="81559"/>
                  </a:lnTo>
                  <a:lnTo>
                    <a:pt x="347446" y="82956"/>
                  </a:lnTo>
                  <a:lnTo>
                    <a:pt x="347675" y="83972"/>
                  </a:lnTo>
                  <a:lnTo>
                    <a:pt x="348411" y="83464"/>
                  </a:lnTo>
                  <a:lnTo>
                    <a:pt x="348818" y="84226"/>
                  </a:lnTo>
                  <a:lnTo>
                    <a:pt x="348957" y="83464"/>
                  </a:lnTo>
                  <a:lnTo>
                    <a:pt x="349084" y="82829"/>
                  </a:lnTo>
                  <a:lnTo>
                    <a:pt x="349326" y="83083"/>
                  </a:lnTo>
                  <a:lnTo>
                    <a:pt x="349338" y="82829"/>
                  </a:lnTo>
                  <a:lnTo>
                    <a:pt x="349364" y="81178"/>
                  </a:lnTo>
                  <a:lnTo>
                    <a:pt x="349364" y="80924"/>
                  </a:lnTo>
                  <a:lnTo>
                    <a:pt x="350126" y="83972"/>
                  </a:lnTo>
                  <a:lnTo>
                    <a:pt x="351231" y="82956"/>
                  </a:lnTo>
                  <a:lnTo>
                    <a:pt x="352323" y="81686"/>
                  </a:lnTo>
                  <a:lnTo>
                    <a:pt x="353060" y="83845"/>
                  </a:lnTo>
                  <a:lnTo>
                    <a:pt x="352933" y="83845"/>
                  </a:lnTo>
                  <a:lnTo>
                    <a:pt x="352602" y="84988"/>
                  </a:lnTo>
                  <a:lnTo>
                    <a:pt x="353910" y="83845"/>
                  </a:lnTo>
                  <a:lnTo>
                    <a:pt x="353898" y="81686"/>
                  </a:lnTo>
                  <a:lnTo>
                    <a:pt x="353885" y="80924"/>
                  </a:lnTo>
                  <a:lnTo>
                    <a:pt x="354012" y="79654"/>
                  </a:lnTo>
                  <a:lnTo>
                    <a:pt x="354139" y="79019"/>
                  </a:lnTo>
                  <a:lnTo>
                    <a:pt x="354545" y="78003"/>
                  </a:lnTo>
                  <a:lnTo>
                    <a:pt x="354812" y="78003"/>
                  </a:lnTo>
                  <a:lnTo>
                    <a:pt x="354393" y="79019"/>
                  </a:lnTo>
                  <a:lnTo>
                    <a:pt x="354266" y="80416"/>
                  </a:lnTo>
                  <a:lnTo>
                    <a:pt x="354393" y="81559"/>
                  </a:lnTo>
                  <a:lnTo>
                    <a:pt x="354507" y="83210"/>
                  </a:lnTo>
                  <a:lnTo>
                    <a:pt x="354507" y="83451"/>
                  </a:lnTo>
                  <a:lnTo>
                    <a:pt x="354507" y="83718"/>
                  </a:lnTo>
                  <a:lnTo>
                    <a:pt x="354533" y="83947"/>
                  </a:lnTo>
                  <a:lnTo>
                    <a:pt x="354520" y="83769"/>
                  </a:lnTo>
                  <a:lnTo>
                    <a:pt x="354520" y="83210"/>
                  </a:lnTo>
                  <a:lnTo>
                    <a:pt x="354761" y="80924"/>
                  </a:lnTo>
                  <a:lnTo>
                    <a:pt x="354914" y="85242"/>
                  </a:lnTo>
                  <a:lnTo>
                    <a:pt x="355104" y="80924"/>
                  </a:lnTo>
                  <a:lnTo>
                    <a:pt x="355231" y="78003"/>
                  </a:lnTo>
                  <a:lnTo>
                    <a:pt x="355320" y="76098"/>
                  </a:lnTo>
                  <a:lnTo>
                    <a:pt x="355638" y="78130"/>
                  </a:lnTo>
                  <a:lnTo>
                    <a:pt x="355765" y="79400"/>
                  </a:lnTo>
                  <a:lnTo>
                    <a:pt x="355638" y="80289"/>
                  </a:lnTo>
                  <a:lnTo>
                    <a:pt x="355904" y="79908"/>
                  </a:lnTo>
                  <a:lnTo>
                    <a:pt x="356019" y="79654"/>
                  </a:lnTo>
                  <a:lnTo>
                    <a:pt x="356400" y="78130"/>
                  </a:lnTo>
                  <a:lnTo>
                    <a:pt x="356590" y="78384"/>
                  </a:lnTo>
                  <a:lnTo>
                    <a:pt x="356666" y="78765"/>
                  </a:lnTo>
                  <a:lnTo>
                    <a:pt x="356539" y="81305"/>
                  </a:lnTo>
                  <a:lnTo>
                    <a:pt x="357149" y="78130"/>
                  </a:lnTo>
                  <a:lnTo>
                    <a:pt x="357365" y="76860"/>
                  </a:lnTo>
                  <a:lnTo>
                    <a:pt x="357352" y="80035"/>
                  </a:lnTo>
                  <a:lnTo>
                    <a:pt x="357238" y="80416"/>
                  </a:lnTo>
                  <a:lnTo>
                    <a:pt x="356984" y="80416"/>
                  </a:lnTo>
                  <a:lnTo>
                    <a:pt x="356831" y="84480"/>
                  </a:lnTo>
                  <a:lnTo>
                    <a:pt x="356958" y="83718"/>
                  </a:lnTo>
                  <a:lnTo>
                    <a:pt x="357225" y="84226"/>
                  </a:lnTo>
                  <a:lnTo>
                    <a:pt x="357200" y="84099"/>
                  </a:lnTo>
                  <a:lnTo>
                    <a:pt x="357225" y="84226"/>
                  </a:lnTo>
                  <a:lnTo>
                    <a:pt x="357505" y="85255"/>
                  </a:lnTo>
                  <a:lnTo>
                    <a:pt x="357428" y="84759"/>
                  </a:lnTo>
                  <a:lnTo>
                    <a:pt x="357784" y="85750"/>
                  </a:lnTo>
                  <a:lnTo>
                    <a:pt x="357809" y="84099"/>
                  </a:lnTo>
                  <a:lnTo>
                    <a:pt x="357873" y="83718"/>
                  </a:lnTo>
                  <a:lnTo>
                    <a:pt x="358914" y="77622"/>
                  </a:lnTo>
                  <a:lnTo>
                    <a:pt x="358914" y="83337"/>
                  </a:lnTo>
                  <a:lnTo>
                    <a:pt x="358914" y="83591"/>
                  </a:lnTo>
                  <a:lnTo>
                    <a:pt x="358978" y="83337"/>
                  </a:lnTo>
                  <a:lnTo>
                    <a:pt x="360083" y="78892"/>
                  </a:lnTo>
                  <a:lnTo>
                    <a:pt x="358990" y="83273"/>
                  </a:lnTo>
                  <a:lnTo>
                    <a:pt x="359714" y="81559"/>
                  </a:lnTo>
                  <a:lnTo>
                    <a:pt x="359587" y="82702"/>
                  </a:lnTo>
                  <a:lnTo>
                    <a:pt x="359473" y="85623"/>
                  </a:lnTo>
                  <a:lnTo>
                    <a:pt x="359600" y="86893"/>
                  </a:lnTo>
                  <a:lnTo>
                    <a:pt x="359498" y="87401"/>
                  </a:lnTo>
                  <a:lnTo>
                    <a:pt x="360083" y="84988"/>
                  </a:lnTo>
                  <a:lnTo>
                    <a:pt x="359879" y="89560"/>
                  </a:lnTo>
                  <a:lnTo>
                    <a:pt x="360718" y="85877"/>
                  </a:lnTo>
                  <a:lnTo>
                    <a:pt x="360641" y="86893"/>
                  </a:lnTo>
                  <a:lnTo>
                    <a:pt x="360768" y="86639"/>
                  </a:lnTo>
                  <a:lnTo>
                    <a:pt x="360883" y="86258"/>
                  </a:lnTo>
                  <a:lnTo>
                    <a:pt x="360934" y="85877"/>
                  </a:lnTo>
                  <a:lnTo>
                    <a:pt x="361061" y="85242"/>
                  </a:lnTo>
                  <a:lnTo>
                    <a:pt x="361124" y="84988"/>
                  </a:lnTo>
                  <a:lnTo>
                    <a:pt x="361988" y="82067"/>
                  </a:lnTo>
                  <a:lnTo>
                    <a:pt x="362204" y="89941"/>
                  </a:lnTo>
                  <a:lnTo>
                    <a:pt x="363562" y="85496"/>
                  </a:lnTo>
                  <a:lnTo>
                    <a:pt x="363677" y="85166"/>
                  </a:lnTo>
                  <a:lnTo>
                    <a:pt x="364604" y="83464"/>
                  </a:lnTo>
                  <a:lnTo>
                    <a:pt x="364718" y="82956"/>
                  </a:lnTo>
                  <a:lnTo>
                    <a:pt x="364858" y="82067"/>
                  </a:lnTo>
                  <a:lnTo>
                    <a:pt x="364921" y="81559"/>
                  </a:lnTo>
                  <a:lnTo>
                    <a:pt x="364998" y="81051"/>
                  </a:lnTo>
                  <a:lnTo>
                    <a:pt x="365112" y="80289"/>
                  </a:lnTo>
                  <a:lnTo>
                    <a:pt x="365226" y="79908"/>
                  </a:lnTo>
                  <a:lnTo>
                    <a:pt x="366102" y="78384"/>
                  </a:lnTo>
                  <a:lnTo>
                    <a:pt x="366179" y="80162"/>
                  </a:lnTo>
                  <a:lnTo>
                    <a:pt x="365709" y="81559"/>
                  </a:lnTo>
                  <a:lnTo>
                    <a:pt x="365582" y="82321"/>
                  </a:lnTo>
                  <a:lnTo>
                    <a:pt x="365823" y="83591"/>
                  </a:lnTo>
                  <a:lnTo>
                    <a:pt x="366179" y="83337"/>
                  </a:lnTo>
                  <a:lnTo>
                    <a:pt x="366687" y="82194"/>
                  </a:lnTo>
                  <a:lnTo>
                    <a:pt x="366572" y="84988"/>
                  </a:lnTo>
                  <a:lnTo>
                    <a:pt x="366915" y="84734"/>
                  </a:lnTo>
                  <a:lnTo>
                    <a:pt x="367042" y="82562"/>
                  </a:lnTo>
                  <a:lnTo>
                    <a:pt x="366877" y="82448"/>
                  </a:lnTo>
                  <a:lnTo>
                    <a:pt x="366915" y="82194"/>
                  </a:lnTo>
                  <a:lnTo>
                    <a:pt x="366991" y="81686"/>
                  </a:lnTo>
                  <a:lnTo>
                    <a:pt x="367499" y="78130"/>
                  </a:lnTo>
                  <a:close/>
                </a:path>
                <a:path w="627380" h="117475">
                  <a:moveTo>
                    <a:pt x="368147" y="85140"/>
                  </a:moveTo>
                  <a:lnTo>
                    <a:pt x="367715" y="86067"/>
                  </a:lnTo>
                  <a:lnTo>
                    <a:pt x="367487" y="87147"/>
                  </a:lnTo>
                  <a:lnTo>
                    <a:pt x="367957" y="86448"/>
                  </a:lnTo>
                  <a:lnTo>
                    <a:pt x="368084" y="86309"/>
                  </a:lnTo>
                  <a:lnTo>
                    <a:pt x="368147" y="85140"/>
                  </a:lnTo>
                  <a:close/>
                </a:path>
                <a:path w="627380" h="117475">
                  <a:moveTo>
                    <a:pt x="368325" y="86067"/>
                  </a:moveTo>
                  <a:lnTo>
                    <a:pt x="368096" y="86893"/>
                  </a:lnTo>
                  <a:lnTo>
                    <a:pt x="368325" y="86067"/>
                  </a:lnTo>
                  <a:close/>
                </a:path>
                <a:path w="627380" h="117475">
                  <a:moveTo>
                    <a:pt x="368452" y="87909"/>
                  </a:moveTo>
                  <a:lnTo>
                    <a:pt x="368312" y="88252"/>
                  </a:lnTo>
                  <a:lnTo>
                    <a:pt x="368401" y="88392"/>
                  </a:lnTo>
                  <a:lnTo>
                    <a:pt x="368427" y="88201"/>
                  </a:lnTo>
                  <a:lnTo>
                    <a:pt x="368439" y="88023"/>
                  </a:lnTo>
                  <a:close/>
                </a:path>
                <a:path w="627380" h="117475">
                  <a:moveTo>
                    <a:pt x="368592" y="87579"/>
                  </a:moveTo>
                  <a:lnTo>
                    <a:pt x="368452" y="87909"/>
                  </a:lnTo>
                  <a:lnTo>
                    <a:pt x="368592" y="87579"/>
                  </a:lnTo>
                  <a:close/>
                </a:path>
                <a:path w="627380" h="117475">
                  <a:moveTo>
                    <a:pt x="368896" y="86868"/>
                  </a:moveTo>
                  <a:lnTo>
                    <a:pt x="368592" y="87579"/>
                  </a:lnTo>
                  <a:lnTo>
                    <a:pt x="368769" y="87706"/>
                  </a:lnTo>
                  <a:lnTo>
                    <a:pt x="368896" y="86868"/>
                  </a:lnTo>
                  <a:close/>
                </a:path>
                <a:path w="627380" h="117475">
                  <a:moveTo>
                    <a:pt x="368896" y="76098"/>
                  </a:moveTo>
                  <a:lnTo>
                    <a:pt x="367423" y="82829"/>
                  </a:lnTo>
                  <a:lnTo>
                    <a:pt x="366953" y="86004"/>
                  </a:lnTo>
                  <a:lnTo>
                    <a:pt x="366712" y="86880"/>
                  </a:lnTo>
                  <a:lnTo>
                    <a:pt x="367144" y="86067"/>
                  </a:lnTo>
                  <a:lnTo>
                    <a:pt x="367741" y="84226"/>
                  </a:lnTo>
                  <a:lnTo>
                    <a:pt x="368160" y="83464"/>
                  </a:lnTo>
                  <a:lnTo>
                    <a:pt x="368173" y="84620"/>
                  </a:lnTo>
                  <a:lnTo>
                    <a:pt x="368249" y="83337"/>
                  </a:lnTo>
                  <a:lnTo>
                    <a:pt x="368376" y="82562"/>
                  </a:lnTo>
                  <a:lnTo>
                    <a:pt x="368604" y="82130"/>
                  </a:lnTo>
                  <a:lnTo>
                    <a:pt x="368731" y="79933"/>
                  </a:lnTo>
                  <a:lnTo>
                    <a:pt x="368896" y="76098"/>
                  </a:lnTo>
                  <a:close/>
                </a:path>
                <a:path w="627380" h="117475">
                  <a:moveTo>
                    <a:pt x="369176" y="82956"/>
                  </a:moveTo>
                  <a:lnTo>
                    <a:pt x="369087" y="82321"/>
                  </a:lnTo>
                  <a:lnTo>
                    <a:pt x="368820" y="84328"/>
                  </a:lnTo>
                  <a:lnTo>
                    <a:pt x="368325" y="86067"/>
                  </a:lnTo>
                  <a:lnTo>
                    <a:pt x="368795" y="85623"/>
                  </a:lnTo>
                  <a:lnTo>
                    <a:pt x="369176" y="82956"/>
                  </a:lnTo>
                  <a:close/>
                </a:path>
                <a:path w="627380" h="117475">
                  <a:moveTo>
                    <a:pt x="370967" y="82765"/>
                  </a:moveTo>
                  <a:lnTo>
                    <a:pt x="370916" y="80060"/>
                  </a:lnTo>
                  <a:lnTo>
                    <a:pt x="370560" y="79921"/>
                  </a:lnTo>
                  <a:lnTo>
                    <a:pt x="369976" y="82080"/>
                  </a:lnTo>
                  <a:lnTo>
                    <a:pt x="369963" y="81305"/>
                  </a:lnTo>
                  <a:lnTo>
                    <a:pt x="370128" y="80416"/>
                  </a:lnTo>
                  <a:lnTo>
                    <a:pt x="370192" y="79781"/>
                  </a:lnTo>
                  <a:lnTo>
                    <a:pt x="369773" y="81432"/>
                  </a:lnTo>
                  <a:lnTo>
                    <a:pt x="369201" y="84340"/>
                  </a:lnTo>
                  <a:lnTo>
                    <a:pt x="369100" y="87515"/>
                  </a:lnTo>
                  <a:lnTo>
                    <a:pt x="369658" y="84239"/>
                  </a:lnTo>
                  <a:lnTo>
                    <a:pt x="369595" y="85623"/>
                  </a:lnTo>
                  <a:lnTo>
                    <a:pt x="370230" y="81711"/>
                  </a:lnTo>
                  <a:lnTo>
                    <a:pt x="370497" y="81330"/>
                  </a:lnTo>
                  <a:lnTo>
                    <a:pt x="370509" y="82867"/>
                  </a:lnTo>
                  <a:lnTo>
                    <a:pt x="370370" y="84124"/>
                  </a:lnTo>
                  <a:lnTo>
                    <a:pt x="370522" y="83248"/>
                  </a:lnTo>
                  <a:lnTo>
                    <a:pt x="370636" y="84924"/>
                  </a:lnTo>
                  <a:lnTo>
                    <a:pt x="370967" y="82765"/>
                  </a:lnTo>
                  <a:close/>
                </a:path>
                <a:path w="627380" h="117475">
                  <a:moveTo>
                    <a:pt x="371411" y="83413"/>
                  </a:moveTo>
                  <a:lnTo>
                    <a:pt x="371144" y="83794"/>
                  </a:lnTo>
                  <a:lnTo>
                    <a:pt x="370674" y="87223"/>
                  </a:lnTo>
                  <a:lnTo>
                    <a:pt x="371106" y="86347"/>
                  </a:lnTo>
                  <a:lnTo>
                    <a:pt x="371271" y="85458"/>
                  </a:lnTo>
                  <a:lnTo>
                    <a:pt x="371411" y="83413"/>
                  </a:lnTo>
                  <a:close/>
                </a:path>
                <a:path w="627380" h="117475">
                  <a:moveTo>
                    <a:pt x="606005" y="101752"/>
                  </a:moveTo>
                  <a:lnTo>
                    <a:pt x="605993" y="101523"/>
                  </a:lnTo>
                  <a:lnTo>
                    <a:pt x="605967" y="101396"/>
                  </a:lnTo>
                  <a:lnTo>
                    <a:pt x="606005" y="101752"/>
                  </a:lnTo>
                  <a:close/>
                </a:path>
                <a:path w="627380" h="117475">
                  <a:moveTo>
                    <a:pt x="626681" y="109575"/>
                  </a:moveTo>
                  <a:lnTo>
                    <a:pt x="626351" y="109423"/>
                  </a:lnTo>
                  <a:lnTo>
                    <a:pt x="625690" y="111569"/>
                  </a:lnTo>
                  <a:lnTo>
                    <a:pt x="625703" y="110807"/>
                  </a:lnTo>
                  <a:lnTo>
                    <a:pt x="625906" y="109931"/>
                  </a:lnTo>
                  <a:lnTo>
                    <a:pt x="626008" y="109283"/>
                  </a:lnTo>
                  <a:lnTo>
                    <a:pt x="625525" y="110921"/>
                  </a:lnTo>
                  <a:lnTo>
                    <a:pt x="624827" y="113817"/>
                  </a:lnTo>
                  <a:lnTo>
                    <a:pt x="624535" y="116979"/>
                  </a:lnTo>
                  <a:lnTo>
                    <a:pt x="625259" y="113703"/>
                  </a:lnTo>
                  <a:lnTo>
                    <a:pt x="625106" y="115100"/>
                  </a:lnTo>
                  <a:lnTo>
                    <a:pt x="625944" y="111201"/>
                  </a:lnTo>
                  <a:lnTo>
                    <a:pt x="626224" y="110832"/>
                  </a:lnTo>
                  <a:lnTo>
                    <a:pt x="626160" y="112344"/>
                  </a:lnTo>
                  <a:lnTo>
                    <a:pt x="625944" y="113614"/>
                  </a:lnTo>
                  <a:lnTo>
                    <a:pt x="626148" y="112737"/>
                  </a:lnTo>
                  <a:lnTo>
                    <a:pt x="626173" y="114414"/>
                  </a:lnTo>
                  <a:lnTo>
                    <a:pt x="626579" y="112268"/>
                  </a:lnTo>
                  <a:lnTo>
                    <a:pt x="626681" y="109575"/>
                  </a:lnTo>
                  <a:close/>
                </a:path>
                <a:path w="627380" h="117475">
                  <a:moveTo>
                    <a:pt x="626986" y="112915"/>
                  </a:moveTo>
                  <a:lnTo>
                    <a:pt x="626732" y="113284"/>
                  </a:lnTo>
                  <a:lnTo>
                    <a:pt x="626084" y="116687"/>
                  </a:lnTo>
                  <a:lnTo>
                    <a:pt x="626541" y="115824"/>
                  </a:lnTo>
                  <a:lnTo>
                    <a:pt x="626745" y="114947"/>
                  </a:lnTo>
                  <a:lnTo>
                    <a:pt x="626986" y="11291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4457007" y="11052943"/>
              <a:ext cx="441325" cy="81280"/>
            </a:xfrm>
            <a:custGeom>
              <a:avLst/>
              <a:gdLst/>
              <a:ahLst/>
              <a:cxnLst/>
              <a:rect l="l" t="t" r="r" b="b"/>
              <a:pathLst>
                <a:path w="441325" h="81279">
                  <a:moveTo>
                    <a:pt x="1346" y="24130"/>
                  </a:moveTo>
                  <a:lnTo>
                    <a:pt x="800" y="24130"/>
                  </a:lnTo>
                  <a:lnTo>
                    <a:pt x="863" y="26416"/>
                  </a:lnTo>
                  <a:lnTo>
                    <a:pt x="1346" y="24130"/>
                  </a:lnTo>
                  <a:close/>
                </a:path>
                <a:path w="441325" h="81279">
                  <a:moveTo>
                    <a:pt x="1562" y="9639"/>
                  </a:moveTo>
                  <a:lnTo>
                    <a:pt x="1270" y="11430"/>
                  </a:lnTo>
                  <a:lnTo>
                    <a:pt x="1358" y="11264"/>
                  </a:lnTo>
                  <a:lnTo>
                    <a:pt x="1562" y="9639"/>
                  </a:lnTo>
                  <a:close/>
                </a:path>
                <a:path w="441325" h="81279">
                  <a:moveTo>
                    <a:pt x="2654" y="24511"/>
                  </a:moveTo>
                  <a:lnTo>
                    <a:pt x="2578" y="22491"/>
                  </a:lnTo>
                  <a:lnTo>
                    <a:pt x="2501" y="23241"/>
                  </a:lnTo>
                  <a:lnTo>
                    <a:pt x="2171" y="24384"/>
                  </a:lnTo>
                  <a:lnTo>
                    <a:pt x="2057" y="25273"/>
                  </a:lnTo>
                  <a:lnTo>
                    <a:pt x="2286" y="26035"/>
                  </a:lnTo>
                  <a:lnTo>
                    <a:pt x="2654" y="24511"/>
                  </a:lnTo>
                  <a:close/>
                </a:path>
                <a:path w="441325" h="81279">
                  <a:moveTo>
                    <a:pt x="4813" y="26022"/>
                  </a:moveTo>
                  <a:lnTo>
                    <a:pt x="4762" y="26314"/>
                  </a:lnTo>
                  <a:lnTo>
                    <a:pt x="4762" y="26543"/>
                  </a:lnTo>
                  <a:lnTo>
                    <a:pt x="4787" y="26339"/>
                  </a:lnTo>
                  <a:lnTo>
                    <a:pt x="4787" y="26200"/>
                  </a:lnTo>
                  <a:lnTo>
                    <a:pt x="4813" y="26022"/>
                  </a:lnTo>
                  <a:close/>
                </a:path>
                <a:path w="441325" h="81279">
                  <a:moveTo>
                    <a:pt x="12306" y="28879"/>
                  </a:moveTo>
                  <a:lnTo>
                    <a:pt x="11709" y="30353"/>
                  </a:lnTo>
                  <a:lnTo>
                    <a:pt x="12255" y="30607"/>
                  </a:lnTo>
                  <a:lnTo>
                    <a:pt x="12306" y="28879"/>
                  </a:lnTo>
                  <a:close/>
                </a:path>
                <a:path w="441325" h="81279">
                  <a:moveTo>
                    <a:pt x="16370" y="23914"/>
                  </a:moveTo>
                  <a:lnTo>
                    <a:pt x="16205" y="25996"/>
                  </a:lnTo>
                  <a:lnTo>
                    <a:pt x="15570" y="26670"/>
                  </a:lnTo>
                  <a:lnTo>
                    <a:pt x="16243" y="26555"/>
                  </a:lnTo>
                  <a:lnTo>
                    <a:pt x="16370" y="23914"/>
                  </a:lnTo>
                  <a:close/>
                </a:path>
                <a:path w="441325" h="81279">
                  <a:moveTo>
                    <a:pt x="17030" y="22606"/>
                  </a:moveTo>
                  <a:lnTo>
                    <a:pt x="16891" y="20701"/>
                  </a:lnTo>
                  <a:lnTo>
                    <a:pt x="16598" y="23368"/>
                  </a:lnTo>
                  <a:lnTo>
                    <a:pt x="16662" y="23241"/>
                  </a:lnTo>
                  <a:lnTo>
                    <a:pt x="16789" y="22733"/>
                  </a:lnTo>
                  <a:lnTo>
                    <a:pt x="16789" y="23025"/>
                  </a:lnTo>
                  <a:lnTo>
                    <a:pt x="16954" y="22733"/>
                  </a:lnTo>
                  <a:lnTo>
                    <a:pt x="17030" y="22606"/>
                  </a:lnTo>
                  <a:close/>
                </a:path>
                <a:path w="441325" h="81279">
                  <a:moveTo>
                    <a:pt x="22326" y="5715"/>
                  </a:moveTo>
                  <a:lnTo>
                    <a:pt x="21704" y="7112"/>
                  </a:lnTo>
                  <a:lnTo>
                    <a:pt x="21831" y="7112"/>
                  </a:lnTo>
                  <a:lnTo>
                    <a:pt x="21932" y="6718"/>
                  </a:lnTo>
                  <a:lnTo>
                    <a:pt x="22009" y="6477"/>
                  </a:lnTo>
                  <a:lnTo>
                    <a:pt x="22161" y="6477"/>
                  </a:lnTo>
                  <a:lnTo>
                    <a:pt x="22326" y="5715"/>
                  </a:lnTo>
                  <a:close/>
                </a:path>
                <a:path w="441325" h="81279">
                  <a:moveTo>
                    <a:pt x="22352" y="26670"/>
                  </a:moveTo>
                  <a:lnTo>
                    <a:pt x="22326" y="26035"/>
                  </a:lnTo>
                  <a:lnTo>
                    <a:pt x="21894" y="25806"/>
                  </a:lnTo>
                  <a:lnTo>
                    <a:pt x="21996" y="27178"/>
                  </a:lnTo>
                  <a:lnTo>
                    <a:pt x="22110" y="29464"/>
                  </a:lnTo>
                  <a:lnTo>
                    <a:pt x="22352" y="26670"/>
                  </a:lnTo>
                  <a:close/>
                </a:path>
                <a:path w="441325" h="81279">
                  <a:moveTo>
                    <a:pt x="22453" y="25412"/>
                  </a:moveTo>
                  <a:lnTo>
                    <a:pt x="22326" y="26035"/>
                  </a:lnTo>
                  <a:lnTo>
                    <a:pt x="22453" y="25412"/>
                  </a:lnTo>
                  <a:close/>
                </a:path>
                <a:path w="441325" h="81279">
                  <a:moveTo>
                    <a:pt x="22567" y="24079"/>
                  </a:moveTo>
                  <a:lnTo>
                    <a:pt x="22453" y="25412"/>
                  </a:lnTo>
                  <a:lnTo>
                    <a:pt x="22567" y="24892"/>
                  </a:lnTo>
                  <a:lnTo>
                    <a:pt x="22567" y="24079"/>
                  </a:lnTo>
                  <a:close/>
                </a:path>
                <a:path w="441325" h="81279">
                  <a:moveTo>
                    <a:pt x="29641" y="30607"/>
                  </a:moveTo>
                  <a:lnTo>
                    <a:pt x="29591" y="27432"/>
                  </a:lnTo>
                  <a:lnTo>
                    <a:pt x="29438" y="29845"/>
                  </a:lnTo>
                  <a:lnTo>
                    <a:pt x="29641" y="30607"/>
                  </a:lnTo>
                  <a:close/>
                </a:path>
                <a:path w="441325" h="81279">
                  <a:moveTo>
                    <a:pt x="30048" y="381"/>
                  </a:moveTo>
                  <a:lnTo>
                    <a:pt x="29349" y="2413"/>
                  </a:lnTo>
                  <a:lnTo>
                    <a:pt x="28155" y="6604"/>
                  </a:lnTo>
                  <a:lnTo>
                    <a:pt x="28359" y="6616"/>
                  </a:lnTo>
                  <a:lnTo>
                    <a:pt x="28930" y="6731"/>
                  </a:lnTo>
                  <a:lnTo>
                    <a:pt x="29260" y="6896"/>
                  </a:lnTo>
                  <a:lnTo>
                    <a:pt x="29387" y="6223"/>
                  </a:lnTo>
                  <a:lnTo>
                    <a:pt x="29286" y="6908"/>
                  </a:lnTo>
                  <a:lnTo>
                    <a:pt x="29425" y="6134"/>
                  </a:lnTo>
                  <a:lnTo>
                    <a:pt x="29502" y="5969"/>
                  </a:lnTo>
                  <a:lnTo>
                    <a:pt x="29629" y="4953"/>
                  </a:lnTo>
                  <a:lnTo>
                    <a:pt x="29565" y="4318"/>
                  </a:lnTo>
                  <a:lnTo>
                    <a:pt x="29311" y="4064"/>
                  </a:lnTo>
                  <a:lnTo>
                    <a:pt x="29438" y="2921"/>
                  </a:lnTo>
                  <a:lnTo>
                    <a:pt x="30048" y="381"/>
                  </a:lnTo>
                  <a:close/>
                </a:path>
                <a:path w="441325" h="81279">
                  <a:moveTo>
                    <a:pt x="41732" y="30099"/>
                  </a:moveTo>
                  <a:lnTo>
                    <a:pt x="41567" y="30670"/>
                  </a:lnTo>
                  <a:lnTo>
                    <a:pt x="41732" y="30099"/>
                  </a:lnTo>
                  <a:close/>
                </a:path>
                <a:path w="441325" h="81279">
                  <a:moveTo>
                    <a:pt x="43053" y="29489"/>
                  </a:moveTo>
                  <a:lnTo>
                    <a:pt x="42875" y="29832"/>
                  </a:lnTo>
                  <a:lnTo>
                    <a:pt x="43053" y="29489"/>
                  </a:lnTo>
                  <a:close/>
                </a:path>
                <a:path w="441325" h="81279">
                  <a:moveTo>
                    <a:pt x="45224" y="29679"/>
                  </a:moveTo>
                  <a:lnTo>
                    <a:pt x="44615" y="31496"/>
                  </a:lnTo>
                  <a:lnTo>
                    <a:pt x="44894" y="30734"/>
                  </a:lnTo>
                  <a:lnTo>
                    <a:pt x="45085" y="30340"/>
                  </a:lnTo>
                  <a:lnTo>
                    <a:pt x="45224" y="29679"/>
                  </a:lnTo>
                  <a:close/>
                </a:path>
                <a:path w="441325" h="81279">
                  <a:moveTo>
                    <a:pt x="48069" y="3810"/>
                  </a:moveTo>
                  <a:lnTo>
                    <a:pt x="47536" y="4660"/>
                  </a:lnTo>
                  <a:lnTo>
                    <a:pt x="47713" y="4876"/>
                  </a:lnTo>
                  <a:lnTo>
                    <a:pt x="48069" y="3810"/>
                  </a:lnTo>
                  <a:close/>
                </a:path>
                <a:path w="441325" h="81279">
                  <a:moveTo>
                    <a:pt x="50444" y="27749"/>
                  </a:moveTo>
                  <a:lnTo>
                    <a:pt x="50050" y="29083"/>
                  </a:lnTo>
                  <a:lnTo>
                    <a:pt x="50292" y="28829"/>
                  </a:lnTo>
                  <a:lnTo>
                    <a:pt x="50419" y="28067"/>
                  </a:lnTo>
                  <a:lnTo>
                    <a:pt x="50444" y="27749"/>
                  </a:lnTo>
                  <a:close/>
                </a:path>
                <a:path w="441325" h="81279">
                  <a:moveTo>
                    <a:pt x="50673" y="28448"/>
                  </a:moveTo>
                  <a:lnTo>
                    <a:pt x="50419" y="28702"/>
                  </a:lnTo>
                  <a:lnTo>
                    <a:pt x="50342" y="28956"/>
                  </a:lnTo>
                  <a:lnTo>
                    <a:pt x="50215" y="30480"/>
                  </a:lnTo>
                  <a:lnTo>
                    <a:pt x="50673" y="28448"/>
                  </a:lnTo>
                  <a:close/>
                </a:path>
                <a:path w="441325" h="81279">
                  <a:moveTo>
                    <a:pt x="57531" y="30340"/>
                  </a:moveTo>
                  <a:close/>
                </a:path>
                <a:path w="441325" h="81279">
                  <a:moveTo>
                    <a:pt x="71831" y="35306"/>
                  </a:moveTo>
                  <a:lnTo>
                    <a:pt x="71716" y="34747"/>
                  </a:lnTo>
                  <a:lnTo>
                    <a:pt x="71716" y="36449"/>
                  </a:lnTo>
                  <a:lnTo>
                    <a:pt x="71831" y="35306"/>
                  </a:lnTo>
                  <a:close/>
                </a:path>
                <a:path w="441325" h="81279">
                  <a:moveTo>
                    <a:pt x="78066" y="15328"/>
                  </a:moveTo>
                  <a:lnTo>
                    <a:pt x="77939" y="15621"/>
                  </a:lnTo>
                  <a:lnTo>
                    <a:pt x="77571" y="17170"/>
                  </a:lnTo>
                  <a:lnTo>
                    <a:pt x="77685" y="16891"/>
                  </a:lnTo>
                  <a:lnTo>
                    <a:pt x="78066" y="15328"/>
                  </a:lnTo>
                  <a:close/>
                </a:path>
                <a:path w="441325" h="81279">
                  <a:moveTo>
                    <a:pt x="79463" y="12319"/>
                  </a:moveTo>
                  <a:lnTo>
                    <a:pt x="79146" y="12319"/>
                  </a:lnTo>
                  <a:lnTo>
                    <a:pt x="78359" y="12446"/>
                  </a:lnTo>
                  <a:lnTo>
                    <a:pt x="77939" y="14478"/>
                  </a:lnTo>
                  <a:lnTo>
                    <a:pt x="78054" y="14224"/>
                  </a:lnTo>
                  <a:lnTo>
                    <a:pt x="78397" y="13081"/>
                  </a:lnTo>
                  <a:lnTo>
                    <a:pt x="78308" y="14351"/>
                  </a:lnTo>
                  <a:lnTo>
                    <a:pt x="78066" y="15328"/>
                  </a:lnTo>
                  <a:lnTo>
                    <a:pt x="78752" y="14224"/>
                  </a:lnTo>
                  <a:lnTo>
                    <a:pt x="79184" y="13081"/>
                  </a:lnTo>
                  <a:lnTo>
                    <a:pt x="79463" y="12319"/>
                  </a:lnTo>
                  <a:close/>
                </a:path>
                <a:path w="441325" h="81279">
                  <a:moveTo>
                    <a:pt x="80632" y="12750"/>
                  </a:moveTo>
                  <a:lnTo>
                    <a:pt x="80441" y="11658"/>
                  </a:lnTo>
                  <a:lnTo>
                    <a:pt x="80035" y="13246"/>
                  </a:lnTo>
                  <a:lnTo>
                    <a:pt x="80264" y="13500"/>
                  </a:lnTo>
                  <a:lnTo>
                    <a:pt x="80352" y="14808"/>
                  </a:lnTo>
                  <a:lnTo>
                    <a:pt x="80530" y="14401"/>
                  </a:lnTo>
                  <a:lnTo>
                    <a:pt x="80632" y="12750"/>
                  </a:lnTo>
                  <a:close/>
                </a:path>
                <a:path w="441325" h="81279">
                  <a:moveTo>
                    <a:pt x="83223" y="17970"/>
                  </a:moveTo>
                  <a:lnTo>
                    <a:pt x="82956" y="19304"/>
                  </a:lnTo>
                  <a:lnTo>
                    <a:pt x="83185" y="19037"/>
                  </a:lnTo>
                  <a:lnTo>
                    <a:pt x="83223" y="17970"/>
                  </a:lnTo>
                  <a:close/>
                </a:path>
                <a:path w="441325" h="81279">
                  <a:moveTo>
                    <a:pt x="83629" y="15240"/>
                  </a:moveTo>
                  <a:lnTo>
                    <a:pt x="83312" y="15494"/>
                  </a:lnTo>
                  <a:lnTo>
                    <a:pt x="83223" y="17970"/>
                  </a:lnTo>
                  <a:lnTo>
                    <a:pt x="83464" y="16764"/>
                  </a:lnTo>
                  <a:lnTo>
                    <a:pt x="83426" y="17907"/>
                  </a:lnTo>
                  <a:lnTo>
                    <a:pt x="83515" y="16637"/>
                  </a:lnTo>
                  <a:lnTo>
                    <a:pt x="83629" y="15240"/>
                  </a:lnTo>
                  <a:close/>
                </a:path>
                <a:path w="441325" h="81279">
                  <a:moveTo>
                    <a:pt x="86855" y="37109"/>
                  </a:moveTo>
                  <a:lnTo>
                    <a:pt x="86575" y="37973"/>
                  </a:lnTo>
                  <a:lnTo>
                    <a:pt x="86791" y="37465"/>
                  </a:lnTo>
                  <a:lnTo>
                    <a:pt x="86855" y="37109"/>
                  </a:lnTo>
                  <a:close/>
                </a:path>
                <a:path w="441325" h="81279">
                  <a:moveTo>
                    <a:pt x="89408" y="37084"/>
                  </a:moveTo>
                  <a:lnTo>
                    <a:pt x="89382" y="36474"/>
                  </a:lnTo>
                  <a:lnTo>
                    <a:pt x="89306" y="36068"/>
                  </a:lnTo>
                  <a:lnTo>
                    <a:pt x="89141" y="36817"/>
                  </a:lnTo>
                  <a:lnTo>
                    <a:pt x="89382" y="38125"/>
                  </a:lnTo>
                  <a:lnTo>
                    <a:pt x="89408" y="37084"/>
                  </a:lnTo>
                  <a:close/>
                </a:path>
                <a:path w="441325" h="81279">
                  <a:moveTo>
                    <a:pt x="91249" y="15417"/>
                  </a:moveTo>
                  <a:lnTo>
                    <a:pt x="91122" y="14973"/>
                  </a:lnTo>
                  <a:lnTo>
                    <a:pt x="91122" y="15570"/>
                  </a:lnTo>
                  <a:lnTo>
                    <a:pt x="91249" y="15417"/>
                  </a:lnTo>
                  <a:close/>
                </a:path>
                <a:path w="441325" h="81279">
                  <a:moveTo>
                    <a:pt x="91732" y="38430"/>
                  </a:moveTo>
                  <a:lnTo>
                    <a:pt x="91198" y="37922"/>
                  </a:lnTo>
                  <a:lnTo>
                    <a:pt x="91325" y="38214"/>
                  </a:lnTo>
                  <a:lnTo>
                    <a:pt x="91516" y="38404"/>
                  </a:lnTo>
                  <a:lnTo>
                    <a:pt x="91732" y="38430"/>
                  </a:lnTo>
                  <a:close/>
                </a:path>
                <a:path w="441325" h="81279">
                  <a:moveTo>
                    <a:pt x="92570" y="11518"/>
                  </a:moveTo>
                  <a:lnTo>
                    <a:pt x="92113" y="12471"/>
                  </a:lnTo>
                  <a:lnTo>
                    <a:pt x="91782" y="15748"/>
                  </a:lnTo>
                  <a:lnTo>
                    <a:pt x="92049" y="15189"/>
                  </a:lnTo>
                  <a:lnTo>
                    <a:pt x="92570" y="11518"/>
                  </a:lnTo>
                  <a:close/>
                </a:path>
                <a:path w="441325" h="81279">
                  <a:moveTo>
                    <a:pt x="94830" y="14770"/>
                  </a:moveTo>
                  <a:lnTo>
                    <a:pt x="94653" y="15151"/>
                  </a:lnTo>
                  <a:lnTo>
                    <a:pt x="94653" y="15405"/>
                  </a:lnTo>
                  <a:lnTo>
                    <a:pt x="94729" y="15113"/>
                  </a:lnTo>
                  <a:lnTo>
                    <a:pt x="94818" y="14935"/>
                  </a:lnTo>
                  <a:lnTo>
                    <a:pt x="94830" y="14770"/>
                  </a:lnTo>
                  <a:close/>
                </a:path>
                <a:path w="441325" h="81279">
                  <a:moveTo>
                    <a:pt x="98171" y="37084"/>
                  </a:moveTo>
                  <a:lnTo>
                    <a:pt x="98044" y="35775"/>
                  </a:lnTo>
                  <a:lnTo>
                    <a:pt x="97802" y="34251"/>
                  </a:lnTo>
                  <a:lnTo>
                    <a:pt x="97612" y="34442"/>
                  </a:lnTo>
                  <a:lnTo>
                    <a:pt x="97104" y="38481"/>
                  </a:lnTo>
                  <a:lnTo>
                    <a:pt x="98171" y="37084"/>
                  </a:lnTo>
                  <a:close/>
                </a:path>
                <a:path w="441325" h="81279">
                  <a:moveTo>
                    <a:pt x="98679" y="35953"/>
                  </a:moveTo>
                  <a:lnTo>
                    <a:pt x="98463" y="36703"/>
                  </a:lnTo>
                  <a:lnTo>
                    <a:pt x="98361" y="36830"/>
                  </a:lnTo>
                  <a:lnTo>
                    <a:pt x="98272" y="37211"/>
                  </a:lnTo>
                  <a:lnTo>
                    <a:pt x="98399" y="37973"/>
                  </a:lnTo>
                  <a:lnTo>
                    <a:pt x="98679" y="35953"/>
                  </a:lnTo>
                  <a:close/>
                </a:path>
                <a:path w="441325" h="81279">
                  <a:moveTo>
                    <a:pt x="99009" y="11747"/>
                  </a:moveTo>
                  <a:lnTo>
                    <a:pt x="98971" y="12369"/>
                  </a:lnTo>
                  <a:lnTo>
                    <a:pt x="99009" y="11747"/>
                  </a:lnTo>
                  <a:close/>
                </a:path>
                <a:path w="441325" h="81279">
                  <a:moveTo>
                    <a:pt x="102654" y="18732"/>
                  </a:moveTo>
                  <a:close/>
                </a:path>
                <a:path w="441325" h="81279">
                  <a:moveTo>
                    <a:pt x="102958" y="36309"/>
                  </a:moveTo>
                  <a:lnTo>
                    <a:pt x="102857" y="36436"/>
                  </a:lnTo>
                  <a:lnTo>
                    <a:pt x="102616" y="36969"/>
                  </a:lnTo>
                  <a:lnTo>
                    <a:pt x="102743" y="36766"/>
                  </a:lnTo>
                  <a:lnTo>
                    <a:pt x="102958" y="36309"/>
                  </a:lnTo>
                  <a:close/>
                </a:path>
                <a:path w="441325" h="81279">
                  <a:moveTo>
                    <a:pt x="103568" y="35052"/>
                  </a:moveTo>
                  <a:lnTo>
                    <a:pt x="103301" y="35560"/>
                  </a:lnTo>
                  <a:lnTo>
                    <a:pt x="103314" y="35318"/>
                  </a:lnTo>
                  <a:lnTo>
                    <a:pt x="103276" y="35560"/>
                  </a:lnTo>
                  <a:lnTo>
                    <a:pt x="103187" y="35775"/>
                  </a:lnTo>
                  <a:lnTo>
                    <a:pt x="102958" y="36309"/>
                  </a:lnTo>
                  <a:lnTo>
                    <a:pt x="103174" y="36195"/>
                  </a:lnTo>
                  <a:lnTo>
                    <a:pt x="103314" y="37084"/>
                  </a:lnTo>
                  <a:lnTo>
                    <a:pt x="103428" y="36195"/>
                  </a:lnTo>
                  <a:lnTo>
                    <a:pt x="103568" y="35052"/>
                  </a:lnTo>
                  <a:close/>
                </a:path>
                <a:path w="441325" h="81279">
                  <a:moveTo>
                    <a:pt x="103771" y="9779"/>
                  </a:moveTo>
                  <a:lnTo>
                    <a:pt x="102933" y="11557"/>
                  </a:lnTo>
                  <a:lnTo>
                    <a:pt x="102857" y="11938"/>
                  </a:lnTo>
                  <a:lnTo>
                    <a:pt x="102743" y="13931"/>
                  </a:lnTo>
                  <a:lnTo>
                    <a:pt x="102857" y="13589"/>
                  </a:lnTo>
                  <a:lnTo>
                    <a:pt x="102730" y="14097"/>
                  </a:lnTo>
                  <a:lnTo>
                    <a:pt x="102743" y="13931"/>
                  </a:lnTo>
                  <a:lnTo>
                    <a:pt x="102679" y="14097"/>
                  </a:lnTo>
                  <a:lnTo>
                    <a:pt x="102082" y="15875"/>
                  </a:lnTo>
                  <a:lnTo>
                    <a:pt x="103149" y="14605"/>
                  </a:lnTo>
                  <a:lnTo>
                    <a:pt x="103276" y="13970"/>
                  </a:lnTo>
                  <a:lnTo>
                    <a:pt x="103314" y="13589"/>
                  </a:lnTo>
                  <a:lnTo>
                    <a:pt x="103771" y="9779"/>
                  </a:lnTo>
                  <a:close/>
                </a:path>
                <a:path w="441325" h="81279">
                  <a:moveTo>
                    <a:pt x="104635" y="19545"/>
                  </a:moveTo>
                  <a:lnTo>
                    <a:pt x="104609" y="19685"/>
                  </a:lnTo>
                  <a:lnTo>
                    <a:pt x="104635" y="19545"/>
                  </a:lnTo>
                  <a:close/>
                </a:path>
                <a:path w="441325" h="81279">
                  <a:moveTo>
                    <a:pt x="104863" y="18669"/>
                  </a:moveTo>
                  <a:lnTo>
                    <a:pt x="104787" y="18161"/>
                  </a:lnTo>
                  <a:lnTo>
                    <a:pt x="104635" y="19545"/>
                  </a:lnTo>
                  <a:lnTo>
                    <a:pt x="104863" y="18669"/>
                  </a:lnTo>
                  <a:close/>
                </a:path>
                <a:path w="441325" h="81279">
                  <a:moveTo>
                    <a:pt x="105067" y="18669"/>
                  </a:moveTo>
                  <a:lnTo>
                    <a:pt x="105029" y="18034"/>
                  </a:lnTo>
                  <a:lnTo>
                    <a:pt x="104965" y="18491"/>
                  </a:lnTo>
                  <a:lnTo>
                    <a:pt x="105067" y="18669"/>
                  </a:lnTo>
                  <a:close/>
                </a:path>
                <a:path w="441325" h="81279">
                  <a:moveTo>
                    <a:pt x="105397" y="16764"/>
                  </a:moveTo>
                  <a:lnTo>
                    <a:pt x="105283" y="16357"/>
                  </a:lnTo>
                  <a:lnTo>
                    <a:pt x="105308" y="16637"/>
                  </a:lnTo>
                  <a:lnTo>
                    <a:pt x="105397" y="16764"/>
                  </a:lnTo>
                  <a:close/>
                </a:path>
                <a:path w="441325" h="81279">
                  <a:moveTo>
                    <a:pt x="107124" y="34645"/>
                  </a:moveTo>
                  <a:lnTo>
                    <a:pt x="107111" y="34798"/>
                  </a:lnTo>
                  <a:lnTo>
                    <a:pt x="107124" y="34645"/>
                  </a:lnTo>
                  <a:close/>
                </a:path>
                <a:path w="441325" h="81279">
                  <a:moveTo>
                    <a:pt x="107251" y="11633"/>
                  </a:moveTo>
                  <a:lnTo>
                    <a:pt x="107226" y="11176"/>
                  </a:lnTo>
                  <a:lnTo>
                    <a:pt x="107048" y="11557"/>
                  </a:lnTo>
                  <a:lnTo>
                    <a:pt x="107251" y="11633"/>
                  </a:lnTo>
                  <a:close/>
                </a:path>
                <a:path w="441325" h="81279">
                  <a:moveTo>
                    <a:pt x="107378" y="11684"/>
                  </a:moveTo>
                  <a:lnTo>
                    <a:pt x="107251" y="11633"/>
                  </a:lnTo>
                  <a:lnTo>
                    <a:pt x="107276" y="12230"/>
                  </a:lnTo>
                  <a:lnTo>
                    <a:pt x="107378" y="11684"/>
                  </a:lnTo>
                  <a:close/>
                </a:path>
                <a:path w="441325" h="81279">
                  <a:moveTo>
                    <a:pt x="108724" y="10896"/>
                  </a:moveTo>
                  <a:lnTo>
                    <a:pt x="108559" y="11163"/>
                  </a:lnTo>
                  <a:lnTo>
                    <a:pt x="108724" y="10896"/>
                  </a:lnTo>
                  <a:close/>
                </a:path>
                <a:path w="441325" h="81279">
                  <a:moveTo>
                    <a:pt x="108826" y="12192"/>
                  </a:moveTo>
                  <a:lnTo>
                    <a:pt x="108470" y="12446"/>
                  </a:lnTo>
                  <a:lnTo>
                    <a:pt x="108496" y="12573"/>
                  </a:lnTo>
                  <a:lnTo>
                    <a:pt x="108661" y="12573"/>
                  </a:lnTo>
                  <a:lnTo>
                    <a:pt x="108826" y="12192"/>
                  </a:lnTo>
                  <a:close/>
                </a:path>
                <a:path w="441325" h="81279">
                  <a:moveTo>
                    <a:pt x="112204" y="15328"/>
                  </a:moveTo>
                  <a:lnTo>
                    <a:pt x="112166" y="15151"/>
                  </a:lnTo>
                  <a:lnTo>
                    <a:pt x="112115" y="15405"/>
                  </a:lnTo>
                  <a:lnTo>
                    <a:pt x="112179" y="15570"/>
                  </a:lnTo>
                  <a:lnTo>
                    <a:pt x="112204" y="15328"/>
                  </a:lnTo>
                  <a:close/>
                </a:path>
                <a:path w="441325" h="81279">
                  <a:moveTo>
                    <a:pt x="112979" y="32042"/>
                  </a:moveTo>
                  <a:lnTo>
                    <a:pt x="112852" y="31826"/>
                  </a:lnTo>
                  <a:lnTo>
                    <a:pt x="112737" y="31508"/>
                  </a:lnTo>
                  <a:lnTo>
                    <a:pt x="112534" y="31927"/>
                  </a:lnTo>
                  <a:lnTo>
                    <a:pt x="112636" y="32524"/>
                  </a:lnTo>
                  <a:lnTo>
                    <a:pt x="112788" y="32423"/>
                  </a:lnTo>
                  <a:lnTo>
                    <a:pt x="112979" y="32042"/>
                  </a:lnTo>
                  <a:close/>
                </a:path>
                <a:path w="441325" h="81279">
                  <a:moveTo>
                    <a:pt x="113474" y="30695"/>
                  </a:moveTo>
                  <a:lnTo>
                    <a:pt x="113296" y="31203"/>
                  </a:lnTo>
                  <a:lnTo>
                    <a:pt x="113118" y="31724"/>
                  </a:lnTo>
                  <a:lnTo>
                    <a:pt x="112979" y="32029"/>
                  </a:lnTo>
                  <a:lnTo>
                    <a:pt x="113118" y="32270"/>
                  </a:lnTo>
                  <a:lnTo>
                    <a:pt x="113245" y="32359"/>
                  </a:lnTo>
                  <a:lnTo>
                    <a:pt x="113474" y="30695"/>
                  </a:lnTo>
                  <a:close/>
                </a:path>
                <a:path w="441325" h="81279">
                  <a:moveTo>
                    <a:pt x="113957" y="14478"/>
                  </a:moveTo>
                  <a:lnTo>
                    <a:pt x="113525" y="15367"/>
                  </a:lnTo>
                  <a:lnTo>
                    <a:pt x="113423" y="15748"/>
                  </a:lnTo>
                  <a:lnTo>
                    <a:pt x="113538" y="16395"/>
                  </a:lnTo>
                  <a:lnTo>
                    <a:pt x="113957" y="14478"/>
                  </a:lnTo>
                  <a:close/>
                </a:path>
                <a:path w="441325" h="81279">
                  <a:moveTo>
                    <a:pt x="114046" y="18757"/>
                  </a:moveTo>
                  <a:lnTo>
                    <a:pt x="113931" y="18961"/>
                  </a:lnTo>
                  <a:lnTo>
                    <a:pt x="113830" y="19164"/>
                  </a:lnTo>
                  <a:lnTo>
                    <a:pt x="113804" y="19469"/>
                  </a:lnTo>
                  <a:lnTo>
                    <a:pt x="114007" y="19062"/>
                  </a:lnTo>
                  <a:lnTo>
                    <a:pt x="114046" y="18757"/>
                  </a:lnTo>
                  <a:close/>
                </a:path>
                <a:path w="441325" h="81279">
                  <a:moveTo>
                    <a:pt x="117170" y="16129"/>
                  </a:moveTo>
                  <a:lnTo>
                    <a:pt x="116547" y="18415"/>
                  </a:lnTo>
                  <a:lnTo>
                    <a:pt x="117043" y="18161"/>
                  </a:lnTo>
                  <a:lnTo>
                    <a:pt x="117170" y="16129"/>
                  </a:lnTo>
                  <a:close/>
                </a:path>
                <a:path w="441325" h="81279">
                  <a:moveTo>
                    <a:pt x="117525" y="17907"/>
                  </a:moveTo>
                  <a:lnTo>
                    <a:pt x="117132" y="18110"/>
                  </a:lnTo>
                  <a:lnTo>
                    <a:pt x="117106" y="19748"/>
                  </a:lnTo>
                  <a:lnTo>
                    <a:pt x="117525" y="17907"/>
                  </a:lnTo>
                  <a:close/>
                </a:path>
                <a:path w="441325" h="81279">
                  <a:moveTo>
                    <a:pt x="117792" y="33147"/>
                  </a:moveTo>
                  <a:lnTo>
                    <a:pt x="117284" y="33883"/>
                  </a:lnTo>
                  <a:lnTo>
                    <a:pt x="117335" y="35572"/>
                  </a:lnTo>
                  <a:lnTo>
                    <a:pt x="117792" y="33147"/>
                  </a:lnTo>
                  <a:close/>
                </a:path>
                <a:path w="441325" h="81279">
                  <a:moveTo>
                    <a:pt x="118186" y="35814"/>
                  </a:moveTo>
                  <a:lnTo>
                    <a:pt x="118059" y="34417"/>
                  </a:lnTo>
                  <a:lnTo>
                    <a:pt x="117830" y="32766"/>
                  </a:lnTo>
                  <a:lnTo>
                    <a:pt x="117614" y="36068"/>
                  </a:lnTo>
                  <a:lnTo>
                    <a:pt x="118186" y="35814"/>
                  </a:lnTo>
                  <a:close/>
                </a:path>
                <a:path w="441325" h="81279">
                  <a:moveTo>
                    <a:pt x="118287" y="14401"/>
                  </a:moveTo>
                  <a:lnTo>
                    <a:pt x="117678" y="15303"/>
                  </a:lnTo>
                  <a:lnTo>
                    <a:pt x="118110" y="14770"/>
                  </a:lnTo>
                  <a:lnTo>
                    <a:pt x="118287" y="14401"/>
                  </a:lnTo>
                  <a:close/>
                </a:path>
                <a:path w="441325" h="81279">
                  <a:moveTo>
                    <a:pt x="122491" y="17881"/>
                  </a:moveTo>
                  <a:lnTo>
                    <a:pt x="122135" y="18237"/>
                  </a:lnTo>
                  <a:lnTo>
                    <a:pt x="122326" y="18910"/>
                  </a:lnTo>
                  <a:lnTo>
                    <a:pt x="122491" y="17881"/>
                  </a:lnTo>
                  <a:close/>
                </a:path>
                <a:path w="441325" h="81279">
                  <a:moveTo>
                    <a:pt x="126479" y="22974"/>
                  </a:moveTo>
                  <a:lnTo>
                    <a:pt x="126263" y="21844"/>
                  </a:lnTo>
                  <a:lnTo>
                    <a:pt x="126098" y="22974"/>
                  </a:lnTo>
                  <a:lnTo>
                    <a:pt x="126326" y="22707"/>
                  </a:lnTo>
                  <a:lnTo>
                    <a:pt x="126479" y="22974"/>
                  </a:lnTo>
                  <a:close/>
                </a:path>
                <a:path w="441325" h="81279">
                  <a:moveTo>
                    <a:pt x="126555" y="23393"/>
                  </a:moveTo>
                  <a:lnTo>
                    <a:pt x="126542" y="23164"/>
                  </a:lnTo>
                  <a:lnTo>
                    <a:pt x="126517" y="23037"/>
                  </a:lnTo>
                  <a:lnTo>
                    <a:pt x="126555" y="23393"/>
                  </a:lnTo>
                  <a:close/>
                </a:path>
                <a:path w="441325" h="81279">
                  <a:moveTo>
                    <a:pt x="129362" y="27216"/>
                  </a:moveTo>
                  <a:lnTo>
                    <a:pt x="129298" y="27432"/>
                  </a:lnTo>
                  <a:lnTo>
                    <a:pt x="129362" y="27216"/>
                  </a:lnTo>
                  <a:close/>
                </a:path>
                <a:path w="441325" h="81279">
                  <a:moveTo>
                    <a:pt x="129590" y="26479"/>
                  </a:moveTo>
                  <a:lnTo>
                    <a:pt x="129489" y="26670"/>
                  </a:lnTo>
                  <a:lnTo>
                    <a:pt x="129362" y="27216"/>
                  </a:lnTo>
                  <a:lnTo>
                    <a:pt x="129590" y="26479"/>
                  </a:lnTo>
                  <a:close/>
                </a:path>
                <a:path w="441325" h="81279">
                  <a:moveTo>
                    <a:pt x="129819" y="24638"/>
                  </a:moveTo>
                  <a:lnTo>
                    <a:pt x="129743" y="23456"/>
                  </a:lnTo>
                  <a:lnTo>
                    <a:pt x="129501" y="25895"/>
                  </a:lnTo>
                  <a:lnTo>
                    <a:pt x="129819" y="24638"/>
                  </a:lnTo>
                  <a:close/>
                </a:path>
                <a:path w="441325" h="81279">
                  <a:moveTo>
                    <a:pt x="130949" y="32512"/>
                  </a:moveTo>
                  <a:lnTo>
                    <a:pt x="130759" y="33401"/>
                  </a:lnTo>
                  <a:lnTo>
                    <a:pt x="130949" y="32512"/>
                  </a:lnTo>
                  <a:close/>
                </a:path>
                <a:path w="441325" h="81279">
                  <a:moveTo>
                    <a:pt x="132943" y="19519"/>
                  </a:moveTo>
                  <a:lnTo>
                    <a:pt x="132549" y="20904"/>
                  </a:lnTo>
                  <a:lnTo>
                    <a:pt x="132740" y="20510"/>
                  </a:lnTo>
                  <a:lnTo>
                    <a:pt x="132829" y="20053"/>
                  </a:lnTo>
                  <a:lnTo>
                    <a:pt x="132943" y="19519"/>
                  </a:lnTo>
                  <a:close/>
                </a:path>
                <a:path w="441325" h="81279">
                  <a:moveTo>
                    <a:pt x="133337" y="32385"/>
                  </a:moveTo>
                  <a:lnTo>
                    <a:pt x="133134" y="30861"/>
                  </a:lnTo>
                  <a:lnTo>
                    <a:pt x="132791" y="33147"/>
                  </a:lnTo>
                  <a:lnTo>
                    <a:pt x="133223" y="33020"/>
                  </a:lnTo>
                  <a:lnTo>
                    <a:pt x="133337" y="32512"/>
                  </a:lnTo>
                  <a:lnTo>
                    <a:pt x="133337" y="32385"/>
                  </a:lnTo>
                  <a:close/>
                </a:path>
                <a:path w="441325" h="81279">
                  <a:moveTo>
                    <a:pt x="135902" y="35661"/>
                  </a:moveTo>
                  <a:lnTo>
                    <a:pt x="135674" y="36918"/>
                  </a:lnTo>
                  <a:lnTo>
                    <a:pt x="135775" y="36410"/>
                  </a:lnTo>
                  <a:lnTo>
                    <a:pt x="135851" y="36029"/>
                  </a:lnTo>
                  <a:lnTo>
                    <a:pt x="135902" y="35674"/>
                  </a:lnTo>
                  <a:close/>
                </a:path>
                <a:path w="441325" h="81279">
                  <a:moveTo>
                    <a:pt x="137007" y="20929"/>
                  </a:moveTo>
                  <a:lnTo>
                    <a:pt x="136918" y="20777"/>
                  </a:lnTo>
                  <a:lnTo>
                    <a:pt x="136271" y="24968"/>
                  </a:lnTo>
                  <a:lnTo>
                    <a:pt x="136486" y="23761"/>
                  </a:lnTo>
                  <a:lnTo>
                    <a:pt x="136639" y="23202"/>
                  </a:lnTo>
                  <a:lnTo>
                    <a:pt x="136766" y="22987"/>
                  </a:lnTo>
                  <a:lnTo>
                    <a:pt x="136817" y="22440"/>
                  </a:lnTo>
                  <a:lnTo>
                    <a:pt x="137007" y="20929"/>
                  </a:lnTo>
                  <a:close/>
                </a:path>
                <a:path w="441325" h="81279">
                  <a:moveTo>
                    <a:pt x="137477" y="37084"/>
                  </a:moveTo>
                  <a:lnTo>
                    <a:pt x="137401" y="37211"/>
                  </a:lnTo>
                  <a:lnTo>
                    <a:pt x="137299" y="38125"/>
                  </a:lnTo>
                  <a:lnTo>
                    <a:pt x="137477" y="37084"/>
                  </a:lnTo>
                  <a:close/>
                </a:path>
                <a:path w="441325" h="81279">
                  <a:moveTo>
                    <a:pt x="137579" y="38862"/>
                  </a:moveTo>
                  <a:lnTo>
                    <a:pt x="137299" y="38125"/>
                  </a:lnTo>
                  <a:lnTo>
                    <a:pt x="137045" y="39624"/>
                  </a:lnTo>
                  <a:lnTo>
                    <a:pt x="137579" y="38862"/>
                  </a:lnTo>
                  <a:close/>
                </a:path>
                <a:path w="441325" h="81279">
                  <a:moveTo>
                    <a:pt x="137909" y="21996"/>
                  </a:moveTo>
                  <a:lnTo>
                    <a:pt x="137693" y="20840"/>
                  </a:lnTo>
                  <a:lnTo>
                    <a:pt x="137807" y="20205"/>
                  </a:lnTo>
                  <a:lnTo>
                    <a:pt x="137414" y="21196"/>
                  </a:lnTo>
                  <a:lnTo>
                    <a:pt x="137337" y="21463"/>
                  </a:lnTo>
                  <a:lnTo>
                    <a:pt x="137464" y="22479"/>
                  </a:lnTo>
                  <a:lnTo>
                    <a:pt x="137909" y="21996"/>
                  </a:lnTo>
                  <a:close/>
                </a:path>
                <a:path w="441325" h="81279">
                  <a:moveTo>
                    <a:pt x="138239" y="27609"/>
                  </a:moveTo>
                  <a:close/>
                </a:path>
                <a:path w="441325" h="81279">
                  <a:moveTo>
                    <a:pt x="138277" y="28448"/>
                  </a:moveTo>
                  <a:lnTo>
                    <a:pt x="138099" y="28829"/>
                  </a:lnTo>
                  <a:lnTo>
                    <a:pt x="138226" y="28829"/>
                  </a:lnTo>
                  <a:lnTo>
                    <a:pt x="138277" y="28448"/>
                  </a:lnTo>
                  <a:close/>
                </a:path>
                <a:path w="441325" h="81279">
                  <a:moveTo>
                    <a:pt x="138645" y="25273"/>
                  </a:moveTo>
                  <a:lnTo>
                    <a:pt x="138353" y="26670"/>
                  </a:lnTo>
                  <a:lnTo>
                    <a:pt x="138137" y="27686"/>
                  </a:lnTo>
                  <a:lnTo>
                    <a:pt x="138252" y="27444"/>
                  </a:lnTo>
                  <a:lnTo>
                    <a:pt x="138239" y="27609"/>
                  </a:lnTo>
                  <a:lnTo>
                    <a:pt x="138430" y="27051"/>
                  </a:lnTo>
                  <a:lnTo>
                    <a:pt x="138645" y="25273"/>
                  </a:lnTo>
                  <a:close/>
                </a:path>
                <a:path w="441325" h="81279">
                  <a:moveTo>
                    <a:pt x="138849" y="27178"/>
                  </a:moveTo>
                  <a:lnTo>
                    <a:pt x="138379" y="27508"/>
                  </a:lnTo>
                  <a:lnTo>
                    <a:pt x="138277" y="28448"/>
                  </a:lnTo>
                  <a:lnTo>
                    <a:pt x="138849" y="27178"/>
                  </a:lnTo>
                  <a:close/>
                </a:path>
                <a:path w="441325" h="81279">
                  <a:moveTo>
                    <a:pt x="139954" y="24777"/>
                  </a:moveTo>
                  <a:lnTo>
                    <a:pt x="139357" y="24371"/>
                  </a:lnTo>
                  <a:lnTo>
                    <a:pt x="139941" y="25311"/>
                  </a:lnTo>
                  <a:lnTo>
                    <a:pt x="139954" y="24777"/>
                  </a:lnTo>
                  <a:close/>
                </a:path>
                <a:path w="441325" h="81279">
                  <a:moveTo>
                    <a:pt x="140169" y="25781"/>
                  </a:moveTo>
                  <a:lnTo>
                    <a:pt x="139509" y="27914"/>
                  </a:lnTo>
                  <a:lnTo>
                    <a:pt x="139954" y="27305"/>
                  </a:lnTo>
                  <a:lnTo>
                    <a:pt x="140068" y="26416"/>
                  </a:lnTo>
                  <a:lnTo>
                    <a:pt x="140169" y="25781"/>
                  </a:lnTo>
                  <a:close/>
                </a:path>
                <a:path w="441325" h="81279">
                  <a:moveTo>
                    <a:pt x="140195" y="24942"/>
                  </a:moveTo>
                  <a:lnTo>
                    <a:pt x="140119" y="22567"/>
                  </a:lnTo>
                  <a:lnTo>
                    <a:pt x="139954" y="24777"/>
                  </a:lnTo>
                  <a:lnTo>
                    <a:pt x="140195" y="24942"/>
                  </a:lnTo>
                  <a:close/>
                </a:path>
                <a:path w="441325" h="81279">
                  <a:moveTo>
                    <a:pt x="140385" y="22390"/>
                  </a:moveTo>
                  <a:lnTo>
                    <a:pt x="139992" y="18935"/>
                  </a:lnTo>
                  <a:lnTo>
                    <a:pt x="140119" y="22567"/>
                  </a:lnTo>
                  <a:lnTo>
                    <a:pt x="140385" y="22390"/>
                  </a:lnTo>
                  <a:close/>
                </a:path>
                <a:path w="441325" h="81279">
                  <a:moveTo>
                    <a:pt x="141376" y="36106"/>
                  </a:moveTo>
                  <a:lnTo>
                    <a:pt x="140931" y="37858"/>
                  </a:lnTo>
                  <a:lnTo>
                    <a:pt x="141097" y="38125"/>
                  </a:lnTo>
                  <a:lnTo>
                    <a:pt x="141097" y="40182"/>
                  </a:lnTo>
                  <a:lnTo>
                    <a:pt x="141274" y="39890"/>
                  </a:lnTo>
                  <a:lnTo>
                    <a:pt x="141376" y="36106"/>
                  </a:lnTo>
                  <a:close/>
                </a:path>
                <a:path w="441325" h="81279">
                  <a:moveTo>
                    <a:pt x="141389" y="39700"/>
                  </a:moveTo>
                  <a:lnTo>
                    <a:pt x="141274" y="39890"/>
                  </a:lnTo>
                  <a:lnTo>
                    <a:pt x="141262" y="40271"/>
                  </a:lnTo>
                  <a:lnTo>
                    <a:pt x="141389" y="39700"/>
                  </a:lnTo>
                  <a:close/>
                </a:path>
                <a:path w="441325" h="81279">
                  <a:moveTo>
                    <a:pt x="141605" y="38722"/>
                  </a:moveTo>
                  <a:lnTo>
                    <a:pt x="141389" y="39700"/>
                  </a:lnTo>
                  <a:lnTo>
                    <a:pt x="141465" y="39560"/>
                  </a:lnTo>
                  <a:lnTo>
                    <a:pt x="141605" y="38722"/>
                  </a:lnTo>
                  <a:close/>
                </a:path>
                <a:path w="441325" h="81279">
                  <a:moveTo>
                    <a:pt x="142455" y="38455"/>
                  </a:moveTo>
                  <a:lnTo>
                    <a:pt x="142316" y="38493"/>
                  </a:lnTo>
                  <a:lnTo>
                    <a:pt x="142455" y="38455"/>
                  </a:lnTo>
                  <a:close/>
                </a:path>
                <a:path w="441325" h="81279">
                  <a:moveTo>
                    <a:pt x="142697" y="37515"/>
                  </a:moveTo>
                  <a:lnTo>
                    <a:pt x="142621" y="37947"/>
                  </a:lnTo>
                  <a:lnTo>
                    <a:pt x="142532" y="38303"/>
                  </a:lnTo>
                  <a:lnTo>
                    <a:pt x="142455" y="38442"/>
                  </a:lnTo>
                  <a:lnTo>
                    <a:pt x="142608" y="38315"/>
                  </a:lnTo>
                  <a:lnTo>
                    <a:pt x="142659" y="37871"/>
                  </a:lnTo>
                  <a:lnTo>
                    <a:pt x="142697" y="37515"/>
                  </a:lnTo>
                  <a:close/>
                </a:path>
                <a:path w="441325" h="81279">
                  <a:moveTo>
                    <a:pt x="142836" y="37973"/>
                  </a:moveTo>
                  <a:lnTo>
                    <a:pt x="142735" y="38112"/>
                  </a:lnTo>
                  <a:lnTo>
                    <a:pt x="142608" y="38315"/>
                  </a:lnTo>
                  <a:lnTo>
                    <a:pt x="142519" y="38849"/>
                  </a:lnTo>
                  <a:lnTo>
                    <a:pt x="142608" y="38696"/>
                  </a:lnTo>
                  <a:lnTo>
                    <a:pt x="142722" y="38379"/>
                  </a:lnTo>
                  <a:lnTo>
                    <a:pt x="142836" y="37973"/>
                  </a:lnTo>
                  <a:close/>
                </a:path>
                <a:path w="441325" h="81279">
                  <a:moveTo>
                    <a:pt x="143395" y="26530"/>
                  </a:moveTo>
                  <a:lnTo>
                    <a:pt x="143217" y="26911"/>
                  </a:lnTo>
                  <a:lnTo>
                    <a:pt x="143294" y="26771"/>
                  </a:lnTo>
                  <a:lnTo>
                    <a:pt x="143395" y="26530"/>
                  </a:lnTo>
                  <a:close/>
                </a:path>
                <a:path w="441325" h="81279">
                  <a:moveTo>
                    <a:pt x="143713" y="34036"/>
                  </a:moveTo>
                  <a:lnTo>
                    <a:pt x="143522" y="32512"/>
                  </a:lnTo>
                  <a:lnTo>
                    <a:pt x="143383" y="33782"/>
                  </a:lnTo>
                  <a:lnTo>
                    <a:pt x="143713" y="34036"/>
                  </a:lnTo>
                  <a:close/>
                </a:path>
                <a:path w="441325" h="81279">
                  <a:moveTo>
                    <a:pt x="144068" y="29337"/>
                  </a:moveTo>
                  <a:lnTo>
                    <a:pt x="143002" y="32766"/>
                  </a:lnTo>
                  <a:lnTo>
                    <a:pt x="143116" y="30988"/>
                  </a:lnTo>
                  <a:lnTo>
                    <a:pt x="143103" y="30099"/>
                  </a:lnTo>
                  <a:lnTo>
                    <a:pt x="143294" y="29210"/>
                  </a:lnTo>
                  <a:lnTo>
                    <a:pt x="143560" y="28829"/>
                  </a:lnTo>
                  <a:lnTo>
                    <a:pt x="143573" y="26416"/>
                  </a:lnTo>
                  <a:lnTo>
                    <a:pt x="143103" y="29972"/>
                  </a:lnTo>
                  <a:lnTo>
                    <a:pt x="143103" y="29464"/>
                  </a:lnTo>
                  <a:lnTo>
                    <a:pt x="143103" y="28956"/>
                  </a:lnTo>
                  <a:lnTo>
                    <a:pt x="143103" y="28194"/>
                  </a:lnTo>
                  <a:lnTo>
                    <a:pt x="143205" y="26924"/>
                  </a:lnTo>
                  <a:lnTo>
                    <a:pt x="142659" y="28194"/>
                  </a:lnTo>
                  <a:lnTo>
                    <a:pt x="142773" y="27686"/>
                  </a:lnTo>
                  <a:lnTo>
                    <a:pt x="142887" y="26797"/>
                  </a:lnTo>
                  <a:lnTo>
                    <a:pt x="143014" y="25273"/>
                  </a:lnTo>
                  <a:lnTo>
                    <a:pt x="143167" y="25781"/>
                  </a:lnTo>
                  <a:lnTo>
                    <a:pt x="143090" y="25146"/>
                  </a:lnTo>
                  <a:lnTo>
                    <a:pt x="142836" y="23241"/>
                  </a:lnTo>
                  <a:lnTo>
                    <a:pt x="141592" y="28956"/>
                  </a:lnTo>
                  <a:lnTo>
                    <a:pt x="141808" y="25654"/>
                  </a:lnTo>
                  <a:lnTo>
                    <a:pt x="141897" y="25400"/>
                  </a:lnTo>
                  <a:lnTo>
                    <a:pt x="140906" y="26479"/>
                  </a:lnTo>
                  <a:lnTo>
                    <a:pt x="140830" y="26924"/>
                  </a:lnTo>
                  <a:lnTo>
                    <a:pt x="141147" y="27813"/>
                  </a:lnTo>
                  <a:lnTo>
                    <a:pt x="141262" y="28765"/>
                  </a:lnTo>
                  <a:lnTo>
                    <a:pt x="140119" y="32131"/>
                  </a:lnTo>
                  <a:lnTo>
                    <a:pt x="140258" y="30353"/>
                  </a:lnTo>
                  <a:lnTo>
                    <a:pt x="140347" y="29210"/>
                  </a:lnTo>
                  <a:lnTo>
                    <a:pt x="140487" y="27432"/>
                  </a:lnTo>
                  <a:lnTo>
                    <a:pt x="140741" y="24257"/>
                  </a:lnTo>
                  <a:lnTo>
                    <a:pt x="140195" y="27432"/>
                  </a:lnTo>
                  <a:lnTo>
                    <a:pt x="140042" y="27178"/>
                  </a:lnTo>
                  <a:lnTo>
                    <a:pt x="139547" y="29210"/>
                  </a:lnTo>
                  <a:lnTo>
                    <a:pt x="139509" y="27927"/>
                  </a:lnTo>
                  <a:lnTo>
                    <a:pt x="139471" y="26162"/>
                  </a:lnTo>
                  <a:lnTo>
                    <a:pt x="138049" y="30353"/>
                  </a:lnTo>
                  <a:lnTo>
                    <a:pt x="138087" y="29972"/>
                  </a:lnTo>
                  <a:lnTo>
                    <a:pt x="138125" y="29718"/>
                  </a:lnTo>
                  <a:lnTo>
                    <a:pt x="138099" y="28829"/>
                  </a:lnTo>
                  <a:lnTo>
                    <a:pt x="138226" y="27749"/>
                  </a:lnTo>
                  <a:lnTo>
                    <a:pt x="138366" y="26479"/>
                  </a:lnTo>
                  <a:lnTo>
                    <a:pt x="138734" y="23368"/>
                  </a:lnTo>
                  <a:lnTo>
                    <a:pt x="137388" y="29718"/>
                  </a:lnTo>
                  <a:lnTo>
                    <a:pt x="137350" y="28702"/>
                  </a:lnTo>
                  <a:lnTo>
                    <a:pt x="137337" y="28067"/>
                  </a:lnTo>
                  <a:lnTo>
                    <a:pt x="137452" y="26416"/>
                  </a:lnTo>
                  <a:lnTo>
                    <a:pt x="137833" y="24384"/>
                  </a:lnTo>
                  <a:lnTo>
                    <a:pt x="138023" y="25908"/>
                  </a:lnTo>
                  <a:lnTo>
                    <a:pt x="137985" y="24384"/>
                  </a:lnTo>
                  <a:lnTo>
                    <a:pt x="137960" y="23368"/>
                  </a:lnTo>
                  <a:lnTo>
                    <a:pt x="137033" y="28067"/>
                  </a:lnTo>
                  <a:lnTo>
                    <a:pt x="137033" y="27940"/>
                  </a:lnTo>
                  <a:lnTo>
                    <a:pt x="137071" y="27178"/>
                  </a:lnTo>
                  <a:lnTo>
                    <a:pt x="137083" y="26797"/>
                  </a:lnTo>
                  <a:lnTo>
                    <a:pt x="137248" y="22225"/>
                  </a:lnTo>
                  <a:lnTo>
                    <a:pt x="136817" y="23025"/>
                  </a:lnTo>
                  <a:lnTo>
                    <a:pt x="136690" y="23609"/>
                  </a:lnTo>
                  <a:lnTo>
                    <a:pt x="136220" y="26797"/>
                  </a:lnTo>
                  <a:lnTo>
                    <a:pt x="135978" y="25654"/>
                  </a:lnTo>
                  <a:lnTo>
                    <a:pt x="135750" y="24511"/>
                  </a:lnTo>
                  <a:lnTo>
                    <a:pt x="134962" y="25654"/>
                  </a:lnTo>
                  <a:lnTo>
                    <a:pt x="135026" y="25273"/>
                  </a:lnTo>
                  <a:lnTo>
                    <a:pt x="135178" y="24384"/>
                  </a:lnTo>
                  <a:lnTo>
                    <a:pt x="134099" y="23495"/>
                  </a:lnTo>
                  <a:lnTo>
                    <a:pt x="133731" y="22148"/>
                  </a:lnTo>
                  <a:lnTo>
                    <a:pt x="133819" y="21463"/>
                  </a:lnTo>
                  <a:lnTo>
                    <a:pt x="133184" y="25273"/>
                  </a:lnTo>
                  <a:lnTo>
                    <a:pt x="133108" y="25146"/>
                  </a:lnTo>
                  <a:lnTo>
                    <a:pt x="132702" y="24384"/>
                  </a:lnTo>
                  <a:lnTo>
                    <a:pt x="132168" y="25146"/>
                  </a:lnTo>
                  <a:lnTo>
                    <a:pt x="132384" y="23622"/>
                  </a:lnTo>
                  <a:lnTo>
                    <a:pt x="132435" y="23241"/>
                  </a:lnTo>
                  <a:lnTo>
                    <a:pt x="132549" y="22606"/>
                  </a:lnTo>
                  <a:lnTo>
                    <a:pt x="132664" y="22098"/>
                  </a:lnTo>
                  <a:lnTo>
                    <a:pt x="133057" y="20955"/>
                  </a:lnTo>
                  <a:lnTo>
                    <a:pt x="132664" y="20955"/>
                  </a:lnTo>
                  <a:lnTo>
                    <a:pt x="132422" y="22098"/>
                  </a:lnTo>
                  <a:lnTo>
                    <a:pt x="132181" y="22860"/>
                  </a:lnTo>
                  <a:lnTo>
                    <a:pt x="131864" y="23241"/>
                  </a:lnTo>
                  <a:lnTo>
                    <a:pt x="132359" y="20320"/>
                  </a:lnTo>
                  <a:lnTo>
                    <a:pt x="131813" y="20447"/>
                  </a:lnTo>
                  <a:lnTo>
                    <a:pt x="130810" y="23622"/>
                  </a:lnTo>
                  <a:lnTo>
                    <a:pt x="130390" y="21590"/>
                  </a:lnTo>
                  <a:lnTo>
                    <a:pt x="130086" y="23609"/>
                  </a:lnTo>
                  <a:lnTo>
                    <a:pt x="129959" y="25654"/>
                  </a:lnTo>
                  <a:lnTo>
                    <a:pt x="129832" y="29210"/>
                  </a:lnTo>
                  <a:lnTo>
                    <a:pt x="128943" y="30734"/>
                  </a:lnTo>
                  <a:lnTo>
                    <a:pt x="129311" y="27686"/>
                  </a:lnTo>
                  <a:lnTo>
                    <a:pt x="129298" y="27432"/>
                  </a:lnTo>
                  <a:lnTo>
                    <a:pt x="129438" y="24765"/>
                  </a:lnTo>
                  <a:lnTo>
                    <a:pt x="129527" y="24130"/>
                  </a:lnTo>
                  <a:lnTo>
                    <a:pt x="129247" y="24765"/>
                  </a:lnTo>
                  <a:lnTo>
                    <a:pt x="129489" y="23241"/>
                  </a:lnTo>
                  <a:lnTo>
                    <a:pt x="129552" y="22987"/>
                  </a:lnTo>
                  <a:lnTo>
                    <a:pt x="129603" y="24003"/>
                  </a:lnTo>
                  <a:lnTo>
                    <a:pt x="129717" y="23368"/>
                  </a:lnTo>
                  <a:lnTo>
                    <a:pt x="129667" y="22860"/>
                  </a:lnTo>
                  <a:lnTo>
                    <a:pt x="129540" y="22428"/>
                  </a:lnTo>
                  <a:lnTo>
                    <a:pt x="129425" y="21590"/>
                  </a:lnTo>
                  <a:lnTo>
                    <a:pt x="129514" y="19939"/>
                  </a:lnTo>
                  <a:lnTo>
                    <a:pt x="129374" y="21082"/>
                  </a:lnTo>
                  <a:lnTo>
                    <a:pt x="129133" y="22733"/>
                  </a:lnTo>
                  <a:lnTo>
                    <a:pt x="128892" y="22987"/>
                  </a:lnTo>
                  <a:lnTo>
                    <a:pt x="128346" y="22987"/>
                  </a:lnTo>
                  <a:lnTo>
                    <a:pt x="128524" y="22352"/>
                  </a:lnTo>
                  <a:lnTo>
                    <a:pt x="128943" y="20828"/>
                  </a:lnTo>
                  <a:lnTo>
                    <a:pt x="128879" y="19304"/>
                  </a:lnTo>
                  <a:lnTo>
                    <a:pt x="128549" y="20828"/>
                  </a:lnTo>
                  <a:lnTo>
                    <a:pt x="128409" y="19304"/>
                  </a:lnTo>
                  <a:lnTo>
                    <a:pt x="127990" y="22352"/>
                  </a:lnTo>
                  <a:lnTo>
                    <a:pt x="127825" y="22225"/>
                  </a:lnTo>
                  <a:lnTo>
                    <a:pt x="127927" y="21336"/>
                  </a:lnTo>
                  <a:lnTo>
                    <a:pt x="128054" y="20066"/>
                  </a:lnTo>
                  <a:lnTo>
                    <a:pt x="127571" y="21336"/>
                  </a:lnTo>
                  <a:lnTo>
                    <a:pt x="126695" y="20193"/>
                  </a:lnTo>
                  <a:lnTo>
                    <a:pt x="126555" y="23393"/>
                  </a:lnTo>
                  <a:lnTo>
                    <a:pt x="126542" y="23558"/>
                  </a:lnTo>
                  <a:lnTo>
                    <a:pt x="126542" y="23812"/>
                  </a:lnTo>
                  <a:lnTo>
                    <a:pt x="125222" y="26797"/>
                  </a:lnTo>
                  <a:lnTo>
                    <a:pt x="125171" y="26035"/>
                  </a:lnTo>
                  <a:lnTo>
                    <a:pt x="125095" y="24892"/>
                  </a:lnTo>
                  <a:lnTo>
                    <a:pt x="125082" y="24765"/>
                  </a:lnTo>
                  <a:lnTo>
                    <a:pt x="124980" y="23241"/>
                  </a:lnTo>
                  <a:lnTo>
                    <a:pt x="124968" y="23114"/>
                  </a:lnTo>
                  <a:lnTo>
                    <a:pt x="124891" y="21971"/>
                  </a:lnTo>
                  <a:lnTo>
                    <a:pt x="123812" y="23114"/>
                  </a:lnTo>
                  <a:lnTo>
                    <a:pt x="123964" y="22098"/>
                  </a:lnTo>
                  <a:lnTo>
                    <a:pt x="123266" y="23241"/>
                  </a:lnTo>
                  <a:lnTo>
                    <a:pt x="122682" y="22606"/>
                  </a:lnTo>
                  <a:lnTo>
                    <a:pt x="121970" y="24765"/>
                  </a:lnTo>
                  <a:lnTo>
                    <a:pt x="121831" y="24765"/>
                  </a:lnTo>
                  <a:lnTo>
                    <a:pt x="121831" y="24511"/>
                  </a:lnTo>
                  <a:lnTo>
                    <a:pt x="121831" y="24257"/>
                  </a:lnTo>
                  <a:lnTo>
                    <a:pt x="121843" y="23495"/>
                  </a:lnTo>
                  <a:lnTo>
                    <a:pt x="121958" y="22352"/>
                  </a:lnTo>
                  <a:lnTo>
                    <a:pt x="122097" y="21590"/>
                  </a:lnTo>
                  <a:lnTo>
                    <a:pt x="121589" y="22352"/>
                  </a:lnTo>
                  <a:lnTo>
                    <a:pt x="121386" y="23495"/>
                  </a:lnTo>
                  <a:lnTo>
                    <a:pt x="121335" y="23241"/>
                  </a:lnTo>
                  <a:lnTo>
                    <a:pt x="121107" y="22148"/>
                  </a:lnTo>
                  <a:lnTo>
                    <a:pt x="121208" y="21209"/>
                  </a:lnTo>
                  <a:lnTo>
                    <a:pt x="121462" y="20574"/>
                  </a:lnTo>
                  <a:lnTo>
                    <a:pt x="121539" y="20408"/>
                  </a:lnTo>
                  <a:lnTo>
                    <a:pt x="121462" y="20116"/>
                  </a:lnTo>
                  <a:lnTo>
                    <a:pt x="121259" y="19685"/>
                  </a:lnTo>
                  <a:lnTo>
                    <a:pt x="121310" y="17907"/>
                  </a:lnTo>
                  <a:lnTo>
                    <a:pt x="120357" y="20574"/>
                  </a:lnTo>
                  <a:lnTo>
                    <a:pt x="120408" y="20320"/>
                  </a:lnTo>
                  <a:lnTo>
                    <a:pt x="120891" y="18110"/>
                  </a:lnTo>
                  <a:lnTo>
                    <a:pt x="120789" y="17856"/>
                  </a:lnTo>
                  <a:lnTo>
                    <a:pt x="120408" y="17272"/>
                  </a:lnTo>
                  <a:lnTo>
                    <a:pt x="120154" y="17780"/>
                  </a:lnTo>
                  <a:lnTo>
                    <a:pt x="120040" y="20066"/>
                  </a:lnTo>
                  <a:lnTo>
                    <a:pt x="119824" y="20320"/>
                  </a:lnTo>
                  <a:lnTo>
                    <a:pt x="119494" y="19939"/>
                  </a:lnTo>
                  <a:lnTo>
                    <a:pt x="119608" y="18491"/>
                  </a:lnTo>
                  <a:lnTo>
                    <a:pt x="119964" y="16510"/>
                  </a:lnTo>
                  <a:lnTo>
                    <a:pt x="119849" y="15240"/>
                  </a:lnTo>
                  <a:lnTo>
                    <a:pt x="119456" y="11938"/>
                  </a:lnTo>
                  <a:lnTo>
                    <a:pt x="117043" y="23241"/>
                  </a:lnTo>
                  <a:lnTo>
                    <a:pt x="117094" y="20701"/>
                  </a:lnTo>
                  <a:lnTo>
                    <a:pt x="117106" y="19748"/>
                  </a:lnTo>
                  <a:lnTo>
                    <a:pt x="116890" y="20701"/>
                  </a:lnTo>
                  <a:lnTo>
                    <a:pt x="116560" y="20320"/>
                  </a:lnTo>
                  <a:lnTo>
                    <a:pt x="116459" y="20066"/>
                  </a:lnTo>
                  <a:lnTo>
                    <a:pt x="116598" y="15113"/>
                  </a:lnTo>
                  <a:lnTo>
                    <a:pt x="116433" y="15113"/>
                  </a:lnTo>
                  <a:lnTo>
                    <a:pt x="116001" y="13081"/>
                  </a:lnTo>
                  <a:lnTo>
                    <a:pt x="115112" y="20066"/>
                  </a:lnTo>
                  <a:lnTo>
                    <a:pt x="114566" y="18669"/>
                  </a:lnTo>
                  <a:lnTo>
                    <a:pt x="114427" y="20574"/>
                  </a:lnTo>
                  <a:lnTo>
                    <a:pt x="114185" y="22860"/>
                  </a:lnTo>
                  <a:lnTo>
                    <a:pt x="114058" y="23368"/>
                  </a:lnTo>
                  <a:lnTo>
                    <a:pt x="113449" y="24257"/>
                  </a:lnTo>
                  <a:lnTo>
                    <a:pt x="113334" y="24130"/>
                  </a:lnTo>
                  <a:lnTo>
                    <a:pt x="113118" y="23876"/>
                  </a:lnTo>
                  <a:lnTo>
                    <a:pt x="113169" y="22225"/>
                  </a:lnTo>
                  <a:lnTo>
                    <a:pt x="113284" y="21209"/>
                  </a:lnTo>
                  <a:lnTo>
                    <a:pt x="113360" y="20574"/>
                  </a:lnTo>
                  <a:lnTo>
                    <a:pt x="113525" y="19037"/>
                  </a:lnTo>
                  <a:lnTo>
                    <a:pt x="113969" y="18034"/>
                  </a:lnTo>
                  <a:lnTo>
                    <a:pt x="114096" y="18034"/>
                  </a:lnTo>
                  <a:lnTo>
                    <a:pt x="114046" y="18757"/>
                  </a:lnTo>
                  <a:lnTo>
                    <a:pt x="114477" y="18034"/>
                  </a:lnTo>
                  <a:lnTo>
                    <a:pt x="114554" y="17907"/>
                  </a:lnTo>
                  <a:lnTo>
                    <a:pt x="114554" y="17780"/>
                  </a:lnTo>
                  <a:lnTo>
                    <a:pt x="114528" y="16510"/>
                  </a:lnTo>
                  <a:lnTo>
                    <a:pt x="114312" y="17780"/>
                  </a:lnTo>
                  <a:lnTo>
                    <a:pt x="114274" y="17145"/>
                  </a:lnTo>
                  <a:lnTo>
                    <a:pt x="114223" y="16510"/>
                  </a:lnTo>
                  <a:lnTo>
                    <a:pt x="113563" y="16510"/>
                  </a:lnTo>
                  <a:lnTo>
                    <a:pt x="113550" y="16637"/>
                  </a:lnTo>
                  <a:lnTo>
                    <a:pt x="113449" y="16002"/>
                  </a:lnTo>
                  <a:lnTo>
                    <a:pt x="113309" y="15367"/>
                  </a:lnTo>
                  <a:lnTo>
                    <a:pt x="112712" y="17018"/>
                  </a:lnTo>
                  <a:lnTo>
                    <a:pt x="112204" y="15748"/>
                  </a:lnTo>
                  <a:lnTo>
                    <a:pt x="112128" y="17907"/>
                  </a:lnTo>
                  <a:lnTo>
                    <a:pt x="112014" y="17780"/>
                  </a:lnTo>
                  <a:lnTo>
                    <a:pt x="111252" y="16256"/>
                  </a:lnTo>
                  <a:lnTo>
                    <a:pt x="111290" y="20193"/>
                  </a:lnTo>
                  <a:lnTo>
                    <a:pt x="110540" y="20574"/>
                  </a:lnTo>
                  <a:lnTo>
                    <a:pt x="110464" y="19304"/>
                  </a:lnTo>
                  <a:lnTo>
                    <a:pt x="110451" y="19177"/>
                  </a:lnTo>
                  <a:lnTo>
                    <a:pt x="110553" y="18288"/>
                  </a:lnTo>
                  <a:lnTo>
                    <a:pt x="110680" y="17907"/>
                  </a:lnTo>
                  <a:lnTo>
                    <a:pt x="110769" y="17653"/>
                  </a:lnTo>
                  <a:lnTo>
                    <a:pt x="111290" y="16129"/>
                  </a:lnTo>
                  <a:lnTo>
                    <a:pt x="110401" y="17653"/>
                  </a:lnTo>
                  <a:lnTo>
                    <a:pt x="110274" y="16891"/>
                  </a:lnTo>
                  <a:lnTo>
                    <a:pt x="110363" y="15621"/>
                  </a:lnTo>
                  <a:lnTo>
                    <a:pt x="111048" y="13335"/>
                  </a:lnTo>
                  <a:lnTo>
                    <a:pt x="110134" y="15621"/>
                  </a:lnTo>
                  <a:lnTo>
                    <a:pt x="110121" y="13208"/>
                  </a:lnTo>
                  <a:lnTo>
                    <a:pt x="110045" y="11557"/>
                  </a:lnTo>
                  <a:lnTo>
                    <a:pt x="109905" y="11303"/>
                  </a:lnTo>
                  <a:lnTo>
                    <a:pt x="110007" y="10795"/>
                  </a:lnTo>
                  <a:lnTo>
                    <a:pt x="109702" y="10668"/>
                  </a:lnTo>
                  <a:lnTo>
                    <a:pt x="109562" y="13208"/>
                  </a:lnTo>
                  <a:lnTo>
                    <a:pt x="109435" y="12700"/>
                  </a:lnTo>
                  <a:lnTo>
                    <a:pt x="109270" y="12700"/>
                  </a:lnTo>
                  <a:lnTo>
                    <a:pt x="109423" y="11684"/>
                  </a:lnTo>
                  <a:lnTo>
                    <a:pt x="109169" y="12700"/>
                  </a:lnTo>
                  <a:lnTo>
                    <a:pt x="109042" y="13208"/>
                  </a:lnTo>
                  <a:lnTo>
                    <a:pt x="108927" y="16002"/>
                  </a:lnTo>
                  <a:lnTo>
                    <a:pt x="108331" y="17907"/>
                  </a:lnTo>
                  <a:lnTo>
                    <a:pt x="108204" y="16789"/>
                  </a:lnTo>
                  <a:lnTo>
                    <a:pt x="107403" y="19177"/>
                  </a:lnTo>
                  <a:lnTo>
                    <a:pt x="107619" y="17018"/>
                  </a:lnTo>
                  <a:lnTo>
                    <a:pt x="107734" y="16002"/>
                  </a:lnTo>
                  <a:lnTo>
                    <a:pt x="107746" y="15875"/>
                  </a:lnTo>
                  <a:lnTo>
                    <a:pt x="108204" y="16789"/>
                  </a:lnTo>
                  <a:lnTo>
                    <a:pt x="108254" y="16637"/>
                  </a:lnTo>
                  <a:lnTo>
                    <a:pt x="108381" y="17145"/>
                  </a:lnTo>
                  <a:lnTo>
                    <a:pt x="108356" y="16637"/>
                  </a:lnTo>
                  <a:lnTo>
                    <a:pt x="108305" y="15875"/>
                  </a:lnTo>
                  <a:lnTo>
                    <a:pt x="108242" y="14859"/>
                  </a:lnTo>
                  <a:lnTo>
                    <a:pt x="108102" y="12700"/>
                  </a:lnTo>
                  <a:lnTo>
                    <a:pt x="108458" y="12446"/>
                  </a:lnTo>
                  <a:lnTo>
                    <a:pt x="108343" y="9398"/>
                  </a:lnTo>
                  <a:lnTo>
                    <a:pt x="108191" y="8255"/>
                  </a:lnTo>
                  <a:lnTo>
                    <a:pt x="107721" y="14859"/>
                  </a:lnTo>
                  <a:lnTo>
                    <a:pt x="106959" y="14732"/>
                  </a:lnTo>
                  <a:lnTo>
                    <a:pt x="107188" y="13462"/>
                  </a:lnTo>
                  <a:lnTo>
                    <a:pt x="107276" y="12230"/>
                  </a:lnTo>
                  <a:lnTo>
                    <a:pt x="106883" y="14224"/>
                  </a:lnTo>
                  <a:lnTo>
                    <a:pt x="106756" y="14732"/>
                  </a:lnTo>
                  <a:lnTo>
                    <a:pt x="106337" y="16002"/>
                  </a:lnTo>
                  <a:lnTo>
                    <a:pt x="106019" y="14478"/>
                  </a:lnTo>
                  <a:lnTo>
                    <a:pt x="105638" y="17018"/>
                  </a:lnTo>
                  <a:lnTo>
                    <a:pt x="105397" y="16891"/>
                  </a:lnTo>
                  <a:lnTo>
                    <a:pt x="105498" y="18110"/>
                  </a:lnTo>
                  <a:lnTo>
                    <a:pt x="105257" y="19304"/>
                  </a:lnTo>
                  <a:lnTo>
                    <a:pt x="105041" y="19050"/>
                  </a:lnTo>
                  <a:lnTo>
                    <a:pt x="104622" y="19685"/>
                  </a:lnTo>
                  <a:lnTo>
                    <a:pt x="104216" y="21209"/>
                  </a:lnTo>
                  <a:lnTo>
                    <a:pt x="104279" y="20193"/>
                  </a:lnTo>
                  <a:lnTo>
                    <a:pt x="104482" y="16637"/>
                  </a:lnTo>
                  <a:lnTo>
                    <a:pt x="104597" y="14605"/>
                  </a:lnTo>
                  <a:lnTo>
                    <a:pt x="103771" y="16637"/>
                  </a:lnTo>
                  <a:lnTo>
                    <a:pt x="103759" y="16383"/>
                  </a:lnTo>
                  <a:lnTo>
                    <a:pt x="103873" y="14605"/>
                  </a:lnTo>
                  <a:lnTo>
                    <a:pt x="103936" y="14351"/>
                  </a:lnTo>
                  <a:lnTo>
                    <a:pt x="104178" y="13335"/>
                  </a:lnTo>
                  <a:lnTo>
                    <a:pt x="104101" y="12319"/>
                  </a:lnTo>
                  <a:lnTo>
                    <a:pt x="103301" y="14427"/>
                  </a:lnTo>
                  <a:lnTo>
                    <a:pt x="102209" y="17780"/>
                  </a:lnTo>
                  <a:lnTo>
                    <a:pt x="102400" y="17856"/>
                  </a:lnTo>
                  <a:lnTo>
                    <a:pt x="102539" y="17856"/>
                  </a:lnTo>
                  <a:lnTo>
                    <a:pt x="102666" y="17856"/>
                  </a:lnTo>
                  <a:lnTo>
                    <a:pt x="102666" y="17526"/>
                  </a:lnTo>
                  <a:lnTo>
                    <a:pt x="102616" y="17653"/>
                  </a:lnTo>
                  <a:lnTo>
                    <a:pt x="102679" y="16510"/>
                  </a:lnTo>
                  <a:lnTo>
                    <a:pt x="102666" y="17526"/>
                  </a:lnTo>
                  <a:lnTo>
                    <a:pt x="103035" y="16510"/>
                  </a:lnTo>
                  <a:lnTo>
                    <a:pt x="103073" y="16383"/>
                  </a:lnTo>
                  <a:lnTo>
                    <a:pt x="103174" y="16891"/>
                  </a:lnTo>
                  <a:lnTo>
                    <a:pt x="102743" y="18415"/>
                  </a:lnTo>
                  <a:lnTo>
                    <a:pt x="102641" y="20193"/>
                  </a:lnTo>
                  <a:lnTo>
                    <a:pt x="102641" y="18796"/>
                  </a:lnTo>
                  <a:lnTo>
                    <a:pt x="102666" y="17907"/>
                  </a:lnTo>
                  <a:lnTo>
                    <a:pt x="102527" y="17907"/>
                  </a:lnTo>
                  <a:lnTo>
                    <a:pt x="102387" y="17907"/>
                  </a:lnTo>
                  <a:lnTo>
                    <a:pt x="101485" y="22225"/>
                  </a:lnTo>
                  <a:lnTo>
                    <a:pt x="101473" y="21971"/>
                  </a:lnTo>
                  <a:lnTo>
                    <a:pt x="101422" y="21209"/>
                  </a:lnTo>
                  <a:lnTo>
                    <a:pt x="101409" y="20955"/>
                  </a:lnTo>
                  <a:lnTo>
                    <a:pt x="101346" y="19939"/>
                  </a:lnTo>
                  <a:lnTo>
                    <a:pt x="101498" y="18415"/>
                  </a:lnTo>
                  <a:lnTo>
                    <a:pt x="101752" y="16510"/>
                  </a:lnTo>
                  <a:lnTo>
                    <a:pt x="102108" y="13843"/>
                  </a:lnTo>
                  <a:lnTo>
                    <a:pt x="101981" y="12446"/>
                  </a:lnTo>
                  <a:lnTo>
                    <a:pt x="101752" y="10795"/>
                  </a:lnTo>
                  <a:lnTo>
                    <a:pt x="100406" y="16510"/>
                  </a:lnTo>
                  <a:lnTo>
                    <a:pt x="99618" y="14859"/>
                  </a:lnTo>
                  <a:lnTo>
                    <a:pt x="99707" y="16510"/>
                  </a:lnTo>
                  <a:lnTo>
                    <a:pt x="99352" y="18415"/>
                  </a:lnTo>
                  <a:lnTo>
                    <a:pt x="99237" y="17272"/>
                  </a:lnTo>
                  <a:lnTo>
                    <a:pt x="99148" y="16256"/>
                  </a:lnTo>
                  <a:lnTo>
                    <a:pt x="98704" y="17272"/>
                  </a:lnTo>
                  <a:lnTo>
                    <a:pt x="98767" y="16891"/>
                  </a:lnTo>
                  <a:lnTo>
                    <a:pt x="98882" y="16002"/>
                  </a:lnTo>
                  <a:lnTo>
                    <a:pt x="98945" y="14605"/>
                  </a:lnTo>
                  <a:lnTo>
                    <a:pt x="98945" y="13081"/>
                  </a:lnTo>
                  <a:lnTo>
                    <a:pt x="98755" y="14605"/>
                  </a:lnTo>
                  <a:lnTo>
                    <a:pt x="98247" y="12827"/>
                  </a:lnTo>
                  <a:lnTo>
                    <a:pt x="97624" y="16891"/>
                  </a:lnTo>
                  <a:lnTo>
                    <a:pt x="97536" y="14224"/>
                  </a:lnTo>
                  <a:lnTo>
                    <a:pt x="96901" y="12954"/>
                  </a:lnTo>
                  <a:lnTo>
                    <a:pt x="95885" y="19939"/>
                  </a:lnTo>
                  <a:lnTo>
                    <a:pt x="95326" y="19304"/>
                  </a:lnTo>
                  <a:lnTo>
                    <a:pt x="95364" y="18542"/>
                  </a:lnTo>
                  <a:lnTo>
                    <a:pt x="95592" y="17526"/>
                  </a:lnTo>
                  <a:lnTo>
                    <a:pt x="95707" y="17018"/>
                  </a:lnTo>
                  <a:lnTo>
                    <a:pt x="95592" y="15621"/>
                  </a:lnTo>
                  <a:lnTo>
                    <a:pt x="95694" y="15240"/>
                  </a:lnTo>
                  <a:lnTo>
                    <a:pt x="95872" y="14859"/>
                  </a:lnTo>
                  <a:lnTo>
                    <a:pt x="96227" y="14097"/>
                  </a:lnTo>
                  <a:lnTo>
                    <a:pt x="96215" y="13931"/>
                  </a:lnTo>
                  <a:lnTo>
                    <a:pt x="96050" y="13843"/>
                  </a:lnTo>
                  <a:lnTo>
                    <a:pt x="95859" y="13462"/>
                  </a:lnTo>
                  <a:lnTo>
                    <a:pt x="95669" y="14859"/>
                  </a:lnTo>
                  <a:lnTo>
                    <a:pt x="95694" y="13589"/>
                  </a:lnTo>
                  <a:lnTo>
                    <a:pt x="94615" y="17526"/>
                  </a:lnTo>
                  <a:lnTo>
                    <a:pt x="94640" y="15621"/>
                  </a:lnTo>
                  <a:lnTo>
                    <a:pt x="94449" y="16383"/>
                  </a:lnTo>
                  <a:lnTo>
                    <a:pt x="94107" y="18542"/>
                  </a:lnTo>
                  <a:lnTo>
                    <a:pt x="93840" y="18415"/>
                  </a:lnTo>
                  <a:lnTo>
                    <a:pt x="93357" y="18669"/>
                  </a:lnTo>
                  <a:lnTo>
                    <a:pt x="93306" y="20955"/>
                  </a:lnTo>
                  <a:lnTo>
                    <a:pt x="93370" y="14478"/>
                  </a:lnTo>
                  <a:lnTo>
                    <a:pt x="91071" y="21209"/>
                  </a:lnTo>
                  <a:lnTo>
                    <a:pt x="91109" y="16891"/>
                  </a:lnTo>
                  <a:lnTo>
                    <a:pt x="91122" y="15621"/>
                  </a:lnTo>
                  <a:lnTo>
                    <a:pt x="90474" y="16256"/>
                  </a:lnTo>
                  <a:lnTo>
                    <a:pt x="89725" y="16764"/>
                  </a:lnTo>
                  <a:lnTo>
                    <a:pt x="89217" y="16891"/>
                  </a:lnTo>
                  <a:lnTo>
                    <a:pt x="89331" y="15875"/>
                  </a:lnTo>
                  <a:lnTo>
                    <a:pt x="89408" y="16129"/>
                  </a:lnTo>
                  <a:lnTo>
                    <a:pt x="89357" y="15875"/>
                  </a:lnTo>
                  <a:lnTo>
                    <a:pt x="88976" y="14097"/>
                  </a:lnTo>
                  <a:lnTo>
                    <a:pt x="88239" y="21971"/>
                  </a:lnTo>
                  <a:lnTo>
                    <a:pt x="88214" y="21844"/>
                  </a:lnTo>
                  <a:lnTo>
                    <a:pt x="88125" y="21463"/>
                  </a:lnTo>
                  <a:lnTo>
                    <a:pt x="87833" y="20193"/>
                  </a:lnTo>
                  <a:lnTo>
                    <a:pt x="87744" y="17526"/>
                  </a:lnTo>
                  <a:lnTo>
                    <a:pt x="87744" y="16383"/>
                  </a:lnTo>
                  <a:lnTo>
                    <a:pt x="88366" y="18034"/>
                  </a:lnTo>
                  <a:lnTo>
                    <a:pt x="88303" y="16383"/>
                  </a:lnTo>
                  <a:lnTo>
                    <a:pt x="89039" y="9906"/>
                  </a:lnTo>
                  <a:lnTo>
                    <a:pt x="87210" y="17526"/>
                  </a:lnTo>
                  <a:lnTo>
                    <a:pt x="87198" y="15494"/>
                  </a:lnTo>
                  <a:lnTo>
                    <a:pt x="87312" y="13208"/>
                  </a:lnTo>
                  <a:lnTo>
                    <a:pt x="87249" y="10795"/>
                  </a:lnTo>
                  <a:lnTo>
                    <a:pt x="86055" y="15494"/>
                  </a:lnTo>
                  <a:lnTo>
                    <a:pt x="85458" y="14986"/>
                  </a:lnTo>
                  <a:lnTo>
                    <a:pt x="85598" y="13970"/>
                  </a:lnTo>
                  <a:lnTo>
                    <a:pt x="84709" y="17399"/>
                  </a:lnTo>
                  <a:lnTo>
                    <a:pt x="83388" y="18796"/>
                  </a:lnTo>
                  <a:lnTo>
                    <a:pt x="83185" y="19037"/>
                  </a:lnTo>
                  <a:lnTo>
                    <a:pt x="83172" y="19558"/>
                  </a:lnTo>
                  <a:lnTo>
                    <a:pt x="82511" y="20193"/>
                  </a:lnTo>
                  <a:lnTo>
                    <a:pt x="82384" y="18034"/>
                  </a:lnTo>
                  <a:lnTo>
                    <a:pt x="82334" y="16637"/>
                  </a:lnTo>
                  <a:lnTo>
                    <a:pt x="82562" y="14478"/>
                  </a:lnTo>
                  <a:lnTo>
                    <a:pt x="83121" y="14478"/>
                  </a:lnTo>
                  <a:lnTo>
                    <a:pt x="83324" y="10668"/>
                  </a:lnTo>
                  <a:lnTo>
                    <a:pt x="82423" y="14478"/>
                  </a:lnTo>
                  <a:lnTo>
                    <a:pt x="82296" y="14097"/>
                  </a:lnTo>
                  <a:lnTo>
                    <a:pt x="82410" y="12573"/>
                  </a:lnTo>
                  <a:lnTo>
                    <a:pt x="82473" y="12192"/>
                  </a:lnTo>
                  <a:lnTo>
                    <a:pt x="81572" y="12573"/>
                  </a:lnTo>
                  <a:lnTo>
                    <a:pt x="81038" y="16637"/>
                  </a:lnTo>
                  <a:lnTo>
                    <a:pt x="80200" y="16256"/>
                  </a:lnTo>
                  <a:lnTo>
                    <a:pt x="80098" y="17653"/>
                  </a:lnTo>
                  <a:lnTo>
                    <a:pt x="79146" y="21463"/>
                  </a:lnTo>
                  <a:lnTo>
                    <a:pt x="79197" y="21082"/>
                  </a:lnTo>
                  <a:lnTo>
                    <a:pt x="79222" y="20955"/>
                  </a:lnTo>
                  <a:lnTo>
                    <a:pt x="79349" y="20066"/>
                  </a:lnTo>
                  <a:lnTo>
                    <a:pt x="79451" y="19304"/>
                  </a:lnTo>
                  <a:lnTo>
                    <a:pt x="79527" y="18796"/>
                  </a:lnTo>
                  <a:lnTo>
                    <a:pt x="79552" y="18542"/>
                  </a:lnTo>
                  <a:lnTo>
                    <a:pt x="79616" y="18161"/>
                  </a:lnTo>
                  <a:lnTo>
                    <a:pt x="80022" y="15240"/>
                  </a:lnTo>
                  <a:lnTo>
                    <a:pt x="79159" y="18161"/>
                  </a:lnTo>
                  <a:lnTo>
                    <a:pt x="79527" y="14097"/>
                  </a:lnTo>
                  <a:lnTo>
                    <a:pt x="79082" y="14986"/>
                  </a:lnTo>
                  <a:lnTo>
                    <a:pt x="77978" y="17780"/>
                  </a:lnTo>
                  <a:lnTo>
                    <a:pt x="77863" y="17970"/>
                  </a:lnTo>
                  <a:lnTo>
                    <a:pt x="77254" y="18542"/>
                  </a:lnTo>
                  <a:lnTo>
                    <a:pt x="77279" y="18415"/>
                  </a:lnTo>
                  <a:lnTo>
                    <a:pt x="77571" y="17170"/>
                  </a:lnTo>
                  <a:lnTo>
                    <a:pt x="76936" y="18415"/>
                  </a:lnTo>
                  <a:lnTo>
                    <a:pt x="76327" y="18288"/>
                  </a:lnTo>
                  <a:lnTo>
                    <a:pt x="76619" y="16256"/>
                  </a:lnTo>
                  <a:lnTo>
                    <a:pt x="76631" y="16129"/>
                  </a:lnTo>
                  <a:lnTo>
                    <a:pt x="77431" y="10414"/>
                  </a:lnTo>
                  <a:lnTo>
                    <a:pt x="74942" y="16129"/>
                  </a:lnTo>
                  <a:lnTo>
                    <a:pt x="74968" y="15494"/>
                  </a:lnTo>
                  <a:lnTo>
                    <a:pt x="75006" y="14859"/>
                  </a:lnTo>
                  <a:lnTo>
                    <a:pt x="75120" y="12700"/>
                  </a:lnTo>
                  <a:lnTo>
                    <a:pt x="75260" y="9906"/>
                  </a:lnTo>
                  <a:lnTo>
                    <a:pt x="73787" y="12700"/>
                  </a:lnTo>
                  <a:lnTo>
                    <a:pt x="73215" y="8382"/>
                  </a:lnTo>
                  <a:lnTo>
                    <a:pt x="71856" y="8636"/>
                  </a:lnTo>
                  <a:lnTo>
                    <a:pt x="71551" y="14859"/>
                  </a:lnTo>
                  <a:lnTo>
                    <a:pt x="71462" y="8763"/>
                  </a:lnTo>
                  <a:lnTo>
                    <a:pt x="71348" y="9779"/>
                  </a:lnTo>
                  <a:lnTo>
                    <a:pt x="71158" y="8661"/>
                  </a:lnTo>
                  <a:lnTo>
                    <a:pt x="71234" y="10795"/>
                  </a:lnTo>
                  <a:lnTo>
                    <a:pt x="71158" y="11366"/>
                  </a:lnTo>
                  <a:lnTo>
                    <a:pt x="70751" y="15113"/>
                  </a:lnTo>
                  <a:lnTo>
                    <a:pt x="70396" y="15494"/>
                  </a:lnTo>
                  <a:lnTo>
                    <a:pt x="70319" y="14909"/>
                  </a:lnTo>
                  <a:lnTo>
                    <a:pt x="70396" y="13766"/>
                  </a:lnTo>
                  <a:lnTo>
                    <a:pt x="71158" y="11366"/>
                  </a:lnTo>
                  <a:lnTo>
                    <a:pt x="70053" y="11925"/>
                  </a:lnTo>
                  <a:lnTo>
                    <a:pt x="70281" y="14617"/>
                  </a:lnTo>
                  <a:lnTo>
                    <a:pt x="70040" y="12446"/>
                  </a:lnTo>
                  <a:lnTo>
                    <a:pt x="69938" y="11557"/>
                  </a:lnTo>
                  <a:lnTo>
                    <a:pt x="69888" y="9271"/>
                  </a:lnTo>
                  <a:lnTo>
                    <a:pt x="70345" y="9779"/>
                  </a:lnTo>
                  <a:lnTo>
                    <a:pt x="70383" y="9271"/>
                  </a:lnTo>
                  <a:lnTo>
                    <a:pt x="70485" y="8255"/>
                  </a:lnTo>
                  <a:lnTo>
                    <a:pt x="69913" y="7759"/>
                  </a:lnTo>
                  <a:lnTo>
                    <a:pt x="70078" y="7112"/>
                  </a:lnTo>
                  <a:lnTo>
                    <a:pt x="70421" y="5969"/>
                  </a:lnTo>
                  <a:lnTo>
                    <a:pt x="70319" y="3810"/>
                  </a:lnTo>
                  <a:lnTo>
                    <a:pt x="70129" y="5969"/>
                  </a:lnTo>
                  <a:lnTo>
                    <a:pt x="70015" y="6350"/>
                  </a:lnTo>
                  <a:lnTo>
                    <a:pt x="69684" y="7112"/>
                  </a:lnTo>
                  <a:lnTo>
                    <a:pt x="69418" y="6096"/>
                  </a:lnTo>
                  <a:lnTo>
                    <a:pt x="69481" y="9398"/>
                  </a:lnTo>
                  <a:lnTo>
                    <a:pt x="68237" y="12446"/>
                  </a:lnTo>
                  <a:lnTo>
                    <a:pt x="68287" y="12065"/>
                  </a:lnTo>
                  <a:lnTo>
                    <a:pt x="68313" y="11938"/>
                  </a:lnTo>
                  <a:lnTo>
                    <a:pt x="68605" y="9779"/>
                  </a:lnTo>
                  <a:lnTo>
                    <a:pt x="68986" y="6985"/>
                  </a:lnTo>
                  <a:lnTo>
                    <a:pt x="69443" y="3683"/>
                  </a:lnTo>
                  <a:lnTo>
                    <a:pt x="68097" y="6985"/>
                  </a:lnTo>
                  <a:lnTo>
                    <a:pt x="68338" y="6096"/>
                  </a:lnTo>
                  <a:lnTo>
                    <a:pt x="68630" y="4953"/>
                  </a:lnTo>
                  <a:lnTo>
                    <a:pt x="68021" y="6096"/>
                  </a:lnTo>
                  <a:lnTo>
                    <a:pt x="66878" y="4699"/>
                  </a:lnTo>
                  <a:lnTo>
                    <a:pt x="65786" y="9779"/>
                  </a:lnTo>
                  <a:lnTo>
                    <a:pt x="65900" y="7239"/>
                  </a:lnTo>
                  <a:lnTo>
                    <a:pt x="66167" y="6858"/>
                  </a:lnTo>
                  <a:lnTo>
                    <a:pt x="65112" y="5969"/>
                  </a:lnTo>
                  <a:lnTo>
                    <a:pt x="62953" y="11938"/>
                  </a:lnTo>
                  <a:lnTo>
                    <a:pt x="62928" y="11811"/>
                  </a:lnTo>
                  <a:lnTo>
                    <a:pt x="62661" y="10033"/>
                  </a:lnTo>
                  <a:lnTo>
                    <a:pt x="62547" y="9271"/>
                  </a:lnTo>
                  <a:lnTo>
                    <a:pt x="62661" y="7493"/>
                  </a:lnTo>
                  <a:lnTo>
                    <a:pt x="62725" y="7112"/>
                  </a:lnTo>
                  <a:lnTo>
                    <a:pt x="62471" y="7620"/>
                  </a:lnTo>
                  <a:lnTo>
                    <a:pt x="62014" y="10033"/>
                  </a:lnTo>
                  <a:lnTo>
                    <a:pt x="61976" y="9398"/>
                  </a:lnTo>
                  <a:lnTo>
                    <a:pt x="62090" y="7366"/>
                  </a:lnTo>
                  <a:lnTo>
                    <a:pt x="62115" y="6731"/>
                  </a:lnTo>
                  <a:lnTo>
                    <a:pt x="61214" y="9398"/>
                  </a:lnTo>
                  <a:lnTo>
                    <a:pt x="61099" y="8763"/>
                  </a:lnTo>
                  <a:lnTo>
                    <a:pt x="61214" y="7874"/>
                  </a:lnTo>
                  <a:lnTo>
                    <a:pt x="61404" y="7112"/>
                  </a:lnTo>
                  <a:lnTo>
                    <a:pt x="61302" y="6223"/>
                  </a:lnTo>
                  <a:lnTo>
                    <a:pt x="60642" y="4572"/>
                  </a:lnTo>
                  <a:lnTo>
                    <a:pt x="59270" y="10795"/>
                  </a:lnTo>
                  <a:lnTo>
                    <a:pt x="58204" y="11811"/>
                  </a:lnTo>
                  <a:lnTo>
                    <a:pt x="58242" y="11557"/>
                  </a:lnTo>
                  <a:lnTo>
                    <a:pt x="58305" y="11049"/>
                  </a:lnTo>
                  <a:lnTo>
                    <a:pt x="58521" y="9271"/>
                  </a:lnTo>
                  <a:lnTo>
                    <a:pt x="58648" y="8255"/>
                  </a:lnTo>
                  <a:lnTo>
                    <a:pt x="58547" y="6718"/>
                  </a:lnTo>
                  <a:lnTo>
                    <a:pt x="57785" y="4953"/>
                  </a:lnTo>
                  <a:lnTo>
                    <a:pt x="57823" y="4191"/>
                  </a:lnTo>
                  <a:lnTo>
                    <a:pt x="56591" y="3429"/>
                  </a:lnTo>
                  <a:lnTo>
                    <a:pt x="55156" y="7620"/>
                  </a:lnTo>
                  <a:lnTo>
                    <a:pt x="53759" y="9271"/>
                  </a:lnTo>
                  <a:lnTo>
                    <a:pt x="53721" y="8001"/>
                  </a:lnTo>
                  <a:lnTo>
                    <a:pt x="53682" y="6858"/>
                  </a:lnTo>
                  <a:lnTo>
                    <a:pt x="53606" y="4191"/>
                  </a:lnTo>
                  <a:lnTo>
                    <a:pt x="51485" y="6858"/>
                  </a:lnTo>
                  <a:lnTo>
                    <a:pt x="50622" y="3937"/>
                  </a:lnTo>
                  <a:lnTo>
                    <a:pt x="50647" y="5080"/>
                  </a:lnTo>
                  <a:lnTo>
                    <a:pt x="50203" y="7239"/>
                  </a:lnTo>
                  <a:lnTo>
                    <a:pt x="50088" y="7620"/>
                  </a:lnTo>
                  <a:lnTo>
                    <a:pt x="49885" y="8001"/>
                  </a:lnTo>
                  <a:lnTo>
                    <a:pt x="49720" y="6985"/>
                  </a:lnTo>
                  <a:lnTo>
                    <a:pt x="48742" y="11049"/>
                  </a:lnTo>
                  <a:lnTo>
                    <a:pt x="48882" y="9906"/>
                  </a:lnTo>
                  <a:lnTo>
                    <a:pt x="48983" y="9144"/>
                  </a:lnTo>
                  <a:lnTo>
                    <a:pt x="49276" y="6858"/>
                  </a:lnTo>
                  <a:lnTo>
                    <a:pt x="49377" y="6985"/>
                  </a:lnTo>
                  <a:lnTo>
                    <a:pt x="49390" y="6858"/>
                  </a:lnTo>
                  <a:lnTo>
                    <a:pt x="49580" y="3810"/>
                  </a:lnTo>
                  <a:lnTo>
                    <a:pt x="49644" y="2794"/>
                  </a:lnTo>
                  <a:lnTo>
                    <a:pt x="48945" y="3810"/>
                  </a:lnTo>
                  <a:lnTo>
                    <a:pt x="48501" y="3683"/>
                  </a:lnTo>
                  <a:lnTo>
                    <a:pt x="47777" y="9144"/>
                  </a:lnTo>
                  <a:lnTo>
                    <a:pt x="47371" y="7112"/>
                  </a:lnTo>
                  <a:lnTo>
                    <a:pt x="47142" y="5969"/>
                  </a:lnTo>
                  <a:lnTo>
                    <a:pt x="45999" y="6477"/>
                  </a:lnTo>
                  <a:lnTo>
                    <a:pt x="44932" y="7112"/>
                  </a:lnTo>
                  <a:lnTo>
                    <a:pt x="44754" y="5842"/>
                  </a:lnTo>
                  <a:lnTo>
                    <a:pt x="44551" y="4445"/>
                  </a:lnTo>
                  <a:lnTo>
                    <a:pt x="44107" y="5842"/>
                  </a:lnTo>
                  <a:lnTo>
                    <a:pt x="43751" y="5715"/>
                  </a:lnTo>
                  <a:lnTo>
                    <a:pt x="43294" y="7112"/>
                  </a:lnTo>
                  <a:lnTo>
                    <a:pt x="43662" y="4318"/>
                  </a:lnTo>
                  <a:lnTo>
                    <a:pt x="43573" y="4064"/>
                  </a:lnTo>
                  <a:lnTo>
                    <a:pt x="43040" y="3429"/>
                  </a:lnTo>
                  <a:lnTo>
                    <a:pt x="42621" y="2921"/>
                  </a:lnTo>
                  <a:lnTo>
                    <a:pt x="41554" y="3429"/>
                  </a:lnTo>
                  <a:lnTo>
                    <a:pt x="41998" y="1397"/>
                  </a:lnTo>
                  <a:lnTo>
                    <a:pt x="41490" y="1143"/>
                  </a:lnTo>
                  <a:lnTo>
                    <a:pt x="40309" y="9779"/>
                  </a:lnTo>
                  <a:lnTo>
                    <a:pt x="39789" y="9906"/>
                  </a:lnTo>
                  <a:lnTo>
                    <a:pt x="40005" y="7239"/>
                  </a:lnTo>
                  <a:lnTo>
                    <a:pt x="40106" y="6096"/>
                  </a:lnTo>
                  <a:lnTo>
                    <a:pt x="40157" y="5461"/>
                  </a:lnTo>
                  <a:lnTo>
                    <a:pt x="39192" y="5461"/>
                  </a:lnTo>
                  <a:lnTo>
                    <a:pt x="39179" y="5334"/>
                  </a:lnTo>
                  <a:lnTo>
                    <a:pt x="38658" y="1397"/>
                  </a:lnTo>
                  <a:lnTo>
                    <a:pt x="37249" y="5334"/>
                  </a:lnTo>
                  <a:lnTo>
                    <a:pt x="37515" y="3429"/>
                  </a:lnTo>
                  <a:lnTo>
                    <a:pt x="37693" y="3175"/>
                  </a:lnTo>
                  <a:lnTo>
                    <a:pt x="37249" y="3048"/>
                  </a:lnTo>
                  <a:lnTo>
                    <a:pt x="36969" y="2159"/>
                  </a:lnTo>
                  <a:lnTo>
                    <a:pt x="36296" y="0"/>
                  </a:lnTo>
                  <a:lnTo>
                    <a:pt x="36068" y="2489"/>
                  </a:lnTo>
                  <a:lnTo>
                    <a:pt x="36207" y="2159"/>
                  </a:lnTo>
                  <a:lnTo>
                    <a:pt x="36106" y="2413"/>
                  </a:lnTo>
                  <a:lnTo>
                    <a:pt x="35991" y="3429"/>
                  </a:lnTo>
                  <a:lnTo>
                    <a:pt x="35763" y="6096"/>
                  </a:lnTo>
                  <a:lnTo>
                    <a:pt x="36068" y="2489"/>
                  </a:lnTo>
                  <a:lnTo>
                    <a:pt x="34099" y="7239"/>
                  </a:lnTo>
                  <a:lnTo>
                    <a:pt x="34505" y="4318"/>
                  </a:lnTo>
                  <a:lnTo>
                    <a:pt x="33655" y="8001"/>
                  </a:lnTo>
                  <a:lnTo>
                    <a:pt x="33528" y="8890"/>
                  </a:lnTo>
                  <a:lnTo>
                    <a:pt x="33413" y="9144"/>
                  </a:lnTo>
                  <a:lnTo>
                    <a:pt x="32791" y="9906"/>
                  </a:lnTo>
                  <a:lnTo>
                    <a:pt x="32727" y="6858"/>
                  </a:lnTo>
                  <a:lnTo>
                    <a:pt x="32346" y="11049"/>
                  </a:lnTo>
                  <a:lnTo>
                    <a:pt x="31978" y="9652"/>
                  </a:lnTo>
                  <a:lnTo>
                    <a:pt x="32092" y="8890"/>
                  </a:lnTo>
                  <a:lnTo>
                    <a:pt x="32372" y="7620"/>
                  </a:lnTo>
                  <a:lnTo>
                    <a:pt x="31902" y="7366"/>
                  </a:lnTo>
                  <a:lnTo>
                    <a:pt x="31800" y="8509"/>
                  </a:lnTo>
                  <a:lnTo>
                    <a:pt x="31292" y="10541"/>
                  </a:lnTo>
                  <a:lnTo>
                    <a:pt x="30873" y="11557"/>
                  </a:lnTo>
                  <a:lnTo>
                    <a:pt x="30810" y="11303"/>
                  </a:lnTo>
                  <a:lnTo>
                    <a:pt x="30670" y="10668"/>
                  </a:lnTo>
                  <a:lnTo>
                    <a:pt x="30556" y="10160"/>
                  </a:lnTo>
                  <a:lnTo>
                    <a:pt x="30670" y="6985"/>
                  </a:lnTo>
                  <a:lnTo>
                    <a:pt x="30480" y="8255"/>
                  </a:lnTo>
                  <a:lnTo>
                    <a:pt x="30365" y="8890"/>
                  </a:lnTo>
                  <a:lnTo>
                    <a:pt x="29908" y="10668"/>
                  </a:lnTo>
                  <a:lnTo>
                    <a:pt x="29743" y="10033"/>
                  </a:lnTo>
                  <a:lnTo>
                    <a:pt x="29857" y="8636"/>
                  </a:lnTo>
                  <a:lnTo>
                    <a:pt x="29972" y="8255"/>
                  </a:lnTo>
                  <a:lnTo>
                    <a:pt x="29857" y="7366"/>
                  </a:lnTo>
                  <a:lnTo>
                    <a:pt x="29781" y="7112"/>
                  </a:lnTo>
                  <a:lnTo>
                    <a:pt x="29489" y="6134"/>
                  </a:lnTo>
                  <a:lnTo>
                    <a:pt x="29387" y="6959"/>
                  </a:lnTo>
                  <a:lnTo>
                    <a:pt x="29375" y="7112"/>
                  </a:lnTo>
                  <a:lnTo>
                    <a:pt x="29260" y="6896"/>
                  </a:lnTo>
                  <a:lnTo>
                    <a:pt x="28435" y="11303"/>
                  </a:lnTo>
                  <a:lnTo>
                    <a:pt x="28257" y="9144"/>
                  </a:lnTo>
                  <a:lnTo>
                    <a:pt x="28155" y="6604"/>
                  </a:lnTo>
                  <a:lnTo>
                    <a:pt x="28054" y="6223"/>
                  </a:lnTo>
                  <a:lnTo>
                    <a:pt x="27851" y="5461"/>
                  </a:lnTo>
                  <a:lnTo>
                    <a:pt x="27787" y="5080"/>
                  </a:lnTo>
                  <a:lnTo>
                    <a:pt x="27813" y="4445"/>
                  </a:lnTo>
                  <a:lnTo>
                    <a:pt x="27825" y="3683"/>
                  </a:lnTo>
                  <a:lnTo>
                    <a:pt x="27635" y="4064"/>
                  </a:lnTo>
                  <a:lnTo>
                    <a:pt x="27533" y="4445"/>
                  </a:lnTo>
                  <a:lnTo>
                    <a:pt x="27470" y="4191"/>
                  </a:lnTo>
                  <a:lnTo>
                    <a:pt x="27355" y="3556"/>
                  </a:lnTo>
                  <a:lnTo>
                    <a:pt x="27178" y="3556"/>
                  </a:lnTo>
                  <a:lnTo>
                    <a:pt x="27279" y="2413"/>
                  </a:lnTo>
                  <a:lnTo>
                    <a:pt x="27292" y="2286"/>
                  </a:lnTo>
                  <a:lnTo>
                    <a:pt x="27381" y="1270"/>
                  </a:lnTo>
                  <a:lnTo>
                    <a:pt x="27165" y="1612"/>
                  </a:lnTo>
                  <a:lnTo>
                    <a:pt x="27165" y="2413"/>
                  </a:lnTo>
                  <a:lnTo>
                    <a:pt x="27114" y="3556"/>
                  </a:lnTo>
                  <a:lnTo>
                    <a:pt x="27000" y="23368"/>
                  </a:lnTo>
                  <a:lnTo>
                    <a:pt x="26847" y="23241"/>
                  </a:lnTo>
                  <a:lnTo>
                    <a:pt x="26708" y="23114"/>
                  </a:lnTo>
                  <a:lnTo>
                    <a:pt x="26517" y="23114"/>
                  </a:lnTo>
                  <a:lnTo>
                    <a:pt x="26657" y="21717"/>
                  </a:lnTo>
                  <a:lnTo>
                    <a:pt x="26758" y="21082"/>
                  </a:lnTo>
                  <a:lnTo>
                    <a:pt x="26758" y="21971"/>
                  </a:lnTo>
                  <a:lnTo>
                    <a:pt x="26885" y="22352"/>
                  </a:lnTo>
                  <a:lnTo>
                    <a:pt x="27000" y="23368"/>
                  </a:lnTo>
                  <a:lnTo>
                    <a:pt x="27000" y="3644"/>
                  </a:lnTo>
                  <a:lnTo>
                    <a:pt x="26771" y="3797"/>
                  </a:lnTo>
                  <a:lnTo>
                    <a:pt x="26936" y="2794"/>
                  </a:lnTo>
                  <a:lnTo>
                    <a:pt x="27165" y="2413"/>
                  </a:lnTo>
                  <a:lnTo>
                    <a:pt x="27165" y="1612"/>
                  </a:lnTo>
                  <a:lnTo>
                    <a:pt x="26720" y="2286"/>
                  </a:lnTo>
                  <a:lnTo>
                    <a:pt x="26454" y="2159"/>
                  </a:lnTo>
                  <a:lnTo>
                    <a:pt x="26162" y="5080"/>
                  </a:lnTo>
                  <a:lnTo>
                    <a:pt x="25857" y="4572"/>
                  </a:lnTo>
                  <a:lnTo>
                    <a:pt x="25908" y="6718"/>
                  </a:lnTo>
                  <a:lnTo>
                    <a:pt x="26136" y="6604"/>
                  </a:lnTo>
                  <a:lnTo>
                    <a:pt x="26098" y="6959"/>
                  </a:lnTo>
                  <a:lnTo>
                    <a:pt x="26123" y="7188"/>
                  </a:lnTo>
                  <a:lnTo>
                    <a:pt x="26123" y="7366"/>
                  </a:lnTo>
                  <a:lnTo>
                    <a:pt x="26289" y="6464"/>
                  </a:lnTo>
                  <a:lnTo>
                    <a:pt x="26974" y="6477"/>
                  </a:lnTo>
                  <a:lnTo>
                    <a:pt x="26238" y="9144"/>
                  </a:lnTo>
                  <a:lnTo>
                    <a:pt x="26123" y="7493"/>
                  </a:lnTo>
                  <a:lnTo>
                    <a:pt x="25222" y="12065"/>
                  </a:lnTo>
                  <a:lnTo>
                    <a:pt x="25234" y="11557"/>
                  </a:lnTo>
                  <a:lnTo>
                    <a:pt x="25247" y="11303"/>
                  </a:lnTo>
                  <a:lnTo>
                    <a:pt x="25273" y="10160"/>
                  </a:lnTo>
                  <a:lnTo>
                    <a:pt x="25158" y="7112"/>
                  </a:lnTo>
                  <a:lnTo>
                    <a:pt x="24904" y="5842"/>
                  </a:lnTo>
                  <a:lnTo>
                    <a:pt x="24955" y="4699"/>
                  </a:lnTo>
                  <a:lnTo>
                    <a:pt x="25057" y="3175"/>
                  </a:lnTo>
                  <a:lnTo>
                    <a:pt x="24066" y="4699"/>
                  </a:lnTo>
                  <a:lnTo>
                    <a:pt x="23025" y="4064"/>
                  </a:lnTo>
                  <a:lnTo>
                    <a:pt x="21907" y="9398"/>
                  </a:lnTo>
                  <a:lnTo>
                    <a:pt x="21577" y="10160"/>
                  </a:lnTo>
                  <a:lnTo>
                    <a:pt x="21602" y="9906"/>
                  </a:lnTo>
                  <a:lnTo>
                    <a:pt x="21717" y="8763"/>
                  </a:lnTo>
                  <a:lnTo>
                    <a:pt x="21704" y="7112"/>
                  </a:lnTo>
                  <a:lnTo>
                    <a:pt x="21209" y="6477"/>
                  </a:lnTo>
                  <a:lnTo>
                    <a:pt x="20904" y="6096"/>
                  </a:lnTo>
                  <a:lnTo>
                    <a:pt x="20828" y="6616"/>
                  </a:lnTo>
                  <a:lnTo>
                    <a:pt x="20789" y="6908"/>
                  </a:lnTo>
                  <a:lnTo>
                    <a:pt x="20358" y="9906"/>
                  </a:lnTo>
                  <a:lnTo>
                    <a:pt x="20269" y="9525"/>
                  </a:lnTo>
                  <a:lnTo>
                    <a:pt x="20053" y="8509"/>
                  </a:lnTo>
                  <a:lnTo>
                    <a:pt x="20142" y="7874"/>
                  </a:lnTo>
                  <a:lnTo>
                    <a:pt x="20739" y="6985"/>
                  </a:lnTo>
                  <a:lnTo>
                    <a:pt x="20828" y="6616"/>
                  </a:lnTo>
                  <a:lnTo>
                    <a:pt x="20205" y="6985"/>
                  </a:lnTo>
                  <a:lnTo>
                    <a:pt x="20434" y="5969"/>
                  </a:lnTo>
                  <a:lnTo>
                    <a:pt x="20370" y="5715"/>
                  </a:lnTo>
                  <a:lnTo>
                    <a:pt x="19507" y="4572"/>
                  </a:lnTo>
                  <a:lnTo>
                    <a:pt x="16903" y="9525"/>
                  </a:lnTo>
                  <a:lnTo>
                    <a:pt x="16535" y="8636"/>
                  </a:lnTo>
                  <a:lnTo>
                    <a:pt x="15963" y="7239"/>
                  </a:lnTo>
                  <a:lnTo>
                    <a:pt x="16014" y="8636"/>
                  </a:lnTo>
                  <a:lnTo>
                    <a:pt x="14414" y="4826"/>
                  </a:lnTo>
                  <a:lnTo>
                    <a:pt x="11569" y="11303"/>
                  </a:lnTo>
                  <a:lnTo>
                    <a:pt x="10934" y="8636"/>
                  </a:lnTo>
                  <a:lnTo>
                    <a:pt x="10223" y="5588"/>
                  </a:lnTo>
                  <a:lnTo>
                    <a:pt x="9779" y="4445"/>
                  </a:lnTo>
                  <a:lnTo>
                    <a:pt x="9486" y="6604"/>
                  </a:lnTo>
                  <a:lnTo>
                    <a:pt x="9385" y="7112"/>
                  </a:lnTo>
                  <a:lnTo>
                    <a:pt x="8915" y="8636"/>
                  </a:lnTo>
                  <a:lnTo>
                    <a:pt x="9144" y="5461"/>
                  </a:lnTo>
                  <a:lnTo>
                    <a:pt x="8242" y="8763"/>
                  </a:lnTo>
                  <a:lnTo>
                    <a:pt x="8115" y="9144"/>
                  </a:lnTo>
                  <a:lnTo>
                    <a:pt x="7061" y="11557"/>
                  </a:lnTo>
                  <a:lnTo>
                    <a:pt x="7175" y="9271"/>
                  </a:lnTo>
                  <a:lnTo>
                    <a:pt x="7226" y="8255"/>
                  </a:lnTo>
                  <a:lnTo>
                    <a:pt x="7569" y="1143"/>
                  </a:lnTo>
                  <a:lnTo>
                    <a:pt x="5994" y="6096"/>
                  </a:lnTo>
                  <a:lnTo>
                    <a:pt x="5892" y="8255"/>
                  </a:lnTo>
                  <a:lnTo>
                    <a:pt x="5575" y="7747"/>
                  </a:lnTo>
                  <a:lnTo>
                    <a:pt x="4572" y="9271"/>
                  </a:lnTo>
                  <a:lnTo>
                    <a:pt x="4610" y="9017"/>
                  </a:lnTo>
                  <a:lnTo>
                    <a:pt x="4914" y="6858"/>
                  </a:lnTo>
                  <a:lnTo>
                    <a:pt x="4546" y="9017"/>
                  </a:lnTo>
                  <a:lnTo>
                    <a:pt x="4660" y="6604"/>
                  </a:lnTo>
                  <a:lnTo>
                    <a:pt x="4686" y="6350"/>
                  </a:lnTo>
                  <a:lnTo>
                    <a:pt x="3467" y="9017"/>
                  </a:lnTo>
                  <a:lnTo>
                    <a:pt x="2997" y="8001"/>
                  </a:lnTo>
                  <a:lnTo>
                    <a:pt x="3124" y="6858"/>
                  </a:lnTo>
                  <a:lnTo>
                    <a:pt x="4254" y="2667"/>
                  </a:lnTo>
                  <a:lnTo>
                    <a:pt x="4178" y="2489"/>
                  </a:lnTo>
                  <a:lnTo>
                    <a:pt x="3276" y="2032"/>
                  </a:lnTo>
                  <a:lnTo>
                    <a:pt x="2819" y="2667"/>
                  </a:lnTo>
                  <a:lnTo>
                    <a:pt x="1828" y="6134"/>
                  </a:lnTo>
                  <a:lnTo>
                    <a:pt x="1701" y="7759"/>
                  </a:lnTo>
                  <a:lnTo>
                    <a:pt x="1828" y="7874"/>
                  </a:lnTo>
                  <a:lnTo>
                    <a:pt x="1854" y="10033"/>
                  </a:lnTo>
                  <a:lnTo>
                    <a:pt x="1739" y="10668"/>
                  </a:lnTo>
                  <a:lnTo>
                    <a:pt x="1435" y="11176"/>
                  </a:lnTo>
                  <a:lnTo>
                    <a:pt x="1333" y="11557"/>
                  </a:lnTo>
                  <a:lnTo>
                    <a:pt x="749" y="16383"/>
                  </a:lnTo>
                  <a:lnTo>
                    <a:pt x="127" y="20116"/>
                  </a:lnTo>
                  <a:lnTo>
                    <a:pt x="0" y="21323"/>
                  </a:lnTo>
                  <a:lnTo>
                    <a:pt x="482" y="24638"/>
                  </a:lnTo>
                  <a:lnTo>
                    <a:pt x="1397" y="21717"/>
                  </a:lnTo>
                  <a:lnTo>
                    <a:pt x="1346" y="24130"/>
                  </a:lnTo>
                  <a:lnTo>
                    <a:pt x="1600" y="23114"/>
                  </a:lnTo>
                  <a:lnTo>
                    <a:pt x="1574" y="25781"/>
                  </a:lnTo>
                  <a:lnTo>
                    <a:pt x="2209" y="23114"/>
                  </a:lnTo>
                  <a:lnTo>
                    <a:pt x="2451" y="22098"/>
                  </a:lnTo>
                  <a:lnTo>
                    <a:pt x="2476" y="21717"/>
                  </a:lnTo>
                  <a:lnTo>
                    <a:pt x="2667" y="21323"/>
                  </a:lnTo>
                  <a:lnTo>
                    <a:pt x="3073" y="20447"/>
                  </a:lnTo>
                  <a:lnTo>
                    <a:pt x="3098" y="22860"/>
                  </a:lnTo>
                  <a:lnTo>
                    <a:pt x="2844" y="24384"/>
                  </a:lnTo>
                  <a:lnTo>
                    <a:pt x="3390" y="22606"/>
                  </a:lnTo>
                  <a:lnTo>
                    <a:pt x="3302" y="23749"/>
                  </a:lnTo>
                  <a:lnTo>
                    <a:pt x="3187" y="24447"/>
                  </a:lnTo>
                  <a:lnTo>
                    <a:pt x="3429" y="23749"/>
                  </a:lnTo>
                  <a:lnTo>
                    <a:pt x="3822" y="24638"/>
                  </a:lnTo>
                  <a:lnTo>
                    <a:pt x="3975" y="23749"/>
                  </a:lnTo>
                  <a:lnTo>
                    <a:pt x="4178" y="22606"/>
                  </a:lnTo>
                  <a:lnTo>
                    <a:pt x="4267" y="22098"/>
                  </a:lnTo>
                  <a:lnTo>
                    <a:pt x="4267" y="24892"/>
                  </a:lnTo>
                  <a:lnTo>
                    <a:pt x="5143" y="22098"/>
                  </a:lnTo>
                  <a:lnTo>
                    <a:pt x="5334" y="21463"/>
                  </a:lnTo>
                  <a:lnTo>
                    <a:pt x="4813" y="26022"/>
                  </a:lnTo>
                  <a:lnTo>
                    <a:pt x="5041" y="25019"/>
                  </a:lnTo>
                  <a:lnTo>
                    <a:pt x="5740" y="22606"/>
                  </a:lnTo>
                  <a:lnTo>
                    <a:pt x="6045" y="22352"/>
                  </a:lnTo>
                  <a:lnTo>
                    <a:pt x="4927" y="27813"/>
                  </a:lnTo>
                  <a:lnTo>
                    <a:pt x="7048" y="22860"/>
                  </a:lnTo>
                  <a:lnTo>
                    <a:pt x="6261" y="28702"/>
                  </a:lnTo>
                  <a:lnTo>
                    <a:pt x="7162" y="23876"/>
                  </a:lnTo>
                  <a:lnTo>
                    <a:pt x="7848" y="26670"/>
                  </a:lnTo>
                  <a:lnTo>
                    <a:pt x="8801" y="24003"/>
                  </a:lnTo>
                  <a:lnTo>
                    <a:pt x="8636" y="25146"/>
                  </a:lnTo>
                  <a:lnTo>
                    <a:pt x="8864" y="25400"/>
                  </a:lnTo>
                  <a:lnTo>
                    <a:pt x="8940" y="27813"/>
                  </a:lnTo>
                  <a:lnTo>
                    <a:pt x="9398" y="24003"/>
                  </a:lnTo>
                  <a:lnTo>
                    <a:pt x="9423" y="23876"/>
                  </a:lnTo>
                  <a:lnTo>
                    <a:pt x="9436" y="23749"/>
                  </a:lnTo>
                  <a:lnTo>
                    <a:pt x="10134" y="22987"/>
                  </a:lnTo>
                  <a:lnTo>
                    <a:pt x="10160" y="22860"/>
                  </a:lnTo>
                  <a:lnTo>
                    <a:pt x="10274" y="22352"/>
                  </a:lnTo>
                  <a:lnTo>
                    <a:pt x="10477" y="21463"/>
                  </a:lnTo>
                  <a:lnTo>
                    <a:pt x="10706" y="20447"/>
                  </a:lnTo>
                  <a:lnTo>
                    <a:pt x="10744" y="24511"/>
                  </a:lnTo>
                  <a:lnTo>
                    <a:pt x="9906" y="25273"/>
                  </a:lnTo>
                  <a:lnTo>
                    <a:pt x="9639" y="29083"/>
                  </a:lnTo>
                  <a:lnTo>
                    <a:pt x="9982" y="25654"/>
                  </a:lnTo>
                  <a:lnTo>
                    <a:pt x="10782" y="25781"/>
                  </a:lnTo>
                  <a:lnTo>
                    <a:pt x="10795" y="25654"/>
                  </a:lnTo>
                  <a:lnTo>
                    <a:pt x="10947" y="23114"/>
                  </a:lnTo>
                  <a:lnTo>
                    <a:pt x="11010" y="25527"/>
                  </a:lnTo>
                  <a:lnTo>
                    <a:pt x="11112" y="24257"/>
                  </a:lnTo>
                  <a:lnTo>
                    <a:pt x="10922" y="27686"/>
                  </a:lnTo>
                  <a:lnTo>
                    <a:pt x="11341" y="24257"/>
                  </a:lnTo>
                  <a:lnTo>
                    <a:pt x="11480" y="23114"/>
                  </a:lnTo>
                  <a:lnTo>
                    <a:pt x="11544" y="22606"/>
                  </a:lnTo>
                  <a:lnTo>
                    <a:pt x="11341" y="26797"/>
                  </a:lnTo>
                  <a:lnTo>
                    <a:pt x="11963" y="23749"/>
                  </a:lnTo>
                  <a:lnTo>
                    <a:pt x="12026" y="24384"/>
                  </a:lnTo>
                  <a:lnTo>
                    <a:pt x="12141" y="26479"/>
                  </a:lnTo>
                  <a:lnTo>
                    <a:pt x="11582" y="28575"/>
                  </a:lnTo>
                  <a:lnTo>
                    <a:pt x="12306" y="27051"/>
                  </a:lnTo>
                  <a:lnTo>
                    <a:pt x="12344" y="27825"/>
                  </a:lnTo>
                  <a:lnTo>
                    <a:pt x="12369" y="27051"/>
                  </a:lnTo>
                  <a:lnTo>
                    <a:pt x="12484" y="26035"/>
                  </a:lnTo>
                  <a:lnTo>
                    <a:pt x="12712" y="24765"/>
                  </a:lnTo>
                  <a:lnTo>
                    <a:pt x="12801" y="24447"/>
                  </a:lnTo>
                  <a:lnTo>
                    <a:pt x="13347" y="23749"/>
                  </a:lnTo>
                  <a:lnTo>
                    <a:pt x="13550" y="23495"/>
                  </a:lnTo>
                  <a:lnTo>
                    <a:pt x="12877" y="26720"/>
                  </a:lnTo>
                  <a:lnTo>
                    <a:pt x="12750" y="29337"/>
                  </a:lnTo>
                  <a:lnTo>
                    <a:pt x="13220" y="28448"/>
                  </a:lnTo>
                  <a:lnTo>
                    <a:pt x="13335" y="28067"/>
                  </a:lnTo>
                  <a:lnTo>
                    <a:pt x="13995" y="24892"/>
                  </a:lnTo>
                  <a:lnTo>
                    <a:pt x="14300" y="25019"/>
                  </a:lnTo>
                  <a:lnTo>
                    <a:pt x="14236" y="26162"/>
                  </a:lnTo>
                  <a:lnTo>
                    <a:pt x="14122" y="26797"/>
                  </a:lnTo>
                  <a:lnTo>
                    <a:pt x="14617" y="24892"/>
                  </a:lnTo>
                  <a:lnTo>
                    <a:pt x="14922" y="23749"/>
                  </a:lnTo>
                  <a:lnTo>
                    <a:pt x="15468" y="26797"/>
                  </a:lnTo>
                  <a:lnTo>
                    <a:pt x="16217" y="23749"/>
                  </a:lnTo>
                  <a:lnTo>
                    <a:pt x="16281" y="23495"/>
                  </a:lnTo>
                  <a:lnTo>
                    <a:pt x="16408" y="22987"/>
                  </a:lnTo>
                  <a:lnTo>
                    <a:pt x="16370" y="23914"/>
                  </a:lnTo>
                  <a:lnTo>
                    <a:pt x="16459" y="22987"/>
                  </a:lnTo>
                  <a:lnTo>
                    <a:pt x="16497" y="22606"/>
                  </a:lnTo>
                  <a:lnTo>
                    <a:pt x="16713" y="20447"/>
                  </a:lnTo>
                  <a:lnTo>
                    <a:pt x="16878" y="18669"/>
                  </a:lnTo>
                  <a:lnTo>
                    <a:pt x="17145" y="18669"/>
                  </a:lnTo>
                  <a:lnTo>
                    <a:pt x="17614" y="16256"/>
                  </a:lnTo>
                  <a:lnTo>
                    <a:pt x="17437" y="18796"/>
                  </a:lnTo>
                  <a:lnTo>
                    <a:pt x="17284" y="18669"/>
                  </a:lnTo>
                  <a:lnTo>
                    <a:pt x="17106" y="19939"/>
                  </a:lnTo>
                  <a:lnTo>
                    <a:pt x="17005" y="20447"/>
                  </a:lnTo>
                  <a:lnTo>
                    <a:pt x="17386" y="19431"/>
                  </a:lnTo>
                  <a:lnTo>
                    <a:pt x="17272" y="22148"/>
                  </a:lnTo>
                  <a:lnTo>
                    <a:pt x="17437" y="21602"/>
                  </a:lnTo>
                  <a:lnTo>
                    <a:pt x="17487" y="21463"/>
                  </a:lnTo>
                  <a:lnTo>
                    <a:pt x="18135" y="19431"/>
                  </a:lnTo>
                  <a:lnTo>
                    <a:pt x="18173" y="19304"/>
                  </a:lnTo>
                  <a:lnTo>
                    <a:pt x="18275" y="19685"/>
                  </a:lnTo>
                  <a:lnTo>
                    <a:pt x="18389" y="20955"/>
                  </a:lnTo>
                  <a:lnTo>
                    <a:pt x="18148" y="23876"/>
                  </a:lnTo>
                  <a:lnTo>
                    <a:pt x="17449" y="21602"/>
                  </a:lnTo>
                  <a:lnTo>
                    <a:pt x="17449" y="22352"/>
                  </a:lnTo>
                  <a:lnTo>
                    <a:pt x="17564" y="24638"/>
                  </a:lnTo>
                  <a:lnTo>
                    <a:pt x="17119" y="23241"/>
                  </a:lnTo>
                  <a:lnTo>
                    <a:pt x="16967" y="28829"/>
                  </a:lnTo>
                  <a:lnTo>
                    <a:pt x="16789" y="23025"/>
                  </a:lnTo>
                  <a:lnTo>
                    <a:pt x="16713" y="24638"/>
                  </a:lnTo>
                  <a:lnTo>
                    <a:pt x="16586" y="28879"/>
                  </a:lnTo>
                  <a:lnTo>
                    <a:pt x="17246" y="29972"/>
                  </a:lnTo>
                  <a:lnTo>
                    <a:pt x="17411" y="28829"/>
                  </a:lnTo>
                  <a:lnTo>
                    <a:pt x="17653" y="27178"/>
                  </a:lnTo>
                  <a:lnTo>
                    <a:pt x="18351" y="28194"/>
                  </a:lnTo>
                  <a:lnTo>
                    <a:pt x="18567" y="27178"/>
                  </a:lnTo>
                  <a:lnTo>
                    <a:pt x="18669" y="26670"/>
                  </a:lnTo>
                  <a:lnTo>
                    <a:pt x="18745" y="24638"/>
                  </a:lnTo>
                  <a:lnTo>
                    <a:pt x="18897" y="23876"/>
                  </a:lnTo>
                  <a:lnTo>
                    <a:pt x="18999" y="23368"/>
                  </a:lnTo>
                  <a:lnTo>
                    <a:pt x="20561" y="20066"/>
                  </a:lnTo>
                  <a:lnTo>
                    <a:pt x="18910" y="32385"/>
                  </a:lnTo>
                  <a:lnTo>
                    <a:pt x="20294" y="27749"/>
                  </a:lnTo>
                  <a:lnTo>
                    <a:pt x="20777" y="25273"/>
                  </a:lnTo>
                  <a:lnTo>
                    <a:pt x="21361" y="20955"/>
                  </a:lnTo>
                  <a:lnTo>
                    <a:pt x="21526" y="22225"/>
                  </a:lnTo>
                  <a:lnTo>
                    <a:pt x="21640" y="23749"/>
                  </a:lnTo>
                  <a:lnTo>
                    <a:pt x="21272" y="26035"/>
                  </a:lnTo>
                  <a:lnTo>
                    <a:pt x="21158" y="27508"/>
                  </a:lnTo>
                  <a:lnTo>
                    <a:pt x="21767" y="27940"/>
                  </a:lnTo>
                  <a:lnTo>
                    <a:pt x="21894" y="25806"/>
                  </a:lnTo>
                  <a:lnTo>
                    <a:pt x="22136" y="21717"/>
                  </a:lnTo>
                  <a:lnTo>
                    <a:pt x="22567" y="24079"/>
                  </a:lnTo>
                  <a:lnTo>
                    <a:pt x="22809" y="24079"/>
                  </a:lnTo>
                  <a:lnTo>
                    <a:pt x="22910" y="24892"/>
                  </a:lnTo>
                  <a:lnTo>
                    <a:pt x="22669" y="27686"/>
                  </a:lnTo>
                  <a:lnTo>
                    <a:pt x="23571" y="27178"/>
                  </a:lnTo>
                  <a:lnTo>
                    <a:pt x="24777" y="24765"/>
                  </a:lnTo>
                  <a:lnTo>
                    <a:pt x="25768" y="24257"/>
                  </a:lnTo>
                  <a:lnTo>
                    <a:pt x="25641" y="25019"/>
                  </a:lnTo>
                  <a:lnTo>
                    <a:pt x="25514" y="25527"/>
                  </a:lnTo>
                  <a:lnTo>
                    <a:pt x="25412" y="27432"/>
                  </a:lnTo>
                  <a:lnTo>
                    <a:pt x="26758" y="25781"/>
                  </a:lnTo>
                  <a:lnTo>
                    <a:pt x="27990" y="28575"/>
                  </a:lnTo>
                  <a:lnTo>
                    <a:pt x="28727" y="30480"/>
                  </a:lnTo>
                  <a:lnTo>
                    <a:pt x="29502" y="27432"/>
                  </a:lnTo>
                  <a:lnTo>
                    <a:pt x="29933" y="26289"/>
                  </a:lnTo>
                  <a:lnTo>
                    <a:pt x="30213" y="26162"/>
                  </a:lnTo>
                  <a:lnTo>
                    <a:pt x="30022" y="28194"/>
                  </a:lnTo>
                  <a:lnTo>
                    <a:pt x="29794" y="28956"/>
                  </a:lnTo>
                  <a:lnTo>
                    <a:pt x="30911" y="26479"/>
                  </a:lnTo>
                  <a:lnTo>
                    <a:pt x="31115" y="26162"/>
                  </a:lnTo>
                  <a:lnTo>
                    <a:pt x="31356" y="25781"/>
                  </a:lnTo>
                  <a:lnTo>
                    <a:pt x="32321" y="24257"/>
                  </a:lnTo>
                  <a:lnTo>
                    <a:pt x="32473" y="24003"/>
                  </a:lnTo>
                  <a:lnTo>
                    <a:pt x="32639" y="23749"/>
                  </a:lnTo>
                  <a:lnTo>
                    <a:pt x="32905" y="25781"/>
                  </a:lnTo>
                  <a:lnTo>
                    <a:pt x="33032" y="27216"/>
                  </a:lnTo>
                  <a:lnTo>
                    <a:pt x="32905" y="28194"/>
                  </a:lnTo>
                  <a:lnTo>
                    <a:pt x="33299" y="29337"/>
                  </a:lnTo>
                  <a:lnTo>
                    <a:pt x="33997" y="23749"/>
                  </a:lnTo>
                  <a:lnTo>
                    <a:pt x="34048" y="23368"/>
                  </a:lnTo>
                  <a:lnTo>
                    <a:pt x="34239" y="21844"/>
                  </a:lnTo>
                  <a:lnTo>
                    <a:pt x="34302" y="22479"/>
                  </a:lnTo>
                  <a:lnTo>
                    <a:pt x="34429" y="25400"/>
                  </a:lnTo>
                  <a:lnTo>
                    <a:pt x="35547" y="26797"/>
                  </a:lnTo>
                  <a:lnTo>
                    <a:pt x="37388" y="24130"/>
                  </a:lnTo>
                  <a:lnTo>
                    <a:pt x="37909" y="28829"/>
                  </a:lnTo>
                  <a:lnTo>
                    <a:pt x="38620" y="24511"/>
                  </a:lnTo>
                  <a:lnTo>
                    <a:pt x="39027" y="30988"/>
                  </a:lnTo>
                  <a:lnTo>
                    <a:pt x="39839" y="24892"/>
                  </a:lnTo>
                  <a:lnTo>
                    <a:pt x="40119" y="26924"/>
                  </a:lnTo>
                  <a:lnTo>
                    <a:pt x="40220" y="28194"/>
                  </a:lnTo>
                  <a:lnTo>
                    <a:pt x="40043" y="28702"/>
                  </a:lnTo>
                  <a:lnTo>
                    <a:pt x="39966" y="29210"/>
                  </a:lnTo>
                  <a:lnTo>
                    <a:pt x="40779" y="31242"/>
                  </a:lnTo>
                  <a:lnTo>
                    <a:pt x="41046" y="31623"/>
                  </a:lnTo>
                  <a:lnTo>
                    <a:pt x="41668" y="27432"/>
                  </a:lnTo>
                  <a:lnTo>
                    <a:pt x="42100" y="26924"/>
                  </a:lnTo>
                  <a:lnTo>
                    <a:pt x="41732" y="30060"/>
                  </a:lnTo>
                  <a:lnTo>
                    <a:pt x="42595" y="26924"/>
                  </a:lnTo>
                  <a:lnTo>
                    <a:pt x="42621" y="26797"/>
                  </a:lnTo>
                  <a:lnTo>
                    <a:pt x="42443" y="30734"/>
                  </a:lnTo>
                  <a:lnTo>
                    <a:pt x="42811" y="29972"/>
                  </a:lnTo>
                  <a:lnTo>
                    <a:pt x="42887" y="27432"/>
                  </a:lnTo>
                  <a:lnTo>
                    <a:pt x="43243" y="26797"/>
                  </a:lnTo>
                  <a:lnTo>
                    <a:pt x="43599" y="26162"/>
                  </a:lnTo>
                  <a:lnTo>
                    <a:pt x="43738" y="27686"/>
                  </a:lnTo>
                  <a:lnTo>
                    <a:pt x="43865" y="30480"/>
                  </a:lnTo>
                  <a:lnTo>
                    <a:pt x="43751" y="31496"/>
                  </a:lnTo>
                  <a:lnTo>
                    <a:pt x="45326" y="28956"/>
                  </a:lnTo>
                  <a:lnTo>
                    <a:pt x="45224" y="29679"/>
                  </a:lnTo>
                  <a:lnTo>
                    <a:pt x="45466" y="28956"/>
                  </a:lnTo>
                  <a:lnTo>
                    <a:pt x="45681" y="28321"/>
                  </a:lnTo>
                  <a:lnTo>
                    <a:pt x="44348" y="34925"/>
                  </a:lnTo>
                  <a:lnTo>
                    <a:pt x="45237" y="32258"/>
                  </a:lnTo>
                  <a:lnTo>
                    <a:pt x="45351" y="31115"/>
                  </a:lnTo>
                  <a:lnTo>
                    <a:pt x="45593" y="30099"/>
                  </a:lnTo>
                  <a:lnTo>
                    <a:pt x="45669" y="29464"/>
                  </a:lnTo>
                  <a:lnTo>
                    <a:pt x="45796" y="31381"/>
                  </a:lnTo>
                  <a:lnTo>
                    <a:pt x="46443" y="31496"/>
                  </a:lnTo>
                  <a:lnTo>
                    <a:pt x="47078" y="30734"/>
                  </a:lnTo>
                  <a:lnTo>
                    <a:pt x="46723" y="32893"/>
                  </a:lnTo>
                  <a:lnTo>
                    <a:pt x="47574" y="33655"/>
                  </a:lnTo>
                  <a:lnTo>
                    <a:pt x="48818" y="32131"/>
                  </a:lnTo>
                  <a:lnTo>
                    <a:pt x="49847" y="32258"/>
                  </a:lnTo>
                  <a:lnTo>
                    <a:pt x="49822" y="32131"/>
                  </a:lnTo>
                  <a:lnTo>
                    <a:pt x="49695" y="31623"/>
                  </a:lnTo>
                  <a:lnTo>
                    <a:pt x="49669" y="30734"/>
                  </a:lnTo>
                  <a:lnTo>
                    <a:pt x="49860" y="29464"/>
                  </a:lnTo>
                  <a:lnTo>
                    <a:pt x="50025" y="28321"/>
                  </a:lnTo>
                  <a:lnTo>
                    <a:pt x="50139" y="27508"/>
                  </a:lnTo>
                  <a:lnTo>
                    <a:pt x="50266" y="27305"/>
                  </a:lnTo>
                  <a:lnTo>
                    <a:pt x="50495" y="27051"/>
                  </a:lnTo>
                  <a:lnTo>
                    <a:pt x="50444" y="27749"/>
                  </a:lnTo>
                  <a:lnTo>
                    <a:pt x="50647" y="27051"/>
                  </a:lnTo>
                  <a:lnTo>
                    <a:pt x="50761" y="26670"/>
                  </a:lnTo>
                  <a:lnTo>
                    <a:pt x="51003" y="26924"/>
                  </a:lnTo>
                  <a:lnTo>
                    <a:pt x="51054" y="27432"/>
                  </a:lnTo>
                  <a:lnTo>
                    <a:pt x="50558" y="30480"/>
                  </a:lnTo>
                  <a:lnTo>
                    <a:pt x="50215" y="31623"/>
                  </a:lnTo>
                  <a:lnTo>
                    <a:pt x="50825" y="30480"/>
                  </a:lnTo>
                  <a:lnTo>
                    <a:pt x="50736" y="31496"/>
                  </a:lnTo>
                  <a:lnTo>
                    <a:pt x="50609" y="31877"/>
                  </a:lnTo>
                  <a:lnTo>
                    <a:pt x="50380" y="33274"/>
                  </a:lnTo>
                  <a:lnTo>
                    <a:pt x="50825" y="31242"/>
                  </a:lnTo>
                  <a:lnTo>
                    <a:pt x="50787" y="36830"/>
                  </a:lnTo>
                  <a:lnTo>
                    <a:pt x="51511" y="33147"/>
                  </a:lnTo>
                  <a:lnTo>
                    <a:pt x="51422" y="34163"/>
                  </a:lnTo>
                  <a:lnTo>
                    <a:pt x="52463" y="34417"/>
                  </a:lnTo>
                  <a:lnTo>
                    <a:pt x="53073" y="33274"/>
                  </a:lnTo>
                  <a:lnTo>
                    <a:pt x="53962" y="33147"/>
                  </a:lnTo>
                  <a:lnTo>
                    <a:pt x="54190" y="31242"/>
                  </a:lnTo>
                  <a:lnTo>
                    <a:pt x="54292" y="30480"/>
                  </a:lnTo>
                  <a:lnTo>
                    <a:pt x="54317" y="30226"/>
                  </a:lnTo>
                  <a:lnTo>
                    <a:pt x="54597" y="30988"/>
                  </a:lnTo>
                  <a:lnTo>
                    <a:pt x="54762" y="30226"/>
                  </a:lnTo>
                  <a:lnTo>
                    <a:pt x="55118" y="28575"/>
                  </a:lnTo>
                  <a:lnTo>
                    <a:pt x="55638" y="29591"/>
                  </a:lnTo>
                  <a:lnTo>
                    <a:pt x="56057" y="32004"/>
                  </a:lnTo>
                  <a:lnTo>
                    <a:pt x="56845" y="31877"/>
                  </a:lnTo>
                  <a:lnTo>
                    <a:pt x="57492" y="30607"/>
                  </a:lnTo>
                  <a:lnTo>
                    <a:pt x="57480" y="30353"/>
                  </a:lnTo>
                  <a:lnTo>
                    <a:pt x="57365" y="29679"/>
                  </a:lnTo>
                  <a:lnTo>
                    <a:pt x="57480" y="28765"/>
                  </a:lnTo>
                  <a:lnTo>
                    <a:pt x="57531" y="28575"/>
                  </a:lnTo>
                  <a:lnTo>
                    <a:pt x="57759" y="27686"/>
                  </a:lnTo>
                  <a:lnTo>
                    <a:pt x="57645" y="28702"/>
                  </a:lnTo>
                  <a:lnTo>
                    <a:pt x="57531" y="30340"/>
                  </a:lnTo>
                  <a:lnTo>
                    <a:pt x="58254" y="30226"/>
                  </a:lnTo>
                  <a:lnTo>
                    <a:pt x="57645" y="32131"/>
                  </a:lnTo>
                  <a:lnTo>
                    <a:pt x="58597" y="31750"/>
                  </a:lnTo>
                  <a:lnTo>
                    <a:pt x="58864" y="31750"/>
                  </a:lnTo>
                  <a:lnTo>
                    <a:pt x="59931" y="30226"/>
                  </a:lnTo>
                  <a:lnTo>
                    <a:pt x="60198" y="29845"/>
                  </a:lnTo>
                  <a:lnTo>
                    <a:pt x="60286" y="27686"/>
                  </a:lnTo>
                  <a:lnTo>
                    <a:pt x="60388" y="27178"/>
                  </a:lnTo>
                  <a:lnTo>
                    <a:pt x="60642" y="26797"/>
                  </a:lnTo>
                  <a:lnTo>
                    <a:pt x="60693" y="28575"/>
                  </a:lnTo>
                  <a:lnTo>
                    <a:pt x="60579" y="29337"/>
                  </a:lnTo>
                  <a:lnTo>
                    <a:pt x="60464" y="29845"/>
                  </a:lnTo>
                  <a:lnTo>
                    <a:pt x="61887" y="26797"/>
                  </a:lnTo>
                  <a:lnTo>
                    <a:pt x="61937" y="26670"/>
                  </a:lnTo>
                  <a:lnTo>
                    <a:pt x="62179" y="26162"/>
                  </a:lnTo>
                  <a:lnTo>
                    <a:pt x="62242" y="26035"/>
                  </a:lnTo>
                  <a:lnTo>
                    <a:pt x="62484" y="37973"/>
                  </a:lnTo>
                  <a:lnTo>
                    <a:pt x="64135" y="32829"/>
                  </a:lnTo>
                  <a:lnTo>
                    <a:pt x="64236" y="32639"/>
                  </a:lnTo>
                  <a:lnTo>
                    <a:pt x="65532" y="30099"/>
                  </a:lnTo>
                  <a:lnTo>
                    <a:pt x="65862" y="30480"/>
                  </a:lnTo>
                  <a:lnTo>
                    <a:pt x="65887" y="30734"/>
                  </a:lnTo>
                  <a:lnTo>
                    <a:pt x="65062" y="32004"/>
                  </a:lnTo>
                  <a:lnTo>
                    <a:pt x="65024" y="32512"/>
                  </a:lnTo>
                  <a:lnTo>
                    <a:pt x="65138" y="33782"/>
                  </a:lnTo>
                  <a:lnTo>
                    <a:pt x="66598" y="30099"/>
                  </a:lnTo>
                  <a:lnTo>
                    <a:pt x="66840" y="29464"/>
                  </a:lnTo>
                  <a:lnTo>
                    <a:pt x="66878" y="34671"/>
                  </a:lnTo>
                  <a:lnTo>
                    <a:pt x="68186" y="31877"/>
                  </a:lnTo>
                  <a:lnTo>
                    <a:pt x="67957" y="39751"/>
                  </a:lnTo>
                  <a:lnTo>
                    <a:pt x="70777" y="31877"/>
                  </a:lnTo>
                  <a:lnTo>
                    <a:pt x="70866" y="31623"/>
                  </a:lnTo>
                  <a:lnTo>
                    <a:pt x="71234" y="36703"/>
                  </a:lnTo>
                  <a:lnTo>
                    <a:pt x="71348" y="35433"/>
                  </a:lnTo>
                  <a:lnTo>
                    <a:pt x="71475" y="34645"/>
                  </a:lnTo>
                  <a:lnTo>
                    <a:pt x="71894" y="33020"/>
                  </a:lnTo>
                  <a:lnTo>
                    <a:pt x="71755" y="34353"/>
                  </a:lnTo>
                  <a:lnTo>
                    <a:pt x="71932" y="33782"/>
                  </a:lnTo>
                  <a:lnTo>
                    <a:pt x="72859" y="33020"/>
                  </a:lnTo>
                  <a:lnTo>
                    <a:pt x="74383" y="31750"/>
                  </a:lnTo>
                  <a:lnTo>
                    <a:pt x="76060" y="36957"/>
                  </a:lnTo>
                  <a:lnTo>
                    <a:pt x="78079" y="38989"/>
                  </a:lnTo>
                  <a:lnTo>
                    <a:pt x="78828" y="39497"/>
                  </a:lnTo>
                  <a:lnTo>
                    <a:pt x="79540" y="31750"/>
                  </a:lnTo>
                  <a:lnTo>
                    <a:pt x="79552" y="31623"/>
                  </a:lnTo>
                  <a:lnTo>
                    <a:pt x="79743" y="29464"/>
                  </a:lnTo>
                  <a:lnTo>
                    <a:pt x="80073" y="32639"/>
                  </a:lnTo>
                  <a:lnTo>
                    <a:pt x="80187" y="34163"/>
                  </a:lnTo>
                  <a:lnTo>
                    <a:pt x="79489" y="37338"/>
                  </a:lnTo>
                  <a:lnTo>
                    <a:pt x="81648" y="33401"/>
                  </a:lnTo>
                  <a:lnTo>
                    <a:pt x="82829" y="37973"/>
                  </a:lnTo>
                  <a:lnTo>
                    <a:pt x="84874" y="34671"/>
                  </a:lnTo>
                  <a:lnTo>
                    <a:pt x="84683" y="35433"/>
                  </a:lnTo>
                  <a:lnTo>
                    <a:pt x="84556" y="36449"/>
                  </a:lnTo>
                  <a:lnTo>
                    <a:pt x="84378" y="36449"/>
                  </a:lnTo>
                  <a:lnTo>
                    <a:pt x="84404" y="38989"/>
                  </a:lnTo>
                  <a:lnTo>
                    <a:pt x="85559" y="36830"/>
                  </a:lnTo>
                  <a:lnTo>
                    <a:pt x="85686" y="36322"/>
                  </a:lnTo>
                  <a:lnTo>
                    <a:pt x="85902" y="34671"/>
                  </a:lnTo>
                  <a:lnTo>
                    <a:pt x="86017" y="35306"/>
                  </a:lnTo>
                  <a:lnTo>
                    <a:pt x="85890" y="35775"/>
                  </a:lnTo>
                  <a:lnTo>
                    <a:pt x="85775" y="37973"/>
                  </a:lnTo>
                  <a:lnTo>
                    <a:pt x="85890" y="39116"/>
                  </a:lnTo>
                  <a:lnTo>
                    <a:pt x="86969" y="34671"/>
                  </a:lnTo>
                  <a:lnTo>
                    <a:pt x="87007" y="34544"/>
                  </a:lnTo>
                  <a:lnTo>
                    <a:pt x="86855" y="37109"/>
                  </a:lnTo>
                  <a:lnTo>
                    <a:pt x="86944" y="36830"/>
                  </a:lnTo>
                  <a:lnTo>
                    <a:pt x="87566" y="38354"/>
                  </a:lnTo>
                  <a:lnTo>
                    <a:pt x="87655" y="36830"/>
                  </a:lnTo>
                  <a:lnTo>
                    <a:pt x="87718" y="35560"/>
                  </a:lnTo>
                  <a:lnTo>
                    <a:pt x="88150" y="36957"/>
                  </a:lnTo>
                  <a:lnTo>
                    <a:pt x="88646" y="35560"/>
                  </a:lnTo>
                  <a:lnTo>
                    <a:pt x="89014" y="34544"/>
                  </a:lnTo>
                  <a:lnTo>
                    <a:pt x="89052" y="34417"/>
                  </a:lnTo>
                  <a:lnTo>
                    <a:pt x="89306" y="36068"/>
                  </a:lnTo>
                  <a:lnTo>
                    <a:pt x="89700" y="34417"/>
                  </a:lnTo>
                  <a:lnTo>
                    <a:pt x="89941" y="33401"/>
                  </a:lnTo>
                  <a:lnTo>
                    <a:pt x="90030" y="33020"/>
                  </a:lnTo>
                  <a:lnTo>
                    <a:pt x="90131" y="37846"/>
                  </a:lnTo>
                  <a:lnTo>
                    <a:pt x="90830" y="33274"/>
                  </a:lnTo>
                  <a:lnTo>
                    <a:pt x="90170" y="37973"/>
                  </a:lnTo>
                  <a:lnTo>
                    <a:pt x="91389" y="37211"/>
                  </a:lnTo>
                  <a:lnTo>
                    <a:pt x="92062" y="35052"/>
                  </a:lnTo>
                  <a:lnTo>
                    <a:pt x="91744" y="36449"/>
                  </a:lnTo>
                  <a:lnTo>
                    <a:pt x="92202" y="36576"/>
                  </a:lnTo>
                  <a:lnTo>
                    <a:pt x="91795" y="38430"/>
                  </a:lnTo>
                  <a:lnTo>
                    <a:pt x="92240" y="38481"/>
                  </a:lnTo>
                  <a:lnTo>
                    <a:pt x="92671" y="37846"/>
                  </a:lnTo>
                  <a:lnTo>
                    <a:pt x="92786" y="37338"/>
                  </a:lnTo>
                  <a:lnTo>
                    <a:pt x="92989" y="35179"/>
                  </a:lnTo>
                  <a:lnTo>
                    <a:pt x="93052" y="40894"/>
                  </a:lnTo>
                  <a:lnTo>
                    <a:pt x="94272" y="35179"/>
                  </a:lnTo>
                  <a:lnTo>
                    <a:pt x="94297" y="35052"/>
                  </a:lnTo>
                  <a:lnTo>
                    <a:pt x="94678" y="33274"/>
                  </a:lnTo>
                  <a:lnTo>
                    <a:pt x="94729" y="33020"/>
                  </a:lnTo>
                  <a:lnTo>
                    <a:pt x="95186" y="30861"/>
                  </a:lnTo>
                  <a:lnTo>
                    <a:pt x="94703" y="38227"/>
                  </a:lnTo>
                  <a:lnTo>
                    <a:pt x="96354" y="35775"/>
                  </a:lnTo>
                  <a:lnTo>
                    <a:pt x="97510" y="34544"/>
                  </a:lnTo>
                  <a:lnTo>
                    <a:pt x="97624" y="34251"/>
                  </a:lnTo>
                  <a:lnTo>
                    <a:pt x="97612" y="34442"/>
                  </a:lnTo>
                  <a:lnTo>
                    <a:pt x="97701" y="33655"/>
                  </a:lnTo>
                  <a:lnTo>
                    <a:pt x="97802" y="34251"/>
                  </a:lnTo>
                  <a:lnTo>
                    <a:pt x="98564" y="33655"/>
                  </a:lnTo>
                  <a:lnTo>
                    <a:pt x="99060" y="33274"/>
                  </a:lnTo>
                  <a:lnTo>
                    <a:pt x="98679" y="35953"/>
                  </a:lnTo>
                  <a:lnTo>
                    <a:pt x="99466" y="33274"/>
                  </a:lnTo>
                  <a:lnTo>
                    <a:pt x="99618" y="32766"/>
                  </a:lnTo>
                  <a:lnTo>
                    <a:pt x="100571" y="34036"/>
                  </a:lnTo>
                  <a:lnTo>
                    <a:pt x="100647" y="35052"/>
                  </a:lnTo>
                  <a:lnTo>
                    <a:pt x="100139" y="36068"/>
                  </a:lnTo>
                  <a:lnTo>
                    <a:pt x="99949" y="36830"/>
                  </a:lnTo>
                  <a:lnTo>
                    <a:pt x="101307" y="35052"/>
                  </a:lnTo>
                  <a:lnTo>
                    <a:pt x="102019" y="37592"/>
                  </a:lnTo>
                  <a:lnTo>
                    <a:pt x="103200" y="35433"/>
                  </a:lnTo>
                  <a:lnTo>
                    <a:pt x="103327" y="35052"/>
                  </a:lnTo>
                  <a:lnTo>
                    <a:pt x="103403" y="32766"/>
                  </a:lnTo>
                  <a:lnTo>
                    <a:pt x="103466" y="32258"/>
                  </a:lnTo>
                  <a:lnTo>
                    <a:pt x="104140" y="30861"/>
                  </a:lnTo>
                  <a:lnTo>
                    <a:pt x="104813" y="29464"/>
                  </a:lnTo>
                  <a:lnTo>
                    <a:pt x="105194" y="27559"/>
                  </a:lnTo>
                  <a:lnTo>
                    <a:pt x="104838" y="29413"/>
                  </a:lnTo>
                  <a:lnTo>
                    <a:pt x="104889" y="29248"/>
                  </a:lnTo>
                  <a:lnTo>
                    <a:pt x="104762" y="29845"/>
                  </a:lnTo>
                  <a:lnTo>
                    <a:pt x="104038" y="33655"/>
                  </a:lnTo>
                  <a:lnTo>
                    <a:pt x="105956" y="29210"/>
                  </a:lnTo>
                  <a:lnTo>
                    <a:pt x="104406" y="36830"/>
                  </a:lnTo>
                  <a:lnTo>
                    <a:pt x="104635" y="36322"/>
                  </a:lnTo>
                  <a:lnTo>
                    <a:pt x="104838" y="35560"/>
                  </a:lnTo>
                  <a:lnTo>
                    <a:pt x="105041" y="34036"/>
                  </a:lnTo>
                  <a:lnTo>
                    <a:pt x="105092" y="35433"/>
                  </a:lnTo>
                  <a:lnTo>
                    <a:pt x="104724" y="36957"/>
                  </a:lnTo>
                  <a:lnTo>
                    <a:pt x="105473" y="35941"/>
                  </a:lnTo>
                  <a:lnTo>
                    <a:pt x="105600" y="34417"/>
                  </a:lnTo>
                  <a:lnTo>
                    <a:pt x="105613" y="34036"/>
                  </a:lnTo>
                  <a:lnTo>
                    <a:pt x="105625" y="33528"/>
                  </a:lnTo>
                  <a:lnTo>
                    <a:pt x="106235" y="33655"/>
                  </a:lnTo>
                  <a:lnTo>
                    <a:pt x="106172" y="34163"/>
                  </a:lnTo>
                  <a:lnTo>
                    <a:pt x="106045" y="34798"/>
                  </a:lnTo>
                  <a:lnTo>
                    <a:pt x="105918" y="35052"/>
                  </a:lnTo>
                  <a:lnTo>
                    <a:pt x="105689" y="36322"/>
                  </a:lnTo>
                  <a:lnTo>
                    <a:pt x="106527" y="33528"/>
                  </a:lnTo>
                  <a:lnTo>
                    <a:pt x="106870" y="32385"/>
                  </a:lnTo>
                  <a:lnTo>
                    <a:pt x="107162" y="33020"/>
                  </a:lnTo>
                  <a:lnTo>
                    <a:pt x="107238" y="33515"/>
                  </a:lnTo>
                  <a:lnTo>
                    <a:pt x="107124" y="34645"/>
                  </a:lnTo>
                  <a:lnTo>
                    <a:pt x="107911" y="34544"/>
                  </a:lnTo>
                  <a:lnTo>
                    <a:pt x="108483" y="32385"/>
                  </a:lnTo>
                  <a:lnTo>
                    <a:pt x="109232" y="29591"/>
                  </a:lnTo>
                  <a:lnTo>
                    <a:pt x="109842" y="31242"/>
                  </a:lnTo>
                  <a:lnTo>
                    <a:pt x="109943" y="31750"/>
                  </a:lnTo>
                  <a:lnTo>
                    <a:pt x="109080" y="36068"/>
                  </a:lnTo>
                  <a:lnTo>
                    <a:pt x="110109" y="33147"/>
                  </a:lnTo>
                  <a:lnTo>
                    <a:pt x="109639" y="36957"/>
                  </a:lnTo>
                  <a:lnTo>
                    <a:pt x="110248" y="36068"/>
                  </a:lnTo>
                  <a:lnTo>
                    <a:pt x="110388" y="34036"/>
                  </a:lnTo>
                  <a:lnTo>
                    <a:pt x="110832" y="34163"/>
                  </a:lnTo>
                  <a:lnTo>
                    <a:pt x="110871" y="34036"/>
                  </a:lnTo>
                  <a:lnTo>
                    <a:pt x="111125" y="33147"/>
                  </a:lnTo>
                  <a:lnTo>
                    <a:pt x="111633" y="31369"/>
                  </a:lnTo>
                  <a:lnTo>
                    <a:pt x="111696" y="31750"/>
                  </a:lnTo>
                  <a:lnTo>
                    <a:pt x="111810" y="32829"/>
                  </a:lnTo>
                  <a:lnTo>
                    <a:pt x="111302" y="34290"/>
                  </a:lnTo>
                  <a:lnTo>
                    <a:pt x="112280" y="33655"/>
                  </a:lnTo>
                  <a:lnTo>
                    <a:pt x="112026" y="32385"/>
                  </a:lnTo>
                  <a:lnTo>
                    <a:pt x="112115" y="31750"/>
                  </a:lnTo>
                  <a:lnTo>
                    <a:pt x="112255" y="31369"/>
                  </a:lnTo>
                  <a:lnTo>
                    <a:pt x="112636" y="30340"/>
                  </a:lnTo>
                  <a:lnTo>
                    <a:pt x="112699" y="29591"/>
                  </a:lnTo>
                  <a:lnTo>
                    <a:pt x="112687" y="29210"/>
                  </a:lnTo>
                  <a:lnTo>
                    <a:pt x="112610" y="27559"/>
                  </a:lnTo>
                  <a:lnTo>
                    <a:pt x="112598" y="27178"/>
                  </a:lnTo>
                  <a:lnTo>
                    <a:pt x="112903" y="27901"/>
                  </a:lnTo>
                  <a:lnTo>
                    <a:pt x="113017" y="28448"/>
                  </a:lnTo>
                  <a:lnTo>
                    <a:pt x="112903" y="28702"/>
                  </a:lnTo>
                  <a:lnTo>
                    <a:pt x="113538" y="28448"/>
                  </a:lnTo>
                  <a:lnTo>
                    <a:pt x="113474" y="30695"/>
                  </a:lnTo>
                  <a:lnTo>
                    <a:pt x="114249" y="28448"/>
                  </a:lnTo>
                  <a:lnTo>
                    <a:pt x="114287" y="28321"/>
                  </a:lnTo>
                  <a:lnTo>
                    <a:pt x="114376" y="30734"/>
                  </a:lnTo>
                  <a:lnTo>
                    <a:pt x="113906" y="33274"/>
                  </a:lnTo>
                  <a:lnTo>
                    <a:pt x="113792" y="34417"/>
                  </a:lnTo>
                  <a:lnTo>
                    <a:pt x="114465" y="31242"/>
                  </a:lnTo>
                  <a:lnTo>
                    <a:pt x="115023" y="33655"/>
                  </a:lnTo>
                  <a:lnTo>
                    <a:pt x="115519" y="31369"/>
                  </a:lnTo>
                  <a:lnTo>
                    <a:pt x="115404" y="32258"/>
                  </a:lnTo>
                  <a:lnTo>
                    <a:pt x="115277" y="33528"/>
                  </a:lnTo>
                  <a:lnTo>
                    <a:pt x="115824" y="30861"/>
                  </a:lnTo>
                  <a:lnTo>
                    <a:pt x="115887" y="32258"/>
                  </a:lnTo>
                  <a:lnTo>
                    <a:pt x="115646" y="33782"/>
                  </a:lnTo>
                  <a:lnTo>
                    <a:pt x="116230" y="34290"/>
                  </a:lnTo>
                  <a:lnTo>
                    <a:pt x="116154" y="30861"/>
                  </a:lnTo>
                  <a:lnTo>
                    <a:pt x="116141" y="30226"/>
                  </a:lnTo>
                  <a:lnTo>
                    <a:pt x="116116" y="28829"/>
                  </a:lnTo>
                  <a:lnTo>
                    <a:pt x="116395" y="30099"/>
                  </a:lnTo>
                  <a:lnTo>
                    <a:pt x="116509" y="31242"/>
                  </a:lnTo>
                  <a:lnTo>
                    <a:pt x="116420" y="32258"/>
                  </a:lnTo>
                  <a:lnTo>
                    <a:pt x="116928" y="33274"/>
                  </a:lnTo>
                  <a:lnTo>
                    <a:pt x="118033" y="30480"/>
                  </a:lnTo>
                  <a:lnTo>
                    <a:pt x="118389" y="31381"/>
                  </a:lnTo>
                  <a:lnTo>
                    <a:pt x="118503" y="32766"/>
                  </a:lnTo>
                  <a:lnTo>
                    <a:pt x="118262" y="35775"/>
                  </a:lnTo>
                  <a:lnTo>
                    <a:pt x="118745" y="35560"/>
                  </a:lnTo>
                  <a:lnTo>
                    <a:pt x="120408" y="31750"/>
                  </a:lnTo>
                  <a:lnTo>
                    <a:pt x="121285" y="32766"/>
                  </a:lnTo>
                  <a:lnTo>
                    <a:pt x="121183" y="32385"/>
                  </a:lnTo>
                  <a:lnTo>
                    <a:pt x="121234" y="31750"/>
                  </a:lnTo>
                  <a:lnTo>
                    <a:pt x="121437" y="30480"/>
                  </a:lnTo>
                  <a:lnTo>
                    <a:pt x="121704" y="28829"/>
                  </a:lnTo>
                  <a:lnTo>
                    <a:pt x="121793" y="28321"/>
                  </a:lnTo>
                  <a:lnTo>
                    <a:pt x="121970" y="27178"/>
                  </a:lnTo>
                  <a:lnTo>
                    <a:pt x="122034" y="26797"/>
                  </a:lnTo>
                  <a:lnTo>
                    <a:pt x="121526" y="35179"/>
                  </a:lnTo>
                  <a:lnTo>
                    <a:pt x="122085" y="33515"/>
                  </a:lnTo>
                  <a:lnTo>
                    <a:pt x="122199" y="33020"/>
                  </a:lnTo>
                  <a:lnTo>
                    <a:pt x="122262" y="32893"/>
                  </a:lnTo>
                  <a:lnTo>
                    <a:pt x="122161" y="33286"/>
                  </a:lnTo>
                  <a:lnTo>
                    <a:pt x="122389" y="32639"/>
                  </a:lnTo>
                  <a:lnTo>
                    <a:pt x="122148" y="33401"/>
                  </a:lnTo>
                  <a:lnTo>
                    <a:pt x="121805" y="35687"/>
                  </a:lnTo>
                  <a:lnTo>
                    <a:pt x="121907" y="35052"/>
                  </a:lnTo>
                  <a:lnTo>
                    <a:pt x="122491" y="35941"/>
                  </a:lnTo>
                  <a:lnTo>
                    <a:pt x="122910" y="35052"/>
                  </a:lnTo>
                  <a:lnTo>
                    <a:pt x="123520" y="33782"/>
                  </a:lnTo>
                  <a:lnTo>
                    <a:pt x="124472" y="32639"/>
                  </a:lnTo>
                  <a:lnTo>
                    <a:pt x="124790" y="32258"/>
                  </a:lnTo>
                  <a:lnTo>
                    <a:pt x="124675" y="32766"/>
                  </a:lnTo>
                  <a:lnTo>
                    <a:pt x="124574" y="34251"/>
                  </a:lnTo>
                  <a:lnTo>
                    <a:pt x="124701" y="34925"/>
                  </a:lnTo>
                  <a:lnTo>
                    <a:pt x="125425" y="34544"/>
                  </a:lnTo>
                  <a:lnTo>
                    <a:pt x="125780" y="35179"/>
                  </a:lnTo>
                  <a:lnTo>
                    <a:pt x="125933" y="34544"/>
                  </a:lnTo>
                  <a:lnTo>
                    <a:pt x="126111" y="33782"/>
                  </a:lnTo>
                  <a:lnTo>
                    <a:pt x="126326" y="34036"/>
                  </a:lnTo>
                  <a:lnTo>
                    <a:pt x="126339" y="33782"/>
                  </a:lnTo>
                  <a:lnTo>
                    <a:pt x="126441" y="32258"/>
                  </a:lnTo>
                  <a:lnTo>
                    <a:pt x="126453" y="32004"/>
                  </a:lnTo>
                  <a:lnTo>
                    <a:pt x="127050" y="34925"/>
                  </a:lnTo>
                  <a:lnTo>
                    <a:pt x="128168" y="33909"/>
                  </a:lnTo>
                  <a:lnTo>
                    <a:pt x="129273" y="32639"/>
                  </a:lnTo>
                  <a:lnTo>
                    <a:pt x="129895" y="34798"/>
                  </a:lnTo>
                  <a:lnTo>
                    <a:pt x="129743" y="34798"/>
                  </a:lnTo>
                  <a:lnTo>
                    <a:pt x="129374" y="36068"/>
                  </a:lnTo>
                  <a:lnTo>
                    <a:pt x="130683" y="34925"/>
                  </a:lnTo>
                  <a:lnTo>
                    <a:pt x="130810" y="33782"/>
                  </a:lnTo>
                  <a:lnTo>
                    <a:pt x="130759" y="33401"/>
                  </a:lnTo>
                  <a:lnTo>
                    <a:pt x="130771" y="32639"/>
                  </a:lnTo>
                  <a:lnTo>
                    <a:pt x="131572" y="29083"/>
                  </a:lnTo>
                  <a:lnTo>
                    <a:pt x="131826" y="29083"/>
                  </a:lnTo>
                  <a:lnTo>
                    <a:pt x="131254" y="30340"/>
                  </a:lnTo>
                  <a:lnTo>
                    <a:pt x="131178" y="31242"/>
                  </a:lnTo>
                  <a:lnTo>
                    <a:pt x="131305" y="34290"/>
                  </a:lnTo>
                  <a:lnTo>
                    <a:pt x="131635" y="32004"/>
                  </a:lnTo>
                  <a:lnTo>
                    <a:pt x="131572" y="36322"/>
                  </a:lnTo>
                  <a:lnTo>
                    <a:pt x="131965" y="32004"/>
                  </a:lnTo>
                  <a:lnTo>
                    <a:pt x="132232" y="29083"/>
                  </a:lnTo>
                  <a:lnTo>
                    <a:pt x="132410" y="27178"/>
                  </a:lnTo>
                  <a:lnTo>
                    <a:pt x="132511" y="28067"/>
                  </a:lnTo>
                  <a:lnTo>
                    <a:pt x="132626" y="30734"/>
                  </a:lnTo>
                  <a:lnTo>
                    <a:pt x="132511" y="31369"/>
                  </a:lnTo>
                  <a:lnTo>
                    <a:pt x="132880" y="30861"/>
                  </a:lnTo>
                  <a:lnTo>
                    <a:pt x="133362" y="29210"/>
                  </a:lnTo>
                  <a:lnTo>
                    <a:pt x="133489" y="29413"/>
                  </a:lnTo>
                  <a:lnTo>
                    <a:pt x="133578" y="29845"/>
                  </a:lnTo>
                  <a:lnTo>
                    <a:pt x="133337" y="32385"/>
                  </a:lnTo>
                  <a:lnTo>
                    <a:pt x="134061" y="29210"/>
                  </a:lnTo>
                  <a:lnTo>
                    <a:pt x="134340" y="27940"/>
                  </a:lnTo>
                  <a:lnTo>
                    <a:pt x="134239" y="30988"/>
                  </a:lnTo>
                  <a:lnTo>
                    <a:pt x="134048" y="31496"/>
                  </a:lnTo>
                  <a:lnTo>
                    <a:pt x="133794" y="31496"/>
                  </a:lnTo>
                  <a:lnTo>
                    <a:pt x="133565" y="32131"/>
                  </a:lnTo>
                  <a:lnTo>
                    <a:pt x="133464" y="35560"/>
                  </a:lnTo>
                  <a:lnTo>
                    <a:pt x="133616" y="34671"/>
                  </a:lnTo>
                  <a:lnTo>
                    <a:pt x="133858" y="35306"/>
                  </a:lnTo>
                  <a:lnTo>
                    <a:pt x="133896" y="35471"/>
                  </a:lnTo>
                  <a:lnTo>
                    <a:pt x="134073" y="36309"/>
                  </a:lnTo>
                  <a:lnTo>
                    <a:pt x="134023" y="35864"/>
                  </a:lnTo>
                  <a:lnTo>
                    <a:pt x="134327" y="36830"/>
                  </a:lnTo>
                  <a:lnTo>
                    <a:pt x="134404" y="35179"/>
                  </a:lnTo>
                  <a:lnTo>
                    <a:pt x="134518" y="34671"/>
                  </a:lnTo>
                  <a:lnTo>
                    <a:pt x="135801" y="28702"/>
                  </a:lnTo>
                  <a:lnTo>
                    <a:pt x="135521" y="34417"/>
                  </a:lnTo>
                  <a:lnTo>
                    <a:pt x="135509" y="34671"/>
                  </a:lnTo>
                  <a:lnTo>
                    <a:pt x="135572" y="34417"/>
                  </a:lnTo>
                  <a:lnTo>
                    <a:pt x="136867" y="29972"/>
                  </a:lnTo>
                  <a:lnTo>
                    <a:pt x="135610" y="34302"/>
                  </a:lnTo>
                  <a:lnTo>
                    <a:pt x="136398" y="32639"/>
                  </a:lnTo>
                  <a:lnTo>
                    <a:pt x="136118" y="34290"/>
                  </a:lnTo>
                  <a:lnTo>
                    <a:pt x="136004" y="37973"/>
                  </a:lnTo>
                  <a:lnTo>
                    <a:pt x="135877" y="38481"/>
                  </a:lnTo>
                  <a:lnTo>
                    <a:pt x="136575" y="36068"/>
                  </a:lnTo>
                  <a:lnTo>
                    <a:pt x="136156" y="40640"/>
                  </a:lnTo>
                  <a:lnTo>
                    <a:pt x="137121" y="36957"/>
                  </a:lnTo>
                  <a:lnTo>
                    <a:pt x="137007" y="37973"/>
                  </a:lnTo>
                  <a:lnTo>
                    <a:pt x="137248" y="37465"/>
                  </a:lnTo>
                  <a:lnTo>
                    <a:pt x="137337" y="36957"/>
                  </a:lnTo>
                  <a:lnTo>
                    <a:pt x="137439" y="36449"/>
                  </a:lnTo>
                  <a:lnTo>
                    <a:pt x="137566" y="36068"/>
                  </a:lnTo>
                  <a:lnTo>
                    <a:pt x="138544" y="33147"/>
                  </a:lnTo>
                  <a:lnTo>
                    <a:pt x="138366" y="40894"/>
                  </a:lnTo>
                  <a:lnTo>
                    <a:pt x="139928" y="36449"/>
                  </a:lnTo>
                  <a:lnTo>
                    <a:pt x="141058" y="34544"/>
                  </a:lnTo>
                  <a:lnTo>
                    <a:pt x="141312" y="33147"/>
                  </a:lnTo>
                  <a:lnTo>
                    <a:pt x="141414" y="32639"/>
                  </a:lnTo>
                  <a:lnTo>
                    <a:pt x="141503" y="32131"/>
                  </a:lnTo>
                  <a:lnTo>
                    <a:pt x="141693" y="31115"/>
                  </a:lnTo>
                  <a:lnTo>
                    <a:pt x="142697" y="29464"/>
                  </a:lnTo>
                  <a:lnTo>
                    <a:pt x="142621" y="31369"/>
                  </a:lnTo>
                  <a:lnTo>
                    <a:pt x="142151" y="32639"/>
                  </a:lnTo>
                  <a:lnTo>
                    <a:pt x="142036" y="33782"/>
                  </a:lnTo>
                  <a:lnTo>
                    <a:pt x="142163" y="34671"/>
                  </a:lnTo>
                  <a:lnTo>
                    <a:pt x="142481" y="34442"/>
                  </a:lnTo>
                  <a:lnTo>
                    <a:pt x="143065" y="33401"/>
                  </a:lnTo>
                  <a:lnTo>
                    <a:pt x="142887" y="34036"/>
                  </a:lnTo>
                  <a:lnTo>
                    <a:pt x="142786" y="36068"/>
                  </a:lnTo>
                  <a:lnTo>
                    <a:pt x="143103" y="35953"/>
                  </a:lnTo>
                  <a:lnTo>
                    <a:pt x="143230" y="35217"/>
                  </a:lnTo>
                  <a:lnTo>
                    <a:pt x="143383" y="33782"/>
                  </a:lnTo>
                  <a:lnTo>
                    <a:pt x="143217" y="33655"/>
                  </a:lnTo>
                  <a:lnTo>
                    <a:pt x="143268" y="33401"/>
                  </a:lnTo>
                  <a:lnTo>
                    <a:pt x="143395" y="32766"/>
                  </a:lnTo>
                  <a:lnTo>
                    <a:pt x="144068" y="29337"/>
                  </a:lnTo>
                  <a:close/>
                </a:path>
                <a:path w="441325" h="81279">
                  <a:moveTo>
                    <a:pt x="144322" y="36207"/>
                  </a:moveTo>
                  <a:lnTo>
                    <a:pt x="143929" y="36957"/>
                  </a:lnTo>
                  <a:lnTo>
                    <a:pt x="143827" y="37211"/>
                  </a:lnTo>
                  <a:lnTo>
                    <a:pt x="143573" y="38227"/>
                  </a:lnTo>
                  <a:lnTo>
                    <a:pt x="144094" y="37465"/>
                  </a:lnTo>
                  <a:lnTo>
                    <a:pt x="144221" y="37338"/>
                  </a:lnTo>
                  <a:lnTo>
                    <a:pt x="144322" y="36207"/>
                  </a:lnTo>
                  <a:close/>
                </a:path>
                <a:path w="441325" h="81279">
                  <a:moveTo>
                    <a:pt x="144424" y="37160"/>
                  </a:moveTo>
                  <a:lnTo>
                    <a:pt x="144233" y="37338"/>
                  </a:lnTo>
                  <a:lnTo>
                    <a:pt x="144157" y="37973"/>
                  </a:lnTo>
                  <a:lnTo>
                    <a:pt x="144424" y="37160"/>
                  </a:lnTo>
                  <a:close/>
                </a:path>
                <a:path w="441325" h="81279">
                  <a:moveTo>
                    <a:pt x="144462" y="39014"/>
                  </a:moveTo>
                  <a:lnTo>
                    <a:pt x="144284" y="39344"/>
                  </a:lnTo>
                  <a:lnTo>
                    <a:pt x="144373" y="39484"/>
                  </a:lnTo>
                  <a:lnTo>
                    <a:pt x="144399" y="39281"/>
                  </a:lnTo>
                  <a:lnTo>
                    <a:pt x="144437" y="39128"/>
                  </a:lnTo>
                  <a:close/>
                </a:path>
                <a:path w="441325" h="81279">
                  <a:moveTo>
                    <a:pt x="144614" y="38684"/>
                  </a:moveTo>
                  <a:lnTo>
                    <a:pt x="144449" y="39014"/>
                  </a:lnTo>
                  <a:lnTo>
                    <a:pt x="144614" y="38684"/>
                  </a:lnTo>
                  <a:close/>
                </a:path>
                <a:path w="441325" h="81279">
                  <a:moveTo>
                    <a:pt x="144945" y="37973"/>
                  </a:moveTo>
                  <a:lnTo>
                    <a:pt x="144602" y="38671"/>
                  </a:lnTo>
                  <a:lnTo>
                    <a:pt x="144767" y="38798"/>
                  </a:lnTo>
                  <a:lnTo>
                    <a:pt x="144945" y="37973"/>
                  </a:lnTo>
                  <a:close/>
                </a:path>
                <a:path w="441325" h="81279">
                  <a:moveTo>
                    <a:pt x="145402" y="34163"/>
                  </a:moveTo>
                  <a:lnTo>
                    <a:pt x="145364" y="33515"/>
                  </a:lnTo>
                  <a:lnTo>
                    <a:pt x="145034" y="35306"/>
                  </a:lnTo>
                  <a:lnTo>
                    <a:pt x="144424" y="37160"/>
                  </a:lnTo>
                  <a:lnTo>
                    <a:pt x="144907" y="36703"/>
                  </a:lnTo>
                  <a:lnTo>
                    <a:pt x="145402" y="34163"/>
                  </a:lnTo>
                  <a:close/>
                </a:path>
                <a:path w="441325" h="81279">
                  <a:moveTo>
                    <a:pt x="145516" y="27178"/>
                  </a:moveTo>
                  <a:lnTo>
                    <a:pt x="143776" y="33782"/>
                  </a:lnTo>
                  <a:lnTo>
                    <a:pt x="143167" y="36830"/>
                  </a:lnTo>
                  <a:lnTo>
                    <a:pt x="142836" y="37973"/>
                  </a:lnTo>
                  <a:lnTo>
                    <a:pt x="143281" y="37160"/>
                  </a:lnTo>
                  <a:lnTo>
                    <a:pt x="143967" y="35306"/>
                  </a:lnTo>
                  <a:lnTo>
                    <a:pt x="144399" y="34544"/>
                  </a:lnTo>
                  <a:lnTo>
                    <a:pt x="144360" y="35852"/>
                  </a:lnTo>
                  <a:lnTo>
                    <a:pt x="144500" y="34417"/>
                  </a:lnTo>
                  <a:lnTo>
                    <a:pt x="144576" y="33782"/>
                  </a:lnTo>
                  <a:lnTo>
                    <a:pt x="144868" y="33274"/>
                  </a:lnTo>
                  <a:lnTo>
                    <a:pt x="144995" y="32639"/>
                  </a:lnTo>
                  <a:lnTo>
                    <a:pt x="145516" y="27178"/>
                  </a:lnTo>
                  <a:close/>
                </a:path>
                <a:path w="441325" h="81279">
                  <a:moveTo>
                    <a:pt x="294741" y="51523"/>
                  </a:moveTo>
                  <a:lnTo>
                    <a:pt x="294462" y="53301"/>
                  </a:lnTo>
                  <a:lnTo>
                    <a:pt x="294538" y="53149"/>
                  </a:lnTo>
                  <a:lnTo>
                    <a:pt x="294741" y="51523"/>
                  </a:lnTo>
                  <a:close/>
                </a:path>
                <a:path w="441325" h="81279">
                  <a:moveTo>
                    <a:pt x="298005" y="67906"/>
                  </a:moveTo>
                  <a:lnTo>
                    <a:pt x="297942" y="68199"/>
                  </a:lnTo>
                  <a:lnTo>
                    <a:pt x="297942" y="68427"/>
                  </a:lnTo>
                  <a:lnTo>
                    <a:pt x="297967" y="68224"/>
                  </a:lnTo>
                  <a:lnTo>
                    <a:pt x="297980" y="68084"/>
                  </a:lnTo>
                  <a:lnTo>
                    <a:pt x="298005" y="67906"/>
                  </a:lnTo>
                  <a:close/>
                </a:path>
                <a:path w="441325" h="81279">
                  <a:moveTo>
                    <a:pt x="309549" y="65798"/>
                  </a:moveTo>
                  <a:lnTo>
                    <a:pt x="309384" y="67881"/>
                  </a:lnTo>
                  <a:lnTo>
                    <a:pt x="308762" y="68554"/>
                  </a:lnTo>
                  <a:lnTo>
                    <a:pt x="309435" y="68440"/>
                  </a:lnTo>
                  <a:lnTo>
                    <a:pt x="309549" y="65798"/>
                  </a:lnTo>
                  <a:close/>
                </a:path>
                <a:path w="441325" h="81279">
                  <a:moveTo>
                    <a:pt x="336245" y="71374"/>
                  </a:moveTo>
                  <a:lnTo>
                    <a:pt x="336067" y="71716"/>
                  </a:lnTo>
                  <a:lnTo>
                    <a:pt x="336245" y="71374"/>
                  </a:lnTo>
                  <a:close/>
                </a:path>
                <a:path w="441325" h="81279">
                  <a:moveTo>
                    <a:pt x="364350" y="53251"/>
                  </a:moveTo>
                  <a:lnTo>
                    <a:pt x="363245" y="53809"/>
                  </a:lnTo>
                  <a:lnTo>
                    <a:pt x="363499" y="56781"/>
                  </a:lnTo>
                  <a:lnTo>
                    <a:pt x="363588" y="55651"/>
                  </a:lnTo>
                  <a:lnTo>
                    <a:pt x="364350" y="53251"/>
                  </a:lnTo>
                  <a:close/>
                </a:path>
                <a:path w="441325" h="81279">
                  <a:moveTo>
                    <a:pt x="364642" y="52311"/>
                  </a:moveTo>
                  <a:lnTo>
                    <a:pt x="364337" y="50546"/>
                  </a:lnTo>
                  <a:lnTo>
                    <a:pt x="364426" y="52997"/>
                  </a:lnTo>
                  <a:lnTo>
                    <a:pt x="364642" y="52311"/>
                  </a:lnTo>
                  <a:close/>
                </a:path>
                <a:path w="441325" h="81279">
                  <a:moveTo>
                    <a:pt x="382600" y="78968"/>
                  </a:moveTo>
                  <a:lnTo>
                    <a:pt x="382562" y="78359"/>
                  </a:lnTo>
                  <a:lnTo>
                    <a:pt x="382485" y="77952"/>
                  </a:lnTo>
                  <a:lnTo>
                    <a:pt x="382320" y="78701"/>
                  </a:lnTo>
                  <a:lnTo>
                    <a:pt x="382562" y="80010"/>
                  </a:lnTo>
                  <a:lnTo>
                    <a:pt x="382600" y="78968"/>
                  </a:lnTo>
                  <a:close/>
                </a:path>
                <a:path w="441325" h="81279">
                  <a:moveTo>
                    <a:pt x="384441" y="57302"/>
                  </a:moveTo>
                  <a:lnTo>
                    <a:pt x="384302" y="56845"/>
                  </a:lnTo>
                  <a:lnTo>
                    <a:pt x="384302" y="57442"/>
                  </a:lnTo>
                  <a:lnTo>
                    <a:pt x="384441" y="57302"/>
                  </a:lnTo>
                  <a:close/>
                </a:path>
                <a:path w="441325" h="81279">
                  <a:moveTo>
                    <a:pt x="384911" y="80302"/>
                  </a:moveTo>
                  <a:lnTo>
                    <a:pt x="384378" y="79806"/>
                  </a:lnTo>
                  <a:lnTo>
                    <a:pt x="384505" y="80098"/>
                  </a:lnTo>
                  <a:lnTo>
                    <a:pt x="384695" y="80289"/>
                  </a:lnTo>
                  <a:lnTo>
                    <a:pt x="384911" y="80302"/>
                  </a:lnTo>
                  <a:close/>
                </a:path>
                <a:path w="441325" h="81279">
                  <a:moveTo>
                    <a:pt x="388010" y="56654"/>
                  </a:moveTo>
                  <a:lnTo>
                    <a:pt x="387832" y="57035"/>
                  </a:lnTo>
                  <a:lnTo>
                    <a:pt x="387832" y="57289"/>
                  </a:lnTo>
                  <a:lnTo>
                    <a:pt x="387921" y="56997"/>
                  </a:lnTo>
                  <a:lnTo>
                    <a:pt x="387997" y="56819"/>
                  </a:lnTo>
                  <a:lnTo>
                    <a:pt x="388010" y="56654"/>
                  </a:lnTo>
                  <a:close/>
                </a:path>
                <a:path w="441325" h="81279">
                  <a:moveTo>
                    <a:pt x="392201" y="53632"/>
                  </a:moveTo>
                  <a:lnTo>
                    <a:pt x="392150" y="54254"/>
                  </a:lnTo>
                  <a:lnTo>
                    <a:pt x="392201" y="53632"/>
                  </a:lnTo>
                  <a:close/>
                </a:path>
                <a:path w="441325" h="81279">
                  <a:moveTo>
                    <a:pt x="398589" y="58648"/>
                  </a:moveTo>
                  <a:lnTo>
                    <a:pt x="398475" y="58242"/>
                  </a:lnTo>
                  <a:lnTo>
                    <a:pt x="398487" y="58521"/>
                  </a:lnTo>
                  <a:lnTo>
                    <a:pt x="398589" y="58648"/>
                  </a:lnTo>
                  <a:close/>
                </a:path>
                <a:path w="441325" h="81279">
                  <a:moveTo>
                    <a:pt x="401916" y="52781"/>
                  </a:moveTo>
                  <a:lnTo>
                    <a:pt x="401751" y="53047"/>
                  </a:lnTo>
                  <a:lnTo>
                    <a:pt x="401916" y="52781"/>
                  </a:lnTo>
                  <a:close/>
                </a:path>
                <a:path w="441325" h="81279">
                  <a:moveTo>
                    <a:pt x="405384" y="57213"/>
                  </a:moveTo>
                  <a:lnTo>
                    <a:pt x="405358" y="57035"/>
                  </a:lnTo>
                  <a:lnTo>
                    <a:pt x="405295" y="57289"/>
                  </a:lnTo>
                  <a:lnTo>
                    <a:pt x="405371" y="57454"/>
                  </a:lnTo>
                  <a:lnTo>
                    <a:pt x="405384" y="57213"/>
                  </a:lnTo>
                  <a:close/>
                </a:path>
                <a:path w="441325" h="81279">
                  <a:moveTo>
                    <a:pt x="407238" y="60642"/>
                  </a:moveTo>
                  <a:lnTo>
                    <a:pt x="407111" y="60845"/>
                  </a:lnTo>
                  <a:lnTo>
                    <a:pt x="407009" y="61048"/>
                  </a:lnTo>
                  <a:lnTo>
                    <a:pt x="406996" y="61353"/>
                  </a:lnTo>
                  <a:lnTo>
                    <a:pt x="407187" y="60947"/>
                  </a:lnTo>
                  <a:lnTo>
                    <a:pt x="407238" y="60642"/>
                  </a:lnTo>
                  <a:close/>
                </a:path>
                <a:path w="441325" h="81279">
                  <a:moveTo>
                    <a:pt x="419658" y="64846"/>
                  </a:moveTo>
                  <a:lnTo>
                    <a:pt x="419455" y="63728"/>
                  </a:lnTo>
                  <a:lnTo>
                    <a:pt x="419277" y="64846"/>
                  </a:lnTo>
                  <a:lnTo>
                    <a:pt x="419519" y="64592"/>
                  </a:lnTo>
                  <a:lnTo>
                    <a:pt x="419658" y="64846"/>
                  </a:lnTo>
                  <a:close/>
                </a:path>
                <a:path w="441325" h="81279">
                  <a:moveTo>
                    <a:pt x="419747" y="65278"/>
                  </a:moveTo>
                  <a:lnTo>
                    <a:pt x="419735" y="65049"/>
                  </a:lnTo>
                  <a:lnTo>
                    <a:pt x="419696" y="64909"/>
                  </a:lnTo>
                  <a:lnTo>
                    <a:pt x="419747" y="65278"/>
                  </a:lnTo>
                  <a:close/>
                </a:path>
                <a:path w="441325" h="81279">
                  <a:moveTo>
                    <a:pt x="426123" y="61404"/>
                  </a:moveTo>
                  <a:lnTo>
                    <a:pt x="425729" y="62788"/>
                  </a:lnTo>
                  <a:lnTo>
                    <a:pt x="425919" y="62395"/>
                  </a:lnTo>
                  <a:lnTo>
                    <a:pt x="426021" y="61937"/>
                  </a:lnTo>
                  <a:lnTo>
                    <a:pt x="426123" y="61404"/>
                  </a:lnTo>
                  <a:close/>
                </a:path>
                <a:path w="441325" h="81279">
                  <a:moveTo>
                    <a:pt x="430187" y="62801"/>
                  </a:moveTo>
                  <a:lnTo>
                    <a:pt x="430110" y="62661"/>
                  </a:lnTo>
                  <a:lnTo>
                    <a:pt x="429463" y="66852"/>
                  </a:lnTo>
                  <a:lnTo>
                    <a:pt x="429666" y="65646"/>
                  </a:lnTo>
                  <a:lnTo>
                    <a:pt x="429831" y="65087"/>
                  </a:lnTo>
                  <a:lnTo>
                    <a:pt x="429958" y="64871"/>
                  </a:lnTo>
                  <a:lnTo>
                    <a:pt x="430009" y="64325"/>
                  </a:lnTo>
                  <a:lnTo>
                    <a:pt x="430187" y="62801"/>
                  </a:lnTo>
                  <a:close/>
                </a:path>
                <a:path w="441325" h="81279">
                  <a:moveTo>
                    <a:pt x="435648" y="80340"/>
                  </a:moveTo>
                  <a:lnTo>
                    <a:pt x="435508" y="80378"/>
                  </a:lnTo>
                  <a:lnTo>
                    <a:pt x="435648" y="80340"/>
                  </a:lnTo>
                  <a:close/>
                </a:path>
                <a:path w="441325" h="81279">
                  <a:moveTo>
                    <a:pt x="435940" y="79095"/>
                  </a:moveTo>
                  <a:lnTo>
                    <a:pt x="435800" y="79832"/>
                  </a:lnTo>
                  <a:lnTo>
                    <a:pt x="435724" y="80187"/>
                  </a:lnTo>
                  <a:lnTo>
                    <a:pt x="435648" y="80327"/>
                  </a:lnTo>
                  <a:lnTo>
                    <a:pt x="435787" y="80200"/>
                  </a:lnTo>
                  <a:lnTo>
                    <a:pt x="435851" y="79756"/>
                  </a:lnTo>
                  <a:lnTo>
                    <a:pt x="435902" y="79349"/>
                  </a:lnTo>
                  <a:lnTo>
                    <a:pt x="435940" y="79095"/>
                  </a:lnTo>
                  <a:close/>
                </a:path>
                <a:path w="441325" h="81279">
                  <a:moveTo>
                    <a:pt x="436016" y="79857"/>
                  </a:moveTo>
                  <a:lnTo>
                    <a:pt x="435927" y="79984"/>
                  </a:lnTo>
                  <a:lnTo>
                    <a:pt x="435800" y="80200"/>
                  </a:lnTo>
                  <a:lnTo>
                    <a:pt x="435698" y="80733"/>
                  </a:lnTo>
                  <a:lnTo>
                    <a:pt x="435800" y="80581"/>
                  </a:lnTo>
                  <a:lnTo>
                    <a:pt x="435902" y="80264"/>
                  </a:lnTo>
                  <a:lnTo>
                    <a:pt x="436016" y="79857"/>
                  </a:lnTo>
                  <a:close/>
                </a:path>
                <a:path w="441325" h="81279">
                  <a:moveTo>
                    <a:pt x="436575" y="68414"/>
                  </a:moveTo>
                  <a:lnTo>
                    <a:pt x="436397" y="68795"/>
                  </a:lnTo>
                  <a:lnTo>
                    <a:pt x="436473" y="68656"/>
                  </a:lnTo>
                  <a:lnTo>
                    <a:pt x="436575" y="68414"/>
                  </a:lnTo>
                  <a:close/>
                </a:path>
                <a:path w="441325" h="81279">
                  <a:moveTo>
                    <a:pt x="440410" y="73101"/>
                  </a:moveTo>
                  <a:lnTo>
                    <a:pt x="440093" y="72948"/>
                  </a:lnTo>
                  <a:lnTo>
                    <a:pt x="439420" y="75095"/>
                  </a:lnTo>
                  <a:lnTo>
                    <a:pt x="439445" y="74333"/>
                  </a:lnTo>
                  <a:lnTo>
                    <a:pt x="439635" y="73456"/>
                  </a:lnTo>
                  <a:lnTo>
                    <a:pt x="439737" y="72809"/>
                  </a:lnTo>
                  <a:lnTo>
                    <a:pt x="439267" y="74447"/>
                  </a:lnTo>
                  <a:lnTo>
                    <a:pt x="438556" y="77343"/>
                  </a:lnTo>
                  <a:lnTo>
                    <a:pt x="438264" y="80492"/>
                  </a:lnTo>
                  <a:lnTo>
                    <a:pt x="438988" y="77228"/>
                  </a:lnTo>
                  <a:lnTo>
                    <a:pt x="438848" y="78625"/>
                  </a:lnTo>
                  <a:lnTo>
                    <a:pt x="439686" y="74726"/>
                  </a:lnTo>
                  <a:lnTo>
                    <a:pt x="439953" y="74358"/>
                  </a:lnTo>
                  <a:lnTo>
                    <a:pt x="439889" y="75869"/>
                  </a:lnTo>
                  <a:lnTo>
                    <a:pt x="439686" y="77139"/>
                  </a:lnTo>
                  <a:lnTo>
                    <a:pt x="439877" y="76263"/>
                  </a:lnTo>
                  <a:lnTo>
                    <a:pt x="439915" y="77939"/>
                  </a:lnTo>
                  <a:lnTo>
                    <a:pt x="440321" y="75780"/>
                  </a:lnTo>
                  <a:lnTo>
                    <a:pt x="440410" y="73101"/>
                  </a:lnTo>
                  <a:close/>
                </a:path>
                <a:path w="441325" h="81279">
                  <a:moveTo>
                    <a:pt x="440728" y="76441"/>
                  </a:moveTo>
                  <a:lnTo>
                    <a:pt x="440461" y="76809"/>
                  </a:lnTo>
                  <a:lnTo>
                    <a:pt x="439813" y="80213"/>
                  </a:lnTo>
                  <a:lnTo>
                    <a:pt x="440270" y="79349"/>
                  </a:lnTo>
                  <a:lnTo>
                    <a:pt x="440486" y="78473"/>
                  </a:lnTo>
                  <a:lnTo>
                    <a:pt x="440728" y="7644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50200" y="11094827"/>
              <a:ext cx="409575" cy="72390"/>
            </a:xfrm>
            <a:custGeom>
              <a:avLst/>
              <a:gdLst/>
              <a:ahLst/>
              <a:cxnLst/>
              <a:rect l="l" t="t" r="r" b="b"/>
              <a:pathLst>
                <a:path w="409575" h="72390">
                  <a:moveTo>
                    <a:pt x="1346" y="24130"/>
                  </a:moveTo>
                  <a:lnTo>
                    <a:pt x="800" y="24130"/>
                  </a:lnTo>
                  <a:lnTo>
                    <a:pt x="863" y="26416"/>
                  </a:lnTo>
                  <a:lnTo>
                    <a:pt x="1346" y="24130"/>
                  </a:lnTo>
                  <a:close/>
                </a:path>
                <a:path w="409575" h="72390">
                  <a:moveTo>
                    <a:pt x="2654" y="24511"/>
                  </a:moveTo>
                  <a:lnTo>
                    <a:pt x="2565" y="22491"/>
                  </a:lnTo>
                  <a:lnTo>
                    <a:pt x="2489" y="23241"/>
                  </a:lnTo>
                  <a:lnTo>
                    <a:pt x="2159" y="24384"/>
                  </a:lnTo>
                  <a:lnTo>
                    <a:pt x="2057" y="25273"/>
                  </a:lnTo>
                  <a:lnTo>
                    <a:pt x="2273" y="26035"/>
                  </a:lnTo>
                  <a:lnTo>
                    <a:pt x="2654" y="24511"/>
                  </a:lnTo>
                  <a:close/>
                </a:path>
                <a:path w="409575" h="72390">
                  <a:moveTo>
                    <a:pt x="12306" y="28879"/>
                  </a:moveTo>
                  <a:lnTo>
                    <a:pt x="11696" y="30353"/>
                  </a:lnTo>
                  <a:lnTo>
                    <a:pt x="12255" y="30607"/>
                  </a:lnTo>
                  <a:lnTo>
                    <a:pt x="12306" y="28879"/>
                  </a:lnTo>
                  <a:close/>
                </a:path>
                <a:path w="409575" h="72390">
                  <a:moveTo>
                    <a:pt x="17018" y="22606"/>
                  </a:moveTo>
                  <a:lnTo>
                    <a:pt x="16878" y="20701"/>
                  </a:lnTo>
                  <a:lnTo>
                    <a:pt x="16586" y="23368"/>
                  </a:lnTo>
                  <a:lnTo>
                    <a:pt x="16662" y="23241"/>
                  </a:lnTo>
                  <a:lnTo>
                    <a:pt x="16776" y="22733"/>
                  </a:lnTo>
                  <a:lnTo>
                    <a:pt x="16789" y="23025"/>
                  </a:lnTo>
                  <a:lnTo>
                    <a:pt x="16954" y="22733"/>
                  </a:lnTo>
                  <a:lnTo>
                    <a:pt x="17018" y="22606"/>
                  </a:lnTo>
                  <a:close/>
                </a:path>
                <a:path w="409575" h="72390">
                  <a:moveTo>
                    <a:pt x="22313" y="5715"/>
                  </a:moveTo>
                  <a:lnTo>
                    <a:pt x="21704" y="7112"/>
                  </a:lnTo>
                  <a:lnTo>
                    <a:pt x="21920" y="6718"/>
                  </a:lnTo>
                  <a:lnTo>
                    <a:pt x="21996" y="6477"/>
                  </a:lnTo>
                  <a:lnTo>
                    <a:pt x="22161" y="6477"/>
                  </a:lnTo>
                  <a:lnTo>
                    <a:pt x="22313" y="5715"/>
                  </a:lnTo>
                  <a:close/>
                </a:path>
                <a:path w="409575" h="72390">
                  <a:moveTo>
                    <a:pt x="22453" y="25412"/>
                  </a:moveTo>
                  <a:lnTo>
                    <a:pt x="22313" y="26035"/>
                  </a:lnTo>
                  <a:lnTo>
                    <a:pt x="22453" y="25412"/>
                  </a:lnTo>
                  <a:close/>
                </a:path>
                <a:path w="409575" h="72390">
                  <a:moveTo>
                    <a:pt x="22567" y="24079"/>
                  </a:moveTo>
                  <a:lnTo>
                    <a:pt x="22453" y="25412"/>
                  </a:lnTo>
                  <a:lnTo>
                    <a:pt x="22555" y="24892"/>
                  </a:lnTo>
                  <a:lnTo>
                    <a:pt x="22567" y="24079"/>
                  </a:lnTo>
                  <a:close/>
                </a:path>
                <a:path w="409575" h="72390">
                  <a:moveTo>
                    <a:pt x="29641" y="30607"/>
                  </a:moveTo>
                  <a:lnTo>
                    <a:pt x="29578" y="27432"/>
                  </a:lnTo>
                  <a:lnTo>
                    <a:pt x="29438" y="29845"/>
                  </a:lnTo>
                  <a:lnTo>
                    <a:pt x="29641" y="30607"/>
                  </a:lnTo>
                  <a:close/>
                </a:path>
                <a:path w="409575" h="72390">
                  <a:moveTo>
                    <a:pt x="41732" y="30048"/>
                  </a:moveTo>
                  <a:lnTo>
                    <a:pt x="41554" y="30670"/>
                  </a:lnTo>
                  <a:lnTo>
                    <a:pt x="41732" y="30048"/>
                  </a:lnTo>
                  <a:close/>
                </a:path>
                <a:path w="409575" h="72390">
                  <a:moveTo>
                    <a:pt x="45224" y="29679"/>
                  </a:moveTo>
                  <a:lnTo>
                    <a:pt x="44615" y="31496"/>
                  </a:lnTo>
                  <a:lnTo>
                    <a:pt x="44881" y="30734"/>
                  </a:lnTo>
                  <a:lnTo>
                    <a:pt x="45085" y="30340"/>
                  </a:lnTo>
                  <a:lnTo>
                    <a:pt x="45224" y="29679"/>
                  </a:lnTo>
                  <a:close/>
                </a:path>
                <a:path w="409575" h="72390">
                  <a:moveTo>
                    <a:pt x="48056" y="3810"/>
                  </a:moveTo>
                  <a:lnTo>
                    <a:pt x="47523" y="4660"/>
                  </a:lnTo>
                  <a:lnTo>
                    <a:pt x="47701" y="4876"/>
                  </a:lnTo>
                  <a:lnTo>
                    <a:pt x="48056" y="3810"/>
                  </a:lnTo>
                  <a:close/>
                </a:path>
                <a:path w="409575" h="72390">
                  <a:moveTo>
                    <a:pt x="50431" y="27749"/>
                  </a:moveTo>
                  <a:lnTo>
                    <a:pt x="50038" y="29083"/>
                  </a:lnTo>
                  <a:lnTo>
                    <a:pt x="50292" y="28829"/>
                  </a:lnTo>
                  <a:lnTo>
                    <a:pt x="50406" y="28067"/>
                  </a:lnTo>
                  <a:lnTo>
                    <a:pt x="50431" y="27749"/>
                  </a:lnTo>
                  <a:close/>
                </a:path>
                <a:path w="409575" h="72390">
                  <a:moveTo>
                    <a:pt x="50660" y="28448"/>
                  </a:moveTo>
                  <a:lnTo>
                    <a:pt x="50419" y="28702"/>
                  </a:lnTo>
                  <a:lnTo>
                    <a:pt x="50342" y="28956"/>
                  </a:lnTo>
                  <a:lnTo>
                    <a:pt x="50215" y="30480"/>
                  </a:lnTo>
                  <a:lnTo>
                    <a:pt x="50660" y="28448"/>
                  </a:lnTo>
                  <a:close/>
                </a:path>
                <a:path w="409575" h="72390">
                  <a:moveTo>
                    <a:pt x="57518" y="30340"/>
                  </a:moveTo>
                  <a:close/>
                </a:path>
                <a:path w="409575" h="72390">
                  <a:moveTo>
                    <a:pt x="71831" y="35306"/>
                  </a:moveTo>
                  <a:lnTo>
                    <a:pt x="71704" y="34747"/>
                  </a:lnTo>
                  <a:lnTo>
                    <a:pt x="71704" y="36449"/>
                  </a:lnTo>
                  <a:lnTo>
                    <a:pt x="71831" y="35306"/>
                  </a:lnTo>
                  <a:close/>
                </a:path>
                <a:path w="409575" h="72390">
                  <a:moveTo>
                    <a:pt x="78066" y="15328"/>
                  </a:moveTo>
                  <a:lnTo>
                    <a:pt x="77927" y="15621"/>
                  </a:lnTo>
                  <a:lnTo>
                    <a:pt x="77571" y="17170"/>
                  </a:lnTo>
                  <a:lnTo>
                    <a:pt x="77673" y="16891"/>
                  </a:lnTo>
                  <a:lnTo>
                    <a:pt x="78066" y="15328"/>
                  </a:lnTo>
                  <a:close/>
                </a:path>
                <a:path w="409575" h="72390">
                  <a:moveTo>
                    <a:pt x="79451" y="12319"/>
                  </a:moveTo>
                  <a:lnTo>
                    <a:pt x="79146" y="12319"/>
                  </a:lnTo>
                  <a:lnTo>
                    <a:pt x="78359" y="12446"/>
                  </a:lnTo>
                  <a:lnTo>
                    <a:pt x="77927" y="14478"/>
                  </a:lnTo>
                  <a:lnTo>
                    <a:pt x="78041" y="14224"/>
                  </a:lnTo>
                  <a:lnTo>
                    <a:pt x="78384" y="13081"/>
                  </a:lnTo>
                  <a:lnTo>
                    <a:pt x="78308" y="14351"/>
                  </a:lnTo>
                  <a:lnTo>
                    <a:pt x="78066" y="15328"/>
                  </a:lnTo>
                  <a:lnTo>
                    <a:pt x="78740" y="14224"/>
                  </a:lnTo>
                  <a:lnTo>
                    <a:pt x="79184" y="13081"/>
                  </a:lnTo>
                  <a:lnTo>
                    <a:pt x="79451" y="12319"/>
                  </a:lnTo>
                  <a:close/>
                </a:path>
                <a:path w="409575" h="72390">
                  <a:moveTo>
                    <a:pt x="80619" y="12750"/>
                  </a:moveTo>
                  <a:lnTo>
                    <a:pt x="80429" y="11658"/>
                  </a:lnTo>
                  <a:lnTo>
                    <a:pt x="80035" y="13246"/>
                  </a:lnTo>
                  <a:lnTo>
                    <a:pt x="80251" y="13500"/>
                  </a:lnTo>
                  <a:lnTo>
                    <a:pt x="80352" y="14808"/>
                  </a:lnTo>
                  <a:lnTo>
                    <a:pt x="80530" y="14401"/>
                  </a:lnTo>
                  <a:lnTo>
                    <a:pt x="80619" y="12750"/>
                  </a:lnTo>
                  <a:close/>
                </a:path>
                <a:path w="409575" h="72390">
                  <a:moveTo>
                    <a:pt x="83210" y="17970"/>
                  </a:moveTo>
                  <a:lnTo>
                    <a:pt x="82956" y="19304"/>
                  </a:lnTo>
                  <a:lnTo>
                    <a:pt x="83185" y="19037"/>
                  </a:lnTo>
                  <a:lnTo>
                    <a:pt x="83210" y="17970"/>
                  </a:lnTo>
                  <a:close/>
                </a:path>
                <a:path w="409575" h="72390">
                  <a:moveTo>
                    <a:pt x="83629" y="15240"/>
                  </a:moveTo>
                  <a:lnTo>
                    <a:pt x="83299" y="15494"/>
                  </a:lnTo>
                  <a:lnTo>
                    <a:pt x="83210" y="17970"/>
                  </a:lnTo>
                  <a:lnTo>
                    <a:pt x="83451" y="16764"/>
                  </a:lnTo>
                  <a:lnTo>
                    <a:pt x="83413" y="17907"/>
                  </a:lnTo>
                  <a:lnTo>
                    <a:pt x="83515" y="16637"/>
                  </a:lnTo>
                  <a:lnTo>
                    <a:pt x="83629" y="15240"/>
                  </a:lnTo>
                  <a:close/>
                </a:path>
                <a:path w="409575" h="72390">
                  <a:moveTo>
                    <a:pt x="86855" y="37109"/>
                  </a:moveTo>
                  <a:lnTo>
                    <a:pt x="86563" y="37973"/>
                  </a:lnTo>
                  <a:lnTo>
                    <a:pt x="86779" y="37465"/>
                  </a:lnTo>
                  <a:lnTo>
                    <a:pt x="86855" y="37109"/>
                  </a:lnTo>
                  <a:close/>
                </a:path>
                <a:path w="409575" h="72390">
                  <a:moveTo>
                    <a:pt x="89408" y="16129"/>
                  </a:moveTo>
                  <a:lnTo>
                    <a:pt x="89344" y="15875"/>
                  </a:lnTo>
                  <a:lnTo>
                    <a:pt x="89408" y="16129"/>
                  </a:lnTo>
                  <a:close/>
                </a:path>
                <a:path w="409575" h="72390">
                  <a:moveTo>
                    <a:pt x="92557" y="11518"/>
                  </a:moveTo>
                  <a:lnTo>
                    <a:pt x="92113" y="12471"/>
                  </a:lnTo>
                  <a:lnTo>
                    <a:pt x="91770" y="15748"/>
                  </a:lnTo>
                  <a:lnTo>
                    <a:pt x="92049" y="15189"/>
                  </a:lnTo>
                  <a:lnTo>
                    <a:pt x="92557" y="11518"/>
                  </a:lnTo>
                  <a:close/>
                </a:path>
                <a:path w="409575" h="72390">
                  <a:moveTo>
                    <a:pt x="98666" y="35953"/>
                  </a:moveTo>
                  <a:lnTo>
                    <a:pt x="98450" y="36703"/>
                  </a:lnTo>
                  <a:lnTo>
                    <a:pt x="98348" y="36830"/>
                  </a:lnTo>
                  <a:lnTo>
                    <a:pt x="98259" y="37211"/>
                  </a:lnTo>
                  <a:lnTo>
                    <a:pt x="98386" y="37973"/>
                  </a:lnTo>
                  <a:lnTo>
                    <a:pt x="98666" y="35953"/>
                  </a:lnTo>
                  <a:close/>
                </a:path>
                <a:path w="409575" h="72390">
                  <a:moveTo>
                    <a:pt x="102641" y="18732"/>
                  </a:moveTo>
                  <a:close/>
                </a:path>
                <a:path w="409575" h="72390">
                  <a:moveTo>
                    <a:pt x="102946" y="36309"/>
                  </a:moveTo>
                  <a:lnTo>
                    <a:pt x="102844" y="36436"/>
                  </a:lnTo>
                  <a:lnTo>
                    <a:pt x="102603" y="36969"/>
                  </a:lnTo>
                  <a:lnTo>
                    <a:pt x="102743" y="36766"/>
                  </a:lnTo>
                  <a:lnTo>
                    <a:pt x="102946" y="36309"/>
                  </a:lnTo>
                  <a:close/>
                </a:path>
                <a:path w="409575" h="72390">
                  <a:moveTo>
                    <a:pt x="103555" y="35052"/>
                  </a:moveTo>
                  <a:lnTo>
                    <a:pt x="103301" y="35534"/>
                  </a:lnTo>
                  <a:lnTo>
                    <a:pt x="103301" y="35318"/>
                  </a:lnTo>
                  <a:lnTo>
                    <a:pt x="103263" y="35560"/>
                  </a:lnTo>
                  <a:lnTo>
                    <a:pt x="103174" y="35775"/>
                  </a:lnTo>
                  <a:lnTo>
                    <a:pt x="102958" y="36322"/>
                  </a:lnTo>
                  <a:lnTo>
                    <a:pt x="103162" y="36195"/>
                  </a:lnTo>
                  <a:lnTo>
                    <a:pt x="103314" y="37084"/>
                  </a:lnTo>
                  <a:lnTo>
                    <a:pt x="103416" y="36195"/>
                  </a:lnTo>
                  <a:lnTo>
                    <a:pt x="103555" y="35052"/>
                  </a:lnTo>
                  <a:close/>
                </a:path>
                <a:path w="409575" h="72390">
                  <a:moveTo>
                    <a:pt x="103771" y="9779"/>
                  </a:moveTo>
                  <a:lnTo>
                    <a:pt x="102933" y="11557"/>
                  </a:lnTo>
                  <a:lnTo>
                    <a:pt x="102857" y="11938"/>
                  </a:lnTo>
                  <a:lnTo>
                    <a:pt x="102730" y="13931"/>
                  </a:lnTo>
                  <a:lnTo>
                    <a:pt x="102844" y="13589"/>
                  </a:lnTo>
                  <a:lnTo>
                    <a:pt x="102717" y="14097"/>
                  </a:lnTo>
                  <a:lnTo>
                    <a:pt x="102730" y="13931"/>
                  </a:lnTo>
                  <a:lnTo>
                    <a:pt x="102679" y="14097"/>
                  </a:lnTo>
                  <a:lnTo>
                    <a:pt x="102069" y="15875"/>
                  </a:lnTo>
                  <a:lnTo>
                    <a:pt x="103136" y="14605"/>
                  </a:lnTo>
                  <a:lnTo>
                    <a:pt x="103263" y="13970"/>
                  </a:lnTo>
                  <a:lnTo>
                    <a:pt x="103314" y="13589"/>
                  </a:lnTo>
                  <a:lnTo>
                    <a:pt x="103771" y="9779"/>
                  </a:lnTo>
                  <a:close/>
                </a:path>
                <a:path w="409575" h="72390">
                  <a:moveTo>
                    <a:pt x="104635" y="19545"/>
                  </a:moveTo>
                  <a:lnTo>
                    <a:pt x="104597" y="19685"/>
                  </a:lnTo>
                  <a:lnTo>
                    <a:pt x="104635" y="19545"/>
                  </a:lnTo>
                  <a:close/>
                </a:path>
                <a:path w="409575" h="72390">
                  <a:moveTo>
                    <a:pt x="104851" y="18669"/>
                  </a:moveTo>
                  <a:lnTo>
                    <a:pt x="104775" y="18161"/>
                  </a:lnTo>
                  <a:lnTo>
                    <a:pt x="104635" y="19545"/>
                  </a:lnTo>
                  <a:lnTo>
                    <a:pt x="104851" y="18669"/>
                  </a:lnTo>
                  <a:close/>
                </a:path>
                <a:path w="409575" h="72390">
                  <a:moveTo>
                    <a:pt x="105054" y="18669"/>
                  </a:moveTo>
                  <a:lnTo>
                    <a:pt x="105016" y="18034"/>
                  </a:lnTo>
                  <a:lnTo>
                    <a:pt x="104952" y="18491"/>
                  </a:lnTo>
                  <a:lnTo>
                    <a:pt x="105054" y="18669"/>
                  </a:lnTo>
                  <a:close/>
                </a:path>
                <a:path w="409575" h="72390">
                  <a:moveTo>
                    <a:pt x="107124" y="34645"/>
                  </a:moveTo>
                  <a:lnTo>
                    <a:pt x="107111" y="34798"/>
                  </a:lnTo>
                  <a:lnTo>
                    <a:pt x="107124" y="34645"/>
                  </a:lnTo>
                  <a:close/>
                </a:path>
                <a:path w="409575" h="72390">
                  <a:moveTo>
                    <a:pt x="107238" y="11633"/>
                  </a:moveTo>
                  <a:lnTo>
                    <a:pt x="107226" y="11176"/>
                  </a:lnTo>
                  <a:lnTo>
                    <a:pt x="107048" y="11557"/>
                  </a:lnTo>
                  <a:lnTo>
                    <a:pt x="107238" y="11633"/>
                  </a:lnTo>
                  <a:close/>
                </a:path>
                <a:path w="409575" h="72390">
                  <a:moveTo>
                    <a:pt x="107365" y="11684"/>
                  </a:moveTo>
                  <a:lnTo>
                    <a:pt x="107238" y="11633"/>
                  </a:lnTo>
                  <a:lnTo>
                    <a:pt x="107264" y="12230"/>
                  </a:lnTo>
                  <a:lnTo>
                    <a:pt x="107365" y="11684"/>
                  </a:lnTo>
                  <a:close/>
                </a:path>
                <a:path w="409575" h="72390">
                  <a:moveTo>
                    <a:pt x="108813" y="12192"/>
                  </a:moveTo>
                  <a:lnTo>
                    <a:pt x="108458" y="12446"/>
                  </a:lnTo>
                  <a:lnTo>
                    <a:pt x="108496" y="12573"/>
                  </a:lnTo>
                  <a:lnTo>
                    <a:pt x="108648" y="12573"/>
                  </a:lnTo>
                  <a:lnTo>
                    <a:pt x="108813" y="12192"/>
                  </a:lnTo>
                  <a:close/>
                </a:path>
                <a:path w="409575" h="72390">
                  <a:moveTo>
                    <a:pt x="112966" y="32029"/>
                  </a:moveTo>
                  <a:lnTo>
                    <a:pt x="112839" y="31826"/>
                  </a:lnTo>
                  <a:lnTo>
                    <a:pt x="112725" y="31496"/>
                  </a:lnTo>
                  <a:lnTo>
                    <a:pt x="112534" y="31927"/>
                  </a:lnTo>
                  <a:lnTo>
                    <a:pt x="112623" y="32524"/>
                  </a:lnTo>
                  <a:lnTo>
                    <a:pt x="112788" y="32423"/>
                  </a:lnTo>
                  <a:lnTo>
                    <a:pt x="112966" y="32029"/>
                  </a:lnTo>
                  <a:close/>
                </a:path>
                <a:path w="409575" h="72390">
                  <a:moveTo>
                    <a:pt x="113461" y="30695"/>
                  </a:moveTo>
                  <a:lnTo>
                    <a:pt x="113284" y="31203"/>
                  </a:lnTo>
                  <a:lnTo>
                    <a:pt x="113118" y="31724"/>
                  </a:lnTo>
                  <a:lnTo>
                    <a:pt x="112966" y="32029"/>
                  </a:lnTo>
                  <a:lnTo>
                    <a:pt x="113118" y="32270"/>
                  </a:lnTo>
                  <a:lnTo>
                    <a:pt x="113245" y="32359"/>
                  </a:lnTo>
                  <a:lnTo>
                    <a:pt x="113461" y="30695"/>
                  </a:lnTo>
                  <a:close/>
                </a:path>
                <a:path w="409575" h="72390">
                  <a:moveTo>
                    <a:pt x="113944" y="14478"/>
                  </a:moveTo>
                  <a:lnTo>
                    <a:pt x="113525" y="15367"/>
                  </a:lnTo>
                  <a:lnTo>
                    <a:pt x="113423" y="15748"/>
                  </a:lnTo>
                  <a:lnTo>
                    <a:pt x="113538" y="16395"/>
                  </a:lnTo>
                  <a:lnTo>
                    <a:pt x="113944" y="14478"/>
                  </a:lnTo>
                  <a:close/>
                </a:path>
                <a:path w="409575" h="72390">
                  <a:moveTo>
                    <a:pt x="117157" y="16129"/>
                  </a:moveTo>
                  <a:lnTo>
                    <a:pt x="116547" y="18415"/>
                  </a:lnTo>
                  <a:lnTo>
                    <a:pt x="117030" y="18161"/>
                  </a:lnTo>
                  <a:lnTo>
                    <a:pt x="117157" y="16129"/>
                  </a:lnTo>
                  <a:close/>
                </a:path>
                <a:path w="409575" h="72390">
                  <a:moveTo>
                    <a:pt x="117513" y="17907"/>
                  </a:moveTo>
                  <a:lnTo>
                    <a:pt x="117132" y="18110"/>
                  </a:lnTo>
                  <a:lnTo>
                    <a:pt x="117094" y="19748"/>
                  </a:lnTo>
                  <a:lnTo>
                    <a:pt x="117513" y="17907"/>
                  </a:lnTo>
                  <a:close/>
                </a:path>
                <a:path w="409575" h="72390">
                  <a:moveTo>
                    <a:pt x="117792" y="33147"/>
                  </a:moveTo>
                  <a:lnTo>
                    <a:pt x="117271" y="33883"/>
                  </a:lnTo>
                  <a:lnTo>
                    <a:pt x="117322" y="35572"/>
                  </a:lnTo>
                  <a:lnTo>
                    <a:pt x="117792" y="33147"/>
                  </a:lnTo>
                  <a:close/>
                </a:path>
                <a:path w="409575" h="72390">
                  <a:moveTo>
                    <a:pt x="118173" y="35814"/>
                  </a:moveTo>
                  <a:lnTo>
                    <a:pt x="118059" y="34417"/>
                  </a:lnTo>
                  <a:lnTo>
                    <a:pt x="117817" y="32766"/>
                  </a:lnTo>
                  <a:lnTo>
                    <a:pt x="117792" y="33147"/>
                  </a:lnTo>
                  <a:lnTo>
                    <a:pt x="117614" y="36068"/>
                  </a:lnTo>
                  <a:lnTo>
                    <a:pt x="118173" y="35814"/>
                  </a:lnTo>
                  <a:close/>
                </a:path>
                <a:path w="409575" h="72390">
                  <a:moveTo>
                    <a:pt x="118287" y="14401"/>
                  </a:moveTo>
                  <a:lnTo>
                    <a:pt x="117678" y="15290"/>
                  </a:lnTo>
                  <a:lnTo>
                    <a:pt x="118110" y="14757"/>
                  </a:lnTo>
                  <a:lnTo>
                    <a:pt x="118287" y="14401"/>
                  </a:lnTo>
                  <a:close/>
                </a:path>
                <a:path w="409575" h="72390">
                  <a:moveTo>
                    <a:pt x="122478" y="17881"/>
                  </a:moveTo>
                  <a:lnTo>
                    <a:pt x="122135" y="18224"/>
                  </a:lnTo>
                  <a:lnTo>
                    <a:pt x="122326" y="18872"/>
                  </a:lnTo>
                  <a:lnTo>
                    <a:pt x="122478" y="17881"/>
                  </a:lnTo>
                  <a:close/>
                </a:path>
                <a:path w="409575" h="72390">
                  <a:moveTo>
                    <a:pt x="129362" y="27216"/>
                  </a:moveTo>
                  <a:lnTo>
                    <a:pt x="129298" y="27432"/>
                  </a:lnTo>
                  <a:lnTo>
                    <a:pt x="129362" y="27216"/>
                  </a:lnTo>
                  <a:close/>
                </a:path>
                <a:path w="409575" h="72390">
                  <a:moveTo>
                    <a:pt x="129578" y="26479"/>
                  </a:moveTo>
                  <a:lnTo>
                    <a:pt x="129476" y="26670"/>
                  </a:lnTo>
                  <a:lnTo>
                    <a:pt x="129362" y="27216"/>
                  </a:lnTo>
                  <a:lnTo>
                    <a:pt x="129578" y="26479"/>
                  </a:lnTo>
                  <a:close/>
                </a:path>
                <a:path w="409575" h="72390">
                  <a:moveTo>
                    <a:pt x="129819" y="24638"/>
                  </a:moveTo>
                  <a:lnTo>
                    <a:pt x="129730" y="23456"/>
                  </a:lnTo>
                  <a:lnTo>
                    <a:pt x="129489" y="25895"/>
                  </a:lnTo>
                  <a:lnTo>
                    <a:pt x="129819" y="24638"/>
                  </a:lnTo>
                  <a:close/>
                </a:path>
                <a:path w="409575" h="72390">
                  <a:moveTo>
                    <a:pt x="130937" y="32512"/>
                  </a:moveTo>
                  <a:lnTo>
                    <a:pt x="130759" y="33401"/>
                  </a:lnTo>
                  <a:lnTo>
                    <a:pt x="130937" y="32512"/>
                  </a:lnTo>
                  <a:close/>
                </a:path>
                <a:path w="409575" h="72390">
                  <a:moveTo>
                    <a:pt x="133324" y="32385"/>
                  </a:moveTo>
                  <a:lnTo>
                    <a:pt x="133134" y="30861"/>
                  </a:lnTo>
                  <a:lnTo>
                    <a:pt x="132778" y="33147"/>
                  </a:lnTo>
                  <a:lnTo>
                    <a:pt x="133210" y="33020"/>
                  </a:lnTo>
                  <a:lnTo>
                    <a:pt x="133324" y="32512"/>
                  </a:lnTo>
                  <a:lnTo>
                    <a:pt x="133324" y="32385"/>
                  </a:lnTo>
                  <a:close/>
                </a:path>
                <a:path w="409575" h="72390">
                  <a:moveTo>
                    <a:pt x="135890" y="35648"/>
                  </a:moveTo>
                  <a:lnTo>
                    <a:pt x="135674" y="36918"/>
                  </a:lnTo>
                  <a:lnTo>
                    <a:pt x="135763" y="36410"/>
                  </a:lnTo>
                  <a:lnTo>
                    <a:pt x="135839" y="36029"/>
                  </a:lnTo>
                  <a:lnTo>
                    <a:pt x="135890" y="35674"/>
                  </a:lnTo>
                  <a:close/>
                </a:path>
                <a:path w="409575" h="72390">
                  <a:moveTo>
                    <a:pt x="137464" y="37084"/>
                  </a:moveTo>
                  <a:lnTo>
                    <a:pt x="137401" y="37211"/>
                  </a:lnTo>
                  <a:lnTo>
                    <a:pt x="137287" y="38125"/>
                  </a:lnTo>
                  <a:lnTo>
                    <a:pt x="137464" y="37084"/>
                  </a:lnTo>
                  <a:close/>
                </a:path>
                <a:path w="409575" h="72390">
                  <a:moveTo>
                    <a:pt x="137566" y="38862"/>
                  </a:moveTo>
                  <a:lnTo>
                    <a:pt x="137287" y="38125"/>
                  </a:lnTo>
                  <a:lnTo>
                    <a:pt x="137033" y="39624"/>
                  </a:lnTo>
                  <a:lnTo>
                    <a:pt x="137566" y="38862"/>
                  </a:lnTo>
                  <a:close/>
                </a:path>
                <a:path w="409575" h="72390">
                  <a:moveTo>
                    <a:pt x="137896" y="21996"/>
                  </a:moveTo>
                  <a:lnTo>
                    <a:pt x="137680" y="20840"/>
                  </a:lnTo>
                  <a:lnTo>
                    <a:pt x="137795" y="20205"/>
                  </a:lnTo>
                  <a:lnTo>
                    <a:pt x="137414" y="21196"/>
                  </a:lnTo>
                  <a:lnTo>
                    <a:pt x="137325" y="21463"/>
                  </a:lnTo>
                  <a:lnTo>
                    <a:pt x="137464" y="22466"/>
                  </a:lnTo>
                  <a:lnTo>
                    <a:pt x="137896" y="21996"/>
                  </a:lnTo>
                  <a:close/>
                </a:path>
                <a:path w="409575" h="72390">
                  <a:moveTo>
                    <a:pt x="138226" y="27609"/>
                  </a:moveTo>
                  <a:close/>
                </a:path>
                <a:path w="409575" h="72390">
                  <a:moveTo>
                    <a:pt x="138264" y="28448"/>
                  </a:moveTo>
                  <a:lnTo>
                    <a:pt x="138087" y="28829"/>
                  </a:lnTo>
                  <a:lnTo>
                    <a:pt x="138214" y="28829"/>
                  </a:lnTo>
                  <a:lnTo>
                    <a:pt x="138264" y="28448"/>
                  </a:lnTo>
                  <a:close/>
                </a:path>
                <a:path w="409575" h="72390">
                  <a:moveTo>
                    <a:pt x="138633" y="25273"/>
                  </a:moveTo>
                  <a:lnTo>
                    <a:pt x="138341" y="26670"/>
                  </a:lnTo>
                  <a:lnTo>
                    <a:pt x="138315" y="26797"/>
                  </a:lnTo>
                  <a:lnTo>
                    <a:pt x="138137" y="27686"/>
                  </a:lnTo>
                  <a:lnTo>
                    <a:pt x="138239" y="27444"/>
                  </a:lnTo>
                  <a:lnTo>
                    <a:pt x="138226" y="27609"/>
                  </a:lnTo>
                  <a:lnTo>
                    <a:pt x="138430" y="27051"/>
                  </a:lnTo>
                  <a:lnTo>
                    <a:pt x="138633" y="25273"/>
                  </a:lnTo>
                  <a:close/>
                </a:path>
                <a:path w="409575" h="72390">
                  <a:moveTo>
                    <a:pt x="138836" y="27178"/>
                  </a:moveTo>
                  <a:lnTo>
                    <a:pt x="138379" y="27508"/>
                  </a:lnTo>
                  <a:lnTo>
                    <a:pt x="138264" y="28448"/>
                  </a:lnTo>
                  <a:lnTo>
                    <a:pt x="138836" y="27178"/>
                  </a:lnTo>
                  <a:close/>
                </a:path>
                <a:path w="409575" h="72390">
                  <a:moveTo>
                    <a:pt x="139941" y="24777"/>
                  </a:moveTo>
                  <a:lnTo>
                    <a:pt x="139357" y="24371"/>
                  </a:lnTo>
                  <a:lnTo>
                    <a:pt x="139928" y="25311"/>
                  </a:lnTo>
                  <a:lnTo>
                    <a:pt x="139941" y="24777"/>
                  </a:lnTo>
                  <a:close/>
                </a:path>
                <a:path w="409575" h="72390">
                  <a:moveTo>
                    <a:pt x="140169" y="25781"/>
                  </a:moveTo>
                  <a:lnTo>
                    <a:pt x="139509" y="27927"/>
                  </a:lnTo>
                  <a:lnTo>
                    <a:pt x="139941" y="27305"/>
                  </a:lnTo>
                  <a:lnTo>
                    <a:pt x="140055" y="26416"/>
                  </a:lnTo>
                  <a:lnTo>
                    <a:pt x="140169" y="25781"/>
                  </a:lnTo>
                  <a:close/>
                </a:path>
                <a:path w="409575" h="72390">
                  <a:moveTo>
                    <a:pt x="140195" y="24942"/>
                  </a:moveTo>
                  <a:lnTo>
                    <a:pt x="140106" y="22567"/>
                  </a:lnTo>
                  <a:lnTo>
                    <a:pt x="139941" y="24777"/>
                  </a:lnTo>
                  <a:lnTo>
                    <a:pt x="140195" y="24942"/>
                  </a:lnTo>
                  <a:close/>
                </a:path>
                <a:path w="409575" h="72390">
                  <a:moveTo>
                    <a:pt x="140373" y="22390"/>
                  </a:moveTo>
                  <a:lnTo>
                    <a:pt x="139979" y="18923"/>
                  </a:lnTo>
                  <a:lnTo>
                    <a:pt x="140106" y="22567"/>
                  </a:lnTo>
                  <a:lnTo>
                    <a:pt x="140373" y="22390"/>
                  </a:lnTo>
                  <a:close/>
                </a:path>
                <a:path w="409575" h="72390">
                  <a:moveTo>
                    <a:pt x="141363" y="36106"/>
                  </a:moveTo>
                  <a:lnTo>
                    <a:pt x="140931" y="37858"/>
                  </a:lnTo>
                  <a:lnTo>
                    <a:pt x="141097" y="38125"/>
                  </a:lnTo>
                  <a:lnTo>
                    <a:pt x="141097" y="40170"/>
                  </a:lnTo>
                  <a:lnTo>
                    <a:pt x="141262" y="39890"/>
                  </a:lnTo>
                  <a:lnTo>
                    <a:pt x="141363" y="36106"/>
                  </a:lnTo>
                  <a:close/>
                </a:path>
                <a:path w="409575" h="72390">
                  <a:moveTo>
                    <a:pt x="141376" y="39700"/>
                  </a:moveTo>
                  <a:lnTo>
                    <a:pt x="141262" y="39890"/>
                  </a:lnTo>
                  <a:lnTo>
                    <a:pt x="141249" y="40271"/>
                  </a:lnTo>
                  <a:lnTo>
                    <a:pt x="141376" y="39700"/>
                  </a:lnTo>
                  <a:close/>
                </a:path>
                <a:path w="409575" h="72390">
                  <a:moveTo>
                    <a:pt x="141592" y="38722"/>
                  </a:moveTo>
                  <a:lnTo>
                    <a:pt x="141376" y="39700"/>
                  </a:lnTo>
                  <a:lnTo>
                    <a:pt x="141465" y="39560"/>
                  </a:lnTo>
                  <a:lnTo>
                    <a:pt x="141592" y="38722"/>
                  </a:lnTo>
                  <a:close/>
                </a:path>
                <a:path w="409575" h="72390">
                  <a:moveTo>
                    <a:pt x="141782" y="37668"/>
                  </a:moveTo>
                  <a:lnTo>
                    <a:pt x="141592" y="38722"/>
                  </a:lnTo>
                  <a:lnTo>
                    <a:pt x="141643" y="38506"/>
                  </a:lnTo>
                  <a:lnTo>
                    <a:pt x="141706" y="38150"/>
                  </a:lnTo>
                  <a:lnTo>
                    <a:pt x="141782" y="37668"/>
                  </a:lnTo>
                  <a:close/>
                </a:path>
                <a:path w="409575" h="72390">
                  <a:moveTo>
                    <a:pt x="143700" y="34036"/>
                  </a:moveTo>
                  <a:lnTo>
                    <a:pt x="143522" y="32512"/>
                  </a:lnTo>
                  <a:lnTo>
                    <a:pt x="143383" y="33782"/>
                  </a:lnTo>
                  <a:lnTo>
                    <a:pt x="143700" y="34036"/>
                  </a:lnTo>
                  <a:close/>
                </a:path>
                <a:path w="409575" h="72390">
                  <a:moveTo>
                    <a:pt x="144056" y="29337"/>
                  </a:moveTo>
                  <a:lnTo>
                    <a:pt x="142989" y="32766"/>
                  </a:lnTo>
                  <a:lnTo>
                    <a:pt x="143116" y="30988"/>
                  </a:lnTo>
                  <a:lnTo>
                    <a:pt x="143090" y="30099"/>
                  </a:lnTo>
                  <a:lnTo>
                    <a:pt x="143281" y="29210"/>
                  </a:lnTo>
                  <a:lnTo>
                    <a:pt x="143548" y="28829"/>
                  </a:lnTo>
                  <a:lnTo>
                    <a:pt x="143573" y="26416"/>
                  </a:lnTo>
                  <a:lnTo>
                    <a:pt x="143090" y="30035"/>
                  </a:lnTo>
                  <a:lnTo>
                    <a:pt x="143090" y="29464"/>
                  </a:lnTo>
                  <a:lnTo>
                    <a:pt x="143090" y="28956"/>
                  </a:lnTo>
                  <a:lnTo>
                    <a:pt x="143103" y="28194"/>
                  </a:lnTo>
                  <a:lnTo>
                    <a:pt x="143205" y="26924"/>
                  </a:lnTo>
                  <a:lnTo>
                    <a:pt x="142646" y="28194"/>
                  </a:lnTo>
                  <a:lnTo>
                    <a:pt x="142760" y="27686"/>
                  </a:lnTo>
                  <a:lnTo>
                    <a:pt x="142887" y="26797"/>
                  </a:lnTo>
                  <a:lnTo>
                    <a:pt x="143002" y="25273"/>
                  </a:lnTo>
                  <a:lnTo>
                    <a:pt x="143167" y="25781"/>
                  </a:lnTo>
                  <a:lnTo>
                    <a:pt x="143078" y="25146"/>
                  </a:lnTo>
                  <a:lnTo>
                    <a:pt x="142824" y="23241"/>
                  </a:lnTo>
                  <a:lnTo>
                    <a:pt x="141592" y="28956"/>
                  </a:lnTo>
                  <a:lnTo>
                    <a:pt x="141795" y="25654"/>
                  </a:lnTo>
                  <a:lnTo>
                    <a:pt x="141897" y="25400"/>
                  </a:lnTo>
                  <a:lnTo>
                    <a:pt x="140906" y="26479"/>
                  </a:lnTo>
                  <a:lnTo>
                    <a:pt x="140817" y="26924"/>
                  </a:lnTo>
                  <a:lnTo>
                    <a:pt x="141135" y="27813"/>
                  </a:lnTo>
                  <a:lnTo>
                    <a:pt x="141249" y="28765"/>
                  </a:lnTo>
                  <a:lnTo>
                    <a:pt x="140119" y="32131"/>
                  </a:lnTo>
                  <a:lnTo>
                    <a:pt x="140258" y="30353"/>
                  </a:lnTo>
                  <a:lnTo>
                    <a:pt x="140347" y="29210"/>
                  </a:lnTo>
                  <a:lnTo>
                    <a:pt x="140487" y="27432"/>
                  </a:lnTo>
                  <a:lnTo>
                    <a:pt x="140728" y="24257"/>
                  </a:lnTo>
                  <a:lnTo>
                    <a:pt x="140182" y="27432"/>
                  </a:lnTo>
                  <a:lnTo>
                    <a:pt x="140030" y="27178"/>
                  </a:lnTo>
                  <a:lnTo>
                    <a:pt x="139534" y="29210"/>
                  </a:lnTo>
                  <a:lnTo>
                    <a:pt x="139458" y="26162"/>
                  </a:lnTo>
                  <a:lnTo>
                    <a:pt x="138036" y="30353"/>
                  </a:lnTo>
                  <a:lnTo>
                    <a:pt x="138087" y="29972"/>
                  </a:lnTo>
                  <a:lnTo>
                    <a:pt x="138112" y="29718"/>
                  </a:lnTo>
                  <a:lnTo>
                    <a:pt x="138087" y="28829"/>
                  </a:lnTo>
                  <a:lnTo>
                    <a:pt x="138214" y="27749"/>
                  </a:lnTo>
                  <a:lnTo>
                    <a:pt x="138366" y="26479"/>
                  </a:lnTo>
                  <a:lnTo>
                    <a:pt x="138722" y="23368"/>
                  </a:lnTo>
                  <a:lnTo>
                    <a:pt x="137375" y="29718"/>
                  </a:lnTo>
                  <a:lnTo>
                    <a:pt x="137350" y="28702"/>
                  </a:lnTo>
                  <a:lnTo>
                    <a:pt x="137325" y="28067"/>
                  </a:lnTo>
                  <a:lnTo>
                    <a:pt x="137439" y="26416"/>
                  </a:lnTo>
                  <a:lnTo>
                    <a:pt x="137820" y="24384"/>
                  </a:lnTo>
                  <a:lnTo>
                    <a:pt x="138023" y="25908"/>
                  </a:lnTo>
                  <a:lnTo>
                    <a:pt x="137972" y="24384"/>
                  </a:lnTo>
                  <a:lnTo>
                    <a:pt x="137947" y="23368"/>
                  </a:lnTo>
                  <a:lnTo>
                    <a:pt x="137033" y="27940"/>
                  </a:lnTo>
                  <a:lnTo>
                    <a:pt x="137058" y="27178"/>
                  </a:lnTo>
                  <a:lnTo>
                    <a:pt x="137071" y="26797"/>
                  </a:lnTo>
                  <a:lnTo>
                    <a:pt x="137248" y="22225"/>
                  </a:lnTo>
                  <a:lnTo>
                    <a:pt x="136804" y="23025"/>
                  </a:lnTo>
                  <a:lnTo>
                    <a:pt x="136677" y="23609"/>
                  </a:lnTo>
                  <a:lnTo>
                    <a:pt x="136207" y="26797"/>
                  </a:lnTo>
                  <a:lnTo>
                    <a:pt x="135978" y="25654"/>
                  </a:lnTo>
                  <a:lnTo>
                    <a:pt x="135737" y="24511"/>
                  </a:lnTo>
                  <a:lnTo>
                    <a:pt x="134950" y="25654"/>
                  </a:lnTo>
                  <a:lnTo>
                    <a:pt x="135013" y="25273"/>
                  </a:lnTo>
                  <a:lnTo>
                    <a:pt x="135166" y="24384"/>
                  </a:lnTo>
                  <a:lnTo>
                    <a:pt x="134099" y="23495"/>
                  </a:lnTo>
                  <a:lnTo>
                    <a:pt x="133718" y="22148"/>
                  </a:lnTo>
                  <a:lnTo>
                    <a:pt x="133807" y="21463"/>
                  </a:lnTo>
                  <a:lnTo>
                    <a:pt x="133172" y="25273"/>
                  </a:lnTo>
                  <a:lnTo>
                    <a:pt x="133108" y="25146"/>
                  </a:lnTo>
                  <a:lnTo>
                    <a:pt x="132689" y="24384"/>
                  </a:lnTo>
                  <a:lnTo>
                    <a:pt x="132156" y="25146"/>
                  </a:lnTo>
                  <a:lnTo>
                    <a:pt x="132372" y="23622"/>
                  </a:lnTo>
                  <a:lnTo>
                    <a:pt x="132422" y="23241"/>
                  </a:lnTo>
                  <a:lnTo>
                    <a:pt x="132537" y="22606"/>
                  </a:lnTo>
                  <a:lnTo>
                    <a:pt x="132664" y="22098"/>
                  </a:lnTo>
                  <a:lnTo>
                    <a:pt x="133057" y="20955"/>
                  </a:lnTo>
                  <a:lnTo>
                    <a:pt x="132664" y="20955"/>
                  </a:lnTo>
                  <a:lnTo>
                    <a:pt x="132410" y="22098"/>
                  </a:lnTo>
                  <a:lnTo>
                    <a:pt x="132181" y="22860"/>
                  </a:lnTo>
                  <a:lnTo>
                    <a:pt x="131851" y="23241"/>
                  </a:lnTo>
                  <a:lnTo>
                    <a:pt x="132359" y="20320"/>
                  </a:lnTo>
                  <a:lnTo>
                    <a:pt x="131800" y="20447"/>
                  </a:lnTo>
                  <a:lnTo>
                    <a:pt x="130810" y="23622"/>
                  </a:lnTo>
                  <a:lnTo>
                    <a:pt x="130390" y="21590"/>
                  </a:lnTo>
                  <a:lnTo>
                    <a:pt x="130073" y="23609"/>
                  </a:lnTo>
                  <a:lnTo>
                    <a:pt x="129959" y="25654"/>
                  </a:lnTo>
                  <a:lnTo>
                    <a:pt x="129832" y="29210"/>
                  </a:lnTo>
                  <a:lnTo>
                    <a:pt x="128930" y="30734"/>
                  </a:lnTo>
                  <a:lnTo>
                    <a:pt x="129298" y="27686"/>
                  </a:lnTo>
                  <a:lnTo>
                    <a:pt x="129298" y="27432"/>
                  </a:lnTo>
                  <a:lnTo>
                    <a:pt x="129425" y="24765"/>
                  </a:lnTo>
                  <a:lnTo>
                    <a:pt x="129514" y="24130"/>
                  </a:lnTo>
                  <a:lnTo>
                    <a:pt x="129247" y="24765"/>
                  </a:lnTo>
                  <a:lnTo>
                    <a:pt x="129476" y="23241"/>
                  </a:lnTo>
                  <a:lnTo>
                    <a:pt x="129552" y="22987"/>
                  </a:lnTo>
                  <a:lnTo>
                    <a:pt x="129603" y="24003"/>
                  </a:lnTo>
                  <a:lnTo>
                    <a:pt x="129717" y="23368"/>
                  </a:lnTo>
                  <a:lnTo>
                    <a:pt x="129654" y="22860"/>
                  </a:lnTo>
                  <a:lnTo>
                    <a:pt x="129540" y="22428"/>
                  </a:lnTo>
                  <a:lnTo>
                    <a:pt x="129425" y="21590"/>
                  </a:lnTo>
                  <a:lnTo>
                    <a:pt x="129501" y="19939"/>
                  </a:lnTo>
                  <a:lnTo>
                    <a:pt x="129374" y="21082"/>
                  </a:lnTo>
                  <a:lnTo>
                    <a:pt x="129133" y="22733"/>
                  </a:lnTo>
                  <a:lnTo>
                    <a:pt x="128879" y="22987"/>
                  </a:lnTo>
                  <a:lnTo>
                    <a:pt x="128333" y="22987"/>
                  </a:lnTo>
                  <a:lnTo>
                    <a:pt x="128511" y="22352"/>
                  </a:lnTo>
                  <a:lnTo>
                    <a:pt x="128943" y="20828"/>
                  </a:lnTo>
                  <a:lnTo>
                    <a:pt x="128866" y="19304"/>
                  </a:lnTo>
                  <a:lnTo>
                    <a:pt x="128549" y="20828"/>
                  </a:lnTo>
                  <a:lnTo>
                    <a:pt x="128409" y="19304"/>
                  </a:lnTo>
                  <a:lnTo>
                    <a:pt x="127977" y="22352"/>
                  </a:lnTo>
                  <a:lnTo>
                    <a:pt x="127825" y="22225"/>
                  </a:lnTo>
                  <a:lnTo>
                    <a:pt x="127927" y="21336"/>
                  </a:lnTo>
                  <a:lnTo>
                    <a:pt x="128041" y="20066"/>
                  </a:lnTo>
                  <a:lnTo>
                    <a:pt x="127571" y="21336"/>
                  </a:lnTo>
                  <a:lnTo>
                    <a:pt x="126695" y="20193"/>
                  </a:lnTo>
                  <a:lnTo>
                    <a:pt x="126530" y="23723"/>
                  </a:lnTo>
                  <a:lnTo>
                    <a:pt x="126530" y="23876"/>
                  </a:lnTo>
                  <a:lnTo>
                    <a:pt x="125209" y="26797"/>
                  </a:lnTo>
                  <a:lnTo>
                    <a:pt x="125158" y="26035"/>
                  </a:lnTo>
                  <a:lnTo>
                    <a:pt x="125082" y="24892"/>
                  </a:lnTo>
                  <a:lnTo>
                    <a:pt x="125082" y="24765"/>
                  </a:lnTo>
                  <a:lnTo>
                    <a:pt x="124980" y="23241"/>
                  </a:lnTo>
                  <a:lnTo>
                    <a:pt x="124968" y="23114"/>
                  </a:lnTo>
                  <a:lnTo>
                    <a:pt x="124891" y="21971"/>
                  </a:lnTo>
                  <a:lnTo>
                    <a:pt x="123812" y="23114"/>
                  </a:lnTo>
                  <a:lnTo>
                    <a:pt x="123952" y="22098"/>
                  </a:lnTo>
                  <a:lnTo>
                    <a:pt x="123253" y="23241"/>
                  </a:lnTo>
                  <a:lnTo>
                    <a:pt x="122669" y="22606"/>
                  </a:lnTo>
                  <a:lnTo>
                    <a:pt x="121970" y="24765"/>
                  </a:lnTo>
                  <a:lnTo>
                    <a:pt x="121818" y="24765"/>
                  </a:lnTo>
                  <a:lnTo>
                    <a:pt x="121831" y="24511"/>
                  </a:lnTo>
                  <a:lnTo>
                    <a:pt x="121831" y="24257"/>
                  </a:lnTo>
                  <a:lnTo>
                    <a:pt x="121843" y="23495"/>
                  </a:lnTo>
                  <a:lnTo>
                    <a:pt x="121945" y="22352"/>
                  </a:lnTo>
                  <a:lnTo>
                    <a:pt x="122097" y="21590"/>
                  </a:lnTo>
                  <a:lnTo>
                    <a:pt x="121577" y="22352"/>
                  </a:lnTo>
                  <a:lnTo>
                    <a:pt x="121386" y="23495"/>
                  </a:lnTo>
                  <a:lnTo>
                    <a:pt x="121323" y="23241"/>
                  </a:lnTo>
                  <a:lnTo>
                    <a:pt x="121094" y="22148"/>
                  </a:lnTo>
                  <a:lnTo>
                    <a:pt x="121208" y="21209"/>
                  </a:lnTo>
                  <a:lnTo>
                    <a:pt x="121462" y="20574"/>
                  </a:lnTo>
                  <a:lnTo>
                    <a:pt x="121526" y="20408"/>
                  </a:lnTo>
                  <a:lnTo>
                    <a:pt x="121450" y="20116"/>
                  </a:lnTo>
                  <a:lnTo>
                    <a:pt x="121246" y="19685"/>
                  </a:lnTo>
                  <a:lnTo>
                    <a:pt x="121297" y="17907"/>
                  </a:lnTo>
                  <a:lnTo>
                    <a:pt x="120345" y="20574"/>
                  </a:lnTo>
                  <a:lnTo>
                    <a:pt x="120396" y="20320"/>
                  </a:lnTo>
                  <a:lnTo>
                    <a:pt x="120878" y="18110"/>
                  </a:lnTo>
                  <a:lnTo>
                    <a:pt x="120777" y="17856"/>
                  </a:lnTo>
                  <a:lnTo>
                    <a:pt x="120396" y="17272"/>
                  </a:lnTo>
                  <a:lnTo>
                    <a:pt x="120154" y="17780"/>
                  </a:lnTo>
                  <a:lnTo>
                    <a:pt x="120040" y="20066"/>
                  </a:lnTo>
                  <a:lnTo>
                    <a:pt x="119811" y="20320"/>
                  </a:lnTo>
                  <a:lnTo>
                    <a:pt x="119481" y="19939"/>
                  </a:lnTo>
                  <a:lnTo>
                    <a:pt x="119608" y="18491"/>
                  </a:lnTo>
                  <a:lnTo>
                    <a:pt x="119951" y="16510"/>
                  </a:lnTo>
                  <a:lnTo>
                    <a:pt x="119849" y="15240"/>
                  </a:lnTo>
                  <a:lnTo>
                    <a:pt x="119456" y="11938"/>
                  </a:lnTo>
                  <a:lnTo>
                    <a:pt x="117030" y="23241"/>
                  </a:lnTo>
                  <a:lnTo>
                    <a:pt x="117081" y="20701"/>
                  </a:lnTo>
                  <a:lnTo>
                    <a:pt x="117094" y="19748"/>
                  </a:lnTo>
                  <a:lnTo>
                    <a:pt x="116878" y="20701"/>
                  </a:lnTo>
                  <a:lnTo>
                    <a:pt x="116560" y="20320"/>
                  </a:lnTo>
                  <a:lnTo>
                    <a:pt x="116459" y="20066"/>
                  </a:lnTo>
                  <a:lnTo>
                    <a:pt x="116598" y="15113"/>
                  </a:lnTo>
                  <a:lnTo>
                    <a:pt x="116433" y="15113"/>
                  </a:lnTo>
                  <a:lnTo>
                    <a:pt x="116001" y="13081"/>
                  </a:lnTo>
                  <a:lnTo>
                    <a:pt x="115100" y="20066"/>
                  </a:lnTo>
                  <a:lnTo>
                    <a:pt x="114566" y="18669"/>
                  </a:lnTo>
                  <a:lnTo>
                    <a:pt x="114414" y="20574"/>
                  </a:lnTo>
                  <a:lnTo>
                    <a:pt x="114173" y="22860"/>
                  </a:lnTo>
                  <a:lnTo>
                    <a:pt x="114046" y="23368"/>
                  </a:lnTo>
                  <a:lnTo>
                    <a:pt x="113449" y="24257"/>
                  </a:lnTo>
                  <a:lnTo>
                    <a:pt x="113334" y="24130"/>
                  </a:lnTo>
                  <a:lnTo>
                    <a:pt x="113106" y="23876"/>
                  </a:lnTo>
                  <a:lnTo>
                    <a:pt x="113169" y="22225"/>
                  </a:lnTo>
                  <a:lnTo>
                    <a:pt x="113271" y="21209"/>
                  </a:lnTo>
                  <a:lnTo>
                    <a:pt x="113347" y="20574"/>
                  </a:lnTo>
                  <a:lnTo>
                    <a:pt x="113525" y="19037"/>
                  </a:lnTo>
                  <a:lnTo>
                    <a:pt x="113969" y="18034"/>
                  </a:lnTo>
                  <a:lnTo>
                    <a:pt x="114096" y="18034"/>
                  </a:lnTo>
                  <a:lnTo>
                    <a:pt x="114046" y="18796"/>
                  </a:lnTo>
                  <a:lnTo>
                    <a:pt x="114477" y="18034"/>
                  </a:lnTo>
                  <a:lnTo>
                    <a:pt x="114541" y="17907"/>
                  </a:lnTo>
                  <a:lnTo>
                    <a:pt x="114541" y="17780"/>
                  </a:lnTo>
                  <a:lnTo>
                    <a:pt x="114528" y="16510"/>
                  </a:lnTo>
                  <a:lnTo>
                    <a:pt x="114300" y="17780"/>
                  </a:lnTo>
                  <a:lnTo>
                    <a:pt x="114261" y="17145"/>
                  </a:lnTo>
                  <a:lnTo>
                    <a:pt x="114223" y="16510"/>
                  </a:lnTo>
                  <a:lnTo>
                    <a:pt x="113563" y="16510"/>
                  </a:lnTo>
                  <a:lnTo>
                    <a:pt x="113665" y="17018"/>
                  </a:lnTo>
                  <a:lnTo>
                    <a:pt x="113538" y="16395"/>
                  </a:lnTo>
                  <a:lnTo>
                    <a:pt x="113588" y="16764"/>
                  </a:lnTo>
                  <a:lnTo>
                    <a:pt x="113550" y="16637"/>
                  </a:lnTo>
                  <a:lnTo>
                    <a:pt x="113449" y="16002"/>
                  </a:lnTo>
                  <a:lnTo>
                    <a:pt x="113296" y="15367"/>
                  </a:lnTo>
                  <a:lnTo>
                    <a:pt x="112699" y="17018"/>
                  </a:lnTo>
                  <a:lnTo>
                    <a:pt x="112204" y="15748"/>
                  </a:lnTo>
                  <a:lnTo>
                    <a:pt x="112115" y="17907"/>
                  </a:lnTo>
                  <a:lnTo>
                    <a:pt x="112014" y="17780"/>
                  </a:lnTo>
                  <a:lnTo>
                    <a:pt x="111252" y="16256"/>
                  </a:lnTo>
                  <a:lnTo>
                    <a:pt x="111277" y="20193"/>
                  </a:lnTo>
                  <a:lnTo>
                    <a:pt x="110528" y="20574"/>
                  </a:lnTo>
                  <a:lnTo>
                    <a:pt x="110451" y="19304"/>
                  </a:lnTo>
                  <a:lnTo>
                    <a:pt x="110451" y="19177"/>
                  </a:lnTo>
                  <a:lnTo>
                    <a:pt x="110553" y="18288"/>
                  </a:lnTo>
                  <a:lnTo>
                    <a:pt x="110680" y="17907"/>
                  </a:lnTo>
                  <a:lnTo>
                    <a:pt x="110756" y="17653"/>
                  </a:lnTo>
                  <a:lnTo>
                    <a:pt x="111277" y="16129"/>
                  </a:lnTo>
                  <a:lnTo>
                    <a:pt x="110401" y="17653"/>
                  </a:lnTo>
                  <a:lnTo>
                    <a:pt x="110274" y="16891"/>
                  </a:lnTo>
                  <a:lnTo>
                    <a:pt x="110363" y="15621"/>
                  </a:lnTo>
                  <a:lnTo>
                    <a:pt x="111048" y="13335"/>
                  </a:lnTo>
                  <a:lnTo>
                    <a:pt x="110121" y="15621"/>
                  </a:lnTo>
                  <a:lnTo>
                    <a:pt x="110121" y="13208"/>
                  </a:lnTo>
                  <a:lnTo>
                    <a:pt x="110045" y="11557"/>
                  </a:lnTo>
                  <a:lnTo>
                    <a:pt x="109905" y="11303"/>
                  </a:lnTo>
                  <a:lnTo>
                    <a:pt x="110007" y="10782"/>
                  </a:lnTo>
                  <a:lnTo>
                    <a:pt x="109689" y="10668"/>
                  </a:lnTo>
                  <a:lnTo>
                    <a:pt x="109562" y="13208"/>
                  </a:lnTo>
                  <a:lnTo>
                    <a:pt x="109423" y="12700"/>
                  </a:lnTo>
                  <a:lnTo>
                    <a:pt x="109270" y="12700"/>
                  </a:lnTo>
                  <a:lnTo>
                    <a:pt x="109410" y="11684"/>
                  </a:lnTo>
                  <a:lnTo>
                    <a:pt x="109156" y="12700"/>
                  </a:lnTo>
                  <a:lnTo>
                    <a:pt x="109042" y="13208"/>
                  </a:lnTo>
                  <a:lnTo>
                    <a:pt x="108927" y="16002"/>
                  </a:lnTo>
                  <a:lnTo>
                    <a:pt x="108318" y="17907"/>
                  </a:lnTo>
                  <a:lnTo>
                    <a:pt x="108204" y="16789"/>
                  </a:lnTo>
                  <a:lnTo>
                    <a:pt x="107391" y="19177"/>
                  </a:lnTo>
                  <a:lnTo>
                    <a:pt x="107619" y="17018"/>
                  </a:lnTo>
                  <a:lnTo>
                    <a:pt x="107721" y="16002"/>
                  </a:lnTo>
                  <a:lnTo>
                    <a:pt x="107734" y="15875"/>
                  </a:lnTo>
                  <a:lnTo>
                    <a:pt x="108204" y="16789"/>
                  </a:lnTo>
                  <a:lnTo>
                    <a:pt x="108254" y="16637"/>
                  </a:lnTo>
                  <a:lnTo>
                    <a:pt x="108381" y="17145"/>
                  </a:lnTo>
                  <a:lnTo>
                    <a:pt x="108343" y="16637"/>
                  </a:lnTo>
                  <a:lnTo>
                    <a:pt x="108292" y="15875"/>
                  </a:lnTo>
                  <a:lnTo>
                    <a:pt x="108229" y="14859"/>
                  </a:lnTo>
                  <a:lnTo>
                    <a:pt x="108089" y="12700"/>
                  </a:lnTo>
                  <a:lnTo>
                    <a:pt x="108458" y="12446"/>
                  </a:lnTo>
                  <a:lnTo>
                    <a:pt x="108331" y="9398"/>
                  </a:lnTo>
                  <a:lnTo>
                    <a:pt x="108191" y="8255"/>
                  </a:lnTo>
                  <a:lnTo>
                    <a:pt x="107721" y="14859"/>
                  </a:lnTo>
                  <a:lnTo>
                    <a:pt x="106946" y="14732"/>
                  </a:lnTo>
                  <a:lnTo>
                    <a:pt x="107175" y="13462"/>
                  </a:lnTo>
                  <a:lnTo>
                    <a:pt x="107264" y="12230"/>
                  </a:lnTo>
                  <a:lnTo>
                    <a:pt x="106870" y="14224"/>
                  </a:lnTo>
                  <a:lnTo>
                    <a:pt x="106756" y="14732"/>
                  </a:lnTo>
                  <a:lnTo>
                    <a:pt x="106324" y="16002"/>
                  </a:lnTo>
                  <a:lnTo>
                    <a:pt x="106006" y="14478"/>
                  </a:lnTo>
                  <a:lnTo>
                    <a:pt x="105638" y="17018"/>
                  </a:lnTo>
                  <a:lnTo>
                    <a:pt x="105397" y="16891"/>
                  </a:lnTo>
                  <a:lnTo>
                    <a:pt x="105498" y="18110"/>
                  </a:lnTo>
                  <a:lnTo>
                    <a:pt x="105257" y="19304"/>
                  </a:lnTo>
                  <a:lnTo>
                    <a:pt x="105041" y="19050"/>
                  </a:lnTo>
                  <a:lnTo>
                    <a:pt x="104622" y="19685"/>
                  </a:lnTo>
                  <a:lnTo>
                    <a:pt x="104203" y="21209"/>
                  </a:lnTo>
                  <a:lnTo>
                    <a:pt x="104267" y="20193"/>
                  </a:lnTo>
                  <a:lnTo>
                    <a:pt x="104470" y="16637"/>
                  </a:lnTo>
                  <a:lnTo>
                    <a:pt x="104584" y="14605"/>
                  </a:lnTo>
                  <a:lnTo>
                    <a:pt x="103771" y="16637"/>
                  </a:lnTo>
                  <a:lnTo>
                    <a:pt x="103759" y="16383"/>
                  </a:lnTo>
                  <a:lnTo>
                    <a:pt x="103860" y="14605"/>
                  </a:lnTo>
                  <a:lnTo>
                    <a:pt x="103924" y="14351"/>
                  </a:lnTo>
                  <a:lnTo>
                    <a:pt x="104165" y="13335"/>
                  </a:lnTo>
                  <a:lnTo>
                    <a:pt x="104089" y="12319"/>
                  </a:lnTo>
                  <a:lnTo>
                    <a:pt x="103289" y="14427"/>
                  </a:lnTo>
                  <a:lnTo>
                    <a:pt x="102196" y="17780"/>
                  </a:lnTo>
                  <a:lnTo>
                    <a:pt x="102387" y="17856"/>
                  </a:lnTo>
                  <a:lnTo>
                    <a:pt x="102539" y="17856"/>
                  </a:lnTo>
                  <a:lnTo>
                    <a:pt x="102654" y="17526"/>
                  </a:lnTo>
                  <a:lnTo>
                    <a:pt x="102666" y="16510"/>
                  </a:lnTo>
                  <a:lnTo>
                    <a:pt x="102654" y="17526"/>
                  </a:lnTo>
                  <a:lnTo>
                    <a:pt x="103022" y="16510"/>
                  </a:lnTo>
                  <a:lnTo>
                    <a:pt x="103073" y="16383"/>
                  </a:lnTo>
                  <a:lnTo>
                    <a:pt x="103162" y="16891"/>
                  </a:lnTo>
                  <a:lnTo>
                    <a:pt x="102730" y="18415"/>
                  </a:lnTo>
                  <a:lnTo>
                    <a:pt x="102628" y="20193"/>
                  </a:lnTo>
                  <a:lnTo>
                    <a:pt x="102628" y="18796"/>
                  </a:lnTo>
                  <a:lnTo>
                    <a:pt x="102654" y="17907"/>
                  </a:lnTo>
                  <a:lnTo>
                    <a:pt x="102527" y="17907"/>
                  </a:lnTo>
                  <a:lnTo>
                    <a:pt x="102374" y="17907"/>
                  </a:lnTo>
                  <a:lnTo>
                    <a:pt x="101473" y="22225"/>
                  </a:lnTo>
                  <a:lnTo>
                    <a:pt x="101460" y="21971"/>
                  </a:lnTo>
                  <a:lnTo>
                    <a:pt x="101409" y="21209"/>
                  </a:lnTo>
                  <a:lnTo>
                    <a:pt x="101396" y="20955"/>
                  </a:lnTo>
                  <a:lnTo>
                    <a:pt x="101333" y="19939"/>
                  </a:lnTo>
                  <a:lnTo>
                    <a:pt x="101485" y="18415"/>
                  </a:lnTo>
                  <a:lnTo>
                    <a:pt x="101739" y="16510"/>
                  </a:lnTo>
                  <a:lnTo>
                    <a:pt x="102108" y="13843"/>
                  </a:lnTo>
                  <a:lnTo>
                    <a:pt x="101981" y="12446"/>
                  </a:lnTo>
                  <a:lnTo>
                    <a:pt x="101752" y="10795"/>
                  </a:lnTo>
                  <a:lnTo>
                    <a:pt x="100393" y="16510"/>
                  </a:lnTo>
                  <a:lnTo>
                    <a:pt x="99618" y="14859"/>
                  </a:lnTo>
                  <a:lnTo>
                    <a:pt x="99695" y="16510"/>
                  </a:lnTo>
                  <a:lnTo>
                    <a:pt x="99339" y="18415"/>
                  </a:lnTo>
                  <a:lnTo>
                    <a:pt x="99237" y="17272"/>
                  </a:lnTo>
                  <a:lnTo>
                    <a:pt x="99136" y="16256"/>
                  </a:lnTo>
                  <a:lnTo>
                    <a:pt x="98704" y="17272"/>
                  </a:lnTo>
                  <a:lnTo>
                    <a:pt x="98755" y="16891"/>
                  </a:lnTo>
                  <a:lnTo>
                    <a:pt x="98882" y="16002"/>
                  </a:lnTo>
                  <a:lnTo>
                    <a:pt x="98933" y="14605"/>
                  </a:lnTo>
                  <a:lnTo>
                    <a:pt x="98933" y="13081"/>
                  </a:lnTo>
                  <a:lnTo>
                    <a:pt x="98742" y="14605"/>
                  </a:lnTo>
                  <a:lnTo>
                    <a:pt x="98247" y="12827"/>
                  </a:lnTo>
                  <a:lnTo>
                    <a:pt x="97612" y="16891"/>
                  </a:lnTo>
                  <a:lnTo>
                    <a:pt x="97523" y="14224"/>
                  </a:lnTo>
                  <a:lnTo>
                    <a:pt x="96888" y="12954"/>
                  </a:lnTo>
                  <a:lnTo>
                    <a:pt x="95872" y="19939"/>
                  </a:lnTo>
                  <a:lnTo>
                    <a:pt x="95326" y="19304"/>
                  </a:lnTo>
                  <a:lnTo>
                    <a:pt x="95351" y="18542"/>
                  </a:lnTo>
                  <a:lnTo>
                    <a:pt x="95580" y="17526"/>
                  </a:lnTo>
                  <a:lnTo>
                    <a:pt x="95694" y="17018"/>
                  </a:lnTo>
                  <a:lnTo>
                    <a:pt x="95580" y="15621"/>
                  </a:lnTo>
                  <a:lnTo>
                    <a:pt x="95694" y="15240"/>
                  </a:lnTo>
                  <a:lnTo>
                    <a:pt x="95872" y="14859"/>
                  </a:lnTo>
                  <a:lnTo>
                    <a:pt x="96227" y="14097"/>
                  </a:lnTo>
                  <a:lnTo>
                    <a:pt x="96202" y="13931"/>
                  </a:lnTo>
                  <a:lnTo>
                    <a:pt x="96037" y="13843"/>
                  </a:lnTo>
                  <a:lnTo>
                    <a:pt x="95859" y="13462"/>
                  </a:lnTo>
                  <a:lnTo>
                    <a:pt x="95669" y="14859"/>
                  </a:lnTo>
                  <a:lnTo>
                    <a:pt x="95681" y="13589"/>
                  </a:lnTo>
                  <a:lnTo>
                    <a:pt x="94602" y="17526"/>
                  </a:lnTo>
                  <a:lnTo>
                    <a:pt x="94627" y="15621"/>
                  </a:lnTo>
                  <a:lnTo>
                    <a:pt x="94437" y="16383"/>
                  </a:lnTo>
                  <a:lnTo>
                    <a:pt x="94094" y="18542"/>
                  </a:lnTo>
                  <a:lnTo>
                    <a:pt x="93827" y="18415"/>
                  </a:lnTo>
                  <a:lnTo>
                    <a:pt x="93345" y="18669"/>
                  </a:lnTo>
                  <a:lnTo>
                    <a:pt x="93294" y="20955"/>
                  </a:lnTo>
                  <a:lnTo>
                    <a:pt x="93357" y="14478"/>
                  </a:lnTo>
                  <a:lnTo>
                    <a:pt x="91071" y="21209"/>
                  </a:lnTo>
                  <a:lnTo>
                    <a:pt x="91097" y="16891"/>
                  </a:lnTo>
                  <a:lnTo>
                    <a:pt x="91109" y="15621"/>
                  </a:lnTo>
                  <a:lnTo>
                    <a:pt x="90462" y="16256"/>
                  </a:lnTo>
                  <a:lnTo>
                    <a:pt x="89712" y="16764"/>
                  </a:lnTo>
                  <a:lnTo>
                    <a:pt x="89204" y="16891"/>
                  </a:lnTo>
                  <a:lnTo>
                    <a:pt x="89331" y="15875"/>
                  </a:lnTo>
                  <a:lnTo>
                    <a:pt x="88963" y="14097"/>
                  </a:lnTo>
                  <a:lnTo>
                    <a:pt x="88226" y="21971"/>
                  </a:lnTo>
                  <a:lnTo>
                    <a:pt x="88201" y="21844"/>
                  </a:lnTo>
                  <a:lnTo>
                    <a:pt x="88112" y="21463"/>
                  </a:lnTo>
                  <a:lnTo>
                    <a:pt x="87833" y="20193"/>
                  </a:lnTo>
                  <a:lnTo>
                    <a:pt x="87731" y="17526"/>
                  </a:lnTo>
                  <a:lnTo>
                    <a:pt x="87744" y="16383"/>
                  </a:lnTo>
                  <a:lnTo>
                    <a:pt x="88353" y="18034"/>
                  </a:lnTo>
                  <a:lnTo>
                    <a:pt x="88290" y="16383"/>
                  </a:lnTo>
                  <a:lnTo>
                    <a:pt x="89027" y="9906"/>
                  </a:lnTo>
                  <a:lnTo>
                    <a:pt x="87210" y="17526"/>
                  </a:lnTo>
                  <a:lnTo>
                    <a:pt x="87198" y="15494"/>
                  </a:lnTo>
                  <a:lnTo>
                    <a:pt x="87299" y="13208"/>
                  </a:lnTo>
                  <a:lnTo>
                    <a:pt x="87249" y="10795"/>
                  </a:lnTo>
                  <a:lnTo>
                    <a:pt x="86055" y="15494"/>
                  </a:lnTo>
                  <a:lnTo>
                    <a:pt x="85458" y="14986"/>
                  </a:lnTo>
                  <a:lnTo>
                    <a:pt x="85598" y="13970"/>
                  </a:lnTo>
                  <a:lnTo>
                    <a:pt x="84696" y="17399"/>
                  </a:lnTo>
                  <a:lnTo>
                    <a:pt x="83388" y="18796"/>
                  </a:lnTo>
                  <a:lnTo>
                    <a:pt x="83185" y="19037"/>
                  </a:lnTo>
                  <a:lnTo>
                    <a:pt x="83159" y="19558"/>
                  </a:lnTo>
                  <a:lnTo>
                    <a:pt x="82499" y="20193"/>
                  </a:lnTo>
                  <a:lnTo>
                    <a:pt x="82372" y="18034"/>
                  </a:lnTo>
                  <a:lnTo>
                    <a:pt x="82334" y="16637"/>
                  </a:lnTo>
                  <a:lnTo>
                    <a:pt x="82550" y="14478"/>
                  </a:lnTo>
                  <a:lnTo>
                    <a:pt x="83108" y="14478"/>
                  </a:lnTo>
                  <a:lnTo>
                    <a:pt x="83324" y="10668"/>
                  </a:lnTo>
                  <a:lnTo>
                    <a:pt x="82423" y="14478"/>
                  </a:lnTo>
                  <a:lnTo>
                    <a:pt x="82296" y="14097"/>
                  </a:lnTo>
                  <a:lnTo>
                    <a:pt x="82397" y="12573"/>
                  </a:lnTo>
                  <a:lnTo>
                    <a:pt x="82461" y="12192"/>
                  </a:lnTo>
                  <a:lnTo>
                    <a:pt x="81559" y="12573"/>
                  </a:lnTo>
                  <a:lnTo>
                    <a:pt x="81038" y="16637"/>
                  </a:lnTo>
                  <a:lnTo>
                    <a:pt x="80187" y="16256"/>
                  </a:lnTo>
                  <a:lnTo>
                    <a:pt x="80098" y="17653"/>
                  </a:lnTo>
                  <a:lnTo>
                    <a:pt x="79146" y="21463"/>
                  </a:lnTo>
                  <a:lnTo>
                    <a:pt x="79197" y="21082"/>
                  </a:lnTo>
                  <a:lnTo>
                    <a:pt x="79209" y="20955"/>
                  </a:lnTo>
                  <a:lnTo>
                    <a:pt x="79336" y="20066"/>
                  </a:lnTo>
                  <a:lnTo>
                    <a:pt x="79438" y="19304"/>
                  </a:lnTo>
                  <a:lnTo>
                    <a:pt x="79514" y="18796"/>
                  </a:lnTo>
                  <a:lnTo>
                    <a:pt x="79552" y="18542"/>
                  </a:lnTo>
                  <a:lnTo>
                    <a:pt x="79603" y="18161"/>
                  </a:lnTo>
                  <a:lnTo>
                    <a:pt x="80010" y="15240"/>
                  </a:lnTo>
                  <a:lnTo>
                    <a:pt x="79146" y="18161"/>
                  </a:lnTo>
                  <a:lnTo>
                    <a:pt x="79514" y="14097"/>
                  </a:lnTo>
                  <a:lnTo>
                    <a:pt x="79082" y="14986"/>
                  </a:lnTo>
                  <a:lnTo>
                    <a:pt x="77965" y="17780"/>
                  </a:lnTo>
                  <a:lnTo>
                    <a:pt x="77851" y="17970"/>
                  </a:lnTo>
                  <a:lnTo>
                    <a:pt x="77241" y="18542"/>
                  </a:lnTo>
                  <a:lnTo>
                    <a:pt x="77279" y="18415"/>
                  </a:lnTo>
                  <a:lnTo>
                    <a:pt x="77571" y="17170"/>
                  </a:lnTo>
                  <a:lnTo>
                    <a:pt x="76936" y="18415"/>
                  </a:lnTo>
                  <a:lnTo>
                    <a:pt x="76327" y="18288"/>
                  </a:lnTo>
                  <a:lnTo>
                    <a:pt x="76606" y="16256"/>
                  </a:lnTo>
                  <a:lnTo>
                    <a:pt x="76631" y="16129"/>
                  </a:lnTo>
                  <a:lnTo>
                    <a:pt x="77419" y="10414"/>
                  </a:lnTo>
                  <a:lnTo>
                    <a:pt x="74930" y="16129"/>
                  </a:lnTo>
                  <a:lnTo>
                    <a:pt x="74968" y="15494"/>
                  </a:lnTo>
                  <a:lnTo>
                    <a:pt x="74993" y="14859"/>
                  </a:lnTo>
                  <a:lnTo>
                    <a:pt x="75107" y="12700"/>
                  </a:lnTo>
                  <a:lnTo>
                    <a:pt x="75260" y="9906"/>
                  </a:lnTo>
                  <a:lnTo>
                    <a:pt x="73787" y="12700"/>
                  </a:lnTo>
                  <a:lnTo>
                    <a:pt x="73202" y="8382"/>
                  </a:lnTo>
                  <a:lnTo>
                    <a:pt x="71843" y="8636"/>
                  </a:lnTo>
                  <a:lnTo>
                    <a:pt x="71539" y="14859"/>
                  </a:lnTo>
                  <a:lnTo>
                    <a:pt x="71450" y="8763"/>
                  </a:lnTo>
                  <a:lnTo>
                    <a:pt x="70739" y="15113"/>
                  </a:lnTo>
                  <a:lnTo>
                    <a:pt x="70383" y="15494"/>
                  </a:lnTo>
                  <a:lnTo>
                    <a:pt x="70027" y="12446"/>
                  </a:lnTo>
                  <a:lnTo>
                    <a:pt x="69926" y="11557"/>
                  </a:lnTo>
                  <a:lnTo>
                    <a:pt x="69888" y="9271"/>
                  </a:lnTo>
                  <a:lnTo>
                    <a:pt x="70332" y="9779"/>
                  </a:lnTo>
                  <a:lnTo>
                    <a:pt x="70383" y="9271"/>
                  </a:lnTo>
                  <a:lnTo>
                    <a:pt x="70472" y="8255"/>
                  </a:lnTo>
                  <a:lnTo>
                    <a:pt x="69900" y="7759"/>
                  </a:lnTo>
                  <a:lnTo>
                    <a:pt x="70078" y="7112"/>
                  </a:lnTo>
                  <a:lnTo>
                    <a:pt x="70421" y="5969"/>
                  </a:lnTo>
                  <a:lnTo>
                    <a:pt x="70319" y="3810"/>
                  </a:lnTo>
                  <a:lnTo>
                    <a:pt x="70129" y="5969"/>
                  </a:lnTo>
                  <a:lnTo>
                    <a:pt x="70002" y="6350"/>
                  </a:lnTo>
                  <a:lnTo>
                    <a:pt x="69672" y="7112"/>
                  </a:lnTo>
                  <a:lnTo>
                    <a:pt x="69418" y="6096"/>
                  </a:lnTo>
                  <a:lnTo>
                    <a:pt x="69469" y="9398"/>
                  </a:lnTo>
                  <a:lnTo>
                    <a:pt x="68237" y="12446"/>
                  </a:lnTo>
                  <a:lnTo>
                    <a:pt x="68287" y="12065"/>
                  </a:lnTo>
                  <a:lnTo>
                    <a:pt x="68300" y="11938"/>
                  </a:lnTo>
                  <a:lnTo>
                    <a:pt x="68592" y="9779"/>
                  </a:lnTo>
                  <a:lnTo>
                    <a:pt x="68986" y="6985"/>
                  </a:lnTo>
                  <a:lnTo>
                    <a:pt x="69430" y="3683"/>
                  </a:lnTo>
                  <a:lnTo>
                    <a:pt x="68097" y="6985"/>
                  </a:lnTo>
                  <a:lnTo>
                    <a:pt x="68326" y="6096"/>
                  </a:lnTo>
                  <a:lnTo>
                    <a:pt x="68630" y="4953"/>
                  </a:lnTo>
                  <a:lnTo>
                    <a:pt x="68008" y="6096"/>
                  </a:lnTo>
                  <a:lnTo>
                    <a:pt x="66865" y="4699"/>
                  </a:lnTo>
                  <a:lnTo>
                    <a:pt x="65786" y="9779"/>
                  </a:lnTo>
                  <a:lnTo>
                    <a:pt x="65900" y="7239"/>
                  </a:lnTo>
                  <a:lnTo>
                    <a:pt x="66154" y="6858"/>
                  </a:lnTo>
                  <a:lnTo>
                    <a:pt x="65112" y="5969"/>
                  </a:lnTo>
                  <a:lnTo>
                    <a:pt x="62941" y="11938"/>
                  </a:lnTo>
                  <a:lnTo>
                    <a:pt x="62928" y="11811"/>
                  </a:lnTo>
                  <a:lnTo>
                    <a:pt x="62661" y="10033"/>
                  </a:lnTo>
                  <a:lnTo>
                    <a:pt x="62547" y="9271"/>
                  </a:lnTo>
                  <a:lnTo>
                    <a:pt x="62661" y="7493"/>
                  </a:lnTo>
                  <a:lnTo>
                    <a:pt x="62725" y="7112"/>
                  </a:lnTo>
                  <a:lnTo>
                    <a:pt x="62458" y="7620"/>
                  </a:lnTo>
                  <a:lnTo>
                    <a:pt x="62001" y="10033"/>
                  </a:lnTo>
                  <a:lnTo>
                    <a:pt x="61976" y="9398"/>
                  </a:lnTo>
                  <a:lnTo>
                    <a:pt x="62090" y="7366"/>
                  </a:lnTo>
                  <a:lnTo>
                    <a:pt x="62103" y="6731"/>
                  </a:lnTo>
                  <a:lnTo>
                    <a:pt x="61201" y="9398"/>
                  </a:lnTo>
                  <a:lnTo>
                    <a:pt x="61087" y="8763"/>
                  </a:lnTo>
                  <a:lnTo>
                    <a:pt x="61214" y="7874"/>
                  </a:lnTo>
                  <a:lnTo>
                    <a:pt x="61404" y="7112"/>
                  </a:lnTo>
                  <a:lnTo>
                    <a:pt x="61290" y="6223"/>
                  </a:lnTo>
                  <a:lnTo>
                    <a:pt x="60629" y="4572"/>
                  </a:lnTo>
                  <a:lnTo>
                    <a:pt x="59270" y="10795"/>
                  </a:lnTo>
                  <a:lnTo>
                    <a:pt x="58204" y="11811"/>
                  </a:lnTo>
                  <a:lnTo>
                    <a:pt x="58229" y="11557"/>
                  </a:lnTo>
                  <a:lnTo>
                    <a:pt x="58293" y="11049"/>
                  </a:lnTo>
                  <a:lnTo>
                    <a:pt x="58508" y="9271"/>
                  </a:lnTo>
                  <a:lnTo>
                    <a:pt x="58635" y="8255"/>
                  </a:lnTo>
                  <a:lnTo>
                    <a:pt x="58534" y="6718"/>
                  </a:lnTo>
                  <a:lnTo>
                    <a:pt x="57772" y="4953"/>
                  </a:lnTo>
                  <a:lnTo>
                    <a:pt x="57810" y="4191"/>
                  </a:lnTo>
                  <a:lnTo>
                    <a:pt x="56591" y="3429"/>
                  </a:lnTo>
                  <a:lnTo>
                    <a:pt x="55156" y="7620"/>
                  </a:lnTo>
                  <a:lnTo>
                    <a:pt x="53746" y="9271"/>
                  </a:lnTo>
                  <a:lnTo>
                    <a:pt x="53708" y="8001"/>
                  </a:lnTo>
                  <a:lnTo>
                    <a:pt x="53670" y="6858"/>
                  </a:lnTo>
                  <a:lnTo>
                    <a:pt x="53594" y="4191"/>
                  </a:lnTo>
                  <a:lnTo>
                    <a:pt x="51473" y="6858"/>
                  </a:lnTo>
                  <a:lnTo>
                    <a:pt x="50609" y="3937"/>
                  </a:lnTo>
                  <a:lnTo>
                    <a:pt x="50634" y="5080"/>
                  </a:lnTo>
                  <a:lnTo>
                    <a:pt x="50203" y="7239"/>
                  </a:lnTo>
                  <a:lnTo>
                    <a:pt x="50076" y="7620"/>
                  </a:lnTo>
                  <a:lnTo>
                    <a:pt x="49872" y="8001"/>
                  </a:lnTo>
                  <a:lnTo>
                    <a:pt x="49720" y="6985"/>
                  </a:lnTo>
                  <a:lnTo>
                    <a:pt x="48729" y="11049"/>
                  </a:lnTo>
                  <a:lnTo>
                    <a:pt x="48882" y="9906"/>
                  </a:lnTo>
                  <a:lnTo>
                    <a:pt x="48971" y="9144"/>
                  </a:lnTo>
                  <a:lnTo>
                    <a:pt x="49263" y="6858"/>
                  </a:lnTo>
                  <a:lnTo>
                    <a:pt x="49377" y="6985"/>
                  </a:lnTo>
                  <a:lnTo>
                    <a:pt x="49377" y="6858"/>
                  </a:lnTo>
                  <a:lnTo>
                    <a:pt x="49568" y="3810"/>
                  </a:lnTo>
                  <a:lnTo>
                    <a:pt x="49631" y="2794"/>
                  </a:lnTo>
                  <a:lnTo>
                    <a:pt x="48945" y="3810"/>
                  </a:lnTo>
                  <a:lnTo>
                    <a:pt x="48488" y="3683"/>
                  </a:lnTo>
                  <a:lnTo>
                    <a:pt x="47777" y="9144"/>
                  </a:lnTo>
                  <a:lnTo>
                    <a:pt x="47371" y="7112"/>
                  </a:lnTo>
                  <a:lnTo>
                    <a:pt x="47142" y="5969"/>
                  </a:lnTo>
                  <a:lnTo>
                    <a:pt x="45999" y="6477"/>
                  </a:lnTo>
                  <a:lnTo>
                    <a:pt x="44932" y="7112"/>
                  </a:lnTo>
                  <a:lnTo>
                    <a:pt x="44742" y="5842"/>
                  </a:lnTo>
                  <a:lnTo>
                    <a:pt x="44551" y="4445"/>
                  </a:lnTo>
                  <a:lnTo>
                    <a:pt x="44094" y="5842"/>
                  </a:lnTo>
                  <a:lnTo>
                    <a:pt x="43738" y="5715"/>
                  </a:lnTo>
                  <a:lnTo>
                    <a:pt x="43294" y="7112"/>
                  </a:lnTo>
                  <a:lnTo>
                    <a:pt x="43649" y="4318"/>
                  </a:lnTo>
                  <a:lnTo>
                    <a:pt x="43561" y="4064"/>
                  </a:lnTo>
                  <a:lnTo>
                    <a:pt x="43027" y="3429"/>
                  </a:lnTo>
                  <a:lnTo>
                    <a:pt x="42608" y="2921"/>
                  </a:lnTo>
                  <a:lnTo>
                    <a:pt x="41554" y="3429"/>
                  </a:lnTo>
                  <a:lnTo>
                    <a:pt x="41986" y="1397"/>
                  </a:lnTo>
                  <a:lnTo>
                    <a:pt x="41478" y="1143"/>
                  </a:lnTo>
                  <a:lnTo>
                    <a:pt x="40309" y="9779"/>
                  </a:lnTo>
                  <a:lnTo>
                    <a:pt x="39776" y="9906"/>
                  </a:lnTo>
                  <a:lnTo>
                    <a:pt x="40005" y="7239"/>
                  </a:lnTo>
                  <a:lnTo>
                    <a:pt x="40093" y="6096"/>
                  </a:lnTo>
                  <a:lnTo>
                    <a:pt x="40144" y="5461"/>
                  </a:lnTo>
                  <a:lnTo>
                    <a:pt x="39179" y="5461"/>
                  </a:lnTo>
                  <a:lnTo>
                    <a:pt x="39166" y="5334"/>
                  </a:lnTo>
                  <a:lnTo>
                    <a:pt x="38646" y="1397"/>
                  </a:lnTo>
                  <a:lnTo>
                    <a:pt x="37236" y="5334"/>
                  </a:lnTo>
                  <a:lnTo>
                    <a:pt x="37515" y="3429"/>
                  </a:lnTo>
                  <a:lnTo>
                    <a:pt x="37693" y="3175"/>
                  </a:lnTo>
                  <a:lnTo>
                    <a:pt x="37236" y="3048"/>
                  </a:lnTo>
                  <a:lnTo>
                    <a:pt x="36957" y="2159"/>
                  </a:lnTo>
                  <a:lnTo>
                    <a:pt x="36283" y="0"/>
                  </a:lnTo>
                  <a:lnTo>
                    <a:pt x="36068" y="2489"/>
                  </a:lnTo>
                  <a:lnTo>
                    <a:pt x="34099" y="7239"/>
                  </a:lnTo>
                  <a:lnTo>
                    <a:pt x="34505" y="4318"/>
                  </a:lnTo>
                  <a:lnTo>
                    <a:pt x="33642" y="8001"/>
                  </a:lnTo>
                  <a:lnTo>
                    <a:pt x="33528" y="8890"/>
                  </a:lnTo>
                  <a:lnTo>
                    <a:pt x="33401" y="9144"/>
                  </a:lnTo>
                  <a:lnTo>
                    <a:pt x="32791" y="9906"/>
                  </a:lnTo>
                  <a:lnTo>
                    <a:pt x="32727" y="6858"/>
                  </a:lnTo>
                  <a:lnTo>
                    <a:pt x="32334" y="11049"/>
                  </a:lnTo>
                  <a:lnTo>
                    <a:pt x="31978" y="9652"/>
                  </a:lnTo>
                  <a:lnTo>
                    <a:pt x="32080" y="8890"/>
                  </a:lnTo>
                  <a:lnTo>
                    <a:pt x="32372" y="7620"/>
                  </a:lnTo>
                  <a:lnTo>
                    <a:pt x="31902" y="7366"/>
                  </a:lnTo>
                  <a:lnTo>
                    <a:pt x="31788" y="8509"/>
                  </a:lnTo>
                  <a:lnTo>
                    <a:pt x="31292" y="10541"/>
                  </a:lnTo>
                  <a:lnTo>
                    <a:pt x="30861" y="11557"/>
                  </a:lnTo>
                  <a:lnTo>
                    <a:pt x="30810" y="11303"/>
                  </a:lnTo>
                  <a:lnTo>
                    <a:pt x="30670" y="10668"/>
                  </a:lnTo>
                  <a:lnTo>
                    <a:pt x="30556" y="10160"/>
                  </a:lnTo>
                  <a:lnTo>
                    <a:pt x="30657" y="6985"/>
                  </a:lnTo>
                  <a:lnTo>
                    <a:pt x="30480" y="8255"/>
                  </a:lnTo>
                  <a:lnTo>
                    <a:pt x="30353" y="8890"/>
                  </a:lnTo>
                  <a:lnTo>
                    <a:pt x="29895" y="10668"/>
                  </a:lnTo>
                  <a:lnTo>
                    <a:pt x="29730" y="10033"/>
                  </a:lnTo>
                  <a:lnTo>
                    <a:pt x="29845" y="8636"/>
                  </a:lnTo>
                  <a:lnTo>
                    <a:pt x="29972" y="8255"/>
                  </a:lnTo>
                  <a:lnTo>
                    <a:pt x="29845" y="7366"/>
                  </a:lnTo>
                  <a:lnTo>
                    <a:pt x="29768" y="7112"/>
                  </a:lnTo>
                  <a:lnTo>
                    <a:pt x="29476" y="6134"/>
                  </a:lnTo>
                  <a:lnTo>
                    <a:pt x="29387" y="6870"/>
                  </a:lnTo>
                  <a:lnTo>
                    <a:pt x="29413" y="6134"/>
                  </a:lnTo>
                  <a:lnTo>
                    <a:pt x="29502" y="5969"/>
                  </a:lnTo>
                  <a:lnTo>
                    <a:pt x="29616" y="4953"/>
                  </a:lnTo>
                  <a:lnTo>
                    <a:pt x="29552" y="4318"/>
                  </a:lnTo>
                  <a:lnTo>
                    <a:pt x="29311" y="4064"/>
                  </a:lnTo>
                  <a:lnTo>
                    <a:pt x="29425" y="2921"/>
                  </a:lnTo>
                  <a:lnTo>
                    <a:pt x="30048" y="381"/>
                  </a:lnTo>
                  <a:lnTo>
                    <a:pt x="29337" y="2413"/>
                  </a:lnTo>
                  <a:lnTo>
                    <a:pt x="28143" y="6604"/>
                  </a:lnTo>
                  <a:lnTo>
                    <a:pt x="28359" y="6616"/>
                  </a:lnTo>
                  <a:lnTo>
                    <a:pt x="28917" y="6731"/>
                  </a:lnTo>
                  <a:lnTo>
                    <a:pt x="29248" y="6896"/>
                  </a:lnTo>
                  <a:lnTo>
                    <a:pt x="29375" y="6223"/>
                  </a:lnTo>
                  <a:lnTo>
                    <a:pt x="29273" y="6908"/>
                  </a:lnTo>
                  <a:lnTo>
                    <a:pt x="29362" y="7112"/>
                  </a:lnTo>
                  <a:lnTo>
                    <a:pt x="29248" y="6896"/>
                  </a:lnTo>
                  <a:lnTo>
                    <a:pt x="28435" y="11303"/>
                  </a:lnTo>
                  <a:lnTo>
                    <a:pt x="28244" y="9144"/>
                  </a:lnTo>
                  <a:lnTo>
                    <a:pt x="28143" y="6604"/>
                  </a:lnTo>
                  <a:lnTo>
                    <a:pt x="28041" y="6223"/>
                  </a:lnTo>
                  <a:lnTo>
                    <a:pt x="27838" y="5461"/>
                  </a:lnTo>
                  <a:lnTo>
                    <a:pt x="27774" y="5080"/>
                  </a:lnTo>
                  <a:lnTo>
                    <a:pt x="27813" y="4445"/>
                  </a:lnTo>
                  <a:lnTo>
                    <a:pt x="27813" y="3683"/>
                  </a:lnTo>
                  <a:lnTo>
                    <a:pt x="27635" y="4064"/>
                  </a:lnTo>
                  <a:lnTo>
                    <a:pt x="27533" y="4445"/>
                  </a:lnTo>
                  <a:lnTo>
                    <a:pt x="27470" y="4191"/>
                  </a:lnTo>
                  <a:lnTo>
                    <a:pt x="27343" y="3556"/>
                  </a:lnTo>
                  <a:lnTo>
                    <a:pt x="27178" y="3556"/>
                  </a:lnTo>
                  <a:lnTo>
                    <a:pt x="27279" y="2413"/>
                  </a:lnTo>
                  <a:lnTo>
                    <a:pt x="27279" y="2286"/>
                  </a:lnTo>
                  <a:lnTo>
                    <a:pt x="27368" y="1270"/>
                  </a:lnTo>
                  <a:lnTo>
                    <a:pt x="27152" y="1612"/>
                  </a:lnTo>
                  <a:lnTo>
                    <a:pt x="27152" y="2413"/>
                  </a:lnTo>
                  <a:lnTo>
                    <a:pt x="27114" y="3556"/>
                  </a:lnTo>
                  <a:lnTo>
                    <a:pt x="26987" y="3657"/>
                  </a:lnTo>
                  <a:lnTo>
                    <a:pt x="26987" y="23368"/>
                  </a:lnTo>
                  <a:lnTo>
                    <a:pt x="26847" y="23241"/>
                  </a:lnTo>
                  <a:lnTo>
                    <a:pt x="26708" y="23114"/>
                  </a:lnTo>
                  <a:lnTo>
                    <a:pt x="26517" y="23114"/>
                  </a:lnTo>
                  <a:lnTo>
                    <a:pt x="26644" y="21717"/>
                  </a:lnTo>
                  <a:lnTo>
                    <a:pt x="26746" y="21082"/>
                  </a:lnTo>
                  <a:lnTo>
                    <a:pt x="26758" y="21971"/>
                  </a:lnTo>
                  <a:lnTo>
                    <a:pt x="26873" y="22352"/>
                  </a:lnTo>
                  <a:lnTo>
                    <a:pt x="26987" y="23368"/>
                  </a:lnTo>
                  <a:lnTo>
                    <a:pt x="26987" y="3657"/>
                  </a:lnTo>
                  <a:lnTo>
                    <a:pt x="26771" y="3797"/>
                  </a:lnTo>
                  <a:lnTo>
                    <a:pt x="26936" y="2794"/>
                  </a:lnTo>
                  <a:lnTo>
                    <a:pt x="27152" y="2413"/>
                  </a:lnTo>
                  <a:lnTo>
                    <a:pt x="27152" y="1612"/>
                  </a:lnTo>
                  <a:lnTo>
                    <a:pt x="26708" y="2286"/>
                  </a:lnTo>
                  <a:lnTo>
                    <a:pt x="26454" y="2159"/>
                  </a:lnTo>
                  <a:lnTo>
                    <a:pt x="26149" y="5080"/>
                  </a:lnTo>
                  <a:lnTo>
                    <a:pt x="25844" y="4572"/>
                  </a:lnTo>
                  <a:lnTo>
                    <a:pt x="25895" y="6718"/>
                  </a:lnTo>
                  <a:lnTo>
                    <a:pt x="26136" y="6604"/>
                  </a:lnTo>
                  <a:lnTo>
                    <a:pt x="26098" y="6959"/>
                  </a:lnTo>
                  <a:lnTo>
                    <a:pt x="26111" y="7188"/>
                  </a:lnTo>
                  <a:lnTo>
                    <a:pt x="26111" y="7366"/>
                  </a:lnTo>
                  <a:lnTo>
                    <a:pt x="26276" y="6464"/>
                  </a:lnTo>
                  <a:lnTo>
                    <a:pt x="26962" y="6477"/>
                  </a:lnTo>
                  <a:lnTo>
                    <a:pt x="26238" y="9144"/>
                  </a:lnTo>
                  <a:lnTo>
                    <a:pt x="26111" y="7493"/>
                  </a:lnTo>
                  <a:lnTo>
                    <a:pt x="25222" y="12065"/>
                  </a:lnTo>
                  <a:lnTo>
                    <a:pt x="25234" y="11557"/>
                  </a:lnTo>
                  <a:lnTo>
                    <a:pt x="25234" y="11303"/>
                  </a:lnTo>
                  <a:lnTo>
                    <a:pt x="25260" y="10160"/>
                  </a:lnTo>
                  <a:lnTo>
                    <a:pt x="25146" y="7112"/>
                  </a:lnTo>
                  <a:lnTo>
                    <a:pt x="24892" y="5842"/>
                  </a:lnTo>
                  <a:lnTo>
                    <a:pt x="24942" y="4699"/>
                  </a:lnTo>
                  <a:lnTo>
                    <a:pt x="25044" y="3175"/>
                  </a:lnTo>
                  <a:lnTo>
                    <a:pt x="24053" y="4699"/>
                  </a:lnTo>
                  <a:lnTo>
                    <a:pt x="23012" y="4064"/>
                  </a:lnTo>
                  <a:lnTo>
                    <a:pt x="21894" y="9398"/>
                  </a:lnTo>
                  <a:lnTo>
                    <a:pt x="21577" y="10160"/>
                  </a:lnTo>
                  <a:lnTo>
                    <a:pt x="21602" y="9906"/>
                  </a:lnTo>
                  <a:lnTo>
                    <a:pt x="21717" y="8763"/>
                  </a:lnTo>
                  <a:lnTo>
                    <a:pt x="21704" y="7112"/>
                  </a:lnTo>
                  <a:lnTo>
                    <a:pt x="21196" y="6477"/>
                  </a:lnTo>
                  <a:lnTo>
                    <a:pt x="20904" y="6096"/>
                  </a:lnTo>
                  <a:lnTo>
                    <a:pt x="20828" y="6616"/>
                  </a:lnTo>
                  <a:lnTo>
                    <a:pt x="20789" y="6896"/>
                  </a:lnTo>
                  <a:lnTo>
                    <a:pt x="20345" y="9906"/>
                  </a:lnTo>
                  <a:lnTo>
                    <a:pt x="20269" y="9525"/>
                  </a:lnTo>
                  <a:lnTo>
                    <a:pt x="20053" y="8509"/>
                  </a:lnTo>
                  <a:lnTo>
                    <a:pt x="20142" y="7874"/>
                  </a:lnTo>
                  <a:lnTo>
                    <a:pt x="20726" y="6985"/>
                  </a:lnTo>
                  <a:lnTo>
                    <a:pt x="20828" y="6616"/>
                  </a:lnTo>
                  <a:lnTo>
                    <a:pt x="20205" y="6985"/>
                  </a:lnTo>
                  <a:lnTo>
                    <a:pt x="20421" y="5969"/>
                  </a:lnTo>
                  <a:lnTo>
                    <a:pt x="20358" y="5715"/>
                  </a:lnTo>
                  <a:lnTo>
                    <a:pt x="19494" y="4572"/>
                  </a:lnTo>
                  <a:lnTo>
                    <a:pt x="16891" y="9525"/>
                  </a:lnTo>
                  <a:lnTo>
                    <a:pt x="16522" y="8636"/>
                  </a:lnTo>
                  <a:lnTo>
                    <a:pt x="15951" y="7239"/>
                  </a:lnTo>
                  <a:lnTo>
                    <a:pt x="16002" y="8636"/>
                  </a:lnTo>
                  <a:lnTo>
                    <a:pt x="14414" y="4826"/>
                  </a:lnTo>
                  <a:lnTo>
                    <a:pt x="11557" y="11303"/>
                  </a:lnTo>
                  <a:lnTo>
                    <a:pt x="10934" y="8636"/>
                  </a:lnTo>
                  <a:lnTo>
                    <a:pt x="10210" y="5588"/>
                  </a:lnTo>
                  <a:lnTo>
                    <a:pt x="9766" y="4445"/>
                  </a:lnTo>
                  <a:lnTo>
                    <a:pt x="9486" y="6604"/>
                  </a:lnTo>
                  <a:lnTo>
                    <a:pt x="9372" y="7112"/>
                  </a:lnTo>
                  <a:lnTo>
                    <a:pt x="8915" y="8636"/>
                  </a:lnTo>
                  <a:lnTo>
                    <a:pt x="9131" y="5461"/>
                  </a:lnTo>
                  <a:lnTo>
                    <a:pt x="8229" y="8763"/>
                  </a:lnTo>
                  <a:lnTo>
                    <a:pt x="8102" y="9144"/>
                  </a:lnTo>
                  <a:lnTo>
                    <a:pt x="7048" y="11557"/>
                  </a:lnTo>
                  <a:lnTo>
                    <a:pt x="7162" y="9271"/>
                  </a:lnTo>
                  <a:lnTo>
                    <a:pt x="7213" y="8255"/>
                  </a:lnTo>
                  <a:lnTo>
                    <a:pt x="7569" y="1143"/>
                  </a:lnTo>
                  <a:lnTo>
                    <a:pt x="5994" y="6096"/>
                  </a:lnTo>
                  <a:lnTo>
                    <a:pt x="5892" y="8255"/>
                  </a:lnTo>
                  <a:lnTo>
                    <a:pt x="5562" y="7747"/>
                  </a:lnTo>
                  <a:lnTo>
                    <a:pt x="4572" y="9271"/>
                  </a:lnTo>
                  <a:lnTo>
                    <a:pt x="4597" y="9017"/>
                  </a:lnTo>
                  <a:lnTo>
                    <a:pt x="4902" y="6858"/>
                  </a:lnTo>
                  <a:lnTo>
                    <a:pt x="4533" y="9017"/>
                  </a:lnTo>
                  <a:lnTo>
                    <a:pt x="4660" y="6604"/>
                  </a:lnTo>
                  <a:lnTo>
                    <a:pt x="4686" y="6350"/>
                  </a:lnTo>
                  <a:lnTo>
                    <a:pt x="3454" y="9017"/>
                  </a:lnTo>
                  <a:lnTo>
                    <a:pt x="2984" y="8001"/>
                  </a:lnTo>
                  <a:lnTo>
                    <a:pt x="3111" y="6858"/>
                  </a:lnTo>
                  <a:lnTo>
                    <a:pt x="4241" y="2667"/>
                  </a:lnTo>
                  <a:lnTo>
                    <a:pt x="4178" y="2489"/>
                  </a:lnTo>
                  <a:lnTo>
                    <a:pt x="3263" y="2032"/>
                  </a:lnTo>
                  <a:lnTo>
                    <a:pt x="2806" y="2667"/>
                  </a:lnTo>
                  <a:lnTo>
                    <a:pt x="1828" y="6134"/>
                  </a:lnTo>
                  <a:lnTo>
                    <a:pt x="1701" y="7759"/>
                  </a:lnTo>
                  <a:lnTo>
                    <a:pt x="1828" y="7874"/>
                  </a:lnTo>
                  <a:lnTo>
                    <a:pt x="1854" y="10033"/>
                  </a:lnTo>
                  <a:lnTo>
                    <a:pt x="1727" y="10668"/>
                  </a:lnTo>
                  <a:lnTo>
                    <a:pt x="1435" y="11176"/>
                  </a:lnTo>
                  <a:lnTo>
                    <a:pt x="1320" y="11557"/>
                  </a:lnTo>
                  <a:lnTo>
                    <a:pt x="736" y="16383"/>
                  </a:lnTo>
                  <a:lnTo>
                    <a:pt x="127" y="20116"/>
                  </a:lnTo>
                  <a:lnTo>
                    <a:pt x="0" y="21323"/>
                  </a:lnTo>
                  <a:lnTo>
                    <a:pt x="469" y="24638"/>
                  </a:lnTo>
                  <a:lnTo>
                    <a:pt x="1397" y="21717"/>
                  </a:lnTo>
                  <a:lnTo>
                    <a:pt x="1333" y="24130"/>
                  </a:lnTo>
                  <a:lnTo>
                    <a:pt x="1600" y="23114"/>
                  </a:lnTo>
                  <a:lnTo>
                    <a:pt x="1562" y="25781"/>
                  </a:lnTo>
                  <a:lnTo>
                    <a:pt x="2209" y="23114"/>
                  </a:lnTo>
                  <a:lnTo>
                    <a:pt x="2451" y="22098"/>
                  </a:lnTo>
                  <a:lnTo>
                    <a:pt x="2463" y="21717"/>
                  </a:lnTo>
                  <a:lnTo>
                    <a:pt x="2654" y="21323"/>
                  </a:lnTo>
                  <a:lnTo>
                    <a:pt x="3073" y="20447"/>
                  </a:lnTo>
                  <a:lnTo>
                    <a:pt x="3086" y="22860"/>
                  </a:lnTo>
                  <a:lnTo>
                    <a:pt x="2844" y="24384"/>
                  </a:lnTo>
                  <a:lnTo>
                    <a:pt x="3390" y="22606"/>
                  </a:lnTo>
                  <a:lnTo>
                    <a:pt x="3302" y="23749"/>
                  </a:lnTo>
                  <a:lnTo>
                    <a:pt x="3175" y="24447"/>
                  </a:lnTo>
                  <a:lnTo>
                    <a:pt x="3416" y="23749"/>
                  </a:lnTo>
                  <a:lnTo>
                    <a:pt x="3810" y="24638"/>
                  </a:lnTo>
                  <a:lnTo>
                    <a:pt x="3962" y="23749"/>
                  </a:lnTo>
                  <a:lnTo>
                    <a:pt x="4165" y="22606"/>
                  </a:lnTo>
                  <a:lnTo>
                    <a:pt x="4254" y="22098"/>
                  </a:lnTo>
                  <a:lnTo>
                    <a:pt x="4254" y="24892"/>
                  </a:lnTo>
                  <a:lnTo>
                    <a:pt x="5130" y="22098"/>
                  </a:lnTo>
                  <a:lnTo>
                    <a:pt x="5334" y="21463"/>
                  </a:lnTo>
                  <a:lnTo>
                    <a:pt x="4813" y="26035"/>
                  </a:lnTo>
                  <a:lnTo>
                    <a:pt x="5029" y="25019"/>
                  </a:lnTo>
                  <a:lnTo>
                    <a:pt x="5727" y="22606"/>
                  </a:lnTo>
                  <a:lnTo>
                    <a:pt x="6032" y="22352"/>
                  </a:lnTo>
                  <a:lnTo>
                    <a:pt x="4927" y="27813"/>
                  </a:lnTo>
                  <a:lnTo>
                    <a:pt x="7035" y="22860"/>
                  </a:lnTo>
                  <a:lnTo>
                    <a:pt x="6248" y="28702"/>
                  </a:lnTo>
                  <a:lnTo>
                    <a:pt x="7150" y="23876"/>
                  </a:lnTo>
                  <a:lnTo>
                    <a:pt x="7835" y="26670"/>
                  </a:lnTo>
                  <a:lnTo>
                    <a:pt x="8801" y="24003"/>
                  </a:lnTo>
                  <a:lnTo>
                    <a:pt x="8636" y="25146"/>
                  </a:lnTo>
                  <a:lnTo>
                    <a:pt x="8851" y="25400"/>
                  </a:lnTo>
                  <a:lnTo>
                    <a:pt x="8940" y="27813"/>
                  </a:lnTo>
                  <a:lnTo>
                    <a:pt x="9398" y="24003"/>
                  </a:lnTo>
                  <a:lnTo>
                    <a:pt x="9410" y="23876"/>
                  </a:lnTo>
                  <a:lnTo>
                    <a:pt x="9423" y="23749"/>
                  </a:lnTo>
                  <a:lnTo>
                    <a:pt x="10134" y="22987"/>
                  </a:lnTo>
                  <a:lnTo>
                    <a:pt x="10160" y="22860"/>
                  </a:lnTo>
                  <a:lnTo>
                    <a:pt x="10274" y="22352"/>
                  </a:lnTo>
                  <a:lnTo>
                    <a:pt x="10477" y="21463"/>
                  </a:lnTo>
                  <a:lnTo>
                    <a:pt x="10706" y="20447"/>
                  </a:lnTo>
                  <a:lnTo>
                    <a:pt x="10731" y="24511"/>
                  </a:lnTo>
                  <a:lnTo>
                    <a:pt x="9893" y="25273"/>
                  </a:lnTo>
                  <a:lnTo>
                    <a:pt x="9639" y="29083"/>
                  </a:lnTo>
                  <a:lnTo>
                    <a:pt x="9969" y="25654"/>
                  </a:lnTo>
                  <a:lnTo>
                    <a:pt x="10782" y="25781"/>
                  </a:lnTo>
                  <a:lnTo>
                    <a:pt x="10782" y="25654"/>
                  </a:lnTo>
                  <a:lnTo>
                    <a:pt x="10934" y="23114"/>
                  </a:lnTo>
                  <a:lnTo>
                    <a:pt x="11010" y="25527"/>
                  </a:lnTo>
                  <a:lnTo>
                    <a:pt x="11099" y="24257"/>
                  </a:lnTo>
                  <a:lnTo>
                    <a:pt x="10909" y="27686"/>
                  </a:lnTo>
                  <a:lnTo>
                    <a:pt x="11328" y="24257"/>
                  </a:lnTo>
                  <a:lnTo>
                    <a:pt x="11468" y="23114"/>
                  </a:lnTo>
                  <a:lnTo>
                    <a:pt x="11531" y="22606"/>
                  </a:lnTo>
                  <a:lnTo>
                    <a:pt x="11328" y="26797"/>
                  </a:lnTo>
                  <a:lnTo>
                    <a:pt x="11963" y="23749"/>
                  </a:lnTo>
                  <a:lnTo>
                    <a:pt x="12014" y="24384"/>
                  </a:lnTo>
                  <a:lnTo>
                    <a:pt x="12141" y="26479"/>
                  </a:lnTo>
                  <a:lnTo>
                    <a:pt x="11569" y="28575"/>
                  </a:lnTo>
                  <a:lnTo>
                    <a:pt x="12293" y="27051"/>
                  </a:lnTo>
                  <a:lnTo>
                    <a:pt x="12331" y="27825"/>
                  </a:lnTo>
                  <a:lnTo>
                    <a:pt x="12357" y="27051"/>
                  </a:lnTo>
                  <a:lnTo>
                    <a:pt x="12484" y="26035"/>
                  </a:lnTo>
                  <a:lnTo>
                    <a:pt x="12700" y="24765"/>
                  </a:lnTo>
                  <a:lnTo>
                    <a:pt x="12801" y="24447"/>
                  </a:lnTo>
                  <a:lnTo>
                    <a:pt x="13347" y="23749"/>
                  </a:lnTo>
                  <a:lnTo>
                    <a:pt x="13538" y="23495"/>
                  </a:lnTo>
                  <a:lnTo>
                    <a:pt x="12865" y="26720"/>
                  </a:lnTo>
                  <a:lnTo>
                    <a:pt x="12750" y="29337"/>
                  </a:lnTo>
                  <a:lnTo>
                    <a:pt x="13208" y="28448"/>
                  </a:lnTo>
                  <a:lnTo>
                    <a:pt x="13335" y="28067"/>
                  </a:lnTo>
                  <a:lnTo>
                    <a:pt x="13995" y="24892"/>
                  </a:lnTo>
                  <a:lnTo>
                    <a:pt x="14300" y="25019"/>
                  </a:lnTo>
                  <a:lnTo>
                    <a:pt x="14224" y="26162"/>
                  </a:lnTo>
                  <a:lnTo>
                    <a:pt x="14122" y="26797"/>
                  </a:lnTo>
                  <a:lnTo>
                    <a:pt x="14617" y="24892"/>
                  </a:lnTo>
                  <a:lnTo>
                    <a:pt x="14909" y="23749"/>
                  </a:lnTo>
                  <a:lnTo>
                    <a:pt x="15455" y="26797"/>
                  </a:lnTo>
                  <a:lnTo>
                    <a:pt x="16217" y="23749"/>
                  </a:lnTo>
                  <a:lnTo>
                    <a:pt x="16268" y="23495"/>
                  </a:lnTo>
                  <a:lnTo>
                    <a:pt x="16395" y="22987"/>
                  </a:lnTo>
                  <a:lnTo>
                    <a:pt x="16357" y="23876"/>
                  </a:lnTo>
                  <a:lnTo>
                    <a:pt x="16459" y="22987"/>
                  </a:lnTo>
                  <a:lnTo>
                    <a:pt x="16497" y="22606"/>
                  </a:lnTo>
                  <a:lnTo>
                    <a:pt x="16700" y="20447"/>
                  </a:lnTo>
                  <a:lnTo>
                    <a:pt x="16865" y="18669"/>
                  </a:lnTo>
                  <a:lnTo>
                    <a:pt x="17132" y="18669"/>
                  </a:lnTo>
                  <a:lnTo>
                    <a:pt x="17602" y="16256"/>
                  </a:lnTo>
                  <a:lnTo>
                    <a:pt x="17424" y="18796"/>
                  </a:lnTo>
                  <a:lnTo>
                    <a:pt x="17284" y="18669"/>
                  </a:lnTo>
                  <a:lnTo>
                    <a:pt x="17106" y="19939"/>
                  </a:lnTo>
                  <a:lnTo>
                    <a:pt x="16992" y="20447"/>
                  </a:lnTo>
                  <a:lnTo>
                    <a:pt x="17386" y="19431"/>
                  </a:lnTo>
                  <a:lnTo>
                    <a:pt x="17259" y="22148"/>
                  </a:lnTo>
                  <a:lnTo>
                    <a:pt x="17424" y="21602"/>
                  </a:lnTo>
                  <a:lnTo>
                    <a:pt x="17475" y="21463"/>
                  </a:lnTo>
                  <a:lnTo>
                    <a:pt x="18135" y="19431"/>
                  </a:lnTo>
                  <a:lnTo>
                    <a:pt x="18173" y="19304"/>
                  </a:lnTo>
                  <a:lnTo>
                    <a:pt x="18275" y="19685"/>
                  </a:lnTo>
                  <a:lnTo>
                    <a:pt x="18389" y="20955"/>
                  </a:lnTo>
                  <a:lnTo>
                    <a:pt x="18135" y="23876"/>
                  </a:lnTo>
                  <a:lnTo>
                    <a:pt x="17437" y="21602"/>
                  </a:lnTo>
                  <a:lnTo>
                    <a:pt x="17437" y="22352"/>
                  </a:lnTo>
                  <a:lnTo>
                    <a:pt x="17564" y="24638"/>
                  </a:lnTo>
                  <a:lnTo>
                    <a:pt x="17106" y="23241"/>
                  </a:lnTo>
                  <a:lnTo>
                    <a:pt x="16954" y="28829"/>
                  </a:lnTo>
                  <a:lnTo>
                    <a:pt x="16789" y="23025"/>
                  </a:lnTo>
                  <a:lnTo>
                    <a:pt x="16700" y="24638"/>
                  </a:lnTo>
                  <a:lnTo>
                    <a:pt x="16586" y="28879"/>
                  </a:lnTo>
                  <a:lnTo>
                    <a:pt x="17233" y="29972"/>
                  </a:lnTo>
                  <a:lnTo>
                    <a:pt x="17399" y="28829"/>
                  </a:lnTo>
                  <a:lnTo>
                    <a:pt x="17640" y="27178"/>
                  </a:lnTo>
                  <a:lnTo>
                    <a:pt x="18351" y="28194"/>
                  </a:lnTo>
                  <a:lnTo>
                    <a:pt x="18554" y="27178"/>
                  </a:lnTo>
                  <a:lnTo>
                    <a:pt x="18656" y="26670"/>
                  </a:lnTo>
                  <a:lnTo>
                    <a:pt x="18745" y="24638"/>
                  </a:lnTo>
                  <a:lnTo>
                    <a:pt x="18897" y="23876"/>
                  </a:lnTo>
                  <a:lnTo>
                    <a:pt x="18999" y="23368"/>
                  </a:lnTo>
                  <a:lnTo>
                    <a:pt x="20561" y="20066"/>
                  </a:lnTo>
                  <a:lnTo>
                    <a:pt x="18897" y="32385"/>
                  </a:lnTo>
                  <a:lnTo>
                    <a:pt x="20281" y="27749"/>
                  </a:lnTo>
                  <a:lnTo>
                    <a:pt x="20777" y="25273"/>
                  </a:lnTo>
                  <a:lnTo>
                    <a:pt x="21348" y="20955"/>
                  </a:lnTo>
                  <a:lnTo>
                    <a:pt x="21513" y="22225"/>
                  </a:lnTo>
                  <a:lnTo>
                    <a:pt x="21640" y="23749"/>
                  </a:lnTo>
                  <a:lnTo>
                    <a:pt x="21259" y="26035"/>
                  </a:lnTo>
                  <a:lnTo>
                    <a:pt x="21145" y="27508"/>
                  </a:lnTo>
                  <a:lnTo>
                    <a:pt x="21767" y="27940"/>
                  </a:lnTo>
                  <a:lnTo>
                    <a:pt x="21882" y="25869"/>
                  </a:lnTo>
                  <a:lnTo>
                    <a:pt x="21983" y="27178"/>
                  </a:lnTo>
                  <a:lnTo>
                    <a:pt x="22110" y="29464"/>
                  </a:lnTo>
                  <a:lnTo>
                    <a:pt x="22339" y="26670"/>
                  </a:lnTo>
                  <a:lnTo>
                    <a:pt x="22313" y="26035"/>
                  </a:lnTo>
                  <a:lnTo>
                    <a:pt x="21882" y="25806"/>
                  </a:lnTo>
                  <a:lnTo>
                    <a:pt x="22123" y="21717"/>
                  </a:lnTo>
                  <a:lnTo>
                    <a:pt x="22567" y="24079"/>
                  </a:lnTo>
                  <a:lnTo>
                    <a:pt x="22809" y="24079"/>
                  </a:lnTo>
                  <a:lnTo>
                    <a:pt x="22910" y="24892"/>
                  </a:lnTo>
                  <a:lnTo>
                    <a:pt x="22656" y="27686"/>
                  </a:lnTo>
                  <a:lnTo>
                    <a:pt x="23558" y="27178"/>
                  </a:lnTo>
                  <a:lnTo>
                    <a:pt x="24765" y="24765"/>
                  </a:lnTo>
                  <a:lnTo>
                    <a:pt x="25755" y="24257"/>
                  </a:lnTo>
                  <a:lnTo>
                    <a:pt x="25628" y="25019"/>
                  </a:lnTo>
                  <a:lnTo>
                    <a:pt x="25514" y="25527"/>
                  </a:lnTo>
                  <a:lnTo>
                    <a:pt x="25400" y="27432"/>
                  </a:lnTo>
                  <a:lnTo>
                    <a:pt x="26758" y="25781"/>
                  </a:lnTo>
                  <a:lnTo>
                    <a:pt x="27978" y="28575"/>
                  </a:lnTo>
                  <a:lnTo>
                    <a:pt x="28714" y="30480"/>
                  </a:lnTo>
                  <a:lnTo>
                    <a:pt x="29489" y="27432"/>
                  </a:lnTo>
                  <a:lnTo>
                    <a:pt x="29933" y="26289"/>
                  </a:lnTo>
                  <a:lnTo>
                    <a:pt x="30200" y="26162"/>
                  </a:lnTo>
                  <a:lnTo>
                    <a:pt x="30022" y="28194"/>
                  </a:lnTo>
                  <a:lnTo>
                    <a:pt x="29794" y="28956"/>
                  </a:lnTo>
                  <a:lnTo>
                    <a:pt x="30899" y="26479"/>
                  </a:lnTo>
                  <a:lnTo>
                    <a:pt x="31102" y="26162"/>
                  </a:lnTo>
                  <a:lnTo>
                    <a:pt x="31343" y="25781"/>
                  </a:lnTo>
                  <a:lnTo>
                    <a:pt x="32308" y="24257"/>
                  </a:lnTo>
                  <a:lnTo>
                    <a:pt x="32473" y="24003"/>
                  </a:lnTo>
                  <a:lnTo>
                    <a:pt x="32626" y="23749"/>
                  </a:lnTo>
                  <a:lnTo>
                    <a:pt x="32905" y="25781"/>
                  </a:lnTo>
                  <a:lnTo>
                    <a:pt x="33020" y="27216"/>
                  </a:lnTo>
                  <a:lnTo>
                    <a:pt x="32893" y="28194"/>
                  </a:lnTo>
                  <a:lnTo>
                    <a:pt x="33286" y="29337"/>
                  </a:lnTo>
                  <a:lnTo>
                    <a:pt x="33997" y="23749"/>
                  </a:lnTo>
                  <a:lnTo>
                    <a:pt x="34036" y="23368"/>
                  </a:lnTo>
                  <a:lnTo>
                    <a:pt x="34226" y="21844"/>
                  </a:lnTo>
                  <a:lnTo>
                    <a:pt x="34290" y="22479"/>
                  </a:lnTo>
                  <a:lnTo>
                    <a:pt x="34417" y="25400"/>
                  </a:lnTo>
                  <a:lnTo>
                    <a:pt x="35547" y="26797"/>
                  </a:lnTo>
                  <a:lnTo>
                    <a:pt x="37388" y="24130"/>
                  </a:lnTo>
                  <a:lnTo>
                    <a:pt x="37896" y="28829"/>
                  </a:lnTo>
                  <a:lnTo>
                    <a:pt x="38608" y="24511"/>
                  </a:lnTo>
                  <a:lnTo>
                    <a:pt x="39014" y="30988"/>
                  </a:lnTo>
                  <a:lnTo>
                    <a:pt x="39839" y="24892"/>
                  </a:lnTo>
                  <a:lnTo>
                    <a:pt x="40106" y="26924"/>
                  </a:lnTo>
                  <a:lnTo>
                    <a:pt x="40220" y="28194"/>
                  </a:lnTo>
                  <a:lnTo>
                    <a:pt x="40043" y="28702"/>
                  </a:lnTo>
                  <a:lnTo>
                    <a:pt x="39954" y="29210"/>
                  </a:lnTo>
                  <a:lnTo>
                    <a:pt x="40767" y="31242"/>
                  </a:lnTo>
                  <a:lnTo>
                    <a:pt x="41033" y="31623"/>
                  </a:lnTo>
                  <a:lnTo>
                    <a:pt x="41656" y="27432"/>
                  </a:lnTo>
                  <a:lnTo>
                    <a:pt x="42100" y="26924"/>
                  </a:lnTo>
                  <a:lnTo>
                    <a:pt x="41732" y="30048"/>
                  </a:lnTo>
                  <a:lnTo>
                    <a:pt x="42583" y="26924"/>
                  </a:lnTo>
                  <a:lnTo>
                    <a:pt x="42621" y="26797"/>
                  </a:lnTo>
                  <a:lnTo>
                    <a:pt x="42430" y="30734"/>
                  </a:lnTo>
                  <a:lnTo>
                    <a:pt x="42811" y="29972"/>
                  </a:lnTo>
                  <a:lnTo>
                    <a:pt x="42875" y="27432"/>
                  </a:lnTo>
                  <a:lnTo>
                    <a:pt x="43243" y="26797"/>
                  </a:lnTo>
                  <a:lnTo>
                    <a:pt x="43599" y="26162"/>
                  </a:lnTo>
                  <a:lnTo>
                    <a:pt x="43726" y="27686"/>
                  </a:lnTo>
                  <a:lnTo>
                    <a:pt x="43853" y="30480"/>
                  </a:lnTo>
                  <a:lnTo>
                    <a:pt x="43738" y="31496"/>
                  </a:lnTo>
                  <a:lnTo>
                    <a:pt x="45326" y="28956"/>
                  </a:lnTo>
                  <a:lnTo>
                    <a:pt x="45224" y="29679"/>
                  </a:lnTo>
                  <a:lnTo>
                    <a:pt x="45466" y="28956"/>
                  </a:lnTo>
                  <a:lnTo>
                    <a:pt x="45681" y="28321"/>
                  </a:lnTo>
                  <a:lnTo>
                    <a:pt x="44335" y="34925"/>
                  </a:lnTo>
                  <a:lnTo>
                    <a:pt x="45224" y="32258"/>
                  </a:lnTo>
                  <a:lnTo>
                    <a:pt x="45351" y="31115"/>
                  </a:lnTo>
                  <a:lnTo>
                    <a:pt x="45580" y="30099"/>
                  </a:lnTo>
                  <a:lnTo>
                    <a:pt x="45669" y="29464"/>
                  </a:lnTo>
                  <a:lnTo>
                    <a:pt x="45796" y="31381"/>
                  </a:lnTo>
                  <a:lnTo>
                    <a:pt x="46443" y="31496"/>
                  </a:lnTo>
                  <a:lnTo>
                    <a:pt x="47066" y="30734"/>
                  </a:lnTo>
                  <a:lnTo>
                    <a:pt x="46710" y="32893"/>
                  </a:lnTo>
                  <a:lnTo>
                    <a:pt x="47574" y="33655"/>
                  </a:lnTo>
                  <a:lnTo>
                    <a:pt x="48806" y="32131"/>
                  </a:lnTo>
                  <a:lnTo>
                    <a:pt x="49847" y="32258"/>
                  </a:lnTo>
                  <a:lnTo>
                    <a:pt x="49809" y="32131"/>
                  </a:lnTo>
                  <a:lnTo>
                    <a:pt x="49682" y="31623"/>
                  </a:lnTo>
                  <a:lnTo>
                    <a:pt x="49669" y="30734"/>
                  </a:lnTo>
                  <a:lnTo>
                    <a:pt x="49847" y="29464"/>
                  </a:lnTo>
                  <a:lnTo>
                    <a:pt x="50012" y="28321"/>
                  </a:lnTo>
                  <a:lnTo>
                    <a:pt x="50139" y="27508"/>
                  </a:lnTo>
                  <a:lnTo>
                    <a:pt x="50266" y="27305"/>
                  </a:lnTo>
                  <a:lnTo>
                    <a:pt x="50495" y="27051"/>
                  </a:lnTo>
                  <a:lnTo>
                    <a:pt x="50431" y="27749"/>
                  </a:lnTo>
                  <a:lnTo>
                    <a:pt x="50647" y="27051"/>
                  </a:lnTo>
                  <a:lnTo>
                    <a:pt x="50749" y="26670"/>
                  </a:lnTo>
                  <a:lnTo>
                    <a:pt x="50990" y="26924"/>
                  </a:lnTo>
                  <a:lnTo>
                    <a:pt x="51054" y="27432"/>
                  </a:lnTo>
                  <a:lnTo>
                    <a:pt x="50558" y="30480"/>
                  </a:lnTo>
                  <a:lnTo>
                    <a:pt x="50215" y="31623"/>
                  </a:lnTo>
                  <a:lnTo>
                    <a:pt x="50812" y="30480"/>
                  </a:lnTo>
                  <a:lnTo>
                    <a:pt x="50723" y="31496"/>
                  </a:lnTo>
                  <a:lnTo>
                    <a:pt x="50596" y="31877"/>
                  </a:lnTo>
                  <a:lnTo>
                    <a:pt x="50368" y="33274"/>
                  </a:lnTo>
                  <a:lnTo>
                    <a:pt x="50812" y="31242"/>
                  </a:lnTo>
                  <a:lnTo>
                    <a:pt x="50774" y="36830"/>
                  </a:lnTo>
                  <a:lnTo>
                    <a:pt x="51511" y="33147"/>
                  </a:lnTo>
                  <a:lnTo>
                    <a:pt x="51409" y="34163"/>
                  </a:lnTo>
                  <a:lnTo>
                    <a:pt x="52463" y="34417"/>
                  </a:lnTo>
                  <a:lnTo>
                    <a:pt x="53073" y="33274"/>
                  </a:lnTo>
                  <a:lnTo>
                    <a:pt x="53949" y="33147"/>
                  </a:lnTo>
                  <a:lnTo>
                    <a:pt x="54190" y="31242"/>
                  </a:lnTo>
                  <a:lnTo>
                    <a:pt x="54279" y="30480"/>
                  </a:lnTo>
                  <a:lnTo>
                    <a:pt x="54317" y="30226"/>
                  </a:lnTo>
                  <a:lnTo>
                    <a:pt x="54584" y="30988"/>
                  </a:lnTo>
                  <a:lnTo>
                    <a:pt x="54749" y="30226"/>
                  </a:lnTo>
                  <a:lnTo>
                    <a:pt x="55105" y="28575"/>
                  </a:lnTo>
                  <a:lnTo>
                    <a:pt x="55638" y="29591"/>
                  </a:lnTo>
                  <a:lnTo>
                    <a:pt x="56057" y="32004"/>
                  </a:lnTo>
                  <a:lnTo>
                    <a:pt x="56845" y="31877"/>
                  </a:lnTo>
                  <a:lnTo>
                    <a:pt x="57480" y="30607"/>
                  </a:lnTo>
                  <a:lnTo>
                    <a:pt x="57467" y="30353"/>
                  </a:lnTo>
                  <a:lnTo>
                    <a:pt x="57353" y="29679"/>
                  </a:lnTo>
                  <a:lnTo>
                    <a:pt x="57480" y="28765"/>
                  </a:lnTo>
                  <a:lnTo>
                    <a:pt x="57531" y="28575"/>
                  </a:lnTo>
                  <a:lnTo>
                    <a:pt x="57746" y="27686"/>
                  </a:lnTo>
                  <a:lnTo>
                    <a:pt x="57645" y="28702"/>
                  </a:lnTo>
                  <a:lnTo>
                    <a:pt x="57518" y="30340"/>
                  </a:lnTo>
                  <a:lnTo>
                    <a:pt x="58254" y="30226"/>
                  </a:lnTo>
                  <a:lnTo>
                    <a:pt x="57632" y="32131"/>
                  </a:lnTo>
                  <a:lnTo>
                    <a:pt x="58585" y="31750"/>
                  </a:lnTo>
                  <a:lnTo>
                    <a:pt x="58864" y="31750"/>
                  </a:lnTo>
                  <a:lnTo>
                    <a:pt x="59918" y="30226"/>
                  </a:lnTo>
                  <a:lnTo>
                    <a:pt x="60185" y="29845"/>
                  </a:lnTo>
                  <a:lnTo>
                    <a:pt x="60274" y="27686"/>
                  </a:lnTo>
                  <a:lnTo>
                    <a:pt x="60375" y="27178"/>
                  </a:lnTo>
                  <a:lnTo>
                    <a:pt x="60642" y="26797"/>
                  </a:lnTo>
                  <a:lnTo>
                    <a:pt x="60680" y="28575"/>
                  </a:lnTo>
                  <a:lnTo>
                    <a:pt x="60579" y="29337"/>
                  </a:lnTo>
                  <a:lnTo>
                    <a:pt x="60452" y="29845"/>
                  </a:lnTo>
                  <a:lnTo>
                    <a:pt x="61874" y="26797"/>
                  </a:lnTo>
                  <a:lnTo>
                    <a:pt x="61937" y="26670"/>
                  </a:lnTo>
                  <a:lnTo>
                    <a:pt x="62166" y="26162"/>
                  </a:lnTo>
                  <a:lnTo>
                    <a:pt x="62230" y="26035"/>
                  </a:lnTo>
                  <a:lnTo>
                    <a:pt x="62484" y="37973"/>
                  </a:lnTo>
                  <a:lnTo>
                    <a:pt x="64185" y="32639"/>
                  </a:lnTo>
                  <a:lnTo>
                    <a:pt x="64135" y="32829"/>
                  </a:lnTo>
                  <a:lnTo>
                    <a:pt x="64223" y="32639"/>
                  </a:lnTo>
                  <a:lnTo>
                    <a:pt x="65532" y="30099"/>
                  </a:lnTo>
                  <a:lnTo>
                    <a:pt x="65849" y="30480"/>
                  </a:lnTo>
                  <a:lnTo>
                    <a:pt x="65874" y="30734"/>
                  </a:lnTo>
                  <a:lnTo>
                    <a:pt x="65062" y="32004"/>
                  </a:lnTo>
                  <a:lnTo>
                    <a:pt x="65011" y="32512"/>
                  </a:lnTo>
                  <a:lnTo>
                    <a:pt x="65138" y="33782"/>
                  </a:lnTo>
                  <a:lnTo>
                    <a:pt x="66586" y="30099"/>
                  </a:lnTo>
                  <a:lnTo>
                    <a:pt x="66840" y="29464"/>
                  </a:lnTo>
                  <a:lnTo>
                    <a:pt x="66865" y="34671"/>
                  </a:lnTo>
                  <a:lnTo>
                    <a:pt x="68173" y="31877"/>
                  </a:lnTo>
                  <a:lnTo>
                    <a:pt x="67945" y="39751"/>
                  </a:lnTo>
                  <a:lnTo>
                    <a:pt x="70764" y="31877"/>
                  </a:lnTo>
                  <a:lnTo>
                    <a:pt x="70853" y="31623"/>
                  </a:lnTo>
                  <a:lnTo>
                    <a:pt x="71221" y="36703"/>
                  </a:lnTo>
                  <a:lnTo>
                    <a:pt x="71348" y="35433"/>
                  </a:lnTo>
                  <a:lnTo>
                    <a:pt x="71462" y="34645"/>
                  </a:lnTo>
                  <a:lnTo>
                    <a:pt x="71882" y="33020"/>
                  </a:lnTo>
                  <a:lnTo>
                    <a:pt x="71742" y="34353"/>
                  </a:lnTo>
                  <a:lnTo>
                    <a:pt x="71932" y="33782"/>
                  </a:lnTo>
                  <a:lnTo>
                    <a:pt x="72847" y="33020"/>
                  </a:lnTo>
                  <a:lnTo>
                    <a:pt x="74383" y="31750"/>
                  </a:lnTo>
                  <a:lnTo>
                    <a:pt x="76047" y="36957"/>
                  </a:lnTo>
                  <a:lnTo>
                    <a:pt x="78079" y="38989"/>
                  </a:lnTo>
                  <a:lnTo>
                    <a:pt x="78816" y="39497"/>
                  </a:lnTo>
                  <a:lnTo>
                    <a:pt x="79527" y="31750"/>
                  </a:lnTo>
                  <a:lnTo>
                    <a:pt x="79540" y="31623"/>
                  </a:lnTo>
                  <a:lnTo>
                    <a:pt x="79743" y="29464"/>
                  </a:lnTo>
                  <a:lnTo>
                    <a:pt x="80060" y="32639"/>
                  </a:lnTo>
                  <a:lnTo>
                    <a:pt x="80187" y="34163"/>
                  </a:lnTo>
                  <a:lnTo>
                    <a:pt x="79489" y="37338"/>
                  </a:lnTo>
                  <a:lnTo>
                    <a:pt x="81648" y="33401"/>
                  </a:lnTo>
                  <a:lnTo>
                    <a:pt x="82816" y="37973"/>
                  </a:lnTo>
                  <a:lnTo>
                    <a:pt x="84874" y="34671"/>
                  </a:lnTo>
                  <a:lnTo>
                    <a:pt x="84670" y="35433"/>
                  </a:lnTo>
                  <a:lnTo>
                    <a:pt x="84543" y="36449"/>
                  </a:lnTo>
                  <a:lnTo>
                    <a:pt x="84378" y="36449"/>
                  </a:lnTo>
                  <a:lnTo>
                    <a:pt x="84404" y="38989"/>
                  </a:lnTo>
                  <a:lnTo>
                    <a:pt x="85559" y="36830"/>
                  </a:lnTo>
                  <a:lnTo>
                    <a:pt x="85674" y="36322"/>
                  </a:lnTo>
                  <a:lnTo>
                    <a:pt x="85890" y="34671"/>
                  </a:lnTo>
                  <a:lnTo>
                    <a:pt x="86004" y="35306"/>
                  </a:lnTo>
                  <a:lnTo>
                    <a:pt x="85877" y="35775"/>
                  </a:lnTo>
                  <a:lnTo>
                    <a:pt x="85763" y="37973"/>
                  </a:lnTo>
                  <a:lnTo>
                    <a:pt x="85890" y="39116"/>
                  </a:lnTo>
                  <a:lnTo>
                    <a:pt x="86969" y="34671"/>
                  </a:lnTo>
                  <a:lnTo>
                    <a:pt x="86995" y="34544"/>
                  </a:lnTo>
                  <a:lnTo>
                    <a:pt x="86855" y="37109"/>
                  </a:lnTo>
                  <a:lnTo>
                    <a:pt x="86944" y="36830"/>
                  </a:lnTo>
                  <a:lnTo>
                    <a:pt x="87566" y="38354"/>
                  </a:lnTo>
                  <a:lnTo>
                    <a:pt x="87642" y="36830"/>
                  </a:lnTo>
                  <a:lnTo>
                    <a:pt x="87718" y="35560"/>
                  </a:lnTo>
                  <a:lnTo>
                    <a:pt x="88150" y="36957"/>
                  </a:lnTo>
                  <a:lnTo>
                    <a:pt x="88646" y="35560"/>
                  </a:lnTo>
                  <a:lnTo>
                    <a:pt x="89001" y="34544"/>
                  </a:lnTo>
                  <a:lnTo>
                    <a:pt x="89052" y="34417"/>
                  </a:lnTo>
                  <a:lnTo>
                    <a:pt x="89293" y="36068"/>
                  </a:lnTo>
                  <a:lnTo>
                    <a:pt x="89687" y="34417"/>
                  </a:lnTo>
                  <a:lnTo>
                    <a:pt x="89928" y="33401"/>
                  </a:lnTo>
                  <a:lnTo>
                    <a:pt x="90017" y="33020"/>
                  </a:lnTo>
                  <a:lnTo>
                    <a:pt x="90131" y="37846"/>
                  </a:lnTo>
                  <a:lnTo>
                    <a:pt x="90830" y="33274"/>
                  </a:lnTo>
                  <a:lnTo>
                    <a:pt x="90170" y="37973"/>
                  </a:lnTo>
                  <a:lnTo>
                    <a:pt x="91376" y="37211"/>
                  </a:lnTo>
                  <a:lnTo>
                    <a:pt x="92049" y="35052"/>
                  </a:lnTo>
                  <a:lnTo>
                    <a:pt x="91744" y="36449"/>
                  </a:lnTo>
                  <a:lnTo>
                    <a:pt x="92189" y="36576"/>
                  </a:lnTo>
                  <a:lnTo>
                    <a:pt x="91782" y="38430"/>
                  </a:lnTo>
                  <a:lnTo>
                    <a:pt x="92227" y="38481"/>
                  </a:lnTo>
                  <a:lnTo>
                    <a:pt x="92659" y="37846"/>
                  </a:lnTo>
                  <a:lnTo>
                    <a:pt x="92773" y="37338"/>
                  </a:lnTo>
                  <a:lnTo>
                    <a:pt x="92989" y="35179"/>
                  </a:lnTo>
                  <a:lnTo>
                    <a:pt x="93052" y="40894"/>
                  </a:lnTo>
                  <a:lnTo>
                    <a:pt x="94259" y="35179"/>
                  </a:lnTo>
                  <a:lnTo>
                    <a:pt x="94297" y="35052"/>
                  </a:lnTo>
                  <a:lnTo>
                    <a:pt x="94665" y="33274"/>
                  </a:lnTo>
                  <a:lnTo>
                    <a:pt x="94729" y="33020"/>
                  </a:lnTo>
                  <a:lnTo>
                    <a:pt x="95186" y="30861"/>
                  </a:lnTo>
                  <a:lnTo>
                    <a:pt x="94691" y="38227"/>
                  </a:lnTo>
                  <a:lnTo>
                    <a:pt x="96342" y="35775"/>
                  </a:lnTo>
                  <a:lnTo>
                    <a:pt x="97497" y="34544"/>
                  </a:lnTo>
                  <a:lnTo>
                    <a:pt x="97612" y="34264"/>
                  </a:lnTo>
                  <a:lnTo>
                    <a:pt x="97599" y="34442"/>
                  </a:lnTo>
                  <a:lnTo>
                    <a:pt x="97104" y="38481"/>
                  </a:lnTo>
                  <a:lnTo>
                    <a:pt x="98158" y="37084"/>
                  </a:lnTo>
                  <a:lnTo>
                    <a:pt x="98031" y="35775"/>
                  </a:lnTo>
                  <a:lnTo>
                    <a:pt x="97790" y="34251"/>
                  </a:lnTo>
                  <a:lnTo>
                    <a:pt x="97701" y="33655"/>
                  </a:lnTo>
                  <a:lnTo>
                    <a:pt x="97790" y="34251"/>
                  </a:lnTo>
                  <a:lnTo>
                    <a:pt x="98552" y="33655"/>
                  </a:lnTo>
                  <a:lnTo>
                    <a:pt x="99047" y="33274"/>
                  </a:lnTo>
                  <a:lnTo>
                    <a:pt x="98666" y="35953"/>
                  </a:lnTo>
                  <a:lnTo>
                    <a:pt x="99466" y="33274"/>
                  </a:lnTo>
                  <a:lnTo>
                    <a:pt x="99618" y="32766"/>
                  </a:lnTo>
                  <a:lnTo>
                    <a:pt x="100571" y="34036"/>
                  </a:lnTo>
                  <a:lnTo>
                    <a:pt x="100634" y="35052"/>
                  </a:lnTo>
                  <a:lnTo>
                    <a:pt x="100139" y="36068"/>
                  </a:lnTo>
                  <a:lnTo>
                    <a:pt x="99936" y="36830"/>
                  </a:lnTo>
                  <a:lnTo>
                    <a:pt x="101295" y="35052"/>
                  </a:lnTo>
                  <a:lnTo>
                    <a:pt x="102006" y="37592"/>
                  </a:lnTo>
                  <a:lnTo>
                    <a:pt x="103187" y="35433"/>
                  </a:lnTo>
                  <a:lnTo>
                    <a:pt x="103314" y="35052"/>
                  </a:lnTo>
                  <a:lnTo>
                    <a:pt x="103390" y="32766"/>
                  </a:lnTo>
                  <a:lnTo>
                    <a:pt x="103466" y="32258"/>
                  </a:lnTo>
                  <a:lnTo>
                    <a:pt x="104140" y="30861"/>
                  </a:lnTo>
                  <a:lnTo>
                    <a:pt x="104813" y="29464"/>
                  </a:lnTo>
                  <a:lnTo>
                    <a:pt x="105181" y="27559"/>
                  </a:lnTo>
                  <a:lnTo>
                    <a:pt x="104825" y="29413"/>
                  </a:lnTo>
                  <a:lnTo>
                    <a:pt x="104889" y="29235"/>
                  </a:lnTo>
                  <a:lnTo>
                    <a:pt x="104749" y="29845"/>
                  </a:lnTo>
                  <a:lnTo>
                    <a:pt x="104025" y="33655"/>
                  </a:lnTo>
                  <a:lnTo>
                    <a:pt x="105943" y="29210"/>
                  </a:lnTo>
                  <a:lnTo>
                    <a:pt x="104394" y="36830"/>
                  </a:lnTo>
                  <a:lnTo>
                    <a:pt x="104622" y="36322"/>
                  </a:lnTo>
                  <a:lnTo>
                    <a:pt x="104838" y="35560"/>
                  </a:lnTo>
                  <a:lnTo>
                    <a:pt x="105041" y="34036"/>
                  </a:lnTo>
                  <a:lnTo>
                    <a:pt x="105092" y="35433"/>
                  </a:lnTo>
                  <a:lnTo>
                    <a:pt x="104711" y="36957"/>
                  </a:lnTo>
                  <a:lnTo>
                    <a:pt x="105460" y="35941"/>
                  </a:lnTo>
                  <a:lnTo>
                    <a:pt x="105587" y="34417"/>
                  </a:lnTo>
                  <a:lnTo>
                    <a:pt x="105600" y="34036"/>
                  </a:lnTo>
                  <a:lnTo>
                    <a:pt x="105613" y="33528"/>
                  </a:lnTo>
                  <a:lnTo>
                    <a:pt x="106235" y="33655"/>
                  </a:lnTo>
                  <a:lnTo>
                    <a:pt x="106172" y="34163"/>
                  </a:lnTo>
                  <a:lnTo>
                    <a:pt x="106045" y="34798"/>
                  </a:lnTo>
                  <a:lnTo>
                    <a:pt x="105918" y="35052"/>
                  </a:lnTo>
                  <a:lnTo>
                    <a:pt x="105689" y="36322"/>
                  </a:lnTo>
                  <a:lnTo>
                    <a:pt x="106514" y="33528"/>
                  </a:lnTo>
                  <a:lnTo>
                    <a:pt x="106857" y="32385"/>
                  </a:lnTo>
                  <a:lnTo>
                    <a:pt x="107162" y="33020"/>
                  </a:lnTo>
                  <a:lnTo>
                    <a:pt x="107238" y="33515"/>
                  </a:lnTo>
                  <a:lnTo>
                    <a:pt x="107124" y="34645"/>
                  </a:lnTo>
                  <a:lnTo>
                    <a:pt x="107911" y="34544"/>
                  </a:lnTo>
                  <a:lnTo>
                    <a:pt x="108483" y="32385"/>
                  </a:lnTo>
                  <a:lnTo>
                    <a:pt x="109220" y="29591"/>
                  </a:lnTo>
                  <a:lnTo>
                    <a:pt x="109829" y="31242"/>
                  </a:lnTo>
                  <a:lnTo>
                    <a:pt x="109943" y="31750"/>
                  </a:lnTo>
                  <a:lnTo>
                    <a:pt x="109067" y="36068"/>
                  </a:lnTo>
                  <a:lnTo>
                    <a:pt x="110109" y="33147"/>
                  </a:lnTo>
                  <a:lnTo>
                    <a:pt x="109639" y="36957"/>
                  </a:lnTo>
                  <a:lnTo>
                    <a:pt x="110248" y="36068"/>
                  </a:lnTo>
                  <a:lnTo>
                    <a:pt x="110375" y="34036"/>
                  </a:lnTo>
                  <a:lnTo>
                    <a:pt x="110832" y="34163"/>
                  </a:lnTo>
                  <a:lnTo>
                    <a:pt x="110858" y="34036"/>
                  </a:lnTo>
                  <a:lnTo>
                    <a:pt x="111112" y="33147"/>
                  </a:lnTo>
                  <a:lnTo>
                    <a:pt x="111620" y="31369"/>
                  </a:lnTo>
                  <a:lnTo>
                    <a:pt x="111696" y="31750"/>
                  </a:lnTo>
                  <a:lnTo>
                    <a:pt x="111798" y="32829"/>
                  </a:lnTo>
                  <a:lnTo>
                    <a:pt x="111302" y="34290"/>
                  </a:lnTo>
                  <a:lnTo>
                    <a:pt x="112268" y="33655"/>
                  </a:lnTo>
                  <a:lnTo>
                    <a:pt x="112014" y="32385"/>
                  </a:lnTo>
                  <a:lnTo>
                    <a:pt x="112115" y="31750"/>
                  </a:lnTo>
                  <a:lnTo>
                    <a:pt x="112255" y="31369"/>
                  </a:lnTo>
                  <a:lnTo>
                    <a:pt x="112636" y="30340"/>
                  </a:lnTo>
                  <a:lnTo>
                    <a:pt x="112699" y="29591"/>
                  </a:lnTo>
                  <a:lnTo>
                    <a:pt x="112674" y="29210"/>
                  </a:lnTo>
                  <a:lnTo>
                    <a:pt x="112598" y="27559"/>
                  </a:lnTo>
                  <a:lnTo>
                    <a:pt x="112585" y="27178"/>
                  </a:lnTo>
                  <a:lnTo>
                    <a:pt x="112890" y="27901"/>
                  </a:lnTo>
                  <a:lnTo>
                    <a:pt x="113004" y="28448"/>
                  </a:lnTo>
                  <a:lnTo>
                    <a:pt x="112890" y="28702"/>
                  </a:lnTo>
                  <a:lnTo>
                    <a:pt x="113525" y="28448"/>
                  </a:lnTo>
                  <a:lnTo>
                    <a:pt x="113461" y="30695"/>
                  </a:lnTo>
                  <a:lnTo>
                    <a:pt x="114236" y="28448"/>
                  </a:lnTo>
                  <a:lnTo>
                    <a:pt x="114287" y="28321"/>
                  </a:lnTo>
                  <a:lnTo>
                    <a:pt x="114376" y="30734"/>
                  </a:lnTo>
                  <a:lnTo>
                    <a:pt x="113906" y="33274"/>
                  </a:lnTo>
                  <a:lnTo>
                    <a:pt x="113792" y="34417"/>
                  </a:lnTo>
                  <a:lnTo>
                    <a:pt x="114465" y="31242"/>
                  </a:lnTo>
                  <a:lnTo>
                    <a:pt x="115011" y="33655"/>
                  </a:lnTo>
                  <a:lnTo>
                    <a:pt x="115531" y="31242"/>
                  </a:lnTo>
                  <a:lnTo>
                    <a:pt x="115519" y="31369"/>
                  </a:lnTo>
                  <a:lnTo>
                    <a:pt x="115392" y="32258"/>
                  </a:lnTo>
                  <a:lnTo>
                    <a:pt x="115265" y="33528"/>
                  </a:lnTo>
                  <a:lnTo>
                    <a:pt x="115811" y="30861"/>
                  </a:lnTo>
                  <a:lnTo>
                    <a:pt x="115874" y="32258"/>
                  </a:lnTo>
                  <a:lnTo>
                    <a:pt x="115646" y="33782"/>
                  </a:lnTo>
                  <a:lnTo>
                    <a:pt x="116217" y="34290"/>
                  </a:lnTo>
                  <a:lnTo>
                    <a:pt x="116141" y="30861"/>
                  </a:lnTo>
                  <a:lnTo>
                    <a:pt x="116128" y="30226"/>
                  </a:lnTo>
                  <a:lnTo>
                    <a:pt x="116103" y="28829"/>
                  </a:lnTo>
                  <a:lnTo>
                    <a:pt x="116395" y="30099"/>
                  </a:lnTo>
                  <a:lnTo>
                    <a:pt x="116497" y="31242"/>
                  </a:lnTo>
                  <a:lnTo>
                    <a:pt x="116420" y="32258"/>
                  </a:lnTo>
                  <a:lnTo>
                    <a:pt x="116916" y="33274"/>
                  </a:lnTo>
                  <a:lnTo>
                    <a:pt x="118021" y="30480"/>
                  </a:lnTo>
                  <a:lnTo>
                    <a:pt x="118376" y="31381"/>
                  </a:lnTo>
                  <a:lnTo>
                    <a:pt x="118503" y="32766"/>
                  </a:lnTo>
                  <a:lnTo>
                    <a:pt x="118249" y="35775"/>
                  </a:lnTo>
                  <a:lnTo>
                    <a:pt x="118745" y="35560"/>
                  </a:lnTo>
                  <a:lnTo>
                    <a:pt x="120396" y="31750"/>
                  </a:lnTo>
                  <a:lnTo>
                    <a:pt x="121272" y="32766"/>
                  </a:lnTo>
                  <a:lnTo>
                    <a:pt x="121170" y="32385"/>
                  </a:lnTo>
                  <a:lnTo>
                    <a:pt x="121221" y="31750"/>
                  </a:lnTo>
                  <a:lnTo>
                    <a:pt x="121424" y="30480"/>
                  </a:lnTo>
                  <a:lnTo>
                    <a:pt x="121704" y="28829"/>
                  </a:lnTo>
                  <a:lnTo>
                    <a:pt x="121780" y="28321"/>
                  </a:lnTo>
                  <a:lnTo>
                    <a:pt x="121970" y="27178"/>
                  </a:lnTo>
                  <a:lnTo>
                    <a:pt x="122034" y="26797"/>
                  </a:lnTo>
                  <a:lnTo>
                    <a:pt x="121513" y="35179"/>
                  </a:lnTo>
                  <a:lnTo>
                    <a:pt x="122085" y="33515"/>
                  </a:lnTo>
                  <a:lnTo>
                    <a:pt x="122199" y="33020"/>
                  </a:lnTo>
                  <a:lnTo>
                    <a:pt x="122262" y="32893"/>
                  </a:lnTo>
                  <a:lnTo>
                    <a:pt x="122161" y="33286"/>
                  </a:lnTo>
                  <a:lnTo>
                    <a:pt x="121805" y="35687"/>
                  </a:lnTo>
                  <a:lnTo>
                    <a:pt x="121907" y="35052"/>
                  </a:lnTo>
                  <a:lnTo>
                    <a:pt x="122478" y="35941"/>
                  </a:lnTo>
                  <a:lnTo>
                    <a:pt x="122897" y="35052"/>
                  </a:lnTo>
                  <a:lnTo>
                    <a:pt x="123507" y="33782"/>
                  </a:lnTo>
                  <a:lnTo>
                    <a:pt x="124460" y="32639"/>
                  </a:lnTo>
                  <a:lnTo>
                    <a:pt x="124790" y="32258"/>
                  </a:lnTo>
                  <a:lnTo>
                    <a:pt x="124663" y="32766"/>
                  </a:lnTo>
                  <a:lnTo>
                    <a:pt x="124561" y="34251"/>
                  </a:lnTo>
                  <a:lnTo>
                    <a:pt x="124688" y="34925"/>
                  </a:lnTo>
                  <a:lnTo>
                    <a:pt x="125425" y="34544"/>
                  </a:lnTo>
                  <a:lnTo>
                    <a:pt x="125768" y="35179"/>
                  </a:lnTo>
                  <a:lnTo>
                    <a:pt x="125920" y="34544"/>
                  </a:lnTo>
                  <a:lnTo>
                    <a:pt x="126098" y="33782"/>
                  </a:lnTo>
                  <a:lnTo>
                    <a:pt x="126314" y="34036"/>
                  </a:lnTo>
                  <a:lnTo>
                    <a:pt x="126326" y="33782"/>
                  </a:lnTo>
                  <a:lnTo>
                    <a:pt x="126428" y="32258"/>
                  </a:lnTo>
                  <a:lnTo>
                    <a:pt x="126453" y="32004"/>
                  </a:lnTo>
                  <a:lnTo>
                    <a:pt x="127050" y="34925"/>
                  </a:lnTo>
                  <a:lnTo>
                    <a:pt x="128155" y="33909"/>
                  </a:lnTo>
                  <a:lnTo>
                    <a:pt x="129273" y="32639"/>
                  </a:lnTo>
                  <a:lnTo>
                    <a:pt x="129882" y="34798"/>
                  </a:lnTo>
                  <a:lnTo>
                    <a:pt x="129743" y="34798"/>
                  </a:lnTo>
                  <a:lnTo>
                    <a:pt x="129374" y="36068"/>
                  </a:lnTo>
                  <a:lnTo>
                    <a:pt x="130683" y="34925"/>
                  </a:lnTo>
                  <a:lnTo>
                    <a:pt x="130810" y="33782"/>
                  </a:lnTo>
                  <a:lnTo>
                    <a:pt x="130759" y="33401"/>
                  </a:lnTo>
                  <a:lnTo>
                    <a:pt x="130771" y="32639"/>
                  </a:lnTo>
                  <a:lnTo>
                    <a:pt x="130784" y="32004"/>
                  </a:lnTo>
                  <a:lnTo>
                    <a:pt x="130886" y="31115"/>
                  </a:lnTo>
                  <a:lnTo>
                    <a:pt x="130975" y="30734"/>
                  </a:lnTo>
                  <a:lnTo>
                    <a:pt x="131089" y="30200"/>
                  </a:lnTo>
                  <a:lnTo>
                    <a:pt x="131559" y="29083"/>
                  </a:lnTo>
                  <a:lnTo>
                    <a:pt x="131826" y="29083"/>
                  </a:lnTo>
                  <a:lnTo>
                    <a:pt x="131254" y="30340"/>
                  </a:lnTo>
                  <a:lnTo>
                    <a:pt x="131178" y="31242"/>
                  </a:lnTo>
                  <a:lnTo>
                    <a:pt x="131292" y="34290"/>
                  </a:lnTo>
                  <a:lnTo>
                    <a:pt x="131635" y="32004"/>
                  </a:lnTo>
                  <a:lnTo>
                    <a:pt x="131572" y="36322"/>
                  </a:lnTo>
                  <a:lnTo>
                    <a:pt x="131965" y="32004"/>
                  </a:lnTo>
                  <a:lnTo>
                    <a:pt x="132219" y="29083"/>
                  </a:lnTo>
                  <a:lnTo>
                    <a:pt x="132397" y="27178"/>
                  </a:lnTo>
                  <a:lnTo>
                    <a:pt x="132499" y="28067"/>
                  </a:lnTo>
                  <a:lnTo>
                    <a:pt x="132613" y="30734"/>
                  </a:lnTo>
                  <a:lnTo>
                    <a:pt x="132499" y="31369"/>
                  </a:lnTo>
                  <a:lnTo>
                    <a:pt x="132867" y="30861"/>
                  </a:lnTo>
                  <a:lnTo>
                    <a:pt x="133350" y="29210"/>
                  </a:lnTo>
                  <a:lnTo>
                    <a:pt x="133489" y="29413"/>
                  </a:lnTo>
                  <a:lnTo>
                    <a:pt x="133578" y="29845"/>
                  </a:lnTo>
                  <a:lnTo>
                    <a:pt x="133324" y="32385"/>
                  </a:lnTo>
                  <a:lnTo>
                    <a:pt x="134048" y="29210"/>
                  </a:lnTo>
                  <a:lnTo>
                    <a:pt x="134327" y="27940"/>
                  </a:lnTo>
                  <a:lnTo>
                    <a:pt x="134226" y="30988"/>
                  </a:lnTo>
                  <a:lnTo>
                    <a:pt x="134035" y="31496"/>
                  </a:lnTo>
                  <a:lnTo>
                    <a:pt x="133794" y="31496"/>
                  </a:lnTo>
                  <a:lnTo>
                    <a:pt x="133553" y="32131"/>
                  </a:lnTo>
                  <a:lnTo>
                    <a:pt x="133451" y="35560"/>
                  </a:lnTo>
                  <a:lnTo>
                    <a:pt x="133616" y="34671"/>
                  </a:lnTo>
                  <a:lnTo>
                    <a:pt x="133858" y="35306"/>
                  </a:lnTo>
                  <a:lnTo>
                    <a:pt x="134073" y="36309"/>
                  </a:lnTo>
                  <a:lnTo>
                    <a:pt x="134010" y="35814"/>
                  </a:lnTo>
                  <a:lnTo>
                    <a:pt x="134327" y="36830"/>
                  </a:lnTo>
                  <a:lnTo>
                    <a:pt x="134391" y="35179"/>
                  </a:lnTo>
                  <a:lnTo>
                    <a:pt x="134505" y="34671"/>
                  </a:lnTo>
                  <a:lnTo>
                    <a:pt x="135788" y="28702"/>
                  </a:lnTo>
                  <a:lnTo>
                    <a:pt x="135509" y="34417"/>
                  </a:lnTo>
                  <a:lnTo>
                    <a:pt x="135496" y="34671"/>
                  </a:lnTo>
                  <a:lnTo>
                    <a:pt x="135572" y="34417"/>
                  </a:lnTo>
                  <a:lnTo>
                    <a:pt x="136855" y="29972"/>
                  </a:lnTo>
                  <a:lnTo>
                    <a:pt x="135597" y="34302"/>
                  </a:lnTo>
                  <a:lnTo>
                    <a:pt x="136385" y="32639"/>
                  </a:lnTo>
                  <a:lnTo>
                    <a:pt x="136118" y="34290"/>
                  </a:lnTo>
                  <a:lnTo>
                    <a:pt x="135991" y="37973"/>
                  </a:lnTo>
                  <a:lnTo>
                    <a:pt x="135877" y="38481"/>
                  </a:lnTo>
                  <a:lnTo>
                    <a:pt x="136563" y="36068"/>
                  </a:lnTo>
                  <a:lnTo>
                    <a:pt x="136144" y="40640"/>
                  </a:lnTo>
                  <a:lnTo>
                    <a:pt x="137121" y="36957"/>
                  </a:lnTo>
                  <a:lnTo>
                    <a:pt x="137007" y="37973"/>
                  </a:lnTo>
                  <a:lnTo>
                    <a:pt x="137248" y="37465"/>
                  </a:lnTo>
                  <a:lnTo>
                    <a:pt x="137325" y="36957"/>
                  </a:lnTo>
                  <a:lnTo>
                    <a:pt x="137439" y="36449"/>
                  </a:lnTo>
                  <a:lnTo>
                    <a:pt x="137566" y="36068"/>
                  </a:lnTo>
                  <a:lnTo>
                    <a:pt x="138531" y="33147"/>
                  </a:lnTo>
                  <a:lnTo>
                    <a:pt x="138353" y="40894"/>
                  </a:lnTo>
                  <a:lnTo>
                    <a:pt x="139928" y="36449"/>
                  </a:lnTo>
                  <a:lnTo>
                    <a:pt x="141046" y="34544"/>
                  </a:lnTo>
                  <a:lnTo>
                    <a:pt x="141300" y="33147"/>
                  </a:lnTo>
                  <a:lnTo>
                    <a:pt x="141401" y="32639"/>
                  </a:lnTo>
                  <a:lnTo>
                    <a:pt x="141490" y="32131"/>
                  </a:lnTo>
                  <a:lnTo>
                    <a:pt x="141681" y="31115"/>
                  </a:lnTo>
                  <a:lnTo>
                    <a:pt x="142684" y="29464"/>
                  </a:lnTo>
                  <a:lnTo>
                    <a:pt x="142621" y="31369"/>
                  </a:lnTo>
                  <a:lnTo>
                    <a:pt x="142138" y="32639"/>
                  </a:lnTo>
                  <a:lnTo>
                    <a:pt x="142036" y="33782"/>
                  </a:lnTo>
                  <a:lnTo>
                    <a:pt x="142151" y="34671"/>
                  </a:lnTo>
                  <a:lnTo>
                    <a:pt x="142468" y="34442"/>
                  </a:lnTo>
                  <a:lnTo>
                    <a:pt x="143052" y="33401"/>
                  </a:lnTo>
                  <a:lnTo>
                    <a:pt x="142887" y="34036"/>
                  </a:lnTo>
                  <a:lnTo>
                    <a:pt x="142786" y="36068"/>
                  </a:lnTo>
                  <a:lnTo>
                    <a:pt x="143090" y="35953"/>
                  </a:lnTo>
                  <a:lnTo>
                    <a:pt x="143217" y="35217"/>
                  </a:lnTo>
                  <a:lnTo>
                    <a:pt x="143383" y="33782"/>
                  </a:lnTo>
                  <a:lnTo>
                    <a:pt x="143217" y="33655"/>
                  </a:lnTo>
                  <a:lnTo>
                    <a:pt x="143268" y="33401"/>
                  </a:lnTo>
                  <a:lnTo>
                    <a:pt x="143383" y="32766"/>
                  </a:lnTo>
                  <a:lnTo>
                    <a:pt x="144056" y="29337"/>
                  </a:lnTo>
                  <a:close/>
                </a:path>
                <a:path w="409575" h="72390">
                  <a:moveTo>
                    <a:pt x="144322" y="36207"/>
                  </a:moveTo>
                  <a:lnTo>
                    <a:pt x="143916" y="36957"/>
                  </a:lnTo>
                  <a:lnTo>
                    <a:pt x="143814" y="37211"/>
                  </a:lnTo>
                  <a:lnTo>
                    <a:pt x="143573" y="38227"/>
                  </a:lnTo>
                  <a:lnTo>
                    <a:pt x="144094" y="37465"/>
                  </a:lnTo>
                  <a:lnTo>
                    <a:pt x="144208" y="37338"/>
                  </a:lnTo>
                  <a:lnTo>
                    <a:pt x="144322" y="36207"/>
                  </a:lnTo>
                  <a:close/>
                </a:path>
                <a:path w="409575" h="72390">
                  <a:moveTo>
                    <a:pt x="144424" y="37147"/>
                  </a:moveTo>
                  <a:lnTo>
                    <a:pt x="144221" y="37338"/>
                  </a:lnTo>
                  <a:lnTo>
                    <a:pt x="144157" y="37973"/>
                  </a:lnTo>
                  <a:lnTo>
                    <a:pt x="144424" y="37147"/>
                  </a:lnTo>
                  <a:close/>
                </a:path>
                <a:path w="409575" h="72390">
                  <a:moveTo>
                    <a:pt x="144449" y="39014"/>
                  </a:moveTo>
                  <a:lnTo>
                    <a:pt x="144284" y="39344"/>
                  </a:lnTo>
                  <a:lnTo>
                    <a:pt x="144360" y="39484"/>
                  </a:lnTo>
                  <a:lnTo>
                    <a:pt x="144399" y="39281"/>
                  </a:lnTo>
                  <a:lnTo>
                    <a:pt x="144424" y="39128"/>
                  </a:lnTo>
                  <a:close/>
                </a:path>
                <a:path w="409575" h="72390">
                  <a:moveTo>
                    <a:pt x="144602" y="38671"/>
                  </a:moveTo>
                  <a:lnTo>
                    <a:pt x="144449" y="39014"/>
                  </a:lnTo>
                  <a:lnTo>
                    <a:pt x="144602" y="38671"/>
                  </a:lnTo>
                  <a:close/>
                </a:path>
                <a:path w="409575" h="72390">
                  <a:moveTo>
                    <a:pt x="144932" y="37973"/>
                  </a:moveTo>
                  <a:lnTo>
                    <a:pt x="144602" y="38671"/>
                  </a:lnTo>
                  <a:lnTo>
                    <a:pt x="144754" y="38798"/>
                  </a:lnTo>
                  <a:lnTo>
                    <a:pt x="144932" y="37973"/>
                  </a:lnTo>
                  <a:close/>
                </a:path>
                <a:path w="409575" h="72390">
                  <a:moveTo>
                    <a:pt x="145402" y="34163"/>
                  </a:moveTo>
                  <a:lnTo>
                    <a:pt x="145351" y="33515"/>
                  </a:lnTo>
                  <a:lnTo>
                    <a:pt x="145021" y="35306"/>
                  </a:lnTo>
                  <a:lnTo>
                    <a:pt x="144424" y="37147"/>
                  </a:lnTo>
                  <a:lnTo>
                    <a:pt x="144894" y="36703"/>
                  </a:lnTo>
                  <a:lnTo>
                    <a:pt x="145402" y="34163"/>
                  </a:lnTo>
                  <a:close/>
                </a:path>
                <a:path w="409575" h="72390">
                  <a:moveTo>
                    <a:pt x="145503" y="27178"/>
                  </a:moveTo>
                  <a:lnTo>
                    <a:pt x="143776" y="33782"/>
                  </a:lnTo>
                  <a:lnTo>
                    <a:pt x="143167" y="36830"/>
                  </a:lnTo>
                  <a:lnTo>
                    <a:pt x="142824" y="37973"/>
                  </a:lnTo>
                  <a:lnTo>
                    <a:pt x="143281" y="37147"/>
                  </a:lnTo>
                  <a:lnTo>
                    <a:pt x="143954" y="35306"/>
                  </a:lnTo>
                  <a:lnTo>
                    <a:pt x="144399" y="34544"/>
                  </a:lnTo>
                  <a:lnTo>
                    <a:pt x="144348" y="35852"/>
                  </a:lnTo>
                  <a:lnTo>
                    <a:pt x="144487" y="34417"/>
                  </a:lnTo>
                  <a:lnTo>
                    <a:pt x="144564" y="33782"/>
                  </a:lnTo>
                  <a:lnTo>
                    <a:pt x="144868" y="33274"/>
                  </a:lnTo>
                  <a:lnTo>
                    <a:pt x="144983" y="32639"/>
                  </a:lnTo>
                  <a:lnTo>
                    <a:pt x="145503" y="27178"/>
                  </a:lnTo>
                  <a:close/>
                </a:path>
                <a:path w="409575" h="72390">
                  <a:moveTo>
                    <a:pt x="263118" y="55537"/>
                  </a:moveTo>
                  <a:lnTo>
                    <a:pt x="262572" y="55537"/>
                  </a:lnTo>
                  <a:lnTo>
                    <a:pt x="262636" y="57823"/>
                  </a:lnTo>
                  <a:lnTo>
                    <a:pt x="263118" y="55537"/>
                  </a:lnTo>
                  <a:close/>
                </a:path>
                <a:path w="409575" h="72390">
                  <a:moveTo>
                    <a:pt x="263321" y="41046"/>
                  </a:moveTo>
                  <a:lnTo>
                    <a:pt x="263042" y="42837"/>
                  </a:lnTo>
                  <a:lnTo>
                    <a:pt x="263118" y="42684"/>
                  </a:lnTo>
                  <a:lnTo>
                    <a:pt x="263321" y="41046"/>
                  </a:lnTo>
                  <a:close/>
                </a:path>
                <a:path w="409575" h="72390">
                  <a:moveTo>
                    <a:pt x="264426" y="55918"/>
                  </a:moveTo>
                  <a:lnTo>
                    <a:pt x="264337" y="53911"/>
                  </a:lnTo>
                  <a:lnTo>
                    <a:pt x="264261" y="54648"/>
                  </a:lnTo>
                  <a:lnTo>
                    <a:pt x="263931" y="55791"/>
                  </a:lnTo>
                  <a:lnTo>
                    <a:pt x="263829" y="56680"/>
                  </a:lnTo>
                  <a:lnTo>
                    <a:pt x="264045" y="57442"/>
                  </a:lnTo>
                  <a:lnTo>
                    <a:pt x="264426" y="55918"/>
                  </a:lnTo>
                  <a:close/>
                </a:path>
                <a:path w="409575" h="72390">
                  <a:moveTo>
                    <a:pt x="266573" y="57429"/>
                  </a:moveTo>
                  <a:lnTo>
                    <a:pt x="266522" y="57734"/>
                  </a:lnTo>
                  <a:lnTo>
                    <a:pt x="266522" y="57962"/>
                  </a:lnTo>
                  <a:lnTo>
                    <a:pt x="266547" y="57746"/>
                  </a:lnTo>
                  <a:lnTo>
                    <a:pt x="266560" y="57619"/>
                  </a:lnTo>
                  <a:lnTo>
                    <a:pt x="266573" y="57429"/>
                  </a:lnTo>
                  <a:close/>
                </a:path>
                <a:path w="409575" h="72390">
                  <a:moveTo>
                    <a:pt x="274078" y="60299"/>
                  </a:moveTo>
                  <a:lnTo>
                    <a:pt x="273469" y="61760"/>
                  </a:lnTo>
                  <a:lnTo>
                    <a:pt x="274027" y="62014"/>
                  </a:lnTo>
                  <a:lnTo>
                    <a:pt x="274078" y="60299"/>
                  </a:lnTo>
                  <a:close/>
                </a:path>
                <a:path w="409575" h="72390">
                  <a:moveTo>
                    <a:pt x="278130" y="55321"/>
                  </a:moveTo>
                  <a:lnTo>
                    <a:pt x="277964" y="57404"/>
                  </a:lnTo>
                  <a:lnTo>
                    <a:pt x="277342" y="58089"/>
                  </a:lnTo>
                  <a:lnTo>
                    <a:pt x="278015" y="57975"/>
                  </a:lnTo>
                  <a:lnTo>
                    <a:pt x="278130" y="55321"/>
                  </a:lnTo>
                  <a:close/>
                </a:path>
                <a:path w="409575" h="72390">
                  <a:moveTo>
                    <a:pt x="278790" y="54013"/>
                  </a:moveTo>
                  <a:lnTo>
                    <a:pt x="278650" y="52108"/>
                  </a:lnTo>
                  <a:lnTo>
                    <a:pt x="278358" y="54775"/>
                  </a:lnTo>
                  <a:lnTo>
                    <a:pt x="278434" y="54648"/>
                  </a:lnTo>
                  <a:lnTo>
                    <a:pt x="278549" y="54140"/>
                  </a:lnTo>
                  <a:lnTo>
                    <a:pt x="278561" y="54432"/>
                  </a:lnTo>
                  <a:lnTo>
                    <a:pt x="278726" y="54140"/>
                  </a:lnTo>
                  <a:lnTo>
                    <a:pt x="278790" y="54013"/>
                  </a:lnTo>
                  <a:close/>
                </a:path>
                <a:path w="409575" h="72390">
                  <a:moveTo>
                    <a:pt x="284086" y="37122"/>
                  </a:moveTo>
                  <a:lnTo>
                    <a:pt x="283476" y="38519"/>
                  </a:lnTo>
                  <a:lnTo>
                    <a:pt x="283692" y="38125"/>
                  </a:lnTo>
                  <a:lnTo>
                    <a:pt x="283768" y="37884"/>
                  </a:lnTo>
                  <a:lnTo>
                    <a:pt x="283933" y="37884"/>
                  </a:lnTo>
                  <a:lnTo>
                    <a:pt x="284086" y="37122"/>
                  </a:lnTo>
                  <a:close/>
                </a:path>
                <a:path w="409575" h="72390">
                  <a:moveTo>
                    <a:pt x="284111" y="58077"/>
                  </a:moveTo>
                  <a:lnTo>
                    <a:pt x="284086" y="57442"/>
                  </a:lnTo>
                  <a:lnTo>
                    <a:pt x="283654" y="57213"/>
                  </a:lnTo>
                  <a:lnTo>
                    <a:pt x="283756" y="58585"/>
                  </a:lnTo>
                  <a:lnTo>
                    <a:pt x="283883" y="60871"/>
                  </a:lnTo>
                  <a:lnTo>
                    <a:pt x="284111" y="58077"/>
                  </a:lnTo>
                  <a:close/>
                </a:path>
                <a:path w="409575" h="72390">
                  <a:moveTo>
                    <a:pt x="284226" y="56832"/>
                  </a:moveTo>
                  <a:lnTo>
                    <a:pt x="284086" y="57442"/>
                  </a:lnTo>
                  <a:lnTo>
                    <a:pt x="284226" y="56832"/>
                  </a:lnTo>
                  <a:close/>
                </a:path>
                <a:path w="409575" h="72390">
                  <a:moveTo>
                    <a:pt x="284327" y="55486"/>
                  </a:moveTo>
                  <a:lnTo>
                    <a:pt x="284226" y="56832"/>
                  </a:lnTo>
                  <a:lnTo>
                    <a:pt x="284327" y="56299"/>
                  </a:lnTo>
                  <a:lnTo>
                    <a:pt x="284327" y="55486"/>
                  </a:lnTo>
                  <a:close/>
                </a:path>
                <a:path w="409575" h="72390">
                  <a:moveTo>
                    <a:pt x="291401" y="62014"/>
                  </a:moveTo>
                  <a:lnTo>
                    <a:pt x="291350" y="58839"/>
                  </a:lnTo>
                  <a:lnTo>
                    <a:pt x="291211" y="61252"/>
                  </a:lnTo>
                  <a:lnTo>
                    <a:pt x="291401" y="62014"/>
                  </a:lnTo>
                  <a:close/>
                </a:path>
                <a:path w="409575" h="72390">
                  <a:moveTo>
                    <a:pt x="291820" y="31788"/>
                  </a:moveTo>
                  <a:lnTo>
                    <a:pt x="291109" y="33820"/>
                  </a:lnTo>
                  <a:lnTo>
                    <a:pt x="289915" y="38011"/>
                  </a:lnTo>
                  <a:lnTo>
                    <a:pt x="290131" y="38036"/>
                  </a:lnTo>
                  <a:lnTo>
                    <a:pt x="290690" y="38138"/>
                  </a:lnTo>
                  <a:lnTo>
                    <a:pt x="291020" y="38303"/>
                  </a:lnTo>
                  <a:lnTo>
                    <a:pt x="291147" y="37630"/>
                  </a:lnTo>
                  <a:lnTo>
                    <a:pt x="291045" y="38315"/>
                  </a:lnTo>
                  <a:lnTo>
                    <a:pt x="291185" y="37553"/>
                  </a:lnTo>
                  <a:lnTo>
                    <a:pt x="291274" y="37376"/>
                  </a:lnTo>
                  <a:lnTo>
                    <a:pt x="291388" y="36360"/>
                  </a:lnTo>
                  <a:lnTo>
                    <a:pt x="291325" y="35725"/>
                  </a:lnTo>
                  <a:lnTo>
                    <a:pt x="291084" y="35471"/>
                  </a:lnTo>
                  <a:lnTo>
                    <a:pt x="291198" y="34328"/>
                  </a:lnTo>
                  <a:lnTo>
                    <a:pt x="291820" y="31788"/>
                  </a:lnTo>
                  <a:close/>
                </a:path>
                <a:path w="409575" h="72390">
                  <a:moveTo>
                    <a:pt x="303504" y="61455"/>
                  </a:moveTo>
                  <a:lnTo>
                    <a:pt x="303326" y="62077"/>
                  </a:lnTo>
                  <a:lnTo>
                    <a:pt x="303504" y="61455"/>
                  </a:lnTo>
                  <a:close/>
                </a:path>
                <a:path w="409575" h="72390">
                  <a:moveTo>
                    <a:pt x="304825" y="60909"/>
                  </a:moveTo>
                  <a:lnTo>
                    <a:pt x="304647" y="61239"/>
                  </a:lnTo>
                  <a:lnTo>
                    <a:pt x="304825" y="60909"/>
                  </a:lnTo>
                  <a:close/>
                </a:path>
                <a:path w="409575" h="72390">
                  <a:moveTo>
                    <a:pt x="306997" y="61099"/>
                  </a:moveTo>
                  <a:lnTo>
                    <a:pt x="306387" y="62903"/>
                  </a:lnTo>
                  <a:lnTo>
                    <a:pt x="306654" y="62141"/>
                  </a:lnTo>
                  <a:lnTo>
                    <a:pt x="306857" y="61760"/>
                  </a:lnTo>
                  <a:lnTo>
                    <a:pt x="306997" y="61099"/>
                  </a:lnTo>
                  <a:close/>
                </a:path>
                <a:path w="409575" h="72390">
                  <a:moveTo>
                    <a:pt x="312204" y="59169"/>
                  </a:moveTo>
                  <a:lnTo>
                    <a:pt x="311810" y="60490"/>
                  </a:lnTo>
                  <a:lnTo>
                    <a:pt x="312064" y="60236"/>
                  </a:lnTo>
                  <a:lnTo>
                    <a:pt x="312178" y="59474"/>
                  </a:lnTo>
                  <a:lnTo>
                    <a:pt x="312204" y="59169"/>
                  </a:lnTo>
                  <a:close/>
                </a:path>
                <a:path w="409575" h="72390">
                  <a:moveTo>
                    <a:pt x="312432" y="59855"/>
                  </a:moveTo>
                  <a:lnTo>
                    <a:pt x="312191" y="60109"/>
                  </a:lnTo>
                  <a:lnTo>
                    <a:pt x="312102" y="60363"/>
                  </a:lnTo>
                  <a:lnTo>
                    <a:pt x="311988" y="61887"/>
                  </a:lnTo>
                  <a:lnTo>
                    <a:pt x="312432" y="59855"/>
                  </a:lnTo>
                  <a:close/>
                </a:path>
                <a:path w="409575" h="72390">
                  <a:moveTo>
                    <a:pt x="333603" y="66713"/>
                  </a:moveTo>
                  <a:lnTo>
                    <a:pt x="333476" y="66154"/>
                  </a:lnTo>
                  <a:lnTo>
                    <a:pt x="333476" y="67856"/>
                  </a:lnTo>
                  <a:lnTo>
                    <a:pt x="333603" y="66713"/>
                  </a:lnTo>
                  <a:close/>
                </a:path>
                <a:path w="409575" h="72390">
                  <a:moveTo>
                    <a:pt x="339839" y="46736"/>
                  </a:moveTo>
                  <a:lnTo>
                    <a:pt x="339699" y="47028"/>
                  </a:lnTo>
                  <a:lnTo>
                    <a:pt x="339344" y="48577"/>
                  </a:lnTo>
                  <a:lnTo>
                    <a:pt x="339445" y="48298"/>
                  </a:lnTo>
                  <a:lnTo>
                    <a:pt x="339839" y="46736"/>
                  </a:lnTo>
                  <a:close/>
                </a:path>
                <a:path w="409575" h="72390">
                  <a:moveTo>
                    <a:pt x="341223" y="43726"/>
                  </a:moveTo>
                  <a:lnTo>
                    <a:pt x="340918" y="43726"/>
                  </a:lnTo>
                  <a:lnTo>
                    <a:pt x="340131" y="43853"/>
                  </a:lnTo>
                  <a:lnTo>
                    <a:pt x="339699" y="45885"/>
                  </a:lnTo>
                  <a:lnTo>
                    <a:pt x="339813" y="45631"/>
                  </a:lnTo>
                  <a:lnTo>
                    <a:pt x="340156" y="44488"/>
                  </a:lnTo>
                  <a:lnTo>
                    <a:pt x="340080" y="45758"/>
                  </a:lnTo>
                  <a:lnTo>
                    <a:pt x="339839" y="46736"/>
                  </a:lnTo>
                  <a:lnTo>
                    <a:pt x="340512" y="45631"/>
                  </a:lnTo>
                  <a:lnTo>
                    <a:pt x="340956" y="44488"/>
                  </a:lnTo>
                  <a:lnTo>
                    <a:pt x="341223" y="43726"/>
                  </a:lnTo>
                  <a:close/>
                </a:path>
                <a:path w="409575" h="72390">
                  <a:moveTo>
                    <a:pt x="342392" y="44157"/>
                  </a:moveTo>
                  <a:lnTo>
                    <a:pt x="342201" y="43065"/>
                  </a:lnTo>
                  <a:lnTo>
                    <a:pt x="341807" y="44665"/>
                  </a:lnTo>
                  <a:lnTo>
                    <a:pt x="342023" y="44907"/>
                  </a:lnTo>
                  <a:lnTo>
                    <a:pt x="342125" y="46215"/>
                  </a:lnTo>
                  <a:lnTo>
                    <a:pt x="342303" y="45808"/>
                  </a:lnTo>
                  <a:lnTo>
                    <a:pt x="342392" y="44157"/>
                  </a:lnTo>
                  <a:close/>
                </a:path>
                <a:path w="409575" h="72390">
                  <a:moveTo>
                    <a:pt x="344982" y="49377"/>
                  </a:moveTo>
                  <a:lnTo>
                    <a:pt x="344728" y="50711"/>
                  </a:lnTo>
                  <a:lnTo>
                    <a:pt x="344957" y="50444"/>
                  </a:lnTo>
                  <a:lnTo>
                    <a:pt x="344982" y="49377"/>
                  </a:lnTo>
                  <a:close/>
                </a:path>
                <a:path w="409575" h="72390">
                  <a:moveTo>
                    <a:pt x="345401" y="46647"/>
                  </a:moveTo>
                  <a:lnTo>
                    <a:pt x="345071" y="46901"/>
                  </a:lnTo>
                  <a:lnTo>
                    <a:pt x="344982" y="49377"/>
                  </a:lnTo>
                  <a:lnTo>
                    <a:pt x="345224" y="48171"/>
                  </a:lnTo>
                  <a:lnTo>
                    <a:pt x="345186" y="49314"/>
                  </a:lnTo>
                  <a:lnTo>
                    <a:pt x="345287" y="48044"/>
                  </a:lnTo>
                  <a:lnTo>
                    <a:pt x="345401" y="46647"/>
                  </a:lnTo>
                  <a:close/>
                </a:path>
                <a:path w="409575" h="72390">
                  <a:moveTo>
                    <a:pt x="348627" y="68516"/>
                  </a:moveTo>
                  <a:lnTo>
                    <a:pt x="348335" y="69380"/>
                  </a:lnTo>
                  <a:lnTo>
                    <a:pt x="348551" y="68872"/>
                  </a:lnTo>
                  <a:lnTo>
                    <a:pt x="348627" y="68516"/>
                  </a:lnTo>
                  <a:close/>
                </a:path>
                <a:path w="409575" h="72390">
                  <a:moveTo>
                    <a:pt x="351180" y="68491"/>
                  </a:moveTo>
                  <a:lnTo>
                    <a:pt x="351142" y="67881"/>
                  </a:lnTo>
                  <a:lnTo>
                    <a:pt x="351066" y="67475"/>
                  </a:lnTo>
                  <a:lnTo>
                    <a:pt x="350901" y="68237"/>
                  </a:lnTo>
                  <a:lnTo>
                    <a:pt x="351142" y="69545"/>
                  </a:lnTo>
                  <a:lnTo>
                    <a:pt x="351180" y="68491"/>
                  </a:lnTo>
                  <a:close/>
                </a:path>
                <a:path w="409575" h="72390">
                  <a:moveTo>
                    <a:pt x="351180" y="47536"/>
                  </a:moveTo>
                  <a:lnTo>
                    <a:pt x="351116" y="47282"/>
                  </a:lnTo>
                  <a:lnTo>
                    <a:pt x="351180" y="47536"/>
                  </a:lnTo>
                  <a:close/>
                </a:path>
                <a:path w="409575" h="72390">
                  <a:moveTo>
                    <a:pt x="353021" y="46824"/>
                  </a:moveTo>
                  <a:lnTo>
                    <a:pt x="352882" y="46380"/>
                  </a:lnTo>
                  <a:lnTo>
                    <a:pt x="352882" y="46977"/>
                  </a:lnTo>
                  <a:lnTo>
                    <a:pt x="353021" y="46824"/>
                  </a:lnTo>
                  <a:close/>
                </a:path>
                <a:path w="409575" h="72390">
                  <a:moveTo>
                    <a:pt x="353491" y="69837"/>
                  </a:moveTo>
                  <a:lnTo>
                    <a:pt x="352958" y="69329"/>
                  </a:lnTo>
                  <a:lnTo>
                    <a:pt x="353085" y="69621"/>
                  </a:lnTo>
                  <a:lnTo>
                    <a:pt x="353275" y="69811"/>
                  </a:lnTo>
                  <a:lnTo>
                    <a:pt x="353491" y="69837"/>
                  </a:lnTo>
                  <a:close/>
                </a:path>
                <a:path w="409575" h="72390">
                  <a:moveTo>
                    <a:pt x="354330" y="42926"/>
                  </a:moveTo>
                  <a:lnTo>
                    <a:pt x="353885" y="43878"/>
                  </a:lnTo>
                  <a:lnTo>
                    <a:pt x="353542" y="47155"/>
                  </a:lnTo>
                  <a:lnTo>
                    <a:pt x="353822" y="46596"/>
                  </a:lnTo>
                  <a:lnTo>
                    <a:pt x="354330" y="42926"/>
                  </a:lnTo>
                  <a:close/>
                </a:path>
                <a:path w="409575" h="72390">
                  <a:moveTo>
                    <a:pt x="356590" y="46177"/>
                  </a:moveTo>
                  <a:lnTo>
                    <a:pt x="356412" y="46570"/>
                  </a:lnTo>
                  <a:lnTo>
                    <a:pt x="356412" y="46824"/>
                  </a:lnTo>
                  <a:lnTo>
                    <a:pt x="356501" y="46520"/>
                  </a:lnTo>
                  <a:lnTo>
                    <a:pt x="356577" y="46342"/>
                  </a:lnTo>
                  <a:lnTo>
                    <a:pt x="356590" y="46177"/>
                  </a:lnTo>
                  <a:close/>
                </a:path>
                <a:path w="409575" h="72390">
                  <a:moveTo>
                    <a:pt x="360438" y="67373"/>
                  </a:moveTo>
                  <a:lnTo>
                    <a:pt x="360222" y="68110"/>
                  </a:lnTo>
                  <a:lnTo>
                    <a:pt x="360121" y="68237"/>
                  </a:lnTo>
                  <a:lnTo>
                    <a:pt x="360032" y="68618"/>
                  </a:lnTo>
                  <a:lnTo>
                    <a:pt x="360159" y="69380"/>
                  </a:lnTo>
                  <a:lnTo>
                    <a:pt x="360438" y="67373"/>
                  </a:lnTo>
                  <a:close/>
                </a:path>
                <a:path w="409575" h="72390">
                  <a:moveTo>
                    <a:pt x="360781" y="43154"/>
                  </a:moveTo>
                  <a:lnTo>
                    <a:pt x="360730" y="43789"/>
                  </a:lnTo>
                  <a:lnTo>
                    <a:pt x="360781" y="43154"/>
                  </a:lnTo>
                  <a:close/>
                </a:path>
                <a:path w="409575" h="72390">
                  <a:moveTo>
                    <a:pt x="364413" y="50152"/>
                  </a:moveTo>
                  <a:close/>
                </a:path>
                <a:path w="409575" h="72390">
                  <a:moveTo>
                    <a:pt x="364718" y="67716"/>
                  </a:moveTo>
                  <a:lnTo>
                    <a:pt x="364617" y="67843"/>
                  </a:lnTo>
                  <a:lnTo>
                    <a:pt x="364375" y="68376"/>
                  </a:lnTo>
                  <a:lnTo>
                    <a:pt x="364515" y="68186"/>
                  </a:lnTo>
                  <a:lnTo>
                    <a:pt x="364718" y="67716"/>
                  </a:lnTo>
                  <a:close/>
                </a:path>
                <a:path w="409575" h="72390">
                  <a:moveTo>
                    <a:pt x="365328" y="66459"/>
                  </a:moveTo>
                  <a:lnTo>
                    <a:pt x="365074" y="66954"/>
                  </a:lnTo>
                  <a:lnTo>
                    <a:pt x="365074" y="66738"/>
                  </a:lnTo>
                  <a:lnTo>
                    <a:pt x="365036" y="66967"/>
                  </a:lnTo>
                  <a:lnTo>
                    <a:pt x="364947" y="67195"/>
                  </a:lnTo>
                  <a:lnTo>
                    <a:pt x="364731" y="67729"/>
                  </a:lnTo>
                  <a:lnTo>
                    <a:pt x="364934" y="67602"/>
                  </a:lnTo>
                  <a:lnTo>
                    <a:pt x="365086" y="68491"/>
                  </a:lnTo>
                  <a:lnTo>
                    <a:pt x="365188" y="67602"/>
                  </a:lnTo>
                  <a:lnTo>
                    <a:pt x="365328" y="66459"/>
                  </a:lnTo>
                  <a:close/>
                </a:path>
                <a:path w="409575" h="72390">
                  <a:moveTo>
                    <a:pt x="365544" y="41186"/>
                  </a:moveTo>
                  <a:lnTo>
                    <a:pt x="364705" y="42964"/>
                  </a:lnTo>
                  <a:lnTo>
                    <a:pt x="364629" y="43345"/>
                  </a:lnTo>
                  <a:lnTo>
                    <a:pt x="364502" y="45339"/>
                  </a:lnTo>
                  <a:lnTo>
                    <a:pt x="364617" y="44996"/>
                  </a:lnTo>
                  <a:lnTo>
                    <a:pt x="364490" y="45504"/>
                  </a:lnTo>
                  <a:lnTo>
                    <a:pt x="364502" y="45339"/>
                  </a:lnTo>
                  <a:lnTo>
                    <a:pt x="364451" y="45504"/>
                  </a:lnTo>
                  <a:lnTo>
                    <a:pt x="363842" y="47282"/>
                  </a:lnTo>
                  <a:lnTo>
                    <a:pt x="364909" y="46012"/>
                  </a:lnTo>
                  <a:lnTo>
                    <a:pt x="365036" y="45377"/>
                  </a:lnTo>
                  <a:lnTo>
                    <a:pt x="365086" y="44996"/>
                  </a:lnTo>
                  <a:lnTo>
                    <a:pt x="365544" y="41186"/>
                  </a:lnTo>
                  <a:close/>
                </a:path>
                <a:path w="409575" h="72390">
                  <a:moveTo>
                    <a:pt x="366407" y="50952"/>
                  </a:moveTo>
                  <a:lnTo>
                    <a:pt x="366369" y="51092"/>
                  </a:lnTo>
                  <a:lnTo>
                    <a:pt x="366407" y="50952"/>
                  </a:lnTo>
                  <a:close/>
                </a:path>
                <a:path w="409575" h="72390">
                  <a:moveTo>
                    <a:pt x="366623" y="50076"/>
                  </a:moveTo>
                  <a:lnTo>
                    <a:pt x="366547" y="49568"/>
                  </a:lnTo>
                  <a:lnTo>
                    <a:pt x="366407" y="50952"/>
                  </a:lnTo>
                  <a:lnTo>
                    <a:pt x="366623" y="50076"/>
                  </a:lnTo>
                  <a:close/>
                </a:path>
                <a:path w="409575" h="72390">
                  <a:moveTo>
                    <a:pt x="366826" y="50076"/>
                  </a:moveTo>
                  <a:lnTo>
                    <a:pt x="366788" y="49441"/>
                  </a:lnTo>
                  <a:lnTo>
                    <a:pt x="366725" y="49898"/>
                  </a:lnTo>
                  <a:lnTo>
                    <a:pt x="366826" y="50076"/>
                  </a:lnTo>
                  <a:close/>
                </a:path>
                <a:path w="409575" h="72390">
                  <a:moveTo>
                    <a:pt x="367169" y="48183"/>
                  </a:moveTo>
                  <a:lnTo>
                    <a:pt x="367055" y="47777"/>
                  </a:lnTo>
                  <a:lnTo>
                    <a:pt x="367068" y="48044"/>
                  </a:lnTo>
                  <a:lnTo>
                    <a:pt x="367169" y="48183"/>
                  </a:lnTo>
                  <a:close/>
                </a:path>
                <a:path w="409575" h="72390">
                  <a:moveTo>
                    <a:pt x="368896" y="66065"/>
                  </a:moveTo>
                  <a:lnTo>
                    <a:pt x="368884" y="66205"/>
                  </a:lnTo>
                  <a:lnTo>
                    <a:pt x="368896" y="66065"/>
                  </a:lnTo>
                  <a:close/>
                </a:path>
                <a:path w="409575" h="72390">
                  <a:moveTo>
                    <a:pt x="369011" y="43040"/>
                  </a:moveTo>
                  <a:lnTo>
                    <a:pt x="368998" y="42583"/>
                  </a:lnTo>
                  <a:lnTo>
                    <a:pt x="368820" y="42964"/>
                  </a:lnTo>
                  <a:lnTo>
                    <a:pt x="369011" y="43040"/>
                  </a:lnTo>
                  <a:close/>
                </a:path>
                <a:path w="409575" h="72390">
                  <a:moveTo>
                    <a:pt x="369138" y="43091"/>
                  </a:moveTo>
                  <a:lnTo>
                    <a:pt x="369011" y="43040"/>
                  </a:lnTo>
                  <a:lnTo>
                    <a:pt x="369036" y="43637"/>
                  </a:lnTo>
                  <a:lnTo>
                    <a:pt x="369138" y="43091"/>
                  </a:lnTo>
                  <a:close/>
                </a:path>
                <a:path w="409575" h="72390">
                  <a:moveTo>
                    <a:pt x="370497" y="42316"/>
                  </a:moveTo>
                  <a:lnTo>
                    <a:pt x="370332" y="42570"/>
                  </a:lnTo>
                  <a:lnTo>
                    <a:pt x="370497" y="42316"/>
                  </a:lnTo>
                  <a:close/>
                </a:path>
                <a:path w="409575" h="72390">
                  <a:moveTo>
                    <a:pt x="370586" y="43599"/>
                  </a:moveTo>
                  <a:lnTo>
                    <a:pt x="370230" y="43853"/>
                  </a:lnTo>
                  <a:lnTo>
                    <a:pt x="370268" y="43980"/>
                  </a:lnTo>
                  <a:lnTo>
                    <a:pt x="370420" y="43980"/>
                  </a:lnTo>
                  <a:lnTo>
                    <a:pt x="370586" y="43599"/>
                  </a:lnTo>
                  <a:close/>
                </a:path>
                <a:path w="409575" h="72390">
                  <a:moveTo>
                    <a:pt x="373964" y="46748"/>
                  </a:moveTo>
                  <a:lnTo>
                    <a:pt x="373938" y="46570"/>
                  </a:lnTo>
                  <a:lnTo>
                    <a:pt x="373875" y="46824"/>
                  </a:lnTo>
                  <a:lnTo>
                    <a:pt x="373951" y="46990"/>
                  </a:lnTo>
                  <a:lnTo>
                    <a:pt x="373964" y="46748"/>
                  </a:lnTo>
                  <a:close/>
                </a:path>
                <a:path w="409575" h="72390">
                  <a:moveTo>
                    <a:pt x="374738" y="63449"/>
                  </a:moveTo>
                  <a:lnTo>
                    <a:pt x="374611" y="63233"/>
                  </a:lnTo>
                  <a:lnTo>
                    <a:pt x="374497" y="62915"/>
                  </a:lnTo>
                  <a:lnTo>
                    <a:pt x="374307" y="63347"/>
                  </a:lnTo>
                  <a:lnTo>
                    <a:pt x="374396" y="63944"/>
                  </a:lnTo>
                  <a:lnTo>
                    <a:pt x="374561" y="63830"/>
                  </a:lnTo>
                  <a:lnTo>
                    <a:pt x="374738" y="63449"/>
                  </a:lnTo>
                  <a:close/>
                </a:path>
                <a:path w="409575" h="72390">
                  <a:moveTo>
                    <a:pt x="375234" y="62103"/>
                  </a:moveTo>
                  <a:lnTo>
                    <a:pt x="375056" y="62623"/>
                  </a:lnTo>
                  <a:lnTo>
                    <a:pt x="374891" y="63131"/>
                  </a:lnTo>
                  <a:lnTo>
                    <a:pt x="374738" y="63449"/>
                  </a:lnTo>
                  <a:lnTo>
                    <a:pt x="374891" y="63690"/>
                  </a:lnTo>
                  <a:lnTo>
                    <a:pt x="375018" y="63766"/>
                  </a:lnTo>
                  <a:lnTo>
                    <a:pt x="375234" y="62103"/>
                  </a:lnTo>
                  <a:close/>
                </a:path>
                <a:path w="409575" h="72390">
                  <a:moveTo>
                    <a:pt x="375716" y="45885"/>
                  </a:moveTo>
                  <a:lnTo>
                    <a:pt x="375297" y="46774"/>
                  </a:lnTo>
                  <a:lnTo>
                    <a:pt x="375196" y="47155"/>
                  </a:lnTo>
                  <a:lnTo>
                    <a:pt x="375310" y="47802"/>
                  </a:lnTo>
                  <a:lnTo>
                    <a:pt x="375716" y="45885"/>
                  </a:lnTo>
                  <a:close/>
                </a:path>
                <a:path w="409575" h="72390">
                  <a:moveTo>
                    <a:pt x="375818" y="50165"/>
                  </a:moveTo>
                  <a:lnTo>
                    <a:pt x="375691" y="50380"/>
                  </a:lnTo>
                  <a:lnTo>
                    <a:pt x="375589" y="50571"/>
                  </a:lnTo>
                  <a:lnTo>
                    <a:pt x="375577" y="50876"/>
                  </a:lnTo>
                  <a:lnTo>
                    <a:pt x="375767" y="50469"/>
                  </a:lnTo>
                  <a:lnTo>
                    <a:pt x="375818" y="50165"/>
                  </a:lnTo>
                  <a:close/>
                </a:path>
                <a:path w="409575" h="72390">
                  <a:moveTo>
                    <a:pt x="378929" y="47536"/>
                  </a:moveTo>
                  <a:lnTo>
                    <a:pt x="378320" y="49822"/>
                  </a:lnTo>
                  <a:lnTo>
                    <a:pt x="378802" y="49568"/>
                  </a:lnTo>
                  <a:lnTo>
                    <a:pt x="378929" y="47536"/>
                  </a:lnTo>
                  <a:close/>
                </a:path>
                <a:path w="409575" h="72390">
                  <a:moveTo>
                    <a:pt x="379285" y="49314"/>
                  </a:moveTo>
                  <a:lnTo>
                    <a:pt x="378904" y="49517"/>
                  </a:lnTo>
                  <a:lnTo>
                    <a:pt x="378866" y="51155"/>
                  </a:lnTo>
                  <a:lnTo>
                    <a:pt x="379285" y="49314"/>
                  </a:lnTo>
                  <a:close/>
                </a:path>
                <a:path w="409575" h="72390">
                  <a:moveTo>
                    <a:pt x="379564" y="64566"/>
                  </a:moveTo>
                  <a:lnTo>
                    <a:pt x="379044" y="65290"/>
                  </a:lnTo>
                  <a:lnTo>
                    <a:pt x="379095" y="66979"/>
                  </a:lnTo>
                  <a:lnTo>
                    <a:pt x="379564" y="64566"/>
                  </a:lnTo>
                  <a:close/>
                </a:path>
                <a:path w="409575" h="72390">
                  <a:moveTo>
                    <a:pt x="379945" y="67221"/>
                  </a:moveTo>
                  <a:lnTo>
                    <a:pt x="379831" y="65824"/>
                  </a:lnTo>
                  <a:lnTo>
                    <a:pt x="379590" y="64173"/>
                  </a:lnTo>
                  <a:lnTo>
                    <a:pt x="379564" y="64566"/>
                  </a:lnTo>
                  <a:lnTo>
                    <a:pt x="379387" y="67475"/>
                  </a:lnTo>
                  <a:lnTo>
                    <a:pt x="379945" y="67221"/>
                  </a:lnTo>
                  <a:close/>
                </a:path>
                <a:path w="409575" h="72390">
                  <a:moveTo>
                    <a:pt x="380060" y="45808"/>
                  </a:moveTo>
                  <a:lnTo>
                    <a:pt x="379450" y="46710"/>
                  </a:lnTo>
                  <a:lnTo>
                    <a:pt x="379882" y="46177"/>
                  </a:lnTo>
                  <a:lnTo>
                    <a:pt x="380060" y="45808"/>
                  </a:lnTo>
                  <a:close/>
                </a:path>
                <a:path w="409575" h="72390">
                  <a:moveTo>
                    <a:pt x="384251" y="49301"/>
                  </a:moveTo>
                  <a:lnTo>
                    <a:pt x="383908" y="49644"/>
                  </a:lnTo>
                  <a:lnTo>
                    <a:pt x="384098" y="50292"/>
                  </a:lnTo>
                  <a:lnTo>
                    <a:pt x="384251" y="49301"/>
                  </a:lnTo>
                  <a:close/>
                </a:path>
                <a:path w="409575" h="72390">
                  <a:moveTo>
                    <a:pt x="388239" y="54381"/>
                  </a:moveTo>
                  <a:lnTo>
                    <a:pt x="388035" y="53263"/>
                  </a:lnTo>
                  <a:lnTo>
                    <a:pt x="387858" y="54381"/>
                  </a:lnTo>
                  <a:lnTo>
                    <a:pt x="388099" y="54114"/>
                  </a:lnTo>
                  <a:lnTo>
                    <a:pt x="388239" y="54381"/>
                  </a:lnTo>
                  <a:close/>
                </a:path>
                <a:path w="409575" h="72390">
                  <a:moveTo>
                    <a:pt x="391134" y="58635"/>
                  </a:moveTo>
                  <a:lnTo>
                    <a:pt x="391071" y="58839"/>
                  </a:lnTo>
                  <a:lnTo>
                    <a:pt x="391134" y="58635"/>
                  </a:lnTo>
                  <a:close/>
                </a:path>
                <a:path w="409575" h="72390">
                  <a:moveTo>
                    <a:pt x="391350" y="57899"/>
                  </a:moveTo>
                  <a:lnTo>
                    <a:pt x="391248" y="58077"/>
                  </a:lnTo>
                  <a:lnTo>
                    <a:pt x="391134" y="58635"/>
                  </a:lnTo>
                  <a:lnTo>
                    <a:pt x="391350" y="57899"/>
                  </a:lnTo>
                  <a:close/>
                </a:path>
                <a:path w="409575" h="72390">
                  <a:moveTo>
                    <a:pt x="391591" y="56045"/>
                  </a:moveTo>
                  <a:lnTo>
                    <a:pt x="391502" y="54864"/>
                  </a:lnTo>
                  <a:lnTo>
                    <a:pt x="391261" y="57302"/>
                  </a:lnTo>
                  <a:lnTo>
                    <a:pt x="391591" y="56045"/>
                  </a:lnTo>
                  <a:close/>
                </a:path>
                <a:path w="409575" h="72390">
                  <a:moveTo>
                    <a:pt x="392709" y="63919"/>
                  </a:moveTo>
                  <a:lnTo>
                    <a:pt x="392518" y="64808"/>
                  </a:lnTo>
                  <a:lnTo>
                    <a:pt x="392709" y="63919"/>
                  </a:lnTo>
                  <a:close/>
                </a:path>
                <a:path w="409575" h="72390">
                  <a:moveTo>
                    <a:pt x="394703" y="50927"/>
                  </a:moveTo>
                  <a:lnTo>
                    <a:pt x="394309" y="52311"/>
                  </a:lnTo>
                  <a:lnTo>
                    <a:pt x="394500" y="51930"/>
                  </a:lnTo>
                  <a:lnTo>
                    <a:pt x="394601" y="51473"/>
                  </a:lnTo>
                  <a:lnTo>
                    <a:pt x="394703" y="50927"/>
                  </a:lnTo>
                  <a:close/>
                </a:path>
                <a:path w="409575" h="72390">
                  <a:moveTo>
                    <a:pt x="395097" y="63792"/>
                  </a:moveTo>
                  <a:lnTo>
                    <a:pt x="394906" y="62268"/>
                  </a:lnTo>
                  <a:lnTo>
                    <a:pt x="394550" y="64554"/>
                  </a:lnTo>
                  <a:lnTo>
                    <a:pt x="394982" y="64427"/>
                  </a:lnTo>
                  <a:lnTo>
                    <a:pt x="395097" y="63919"/>
                  </a:lnTo>
                  <a:lnTo>
                    <a:pt x="395097" y="63792"/>
                  </a:lnTo>
                  <a:close/>
                </a:path>
                <a:path w="409575" h="72390">
                  <a:moveTo>
                    <a:pt x="397662" y="67068"/>
                  </a:moveTo>
                  <a:lnTo>
                    <a:pt x="397535" y="67818"/>
                  </a:lnTo>
                  <a:lnTo>
                    <a:pt x="397611" y="67449"/>
                  </a:lnTo>
                  <a:lnTo>
                    <a:pt x="397662" y="67094"/>
                  </a:lnTo>
                  <a:close/>
                </a:path>
                <a:path w="409575" h="72390">
                  <a:moveTo>
                    <a:pt x="398767" y="52336"/>
                  </a:moveTo>
                  <a:lnTo>
                    <a:pt x="398691" y="52184"/>
                  </a:lnTo>
                  <a:lnTo>
                    <a:pt x="398043" y="56375"/>
                  </a:lnTo>
                  <a:lnTo>
                    <a:pt x="398246" y="55168"/>
                  </a:lnTo>
                  <a:lnTo>
                    <a:pt x="398411" y="54622"/>
                  </a:lnTo>
                  <a:lnTo>
                    <a:pt x="398526" y="54394"/>
                  </a:lnTo>
                  <a:lnTo>
                    <a:pt x="398589" y="53848"/>
                  </a:lnTo>
                  <a:lnTo>
                    <a:pt x="398767" y="52336"/>
                  </a:lnTo>
                  <a:close/>
                </a:path>
                <a:path w="409575" h="72390">
                  <a:moveTo>
                    <a:pt x="399237" y="68491"/>
                  </a:moveTo>
                  <a:lnTo>
                    <a:pt x="399173" y="68618"/>
                  </a:lnTo>
                  <a:lnTo>
                    <a:pt x="399059" y="69532"/>
                  </a:lnTo>
                  <a:lnTo>
                    <a:pt x="399237" y="68491"/>
                  </a:lnTo>
                  <a:close/>
                </a:path>
                <a:path w="409575" h="72390">
                  <a:moveTo>
                    <a:pt x="399338" y="70269"/>
                  </a:moveTo>
                  <a:lnTo>
                    <a:pt x="399059" y="69532"/>
                  </a:lnTo>
                  <a:lnTo>
                    <a:pt x="398805" y="71031"/>
                  </a:lnTo>
                  <a:lnTo>
                    <a:pt x="399338" y="70269"/>
                  </a:lnTo>
                  <a:close/>
                </a:path>
                <a:path w="409575" h="72390">
                  <a:moveTo>
                    <a:pt x="399669" y="53416"/>
                  </a:moveTo>
                  <a:lnTo>
                    <a:pt x="399453" y="52247"/>
                  </a:lnTo>
                  <a:lnTo>
                    <a:pt x="399567" y="51612"/>
                  </a:lnTo>
                  <a:lnTo>
                    <a:pt x="399186" y="52603"/>
                  </a:lnTo>
                  <a:lnTo>
                    <a:pt x="399097" y="52870"/>
                  </a:lnTo>
                  <a:lnTo>
                    <a:pt x="399237" y="53886"/>
                  </a:lnTo>
                  <a:lnTo>
                    <a:pt x="399669" y="53416"/>
                  </a:lnTo>
                  <a:close/>
                </a:path>
                <a:path w="409575" h="72390">
                  <a:moveTo>
                    <a:pt x="399999" y="59029"/>
                  </a:moveTo>
                  <a:close/>
                </a:path>
                <a:path w="409575" h="72390">
                  <a:moveTo>
                    <a:pt x="400037" y="59855"/>
                  </a:moveTo>
                  <a:lnTo>
                    <a:pt x="399859" y="60236"/>
                  </a:lnTo>
                  <a:lnTo>
                    <a:pt x="399986" y="60236"/>
                  </a:lnTo>
                  <a:lnTo>
                    <a:pt x="400037" y="59855"/>
                  </a:lnTo>
                  <a:close/>
                </a:path>
                <a:path w="409575" h="72390">
                  <a:moveTo>
                    <a:pt x="400405" y="56680"/>
                  </a:moveTo>
                  <a:lnTo>
                    <a:pt x="400138" y="57899"/>
                  </a:lnTo>
                  <a:lnTo>
                    <a:pt x="400113" y="58077"/>
                  </a:lnTo>
                  <a:lnTo>
                    <a:pt x="400088" y="58229"/>
                  </a:lnTo>
                  <a:lnTo>
                    <a:pt x="399910" y="59093"/>
                  </a:lnTo>
                  <a:lnTo>
                    <a:pt x="400011" y="58851"/>
                  </a:lnTo>
                  <a:lnTo>
                    <a:pt x="399999" y="59029"/>
                  </a:lnTo>
                  <a:lnTo>
                    <a:pt x="400202" y="58458"/>
                  </a:lnTo>
                  <a:lnTo>
                    <a:pt x="400405" y="56680"/>
                  </a:lnTo>
                  <a:close/>
                </a:path>
                <a:path w="409575" h="72390">
                  <a:moveTo>
                    <a:pt x="400608" y="58585"/>
                  </a:moveTo>
                  <a:lnTo>
                    <a:pt x="400151" y="58928"/>
                  </a:lnTo>
                  <a:lnTo>
                    <a:pt x="400037" y="59855"/>
                  </a:lnTo>
                  <a:lnTo>
                    <a:pt x="400608" y="58585"/>
                  </a:lnTo>
                  <a:close/>
                </a:path>
                <a:path w="409575" h="72390">
                  <a:moveTo>
                    <a:pt x="401713" y="56184"/>
                  </a:moveTo>
                  <a:lnTo>
                    <a:pt x="401129" y="55791"/>
                  </a:lnTo>
                  <a:lnTo>
                    <a:pt x="401701" y="56718"/>
                  </a:lnTo>
                  <a:lnTo>
                    <a:pt x="401713" y="56184"/>
                  </a:lnTo>
                  <a:close/>
                </a:path>
                <a:path w="409575" h="72390">
                  <a:moveTo>
                    <a:pt x="401942" y="57188"/>
                  </a:moveTo>
                  <a:lnTo>
                    <a:pt x="401281" y="59334"/>
                  </a:lnTo>
                  <a:lnTo>
                    <a:pt x="401713" y="58712"/>
                  </a:lnTo>
                  <a:lnTo>
                    <a:pt x="401828" y="57823"/>
                  </a:lnTo>
                  <a:lnTo>
                    <a:pt x="401942" y="57188"/>
                  </a:lnTo>
                  <a:close/>
                </a:path>
                <a:path w="409575" h="72390">
                  <a:moveTo>
                    <a:pt x="401967" y="56349"/>
                  </a:moveTo>
                  <a:lnTo>
                    <a:pt x="401878" y="53975"/>
                  </a:lnTo>
                  <a:lnTo>
                    <a:pt x="401713" y="56184"/>
                  </a:lnTo>
                  <a:lnTo>
                    <a:pt x="401967" y="56349"/>
                  </a:lnTo>
                  <a:close/>
                </a:path>
                <a:path w="409575" h="72390">
                  <a:moveTo>
                    <a:pt x="402145" y="53809"/>
                  </a:moveTo>
                  <a:lnTo>
                    <a:pt x="401751" y="50342"/>
                  </a:lnTo>
                  <a:lnTo>
                    <a:pt x="401878" y="53975"/>
                  </a:lnTo>
                  <a:lnTo>
                    <a:pt x="402145" y="53809"/>
                  </a:lnTo>
                  <a:close/>
                </a:path>
                <a:path w="409575" h="72390">
                  <a:moveTo>
                    <a:pt x="403136" y="67513"/>
                  </a:moveTo>
                  <a:lnTo>
                    <a:pt x="402704" y="69278"/>
                  </a:lnTo>
                  <a:lnTo>
                    <a:pt x="402869" y="69532"/>
                  </a:lnTo>
                  <a:lnTo>
                    <a:pt x="402869" y="71589"/>
                  </a:lnTo>
                  <a:lnTo>
                    <a:pt x="403034" y="71310"/>
                  </a:lnTo>
                  <a:lnTo>
                    <a:pt x="403136" y="67513"/>
                  </a:lnTo>
                  <a:close/>
                </a:path>
                <a:path w="409575" h="72390">
                  <a:moveTo>
                    <a:pt x="403148" y="71107"/>
                  </a:moveTo>
                  <a:lnTo>
                    <a:pt x="403034" y="71310"/>
                  </a:lnTo>
                  <a:lnTo>
                    <a:pt x="403021" y="71678"/>
                  </a:lnTo>
                  <a:lnTo>
                    <a:pt x="403148" y="71107"/>
                  </a:lnTo>
                  <a:close/>
                </a:path>
                <a:path w="409575" h="72390">
                  <a:moveTo>
                    <a:pt x="403364" y="70129"/>
                  </a:moveTo>
                  <a:lnTo>
                    <a:pt x="403148" y="71107"/>
                  </a:lnTo>
                  <a:lnTo>
                    <a:pt x="403237" y="70967"/>
                  </a:lnTo>
                  <a:lnTo>
                    <a:pt x="403364" y="70129"/>
                  </a:lnTo>
                  <a:close/>
                </a:path>
                <a:path w="409575" h="72390">
                  <a:moveTo>
                    <a:pt x="403555" y="69075"/>
                  </a:moveTo>
                  <a:lnTo>
                    <a:pt x="403364" y="70129"/>
                  </a:lnTo>
                  <a:lnTo>
                    <a:pt x="403415" y="69913"/>
                  </a:lnTo>
                  <a:lnTo>
                    <a:pt x="403479" y="69570"/>
                  </a:lnTo>
                  <a:lnTo>
                    <a:pt x="403555" y="69075"/>
                  </a:lnTo>
                  <a:close/>
                </a:path>
                <a:path w="409575" h="72390">
                  <a:moveTo>
                    <a:pt x="404228" y="69862"/>
                  </a:moveTo>
                  <a:lnTo>
                    <a:pt x="404088" y="69900"/>
                  </a:lnTo>
                  <a:lnTo>
                    <a:pt x="404228" y="69862"/>
                  </a:lnTo>
                  <a:close/>
                </a:path>
                <a:path w="409575" h="72390">
                  <a:moveTo>
                    <a:pt x="404520" y="68630"/>
                  </a:moveTo>
                  <a:lnTo>
                    <a:pt x="404380" y="69354"/>
                  </a:lnTo>
                  <a:lnTo>
                    <a:pt x="404304" y="69710"/>
                  </a:lnTo>
                  <a:lnTo>
                    <a:pt x="404228" y="69862"/>
                  </a:lnTo>
                  <a:lnTo>
                    <a:pt x="404368" y="69723"/>
                  </a:lnTo>
                  <a:lnTo>
                    <a:pt x="404431" y="69278"/>
                  </a:lnTo>
                  <a:lnTo>
                    <a:pt x="404482" y="68872"/>
                  </a:lnTo>
                  <a:lnTo>
                    <a:pt x="404520" y="68630"/>
                  </a:lnTo>
                  <a:close/>
                </a:path>
                <a:path w="409575" h="72390">
                  <a:moveTo>
                    <a:pt x="404596" y="69380"/>
                  </a:moveTo>
                  <a:lnTo>
                    <a:pt x="404507" y="69519"/>
                  </a:lnTo>
                  <a:lnTo>
                    <a:pt x="404380" y="69723"/>
                  </a:lnTo>
                  <a:lnTo>
                    <a:pt x="404279" y="70256"/>
                  </a:lnTo>
                  <a:lnTo>
                    <a:pt x="404380" y="70104"/>
                  </a:lnTo>
                  <a:lnTo>
                    <a:pt x="404482" y="69786"/>
                  </a:lnTo>
                  <a:lnTo>
                    <a:pt x="404596" y="69380"/>
                  </a:lnTo>
                  <a:close/>
                </a:path>
                <a:path w="409575" h="72390">
                  <a:moveTo>
                    <a:pt x="405155" y="57937"/>
                  </a:moveTo>
                  <a:lnTo>
                    <a:pt x="404977" y="58331"/>
                  </a:lnTo>
                  <a:lnTo>
                    <a:pt x="405053" y="58178"/>
                  </a:lnTo>
                  <a:lnTo>
                    <a:pt x="405155" y="57937"/>
                  </a:lnTo>
                  <a:close/>
                </a:path>
                <a:path w="409575" h="72390">
                  <a:moveTo>
                    <a:pt x="405472" y="65443"/>
                  </a:moveTo>
                  <a:lnTo>
                    <a:pt x="405295" y="63919"/>
                  </a:lnTo>
                  <a:lnTo>
                    <a:pt x="405155" y="65189"/>
                  </a:lnTo>
                  <a:lnTo>
                    <a:pt x="405472" y="65443"/>
                  </a:lnTo>
                  <a:close/>
                </a:path>
                <a:path w="409575" h="72390">
                  <a:moveTo>
                    <a:pt x="405828" y="60744"/>
                  </a:moveTo>
                  <a:lnTo>
                    <a:pt x="404761" y="64173"/>
                  </a:lnTo>
                  <a:lnTo>
                    <a:pt x="404888" y="62395"/>
                  </a:lnTo>
                  <a:lnTo>
                    <a:pt x="404863" y="61506"/>
                  </a:lnTo>
                  <a:lnTo>
                    <a:pt x="405053" y="60617"/>
                  </a:lnTo>
                  <a:lnTo>
                    <a:pt x="405320" y="60236"/>
                  </a:lnTo>
                  <a:lnTo>
                    <a:pt x="405345" y="57823"/>
                  </a:lnTo>
                  <a:lnTo>
                    <a:pt x="404863" y="61442"/>
                  </a:lnTo>
                  <a:lnTo>
                    <a:pt x="404863" y="60871"/>
                  </a:lnTo>
                  <a:lnTo>
                    <a:pt x="404863" y="60363"/>
                  </a:lnTo>
                  <a:lnTo>
                    <a:pt x="404876" y="59601"/>
                  </a:lnTo>
                  <a:lnTo>
                    <a:pt x="404977" y="58331"/>
                  </a:lnTo>
                  <a:lnTo>
                    <a:pt x="404418" y="59601"/>
                  </a:lnTo>
                  <a:lnTo>
                    <a:pt x="404533" y="59093"/>
                  </a:lnTo>
                  <a:lnTo>
                    <a:pt x="404660" y="58204"/>
                  </a:lnTo>
                  <a:lnTo>
                    <a:pt x="404774" y="56680"/>
                  </a:lnTo>
                  <a:lnTo>
                    <a:pt x="404939" y="57188"/>
                  </a:lnTo>
                  <a:lnTo>
                    <a:pt x="404850" y="56553"/>
                  </a:lnTo>
                  <a:lnTo>
                    <a:pt x="404596" y="54648"/>
                  </a:lnTo>
                  <a:lnTo>
                    <a:pt x="403364" y="60363"/>
                  </a:lnTo>
                  <a:lnTo>
                    <a:pt x="403567" y="57061"/>
                  </a:lnTo>
                  <a:lnTo>
                    <a:pt x="403669" y="56807"/>
                  </a:lnTo>
                  <a:lnTo>
                    <a:pt x="402678" y="57899"/>
                  </a:lnTo>
                  <a:lnTo>
                    <a:pt x="402590" y="58331"/>
                  </a:lnTo>
                  <a:lnTo>
                    <a:pt x="402907" y="59220"/>
                  </a:lnTo>
                  <a:lnTo>
                    <a:pt x="403021" y="60172"/>
                  </a:lnTo>
                  <a:lnTo>
                    <a:pt x="401891" y="63538"/>
                  </a:lnTo>
                  <a:lnTo>
                    <a:pt x="402031" y="61760"/>
                  </a:lnTo>
                  <a:lnTo>
                    <a:pt x="402120" y="60617"/>
                  </a:lnTo>
                  <a:lnTo>
                    <a:pt x="402259" y="58839"/>
                  </a:lnTo>
                  <a:lnTo>
                    <a:pt x="402501" y="55664"/>
                  </a:lnTo>
                  <a:lnTo>
                    <a:pt x="401955" y="58839"/>
                  </a:lnTo>
                  <a:lnTo>
                    <a:pt x="401802" y="58597"/>
                  </a:lnTo>
                  <a:lnTo>
                    <a:pt x="401307" y="60617"/>
                  </a:lnTo>
                  <a:lnTo>
                    <a:pt x="401231" y="57569"/>
                  </a:lnTo>
                  <a:lnTo>
                    <a:pt x="399808" y="61760"/>
                  </a:lnTo>
                  <a:lnTo>
                    <a:pt x="399859" y="61379"/>
                  </a:lnTo>
                  <a:lnTo>
                    <a:pt x="399884" y="61125"/>
                  </a:lnTo>
                  <a:lnTo>
                    <a:pt x="399859" y="60236"/>
                  </a:lnTo>
                  <a:lnTo>
                    <a:pt x="399986" y="59169"/>
                  </a:lnTo>
                  <a:lnTo>
                    <a:pt x="400138" y="57899"/>
                  </a:lnTo>
                  <a:lnTo>
                    <a:pt x="400494" y="54775"/>
                  </a:lnTo>
                  <a:lnTo>
                    <a:pt x="399148" y="61125"/>
                  </a:lnTo>
                  <a:lnTo>
                    <a:pt x="399122" y="60109"/>
                  </a:lnTo>
                  <a:lnTo>
                    <a:pt x="399097" y="59474"/>
                  </a:lnTo>
                  <a:lnTo>
                    <a:pt x="399211" y="57823"/>
                  </a:lnTo>
                  <a:lnTo>
                    <a:pt x="399592" y="55791"/>
                  </a:lnTo>
                  <a:lnTo>
                    <a:pt x="399796" y="57315"/>
                  </a:lnTo>
                  <a:lnTo>
                    <a:pt x="399745" y="55791"/>
                  </a:lnTo>
                  <a:lnTo>
                    <a:pt x="399719" y="54775"/>
                  </a:lnTo>
                  <a:lnTo>
                    <a:pt x="398805" y="59347"/>
                  </a:lnTo>
                  <a:lnTo>
                    <a:pt x="398830" y="58585"/>
                  </a:lnTo>
                  <a:lnTo>
                    <a:pt x="398843" y="58204"/>
                  </a:lnTo>
                  <a:lnTo>
                    <a:pt x="399021" y="53632"/>
                  </a:lnTo>
                  <a:lnTo>
                    <a:pt x="398576" y="54432"/>
                  </a:lnTo>
                  <a:lnTo>
                    <a:pt x="398449" y="55016"/>
                  </a:lnTo>
                  <a:lnTo>
                    <a:pt x="397979" y="58204"/>
                  </a:lnTo>
                  <a:lnTo>
                    <a:pt x="397738" y="57061"/>
                  </a:lnTo>
                  <a:lnTo>
                    <a:pt x="397510" y="55918"/>
                  </a:lnTo>
                  <a:lnTo>
                    <a:pt x="396722" y="57061"/>
                  </a:lnTo>
                  <a:lnTo>
                    <a:pt x="396786" y="56680"/>
                  </a:lnTo>
                  <a:lnTo>
                    <a:pt x="396938" y="55791"/>
                  </a:lnTo>
                  <a:lnTo>
                    <a:pt x="395871" y="54902"/>
                  </a:lnTo>
                  <a:lnTo>
                    <a:pt x="395490" y="53568"/>
                  </a:lnTo>
                  <a:lnTo>
                    <a:pt x="395579" y="52870"/>
                  </a:lnTo>
                  <a:lnTo>
                    <a:pt x="394944" y="56680"/>
                  </a:lnTo>
                  <a:lnTo>
                    <a:pt x="394881" y="56553"/>
                  </a:lnTo>
                  <a:lnTo>
                    <a:pt x="394462" y="55791"/>
                  </a:lnTo>
                  <a:lnTo>
                    <a:pt x="393928" y="56553"/>
                  </a:lnTo>
                  <a:lnTo>
                    <a:pt x="394144" y="55029"/>
                  </a:lnTo>
                  <a:lnTo>
                    <a:pt x="394195" y="54648"/>
                  </a:lnTo>
                  <a:lnTo>
                    <a:pt x="394309" y="54013"/>
                  </a:lnTo>
                  <a:lnTo>
                    <a:pt x="394436" y="53505"/>
                  </a:lnTo>
                  <a:lnTo>
                    <a:pt x="394830" y="52362"/>
                  </a:lnTo>
                  <a:lnTo>
                    <a:pt x="394436" y="52362"/>
                  </a:lnTo>
                  <a:lnTo>
                    <a:pt x="394182" y="53505"/>
                  </a:lnTo>
                  <a:lnTo>
                    <a:pt x="393954" y="54267"/>
                  </a:lnTo>
                  <a:lnTo>
                    <a:pt x="393623" y="54648"/>
                  </a:lnTo>
                  <a:lnTo>
                    <a:pt x="394131" y="51727"/>
                  </a:lnTo>
                  <a:lnTo>
                    <a:pt x="393573" y="51854"/>
                  </a:lnTo>
                  <a:lnTo>
                    <a:pt x="392582" y="55029"/>
                  </a:lnTo>
                  <a:lnTo>
                    <a:pt x="392163" y="52997"/>
                  </a:lnTo>
                  <a:lnTo>
                    <a:pt x="391845" y="55016"/>
                  </a:lnTo>
                  <a:lnTo>
                    <a:pt x="391731" y="57061"/>
                  </a:lnTo>
                  <a:lnTo>
                    <a:pt x="391604" y="60617"/>
                  </a:lnTo>
                  <a:lnTo>
                    <a:pt x="390702" y="62141"/>
                  </a:lnTo>
                  <a:lnTo>
                    <a:pt x="391071" y="59093"/>
                  </a:lnTo>
                  <a:lnTo>
                    <a:pt x="391071" y="58839"/>
                  </a:lnTo>
                  <a:lnTo>
                    <a:pt x="391198" y="56172"/>
                  </a:lnTo>
                  <a:lnTo>
                    <a:pt x="391287" y="55537"/>
                  </a:lnTo>
                  <a:lnTo>
                    <a:pt x="391020" y="56172"/>
                  </a:lnTo>
                  <a:lnTo>
                    <a:pt x="391248" y="54648"/>
                  </a:lnTo>
                  <a:lnTo>
                    <a:pt x="391325" y="54394"/>
                  </a:lnTo>
                  <a:lnTo>
                    <a:pt x="391375" y="55410"/>
                  </a:lnTo>
                  <a:lnTo>
                    <a:pt x="391490" y="54775"/>
                  </a:lnTo>
                  <a:lnTo>
                    <a:pt x="391426" y="54267"/>
                  </a:lnTo>
                  <a:lnTo>
                    <a:pt x="391312" y="53848"/>
                  </a:lnTo>
                  <a:lnTo>
                    <a:pt x="391198" y="52997"/>
                  </a:lnTo>
                  <a:lnTo>
                    <a:pt x="391274" y="51346"/>
                  </a:lnTo>
                  <a:lnTo>
                    <a:pt x="391147" y="52489"/>
                  </a:lnTo>
                  <a:lnTo>
                    <a:pt x="390906" y="54140"/>
                  </a:lnTo>
                  <a:lnTo>
                    <a:pt x="390652" y="54394"/>
                  </a:lnTo>
                  <a:lnTo>
                    <a:pt x="390105" y="54394"/>
                  </a:lnTo>
                  <a:lnTo>
                    <a:pt x="390283" y="53759"/>
                  </a:lnTo>
                  <a:lnTo>
                    <a:pt x="390715" y="52235"/>
                  </a:lnTo>
                  <a:lnTo>
                    <a:pt x="390639" y="50711"/>
                  </a:lnTo>
                  <a:lnTo>
                    <a:pt x="390321" y="52235"/>
                  </a:lnTo>
                  <a:lnTo>
                    <a:pt x="390182" y="50711"/>
                  </a:lnTo>
                  <a:lnTo>
                    <a:pt x="389750" y="53759"/>
                  </a:lnTo>
                  <a:lnTo>
                    <a:pt x="389597" y="53632"/>
                  </a:lnTo>
                  <a:lnTo>
                    <a:pt x="389699" y="52743"/>
                  </a:lnTo>
                  <a:lnTo>
                    <a:pt x="389813" y="51473"/>
                  </a:lnTo>
                  <a:lnTo>
                    <a:pt x="389343" y="52743"/>
                  </a:lnTo>
                  <a:lnTo>
                    <a:pt x="388467" y="51600"/>
                  </a:lnTo>
                  <a:lnTo>
                    <a:pt x="388315" y="54584"/>
                  </a:lnTo>
                  <a:lnTo>
                    <a:pt x="388277" y="54444"/>
                  </a:lnTo>
                  <a:lnTo>
                    <a:pt x="388315" y="54775"/>
                  </a:lnTo>
                  <a:lnTo>
                    <a:pt x="388302" y="55206"/>
                  </a:lnTo>
                  <a:lnTo>
                    <a:pt x="386981" y="58204"/>
                  </a:lnTo>
                  <a:lnTo>
                    <a:pt x="386930" y="57442"/>
                  </a:lnTo>
                  <a:lnTo>
                    <a:pt x="386854" y="56299"/>
                  </a:lnTo>
                  <a:lnTo>
                    <a:pt x="386854" y="56172"/>
                  </a:lnTo>
                  <a:lnTo>
                    <a:pt x="386753" y="54648"/>
                  </a:lnTo>
                  <a:lnTo>
                    <a:pt x="386740" y="54521"/>
                  </a:lnTo>
                  <a:lnTo>
                    <a:pt x="386664" y="53378"/>
                  </a:lnTo>
                  <a:lnTo>
                    <a:pt x="385584" y="54521"/>
                  </a:lnTo>
                  <a:lnTo>
                    <a:pt x="385724" y="53505"/>
                  </a:lnTo>
                  <a:lnTo>
                    <a:pt x="385025" y="54648"/>
                  </a:lnTo>
                  <a:lnTo>
                    <a:pt x="384441" y="54013"/>
                  </a:lnTo>
                  <a:lnTo>
                    <a:pt x="383743" y="56172"/>
                  </a:lnTo>
                  <a:lnTo>
                    <a:pt x="383590" y="56172"/>
                  </a:lnTo>
                  <a:lnTo>
                    <a:pt x="383603" y="55918"/>
                  </a:lnTo>
                  <a:lnTo>
                    <a:pt x="383603" y="55664"/>
                  </a:lnTo>
                  <a:lnTo>
                    <a:pt x="383616" y="54902"/>
                  </a:lnTo>
                  <a:lnTo>
                    <a:pt x="383717" y="53759"/>
                  </a:lnTo>
                  <a:lnTo>
                    <a:pt x="383870" y="52997"/>
                  </a:lnTo>
                  <a:lnTo>
                    <a:pt x="383349" y="53759"/>
                  </a:lnTo>
                  <a:lnTo>
                    <a:pt x="383159" y="54902"/>
                  </a:lnTo>
                  <a:lnTo>
                    <a:pt x="383095" y="54648"/>
                  </a:lnTo>
                  <a:lnTo>
                    <a:pt x="382866" y="53568"/>
                  </a:lnTo>
                  <a:lnTo>
                    <a:pt x="382981" y="52616"/>
                  </a:lnTo>
                  <a:lnTo>
                    <a:pt x="383235" y="51981"/>
                  </a:lnTo>
                  <a:lnTo>
                    <a:pt x="383298" y="51816"/>
                  </a:lnTo>
                  <a:lnTo>
                    <a:pt x="383222" y="51523"/>
                  </a:lnTo>
                  <a:lnTo>
                    <a:pt x="383019" y="51092"/>
                  </a:lnTo>
                  <a:lnTo>
                    <a:pt x="383070" y="49314"/>
                  </a:lnTo>
                  <a:lnTo>
                    <a:pt x="382117" y="51981"/>
                  </a:lnTo>
                  <a:lnTo>
                    <a:pt x="382168" y="51727"/>
                  </a:lnTo>
                  <a:lnTo>
                    <a:pt x="382651" y="49517"/>
                  </a:lnTo>
                  <a:lnTo>
                    <a:pt x="382549" y="49263"/>
                  </a:lnTo>
                  <a:lnTo>
                    <a:pt x="382168" y="48679"/>
                  </a:lnTo>
                  <a:lnTo>
                    <a:pt x="381927" y="49187"/>
                  </a:lnTo>
                  <a:lnTo>
                    <a:pt x="381812" y="51473"/>
                  </a:lnTo>
                  <a:lnTo>
                    <a:pt x="381584" y="51727"/>
                  </a:lnTo>
                  <a:lnTo>
                    <a:pt x="381254" y="51346"/>
                  </a:lnTo>
                  <a:lnTo>
                    <a:pt x="381381" y="49898"/>
                  </a:lnTo>
                  <a:lnTo>
                    <a:pt x="381723" y="47917"/>
                  </a:lnTo>
                  <a:lnTo>
                    <a:pt x="381622" y="46647"/>
                  </a:lnTo>
                  <a:lnTo>
                    <a:pt x="381228" y="43345"/>
                  </a:lnTo>
                  <a:lnTo>
                    <a:pt x="378802" y="54648"/>
                  </a:lnTo>
                  <a:lnTo>
                    <a:pt x="378853" y="52108"/>
                  </a:lnTo>
                  <a:lnTo>
                    <a:pt x="378866" y="51155"/>
                  </a:lnTo>
                  <a:lnTo>
                    <a:pt x="378650" y="52108"/>
                  </a:lnTo>
                  <a:lnTo>
                    <a:pt x="378333" y="51727"/>
                  </a:lnTo>
                  <a:lnTo>
                    <a:pt x="378231" y="51473"/>
                  </a:lnTo>
                  <a:lnTo>
                    <a:pt x="378371" y="46520"/>
                  </a:lnTo>
                  <a:lnTo>
                    <a:pt x="378206" y="46520"/>
                  </a:lnTo>
                  <a:lnTo>
                    <a:pt x="377774" y="44488"/>
                  </a:lnTo>
                  <a:lnTo>
                    <a:pt x="376872" y="51473"/>
                  </a:lnTo>
                  <a:lnTo>
                    <a:pt x="376339" y="50076"/>
                  </a:lnTo>
                  <a:lnTo>
                    <a:pt x="376186" y="51981"/>
                  </a:lnTo>
                  <a:lnTo>
                    <a:pt x="375945" y="54267"/>
                  </a:lnTo>
                  <a:lnTo>
                    <a:pt x="375818" y="54775"/>
                  </a:lnTo>
                  <a:lnTo>
                    <a:pt x="375221" y="55664"/>
                  </a:lnTo>
                  <a:lnTo>
                    <a:pt x="375107" y="55537"/>
                  </a:lnTo>
                  <a:lnTo>
                    <a:pt x="374878" y="55283"/>
                  </a:lnTo>
                  <a:lnTo>
                    <a:pt x="374942" y="53632"/>
                  </a:lnTo>
                  <a:lnTo>
                    <a:pt x="375043" y="52616"/>
                  </a:lnTo>
                  <a:lnTo>
                    <a:pt x="375119" y="51981"/>
                  </a:lnTo>
                  <a:lnTo>
                    <a:pt x="375297" y="50444"/>
                  </a:lnTo>
                  <a:lnTo>
                    <a:pt x="375742" y="49441"/>
                  </a:lnTo>
                  <a:lnTo>
                    <a:pt x="375869" y="49441"/>
                  </a:lnTo>
                  <a:lnTo>
                    <a:pt x="375818" y="50165"/>
                  </a:lnTo>
                  <a:lnTo>
                    <a:pt x="376250" y="49441"/>
                  </a:lnTo>
                  <a:lnTo>
                    <a:pt x="376313" y="49314"/>
                  </a:lnTo>
                  <a:lnTo>
                    <a:pt x="376313" y="49187"/>
                  </a:lnTo>
                  <a:lnTo>
                    <a:pt x="376301" y="47917"/>
                  </a:lnTo>
                  <a:lnTo>
                    <a:pt x="376072" y="49187"/>
                  </a:lnTo>
                  <a:lnTo>
                    <a:pt x="376034" y="48552"/>
                  </a:lnTo>
                  <a:lnTo>
                    <a:pt x="375996" y="47917"/>
                  </a:lnTo>
                  <a:lnTo>
                    <a:pt x="375335" y="47917"/>
                  </a:lnTo>
                  <a:lnTo>
                    <a:pt x="375437" y="48425"/>
                  </a:lnTo>
                  <a:lnTo>
                    <a:pt x="375310" y="47802"/>
                  </a:lnTo>
                  <a:lnTo>
                    <a:pt x="375361" y="48171"/>
                  </a:lnTo>
                  <a:lnTo>
                    <a:pt x="375323" y="48044"/>
                  </a:lnTo>
                  <a:lnTo>
                    <a:pt x="375221" y="47409"/>
                  </a:lnTo>
                  <a:lnTo>
                    <a:pt x="375069" y="46774"/>
                  </a:lnTo>
                  <a:lnTo>
                    <a:pt x="374472" y="48425"/>
                  </a:lnTo>
                  <a:lnTo>
                    <a:pt x="373976" y="47155"/>
                  </a:lnTo>
                  <a:lnTo>
                    <a:pt x="373888" y="49314"/>
                  </a:lnTo>
                  <a:lnTo>
                    <a:pt x="373786" y="49187"/>
                  </a:lnTo>
                  <a:lnTo>
                    <a:pt x="373011" y="47663"/>
                  </a:lnTo>
                  <a:lnTo>
                    <a:pt x="373049" y="51600"/>
                  </a:lnTo>
                  <a:lnTo>
                    <a:pt x="372300" y="51981"/>
                  </a:lnTo>
                  <a:lnTo>
                    <a:pt x="372224" y="50711"/>
                  </a:lnTo>
                  <a:lnTo>
                    <a:pt x="372224" y="50584"/>
                  </a:lnTo>
                  <a:lnTo>
                    <a:pt x="372313" y="49695"/>
                  </a:lnTo>
                  <a:lnTo>
                    <a:pt x="372452" y="49314"/>
                  </a:lnTo>
                  <a:lnTo>
                    <a:pt x="372529" y="49060"/>
                  </a:lnTo>
                  <a:lnTo>
                    <a:pt x="373049" y="47536"/>
                  </a:lnTo>
                  <a:lnTo>
                    <a:pt x="372173" y="49060"/>
                  </a:lnTo>
                  <a:lnTo>
                    <a:pt x="372046" y="48298"/>
                  </a:lnTo>
                  <a:lnTo>
                    <a:pt x="372135" y="47028"/>
                  </a:lnTo>
                  <a:lnTo>
                    <a:pt x="372821" y="44742"/>
                  </a:lnTo>
                  <a:lnTo>
                    <a:pt x="371894" y="47028"/>
                  </a:lnTo>
                  <a:lnTo>
                    <a:pt x="371894" y="44615"/>
                  </a:lnTo>
                  <a:lnTo>
                    <a:pt x="371817" y="42964"/>
                  </a:lnTo>
                  <a:lnTo>
                    <a:pt x="371678" y="42710"/>
                  </a:lnTo>
                  <a:lnTo>
                    <a:pt x="371779" y="42202"/>
                  </a:lnTo>
                  <a:lnTo>
                    <a:pt x="371462" y="42075"/>
                  </a:lnTo>
                  <a:lnTo>
                    <a:pt x="371335" y="44615"/>
                  </a:lnTo>
                  <a:lnTo>
                    <a:pt x="371195" y="44107"/>
                  </a:lnTo>
                  <a:lnTo>
                    <a:pt x="371043" y="44107"/>
                  </a:lnTo>
                  <a:lnTo>
                    <a:pt x="371182" y="43091"/>
                  </a:lnTo>
                  <a:lnTo>
                    <a:pt x="370928" y="44107"/>
                  </a:lnTo>
                  <a:lnTo>
                    <a:pt x="370814" y="44615"/>
                  </a:lnTo>
                  <a:lnTo>
                    <a:pt x="370700" y="47409"/>
                  </a:lnTo>
                  <a:lnTo>
                    <a:pt x="370090" y="49314"/>
                  </a:lnTo>
                  <a:lnTo>
                    <a:pt x="369976" y="48209"/>
                  </a:lnTo>
                  <a:lnTo>
                    <a:pt x="369163" y="50584"/>
                  </a:lnTo>
                  <a:lnTo>
                    <a:pt x="369392" y="48425"/>
                  </a:lnTo>
                  <a:lnTo>
                    <a:pt x="369493" y="47409"/>
                  </a:lnTo>
                  <a:lnTo>
                    <a:pt x="369506" y="47282"/>
                  </a:lnTo>
                  <a:lnTo>
                    <a:pt x="369976" y="48209"/>
                  </a:lnTo>
                  <a:lnTo>
                    <a:pt x="370027" y="48044"/>
                  </a:lnTo>
                  <a:lnTo>
                    <a:pt x="370154" y="48552"/>
                  </a:lnTo>
                  <a:lnTo>
                    <a:pt x="370116" y="48044"/>
                  </a:lnTo>
                  <a:lnTo>
                    <a:pt x="370065" y="47282"/>
                  </a:lnTo>
                  <a:lnTo>
                    <a:pt x="370001" y="46266"/>
                  </a:lnTo>
                  <a:lnTo>
                    <a:pt x="369862" y="44107"/>
                  </a:lnTo>
                  <a:lnTo>
                    <a:pt x="370230" y="43853"/>
                  </a:lnTo>
                  <a:lnTo>
                    <a:pt x="370103" y="40805"/>
                  </a:lnTo>
                  <a:lnTo>
                    <a:pt x="369963" y="39662"/>
                  </a:lnTo>
                  <a:lnTo>
                    <a:pt x="369493" y="46266"/>
                  </a:lnTo>
                  <a:lnTo>
                    <a:pt x="368719" y="46139"/>
                  </a:lnTo>
                  <a:lnTo>
                    <a:pt x="368947" y="44869"/>
                  </a:lnTo>
                  <a:lnTo>
                    <a:pt x="369036" y="43637"/>
                  </a:lnTo>
                  <a:lnTo>
                    <a:pt x="368642" y="45631"/>
                  </a:lnTo>
                  <a:lnTo>
                    <a:pt x="368528" y="46139"/>
                  </a:lnTo>
                  <a:lnTo>
                    <a:pt x="368096" y="47409"/>
                  </a:lnTo>
                  <a:lnTo>
                    <a:pt x="367779" y="45885"/>
                  </a:lnTo>
                  <a:lnTo>
                    <a:pt x="367411" y="48425"/>
                  </a:lnTo>
                  <a:lnTo>
                    <a:pt x="367169" y="48298"/>
                  </a:lnTo>
                  <a:lnTo>
                    <a:pt x="367271" y="49517"/>
                  </a:lnTo>
                  <a:lnTo>
                    <a:pt x="367030" y="50711"/>
                  </a:lnTo>
                  <a:lnTo>
                    <a:pt x="366814" y="50457"/>
                  </a:lnTo>
                  <a:lnTo>
                    <a:pt x="366395" y="51092"/>
                  </a:lnTo>
                  <a:lnTo>
                    <a:pt x="365975" y="52616"/>
                  </a:lnTo>
                  <a:lnTo>
                    <a:pt x="366039" y="51600"/>
                  </a:lnTo>
                  <a:lnTo>
                    <a:pt x="366242" y="48044"/>
                  </a:lnTo>
                  <a:lnTo>
                    <a:pt x="366356" y="46012"/>
                  </a:lnTo>
                  <a:lnTo>
                    <a:pt x="365544" y="48044"/>
                  </a:lnTo>
                  <a:lnTo>
                    <a:pt x="365518" y="47790"/>
                  </a:lnTo>
                  <a:lnTo>
                    <a:pt x="365633" y="46012"/>
                  </a:lnTo>
                  <a:lnTo>
                    <a:pt x="365696" y="45758"/>
                  </a:lnTo>
                  <a:lnTo>
                    <a:pt x="365937" y="44742"/>
                  </a:lnTo>
                  <a:lnTo>
                    <a:pt x="365861" y="43726"/>
                  </a:lnTo>
                  <a:lnTo>
                    <a:pt x="365061" y="45834"/>
                  </a:lnTo>
                  <a:lnTo>
                    <a:pt x="363969" y="49187"/>
                  </a:lnTo>
                  <a:lnTo>
                    <a:pt x="364159" y="49263"/>
                  </a:lnTo>
                  <a:lnTo>
                    <a:pt x="364312" y="49263"/>
                  </a:lnTo>
                  <a:lnTo>
                    <a:pt x="364426" y="48945"/>
                  </a:lnTo>
                  <a:lnTo>
                    <a:pt x="364439" y="47917"/>
                  </a:lnTo>
                  <a:lnTo>
                    <a:pt x="364426" y="48945"/>
                  </a:lnTo>
                  <a:lnTo>
                    <a:pt x="364794" y="47917"/>
                  </a:lnTo>
                  <a:lnTo>
                    <a:pt x="364845" y="47790"/>
                  </a:lnTo>
                  <a:lnTo>
                    <a:pt x="364934" y="48298"/>
                  </a:lnTo>
                  <a:lnTo>
                    <a:pt x="364502" y="49822"/>
                  </a:lnTo>
                  <a:lnTo>
                    <a:pt x="364401" y="51600"/>
                  </a:lnTo>
                  <a:lnTo>
                    <a:pt x="364401" y="50203"/>
                  </a:lnTo>
                  <a:lnTo>
                    <a:pt x="364426" y="49314"/>
                  </a:lnTo>
                  <a:lnTo>
                    <a:pt x="364299" y="49314"/>
                  </a:lnTo>
                  <a:lnTo>
                    <a:pt x="364147" y="49314"/>
                  </a:lnTo>
                  <a:lnTo>
                    <a:pt x="363245" y="53632"/>
                  </a:lnTo>
                  <a:lnTo>
                    <a:pt x="363232" y="53378"/>
                  </a:lnTo>
                  <a:lnTo>
                    <a:pt x="363181" y="52616"/>
                  </a:lnTo>
                  <a:lnTo>
                    <a:pt x="363169" y="52362"/>
                  </a:lnTo>
                  <a:lnTo>
                    <a:pt x="363105" y="51346"/>
                  </a:lnTo>
                  <a:lnTo>
                    <a:pt x="363258" y="49822"/>
                  </a:lnTo>
                  <a:lnTo>
                    <a:pt x="363512" y="47917"/>
                  </a:lnTo>
                  <a:lnTo>
                    <a:pt x="363880" y="45250"/>
                  </a:lnTo>
                  <a:lnTo>
                    <a:pt x="363753" y="43853"/>
                  </a:lnTo>
                  <a:lnTo>
                    <a:pt x="363524" y="42202"/>
                  </a:lnTo>
                  <a:lnTo>
                    <a:pt x="362165" y="47917"/>
                  </a:lnTo>
                  <a:lnTo>
                    <a:pt x="361378" y="46266"/>
                  </a:lnTo>
                  <a:lnTo>
                    <a:pt x="361467" y="47917"/>
                  </a:lnTo>
                  <a:lnTo>
                    <a:pt x="361111" y="49822"/>
                  </a:lnTo>
                  <a:lnTo>
                    <a:pt x="361010" y="48679"/>
                  </a:lnTo>
                  <a:lnTo>
                    <a:pt x="360908" y="47663"/>
                  </a:lnTo>
                  <a:lnTo>
                    <a:pt x="360476" y="48679"/>
                  </a:lnTo>
                  <a:lnTo>
                    <a:pt x="360527" y="48298"/>
                  </a:lnTo>
                  <a:lnTo>
                    <a:pt x="360654" y="47409"/>
                  </a:lnTo>
                  <a:lnTo>
                    <a:pt x="360705" y="46012"/>
                  </a:lnTo>
                  <a:lnTo>
                    <a:pt x="360705" y="44488"/>
                  </a:lnTo>
                  <a:lnTo>
                    <a:pt x="360514" y="46012"/>
                  </a:lnTo>
                  <a:lnTo>
                    <a:pt x="360006" y="44234"/>
                  </a:lnTo>
                  <a:lnTo>
                    <a:pt x="359384" y="48298"/>
                  </a:lnTo>
                  <a:lnTo>
                    <a:pt x="359295" y="45631"/>
                  </a:lnTo>
                  <a:lnTo>
                    <a:pt x="358660" y="44361"/>
                  </a:lnTo>
                  <a:lnTo>
                    <a:pt x="357644" y="51346"/>
                  </a:lnTo>
                  <a:lnTo>
                    <a:pt x="357098" y="50711"/>
                  </a:lnTo>
                  <a:lnTo>
                    <a:pt x="357124" y="49949"/>
                  </a:lnTo>
                  <a:lnTo>
                    <a:pt x="357352" y="48933"/>
                  </a:lnTo>
                  <a:lnTo>
                    <a:pt x="357466" y="48425"/>
                  </a:lnTo>
                  <a:lnTo>
                    <a:pt x="357352" y="47028"/>
                  </a:lnTo>
                  <a:lnTo>
                    <a:pt x="357466" y="46647"/>
                  </a:lnTo>
                  <a:lnTo>
                    <a:pt x="357644" y="46266"/>
                  </a:lnTo>
                  <a:lnTo>
                    <a:pt x="358000" y="45504"/>
                  </a:lnTo>
                  <a:lnTo>
                    <a:pt x="357974" y="45339"/>
                  </a:lnTo>
                  <a:lnTo>
                    <a:pt x="357809" y="45250"/>
                  </a:lnTo>
                  <a:lnTo>
                    <a:pt x="357632" y="44869"/>
                  </a:lnTo>
                  <a:lnTo>
                    <a:pt x="357441" y="46266"/>
                  </a:lnTo>
                  <a:lnTo>
                    <a:pt x="357454" y="44996"/>
                  </a:lnTo>
                  <a:lnTo>
                    <a:pt x="356374" y="48933"/>
                  </a:lnTo>
                  <a:lnTo>
                    <a:pt x="356400" y="47028"/>
                  </a:lnTo>
                  <a:lnTo>
                    <a:pt x="356209" y="47790"/>
                  </a:lnTo>
                  <a:lnTo>
                    <a:pt x="355866" y="49949"/>
                  </a:lnTo>
                  <a:lnTo>
                    <a:pt x="355600" y="49822"/>
                  </a:lnTo>
                  <a:lnTo>
                    <a:pt x="355117" y="50076"/>
                  </a:lnTo>
                  <a:lnTo>
                    <a:pt x="355066" y="52362"/>
                  </a:lnTo>
                  <a:lnTo>
                    <a:pt x="355130" y="45885"/>
                  </a:lnTo>
                  <a:lnTo>
                    <a:pt x="352844" y="52616"/>
                  </a:lnTo>
                  <a:lnTo>
                    <a:pt x="352869" y="48298"/>
                  </a:lnTo>
                  <a:lnTo>
                    <a:pt x="352882" y="47028"/>
                  </a:lnTo>
                  <a:lnTo>
                    <a:pt x="352234" y="47663"/>
                  </a:lnTo>
                  <a:lnTo>
                    <a:pt x="351485" y="48171"/>
                  </a:lnTo>
                  <a:lnTo>
                    <a:pt x="350977" y="48298"/>
                  </a:lnTo>
                  <a:lnTo>
                    <a:pt x="351104" y="47282"/>
                  </a:lnTo>
                  <a:lnTo>
                    <a:pt x="350735" y="45504"/>
                  </a:lnTo>
                  <a:lnTo>
                    <a:pt x="349999" y="53378"/>
                  </a:lnTo>
                  <a:lnTo>
                    <a:pt x="349973" y="53251"/>
                  </a:lnTo>
                  <a:lnTo>
                    <a:pt x="349885" y="52870"/>
                  </a:lnTo>
                  <a:lnTo>
                    <a:pt x="349605" y="51600"/>
                  </a:lnTo>
                  <a:lnTo>
                    <a:pt x="349504" y="48933"/>
                  </a:lnTo>
                  <a:lnTo>
                    <a:pt x="349516" y="47790"/>
                  </a:lnTo>
                  <a:lnTo>
                    <a:pt x="350126" y="49441"/>
                  </a:lnTo>
                  <a:lnTo>
                    <a:pt x="350062" y="47790"/>
                  </a:lnTo>
                  <a:lnTo>
                    <a:pt x="350799" y="41313"/>
                  </a:lnTo>
                  <a:lnTo>
                    <a:pt x="348970" y="48933"/>
                  </a:lnTo>
                  <a:lnTo>
                    <a:pt x="348970" y="46901"/>
                  </a:lnTo>
                  <a:lnTo>
                    <a:pt x="349072" y="44615"/>
                  </a:lnTo>
                  <a:lnTo>
                    <a:pt x="349021" y="42202"/>
                  </a:lnTo>
                  <a:lnTo>
                    <a:pt x="347827" y="46901"/>
                  </a:lnTo>
                  <a:lnTo>
                    <a:pt x="347230" y="46393"/>
                  </a:lnTo>
                  <a:lnTo>
                    <a:pt x="347370" y="45377"/>
                  </a:lnTo>
                  <a:lnTo>
                    <a:pt x="346468" y="48806"/>
                  </a:lnTo>
                  <a:lnTo>
                    <a:pt x="345160" y="50203"/>
                  </a:lnTo>
                  <a:lnTo>
                    <a:pt x="344957" y="50444"/>
                  </a:lnTo>
                  <a:lnTo>
                    <a:pt x="344932" y="50965"/>
                  </a:lnTo>
                  <a:lnTo>
                    <a:pt x="344271" y="51600"/>
                  </a:lnTo>
                  <a:lnTo>
                    <a:pt x="344144" y="49441"/>
                  </a:lnTo>
                  <a:lnTo>
                    <a:pt x="344106" y="48044"/>
                  </a:lnTo>
                  <a:lnTo>
                    <a:pt x="344322" y="45885"/>
                  </a:lnTo>
                  <a:lnTo>
                    <a:pt x="344881" y="45885"/>
                  </a:lnTo>
                  <a:lnTo>
                    <a:pt x="345097" y="42075"/>
                  </a:lnTo>
                  <a:lnTo>
                    <a:pt x="344195" y="45885"/>
                  </a:lnTo>
                  <a:lnTo>
                    <a:pt x="344068" y="45504"/>
                  </a:lnTo>
                  <a:lnTo>
                    <a:pt x="344170" y="43980"/>
                  </a:lnTo>
                  <a:lnTo>
                    <a:pt x="344233" y="43599"/>
                  </a:lnTo>
                  <a:lnTo>
                    <a:pt x="343331" y="43980"/>
                  </a:lnTo>
                  <a:lnTo>
                    <a:pt x="342811" y="48044"/>
                  </a:lnTo>
                  <a:lnTo>
                    <a:pt x="341960" y="47663"/>
                  </a:lnTo>
                  <a:lnTo>
                    <a:pt x="341871" y="49060"/>
                  </a:lnTo>
                  <a:lnTo>
                    <a:pt x="340918" y="52870"/>
                  </a:lnTo>
                  <a:lnTo>
                    <a:pt x="340969" y="52489"/>
                  </a:lnTo>
                  <a:lnTo>
                    <a:pt x="340982" y="52362"/>
                  </a:lnTo>
                  <a:lnTo>
                    <a:pt x="341109" y="51473"/>
                  </a:lnTo>
                  <a:lnTo>
                    <a:pt x="341210" y="50711"/>
                  </a:lnTo>
                  <a:lnTo>
                    <a:pt x="341287" y="50203"/>
                  </a:lnTo>
                  <a:lnTo>
                    <a:pt x="341325" y="49949"/>
                  </a:lnTo>
                  <a:lnTo>
                    <a:pt x="341376" y="49568"/>
                  </a:lnTo>
                  <a:lnTo>
                    <a:pt x="341782" y="46647"/>
                  </a:lnTo>
                  <a:lnTo>
                    <a:pt x="340918" y="49568"/>
                  </a:lnTo>
                  <a:lnTo>
                    <a:pt x="341287" y="45504"/>
                  </a:lnTo>
                  <a:lnTo>
                    <a:pt x="340855" y="46393"/>
                  </a:lnTo>
                  <a:lnTo>
                    <a:pt x="339737" y="49187"/>
                  </a:lnTo>
                  <a:lnTo>
                    <a:pt x="339623" y="49377"/>
                  </a:lnTo>
                  <a:lnTo>
                    <a:pt x="339013" y="49949"/>
                  </a:lnTo>
                  <a:lnTo>
                    <a:pt x="339051" y="49822"/>
                  </a:lnTo>
                  <a:lnTo>
                    <a:pt x="339344" y="48577"/>
                  </a:lnTo>
                  <a:lnTo>
                    <a:pt x="338709" y="49822"/>
                  </a:lnTo>
                  <a:lnTo>
                    <a:pt x="338099" y="49695"/>
                  </a:lnTo>
                  <a:lnTo>
                    <a:pt x="338378" y="47663"/>
                  </a:lnTo>
                  <a:lnTo>
                    <a:pt x="338404" y="47536"/>
                  </a:lnTo>
                  <a:lnTo>
                    <a:pt x="339191" y="41821"/>
                  </a:lnTo>
                  <a:lnTo>
                    <a:pt x="336702" y="47536"/>
                  </a:lnTo>
                  <a:lnTo>
                    <a:pt x="336740" y="46901"/>
                  </a:lnTo>
                  <a:lnTo>
                    <a:pt x="336765" y="46266"/>
                  </a:lnTo>
                  <a:lnTo>
                    <a:pt x="336880" y="44107"/>
                  </a:lnTo>
                  <a:lnTo>
                    <a:pt x="337032" y="41313"/>
                  </a:lnTo>
                  <a:lnTo>
                    <a:pt x="335559" y="44107"/>
                  </a:lnTo>
                  <a:lnTo>
                    <a:pt x="334975" y="39789"/>
                  </a:lnTo>
                  <a:lnTo>
                    <a:pt x="333616" y="40043"/>
                  </a:lnTo>
                  <a:lnTo>
                    <a:pt x="333311" y="46266"/>
                  </a:lnTo>
                  <a:lnTo>
                    <a:pt x="333222" y="40170"/>
                  </a:lnTo>
                  <a:lnTo>
                    <a:pt x="333108" y="41186"/>
                  </a:lnTo>
                  <a:lnTo>
                    <a:pt x="332917" y="40081"/>
                  </a:lnTo>
                  <a:lnTo>
                    <a:pt x="332994" y="42202"/>
                  </a:lnTo>
                  <a:lnTo>
                    <a:pt x="332930" y="42786"/>
                  </a:lnTo>
                  <a:lnTo>
                    <a:pt x="332511" y="46520"/>
                  </a:lnTo>
                  <a:lnTo>
                    <a:pt x="332155" y="46901"/>
                  </a:lnTo>
                  <a:lnTo>
                    <a:pt x="332079" y="46316"/>
                  </a:lnTo>
                  <a:lnTo>
                    <a:pt x="332168" y="45173"/>
                  </a:lnTo>
                  <a:lnTo>
                    <a:pt x="332917" y="42799"/>
                  </a:lnTo>
                  <a:lnTo>
                    <a:pt x="331825" y="43345"/>
                  </a:lnTo>
                  <a:lnTo>
                    <a:pt x="332054" y="46062"/>
                  </a:lnTo>
                  <a:lnTo>
                    <a:pt x="331800" y="43853"/>
                  </a:lnTo>
                  <a:lnTo>
                    <a:pt x="331698" y="42964"/>
                  </a:lnTo>
                  <a:lnTo>
                    <a:pt x="331660" y="40678"/>
                  </a:lnTo>
                  <a:lnTo>
                    <a:pt x="332105" y="41186"/>
                  </a:lnTo>
                  <a:lnTo>
                    <a:pt x="332155" y="40678"/>
                  </a:lnTo>
                  <a:lnTo>
                    <a:pt x="332244" y="39662"/>
                  </a:lnTo>
                  <a:lnTo>
                    <a:pt x="331673" y="39179"/>
                  </a:lnTo>
                  <a:lnTo>
                    <a:pt x="331851" y="38519"/>
                  </a:lnTo>
                  <a:lnTo>
                    <a:pt x="332193" y="37376"/>
                  </a:lnTo>
                  <a:lnTo>
                    <a:pt x="332092" y="35217"/>
                  </a:lnTo>
                  <a:lnTo>
                    <a:pt x="331901" y="37376"/>
                  </a:lnTo>
                  <a:lnTo>
                    <a:pt x="331774" y="37757"/>
                  </a:lnTo>
                  <a:lnTo>
                    <a:pt x="331444" y="38519"/>
                  </a:lnTo>
                  <a:lnTo>
                    <a:pt x="331190" y="37503"/>
                  </a:lnTo>
                  <a:lnTo>
                    <a:pt x="331241" y="40805"/>
                  </a:lnTo>
                  <a:lnTo>
                    <a:pt x="330009" y="43853"/>
                  </a:lnTo>
                  <a:lnTo>
                    <a:pt x="330060" y="43472"/>
                  </a:lnTo>
                  <a:lnTo>
                    <a:pt x="330073" y="43345"/>
                  </a:lnTo>
                  <a:lnTo>
                    <a:pt x="330365" y="41186"/>
                  </a:lnTo>
                  <a:lnTo>
                    <a:pt x="330758" y="38392"/>
                  </a:lnTo>
                  <a:lnTo>
                    <a:pt x="331203" y="35090"/>
                  </a:lnTo>
                  <a:lnTo>
                    <a:pt x="329869" y="38392"/>
                  </a:lnTo>
                  <a:lnTo>
                    <a:pt x="330098" y="37503"/>
                  </a:lnTo>
                  <a:lnTo>
                    <a:pt x="330403" y="36360"/>
                  </a:lnTo>
                  <a:lnTo>
                    <a:pt x="329780" y="37503"/>
                  </a:lnTo>
                  <a:lnTo>
                    <a:pt x="328637" y="36106"/>
                  </a:lnTo>
                  <a:lnTo>
                    <a:pt x="327558" y="41186"/>
                  </a:lnTo>
                  <a:lnTo>
                    <a:pt x="327672" y="38646"/>
                  </a:lnTo>
                  <a:lnTo>
                    <a:pt x="327926" y="38265"/>
                  </a:lnTo>
                  <a:lnTo>
                    <a:pt x="326885" y="37376"/>
                  </a:lnTo>
                  <a:lnTo>
                    <a:pt x="324713" y="43345"/>
                  </a:lnTo>
                  <a:lnTo>
                    <a:pt x="324700" y="43218"/>
                  </a:lnTo>
                  <a:lnTo>
                    <a:pt x="324434" y="41440"/>
                  </a:lnTo>
                  <a:lnTo>
                    <a:pt x="324319" y="40678"/>
                  </a:lnTo>
                  <a:lnTo>
                    <a:pt x="324421" y="38900"/>
                  </a:lnTo>
                  <a:lnTo>
                    <a:pt x="324497" y="38519"/>
                  </a:lnTo>
                  <a:lnTo>
                    <a:pt x="324231" y="39027"/>
                  </a:lnTo>
                  <a:lnTo>
                    <a:pt x="323773" y="41440"/>
                  </a:lnTo>
                  <a:lnTo>
                    <a:pt x="323748" y="40805"/>
                  </a:lnTo>
                  <a:lnTo>
                    <a:pt x="323862" y="38773"/>
                  </a:lnTo>
                  <a:lnTo>
                    <a:pt x="323875" y="38138"/>
                  </a:lnTo>
                  <a:lnTo>
                    <a:pt x="322973" y="40805"/>
                  </a:lnTo>
                  <a:lnTo>
                    <a:pt x="322859" y="40170"/>
                  </a:lnTo>
                  <a:lnTo>
                    <a:pt x="322986" y="39281"/>
                  </a:lnTo>
                  <a:lnTo>
                    <a:pt x="323176" y="38519"/>
                  </a:lnTo>
                  <a:lnTo>
                    <a:pt x="323062" y="37630"/>
                  </a:lnTo>
                  <a:lnTo>
                    <a:pt x="322402" y="35979"/>
                  </a:lnTo>
                  <a:lnTo>
                    <a:pt x="321043" y="42202"/>
                  </a:lnTo>
                  <a:lnTo>
                    <a:pt x="319976" y="43218"/>
                  </a:lnTo>
                  <a:lnTo>
                    <a:pt x="320001" y="42964"/>
                  </a:lnTo>
                  <a:lnTo>
                    <a:pt x="320065" y="42456"/>
                  </a:lnTo>
                  <a:lnTo>
                    <a:pt x="320281" y="40678"/>
                  </a:lnTo>
                  <a:lnTo>
                    <a:pt x="320408" y="39662"/>
                  </a:lnTo>
                  <a:lnTo>
                    <a:pt x="320306" y="38125"/>
                  </a:lnTo>
                  <a:lnTo>
                    <a:pt x="319544" y="36360"/>
                  </a:lnTo>
                  <a:lnTo>
                    <a:pt x="319582" y="35598"/>
                  </a:lnTo>
                  <a:lnTo>
                    <a:pt x="318363" y="34836"/>
                  </a:lnTo>
                  <a:lnTo>
                    <a:pt x="316928" y="39027"/>
                  </a:lnTo>
                  <a:lnTo>
                    <a:pt x="315518" y="40678"/>
                  </a:lnTo>
                  <a:lnTo>
                    <a:pt x="315480" y="39408"/>
                  </a:lnTo>
                  <a:lnTo>
                    <a:pt x="315442" y="38265"/>
                  </a:lnTo>
                  <a:lnTo>
                    <a:pt x="315366" y="35598"/>
                  </a:lnTo>
                  <a:lnTo>
                    <a:pt x="313245" y="38265"/>
                  </a:lnTo>
                  <a:lnTo>
                    <a:pt x="312381" y="35344"/>
                  </a:lnTo>
                  <a:lnTo>
                    <a:pt x="312407" y="36487"/>
                  </a:lnTo>
                  <a:lnTo>
                    <a:pt x="311975" y="38646"/>
                  </a:lnTo>
                  <a:lnTo>
                    <a:pt x="311848" y="39027"/>
                  </a:lnTo>
                  <a:lnTo>
                    <a:pt x="311645" y="39408"/>
                  </a:lnTo>
                  <a:lnTo>
                    <a:pt x="311492" y="38392"/>
                  </a:lnTo>
                  <a:lnTo>
                    <a:pt x="310502" y="42456"/>
                  </a:lnTo>
                  <a:lnTo>
                    <a:pt x="310654" y="41313"/>
                  </a:lnTo>
                  <a:lnTo>
                    <a:pt x="310743" y="40551"/>
                  </a:lnTo>
                  <a:lnTo>
                    <a:pt x="311035" y="38265"/>
                  </a:lnTo>
                  <a:lnTo>
                    <a:pt x="311150" y="38392"/>
                  </a:lnTo>
                  <a:lnTo>
                    <a:pt x="311150" y="38265"/>
                  </a:lnTo>
                  <a:lnTo>
                    <a:pt x="311340" y="35217"/>
                  </a:lnTo>
                  <a:lnTo>
                    <a:pt x="311404" y="34201"/>
                  </a:lnTo>
                  <a:lnTo>
                    <a:pt x="310718" y="35217"/>
                  </a:lnTo>
                  <a:lnTo>
                    <a:pt x="310261" y="35090"/>
                  </a:lnTo>
                  <a:lnTo>
                    <a:pt x="309537" y="40551"/>
                  </a:lnTo>
                  <a:lnTo>
                    <a:pt x="309143" y="38519"/>
                  </a:lnTo>
                  <a:lnTo>
                    <a:pt x="308914" y="37376"/>
                  </a:lnTo>
                  <a:lnTo>
                    <a:pt x="307771" y="37884"/>
                  </a:lnTo>
                  <a:lnTo>
                    <a:pt x="306705" y="38519"/>
                  </a:lnTo>
                  <a:lnTo>
                    <a:pt x="306514" y="37249"/>
                  </a:lnTo>
                  <a:lnTo>
                    <a:pt x="306324" y="35852"/>
                  </a:lnTo>
                  <a:lnTo>
                    <a:pt x="305866" y="37249"/>
                  </a:lnTo>
                  <a:lnTo>
                    <a:pt x="305511" y="37122"/>
                  </a:lnTo>
                  <a:lnTo>
                    <a:pt x="305066" y="38519"/>
                  </a:lnTo>
                  <a:lnTo>
                    <a:pt x="305422" y="35725"/>
                  </a:lnTo>
                  <a:lnTo>
                    <a:pt x="305333" y="35471"/>
                  </a:lnTo>
                  <a:lnTo>
                    <a:pt x="304800" y="34836"/>
                  </a:lnTo>
                  <a:lnTo>
                    <a:pt x="304380" y="34328"/>
                  </a:lnTo>
                  <a:lnTo>
                    <a:pt x="303326" y="34836"/>
                  </a:lnTo>
                  <a:lnTo>
                    <a:pt x="303758" y="32804"/>
                  </a:lnTo>
                  <a:lnTo>
                    <a:pt x="303250" y="32550"/>
                  </a:lnTo>
                  <a:lnTo>
                    <a:pt x="302082" y="41186"/>
                  </a:lnTo>
                  <a:lnTo>
                    <a:pt x="301548" y="41313"/>
                  </a:lnTo>
                  <a:lnTo>
                    <a:pt x="301777" y="38646"/>
                  </a:lnTo>
                  <a:lnTo>
                    <a:pt x="301866" y="37503"/>
                  </a:lnTo>
                  <a:lnTo>
                    <a:pt x="301917" y="36868"/>
                  </a:lnTo>
                  <a:lnTo>
                    <a:pt x="300951" y="36868"/>
                  </a:lnTo>
                  <a:lnTo>
                    <a:pt x="300939" y="36741"/>
                  </a:lnTo>
                  <a:lnTo>
                    <a:pt x="300418" y="32804"/>
                  </a:lnTo>
                  <a:lnTo>
                    <a:pt x="299008" y="36741"/>
                  </a:lnTo>
                  <a:lnTo>
                    <a:pt x="299288" y="34836"/>
                  </a:lnTo>
                  <a:lnTo>
                    <a:pt x="299466" y="34582"/>
                  </a:lnTo>
                  <a:lnTo>
                    <a:pt x="299008" y="34455"/>
                  </a:lnTo>
                  <a:lnTo>
                    <a:pt x="298729" y="33566"/>
                  </a:lnTo>
                  <a:lnTo>
                    <a:pt x="298056" y="31407"/>
                  </a:lnTo>
                  <a:lnTo>
                    <a:pt x="297840" y="33896"/>
                  </a:lnTo>
                  <a:lnTo>
                    <a:pt x="295871" y="38646"/>
                  </a:lnTo>
                  <a:lnTo>
                    <a:pt x="296278" y="35725"/>
                  </a:lnTo>
                  <a:lnTo>
                    <a:pt x="295414" y="39408"/>
                  </a:lnTo>
                  <a:lnTo>
                    <a:pt x="295300" y="40297"/>
                  </a:lnTo>
                  <a:lnTo>
                    <a:pt x="295173" y="40551"/>
                  </a:lnTo>
                  <a:lnTo>
                    <a:pt x="294563" y="41313"/>
                  </a:lnTo>
                  <a:lnTo>
                    <a:pt x="294500" y="38265"/>
                  </a:lnTo>
                  <a:lnTo>
                    <a:pt x="294106" y="42456"/>
                  </a:lnTo>
                  <a:lnTo>
                    <a:pt x="293738" y="41059"/>
                  </a:lnTo>
                  <a:lnTo>
                    <a:pt x="293852" y="40297"/>
                  </a:lnTo>
                  <a:lnTo>
                    <a:pt x="294144" y="39027"/>
                  </a:lnTo>
                  <a:lnTo>
                    <a:pt x="293674" y="38773"/>
                  </a:lnTo>
                  <a:lnTo>
                    <a:pt x="293560" y="39916"/>
                  </a:lnTo>
                  <a:lnTo>
                    <a:pt x="293065" y="41948"/>
                  </a:lnTo>
                  <a:lnTo>
                    <a:pt x="292633" y="42964"/>
                  </a:lnTo>
                  <a:lnTo>
                    <a:pt x="292582" y="42710"/>
                  </a:lnTo>
                  <a:lnTo>
                    <a:pt x="292442" y="42075"/>
                  </a:lnTo>
                  <a:lnTo>
                    <a:pt x="292328" y="41567"/>
                  </a:lnTo>
                  <a:lnTo>
                    <a:pt x="292430" y="38392"/>
                  </a:lnTo>
                  <a:lnTo>
                    <a:pt x="292252" y="39662"/>
                  </a:lnTo>
                  <a:lnTo>
                    <a:pt x="292125" y="40297"/>
                  </a:lnTo>
                  <a:lnTo>
                    <a:pt x="291668" y="42075"/>
                  </a:lnTo>
                  <a:lnTo>
                    <a:pt x="291503" y="41440"/>
                  </a:lnTo>
                  <a:lnTo>
                    <a:pt x="291617" y="40043"/>
                  </a:lnTo>
                  <a:lnTo>
                    <a:pt x="291744" y="39662"/>
                  </a:lnTo>
                  <a:lnTo>
                    <a:pt x="291617" y="38773"/>
                  </a:lnTo>
                  <a:lnTo>
                    <a:pt x="291541" y="38519"/>
                  </a:lnTo>
                  <a:lnTo>
                    <a:pt x="291249" y="37553"/>
                  </a:lnTo>
                  <a:lnTo>
                    <a:pt x="291147" y="38366"/>
                  </a:lnTo>
                  <a:lnTo>
                    <a:pt x="291134" y="38519"/>
                  </a:lnTo>
                  <a:lnTo>
                    <a:pt x="291020" y="38303"/>
                  </a:lnTo>
                  <a:lnTo>
                    <a:pt x="290207" y="42710"/>
                  </a:lnTo>
                  <a:lnTo>
                    <a:pt x="290017" y="40551"/>
                  </a:lnTo>
                  <a:lnTo>
                    <a:pt x="289915" y="38011"/>
                  </a:lnTo>
                  <a:lnTo>
                    <a:pt x="289814" y="37630"/>
                  </a:lnTo>
                  <a:lnTo>
                    <a:pt x="289610" y="36868"/>
                  </a:lnTo>
                  <a:lnTo>
                    <a:pt x="289547" y="36487"/>
                  </a:lnTo>
                  <a:lnTo>
                    <a:pt x="289585" y="35852"/>
                  </a:lnTo>
                  <a:lnTo>
                    <a:pt x="289585" y="35090"/>
                  </a:lnTo>
                  <a:lnTo>
                    <a:pt x="289407" y="35471"/>
                  </a:lnTo>
                  <a:lnTo>
                    <a:pt x="289306" y="35852"/>
                  </a:lnTo>
                  <a:lnTo>
                    <a:pt x="289242" y="35598"/>
                  </a:lnTo>
                  <a:lnTo>
                    <a:pt x="289115" y="34963"/>
                  </a:lnTo>
                  <a:lnTo>
                    <a:pt x="288950" y="34963"/>
                  </a:lnTo>
                  <a:lnTo>
                    <a:pt x="289052" y="33820"/>
                  </a:lnTo>
                  <a:lnTo>
                    <a:pt x="289052" y="33693"/>
                  </a:lnTo>
                  <a:lnTo>
                    <a:pt x="289140" y="32677"/>
                  </a:lnTo>
                  <a:lnTo>
                    <a:pt x="288925" y="33020"/>
                  </a:lnTo>
                  <a:lnTo>
                    <a:pt x="288925" y="33820"/>
                  </a:lnTo>
                  <a:lnTo>
                    <a:pt x="288886" y="34963"/>
                  </a:lnTo>
                  <a:lnTo>
                    <a:pt x="288759" y="35064"/>
                  </a:lnTo>
                  <a:lnTo>
                    <a:pt x="288759" y="54775"/>
                  </a:lnTo>
                  <a:lnTo>
                    <a:pt x="288620" y="54648"/>
                  </a:lnTo>
                  <a:lnTo>
                    <a:pt x="288480" y="54521"/>
                  </a:lnTo>
                  <a:lnTo>
                    <a:pt x="288290" y="54521"/>
                  </a:lnTo>
                  <a:lnTo>
                    <a:pt x="288417" y="53124"/>
                  </a:lnTo>
                  <a:lnTo>
                    <a:pt x="288518" y="52489"/>
                  </a:lnTo>
                  <a:lnTo>
                    <a:pt x="288531" y="53378"/>
                  </a:lnTo>
                  <a:lnTo>
                    <a:pt x="288645" y="53759"/>
                  </a:lnTo>
                  <a:lnTo>
                    <a:pt x="288759" y="54775"/>
                  </a:lnTo>
                  <a:lnTo>
                    <a:pt x="288759" y="35064"/>
                  </a:lnTo>
                  <a:lnTo>
                    <a:pt x="288544" y="35217"/>
                  </a:lnTo>
                  <a:lnTo>
                    <a:pt x="288709" y="34201"/>
                  </a:lnTo>
                  <a:lnTo>
                    <a:pt x="288925" y="33820"/>
                  </a:lnTo>
                  <a:lnTo>
                    <a:pt x="288925" y="33020"/>
                  </a:lnTo>
                  <a:lnTo>
                    <a:pt x="288480" y="33693"/>
                  </a:lnTo>
                  <a:lnTo>
                    <a:pt x="288226" y="33566"/>
                  </a:lnTo>
                  <a:lnTo>
                    <a:pt x="287921" y="36487"/>
                  </a:lnTo>
                  <a:lnTo>
                    <a:pt x="287616" y="35979"/>
                  </a:lnTo>
                  <a:lnTo>
                    <a:pt x="287667" y="38125"/>
                  </a:lnTo>
                  <a:lnTo>
                    <a:pt x="287909" y="38011"/>
                  </a:lnTo>
                  <a:lnTo>
                    <a:pt x="287870" y="38379"/>
                  </a:lnTo>
                  <a:lnTo>
                    <a:pt x="287883" y="38608"/>
                  </a:lnTo>
                  <a:lnTo>
                    <a:pt x="287883" y="38785"/>
                  </a:lnTo>
                  <a:lnTo>
                    <a:pt x="288048" y="37884"/>
                  </a:lnTo>
                  <a:lnTo>
                    <a:pt x="288074" y="37757"/>
                  </a:lnTo>
                  <a:lnTo>
                    <a:pt x="288061" y="37884"/>
                  </a:lnTo>
                  <a:lnTo>
                    <a:pt x="288734" y="37884"/>
                  </a:lnTo>
                  <a:lnTo>
                    <a:pt x="288010" y="40551"/>
                  </a:lnTo>
                  <a:lnTo>
                    <a:pt x="287883" y="38900"/>
                  </a:lnTo>
                  <a:lnTo>
                    <a:pt x="286994" y="43472"/>
                  </a:lnTo>
                  <a:lnTo>
                    <a:pt x="287007" y="42964"/>
                  </a:lnTo>
                  <a:lnTo>
                    <a:pt x="287007" y="42710"/>
                  </a:lnTo>
                  <a:lnTo>
                    <a:pt x="287032" y="41567"/>
                  </a:lnTo>
                  <a:lnTo>
                    <a:pt x="286918" y="38519"/>
                  </a:lnTo>
                  <a:lnTo>
                    <a:pt x="286664" y="37249"/>
                  </a:lnTo>
                  <a:lnTo>
                    <a:pt x="286715" y="36106"/>
                  </a:lnTo>
                  <a:lnTo>
                    <a:pt x="286816" y="34582"/>
                  </a:lnTo>
                  <a:lnTo>
                    <a:pt x="285826" y="36106"/>
                  </a:lnTo>
                  <a:lnTo>
                    <a:pt x="284784" y="35471"/>
                  </a:lnTo>
                  <a:lnTo>
                    <a:pt x="283667" y="40805"/>
                  </a:lnTo>
                  <a:lnTo>
                    <a:pt x="283349" y="41567"/>
                  </a:lnTo>
                  <a:lnTo>
                    <a:pt x="283375" y="41313"/>
                  </a:lnTo>
                  <a:lnTo>
                    <a:pt x="283489" y="40170"/>
                  </a:lnTo>
                  <a:lnTo>
                    <a:pt x="283476" y="38519"/>
                  </a:lnTo>
                  <a:lnTo>
                    <a:pt x="282968" y="37884"/>
                  </a:lnTo>
                  <a:lnTo>
                    <a:pt x="282676" y="37503"/>
                  </a:lnTo>
                  <a:lnTo>
                    <a:pt x="282600" y="38036"/>
                  </a:lnTo>
                  <a:lnTo>
                    <a:pt x="282562" y="38303"/>
                  </a:lnTo>
                  <a:lnTo>
                    <a:pt x="282117" y="41313"/>
                  </a:lnTo>
                  <a:lnTo>
                    <a:pt x="282041" y="40932"/>
                  </a:lnTo>
                  <a:lnTo>
                    <a:pt x="281825" y="39916"/>
                  </a:lnTo>
                  <a:lnTo>
                    <a:pt x="281914" y="39281"/>
                  </a:lnTo>
                  <a:lnTo>
                    <a:pt x="282498" y="38392"/>
                  </a:lnTo>
                  <a:lnTo>
                    <a:pt x="282600" y="38036"/>
                  </a:lnTo>
                  <a:lnTo>
                    <a:pt x="281978" y="38392"/>
                  </a:lnTo>
                  <a:lnTo>
                    <a:pt x="282194" y="37376"/>
                  </a:lnTo>
                  <a:lnTo>
                    <a:pt x="282130" y="37122"/>
                  </a:lnTo>
                  <a:lnTo>
                    <a:pt x="281266" y="35979"/>
                  </a:lnTo>
                  <a:lnTo>
                    <a:pt x="278663" y="40932"/>
                  </a:lnTo>
                  <a:lnTo>
                    <a:pt x="278295" y="40043"/>
                  </a:lnTo>
                  <a:lnTo>
                    <a:pt x="277723" y="38646"/>
                  </a:lnTo>
                  <a:lnTo>
                    <a:pt x="277774" y="40043"/>
                  </a:lnTo>
                  <a:lnTo>
                    <a:pt x="276186" y="36233"/>
                  </a:lnTo>
                  <a:lnTo>
                    <a:pt x="273329" y="42710"/>
                  </a:lnTo>
                  <a:lnTo>
                    <a:pt x="272707" y="40043"/>
                  </a:lnTo>
                  <a:lnTo>
                    <a:pt x="271983" y="36995"/>
                  </a:lnTo>
                  <a:lnTo>
                    <a:pt x="271538" y="35852"/>
                  </a:lnTo>
                  <a:lnTo>
                    <a:pt x="271259" y="38011"/>
                  </a:lnTo>
                  <a:lnTo>
                    <a:pt x="271145" y="38519"/>
                  </a:lnTo>
                  <a:lnTo>
                    <a:pt x="270687" y="40043"/>
                  </a:lnTo>
                  <a:lnTo>
                    <a:pt x="270903" y="36868"/>
                  </a:lnTo>
                  <a:lnTo>
                    <a:pt x="270002" y="40170"/>
                  </a:lnTo>
                  <a:lnTo>
                    <a:pt x="269875" y="40551"/>
                  </a:lnTo>
                  <a:lnTo>
                    <a:pt x="268820" y="42964"/>
                  </a:lnTo>
                  <a:lnTo>
                    <a:pt x="268935" y="40678"/>
                  </a:lnTo>
                  <a:lnTo>
                    <a:pt x="268986" y="39662"/>
                  </a:lnTo>
                  <a:lnTo>
                    <a:pt x="269328" y="32550"/>
                  </a:lnTo>
                  <a:lnTo>
                    <a:pt x="267766" y="37503"/>
                  </a:lnTo>
                  <a:lnTo>
                    <a:pt x="267665" y="39662"/>
                  </a:lnTo>
                  <a:lnTo>
                    <a:pt x="267335" y="39154"/>
                  </a:lnTo>
                  <a:lnTo>
                    <a:pt x="266344" y="40678"/>
                  </a:lnTo>
                  <a:lnTo>
                    <a:pt x="266369" y="40424"/>
                  </a:lnTo>
                  <a:lnTo>
                    <a:pt x="266674" y="38265"/>
                  </a:lnTo>
                  <a:lnTo>
                    <a:pt x="266306" y="40424"/>
                  </a:lnTo>
                  <a:lnTo>
                    <a:pt x="266433" y="38011"/>
                  </a:lnTo>
                  <a:lnTo>
                    <a:pt x="266458" y="37757"/>
                  </a:lnTo>
                  <a:lnTo>
                    <a:pt x="265226" y="40424"/>
                  </a:lnTo>
                  <a:lnTo>
                    <a:pt x="264756" y="39408"/>
                  </a:lnTo>
                  <a:lnTo>
                    <a:pt x="264883" y="38265"/>
                  </a:lnTo>
                  <a:lnTo>
                    <a:pt x="266014" y="34074"/>
                  </a:lnTo>
                  <a:lnTo>
                    <a:pt x="265950" y="33896"/>
                  </a:lnTo>
                  <a:lnTo>
                    <a:pt x="265036" y="33439"/>
                  </a:lnTo>
                  <a:lnTo>
                    <a:pt x="264579" y="34074"/>
                  </a:lnTo>
                  <a:lnTo>
                    <a:pt x="263601" y="37553"/>
                  </a:lnTo>
                  <a:lnTo>
                    <a:pt x="263474" y="39179"/>
                  </a:lnTo>
                  <a:lnTo>
                    <a:pt x="263601" y="39281"/>
                  </a:lnTo>
                  <a:lnTo>
                    <a:pt x="263626" y="41440"/>
                  </a:lnTo>
                  <a:lnTo>
                    <a:pt x="263499" y="42075"/>
                  </a:lnTo>
                  <a:lnTo>
                    <a:pt x="263194" y="42583"/>
                  </a:lnTo>
                  <a:lnTo>
                    <a:pt x="263093" y="42964"/>
                  </a:lnTo>
                  <a:lnTo>
                    <a:pt x="262509" y="47790"/>
                  </a:lnTo>
                  <a:lnTo>
                    <a:pt x="261899" y="51523"/>
                  </a:lnTo>
                  <a:lnTo>
                    <a:pt x="261772" y="52730"/>
                  </a:lnTo>
                  <a:lnTo>
                    <a:pt x="262242" y="56045"/>
                  </a:lnTo>
                  <a:lnTo>
                    <a:pt x="263169" y="53124"/>
                  </a:lnTo>
                  <a:lnTo>
                    <a:pt x="263105" y="55537"/>
                  </a:lnTo>
                  <a:lnTo>
                    <a:pt x="263372" y="54521"/>
                  </a:lnTo>
                  <a:lnTo>
                    <a:pt x="263334" y="57188"/>
                  </a:lnTo>
                  <a:lnTo>
                    <a:pt x="263982" y="54521"/>
                  </a:lnTo>
                  <a:lnTo>
                    <a:pt x="264223" y="53505"/>
                  </a:lnTo>
                  <a:lnTo>
                    <a:pt x="264236" y="53124"/>
                  </a:lnTo>
                  <a:lnTo>
                    <a:pt x="264426" y="52730"/>
                  </a:lnTo>
                  <a:lnTo>
                    <a:pt x="264845" y="51854"/>
                  </a:lnTo>
                  <a:lnTo>
                    <a:pt x="264858" y="54267"/>
                  </a:lnTo>
                  <a:lnTo>
                    <a:pt x="264617" y="55791"/>
                  </a:lnTo>
                  <a:lnTo>
                    <a:pt x="265163" y="54013"/>
                  </a:lnTo>
                  <a:lnTo>
                    <a:pt x="265074" y="55156"/>
                  </a:lnTo>
                  <a:lnTo>
                    <a:pt x="264947" y="55854"/>
                  </a:lnTo>
                  <a:lnTo>
                    <a:pt x="265188" y="55156"/>
                  </a:lnTo>
                  <a:lnTo>
                    <a:pt x="265582" y="56045"/>
                  </a:lnTo>
                  <a:lnTo>
                    <a:pt x="265734" y="55156"/>
                  </a:lnTo>
                  <a:lnTo>
                    <a:pt x="265938" y="54013"/>
                  </a:lnTo>
                  <a:lnTo>
                    <a:pt x="266026" y="53505"/>
                  </a:lnTo>
                  <a:lnTo>
                    <a:pt x="266026" y="56299"/>
                  </a:lnTo>
                  <a:lnTo>
                    <a:pt x="266903" y="53505"/>
                  </a:lnTo>
                  <a:lnTo>
                    <a:pt x="267106" y="52870"/>
                  </a:lnTo>
                  <a:lnTo>
                    <a:pt x="266585" y="57442"/>
                  </a:lnTo>
                  <a:lnTo>
                    <a:pt x="266801" y="56426"/>
                  </a:lnTo>
                  <a:lnTo>
                    <a:pt x="267500" y="54013"/>
                  </a:lnTo>
                  <a:lnTo>
                    <a:pt x="267804" y="53759"/>
                  </a:lnTo>
                  <a:lnTo>
                    <a:pt x="266700" y="59220"/>
                  </a:lnTo>
                  <a:lnTo>
                    <a:pt x="268808" y="54267"/>
                  </a:lnTo>
                  <a:lnTo>
                    <a:pt x="268020" y="60109"/>
                  </a:lnTo>
                  <a:lnTo>
                    <a:pt x="268922" y="55283"/>
                  </a:lnTo>
                  <a:lnTo>
                    <a:pt x="269608" y="58077"/>
                  </a:lnTo>
                  <a:lnTo>
                    <a:pt x="270573" y="55410"/>
                  </a:lnTo>
                  <a:lnTo>
                    <a:pt x="270408" y="56553"/>
                  </a:lnTo>
                  <a:lnTo>
                    <a:pt x="270624" y="56807"/>
                  </a:lnTo>
                  <a:lnTo>
                    <a:pt x="270713" y="59220"/>
                  </a:lnTo>
                  <a:lnTo>
                    <a:pt x="271170" y="55410"/>
                  </a:lnTo>
                  <a:lnTo>
                    <a:pt x="271183" y="55283"/>
                  </a:lnTo>
                  <a:lnTo>
                    <a:pt x="271195" y="55156"/>
                  </a:lnTo>
                  <a:lnTo>
                    <a:pt x="271894" y="54394"/>
                  </a:lnTo>
                  <a:lnTo>
                    <a:pt x="271932" y="54267"/>
                  </a:lnTo>
                  <a:lnTo>
                    <a:pt x="272046" y="53759"/>
                  </a:lnTo>
                  <a:lnTo>
                    <a:pt x="272249" y="52870"/>
                  </a:lnTo>
                  <a:lnTo>
                    <a:pt x="272478" y="51854"/>
                  </a:lnTo>
                  <a:lnTo>
                    <a:pt x="272503" y="55918"/>
                  </a:lnTo>
                  <a:lnTo>
                    <a:pt x="271665" y="56680"/>
                  </a:lnTo>
                  <a:lnTo>
                    <a:pt x="271411" y="60490"/>
                  </a:lnTo>
                  <a:lnTo>
                    <a:pt x="271741" y="57061"/>
                  </a:lnTo>
                  <a:lnTo>
                    <a:pt x="272554" y="57188"/>
                  </a:lnTo>
                  <a:lnTo>
                    <a:pt x="272554" y="57061"/>
                  </a:lnTo>
                  <a:lnTo>
                    <a:pt x="272707" y="54521"/>
                  </a:lnTo>
                  <a:lnTo>
                    <a:pt x="272783" y="56934"/>
                  </a:lnTo>
                  <a:lnTo>
                    <a:pt x="272872" y="55664"/>
                  </a:lnTo>
                  <a:lnTo>
                    <a:pt x="272681" y="59093"/>
                  </a:lnTo>
                  <a:lnTo>
                    <a:pt x="273100" y="55664"/>
                  </a:lnTo>
                  <a:lnTo>
                    <a:pt x="273240" y="54521"/>
                  </a:lnTo>
                  <a:lnTo>
                    <a:pt x="273304" y="54013"/>
                  </a:lnTo>
                  <a:lnTo>
                    <a:pt x="273100" y="58204"/>
                  </a:lnTo>
                  <a:lnTo>
                    <a:pt x="273735" y="55156"/>
                  </a:lnTo>
                  <a:lnTo>
                    <a:pt x="273786" y="55791"/>
                  </a:lnTo>
                  <a:lnTo>
                    <a:pt x="273913" y="57899"/>
                  </a:lnTo>
                  <a:lnTo>
                    <a:pt x="273342" y="59982"/>
                  </a:lnTo>
                  <a:lnTo>
                    <a:pt x="274066" y="58458"/>
                  </a:lnTo>
                  <a:lnTo>
                    <a:pt x="274104" y="59245"/>
                  </a:lnTo>
                  <a:lnTo>
                    <a:pt x="274129" y="58458"/>
                  </a:lnTo>
                  <a:lnTo>
                    <a:pt x="274256" y="57442"/>
                  </a:lnTo>
                  <a:lnTo>
                    <a:pt x="274472" y="56172"/>
                  </a:lnTo>
                  <a:lnTo>
                    <a:pt x="274574" y="55854"/>
                  </a:lnTo>
                  <a:lnTo>
                    <a:pt x="275120" y="55156"/>
                  </a:lnTo>
                  <a:lnTo>
                    <a:pt x="275310" y="54902"/>
                  </a:lnTo>
                  <a:lnTo>
                    <a:pt x="274637" y="58140"/>
                  </a:lnTo>
                  <a:lnTo>
                    <a:pt x="274523" y="60744"/>
                  </a:lnTo>
                  <a:lnTo>
                    <a:pt x="274980" y="59855"/>
                  </a:lnTo>
                  <a:lnTo>
                    <a:pt x="275107" y="59474"/>
                  </a:lnTo>
                  <a:lnTo>
                    <a:pt x="275767" y="56299"/>
                  </a:lnTo>
                  <a:lnTo>
                    <a:pt x="276072" y="56426"/>
                  </a:lnTo>
                  <a:lnTo>
                    <a:pt x="275996" y="57569"/>
                  </a:lnTo>
                  <a:lnTo>
                    <a:pt x="275894" y="58204"/>
                  </a:lnTo>
                  <a:lnTo>
                    <a:pt x="276390" y="56299"/>
                  </a:lnTo>
                  <a:lnTo>
                    <a:pt x="276682" y="55156"/>
                  </a:lnTo>
                  <a:lnTo>
                    <a:pt x="277228" y="58204"/>
                  </a:lnTo>
                  <a:lnTo>
                    <a:pt x="277990" y="55156"/>
                  </a:lnTo>
                  <a:lnTo>
                    <a:pt x="278041" y="54902"/>
                  </a:lnTo>
                  <a:lnTo>
                    <a:pt x="278168" y="54394"/>
                  </a:lnTo>
                  <a:lnTo>
                    <a:pt x="278130" y="55321"/>
                  </a:lnTo>
                  <a:lnTo>
                    <a:pt x="278231" y="54394"/>
                  </a:lnTo>
                  <a:lnTo>
                    <a:pt x="278269" y="54013"/>
                  </a:lnTo>
                  <a:lnTo>
                    <a:pt x="278472" y="51854"/>
                  </a:lnTo>
                  <a:lnTo>
                    <a:pt x="278638" y="50076"/>
                  </a:lnTo>
                  <a:lnTo>
                    <a:pt x="278904" y="50076"/>
                  </a:lnTo>
                  <a:lnTo>
                    <a:pt x="279374" y="47663"/>
                  </a:lnTo>
                  <a:lnTo>
                    <a:pt x="279196" y="50203"/>
                  </a:lnTo>
                  <a:lnTo>
                    <a:pt x="279057" y="50076"/>
                  </a:lnTo>
                  <a:lnTo>
                    <a:pt x="278879" y="51346"/>
                  </a:lnTo>
                  <a:lnTo>
                    <a:pt x="278765" y="51854"/>
                  </a:lnTo>
                  <a:lnTo>
                    <a:pt x="279158" y="50838"/>
                  </a:lnTo>
                  <a:lnTo>
                    <a:pt x="279031" y="53568"/>
                  </a:lnTo>
                  <a:lnTo>
                    <a:pt x="279209" y="53022"/>
                  </a:lnTo>
                  <a:lnTo>
                    <a:pt x="279247" y="52870"/>
                  </a:lnTo>
                  <a:lnTo>
                    <a:pt x="279908" y="50838"/>
                  </a:lnTo>
                  <a:lnTo>
                    <a:pt x="279946" y="50711"/>
                  </a:lnTo>
                  <a:lnTo>
                    <a:pt x="280047" y="51092"/>
                  </a:lnTo>
                  <a:lnTo>
                    <a:pt x="280162" y="52362"/>
                  </a:lnTo>
                  <a:lnTo>
                    <a:pt x="279908" y="55283"/>
                  </a:lnTo>
                  <a:lnTo>
                    <a:pt x="279209" y="53022"/>
                  </a:lnTo>
                  <a:lnTo>
                    <a:pt x="279209" y="53759"/>
                  </a:lnTo>
                  <a:lnTo>
                    <a:pt x="279336" y="56045"/>
                  </a:lnTo>
                  <a:lnTo>
                    <a:pt x="278879" y="54648"/>
                  </a:lnTo>
                  <a:lnTo>
                    <a:pt x="278726" y="60236"/>
                  </a:lnTo>
                  <a:lnTo>
                    <a:pt x="278561" y="54432"/>
                  </a:lnTo>
                  <a:lnTo>
                    <a:pt x="278472" y="56045"/>
                  </a:lnTo>
                  <a:lnTo>
                    <a:pt x="278358" y="60299"/>
                  </a:lnTo>
                  <a:lnTo>
                    <a:pt x="279006" y="61379"/>
                  </a:lnTo>
                  <a:lnTo>
                    <a:pt x="279171" y="60236"/>
                  </a:lnTo>
                  <a:lnTo>
                    <a:pt x="279412" y="58585"/>
                  </a:lnTo>
                  <a:lnTo>
                    <a:pt x="280123" y="59601"/>
                  </a:lnTo>
                  <a:lnTo>
                    <a:pt x="280327" y="58585"/>
                  </a:lnTo>
                  <a:lnTo>
                    <a:pt x="280428" y="58077"/>
                  </a:lnTo>
                  <a:lnTo>
                    <a:pt x="280504" y="56045"/>
                  </a:lnTo>
                  <a:lnTo>
                    <a:pt x="280670" y="55283"/>
                  </a:lnTo>
                  <a:lnTo>
                    <a:pt x="280771" y="54775"/>
                  </a:lnTo>
                  <a:lnTo>
                    <a:pt x="282333" y="51473"/>
                  </a:lnTo>
                  <a:lnTo>
                    <a:pt x="280670" y="63792"/>
                  </a:lnTo>
                  <a:lnTo>
                    <a:pt x="282054" y="59169"/>
                  </a:lnTo>
                  <a:lnTo>
                    <a:pt x="282549" y="56680"/>
                  </a:lnTo>
                  <a:lnTo>
                    <a:pt x="283121" y="52362"/>
                  </a:lnTo>
                  <a:lnTo>
                    <a:pt x="283286" y="53632"/>
                  </a:lnTo>
                  <a:lnTo>
                    <a:pt x="283413" y="55156"/>
                  </a:lnTo>
                  <a:lnTo>
                    <a:pt x="283032" y="57442"/>
                  </a:lnTo>
                  <a:lnTo>
                    <a:pt x="282917" y="58928"/>
                  </a:lnTo>
                  <a:lnTo>
                    <a:pt x="283527" y="59347"/>
                  </a:lnTo>
                  <a:lnTo>
                    <a:pt x="283654" y="57213"/>
                  </a:lnTo>
                  <a:lnTo>
                    <a:pt x="283895" y="53124"/>
                  </a:lnTo>
                  <a:lnTo>
                    <a:pt x="284327" y="55486"/>
                  </a:lnTo>
                  <a:lnTo>
                    <a:pt x="284581" y="55486"/>
                  </a:lnTo>
                  <a:lnTo>
                    <a:pt x="284683" y="56299"/>
                  </a:lnTo>
                  <a:lnTo>
                    <a:pt x="284429" y="59093"/>
                  </a:lnTo>
                  <a:lnTo>
                    <a:pt x="285330" y="58585"/>
                  </a:lnTo>
                  <a:lnTo>
                    <a:pt x="286537" y="56172"/>
                  </a:lnTo>
                  <a:lnTo>
                    <a:pt x="287528" y="55664"/>
                  </a:lnTo>
                  <a:lnTo>
                    <a:pt x="287401" y="56426"/>
                  </a:lnTo>
                  <a:lnTo>
                    <a:pt x="287286" y="56934"/>
                  </a:lnTo>
                  <a:lnTo>
                    <a:pt x="287172" y="58839"/>
                  </a:lnTo>
                  <a:lnTo>
                    <a:pt x="288531" y="57188"/>
                  </a:lnTo>
                  <a:lnTo>
                    <a:pt x="289750" y="59982"/>
                  </a:lnTo>
                  <a:lnTo>
                    <a:pt x="290487" y="61887"/>
                  </a:lnTo>
                  <a:lnTo>
                    <a:pt x="291261" y="58839"/>
                  </a:lnTo>
                  <a:lnTo>
                    <a:pt x="291706" y="57696"/>
                  </a:lnTo>
                  <a:lnTo>
                    <a:pt x="291973" y="57569"/>
                  </a:lnTo>
                  <a:lnTo>
                    <a:pt x="291795" y="59601"/>
                  </a:lnTo>
                  <a:lnTo>
                    <a:pt x="291566" y="60363"/>
                  </a:lnTo>
                  <a:lnTo>
                    <a:pt x="292671" y="57899"/>
                  </a:lnTo>
                  <a:lnTo>
                    <a:pt x="292874" y="57569"/>
                  </a:lnTo>
                  <a:lnTo>
                    <a:pt x="293116" y="57188"/>
                  </a:lnTo>
                  <a:lnTo>
                    <a:pt x="294081" y="55664"/>
                  </a:lnTo>
                  <a:lnTo>
                    <a:pt x="294246" y="55410"/>
                  </a:lnTo>
                  <a:lnTo>
                    <a:pt x="294398" y="55156"/>
                  </a:lnTo>
                  <a:lnTo>
                    <a:pt x="294678" y="57188"/>
                  </a:lnTo>
                  <a:lnTo>
                    <a:pt x="294792" y="58635"/>
                  </a:lnTo>
                  <a:lnTo>
                    <a:pt x="294665" y="59601"/>
                  </a:lnTo>
                  <a:lnTo>
                    <a:pt x="295059" y="60744"/>
                  </a:lnTo>
                  <a:lnTo>
                    <a:pt x="295770" y="55156"/>
                  </a:lnTo>
                  <a:lnTo>
                    <a:pt x="295808" y="54775"/>
                  </a:lnTo>
                  <a:lnTo>
                    <a:pt x="295998" y="53251"/>
                  </a:lnTo>
                  <a:lnTo>
                    <a:pt x="296062" y="53886"/>
                  </a:lnTo>
                  <a:lnTo>
                    <a:pt x="296189" y="56807"/>
                  </a:lnTo>
                  <a:lnTo>
                    <a:pt x="297319" y="58204"/>
                  </a:lnTo>
                  <a:lnTo>
                    <a:pt x="299161" y="55537"/>
                  </a:lnTo>
                  <a:lnTo>
                    <a:pt x="299669" y="60236"/>
                  </a:lnTo>
                  <a:lnTo>
                    <a:pt x="300380" y="55918"/>
                  </a:lnTo>
                  <a:lnTo>
                    <a:pt x="300786" y="62395"/>
                  </a:lnTo>
                  <a:lnTo>
                    <a:pt x="301612" y="56299"/>
                  </a:lnTo>
                  <a:lnTo>
                    <a:pt x="301879" y="58331"/>
                  </a:lnTo>
                  <a:lnTo>
                    <a:pt x="301993" y="59601"/>
                  </a:lnTo>
                  <a:lnTo>
                    <a:pt x="301815" y="60109"/>
                  </a:lnTo>
                  <a:lnTo>
                    <a:pt x="301726" y="60617"/>
                  </a:lnTo>
                  <a:lnTo>
                    <a:pt x="302539" y="62649"/>
                  </a:lnTo>
                  <a:lnTo>
                    <a:pt x="302806" y="63030"/>
                  </a:lnTo>
                  <a:lnTo>
                    <a:pt x="303428" y="58839"/>
                  </a:lnTo>
                  <a:lnTo>
                    <a:pt x="303872" y="58331"/>
                  </a:lnTo>
                  <a:lnTo>
                    <a:pt x="303504" y="61455"/>
                  </a:lnTo>
                  <a:lnTo>
                    <a:pt x="304355" y="58331"/>
                  </a:lnTo>
                  <a:lnTo>
                    <a:pt x="304393" y="58204"/>
                  </a:lnTo>
                  <a:lnTo>
                    <a:pt x="304203" y="62141"/>
                  </a:lnTo>
                  <a:lnTo>
                    <a:pt x="304584" y="61379"/>
                  </a:lnTo>
                  <a:lnTo>
                    <a:pt x="304647" y="58839"/>
                  </a:lnTo>
                  <a:lnTo>
                    <a:pt x="305003" y="58204"/>
                  </a:lnTo>
                  <a:lnTo>
                    <a:pt x="305371" y="57569"/>
                  </a:lnTo>
                  <a:lnTo>
                    <a:pt x="305498" y="59093"/>
                  </a:lnTo>
                  <a:lnTo>
                    <a:pt x="305625" y="61887"/>
                  </a:lnTo>
                  <a:lnTo>
                    <a:pt x="305511" y="62903"/>
                  </a:lnTo>
                  <a:lnTo>
                    <a:pt x="307098" y="60363"/>
                  </a:lnTo>
                  <a:lnTo>
                    <a:pt x="306997" y="61099"/>
                  </a:lnTo>
                  <a:lnTo>
                    <a:pt x="307238" y="60363"/>
                  </a:lnTo>
                  <a:lnTo>
                    <a:pt x="307454" y="59728"/>
                  </a:lnTo>
                  <a:lnTo>
                    <a:pt x="306108" y="66332"/>
                  </a:lnTo>
                  <a:lnTo>
                    <a:pt x="306997" y="63665"/>
                  </a:lnTo>
                  <a:lnTo>
                    <a:pt x="307124" y="62522"/>
                  </a:lnTo>
                  <a:lnTo>
                    <a:pt x="307352" y="61506"/>
                  </a:lnTo>
                  <a:lnTo>
                    <a:pt x="307441" y="60871"/>
                  </a:lnTo>
                  <a:lnTo>
                    <a:pt x="307568" y="62788"/>
                  </a:lnTo>
                  <a:lnTo>
                    <a:pt x="308216" y="62903"/>
                  </a:lnTo>
                  <a:lnTo>
                    <a:pt x="308838" y="62141"/>
                  </a:lnTo>
                  <a:lnTo>
                    <a:pt x="308483" y="64300"/>
                  </a:lnTo>
                  <a:lnTo>
                    <a:pt x="309346" y="65062"/>
                  </a:lnTo>
                  <a:lnTo>
                    <a:pt x="310578" y="63538"/>
                  </a:lnTo>
                  <a:lnTo>
                    <a:pt x="311619" y="63665"/>
                  </a:lnTo>
                  <a:lnTo>
                    <a:pt x="311581" y="63538"/>
                  </a:lnTo>
                  <a:lnTo>
                    <a:pt x="311454" y="63030"/>
                  </a:lnTo>
                  <a:lnTo>
                    <a:pt x="311442" y="62141"/>
                  </a:lnTo>
                  <a:lnTo>
                    <a:pt x="311619" y="60871"/>
                  </a:lnTo>
                  <a:lnTo>
                    <a:pt x="311785" y="59728"/>
                  </a:lnTo>
                  <a:lnTo>
                    <a:pt x="311912" y="58928"/>
                  </a:lnTo>
                  <a:lnTo>
                    <a:pt x="312039" y="58712"/>
                  </a:lnTo>
                  <a:lnTo>
                    <a:pt x="312267" y="58458"/>
                  </a:lnTo>
                  <a:lnTo>
                    <a:pt x="312204" y="59169"/>
                  </a:lnTo>
                  <a:lnTo>
                    <a:pt x="312420" y="58458"/>
                  </a:lnTo>
                  <a:lnTo>
                    <a:pt x="312521" y="58077"/>
                  </a:lnTo>
                  <a:lnTo>
                    <a:pt x="312762" y="58331"/>
                  </a:lnTo>
                  <a:lnTo>
                    <a:pt x="312826" y="58839"/>
                  </a:lnTo>
                  <a:lnTo>
                    <a:pt x="312331" y="61887"/>
                  </a:lnTo>
                  <a:lnTo>
                    <a:pt x="311988" y="63030"/>
                  </a:lnTo>
                  <a:lnTo>
                    <a:pt x="312585" y="61887"/>
                  </a:lnTo>
                  <a:lnTo>
                    <a:pt x="312496" y="62903"/>
                  </a:lnTo>
                  <a:lnTo>
                    <a:pt x="312369" y="63284"/>
                  </a:lnTo>
                  <a:lnTo>
                    <a:pt x="312140" y="64681"/>
                  </a:lnTo>
                  <a:lnTo>
                    <a:pt x="312585" y="62649"/>
                  </a:lnTo>
                  <a:lnTo>
                    <a:pt x="312547" y="68237"/>
                  </a:lnTo>
                  <a:lnTo>
                    <a:pt x="313283" y="64554"/>
                  </a:lnTo>
                  <a:lnTo>
                    <a:pt x="313182" y="65570"/>
                  </a:lnTo>
                  <a:lnTo>
                    <a:pt x="314236" y="65824"/>
                  </a:lnTo>
                  <a:lnTo>
                    <a:pt x="314845" y="64681"/>
                  </a:lnTo>
                  <a:lnTo>
                    <a:pt x="315722" y="64554"/>
                  </a:lnTo>
                  <a:lnTo>
                    <a:pt x="315963" y="62649"/>
                  </a:lnTo>
                  <a:lnTo>
                    <a:pt x="316052" y="61887"/>
                  </a:lnTo>
                  <a:lnTo>
                    <a:pt x="316090" y="61633"/>
                  </a:lnTo>
                  <a:lnTo>
                    <a:pt x="316357" y="62395"/>
                  </a:lnTo>
                  <a:lnTo>
                    <a:pt x="316522" y="61633"/>
                  </a:lnTo>
                  <a:lnTo>
                    <a:pt x="316877" y="59982"/>
                  </a:lnTo>
                  <a:lnTo>
                    <a:pt x="317411" y="60998"/>
                  </a:lnTo>
                  <a:lnTo>
                    <a:pt x="317830" y="63411"/>
                  </a:lnTo>
                  <a:lnTo>
                    <a:pt x="318604" y="63284"/>
                  </a:lnTo>
                  <a:lnTo>
                    <a:pt x="319252" y="62014"/>
                  </a:lnTo>
                  <a:lnTo>
                    <a:pt x="319239" y="61760"/>
                  </a:lnTo>
                  <a:lnTo>
                    <a:pt x="319125" y="61099"/>
                  </a:lnTo>
                  <a:lnTo>
                    <a:pt x="319252" y="60172"/>
                  </a:lnTo>
                  <a:lnTo>
                    <a:pt x="319290" y="59982"/>
                  </a:lnTo>
                  <a:lnTo>
                    <a:pt x="319519" y="59093"/>
                  </a:lnTo>
                  <a:lnTo>
                    <a:pt x="319417" y="60109"/>
                  </a:lnTo>
                  <a:lnTo>
                    <a:pt x="319290" y="61760"/>
                  </a:lnTo>
                  <a:lnTo>
                    <a:pt x="320027" y="61633"/>
                  </a:lnTo>
                  <a:lnTo>
                    <a:pt x="319405" y="63538"/>
                  </a:lnTo>
                  <a:lnTo>
                    <a:pt x="320357" y="63157"/>
                  </a:lnTo>
                  <a:lnTo>
                    <a:pt x="320636" y="63157"/>
                  </a:lnTo>
                  <a:lnTo>
                    <a:pt x="321691" y="61633"/>
                  </a:lnTo>
                  <a:lnTo>
                    <a:pt x="321957" y="61252"/>
                  </a:lnTo>
                  <a:lnTo>
                    <a:pt x="322046" y="59093"/>
                  </a:lnTo>
                  <a:lnTo>
                    <a:pt x="322148" y="58585"/>
                  </a:lnTo>
                  <a:lnTo>
                    <a:pt x="322414" y="58204"/>
                  </a:lnTo>
                  <a:lnTo>
                    <a:pt x="322453" y="59982"/>
                  </a:lnTo>
                  <a:lnTo>
                    <a:pt x="322351" y="60744"/>
                  </a:lnTo>
                  <a:lnTo>
                    <a:pt x="322224" y="61252"/>
                  </a:lnTo>
                  <a:lnTo>
                    <a:pt x="323646" y="58204"/>
                  </a:lnTo>
                  <a:lnTo>
                    <a:pt x="323710" y="58077"/>
                  </a:lnTo>
                  <a:lnTo>
                    <a:pt x="323938" y="57569"/>
                  </a:lnTo>
                  <a:lnTo>
                    <a:pt x="324002" y="57442"/>
                  </a:lnTo>
                  <a:lnTo>
                    <a:pt x="324256" y="69380"/>
                  </a:lnTo>
                  <a:lnTo>
                    <a:pt x="325958" y="64046"/>
                  </a:lnTo>
                  <a:lnTo>
                    <a:pt x="325907" y="64236"/>
                  </a:lnTo>
                  <a:lnTo>
                    <a:pt x="325996" y="64046"/>
                  </a:lnTo>
                  <a:lnTo>
                    <a:pt x="327304" y="61506"/>
                  </a:lnTo>
                  <a:lnTo>
                    <a:pt x="327621" y="61887"/>
                  </a:lnTo>
                  <a:lnTo>
                    <a:pt x="327647" y="62141"/>
                  </a:lnTo>
                  <a:lnTo>
                    <a:pt x="326834" y="63411"/>
                  </a:lnTo>
                  <a:lnTo>
                    <a:pt x="326783" y="63919"/>
                  </a:lnTo>
                  <a:lnTo>
                    <a:pt x="326898" y="65189"/>
                  </a:lnTo>
                  <a:lnTo>
                    <a:pt x="328358" y="61506"/>
                  </a:lnTo>
                  <a:lnTo>
                    <a:pt x="328612" y="60871"/>
                  </a:lnTo>
                  <a:lnTo>
                    <a:pt x="328637" y="66078"/>
                  </a:lnTo>
                  <a:lnTo>
                    <a:pt x="329946" y="63284"/>
                  </a:lnTo>
                  <a:lnTo>
                    <a:pt x="329717" y="71158"/>
                  </a:lnTo>
                  <a:lnTo>
                    <a:pt x="332536" y="63284"/>
                  </a:lnTo>
                  <a:lnTo>
                    <a:pt x="332625" y="63030"/>
                  </a:lnTo>
                  <a:lnTo>
                    <a:pt x="332994" y="68110"/>
                  </a:lnTo>
                  <a:lnTo>
                    <a:pt x="333121" y="66840"/>
                  </a:lnTo>
                  <a:lnTo>
                    <a:pt x="333235" y="66065"/>
                  </a:lnTo>
                  <a:lnTo>
                    <a:pt x="333654" y="64427"/>
                  </a:lnTo>
                  <a:lnTo>
                    <a:pt x="333514" y="65760"/>
                  </a:lnTo>
                  <a:lnTo>
                    <a:pt x="333705" y="65189"/>
                  </a:lnTo>
                  <a:lnTo>
                    <a:pt x="334619" y="64427"/>
                  </a:lnTo>
                  <a:lnTo>
                    <a:pt x="336143" y="63157"/>
                  </a:lnTo>
                  <a:lnTo>
                    <a:pt x="337820" y="68364"/>
                  </a:lnTo>
                  <a:lnTo>
                    <a:pt x="339852" y="70396"/>
                  </a:lnTo>
                  <a:lnTo>
                    <a:pt x="340588" y="70904"/>
                  </a:lnTo>
                  <a:lnTo>
                    <a:pt x="341299" y="63157"/>
                  </a:lnTo>
                  <a:lnTo>
                    <a:pt x="341312" y="63030"/>
                  </a:lnTo>
                  <a:lnTo>
                    <a:pt x="341515" y="60871"/>
                  </a:lnTo>
                  <a:lnTo>
                    <a:pt x="341833" y="64046"/>
                  </a:lnTo>
                  <a:lnTo>
                    <a:pt x="341960" y="65570"/>
                  </a:lnTo>
                  <a:lnTo>
                    <a:pt x="341261" y="68745"/>
                  </a:lnTo>
                  <a:lnTo>
                    <a:pt x="343420" y="64808"/>
                  </a:lnTo>
                  <a:lnTo>
                    <a:pt x="344589" y="69380"/>
                  </a:lnTo>
                  <a:lnTo>
                    <a:pt x="346646" y="66078"/>
                  </a:lnTo>
                  <a:lnTo>
                    <a:pt x="346443" y="66840"/>
                  </a:lnTo>
                  <a:lnTo>
                    <a:pt x="346316" y="67856"/>
                  </a:lnTo>
                  <a:lnTo>
                    <a:pt x="346151" y="67856"/>
                  </a:lnTo>
                  <a:lnTo>
                    <a:pt x="346176" y="70396"/>
                  </a:lnTo>
                  <a:lnTo>
                    <a:pt x="347332" y="68237"/>
                  </a:lnTo>
                  <a:lnTo>
                    <a:pt x="347446" y="67729"/>
                  </a:lnTo>
                  <a:lnTo>
                    <a:pt x="347662" y="66078"/>
                  </a:lnTo>
                  <a:lnTo>
                    <a:pt x="347776" y="66713"/>
                  </a:lnTo>
                  <a:lnTo>
                    <a:pt x="347649" y="67195"/>
                  </a:lnTo>
                  <a:lnTo>
                    <a:pt x="347535" y="69380"/>
                  </a:lnTo>
                  <a:lnTo>
                    <a:pt x="347662" y="70523"/>
                  </a:lnTo>
                  <a:lnTo>
                    <a:pt x="348742" y="66078"/>
                  </a:lnTo>
                  <a:lnTo>
                    <a:pt x="348767" y="65951"/>
                  </a:lnTo>
                  <a:lnTo>
                    <a:pt x="348627" y="68516"/>
                  </a:lnTo>
                  <a:lnTo>
                    <a:pt x="348716" y="68237"/>
                  </a:lnTo>
                  <a:lnTo>
                    <a:pt x="349338" y="69761"/>
                  </a:lnTo>
                  <a:lnTo>
                    <a:pt x="349415" y="68237"/>
                  </a:lnTo>
                  <a:lnTo>
                    <a:pt x="349491" y="66967"/>
                  </a:lnTo>
                  <a:lnTo>
                    <a:pt x="349923" y="68364"/>
                  </a:lnTo>
                  <a:lnTo>
                    <a:pt x="350418" y="66967"/>
                  </a:lnTo>
                  <a:lnTo>
                    <a:pt x="350774" y="65951"/>
                  </a:lnTo>
                  <a:lnTo>
                    <a:pt x="350824" y="65824"/>
                  </a:lnTo>
                  <a:lnTo>
                    <a:pt x="351066" y="67475"/>
                  </a:lnTo>
                  <a:lnTo>
                    <a:pt x="351459" y="65824"/>
                  </a:lnTo>
                  <a:lnTo>
                    <a:pt x="351701" y="64808"/>
                  </a:lnTo>
                  <a:lnTo>
                    <a:pt x="351790" y="64427"/>
                  </a:lnTo>
                  <a:lnTo>
                    <a:pt x="351904" y="69253"/>
                  </a:lnTo>
                  <a:lnTo>
                    <a:pt x="352602" y="64681"/>
                  </a:lnTo>
                  <a:lnTo>
                    <a:pt x="351942" y="69380"/>
                  </a:lnTo>
                  <a:lnTo>
                    <a:pt x="353148" y="68618"/>
                  </a:lnTo>
                  <a:lnTo>
                    <a:pt x="353822" y="66459"/>
                  </a:lnTo>
                  <a:lnTo>
                    <a:pt x="353504" y="67856"/>
                  </a:lnTo>
                  <a:lnTo>
                    <a:pt x="353961" y="67983"/>
                  </a:lnTo>
                  <a:lnTo>
                    <a:pt x="353555" y="69837"/>
                  </a:lnTo>
                  <a:lnTo>
                    <a:pt x="353999" y="69888"/>
                  </a:lnTo>
                  <a:lnTo>
                    <a:pt x="354431" y="69253"/>
                  </a:lnTo>
                  <a:lnTo>
                    <a:pt x="354545" y="68745"/>
                  </a:lnTo>
                  <a:lnTo>
                    <a:pt x="354761" y="66586"/>
                  </a:lnTo>
                  <a:lnTo>
                    <a:pt x="354825" y="72301"/>
                  </a:lnTo>
                  <a:lnTo>
                    <a:pt x="356031" y="66586"/>
                  </a:lnTo>
                  <a:lnTo>
                    <a:pt x="356057" y="66459"/>
                  </a:lnTo>
                  <a:lnTo>
                    <a:pt x="356438" y="64681"/>
                  </a:lnTo>
                  <a:lnTo>
                    <a:pt x="356501" y="64427"/>
                  </a:lnTo>
                  <a:lnTo>
                    <a:pt x="356958" y="62268"/>
                  </a:lnTo>
                  <a:lnTo>
                    <a:pt x="356463" y="69634"/>
                  </a:lnTo>
                  <a:lnTo>
                    <a:pt x="358114" y="67195"/>
                  </a:lnTo>
                  <a:lnTo>
                    <a:pt x="359270" y="65951"/>
                  </a:lnTo>
                  <a:lnTo>
                    <a:pt x="359384" y="65671"/>
                  </a:lnTo>
                  <a:lnTo>
                    <a:pt x="359371" y="65849"/>
                  </a:lnTo>
                  <a:lnTo>
                    <a:pt x="358876" y="69888"/>
                  </a:lnTo>
                  <a:lnTo>
                    <a:pt x="359930" y="68491"/>
                  </a:lnTo>
                  <a:lnTo>
                    <a:pt x="359803" y="67195"/>
                  </a:lnTo>
                  <a:lnTo>
                    <a:pt x="359562" y="65659"/>
                  </a:lnTo>
                  <a:lnTo>
                    <a:pt x="359473" y="65062"/>
                  </a:lnTo>
                  <a:lnTo>
                    <a:pt x="359562" y="65659"/>
                  </a:lnTo>
                  <a:lnTo>
                    <a:pt x="360324" y="65062"/>
                  </a:lnTo>
                  <a:lnTo>
                    <a:pt x="360819" y="64681"/>
                  </a:lnTo>
                  <a:lnTo>
                    <a:pt x="360438" y="67373"/>
                  </a:lnTo>
                  <a:lnTo>
                    <a:pt x="361238" y="64681"/>
                  </a:lnTo>
                  <a:lnTo>
                    <a:pt x="361378" y="64173"/>
                  </a:lnTo>
                  <a:lnTo>
                    <a:pt x="362343" y="65443"/>
                  </a:lnTo>
                  <a:lnTo>
                    <a:pt x="362407" y="66459"/>
                  </a:lnTo>
                  <a:lnTo>
                    <a:pt x="361911" y="67475"/>
                  </a:lnTo>
                  <a:lnTo>
                    <a:pt x="361708" y="68237"/>
                  </a:lnTo>
                  <a:lnTo>
                    <a:pt x="363067" y="66459"/>
                  </a:lnTo>
                  <a:lnTo>
                    <a:pt x="363778" y="68999"/>
                  </a:lnTo>
                  <a:lnTo>
                    <a:pt x="364959" y="66840"/>
                  </a:lnTo>
                  <a:lnTo>
                    <a:pt x="365086" y="66459"/>
                  </a:lnTo>
                  <a:lnTo>
                    <a:pt x="365163" y="64173"/>
                  </a:lnTo>
                  <a:lnTo>
                    <a:pt x="365239" y="63665"/>
                  </a:lnTo>
                  <a:lnTo>
                    <a:pt x="365912" y="62268"/>
                  </a:lnTo>
                  <a:lnTo>
                    <a:pt x="366585" y="60871"/>
                  </a:lnTo>
                  <a:lnTo>
                    <a:pt x="366953" y="58966"/>
                  </a:lnTo>
                  <a:lnTo>
                    <a:pt x="366598" y="60833"/>
                  </a:lnTo>
                  <a:lnTo>
                    <a:pt x="366661" y="60667"/>
                  </a:lnTo>
                  <a:lnTo>
                    <a:pt x="366522" y="61252"/>
                  </a:lnTo>
                  <a:lnTo>
                    <a:pt x="365798" y="65062"/>
                  </a:lnTo>
                  <a:lnTo>
                    <a:pt x="367715" y="60617"/>
                  </a:lnTo>
                  <a:lnTo>
                    <a:pt x="366166" y="68237"/>
                  </a:lnTo>
                  <a:lnTo>
                    <a:pt x="366395" y="67729"/>
                  </a:lnTo>
                  <a:lnTo>
                    <a:pt x="366610" y="66967"/>
                  </a:lnTo>
                  <a:lnTo>
                    <a:pt x="366814" y="65443"/>
                  </a:lnTo>
                  <a:lnTo>
                    <a:pt x="366864" y="66840"/>
                  </a:lnTo>
                  <a:lnTo>
                    <a:pt x="366483" y="68364"/>
                  </a:lnTo>
                  <a:lnTo>
                    <a:pt x="367233" y="67348"/>
                  </a:lnTo>
                  <a:lnTo>
                    <a:pt x="367360" y="65824"/>
                  </a:lnTo>
                  <a:lnTo>
                    <a:pt x="367372" y="65443"/>
                  </a:lnTo>
                  <a:lnTo>
                    <a:pt x="367385" y="64935"/>
                  </a:lnTo>
                  <a:lnTo>
                    <a:pt x="368007" y="65062"/>
                  </a:lnTo>
                  <a:lnTo>
                    <a:pt x="367944" y="65570"/>
                  </a:lnTo>
                  <a:lnTo>
                    <a:pt x="367817" y="66205"/>
                  </a:lnTo>
                  <a:lnTo>
                    <a:pt x="367690" y="66459"/>
                  </a:lnTo>
                  <a:lnTo>
                    <a:pt x="367461" y="67729"/>
                  </a:lnTo>
                  <a:lnTo>
                    <a:pt x="368287" y="64935"/>
                  </a:lnTo>
                  <a:lnTo>
                    <a:pt x="368630" y="63792"/>
                  </a:lnTo>
                  <a:lnTo>
                    <a:pt x="368935" y="64427"/>
                  </a:lnTo>
                  <a:lnTo>
                    <a:pt x="369011" y="64922"/>
                  </a:lnTo>
                  <a:lnTo>
                    <a:pt x="368896" y="66065"/>
                  </a:lnTo>
                  <a:lnTo>
                    <a:pt x="369671" y="65951"/>
                  </a:lnTo>
                  <a:lnTo>
                    <a:pt x="370255" y="63792"/>
                  </a:lnTo>
                  <a:lnTo>
                    <a:pt x="370992" y="60998"/>
                  </a:lnTo>
                  <a:lnTo>
                    <a:pt x="371602" y="62649"/>
                  </a:lnTo>
                  <a:lnTo>
                    <a:pt x="371716" y="63157"/>
                  </a:lnTo>
                  <a:lnTo>
                    <a:pt x="370840" y="67475"/>
                  </a:lnTo>
                  <a:lnTo>
                    <a:pt x="371881" y="64554"/>
                  </a:lnTo>
                  <a:lnTo>
                    <a:pt x="371411" y="68364"/>
                  </a:lnTo>
                  <a:lnTo>
                    <a:pt x="372021" y="67475"/>
                  </a:lnTo>
                  <a:lnTo>
                    <a:pt x="372148" y="65443"/>
                  </a:lnTo>
                  <a:lnTo>
                    <a:pt x="372605" y="65570"/>
                  </a:lnTo>
                  <a:lnTo>
                    <a:pt x="372630" y="65443"/>
                  </a:lnTo>
                  <a:lnTo>
                    <a:pt x="372884" y="64554"/>
                  </a:lnTo>
                  <a:lnTo>
                    <a:pt x="373392" y="62776"/>
                  </a:lnTo>
                  <a:lnTo>
                    <a:pt x="373468" y="63157"/>
                  </a:lnTo>
                  <a:lnTo>
                    <a:pt x="373570" y="64236"/>
                  </a:lnTo>
                  <a:lnTo>
                    <a:pt x="373075" y="65697"/>
                  </a:lnTo>
                  <a:lnTo>
                    <a:pt x="374040" y="65062"/>
                  </a:lnTo>
                  <a:lnTo>
                    <a:pt x="373786" y="63792"/>
                  </a:lnTo>
                  <a:lnTo>
                    <a:pt x="373888" y="63157"/>
                  </a:lnTo>
                  <a:lnTo>
                    <a:pt x="374027" y="62776"/>
                  </a:lnTo>
                  <a:lnTo>
                    <a:pt x="374408" y="61760"/>
                  </a:lnTo>
                  <a:lnTo>
                    <a:pt x="374472" y="60998"/>
                  </a:lnTo>
                  <a:lnTo>
                    <a:pt x="374446" y="60617"/>
                  </a:lnTo>
                  <a:lnTo>
                    <a:pt x="374370" y="58966"/>
                  </a:lnTo>
                  <a:lnTo>
                    <a:pt x="374357" y="58585"/>
                  </a:lnTo>
                  <a:lnTo>
                    <a:pt x="374662" y="59321"/>
                  </a:lnTo>
                  <a:lnTo>
                    <a:pt x="374777" y="59855"/>
                  </a:lnTo>
                  <a:lnTo>
                    <a:pt x="374662" y="60109"/>
                  </a:lnTo>
                  <a:lnTo>
                    <a:pt x="375297" y="59855"/>
                  </a:lnTo>
                  <a:lnTo>
                    <a:pt x="375234" y="62103"/>
                  </a:lnTo>
                  <a:lnTo>
                    <a:pt x="376008" y="59855"/>
                  </a:lnTo>
                  <a:lnTo>
                    <a:pt x="376059" y="59728"/>
                  </a:lnTo>
                  <a:lnTo>
                    <a:pt x="376148" y="62141"/>
                  </a:lnTo>
                  <a:lnTo>
                    <a:pt x="375666" y="64681"/>
                  </a:lnTo>
                  <a:lnTo>
                    <a:pt x="375564" y="65824"/>
                  </a:lnTo>
                  <a:lnTo>
                    <a:pt x="376237" y="62649"/>
                  </a:lnTo>
                  <a:lnTo>
                    <a:pt x="376783" y="65062"/>
                  </a:lnTo>
                  <a:lnTo>
                    <a:pt x="377304" y="62649"/>
                  </a:lnTo>
                  <a:lnTo>
                    <a:pt x="377291" y="62776"/>
                  </a:lnTo>
                  <a:lnTo>
                    <a:pt x="377164" y="63665"/>
                  </a:lnTo>
                  <a:lnTo>
                    <a:pt x="377037" y="64935"/>
                  </a:lnTo>
                  <a:lnTo>
                    <a:pt x="377583" y="62268"/>
                  </a:lnTo>
                  <a:lnTo>
                    <a:pt x="377647" y="63665"/>
                  </a:lnTo>
                  <a:lnTo>
                    <a:pt x="377418" y="65189"/>
                  </a:lnTo>
                  <a:lnTo>
                    <a:pt x="377990" y="65697"/>
                  </a:lnTo>
                  <a:lnTo>
                    <a:pt x="377913" y="62268"/>
                  </a:lnTo>
                  <a:lnTo>
                    <a:pt x="377901" y="61633"/>
                  </a:lnTo>
                  <a:lnTo>
                    <a:pt x="377875" y="60236"/>
                  </a:lnTo>
                  <a:lnTo>
                    <a:pt x="378167" y="61506"/>
                  </a:lnTo>
                  <a:lnTo>
                    <a:pt x="378269" y="62649"/>
                  </a:lnTo>
                  <a:lnTo>
                    <a:pt x="378193" y="63665"/>
                  </a:lnTo>
                  <a:lnTo>
                    <a:pt x="378688" y="64681"/>
                  </a:lnTo>
                  <a:lnTo>
                    <a:pt x="379793" y="61887"/>
                  </a:lnTo>
                  <a:lnTo>
                    <a:pt x="380149" y="62788"/>
                  </a:lnTo>
                  <a:lnTo>
                    <a:pt x="380276" y="64173"/>
                  </a:lnTo>
                  <a:lnTo>
                    <a:pt x="380022" y="67195"/>
                  </a:lnTo>
                  <a:lnTo>
                    <a:pt x="380517" y="66967"/>
                  </a:lnTo>
                  <a:lnTo>
                    <a:pt x="382168" y="63157"/>
                  </a:lnTo>
                  <a:lnTo>
                    <a:pt x="383044" y="64173"/>
                  </a:lnTo>
                  <a:lnTo>
                    <a:pt x="382943" y="63792"/>
                  </a:lnTo>
                  <a:lnTo>
                    <a:pt x="382993" y="63157"/>
                  </a:lnTo>
                  <a:lnTo>
                    <a:pt x="383197" y="61887"/>
                  </a:lnTo>
                  <a:lnTo>
                    <a:pt x="383476" y="60236"/>
                  </a:lnTo>
                  <a:lnTo>
                    <a:pt x="383552" y="59728"/>
                  </a:lnTo>
                  <a:lnTo>
                    <a:pt x="383743" y="58585"/>
                  </a:lnTo>
                  <a:lnTo>
                    <a:pt x="383806" y="58204"/>
                  </a:lnTo>
                  <a:lnTo>
                    <a:pt x="383286" y="66586"/>
                  </a:lnTo>
                  <a:lnTo>
                    <a:pt x="383857" y="64922"/>
                  </a:lnTo>
                  <a:lnTo>
                    <a:pt x="383971" y="64427"/>
                  </a:lnTo>
                  <a:lnTo>
                    <a:pt x="384035" y="64300"/>
                  </a:lnTo>
                  <a:lnTo>
                    <a:pt x="383933" y="64693"/>
                  </a:lnTo>
                  <a:lnTo>
                    <a:pt x="383578" y="67094"/>
                  </a:lnTo>
                  <a:lnTo>
                    <a:pt x="383679" y="66459"/>
                  </a:lnTo>
                  <a:lnTo>
                    <a:pt x="384251" y="67348"/>
                  </a:lnTo>
                  <a:lnTo>
                    <a:pt x="384670" y="66459"/>
                  </a:lnTo>
                  <a:lnTo>
                    <a:pt x="385279" y="65189"/>
                  </a:lnTo>
                  <a:lnTo>
                    <a:pt x="386232" y="64046"/>
                  </a:lnTo>
                  <a:lnTo>
                    <a:pt x="386562" y="63665"/>
                  </a:lnTo>
                  <a:lnTo>
                    <a:pt x="386435" y="64173"/>
                  </a:lnTo>
                  <a:lnTo>
                    <a:pt x="386334" y="65659"/>
                  </a:lnTo>
                  <a:lnTo>
                    <a:pt x="386461" y="66332"/>
                  </a:lnTo>
                  <a:lnTo>
                    <a:pt x="387197" y="65951"/>
                  </a:lnTo>
                  <a:lnTo>
                    <a:pt x="387540" y="66586"/>
                  </a:lnTo>
                  <a:lnTo>
                    <a:pt x="387692" y="65951"/>
                  </a:lnTo>
                  <a:lnTo>
                    <a:pt x="387870" y="65189"/>
                  </a:lnTo>
                  <a:lnTo>
                    <a:pt x="388086" y="65443"/>
                  </a:lnTo>
                  <a:lnTo>
                    <a:pt x="388099" y="65189"/>
                  </a:lnTo>
                  <a:lnTo>
                    <a:pt x="388200" y="63665"/>
                  </a:lnTo>
                  <a:lnTo>
                    <a:pt x="388226" y="63411"/>
                  </a:lnTo>
                  <a:lnTo>
                    <a:pt x="388823" y="66332"/>
                  </a:lnTo>
                  <a:lnTo>
                    <a:pt x="389928" y="65316"/>
                  </a:lnTo>
                  <a:lnTo>
                    <a:pt x="391045" y="64046"/>
                  </a:lnTo>
                  <a:lnTo>
                    <a:pt x="391655" y="66205"/>
                  </a:lnTo>
                  <a:lnTo>
                    <a:pt x="391515" y="66205"/>
                  </a:lnTo>
                  <a:lnTo>
                    <a:pt x="391147" y="67475"/>
                  </a:lnTo>
                  <a:lnTo>
                    <a:pt x="392455" y="66332"/>
                  </a:lnTo>
                  <a:lnTo>
                    <a:pt x="392569" y="65189"/>
                  </a:lnTo>
                  <a:lnTo>
                    <a:pt x="392518" y="64808"/>
                  </a:lnTo>
                  <a:lnTo>
                    <a:pt x="392544" y="64046"/>
                  </a:lnTo>
                  <a:lnTo>
                    <a:pt x="392557" y="63411"/>
                  </a:lnTo>
                  <a:lnTo>
                    <a:pt x="392658" y="62522"/>
                  </a:lnTo>
                  <a:lnTo>
                    <a:pt x="392747" y="62141"/>
                  </a:lnTo>
                  <a:lnTo>
                    <a:pt x="392861" y="61620"/>
                  </a:lnTo>
                  <a:lnTo>
                    <a:pt x="393331" y="60490"/>
                  </a:lnTo>
                  <a:lnTo>
                    <a:pt x="393598" y="60490"/>
                  </a:lnTo>
                  <a:lnTo>
                    <a:pt x="393026" y="61760"/>
                  </a:lnTo>
                  <a:lnTo>
                    <a:pt x="392950" y="62649"/>
                  </a:lnTo>
                  <a:lnTo>
                    <a:pt x="393065" y="65697"/>
                  </a:lnTo>
                  <a:lnTo>
                    <a:pt x="393407" y="63411"/>
                  </a:lnTo>
                  <a:lnTo>
                    <a:pt x="393344" y="67729"/>
                  </a:lnTo>
                  <a:lnTo>
                    <a:pt x="393738" y="63411"/>
                  </a:lnTo>
                  <a:lnTo>
                    <a:pt x="393992" y="60490"/>
                  </a:lnTo>
                  <a:lnTo>
                    <a:pt x="394169" y="58585"/>
                  </a:lnTo>
                  <a:lnTo>
                    <a:pt x="394271" y="59474"/>
                  </a:lnTo>
                  <a:lnTo>
                    <a:pt x="394385" y="62141"/>
                  </a:lnTo>
                  <a:lnTo>
                    <a:pt x="394271" y="62776"/>
                  </a:lnTo>
                  <a:lnTo>
                    <a:pt x="394639" y="62268"/>
                  </a:lnTo>
                  <a:lnTo>
                    <a:pt x="395122" y="60617"/>
                  </a:lnTo>
                  <a:lnTo>
                    <a:pt x="395262" y="60833"/>
                  </a:lnTo>
                  <a:lnTo>
                    <a:pt x="395351" y="61252"/>
                  </a:lnTo>
                  <a:lnTo>
                    <a:pt x="395097" y="63792"/>
                  </a:lnTo>
                  <a:lnTo>
                    <a:pt x="395820" y="60617"/>
                  </a:lnTo>
                  <a:lnTo>
                    <a:pt x="396100" y="59347"/>
                  </a:lnTo>
                  <a:lnTo>
                    <a:pt x="395998" y="62395"/>
                  </a:lnTo>
                  <a:lnTo>
                    <a:pt x="395808" y="62903"/>
                  </a:lnTo>
                  <a:lnTo>
                    <a:pt x="395566" y="62903"/>
                  </a:lnTo>
                  <a:lnTo>
                    <a:pt x="395325" y="63538"/>
                  </a:lnTo>
                  <a:lnTo>
                    <a:pt x="395224" y="66967"/>
                  </a:lnTo>
                  <a:lnTo>
                    <a:pt x="395389" y="66078"/>
                  </a:lnTo>
                  <a:lnTo>
                    <a:pt x="395630" y="66713"/>
                  </a:lnTo>
                  <a:lnTo>
                    <a:pt x="395846" y="67716"/>
                  </a:lnTo>
                  <a:lnTo>
                    <a:pt x="395770" y="67208"/>
                  </a:lnTo>
                  <a:lnTo>
                    <a:pt x="396100" y="68237"/>
                  </a:lnTo>
                  <a:lnTo>
                    <a:pt x="396163" y="66586"/>
                  </a:lnTo>
                  <a:lnTo>
                    <a:pt x="396278" y="66078"/>
                  </a:lnTo>
                  <a:lnTo>
                    <a:pt x="397560" y="60109"/>
                  </a:lnTo>
                  <a:lnTo>
                    <a:pt x="397281" y="65824"/>
                  </a:lnTo>
                  <a:lnTo>
                    <a:pt x="397268" y="66078"/>
                  </a:lnTo>
                  <a:lnTo>
                    <a:pt x="397344" y="65824"/>
                  </a:lnTo>
                  <a:lnTo>
                    <a:pt x="398627" y="61379"/>
                  </a:lnTo>
                  <a:lnTo>
                    <a:pt x="397370" y="65709"/>
                  </a:lnTo>
                  <a:lnTo>
                    <a:pt x="398157" y="64046"/>
                  </a:lnTo>
                  <a:lnTo>
                    <a:pt x="397891" y="65697"/>
                  </a:lnTo>
                  <a:lnTo>
                    <a:pt x="397764" y="69380"/>
                  </a:lnTo>
                  <a:lnTo>
                    <a:pt x="397649" y="69888"/>
                  </a:lnTo>
                  <a:lnTo>
                    <a:pt x="398335" y="67475"/>
                  </a:lnTo>
                  <a:lnTo>
                    <a:pt x="397916" y="72047"/>
                  </a:lnTo>
                  <a:lnTo>
                    <a:pt x="398894" y="68364"/>
                  </a:lnTo>
                  <a:lnTo>
                    <a:pt x="398780" y="69380"/>
                  </a:lnTo>
                  <a:lnTo>
                    <a:pt x="399021" y="68872"/>
                  </a:lnTo>
                  <a:lnTo>
                    <a:pt x="399097" y="68364"/>
                  </a:lnTo>
                  <a:lnTo>
                    <a:pt x="399211" y="67856"/>
                  </a:lnTo>
                  <a:lnTo>
                    <a:pt x="399338" y="67475"/>
                  </a:lnTo>
                  <a:lnTo>
                    <a:pt x="400304" y="64554"/>
                  </a:lnTo>
                  <a:lnTo>
                    <a:pt x="400126" y="72301"/>
                  </a:lnTo>
                  <a:lnTo>
                    <a:pt x="401701" y="67856"/>
                  </a:lnTo>
                  <a:lnTo>
                    <a:pt x="402818" y="65951"/>
                  </a:lnTo>
                  <a:lnTo>
                    <a:pt x="403072" y="64554"/>
                  </a:lnTo>
                  <a:lnTo>
                    <a:pt x="403174" y="64046"/>
                  </a:lnTo>
                  <a:lnTo>
                    <a:pt x="403263" y="63538"/>
                  </a:lnTo>
                  <a:lnTo>
                    <a:pt x="403453" y="62522"/>
                  </a:lnTo>
                  <a:lnTo>
                    <a:pt x="404456" y="60871"/>
                  </a:lnTo>
                  <a:lnTo>
                    <a:pt x="404393" y="62776"/>
                  </a:lnTo>
                  <a:lnTo>
                    <a:pt x="403910" y="64046"/>
                  </a:lnTo>
                  <a:lnTo>
                    <a:pt x="403809" y="65189"/>
                  </a:lnTo>
                  <a:lnTo>
                    <a:pt x="403923" y="66078"/>
                  </a:lnTo>
                  <a:lnTo>
                    <a:pt x="404241" y="65849"/>
                  </a:lnTo>
                  <a:lnTo>
                    <a:pt x="404825" y="64808"/>
                  </a:lnTo>
                  <a:lnTo>
                    <a:pt x="404660" y="65443"/>
                  </a:lnTo>
                  <a:lnTo>
                    <a:pt x="404558" y="67475"/>
                  </a:lnTo>
                  <a:lnTo>
                    <a:pt x="404863" y="67373"/>
                  </a:lnTo>
                  <a:lnTo>
                    <a:pt x="404990" y="66624"/>
                  </a:lnTo>
                  <a:lnTo>
                    <a:pt x="405155" y="65189"/>
                  </a:lnTo>
                  <a:lnTo>
                    <a:pt x="404990" y="65062"/>
                  </a:lnTo>
                  <a:lnTo>
                    <a:pt x="405041" y="64808"/>
                  </a:lnTo>
                  <a:lnTo>
                    <a:pt x="405155" y="64173"/>
                  </a:lnTo>
                  <a:lnTo>
                    <a:pt x="405828" y="60744"/>
                  </a:lnTo>
                  <a:close/>
                </a:path>
                <a:path w="409575" h="72390">
                  <a:moveTo>
                    <a:pt x="406095" y="67614"/>
                  </a:moveTo>
                  <a:lnTo>
                    <a:pt x="405688" y="68364"/>
                  </a:lnTo>
                  <a:lnTo>
                    <a:pt x="405587" y="68618"/>
                  </a:lnTo>
                  <a:lnTo>
                    <a:pt x="405345" y="69634"/>
                  </a:lnTo>
                  <a:lnTo>
                    <a:pt x="405866" y="68872"/>
                  </a:lnTo>
                  <a:lnTo>
                    <a:pt x="405980" y="68745"/>
                  </a:lnTo>
                  <a:lnTo>
                    <a:pt x="406095" y="67614"/>
                  </a:lnTo>
                  <a:close/>
                </a:path>
                <a:path w="409575" h="72390">
                  <a:moveTo>
                    <a:pt x="406196" y="68567"/>
                  </a:moveTo>
                  <a:lnTo>
                    <a:pt x="405993" y="68745"/>
                  </a:lnTo>
                  <a:lnTo>
                    <a:pt x="405930" y="69380"/>
                  </a:lnTo>
                  <a:lnTo>
                    <a:pt x="406196" y="68567"/>
                  </a:lnTo>
                  <a:close/>
                </a:path>
                <a:path w="409575" h="72390">
                  <a:moveTo>
                    <a:pt x="406222" y="70421"/>
                  </a:moveTo>
                  <a:lnTo>
                    <a:pt x="406057" y="70751"/>
                  </a:lnTo>
                  <a:lnTo>
                    <a:pt x="406133" y="70891"/>
                  </a:lnTo>
                  <a:lnTo>
                    <a:pt x="406171" y="70688"/>
                  </a:lnTo>
                  <a:lnTo>
                    <a:pt x="406196" y="70535"/>
                  </a:lnTo>
                  <a:close/>
                </a:path>
                <a:path w="409575" h="72390">
                  <a:moveTo>
                    <a:pt x="406374" y="70091"/>
                  </a:moveTo>
                  <a:lnTo>
                    <a:pt x="406222" y="70421"/>
                  </a:lnTo>
                  <a:lnTo>
                    <a:pt x="406374" y="70091"/>
                  </a:lnTo>
                  <a:close/>
                </a:path>
                <a:path w="409575" h="72390">
                  <a:moveTo>
                    <a:pt x="406704" y="69392"/>
                  </a:moveTo>
                  <a:lnTo>
                    <a:pt x="406374" y="70091"/>
                  </a:lnTo>
                  <a:lnTo>
                    <a:pt x="406527" y="70218"/>
                  </a:lnTo>
                  <a:lnTo>
                    <a:pt x="406704" y="69392"/>
                  </a:lnTo>
                  <a:close/>
                </a:path>
                <a:path w="409575" h="72390">
                  <a:moveTo>
                    <a:pt x="407174" y="65570"/>
                  </a:moveTo>
                  <a:lnTo>
                    <a:pt x="407123" y="64922"/>
                  </a:lnTo>
                  <a:lnTo>
                    <a:pt x="406793" y="66713"/>
                  </a:lnTo>
                  <a:lnTo>
                    <a:pt x="406196" y="68567"/>
                  </a:lnTo>
                  <a:lnTo>
                    <a:pt x="406666" y="68110"/>
                  </a:lnTo>
                  <a:lnTo>
                    <a:pt x="407174" y="65570"/>
                  </a:lnTo>
                  <a:close/>
                </a:path>
                <a:path w="409575" h="72390">
                  <a:moveTo>
                    <a:pt x="407276" y="58585"/>
                  </a:moveTo>
                  <a:lnTo>
                    <a:pt x="405549" y="65189"/>
                  </a:lnTo>
                  <a:lnTo>
                    <a:pt x="404939" y="68237"/>
                  </a:lnTo>
                  <a:lnTo>
                    <a:pt x="404596" y="69380"/>
                  </a:lnTo>
                  <a:lnTo>
                    <a:pt x="405053" y="68567"/>
                  </a:lnTo>
                  <a:lnTo>
                    <a:pt x="405726" y="66713"/>
                  </a:lnTo>
                  <a:lnTo>
                    <a:pt x="406171" y="65951"/>
                  </a:lnTo>
                  <a:lnTo>
                    <a:pt x="406120" y="67271"/>
                  </a:lnTo>
                  <a:lnTo>
                    <a:pt x="406260" y="65824"/>
                  </a:lnTo>
                  <a:lnTo>
                    <a:pt x="406336" y="65189"/>
                  </a:lnTo>
                  <a:lnTo>
                    <a:pt x="406641" y="64681"/>
                  </a:lnTo>
                  <a:lnTo>
                    <a:pt x="406755" y="64046"/>
                  </a:lnTo>
                  <a:lnTo>
                    <a:pt x="407276" y="58585"/>
                  </a:lnTo>
                  <a:close/>
                </a:path>
                <a:path w="409575" h="72390">
                  <a:moveTo>
                    <a:pt x="408990" y="62623"/>
                  </a:moveTo>
                  <a:lnTo>
                    <a:pt x="408673" y="62471"/>
                  </a:lnTo>
                  <a:lnTo>
                    <a:pt x="408000" y="64630"/>
                  </a:lnTo>
                  <a:lnTo>
                    <a:pt x="408025" y="63855"/>
                  </a:lnTo>
                  <a:lnTo>
                    <a:pt x="408216" y="62979"/>
                  </a:lnTo>
                  <a:lnTo>
                    <a:pt x="408317" y="62344"/>
                  </a:lnTo>
                  <a:lnTo>
                    <a:pt x="407847" y="63969"/>
                  </a:lnTo>
                  <a:lnTo>
                    <a:pt x="407136" y="66865"/>
                  </a:lnTo>
                  <a:lnTo>
                    <a:pt x="406844" y="70027"/>
                  </a:lnTo>
                  <a:lnTo>
                    <a:pt x="407568" y="66763"/>
                  </a:lnTo>
                  <a:lnTo>
                    <a:pt x="407428" y="68148"/>
                  </a:lnTo>
                  <a:lnTo>
                    <a:pt x="408266" y="64262"/>
                  </a:lnTo>
                  <a:lnTo>
                    <a:pt x="408533" y="63881"/>
                  </a:lnTo>
                  <a:lnTo>
                    <a:pt x="408470" y="65405"/>
                  </a:lnTo>
                  <a:lnTo>
                    <a:pt x="408266" y="66662"/>
                  </a:lnTo>
                  <a:lnTo>
                    <a:pt x="408457" y="65798"/>
                  </a:lnTo>
                  <a:lnTo>
                    <a:pt x="408495" y="67462"/>
                  </a:lnTo>
                  <a:lnTo>
                    <a:pt x="408901" y="65316"/>
                  </a:lnTo>
                  <a:lnTo>
                    <a:pt x="408990" y="62623"/>
                  </a:lnTo>
                  <a:close/>
                </a:path>
                <a:path w="409575" h="72390">
                  <a:moveTo>
                    <a:pt x="409308" y="65963"/>
                  </a:moveTo>
                  <a:lnTo>
                    <a:pt x="409041" y="66344"/>
                  </a:lnTo>
                  <a:lnTo>
                    <a:pt x="408393" y="69748"/>
                  </a:lnTo>
                  <a:lnTo>
                    <a:pt x="408851" y="68872"/>
                  </a:lnTo>
                  <a:lnTo>
                    <a:pt x="409067" y="67995"/>
                  </a:lnTo>
                  <a:lnTo>
                    <a:pt x="409308" y="6596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5059495" y="7914646"/>
              <a:ext cx="1393825" cy="3226435"/>
            </a:xfrm>
            <a:custGeom>
              <a:avLst/>
              <a:gdLst/>
              <a:ahLst/>
              <a:cxnLst/>
              <a:rect l="l" t="t" r="r" b="b"/>
              <a:pathLst>
                <a:path w="1393825" h="3226434">
                  <a:moveTo>
                    <a:pt x="533" y="3215398"/>
                  </a:moveTo>
                  <a:lnTo>
                    <a:pt x="0" y="3216262"/>
                  </a:lnTo>
                  <a:lnTo>
                    <a:pt x="177" y="3216465"/>
                  </a:lnTo>
                  <a:lnTo>
                    <a:pt x="533" y="3215398"/>
                  </a:lnTo>
                  <a:close/>
                </a:path>
                <a:path w="1393825" h="3226434">
                  <a:moveTo>
                    <a:pt x="33096" y="3224339"/>
                  </a:moveTo>
                  <a:lnTo>
                    <a:pt x="32905" y="3223247"/>
                  </a:lnTo>
                  <a:lnTo>
                    <a:pt x="32512" y="3224847"/>
                  </a:lnTo>
                  <a:lnTo>
                    <a:pt x="32727" y="3225088"/>
                  </a:lnTo>
                  <a:lnTo>
                    <a:pt x="32829" y="3226397"/>
                  </a:lnTo>
                  <a:lnTo>
                    <a:pt x="33007" y="3225990"/>
                  </a:lnTo>
                  <a:lnTo>
                    <a:pt x="33096" y="3224339"/>
                  </a:lnTo>
                  <a:close/>
                </a:path>
                <a:path w="1393825" h="3226434">
                  <a:moveTo>
                    <a:pt x="950772" y="7708"/>
                  </a:moveTo>
                  <a:lnTo>
                    <a:pt x="950302" y="9461"/>
                  </a:lnTo>
                  <a:lnTo>
                    <a:pt x="950417" y="9321"/>
                  </a:lnTo>
                  <a:lnTo>
                    <a:pt x="950531" y="8788"/>
                  </a:lnTo>
                  <a:lnTo>
                    <a:pt x="950658" y="8242"/>
                  </a:lnTo>
                  <a:lnTo>
                    <a:pt x="950772" y="7708"/>
                  </a:lnTo>
                  <a:close/>
                </a:path>
                <a:path w="1393825" h="3226434">
                  <a:moveTo>
                    <a:pt x="950823" y="20675"/>
                  </a:moveTo>
                  <a:lnTo>
                    <a:pt x="950772" y="20955"/>
                  </a:lnTo>
                  <a:lnTo>
                    <a:pt x="950658" y="21463"/>
                  </a:lnTo>
                  <a:lnTo>
                    <a:pt x="950125" y="22606"/>
                  </a:lnTo>
                  <a:lnTo>
                    <a:pt x="950048" y="23495"/>
                  </a:lnTo>
                  <a:lnTo>
                    <a:pt x="950175" y="24130"/>
                  </a:lnTo>
                  <a:lnTo>
                    <a:pt x="950810" y="22428"/>
                  </a:lnTo>
                  <a:lnTo>
                    <a:pt x="950823" y="20675"/>
                  </a:lnTo>
                  <a:close/>
                </a:path>
                <a:path w="1393825" h="3226434">
                  <a:moveTo>
                    <a:pt x="951014" y="19570"/>
                  </a:moveTo>
                  <a:lnTo>
                    <a:pt x="950823" y="20675"/>
                  </a:lnTo>
                  <a:lnTo>
                    <a:pt x="951014" y="19570"/>
                  </a:lnTo>
                  <a:close/>
                </a:path>
                <a:path w="1393825" h="3226434">
                  <a:moveTo>
                    <a:pt x="951369" y="22618"/>
                  </a:moveTo>
                  <a:lnTo>
                    <a:pt x="951014" y="23368"/>
                  </a:lnTo>
                  <a:lnTo>
                    <a:pt x="951230" y="22987"/>
                  </a:lnTo>
                  <a:lnTo>
                    <a:pt x="951369" y="22618"/>
                  </a:lnTo>
                  <a:close/>
                </a:path>
                <a:path w="1393825" h="3226434">
                  <a:moveTo>
                    <a:pt x="953058" y="24422"/>
                  </a:moveTo>
                  <a:lnTo>
                    <a:pt x="952919" y="24904"/>
                  </a:lnTo>
                  <a:lnTo>
                    <a:pt x="952995" y="24714"/>
                  </a:lnTo>
                  <a:lnTo>
                    <a:pt x="953058" y="24422"/>
                  </a:lnTo>
                  <a:close/>
                </a:path>
                <a:path w="1393825" h="3226434">
                  <a:moveTo>
                    <a:pt x="954798" y="5334"/>
                  </a:moveTo>
                  <a:lnTo>
                    <a:pt x="954201" y="7493"/>
                  </a:lnTo>
                  <a:lnTo>
                    <a:pt x="954798" y="5334"/>
                  </a:lnTo>
                  <a:close/>
                </a:path>
                <a:path w="1393825" h="3226434">
                  <a:moveTo>
                    <a:pt x="958316" y="0"/>
                  </a:moveTo>
                  <a:lnTo>
                    <a:pt x="956106" y="4699"/>
                  </a:lnTo>
                  <a:lnTo>
                    <a:pt x="955865" y="6350"/>
                  </a:lnTo>
                  <a:lnTo>
                    <a:pt x="957389" y="6350"/>
                  </a:lnTo>
                  <a:lnTo>
                    <a:pt x="958316" y="0"/>
                  </a:lnTo>
                  <a:close/>
                </a:path>
                <a:path w="1393825" h="3226434">
                  <a:moveTo>
                    <a:pt x="961326" y="28168"/>
                  </a:moveTo>
                  <a:lnTo>
                    <a:pt x="960513" y="29591"/>
                  </a:lnTo>
                  <a:lnTo>
                    <a:pt x="961136" y="29718"/>
                  </a:lnTo>
                  <a:lnTo>
                    <a:pt x="961326" y="28168"/>
                  </a:lnTo>
                  <a:close/>
                </a:path>
                <a:path w="1393825" h="3226434">
                  <a:moveTo>
                    <a:pt x="961466" y="26974"/>
                  </a:moveTo>
                  <a:lnTo>
                    <a:pt x="961326" y="28168"/>
                  </a:lnTo>
                  <a:lnTo>
                    <a:pt x="961453" y="27940"/>
                  </a:lnTo>
                  <a:lnTo>
                    <a:pt x="961466" y="26974"/>
                  </a:lnTo>
                  <a:close/>
                </a:path>
                <a:path w="1393825" h="3226434">
                  <a:moveTo>
                    <a:pt x="966355" y="23609"/>
                  </a:moveTo>
                  <a:lnTo>
                    <a:pt x="965987" y="25679"/>
                  </a:lnTo>
                  <a:lnTo>
                    <a:pt x="965212" y="26276"/>
                  </a:lnTo>
                  <a:lnTo>
                    <a:pt x="966000" y="26238"/>
                  </a:lnTo>
                  <a:lnTo>
                    <a:pt x="966063" y="25412"/>
                  </a:lnTo>
                  <a:lnTo>
                    <a:pt x="966216" y="24511"/>
                  </a:lnTo>
                  <a:lnTo>
                    <a:pt x="966355" y="23609"/>
                  </a:lnTo>
                  <a:close/>
                </a:path>
                <a:path w="1393825" h="3226434">
                  <a:moveTo>
                    <a:pt x="967295" y="22225"/>
                  </a:moveTo>
                  <a:lnTo>
                    <a:pt x="967206" y="20447"/>
                  </a:lnTo>
                  <a:lnTo>
                    <a:pt x="966647" y="23114"/>
                  </a:lnTo>
                  <a:lnTo>
                    <a:pt x="966838" y="22860"/>
                  </a:lnTo>
                  <a:lnTo>
                    <a:pt x="966914" y="22479"/>
                  </a:lnTo>
                  <a:lnTo>
                    <a:pt x="966901" y="22771"/>
                  </a:lnTo>
                  <a:lnTo>
                    <a:pt x="967117" y="22479"/>
                  </a:lnTo>
                  <a:lnTo>
                    <a:pt x="967295" y="22225"/>
                  </a:lnTo>
                  <a:close/>
                </a:path>
                <a:path w="1393825" h="3226434">
                  <a:moveTo>
                    <a:pt x="967536" y="21869"/>
                  </a:moveTo>
                  <a:lnTo>
                    <a:pt x="967397" y="22860"/>
                  </a:lnTo>
                  <a:lnTo>
                    <a:pt x="967536" y="21869"/>
                  </a:lnTo>
                  <a:close/>
                </a:path>
                <a:path w="1393825" h="3226434">
                  <a:moveTo>
                    <a:pt x="973150" y="25704"/>
                  </a:moveTo>
                  <a:lnTo>
                    <a:pt x="972908" y="26416"/>
                  </a:lnTo>
                  <a:lnTo>
                    <a:pt x="973150" y="25704"/>
                  </a:lnTo>
                  <a:close/>
                </a:path>
                <a:path w="1393825" h="3226434">
                  <a:moveTo>
                    <a:pt x="973366" y="25019"/>
                  </a:moveTo>
                  <a:lnTo>
                    <a:pt x="973353" y="24498"/>
                  </a:lnTo>
                  <a:lnTo>
                    <a:pt x="973150" y="25704"/>
                  </a:lnTo>
                  <a:lnTo>
                    <a:pt x="973366" y="25019"/>
                  </a:lnTo>
                  <a:close/>
                </a:path>
                <a:path w="1393825" h="3226434">
                  <a:moveTo>
                    <a:pt x="974153" y="6908"/>
                  </a:moveTo>
                  <a:lnTo>
                    <a:pt x="973772" y="7493"/>
                  </a:lnTo>
                  <a:lnTo>
                    <a:pt x="973899" y="7493"/>
                  </a:lnTo>
                  <a:lnTo>
                    <a:pt x="974026" y="7150"/>
                  </a:lnTo>
                  <a:lnTo>
                    <a:pt x="974153" y="6908"/>
                  </a:lnTo>
                  <a:close/>
                </a:path>
                <a:path w="1393825" h="3226434">
                  <a:moveTo>
                    <a:pt x="974585" y="6223"/>
                  </a:moveTo>
                  <a:lnTo>
                    <a:pt x="974255" y="6731"/>
                  </a:lnTo>
                  <a:lnTo>
                    <a:pt x="974229" y="6908"/>
                  </a:lnTo>
                  <a:lnTo>
                    <a:pt x="974585" y="6223"/>
                  </a:lnTo>
                  <a:close/>
                </a:path>
                <a:path w="1393825" h="3226434">
                  <a:moveTo>
                    <a:pt x="981062" y="28702"/>
                  </a:moveTo>
                  <a:lnTo>
                    <a:pt x="980871" y="29972"/>
                  </a:lnTo>
                  <a:lnTo>
                    <a:pt x="980757" y="31242"/>
                  </a:lnTo>
                  <a:lnTo>
                    <a:pt x="980871" y="31877"/>
                  </a:lnTo>
                  <a:lnTo>
                    <a:pt x="981062" y="28702"/>
                  </a:lnTo>
                  <a:close/>
                </a:path>
                <a:path w="1393825" h="3226434">
                  <a:moveTo>
                    <a:pt x="994638" y="32600"/>
                  </a:moveTo>
                  <a:lnTo>
                    <a:pt x="994384" y="33210"/>
                  </a:lnTo>
                  <a:lnTo>
                    <a:pt x="994638" y="32600"/>
                  </a:lnTo>
                  <a:close/>
                </a:path>
                <a:path w="1393825" h="3226434">
                  <a:moveTo>
                    <a:pt x="996175" y="32207"/>
                  </a:moveTo>
                  <a:lnTo>
                    <a:pt x="995946" y="32524"/>
                  </a:lnTo>
                  <a:lnTo>
                    <a:pt x="996175" y="32207"/>
                  </a:lnTo>
                  <a:close/>
                </a:path>
                <a:path w="1393825" h="3226434">
                  <a:moveTo>
                    <a:pt x="998639" y="32550"/>
                  </a:moveTo>
                  <a:lnTo>
                    <a:pt x="997788" y="34417"/>
                  </a:lnTo>
                  <a:lnTo>
                    <a:pt x="998143" y="33655"/>
                  </a:lnTo>
                  <a:lnTo>
                    <a:pt x="998397" y="33274"/>
                  </a:lnTo>
                  <a:lnTo>
                    <a:pt x="998512" y="33020"/>
                  </a:lnTo>
                  <a:lnTo>
                    <a:pt x="998639" y="32550"/>
                  </a:lnTo>
                  <a:close/>
                </a:path>
                <a:path w="1393825" h="3226434">
                  <a:moveTo>
                    <a:pt x="999858" y="8509"/>
                  </a:moveTo>
                  <a:lnTo>
                    <a:pt x="999756" y="7366"/>
                  </a:lnTo>
                  <a:lnTo>
                    <a:pt x="999185" y="8509"/>
                  </a:lnTo>
                  <a:lnTo>
                    <a:pt x="999858" y="8509"/>
                  </a:lnTo>
                  <a:close/>
                </a:path>
                <a:path w="1393825" h="3226434">
                  <a:moveTo>
                    <a:pt x="1003757" y="7124"/>
                  </a:moveTo>
                  <a:lnTo>
                    <a:pt x="1003084" y="7924"/>
                  </a:lnTo>
                  <a:lnTo>
                    <a:pt x="1003261" y="8153"/>
                  </a:lnTo>
                  <a:lnTo>
                    <a:pt x="1003757" y="7124"/>
                  </a:lnTo>
                  <a:close/>
                </a:path>
                <a:path w="1393825" h="3226434">
                  <a:moveTo>
                    <a:pt x="1004658" y="31369"/>
                  </a:moveTo>
                  <a:lnTo>
                    <a:pt x="1004125" y="32639"/>
                  </a:lnTo>
                  <a:lnTo>
                    <a:pt x="1004430" y="32385"/>
                  </a:lnTo>
                  <a:lnTo>
                    <a:pt x="1004557" y="32004"/>
                  </a:lnTo>
                  <a:lnTo>
                    <a:pt x="1004658" y="31369"/>
                  </a:lnTo>
                  <a:close/>
                </a:path>
                <a:path w="1393825" h="3226434">
                  <a:moveTo>
                    <a:pt x="1004887" y="32004"/>
                  </a:moveTo>
                  <a:lnTo>
                    <a:pt x="1004582" y="32258"/>
                  </a:lnTo>
                  <a:lnTo>
                    <a:pt x="1004468" y="32550"/>
                  </a:lnTo>
                  <a:lnTo>
                    <a:pt x="1004227" y="34036"/>
                  </a:lnTo>
                  <a:lnTo>
                    <a:pt x="1004887" y="32004"/>
                  </a:lnTo>
                  <a:close/>
                </a:path>
                <a:path w="1393825" h="3226434">
                  <a:moveTo>
                    <a:pt x="1012507" y="34671"/>
                  </a:moveTo>
                  <a:lnTo>
                    <a:pt x="1012482" y="34531"/>
                  </a:lnTo>
                  <a:lnTo>
                    <a:pt x="1012456" y="34671"/>
                  </a:lnTo>
                  <a:close/>
                </a:path>
                <a:path w="1393825" h="3226434">
                  <a:moveTo>
                    <a:pt x="1028395" y="41148"/>
                  </a:moveTo>
                  <a:lnTo>
                    <a:pt x="1028268" y="40716"/>
                  </a:lnTo>
                  <a:lnTo>
                    <a:pt x="1028179" y="42418"/>
                  </a:lnTo>
                  <a:lnTo>
                    <a:pt x="1028395" y="41148"/>
                  </a:lnTo>
                  <a:close/>
                </a:path>
                <a:path w="1393825" h="3226434">
                  <a:moveTo>
                    <a:pt x="1029246" y="17259"/>
                  </a:moveTo>
                  <a:lnTo>
                    <a:pt x="1027950" y="17691"/>
                  </a:lnTo>
                  <a:lnTo>
                    <a:pt x="1028052" y="20701"/>
                  </a:lnTo>
                  <a:lnTo>
                    <a:pt x="1028217" y="19570"/>
                  </a:lnTo>
                  <a:lnTo>
                    <a:pt x="1029246" y="17259"/>
                  </a:lnTo>
                  <a:close/>
                </a:path>
                <a:path w="1393825" h="3226434">
                  <a:moveTo>
                    <a:pt x="1036713" y="22098"/>
                  </a:moveTo>
                  <a:lnTo>
                    <a:pt x="1036548" y="22428"/>
                  </a:lnTo>
                  <a:lnTo>
                    <a:pt x="1036116" y="23723"/>
                  </a:lnTo>
                  <a:lnTo>
                    <a:pt x="1036218" y="23495"/>
                  </a:lnTo>
                  <a:lnTo>
                    <a:pt x="1036713" y="22098"/>
                  </a:lnTo>
                  <a:close/>
                </a:path>
                <a:path w="1393825" h="3226434">
                  <a:moveTo>
                    <a:pt x="1038529" y="19177"/>
                  </a:moveTo>
                  <a:lnTo>
                    <a:pt x="1038199" y="19050"/>
                  </a:lnTo>
                  <a:lnTo>
                    <a:pt x="1037285" y="19177"/>
                  </a:lnTo>
                  <a:lnTo>
                    <a:pt x="1036662" y="21082"/>
                  </a:lnTo>
                  <a:lnTo>
                    <a:pt x="1036891" y="20828"/>
                  </a:lnTo>
                  <a:lnTo>
                    <a:pt x="1037285" y="19812"/>
                  </a:lnTo>
                  <a:lnTo>
                    <a:pt x="1037221" y="20675"/>
                  </a:lnTo>
                  <a:lnTo>
                    <a:pt x="1036713" y="22098"/>
                  </a:lnTo>
                  <a:lnTo>
                    <a:pt x="1037691" y="20828"/>
                  </a:lnTo>
                  <a:lnTo>
                    <a:pt x="1038212" y="19812"/>
                  </a:lnTo>
                  <a:lnTo>
                    <a:pt x="1038529" y="19177"/>
                  </a:lnTo>
                  <a:close/>
                </a:path>
                <a:path w="1393825" h="3226434">
                  <a:moveTo>
                    <a:pt x="1039812" y="19697"/>
                  </a:moveTo>
                  <a:lnTo>
                    <a:pt x="1039672" y="18592"/>
                  </a:lnTo>
                  <a:lnTo>
                    <a:pt x="1039114" y="20129"/>
                  </a:lnTo>
                  <a:lnTo>
                    <a:pt x="1039368" y="20408"/>
                  </a:lnTo>
                  <a:lnTo>
                    <a:pt x="1039368" y="21729"/>
                  </a:lnTo>
                  <a:lnTo>
                    <a:pt x="1039609" y="21336"/>
                  </a:lnTo>
                  <a:lnTo>
                    <a:pt x="1039812" y="19697"/>
                  </a:lnTo>
                  <a:close/>
                </a:path>
                <a:path w="1393825" h="3226434">
                  <a:moveTo>
                    <a:pt x="1042416" y="25133"/>
                  </a:moveTo>
                  <a:lnTo>
                    <a:pt x="1042022" y="26416"/>
                  </a:lnTo>
                  <a:lnTo>
                    <a:pt x="1042301" y="26187"/>
                  </a:lnTo>
                  <a:lnTo>
                    <a:pt x="1042416" y="25133"/>
                  </a:lnTo>
                  <a:close/>
                </a:path>
                <a:path w="1393825" h="3226434">
                  <a:moveTo>
                    <a:pt x="1043063" y="22479"/>
                  </a:moveTo>
                  <a:lnTo>
                    <a:pt x="1042644" y="22733"/>
                  </a:lnTo>
                  <a:lnTo>
                    <a:pt x="1042416" y="25133"/>
                  </a:lnTo>
                  <a:lnTo>
                    <a:pt x="1042746" y="24003"/>
                  </a:lnTo>
                  <a:lnTo>
                    <a:pt x="1042644" y="25146"/>
                  </a:lnTo>
                  <a:lnTo>
                    <a:pt x="1042835" y="23876"/>
                  </a:lnTo>
                  <a:lnTo>
                    <a:pt x="1043063" y="22479"/>
                  </a:lnTo>
                  <a:close/>
                </a:path>
                <a:path w="1393825" h="3226434">
                  <a:moveTo>
                    <a:pt x="1045298" y="44704"/>
                  </a:moveTo>
                  <a:lnTo>
                    <a:pt x="1044905" y="45593"/>
                  </a:lnTo>
                  <a:lnTo>
                    <a:pt x="1045159" y="45212"/>
                  </a:lnTo>
                  <a:lnTo>
                    <a:pt x="1045273" y="44831"/>
                  </a:lnTo>
                  <a:lnTo>
                    <a:pt x="1045298" y="44704"/>
                  </a:lnTo>
                  <a:close/>
                </a:path>
                <a:path w="1393825" h="3226434">
                  <a:moveTo>
                    <a:pt x="1050709" y="46634"/>
                  </a:moveTo>
                  <a:lnTo>
                    <a:pt x="1050137" y="46062"/>
                  </a:lnTo>
                  <a:lnTo>
                    <a:pt x="1050264" y="46393"/>
                  </a:lnTo>
                  <a:lnTo>
                    <a:pt x="1050467" y="46596"/>
                  </a:lnTo>
                  <a:lnTo>
                    <a:pt x="1050709" y="46634"/>
                  </a:lnTo>
                  <a:close/>
                </a:path>
                <a:path w="1393825" h="3226434">
                  <a:moveTo>
                    <a:pt x="1050785" y="46647"/>
                  </a:moveTo>
                  <a:close/>
                </a:path>
                <a:path w="1393825" h="3226434">
                  <a:moveTo>
                    <a:pt x="1051610" y="23558"/>
                  </a:moveTo>
                  <a:lnTo>
                    <a:pt x="1051483" y="23088"/>
                  </a:lnTo>
                  <a:lnTo>
                    <a:pt x="1051471" y="23304"/>
                  </a:lnTo>
                  <a:lnTo>
                    <a:pt x="1051471" y="23482"/>
                  </a:lnTo>
                  <a:lnTo>
                    <a:pt x="1051445" y="23685"/>
                  </a:lnTo>
                  <a:lnTo>
                    <a:pt x="1051610" y="23558"/>
                  </a:lnTo>
                  <a:close/>
                </a:path>
                <a:path w="1393825" h="3226434">
                  <a:moveTo>
                    <a:pt x="1053350" y="19799"/>
                  </a:moveTo>
                  <a:lnTo>
                    <a:pt x="1052779" y="20701"/>
                  </a:lnTo>
                  <a:lnTo>
                    <a:pt x="1052195" y="23952"/>
                  </a:lnTo>
                  <a:lnTo>
                    <a:pt x="1052537" y="23406"/>
                  </a:lnTo>
                  <a:lnTo>
                    <a:pt x="1053350" y="19799"/>
                  </a:lnTo>
                  <a:close/>
                </a:path>
                <a:path w="1393825" h="3226434">
                  <a:moveTo>
                    <a:pt x="1054569" y="25781"/>
                  </a:moveTo>
                  <a:lnTo>
                    <a:pt x="1054468" y="26162"/>
                  </a:lnTo>
                  <a:lnTo>
                    <a:pt x="1054354" y="26797"/>
                  </a:lnTo>
                  <a:lnTo>
                    <a:pt x="1054569" y="25781"/>
                  </a:lnTo>
                  <a:close/>
                </a:path>
                <a:path w="1393825" h="3226434">
                  <a:moveTo>
                    <a:pt x="1055687" y="23304"/>
                  </a:moveTo>
                  <a:lnTo>
                    <a:pt x="1055471" y="23647"/>
                  </a:lnTo>
                  <a:lnTo>
                    <a:pt x="1055433" y="24015"/>
                  </a:lnTo>
                  <a:lnTo>
                    <a:pt x="1055687" y="23304"/>
                  </a:lnTo>
                  <a:close/>
                </a:path>
                <a:path w="1393825" h="3226434">
                  <a:moveTo>
                    <a:pt x="1058710" y="45059"/>
                  </a:moveTo>
                  <a:lnTo>
                    <a:pt x="1058443" y="45720"/>
                  </a:lnTo>
                  <a:lnTo>
                    <a:pt x="1058316" y="45847"/>
                  </a:lnTo>
                  <a:lnTo>
                    <a:pt x="1058291" y="46990"/>
                  </a:lnTo>
                  <a:lnTo>
                    <a:pt x="1058710" y="45059"/>
                  </a:lnTo>
                  <a:close/>
                </a:path>
                <a:path w="1393825" h="3226434">
                  <a:moveTo>
                    <a:pt x="1060589" y="20751"/>
                  </a:moveTo>
                  <a:lnTo>
                    <a:pt x="1060500" y="21259"/>
                  </a:lnTo>
                  <a:lnTo>
                    <a:pt x="1060450" y="21653"/>
                  </a:lnTo>
                  <a:lnTo>
                    <a:pt x="1060424" y="22034"/>
                  </a:lnTo>
                  <a:lnTo>
                    <a:pt x="1060488" y="21729"/>
                  </a:lnTo>
                  <a:lnTo>
                    <a:pt x="1060526" y="21361"/>
                  </a:lnTo>
                  <a:lnTo>
                    <a:pt x="1060589" y="20751"/>
                  </a:lnTo>
                  <a:close/>
                </a:path>
                <a:path w="1393825" h="3226434">
                  <a:moveTo>
                    <a:pt x="1063561" y="45783"/>
                  </a:moveTo>
                  <a:lnTo>
                    <a:pt x="1063434" y="45897"/>
                  </a:lnTo>
                  <a:lnTo>
                    <a:pt x="1063104" y="46418"/>
                  </a:lnTo>
                  <a:lnTo>
                    <a:pt x="1063307" y="46228"/>
                  </a:lnTo>
                  <a:lnTo>
                    <a:pt x="1063561" y="45783"/>
                  </a:lnTo>
                  <a:close/>
                </a:path>
                <a:path w="1393825" h="3226434">
                  <a:moveTo>
                    <a:pt x="1064260" y="28130"/>
                  </a:moveTo>
                  <a:close/>
                </a:path>
                <a:path w="1393825" h="3226434">
                  <a:moveTo>
                    <a:pt x="1064336" y="44577"/>
                  </a:moveTo>
                  <a:lnTo>
                    <a:pt x="1064006" y="45085"/>
                  </a:lnTo>
                  <a:lnTo>
                    <a:pt x="1063904" y="45212"/>
                  </a:lnTo>
                  <a:lnTo>
                    <a:pt x="1063561" y="45847"/>
                  </a:lnTo>
                  <a:lnTo>
                    <a:pt x="1063802" y="45720"/>
                  </a:lnTo>
                  <a:lnTo>
                    <a:pt x="1063917" y="46609"/>
                  </a:lnTo>
                  <a:lnTo>
                    <a:pt x="1064094" y="45720"/>
                  </a:lnTo>
                  <a:lnTo>
                    <a:pt x="1064336" y="44577"/>
                  </a:lnTo>
                  <a:close/>
                </a:path>
                <a:path w="1393825" h="3226434">
                  <a:moveTo>
                    <a:pt x="1064412" y="27559"/>
                  </a:moveTo>
                  <a:lnTo>
                    <a:pt x="1064260" y="28130"/>
                  </a:lnTo>
                  <a:lnTo>
                    <a:pt x="1064374" y="27813"/>
                  </a:lnTo>
                  <a:lnTo>
                    <a:pt x="1064412" y="27559"/>
                  </a:lnTo>
                  <a:close/>
                </a:path>
                <a:path w="1393825" h="3226434">
                  <a:moveTo>
                    <a:pt x="1065276" y="23799"/>
                  </a:moveTo>
                  <a:lnTo>
                    <a:pt x="1065098" y="24130"/>
                  </a:lnTo>
                  <a:lnTo>
                    <a:pt x="1065276" y="23799"/>
                  </a:lnTo>
                  <a:close/>
                </a:path>
                <a:path w="1393825" h="3226434">
                  <a:moveTo>
                    <a:pt x="1066076" y="19304"/>
                  </a:moveTo>
                  <a:lnTo>
                    <a:pt x="1065022" y="20955"/>
                  </a:lnTo>
                  <a:lnTo>
                    <a:pt x="1064933" y="21209"/>
                  </a:lnTo>
                  <a:lnTo>
                    <a:pt x="1064679" y="23279"/>
                  </a:lnTo>
                  <a:lnTo>
                    <a:pt x="1064755" y="23114"/>
                  </a:lnTo>
                  <a:lnTo>
                    <a:pt x="1064641" y="23622"/>
                  </a:lnTo>
                  <a:lnTo>
                    <a:pt x="1064679" y="23279"/>
                  </a:lnTo>
                  <a:lnTo>
                    <a:pt x="1064526" y="23622"/>
                  </a:lnTo>
                  <a:lnTo>
                    <a:pt x="1063802" y="25273"/>
                  </a:lnTo>
                  <a:lnTo>
                    <a:pt x="1065072" y="24015"/>
                  </a:lnTo>
                  <a:lnTo>
                    <a:pt x="1065187" y="23723"/>
                  </a:lnTo>
                  <a:lnTo>
                    <a:pt x="1065326" y="22987"/>
                  </a:lnTo>
                  <a:lnTo>
                    <a:pt x="1066076" y="19304"/>
                  </a:lnTo>
                  <a:close/>
                </a:path>
                <a:path w="1393825" h="3226434">
                  <a:moveTo>
                    <a:pt x="1066850" y="28092"/>
                  </a:moveTo>
                  <a:lnTo>
                    <a:pt x="1066698" y="27813"/>
                  </a:lnTo>
                  <a:lnTo>
                    <a:pt x="1066431" y="29210"/>
                  </a:lnTo>
                  <a:lnTo>
                    <a:pt x="1066546" y="28956"/>
                  </a:lnTo>
                  <a:lnTo>
                    <a:pt x="1066850" y="28092"/>
                  </a:lnTo>
                  <a:close/>
                </a:path>
                <a:path w="1393825" h="3226434">
                  <a:moveTo>
                    <a:pt x="1066990" y="27686"/>
                  </a:moveTo>
                  <a:lnTo>
                    <a:pt x="1066888" y="28130"/>
                  </a:lnTo>
                  <a:lnTo>
                    <a:pt x="1066990" y="28321"/>
                  </a:lnTo>
                  <a:lnTo>
                    <a:pt x="1066990" y="27686"/>
                  </a:lnTo>
                  <a:close/>
                </a:path>
                <a:path w="1393825" h="3226434">
                  <a:moveTo>
                    <a:pt x="1067485" y="26479"/>
                  </a:moveTo>
                  <a:lnTo>
                    <a:pt x="1067358" y="26060"/>
                  </a:lnTo>
                  <a:lnTo>
                    <a:pt x="1067371" y="26339"/>
                  </a:lnTo>
                  <a:lnTo>
                    <a:pt x="1067485" y="26479"/>
                  </a:lnTo>
                  <a:close/>
                </a:path>
                <a:path w="1393825" h="3226434">
                  <a:moveTo>
                    <a:pt x="1068374" y="44577"/>
                  </a:moveTo>
                  <a:lnTo>
                    <a:pt x="1068184" y="44577"/>
                  </a:lnTo>
                  <a:lnTo>
                    <a:pt x="1068362" y="44704"/>
                  </a:lnTo>
                  <a:lnTo>
                    <a:pt x="1068374" y="44577"/>
                  </a:lnTo>
                  <a:close/>
                </a:path>
                <a:path w="1393825" h="3226434">
                  <a:moveTo>
                    <a:pt x="1069873" y="21082"/>
                  </a:moveTo>
                  <a:lnTo>
                    <a:pt x="1069657" y="21463"/>
                  </a:lnTo>
                  <a:lnTo>
                    <a:pt x="1069873" y="21551"/>
                  </a:lnTo>
                  <a:lnTo>
                    <a:pt x="1069873" y="21082"/>
                  </a:lnTo>
                  <a:close/>
                </a:path>
                <a:path w="1393825" h="3226434">
                  <a:moveTo>
                    <a:pt x="1070000" y="21590"/>
                  </a:moveTo>
                  <a:lnTo>
                    <a:pt x="1069873" y="21551"/>
                  </a:lnTo>
                  <a:lnTo>
                    <a:pt x="1069860" y="22085"/>
                  </a:lnTo>
                  <a:lnTo>
                    <a:pt x="1070000" y="21590"/>
                  </a:lnTo>
                  <a:close/>
                </a:path>
                <a:path w="1393825" h="3226434">
                  <a:moveTo>
                    <a:pt x="1071562" y="20980"/>
                  </a:moveTo>
                  <a:lnTo>
                    <a:pt x="1071372" y="21221"/>
                  </a:lnTo>
                  <a:lnTo>
                    <a:pt x="1071562" y="20980"/>
                  </a:lnTo>
                  <a:close/>
                </a:path>
                <a:path w="1393825" h="3226434">
                  <a:moveTo>
                    <a:pt x="1071613" y="22225"/>
                  </a:moveTo>
                  <a:lnTo>
                    <a:pt x="1071181" y="22428"/>
                  </a:lnTo>
                  <a:lnTo>
                    <a:pt x="1071219" y="22606"/>
                  </a:lnTo>
                  <a:lnTo>
                    <a:pt x="1071397" y="22606"/>
                  </a:lnTo>
                  <a:lnTo>
                    <a:pt x="1071613" y="22225"/>
                  </a:lnTo>
                  <a:close/>
                </a:path>
                <a:path w="1393825" h="3226434">
                  <a:moveTo>
                    <a:pt x="1075131" y="42633"/>
                  </a:moveTo>
                  <a:lnTo>
                    <a:pt x="1075004" y="42405"/>
                  </a:lnTo>
                  <a:lnTo>
                    <a:pt x="1074877" y="42062"/>
                  </a:lnTo>
                  <a:lnTo>
                    <a:pt x="1074635" y="42468"/>
                  </a:lnTo>
                  <a:lnTo>
                    <a:pt x="1074699" y="43091"/>
                  </a:lnTo>
                  <a:lnTo>
                    <a:pt x="1074889" y="42989"/>
                  </a:lnTo>
                  <a:lnTo>
                    <a:pt x="1075131" y="42633"/>
                  </a:lnTo>
                  <a:close/>
                </a:path>
                <a:path w="1393825" h="3226434">
                  <a:moveTo>
                    <a:pt x="1075220" y="25806"/>
                  </a:moveTo>
                  <a:lnTo>
                    <a:pt x="1075194" y="25628"/>
                  </a:lnTo>
                  <a:lnTo>
                    <a:pt x="1075105" y="25869"/>
                  </a:lnTo>
                  <a:lnTo>
                    <a:pt x="1075169" y="26047"/>
                  </a:lnTo>
                  <a:lnTo>
                    <a:pt x="1075220" y="25806"/>
                  </a:lnTo>
                  <a:close/>
                </a:path>
                <a:path w="1393825" h="3226434">
                  <a:moveTo>
                    <a:pt x="1075766" y="41338"/>
                  </a:moveTo>
                  <a:lnTo>
                    <a:pt x="1075550" y="41846"/>
                  </a:lnTo>
                  <a:lnTo>
                    <a:pt x="1075309" y="42329"/>
                  </a:lnTo>
                  <a:lnTo>
                    <a:pt x="1075131" y="42633"/>
                  </a:lnTo>
                  <a:lnTo>
                    <a:pt x="1075270" y="42887"/>
                  </a:lnTo>
                  <a:lnTo>
                    <a:pt x="1075423" y="42976"/>
                  </a:lnTo>
                  <a:lnTo>
                    <a:pt x="1075766" y="41338"/>
                  </a:lnTo>
                  <a:close/>
                </a:path>
                <a:path w="1393825" h="3226434">
                  <a:moveTo>
                    <a:pt x="1077087" y="29438"/>
                  </a:moveTo>
                  <a:lnTo>
                    <a:pt x="1076960" y="29641"/>
                  </a:lnTo>
                  <a:lnTo>
                    <a:pt x="1076833" y="29819"/>
                  </a:lnTo>
                  <a:lnTo>
                    <a:pt x="1076782" y="30124"/>
                  </a:lnTo>
                  <a:lnTo>
                    <a:pt x="1076909" y="30060"/>
                  </a:lnTo>
                  <a:lnTo>
                    <a:pt x="1077023" y="29743"/>
                  </a:lnTo>
                  <a:lnTo>
                    <a:pt x="1077087" y="29438"/>
                  </a:lnTo>
                  <a:close/>
                </a:path>
                <a:path w="1393825" h="3226434">
                  <a:moveTo>
                    <a:pt x="1077239" y="25146"/>
                  </a:moveTo>
                  <a:lnTo>
                    <a:pt x="1076794" y="25908"/>
                  </a:lnTo>
                  <a:lnTo>
                    <a:pt x="1076667" y="27076"/>
                  </a:lnTo>
                  <a:lnTo>
                    <a:pt x="1077239" y="25146"/>
                  </a:lnTo>
                  <a:close/>
                </a:path>
                <a:path w="1393825" h="3226434">
                  <a:moveTo>
                    <a:pt x="1080516" y="44297"/>
                  </a:moveTo>
                  <a:lnTo>
                    <a:pt x="1079881" y="44970"/>
                  </a:lnTo>
                  <a:lnTo>
                    <a:pt x="1079855" y="46659"/>
                  </a:lnTo>
                  <a:lnTo>
                    <a:pt x="1080516" y="44297"/>
                  </a:lnTo>
                  <a:close/>
                </a:path>
                <a:path w="1393825" h="3226434">
                  <a:moveTo>
                    <a:pt x="1080757" y="27051"/>
                  </a:moveTo>
                  <a:lnTo>
                    <a:pt x="1079931" y="29464"/>
                  </a:lnTo>
                  <a:lnTo>
                    <a:pt x="1080503" y="29210"/>
                  </a:lnTo>
                  <a:lnTo>
                    <a:pt x="1080617" y="28829"/>
                  </a:lnTo>
                  <a:lnTo>
                    <a:pt x="1080757" y="27051"/>
                  </a:lnTo>
                  <a:close/>
                </a:path>
                <a:path w="1393825" h="3226434">
                  <a:moveTo>
                    <a:pt x="1080808" y="46990"/>
                  </a:moveTo>
                  <a:lnTo>
                    <a:pt x="1080681" y="45059"/>
                  </a:lnTo>
                  <a:lnTo>
                    <a:pt x="1080566" y="43942"/>
                  </a:lnTo>
                  <a:lnTo>
                    <a:pt x="1080516" y="44297"/>
                  </a:lnTo>
                  <a:lnTo>
                    <a:pt x="1080147" y="47244"/>
                  </a:lnTo>
                  <a:lnTo>
                    <a:pt x="1080808" y="46990"/>
                  </a:lnTo>
                  <a:close/>
                </a:path>
                <a:path w="1393825" h="3226434">
                  <a:moveTo>
                    <a:pt x="1081062" y="28956"/>
                  </a:moveTo>
                  <a:lnTo>
                    <a:pt x="1080592" y="29171"/>
                  </a:lnTo>
                  <a:lnTo>
                    <a:pt x="1080477" y="30734"/>
                  </a:lnTo>
                  <a:lnTo>
                    <a:pt x="1081062" y="28956"/>
                  </a:lnTo>
                  <a:close/>
                </a:path>
                <a:path w="1393825" h="3226434">
                  <a:moveTo>
                    <a:pt x="1082116" y="25539"/>
                  </a:moveTo>
                  <a:lnTo>
                    <a:pt x="1081392" y="26377"/>
                  </a:lnTo>
                  <a:lnTo>
                    <a:pt x="1081900" y="25895"/>
                  </a:lnTo>
                  <a:lnTo>
                    <a:pt x="1082116" y="25539"/>
                  </a:lnTo>
                  <a:close/>
                </a:path>
                <a:path w="1393825" h="3226434">
                  <a:moveTo>
                    <a:pt x="1085621" y="31496"/>
                  </a:moveTo>
                  <a:lnTo>
                    <a:pt x="1085342" y="31559"/>
                  </a:lnTo>
                  <a:lnTo>
                    <a:pt x="1085456" y="31838"/>
                  </a:lnTo>
                  <a:lnTo>
                    <a:pt x="1085621" y="31496"/>
                  </a:lnTo>
                  <a:close/>
                </a:path>
                <a:path w="1393825" h="3226434">
                  <a:moveTo>
                    <a:pt x="1086650" y="29502"/>
                  </a:moveTo>
                  <a:lnTo>
                    <a:pt x="1086256" y="29819"/>
                  </a:lnTo>
                  <a:lnTo>
                    <a:pt x="1086408" y="30518"/>
                  </a:lnTo>
                  <a:lnTo>
                    <a:pt x="1086650" y="29502"/>
                  </a:lnTo>
                  <a:close/>
                </a:path>
                <a:path w="1393825" h="3226434">
                  <a:moveTo>
                    <a:pt x="1090853" y="35052"/>
                  </a:moveTo>
                  <a:lnTo>
                    <a:pt x="1090688" y="33909"/>
                  </a:lnTo>
                  <a:lnTo>
                    <a:pt x="1090434" y="35013"/>
                  </a:lnTo>
                  <a:lnTo>
                    <a:pt x="1090726" y="34772"/>
                  </a:lnTo>
                  <a:lnTo>
                    <a:pt x="1090853" y="35052"/>
                  </a:lnTo>
                  <a:close/>
                </a:path>
                <a:path w="1393825" h="3226434">
                  <a:moveTo>
                    <a:pt x="1090930" y="35267"/>
                  </a:moveTo>
                  <a:lnTo>
                    <a:pt x="1090904" y="35128"/>
                  </a:lnTo>
                  <a:lnTo>
                    <a:pt x="1090917" y="35496"/>
                  </a:lnTo>
                  <a:lnTo>
                    <a:pt x="1090930" y="35267"/>
                  </a:lnTo>
                  <a:close/>
                </a:path>
                <a:path w="1393825" h="3226434">
                  <a:moveTo>
                    <a:pt x="1094168" y="38963"/>
                  </a:moveTo>
                  <a:lnTo>
                    <a:pt x="1093990" y="39243"/>
                  </a:lnTo>
                  <a:lnTo>
                    <a:pt x="1093901" y="39662"/>
                  </a:lnTo>
                  <a:lnTo>
                    <a:pt x="1094168" y="38963"/>
                  </a:lnTo>
                  <a:close/>
                </a:path>
                <a:path w="1393825" h="3226434">
                  <a:moveTo>
                    <a:pt x="1094587" y="37084"/>
                  </a:moveTo>
                  <a:lnTo>
                    <a:pt x="1094524" y="35877"/>
                  </a:lnTo>
                  <a:lnTo>
                    <a:pt x="1094105" y="38430"/>
                  </a:lnTo>
                  <a:lnTo>
                    <a:pt x="1094587" y="37084"/>
                  </a:lnTo>
                  <a:close/>
                </a:path>
                <a:path w="1393825" h="3226434">
                  <a:moveTo>
                    <a:pt x="1094625" y="31242"/>
                  </a:moveTo>
                  <a:lnTo>
                    <a:pt x="1094536" y="31610"/>
                  </a:lnTo>
                  <a:lnTo>
                    <a:pt x="1094498" y="31953"/>
                  </a:lnTo>
                  <a:lnTo>
                    <a:pt x="1094447" y="32296"/>
                  </a:lnTo>
                  <a:lnTo>
                    <a:pt x="1094536" y="31864"/>
                  </a:lnTo>
                  <a:lnTo>
                    <a:pt x="1094600" y="31483"/>
                  </a:lnTo>
                  <a:lnTo>
                    <a:pt x="1094625" y="31242"/>
                  </a:lnTo>
                  <a:close/>
                </a:path>
                <a:path w="1393825" h="3226434">
                  <a:moveTo>
                    <a:pt x="1095400" y="45085"/>
                  </a:moveTo>
                  <a:lnTo>
                    <a:pt x="1095133" y="45974"/>
                  </a:lnTo>
                  <a:lnTo>
                    <a:pt x="1095400" y="45085"/>
                  </a:lnTo>
                  <a:close/>
                </a:path>
                <a:path w="1393825" h="3226434">
                  <a:moveTo>
                    <a:pt x="1095705" y="46888"/>
                  </a:moveTo>
                  <a:lnTo>
                    <a:pt x="1095667" y="47142"/>
                  </a:lnTo>
                  <a:lnTo>
                    <a:pt x="1095641" y="47421"/>
                  </a:lnTo>
                  <a:lnTo>
                    <a:pt x="1095641" y="47650"/>
                  </a:lnTo>
                  <a:lnTo>
                    <a:pt x="1095679" y="47459"/>
                  </a:lnTo>
                  <a:lnTo>
                    <a:pt x="1095705" y="46888"/>
                  </a:lnTo>
                  <a:close/>
                </a:path>
                <a:path w="1393825" h="3226434">
                  <a:moveTo>
                    <a:pt x="1098092" y="45212"/>
                  </a:moveTo>
                  <a:lnTo>
                    <a:pt x="1097953" y="43688"/>
                  </a:lnTo>
                  <a:lnTo>
                    <a:pt x="1097457" y="45974"/>
                  </a:lnTo>
                  <a:lnTo>
                    <a:pt x="1097953" y="45847"/>
                  </a:lnTo>
                  <a:lnTo>
                    <a:pt x="1098067" y="45466"/>
                  </a:lnTo>
                  <a:lnTo>
                    <a:pt x="1098092" y="45212"/>
                  </a:lnTo>
                  <a:close/>
                </a:path>
                <a:path w="1393825" h="3226434">
                  <a:moveTo>
                    <a:pt x="1098321" y="32321"/>
                  </a:moveTo>
                  <a:lnTo>
                    <a:pt x="1097826" y="33655"/>
                  </a:lnTo>
                  <a:lnTo>
                    <a:pt x="1098054" y="33299"/>
                  </a:lnTo>
                  <a:lnTo>
                    <a:pt x="1098181" y="32842"/>
                  </a:lnTo>
                  <a:lnTo>
                    <a:pt x="1098321" y="32321"/>
                  </a:lnTo>
                  <a:close/>
                </a:path>
                <a:path w="1393825" h="3226434">
                  <a:moveTo>
                    <a:pt x="1100810" y="48831"/>
                  </a:moveTo>
                  <a:lnTo>
                    <a:pt x="1100505" y="50076"/>
                  </a:lnTo>
                  <a:lnTo>
                    <a:pt x="1100658" y="49580"/>
                  </a:lnTo>
                  <a:lnTo>
                    <a:pt x="1100734" y="49199"/>
                  </a:lnTo>
                  <a:lnTo>
                    <a:pt x="1100810" y="48856"/>
                  </a:lnTo>
                  <a:close/>
                </a:path>
                <a:path w="1393825" h="3226434">
                  <a:moveTo>
                    <a:pt x="1102448" y="52324"/>
                  </a:moveTo>
                  <a:lnTo>
                    <a:pt x="1102360" y="51689"/>
                  </a:lnTo>
                  <a:lnTo>
                    <a:pt x="1102283" y="51485"/>
                  </a:lnTo>
                  <a:lnTo>
                    <a:pt x="1101928" y="52959"/>
                  </a:lnTo>
                  <a:lnTo>
                    <a:pt x="1102448" y="52324"/>
                  </a:lnTo>
                  <a:close/>
                </a:path>
                <a:path w="1393825" h="3226434">
                  <a:moveTo>
                    <a:pt x="1102537" y="50419"/>
                  </a:moveTo>
                  <a:lnTo>
                    <a:pt x="1102296" y="50800"/>
                  </a:lnTo>
                  <a:lnTo>
                    <a:pt x="1102283" y="51485"/>
                  </a:lnTo>
                  <a:lnTo>
                    <a:pt x="1102537" y="50419"/>
                  </a:lnTo>
                  <a:close/>
                </a:path>
                <a:path w="1393825" h="3226434">
                  <a:moveTo>
                    <a:pt x="1102817" y="34175"/>
                  </a:moveTo>
                  <a:lnTo>
                    <a:pt x="1102741" y="34023"/>
                  </a:lnTo>
                  <a:lnTo>
                    <a:pt x="1102093" y="36893"/>
                  </a:lnTo>
                  <a:lnTo>
                    <a:pt x="1101775" y="38138"/>
                  </a:lnTo>
                  <a:lnTo>
                    <a:pt x="1102106" y="36969"/>
                  </a:lnTo>
                  <a:lnTo>
                    <a:pt x="1102296" y="36423"/>
                  </a:lnTo>
                  <a:lnTo>
                    <a:pt x="1102448" y="36220"/>
                  </a:lnTo>
                  <a:lnTo>
                    <a:pt x="1102563" y="35674"/>
                  </a:lnTo>
                  <a:lnTo>
                    <a:pt x="1102690" y="35026"/>
                  </a:lnTo>
                  <a:lnTo>
                    <a:pt x="1102817" y="34175"/>
                  </a:lnTo>
                  <a:close/>
                </a:path>
                <a:path w="1393825" h="3226434">
                  <a:moveTo>
                    <a:pt x="1103782" y="35344"/>
                  </a:moveTo>
                  <a:lnTo>
                    <a:pt x="1103591" y="34163"/>
                  </a:lnTo>
                  <a:lnTo>
                    <a:pt x="1103769" y="33540"/>
                  </a:lnTo>
                  <a:lnTo>
                    <a:pt x="1103287" y="34505"/>
                  </a:lnTo>
                  <a:lnTo>
                    <a:pt x="1103172" y="34747"/>
                  </a:lnTo>
                  <a:lnTo>
                    <a:pt x="1103274" y="35775"/>
                  </a:lnTo>
                  <a:lnTo>
                    <a:pt x="1103782" y="35344"/>
                  </a:lnTo>
                  <a:close/>
                </a:path>
                <a:path w="1393825" h="3226434">
                  <a:moveTo>
                    <a:pt x="1104582" y="40640"/>
                  </a:moveTo>
                  <a:lnTo>
                    <a:pt x="1104049" y="40894"/>
                  </a:lnTo>
                  <a:lnTo>
                    <a:pt x="1103871" y="41821"/>
                  </a:lnTo>
                  <a:lnTo>
                    <a:pt x="1104582" y="40640"/>
                  </a:lnTo>
                  <a:close/>
                </a:path>
                <a:path w="1393825" h="3226434">
                  <a:moveTo>
                    <a:pt x="1105954" y="38366"/>
                  </a:moveTo>
                  <a:lnTo>
                    <a:pt x="1105306" y="37896"/>
                  </a:lnTo>
                  <a:lnTo>
                    <a:pt x="1105903" y="38900"/>
                  </a:lnTo>
                  <a:lnTo>
                    <a:pt x="1105954" y="38366"/>
                  </a:lnTo>
                  <a:close/>
                </a:path>
                <a:path w="1393825" h="3226434">
                  <a:moveTo>
                    <a:pt x="1106246" y="36169"/>
                  </a:moveTo>
                  <a:lnTo>
                    <a:pt x="1105954" y="38366"/>
                  </a:lnTo>
                  <a:lnTo>
                    <a:pt x="1106220" y="38557"/>
                  </a:lnTo>
                  <a:lnTo>
                    <a:pt x="1106246" y="36169"/>
                  </a:lnTo>
                  <a:close/>
                </a:path>
                <a:path w="1393825" h="3226434">
                  <a:moveTo>
                    <a:pt x="1106538" y="36029"/>
                  </a:moveTo>
                  <a:lnTo>
                    <a:pt x="1106284" y="32512"/>
                  </a:lnTo>
                  <a:lnTo>
                    <a:pt x="1106246" y="36169"/>
                  </a:lnTo>
                  <a:lnTo>
                    <a:pt x="1106538" y="36029"/>
                  </a:lnTo>
                  <a:close/>
                </a:path>
                <a:path w="1393825" h="3226434">
                  <a:moveTo>
                    <a:pt x="1106817" y="53517"/>
                  </a:moveTo>
                  <a:lnTo>
                    <a:pt x="1106665" y="53708"/>
                  </a:lnTo>
                  <a:lnTo>
                    <a:pt x="1106639" y="54063"/>
                  </a:lnTo>
                  <a:lnTo>
                    <a:pt x="1106817" y="53517"/>
                  </a:lnTo>
                  <a:close/>
                </a:path>
                <a:path w="1393825" h="3226434">
                  <a:moveTo>
                    <a:pt x="1106982" y="49898"/>
                  </a:moveTo>
                  <a:lnTo>
                    <a:pt x="1106398" y="51612"/>
                  </a:lnTo>
                  <a:lnTo>
                    <a:pt x="1106487" y="53962"/>
                  </a:lnTo>
                  <a:lnTo>
                    <a:pt x="1106665" y="53708"/>
                  </a:lnTo>
                  <a:lnTo>
                    <a:pt x="1106982" y="49898"/>
                  </a:lnTo>
                  <a:close/>
                </a:path>
                <a:path w="1393825" h="3226434">
                  <a:moveTo>
                    <a:pt x="1107122" y="52539"/>
                  </a:moveTo>
                  <a:lnTo>
                    <a:pt x="1106817" y="53517"/>
                  </a:lnTo>
                  <a:lnTo>
                    <a:pt x="1106919" y="53365"/>
                  </a:lnTo>
                  <a:lnTo>
                    <a:pt x="1107122" y="52539"/>
                  </a:lnTo>
                  <a:close/>
                </a:path>
                <a:path w="1393825" h="3226434">
                  <a:moveTo>
                    <a:pt x="1107376" y="51511"/>
                  </a:moveTo>
                  <a:lnTo>
                    <a:pt x="1107135" y="52539"/>
                  </a:lnTo>
                  <a:lnTo>
                    <a:pt x="1107186" y="52336"/>
                  </a:lnTo>
                  <a:lnTo>
                    <a:pt x="1107274" y="51993"/>
                  </a:lnTo>
                  <a:lnTo>
                    <a:pt x="1107376" y="51511"/>
                  </a:lnTo>
                  <a:close/>
                </a:path>
                <a:path w="1393825" h="3226434">
                  <a:moveTo>
                    <a:pt x="1108100" y="52374"/>
                  </a:moveTo>
                  <a:lnTo>
                    <a:pt x="1107948" y="52400"/>
                  </a:lnTo>
                  <a:lnTo>
                    <a:pt x="1108100" y="52374"/>
                  </a:lnTo>
                  <a:close/>
                </a:path>
                <a:path w="1393825" h="3226434">
                  <a:moveTo>
                    <a:pt x="1108481" y="51168"/>
                  </a:moveTo>
                  <a:lnTo>
                    <a:pt x="1108303" y="51879"/>
                  </a:lnTo>
                  <a:lnTo>
                    <a:pt x="1108189" y="52235"/>
                  </a:lnTo>
                  <a:lnTo>
                    <a:pt x="1108100" y="52374"/>
                  </a:lnTo>
                  <a:lnTo>
                    <a:pt x="1108265" y="52247"/>
                  </a:lnTo>
                  <a:lnTo>
                    <a:pt x="1108354" y="51816"/>
                  </a:lnTo>
                  <a:lnTo>
                    <a:pt x="1108456" y="51422"/>
                  </a:lnTo>
                  <a:lnTo>
                    <a:pt x="1108481" y="51168"/>
                  </a:lnTo>
                  <a:close/>
                </a:path>
                <a:path w="1393825" h="3226434">
                  <a:moveTo>
                    <a:pt x="1108532" y="51930"/>
                  </a:moveTo>
                  <a:lnTo>
                    <a:pt x="1108443" y="52070"/>
                  </a:lnTo>
                  <a:lnTo>
                    <a:pt x="1108265" y="52247"/>
                  </a:lnTo>
                  <a:lnTo>
                    <a:pt x="1108227" y="52438"/>
                  </a:lnTo>
                  <a:lnTo>
                    <a:pt x="1108176" y="52590"/>
                  </a:lnTo>
                  <a:lnTo>
                    <a:pt x="1108138" y="52781"/>
                  </a:lnTo>
                  <a:lnTo>
                    <a:pt x="1108265" y="52641"/>
                  </a:lnTo>
                  <a:lnTo>
                    <a:pt x="1108379" y="52336"/>
                  </a:lnTo>
                  <a:lnTo>
                    <a:pt x="1108532" y="51930"/>
                  </a:lnTo>
                  <a:close/>
                </a:path>
                <a:path w="1393825" h="3226434">
                  <a:moveTo>
                    <a:pt x="1109726" y="40513"/>
                  </a:moveTo>
                  <a:lnTo>
                    <a:pt x="1109510" y="40881"/>
                  </a:lnTo>
                  <a:lnTo>
                    <a:pt x="1109675" y="40627"/>
                  </a:lnTo>
                  <a:close/>
                </a:path>
                <a:path w="1393825" h="3226434">
                  <a:moveTo>
                    <a:pt x="1109738" y="48006"/>
                  </a:moveTo>
                  <a:lnTo>
                    <a:pt x="1109586" y="46482"/>
                  </a:lnTo>
                  <a:lnTo>
                    <a:pt x="1109383" y="47752"/>
                  </a:lnTo>
                  <a:lnTo>
                    <a:pt x="1109738" y="48006"/>
                  </a:lnTo>
                  <a:close/>
                </a:path>
                <a:path w="1393825" h="3226434">
                  <a:moveTo>
                    <a:pt x="1109941" y="40513"/>
                  </a:moveTo>
                  <a:lnTo>
                    <a:pt x="1109218" y="44069"/>
                  </a:lnTo>
                  <a:lnTo>
                    <a:pt x="1109345" y="44069"/>
                  </a:lnTo>
                  <a:lnTo>
                    <a:pt x="1109459" y="43434"/>
                  </a:lnTo>
                  <a:lnTo>
                    <a:pt x="1109573" y="43180"/>
                  </a:lnTo>
                  <a:lnTo>
                    <a:pt x="1109840" y="42799"/>
                  </a:lnTo>
                  <a:lnTo>
                    <a:pt x="1109941" y="40513"/>
                  </a:lnTo>
                  <a:close/>
                </a:path>
                <a:path w="1393825" h="3226434">
                  <a:moveTo>
                    <a:pt x="1110310" y="53162"/>
                  </a:moveTo>
                  <a:lnTo>
                    <a:pt x="1110119" y="53479"/>
                  </a:lnTo>
                  <a:lnTo>
                    <a:pt x="1110208" y="53619"/>
                  </a:lnTo>
                  <a:lnTo>
                    <a:pt x="1110246" y="53428"/>
                  </a:lnTo>
                  <a:lnTo>
                    <a:pt x="1110284" y="53263"/>
                  </a:lnTo>
                  <a:close/>
                </a:path>
                <a:path w="1393825" h="3226434">
                  <a:moveTo>
                    <a:pt x="1110361" y="43434"/>
                  </a:moveTo>
                  <a:lnTo>
                    <a:pt x="1108976" y="46736"/>
                  </a:lnTo>
                  <a:lnTo>
                    <a:pt x="1109078" y="45593"/>
                  </a:lnTo>
                  <a:lnTo>
                    <a:pt x="1109306" y="44323"/>
                  </a:lnTo>
                  <a:lnTo>
                    <a:pt x="1109218" y="44069"/>
                  </a:lnTo>
                  <a:lnTo>
                    <a:pt x="1109256" y="43434"/>
                  </a:lnTo>
                  <a:lnTo>
                    <a:pt x="1109294" y="42672"/>
                  </a:lnTo>
                  <a:lnTo>
                    <a:pt x="1109319" y="42164"/>
                  </a:lnTo>
                  <a:lnTo>
                    <a:pt x="1109433" y="41148"/>
                  </a:lnTo>
                  <a:lnTo>
                    <a:pt x="1109510" y="40894"/>
                  </a:lnTo>
                  <a:lnTo>
                    <a:pt x="1108811" y="42164"/>
                  </a:lnTo>
                  <a:lnTo>
                    <a:pt x="1109052" y="41376"/>
                  </a:lnTo>
                  <a:lnTo>
                    <a:pt x="1109395" y="39116"/>
                  </a:lnTo>
                  <a:lnTo>
                    <a:pt x="1109510" y="39751"/>
                  </a:lnTo>
                  <a:lnTo>
                    <a:pt x="1109446" y="39116"/>
                  </a:lnTo>
                  <a:lnTo>
                    <a:pt x="1109268" y="37084"/>
                  </a:lnTo>
                  <a:lnTo>
                    <a:pt x="1107605" y="42672"/>
                  </a:lnTo>
                  <a:lnTo>
                    <a:pt x="1107960" y="39662"/>
                  </a:lnTo>
                  <a:lnTo>
                    <a:pt x="1108062" y="39243"/>
                  </a:lnTo>
                  <a:lnTo>
                    <a:pt x="1108113" y="39116"/>
                  </a:lnTo>
                  <a:lnTo>
                    <a:pt x="1106805" y="40347"/>
                  </a:lnTo>
                  <a:lnTo>
                    <a:pt x="1106830" y="40640"/>
                  </a:lnTo>
                  <a:lnTo>
                    <a:pt x="1107186" y="41783"/>
                  </a:lnTo>
                  <a:lnTo>
                    <a:pt x="1107287" y="42418"/>
                  </a:lnTo>
                  <a:lnTo>
                    <a:pt x="1105763" y="45720"/>
                  </a:lnTo>
                  <a:lnTo>
                    <a:pt x="1106055" y="43688"/>
                  </a:lnTo>
                  <a:lnTo>
                    <a:pt x="1106195" y="42672"/>
                  </a:lnTo>
                  <a:lnTo>
                    <a:pt x="1106436" y="41021"/>
                  </a:lnTo>
                  <a:lnTo>
                    <a:pt x="1106868" y="37973"/>
                  </a:lnTo>
                  <a:lnTo>
                    <a:pt x="1106093" y="41021"/>
                  </a:lnTo>
                  <a:lnTo>
                    <a:pt x="1105928" y="40767"/>
                  </a:lnTo>
                  <a:lnTo>
                    <a:pt x="1105268" y="42672"/>
                  </a:lnTo>
                  <a:lnTo>
                    <a:pt x="1105293" y="41389"/>
                  </a:lnTo>
                  <a:lnTo>
                    <a:pt x="1105928" y="40767"/>
                  </a:lnTo>
                  <a:lnTo>
                    <a:pt x="1106030" y="39878"/>
                  </a:lnTo>
                  <a:lnTo>
                    <a:pt x="1106157" y="39370"/>
                  </a:lnTo>
                  <a:lnTo>
                    <a:pt x="1105293" y="41376"/>
                  </a:lnTo>
                  <a:lnTo>
                    <a:pt x="1105344" y="39751"/>
                  </a:lnTo>
                  <a:lnTo>
                    <a:pt x="1103515" y="43688"/>
                  </a:lnTo>
                  <a:lnTo>
                    <a:pt x="1103591" y="43307"/>
                  </a:lnTo>
                  <a:lnTo>
                    <a:pt x="1103642" y="43053"/>
                  </a:lnTo>
                  <a:lnTo>
                    <a:pt x="1103807" y="42164"/>
                  </a:lnTo>
                  <a:lnTo>
                    <a:pt x="1103871" y="41821"/>
                  </a:lnTo>
                  <a:lnTo>
                    <a:pt x="1103668" y="42164"/>
                  </a:lnTo>
                  <a:lnTo>
                    <a:pt x="1103782" y="41529"/>
                  </a:lnTo>
                  <a:lnTo>
                    <a:pt x="1103757" y="41021"/>
                  </a:lnTo>
                  <a:lnTo>
                    <a:pt x="1103884" y="40970"/>
                  </a:lnTo>
                  <a:lnTo>
                    <a:pt x="1104036" y="40894"/>
                  </a:lnTo>
                  <a:lnTo>
                    <a:pt x="1104455" y="38735"/>
                  </a:lnTo>
                  <a:lnTo>
                    <a:pt x="1104112" y="39878"/>
                  </a:lnTo>
                  <a:lnTo>
                    <a:pt x="1103998" y="40347"/>
                  </a:lnTo>
                  <a:lnTo>
                    <a:pt x="1104036" y="40132"/>
                  </a:lnTo>
                  <a:lnTo>
                    <a:pt x="1103972" y="40309"/>
                  </a:lnTo>
                  <a:lnTo>
                    <a:pt x="1104074" y="39878"/>
                  </a:lnTo>
                  <a:lnTo>
                    <a:pt x="1104633" y="36830"/>
                  </a:lnTo>
                  <a:lnTo>
                    <a:pt x="1102817" y="43053"/>
                  </a:lnTo>
                  <a:lnTo>
                    <a:pt x="1102829" y="41783"/>
                  </a:lnTo>
                  <a:lnTo>
                    <a:pt x="1102842" y="41275"/>
                  </a:lnTo>
                  <a:lnTo>
                    <a:pt x="1102956" y="40005"/>
                  </a:lnTo>
                  <a:lnTo>
                    <a:pt x="1103579" y="37719"/>
                  </a:lnTo>
                  <a:lnTo>
                    <a:pt x="1103731" y="39243"/>
                  </a:lnTo>
                  <a:lnTo>
                    <a:pt x="1103744" y="37719"/>
                  </a:lnTo>
                  <a:lnTo>
                    <a:pt x="1103757" y="36703"/>
                  </a:lnTo>
                  <a:lnTo>
                    <a:pt x="1102487" y="41275"/>
                  </a:lnTo>
                  <a:lnTo>
                    <a:pt x="1102512" y="40894"/>
                  </a:lnTo>
                  <a:lnTo>
                    <a:pt x="1103045" y="35433"/>
                  </a:lnTo>
                  <a:lnTo>
                    <a:pt x="1102525" y="36195"/>
                  </a:lnTo>
                  <a:lnTo>
                    <a:pt x="1102410" y="36449"/>
                  </a:lnTo>
                  <a:lnTo>
                    <a:pt x="1101636" y="40005"/>
                  </a:lnTo>
                  <a:lnTo>
                    <a:pt x="1101420" y="38735"/>
                  </a:lnTo>
                  <a:lnTo>
                    <a:pt x="1101229" y="37592"/>
                  </a:lnTo>
                  <a:lnTo>
                    <a:pt x="1100277" y="38735"/>
                  </a:lnTo>
                  <a:lnTo>
                    <a:pt x="1100442" y="38100"/>
                  </a:lnTo>
                  <a:lnTo>
                    <a:pt x="1100594" y="37465"/>
                  </a:lnTo>
                  <a:lnTo>
                    <a:pt x="1099426" y="36449"/>
                  </a:lnTo>
                  <a:lnTo>
                    <a:pt x="1099070" y="34937"/>
                  </a:lnTo>
                  <a:lnTo>
                    <a:pt x="1098308" y="38100"/>
                  </a:lnTo>
                  <a:lnTo>
                    <a:pt x="1098156" y="37846"/>
                  </a:lnTo>
                  <a:lnTo>
                    <a:pt x="1097788" y="37211"/>
                  </a:lnTo>
                  <a:lnTo>
                    <a:pt x="1097165" y="37846"/>
                  </a:lnTo>
                  <a:lnTo>
                    <a:pt x="1097534" y="36195"/>
                  </a:lnTo>
                  <a:lnTo>
                    <a:pt x="1097584" y="35941"/>
                  </a:lnTo>
                  <a:lnTo>
                    <a:pt x="1097915" y="34798"/>
                  </a:lnTo>
                  <a:lnTo>
                    <a:pt x="1098397" y="33782"/>
                  </a:lnTo>
                  <a:lnTo>
                    <a:pt x="1097940" y="33782"/>
                  </a:lnTo>
                  <a:lnTo>
                    <a:pt x="1097622" y="34798"/>
                  </a:lnTo>
                  <a:lnTo>
                    <a:pt x="1097292" y="35560"/>
                  </a:lnTo>
                  <a:lnTo>
                    <a:pt x="1096924" y="35941"/>
                  </a:lnTo>
                  <a:lnTo>
                    <a:pt x="1097622" y="33147"/>
                  </a:lnTo>
                  <a:lnTo>
                    <a:pt x="1097000" y="33147"/>
                  </a:lnTo>
                  <a:lnTo>
                    <a:pt x="1095730" y="36195"/>
                  </a:lnTo>
                  <a:lnTo>
                    <a:pt x="1095349" y="34163"/>
                  </a:lnTo>
                  <a:lnTo>
                    <a:pt x="1094803" y="36449"/>
                  </a:lnTo>
                  <a:lnTo>
                    <a:pt x="1094689" y="37465"/>
                  </a:lnTo>
                  <a:lnTo>
                    <a:pt x="1094447" y="41021"/>
                  </a:lnTo>
                  <a:lnTo>
                    <a:pt x="1094333" y="41656"/>
                  </a:lnTo>
                  <a:lnTo>
                    <a:pt x="1093241" y="43180"/>
                  </a:lnTo>
                  <a:lnTo>
                    <a:pt x="1093812" y="40132"/>
                  </a:lnTo>
                  <a:lnTo>
                    <a:pt x="1093838" y="39878"/>
                  </a:lnTo>
                  <a:lnTo>
                    <a:pt x="1093901" y="39662"/>
                  </a:lnTo>
                  <a:lnTo>
                    <a:pt x="1093838" y="39839"/>
                  </a:lnTo>
                  <a:lnTo>
                    <a:pt x="1093939" y="38862"/>
                  </a:lnTo>
                  <a:lnTo>
                    <a:pt x="1093914" y="38735"/>
                  </a:lnTo>
                  <a:lnTo>
                    <a:pt x="1094041" y="37465"/>
                  </a:lnTo>
                  <a:lnTo>
                    <a:pt x="1094117" y="37084"/>
                  </a:lnTo>
                  <a:lnTo>
                    <a:pt x="1094232" y="36576"/>
                  </a:lnTo>
                  <a:lnTo>
                    <a:pt x="1093889" y="37084"/>
                  </a:lnTo>
                  <a:lnTo>
                    <a:pt x="1094270" y="35560"/>
                  </a:lnTo>
                  <a:lnTo>
                    <a:pt x="1094397" y="35306"/>
                  </a:lnTo>
                  <a:lnTo>
                    <a:pt x="1094346" y="36449"/>
                  </a:lnTo>
                  <a:lnTo>
                    <a:pt x="1094511" y="35864"/>
                  </a:lnTo>
                  <a:lnTo>
                    <a:pt x="1094460" y="35306"/>
                  </a:lnTo>
                  <a:lnTo>
                    <a:pt x="1094333" y="34798"/>
                  </a:lnTo>
                  <a:lnTo>
                    <a:pt x="1094447" y="32385"/>
                  </a:lnTo>
                  <a:lnTo>
                    <a:pt x="1094232" y="33528"/>
                  </a:lnTo>
                  <a:lnTo>
                    <a:pt x="1093876" y="35052"/>
                  </a:lnTo>
                  <a:lnTo>
                    <a:pt x="1093584" y="35306"/>
                  </a:lnTo>
                  <a:lnTo>
                    <a:pt x="1092949" y="35306"/>
                  </a:lnTo>
                  <a:lnTo>
                    <a:pt x="1093241" y="34544"/>
                  </a:lnTo>
                  <a:lnTo>
                    <a:pt x="1093800" y="33020"/>
                  </a:lnTo>
                  <a:lnTo>
                    <a:pt x="1093762" y="31750"/>
                  </a:lnTo>
                  <a:lnTo>
                    <a:pt x="1093317" y="33020"/>
                  </a:lnTo>
                  <a:lnTo>
                    <a:pt x="1093254" y="31496"/>
                  </a:lnTo>
                  <a:lnTo>
                    <a:pt x="1092593" y="34544"/>
                  </a:lnTo>
                  <a:lnTo>
                    <a:pt x="1092428" y="34544"/>
                  </a:lnTo>
                  <a:lnTo>
                    <a:pt x="1092631" y="33528"/>
                  </a:lnTo>
                  <a:lnTo>
                    <a:pt x="1092809" y="32258"/>
                  </a:lnTo>
                  <a:lnTo>
                    <a:pt x="1092212" y="33528"/>
                  </a:lnTo>
                  <a:lnTo>
                    <a:pt x="1091272" y="32385"/>
                  </a:lnTo>
                  <a:lnTo>
                    <a:pt x="1091057" y="34417"/>
                  </a:lnTo>
                  <a:lnTo>
                    <a:pt x="1090942" y="35941"/>
                  </a:lnTo>
                  <a:lnTo>
                    <a:pt x="1089240" y="38735"/>
                  </a:lnTo>
                  <a:lnTo>
                    <a:pt x="1089240" y="38481"/>
                  </a:lnTo>
                  <a:lnTo>
                    <a:pt x="1089228" y="37719"/>
                  </a:lnTo>
                  <a:lnTo>
                    <a:pt x="1089215" y="37211"/>
                  </a:lnTo>
                  <a:lnTo>
                    <a:pt x="1089164" y="34925"/>
                  </a:lnTo>
                  <a:lnTo>
                    <a:pt x="1089139" y="33782"/>
                  </a:lnTo>
                  <a:lnTo>
                    <a:pt x="1087869" y="34925"/>
                  </a:lnTo>
                  <a:lnTo>
                    <a:pt x="1088072" y="33909"/>
                  </a:lnTo>
                  <a:lnTo>
                    <a:pt x="1087234" y="34925"/>
                  </a:lnTo>
                  <a:lnTo>
                    <a:pt x="1086599" y="34290"/>
                  </a:lnTo>
                  <a:lnTo>
                    <a:pt x="1085710" y="36322"/>
                  </a:lnTo>
                  <a:lnTo>
                    <a:pt x="1085519" y="36322"/>
                  </a:lnTo>
                  <a:lnTo>
                    <a:pt x="1085621" y="35052"/>
                  </a:lnTo>
                  <a:lnTo>
                    <a:pt x="1085748" y="34163"/>
                  </a:lnTo>
                  <a:lnTo>
                    <a:pt x="1086015" y="33274"/>
                  </a:lnTo>
                  <a:lnTo>
                    <a:pt x="1085392" y="33909"/>
                  </a:lnTo>
                  <a:lnTo>
                    <a:pt x="1085088" y="35052"/>
                  </a:lnTo>
                  <a:lnTo>
                    <a:pt x="1084961" y="34290"/>
                  </a:lnTo>
                  <a:lnTo>
                    <a:pt x="1084846" y="33655"/>
                  </a:lnTo>
                  <a:lnTo>
                    <a:pt x="1084910" y="33020"/>
                  </a:lnTo>
                  <a:lnTo>
                    <a:pt x="1085380" y="32004"/>
                  </a:lnTo>
                  <a:lnTo>
                    <a:pt x="1085278" y="31851"/>
                  </a:lnTo>
                  <a:lnTo>
                    <a:pt x="1085418" y="31940"/>
                  </a:lnTo>
                  <a:lnTo>
                    <a:pt x="1085342" y="31559"/>
                  </a:lnTo>
                  <a:lnTo>
                    <a:pt x="1085215" y="31242"/>
                  </a:lnTo>
                  <a:lnTo>
                    <a:pt x="1085329" y="29337"/>
                  </a:lnTo>
                  <a:lnTo>
                    <a:pt x="1084097" y="32004"/>
                  </a:lnTo>
                  <a:lnTo>
                    <a:pt x="1084211" y="31623"/>
                  </a:lnTo>
                  <a:lnTo>
                    <a:pt x="1084795" y="29718"/>
                  </a:lnTo>
                  <a:lnTo>
                    <a:pt x="1084668" y="29184"/>
                  </a:lnTo>
                  <a:lnTo>
                    <a:pt x="1084338" y="28702"/>
                  </a:lnTo>
                  <a:lnTo>
                    <a:pt x="1083881" y="29337"/>
                  </a:lnTo>
                  <a:lnTo>
                    <a:pt x="1083792" y="31369"/>
                  </a:lnTo>
                  <a:lnTo>
                    <a:pt x="1083513" y="31623"/>
                  </a:lnTo>
                  <a:lnTo>
                    <a:pt x="1083144" y="31115"/>
                  </a:lnTo>
                  <a:lnTo>
                    <a:pt x="1083246" y="30226"/>
                  </a:lnTo>
                  <a:lnTo>
                    <a:pt x="1083881" y="27863"/>
                  </a:lnTo>
                  <a:lnTo>
                    <a:pt x="1083754" y="25527"/>
                  </a:lnTo>
                  <a:lnTo>
                    <a:pt x="1083576" y="23241"/>
                  </a:lnTo>
                  <a:lnTo>
                    <a:pt x="1080223" y="34290"/>
                  </a:lnTo>
                  <a:lnTo>
                    <a:pt x="1080414" y="31623"/>
                  </a:lnTo>
                  <a:lnTo>
                    <a:pt x="1080477" y="30734"/>
                  </a:lnTo>
                  <a:lnTo>
                    <a:pt x="1080185" y="31623"/>
                  </a:lnTo>
                  <a:lnTo>
                    <a:pt x="1079842" y="31242"/>
                  </a:lnTo>
                  <a:lnTo>
                    <a:pt x="1079754" y="30861"/>
                  </a:lnTo>
                  <a:lnTo>
                    <a:pt x="1080173" y="26035"/>
                  </a:lnTo>
                  <a:lnTo>
                    <a:pt x="1079995" y="26035"/>
                  </a:lnTo>
                  <a:lnTo>
                    <a:pt x="1079639" y="24003"/>
                  </a:lnTo>
                  <a:lnTo>
                    <a:pt x="1078217" y="30861"/>
                  </a:lnTo>
                  <a:lnTo>
                    <a:pt x="1077683" y="29337"/>
                  </a:lnTo>
                  <a:lnTo>
                    <a:pt x="1077531" y="30734"/>
                  </a:lnTo>
                  <a:lnTo>
                    <a:pt x="1076947" y="33909"/>
                  </a:lnTo>
                  <a:lnTo>
                    <a:pt x="1076109" y="34925"/>
                  </a:lnTo>
                  <a:lnTo>
                    <a:pt x="1075740" y="34417"/>
                  </a:lnTo>
                  <a:lnTo>
                    <a:pt x="1075855" y="33147"/>
                  </a:lnTo>
                  <a:lnTo>
                    <a:pt x="1076134" y="31623"/>
                  </a:lnTo>
                  <a:lnTo>
                    <a:pt x="1076274" y="30861"/>
                  </a:lnTo>
                  <a:lnTo>
                    <a:pt x="1076490" y="29718"/>
                  </a:lnTo>
                  <a:lnTo>
                    <a:pt x="1077061" y="28702"/>
                  </a:lnTo>
                  <a:lnTo>
                    <a:pt x="1077214" y="28702"/>
                  </a:lnTo>
                  <a:lnTo>
                    <a:pt x="1077099" y="29464"/>
                  </a:lnTo>
                  <a:lnTo>
                    <a:pt x="1077633" y="28702"/>
                  </a:lnTo>
                  <a:lnTo>
                    <a:pt x="1077734" y="28448"/>
                  </a:lnTo>
                  <a:lnTo>
                    <a:pt x="1077785" y="27305"/>
                  </a:lnTo>
                  <a:lnTo>
                    <a:pt x="1077455" y="28448"/>
                  </a:lnTo>
                  <a:lnTo>
                    <a:pt x="1077455" y="28321"/>
                  </a:lnTo>
                  <a:lnTo>
                    <a:pt x="1077455" y="27813"/>
                  </a:lnTo>
                  <a:lnTo>
                    <a:pt x="1077442" y="27178"/>
                  </a:lnTo>
                  <a:lnTo>
                    <a:pt x="1076693" y="27178"/>
                  </a:lnTo>
                  <a:lnTo>
                    <a:pt x="1076807" y="27813"/>
                  </a:lnTo>
                  <a:lnTo>
                    <a:pt x="1076667" y="27076"/>
                  </a:lnTo>
                  <a:lnTo>
                    <a:pt x="1076464" y="25908"/>
                  </a:lnTo>
                  <a:lnTo>
                    <a:pt x="1075702" y="27559"/>
                  </a:lnTo>
                  <a:lnTo>
                    <a:pt x="1075207" y="26162"/>
                  </a:lnTo>
                  <a:lnTo>
                    <a:pt x="1075105" y="27432"/>
                  </a:lnTo>
                  <a:lnTo>
                    <a:pt x="1074978" y="28321"/>
                  </a:lnTo>
                  <a:lnTo>
                    <a:pt x="1074115" y="26593"/>
                  </a:lnTo>
                  <a:lnTo>
                    <a:pt x="1074026" y="27863"/>
                  </a:lnTo>
                  <a:lnTo>
                    <a:pt x="1073912" y="30480"/>
                  </a:lnTo>
                  <a:lnTo>
                    <a:pt x="1073048" y="30861"/>
                  </a:lnTo>
                  <a:lnTo>
                    <a:pt x="1073023" y="29210"/>
                  </a:lnTo>
                  <a:lnTo>
                    <a:pt x="1073137" y="28702"/>
                  </a:lnTo>
                  <a:lnTo>
                    <a:pt x="1073429" y="28067"/>
                  </a:lnTo>
                  <a:lnTo>
                    <a:pt x="1073556" y="27813"/>
                  </a:lnTo>
                  <a:lnTo>
                    <a:pt x="1074013" y="26797"/>
                  </a:lnTo>
                  <a:lnTo>
                    <a:pt x="1074089" y="26593"/>
                  </a:lnTo>
                  <a:lnTo>
                    <a:pt x="1073073" y="27813"/>
                  </a:lnTo>
                  <a:lnTo>
                    <a:pt x="1072946" y="26974"/>
                  </a:lnTo>
                  <a:lnTo>
                    <a:pt x="1073035" y="26162"/>
                  </a:lnTo>
                  <a:lnTo>
                    <a:pt x="1073137" y="25908"/>
                  </a:lnTo>
                  <a:lnTo>
                    <a:pt x="1074051" y="23622"/>
                  </a:lnTo>
                  <a:lnTo>
                    <a:pt x="1072870" y="25908"/>
                  </a:lnTo>
                  <a:lnTo>
                    <a:pt x="1073023" y="23368"/>
                  </a:lnTo>
                  <a:lnTo>
                    <a:pt x="1072921" y="21551"/>
                  </a:lnTo>
                  <a:lnTo>
                    <a:pt x="1072819" y="21374"/>
                  </a:lnTo>
                  <a:lnTo>
                    <a:pt x="1072883" y="21209"/>
                  </a:lnTo>
                  <a:lnTo>
                    <a:pt x="1073048" y="20955"/>
                  </a:lnTo>
                  <a:lnTo>
                    <a:pt x="1072692" y="20955"/>
                  </a:lnTo>
                  <a:lnTo>
                    <a:pt x="1072362" y="23368"/>
                  </a:lnTo>
                  <a:lnTo>
                    <a:pt x="1072261" y="22860"/>
                  </a:lnTo>
                  <a:lnTo>
                    <a:pt x="1072083" y="22860"/>
                  </a:lnTo>
                  <a:lnTo>
                    <a:pt x="1072299" y="21844"/>
                  </a:lnTo>
                  <a:lnTo>
                    <a:pt x="1071753" y="23368"/>
                  </a:lnTo>
                  <a:lnTo>
                    <a:pt x="1071638" y="25527"/>
                  </a:lnTo>
                  <a:lnTo>
                    <a:pt x="1071511" y="26162"/>
                  </a:lnTo>
                  <a:lnTo>
                    <a:pt x="1070711" y="28067"/>
                  </a:lnTo>
                  <a:lnTo>
                    <a:pt x="1070635" y="26822"/>
                  </a:lnTo>
                  <a:lnTo>
                    <a:pt x="1069594" y="29210"/>
                  </a:lnTo>
                  <a:lnTo>
                    <a:pt x="1069619" y="29083"/>
                  </a:lnTo>
                  <a:lnTo>
                    <a:pt x="1070013" y="26797"/>
                  </a:lnTo>
                  <a:lnTo>
                    <a:pt x="1070165" y="25908"/>
                  </a:lnTo>
                  <a:lnTo>
                    <a:pt x="1070635" y="26822"/>
                  </a:lnTo>
                  <a:lnTo>
                    <a:pt x="1070686" y="26670"/>
                  </a:lnTo>
                  <a:lnTo>
                    <a:pt x="1070813" y="27178"/>
                  </a:lnTo>
                  <a:lnTo>
                    <a:pt x="1070813" y="26670"/>
                  </a:lnTo>
                  <a:lnTo>
                    <a:pt x="1070800" y="25908"/>
                  </a:lnTo>
                  <a:lnTo>
                    <a:pt x="1070800" y="25781"/>
                  </a:lnTo>
                  <a:lnTo>
                    <a:pt x="1070787" y="24892"/>
                  </a:lnTo>
                  <a:lnTo>
                    <a:pt x="1070749" y="22606"/>
                  </a:lnTo>
                  <a:lnTo>
                    <a:pt x="1071181" y="22428"/>
                  </a:lnTo>
                  <a:lnTo>
                    <a:pt x="1071270" y="21463"/>
                  </a:lnTo>
                  <a:lnTo>
                    <a:pt x="1071143" y="18161"/>
                  </a:lnTo>
                  <a:lnTo>
                    <a:pt x="1070203" y="24892"/>
                  </a:lnTo>
                  <a:lnTo>
                    <a:pt x="1069352" y="24638"/>
                  </a:lnTo>
                  <a:lnTo>
                    <a:pt x="1069784" y="23114"/>
                  </a:lnTo>
                  <a:lnTo>
                    <a:pt x="1069860" y="22085"/>
                  </a:lnTo>
                  <a:lnTo>
                    <a:pt x="1069187" y="24511"/>
                  </a:lnTo>
                  <a:lnTo>
                    <a:pt x="1068565" y="25781"/>
                  </a:lnTo>
                  <a:lnTo>
                    <a:pt x="1068298" y="24257"/>
                  </a:lnTo>
                  <a:lnTo>
                    <a:pt x="1067727" y="26797"/>
                  </a:lnTo>
                  <a:lnTo>
                    <a:pt x="1067485" y="26543"/>
                  </a:lnTo>
                  <a:lnTo>
                    <a:pt x="1067600" y="27559"/>
                  </a:lnTo>
                  <a:lnTo>
                    <a:pt x="1067168" y="29083"/>
                  </a:lnTo>
                  <a:lnTo>
                    <a:pt x="1066939" y="28829"/>
                  </a:lnTo>
                  <a:lnTo>
                    <a:pt x="1066482" y="29171"/>
                  </a:lnTo>
                  <a:lnTo>
                    <a:pt x="1065872" y="30861"/>
                  </a:lnTo>
                  <a:lnTo>
                    <a:pt x="1066038" y="29591"/>
                  </a:lnTo>
                  <a:lnTo>
                    <a:pt x="1066457" y="26162"/>
                  </a:lnTo>
                  <a:lnTo>
                    <a:pt x="1066698" y="24257"/>
                  </a:lnTo>
                  <a:lnTo>
                    <a:pt x="1065644" y="26162"/>
                  </a:lnTo>
                  <a:lnTo>
                    <a:pt x="1065644" y="25781"/>
                  </a:lnTo>
                  <a:lnTo>
                    <a:pt x="1065771" y="24511"/>
                  </a:lnTo>
                  <a:lnTo>
                    <a:pt x="1066038" y="23749"/>
                  </a:lnTo>
                  <a:lnTo>
                    <a:pt x="1066304" y="22987"/>
                  </a:lnTo>
                  <a:lnTo>
                    <a:pt x="1066266" y="21971"/>
                  </a:lnTo>
                  <a:lnTo>
                    <a:pt x="1065276" y="23799"/>
                  </a:lnTo>
                  <a:lnTo>
                    <a:pt x="1064958" y="24599"/>
                  </a:lnTo>
                  <a:lnTo>
                    <a:pt x="1064958" y="26416"/>
                  </a:lnTo>
                  <a:lnTo>
                    <a:pt x="1064374" y="27863"/>
                  </a:lnTo>
                  <a:lnTo>
                    <a:pt x="1064133" y="29591"/>
                  </a:lnTo>
                  <a:lnTo>
                    <a:pt x="1064234" y="28194"/>
                  </a:lnTo>
                  <a:lnTo>
                    <a:pt x="1064323" y="27305"/>
                  </a:lnTo>
                  <a:lnTo>
                    <a:pt x="1064361" y="26911"/>
                  </a:lnTo>
                  <a:lnTo>
                    <a:pt x="1064285" y="27051"/>
                  </a:lnTo>
                  <a:lnTo>
                    <a:pt x="1064399" y="26339"/>
                  </a:lnTo>
                  <a:lnTo>
                    <a:pt x="1064361" y="26911"/>
                  </a:lnTo>
                  <a:lnTo>
                    <a:pt x="1064831" y="25908"/>
                  </a:lnTo>
                  <a:lnTo>
                    <a:pt x="1064895" y="25781"/>
                  </a:lnTo>
                  <a:lnTo>
                    <a:pt x="1064958" y="26416"/>
                  </a:lnTo>
                  <a:lnTo>
                    <a:pt x="1064958" y="24599"/>
                  </a:lnTo>
                  <a:lnTo>
                    <a:pt x="1063828" y="27178"/>
                  </a:lnTo>
                  <a:lnTo>
                    <a:pt x="1064031" y="27266"/>
                  </a:lnTo>
                  <a:lnTo>
                    <a:pt x="1062736" y="31623"/>
                  </a:lnTo>
                  <a:lnTo>
                    <a:pt x="1062723" y="30988"/>
                  </a:lnTo>
                  <a:lnTo>
                    <a:pt x="1062723" y="30226"/>
                  </a:lnTo>
                  <a:lnTo>
                    <a:pt x="1062710" y="29718"/>
                  </a:lnTo>
                  <a:lnTo>
                    <a:pt x="1062710" y="29337"/>
                  </a:lnTo>
                  <a:lnTo>
                    <a:pt x="1062786" y="28575"/>
                  </a:lnTo>
                  <a:lnTo>
                    <a:pt x="1063028" y="27432"/>
                  </a:lnTo>
                  <a:lnTo>
                    <a:pt x="1063409" y="25654"/>
                  </a:lnTo>
                  <a:lnTo>
                    <a:pt x="1063955" y="23114"/>
                  </a:lnTo>
                  <a:lnTo>
                    <a:pt x="1063828" y="21082"/>
                  </a:lnTo>
                  <a:lnTo>
                    <a:pt x="1063726" y="20066"/>
                  </a:lnTo>
                  <a:lnTo>
                    <a:pt x="1061859" y="25654"/>
                  </a:lnTo>
                  <a:lnTo>
                    <a:pt x="1061085" y="24003"/>
                  </a:lnTo>
                  <a:lnTo>
                    <a:pt x="1061110" y="25400"/>
                  </a:lnTo>
                  <a:lnTo>
                    <a:pt x="1060538" y="27432"/>
                  </a:lnTo>
                  <a:lnTo>
                    <a:pt x="1060500" y="26162"/>
                  </a:lnTo>
                  <a:lnTo>
                    <a:pt x="1060475" y="25273"/>
                  </a:lnTo>
                  <a:lnTo>
                    <a:pt x="1059916" y="26162"/>
                  </a:lnTo>
                  <a:lnTo>
                    <a:pt x="1060005" y="25781"/>
                  </a:lnTo>
                  <a:lnTo>
                    <a:pt x="1060335" y="24257"/>
                  </a:lnTo>
                  <a:lnTo>
                    <a:pt x="1060323" y="23622"/>
                  </a:lnTo>
                  <a:lnTo>
                    <a:pt x="1060424" y="22098"/>
                  </a:lnTo>
                  <a:lnTo>
                    <a:pt x="1060119" y="23622"/>
                  </a:lnTo>
                  <a:lnTo>
                    <a:pt x="1059649" y="21844"/>
                  </a:lnTo>
                  <a:lnTo>
                    <a:pt x="1058697" y="25781"/>
                  </a:lnTo>
                  <a:lnTo>
                    <a:pt x="1058595" y="22606"/>
                  </a:lnTo>
                  <a:lnTo>
                    <a:pt x="1058138" y="21717"/>
                  </a:lnTo>
                  <a:lnTo>
                    <a:pt x="1056563" y="28575"/>
                  </a:lnTo>
                  <a:lnTo>
                    <a:pt x="1055954" y="27813"/>
                  </a:lnTo>
                  <a:lnTo>
                    <a:pt x="1056068" y="27051"/>
                  </a:lnTo>
                  <a:lnTo>
                    <a:pt x="1056411" y="26035"/>
                  </a:lnTo>
                  <a:lnTo>
                    <a:pt x="1056525" y="25704"/>
                  </a:lnTo>
                  <a:lnTo>
                    <a:pt x="1056640" y="23799"/>
                  </a:lnTo>
                  <a:lnTo>
                    <a:pt x="1056830" y="23495"/>
                  </a:lnTo>
                  <a:lnTo>
                    <a:pt x="1057402" y="22606"/>
                  </a:lnTo>
                  <a:lnTo>
                    <a:pt x="1057109" y="22479"/>
                  </a:lnTo>
                  <a:lnTo>
                    <a:pt x="1056944" y="22098"/>
                  </a:lnTo>
                  <a:lnTo>
                    <a:pt x="1056640" y="23495"/>
                  </a:lnTo>
                  <a:lnTo>
                    <a:pt x="1056741" y="22225"/>
                  </a:lnTo>
                  <a:lnTo>
                    <a:pt x="1055293" y="26035"/>
                  </a:lnTo>
                  <a:lnTo>
                    <a:pt x="1055420" y="24130"/>
                  </a:lnTo>
                  <a:lnTo>
                    <a:pt x="1055166" y="24765"/>
                  </a:lnTo>
                  <a:lnTo>
                    <a:pt x="1055090" y="25019"/>
                  </a:lnTo>
                  <a:lnTo>
                    <a:pt x="1054633" y="27051"/>
                  </a:lnTo>
                  <a:lnTo>
                    <a:pt x="1054354" y="26797"/>
                  </a:lnTo>
                  <a:lnTo>
                    <a:pt x="1053782" y="27051"/>
                  </a:lnTo>
                  <a:lnTo>
                    <a:pt x="1053579" y="29337"/>
                  </a:lnTo>
                  <a:lnTo>
                    <a:pt x="1054036" y="22860"/>
                  </a:lnTo>
                  <a:lnTo>
                    <a:pt x="1051064" y="29337"/>
                  </a:lnTo>
                  <a:lnTo>
                    <a:pt x="1051369" y="24765"/>
                  </a:lnTo>
                  <a:lnTo>
                    <a:pt x="1051445" y="23749"/>
                  </a:lnTo>
                  <a:lnTo>
                    <a:pt x="1050696" y="24257"/>
                  </a:lnTo>
                  <a:lnTo>
                    <a:pt x="1049807" y="24765"/>
                  </a:lnTo>
                  <a:lnTo>
                    <a:pt x="1049210" y="24765"/>
                  </a:lnTo>
                  <a:lnTo>
                    <a:pt x="1049337" y="24384"/>
                  </a:lnTo>
                  <a:lnTo>
                    <a:pt x="1049439" y="23787"/>
                  </a:lnTo>
                  <a:lnTo>
                    <a:pt x="1049502" y="24003"/>
                  </a:lnTo>
                  <a:lnTo>
                    <a:pt x="1049451" y="23749"/>
                  </a:lnTo>
                  <a:lnTo>
                    <a:pt x="1049134" y="21971"/>
                  </a:lnTo>
                  <a:lnTo>
                    <a:pt x="1047788" y="29718"/>
                  </a:lnTo>
                  <a:lnTo>
                    <a:pt x="1047623" y="28829"/>
                  </a:lnTo>
                  <a:lnTo>
                    <a:pt x="1047534" y="28321"/>
                  </a:lnTo>
                  <a:lnTo>
                    <a:pt x="1047407" y="27686"/>
                  </a:lnTo>
                  <a:lnTo>
                    <a:pt x="1047369" y="27305"/>
                  </a:lnTo>
                  <a:lnTo>
                    <a:pt x="1047534" y="25146"/>
                  </a:lnTo>
                  <a:lnTo>
                    <a:pt x="1047597" y="24130"/>
                  </a:lnTo>
                  <a:lnTo>
                    <a:pt x="1048194" y="25781"/>
                  </a:lnTo>
                  <a:lnTo>
                    <a:pt x="1048258" y="24130"/>
                  </a:lnTo>
                  <a:lnTo>
                    <a:pt x="1049464" y="17780"/>
                  </a:lnTo>
                  <a:lnTo>
                    <a:pt x="1046937" y="25146"/>
                  </a:lnTo>
                  <a:lnTo>
                    <a:pt x="1047051" y="23114"/>
                  </a:lnTo>
                  <a:lnTo>
                    <a:pt x="1047165" y="21209"/>
                  </a:lnTo>
                  <a:lnTo>
                    <a:pt x="1047318" y="20955"/>
                  </a:lnTo>
                  <a:lnTo>
                    <a:pt x="1047419" y="18415"/>
                  </a:lnTo>
                  <a:lnTo>
                    <a:pt x="1045756" y="23114"/>
                  </a:lnTo>
                  <a:lnTo>
                    <a:pt x="1045248" y="22606"/>
                  </a:lnTo>
                  <a:lnTo>
                    <a:pt x="1045337" y="21463"/>
                  </a:lnTo>
                  <a:lnTo>
                    <a:pt x="1044117" y="24765"/>
                  </a:lnTo>
                  <a:lnTo>
                    <a:pt x="1042771" y="25781"/>
                  </a:lnTo>
                  <a:lnTo>
                    <a:pt x="1042327" y="26162"/>
                  </a:lnTo>
                  <a:lnTo>
                    <a:pt x="1042212" y="26822"/>
                  </a:lnTo>
                  <a:lnTo>
                    <a:pt x="1041450" y="27305"/>
                  </a:lnTo>
                  <a:lnTo>
                    <a:pt x="1041501" y="23749"/>
                  </a:lnTo>
                  <a:lnTo>
                    <a:pt x="1041895" y="21717"/>
                  </a:lnTo>
                  <a:lnTo>
                    <a:pt x="1042530" y="21717"/>
                  </a:lnTo>
                  <a:lnTo>
                    <a:pt x="1042555" y="21590"/>
                  </a:lnTo>
                  <a:lnTo>
                    <a:pt x="1043000" y="17907"/>
                  </a:lnTo>
                  <a:lnTo>
                    <a:pt x="1041730" y="21590"/>
                  </a:lnTo>
                  <a:lnTo>
                    <a:pt x="1041615" y="21209"/>
                  </a:lnTo>
                  <a:lnTo>
                    <a:pt x="1041742" y="20091"/>
                  </a:lnTo>
                  <a:lnTo>
                    <a:pt x="1041920" y="19304"/>
                  </a:lnTo>
                  <a:lnTo>
                    <a:pt x="1040892" y="19685"/>
                  </a:lnTo>
                  <a:lnTo>
                    <a:pt x="1040028" y="23749"/>
                  </a:lnTo>
                  <a:lnTo>
                    <a:pt x="1039101" y="23241"/>
                  </a:lnTo>
                  <a:lnTo>
                    <a:pt x="1038987" y="24130"/>
                  </a:lnTo>
                  <a:lnTo>
                    <a:pt x="1038860" y="24638"/>
                  </a:lnTo>
                  <a:lnTo>
                    <a:pt x="1037564" y="28321"/>
                  </a:lnTo>
                  <a:lnTo>
                    <a:pt x="1037818" y="27178"/>
                  </a:lnTo>
                  <a:lnTo>
                    <a:pt x="1037932" y="26670"/>
                  </a:lnTo>
                  <a:lnTo>
                    <a:pt x="1038047" y="26162"/>
                  </a:lnTo>
                  <a:lnTo>
                    <a:pt x="1038288" y="25146"/>
                  </a:lnTo>
                  <a:lnTo>
                    <a:pt x="1038339" y="24892"/>
                  </a:lnTo>
                  <a:lnTo>
                    <a:pt x="1038974" y="22098"/>
                  </a:lnTo>
                  <a:lnTo>
                    <a:pt x="1037818" y="24892"/>
                  </a:lnTo>
                  <a:lnTo>
                    <a:pt x="1038504" y="20828"/>
                  </a:lnTo>
                  <a:lnTo>
                    <a:pt x="1037856" y="21869"/>
                  </a:lnTo>
                  <a:lnTo>
                    <a:pt x="1036434" y="24511"/>
                  </a:lnTo>
                  <a:lnTo>
                    <a:pt x="1035634" y="25146"/>
                  </a:lnTo>
                  <a:lnTo>
                    <a:pt x="1035672" y="25019"/>
                  </a:lnTo>
                  <a:lnTo>
                    <a:pt x="1036116" y="23723"/>
                  </a:lnTo>
                  <a:lnTo>
                    <a:pt x="1035278" y="25019"/>
                  </a:lnTo>
                  <a:lnTo>
                    <a:pt x="1034592" y="24765"/>
                  </a:lnTo>
                  <a:lnTo>
                    <a:pt x="1034884" y="23495"/>
                  </a:lnTo>
                  <a:lnTo>
                    <a:pt x="1035126" y="22479"/>
                  </a:lnTo>
                  <a:lnTo>
                    <a:pt x="1036383" y="17018"/>
                  </a:lnTo>
                  <a:lnTo>
                    <a:pt x="1033183" y="22479"/>
                  </a:lnTo>
                  <a:lnTo>
                    <a:pt x="1033246" y="21971"/>
                  </a:lnTo>
                  <a:lnTo>
                    <a:pt x="1033386" y="20828"/>
                  </a:lnTo>
                  <a:lnTo>
                    <a:pt x="1033627" y="18923"/>
                  </a:lnTo>
                  <a:lnTo>
                    <a:pt x="1033957" y="16256"/>
                  </a:lnTo>
                  <a:lnTo>
                    <a:pt x="1032103" y="18923"/>
                  </a:lnTo>
                  <a:lnTo>
                    <a:pt x="1031760" y="14478"/>
                  </a:lnTo>
                  <a:lnTo>
                    <a:pt x="1030224" y="14605"/>
                  </a:lnTo>
                  <a:lnTo>
                    <a:pt x="1029449" y="20828"/>
                  </a:lnTo>
                  <a:lnTo>
                    <a:pt x="1029754" y="14732"/>
                  </a:lnTo>
                  <a:lnTo>
                    <a:pt x="1029550" y="15722"/>
                  </a:lnTo>
                  <a:lnTo>
                    <a:pt x="1029411" y="14554"/>
                  </a:lnTo>
                  <a:lnTo>
                    <a:pt x="1029347" y="16751"/>
                  </a:lnTo>
                  <a:lnTo>
                    <a:pt x="1029246" y="17259"/>
                  </a:lnTo>
                  <a:lnTo>
                    <a:pt x="1028522" y="20955"/>
                  </a:lnTo>
                  <a:lnTo>
                    <a:pt x="1028090" y="21336"/>
                  </a:lnTo>
                  <a:lnTo>
                    <a:pt x="1028014" y="20193"/>
                  </a:lnTo>
                  <a:lnTo>
                    <a:pt x="1027950" y="19177"/>
                  </a:lnTo>
                  <a:lnTo>
                    <a:pt x="1027925" y="18669"/>
                  </a:lnTo>
                  <a:lnTo>
                    <a:pt x="1027874" y="17907"/>
                  </a:lnTo>
                  <a:lnTo>
                    <a:pt x="1027963" y="14986"/>
                  </a:lnTo>
                  <a:lnTo>
                    <a:pt x="1028433" y="15494"/>
                  </a:lnTo>
                  <a:lnTo>
                    <a:pt x="1028522" y="14986"/>
                  </a:lnTo>
                  <a:lnTo>
                    <a:pt x="1028687" y="14097"/>
                  </a:lnTo>
                  <a:lnTo>
                    <a:pt x="1028192" y="13589"/>
                  </a:lnTo>
                  <a:lnTo>
                    <a:pt x="1028280" y="12954"/>
                  </a:lnTo>
                  <a:lnTo>
                    <a:pt x="1028344" y="12827"/>
                  </a:lnTo>
                  <a:lnTo>
                    <a:pt x="1028903" y="11557"/>
                  </a:lnTo>
                  <a:lnTo>
                    <a:pt x="1028801" y="9652"/>
                  </a:lnTo>
                  <a:lnTo>
                    <a:pt x="1028484" y="11684"/>
                  </a:lnTo>
                  <a:lnTo>
                    <a:pt x="1028357" y="12065"/>
                  </a:lnTo>
                  <a:lnTo>
                    <a:pt x="1027874" y="12827"/>
                  </a:lnTo>
                  <a:lnTo>
                    <a:pt x="1027645" y="11811"/>
                  </a:lnTo>
                  <a:lnTo>
                    <a:pt x="1027557" y="14986"/>
                  </a:lnTo>
                  <a:lnTo>
                    <a:pt x="1025880" y="17907"/>
                  </a:lnTo>
                  <a:lnTo>
                    <a:pt x="1026121" y="16891"/>
                  </a:lnTo>
                  <a:lnTo>
                    <a:pt x="1026553" y="14986"/>
                  </a:lnTo>
                  <a:lnTo>
                    <a:pt x="1027137" y="12446"/>
                  </a:lnTo>
                  <a:lnTo>
                    <a:pt x="1027836" y="9398"/>
                  </a:lnTo>
                  <a:lnTo>
                    <a:pt x="1026096" y="12446"/>
                  </a:lnTo>
                  <a:lnTo>
                    <a:pt x="1026401" y="11684"/>
                  </a:lnTo>
                  <a:lnTo>
                    <a:pt x="1026845" y="10541"/>
                  </a:lnTo>
                  <a:lnTo>
                    <a:pt x="1026058" y="11684"/>
                  </a:lnTo>
                  <a:lnTo>
                    <a:pt x="1024877" y="10160"/>
                  </a:lnTo>
                  <a:lnTo>
                    <a:pt x="1023302" y="14986"/>
                  </a:lnTo>
                  <a:lnTo>
                    <a:pt x="1023594" y="12573"/>
                  </a:lnTo>
                  <a:lnTo>
                    <a:pt x="1023912" y="12192"/>
                  </a:lnTo>
                  <a:lnTo>
                    <a:pt x="1022819" y="11176"/>
                  </a:lnTo>
                  <a:lnTo>
                    <a:pt x="1019962" y="16891"/>
                  </a:lnTo>
                  <a:lnTo>
                    <a:pt x="1019898" y="16256"/>
                  </a:lnTo>
                  <a:lnTo>
                    <a:pt x="1019759" y="14859"/>
                  </a:lnTo>
                  <a:lnTo>
                    <a:pt x="1019670" y="14097"/>
                  </a:lnTo>
                  <a:lnTo>
                    <a:pt x="1019797" y="12954"/>
                  </a:lnTo>
                  <a:lnTo>
                    <a:pt x="1020038" y="12065"/>
                  </a:lnTo>
                  <a:lnTo>
                    <a:pt x="1019708" y="12446"/>
                  </a:lnTo>
                  <a:lnTo>
                    <a:pt x="1019022" y="14859"/>
                  </a:lnTo>
                  <a:lnTo>
                    <a:pt x="1019035" y="14224"/>
                  </a:lnTo>
                  <a:lnTo>
                    <a:pt x="1019136" y="12954"/>
                  </a:lnTo>
                  <a:lnTo>
                    <a:pt x="1019352" y="12192"/>
                  </a:lnTo>
                  <a:lnTo>
                    <a:pt x="1019378" y="11684"/>
                  </a:lnTo>
                  <a:lnTo>
                    <a:pt x="1018184" y="14224"/>
                  </a:lnTo>
                  <a:lnTo>
                    <a:pt x="1018298" y="12573"/>
                  </a:lnTo>
                  <a:lnTo>
                    <a:pt x="1018590" y="11811"/>
                  </a:lnTo>
                  <a:lnTo>
                    <a:pt x="1018501" y="11049"/>
                  </a:lnTo>
                  <a:lnTo>
                    <a:pt x="1017866" y="9271"/>
                  </a:lnTo>
                  <a:lnTo>
                    <a:pt x="1015885" y="15367"/>
                  </a:lnTo>
                  <a:lnTo>
                    <a:pt x="1014615" y="16256"/>
                  </a:lnTo>
                  <a:lnTo>
                    <a:pt x="1014641" y="16129"/>
                  </a:lnTo>
                  <a:lnTo>
                    <a:pt x="1014996" y="14478"/>
                  </a:lnTo>
                  <a:lnTo>
                    <a:pt x="1015263" y="13208"/>
                  </a:lnTo>
                  <a:lnTo>
                    <a:pt x="1015479" y="12192"/>
                  </a:lnTo>
                  <a:lnTo>
                    <a:pt x="1015377" y="11176"/>
                  </a:lnTo>
                  <a:lnTo>
                    <a:pt x="1014666" y="9385"/>
                  </a:lnTo>
                  <a:lnTo>
                    <a:pt x="1014730" y="8509"/>
                  </a:lnTo>
                  <a:lnTo>
                    <a:pt x="1013396" y="7747"/>
                  </a:lnTo>
                  <a:lnTo>
                    <a:pt x="1011478" y="11811"/>
                  </a:lnTo>
                  <a:lnTo>
                    <a:pt x="1009764" y="13208"/>
                  </a:lnTo>
                  <a:lnTo>
                    <a:pt x="1009827" y="11430"/>
                  </a:lnTo>
                  <a:lnTo>
                    <a:pt x="1009865" y="10541"/>
                  </a:lnTo>
                  <a:lnTo>
                    <a:pt x="1009954" y="8128"/>
                  </a:lnTo>
                  <a:lnTo>
                    <a:pt x="1007376" y="10541"/>
                  </a:lnTo>
                  <a:lnTo>
                    <a:pt x="1006614" y="7620"/>
                  </a:lnTo>
                  <a:lnTo>
                    <a:pt x="1006525" y="8763"/>
                  </a:lnTo>
                  <a:lnTo>
                    <a:pt x="1005840" y="11049"/>
                  </a:lnTo>
                  <a:lnTo>
                    <a:pt x="1005509" y="11430"/>
                  </a:lnTo>
                  <a:lnTo>
                    <a:pt x="1005382" y="10541"/>
                  </a:lnTo>
                  <a:lnTo>
                    <a:pt x="1003973" y="14478"/>
                  </a:lnTo>
                  <a:lnTo>
                    <a:pt x="1004316" y="12954"/>
                  </a:lnTo>
                  <a:lnTo>
                    <a:pt x="1004392" y="12573"/>
                  </a:lnTo>
                  <a:lnTo>
                    <a:pt x="1004417" y="12446"/>
                  </a:lnTo>
                  <a:lnTo>
                    <a:pt x="1004900" y="10287"/>
                  </a:lnTo>
                  <a:lnTo>
                    <a:pt x="1005001" y="10414"/>
                  </a:lnTo>
                  <a:lnTo>
                    <a:pt x="1005014" y="10287"/>
                  </a:lnTo>
                  <a:lnTo>
                    <a:pt x="1005484" y="7239"/>
                  </a:lnTo>
                  <a:lnTo>
                    <a:pt x="1005611" y="6350"/>
                  </a:lnTo>
                  <a:lnTo>
                    <a:pt x="1004735" y="7239"/>
                  </a:lnTo>
                  <a:lnTo>
                    <a:pt x="1004265" y="6985"/>
                  </a:lnTo>
                  <a:lnTo>
                    <a:pt x="1003033" y="12446"/>
                  </a:lnTo>
                  <a:lnTo>
                    <a:pt x="1002995" y="12192"/>
                  </a:lnTo>
                  <a:lnTo>
                    <a:pt x="1002677" y="10033"/>
                  </a:lnTo>
                  <a:lnTo>
                    <a:pt x="1002563" y="9271"/>
                  </a:lnTo>
                  <a:lnTo>
                    <a:pt x="1001229" y="9525"/>
                  </a:lnTo>
                  <a:lnTo>
                    <a:pt x="999985" y="10033"/>
                  </a:lnTo>
                  <a:lnTo>
                    <a:pt x="999972" y="9906"/>
                  </a:lnTo>
                  <a:lnTo>
                    <a:pt x="999858" y="8636"/>
                  </a:lnTo>
                  <a:lnTo>
                    <a:pt x="999134" y="8636"/>
                  </a:lnTo>
                  <a:lnTo>
                    <a:pt x="998689" y="8636"/>
                  </a:lnTo>
                  <a:lnTo>
                    <a:pt x="998143" y="9906"/>
                  </a:lnTo>
                  <a:lnTo>
                    <a:pt x="998702" y="7327"/>
                  </a:lnTo>
                  <a:lnTo>
                    <a:pt x="998575" y="6731"/>
                  </a:lnTo>
                  <a:lnTo>
                    <a:pt x="997991" y="5969"/>
                  </a:lnTo>
                  <a:lnTo>
                    <a:pt x="997686" y="5588"/>
                  </a:lnTo>
                  <a:lnTo>
                    <a:pt x="996454" y="5969"/>
                  </a:lnTo>
                  <a:lnTo>
                    <a:pt x="997115" y="4064"/>
                  </a:lnTo>
                  <a:lnTo>
                    <a:pt x="996530" y="3683"/>
                  </a:lnTo>
                  <a:lnTo>
                    <a:pt x="994575" y="12192"/>
                  </a:lnTo>
                  <a:lnTo>
                    <a:pt x="993965" y="12192"/>
                  </a:lnTo>
                  <a:lnTo>
                    <a:pt x="994067" y="11557"/>
                  </a:lnTo>
                  <a:lnTo>
                    <a:pt x="994511" y="9017"/>
                  </a:lnTo>
                  <a:lnTo>
                    <a:pt x="994689" y="8001"/>
                  </a:lnTo>
                  <a:lnTo>
                    <a:pt x="994714" y="7874"/>
                  </a:lnTo>
                  <a:lnTo>
                    <a:pt x="993635" y="7747"/>
                  </a:lnTo>
                  <a:lnTo>
                    <a:pt x="993609" y="7366"/>
                  </a:lnTo>
                  <a:lnTo>
                    <a:pt x="993343" y="3683"/>
                  </a:lnTo>
                  <a:lnTo>
                    <a:pt x="991463" y="7366"/>
                  </a:lnTo>
                  <a:lnTo>
                    <a:pt x="991908" y="5461"/>
                  </a:lnTo>
                  <a:lnTo>
                    <a:pt x="992124" y="5334"/>
                  </a:lnTo>
                  <a:lnTo>
                    <a:pt x="991628" y="5207"/>
                  </a:lnTo>
                  <a:lnTo>
                    <a:pt x="991362" y="4191"/>
                  </a:lnTo>
                  <a:lnTo>
                    <a:pt x="990790" y="2032"/>
                  </a:lnTo>
                  <a:lnTo>
                    <a:pt x="990346" y="4495"/>
                  </a:lnTo>
                  <a:lnTo>
                    <a:pt x="987742" y="9017"/>
                  </a:lnTo>
                  <a:lnTo>
                    <a:pt x="988441" y="6096"/>
                  </a:lnTo>
                  <a:lnTo>
                    <a:pt x="987171" y="9652"/>
                  </a:lnTo>
                  <a:lnTo>
                    <a:pt x="986942" y="10668"/>
                  </a:lnTo>
                  <a:lnTo>
                    <a:pt x="986040" y="11557"/>
                  </a:lnTo>
                  <a:lnTo>
                    <a:pt x="986167" y="10287"/>
                  </a:lnTo>
                  <a:lnTo>
                    <a:pt x="986282" y="9779"/>
                  </a:lnTo>
                  <a:lnTo>
                    <a:pt x="986231" y="8382"/>
                  </a:lnTo>
                  <a:lnTo>
                    <a:pt x="985469" y="12573"/>
                  </a:lnTo>
                  <a:lnTo>
                    <a:pt x="985151" y="11049"/>
                  </a:lnTo>
                  <a:lnTo>
                    <a:pt x="985266" y="10541"/>
                  </a:lnTo>
                  <a:lnTo>
                    <a:pt x="985761" y="9144"/>
                  </a:lnTo>
                  <a:lnTo>
                    <a:pt x="985253" y="8890"/>
                  </a:lnTo>
                  <a:lnTo>
                    <a:pt x="985100" y="9779"/>
                  </a:lnTo>
                  <a:lnTo>
                    <a:pt x="984377" y="11811"/>
                  </a:lnTo>
                  <a:lnTo>
                    <a:pt x="983742" y="12954"/>
                  </a:lnTo>
                  <a:lnTo>
                    <a:pt x="983716" y="12827"/>
                  </a:lnTo>
                  <a:lnTo>
                    <a:pt x="983640" y="12319"/>
                  </a:lnTo>
                  <a:lnTo>
                    <a:pt x="983589" y="11938"/>
                  </a:lnTo>
                  <a:lnTo>
                    <a:pt x="983462" y="11176"/>
                  </a:lnTo>
                  <a:lnTo>
                    <a:pt x="983589" y="10033"/>
                  </a:lnTo>
                  <a:lnTo>
                    <a:pt x="983894" y="8382"/>
                  </a:lnTo>
                  <a:lnTo>
                    <a:pt x="983526" y="9779"/>
                  </a:lnTo>
                  <a:lnTo>
                    <a:pt x="982751" y="11938"/>
                  </a:lnTo>
                  <a:lnTo>
                    <a:pt x="982624" y="11430"/>
                  </a:lnTo>
                  <a:lnTo>
                    <a:pt x="982738" y="10160"/>
                  </a:lnTo>
                  <a:lnTo>
                    <a:pt x="983056" y="9385"/>
                  </a:lnTo>
                  <a:lnTo>
                    <a:pt x="982954" y="8636"/>
                  </a:lnTo>
                  <a:lnTo>
                    <a:pt x="982891" y="8382"/>
                  </a:lnTo>
                  <a:lnTo>
                    <a:pt x="982637" y="7327"/>
                  </a:lnTo>
                  <a:lnTo>
                    <a:pt x="982586" y="7581"/>
                  </a:lnTo>
                  <a:lnTo>
                    <a:pt x="982586" y="7112"/>
                  </a:lnTo>
                  <a:lnTo>
                    <a:pt x="982637" y="7327"/>
                  </a:lnTo>
                  <a:lnTo>
                    <a:pt x="982687" y="7112"/>
                  </a:lnTo>
                  <a:lnTo>
                    <a:pt x="982865" y="6223"/>
                  </a:lnTo>
                  <a:lnTo>
                    <a:pt x="982853" y="5588"/>
                  </a:lnTo>
                  <a:lnTo>
                    <a:pt x="982599" y="5334"/>
                  </a:lnTo>
                  <a:lnTo>
                    <a:pt x="982726" y="4495"/>
                  </a:lnTo>
                  <a:lnTo>
                    <a:pt x="983716" y="1651"/>
                  </a:lnTo>
                  <a:lnTo>
                    <a:pt x="982306" y="4876"/>
                  </a:lnTo>
                  <a:lnTo>
                    <a:pt x="982306" y="8039"/>
                  </a:lnTo>
                  <a:lnTo>
                    <a:pt x="981024" y="12319"/>
                  </a:lnTo>
                  <a:lnTo>
                    <a:pt x="980986" y="9906"/>
                  </a:lnTo>
                  <a:lnTo>
                    <a:pt x="981240" y="7620"/>
                  </a:lnTo>
                  <a:lnTo>
                    <a:pt x="981964" y="7874"/>
                  </a:lnTo>
                  <a:lnTo>
                    <a:pt x="982306" y="8039"/>
                  </a:lnTo>
                  <a:lnTo>
                    <a:pt x="982306" y="4876"/>
                  </a:lnTo>
                  <a:lnTo>
                    <a:pt x="981100" y="7620"/>
                  </a:lnTo>
                  <a:lnTo>
                    <a:pt x="980986" y="7112"/>
                  </a:lnTo>
                  <a:lnTo>
                    <a:pt x="980884" y="6731"/>
                  </a:lnTo>
                  <a:lnTo>
                    <a:pt x="980808" y="5969"/>
                  </a:lnTo>
                  <a:lnTo>
                    <a:pt x="980871" y="5461"/>
                  </a:lnTo>
                  <a:lnTo>
                    <a:pt x="980960" y="5207"/>
                  </a:lnTo>
                  <a:lnTo>
                    <a:pt x="980935" y="4826"/>
                  </a:lnTo>
                  <a:lnTo>
                    <a:pt x="980770" y="4953"/>
                  </a:lnTo>
                  <a:lnTo>
                    <a:pt x="980554" y="5461"/>
                  </a:lnTo>
                  <a:lnTo>
                    <a:pt x="980516" y="5207"/>
                  </a:lnTo>
                  <a:lnTo>
                    <a:pt x="980414" y="4572"/>
                  </a:lnTo>
                  <a:lnTo>
                    <a:pt x="980249" y="4572"/>
                  </a:lnTo>
                  <a:lnTo>
                    <a:pt x="980465" y="3302"/>
                  </a:lnTo>
                  <a:lnTo>
                    <a:pt x="980490" y="3175"/>
                  </a:lnTo>
                  <a:lnTo>
                    <a:pt x="980643" y="2286"/>
                  </a:lnTo>
                  <a:lnTo>
                    <a:pt x="980313" y="2641"/>
                  </a:lnTo>
                  <a:lnTo>
                    <a:pt x="980313" y="3302"/>
                  </a:lnTo>
                  <a:lnTo>
                    <a:pt x="980160" y="4572"/>
                  </a:lnTo>
                  <a:lnTo>
                    <a:pt x="979932" y="4572"/>
                  </a:lnTo>
                  <a:lnTo>
                    <a:pt x="979754" y="4826"/>
                  </a:lnTo>
                  <a:lnTo>
                    <a:pt x="979652" y="5207"/>
                  </a:lnTo>
                  <a:lnTo>
                    <a:pt x="979944" y="3937"/>
                  </a:lnTo>
                  <a:lnTo>
                    <a:pt x="980033" y="3683"/>
                  </a:lnTo>
                  <a:lnTo>
                    <a:pt x="980313" y="3302"/>
                  </a:lnTo>
                  <a:lnTo>
                    <a:pt x="980313" y="2641"/>
                  </a:lnTo>
                  <a:lnTo>
                    <a:pt x="979817" y="3175"/>
                  </a:lnTo>
                  <a:lnTo>
                    <a:pt x="979538" y="3048"/>
                  </a:lnTo>
                  <a:lnTo>
                    <a:pt x="978941" y="5969"/>
                  </a:lnTo>
                  <a:lnTo>
                    <a:pt x="978662" y="5334"/>
                  </a:lnTo>
                  <a:lnTo>
                    <a:pt x="978535" y="7607"/>
                  </a:lnTo>
                  <a:lnTo>
                    <a:pt x="978852" y="7378"/>
                  </a:lnTo>
                  <a:lnTo>
                    <a:pt x="978789" y="7543"/>
                  </a:lnTo>
                  <a:lnTo>
                    <a:pt x="978725" y="8039"/>
                  </a:lnTo>
                  <a:lnTo>
                    <a:pt x="978725" y="8229"/>
                  </a:lnTo>
                  <a:lnTo>
                    <a:pt x="978814" y="7924"/>
                  </a:lnTo>
                  <a:lnTo>
                    <a:pt x="978916" y="7632"/>
                  </a:lnTo>
                  <a:lnTo>
                    <a:pt x="978979" y="7366"/>
                  </a:lnTo>
                  <a:lnTo>
                    <a:pt x="979766" y="7366"/>
                  </a:lnTo>
                  <a:lnTo>
                    <a:pt x="978725" y="9906"/>
                  </a:lnTo>
                  <a:lnTo>
                    <a:pt x="978725" y="8255"/>
                  </a:lnTo>
                  <a:lnTo>
                    <a:pt x="978446" y="9169"/>
                  </a:lnTo>
                  <a:lnTo>
                    <a:pt x="978446" y="22161"/>
                  </a:lnTo>
                  <a:lnTo>
                    <a:pt x="978331" y="22987"/>
                  </a:lnTo>
                  <a:lnTo>
                    <a:pt x="978446" y="24257"/>
                  </a:lnTo>
                  <a:lnTo>
                    <a:pt x="978319" y="24130"/>
                  </a:lnTo>
                  <a:lnTo>
                    <a:pt x="978128" y="24003"/>
                  </a:lnTo>
                  <a:lnTo>
                    <a:pt x="977925" y="24003"/>
                  </a:lnTo>
                  <a:lnTo>
                    <a:pt x="978052" y="23241"/>
                  </a:lnTo>
                  <a:lnTo>
                    <a:pt x="978319" y="22098"/>
                  </a:lnTo>
                  <a:lnTo>
                    <a:pt x="978357" y="21971"/>
                  </a:lnTo>
                  <a:lnTo>
                    <a:pt x="978446" y="22161"/>
                  </a:lnTo>
                  <a:lnTo>
                    <a:pt x="978446" y="9169"/>
                  </a:lnTo>
                  <a:lnTo>
                    <a:pt x="977328" y="12827"/>
                  </a:lnTo>
                  <a:lnTo>
                    <a:pt x="977582" y="10541"/>
                  </a:lnTo>
                  <a:lnTo>
                    <a:pt x="977595" y="10414"/>
                  </a:lnTo>
                  <a:lnTo>
                    <a:pt x="977722" y="9271"/>
                  </a:lnTo>
                  <a:lnTo>
                    <a:pt x="977595" y="7366"/>
                  </a:lnTo>
                  <a:lnTo>
                    <a:pt x="977506" y="6731"/>
                  </a:lnTo>
                  <a:lnTo>
                    <a:pt x="977633" y="5334"/>
                  </a:lnTo>
                  <a:lnTo>
                    <a:pt x="977861" y="3937"/>
                  </a:lnTo>
                  <a:lnTo>
                    <a:pt x="977188" y="4699"/>
                  </a:lnTo>
                  <a:lnTo>
                    <a:pt x="977188" y="24003"/>
                  </a:lnTo>
                  <a:lnTo>
                    <a:pt x="977176" y="24130"/>
                  </a:lnTo>
                  <a:lnTo>
                    <a:pt x="977011" y="24130"/>
                  </a:lnTo>
                  <a:lnTo>
                    <a:pt x="977176" y="24015"/>
                  </a:lnTo>
                  <a:lnTo>
                    <a:pt x="977188" y="4699"/>
                  </a:lnTo>
                  <a:lnTo>
                    <a:pt x="976617" y="5334"/>
                  </a:lnTo>
                  <a:lnTo>
                    <a:pt x="975512" y="4572"/>
                  </a:lnTo>
                  <a:lnTo>
                    <a:pt x="973836" y="9652"/>
                  </a:lnTo>
                  <a:lnTo>
                    <a:pt x="973391" y="10414"/>
                  </a:lnTo>
                  <a:lnTo>
                    <a:pt x="973442" y="10160"/>
                  </a:lnTo>
                  <a:lnTo>
                    <a:pt x="973747" y="8636"/>
                  </a:lnTo>
                  <a:lnTo>
                    <a:pt x="973874" y="7747"/>
                  </a:lnTo>
                  <a:lnTo>
                    <a:pt x="973772" y="7493"/>
                  </a:lnTo>
                  <a:lnTo>
                    <a:pt x="973213" y="6731"/>
                  </a:lnTo>
                  <a:lnTo>
                    <a:pt x="972934" y="6350"/>
                  </a:lnTo>
                  <a:lnTo>
                    <a:pt x="972820" y="6845"/>
                  </a:lnTo>
                  <a:lnTo>
                    <a:pt x="972743" y="7124"/>
                  </a:lnTo>
                  <a:lnTo>
                    <a:pt x="972019" y="10160"/>
                  </a:lnTo>
                  <a:lnTo>
                    <a:pt x="971880" y="9271"/>
                  </a:lnTo>
                  <a:lnTo>
                    <a:pt x="971765" y="8509"/>
                  </a:lnTo>
                  <a:lnTo>
                    <a:pt x="971867" y="8115"/>
                  </a:lnTo>
                  <a:lnTo>
                    <a:pt x="972654" y="7239"/>
                  </a:lnTo>
                  <a:lnTo>
                    <a:pt x="972743" y="6883"/>
                  </a:lnTo>
                  <a:lnTo>
                    <a:pt x="972096" y="7112"/>
                  </a:lnTo>
                  <a:lnTo>
                    <a:pt x="972362" y="6350"/>
                  </a:lnTo>
                  <a:lnTo>
                    <a:pt x="972286" y="5842"/>
                  </a:lnTo>
                  <a:lnTo>
                    <a:pt x="971486" y="4572"/>
                  </a:lnTo>
                  <a:lnTo>
                    <a:pt x="968133" y="9271"/>
                  </a:lnTo>
                  <a:lnTo>
                    <a:pt x="967740" y="8255"/>
                  </a:lnTo>
                  <a:lnTo>
                    <a:pt x="967257" y="6985"/>
                  </a:lnTo>
                  <a:lnTo>
                    <a:pt x="967206" y="8255"/>
                  </a:lnTo>
                  <a:lnTo>
                    <a:pt x="965720" y="4445"/>
                  </a:lnTo>
                  <a:lnTo>
                    <a:pt x="961948" y="10541"/>
                  </a:lnTo>
                  <a:lnTo>
                    <a:pt x="961910" y="10287"/>
                  </a:lnTo>
                  <a:lnTo>
                    <a:pt x="961440" y="7620"/>
                  </a:lnTo>
                  <a:lnTo>
                    <a:pt x="960970" y="4953"/>
                  </a:lnTo>
                  <a:lnTo>
                    <a:pt x="960843" y="4445"/>
                  </a:lnTo>
                  <a:lnTo>
                    <a:pt x="960539" y="3429"/>
                  </a:lnTo>
                  <a:lnTo>
                    <a:pt x="959954" y="5842"/>
                  </a:lnTo>
                  <a:lnTo>
                    <a:pt x="959192" y="7620"/>
                  </a:lnTo>
                  <a:lnTo>
                    <a:pt x="959713" y="4445"/>
                  </a:lnTo>
                  <a:lnTo>
                    <a:pt x="958291" y="7874"/>
                  </a:lnTo>
                  <a:lnTo>
                    <a:pt x="956818" y="10287"/>
                  </a:lnTo>
                  <a:lnTo>
                    <a:pt x="957186" y="7747"/>
                  </a:lnTo>
                  <a:lnTo>
                    <a:pt x="957338" y="6731"/>
                  </a:lnTo>
                  <a:lnTo>
                    <a:pt x="955814" y="6731"/>
                  </a:lnTo>
                  <a:lnTo>
                    <a:pt x="955128" y="6731"/>
                  </a:lnTo>
                  <a:lnTo>
                    <a:pt x="954227" y="7747"/>
                  </a:lnTo>
                  <a:lnTo>
                    <a:pt x="954201" y="7493"/>
                  </a:lnTo>
                  <a:lnTo>
                    <a:pt x="954214" y="7239"/>
                  </a:lnTo>
                  <a:lnTo>
                    <a:pt x="954328" y="6096"/>
                  </a:lnTo>
                  <a:lnTo>
                    <a:pt x="954595" y="4699"/>
                  </a:lnTo>
                  <a:lnTo>
                    <a:pt x="952982" y="7239"/>
                  </a:lnTo>
                  <a:lnTo>
                    <a:pt x="952500" y="6096"/>
                  </a:lnTo>
                  <a:lnTo>
                    <a:pt x="952601" y="5588"/>
                  </a:lnTo>
                  <a:lnTo>
                    <a:pt x="954481" y="889"/>
                  </a:lnTo>
                  <a:lnTo>
                    <a:pt x="953389" y="381"/>
                  </a:lnTo>
                  <a:lnTo>
                    <a:pt x="952804" y="889"/>
                  </a:lnTo>
                  <a:lnTo>
                    <a:pt x="951204" y="4699"/>
                  </a:lnTo>
                  <a:lnTo>
                    <a:pt x="951077" y="5842"/>
                  </a:lnTo>
                  <a:lnTo>
                    <a:pt x="951242" y="5969"/>
                  </a:lnTo>
                  <a:lnTo>
                    <a:pt x="951217" y="7493"/>
                  </a:lnTo>
                  <a:lnTo>
                    <a:pt x="951014" y="8509"/>
                  </a:lnTo>
                  <a:lnTo>
                    <a:pt x="950887" y="8763"/>
                  </a:lnTo>
                  <a:lnTo>
                    <a:pt x="950429" y="9385"/>
                  </a:lnTo>
                  <a:lnTo>
                    <a:pt x="949286" y="14224"/>
                  </a:lnTo>
                  <a:lnTo>
                    <a:pt x="948118" y="18415"/>
                  </a:lnTo>
                  <a:lnTo>
                    <a:pt x="948004" y="19177"/>
                  </a:lnTo>
                  <a:lnTo>
                    <a:pt x="948258" y="22479"/>
                  </a:lnTo>
                  <a:lnTo>
                    <a:pt x="949553" y="19685"/>
                  </a:lnTo>
                  <a:lnTo>
                    <a:pt x="949274" y="22098"/>
                  </a:lnTo>
                  <a:lnTo>
                    <a:pt x="948690" y="22098"/>
                  </a:lnTo>
                  <a:lnTo>
                    <a:pt x="948537" y="24384"/>
                  </a:lnTo>
                  <a:lnTo>
                    <a:pt x="949159" y="22479"/>
                  </a:lnTo>
                  <a:lnTo>
                    <a:pt x="949312" y="22098"/>
                  </a:lnTo>
                  <a:lnTo>
                    <a:pt x="949667" y="21209"/>
                  </a:lnTo>
                  <a:lnTo>
                    <a:pt x="949528" y="22098"/>
                  </a:lnTo>
                  <a:lnTo>
                    <a:pt x="949401" y="23749"/>
                  </a:lnTo>
                  <a:lnTo>
                    <a:pt x="950353" y="21209"/>
                  </a:lnTo>
                  <a:lnTo>
                    <a:pt x="950747" y="20193"/>
                  </a:lnTo>
                  <a:lnTo>
                    <a:pt x="950849" y="19812"/>
                  </a:lnTo>
                  <a:lnTo>
                    <a:pt x="950925" y="19685"/>
                  </a:lnTo>
                  <a:lnTo>
                    <a:pt x="951026" y="19431"/>
                  </a:lnTo>
                  <a:lnTo>
                    <a:pt x="951014" y="19570"/>
                  </a:lnTo>
                  <a:lnTo>
                    <a:pt x="951090" y="19431"/>
                  </a:lnTo>
                  <a:lnTo>
                    <a:pt x="951572" y="18669"/>
                  </a:lnTo>
                  <a:lnTo>
                    <a:pt x="951420" y="20955"/>
                  </a:lnTo>
                  <a:lnTo>
                    <a:pt x="950976" y="22606"/>
                  </a:lnTo>
                  <a:lnTo>
                    <a:pt x="951750" y="20828"/>
                  </a:lnTo>
                  <a:lnTo>
                    <a:pt x="951496" y="22225"/>
                  </a:lnTo>
                  <a:lnTo>
                    <a:pt x="951369" y="22618"/>
                  </a:lnTo>
                  <a:lnTo>
                    <a:pt x="951674" y="21971"/>
                  </a:lnTo>
                  <a:lnTo>
                    <a:pt x="952055" y="22860"/>
                  </a:lnTo>
                  <a:lnTo>
                    <a:pt x="952322" y="21971"/>
                  </a:lnTo>
                  <a:lnTo>
                    <a:pt x="952652" y="20828"/>
                  </a:lnTo>
                  <a:lnTo>
                    <a:pt x="952766" y="20447"/>
                  </a:lnTo>
                  <a:lnTo>
                    <a:pt x="952525" y="23114"/>
                  </a:lnTo>
                  <a:lnTo>
                    <a:pt x="953808" y="20447"/>
                  </a:lnTo>
                  <a:lnTo>
                    <a:pt x="954062" y="19939"/>
                  </a:lnTo>
                  <a:lnTo>
                    <a:pt x="953058" y="24511"/>
                  </a:lnTo>
                  <a:lnTo>
                    <a:pt x="953401" y="23368"/>
                  </a:lnTo>
                  <a:lnTo>
                    <a:pt x="954417" y="21082"/>
                  </a:lnTo>
                  <a:lnTo>
                    <a:pt x="954760" y="20955"/>
                  </a:lnTo>
                  <a:lnTo>
                    <a:pt x="953046" y="26162"/>
                  </a:lnTo>
                  <a:lnTo>
                    <a:pt x="955852" y="21463"/>
                  </a:lnTo>
                  <a:lnTo>
                    <a:pt x="954481" y="27305"/>
                  </a:lnTo>
                  <a:lnTo>
                    <a:pt x="955916" y="22479"/>
                  </a:lnTo>
                  <a:lnTo>
                    <a:pt x="956449" y="25400"/>
                  </a:lnTo>
                  <a:lnTo>
                    <a:pt x="957757" y="22860"/>
                  </a:lnTo>
                  <a:lnTo>
                    <a:pt x="957605" y="23368"/>
                  </a:lnTo>
                  <a:lnTo>
                    <a:pt x="957503" y="23939"/>
                  </a:lnTo>
                  <a:lnTo>
                    <a:pt x="957592" y="26670"/>
                  </a:lnTo>
                  <a:lnTo>
                    <a:pt x="958469" y="22860"/>
                  </a:lnTo>
                  <a:lnTo>
                    <a:pt x="958494" y="22733"/>
                  </a:lnTo>
                  <a:lnTo>
                    <a:pt x="958773" y="22479"/>
                  </a:lnTo>
                  <a:lnTo>
                    <a:pt x="959345" y="21971"/>
                  </a:lnTo>
                  <a:lnTo>
                    <a:pt x="959523" y="21463"/>
                  </a:lnTo>
                  <a:lnTo>
                    <a:pt x="959713" y="20955"/>
                  </a:lnTo>
                  <a:lnTo>
                    <a:pt x="960081" y="19939"/>
                  </a:lnTo>
                  <a:lnTo>
                    <a:pt x="960208" y="19558"/>
                  </a:lnTo>
                  <a:lnTo>
                    <a:pt x="959904" y="23495"/>
                  </a:lnTo>
                  <a:lnTo>
                    <a:pt x="958900" y="24130"/>
                  </a:lnTo>
                  <a:lnTo>
                    <a:pt x="958291" y="27940"/>
                  </a:lnTo>
                  <a:lnTo>
                    <a:pt x="958951" y="24638"/>
                  </a:lnTo>
                  <a:lnTo>
                    <a:pt x="959866" y="24892"/>
                  </a:lnTo>
                  <a:lnTo>
                    <a:pt x="959904" y="24638"/>
                  </a:lnTo>
                  <a:lnTo>
                    <a:pt x="960259" y="22098"/>
                  </a:lnTo>
                  <a:lnTo>
                    <a:pt x="960158" y="24638"/>
                  </a:lnTo>
                  <a:lnTo>
                    <a:pt x="959840" y="26797"/>
                  </a:lnTo>
                  <a:lnTo>
                    <a:pt x="960615" y="23368"/>
                  </a:lnTo>
                  <a:lnTo>
                    <a:pt x="960907" y="22098"/>
                  </a:lnTo>
                  <a:lnTo>
                    <a:pt x="960983" y="21717"/>
                  </a:lnTo>
                  <a:lnTo>
                    <a:pt x="960399" y="25908"/>
                  </a:lnTo>
                  <a:lnTo>
                    <a:pt x="961390" y="22987"/>
                  </a:lnTo>
                  <a:lnTo>
                    <a:pt x="961377" y="25654"/>
                  </a:lnTo>
                  <a:lnTo>
                    <a:pt x="960526" y="27686"/>
                  </a:lnTo>
                  <a:lnTo>
                    <a:pt x="961478" y="26289"/>
                  </a:lnTo>
                  <a:lnTo>
                    <a:pt x="961466" y="26974"/>
                  </a:lnTo>
                  <a:lnTo>
                    <a:pt x="961555" y="26289"/>
                  </a:lnTo>
                  <a:lnTo>
                    <a:pt x="961669" y="25654"/>
                  </a:lnTo>
                  <a:lnTo>
                    <a:pt x="962190" y="23749"/>
                  </a:lnTo>
                  <a:lnTo>
                    <a:pt x="963041" y="22987"/>
                  </a:lnTo>
                  <a:lnTo>
                    <a:pt x="963180" y="22860"/>
                  </a:lnTo>
                  <a:lnTo>
                    <a:pt x="962037" y="26416"/>
                  </a:lnTo>
                  <a:lnTo>
                    <a:pt x="961936" y="26949"/>
                  </a:lnTo>
                  <a:lnTo>
                    <a:pt x="961809" y="28575"/>
                  </a:lnTo>
                  <a:lnTo>
                    <a:pt x="962482" y="27686"/>
                  </a:lnTo>
                  <a:lnTo>
                    <a:pt x="963599" y="24257"/>
                  </a:lnTo>
                  <a:lnTo>
                    <a:pt x="963752" y="24384"/>
                  </a:lnTo>
                  <a:lnTo>
                    <a:pt x="963815" y="25019"/>
                  </a:lnTo>
                  <a:lnTo>
                    <a:pt x="963688" y="25781"/>
                  </a:lnTo>
                  <a:lnTo>
                    <a:pt x="963574" y="26162"/>
                  </a:lnTo>
                  <a:lnTo>
                    <a:pt x="964323" y="24257"/>
                  </a:lnTo>
                  <a:lnTo>
                    <a:pt x="964717" y="23241"/>
                  </a:lnTo>
                  <a:lnTo>
                    <a:pt x="965085" y="26289"/>
                  </a:lnTo>
                  <a:lnTo>
                    <a:pt x="966279" y="23241"/>
                  </a:lnTo>
                  <a:lnTo>
                    <a:pt x="966419" y="22860"/>
                  </a:lnTo>
                  <a:lnTo>
                    <a:pt x="966457" y="22987"/>
                  </a:lnTo>
                  <a:lnTo>
                    <a:pt x="966495" y="22733"/>
                  </a:lnTo>
                  <a:lnTo>
                    <a:pt x="966660" y="21717"/>
                  </a:lnTo>
                  <a:lnTo>
                    <a:pt x="967105" y="19558"/>
                  </a:lnTo>
                  <a:lnTo>
                    <a:pt x="967308" y="18669"/>
                  </a:lnTo>
                  <a:lnTo>
                    <a:pt x="967359" y="18415"/>
                  </a:lnTo>
                  <a:lnTo>
                    <a:pt x="967663" y="18415"/>
                  </a:lnTo>
                  <a:lnTo>
                    <a:pt x="968400" y="16129"/>
                  </a:lnTo>
                  <a:lnTo>
                    <a:pt x="967981" y="18669"/>
                  </a:lnTo>
                  <a:lnTo>
                    <a:pt x="967828" y="18542"/>
                  </a:lnTo>
                  <a:lnTo>
                    <a:pt x="967600" y="19558"/>
                  </a:lnTo>
                  <a:lnTo>
                    <a:pt x="967359" y="20320"/>
                  </a:lnTo>
                  <a:lnTo>
                    <a:pt x="967879" y="19304"/>
                  </a:lnTo>
                  <a:lnTo>
                    <a:pt x="967536" y="21869"/>
                  </a:lnTo>
                  <a:lnTo>
                    <a:pt x="967651" y="21590"/>
                  </a:lnTo>
                  <a:lnTo>
                    <a:pt x="967714" y="21209"/>
                  </a:lnTo>
                  <a:lnTo>
                    <a:pt x="967765" y="21374"/>
                  </a:lnTo>
                  <a:lnTo>
                    <a:pt x="967828" y="21209"/>
                  </a:lnTo>
                  <a:lnTo>
                    <a:pt x="968717" y="19304"/>
                  </a:lnTo>
                  <a:lnTo>
                    <a:pt x="968781" y="19177"/>
                  </a:lnTo>
                  <a:lnTo>
                    <a:pt x="968832" y="19431"/>
                  </a:lnTo>
                  <a:lnTo>
                    <a:pt x="968946" y="20675"/>
                  </a:lnTo>
                  <a:lnTo>
                    <a:pt x="968375" y="23876"/>
                  </a:lnTo>
                  <a:lnTo>
                    <a:pt x="967765" y="21374"/>
                  </a:lnTo>
                  <a:lnTo>
                    <a:pt x="967663" y="24511"/>
                  </a:lnTo>
                  <a:lnTo>
                    <a:pt x="967244" y="22987"/>
                  </a:lnTo>
                  <a:lnTo>
                    <a:pt x="966622" y="28575"/>
                  </a:lnTo>
                  <a:lnTo>
                    <a:pt x="966901" y="22771"/>
                  </a:lnTo>
                  <a:lnTo>
                    <a:pt x="966812" y="23241"/>
                  </a:lnTo>
                  <a:lnTo>
                    <a:pt x="966355" y="26974"/>
                  </a:lnTo>
                  <a:lnTo>
                    <a:pt x="966228" y="28702"/>
                  </a:lnTo>
                  <a:lnTo>
                    <a:pt x="966838" y="29718"/>
                  </a:lnTo>
                  <a:lnTo>
                    <a:pt x="967130" y="28575"/>
                  </a:lnTo>
                  <a:lnTo>
                    <a:pt x="967536" y="26924"/>
                  </a:lnTo>
                  <a:lnTo>
                    <a:pt x="968235" y="28194"/>
                  </a:lnTo>
                  <a:lnTo>
                    <a:pt x="968641" y="26924"/>
                  </a:lnTo>
                  <a:lnTo>
                    <a:pt x="968768" y="26543"/>
                  </a:lnTo>
                  <a:lnTo>
                    <a:pt x="968857" y="25019"/>
                  </a:lnTo>
                  <a:lnTo>
                    <a:pt x="969022" y="24511"/>
                  </a:lnTo>
                  <a:lnTo>
                    <a:pt x="969225" y="23876"/>
                  </a:lnTo>
                  <a:lnTo>
                    <a:pt x="969340" y="23495"/>
                  </a:lnTo>
                  <a:lnTo>
                    <a:pt x="971410" y="20193"/>
                  </a:lnTo>
                  <a:lnTo>
                    <a:pt x="968540" y="32385"/>
                  </a:lnTo>
                  <a:lnTo>
                    <a:pt x="970521" y="27813"/>
                  </a:lnTo>
                  <a:lnTo>
                    <a:pt x="971232" y="25527"/>
                  </a:lnTo>
                  <a:lnTo>
                    <a:pt x="972248" y="21336"/>
                  </a:lnTo>
                  <a:lnTo>
                    <a:pt x="972312" y="24130"/>
                  </a:lnTo>
                  <a:lnTo>
                    <a:pt x="971359" y="27686"/>
                  </a:lnTo>
                  <a:lnTo>
                    <a:pt x="972146" y="28194"/>
                  </a:lnTo>
                  <a:lnTo>
                    <a:pt x="972451" y="26085"/>
                  </a:lnTo>
                  <a:lnTo>
                    <a:pt x="972426" y="29845"/>
                  </a:lnTo>
                  <a:lnTo>
                    <a:pt x="972997" y="26543"/>
                  </a:lnTo>
                  <a:lnTo>
                    <a:pt x="972908" y="26416"/>
                  </a:lnTo>
                  <a:lnTo>
                    <a:pt x="972464" y="26073"/>
                  </a:lnTo>
                  <a:lnTo>
                    <a:pt x="973061" y="22098"/>
                  </a:lnTo>
                  <a:lnTo>
                    <a:pt x="973353" y="24498"/>
                  </a:lnTo>
                  <a:lnTo>
                    <a:pt x="973759" y="24498"/>
                  </a:lnTo>
                  <a:lnTo>
                    <a:pt x="973772" y="24892"/>
                  </a:lnTo>
                  <a:lnTo>
                    <a:pt x="973201" y="28067"/>
                  </a:lnTo>
                  <a:lnTo>
                    <a:pt x="974242" y="27686"/>
                  </a:lnTo>
                  <a:lnTo>
                    <a:pt x="975804" y="25400"/>
                  </a:lnTo>
                  <a:lnTo>
                    <a:pt x="976972" y="25019"/>
                  </a:lnTo>
                  <a:lnTo>
                    <a:pt x="976706" y="26035"/>
                  </a:lnTo>
                  <a:lnTo>
                    <a:pt x="976401" y="26797"/>
                  </a:lnTo>
                  <a:lnTo>
                    <a:pt x="976312" y="28194"/>
                  </a:lnTo>
                  <a:lnTo>
                    <a:pt x="977988" y="26670"/>
                  </a:lnTo>
                  <a:lnTo>
                    <a:pt x="979830" y="31496"/>
                  </a:lnTo>
                  <a:lnTo>
                    <a:pt x="980960" y="28575"/>
                  </a:lnTo>
                  <a:lnTo>
                    <a:pt x="981062" y="28702"/>
                  </a:lnTo>
                  <a:lnTo>
                    <a:pt x="981113" y="28575"/>
                  </a:lnTo>
                  <a:lnTo>
                    <a:pt x="981544" y="27559"/>
                  </a:lnTo>
                  <a:lnTo>
                    <a:pt x="981862" y="27432"/>
                  </a:lnTo>
                  <a:lnTo>
                    <a:pt x="981621" y="28956"/>
                  </a:lnTo>
                  <a:lnTo>
                    <a:pt x="981494" y="29464"/>
                  </a:lnTo>
                  <a:lnTo>
                    <a:pt x="981176" y="30226"/>
                  </a:lnTo>
                  <a:lnTo>
                    <a:pt x="982573" y="27813"/>
                  </a:lnTo>
                  <a:lnTo>
                    <a:pt x="982916" y="27432"/>
                  </a:lnTo>
                  <a:lnTo>
                    <a:pt x="983576" y="26670"/>
                  </a:lnTo>
                  <a:lnTo>
                    <a:pt x="984796" y="25273"/>
                  </a:lnTo>
                  <a:lnTo>
                    <a:pt x="984846" y="26035"/>
                  </a:lnTo>
                  <a:lnTo>
                    <a:pt x="984973" y="28829"/>
                  </a:lnTo>
                  <a:lnTo>
                    <a:pt x="984859" y="29083"/>
                  </a:lnTo>
                  <a:lnTo>
                    <a:pt x="984758" y="29718"/>
                  </a:lnTo>
                  <a:lnTo>
                    <a:pt x="985126" y="30861"/>
                  </a:lnTo>
                  <a:lnTo>
                    <a:pt x="986383" y="25273"/>
                  </a:lnTo>
                  <a:lnTo>
                    <a:pt x="986447" y="25019"/>
                  </a:lnTo>
                  <a:lnTo>
                    <a:pt x="986586" y="24384"/>
                  </a:lnTo>
                  <a:lnTo>
                    <a:pt x="986612" y="24257"/>
                  </a:lnTo>
                  <a:lnTo>
                    <a:pt x="986790" y="23495"/>
                  </a:lnTo>
                  <a:lnTo>
                    <a:pt x="986777" y="26543"/>
                  </a:lnTo>
                  <a:lnTo>
                    <a:pt x="986701" y="27051"/>
                  </a:lnTo>
                  <a:lnTo>
                    <a:pt x="987869" y="28575"/>
                  </a:lnTo>
                  <a:lnTo>
                    <a:pt x="990155" y="26162"/>
                  </a:lnTo>
                  <a:lnTo>
                    <a:pt x="990384" y="30988"/>
                  </a:lnTo>
                  <a:lnTo>
                    <a:pt x="991527" y="26670"/>
                  </a:lnTo>
                  <a:lnTo>
                    <a:pt x="991489" y="33274"/>
                  </a:lnTo>
                  <a:lnTo>
                    <a:pt x="992886" y="27178"/>
                  </a:lnTo>
                  <a:lnTo>
                    <a:pt x="993013" y="30607"/>
                  </a:lnTo>
                  <a:lnTo>
                    <a:pt x="992797" y="31115"/>
                  </a:lnTo>
                  <a:lnTo>
                    <a:pt x="992682" y="31623"/>
                  </a:lnTo>
                  <a:lnTo>
                    <a:pt x="993444" y="33655"/>
                  </a:lnTo>
                  <a:lnTo>
                    <a:pt x="993724" y="34036"/>
                  </a:lnTo>
                  <a:lnTo>
                    <a:pt x="994740" y="30099"/>
                  </a:lnTo>
                  <a:lnTo>
                    <a:pt x="995286" y="29464"/>
                  </a:lnTo>
                  <a:lnTo>
                    <a:pt x="994638" y="32600"/>
                  </a:lnTo>
                  <a:lnTo>
                    <a:pt x="995883" y="29464"/>
                  </a:lnTo>
                  <a:lnTo>
                    <a:pt x="995400" y="33274"/>
                  </a:lnTo>
                  <a:lnTo>
                    <a:pt x="995845" y="32766"/>
                  </a:lnTo>
                  <a:lnTo>
                    <a:pt x="995946" y="30988"/>
                  </a:lnTo>
                  <a:lnTo>
                    <a:pt x="996124" y="30226"/>
                  </a:lnTo>
                  <a:lnTo>
                    <a:pt x="996619" y="29464"/>
                  </a:lnTo>
                  <a:lnTo>
                    <a:pt x="997026" y="28829"/>
                  </a:lnTo>
                  <a:lnTo>
                    <a:pt x="997064" y="33020"/>
                  </a:lnTo>
                  <a:lnTo>
                    <a:pt x="996810" y="34290"/>
                  </a:lnTo>
                  <a:lnTo>
                    <a:pt x="998791" y="32004"/>
                  </a:lnTo>
                  <a:lnTo>
                    <a:pt x="998639" y="32550"/>
                  </a:lnTo>
                  <a:lnTo>
                    <a:pt x="998893" y="32004"/>
                  </a:lnTo>
                  <a:lnTo>
                    <a:pt x="999236" y="31242"/>
                  </a:lnTo>
                  <a:lnTo>
                    <a:pt x="997242" y="37719"/>
                  </a:lnTo>
                  <a:lnTo>
                    <a:pt x="998435" y="35179"/>
                  </a:lnTo>
                  <a:lnTo>
                    <a:pt x="998562" y="34798"/>
                  </a:lnTo>
                  <a:lnTo>
                    <a:pt x="998689" y="33909"/>
                  </a:lnTo>
                  <a:lnTo>
                    <a:pt x="998994" y="33020"/>
                  </a:lnTo>
                  <a:lnTo>
                    <a:pt x="999159" y="32385"/>
                  </a:lnTo>
                  <a:lnTo>
                    <a:pt x="999096" y="34417"/>
                  </a:lnTo>
                  <a:lnTo>
                    <a:pt x="999871" y="34544"/>
                  </a:lnTo>
                  <a:lnTo>
                    <a:pt x="1000633" y="33909"/>
                  </a:lnTo>
                  <a:lnTo>
                    <a:pt x="1000048" y="36068"/>
                  </a:lnTo>
                  <a:lnTo>
                    <a:pt x="1001001" y="36830"/>
                  </a:lnTo>
                  <a:lnTo>
                    <a:pt x="1002499" y="35433"/>
                  </a:lnTo>
                  <a:lnTo>
                    <a:pt x="1003681" y="35814"/>
                  </a:lnTo>
                  <a:lnTo>
                    <a:pt x="1003604" y="35433"/>
                  </a:lnTo>
                  <a:lnTo>
                    <a:pt x="1003490" y="34798"/>
                  </a:lnTo>
                  <a:lnTo>
                    <a:pt x="1003642" y="33909"/>
                  </a:lnTo>
                  <a:lnTo>
                    <a:pt x="1003998" y="32385"/>
                  </a:lnTo>
                  <a:lnTo>
                    <a:pt x="1004265" y="31242"/>
                  </a:lnTo>
                  <a:lnTo>
                    <a:pt x="1004354" y="30861"/>
                  </a:lnTo>
                  <a:lnTo>
                    <a:pt x="1004773" y="30607"/>
                  </a:lnTo>
                  <a:lnTo>
                    <a:pt x="1004658" y="31369"/>
                  </a:lnTo>
                  <a:lnTo>
                    <a:pt x="1004963" y="30607"/>
                  </a:lnTo>
                  <a:lnTo>
                    <a:pt x="1005128" y="30226"/>
                  </a:lnTo>
                  <a:lnTo>
                    <a:pt x="1005306" y="30480"/>
                  </a:lnTo>
                  <a:lnTo>
                    <a:pt x="1005408" y="30988"/>
                  </a:lnTo>
                  <a:lnTo>
                    <a:pt x="1004620" y="34036"/>
                  </a:lnTo>
                  <a:lnTo>
                    <a:pt x="1004125" y="35052"/>
                  </a:lnTo>
                  <a:lnTo>
                    <a:pt x="1004900" y="34036"/>
                  </a:lnTo>
                  <a:lnTo>
                    <a:pt x="1004785" y="34671"/>
                  </a:lnTo>
                  <a:lnTo>
                    <a:pt x="1004671" y="35179"/>
                  </a:lnTo>
                  <a:lnTo>
                    <a:pt x="1004557" y="35433"/>
                  </a:lnTo>
                  <a:lnTo>
                    <a:pt x="1004430" y="35814"/>
                  </a:lnTo>
                  <a:lnTo>
                    <a:pt x="1004189" y="36830"/>
                  </a:lnTo>
                  <a:lnTo>
                    <a:pt x="1004849" y="34798"/>
                  </a:lnTo>
                  <a:lnTo>
                    <a:pt x="1004404" y="40386"/>
                  </a:lnTo>
                  <a:lnTo>
                    <a:pt x="1005484" y="36830"/>
                  </a:lnTo>
                  <a:lnTo>
                    <a:pt x="1005306" y="37846"/>
                  </a:lnTo>
                  <a:lnTo>
                    <a:pt x="1006475" y="38100"/>
                  </a:lnTo>
                  <a:lnTo>
                    <a:pt x="1007275" y="37084"/>
                  </a:lnTo>
                  <a:lnTo>
                    <a:pt x="1008253" y="37084"/>
                  </a:lnTo>
                  <a:lnTo>
                    <a:pt x="1008316" y="36830"/>
                  </a:lnTo>
                  <a:lnTo>
                    <a:pt x="1008773" y="34798"/>
                  </a:lnTo>
                  <a:lnTo>
                    <a:pt x="1008888" y="34290"/>
                  </a:lnTo>
                  <a:lnTo>
                    <a:pt x="1009129" y="34925"/>
                  </a:lnTo>
                  <a:lnTo>
                    <a:pt x="1009357" y="34290"/>
                  </a:lnTo>
                  <a:lnTo>
                    <a:pt x="1009459" y="34036"/>
                  </a:lnTo>
                  <a:lnTo>
                    <a:pt x="1009916" y="32766"/>
                  </a:lnTo>
                  <a:lnTo>
                    <a:pt x="1010424" y="33782"/>
                  </a:lnTo>
                  <a:lnTo>
                    <a:pt x="1010729" y="36195"/>
                  </a:lnTo>
                  <a:lnTo>
                    <a:pt x="1011631" y="36195"/>
                  </a:lnTo>
                  <a:lnTo>
                    <a:pt x="1012456" y="34925"/>
                  </a:lnTo>
                  <a:lnTo>
                    <a:pt x="1012456" y="34671"/>
                  </a:lnTo>
                  <a:lnTo>
                    <a:pt x="1012571" y="33147"/>
                  </a:lnTo>
                  <a:lnTo>
                    <a:pt x="1012723" y="32766"/>
                  </a:lnTo>
                  <a:lnTo>
                    <a:pt x="1012964" y="32131"/>
                  </a:lnTo>
                  <a:lnTo>
                    <a:pt x="1012634" y="33782"/>
                  </a:lnTo>
                  <a:lnTo>
                    <a:pt x="1012507" y="34671"/>
                  </a:lnTo>
                  <a:lnTo>
                    <a:pt x="1013358" y="34671"/>
                  </a:lnTo>
                  <a:lnTo>
                    <a:pt x="1012520" y="36449"/>
                  </a:lnTo>
                  <a:lnTo>
                    <a:pt x="1013625" y="36195"/>
                  </a:lnTo>
                  <a:lnTo>
                    <a:pt x="1013917" y="36195"/>
                  </a:lnTo>
                  <a:lnTo>
                    <a:pt x="1015669" y="34290"/>
                  </a:lnTo>
                  <a:lnTo>
                    <a:pt x="1015758" y="32550"/>
                  </a:lnTo>
                  <a:lnTo>
                    <a:pt x="1015898" y="32131"/>
                  </a:lnTo>
                  <a:lnTo>
                    <a:pt x="1016000" y="31838"/>
                  </a:lnTo>
                  <a:lnTo>
                    <a:pt x="1016292" y="31496"/>
                  </a:lnTo>
                  <a:lnTo>
                    <a:pt x="1016215" y="33274"/>
                  </a:lnTo>
                  <a:lnTo>
                    <a:pt x="1015974" y="34290"/>
                  </a:lnTo>
                  <a:lnTo>
                    <a:pt x="1015860" y="34544"/>
                  </a:lnTo>
                  <a:lnTo>
                    <a:pt x="1017816" y="31496"/>
                  </a:lnTo>
                  <a:lnTo>
                    <a:pt x="1018133" y="30988"/>
                  </a:lnTo>
                  <a:lnTo>
                    <a:pt x="1017587" y="42926"/>
                  </a:lnTo>
                  <a:lnTo>
                    <a:pt x="1019784" y="37973"/>
                  </a:lnTo>
                  <a:lnTo>
                    <a:pt x="1019962" y="37719"/>
                  </a:lnTo>
                  <a:lnTo>
                    <a:pt x="1021588" y="35433"/>
                  </a:lnTo>
                  <a:lnTo>
                    <a:pt x="1021816" y="35687"/>
                  </a:lnTo>
                  <a:lnTo>
                    <a:pt x="1021930" y="36068"/>
                  </a:lnTo>
                  <a:lnTo>
                    <a:pt x="1020940" y="37211"/>
                  </a:lnTo>
                  <a:lnTo>
                    <a:pt x="1020889" y="38989"/>
                  </a:lnTo>
                  <a:lnTo>
                    <a:pt x="1022845" y="35433"/>
                  </a:lnTo>
                  <a:lnTo>
                    <a:pt x="1023124" y="34925"/>
                  </a:lnTo>
                  <a:lnTo>
                    <a:pt x="1022807" y="40005"/>
                  </a:lnTo>
                  <a:lnTo>
                    <a:pt x="1024496" y="37338"/>
                  </a:lnTo>
                  <a:lnTo>
                    <a:pt x="1023683" y="45339"/>
                  </a:lnTo>
                  <a:lnTo>
                    <a:pt x="1027531" y="37465"/>
                  </a:lnTo>
                  <a:lnTo>
                    <a:pt x="1027607" y="42545"/>
                  </a:lnTo>
                  <a:lnTo>
                    <a:pt x="1027938" y="40716"/>
                  </a:lnTo>
                  <a:lnTo>
                    <a:pt x="1028585" y="38989"/>
                  </a:lnTo>
                  <a:lnTo>
                    <a:pt x="1028344" y="40347"/>
                  </a:lnTo>
                  <a:lnTo>
                    <a:pt x="1028598" y="39751"/>
                  </a:lnTo>
                  <a:lnTo>
                    <a:pt x="1029843" y="38989"/>
                  </a:lnTo>
                  <a:lnTo>
                    <a:pt x="1031494" y="37973"/>
                  </a:lnTo>
                  <a:lnTo>
                    <a:pt x="1033056" y="43434"/>
                  </a:lnTo>
                  <a:lnTo>
                    <a:pt x="1035215" y="45593"/>
                  </a:lnTo>
                  <a:lnTo>
                    <a:pt x="1036027" y="46228"/>
                  </a:lnTo>
                  <a:lnTo>
                    <a:pt x="1037450" y="37973"/>
                  </a:lnTo>
                  <a:lnTo>
                    <a:pt x="1037539" y="37465"/>
                  </a:lnTo>
                  <a:lnTo>
                    <a:pt x="1037551" y="37338"/>
                  </a:lnTo>
                  <a:lnTo>
                    <a:pt x="1037729" y="36322"/>
                  </a:lnTo>
                  <a:lnTo>
                    <a:pt x="1037882" y="41148"/>
                  </a:lnTo>
                  <a:lnTo>
                    <a:pt x="1036916" y="44196"/>
                  </a:lnTo>
                  <a:lnTo>
                    <a:pt x="1039622" y="40513"/>
                  </a:lnTo>
                  <a:lnTo>
                    <a:pt x="1040650" y="45085"/>
                  </a:lnTo>
                  <a:lnTo>
                    <a:pt x="1043190" y="42037"/>
                  </a:lnTo>
                  <a:lnTo>
                    <a:pt x="1042924" y="42799"/>
                  </a:lnTo>
                  <a:lnTo>
                    <a:pt x="1042695" y="43815"/>
                  </a:lnTo>
                  <a:lnTo>
                    <a:pt x="1042530" y="43815"/>
                  </a:lnTo>
                  <a:lnTo>
                    <a:pt x="1042390" y="46355"/>
                  </a:lnTo>
                  <a:lnTo>
                    <a:pt x="1043825" y="44323"/>
                  </a:lnTo>
                  <a:lnTo>
                    <a:pt x="1043940" y="44069"/>
                  </a:lnTo>
                  <a:lnTo>
                    <a:pt x="1044359" y="42164"/>
                  </a:lnTo>
                  <a:lnTo>
                    <a:pt x="1044435" y="42291"/>
                  </a:lnTo>
                  <a:lnTo>
                    <a:pt x="1044486" y="42799"/>
                  </a:lnTo>
                  <a:lnTo>
                    <a:pt x="1044155" y="43688"/>
                  </a:lnTo>
                  <a:lnTo>
                    <a:pt x="1044054" y="46609"/>
                  </a:lnTo>
                  <a:lnTo>
                    <a:pt x="1045616" y="42164"/>
                  </a:lnTo>
                  <a:lnTo>
                    <a:pt x="1045298" y="44704"/>
                  </a:lnTo>
                  <a:lnTo>
                    <a:pt x="1045400" y="44450"/>
                  </a:lnTo>
                  <a:lnTo>
                    <a:pt x="1046010" y="46101"/>
                  </a:lnTo>
                  <a:lnTo>
                    <a:pt x="1046226" y="44450"/>
                  </a:lnTo>
                  <a:lnTo>
                    <a:pt x="1046365" y="43307"/>
                  </a:lnTo>
                  <a:lnTo>
                    <a:pt x="1046759" y="44704"/>
                  </a:lnTo>
                  <a:lnTo>
                    <a:pt x="1047432" y="43307"/>
                  </a:lnTo>
                  <a:lnTo>
                    <a:pt x="1047927" y="42291"/>
                  </a:lnTo>
                  <a:lnTo>
                    <a:pt x="1048105" y="44030"/>
                  </a:lnTo>
                  <a:lnTo>
                    <a:pt x="1048029" y="44221"/>
                  </a:lnTo>
                  <a:lnTo>
                    <a:pt x="1047965" y="44399"/>
                  </a:lnTo>
                  <a:lnTo>
                    <a:pt x="1047877" y="44729"/>
                  </a:lnTo>
                  <a:lnTo>
                    <a:pt x="1048080" y="46075"/>
                  </a:lnTo>
                  <a:lnTo>
                    <a:pt x="1048156" y="45034"/>
                  </a:lnTo>
                  <a:lnTo>
                    <a:pt x="1048156" y="44424"/>
                  </a:lnTo>
                  <a:lnTo>
                    <a:pt x="1048118" y="44069"/>
                  </a:lnTo>
                  <a:lnTo>
                    <a:pt x="1048715" y="42291"/>
                  </a:lnTo>
                  <a:lnTo>
                    <a:pt x="1048753" y="42164"/>
                  </a:lnTo>
                  <a:lnTo>
                    <a:pt x="1048804" y="42037"/>
                  </a:lnTo>
                  <a:lnTo>
                    <a:pt x="1049147" y="41021"/>
                  </a:lnTo>
                  <a:lnTo>
                    <a:pt x="1048956" y="45847"/>
                  </a:lnTo>
                  <a:lnTo>
                    <a:pt x="1050023" y="41402"/>
                  </a:lnTo>
                  <a:lnTo>
                    <a:pt x="1048981" y="45974"/>
                  </a:lnTo>
                  <a:lnTo>
                    <a:pt x="1050404" y="45339"/>
                  </a:lnTo>
                  <a:lnTo>
                    <a:pt x="1051306" y="43307"/>
                  </a:lnTo>
                  <a:lnTo>
                    <a:pt x="1050861" y="44704"/>
                  </a:lnTo>
                  <a:lnTo>
                    <a:pt x="1051356" y="44831"/>
                  </a:lnTo>
                  <a:lnTo>
                    <a:pt x="1050785" y="46736"/>
                  </a:lnTo>
                  <a:lnTo>
                    <a:pt x="1051293" y="46736"/>
                  </a:lnTo>
                  <a:lnTo>
                    <a:pt x="1051814" y="46101"/>
                  </a:lnTo>
                  <a:lnTo>
                    <a:pt x="1051941" y="45847"/>
                  </a:lnTo>
                  <a:lnTo>
                    <a:pt x="1052334" y="43561"/>
                  </a:lnTo>
                  <a:lnTo>
                    <a:pt x="1052068" y="49276"/>
                  </a:lnTo>
                  <a:lnTo>
                    <a:pt x="1053833" y="43561"/>
                  </a:lnTo>
                  <a:lnTo>
                    <a:pt x="1053909" y="43307"/>
                  </a:lnTo>
                  <a:lnTo>
                    <a:pt x="1054506" y="41402"/>
                  </a:lnTo>
                  <a:lnTo>
                    <a:pt x="1054620" y="41021"/>
                  </a:lnTo>
                  <a:lnTo>
                    <a:pt x="1054773" y="40513"/>
                  </a:lnTo>
                  <a:lnTo>
                    <a:pt x="1055090" y="39497"/>
                  </a:lnTo>
                  <a:lnTo>
                    <a:pt x="1054100" y="46736"/>
                  </a:lnTo>
                  <a:lnTo>
                    <a:pt x="1056068" y="44577"/>
                  </a:lnTo>
                  <a:lnTo>
                    <a:pt x="1057617" y="43319"/>
                  </a:lnTo>
                  <a:lnTo>
                    <a:pt x="1056805" y="47371"/>
                  </a:lnTo>
                  <a:lnTo>
                    <a:pt x="1058062" y="46101"/>
                  </a:lnTo>
                  <a:lnTo>
                    <a:pt x="1057948" y="44069"/>
                  </a:lnTo>
                  <a:lnTo>
                    <a:pt x="1057846" y="43154"/>
                  </a:lnTo>
                  <a:lnTo>
                    <a:pt x="1057643" y="43307"/>
                  </a:lnTo>
                  <a:lnTo>
                    <a:pt x="1057783" y="43180"/>
                  </a:lnTo>
                  <a:lnTo>
                    <a:pt x="1057770" y="42545"/>
                  </a:lnTo>
                  <a:lnTo>
                    <a:pt x="1057846" y="43154"/>
                  </a:lnTo>
                  <a:lnTo>
                    <a:pt x="1058875" y="42545"/>
                  </a:lnTo>
                  <a:lnTo>
                    <a:pt x="1059307" y="42291"/>
                  </a:lnTo>
                  <a:lnTo>
                    <a:pt x="1058710" y="45059"/>
                  </a:lnTo>
                  <a:lnTo>
                    <a:pt x="1059840" y="42291"/>
                  </a:lnTo>
                  <a:lnTo>
                    <a:pt x="1060005" y="41910"/>
                  </a:lnTo>
                  <a:lnTo>
                    <a:pt x="1060983" y="43307"/>
                  </a:lnTo>
                  <a:lnTo>
                    <a:pt x="1061110" y="44069"/>
                  </a:lnTo>
                  <a:lnTo>
                    <a:pt x="1060386" y="45212"/>
                  </a:lnTo>
                  <a:lnTo>
                    <a:pt x="1060107" y="45974"/>
                  </a:lnTo>
                  <a:lnTo>
                    <a:pt x="1061758" y="44323"/>
                  </a:lnTo>
                  <a:lnTo>
                    <a:pt x="1062405" y="46863"/>
                  </a:lnTo>
                  <a:lnTo>
                    <a:pt x="1064031" y="44602"/>
                  </a:lnTo>
                  <a:lnTo>
                    <a:pt x="1063967" y="45085"/>
                  </a:lnTo>
                  <a:lnTo>
                    <a:pt x="1064056" y="44577"/>
                  </a:lnTo>
                  <a:lnTo>
                    <a:pt x="1064082" y="44323"/>
                  </a:lnTo>
                  <a:lnTo>
                    <a:pt x="1064298" y="41910"/>
                  </a:lnTo>
                  <a:lnTo>
                    <a:pt x="1065809" y="39497"/>
                  </a:lnTo>
                  <a:lnTo>
                    <a:pt x="1066088" y="39065"/>
                  </a:lnTo>
                  <a:lnTo>
                    <a:pt x="1064945" y="43180"/>
                  </a:lnTo>
                  <a:lnTo>
                    <a:pt x="1067358" y="38989"/>
                  </a:lnTo>
                  <a:lnTo>
                    <a:pt x="1065174" y="46482"/>
                  </a:lnTo>
                  <a:lnTo>
                    <a:pt x="1065441" y="45986"/>
                  </a:lnTo>
                  <a:lnTo>
                    <a:pt x="1065784" y="45212"/>
                  </a:lnTo>
                  <a:lnTo>
                    <a:pt x="1066050" y="43688"/>
                  </a:lnTo>
                  <a:lnTo>
                    <a:pt x="1066101" y="44831"/>
                  </a:lnTo>
                  <a:lnTo>
                    <a:pt x="1065974" y="45339"/>
                  </a:lnTo>
                  <a:lnTo>
                    <a:pt x="1065504" y="46609"/>
                  </a:lnTo>
                  <a:lnTo>
                    <a:pt x="1066533" y="45593"/>
                  </a:lnTo>
                  <a:lnTo>
                    <a:pt x="1066685" y="43688"/>
                  </a:lnTo>
                  <a:lnTo>
                    <a:pt x="1066723" y="43307"/>
                  </a:lnTo>
                  <a:lnTo>
                    <a:pt x="1067422" y="43561"/>
                  </a:lnTo>
                  <a:lnTo>
                    <a:pt x="1067257" y="44323"/>
                  </a:lnTo>
                  <a:lnTo>
                    <a:pt x="1067130" y="44704"/>
                  </a:lnTo>
                  <a:lnTo>
                    <a:pt x="1066990" y="44958"/>
                  </a:lnTo>
                  <a:lnTo>
                    <a:pt x="1066647" y="46101"/>
                  </a:lnTo>
                  <a:lnTo>
                    <a:pt x="1067790" y="43307"/>
                  </a:lnTo>
                  <a:lnTo>
                    <a:pt x="1068209" y="42291"/>
                  </a:lnTo>
                  <a:lnTo>
                    <a:pt x="1068425" y="42799"/>
                  </a:lnTo>
                  <a:lnTo>
                    <a:pt x="1068501" y="43688"/>
                  </a:lnTo>
                  <a:lnTo>
                    <a:pt x="1068374" y="44577"/>
                  </a:lnTo>
                  <a:lnTo>
                    <a:pt x="1069263" y="44577"/>
                  </a:lnTo>
                  <a:lnTo>
                    <a:pt x="1070102" y="42291"/>
                  </a:lnTo>
                  <a:lnTo>
                    <a:pt x="1071041" y="39751"/>
                  </a:lnTo>
                  <a:lnTo>
                    <a:pt x="1071626" y="41529"/>
                  </a:lnTo>
                  <a:lnTo>
                    <a:pt x="1071727" y="42037"/>
                  </a:lnTo>
                  <a:lnTo>
                    <a:pt x="1070495" y="46228"/>
                  </a:lnTo>
                  <a:lnTo>
                    <a:pt x="1071841" y="43434"/>
                  </a:lnTo>
                  <a:lnTo>
                    <a:pt x="1071079" y="47244"/>
                  </a:lnTo>
                  <a:lnTo>
                    <a:pt x="1071816" y="46355"/>
                  </a:lnTo>
                  <a:lnTo>
                    <a:pt x="1071943" y="45974"/>
                  </a:lnTo>
                  <a:lnTo>
                    <a:pt x="1072083" y="44323"/>
                  </a:lnTo>
                  <a:lnTo>
                    <a:pt x="1072591" y="44450"/>
                  </a:lnTo>
                  <a:lnTo>
                    <a:pt x="1072642" y="44323"/>
                  </a:lnTo>
                  <a:lnTo>
                    <a:pt x="1072997" y="43434"/>
                  </a:lnTo>
                  <a:lnTo>
                    <a:pt x="1073658" y="41783"/>
                  </a:lnTo>
                  <a:lnTo>
                    <a:pt x="1073772" y="43307"/>
                  </a:lnTo>
                  <a:lnTo>
                    <a:pt x="1073111" y="44577"/>
                  </a:lnTo>
                  <a:lnTo>
                    <a:pt x="1074254" y="44069"/>
                  </a:lnTo>
                  <a:lnTo>
                    <a:pt x="1074127" y="43307"/>
                  </a:lnTo>
                  <a:lnTo>
                    <a:pt x="1074204" y="42164"/>
                  </a:lnTo>
                  <a:lnTo>
                    <a:pt x="1074381" y="41783"/>
                  </a:lnTo>
                  <a:lnTo>
                    <a:pt x="1074889" y="40767"/>
                  </a:lnTo>
                  <a:lnTo>
                    <a:pt x="1074953" y="39751"/>
                  </a:lnTo>
                  <a:lnTo>
                    <a:pt x="1074953" y="38989"/>
                  </a:lnTo>
                  <a:lnTo>
                    <a:pt x="1074966" y="37719"/>
                  </a:lnTo>
                  <a:lnTo>
                    <a:pt x="1075258" y="38430"/>
                  </a:lnTo>
                  <a:lnTo>
                    <a:pt x="1075334" y="39065"/>
                  </a:lnTo>
                  <a:lnTo>
                    <a:pt x="1075220" y="39243"/>
                  </a:lnTo>
                  <a:lnTo>
                    <a:pt x="1075969" y="39116"/>
                  </a:lnTo>
                  <a:lnTo>
                    <a:pt x="1075766" y="41338"/>
                  </a:lnTo>
                  <a:lnTo>
                    <a:pt x="1076769" y="39116"/>
                  </a:lnTo>
                  <a:lnTo>
                    <a:pt x="1076833" y="38989"/>
                  </a:lnTo>
                  <a:lnTo>
                    <a:pt x="1076934" y="40640"/>
                  </a:lnTo>
                  <a:lnTo>
                    <a:pt x="1076820" y="41376"/>
                  </a:lnTo>
                  <a:lnTo>
                    <a:pt x="1076032" y="44323"/>
                  </a:lnTo>
                  <a:lnTo>
                    <a:pt x="1075931" y="45085"/>
                  </a:lnTo>
                  <a:lnTo>
                    <a:pt x="1076871" y="41910"/>
                  </a:lnTo>
                  <a:lnTo>
                    <a:pt x="1077366" y="44450"/>
                  </a:lnTo>
                  <a:lnTo>
                    <a:pt x="1078064" y="42164"/>
                  </a:lnTo>
                  <a:lnTo>
                    <a:pt x="1078039" y="42316"/>
                  </a:lnTo>
                  <a:lnTo>
                    <a:pt x="1078090" y="42164"/>
                  </a:lnTo>
                  <a:lnTo>
                    <a:pt x="1077772" y="43561"/>
                  </a:lnTo>
                  <a:lnTo>
                    <a:pt x="1077645" y="44323"/>
                  </a:lnTo>
                  <a:lnTo>
                    <a:pt x="1078407" y="41783"/>
                  </a:lnTo>
                  <a:lnTo>
                    <a:pt x="1078395" y="43154"/>
                  </a:lnTo>
                  <a:lnTo>
                    <a:pt x="1078052" y="44704"/>
                  </a:lnTo>
                  <a:lnTo>
                    <a:pt x="1078687" y="45339"/>
                  </a:lnTo>
                  <a:lnTo>
                    <a:pt x="1078788" y="41783"/>
                  </a:lnTo>
                  <a:lnTo>
                    <a:pt x="1078814" y="41148"/>
                  </a:lnTo>
                  <a:lnTo>
                    <a:pt x="1078852" y="39751"/>
                  </a:lnTo>
                  <a:lnTo>
                    <a:pt x="1079119" y="41148"/>
                  </a:lnTo>
                  <a:lnTo>
                    <a:pt x="1079220" y="42164"/>
                  </a:lnTo>
                  <a:lnTo>
                    <a:pt x="1079119" y="42672"/>
                  </a:lnTo>
                  <a:lnTo>
                    <a:pt x="1079004" y="42799"/>
                  </a:lnTo>
                  <a:lnTo>
                    <a:pt x="1078941" y="43053"/>
                  </a:lnTo>
                  <a:lnTo>
                    <a:pt x="1079525" y="44323"/>
                  </a:lnTo>
                  <a:lnTo>
                    <a:pt x="1080947" y="41656"/>
                  </a:lnTo>
                  <a:lnTo>
                    <a:pt x="1081252" y="42545"/>
                  </a:lnTo>
                  <a:lnTo>
                    <a:pt x="1081354" y="43942"/>
                  </a:lnTo>
                  <a:lnTo>
                    <a:pt x="1080897" y="46964"/>
                  </a:lnTo>
                  <a:lnTo>
                    <a:pt x="1081468" y="46736"/>
                  </a:lnTo>
                  <a:lnTo>
                    <a:pt x="1083538" y="43180"/>
                  </a:lnTo>
                  <a:lnTo>
                    <a:pt x="1084465" y="44323"/>
                  </a:lnTo>
                  <a:lnTo>
                    <a:pt x="1084516" y="43180"/>
                  </a:lnTo>
                  <a:lnTo>
                    <a:pt x="1084884" y="41656"/>
                  </a:lnTo>
                  <a:lnTo>
                    <a:pt x="1085342" y="39751"/>
                  </a:lnTo>
                  <a:lnTo>
                    <a:pt x="1085532" y="38989"/>
                  </a:lnTo>
                  <a:lnTo>
                    <a:pt x="1085659" y="38481"/>
                  </a:lnTo>
                  <a:lnTo>
                    <a:pt x="1084618" y="46736"/>
                  </a:lnTo>
                  <a:lnTo>
                    <a:pt x="1085392" y="44958"/>
                  </a:lnTo>
                  <a:lnTo>
                    <a:pt x="1085494" y="44577"/>
                  </a:lnTo>
                  <a:lnTo>
                    <a:pt x="1085430" y="44881"/>
                  </a:lnTo>
                  <a:lnTo>
                    <a:pt x="1084910" y="47244"/>
                  </a:lnTo>
                  <a:lnTo>
                    <a:pt x="1085062" y="46609"/>
                  </a:lnTo>
                  <a:lnTo>
                    <a:pt x="1085659" y="47625"/>
                  </a:lnTo>
                  <a:lnTo>
                    <a:pt x="1086294" y="46609"/>
                  </a:lnTo>
                  <a:lnTo>
                    <a:pt x="1086929" y="45593"/>
                  </a:lnTo>
                  <a:lnTo>
                    <a:pt x="1088466" y="44196"/>
                  </a:lnTo>
                  <a:lnTo>
                    <a:pt x="1088199" y="44958"/>
                  </a:lnTo>
                  <a:lnTo>
                    <a:pt x="1088085" y="45974"/>
                  </a:lnTo>
                  <a:lnTo>
                    <a:pt x="1088212" y="46863"/>
                  </a:lnTo>
                  <a:lnTo>
                    <a:pt x="1089063" y="46482"/>
                  </a:lnTo>
                  <a:lnTo>
                    <a:pt x="1089418" y="47244"/>
                  </a:lnTo>
                  <a:lnTo>
                    <a:pt x="1089660" y="46482"/>
                  </a:lnTo>
                  <a:lnTo>
                    <a:pt x="1089850" y="45847"/>
                  </a:lnTo>
                  <a:lnTo>
                    <a:pt x="1090104" y="46101"/>
                  </a:lnTo>
                  <a:lnTo>
                    <a:pt x="1090129" y="45847"/>
                  </a:lnTo>
                  <a:lnTo>
                    <a:pt x="1090345" y="44196"/>
                  </a:lnTo>
                  <a:lnTo>
                    <a:pt x="1090358" y="44069"/>
                  </a:lnTo>
                  <a:lnTo>
                    <a:pt x="1090879" y="47117"/>
                  </a:lnTo>
                  <a:lnTo>
                    <a:pt x="1092187" y="46228"/>
                  </a:lnTo>
                  <a:lnTo>
                    <a:pt x="1093508" y="45085"/>
                  </a:lnTo>
                  <a:lnTo>
                    <a:pt x="1094092" y="47371"/>
                  </a:lnTo>
                  <a:lnTo>
                    <a:pt x="1093927" y="47371"/>
                  </a:lnTo>
                  <a:lnTo>
                    <a:pt x="1093431" y="48514"/>
                  </a:lnTo>
                  <a:lnTo>
                    <a:pt x="1093571" y="48514"/>
                  </a:lnTo>
                  <a:lnTo>
                    <a:pt x="1094994" y="47498"/>
                  </a:lnTo>
                  <a:lnTo>
                    <a:pt x="1095209" y="46228"/>
                  </a:lnTo>
                  <a:lnTo>
                    <a:pt x="1095133" y="45974"/>
                  </a:lnTo>
                  <a:lnTo>
                    <a:pt x="1095209" y="45085"/>
                  </a:lnTo>
                  <a:lnTo>
                    <a:pt x="1095298" y="44069"/>
                  </a:lnTo>
                  <a:lnTo>
                    <a:pt x="1095603" y="43180"/>
                  </a:lnTo>
                  <a:lnTo>
                    <a:pt x="1095794" y="42672"/>
                  </a:lnTo>
                  <a:lnTo>
                    <a:pt x="1096276" y="41656"/>
                  </a:lnTo>
                  <a:lnTo>
                    <a:pt x="1096568" y="41783"/>
                  </a:lnTo>
                  <a:lnTo>
                    <a:pt x="1095806" y="43053"/>
                  </a:lnTo>
                  <a:lnTo>
                    <a:pt x="1095705" y="46888"/>
                  </a:lnTo>
                  <a:lnTo>
                    <a:pt x="1095832" y="46228"/>
                  </a:lnTo>
                  <a:lnTo>
                    <a:pt x="1096073" y="45466"/>
                  </a:lnTo>
                  <a:lnTo>
                    <a:pt x="1096213" y="44704"/>
                  </a:lnTo>
                  <a:lnTo>
                    <a:pt x="1095908" y="49022"/>
                  </a:lnTo>
                  <a:lnTo>
                    <a:pt x="1096581" y="44704"/>
                  </a:lnTo>
                  <a:lnTo>
                    <a:pt x="1097064" y="41656"/>
                  </a:lnTo>
                  <a:lnTo>
                    <a:pt x="1097318" y="40005"/>
                  </a:lnTo>
                  <a:lnTo>
                    <a:pt x="1097470" y="43180"/>
                  </a:lnTo>
                  <a:lnTo>
                    <a:pt x="1097216" y="44196"/>
                  </a:lnTo>
                  <a:lnTo>
                    <a:pt x="1097661" y="43561"/>
                  </a:lnTo>
                  <a:lnTo>
                    <a:pt x="1098296" y="42037"/>
                  </a:lnTo>
                  <a:lnTo>
                    <a:pt x="1098372" y="42164"/>
                  </a:lnTo>
                  <a:lnTo>
                    <a:pt x="1098461" y="42926"/>
                  </a:lnTo>
                  <a:lnTo>
                    <a:pt x="1098092" y="45212"/>
                  </a:lnTo>
                  <a:lnTo>
                    <a:pt x="1099121" y="42037"/>
                  </a:lnTo>
                  <a:lnTo>
                    <a:pt x="1099464" y="40894"/>
                  </a:lnTo>
                  <a:lnTo>
                    <a:pt x="1099312" y="43688"/>
                  </a:lnTo>
                  <a:lnTo>
                    <a:pt x="1098943" y="44450"/>
                  </a:lnTo>
                  <a:lnTo>
                    <a:pt x="1098664" y="44450"/>
                  </a:lnTo>
                  <a:lnTo>
                    <a:pt x="1098321" y="45059"/>
                  </a:lnTo>
                  <a:lnTo>
                    <a:pt x="1098067" y="48514"/>
                  </a:lnTo>
                  <a:lnTo>
                    <a:pt x="1098308" y="47625"/>
                  </a:lnTo>
                  <a:lnTo>
                    <a:pt x="1098537" y="48260"/>
                  </a:lnTo>
                  <a:lnTo>
                    <a:pt x="1098575" y="48412"/>
                  </a:lnTo>
                  <a:lnTo>
                    <a:pt x="1098740" y="49276"/>
                  </a:lnTo>
                  <a:lnTo>
                    <a:pt x="1098677" y="48768"/>
                  </a:lnTo>
                  <a:lnTo>
                    <a:pt x="1098994" y="49784"/>
                  </a:lnTo>
                  <a:lnTo>
                    <a:pt x="1099083" y="48514"/>
                  </a:lnTo>
                  <a:lnTo>
                    <a:pt x="1099197" y="48133"/>
                  </a:lnTo>
                  <a:lnTo>
                    <a:pt x="1099350" y="47625"/>
                  </a:lnTo>
                  <a:lnTo>
                    <a:pt x="1101064" y="41783"/>
                  </a:lnTo>
                  <a:lnTo>
                    <a:pt x="1100455" y="47498"/>
                  </a:lnTo>
                  <a:lnTo>
                    <a:pt x="1100429" y="47752"/>
                  </a:lnTo>
                  <a:lnTo>
                    <a:pt x="1100531" y="47498"/>
                  </a:lnTo>
                  <a:lnTo>
                    <a:pt x="1102207" y="43307"/>
                  </a:lnTo>
                  <a:lnTo>
                    <a:pt x="1100569" y="47421"/>
                  </a:lnTo>
                  <a:lnTo>
                    <a:pt x="1101534" y="45847"/>
                  </a:lnTo>
                  <a:lnTo>
                    <a:pt x="1101026" y="48006"/>
                  </a:lnTo>
                  <a:lnTo>
                    <a:pt x="1100899" y="50927"/>
                  </a:lnTo>
                  <a:lnTo>
                    <a:pt x="1100670" y="51689"/>
                  </a:lnTo>
                  <a:lnTo>
                    <a:pt x="1101559" y="49276"/>
                  </a:lnTo>
                  <a:lnTo>
                    <a:pt x="1100861" y="53848"/>
                  </a:lnTo>
                  <a:lnTo>
                    <a:pt x="1102156" y="50292"/>
                  </a:lnTo>
                  <a:lnTo>
                    <a:pt x="1101966" y="51308"/>
                  </a:lnTo>
                  <a:lnTo>
                    <a:pt x="1102207" y="50927"/>
                  </a:lnTo>
                  <a:lnTo>
                    <a:pt x="1102258" y="50800"/>
                  </a:lnTo>
                  <a:lnTo>
                    <a:pt x="1102385" y="50292"/>
                  </a:lnTo>
                  <a:lnTo>
                    <a:pt x="1102474" y="49911"/>
                  </a:lnTo>
                  <a:lnTo>
                    <a:pt x="1102753" y="49276"/>
                  </a:lnTo>
                  <a:lnTo>
                    <a:pt x="1103934" y="46609"/>
                  </a:lnTo>
                  <a:lnTo>
                    <a:pt x="1103325" y="54356"/>
                  </a:lnTo>
                  <a:lnTo>
                    <a:pt x="1105395" y="49911"/>
                  </a:lnTo>
                  <a:lnTo>
                    <a:pt x="1106716" y="48260"/>
                  </a:lnTo>
                  <a:lnTo>
                    <a:pt x="1107147" y="46609"/>
                  </a:lnTo>
                  <a:lnTo>
                    <a:pt x="1107351" y="45847"/>
                  </a:lnTo>
                  <a:lnTo>
                    <a:pt x="1107389" y="45720"/>
                  </a:lnTo>
                  <a:lnTo>
                    <a:pt x="1107592" y="44958"/>
                  </a:lnTo>
                  <a:lnTo>
                    <a:pt x="1108798" y="43434"/>
                  </a:lnTo>
                  <a:lnTo>
                    <a:pt x="1108684" y="45212"/>
                  </a:lnTo>
                  <a:lnTo>
                    <a:pt x="1107922" y="46736"/>
                  </a:lnTo>
                  <a:lnTo>
                    <a:pt x="1107833" y="47371"/>
                  </a:lnTo>
                  <a:lnTo>
                    <a:pt x="1107948" y="48514"/>
                  </a:lnTo>
                  <a:lnTo>
                    <a:pt x="1108341" y="48387"/>
                  </a:lnTo>
                  <a:lnTo>
                    <a:pt x="1109027" y="47371"/>
                  </a:lnTo>
                  <a:lnTo>
                    <a:pt x="1108798" y="48006"/>
                  </a:lnTo>
                  <a:lnTo>
                    <a:pt x="1108684" y="48895"/>
                  </a:lnTo>
                  <a:lnTo>
                    <a:pt x="1108583" y="50038"/>
                  </a:lnTo>
                  <a:lnTo>
                    <a:pt x="1108989" y="49911"/>
                  </a:lnTo>
                  <a:lnTo>
                    <a:pt x="1109281" y="48260"/>
                  </a:lnTo>
                  <a:lnTo>
                    <a:pt x="1109268" y="47371"/>
                  </a:lnTo>
                  <a:lnTo>
                    <a:pt x="1109446" y="46736"/>
                  </a:lnTo>
                  <a:lnTo>
                    <a:pt x="1110361" y="43434"/>
                  </a:lnTo>
                  <a:close/>
                </a:path>
                <a:path w="1393825" h="3226434">
                  <a:moveTo>
                    <a:pt x="1110386" y="51308"/>
                  </a:moveTo>
                  <a:lnTo>
                    <a:pt x="1110145" y="51473"/>
                  </a:lnTo>
                  <a:lnTo>
                    <a:pt x="1110056" y="52070"/>
                  </a:lnTo>
                  <a:lnTo>
                    <a:pt x="1110386" y="51308"/>
                  </a:lnTo>
                  <a:close/>
                </a:path>
                <a:path w="1393825" h="3226434">
                  <a:moveTo>
                    <a:pt x="1110513" y="52844"/>
                  </a:moveTo>
                  <a:lnTo>
                    <a:pt x="1110310" y="53162"/>
                  </a:lnTo>
                  <a:lnTo>
                    <a:pt x="1110513" y="52844"/>
                  </a:lnTo>
                  <a:close/>
                </a:path>
                <a:path w="1393825" h="3226434">
                  <a:moveTo>
                    <a:pt x="1110919" y="52171"/>
                  </a:moveTo>
                  <a:lnTo>
                    <a:pt x="1110513" y="52844"/>
                  </a:lnTo>
                  <a:lnTo>
                    <a:pt x="1110691" y="52997"/>
                  </a:lnTo>
                  <a:lnTo>
                    <a:pt x="1110919" y="52171"/>
                  </a:lnTo>
                  <a:close/>
                </a:path>
                <a:path w="1393825" h="3226434">
                  <a:moveTo>
                    <a:pt x="1111618" y="47688"/>
                  </a:moveTo>
                  <a:lnTo>
                    <a:pt x="1111148" y="49530"/>
                  </a:lnTo>
                  <a:lnTo>
                    <a:pt x="1110386" y="51308"/>
                  </a:lnTo>
                  <a:lnTo>
                    <a:pt x="1110945" y="50927"/>
                  </a:lnTo>
                  <a:lnTo>
                    <a:pt x="1111592" y="48514"/>
                  </a:lnTo>
                  <a:lnTo>
                    <a:pt x="1111618" y="47688"/>
                  </a:lnTo>
                  <a:close/>
                </a:path>
                <a:path w="1393825" h="3226434">
                  <a:moveTo>
                    <a:pt x="1111770" y="47117"/>
                  </a:moveTo>
                  <a:lnTo>
                    <a:pt x="1111580" y="47117"/>
                  </a:lnTo>
                  <a:lnTo>
                    <a:pt x="1111618" y="47688"/>
                  </a:lnTo>
                  <a:lnTo>
                    <a:pt x="1111770" y="47117"/>
                  </a:lnTo>
                  <a:close/>
                </a:path>
                <a:path w="1393825" h="3226434">
                  <a:moveTo>
                    <a:pt x="1112088" y="41402"/>
                  </a:moveTo>
                  <a:lnTo>
                    <a:pt x="1109738" y="48006"/>
                  </a:lnTo>
                  <a:lnTo>
                    <a:pt x="1109700" y="48133"/>
                  </a:lnTo>
                  <a:lnTo>
                    <a:pt x="1108964" y="50888"/>
                  </a:lnTo>
                  <a:lnTo>
                    <a:pt x="1108532" y="51930"/>
                  </a:lnTo>
                  <a:lnTo>
                    <a:pt x="1109141" y="51181"/>
                  </a:lnTo>
                  <a:lnTo>
                    <a:pt x="1109941" y="49403"/>
                  </a:lnTo>
                  <a:lnTo>
                    <a:pt x="1110576" y="48514"/>
                  </a:lnTo>
                  <a:lnTo>
                    <a:pt x="1110335" y="50038"/>
                  </a:lnTo>
                  <a:lnTo>
                    <a:pt x="1110221" y="50419"/>
                  </a:lnTo>
                  <a:lnTo>
                    <a:pt x="1109764" y="51181"/>
                  </a:lnTo>
                  <a:lnTo>
                    <a:pt x="1109370" y="52324"/>
                  </a:lnTo>
                  <a:lnTo>
                    <a:pt x="1110005" y="51562"/>
                  </a:lnTo>
                  <a:lnTo>
                    <a:pt x="1110538" y="48895"/>
                  </a:lnTo>
                  <a:lnTo>
                    <a:pt x="1110615" y="48514"/>
                  </a:lnTo>
                  <a:lnTo>
                    <a:pt x="1110716" y="48006"/>
                  </a:lnTo>
                  <a:lnTo>
                    <a:pt x="1111072" y="47498"/>
                  </a:lnTo>
                  <a:lnTo>
                    <a:pt x="1111186" y="47244"/>
                  </a:lnTo>
                  <a:lnTo>
                    <a:pt x="1112088" y="41402"/>
                  </a:lnTo>
                  <a:close/>
                </a:path>
                <a:path w="1393825" h="3226434">
                  <a:moveTo>
                    <a:pt x="1113840" y="45643"/>
                  </a:moveTo>
                  <a:lnTo>
                    <a:pt x="1113459" y="45466"/>
                  </a:lnTo>
                  <a:lnTo>
                    <a:pt x="1112596" y="47536"/>
                  </a:lnTo>
                  <a:lnTo>
                    <a:pt x="1112672" y="46786"/>
                  </a:lnTo>
                  <a:lnTo>
                    <a:pt x="1112939" y="45910"/>
                  </a:lnTo>
                  <a:lnTo>
                    <a:pt x="1113091" y="45288"/>
                  </a:lnTo>
                  <a:lnTo>
                    <a:pt x="1112456" y="46863"/>
                  </a:lnTo>
                  <a:lnTo>
                    <a:pt x="1111542" y="49695"/>
                  </a:lnTo>
                  <a:lnTo>
                    <a:pt x="1111059" y="52844"/>
                  </a:lnTo>
                  <a:lnTo>
                    <a:pt x="1112024" y="49644"/>
                  </a:lnTo>
                  <a:lnTo>
                    <a:pt x="1111796" y="51015"/>
                  </a:lnTo>
                  <a:lnTo>
                    <a:pt x="1112926" y="47193"/>
                  </a:lnTo>
                  <a:lnTo>
                    <a:pt x="1113243" y="46850"/>
                  </a:lnTo>
                  <a:lnTo>
                    <a:pt x="1113104" y="48374"/>
                  </a:lnTo>
                  <a:lnTo>
                    <a:pt x="1112799" y="49618"/>
                  </a:lnTo>
                  <a:lnTo>
                    <a:pt x="1113066" y="48768"/>
                  </a:lnTo>
                  <a:lnTo>
                    <a:pt x="1113015" y="50444"/>
                  </a:lnTo>
                  <a:lnTo>
                    <a:pt x="1113599" y="48336"/>
                  </a:lnTo>
                  <a:lnTo>
                    <a:pt x="1113840" y="45643"/>
                  </a:lnTo>
                  <a:close/>
                </a:path>
                <a:path w="1393825" h="3226434">
                  <a:moveTo>
                    <a:pt x="1114018" y="49034"/>
                  </a:moveTo>
                  <a:lnTo>
                    <a:pt x="1113701" y="49377"/>
                  </a:lnTo>
                  <a:lnTo>
                    <a:pt x="1112799" y="52730"/>
                  </a:lnTo>
                  <a:lnTo>
                    <a:pt x="1113370" y="51904"/>
                  </a:lnTo>
                  <a:lnTo>
                    <a:pt x="1113637" y="51041"/>
                  </a:lnTo>
                  <a:lnTo>
                    <a:pt x="1114018" y="49034"/>
                  </a:lnTo>
                  <a:close/>
                </a:path>
                <a:path w="1393825" h="3226434">
                  <a:moveTo>
                    <a:pt x="1253794" y="63842"/>
                  </a:moveTo>
                  <a:lnTo>
                    <a:pt x="1253451" y="65620"/>
                  </a:lnTo>
                  <a:lnTo>
                    <a:pt x="1253553" y="65481"/>
                  </a:lnTo>
                  <a:lnTo>
                    <a:pt x="1253794" y="63842"/>
                  </a:lnTo>
                  <a:close/>
                </a:path>
                <a:path w="1393825" h="3226434">
                  <a:moveTo>
                    <a:pt x="1256436" y="80251"/>
                  </a:moveTo>
                  <a:lnTo>
                    <a:pt x="1256372" y="80543"/>
                  </a:lnTo>
                  <a:lnTo>
                    <a:pt x="1256360" y="80759"/>
                  </a:lnTo>
                  <a:lnTo>
                    <a:pt x="1256385" y="80556"/>
                  </a:lnTo>
                  <a:lnTo>
                    <a:pt x="1256411" y="80429"/>
                  </a:lnTo>
                  <a:lnTo>
                    <a:pt x="1256436" y="80251"/>
                  </a:lnTo>
                  <a:close/>
                </a:path>
                <a:path w="1393825" h="3226434">
                  <a:moveTo>
                    <a:pt x="1267942" y="78320"/>
                  </a:moveTo>
                  <a:lnTo>
                    <a:pt x="1267701" y="80403"/>
                  </a:lnTo>
                  <a:lnTo>
                    <a:pt x="1267053" y="81064"/>
                  </a:lnTo>
                  <a:lnTo>
                    <a:pt x="1267726" y="80962"/>
                  </a:lnTo>
                  <a:lnTo>
                    <a:pt x="1267942" y="78320"/>
                  </a:lnTo>
                  <a:close/>
                </a:path>
                <a:path w="1393825" h="3226434">
                  <a:moveTo>
                    <a:pt x="1322717" y="67995"/>
                  </a:moveTo>
                  <a:lnTo>
                    <a:pt x="1321549" y="68503"/>
                  </a:lnTo>
                  <a:lnTo>
                    <a:pt x="1321574" y="71462"/>
                  </a:lnTo>
                  <a:lnTo>
                    <a:pt x="1321752" y="70319"/>
                  </a:lnTo>
                  <a:lnTo>
                    <a:pt x="1322717" y="67995"/>
                  </a:lnTo>
                  <a:close/>
                </a:path>
                <a:path w="1393825" h="3226434">
                  <a:moveTo>
                    <a:pt x="1323098" y="67068"/>
                  </a:moveTo>
                  <a:lnTo>
                    <a:pt x="1322920" y="65303"/>
                  </a:lnTo>
                  <a:lnTo>
                    <a:pt x="1322793" y="67792"/>
                  </a:lnTo>
                  <a:lnTo>
                    <a:pt x="1323098" y="67068"/>
                  </a:lnTo>
                  <a:close/>
                </a:path>
                <a:path w="1393825" h="3226434">
                  <a:moveTo>
                    <a:pt x="1342390" y="73545"/>
                  </a:moveTo>
                  <a:lnTo>
                    <a:pt x="1342326" y="73075"/>
                  </a:lnTo>
                  <a:lnTo>
                    <a:pt x="1342288" y="73304"/>
                  </a:lnTo>
                  <a:lnTo>
                    <a:pt x="1342263" y="73482"/>
                  </a:lnTo>
                  <a:lnTo>
                    <a:pt x="1342237" y="73672"/>
                  </a:lnTo>
                  <a:lnTo>
                    <a:pt x="1342390" y="73545"/>
                  </a:lnTo>
                  <a:close/>
                </a:path>
                <a:path w="1393825" h="3226434">
                  <a:moveTo>
                    <a:pt x="1346047" y="73367"/>
                  </a:moveTo>
                  <a:lnTo>
                    <a:pt x="1345831" y="73698"/>
                  </a:lnTo>
                  <a:lnTo>
                    <a:pt x="1345768" y="74079"/>
                  </a:lnTo>
                  <a:lnTo>
                    <a:pt x="1345907" y="73698"/>
                  </a:lnTo>
                  <a:lnTo>
                    <a:pt x="1346009" y="73533"/>
                  </a:lnTo>
                  <a:lnTo>
                    <a:pt x="1346047" y="73367"/>
                  </a:lnTo>
                  <a:close/>
                </a:path>
                <a:path w="1393825" h="3226434">
                  <a:moveTo>
                    <a:pt x="1356283" y="76949"/>
                  </a:moveTo>
                  <a:lnTo>
                    <a:pt x="1356233" y="76517"/>
                  </a:lnTo>
                  <a:lnTo>
                    <a:pt x="1356220" y="76796"/>
                  </a:lnTo>
                  <a:lnTo>
                    <a:pt x="1356283" y="76949"/>
                  </a:lnTo>
                  <a:close/>
                </a:path>
                <a:path w="1393825" h="3226434">
                  <a:moveTo>
                    <a:pt x="1360525" y="71716"/>
                  </a:moveTo>
                  <a:lnTo>
                    <a:pt x="1360322" y="71945"/>
                  </a:lnTo>
                  <a:lnTo>
                    <a:pt x="1360525" y="71716"/>
                  </a:lnTo>
                  <a:close/>
                </a:path>
                <a:path w="1393825" h="3226434">
                  <a:moveTo>
                    <a:pt x="1363281" y="76530"/>
                  </a:moveTo>
                  <a:lnTo>
                    <a:pt x="1363167" y="76771"/>
                  </a:lnTo>
                  <a:lnTo>
                    <a:pt x="1363205" y="76949"/>
                  </a:lnTo>
                  <a:lnTo>
                    <a:pt x="1363268" y="76720"/>
                  </a:lnTo>
                  <a:lnTo>
                    <a:pt x="1363281" y="76530"/>
                  </a:lnTo>
                  <a:close/>
                </a:path>
                <a:path w="1393825" h="3226434">
                  <a:moveTo>
                    <a:pt x="1364488" y="80441"/>
                  </a:moveTo>
                  <a:lnTo>
                    <a:pt x="1364348" y="80632"/>
                  </a:lnTo>
                  <a:lnTo>
                    <a:pt x="1364208" y="80810"/>
                  </a:lnTo>
                  <a:lnTo>
                    <a:pt x="1364119" y="81102"/>
                  </a:lnTo>
                  <a:lnTo>
                    <a:pt x="1364246" y="81051"/>
                  </a:lnTo>
                  <a:lnTo>
                    <a:pt x="1364399" y="80733"/>
                  </a:lnTo>
                  <a:lnTo>
                    <a:pt x="1364488" y="80441"/>
                  </a:lnTo>
                  <a:close/>
                </a:path>
                <a:path w="1393825" h="3226434">
                  <a:moveTo>
                    <a:pt x="1375854" y="87210"/>
                  </a:moveTo>
                  <a:lnTo>
                    <a:pt x="1375816" y="87579"/>
                  </a:lnTo>
                  <a:lnTo>
                    <a:pt x="1375854" y="87350"/>
                  </a:lnTo>
                  <a:lnTo>
                    <a:pt x="1375854" y="87210"/>
                  </a:lnTo>
                  <a:close/>
                </a:path>
                <a:path w="1393825" h="3226434">
                  <a:moveTo>
                    <a:pt x="1375867" y="85991"/>
                  </a:moveTo>
                  <a:lnTo>
                    <a:pt x="1375460" y="87058"/>
                  </a:lnTo>
                  <a:lnTo>
                    <a:pt x="1375752" y="86842"/>
                  </a:lnTo>
                  <a:lnTo>
                    <a:pt x="1375816" y="87134"/>
                  </a:lnTo>
                  <a:lnTo>
                    <a:pt x="1375867" y="85991"/>
                  </a:lnTo>
                  <a:close/>
                </a:path>
                <a:path w="1393825" h="3226434">
                  <a:moveTo>
                    <a:pt x="1379702" y="84023"/>
                  </a:moveTo>
                  <a:lnTo>
                    <a:pt x="1379562" y="84442"/>
                  </a:lnTo>
                  <a:lnTo>
                    <a:pt x="1379677" y="84150"/>
                  </a:lnTo>
                  <a:lnTo>
                    <a:pt x="1379702" y="84023"/>
                  </a:lnTo>
                  <a:close/>
                </a:path>
                <a:path w="1393825" h="3226434">
                  <a:moveTo>
                    <a:pt x="1382877" y="85255"/>
                  </a:moveTo>
                  <a:lnTo>
                    <a:pt x="1382191" y="86512"/>
                  </a:lnTo>
                  <a:lnTo>
                    <a:pt x="1382458" y="86194"/>
                  </a:lnTo>
                  <a:lnTo>
                    <a:pt x="1382877" y="85255"/>
                  </a:lnTo>
                  <a:close/>
                </a:path>
                <a:path w="1393825" h="3226434">
                  <a:moveTo>
                    <a:pt x="1386522" y="87630"/>
                  </a:moveTo>
                  <a:lnTo>
                    <a:pt x="1386459" y="87477"/>
                  </a:lnTo>
                  <a:lnTo>
                    <a:pt x="1385354" y="90195"/>
                  </a:lnTo>
                  <a:lnTo>
                    <a:pt x="1384846" y="91376"/>
                  </a:lnTo>
                  <a:lnTo>
                    <a:pt x="1385328" y="90271"/>
                  </a:lnTo>
                  <a:lnTo>
                    <a:pt x="1385620" y="89763"/>
                  </a:lnTo>
                  <a:lnTo>
                    <a:pt x="1385785" y="89585"/>
                  </a:lnTo>
                  <a:lnTo>
                    <a:pt x="1386522" y="87630"/>
                  </a:lnTo>
                  <a:close/>
                </a:path>
                <a:path w="1393825" h="3226434">
                  <a:moveTo>
                    <a:pt x="1387309" y="106032"/>
                  </a:moveTo>
                  <a:lnTo>
                    <a:pt x="1387182" y="106045"/>
                  </a:lnTo>
                  <a:lnTo>
                    <a:pt x="1387309" y="106032"/>
                  </a:lnTo>
                  <a:close/>
                </a:path>
                <a:path w="1393825" h="3226434">
                  <a:moveTo>
                    <a:pt x="1387792" y="105664"/>
                  </a:moveTo>
                  <a:lnTo>
                    <a:pt x="1387665" y="105765"/>
                  </a:lnTo>
                  <a:lnTo>
                    <a:pt x="1387487" y="105943"/>
                  </a:lnTo>
                  <a:lnTo>
                    <a:pt x="1387259" y="106426"/>
                  </a:lnTo>
                  <a:lnTo>
                    <a:pt x="1387398" y="106299"/>
                  </a:lnTo>
                  <a:lnTo>
                    <a:pt x="1387563" y="106019"/>
                  </a:lnTo>
                  <a:lnTo>
                    <a:pt x="1387792" y="105664"/>
                  </a:lnTo>
                  <a:close/>
                </a:path>
                <a:path w="1393825" h="3226434">
                  <a:moveTo>
                    <a:pt x="1393075" y="103619"/>
                  </a:moveTo>
                  <a:lnTo>
                    <a:pt x="1392720" y="103911"/>
                  </a:lnTo>
                  <a:lnTo>
                    <a:pt x="1391208" y="107022"/>
                  </a:lnTo>
                  <a:lnTo>
                    <a:pt x="1391869" y="106299"/>
                  </a:lnTo>
                  <a:lnTo>
                    <a:pt x="1392301" y="105511"/>
                  </a:lnTo>
                  <a:lnTo>
                    <a:pt x="1393075" y="103619"/>
                  </a:lnTo>
                  <a:close/>
                </a:path>
                <a:path w="1393825" h="3226434">
                  <a:moveTo>
                    <a:pt x="1393698" y="100317"/>
                  </a:moveTo>
                  <a:lnTo>
                    <a:pt x="1393418" y="100076"/>
                  </a:lnTo>
                  <a:lnTo>
                    <a:pt x="1392199" y="101968"/>
                  </a:lnTo>
                  <a:lnTo>
                    <a:pt x="1392440" y="101244"/>
                  </a:lnTo>
                  <a:lnTo>
                    <a:pt x="1392872" y="100431"/>
                  </a:lnTo>
                  <a:lnTo>
                    <a:pt x="1393139" y="99860"/>
                  </a:lnTo>
                  <a:lnTo>
                    <a:pt x="1392237" y="101307"/>
                  </a:lnTo>
                  <a:lnTo>
                    <a:pt x="1390802" y="103898"/>
                  </a:lnTo>
                  <a:lnTo>
                    <a:pt x="1389697" y="106883"/>
                  </a:lnTo>
                  <a:lnTo>
                    <a:pt x="1391297" y="103962"/>
                  </a:lnTo>
                  <a:lnTo>
                    <a:pt x="1390650" y="105168"/>
                  </a:lnTo>
                  <a:lnTo>
                    <a:pt x="1392555" y="101688"/>
                  </a:lnTo>
                  <a:lnTo>
                    <a:pt x="1392923" y="101396"/>
                  </a:lnTo>
                  <a:lnTo>
                    <a:pt x="1392453" y="102857"/>
                  </a:lnTo>
                  <a:lnTo>
                    <a:pt x="1391920" y="104013"/>
                  </a:lnTo>
                  <a:lnTo>
                    <a:pt x="1392339" y="103225"/>
                  </a:lnTo>
                  <a:lnTo>
                    <a:pt x="1391894" y="104838"/>
                  </a:lnTo>
                  <a:lnTo>
                    <a:pt x="1392885" y="102882"/>
                  </a:lnTo>
                  <a:lnTo>
                    <a:pt x="1393698" y="10031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6311423" y="7969802"/>
              <a:ext cx="403860" cy="93980"/>
            </a:xfrm>
            <a:custGeom>
              <a:avLst/>
              <a:gdLst/>
              <a:ahLst/>
              <a:cxnLst/>
              <a:rect l="l" t="t" r="r" b="b"/>
              <a:pathLst>
                <a:path w="403859" h="93979">
                  <a:moveTo>
                    <a:pt x="2527" y="23114"/>
                  </a:moveTo>
                  <a:lnTo>
                    <a:pt x="2413" y="21551"/>
                  </a:lnTo>
                  <a:lnTo>
                    <a:pt x="2286" y="22390"/>
                  </a:lnTo>
                  <a:lnTo>
                    <a:pt x="1955" y="23368"/>
                  </a:lnTo>
                  <a:lnTo>
                    <a:pt x="1866" y="24511"/>
                  </a:lnTo>
                  <a:lnTo>
                    <a:pt x="1993" y="25019"/>
                  </a:lnTo>
                  <a:lnTo>
                    <a:pt x="2527" y="23114"/>
                  </a:lnTo>
                  <a:close/>
                </a:path>
                <a:path w="403859" h="93979">
                  <a:moveTo>
                    <a:pt x="11823" y="28028"/>
                  </a:moveTo>
                  <a:lnTo>
                    <a:pt x="11176" y="29591"/>
                  </a:lnTo>
                  <a:lnTo>
                    <a:pt x="11722" y="29718"/>
                  </a:lnTo>
                  <a:lnTo>
                    <a:pt x="11823" y="28028"/>
                  </a:lnTo>
                  <a:close/>
                </a:path>
                <a:path w="403859" h="93979">
                  <a:moveTo>
                    <a:pt x="16014" y="23164"/>
                  </a:moveTo>
                  <a:lnTo>
                    <a:pt x="15773" y="25247"/>
                  </a:lnTo>
                  <a:lnTo>
                    <a:pt x="15125" y="25908"/>
                  </a:lnTo>
                  <a:lnTo>
                    <a:pt x="15798" y="25806"/>
                  </a:lnTo>
                  <a:lnTo>
                    <a:pt x="16014" y="23164"/>
                  </a:lnTo>
                  <a:close/>
                </a:path>
                <a:path w="403859" h="93979">
                  <a:moveTo>
                    <a:pt x="16687" y="21844"/>
                  </a:moveTo>
                  <a:lnTo>
                    <a:pt x="16624" y="19939"/>
                  </a:lnTo>
                  <a:lnTo>
                    <a:pt x="16243" y="22606"/>
                  </a:lnTo>
                  <a:lnTo>
                    <a:pt x="16357" y="22415"/>
                  </a:lnTo>
                  <a:lnTo>
                    <a:pt x="16446" y="22098"/>
                  </a:lnTo>
                  <a:lnTo>
                    <a:pt x="16446" y="22263"/>
                  </a:lnTo>
                  <a:lnTo>
                    <a:pt x="16548" y="22098"/>
                  </a:lnTo>
                  <a:lnTo>
                    <a:pt x="16687" y="21844"/>
                  </a:lnTo>
                  <a:close/>
                </a:path>
                <a:path w="403859" h="93979">
                  <a:moveTo>
                    <a:pt x="21856" y="25781"/>
                  </a:moveTo>
                  <a:lnTo>
                    <a:pt x="21818" y="25400"/>
                  </a:lnTo>
                  <a:lnTo>
                    <a:pt x="21412" y="25158"/>
                  </a:lnTo>
                  <a:lnTo>
                    <a:pt x="21513" y="28829"/>
                  </a:lnTo>
                  <a:lnTo>
                    <a:pt x="21856" y="25781"/>
                  </a:lnTo>
                  <a:close/>
                </a:path>
                <a:path w="403859" h="93979">
                  <a:moveTo>
                    <a:pt x="21971" y="24803"/>
                  </a:moveTo>
                  <a:lnTo>
                    <a:pt x="21818" y="25400"/>
                  </a:lnTo>
                  <a:lnTo>
                    <a:pt x="21971" y="24803"/>
                  </a:lnTo>
                  <a:close/>
                </a:path>
                <a:path w="403859" h="93979">
                  <a:moveTo>
                    <a:pt x="22123" y="23431"/>
                  </a:moveTo>
                  <a:lnTo>
                    <a:pt x="21971" y="24803"/>
                  </a:lnTo>
                  <a:lnTo>
                    <a:pt x="22059" y="24384"/>
                  </a:lnTo>
                  <a:lnTo>
                    <a:pt x="22123" y="23431"/>
                  </a:lnTo>
                  <a:close/>
                </a:path>
                <a:path w="403859" h="93979">
                  <a:moveTo>
                    <a:pt x="22479" y="5080"/>
                  </a:moveTo>
                  <a:lnTo>
                    <a:pt x="21818" y="6477"/>
                  </a:lnTo>
                  <a:lnTo>
                    <a:pt x="21945" y="6477"/>
                  </a:lnTo>
                  <a:lnTo>
                    <a:pt x="22047" y="6096"/>
                  </a:lnTo>
                  <a:lnTo>
                    <a:pt x="22148" y="5842"/>
                  </a:lnTo>
                  <a:lnTo>
                    <a:pt x="22288" y="5969"/>
                  </a:lnTo>
                  <a:lnTo>
                    <a:pt x="22313" y="5842"/>
                  </a:lnTo>
                  <a:lnTo>
                    <a:pt x="22479" y="5080"/>
                  </a:lnTo>
                  <a:close/>
                </a:path>
                <a:path w="403859" h="93979">
                  <a:moveTo>
                    <a:pt x="28829" y="27051"/>
                  </a:moveTo>
                  <a:lnTo>
                    <a:pt x="28663" y="28575"/>
                  </a:lnTo>
                  <a:lnTo>
                    <a:pt x="28536" y="29210"/>
                  </a:lnTo>
                  <a:lnTo>
                    <a:pt x="28752" y="30226"/>
                  </a:lnTo>
                  <a:lnTo>
                    <a:pt x="28829" y="27051"/>
                  </a:lnTo>
                  <a:close/>
                </a:path>
                <a:path w="403859" h="93979">
                  <a:moveTo>
                    <a:pt x="30314" y="0"/>
                  </a:moveTo>
                  <a:lnTo>
                    <a:pt x="29578" y="1905"/>
                  </a:lnTo>
                  <a:lnTo>
                    <a:pt x="28219" y="6096"/>
                  </a:lnTo>
                  <a:lnTo>
                    <a:pt x="28346" y="6096"/>
                  </a:lnTo>
                  <a:lnTo>
                    <a:pt x="28981" y="6350"/>
                  </a:lnTo>
                  <a:lnTo>
                    <a:pt x="29311" y="6515"/>
                  </a:lnTo>
                  <a:lnTo>
                    <a:pt x="29514" y="5588"/>
                  </a:lnTo>
                  <a:lnTo>
                    <a:pt x="29552" y="5727"/>
                  </a:lnTo>
                  <a:lnTo>
                    <a:pt x="29578" y="5588"/>
                  </a:lnTo>
                  <a:lnTo>
                    <a:pt x="29692" y="4826"/>
                  </a:lnTo>
                  <a:lnTo>
                    <a:pt x="29565" y="3810"/>
                  </a:lnTo>
                  <a:lnTo>
                    <a:pt x="29451" y="3683"/>
                  </a:lnTo>
                  <a:lnTo>
                    <a:pt x="29476" y="3048"/>
                  </a:lnTo>
                  <a:lnTo>
                    <a:pt x="30314" y="0"/>
                  </a:lnTo>
                  <a:close/>
                </a:path>
                <a:path w="403859" h="93979">
                  <a:moveTo>
                    <a:pt x="40500" y="30149"/>
                  </a:moveTo>
                  <a:lnTo>
                    <a:pt x="40284" y="30784"/>
                  </a:lnTo>
                  <a:lnTo>
                    <a:pt x="40487" y="30226"/>
                  </a:lnTo>
                  <a:close/>
                </a:path>
                <a:path w="403859" h="93979">
                  <a:moveTo>
                    <a:pt x="41808" y="29654"/>
                  </a:moveTo>
                  <a:lnTo>
                    <a:pt x="41617" y="29984"/>
                  </a:lnTo>
                  <a:lnTo>
                    <a:pt x="41808" y="29654"/>
                  </a:lnTo>
                  <a:close/>
                </a:path>
                <a:path w="403859" h="93979">
                  <a:moveTo>
                    <a:pt x="43599" y="30734"/>
                  </a:moveTo>
                  <a:lnTo>
                    <a:pt x="43510" y="30861"/>
                  </a:lnTo>
                  <a:lnTo>
                    <a:pt x="43218" y="31750"/>
                  </a:lnTo>
                  <a:lnTo>
                    <a:pt x="43599" y="30734"/>
                  </a:lnTo>
                  <a:close/>
                </a:path>
                <a:path w="403859" h="93979">
                  <a:moveTo>
                    <a:pt x="43891" y="29972"/>
                  </a:moveTo>
                  <a:lnTo>
                    <a:pt x="43599" y="30734"/>
                  </a:lnTo>
                  <a:lnTo>
                    <a:pt x="43700" y="30607"/>
                  </a:lnTo>
                  <a:lnTo>
                    <a:pt x="43815" y="30353"/>
                  </a:lnTo>
                  <a:lnTo>
                    <a:pt x="43891" y="29972"/>
                  </a:lnTo>
                  <a:close/>
                </a:path>
                <a:path w="403859" h="93979">
                  <a:moveTo>
                    <a:pt x="48183" y="4254"/>
                  </a:moveTo>
                  <a:lnTo>
                    <a:pt x="47612" y="5092"/>
                  </a:lnTo>
                  <a:lnTo>
                    <a:pt x="47777" y="5321"/>
                  </a:lnTo>
                  <a:lnTo>
                    <a:pt x="48183" y="4254"/>
                  </a:lnTo>
                  <a:close/>
                </a:path>
                <a:path w="403859" h="93979">
                  <a:moveTo>
                    <a:pt x="49098" y="28308"/>
                  </a:moveTo>
                  <a:lnTo>
                    <a:pt x="48641" y="29591"/>
                  </a:lnTo>
                  <a:lnTo>
                    <a:pt x="48856" y="29337"/>
                  </a:lnTo>
                  <a:lnTo>
                    <a:pt x="48983" y="29083"/>
                  </a:lnTo>
                  <a:lnTo>
                    <a:pt x="49098" y="28308"/>
                  </a:lnTo>
                  <a:close/>
                </a:path>
                <a:path w="403859" h="93979">
                  <a:moveTo>
                    <a:pt x="49288" y="28829"/>
                  </a:moveTo>
                  <a:lnTo>
                    <a:pt x="49072" y="29083"/>
                  </a:lnTo>
                  <a:lnTo>
                    <a:pt x="48945" y="29337"/>
                  </a:lnTo>
                  <a:lnTo>
                    <a:pt x="48717" y="30861"/>
                  </a:lnTo>
                  <a:lnTo>
                    <a:pt x="49288" y="28829"/>
                  </a:lnTo>
                  <a:close/>
                </a:path>
                <a:path w="403859" h="93979">
                  <a:moveTo>
                    <a:pt x="69367" y="36626"/>
                  </a:moveTo>
                  <a:lnTo>
                    <a:pt x="69291" y="36068"/>
                  </a:lnTo>
                  <a:lnTo>
                    <a:pt x="69265" y="36195"/>
                  </a:lnTo>
                  <a:lnTo>
                    <a:pt x="69151" y="37719"/>
                  </a:lnTo>
                  <a:lnTo>
                    <a:pt x="69367" y="36626"/>
                  </a:lnTo>
                  <a:close/>
                </a:path>
                <a:path w="403859" h="93979">
                  <a:moveTo>
                    <a:pt x="77343" y="17081"/>
                  </a:moveTo>
                  <a:lnTo>
                    <a:pt x="77203" y="17272"/>
                  </a:lnTo>
                  <a:lnTo>
                    <a:pt x="76669" y="18859"/>
                  </a:lnTo>
                  <a:lnTo>
                    <a:pt x="76771" y="18669"/>
                  </a:lnTo>
                  <a:lnTo>
                    <a:pt x="77343" y="17081"/>
                  </a:lnTo>
                  <a:close/>
                </a:path>
                <a:path w="403859" h="93979">
                  <a:moveTo>
                    <a:pt x="79006" y="14224"/>
                  </a:moveTo>
                  <a:lnTo>
                    <a:pt x="78701" y="14097"/>
                  </a:lnTo>
                  <a:lnTo>
                    <a:pt x="77876" y="14224"/>
                  </a:lnTo>
                  <a:lnTo>
                    <a:pt x="77279" y="16256"/>
                  </a:lnTo>
                  <a:lnTo>
                    <a:pt x="77546" y="15748"/>
                  </a:lnTo>
                  <a:lnTo>
                    <a:pt x="77863" y="14859"/>
                  </a:lnTo>
                  <a:lnTo>
                    <a:pt x="77812" y="15748"/>
                  </a:lnTo>
                  <a:lnTo>
                    <a:pt x="77343" y="17081"/>
                  </a:lnTo>
                  <a:lnTo>
                    <a:pt x="78206" y="15875"/>
                  </a:lnTo>
                  <a:lnTo>
                    <a:pt x="78701" y="14859"/>
                  </a:lnTo>
                  <a:lnTo>
                    <a:pt x="79006" y="14224"/>
                  </a:lnTo>
                  <a:close/>
                </a:path>
                <a:path w="403859" h="93979">
                  <a:moveTo>
                    <a:pt x="80111" y="14643"/>
                  </a:moveTo>
                  <a:lnTo>
                    <a:pt x="80035" y="13550"/>
                  </a:lnTo>
                  <a:lnTo>
                    <a:pt x="79502" y="15100"/>
                  </a:lnTo>
                  <a:lnTo>
                    <a:pt x="79692" y="15379"/>
                  </a:lnTo>
                  <a:lnTo>
                    <a:pt x="79667" y="16662"/>
                  </a:lnTo>
                  <a:lnTo>
                    <a:pt x="79883" y="16268"/>
                  </a:lnTo>
                  <a:lnTo>
                    <a:pt x="80111" y="14643"/>
                  </a:lnTo>
                  <a:close/>
                </a:path>
                <a:path w="403859" h="93979">
                  <a:moveTo>
                    <a:pt x="82245" y="19824"/>
                  </a:moveTo>
                  <a:lnTo>
                    <a:pt x="81813" y="21209"/>
                  </a:lnTo>
                  <a:lnTo>
                    <a:pt x="82067" y="20980"/>
                  </a:lnTo>
                  <a:lnTo>
                    <a:pt x="82245" y="19824"/>
                  </a:lnTo>
                  <a:close/>
                </a:path>
                <a:path w="403859" h="93979">
                  <a:moveTo>
                    <a:pt x="82905" y="17272"/>
                  </a:moveTo>
                  <a:lnTo>
                    <a:pt x="82537" y="17653"/>
                  </a:lnTo>
                  <a:lnTo>
                    <a:pt x="82245" y="19824"/>
                  </a:lnTo>
                  <a:lnTo>
                    <a:pt x="82600" y="18669"/>
                  </a:lnTo>
                  <a:lnTo>
                    <a:pt x="82410" y="19939"/>
                  </a:lnTo>
                  <a:lnTo>
                    <a:pt x="82651" y="18669"/>
                  </a:lnTo>
                  <a:lnTo>
                    <a:pt x="82905" y="17272"/>
                  </a:lnTo>
                  <a:close/>
                </a:path>
                <a:path w="403859" h="93979">
                  <a:moveTo>
                    <a:pt x="83591" y="39370"/>
                  </a:moveTo>
                  <a:lnTo>
                    <a:pt x="83197" y="40259"/>
                  </a:lnTo>
                  <a:lnTo>
                    <a:pt x="83464" y="39852"/>
                  </a:lnTo>
                  <a:lnTo>
                    <a:pt x="83591" y="39370"/>
                  </a:lnTo>
                  <a:close/>
                </a:path>
                <a:path w="403859" h="93979">
                  <a:moveTo>
                    <a:pt x="87985" y="41262"/>
                  </a:moveTo>
                  <a:lnTo>
                    <a:pt x="87553" y="40703"/>
                  </a:lnTo>
                  <a:lnTo>
                    <a:pt x="87630" y="41021"/>
                  </a:lnTo>
                  <a:lnTo>
                    <a:pt x="87782" y="41211"/>
                  </a:lnTo>
                  <a:lnTo>
                    <a:pt x="87985" y="41262"/>
                  </a:lnTo>
                  <a:close/>
                </a:path>
                <a:path w="403859" h="93979">
                  <a:moveTo>
                    <a:pt x="88049" y="41275"/>
                  </a:moveTo>
                  <a:close/>
                </a:path>
                <a:path w="403859" h="93979">
                  <a:moveTo>
                    <a:pt x="92252" y="14681"/>
                  </a:moveTo>
                  <a:lnTo>
                    <a:pt x="91694" y="15570"/>
                  </a:lnTo>
                  <a:lnTo>
                    <a:pt x="90957" y="18783"/>
                  </a:lnTo>
                  <a:lnTo>
                    <a:pt x="91300" y="18262"/>
                  </a:lnTo>
                  <a:lnTo>
                    <a:pt x="92252" y="14681"/>
                  </a:lnTo>
                  <a:close/>
                </a:path>
                <a:path w="403859" h="93979">
                  <a:moveTo>
                    <a:pt x="94869" y="39852"/>
                  </a:moveTo>
                  <a:lnTo>
                    <a:pt x="94564" y="40513"/>
                  </a:lnTo>
                  <a:lnTo>
                    <a:pt x="94437" y="40640"/>
                  </a:lnTo>
                  <a:lnTo>
                    <a:pt x="94322" y="41656"/>
                  </a:lnTo>
                  <a:lnTo>
                    <a:pt x="94869" y="39852"/>
                  </a:lnTo>
                  <a:close/>
                </a:path>
                <a:path w="403859" h="93979">
                  <a:moveTo>
                    <a:pt x="98856" y="40703"/>
                  </a:moveTo>
                  <a:lnTo>
                    <a:pt x="98437" y="41313"/>
                  </a:lnTo>
                  <a:lnTo>
                    <a:pt x="98615" y="41122"/>
                  </a:lnTo>
                  <a:lnTo>
                    <a:pt x="98856" y="40703"/>
                  </a:lnTo>
                  <a:close/>
                </a:path>
                <a:path w="403859" h="93979">
                  <a:moveTo>
                    <a:pt x="99682" y="39497"/>
                  </a:moveTo>
                  <a:lnTo>
                    <a:pt x="99339" y="39979"/>
                  </a:lnTo>
                  <a:lnTo>
                    <a:pt x="99390" y="39763"/>
                  </a:lnTo>
                  <a:lnTo>
                    <a:pt x="99301" y="40005"/>
                  </a:lnTo>
                  <a:lnTo>
                    <a:pt x="99060" y="40386"/>
                  </a:lnTo>
                  <a:lnTo>
                    <a:pt x="98869" y="40767"/>
                  </a:lnTo>
                  <a:lnTo>
                    <a:pt x="99085" y="40640"/>
                  </a:lnTo>
                  <a:lnTo>
                    <a:pt x="99085" y="41529"/>
                  </a:lnTo>
                  <a:lnTo>
                    <a:pt x="99352" y="40640"/>
                  </a:lnTo>
                  <a:lnTo>
                    <a:pt x="99682" y="39497"/>
                  </a:lnTo>
                  <a:close/>
                </a:path>
                <a:path w="403859" h="93979">
                  <a:moveTo>
                    <a:pt x="101358" y="23152"/>
                  </a:moveTo>
                  <a:close/>
                </a:path>
                <a:path w="403859" h="93979">
                  <a:moveTo>
                    <a:pt x="101511" y="22733"/>
                  </a:moveTo>
                  <a:lnTo>
                    <a:pt x="101358" y="23152"/>
                  </a:lnTo>
                  <a:lnTo>
                    <a:pt x="101485" y="22860"/>
                  </a:lnTo>
                  <a:lnTo>
                    <a:pt x="101511" y="22733"/>
                  </a:lnTo>
                  <a:close/>
                </a:path>
                <a:path w="403859" h="93979">
                  <a:moveTo>
                    <a:pt x="103530" y="23114"/>
                  </a:moveTo>
                  <a:lnTo>
                    <a:pt x="103162" y="24485"/>
                  </a:lnTo>
                  <a:lnTo>
                    <a:pt x="103517" y="23622"/>
                  </a:lnTo>
                  <a:lnTo>
                    <a:pt x="103530" y="23114"/>
                  </a:lnTo>
                  <a:close/>
                </a:path>
                <a:path w="403859" h="93979">
                  <a:moveTo>
                    <a:pt x="103809" y="14605"/>
                  </a:moveTo>
                  <a:lnTo>
                    <a:pt x="102717" y="16129"/>
                  </a:lnTo>
                  <a:lnTo>
                    <a:pt x="102603" y="16383"/>
                  </a:lnTo>
                  <a:lnTo>
                    <a:pt x="102184" y="18440"/>
                  </a:lnTo>
                  <a:lnTo>
                    <a:pt x="102006" y="18796"/>
                  </a:lnTo>
                  <a:lnTo>
                    <a:pt x="101193" y="20447"/>
                  </a:lnTo>
                  <a:lnTo>
                    <a:pt x="102438" y="19304"/>
                  </a:lnTo>
                  <a:lnTo>
                    <a:pt x="102552" y="19050"/>
                  </a:lnTo>
                  <a:lnTo>
                    <a:pt x="102806" y="18161"/>
                  </a:lnTo>
                  <a:lnTo>
                    <a:pt x="103809" y="14605"/>
                  </a:lnTo>
                  <a:close/>
                </a:path>
                <a:path w="403859" h="93979">
                  <a:moveTo>
                    <a:pt x="107073" y="16637"/>
                  </a:moveTo>
                  <a:lnTo>
                    <a:pt x="106832" y="16891"/>
                  </a:lnTo>
                  <a:lnTo>
                    <a:pt x="107035" y="16979"/>
                  </a:lnTo>
                  <a:lnTo>
                    <a:pt x="107073" y="16637"/>
                  </a:lnTo>
                  <a:close/>
                </a:path>
                <a:path w="403859" h="93979">
                  <a:moveTo>
                    <a:pt x="107086" y="17145"/>
                  </a:moveTo>
                  <a:lnTo>
                    <a:pt x="107035" y="16979"/>
                  </a:lnTo>
                  <a:lnTo>
                    <a:pt x="106972" y="17500"/>
                  </a:lnTo>
                  <a:lnTo>
                    <a:pt x="107086" y="17145"/>
                  </a:lnTo>
                  <a:close/>
                </a:path>
                <a:path w="403859" h="93979">
                  <a:moveTo>
                    <a:pt x="108508" y="17907"/>
                  </a:moveTo>
                  <a:lnTo>
                    <a:pt x="108102" y="18034"/>
                  </a:lnTo>
                  <a:lnTo>
                    <a:pt x="108127" y="18161"/>
                  </a:lnTo>
                  <a:lnTo>
                    <a:pt x="108267" y="18161"/>
                  </a:lnTo>
                  <a:lnTo>
                    <a:pt x="108508" y="17907"/>
                  </a:lnTo>
                  <a:close/>
                </a:path>
                <a:path w="403859" h="93979">
                  <a:moveTo>
                    <a:pt x="109105" y="38163"/>
                  </a:moveTo>
                  <a:lnTo>
                    <a:pt x="109042" y="37934"/>
                  </a:lnTo>
                  <a:lnTo>
                    <a:pt x="108978" y="37579"/>
                  </a:lnTo>
                  <a:lnTo>
                    <a:pt x="108712" y="37973"/>
                  </a:lnTo>
                  <a:lnTo>
                    <a:pt x="108686" y="38582"/>
                  </a:lnTo>
                  <a:lnTo>
                    <a:pt x="108864" y="38506"/>
                  </a:lnTo>
                  <a:lnTo>
                    <a:pt x="109105" y="38163"/>
                  </a:lnTo>
                  <a:close/>
                </a:path>
                <a:path w="403859" h="93979">
                  <a:moveTo>
                    <a:pt x="109829" y="36931"/>
                  </a:moveTo>
                  <a:lnTo>
                    <a:pt x="109562" y="37401"/>
                  </a:lnTo>
                  <a:lnTo>
                    <a:pt x="109283" y="37846"/>
                  </a:lnTo>
                  <a:lnTo>
                    <a:pt x="109105" y="38150"/>
                  </a:lnTo>
                  <a:lnTo>
                    <a:pt x="109194" y="38430"/>
                  </a:lnTo>
                  <a:lnTo>
                    <a:pt x="109829" y="36931"/>
                  </a:lnTo>
                  <a:close/>
                </a:path>
                <a:path w="403859" h="93979">
                  <a:moveTo>
                    <a:pt x="110299" y="16129"/>
                  </a:moveTo>
                  <a:lnTo>
                    <a:pt x="109931" y="16637"/>
                  </a:lnTo>
                  <a:lnTo>
                    <a:pt x="110299" y="16129"/>
                  </a:lnTo>
                  <a:close/>
                </a:path>
                <a:path w="403859" h="93979">
                  <a:moveTo>
                    <a:pt x="113245" y="21082"/>
                  </a:moveTo>
                  <a:lnTo>
                    <a:pt x="112598" y="21971"/>
                  </a:lnTo>
                  <a:lnTo>
                    <a:pt x="112496" y="22872"/>
                  </a:lnTo>
                  <a:lnTo>
                    <a:pt x="113245" y="21082"/>
                  </a:lnTo>
                  <a:close/>
                </a:path>
                <a:path w="403859" h="93979">
                  <a:moveTo>
                    <a:pt x="113474" y="40157"/>
                  </a:moveTo>
                  <a:lnTo>
                    <a:pt x="112852" y="40779"/>
                  </a:lnTo>
                  <a:lnTo>
                    <a:pt x="112572" y="42443"/>
                  </a:lnTo>
                  <a:lnTo>
                    <a:pt x="113474" y="40157"/>
                  </a:lnTo>
                  <a:close/>
                </a:path>
                <a:path w="403859" h="93979">
                  <a:moveTo>
                    <a:pt x="113588" y="39751"/>
                  </a:moveTo>
                  <a:lnTo>
                    <a:pt x="113487" y="40144"/>
                  </a:lnTo>
                  <a:lnTo>
                    <a:pt x="112725" y="43053"/>
                  </a:lnTo>
                  <a:lnTo>
                    <a:pt x="113398" y="42837"/>
                  </a:lnTo>
                  <a:lnTo>
                    <a:pt x="113588" y="39751"/>
                  </a:lnTo>
                  <a:close/>
                </a:path>
                <a:path w="403859" h="93979">
                  <a:moveTo>
                    <a:pt x="116141" y="23241"/>
                  </a:moveTo>
                  <a:lnTo>
                    <a:pt x="115100" y="25527"/>
                  </a:lnTo>
                  <a:lnTo>
                    <a:pt x="115709" y="25311"/>
                  </a:lnTo>
                  <a:lnTo>
                    <a:pt x="116141" y="23241"/>
                  </a:lnTo>
                  <a:close/>
                </a:path>
                <a:path w="403859" h="93979">
                  <a:moveTo>
                    <a:pt x="116179" y="25146"/>
                  </a:moveTo>
                  <a:lnTo>
                    <a:pt x="115709" y="25311"/>
                  </a:lnTo>
                  <a:lnTo>
                    <a:pt x="115379" y="26898"/>
                  </a:lnTo>
                  <a:lnTo>
                    <a:pt x="116179" y="25146"/>
                  </a:lnTo>
                  <a:close/>
                </a:path>
                <a:path w="403859" h="93979">
                  <a:moveTo>
                    <a:pt x="117551" y="21818"/>
                  </a:moveTo>
                  <a:lnTo>
                    <a:pt x="116789" y="22593"/>
                  </a:lnTo>
                  <a:lnTo>
                    <a:pt x="117309" y="22148"/>
                  </a:lnTo>
                  <a:lnTo>
                    <a:pt x="117551" y="21818"/>
                  </a:lnTo>
                  <a:close/>
                </a:path>
                <a:path w="403859" h="93979">
                  <a:moveTo>
                    <a:pt x="119837" y="28067"/>
                  </a:moveTo>
                  <a:lnTo>
                    <a:pt x="119608" y="28067"/>
                  </a:lnTo>
                  <a:lnTo>
                    <a:pt x="119659" y="28346"/>
                  </a:lnTo>
                  <a:lnTo>
                    <a:pt x="119837" y="28067"/>
                  </a:lnTo>
                  <a:close/>
                </a:path>
                <a:path w="403859" h="93979">
                  <a:moveTo>
                    <a:pt x="121043" y="26136"/>
                  </a:moveTo>
                  <a:lnTo>
                    <a:pt x="120637" y="26390"/>
                  </a:lnTo>
                  <a:lnTo>
                    <a:pt x="120688" y="27076"/>
                  </a:lnTo>
                  <a:lnTo>
                    <a:pt x="121043" y="26136"/>
                  </a:lnTo>
                  <a:close/>
                </a:path>
                <a:path w="403859" h="93979">
                  <a:moveTo>
                    <a:pt x="125996" y="44069"/>
                  </a:moveTo>
                  <a:lnTo>
                    <a:pt x="125882" y="44526"/>
                  </a:lnTo>
                  <a:lnTo>
                    <a:pt x="125933" y="44348"/>
                  </a:lnTo>
                  <a:lnTo>
                    <a:pt x="125996" y="44069"/>
                  </a:lnTo>
                  <a:close/>
                </a:path>
                <a:path w="403859" h="93979">
                  <a:moveTo>
                    <a:pt x="126060" y="36271"/>
                  </a:moveTo>
                  <a:lnTo>
                    <a:pt x="125920" y="36449"/>
                  </a:lnTo>
                  <a:lnTo>
                    <a:pt x="125857" y="36626"/>
                  </a:lnTo>
                  <a:lnTo>
                    <a:pt x="126060" y="36271"/>
                  </a:lnTo>
                  <a:close/>
                </a:path>
                <a:path w="403859" h="93979">
                  <a:moveTo>
                    <a:pt x="126085" y="42291"/>
                  </a:moveTo>
                  <a:lnTo>
                    <a:pt x="125691" y="43180"/>
                  </a:lnTo>
                  <a:lnTo>
                    <a:pt x="126085" y="42291"/>
                  </a:lnTo>
                  <a:close/>
                </a:path>
                <a:path w="403859" h="93979">
                  <a:moveTo>
                    <a:pt x="126225" y="35458"/>
                  </a:moveTo>
                  <a:lnTo>
                    <a:pt x="126111" y="35687"/>
                  </a:lnTo>
                  <a:lnTo>
                    <a:pt x="126022" y="36068"/>
                  </a:lnTo>
                  <a:lnTo>
                    <a:pt x="126225" y="35458"/>
                  </a:lnTo>
                  <a:close/>
                </a:path>
                <a:path w="403859" h="93979">
                  <a:moveTo>
                    <a:pt x="126314" y="35941"/>
                  </a:moveTo>
                  <a:lnTo>
                    <a:pt x="126187" y="36068"/>
                  </a:lnTo>
                  <a:lnTo>
                    <a:pt x="126060" y="36271"/>
                  </a:lnTo>
                  <a:lnTo>
                    <a:pt x="126314" y="35941"/>
                  </a:lnTo>
                  <a:close/>
                </a:path>
                <a:path w="403859" h="93979">
                  <a:moveTo>
                    <a:pt x="126961" y="33197"/>
                  </a:moveTo>
                  <a:lnTo>
                    <a:pt x="126225" y="35458"/>
                  </a:lnTo>
                  <a:lnTo>
                    <a:pt x="126834" y="34290"/>
                  </a:lnTo>
                  <a:lnTo>
                    <a:pt x="126949" y="33528"/>
                  </a:lnTo>
                  <a:lnTo>
                    <a:pt x="126961" y="33197"/>
                  </a:lnTo>
                  <a:close/>
                </a:path>
                <a:path w="403859" h="93979">
                  <a:moveTo>
                    <a:pt x="128549" y="41148"/>
                  </a:moveTo>
                  <a:lnTo>
                    <a:pt x="127698" y="43307"/>
                  </a:lnTo>
                  <a:lnTo>
                    <a:pt x="128130" y="43307"/>
                  </a:lnTo>
                  <a:lnTo>
                    <a:pt x="128371" y="42799"/>
                  </a:lnTo>
                  <a:lnTo>
                    <a:pt x="128371" y="42672"/>
                  </a:lnTo>
                  <a:lnTo>
                    <a:pt x="128549" y="41148"/>
                  </a:lnTo>
                  <a:close/>
                </a:path>
                <a:path w="403859" h="93979">
                  <a:moveTo>
                    <a:pt x="130759" y="50038"/>
                  </a:moveTo>
                  <a:lnTo>
                    <a:pt x="130683" y="49263"/>
                  </a:lnTo>
                  <a:lnTo>
                    <a:pt x="130073" y="50673"/>
                  </a:lnTo>
                  <a:lnTo>
                    <a:pt x="130759" y="50038"/>
                  </a:lnTo>
                  <a:close/>
                </a:path>
                <a:path w="403859" h="93979">
                  <a:moveTo>
                    <a:pt x="131114" y="48260"/>
                  </a:moveTo>
                  <a:lnTo>
                    <a:pt x="130848" y="48577"/>
                  </a:lnTo>
                  <a:lnTo>
                    <a:pt x="130771" y="48768"/>
                  </a:lnTo>
                  <a:lnTo>
                    <a:pt x="130683" y="49263"/>
                  </a:lnTo>
                  <a:lnTo>
                    <a:pt x="131114" y="48260"/>
                  </a:lnTo>
                  <a:close/>
                </a:path>
                <a:path w="403859" h="93979">
                  <a:moveTo>
                    <a:pt x="134086" y="51790"/>
                  </a:moveTo>
                  <a:lnTo>
                    <a:pt x="133908" y="51968"/>
                  </a:lnTo>
                  <a:lnTo>
                    <a:pt x="133807" y="52336"/>
                  </a:lnTo>
                  <a:lnTo>
                    <a:pt x="134086" y="51790"/>
                  </a:lnTo>
                  <a:close/>
                </a:path>
                <a:path w="403859" h="93979">
                  <a:moveTo>
                    <a:pt x="134150" y="39344"/>
                  </a:moveTo>
                  <a:close/>
                </a:path>
                <a:path w="403859" h="93979">
                  <a:moveTo>
                    <a:pt x="134531" y="50914"/>
                  </a:moveTo>
                  <a:lnTo>
                    <a:pt x="134086" y="51790"/>
                  </a:lnTo>
                  <a:lnTo>
                    <a:pt x="134531" y="50914"/>
                  </a:lnTo>
                  <a:close/>
                </a:path>
                <a:path w="403859" h="93979">
                  <a:moveTo>
                    <a:pt x="134848" y="39116"/>
                  </a:moveTo>
                  <a:lnTo>
                    <a:pt x="134340" y="39293"/>
                  </a:lnTo>
                  <a:lnTo>
                    <a:pt x="134035" y="40055"/>
                  </a:lnTo>
                  <a:lnTo>
                    <a:pt x="134848" y="39116"/>
                  </a:lnTo>
                  <a:close/>
                </a:path>
                <a:path w="403859" h="93979">
                  <a:moveTo>
                    <a:pt x="134975" y="48336"/>
                  </a:moveTo>
                  <a:lnTo>
                    <a:pt x="134124" y="49923"/>
                  </a:lnTo>
                  <a:lnTo>
                    <a:pt x="134200" y="50215"/>
                  </a:lnTo>
                  <a:lnTo>
                    <a:pt x="133680" y="52209"/>
                  </a:lnTo>
                  <a:lnTo>
                    <a:pt x="133908" y="51968"/>
                  </a:lnTo>
                  <a:lnTo>
                    <a:pt x="134975" y="48336"/>
                  </a:lnTo>
                  <a:close/>
                </a:path>
                <a:path w="403859" h="93979">
                  <a:moveTo>
                    <a:pt x="135140" y="37211"/>
                  </a:moveTo>
                  <a:lnTo>
                    <a:pt x="134366" y="38785"/>
                  </a:lnTo>
                  <a:lnTo>
                    <a:pt x="134073" y="39370"/>
                  </a:lnTo>
                  <a:lnTo>
                    <a:pt x="134188" y="39243"/>
                  </a:lnTo>
                  <a:lnTo>
                    <a:pt x="134340" y="39293"/>
                  </a:lnTo>
                  <a:lnTo>
                    <a:pt x="135140" y="37211"/>
                  </a:lnTo>
                  <a:close/>
                </a:path>
                <a:path w="403859" h="93979">
                  <a:moveTo>
                    <a:pt x="135534" y="31978"/>
                  </a:moveTo>
                  <a:lnTo>
                    <a:pt x="134912" y="32854"/>
                  </a:lnTo>
                  <a:lnTo>
                    <a:pt x="134772" y="33083"/>
                  </a:lnTo>
                  <a:lnTo>
                    <a:pt x="134658" y="34112"/>
                  </a:lnTo>
                  <a:lnTo>
                    <a:pt x="135204" y="33756"/>
                  </a:lnTo>
                  <a:lnTo>
                    <a:pt x="135280" y="32575"/>
                  </a:lnTo>
                  <a:lnTo>
                    <a:pt x="135534" y="31978"/>
                  </a:lnTo>
                  <a:close/>
                </a:path>
                <a:path w="403859" h="93979">
                  <a:moveTo>
                    <a:pt x="135978" y="49745"/>
                  </a:moveTo>
                  <a:lnTo>
                    <a:pt x="135674" y="50419"/>
                  </a:lnTo>
                  <a:lnTo>
                    <a:pt x="135496" y="50761"/>
                  </a:lnTo>
                  <a:lnTo>
                    <a:pt x="135724" y="50368"/>
                  </a:lnTo>
                  <a:lnTo>
                    <a:pt x="135877" y="49987"/>
                  </a:lnTo>
                  <a:lnTo>
                    <a:pt x="135978" y="49745"/>
                  </a:lnTo>
                  <a:close/>
                </a:path>
                <a:path w="403859" h="93979">
                  <a:moveTo>
                    <a:pt x="136499" y="36969"/>
                  </a:moveTo>
                  <a:lnTo>
                    <a:pt x="136042" y="36436"/>
                  </a:lnTo>
                  <a:lnTo>
                    <a:pt x="136347" y="37490"/>
                  </a:lnTo>
                  <a:lnTo>
                    <a:pt x="136499" y="36969"/>
                  </a:lnTo>
                  <a:close/>
                </a:path>
                <a:path w="403859" h="93979">
                  <a:moveTo>
                    <a:pt x="137071" y="51930"/>
                  </a:moveTo>
                  <a:lnTo>
                    <a:pt x="136842" y="52222"/>
                  </a:lnTo>
                  <a:lnTo>
                    <a:pt x="136880" y="52374"/>
                  </a:lnTo>
                  <a:lnTo>
                    <a:pt x="136969" y="52197"/>
                  </a:lnTo>
                  <a:lnTo>
                    <a:pt x="137033" y="52044"/>
                  </a:lnTo>
                  <a:close/>
                </a:path>
                <a:path w="403859" h="93979">
                  <a:moveTo>
                    <a:pt x="137198" y="34886"/>
                  </a:moveTo>
                  <a:lnTo>
                    <a:pt x="136499" y="36969"/>
                  </a:lnTo>
                  <a:lnTo>
                    <a:pt x="136690" y="37198"/>
                  </a:lnTo>
                  <a:lnTo>
                    <a:pt x="137198" y="34886"/>
                  </a:lnTo>
                  <a:close/>
                </a:path>
                <a:path w="403859" h="93979">
                  <a:moveTo>
                    <a:pt x="137299" y="51663"/>
                  </a:moveTo>
                  <a:lnTo>
                    <a:pt x="137071" y="51930"/>
                  </a:lnTo>
                  <a:lnTo>
                    <a:pt x="137299" y="51663"/>
                  </a:lnTo>
                  <a:close/>
                </a:path>
                <a:path w="403859" h="93979">
                  <a:moveTo>
                    <a:pt x="137553" y="50228"/>
                  </a:moveTo>
                  <a:lnTo>
                    <a:pt x="137312" y="50355"/>
                  </a:lnTo>
                  <a:lnTo>
                    <a:pt x="137109" y="50927"/>
                  </a:lnTo>
                  <a:lnTo>
                    <a:pt x="137553" y="50228"/>
                  </a:lnTo>
                  <a:close/>
                </a:path>
                <a:path w="403859" h="93979">
                  <a:moveTo>
                    <a:pt x="137795" y="51066"/>
                  </a:moveTo>
                  <a:lnTo>
                    <a:pt x="137312" y="51663"/>
                  </a:lnTo>
                  <a:lnTo>
                    <a:pt x="137439" y="51816"/>
                  </a:lnTo>
                  <a:lnTo>
                    <a:pt x="137795" y="51066"/>
                  </a:lnTo>
                  <a:close/>
                </a:path>
                <a:path w="403859" h="93979">
                  <a:moveTo>
                    <a:pt x="137960" y="45339"/>
                  </a:moveTo>
                  <a:lnTo>
                    <a:pt x="137655" y="46101"/>
                  </a:lnTo>
                  <a:lnTo>
                    <a:pt x="137566" y="46609"/>
                  </a:lnTo>
                  <a:lnTo>
                    <a:pt x="137731" y="46863"/>
                  </a:lnTo>
                  <a:lnTo>
                    <a:pt x="137960" y="45339"/>
                  </a:lnTo>
                  <a:close/>
                </a:path>
                <a:path w="403859" h="93979">
                  <a:moveTo>
                    <a:pt x="137972" y="31305"/>
                  </a:moveTo>
                  <a:lnTo>
                    <a:pt x="137198" y="34886"/>
                  </a:lnTo>
                  <a:lnTo>
                    <a:pt x="137502" y="34785"/>
                  </a:lnTo>
                  <a:lnTo>
                    <a:pt x="137972" y="31305"/>
                  </a:lnTo>
                  <a:close/>
                </a:path>
                <a:path w="403859" h="93979">
                  <a:moveTo>
                    <a:pt x="139433" y="46774"/>
                  </a:moveTo>
                  <a:lnTo>
                    <a:pt x="138569" y="48577"/>
                  </a:lnTo>
                  <a:lnTo>
                    <a:pt x="137553" y="50228"/>
                  </a:lnTo>
                  <a:lnTo>
                    <a:pt x="138112" y="49911"/>
                  </a:lnTo>
                  <a:lnTo>
                    <a:pt x="139280" y="47498"/>
                  </a:lnTo>
                  <a:lnTo>
                    <a:pt x="139395" y="46990"/>
                  </a:lnTo>
                  <a:lnTo>
                    <a:pt x="139433" y="46774"/>
                  </a:lnTo>
                  <a:close/>
                </a:path>
                <a:path w="403859" h="93979">
                  <a:moveTo>
                    <a:pt x="139560" y="39624"/>
                  </a:moveTo>
                  <a:lnTo>
                    <a:pt x="138163" y="43053"/>
                  </a:lnTo>
                  <a:lnTo>
                    <a:pt x="138582" y="42164"/>
                  </a:lnTo>
                  <a:lnTo>
                    <a:pt x="139077" y="41656"/>
                  </a:lnTo>
                  <a:lnTo>
                    <a:pt x="139560" y="39624"/>
                  </a:lnTo>
                  <a:close/>
                </a:path>
                <a:path w="403859" h="93979">
                  <a:moveTo>
                    <a:pt x="139661" y="36195"/>
                  </a:moveTo>
                  <a:lnTo>
                    <a:pt x="137058" y="41402"/>
                  </a:lnTo>
                  <a:lnTo>
                    <a:pt x="138087" y="38227"/>
                  </a:lnTo>
                  <a:lnTo>
                    <a:pt x="138239" y="38100"/>
                  </a:lnTo>
                  <a:lnTo>
                    <a:pt x="136804" y="38989"/>
                  </a:lnTo>
                  <a:lnTo>
                    <a:pt x="136829" y="41148"/>
                  </a:lnTo>
                  <a:lnTo>
                    <a:pt x="134835" y="44196"/>
                  </a:lnTo>
                  <a:lnTo>
                    <a:pt x="135013" y="43688"/>
                  </a:lnTo>
                  <a:lnTo>
                    <a:pt x="135610" y="41910"/>
                  </a:lnTo>
                  <a:lnTo>
                    <a:pt x="135877" y="41148"/>
                  </a:lnTo>
                  <a:lnTo>
                    <a:pt x="136398" y="39624"/>
                  </a:lnTo>
                  <a:lnTo>
                    <a:pt x="137401" y="36703"/>
                  </a:lnTo>
                  <a:lnTo>
                    <a:pt x="136105" y="39624"/>
                  </a:lnTo>
                  <a:lnTo>
                    <a:pt x="136029" y="39370"/>
                  </a:lnTo>
                  <a:lnTo>
                    <a:pt x="136131" y="38735"/>
                  </a:lnTo>
                  <a:lnTo>
                    <a:pt x="136474" y="37973"/>
                  </a:lnTo>
                  <a:lnTo>
                    <a:pt x="135331" y="39878"/>
                  </a:lnTo>
                  <a:lnTo>
                    <a:pt x="136004" y="39370"/>
                  </a:lnTo>
                  <a:lnTo>
                    <a:pt x="135039" y="41148"/>
                  </a:lnTo>
                  <a:lnTo>
                    <a:pt x="135686" y="38227"/>
                  </a:lnTo>
                  <a:lnTo>
                    <a:pt x="133324" y="41910"/>
                  </a:lnTo>
                  <a:lnTo>
                    <a:pt x="133565" y="41275"/>
                  </a:lnTo>
                  <a:lnTo>
                    <a:pt x="133616" y="41148"/>
                  </a:lnTo>
                  <a:lnTo>
                    <a:pt x="133908" y="40386"/>
                  </a:lnTo>
                  <a:lnTo>
                    <a:pt x="134035" y="40055"/>
                  </a:lnTo>
                  <a:lnTo>
                    <a:pt x="133756" y="40386"/>
                  </a:lnTo>
                  <a:lnTo>
                    <a:pt x="134086" y="39497"/>
                  </a:lnTo>
                  <a:lnTo>
                    <a:pt x="134073" y="39370"/>
                  </a:lnTo>
                  <a:lnTo>
                    <a:pt x="134429" y="38608"/>
                  </a:lnTo>
                  <a:lnTo>
                    <a:pt x="135674" y="35306"/>
                  </a:lnTo>
                  <a:lnTo>
                    <a:pt x="132854" y="41148"/>
                  </a:lnTo>
                  <a:lnTo>
                    <a:pt x="133159" y="39751"/>
                  </a:lnTo>
                  <a:lnTo>
                    <a:pt x="133235" y="39370"/>
                  </a:lnTo>
                  <a:lnTo>
                    <a:pt x="133362" y="38785"/>
                  </a:lnTo>
                  <a:lnTo>
                    <a:pt x="133451" y="38481"/>
                  </a:lnTo>
                  <a:lnTo>
                    <a:pt x="134569" y="36068"/>
                  </a:lnTo>
                  <a:lnTo>
                    <a:pt x="134404" y="37592"/>
                  </a:lnTo>
                  <a:lnTo>
                    <a:pt x="134721" y="36068"/>
                  </a:lnTo>
                  <a:lnTo>
                    <a:pt x="134937" y="35052"/>
                  </a:lnTo>
                  <a:lnTo>
                    <a:pt x="132918" y="39370"/>
                  </a:lnTo>
                  <a:lnTo>
                    <a:pt x="133134" y="38608"/>
                  </a:lnTo>
                  <a:lnTo>
                    <a:pt x="133324" y="37973"/>
                  </a:lnTo>
                  <a:lnTo>
                    <a:pt x="134556" y="33782"/>
                  </a:lnTo>
                  <a:lnTo>
                    <a:pt x="133845" y="34544"/>
                  </a:lnTo>
                  <a:lnTo>
                    <a:pt x="132448" y="37973"/>
                  </a:lnTo>
                  <a:lnTo>
                    <a:pt x="132461" y="37465"/>
                  </a:lnTo>
                  <a:lnTo>
                    <a:pt x="132499" y="36576"/>
                  </a:lnTo>
                  <a:lnTo>
                    <a:pt x="132524" y="35687"/>
                  </a:lnTo>
                  <a:lnTo>
                    <a:pt x="131508" y="36576"/>
                  </a:lnTo>
                  <a:lnTo>
                    <a:pt x="131889" y="35687"/>
                  </a:lnTo>
                  <a:lnTo>
                    <a:pt x="131902" y="35306"/>
                  </a:lnTo>
                  <a:lnTo>
                    <a:pt x="131279" y="34417"/>
                  </a:lnTo>
                  <a:lnTo>
                    <a:pt x="131152" y="33020"/>
                  </a:lnTo>
                  <a:lnTo>
                    <a:pt x="131241" y="32512"/>
                  </a:lnTo>
                  <a:lnTo>
                    <a:pt x="131394" y="32131"/>
                  </a:lnTo>
                  <a:lnTo>
                    <a:pt x="129895" y="35687"/>
                  </a:lnTo>
                  <a:lnTo>
                    <a:pt x="129806" y="35433"/>
                  </a:lnTo>
                  <a:lnTo>
                    <a:pt x="129603" y="34798"/>
                  </a:lnTo>
                  <a:lnTo>
                    <a:pt x="128930" y="35433"/>
                  </a:lnTo>
                  <a:lnTo>
                    <a:pt x="129667" y="33528"/>
                  </a:lnTo>
                  <a:lnTo>
                    <a:pt x="129717" y="33401"/>
                  </a:lnTo>
                  <a:lnTo>
                    <a:pt x="130162" y="32512"/>
                  </a:lnTo>
                  <a:lnTo>
                    <a:pt x="130746" y="31623"/>
                  </a:lnTo>
                  <a:lnTo>
                    <a:pt x="130365" y="31496"/>
                  </a:lnTo>
                  <a:lnTo>
                    <a:pt x="129552" y="33020"/>
                  </a:lnTo>
                  <a:lnTo>
                    <a:pt x="129451" y="33172"/>
                  </a:lnTo>
                  <a:lnTo>
                    <a:pt x="129082" y="33401"/>
                  </a:lnTo>
                  <a:lnTo>
                    <a:pt x="130200" y="30734"/>
                  </a:lnTo>
                  <a:lnTo>
                    <a:pt x="129641" y="30734"/>
                  </a:lnTo>
                  <a:lnTo>
                    <a:pt x="127990" y="33528"/>
                  </a:lnTo>
                  <a:lnTo>
                    <a:pt x="128003" y="31496"/>
                  </a:lnTo>
                  <a:lnTo>
                    <a:pt x="127076" y="33909"/>
                  </a:lnTo>
                  <a:lnTo>
                    <a:pt x="125882" y="38735"/>
                  </a:lnTo>
                  <a:lnTo>
                    <a:pt x="124587" y="40132"/>
                  </a:lnTo>
                  <a:lnTo>
                    <a:pt x="125641" y="37211"/>
                  </a:lnTo>
                  <a:lnTo>
                    <a:pt x="125679" y="36957"/>
                  </a:lnTo>
                  <a:lnTo>
                    <a:pt x="125857" y="36626"/>
                  </a:lnTo>
                  <a:lnTo>
                    <a:pt x="125679" y="36931"/>
                  </a:lnTo>
                  <a:lnTo>
                    <a:pt x="125780" y="36322"/>
                  </a:lnTo>
                  <a:lnTo>
                    <a:pt x="125907" y="36068"/>
                  </a:lnTo>
                  <a:lnTo>
                    <a:pt x="125971" y="35433"/>
                  </a:lnTo>
                  <a:lnTo>
                    <a:pt x="126415" y="34290"/>
                  </a:lnTo>
                  <a:lnTo>
                    <a:pt x="126606" y="33782"/>
                  </a:lnTo>
                  <a:lnTo>
                    <a:pt x="126225" y="34290"/>
                  </a:lnTo>
                  <a:lnTo>
                    <a:pt x="126822" y="32766"/>
                  </a:lnTo>
                  <a:lnTo>
                    <a:pt x="126961" y="32639"/>
                  </a:lnTo>
                  <a:lnTo>
                    <a:pt x="126733" y="33655"/>
                  </a:lnTo>
                  <a:lnTo>
                    <a:pt x="126961" y="33197"/>
                  </a:lnTo>
                  <a:lnTo>
                    <a:pt x="127012" y="32639"/>
                  </a:lnTo>
                  <a:lnTo>
                    <a:pt x="126974" y="32512"/>
                  </a:lnTo>
                  <a:lnTo>
                    <a:pt x="127088" y="31242"/>
                  </a:lnTo>
                  <a:lnTo>
                    <a:pt x="127520" y="29718"/>
                  </a:lnTo>
                  <a:lnTo>
                    <a:pt x="127088" y="30988"/>
                  </a:lnTo>
                  <a:lnTo>
                    <a:pt x="126555" y="32258"/>
                  </a:lnTo>
                  <a:lnTo>
                    <a:pt x="126263" y="32512"/>
                  </a:lnTo>
                  <a:lnTo>
                    <a:pt x="125704" y="32385"/>
                  </a:lnTo>
                  <a:lnTo>
                    <a:pt x="126123" y="31623"/>
                  </a:lnTo>
                  <a:lnTo>
                    <a:pt x="126885" y="30226"/>
                  </a:lnTo>
                  <a:lnTo>
                    <a:pt x="127025" y="28956"/>
                  </a:lnTo>
                  <a:lnTo>
                    <a:pt x="126403" y="30226"/>
                  </a:lnTo>
                  <a:lnTo>
                    <a:pt x="126593" y="28829"/>
                  </a:lnTo>
                  <a:lnTo>
                    <a:pt x="125514" y="31623"/>
                  </a:lnTo>
                  <a:lnTo>
                    <a:pt x="125374" y="31623"/>
                  </a:lnTo>
                  <a:lnTo>
                    <a:pt x="125717" y="30607"/>
                  </a:lnTo>
                  <a:lnTo>
                    <a:pt x="126085" y="29464"/>
                  </a:lnTo>
                  <a:lnTo>
                    <a:pt x="125349" y="30607"/>
                  </a:lnTo>
                  <a:lnTo>
                    <a:pt x="124714" y="29337"/>
                  </a:lnTo>
                  <a:lnTo>
                    <a:pt x="123888" y="32410"/>
                  </a:lnTo>
                  <a:lnTo>
                    <a:pt x="123825" y="32639"/>
                  </a:lnTo>
                  <a:lnTo>
                    <a:pt x="123774" y="32816"/>
                  </a:lnTo>
                  <a:lnTo>
                    <a:pt x="123825" y="32689"/>
                  </a:lnTo>
                  <a:lnTo>
                    <a:pt x="123774" y="32893"/>
                  </a:lnTo>
                  <a:lnTo>
                    <a:pt x="121881" y="35433"/>
                  </a:lnTo>
                  <a:lnTo>
                    <a:pt x="121970" y="34798"/>
                  </a:lnTo>
                  <a:lnTo>
                    <a:pt x="121996" y="34671"/>
                  </a:lnTo>
                  <a:lnTo>
                    <a:pt x="122199" y="33274"/>
                  </a:lnTo>
                  <a:lnTo>
                    <a:pt x="122275" y="32766"/>
                  </a:lnTo>
                  <a:lnTo>
                    <a:pt x="122466" y="31496"/>
                  </a:lnTo>
                  <a:lnTo>
                    <a:pt x="122605" y="30607"/>
                  </a:lnTo>
                  <a:lnTo>
                    <a:pt x="121297" y="31496"/>
                  </a:lnTo>
                  <a:lnTo>
                    <a:pt x="121640" y="30607"/>
                  </a:lnTo>
                  <a:lnTo>
                    <a:pt x="120738" y="31496"/>
                  </a:lnTo>
                  <a:lnTo>
                    <a:pt x="120281" y="30861"/>
                  </a:lnTo>
                  <a:lnTo>
                    <a:pt x="119176" y="32766"/>
                  </a:lnTo>
                  <a:lnTo>
                    <a:pt x="119024" y="32766"/>
                  </a:lnTo>
                  <a:lnTo>
                    <a:pt x="119113" y="32385"/>
                  </a:lnTo>
                  <a:lnTo>
                    <a:pt x="119341" y="31369"/>
                  </a:lnTo>
                  <a:lnTo>
                    <a:pt x="119456" y="30861"/>
                  </a:lnTo>
                  <a:lnTo>
                    <a:pt x="119926" y="29718"/>
                  </a:lnTo>
                  <a:lnTo>
                    <a:pt x="119278" y="30353"/>
                  </a:lnTo>
                  <a:lnTo>
                    <a:pt x="118846" y="31369"/>
                  </a:lnTo>
                  <a:lnTo>
                    <a:pt x="118846" y="31115"/>
                  </a:lnTo>
                  <a:lnTo>
                    <a:pt x="118846" y="30226"/>
                  </a:lnTo>
                  <a:lnTo>
                    <a:pt x="118922" y="29464"/>
                  </a:lnTo>
                  <a:lnTo>
                    <a:pt x="119507" y="28575"/>
                  </a:lnTo>
                  <a:lnTo>
                    <a:pt x="119519" y="28333"/>
                  </a:lnTo>
                  <a:lnTo>
                    <a:pt x="119608" y="28067"/>
                  </a:lnTo>
                  <a:lnTo>
                    <a:pt x="119494" y="27559"/>
                  </a:lnTo>
                  <a:lnTo>
                    <a:pt x="119621" y="26898"/>
                  </a:lnTo>
                  <a:lnTo>
                    <a:pt x="119875" y="25908"/>
                  </a:lnTo>
                  <a:lnTo>
                    <a:pt x="118427" y="28321"/>
                  </a:lnTo>
                  <a:lnTo>
                    <a:pt x="118592" y="27940"/>
                  </a:lnTo>
                  <a:lnTo>
                    <a:pt x="119367" y="26162"/>
                  </a:lnTo>
                  <a:lnTo>
                    <a:pt x="119240" y="25311"/>
                  </a:lnTo>
                  <a:lnTo>
                    <a:pt x="119126" y="25019"/>
                  </a:lnTo>
                  <a:lnTo>
                    <a:pt x="118694" y="25654"/>
                  </a:lnTo>
                  <a:lnTo>
                    <a:pt x="118592" y="25908"/>
                  </a:lnTo>
                  <a:lnTo>
                    <a:pt x="118364" y="27686"/>
                  </a:lnTo>
                  <a:lnTo>
                    <a:pt x="117970" y="27940"/>
                  </a:lnTo>
                  <a:lnTo>
                    <a:pt x="117703" y="27432"/>
                  </a:lnTo>
                  <a:lnTo>
                    <a:pt x="117805" y="26898"/>
                  </a:lnTo>
                  <a:lnTo>
                    <a:pt x="118795" y="24384"/>
                  </a:lnTo>
                  <a:lnTo>
                    <a:pt x="118910" y="23876"/>
                  </a:lnTo>
                  <a:lnTo>
                    <a:pt x="119189" y="19685"/>
                  </a:lnTo>
                  <a:lnTo>
                    <a:pt x="114693" y="30226"/>
                  </a:lnTo>
                  <a:lnTo>
                    <a:pt x="115214" y="27686"/>
                  </a:lnTo>
                  <a:lnTo>
                    <a:pt x="115379" y="26898"/>
                  </a:lnTo>
                  <a:lnTo>
                    <a:pt x="115023" y="27686"/>
                  </a:lnTo>
                  <a:lnTo>
                    <a:pt x="114757" y="27178"/>
                  </a:lnTo>
                  <a:lnTo>
                    <a:pt x="114744" y="26797"/>
                  </a:lnTo>
                  <a:lnTo>
                    <a:pt x="115760" y="22225"/>
                  </a:lnTo>
                  <a:lnTo>
                    <a:pt x="115608" y="22098"/>
                  </a:lnTo>
                  <a:lnTo>
                    <a:pt x="115531" y="20066"/>
                  </a:lnTo>
                  <a:lnTo>
                    <a:pt x="113385" y="26797"/>
                  </a:lnTo>
                  <a:lnTo>
                    <a:pt x="113118" y="25273"/>
                  </a:lnTo>
                  <a:lnTo>
                    <a:pt x="112776" y="26670"/>
                  </a:lnTo>
                  <a:lnTo>
                    <a:pt x="111874" y="29718"/>
                  </a:lnTo>
                  <a:lnTo>
                    <a:pt x="110985" y="30607"/>
                  </a:lnTo>
                  <a:lnTo>
                    <a:pt x="110731" y="30099"/>
                  </a:lnTo>
                  <a:lnTo>
                    <a:pt x="110858" y="29337"/>
                  </a:lnTo>
                  <a:lnTo>
                    <a:pt x="111518" y="27051"/>
                  </a:lnTo>
                  <a:lnTo>
                    <a:pt x="111633" y="26670"/>
                  </a:lnTo>
                  <a:lnTo>
                    <a:pt x="111709" y="26416"/>
                  </a:lnTo>
                  <a:lnTo>
                    <a:pt x="112001" y="25400"/>
                  </a:lnTo>
                  <a:lnTo>
                    <a:pt x="112623" y="24638"/>
                  </a:lnTo>
                  <a:lnTo>
                    <a:pt x="112776" y="24511"/>
                  </a:lnTo>
                  <a:lnTo>
                    <a:pt x="112674" y="25019"/>
                  </a:lnTo>
                  <a:lnTo>
                    <a:pt x="112560" y="25400"/>
                  </a:lnTo>
                  <a:lnTo>
                    <a:pt x="113245" y="24511"/>
                  </a:lnTo>
                  <a:lnTo>
                    <a:pt x="113258" y="24384"/>
                  </a:lnTo>
                  <a:lnTo>
                    <a:pt x="113461" y="23241"/>
                  </a:lnTo>
                  <a:lnTo>
                    <a:pt x="113017" y="24384"/>
                  </a:lnTo>
                  <a:lnTo>
                    <a:pt x="113055" y="24003"/>
                  </a:lnTo>
                  <a:lnTo>
                    <a:pt x="113106" y="23622"/>
                  </a:lnTo>
                  <a:lnTo>
                    <a:pt x="113131" y="23114"/>
                  </a:lnTo>
                  <a:lnTo>
                    <a:pt x="112496" y="22999"/>
                  </a:lnTo>
                  <a:lnTo>
                    <a:pt x="112522" y="23622"/>
                  </a:lnTo>
                  <a:lnTo>
                    <a:pt x="112471" y="23241"/>
                  </a:lnTo>
                  <a:lnTo>
                    <a:pt x="112458" y="21717"/>
                  </a:lnTo>
                  <a:lnTo>
                    <a:pt x="111556" y="23241"/>
                  </a:lnTo>
                  <a:lnTo>
                    <a:pt x="111290" y="21971"/>
                  </a:lnTo>
                  <a:lnTo>
                    <a:pt x="111226" y="22415"/>
                  </a:lnTo>
                  <a:lnTo>
                    <a:pt x="110845" y="24003"/>
                  </a:lnTo>
                  <a:lnTo>
                    <a:pt x="110261" y="22225"/>
                  </a:lnTo>
                  <a:lnTo>
                    <a:pt x="109613" y="26162"/>
                  </a:lnTo>
                  <a:lnTo>
                    <a:pt x="108826" y="26416"/>
                  </a:lnTo>
                  <a:lnTo>
                    <a:pt x="108864" y="26035"/>
                  </a:lnTo>
                  <a:lnTo>
                    <a:pt x="108978" y="24892"/>
                  </a:lnTo>
                  <a:lnTo>
                    <a:pt x="109093" y="24384"/>
                  </a:lnTo>
                  <a:lnTo>
                    <a:pt x="109562" y="23495"/>
                  </a:lnTo>
                  <a:lnTo>
                    <a:pt x="110299" y="22098"/>
                  </a:lnTo>
                  <a:lnTo>
                    <a:pt x="109194" y="23495"/>
                  </a:lnTo>
                  <a:lnTo>
                    <a:pt x="109296" y="21844"/>
                  </a:lnTo>
                  <a:lnTo>
                    <a:pt x="109499" y="21463"/>
                  </a:lnTo>
                  <a:lnTo>
                    <a:pt x="110540" y="19431"/>
                  </a:lnTo>
                  <a:lnTo>
                    <a:pt x="109245" y="21463"/>
                  </a:lnTo>
                  <a:lnTo>
                    <a:pt x="109664" y="18923"/>
                  </a:lnTo>
                  <a:lnTo>
                    <a:pt x="109880" y="17653"/>
                  </a:lnTo>
                  <a:lnTo>
                    <a:pt x="109791" y="17272"/>
                  </a:lnTo>
                  <a:lnTo>
                    <a:pt x="109867" y="16764"/>
                  </a:lnTo>
                  <a:lnTo>
                    <a:pt x="109931" y="16637"/>
                  </a:lnTo>
                  <a:lnTo>
                    <a:pt x="109639" y="16510"/>
                  </a:lnTo>
                  <a:lnTo>
                    <a:pt x="109080" y="18923"/>
                  </a:lnTo>
                  <a:lnTo>
                    <a:pt x="109016" y="18542"/>
                  </a:lnTo>
                  <a:lnTo>
                    <a:pt x="109004" y="18034"/>
                  </a:lnTo>
                  <a:lnTo>
                    <a:pt x="109181" y="17526"/>
                  </a:lnTo>
                  <a:lnTo>
                    <a:pt x="108572" y="18796"/>
                  </a:lnTo>
                  <a:lnTo>
                    <a:pt x="108470" y="19177"/>
                  </a:lnTo>
                  <a:lnTo>
                    <a:pt x="108102" y="21463"/>
                  </a:lnTo>
                  <a:lnTo>
                    <a:pt x="107086" y="23495"/>
                  </a:lnTo>
                  <a:lnTo>
                    <a:pt x="107162" y="22301"/>
                  </a:lnTo>
                  <a:lnTo>
                    <a:pt x="105956" y="24511"/>
                  </a:lnTo>
                  <a:lnTo>
                    <a:pt x="105994" y="24384"/>
                  </a:lnTo>
                  <a:lnTo>
                    <a:pt x="106616" y="22098"/>
                  </a:lnTo>
                  <a:lnTo>
                    <a:pt x="106819" y="21336"/>
                  </a:lnTo>
                  <a:lnTo>
                    <a:pt x="107162" y="22301"/>
                  </a:lnTo>
                  <a:lnTo>
                    <a:pt x="107264" y="22606"/>
                  </a:lnTo>
                  <a:lnTo>
                    <a:pt x="107302" y="22225"/>
                  </a:lnTo>
                  <a:lnTo>
                    <a:pt x="107391" y="21336"/>
                  </a:lnTo>
                  <a:lnTo>
                    <a:pt x="107403" y="21209"/>
                  </a:lnTo>
                  <a:lnTo>
                    <a:pt x="107492" y="20320"/>
                  </a:lnTo>
                  <a:lnTo>
                    <a:pt x="107708" y="18161"/>
                  </a:lnTo>
                  <a:lnTo>
                    <a:pt x="108102" y="18034"/>
                  </a:lnTo>
                  <a:lnTo>
                    <a:pt x="108216" y="17145"/>
                  </a:lnTo>
                  <a:lnTo>
                    <a:pt x="108331" y="16979"/>
                  </a:lnTo>
                  <a:lnTo>
                    <a:pt x="108445" y="15621"/>
                  </a:lnTo>
                  <a:lnTo>
                    <a:pt x="108508" y="13843"/>
                  </a:lnTo>
                  <a:lnTo>
                    <a:pt x="106984" y="20320"/>
                  </a:lnTo>
                  <a:lnTo>
                    <a:pt x="106235" y="20066"/>
                  </a:lnTo>
                  <a:lnTo>
                    <a:pt x="106781" y="18542"/>
                  </a:lnTo>
                  <a:lnTo>
                    <a:pt x="106895" y="18034"/>
                  </a:lnTo>
                  <a:lnTo>
                    <a:pt x="106972" y="17500"/>
                  </a:lnTo>
                  <a:lnTo>
                    <a:pt x="106121" y="19812"/>
                  </a:lnTo>
                  <a:lnTo>
                    <a:pt x="105397" y="21209"/>
                  </a:lnTo>
                  <a:lnTo>
                    <a:pt x="105321" y="19685"/>
                  </a:lnTo>
                  <a:lnTo>
                    <a:pt x="104571" y="22098"/>
                  </a:lnTo>
                  <a:lnTo>
                    <a:pt x="104355" y="21844"/>
                  </a:lnTo>
                  <a:lnTo>
                    <a:pt x="104343" y="22923"/>
                  </a:lnTo>
                  <a:lnTo>
                    <a:pt x="103822" y="24384"/>
                  </a:lnTo>
                  <a:lnTo>
                    <a:pt x="103657" y="24003"/>
                  </a:lnTo>
                  <a:lnTo>
                    <a:pt x="103149" y="24511"/>
                  </a:lnTo>
                  <a:lnTo>
                    <a:pt x="102501" y="26035"/>
                  </a:lnTo>
                  <a:lnTo>
                    <a:pt x="102781" y="24765"/>
                  </a:lnTo>
                  <a:lnTo>
                    <a:pt x="103492" y="21463"/>
                  </a:lnTo>
                  <a:lnTo>
                    <a:pt x="103911" y="19558"/>
                  </a:lnTo>
                  <a:lnTo>
                    <a:pt x="102768" y="21463"/>
                  </a:lnTo>
                  <a:lnTo>
                    <a:pt x="102806" y="20955"/>
                  </a:lnTo>
                  <a:lnTo>
                    <a:pt x="102920" y="20066"/>
                  </a:lnTo>
                  <a:lnTo>
                    <a:pt x="103314" y="19050"/>
                  </a:lnTo>
                  <a:lnTo>
                    <a:pt x="103619" y="18288"/>
                  </a:lnTo>
                  <a:lnTo>
                    <a:pt x="103733" y="17145"/>
                  </a:lnTo>
                  <a:lnTo>
                    <a:pt x="102527" y="19215"/>
                  </a:lnTo>
                  <a:lnTo>
                    <a:pt x="102704" y="19050"/>
                  </a:lnTo>
                  <a:lnTo>
                    <a:pt x="102133" y="20193"/>
                  </a:lnTo>
                  <a:lnTo>
                    <a:pt x="102133" y="20955"/>
                  </a:lnTo>
                  <a:lnTo>
                    <a:pt x="102133" y="21590"/>
                  </a:lnTo>
                  <a:lnTo>
                    <a:pt x="101498" y="22860"/>
                  </a:lnTo>
                  <a:lnTo>
                    <a:pt x="101092" y="24765"/>
                  </a:lnTo>
                  <a:lnTo>
                    <a:pt x="101320" y="23431"/>
                  </a:lnTo>
                  <a:lnTo>
                    <a:pt x="101320" y="23241"/>
                  </a:lnTo>
                  <a:lnTo>
                    <a:pt x="101473" y="22479"/>
                  </a:lnTo>
                  <a:lnTo>
                    <a:pt x="101549" y="22085"/>
                  </a:lnTo>
                  <a:lnTo>
                    <a:pt x="101473" y="22225"/>
                  </a:lnTo>
                  <a:lnTo>
                    <a:pt x="101561" y="21971"/>
                  </a:lnTo>
                  <a:lnTo>
                    <a:pt x="102069" y="21082"/>
                  </a:lnTo>
                  <a:lnTo>
                    <a:pt x="102133" y="20955"/>
                  </a:lnTo>
                  <a:lnTo>
                    <a:pt x="102133" y="20193"/>
                  </a:lnTo>
                  <a:lnTo>
                    <a:pt x="101244" y="21971"/>
                  </a:lnTo>
                  <a:lnTo>
                    <a:pt x="101130" y="22390"/>
                  </a:lnTo>
                  <a:lnTo>
                    <a:pt x="101434" y="21844"/>
                  </a:lnTo>
                  <a:lnTo>
                    <a:pt x="101333" y="22479"/>
                  </a:lnTo>
                  <a:lnTo>
                    <a:pt x="99656" y="26670"/>
                  </a:lnTo>
                  <a:lnTo>
                    <a:pt x="99695" y="26289"/>
                  </a:lnTo>
                  <a:lnTo>
                    <a:pt x="99809" y="24892"/>
                  </a:lnTo>
                  <a:lnTo>
                    <a:pt x="99860" y="24257"/>
                  </a:lnTo>
                  <a:lnTo>
                    <a:pt x="99923" y="23876"/>
                  </a:lnTo>
                  <a:lnTo>
                    <a:pt x="100025" y="23495"/>
                  </a:lnTo>
                  <a:lnTo>
                    <a:pt x="100317" y="22479"/>
                  </a:lnTo>
                  <a:lnTo>
                    <a:pt x="100799" y="20828"/>
                  </a:lnTo>
                  <a:lnTo>
                    <a:pt x="101485" y="18440"/>
                  </a:lnTo>
                  <a:lnTo>
                    <a:pt x="101612" y="15240"/>
                  </a:lnTo>
                  <a:lnTo>
                    <a:pt x="99415" y="20828"/>
                  </a:lnTo>
                  <a:lnTo>
                    <a:pt x="98894" y="19050"/>
                  </a:lnTo>
                  <a:lnTo>
                    <a:pt x="98831" y="20421"/>
                  </a:lnTo>
                  <a:lnTo>
                    <a:pt x="98120" y="22479"/>
                  </a:lnTo>
                  <a:lnTo>
                    <a:pt x="98183" y="21209"/>
                  </a:lnTo>
                  <a:lnTo>
                    <a:pt x="98221" y="20320"/>
                  </a:lnTo>
                  <a:lnTo>
                    <a:pt x="97650" y="21209"/>
                  </a:lnTo>
                  <a:lnTo>
                    <a:pt x="97764" y="20828"/>
                  </a:lnTo>
                  <a:lnTo>
                    <a:pt x="98209" y="19304"/>
                  </a:lnTo>
                  <a:lnTo>
                    <a:pt x="98247" y="18669"/>
                  </a:lnTo>
                  <a:lnTo>
                    <a:pt x="98374" y="17653"/>
                  </a:lnTo>
                  <a:lnTo>
                    <a:pt x="98463" y="17145"/>
                  </a:lnTo>
                  <a:lnTo>
                    <a:pt x="98056" y="18669"/>
                  </a:lnTo>
                  <a:lnTo>
                    <a:pt x="97802" y="16764"/>
                  </a:lnTo>
                  <a:lnTo>
                    <a:pt x="96608" y="20828"/>
                  </a:lnTo>
                  <a:lnTo>
                    <a:pt x="96850" y="18542"/>
                  </a:lnTo>
                  <a:lnTo>
                    <a:pt x="96761" y="17653"/>
                  </a:lnTo>
                  <a:lnTo>
                    <a:pt x="96431" y="16764"/>
                  </a:lnTo>
                  <a:lnTo>
                    <a:pt x="94488" y="23495"/>
                  </a:lnTo>
                  <a:lnTo>
                    <a:pt x="94018" y="22733"/>
                  </a:lnTo>
                  <a:lnTo>
                    <a:pt x="94145" y="22085"/>
                  </a:lnTo>
                  <a:lnTo>
                    <a:pt x="94564" y="20955"/>
                  </a:lnTo>
                  <a:lnTo>
                    <a:pt x="94653" y="20701"/>
                  </a:lnTo>
                  <a:lnTo>
                    <a:pt x="94780" y="19304"/>
                  </a:lnTo>
                  <a:lnTo>
                    <a:pt x="94881" y="18796"/>
                  </a:lnTo>
                  <a:lnTo>
                    <a:pt x="95123" y="18415"/>
                  </a:lnTo>
                  <a:lnTo>
                    <a:pt x="95707" y="17526"/>
                  </a:lnTo>
                  <a:lnTo>
                    <a:pt x="95465" y="17526"/>
                  </a:lnTo>
                  <a:lnTo>
                    <a:pt x="95338" y="17018"/>
                  </a:lnTo>
                  <a:lnTo>
                    <a:pt x="94957" y="18415"/>
                  </a:lnTo>
                  <a:lnTo>
                    <a:pt x="95148" y="17145"/>
                  </a:lnTo>
                  <a:lnTo>
                    <a:pt x="93573" y="20955"/>
                  </a:lnTo>
                  <a:lnTo>
                    <a:pt x="93827" y="18923"/>
                  </a:lnTo>
                  <a:lnTo>
                    <a:pt x="93548" y="19685"/>
                  </a:lnTo>
                  <a:lnTo>
                    <a:pt x="92913" y="21971"/>
                  </a:lnTo>
                  <a:lnTo>
                    <a:pt x="92684" y="21717"/>
                  </a:lnTo>
                  <a:lnTo>
                    <a:pt x="92151" y="21971"/>
                  </a:lnTo>
                  <a:lnTo>
                    <a:pt x="91833" y="24130"/>
                  </a:lnTo>
                  <a:lnTo>
                    <a:pt x="92684" y="17780"/>
                  </a:lnTo>
                  <a:lnTo>
                    <a:pt x="89598" y="24130"/>
                  </a:lnTo>
                  <a:lnTo>
                    <a:pt x="90182" y="19558"/>
                  </a:lnTo>
                  <a:lnTo>
                    <a:pt x="90309" y="18542"/>
                  </a:lnTo>
                  <a:lnTo>
                    <a:pt x="89192" y="19304"/>
                  </a:lnTo>
                  <a:lnTo>
                    <a:pt x="88798" y="19558"/>
                  </a:lnTo>
                  <a:lnTo>
                    <a:pt x="88265" y="19558"/>
                  </a:lnTo>
                  <a:lnTo>
                    <a:pt x="88392" y="19215"/>
                  </a:lnTo>
                  <a:lnTo>
                    <a:pt x="88506" y="18669"/>
                  </a:lnTo>
                  <a:lnTo>
                    <a:pt x="88557" y="18796"/>
                  </a:lnTo>
                  <a:lnTo>
                    <a:pt x="88544" y="18669"/>
                  </a:lnTo>
                  <a:lnTo>
                    <a:pt x="88353" y="16764"/>
                  </a:lnTo>
                  <a:lnTo>
                    <a:pt x="86715" y="24511"/>
                  </a:lnTo>
                  <a:lnTo>
                    <a:pt x="86664" y="24130"/>
                  </a:lnTo>
                  <a:lnTo>
                    <a:pt x="86575" y="23241"/>
                  </a:lnTo>
                  <a:lnTo>
                    <a:pt x="86487" y="22098"/>
                  </a:lnTo>
                  <a:lnTo>
                    <a:pt x="86753" y="19939"/>
                  </a:lnTo>
                  <a:lnTo>
                    <a:pt x="86880" y="18923"/>
                  </a:lnTo>
                  <a:lnTo>
                    <a:pt x="87312" y="20574"/>
                  </a:lnTo>
                  <a:lnTo>
                    <a:pt x="87426" y="19050"/>
                  </a:lnTo>
                  <a:lnTo>
                    <a:pt x="87452" y="18923"/>
                  </a:lnTo>
                  <a:lnTo>
                    <a:pt x="88874" y="12700"/>
                  </a:lnTo>
                  <a:lnTo>
                    <a:pt x="86233" y="19939"/>
                  </a:lnTo>
                  <a:lnTo>
                    <a:pt x="86436" y="17907"/>
                  </a:lnTo>
                  <a:lnTo>
                    <a:pt x="86639" y="16002"/>
                  </a:lnTo>
                  <a:lnTo>
                    <a:pt x="86779" y="15748"/>
                  </a:lnTo>
                  <a:lnTo>
                    <a:pt x="86906" y="14859"/>
                  </a:lnTo>
                  <a:lnTo>
                    <a:pt x="87007" y="13335"/>
                  </a:lnTo>
                  <a:lnTo>
                    <a:pt x="85280" y="17907"/>
                  </a:lnTo>
                  <a:lnTo>
                    <a:pt x="84747" y="17272"/>
                  </a:lnTo>
                  <a:lnTo>
                    <a:pt x="84975" y="16256"/>
                  </a:lnTo>
                  <a:lnTo>
                    <a:pt x="83743" y="19558"/>
                  </a:lnTo>
                  <a:lnTo>
                    <a:pt x="82511" y="20574"/>
                  </a:lnTo>
                  <a:lnTo>
                    <a:pt x="82118" y="20942"/>
                  </a:lnTo>
                  <a:lnTo>
                    <a:pt x="82042" y="21374"/>
                  </a:lnTo>
                  <a:lnTo>
                    <a:pt x="81915" y="21653"/>
                  </a:lnTo>
                  <a:lnTo>
                    <a:pt x="81280" y="22098"/>
                  </a:lnTo>
                  <a:lnTo>
                    <a:pt x="81407" y="20980"/>
                  </a:lnTo>
                  <a:lnTo>
                    <a:pt x="81470" y="18542"/>
                  </a:lnTo>
                  <a:lnTo>
                    <a:pt x="81902" y="16510"/>
                  </a:lnTo>
                  <a:lnTo>
                    <a:pt x="82473" y="16510"/>
                  </a:lnTo>
                  <a:lnTo>
                    <a:pt x="83032" y="12827"/>
                  </a:lnTo>
                  <a:lnTo>
                    <a:pt x="81762" y="16510"/>
                  </a:lnTo>
                  <a:lnTo>
                    <a:pt x="81648" y="15875"/>
                  </a:lnTo>
                  <a:lnTo>
                    <a:pt x="81749" y="15240"/>
                  </a:lnTo>
                  <a:lnTo>
                    <a:pt x="82016" y="14224"/>
                  </a:lnTo>
                  <a:lnTo>
                    <a:pt x="81089" y="14605"/>
                  </a:lnTo>
                  <a:lnTo>
                    <a:pt x="80162" y="18542"/>
                  </a:lnTo>
                  <a:lnTo>
                    <a:pt x="79375" y="18161"/>
                  </a:lnTo>
                  <a:lnTo>
                    <a:pt x="79209" y="19177"/>
                  </a:lnTo>
                  <a:lnTo>
                    <a:pt x="77825" y="23241"/>
                  </a:lnTo>
                  <a:lnTo>
                    <a:pt x="78206" y="21590"/>
                  </a:lnTo>
                  <a:lnTo>
                    <a:pt x="78447" y="20574"/>
                  </a:lnTo>
                  <a:lnTo>
                    <a:pt x="78511" y="20320"/>
                  </a:lnTo>
                  <a:lnTo>
                    <a:pt x="78536" y="20193"/>
                  </a:lnTo>
                  <a:lnTo>
                    <a:pt x="78600" y="19939"/>
                  </a:lnTo>
                  <a:lnTo>
                    <a:pt x="79286" y="17018"/>
                  </a:lnTo>
                  <a:lnTo>
                    <a:pt x="78168" y="19939"/>
                  </a:lnTo>
                  <a:lnTo>
                    <a:pt x="78917" y="15875"/>
                  </a:lnTo>
                  <a:lnTo>
                    <a:pt x="76962" y="19558"/>
                  </a:lnTo>
                  <a:lnTo>
                    <a:pt x="76212" y="20193"/>
                  </a:lnTo>
                  <a:lnTo>
                    <a:pt x="76669" y="18859"/>
                  </a:lnTo>
                  <a:lnTo>
                    <a:pt x="75920" y="20193"/>
                  </a:lnTo>
                  <a:lnTo>
                    <a:pt x="75323" y="19939"/>
                  </a:lnTo>
                  <a:lnTo>
                    <a:pt x="75476" y="19304"/>
                  </a:lnTo>
                  <a:lnTo>
                    <a:pt x="75653" y="18542"/>
                  </a:lnTo>
                  <a:lnTo>
                    <a:pt x="75831" y="17780"/>
                  </a:lnTo>
                  <a:lnTo>
                    <a:pt x="77139" y="12192"/>
                  </a:lnTo>
                  <a:lnTo>
                    <a:pt x="74142" y="17780"/>
                  </a:lnTo>
                  <a:lnTo>
                    <a:pt x="74269" y="16891"/>
                  </a:lnTo>
                  <a:lnTo>
                    <a:pt x="74333" y="16383"/>
                  </a:lnTo>
                  <a:lnTo>
                    <a:pt x="74637" y="14224"/>
                  </a:lnTo>
                  <a:lnTo>
                    <a:pt x="75018" y="11557"/>
                  </a:lnTo>
                  <a:lnTo>
                    <a:pt x="73291" y="14224"/>
                  </a:lnTo>
                  <a:lnTo>
                    <a:pt x="73101" y="9906"/>
                  </a:lnTo>
                  <a:lnTo>
                    <a:pt x="71704" y="10160"/>
                  </a:lnTo>
                  <a:lnTo>
                    <a:pt x="70878" y="16383"/>
                  </a:lnTo>
                  <a:lnTo>
                    <a:pt x="71297" y="10287"/>
                  </a:lnTo>
                  <a:lnTo>
                    <a:pt x="70065" y="16637"/>
                  </a:lnTo>
                  <a:lnTo>
                    <a:pt x="69672" y="16891"/>
                  </a:lnTo>
                  <a:lnTo>
                    <a:pt x="69621" y="15621"/>
                  </a:lnTo>
                  <a:lnTo>
                    <a:pt x="69557" y="13716"/>
                  </a:lnTo>
                  <a:lnTo>
                    <a:pt x="69697" y="10668"/>
                  </a:lnTo>
                  <a:lnTo>
                    <a:pt x="70104" y="11176"/>
                  </a:lnTo>
                  <a:lnTo>
                    <a:pt x="70192" y="10668"/>
                  </a:lnTo>
                  <a:lnTo>
                    <a:pt x="70358" y="9779"/>
                  </a:lnTo>
                  <a:lnTo>
                    <a:pt x="69926" y="9271"/>
                  </a:lnTo>
                  <a:lnTo>
                    <a:pt x="70015" y="8636"/>
                  </a:lnTo>
                  <a:lnTo>
                    <a:pt x="70065" y="8509"/>
                  </a:lnTo>
                  <a:lnTo>
                    <a:pt x="70535" y="7366"/>
                  </a:lnTo>
                  <a:lnTo>
                    <a:pt x="70548" y="5334"/>
                  </a:lnTo>
                  <a:lnTo>
                    <a:pt x="70180" y="7620"/>
                  </a:lnTo>
                  <a:lnTo>
                    <a:pt x="69659" y="8509"/>
                  </a:lnTo>
                  <a:lnTo>
                    <a:pt x="69469" y="7620"/>
                  </a:lnTo>
                  <a:lnTo>
                    <a:pt x="69329" y="10668"/>
                  </a:lnTo>
                  <a:lnTo>
                    <a:pt x="67792" y="13716"/>
                  </a:lnTo>
                  <a:lnTo>
                    <a:pt x="67932" y="13081"/>
                  </a:lnTo>
                  <a:lnTo>
                    <a:pt x="68402" y="10922"/>
                  </a:lnTo>
                  <a:lnTo>
                    <a:pt x="68986" y="8255"/>
                  </a:lnTo>
                  <a:lnTo>
                    <a:pt x="69672" y="5080"/>
                  </a:lnTo>
                  <a:lnTo>
                    <a:pt x="68084" y="8255"/>
                  </a:lnTo>
                  <a:lnTo>
                    <a:pt x="68364" y="7493"/>
                  </a:lnTo>
                  <a:lnTo>
                    <a:pt x="68783" y="6350"/>
                  </a:lnTo>
                  <a:lnTo>
                    <a:pt x="68059" y="7493"/>
                  </a:lnTo>
                  <a:lnTo>
                    <a:pt x="67017" y="5969"/>
                  </a:lnTo>
                  <a:lnTo>
                    <a:pt x="65544" y="10922"/>
                  </a:lnTo>
                  <a:lnTo>
                    <a:pt x="65824" y="8509"/>
                  </a:lnTo>
                  <a:lnTo>
                    <a:pt x="66040" y="8255"/>
                  </a:lnTo>
                  <a:lnTo>
                    <a:pt x="66027" y="8001"/>
                  </a:lnTo>
                  <a:lnTo>
                    <a:pt x="65163" y="7112"/>
                  </a:lnTo>
                  <a:lnTo>
                    <a:pt x="62547" y="13081"/>
                  </a:lnTo>
                  <a:lnTo>
                    <a:pt x="62522" y="12700"/>
                  </a:lnTo>
                  <a:lnTo>
                    <a:pt x="62395" y="11049"/>
                  </a:lnTo>
                  <a:lnTo>
                    <a:pt x="62458" y="9144"/>
                  </a:lnTo>
                  <a:lnTo>
                    <a:pt x="62687" y="8255"/>
                  </a:lnTo>
                  <a:lnTo>
                    <a:pt x="62369" y="8636"/>
                  </a:lnTo>
                  <a:lnTo>
                    <a:pt x="61747" y="11049"/>
                  </a:lnTo>
                  <a:lnTo>
                    <a:pt x="61760" y="10414"/>
                  </a:lnTo>
                  <a:lnTo>
                    <a:pt x="61874" y="9144"/>
                  </a:lnTo>
                  <a:lnTo>
                    <a:pt x="62103" y="8255"/>
                  </a:lnTo>
                  <a:lnTo>
                    <a:pt x="62090" y="7874"/>
                  </a:lnTo>
                  <a:lnTo>
                    <a:pt x="60998" y="10414"/>
                  </a:lnTo>
                  <a:lnTo>
                    <a:pt x="61125" y="8890"/>
                  </a:lnTo>
                  <a:lnTo>
                    <a:pt x="61391" y="8128"/>
                  </a:lnTo>
                  <a:lnTo>
                    <a:pt x="61277" y="7239"/>
                  </a:lnTo>
                  <a:lnTo>
                    <a:pt x="60756" y="5588"/>
                  </a:lnTo>
                  <a:lnTo>
                    <a:pt x="58966" y="11684"/>
                  </a:lnTo>
                  <a:lnTo>
                    <a:pt x="57835" y="12700"/>
                  </a:lnTo>
                  <a:lnTo>
                    <a:pt x="58064" y="11557"/>
                  </a:lnTo>
                  <a:lnTo>
                    <a:pt x="58356" y="10033"/>
                  </a:lnTo>
                  <a:lnTo>
                    <a:pt x="58699" y="8255"/>
                  </a:lnTo>
                  <a:lnTo>
                    <a:pt x="58623" y="7874"/>
                  </a:lnTo>
                  <a:lnTo>
                    <a:pt x="57924" y="5969"/>
                  </a:lnTo>
                  <a:lnTo>
                    <a:pt x="57950" y="5080"/>
                  </a:lnTo>
                  <a:lnTo>
                    <a:pt x="56769" y="4318"/>
                  </a:lnTo>
                  <a:lnTo>
                    <a:pt x="55067" y="8382"/>
                  </a:lnTo>
                  <a:lnTo>
                    <a:pt x="53543" y="10033"/>
                  </a:lnTo>
                  <a:lnTo>
                    <a:pt x="53606" y="8509"/>
                  </a:lnTo>
                  <a:lnTo>
                    <a:pt x="53632" y="7493"/>
                  </a:lnTo>
                  <a:lnTo>
                    <a:pt x="53721" y="4953"/>
                  </a:lnTo>
                  <a:lnTo>
                    <a:pt x="51435" y="7493"/>
                  </a:lnTo>
                  <a:lnTo>
                    <a:pt x="50736" y="4572"/>
                  </a:lnTo>
                  <a:lnTo>
                    <a:pt x="50673" y="5842"/>
                  </a:lnTo>
                  <a:lnTo>
                    <a:pt x="50076" y="8128"/>
                  </a:lnTo>
                  <a:lnTo>
                    <a:pt x="49784" y="8509"/>
                  </a:lnTo>
                  <a:lnTo>
                    <a:pt x="49657" y="7493"/>
                  </a:lnTo>
                  <a:lnTo>
                    <a:pt x="48450" y="11557"/>
                  </a:lnTo>
                  <a:lnTo>
                    <a:pt x="48501" y="11303"/>
                  </a:lnTo>
                  <a:lnTo>
                    <a:pt x="48590" y="10795"/>
                  </a:lnTo>
                  <a:lnTo>
                    <a:pt x="48755" y="9906"/>
                  </a:lnTo>
                  <a:lnTo>
                    <a:pt x="48831" y="9525"/>
                  </a:lnTo>
                  <a:lnTo>
                    <a:pt x="49237" y="7366"/>
                  </a:lnTo>
                  <a:lnTo>
                    <a:pt x="49326" y="7493"/>
                  </a:lnTo>
                  <a:lnTo>
                    <a:pt x="49339" y="7366"/>
                  </a:lnTo>
                  <a:lnTo>
                    <a:pt x="49720" y="4318"/>
                  </a:lnTo>
                  <a:lnTo>
                    <a:pt x="49847" y="3302"/>
                  </a:lnTo>
                  <a:lnTo>
                    <a:pt x="49072" y="4318"/>
                  </a:lnTo>
                  <a:lnTo>
                    <a:pt x="48653" y="4191"/>
                  </a:lnTo>
                  <a:lnTo>
                    <a:pt x="47612" y="9525"/>
                  </a:lnTo>
                  <a:lnTo>
                    <a:pt x="47307" y="7366"/>
                  </a:lnTo>
                  <a:lnTo>
                    <a:pt x="47155" y="6350"/>
                  </a:lnTo>
                  <a:lnTo>
                    <a:pt x="45986" y="6858"/>
                  </a:lnTo>
                  <a:lnTo>
                    <a:pt x="44881" y="7366"/>
                  </a:lnTo>
                  <a:lnTo>
                    <a:pt x="44869" y="7239"/>
                  </a:lnTo>
                  <a:lnTo>
                    <a:pt x="44767" y="6096"/>
                  </a:lnTo>
                  <a:lnTo>
                    <a:pt x="44640" y="4699"/>
                  </a:lnTo>
                  <a:lnTo>
                    <a:pt x="44119" y="6096"/>
                  </a:lnTo>
                  <a:lnTo>
                    <a:pt x="43776" y="5969"/>
                  </a:lnTo>
                  <a:lnTo>
                    <a:pt x="43268" y="7239"/>
                  </a:lnTo>
                  <a:lnTo>
                    <a:pt x="43726" y="4699"/>
                  </a:lnTo>
                  <a:lnTo>
                    <a:pt x="43688" y="4318"/>
                  </a:lnTo>
                  <a:lnTo>
                    <a:pt x="43141" y="3556"/>
                  </a:lnTo>
                  <a:lnTo>
                    <a:pt x="42786" y="3048"/>
                  </a:lnTo>
                  <a:lnTo>
                    <a:pt x="41706" y="3556"/>
                  </a:lnTo>
                  <a:lnTo>
                    <a:pt x="42252" y="1524"/>
                  </a:lnTo>
                  <a:lnTo>
                    <a:pt x="41732" y="1270"/>
                  </a:lnTo>
                  <a:lnTo>
                    <a:pt x="40157" y="9906"/>
                  </a:lnTo>
                  <a:lnTo>
                    <a:pt x="39636" y="9906"/>
                  </a:lnTo>
                  <a:lnTo>
                    <a:pt x="39649" y="9779"/>
                  </a:lnTo>
                  <a:lnTo>
                    <a:pt x="39992" y="7112"/>
                  </a:lnTo>
                  <a:lnTo>
                    <a:pt x="40144" y="5969"/>
                  </a:lnTo>
                  <a:lnTo>
                    <a:pt x="40195" y="5588"/>
                  </a:lnTo>
                  <a:lnTo>
                    <a:pt x="39243" y="5461"/>
                  </a:lnTo>
                  <a:lnTo>
                    <a:pt x="39217" y="5207"/>
                  </a:lnTo>
                  <a:lnTo>
                    <a:pt x="38900" y="1397"/>
                  </a:lnTo>
                  <a:lnTo>
                    <a:pt x="37312" y="5207"/>
                  </a:lnTo>
                  <a:lnTo>
                    <a:pt x="37668" y="3302"/>
                  </a:lnTo>
                  <a:lnTo>
                    <a:pt x="37846" y="3175"/>
                  </a:lnTo>
                  <a:lnTo>
                    <a:pt x="37414" y="3048"/>
                  </a:lnTo>
                  <a:lnTo>
                    <a:pt x="37134" y="2032"/>
                  </a:lnTo>
                  <a:lnTo>
                    <a:pt x="36576" y="0"/>
                  </a:lnTo>
                  <a:lnTo>
                    <a:pt x="36271" y="2349"/>
                  </a:lnTo>
                  <a:lnTo>
                    <a:pt x="34086" y="7112"/>
                  </a:lnTo>
                  <a:lnTo>
                    <a:pt x="34632" y="4191"/>
                  </a:lnTo>
                  <a:lnTo>
                    <a:pt x="33591" y="8001"/>
                  </a:lnTo>
                  <a:lnTo>
                    <a:pt x="33464" y="8636"/>
                  </a:lnTo>
                  <a:lnTo>
                    <a:pt x="33350" y="8890"/>
                  </a:lnTo>
                  <a:lnTo>
                    <a:pt x="32677" y="9779"/>
                  </a:lnTo>
                  <a:lnTo>
                    <a:pt x="32804" y="8001"/>
                  </a:lnTo>
                  <a:lnTo>
                    <a:pt x="32740" y="6604"/>
                  </a:lnTo>
                  <a:lnTo>
                    <a:pt x="32181" y="10795"/>
                  </a:lnTo>
                  <a:lnTo>
                    <a:pt x="31940" y="9525"/>
                  </a:lnTo>
                  <a:lnTo>
                    <a:pt x="32042" y="8509"/>
                  </a:lnTo>
                  <a:lnTo>
                    <a:pt x="32359" y="7366"/>
                  </a:lnTo>
                  <a:lnTo>
                    <a:pt x="31902" y="7112"/>
                  </a:lnTo>
                  <a:lnTo>
                    <a:pt x="31813" y="7874"/>
                  </a:lnTo>
                  <a:lnTo>
                    <a:pt x="31711" y="8382"/>
                  </a:lnTo>
                  <a:lnTo>
                    <a:pt x="31267" y="9906"/>
                  </a:lnTo>
                  <a:lnTo>
                    <a:pt x="30708" y="11303"/>
                  </a:lnTo>
                  <a:lnTo>
                    <a:pt x="30632" y="10795"/>
                  </a:lnTo>
                  <a:lnTo>
                    <a:pt x="30543" y="10287"/>
                  </a:lnTo>
                  <a:lnTo>
                    <a:pt x="30416" y="9525"/>
                  </a:lnTo>
                  <a:lnTo>
                    <a:pt x="30543" y="8001"/>
                  </a:lnTo>
                  <a:lnTo>
                    <a:pt x="30695" y="6731"/>
                  </a:lnTo>
                  <a:lnTo>
                    <a:pt x="30365" y="8382"/>
                  </a:lnTo>
                  <a:lnTo>
                    <a:pt x="29794" y="10287"/>
                  </a:lnTo>
                  <a:lnTo>
                    <a:pt x="29692" y="9779"/>
                  </a:lnTo>
                  <a:lnTo>
                    <a:pt x="29781" y="8382"/>
                  </a:lnTo>
                  <a:lnTo>
                    <a:pt x="29908" y="8001"/>
                  </a:lnTo>
                  <a:lnTo>
                    <a:pt x="29806" y="6731"/>
                  </a:lnTo>
                  <a:lnTo>
                    <a:pt x="29552" y="5727"/>
                  </a:lnTo>
                  <a:lnTo>
                    <a:pt x="29400" y="6731"/>
                  </a:lnTo>
                  <a:lnTo>
                    <a:pt x="29311" y="6515"/>
                  </a:lnTo>
                  <a:lnTo>
                    <a:pt x="28321" y="10795"/>
                  </a:lnTo>
                  <a:lnTo>
                    <a:pt x="28219" y="8636"/>
                  </a:lnTo>
                  <a:lnTo>
                    <a:pt x="28219" y="6096"/>
                  </a:lnTo>
                  <a:lnTo>
                    <a:pt x="28117" y="5715"/>
                  </a:lnTo>
                  <a:lnTo>
                    <a:pt x="27914" y="4953"/>
                  </a:lnTo>
                  <a:lnTo>
                    <a:pt x="27901" y="4572"/>
                  </a:lnTo>
                  <a:lnTo>
                    <a:pt x="27952" y="3937"/>
                  </a:lnTo>
                  <a:lnTo>
                    <a:pt x="27965" y="3302"/>
                  </a:lnTo>
                  <a:lnTo>
                    <a:pt x="27660" y="3937"/>
                  </a:lnTo>
                  <a:lnTo>
                    <a:pt x="27609" y="3683"/>
                  </a:lnTo>
                  <a:lnTo>
                    <a:pt x="27508" y="3175"/>
                  </a:lnTo>
                  <a:lnTo>
                    <a:pt x="27355" y="3048"/>
                  </a:lnTo>
                  <a:lnTo>
                    <a:pt x="27482" y="1905"/>
                  </a:lnTo>
                  <a:lnTo>
                    <a:pt x="27508" y="1778"/>
                  </a:lnTo>
                  <a:lnTo>
                    <a:pt x="27609" y="889"/>
                  </a:lnTo>
                  <a:lnTo>
                    <a:pt x="27355" y="1219"/>
                  </a:lnTo>
                  <a:lnTo>
                    <a:pt x="27355" y="1905"/>
                  </a:lnTo>
                  <a:lnTo>
                    <a:pt x="27292" y="3048"/>
                  </a:lnTo>
                  <a:lnTo>
                    <a:pt x="26911" y="3429"/>
                  </a:lnTo>
                  <a:lnTo>
                    <a:pt x="27127" y="2286"/>
                  </a:lnTo>
                  <a:lnTo>
                    <a:pt x="27355" y="1905"/>
                  </a:lnTo>
                  <a:lnTo>
                    <a:pt x="27355" y="1219"/>
                  </a:lnTo>
                  <a:lnTo>
                    <a:pt x="26911" y="1778"/>
                  </a:lnTo>
                  <a:lnTo>
                    <a:pt x="26670" y="1651"/>
                  </a:lnTo>
                  <a:lnTo>
                    <a:pt x="26276" y="4572"/>
                  </a:lnTo>
                  <a:lnTo>
                    <a:pt x="25996" y="4064"/>
                  </a:lnTo>
                  <a:lnTo>
                    <a:pt x="25984" y="6197"/>
                  </a:lnTo>
                  <a:lnTo>
                    <a:pt x="26200" y="6096"/>
                  </a:lnTo>
                  <a:lnTo>
                    <a:pt x="26162" y="6667"/>
                  </a:lnTo>
                  <a:lnTo>
                    <a:pt x="26162" y="6845"/>
                  </a:lnTo>
                  <a:lnTo>
                    <a:pt x="26352" y="5981"/>
                  </a:lnTo>
                  <a:lnTo>
                    <a:pt x="27038" y="5969"/>
                  </a:lnTo>
                  <a:lnTo>
                    <a:pt x="26466" y="7823"/>
                  </a:lnTo>
                  <a:lnTo>
                    <a:pt x="26466" y="22860"/>
                  </a:lnTo>
                  <a:lnTo>
                    <a:pt x="26352" y="22733"/>
                  </a:lnTo>
                  <a:lnTo>
                    <a:pt x="26200" y="22733"/>
                  </a:lnTo>
                  <a:lnTo>
                    <a:pt x="26022" y="22606"/>
                  </a:lnTo>
                  <a:lnTo>
                    <a:pt x="26136" y="21551"/>
                  </a:lnTo>
                  <a:lnTo>
                    <a:pt x="26225" y="21082"/>
                  </a:lnTo>
                  <a:lnTo>
                    <a:pt x="26327" y="20574"/>
                  </a:lnTo>
                  <a:lnTo>
                    <a:pt x="26352" y="21653"/>
                  </a:lnTo>
                  <a:lnTo>
                    <a:pt x="26466" y="22860"/>
                  </a:lnTo>
                  <a:lnTo>
                    <a:pt x="26466" y="7823"/>
                  </a:lnTo>
                  <a:lnTo>
                    <a:pt x="26212" y="8636"/>
                  </a:lnTo>
                  <a:lnTo>
                    <a:pt x="26162" y="6858"/>
                  </a:lnTo>
                  <a:lnTo>
                    <a:pt x="25133" y="11557"/>
                  </a:lnTo>
                  <a:lnTo>
                    <a:pt x="25171" y="10795"/>
                  </a:lnTo>
                  <a:lnTo>
                    <a:pt x="25184" y="10541"/>
                  </a:lnTo>
                  <a:lnTo>
                    <a:pt x="25247" y="9525"/>
                  </a:lnTo>
                  <a:lnTo>
                    <a:pt x="25120" y="5969"/>
                  </a:lnTo>
                  <a:lnTo>
                    <a:pt x="25019" y="5334"/>
                  </a:lnTo>
                  <a:lnTo>
                    <a:pt x="25082" y="4064"/>
                  </a:lnTo>
                  <a:lnTo>
                    <a:pt x="25234" y="2667"/>
                  </a:lnTo>
                  <a:lnTo>
                    <a:pt x="24218" y="4064"/>
                  </a:lnTo>
                  <a:lnTo>
                    <a:pt x="23215" y="3429"/>
                  </a:lnTo>
                  <a:lnTo>
                    <a:pt x="21996" y="8509"/>
                  </a:lnTo>
                  <a:lnTo>
                    <a:pt x="21882" y="8890"/>
                  </a:lnTo>
                  <a:lnTo>
                    <a:pt x="21615" y="9525"/>
                  </a:lnTo>
                  <a:lnTo>
                    <a:pt x="21640" y="9271"/>
                  </a:lnTo>
                  <a:lnTo>
                    <a:pt x="21869" y="7493"/>
                  </a:lnTo>
                  <a:lnTo>
                    <a:pt x="21818" y="6477"/>
                  </a:lnTo>
                  <a:lnTo>
                    <a:pt x="21348" y="5842"/>
                  </a:lnTo>
                  <a:lnTo>
                    <a:pt x="21069" y="5461"/>
                  </a:lnTo>
                  <a:lnTo>
                    <a:pt x="20980" y="5994"/>
                  </a:lnTo>
                  <a:lnTo>
                    <a:pt x="20929" y="6286"/>
                  </a:lnTo>
                  <a:lnTo>
                    <a:pt x="20853" y="6731"/>
                  </a:lnTo>
                  <a:lnTo>
                    <a:pt x="20408" y="9271"/>
                  </a:lnTo>
                  <a:lnTo>
                    <a:pt x="20320" y="8763"/>
                  </a:lnTo>
                  <a:lnTo>
                    <a:pt x="20193" y="8128"/>
                  </a:lnTo>
                  <a:lnTo>
                    <a:pt x="20256" y="7239"/>
                  </a:lnTo>
                  <a:lnTo>
                    <a:pt x="20878" y="6350"/>
                  </a:lnTo>
                  <a:lnTo>
                    <a:pt x="20980" y="5994"/>
                  </a:lnTo>
                  <a:lnTo>
                    <a:pt x="20370" y="6350"/>
                  </a:lnTo>
                  <a:lnTo>
                    <a:pt x="20612" y="5334"/>
                  </a:lnTo>
                  <a:lnTo>
                    <a:pt x="20561" y="5080"/>
                  </a:lnTo>
                  <a:lnTo>
                    <a:pt x="19735" y="3810"/>
                  </a:lnTo>
                  <a:lnTo>
                    <a:pt x="17005" y="8763"/>
                  </a:lnTo>
                  <a:lnTo>
                    <a:pt x="16675" y="7874"/>
                  </a:lnTo>
                  <a:lnTo>
                    <a:pt x="16154" y="6477"/>
                  </a:lnTo>
                  <a:lnTo>
                    <a:pt x="16154" y="7874"/>
                  </a:lnTo>
                  <a:lnTo>
                    <a:pt x="14706" y="4191"/>
                  </a:lnTo>
                  <a:lnTo>
                    <a:pt x="11684" y="10541"/>
                  </a:lnTo>
                  <a:lnTo>
                    <a:pt x="11163" y="7874"/>
                  </a:lnTo>
                  <a:lnTo>
                    <a:pt x="10566" y="4826"/>
                  </a:lnTo>
                  <a:lnTo>
                    <a:pt x="10172" y="3556"/>
                  </a:lnTo>
                  <a:lnTo>
                    <a:pt x="9766" y="5969"/>
                  </a:lnTo>
                  <a:lnTo>
                    <a:pt x="9156" y="7874"/>
                  </a:lnTo>
                  <a:lnTo>
                    <a:pt x="9486" y="4699"/>
                  </a:lnTo>
                  <a:lnTo>
                    <a:pt x="8445" y="8128"/>
                  </a:lnTo>
                  <a:lnTo>
                    <a:pt x="7226" y="10795"/>
                  </a:lnTo>
                  <a:lnTo>
                    <a:pt x="7429" y="8382"/>
                  </a:lnTo>
                  <a:lnTo>
                    <a:pt x="7518" y="7366"/>
                  </a:lnTo>
                  <a:lnTo>
                    <a:pt x="8128" y="381"/>
                  </a:lnTo>
                  <a:lnTo>
                    <a:pt x="6438" y="5080"/>
                  </a:lnTo>
                  <a:lnTo>
                    <a:pt x="6337" y="5842"/>
                  </a:lnTo>
                  <a:lnTo>
                    <a:pt x="6210" y="7366"/>
                  </a:lnTo>
                  <a:lnTo>
                    <a:pt x="5892" y="6858"/>
                  </a:lnTo>
                  <a:lnTo>
                    <a:pt x="4864" y="8382"/>
                  </a:lnTo>
                  <a:lnTo>
                    <a:pt x="4914" y="8128"/>
                  </a:lnTo>
                  <a:lnTo>
                    <a:pt x="5283" y="5969"/>
                  </a:lnTo>
                  <a:lnTo>
                    <a:pt x="4851" y="8128"/>
                  </a:lnTo>
                  <a:lnTo>
                    <a:pt x="4965" y="6197"/>
                  </a:lnTo>
                  <a:lnTo>
                    <a:pt x="5080" y="5334"/>
                  </a:lnTo>
                  <a:lnTo>
                    <a:pt x="3784" y="8128"/>
                  </a:lnTo>
                  <a:lnTo>
                    <a:pt x="3302" y="6858"/>
                  </a:lnTo>
                  <a:lnTo>
                    <a:pt x="3416" y="6197"/>
                  </a:lnTo>
                  <a:lnTo>
                    <a:pt x="4813" y="1651"/>
                  </a:lnTo>
                  <a:lnTo>
                    <a:pt x="3848" y="1143"/>
                  </a:lnTo>
                  <a:lnTo>
                    <a:pt x="3365" y="1651"/>
                  </a:lnTo>
                  <a:lnTo>
                    <a:pt x="2159" y="5461"/>
                  </a:lnTo>
                  <a:lnTo>
                    <a:pt x="2057" y="6858"/>
                  </a:lnTo>
                  <a:lnTo>
                    <a:pt x="2209" y="6985"/>
                  </a:lnTo>
                  <a:lnTo>
                    <a:pt x="2209" y="8636"/>
                  </a:lnTo>
                  <a:lnTo>
                    <a:pt x="2082" y="9525"/>
                  </a:lnTo>
                  <a:lnTo>
                    <a:pt x="1612" y="10414"/>
                  </a:lnTo>
                  <a:lnTo>
                    <a:pt x="863" y="15240"/>
                  </a:lnTo>
                  <a:lnTo>
                    <a:pt x="127" y="18859"/>
                  </a:lnTo>
                  <a:lnTo>
                    <a:pt x="0" y="21209"/>
                  </a:lnTo>
                  <a:lnTo>
                    <a:pt x="254" y="23622"/>
                  </a:lnTo>
                  <a:lnTo>
                    <a:pt x="1270" y="20701"/>
                  </a:lnTo>
                  <a:lnTo>
                    <a:pt x="1130" y="23114"/>
                  </a:lnTo>
                  <a:lnTo>
                    <a:pt x="609" y="23114"/>
                  </a:lnTo>
                  <a:lnTo>
                    <a:pt x="571" y="25400"/>
                  </a:lnTo>
                  <a:lnTo>
                    <a:pt x="1054" y="23431"/>
                  </a:lnTo>
                  <a:lnTo>
                    <a:pt x="1143" y="23114"/>
                  </a:lnTo>
                  <a:lnTo>
                    <a:pt x="1422" y="22225"/>
                  </a:lnTo>
                  <a:lnTo>
                    <a:pt x="1295" y="24765"/>
                  </a:lnTo>
                  <a:lnTo>
                    <a:pt x="2006" y="22225"/>
                  </a:lnTo>
                  <a:lnTo>
                    <a:pt x="2324" y="21082"/>
                  </a:lnTo>
                  <a:lnTo>
                    <a:pt x="2387" y="20701"/>
                  </a:lnTo>
                  <a:lnTo>
                    <a:pt x="2501" y="20421"/>
                  </a:lnTo>
                  <a:lnTo>
                    <a:pt x="2984" y="19431"/>
                  </a:lnTo>
                  <a:lnTo>
                    <a:pt x="2857" y="22225"/>
                  </a:lnTo>
                  <a:lnTo>
                    <a:pt x="2616" y="23495"/>
                  </a:lnTo>
                  <a:lnTo>
                    <a:pt x="3213" y="21590"/>
                  </a:lnTo>
                  <a:lnTo>
                    <a:pt x="3149" y="22225"/>
                  </a:lnTo>
                  <a:lnTo>
                    <a:pt x="3035" y="23114"/>
                  </a:lnTo>
                  <a:lnTo>
                    <a:pt x="2921" y="23571"/>
                  </a:lnTo>
                  <a:lnTo>
                    <a:pt x="3200" y="22733"/>
                  </a:lnTo>
                  <a:lnTo>
                    <a:pt x="3556" y="23622"/>
                  </a:lnTo>
                  <a:lnTo>
                    <a:pt x="3746" y="22733"/>
                  </a:lnTo>
                  <a:lnTo>
                    <a:pt x="3987" y="21590"/>
                  </a:lnTo>
                  <a:lnTo>
                    <a:pt x="4089" y="21082"/>
                  </a:lnTo>
                  <a:lnTo>
                    <a:pt x="3987" y="23876"/>
                  </a:lnTo>
                  <a:lnTo>
                    <a:pt x="5003" y="21082"/>
                  </a:lnTo>
                  <a:lnTo>
                    <a:pt x="5181" y="20574"/>
                  </a:lnTo>
                  <a:lnTo>
                    <a:pt x="4508" y="25146"/>
                  </a:lnTo>
                  <a:lnTo>
                    <a:pt x="4737" y="24130"/>
                  </a:lnTo>
                  <a:lnTo>
                    <a:pt x="5537" y="21590"/>
                  </a:lnTo>
                  <a:lnTo>
                    <a:pt x="5842" y="21463"/>
                  </a:lnTo>
                  <a:lnTo>
                    <a:pt x="4559" y="26924"/>
                  </a:lnTo>
                  <a:lnTo>
                    <a:pt x="6819" y="21971"/>
                  </a:lnTo>
                  <a:lnTo>
                    <a:pt x="5829" y="27813"/>
                  </a:lnTo>
                  <a:lnTo>
                    <a:pt x="6908" y="22987"/>
                  </a:lnTo>
                  <a:lnTo>
                    <a:pt x="7480" y="25781"/>
                  </a:lnTo>
                  <a:lnTo>
                    <a:pt x="8521" y="23114"/>
                  </a:lnTo>
                  <a:lnTo>
                    <a:pt x="8432" y="23495"/>
                  </a:lnTo>
                  <a:lnTo>
                    <a:pt x="8318" y="24257"/>
                  </a:lnTo>
                  <a:lnTo>
                    <a:pt x="8432" y="24384"/>
                  </a:lnTo>
                  <a:lnTo>
                    <a:pt x="8534" y="27051"/>
                  </a:lnTo>
                  <a:lnTo>
                    <a:pt x="9144" y="23114"/>
                  </a:lnTo>
                  <a:lnTo>
                    <a:pt x="9156" y="22987"/>
                  </a:lnTo>
                  <a:lnTo>
                    <a:pt x="9867" y="22085"/>
                  </a:lnTo>
                  <a:lnTo>
                    <a:pt x="10045" y="21463"/>
                  </a:lnTo>
                  <a:lnTo>
                    <a:pt x="10287" y="20574"/>
                  </a:lnTo>
                  <a:lnTo>
                    <a:pt x="10528" y="19685"/>
                  </a:lnTo>
                  <a:lnTo>
                    <a:pt x="10414" y="23622"/>
                  </a:lnTo>
                  <a:lnTo>
                    <a:pt x="9575" y="24384"/>
                  </a:lnTo>
                  <a:lnTo>
                    <a:pt x="9169" y="28194"/>
                  </a:lnTo>
                  <a:lnTo>
                    <a:pt x="9626" y="24892"/>
                  </a:lnTo>
                  <a:lnTo>
                    <a:pt x="10426" y="25019"/>
                  </a:lnTo>
                  <a:lnTo>
                    <a:pt x="10439" y="24892"/>
                  </a:lnTo>
                  <a:lnTo>
                    <a:pt x="10668" y="22225"/>
                  </a:lnTo>
                  <a:lnTo>
                    <a:pt x="10655" y="24638"/>
                  </a:lnTo>
                  <a:lnTo>
                    <a:pt x="10795" y="23495"/>
                  </a:lnTo>
                  <a:lnTo>
                    <a:pt x="10490" y="26797"/>
                  </a:lnTo>
                  <a:lnTo>
                    <a:pt x="10998" y="23495"/>
                  </a:lnTo>
                  <a:lnTo>
                    <a:pt x="11188" y="22225"/>
                  </a:lnTo>
                  <a:lnTo>
                    <a:pt x="11264" y="21717"/>
                  </a:lnTo>
                  <a:lnTo>
                    <a:pt x="10922" y="26035"/>
                  </a:lnTo>
                  <a:lnTo>
                    <a:pt x="11658" y="22987"/>
                  </a:lnTo>
                  <a:lnTo>
                    <a:pt x="11722" y="25781"/>
                  </a:lnTo>
                  <a:lnTo>
                    <a:pt x="11112" y="27686"/>
                  </a:lnTo>
                  <a:lnTo>
                    <a:pt x="11887" y="26289"/>
                  </a:lnTo>
                  <a:lnTo>
                    <a:pt x="11899" y="26974"/>
                  </a:lnTo>
                  <a:lnTo>
                    <a:pt x="11938" y="26289"/>
                  </a:lnTo>
                  <a:lnTo>
                    <a:pt x="12065" y="25400"/>
                  </a:lnTo>
                  <a:lnTo>
                    <a:pt x="12395" y="23622"/>
                  </a:lnTo>
                  <a:lnTo>
                    <a:pt x="12992" y="22987"/>
                  </a:lnTo>
                  <a:lnTo>
                    <a:pt x="13220" y="22733"/>
                  </a:lnTo>
                  <a:lnTo>
                    <a:pt x="12369" y="26289"/>
                  </a:lnTo>
                  <a:lnTo>
                    <a:pt x="12255" y="28575"/>
                  </a:lnTo>
                  <a:lnTo>
                    <a:pt x="12738" y="27686"/>
                  </a:lnTo>
                  <a:lnTo>
                    <a:pt x="12839" y="27432"/>
                  </a:lnTo>
                  <a:lnTo>
                    <a:pt x="13627" y="24130"/>
                  </a:lnTo>
                  <a:lnTo>
                    <a:pt x="13792" y="24206"/>
                  </a:lnTo>
                  <a:lnTo>
                    <a:pt x="13817" y="25400"/>
                  </a:lnTo>
                  <a:lnTo>
                    <a:pt x="13690" y="25908"/>
                  </a:lnTo>
                  <a:lnTo>
                    <a:pt x="14236" y="24130"/>
                  </a:lnTo>
                  <a:lnTo>
                    <a:pt x="14579" y="22987"/>
                  </a:lnTo>
                  <a:lnTo>
                    <a:pt x="15011" y="26035"/>
                  </a:lnTo>
                  <a:lnTo>
                    <a:pt x="15862" y="22987"/>
                  </a:lnTo>
                  <a:lnTo>
                    <a:pt x="15925" y="22733"/>
                  </a:lnTo>
                  <a:lnTo>
                    <a:pt x="16052" y="22275"/>
                  </a:lnTo>
                  <a:lnTo>
                    <a:pt x="16014" y="23164"/>
                  </a:lnTo>
                  <a:lnTo>
                    <a:pt x="16141" y="22225"/>
                  </a:lnTo>
                  <a:lnTo>
                    <a:pt x="16205" y="21717"/>
                  </a:lnTo>
                  <a:lnTo>
                    <a:pt x="16459" y="19685"/>
                  </a:lnTo>
                  <a:lnTo>
                    <a:pt x="16497" y="19431"/>
                  </a:lnTo>
                  <a:lnTo>
                    <a:pt x="16687" y="17907"/>
                  </a:lnTo>
                  <a:lnTo>
                    <a:pt x="16941" y="17907"/>
                  </a:lnTo>
                  <a:lnTo>
                    <a:pt x="17500" y="15621"/>
                  </a:lnTo>
                  <a:lnTo>
                    <a:pt x="17233" y="18034"/>
                  </a:lnTo>
                  <a:lnTo>
                    <a:pt x="17094" y="18034"/>
                  </a:lnTo>
                  <a:lnTo>
                    <a:pt x="16878" y="19304"/>
                  </a:lnTo>
                  <a:lnTo>
                    <a:pt x="16751" y="19812"/>
                  </a:lnTo>
                  <a:lnTo>
                    <a:pt x="17157" y="18669"/>
                  </a:lnTo>
                  <a:lnTo>
                    <a:pt x="16954" y="21374"/>
                  </a:lnTo>
                  <a:lnTo>
                    <a:pt x="17056" y="21082"/>
                  </a:lnTo>
                  <a:lnTo>
                    <a:pt x="17094" y="20701"/>
                  </a:lnTo>
                  <a:lnTo>
                    <a:pt x="17132" y="20853"/>
                  </a:lnTo>
                  <a:lnTo>
                    <a:pt x="17183" y="20701"/>
                  </a:lnTo>
                  <a:lnTo>
                    <a:pt x="17894" y="18669"/>
                  </a:lnTo>
                  <a:lnTo>
                    <a:pt x="17932" y="18542"/>
                  </a:lnTo>
                  <a:lnTo>
                    <a:pt x="18008" y="18859"/>
                  </a:lnTo>
                  <a:lnTo>
                    <a:pt x="18122" y="20193"/>
                  </a:lnTo>
                  <a:lnTo>
                    <a:pt x="17754" y="23241"/>
                  </a:lnTo>
                  <a:lnTo>
                    <a:pt x="17132" y="20853"/>
                  </a:lnTo>
                  <a:lnTo>
                    <a:pt x="17183" y="23876"/>
                  </a:lnTo>
                  <a:lnTo>
                    <a:pt x="16776" y="22479"/>
                  </a:lnTo>
                  <a:lnTo>
                    <a:pt x="16433" y="28067"/>
                  </a:lnTo>
                  <a:lnTo>
                    <a:pt x="16446" y="22263"/>
                  </a:lnTo>
                  <a:lnTo>
                    <a:pt x="16217" y="25311"/>
                  </a:lnTo>
                  <a:lnTo>
                    <a:pt x="16090" y="28194"/>
                  </a:lnTo>
                  <a:lnTo>
                    <a:pt x="16675" y="29210"/>
                  </a:lnTo>
                  <a:lnTo>
                    <a:pt x="16878" y="28067"/>
                  </a:lnTo>
                  <a:lnTo>
                    <a:pt x="17170" y="26416"/>
                  </a:lnTo>
                  <a:lnTo>
                    <a:pt x="17805" y="27559"/>
                  </a:lnTo>
                  <a:lnTo>
                    <a:pt x="18097" y="26416"/>
                  </a:lnTo>
                  <a:lnTo>
                    <a:pt x="18224" y="25908"/>
                  </a:lnTo>
                  <a:lnTo>
                    <a:pt x="18338" y="24003"/>
                  </a:lnTo>
                  <a:lnTo>
                    <a:pt x="18364" y="23876"/>
                  </a:lnTo>
                  <a:lnTo>
                    <a:pt x="18516" y="23241"/>
                  </a:lnTo>
                  <a:lnTo>
                    <a:pt x="18630" y="22733"/>
                  </a:lnTo>
                  <a:lnTo>
                    <a:pt x="20269" y="19304"/>
                  </a:lnTo>
                  <a:lnTo>
                    <a:pt x="18237" y="31623"/>
                  </a:lnTo>
                  <a:lnTo>
                    <a:pt x="19761" y="27051"/>
                  </a:lnTo>
                  <a:lnTo>
                    <a:pt x="20256" y="25019"/>
                  </a:lnTo>
                  <a:lnTo>
                    <a:pt x="21031" y="20320"/>
                  </a:lnTo>
                  <a:lnTo>
                    <a:pt x="21107" y="21082"/>
                  </a:lnTo>
                  <a:lnTo>
                    <a:pt x="21234" y="22987"/>
                  </a:lnTo>
                  <a:lnTo>
                    <a:pt x="20510" y="26797"/>
                  </a:lnTo>
                  <a:lnTo>
                    <a:pt x="21221" y="27305"/>
                  </a:lnTo>
                  <a:lnTo>
                    <a:pt x="21755" y="21082"/>
                  </a:lnTo>
                  <a:lnTo>
                    <a:pt x="22123" y="23431"/>
                  </a:lnTo>
                  <a:lnTo>
                    <a:pt x="22542" y="23495"/>
                  </a:lnTo>
                  <a:lnTo>
                    <a:pt x="22110" y="26924"/>
                  </a:lnTo>
                  <a:lnTo>
                    <a:pt x="22999" y="26543"/>
                  </a:lnTo>
                  <a:lnTo>
                    <a:pt x="24257" y="24130"/>
                  </a:lnTo>
                  <a:lnTo>
                    <a:pt x="25234" y="23622"/>
                  </a:lnTo>
                  <a:lnTo>
                    <a:pt x="24993" y="24892"/>
                  </a:lnTo>
                  <a:lnTo>
                    <a:pt x="24879" y="25273"/>
                  </a:lnTo>
                  <a:lnTo>
                    <a:pt x="24765" y="26924"/>
                  </a:lnTo>
                  <a:lnTo>
                    <a:pt x="26162" y="25400"/>
                  </a:lnTo>
                  <a:lnTo>
                    <a:pt x="27851" y="29972"/>
                  </a:lnTo>
                  <a:lnTo>
                    <a:pt x="28727" y="27051"/>
                  </a:lnTo>
                  <a:lnTo>
                    <a:pt x="29210" y="25908"/>
                  </a:lnTo>
                  <a:lnTo>
                    <a:pt x="29502" y="25781"/>
                  </a:lnTo>
                  <a:lnTo>
                    <a:pt x="29337" y="27051"/>
                  </a:lnTo>
                  <a:lnTo>
                    <a:pt x="29222" y="27813"/>
                  </a:lnTo>
                  <a:lnTo>
                    <a:pt x="28968" y="28575"/>
                  </a:lnTo>
                  <a:lnTo>
                    <a:pt x="30099" y="26162"/>
                  </a:lnTo>
                  <a:lnTo>
                    <a:pt x="30365" y="25781"/>
                  </a:lnTo>
                  <a:lnTo>
                    <a:pt x="30632" y="25400"/>
                  </a:lnTo>
                  <a:lnTo>
                    <a:pt x="31864" y="23622"/>
                  </a:lnTo>
                  <a:lnTo>
                    <a:pt x="31953" y="23495"/>
                  </a:lnTo>
                  <a:lnTo>
                    <a:pt x="32054" y="24638"/>
                  </a:lnTo>
                  <a:lnTo>
                    <a:pt x="32169" y="26974"/>
                  </a:lnTo>
                  <a:lnTo>
                    <a:pt x="32054" y="28067"/>
                  </a:lnTo>
                  <a:lnTo>
                    <a:pt x="32359" y="29083"/>
                  </a:lnTo>
                  <a:lnTo>
                    <a:pt x="33286" y="23495"/>
                  </a:lnTo>
                  <a:lnTo>
                    <a:pt x="33312" y="23368"/>
                  </a:lnTo>
                  <a:lnTo>
                    <a:pt x="33401" y="22860"/>
                  </a:lnTo>
                  <a:lnTo>
                    <a:pt x="33616" y="21590"/>
                  </a:lnTo>
                  <a:lnTo>
                    <a:pt x="33629" y="25146"/>
                  </a:lnTo>
                  <a:lnTo>
                    <a:pt x="34645" y="26543"/>
                  </a:lnTo>
                  <a:lnTo>
                    <a:pt x="36576" y="24130"/>
                  </a:lnTo>
                  <a:lnTo>
                    <a:pt x="36842" y="28829"/>
                  </a:lnTo>
                  <a:lnTo>
                    <a:pt x="37757" y="24511"/>
                  </a:lnTo>
                  <a:lnTo>
                    <a:pt x="37820" y="30988"/>
                  </a:lnTo>
                  <a:lnTo>
                    <a:pt x="38925" y="24892"/>
                  </a:lnTo>
                  <a:lnTo>
                    <a:pt x="38950" y="25273"/>
                  </a:lnTo>
                  <a:lnTo>
                    <a:pt x="39077" y="28308"/>
                  </a:lnTo>
                  <a:lnTo>
                    <a:pt x="38976" y="28575"/>
                  </a:lnTo>
                  <a:lnTo>
                    <a:pt x="38900" y="29464"/>
                  </a:lnTo>
                  <a:lnTo>
                    <a:pt x="39497" y="31369"/>
                  </a:lnTo>
                  <a:lnTo>
                    <a:pt x="39738" y="31623"/>
                  </a:lnTo>
                  <a:lnTo>
                    <a:pt x="40563" y="27559"/>
                  </a:lnTo>
                  <a:lnTo>
                    <a:pt x="41021" y="27051"/>
                  </a:lnTo>
                  <a:lnTo>
                    <a:pt x="40500" y="30149"/>
                  </a:lnTo>
                  <a:lnTo>
                    <a:pt x="41503" y="27051"/>
                  </a:lnTo>
                  <a:lnTo>
                    <a:pt x="41541" y="26924"/>
                  </a:lnTo>
                  <a:lnTo>
                    <a:pt x="41148" y="30861"/>
                  </a:lnTo>
                  <a:lnTo>
                    <a:pt x="41541" y="30226"/>
                  </a:lnTo>
                  <a:lnTo>
                    <a:pt x="41656" y="28194"/>
                  </a:lnTo>
                  <a:lnTo>
                    <a:pt x="41757" y="27686"/>
                  </a:lnTo>
                  <a:lnTo>
                    <a:pt x="42176" y="26924"/>
                  </a:lnTo>
                  <a:lnTo>
                    <a:pt x="42519" y="26289"/>
                  </a:lnTo>
                  <a:lnTo>
                    <a:pt x="42608" y="30226"/>
                  </a:lnTo>
                  <a:lnTo>
                    <a:pt x="42354" y="31750"/>
                  </a:lnTo>
                  <a:lnTo>
                    <a:pt x="44056" y="29210"/>
                  </a:lnTo>
                  <a:lnTo>
                    <a:pt x="43891" y="29972"/>
                  </a:lnTo>
                  <a:lnTo>
                    <a:pt x="44183" y="29210"/>
                  </a:lnTo>
                  <a:lnTo>
                    <a:pt x="44424" y="28575"/>
                  </a:lnTo>
                  <a:lnTo>
                    <a:pt x="42748" y="35052"/>
                  </a:lnTo>
                  <a:lnTo>
                    <a:pt x="43751" y="32512"/>
                  </a:lnTo>
                  <a:lnTo>
                    <a:pt x="43878" y="32004"/>
                  </a:lnTo>
                  <a:lnTo>
                    <a:pt x="43992" y="31242"/>
                  </a:lnTo>
                  <a:lnTo>
                    <a:pt x="44208" y="30480"/>
                  </a:lnTo>
                  <a:lnTo>
                    <a:pt x="44361" y="29718"/>
                  </a:lnTo>
                  <a:lnTo>
                    <a:pt x="44323" y="31623"/>
                  </a:lnTo>
                  <a:lnTo>
                    <a:pt x="44996" y="31750"/>
                  </a:lnTo>
                  <a:lnTo>
                    <a:pt x="45631" y="31115"/>
                  </a:lnTo>
                  <a:lnTo>
                    <a:pt x="45148" y="33274"/>
                  </a:lnTo>
                  <a:lnTo>
                    <a:pt x="45948" y="33909"/>
                  </a:lnTo>
                  <a:lnTo>
                    <a:pt x="47231" y="32512"/>
                  </a:lnTo>
                  <a:lnTo>
                    <a:pt x="48234" y="32766"/>
                  </a:lnTo>
                  <a:lnTo>
                    <a:pt x="48196" y="32512"/>
                  </a:lnTo>
                  <a:lnTo>
                    <a:pt x="48082" y="31750"/>
                  </a:lnTo>
                  <a:lnTo>
                    <a:pt x="48158" y="31115"/>
                  </a:lnTo>
                  <a:lnTo>
                    <a:pt x="48450" y="29718"/>
                  </a:lnTo>
                  <a:lnTo>
                    <a:pt x="48679" y="28575"/>
                  </a:lnTo>
                  <a:lnTo>
                    <a:pt x="48831" y="27813"/>
                  </a:lnTo>
                  <a:lnTo>
                    <a:pt x="49199" y="27559"/>
                  </a:lnTo>
                  <a:lnTo>
                    <a:pt x="49098" y="28308"/>
                  </a:lnTo>
                  <a:lnTo>
                    <a:pt x="49364" y="27559"/>
                  </a:lnTo>
                  <a:lnTo>
                    <a:pt x="49491" y="27178"/>
                  </a:lnTo>
                  <a:lnTo>
                    <a:pt x="49593" y="27305"/>
                  </a:lnTo>
                  <a:lnTo>
                    <a:pt x="49720" y="27940"/>
                  </a:lnTo>
                  <a:lnTo>
                    <a:pt x="49060" y="30937"/>
                  </a:lnTo>
                  <a:lnTo>
                    <a:pt x="48628" y="32004"/>
                  </a:lnTo>
                  <a:lnTo>
                    <a:pt x="49301" y="30988"/>
                  </a:lnTo>
                  <a:lnTo>
                    <a:pt x="49225" y="31496"/>
                  </a:lnTo>
                  <a:lnTo>
                    <a:pt x="49098" y="32131"/>
                  </a:lnTo>
                  <a:lnTo>
                    <a:pt x="48920" y="32639"/>
                  </a:lnTo>
                  <a:lnTo>
                    <a:pt x="48679" y="33782"/>
                  </a:lnTo>
                  <a:lnTo>
                    <a:pt x="49250" y="31750"/>
                  </a:lnTo>
                  <a:lnTo>
                    <a:pt x="48831" y="37211"/>
                  </a:lnTo>
                  <a:lnTo>
                    <a:pt x="49784" y="33655"/>
                  </a:lnTo>
                  <a:lnTo>
                    <a:pt x="49618" y="34671"/>
                  </a:lnTo>
                  <a:lnTo>
                    <a:pt x="50622" y="34925"/>
                  </a:lnTo>
                  <a:lnTo>
                    <a:pt x="51308" y="33782"/>
                  </a:lnTo>
                  <a:lnTo>
                    <a:pt x="52158" y="33782"/>
                  </a:lnTo>
                  <a:lnTo>
                    <a:pt x="52184" y="33655"/>
                  </a:lnTo>
                  <a:lnTo>
                    <a:pt x="52552" y="31750"/>
                  </a:lnTo>
                  <a:lnTo>
                    <a:pt x="52692" y="30988"/>
                  </a:lnTo>
                  <a:lnTo>
                    <a:pt x="52717" y="30861"/>
                  </a:lnTo>
                  <a:lnTo>
                    <a:pt x="52933" y="31623"/>
                  </a:lnTo>
                  <a:lnTo>
                    <a:pt x="53162" y="30861"/>
                  </a:lnTo>
                  <a:lnTo>
                    <a:pt x="53606" y="29337"/>
                  </a:lnTo>
                  <a:lnTo>
                    <a:pt x="54051" y="30353"/>
                  </a:lnTo>
                  <a:lnTo>
                    <a:pt x="54279" y="32639"/>
                  </a:lnTo>
                  <a:lnTo>
                    <a:pt x="55054" y="32512"/>
                  </a:lnTo>
                  <a:lnTo>
                    <a:pt x="55778" y="31369"/>
                  </a:lnTo>
                  <a:lnTo>
                    <a:pt x="55867" y="29591"/>
                  </a:lnTo>
                  <a:lnTo>
                    <a:pt x="55956" y="29337"/>
                  </a:lnTo>
                  <a:lnTo>
                    <a:pt x="56248" y="28448"/>
                  </a:lnTo>
                  <a:lnTo>
                    <a:pt x="55956" y="30099"/>
                  </a:lnTo>
                  <a:lnTo>
                    <a:pt x="55829" y="31115"/>
                  </a:lnTo>
                  <a:lnTo>
                    <a:pt x="56565" y="30988"/>
                  </a:lnTo>
                  <a:lnTo>
                    <a:pt x="55803" y="32766"/>
                  </a:lnTo>
                  <a:lnTo>
                    <a:pt x="56769" y="32512"/>
                  </a:lnTo>
                  <a:lnTo>
                    <a:pt x="57023" y="32512"/>
                  </a:lnTo>
                  <a:lnTo>
                    <a:pt x="58267" y="30988"/>
                  </a:lnTo>
                  <a:lnTo>
                    <a:pt x="58470" y="30734"/>
                  </a:lnTo>
                  <a:lnTo>
                    <a:pt x="58597" y="30353"/>
                  </a:lnTo>
                  <a:lnTo>
                    <a:pt x="58724" y="28575"/>
                  </a:lnTo>
                  <a:lnTo>
                    <a:pt x="58750" y="28448"/>
                  </a:lnTo>
                  <a:lnTo>
                    <a:pt x="58851" y="28067"/>
                  </a:lnTo>
                  <a:lnTo>
                    <a:pt x="59143" y="27686"/>
                  </a:lnTo>
                  <a:lnTo>
                    <a:pt x="59080" y="29337"/>
                  </a:lnTo>
                  <a:lnTo>
                    <a:pt x="58839" y="30353"/>
                  </a:lnTo>
                  <a:lnTo>
                    <a:pt x="58724" y="30734"/>
                  </a:lnTo>
                  <a:lnTo>
                    <a:pt x="60413" y="27686"/>
                  </a:lnTo>
                  <a:lnTo>
                    <a:pt x="60693" y="27178"/>
                  </a:lnTo>
                  <a:lnTo>
                    <a:pt x="60756" y="27051"/>
                  </a:lnTo>
                  <a:lnTo>
                    <a:pt x="60058" y="38862"/>
                  </a:lnTo>
                  <a:lnTo>
                    <a:pt x="62077" y="33845"/>
                  </a:lnTo>
                  <a:lnTo>
                    <a:pt x="62191" y="33655"/>
                  </a:lnTo>
                  <a:lnTo>
                    <a:pt x="63652" y="31242"/>
                  </a:lnTo>
                  <a:lnTo>
                    <a:pt x="64033" y="31750"/>
                  </a:lnTo>
                  <a:lnTo>
                    <a:pt x="63068" y="33020"/>
                  </a:lnTo>
                  <a:lnTo>
                    <a:pt x="62979" y="34798"/>
                  </a:lnTo>
                  <a:lnTo>
                    <a:pt x="64693" y="31242"/>
                  </a:lnTo>
                  <a:lnTo>
                    <a:pt x="64998" y="30607"/>
                  </a:lnTo>
                  <a:lnTo>
                    <a:pt x="64604" y="35687"/>
                  </a:lnTo>
                  <a:lnTo>
                    <a:pt x="66128" y="33020"/>
                  </a:lnTo>
                  <a:lnTo>
                    <a:pt x="65201" y="40894"/>
                  </a:lnTo>
                  <a:lnTo>
                    <a:pt x="68694" y="33020"/>
                  </a:lnTo>
                  <a:lnTo>
                    <a:pt x="68757" y="32893"/>
                  </a:lnTo>
                  <a:lnTo>
                    <a:pt x="68643" y="37973"/>
                  </a:lnTo>
                  <a:lnTo>
                    <a:pt x="68986" y="36195"/>
                  </a:lnTo>
                  <a:lnTo>
                    <a:pt x="69621" y="34417"/>
                  </a:lnTo>
                  <a:lnTo>
                    <a:pt x="69392" y="35547"/>
                  </a:lnTo>
                  <a:lnTo>
                    <a:pt x="69596" y="35052"/>
                  </a:lnTo>
                  <a:lnTo>
                    <a:pt x="70459" y="34417"/>
                  </a:lnTo>
                  <a:lnTo>
                    <a:pt x="72174" y="33147"/>
                  </a:lnTo>
                  <a:lnTo>
                    <a:pt x="73342" y="38481"/>
                  </a:lnTo>
                  <a:lnTo>
                    <a:pt x="75082" y="40386"/>
                  </a:lnTo>
                  <a:lnTo>
                    <a:pt x="75755" y="41021"/>
                  </a:lnTo>
                  <a:lnTo>
                    <a:pt x="77279" y="33147"/>
                  </a:lnTo>
                  <a:lnTo>
                    <a:pt x="77330" y="32893"/>
                  </a:lnTo>
                  <a:lnTo>
                    <a:pt x="77673" y="31115"/>
                  </a:lnTo>
                  <a:lnTo>
                    <a:pt x="77647" y="34036"/>
                  </a:lnTo>
                  <a:lnTo>
                    <a:pt x="77520" y="36068"/>
                  </a:lnTo>
                  <a:lnTo>
                    <a:pt x="76619" y="38989"/>
                  </a:lnTo>
                  <a:lnTo>
                    <a:pt x="79070" y="35306"/>
                  </a:lnTo>
                  <a:lnTo>
                    <a:pt x="79679" y="39751"/>
                  </a:lnTo>
                  <a:lnTo>
                    <a:pt x="81991" y="36703"/>
                  </a:lnTo>
                  <a:lnTo>
                    <a:pt x="81724" y="37465"/>
                  </a:lnTo>
                  <a:lnTo>
                    <a:pt x="81470" y="38481"/>
                  </a:lnTo>
                  <a:lnTo>
                    <a:pt x="81343" y="38481"/>
                  </a:lnTo>
                  <a:lnTo>
                    <a:pt x="81038" y="41021"/>
                  </a:lnTo>
                  <a:lnTo>
                    <a:pt x="82372" y="38989"/>
                  </a:lnTo>
                  <a:lnTo>
                    <a:pt x="82486" y="38735"/>
                  </a:lnTo>
                  <a:lnTo>
                    <a:pt x="82956" y="36830"/>
                  </a:lnTo>
                  <a:lnTo>
                    <a:pt x="83045" y="37465"/>
                  </a:lnTo>
                  <a:lnTo>
                    <a:pt x="82626" y="38608"/>
                  </a:lnTo>
                  <a:lnTo>
                    <a:pt x="82524" y="39116"/>
                  </a:lnTo>
                  <a:lnTo>
                    <a:pt x="82410" y="41275"/>
                  </a:lnTo>
                  <a:lnTo>
                    <a:pt x="84035" y="36830"/>
                  </a:lnTo>
                  <a:lnTo>
                    <a:pt x="83591" y="39370"/>
                  </a:lnTo>
                  <a:lnTo>
                    <a:pt x="83705" y="39116"/>
                  </a:lnTo>
                  <a:lnTo>
                    <a:pt x="84086" y="40767"/>
                  </a:lnTo>
                  <a:lnTo>
                    <a:pt x="84366" y="39116"/>
                  </a:lnTo>
                  <a:lnTo>
                    <a:pt x="84594" y="37846"/>
                  </a:lnTo>
                  <a:lnTo>
                    <a:pt x="84810" y="39370"/>
                  </a:lnTo>
                  <a:lnTo>
                    <a:pt x="85559" y="37846"/>
                  </a:lnTo>
                  <a:lnTo>
                    <a:pt x="85991" y="36957"/>
                  </a:lnTo>
                  <a:lnTo>
                    <a:pt x="85991" y="38684"/>
                  </a:lnTo>
                  <a:lnTo>
                    <a:pt x="85877" y="39052"/>
                  </a:lnTo>
                  <a:lnTo>
                    <a:pt x="85750" y="39370"/>
                  </a:lnTo>
                  <a:lnTo>
                    <a:pt x="85813" y="40703"/>
                  </a:lnTo>
                  <a:lnTo>
                    <a:pt x="85979" y="39674"/>
                  </a:lnTo>
                  <a:lnTo>
                    <a:pt x="86029" y="39052"/>
                  </a:lnTo>
                  <a:lnTo>
                    <a:pt x="86017" y="38696"/>
                  </a:lnTo>
                  <a:lnTo>
                    <a:pt x="86652" y="36957"/>
                  </a:lnTo>
                  <a:lnTo>
                    <a:pt x="86702" y="36830"/>
                  </a:lnTo>
                  <a:lnTo>
                    <a:pt x="86753" y="36703"/>
                  </a:lnTo>
                  <a:lnTo>
                    <a:pt x="87122" y="35687"/>
                  </a:lnTo>
                  <a:lnTo>
                    <a:pt x="86575" y="40513"/>
                  </a:lnTo>
                  <a:lnTo>
                    <a:pt x="87820" y="36068"/>
                  </a:lnTo>
                  <a:lnTo>
                    <a:pt x="86588" y="40640"/>
                  </a:lnTo>
                  <a:lnTo>
                    <a:pt x="87845" y="40005"/>
                  </a:lnTo>
                  <a:lnTo>
                    <a:pt x="88760" y="37973"/>
                  </a:lnTo>
                  <a:lnTo>
                    <a:pt x="88468" y="38735"/>
                  </a:lnTo>
                  <a:lnTo>
                    <a:pt x="88341" y="39293"/>
                  </a:lnTo>
                  <a:lnTo>
                    <a:pt x="88480" y="39370"/>
                  </a:lnTo>
                  <a:lnTo>
                    <a:pt x="88607" y="39751"/>
                  </a:lnTo>
                  <a:lnTo>
                    <a:pt x="88036" y="41402"/>
                  </a:lnTo>
                  <a:lnTo>
                    <a:pt x="88442" y="41402"/>
                  </a:lnTo>
                  <a:lnTo>
                    <a:pt x="88963" y="40754"/>
                  </a:lnTo>
                  <a:lnTo>
                    <a:pt x="89090" y="40513"/>
                  </a:lnTo>
                  <a:lnTo>
                    <a:pt x="89623" y="38227"/>
                  </a:lnTo>
                  <a:lnTo>
                    <a:pt x="88874" y="43942"/>
                  </a:lnTo>
                  <a:lnTo>
                    <a:pt x="90906" y="38227"/>
                  </a:lnTo>
                  <a:lnTo>
                    <a:pt x="90995" y="37973"/>
                  </a:lnTo>
                  <a:lnTo>
                    <a:pt x="91681" y="36068"/>
                  </a:lnTo>
                  <a:lnTo>
                    <a:pt x="91808" y="35687"/>
                  </a:lnTo>
                  <a:lnTo>
                    <a:pt x="91948" y="35306"/>
                  </a:lnTo>
                  <a:lnTo>
                    <a:pt x="92316" y="34290"/>
                  </a:lnTo>
                  <a:lnTo>
                    <a:pt x="90817" y="41402"/>
                  </a:lnTo>
                  <a:lnTo>
                    <a:pt x="92684" y="39243"/>
                  </a:lnTo>
                  <a:lnTo>
                    <a:pt x="94081" y="38125"/>
                  </a:lnTo>
                  <a:lnTo>
                    <a:pt x="93027" y="42037"/>
                  </a:lnTo>
                  <a:lnTo>
                    <a:pt x="94310" y="40767"/>
                  </a:lnTo>
                  <a:lnTo>
                    <a:pt x="94322" y="37947"/>
                  </a:lnTo>
                  <a:lnTo>
                    <a:pt x="94119" y="38087"/>
                  </a:lnTo>
                  <a:lnTo>
                    <a:pt x="94259" y="37973"/>
                  </a:lnTo>
                  <a:lnTo>
                    <a:pt x="94322" y="37211"/>
                  </a:lnTo>
                  <a:lnTo>
                    <a:pt x="94322" y="37947"/>
                  </a:lnTo>
                  <a:lnTo>
                    <a:pt x="95656" y="37211"/>
                  </a:lnTo>
                  <a:lnTo>
                    <a:pt x="94869" y="39852"/>
                  </a:lnTo>
                  <a:lnTo>
                    <a:pt x="96050" y="37211"/>
                  </a:lnTo>
                  <a:lnTo>
                    <a:pt x="96278" y="36703"/>
                  </a:lnTo>
                  <a:lnTo>
                    <a:pt x="96850" y="37846"/>
                  </a:lnTo>
                  <a:lnTo>
                    <a:pt x="96977" y="38989"/>
                  </a:lnTo>
                  <a:lnTo>
                    <a:pt x="96266" y="40005"/>
                  </a:lnTo>
                  <a:lnTo>
                    <a:pt x="95948" y="40767"/>
                  </a:lnTo>
                  <a:lnTo>
                    <a:pt x="97510" y="39243"/>
                  </a:lnTo>
                  <a:lnTo>
                    <a:pt x="97790" y="41783"/>
                  </a:lnTo>
                  <a:lnTo>
                    <a:pt x="99339" y="39751"/>
                  </a:lnTo>
                  <a:lnTo>
                    <a:pt x="99441" y="39497"/>
                  </a:lnTo>
                  <a:lnTo>
                    <a:pt x="99491" y="39243"/>
                  </a:lnTo>
                  <a:lnTo>
                    <a:pt x="99949" y="36957"/>
                  </a:lnTo>
                  <a:lnTo>
                    <a:pt x="100114" y="36703"/>
                  </a:lnTo>
                  <a:lnTo>
                    <a:pt x="101676" y="34290"/>
                  </a:lnTo>
                  <a:lnTo>
                    <a:pt x="101879" y="33909"/>
                  </a:lnTo>
                  <a:lnTo>
                    <a:pt x="101841" y="34036"/>
                  </a:lnTo>
                  <a:lnTo>
                    <a:pt x="100355" y="38227"/>
                  </a:lnTo>
                  <a:lnTo>
                    <a:pt x="102882" y="34163"/>
                  </a:lnTo>
                  <a:lnTo>
                    <a:pt x="100152" y="41402"/>
                  </a:lnTo>
                  <a:lnTo>
                    <a:pt x="100393" y="41148"/>
                  </a:lnTo>
                  <a:lnTo>
                    <a:pt x="100838" y="40132"/>
                  </a:lnTo>
                  <a:lnTo>
                    <a:pt x="101219" y="38735"/>
                  </a:lnTo>
                  <a:lnTo>
                    <a:pt x="101206" y="39497"/>
                  </a:lnTo>
                  <a:lnTo>
                    <a:pt x="101092" y="40005"/>
                  </a:lnTo>
                  <a:lnTo>
                    <a:pt x="100431" y="41529"/>
                  </a:lnTo>
                  <a:lnTo>
                    <a:pt x="101422" y="40640"/>
                  </a:lnTo>
                  <a:lnTo>
                    <a:pt x="101777" y="38735"/>
                  </a:lnTo>
                  <a:lnTo>
                    <a:pt x="101854" y="38354"/>
                  </a:lnTo>
                  <a:lnTo>
                    <a:pt x="102412" y="38608"/>
                  </a:lnTo>
                  <a:lnTo>
                    <a:pt x="102095" y="39662"/>
                  </a:lnTo>
                  <a:lnTo>
                    <a:pt x="101866" y="40055"/>
                  </a:lnTo>
                  <a:lnTo>
                    <a:pt x="101460" y="41148"/>
                  </a:lnTo>
                  <a:lnTo>
                    <a:pt x="102819" y="38354"/>
                  </a:lnTo>
                  <a:lnTo>
                    <a:pt x="103238" y="37465"/>
                  </a:lnTo>
                  <a:lnTo>
                    <a:pt x="103301" y="37719"/>
                  </a:lnTo>
                  <a:lnTo>
                    <a:pt x="103428" y="38608"/>
                  </a:lnTo>
                  <a:lnTo>
                    <a:pt x="103314" y="38862"/>
                  </a:lnTo>
                  <a:lnTo>
                    <a:pt x="103200" y="39243"/>
                  </a:lnTo>
                  <a:lnTo>
                    <a:pt x="103073" y="39751"/>
                  </a:lnTo>
                  <a:lnTo>
                    <a:pt x="103873" y="39751"/>
                  </a:lnTo>
                  <a:lnTo>
                    <a:pt x="104902" y="37465"/>
                  </a:lnTo>
                  <a:lnTo>
                    <a:pt x="105981" y="35052"/>
                  </a:lnTo>
                  <a:lnTo>
                    <a:pt x="106133" y="35941"/>
                  </a:lnTo>
                  <a:lnTo>
                    <a:pt x="106235" y="37465"/>
                  </a:lnTo>
                  <a:lnTo>
                    <a:pt x="104686" y="41402"/>
                  </a:lnTo>
                  <a:lnTo>
                    <a:pt x="106210" y="38735"/>
                  </a:lnTo>
                  <a:lnTo>
                    <a:pt x="105054" y="42418"/>
                  </a:lnTo>
                  <a:lnTo>
                    <a:pt x="105918" y="41529"/>
                  </a:lnTo>
                  <a:lnTo>
                    <a:pt x="106286" y="39624"/>
                  </a:lnTo>
                  <a:lnTo>
                    <a:pt x="106705" y="39878"/>
                  </a:lnTo>
                  <a:lnTo>
                    <a:pt x="106832" y="39624"/>
                  </a:lnTo>
                  <a:lnTo>
                    <a:pt x="107251" y="38735"/>
                  </a:lnTo>
                  <a:lnTo>
                    <a:pt x="107962" y="37211"/>
                  </a:lnTo>
                  <a:lnTo>
                    <a:pt x="107848" y="38785"/>
                  </a:lnTo>
                  <a:lnTo>
                    <a:pt x="107124" y="40005"/>
                  </a:lnTo>
                  <a:lnTo>
                    <a:pt x="108077" y="39662"/>
                  </a:lnTo>
                  <a:lnTo>
                    <a:pt x="108178" y="37947"/>
                  </a:lnTo>
                  <a:lnTo>
                    <a:pt x="108623" y="37211"/>
                  </a:lnTo>
                  <a:lnTo>
                    <a:pt x="109194" y="36271"/>
                  </a:lnTo>
                  <a:lnTo>
                    <a:pt x="109308" y="35687"/>
                  </a:lnTo>
                  <a:lnTo>
                    <a:pt x="109397" y="35052"/>
                  </a:lnTo>
                  <a:lnTo>
                    <a:pt x="109512" y="34163"/>
                  </a:lnTo>
                  <a:lnTo>
                    <a:pt x="109639" y="33274"/>
                  </a:lnTo>
                  <a:lnTo>
                    <a:pt x="109778" y="34671"/>
                  </a:lnTo>
                  <a:lnTo>
                    <a:pt x="109664" y="34798"/>
                  </a:lnTo>
                  <a:lnTo>
                    <a:pt x="110324" y="34671"/>
                  </a:lnTo>
                  <a:lnTo>
                    <a:pt x="109829" y="36931"/>
                  </a:lnTo>
                  <a:lnTo>
                    <a:pt x="111074" y="34671"/>
                  </a:lnTo>
                  <a:lnTo>
                    <a:pt x="110972" y="36068"/>
                  </a:lnTo>
                  <a:lnTo>
                    <a:pt x="109461" y="40640"/>
                  </a:lnTo>
                  <a:lnTo>
                    <a:pt x="110693" y="37592"/>
                  </a:lnTo>
                  <a:lnTo>
                    <a:pt x="110756" y="40132"/>
                  </a:lnTo>
                  <a:lnTo>
                    <a:pt x="111531" y="38354"/>
                  </a:lnTo>
                  <a:lnTo>
                    <a:pt x="111785" y="37592"/>
                  </a:lnTo>
                  <a:lnTo>
                    <a:pt x="111582" y="38227"/>
                  </a:lnTo>
                  <a:lnTo>
                    <a:pt x="111531" y="38354"/>
                  </a:lnTo>
                  <a:lnTo>
                    <a:pt x="111125" y="39624"/>
                  </a:lnTo>
                  <a:lnTo>
                    <a:pt x="111036" y="40005"/>
                  </a:lnTo>
                  <a:lnTo>
                    <a:pt x="112052" y="37592"/>
                  </a:lnTo>
                  <a:lnTo>
                    <a:pt x="111963" y="38481"/>
                  </a:lnTo>
                  <a:lnTo>
                    <a:pt x="111848" y="38989"/>
                  </a:lnTo>
                  <a:lnTo>
                    <a:pt x="111531" y="39852"/>
                  </a:lnTo>
                  <a:lnTo>
                    <a:pt x="111429" y="40513"/>
                  </a:lnTo>
                  <a:lnTo>
                    <a:pt x="111785" y="41021"/>
                  </a:lnTo>
                  <a:lnTo>
                    <a:pt x="112369" y="37592"/>
                  </a:lnTo>
                  <a:lnTo>
                    <a:pt x="112483" y="36957"/>
                  </a:lnTo>
                  <a:lnTo>
                    <a:pt x="112725" y="35560"/>
                  </a:lnTo>
                  <a:lnTo>
                    <a:pt x="112636" y="37973"/>
                  </a:lnTo>
                  <a:lnTo>
                    <a:pt x="112534" y="38481"/>
                  </a:lnTo>
                  <a:lnTo>
                    <a:pt x="112407" y="38608"/>
                  </a:lnTo>
                  <a:lnTo>
                    <a:pt x="112331" y="38862"/>
                  </a:lnTo>
                  <a:lnTo>
                    <a:pt x="112649" y="40005"/>
                  </a:lnTo>
                  <a:lnTo>
                    <a:pt x="114236" y="37592"/>
                  </a:lnTo>
                  <a:lnTo>
                    <a:pt x="114287" y="37947"/>
                  </a:lnTo>
                  <a:lnTo>
                    <a:pt x="114414" y="39344"/>
                  </a:lnTo>
                  <a:lnTo>
                    <a:pt x="113411" y="42837"/>
                  </a:lnTo>
                  <a:lnTo>
                    <a:pt x="113906" y="42672"/>
                  </a:lnTo>
                  <a:lnTo>
                    <a:pt x="116243" y="39243"/>
                  </a:lnTo>
                  <a:lnTo>
                    <a:pt x="116865" y="40513"/>
                  </a:lnTo>
                  <a:lnTo>
                    <a:pt x="116979" y="39624"/>
                  </a:lnTo>
                  <a:lnTo>
                    <a:pt x="117119" y="39243"/>
                  </a:lnTo>
                  <a:lnTo>
                    <a:pt x="117754" y="37592"/>
                  </a:lnTo>
                  <a:lnTo>
                    <a:pt x="118529" y="35560"/>
                  </a:lnTo>
                  <a:lnTo>
                    <a:pt x="118821" y="34798"/>
                  </a:lnTo>
                  <a:lnTo>
                    <a:pt x="116611" y="42799"/>
                  </a:lnTo>
                  <a:lnTo>
                    <a:pt x="117602" y="41148"/>
                  </a:lnTo>
                  <a:lnTo>
                    <a:pt x="116776" y="43307"/>
                  </a:lnTo>
                  <a:lnTo>
                    <a:pt x="117017" y="42799"/>
                  </a:lnTo>
                  <a:lnTo>
                    <a:pt x="117335" y="43815"/>
                  </a:lnTo>
                  <a:lnTo>
                    <a:pt x="118148" y="42799"/>
                  </a:lnTo>
                  <a:lnTo>
                    <a:pt x="118745" y="42037"/>
                  </a:lnTo>
                  <a:lnTo>
                    <a:pt x="120307" y="40640"/>
                  </a:lnTo>
                  <a:lnTo>
                    <a:pt x="119761" y="41910"/>
                  </a:lnTo>
                  <a:lnTo>
                    <a:pt x="119634" y="43307"/>
                  </a:lnTo>
                  <a:lnTo>
                    <a:pt x="120434" y="43053"/>
                  </a:lnTo>
                  <a:lnTo>
                    <a:pt x="120599" y="43815"/>
                  </a:lnTo>
                  <a:lnTo>
                    <a:pt x="120929" y="43053"/>
                  </a:lnTo>
                  <a:lnTo>
                    <a:pt x="121208" y="42418"/>
                  </a:lnTo>
                  <a:lnTo>
                    <a:pt x="121373" y="42799"/>
                  </a:lnTo>
                  <a:lnTo>
                    <a:pt x="121475" y="42418"/>
                  </a:lnTo>
                  <a:lnTo>
                    <a:pt x="121958" y="40767"/>
                  </a:lnTo>
                  <a:lnTo>
                    <a:pt x="121856" y="43815"/>
                  </a:lnTo>
                  <a:lnTo>
                    <a:pt x="123126" y="43053"/>
                  </a:lnTo>
                  <a:lnTo>
                    <a:pt x="124460" y="42037"/>
                  </a:lnTo>
                  <a:lnTo>
                    <a:pt x="124548" y="44323"/>
                  </a:lnTo>
                  <a:lnTo>
                    <a:pt x="124409" y="44323"/>
                  </a:lnTo>
                  <a:lnTo>
                    <a:pt x="123977" y="45034"/>
                  </a:lnTo>
                  <a:lnTo>
                    <a:pt x="123888" y="45466"/>
                  </a:lnTo>
                  <a:lnTo>
                    <a:pt x="125298" y="44577"/>
                  </a:lnTo>
                  <a:lnTo>
                    <a:pt x="125730" y="43307"/>
                  </a:lnTo>
                  <a:lnTo>
                    <a:pt x="125691" y="43180"/>
                  </a:lnTo>
                  <a:lnTo>
                    <a:pt x="125984" y="42037"/>
                  </a:lnTo>
                  <a:lnTo>
                    <a:pt x="126174" y="41275"/>
                  </a:lnTo>
                  <a:lnTo>
                    <a:pt x="126428" y="40767"/>
                  </a:lnTo>
                  <a:lnTo>
                    <a:pt x="126492" y="40640"/>
                  </a:lnTo>
                  <a:lnTo>
                    <a:pt x="126555" y="40513"/>
                  </a:lnTo>
                  <a:lnTo>
                    <a:pt x="126746" y="40132"/>
                  </a:lnTo>
                  <a:lnTo>
                    <a:pt x="126809" y="40005"/>
                  </a:lnTo>
                  <a:lnTo>
                    <a:pt x="127469" y="39116"/>
                  </a:lnTo>
                  <a:lnTo>
                    <a:pt x="127698" y="39116"/>
                  </a:lnTo>
                  <a:lnTo>
                    <a:pt x="126707" y="40513"/>
                  </a:lnTo>
                  <a:lnTo>
                    <a:pt x="126326" y="42672"/>
                  </a:lnTo>
                  <a:lnTo>
                    <a:pt x="125996" y="44196"/>
                  </a:lnTo>
                  <a:lnTo>
                    <a:pt x="126860" y="42037"/>
                  </a:lnTo>
                  <a:lnTo>
                    <a:pt x="125793" y="46228"/>
                  </a:lnTo>
                  <a:lnTo>
                    <a:pt x="127177" y="42037"/>
                  </a:lnTo>
                  <a:lnTo>
                    <a:pt x="128143" y="39116"/>
                  </a:lnTo>
                  <a:lnTo>
                    <a:pt x="128689" y="37465"/>
                  </a:lnTo>
                  <a:lnTo>
                    <a:pt x="128320" y="40259"/>
                  </a:lnTo>
                  <a:lnTo>
                    <a:pt x="127812" y="41656"/>
                  </a:lnTo>
                  <a:lnTo>
                    <a:pt x="128308" y="41148"/>
                  </a:lnTo>
                  <a:lnTo>
                    <a:pt x="129146" y="39624"/>
                  </a:lnTo>
                  <a:lnTo>
                    <a:pt x="129273" y="40055"/>
                  </a:lnTo>
                  <a:lnTo>
                    <a:pt x="128371" y="42672"/>
                  </a:lnTo>
                  <a:lnTo>
                    <a:pt x="129882" y="39624"/>
                  </a:lnTo>
                  <a:lnTo>
                    <a:pt x="130378" y="38608"/>
                  </a:lnTo>
                  <a:lnTo>
                    <a:pt x="129730" y="41275"/>
                  </a:lnTo>
                  <a:lnTo>
                    <a:pt x="129616" y="41529"/>
                  </a:lnTo>
                  <a:lnTo>
                    <a:pt x="129247" y="42037"/>
                  </a:lnTo>
                  <a:lnTo>
                    <a:pt x="129006" y="42037"/>
                  </a:lnTo>
                  <a:lnTo>
                    <a:pt x="128574" y="42672"/>
                  </a:lnTo>
                  <a:lnTo>
                    <a:pt x="127736" y="45847"/>
                  </a:lnTo>
                  <a:lnTo>
                    <a:pt x="128092" y="45085"/>
                  </a:lnTo>
                  <a:lnTo>
                    <a:pt x="128155" y="45707"/>
                  </a:lnTo>
                  <a:lnTo>
                    <a:pt x="128130" y="46736"/>
                  </a:lnTo>
                  <a:lnTo>
                    <a:pt x="128181" y="46139"/>
                  </a:lnTo>
                  <a:lnTo>
                    <a:pt x="128257" y="47244"/>
                  </a:lnTo>
                  <a:lnTo>
                    <a:pt x="128371" y="46609"/>
                  </a:lnTo>
                  <a:lnTo>
                    <a:pt x="128485" y="46228"/>
                  </a:lnTo>
                  <a:lnTo>
                    <a:pt x="128790" y="45593"/>
                  </a:lnTo>
                  <a:lnTo>
                    <a:pt x="129032" y="45085"/>
                  </a:lnTo>
                  <a:lnTo>
                    <a:pt x="131584" y="39751"/>
                  </a:lnTo>
                  <a:lnTo>
                    <a:pt x="129946" y="45212"/>
                  </a:lnTo>
                  <a:lnTo>
                    <a:pt x="129870" y="45466"/>
                  </a:lnTo>
                  <a:lnTo>
                    <a:pt x="130022" y="45212"/>
                  </a:lnTo>
                  <a:lnTo>
                    <a:pt x="130124" y="45034"/>
                  </a:lnTo>
                  <a:lnTo>
                    <a:pt x="131203" y="43688"/>
                  </a:lnTo>
                  <a:lnTo>
                    <a:pt x="129984" y="46532"/>
                  </a:lnTo>
                  <a:lnTo>
                    <a:pt x="129641" y="48577"/>
                  </a:lnTo>
                  <a:lnTo>
                    <a:pt x="129273" y="49276"/>
                  </a:lnTo>
                  <a:lnTo>
                    <a:pt x="130530" y="47117"/>
                  </a:lnTo>
                  <a:lnTo>
                    <a:pt x="129006" y="51308"/>
                  </a:lnTo>
                  <a:lnTo>
                    <a:pt x="130835" y="48133"/>
                  </a:lnTo>
                  <a:lnTo>
                    <a:pt x="130467" y="49022"/>
                  </a:lnTo>
                  <a:lnTo>
                    <a:pt x="130848" y="48577"/>
                  </a:lnTo>
                  <a:lnTo>
                    <a:pt x="131025" y="48133"/>
                  </a:lnTo>
                  <a:lnTo>
                    <a:pt x="131178" y="47752"/>
                  </a:lnTo>
                  <a:lnTo>
                    <a:pt x="131597" y="47117"/>
                  </a:lnTo>
                  <a:lnTo>
                    <a:pt x="133096" y="44831"/>
                  </a:lnTo>
                  <a:lnTo>
                    <a:pt x="130962" y="52197"/>
                  </a:lnTo>
                  <a:lnTo>
                    <a:pt x="133629" y="48260"/>
                  </a:lnTo>
                  <a:lnTo>
                    <a:pt x="135115" y="46736"/>
                  </a:lnTo>
                  <a:lnTo>
                    <a:pt x="135991" y="44831"/>
                  </a:lnTo>
                  <a:lnTo>
                    <a:pt x="136283" y="44196"/>
                  </a:lnTo>
                  <a:lnTo>
                    <a:pt x="136588" y="43561"/>
                  </a:lnTo>
                  <a:lnTo>
                    <a:pt x="137947" y="42291"/>
                  </a:lnTo>
                  <a:lnTo>
                    <a:pt x="137579" y="43688"/>
                  </a:lnTo>
                  <a:lnTo>
                    <a:pt x="137452" y="43942"/>
                  </a:lnTo>
                  <a:lnTo>
                    <a:pt x="136309" y="45593"/>
                  </a:lnTo>
                  <a:lnTo>
                    <a:pt x="136105" y="47117"/>
                  </a:lnTo>
                  <a:lnTo>
                    <a:pt x="136486" y="46990"/>
                  </a:lnTo>
                  <a:lnTo>
                    <a:pt x="137299" y="46101"/>
                  </a:lnTo>
                  <a:lnTo>
                    <a:pt x="136944" y="46736"/>
                  </a:lnTo>
                  <a:lnTo>
                    <a:pt x="136842" y="46990"/>
                  </a:lnTo>
                  <a:lnTo>
                    <a:pt x="136321" y="48768"/>
                  </a:lnTo>
                  <a:lnTo>
                    <a:pt x="136702" y="48514"/>
                  </a:lnTo>
                  <a:lnTo>
                    <a:pt x="137401" y="46736"/>
                  </a:lnTo>
                  <a:lnTo>
                    <a:pt x="137515" y="46101"/>
                  </a:lnTo>
                  <a:lnTo>
                    <a:pt x="137756" y="45593"/>
                  </a:lnTo>
                  <a:lnTo>
                    <a:pt x="139293" y="42418"/>
                  </a:lnTo>
                  <a:lnTo>
                    <a:pt x="137363" y="45593"/>
                  </a:lnTo>
                  <a:lnTo>
                    <a:pt x="137706" y="44450"/>
                  </a:lnTo>
                  <a:lnTo>
                    <a:pt x="138137" y="43307"/>
                  </a:lnTo>
                  <a:lnTo>
                    <a:pt x="138163" y="43053"/>
                  </a:lnTo>
                  <a:lnTo>
                    <a:pt x="138366" y="42291"/>
                  </a:lnTo>
                  <a:lnTo>
                    <a:pt x="138595" y="41402"/>
                  </a:lnTo>
                  <a:lnTo>
                    <a:pt x="138684" y="41021"/>
                  </a:lnTo>
                  <a:lnTo>
                    <a:pt x="138887" y="40259"/>
                  </a:lnTo>
                  <a:lnTo>
                    <a:pt x="139090" y="40005"/>
                  </a:lnTo>
                  <a:lnTo>
                    <a:pt x="138226" y="41021"/>
                  </a:lnTo>
                  <a:lnTo>
                    <a:pt x="138582" y="40386"/>
                  </a:lnTo>
                  <a:lnTo>
                    <a:pt x="138696" y="40132"/>
                  </a:lnTo>
                  <a:lnTo>
                    <a:pt x="139357" y="38227"/>
                  </a:lnTo>
                  <a:lnTo>
                    <a:pt x="139331" y="38862"/>
                  </a:lnTo>
                  <a:lnTo>
                    <a:pt x="139407" y="38227"/>
                  </a:lnTo>
                  <a:lnTo>
                    <a:pt x="139661" y="36195"/>
                  </a:lnTo>
                  <a:close/>
                </a:path>
                <a:path w="403859" h="93979">
                  <a:moveTo>
                    <a:pt x="139687" y="46228"/>
                  </a:moveTo>
                  <a:lnTo>
                    <a:pt x="139496" y="46355"/>
                  </a:lnTo>
                  <a:lnTo>
                    <a:pt x="139433" y="46774"/>
                  </a:lnTo>
                  <a:lnTo>
                    <a:pt x="139687" y="46228"/>
                  </a:lnTo>
                  <a:close/>
                </a:path>
                <a:path w="403859" h="93979">
                  <a:moveTo>
                    <a:pt x="141224" y="40894"/>
                  </a:moveTo>
                  <a:lnTo>
                    <a:pt x="137414" y="47498"/>
                  </a:lnTo>
                  <a:lnTo>
                    <a:pt x="135864" y="50546"/>
                  </a:lnTo>
                  <a:lnTo>
                    <a:pt x="136550" y="49784"/>
                  </a:lnTo>
                  <a:lnTo>
                    <a:pt x="137629" y="48260"/>
                  </a:lnTo>
                  <a:lnTo>
                    <a:pt x="138328" y="47498"/>
                  </a:lnTo>
                  <a:lnTo>
                    <a:pt x="137718" y="49149"/>
                  </a:lnTo>
                  <a:lnTo>
                    <a:pt x="137058" y="49911"/>
                  </a:lnTo>
                  <a:lnTo>
                    <a:pt x="136486" y="50927"/>
                  </a:lnTo>
                  <a:lnTo>
                    <a:pt x="137185" y="50419"/>
                  </a:lnTo>
                  <a:lnTo>
                    <a:pt x="137312" y="50355"/>
                  </a:lnTo>
                  <a:lnTo>
                    <a:pt x="138264" y="47752"/>
                  </a:lnTo>
                  <a:lnTo>
                    <a:pt x="138379" y="47498"/>
                  </a:lnTo>
                  <a:lnTo>
                    <a:pt x="138607" y="46990"/>
                  </a:lnTo>
                  <a:lnTo>
                    <a:pt x="139103" y="46482"/>
                  </a:lnTo>
                  <a:lnTo>
                    <a:pt x="141224" y="40894"/>
                  </a:lnTo>
                  <a:close/>
                </a:path>
                <a:path w="403859" h="93979">
                  <a:moveTo>
                    <a:pt x="232143" y="52806"/>
                  </a:moveTo>
                  <a:lnTo>
                    <a:pt x="231686" y="54571"/>
                  </a:lnTo>
                  <a:lnTo>
                    <a:pt x="231813" y="54432"/>
                  </a:lnTo>
                  <a:lnTo>
                    <a:pt x="232143" y="52806"/>
                  </a:lnTo>
                  <a:close/>
                </a:path>
                <a:path w="403859" h="93979">
                  <a:moveTo>
                    <a:pt x="232651" y="67246"/>
                  </a:moveTo>
                  <a:lnTo>
                    <a:pt x="232549" y="65671"/>
                  </a:lnTo>
                  <a:lnTo>
                    <a:pt x="232486" y="66192"/>
                  </a:lnTo>
                  <a:lnTo>
                    <a:pt x="232359" y="66573"/>
                  </a:lnTo>
                  <a:lnTo>
                    <a:pt x="231813" y="67843"/>
                  </a:lnTo>
                  <a:lnTo>
                    <a:pt x="231736" y="68224"/>
                  </a:lnTo>
                  <a:lnTo>
                    <a:pt x="231978" y="69240"/>
                  </a:lnTo>
                  <a:lnTo>
                    <a:pt x="232651" y="67246"/>
                  </a:lnTo>
                  <a:close/>
                </a:path>
                <a:path w="403859" h="93979">
                  <a:moveTo>
                    <a:pt x="232714" y="64541"/>
                  </a:moveTo>
                  <a:lnTo>
                    <a:pt x="232549" y="65671"/>
                  </a:lnTo>
                  <a:lnTo>
                    <a:pt x="232714" y="64541"/>
                  </a:lnTo>
                  <a:close/>
                </a:path>
                <a:path w="403859" h="93979">
                  <a:moveTo>
                    <a:pt x="233172" y="67640"/>
                  </a:moveTo>
                  <a:lnTo>
                    <a:pt x="232841" y="68351"/>
                  </a:lnTo>
                  <a:lnTo>
                    <a:pt x="233032" y="67970"/>
                  </a:lnTo>
                  <a:lnTo>
                    <a:pt x="233172" y="67640"/>
                  </a:lnTo>
                  <a:close/>
                </a:path>
                <a:path w="403859" h="93979">
                  <a:moveTo>
                    <a:pt x="235000" y="69354"/>
                  </a:moveTo>
                  <a:lnTo>
                    <a:pt x="234924" y="69634"/>
                  </a:lnTo>
                  <a:lnTo>
                    <a:pt x="234899" y="69875"/>
                  </a:lnTo>
                  <a:lnTo>
                    <a:pt x="234937" y="69659"/>
                  </a:lnTo>
                  <a:lnTo>
                    <a:pt x="234962" y="69532"/>
                  </a:lnTo>
                  <a:lnTo>
                    <a:pt x="235000" y="69354"/>
                  </a:lnTo>
                  <a:close/>
                </a:path>
                <a:path w="403859" h="93979">
                  <a:moveTo>
                    <a:pt x="236258" y="50317"/>
                  </a:moveTo>
                  <a:lnTo>
                    <a:pt x="235699" y="52476"/>
                  </a:lnTo>
                  <a:lnTo>
                    <a:pt x="236258" y="50317"/>
                  </a:lnTo>
                  <a:close/>
                </a:path>
                <a:path w="403859" h="93979">
                  <a:moveTo>
                    <a:pt x="243738" y="72745"/>
                  </a:moveTo>
                  <a:lnTo>
                    <a:pt x="242951" y="74193"/>
                  </a:lnTo>
                  <a:lnTo>
                    <a:pt x="243598" y="74320"/>
                  </a:lnTo>
                  <a:lnTo>
                    <a:pt x="243738" y="72745"/>
                  </a:lnTo>
                  <a:close/>
                </a:path>
                <a:path w="403859" h="93979">
                  <a:moveTo>
                    <a:pt x="248831" y="68046"/>
                  </a:moveTo>
                  <a:lnTo>
                    <a:pt x="248526" y="70116"/>
                  </a:lnTo>
                  <a:lnTo>
                    <a:pt x="247751" y="70751"/>
                  </a:lnTo>
                  <a:lnTo>
                    <a:pt x="248564" y="70688"/>
                  </a:lnTo>
                  <a:lnTo>
                    <a:pt x="248640" y="69862"/>
                  </a:lnTo>
                  <a:lnTo>
                    <a:pt x="248754" y="68948"/>
                  </a:lnTo>
                  <a:lnTo>
                    <a:pt x="248831" y="68046"/>
                  </a:lnTo>
                  <a:close/>
                </a:path>
                <a:path w="403859" h="93979">
                  <a:moveTo>
                    <a:pt x="249758" y="66700"/>
                  </a:moveTo>
                  <a:lnTo>
                    <a:pt x="249618" y="64795"/>
                  </a:lnTo>
                  <a:lnTo>
                    <a:pt x="249135" y="67462"/>
                  </a:lnTo>
                  <a:lnTo>
                    <a:pt x="249339" y="67208"/>
                  </a:lnTo>
                  <a:lnTo>
                    <a:pt x="249402" y="66954"/>
                  </a:lnTo>
                  <a:lnTo>
                    <a:pt x="249402" y="67132"/>
                  </a:lnTo>
                  <a:lnTo>
                    <a:pt x="249542" y="66954"/>
                  </a:lnTo>
                  <a:lnTo>
                    <a:pt x="249758" y="66700"/>
                  </a:lnTo>
                  <a:close/>
                </a:path>
                <a:path w="403859" h="93979">
                  <a:moveTo>
                    <a:pt x="255866" y="70764"/>
                  </a:moveTo>
                  <a:lnTo>
                    <a:pt x="255790" y="70637"/>
                  </a:lnTo>
                  <a:lnTo>
                    <a:pt x="255308" y="70269"/>
                  </a:lnTo>
                  <a:lnTo>
                    <a:pt x="255397" y="73939"/>
                  </a:lnTo>
                  <a:lnTo>
                    <a:pt x="255866" y="70764"/>
                  </a:lnTo>
                  <a:close/>
                </a:path>
                <a:path w="403859" h="93979">
                  <a:moveTo>
                    <a:pt x="255981" y="70027"/>
                  </a:moveTo>
                  <a:lnTo>
                    <a:pt x="255790" y="70637"/>
                  </a:lnTo>
                  <a:lnTo>
                    <a:pt x="255981" y="70027"/>
                  </a:lnTo>
                  <a:close/>
                </a:path>
                <a:path w="403859" h="93979">
                  <a:moveTo>
                    <a:pt x="256146" y="51485"/>
                  </a:moveTo>
                  <a:lnTo>
                    <a:pt x="256006" y="51714"/>
                  </a:lnTo>
                  <a:lnTo>
                    <a:pt x="256133" y="51714"/>
                  </a:lnTo>
                  <a:lnTo>
                    <a:pt x="256146" y="51485"/>
                  </a:lnTo>
                  <a:close/>
                </a:path>
                <a:path w="403859" h="93979">
                  <a:moveTo>
                    <a:pt x="256209" y="69240"/>
                  </a:moveTo>
                  <a:lnTo>
                    <a:pt x="256184" y="68681"/>
                  </a:lnTo>
                  <a:lnTo>
                    <a:pt x="255981" y="70027"/>
                  </a:lnTo>
                  <a:lnTo>
                    <a:pt x="256209" y="69240"/>
                  </a:lnTo>
                  <a:close/>
                </a:path>
                <a:path w="403859" h="93979">
                  <a:moveTo>
                    <a:pt x="256413" y="50952"/>
                  </a:moveTo>
                  <a:lnTo>
                    <a:pt x="256146" y="51485"/>
                  </a:lnTo>
                  <a:lnTo>
                    <a:pt x="256374" y="51079"/>
                  </a:lnTo>
                  <a:lnTo>
                    <a:pt x="256413" y="50952"/>
                  </a:lnTo>
                  <a:close/>
                </a:path>
                <a:path w="403859" h="93979">
                  <a:moveTo>
                    <a:pt x="256806" y="50317"/>
                  </a:moveTo>
                  <a:lnTo>
                    <a:pt x="256438" y="50977"/>
                  </a:lnTo>
                  <a:lnTo>
                    <a:pt x="256578" y="51079"/>
                  </a:lnTo>
                  <a:lnTo>
                    <a:pt x="256806" y="50317"/>
                  </a:lnTo>
                  <a:close/>
                </a:path>
                <a:path w="403859" h="93979">
                  <a:moveTo>
                    <a:pt x="264350" y="72542"/>
                  </a:moveTo>
                  <a:lnTo>
                    <a:pt x="264274" y="73304"/>
                  </a:lnTo>
                  <a:lnTo>
                    <a:pt x="264045" y="74701"/>
                  </a:lnTo>
                  <a:lnTo>
                    <a:pt x="264299" y="75717"/>
                  </a:lnTo>
                  <a:lnTo>
                    <a:pt x="264350" y="72542"/>
                  </a:lnTo>
                  <a:close/>
                </a:path>
                <a:path w="403859" h="93979">
                  <a:moveTo>
                    <a:pt x="278663" y="75946"/>
                  </a:moveTo>
                  <a:lnTo>
                    <a:pt x="278422" y="76555"/>
                  </a:lnTo>
                  <a:lnTo>
                    <a:pt x="278663" y="75946"/>
                  </a:lnTo>
                  <a:close/>
                </a:path>
                <a:path w="403859" h="93979">
                  <a:moveTo>
                    <a:pt x="280238" y="75488"/>
                  </a:moveTo>
                  <a:lnTo>
                    <a:pt x="280022" y="75806"/>
                  </a:lnTo>
                  <a:lnTo>
                    <a:pt x="280238" y="75488"/>
                  </a:lnTo>
                  <a:close/>
                </a:path>
                <a:path w="403859" h="93979">
                  <a:moveTo>
                    <a:pt x="282790" y="75869"/>
                  </a:moveTo>
                  <a:lnTo>
                    <a:pt x="282371" y="76860"/>
                  </a:lnTo>
                  <a:lnTo>
                    <a:pt x="282613" y="76479"/>
                  </a:lnTo>
                  <a:lnTo>
                    <a:pt x="282714" y="76225"/>
                  </a:lnTo>
                  <a:lnTo>
                    <a:pt x="282790" y="75869"/>
                  </a:lnTo>
                  <a:close/>
                </a:path>
                <a:path w="403859" h="93979">
                  <a:moveTo>
                    <a:pt x="289052" y="74256"/>
                  </a:moveTo>
                  <a:lnTo>
                    <a:pt x="288544" y="75590"/>
                  </a:lnTo>
                  <a:lnTo>
                    <a:pt x="288836" y="75349"/>
                  </a:lnTo>
                  <a:lnTo>
                    <a:pt x="288950" y="75082"/>
                  </a:lnTo>
                  <a:lnTo>
                    <a:pt x="289052" y="74256"/>
                  </a:lnTo>
                  <a:close/>
                </a:path>
                <a:path w="403859" h="93979">
                  <a:moveTo>
                    <a:pt x="289293" y="74955"/>
                  </a:moveTo>
                  <a:lnTo>
                    <a:pt x="288925" y="75272"/>
                  </a:lnTo>
                  <a:lnTo>
                    <a:pt x="288709" y="76987"/>
                  </a:lnTo>
                  <a:lnTo>
                    <a:pt x="289293" y="74955"/>
                  </a:lnTo>
                  <a:close/>
                </a:path>
                <a:path w="403859" h="93979">
                  <a:moveTo>
                    <a:pt x="313842" y="59258"/>
                  </a:moveTo>
                  <a:lnTo>
                    <a:pt x="312534" y="59753"/>
                  </a:lnTo>
                  <a:lnTo>
                    <a:pt x="312788" y="62750"/>
                  </a:lnTo>
                  <a:lnTo>
                    <a:pt x="312902" y="61607"/>
                  </a:lnTo>
                  <a:lnTo>
                    <a:pt x="313842" y="59258"/>
                  </a:lnTo>
                  <a:close/>
                </a:path>
                <a:path w="403859" h="93979">
                  <a:moveTo>
                    <a:pt x="314248" y="82956"/>
                  </a:moveTo>
                  <a:lnTo>
                    <a:pt x="314058" y="82765"/>
                  </a:lnTo>
                  <a:lnTo>
                    <a:pt x="313944" y="84099"/>
                  </a:lnTo>
                  <a:lnTo>
                    <a:pt x="314045" y="84353"/>
                  </a:lnTo>
                  <a:lnTo>
                    <a:pt x="314248" y="82956"/>
                  </a:lnTo>
                  <a:close/>
                </a:path>
                <a:path w="403859" h="93979">
                  <a:moveTo>
                    <a:pt x="321818" y="63779"/>
                  </a:moveTo>
                  <a:lnTo>
                    <a:pt x="321729" y="63906"/>
                  </a:lnTo>
                  <a:lnTo>
                    <a:pt x="321271" y="65455"/>
                  </a:lnTo>
                  <a:lnTo>
                    <a:pt x="321386" y="65176"/>
                  </a:lnTo>
                  <a:lnTo>
                    <a:pt x="321818" y="63779"/>
                  </a:lnTo>
                  <a:close/>
                </a:path>
                <a:path w="403859" h="93979">
                  <a:moveTo>
                    <a:pt x="323532" y="60731"/>
                  </a:moveTo>
                  <a:lnTo>
                    <a:pt x="323176" y="60731"/>
                  </a:lnTo>
                  <a:lnTo>
                    <a:pt x="322237" y="60858"/>
                  </a:lnTo>
                  <a:lnTo>
                    <a:pt x="321716" y="62890"/>
                  </a:lnTo>
                  <a:lnTo>
                    <a:pt x="321957" y="62382"/>
                  </a:lnTo>
                  <a:lnTo>
                    <a:pt x="322275" y="61493"/>
                  </a:lnTo>
                  <a:lnTo>
                    <a:pt x="322249" y="62382"/>
                  </a:lnTo>
                  <a:lnTo>
                    <a:pt x="321818" y="63779"/>
                  </a:lnTo>
                  <a:lnTo>
                    <a:pt x="322770" y="62496"/>
                  </a:lnTo>
                  <a:lnTo>
                    <a:pt x="323202" y="61493"/>
                  </a:lnTo>
                  <a:lnTo>
                    <a:pt x="323532" y="60731"/>
                  </a:lnTo>
                  <a:close/>
                </a:path>
                <a:path w="403859" h="93979">
                  <a:moveTo>
                    <a:pt x="327875" y="66522"/>
                  </a:moveTo>
                  <a:lnTo>
                    <a:pt x="327533" y="67970"/>
                  </a:lnTo>
                  <a:lnTo>
                    <a:pt x="327787" y="67716"/>
                  </a:lnTo>
                  <a:lnTo>
                    <a:pt x="327875" y="66522"/>
                  </a:lnTo>
                  <a:close/>
                </a:path>
                <a:path w="403859" h="93979">
                  <a:moveTo>
                    <a:pt x="328383" y="63906"/>
                  </a:moveTo>
                  <a:lnTo>
                    <a:pt x="328002" y="64287"/>
                  </a:lnTo>
                  <a:lnTo>
                    <a:pt x="327875" y="66522"/>
                  </a:lnTo>
                  <a:lnTo>
                    <a:pt x="328117" y="65557"/>
                  </a:lnTo>
                  <a:lnTo>
                    <a:pt x="328091" y="66573"/>
                  </a:lnTo>
                  <a:lnTo>
                    <a:pt x="328231" y="65303"/>
                  </a:lnTo>
                  <a:lnTo>
                    <a:pt x="328383" y="63906"/>
                  </a:lnTo>
                  <a:close/>
                </a:path>
                <a:path w="403859" h="93979">
                  <a:moveTo>
                    <a:pt x="331952" y="86182"/>
                  </a:moveTo>
                  <a:lnTo>
                    <a:pt x="331609" y="87020"/>
                  </a:lnTo>
                  <a:lnTo>
                    <a:pt x="331876" y="86512"/>
                  </a:lnTo>
                  <a:lnTo>
                    <a:pt x="331952" y="86182"/>
                  </a:lnTo>
                  <a:close/>
                </a:path>
                <a:path w="403859" h="93979">
                  <a:moveTo>
                    <a:pt x="337286" y="64668"/>
                  </a:moveTo>
                  <a:lnTo>
                    <a:pt x="337134" y="64211"/>
                  </a:lnTo>
                  <a:lnTo>
                    <a:pt x="337134" y="64439"/>
                  </a:lnTo>
                  <a:lnTo>
                    <a:pt x="337121" y="64604"/>
                  </a:lnTo>
                  <a:lnTo>
                    <a:pt x="337108" y="64808"/>
                  </a:lnTo>
                  <a:lnTo>
                    <a:pt x="337286" y="64668"/>
                  </a:lnTo>
                  <a:close/>
                </a:path>
                <a:path w="403859" h="93979">
                  <a:moveTo>
                    <a:pt x="337718" y="87820"/>
                  </a:moveTo>
                  <a:lnTo>
                    <a:pt x="337083" y="87274"/>
                  </a:lnTo>
                  <a:lnTo>
                    <a:pt x="337235" y="87591"/>
                  </a:lnTo>
                  <a:lnTo>
                    <a:pt x="337464" y="87769"/>
                  </a:lnTo>
                  <a:lnTo>
                    <a:pt x="337718" y="87820"/>
                  </a:lnTo>
                  <a:close/>
                </a:path>
                <a:path w="403859" h="93979">
                  <a:moveTo>
                    <a:pt x="337794" y="87833"/>
                  </a:moveTo>
                  <a:close/>
                </a:path>
                <a:path w="403859" h="93979">
                  <a:moveTo>
                    <a:pt x="340461" y="66827"/>
                  </a:moveTo>
                  <a:lnTo>
                    <a:pt x="340398" y="67081"/>
                  </a:lnTo>
                  <a:lnTo>
                    <a:pt x="340296" y="67856"/>
                  </a:lnTo>
                  <a:lnTo>
                    <a:pt x="340461" y="66827"/>
                  </a:lnTo>
                  <a:close/>
                </a:path>
                <a:path w="403859" h="93979">
                  <a:moveTo>
                    <a:pt x="341464" y="64262"/>
                  </a:moveTo>
                  <a:lnTo>
                    <a:pt x="341376" y="64427"/>
                  </a:lnTo>
                  <a:lnTo>
                    <a:pt x="341249" y="64998"/>
                  </a:lnTo>
                  <a:lnTo>
                    <a:pt x="341464" y="64262"/>
                  </a:lnTo>
                  <a:close/>
                </a:path>
                <a:path w="403859" h="93979">
                  <a:moveTo>
                    <a:pt x="345897" y="86029"/>
                  </a:moveTo>
                  <a:lnTo>
                    <a:pt x="345681" y="86639"/>
                  </a:lnTo>
                  <a:lnTo>
                    <a:pt x="345554" y="86766"/>
                  </a:lnTo>
                  <a:lnTo>
                    <a:pt x="345478" y="87147"/>
                  </a:lnTo>
                  <a:lnTo>
                    <a:pt x="345605" y="87782"/>
                  </a:lnTo>
                  <a:lnTo>
                    <a:pt x="345897" y="86029"/>
                  </a:lnTo>
                  <a:close/>
                </a:path>
                <a:path w="403859" h="93979">
                  <a:moveTo>
                    <a:pt x="346354" y="61506"/>
                  </a:moveTo>
                  <a:lnTo>
                    <a:pt x="346329" y="62014"/>
                  </a:lnTo>
                  <a:lnTo>
                    <a:pt x="346290" y="62407"/>
                  </a:lnTo>
                  <a:lnTo>
                    <a:pt x="346278" y="62788"/>
                  </a:lnTo>
                  <a:lnTo>
                    <a:pt x="346316" y="62496"/>
                  </a:lnTo>
                  <a:lnTo>
                    <a:pt x="346354" y="62128"/>
                  </a:lnTo>
                  <a:lnTo>
                    <a:pt x="346354" y="61506"/>
                  </a:lnTo>
                  <a:close/>
                </a:path>
                <a:path w="403859" h="93979">
                  <a:moveTo>
                    <a:pt x="350608" y="68656"/>
                  </a:moveTo>
                  <a:close/>
                </a:path>
                <a:path w="403859" h="93979">
                  <a:moveTo>
                    <a:pt x="350977" y="86461"/>
                  </a:moveTo>
                  <a:lnTo>
                    <a:pt x="350570" y="87122"/>
                  </a:lnTo>
                  <a:lnTo>
                    <a:pt x="350761" y="86906"/>
                  </a:lnTo>
                  <a:lnTo>
                    <a:pt x="350977" y="86461"/>
                  </a:lnTo>
                  <a:close/>
                </a:path>
                <a:path w="403859" h="93979">
                  <a:moveTo>
                    <a:pt x="351370" y="64363"/>
                  </a:moveTo>
                  <a:lnTo>
                    <a:pt x="351218" y="64668"/>
                  </a:lnTo>
                  <a:lnTo>
                    <a:pt x="351370" y="64363"/>
                  </a:lnTo>
                  <a:close/>
                </a:path>
                <a:path w="403859" h="93979">
                  <a:moveTo>
                    <a:pt x="351713" y="85115"/>
                  </a:moveTo>
                  <a:lnTo>
                    <a:pt x="351409" y="85750"/>
                  </a:lnTo>
                  <a:lnTo>
                    <a:pt x="351421" y="85280"/>
                  </a:lnTo>
                  <a:lnTo>
                    <a:pt x="351358" y="85750"/>
                  </a:lnTo>
                  <a:lnTo>
                    <a:pt x="350977" y="86512"/>
                  </a:lnTo>
                  <a:lnTo>
                    <a:pt x="351243" y="86385"/>
                  </a:lnTo>
                  <a:lnTo>
                    <a:pt x="351409" y="87274"/>
                  </a:lnTo>
                  <a:lnTo>
                    <a:pt x="351536" y="86385"/>
                  </a:lnTo>
                  <a:lnTo>
                    <a:pt x="351713" y="85115"/>
                  </a:lnTo>
                  <a:close/>
                </a:path>
                <a:path w="403859" h="93979">
                  <a:moveTo>
                    <a:pt x="351929" y="59842"/>
                  </a:moveTo>
                  <a:lnTo>
                    <a:pt x="350951" y="61493"/>
                  </a:lnTo>
                  <a:lnTo>
                    <a:pt x="350862" y="61874"/>
                  </a:lnTo>
                  <a:lnTo>
                    <a:pt x="350735" y="63804"/>
                  </a:lnTo>
                  <a:lnTo>
                    <a:pt x="350837" y="63525"/>
                  </a:lnTo>
                  <a:lnTo>
                    <a:pt x="350710" y="64160"/>
                  </a:lnTo>
                  <a:lnTo>
                    <a:pt x="350735" y="63804"/>
                  </a:lnTo>
                  <a:lnTo>
                    <a:pt x="350596" y="64160"/>
                  </a:lnTo>
                  <a:lnTo>
                    <a:pt x="349935" y="65938"/>
                  </a:lnTo>
                  <a:lnTo>
                    <a:pt x="351205" y="64541"/>
                  </a:lnTo>
                  <a:lnTo>
                    <a:pt x="351294" y="64160"/>
                  </a:lnTo>
                  <a:lnTo>
                    <a:pt x="351383" y="63525"/>
                  </a:lnTo>
                  <a:lnTo>
                    <a:pt x="351929" y="59842"/>
                  </a:lnTo>
                  <a:close/>
                </a:path>
                <a:path w="403859" h="93979">
                  <a:moveTo>
                    <a:pt x="353225" y="68732"/>
                  </a:moveTo>
                  <a:lnTo>
                    <a:pt x="353187" y="68478"/>
                  </a:lnTo>
                  <a:lnTo>
                    <a:pt x="353098" y="68351"/>
                  </a:lnTo>
                  <a:lnTo>
                    <a:pt x="352907" y="69748"/>
                  </a:lnTo>
                  <a:lnTo>
                    <a:pt x="353225" y="68732"/>
                  </a:lnTo>
                  <a:close/>
                </a:path>
                <a:path w="403859" h="93979">
                  <a:moveTo>
                    <a:pt x="353428" y="68859"/>
                  </a:moveTo>
                  <a:lnTo>
                    <a:pt x="353377" y="68224"/>
                  </a:lnTo>
                  <a:lnTo>
                    <a:pt x="353314" y="68681"/>
                  </a:lnTo>
                  <a:lnTo>
                    <a:pt x="353428" y="68859"/>
                  </a:lnTo>
                  <a:close/>
                </a:path>
                <a:path w="403859" h="93979">
                  <a:moveTo>
                    <a:pt x="353822" y="66979"/>
                  </a:moveTo>
                  <a:lnTo>
                    <a:pt x="353682" y="66548"/>
                  </a:lnTo>
                  <a:lnTo>
                    <a:pt x="353720" y="66827"/>
                  </a:lnTo>
                  <a:lnTo>
                    <a:pt x="353822" y="66979"/>
                  </a:lnTo>
                  <a:close/>
                </a:path>
                <a:path w="403859" h="93979">
                  <a:moveTo>
                    <a:pt x="355892" y="85102"/>
                  </a:moveTo>
                  <a:lnTo>
                    <a:pt x="355701" y="85115"/>
                  </a:lnTo>
                  <a:lnTo>
                    <a:pt x="355892" y="85115"/>
                  </a:lnTo>
                  <a:close/>
                </a:path>
                <a:path w="403859" h="93979">
                  <a:moveTo>
                    <a:pt x="355968" y="61963"/>
                  </a:moveTo>
                  <a:lnTo>
                    <a:pt x="355955" y="61493"/>
                  </a:lnTo>
                  <a:lnTo>
                    <a:pt x="355752" y="61874"/>
                  </a:lnTo>
                  <a:lnTo>
                    <a:pt x="355968" y="61963"/>
                  </a:lnTo>
                  <a:close/>
                </a:path>
                <a:path w="403859" h="93979">
                  <a:moveTo>
                    <a:pt x="356108" y="62001"/>
                  </a:moveTo>
                  <a:lnTo>
                    <a:pt x="355968" y="61963"/>
                  </a:lnTo>
                  <a:lnTo>
                    <a:pt x="355993" y="62496"/>
                  </a:lnTo>
                  <a:lnTo>
                    <a:pt x="356108" y="62001"/>
                  </a:lnTo>
                  <a:close/>
                </a:path>
                <a:path w="403859" h="93979">
                  <a:moveTo>
                    <a:pt x="357682" y="61290"/>
                  </a:moveTo>
                  <a:lnTo>
                    <a:pt x="357492" y="61544"/>
                  </a:lnTo>
                  <a:lnTo>
                    <a:pt x="357682" y="61290"/>
                  </a:lnTo>
                  <a:close/>
                </a:path>
                <a:path w="403859" h="93979">
                  <a:moveTo>
                    <a:pt x="357809" y="62636"/>
                  </a:moveTo>
                  <a:lnTo>
                    <a:pt x="357517" y="62763"/>
                  </a:lnTo>
                  <a:lnTo>
                    <a:pt x="357416" y="62890"/>
                  </a:lnTo>
                  <a:lnTo>
                    <a:pt x="357606" y="63017"/>
                  </a:lnTo>
                  <a:lnTo>
                    <a:pt x="357809" y="62636"/>
                  </a:lnTo>
                  <a:close/>
                </a:path>
                <a:path w="403859" h="93979">
                  <a:moveTo>
                    <a:pt x="359498" y="60731"/>
                  </a:moveTo>
                  <a:lnTo>
                    <a:pt x="359181" y="61239"/>
                  </a:lnTo>
                  <a:lnTo>
                    <a:pt x="359498" y="60731"/>
                  </a:lnTo>
                  <a:close/>
                </a:path>
                <a:path w="403859" h="93979">
                  <a:moveTo>
                    <a:pt x="361759" y="66306"/>
                  </a:moveTo>
                  <a:lnTo>
                    <a:pt x="361746" y="65989"/>
                  </a:lnTo>
                  <a:lnTo>
                    <a:pt x="361721" y="65798"/>
                  </a:lnTo>
                  <a:lnTo>
                    <a:pt x="361632" y="66040"/>
                  </a:lnTo>
                  <a:lnTo>
                    <a:pt x="361696" y="66167"/>
                  </a:lnTo>
                  <a:lnTo>
                    <a:pt x="361759" y="66306"/>
                  </a:lnTo>
                  <a:close/>
                </a:path>
                <a:path w="403859" h="93979">
                  <a:moveTo>
                    <a:pt x="363334" y="81534"/>
                  </a:moveTo>
                  <a:lnTo>
                    <a:pt x="362940" y="82537"/>
                  </a:lnTo>
                  <a:lnTo>
                    <a:pt x="362762" y="82842"/>
                  </a:lnTo>
                  <a:lnTo>
                    <a:pt x="362635" y="82626"/>
                  </a:lnTo>
                  <a:lnTo>
                    <a:pt x="362483" y="82296"/>
                  </a:lnTo>
                  <a:lnTo>
                    <a:pt x="362254" y="82715"/>
                  </a:lnTo>
                  <a:lnTo>
                    <a:pt x="362369" y="83324"/>
                  </a:lnTo>
                  <a:lnTo>
                    <a:pt x="362559" y="83223"/>
                  </a:lnTo>
                  <a:lnTo>
                    <a:pt x="362762" y="82867"/>
                  </a:lnTo>
                  <a:lnTo>
                    <a:pt x="362940" y="83108"/>
                  </a:lnTo>
                  <a:lnTo>
                    <a:pt x="363093" y="83185"/>
                  </a:lnTo>
                  <a:lnTo>
                    <a:pt x="363334" y="81534"/>
                  </a:lnTo>
                  <a:close/>
                </a:path>
                <a:path w="403859" h="93979">
                  <a:moveTo>
                    <a:pt x="363791" y="65303"/>
                  </a:moveTo>
                  <a:lnTo>
                    <a:pt x="363321" y="66065"/>
                  </a:lnTo>
                  <a:lnTo>
                    <a:pt x="363194" y="66522"/>
                  </a:lnTo>
                  <a:lnTo>
                    <a:pt x="363308" y="67157"/>
                  </a:lnTo>
                  <a:lnTo>
                    <a:pt x="363791" y="65303"/>
                  </a:lnTo>
                  <a:close/>
                </a:path>
                <a:path w="403859" h="93979">
                  <a:moveTo>
                    <a:pt x="363918" y="69545"/>
                  </a:moveTo>
                  <a:lnTo>
                    <a:pt x="363791" y="69761"/>
                  </a:lnTo>
                  <a:lnTo>
                    <a:pt x="363664" y="69951"/>
                  </a:lnTo>
                  <a:lnTo>
                    <a:pt x="363639" y="70243"/>
                  </a:lnTo>
                  <a:lnTo>
                    <a:pt x="363778" y="70180"/>
                  </a:lnTo>
                  <a:lnTo>
                    <a:pt x="363867" y="69850"/>
                  </a:lnTo>
                  <a:lnTo>
                    <a:pt x="363918" y="69545"/>
                  </a:lnTo>
                  <a:close/>
                </a:path>
                <a:path w="403859" h="93979">
                  <a:moveTo>
                    <a:pt x="367538" y="67081"/>
                  </a:moveTo>
                  <a:lnTo>
                    <a:pt x="366839" y="69367"/>
                  </a:lnTo>
                  <a:lnTo>
                    <a:pt x="367411" y="69113"/>
                  </a:lnTo>
                  <a:lnTo>
                    <a:pt x="367538" y="67081"/>
                  </a:lnTo>
                  <a:close/>
                </a:path>
                <a:path w="403859" h="93979">
                  <a:moveTo>
                    <a:pt x="367982" y="68859"/>
                  </a:moveTo>
                  <a:lnTo>
                    <a:pt x="367512" y="69075"/>
                  </a:lnTo>
                  <a:lnTo>
                    <a:pt x="367499" y="70739"/>
                  </a:lnTo>
                  <a:lnTo>
                    <a:pt x="367982" y="68859"/>
                  </a:lnTo>
                  <a:close/>
                </a:path>
                <a:path w="403859" h="93979">
                  <a:moveTo>
                    <a:pt x="368935" y="87020"/>
                  </a:moveTo>
                  <a:lnTo>
                    <a:pt x="368820" y="85877"/>
                  </a:lnTo>
                  <a:lnTo>
                    <a:pt x="368465" y="83972"/>
                  </a:lnTo>
                  <a:lnTo>
                    <a:pt x="368274" y="87274"/>
                  </a:lnTo>
                  <a:lnTo>
                    <a:pt x="368935" y="87020"/>
                  </a:lnTo>
                  <a:close/>
                </a:path>
                <a:path w="403859" h="93979">
                  <a:moveTo>
                    <a:pt x="372846" y="71272"/>
                  </a:moveTo>
                  <a:lnTo>
                    <a:pt x="372567" y="71335"/>
                  </a:lnTo>
                  <a:lnTo>
                    <a:pt x="372706" y="71615"/>
                  </a:lnTo>
                  <a:lnTo>
                    <a:pt x="372846" y="71272"/>
                  </a:lnTo>
                  <a:close/>
                </a:path>
                <a:path w="403859" h="93979">
                  <a:moveTo>
                    <a:pt x="373761" y="69240"/>
                  </a:moveTo>
                  <a:lnTo>
                    <a:pt x="373380" y="69570"/>
                  </a:lnTo>
                  <a:lnTo>
                    <a:pt x="373583" y="70269"/>
                  </a:lnTo>
                  <a:lnTo>
                    <a:pt x="373761" y="69240"/>
                  </a:lnTo>
                  <a:close/>
                </a:path>
                <a:path w="403859" h="93979">
                  <a:moveTo>
                    <a:pt x="378485" y="74625"/>
                  </a:moveTo>
                  <a:lnTo>
                    <a:pt x="378244" y="73482"/>
                  </a:lnTo>
                  <a:lnTo>
                    <a:pt x="378040" y="74599"/>
                  </a:lnTo>
                  <a:lnTo>
                    <a:pt x="378320" y="74345"/>
                  </a:lnTo>
                  <a:lnTo>
                    <a:pt x="378485" y="74625"/>
                  </a:lnTo>
                  <a:close/>
                </a:path>
                <a:path w="403859" h="93979">
                  <a:moveTo>
                    <a:pt x="378587" y="75069"/>
                  </a:moveTo>
                  <a:lnTo>
                    <a:pt x="378574" y="74828"/>
                  </a:lnTo>
                  <a:lnTo>
                    <a:pt x="378536" y="74688"/>
                  </a:lnTo>
                  <a:lnTo>
                    <a:pt x="378587" y="75069"/>
                  </a:lnTo>
                  <a:close/>
                </a:path>
                <a:path w="403859" h="93979">
                  <a:moveTo>
                    <a:pt x="381977" y="79006"/>
                  </a:moveTo>
                  <a:lnTo>
                    <a:pt x="381876" y="79273"/>
                  </a:lnTo>
                  <a:lnTo>
                    <a:pt x="381977" y="79006"/>
                  </a:lnTo>
                  <a:close/>
                </a:path>
                <a:path w="403859" h="93979">
                  <a:moveTo>
                    <a:pt x="382308" y="78130"/>
                  </a:moveTo>
                  <a:lnTo>
                    <a:pt x="382066" y="78638"/>
                  </a:lnTo>
                  <a:lnTo>
                    <a:pt x="381977" y="79006"/>
                  </a:lnTo>
                  <a:lnTo>
                    <a:pt x="382308" y="78130"/>
                  </a:lnTo>
                  <a:close/>
                </a:path>
                <a:path w="403859" h="93979">
                  <a:moveTo>
                    <a:pt x="382435" y="76606"/>
                  </a:moveTo>
                  <a:lnTo>
                    <a:pt x="382320" y="75349"/>
                  </a:lnTo>
                  <a:lnTo>
                    <a:pt x="382193" y="76352"/>
                  </a:lnTo>
                  <a:lnTo>
                    <a:pt x="382079" y="77787"/>
                  </a:lnTo>
                  <a:lnTo>
                    <a:pt x="382435" y="76606"/>
                  </a:lnTo>
                  <a:close/>
                </a:path>
                <a:path w="403859" h="93979">
                  <a:moveTo>
                    <a:pt x="383882" y="84480"/>
                  </a:moveTo>
                  <a:lnTo>
                    <a:pt x="383679" y="85496"/>
                  </a:lnTo>
                  <a:lnTo>
                    <a:pt x="383882" y="84480"/>
                  </a:lnTo>
                  <a:close/>
                </a:path>
                <a:path w="403859" h="93979">
                  <a:moveTo>
                    <a:pt x="385978" y="71577"/>
                  </a:moveTo>
                  <a:lnTo>
                    <a:pt x="385559" y="72948"/>
                  </a:lnTo>
                  <a:lnTo>
                    <a:pt x="385864" y="72110"/>
                  </a:lnTo>
                  <a:lnTo>
                    <a:pt x="385978" y="71577"/>
                  </a:lnTo>
                  <a:close/>
                </a:path>
                <a:path w="403859" h="93979">
                  <a:moveTo>
                    <a:pt x="386689" y="84721"/>
                  </a:moveTo>
                  <a:lnTo>
                    <a:pt x="386422" y="82956"/>
                  </a:lnTo>
                  <a:lnTo>
                    <a:pt x="386067" y="85242"/>
                  </a:lnTo>
                  <a:lnTo>
                    <a:pt x="386575" y="85242"/>
                  </a:lnTo>
                  <a:lnTo>
                    <a:pt x="386689" y="84721"/>
                  </a:lnTo>
                  <a:close/>
                </a:path>
                <a:path w="403859" h="93979">
                  <a:moveTo>
                    <a:pt x="389763" y="88049"/>
                  </a:moveTo>
                  <a:lnTo>
                    <a:pt x="389547" y="89319"/>
                  </a:lnTo>
                  <a:lnTo>
                    <a:pt x="389712" y="88430"/>
                  </a:lnTo>
                  <a:lnTo>
                    <a:pt x="389763" y="88074"/>
                  </a:lnTo>
                  <a:close/>
                </a:path>
                <a:path w="403859" h="93979">
                  <a:moveTo>
                    <a:pt x="391655" y="89560"/>
                  </a:moveTo>
                  <a:lnTo>
                    <a:pt x="391502" y="89814"/>
                  </a:lnTo>
                  <a:lnTo>
                    <a:pt x="391375" y="90449"/>
                  </a:lnTo>
                  <a:lnTo>
                    <a:pt x="391464" y="90652"/>
                  </a:lnTo>
                  <a:lnTo>
                    <a:pt x="391655" y="89560"/>
                  </a:lnTo>
                  <a:close/>
                </a:path>
                <a:path w="403859" h="93979">
                  <a:moveTo>
                    <a:pt x="391820" y="91465"/>
                  </a:moveTo>
                  <a:lnTo>
                    <a:pt x="391464" y="90652"/>
                  </a:lnTo>
                  <a:lnTo>
                    <a:pt x="391210" y="92100"/>
                  </a:lnTo>
                  <a:lnTo>
                    <a:pt x="391820" y="91465"/>
                  </a:lnTo>
                  <a:close/>
                </a:path>
                <a:path w="403859" h="93979">
                  <a:moveTo>
                    <a:pt x="391820" y="74409"/>
                  </a:moveTo>
                  <a:lnTo>
                    <a:pt x="391528" y="73228"/>
                  </a:lnTo>
                  <a:lnTo>
                    <a:pt x="391642" y="72580"/>
                  </a:lnTo>
                  <a:lnTo>
                    <a:pt x="391121" y="73812"/>
                  </a:lnTo>
                  <a:lnTo>
                    <a:pt x="391312" y="74853"/>
                  </a:lnTo>
                  <a:lnTo>
                    <a:pt x="391820" y="74409"/>
                  </a:lnTo>
                  <a:close/>
                </a:path>
                <a:path w="403859" h="93979">
                  <a:moveTo>
                    <a:pt x="392315" y="80111"/>
                  </a:moveTo>
                  <a:close/>
                </a:path>
                <a:path w="403859" h="93979">
                  <a:moveTo>
                    <a:pt x="393026" y="79781"/>
                  </a:moveTo>
                  <a:lnTo>
                    <a:pt x="392480" y="80035"/>
                  </a:lnTo>
                  <a:lnTo>
                    <a:pt x="392379" y="80949"/>
                  </a:lnTo>
                  <a:lnTo>
                    <a:pt x="393026" y="79781"/>
                  </a:lnTo>
                  <a:close/>
                </a:path>
                <a:path w="403859" h="93979">
                  <a:moveTo>
                    <a:pt x="393827" y="80403"/>
                  </a:moveTo>
                  <a:close/>
                </a:path>
                <a:path w="403859" h="93979">
                  <a:moveTo>
                    <a:pt x="394258" y="77330"/>
                  </a:moveTo>
                  <a:lnTo>
                    <a:pt x="393573" y="76898"/>
                  </a:lnTo>
                  <a:lnTo>
                    <a:pt x="394246" y="77876"/>
                  </a:lnTo>
                  <a:lnTo>
                    <a:pt x="394258" y="77330"/>
                  </a:lnTo>
                  <a:close/>
                </a:path>
                <a:path w="403859" h="93979">
                  <a:moveTo>
                    <a:pt x="394538" y="78384"/>
                  </a:moveTo>
                  <a:lnTo>
                    <a:pt x="393827" y="80403"/>
                  </a:lnTo>
                  <a:lnTo>
                    <a:pt x="394423" y="79781"/>
                  </a:lnTo>
                  <a:lnTo>
                    <a:pt x="394538" y="78384"/>
                  </a:lnTo>
                  <a:close/>
                </a:path>
                <a:path w="403859" h="93979">
                  <a:moveTo>
                    <a:pt x="394563" y="77533"/>
                  </a:moveTo>
                  <a:lnTo>
                    <a:pt x="394411" y="75120"/>
                  </a:lnTo>
                  <a:lnTo>
                    <a:pt x="394258" y="77330"/>
                  </a:lnTo>
                  <a:lnTo>
                    <a:pt x="394563" y="77533"/>
                  </a:lnTo>
                  <a:close/>
                </a:path>
                <a:path w="403859" h="93979">
                  <a:moveTo>
                    <a:pt x="394703" y="74968"/>
                  </a:moveTo>
                  <a:lnTo>
                    <a:pt x="394169" y="71450"/>
                  </a:lnTo>
                  <a:lnTo>
                    <a:pt x="394411" y="75120"/>
                  </a:lnTo>
                  <a:lnTo>
                    <a:pt x="394703" y="74968"/>
                  </a:lnTo>
                  <a:close/>
                </a:path>
                <a:path w="403859" h="93979">
                  <a:moveTo>
                    <a:pt x="396214" y="88874"/>
                  </a:moveTo>
                  <a:lnTo>
                    <a:pt x="395744" y="90627"/>
                  </a:lnTo>
                  <a:lnTo>
                    <a:pt x="395935" y="90893"/>
                  </a:lnTo>
                  <a:lnTo>
                    <a:pt x="395998" y="92976"/>
                  </a:lnTo>
                  <a:lnTo>
                    <a:pt x="396201" y="92671"/>
                  </a:lnTo>
                  <a:lnTo>
                    <a:pt x="396214" y="88874"/>
                  </a:lnTo>
                  <a:close/>
                </a:path>
                <a:path w="403859" h="93979">
                  <a:moveTo>
                    <a:pt x="396341" y="92456"/>
                  </a:moveTo>
                  <a:lnTo>
                    <a:pt x="396201" y="92671"/>
                  </a:lnTo>
                  <a:lnTo>
                    <a:pt x="396201" y="93078"/>
                  </a:lnTo>
                  <a:lnTo>
                    <a:pt x="396341" y="92456"/>
                  </a:lnTo>
                  <a:close/>
                </a:path>
                <a:path w="403859" h="93979">
                  <a:moveTo>
                    <a:pt x="396570" y="91528"/>
                  </a:moveTo>
                  <a:lnTo>
                    <a:pt x="396341" y="92456"/>
                  </a:lnTo>
                  <a:lnTo>
                    <a:pt x="396570" y="91528"/>
                  </a:lnTo>
                  <a:close/>
                </a:path>
                <a:path w="403859" h="93979">
                  <a:moveTo>
                    <a:pt x="397548" y="91325"/>
                  </a:moveTo>
                  <a:lnTo>
                    <a:pt x="397395" y="91351"/>
                  </a:lnTo>
                  <a:lnTo>
                    <a:pt x="397548" y="91325"/>
                  </a:lnTo>
                  <a:close/>
                </a:path>
                <a:path w="403859" h="93979">
                  <a:moveTo>
                    <a:pt x="397852" y="90081"/>
                  </a:moveTo>
                  <a:lnTo>
                    <a:pt x="397725" y="90817"/>
                  </a:lnTo>
                  <a:lnTo>
                    <a:pt x="397637" y="91173"/>
                  </a:lnTo>
                  <a:lnTo>
                    <a:pt x="397548" y="91325"/>
                  </a:lnTo>
                  <a:lnTo>
                    <a:pt x="397713" y="91186"/>
                  </a:lnTo>
                  <a:lnTo>
                    <a:pt x="397789" y="90754"/>
                  </a:lnTo>
                  <a:lnTo>
                    <a:pt x="397852" y="90347"/>
                  </a:lnTo>
                  <a:lnTo>
                    <a:pt x="397852" y="90081"/>
                  </a:lnTo>
                  <a:close/>
                </a:path>
                <a:path w="403859" h="93979">
                  <a:moveTo>
                    <a:pt x="397979" y="90855"/>
                  </a:moveTo>
                  <a:lnTo>
                    <a:pt x="397878" y="90995"/>
                  </a:lnTo>
                  <a:lnTo>
                    <a:pt x="397713" y="91198"/>
                  </a:lnTo>
                  <a:lnTo>
                    <a:pt x="397624" y="91732"/>
                  </a:lnTo>
                  <a:lnTo>
                    <a:pt x="397738" y="91567"/>
                  </a:lnTo>
                  <a:lnTo>
                    <a:pt x="397852" y="91262"/>
                  </a:lnTo>
                  <a:lnTo>
                    <a:pt x="397979" y="90855"/>
                  </a:lnTo>
                  <a:close/>
                </a:path>
                <a:path w="403859" h="93979">
                  <a:moveTo>
                    <a:pt x="398589" y="81686"/>
                  </a:moveTo>
                  <a:lnTo>
                    <a:pt x="398526" y="79273"/>
                  </a:lnTo>
                  <a:lnTo>
                    <a:pt x="398068" y="82956"/>
                  </a:lnTo>
                  <a:lnTo>
                    <a:pt x="398195" y="82956"/>
                  </a:lnTo>
                  <a:lnTo>
                    <a:pt x="398284" y="82067"/>
                  </a:lnTo>
                  <a:lnTo>
                    <a:pt x="398589" y="81686"/>
                  </a:lnTo>
                  <a:close/>
                </a:path>
                <a:path w="403859" h="93979">
                  <a:moveTo>
                    <a:pt x="398907" y="86893"/>
                  </a:moveTo>
                  <a:lnTo>
                    <a:pt x="398640" y="85369"/>
                  </a:lnTo>
                  <a:lnTo>
                    <a:pt x="398551" y="86664"/>
                  </a:lnTo>
                  <a:lnTo>
                    <a:pt x="398907" y="86893"/>
                  </a:lnTo>
                  <a:close/>
                </a:path>
                <a:path w="403859" h="93979">
                  <a:moveTo>
                    <a:pt x="399173" y="82194"/>
                  </a:moveTo>
                  <a:lnTo>
                    <a:pt x="398018" y="85623"/>
                  </a:lnTo>
                  <a:lnTo>
                    <a:pt x="398145" y="83464"/>
                  </a:lnTo>
                  <a:lnTo>
                    <a:pt x="398068" y="82956"/>
                  </a:lnTo>
                  <a:lnTo>
                    <a:pt x="398056" y="82321"/>
                  </a:lnTo>
                  <a:lnTo>
                    <a:pt x="398030" y="81686"/>
                  </a:lnTo>
                  <a:lnTo>
                    <a:pt x="398018" y="81051"/>
                  </a:lnTo>
                  <a:lnTo>
                    <a:pt x="398056" y="79908"/>
                  </a:lnTo>
                  <a:lnTo>
                    <a:pt x="397497" y="81051"/>
                  </a:lnTo>
                  <a:lnTo>
                    <a:pt x="397624" y="80543"/>
                  </a:lnTo>
                  <a:lnTo>
                    <a:pt x="397738" y="79654"/>
                  </a:lnTo>
                  <a:lnTo>
                    <a:pt x="397852" y="77876"/>
                  </a:lnTo>
                  <a:lnTo>
                    <a:pt x="398043" y="78638"/>
                  </a:lnTo>
                  <a:lnTo>
                    <a:pt x="397903" y="77876"/>
                  </a:lnTo>
                  <a:lnTo>
                    <a:pt x="397586" y="75971"/>
                  </a:lnTo>
                  <a:lnTo>
                    <a:pt x="396290" y="81686"/>
                  </a:lnTo>
                  <a:lnTo>
                    <a:pt x="396417" y="79006"/>
                  </a:lnTo>
                  <a:lnTo>
                    <a:pt x="396494" y="78130"/>
                  </a:lnTo>
                  <a:lnTo>
                    <a:pt x="396544" y="78003"/>
                  </a:lnTo>
                  <a:lnTo>
                    <a:pt x="395351" y="79146"/>
                  </a:lnTo>
                  <a:lnTo>
                    <a:pt x="395325" y="79527"/>
                  </a:lnTo>
                  <a:lnTo>
                    <a:pt x="395846" y="80797"/>
                  </a:lnTo>
                  <a:lnTo>
                    <a:pt x="395897" y="81432"/>
                  </a:lnTo>
                  <a:lnTo>
                    <a:pt x="394639" y="84734"/>
                  </a:lnTo>
                  <a:lnTo>
                    <a:pt x="394779" y="82829"/>
                  </a:lnTo>
                  <a:lnTo>
                    <a:pt x="394855" y="81686"/>
                  </a:lnTo>
                  <a:lnTo>
                    <a:pt x="394970" y="80035"/>
                  </a:lnTo>
                  <a:lnTo>
                    <a:pt x="395173" y="76860"/>
                  </a:lnTo>
                  <a:lnTo>
                    <a:pt x="394614" y="80035"/>
                  </a:lnTo>
                  <a:lnTo>
                    <a:pt x="394423" y="79781"/>
                  </a:lnTo>
                  <a:lnTo>
                    <a:pt x="393890" y="81686"/>
                  </a:lnTo>
                  <a:lnTo>
                    <a:pt x="393801" y="80416"/>
                  </a:lnTo>
                  <a:lnTo>
                    <a:pt x="393750" y="78765"/>
                  </a:lnTo>
                  <a:lnTo>
                    <a:pt x="392163" y="82829"/>
                  </a:lnTo>
                  <a:lnTo>
                    <a:pt x="392214" y="82448"/>
                  </a:lnTo>
                  <a:lnTo>
                    <a:pt x="392252" y="82067"/>
                  </a:lnTo>
                  <a:lnTo>
                    <a:pt x="392341" y="81305"/>
                  </a:lnTo>
                  <a:lnTo>
                    <a:pt x="392379" y="80949"/>
                  </a:lnTo>
                  <a:lnTo>
                    <a:pt x="392188" y="81305"/>
                  </a:lnTo>
                  <a:lnTo>
                    <a:pt x="392201" y="80162"/>
                  </a:lnTo>
                  <a:lnTo>
                    <a:pt x="392480" y="80035"/>
                  </a:lnTo>
                  <a:lnTo>
                    <a:pt x="392747" y="77749"/>
                  </a:lnTo>
                  <a:lnTo>
                    <a:pt x="392430" y="79146"/>
                  </a:lnTo>
                  <a:lnTo>
                    <a:pt x="392404" y="79273"/>
                  </a:lnTo>
                  <a:lnTo>
                    <a:pt x="392315" y="79654"/>
                  </a:lnTo>
                  <a:lnTo>
                    <a:pt x="392442" y="79006"/>
                  </a:lnTo>
                  <a:lnTo>
                    <a:pt x="392785" y="75844"/>
                  </a:lnTo>
                  <a:lnTo>
                    <a:pt x="391363" y="82067"/>
                  </a:lnTo>
                  <a:lnTo>
                    <a:pt x="391312" y="81051"/>
                  </a:lnTo>
                  <a:lnTo>
                    <a:pt x="391274" y="80416"/>
                  </a:lnTo>
                  <a:lnTo>
                    <a:pt x="391401" y="78638"/>
                  </a:lnTo>
                  <a:lnTo>
                    <a:pt x="391782" y="76733"/>
                  </a:lnTo>
                  <a:lnTo>
                    <a:pt x="392049" y="78384"/>
                  </a:lnTo>
                  <a:lnTo>
                    <a:pt x="391947" y="76733"/>
                  </a:lnTo>
                  <a:lnTo>
                    <a:pt x="391896" y="75717"/>
                  </a:lnTo>
                  <a:lnTo>
                    <a:pt x="390918" y="80416"/>
                  </a:lnTo>
                  <a:lnTo>
                    <a:pt x="390918" y="80162"/>
                  </a:lnTo>
                  <a:lnTo>
                    <a:pt x="390944" y="79273"/>
                  </a:lnTo>
                  <a:lnTo>
                    <a:pt x="390944" y="79146"/>
                  </a:lnTo>
                  <a:lnTo>
                    <a:pt x="391058" y="74574"/>
                  </a:lnTo>
                  <a:lnTo>
                    <a:pt x="390499" y="75323"/>
                  </a:lnTo>
                  <a:lnTo>
                    <a:pt x="390639" y="74104"/>
                  </a:lnTo>
                  <a:lnTo>
                    <a:pt x="390740" y="73266"/>
                  </a:lnTo>
                  <a:lnTo>
                    <a:pt x="390639" y="73113"/>
                  </a:lnTo>
                  <a:lnTo>
                    <a:pt x="390182" y="76022"/>
                  </a:lnTo>
                  <a:lnTo>
                    <a:pt x="389966" y="77292"/>
                  </a:lnTo>
                  <a:lnTo>
                    <a:pt x="390194" y="76098"/>
                  </a:lnTo>
                  <a:lnTo>
                    <a:pt x="390372" y="75539"/>
                  </a:lnTo>
                  <a:lnTo>
                    <a:pt x="390474" y="75374"/>
                  </a:lnTo>
                  <a:lnTo>
                    <a:pt x="389940" y="79146"/>
                  </a:lnTo>
                  <a:lnTo>
                    <a:pt x="389610" y="77876"/>
                  </a:lnTo>
                  <a:lnTo>
                    <a:pt x="389343" y="76860"/>
                  </a:lnTo>
                  <a:lnTo>
                    <a:pt x="388442" y="77876"/>
                  </a:lnTo>
                  <a:lnTo>
                    <a:pt x="388543" y="77368"/>
                  </a:lnTo>
                  <a:lnTo>
                    <a:pt x="388670" y="76733"/>
                  </a:lnTo>
                  <a:lnTo>
                    <a:pt x="387400" y="75717"/>
                  </a:lnTo>
                  <a:lnTo>
                    <a:pt x="387045" y="74574"/>
                  </a:lnTo>
                  <a:lnTo>
                    <a:pt x="387032" y="73558"/>
                  </a:lnTo>
                  <a:lnTo>
                    <a:pt x="386359" y="77368"/>
                  </a:lnTo>
                  <a:lnTo>
                    <a:pt x="386283" y="77241"/>
                  </a:lnTo>
                  <a:lnTo>
                    <a:pt x="385775" y="76479"/>
                  </a:lnTo>
                  <a:lnTo>
                    <a:pt x="385165" y="77241"/>
                  </a:lnTo>
                  <a:lnTo>
                    <a:pt x="385419" y="75590"/>
                  </a:lnTo>
                  <a:lnTo>
                    <a:pt x="385470" y="75209"/>
                  </a:lnTo>
                  <a:lnTo>
                    <a:pt x="385699" y="74193"/>
                  </a:lnTo>
                  <a:lnTo>
                    <a:pt x="386143" y="73050"/>
                  </a:lnTo>
                  <a:lnTo>
                    <a:pt x="385673" y="73050"/>
                  </a:lnTo>
                  <a:lnTo>
                    <a:pt x="385368" y="74256"/>
                  </a:lnTo>
                  <a:lnTo>
                    <a:pt x="385152" y="74828"/>
                  </a:lnTo>
                  <a:lnTo>
                    <a:pt x="384784" y="75209"/>
                  </a:lnTo>
                  <a:lnTo>
                    <a:pt x="385305" y="72415"/>
                  </a:lnTo>
                  <a:lnTo>
                    <a:pt x="384670" y="72415"/>
                  </a:lnTo>
                  <a:lnTo>
                    <a:pt x="383565" y="75590"/>
                  </a:lnTo>
                  <a:lnTo>
                    <a:pt x="383032" y="73558"/>
                  </a:lnTo>
                  <a:lnTo>
                    <a:pt x="382625" y="75971"/>
                  </a:lnTo>
                  <a:lnTo>
                    <a:pt x="382511" y="81178"/>
                  </a:lnTo>
                  <a:lnTo>
                    <a:pt x="381495" y="82575"/>
                  </a:lnTo>
                  <a:lnTo>
                    <a:pt x="381850" y="79908"/>
                  </a:lnTo>
                  <a:lnTo>
                    <a:pt x="381901" y="78384"/>
                  </a:lnTo>
                  <a:lnTo>
                    <a:pt x="381850" y="78130"/>
                  </a:lnTo>
                  <a:lnTo>
                    <a:pt x="381977" y="76606"/>
                  </a:lnTo>
                  <a:lnTo>
                    <a:pt x="382066" y="75971"/>
                  </a:lnTo>
                  <a:lnTo>
                    <a:pt x="381762" y="76606"/>
                  </a:lnTo>
                  <a:lnTo>
                    <a:pt x="382003" y="75082"/>
                  </a:lnTo>
                  <a:lnTo>
                    <a:pt x="382079" y="74828"/>
                  </a:lnTo>
                  <a:lnTo>
                    <a:pt x="382168" y="75844"/>
                  </a:lnTo>
                  <a:lnTo>
                    <a:pt x="382295" y="75209"/>
                  </a:lnTo>
                  <a:lnTo>
                    <a:pt x="382320" y="75349"/>
                  </a:lnTo>
                  <a:lnTo>
                    <a:pt x="382358" y="75209"/>
                  </a:lnTo>
                  <a:lnTo>
                    <a:pt x="382257" y="74828"/>
                  </a:lnTo>
                  <a:lnTo>
                    <a:pt x="382193" y="74701"/>
                  </a:lnTo>
                  <a:lnTo>
                    <a:pt x="382066" y="74256"/>
                  </a:lnTo>
                  <a:lnTo>
                    <a:pt x="381939" y="73558"/>
                  </a:lnTo>
                  <a:lnTo>
                    <a:pt x="381990" y="71780"/>
                  </a:lnTo>
                  <a:lnTo>
                    <a:pt x="381584" y="74574"/>
                  </a:lnTo>
                  <a:lnTo>
                    <a:pt x="381304" y="74701"/>
                  </a:lnTo>
                  <a:lnTo>
                    <a:pt x="380657" y="74828"/>
                  </a:lnTo>
                  <a:lnTo>
                    <a:pt x="380898" y="74066"/>
                  </a:lnTo>
                  <a:lnTo>
                    <a:pt x="381368" y="72542"/>
                  </a:lnTo>
                  <a:lnTo>
                    <a:pt x="381228" y="71145"/>
                  </a:lnTo>
                  <a:lnTo>
                    <a:pt x="380873" y="72542"/>
                  </a:lnTo>
                  <a:lnTo>
                    <a:pt x="380695" y="71018"/>
                  </a:lnTo>
                  <a:lnTo>
                    <a:pt x="380238" y="74066"/>
                  </a:lnTo>
                  <a:lnTo>
                    <a:pt x="380060" y="74066"/>
                  </a:lnTo>
                  <a:lnTo>
                    <a:pt x="380174" y="73050"/>
                  </a:lnTo>
                  <a:lnTo>
                    <a:pt x="380288" y="71780"/>
                  </a:lnTo>
                  <a:lnTo>
                    <a:pt x="379755" y="73050"/>
                  </a:lnTo>
                  <a:lnTo>
                    <a:pt x="378714" y="71907"/>
                  </a:lnTo>
                  <a:lnTo>
                    <a:pt x="378587" y="75590"/>
                  </a:lnTo>
                  <a:lnTo>
                    <a:pt x="377075" y="78384"/>
                  </a:lnTo>
                  <a:lnTo>
                    <a:pt x="377063" y="78257"/>
                  </a:lnTo>
                  <a:lnTo>
                    <a:pt x="377024" y="77876"/>
                  </a:lnTo>
                  <a:lnTo>
                    <a:pt x="377012" y="77749"/>
                  </a:lnTo>
                  <a:lnTo>
                    <a:pt x="376961" y="77114"/>
                  </a:lnTo>
                  <a:lnTo>
                    <a:pt x="376872" y="76098"/>
                  </a:lnTo>
                  <a:lnTo>
                    <a:pt x="376732" y="74574"/>
                  </a:lnTo>
                  <a:lnTo>
                    <a:pt x="376631" y="73431"/>
                  </a:lnTo>
                  <a:lnTo>
                    <a:pt x="375373" y="74574"/>
                  </a:lnTo>
                  <a:lnTo>
                    <a:pt x="375539" y="73558"/>
                  </a:lnTo>
                  <a:lnTo>
                    <a:pt x="374726" y="74574"/>
                  </a:lnTo>
                  <a:lnTo>
                    <a:pt x="374027" y="74066"/>
                  </a:lnTo>
                  <a:lnTo>
                    <a:pt x="373253" y="76098"/>
                  </a:lnTo>
                  <a:lnTo>
                    <a:pt x="373062" y="76098"/>
                  </a:lnTo>
                  <a:lnTo>
                    <a:pt x="373075" y="75082"/>
                  </a:lnTo>
                  <a:lnTo>
                    <a:pt x="373075" y="74828"/>
                  </a:lnTo>
                  <a:lnTo>
                    <a:pt x="373176" y="73812"/>
                  </a:lnTo>
                  <a:lnTo>
                    <a:pt x="373354" y="73050"/>
                  </a:lnTo>
                  <a:lnTo>
                    <a:pt x="372757" y="73685"/>
                  </a:lnTo>
                  <a:lnTo>
                    <a:pt x="372529" y="74828"/>
                  </a:lnTo>
                  <a:lnTo>
                    <a:pt x="372376" y="74193"/>
                  </a:lnTo>
                  <a:lnTo>
                    <a:pt x="372122" y="73177"/>
                  </a:lnTo>
                  <a:lnTo>
                    <a:pt x="372224" y="72745"/>
                  </a:lnTo>
                  <a:lnTo>
                    <a:pt x="372630" y="71780"/>
                  </a:lnTo>
                  <a:lnTo>
                    <a:pt x="372503" y="71628"/>
                  </a:lnTo>
                  <a:lnTo>
                    <a:pt x="372656" y="71716"/>
                  </a:lnTo>
                  <a:lnTo>
                    <a:pt x="372567" y="71335"/>
                  </a:lnTo>
                  <a:lnTo>
                    <a:pt x="372351" y="70891"/>
                  </a:lnTo>
                  <a:lnTo>
                    <a:pt x="372389" y="69113"/>
                  </a:lnTo>
                  <a:lnTo>
                    <a:pt x="371309" y="71780"/>
                  </a:lnTo>
                  <a:lnTo>
                    <a:pt x="371373" y="71526"/>
                  </a:lnTo>
                  <a:lnTo>
                    <a:pt x="371856" y="69494"/>
                  </a:lnTo>
                  <a:lnTo>
                    <a:pt x="371779" y="69075"/>
                  </a:lnTo>
                  <a:lnTo>
                    <a:pt x="371322" y="68478"/>
                  </a:lnTo>
                  <a:lnTo>
                    <a:pt x="371043" y="68986"/>
                  </a:lnTo>
                  <a:lnTo>
                    <a:pt x="370941" y="69621"/>
                  </a:lnTo>
                  <a:lnTo>
                    <a:pt x="371068" y="71145"/>
                  </a:lnTo>
                  <a:lnTo>
                    <a:pt x="370674" y="71526"/>
                  </a:lnTo>
                  <a:lnTo>
                    <a:pt x="370268" y="71018"/>
                  </a:lnTo>
                  <a:lnTo>
                    <a:pt x="370395" y="69723"/>
                  </a:lnTo>
                  <a:lnTo>
                    <a:pt x="370751" y="67843"/>
                  </a:lnTo>
                  <a:lnTo>
                    <a:pt x="370636" y="66192"/>
                  </a:lnTo>
                  <a:lnTo>
                    <a:pt x="370179" y="63144"/>
                  </a:lnTo>
                  <a:lnTo>
                    <a:pt x="367461" y="74193"/>
                  </a:lnTo>
                  <a:lnTo>
                    <a:pt x="367487" y="71653"/>
                  </a:lnTo>
                  <a:lnTo>
                    <a:pt x="367499" y="70739"/>
                  </a:lnTo>
                  <a:lnTo>
                    <a:pt x="367258" y="71653"/>
                  </a:lnTo>
                  <a:lnTo>
                    <a:pt x="366725" y="71145"/>
                  </a:lnTo>
                  <a:lnTo>
                    <a:pt x="366737" y="70891"/>
                  </a:lnTo>
                  <a:lnTo>
                    <a:pt x="366864" y="66065"/>
                  </a:lnTo>
                  <a:lnTo>
                    <a:pt x="366687" y="65938"/>
                  </a:lnTo>
                  <a:lnTo>
                    <a:pt x="366166" y="63906"/>
                  </a:lnTo>
                  <a:lnTo>
                    <a:pt x="365175" y="70891"/>
                  </a:lnTo>
                  <a:lnTo>
                    <a:pt x="364528" y="69494"/>
                  </a:lnTo>
                  <a:lnTo>
                    <a:pt x="364439" y="70891"/>
                  </a:lnTo>
                  <a:lnTo>
                    <a:pt x="364070" y="73939"/>
                  </a:lnTo>
                  <a:lnTo>
                    <a:pt x="363956" y="74193"/>
                  </a:lnTo>
                  <a:lnTo>
                    <a:pt x="363258" y="75082"/>
                  </a:lnTo>
                  <a:lnTo>
                    <a:pt x="362737" y="74574"/>
                  </a:lnTo>
                  <a:lnTo>
                    <a:pt x="362877" y="73431"/>
                  </a:lnTo>
                  <a:lnTo>
                    <a:pt x="362902" y="73177"/>
                  </a:lnTo>
                  <a:lnTo>
                    <a:pt x="363016" y="72288"/>
                  </a:lnTo>
                  <a:lnTo>
                    <a:pt x="363118" y="71399"/>
                  </a:lnTo>
                  <a:lnTo>
                    <a:pt x="363143" y="71145"/>
                  </a:lnTo>
                  <a:lnTo>
                    <a:pt x="363270" y="70129"/>
                  </a:lnTo>
                  <a:lnTo>
                    <a:pt x="363385" y="69621"/>
                  </a:lnTo>
                  <a:lnTo>
                    <a:pt x="363816" y="68859"/>
                  </a:lnTo>
                  <a:lnTo>
                    <a:pt x="363982" y="68732"/>
                  </a:lnTo>
                  <a:lnTo>
                    <a:pt x="363918" y="69545"/>
                  </a:lnTo>
                  <a:lnTo>
                    <a:pt x="364515" y="68732"/>
                  </a:lnTo>
                  <a:lnTo>
                    <a:pt x="364515" y="68605"/>
                  </a:lnTo>
                  <a:lnTo>
                    <a:pt x="364477" y="67335"/>
                  </a:lnTo>
                  <a:lnTo>
                    <a:pt x="364223" y="68605"/>
                  </a:lnTo>
                  <a:lnTo>
                    <a:pt x="364210" y="68478"/>
                  </a:lnTo>
                  <a:lnTo>
                    <a:pt x="364172" y="67970"/>
                  </a:lnTo>
                  <a:lnTo>
                    <a:pt x="364109" y="67208"/>
                  </a:lnTo>
                  <a:lnTo>
                    <a:pt x="363321" y="67208"/>
                  </a:lnTo>
                  <a:lnTo>
                    <a:pt x="363410" y="67589"/>
                  </a:lnTo>
                  <a:lnTo>
                    <a:pt x="363334" y="67335"/>
                  </a:lnTo>
                  <a:lnTo>
                    <a:pt x="363029" y="66065"/>
                  </a:lnTo>
                  <a:lnTo>
                    <a:pt x="362356" y="67716"/>
                  </a:lnTo>
                  <a:lnTo>
                    <a:pt x="361759" y="66319"/>
                  </a:lnTo>
                  <a:lnTo>
                    <a:pt x="361670" y="68478"/>
                  </a:lnTo>
                  <a:lnTo>
                    <a:pt x="360641" y="66827"/>
                  </a:lnTo>
                  <a:lnTo>
                    <a:pt x="360692" y="70764"/>
                  </a:lnTo>
                  <a:lnTo>
                    <a:pt x="359841" y="71145"/>
                  </a:lnTo>
                  <a:lnTo>
                    <a:pt x="359727" y="69621"/>
                  </a:lnTo>
                  <a:lnTo>
                    <a:pt x="359841" y="68859"/>
                  </a:lnTo>
                  <a:lnTo>
                    <a:pt x="360032" y="68351"/>
                  </a:lnTo>
                  <a:lnTo>
                    <a:pt x="360133" y="68097"/>
                  </a:lnTo>
                  <a:lnTo>
                    <a:pt x="360680" y="66700"/>
                  </a:lnTo>
                  <a:lnTo>
                    <a:pt x="359664" y="68097"/>
                  </a:lnTo>
                  <a:lnTo>
                    <a:pt x="359448" y="67081"/>
                  </a:lnTo>
                  <a:lnTo>
                    <a:pt x="359562" y="66319"/>
                  </a:lnTo>
                  <a:lnTo>
                    <a:pt x="359613" y="66192"/>
                  </a:lnTo>
                  <a:lnTo>
                    <a:pt x="360400" y="63906"/>
                  </a:lnTo>
                  <a:lnTo>
                    <a:pt x="359321" y="66192"/>
                  </a:lnTo>
                  <a:lnTo>
                    <a:pt x="359321" y="63652"/>
                  </a:lnTo>
                  <a:lnTo>
                    <a:pt x="359206" y="61963"/>
                  </a:lnTo>
                  <a:lnTo>
                    <a:pt x="359067" y="61747"/>
                  </a:lnTo>
                  <a:lnTo>
                    <a:pt x="359054" y="61493"/>
                  </a:lnTo>
                  <a:lnTo>
                    <a:pt x="359181" y="61239"/>
                  </a:lnTo>
                  <a:lnTo>
                    <a:pt x="358825" y="61112"/>
                  </a:lnTo>
                  <a:lnTo>
                    <a:pt x="358673" y="63652"/>
                  </a:lnTo>
                  <a:lnTo>
                    <a:pt x="358508" y="63144"/>
                  </a:lnTo>
                  <a:lnTo>
                    <a:pt x="358317" y="63144"/>
                  </a:lnTo>
                  <a:lnTo>
                    <a:pt x="358495" y="62128"/>
                  </a:lnTo>
                  <a:lnTo>
                    <a:pt x="358101" y="63398"/>
                  </a:lnTo>
                  <a:lnTo>
                    <a:pt x="357987" y="66319"/>
                  </a:lnTo>
                  <a:lnTo>
                    <a:pt x="357263" y="68351"/>
                  </a:lnTo>
                  <a:lnTo>
                    <a:pt x="357149" y="67335"/>
                  </a:lnTo>
                  <a:lnTo>
                    <a:pt x="356158" y="69621"/>
                  </a:lnTo>
                  <a:lnTo>
                    <a:pt x="356450" y="67208"/>
                  </a:lnTo>
                  <a:lnTo>
                    <a:pt x="356552" y="66319"/>
                  </a:lnTo>
                  <a:lnTo>
                    <a:pt x="357098" y="67246"/>
                  </a:lnTo>
                  <a:lnTo>
                    <a:pt x="357162" y="67081"/>
                  </a:lnTo>
                  <a:lnTo>
                    <a:pt x="357174" y="67208"/>
                  </a:lnTo>
                  <a:lnTo>
                    <a:pt x="357301" y="67589"/>
                  </a:lnTo>
                  <a:lnTo>
                    <a:pt x="357263" y="67081"/>
                  </a:lnTo>
                  <a:lnTo>
                    <a:pt x="357111" y="65176"/>
                  </a:lnTo>
                  <a:lnTo>
                    <a:pt x="356946" y="63017"/>
                  </a:lnTo>
                  <a:lnTo>
                    <a:pt x="357390" y="62826"/>
                  </a:lnTo>
                  <a:lnTo>
                    <a:pt x="357314" y="62636"/>
                  </a:lnTo>
                  <a:lnTo>
                    <a:pt x="357403" y="61747"/>
                  </a:lnTo>
                  <a:lnTo>
                    <a:pt x="357276" y="60096"/>
                  </a:lnTo>
                  <a:lnTo>
                    <a:pt x="357060" y="58572"/>
                  </a:lnTo>
                  <a:lnTo>
                    <a:pt x="356527" y="65176"/>
                  </a:lnTo>
                  <a:lnTo>
                    <a:pt x="355625" y="65049"/>
                  </a:lnTo>
                  <a:lnTo>
                    <a:pt x="355968" y="63398"/>
                  </a:lnTo>
                  <a:lnTo>
                    <a:pt x="355993" y="62496"/>
                  </a:lnTo>
                  <a:lnTo>
                    <a:pt x="355523" y="64630"/>
                  </a:lnTo>
                  <a:lnTo>
                    <a:pt x="355396" y="65049"/>
                  </a:lnTo>
                  <a:lnTo>
                    <a:pt x="354901" y="66319"/>
                  </a:lnTo>
                  <a:lnTo>
                    <a:pt x="354545" y="64795"/>
                  </a:lnTo>
                  <a:lnTo>
                    <a:pt x="354101" y="67208"/>
                  </a:lnTo>
                  <a:lnTo>
                    <a:pt x="353822" y="67081"/>
                  </a:lnTo>
                  <a:lnTo>
                    <a:pt x="353923" y="67335"/>
                  </a:lnTo>
                  <a:lnTo>
                    <a:pt x="354012" y="67970"/>
                  </a:lnTo>
                  <a:lnTo>
                    <a:pt x="353656" y="69621"/>
                  </a:lnTo>
                  <a:lnTo>
                    <a:pt x="353415" y="69240"/>
                  </a:lnTo>
                  <a:lnTo>
                    <a:pt x="352933" y="69723"/>
                  </a:lnTo>
                  <a:lnTo>
                    <a:pt x="352437" y="71399"/>
                  </a:lnTo>
                  <a:lnTo>
                    <a:pt x="352513" y="70256"/>
                  </a:lnTo>
                  <a:lnTo>
                    <a:pt x="352742" y="66827"/>
                  </a:lnTo>
                  <a:lnTo>
                    <a:pt x="352882" y="64668"/>
                  </a:lnTo>
                  <a:lnTo>
                    <a:pt x="351929" y="66827"/>
                  </a:lnTo>
                  <a:lnTo>
                    <a:pt x="351891" y="66319"/>
                  </a:lnTo>
                  <a:lnTo>
                    <a:pt x="351993" y="64795"/>
                  </a:lnTo>
                  <a:lnTo>
                    <a:pt x="352132" y="64287"/>
                  </a:lnTo>
                  <a:lnTo>
                    <a:pt x="352348" y="63525"/>
                  </a:lnTo>
                  <a:lnTo>
                    <a:pt x="352285" y="62382"/>
                  </a:lnTo>
                  <a:lnTo>
                    <a:pt x="351370" y="64363"/>
                  </a:lnTo>
                  <a:lnTo>
                    <a:pt x="351231" y="64833"/>
                  </a:lnTo>
                  <a:lnTo>
                    <a:pt x="351231" y="66941"/>
                  </a:lnTo>
                  <a:lnTo>
                    <a:pt x="350799" y="68097"/>
                  </a:lnTo>
                  <a:lnTo>
                    <a:pt x="350697" y="68605"/>
                  </a:lnTo>
                  <a:lnTo>
                    <a:pt x="350570" y="70256"/>
                  </a:lnTo>
                  <a:lnTo>
                    <a:pt x="350570" y="68732"/>
                  </a:lnTo>
                  <a:lnTo>
                    <a:pt x="350621" y="67843"/>
                  </a:lnTo>
                  <a:lnTo>
                    <a:pt x="350634" y="67437"/>
                  </a:lnTo>
                  <a:lnTo>
                    <a:pt x="350558" y="67589"/>
                  </a:lnTo>
                  <a:lnTo>
                    <a:pt x="350647" y="66446"/>
                  </a:lnTo>
                  <a:lnTo>
                    <a:pt x="350634" y="67437"/>
                  </a:lnTo>
                  <a:lnTo>
                    <a:pt x="351053" y="66446"/>
                  </a:lnTo>
                  <a:lnTo>
                    <a:pt x="351104" y="66319"/>
                  </a:lnTo>
                  <a:lnTo>
                    <a:pt x="351231" y="66941"/>
                  </a:lnTo>
                  <a:lnTo>
                    <a:pt x="351231" y="64833"/>
                  </a:lnTo>
                  <a:lnTo>
                    <a:pt x="350088" y="67843"/>
                  </a:lnTo>
                  <a:lnTo>
                    <a:pt x="350304" y="67843"/>
                  </a:lnTo>
                  <a:lnTo>
                    <a:pt x="349250" y="72288"/>
                  </a:lnTo>
                  <a:lnTo>
                    <a:pt x="349237" y="72161"/>
                  </a:lnTo>
                  <a:lnTo>
                    <a:pt x="349148" y="71018"/>
                  </a:lnTo>
                  <a:lnTo>
                    <a:pt x="349110" y="70510"/>
                  </a:lnTo>
                  <a:lnTo>
                    <a:pt x="349097" y="70383"/>
                  </a:lnTo>
                  <a:lnTo>
                    <a:pt x="349059" y="69494"/>
                  </a:lnTo>
                  <a:lnTo>
                    <a:pt x="349262" y="68224"/>
                  </a:lnTo>
                  <a:lnTo>
                    <a:pt x="349542" y="66446"/>
                  </a:lnTo>
                  <a:lnTo>
                    <a:pt x="349910" y="64160"/>
                  </a:lnTo>
                  <a:lnTo>
                    <a:pt x="349783" y="62128"/>
                  </a:lnTo>
                  <a:lnTo>
                    <a:pt x="349554" y="60731"/>
                  </a:lnTo>
                  <a:lnTo>
                    <a:pt x="347980" y="66446"/>
                  </a:lnTo>
                  <a:lnTo>
                    <a:pt x="347078" y="64668"/>
                  </a:lnTo>
                  <a:lnTo>
                    <a:pt x="347205" y="66065"/>
                  </a:lnTo>
                  <a:lnTo>
                    <a:pt x="346735" y="68224"/>
                  </a:lnTo>
                  <a:lnTo>
                    <a:pt x="346608" y="66954"/>
                  </a:lnTo>
                  <a:lnTo>
                    <a:pt x="346519" y="66065"/>
                  </a:lnTo>
                  <a:lnTo>
                    <a:pt x="345986" y="66954"/>
                  </a:lnTo>
                  <a:lnTo>
                    <a:pt x="346036" y="66700"/>
                  </a:lnTo>
                  <a:lnTo>
                    <a:pt x="346265" y="65430"/>
                  </a:lnTo>
                  <a:lnTo>
                    <a:pt x="346278" y="64414"/>
                  </a:lnTo>
                  <a:lnTo>
                    <a:pt x="346278" y="62890"/>
                  </a:lnTo>
                  <a:lnTo>
                    <a:pt x="346049" y="64414"/>
                  </a:lnTo>
                  <a:lnTo>
                    <a:pt x="345465" y="62636"/>
                  </a:lnTo>
                  <a:lnTo>
                    <a:pt x="344716" y="66700"/>
                  </a:lnTo>
                  <a:lnTo>
                    <a:pt x="344639" y="63906"/>
                  </a:lnTo>
                  <a:lnTo>
                    <a:pt x="343890" y="62636"/>
                  </a:lnTo>
                  <a:lnTo>
                    <a:pt x="342684" y="69494"/>
                  </a:lnTo>
                  <a:lnTo>
                    <a:pt x="342011" y="68732"/>
                  </a:lnTo>
                  <a:lnTo>
                    <a:pt x="342049" y="68097"/>
                  </a:lnTo>
                  <a:lnTo>
                    <a:pt x="342328" y="67081"/>
                  </a:lnTo>
                  <a:lnTo>
                    <a:pt x="342442" y="66700"/>
                  </a:lnTo>
                  <a:lnTo>
                    <a:pt x="342531" y="64630"/>
                  </a:lnTo>
                  <a:lnTo>
                    <a:pt x="342658" y="64414"/>
                  </a:lnTo>
                  <a:lnTo>
                    <a:pt x="343192" y="63525"/>
                  </a:lnTo>
                  <a:lnTo>
                    <a:pt x="342887" y="63398"/>
                  </a:lnTo>
                  <a:lnTo>
                    <a:pt x="342684" y="63017"/>
                  </a:lnTo>
                  <a:lnTo>
                    <a:pt x="342455" y="64414"/>
                  </a:lnTo>
                  <a:lnTo>
                    <a:pt x="342493" y="63144"/>
                  </a:lnTo>
                  <a:lnTo>
                    <a:pt x="341198" y="67081"/>
                  </a:lnTo>
                  <a:lnTo>
                    <a:pt x="341249" y="65049"/>
                  </a:lnTo>
                  <a:lnTo>
                    <a:pt x="340956" y="66065"/>
                  </a:lnTo>
                  <a:lnTo>
                    <a:pt x="340601" y="68097"/>
                  </a:lnTo>
                  <a:lnTo>
                    <a:pt x="340296" y="67856"/>
                  </a:lnTo>
                  <a:lnTo>
                    <a:pt x="339725" y="68097"/>
                  </a:lnTo>
                  <a:lnTo>
                    <a:pt x="339648" y="70383"/>
                  </a:lnTo>
                  <a:lnTo>
                    <a:pt x="339763" y="63906"/>
                  </a:lnTo>
                  <a:lnTo>
                    <a:pt x="337045" y="70510"/>
                  </a:lnTo>
                  <a:lnTo>
                    <a:pt x="337108" y="66065"/>
                  </a:lnTo>
                  <a:lnTo>
                    <a:pt x="337121" y="64922"/>
                  </a:lnTo>
                  <a:lnTo>
                    <a:pt x="336334" y="65455"/>
                  </a:lnTo>
                  <a:lnTo>
                    <a:pt x="335483" y="65938"/>
                  </a:lnTo>
                  <a:lnTo>
                    <a:pt x="334886" y="66065"/>
                  </a:lnTo>
                  <a:lnTo>
                    <a:pt x="335076" y="65112"/>
                  </a:lnTo>
                  <a:lnTo>
                    <a:pt x="334619" y="63144"/>
                  </a:lnTo>
                  <a:lnTo>
                    <a:pt x="333692" y="71018"/>
                  </a:lnTo>
                  <a:lnTo>
                    <a:pt x="333590" y="70637"/>
                  </a:lnTo>
                  <a:lnTo>
                    <a:pt x="333463" y="70129"/>
                  </a:lnTo>
                  <a:lnTo>
                    <a:pt x="333438" y="70002"/>
                  </a:lnTo>
                  <a:lnTo>
                    <a:pt x="333146" y="68859"/>
                  </a:lnTo>
                  <a:lnTo>
                    <a:pt x="333146" y="66446"/>
                  </a:lnTo>
                  <a:lnTo>
                    <a:pt x="333171" y="65303"/>
                  </a:lnTo>
                  <a:lnTo>
                    <a:pt x="333883" y="67081"/>
                  </a:lnTo>
                  <a:lnTo>
                    <a:pt x="333844" y="65303"/>
                  </a:lnTo>
                  <a:lnTo>
                    <a:pt x="334746" y="58953"/>
                  </a:lnTo>
                  <a:lnTo>
                    <a:pt x="332536" y="66446"/>
                  </a:lnTo>
                  <a:lnTo>
                    <a:pt x="332536" y="64414"/>
                  </a:lnTo>
                  <a:lnTo>
                    <a:pt x="332625" y="62382"/>
                  </a:lnTo>
                  <a:lnTo>
                    <a:pt x="332765" y="62128"/>
                  </a:lnTo>
                  <a:lnTo>
                    <a:pt x="332663" y="59715"/>
                  </a:lnTo>
                  <a:lnTo>
                    <a:pt x="331203" y="64414"/>
                  </a:lnTo>
                  <a:lnTo>
                    <a:pt x="330530" y="63804"/>
                  </a:lnTo>
                  <a:lnTo>
                    <a:pt x="330682" y="62763"/>
                  </a:lnTo>
                  <a:lnTo>
                    <a:pt x="329615" y="66192"/>
                  </a:lnTo>
                  <a:lnTo>
                    <a:pt x="328371" y="67132"/>
                  </a:lnTo>
                  <a:lnTo>
                    <a:pt x="327914" y="67589"/>
                  </a:lnTo>
                  <a:lnTo>
                    <a:pt x="327787" y="68224"/>
                  </a:lnTo>
                  <a:lnTo>
                    <a:pt x="326999" y="68859"/>
                  </a:lnTo>
                  <a:lnTo>
                    <a:pt x="326872" y="66700"/>
                  </a:lnTo>
                  <a:lnTo>
                    <a:pt x="326771" y="66192"/>
                  </a:lnTo>
                  <a:lnTo>
                    <a:pt x="326847" y="65303"/>
                  </a:lnTo>
                  <a:lnTo>
                    <a:pt x="327139" y="63144"/>
                  </a:lnTo>
                  <a:lnTo>
                    <a:pt x="327787" y="63144"/>
                  </a:lnTo>
                  <a:lnTo>
                    <a:pt x="328066" y="59461"/>
                  </a:lnTo>
                  <a:lnTo>
                    <a:pt x="326961" y="63144"/>
                  </a:lnTo>
                  <a:lnTo>
                    <a:pt x="326847" y="62763"/>
                  </a:lnTo>
                  <a:lnTo>
                    <a:pt x="326961" y="61239"/>
                  </a:lnTo>
                  <a:lnTo>
                    <a:pt x="327037" y="60858"/>
                  </a:lnTo>
                  <a:lnTo>
                    <a:pt x="325996" y="61239"/>
                  </a:lnTo>
                  <a:lnTo>
                    <a:pt x="325323" y="65303"/>
                  </a:lnTo>
                  <a:lnTo>
                    <a:pt x="324332" y="64795"/>
                  </a:lnTo>
                  <a:lnTo>
                    <a:pt x="324205" y="66192"/>
                  </a:lnTo>
                  <a:lnTo>
                    <a:pt x="323024" y="70002"/>
                  </a:lnTo>
                  <a:lnTo>
                    <a:pt x="323075" y="69748"/>
                  </a:lnTo>
                  <a:lnTo>
                    <a:pt x="323519" y="67208"/>
                  </a:lnTo>
                  <a:lnTo>
                    <a:pt x="323583" y="66827"/>
                  </a:lnTo>
                  <a:lnTo>
                    <a:pt x="323634" y="66573"/>
                  </a:lnTo>
                  <a:lnTo>
                    <a:pt x="324142" y="63652"/>
                  </a:lnTo>
                  <a:lnTo>
                    <a:pt x="323100" y="66573"/>
                  </a:lnTo>
                  <a:lnTo>
                    <a:pt x="323596" y="62509"/>
                  </a:lnTo>
                  <a:lnTo>
                    <a:pt x="321640" y="66192"/>
                  </a:lnTo>
                  <a:lnTo>
                    <a:pt x="320852" y="66827"/>
                  </a:lnTo>
                  <a:lnTo>
                    <a:pt x="321271" y="65455"/>
                  </a:lnTo>
                  <a:lnTo>
                    <a:pt x="320484" y="66827"/>
                  </a:lnTo>
                  <a:lnTo>
                    <a:pt x="319874" y="66611"/>
                  </a:lnTo>
                  <a:lnTo>
                    <a:pt x="319887" y="65938"/>
                  </a:lnTo>
                  <a:lnTo>
                    <a:pt x="319951" y="65557"/>
                  </a:lnTo>
                  <a:lnTo>
                    <a:pt x="320167" y="64414"/>
                  </a:lnTo>
                  <a:lnTo>
                    <a:pt x="320179" y="64287"/>
                  </a:lnTo>
                  <a:lnTo>
                    <a:pt x="321208" y="58699"/>
                  </a:lnTo>
                  <a:lnTo>
                    <a:pt x="318173" y="64287"/>
                  </a:lnTo>
                  <a:lnTo>
                    <a:pt x="318236" y="63525"/>
                  </a:lnTo>
                  <a:lnTo>
                    <a:pt x="318249" y="63398"/>
                  </a:lnTo>
                  <a:lnTo>
                    <a:pt x="318287" y="62890"/>
                  </a:lnTo>
                  <a:lnTo>
                    <a:pt x="318452" y="60731"/>
                  </a:lnTo>
                  <a:lnTo>
                    <a:pt x="318668" y="58064"/>
                  </a:lnTo>
                  <a:lnTo>
                    <a:pt x="316890" y="60731"/>
                  </a:lnTo>
                  <a:lnTo>
                    <a:pt x="316293" y="56413"/>
                  </a:lnTo>
                  <a:lnTo>
                    <a:pt x="314718" y="56540"/>
                  </a:lnTo>
                  <a:lnTo>
                    <a:pt x="314223" y="62890"/>
                  </a:lnTo>
                  <a:lnTo>
                    <a:pt x="314248" y="56667"/>
                  </a:lnTo>
                  <a:lnTo>
                    <a:pt x="314083" y="57708"/>
                  </a:lnTo>
                  <a:lnTo>
                    <a:pt x="313880" y="56553"/>
                  </a:lnTo>
                  <a:lnTo>
                    <a:pt x="313931" y="58724"/>
                  </a:lnTo>
                  <a:lnTo>
                    <a:pt x="313842" y="59258"/>
                  </a:lnTo>
                  <a:lnTo>
                    <a:pt x="313283" y="63017"/>
                  </a:lnTo>
                  <a:lnTo>
                    <a:pt x="312851" y="63398"/>
                  </a:lnTo>
                  <a:lnTo>
                    <a:pt x="312762" y="63017"/>
                  </a:lnTo>
                  <a:lnTo>
                    <a:pt x="312508" y="60477"/>
                  </a:lnTo>
                  <a:lnTo>
                    <a:pt x="312470" y="60096"/>
                  </a:lnTo>
                  <a:lnTo>
                    <a:pt x="312394" y="57048"/>
                  </a:lnTo>
                  <a:lnTo>
                    <a:pt x="312915" y="57556"/>
                  </a:lnTo>
                  <a:lnTo>
                    <a:pt x="312991" y="57048"/>
                  </a:lnTo>
                  <a:lnTo>
                    <a:pt x="313131" y="56159"/>
                  </a:lnTo>
                  <a:lnTo>
                    <a:pt x="312432" y="55524"/>
                  </a:lnTo>
                  <a:lnTo>
                    <a:pt x="312674" y="54889"/>
                  </a:lnTo>
                  <a:lnTo>
                    <a:pt x="313143" y="53619"/>
                  </a:lnTo>
                  <a:lnTo>
                    <a:pt x="313016" y="51587"/>
                  </a:lnTo>
                  <a:lnTo>
                    <a:pt x="312788" y="53492"/>
                  </a:lnTo>
                  <a:lnTo>
                    <a:pt x="312674" y="54000"/>
                  </a:lnTo>
                  <a:lnTo>
                    <a:pt x="312204" y="54889"/>
                  </a:lnTo>
                  <a:lnTo>
                    <a:pt x="311912" y="53873"/>
                  </a:lnTo>
                  <a:lnTo>
                    <a:pt x="311975" y="57048"/>
                  </a:lnTo>
                  <a:lnTo>
                    <a:pt x="310413" y="60096"/>
                  </a:lnTo>
                  <a:lnTo>
                    <a:pt x="310553" y="59334"/>
                  </a:lnTo>
                  <a:lnTo>
                    <a:pt x="310921" y="57302"/>
                  </a:lnTo>
                  <a:lnTo>
                    <a:pt x="311416" y="54635"/>
                  </a:lnTo>
                  <a:lnTo>
                    <a:pt x="312000" y="51460"/>
                  </a:lnTo>
                  <a:lnTo>
                    <a:pt x="310362" y="54635"/>
                  </a:lnTo>
                  <a:lnTo>
                    <a:pt x="310680" y="53746"/>
                  </a:lnTo>
                  <a:lnTo>
                    <a:pt x="311035" y="52730"/>
                  </a:lnTo>
                  <a:lnTo>
                    <a:pt x="310286" y="53746"/>
                  </a:lnTo>
                  <a:lnTo>
                    <a:pt x="308991" y="52349"/>
                  </a:lnTo>
                  <a:lnTo>
                    <a:pt x="307594" y="57302"/>
                  </a:lnTo>
                  <a:lnTo>
                    <a:pt x="307708" y="55524"/>
                  </a:lnTo>
                  <a:lnTo>
                    <a:pt x="307784" y="54762"/>
                  </a:lnTo>
                  <a:lnTo>
                    <a:pt x="308089" y="54381"/>
                  </a:lnTo>
                  <a:lnTo>
                    <a:pt x="306895" y="53365"/>
                  </a:lnTo>
                  <a:lnTo>
                    <a:pt x="304228" y="59334"/>
                  </a:lnTo>
                  <a:lnTo>
                    <a:pt x="304152" y="58826"/>
                  </a:lnTo>
                  <a:lnTo>
                    <a:pt x="303911" y="57302"/>
                  </a:lnTo>
                  <a:lnTo>
                    <a:pt x="303796" y="56540"/>
                  </a:lnTo>
                  <a:lnTo>
                    <a:pt x="303898" y="55270"/>
                  </a:lnTo>
                  <a:lnTo>
                    <a:pt x="304088" y="54508"/>
                  </a:lnTo>
                  <a:lnTo>
                    <a:pt x="303758" y="54889"/>
                  </a:lnTo>
                  <a:lnTo>
                    <a:pt x="303161" y="57302"/>
                  </a:lnTo>
                  <a:lnTo>
                    <a:pt x="303149" y="56667"/>
                  </a:lnTo>
                  <a:lnTo>
                    <a:pt x="303263" y="54889"/>
                  </a:lnTo>
                  <a:lnTo>
                    <a:pt x="303377" y="54508"/>
                  </a:lnTo>
                  <a:lnTo>
                    <a:pt x="303364" y="54000"/>
                  </a:lnTo>
                  <a:lnTo>
                    <a:pt x="302260" y="56667"/>
                  </a:lnTo>
                  <a:lnTo>
                    <a:pt x="302145" y="56032"/>
                  </a:lnTo>
                  <a:lnTo>
                    <a:pt x="302260" y="55143"/>
                  </a:lnTo>
                  <a:lnTo>
                    <a:pt x="302615" y="54127"/>
                  </a:lnTo>
                  <a:lnTo>
                    <a:pt x="302501" y="53619"/>
                  </a:lnTo>
                  <a:lnTo>
                    <a:pt x="301701" y="51714"/>
                  </a:lnTo>
                  <a:lnTo>
                    <a:pt x="299948" y="57937"/>
                  </a:lnTo>
                  <a:lnTo>
                    <a:pt x="298665" y="58826"/>
                  </a:lnTo>
                  <a:lnTo>
                    <a:pt x="298907" y="57429"/>
                  </a:lnTo>
                  <a:lnTo>
                    <a:pt x="299148" y="56032"/>
                  </a:lnTo>
                  <a:lnTo>
                    <a:pt x="299364" y="54762"/>
                  </a:lnTo>
                  <a:lnTo>
                    <a:pt x="299288" y="53873"/>
                  </a:lnTo>
                  <a:lnTo>
                    <a:pt x="298361" y="51841"/>
                  </a:lnTo>
                  <a:lnTo>
                    <a:pt x="298424" y="51079"/>
                  </a:lnTo>
                  <a:lnTo>
                    <a:pt x="297027" y="50317"/>
                  </a:lnTo>
                  <a:lnTo>
                    <a:pt x="295224" y="54508"/>
                  </a:lnTo>
                  <a:lnTo>
                    <a:pt x="293522" y="56032"/>
                  </a:lnTo>
                  <a:lnTo>
                    <a:pt x="293509" y="54381"/>
                  </a:lnTo>
                  <a:lnTo>
                    <a:pt x="293509" y="53492"/>
                  </a:lnTo>
                  <a:lnTo>
                    <a:pt x="293497" y="50952"/>
                  </a:lnTo>
                  <a:lnTo>
                    <a:pt x="290931" y="53492"/>
                  </a:lnTo>
                  <a:lnTo>
                    <a:pt x="290017" y="50444"/>
                  </a:lnTo>
                  <a:lnTo>
                    <a:pt x="290055" y="51396"/>
                  </a:lnTo>
                  <a:lnTo>
                    <a:pt x="289356" y="54000"/>
                  </a:lnTo>
                  <a:lnTo>
                    <a:pt x="289039" y="54381"/>
                  </a:lnTo>
                  <a:lnTo>
                    <a:pt x="288874" y="53492"/>
                  </a:lnTo>
                  <a:lnTo>
                    <a:pt x="287578" y="57429"/>
                  </a:lnTo>
                  <a:lnTo>
                    <a:pt x="287680" y="56921"/>
                  </a:lnTo>
                  <a:lnTo>
                    <a:pt x="287693" y="56794"/>
                  </a:lnTo>
                  <a:lnTo>
                    <a:pt x="287769" y="56413"/>
                  </a:lnTo>
                  <a:lnTo>
                    <a:pt x="287909" y="55651"/>
                  </a:lnTo>
                  <a:lnTo>
                    <a:pt x="287959" y="55397"/>
                  </a:lnTo>
                  <a:lnTo>
                    <a:pt x="288353" y="53238"/>
                  </a:lnTo>
                  <a:lnTo>
                    <a:pt x="288455" y="53365"/>
                  </a:lnTo>
                  <a:lnTo>
                    <a:pt x="288480" y="53238"/>
                  </a:lnTo>
                  <a:lnTo>
                    <a:pt x="288823" y="50190"/>
                  </a:lnTo>
                  <a:lnTo>
                    <a:pt x="288937" y="49301"/>
                  </a:lnTo>
                  <a:lnTo>
                    <a:pt x="288074" y="50190"/>
                  </a:lnTo>
                  <a:lnTo>
                    <a:pt x="287566" y="50063"/>
                  </a:lnTo>
                  <a:lnTo>
                    <a:pt x="286524" y="55397"/>
                  </a:lnTo>
                  <a:lnTo>
                    <a:pt x="286092" y="53238"/>
                  </a:lnTo>
                  <a:lnTo>
                    <a:pt x="285902" y="52222"/>
                  </a:lnTo>
                  <a:lnTo>
                    <a:pt x="284530" y="52603"/>
                  </a:lnTo>
                  <a:lnTo>
                    <a:pt x="283260" y="53238"/>
                  </a:lnTo>
                  <a:lnTo>
                    <a:pt x="283248" y="53111"/>
                  </a:lnTo>
                  <a:lnTo>
                    <a:pt x="282905" y="50571"/>
                  </a:lnTo>
                  <a:lnTo>
                    <a:pt x="282321" y="51841"/>
                  </a:lnTo>
                  <a:lnTo>
                    <a:pt x="281914" y="51841"/>
                  </a:lnTo>
                  <a:lnTo>
                    <a:pt x="281355" y="53111"/>
                  </a:lnTo>
                  <a:lnTo>
                    <a:pt x="281813" y="50571"/>
                  </a:lnTo>
                  <a:lnTo>
                    <a:pt x="281774" y="50063"/>
                  </a:lnTo>
                  <a:lnTo>
                    <a:pt x="281139" y="49301"/>
                  </a:lnTo>
                  <a:lnTo>
                    <a:pt x="280708" y="48793"/>
                  </a:lnTo>
                  <a:lnTo>
                    <a:pt x="279450" y="49301"/>
                  </a:lnTo>
                  <a:lnTo>
                    <a:pt x="280047" y="47269"/>
                  </a:lnTo>
                  <a:lnTo>
                    <a:pt x="279450" y="47015"/>
                  </a:lnTo>
                  <a:lnTo>
                    <a:pt x="277749" y="55524"/>
                  </a:lnTo>
                  <a:lnTo>
                    <a:pt x="277114" y="55651"/>
                  </a:lnTo>
                  <a:lnTo>
                    <a:pt x="277177" y="55270"/>
                  </a:lnTo>
                  <a:lnTo>
                    <a:pt x="277533" y="52603"/>
                  </a:lnTo>
                  <a:lnTo>
                    <a:pt x="277672" y="51587"/>
                  </a:lnTo>
                  <a:lnTo>
                    <a:pt x="277723" y="51206"/>
                  </a:lnTo>
                  <a:lnTo>
                    <a:pt x="276580" y="51206"/>
                  </a:lnTo>
                  <a:lnTo>
                    <a:pt x="276555" y="50952"/>
                  </a:lnTo>
                  <a:lnTo>
                    <a:pt x="276148" y="47142"/>
                  </a:lnTo>
                  <a:lnTo>
                    <a:pt x="274332" y="50952"/>
                  </a:lnTo>
                  <a:lnTo>
                    <a:pt x="274726" y="49047"/>
                  </a:lnTo>
                  <a:lnTo>
                    <a:pt x="274942" y="48920"/>
                  </a:lnTo>
                  <a:lnTo>
                    <a:pt x="274434" y="48666"/>
                  </a:lnTo>
                  <a:lnTo>
                    <a:pt x="274091" y="47650"/>
                  </a:lnTo>
                  <a:lnTo>
                    <a:pt x="273431" y="45618"/>
                  </a:lnTo>
                  <a:lnTo>
                    <a:pt x="273100" y="47904"/>
                  </a:lnTo>
                  <a:lnTo>
                    <a:pt x="271386" y="51206"/>
                  </a:lnTo>
                  <a:lnTo>
                    <a:pt x="270548" y="52603"/>
                  </a:lnTo>
                  <a:lnTo>
                    <a:pt x="271157" y="49809"/>
                  </a:lnTo>
                  <a:lnTo>
                    <a:pt x="270002" y="53365"/>
                  </a:lnTo>
                  <a:lnTo>
                    <a:pt x="269786" y="54381"/>
                  </a:lnTo>
                  <a:lnTo>
                    <a:pt x="268884" y="55270"/>
                  </a:lnTo>
                  <a:lnTo>
                    <a:pt x="269011" y="53746"/>
                  </a:lnTo>
                  <a:lnTo>
                    <a:pt x="269125" y="53111"/>
                  </a:lnTo>
                  <a:lnTo>
                    <a:pt x="268973" y="52095"/>
                  </a:lnTo>
                  <a:lnTo>
                    <a:pt x="268312" y="56413"/>
                  </a:lnTo>
                  <a:lnTo>
                    <a:pt x="267982" y="55016"/>
                  </a:lnTo>
                  <a:lnTo>
                    <a:pt x="268084" y="54254"/>
                  </a:lnTo>
                  <a:lnTo>
                    <a:pt x="268503" y="52984"/>
                  </a:lnTo>
                  <a:lnTo>
                    <a:pt x="267970" y="52603"/>
                  </a:lnTo>
                  <a:lnTo>
                    <a:pt x="267792" y="53746"/>
                  </a:lnTo>
                  <a:lnTo>
                    <a:pt x="267169" y="55524"/>
                  </a:lnTo>
                  <a:lnTo>
                    <a:pt x="266560" y="56794"/>
                  </a:lnTo>
                  <a:lnTo>
                    <a:pt x="266458" y="56286"/>
                  </a:lnTo>
                  <a:lnTo>
                    <a:pt x="266357" y="55778"/>
                  </a:lnTo>
                  <a:lnTo>
                    <a:pt x="266230" y="55143"/>
                  </a:lnTo>
                  <a:lnTo>
                    <a:pt x="266357" y="53492"/>
                  </a:lnTo>
                  <a:lnTo>
                    <a:pt x="266547" y="52222"/>
                  </a:lnTo>
                  <a:lnTo>
                    <a:pt x="266204" y="53619"/>
                  </a:lnTo>
                  <a:lnTo>
                    <a:pt x="265480" y="55778"/>
                  </a:lnTo>
                  <a:lnTo>
                    <a:pt x="265366" y="55397"/>
                  </a:lnTo>
                  <a:lnTo>
                    <a:pt x="265468" y="53873"/>
                  </a:lnTo>
                  <a:lnTo>
                    <a:pt x="265658" y="53365"/>
                  </a:lnTo>
                  <a:lnTo>
                    <a:pt x="265569" y="52476"/>
                  </a:lnTo>
                  <a:lnTo>
                    <a:pt x="265493" y="52222"/>
                  </a:lnTo>
                  <a:lnTo>
                    <a:pt x="265188" y="51219"/>
                  </a:lnTo>
                  <a:lnTo>
                    <a:pt x="265150" y="51371"/>
                  </a:lnTo>
                  <a:lnTo>
                    <a:pt x="265150" y="51155"/>
                  </a:lnTo>
                  <a:lnTo>
                    <a:pt x="265493" y="49555"/>
                  </a:lnTo>
                  <a:lnTo>
                    <a:pt x="264947" y="49047"/>
                  </a:lnTo>
                  <a:lnTo>
                    <a:pt x="266103" y="45491"/>
                  </a:lnTo>
                  <a:lnTo>
                    <a:pt x="264947" y="48158"/>
                  </a:lnTo>
                  <a:lnTo>
                    <a:pt x="264896" y="48298"/>
                  </a:lnTo>
                  <a:lnTo>
                    <a:pt x="264896" y="52006"/>
                  </a:lnTo>
                  <a:lnTo>
                    <a:pt x="263715" y="56286"/>
                  </a:lnTo>
                  <a:lnTo>
                    <a:pt x="263588" y="54000"/>
                  </a:lnTo>
                  <a:lnTo>
                    <a:pt x="263753" y="51587"/>
                  </a:lnTo>
                  <a:lnTo>
                    <a:pt x="264515" y="51841"/>
                  </a:lnTo>
                  <a:lnTo>
                    <a:pt x="264896" y="52006"/>
                  </a:lnTo>
                  <a:lnTo>
                    <a:pt x="264896" y="48298"/>
                  </a:lnTo>
                  <a:lnTo>
                    <a:pt x="263613" y="51587"/>
                  </a:lnTo>
                  <a:lnTo>
                    <a:pt x="263512" y="51206"/>
                  </a:lnTo>
                  <a:lnTo>
                    <a:pt x="263334" y="50571"/>
                  </a:lnTo>
                  <a:lnTo>
                    <a:pt x="263258" y="49936"/>
                  </a:lnTo>
                  <a:lnTo>
                    <a:pt x="263334" y="49301"/>
                  </a:lnTo>
                  <a:lnTo>
                    <a:pt x="263347" y="48666"/>
                  </a:lnTo>
                  <a:lnTo>
                    <a:pt x="263169" y="48920"/>
                  </a:lnTo>
                  <a:lnTo>
                    <a:pt x="262978" y="49301"/>
                  </a:lnTo>
                  <a:lnTo>
                    <a:pt x="262940" y="49174"/>
                  </a:lnTo>
                  <a:lnTo>
                    <a:pt x="262801" y="48539"/>
                  </a:lnTo>
                  <a:lnTo>
                    <a:pt x="262623" y="48539"/>
                  </a:lnTo>
                  <a:lnTo>
                    <a:pt x="262801" y="47269"/>
                  </a:lnTo>
                  <a:lnTo>
                    <a:pt x="262826" y="47142"/>
                  </a:lnTo>
                  <a:lnTo>
                    <a:pt x="262953" y="46253"/>
                  </a:lnTo>
                  <a:lnTo>
                    <a:pt x="262648" y="46583"/>
                  </a:lnTo>
                  <a:lnTo>
                    <a:pt x="262648" y="47269"/>
                  </a:lnTo>
                  <a:lnTo>
                    <a:pt x="262534" y="48539"/>
                  </a:lnTo>
                  <a:lnTo>
                    <a:pt x="262293" y="48539"/>
                  </a:lnTo>
                  <a:lnTo>
                    <a:pt x="262115" y="48793"/>
                  </a:lnTo>
                  <a:lnTo>
                    <a:pt x="262026" y="49174"/>
                  </a:lnTo>
                  <a:lnTo>
                    <a:pt x="262369" y="47650"/>
                  </a:lnTo>
                  <a:lnTo>
                    <a:pt x="262648" y="47269"/>
                  </a:lnTo>
                  <a:lnTo>
                    <a:pt x="262648" y="46583"/>
                  </a:lnTo>
                  <a:lnTo>
                    <a:pt x="262128" y="47142"/>
                  </a:lnTo>
                  <a:lnTo>
                    <a:pt x="261835" y="47015"/>
                  </a:lnTo>
                  <a:lnTo>
                    <a:pt x="261327" y="49936"/>
                  </a:lnTo>
                  <a:lnTo>
                    <a:pt x="261010" y="49428"/>
                  </a:lnTo>
                  <a:lnTo>
                    <a:pt x="260959" y="51574"/>
                  </a:lnTo>
                  <a:lnTo>
                    <a:pt x="261239" y="51460"/>
                  </a:lnTo>
                  <a:lnTo>
                    <a:pt x="261175" y="52235"/>
                  </a:lnTo>
                  <a:lnTo>
                    <a:pt x="261429" y="51346"/>
                  </a:lnTo>
                  <a:lnTo>
                    <a:pt x="262216" y="51333"/>
                  </a:lnTo>
                  <a:lnTo>
                    <a:pt x="261454" y="53416"/>
                  </a:lnTo>
                  <a:lnTo>
                    <a:pt x="261454" y="68224"/>
                  </a:lnTo>
                  <a:lnTo>
                    <a:pt x="261315" y="68097"/>
                  </a:lnTo>
                  <a:lnTo>
                    <a:pt x="261124" y="67970"/>
                  </a:lnTo>
                  <a:lnTo>
                    <a:pt x="260908" y="67970"/>
                  </a:lnTo>
                  <a:lnTo>
                    <a:pt x="261035" y="67081"/>
                  </a:lnTo>
                  <a:lnTo>
                    <a:pt x="261188" y="66319"/>
                  </a:lnTo>
                  <a:lnTo>
                    <a:pt x="261277" y="65938"/>
                  </a:lnTo>
                  <a:lnTo>
                    <a:pt x="261340" y="67081"/>
                  </a:lnTo>
                  <a:lnTo>
                    <a:pt x="261454" y="68224"/>
                  </a:lnTo>
                  <a:lnTo>
                    <a:pt x="261454" y="53416"/>
                  </a:lnTo>
                  <a:lnTo>
                    <a:pt x="261239" y="54000"/>
                  </a:lnTo>
                  <a:lnTo>
                    <a:pt x="261188" y="52349"/>
                  </a:lnTo>
                  <a:lnTo>
                    <a:pt x="260134" y="56070"/>
                  </a:lnTo>
                  <a:lnTo>
                    <a:pt x="260134" y="67970"/>
                  </a:lnTo>
                  <a:lnTo>
                    <a:pt x="260134" y="68097"/>
                  </a:lnTo>
                  <a:lnTo>
                    <a:pt x="259778" y="68224"/>
                  </a:lnTo>
                  <a:lnTo>
                    <a:pt x="260134" y="67970"/>
                  </a:lnTo>
                  <a:lnTo>
                    <a:pt x="260134" y="56070"/>
                  </a:lnTo>
                  <a:lnTo>
                    <a:pt x="259892" y="56921"/>
                  </a:lnTo>
                  <a:lnTo>
                    <a:pt x="260032" y="55143"/>
                  </a:lnTo>
                  <a:lnTo>
                    <a:pt x="260070" y="54635"/>
                  </a:lnTo>
                  <a:lnTo>
                    <a:pt x="260184" y="52984"/>
                  </a:lnTo>
                  <a:lnTo>
                    <a:pt x="260070" y="52006"/>
                  </a:lnTo>
                  <a:lnTo>
                    <a:pt x="259842" y="50698"/>
                  </a:lnTo>
                  <a:lnTo>
                    <a:pt x="259930" y="49428"/>
                  </a:lnTo>
                  <a:lnTo>
                    <a:pt x="260134" y="47904"/>
                  </a:lnTo>
                  <a:lnTo>
                    <a:pt x="258889" y="49428"/>
                  </a:lnTo>
                  <a:lnTo>
                    <a:pt x="257733" y="48666"/>
                  </a:lnTo>
                  <a:lnTo>
                    <a:pt x="256159" y="53873"/>
                  </a:lnTo>
                  <a:lnTo>
                    <a:pt x="255714" y="54635"/>
                  </a:lnTo>
                  <a:lnTo>
                    <a:pt x="255765" y="54381"/>
                  </a:lnTo>
                  <a:lnTo>
                    <a:pt x="255993" y="52984"/>
                  </a:lnTo>
                  <a:lnTo>
                    <a:pt x="256120" y="52006"/>
                  </a:lnTo>
                  <a:lnTo>
                    <a:pt x="256006" y="51714"/>
                  </a:lnTo>
                  <a:lnTo>
                    <a:pt x="255422" y="50952"/>
                  </a:lnTo>
                  <a:lnTo>
                    <a:pt x="255117" y="50571"/>
                  </a:lnTo>
                  <a:lnTo>
                    <a:pt x="255003" y="51104"/>
                  </a:lnTo>
                  <a:lnTo>
                    <a:pt x="254939" y="51396"/>
                  </a:lnTo>
                  <a:lnTo>
                    <a:pt x="254292" y="54381"/>
                  </a:lnTo>
                  <a:lnTo>
                    <a:pt x="254165" y="53746"/>
                  </a:lnTo>
                  <a:lnTo>
                    <a:pt x="253949" y="52730"/>
                  </a:lnTo>
                  <a:lnTo>
                    <a:pt x="254025" y="52476"/>
                  </a:lnTo>
                  <a:lnTo>
                    <a:pt x="254876" y="51460"/>
                  </a:lnTo>
                  <a:lnTo>
                    <a:pt x="255003" y="51104"/>
                  </a:lnTo>
                  <a:lnTo>
                    <a:pt x="254266" y="51460"/>
                  </a:lnTo>
                  <a:lnTo>
                    <a:pt x="254495" y="50698"/>
                  </a:lnTo>
                  <a:lnTo>
                    <a:pt x="254419" y="50063"/>
                  </a:lnTo>
                  <a:lnTo>
                    <a:pt x="253555" y="48920"/>
                  </a:lnTo>
                  <a:lnTo>
                    <a:pt x="250228" y="53746"/>
                  </a:lnTo>
                  <a:lnTo>
                    <a:pt x="249809" y="52730"/>
                  </a:lnTo>
                  <a:lnTo>
                    <a:pt x="249237" y="51333"/>
                  </a:lnTo>
                  <a:lnTo>
                    <a:pt x="249237" y="52730"/>
                  </a:lnTo>
                  <a:lnTo>
                    <a:pt x="247561" y="48920"/>
                  </a:lnTo>
                  <a:lnTo>
                    <a:pt x="243852" y="55143"/>
                  </a:lnTo>
                  <a:lnTo>
                    <a:pt x="243243" y="52349"/>
                  </a:lnTo>
                  <a:lnTo>
                    <a:pt x="242620" y="49428"/>
                  </a:lnTo>
                  <a:lnTo>
                    <a:pt x="242150" y="48158"/>
                  </a:lnTo>
                  <a:lnTo>
                    <a:pt x="241693" y="50317"/>
                  </a:lnTo>
                  <a:lnTo>
                    <a:pt x="241579" y="50698"/>
                  </a:lnTo>
                  <a:lnTo>
                    <a:pt x="240868" y="52349"/>
                  </a:lnTo>
                  <a:lnTo>
                    <a:pt x="241325" y="49174"/>
                  </a:lnTo>
                  <a:lnTo>
                    <a:pt x="239966" y="52730"/>
                  </a:lnTo>
                  <a:lnTo>
                    <a:pt x="238506" y="55143"/>
                  </a:lnTo>
                  <a:lnTo>
                    <a:pt x="238798" y="52730"/>
                  </a:lnTo>
                  <a:lnTo>
                    <a:pt x="238925" y="51714"/>
                  </a:lnTo>
                  <a:lnTo>
                    <a:pt x="239750" y="44856"/>
                  </a:lnTo>
                  <a:lnTo>
                    <a:pt x="237655" y="49428"/>
                  </a:lnTo>
                  <a:lnTo>
                    <a:pt x="237578" y="49682"/>
                  </a:lnTo>
                  <a:lnTo>
                    <a:pt x="237350" y="51714"/>
                  </a:lnTo>
                  <a:lnTo>
                    <a:pt x="236982" y="51206"/>
                  </a:lnTo>
                  <a:lnTo>
                    <a:pt x="235724" y="52730"/>
                  </a:lnTo>
                  <a:lnTo>
                    <a:pt x="235699" y="52476"/>
                  </a:lnTo>
                  <a:lnTo>
                    <a:pt x="235699" y="52349"/>
                  </a:lnTo>
                  <a:lnTo>
                    <a:pt x="235800" y="50952"/>
                  </a:lnTo>
                  <a:lnTo>
                    <a:pt x="236029" y="49682"/>
                  </a:lnTo>
                  <a:lnTo>
                    <a:pt x="234429" y="52349"/>
                  </a:lnTo>
                  <a:lnTo>
                    <a:pt x="233870" y="51079"/>
                  </a:lnTo>
                  <a:lnTo>
                    <a:pt x="233959" y="50571"/>
                  </a:lnTo>
                  <a:lnTo>
                    <a:pt x="235800" y="45872"/>
                  </a:lnTo>
                  <a:lnTo>
                    <a:pt x="234645" y="45364"/>
                  </a:lnTo>
                  <a:lnTo>
                    <a:pt x="234073" y="45872"/>
                  </a:lnTo>
                  <a:lnTo>
                    <a:pt x="232549" y="49682"/>
                  </a:lnTo>
                  <a:lnTo>
                    <a:pt x="232422" y="50977"/>
                  </a:lnTo>
                  <a:lnTo>
                    <a:pt x="232562" y="51079"/>
                  </a:lnTo>
                  <a:lnTo>
                    <a:pt x="232638" y="52349"/>
                  </a:lnTo>
                  <a:lnTo>
                    <a:pt x="232410" y="53619"/>
                  </a:lnTo>
                  <a:lnTo>
                    <a:pt x="232295" y="53873"/>
                  </a:lnTo>
                  <a:lnTo>
                    <a:pt x="231813" y="54508"/>
                  </a:lnTo>
                  <a:lnTo>
                    <a:pt x="230771" y="59334"/>
                  </a:lnTo>
                  <a:lnTo>
                    <a:pt x="229768" y="63271"/>
                  </a:lnTo>
                  <a:lnTo>
                    <a:pt x="229666" y="65303"/>
                  </a:lnTo>
                  <a:lnTo>
                    <a:pt x="229920" y="67589"/>
                  </a:lnTo>
                  <a:lnTo>
                    <a:pt x="231190" y="64795"/>
                  </a:lnTo>
                  <a:lnTo>
                    <a:pt x="230974" y="67208"/>
                  </a:lnTo>
                  <a:lnTo>
                    <a:pt x="230352" y="67208"/>
                  </a:lnTo>
                  <a:lnTo>
                    <a:pt x="230289" y="69494"/>
                  </a:lnTo>
                  <a:lnTo>
                    <a:pt x="230847" y="67589"/>
                  </a:lnTo>
                  <a:lnTo>
                    <a:pt x="231000" y="67208"/>
                  </a:lnTo>
                  <a:lnTo>
                    <a:pt x="231355" y="66319"/>
                  </a:lnTo>
                  <a:lnTo>
                    <a:pt x="231267" y="66827"/>
                  </a:lnTo>
                  <a:lnTo>
                    <a:pt x="231165" y="68859"/>
                  </a:lnTo>
                  <a:lnTo>
                    <a:pt x="232067" y="66319"/>
                  </a:lnTo>
                  <a:lnTo>
                    <a:pt x="232371" y="65455"/>
                  </a:lnTo>
                  <a:lnTo>
                    <a:pt x="232473" y="64922"/>
                  </a:lnTo>
                  <a:lnTo>
                    <a:pt x="232549" y="64795"/>
                  </a:lnTo>
                  <a:lnTo>
                    <a:pt x="232664" y="64630"/>
                  </a:lnTo>
                  <a:lnTo>
                    <a:pt x="232740" y="64414"/>
                  </a:lnTo>
                  <a:lnTo>
                    <a:pt x="232714" y="64541"/>
                  </a:lnTo>
                  <a:lnTo>
                    <a:pt x="232791" y="64414"/>
                  </a:lnTo>
                  <a:lnTo>
                    <a:pt x="233273" y="63652"/>
                  </a:lnTo>
                  <a:lnTo>
                    <a:pt x="233235" y="65176"/>
                  </a:lnTo>
                  <a:lnTo>
                    <a:pt x="233108" y="66319"/>
                  </a:lnTo>
                  <a:lnTo>
                    <a:pt x="232765" y="67589"/>
                  </a:lnTo>
                  <a:lnTo>
                    <a:pt x="233514" y="65811"/>
                  </a:lnTo>
                  <a:lnTo>
                    <a:pt x="233413" y="66522"/>
                  </a:lnTo>
                  <a:lnTo>
                    <a:pt x="233286" y="67246"/>
                  </a:lnTo>
                  <a:lnTo>
                    <a:pt x="233172" y="67640"/>
                  </a:lnTo>
                  <a:lnTo>
                    <a:pt x="233476" y="66954"/>
                  </a:lnTo>
                  <a:lnTo>
                    <a:pt x="233895" y="67843"/>
                  </a:lnTo>
                  <a:lnTo>
                    <a:pt x="234149" y="66954"/>
                  </a:lnTo>
                  <a:lnTo>
                    <a:pt x="234467" y="65811"/>
                  </a:lnTo>
                  <a:lnTo>
                    <a:pt x="234581" y="65430"/>
                  </a:lnTo>
                  <a:lnTo>
                    <a:pt x="234403" y="68097"/>
                  </a:lnTo>
                  <a:lnTo>
                    <a:pt x="235661" y="65430"/>
                  </a:lnTo>
                  <a:lnTo>
                    <a:pt x="235902" y="64922"/>
                  </a:lnTo>
                  <a:lnTo>
                    <a:pt x="235000" y="69354"/>
                  </a:lnTo>
                  <a:lnTo>
                    <a:pt x="235318" y="68351"/>
                  </a:lnTo>
                  <a:lnTo>
                    <a:pt x="236308" y="65938"/>
                  </a:lnTo>
                  <a:lnTo>
                    <a:pt x="236664" y="65811"/>
                  </a:lnTo>
                  <a:lnTo>
                    <a:pt x="235051" y="71145"/>
                  </a:lnTo>
                  <a:lnTo>
                    <a:pt x="237820" y="66319"/>
                  </a:lnTo>
                  <a:lnTo>
                    <a:pt x="236550" y="72161"/>
                  </a:lnTo>
                  <a:lnTo>
                    <a:pt x="237921" y="67335"/>
                  </a:lnTo>
                  <a:lnTo>
                    <a:pt x="238569" y="70256"/>
                  </a:lnTo>
                  <a:lnTo>
                    <a:pt x="239864" y="67716"/>
                  </a:lnTo>
                  <a:lnTo>
                    <a:pt x="239699" y="68224"/>
                  </a:lnTo>
                  <a:lnTo>
                    <a:pt x="239598" y="68732"/>
                  </a:lnTo>
                  <a:lnTo>
                    <a:pt x="239725" y="68859"/>
                  </a:lnTo>
                  <a:lnTo>
                    <a:pt x="239814" y="71526"/>
                  </a:lnTo>
                  <a:lnTo>
                    <a:pt x="240576" y="67716"/>
                  </a:lnTo>
                  <a:lnTo>
                    <a:pt x="240703" y="67411"/>
                  </a:lnTo>
                  <a:lnTo>
                    <a:pt x="241490" y="66700"/>
                  </a:lnTo>
                  <a:lnTo>
                    <a:pt x="241617" y="66319"/>
                  </a:lnTo>
                  <a:lnTo>
                    <a:pt x="241782" y="65811"/>
                  </a:lnTo>
                  <a:lnTo>
                    <a:pt x="242074" y="64922"/>
                  </a:lnTo>
                  <a:lnTo>
                    <a:pt x="242328" y="64160"/>
                  </a:lnTo>
                  <a:lnTo>
                    <a:pt x="242112" y="68224"/>
                  </a:lnTo>
                  <a:lnTo>
                    <a:pt x="241096" y="68859"/>
                  </a:lnTo>
                  <a:lnTo>
                    <a:pt x="240563" y="72669"/>
                  </a:lnTo>
                  <a:lnTo>
                    <a:pt x="241160" y="69367"/>
                  </a:lnTo>
                  <a:lnTo>
                    <a:pt x="242112" y="69621"/>
                  </a:lnTo>
                  <a:lnTo>
                    <a:pt x="242150" y="69367"/>
                  </a:lnTo>
                  <a:lnTo>
                    <a:pt x="242455" y="66827"/>
                  </a:lnTo>
                  <a:lnTo>
                    <a:pt x="242404" y="69240"/>
                  </a:lnTo>
                  <a:lnTo>
                    <a:pt x="242582" y="67970"/>
                  </a:lnTo>
                  <a:lnTo>
                    <a:pt x="242163" y="71399"/>
                  </a:lnTo>
                  <a:lnTo>
                    <a:pt x="242849" y="67970"/>
                  </a:lnTo>
                  <a:lnTo>
                    <a:pt x="243078" y="66827"/>
                  </a:lnTo>
                  <a:lnTo>
                    <a:pt x="243179" y="66319"/>
                  </a:lnTo>
                  <a:lnTo>
                    <a:pt x="242709" y="70637"/>
                  </a:lnTo>
                  <a:lnTo>
                    <a:pt x="243636" y="67589"/>
                  </a:lnTo>
                  <a:lnTo>
                    <a:pt x="243713" y="70256"/>
                  </a:lnTo>
                  <a:lnTo>
                    <a:pt x="242900" y="72288"/>
                  </a:lnTo>
                  <a:lnTo>
                    <a:pt x="243827" y="70891"/>
                  </a:lnTo>
                  <a:lnTo>
                    <a:pt x="243840" y="71716"/>
                  </a:lnTo>
                  <a:lnTo>
                    <a:pt x="243916" y="70891"/>
                  </a:lnTo>
                  <a:lnTo>
                    <a:pt x="244030" y="70256"/>
                  </a:lnTo>
                  <a:lnTo>
                    <a:pt x="244513" y="68351"/>
                  </a:lnTo>
                  <a:lnTo>
                    <a:pt x="245376" y="67589"/>
                  </a:lnTo>
                  <a:lnTo>
                    <a:pt x="245516" y="67462"/>
                  </a:lnTo>
                  <a:lnTo>
                    <a:pt x="244386" y="71145"/>
                  </a:lnTo>
                  <a:lnTo>
                    <a:pt x="244259" y="73177"/>
                  </a:lnTo>
                  <a:lnTo>
                    <a:pt x="244944" y="72288"/>
                  </a:lnTo>
                  <a:lnTo>
                    <a:pt x="245986" y="68859"/>
                  </a:lnTo>
                  <a:lnTo>
                    <a:pt x="246164" y="68986"/>
                  </a:lnTo>
                  <a:lnTo>
                    <a:pt x="246227" y="70002"/>
                  </a:lnTo>
                  <a:lnTo>
                    <a:pt x="246024" y="70764"/>
                  </a:lnTo>
                  <a:lnTo>
                    <a:pt x="246710" y="68859"/>
                  </a:lnTo>
                  <a:lnTo>
                    <a:pt x="247116" y="67716"/>
                  </a:lnTo>
                  <a:lnTo>
                    <a:pt x="247624" y="70764"/>
                  </a:lnTo>
                  <a:lnTo>
                    <a:pt x="248716" y="67716"/>
                  </a:lnTo>
                  <a:lnTo>
                    <a:pt x="248805" y="67462"/>
                  </a:lnTo>
                  <a:lnTo>
                    <a:pt x="248920" y="67132"/>
                  </a:lnTo>
                  <a:lnTo>
                    <a:pt x="248843" y="68097"/>
                  </a:lnTo>
                  <a:lnTo>
                    <a:pt x="248983" y="67081"/>
                  </a:lnTo>
                  <a:lnTo>
                    <a:pt x="249072" y="66319"/>
                  </a:lnTo>
                  <a:lnTo>
                    <a:pt x="249440" y="64160"/>
                  </a:lnTo>
                  <a:lnTo>
                    <a:pt x="249555" y="63652"/>
                  </a:lnTo>
                  <a:lnTo>
                    <a:pt x="249732" y="62890"/>
                  </a:lnTo>
                  <a:lnTo>
                    <a:pt x="250037" y="62890"/>
                  </a:lnTo>
                  <a:lnTo>
                    <a:pt x="250736" y="60477"/>
                  </a:lnTo>
                  <a:lnTo>
                    <a:pt x="250367" y="63017"/>
                  </a:lnTo>
                  <a:lnTo>
                    <a:pt x="250202" y="62890"/>
                  </a:lnTo>
                  <a:lnTo>
                    <a:pt x="249999" y="63906"/>
                  </a:lnTo>
                  <a:lnTo>
                    <a:pt x="249770" y="64668"/>
                  </a:lnTo>
                  <a:lnTo>
                    <a:pt x="250278" y="63652"/>
                  </a:lnTo>
                  <a:lnTo>
                    <a:pt x="250012" y="66332"/>
                  </a:lnTo>
                  <a:lnTo>
                    <a:pt x="250126" y="66065"/>
                  </a:lnTo>
                  <a:lnTo>
                    <a:pt x="250202" y="65684"/>
                  </a:lnTo>
                  <a:lnTo>
                    <a:pt x="250240" y="65811"/>
                  </a:lnTo>
                  <a:lnTo>
                    <a:pt x="250291" y="65684"/>
                  </a:lnTo>
                  <a:lnTo>
                    <a:pt x="251167" y="63652"/>
                  </a:lnTo>
                  <a:lnTo>
                    <a:pt x="251231" y="63525"/>
                  </a:lnTo>
                  <a:lnTo>
                    <a:pt x="251320" y="63906"/>
                  </a:lnTo>
                  <a:lnTo>
                    <a:pt x="251434" y="65176"/>
                  </a:lnTo>
                  <a:lnTo>
                    <a:pt x="250952" y="68224"/>
                  </a:lnTo>
                  <a:lnTo>
                    <a:pt x="250240" y="65811"/>
                  </a:lnTo>
                  <a:lnTo>
                    <a:pt x="250240" y="68859"/>
                  </a:lnTo>
                  <a:lnTo>
                    <a:pt x="249770" y="67462"/>
                  </a:lnTo>
                  <a:lnTo>
                    <a:pt x="249288" y="73050"/>
                  </a:lnTo>
                  <a:lnTo>
                    <a:pt x="249389" y="67157"/>
                  </a:lnTo>
                  <a:lnTo>
                    <a:pt x="249008" y="70891"/>
                  </a:lnTo>
                  <a:lnTo>
                    <a:pt x="248894" y="73050"/>
                  </a:lnTo>
                  <a:lnTo>
                    <a:pt x="249555" y="74066"/>
                  </a:lnTo>
                  <a:lnTo>
                    <a:pt x="249809" y="73050"/>
                  </a:lnTo>
                  <a:lnTo>
                    <a:pt x="250202" y="71399"/>
                  </a:lnTo>
                  <a:lnTo>
                    <a:pt x="250964" y="72542"/>
                  </a:lnTo>
                  <a:lnTo>
                    <a:pt x="251307" y="71399"/>
                  </a:lnTo>
                  <a:lnTo>
                    <a:pt x="251421" y="71018"/>
                  </a:lnTo>
                  <a:lnTo>
                    <a:pt x="251536" y="69240"/>
                  </a:lnTo>
                  <a:lnTo>
                    <a:pt x="251650" y="68859"/>
                  </a:lnTo>
                  <a:lnTo>
                    <a:pt x="251841" y="68224"/>
                  </a:lnTo>
                  <a:lnTo>
                    <a:pt x="251968" y="67843"/>
                  </a:lnTo>
                  <a:lnTo>
                    <a:pt x="252082" y="67589"/>
                  </a:lnTo>
                  <a:lnTo>
                    <a:pt x="254000" y="64414"/>
                  </a:lnTo>
                  <a:lnTo>
                    <a:pt x="251434" y="76733"/>
                  </a:lnTo>
                  <a:lnTo>
                    <a:pt x="253288" y="72161"/>
                  </a:lnTo>
                  <a:lnTo>
                    <a:pt x="253974" y="69875"/>
                  </a:lnTo>
                  <a:lnTo>
                    <a:pt x="254901" y="65557"/>
                  </a:lnTo>
                  <a:lnTo>
                    <a:pt x="254952" y="66065"/>
                  </a:lnTo>
                  <a:lnTo>
                    <a:pt x="255079" y="68351"/>
                  </a:lnTo>
                  <a:lnTo>
                    <a:pt x="254215" y="71907"/>
                  </a:lnTo>
                  <a:lnTo>
                    <a:pt x="255041" y="72415"/>
                  </a:lnTo>
                  <a:lnTo>
                    <a:pt x="255282" y="70256"/>
                  </a:lnTo>
                  <a:lnTo>
                    <a:pt x="255778" y="66319"/>
                  </a:lnTo>
                  <a:lnTo>
                    <a:pt x="256184" y="68681"/>
                  </a:lnTo>
                  <a:lnTo>
                    <a:pt x="256679" y="68732"/>
                  </a:lnTo>
                  <a:lnTo>
                    <a:pt x="256120" y="72161"/>
                  </a:lnTo>
                  <a:lnTo>
                    <a:pt x="257213" y="71780"/>
                  </a:lnTo>
                  <a:lnTo>
                    <a:pt x="258762" y="69494"/>
                  </a:lnTo>
                  <a:lnTo>
                    <a:pt x="259969" y="68986"/>
                  </a:lnTo>
                  <a:lnTo>
                    <a:pt x="259740" y="69875"/>
                  </a:lnTo>
                  <a:lnTo>
                    <a:pt x="259486" y="70637"/>
                  </a:lnTo>
                  <a:lnTo>
                    <a:pt x="259384" y="72161"/>
                  </a:lnTo>
                  <a:lnTo>
                    <a:pt x="261073" y="70637"/>
                  </a:lnTo>
                  <a:lnTo>
                    <a:pt x="263182" y="75463"/>
                  </a:lnTo>
                  <a:lnTo>
                    <a:pt x="264236" y="72542"/>
                  </a:lnTo>
                  <a:lnTo>
                    <a:pt x="264820" y="71399"/>
                  </a:lnTo>
                  <a:lnTo>
                    <a:pt x="265150" y="71272"/>
                  </a:lnTo>
                  <a:lnTo>
                    <a:pt x="264947" y="72669"/>
                  </a:lnTo>
                  <a:lnTo>
                    <a:pt x="264833" y="73304"/>
                  </a:lnTo>
                  <a:lnTo>
                    <a:pt x="264528" y="74066"/>
                  </a:lnTo>
                  <a:lnTo>
                    <a:pt x="265938" y="71615"/>
                  </a:lnTo>
                  <a:lnTo>
                    <a:pt x="266217" y="71272"/>
                  </a:lnTo>
                  <a:lnTo>
                    <a:pt x="266750" y="70637"/>
                  </a:lnTo>
                  <a:lnTo>
                    <a:pt x="268122" y="68986"/>
                  </a:lnTo>
                  <a:lnTo>
                    <a:pt x="268325" y="70764"/>
                  </a:lnTo>
                  <a:lnTo>
                    <a:pt x="268439" y="72542"/>
                  </a:lnTo>
                  <a:lnTo>
                    <a:pt x="268351" y="72745"/>
                  </a:lnTo>
                  <a:lnTo>
                    <a:pt x="268249" y="73431"/>
                  </a:lnTo>
                  <a:lnTo>
                    <a:pt x="268693" y="74574"/>
                  </a:lnTo>
                  <a:lnTo>
                    <a:pt x="269760" y="68986"/>
                  </a:lnTo>
                  <a:lnTo>
                    <a:pt x="269836" y="68605"/>
                  </a:lnTo>
                  <a:lnTo>
                    <a:pt x="269913" y="68224"/>
                  </a:lnTo>
                  <a:lnTo>
                    <a:pt x="270103" y="67208"/>
                  </a:lnTo>
                  <a:lnTo>
                    <a:pt x="270179" y="70764"/>
                  </a:lnTo>
                  <a:lnTo>
                    <a:pt x="271449" y="72161"/>
                  </a:lnTo>
                  <a:lnTo>
                    <a:pt x="273735" y="69748"/>
                  </a:lnTo>
                  <a:lnTo>
                    <a:pt x="274154" y="74447"/>
                  </a:lnTo>
                  <a:lnTo>
                    <a:pt x="275170" y="70129"/>
                  </a:lnTo>
                  <a:lnTo>
                    <a:pt x="275412" y="76733"/>
                  </a:lnTo>
                  <a:lnTo>
                    <a:pt x="276593" y="70637"/>
                  </a:lnTo>
                  <a:lnTo>
                    <a:pt x="276745" y="71907"/>
                  </a:lnTo>
                  <a:lnTo>
                    <a:pt x="276872" y="74066"/>
                  </a:lnTo>
                  <a:lnTo>
                    <a:pt x="276758" y="74320"/>
                  </a:lnTo>
                  <a:lnTo>
                    <a:pt x="276644" y="75082"/>
                  </a:lnTo>
                  <a:lnTo>
                    <a:pt x="277482" y="77114"/>
                  </a:lnTo>
                  <a:lnTo>
                    <a:pt x="277774" y="77495"/>
                  </a:lnTo>
                  <a:lnTo>
                    <a:pt x="278676" y="73431"/>
                  </a:lnTo>
                  <a:lnTo>
                    <a:pt x="279209" y="72796"/>
                  </a:lnTo>
                  <a:lnTo>
                    <a:pt x="278676" y="75971"/>
                  </a:lnTo>
                  <a:lnTo>
                    <a:pt x="279831" y="72796"/>
                  </a:lnTo>
                  <a:lnTo>
                    <a:pt x="279476" y="76606"/>
                  </a:lnTo>
                  <a:lnTo>
                    <a:pt x="279933" y="75971"/>
                  </a:lnTo>
                  <a:lnTo>
                    <a:pt x="280035" y="73812"/>
                  </a:lnTo>
                  <a:lnTo>
                    <a:pt x="280111" y="73431"/>
                  </a:lnTo>
                  <a:lnTo>
                    <a:pt x="280555" y="72796"/>
                  </a:lnTo>
                  <a:lnTo>
                    <a:pt x="281000" y="72161"/>
                  </a:lnTo>
                  <a:lnTo>
                    <a:pt x="281127" y="73939"/>
                  </a:lnTo>
                  <a:lnTo>
                    <a:pt x="281241" y="76098"/>
                  </a:lnTo>
                  <a:lnTo>
                    <a:pt x="281000" y="77622"/>
                  </a:lnTo>
                  <a:lnTo>
                    <a:pt x="282968" y="75082"/>
                  </a:lnTo>
                  <a:lnTo>
                    <a:pt x="282790" y="75869"/>
                  </a:lnTo>
                  <a:lnTo>
                    <a:pt x="283133" y="75082"/>
                  </a:lnTo>
                  <a:lnTo>
                    <a:pt x="283400" y="74447"/>
                  </a:lnTo>
                  <a:lnTo>
                    <a:pt x="281597" y="80924"/>
                  </a:lnTo>
                  <a:lnTo>
                    <a:pt x="282778" y="78257"/>
                  </a:lnTo>
                  <a:lnTo>
                    <a:pt x="282905" y="77241"/>
                  </a:lnTo>
                  <a:lnTo>
                    <a:pt x="283248" y="76098"/>
                  </a:lnTo>
                  <a:lnTo>
                    <a:pt x="283349" y="75590"/>
                  </a:lnTo>
                  <a:lnTo>
                    <a:pt x="283387" y="77622"/>
                  </a:lnTo>
                  <a:lnTo>
                    <a:pt x="284213" y="77749"/>
                  </a:lnTo>
                  <a:lnTo>
                    <a:pt x="284962" y="76987"/>
                  </a:lnTo>
                  <a:lnTo>
                    <a:pt x="284454" y="79146"/>
                  </a:lnTo>
                  <a:lnTo>
                    <a:pt x="285470" y="79908"/>
                  </a:lnTo>
                  <a:lnTo>
                    <a:pt x="286981" y="78511"/>
                  </a:lnTo>
                  <a:lnTo>
                    <a:pt x="288213" y="78765"/>
                  </a:lnTo>
                  <a:lnTo>
                    <a:pt x="288163" y="78511"/>
                  </a:lnTo>
                  <a:lnTo>
                    <a:pt x="288036" y="78003"/>
                  </a:lnTo>
                  <a:lnTo>
                    <a:pt x="288074" y="76987"/>
                  </a:lnTo>
                  <a:lnTo>
                    <a:pt x="288353" y="75590"/>
                  </a:lnTo>
                  <a:lnTo>
                    <a:pt x="288582" y="74447"/>
                  </a:lnTo>
                  <a:lnTo>
                    <a:pt x="288709" y="73812"/>
                  </a:lnTo>
                  <a:lnTo>
                    <a:pt x="289140" y="73558"/>
                  </a:lnTo>
                  <a:lnTo>
                    <a:pt x="289052" y="74256"/>
                  </a:lnTo>
                  <a:lnTo>
                    <a:pt x="289318" y="73558"/>
                  </a:lnTo>
                  <a:lnTo>
                    <a:pt x="289471" y="73177"/>
                  </a:lnTo>
                  <a:lnTo>
                    <a:pt x="289661" y="73431"/>
                  </a:lnTo>
                  <a:lnTo>
                    <a:pt x="289737" y="74193"/>
                  </a:lnTo>
                  <a:lnTo>
                    <a:pt x="289179" y="76733"/>
                  </a:lnTo>
                  <a:lnTo>
                    <a:pt x="289064" y="77114"/>
                  </a:lnTo>
                  <a:lnTo>
                    <a:pt x="288658" y="78130"/>
                  </a:lnTo>
                  <a:lnTo>
                    <a:pt x="289420" y="76987"/>
                  </a:lnTo>
                  <a:lnTo>
                    <a:pt x="289293" y="77876"/>
                  </a:lnTo>
                  <a:lnTo>
                    <a:pt x="289166" y="78257"/>
                  </a:lnTo>
                  <a:lnTo>
                    <a:pt x="289052" y="78511"/>
                  </a:lnTo>
                  <a:lnTo>
                    <a:pt x="288810" y="79781"/>
                  </a:lnTo>
                  <a:lnTo>
                    <a:pt x="289407" y="77749"/>
                  </a:lnTo>
                  <a:lnTo>
                    <a:pt x="289204" y="83337"/>
                  </a:lnTo>
                  <a:lnTo>
                    <a:pt x="290156" y="79781"/>
                  </a:lnTo>
                  <a:lnTo>
                    <a:pt x="290017" y="80797"/>
                  </a:lnTo>
                  <a:lnTo>
                    <a:pt x="291261" y="81051"/>
                  </a:lnTo>
                  <a:lnTo>
                    <a:pt x="292023" y="79908"/>
                  </a:lnTo>
                  <a:lnTo>
                    <a:pt x="293065" y="79908"/>
                  </a:lnTo>
                  <a:lnTo>
                    <a:pt x="293090" y="79781"/>
                  </a:lnTo>
                  <a:lnTo>
                    <a:pt x="293433" y="77749"/>
                  </a:lnTo>
                  <a:lnTo>
                    <a:pt x="293573" y="76987"/>
                  </a:lnTo>
                  <a:lnTo>
                    <a:pt x="293865" y="77749"/>
                  </a:lnTo>
                  <a:lnTo>
                    <a:pt x="294093" y="76987"/>
                  </a:lnTo>
                  <a:lnTo>
                    <a:pt x="294563" y="75463"/>
                  </a:lnTo>
                  <a:lnTo>
                    <a:pt x="295148" y="76479"/>
                  </a:lnTo>
                  <a:lnTo>
                    <a:pt x="295579" y="78892"/>
                  </a:lnTo>
                  <a:lnTo>
                    <a:pt x="296519" y="78765"/>
                  </a:lnTo>
                  <a:lnTo>
                    <a:pt x="297319" y="77622"/>
                  </a:lnTo>
                  <a:lnTo>
                    <a:pt x="297294" y="77368"/>
                  </a:lnTo>
                  <a:lnTo>
                    <a:pt x="297180" y="76606"/>
                  </a:lnTo>
                  <a:lnTo>
                    <a:pt x="297294" y="75844"/>
                  </a:lnTo>
                  <a:lnTo>
                    <a:pt x="297434" y="75463"/>
                  </a:lnTo>
                  <a:lnTo>
                    <a:pt x="297700" y="74701"/>
                  </a:lnTo>
                  <a:lnTo>
                    <a:pt x="297497" y="76098"/>
                  </a:lnTo>
                  <a:lnTo>
                    <a:pt x="297370" y="77368"/>
                  </a:lnTo>
                  <a:lnTo>
                    <a:pt x="298234" y="77241"/>
                  </a:lnTo>
                  <a:lnTo>
                    <a:pt x="297446" y="79146"/>
                  </a:lnTo>
                  <a:lnTo>
                    <a:pt x="298907" y="78765"/>
                  </a:lnTo>
                  <a:lnTo>
                    <a:pt x="300278" y="77241"/>
                  </a:lnTo>
                  <a:lnTo>
                    <a:pt x="300507" y="76987"/>
                  </a:lnTo>
                  <a:lnTo>
                    <a:pt x="300634" y="76606"/>
                  </a:lnTo>
                  <a:lnTo>
                    <a:pt x="300723" y="74701"/>
                  </a:lnTo>
                  <a:lnTo>
                    <a:pt x="300812" y="74320"/>
                  </a:lnTo>
                  <a:lnTo>
                    <a:pt x="301142" y="73939"/>
                  </a:lnTo>
                  <a:lnTo>
                    <a:pt x="301066" y="76225"/>
                  </a:lnTo>
                  <a:lnTo>
                    <a:pt x="300939" y="76860"/>
                  </a:lnTo>
                  <a:lnTo>
                    <a:pt x="300837" y="77114"/>
                  </a:lnTo>
                  <a:lnTo>
                    <a:pt x="302717" y="73939"/>
                  </a:lnTo>
                  <a:lnTo>
                    <a:pt x="303022" y="73431"/>
                  </a:lnTo>
                  <a:lnTo>
                    <a:pt x="303047" y="85369"/>
                  </a:lnTo>
                  <a:lnTo>
                    <a:pt x="305092" y="80289"/>
                  </a:lnTo>
                  <a:lnTo>
                    <a:pt x="305257" y="80035"/>
                  </a:lnTo>
                  <a:lnTo>
                    <a:pt x="306832" y="77622"/>
                  </a:lnTo>
                  <a:lnTo>
                    <a:pt x="307124" y="78003"/>
                  </a:lnTo>
                  <a:lnTo>
                    <a:pt x="307225" y="78384"/>
                  </a:lnTo>
                  <a:lnTo>
                    <a:pt x="306247" y="79527"/>
                  </a:lnTo>
                  <a:lnTo>
                    <a:pt x="306171" y="79908"/>
                  </a:lnTo>
                  <a:lnTo>
                    <a:pt x="306285" y="81305"/>
                  </a:lnTo>
                  <a:lnTo>
                    <a:pt x="308140" y="77622"/>
                  </a:lnTo>
                  <a:lnTo>
                    <a:pt x="308394" y="77114"/>
                  </a:lnTo>
                  <a:lnTo>
                    <a:pt x="308343" y="82321"/>
                  </a:lnTo>
                  <a:lnTo>
                    <a:pt x="309956" y="79527"/>
                  </a:lnTo>
                  <a:lnTo>
                    <a:pt x="309511" y="87528"/>
                  </a:lnTo>
                  <a:lnTo>
                    <a:pt x="313118" y="79527"/>
                  </a:lnTo>
                  <a:lnTo>
                    <a:pt x="313448" y="84734"/>
                  </a:lnTo>
                  <a:lnTo>
                    <a:pt x="313677" y="82956"/>
                  </a:lnTo>
                  <a:lnTo>
                    <a:pt x="314286" y="81051"/>
                  </a:lnTo>
                  <a:lnTo>
                    <a:pt x="314109" y="82346"/>
                  </a:lnTo>
                  <a:lnTo>
                    <a:pt x="314337" y="81686"/>
                  </a:lnTo>
                  <a:lnTo>
                    <a:pt x="315379" y="81051"/>
                  </a:lnTo>
                  <a:lnTo>
                    <a:pt x="317271" y="79908"/>
                  </a:lnTo>
                  <a:lnTo>
                    <a:pt x="319125" y="85102"/>
                  </a:lnTo>
                  <a:lnTo>
                    <a:pt x="319227" y="85280"/>
                  </a:lnTo>
                  <a:lnTo>
                    <a:pt x="321538" y="87401"/>
                  </a:lnTo>
                  <a:lnTo>
                    <a:pt x="322427" y="88036"/>
                  </a:lnTo>
                  <a:lnTo>
                    <a:pt x="323405" y="79908"/>
                  </a:lnTo>
                  <a:lnTo>
                    <a:pt x="323456" y="79527"/>
                  </a:lnTo>
                  <a:lnTo>
                    <a:pt x="323646" y="78003"/>
                  </a:lnTo>
                  <a:lnTo>
                    <a:pt x="323951" y="80924"/>
                  </a:lnTo>
                  <a:lnTo>
                    <a:pt x="324078" y="82765"/>
                  </a:lnTo>
                  <a:lnTo>
                    <a:pt x="323227" y="85877"/>
                  </a:lnTo>
                  <a:lnTo>
                    <a:pt x="325843" y="82067"/>
                  </a:lnTo>
                  <a:lnTo>
                    <a:pt x="327177" y="86639"/>
                  </a:lnTo>
                  <a:lnTo>
                    <a:pt x="329628" y="83591"/>
                  </a:lnTo>
                  <a:lnTo>
                    <a:pt x="329476" y="84099"/>
                  </a:lnTo>
                  <a:lnTo>
                    <a:pt x="329349" y="84607"/>
                  </a:lnTo>
                  <a:lnTo>
                    <a:pt x="329222" y="85369"/>
                  </a:lnTo>
                  <a:lnTo>
                    <a:pt x="329044" y="85242"/>
                  </a:lnTo>
                  <a:lnTo>
                    <a:pt x="329044" y="87782"/>
                  </a:lnTo>
                  <a:lnTo>
                    <a:pt x="330428" y="85750"/>
                  </a:lnTo>
                  <a:lnTo>
                    <a:pt x="330555" y="85369"/>
                  </a:lnTo>
                  <a:lnTo>
                    <a:pt x="330835" y="83591"/>
                  </a:lnTo>
                  <a:lnTo>
                    <a:pt x="330962" y="83718"/>
                  </a:lnTo>
                  <a:lnTo>
                    <a:pt x="331025" y="84099"/>
                  </a:lnTo>
                  <a:lnTo>
                    <a:pt x="330796" y="84861"/>
                  </a:lnTo>
                  <a:lnTo>
                    <a:pt x="330669" y="86893"/>
                  </a:lnTo>
                  <a:lnTo>
                    <a:pt x="330796" y="88036"/>
                  </a:lnTo>
                  <a:lnTo>
                    <a:pt x="332143" y="83591"/>
                  </a:lnTo>
                  <a:lnTo>
                    <a:pt x="331952" y="86182"/>
                  </a:lnTo>
                  <a:lnTo>
                    <a:pt x="332066" y="85877"/>
                  </a:lnTo>
                  <a:lnTo>
                    <a:pt x="332803" y="87528"/>
                  </a:lnTo>
                  <a:lnTo>
                    <a:pt x="332917" y="85877"/>
                  </a:lnTo>
                  <a:lnTo>
                    <a:pt x="333006" y="84607"/>
                  </a:lnTo>
                  <a:lnTo>
                    <a:pt x="333489" y="86131"/>
                  </a:lnTo>
                  <a:lnTo>
                    <a:pt x="334137" y="84607"/>
                  </a:lnTo>
                  <a:lnTo>
                    <a:pt x="334568" y="83591"/>
                  </a:lnTo>
                  <a:lnTo>
                    <a:pt x="334848" y="85331"/>
                  </a:lnTo>
                  <a:lnTo>
                    <a:pt x="334746" y="85699"/>
                  </a:lnTo>
                  <a:lnTo>
                    <a:pt x="334670" y="86017"/>
                  </a:lnTo>
                  <a:lnTo>
                    <a:pt x="334937" y="87363"/>
                  </a:lnTo>
                  <a:lnTo>
                    <a:pt x="334962" y="86309"/>
                  </a:lnTo>
                  <a:lnTo>
                    <a:pt x="334937" y="85699"/>
                  </a:lnTo>
                  <a:lnTo>
                    <a:pt x="334860" y="85369"/>
                  </a:lnTo>
                  <a:lnTo>
                    <a:pt x="335356" y="83591"/>
                  </a:lnTo>
                  <a:lnTo>
                    <a:pt x="335749" y="82194"/>
                  </a:lnTo>
                  <a:lnTo>
                    <a:pt x="335838" y="87147"/>
                  </a:lnTo>
                  <a:lnTo>
                    <a:pt x="336664" y="82575"/>
                  </a:lnTo>
                  <a:lnTo>
                    <a:pt x="335876" y="87274"/>
                  </a:lnTo>
                  <a:lnTo>
                    <a:pt x="337299" y="86525"/>
                  </a:lnTo>
                  <a:lnTo>
                    <a:pt x="338112" y="84480"/>
                  </a:lnTo>
                  <a:lnTo>
                    <a:pt x="337743" y="85877"/>
                  </a:lnTo>
                  <a:lnTo>
                    <a:pt x="338277" y="86004"/>
                  </a:lnTo>
                  <a:lnTo>
                    <a:pt x="337794" y="87884"/>
                  </a:lnTo>
                  <a:lnTo>
                    <a:pt x="338328" y="87909"/>
                  </a:lnTo>
                  <a:lnTo>
                    <a:pt x="338823" y="87274"/>
                  </a:lnTo>
                  <a:lnTo>
                    <a:pt x="338950" y="86982"/>
                  </a:lnTo>
                  <a:lnTo>
                    <a:pt x="339217" y="84734"/>
                  </a:lnTo>
                  <a:lnTo>
                    <a:pt x="339280" y="90449"/>
                  </a:lnTo>
                  <a:lnTo>
                    <a:pt x="340753" y="84734"/>
                  </a:lnTo>
                  <a:lnTo>
                    <a:pt x="340817" y="84480"/>
                  </a:lnTo>
                  <a:lnTo>
                    <a:pt x="341299" y="82575"/>
                  </a:lnTo>
                  <a:lnTo>
                    <a:pt x="341401" y="82194"/>
                  </a:lnTo>
                  <a:lnTo>
                    <a:pt x="341426" y="82067"/>
                  </a:lnTo>
                  <a:lnTo>
                    <a:pt x="341820" y="80543"/>
                  </a:lnTo>
                  <a:lnTo>
                    <a:pt x="341223" y="87782"/>
                  </a:lnTo>
                  <a:lnTo>
                    <a:pt x="343154" y="85496"/>
                  </a:lnTo>
                  <a:lnTo>
                    <a:pt x="344678" y="84112"/>
                  </a:lnTo>
                  <a:lnTo>
                    <a:pt x="344081" y="88290"/>
                  </a:lnTo>
                  <a:lnTo>
                    <a:pt x="345313" y="87020"/>
                  </a:lnTo>
                  <a:lnTo>
                    <a:pt x="345198" y="85623"/>
                  </a:lnTo>
                  <a:lnTo>
                    <a:pt x="344893" y="83947"/>
                  </a:lnTo>
                  <a:lnTo>
                    <a:pt x="344779" y="83337"/>
                  </a:lnTo>
                  <a:lnTo>
                    <a:pt x="344893" y="83947"/>
                  </a:lnTo>
                  <a:lnTo>
                    <a:pt x="346113" y="83337"/>
                  </a:lnTo>
                  <a:lnTo>
                    <a:pt x="346379" y="83210"/>
                  </a:lnTo>
                  <a:lnTo>
                    <a:pt x="345897" y="86029"/>
                  </a:lnTo>
                  <a:lnTo>
                    <a:pt x="346875" y="83210"/>
                  </a:lnTo>
                  <a:lnTo>
                    <a:pt x="347052" y="82702"/>
                  </a:lnTo>
                  <a:lnTo>
                    <a:pt x="348170" y="84099"/>
                  </a:lnTo>
                  <a:lnTo>
                    <a:pt x="348259" y="84353"/>
                  </a:lnTo>
                  <a:lnTo>
                    <a:pt x="348335" y="84861"/>
                  </a:lnTo>
                  <a:lnTo>
                    <a:pt x="347662" y="86004"/>
                  </a:lnTo>
                  <a:lnTo>
                    <a:pt x="347433" y="86766"/>
                  </a:lnTo>
                  <a:lnTo>
                    <a:pt x="349021" y="85115"/>
                  </a:lnTo>
                  <a:lnTo>
                    <a:pt x="349872" y="87655"/>
                  </a:lnTo>
                  <a:lnTo>
                    <a:pt x="351345" y="85369"/>
                  </a:lnTo>
                  <a:lnTo>
                    <a:pt x="351434" y="85115"/>
                  </a:lnTo>
                  <a:lnTo>
                    <a:pt x="351510" y="82702"/>
                  </a:lnTo>
                  <a:lnTo>
                    <a:pt x="351599" y="82435"/>
                  </a:lnTo>
                  <a:lnTo>
                    <a:pt x="352653" y="80543"/>
                  </a:lnTo>
                  <a:lnTo>
                    <a:pt x="353085" y="79781"/>
                  </a:lnTo>
                  <a:lnTo>
                    <a:pt x="353199" y="79527"/>
                  </a:lnTo>
                  <a:lnTo>
                    <a:pt x="353148" y="79781"/>
                  </a:lnTo>
                  <a:lnTo>
                    <a:pt x="352272" y="83845"/>
                  </a:lnTo>
                  <a:lnTo>
                    <a:pt x="354495" y="79527"/>
                  </a:lnTo>
                  <a:lnTo>
                    <a:pt x="352704" y="87147"/>
                  </a:lnTo>
                  <a:lnTo>
                    <a:pt x="352907" y="86766"/>
                  </a:lnTo>
                  <a:lnTo>
                    <a:pt x="353212" y="85877"/>
                  </a:lnTo>
                  <a:lnTo>
                    <a:pt x="353339" y="85102"/>
                  </a:lnTo>
                  <a:lnTo>
                    <a:pt x="353428" y="84353"/>
                  </a:lnTo>
                  <a:lnTo>
                    <a:pt x="353542" y="85496"/>
                  </a:lnTo>
                  <a:lnTo>
                    <a:pt x="353060" y="87147"/>
                  </a:lnTo>
                  <a:lnTo>
                    <a:pt x="354076" y="86131"/>
                  </a:lnTo>
                  <a:lnTo>
                    <a:pt x="354101" y="84353"/>
                  </a:lnTo>
                  <a:lnTo>
                    <a:pt x="354114" y="83845"/>
                  </a:lnTo>
                  <a:lnTo>
                    <a:pt x="354850" y="84099"/>
                  </a:lnTo>
                  <a:lnTo>
                    <a:pt x="354723" y="84861"/>
                  </a:lnTo>
                  <a:lnTo>
                    <a:pt x="354609" y="85242"/>
                  </a:lnTo>
                  <a:lnTo>
                    <a:pt x="354444" y="85623"/>
                  </a:lnTo>
                  <a:lnTo>
                    <a:pt x="354203" y="86639"/>
                  </a:lnTo>
                  <a:lnTo>
                    <a:pt x="355180" y="83845"/>
                  </a:lnTo>
                  <a:lnTo>
                    <a:pt x="355574" y="82702"/>
                  </a:lnTo>
                  <a:lnTo>
                    <a:pt x="355942" y="83464"/>
                  </a:lnTo>
                  <a:lnTo>
                    <a:pt x="356019" y="83972"/>
                  </a:lnTo>
                  <a:lnTo>
                    <a:pt x="355892" y="85102"/>
                  </a:lnTo>
                  <a:lnTo>
                    <a:pt x="356819" y="84988"/>
                  </a:lnTo>
                  <a:lnTo>
                    <a:pt x="357530" y="82702"/>
                  </a:lnTo>
                  <a:lnTo>
                    <a:pt x="358343" y="80035"/>
                  </a:lnTo>
                  <a:lnTo>
                    <a:pt x="359016" y="81686"/>
                  </a:lnTo>
                  <a:lnTo>
                    <a:pt x="359130" y="82575"/>
                  </a:lnTo>
                  <a:lnTo>
                    <a:pt x="358190" y="86639"/>
                  </a:lnTo>
                  <a:lnTo>
                    <a:pt x="359410" y="83718"/>
                  </a:lnTo>
                  <a:lnTo>
                    <a:pt x="358889" y="87655"/>
                  </a:lnTo>
                  <a:lnTo>
                    <a:pt x="359600" y="86639"/>
                  </a:lnTo>
                  <a:lnTo>
                    <a:pt x="359727" y="84607"/>
                  </a:lnTo>
                  <a:lnTo>
                    <a:pt x="360273" y="84861"/>
                  </a:lnTo>
                  <a:lnTo>
                    <a:pt x="360349" y="84607"/>
                  </a:lnTo>
                  <a:lnTo>
                    <a:pt x="360641" y="83718"/>
                  </a:lnTo>
                  <a:lnTo>
                    <a:pt x="361188" y="82067"/>
                  </a:lnTo>
                  <a:lnTo>
                    <a:pt x="361289" y="82575"/>
                  </a:lnTo>
                  <a:lnTo>
                    <a:pt x="361416" y="83591"/>
                  </a:lnTo>
                  <a:lnTo>
                    <a:pt x="360819" y="84988"/>
                  </a:lnTo>
                  <a:lnTo>
                    <a:pt x="361962" y="84353"/>
                  </a:lnTo>
                  <a:lnTo>
                    <a:pt x="361721" y="83337"/>
                  </a:lnTo>
                  <a:lnTo>
                    <a:pt x="361823" y="82321"/>
                  </a:lnTo>
                  <a:lnTo>
                    <a:pt x="361937" y="82067"/>
                  </a:lnTo>
                  <a:lnTo>
                    <a:pt x="362394" y="81051"/>
                  </a:lnTo>
                  <a:lnTo>
                    <a:pt x="362407" y="80035"/>
                  </a:lnTo>
                  <a:lnTo>
                    <a:pt x="362369" y="79527"/>
                  </a:lnTo>
                  <a:lnTo>
                    <a:pt x="362267" y="77876"/>
                  </a:lnTo>
                  <a:lnTo>
                    <a:pt x="362673" y="78765"/>
                  </a:lnTo>
                  <a:lnTo>
                    <a:pt x="362775" y="79273"/>
                  </a:lnTo>
                  <a:lnTo>
                    <a:pt x="362635" y="79527"/>
                  </a:lnTo>
                  <a:lnTo>
                    <a:pt x="363385" y="79273"/>
                  </a:lnTo>
                  <a:lnTo>
                    <a:pt x="363334" y="81534"/>
                  </a:lnTo>
                  <a:lnTo>
                    <a:pt x="364223" y="79273"/>
                  </a:lnTo>
                  <a:lnTo>
                    <a:pt x="364274" y="79146"/>
                  </a:lnTo>
                  <a:lnTo>
                    <a:pt x="364337" y="79400"/>
                  </a:lnTo>
                  <a:lnTo>
                    <a:pt x="364426" y="81559"/>
                  </a:lnTo>
                  <a:lnTo>
                    <a:pt x="363893" y="84099"/>
                  </a:lnTo>
                  <a:lnTo>
                    <a:pt x="363766" y="85242"/>
                  </a:lnTo>
                  <a:lnTo>
                    <a:pt x="364515" y="82067"/>
                  </a:lnTo>
                  <a:lnTo>
                    <a:pt x="365188" y="84607"/>
                  </a:lnTo>
                  <a:lnTo>
                    <a:pt x="365696" y="82575"/>
                  </a:lnTo>
                  <a:lnTo>
                    <a:pt x="365785" y="82067"/>
                  </a:lnTo>
                  <a:lnTo>
                    <a:pt x="365823" y="81927"/>
                  </a:lnTo>
                  <a:lnTo>
                    <a:pt x="365734" y="82435"/>
                  </a:lnTo>
                  <a:lnTo>
                    <a:pt x="365709" y="82575"/>
                  </a:lnTo>
                  <a:lnTo>
                    <a:pt x="365594" y="83337"/>
                  </a:lnTo>
                  <a:lnTo>
                    <a:pt x="365480" y="84480"/>
                  </a:lnTo>
                  <a:lnTo>
                    <a:pt x="366090" y="81813"/>
                  </a:lnTo>
                  <a:lnTo>
                    <a:pt x="366166" y="83464"/>
                  </a:lnTo>
                  <a:lnTo>
                    <a:pt x="365937" y="84734"/>
                  </a:lnTo>
                  <a:lnTo>
                    <a:pt x="366623" y="85369"/>
                  </a:lnTo>
                  <a:lnTo>
                    <a:pt x="366496" y="81813"/>
                  </a:lnTo>
                  <a:lnTo>
                    <a:pt x="366471" y="81178"/>
                  </a:lnTo>
                  <a:lnTo>
                    <a:pt x="366420" y="79781"/>
                  </a:lnTo>
                  <a:lnTo>
                    <a:pt x="366852" y="81432"/>
                  </a:lnTo>
                  <a:lnTo>
                    <a:pt x="366966" y="82194"/>
                  </a:lnTo>
                  <a:lnTo>
                    <a:pt x="366750" y="83210"/>
                  </a:lnTo>
                  <a:lnTo>
                    <a:pt x="367436" y="84353"/>
                  </a:lnTo>
                  <a:lnTo>
                    <a:pt x="368693" y="81686"/>
                  </a:lnTo>
                  <a:lnTo>
                    <a:pt x="369176" y="82702"/>
                  </a:lnTo>
                  <a:lnTo>
                    <a:pt x="369290" y="83972"/>
                  </a:lnTo>
                  <a:lnTo>
                    <a:pt x="369036" y="86982"/>
                  </a:lnTo>
                  <a:lnTo>
                    <a:pt x="369582" y="86766"/>
                  </a:lnTo>
                  <a:lnTo>
                    <a:pt x="371500" y="83083"/>
                  </a:lnTo>
                  <a:lnTo>
                    <a:pt x="372529" y="84099"/>
                  </a:lnTo>
                  <a:lnTo>
                    <a:pt x="372427" y="83845"/>
                  </a:lnTo>
                  <a:lnTo>
                    <a:pt x="372491" y="83083"/>
                  </a:lnTo>
                  <a:lnTo>
                    <a:pt x="372745" y="81686"/>
                  </a:lnTo>
                  <a:lnTo>
                    <a:pt x="373087" y="79781"/>
                  </a:lnTo>
                  <a:lnTo>
                    <a:pt x="373202" y="79146"/>
                  </a:lnTo>
                  <a:lnTo>
                    <a:pt x="373354" y="78257"/>
                  </a:lnTo>
                  <a:lnTo>
                    <a:pt x="372872" y="86512"/>
                  </a:lnTo>
                  <a:lnTo>
                    <a:pt x="373583" y="84721"/>
                  </a:lnTo>
                  <a:lnTo>
                    <a:pt x="373519" y="85102"/>
                  </a:lnTo>
                  <a:lnTo>
                    <a:pt x="373189" y="87020"/>
                  </a:lnTo>
                  <a:lnTo>
                    <a:pt x="373329" y="86512"/>
                  </a:lnTo>
                  <a:lnTo>
                    <a:pt x="374002" y="87528"/>
                  </a:lnTo>
                  <a:lnTo>
                    <a:pt x="374548" y="86512"/>
                  </a:lnTo>
                  <a:lnTo>
                    <a:pt x="375170" y="85369"/>
                  </a:lnTo>
                  <a:lnTo>
                    <a:pt x="376402" y="84099"/>
                  </a:lnTo>
                  <a:lnTo>
                    <a:pt x="376643" y="83845"/>
                  </a:lnTo>
                  <a:lnTo>
                    <a:pt x="376453" y="84607"/>
                  </a:lnTo>
                  <a:lnTo>
                    <a:pt x="376351" y="85496"/>
                  </a:lnTo>
                  <a:lnTo>
                    <a:pt x="376580" y="86639"/>
                  </a:lnTo>
                  <a:lnTo>
                    <a:pt x="377444" y="86131"/>
                  </a:lnTo>
                  <a:lnTo>
                    <a:pt x="377863" y="86893"/>
                  </a:lnTo>
                  <a:lnTo>
                    <a:pt x="378053" y="86131"/>
                  </a:lnTo>
                  <a:lnTo>
                    <a:pt x="378218" y="85496"/>
                  </a:lnTo>
                  <a:lnTo>
                    <a:pt x="378485" y="85750"/>
                  </a:lnTo>
                  <a:lnTo>
                    <a:pt x="378510" y="85496"/>
                  </a:lnTo>
                  <a:lnTo>
                    <a:pt x="378612" y="83845"/>
                  </a:lnTo>
                  <a:lnTo>
                    <a:pt x="378612" y="83718"/>
                  </a:lnTo>
                  <a:lnTo>
                    <a:pt x="379361" y="86766"/>
                  </a:lnTo>
                  <a:lnTo>
                    <a:pt x="380644" y="85750"/>
                  </a:lnTo>
                  <a:lnTo>
                    <a:pt x="381927" y="84607"/>
                  </a:lnTo>
                  <a:lnTo>
                    <a:pt x="382689" y="86766"/>
                  </a:lnTo>
                  <a:lnTo>
                    <a:pt x="382524" y="86766"/>
                  </a:lnTo>
                  <a:lnTo>
                    <a:pt x="382117" y="88036"/>
                  </a:lnTo>
                  <a:lnTo>
                    <a:pt x="382244" y="88036"/>
                  </a:lnTo>
                  <a:lnTo>
                    <a:pt x="383527" y="86982"/>
                  </a:lnTo>
                  <a:lnTo>
                    <a:pt x="383641" y="86766"/>
                  </a:lnTo>
                  <a:lnTo>
                    <a:pt x="383768" y="85623"/>
                  </a:lnTo>
                  <a:lnTo>
                    <a:pt x="383679" y="85496"/>
                  </a:lnTo>
                  <a:lnTo>
                    <a:pt x="383692" y="84607"/>
                  </a:lnTo>
                  <a:lnTo>
                    <a:pt x="383705" y="83718"/>
                  </a:lnTo>
                  <a:lnTo>
                    <a:pt x="383794" y="83210"/>
                  </a:lnTo>
                  <a:lnTo>
                    <a:pt x="383959" y="82575"/>
                  </a:lnTo>
                  <a:lnTo>
                    <a:pt x="384048" y="82194"/>
                  </a:lnTo>
                  <a:lnTo>
                    <a:pt x="384556" y="81051"/>
                  </a:lnTo>
                  <a:lnTo>
                    <a:pt x="384848" y="81178"/>
                  </a:lnTo>
                  <a:lnTo>
                    <a:pt x="384213" y="82435"/>
                  </a:lnTo>
                  <a:lnTo>
                    <a:pt x="384098" y="82829"/>
                  </a:lnTo>
                  <a:lnTo>
                    <a:pt x="384213" y="84099"/>
                  </a:lnTo>
                  <a:lnTo>
                    <a:pt x="384327" y="86385"/>
                  </a:lnTo>
                  <a:lnTo>
                    <a:pt x="384314" y="86563"/>
                  </a:lnTo>
                  <a:lnTo>
                    <a:pt x="384302" y="86829"/>
                  </a:lnTo>
                  <a:lnTo>
                    <a:pt x="384327" y="87071"/>
                  </a:lnTo>
                  <a:lnTo>
                    <a:pt x="384340" y="86880"/>
                  </a:lnTo>
                  <a:lnTo>
                    <a:pt x="384340" y="86309"/>
                  </a:lnTo>
                  <a:lnTo>
                    <a:pt x="384683" y="84099"/>
                  </a:lnTo>
                  <a:lnTo>
                    <a:pt x="384708" y="88417"/>
                  </a:lnTo>
                  <a:lnTo>
                    <a:pt x="385076" y="84099"/>
                  </a:lnTo>
                  <a:lnTo>
                    <a:pt x="385330" y="81051"/>
                  </a:lnTo>
                  <a:lnTo>
                    <a:pt x="385483" y="79273"/>
                  </a:lnTo>
                  <a:lnTo>
                    <a:pt x="385711" y="80797"/>
                  </a:lnTo>
                  <a:lnTo>
                    <a:pt x="385813" y="82956"/>
                  </a:lnTo>
                  <a:lnTo>
                    <a:pt x="385699" y="83591"/>
                  </a:lnTo>
                  <a:lnTo>
                    <a:pt x="386029" y="83083"/>
                  </a:lnTo>
                  <a:lnTo>
                    <a:pt x="386156" y="82829"/>
                  </a:lnTo>
                  <a:lnTo>
                    <a:pt x="386651" y="81305"/>
                  </a:lnTo>
                  <a:lnTo>
                    <a:pt x="386740" y="81432"/>
                  </a:lnTo>
                  <a:lnTo>
                    <a:pt x="386816" y="83083"/>
                  </a:lnTo>
                  <a:lnTo>
                    <a:pt x="386689" y="84607"/>
                  </a:lnTo>
                  <a:lnTo>
                    <a:pt x="387502" y="81305"/>
                  </a:lnTo>
                  <a:lnTo>
                    <a:pt x="387781" y="80162"/>
                  </a:lnTo>
                  <a:lnTo>
                    <a:pt x="387705" y="83210"/>
                  </a:lnTo>
                  <a:lnTo>
                    <a:pt x="387502" y="83718"/>
                  </a:lnTo>
                  <a:lnTo>
                    <a:pt x="387197" y="83718"/>
                  </a:lnTo>
                  <a:lnTo>
                    <a:pt x="386943" y="84353"/>
                  </a:lnTo>
                  <a:lnTo>
                    <a:pt x="386905" y="87782"/>
                  </a:lnTo>
                  <a:lnTo>
                    <a:pt x="387070" y="86893"/>
                  </a:lnTo>
                  <a:lnTo>
                    <a:pt x="387362" y="87528"/>
                  </a:lnTo>
                  <a:lnTo>
                    <a:pt x="387337" y="87401"/>
                  </a:lnTo>
                  <a:lnTo>
                    <a:pt x="387362" y="87528"/>
                  </a:lnTo>
                  <a:lnTo>
                    <a:pt x="387642" y="88595"/>
                  </a:lnTo>
                  <a:lnTo>
                    <a:pt x="387553" y="88011"/>
                  </a:lnTo>
                  <a:lnTo>
                    <a:pt x="387946" y="89052"/>
                  </a:lnTo>
                  <a:lnTo>
                    <a:pt x="388023" y="87401"/>
                  </a:lnTo>
                  <a:lnTo>
                    <a:pt x="388137" y="86893"/>
                  </a:lnTo>
                  <a:lnTo>
                    <a:pt x="389496" y="81051"/>
                  </a:lnTo>
                  <a:lnTo>
                    <a:pt x="389293" y="86766"/>
                  </a:lnTo>
                  <a:lnTo>
                    <a:pt x="389280" y="87020"/>
                  </a:lnTo>
                  <a:lnTo>
                    <a:pt x="389369" y="86766"/>
                  </a:lnTo>
                  <a:lnTo>
                    <a:pt x="390766" y="82448"/>
                  </a:lnTo>
                  <a:lnTo>
                    <a:pt x="389394" y="86664"/>
                  </a:lnTo>
                  <a:lnTo>
                    <a:pt x="390271" y="84988"/>
                  </a:lnTo>
                  <a:lnTo>
                    <a:pt x="389953" y="86982"/>
                  </a:lnTo>
                  <a:lnTo>
                    <a:pt x="389839" y="88798"/>
                  </a:lnTo>
                  <a:lnTo>
                    <a:pt x="389940" y="90449"/>
                  </a:lnTo>
                  <a:lnTo>
                    <a:pt x="389813" y="90957"/>
                  </a:lnTo>
                  <a:lnTo>
                    <a:pt x="390550" y="88417"/>
                  </a:lnTo>
                  <a:lnTo>
                    <a:pt x="390182" y="92989"/>
                  </a:lnTo>
                  <a:lnTo>
                    <a:pt x="391248" y="89433"/>
                  </a:lnTo>
                  <a:lnTo>
                    <a:pt x="391121" y="90449"/>
                  </a:lnTo>
                  <a:lnTo>
                    <a:pt x="391375" y="90017"/>
                  </a:lnTo>
                  <a:lnTo>
                    <a:pt x="391490" y="89433"/>
                  </a:lnTo>
                  <a:lnTo>
                    <a:pt x="391604" y="88925"/>
                  </a:lnTo>
                  <a:lnTo>
                    <a:pt x="391795" y="88417"/>
                  </a:lnTo>
                  <a:lnTo>
                    <a:pt x="392811" y="85750"/>
                  </a:lnTo>
                  <a:lnTo>
                    <a:pt x="392785" y="93497"/>
                  </a:lnTo>
                  <a:lnTo>
                    <a:pt x="394563" y="89052"/>
                  </a:lnTo>
                  <a:lnTo>
                    <a:pt x="395706" y="87401"/>
                  </a:lnTo>
                  <a:lnTo>
                    <a:pt x="395820" y="87147"/>
                  </a:lnTo>
                  <a:lnTo>
                    <a:pt x="396087" y="85750"/>
                  </a:lnTo>
                  <a:lnTo>
                    <a:pt x="396240" y="84988"/>
                  </a:lnTo>
                  <a:lnTo>
                    <a:pt x="396290" y="84734"/>
                  </a:lnTo>
                  <a:lnTo>
                    <a:pt x="396455" y="83845"/>
                  </a:lnTo>
                  <a:lnTo>
                    <a:pt x="397573" y="82321"/>
                  </a:lnTo>
                  <a:lnTo>
                    <a:pt x="397598" y="84099"/>
                  </a:lnTo>
                  <a:lnTo>
                    <a:pt x="396976" y="85496"/>
                  </a:lnTo>
                  <a:lnTo>
                    <a:pt x="396862" y="86182"/>
                  </a:lnTo>
                  <a:lnTo>
                    <a:pt x="397090" y="87528"/>
                  </a:lnTo>
                  <a:lnTo>
                    <a:pt x="397497" y="87274"/>
                  </a:lnTo>
                  <a:lnTo>
                    <a:pt x="398119" y="86258"/>
                  </a:lnTo>
                  <a:lnTo>
                    <a:pt x="397967" y="86766"/>
                  </a:lnTo>
                  <a:lnTo>
                    <a:pt x="397865" y="88925"/>
                  </a:lnTo>
                  <a:lnTo>
                    <a:pt x="398284" y="88798"/>
                  </a:lnTo>
                  <a:lnTo>
                    <a:pt x="398500" y="86639"/>
                  </a:lnTo>
                  <a:lnTo>
                    <a:pt x="398322" y="86525"/>
                  </a:lnTo>
                  <a:lnTo>
                    <a:pt x="398360" y="86258"/>
                  </a:lnTo>
                  <a:lnTo>
                    <a:pt x="398487" y="85623"/>
                  </a:lnTo>
                  <a:lnTo>
                    <a:pt x="399173" y="82194"/>
                  </a:lnTo>
                  <a:close/>
                </a:path>
                <a:path w="403859" h="93979">
                  <a:moveTo>
                    <a:pt x="399808" y="90208"/>
                  </a:moveTo>
                  <a:lnTo>
                    <a:pt x="399630" y="90322"/>
                  </a:lnTo>
                  <a:lnTo>
                    <a:pt x="399554" y="90957"/>
                  </a:lnTo>
                  <a:lnTo>
                    <a:pt x="399808" y="90208"/>
                  </a:lnTo>
                  <a:close/>
                </a:path>
                <a:path w="403859" h="93979">
                  <a:moveTo>
                    <a:pt x="399910" y="92024"/>
                  </a:moveTo>
                  <a:lnTo>
                    <a:pt x="399719" y="92341"/>
                  </a:lnTo>
                  <a:lnTo>
                    <a:pt x="399821" y="92494"/>
                  </a:lnTo>
                  <a:lnTo>
                    <a:pt x="399859" y="92290"/>
                  </a:lnTo>
                  <a:lnTo>
                    <a:pt x="399884" y="92138"/>
                  </a:lnTo>
                  <a:close/>
                </a:path>
                <a:path w="403859" h="93979">
                  <a:moveTo>
                    <a:pt x="400088" y="91694"/>
                  </a:moveTo>
                  <a:lnTo>
                    <a:pt x="399961" y="91694"/>
                  </a:lnTo>
                  <a:lnTo>
                    <a:pt x="399897" y="92024"/>
                  </a:lnTo>
                  <a:lnTo>
                    <a:pt x="400088" y="91694"/>
                  </a:lnTo>
                  <a:close/>
                </a:path>
                <a:path w="403859" h="93979">
                  <a:moveTo>
                    <a:pt x="400456" y="91008"/>
                  </a:moveTo>
                  <a:lnTo>
                    <a:pt x="400088" y="91694"/>
                  </a:lnTo>
                  <a:lnTo>
                    <a:pt x="400265" y="91833"/>
                  </a:lnTo>
                  <a:lnTo>
                    <a:pt x="400456" y="91008"/>
                  </a:lnTo>
                  <a:close/>
                </a:path>
                <a:path w="403859" h="93979">
                  <a:moveTo>
                    <a:pt x="400812" y="86525"/>
                  </a:moveTo>
                  <a:lnTo>
                    <a:pt x="400494" y="88417"/>
                  </a:lnTo>
                  <a:lnTo>
                    <a:pt x="400291" y="88798"/>
                  </a:lnTo>
                  <a:lnTo>
                    <a:pt x="399808" y="90208"/>
                  </a:lnTo>
                  <a:lnTo>
                    <a:pt x="400367" y="89814"/>
                  </a:lnTo>
                  <a:lnTo>
                    <a:pt x="400799" y="87528"/>
                  </a:lnTo>
                  <a:lnTo>
                    <a:pt x="400812" y="86525"/>
                  </a:lnTo>
                  <a:close/>
                </a:path>
                <a:path w="403859" h="93979">
                  <a:moveTo>
                    <a:pt x="400824" y="80162"/>
                  </a:moveTo>
                  <a:lnTo>
                    <a:pt x="398907" y="86893"/>
                  </a:lnTo>
                  <a:lnTo>
                    <a:pt x="398297" y="89814"/>
                  </a:lnTo>
                  <a:lnTo>
                    <a:pt x="397979" y="90957"/>
                  </a:lnTo>
                  <a:lnTo>
                    <a:pt x="398564" y="90017"/>
                  </a:lnTo>
                  <a:lnTo>
                    <a:pt x="399224" y="88290"/>
                  </a:lnTo>
                  <a:lnTo>
                    <a:pt x="399719" y="87528"/>
                  </a:lnTo>
                  <a:lnTo>
                    <a:pt x="399669" y="89179"/>
                  </a:lnTo>
                  <a:lnTo>
                    <a:pt x="399186" y="90017"/>
                  </a:lnTo>
                  <a:lnTo>
                    <a:pt x="398830" y="91211"/>
                  </a:lnTo>
                  <a:lnTo>
                    <a:pt x="399453" y="90449"/>
                  </a:lnTo>
                  <a:lnTo>
                    <a:pt x="399605" y="90347"/>
                  </a:lnTo>
                  <a:lnTo>
                    <a:pt x="399834" y="87401"/>
                  </a:lnTo>
                  <a:lnTo>
                    <a:pt x="399910" y="86766"/>
                  </a:lnTo>
                  <a:lnTo>
                    <a:pt x="400240" y="86258"/>
                  </a:lnTo>
                  <a:lnTo>
                    <a:pt x="400367" y="85623"/>
                  </a:lnTo>
                  <a:lnTo>
                    <a:pt x="400824" y="80162"/>
                  </a:lnTo>
                  <a:close/>
                </a:path>
                <a:path w="403859" h="93979">
                  <a:moveTo>
                    <a:pt x="402945" y="84340"/>
                  </a:moveTo>
                  <a:lnTo>
                    <a:pt x="402551" y="84162"/>
                  </a:lnTo>
                  <a:lnTo>
                    <a:pt x="401828" y="86283"/>
                  </a:lnTo>
                  <a:lnTo>
                    <a:pt x="401840" y="85521"/>
                  </a:lnTo>
                  <a:lnTo>
                    <a:pt x="402043" y="84645"/>
                  </a:lnTo>
                  <a:lnTo>
                    <a:pt x="402145" y="83997"/>
                  </a:lnTo>
                  <a:lnTo>
                    <a:pt x="401624" y="85610"/>
                  </a:lnTo>
                  <a:lnTo>
                    <a:pt x="400888" y="88480"/>
                  </a:lnTo>
                  <a:lnTo>
                    <a:pt x="400634" y="91668"/>
                  </a:lnTo>
                  <a:lnTo>
                    <a:pt x="401396" y="88417"/>
                  </a:lnTo>
                  <a:lnTo>
                    <a:pt x="401269" y="89814"/>
                  </a:lnTo>
                  <a:lnTo>
                    <a:pt x="402132" y="85940"/>
                  </a:lnTo>
                  <a:lnTo>
                    <a:pt x="402437" y="85572"/>
                  </a:lnTo>
                  <a:lnTo>
                    <a:pt x="402412" y="87096"/>
                  </a:lnTo>
                  <a:lnTo>
                    <a:pt x="402196" y="88366"/>
                  </a:lnTo>
                  <a:lnTo>
                    <a:pt x="402399" y="87503"/>
                  </a:lnTo>
                  <a:lnTo>
                    <a:pt x="402475" y="89179"/>
                  </a:lnTo>
                  <a:lnTo>
                    <a:pt x="402907" y="87045"/>
                  </a:lnTo>
                  <a:lnTo>
                    <a:pt x="402945" y="84340"/>
                  </a:lnTo>
                  <a:close/>
                </a:path>
                <a:path w="403859" h="93979">
                  <a:moveTo>
                    <a:pt x="403390" y="87731"/>
                  </a:moveTo>
                  <a:lnTo>
                    <a:pt x="403098" y="88087"/>
                  </a:lnTo>
                  <a:lnTo>
                    <a:pt x="402437" y="91490"/>
                  </a:lnTo>
                  <a:lnTo>
                    <a:pt x="402971" y="90639"/>
                  </a:lnTo>
                  <a:lnTo>
                    <a:pt x="403174" y="89763"/>
                  </a:lnTo>
                  <a:lnTo>
                    <a:pt x="403390" y="8773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6597808" y="8019954"/>
              <a:ext cx="657860" cy="137795"/>
            </a:xfrm>
            <a:custGeom>
              <a:avLst/>
              <a:gdLst/>
              <a:ahLst/>
              <a:cxnLst/>
              <a:rect l="l" t="t" r="r" b="b"/>
              <a:pathLst>
                <a:path w="657859" h="137795">
                  <a:moveTo>
                    <a:pt x="660" y="0"/>
                  </a:moveTo>
                  <a:lnTo>
                    <a:pt x="0" y="825"/>
                  </a:lnTo>
                  <a:lnTo>
                    <a:pt x="190" y="1041"/>
                  </a:lnTo>
                  <a:lnTo>
                    <a:pt x="660" y="0"/>
                  </a:lnTo>
                  <a:close/>
                </a:path>
                <a:path w="657859" h="137795">
                  <a:moveTo>
                    <a:pt x="38506" y="11125"/>
                  </a:moveTo>
                  <a:lnTo>
                    <a:pt x="38290" y="10020"/>
                  </a:lnTo>
                  <a:lnTo>
                    <a:pt x="37807" y="11582"/>
                  </a:lnTo>
                  <a:lnTo>
                    <a:pt x="38074" y="11861"/>
                  </a:lnTo>
                  <a:lnTo>
                    <a:pt x="38163" y="13182"/>
                  </a:lnTo>
                  <a:lnTo>
                    <a:pt x="38379" y="12776"/>
                  </a:lnTo>
                  <a:lnTo>
                    <a:pt x="38506" y="11125"/>
                  </a:lnTo>
                  <a:close/>
                </a:path>
                <a:path w="657859" h="137795">
                  <a:moveTo>
                    <a:pt x="52476" y="10693"/>
                  </a:moveTo>
                  <a:lnTo>
                    <a:pt x="51930" y="11620"/>
                  </a:lnTo>
                  <a:lnTo>
                    <a:pt x="51523" y="14884"/>
                  </a:lnTo>
                  <a:lnTo>
                    <a:pt x="51828" y="14338"/>
                  </a:lnTo>
                  <a:lnTo>
                    <a:pt x="52476" y="10693"/>
                  </a:lnTo>
                  <a:close/>
                </a:path>
                <a:path w="657859" h="137795">
                  <a:moveTo>
                    <a:pt x="82067" y="34150"/>
                  </a:moveTo>
                  <a:lnTo>
                    <a:pt x="81470" y="34848"/>
                  </a:lnTo>
                  <a:lnTo>
                    <a:pt x="81546" y="36563"/>
                  </a:lnTo>
                  <a:lnTo>
                    <a:pt x="82067" y="34150"/>
                  </a:lnTo>
                  <a:close/>
                </a:path>
                <a:path w="657859" h="137795">
                  <a:moveTo>
                    <a:pt x="82448" y="15290"/>
                  </a:moveTo>
                  <a:lnTo>
                    <a:pt x="81749" y="16167"/>
                  </a:lnTo>
                  <a:lnTo>
                    <a:pt x="82245" y="15646"/>
                  </a:lnTo>
                  <a:lnTo>
                    <a:pt x="82448" y="15290"/>
                  </a:lnTo>
                  <a:close/>
                </a:path>
                <a:path w="657859" h="137795">
                  <a:moveTo>
                    <a:pt x="87376" y="19088"/>
                  </a:moveTo>
                  <a:lnTo>
                    <a:pt x="86995" y="19418"/>
                  </a:lnTo>
                  <a:lnTo>
                    <a:pt x="87198" y="20116"/>
                  </a:lnTo>
                  <a:lnTo>
                    <a:pt x="87376" y="19088"/>
                  </a:lnTo>
                  <a:close/>
                </a:path>
                <a:path w="657859" h="137795">
                  <a:moveTo>
                    <a:pt x="198031" y="43802"/>
                  </a:moveTo>
                  <a:lnTo>
                    <a:pt x="197726" y="45593"/>
                  </a:lnTo>
                  <a:lnTo>
                    <a:pt x="197840" y="45440"/>
                  </a:lnTo>
                  <a:lnTo>
                    <a:pt x="198031" y="43802"/>
                  </a:lnTo>
                  <a:close/>
                </a:path>
                <a:path w="657859" h="137795">
                  <a:moveTo>
                    <a:pt x="199834" y="58254"/>
                  </a:moveTo>
                  <a:lnTo>
                    <a:pt x="199707" y="57365"/>
                  </a:lnTo>
                  <a:lnTo>
                    <a:pt x="199580" y="56705"/>
                  </a:lnTo>
                  <a:lnTo>
                    <a:pt x="199440" y="57619"/>
                  </a:lnTo>
                  <a:lnTo>
                    <a:pt x="199136" y="58508"/>
                  </a:lnTo>
                  <a:lnTo>
                    <a:pt x="199034" y="59524"/>
                  </a:lnTo>
                  <a:lnTo>
                    <a:pt x="199288" y="60286"/>
                  </a:lnTo>
                  <a:lnTo>
                    <a:pt x="199834" y="58254"/>
                  </a:lnTo>
                  <a:close/>
                </a:path>
                <a:path w="657859" h="137795">
                  <a:moveTo>
                    <a:pt x="200367" y="58699"/>
                  </a:moveTo>
                  <a:lnTo>
                    <a:pt x="200101" y="59397"/>
                  </a:lnTo>
                  <a:lnTo>
                    <a:pt x="200329" y="58889"/>
                  </a:lnTo>
                  <a:lnTo>
                    <a:pt x="200367" y="58699"/>
                  </a:lnTo>
                  <a:close/>
                </a:path>
                <a:path w="657859" h="137795">
                  <a:moveTo>
                    <a:pt x="202412" y="60274"/>
                  </a:moveTo>
                  <a:lnTo>
                    <a:pt x="202349" y="60566"/>
                  </a:lnTo>
                  <a:lnTo>
                    <a:pt x="202349" y="60794"/>
                  </a:lnTo>
                  <a:lnTo>
                    <a:pt x="202374" y="60579"/>
                  </a:lnTo>
                  <a:lnTo>
                    <a:pt x="202412" y="60274"/>
                  </a:lnTo>
                  <a:close/>
                </a:path>
                <a:path w="657859" h="137795">
                  <a:moveTo>
                    <a:pt x="211670" y="63296"/>
                  </a:moveTo>
                  <a:lnTo>
                    <a:pt x="210947" y="64858"/>
                  </a:lnTo>
                  <a:lnTo>
                    <a:pt x="211620" y="64985"/>
                  </a:lnTo>
                  <a:lnTo>
                    <a:pt x="211670" y="63296"/>
                  </a:lnTo>
                  <a:close/>
                </a:path>
                <a:path w="657859" h="137795">
                  <a:moveTo>
                    <a:pt x="216623" y="58508"/>
                  </a:moveTo>
                  <a:lnTo>
                    <a:pt x="216420" y="60540"/>
                  </a:lnTo>
                  <a:lnTo>
                    <a:pt x="215658" y="61188"/>
                  </a:lnTo>
                  <a:lnTo>
                    <a:pt x="216509" y="61112"/>
                  </a:lnTo>
                  <a:lnTo>
                    <a:pt x="216623" y="58508"/>
                  </a:lnTo>
                  <a:close/>
                </a:path>
                <a:path w="657859" h="137795">
                  <a:moveTo>
                    <a:pt x="217424" y="57111"/>
                  </a:moveTo>
                  <a:lnTo>
                    <a:pt x="217297" y="55575"/>
                  </a:lnTo>
                  <a:lnTo>
                    <a:pt x="217233" y="55206"/>
                  </a:lnTo>
                  <a:lnTo>
                    <a:pt x="216890" y="57873"/>
                  </a:lnTo>
                  <a:lnTo>
                    <a:pt x="217068" y="57619"/>
                  </a:lnTo>
                  <a:lnTo>
                    <a:pt x="217131" y="57365"/>
                  </a:lnTo>
                  <a:lnTo>
                    <a:pt x="217144" y="57518"/>
                  </a:lnTo>
                  <a:lnTo>
                    <a:pt x="217246" y="57365"/>
                  </a:lnTo>
                  <a:lnTo>
                    <a:pt x="217424" y="57111"/>
                  </a:lnTo>
                  <a:close/>
                </a:path>
                <a:path w="657859" h="137795">
                  <a:moveTo>
                    <a:pt x="222364" y="41109"/>
                  </a:moveTo>
                  <a:lnTo>
                    <a:pt x="222110" y="40855"/>
                  </a:lnTo>
                  <a:lnTo>
                    <a:pt x="222046" y="41249"/>
                  </a:lnTo>
                  <a:lnTo>
                    <a:pt x="221996" y="41529"/>
                  </a:lnTo>
                  <a:lnTo>
                    <a:pt x="222338" y="41122"/>
                  </a:lnTo>
                  <a:close/>
                </a:path>
                <a:path w="657859" h="137795">
                  <a:moveTo>
                    <a:pt x="223507" y="41109"/>
                  </a:moveTo>
                  <a:lnTo>
                    <a:pt x="223329" y="41503"/>
                  </a:lnTo>
                  <a:lnTo>
                    <a:pt x="223507" y="41173"/>
                  </a:lnTo>
                  <a:close/>
                </a:path>
                <a:path w="657859" h="137795">
                  <a:moveTo>
                    <a:pt x="223888" y="40474"/>
                  </a:moveTo>
                  <a:lnTo>
                    <a:pt x="223685" y="40855"/>
                  </a:lnTo>
                  <a:lnTo>
                    <a:pt x="223608" y="41173"/>
                  </a:lnTo>
                  <a:lnTo>
                    <a:pt x="223888" y="40474"/>
                  </a:lnTo>
                  <a:close/>
                </a:path>
                <a:path w="657859" h="137795">
                  <a:moveTo>
                    <a:pt x="224142" y="60223"/>
                  </a:moveTo>
                  <a:lnTo>
                    <a:pt x="223964" y="60921"/>
                  </a:lnTo>
                  <a:lnTo>
                    <a:pt x="224142" y="60223"/>
                  </a:lnTo>
                  <a:close/>
                </a:path>
                <a:path w="657859" h="137795">
                  <a:moveTo>
                    <a:pt x="224282" y="58889"/>
                  </a:moveTo>
                  <a:lnTo>
                    <a:pt x="224142" y="60223"/>
                  </a:lnTo>
                  <a:lnTo>
                    <a:pt x="224243" y="59778"/>
                  </a:lnTo>
                  <a:lnTo>
                    <a:pt x="224282" y="58889"/>
                  </a:lnTo>
                  <a:close/>
                </a:path>
                <a:path w="657859" h="137795">
                  <a:moveTo>
                    <a:pt x="232968" y="65747"/>
                  </a:moveTo>
                  <a:lnTo>
                    <a:pt x="232918" y="62572"/>
                  </a:lnTo>
                  <a:lnTo>
                    <a:pt x="232727" y="64985"/>
                  </a:lnTo>
                  <a:lnTo>
                    <a:pt x="232968" y="65747"/>
                  </a:lnTo>
                  <a:close/>
                </a:path>
                <a:path w="657859" h="137795">
                  <a:moveTo>
                    <a:pt x="237274" y="43649"/>
                  </a:moveTo>
                  <a:lnTo>
                    <a:pt x="237147" y="42887"/>
                  </a:lnTo>
                  <a:lnTo>
                    <a:pt x="237147" y="43141"/>
                  </a:lnTo>
                  <a:lnTo>
                    <a:pt x="237274" y="43649"/>
                  </a:lnTo>
                  <a:close/>
                </a:path>
                <a:path w="657859" h="137795">
                  <a:moveTo>
                    <a:pt x="247827" y="65989"/>
                  </a:moveTo>
                  <a:lnTo>
                    <a:pt x="247624" y="66586"/>
                  </a:lnTo>
                  <a:lnTo>
                    <a:pt x="247827" y="66001"/>
                  </a:lnTo>
                  <a:close/>
                </a:path>
                <a:path w="657859" h="137795">
                  <a:moveTo>
                    <a:pt x="249466" y="65506"/>
                  </a:moveTo>
                  <a:lnTo>
                    <a:pt x="249250" y="65811"/>
                  </a:lnTo>
                  <a:lnTo>
                    <a:pt x="249466" y="65506"/>
                  </a:lnTo>
                  <a:close/>
                </a:path>
                <a:path w="657859" h="137795">
                  <a:moveTo>
                    <a:pt x="252133" y="65836"/>
                  </a:moveTo>
                  <a:lnTo>
                    <a:pt x="251345" y="67652"/>
                  </a:lnTo>
                  <a:lnTo>
                    <a:pt x="251701" y="66890"/>
                  </a:lnTo>
                  <a:lnTo>
                    <a:pt x="252031" y="66382"/>
                  </a:lnTo>
                  <a:lnTo>
                    <a:pt x="252133" y="65836"/>
                  </a:lnTo>
                  <a:close/>
                </a:path>
                <a:path w="657859" h="137795">
                  <a:moveTo>
                    <a:pt x="256082" y="40119"/>
                  </a:moveTo>
                  <a:lnTo>
                    <a:pt x="255409" y="40944"/>
                  </a:lnTo>
                  <a:lnTo>
                    <a:pt x="255625" y="41160"/>
                  </a:lnTo>
                  <a:lnTo>
                    <a:pt x="256082" y="40119"/>
                  </a:lnTo>
                  <a:close/>
                </a:path>
                <a:path w="657859" h="137795">
                  <a:moveTo>
                    <a:pt x="258584" y="64363"/>
                  </a:moveTo>
                  <a:lnTo>
                    <a:pt x="258076" y="65747"/>
                  </a:lnTo>
                  <a:lnTo>
                    <a:pt x="258457" y="65366"/>
                  </a:lnTo>
                  <a:lnTo>
                    <a:pt x="258584" y="64363"/>
                  </a:lnTo>
                  <a:close/>
                </a:path>
                <a:path w="657859" h="137795">
                  <a:moveTo>
                    <a:pt x="258851" y="64985"/>
                  </a:moveTo>
                  <a:lnTo>
                    <a:pt x="258457" y="65366"/>
                  </a:lnTo>
                  <a:lnTo>
                    <a:pt x="258241" y="67017"/>
                  </a:lnTo>
                  <a:lnTo>
                    <a:pt x="258851" y="64985"/>
                  </a:lnTo>
                  <a:close/>
                </a:path>
                <a:path w="657859" h="137795">
                  <a:moveTo>
                    <a:pt x="267233" y="67640"/>
                  </a:moveTo>
                  <a:close/>
                </a:path>
                <a:path w="657859" h="137795">
                  <a:moveTo>
                    <a:pt x="284645" y="73748"/>
                  </a:moveTo>
                  <a:lnTo>
                    <a:pt x="284454" y="73558"/>
                  </a:lnTo>
                  <a:lnTo>
                    <a:pt x="284302" y="74764"/>
                  </a:lnTo>
                  <a:lnTo>
                    <a:pt x="284403" y="75145"/>
                  </a:lnTo>
                  <a:lnTo>
                    <a:pt x="284645" y="73748"/>
                  </a:lnTo>
                  <a:close/>
                </a:path>
                <a:path w="657859" h="137795">
                  <a:moveTo>
                    <a:pt x="284708" y="49961"/>
                  </a:moveTo>
                  <a:lnTo>
                    <a:pt x="283298" y="50393"/>
                  </a:lnTo>
                  <a:lnTo>
                    <a:pt x="283540" y="53416"/>
                  </a:lnTo>
                  <a:lnTo>
                    <a:pt x="283692" y="52273"/>
                  </a:lnTo>
                  <a:lnTo>
                    <a:pt x="284708" y="49961"/>
                  </a:lnTo>
                  <a:close/>
                </a:path>
                <a:path w="657859" h="137795">
                  <a:moveTo>
                    <a:pt x="293116" y="54800"/>
                  </a:moveTo>
                  <a:lnTo>
                    <a:pt x="293014" y="54927"/>
                  </a:lnTo>
                  <a:lnTo>
                    <a:pt x="292468" y="56451"/>
                  </a:lnTo>
                  <a:lnTo>
                    <a:pt x="292595" y="56222"/>
                  </a:lnTo>
                  <a:lnTo>
                    <a:pt x="293116" y="54800"/>
                  </a:lnTo>
                  <a:close/>
                </a:path>
                <a:path w="657859" h="137795">
                  <a:moveTo>
                    <a:pt x="294995" y="51904"/>
                  </a:moveTo>
                  <a:lnTo>
                    <a:pt x="294601" y="51777"/>
                  </a:lnTo>
                  <a:lnTo>
                    <a:pt x="293598" y="51904"/>
                  </a:lnTo>
                  <a:lnTo>
                    <a:pt x="293001" y="53936"/>
                  </a:lnTo>
                  <a:lnTo>
                    <a:pt x="293281" y="53428"/>
                  </a:lnTo>
                  <a:lnTo>
                    <a:pt x="293636" y="52539"/>
                  </a:lnTo>
                  <a:lnTo>
                    <a:pt x="293573" y="53555"/>
                  </a:lnTo>
                  <a:lnTo>
                    <a:pt x="293116" y="54800"/>
                  </a:lnTo>
                  <a:lnTo>
                    <a:pt x="294119" y="53555"/>
                  </a:lnTo>
                  <a:lnTo>
                    <a:pt x="294652" y="52539"/>
                  </a:lnTo>
                  <a:lnTo>
                    <a:pt x="294995" y="51904"/>
                  </a:lnTo>
                  <a:close/>
                </a:path>
                <a:path w="657859" h="137795">
                  <a:moveTo>
                    <a:pt x="296418" y="52501"/>
                  </a:moveTo>
                  <a:lnTo>
                    <a:pt x="296227" y="51371"/>
                  </a:lnTo>
                  <a:lnTo>
                    <a:pt x="295668" y="52920"/>
                  </a:lnTo>
                  <a:lnTo>
                    <a:pt x="295935" y="53200"/>
                  </a:lnTo>
                  <a:lnTo>
                    <a:pt x="295986" y="54533"/>
                  </a:lnTo>
                  <a:lnTo>
                    <a:pt x="296227" y="54140"/>
                  </a:lnTo>
                  <a:lnTo>
                    <a:pt x="296418" y="52501"/>
                  </a:lnTo>
                  <a:close/>
                </a:path>
                <a:path w="657859" h="137795">
                  <a:moveTo>
                    <a:pt x="299415" y="57937"/>
                  </a:moveTo>
                  <a:lnTo>
                    <a:pt x="299008" y="59270"/>
                  </a:lnTo>
                  <a:lnTo>
                    <a:pt x="299313" y="59029"/>
                  </a:lnTo>
                  <a:lnTo>
                    <a:pt x="299415" y="57937"/>
                  </a:lnTo>
                  <a:close/>
                </a:path>
                <a:path w="657859" h="137795">
                  <a:moveTo>
                    <a:pt x="300050" y="55333"/>
                  </a:moveTo>
                  <a:lnTo>
                    <a:pt x="299643" y="55575"/>
                  </a:lnTo>
                  <a:lnTo>
                    <a:pt x="299415" y="57937"/>
                  </a:lnTo>
                  <a:lnTo>
                    <a:pt x="299745" y="56857"/>
                  </a:lnTo>
                  <a:lnTo>
                    <a:pt x="299643" y="58000"/>
                  </a:lnTo>
                  <a:lnTo>
                    <a:pt x="299834" y="56730"/>
                  </a:lnTo>
                  <a:lnTo>
                    <a:pt x="300050" y="55333"/>
                  </a:lnTo>
                  <a:close/>
                </a:path>
                <a:path w="657859" h="137795">
                  <a:moveTo>
                    <a:pt x="302844" y="77749"/>
                  </a:moveTo>
                  <a:lnTo>
                    <a:pt x="302463" y="78574"/>
                  </a:lnTo>
                  <a:lnTo>
                    <a:pt x="302717" y="78193"/>
                  </a:lnTo>
                  <a:lnTo>
                    <a:pt x="302844" y="77749"/>
                  </a:lnTo>
                  <a:close/>
                </a:path>
                <a:path w="657859" h="137795">
                  <a:moveTo>
                    <a:pt x="307136" y="57111"/>
                  </a:moveTo>
                  <a:lnTo>
                    <a:pt x="307086" y="56857"/>
                  </a:lnTo>
                  <a:lnTo>
                    <a:pt x="307136" y="57111"/>
                  </a:lnTo>
                  <a:close/>
                </a:path>
                <a:path w="657859" h="137795">
                  <a:moveTo>
                    <a:pt x="308711" y="79756"/>
                  </a:moveTo>
                  <a:lnTo>
                    <a:pt x="308076" y="79159"/>
                  </a:lnTo>
                  <a:lnTo>
                    <a:pt x="308229" y="79489"/>
                  </a:lnTo>
                  <a:lnTo>
                    <a:pt x="308457" y="79692"/>
                  </a:lnTo>
                  <a:lnTo>
                    <a:pt x="308711" y="79756"/>
                  </a:lnTo>
                  <a:close/>
                </a:path>
                <a:path w="657859" h="137795">
                  <a:moveTo>
                    <a:pt x="308800" y="79768"/>
                  </a:moveTo>
                  <a:close/>
                </a:path>
                <a:path w="657859" h="137795">
                  <a:moveTo>
                    <a:pt x="309473" y="56603"/>
                  </a:moveTo>
                  <a:lnTo>
                    <a:pt x="309321" y="56134"/>
                  </a:lnTo>
                  <a:lnTo>
                    <a:pt x="309308" y="56362"/>
                  </a:lnTo>
                  <a:lnTo>
                    <a:pt x="309295" y="56540"/>
                  </a:lnTo>
                  <a:lnTo>
                    <a:pt x="309283" y="56730"/>
                  </a:lnTo>
                  <a:lnTo>
                    <a:pt x="309473" y="56603"/>
                  </a:lnTo>
                  <a:close/>
                </a:path>
                <a:path w="657859" h="137795">
                  <a:moveTo>
                    <a:pt x="311315" y="52882"/>
                  </a:moveTo>
                  <a:lnTo>
                    <a:pt x="310705" y="53771"/>
                  </a:lnTo>
                  <a:lnTo>
                    <a:pt x="310108" y="57023"/>
                  </a:lnTo>
                  <a:lnTo>
                    <a:pt x="310476" y="56502"/>
                  </a:lnTo>
                  <a:lnTo>
                    <a:pt x="311315" y="52882"/>
                  </a:lnTo>
                  <a:close/>
                </a:path>
                <a:path w="657859" h="137795">
                  <a:moveTo>
                    <a:pt x="312737" y="59016"/>
                  </a:moveTo>
                  <a:lnTo>
                    <a:pt x="312610" y="59372"/>
                  </a:lnTo>
                  <a:lnTo>
                    <a:pt x="312496" y="60032"/>
                  </a:lnTo>
                  <a:lnTo>
                    <a:pt x="312737" y="59016"/>
                  </a:lnTo>
                  <a:close/>
                </a:path>
                <a:path w="657859" h="137795">
                  <a:moveTo>
                    <a:pt x="313931" y="56476"/>
                  </a:moveTo>
                  <a:lnTo>
                    <a:pt x="313702" y="56807"/>
                  </a:lnTo>
                  <a:lnTo>
                    <a:pt x="313664" y="57188"/>
                  </a:lnTo>
                  <a:lnTo>
                    <a:pt x="313791" y="56807"/>
                  </a:lnTo>
                  <a:lnTo>
                    <a:pt x="313905" y="56642"/>
                  </a:lnTo>
                  <a:lnTo>
                    <a:pt x="313931" y="56476"/>
                  </a:lnTo>
                  <a:close/>
                </a:path>
                <a:path w="657859" h="137795">
                  <a:moveTo>
                    <a:pt x="315798" y="55841"/>
                  </a:moveTo>
                  <a:lnTo>
                    <a:pt x="315493" y="55714"/>
                  </a:lnTo>
                  <a:lnTo>
                    <a:pt x="315302" y="55333"/>
                  </a:lnTo>
                  <a:lnTo>
                    <a:pt x="314972" y="56730"/>
                  </a:lnTo>
                  <a:lnTo>
                    <a:pt x="315074" y="55460"/>
                  </a:lnTo>
                  <a:lnTo>
                    <a:pt x="313512" y="59270"/>
                  </a:lnTo>
                  <a:lnTo>
                    <a:pt x="313651" y="57238"/>
                  </a:lnTo>
                  <a:lnTo>
                    <a:pt x="313334" y="58127"/>
                  </a:lnTo>
                  <a:lnTo>
                    <a:pt x="312839" y="60032"/>
                  </a:lnTo>
                  <a:lnTo>
                    <a:pt x="314477" y="60032"/>
                  </a:lnTo>
                  <a:lnTo>
                    <a:pt x="314756" y="59270"/>
                  </a:lnTo>
                  <a:lnTo>
                    <a:pt x="314845" y="59016"/>
                  </a:lnTo>
                  <a:lnTo>
                    <a:pt x="314921" y="57111"/>
                  </a:lnTo>
                  <a:lnTo>
                    <a:pt x="315188" y="56730"/>
                  </a:lnTo>
                  <a:lnTo>
                    <a:pt x="315798" y="55841"/>
                  </a:lnTo>
                  <a:close/>
                </a:path>
                <a:path w="657859" h="137795">
                  <a:moveTo>
                    <a:pt x="317322" y="78409"/>
                  </a:moveTo>
                  <a:lnTo>
                    <a:pt x="317030" y="79082"/>
                  </a:lnTo>
                  <a:lnTo>
                    <a:pt x="316890" y="79209"/>
                  </a:lnTo>
                  <a:lnTo>
                    <a:pt x="316852" y="80352"/>
                  </a:lnTo>
                  <a:lnTo>
                    <a:pt x="317322" y="78409"/>
                  </a:lnTo>
                  <a:close/>
                </a:path>
                <a:path w="657859" h="137795">
                  <a:moveTo>
                    <a:pt x="319290" y="54089"/>
                  </a:moveTo>
                  <a:lnTo>
                    <a:pt x="319227" y="54597"/>
                  </a:lnTo>
                  <a:lnTo>
                    <a:pt x="319176" y="55003"/>
                  </a:lnTo>
                  <a:lnTo>
                    <a:pt x="319125" y="55372"/>
                  </a:lnTo>
                  <a:lnTo>
                    <a:pt x="319189" y="55067"/>
                  </a:lnTo>
                  <a:lnTo>
                    <a:pt x="319252" y="54711"/>
                  </a:lnTo>
                  <a:lnTo>
                    <a:pt x="319290" y="54089"/>
                  </a:lnTo>
                  <a:close/>
                </a:path>
                <a:path w="657859" h="137795">
                  <a:moveTo>
                    <a:pt x="322541" y="79349"/>
                  </a:moveTo>
                  <a:lnTo>
                    <a:pt x="322414" y="79451"/>
                  </a:lnTo>
                  <a:lnTo>
                    <a:pt x="322059" y="79959"/>
                  </a:lnTo>
                  <a:lnTo>
                    <a:pt x="322262" y="79781"/>
                  </a:lnTo>
                  <a:lnTo>
                    <a:pt x="322541" y="79349"/>
                  </a:lnTo>
                  <a:close/>
                </a:path>
                <a:path w="657859" h="137795">
                  <a:moveTo>
                    <a:pt x="323088" y="78193"/>
                  </a:moveTo>
                  <a:lnTo>
                    <a:pt x="322986" y="78701"/>
                  </a:lnTo>
                  <a:lnTo>
                    <a:pt x="323088" y="78193"/>
                  </a:lnTo>
                  <a:close/>
                </a:path>
                <a:path w="657859" h="137795">
                  <a:moveTo>
                    <a:pt x="323367" y="61607"/>
                  </a:moveTo>
                  <a:close/>
                </a:path>
                <a:path w="657859" h="137795">
                  <a:moveTo>
                    <a:pt x="323392" y="78066"/>
                  </a:moveTo>
                  <a:lnTo>
                    <a:pt x="323037" y="78701"/>
                  </a:lnTo>
                  <a:lnTo>
                    <a:pt x="322910" y="78828"/>
                  </a:lnTo>
                  <a:lnTo>
                    <a:pt x="322541" y="79463"/>
                  </a:lnTo>
                  <a:lnTo>
                    <a:pt x="322808" y="79336"/>
                  </a:lnTo>
                  <a:lnTo>
                    <a:pt x="322922" y="80225"/>
                  </a:lnTo>
                  <a:lnTo>
                    <a:pt x="323113" y="79336"/>
                  </a:lnTo>
                  <a:lnTo>
                    <a:pt x="323392" y="78066"/>
                  </a:lnTo>
                  <a:close/>
                </a:path>
                <a:path w="657859" h="137795">
                  <a:moveTo>
                    <a:pt x="323532" y="61048"/>
                  </a:moveTo>
                  <a:lnTo>
                    <a:pt x="323367" y="61607"/>
                  </a:lnTo>
                  <a:lnTo>
                    <a:pt x="323494" y="61302"/>
                  </a:lnTo>
                  <a:lnTo>
                    <a:pt x="323532" y="61048"/>
                  </a:lnTo>
                  <a:close/>
                </a:path>
                <a:path w="657859" h="137795">
                  <a:moveTo>
                    <a:pt x="325348" y="52793"/>
                  </a:moveTo>
                  <a:lnTo>
                    <a:pt x="324116" y="54571"/>
                  </a:lnTo>
                  <a:lnTo>
                    <a:pt x="323811" y="56769"/>
                  </a:lnTo>
                  <a:lnTo>
                    <a:pt x="323951" y="56476"/>
                  </a:lnTo>
                  <a:lnTo>
                    <a:pt x="323900" y="56603"/>
                  </a:lnTo>
                  <a:lnTo>
                    <a:pt x="323773" y="57111"/>
                  </a:lnTo>
                  <a:lnTo>
                    <a:pt x="323811" y="56769"/>
                  </a:lnTo>
                  <a:lnTo>
                    <a:pt x="323646" y="57111"/>
                  </a:lnTo>
                  <a:lnTo>
                    <a:pt x="322846" y="58762"/>
                  </a:lnTo>
                  <a:lnTo>
                    <a:pt x="324231" y="57619"/>
                  </a:lnTo>
                  <a:lnTo>
                    <a:pt x="324332" y="57365"/>
                  </a:lnTo>
                  <a:lnTo>
                    <a:pt x="324535" y="56476"/>
                  </a:lnTo>
                  <a:lnTo>
                    <a:pt x="325348" y="52793"/>
                  </a:lnTo>
                  <a:close/>
                </a:path>
                <a:path w="657859" h="137795">
                  <a:moveTo>
                    <a:pt x="326148" y="61810"/>
                  </a:moveTo>
                  <a:lnTo>
                    <a:pt x="326034" y="61429"/>
                  </a:lnTo>
                  <a:lnTo>
                    <a:pt x="325767" y="62814"/>
                  </a:lnTo>
                  <a:lnTo>
                    <a:pt x="326148" y="61810"/>
                  </a:lnTo>
                  <a:close/>
                </a:path>
                <a:path w="657859" h="137795">
                  <a:moveTo>
                    <a:pt x="326351" y="62064"/>
                  </a:moveTo>
                  <a:lnTo>
                    <a:pt x="326339" y="61302"/>
                  </a:lnTo>
                  <a:lnTo>
                    <a:pt x="326224" y="61810"/>
                  </a:lnTo>
                  <a:lnTo>
                    <a:pt x="326351" y="62064"/>
                  </a:lnTo>
                  <a:close/>
                </a:path>
                <a:path w="657859" h="137795">
                  <a:moveTo>
                    <a:pt x="326885" y="60134"/>
                  </a:moveTo>
                  <a:lnTo>
                    <a:pt x="326771" y="59702"/>
                  </a:lnTo>
                  <a:lnTo>
                    <a:pt x="326796" y="59982"/>
                  </a:lnTo>
                  <a:lnTo>
                    <a:pt x="326885" y="60134"/>
                  </a:lnTo>
                  <a:close/>
                </a:path>
                <a:path w="657859" h="137795">
                  <a:moveTo>
                    <a:pt x="327736" y="78422"/>
                  </a:moveTo>
                  <a:lnTo>
                    <a:pt x="327545" y="78447"/>
                  </a:lnTo>
                  <a:lnTo>
                    <a:pt x="327736" y="78447"/>
                  </a:lnTo>
                  <a:close/>
                </a:path>
                <a:path w="657859" h="137795">
                  <a:moveTo>
                    <a:pt x="329552" y="54825"/>
                  </a:moveTo>
                  <a:lnTo>
                    <a:pt x="329311" y="55206"/>
                  </a:lnTo>
                  <a:lnTo>
                    <a:pt x="329539" y="55283"/>
                  </a:lnTo>
                  <a:lnTo>
                    <a:pt x="329552" y="54825"/>
                  </a:lnTo>
                  <a:close/>
                </a:path>
                <a:path w="657859" h="137795">
                  <a:moveTo>
                    <a:pt x="329679" y="55333"/>
                  </a:moveTo>
                  <a:lnTo>
                    <a:pt x="329539" y="55283"/>
                  </a:lnTo>
                  <a:lnTo>
                    <a:pt x="329526" y="55841"/>
                  </a:lnTo>
                  <a:lnTo>
                    <a:pt x="329679" y="55333"/>
                  </a:lnTo>
                  <a:close/>
                </a:path>
                <a:path w="657859" h="137795">
                  <a:moveTo>
                    <a:pt x="331419" y="54813"/>
                  </a:moveTo>
                  <a:lnTo>
                    <a:pt x="331190" y="55041"/>
                  </a:lnTo>
                  <a:lnTo>
                    <a:pt x="331419" y="54813"/>
                  </a:lnTo>
                  <a:close/>
                </a:path>
                <a:path w="657859" h="137795">
                  <a:moveTo>
                    <a:pt x="331470" y="56095"/>
                  </a:moveTo>
                  <a:lnTo>
                    <a:pt x="331152" y="56222"/>
                  </a:lnTo>
                  <a:lnTo>
                    <a:pt x="331025" y="56349"/>
                  </a:lnTo>
                  <a:lnTo>
                    <a:pt x="331216" y="56476"/>
                  </a:lnTo>
                  <a:lnTo>
                    <a:pt x="331470" y="56095"/>
                  </a:lnTo>
                  <a:close/>
                </a:path>
                <a:path w="657859" h="137795">
                  <a:moveTo>
                    <a:pt x="333400" y="54317"/>
                  </a:moveTo>
                  <a:lnTo>
                    <a:pt x="333133" y="54698"/>
                  </a:lnTo>
                  <a:lnTo>
                    <a:pt x="333032" y="54952"/>
                  </a:lnTo>
                  <a:lnTo>
                    <a:pt x="333400" y="54317"/>
                  </a:lnTo>
                  <a:close/>
                </a:path>
                <a:path w="657859" h="137795">
                  <a:moveTo>
                    <a:pt x="335076" y="76746"/>
                  </a:moveTo>
                  <a:lnTo>
                    <a:pt x="334962" y="76504"/>
                  </a:lnTo>
                  <a:lnTo>
                    <a:pt x="334835" y="76161"/>
                  </a:lnTo>
                  <a:lnTo>
                    <a:pt x="334556" y="76555"/>
                  </a:lnTo>
                  <a:lnTo>
                    <a:pt x="334632" y="77177"/>
                  </a:lnTo>
                  <a:lnTo>
                    <a:pt x="334822" y="77101"/>
                  </a:lnTo>
                  <a:lnTo>
                    <a:pt x="335076" y="76746"/>
                  </a:lnTo>
                  <a:close/>
                </a:path>
                <a:path w="657859" h="137795">
                  <a:moveTo>
                    <a:pt x="335394" y="59842"/>
                  </a:moveTo>
                  <a:lnTo>
                    <a:pt x="335381" y="59651"/>
                  </a:lnTo>
                  <a:lnTo>
                    <a:pt x="335280" y="59893"/>
                  </a:lnTo>
                  <a:lnTo>
                    <a:pt x="335343" y="60083"/>
                  </a:lnTo>
                  <a:lnTo>
                    <a:pt x="335394" y="59842"/>
                  </a:lnTo>
                  <a:close/>
                </a:path>
                <a:path w="657859" h="137795">
                  <a:moveTo>
                    <a:pt x="335800" y="75488"/>
                  </a:moveTo>
                  <a:lnTo>
                    <a:pt x="335292" y="76441"/>
                  </a:lnTo>
                  <a:lnTo>
                    <a:pt x="335089" y="76733"/>
                  </a:lnTo>
                  <a:lnTo>
                    <a:pt x="335241" y="77012"/>
                  </a:lnTo>
                  <a:lnTo>
                    <a:pt x="335381" y="77101"/>
                  </a:lnTo>
                  <a:lnTo>
                    <a:pt x="335800" y="75488"/>
                  </a:lnTo>
                  <a:close/>
                </a:path>
                <a:path w="657859" h="137795">
                  <a:moveTo>
                    <a:pt x="337426" y="63601"/>
                  </a:moveTo>
                  <a:lnTo>
                    <a:pt x="337273" y="63792"/>
                  </a:lnTo>
                  <a:lnTo>
                    <a:pt x="337121" y="63969"/>
                  </a:lnTo>
                  <a:lnTo>
                    <a:pt x="337070" y="64274"/>
                  </a:lnTo>
                  <a:lnTo>
                    <a:pt x="337210" y="64223"/>
                  </a:lnTo>
                  <a:lnTo>
                    <a:pt x="337350" y="63893"/>
                  </a:lnTo>
                  <a:lnTo>
                    <a:pt x="337426" y="63601"/>
                  </a:lnTo>
                  <a:close/>
                </a:path>
                <a:path w="657859" h="137795">
                  <a:moveTo>
                    <a:pt x="337642" y="59270"/>
                  </a:moveTo>
                  <a:lnTo>
                    <a:pt x="337045" y="60159"/>
                  </a:lnTo>
                  <a:lnTo>
                    <a:pt x="336994" y="61163"/>
                  </a:lnTo>
                  <a:lnTo>
                    <a:pt x="337642" y="59270"/>
                  </a:lnTo>
                  <a:close/>
                </a:path>
                <a:path w="657859" h="137795">
                  <a:moveTo>
                    <a:pt x="340868" y="78714"/>
                  </a:moveTo>
                  <a:lnTo>
                    <a:pt x="340194" y="79362"/>
                  </a:lnTo>
                  <a:lnTo>
                    <a:pt x="340106" y="81051"/>
                  </a:lnTo>
                  <a:lnTo>
                    <a:pt x="340868" y="78714"/>
                  </a:lnTo>
                  <a:close/>
                </a:path>
                <a:path w="657859" h="137795">
                  <a:moveTo>
                    <a:pt x="341223" y="81407"/>
                  </a:moveTo>
                  <a:lnTo>
                    <a:pt x="340956" y="78320"/>
                  </a:lnTo>
                  <a:lnTo>
                    <a:pt x="340410" y="81622"/>
                  </a:lnTo>
                  <a:lnTo>
                    <a:pt x="341223" y="81407"/>
                  </a:lnTo>
                  <a:close/>
                </a:path>
                <a:path w="657859" h="137795">
                  <a:moveTo>
                    <a:pt x="341490" y="61556"/>
                  </a:moveTo>
                  <a:lnTo>
                    <a:pt x="340537" y="63715"/>
                  </a:lnTo>
                  <a:lnTo>
                    <a:pt x="341287" y="63487"/>
                  </a:lnTo>
                  <a:lnTo>
                    <a:pt x="341490" y="61556"/>
                  </a:lnTo>
                  <a:close/>
                </a:path>
                <a:path w="657859" h="137795">
                  <a:moveTo>
                    <a:pt x="341782" y="63334"/>
                  </a:moveTo>
                  <a:lnTo>
                    <a:pt x="341363" y="63461"/>
                  </a:lnTo>
                  <a:lnTo>
                    <a:pt x="341249" y="63842"/>
                  </a:lnTo>
                  <a:lnTo>
                    <a:pt x="341122" y="65062"/>
                  </a:lnTo>
                  <a:lnTo>
                    <a:pt x="341782" y="63334"/>
                  </a:lnTo>
                  <a:close/>
                </a:path>
                <a:path w="657859" h="137795">
                  <a:moveTo>
                    <a:pt x="342988" y="59994"/>
                  </a:moveTo>
                  <a:lnTo>
                    <a:pt x="342176" y="60794"/>
                  </a:lnTo>
                  <a:lnTo>
                    <a:pt x="342747" y="60337"/>
                  </a:lnTo>
                  <a:lnTo>
                    <a:pt x="342988" y="59994"/>
                  </a:lnTo>
                  <a:close/>
                </a:path>
                <a:path w="657859" h="137795">
                  <a:moveTo>
                    <a:pt x="346735" y="66255"/>
                  </a:moveTo>
                  <a:lnTo>
                    <a:pt x="346405" y="66255"/>
                  </a:lnTo>
                  <a:lnTo>
                    <a:pt x="346544" y="66586"/>
                  </a:lnTo>
                  <a:lnTo>
                    <a:pt x="346735" y="66255"/>
                  </a:lnTo>
                  <a:close/>
                </a:path>
                <a:path w="657859" h="137795">
                  <a:moveTo>
                    <a:pt x="347637" y="65278"/>
                  </a:moveTo>
                  <a:lnTo>
                    <a:pt x="347192" y="66852"/>
                  </a:lnTo>
                  <a:lnTo>
                    <a:pt x="347637" y="65278"/>
                  </a:lnTo>
                  <a:close/>
                </a:path>
                <a:path w="657859" h="137795">
                  <a:moveTo>
                    <a:pt x="347903" y="64262"/>
                  </a:moveTo>
                  <a:lnTo>
                    <a:pt x="347446" y="64541"/>
                  </a:lnTo>
                  <a:lnTo>
                    <a:pt x="347624" y="65239"/>
                  </a:lnTo>
                  <a:lnTo>
                    <a:pt x="347903" y="64262"/>
                  </a:lnTo>
                  <a:close/>
                </a:path>
                <a:path w="657859" h="137795">
                  <a:moveTo>
                    <a:pt x="352374" y="70142"/>
                  </a:moveTo>
                  <a:lnTo>
                    <a:pt x="352209" y="68973"/>
                  </a:lnTo>
                  <a:lnTo>
                    <a:pt x="351917" y="70065"/>
                  </a:lnTo>
                  <a:lnTo>
                    <a:pt x="352221" y="69850"/>
                  </a:lnTo>
                  <a:lnTo>
                    <a:pt x="352374" y="70142"/>
                  </a:lnTo>
                  <a:close/>
                </a:path>
                <a:path w="657859" h="137795">
                  <a:moveTo>
                    <a:pt x="352450" y="70345"/>
                  </a:moveTo>
                  <a:lnTo>
                    <a:pt x="352425" y="70218"/>
                  </a:lnTo>
                  <a:lnTo>
                    <a:pt x="352425" y="70573"/>
                  </a:lnTo>
                  <a:lnTo>
                    <a:pt x="352450" y="70345"/>
                  </a:lnTo>
                  <a:close/>
                </a:path>
                <a:path w="657859" h="137795">
                  <a:moveTo>
                    <a:pt x="355587" y="74879"/>
                  </a:moveTo>
                  <a:lnTo>
                    <a:pt x="355447" y="75145"/>
                  </a:lnTo>
                  <a:lnTo>
                    <a:pt x="355587" y="74879"/>
                  </a:lnTo>
                  <a:close/>
                </a:path>
                <a:path w="657859" h="137795">
                  <a:moveTo>
                    <a:pt x="355854" y="73609"/>
                  </a:moveTo>
                  <a:lnTo>
                    <a:pt x="355790" y="73748"/>
                  </a:lnTo>
                  <a:lnTo>
                    <a:pt x="355714" y="74256"/>
                  </a:lnTo>
                  <a:lnTo>
                    <a:pt x="355854" y="73609"/>
                  </a:lnTo>
                  <a:close/>
                </a:path>
                <a:path w="657859" h="137795">
                  <a:moveTo>
                    <a:pt x="355866" y="74345"/>
                  </a:moveTo>
                  <a:lnTo>
                    <a:pt x="355650" y="74637"/>
                  </a:lnTo>
                  <a:lnTo>
                    <a:pt x="355587" y="74879"/>
                  </a:lnTo>
                  <a:lnTo>
                    <a:pt x="355866" y="74345"/>
                  </a:lnTo>
                  <a:close/>
                </a:path>
                <a:path w="657859" h="137795">
                  <a:moveTo>
                    <a:pt x="356031" y="74129"/>
                  </a:moveTo>
                  <a:lnTo>
                    <a:pt x="355917" y="74256"/>
                  </a:lnTo>
                  <a:lnTo>
                    <a:pt x="356031" y="74129"/>
                  </a:lnTo>
                  <a:close/>
                </a:path>
                <a:path w="657859" h="137795">
                  <a:moveTo>
                    <a:pt x="356387" y="72351"/>
                  </a:moveTo>
                  <a:lnTo>
                    <a:pt x="356349" y="71221"/>
                  </a:lnTo>
                  <a:lnTo>
                    <a:pt x="355854" y="73609"/>
                  </a:lnTo>
                  <a:lnTo>
                    <a:pt x="356387" y="72351"/>
                  </a:lnTo>
                  <a:close/>
                </a:path>
                <a:path w="657859" h="137795">
                  <a:moveTo>
                    <a:pt x="356463" y="82765"/>
                  </a:moveTo>
                  <a:lnTo>
                    <a:pt x="355473" y="82765"/>
                  </a:lnTo>
                  <a:lnTo>
                    <a:pt x="355244" y="82765"/>
                  </a:lnTo>
                  <a:lnTo>
                    <a:pt x="354736" y="83781"/>
                  </a:lnTo>
                  <a:lnTo>
                    <a:pt x="354876" y="83908"/>
                  </a:lnTo>
                  <a:lnTo>
                    <a:pt x="356438" y="82892"/>
                  </a:lnTo>
                  <a:lnTo>
                    <a:pt x="356463" y="82765"/>
                  </a:lnTo>
                  <a:close/>
                </a:path>
                <a:path w="657859" h="137795">
                  <a:moveTo>
                    <a:pt x="356984" y="80606"/>
                  </a:moveTo>
                  <a:lnTo>
                    <a:pt x="356666" y="81495"/>
                  </a:lnTo>
                  <a:lnTo>
                    <a:pt x="356984" y="80606"/>
                  </a:lnTo>
                  <a:close/>
                </a:path>
                <a:path w="657859" h="137795">
                  <a:moveTo>
                    <a:pt x="357251" y="82384"/>
                  </a:moveTo>
                  <a:lnTo>
                    <a:pt x="357187" y="82638"/>
                  </a:lnTo>
                  <a:lnTo>
                    <a:pt x="357149" y="82918"/>
                  </a:lnTo>
                  <a:lnTo>
                    <a:pt x="357149" y="83146"/>
                  </a:lnTo>
                  <a:lnTo>
                    <a:pt x="357162" y="82956"/>
                  </a:lnTo>
                  <a:lnTo>
                    <a:pt x="357212" y="82689"/>
                  </a:lnTo>
                  <a:lnTo>
                    <a:pt x="357251" y="82384"/>
                  </a:lnTo>
                  <a:close/>
                </a:path>
                <a:path w="657859" h="137795">
                  <a:moveTo>
                    <a:pt x="359905" y="80987"/>
                  </a:moveTo>
                  <a:lnTo>
                    <a:pt x="359803" y="79336"/>
                  </a:lnTo>
                  <a:lnTo>
                    <a:pt x="359168" y="81622"/>
                  </a:lnTo>
                  <a:lnTo>
                    <a:pt x="359714" y="81495"/>
                  </a:lnTo>
                  <a:lnTo>
                    <a:pt x="359905" y="80987"/>
                  </a:lnTo>
                  <a:close/>
                </a:path>
                <a:path w="657859" h="137795">
                  <a:moveTo>
                    <a:pt x="360629" y="67957"/>
                  </a:moveTo>
                  <a:lnTo>
                    <a:pt x="360032" y="69265"/>
                  </a:lnTo>
                  <a:lnTo>
                    <a:pt x="360159" y="69303"/>
                  </a:lnTo>
                  <a:lnTo>
                    <a:pt x="360286" y="68922"/>
                  </a:lnTo>
                  <a:lnTo>
                    <a:pt x="360629" y="67957"/>
                  </a:lnTo>
                  <a:close/>
                </a:path>
                <a:path w="657859" h="137795">
                  <a:moveTo>
                    <a:pt x="362369" y="80225"/>
                  </a:moveTo>
                  <a:lnTo>
                    <a:pt x="360845" y="80225"/>
                  </a:lnTo>
                  <a:lnTo>
                    <a:pt x="360476" y="80225"/>
                  </a:lnTo>
                  <a:lnTo>
                    <a:pt x="360197" y="80733"/>
                  </a:lnTo>
                  <a:lnTo>
                    <a:pt x="360108" y="81114"/>
                  </a:lnTo>
                  <a:lnTo>
                    <a:pt x="359740" y="84162"/>
                  </a:lnTo>
                  <a:lnTo>
                    <a:pt x="360032" y="83400"/>
                  </a:lnTo>
                  <a:lnTo>
                    <a:pt x="360260" y="83908"/>
                  </a:lnTo>
                  <a:lnTo>
                    <a:pt x="360273" y="84035"/>
                  </a:lnTo>
                  <a:lnTo>
                    <a:pt x="360426" y="85026"/>
                  </a:lnTo>
                  <a:lnTo>
                    <a:pt x="360387" y="84467"/>
                  </a:lnTo>
                  <a:lnTo>
                    <a:pt x="360692" y="85559"/>
                  </a:lnTo>
                  <a:lnTo>
                    <a:pt x="360794" y="84442"/>
                  </a:lnTo>
                  <a:lnTo>
                    <a:pt x="361188" y="83400"/>
                  </a:lnTo>
                  <a:lnTo>
                    <a:pt x="362369" y="80225"/>
                  </a:lnTo>
                  <a:close/>
                </a:path>
                <a:path w="657859" h="137795">
                  <a:moveTo>
                    <a:pt x="362686" y="84747"/>
                  </a:moveTo>
                  <a:lnTo>
                    <a:pt x="362305" y="85979"/>
                  </a:lnTo>
                  <a:lnTo>
                    <a:pt x="362470" y="85483"/>
                  </a:lnTo>
                  <a:lnTo>
                    <a:pt x="362686" y="84772"/>
                  </a:lnTo>
                  <a:close/>
                </a:path>
                <a:path w="657859" h="137795">
                  <a:moveTo>
                    <a:pt x="364426" y="88353"/>
                  </a:moveTo>
                  <a:lnTo>
                    <a:pt x="364147" y="87503"/>
                  </a:lnTo>
                  <a:lnTo>
                    <a:pt x="363689" y="88988"/>
                  </a:lnTo>
                  <a:lnTo>
                    <a:pt x="364426" y="88353"/>
                  </a:lnTo>
                  <a:close/>
                </a:path>
                <a:path w="657859" h="137795">
                  <a:moveTo>
                    <a:pt x="364464" y="86448"/>
                  </a:moveTo>
                  <a:lnTo>
                    <a:pt x="364261" y="86702"/>
                  </a:lnTo>
                  <a:lnTo>
                    <a:pt x="364147" y="87503"/>
                  </a:lnTo>
                  <a:lnTo>
                    <a:pt x="364464" y="86448"/>
                  </a:lnTo>
                  <a:close/>
                </a:path>
                <a:path w="657859" h="137795">
                  <a:moveTo>
                    <a:pt x="365493" y="70205"/>
                  </a:moveTo>
                  <a:lnTo>
                    <a:pt x="365391" y="70053"/>
                  </a:lnTo>
                  <a:lnTo>
                    <a:pt x="364566" y="72885"/>
                  </a:lnTo>
                  <a:lnTo>
                    <a:pt x="364197" y="74104"/>
                  </a:lnTo>
                  <a:lnTo>
                    <a:pt x="364578" y="72948"/>
                  </a:lnTo>
                  <a:lnTo>
                    <a:pt x="364820" y="72415"/>
                  </a:lnTo>
                  <a:lnTo>
                    <a:pt x="364985" y="72237"/>
                  </a:lnTo>
                  <a:lnTo>
                    <a:pt x="365493" y="70205"/>
                  </a:lnTo>
                  <a:close/>
                </a:path>
                <a:path w="657859" h="137795">
                  <a:moveTo>
                    <a:pt x="366534" y="69659"/>
                  </a:moveTo>
                  <a:lnTo>
                    <a:pt x="365975" y="70573"/>
                  </a:lnTo>
                  <a:lnTo>
                    <a:pt x="365836" y="70815"/>
                  </a:lnTo>
                  <a:lnTo>
                    <a:pt x="365899" y="71856"/>
                  </a:lnTo>
                  <a:lnTo>
                    <a:pt x="366496" y="71475"/>
                  </a:lnTo>
                  <a:lnTo>
                    <a:pt x="366344" y="70269"/>
                  </a:lnTo>
                  <a:lnTo>
                    <a:pt x="366534" y="69659"/>
                  </a:lnTo>
                  <a:close/>
                </a:path>
                <a:path w="657859" h="137795">
                  <a:moveTo>
                    <a:pt x="367131" y="76923"/>
                  </a:moveTo>
                  <a:lnTo>
                    <a:pt x="366623" y="77063"/>
                  </a:lnTo>
                  <a:lnTo>
                    <a:pt x="366306" y="78003"/>
                  </a:lnTo>
                  <a:lnTo>
                    <a:pt x="367131" y="76923"/>
                  </a:lnTo>
                  <a:close/>
                </a:path>
                <a:path w="657859" h="137795">
                  <a:moveTo>
                    <a:pt x="368719" y="74676"/>
                  </a:moveTo>
                  <a:lnTo>
                    <a:pt x="368046" y="74155"/>
                  </a:lnTo>
                  <a:lnTo>
                    <a:pt x="368642" y="75209"/>
                  </a:lnTo>
                  <a:lnTo>
                    <a:pt x="368719" y="74676"/>
                  </a:lnTo>
                  <a:close/>
                </a:path>
                <a:path w="657859" h="137795">
                  <a:moveTo>
                    <a:pt x="368909" y="75780"/>
                  </a:moveTo>
                  <a:lnTo>
                    <a:pt x="367880" y="77673"/>
                  </a:lnTo>
                  <a:lnTo>
                    <a:pt x="368579" y="77076"/>
                  </a:lnTo>
                  <a:lnTo>
                    <a:pt x="368693" y="76415"/>
                  </a:lnTo>
                  <a:lnTo>
                    <a:pt x="368909" y="75780"/>
                  </a:lnTo>
                  <a:close/>
                </a:path>
                <a:path w="657859" h="137795">
                  <a:moveTo>
                    <a:pt x="368960" y="89941"/>
                  </a:moveTo>
                  <a:lnTo>
                    <a:pt x="368782" y="90119"/>
                  </a:lnTo>
                  <a:lnTo>
                    <a:pt x="368731" y="90512"/>
                  </a:lnTo>
                  <a:lnTo>
                    <a:pt x="368960" y="89941"/>
                  </a:lnTo>
                  <a:close/>
                </a:path>
                <a:path w="657859" h="137795">
                  <a:moveTo>
                    <a:pt x="369138" y="72517"/>
                  </a:moveTo>
                  <a:lnTo>
                    <a:pt x="368719" y="74676"/>
                  </a:lnTo>
                  <a:lnTo>
                    <a:pt x="369011" y="74904"/>
                  </a:lnTo>
                  <a:lnTo>
                    <a:pt x="369138" y="72517"/>
                  </a:lnTo>
                  <a:close/>
                </a:path>
                <a:path w="657859" h="137795">
                  <a:moveTo>
                    <a:pt x="369290" y="86360"/>
                  </a:moveTo>
                  <a:lnTo>
                    <a:pt x="368579" y="88023"/>
                  </a:lnTo>
                  <a:lnTo>
                    <a:pt x="368681" y="89039"/>
                  </a:lnTo>
                  <a:lnTo>
                    <a:pt x="368541" y="90385"/>
                  </a:lnTo>
                  <a:lnTo>
                    <a:pt x="368782" y="90119"/>
                  </a:lnTo>
                  <a:lnTo>
                    <a:pt x="369290" y="86360"/>
                  </a:lnTo>
                  <a:close/>
                </a:path>
                <a:path w="657859" h="137795">
                  <a:moveTo>
                    <a:pt x="369316" y="89039"/>
                  </a:moveTo>
                  <a:lnTo>
                    <a:pt x="368960" y="89941"/>
                  </a:lnTo>
                  <a:lnTo>
                    <a:pt x="369316" y="89039"/>
                  </a:lnTo>
                  <a:close/>
                </a:path>
                <a:path w="657859" h="137795">
                  <a:moveTo>
                    <a:pt x="369481" y="72402"/>
                  </a:moveTo>
                  <a:lnTo>
                    <a:pt x="369341" y="68834"/>
                  </a:lnTo>
                  <a:lnTo>
                    <a:pt x="369138" y="72517"/>
                  </a:lnTo>
                  <a:lnTo>
                    <a:pt x="369481" y="72402"/>
                  </a:lnTo>
                  <a:close/>
                </a:path>
                <a:path w="657859" h="137795">
                  <a:moveTo>
                    <a:pt x="369646" y="88011"/>
                  </a:moveTo>
                  <a:lnTo>
                    <a:pt x="369316" y="89027"/>
                  </a:lnTo>
                  <a:lnTo>
                    <a:pt x="369392" y="88823"/>
                  </a:lnTo>
                  <a:lnTo>
                    <a:pt x="369646" y="88011"/>
                  </a:lnTo>
                  <a:close/>
                </a:path>
                <a:path w="657859" h="137795">
                  <a:moveTo>
                    <a:pt x="370370" y="88950"/>
                  </a:moveTo>
                  <a:lnTo>
                    <a:pt x="370205" y="88963"/>
                  </a:lnTo>
                  <a:lnTo>
                    <a:pt x="370370" y="88950"/>
                  </a:lnTo>
                  <a:close/>
                </a:path>
                <a:path w="657859" h="137795">
                  <a:moveTo>
                    <a:pt x="370852" y="87769"/>
                  </a:moveTo>
                  <a:lnTo>
                    <a:pt x="370624" y="88468"/>
                  </a:lnTo>
                  <a:lnTo>
                    <a:pt x="370484" y="88811"/>
                  </a:lnTo>
                  <a:lnTo>
                    <a:pt x="370370" y="88950"/>
                  </a:lnTo>
                  <a:lnTo>
                    <a:pt x="370497" y="88887"/>
                  </a:lnTo>
                  <a:lnTo>
                    <a:pt x="370801" y="88023"/>
                  </a:lnTo>
                  <a:lnTo>
                    <a:pt x="370852" y="87769"/>
                  </a:lnTo>
                  <a:close/>
                </a:path>
                <a:path w="657859" h="137795">
                  <a:moveTo>
                    <a:pt x="370865" y="88544"/>
                  </a:moveTo>
                  <a:lnTo>
                    <a:pt x="370763" y="88671"/>
                  </a:lnTo>
                  <a:lnTo>
                    <a:pt x="370560" y="88849"/>
                  </a:lnTo>
                  <a:lnTo>
                    <a:pt x="370395" y="89357"/>
                  </a:lnTo>
                  <a:lnTo>
                    <a:pt x="370535" y="89217"/>
                  </a:lnTo>
                  <a:lnTo>
                    <a:pt x="370687" y="88925"/>
                  </a:lnTo>
                  <a:lnTo>
                    <a:pt x="370865" y="88544"/>
                  </a:lnTo>
                  <a:close/>
                </a:path>
                <a:path w="657859" h="137795">
                  <a:moveTo>
                    <a:pt x="372376" y="84797"/>
                  </a:moveTo>
                  <a:lnTo>
                    <a:pt x="372300" y="83146"/>
                  </a:lnTo>
                  <a:lnTo>
                    <a:pt x="372211" y="83527"/>
                  </a:lnTo>
                  <a:lnTo>
                    <a:pt x="372097" y="84543"/>
                  </a:lnTo>
                  <a:lnTo>
                    <a:pt x="372376" y="84797"/>
                  </a:lnTo>
                  <a:close/>
                </a:path>
                <a:path w="657859" h="137795">
                  <a:moveTo>
                    <a:pt x="372719" y="89941"/>
                  </a:moveTo>
                  <a:lnTo>
                    <a:pt x="372491" y="90233"/>
                  </a:lnTo>
                  <a:lnTo>
                    <a:pt x="372579" y="90398"/>
                  </a:lnTo>
                  <a:lnTo>
                    <a:pt x="372630" y="90208"/>
                  </a:lnTo>
                  <a:lnTo>
                    <a:pt x="372694" y="90055"/>
                  </a:lnTo>
                  <a:close/>
                </a:path>
                <a:path w="657859" h="137795">
                  <a:moveTo>
                    <a:pt x="372872" y="88163"/>
                  </a:moveTo>
                  <a:lnTo>
                    <a:pt x="372643" y="88277"/>
                  </a:lnTo>
                  <a:lnTo>
                    <a:pt x="372516" y="88861"/>
                  </a:lnTo>
                  <a:lnTo>
                    <a:pt x="372872" y="88163"/>
                  </a:lnTo>
                  <a:close/>
                </a:path>
                <a:path w="657859" h="137795">
                  <a:moveTo>
                    <a:pt x="372935" y="89636"/>
                  </a:moveTo>
                  <a:lnTo>
                    <a:pt x="372719" y="89941"/>
                  </a:lnTo>
                  <a:lnTo>
                    <a:pt x="372935" y="89636"/>
                  </a:lnTo>
                  <a:close/>
                </a:path>
                <a:path w="657859" h="137795">
                  <a:moveTo>
                    <a:pt x="373291" y="80098"/>
                  </a:moveTo>
                  <a:lnTo>
                    <a:pt x="371627" y="83400"/>
                  </a:lnTo>
                  <a:lnTo>
                    <a:pt x="371817" y="82130"/>
                  </a:lnTo>
                  <a:lnTo>
                    <a:pt x="372173" y="80733"/>
                  </a:lnTo>
                  <a:lnTo>
                    <a:pt x="372364" y="79971"/>
                  </a:lnTo>
                  <a:lnTo>
                    <a:pt x="372770" y="79463"/>
                  </a:lnTo>
                  <a:lnTo>
                    <a:pt x="372884" y="78955"/>
                  </a:lnTo>
                  <a:lnTo>
                    <a:pt x="372986" y="77177"/>
                  </a:lnTo>
                  <a:lnTo>
                    <a:pt x="372021" y="80733"/>
                  </a:lnTo>
                  <a:lnTo>
                    <a:pt x="372097" y="79971"/>
                  </a:lnTo>
                  <a:lnTo>
                    <a:pt x="372186" y="79209"/>
                  </a:lnTo>
                  <a:lnTo>
                    <a:pt x="372237" y="78701"/>
                  </a:lnTo>
                  <a:lnTo>
                    <a:pt x="372325" y="77939"/>
                  </a:lnTo>
                  <a:lnTo>
                    <a:pt x="372503" y="77685"/>
                  </a:lnTo>
                  <a:lnTo>
                    <a:pt x="371678" y="78701"/>
                  </a:lnTo>
                  <a:lnTo>
                    <a:pt x="371970" y="77939"/>
                  </a:lnTo>
                  <a:lnTo>
                    <a:pt x="372046" y="77647"/>
                  </a:lnTo>
                  <a:lnTo>
                    <a:pt x="372389" y="76034"/>
                  </a:lnTo>
                  <a:lnTo>
                    <a:pt x="372452" y="75869"/>
                  </a:lnTo>
                  <a:lnTo>
                    <a:pt x="372541" y="76415"/>
                  </a:lnTo>
                  <a:lnTo>
                    <a:pt x="372503" y="75780"/>
                  </a:lnTo>
                  <a:lnTo>
                    <a:pt x="372402" y="73748"/>
                  </a:lnTo>
                  <a:lnTo>
                    <a:pt x="370319" y="79209"/>
                  </a:lnTo>
                  <a:lnTo>
                    <a:pt x="370890" y="76034"/>
                  </a:lnTo>
                  <a:lnTo>
                    <a:pt x="370979" y="75780"/>
                  </a:lnTo>
                  <a:lnTo>
                    <a:pt x="371055" y="75653"/>
                  </a:lnTo>
                  <a:lnTo>
                    <a:pt x="369493" y="76796"/>
                  </a:lnTo>
                  <a:lnTo>
                    <a:pt x="369874" y="78066"/>
                  </a:lnTo>
                  <a:lnTo>
                    <a:pt x="370001" y="78828"/>
                  </a:lnTo>
                  <a:lnTo>
                    <a:pt x="368185" y="82130"/>
                  </a:lnTo>
                  <a:lnTo>
                    <a:pt x="368261" y="81749"/>
                  </a:lnTo>
                  <a:lnTo>
                    <a:pt x="368642" y="79844"/>
                  </a:lnTo>
                  <a:lnTo>
                    <a:pt x="368820" y="78955"/>
                  </a:lnTo>
                  <a:lnTo>
                    <a:pt x="369138" y="77431"/>
                  </a:lnTo>
                  <a:lnTo>
                    <a:pt x="369747" y="74383"/>
                  </a:lnTo>
                  <a:lnTo>
                    <a:pt x="368757" y="77431"/>
                  </a:lnTo>
                  <a:lnTo>
                    <a:pt x="368592" y="77076"/>
                  </a:lnTo>
                  <a:lnTo>
                    <a:pt x="367779" y="78955"/>
                  </a:lnTo>
                  <a:lnTo>
                    <a:pt x="367855" y="77685"/>
                  </a:lnTo>
                  <a:lnTo>
                    <a:pt x="368007" y="76034"/>
                  </a:lnTo>
                  <a:lnTo>
                    <a:pt x="365836" y="79844"/>
                  </a:lnTo>
                  <a:lnTo>
                    <a:pt x="365963" y="79336"/>
                  </a:lnTo>
                  <a:lnTo>
                    <a:pt x="366026" y="79082"/>
                  </a:lnTo>
                  <a:lnTo>
                    <a:pt x="366217" y="78320"/>
                  </a:lnTo>
                  <a:lnTo>
                    <a:pt x="366306" y="78003"/>
                  </a:lnTo>
                  <a:lnTo>
                    <a:pt x="366064" y="78320"/>
                  </a:lnTo>
                  <a:lnTo>
                    <a:pt x="366306" y="77304"/>
                  </a:lnTo>
                  <a:lnTo>
                    <a:pt x="366229" y="77177"/>
                  </a:lnTo>
                  <a:lnTo>
                    <a:pt x="366534" y="77089"/>
                  </a:lnTo>
                  <a:lnTo>
                    <a:pt x="367080" y="74891"/>
                  </a:lnTo>
                  <a:lnTo>
                    <a:pt x="366560" y="76288"/>
                  </a:lnTo>
                  <a:lnTo>
                    <a:pt x="367347" y="72986"/>
                  </a:lnTo>
                  <a:lnTo>
                    <a:pt x="365112" y="79082"/>
                  </a:lnTo>
                  <a:lnTo>
                    <a:pt x="365175" y="77812"/>
                  </a:lnTo>
                  <a:lnTo>
                    <a:pt x="365213" y="77304"/>
                  </a:lnTo>
                  <a:lnTo>
                    <a:pt x="365315" y="76365"/>
                  </a:lnTo>
                  <a:lnTo>
                    <a:pt x="366166" y="73875"/>
                  </a:lnTo>
                  <a:lnTo>
                    <a:pt x="366268" y="75399"/>
                  </a:lnTo>
                  <a:lnTo>
                    <a:pt x="366369" y="73875"/>
                  </a:lnTo>
                  <a:lnTo>
                    <a:pt x="366420" y="72859"/>
                  </a:lnTo>
                  <a:lnTo>
                    <a:pt x="364820" y="77304"/>
                  </a:lnTo>
                  <a:lnTo>
                    <a:pt x="364921" y="76669"/>
                  </a:lnTo>
                  <a:lnTo>
                    <a:pt x="365036" y="75907"/>
                  </a:lnTo>
                  <a:lnTo>
                    <a:pt x="365671" y="71589"/>
                  </a:lnTo>
                  <a:lnTo>
                    <a:pt x="364998" y="72351"/>
                  </a:lnTo>
                  <a:lnTo>
                    <a:pt x="363956" y="75907"/>
                  </a:lnTo>
                  <a:lnTo>
                    <a:pt x="363893" y="75526"/>
                  </a:lnTo>
                  <a:lnTo>
                    <a:pt x="363766" y="74637"/>
                  </a:lnTo>
                  <a:lnTo>
                    <a:pt x="363613" y="73621"/>
                  </a:lnTo>
                  <a:lnTo>
                    <a:pt x="362521" y="74637"/>
                  </a:lnTo>
                  <a:lnTo>
                    <a:pt x="362800" y="73748"/>
                  </a:lnTo>
                  <a:lnTo>
                    <a:pt x="362915" y="73367"/>
                  </a:lnTo>
                  <a:lnTo>
                    <a:pt x="361683" y="72224"/>
                  </a:lnTo>
                  <a:lnTo>
                    <a:pt x="361353" y="70700"/>
                  </a:lnTo>
                  <a:lnTo>
                    <a:pt x="360400" y="73748"/>
                  </a:lnTo>
                  <a:lnTo>
                    <a:pt x="360248" y="73494"/>
                  </a:lnTo>
                  <a:lnTo>
                    <a:pt x="359867" y="72859"/>
                  </a:lnTo>
                  <a:lnTo>
                    <a:pt x="359143" y="73494"/>
                  </a:lnTo>
                  <a:lnTo>
                    <a:pt x="359664" y="71589"/>
                  </a:lnTo>
                  <a:lnTo>
                    <a:pt x="359702" y="71462"/>
                  </a:lnTo>
                  <a:lnTo>
                    <a:pt x="359829" y="71081"/>
                  </a:lnTo>
                  <a:lnTo>
                    <a:pt x="360095" y="70446"/>
                  </a:lnTo>
                  <a:lnTo>
                    <a:pt x="360641" y="69430"/>
                  </a:lnTo>
                  <a:lnTo>
                    <a:pt x="360159" y="69303"/>
                  </a:lnTo>
                  <a:lnTo>
                    <a:pt x="359765" y="70446"/>
                  </a:lnTo>
                  <a:lnTo>
                    <a:pt x="359397" y="71081"/>
                  </a:lnTo>
                  <a:lnTo>
                    <a:pt x="358965" y="71462"/>
                  </a:lnTo>
                  <a:lnTo>
                    <a:pt x="359841" y="68668"/>
                  </a:lnTo>
                  <a:lnTo>
                    <a:pt x="359143" y="68668"/>
                  </a:lnTo>
                  <a:lnTo>
                    <a:pt x="357657" y="71589"/>
                  </a:lnTo>
                  <a:lnTo>
                    <a:pt x="357301" y="69557"/>
                  </a:lnTo>
                  <a:lnTo>
                    <a:pt x="356679" y="71716"/>
                  </a:lnTo>
                  <a:lnTo>
                    <a:pt x="356565" y="72224"/>
                  </a:lnTo>
                  <a:lnTo>
                    <a:pt x="356057" y="76796"/>
                  </a:lnTo>
                  <a:lnTo>
                    <a:pt x="355930" y="77050"/>
                  </a:lnTo>
                  <a:lnTo>
                    <a:pt x="354685" y="78447"/>
                  </a:lnTo>
                  <a:lnTo>
                    <a:pt x="355422" y="75526"/>
                  </a:lnTo>
                  <a:lnTo>
                    <a:pt x="355447" y="75145"/>
                  </a:lnTo>
                  <a:lnTo>
                    <a:pt x="355574" y="74256"/>
                  </a:lnTo>
                  <a:lnTo>
                    <a:pt x="355511" y="73748"/>
                  </a:lnTo>
                  <a:lnTo>
                    <a:pt x="355841" y="72478"/>
                  </a:lnTo>
                  <a:lnTo>
                    <a:pt x="356006" y="71843"/>
                  </a:lnTo>
                  <a:lnTo>
                    <a:pt x="355625" y="72478"/>
                  </a:lnTo>
                  <a:lnTo>
                    <a:pt x="356095" y="70827"/>
                  </a:lnTo>
                  <a:lnTo>
                    <a:pt x="356222" y="70700"/>
                  </a:lnTo>
                  <a:lnTo>
                    <a:pt x="356146" y="71716"/>
                  </a:lnTo>
                  <a:lnTo>
                    <a:pt x="356349" y="71208"/>
                  </a:lnTo>
                  <a:lnTo>
                    <a:pt x="356298" y="70700"/>
                  </a:lnTo>
                  <a:lnTo>
                    <a:pt x="356222" y="70573"/>
                  </a:lnTo>
                  <a:lnTo>
                    <a:pt x="356349" y="67906"/>
                  </a:lnTo>
                  <a:lnTo>
                    <a:pt x="356387" y="67652"/>
                  </a:lnTo>
                  <a:lnTo>
                    <a:pt x="355663" y="70446"/>
                  </a:lnTo>
                  <a:lnTo>
                    <a:pt x="355346" y="70573"/>
                  </a:lnTo>
                  <a:lnTo>
                    <a:pt x="354660" y="70573"/>
                  </a:lnTo>
                  <a:lnTo>
                    <a:pt x="355003" y="69811"/>
                  </a:lnTo>
                  <a:lnTo>
                    <a:pt x="355701" y="68287"/>
                  </a:lnTo>
                  <a:lnTo>
                    <a:pt x="355650" y="67017"/>
                  </a:lnTo>
                  <a:lnTo>
                    <a:pt x="355117" y="68287"/>
                  </a:lnTo>
                  <a:lnTo>
                    <a:pt x="355092" y="66763"/>
                  </a:lnTo>
                  <a:lnTo>
                    <a:pt x="354279" y="69811"/>
                  </a:lnTo>
                  <a:lnTo>
                    <a:pt x="354101" y="69684"/>
                  </a:lnTo>
                  <a:lnTo>
                    <a:pt x="354342" y="68668"/>
                  </a:lnTo>
                  <a:lnTo>
                    <a:pt x="354571" y="67525"/>
                  </a:lnTo>
                  <a:lnTo>
                    <a:pt x="353885" y="68668"/>
                  </a:lnTo>
                  <a:lnTo>
                    <a:pt x="352894" y="67398"/>
                  </a:lnTo>
                  <a:lnTo>
                    <a:pt x="352488" y="70446"/>
                  </a:lnTo>
                  <a:lnTo>
                    <a:pt x="352437" y="70662"/>
                  </a:lnTo>
                  <a:lnTo>
                    <a:pt x="352399" y="70815"/>
                  </a:lnTo>
                  <a:lnTo>
                    <a:pt x="352374" y="71005"/>
                  </a:lnTo>
                  <a:lnTo>
                    <a:pt x="350494" y="73748"/>
                  </a:lnTo>
                  <a:lnTo>
                    <a:pt x="350507" y="73113"/>
                  </a:lnTo>
                  <a:lnTo>
                    <a:pt x="350507" y="71843"/>
                  </a:lnTo>
                  <a:lnTo>
                    <a:pt x="350520" y="71081"/>
                  </a:lnTo>
                  <a:lnTo>
                    <a:pt x="350520" y="69811"/>
                  </a:lnTo>
                  <a:lnTo>
                    <a:pt x="350532" y="68795"/>
                  </a:lnTo>
                  <a:lnTo>
                    <a:pt x="349097" y="69811"/>
                  </a:lnTo>
                  <a:lnTo>
                    <a:pt x="349135" y="69684"/>
                  </a:lnTo>
                  <a:lnTo>
                    <a:pt x="349364" y="68795"/>
                  </a:lnTo>
                  <a:lnTo>
                    <a:pt x="348411" y="69684"/>
                  </a:lnTo>
                  <a:lnTo>
                    <a:pt x="347726" y="69049"/>
                  </a:lnTo>
                  <a:lnTo>
                    <a:pt x="346710" y="71081"/>
                  </a:lnTo>
                  <a:lnTo>
                    <a:pt x="346506" y="71081"/>
                  </a:lnTo>
                  <a:lnTo>
                    <a:pt x="346519" y="70954"/>
                  </a:lnTo>
                  <a:lnTo>
                    <a:pt x="346659" y="69684"/>
                  </a:lnTo>
                  <a:lnTo>
                    <a:pt x="346760" y="69049"/>
                  </a:lnTo>
                  <a:lnTo>
                    <a:pt x="347116" y="67906"/>
                  </a:lnTo>
                  <a:lnTo>
                    <a:pt x="346417" y="68541"/>
                  </a:lnTo>
                  <a:lnTo>
                    <a:pt x="346087" y="69684"/>
                  </a:lnTo>
                  <a:lnTo>
                    <a:pt x="345998" y="69176"/>
                  </a:lnTo>
                  <a:lnTo>
                    <a:pt x="345973" y="69049"/>
                  </a:lnTo>
                  <a:lnTo>
                    <a:pt x="345909" y="68668"/>
                  </a:lnTo>
                  <a:lnTo>
                    <a:pt x="345795" y="68033"/>
                  </a:lnTo>
                  <a:lnTo>
                    <a:pt x="345922" y="67652"/>
                  </a:lnTo>
                  <a:lnTo>
                    <a:pt x="346443" y="66763"/>
                  </a:lnTo>
                  <a:lnTo>
                    <a:pt x="346456" y="66636"/>
                  </a:lnTo>
                  <a:lnTo>
                    <a:pt x="346405" y="66255"/>
                  </a:lnTo>
                  <a:lnTo>
                    <a:pt x="346290" y="66001"/>
                  </a:lnTo>
                  <a:lnTo>
                    <a:pt x="346405" y="64350"/>
                  </a:lnTo>
                  <a:lnTo>
                    <a:pt x="346443" y="64096"/>
                  </a:lnTo>
                  <a:lnTo>
                    <a:pt x="345059" y="66636"/>
                  </a:lnTo>
                  <a:lnTo>
                    <a:pt x="345236" y="66128"/>
                  </a:lnTo>
                  <a:lnTo>
                    <a:pt x="345846" y="64363"/>
                  </a:lnTo>
                  <a:lnTo>
                    <a:pt x="345782" y="63842"/>
                  </a:lnTo>
                  <a:lnTo>
                    <a:pt x="345389" y="63207"/>
                  </a:lnTo>
                  <a:lnTo>
                    <a:pt x="344957" y="63842"/>
                  </a:lnTo>
                  <a:lnTo>
                    <a:pt x="344868" y="65874"/>
                  </a:lnTo>
                  <a:lnTo>
                    <a:pt x="344424" y="66128"/>
                  </a:lnTo>
                  <a:lnTo>
                    <a:pt x="344043" y="65747"/>
                  </a:lnTo>
                  <a:lnTo>
                    <a:pt x="344144" y="64858"/>
                  </a:lnTo>
                  <a:lnTo>
                    <a:pt x="344830" y="62572"/>
                  </a:lnTo>
                  <a:lnTo>
                    <a:pt x="344703" y="58889"/>
                  </a:lnTo>
                  <a:lnTo>
                    <a:pt x="344627" y="57746"/>
                  </a:lnTo>
                  <a:lnTo>
                    <a:pt x="340766" y="68668"/>
                  </a:lnTo>
                  <a:lnTo>
                    <a:pt x="341033" y="66001"/>
                  </a:lnTo>
                  <a:lnTo>
                    <a:pt x="341122" y="65062"/>
                  </a:lnTo>
                  <a:lnTo>
                    <a:pt x="340779" y="66001"/>
                  </a:lnTo>
                  <a:lnTo>
                    <a:pt x="340372" y="65493"/>
                  </a:lnTo>
                  <a:lnTo>
                    <a:pt x="340296" y="65112"/>
                  </a:lnTo>
                  <a:lnTo>
                    <a:pt x="340766" y="61048"/>
                  </a:lnTo>
                  <a:lnTo>
                    <a:pt x="340791" y="60375"/>
                  </a:lnTo>
                  <a:lnTo>
                    <a:pt x="340664" y="60286"/>
                  </a:lnTo>
                  <a:lnTo>
                    <a:pt x="340271" y="58254"/>
                  </a:lnTo>
                  <a:lnTo>
                    <a:pt x="338632" y="65112"/>
                  </a:lnTo>
                  <a:lnTo>
                    <a:pt x="338074" y="63588"/>
                  </a:lnTo>
                  <a:lnTo>
                    <a:pt x="337896" y="64858"/>
                  </a:lnTo>
                  <a:lnTo>
                    <a:pt x="337197" y="68033"/>
                  </a:lnTo>
                  <a:lnTo>
                    <a:pt x="336270" y="69049"/>
                  </a:lnTo>
                  <a:lnTo>
                    <a:pt x="335864" y="68541"/>
                  </a:lnTo>
                  <a:lnTo>
                    <a:pt x="335927" y="67652"/>
                  </a:lnTo>
                  <a:lnTo>
                    <a:pt x="336511" y="64985"/>
                  </a:lnTo>
                  <a:lnTo>
                    <a:pt x="336537" y="64858"/>
                  </a:lnTo>
                  <a:lnTo>
                    <a:pt x="336765" y="63842"/>
                  </a:lnTo>
                  <a:lnTo>
                    <a:pt x="337388" y="62953"/>
                  </a:lnTo>
                  <a:lnTo>
                    <a:pt x="337553" y="62826"/>
                  </a:lnTo>
                  <a:lnTo>
                    <a:pt x="337426" y="63715"/>
                  </a:lnTo>
                  <a:lnTo>
                    <a:pt x="337731" y="63207"/>
                  </a:lnTo>
                  <a:lnTo>
                    <a:pt x="338124" y="62826"/>
                  </a:lnTo>
                  <a:lnTo>
                    <a:pt x="338137" y="62699"/>
                  </a:lnTo>
                  <a:lnTo>
                    <a:pt x="338213" y="61429"/>
                  </a:lnTo>
                  <a:lnTo>
                    <a:pt x="337820" y="62699"/>
                  </a:lnTo>
                  <a:lnTo>
                    <a:pt x="337820" y="62318"/>
                  </a:lnTo>
                  <a:lnTo>
                    <a:pt x="337820" y="61937"/>
                  </a:lnTo>
                  <a:lnTo>
                    <a:pt x="337820" y="61302"/>
                  </a:lnTo>
                  <a:lnTo>
                    <a:pt x="337019" y="61302"/>
                  </a:lnTo>
                  <a:lnTo>
                    <a:pt x="337134" y="61937"/>
                  </a:lnTo>
                  <a:lnTo>
                    <a:pt x="336994" y="61163"/>
                  </a:lnTo>
                  <a:lnTo>
                    <a:pt x="337019" y="61556"/>
                  </a:lnTo>
                  <a:lnTo>
                    <a:pt x="336892" y="60655"/>
                  </a:lnTo>
                  <a:lnTo>
                    <a:pt x="336778" y="60032"/>
                  </a:lnTo>
                  <a:lnTo>
                    <a:pt x="335915" y="61556"/>
                  </a:lnTo>
                  <a:lnTo>
                    <a:pt x="335394" y="60286"/>
                  </a:lnTo>
                  <a:lnTo>
                    <a:pt x="335368" y="60642"/>
                  </a:lnTo>
                  <a:lnTo>
                    <a:pt x="335114" y="62318"/>
                  </a:lnTo>
                  <a:lnTo>
                    <a:pt x="334149" y="60540"/>
                  </a:lnTo>
                  <a:lnTo>
                    <a:pt x="333908" y="64477"/>
                  </a:lnTo>
                  <a:lnTo>
                    <a:pt x="332968" y="64858"/>
                  </a:lnTo>
                  <a:lnTo>
                    <a:pt x="332968" y="64477"/>
                  </a:lnTo>
                  <a:lnTo>
                    <a:pt x="333095" y="62572"/>
                  </a:lnTo>
                  <a:lnTo>
                    <a:pt x="333476" y="61810"/>
                  </a:lnTo>
                  <a:lnTo>
                    <a:pt x="334200" y="60413"/>
                  </a:lnTo>
                  <a:lnTo>
                    <a:pt x="333019" y="61810"/>
                  </a:lnTo>
                  <a:lnTo>
                    <a:pt x="332892" y="60921"/>
                  </a:lnTo>
                  <a:lnTo>
                    <a:pt x="333006" y="60032"/>
                  </a:lnTo>
                  <a:lnTo>
                    <a:pt x="333121" y="59778"/>
                  </a:lnTo>
                  <a:lnTo>
                    <a:pt x="334124" y="57619"/>
                  </a:lnTo>
                  <a:lnTo>
                    <a:pt x="332816" y="59778"/>
                  </a:lnTo>
                  <a:lnTo>
                    <a:pt x="332994" y="57238"/>
                  </a:lnTo>
                  <a:lnTo>
                    <a:pt x="332905" y="55460"/>
                  </a:lnTo>
                  <a:lnTo>
                    <a:pt x="332968" y="54927"/>
                  </a:lnTo>
                  <a:lnTo>
                    <a:pt x="332651" y="54825"/>
                  </a:lnTo>
                  <a:lnTo>
                    <a:pt x="332295" y="57238"/>
                  </a:lnTo>
                  <a:lnTo>
                    <a:pt x="332155" y="56730"/>
                  </a:lnTo>
                  <a:lnTo>
                    <a:pt x="331965" y="56730"/>
                  </a:lnTo>
                  <a:lnTo>
                    <a:pt x="332219" y="55714"/>
                  </a:lnTo>
                  <a:lnTo>
                    <a:pt x="331647" y="57111"/>
                  </a:lnTo>
                  <a:lnTo>
                    <a:pt x="331558" y="57873"/>
                  </a:lnTo>
                  <a:lnTo>
                    <a:pt x="331431" y="59778"/>
                  </a:lnTo>
                  <a:lnTo>
                    <a:pt x="330441" y="61810"/>
                  </a:lnTo>
                  <a:lnTo>
                    <a:pt x="330365" y="60655"/>
                  </a:lnTo>
                  <a:lnTo>
                    <a:pt x="329196" y="62953"/>
                  </a:lnTo>
                  <a:lnTo>
                    <a:pt x="329247" y="62699"/>
                  </a:lnTo>
                  <a:lnTo>
                    <a:pt x="329704" y="60413"/>
                  </a:lnTo>
                  <a:lnTo>
                    <a:pt x="329857" y="59651"/>
                  </a:lnTo>
                  <a:lnTo>
                    <a:pt x="330365" y="60655"/>
                  </a:lnTo>
                  <a:lnTo>
                    <a:pt x="330504" y="60921"/>
                  </a:lnTo>
                  <a:lnTo>
                    <a:pt x="330568" y="61048"/>
                  </a:lnTo>
                  <a:lnTo>
                    <a:pt x="330555" y="60540"/>
                  </a:lnTo>
                  <a:lnTo>
                    <a:pt x="330555" y="59651"/>
                  </a:lnTo>
                  <a:lnTo>
                    <a:pt x="330555" y="59524"/>
                  </a:lnTo>
                  <a:lnTo>
                    <a:pt x="330542" y="58635"/>
                  </a:lnTo>
                  <a:lnTo>
                    <a:pt x="330568" y="56451"/>
                  </a:lnTo>
                  <a:lnTo>
                    <a:pt x="331000" y="56286"/>
                  </a:lnTo>
                  <a:lnTo>
                    <a:pt x="331089" y="55283"/>
                  </a:lnTo>
                  <a:lnTo>
                    <a:pt x="330987" y="52539"/>
                  </a:lnTo>
                  <a:lnTo>
                    <a:pt x="330949" y="52031"/>
                  </a:lnTo>
                  <a:lnTo>
                    <a:pt x="329895" y="58635"/>
                  </a:lnTo>
                  <a:lnTo>
                    <a:pt x="328955" y="58381"/>
                  </a:lnTo>
                  <a:lnTo>
                    <a:pt x="329425" y="56857"/>
                  </a:lnTo>
                  <a:lnTo>
                    <a:pt x="329526" y="55841"/>
                  </a:lnTo>
                  <a:lnTo>
                    <a:pt x="328815" y="58127"/>
                  </a:lnTo>
                  <a:lnTo>
                    <a:pt x="328079" y="59524"/>
                  </a:lnTo>
                  <a:lnTo>
                    <a:pt x="327812" y="58000"/>
                  </a:lnTo>
                  <a:lnTo>
                    <a:pt x="327177" y="60413"/>
                  </a:lnTo>
                  <a:lnTo>
                    <a:pt x="326885" y="60159"/>
                  </a:lnTo>
                  <a:lnTo>
                    <a:pt x="327037" y="61163"/>
                  </a:lnTo>
                  <a:lnTo>
                    <a:pt x="326555" y="62699"/>
                  </a:lnTo>
                  <a:lnTo>
                    <a:pt x="326301" y="62445"/>
                  </a:lnTo>
                  <a:lnTo>
                    <a:pt x="325742" y="62953"/>
                  </a:lnTo>
                  <a:lnTo>
                    <a:pt x="325767" y="62814"/>
                  </a:lnTo>
                  <a:lnTo>
                    <a:pt x="325716" y="62953"/>
                  </a:lnTo>
                  <a:lnTo>
                    <a:pt x="325132" y="64477"/>
                  </a:lnTo>
                  <a:lnTo>
                    <a:pt x="325323" y="63080"/>
                  </a:lnTo>
                  <a:lnTo>
                    <a:pt x="325767" y="59778"/>
                  </a:lnTo>
                  <a:lnTo>
                    <a:pt x="326047" y="57746"/>
                  </a:lnTo>
                  <a:lnTo>
                    <a:pt x="324904" y="59778"/>
                  </a:lnTo>
                  <a:lnTo>
                    <a:pt x="324891" y="59270"/>
                  </a:lnTo>
                  <a:lnTo>
                    <a:pt x="325018" y="58127"/>
                  </a:lnTo>
                  <a:lnTo>
                    <a:pt x="325285" y="57365"/>
                  </a:lnTo>
                  <a:lnTo>
                    <a:pt x="325615" y="56451"/>
                  </a:lnTo>
                  <a:lnTo>
                    <a:pt x="325564" y="55460"/>
                  </a:lnTo>
                  <a:lnTo>
                    <a:pt x="324332" y="57531"/>
                  </a:lnTo>
                  <a:lnTo>
                    <a:pt x="324535" y="57365"/>
                  </a:lnTo>
                  <a:lnTo>
                    <a:pt x="324142" y="58166"/>
                  </a:lnTo>
                  <a:lnTo>
                    <a:pt x="324142" y="59905"/>
                  </a:lnTo>
                  <a:lnTo>
                    <a:pt x="323481" y="61366"/>
                  </a:lnTo>
                  <a:lnTo>
                    <a:pt x="323240" y="63080"/>
                  </a:lnTo>
                  <a:lnTo>
                    <a:pt x="323342" y="61683"/>
                  </a:lnTo>
                  <a:lnTo>
                    <a:pt x="323443" y="60794"/>
                  </a:lnTo>
                  <a:lnTo>
                    <a:pt x="323469" y="60375"/>
                  </a:lnTo>
                  <a:lnTo>
                    <a:pt x="323380" y="60553"/>
                  </a:lnTo>
                  <a:lnTo>
                    <a:pt x="323494" y="60083"/>
                  </a:lnTo>
                  <a:lnTo>
                    <a:pt x="323469" y="60375"/>
                  </a:lnTo>
                  <a:lnTo>
                    <a:pt x="323989" y="59397"/>
                  </a:lnTo>
                  <a:lnTo>
                    <a:pt x="324065" y="59270"/>
                  </a:lnTo>
                  <a:lnTo>
                    <a:pt x="324142" y="59905"/>
                  </a:lnTo>
                  <a:lnTo>
                    <a:pt x="324142" y="58166"/>
                  </a:lnTo>
                  <a:lnTo>
                    <a:pt x="322897" y="60667"/>
                  </a:lnTo>
                  <a:lnTo>
                    <a:pt x="323113" y="60744"/>
                  </a:lnTo>
                  <a:lnTo>
                    <a:pt x="323329" y="60071"/>
                  </a:lnTo>
                  <a:lnTo>
                    <a:pt x="323227" y="60782"/>
                  </a:lnTo>
                  <a:lnTo>
                    <a:pt x="321691" y="64985"/>
                  </a:lnTo>
                  <a:lnTo>
                    <a:pt x="321678" y="63715"/>
                  </a:lnTo>
                  <a:lnTo>
                    <a:pt x="321665" y="63207"/>
                  </a:lnTo>
                  <a:lnTo>
                    <a:pt x="321652" y="62699"/>
                  </a:lnTo>
                  <a:lnTo>
                    <a:pt x="321652" y="62572"/>
                  </a:lnTo>
                  <a:lnTo>
                    <a:pt x="321805" y="61810"/>
                  </a:lnTo>
                  <a:lnTo>
                    <a:pt x="322033" y="60794"/>
                  </a:lnTo>
                  <a:lnTo>
                    <a:pt x="322427" y="59143"/>
                  </a:lnTo>
                  <a:lnTo>
                    <a:pt x="323011" y="56603"/>
                  </a:lnTo>
                  <a:lnTo>
                    <a:pt x="322897" y="54698"/>
                  </a:lnTo>
                  <a:lnTo>
                    <a:pt x="322770" y="53555"/>
                  </a:lnTo>
                  <a:lnTo>
                    <a:pt x="320713" y="59143"/>
                  </a:lnTo>
                  <a:lnTo>
                    <a:pt x="319862" y="57365"/>
                  </a:lnTo>
                  <a:lnTo>
                    <a:pt x="319887" y="58889"/>
                  </a:lnTo>
                  <a:lnTo>
                    <a:pt x="319303" y="60794"/>
                  </a:lnTo>
                  <a:lnTo>
                    <a:pt x="319239" y="59524"/>
                  </a:lnTo>
                  <a:lnTo>
                    <a:pt x="319201" y="58635"/>
                  </a:lnTo>
                  <a:lnTo>
                    <a:pt x="318579" y="59524"/>
                  </a:lnTo>
                  <a:lnTo>
                    <a:pt x="318681" y="59143"/>
                  </a:lnTo>
                  <a:lnTo>
                    <a:pt x="319062" y="57619"/>
                  </a:lnTo>
                  <a:lnTo>
                    <a:pt x="319036" y="56984"/>
                  </a:lnTo>
                  <a:lnTo>
                    <a:pt x="319125" y="55460"/>
                  </a:lnTo>
                  <a:lnTo>
                    <a:pt x="318808" y="56984"/>
                  </a:lnTo>
                  <a:lnTo>
                    <a:pt x="318287" y="55079"/>
                  </a:lnTo>
                  <a:lnTo>
                    <a:pt x="317271" y="59143"/>
                  </a:lnTo>
                  <a:lnTo>
                    <a:pt x="317182" y="56095"/>
                  </a:lnTo>
                  <a:lnTo>
                    <a:pt x="316611" y="55079"/>
                  </a:lnTo>
                  <a:lnTo>
                    <a:pt x="314947" y="61810"/>
                  </a:lnTo>
                  <a:lnTo>
                    <a:pt x="314274" y="61048"/>
                  </a:lnTo>
                  <a:lnTo>
                    <a:pt x="314388" y="60286"/>
                  </a:lnTo>
                  <a:lnTo>
                    <a:pt x="314439" y="60159"/>
                  </a:lnTo>
                  <a:lnTo>
                    <a:pt x="312813" y="60159"/>
                  </a:lnTo>
                  <a:lnTo>
                    <a:pt x="311899" y="60159"/>
                  </a:lnTo>
                  <a:lnTo>
                    <a:pt x="311708" y="62331"/>
                  </a:lnTo>
                  <a:lnTo>
                    <a:pt x="312140" y="55968"/>
                  </a:lnTo>
                  <a:lnTo>
                    <a:pt x="308914" y="62445"/>
                  </a:lnTo>
                  <a:lnTo>
                    <a:pt x="309206" y="57873"/>
                  </a:lnTo>
                  <a:lnTo>
                    <a:pt x="309270" y="56857"/>
                  </a:lnTo>
                  <a:lnTo>
                    <a:pt x="308444" y="57365"/>
                  </a:lnTo>
                  <a:lnTo>
                    <a:pt x="307505" y="57746"/>
                  </a:lnTo>
                  <a:lnTo>
                    <a:pt x="306857" y="57873"/>
                  </a:lnTo>
                  <a:lnTo>
                    <a:pt x="306959" y="57492"/>
                  </a:lnTo>
                  <a:lnTo>
                    <a:pt x="307073" y="56857"/>
                  </a:lnTo>
                  <a:lnTo>
                    <a:pt x="306705" y="54952"/>
                  </a:lnTo>
                  <a:lnTo>
                    <a:pt x="305371" y="62699"/>
                  </a:lnTo>
                  <a:lnTo>
                    <a:pt x="305257" y="62191"/>
                  </a:lnTo>
                  <a:lnTo>
                    <a:pt x="305003" y="61048"/>
                  </a:lnTo>
                  <a:lnTo>
                    <a:pt x="304901" y="60540"/>
                  </a:lnTo>
                  <a:lnTo>
                    <a:pt x="304888" y="60159"/>
                  </a:lnTo>
                  <a:lnTo>
                    <a:pt x="305015" y="58127"/>
                  </a:lnTo>
                  <a:lnTo>
                    <a:pt x="305079" y="57111"/>
                  </a:lnTo>
                  <a:lnTo>
                    <a:pt x="305752" y="58762"/>
                  </a:lnTo>
                  <a:lnTo>
                    <a:pt x="305790" y="57111"/>
                  </a:lnTo>
                  <a:lnTo>
                    <a:pt x="307009" y="50761"/>
                  </a:lnTo>
                  <a:lnTo>
                    <a:pt x="304355" y="58127"/>
                  </a:lnTo>
                  <a:lnTo>
                    <a:pt x="304444" y="55968"/>
                  </a:lnTo>
                  <a:lnTo>
                    <a:pt x="304520" y="54063"/>
                  </a:lnTo>
                  <a:lnTo>
                    <a:pt x="304685" y="53809"/>
                  </a:lnTo>
                  <a:lnTo>
                    <a:pt x="304749" y="51396"/>
                  </a:lnTo>
                  <a:lnTo>
                    <a:pt x="303022" y="55968"/>
                  </a:lnTo>
                  <a:lnTo>
                    <a:pt x="302450" y="55460"/>
                  </a:lnTo>
                  <a:lnTo>
                    <a:pt x="302539" y="54317"/>
                  </a:lnTo>
                  <a:lnTo>
                    <a:pt x="301256" y="57619"/>
                  </a:lnTo>
                  <a:lnTo>
                    <a:pt x="299656" y="58762"/>
                  </a:lnTo>
                  <a:lnTo>
                    <a:pt x="299326" y="59016"/>
                  </a:lnTo>
                  <a:lnTo>
                    <a:pt x="299250" y="59651"/>
                  </a:lnTo>
                  <a:lnTo>
                    <a:pt x="298411" y="60159"/>
                  </a:lnTo>
                  <a:lnTo>
                    <a:pt x="298297" y="57746"/>
                  </a:lnTo>
                  <a:lnTo>
                    <a:pt x="298399" y="56476"/>
                  </a:lnTo>
                  <a:lnTo>
                    <a:pt x="298767" y="54571"/>
                  </a:lnTo>
                  <a:lnTo>
                    <a:pt x="299440" y="54571"/>
                  </a:lnTo>
                  <a:lnTo>
                    <a:pt x="299453" y="54444"/>
                  </a:lnTo>
                  <a:lnTo>
                    <a:pt x="299859" y="50761"/>
                  </a:lnTo>
                  <a:lnTo>
                    <a:pt x="298564" y="54444"/>
                  </a:lnTo>
                  <a:lnTo>
                    <a:pt x="298437" y="54063"/>
                  </a:lnTo>
                  <a:lnTo>
                    <a:pt x="298500" y="53174"/>
                  </a:lnTo>
                  <a:lnTo>
                    <a:pt x="298716" y="52158"/>
                  </a:lnTo>
                  <a:lnTo>
                    <a:pt x="297586" y="52539"/>
                  </a:lnTo>
                  <a:lnTo>
                    <a:pt x="296748" y="56476"/>
                  </a:lnTo>
                  <a:lnTo>
                    <a:pt x="295732" y="55968"/>
                  </a:lnTo>
                  <a:lnTo>
                    <a:pt x="295605" y="57111"/>
                  </a:lnTo>
                  <a:lnTo>
                    <a:pt x="295478" y="57531"/>
                  </a:lnTo>
                  <a:lnTo>
                    <a:pt x="294182" y="61048"/>
                  </a:lnTo>
                  <a:lnTo>
                    <a:pt x="294259" y="60667"/>
                  </a:lnTo>
                  <a:lnTo>
                    <a:pt x="294373" y="60159"/>
                  </a:lnTo>
                  <a:lnTo>
                    <a:pt x="294462" y="59778"/>
                  </a:lnTo>
                  <a:lnTo>
                    <a:pt x="294881" y="57873"/>
                  </a:lnTo>
                  <a:lnTo>
                    <a:pt x="294906" y="57746"/>
                  </a:lnTo>
                  <a:lnTo>
                    <a:pt x="295554" y="54825"/>
                  </a:lnTo>
                  <a:lnTo>
                    <a:pt x="294360" y="57746"/>
                  </a:lnTo>
                  <a:lnTo>
                    <a:pt x="295008" y="53682"/>
                  </a:lnTo>
                  <a:lnTo>
                    <a:pt x="292823" y="57238"/>
                  </a:lnTo>
                  <a:lnTo>
                    <a:pt x="291973" y="57873"/>
                  </a:lnTo>
                  <a:lnTo>
                    <a:pt x="292023" y="57746"/>
                  </a:lnTo>
                  <a:lnTo>
                    <a:pt x="292468" y="56451"/>
                  </a:lnTo>
                  <a:lnTo>
                    <a:pt x="291604" y="57746"/>
                  </a:lnTo>
                  <a:lnTo>
                    <a:pt x="290842" y="57619"/>
                  </a:lnTo>
                  <a:lnTo>
                    <a:pt x="290931" y="57238"/>
                  </a:lnTo>
                  <a:lnTo>
                    <a:pt x="291185" y="56095"/>
                  </a:lnTo>
                  <a:lnTo>
                    <a:pt x="291261" y="55714"/>
                  </a:lnTo>
                  <a:lnTo>
                    <a:pt x="291376" y="55206"/>
                  </a:lnTo>
                  <a:lnTo>
                    <a:pt x="292569" y="49745"/>
                  </a:lnTo>
                  <a:lnTo>
                    <a:pt x="289229" y="55206"/>
                  </a:lnTo>
                  <a:lnTo>
                    <a:pt x="289280" y="54698"/>
                  </a:lnTo>
                  <a:lnTo>
                    <a:pt x="289344" y="54063"/>
                  </a:lnTo>
                  <a:lnTo>
                    <a:pt x="289394" y="53555"/>
                  </a:lnTo>
                  <a:lnTo>
                    <a:pt x="289598" y="51650"/>
                  </a:lnTo>
                  <a:lnTo>
                    <a:pt x="289877" y="48983"/>
                  </a:lnTo>
                  <a:lnTo>
                    <a:pt x="287921" y="51650"/>
                  </a:lnTo>
                  <a:lnTo>
                    <a:pt x="287388" y="47205"/>
                  </a:lnTo>
                  <a:lnTo>
                    <a:pt x="285686" y="47332"/>
                  </a:lnTo>
                  <a:lnTo>
                    <a:pt x="285051" y="53555"/>
                  </a:lnTo>
                  <a:lnTo>
                    <a:pt x="285178" y="47459"/>
                  </a:lnTo>
                  <a:lnTo>
                    <a:pt x="285000" y="48425"/>
                  </a:lnTo>
                  <a:lnTo>
                    <a:pt x="284797" y="47244"/>
                  </a:lnTo>
                  <a:lnTo>
                    <a:pt x="284797" y="49504"/>
                  </a:lnTo>
                  <a:lnTo>
                    <a:pt x="284708" y="49961"/>
                  </a:lnTo>
                  <a:lnTo>
                    <a:pt x="284048" y="53682"/>
                  </a:lnTo>
                  <a:lnTo>
                    <a:pt x="283603" y="54063"/>
                  </a:lnTo>
                  <a:lnTo>
                    <a:pt x="283489" y="53936"/>
                  </a:lnTo>
                  <a:lnTo>
                    <a:pt x="283527" y="53428"/>
                  </a:lnTo>
                  <a:lnTo>
                    <a:pt x="283260" y="50888"/>
                  </a:lnTo>
                  <a:lnTo>
                    <a:pt x="283235" y="50634"/>
                  </a:lnTo>
                  <a:lnTo>
                    <a:pt x="283210" y="47713"/>
                  </a:lnTo>
                  <a:lnTo>
                    <a:pt x="283743" y="48221"/>
                  </a:lnTo>
                  <a:lnTo>
                    <a:pt x="283832" y="47713"/>
                  </a:lnTo>
                  <a:lnTo>
                    <a:pt x="283984" y="46824"/>
                  </a:lnTo>
                  <a:lnTo>
                    <a:pt x="283260" y="46189"/>
                  </a:lnTo>
                  <a:lnTo>
                    <a:pt x="283578" y="45427"/>
                  </a:lnTo>
                  <a:lnTo>
                    <a:pt x="284099" y="44157"/>
                  </a:lnTo>
                  <a:lnTo>
                    <a:pt x="283984" y="42633"/>
                  </a:lnTo>
                  <a:lnTo>
                    <a:pt x="283933" y="42252"/>
                  </a:lnTo>
                  <a:lnTo>
                    <a:pt x="283641" y="44284"/>
                  </a:lnTo>
                  <a:lnTo>
                    <a:pt x="283514" y="44665"/>
                  </a:lnTo>
                  <a:lnTo>
                    <a:pt x="283032" y="45427"/>
                  </a:lnTo>
                  <a:lnTo>
                    <a:pt x="282727" y="44538"/>
                  </a:lnTo>
                  <a:lnTo>
                    <a:pt x="282752" y="47713"/>
                  </a:lnTo>
                  <a:lnTo>
                    <a:pt x="281051" y="50634"/>
                  </a:lnTo>
                  <a:lnTo>
                    <a:pt x="281266" y="49618"/>
                  </a:lnTo>
                  <a:lnTo>
                    <a:pt x="281660" y="47713"/>
                  </a:lnTo>
                  <a:lnTo>
                    <a:pt x="282206" y="45173"/>
                  </a:lnTo>
                  <a:lnTo>
                    <a:pt x="282841" y="42125"/>
                  </a:lnTo>
                  <a:lnTo>
                    <a:pt x="281051" y="45173"/>
                  </a:lnTo>
                  <a:lnTo>
                    <a:pt x="281393" y="44284"/>
                  </a:lnTo>
                  <a:lnTo>
                    <a:pt x="281787" y="43268"/>
                  </a:lnTo>
                  <a:lnTo>
                    <a:pt x="280987" y="44284"/>
                  </a:lnTo>
                  <a:lnTo>
                    <a:pt x="279615" y="42760"/>
                  </a:lnTo>
                  <a:lnTo>
                    <a:pt x="278079" y="47713"/>
                  </a:lnTo>
                  <a:lnTo>
                    <a:pt x="278206" y="46062"/>
                  </a:lnTo>
                  <a:lnTo>
                    <a:pt x="278295" y="45300"/>
                  </a:lnTo>
                  <a:lnTo>
                    <a:pt x="278638" y="44792"/>
                  </a:lnTo>
                  <a:lnTo>
                    <a:pt x="277355" y="43776"/>
                  </a:lnTo>
                  <a:lnTo>
                    <a:pt x="274485" y="49618"/>
                  </a:lnTo>
                  <a:lnTo>
                    <a:pt x="274383" y="48983"/>
                  </a:lnTo>
                  <a:lnTo>
                    <a:pt x="274154" y="47586"/>
                  </a:lnTo>
                  <a:lnTo>
                    <a:pt x="274027" y="46824"/>
                  </a:lnTo>
                  <a:lnTo>
                    <a:pt x="274142" y="45554"/>
                  </a:lnTo>
                  <a:lnTo>
                    <a:pt x="274345" y="44792"/>
                  </a:lnTo>
                  <a:lnTo>
                    <a:pt x="274002" y="45173"/>
                  </a:lnTo>
                  <a:lnTo>
                    <a:pt x="273367" y="47586"/>
                  </a:lnTo>
                  <a:lnTo>
                    <a:pt x="273342" y="46951"/>
                  </a:lnTo>
                  <a:lnTo>
                    <a:pt x="273443" y="45427"/>
                  </a:lnTo>
                  <a:lnTo>
                    <a:pt x="273659" y="44665"/>
                  </a:lnTo>
                  <a:lnTo>
                    <a:pt x="273583" y="44411"/>
                  </a:lnTo>
                  <a:lnTo>
                    <a:pt x="272402" y="46951"/>
                  </a:lnTo>
                  <a:lnTo>
                    <a:pt x="272275" y="46316"/>
                  </a:lnTo>
                  <a:lnTo>
                    <a:pt x="272402" y="45427"/>
                  </a:lnTo>
                  <a:lnTo>
                    <a:pt x="272783" y="44411"/>
                  </a:lnTo>
                  <a:lnTo>
                    <a:pt x="272707" y="44030"/>
                  </a:lnTo>
                  <a:lnTo>
                    <a:pt x="271805" y="41998"/>
                  </a:lnTo>
                  <a:lnTo>
                    <a:pt x="269951" y="48094"/>
                  </a:lnTo>
                  <a:lnTo>
                    <a:pt x="268592" y="48983"/>
                  </a:lnTo>
                  <a:lnTo>
                    <a:pt x="268871" y="47459"/>
                  </a:lnTo>
                  <a:lnTo>
                    <a:pt x="269100" y="46189"/>
                  </a:lnTo>
                  <a:lnTo>
                    <a:pt x="269328" y="44919"/>
                  </a:lnTo>
                  <a:lnTo>
                    <a:pt x="269214" y="44030"/>
                  </a:lnTo>
                  <a:lnTo>
                    <a:pt x="268236" y="42125"/>
                  </a:lnTo>
                  <a:lnTo>
                    <a:pt x="268287" y="41363"/>
                  </a:lnTo>
                  <a:lnTo>
                    <a:pt x="266776" y="40474"/>
                  </a:lnTo>
                  <a:lnTo>
                    <a:pt x="264896" y="44665"/>
                  </a:lnTo>
                  <a:lnTo>
                    <a:pt x="263093" y="46189"/>
                  </a:lnTo>
                  <a:lnTo>
                    <a:pt x="263067" y="44411"/>
                  </a:lnTo>
                  <a:lnTo>
                    <a:pt x="263055" y="43522"/>
                  </a:lnTo>
                  <a:lnTo>
                    <a:pt x="263017" y="40982"/>
                  </a:lnTo>
                  <a:lnTo>
                    <a:pt x="260299" y="43522"/>
                  </a:lnTo>
                  <a:lnTo>
                    <a:pt x="259283" y="40474"/>
                  </a:lnTo>
                  <a:lnTo>
                    <a:pt x="259270" y="41732"/>
                  </a:lnTo>
                  <a:lnTo>
                    <a:pt x="258648" y="44030"/>
                  </a:lnTo>
                  <a:lnTo>
                    <a:pt x="258305" y="44411"/>
                  </a:lnTo>
                  <a:lnTo>
                    <a:pt x="258102" y="43522"/>
                  </a:lnTo>
                  <a:lnTo>
                    <a:pt x="256819" y="47459"/>
                  </a:lnTo>
                  <a:lnTo>
                    <a:pt x="256908" y="46951"/>
                  </a:lnTo>
                  <a:lnTo>
                    <a:pt x="256933" y="46824"/>
                  </a:lnTo>
                  <a:lnTo>
                    <a:pt x="257022" y="46316"/>
                  </a:lnTo>
                  <a:lnTo>
                    <a:pt x="257149" y="45554"/>
                  </a:lnTo>
                  <a:lnTo>
                    <a:pt x="257175" y="45427"/>
                  </a:lnTo>
                  <a:lnTo>
                    <a:pt x="257556" y="43268"/>
                  </a:lnTo>
                  <a:lnTo>
                    <a:pt x="257670" y="43395"/>
                  </a:lnTo>
                  <a:lnTo>
                    <a:pt x="257683" y="43268"/>
                  </a:lnTo>
                  <a:lnTo>
                    <a:pt x="257987" y="40220"/>
                  </a:lnTo>
                  <a:lnTo>
                    <a:pt x="258089" y="39204"/>
                  </a:lnTo>
                  <a:lnTo>
                    <a:pt x="257187" y="40220"/>
                  </a:lnTo>
                  <a:lnTo>
                    <a:pt x="256654" y="39966"/>
                  </a:lnTo>
                  <a:lnTo>
                    <a:pt x="255638" y="45427"/>
                  </a:lnTo>
                  <a:lnTo>
                    <a:pt x="255117" y="43141"/>
                  </a:lnTo>
                  <a:lnTo>
                    <a:pt x="254914" y="42252"/>
                  </a:lnTo>
                  <a:lnTo>
                    <a:pt x="253479" y="42633"/>
                  </a:lnTo>
                  <a:lnTo>
                    <a:pt x="252133" y="43141"/>
                  </a:lnTo>
                  <a:lnTo>
                    <a:pt x="252107" y="43014"/>
                  </a:lnTo>
                  <a:lnTo>
                    <a:pt x="251917" y="41871"/>
                  </a:lnTo>
                  <a:lnTo>
                    <a:pt x="251688" y="40474"/>
                  </a:lnTo>
                  <a:lnTo>
                    <a:pt x="251104" y="41871"/>
                  </a:lnTo>
                  <a:lnTo>
                    <a:pt x="250659" y="41744"/>
                  </a:lnTo>
                  <a:lnTo>
                    <a:pt x="250101" y="43014"/>
                  </a:lnTo>
                  <a:lnTo>
                    <a:pt x="250571" y="40093"/>
                  </a:lnTo>
                  <a:lnTo>
                    <a:pt x="249796" y="39331"/>
                  </a:lnTo>
                  <a:lnTo>
                    <a:pt x="249275" y="38823"/>
                  </a:lnTo>
                  <a:lnTo>
                    <a:pt x="247954" y="39331"/>
                  </a:lnTo>
                  <a:lnTo>
                    <a:pt x="248539" y="37172"/>
                  </a:lnTo>
                  <a:lnTo>
                    <a:pt x="247878" y="36918"/>
                  </a:lnTo>
                  <a:lnTo>
                    <a:pt x="246341" y="45554"/>
                  </a:lnTo>
                  <a:lnTo>
                    <a:pt x="245681" y="45554"/>
                  </a:lnTo>
                  <a:lnTo>
                    <a:pt x="245719" y="45300"/>
                  </a:lnTo>
                  <a:lnTo>
                    <a:pt x="246024" y="42633"/>
                  </a:lnTo>
                  <a:lnTo>
                    <a:pt x="246151" y="41490"/>
                  </a:lnTo>
                  <a:lnTo>
                    <a:pt x="246176" y="41236"/>
                  </a:lnTo>
                  <a:lnTo>
                    <a:pt x="244970" y="41109"/>
                  </a:lnTo>
                  <a:lnTo>
                    <a:pt x="244932" y="40855"/>
                  </a:lnTo>
                  <a:lnTo>
                    <a:pt x="244335" y="37045"/>
                  </a:lnTo>
                  <a:lnTo>
                    <a:pt x="242544" y="40855"/>
                  </a:lnTo>
                  <a:lnTo>
                    <a:pt x="242887" y="38950"/>
                  </a:lnTo>
                  <a:lnTo>
                    <a:pt x="243116" y="38823"/>
                  </a:lnTo>
                  <a:lnTo>
                    <a:pt x="242570" y="38569"/>
                  </a:lnTo>
                  <a:lnTo>
                    <a:pt x="242214" y="37680"/>
                  </a:lnTo>
                  <a:lnTo>
                    <a:pt x="241376" y="35521"/>
                  </a:lnTo>
                  <a:lnTo>
                    <a:pt x="241084" y="37973"/>
                  </a:lnTo>
                  <a:lnTo>
                    <a:pt x="240677" y="41490"/>
                  </a:lnTo>
                  <a:lnTo>
                    <a:pt x="241084" y="37973"/>
                  </a:lnTo>
                  <a:lnTo>
                    <a:pt x="238594" y="42633"/>
                  </a:lnTo>
                  <a:lnTo>
                    <a:pt x="239115" y="39712"/>
                  </a:lnTo>
                  <a:lnTo>
                    <a:pt x="238112" y="43141"/>
                  </a:lnTo>
                  <a:lnTo>
                    <a:pt x="237985" y="43649"/>
                  </a:lnTo>
                  <a:lnTo>
                    <a:pt x="237871" y="44284"/>
                  </a:lnTo>
                  <a:lnTo>
                    <a:pt x="236956" y="45300"/>
                  </a:lnTo>
                  <a:lnTo>
                    <a:pt x="237058" y="43395"/>
                  </a:lnTo>
                  <a:lnTo>
                    <a:pt x="236956" y="42379"/>
                  </a:lnTo>
                  <a:lnTo>
                    <a:pt x="236893" y="42125"/>
                  </a:lnTo>
                  <a:lnTo>
                    <a:pt x="236410" y="46316"/>
                  </a:lnTo>
                  <a:lnTo>
                    <a:pt x="235940" y="44792"/>
                  </a:lnTo>
                  <a:lnTo>
                    <a:pt x="236054" y="44157"/>
                  </a:lnTo>
                  <a:lnTo>
                    <a:pt x="236435" y="42887"/>
                  </a:lnTo>
                  <a:lnTo>
                    <a:pt x="235851" y="42633"/>
                  </a:lnTo>
                  <a:lnTo>
                    <a:pt x="235750" y="43649"/>
                  </a:lnTo>
                  <a:lnTo>
                    <a:pt x="235153" y="45554"/>
                  </a:lnTo>
                  <a:lnTo>
                    <a:pt x="234543" y="46824"/>
                  </a:lnTo>
                  <a:lnTo>
                    <a:pt x="234416" y="46316"/>
                  </a:lnTo>
                  <a:lnTo>
                    <a:pt x="234289" y="45808"/>
                  </a:lnTo>
                  <a:lnTo>
                    <a:pt x="234162" y="45300"/>
                  </a:lnTo>
                  <a:lnTo>
                    <a:pt x="234289" y="42506"/>
                  </a:lnTo>
                  <a:lnTo>
                    <a:pt x="234327" y="42125"/>
                  </a:lnTo>
                  <a:lnTo>
                    <a:pt x="234035" y="43649"/>
                  </a:lnTo>
                  <a:lnTo>
                    <a:pt x="233362" y="45808"/>
                  </a:lnTo>
                  <a:lnTo>
                    <a:pt x="233235" y="45427"/>
                  </a:lnTo>
                  <a:lnTo>
                    <a:pt x="233349" y="43649"/>
                  </a:lnTo>
                  <a:lnTo>
                    <a:pt x="233438" y="43395"/>
                  </a:lnTo>
                  <a:lnTo>
                    <a:pt x="233324" y="42506"/>
                  </a:lnTo>
                  <a:lnTo>
                    <a:pt x="233235" y="42252"/>
                  </a:lnTo>
                  <a:lnTo>
                    <a:pt x="232854" y="41173"/>
                  </a:lnTo>
                  <a:lnTo>
                    <a:pt x="232740" y="41973"/>
                  </a:lnTo>
                  <a:lnTo>
                    <a:pt x="232791" y="40982"/>
                  </a:lnTo>
                  <a:lnTo>
                    <a:pt x="232854" y="41173"/>
                  </a:lnTo>
                  <a:lnTo>
                    <a:pt x="232879" y="40982"/>
                  </a:lnTo>
                  <a:lnTo>
                    <a:pt x="233083" y="39585"/>
                  </a:lnTo>
                  <a:lnTo>
                    <a:pt x="232562" y="39154"/>
                  </a:lnTo>
                  <a:lnTo>
                    <a:pt x="232562" y="41910"/>
                  </a:lnTo>
                  <a:lnTo>
                    <a:pt x="231521" y="46316"/>
                  </a:lnTo>
                  <a:lnTo>
                    <a:pt x="231279" y="44030"/>
                  </a:lnTo>
                  <a:lnTo>
                    <a:pt x="231330" y="41617"/>
                  </a:lnTo>
                  <a:lnTo>
                    <a:pt x="232143" y="41744"/>
                  </a:lnTo>
                  <a:lnTo>
                    <a:pt x="232562" y="41910"/>
                  </a:lnTo>
                  <a:lnTo>
                    <a:pt x="232562" y="39154"/>
                  </a:lnTo>
                  <a:lnTo>
                    <a:pt x="233540" y="35394"/>
                  </a:lnTo>
                  <a:lnTo>
                    <a:pt x="232702" y="37299"/>
                  </a:lnTo>
                  <a:lnTo>
                    <a:pt x="231190" y="41617"/>
                  </a:lnTo>
                  <a:lnTo>
                    <a:pt x="231101" y="41363"/>
                  </a:lnTo>
                  <a:lnTo>
                    <a:pt x="231051" y="41236"/>
                  </a:lnTo>
                  <a:lnTo>
                    <a:pt x="230759" y="40347"/>
                  </a:lnTo>
                  <a:lnTo>
                    <a:pt x="230733" y="39966"/>
                  </a:lnTo>
                  <a:lnTo>
                    <a:pt x="230746" y="39331"/>
                  </a:lnTo>
                  <a:lnTo>
                    <a:pt x="230746" y="38696"/>
                  </a:lnTo>
                  <a:lnTo>
                    <a:pt x="230517" y="39077"/>
                  </a:lnTo>
                  <a:lnTo>
                    <a:pt x="230390" y="39331"/>
                  </a:lnTo>
                  <a:lnTo>
                    <a:pt x="230352" y="39204"/>
                  </a:lnTo>
                  <a:lnTo>
                    <a:pt x="230162" y="38569"/>
                  </a:lnTo>
                  <a:lnTo>
                    <a:pt x="229958" y="38569"/>
                  </a:lnTo>
                  <a:lnTo>
                    <a:pt x="230098" y="37299"/>
                  </a:lnTo>
                  <a:lnTo>
                    <a:pt x="230111" y="37172"/>
                  </a:lnTo>
                  <a:lnTo>
                    <a:pt x="230200" y="36283"/>
                  </a:lnTo>
                  <a:lnTo>
                    <a:pt x="229933" y="36576"/>
                  </a:lnTo>
                  <a:lnTo>
                    <a:pt x="229933" y="37299"/>
                  </a:lnTo>
                  <a:lnTo>
                    <a:pt x="229870" y="38569"/>
                  </a:lnTo>
                  <a:lnTo>
                    <a:pt x="229743" y="38582"/>
                  </a:lnTo>
                  <a:lnTo>
                    <a:pt x="229743" y="58381"/>
                  </a:lnTo>
                  <a:lnTo>
                    <a:pt x="229577" y="58127"/>
                  </a:lnTo>
                  <a:lnTo>
                    <a:pt x="229158" y="58127"/>
                  </a:lnTo>
                  <a:lnTo>
                    <a:pt x="229273" y="56984"/>
                  </a:lnTo>
                  <a:lnTo>
                    <a:pt x="229374" y="56476"/>
                  </a:lnTo>
                  <a:lnTo>
                    <a:pt x="229450" y="56095"/>
                  </a:lnTo>
                  <a:lnTo>
                    <a:pt x="229577" y="56095"/>
                  </a:lnTo>
                  <a:lnTo>
                    <a:pt x="229438" y="56934"/>
                  </a:lnTo>
                  <a:lnTo>
                    <a:pt x="229654" y="57492"/>
                  </a:lnTo>
                  <a:lnTo>
                    <a:pt x="229743" y="58381"/>
                  </a:lnTo>
                  <a:lnTo>
                    <a:pt x="229743" y="38582"/>
                  </a:lnTo>
                  <a:lnTo>
                    <a:pt x="229438" y="38823"/>
                  </a:lnTo>
                  <a:lnTo>
                    <a:pt x="229362" y="39204"/>
                  </a:lnTo>
                  <a:lnTo>
                    <a:pt x="229654" y="37680"/>
                  </a:lnTo>
                  <a:lnTo>
                    <a:pt x="229933" y="37299"/>
                  </a:lnTo>
                  <a:lnTo>
                    <a:pt x="229933" y="36576"/>
                  </a:lnTo>
                  <a:lnTo>
                    <a:pt x="229374" y="37172"/>
                  </a:lnTo>
                  <a:lnTo>
                    <a:pt x="229031" y="37045"/>
                  </a:lnTo>
                  <a:lnTo>
                    <a:pt x="228676" y="39966"/>
                  </a:lnTo>
                  <a:lnTo>
                    <a:pt x="228307" y="39458"/>
                  </a:lnTo>
                  <a:lnTo>
                    <a:pt x="228358" y="41732"/>
                  </a:lnTo>
                  <a:lnTo>
                    <a:pt x="228498" y="41617"/>
                  </a:lnTo>
                  <a:lnTo>
                    <a:pt x="228650" y="41529"/>
                  </a:lnTo>
                  <a:lnTo>
                    <a:pt x="228612" y="41884"/>
                  </a:lnTo>
                  <a:lnTo>
                    <a:pt x="228625" y="42113"/>
                  </a:lnTo>
                  <a:lnTo>
                    <a:pt x="228638" y="42291"/>
                  </a:lnTo>
                  <a:lnTo>
                    <a:pt x="228854" y="41402"/>
                  </a:lnTo>
                  <a:lnTo>
                    <a:pt x="228904" y="41236"/>
                  </a:lnTo>
                  <a:lnTo>
                    <a:pt x="228854" y="41490"/>
                  </a:lnTo>
                  <a:lnTo>
                    <a:pt x="229082" y="41363"/>
                  </a:lnTo>
                  <a:lnTo>
                    <a:pt x="229692" y="41363"/>
                  </a:lnTo>
                  <a:lnTo>
                    <a:pt x="228777" y="44030"/>
                  </a:lnTo>
                  <a:lnTo>
                    <a:pt x="228638" y="42379"/>
                  </a:lnTo>
                  <a:lnTo>
                    <a:pt x="228358" y="43548"/>
                  </a:lnTo>
                  <a:lnTo>
                    <a:pt x="228358" y="58127"/>
                  </a:lnTo>
                  <a:lnTo>
                    <a:pt x="228346" y="58254"/>
                  </a:lnTo>
                  <a:lnTo>
                    <a:pt x="227990" y="58381"/>
                  </a:lnTo>
                  <a:lnTo>
                    <a:pt x="228358" y="58127"/>
                  </a:lnTo>
                  <a:lnTo>
                    <a:pt x="228358" y="43548"/>
                  </a:lnTo>
                  <a:lnTo>
                    <a:pt x="227533" y="46951"/>
                  </a:lnTo>
                  <a:lnTo>
                    <a:pt x="227558" y="45935"/>
                  </a:lnTo>
                  <a:lnTo>
                    <a:pt x="227571" y="45681"/>
                  </a:lnTo>
                  <a:lnTo>
                    <a:pt x="227596" y="44792"/>
                  </a:lnTo>
                  <a:lnTo>
                    <a:pt x="227482" y="42252"/>
                  </a:lnTo>
                  <a:lnTo>
                    <a:pt x="227139" y="40855"/>
                  </a:lnTo>
                  <a:lnTo>
                    <a:pt x="227152" y="39585"/>
                  </a:lnTo>
                  <a:lnTo>
                    <a:pt x="227279" y="38061"/>
                  </a:lnTo>
                  <a:lnTo>
                    <a:pt x="226060" y="39585"/>
                  </a:lnTo>
                  <a:lnTo>
                    <a:pt x="224739" y="38823"/>
                  </a:lnTo>
                  <a:lnTo>
                    <a:pt x="223405" y="44030"/>
                  </a:lnTo>
                  <a:lnTo>
                    <a:pt x="223304" y="44284"/>
                  </a:lnTo>
                  <a:lnTo>
                    <a:pt x="222999" y="44792"/>
                  </a:lnTo>
                  <a:lnTo>
                    <a:pt x="223012" y="44665"/>
                  </a:lnTo>
                  <a:lnTo>
                    <a:pt x="223240" y="42633"/>
                  </a:lnTo>
                  <a:lnTo>
                    <a:pt x="223278" y="41871"/>
                  </a:lnTo>
                  <a:lnTo>
                    <a:pt x="223329" y="41503"/>
                  </a:lnTo>
                  <a:lnTo>
                    <a:pt x="223126" y="41871"/>
                  </a:lnTo>
                  <a:lnTo>
                    <a:pt x="222364" y="41109"/>
                  </a:lnTo>
                  <a:lnTo>
                    <a:pt x="222034" y="41490"/>
                  </a:lnTo>
                  <a:lnTo>
                    <a:pt x="221957" y="41744"/>
                  </a:lnTo>
                  <a:lnTo>
                    <a:pt x="221475" y="44665"/>
                  </a:lnTo>
                  <a:lnTo>
                    <a:pt x="221310" y="44030"/>
                  </a:lnTo>
                  <a:lnTo>
                    <a:pt x="221005" y="42887"/>
                  </a:lnTo>
                  <a:lnTo>
                    <a:pt x="221081" y="42633"/>
                  </a:lnTo>
                  <a:lnTo>
                    <a:pt x="221919" y="41617"/>
                  </a:lnTo>
                  <a:lnTo>
                    <a:pt x="222046" y="41249"/>
                  </a:lnTo>
                  <a:lnTo>
                    <a:pt x="221272" y="41617"/>
                  </a:lnTo>
                  <a:lnTo>
                    <a:pt x="221462" y="40855"/>
                  </a:lnTo>
                  <a:lnTo>
                    <a:pt x="221335" y="40220"/>
                  </a:lnTo>
                  <a:lnTo>
                    <a:pt x="220357" y="39077"/>
                  </a:lnTo>
                  <a:lnTo>
                    <a:pt x="217144" y="44030"/>
                  </a:lnTo>
                  <a:lnTo>
                    <a:pt x="216674" y="43141"/>
                  </a:lnTo>
                  <a:lnTo>
                    <a:pt x="215938" y="41744"/>
                  </a:lnTo>
                  <a:lnTo>
                    <a:pt x="216027" y="43141"/>
                  </a:lnTo>
                  <a:lnTo>
                    <a:pt x="213995" y="39331"/>
                  </a:lnTo>
                  <a:lnTo>
                    <a:pt x="210540" y="45681"/>
                  </a:lnTo>
                  <a:lnTo>
                    <a:pt x="209715" y="43014"/>
                  </a:lnTo>
                  <a:lnTo>
                    <a:pt x="208800" y="40093"/>
                  </a:lnTo>
                  <a:lnTo>
                    <a:pt x="208203" y="38696"/>
                  </a:lnTo>
                  <a:lnTo>
                    <a:pt x="207911" y="40601"/>
                  </a:lnTo>
                  <a:lnTo>
                    <a:pt x="207784" y="41249"/>
                  </a:lnTo>
                  <a:lnTo>
                    <a:pt x="207187" y="43014"/>
                  </a:lnTo>
                  <a:lnTo>
                    <a:pt x="207403" y="39839"/>
                  </a:lnTo>
                  <a:lnTo>
                    <a:pt x="206298" y="43268"/>
                  </a:lnTo>
                  <a:lnTo>
                    <a:pt x="204927" y="45935"/>
                  </a:lnTo>
                  <a:lnTo>
                    <a:pt x="205028" y="43522"/>
                  </a:lnTo>
                  <a:lnTo>
                    <a:pt x="205079" y="42506"/>
                  </a:lnTo>
                  <a:lnTo>
                    <a:pt x="205384" y="35394"/>
                  </a:lnTo>
                  <a:lnTo>
                    <a:pt x="203542" y="40220"/>
                  </a:lnTo>
                  <a:lnTo>
                    <a:pt x="203415" y="42506"/>
                  </a:lnTo>
                  <a:lnTo>
                    <a:pt x="202984" y="41998"/>
                  </a:lnTo>
                  <a:lnTo>
                    <a:pt x="201790" y="43522"/>
                  </a:lnTo>
                  <a:lnTo>
                    <a:pt x="201752" y="43268"/>
                  </a:lnTo>
                  <a:lnTo>
                    <a:pt x="202145" y="41109"/>
                  </a:lnTo>
                  <a:lnTo>
                    <a:pt x="202082" y="41363"/>
                  </a:lnTo>
                  <a:lnTo>
                    <a:pt x="201739" y="43218"/>
                  </a:lnTo>
                  <a:lnTo>
                    <a:pt x="201866" y="40474"/>
                  </a:lnTo>
                  <a:lnTo>
                    <a:pt x="200393" y="43141"/>
                  </a:lnTo>
                  <a:lnTo>
                    <a:pt x="199694" y="41973"/>
                  </a:lnTo>
                  <a:lnTo>
                    <a:pt x="199796" y="41363"/>
                  </a:lnTo>
                  <a:lnTo>
                    <a:pt x="201269" y="36664"/>
                  </a:lnTo>
                  <a:lnTo>
                    <a:pt x="199999" y="36156"/>
                  </a:lnTo>
                  <a:lnTo>
                    <a:pt x="199440" y="36791"/>
                  </a:lnTo>
                  <a:lnTo>
                    <a:pt x="198259" y="40347"/>
                  </a:lnTo>
                  <a:lnTo>
                    <a:pt x="198145" y="41998"/>
                  </a:lnTo>
                  <a:lnTo>
                    <a:pt x="198335" y="42125"/>
                  </a:lnTo>
                  <a:lnTo>
                    <a:pt x="198412" y="44157"/>
                  </a:lnTo>
                  <a:lnTo>
                    <a:pt x="198297" y="44792"/>
                  </a:lnTo>
                  <a:lnTo>
                    <a:pt x="197840" y="45554"/>
                  </a:lnTo>
                  <a:lnTo>
                    <a:pt x="197218" y="50380"/>
                  </a:lnTo>
                  <a:lnTo>
                    <a:pt x="196494" y="54317"/>
                  </a:lnTo>
                  <a:lnTo>
                    <a:pt x="196418" y="55587"/>
                  </a:lnTo>
                  <a:lnTo>
                    <a:pt x="197040" y="58762"/>
                  </a:lnTo>
                  <a:lnTo>
                    <a:pt x="198094" y="55841"/>
                  </a:lnTo>
                  <a:lnTo>
                    <a:pt x="198081" y="58254"/>
                  </a:lnTo>
                  <a:lnTo>
                    <a:pt x="197446" y="58381"/>
                  </a:lnTo>
                  <a:lnTo>
                    <a:pt x="197548" y="60667"/>
                  </a:lnTo>
                  <a:lnTo>
                    <a:pt x="197993" y="58635"/>
                  </a:lnTo>
                  <a:lnTo>
                    <a:pt x="198386" y="57365"/>
                  </a:lnTo>
                  <a:lnTo>
                    <a:pt x="198412" y="60032"/>
                  </a:lnTo>
                  <a:lnTo>
                    <a:pt x="199148" y="57365"/>
                  </a:lnTo>
                  <a:lnTo>
                    <a:pt x="199390" y="56476"/>
                  </a:lnTo>
                  <a:lnTo>
                    <a:pt x="199491" y="55841"/>
                  </a:lnTo>
                  <a:lnTo>
                    <a:pt x="199669" y="55460"/>
                  </a:lnTo>
                  <a:lnTo>
                    <a:pt x="200164" y="54571"/>
                  </a:lnTo>
                  <a:lnTo>
                    <a:pt x="200202" y="57238"/>
                  </a:lnTo>
                  <a:lnTo>
                    <a:pt x="199961" y="58635"/>
                  </a:lnTo>
                  <a:lnTo>
                    <a:pt x="200596" y="56857"/>
                  </a:lnTo>
                  <a:lnTo>
                    <a:pt x="200482" y="58254"/>
                  </a:lnTo>
                  <a:lnTo>
                    <a:pt x="200367" y="58699"/>
                  </a:lnTo>
                  <a:lnTo>
                    <a:pt x="200634" y="58000"/>
                  </a:lnTo>
                  <a:lnTo>
                    <a:pt x="201155" y="58889"/>
                  </a:lnTo>
                  <a:lnTo>
                    <a:pt x="201320" y="58000"/>
                  </a:lnTo>
                  <a:lnTo>
                    <a:pt x="201536" y="56857"/>
                  </a:lnTo>
                  <a:lnTo>
                    <a:pt x="201637" y="56349"/>
                  </a:lnTo>
                  <a:lnTo>
                    <a:pt x="201701" y="59016"/>
                  </a:lnTo>
                  <a:lnTo>
                    <a:pt x="202742" y="56349"/>
                  </a:lnTo>
                  <a:lnTo>
                    <a:pt x="202984" y="55714"/>
                  </a:lnTo>
                  <a:lnTo>
                    <a:pt x="202412" y="60274"/>
                  </a:lnTo>
                  <a:lnTo>
                    <a:pt x="202666" y="59270"/>
                  </a:lnTo>
                  <a:lnTo>
                    <a:pt x="203479" y="56857"/>
                  </a:lnTo>
                  <a:lnTo>
                    <a:pt x="203847" y="56730"/>
                  </a:lnTo>
                  <a:lnTo>
                    <a:pt x="202577" y="62064"/>
                  </a:lnTo>
                  <a:lnTo>
                    <a:pt x="205092" y="57111"/>
                  </a:lnTo>
                  <a:lnTo>
                    <a:pt x="204228" y="62953"/>
                  </a:lnTo>
                  <a:lnTo>
                    <a:pt x="205282" y="58127"/>
                  </a:lnTo>
                  <a:lnTo>
                    <a:pt x="206159" y="61048"/>
                  </a:lnTo>
                  <a:lnTo>
                    <a:pt x="207302" y="58381"/>
                  </a:lnTo>
                  <a:lnTo>
                    <a:pt x="207175" y="59524"/>
                  </a:lnTo>
                  <a:lnTo>
                    <a:pt x="207378" y="59778"/>
                  </a:lnTo>
                  <a:lnTo>
                    <a:pt x="207416" y="61556"/>
                  </a:lnTo>
                  <a:lnTo>
                    <a:pt x="207530" y="62191"/>
                  </a:lnTo>
                  <a:lnTo>
                    <a:pt x="208038" y="58381"/>
                  </a:lnTo>
                  <a:lnTo>
                    <a:pt x="208076" y="58127"/>
                  </a:lnTo>
                  <a:lnTo>
                    <a:pt x="208902" y="57238"/>
                  </a:lnTo>
                  <a:lnTo>
                    <a:pt x="208940" y="57111"/>
                  </a:lnTo>
                  <a:lnTo>
                    <a:pt x="209042" y="56730"/>
                  </a:lnTo>
                  <a:lnTo>
                    <a:pt x="209334" y="55714"/>
                  </a:lnTo>
                  <a:lnTo>
                    <a:pt x="209588" y="54825"/>
                  </a:lnTo>
                  <a:lnTo>
                    <a:pt x="209677" y="58889"/>
                  </a:lnTo>
                  <a:lnTo>
                    <a:pt x="208673" y="59524"/>
                  </a:lnTo>
                  <a:lnTo>
                    <a:pt x="208394" y="63334"/>
                  </a:lnTo>
                  <a:lnTo>
                    <a:pt x="208762" y="60032"/>
                  </a:lnTo>
                  <a:lnTo>
                    <a:pt x="209765" y="60159"/>
                  </a:lnTo>
                  <a:lnTo>
                    <a:pt x="209778" y="60032"/>
                  </a:lnTo>
                  <a:lnTo>
                    <a:pt x="209918" y="57365"/>
                  </a:lnTo>
                  <a:lnTo>
                    <a:pt x="210045" y="59905"/>
                  </a:lnTo>
                  <a:lnTo>
                    <a:pt x="210146" y="58635"/>
                  </a:lnTo>
                  <a:lnTo>
                    <a:pt x="209943" y="62064"/>
                  </a:lnTo>
                  <a:lnTo>
                    <a:pt x="210426" y="58635"/>
                  </a:lnTo>
                  <a:lnTo>
                    <a:pt x="210604" y="57365"/>
                  </a:lnTo>
                  <a:lnTo>
                    <a:pt x="210667" y="56984"/>
                  </a:lnTo>
                  <a:lnTo>
                    <a:pt x="210451" y="61302"/>
                  </a:lnTo>
                  <a:lnTo>
                    <a:pt x="211201" y="58127"/>
                  </a:lnTo>
                  <a:lnTo>
                    <a:pt x="211302" y="59016"/>
                  </a:lnTo>
                  <a:lnTo>
                    <a:pt x="211429" y="61048"/>
                  </a:lnTo>
                  <a:lnTo>
                    <a:pt x="210756" y="62953"/>
                  </a:lnTo>
                  <a:lnTo>
                    <a:pt x="211632" y="61429"/>
                  </a:lnTo>
                  <a:lnTo>
                    <a:pt x="211696" y="62242"/>
                  </a:lnTo>
                  <a:lnTo>
                    <a:pt x="211721" y="61429"/>
                  </a:lnTo>
                  <a:lnTo>
                    <a:pt x="211836" y="60540"/>
                  </a:lnTo>
                  <a:lnTo>
                    <a:pt x="212153" y="58889"/>
                  </a:lnTo>
                  <a:lnTo>
                    <a:pt x="212890" y="58127"/>
                  </a:lnTo>
                  <a:lnTo>
                    <a:pt x="213131" y="57873"/>
                  </a:lnTo>
                  <a:lnTo>
                    <a:pt x="212344" y="61163"/>
                  </a:lnTo>
                  <a:lnTo>
                    <a:pt x="212217" y="63842"/>
                  </a:lnTo>
                  <a:lnTo>
                    <a:pt x="212775" y="62953"/>
                  </a:lnTo>
                  <a:lnTo>
                    <a:pt x="212890" y="62699"/>
                  </a:lnTo>
                  <a:lnTo>
                    <a:pt x="213715" y="59397"/>
                  </a:lnTo>
                  <a:lnTo>
                    <a:pt x="214083" y="59524"/>
                  </a:lnTo>
                  <a:lnTo>
                    <a:pt x="214007" y="60667"/>
                  </a:lnTo>
                  <a:lnTo>
                    <a:pt x="213880" y="61175"/>
                  </a:lnTo>
                  <a:lnTo>
                    <a:pt x="214464" y="59397"/>
                  </a:lnTo>
                  <a:lnTo>
                    <a:pt x="214833" y="58254"/>
                  </a:lnTo>
                  <a:lnTo>
                    <a:pt x="215531" y="61302"/>
                  </a:lnTo>
                  <a:lnTo>
                    <a:pt x="216446" y="58254"/>
                  </a:lnTo>
                  <a:lnTo>
                    <a:pt x="216560" y="57873"/>
                  </a:lnTo>
                  <a:lnTo>
                    <a:pt x="216674" y="57492"/>
                  </a:lnTo>
                  <a:lnTo>
                    <a:pt x="216623" y="58508"/>
                  </a:lnTo>
                  <a:lnTo>
                    <a:pt x="216712" y="57492"/>
                  </a:lnTo>
                  <a:lnTo>
                    <a:pt x="216750" y="56984"/>
                  </a:lnTo>
                  <a:lnTo>
                    <a:pt x="216992" y="54825"/>
                  </a:lnTo>
                  <a:lnTo>
                    <a:pt x="217017" y="54571"/>
                  </a:lnTo>
                  <a:lnTo>
                    <a:pt x="217220" y="53174"/>
                  </a:lnTo>
                  <a:lnTo>
                    <a:pt x="217525" y="53174"/>
                  </a:lnTo>
                  <a:lnTo>
                    <a:pt x="218109" y="50888"/>
                  </a:lnTo>
                  <a:lnTo>
                    <a:pt x="217906" y="53428"/>
                  </a:lnTo>
                  <a:lnTo>
                    <a:pt x="217716" y="53301"/>
                  </a:lnTo>
                  <a:lnTo>
                    <a:pt x="217627" y="53936"/>
                  </a:lnTo>
                  <a:lnTo>
                    <a:pt x="217512" y="54571"/>
                  </a:lnTo>
                  <a:lnTo>
                    <a:pt x="217385" y="55079"/>
                  </a:lnTo>
                  <a:lnTo>
                    <a:pt x="217855" y="54063"/>
                  </a:lnTo>
                  <a:lnTo>
                    <a:pt x="217716" y="56654"/>
                  </a:lnTo>
                  <a:lnTo>
                    <a:pt x="217843" y="56349"/>
                  </a:lnTo>
                  <a:lnTo>
                    <a:pt x="217881" y="55968"/>
                  </a:lnTo>
                  <a:lnTo>
                    <a:pt x="217932" y="56121"/>
                  </a:lnTo>
                  <a:lnTo>
                    <a:pt x="217995" y="55968"/>
                  </a:lnTo>
                  <a:lnTo>
                    <a:pt x="218782" y="54063"/>
                  </a:lnTo>
                  <a:lnTo>
                    <a:pt x="218833" y="53936"/>
                  </a:lnTo>
                  <a:lnTo>
                    <a:pt x="218960" y="54317"/>
                  </a:lnTo>
                  <a:lnTo>
                    <a:pt x="219062" y="56172"/>
                  </a:lnTo>
                  <a:lnTo>
                    <a:pt x="218821" y="58508"/>
                  </a:lnTo>
                  <a:lnTo>
                    <a:pt x="217932" y="56121"/>
                  </a:lnTo>
                  <a:lnTo>
                    <a:pt x="217995" y="57531"/>
                  </a:lnTo>
                  <a:lnTo>
                    <a:pt x="218122" y="59270"/>
                  </a:lnTo>
                  <a:lnTo>
                    <a:pt x="217538" y="57746"/>
                  </a:lnTo>
                  <a:lnTo>
                    <a:pt x="217385" y="63461"/>
                  </a:lnTo>
                  <a:lnTo>
                    <a:pt x="217144" y="57518"/>
                  </a:lnTo>
                  <a:lnTo>
                    <a:pt x="217106" y="58127"/>
                  </a:lnTo>
                  <a:lnTo>
                    <a:pt x="216979" y="63461"/>
                  </a:lnTo>
                  <a:lnTo>
                    <a:pt x="217741" y="64477"/>
                  </a:lnTo>
                  <a:lnTo>
                    <a:pt x="217919" y="63461"/>
                  </a:lnTo>
                  <a:lnTo>
                    <a:pt x="218236" y="61683"/>
                  </a:lnTo>
                  <a:lnTo>
                    <a:pt x="219075" y="62826"/>
                  </a:lnTo>
                  <a:lnTo>
                    <a:pt x="219379" y="61683"/>
                  </a:lnTo>
                  <a:lnTo>
                    <a:pt x="219468" y="61302"/>
                  </a:lnTo>
                  <a:lnTo>
                    <a:pt x="219557" y="59270"/>
                  </a:lnTo>
                  <a:lnTo>
                    <a:pt x="219748" y="58508"/>
                  </a:lnTo>
                  <a:lnTo>
                    <a:pt x="219875" y="58000"/>
                  </a:lnTo>
                  <a:lnTo>
                    <a:pt x="221754" y="54698"/>
                  </a:lnTo>
                  <a:lnTo>
                    <a:pt x="219811" y="67017"/>
                  </a:lnTo>
                  <a:lnTo>
                    <a:pt x="221513" y="62318"/>
                  </a:lnTo>
                  <a:lnTo>
                    <a:pt x="222059" y="60159"/>
                  </a:lnTo>
                  <a:lnTo>
                    <a:pt x="222770" y="55714"/>
                  </a:lnTo>
                  <a:lnTo>
                    <a:pt x="223024" y="57238"/>
                  </a:lnTo>
                  <a:lnTo>
                    <a:pt x="223139" y="58508"/>
                  </a:lnTo>
                  <a:lnTo>
                    <a:pt x="222605" y="61163"/>
                  </a:lnTo>
                  <a:lnTo>
                    <a:pt x="222478" y="62242"/>
                  </a:lnTo>
                  <a:lnTo>
                    <a:pt x="223304" y="62699"/>
                  </a:lnTo>
                  <a:lnTo>
                    <a:pt x="223443" y="60591"/>
                  </a:lnTo>
                  <a:lnTo>
                    <a:pt x="223608" y="62445"/>
                  </a:lnTo>
                  <a:lnTo>
                    <a:pt x="223723" y="64223"/>
                  </a:lnTo>
                  <a:lnTo>
                    <a:pt x="223964" y="61937"/>
                  </a:lnTo>
                  <a:lnTo>
                    <a:pt x="223964" y="60921"/>
                  </a:lnTo>
                  <a:lnTo>
                    <a:pt x="223443" y="60566"/>
                  </a:lnTo>
                  <a:lnTo>
                    <a:pt x="223723" y="56476"/>
                  </a:lnTo>
                  <a:lnTo>
                    <a:pt x="224282" y="58889"/>
                  </a:lnTo>
                  <a:lnTo>
                    <a:pt x="224790" y="58889"/>
                  </a:lnTo>
                  <a:lnTo>
                    <a:pt x="224396" y="62445"/>
                  </a:lnTo>
                  <a:lnTo>
                    <a:pt x="225513" y="62064"/>
                  </a:lnTo>
                  <a:lnTo>
                    <a:pt x="226987" y="59651"/>
                  </a:lnTo>
                  <a:lnTo>
                    <a:pt x="228219" y="59143"/>
                  </a:lnTo>
                  <a:lnTo>
                    <a:pt x="228003" y="60159"/>
                  </a:lnTo>
                  <a:lnTo>
                    <a:pt x="227888" y="60540"/>
                  </a:lnTo>
                  <a:lnTo>
                    <a:pt x="227774" y="62318"/>
                  </a:lnTo>
                  <a:lnTo>
                    <a:pt x="229450" y="60794"/>
                  </a:lnTo>
                  <a:lnTo>
                    <a:pt x="230809" y="63334"/>
                  </a:lnTo>
                  <a:lnTo>
                    <a:pt x="231838" y="65493"/>
                  </a:lnTo>
                  <a:lnTo>
                    <a:pt x="232803" y="62572"/>
                  </a:lnTo>
                  <a:lnTo>
                    <a:pt x="233362" y="61429"/>
                  </a:lnTo>
                  <a:lnTo>
                    <a:pt x="233692" y="61302"/>
                  </a:lnTo>
                  <a:lnTo>
                    <a:pt x="233514" y="63207"/>
                  </a:lnTo>
                  <a:lnTo>
                    <a:pt x="233387" y="63588"/>
                  </a:lnTo>
                  <a:lnTo>
                    <a:pt x="233172" y="64096"/>
                  </a:lnTo>
                  <a:lnTo>
                    <a:pt x="234480" y="61722"/>
                  </a:lnTo>
                  <a:lnTo>
                    <a:pt x="234823" y="61302"/>
                  </a:lnTo>
                  <a:lnTo>
                    <a:pt x="235242" y="60794"/>
                  </a:lnTo>
                  <a:lnTo>
                    <a:pt x="236601" y="59143"/>
                  </a:lnTo>
                  <a:lnTo>
                    <a:pt x="236702" y="59016"/>
                  </a:lnTo>
                  <a:lnTo>
                    <a:pt x="237045" y="61302"/>
                  </a:lnTo>
                  <a:lnTo>
                    <a:pt x="237172" y="62572"/>
                  </a:lnTo>
                  <a:lnTo>
                    <a:pt x="237083" y="62814"/>
                  </a:lnTo>
                  <a:lnTo>
                    <a:pt x="236994" y="63588"/>
                  </a:lnTo>
                  <a:lnTo>
                    <a:pt x="237477" y="64604"/>
                  </a:lnTo>
                  <a:lnTo>
                    <a:pt x="238404" y="59016"/>
                  </a:lnTo>
                  <a:lnTo>
                    <a:pt x="238506" y="58381"/>
                  </a:lnTo>
                  <a:lnTo>
                    <a:pt x="238696" y="57238"/>
                  </a:lnTo>
                  <a:lnTo>
                    <a:pt x="238772" y="58000"/>
                  </a:lnTo>
                  <a:lnTo>
                    <a:pt x="238899" y="60794"/>
                  </a:lnTo>
                  <a:lnTo>
                    <a:pt x="240271" y="62191"/>
                  </a:lnTo>
                  <a:lnTo>
                    <a:pt x="242570" y="59778"/>
                  </a:lnTo>
                  <a:lnTo>
                    <a:pt x="243141" y="64477"/>
                  </a:lnTo>
                  <a:lnTo>
                    <a:pt x="244068" y="60159"/>
                  </a:lnTo>
                  <a:lnTo>
                    <a:pt x="244500" y="66763"/>
                  </a:lnTo>
                  <a:lnTo>
                    <a:pt x="245579" y="60667"/>
                  </a:lnTo>
                  <a:lnTo>
                    <a:pt x="245821" y="62242"/>
                  </a:lnTo>
                  <a:lnTo>
                    <a:pt x="245935" y="64096"/>
                  </a:lnTo>
                  <a:lnTo>
                    <a:pt x="245833" y="64350"/>
                  </a:lnTo>
                  <a:lnTo>
                    <a:pt x="245719" y="65112"/>
                  </a:lnTo>
                  <a:lnTo>
                    <a:pt x="246646" y="67144"/>
                  </a:lnTo>
                  <a:lnTo>
                    <a:pt x="246951" y="67398"/>
                  </a:lnTo>
                  <a:lnTo>
                    <a:pt x="247789" y="63334"/>
                  </a:lnTo>
                  <a:lnTo>
                    <a:pt x="248348" y="62826"/>
                  </a:lnTo>
                  <a:lnTo>
                    <a:pt x="247827" y="65976"/>
                  </a:lnTo>
                  <a:lnTo>
                    <a:pt x="248983" y="62826"/>
                  </a:lnTo>
                  <a:lnTo>
                    <a:pt x="248691" y="66636"/>
                  </a:lnTo>
                  <a:lnTo>
                    <a:pt x="249148" y="66001"/>
                  </a:lnTo>
                  <a:lnTo>
                    <a:pt x="249275" y="63588"/>
                  </a:lnTo>
                  <a:lnTo>
                    <a:pt x="249389" y="63334"/>
                  </a:lnTo>
                  <a:lnTo>
                    <a:pt x="249745" y="62826"/>
                  </a:lnTo>
                  <a:lnTo>
                    <a:pt x="250190" y="62191"/>
                  </a:lnTo>
                  <a:lnTo>
                    <a:pt x="250393" y="64477"/>
                  </a:lnTo>
                  <a:lnTo>
                    <a:pt x="250520" y="66128"/>
                  </a:lnTo>
                  <a:lnTo>
                    <a:pt x="250291" y="67652"/>
                  </a:lnTo>
                  <a:lnTo>
                    <a:pt x="252272" y="65112"/>
                  </a:lnTo>
                  <a:lnTo>
                    <a:pt x="252133" y="65836"/>
                  </a:lnTo>
                  <a:lnTo>
                    <a:pt x="252450" y="65112"/>
                  </a:lnTo>
                  <a:lnTo>
                    <a:pt x="252717" y="64477"/>
                  </a:lnTo>
                  <a:lnTo>
                    <a:pt x="250952" y="70954"/>
                  </a:lnTo>
                  <a:lnTo>
                    <a:pt x="252158" y="68287"/>
                  </a:lnTo>
                  <a:lnTo>
                    <a:pt x="252222" y="67398"/>
                  </a:lnTo>
                  <a:lnTo>
                    <a:pt x="252577" y="66255"/>
                  </a:lnTo>
                  <a:lnTo>
                    <a:pt x="252704" y="65620"/>
                  </a:lnTo>
                  <a:lnTo>
                    <a:pt x="252768" y="67652"/>
                  </a:lnTo>
                  <a:lnTo>
                    <a:pt x="253619" y="67779"/>
                  </a:lnTo>
                  <a:lnTo>
                    <a:pt x="254381" y="67017"/>
                  </a:lnTo>
                  <a:lnTo>
                    <a:pt x="253885" y="69176"/>
                  </a:lnTo>
                  <a:lnTo>
                    <a:pt x="254939" y="69938"/>
                  </a:lnTo>
                  <a:lnTo>
                    <a:pt x="256489" y="68541"/>
                  </a:lnTo>
                  <a:lnTo>
                    <a:pt x="257771" y="68795"/>
                  </a:lnTo>
                  <a:lnTo>
                    <a:pt x="257695" y="68541"/>
                  </a:lnTo>
                  <a:lnTo>
                    <a:pt x="257581" y="68160"/>
                  </a:lnTo>
                  <a:lnTo>
                    <a:pt x="257632" y="67017"/>
                  </a:lnTo>
                  <a:lnTo>
                    <a:pt x="257898" y="65620"/>
                  </a:lnTo>
                  <a:lnTo>
                    <a:pt x="258127" y="64477"/>
                  </a:lnTo>
                  <a:lnTo>
                    <a:pt x="258229" y="63969"/>
                  </a:lnTo>
                  <a:lnTo>
                    <a:pt x="258673" y="63715"/>
                  </a:lnTo>
                  <a:lnTo>
                    <a:pt x="258584" y="64363"/>
                  </a:lnTo>
                  <a:lnTo>
                    <a:pt x="258826" y="63715"/>
                  </a:lnTo>
                  <a:lnTo>
                    <a:pt x="259016" y="63207"/>
                  </a:lnTo>
                  <a:lnTo>
                    <a:pt x="259219" y="63461"/>
                  </a:lnTo>
                  <a:lnTo>
                    <a:pt x="259346" y="64096"/>
                  </a:lnTo>
                  <a:lnTo>
                    <a:pt x="258673" y="67144"/>
                  </a:lnTo>
                  <a:lnTo>
                    <a:pt x="258216" y="68160"/>
                  </a:lnTo>
                  <a:lnTo>
                    <a:pt x="259003" y="67144"/>
                  </a:lnTo>
                  <a:lnTo>
                    <a:pt x="258864" y="68160"/>
                  </a:lnTo>
                  <a:lnTo>
                    <a:pt x="258635" y="68668"/>
                  </a:lnTo>
                  <a:lnTo>
                    <a:pt x="258381" y="69938"/>
                  </a:lnTo>
                  <a:lnTo>
                    <a:pt x="258978" y="67906"/>
                  </a:lnTo>
                  <a:lnTo>
                    <a:pt x="258800" y="73494"/>
                  </a:lnTo>
                  <a:lnTo>
                    <a:pt x="259778" y="69938"/>
                  </a:lnTo>
                  <a:lnTo>
                    <a:pt x="259638" y="70827"/>
                  </a:lnTo>
                  <a:lnTo>
                    <a:pt x="260908" y="71081"/>
                  </a:lnTo>
                  <a:lnTo>
                    <a:pt x="261708" y="70065"/>
                  </a:lnTo>
                  <a:lnTo>
                    <a:pt x="262775" y="70065"/>
                  </a:lnTo>
                  <a:lnTo>
                    <a:pt x="262801" y="69938"/>
                  </a:lnTo>
                  <a:lnTo>
                    <a:pt x="263169" y="67906"/>
                  </a:lnTo>
                  <a:lnTo>
                    <a:pt x="263309" y="67144"/>
                  </a:lnTo>
                  <a:lnTo>
                    <a:pt x="263601" y="67906"/>
                  </a:lnTo>
                  <a:lnTo>
                    <a:pt x="263842" y="67144"/>
                  </a:lnTo>
                  <a:lnTo>
                    <a:pt x="264337" y="65620"/>
                  </a:lnTo>
                  <a:lnTo>
                    <a:pt x="264896" y="66586"/>
                  </a:lnTo>
                  <a:lnTo>
                    <a:pt x="264960" y="66763"/>
                  </a:lnTo>
                  <a:lnTo>
                    <a:pt x="265379" y="69176"/>
                  </a:lnTo>
                  <a:lnTo>
                    <a:pt x="266369" y="69049"/>
                  </a:lnTo>
                  <a:lnTo>
                    <a:pt x="267182" y="67906"/>
                  </a:lnTo>
                  <a:lnTo>
                    <a:pt x="267157" y="67652"/>
                  </a:lnTo>
                  <a:lnTo>
                    <a:pt x="267042" y="66890"/>
                  </a:lnTo>
                  <a:lnTo>
                    <a:pt x="267169" y="66128"/>
                  </a:lnTo>
                  <a:lnTo>
                    <a:pt x="267360" y="65620"/>
                  </a:lnTo>
                  <a:lnTo>
                    <a:pt x="267589" y="64985"/>
                  </a:lnTo>
                  <a:lnTo>
                    <a:pt x="267335" y="66586"/>
                  </a:lnTo>
                  <a:lnTo>
                    <a:pt x="267233" y="67640"/>
                  </a:lnTo>
                  <a:lnTo>
                    <a:pt x="268147" y="67525"/>
                  </a:lnTo>
                  <a:lnTo>
                    <a:pt x="267322" y="69303"/>
                  </a:lnTo>
                  <a:lnTo>
                    <a:pt x="268833" y="69049"/>
                  </a:lnTo>
                  <a:lnTo>
                    <a:pt x="270268" y="67525"/>
                  </a:lnTo>
                  <a:lnTo>
                    <a:pt x="270624" y="67144"/>
                  </a:lnTo>
                  <a:lnTo>
                    <a:pt x="270751" y="65062"/>
                  </a:lnTo>
                  <a:lnTo>
                    <a:pt x="270852" y="64731"/>
                  </a:lnTo>
                  <a:lnTo>
                    <a:pt x="271183" y="64350"/>
                  </a:lnTo>
                  <a:lnTo>
                    <a:pt x="271195" y="66001"/>
                  </a:lnTo>
                  <a:lnTo>
                    <a:pt x="270954" y="67144"/>
                  </a:lnTo>
                  <a:lnTo>
                    <a:pt x="270852" y="67398"/>
                  </a:lnTo>
                  <a:lnTo>
                    <a:pt x="272757" y="64350"/>
                  </a:lnTo>
                  <a:lnTo>
                    <a:pt x="273151" y="63715"/>
                  </a:lnTo>
                  <a:lnTo>
                    <a:pt x="273062" y="75780"/>
                  </a:lnTo>
                  <a:lnTo>
                    <a:pt x="275336" y="70446"/>
                  </a:lnTo>
                  <a:lnTo>
                    <a:pt x="275221" y="70827"/>
                  </a:lnTo>
                  <a:lnTo>
                    <a:pt x="275488" y="70446"/>
                  </a:lnTo>
                  <a:lnTo>
                    <a:pt x="277063" y="68160"/>
                  </a:lnTo>
                  <a:lnTo>
                    <a:pt x="277444" y="68541"/>
                  </a:lnTo>
                  <a:lnTo>
                    <a:pt x="277456" y="68795"/>
                  </a:lnTo>
                  <a:lnTo>
                    <a:pt x="276440" y="69938"/>
                  </a:lnTo>
                  <a:lnTo>
                    <a:pt x="276352" y="70446"/>
                  </a:lnTo>
                  <a:lnTo>
                    <a:pt x="276466" y="71843"/>
                  </a:lnTo>
                  <a:lnTo>
                    <a:pt x="278434" y="68160"/>
                  </a:lnTo>
                  <a:lnTo>
                    <a:pt x="278701" y="67652"/>
                  </a:lnTo>
                  <a:lnTo>
                    <a:pt x="278549" y="72859"/>
                  </a:lnTo>
                  <a:lnTo>
                    <a:pt x="280276" y="70192"/>
                  </a:lnTo>
                  <a:lnTo>
                    <a:pt x="279654" y="78066"/>
                  </a:lnTo>
                  <a:lnTo>
                    <a:pt x="283565" y="70192"/>
                  </a:lnTo>
                  <a:lnTo>
                    <a:pt x="283794" y="75399"/>
                  </a:lnTo>
                  <a:lnTo>
                    <a:pt x="284035" y="73875"/>
                  </a:lnTo>
                  <a:lnTo>
                    <a:pt x="284137" y="73494"/>
                  </a:lnTo>
                  <a:lnTo>
                    <a:pt x="284759" y="71843"/>
                  </a:lnTo>
                  <a:lnTo>
                    <a:pt x="284530" y="73126"/>
                  </a:lnTo>
                  <a:lnTo>
                    <a:pt x="284772" y="72478"/>
                  </a:lnTo>
                  <a:lnTo>
                    <a:pt x="285965" y="71843"/>
                  </a:lnTo>
                  <a:lnTo>
                    <a:pt x="287858" y="70827"/>
                  </a:lnTo>
                  <a:lnTo>
                    <a:pt x="289699" y="76288"/>
                  </a:lnTo>
                  <a:lnTo>
                    <a:pt x="292049" y="78447"/>
                  </a:lnTo>
                  <a:lnTo>
                    <a:pt x="292925" y="79082"/>
                  </a:lnTo>
                  <a:lnTo>
                    <a:pt x="294284" y="70827"/>
                  </a:lnTo>
                  <a:lnTo>
                    <a:pt x="294386" y="70192"/>
                  </a:lnTo>
                  <a:lnTo>
                    <a:pt x="294551" y="69176"/>
                  </a:lnTo>
                  <a:lnTo>
                    <a:pt x="294703" y="71081"/>
                  </a:lnTo>
                  <a:lnTo>
                    <a:pt x="294817" y="74002"/>
                  </a:lnTo>
                  <a:lnTo>
                    <a:pt x="293852" y="77050"/>
                  </a:lnTo>
                  <a:lnTo>
                    <a:pt x="296684" y="73367"/>
                  </a:lnTo>
                  <a:lnTo>
                    <a:pt x="297891" y="78066"/>
                  </a:lnTo>
                  <a:lnTo>
                    <a:pt x="300570" y="75018"/>
                  </a:lnTo>
                  <a:lnTo>
                    <a:pt x="300278" y="75780"/>
                  </a:lnTo>
                  <a:lnTo>
                    <a:pt x="300075" y="76796"/>
                  </a:lnTo>
                  <a:lnTo>
                    <a:pt x="299885" y="76796"/>
                  </a:lnTo>
                  <a:lnTo>
                    <a:pt x="299758" y="79336"/>
                  </a:lnTo>
                  <a:lnTo>
                    <a:pt x="301282" y="77304"/>
                  </a:lnTo>
                  <a:lnTo>
                    <a:pt x="301409" y="77050"/>
                  </a:lnTo>
                  <a:lnTo>
                    <a:pt x="301815" y="75145"/>
                  </a:lnTo>
                  <a:lnTo>
                    <a:pt x="301891" y="75272"/>
                  </a:lnTo>
                  <a:lnTo>
                    <a:pt x="301980" y="75780"/>
                  </a:lnTo>
                  <a:lnTo>
                    <a:pt x="301637" y="76669"/>
                  </a:lnTo>
                  <a:lnTo>
                    <a:pt x="301561" y="79590"/>
                  </a:lnTo>
                  <a:lnTo>
                    <a:pt x="303174" y="75145"/>
                  </a:lnTo>
                  <a:lnTo>
                    <a:pt x="302844" y="77749"/>
                  </a:lnTo>
                  <a:lnTo>
                    <a:pt x="302996" y="77431"/>
                  </a:lnTo>
                  <a:lnTo>
                    <a:pt x="303644" y="79209"/>
                  </a:lnTo>
                  <a:lnTo>
                    <a:pt x="303860" y="77431"/>
                  </a:lnTo>
                  <a:lnTo>
                    <a:pt x="304012" y="76288"/>
                  </a:lnTo>
                  <a:lnTo>
                    <a:pt x="304444" y="77812"/>
                  </a:lnTo>
                  <a:lnTo>
                    <a:pt x="305193" y="76288"/>
                  </a:lnTo>
                  <a:lnTo>
                    <a:pt x="305689" y="75272"/>
                  </a:lnTo>
                  <a:lnTo>
                    <a:pt x="305879" y="77089"/>
                  </a:lnTo>
                  <a:lnTo>
                    <a:pt x="305816" y="77279"/>
                  </a:lnTo>
                  <a:lnTo>
                    <a:pt x="305752" y="77457"/>
                  </a:lnTo>
                  <a:lnTo>
                    <a:pt x="305650" y="77774"/>
                  </a:lnTo>
                  <a:lnTo>
                    <a:pt x="305866" y="79133"/>
                  </a:lnTo>
                  <a:lnTo>
                    <a:pt x="305955" y="78079"/>
                  </a:lnTo>
                  <a:lnTo>
                    <a:pt x="305955" y="77470"/>
                  </a:lnTo>
                  <a:lnTo>
                    <a:pt x="305904" y="77139"/>
                  </a:lnTo>
                  <a:lnTo>
                    <a:pt x="306552" y="75272"/>
                  </a:lnTo>
                  <a:lnTo>
                    <a:pt x="306590" y="75145"/>
                  </a:lnTo>
                  <a:lnTo>
                    <a:pt x="306628" y="75018"/>
                  </a:lnTo>
                  <a:lnTo>
                    <a:pt x="306984" y="74002"/>
                  </a:lnTo>
                  <a:lnTo>
                    <a:pt x="306819" y="78955"/>
                  </a:lnTo>
                  <a:lnTo>
                    <a:pt x="307924" y="74510"/>
                  </a:lnTo>
                  <a:lnTo>
                    <a:pt x="306844" y="79082"/>
                  </a:lnTo>
                  <a:lnTo>
                    <a:pt x="308381" y="78447"/>
                  </a:lnTo>
                  <a:lnTo>
                    <a:pt x="309283" y="76517"/>
                  </a:lnTo>
                  <a:lnTo>
                    <a:pt x="308851" y="77812"/>
                  </a:lnTo>
                  <a:lnTo>
                    <a:pt x="309397" y="77939"/>
                  </a:lnTo>
                  <a:lnTo>
                    <a:pt x="308800" y="79844"/>
                  </a:lnTo>
                  <a:lnTo>
                    <a:pt x="309333" y="79844"/>
                  </a:lnTo>
                  <a:lnTo>
                    <a:pt x="310007" y="79082"/>
                  </a:lnTo>
                  <a:lnTo>
                    <a:pt x="310451" y="76796"/>
                  </a:lnTo>
                  <a:lnTo>
                    <a:pt x="310172" y="82511"/>
                  </a:lnTo>
                  <a:lnTo>
                    <a:pt x="312051" y="76796"/>
                  </a:lnTo>
                  <a:lnTo>
                    <a:pt x="312178" y="76415"/>
                  </a:lnTo>
                  <a:lnTo>
                    <a:pt x="312813" y="74510"/>
                  </a:lnTo>
                  <a:lnTo>
                    <a:pt x="312978" y="74002"/>
                  </a:lnTo>
                  <a:lnTo>
                    <a:pt x="313194" y="73367"/>
                  </a:lnTo>
                  <a:lnTo>
                    <a:pt x="313397" y="72732"/>
                  </a:lnTo>
                  <a:lnTo>
                    <a:pt x="312356" y="79971"/>
                  </a:lnTo>
                  <a:lnTo>
                    <a:pt x="314477" y="77812"/>
                  </a:lnTo>
                  <a:lnTo>
                    <a:pt x="316128" y="76555"/>
                  </a:lnTo>
                  <a:lnTo>
                    <a:pt x="315264" y="80733"/>
                  </a:lnTo>
                  <a:lnTo>
                    <a:pt x="316623" y="79463"/>
                  </a:lnTo>
                  <a:lnTo>
                    <a:pt x="316496" y="77431"/>
                  </a:lnTo>
                  <a:lnTo>
                    <a:pt x="316369" y="76377"/>
                  </a:lnTo>
                  <a:lnTo>
                    <a:pt x="316141" y="76530"/>
                  </a:lnTo>
                  <a:lnTo>
                    <a:pt x="316293" y="76415"/>
                  </a:lnTo>
                  <a:lnTo>
                    <a:pt x="316306" y="75780"/>
                  </a:lnTo>
                  <a:lnTo>
                    <a:pt x="316369" y="76377"/>
                  </a:lnTo>
                  <a:lnTo>
                    <a:pt x="317703" y="75780"/>
                  </a:lnTo>
                  <a:lnTo>
                    <a:pt x="317982" y="75653"/>
                  </a:lnTo>
                  <a:lnTo>
                    <a:pt x="317322" y="78409"/>
                  </a:lnTo>
                  <a:lnTo>
                    <a:pt x="318554" y="75653"/>
                  </a:lnTo>
                  <a:lnTo>
                    <a:pt x="318719" y="75272"/>
                  </a:lnTo>
                  <a:lnTo>
                    <a:pt x="319773" y="76669"/>
                  </a:lnTo>
                  <a:lnTo>
                    <a:pt x="319989" y="77431"/>
                  </a:lnTo>
                  <a:lnTo>
                    <a:pt x="319125" y="78701"/>
                  </a:lnTo>
                  <a:lnTo>
                    <a:pt x="318833" y="79463"/>
                  </a:lnTo>
                  <a:lnTo>
                    <a:pt x="320611" y="77812"/>
                  </a:lnTo>
                  <a:lnTo>
                    <a:pt x="321310" y="80479"/>
                  </a:lnTo>
                  <a:lnTo>
                    <a:pt x="323088" y="78193"/>
                  </a:lnTo>
                  <a:lnTo>
                    <a:pt x="323126" y="77812"/>
                  </a:lnTo>
                  <a:lnTo>
                    <a:pt x="323367" y="75526"/>
                  </a:lnTo>
                  <a:lnTo>
                    <a:pt x="323545" y="75272"/>
                  </a:lnTo>
                  <a:lnTo>
                    <a:pt x="325285" y="72732"/>
                  </a:lnTo>
                  <a:lnTo>
                    <a:pt x="325399" y="72478"/>
                  </a:lnTo>
                  <a:lnTo>
                    <a:pt x="325361" y="72618"/>
                  </a:lnTo>
                  <a:lnTo>
                    <a:pt x="324065" y="76796"/>
                  </a:lnTo>
                  <a:lnTo>
                    <a:pt x="326707" y="72732"/>
                  </a:lnTo>
                  <a:lnTo>
                    <a:pt x="324269" y="80098"/>
                  </a:lnTo>
                  <a:lnTo>
                    <a:pt x="324523" y="79717"/>
                  </a:lnTo>
                  <a:lnTo>
                    <a:pt x="324891" y="78955"/>
                  </a:lnTo>
                  <a:lnTo>
                    <a:pt x="325005" y="78574"/>
                  </a:lnTo>
                  <a:lnTo>
                    <a:pt x="325247" y="77431"/>
                  </a:lnTo>
                  <a:lnTo>
                    <a:pt x="325272" y="78574"/>
                  </a:lnTo>
                  <a:lnTo>
                    <a:pt x="324650" y="80225"/>
                  </a:lnTo>
                  <a:lnTo>
                    <a:pt x="325742" y="79349"/>
                  </a:lnTo>
                  <a:lnTo>
                    <a:pt x="325945" y="77431"/>
                  </a:lnTo>
                  <a:lnTo>
                    <a:pt x="325983" y="77050"/>
                  </a:lnTo>
                  <a:lnTo>
                    <a:pt x="326732" y="77304"/>
                  </a:lnTo>
                  <a:lnTo>
                    <a:pt x="326491" y="78320"/>
                  </a:lnTo>
                  <a:lnTo>
                    <a:pt x="326250" y="78574"/>
                  </a:lnTo>
                  <a:lnTo>
                    <a:pt x="325869" y="79844"/>
                  </a:lnTo>
                  <a:lnTo>
                    <a:pt x="327139" y="77050"/>
                  </a:lnTo>
                  <a:lnTo>
                    <a:pt x="327596" y="76034"/>
                  </a:lnTo>
                  <a:lnTo>
                    <a:pt x="327875" y="76669"/>
                  </a:lnTo>
                  <a:lnTo>
                    <a:pt x="327964" y="77304"/>
                  </a:lnTo>
                  <a:lnTo>
                    <a:pt x="327863" y="77647"/>
                  </a:lnTo>
                  <a:lnTo>
                    <a:pt x="327736" y="78422"/>
                  </a:lnTo>
                  <a:lnTo>
                    <a:pt x="328726" y="78320"/>
                  </a:lnTo>
                  <a:lnTo>
                    <a:pt x="329679" y="76034"/>
                  </a:lnTo>
                  <a:lnTo>
                    <a:pt x="330695" y="73621"/>
                  </a:lnTo>
                  <a:lnTo>
                    <a:pt x="331317" y="75399"/>
                  </a:lnTo>
                  <a:lnTo>
                    <a:pt x="331406" y="75907"/>
                  </a:lnTo>
                  <a:lnTo>
                    <a:pt x="330034" y="80098"/>
                  </a:lnTo>
                  <a:lnTo>
                    <a:pt x="331520" y="77304"/>
                  </a:lnTo>
                  <a:lnTo>
                    <a:pt x="330644" y="81114"/>
                  </a:lnTo>
                  <a:lnTo>
                    <a:pt x="331571" y="80225"/>
                  </a:lnTo>
                  <a:lnTo>
                    <a:pt x="331762" y="78320"/>
                  </a:lnTo>
                  <a:lnTo>
                    <a:pt x="332320" y="78447"/>
                  </a:lnTo>
                  <a:lnTo>
                    <a:pt x="332384" y="78320"/>
                  </a:lnTo>
                  <a:lnTo>
                    <a:pt x="332828" y="77304"/>
                  </a:lnTo>
                  <a:lnTo>
                    <a:pt x="333502" y="75780"/>
                  </a:lnTo>
                  <a:lnTo>
                    <a:pt x="333629" y="77304"/>
                  </a:lnTo>
                  <a:lnTo>
                    <a:pt x="332867" y="78701"/>
                  </a:lnTo>
                  <a:lnTo>
                    <a:pt x="334124" y="78193"/>
                  </a:lnTo>
                  <a:lnTo>
                    <a:pt x="333997" y="77431"/>
                  </a:lnTo>
                  <a:lnTo>
                    <a:pt x="334086" y="76288"/>
                  </a:lnTo>
                  <a:lnTo>
                    <a:pt x="334365" y="75780"/>
                  </a:lnTo>
                  <a:lnTo>
                    <a:pt x="334873" y="74879"/>
                  </a:lnTo>
                  <a:lnTo>
                    <a:pt x="334962" y="73621"/>
                  </a:lnTo>
                  <a:lnTo>
                    <a:pt x="334987" y="72732"/>
                  </a:lnTo>
                  <a:lnTo>
                    <a:pt x="335000" y="71843"/>
                  </a:lnTo>
                  <a:lnTo>
                    <a:pt x="335330" y="72618"/>
                  </a:lnTo>
                  <a:lnTo>
                    <a:pt x="335407" y="73113"/>
                  </a:lnTo>
                  <a:lnTo>
                    <a:pt x="335241" y="73367"/>
                  </a:lnTo>
                  <a:lnTo>
                    <a:pt x="336054" y="73240"/>
                  </a:lnTo>
                  <a:lnTo>
                    <a:pt x="335800" y="75488"/>
                  </a:lnTo>
                  <a:lnTo>
                    <a:pt x="336981" y="73240"/>
                  </a:lnTo>
                  <a:lnTo>
                    <a:pt x="337096" y="74764"/>
                  </a:lnTo>
                  <a:lnTo>
                    <a:pt x="336981" y="75526"/>
                  </a:lnTo>
                  <a:lnTo>
                    <a:pt x="336118" y="78193"/>
                  </a:lnTo>
                  <a:lnTo>
                    <a:pt x="336016" y="78574"/>
                  </a:lnTo>
                  <a:lnTo>
                    <a:pt x="335902" y="79209"/>
                  </a:lnTo>
                  <a:lnTo>
                    <a:pt x="336981" y="76161"/>
                  </a:lnTo>
                  <a:lnTo>
                    <a:pt x="337464" y="78701"/>
                  </a:lnTo>
                  <a:lnTo>
                    <a:pt x="338251" y="76530"/>
                  </a:lnTo>
                  <a:lnTo>
                    <a:pt x="338353" y="76161"/>
                  </a:lnTo>
                  <a:lnTo>
                    <a:pt x="338404" y="76034"/>
                  </a:lnTo>
                  <a:lnTo>
                    <a:pt x="338315" y="76339"/>
                  </a:lnTo>
                  <a:lnTo>
                    <a:pt x="338251" y="76530"/>
                  </a:lnTo>
                  <a:lnTo>
                    <a:pt x="337908" y="77939"/>
                  </a:lnTo>
                  <a:lnTo>
                    <a:pt x="337781" y="78574"/>
                  </a:lnTo>
                  <a:lnTo>
                    <a:pt x="338658" y="76034"/>
                  </a:lnTo>
                  <a:lnTo>
                    <a:pt x="338658" y="77431"/>
                  </a:lnTo>
                  <a:lnTo>
                    <a:pt x="338213" y="78955"/>
                  </a:lnTo>
                  <a:lnTo>
                    <a:pt x="338886" y="79590"/>
                  </a:lnTo>
                  <a:lnTo>
                    <a:pt x="339077" y="76034"/>
                  </a:lnTo>
                  <a:lnTo>
                    <a:pt x="339102" y="75399"/>
                  </a:lnTo>
                  <a:lnTo>
                    <a:pt x="339166" y="74129"/>
                  </a:lnTo>
                  <a:lnTo>
                    <a:pt x="339585" y="76415"/>
                  </a:lnTo>
                  <a:lnTo>
                    <a:pt x="339458" y="76530"/>
                  </a:lnTo>
                  <a:lnTo>
                    <a:pt x="339217" y="77431"/>
                  </a:lnTo>
                  <a:lnTo>
                    <a:pt x="339813" y="78701"/>
                  </a:lnTo>
                  <a:lnTo>
                    <a:pt x="341401" y="76161"/>
                  </a:lnTo>
                  <a:lnTo>
                    <a:pt x="341731" y="77076"/>
                  </a:lnTo>
                  <a:lnTo>
                    <a:pt x="341858" y="78193"/>
                  </a:lnTo>
                  <a:lnTo>
                    <a:pt x="341249" y="81394"/>
                  </a:lnTo>
                  <a:lnTo>
                    <a:pt x="341845" y="81241"/>
                  </a:lnTo>
                  <a:lnTo>
                    <a:pt x="344182" y="77812"/>
                  </a:lnTo>
                  <a:lnTo>
                    <a:pt x="345160" y="78955"/>
                  </a:lnTo>
                  <a:lnTo>
                    <a:pt x="345236" y="77812"/>
                  </a:lnTo>
                  <a:lnTo>
                    <a:pt x="345719" y="76161"/>
                  </a:lnTo>
                  <a:lnTo>
                    <a:pt x="346303" y="74129"/>
                  </a:lnTo>
                  <a:lnTo>
                    <a:pt x="346570" y="73240"/>
                  </a:lnTo>
                  <a:lnTo>
                    <a:pt x="346608" y="73113"/>
                  </a:lnTo>
                  <a:lnTo>
                    <a:pt x="345262" y="81368"/>
                  </a:lnTo>
                  <a:lnTo>
                    <a:pt x="346125" y="79717"/>
                  </a:lnTo>
                  <a:lnTo>
                    <a:pt x="346227" y="79502"/>
                  </a:lnTo>
                  <a:lnTo>
                    <a:pt x="345554" y="81876"/>
                  </a:lnTo>
                  <a:lnTo>
                    <a:pt x="345757" y="81368"/>
                  </a:lnTo>
                  <a:lnTo>
                    <a:pt x="346367" y="82384"/>
                  </a:lnTo>
                  <a:lnTo>
                    <a:pt x="347129" y="81368"/>
                  </a:lnTo>
                  <a:lnTo>
                    <a:pt x="347789" y="80479"/>
                  </a:lnTo>
                  <a:lnTo>
                    <a:pt x="349491" y="79082"/>
                  </a:lnTo>
                  <a:lnTo>
                    <a:pt x="349123" y="80098"/>
                  </a:lnTo>
                  <a:lnTo>
                    <a:pt x="349008" y="80733"/>
                  </a:lnTo>
                  <a:lnTo>
                    <a:pt x="349135" y="81749"/>
                  </a:lnTo>
                  <a:lnTo>
                    <a:pt x="350075" y="81495"/>
                  </a:lnTo>
                  <a:lnTo>
                    <a:pt x="350431" y="82257"/>
                  </a:lnTo>
                  <a:lnTo>
                    <a:pt x="350748" y="81495"/>
                  </a:lnTo>
                  <a:lnTo>
                    <a:pt x="350964" y="80987"/>
                  </a:lnTo>
                  <a:lnTo>
                    <a:pt x="351193" y="81241"/>
                  </a:lnTo>
                  <a:lnTo>
                    <a:pt x="351231" y="80987"/>
                  </a:lnTo>
                  <a:lnTo>
                    <a:pt x="351548" y="79209"/>
                  </a:lnTo>
                  <a:lnTo>
                    <a:pt x="352018" y="82257"/>
                  </a:lnTo>
                  <a:lnTo>
                    <a:pt x="353453" y="81495"/>
                  </a:lnTo>
                  <a:lnTo>
                    <a:pt x="354926" y="80352"/>
                  </a:lnTo>
                  <a:lnTo>
                    <a:pt x="355434" y="82638"/>
                  </a:lnTo>
                  <a:lnTo>
                    <a:pt x="356501" y="82638"/>
                  </a:lnTo>
                  <a:lnTo>
                    <a:pt x="356743" y="81622"/>
                  </a:lnTo>
                  <a:lnTo>
                    <a:pt x="356666" y="81495"/>
                  </a:lnTo>
                  <a:lnTo>
                    <a:pt x="356806" y="80352"/>
                  </a:lnTo>
                  <a:lnTo>
                    <a:pt x="356908" y="79552"/>
                  </a:lnTo>
                  <a:lnTo>
                    <a:pt x="357047" y="79209"/>
                  </a:lnTo>
                  <a:lnTo>
                    <a:pt x="357085" y="79082"/>
                  </a:lnTo>
                  <a:lnTo>
                    <a:pt x="357136" y="78955"/>
                  </a:lnTo>
                  <a:lnTo>
                    <a:pt x="357339" y="78447"/>
                  </a:lnTo>
                  <a:lnTo>
                    <a:pt x="357428" y="78193"/>
                  </a:lnTo>
                  <a:lnTo>
                    <a:pt x="358076" y="77304"/>
                  </a:lnTo>
                  <a:lnTo>
                    <a:pt x="358368" y="77304"/>
                  </a:lnTo>
                  <a:lnTo>
                    <a:pt x="357479" y="78574"/>
                  </a:lnTo>
                  <a:lnTo>
                    <a:pt x="357378" y="79463"/>
                  </a:lnTo>
                  <a:lnTo>
                    <a:pt x="357251" y="82384"/>
                  </a:lnTo>
                  <a:lnTo>
                    <a:pt x="357251" y="82511"/>
                  </a:lnTo>
                  <a:lnTo>
                    <a:pt x="357873" y="80225"/>
                  </a:lnTo>
                  <a:lnTo>
                    <a:pt x="357390" y="84543"/>
                  </a:lnTo>
                  <a:lnTo>
                    <a:pt x="358279" y="80225"/>
                  </a:lnTo>
                  <a:lnTo>
                    <a:pt x="358889" y="77304"/>
                  </a:lnTo>
                  <a:lnTo>
                    <a:pt x="359257" y="75526"/>
                  </a:lnTo>
                  <a:lnTo>
                    <a:pt x="359346" y="78701"/>
                  </a:lnTo>
                  <a:lnTo>
                    <a:pt x="358990" y="79844"/>
                  </a:lnTo>
                  <a:lnTo>
                    <a:pt x="359498" y="79336"/>
                  </a:lnTo>
                  <a:lnTo>
                    <a:pt x="360235" y="77685"/>
                  </a:lnTo>
                  <a:lnTo>
                    <a:pt x="360375" y="77939"/>
                  </a:lnTo>
                  <a:lnTo>
                    <a:pt x="360476" y="78320"/>
                  </a:lnTo>
                  <a:lnTo>
                    <a:pt x="359905" y="80860"/>
                  </a:lnTo>
                  <a:lnTo>
                    <a:pt x="361175" y="77685"/>
                  </a:lnTo>
                  <a:lnTo>
                    <a:pt x="361556" y="76669"/>
                  </a:lnTo>
                  <a:lnTo>
                    <a:pt x="361302" y="79209"/>
                  </a:lnTo>
                  <a:lnTo>
                    <a:pt x="361175" y="79717"/>
                  </a:lnTo>
                  <a:lnTo>
                    <a:pt x="360921" y="80098"/>
                  </a:lnTo>
                  <a:lnTo>
                    <a:pt x="362407" y="80098"/>
                  </a:lnTo>
                  <a:lnTo>
                    <a:pt x="363258" y="77812"/>
                  </a:lnTo>
                  <a:lnTo>
                    <a:pt x="362369" y="83400"/>
                  </a:lnTo>
                  <a:lnTo>
                    <a:pt x="362318" y="83654"/>
                  </a:lnTo>
                  <a:lnTo>
                    <a:pt x="362445" y="83400"/>
                  </a:lnTo>
                  <a:lnTo>
                    <a:pt x="362508" y="83273"/>
                  </a:lnTo>
                  <a:lnTo>
                    <a:pt x="362419" y="83400"/>
                  </a:lnTo>
                  <a:lnTo>
                    <a:pt x="362559" y="83172"/>
                  </a:lnTo>
                  <a:lnTo>
                    <a:pt x="363601" y="81749"/>
                  </a:lnTo>
                  <a:lnTo>
                    <a:pt x="362724" y="84658"/>
                  </a:lnTo>
                  <a:lnTo>
                    <a:pt x="362623" y="87083"/>
                  </a:lnTo>
                  <a:lnTo>
                    <a:pt x="362407" y="87591"/>
                  </a:lnTo>
                  <a:lnTo>
                    <a:pt x="363474" y="85305"/>
                  </a:lnTo>
                  <a:lnTo>
                    <a:pt x="362508" y="89750"/>
                  </a:lnTo>
                  <a:lnTo>
                    <a:pt x="364083" y="86321"/>
                  </a:lnTo>
                  <a:lnTo>
                    <a:pt x="363829" y="87210"/>
                  </a:lnTo>
                  <a:lnTo>
                    <a:pt x="364147" y="86829"/>
                  </a:lnTo>
                  <a:lnTo>
                    <a:pt x="364324" y="86321"/>
                  </a:lnTo>
                  <a:lnTo>
                    <a:pt x="364439" y="85940"/>
                  </a:lnTo>
                  <a:lnTo>
                    <a:pt x="364782" y="85305"/>
                  </a:lnTo>
                  <a:lnTo>
                    <a:pt x="366166" y="82765"/>
                  </a:lnTo>
                  <a:lnTo>
                    <a:pt x="365137" y="90512"/>
                  </a:lnTo>
                  <a:lnTo>
                    <a:pt x="367576" y="86321"/>
                  </a:lnTo>
                  <a:lnTo>
                    <a:pt x="369087" y="84658"/>
                  </a:lnTo>
                  <a:lnTo>
                    <a:pt x="369735" y="82765"/>
                  </a:lnTo>
                  <a:lnTo>
                    <a:pt x="369951" y="82130"/>
                  </a:lnTo>
                  <a:lnTo>
                    <a:pt x="370217" y="81368"/>
                  </a:lnTo>
                  <a:lnTo>
                    <a:pt x="371602" y="79971"/>
                  </a:lnTo>
                  <a:lnTo>
                    <a:pt x="371500" y="81241"/>
                  </a:lnTo>
                  <a:lnTo>
                    <a:pt x="371373" y="81876"/>
                  </a:lnTo>
                  <a:lnTo>
                    <a:pt x="370484" y="83273"/>
                  </a:lnTo>
                  <a:lnTo>
                    <a:pt x="370408" y="85051"/>
                  </a:lnTo>
                  <a:lnTo>
                    <a:pt x="370840" y="84924"/>
                  </a:lnTo>
                  <a:lnTo>
                    <a:pt x="371652" y="83908"/>
                  </a:lnTo>
                  <a:lnTo>
                    <a:pt x="371348" y="84658"/>
                  </a:lnTo>
                  <a:lnTo>
                    <a:pt x="371259" y="85051"/>
                  </a:lnTo>
                  <a:lnTo>
                    <a:pt x="371017" y="86702"/>
                  </a:lnTo>
                  <a:lnTo>
                    <a:pt x="371475" y="86575"/>
                  </a:lnTo>
                  <a:lnTo>
                    <a:pt x="371983" y="84442"/>
                  </a:lnTo>
                  <a:lnTo>
                    <a:pt x="371805" y="84289"/>
                  </a:lnTo>
                  <a:lnTo>
                    <a:pt x="371944" y="83908"/>
                  </a:lnTo>
                  <a:lnTo>
                    <a:pt x="372122" y="83400"/>
                  </a:lnTo>
                  <a:lnTo>
                    <a:pt x="373291" y="80098"/>
                  </a:lnTo>
                  <a:close/>
                </a:path>
                <a:path w="657859" h="137795">
                  <a:moveTo>
                    <a:pt x="373430" y="89001"/>
                  </a:moveTo>
                  <a:lnTo>
                    <a:pt x="372948" y="89649"/>
                  </a:lnTo>
                  <a:lnTo>
                    <a:pt x="373126" y="89801"/>
                  </a:lnTo>
                  <a:lnTo>
                    <a:pt x="373430" y="89001"/>
                  </a:lnTo>
                  <a:close/>
                </a:path>
                <a:path w="657859" h="137795">
                  <a:moveTo>
                    <a:pt x="374434" y="84658"/>
                  </a:moveTo>
                  <a:lnTo>
                    <a:pt x="373837" y="86448"/>
                  </a:lnTo>
                  <a:lnTo>
                    <a:pt x="373545" y="86829"/>
                  </a:lnTo>
                  <a:lnTo>
                    <a:pt x="372872" y="88163"/>
                  </a:lnTo>
                  <a:lnTo>
                    <a:pt x="373507" y="87845"/>
                  </a:lnTo>
                  <a:lnTo>
                    <a:pt x="374396" y="85305"/>
                  </a:lnTo>
                  <a:lnTo>
                    <a:pt x="374434" y="84658"/>
                  </a:lnTo>
                  <a:close/>
                </a:path>
                <a:path w="657859" h="137795">
                  <a:moveTo>
                    <a:pt x="374637" y="84035"/>
                  </a:moveTo>
                  <a:lnTo>
                    <a:pt x="374408" y="84035"/>
                  </a:lnTo>
                  <a:lnTo>
                    <a:pt x="374434" y="84658"/>
                  </a:lnTo>
                  <a:lnTo>
                    <a:pt x="374637" y="84035"/>
                  </a:lnTo>
                  <a:close/>
                </a:path>
                <a:path w="657859" h="137795">
                  <a:moveTo>
                    <a:pt x="375259" y="78320"/>
                  </a:moveTo>
                  <a:lnTo>
                    <a:pt x="372389" y="84772"/>
                  </a:lnTo>
                  <a:lnTo>
                    <a:pt x="371360" y="87591"/>
                  </a:lnTo>
                  <a:lnTo>
                    <a:pt x="370865" y="88607"/>
                  </a:lnTo>
                  <a:lnTo>
                    <a:pt x="371563" y="87845"/>
                  </a:lnTo>
                  <a:lnTo>
                    <a:pt x="372529" y="86067"/>
                  </a:lnTo>
                  <a:lnTo>
                    <a:pt x="373240" y="85432"/>
                  </a:lnTo>
                  <a:lnTo>
                    <a:pt x="372872" y="87083"/>
                  </a:lnTo>
                  <a:lnTo>
                    <a:pt x="372211" y="87845"/>
                  </a:lnTo>
                  <a:lnTo>
                    <a:pt x="371741" y="88988"/>
                  </a:lnTo>
                  <a:lnTo>
                    <a:pt x="372478" y="88353"/>
                  </a:lnTo>
                  <a:lnTo>
                    <a:pt x="372643" y="88277"/>
                  </a:lnTo>
                  <a:lnTo>
                    <a:pt x="373278" y="85432"/>
                  </a:lnTo>
                  <a:lnTo>
                    <a:pt x="373456" y="84772"/>
                  </a:lnTo>
                  <a:lnTo>
                    <a:pt x="373951" y="84162"/>
                  </a:lnTo>
                  <a:lnTo>
                    <a:pt x="375259" y="78320"/>
                  </a:lnTo>
                  <a:close/>
                </a:path>
                <a:path w="657859" h="137795">
                  <a:moveTo>
                    <a:pt x="376936" y="82753"/>
                  </a:moveTo>
                  <a:lnTo>
                    <a:pt x="376555" y="82511"/>
                  </a:lnTo>
                  <a:lnTo>
                    <a:pt x="375500" y="84518"/>
                  </a:lnTo>
                  <a:lnTo>
                    <a:pt x="375615" y="83769"/>
                  </a:lnTo>
                  <a:lnTo>
                    <a:pt x="375958" y="82918"/>
                  </a:lnTo>
                  <a:lnTo>
                    <a:pt x="376161" y="82308"/>
                  </a:lnTo>
                  <a:lnTo>
                    <a:pt x="375386" y="83832"/>
                  </a:lnTo>
                  <a:lnTo>
                    <a:pt x="374218" y="86575"/>
                  </a:lnTo>
                  <a:lnTo>
                    <a:pt x="373532" y="89687"/>
                  </a:lnTo>
                  <a:lnTo>
                    <a:pt x="374751" y="86575"/>
                  </a:lnTo>
                  <a:lnTo>
                    <a:pt x="374446" y="87934"/>
                  </a:lnTo>
                  <a:lnTo>
                    <a:pt x="375856" y="84213"/>
                  </a:lnTo>
                  <a:lnTo>
                    <a:pt x="376224" y="83896"/>
                  </a:lnTo>
                  <a:lnTo>
                    <a:pt x="375996" y="85407"/>
                  </a:lnTo>
                  <a:lnTo>
                    <a:pt x="375602" y="86626"/>
                  </a:lnTo>
                  <a:lnTo>
                    <a:pt x="375932" y="85801"/>
                  </a:lnTo>
                  <a:lnTo>
                    <a:pt x="375793" y="87464"/>
                  </a:lnTo>
                  <a:lnTo>
                    <a:pt x="376529" y="85407"/>
                  </a:lnTo>
                  <a:lnTo>
                    <a:pt x="376936" y="82753"/>
                  </a:lnTo>
                  <a:close/>
                </a:path>
                <a:path w="657859" h="137795">
                  <a:moveTo>
                    <a:pt x="376948" y="86144"/>
                  </a:moveTo>
                  <a:lnTo>
                    <a:pt x="376580" y="86461"/>
                  </a:lnTo>
                  <a:lnTo>
                    <a:pt x="375437" y="89738"/>
                  </a:lnTo>
                  <a:lnTo>
                    <a:pt x="376085" y="88963"/>
                  </a:lnTo>
                  <a:lnTo>
                    <a:pt x="376428" y="88125"/>
                  </a:lnTo>
                  <a:lnTo>
                    <a:pt x="376948" y="86144"/>
                  </a:lnTo>
                  <a:close/>
                </a:path>
                <a:path w="657859" h="137795">
                  <a:moveTo>
                    <a:pt x="478764" y="91071"/>
                  </a:moveTo>
                  <a:lnTo>
                    <a:pt x="478497" y="92862"/>
                  </a:lnTo>
                  <a:lnTo>
                    <a:pt x="478612" y="92722"/>
                  </a:lnTo>
                  <a:lnTo>
                    <a:pt x="478764" y="91071"/>
                  </a:lnTo>
                  <a:close/>
                </a:path>
                <a:path w="657859" h="137795">
                  <a:moveTo>
                    <a:pt x="483539" y="107429"/>
                  </a:moveTo>
                  <a:lnTo>
                    <a:pt x="483489" y="107734"/>
                  </a:lnTo>
                  <a:lnTo>
                    <a:pt x="483489" y="107962"/>
                  </a:lnTo>
                  <a:lnTo>
                    <a:pt x="483514" y="107746"/>
                  </a:lnTo>
                  <a:lnTo>
                    <a:pt x="483539" y="107619"/>
                  </a:lnTo>
                  <a:lnTo>
                    <a:pt x="483539" y="107429"/>
                  </a:lnTo>
                  <a:close/>
                </a:path>
                <a:path w="657859" h="137795">
                  <a:moveTo>
                    <a:pt x="564616" y="100050"/>
                  </a:moveTo>
                  <a:lnTo>
                    <a:pt x="564603" y="99923"/>
                  </a:lnTo>
                  <a:lnTo>
                    <a:pt x="564578" y="99758"/>
                  </a:lnTo>
                  <a:lnTo>
                    <a:pt x="564616" y="100050"/>
                  </a:lnTo>
                  <a:close/>
                </a:path>
                <a:path w="657859" h="137795">
                  <a:moveTo>
                    <a:pt x="565772" y="96278"/>
                  </a:moveTo>
                  <a:lnTo>
                    <a:pt x="564349" y="96723"/>
                  </a:lnTo>
                  <a:lnTo>
                    <a:pt x="564578" y="99733"/>
                  </a:lnTo>
                  <a:lnTo>
                    <a:pt x="564743" y="98602"/>
                  </a:lnTo>
                  <a:lnTo>
                    <a:pt x="565772" y="96278"/>
                  </a:lnTo>
                  <a:close/>
                </a:path>
                <a:path w="657859" h="137795">
                  <a:moveTo>
                    <a:pt x="566178" y="95377"/>
                  </a:moveTo>
                  <a:lnTo>
                    <a:pt x="565861" y="93573"/>
                  </a:lnTo>
                  <a:lnTo>
                    <a:pt x="565873" y="96050"/>
                  </a:lnTo>
                  <a:lnTo>
                    <a:pt x="566178" y="95377"/>
                  </a:lnTo>
                  <a:close/>
                </a:path>
                <a:path w="657859" h="137795">
                  <a:moveTo>
                    <a:pt x="600494" y="100736"/>
                  </a:moveTo>
                  <a:lnTo>
                    <a:pt x="600405" y="101257"/>
                  </a:lnTo>
                  <a:lnTo>
                    <a:pt x="600303" y="102031"/>
                  </a:lnTo>
                  <a:lnTo>
                    <a:pt x="600367" y="101727"/>
                  </a:lnTo>
                  <a:lnTo>
                    <a:pt x="600430" y="101371"/>
                  </a:lnTo>
                  <a:lnTo>
                    <a:pt x="600494" y="100736"/>
                  </a:lnTo>
                  <a:close/>
                </a:path>
                <a:path w="657859" h="137795">
                  <a:moveTo>
                    <a:pt x="612660" y="101676"/>
                  </a:moveTo>
                  <a:lnTo>
                    <a:pt x="612432" y="101904"/>
                  </a:lnTo>
                  <a:lnTo>
                    <a:pt x="612660" y="101676"/>
                  </a:lnTo>
                  <a:close/>
                </a:path>
                <a:path w="657859" h="137795">
                  <a:moveTo>
                    <a:pt x="616585" y="106781"/>
                  </a:moveTo>
                  <a:lnTo>
                    <a:pt x="616572" y="106603"/>
                  </a:lnTo>
                  <a:lnTo>
                    <a:pt x="616458" y="106832"/>
                  </a:lnTo>
                  <a:lnTo>
                    <a:pt x="616508" y="106959"/>
                  </a:lnTo>
                  <a:lnTo>
                    <a:pt x="616559" y="107099"/>
                  </a:lnTo>
                  <a:lnTo>
                    <a:pt x="616585" y="106781"/>
                  </a:lnTo>
                  <a:close/>
                </a:path>
                <a:path w="657859" h="137795">
                  <a:moveTo>
                    <a:pt x="618540" y="110591"/>
                  </a:moveTo>
                  <a:lnTo>
                    <a:pt x="618375" y="110769"/>
                  </a:lnTo>
                  <a:lnTo>
                    <a:pt x="618223" y="110947"/>
                  </a:lnTo>
                  <a:lnTo>
                    <a:pt x="618172" y="111252"/>
                  </a:lnTo>
                  <a:lnTo>
                    <a:pt x="618324" y="111201"/>
                  </a:lnTo>
                  <a:lnTo>
                    <a:pt x="618439" y="110883"/>
                  </a:lnTo>
                  <a:lnTo>
                    <a:pt x="618540" y="110591"/>
                  </a:lnTo>
                  <a:close/>
                </a:path>
                <a:path w="657859" h="137795">
                  <a:moveTo>
                    <a:pt x="633374" y="117487"/>
                  </a:moveTo>
                  <a:lnTo>
                    <a:pt x="633260" y="116332"/>
                  </a:lnTo>
                  <a:lnTo>
                    <a:pt x="632917" y="117398"/>
                  </a:lnTo>
                  <a:lnTo>
                    <a:pt x="633247" y="117195"/>
                  </a:lnTo>
                  <a:lnTo>
                    <a:pt x="633374" y="117487"/>
                  </a:lnTo>
                  <a:close/>
                </a:path>
                <a:path w="657859" h="137795">
                  <a:moveTo>
                    <a:pt x="633437" y="117703"/>
                  </a:moveTo>
                  <a:lnTo>
                    <a:pt x="633425" y="117563"/>
                  </a:lnTo>
                  <a:lnTo>
                    <a:pt x="633425" y="117932"/>
                  </a:lnTo>
                  <a:lnTo>
                    <a:pt x="633437" y="117703"/>
                  </a:lnTo>
                  <a:close/>
                </a:path>
                <a:path w="657859" h="137795">
                  <a:moveTo>
                    <a:pt x="641731" y="115544"/>
                  </a:moveTo>
                  <a:lnTo>
                    <a:pt x="641083" y="116840"/>
                  </a:lnTo>
                  <a:lnTo>
                    <a:pt x="641210" y="116865"/>
                  </a:lnTo>
                  <a:lnTo>
                    <a:pt x="641350" y="116497"/>
                  </a:lnTo>
                  <a:lnTo>
                    <a:pt x="641731" y="115544"/>
                  </a:lnTo>
                  <a:close/>
                </a:path>
                <a:path w="657859" h="137795">
                  <a:moveTo>
                    <a:pt x="646531" y="117944"/>
                  </a:moveTo>
                  <a:lnTo>
                    <a:pt x="646442" y="117792"/>
                  </a:lnTo>
                  <a:lnTo>
                    <a:pt x="645541" y="120586"/>
                  </a:lnTo>
                  <a:lnTo>
                    <a:pt x="645109" y="121793"/>
                  </a:lnTo>
                  <a:lnTo>
                    <a:pt x="645541" y="120662"/>
                  </a:lnTo>
                  <a:lnTo>
                    <a:pt x="645807" y="120129"/>
                  </a:lnTo>
                  <a:lnTo>
                    <a:pt x="645972" y="119951"/>
                  </a:lnTo>
                  <a:lnTo>
                    <a:pt x="646125" y="119405"/>
                  </a:lnTo>
                  <a:lnTo>
                    <a:pt x="646303" y="118770"/>
                  </a:lnTo>
                  <a:lnTo>
                    <a:pt x="646531" y="117944"/>
                  </a:lnTo>
                  <a:close/>
                </a:path>
                <a:path w="657859" h="137795">
                  <a:moveTo>
                    <a:pt x="650824" y="136829"/>
                  </a:moveTo>
                  <a:lnTo>
                    <a:pt x="650659" y="136842"/>
                  </a:lnTo>
                  <a:lnTo>
                    <a:pt x="650824" y="136829"/>
                  </a:lnTo>
                  <a:close/>
                </a:path>
                <a:path w="657859" h="137795">
                  <a:moveTo>
                    <a:pt x="651344" y="136448"/>
                  </a:moveTo>
                  <a:lnTo>
                    <a:pt x="651129" y="136664"/>
                  </a:lnTo>
                  <a:lnTo>
                    <a:pt x="650836" y="137248"/>
                  </a:lnTo>
                  <a:lnTo>
                    <a:pt x="650989" y="137109"/>
                  </a:lnTo>
                  <a:lnTo>
                    <a:pt x="651141" y="136829"/>
                  </a:lnTo>
                  <a:lnTo>
                    <a:pt x="651344" y="136448"/>
                  </a:lnTo>
                  <a:close/>
                </a:path>
                <a:path w="657859" h="137795">
                  <a:moveTo>
                    <a:pt x="653605" y="125171"/>
                  </a:moveTo>
                  <a:lnTo>
                    <a:pt x="653440" y="125374"/>
                  </a:lnTo>
                  <a:lnTo>
                    <a:pt x="653605" y="125171"/>
                  </a:lnTo>
                  <a:close/>
                </a:path>
                <a:path w="657859" h="137795">
                  <a:moveTo>
                    <a:pt x="657504" y="134251"/>
                  </a:moveTo>
                  <a:lnTo>
                    <a:pt x="657123" y="134556"/>
                  </a:lnTo>
                  <a:lnTo>
                    <a:pt x="655853" y="137795"/>
                  </a:lnTo>
                  <a:lnTo>
                    <a:pt x="656539" y="137045"/>
                  </a:lnTo>
                  <a:lnTo>
                    <a:pt x="656920" y="136207"/>
                  </a:lnTo>
                  <a:lnTo>
                    <a:pt x="657504" y="134251"/>
                  </a:lnTo>
                  <a:close/>
                </a:path>
                <a:path w="657859" h="137795">
                  <a:moveTo>
                    <a:pt x="657606" y="130848"/>
                  </a:moveTo>
                  <a:lnTo>
                    <a:pt x="657225" y="130606"/>
                  </a:lnTo>
                  <a:lnTo>
                    <a:pt x="656107" y="132575"/>
                  </a:lnTo>
                  <a:lnTo>
                    <a:pt x="656234" y="131826"/>
                  </a:lnTo>
                  <a:lnTo>
                    <a:pt x="656615" y="130987"/>
                  </a:lnTo>
                  <a:lnTo>
                    <a:pt x="656831" y="130390"/>
                  </a:lnTo>
                  <a:lnTo>
                    <a:pt x="656018" y="131889"/>
                  </a:lnTo>
                  <a:lnTo>
                    <a:pt x="654748" y="134581"/>
                  </a:lnTo>
                  <a:lnTo>
                    <a:pt x="653961" y="137668"/>
                  </a:lnTo>
                  <a:lnTo>
                    <a:pt x="655294" y="134607"/>
                  </a:lnTo>
                  <a:lnTo>
                    <a:pt x="654926" y="135940"/>
                  </a:lnTo>
                  <a:lnTo>
                    <a:pt x="656488" y="132283"/>
                  </a:lnTo>
                  <a:lnTo>
                    <a:pt x="656856" y="131978"/>
                  </a:lnTo>
                  <a:lnTo>
                    <a:pt x="656577" y="133477"/>
                  </a:lnTo>
                  <a:lnTo>
                    <a:pt x="656145" y="134670"/>
                  </a:lnTo>
                  <a:lnTo>
                    <a:pt x="656513" y="133870"/>
                  </a:lnTo>
                  <a:lnTo>
                    <a:pt x="656285" y="135534"/>
                  </a:lnTo>
                  <a:lnTo>
                    <a:pt x="657098" y="133502"/>
                  </a:lnTo>
                  <a:lnTo>
                    <a:pt x="657606" y="13084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075277" y="8101907"/>
              <a:ext cx="433070" cy="88900"/>
            </a:xfrm>
            <a:custGeom>
              <a:avLst/>
              <a:gdLst/>
              <a:ahLst/>
              <a:cxnLst/>
              <a:rect l="l" t="t" r="r" b="b"/>
              <a:pathLst>
                <a:path w="433069" h="88900">
                  <a:moveTo>
                    <a:pt x="3454" y="23495"/>
                  </a:moveTo>
                  <a:lnTo>
                    <a:pt x="3340" y="22733"/>
                  </a:lnTo>
                  <a:lnTo>
                    <a:pt x="3162" y="21945"/>
                  </a:lnTo>
                  <a:lnTo>
                    <a:pt x="3149" y="22352"/>
                  </a:lnTo>
                  <a:lnTo>
                    <a:pt x="3022" y="22987"/>
                  </a:lnTo>
                  <a:lnTo>
                    <a:pt x="2794" y="23761"/>
                  </a:lnTo>
                  <a:lnTo>
                    <a:pt x="2667" y="24765"/>
                  </a:lnTo>
                  <a:lnTo>
                    <a:pt x="2959" y="25527"/>
                  </a:lnTo>
                  <a:lnTo>
                    <a:pt x="3454" y="23495"/>
                  </a:lnTo>
                  <a:close/>
                </a:path>
                <a:path w="433069" h="88900">
                  <a:moveTo>
                    <a:pt x="15367" y="28282"/>
                  </a:moveTo>
                  <a:lnTo>
                    <a:pt x="14668" y="29845"/>
                  </a:lnTo>
                  <a:lnTo>
                    <a:pt x="15341" y="29972"/>
                  </a:lnTo>
                  <a:lnTo>
                    <a:pt x="15367" y="28282"/>
                  </a:lnTo>
                  <a:close/>
                </a:path>
                <a:path w="433069" h="88900">
                  <a:moveTo>
                    <a:pt x="20218" y="23368"/>
                  </a:moveTo>
                  <a:lnTo>
                    <a:pt x="20053" y="25450"/>
                  </a:lnTo>
                  <a:lnTo>
                    <a:pt x="19291" y="26111"/>
                  </a:lnTo>
                  <a:lnTo>
                    <a:pt x="20129" y="26009"/>
                  </a:lnTo>
                  <a:lnTo>
                    <a:pt x="20154" y="25171"/>
                  </a:lnTo>
                  <a:lnTo>
                    <a:pt x="20218" y="23368"/>
                  </a:lnTo>
                  <a:close/>
                </a:path>
                <a:path w="433069" h="88900">
                  <a:moveTo>
                    <a:pt x="21069" y="21945"/>
                  </a:moveTo>
                  <a:lnTo>
                    <a:pt x="20942" y="20955"/>
                  </a:lnTo>
                  <a:lnTo>
                    <a:pt x="20777" y="20066"/>
                  </a:lnTo>
                  <a:lnTo>
                    <a:pt x="20472" y="22733"/>
                  </a:lnTo>
                  <a:lnTo>
                    <a:pt x="20662" y="22479"/>
                  </a:lnTo>
                  <a:lnTo>
                    <a:pt x="20701" y="22225"/>
                  </a:lnTo>
                  <a:lnTo>
                    <a:pt x="20713" y="22415"/>
                  </a:lnTo>
                  <a:lnTo>
                    <a:pt x="20853" y="22225"/>
                  </a:lnTo>
                  <a:lnTo>
                    <a:pt x="21069" y="21945"/>
                  </a:lnTo>
                  <a:close/>
                </a:path>
                <a:path w="433069" h="88900">
                  <a:moveTo>
                    <a:pt x="27762" y="24892"/>
                  </a:moveTo>
                  <a:lnTo>
                    <a:pt x="27571" y="25654"/>
                  </a:lnTo>
                  <a:lnTo>
                    <a:pt x="27698" y="25654"/>
                  </a:lnTo>
                  <a:lnTo>
                    <a:pt x="27762" y="24892"/>
                  </a:lnTo>
                  <a:close/>
                </a:path>
                <a:path w="433069" h="88900">
                  <a:moveTo>
                    <a:pt x="27876" y="24384"/>
                  </a:moveTo>
                  <a:lnTo>
                    <a:pt x="27863" y="23761"/>
                  </a:lnTo>
                  <a:lnTo>
                    <a:pt x="27762" y="24892"/>
                  </a:lnTo>
                  <a:lnTo>
                    <a:pt x="27876" y="24384"/>
                  </a:lnTo>
                  <a:close/>
                </a:path>
                <a:path w="433069" h="88900">
                  <a:moveTo>
                    <a:pt x="36639" y="30353"/>
                  </a:moveTo>
                  <a:lnTo>
                    <a:pt x="36537" y="27305"/>
                  </a:lnTo>
                  <a:lnTo>
                    <a:pt x="36398" y="28778"/>
                  </a:lnTo>
                  <a:lnTo>
                    <a:pt x="36283" y="29337"/>
                  </a:lnTo>
                  <a:lnTo>
                    <a:pt x="36639" y="30353"/>
                  </a:lnTo>
                  <a:close/>
                </a:path>
                <a:path w="433069" h="88900">
                  <a:moveTo>
                    <a:pt x="40627" y="8255"/>
                  </a:moveTo>
                  <a:lnTo>
                    <a:pt x="40500" y="7493"/>
                  </a:lnTo>
                  <a:lnTo>
                    <a:pt x="40525" y="7874"/>
                  </a:lnTo>
                  <a:lnTo>
                    <a:pt x="40627" y="8255"/>
                  </a:lnTo>
                  <a:close/>
                </a:path>
                <a:path w="433069" h="88900">
                  <a:moveTo>
                    <a:pt x="51435" y="30467"/>
                  </a:moveTo>
                  <a:lnTo>
                    <a:pt x="51244" y="31051"/>
                  </a:lnTo>
                  <a:lnTo>
                    <a:pt x="51435" y="30480"/>
                  </a:lnTo>
                  <a:close/>
                </a:path>
                <a:path w="433069" h="88900">
                  <a:moveTo>
                    <a:pt x="53086" y="29946"/>
                  </a:moveTo>
                  <a:lnTo>
                    <a:pt x="52857" y="30276"/>
                  </a:lnTo>
                  <a:lnTo>
                    <a:pt x="53086" y="29946"/>
                  </a:lnTo>
                  <a:close/>
                </a:path>
                <a:path w="433069" h="88900">
                  <a:moveTo>
                    <a:pt x="55753" y="30213"/>
                  </a:moveTo>
                  <a:lnTo>
                    <a:pt x="54965" y="32004"/>
                  </a:lnTo>
                  <a:lnTo>
                    <a:pt x="55308" y="31242"/>
                  </a:lnTo>
                  <a:lnTo>
                    <a:pt x="55638" y="30861"/>
                  </a:lnTo>
                  <a:lnTo>
                    <a:pt x="55753" y="30213"/>
                  </a:lnTo>
                  <a:close/>
                </a:path>
                <a:path w="433069" h="88900">
                  <a:moveTo>
                    <a:pt x="59499" y="4521"/>
                  </a:moveTo>
                  <a:lnTo>
                    <a:pt x="58826" y="5346"/>
                  </a:lnTo>
                  <a:lnTo>
                    <a:pt x="59055" y="5575"/>
                  </a:lnTo>
                  <a:lnTo>
                    <a:pt x="59499" y="4521"/>
                  </a:lnTo>
                  <a:close/>
                </a:path>
                <a:path w="433069" h="88900">
                  <a:moveTo>
                    <a:pt x="62166" y="28778"/>
                  </a:moveTo>
                  <a:lnTo>
                    <a:pt x="61645" y="30099"/>
                  </a:lnTo>
                  <a:lnTo>
                    <a:pt x="62039" y="29718"/>
                  </a:lnTo>
                  <a:lnTo>
                    <a:pt x="62166" y="28778"/>
                  </a:lnTo>
                  <a:close/>
                </a:path>
                <a:path w="433069" h="88900">
                  <a:moveTo>
                    <a:pt x="62420" y="29337"/>
                  </a:moveTo>
                  <a:lnTo>
                    <a:pt x="62052" y="29705"/>
                  </a:lnTo>
                  <a:lnTo>
                    <a:pt x="61836" y="31496"/>
                  </a:lnTo>
                  <a:lnTo>
                    <a:pt x="62420" y="29337"/>
                  </a:lnTo>
                  <a:close/>
                </a:path>
                <a:path w="433069" h="88900">
                  <a:moveTo>
                    <a:pt x="70827" y="31991"/>
                  </a:moveTo>
                  <a:close/>
                </a:path>
                <a:path w="433069" h="88900">
                  <a:moveTo>
                    <a:pt x="78816" y="35001"/>
                  </a:moveTo>
                  <a:close/>
                </a:path>
                <a:path w="433069" h="88900">
                  <a:moveTo>
                    <a:pt x="88125" y="38227"/>
                  </a:moveTo>
                  <a:lnTo>
                    <a:pt x="88036" y="37973"/>
                  </a:lnTo>
                  <a:lnTo>
                    <a:pt x="87795" y="39116"/>
                  </a:lnTo>
                  <a:lnTo>
                    <a:pt x="87909" y="39497"/>
                  </a:lnTo>
                  <a:lnTo>
                    <a:pt x="88125" y="38227"/>
                  </a:lnTo>
                  <a:close/>
                </a:path>
                <a:path w="433069" h="88900">
                  <a:moveTo>
                    <a:pt x="98628" y="16383"/>
                  </a:moveTo>
                  <a:lnTo>
                    <a:pt x="98234" y="16256"/>
                  </a:lnTo>
                  <a:lnTo>
                    <a:pt x="97243" y="16383"/>
                  </a:lnTo>
                  <a:lnTo>
                    <a:pt x="96621" y="18288"/>
                  </a:lnTo>
                  <a:lnTo>
                    <a:pt x="96837" y="17907"/>
                  </a:lnTo>
                  <a:lnTo>
                    <a:pt x="97256" y="17018"/>
                  </a:lnTo>
                  <a:lnTo>
                    <a:pt x="97180" y="17907"/>
                  </a:lnTo>
                  <a:lnTo>
                    <a:pt x="96634" y="19392"/>
                  </a:lnTo>
                  <a:lnTo>
                    <a:pt x="97726" y="18034"/>
                  </a:lnTo>
                  <a:lnTo>
                    <a:pt x="98285" y="17018"/>
                  </a:lnTo>
                  <a:lnTo>
                    <a:pt x="98628" y="16383"/>
                  </a:lnTo>
                  <a:close/>
                </a:path>
                <a:path w="433069" h="88900">
                  <a:moveTo>
                    <a:pt x="100037" y="16929"/>
                  </a:moveTo>
                  <a:lnTo>
                    <a:pt x="99872" y="15811"/>
                  </a:lnTo>
                  <a:lnTo>
                    <a:pt x="99301" y="17335"/>
                  </a:lnTo>
                  <a:lnTo>
                    <a:pt x="99568" y="17640"/>
                  </a:lnTo>
                  <a:lnTo>
                    <a:pt x="99606" y="18948"/>
                  </a:lnTo>
                  <a:lnTo>
                    <a:pt x="99847" y="18580"/>
                  </a:lnTo>
                  <a:lnTo>
                    <a:pt x="100037" y="16929"/>
                  </a:lnTo>
                  <a:close/>
                </a:path>
                <a:path w="433069" h="88900">
                  <a:moveTo>
                    <a:pt x="103022" y="22390"/>
                  </a:moveTo>
                  <a:lnTo>
                    <a:pt x="102590" y="23749"/>
                  </a:lnTo>
                  <a:lnTo>
                    <a:pt x="102908" y="23507"/>
                  </a:lnTo>
                  <a:lnTo>
                    <a:pt x="103022" y="22390"/>
                  </a:lnTo>
                  <a:close/>
                </a:path>
                <a:path w="433069" h="88900">
                  <a:moveTo>
                    <a:pt x="103682" y="19812"/>
                  </a:moveTo>
                  <a:lnTo>
                    <a:pt x="103251" y="20066"/>
                  </a:lnTo>
                  <a:lnTo>
                    <a:pt x="103022" y="22390"/>
                  </a:lnTo>
                  <a:lnTo>
                    <a:pt x="103352" y="21336"/>
                  </a:lnTo>
                  <a:lnTo>
                    <a:pt x="103251" y="22479"/>
                  </a:lnTo>
                  <a:lnTo>
                    <a:pt x="103454" y="21209"/>
                  </a:lnTo>
                  <a:lnTo>
                    <a:pt x="103682" y="19812"/>
                  </a:lnTo>
                  <a:close/>
                </a:path>
                <a:path w="433069" h="88900">
                  <a:moveTo>
                    <a:pt x="106286" y="42189"/>
                  </a:moveTo>
                  <a:lnTo>
                    <a:pt x="105867" y="43053"/>
                  </a:lnTo>
                  <a:lnTo>
                    <a:pt x="106146" y="42672"/>
                  </a:lnTo>
                  <a:lnTo>
                    <a:pt x="106273" y="42291"/>
                  </a:lnTo>
                  <a:close/>
                </a:path>
                <a:path w="433069" h="88900">
                  <a:moveTo>
                    <a:pt x="110782" y="21590"/>
                  </a:moveTo>
                  <a:lnTo>
                    <a:pt x="110731" y="21336"/>
                  </a:lnTo>
                  <a:lnTo>
                    <a:pt x="110782" y="21590"/>
                  </a:lnTo>
                  <a:close/>
                </a:path>
                <a:path w="433069" h="88900">
                  <a:moveTo>
                    <a:pt x="112090" y="44297"/>
                  </a:moveTo>
                  <a:lnTo>
                    <a:pt x="111467" y="43713"/>
                  </a:lnTo>
                  <a:lnTo>
                    <a:pt x="111607" y="44030"/>
                  </a:lnTo>
                  <a:lnTo>
                    <a:pt x="111836" y="44246"/>
                  </a:lnTo>
                  <a:lnTo>
                    <a:pt x="112090" y="44297"/>
                  </a:lnTo>
                  <a:close/>
                </a:path>
                <a:path w="433069" h="88900">
                  <a:moveTo>
                    <a:pt x="112166" y="44323"/>
                  </a:moveTo>
                  <a:close/>
                </a:path>
                <a:path w="433069" h="88900">
                  <a:moveTo>
                    <a:pt x="113118" y="21183"/>
                  </a:moveTo>
                  <a:lnTo>
                    <a:pt x="112979" y="20701"/>
                  </a:lnTo>
                  <a:lnTo>
                    <a:pt x="112966" y="20929"/>
                  </a:lnTo>
                  <a:lnTo>
                    <a:pt x="112941" y="21094"/>
                  </a:lnTo>
                  <a:lnTo>
                    <a:pt x="112928" y="21297"/>
                  </a:lnTo>
                  <a:lnTo>
                    <a:pt x="113118" y="21183"/>
                  </a:lnTo>
                  <a:close/>
                </a:path>
                <a:path w="433069" h="88900">
                  <a:moveTo>
                    <a:pt x="115011" y="17475"/>
                  </a:moveTo>
                  <a:lnTo>
                    <a:pt x="114388" y="18351"/>
                  </a:lnTo>
                  <a:lnTo>
                    <a:pt x="113753" y="21602"/>
                  </a:lnTo>
                  <a:lnTo>
                    <a:pt x="114134" y="21069"/>
                  </a:lnTo>
                  <a:lnTo>
                    <a:pt x="115011" y="17475"/>
                  </a:lnTo>
                  <a:close/>
                </a:path>
                <a:path w="433069" h="88900">
                  <a:moveTo>
                    <a:pt x="116370" y="23622"/>
                  </a:moveTo>
                  <a:lnTo>
                    <a:pt x="116230" y="24003"/>
                  </a:lnTo>
                  <a:lnTo>
                    <a:pt x="116128" y="24511"/>
                  </a:lnTo>
                  <a:lnTo>
                    <a:pt x="116370" y="23622"/>
                  </a:lnTo>
                  <a:close/>
                </a:path>
                <a:path w="433069" h="88900">
                  <a:moveTo>
                    <a:pt x="117602" y="21107"/>
                  </a:moveTo>
                  <a:lnTo>
                    <a:pt x="117373" y="21424"/>
                  </a:lnTo>
                  <a:lnTo>
                    <a:pt x="117322" y="21805"/>
                  </a:lnTo>
                  <a:lnTo>
                    <a:pt x="117462" y="21424"/>
                  </a:lnTo>
                  <a:lnTo>
                    <a:pt x="117576" y="21259"/>
                  </a:lnTo>
                  <a:lnTo>
                    <a:pt x="117602" y="21107"/>
                  </a:lnTo>
                  <a:close/>
                </a:path>
                <a:path w="433069" h="88900">
                  <a:moveTo>
                    <a:pt x="119976" y="44069"/>
                  </a:moveTo>
                  <a:lnTo>
                    <a:pt x="119849" y="41656"/>
                  </a:lnTo>
                  <a:lnTo>
                    <a:pt x="119799" y="41109"/>
                  </a:lnTo>
                  <a:lnTo>
                    <a:pt x="119557" y="41249"/>
                  </a:lnTo>
                  <a:lnTo>
                    <a:pt x="118605" y="45339"/>
                  </a:lnTo>
                  <a:lnTo>
                    <a:pt x="119976" y="44069"/>
                  </a:lnTo>
                  <a:close/>
                </a:path>
                <a:path w="433069" h="88900">
                  <a:moveTo>
                    <a:pt x="120713" y="42989"/>
                  </a:moveTo>
                  <a:lnTo>
                    <a:pt x="120383" y="43688"/>
                  </a:lnTo>
                  <a:lnTo>
                    <a:pt x="120243" y="43815"/>
                  </a:lnTo>
                  <a:lnTo>
                    <a:pt x="120205" y="44958"/>
                  </a:lnTo>
                  <a:lnTo>
                    <a:pt x="120713" y="42989"/>
                  </a:lnTo>
                  <a:close/>
                </a:path>
                <a:path w="433069" h="88900">
                  <a:moveTo>
                    <a:pt x="123024" y="18783"/>
                  </a:moveTo>
                  <a:lnTo>
                    <a:pt x="122936" y="19304"/>
                  </a:lnTo>
                  <a:lnTo>
                    <a:pt x="122834" y="20078"/>
                  </a:lnTo>
                  <a:lnTo>
                    <a:pt x="122897" y="19773"/>
                  </a:lnTo>
                  <a:lnTo>
                    <a:pt x="122961" y="19418"/>
                  </a:lnTo>
                  <a:lnTo>
                    <a:pt x="123024" y="18783"/>
                  </a:lnTo>
                  <a:close/>
                </a:path>
                <a:path w="433069" h="88900">
                  <a:moveTo>
                    <a:pt x="125882" y="44094"/>
                  </a:moveTo>
                  <a:lnTo>
                    <a:pt x="125399" y="44691"/>
                  </a:lnTo>
                  <a:lnTo>
                    <a:pt x="125603" y="44513"/>
                  </a:lnTo>
                  <a:lnTo>
                    <a:pt x="125882" y="44094"/>
                  </a:lnTo>
                  <a:close/>
                </a:path>
                <a:path w="433069" h="88900">
                  <a:moveTo>
                    <a:pt x="126428" y="43027"/>
                  </a:moveTo>
                  <a:lnTo>
                    <a:pt x="126339" y="43434"/>
                  </a:lnTo>
                  <a:lnTo>
                    <a:pt x="126428" y="43027"/>
                  </a:lnTo>
                  <a:close/>
                </a:path>
                <a:path w="433069" h="88900">
                  <a:moveTo>
                    <a:pt x="126746" y="42926"/>
                  </a:moveTo>
                  <a:lnTo>
                    <a:pt x="126377" y="43434"/>
                  </a:lnTo>
                  <a:lnTo>
                    <a:pt x="125882" y="44196"/>
                  </a:lnTo>
                  <a:lnTo>
                    <a:pt x="126149" y="44069"/>
                  </a:lnTo>
                  <a:lnTo>
                    <a:pt x="126250" y="44958"/>
                  </a:lnTo>
                  <a:lnTo>
                    <a:pt x="126466" y="44069"/>
                  </a:lnTo>
                  <a:lnTo>
                    <a:pt x="126746" y="42926"/>
                  </a:lnTo>
                  <a:close/>
                </a:path>
                <a:path w="433069" h="88900">
                  <a:moveTo>
                    <a:pt x="127012" y="26327"/>
                  </a:moveTo>
                  <a:close/>
                </a:path>
                <a:path w="433069" h="88900">
                  <a:moveTo>
                    <a:pt x="127165" y="25781"/>
                  </a:moveTo>
                  <a:lnTo>
                    <a:pt x="127012" y="26327"/>
                  </a:lnTo>
                  <a:lnTo>
                    <a:pt x="127127" y="26035"/>
                  </a:lnTo>
                  <a:lnTo>
                    <a:pt x="127165" y="25781"/>
                  </a:lnTo>
                  <a:close/>
                </a:path>
                <a:path w="433069" h="88900">
                  <a:moveTo>
                    <a:pt x="128219" y="22110"/>
                  </a:moveTo>
                  <a:lnTo>
                    <a:pt x="128079" y="22225"/>
                  </a:lnTo>
                  <a:lnTo>
                    <a:pt x="127990" y="22479"/>
                  </a:lnTo>
                  <a:lnTo>
                    <a:pt x="128219" y="22110"/>
                  </a:lnTo>
                  <a:close/>
                </a:path>
                <a:path w="433069" h="88900">
                  <a:moveTo>
                    <a:pt x="129108" y="17653"/>
                  </a:moveTo>
                  <a:lnTo>
                    <a:pt x="127850" y="19304"/>
                  </a:lnTo>
                  <a:lnTo>
                    <a:pt x="127533" y="21475"/>
                  </a:lnTo>
                  <a:lnTo>
                    <a:pt x="127609" y="21336"/>
                  </a:lnTo>
                  <a:lnTo>
                    <a:pt x="127482" y="21844"/>
                  </a:lnTo>
                  <a:lnTo>
                    <a:pt x="127533" y="21475"/>
                  </a:lnTo>
                  <a:lnTo>
                    <a:pt x="126517" y="23495"/>
                  </a:lnTo>
                  <a:lnTo>
                    <a:pt x="128041" y="22250"/>
                  </a:lnTo>
                  <a:lnTo>
                    <a:pt x="128143" y="21844"/>
                  </a:lnTo>
                  <a:lnTo>
                    <a:pt x="128282" y="21209"/>
                  </a:lnTo>
                  <a:lnTo>
                    <a:pt x="129108" y="17653"/>
                  </a:lnTo>
                  <a:close/>
                </a:path>
                <a:path w="433069" h="88900">
                  <a:moveTo>
                    <a:pt x="129781" y="26670"/>
                  </a:moveTo>
                  <a:lnTo>
                    <a:pt x="129679" y="26289"/>
                  </a:lnTo>
                  <a:lnTo>
                    <a:pt x="129374" y="27660"/>
                  </a:lnTo>
                  <a:lnTo>
                    <a:pt x="129781" y="26670"/>
                  </a:lnTo>
                  <a:close/>
                </a:path>
                <a:path w="433069" h="88900">
                  <a:moveTo>
                    <a:pt x="129997" y="26162"/>
                  </a:moveTo>
                  <a:lnTo>
                    <a:pt x="129908" y="26670"/>
                  </a:lnTo>
                  <a:lnTo>
                    <a:pt x="129997" y="26797"/>
                  </a:lnTo>
                  <a:lnTo>
                    <a:pt x="129997" y="26162"/>
                  </a:lnTo>
                  <a:close/>
                </a:path>
                <a:path w="433069" h="88900">
                  <a:moveTo>
                    <a:pt x="130556" y="24968"/>
                  </a:moveTo>
                  <a:lnTo>
                    <a:pt x="130441" y="24523"/>
                  </a:lnTo>
                  <a:lnTo>
                    <a:pt x="130467" y="24815"/>
                  </a:lnTo>
                  <a:lnTo>
                    <a:pt x="130556" y="24968"/>
                  </a:lnTo>
                  <a:close/>
                </a:path>
                <a:path w="433069" h="88900">
                  <a:moveTo>
                    <a:pt x="131102" y="43180"/>
                  </a:moveTo>
                  <a:lnTo>
                    <a:pt x="130898" y="43180"/>
                  </a:lnTo>
                  <a:lnTo>
                    <a:pt x="131076" y="43307"/>
                  </a:lnTo>
                  <a:lnTo>
                    <a:pt x="131102" y="43180"/>
                  </a:lnTo>
                  <a:close/>
                </a:path>
                <a:path w="433069" h="88900">
                  <a:moveTo>
                    <a:pt x="133311" y="19685"/>
                  </a:moveTo>
                  <a:lnTo>
                    <a:pt x="133057" y="20066"/>
                  </a:lnTo>
                  <a:lnTo>
                    <a:pt x="133299" y="20142"/>
                  </a:lnTo>
                  <a:lnTo>
                    <a:pt x="133311" y="19685"/>
                  </a:lnTo>
                  <a:close/>
                </a:path>
                <a:path w="433069" h="88900">
                  <a:moveTo>
                    <a:pt x="133438" y="20193"/>
                  </a:moveTo>
                  <a:lnTo>
                    <a:pt x="133299" y="20142"/>
                  </a:lnTo>
                  <a:lnTo>
                    <a:pt x="133273" y="20688"/>
                  </a:lnTo>
                  <a:lnTo>
                    <a:pt x="133438" y="20193"/>
                  </a:lnTo>
                  <a:close/>
                </a:path>
                <a:path w="433069" h="88900">
                  <a:moveTo>
                    <a:pt x="135204" y="21082"/>
                  </a:moveTo>
                  <a:lnTo>
                    <a:pt x="134734" y="21209"/>
                  </a:lnTo>
                  <a:lnTo>
                    <a:pt x="134772" y="21336"/>
                  </a:lnTo>
                  <a:lnTo>
                    <a:pt x="134950" y="21336"/>
                  </a:lnTo>
                  <a:lnTo>
                    <a:pt x="135204" y="21082"/>
                  </a:lnTo>
                  <a:close/>
                </a:path>
                <a:path w="433069" h="88900">
                  <a:moveTo>
                    <a:pt x="138468" y="41732"/>
                  </a:moveTo>
                  <a:lnTo>
                    <a:pt x="138341" y="41490"/>
                  </a:lnTo>
                  <a:lnTo>
                    <a:pt x="138214" y="41135"/>
                  </a:lnTo>
                  <a:lnTo>
                    <a:pt x="137934" y="41529"/>
                  </a:lnTo>
                  <a:lnTo>
                    <a:pt x="137998" y="42151"/>
                  </a:lnTo>
                  <a:lnTo>
                    <a:pt x="138188" y="42075"/>
                  </a:lnTo>
                  <a:lnTo>
                    <a:pt x="138468" y="41732"/>
                  </a:lnTo>
                  <a:close/>
                </a:path>
                <a:path w="433069" h="88900">
                  <a:moveTo>
                    <a:pt x="139192" y="40487"/>
                  </a:moveTo>
                  <a:lnTo>
                    <a:pt x="138938" y="40970"/>
                  </a:lnTo>
                  <a:lnTo>
                    <a:pt x="138671" y="41440"/>
                  </a:lnTo>
                  <a:lnTo>
                    <a:pt x="138468" y="41719"/>
                  </a:lnTo>
                  <a:lnTo>
                    <a:pt x="138607" y="41998"/>
                  </a:lnTo>
                  <a:lnTo>
                    <a:pt x="138747" y="42100"/>
                  </a:lnTo>
                  <a:lnTo>
                    <a:pt x="139192" y="40487"/>
                  </a:lnTo>
                  <a:close/>
                </a:path>
                <a:path w="433069" h="88900">
                  <a:moveTo>
                    <a:pt x="141351" y="24384"/>
                  </a:moveTo>
                  <a:lnTo>
                    <a:pt x="140779" y="25146"/>
                  </a:lnTo>
                  <a:lnTo>
                    <a:pt x="140677" y="26149"/>
                  </a:lnTo>
                  <a:lnTo>
                    <a:pt x="141351" y="24384"/>
                  </a:lnTo>
                  <a:close/>
                </a:path>
                <a:path w="433069" h="88900">
                  <a:moveTo>
                    <a:pt x="144195" y="43827"/>
                  </a:moveTo>
                  <a:lnTo>
                    <a:pt x="143497" y="44462"/>
                  </a:lnTo>
                  <a:lnTo>
                    <a:pt x="143395" y="46151"/>
                  </a:lnTo>
                  <a:lnTo>
                    <a:pt x="144195" y="43827"/>
                  </a:lnTo>
                  <a:close/>
                </a:path>
                <a:path w="433069" h="88900">
                  <a:moveTo>
                    <a:pt x="144487" y="46520"/>
                  </a:moveTo>
                  <a:lnTo>
                    <a:pt x="144284" y="43434"/>
                  </a:lnTo>
                  <a:lnTo>
                    <a:pt x="143675" y="46736"/>
                  </a:lnTo>
                  <a:lnTo>
                    <a:pt x="144487" y="46520"/>
                  </a:lnTo>
                  <a:close/>
                </a:path>
                <a:path w="433069" h="88900">
                  <a:moveTo>
                    <a:pt x="145186" y="26670"/>
                  </a:moveTo>
                  <a:lnTo>
                    <a:pt x="144195" y="28829"/>
                  </a:lnTo>
                  <a:lnTo>
                    <a:pt x="144945" y="28600"/>
                  </a:lnTo>
                  <a:lnTo>
                    <a:pt x="145186" y="26670"/>
                  </a:lnTo>
                  <a:close/>
                </a:path>
                <a:path w="433069" h="88900">
                  <a:moveTo>
                    <a:pt x="145453" y="28448"/>
                  </a:moveTo>
                  <a:lnTo>
                    <a:pt x="144945" y="28600"/>
                  </a:lnTo>
                  <a:lnTo>
                    <a:pt x="144754" y="30187"/>
                  </a:lnTo>
                  <a:lnTo>
                    <a:pt x="145453" y="28448"/>
                  </a:lnTo>
                  <a:close/>
                </a:path>
                <a:path w="433069" h="88900">
                  <a:moveTo>
                    <a:pt x="146723" y="25171"/>
                  </a:moveTo>
                  <a:lnTo>
                    <a:pt x="145884" y="25946"/>
                  </a:lnTo>
                  <a:lnTo>
                    <a:pt x="146481" y="25488"/>
                  </a:lnTo>
                  <a:lnTo>
                    <a:pt x="146723" y="25171"/>
                  </a:lnTo>
                  <a:close/>
                </a:path>
                <a:path w="433069" h="88900">
                  <a:moveTo>
                    <a:pt x="150342" y="31496"/>
                  </a:moveTo>
                  <a:lnTo>
                    <a:pt x="150050" y="31496"/>
                  </a:lnTo>
                  <a:lnTo>
                    <a:pt x="150152" y="31813"/>
                  </a:lnTo>
                  <a:lnTo>
                    <a:pt x="150342" y="31496"/>
                  </a:lnTo>
                  <a:close/>
                </a:path>
                <a:path w="433069" h="88900">
                  <a:moveTo>
                    <a:pt x="151282" y="30556"/>
                  </a:moveTo>
                  <a:lnTo>
                    <a:pt x="150799" y="32105"/>
                  </a:lnTo>
                  <a:lnTo>
                    <a:pt x="151282" y="30556"/>
                  </a:lnTo>
                  <a:close/>
                </a:path>
                <a:path w="433069" h="88900">
                  <a:moveTo>
                    <a:pt x="151561" y="29540"/>
                  </a:moveTo>
                  <a:lnTo>
                    <a:pt x="151104" y="29819"/>
                  </a:lnTo>
                  <a:lnTo>
                    <a:pt x="151269" y="30518"/>
                  </a:lnTo>
                  <a:lnTo>
                    <a:pt x="151561" y="29540"/>
                  </a:lnTo>
                  <a:close/>
                </a:path>
                <a:path w="433069" h="88900">
                  <a:moveTo>
                    <a:pt x="159004" y="40386"/>
                  </a:moveTo>
                  <a:lnTo>
                    <a:pt x="158877" y="40640"/>
                  </a:lnTo>
                  <a:lnTo>
                    <a:pt x="159004" y="40386"/>
                  </a:lnTo>
                  <a:close/>
                </a:path>
                <a:path w="433069" h="88900">
                  <a:moveTo>
                    <a:pt x="159270" y="39903"/>
                  </a:moveTo>
                  <a:lnTo>
                    <a:pt x="159080" y="40132"/>
                  </a:lnTo>
                  <a:lnTo>
                    <a:pt x="159004" y="40386"/>
                  </a:lnTo>
                  <a:lnTo>
                    <a:pt x="159270" y="39903"/>
                  </a:lnTo>
                  <a:close/>
                </a:path>
                <a:path w="433069" h="88900">
                  <a:moveTo>
                    <a:pt x="159473" y="39624"/>
                  </a:moveTo>
                  <a:lnTo>
                    <a:pt x="159346" y="39751"/>
                  </a:lnTo>
                  <a:lnTo>
                    <a:pt x="159270" y="39903"/>
                  </a:lnTo>
                  <a:lnTo>
                    <a:pt x="159473" y="39624"/>
                  </a:lnTo>
                  <a:close/>
                </a:path>
                <a:path w="433069" h="88900">
                  <a:moveTo>
                    <a:pt x="160248" y="46101"/>
                  </a:moveTo>
                  <a:lnTo>
                    <a:pt x="159905" y="46990"/>
                  </a:lnTo>
                  <a:lnTo>
                    <a:pt x="160248" y="46101"/>
                  </a:lnTo>
                  <a:close/>
                </a:path>
                <a:path w="433069" h="88900">
                  <a:moveTo>
                    <a:pt x="160401" y="48171"/>
                  </a:moveTo>
                  <a:lnTo>
                    <a:pt x="160337" y="48437"/>
                  </a:lnTo>
                  <a:lnTo>
                    <a:pt x="160337" y="48666"/>
                  </a:lnTo>
                  <a:lnTo>
                    <a:pt x="160362" y="48488"/>
                  </a:lnTo>
                  <a:lnTo>
                    <a:pt x="160401" y="48209"/>
                  </a:lnTo>
                  <a:close/>
                </a:path>
                <a:path w="433069" h="88900">
                  <a:moveTo>
                    <a:pt x="163156" y="46609"/>
                  </a:moveTo>
                  <a:lnTo>
                    <a:pt x="163106" y="44958"/>
                  </a:lnTo>
                  <a:lnTo>
                    <a:pt x="162407" y="47117"/>
                  </a:lnTo>
                  <a:lnTo>
                    <a:pt x="162941" y="47117"/>
                  </a:lnTo>
                  <a:lnTo>
                    <a:pt x="163156" y="46609"/>
                  </a:lnTo>
                  <a:close/>
                </a:path>
                <a:path w="433069" h="88900">
                  <a:moveTo>
                    <a:pt x="165633" y="45847"/>
                  </a:moveTo>
                  <a:lnTo>
                    <a:pt x="164122" y="45847"/>
                  </a:lnTo>
                  <a:lnTo>
                    <a:pt x="163753" y="45847"/>
                  </a:lnTo>
                  <a:lnTo>
                    <a:pt x="163385" y="46482"/>
                  </a:lnTo>
                  <a:lnTo>
                    <a:pt x="162915" y="49784"/>
                  </a:lnTo>
                  <a:lnTo>
                    <a:pt x="163207" y="49022"/>
                  </a:lnTo>
                  <a:lnTo>
                    <a:pt x="163410" y="49530"/>
                  </a:lnTo>
                  <a:lnTo>
                    <a:pt x="163563" y="50660"/>
                  </a:lnTo>
                  <a:lnTo>
                    <a:pt x="163537" y="50076"/>
                  </a:lnTo>
                  <a:lnTo>
                    <a:pt x="163804" y="51181"/>
                  </a:lnTo>
                  <a:lnTo>
                    <a:pt x="163893" y="50165"/>
                  </a:lnTo>
                  <a:lnTo>
                    <a:pt x="164363" y="49022"/>
                  </a:lnTo>
                  <a:lnTo>
                    <a:pt x="165633" y="45847"/>
                  </a:lnTo>
                  <a:close/>
                </a:path>
                <a:path w="433069" h="88900">
                  <a:moveTo>
                    <a:pt x="165646" y="50939"/>
                  </a:moveTo>
                  <a:lnTo>
                    <a:pt x="165404" y="51650"/>
                  </a:lnTo>
                  <a:lnTo>
                    <a:pt x="165582" y="51155"/>
                  </a:lnTo>
                  <a:lnTo>
                    <a:pt x="165646" y="50939"/>
                  </a:lnTo>
                  <a:close/>
                </a:path>
                <a:path w="433069" h="88900">
                  <a:moveTo>
                    <a:pt x="165823" y="50431"/>
                  </a:moveTo>
                  <a:lnTo>
                    <a:pt x="165735" y="50673"/>
                  </a:lnTo>
                  <a:lnTo>
                    <a:pt x="165823" y="50457"/>
                  </a:lnTo>
                  <a:close/>
                </a:path>
                <a:path w="433069" h="88900">
                  <a:moveTo>
                    <a:pt x="167373" y="54152"/>
                  </a:moveTo>
                  <a:lnTo>
                    <a:pt x="167259" y="53467"/>
                  </a:lnTo>
                  <a:lnTo>
                    <a:pt x="167182" y="53225"/>
                  </a:lnTo>
                  <a:lnTo>
                    <a:pt x="166687" y="54610"/>
                  </a:lnTo>
                  <a:lnTo>
                    <a:pt x="167373" y="54152"/>
                  </a:lnTo>
                  <a:close/>
                </a:path>
                <a:path w="433069" h="88900">
                  <a:moveTo>
                    <a:pt x="167551" y="52197"/>
                  </a:moveTo>
                  <a:lnTo>
                    <a:pt x="167246" y="52552"/>
                  </a:lnTo>
                  <a:lnTo>
                    <a:pt x="167182" y="53225"/>
                  </a:lnTo>
                  <a:lnTo>
                    <a:pt x="167551" y="52197"/>
                  </a:lnTo>
                  <a:close/>
                </a:path>
                <a:path w="433069" h="88900">
                  <a:moveTo>
                    <a:pt x="170129" y="35471"/>
                  </a:moveTo>
                  <a:lnTo>
                    <a:pt x="169545" y="36372"/>
                  </a:lnTo>
                  <a:lnTo>
                    <a:pt x="169392" y="36601"/>
                  </a:lnTo>
                  <a:lnTo>
                    <a:pt x="169430" y="37655"/>
                  </a:lnTo>
                  <a:lnTo>
                    <a:pt x="170040" y="37287"/>
                  </a:lnTo>
                  <a:lnTo>
                    <a:pt x="169913" y="36080"/>
                  </a:lnTo>
                  <a:lnTo>
                    <a:pt x="170129" y="35471"/>
                  </a:lnTo>
                  <a:close/>
                </a:path>
                <a:path w="433069" h="88900">
                  <a:moveTo>
                    <a:pt x="170510" y="42672"/>
                  </a:moveTo>
                  <a:lnTo>
                    <a:pt x="169938" y="42913"/>
                  </a:lnTo>
                  <a:lnTo>
                    <a:pt x="169672" y="43827"/>
                  </a:lnTo>
                  <a:lnTo>
                    <a:pt x="170510" y="42672"/>
                  </a:lnTo>
                  <a:close/>
                </a:path>
                <a:path w="433069" h="88900">
                  <a:moveTo>
                    <a:pt x="171919" y="55816"/>
                  </a:moveTo>
                  <a:lnTo>
                    <a:pt x="171742" y="55994"/>
                  </a:lnTo>
                  <a:lnTo>
                    <a:pt x="171678" y="56388"/>
                  </a:lnTo>
                  <a:lnTo>
                    <a:pt x="171919" y="55816"/>
                  </a:lnTo>
                  <a:close/>
                </a:path>
                <a:path w="433069" h="88900">
                  <a:moveTo>
                    <a:pt x="172186" y="40563"/>
                  </a:moveTo>
                  <a:lnTo>
                    <a:pt x="171513" y="40017"/>
                  </a:lnTo>
                  <a:lnTo>
                    <a:pt x="172085" y="41097"/>
                  </a:lnTo>
                  <a:lnTo>
                    <a:pt x="172186" y="40563"/>
                  </a:lnTo>
                  <a:close/>
                </a:path>
                <a:path w="433069" h="88900">
                  <a:moveTo>
                    <a:pt x="172300" y="54927"/>
                  </a:moveTo>
                  <a:lnTo>
                    <a:pt x="171919" y="55816"/>
                  </a:lnTo>
                  <a:lnTo>
                    <a:pt x="172300" y="54927"/>
                  </a:lnTo>
                  <a:close/>
                </a:path>
                <a:path w="433069" h="88900">
                  <a:moveTo>
                    <a:pt x="172364" y="52260"/>
                  </a:moveTo>
                  <a:lnTo>
                    <a:pt x="171602" y="53898"/>
                  </a:lnTo>
                  <a:lnTo>
                    <a:pt x="171665" y="54927"/>
                  </a:lnTo>
                  <a:lnTo>
                    <a:pt x="171488" y="56261"/>
                  </a:lnTo>
                  <a:lnTo>
                    <a:pt x="171742" y="55994"/>
                  </a:lnTo>
                  <a:lnTo>
                    <a:pt x="172364" y="52260"/>
                  </a:lnTo>
                  <a:close/>
                </a:path>
                <a:path w="433069" h="88900">
                  <a:moveTo>
                    <a:pt x="172669" y="38404"/>
                  </a:moveTo>
                  <a:lnTo>
                    <a:pt x="172186" y="40563"/>
                  </a:lnTo>
                  <a:lnTo>
                    <a:pt x="172453" y="40792"/>
                  </a:lnTo>
                  <a:lnTo>
                    <a:pt x="172669" y="38404"/>
                  </a:lnTo>
                  <a:close/>
                </a:path>
                <a:path w="433069" h="88900">
                  <a:moveTo>
                    <a:pt x="173012" y="38303"/>
                  </a:moveTo>
                  <a:lnTo>
                    <a:pt x="172986" y="34734"/>
                  </a:lnTo>
                  <a:lnTo>
                    <a:pt x="172669" y="38404"/>
                  </a:lnTo>
                  <a:lnTo>
                    <a:pt x="173012" y="38303"/>
                  </a:lnTo>
                  <a:close/>
                </a:path>
                <a:path w="433069" h="88900">
                  <a:moveTo>
                    <a:pt x="173888" y="53721"/>
                  </a:moveTo>
                  <a:lnTo>
                    <a:pt x="173621" y="54406"/>
                  </a:lnTo>
                  <a:lnTo>
                    <a:pt x="173482" y="54749"/>
                  </a:lnTo>
                  <a:lnTo>
                    <a:pt x="173355" y="54876"/>
                  </a:lnTo>
                  <a:lnTo>
                    <a:pt x="173482" y="54825"/>
                  </a:lnTo>
                  <a:lnTo>
                    <a:pt x="173697" y="54368"/>
                  </a:lnTo>
                  <a:lnTo>
                    <a:pt x="173824" y="53962"/>
                  </a:lnTo>
                  <a:lnTo>
                    <a:pt x="173888" y="53721"/>
                  </a:lnTo>
                  <a:close/>
                </a:path>
                <a:path w="433069" h="88900">
                  <a:moveTo>
                    <a:pt x="175501" y="50800"/>
                  </a:moveTo>
                  <a:lnTo>
                    <a:pt x="175475" y="49149"/>
                  </a:lnTo>
                  <a:lnTo>
                    <a:pt x="175298" y="49784"/>
                  </a:lnTo>
                  <a:lnTo>
                    <a:pt x="175234" y="50546"/>
                  </a:lnTo>
                  <a:lnTo>
                    <a:pt x="175501" y="50800"/>
                  </a:lnTo>
                  <a:close/>
                </a:path>
                <a:path w="433069" h="88900">
                  <a:moveTo>
                    <a:pt x="175653" y="55943"/>
                  </a:moveTo>
                  <a:lnTo>
                    <a:pt x="175437" y="56235"/>
                  </a:lnTo>
                  <a:lnTo>
                    <a:pt x="175514" y="56400"/>
                  </a:lnTo>
                  <a:lnTo>
                    <a:pt x="175590" y="56210"/>
                  </a:lnTo>
                  <a:lnTo>
                    <a:pt x="175628" y="56057"/>
                  </a:lnTo>
                  <a:close/>
                </a:path>
                <a:path w="433069" h="88900">
                  <a:moveTo>
                    <a:pt x="175907" y="55664"/>
                  </a:moveTo>
                  <a:lnTo>
                    <a:pt x="175666" y="55943"/>
                  </a:lnTo>
                  <a:lnTo>
                    <a:pt x="175907" y="55664"/>
                  </a:lnTo>
                  <a:close/>
                </a:path>
                <a:path w="433069" h="88900">
                  <a:moveTo>
                    <a:pt x="175907" y="54152"/>
                  </a:moveTo>
                  <a:lnTo>
                    <a:pt x="175641" y="54279"/>
                  </a:lnTo>
                  <a:lnTo>
                    <a:pt x="175488" y="54864"/>
                  </a:lnTo>
                  <a:lnTo>
                    <a:pt x="175907" y="54152"/>
                  </a:lnTo>
                  <a:close/>
                </a:path>
                <a:path w="433069" h="88900">
                  <a:moveTo>
                    <a:pt x="176403" y="55041"/>
                  </a:moveTo>
                  <a:lnTo>
                    <a:pt x="175907" y="55664"/>
                  </a:lnTo>
                  <a:lnTo>
                    <a:pt x="176085" y="55816"/>
                  </a:lnTo>
                  <a:lnTo>
                    <a:pt x="176403" y="55041"/>
                  </a:lnTo>
                  <a:close/>
                </a:path>
                <a:path w="433069" h="88900">
                  <a:moveTo>
                    <a:pt x="176580" y="46228"/>
                  </a:moveTo>
                  <a:lnTo>
                    <a:pt x="174802" y="49403"/>
                  </a:lnTo>
                  <a:lnTo>
                    <a:pt x="174993" y="48260"/>
                  </a:lnTo>
                  <a:lnTo>
                    <a:pt x="175425" y="46736"/>
                  </a:lnTo>
                  <a:lnTo>
                    <a:pt x="175641" y="45974"/>
                  </a:lnTo>
                  <a:lnTo>
                    <a:pt x="176174" y="45466"/>
                  </a:lnTo>
                  <a:lnTo>
                    <a:pt x="176352" y="43180"/>
                  </a:lnTo>
                  <a:lnTo>
                    <a:pt x="175285" y="46736"/>
                  </a:lnTo>
                  <a:lnTo>
                    <a:pt x="175387" y="45974"/>
                  </a:lnTo>
                  <a:lnTo>
                    <a:pt x="175514" y="45085"/>
                  </a:lnTo>
                  <a:lnTo>
                    <a:pt x="175564" y="44704"/>
                  </a:lnTo>
                  <a:lnTo>
                    <a:pt x="175691" y="43942"/>
                  </a:lnTo>
                  <a:lnTo>
                    <a:pt x="175856" y="43561"/>
                  </a:lnTo>
                  <a:lnTo>
                    <a:pt x="175006" y="44704"/>
                  </a:lnTo>
                  <a:lnTo>
                    <a:pt x="175323" y="43942"/>
                  </a:lnTo>
                  <a:lnTo>
                    <a:pt x="175869" y="41783"/>
                  </a:lnTo>
                  <a:lnTo>
                    <a:pt x="175945" y="42418"/>
                  </a:lnTo>
                  <a:lnTo>
                    <a:pt x="175933" y="41783"/>
                  </a:lnTo>
                  <a:lnTo>
                    <a:pt x="175882" y="39751"/>
                  </a:lnTo>
                  <a:lnTo>
                    <a:pt x="173634" y="45085"/>
                  </a:lnTo>
                  <a:lnTo>
                    <a:pt x="174332" y="41910"/>
                  </a:lnTo>
                  <a:lnTo>
                    <a:pt x="174472" y="41656"/>
                  </a:lnTo>
                  <a:lnTo>
                    <a:pt x="172885" y="42672"/>
                  </a:lnTo>
                  <a:lnTo>
                    <a:pt x="173228" y="44069"/>
                  </a:lnTo>
                  <a:lnTo>
                    <a:pt x="173355" y="44767"/>
                  </a:lnTo>
                  <a:lnTo>
                    <a:pt x="171411" y="48006"/>
                  </a:lnTo>
                  <a:lnTo>
                    <a:pt x="171538" y="47498"/>
                  </a:lnTo>
                  <a:lnTo>
                    <a:pt x="171945" y="45720"/>
                  </a:lnTo>
                  <a:lnTo>
                    <a:pt x="172148" y="44831"/>
                  </a:lnTo>
                  <a:lnTo>
                    <a:pt x="172504" y="43307"/>
                  </a:lnTo>
                  <a:lnTo>
                    <a:pt x="173202" y="40259"/>
                  </a:lnTo>
                  <a:lnTo>
                    <a:pt x="172135" y="43307"/>
                  </a:lnTo>
                  <a:lnTo>
                    <a:pt x="171970" y="42951"/>
                  </a:lnTo>
                  <a:lnTo>
                    <a:pt x="171107" y="44831"/>
                  </a:lnTo>
                  <a:lnTo>
                    <a:pt x="171234" y="43548"/>
                  </a:lnTo>
                  <a:lnTo>
                    <a:pt x="171945" y="42951"/>
                  </a:lnTo>
                  <a:lnTo>
                    <a:pt x="172034" y="42418"/>
                  </a:lnTo>
                  <a:lnTo>
                    <a:pt x="172313" y="41656"/>
                  </a:lnTo>
                  <a:lnTo>
                    <a:pt x="171234" y="43535"/>
                  </a:lnTo>
                  <a:lnTo>
                    <a:pt x="171411" y="41910"/>
                  </a:lnTo>
                  <a:lnTo>
                    <a:pt x="169138" y="45720"/>
                  </a:lnTo>
                  <a:lnTo>
                    <a:pt x="169316" y="45085"/>
                  </a:lnTo>
                  <a:lnTo>
                    <a:pt x="169392" y="44831"/>
                  </a:lnTo>
                  <a:lnTo>
                    <a:pt x="169570" y="44196"/>
                  </a:lnTo>
                  <a:lnTo>
                    <a:pt x="169672" y="43827"/>
                  </a:lnTo>
                  <a:lnTo>
                    <a:pt x="169405" y="44196"/>
                  </a:lnTo>
                  <a:lnTo>
                    <a:pt x="169608" y="43434"/>
                  </a:lnTo>
                  <a:lnTo>
                    <a:pt x="169595" y="43053"/>
                  </a:lnTo>
                  <a:lnTo>
                    <a:pt x="169722" y="43053"/>
                  </a:lnTo>
                  <a:lnTo>
                    <a:pt x="169786" y="42799"/>
                  </a:lnTo>
                  <a:lnTo>
                    <a:pt x="169735" y="43002"/>
                  </a:lnTo>
                  <a:lnTo>
                    <a:pt x="169964" y="42799"/>
                  </a:lnTo>
                  <a:lnTo>
                    <a:pt x="170535" y="40767"/>
                  </a:lnTo>
                  <a:lnTo>
                    <a:pt x="169964" y="42164"/>
                  </a:lnTo>
                  <a:lnTo>
                    <a:pt x="170865" y="38862"/>
                  </a:lnTo>
                  <a:lnTo>
                    <a:pt x="168414" y="44831"/>
                  </a:lnTo>
                  <a:lnTo>
                    <a:pt x="168541" y="43434"/>
                  </a:lnTo>
                  <a:lnTo>
                    <a:pt x="168579" y="43053"/>
                  </a:lnTo>
                  <a:lnTo>
                    <a:pt x="168694" y="42164"/>
                  </a:lnTo>
                  <a:lnTo>
                    <a:pt x="169659" y="39624"/>
                  </a:lnTo>
                  <a:lnTo>
                    <a:pt x="169684" y="41148"/>
                  </a:lnTo>
                  <a:lnTo>
                    <a:pt x="169824" y="39624"/>
                  </a:lnTo>
                  <a:lnTo>
                    <a:pt x="169913" y="38608"/>
                  </a:lnTo>
                  <a:lnTo>
                    <a:pt x="168186" y="43053"/>
                  </a:lnTo>
                  <a:lnTo>
                    <a:pt x="168300" y="42418"/>
                  </a:lnTo>
                  <a:lnTo>
                    <a:pt x="168440" y="41656"/>
                  </a:lnTo>
                  <a:lnTo>
                    <a:pt x="169227" y="37338"/>
                  </a:lnTo>
                  <a:lnTo>
                    <a:pt x="168503" y="38100"/>
                  </a:lnTo>
                  <a:lnTo>
                    <a:pt x="167360" y="41656"/>
                  </a:lnTo>
                  <a:lnTo>
                    <a:pt x="167297" y="41148"/>
                  </a:lnTo>
                  <a:lnTo>
                    <a:pt x="167195" y="40259"/>
                  </a:lnTo>
                  <a:lnTo>
                    <a:pt x="167068" y="39243"/>
                  </a:lnTo>
                  <a:lnTo>
                    <a:pt x="165976" y="40259"/>
                  </a:lnTo>
                  <a:lnTo>
                    <a:pt x="166293" y="39370"/>
                  </a:lnTo>
                  <a:lnTo>
                    <a:pt x="166268" y="38989"/>
                  </a:lnTo>
                  <a:lnTo>
                    <a:pt x="165201" y="37846"/>
                  </a:lnTo>
                  <a:lnTo>
                    <a:pt x="164973" y="36703"/>
                  </a:lnTo>
                  <a:lnTo>
                    <a:pt x="165074" y="35814"/>
                  </a:lnTo>
                  <a:lnTo>
                    <a:pt x="165112" y="35687"/>
                  </a:lnTo>
                  <a:lnTo>
                    <a:pt x="163868" y="39370"/>
                  </a:lnTo>
                  <a:lnTo>
                    <a:pt x="163652" y="38989"/>
                  </a:lnTo>
                  <a:lnTo>
                    <a:pt x="163360" y="38481"/>
                  </a:lnTo>
                  <a:lnTo>
                    <a:pt x="162623" y="38989"/>
                  </a:lnTo>
                  <a:lnTo>
                    <a:pt x="163220" y="37084"/>
                  </a:lnTo>
                  <a:lnTo>
                    <a:pt x="163360" y="36703"/>
                  </a:lnTo>
                  <a:lnTo>
                    <a:pt x="163652" y="36068"/>
                  </a:lnTo>
                  <a:lnTo>
                    <a:pt x="164236" y="35052"/>
                  </a:lnTo>
                  <a:lnTo>
                    <a:pt x="163741" y="34925"/>
                  </a:lnTo>
                  <a:lnTo>
                    <a:pt x="163068" y="36449"/>
                  </a:lnTo>
                  <a:lnTo>
                    <a:pt x="162928" y="36703"/>
                  </a:lnTo>
                  <a:lnTo>
                    <a:pt x="162496" y="37084"/>
                  </a:lnTo>
                  <a:lnTo>
                    <a:pt x="163436" y="34290"/>
                  </a:lnTo>
                  <a:lnTo>
                    <a:pt x="162737" y="34290"/>
                  </a:lnTo>
                  <a:lnTo>
                    <a:pt x="161163" y="37084"/>
                  </a:lnTo>
                  <a:lnTo>
                    <a:pt x="160883" y="35052"/>
                  </a:lnTo>
                  <a:lnTo>
                    <a:pt x="160096" y="37528"/>
                  </a:lnTo>
                  <a:lnTo>
                    <a:pt x="159410" y="42418"/>
                  </a:lnTo>
                  <a:lnTo>
                    <a:pt x="158026" y="43815"/>
                  </a:lnTo>
                  <a:lnTo>
                    <a:pt x="158902" y="40767"/>
                  </a:lnTo>
                  <a:lnTo>
                    <a:pt x="158877" y="40640"/>
                  </a:lnTo>
                  <a:lnTo>
                    <a:pt x="158953" y="39878"/>
                  </a:lnTo>
                  <a:lnTo>
                    <a:pt x="159067" y="39624"/>
                  </a:lnTo>
                  <a:lnTo>
                    <a:pt x="158991" y="39116"/>
                  </a:lnTo>
                  <a:lnTo>
                    <a:pt x="159359" y="37846"/>
                  </a:lnTo>
                  <a:lnTo>
                    <a:pt x="159512" y="37338"/>
                  </a:lnTo>
                  <a:lnTo>
                    <a:pt x="159118" y="37846"/>
                  </a:lnTo>
                  <a:lnTo>
                    <a:pt x="159639" y="36322"/>
                  </a:lnTo>
                  <a:lnTo>
                    <a:pt x="159753" y="36195"/>
                  </a:lnTo>
                  <a:lnTo>
                    <a:pt x="159651" y="37211"/>
                  </a:lnTo>
                  <a:lnTo>
                    <a:pt x="159842" y="36779"/>
                  </a:lnTo>
                  <a:lnTo>
                    <a:pt x="159270" y="39179"/>
                  </a:lnTo>
                  <a:lnTo>
                    <a:pt x="159880" y="37846"/>
                  </a:lnTo>
                  <a:lnTo>
                    <a:pt x="159854" y="36766"/>
                  </a:lnTo>
                  <a:lnTo>
                    <a:pt x="159829" y="36195"/>
                  </a:lnTo>
                  <a:lnTo>
                    <a:pt x="159753" y="36068"/>
                  </a:lnTo>
                  <a:lnTo>
                    <a:pt x="159867" y="33782"/>
                  </a:lnTo>
                  <a:lnTo>
                    <a:pt x="160007" y="33147"/>
                  </a:lnTo>
                  <a:lnTo>
                    <a:pt x="159207" y="35814"/>
                  </a:lnTo>
                  <a:lnTo>
                    <a:pt x="158877" y="36068"/>
                  </a:lnTo>
                  <a:lnTo>
                    <a:pt x="158191" y="36068"/>
                  </a:lnTo>
                  <a:lnTo>
                    <a:pt x="158623" y="35179"/>
                  </a:lnTo>
                  <a:lnTo>
                    <a:pt x="159296" y="33782"/>
                  </a:lnTo>
                  <a:lnTo>
                    <a:pt x="159283" y="32512"/>
                  </a:lnTo>
                  <a:lnTo>
                    <a:pt x="158724" y="33782"/>
                  </a:lnTo>
                  <a:lnTo>
                    <a:pt x="158737" y="32258"/>
                  </a:lnTo>
                  <a:lnTo>
                    <a:pt x="157848" y="35179"/>
                  </a:lnTo>
                  <a:lnTo>
                    <a:pt x="157657" y="35179"/>
                  </a:lnTo>
                  <a:lnTo>
                    <a:pt x="157924" y="34163"/>
                  </a:lnTo>
                  <a:lnTo>
                    <a:pt x="158051" y="33655"/>
                  </a:lnTo>
                  <a:lnTo>
                    <a:pt x="158191" y="32893"/>
                  </a:lnTo>
                  <a:lnTo>
                    <a:pt x="157454" y="34163"/>
                  </a:lnTo>
                  <a:lnTo>
                    <a:pt x="156502" y="32893"/>
                  </a:lnTo>
                  <a:lnTo>
                    <a:pt x="155956" y="36042"/>
                  </a:lnTo>
                  <a:lnTo>
                    <a:pt x="155930" y="36220"/>
                  </a:lnTo>
                  <a:lnTo>
                    <a:pt x="155892" y="36398"/>
                  </a:lnTo>
                  <a:lnTo>
                    <a:pt x="153949" y="39116"/>
                  </a:lnTo>
                  <a:lnTo>
                    <a:pt x="153974" y="38354"/>
                  </a:lnTo>
                  <a:lnTo>
                    <a:pt x="153974" y="38227"/>
                  </a:lnTo>
                  <a:lnTo>
                    <a:pt x="154025" y="36703"/>
                  </a:lnTo>
                  <a:lnTo>
                    <a:pt x="154038" y="36322"/>
                  </a:lnTo>
                  <a:lnTo>
                    <a:pt x="154076" y="35052"/>
                  </a:lnTo>
                  <a:lnTo>
                    <a:pt x="154101" y="34163"/>
                  </a:lnTo>
                  <a:lnTo>
                    <a:pt x="152654" y="35052"/>
                  </a:lnTo>
                  <a:lnTo>
                    <a:pt x="152933" y="34036"/>
                  </a:lnTo>
                  <a:lnTo>
                    <a:pt x="151955" y="35052"/>
                  </a:lnTo>
                  <a:lnTo>
                    <a:pt x="151295" y="34290"/>
                  </a:lnTo>
                  <a:lnTo>
                    <a:pt x="150228" y="36322"/>
                  </a:lnTo>
                  <a:lnTo>
                    <a:pt x="150025" y="36322"/>
                  </a:lnTo>
                  <a:lnTo>
                    <a:pt x="150114" y="35687"/>
                  </a:lnTo>
                  <a:lnTo>
                    <a:pt x="150215" y="34925"/>
                  </a:lnTo>
                  <a:lnTo>
                    <a:pt x="150329" y="34290"/>
                  </a:lnTo>
                  <a:lnTo>
                    <a:pt x="150698" y="33274"/>
                  </a:lnTo>
                  <a:lnTo>
                    <a:pt x="149987" y="33782"/>
                  </a:lnTo>
                  <a:lnTo>
                    <a:pt x="149606" y="34925"/>
                  </a:lnTo>
                  <a:lnTo>
                    <a:pt x="149479" y="34036"/>
                  </a:lnTo>
                  <a:lnTo>
                    <a:pt x="149440" y="33782"/>
                  </a:lnTo>
                  <a:lnTo>
                    <a:pt x="149504" y="32893"/>
                  </a:lnTo>
                  <a:lnTo>
                    <a:pt x="150050" y="31991"/>
                  </a:lnTo>
                  <a:lnTo>
                    <a:pt x="149910" y="31750"/>
                  </a:lnTo>
                  <a:lnTo>
                    <a:pt x="150101" y="31902"/>
                  </a:lnTo>
                  <a:lnTo>
                    <a:pt x="150050" y="31496"/>
                  </a:lnTo>
                  <a:lnTo>
                    <a:pt x="149872" y="30988"/>
                  </a:lnTo>
                  <a:lnTo>
                    <a:pt x="149999" y="29972"/>
                  </a:lnTo>
                  <a:lnTo>
                    <a:pt x="150114" y="29337"/>
                  </a:lnTo>
                  <a:lnTo>
                    <a:pt x="148666" y="31750"/>
                  </a:lnTo>
                  <a:lnTo>
                    <a:pt x="148805" y="31369"/>
                  </a:lnTo>
                  <a:lnTo>
                    <a:pt x="149504" y="29591"/>
                  </a:lnTo>
                  <a:lnTo>
                    <a:pt x="149453" y="29083"/>
                  </a:lnTo>
                  <a:lnTo>
                    <a:pt x="149059" y="28448"/>
                  </a:lnTo>
                  <a:lnTo>
                    <a:pt x="148551" y="29083"/>
                  </a:lnTo>
                  <a:lnTo>
                    <a:pt x="148488" y="31115"/>
                  </a:lnTo>
                  <a:lnTo>
                    <a:pt x="148031" y="31369"/>
                  </a:lnTo>
                  <a:lnTo>
                    <a:pt x="147637" y="30861"/>
                  </a:lnTo>
                  <a:lnTo>
                    <a:pt x="147751" y="30099"/>
                  </a:lnTo>
                  <a:lnTo>
                    <a:pt x="148577" y="27660"/>
                  </a:lnTo>
                  <a:lnTo>
                    <a:pt x="148437" y="22987"/>
                  </a:lnTo>
                  <a:lnTo>
                    <a:pt x="144322" y="33782"/>
                  </a:lnTo>
                  <a:lnTo>
                    <a:pt x="144640" y="31115"/>
                  </a:lnTo>
                  <a:lnTo>
                    <a:pt x="144754" y="30187"/>
                  </a:lnTo>
                  <a:lnTo>
                    <a:pt x="144373" y="31115"/>
                  </a:lnTo>
                  <a:lnTo>
                    <a:pt x="144005" y="30607"/>
                  </a:lnTo>
                  <a:lnTo>
                    <a:pt x="143954" y="30099"/>
                  </a:lnTo>
                  <a:lnTo>
                    <a:pt x="144564" y="25654"/>
                  </a:lnTo>
                  <a:lnTo>
                    <a:pt x="144487" y="25476"/>
                  </a:lnTo>
                  <a:lnTo>
                    <a:pt x="144360" y="25387"/>
                  </a:lnTo>
                  <a:lnTo>
                    <a:pt x="144043" y="23368"/>
                  </a:lnTo>
                  <a:lnTo>
                    <a:pt x="142252" y="30099"/>
                  </a:lnTo>
                  <a:lnTo>
                    <a:pt x="141732" y="28575"/>
                  </a:lnTo>
                  <a:lnTo>
                    <a:pt x="141478" y="29972"/>
                  </a:lnTo>
                  <a:lnTo>
                    <a:pt x="140754" y="33147"/>
                  </a:lnTo>
                  <a:lnTo>
                    <a:pt x="139788" y="34036"/>
                  </a:lnTo>
                  <a:lnTo>
                    <a:pt x="139395" y="33528"/>
                  </a:lnTo>
                  <a:lnTo>
                    <a:pt x="139509" y="32512"/>
                  </a:lnTo>
                  <a:lnTo>
                    <a:pt x="139636" y="32004"/>
                  </a:lnTo>
                  <a:lnTo>
                    <a:pt x="140182" y="29718"/>
                  </a:lnTo>
                  <a:lnTo>
                    <a:pt x="140398" y="28829"/>
                  </a:lnTo>
                  <a:lnTo>
                    <a:pt x="141033" y="27940"/>
                  </a:lnTo>
                  <a:lnTo>
                    <a:pt x="141224" y="27940"/>
                  </a:lnTo>
                  <a:lnTo>
                    <a:pt x="141185" y="28282"/>
                  </a:lnTo>
                  <a:lnTo>
                    <a:pt x="141071" y="28702"/>
                  </a:lnTo>
                  <a:lnTo>
                    <a:pt x="141681" y="27940"/>
                  </a:lnTo>
                  <a:lnTo>
                    <a:pt x="141795" y="27686"/>
                  </a:lnTo>
                  <a:lnTo>
                    <a:pt x="141897" y="26543"/>
                  </a:lnTo>
                  <a:lnTo>
                    <a:pt x="141490" y="27686"/>
                  </a:lnTo>
                  <a:lnTo>
                    <a:pt x="141490" y="27305"/>
                  </a:lnTo>
                  <a:lnTo>
                    <a:pt x="141503" y="26924"/>
                  </a:lnTo>
                  <a:lnTo>
                    <a:pt x="141516" y="26416"/>
                  </a:lnTo>
                  <a:lnTo>
                    <a:pt x="140716" y="26301"/>
                  </a:lnTo>
                  <a:lnTo>
                    <a:pt x="140601" y="25654"/>
                  </a:lnTo>
                  <a:lnTo>
                    <a:pt x="140487" y="25019"/>
                  </a:lnTo>
                  <a:lnTo>
                    <a:pt x="139585" y="26543"/>
                  </a:lnTo>
                  <a:lnTo>
                    <a:pt x="139090" y="25273"/>
                  </a:lnTo>
                  <a:lnTo>
                    <a:pt x="139014" y="26035"/>
                  </a:lnTo>
                  <a:lnTo>
                    <a:pt x="138785" y="27305"/>
                  </a:lnTo>
                  <a:lnTo>
                    <a:pt x="138658" y="27305"/>
                  </a:lnTo>
                  <a:lnTo>
                    <a:pt x="137858" y="25527"/>
                  </a:lnTo>
                  <a:lnTo>
                    <a:pt x="137528" y="29464"/>
                  </a:lnTo>
                  <a:lnTo>
                    <a:pt x="136575" y="29718"/>
                  </a:lnTo>
                  <a:lnTo>
                    <a:pt x="136588" y="29210"/>
                  </a:lnTo>
                  <a:lnTo>
                    <a:pt x="136601" y="27813"/>
                  </a:lnTo>
                  <a:lnTo>
                    <a:pt x="137147" y="26797"/>
                  </a:lnTo>
                  <a:lnTo>
                    <a:pt x="137896" y="25400"/>
                  </a:lnTo>
                  <a:lnTo>
                    <a:pt x="136690" y="26797"/>
                  </a:lnTo>
                  <a:lnTo>
                    <a:pt x="136664" y="26670"/>
                  </a:lnTo>
                  <a:lnTo>
                    <a:pt x="136550" y="25654"/>
                  </a:lnTo>
                  <a:lnTo>
                    <a:pt x="136639" y="25146"/>
                  </a:lnTo>
                  <a:lnTo>
                    <a:pt x="136817" y="24765"/>
                  </a:lnTo>
                  <a:lnTo>
                    <a:pt x="137871" y="22606"/>
                  </a:lnTo>
                  <a:lnTo>
                    <a:pt x="136512" y="24765"/>
                  </a:lnTo>
                  <a:lnTo>
                    <a:pt x="136740" y="22225"/>
                  </a:lnTo>
                  <a:lnTo>
                    <a:pt x="136867" y="20815"/>
                  </a:lnTo>
                  <a:lnTo>
                    <a:pt x="136740" y="20497"/>
                  </a:lnTo>
                  <a:lnTo>
                    <a:pt x="136639" y="20320"/>
                  </a:lnTo>
                  <a:lnTo>
                    <a:pt x="136740" y="19939"/>
                  </a:lnTo>
                  <a:lnTo>
                    <a:pt x="136817" y="19812"/>
                  </a:lnTo>
                  <a:lnTo>
                    <a:pt x="136448" y="19685"/>
                  </a:lnTo>
                  <a:lnTo>
                    <a:pt x="136029" y="22225"/>
                  </a:lnTo>
                  <a:lnTo>
                    <a:pt x="135902" y="21717"/>
                  </a:lnTo>
                  <a:lnTo>
                    <a:pt x="135775" y="21628"/>
                  </a:lnTo>
                  <a:lnTo>
                    <a:pt x="135890" y="21031"/>
                  </a:lnTo>
                  <a:lnTo>
                    <a:pt x="135978" y="20701"/>
                  </a:lnTo>
                  <a:lnTo>
                    <a:pt x="135407" y="21945"/>
                  </a:lnTo>
                  <a:lnTo>
                    <a:pt x="135318" y="22352"/>
                  </a:lnTo>
                  <a:lnTo>
                    <a:pt x="135191" y="23876"/>
                  </a:lnTo>
                  <a:lnTo>
                    <a:pt x="135064" y="24765"/>
                  </a:lnTo>
                  <a:lnTo>
                    <a:pt x="134086" y="26670"/>
                  </a:lnTo>
                  <a:lnTo>
                    <a:pt x="134035" y="25539"/>
                  </a:lnTo>
                  <a:lnTo>
                    <a:pt x="132816" y="27813"/>
                  </a:lnTo>
                  <a:lnTo>
                    <a:pt x="132880" y="27559"/>
                  </a:lnTo>
                  <a:lnTo>
                    <a:pt x="133388" y="25273"/>
                  </a:lnTo>
                  <a:lnTo>
                    <a:pt x="133527" y="24638"/>
                  </a:lnTo>
                  <a:lnTo>
                    <a:pt x="134035" y="25539"/>
                  </a:lnTo>
                  <a:lnTo>
                    <a:pt x="134112" y="25400"/>
                  </a:lnTo>
                  <a:lnTo>
                    <a:pt x="134112" y="25692"/>
                  </a:lnTo>
                  <a:lnTo>
                    <a:pt x="134239" y="25908"/>
                  </a:lnTo>
                  <a:lnTo>
                    <a:pt x="134239" y="25400"/>
                  </a:lnTo>
                  <a:lnTo>
                    <a:pt x="134239" y="24638"/>
                  </a:lnTo>
                  <a:lnTo>
                    <a:pt x="134239" y="24384"/>
                  </a:lnTo>
                  <a:lnTo>
                    <a:pt x="134251" y="23495"/>
                  </a:lnTo>
                  <a:lnTo>
                    <a:pt x="134264" y="21336"/>
                  </a:lnTo>
                  <a:lnTo>
                    <a:pt x="134734" y="21209"/>
                  </a:lnTo>
                  <a:lnTo>
                    <a:pt x="134835" y="20193"/>
                  </a:lnTo>
                  <a:lnTo>
                    <a:pt x="134772" y="16891"/>
                  </a:lnTo>
                  <a:lnTo>
                    <a:pt x="133591" y="23495"/>
                  </a:lnTo>
                  <a:lnTo>
                    <a:pt x="132664" y="23241"/>
                  </a:lnTo>
                  <a:lnTo>
                    <a:pt x="133159" y="21717"/>
                  </a:lnTo>
                  <a:lnTo>
                    <a:pt x="133273" y="20688"/>
                  </a:lnTo>
                  <a:lnTo>
                    <a:pt x="132511" y="22987"/>
                  </a:lnTo>
                  <a:lnTo>
                    <a:pt x="131775" y="24384"/>
                  </a:lnTo>
                  <a:lnTo>
                    <a:pt x="131508" y="22860"/>
                  </a:lnTo>
                  <a:lnTo>
                    <a:pt x="130835" y="25273"/>
                  </a:lnTo>
                  <a:lnTo>
                    <a:pt x="130556" y="25019"/>
                  </a:lnTo>
                  <a:lnTo>
                    <a:pt x="130670" y="26035"/>
                  </a:lnTo>
                  <a:lnTo>
                    <a:pt x="130175" y="27559"/>
                  </a:lnTo>
                  <a:lnTo>
                    <a:pt x="129946" y="27178"/>
                  </a:lnTo>
                  <a:lnTo>
                    <a:pt x="129362" y="27686"/>
                  </a:lnTo>
                  <a:lnTo>
                    <a:pt x="128727" y="29210"/>
                  </a:lnTo>
                  <a:lnTo>
                    <a:pt x="128917" y="27940"/>
                  </a:lnTo>
                  <a:lnTo>
                    <a:pt x="129438" y="24638"/>
                  </a:lnTo>
                  <a:lnTo>
                    <a:pt x="129755" y="22606"/>
                  </a:lnTo>
                  <a:lnTo>
                    <a:pt x="128562" y="24638"/>
                  </a:lnTo>
                  <a:lnTo>
                    <a:pt x="128562" y="24130"/>
                  </a:lnTo>
                  <a:lnTo>
                    <a:pt x="128663" y="22987"/>
                  </a:lnTo>
                  <a:lnTo>
                    <a:pt x="129019" y="22098"/>
                  </a:lnTo>
                  <a:lnTo>
                    <a:pt x="129336" y="21336"/>
                  </a:lnTo>
                  <a:lnTo>
                    <a:pt x="129324" y="20320"/>
                  </a:lnTo>
                  <a:lnTo>
                    <a:pt x="128231" y="22098"/>
                  </a:lnTo>
                  <a:lnTo>
                    <a:pt x="127800" y="22936"/>
                  </a:lnTo>
                  <a:lnTo>
                    <a:pt x="127800" y="24638"/>
                  </a:lnTo>
                  <a:lnTo>
                    <a:pt x="127203" y="25908"/>
                  </a:lnTo>
                  <a:lnTo>
                    <a:pt x="127088" y="26327"/>
                  </a:lnTo>
                  <a:lnTo>
                    <a:pt x="126847" y="27940"/>
                  </a:lnTo>
                  <a:lnTo>
                    <a:pt x="126974" y="26670"/>
                  </a:lnTo>
                  <a:lnTo>
                    <a:pt x="126961" y="26416"/>
                  </a:lnTo>
                  <a:lnTo>
                    <a:pt x="127088" y="25527"/>
                  </a:lnTo>
                  <a:lnTo>
                    <a:pt x="127127" y="25171"/>
                  </a:lnTo>
                  <a:lnTo>
                    <a:pt x="127736" y="24130"/>
                  </a:lnTo>
                  <a:lnTo>
                    <a:pt x="127800" y="24638"/>
                  </a:lnTo>
                  <a:lnTo>
                    <a:pt x="127800" y="22936"/>
                  </a:lnTo>
                  <a:lnTo>
                    <a:pt x="126542" y="25400"/>
                  </a:lnTo>
                  <a:lnTo>
                    <a:pt x="126758" y="25476"/>
                  </a:lnTo>
                  <a:lnTo>
                    <a:pt x="125272" y="29718"/>
                  </a:lnTo>
                  <a:lnTo>
                    <a:pt x="125272" y="28067"/>
                  </a:lnTo>
                  <a:lnTo>
                    <a:pt x="125272" y="27686"/>
                  </a:lnTo>
                  <a:lnTo>
                    <a:pt x="125272" y="27305"/>
                  </a:lnTo>
                  <a:lnTo>
                    <a:pt x="125298" y="27051"/>
                  </a:lnTo>
                  <a:lnTo>
                    <a:pt x="125463" y="26416"/>
                  </a:lnTo>
                  <a:lnTo>
                    <a:pt x="125691" y="25527"/>
                  </a:lnTo>
                  <a:lnTo>
                    <a:pt x="126111" y="23876"/>
                  </a:lnTo>
                  <a:lnTo>
                    <a:pt x="126733" y="21412"/>
                  </a:lnTo>
                  <a:lnTo>
                    <a:pt x="126619" y="19392"/>
                  </a:lnTo>
                  <a:lnTo>
                    <a:pt x="126517" y="18288"/>
                  </a:lnTo>
                  <a:lnTo>
                    <a:pt x="124371" y="23876"/>
                  </a:lnTo>
                  <a:lnTo>
                    <a:pt x="123558" y="22098"/>
                  </a:lnTo>
                  <a:lnTo>
                    <a:pt x="123558" y="23622"/>
                  </a:lnTo>
                  <a:lnTo>
                    <a:pt x="122948" y="25527"/>
                  </a:lnTo>
                  <a:lnTo>
                    <a:pt x="122897" y="24257"/>
                  </a:lnTo>
                  <a:lnTo>
                    <a:pt x="122859" y="23368"/>
                  </a:lnTo>
                  <a:lnTo>
                    <a:pt x="122237" y="24257"/>
                  </a:lnTo>
                  <a:lnTo>
                    <a:pt x="122364" y="23749"/>
                  </a:lnTo>
                  <a:lnTo>
                    <a:pt x="122656" y="22606"/>
                  </a:lnTo>
                  <a:lnTo>
                    <a:pt x="122707" y="21590"/>
                  </a:lnTo>
                  <a:lnTo>
                    <a:pt x="122834" y="20078"/>
                  </a:lnTo>
                  <a:lnTo>
                    <a:pt x="122491" y="21590"/>
                  </a:lnTo>
                  <a:lnTo>
                    <a:pt x="121983" y="19812"/>
                  </a:lnTo>
                  <a:lnTo>
                    <a:pt x="120916" y="23749"/>
                  </a:lnTo>
                  <a:lnTo>
                    <a:pt x="120802" y="20574"/>
                  </a:lnTo>
                  <a:lnTo>
                    <a:pt x="120307" y="19685"/>
                  </a:lnTo>
                  <a:lnTo>
                    <a:pt x="118554" y="26416"/>
                  </a:lnTo>
                  <a:lnTo>
                    <a:pt x="117881" y="25654"/>
                  </a:lnTo>
                  <a:lnTo>
                    <a:pt x="118008" y="24892"/>
                  </a:lnTo>
                  <a:lnTo>
                    <a:pt x="118059" y="24765"/>
                  </a:lnTo>
                  <a:lnTo>
                    <a:pt x="118389" y="23876"/>
                  </a:lnTo>
                  <a:lnTo>
                    <a:pt x="118491" y="23622"/>
                  </a:lnTo>
                  <a:lnTo>
                    <a:pt x="118592" y="21717"/>
                  </a:lnTo>
                  <a:lnTo>
                    <a:pt x="118859" y="21336"/>
                  </a:lnTo>
                  <a:lnTo>
                    <a:pt x="119494" y="20447"/>
                  </a:lnTo>
                  <a:lnTo>
                    <a:pt x="119176" y="20447"/>
                  </a:lnTo>
                  <a:lnTo>
                    <a:pt x="118999" y="19939"/>
                  </a:lnTo>
                  <a:lnTo>
                    <a:pt x="118643" y="21336"/>
                  </a:lnTo>
                  <a:lnTo>
                    <a:pt x="118770" y="20066"/>
                  </a:lnTo>
                  <a:lnTo>
                    <a:pt x="117157" y="23876"/>
                  </a:lnTo>
                  <a:lnTo>
                    <a:pt x="117322" y="21844"/>
                  </a:lnTo>
                  <a:lnTo>
                    <a:pt x="116941" y="22860"/>
                  </a:lnTo>
                  <a:lnTo>
                    <a:pt x="116446" y="24765"/>
                  </a:lnTo>
                  <a:lnTo>
                    <a:pt x="116128" y="24511"/>
                  </a:lnTo>
                  <a:lnTo>
                    <a:pt x="115506" y="24765"/>
                  </a:lnTo>
                  <a:lnTo>
                    <a:pt x="115303" y="26885"/>
                  </a:lnTo>
                  <a:lnTo>
                    <a:pt x="115798" y="20574"/>
                  </a:lnTo>
                  <a:lnTo>
                    <a:pt x="112522" y="26924"/>
                  </a:lnTo>
                  <a:lnTo>
                    <a:pt x="112864" y="22352"/>
                  </a:lnTo>
                  <a:lnTo>
                    <a:pt x="112941" y="21336"/>
                  </a:lnTo>
                  <a:lnTo>
                    <a:pt x="111137" y="22352"/>
                  </a:lnTo>
                  <a:lnTo>
                    <a:pt x="110490" y="22352"/>
                  </a:lnTo>
                  <a:lnTo>
                    <a:pt x="110604" y="21945"/>
                  </a:lnTo>
                  <a:lnTo>
                    <a:pt x="110718" y="21336"/>
                  </a:lnTo>
                  <a:lnTo>
                    <a:pt x="110363" y="19558"/>
                  </a:lnTo>
                  <a:lnTo>
                    <a:pt x="108953" y="27305"/>
                  </a:lnTo>
                  <a:lnTo>
                    <a:pt x="108800" y="26543"/>
                  </a:lnTo>
                  <a:lnTo>
                    <a:pt x="108597" y="25527"/>
                  </a:lnTo>
                  <a:lnTo>
                    <a:pt x="108496" y="25019"/>
                  </a:lnTo>
                  <a:lnTo>
                    <a:pt x="108483" y="24638"/>
                  </a:lnTo>
                  <a:lnTo>
                    <a:pt x="108635" y="22606"/>
                  </a:lnTo>
                  <a:lnTo>
                    <a:pt x="108699" y="21590"/>
                  </a:lnTo>
                  <a:lnTo>
                    <a:pt x="109372" y="23241"/>
                  </a:lnTo>
                  <a:lnTo>
                    <a:pt x="109423" y="21590"/>
                  </a:lnTo>
                  <a:lnTo>
                    <a:pt x="110705" y="15367"/>
                  </a:lnTo>
                  <a:lnTo>
                    <a:pt x="107975" y="22606"/>
                  </a:lnTo>
                  <a:lnTo>
                    <a:pt x="108089" y="20447"/>
                  </a:lnTo>
                  <a:lnTo>
                    <a:pt x="108191" y="18669"/>
                  </a:lnTo>
                  <a:lnTo>
                    <a:pt x="108356" y="18415"/>
                  </a:lnTo>
                  <a:lnTo>
                    <a:pt x="108445" y="15875"/>
                  </a:lnTo>
                  <a:lnTo>
                    <a:pt x="106667" y="20447"/>
                  </a:lnTo>
                  <a:lnTo>
                    <a:pt x="105956" y="19812"/>
                  </a:lnTo>
                  <a:lnTo>
                    <a:pt x="106083" y="19431"/>
                  </a:lnTo>
                  <a:lnTo>
                    <a:pt x="106172" y="18796"/>
                  </a:lnTo>
                  <a:lnTo>
                    <a:pt x="104863" y="22110"/>
                  </a:lnTo>
                  <a:lnTo>
                    <a:pt x="103568" y="22987"/>
                  </a:lnTo>
                  <a:lnTo>
                    <a:pt x="102920" y="23495"/>
                  </a:lnTo>
                  <a:lnTo>
                    <a:pt x="102844" y="24015"/>
                  </a:lnTo>
                  <a:lnTo>
                    <a:pt x="102006" y="24638"/>
                  </a:lnTo>
                  <a:lnTo>
                    <a:pt x="101879" y="22098"/>
                  </a:lnTo>
                  <a:lnTo>
                    <a:pt x="102006" y="20955"/>
                  </a:lnTo>
                  <a:lnTo>
                    <a:pt x="102387" y="18923"/>
                  </a:lnTo>
                  <a:lnTo>
                    <a:pt x="103085" y="18923"/>
                  </a:lnTo>
                  <a:lnTo>
                    <a:pt x="103530" y="15240"/>
                  </a:lnTo>
                  <a:lnTo>
                    <a:pt x="102196" y="18923"/>
                  </a:lnTo>
                  <a:lnTo>
                    <a:pt x="102019" y="18288"/>
                  </a:lnTo>
                  <a:lnTo>
                    <a:pt x="102108" y="17653"/>
                  </a:lnTo>
                  <a:lnTo>
                    <a:pt x="102374" y="16637"/>
                  </a:lnTo>
                  <a:lnTo>
                    <a:pt x="101244" y="16891"/>
                  </a:lnTo>
                  <a:lnTo>
                    <a:pt x="100355" y="20955"/>
                  </a:lnTo>
                  <a:lnTo>
                    <a:pt x="99339" y="20447"/>
                  </a:lnTo>
                  <a:lnTo>
                    <a:pt x="99275" y="21082"/>
                  </a:lnTo>
                  <a:lnTo>
                    <a:pt x="99148" y="21844"/>
                  </a:lnTo>
                  <a:lnTo>
                    <a:pt x="97751" y="25527"/>
                  </a:lnTo>
                  <a:lnTo>
                    <a:pt x="97840" y="25146"/>
                  </a:lnTo>
                  <a:lnTo>
                    <a:pt x="97955" y="24638"/>
                  </a:lnTo>
                  <a:lnTo>
                    <a:pt x="98044" y="24257"/>
                  </a:lnTo>
                  <a:lnTo>
                    <a:pt x="98475" y="22352"/>
                  </a:lnTo>
                  <a:lnTo>
                    <a:pt x="98539" y="22098"/>
                  </a:lnTo>
                  <a:lnTo>
                    <a:pt x="99174" y="19304"/>
                  </a:lnTo>
                  <a:lnTo>
                    <a:pt x="97955" y="22098"/>
                  </a:lnTo>
                  <a:lnTo>
                    <a:pt x="98628" y="18034"/>
                  </a:lnTo>
                  <a:lnTo>
                    <a:pt x="98031" y="18923"/>
                  </a:lnTo>
                  <a:lnTo>
                    <a:pt x="96418" y="21717"/>
                  </a:lnTo>
                  <a:lnTo>
                    <a:pt x="95567" y="22352"/>
                  </a:lnTo>
                  <a:lnTo>
                    <a:pt x="95605" y="22225"/>
                  </a:lnTo>
                  <a:lnTo>
                    <a:pt x="96215" y="20497"/>
                  </a:lnTo>
                  <a:lnTo>
                    <a:pt x="96062" y="20828"/>
                  </a:lnTo>
                  <a:lnTo>
                    <a:pt x="95186" y="22225"/>
                  </a:lnTo>
                  <a:lnTo>
                    <a:pt x="94437" y="21971"/>
                  </a:lnTo>
                  <a:lnTo>
                    <a:pt x="94488" y="21717"/>
                  </a:lnTo>
                  <a:lnTo>
                    <a:pt x="94716" y="20701"/>
                  </a:lnTo>
                  <a:lnTo>
                    <a:pt x="94742" y="20574"/>
                  </a:lnTo>
                  <a:lnTo>
                    <a:pt x="96189" y="14097"/>
                  </a:lnTo>
                  <a:lnTo>
                    <a:pt x="92824" y="19558"/>
                  </a:lnTo>
                  <a:lnTo>
                    <a:pt x="92900" y="18796"/>
                  </a:lnTo>
                  <a:lnTo>
                    <a:pt x="92938" y="18415"/>
                  </a:lnTo>
                  <a:lnTo>
                    <a:pt x="93002" y="17907"/>
                  </a:lnTo>
                  <a:lnTo>
                    <a:pt x="93205" y="16002"/>
                  </a:lnTo>
                  <a:lnTo>
                    <a:pt x="93497" y="13335"/>
                  </a:lnTo>
                  <a:lnTo>
                    <a:pt x="91528" y="16002"/>
                  </a:lnTo>
                  <a:lnTo>
                    <a:pt x="90995" y="11557"/>
                  </a:lnTo>
                  <a:lnTo>
                    <a:pt x="89281" y="11684"/>
                  </a:lnTo>
                  <a:lnTo>
                    <a:pt x="88646" y="17907"/>
                  </a:lnTo>
                  <a:lnTo>
                    <a:pt x="88785" y="11811"/>
                  </a:lnTo>
                  <a:lnTo>
                    <a:pt x="87642" y="18034"/>
                  </a:lnTo>
                  <a:lnTo>
                    <a:pt x="87198" y="18415"/>
                  </a:lnTo>
                  <a:lnTo>
                    <a:pt x="87071" y="18288"/>
                  </a:lnTo>
                  <a:lnTo>
                    <a:pt x="86956" y="16256"/>
                  </a:lnTo>
                  <a:lnTo>
                    <a:pt x="86906" y="15748"/>
                  </a:lnTo>
                  <a:lnTo>
                    <a:pt x="86829" y="14986"/>
                  </a:lnTo>
                  <a:lnTo>
                    <a:pt x="86804" y="12065"/>
                  </a:lnTo>
                  <a:lnTo>
                    <a:pt x="87337" y="12573"/>
                  </a:lnTo>
                  <a:lnTo>
                    <a:pt x="87426" y="12065"/>
                  </a:lnTo>
                  <a:lnTo>
                    <a:pt x="87591" y="11176"/>
                  </a:lnTo>
                  <a:lnTo>
                    <a:pt x="86842" y="10541"/>
                  </a:lnTo>
                  <a:lnTo>
                    <a:pt x="87160" y="9779"/>
                  </a:lnTo>
                  <a:lnTo>
                    <a:pt x="87693" y="8509"/>
                  </a:lnTo>
                  <a:lnTo>
                    <a:pt x="87566" y="6985"/>
                  </a:lnTo>
                  <a:lnTo>
                    <a:pt x="87528" y="6604"/>
                  </a:lnTo>
                  <a:lnTo>
                    <a:pt x="87249" y="8636"/>
                  </a:lnTo>
                  <a:lnTo>
                    <a:pt x="87122" y="9017"/>
                  </a:lnTo>
                  <a:lnTo>
                    <a:pt x="86626" y="9779"/>
                  </a:lnTo>
                  <a:lnTo>
                    <a:pt x="86321" y="8890"/>
                  </a:lnTo>
                  <a:lnTo>
                    <a:pt x="86334" y="12065"/>
                  </a:lnTo>
                  <a:lnTo>
                    <a:pt x="84607" y="14986"/>
                  </a:lnTo>
                  <a:lnTo>
                    <a:pt x="84823" y="13970"/>
                  </a:lnTo>
                  <a:lnTo>
                    <a:pt x="85242" y="12065"/>
                  </a:lnTo>
                  <a:lnTo>
                    <a:pt x="85775" y="9525"/>
                  </a:lnTo>
                  <a:lnTo>
                    <a:pt x="86436" y="6477"/>
                  </a:lnTo>
                  <a:lnTo>
                    <a:pt x="84632" y="9525"/>
                  </a:lnTo>
                  <a:lnTo>
                    <a:pt x="84975" y="8636"/>
                  </a:lnTo>
                  <a:lnTo>
                    <a:pt x="85382" y="7620"/>
                  </a:lnTo>
                  <a:lnTo>
                    <a:pt x="84556" y="8636"/>
                  </a:lnTo>
                  <a:lnTo>
                    <a:pt x="83185" y="7112"/>
                  </a:lnTo>
                  <a:lnTo>
                    <a:pt x="81648" y="12065"/>
                  </a:lnTo>
                  <a:lnTo>
                    <a:pt x="81775" y="10414"/>
                  </a:lnTo>
                  <a:lnTo>
                    <a:pt x="81864" y="9652"/>
                  </a:lnTo>
                  <a:lnTo>
                    <a:pt x="82207" y="9144"/>
                  </a:lnTo>
                  <a:lnTo>
                    <a:pt x="80911" y="8128"/>
                  </a:lnTo>
                  <a:lnTo>
                    <a:pt x="78041" y="13970"/>
                  </a:lnTo>
                  <a:lnTo>
                    <a:pt x="77939" y="13335"/>
                  </a:lnTo>
                  <a:lnTo>
                    <a:pt x="77711" y="11938"/>
                  </a:lnTo>
                  <a:lnTo>
                    <a:pt x="77584" y="11176"/>
                  </a:lnTo>
                  <a:lnTo>
                    <a:pt x="77698" y="9906"/>
                  </a:lnTo>
                  <a:lnTo>
                    <a:pt x="77889" y="9144"/>
                  </a:lnTo>
                  <a:lnTo>
                    <a:pt x="77546" y="9525"/>
                  </a:lnTo>
                  <a:lnTo>
                    <a:pt x="76911" y="11938"/>
                  </a:lnTo>
                  <a:lnTo>
                    <a:pt x="76873" y="11303"/>
                  </a:lnTo>
                  <a:lnTo>
                    <a:pt x="76987" y="9779"/>
                  </a:lnTo>
                  <a:lnTo>
                    <a:pt x="77190" y="9017"/>
                  </a:lnTo>
                  <a:lnTo>
                    <a:pt x="77139" y="8763"/>
                  </a:lnTo>
                  <a:lnTo>
                    <a:pt x="75933" y="11303"/>
                  </a:lnTo>
                  <a:lnTo>
                    <a:pt x="75819" y="10668"/>
                  </a:lnTo>
                  <a:lnTo>
                    <a:pt x="75933" y="9779"/>
                  </a:lnTo>
                  <a:lnTo>
                    <a:pt x="76301" y="8763"/>
                  </a:lnTo>
                  <a:lnTo>
                    <a:pt x="76174" y="8255"/>
                  </a:lnTo>
                  <a:lnTo>
                    <a:pt x="75323" y="6350"/>
                  </a:lnTo>
                  <a:lnTo>
                    <a:pt x="73469" y="12446"/>
                  </a:lnTo>
                  <a:lnTo>
                    <a:pt x="72123" y="13335"/>
                  </a:lnTo>
                  <a:lnTo>
                    <a:pt x="72390" y="11811"/>
                  </a:lnTo>
                  <a:lnTo>
                    <a:pt x="72605" y="10541"/>
                  </a:lnTo>
                  <a:lnTo>
                    <a:pt x="72821" y="9271"/>
                  </a:lnTo>
                  <a:lnTo>
                    <a:pt x="72720" y="8382"/>
                  </a:lnTo>
                  <a:lnTo>
                    <a:pt x="71780" y="6553"/>
                  </a:lnTo>
                  <a:lnTo>
                    <a:pt x="71793" y="5715"/>
                  </a:lnTo>
                  <a:lnTo>
                    <a:pt x="70256" y="4826"/>
                  </a:lnTo>
                  <a:lnTo>
                    <a:pt x="68376" y="9017"/>
                  </a:lnTo>
                  <a:lnTo>
                    <a:pt x="66586" y="10541"/>
                  </a:lnTo>
                  <a:lnTo>
                    <a:pt x="66548" y="8890"/>
                  </a:lnTo>
                  <a:lnTo>
                    <a:pt x="66522" y="7874"/>
                  </a:lnTo>
                  <a:lnTo>
                    <a:pt x="66471" y="5461"/>
                  </a:lnTo>
                  <a:lnTo>
                    <a:pt x="63766" y="7874"/>
                  </a:lnTo>
                  <a:lnTo>
                    <a:pt x="62712" y="4953"/>
                  </a:lnTo>
                  <a:lnTo>
                    <a:pt x="62738" y="5969"/>
                  </a:lnTo>
                  <a:lnTo>
                    <a:pt x="62128" y="8255"/>
                  </a:lnTo>
                  <a:lnTo>
                    <a:pt x="62014" y="8509"/>
                  </a:lnTo>
                  <a:lnTo>
                    <a:pt x="61772" y="8890"/>
                  </a:lnTo>
                  <a:lnTo>
                    <a:pt x="61569" y="7874"/>
                  </a:lnTo>
                  <a:lnTo>
                    <a:pt x="60286" y="11811"/>
                  </a:lnTo>
                  <a:lnTo>
                    <a:pt x="60312" y="11684"/>
                  </a:lnTo>
                  <a:lnTo>
                    <a:pt x="60350" y="11430"/>
                  </a:lnTo>
                  <a:lnTo>
                    <a:pt x="60439" y="10922"/>
                  </a:lnTo>
                  <a:lnTo>
                    <a:pt x="60604" y="10033"/>
                  </a:lnTo>
                  <a:lnTo>
                    <a:pt x="60617" y="9906"/>
                  </a:lnTo>
                  <a:lnTo>
                    <a:pt x="61023" y="7620"/>
                  </a:lnTo>
                  <a:lnTo>
                    <a:pt x="61112" y="7747"/>
                  </a:lnTo>
                  <a:lnTo>
                    <a:pt x="61125" y="7620"/>
                  </a:lnTo>
                  <a:lnTo>
                    <a:pt x="61429" y="4572"/>
                  </a:lnTo>
                  <a:lnTo>
                    <a:pt x="61518" y="3683"/>
                  </a:lnTo>
                  <a:lnTo>
                    <a:pt x="60617" y="4572"/>
                  </a:lnTo>
                  <a:lnTo>
                    <a:pt x="60071" y="4445"/>
                  </a:lnTo>
                  <a:lnTo>
                    <a:pt x="59118" y="9906"/>
                  </a:lnTo>
                  <a:lnTo>
                    <a:pt x="58572" y="7620"/>
                  </a:lnTo>
                  <a:lnTo>
                    <a:pt x="58343" y="6604"/>
                  </a:lnTo>
                  <a:lnTo>
                    <a:pt x="56896" y="7112"/>
                  </a:lnTo>
                  <a:lnTo>
                    <a:pt x="55549" y="7620"/>
                  </a:lnTo>
                  <a:lnTo>
                    <a:pt x="55524" y="7493"/>
                  </a:lnTo>
                  <a:lnTo>
                    <a:pt x="55079" y="4953"/>
                  </a:lnTo>
                  <a:lnTo>
                    <a:pt x="54508" y="6223"/>
                  </a:lnTo>
                  <a:lnTo>
                    <a:pt x="54063" y="6223"/>
                  </a:lnTo>
                  <a:lnTo>
                    <a:pt x="53517" y="7493"/>
                  </a:lnTo>
                  <a:lnTo>
                    <a:pt x="53873" y="5207"/>
                  </a:lnTo>
                  <a:lnTo>
                    <a:pt x="53848" y="4445"/>
                  </a:lnTo>
                  <a:lnTo>
                    <a:pt x="53136" y="3683"/>
                  </a:lnTo>
                  <a:lnTo>
                    <a:pt x="52654" y="3175"/>
                  </a:lnTo>
                  <a:lnTo>
                    <a:pt x="51320" y="3683"/>
                  </a:lnTo>
                  <a:lnTo>
                    <a:pt x="51866" y="1651"/>
                  </a:lnTo>
                  <a:lnTo>
                    <a:pt x="51193" y="1397"/>
                  </a:lnTo>
                  <a:lnTo>
                    <a:pt x="49758" y="10033"/>
                  </a:lnTo>
                  <a:lnTo>
                    <a:pt x="49110" y="10033"/>
                  </a:lnTo>
                  <a:lnTo>
                    <a:pt x="49136" y="9779"/>
                  </a:lnTo>
                  <a:lnTo>
                    <a:pt x="49403" y="7112"/>
                  </a:lnTo>
                  <a:lnTo>
                    <a:pt x="49504" y="6096"/>
                  </a:lnTo>
                  <a:lnTo>
                    <a:pt x="49542" y="5715"/>
                  </a:lnTo>
                  <a:lnTo>
                    <a:pt x="48336" y="5588"/>
                  </a:lnTo>
                  <a:lnTo>
                    <a:pt x="48298" y="5334"/>
                  </a:lnTo>
                  <a:lnTo>
                    <a:pt x="47663" y="1524"/>
                  </a:lnTo>
                  <a:lnTo>
                    <a:pt x="45897" y="5334"/>
                  </a:lnTo>
                  <a:lnTo>
                    <a:pt x="46228" y="3429"/>
                  </a:lnTo>
                  <a:lnTo>
                    <a:pt x="46443" y="3302"/>
                  </a:lnTo>
                  <a:lnTo>
                    <a:pt x="45885" y="3048"/>
                  </a:lnTo>
                  <a:lnTo>
                    <a:pt x="45529" y="2159"/>
                  </a:lnTo>
                  <a:lnTo>
                    <a:pt x="44653" y="0"/>
                  </a:lnTo>
                  <a:lnTo>
                    <a:pt x="44399" y="2438"/>
                  </a:lnTo>
                  <a:lnTo>
                    <a:pt x="41948" y="7112"/>
                  </a:lnTo>
                  <a:lnTo>
                    <a:pt x="42443" y="4318"/>
                  </a:lnTo>
                  <a:lnTo>
                    <a:pt x="41478" y="7620"/>
                  </a:lnTo>
                  <a:lnTo>
                    <a:pt x="41363" y="8128"/>
                  </a:lnTo>
                  <a:lnTo>
                    <a:pt x="41236" y="8890"/>
                  </a:lnTo>
                  <a:lnTo>
                    <a:pt x="40335" y="9779"/>
                  </a:lnTo>
                  <a:lnTo>
                    <a:pt x="40462" y="7747"/>
                  </a:lnTo>
                  <a:lnTo>
                    <a:pt x="40360" y="7239"/>
                  </a:lnTo>
                  <a:lnTo>
                    <a:pt x="40233" y="6731"/>
                  </a:lnTo>
                  <a:lnTo>
                    <a:pt x="39801" y="10922"/>
                  </a:lnTo>
                  <a:lnTo>
                    <a:pt x="39357" y="9525"/>
                  </a:lnTo>
                  <a:lnTo>
                    <a:pt x="39458" y="8636"/>
                  </a:lnTo>
                  <a:lnTo>
                    <a:pt x="39789" y="7493"/>
                  </a:lnTo>
                  <a:lnTo>
                    <a:pt x="39204" y="7239"/>
                  </a:lnTo>
                  <a:lnTo>
                    <a:pt x="39166" y="7620"/>
                  </a:lnTo>
                  <a:lnTo>
                    <a:pt x="39039" y="8382"/>
                  </a:lnTo>
                  <a:lnTo>
                    <a:pt x="38493" y="10287"/>
                  </a:lnTo>
                  <a:lnTo>
                    <a:pt x="37947" y="11430"/>
                  </a:lnTo>
                  <a:lnTo>
                    <a:pt x="37807" y="10922"/>
                  </a:lnTo>
                  <a:lnTo>
                    <a:pt x="37680" y="10414"/>
                  </a:lnTo>
                  <a:lnTo>
                    <a:pt x="37490" y="9652"/>
                  </a:lnTo>
                  <a:lnTo>
                    <a:pt x="37604" y="7366"/>
                  </a:lnTo>
                  <a:lnTo>
                    <a:pt x="37655" y="6731"/>
                  </a:lnTo>
                  <a:lnTo>
                    <a:pt x="37338" y="8509"/>
                  </a:lnTo>
                  <a:lnTo>
                    <a:pt x="36753" y="10414"/>
                  </a:lnTo>
                  <a:lnTo>
                    <a:pt x="36525" y="9779"/>
                  </a:lnTo>
                  <a:lnTo>
                    <a:pt x="36652" y="8382"/>
                  </a:lnTo>
                  <a:lnTo>
                    <a:pt x="36842" y="7874"/>
                  </a:lnTo>
                  <a:lnTo>
                    <a:pt x="36741" y="7366"/>
                  </a:lnTo>
                  <a:lnTo>
                    <a:pt x="36563" y="6858"/>
                  </a:lnTo>
                  <a:lnTo>
                    <a:pt x="36169" y="5791"/>
                  </a:lnTo>
                  <a:lnTo>
                    <a:pt x="36055" y="6591"/>
                  </a:lnTo>
                  <a:lnTo>
                    <a:pt x="36093" y="5588"/>
                  </a:lnTo>
                  <a:lnTo>
                    <a:pt x="36169" y="5791"/>
                  </a:lnTo>
                  <a:lnTo>
                    <a:pt x="36195" y="5588"/>
                  </a:lnTo>
                  <a:lnTo>
                    <a:pt x="36372" y="4191"/>
                  </a:lnTo>
                  <a:lnTo>
                    <a:pt x="35877" y="3797"/>
                  </a:lnTo>
                  <a:lnTo>
                    <a:pt x="35877" y="6553"/>
                  </a:lnTo>
                  <a:lnTo>
                    <a:pt x="34899" y="10922"/>
                  </a:lnTo>
                  <a:lnTo>
                    <a:pt x="34645" y="8763"/>
                  </a:lnTo>
                  <a:lnTo>
                    <a:pt x="34658" y="6223"/>
                  </a:lnTo>
                  <a:lnTo>
                    <a:pt x="35471" y="6477"/>
                  </a:lnTo>
                  <a:lnTo>
                    <a:pt x="35877" y="6553"/>
                  </a:lnTo>
                  <a:lnTo>
                    <a:pt x="35877" y="3797"/>
                  </a:lnTo>
                  <a:lnTo>
                    <a:pt x="35750" y="3683"/>
                  </a:lnTo>
                  <a:lnTo>
                    <a:pt x="36753" y="0"/>
                  </a:lnTo>
                  <a:lnTo>
                    <a:pt x="34493" y="6223"/>
                  </a:lnTo>
                  <a:lnTo>
                    <a:pt x="34340" y="5842"/>
                  </a:lnTo>
                  <a:lnTo>
                    <a:pt x="34099" y="5207"/>
                  </a:lnTo>
                  <a:lnTo>
                    <a:pt x="33997" y="4699"/>
                  </a:lnTo>
                  <a:lnTo>
                    <a:pt x="34010" y="4064"/>
                  </a:lnTo>
                  <a:lnTo>
                    <a:pt x="34010" y="3429"/>
                  </a:lnTo>
                  <a:lnTo>
                    <a:pt x="33655" y="4064"/>
                  </a:lnTo>
                  <a:lnTo>
                    <a:pt x="33578" y="3810"/>
                  </a:lnTo>
                  <a:lnTo>
                    <a:pt x="33413" y="3302"/>
                  </a:lnTo>
                  <a:lnTo>
                    <a:pt x="33299" y="22987"/>
                  </a:lnTo>
                  <a:lnTo>
                    <a:pt x="33134" y="22860"/>
                  </a:lnTo>
                  <a:lnTo>
                    <a:pt x="32702" y="22860"/>
                  </a:lnTo>
                  <a:lnTo>
                    <a:pt x="32829" y="21590"/>
                  </a:lnTo>
                  <a:lnTo>
                    <a:pt x="32893" y="21209"/>
                  </a:lnTo>
                  <a:lnTo>
                    <a:pt x="32981" y="20701"/>
                  </a:lnTo>
                  <a:lnTo>
                    <a:pt x="32994" y="21590"/>
                  </a:lnTo>
                  <a:lnTo>
                    <a:pt x="33197" y="22098"/>
                  </a:lnTo>
                  <a:lnTo>
                    <a:pt x="33299" y="22987"/>
                  </a:lnTo>
                  <a:lnTo>
                    <a:pt x="33299" y="3225"/>
                  </a:lnTo>
                  <a:lnTo>
                    <a:pt x="33324" y="2032"/>
                  </a:lnTo>
                  <a:lnTo>
                    <a:pt x="33337" y="1905"/>
                  </a:lnTo>
                  <a:lnTo>
                    <a:pt x="33413" y="1016"/>
                  </a:lnTo>
                  <a:lnTo>
                    <a:pt x="33159" y="1295"/>
                  </a:lnTo>
                  <a:lnTo>
                    <a:pt x="33159" y="2032"/>
                  </a:lnTo>
                  <a:lnTo>
                    <a:pt x="33121" y="3175"/>
                  </a:lnTo>
                  <a:lnTo>
                    <a:pt x="32880" y="3302"/>
                  </a:lnTo>
                  <a:lnTo>
                    <a:pt x="32689" y="3556"/>
                  </a:lnTo>
                  <a:lnTo>
                    <a:pt x="32639" y="3810"/>
                  </a:lnTo>
                  <a:lnTo>
                    <a:pt x="32893" y="2413"/>
                  </a:lnTo>
                  <a:lnTo>
                    <a:pt x="33159" y="2032"/>
                  </a:lnTo>
                  <a:lnTo>
                    <a:pt x="33159" y="1295"/>
                  </a:lnTo>
                  <a:lnTo>
                    <a:pt x="32600" y="1905"/>
                  </a:lnTo>
                  <a:lnTo>
                    <a:pt x="32283" y="1778"/>
                  </a:lnTo>
                  <a:lnTo>
                    <a:pt x="31940" y="4699"/>
                  </a:lnTo>
                  <a:lnTo>
                    <a:pt x="31572" y="4191"/>
                  </a:lnTo>
                  <a:lnTo>
                    <a:pt x="31673" y="6337"/>
                  </a:lnTo>
                  <a:lnTo>
                    <a:pt x="31800" y="6223"/>
                  </a:lnTo>
                  <a:lnTo>
                    <a:pt x="31953" y="6223"/>
                  </a:lnTo>
                  <a:lnTo>
                    <a:pt x="31927" y="6578"/>
                  </a:lnTo>
                  <a:lnTo>
                    <a:pt x="31927" y="6807"/>
                  </a:lnTo>
                  <a:lnTo>
                    <a:pt x="31953" y="6985"/>
                  </a:lnTo>
                  <a:lnTo>
                    <a:pt x="32143" y="6096"/>
                  </a:lnTo>
                  <a:lnTo>
                    <a:pt x="33007" y="6096"/>
                  </a:lnTo>
                  <a:lnTo>
                    <a:pt x="32118" y="8763"/>
                  </a:lnTo>
                  <a:lnTo>
                    <a:pt x="31953" y="7112"/>
                  </a:lnTo>
                  <a:lnTo>
                    <a:pt x="31915" y="7289"/>
                  </a:lnTo>
                  <a:lnTo>
                    <a:pt x="31915" y="22860"/>
                  </a:lnTo>
                  <a:lnTo>
                    <a:pt x="31915" y="22987"/>
                  </a:lnTo>
                  <a:lnTo>
                    <a:pt x="31546" y="23114"/>
                  </a:lnTo>
                  <a:lnTo>
                    <a:pt x="31915" y="22860"/>
                  </a:lnTo>
                  <a:lnTo>
                    <a:pt x="31915" y="7289"/>
                  </a:lnTo>
                  <a:lnTo>
                    <a:pt x="30911" y="11684"/>
                  </a:lnTo>
                  <a:lnTo>
                    <a:pt x="30924" y="11049"/>
                  </a:lnTo>
                  <a:lnTo>
                    <a:pt x="30924" y="10668"/>
                  </a:lnTo>
                  <a:lnTo>
                    <a:pt x="30937" y="9652"/>
                  </a:lnTo>
                  <a:lnTo>
                    <a:pt x="30822" y="7112"/>
                  </a:lnTo>
                  <a:lnTo>
                    <a:pt x="30403" y="5461"/>
                  </a:lnTo>
                  <a:lnTo>
                    <a:pt x="30403" y="4318"/>
                  </a:lnTo>
                  <a:lnTo>
                    <a:pt x="30518" y="2794"/>
                  </a:lnTo>
                  <a:lnTo>
                    <a:pt x="29298" y="4318"/>
                  </a:lnTo>
                  <a:lnTo>
                    <a:pt x="27990" y="3556"/>
                  </a:lnTo>
                  <a:lnTo>
                    <a:pt x="26733" y="8890"/>
                  </a:lnTo>
                  <a:lnTo>
                    <a:pt x="26631" y="9144"/>
                  </a:lnTo>
                  <a:lnTo>
                    <a:pt x="26327" y="9652"/>
                  </a:lnTo>
                  <a:lnTo>
                    <a:pt x="26352" y="9398"/>
                  </a:lnTo>
                  <a:lnTo>
                    <a:pt x="26466" y="8255"/>
                  </a:lnTo>
                  <a:lnTo>
                    <a:pt x="26555" y="6604"/>
                  </a:lnTo>
                  <a:lnTo>
                    <a:pt x="26670" y="6223"/>
                  </a:lnTo>
                  <a:lnTo>
                    <a:pt x="26784" y="5969"/>
                  </a:lnTo>
                  <a:lnTo>
                    <a:pt x="26974" y="6096"/>
                  </a:lnTo>
                  <a:lnTo>
                    <a:pt x="27000" y="5969"/>
                  </a:lnTo>
                  <a:lnTo>
                    <a:pt x="27152" y="5207"/>
                  </a:lnTo>
                  <a:lnTo>
                    <a:pt x="26416" y="6604"/>
                  </a:lnTo>
                  <a:lnTo>
                    <a:pt x="25755" y="5969"/>
                  </a:lnTo>
                  <a:lnTo>
                    <a:pt x="25361" y="5588"/>
                  </a:lnTo>
                  <a:lnTo>
                    <a:pt x="25285" y="6121"/>
                  </a:lnTo>
                  <a:lnTo>
                    <a:pt x="25247" y="6426"/>
                  </a:lnTo>
                  <a:lnTo>
                    <a:pt x="24803" y="9398"/>
                  </a:lnTo>
                  <a:lnTo>
                    <a:pt x="24688" y="9017"/>
                  </a:lnTo>
                  <a:lnTo>
                    <a:pt x="24345" y="7874"/>
                  </a:lnTo>
                  <a:lnTo>
                    <a:pt x="24371" y="7493"/>
                  </a:lnTo>
                  <a:lnTo>
                    <a:pt x="25209" y="6477"/>
                  </a:lnTo>
                  <a:lnTo>
                    <a:pt x="25285" y="6121"/>
                  </a:lnTo>
                  <a:lnTo>
                    <a:pt x="24536" y="6477"/>
                  </a:lnTo>
                  <a:lnTo>
                    <a:pt x="24777" y="5461"/>
                  </a:lnTo>
                  <a:lnTo>
                    <a:pt x="24701" y="5207"/>
                  </a:lnTo>
                  <a:lnTo>
                    <a:pt x="23571" y="3937"/>
                  </a:lnTo>
                  <a:lnTo>
                    <a:pt x="20447" y="9017"/>
                  </a:lnTo>
                  <a:lnTo>
                    <a:pt x="19913" y="8001"/>
                  </a:lnTo>
                  <a:lnTo>
                    <a:pt x="19189" y="6604"/>
                  </a:lnTo>
                  <a:lnTo>
                    <a:pt x="19316" y="8001"/>
                  </a:lnTo>
                  <a:lnTo>
                    <a:pt x="17195" y="4318"/>
                  </a:lnTo>
                  <a:lnTo>
                    <a:pt x="13868" y="10668"/>
                  </a:lnTo>
                  <a:lnTo>
                    <a:pt x="13017" y="8128"/>
                  </a:lnTo>
                  <a:lnTo>
                    <a:pt x="11950" y="4953"/>
                  </a:lnTo>
                  <a:lnTo>
                    <a:pt x="11353" y="3810"/>
                  </a:lnTo>
                  <a:lnTo>
                    <a:pt x="11049" y="6223"/>
                  </a:lnTo>
                  <a:lnTo>
                    <a:pt x="10439" y="8128"/>
                  </a:lnTo>
                  <a:lnTo>
                    <a:pt x="10591" y="4953"/>
                  </a:lnTo>
                  <a:lnTo>
                    <a:pt x="9563" y="8382"/>
                  </a:lnTo>
                  <a:lnTo>
                    <a:pt x="8242" y="11049"/>
                  </a:lnTo>
                  <a:lnTo>
                    <a:pt x="8293" y="8763"/>
                  </a:lnTo>
                  <a:lnTo>
                    <a:pt x="8318" y="7620"/>
                  </a:lnTo>
                  <a:lnTo>
                    <a:pt x="8445" y="635"/>
                  </a:lnTo>
                  <a:lnTo>
                    <a:pt x="6769" y="5207"/>
                  </a:lnTo>
                  <a:lnTo>
                    <a:pt x="6642" y="7620"/>
                  </a:lnTo>
                  <a:lnTo>
                    <a:pt x="6210" y="7239"/>
                  </a:lnTo>
                  <a:lnTo>
                    <a:pt x="5041" y="8763"/>
                  </a:lnTo>
                  <a:lnTo>
                    <a:pt x="5080" y="8509"/>
                  </a:lnTo>
                  <a:lnTo>
                    <a:pt x="5346" y="6350"/>
                  </a:lnTo>
                  <a:lnTo>
                    <a:pt x="5245" y="6858"/>
                  </a:lnTo>
                  <a:lnTo>
                    <a:pt x="5003" y="8509"/>
                  </a:lnTo>
                  <a:lnTo>
                    <a:pt x="5041" y="5715"/>
                  </a:lnTo>
                  <a:lnTo>
                    <a:pt x="3644" y="8509"/>
                  </a:lnTo>
                  <a:lnTo>
                    <a:pt x="2933" y="7366"/>
                  </a:lnTo>
                  <a:lnTo>
                    <a:pt x="3048" y="6553"/>
                  </a:lnTo>
                  <a:lnTo>
                    <a:pt x="4343" y="1905"/>
                  </a:lnTo>
                  <a:lnTo>
                    <a:pt x="3048" y="1524"/>
                  </a:lnTo>
                  <a:lnTo>
                    <a:pt x="2527" y="2032"/>
                  </a:lnTo>
                  <a:lnTo>
                    <a:pt x="1460" y="5461"/>
                  </a:lnTo>
                  <a:lnTo>
                    <a:pt x="1358" y="7239"/>
                  </a:lnTo>
                  <a:lnTo>
                    <a:pt x="1549" y="7366"/>
                  </a:lnTo>
                  <a:lnTo>
                    <a:pt x="1651" y="10033"/>
                  </a:lnTo>
                  <a:lnTo>
                    <a:pt x="1143" y="10795"/>
                  </a:lnTo>
                  <a:lnTo>
                    <a:pt x="673" y="15367"/>
                  </a:lnTo>
                  <a:lnTo>
                    <a:pt x="114" y="19177"/>
                  </a:lnTo>
                  <a:lnTo>
                    <a:pt x="0" y="21031"/>
                  </a:lnTo>
                  <a:lnTo>
                    <a:pt x="673" y="24130"/>
                  </a:lnTo>
                  <a:lnTo>
                    <a:pt x="1676" y="21209"/>
                  </a:lnTo>
                  <a:lnTo>
                    <a:pt x="1701" y="23622"/>
                  </a:lnTo>
                  <a:lnTo>
                    <a:pt x="1079" y="23622"/>
                  </a:lnTo>
                  <a:lnTo>
                    <a:pt x="1244" y="25908"/>
                  </a:lnTo>
                  <a:lnTo>
                    <a:pt x="1727" y="23622"/>
                  </a:lnTo>
                  <a:lnTo>
                    <a:pt x="1993" y="22606"/>
                  </a:lnTo>
                  <a:lnTo>
                    <a:pt x="2082" y="25273"/>
                  </a:lnTo>
                  <a:lnTo>
                    <a:pt x="2743" y="22606"/>
                  </a:lnTo>
                  <a:lnTo>
                    <a:pt x="2997" y="21590"/>
                  </a:lnTo>
                  <a:lnTo>
                    <a:pt x="2997" y="21209"/>
                  </a:lnTo>
                  <a:lnTo>
                    <a:pt x="3098" y="21031"/>
                  </a:lnTo>
                  <a:lnTo>
                    <a:pt x="3225" y="20701"/>
                  </a:lnTo>
                  <a:lnTo>
                    <a:pt x="3695" y="19939"/>
                  </a:lnTo>
                  <a:lnTo>
                    <a:pt x="3822" y="22352"/>
                  </a:lnTo>
                  <a:lnTo>
                    <a:pt x="3594" y="23876"/>
                  </a:lnTo>
                  <a:lnTo>
                    <a:pt x="4191" y="22098"/>
                  </a:lnTo>
                  <a:lnTo>
                    <a:pt x="4089" y="23495"/>
                  </a:lnTo>
                  <a:lnTo>
                    <a:pt x="3975" y="24015"/>
                  </a:lnTo>
                  <a:lnTo>
                    <a:pt x="4254" y="23241"/>
                  </a:lnTo>
                  <a:lnTo>
                    <a:pt x="4787" y="24130"/>
                  </a:lnTo>
                  <a:lnTo>
                    <a:pt x="4940" y="23241"/>
                  </a:lnTo>
                  <a:lnTo>
                    <a:pt x="5130" y="22098"/>
                  </a:lnTo>
                  <a:lnTo>
                    <a:pt x="5207" y="21590"/>
                  </a:lnTo>
                  <a:lnTo>
                    <a:pt x="5334" y="24257"/>
                  </a:lnTo>
                  <a:lnTo>
                    <a:pt x="6299" y="21590"/>
                  </a:lnTo>
                  <a:lnTo>
                    <a:pt x="6527" y="20955"/>
                  </a:lnTo>
                  <a:lnTo>
                    <a:pt x="6070" y="25527"/>
                  </a:lnTo>
                  <a:lnTo>
                    <a:pt x="6311" y="24460"/>
                  </a:lnTo>
                  <a:lnTo>
                    <a:pt x="7061" y="21971"/>
                  </a:lnTo>
                  <a:lnTo>
                    <a:pt x="7416" y="21844"/>
                  </a:lnTo>
                  <a:lnTo>
                    <a:pt x="6286" y="27305"/>
                  </a:lnTo>
                  <a:lnTo>
                    <a:pt x="8674" y="22225"/>
                  </a:lnTo>
                  <a:lnTo>
                    <a:pt x="7950" y="28194"/>
                  </a:lnTo>
                  <a:lnTo>
                    <a:pt x="8890" y="23241"/>
                  </a:lnTo>
                  <a:lnTo>
                    <a:pt x="9817" y="26162"/>
                  </a:lnTo>
                  <a:lnTo>
                    <a:pt x="10896" y="23495"/>
                  </a:lnTo>
                  <a:lnTo>
                    <a:pt x="10744" y="24511"/>
                  </a:lnTo>
                  <a:lnTo>
                    <a:pt x="11023" y="24765"/>
                  </a:lnTo>
                  <a:lnTo>
                    <a:pt x="11112" y="26797"/>
                  </a:lnTo>
                  <a:lnTo>
                    <a:pt x="11226" y="27305"/>
                  </a:lnTo>
                  <a:lnTo>
                    <a:pt x="11645" y="23495"/>
                  </a:lnTo>
                  <a:lnTo>
                    <a:pt x="11671" y="23241"/>
                  </a:lnTo>
                  <a:lnTo>
                    <a:pt x="12484" y="22352"/>
                  </a:lnTo>
                  <a:lnTo>
                    <a:pt x="12522" y="22225"/>
                  </a:lnTo>
                  <a:lnTo>
                    <a:pt x="12611" y="21844"/>
                  </a:lnTo>
                  <a:lnTo>
                    <a:pt x="12839" y="20955"/>
                  </a:lnTo>
                  <a:lnTo>
                    <a:pt x="13081" y="19939"/>
                  </a:lnTo>
                  <a:lnTo>
                    <a:pt x="13119" y="19812"/>
                  </a:lnTo>
                  <a:lnTo>
                    <a:pt x="13296" y="23876"/>
                  </a:lnTo>
                  <a:lnTo>
                    <a:pt x="12306" y="24638"/>
                  </a:lnTo>
                  <a:lnTo>
                    <a:pt x="12103" y="28448"/>
                  </a:lnTo>
                  <a:lnTo>
                    <a:pt x="12407" y="25146"/>
                  </a:lnTo>
                  <a:lnTo>
                    <a:pt x="13411" y="25273"/>
                  </a:lnTo>
                  <a:lnTo>
                    <a:pt x="13411" y="25146"/>
                  </a:lnTo>
                  <a:lnTo>
                    <a:pt x="13487" y="22479"/>
                  </a:lnTo>
                  <a:lnTo>
                    <a:pt x="13677" y="24892"/>
                  </a:lnTo>
                  <a:lnTo>
                    <a:pt x="13741" y="23622"/>
                  </a:lnTo>
                  <a:lnTo>
                    <a:pt x="13614" y="27051"/>
                  </a:lnTo>
                  <a:lnTo>
                    <a:pt x="14033" y="23622"/>
                  </a:lnTo>
                  <a:lnTo>
                    <a:pt x="14160" y="22479"/>
                  </a:lnTo>
                  <a:lnTo>
                    <a:pt x="14224" y="21971"/>
                  </a:lnTo>
                  <a:lnTo>
                    <a:pt x="14097" y="26289"/>
                  </a:lnTo>
                  <a:lnTo>
                    <a:pt x="14795" y="23114"/>
                  </a:lnTo>
                  <a:lnTo>
                    <a:pt x="14947" y="24257"/>
                  </a:lnTo>
                  <a:lnTo>
                    <a:pt x="15074" y="26035"/>
                  </a:lnTo>
                  <a:lnTo>
                    <a:pt x="14452" y="27940"/>
                  </a:lnTo>
                  <a:lnTo>
                    <a:pt x="15290" y="26543"/>
                  </a:lnTo>
                  <a:lnTo>
                    <a:pt x="15379" y="27279"/>
                  </a:lnTo>
                  <a:lnTo>
                    <a:pt x="15379" y="26543"/>
                  </a:lnTo>
                  <a:lnTo>
                    <a:pt x="15494" y="25387"/>
                  </a:lnTo>
                  <a:lnTo>
                    <a:pt x="15760" y="23876"/>
                  </a:lnTo>
                  <a:lnTo>
                    <a:pt x="16471" y="23114"/>
                  </a:lnTo>
                  <a:lnTo>
                    <a:pt x="16713" y="22860"/>
                  </a:lnTo>
                  <a:lnTo>
                    <a:pt x="16040" y="25908"/>
                  </a:lnTo>
                  <a:lnTo>
                    <a:pt x="15925" y="28829"/>
                  </a:lnTo>
                  <a:lnTo>
                    <a:pt x="16459" y="27940"/>
                  </a:lnTo>
                  <a:lnTo>
                    <a:pt x="16573" y="27660"/>
                  </a:lnTo>
                  <a:lnTo>
                    <a:pt x="17322" y="24384"/>
                  </a:lnTo>
                  <a:lnTo>
                    <a:pt x="17551" y="24460"/>
                  </a:lnTo>
                  <a:lnTo>
                    <a:pt x="17653" y="25654"/>
                  </a:lnTo>
                  <a:lnTo>
                    <a:pt x="17538" y="26162"/>
                  </a:lnTo>
                  <a:lnTo>
                    <a:pt x="18046" y="24384"/>
                  </a:lnTo>
                  <a:lnTo>
                    <a:pt x="18415" y="23114"/>
                  </a:lnTo>
                  <a:lnTo>
                    <a:pt x="19164" y="26162"/>
                  </a:lnTo>
                  <a:lnTo>
                    <a:pt x="20053" y="23114"/>
                  </a:lnTo>
                  <a:lnTo>
                    <a:pt x="20129" y="22860"/>
                  </a:lnTo>
                  <a:lnTo>
                    <a:pt x="20231" y="22479"/>
                  </a:lnTo>
                  <a:lnTo>
                    <a:pt x="20218" y="23368"/>
                  </a:lnTo>
                  <a:lnTo>
                    <a:pt x="20269" y="22479"/>
                  </a:lnTo>
                  <a:lnTo>
                    <a:pt x="20294" y="21971"/>
                  </a:lnTo>
                  <a:lnTo>
                    <a:pt x="20485" y="19812"/>
                  </a:lnTo>
                  <a:lnTo>
                    <a:pt x="20701" y="18161"/>
                  </a:lnTo>
                  <a:lnTo>
                    <a:pt x="21005" y="18034"/>
                  </a:lnTo>
                  <a:lnTo>
                    <a:pt x="21551" y="15748"/>
                  </a:lnTo>
                  <a:lnTo>
                    <a:pt x="21386" y="18288"/>
                  </a:lnTo>
                  <a:lnTo>
                    <a:pt x="21209" y="18161"/>
                  </a:lnTo>
                  <a:lnTo>
                    <a:pt x="21018" y="19431"/>
                  </a:lnTo>
                  <a:lnTo>
                    <a:pt x="20891" y="19939"/>
                  </a:lnTo>
                  <a:lnTo>
                    <a:pt x="21348" y="18923"/>
                  </a:lnTo>
                  <a:lnTo>
                    <a:pt x="21272" y="21628"/>
                  </a:lnTo>
                  <a:lnTo>
                    <a:pt x="21386" y="21336"/>
                  </a:lnTo>
                  <a:lnTo>
                    <a:pt x="21424" y="20828"/>
                  </a:lnTo>
                  <a:lnTo>
                    <a:pt x="21501" y="21031"/>
                  </a:lnTo>
                  <a:lnTo>
                    <a:pt x="21564" y="20828"/>
                  </a:lnTo>
                  <a:lnTo>
                    <a:pt x="22275" y="18923"/>
                  </a:lnTo>
                  <a:lnTo>
                    <a:pt x="22326" y="18796"/>
                  </a:lnTo>
                  <a:lnTo>
                    <a:pt x="22542" y="19392"/>
                  </a:lnTo>
                  <a:lnTo>
                    <a:pt x="22656" y="20320"/>
                  </a:lnTo>
                  <a:lnTo>
                    <a:pt x="22402" y="23368"/>
                  </a:lnTo>
                  <a:lnTo>
                    <a:pt x="21501" y="21031"/>
                  </a:lnTo>
                  <a:lnTo>
                    <a:pt x="21488" y="21590"/>
                  </a:lnTo>
                  <a:lnTo>
                    <a:pt x="21729" y="24130"/>
                  </a:lnTo>
                  <a:lnTo>
                    <a:pt x="21120" y="22733"/>
                  </a:lnTo>
                  <a:lnTo>
                    <a:pt x="21069" y="28321"/>
                  </a:lnTo>
                  <a:lnTo>
                    <a:pt x="20713" y="22415"/>
                  </a:lnTo>
                  <a:lnTo>
                    <a:pt x="20675" y="28448"/>
                  </a:lnTo>
                  <a:lnTo>
                    <a:pt x="21437" y="29337"/>
                  </a:lnTo>
                  <a:lnTo>
                    <a:pt x="21602" y="28321"/>
                  </a:lnTo>
                  <a:lnTo>
                    <a:pt x="21869" y="26543"/>
                  </a:lnTo>
                  <a:lnTo>
                    <a:pt x="22745" y="27686"/>
                  </a:lnTo>
                  <a:lnTo>
                    <a:pt x="23025" y="26543"/>
                  </a:lnTo>
                  <a:lnTo>
                    <a:pt x="23139" y="26035"/>
                  </a:lnTo>
                  <a:lnTo>
                    <a:pt x="23037" y="24892"/>
                  </a:lnTo>
                  <a:lnTo>
                    <a:pt x="23152" y="24130"/>
                  </a:lnTo>
                  <a:lnTo>
                    <a:pt x="23329" y="23368"/>
                  </a:lnTo>
                  <a:lnTo>
                    <a:pt x="23456" y="22860"/>
                  </a:lnTo>
                  <a:lnTo>
                    <a:pt x="25273" y="19558"/>
                  </a:lnTo>
                  <a:lnTo>
                    <a:pt x="23520" y="31877"/>
                  </a:lnTo>
                  <a:lnTo>
                    <a:pt x="25120" y="27305"/>
                  </a:lnTo>
                  <a:lnTo>
                    <a:pt x="25603" y="25273"/>
                  </a:lnTo>
                  <a:lnTo>
                    <a:pt x="25717" y="24638"/>
                  </a:lnTo>
                  <a:lnTo>
                    <a:pt x="26289" y="20574"/>
                  </a:lnTo>
                  <a:lnTo>
                    <a:pt x="26606" y="22225"/>
                  </a:lnTo>
                  <a:lnTo>
                    <a:pt x="26733" y="23114"/>
                  </a:lnTo>
                  <a:lnTo>
                    <a:pt x="26022" y="26924"/>
                  </a:lnTo>
                  <a:lnTo>
                    <a:pt x="26949" y="27432"/>
                  </a:lnTo>
                  <a:lnTo>
                    <a:pt x="27051" y="25349"/>
                  </a:lnTo>
                  <a:lnTo>
                    <a:pt x="27152" y="26035"/>
                  </a:lnTo>
                  <a:lnTo>
                    <a:pt x="27393" y="29083"/>
                  </a:lnTo>
                  <a:lnTo>
                    <a:pt x="27647" y="26250"/>
                  </a:lnTo>
                  <a:lnTo>
                    <a:pt x="27571" y="25654"/>
                  </a:lnTo>
                  <a:lnTo>
                    <a:pt x="27051" y="25311"/>
                  </a:lnTo>
                  <a:lnTo>
                    <a:pt x="27266" y="21209"/>
                  </a:lnTo>
                  <a:lnTo>
                    <a:pt x="27863" y="23761"/>
                  </a:lnTo>
                  <a:lnTo>
                    <a:pt x="27876" y="23622"/>
                  </a:lnTo>
                  <a:lnTo>
                    <a:pt x="28346" y="23622"/>
                  </a:lnTo>
                  <a:lnTo>
                    <a:pt x="28041" y="27178"/>
                  </a:lnTo>
                  <a:lnTo>
                    <a:pt x="29133" y="26797"/>
                  </a:lnTo>
                  <a:lnTo>
                    <a:pt x="30568" y="24384"/>
                  </a:lnTo>
                  <a:lnTo>
                    <a:pt x="31800" y="23876"/>
                  </a:lnTo>
                  <a:lnTo>
                    <a:pt x="31623" y="24765"/>
                  </a:lnTo>
                  <a:lnTo>
                    <a:pt x="31508" y="25146"/>
                  </a:lnTo>
                  <a:lnTo>
                    <a:pt x="31394" y="27051"/>
                  </a:lnTo>
                  <a:lnTo>
                    <a:pt x="33058" y="25527"/>
                  </a:lnTo>
                  <a:lnTo>
                    <a:pt x="34404" y="27940"/>
                  </a:lnTo>
                  <a:lnTo>
                    <a:pt x="35496" y="30226"/>
                  </a:lnTo>
                  <a:lnTo>
                    <a:pt x="36410" y="27178"/>
                  </a:lnTo>
                  <a:lnTo>
                    <a:pt x="36537" y="27305"/>
                  </a:lnTo>
                  <a:lnTo>
                    <a:pt x="36576" y="27178"/>
                  </a:lnTo>
                  <a:lnTo>
                    <a:pt x="36957" y="26035"/>
                  </a:lnTo>
                  <a:lnTo>
                    <a:pt x="37299" y="25908"/>
                  </a:lnTo>
                  <a:lnTo>
                    <a:pt x="37122" y="27940"/>
                  </a:lnTo>
                  <a:lnTo>
                    <a:pt x="36804" y="28829"/>
                  </a:lnTo>
                  <a:lnTo>
                    <a:pt x="38087" y="26301"/>
                  </a:lnTo>
                  <a:lnTo>
                    <a:pt x="38404" y="25908"/>
                  </a:lnTo>
                  <a:lnTo>
                    <a:pt x="38709" y="25527"/>
                  </a:lnTo>
                  <a:lnTo>
                    <a:pt x="40055" y="23876"/>
                  </a:lnTo>
                  <a:lnTo>
                    <a:pt x="40259" y="23622"/>
                  </a:lnTo>
                  <a:lnTo>
                    <a:pt x="40652" y="26035"/>
                  </a:lnTo>
                  <a:lnTo>
                    <a:pt x="40767" y="27178"/>
                  </a:lnTo>
                  <a:lnTo>
                    <a:pt x="40665" y="27432"/>
                  </a:lnTo>
                  <a:lnTo>
                    <a:pt x="40563" y="27940"/>
                  </a:lnTo>
                  <a:lnTo>
                    <a:pt x="41097" y="29210"/>
                  </a:lnTo>
                  <a:lnTo>
                    <a:pt x="41948" y="23622"/>
                  </a:lnTo>
                  <a:lnTo>
                    <a:pt x="42037" y="23114"/>
                  </a:lnTo>
                  <a:lnTo>
                    <a:pt x="42049" y="22987"/>
                  </a:lnTo>
                  <a:lnTo>
                    <a:pt x="42252" y="21717"/>
                  </a:lnTo>
                  <a:lnTo>
                    <a:pt x="42341" y="22606"/>
                  </a:lnTo>
                  <a:lnTo>
                    <a:pt x="42468" y="25273"/>
                  </a:lnTo>
                  <a:lnTo>
                    <a:pt x="43853" y="26797"/>
                  </a:lnTo>
                  <a:lnTo>
                    <a:pt x="46139" y="24257"/>
                  </a:lnTo>
                  <a:lnTo>
                    <a:pt x="46761" y="28956"/>
                  </a:lnTo>
                  <a:lnTo>
                    <a:pt x="47637" y="24638"/>
                  </a:lnTo>
                  <a:lnTo>
                    <a:pt x="48133" y="31242"/>
                  </a:lnTo>
                  <a:lnTo>
                    <a:pt x="49149" y="25146"/>
                  </a:lnTo>
                  <a:lnTo>
                    <a:pt x="49441" y="26924"/>
                  </a:lnTo>
                  <a:lnTo>
                    <a:pt x="49555" y="28575"/>
                  </a:lnTo>
                  <a:lnTo>
                    <a:pt x="49441" y="28829"/>
                  </a:lnTo>
                  <a:lnTo>
                    <a:pt x="49339" y="29591"/>
                  </a:lnTo>
                  <a:lnTo>
                    <a:pt x="50253" y="31623"/>
                  </a:lnTo>
                  <a:lnTo>
                    <a:pt x="50584" y="31877"/>
                  </a:lnTo>
                  <a:lnTo>
                    <a:pt x="51384" y="27813"/>
                  </a:lnTo>
                  <a:lnTo>
                    <a:pt x="51917" y="27305"/>
                  </a:lnTo>
                  <a:lnTo>
                    <a:pt x="51435" y="30441"/>
                  </a:lnTo>
                  <a:lnTo>
                    <a:pt x="52527" y="27305"/>
                  </a:lnTo>
                  <a:lnTo>
                    <a:pt x="52565" y="27178"/>
                  </a:lnTo>
                  <a:lnTo>
                    <a:pt x="52311" y="31115"/>
                  </a:lnTo>
                  <a:lnTo>
                    <a:pt x="52768" y="30480"/>
                  </a:lnTo>
                  <a:lnTo>
                    <a:pt x="52882" y="27940"/>
                  </a:lnTo>
                  <a:lnTo>
                    <a:pt x="53365" y="27178"/>
                  </a:lnTo>
                  <a:lnTo>
                    <a:pt x="53759" y="26543"/>
                  </a:lnTo>
                  <a:lnTo>
                    <a:pt x="54000" y="28956"/>
                  </a:lnTo>
                  <a:lnTo>
                    <a:pt x="54127" y="30480"/>
                  </a:lnTo>
                  <a:lnTo>
                    <a:pt x="53898" y="32004"/>
                  </a:lnTo>
                  <a:lnTo>
                    <a:pt x="55867" y="29591"/>
                  </a:lnTo>
                  <a:lnTo>
                    <a:pt x="55753" y="30213"/>
                  </a:lnTo>
                  <a:lnTo>
                    <a:pt x="56032" y="29591"/>
                  </a:lnTo>
                  <a:lnTo>
                    <a:pt x="56311" y="28956"/>
                  </a:lnTo>
                  <a:lnTo>
                    <a:pt x="54597" y="35433"/>
                  </a:lnTo>
                  <a:lnTo>
                    <a:pt x="55816" y="32512"/>
                  </a:lnTo>
                  <a:lnTo>
                    <a:pt x="55943" y="31369"/>
                  </a:lnTo>
                  <a:lnTo>
                    <a:pt x="56172" y="30607"/>
                  </a:lnTo>
                  <a:lnTo>
                    <a:pt x="56286" y="29972"/>
                  </a:lnTo>
                  <a:lnTo>
                    <a:pt x="56362" y="32004"/>
                  </a:lnTo>
                  <a:lnTo>
                    <a:pt x="57213" y="32131"/>
                  </a:lnTo>
                  <a:lnTo>
                    <a:pt x="57988" y="31496"/>
                  </a:lnTo>
                  <a:lnTo>
                    <a:pt x="57518" y="33655"/>
                  </a:lnTo>
                  <a:lnTo>
                    <a:pt x="58559" y="34417"/>
                  </a:lnTo>
                  <a:lnTo>
                    <a:pt x="60083" y="33020"/>
                  </a:lnTo>
                  <a:lnTo>
                    <a:pt x="61366" y="33274"/>
                  </a:lnTo>
                  <a:lnTo>
                    <a:pt x="61302" y="33020"/>
                  </a:lnTo>
                  <a:lnTo>
                    <a:pt x="61175" y="32512"/>
                  </a:lnTo>
                  <a:lnTo>
                    <a:pt x="61201" y="31496"/>
                  </a:lnTo>
                  <a:lnTo>
                    <a:pt x="61493" y="29972"/>
                  </a:lnTo>
                  <a:lnTo>
                    <a:pt x="61696" y="28956"/>
                  </a:lnTo>
                  <a:lnTo>
                    <a:pt x="61810" y="28321"/>
                  </a:lnTo>
                  <a:lnTo>
                    <a:pt x="62242" y="28067"/>
                  </a:lnTo>
                  <a:lnTo>
                    <a:pt x="62166" y="28778"/>
                  </a:lnTo>
                  <a:lnTo>
                    <a:pt x="62433" y="28067"/>
                  </a:lnTo>
                  <a:lnTo>
                    <a:pt x="62585" y="27686"/>
                  </a:lnTo>
                  <a:lnTo>
                    <a:pt x="62865" y="27940"/>
                  </a:lnTo>
                  <a:lnTo>
                    <a:pt x="62915" y="28448"/>
                  </a:lnTo>
                  <a:lnTo>
                    <a:pt x="62268" y="31496"/>
                  </a:lnTo>
                  <a:lnTo>
                    <a:pt x="61810" y="32512"/>
                  </a:lnTo>
                  <a:lnTo>
                    <a:pt x="62585" y="31496"/>
                  </a:lnTo>
                  <a:lnTo>
                    <a:pt x="62445" y="32512"/>
                  </a:lnTo>
                  <a:lnTo>
                    <a:pt x="62230" y="33020"/>
                  </a:lnTo>
                  <a:lnTo>
                    <a:pt x="61976" y="34290"/>
                  </a:lnTo>
                  <a:lnTo>
                    <a:pt x="62572" y="32258"/>
                  </a:lnTo>
                  <a:lnTo>
                    <a:pt x="62407" y="37846"/>
                  </a:lnTo>
                  <a:lnTo>
                    <a:pt x="63360" y="34290"/>
                  </a:lnTo>
                  <a:lnTo>
                    <a:pt x="63233" y="35306"/>
                  </a:lnTo>
                  <a:lnTo>
                    <a:pt x="64516" y="35560"/>
                  </a:lnTo>
                  <a:lnTo>
                    <a:pt x="65290" y="34417"/>
                  </a:lnTo>
                  <a:lnTo>
                    <a:pt x="66357" y="34417"/>
                  </a:lnTo>
                  <a:lnTo>
                    <a:pt x="66382" y="34290"/>
                  </a:lnTo>
                  <a:lnTo>
                    <a:pt x="66751" y="32258"/>
                  </a:lnTo>
                  <a:lnTo>
                    <a:pt x="66890" y="31496"/>
                  </a:lnTo>
                  <a:lnTo>
                    <a:pt x="67183" y="32258"/>
                  </a:lnTo>
                  <a:lnTo>
                    <a:pt x="67424" y="31496"/>
                  </a:lnTo>
                  <a:lnTo>
                    <a:pt x="67906" y="29972"/>
                  </a:lnTo>
                  <a:lnTo>
                    <a:pt x="68503" y="30988"/>
                  </a:lnTo>
                  <a:lnTo>
                    <a:pt x="68973" y="33528"/>
                  </a:lnTo>
                  <a:lnTo>
                    <a:pt x="69926" y="33401"/>
                  </a:lnTo>
                  <a:lnTo>
                    <a:pt x="70751" y="32131"/>
                  </a:lnTo>
                  <a:lnTo>
                    <a:pt x="70726" y="32004"/>
                  </a:lnTo>
                  <a:lnTo>
                    <a:pt x="70624" y="31242"/>
                  </a:lnTo>
                  <a:lnTo>
                    <a:pt x="70739" y="30480"/>
                  </a:lnTo>
                  <a:lnTo>
                    <a:pt x="70929" y="29972"/>
                  </a:lnTo>
                  <a:lnTo>
                    <a:pt x="71158" y="29337"/>
                  </a:lnTo>
                  <a:lnTo>
                    <a:pt x="70954" y="30607"/>
                  </a:lnTo>
                  <a:lnTo>
                    <a:pt x="70827" y="31991"/>
                  </a:lnTo>
                  <a:lnTo>
                    <a:pt x="71704" y="31877"/>
                  </a:lnTo>
                  <a:lnTo>
                    <a:pt x="70878" y="33655"/>
                  </a:lnTo>
                  <a:lnTo>
                    <a:pt x="72072" y="33401"/>
                  </a:lnTo>
                  <a:lnTo>
                    <a:pt x="72390" y="33401"/>
                  </a:lnTo>
                  <a:lnTo>
                    <a:pt x="73825" y="31877"/>
                  </a:lnTo>
                  <a:lnTo>
                    <a:pt x="74066" y="31623"/>
                  </a:lnTo>
                  <a:lnTo>
                    <a:pt x="74193" y="31369"/>
                  </a:lnTo>
                  <a:lnTo>
                    <a:pt x="74295" y="29464"/>
                  </a:lnTo>
                  <a:lnTo>
                    <a:pt x="74333" y="29337"/>
                  </a:lnTo>
                  <a:lnTo>
                    <a:pt x="74396" y="29083"/>
                  </a:lnTo>
                  <a:lnTo>
                    <a:pt x="74739" y="28702"/>
                  </a:lnTo>
                  <a:lnTo>
                    <a:pt x="74726" y="30480"/>
                  </a:lnTo>
                  <a:lnTo>
                    <a:pt x="74523" y="31496"/>
                  </a:lnTo>
                  <a:lnTo>
                    <a:pt x="74396" y="31750"/>
                  </a:lnTo>
                  <a:lnTo>
                    <a:pt x="76327" y="28702"/>
                  </a:lnTo>
                  <a:lnTo>
                    <a:pt x="76733" y="28067"/>
                  </a:lnTo>
                  <a:lnTo>
                    <a:pt x="76606" y="40132"/>
                  </a:lnTo>
                  <a:lnTo>
                    <a:pt x="78676" y="35306"/>
                  </a:lnTo>
                  <a:lnTo>
                    <a:pt x="78765" y="35052"/>
                  </a:lnTo>
                  <a:lnTo>
                    <a:pt x="78892" y="34798"/>
                  </a:lnTo>
                  <a:lnTo>
                    <a:pt x="78816" y="35001"/>
                  </a:lnTo>
                  <a:lnTo>
                    <a:pt x="78955" y="34798"/>
                  </a:lnTo>
                  <a:lnTo>
                    <a:pt x="80606" y="32512"/>
                  </a:lnTo>
                  <a:lnTo>
                    <a:pt x="80987" y="32893"/>
                  </a:lnTo>
                  <a:lnTo>
                    <a:pt x="81000" y="33147"/>
                  </a:lnTo>
                  <a:lnTo>
                    <a:pt x="79984" y="34290"/>
                  </a:lnTo>
                  <a:lnTo>
                    <a:pt x="79883" y="34544"/>
                  </a:lnTo>
                  <a:lnTo>
                    <a:pt x="80010" y="36068"/>
                  </a:lnTo>
                  <a:lnTo>
                    <a:pt x="81965" y="32512"/>
                  </a:lnTo>
                  <a:lnTo>
                    <a:pt x="82245" y="32004"/>
                  </a:lnTo>
                  <a:lnTo>
                    <a:pt x="82092" y="37211"/>
                  </a:lnTo>
                  <a:lnTo>
                    <a:pt x="83807" y="34544"/>
                  </a:lnTo>
                  <a:lnTo>
                    <a:pt x="83172" y="42418"/>
                  </a:lnTo>
                  <a:lnTo>
                    <a:pt x="87096" y="34544"/>
                  </a:lnTo>
                  <a:lnTo>
                    <a:pt x="87287" y="39751"/>
                  </a:lnTo>
                  <a:lnTo>
                    <a:pt x="87630" y="37909"/>
                  </a:lnTo>
                  <a:lnTo>
                    <a:pt x="88277" y="36195"/>
                  </a:lnTo>
                  <a:lnTo>
                    <a:pt x="88036" y="37528"/>
                  </a:lnTo>
                  <a:lnTo>
                    <a:pt x="88303" y="36830"/>
                  </a:lnTo>
                  <a:lnTo>
                    <a:pt x="89484" y="36195"/>
                  </a:lnTo>
                  <a:lnTo>
                    <a:pt x="91389" y="35179"/>
                  </a:lnTo>
                  <a:lnTo>
                    <a:pt x="93192" y="40640"/>
                  </a:lnTo>
                  <a:lnTo>
                    <a:pt x="95796" y="43053"/>
                  </a:lnTo>
                  <a:lnTo>
                    <a:pt x="96367" y="43561"/>
                  </a:lnTo>
                  <a:lnTo>
                    <a:pt x="97802" y="35179"/>
                  </a:lnTo>
                  <a:lnTo>
                    <a:pt x="97904" y="34544"/>
                  </a:lnTo>
                  <a:lnTo>
                    <a:pt x="98082" y="33528"/>
                  </a:lnTo>
                  <a:lnTo>
                    <a:pt x="98132" y="34417"/>
                  </a:lnTo>
                  <a:lnTo>
                    <a:pt x="98259" y="38481"/>
                  </a:lnTo>
                  <a:lnTo>
                    <a:pt x="97307" y="41402"/>
                  </a:lnTo>
                  <a:lnTo>
                    <a:pt x="100177" y="37846"/>
                  </a:lnTo>
                  <a:lnTo>
                    <a:pt x="101320" y="42418"/>
                  </a:lnTo>
                  <a:lnTo>
                    <a:pt x="104025" y="39497"/>
                  </a:lnTo>
                  <a:lnTo>
                    <a:pt x="103746" y="40259"/>
                  </a:lnTo>
                  <a:lnTo>
                    <a:pt x="103517" y="41275"/>
                  </a:lnTo>
                  <a:lnTo>
                    <a:pt x="103327" y="41148"/>
                  </a:lnTo>
                  <a:lnTo>
                    <a:pt x="103187" y="43688"/>
                  </a:lnTo>
                  <a:lnTo>
                    <a:pt x="104800" y="41656"/>
                  </a:lnTo>
                  <a:lnTo>
                    <a:pt x="104889" y="41275"/>
                  </a:lnTo>
                  <a:lnTo>
                    <a:pt x="105257" y="39624"/>
                  </a:lnTo>
                  <a:lnTo>
                    <a:pt x="105346" y="39751"/>
                  </a:lnTo>
                  <a:lnTo>
                    <a:pt x="105473" y="40132"/>
                  </a:lnTo>
                  <a:lnTo>
                    <a:pt x="105092" y="41109"/>
                  </a:lnTo>
                  <a:lnTo>
                    <a:pt x="104965" y="44069"/>
                  </a:lnTo>
                  <a:lnTo>
                    <a:pt x="106616" y="39624"/>
                  </a:lnTo>
                  <a:lnTo>
                    <a:pt x="106286" y="42189"/>
                  </a:lnTo>
                  <a:lnTo>
                    <a:pt x="106413" y="41910"/>
                  </a:lnTo>
                  <a:lnTo>
                    <a:pt x="107048" y="43688"/>
                  </a:lnTo>
                  <a:lnTo>
                    <a:pt x="107289" y="41910"/>
                  </a:lnTo>
                  <a:lnTo>
                    <a:pt x="107442" y="40767"/>
                  </a:lnTo>
                  <a:lnTo>
                    <a:pt x="107861" y="42291"/>
                  </a:lnTo>
                  <a:lnTo>
                    <a:pt x="108648" y="40767"/>
                  </a:lnTo>
                  <a:lnTo>
                    <a:pt x="109118" y="39878"/>
                  </a:lnTo>
                  <a:lnTo>
                    <a:pt x="109308" y="41605"/>
                  </a:lnTo>
                  <a:lnTo>
                    <a:pt x="109232" y="41795"/>
                  </a:lnTo>
                  <a:lnTo>
                    <a:pt x="109181" y="41973"/>
                  </a:lnTo>
                  <a:lnTo>
                    <a:pt x="109054" y="42303"/>
                  </a:lnTo>
                  <a:lnTo>
                    <a:pt x="109258" y="43649"/>
                  </a:lnTo>
                  <a:lnTo>
                    <a:pt x="109359" y="42608"/>
                  </a:lnTo>
                  <a:lnTo>
                    <a:pt x="109359" y="41986"/>
                  </a:lnTo>
                  <a:lnTo>
                    <a:pt x="109321" y="41656"/>
                  </a:lnTo>
                  <a:lnTo>
                    <a:pt x="109969" y="39878"/>
                  </a:lnTo>
                  <a:lnTo>
                    <a:pt x="110058" y="39624"/>
                  </a:lnTo>
                  <a:lnTo>
                    <a:pt x="110096" y="39497"/>
                  </a:lnTo>
                  <a:lnTo>
                    <a:pt x="110426" y="38608"/>
                  </a:lnTo>
                  <a:lnTo>
                    <a:pt x="110210" y="43434"/>
                  </a:lnTo>
                  <a:lnTo>
                    <a:pt x="111366" y="38989"/>
                  </a:lnTo>
                  <a:lnTo>
                    <a:pt x="110248" y="43561"/>
                  </a:lnTo>
                  <a:lnTo>
                    <a:pt x="111772" y="43053"/>
                  </a:lnTo>
                  <a:lnTo>
                    <a:pt x="112750" y="40894"/>
                  </a:lnTo>
                  <a:lnTo>
                    <a:pt x="112268" y="42291"/>
                  </a:lnTo>
                  <a:lnTo>
                    <a:pt x="112801" y="42545"/>
                  </a:lnTo>
                  <a:lnTo>
                    <a:pt x="112166" y="44450"/>
                  </a:lnTo>
                  <a:lnTo>
                    <a:pt x="112699" y="44450"/>
                  </a:lnTo>
                  <a:lnTo>
                    <a:pt x="113385" y="43688"/>
                  </a:lnTo>
                  <a:lnTo>
                    <a:pt x="113855" y="41275"/>
                  </a:lnTo>
                  <a:lnTo>
                    <a:pt x="113512" y="47117"/>
                  </a:lnTo>
                  <a:lnTo>
                    <a:pt x="115519" y="41275"/>
                  </a:lnTo>
                  <a:lnTo>
                    <a:pt x="115646" y="40894"/>
                  </a:lnTo>
                  <a:lnTo>
                    <a:pt x="116306" y="38989"/>
                  </a:lnTo>
                  <a:lnTo>
                    <a:pt x="116433" y="38608"/>
                  </a:lnTo>
                  <a:lnTo>
                    <a:pt x="116700" y="37846"/>
                  </a:lnTo>
                  <a:lnTo>
                    <a:pt x="116878" y="37338"/>
                  </a:lnTo>
                  <a:lnTo>
                    <a:pt x="115709" y="44577"/>
                  </a:lnTo>
                  <a:lnTo>
                    <a:pt x="117856" y="42418"/>
                  </a:lnTo>
                  <a:lnTo>
                    <a:pt x="119519" y="41275"/>
                  </a:lnTo>
                  <a:lnTo>
                    <a:pt x="119634" y="40932"/>
                  </a:lnTo>
                  <a:lnTo>
                    <a:pt x="119557" y="41249"/>
                  </a:lnTo>
                  <a:lnTo>
                    <a:pt x="119710" y="41148"/>
                  </a:lnTo>
                  <a:lnTo>
                    <a:pt x="119735" y="40513"/>
                  </a:lnTo>
                  <a:lnTo>
                    <a:pt x="119799" y="41109"/>
                  </a:lnTo>
                  <a:lnTo>
                    <a:pt x="121107" y="40513"/>
                  </a:lnTo>
                  <a:lnTo>
                    <a:pt x="121386" y="40386"/>
                  </a:lnTo>
                  <a:lnTo>
                    <a:pt x="120713" y="42989"/>
                  </a:lnTo>
                  <a:lnTo>
                    <a:pt x="121945" y="40386"/>
                  </a:lnTo>
                  <a:lnTo>
                    <a:pt x="122123" y="40005"/>
                  </a:lnTo>
                  <a:lnTo>
                    <a:pt x="123190" y="41402"/>
                  </a:lnTo>
                  <a:lnTo>
                    <a:pt x="123278" y="42291"/>
                  </a:lnTo>
                  <a:lnTo>
                    <a:pt x="122491" y="43307"/>
                  </a:lnTo>
                  <a:lnTo>
                    <a:pt x="122186" y="44069"/>
                  </a:lnTo>
                  <a:lnTo>
                    <a:pt x="123977" y="42545"/>
                  </a:lnTo>
                  <a:lnTo>
                    <a:pt x="124637" y="45212"/>
                  </a:lnTo>
                  <a:lnTo>
                    <a:pt x="126377" y="43027"/>
                  </a:lnTo>
                  <a:lnTo>
                    <a:pt x="126492" y="42545"/>
                  </a:lnTo>
                  <a:lnTo>
                    <a:pt x="126784" y="40259"/>
                  </a:lnTo>
                  <a:lnTo>
                    <a:pt x="126961" y="40005"/>
                  </a:lnTo>
                  <a:lnTo>
                    <a:pt x="128638" y="37719"/>
                  </a:lnTo>
                  <a:lnTo>
                    <a:pt x="128752" y="37528"/>
                  </a:lnTo>
                  <a:lnTo>
                    <a:pt x="127431" y="41529"/>
                  </a:lnTo>
                  <a:lnTo>
                    <a:pt x="130162" y="37592"/>
                  </a:lnTo>
                  <a:lnTo>
                    <a:pt x="127596" y="44958"/>
                  </a:lnTo>
                  <a:lnTo>
                    <a:pt x="127850" y="44577"/>
                  </a:lnTo>
                  <a:lnTo>
                    <a:pt x="128308" y="43535"/>
                  </a:lnTo>
                  <a:lnTo>
                    <a:pt x="128625" y="42164"/>
                  </a:lnTo>
                  <a:lnTo>
                    <a:pt x="128625" y="43434"/>
                  </a:lnTo>
                  <a:lnTo>
                    <a:pt x="128498" y="43815"/>
                  </a:lnTo>
                  <a:lnTo>
                    <a:pt x="127977" y="45085"/>
                  </a:lnTo>
                  <a:lnTo>
                    <a:pt x="129095" y="44069"/>
                  </a:lnTo>
                  <a:lnTo>
                    <a:pt x="129324" y="42164"/>
                  </a:lnTo>
                  <a:lnTo>
                    <a:pt x="129362" y="41783"/>
                  </a:lnTo>
                  <a:lnTo>
                    <a:pt x="130111" y="42037"/>
                  </a:lnTo>
                  <a:lnTo>
                    <a:pt x="129882" y="42913"/>
                  </a:lnTo>
                  <a:lnTo>
                    <a:pt x="129755" y="43180"/>
                  </a:lnTo>
                  <a:lnTo>
                    <a:pt x="129590" y="43434"/>
                  </a:lnTo>
                  <a:lnTo>
                    <a:pt x="129197" y="44577"/>
                  </a:lnTo>
                  <a:lnTo>
                    <a:pt x="130568" y="41783"/>
                  </a:lnTo>
                  <a:lnTo>
                    <a:pt x="131000" y="40894"/>
                  </a:lnTo>
                  <a:lnTo>
                    <a:pt x="131229" y="41465"/>
                  </a:lnTo>
                  <a:lnTo>
                    <a:pt x="131330" y="42164"/>
                  </a:lnTo>
                  <a:lnTo>
                    <a:pt x="131216" y="42545"/>
                  </a:lnTo>
                  <a:lnTo>
                    <a:pt x="131102" y="43180"/>
                  </a:lnTo>
                  <a:lnTo>
                    <a:pt x="132067" y="43180"/>
                  </a:lnTo>
                  <a:lnTo>
                    <a:pt x="133070" y="40894"/>
                  </a:lnTo>
                  <a:lnTo>
                    <a:pt x="134137" y="38481"/>
                  </a:lnTo>
                  <a:lnTo>
                    <a:pt x="134670" y="40132"/>
                  </a:lnTo>
                  <a:lnTo>
                    <a:pt x="134797" y="40767"/>
                  </a:lnTo>
                  <a:lnTo>
                    <a:pt x="133337" y="44958"/>
                  </a:lnTo>
                  <a:lnTo>
                    <a:pt x="134874" y="42291"/>
                  </a:lnTo>
                  <a:lnTo>
                    <a:pt x="133934" y="45974"/>
                  </a:lnTo>
                  <a:lnTo>
                    <a:pt x="134886" y="45085"/>
                  </a:lnTo>
                  <a:lnTo>
                    <a:pt x="135115" y="43180"/>
                  </a:lnTo>
                  <a:lnTo>
                    <a:pt x="135661" y="43434"/>
                  </a:lnTo>
                  <a:lnTo>
                    <a:pt x="135775" y="43180"/>
                  </a:lnTo>
                  <a:lnTo>
                    <a:pt x="136182" y="42291"/>
                  </a:lnTo>
                  <a:lnTo>
                    <a:pt x="136893" y="40767"/>
                  </a:lnTo>
                  <a:lnTo>
                    <a:pt x="136969" y="42291"/>
                  </a:lnTo>
                  <a:lnTo>
                    <a:pt x="136207" y="43561"/>
                  </a:lnTo>
                  <a:lnTo>
                    <a:pt x="137464" y="43180"/>
                  </a:lnTo>
                  <a:lnTo>
                    <a:pt x="137337" y="42189"/>
                  </a:lnTo>
                  <a:lnTo>
                    <a:pt x="137414" y="41249"/>
                  </a:lnTo>
                  <a:lnTo>
                    <a:pt x="137718" y="40767"/>
                  </a:lnTo>
                  <a:lnTo>
                    <a:pt x="138264" y="39878"/>
                  </a:lnTo>
                  <a:lnTo>
                    <a:pt x="138391" y="38481"/>
                  </a:lnTo>
                  <a:lnTo>
                    <a:pt x="138430" y="37592"/>
                  </a:lnTo>
                  <a:lnTo>
                    <a:pt x="138468" y="36703"/>
                  </a:lnTo>
                  <a:lnTo>
                    <a:pt x="138772" y="37528"/>
                  </a:lnTo>
                  <a:lnTo>
                    <a:pt x="138861" y="38100"/>
                  </a:lnTo>
                  <a:lnTo>
                    <a:pt x="138696" y="38354"/>
                  </a:lnTo>
                  <a:lnTo>
                    <a:pt x="139509" y="38227"/>
                  </a:lnTo>
                  <a:lnTo>
                    <a:pt x="139192" y="40487"/>
                  </a:lnTo>
                  <a:lnTo>
                    <a:pt x="140436" y="38227"/>
                  </a:lnTo>
                  <a:lnTo>
                    <a:pt x="140525" y="39624"/>
                  </a:lnTo>
                  <a:lnTo>
                    <a:pt x="140411" y="40386"/>
                  </a:lnTo>
                  <a:lnTo>
                    <a:pt x="139420" y="43307"/>
                  </a:lnTo>
                  <a:lnTo>
                    <a:pt x="139331" y="43688"/>
                  </a:lnTo>
                  <a:lnTo>
                    <a:pt x="139217" y="44323"/>
                  </a:lnTo>
                  <a:lnTo>
                    <a:pt x="140373" y="41148"/>
                  </a:lnTo>
                  <a:lnTo>
                    <a:pt x="140804" y="43688"/>
                  </a:lnTo>
                  <a:lnTo>
                    <a:pt x="141782" y="41186"/>
                  </a:lnTo>
                  <a:lnTo>
                    <a:pt x="141681" y="41465"/>
                  </a:lnTo>
                  <a:lnTo>
                    <a:pt x="141224" y="43053"/>
                  </a:lnTo>
                  <a:lnTo>
                    <a:pt x="141097" y="43688"/>
                  </a:lnTo>
                  <a:lnTo>
                    <a:pt x="142049" y="41148"/>
                  </a:lnTo>
                  <a:lnTo>
                    <a:pt x="141998" y="42418"/>
                  </a:lnTo>
                  <a:lnTo>
                    <a:pt x="141770" y="43180"/>
                  </a:lnTo>
                  <a:lnTo>
                    <a:pt x="141643" y="44069"/>
                  </a:lnTo>
                  <a:lnTo>
                    <a:pt x="142189" y="44704"/>
                  </a:lnTo>
                  <a:lnTo>
                    <a:pt x="142455" y="41148"/>
                  </a:lnTo>
                  <a:lnTo>
                    <a:pt x="142494" y="40513"/>
                  </a:lnTo>
                  <a:lnTo>
                    <a:pt x="142595" y="39116"/>
                  </a:lnTo>
                  <a:lnTo>
                    <a:pt x="142709" y="39878"/>
                  </a:lnTo>
                  <a:lnTo>
                    <a:pt x="142836" y="41656"/>
                  </a:lnTo>
                  <a:lnTo>
                    <a:pt x="142646" y="42672"/>
                  </a:lnTo>
                  <a:lnTo>
                    <a:pt x="143141" y="43688"/>
                  </a:lnTo>
                  <a:lnTo>
                    <a:pt x="144792" y="41275"/>
                  </a:lnTo>
                  <a:lnTo>
                    <a:pt x="145161" y="42418"/>
                  </a:lnTo>
                  <a:lnTo>
                    <a:pt x="145262" y="42913"/>
                  </a:lnTo>
                  <a:lnTo>
                    <a:pt x="144513" y="46520"/>
                  </a:lnTo>
                  <a:lnTo>
                    <a:pt x="145110" y="46355"/>
                  </a:lnTo>
                  <a:lnTo>
                    <a:pt x="147535" y="42926"/>
                  </a:lnTo>
                  <a:lnTo>
                    <a:pt x="148488" y="44196"/>
                  </a:lnTo>
                  <a:lnTo>
                    <a:pt x="148615" y="42926"/>
                  </a:lnTo>
                  <a:lnTo>
                    <a:pt x="149136" y="41275"/>
                  </a:lnTo>
                  <a:lnTo>
                    <a:pt x="149821" y="39116"/>
                  </a:lnTo>
                  <a:lnTo>
                    <a:pt x="150050" y="38354"/>
                  </a:lnTo>
                  <a:lnTo>
                    <a:pt x="148526" y="46609"/>
                  </a:lnTo>
                  <a:lnTo>
                    <a:pt x="149567" y="44665"/>
                  </a:lnTo>
                  <a:lnTo>
                    <a:pt x="148793" y="47117"/>
                  </a:lnTo>
                  <a:lnTo>
                    <a:pt x="149021" y="46609"/>
                  </a:lnTo>
                  <a:lnTo>
                    <a:pt x="149593" y="47625"/>
                  </a:lnTo>
                  <a:lnTo>
                    <a:pt x="150380" y="46609"/>
                  </a:lnTo>
                  <a:lnTo>
                    <a:pt x="151066" y="45720"/>
                  </a:lnTo>
                  <a:lnTo>
                    <a:pt x="152793" y="44450"/>
                  </a:lnTo>
                  <a:lnTo>
                    <a:pt x="152349" y="45466"/>
                  </a:lnTo>
                  <a:lnTo>
                    <a:pt x="152260" y="45847"/>
                  </a:lnTo>
                  <a:lnTo>
                    <a:pt x="152374" y="47117"/>
                  </a:lnTo>
                  <a:lnTo>
                    <a:pt x="153327" y="46863"/>
                  </a:lnTo>
                  <a:lnTo>
                    <a:pt x="153657" y="47625"/>
                  </a:lnTo>
                  <a:lnTo>
                    <a:pt x="153962" y="46863"/>
                  </a:lnTo>
                  <a:lnTo>
                    <a:pt x="154228" y="46228"/>
                  </a:lnTo>
                  <a:lnTo>
                    <a:pt x="154457" y="46609"/>
                  </a:lnTo>
                  <a:lnTo>
                    <a:pt x="154533" y="46228"/>
                  </a:lnTo>
                  <a:lnTo>
                    <a:pt x="154851" y="44577"/>
                  </a:lnTo>
                  <a:lnTo>
                    <a:pt x="155232" y="47625"/>
                  </a:lnTo>
                  <a:lnTo>
                    <a:pt x="156705" y="46863"/>
                  </a:lnTo>
                  <a:lnTo>
                    <a:pt x="158203" y="45847"/>
                  </a:lnTo>
                  <a:lnTo>
                    <a:pt x="158699" y="48133"/>
                  </a:lnTo>
                  <a:lnTo>
                    <a:pt x="158508" y="48133"/>
                  </a:lnTo>
                  <a:lnTo>
                    <a:pt x="157911" y="49276"/>
                  </a:lnTo>
                  <a:lnTo>
                    <a:pt x="158051" y="49276"/>
                  </a:lnTo>
                  <a:lnTo>
                    <a:pt x="159651" y="48387"/>
                  </a:lnTo>
                  <a:lnTo>
                    <a:pt x="159905" y="47371"/>
                  </a:lnTo>
                  <a:lnTo>
                    <a:pt x="159905" y="46990"/>
                  </a:lnTo>
                  <a:lnTo>
                    <a:pt x="160083" y="45847"/>
                  </a:lnTo>
                  <a:lnTo>
                    <a:pt x="160185" y="45085"/>
                  </a:lnTo>
                  <a:lnTo>
                    <a:pt x="160413" y="44577"/>
                  </a:lnTo>
                  <a:lnTo>
                    <a:pt x="160477" y="44450"/>
                  </a:lnTo>
                  <a:lnTo>
                    <a:pt x="160591" y="44196"/>
                  </a:lnTo>
                  <a:lnTo>
                    <a:pt x="160756" y="43815"/>
                  </a:lnTo>
                  <a:lnTo>
                    <a:pt x="161429" y="42799"/>
                  </a:lnTo>
                  <a:lnTo>
                    <a:pt x="161696" y="42913"/>
                  </a:lnTo>
                  <a:lnTo>
                    <a:pt x="160807" y="44196"/>
                  </a:lnTo>
                  <a:lnTo>
                    <a:pt x="160705" y="44450"/>
                  </a:lnTo>
                  <a:lnTo>
                    <a:pt x="160578" y="46863"/>
                  </a:lnTo>
                  <a:lnTo>
                    <a:pt x="160464" y="47917"/>
                  </a:lnTo>
                  <a:lnTo>
                    <a:pt x="161137" y="45720"/>
                  </a:lnTo>
                  <a:lnTo>
                    <a:pt x="160540" y="50038"/>
                  </a:lnTo>
                  <a:lnTo>
                    <a:pt x="161569" y="45720"/>
                  </a:lnTo>
                  <a:lnTo>
                    <a:pt x="162267" y="42799"/>
                  </a:lnTo>
                  <a:lnTo>
                    <a:pt x="162661" y="41148"/>
                  </a:lnTo>
                  <a:lnTo>
                    <a:pt x="162598" y="44450"/>
                  </a:lnTo>
                  <a:lnTo>
                    <a:pt x="162280" y="45339"/>
                  </a:lnTo>
                  <a:lnTo>
                    <a:pt x="162801" y="44831"/>
                  </a:lnTo>
                  <a:lnTo>
                    <a:pt x="163576" y="43307"/>
                  </a:lnTo>
                  <a:lnTo>
                    <a:pt x="163639" y="43434"/>
                  </a:lnTo>
                  <a:lnTo>
                    <a:pt x="163741" y="44196"/>
                  </a:lnTo>
                  <a:lnTo>
                    <a:pt x="163169" y="46482"/>
                  </a:lnTo>
                  <a:lnTo>
                    <a:pt x="164553" y="43307"/>
                  </a:lnTo>
                  <a:lnTo>
                    <a:pt x="164922" y="42418"/>
                  </a:lnTo>
                  <a:lnTo>
                    <a:pt x="164592" y="44958"/>
                  </a:lnTo>
                  <a:lnTo>
                    <a:pt x="164477" y="45339"/>
                  </a:lnTo>
                  <a:lnTo>
                    <a:pt x="164211" y="45720"/>
                  </a:lnTo>
                  <a:lnTo>
                    <a:pt x="165684" y="45720"/>
                  </a:lnTo>
                  <a:lnTo>
                    <a:pt x="166611" y="43434"/>
                  </a:lnTo>
                  <a:lnTo>
                    <a:pt x="165531" y="49149"/>
                  </a:lnTo>
                  <a:lnTo>
                    <a:pt x="165493" y="49403"/>
                  </a:lnTo>
                  <a:lnTo>
                    <a:pt x="165620" y="49149"/>
                  </a:lnTo>
                  <a:lnTo>
                    <a:pt x="165709" y="48983"/>
                  </a:lnTo>
                  <a:lnTo>
                    <a:pt x="166827" y="47498"/>
                  </a:lnTo>
                  <a:lnTo>
                    <a:pt x="165862" y="50431"/>
                  </a:lnTo>
                  <a:lnTo>
                    <a:pt x="165747" y="52578"/>
                  </a:lnTo>
                  <a:lnTo>
                    <a:pt x="165442" y="53340"/>
                  </a:lnTo>
                  <a:lnTo>
                    <a:pt x="166611" y="50927"/>
                  </a:lnTo>
                  <a:lnTo>
                    <a:pt x="165493" y="55372"/>
                  </a:lnTo>
                  <a:lnTo>
                    <a:pt x="167170" y="52070"/>
                  </a:lnTo>
                  <a:lnTo>
                    <a:pt x="166890" y="52959"/>
                  </a:lnTo>
                  <a:lnTo>
                    <a:pt x="167220" y="52578"/>
                  </a:lnTo>
                  <a:lnTo>
                    <a:pt x="167411" y="52070"/>
                  </a:lnTo>
                  <a:lnTo>
                    <a:pt x="167525" y="51689"/>
                  </a:lnTo>
                  <a:lnTo>
                    <a:pt x="167982" y="50927"/>
                  </a:lnTo>
                  <a:lnTo>
                    <a:pt x="169367" y="48641"/>
                  </a:lnTo>
                  <a:lnTo>
                    <a:pt x="168097" y="56261"/>
                  </a:lnTo>
                  <a:lnTo>
                    <a:pt x="170649" y="52070"/>
                  </a:lnTo>
                  <a:lnTo>
                    <a:pt x="172237" y="50546"/>
                  </a:lnTo>
                  <a:lnTo>
                    <a:pt x="172961" y="48641"/>
                  </a:lnTo>
                  <a:lnTo>
                    <a:pt x="173215" y="48006"/>
                  </a:lnTo>
                  <a:lnTo>
                    <a:pt x="173456" y="47371"/>
                  </a:lnTo>
                  <a:lnTo>
                    <a:pt x="174891" y="45974"/>
                  </a:lnTo>
                  <a:lnTo>
                    <a:pt x="174688" y="47625"/>
                  </a:lnTo>
                  <a:lnTo>
                    <a:pt x="173583" y="49276"/>
                  </a:lnTo>
                  <a:lnTo>
                    <a:pt x="173532" y="51054"/>
                  </a:lnTo>
                  <a:lnTo>
                    <a:pt x="173990" y="50927"/>
                  </a:lnTo>
                  <a:lnTo>
                    <a:pt x="174802" y="49911"/>
                  </a:lnTo>
                  <a:lnTo>
                    <a:pt x="174447" y="50800"/>
                  </a:lnTo>
                  <a:lnTo>
                    <a:pt x="174091" y="52578"/>
                  </a:lnTo>
                  <a:lnTo>
                    <a:pt x="174536" y="52451"/>
                  </a:lnTo>
                  <a:lnTo>
                    <a:pt x="175107" y="50431"/>
                  </a:lnTo>
                  <a:lnTo>
                    <a:pt x="175120" y="49911"/>
                  </a:lnTo>
                  <a:lnTo>
                    <a:pt x="175323" y="49403"/>
                  </a:lnTo>
                  <a:lnTo>
                    <a:pt x="176580" y="46228"/>
                  </a:lnTo>
                  <a:close/>
                </a:path>
                <a:path w="433069" h="88900">
                  <a:moveTo>
                    <a:pt x="177558" y="50685"/>
                  </a:moveTo>
                  <a:lnTo>
                    <a:pt x="176898" y="52451"/>
                  </a:lnTo>
                  <a:lnTo>
                    <a:pt x="175907" y="54152"/>
                  </a:lnTo>
                  <a:lnTo>
                    <a:pt x="176542" y="53848"/>
                  </a:lnTo>
                  <a:lnTo>
                    <a:pt x="177469" y="51435"/>
                  </a:lnTo>
                  <a:lnTo>
                    <a:pt x="177558" y="50685"/>
                  </a:lnTo>
                  <a:close/>
                </a:path>
                <a:path w="433069" h="88900">
                  <a:moveTo>
                    <a:pt x="177787" y="50038"/>
                  </a:moveTo>
                  <a:lnTo>
                    <a:pt x="177546" y="50165"/>
                  </a:lnTo>
                  <a:lnTo>
                    <a:pt x="177558" y="50685"/>
                  </a:lnTo>
                  <a:lnTo>
                    <a:pt x="177787" y="50038"/>
                  </a:lnTo>
                  <a:close/>
                </a:path>
                <a:path w="433069" h="88900">
                  <a:moveTo>
                    <a:pt x="178612" y="44450"/>
                  </a:moveTo>
                  <a:lnTo>
                    <a:pt x="175501" y="50800"/>
                  </a:lnTo>
                  <a:lnTo>
                    <a:pt x="175450" y="50927"/>
                  </a:lnTo>
                  <a:lnTo>
                    <a:pt x="174396" y="53467"/>
                  </a:lnTo>
                  <a:lnTo>
                    <a:pt x="173875" y="54610"/>
                  </a:lnTo>
                  <a:lnTo>
                    <a:pt x="174599" y="53848"/>
                  </a:lnTo>
                  <a:lnTo>
                    <a:pt x="175628" y="52070"/>
                  </a:lnTo>
                  <a:lnTo>
                    <a:pt x="176352" y="51435"/>
                  </a:lnTo>
                  <a:lnTo>
                    <a:pt x="175933" y="53086"/>
                  </a:lnTo>
                  <a:lnTo>
                    <a:pt x="175247" y="53848"/>
                  </a:lnTo>
                  <a:lnTo>
                    <a:pt x="174726" y="54991"/>
                  </a:lnTo>
                  <a:lnTo>
                    <a:pt x="175475" y="54356"/>
                  </a:lnTo>
                  <a:lnTo>
                    <a:pt x="175641" y="54279"/>
                  </a:lnTo>
                  <a:lnTo>
                    <a:pt x="176390" y="51435"/>
                  </a:lnTo>
                  <a:lnTo>
                    <a:pt x="176580" y="50800"/>
                  </a:lnTo>
                  <a:lnTo>
                    <a:pt x="177088" y="50292"/>
                  </a:lnTo>
                  <a:lnTo>
                    <a:pt x="178612" y="44450"/>
                  </a:lnTo>
                  <a:close/>
                </a:path>
                <a:path w="433069" h="88900">
                  <a:moveTo>
                    <a:pt x="265836" y="49352"/>
                  </a:moveTo>
                  <a:lnTo>
                    <a:pt x="265658" y="51155"/>
                  </a:lnTo>
                  <a:lnTo>
                    <a:pt x="265747" y="50990"/>
                  </a:lnTo>
                  <a:lnTo>
                    <a:pt x="265836" y="49352"/>
                  </a:lnTo>
                  <a:close/>
                </a:path>
                <a:path w="433069" h="88900">
                  <a:moveTo>
                    <a:pt x="267995" y="60998"/>
                  </a:moveTo>
                  <a:lnTo>
                    <a:pt x="267868" y="61683"/>
                  </a:lnTo>
                  <a:lnTo>
                    <a:pt x="267982" y="62166"/>
                  </a:lnTo>
                  <a:lnTo>
                    <a:pt x="267995" y="60998"/>
                  </a:lnTo>
                  <a:close/>
                </a:path>
                <a:path w="433069" h="88900">
                  <a:moveTo>
                    <a:pt x="268274" y="63842"/>
                  </a:moveTo>
                  <a:lnTo>
                    <a:pt x="268173" y="62953"/>
                  </a:lnTo>
                  <a:lnTo>
                    <a:pt x="267982" y="62166"/>
                  </a:lnTo>
                  <a:lnTo>
                    <a:pt x="267906" y="63080"/>
                  </a:lnTo>
                  <a:lnTo>
                    <a:pt x="267703" y="63842"/>
                  </a:lnTo>
                  <a:lnTo>
                    <a:pt x="267589" y="64858"/>
                  </a:lnTo>
                  <a:lnTo>
                    <a:pt x="267893" y="65747"/>
                  </a:lnTo>
                  <a:lnTo>
                    <a:pt x="268274" y="63842"/>
                  </a:lnTo>
                  <a:close/>
                </a:path>
                <a:path w="433069" h="88900">
                  <a:moveTo>
                    <a:pt x="268846" y="63957"/>
                  </a:moveTo>
                  <a:lnTo>
                    <a:pt x="268605" y="64731"/>
                  </a:lnTo>
                  <a:lnTo>
                    <a:pt x="268820" y="64084"/>
                  </a:lnTo>
                  <a:lnTo>
                    <a:pt x="268846" y="63957"/>
                  </a:lnTo>
                  <a:close/>
                </a:path>
                <a:path w="433069" h="88900">
                  <a:moveTo>
                    <a:pt x="270789" y="65493"/>
                  </a:moveTo>
                  <a:lnTo>
                    <a:pt x="270751" y="65786"/>
                  </a:lnTo>
                  <a:lnTo>
                    <a:pt x="270764" y="66027"/>
                  </a:lnTo>
                  <a:lnTo>
                    <a:pt x="270776" y="65811"/>
                  </a:lnTo>
                  <a:lnTo>
                    <a:pt x="270776" y="65671"/>
                  </a:lnTo>
                  <a:lnTo>
                    <a:pt x="270789" y="65493"/>
                  </a:lnTo>
                  <a:close/>
                </a:path>
                <a:path w="433069" h="88900">
                  <a:moveTo>
                    <a:pt x="279514" y="69557"/>
                  </a:moveTo>
                  <a:lnTo>
                    <a:pt x="279476" y="67856"/>
                  </a:lnTo>
                  <a:lnTo>
                    <a:pt x="278879" y="69430"/>
                  </a:lnTo>
                  <a:lnTo>
                    <a:pt x="279514" y="69557"/>
                  </a:lnTo>
                  <a:close/>
                </a:path>
                <a:path w="433069" h="88900">
                  <a:moveTo>
                    <a:pt x="284505" y="61429"/>
                  </a:moveTo>
                  <a:lnTo>
                    <a:pt x="284378" y="60159"/>
                  </a:lnTo>
                  <a:lnTo>
                    <a:pt x="284238" y="59524"/>
                  </a:lnTo>
                  <a:lnTo>
                    <a:pt x="284048" y="62191"/>
                  </a:lnTo>
                  <a:lnTo>
                    <a:pt x="284124" y="62064"/>
                  </a:lnTo>
                  <a:lnTo>
                    <a:pt x="284238" y="61683"/>
                  </a:lnTo>
                  <a:lnTo>
                    <a:pt x="284251" y="61836"/>
                  </a:lnTo>
                  <a:lnTo>
                    <a:pt x="284353" y="61683"/>
                  </a:lnTo>
                  <a:lnTo>
                    <a:pt x="284505" y="61429"/>
                  </a:lnTo>
                  <a:close/>
                </a:path>
                <a:path w="433069" h="88900">
                  <a:moveTo>
                    <a:pt x="284759" y="61937"/>
                  </a:moveTo>
                  <a:lnTo>
                    <a:pt x="284746" y="60985"/>
                  </a:lnTo>
                  <a:lnTo>
                    <a:pt x="284645" y="61429"/>
                  </a:lnTo>
                  <a:lnTo>
                    <a:pt x="284759" y="61937"/>
                  </a:lnTo>
                  <a:close/>
                </a:path>
                <a:path w="433069" h="88900">
                  <a:moveTo>
                    <a:pt x="289737" y="44411"/>
                  </a:moveTo>
                  <a:lnTo>
                    <a:pt x="289433" y="45059"/>
                  </a:lnTo>
                  <a:lnTo>
                    <a:pt x="289585" y="45173"/>
                  </a:lnTo>
                  <a:lnTo>
                    <a:pt x="289737" y="44411"/>
                  </a:lnTo>
                  <a:close/>
                </a:path>
                <a:path w="433069" h="88900">
                  <a:moveTo>
                    <a:pt x="290779" y="65620"/>
                  </a:moveTo>
                  <a:lnTo>
                    <a:pt x="290728" y="64731"/>
                  </a:lnTo>
                  <a:lnTo>
                    <a:pt x="290233" y="64503"/>
                  </a:lnTo>
                  <a:lnTo>
                    <a:pt x="290283" y="64782"/>
                  </a:lnTo>
                  <a:lnTo>
                    <a:pt x="290652" y="68160"/>
                  </a:lnTo>
                  <a:lnTo>
                    <a:pt x="290779" y="65620"/>
                  </a:lnTo>
                  <a:close/>
                </a:path>
                <a:path w="433069" h="88900">
                  <a:moveTo>
                    <a:pt x="290855" y="64084"/>
                  </a:moveTo>
                  <a:lnTo>
                    <a:pt x="290728" y="64731"/>
                  </a:lnTo>
                  <a:lnTo>
                    <a:pt x="290855" y="64084"/>
                  </a:lnTo>
                  <a:close/>
                </a:path>
                <a:path w="433069" h="88900">
                  <a:moveTo>
                    <a:pt x="290982" y="63461"/>
                  </a:moveTo>
                  <a:lnTo>
                    <a:pt x="290918" y="62788"/>
                  </a:lnTo>
                  <a:lnTo>
                    <a:pt x="290855" y="64084"/>
                  </a:lnTo>
                  <a:lnTo>
                    <a:pt x="290982" y="63461"/>
                  </a:lnTo>
                  <a:close/>
                </a:path>
                <a:path w="433069" h="88900">
                  <a:moveTo>
                    <a:pt x="299250" y="69049"/>
                  </a:moveTo>
                  <a:lnTo>
                    <a:pt x="299072" y="66001"/>
                  </a:lnTo>
                  <a:lnTo>
                    <a:pt x="299008" y="67398"/>
                  </a:lnTo>
                  <a:lnTo>
                    <a:pt x="298907" y="68033"/>
                  </a:lnTo>
                  <a:lnTo>
                    <a:pt x="299250" y="69049"/>
                  </a:lnTo>
                  <a:close/>
                </a:path>
                <a:path w="433069" h="88900">
                  <a:moveTo>
                    <a:pt x="302348" y="46824"/>
                  </a:moveTo>
                  <a:lnTo>
                    <a:pt x="302183" y="46062"/>
                  </a:lnTo>
                  <a:lnTo>
                    <a:pt x="302247" y="46443"/>
                  </a:lnTo>
                  <a:lnTo>
                    <a:pt x="302348" y="46824"/>
                  </a:lnTo>
                  <a:close/>
                </a:path>
                <a:path w="433069" h="88900">
                  <a:moveTo>
                    <a:pt x="312991" y="68453"/>
                  </a:moveTo>
                  <a:lnTo>
                    <a:pt x="312801" y="69088"/>
                  </a:lnTo>
                  <a:lnTo>
                    <a:pt x="312991" y="68453"/>
                  </a:lnTo>
                  <a:close/>
                </a:path>
                <a:path w="433069" h="88900">
                  <a:moveTo>
                    <a:pt x="314477" y="67906"/>
                  </a:moveTo>
                  <a:lnTo>
                    <a:pt x="314274" y="68249"/>
                  </a:lnTo>
                  <a:lnTo>
                    <a:pt x="314401" y="68237"/>
                  </a:lnTo>
                  <a:lnTo>
                    <a:pt x="314477" y="67906"/>
                  </a:lnTo>
                  <a:close/>
                </a:path>
                <a:path w="433069" h="88900">
                  <a:moveTo>
                    <a:pt x="316636" y="68973"/>
                  </a:moveTo>
                  <a:lnTo>
                    <a:pt x="316534" y="69176"/>
                  </a:lnTo>
                  <a:lnTo>
                    <a:pt x="316280" y="69938"/>
                  </a:lnTo>
                  <a:lnTo>
                    <a:pt x="316636" y="68973"/>
                  </a:lnTo>
                  <a:close/>
                </a:path>
                <a:path w="433069" h="88900">
                  <a:moveTo>
                    <a:pt x="316953" y="68110"/>
                  </a:moveTo>
                  <a:lnTo>
                    <a:pt x="316636" y="68973"/>
                  </a:lnTo>
                  <a:lnTo>
                    <a:pt x="316776" y="68795"/>
                  </a:lnTo>
                  <a:lnTo>
                    <a:pt x="316903" y="68541"/>
                  </a:lnTo>
                  <a:lnTo>
                    <a:pt x="316953" y="68110"/>
                  </a:lnTo>
                  <a:close/>
                </a:path>
                <a:path w="433069" h="88900">
                  <a:moveTo>
                    <a:pt x="321640" y="41236"/>
                  </a:moveTo>
                  <a:lnTo>
                    <a:pt x="320929" y="42125"/>
                  </a:lnTo>
                  <a:lnTo>
                    <a:pt x="321589" y="42125"/>
                  </a:lnTo>
                  <a:lnTo>
                    <a:pt x="321640" y="41236"/>
                  </a:lnTo>
                  <a:close/>
                </a:path>
                <a:path w="433069" h="88900">
                  <a:moveTo>
                    <a:pt x="322884" y="66243"/>
                  </a:moveTo>
                  <a:lnTo>
                    <a:pt x="322440" y="67652"/>
                  </a:lnTo>
                  <a:lnTo>
                    <a:pt x="322795" y="67259"/>
                  </a:lnTo>
                  <a:lnTo>
                    <a:pt x="322884" y="66243"/>
                  </a:lnTo>
                  <a:close/>
                </a:path>
                <a:path w="433069" h="88900">
                  <a:moveTo>
                    <a:pt x="323126" y="66890"/>
                  </a:moveTo>
                  <a:lnTo>
                    <a:pt x="322897" y="67144"/>
                  </a:lnTo>
                  <a:lnTo>
                    <a:pt x="322770" y="67525"/>
                  </a:lnTo>
                  <a:lnTo>
                    <a:pt x="322643" y="69049"/>
                  </a:lnTo>
                  <a:lnTo>
                    <a:pt x="323126" y="66890"/>
                  </a:lnTo>
                  <a:close/>
                </a:path>
                <a:path w="433069" h="88900">
                  <a:moveTo>
                    <a:pt x="330974" y="69049"/>
                  </a:moveTo>
                  <a:close/>
                </a:path>
                <a:path w="433069" h="88900">
                  <a:moveTo>
                    <a:pt x="338480" y="71767"/>
                  </a:moveTo>
                  <a:close/>
                </a:path>
                <a:path w="433069" h="88900">
                  <a:moveTo>
                    <a:pt x="347154" y="74891"/>
                  </a:moveTo>
                  <a:lnTo>
                    <a:pt x="347052" y="74193"/>
                  </a:lnTo>
                  <a:lnTo>
                    <a:pt x="346925" y="75526"/>
                  </a:lnTo>
                  <a:lnTo>
                    <a:pt x="347027" y="75780"/>
                  </a:lnTo>
                  <a:lnTo>
                    <a:pt x="347154" y="74891"/>
                  </a:lnTo>
                  <a:close/>
                </a:path>
                <a:path w="433069" h="88900">
                  <a:moveTo>
                    <a:pt x="354749" y="55206"/>
                  </a:moveTo>
                  <a:lnTo>
                    <a:pt x="354647" y="55333"/>
                  </a:lnTo>
                  <a:lnTo>
                    <a:pt x="354190" y="56857"/>
                  </a:lnTo>
                  <a:lnTo>
                    <a:pt x="354304" y="56603"/>
                  </a:lnTo>
                  <a:lnTo>
                    <a:pt x="354749" y="55206"/>
                  </a:lnTo>
                  <a:close/>
                </a:path>
                <a:path w="433069" h="88900">
                  <a:moveTo>
                    <a:pt x="356476" y="52285"/>
                  </a:moveTo>
                  <a:lnTo>
                    <a:pt x="356120" y="52158"/>
                  </a:lnTo>
                  <a:lnTo>
                    <a:pt x="355180" y="52285"/>
                  </a:lnTo>
                  <a:lnTo>
                    <a:pt x="354647" y="54317"/>
                  </a:lnTo>
                  <a:lnTo>
                    <a:pt x="354799" y="54063"/>
                  </a:lnTo>
                  <a:lnTo>
                    <a:pt x="354926" y="53809"/>
                  </a:lnTo>
                  <a:lnTo>
                    <a:pt x="355219" y="52920"/>
                  </a:lnTo>
                  <a:lnTo>
                    <a:pt x="355231" y="53682"/>
                  </a:lnTo>
                  <a:lnTo>
                    <a:pt x="354749" y="55206"/>
                  </a:lnTo>
                  <a:lnTo>
                    <a:pt x="355688" y="53936"/>
                  </a:lnTo>
                  <a:lnTo>
                    <a:pt x="356184" y="52920"/>
                  </a:lnTo>
                  <a:lnTo>
                    <a:pt x="356476" y="52285"/>
                  </a:lnTo>
                  <a:close/>
                </a:path>
                <a:path w="433069" h="88900">
                  <a:moveTo>
                    <a:pt x="360692" y="58077"/>
                  </a:moveTo>
                  <a:lnTo>
                    <a:pt x="360337" y="59397"/>
                  </a:lnTo>
                  <a:lnTo>
                    <a:pt x="360616" y="59156"/>
                  </a:lnTo>
                  <a:lnTo>
                    <a:pt x="360692" y="58077"/>
                  </a:lnTo>
                  <a:close/>
                </a:path>
                <a:path w="433069" h="88900">
                  <a:moveTo>
                    <a:pt x="361251" y="55460"/>
                  </a:moveTo>
                  <a:lnTo>
                    <a:pt x="360870" y="55714"/>
                  </a:lnTo>
                  <a:lnTo>
                    <a:pt x="360692" y="58077"/>
                  </a:lnTo>
                  <a:lnTo>
                    <a:pt x="360997" y="56984"/>
                  </a:lnTo>
                  <a:lnTo>
                    <a:pt x="360921" y="58127"/>
                  </a:lnTo>
                  <a:lnTo>
                    <a:pt x="361073" y="56857"/>
                  </a:lnTo>
                  <a:lnTo>
                    <a:pt x="361251" y="55460"/>
                  </a:lnTo>
                  <a:close/>
                </a:path>
                <a:path w="433069" h="88900">
                  <a:moveTo>
                    <a:pt x="364147" y="77571"/>
                  </a:moveTo>
                  <a:lnTo>
                    <a:pt x="363766" y="78574"/>
                  </a:lnTo>
                  <a:lnTo>
                    <a:pt x="364058" y="78028"/>
                  </a:lnTo>
                  <a:lnTo>
                    <a:pt x="364147" y="77571"/>
                  </a:lnTo>
                  <a:close/>
                </a:path>
                <a:path w="433069" h="88900">
                  <a:moveTo>
                    <a:pt x="369582" y="79438"/>
                  </a:moveTo>
                  <a:lnTo>
                    <a:pt x="368985" y="78867"/>
                  </a:lnTo>
                  <a:lnTo>
                    <a:pt x="369125" y="79184"/>
                  </a:lnTo>
                  <a:lnTo>
                    <a:pt x="369341" y="79387"/>
                  </a:lnTo>
                  <a:lnTo>
                    <a:pt x="369582" y="79438"/>
                  </a:lnTo>
                  <a:close/>
                </a:path>
                <a:path w="433069" h="88900">
                  <a:moveTo>
                    <a:pt x="370078" y="56349"/>
                  </a:moveTo>
                  <a:lnTo>
                    <a:pt x="369951" y="55880"/>
                  </a:lnTo>
                  <a:lnTo>
                    <a:pt x="369925" y="56095"/>
                  </a:lnTo>
                  <a:lnTo>
                    <a:pt x="369925" y="56273"/>
                  </a:lnTo>
                  <a:lnTo>
                    <a:pt x="369900" y="56476"/>
                  </a:lnTo>
                  <a:lnTo>
                    <a:pt x="370078" y="56349"/>
                  </a:lnTo>
                  <a:close/>
                </a:path>
                <a:path w="433069" h="88900">
                  <a:moveTo>
                    <a:pt x="373164" y="58508"/>
                  </a:moveTo>
                  <a:lnTo>
                    <a:pt x="373062" y="58889"/>
                  </a:lnTo>
                  <a:lnTo>
                    <a:pt x="372948" y="59524"/>
                  </a:lnTo>
                  <a:lnTo>
                    <a:pt x="373164" y="58508"/>
                  </a:lnTo>
                  <a:close/>
                </a:path>
                <a:path w="433069" h="88900">
                  <a:moveTo>
                    <a:pt x="374269" y="56045"/>
                  </a:moveTo>
                  <a:lnTo>
                    <a:pt x="374040" y="56400"/>
                  </a:lnTo>
                  <a:lnTo>
                    <a:pt x="374027" y="56553"/>
                  </a:lnTo>
                  <a:lnTo>
                    <a:pt x="374015" y="56769"/>
                  </a:lnTo>
                  <a:lnTo>
                    <a:pt x="374142" y="56375"/>
                  </a:lnTo>
                  <a:lnTo>
                    <a:pt x="374243" y="56210"/>
                  </a:lnTo>
                  <a:lnTo>
                    <a:pt x="374269" y="56045"/>
                  </a:lnTo>
                  <a:close/>
                </a:path>
                <a:path w="433069" h="88900">
                  <a:moveTo>
                    <a:pt x="376605" y="75907"/>
                  </a:moveTo>
                  <a:lnTo>
                    <a:pt x="376593" y="75272"/>
                  </a:lnTo>
                  <a:lnTo>
                    <a:pt x="376440" y="76034"/>
                  </a:lnTo>
                  <a:lnTo>
                    <a:pt x="376605" y="75907"/>
                  </a:lnTo>
                  <a:close/>
                </a:path>
                <a:path w="433069" h="88900">
                  <a:moveTo>
                    <a:pt x="376885" y="78828"/>
                  </a:moveTo>
                  <a:lnTo>
                    <a:pt x="376783" y="76796"/>
                  </a:lnTo>
                  <a:lnTo>
                    <a:pt x="376669" y="75869"/>
                  </a:lnTo>
                  <a:lnTo>
                    <a:pt x="376453" y="76034"/>
                  </a:lnTo>
                  <a:lnTo>
                    <a:pt x="375640" y="80098"/>
                  </a:lnTo>
                  <a:lnTo>
                    <a:pt x="376885" y="78828"/>
                  </a:lnTo>
                  <a:close/>
                </a:path>
                <a:path w="433069" h="88900">
                  <a:moveTo>
                    <a:pt x="377558" y="77736"/>
                  </a:moveTo>
                  <a:lnTo>
                    <a:pt x="377266" y="78447"/>
                  </a:lnTo>
                  <a:lnTo>
                    <a:pt x="377139" y="78574"/>
                  </a:lnTo>
                  <a:lnTo>
                    <a:pt x="377126" y="79717"/>
                  </a:lnTo>
                  <a:lnTo>
                    <a:pt x="377558" y="77736"/>
                  </a:lnTo>
                  <a:close/>
                </a:path>
                <a:path w="433069" h="88900">
                  <a:moveTo>
                    <a:pt x="379260" y="53479"/>
                  </a:moveTo>
                  <a:lnTo>
                    <a:pt x="379196" y="53987"/>
                  </a:lnTo>
                  <a:lnTo>
                    <a:pt x="379158" y="54381"/>
                  </a:lnTo>
                  <a:lnTo>
                    <a:pt x="379107" y="54762"/>
                  </a:lnTo>
                  <a:lnTo>
                    <a:pt x="379171" y="54470"/>
                  </a:lnTo>
                  <a:lnTo>
                    <a:pt x="379222" y="54102"/>
                  </a:lnTo>
                  <a:lnTo>
                    <a:pt x="379260" y="53479"/>
                  </a:lnTo>
                  <a:close/>
                </a:path>
                <a:path w="433069" h="88900">
                  <a:moveTo>
                    <a:pt x="382384" y="78536"/>
                  </a:moveTo>
                  <a:lnTo>
                    <a:pt x="381952" y="79171"/>
                  </a:lnTo>
                  <a:lnTo>
                    <a:pt x="382143" y="78981"/>
                  </a:lnTo>
                  <a:lnTo>
                    <a:pt x="382384" y="78536"/>
                  </a:lnTo>
                  <a:close/>
                </a:path>
                <a:path w="433069" h="88900">
                  <a:moveTo>
                    <a:pt x="383184" y="77304"/>
                  </a:moveTo>
                  <a:lnTo>
                    <a:pt x="382841" y="77812"/>
                  </a:lnTo>
                  <a:lnTo>
                    <a:pt x="382879" y="77533"/>
                  </a:lnTo>
                  <a:lnTo>
                    <a:pt x="382803" y="77812"/>
                  </a:lnTo>
                  <a:lnTo>
                    <a:pt x="382384" y="78574"/>
                  </a:lnTo>
                  <a:lnTo>
                    <a:pt x="382638" y="78447"/>
                  </a:lnTo>
                  <a:lnTo>
                    <a:pt x="382752" y="79336"/>
                  </a:lnTo>
                  <a:lnTo>
                    <a:pt x="382943" y="78447"/>
                  </a:lnTo>
                  <a:lnTo>
                    <a:pt x="383184" y="77304"/>
                  </a:lnTo>
                  <a:close/>
                </a:path>
                <a:path w="433069" h="88900">
                  <a:moveTo>
                    <a:pt x="383260" y="60286"/>
                  </a:moveTo>
                  <a:lnTo>
                    <a:pt x="383108" y="60909"/>
                  </a:lnTo>
                  <a:lnTo>
                    <a:pt x="383235" y="60540"/>
                  </a:lnTo>
                  <a:lnTo>
                    <a:pt x="383260" y="60286"/>
                  </a:lnTo>
                  <a:close/>
                </a:path>
                <a:path w="433069" h="88900">
                  <a:moveTo>
                    <a:pt x="384136" y="56540"/>
                  </a:moveTo>
                  <a:lnTo>
                    <a:pt x="383959" y="56857"/>
                  </a:lnTo>
                  <a:lnTo>
                    <a:pt x="384136" y="56540"/>
                  </a:lnTo>
                  <a:close/>
                </a:path>
                <a:path w="433069" h="88900">
                  <a:moveTo>
                    <a:pt x="384937" y="52031"/>
                  </a:moveTo>
                  <a:lnTo>
                    <a:pt x="383857" y="53682"/>
                  </a:lnTo>
                  <a:lnTo>
                    <a:pt x="383768" y="53936"/>
                  </a:lnTo>
                  <a:lnTo>
                    <a:pt x="383514" y="55994"/>
                  </a:lnTo>
                  <a:lnTo>
                    <a:pt x="383362" y="56349"/>
                  </a:lnTo>
                  <a:lnTo>
                    <a:pt x="382612" y="58000"/>
                  </a:lnTo>
                  <a:lnTo>
                    <a:pt x="383933" y="56730"/>
                  </a:lnTo>
                  <a:lnTo>
                    <a:pt x="384060" y="56349"/>
                  </a:lnTo>
                  <a:lnTo>
                    <a:pt x="384187" y="55714"/>
                  </a:lnTo>
                  <a:lnTo>
                    <a:pt x="384937" y="52031"/>
                  </a:lnTo>
                  <a:close/>
                </a:path>
                <a:path w="433069" h="88900">
                  <a:moveTo>
                    <a:pt x="385635" y="61252"/>
                  </a:moveTo>
                  <a:lnTo>
                    <a:pt x="385610" y="60667"/>
                  </a:lnTo>
                  <a:lnTo>
                    <a:pt x="385343" y="62064"/>
                  </a:lnTo>
                  <a:lnTo>
                    <a:pt x="385635" y="61252"/>
                  </a:lnTo>
                  <a:close/>
                </a:path>
                <a:path w="433069" h="88900">
                  <a:moveTo>
                    <a:pt x="385927" y="61175"/>
                  </a:moveTo>
                  <a:lnTo>
                    <a:pt x="385902" y="60540"/>
                  </a:lnTo>
                  <a:lnTo>
                    <a:pt x="385813" y="60985"/>
                  </a:lnTo>
                  <a:lnTo>
                    <a:pt x="385927" y="61175"/>
                  </a:lnTo>
                  <a:close/>
                </a:path>
                <a:path w="433069" h="88900">
                  <a:moveTo>
                    <a:pt x="386410" y="59258"/>
                  </a:moveTo>
                  <a:lnTo>
                    <a:pt x="386283" y="58826"/>
                  </a:lnTo>
                  <a:lnTo>
                    <a:pt x="386321" y="59118"/>
                  </a:lnTo>
                  <a:lnTo>
                    <a:pt x="386410" y="59258"/>
                  </a:lnTo>
                  <a:close/>
                </a:path>
                <a:path w="433069" h="88900">
                  <a:moveTo>
                    <a:pt x="387210" y="77406"/>
                  </a:moveTo>
                  <a:lnTo>
                    <a:pt x="387045" y="77431"/>
                  </a:lnTo>
                  <a:lnTo>
                    <a:pt x="387210" y="77431"/>
                  </a:lnTo>
                  <a:close/>
                </a:path>
                <a:path w="433069" h="88900">
                  <a:moveTo>
                    <a:pt x="388886" y="53936"/>
                  </a:moveTo>
                  <a:lnTo>
                    <a:pt x="388645" y="54190"/>
                  </a:lnTo>
                  <a:lnTo>
                    <a:pt x="388874" y="54279"/>
                  </a:lnTo>
                  <a:lnTo>
                    <a:pt x="388886" y="53936"/>
                  </a:lnTo>
                  <a:close/>
                </a:path>
                <a:path w="433069" h="88900">
                  <a:moveTo>
                    <a:pt x="388962" y="54444"/>
                  </a:moveTo>
                  <a:lnTo>
                    <a:pt x="388874" y="54279"/>
                  </a:lnTo>
                  <a:lnTo>
                    <a:pt x="388861" y="54813"/>
                  </a:lnTo>
                  <a:lnTo>
                    <a:pt x="388962" y="54444"/>
                  </a:lnTo>
                  <a:close/>
                </a:path>
                <a:path w="433069" h="88900">
                  <a:moveTo>
                    <a:pt x="390626" y="53809"/>
                  </a:moveTo>
                  <a:lnTo>
                    <a:pt x="390423" y="54051"/>
                  </a:lnTo>
                  <a:lnTo>
                    <a:pt x="390626" y="53809"/>
                  </a:lnTo>
                  <a:close/>
                </a:path>
                <a:path w="433069" h="88900">
                  <a:moveTo>
                    <a:pt x="390690" y="55079"/>
                  </a:moveTo>
                  <a:lnTo>
                    <a:pt x="390398" y="55206"/>
                  </a:lnTo>
                  <a:lnTo>
                    <a:pt x="390271" y="55460"/>
                  </a:lnTo>
                  <a:lnTo>
                    <a:pt x="390436" y="55460"/>
                  </a:lnTo>
                  <a:lnTo>
                    <a:pt x="390690" y="55079"/>
                  </a:lnTo>
                  <a:close/>
                </a:path>
                <a:path w="433069" h="88900">
                  <a:moveTo>
                    <a:pt x="394055" y="75539"/>
                  </a:moveTo>
                  <a:lnTo>
                    <a:pt x="393941" y="75323"/>
                  </a:lnTo>
                  <a:lnTo>
                    <a:pt x="393814" y="74980"/>
                  </a:lnTo>
                  <a:lnTo>
                    <a:pt x="393573" y="75374"/>
                  </a:lnTo>
                  <a:lnTo>
                    <a:pt x="393636" y="75996"/>
                  </a:lnTo>
                  <a:lnTo>
                    <a:pt x="393814" y="75907"/>
                  </a:lnTo>
                  <a:lnTo>
                    <a:pt x="394055" y="75539"/>
                  </a:lnTo>
                  <a:close/>
                </a:path>
                <a:path w="433069" h="88900">
                  <a:moveTo>
                    <a:pt x="394385" y="58699"/>
                  </a:moveTo>
                  <a:lnTo>
                    <a:pt x="394360" y="58521"/>
                  </a:lnTo>
                  <a:lnTo>
                    <a:pt x="394258" y="58762"/>
                  </a:lnTo>
                  <a:lnTo>
                    <a:pt x="394322" y="58940"/>
                  </a:lnTo>
                  <a:lnTo>
                    <a:pt x="394385" y="58699"/>
                  </a:lnTo>
                  <a:close/>
                </a:path>
                <a:path w="433069" h="88900">
                  <a:moveTo>
                    <a:pt x="394703" y="74282"/>
                  </a:moveTo>
                  <a:lnTo>
                    <a:pt x="394487" y="74764"/>
                  </a:lnTo>
                  <a:lnTo>
                    <a:pt x="394246" y="75247"/>
                  </a:lnTo>
                  <a:lnTo>
                    <a:pt x="394068" y="75539"/>
                  </a:lnTo>
                  <a:lnTo>
                    <a:pt x="394195" y="75806"/>
                  </a:lnTo>
                  <a:lnTo>
                    <a:pt x="394322" y="75895"/>
                  </a:lnTo>
                  <a:lnTo>
                    <a:pt x="394703" y="74282"/>
                  </a:lnTo>
                  <a:close/>
                </a:path>
                <a:path w="433069" h="88900">
                  <a:moveTo>
                    <a:pt x="396265" y="62382"/>
                  </a:moveTo>
                  <a:lnTo>
                    <a:pt x="396125" y="62585"/>
                  </a:lnTo>
                  <a:lnTo>
                    <a:pt x="395986" y="62776"/>
                  </a:lnTo>
                  <a:lnTo>
                    <a:pt x="395935" y="63068"/>
                  </a:lnTo>
                  <a:lnTo>
                    <a:pt x="396074" y="63017"/>
                  </a:lnTo>
                  <a:lnTo>
                    <a:pt x="396189" y="62687"/>
                  </a:lnTo>
                  <a:lnTo>
                    <a:pt x="396265" y="62382"/>
                  </a:lnTo>
                  <a:close/>
                </a:path>
                <a:path w="433069" h="88900">
                  <a:moveTo>
                    <a:pt x="396468" y="58127"/>
                  </a:moveTo>
                  <a:lnTo>
                    <a:pt x="395947" y="58889"/>
                  </a:lnTo>
                  <a:lnTo>
                    <a:pt x="395846" y="59944"/>
                  </a:lnTo>
                  <a:lnTo>
                    <a:pt x="396468" y="58127"/>
                  </a:lnTo>
                  <a:close/>
                </a:path>
                <a:path w="433069" h="88900">
                  <a:moveTo>
                    <a:pt x="399656" y="80098"/>
                  </a:moveTo>
                  <a:lnTo>
                    <a:pt x="399542" y="77558"/>
                  </a:lnTo>
                  <a:lnTo>
                    <a:pt x="399491" y="77050"/>
                  </a:lnTo>
                  <a:lnTo>
                    <a:pt x="399008" y="80352"/>
                  </a:lnTo>
                  <a:lnTo>
                    <a:pt x="399656" y="80098"/>
                  </a:lnTo>
                  <a:close/>
                </a:path>
                <a:path w="433069" h="88900">
                  <a:moveTo>
                    <a:pt x="400075" y="60159"/>
                  </a:moveTo>
                  <a:lnTo>
                    <a:pt x="399173" y="62445"/>
                  </a:lnTo>
                  <a:lnTo>
                    <a:pt x="399872" y="62217"/>
                  </a:lnTo>
                  <a:lnTo>
                    <a:pt x="400075" y="60159"/>
                  </a:lnTo>
                  <a:close/>
                </a:path>
                <a:path w="433069" h="88900">
                  <a:moveTo>
                    <a:pt x="400354" y="62064"/>
                  </a:moveTo>
                  <a:lnTo>
                    <a:pt x="399961" y="62191"/>
                  </a:lnTo>
                  <a:lnTo>
                    <a:pt x="399834" y="62572"/>
                  </a:lnTo>
                  <a:lnTo>
                    <a:pt x="399707" y="63868"/>
                  </a:lnTo>
                  <a:lnTo>
                    <a:pt x="400354" y="62064"/>
                  </a:lnTo>
                  <a:close/>
                </a:path>
                <a:path w="433069" h="88900">
                  <a:moveTo>
                    <a:pt x="404863" y="65239"/>
                  </a:moveTo>
                  <a:lnTo>
                    <a:pt x="404799" y="65062"/>
                  </a:lnTo>
                  <a:lnTo>
                    <a:pt x="404863" y="65239"/>
                  </a:lnTo>
                  <a:close/>
                </a:path>
                <a:path w="433069" h="88900">
                  <a:moveTo>
                    <a:pt x="404964" y="64731"/>
                  </a:moveTo>
                  <a:lnTo>
                    <a:pt x="404685" y="64782"/>
                  </a:lnTo>
                  <a:lnTo>
                    <a:pt x="404799" y="65062"/>
                  </a:lnTo>
                  <a:lnTo>
                    <a:pt x="404964" y="64731"/>
                  </a:lnTo>
                  <a:close/>
                </a:path>
                <a:path w="433069" h="88900">
                  <a:moveTo>
                    <a:pt x="410222" y="68503"/>
                  </a:moveTo>
                  <a:lnTo>
                    <a:pt x="410095" y="67348"/>
                  </a:lnTo>
                  <a:lnTo>
                    <a:pt x="409790" y="68440"/>
                  </a:lnTo>
                  <a:lnTo>
                    <a:pt x="410095" y="68211"/>
                  </a:lnTo>
                  <a:lnTo>
                    <a:pt x="410222" y="68503"/>
                  </a:lnTo>
                  <a:close/>
                </a:path>
                <a:path w="433069" h="88900">
                  <a:moveTo>
                    <a:pt x="413131" y="73329"/>
                  </a:moveTo>
                  <a:lnTo>
                    <a:pt x="413054" y="73494"/>
                  </a:lnTo>
                  <a:lnTo>
                    <a:pt x="413131" y="73329"/>
                  </a:lnTo>
                  <a:close/>
                </a:path>
                <a:path w="433069" h="88900">
                  <a:moveTo>
                    <a:pt x="413461" y="72555"/>
                  </a:moveTo>
                  <a:lnTo>
                    <a:pt x="413245" y="72859"/>
                  </a:lnTo>
                  <a:lnTo>
                    <a:pt x="413131" y="73329"/>
                  </a:lnTo>
                  <a:lnTo>
                    <a:pt x="413461" y="72555"/>
                  </a:lnTo>
                  <a:close/>
                </a:path>
                <a:path w="433069" h="88900">
                  <a:moveTo>
                    <a:pt x="413918" y="80987"/>
                  </a:moveTo>
                  <a:lnTo>
                    <a:pt x="413004" y="80987"/>
                  </a:lnTo>
                  <a:lnTo>
                    <a:pt x="412775" y="80987"/>
                  </a:lnTo>
                  <a:lnTo>
                    <a:pt x="412534" y="81495"/>
                  </a:lnTo>
                  <a:lnTo>
                    <a:pt x="412419" y="82130"/>
                  </a:lnTo>
                  <a:lnTo>
                    <a:pt x="413893" y="81114"/>
                  </a:lnTo>
                  <a:lnTo>
                    <a:pt x="413918" y="80987"/>
                  </a:lnTo>
                  <a:close/>
                </a:path>
                <a:path w="433069" h="88900">
                  <a:moveTo>
                    <a:pt x="413969" y="70700"/>
                  </a:moveTo>
                  <a:lnTo>
                    <a:pt x="413931" y="69469"/>
                  </a:lnTo>
                  <a:lnTo>
                    <a:pt x="413410" y="72047"/>
                  </a:lnTo>
                  <a:lnTo>
                    <a:pt x="413969" y="70700"/>
                  </a:lnTo>
                  <a:close/>
                </a:path>
                <a:path w="433069" h="88900">
                  <a:moveTo>
                    <a:pt x="414147" y="65239"/>
                  </a:moveTo>
                  <a:lnTo>
                    <a:pt x="414070" y="65582"/>
                  </a:lnTo>
                  <a:lnTo>
                    <a:pt x="414147" y="65239"/>
                  </a:lnTo>
                  <a:close/>
                </a:path>
                <a:path w="433069" h="88900">
                  <a:moveTo>
                    <a:pt x="414426" y="78701"/>
                  </a:moveTo>
                  <a:lnTo>
                    <a:pt x="414121" y="79717"/>
                  </a:lnTo>
                  <a:lnTo>
                    <a:pt x="414426" y="78701"/>
                  </a:lnTo>
                  <a:close/>
                </a:path>
                <a:path w="433069" h="88900">
                  <a:moveTo>
                    <a:pt x="414655" y="80581"/>
                  </a:moveTo>
                  <a:lnTo>
                    <a:pt x="414591" y="80835"/>
                  </a:lnTo>
                  <a:lnTo>
                    <a:pt x="414553" y="81089"/>
                  </a:lnTo>
                  <a:lnTo>
                    <a:pt x="414553" y="81330"/>
                  </a:lnTo>
                  <a:lnTo>
                    <a:pt x="414566" y="81140"/>
                  </a:lnTo>
                  <a:lnTo>
                    <a:pt x="414616" y="80873"/>
                  </a:lnTo>
                  <a:lnTo>
                    <a:pt x="414655" y="80581"/>
                  </a:lnTo>
                  <a:close/>
                </a:path>
                <a:path w="433069" h="88900">
                  <a:moveTo>
                    <a:pt x="417144" y="79209"/>
                  </a:moveTo>
                  <a:lnTo>
                    <a:pt x="417068" y="77558"/>
                  </a:lnTo>
                  <a:lnTo>
                    <a:pt x="416458" y="79717"/>
                  </a:lnTo>
                  <a:lnTo>
                    <a:pt x="416953" y="79717"/>
                  </a:lnTo>
                  <a:lnTo>
                    <a:pt x="417144" y="79209"/>
                  </a:lnTo>
                  <a:close/>
                </a:path>
                <a:path w="433069" h="88900">
                  <a:moveTo>
                    <a:pt x="417995" y="66141"/>
                  </a:moveTo>
                  <a:lnTo>
                    <a:pt x="417398" y="67449"/>
                  </a:lnTo>
                  <a:lnTo>
                    <a:pt x="417525" y="67475"/>
                  </a:lnTo>
                  <a:lnTo>
                    <a:pt x="417652" y="67106"/>
                  </a:lnTo>
                  <a:lnTo>
                    <a:pt x="417804" y="66662"/>
                  </a:lnTo>
                  <a:lnTo>
                    <a:pt x="417995" y="66141"/>
                  </a:lnTo>
                  <a:close/>
                </a:path>
                <a:path w="433069" h="88900">
                  <a:moveTo>
                    <a:pt x="419684" y="82804"/>
                  </a:moveTo>
                  <a:lnTo>
                    <a:pt x="419468" y="83527"/>
                  </a:lnTo>
                  <a:lnTo>
                    <a:pt x="419684" y="82816"/>
                  </a:lnTo>
                  <a:close/>
                </a:path>
                <a:path w="433069" h="88900">
                  <a:moveTo>
                    <a:pt x="421246" y="86321"/>
                  </a:moveTo>
                  <a:lnTo>
                    <a:pt x="421005" y="85521"/>
                  </a:lnTo>
                  <a:lnTo>
                    <a:pt x="420547" y="86956"/>
                  </a:lnTo>
                  <a:lnTo>
                    <a:pt x="421246" y="86321"/>
                  </a:lnTo>
                  <a:close/>
                </a:path>
                <a:path w="433069" h="88900">
                  <a:moveTo>
                    <a:pt x="421309" y="84543"/>
                  </a:moveTo>
                  <a:lnTo>
                    <a:pt x="421119" y="84797"/>
                  </a:lnTo>
                  <a:lnTo>
                    <a:pt x="421005" y="85521"/>
                  </a:lnTo>
                  <a:lnTo>
                    <a:pt x="421309" y="84543"/>
                  </a:lnTo>
                  <a:close/>
                </a:path>
                <a:path w="433069" h="88900">
                  <a:moveTo>
                    <a:pt x="422503" y="68275"/>
                  </a:moveTo>
                  <a:lnTo>
                    <a:pt x="422427" y="68122"/>
                  </a:lnTo>
                  <a:lnTo>
                    <a:pt x="421627" y="70942"/>
                  </a:lnTo>
                  <a:lnTo>
                    <a:pt x="421233" y="72186"/>
                  </a:lnTo>
                  <a:lnTo>
                    <a:pt x="421627" y="71031"/>
                  </a:lnTo>
                  <a:lnTo>
                    <a:pt x="421855" y="70485"/>
                  </a:lnTo>
                  <a:lnTo>
                    <a:pt x="422008" y="70294"/>
                  </a:lnTo>
                  <a:lnTo>
                    <a:pt x="422148" y="69748"/>
                  </a:lnTo>
                  <a:lnTo>
                    <a:pt x="422300" y="69100"/>
                  </a:lnTo>
                  <a:lnTo>
                    <a:pt x="422503" y="68275"/>
                  </a:lnTo>
                  <a:close/>
                </a:path>
                <a:path w="433069" h="88900">
                  <a:moveTo>
                    <a:pt x="423951" y="74891"/>
                  </a:moveTo>
                  <a:lnTo>
                    <a:pt x="423405" y="75133"/>
                  </a:lnTo>
                  <a:lnTo>
                    <a:pt x="423176" y="76073"/>
                  </a:lnTo>
                  <a:lnTo>
                    <a:pt x="423951" y="74891"/>
                  </a:lnTo>
                  <a:close/>
                </a:path>
                <a:path w="433069" h="88900">
                  <a:moveTo>
                    <a:pt x="425640" y="73748"/>
                  </a:moveTo>
                  <a:lnTo>
                    <a:pt x="424637" y="75653"/>
                  </a:lnTo>
                  <a:lnTo>
                    <a:pt x="425196" y="75133"/>
                  </a:lnTo>
                  <a:lnTo>
                    <a:pt x="425284" y="74764"/>
                  </a:lnTo>
                  <a:lnTo>
                    <a:pt x="425640" y="73748"/>
                  </a:lnTo>
                  <a:close/>
                </a:path>
                <a:path w="433069" h="88900">
                  <a:moveTo>
                    <a:pt x="426770" y="86817"/>
                  </a:moveTo>
                  <a:lnTo>
                    <a:pt x="426618" y="86842"/>
                  </a:lnTo>
                  <a:lnTo>
                    <a:pt x="426770" y="86817"/>
                  </a:lnTo>
                  <a:close/>
                </a:path>
                <a:path w="433069" h="88900">
                  <a:moveTo>
                    <a:pt x="427240" y="85636"/>
                  </a:moveTo>
                  <a:lnTo>
                    <a:pt x="427012" y="86334"/>
                  </a:lnTo>
                  <a:lnTo>
                    <a:pt x="426885" y="86677"/>
                  </a:lnTo>
                  <a:lnTo>
                    <a:pt x="426770" y="86817"/>
                  </a:lnTo>
                  <a:lnTo>
                    <a:pt x="426948" y="86702"/>
                  </a:lnTo>
                  <a:lnTo>
                    <a:pt x="427088" y="86283"/>
                  </a:lnTo>
                  <a:lnTo>
                    <a:pt x="427202" y="85890"/>
                  </a:lnTo>
                  <a:lnTo>
                    <a:pt x="427240" y="85636"/>
                  </a:lnTo>
                  <a:close/>
                </a:path>
                <a:path w="433069" h="88900">
                  <a:moveTo>
                    <a:pt x="427253" y="86410"/>
                  </a:moveTo>
                  <a:lnTo>
                    <a:pt x="427024" y="86614"/>
                  </a:lnTo>
                  <a:lnTo>
                    <a:pt x="426783" y="87223"/>
                  </a:lnTo>
                  <a:lnTo>
                    <a:pt x="426910" y="87083"/>
                  </a:lnTo>
                  <a:lnTo>
                    <a:pt x="427062" y="86791"/>
                  </a:lnTo>
                  <a:lnTo>
                    <a:pt x="427253" y="86410"/>
                  </a:lnTo>
                  <a:close/>
                </a:path>
                <a:path w="433069" h="88900">
                  <a:moveTo>
                    <a:pt x="428713" y="82638"/>
                  </a:moveTo>
                  <a:lnTo>
                    <a:pt x="428688" y="80987"/>
                  </a:lnTo>
                  <a:lnTo>
                    <a:pt x="428586" y="81368"/>
                  </a:lnTo>
                  <a:lnTo>
                    <a:pt x="428472" y="82397"/>
                  </a:lnTo>
                  <a:lnTo>
                    <a:pt x="428713" y="82638"/>
                  </a:lnTo>
                  <a:close/>
                </a:path>
                <a:path w="433069" h="88900">
                  <a:moveTo>
                    <a:pt x="429133" y="85940"/>
                  </a:moveTo>
                  <a:lnTo>
                    <a:pt x="428879" y="86106"/>
                  </a:lnTo>
                  <a:lnTo>
                    <a:pt x="428752" y="86702"/>
                  </a:lnTo>
                  <a:lnTo>
                    <a:pt x="429133" y="85940"/>
                  </a:lnTo>
                  <a:close/>
                </a:path>
                <a:path w="433069" h="88900">
                  <a:moveTo>
                    <a:pt x="429425" y="75018"/>
                  </a:moveTo>
                  <a:lnTo>
                    <a:pt x="428459" y="78701"/>
                  </a:lnTo>
                  <a:lnTo>
                    <a:pt x="428777" y="77812"/>
                  </a:lnTo>
                  <a:lnTo>
                    <a:pt x="429272" y="77304"/>
                  </a:lnTo>
                  <a:lnTo>
                    <a:pt x="429425" y="75018"/>
                  </a:lnTo>
                  <a:close/>
                </a:path>
                <a:path w="433069" h="88900">
                  <a:moveTo>
                    <a:pt x="429666" y="77939"/>
                  </a:moveTo>
                  <a:lnTo>
                    <a:pt x="428040" y="81241"/>
                  </a:lnTo>
                  <a:lnTo>
                    <a:pt x="428256" y="80060"/>
                  </a:lnTo>
                  <a:lnTo>
                    <a:pt x="428485" y="79082"/>
                  </a:lnTo>
                  <a:lnTo>
                    <a:pt x="428459" y="78701"/>
                  </a:lnTo>
                  <a:lnTo>
                    <a:pt x="428548" y="77939"/>
                  </a:lnTo>
                  <a:lnTo>
                    <a:pt x="428637" y="77177"/>
                  </a:lnTo>
                  <a:lnTo>
                    <a:pt x="428701" y="76669"/>
                  </a:lnTo>
                  <a:lnTo>
                    <a:pt x="428815" y="75869"/>
                  </a:lnTo>
                  <a:lnTo>
                    <a:pt x="428955" y="75526"/>
                  </a:lnTo>
                  <a:lnTo>
                    <a:pt x="428180" y="76669"/>
                  </a:lnTo>
                  <a:lnTo>
                    <a:pt x="428472" y="75869"/>
                  </a:lnTo>
                  <a:lnTo>
                    <a:pt x="428929" y="73748"/>
                  </a:lnTo>
                  <a:lnTo>
                    <a:pt x="429031" y="74383"/>
                  </a:lnTo>
                  <a:lnTo>
                    <a:pt x="429006" y="73621"/>
                  </a:lnTo>
                  <a:lnTo>
                    <a:pt x="428955" y="71716"/>
                  </a:lnTo>
                  <a:lnTo>
                    <a:pt x="426910" y="77177"/>
                  </a:lnTo>
                  <a:lnTo>
                    <a:pt x="427482" y="74002"/>
                  </a:lnTo>
                  <a:lnTo>
                    <a:pt x="427570" y="73748"/>
                  </a:lnTo>
                  <a:lnTo>
                    <a:pt x="427634" y="73621"/>
                  </a:lnTo>
                  <a:lnTo>
                    <a:pt x="426326" y="74637"/>
                  </a:lnTo>
                  <a:lnTo>
                    <a:pt x="426288" y="75209"/>
                  </a:lnTo>
                  <a:lnTo>
                    <a:pt x="426504" y="76034"/>
                  </a:lnTo>
                  <a:lnTo>
                    <a:pt x="426605" y="76796"/>
                  </a:lnTo>
                  <a:lnTo>
                    <a:pt x="424853" y="80098"/>
                  </a:lnTo>
                  <a:lnTo>
                    <a:pt x="424903" y="79844"/>
                  </a:lnTo>
                  <a:lnTo>
                    <a:pt x="425297" y="77939"/>
                  </a:lnTo>
                  <a:lnTo>
                    <a:pt x="425513" y="76923"/>
                  </a:lnTo>
                  <a:lnTo>
                    <a:pt x="425818" y="75399"/>
                  </a:lnTo>
                  <a:lnTo>
                    <a:pt x="426440" y="72351"/>
                  </a:lnTo>
                  <a:lnTo>
                    <a:pt x="425488" y="75399"/>
                  </a:lnTo>
                  <a:lnTo>
                    <a:pt x="425310" y="75044"/>
                  </a:lnTo>
                  <a:lnTo>
                    <a:pt x="424535" y="76923"/>
                  </a:lnTo>
                  <a:lnTo>
                    <a:pt x="424637" y="75653"/>
                  </a:lnTo>
                  <a:lnTo>
                    <a:pt x="424776" y="74002"/>
                  </a:lnTo>
                  <a:lnTo>
                    <a:pt x="422706" y="77939"/>
                  </a:lnTo>
                  <a:lnTo>
                    <a:pt x="422871" y="77304"/>
                  </a:lnTo>
                  <a:lnTo>
                    <a:pt x="422922" y="77050"/>
                  </a:lnTo>
                  <a:lnTo>
                    <a:pt x="423087" y="76415"/>
                  </a:lnTo>
                  <a:lnTo>
                    <a:pt x="423176" y="76073"/>
                  </a:lnTo>
                  <a:lnTo>
                    <a:pt x="422935" y="76415"/>
                  </a:lnTo>
                  <a:lnTo>
                    <a:pt x="423189" y="75399"/>
                  </a:lnTo>
                  <a:lnTo>
                    <a:pt x="423100" y="75272"/>
                  </a:lnTo>
                  <a:lnTo>
                    <a:pt x="423227" y="75209"/>
                  </a:lnTo>
                  <a:lnTo>
                    <a:pt x="423379" y="75145"/>
                  </a:lnTo>
                  <a:lnTo>
                    <a:pt x="423938" y="72986"/>
                  </a:lnTo>
                  <a:lnTo>
                    <a:pt x="423443" y="74320"/>
                  </a:lnTo>
                  <a:lnTo>
                    <a:pt x="423494" y="74129"/>
                  </a:lnTo>
                  <a:lnTo>
                    <a:pt x="424230" y="71081"/>
                  </a:lnTo>
                  <a:lnTo>
                    <a:pt x="422033" y="77050"/>
                  </a:lnTo>
                  <a:lnTo>
                    <a:pt x="422122" y="75780"/>
                  </a:lnTo>
                  <a:lnTo>
                    <a:pt x="422148" y="75399"/>
                  </a:lnTo>
                  <a:lnTo>
                    <a:pt x="422275" y="74320"/>
                  </a:lnTo>
                  <a:lnTo>
                    <a:pt x="423100" y="71843"/>
                  </a:lnTo>
                  <a:lnTo>
                    <a:pt x="423164" y="73367"/>
                  </a:lnTo>
                  <a:lnTo>
                    <a:pt x="423278" y="71843"/>
                  </a:lnTo>
                  <a:lnTo>
                    <a:pt x="423341" y="70827"/>
                  </a:lnTo>
                  <a:lnTo>
                    <a:pt x="421792" y="75399"/>
                  </a:lnTo>
                  <a:lnTo>
                    <a:pt x="421868" y="74891"/>
                  </a:lnTo>
                  <a:lnTo>
                    <a:pt x="421995" y="74002"/>
                  </a:lnTo>
                  <a:lnTo>
                    <a:pt x="422668" y="69557"/>
                  </a:lnTo>
                  <a:lnTo>
                    <a:pt x="422021" y="70319"/>
                  </a:lnTo>
                  <a:lnTo>
                    <a:pt x="420992" y="74002"/>
                  </a:lnTo>
                  <a:lnTo>
                    <a:pt x="420954" y="73748"/>
                  </a:lnTo>
                  <a:lnTo>
                    <a:pt x="420839" y="72732"/>
                  </a:lnTo>
                  <a:lnTo>
                    <a:pt x="420712" y="71716"/>
                  </a:lnTo>
                  <a:lnTo>
                    <a:pt x="419684" y="72732"/>
                  </a:lnTo>
                  <a:lnTo>
                    <a:pt x="419938" y="71843"/>
                  </a:lnTo>
                  <a:lnTo>
                    <a:pt x="419925" y="71335"/>
                  </a:lnTo>
                  <a:lnTo>
                    <a:pt x="418934" y="70319"/>
                  </a:lnTo>
                  <a:lnTo>
                    <a:pt x="418680" y="69037"/>
                  </a:lnTo>
                  <a:lnTo>
                    <a:pt x="418807" y="68160"/>
                  </a:lnTo>
                  <a:lnTo>
                    <a:pt x="417703" y="71843"/>
                  </a:lnTo>
                  <a:lnTo>
                    <a:pt x="417563" y="71589"/>
                  </a:lnTo>
                  <a:lnTo>
                    <a:pt x="417220" y="70954"/>
                  </a:lnTo>
                  <a:lnTo>
                    <a:pt x="416534" y="71589"/>
                  </a:lnTo>
                  <a:lnTo>
                    <a:pt x="417042" y="69811"/>
                  </a:lnTo>
                  <a:lnTo>
                    <a:pt x="417080" y="69684"/>
                  </a:lnTo>
                  <a:lnTo>
                    <a:pt x="417410" y="68668"/>
                  </a:lnTo>
                  <a:lnTo>
                    <a:pt x="417982" y="67652"/>
                  </a:lnTo>
                  <a:lnTo>
                    <a:pt x="417525" y="67525"/>
                  </a:lnTo>
                  <a:lnTo>
                    <a:pt x="417042" y="68795"/>
                  </a:lnTo>
                  <a:lnTo>
                    <a:pt x="416801" y="69303"/>
                  </a:lnTo>
                  <a:lnTo>
                    <a:pt x="416394" y="69684"/>
                  </a:lnTo>
                  <a:lnTo>
                    <a:pt x="417233" y="66890"/>
                  </a:lnTo>
                  <a:lnTo>
                    <a:pt x="416585" y="66890"/>
                  </a:lnTo>
                  <a:lnTo>
                    <a:pt x="415163" y="69811"/>
                  </a:lnTo>
                  <a:lnTo>
                    <a:pt x="414858" y="67779"/>
                  </a:lnTo>
                  <a:lnTo>
                    <a:pt x="414185" y="70192"/>
                  </a:lnTo>
                  <a:lnTo>
                    <a:pt x="413600" y="75018"/>
                  </a:lnTo>
                  <a:lnTo>
                    <a:pt x="413486" y="75272"/>
                  </a:lnTo>
                  <a:lnTo>
                    <a:pt x="412318" y="76669"/>
                  </a:lnTo>
                  <a:lnTo>
                    <a:pt x="413054" y="73621"/>
                  </a:lnTo>
                  <a:lnTo>
                    <a:pt x="413054" y="73494"/>
                  </a:lnTo>
                  <a:lnTo>
                    <a:pt x="413181" y="72605"/>
                  </a:lnTo>
                  <a:lnTo>
                    <a:pt x="413118" y="72097"/>
                  </a:lnTo>
                  <a:lnTo>
                    <a:pt x="413473" y="70700"/>
                  </a:lnTo>
                  <a:lnTo>
                    <a:pt x="413613" y="70192"/>
                  </a:lnTo>
                  <a:lnTo>
                    <a:pt x="413258" y="70700"/>
                  </a:lnTo>
                  <a:lnTo>
                    <a:pt x="413715" y="69037"/>
                  </a:lnTo>
                  <a:lnTo>
                    <a:pt x="413740" y="69938"/>
                  </a:lnTo>
                  <a:lnTo>
                    <a:pt x="413918" y="69469"/>
                  </a:lnTo>
                  <a:lnTo>
                    <a:pt x="413893" y="68922"/>
                  </a:lnTo>
                  <a:lnTo>
                    <a:pt x="413816" y="68795"/>
                  </a:lnTo>
                  <a:lnTo>
                    <a:pt x="413931" y="66382"/>
                  </a:lnTo>
                  <a:lnTo>
                    <a:pt x="413994" y="66001"/>
                  </a:lnTo>
                  <a:lnTo>
                    <a:pt x="413740" y="67144"/>
                  </a:lnTo>
                  <a:lnTo>
                    <a:pt x="413308" y="68668"/>
                  </a:lnTo>
                  <a:lnTo>
                    <a:pt x="413004" y="68795"/>
                  </a:lnTo>
                  <a:lnTo>
                    <a:pt x="412369" y="68795"/>
                  </a:lnTo>
                  <a:lnTo>
                    <a:pt x="412699" y="68033"/>
                  </a:lnTo>
                  <a:lnTo>
                    <a:pt x="413308" y="66636"/>
                  </a:lnTo>
                  <a:lnTo>
                    <a:pt x="413321" y="65239"/>
                  </a:lnTo>
                  <a:lnTo>
                    <a:pt x="412813" y="66636"/>
                  </a:lnTo>
                  <a:lnTo>
                    <a:pt x="412800" y="65112"/>
                  </a:lnTo>
                  <a:lnTo>
                    <a:pt x="412013" y="68033"/>
                  </a:lnTo>
                  <a:lnTo>
                    <a:pt x="411848" y="68033"/>
                  </a:lnTo>
                  <a:lnTo>
                    <a:pt x="412089" y="67017"/>
                  </a:lnTo>
                  <a:lnTo>
                    <a:pt x="412191" y="66509"/>
                  </a:lnTo>
                  <a:lnTo>
                    <a:pt x="412305" y="65747"/>
                  </a:lnTo>
                  <a:lnTo>
                    <a:pt x="411657" y="67017"/>
                  </a:lnTo>
                  <a:lnTo>
                    <a:pt x="410756" y="65747"/>
                  </a:lnTo>
                  <a:lnTo>
                    <a:pt x="410298" y="68707"/>
                  </a:lnTo>
                  <a:lnTo>
                    <a:pt x="410273" y="68580"/>
                  </a:lnTo>
                  <a:lnTo>
                    <a:pt x="410260" y="68948"/>
                  </a:lnTo>
                  <a:lnTo>
                    <a:pt x="410260" y="69126"/>
                  </a:lnTo>
                  <a:lnTo>
                    <a:pt x="410235" y="69291"/>
                  </a:lnTo>
                  <a:lnTo>
                    <a:pt x="410222" y="69430"/>
                  </a:lnTo>
                  <a:lnTo>
                    <a:pt x="408444" y="72097"/>
                  </a:lnTo>
                  <a:lnTo>
                    <a:pt x="408457" y="71589"/>
                  </a:lnTo>
                  <a:lnTo>
                    <a:pt x="408470" y="70573"/>
                  </a:lnTo>
                  <a:lnTo>
                    <a:pt x="408482" y="70065"/>
                  </a:lnTo>
                  <a:lnTo>
                    <a:pt x="408482" y="69557"/>
                  </a:lnTo>
                  <a:lnTo>
                    <a:pt x="408508" y="68160"/>
                  </a:lnTo>
                  <a:lnTo>
                    <a:pt x="408520" y="67144"/>
                  </a:lnTo>
                  <a:lnTo>
                    <a:pt x="407174" y="68160"/>
                  </a:lnTo>
                  <a:lnTo>
                    <a:pt x="407416" y="67144"/>
                  </a:lnTo>
                  <a:lnTo>
                    <a:pt x="406514" y="68160"/>
                  </a:lnTo>
                  <a:lnTo>
                    <a:pt x="405904" y="67525"/>
                  </a:lnTo>
                  <a:lnTo>
                    <a:pt x="404914" y="69557"/>
                  </a:lnTo>
                  <a:lnTo>
                    <a:pt x="404736" y="69557"/>
                  </a:lnTo>
                  <a:lnTo>
                    <a:pt x="404749" y="69430"/>
                  </a:lnTo>
                  <a:lnTo>
                    <a:pt x="404837" y="68668"/>
                  </a:lnTo>
                  <a:lnTo>
                    <a:pt x="404888" y="68160"/>
                  </a:lnTo>
                  <a:lnTo>
                    <a:pt x="404990" y="67525"/>
                  </a:lnTo>
                  <a:lnTo>
                    <a:pt x="405333" y="66509"/>
                  </a:lnTo>
                  <a:lnTo>
                    <a:pt x="404672" y="67144"/>
                  </a:lnTo>
                  <a:lnTo>
                    <a:pt x="404342" y="68160"/>
                  </a:lnTo>
                  <a:lnTo>
                    <a:pt x="404304" y="67906"/>
                  </a:lnTo>
                  <a:lnTo>
                    <a:pt x="404202" y="67271"/>
                  </a:lnTo>
                  <a:lnTo>
                    <a:pt x="404088" y="66509"/>
                  </a:lnTo>
                  <a:lnTo>
                    <a:pt x="404202" y="66128"/>
                  </a:lnTo>
                  <a:lnTo>
                    <a:pt x="404622" y="65366"/>
                  </a:lnTo>
                  <a:lnTo>
                    <a:pt x="404660" y="65125"/>
                  </a:lnTo>
                  <a:lnTo>
                    <a:pt x="404685" y="64782"/>
                  </a:lnTo>
                  <a:lnTo>
                    <a:pt x="404571" y="64477"/>
                  </a:lnTo>
                  <a:lnTo>
                    <a:pt x="404685" y="62788"/>
                  </a:lnTo>
                  <a:lnTo>
                    <a:pt x="404723" y="62572"/>
                  </a:lnTo>
                  <a:lnTo>
                    <a:pt x="403402" y="65112"/>
                  </a:lnTo>
                  <a:lnTo>
                    <a:pt x="403529" y="64731"/>
                  </a:lnTo>
                  <a:lnTo>
                    <a:pt x="404215" y="62788"/>
                  </a:lnTo>
                  <a:lnTo>
                    <a:pt x="404101" y="62445"/>
                  </a:lnTo>
                  <a:lnTo>
                    <a:pt x="403733" y="61810"/>
                  </a:lnTo>
                  <a:lnTo>
                    <a:pt x="403326" y="62445"/>
                  </a:lnTo>
                  <a:lnTo>
                    <a:pt x="403237" y="62953"/>
                  </a:lnTo>
                  <a:lnTo>
                    <a:pt x="403110" y="64554"/>
                  </a:lnTo>
                  <a:lnTo>
                    <a:pt x="402818" y="64731"/>
                  </a:lnTo>
                  <a:lnTo>
                    <a:pt x="402463" y="64350"/>
                  </a:lnTo>
                  <a:lnTo>
                    <a:pt x="402564" y="63461"/>
                  </a:lnTo>
                  <a:lnTo>
                    <a:pt x="403225" y="61150"/>
                  </a:lnTo>
                  <a:lnTo>
                    <a:pt x="403110" y="57365"/>
                  </a:lnTo>
                  <a:lnTo>
                    <a:pt x="403047" y="56349"/>
                  </a:lnTo>
                  <a:lnTo>
                    <a:pt x="399376" y="67271"/>
                  </a:lnTo>
                  <a:lnTo>
                    <a:pt x="399630" y="64731"/>
                  </a:lnTo>
                  <a:lnTo>
                    <a:pt x="399707" y="63868"/>
                  </a:lnTo>
                  <a:lnTo>
                    <a:pt x="399402" y="64731"/>
                  </a:lnTo>
                  <a:lnTo>
                    <a:pt x="399034" y="64223"/>
                  </a:lnTo>
                  <a:lnTo>
                    <a:pt x="398983" y="63842"/>
                  </a:lnTo>
                  <a:lnTo>
                    <a:pt x="399478" y="59143"/>
                  </a:lnTo>
                  <a:lnTo>
                    <a:pt x="399300" y="59016"/>
                  </a:lnTo>
                  <a:lnTo>
                    <a:pt x="398945" y="56984"/>
                  </a:lnTo>
                  <a:lnTo>
                    <a:pt x="397408" y="63842"/>
                  </a:lnTo>
                  <a:lnTo>
                    <a:pt x="396875" y="62318"/>
                  </a:lnTo>
                  <a:lnTo>
                    <a:pt x="396684" y="63715"/>
                  </a:lnTo>
                  <a:lnTo>
                    <a:pt x="396062" y="66852"/>
                  </a:lnTo>
                  <a:lnTo>
                    <a:pt x="395173" y="67906"/>
                  </a:lnTo>
                  <a:lnTo>
                    <a:pt x="394804" y="67398"/>
                  </a:lnTo>
                  <a:lnTo>
                    <a:pt x="394906" y="66243"/>
                  </a:lnTo>
                  <a:lnTo>
                    <a:pt x="395160" y="64985"/>
                  </a:lnTo>
                  <a:lnTo>
                    <a:pt x="395262" y="64477"/>
                  </a:lnTo>
                  <a:lnTo>
                    <a:pt x="395287" y="64350"/>
                  </a:lnTo>
                  <a:lnTo>
                    <a:pt x="395414" y="63715"/>
                  </a:lnTo>
                  <a:lnTo>
                    <a:pt x="395643" y="62572"/>
                  </a:lnTo>
                  <a:lnTo>
                    <a:pt x="396240" y="61683"/>
                  </a:lnTo>
                  <a:lnTo>
                    <a:pt x="396392" y="61683"/>
                  </a:lnTo>
                  <a:lnTo>
                    <a:pt x="396265" y="62382"/>
                  </a:lnTo>
                  <a:lnTo>
                    <a:pt x="396824" y="61683"/>
                  </a:lnTo>
                  <a:lnTo>
                    <a:pt x="396925" y="61429"/>
                  </a:lnTo>
                  <a:lnTo>
                    <a:pt x="397002" y="60286"/>
                  </a:lnTo>
                  <a:lnTo>
                    <a:pt x="396646" y="61429"/>
                  </a:lnTo>
                  <a:lnTo>
                    <a:pt x="396646" y="61175"/>
                  </a:lnTo>
                  <a:lnTo>
                    <a:pt x="396646" y="60794"/>
                  </a:lnTo>
                  <a:lnTo>
                    <a:pt x="396646" y="60159"/>
                  </a:lnTo>
                  <a:lnTo>
                    <a:pt x="395859" y="60045"/>
                  </a:lnTo>
                  <a:lnTo>
                    <a:pt x="395668" y="58889"/>
                  </a:lnTo>
                  <a:lnTo>
                    <a:pt x="394855" y="60413"/>
                  </a:lnTo>
                  <a:lnTo>
                    <a:pt x="394360" y="59143"/>
                  </a:lnTo>
                  <a:lnTo>
                    <a:pt x="394246" y="60286"/>
                  </a:lnTo>
                  <a:lnTo>
                    <a:pt x="394119" y="61175"/>
                  </a:lnTo>
                  <a:lnTo>
                    <a:pt x="393992" y="61175"/>
                  </a:lnTo>
                  <a:lnTo>
                    <a:pt x="393242" y="59448"/>
                  </a:lnTo>
                  <a:lnTo>
                    <a:pt x="392976" y="63334"/>
                  </a:lnTo>
                  <a:lnTo>
                    <a:pt x="392099" y="63715"/>
                  </a:lnTo>
                  <a:lnTo>
                    <a:pt x="392099" y="63588"/>
                  </a:lnTo>
                  <a:lnTo>
                    <a:pt x="392087" y="61937"/>
                  </a:lnTo>
                  <a:lnTo>
                    <a:pt x="392214" y="61556"/>
                  </a:lnTo>
                  <a:lnTo>
                    <a:pt x="392582" y="60794"/>
                  </a:lnTo>
                  <a:lnTo>
                    <a:pt x="393204" y="59524"/>
                  </a:lnTo>
                  <a:lnTo>
                    <a:pt x="392137" y="60794"/>
                  </a:lnTo>
                  <a:lnTo>
                    <a:pt x="392010" y="59804"/>
                  </a:lnTo>
                  <a:lnTo>
                    <a:pt x="392137" y="59016"/>
                  </a:lnTo>
                  <a:lnTo>
                    <a:pt x="392239" y="58762"/>
                  </a:lnTo>
                  <a:lnTo>
                    <a:pt x="393179" y="56603"/>
                  </a:lnTo>
                  <a:lnTo>
                    <a:pt x="391960" y="58762"/>
                  </a:lnTo>
                  <a:lnTo>
                    <a:pt x="392125" y="56222"/>
                  </a:lnTo>
                  <a:lnTo>
                    <a:pt x="392061" y="54444"/>
                  </a:lnTo>
                  <a:lnTo>
                    <a:pt x="391960" y="54279"/>
                  </a:lnTo>
                  <a:lnTo>
                    <a:pt x="392087" y="53936"/>
                  </a:lnTo>
                  <a:lnTo>
                    <a:pt x="392150" y="53809"/>
                  </a:lnTo>
                  <a:lnTo>
                    <a:pt x="391782" y="53682"/>
                  </a:lnTo>
                  <a:lnTo>
                    <a:pt x="391464" y="56222"/>
                  </a:lnTo>
                  <a:lnTo>
                    <a:pt x="391337" y="55714"/>
                  </a:lnTo>
                  <a:lnTo>
                    <a:pt x="391160" y="55714"/>
                  </a:lnTo>
                  <a:lnTo>
                    <a:pt x="391375" y="54698"/>
                  </a:lnTo>
                  <a:lnTo>
                    <a:pt x="390906" y="55968"/>
                  </a:lnTo>
                  <a:lnTo>
                    <a:pt x="390791" y="56349"/>
                  </a:lnTo>
                  <a:lnTo>
                    <a:pt x="390677" y="58635"/>
                  </a:lnTo>
                  <a:lnTo>
                    <a:pt x="390550" y="59016"/>
                  </a:lnTo>
                  <a:lnTo>
                    <a:pt x="389737" y="60794"/>
                  </a:lnTo>
                  <a:lnTo>
                    <a:pt x="389661" y="59664"/>
                  </a:lnTo>
                  <a:lnTo>
                    <a:pt x="388569" y="61937"/>
                  </a:lnTo>
                  <a:lnTo>
                    <a:pt x="388594" y="61810"/>
                  </a:lnTo>
                  <a:lnTo>
                    <a:pt x="389039" y="59524"/>
                  </a:lnTo>
                  <a:lnTo>
                    <a:pt x="389178" y="58762"/>
                  </a:lnTo>
                  <a:lnTo>
                    <a:pt x="389661" y="59664"/>
                  </a:lnTo>
                  <a:lnTo>
                    <a:pt x="389724" y="59524"/>
                  </a:lnTo>
                  <a:lnTo>
                    <a:pt x="389851" y="60032"/>
                  </a:lnTo>
                  <a:lnTo>
                    <a:pt x="389839" y="59524"/>
                  </a:lnTo>
                  <a:lnTo>
                    <a:pt x="389839" y="58762"/>
                  </a:lnTo>
                  <a:lnTo>
                    <a:pt x="389839" y="58635"/>
                  </a:lnTo>
                  <a:lnTo>
                    <a:pt x="389826" y="57619"/>
                  </a:lnTo>
                  <a:lnTo>
                    <a:pt x="389801" y="55460"/>
                  </a:lnTo>
                  <a:lnTo>
                    <a:pt x="390220" y="55283"/>
                  </a:lnTo>
                  <a:lnTo>
                    <a:pt x="390321" y="54279"/>
                  </a:lnTo>
                  <a:lnTo>
                    <a:pt x="390182" y="51015"/>
                  </a:lnTo>
                  <a:lnTo>
                    <a:pt x="389216" y="57619"/>
                  </a:lnTo>
                  <a:lnTo>
                    <a:pt x="388327" y="57365"/>
                  </a:lnTo>
                  <a:lnTo>
                    <a:pt x="388734" y="55968"/>
                  </a:lnTo>
                  <a:lnTo>
                    <a:pt x="388861" y="54813"/>
                  </a:lnTo>
                  <a:lnTo>
                    <a:pt x="388150" y="57365"/>
                  </a:lnTo>
                  <a:lnTo>
                    <a:pt x="387527" y="58635"/>
                  </a:lnTo>
                  <a:lnTo>
                    <a:pt x="387261" y="57111"/>
                  </a:lnTo>
                  <a:lnTo>
                    <a:pt x="386676" y="59524"/>
                  </a:lnTo>
                  <a:lnTo>
                    <a:pt x="386410" y="59270"/>
                  </a:lnTo>
                  <a:lnTo>
                    <a:pt x="386537" y="60286"/>
                  </a:lnTo>
                  <a:lnTo>
                    <a:pt x="386092" y="61810"/>
                  </a:lnTo>
                  <a:lnTo>
                    <a:pt x="385864" y="61556"/>
                  </a:lnTo>
                  <a:lnTo>
                    <a:pt x="385343" y="62064"/>
                  </a:lnTo>
                  <a:lnTo>
                    <a:pt x="384771" y="63588"/>
                  </a:lnTo>
                  <a:lnTo>
                    <a:pt x="384937" y="62318"/>
                  </a:lnTo>
                  <a:lnTo>
                    <a:pt x="385356" y="59016"/>
                  </a:lnTo>
                  <a:lnTo>
                    <a:pt x="385610" y="56984"/>
                  </a:lnTo>
                  <a:lnTo>
                    <a:pt x="384530" y="59016"/>
                  </a:lnTo>
                  <a:lnTo>
                    <a:pt x="384517" y="58508"/>
                  </a:lnTo>
                  <a:lnTo>
                    <a:pt x="384606" y="57365"/>
                  </a:lnTo>
                  <a:lnTo>
                    <a:pt x="384911" y="56476"/>
                  </a:lnTo>
                  <a:lnTo>
                    <a:pt x="385191" y="55714"/>
                  </a:lnTo>
                  <a:lnTo>
                    <a:pt x="385165" y="54698"/>
                  </a:lnTo>
                  <a:lnTo>
                    <a:pt x="384136" y="56540"/>
                  </a:lnTo>
                  <a:lnTo>
                    <a:pt x="383832" y="57302"/>
                  </a:lnTo>
                  <a:lnTo>
                    <a:pt x="383832" y="59143"/>
                  </a:lnTo>
                  <a:lnTo>
                    <a:pt x="383222" y="60629"/>
                  </a:lnTo>
                  <a:lnTo>
                    <a:pt x="382993" y="62318"/>
                  </a:lnTo>
                  <a:lnTo>
                    <a:pt x="383171" y="60032"/>
                  </a:lnTo>
                  <a:lnTo>
                    <a:pt x="383209" y="59639"/>
                  </a:lnTo>
                  <a:lnTo>
                    <a:pt x="383133" y="59778"/>
                  </a:lnTo>
                  <a:lnTo>
                    <a:pt x="383247" y="59067"/>
                  </a:lnTo>
                  <a:lnTo>
                    <a:pt x="383209" y="59639"/>
                  </a:lnTo>
                  <a:lnTo>
                    <a:pt x="383692" y="58635"/>
                  </a:lnTo>
                  <a:lnTo>
                    <a:pt x="383755" y="58508"/>
                  </a:lnTo>
                  <a:lnTo>
                    <a:pt x="383832" y="59143"/>
                  </a:lnTo>
                  <a:lnTo>
                    <a:pt x="383832" y="57302"/>
                  </a:lnTo>
                  <a:lnTo>
                    <a:pt x="382892" y="59397"/>
                  </a:lnTo>
                  <a:lnTo>
                    <a:pt x="382778" y="59944"/>
                  </a:lnTo>
                  <a:lnTo>
                    <a:pt x="381571" y="64350"/>
                  </a:lnTo>
                  <a:lnTo>
                    <a:pt x="381558" y="63334"/>
                  </a:lnTo>
                  <a:lnTo>
                    <a:pt x="381546" y="62953"/>
                  </a:lnTo>
                  <a:lnTo>
                    <a:pt x="381546" y="62572"/>
                  </a:lnTo>
                  <a:lnTo>
                    <a:pt x="382765" y="55968"/>
                  </a:lnTo>
                  <a:lnTo>
                    <a:pt x="382638" y="54063"/>
                  </a:lnTo>
                  <a:lnTo>
                    <a:pt x="382498" y="52793"/>
                  </a:lnTo>
                  <a:lnTo>
                    <a:pt x="380631" y="58508"/>
                  </a:lnTo>
                  <a:lnTo>
                    <a:pt x="379831" y="56730"/>
                  </a:lnTo>
                  <a:lnTo>
                    <a:pt x="379857" y="58254"/>
                  </a:lnTo>
                  <a:lnTo>
                    <a:pt x="379310" y="60159"/>
                  </a:lnTo>
                  <a:lnTo>
                    <a:pt x="379247" y="58889"/>
                  </a:lnTo>
                  <a:lnTo>
                    <a:pt x="379196" y="58000"/>
                  </a:lnTo>
                  <a:lnTo>
                    <a:pt x="378637" y="58889"/>
                  </a:lnTo>
                  <a:lnTo>
                    <a:pt x="378726" y="58508"/>
                  </a:lnTo>
                  <a:lnTo>
                    <a:pt x="379056" y="56984"/>
                  </a:lnTo>
                  <a:lnTo>
                    <a:pt x="379031" y="56349"/>
                  </a:lnTo>
                  <a:lnTo>
                    <a:pt x="379107" y="54825"/>
                  </a:lnTo>
                  <a:lnTo>
                    <a:pt x="378828" y="56349"/>
                  </a:lnTo>
                  <a:lnTo>
                    <a:pt x="378307" y="54571"/>
                  </a:lnTo>
                  <a:lnTo>
                    <a:pt x="377393" y="58508"/>
                  </a:lnTo>
                  <a:lnTo>
                    <a:pt x="377291" y="55460"/>
                  </a:lnTo>
                  <a:lnTo>
                    <a:pt x="376745" y="54444"/>
                  </a:lnTo>
                  <a:lnTo>
                    <a:pt x="375234" y="61302"/>
                  </a:lnTo>
                  <a:lnTo>
                    <a:pt x="374599" y="60528"/>
                  </a:lnTo>
                  <a:lnTo>
                    <a:pt x="374713" y="59778"/>
                  </a:lnTo>
                  <a:lnTo>
                    <a:pt x="375043" y="58762"/>
                  </a:lnTo>
                  <a:lnTo>
                    <a:pt x="375119" y="58508"/>
                  </a:lnTo>
                  <a:lnTo>
                    <a:pt x="375246" y="56603"/>
                  </a:lnTo>
                  <a:lnTo>
                    <a:pt x="375475" y="56222"/>
                  </a:lnTo>
                  <a:lnTo>
                    <a:pt x="375920" y="55460"/>
                  </a:lnTo>
                  <a:lnTo>
                    <a:pt x="375869" y="55283"/>
                  </a:lnTo>
                  <a:lnTo>
                    <a:pt x="375716" y="55206"/>
                  </a:lnTo>
                  <a:lnTo>
                    <a:pt x="375526" y="54825"/>
                  </a:lnTo>
                  <a:lnTo>
                    <a:pt x="375246" y="56222"/>
                  </a:lnTo>
                  <a:lnTo>
                    <a:pt x="375323" y="54952"/>
                  </a:lnTo>
                  <a:lnTo>
                    <a:pt x="373888" y="58762"/>
                  </a:lnTo>
                  <a:lnTo>
                    <a:pt x="374002" y="56857"/>
                  </a:lnTo>
                  <a:lnTo>
                    <a:pt x="373710" y="57746"/>
                  </a:lnTo>
                  <a:lnTo>
                    <a:pt x="373240" y="59778"/>
                  </a:lnTo>
                  <a:lnTo>
                    <a:pt x="372948" y="59524"/>
                  </a:lnTo>
                  <a:lnTo>
                    <a:pt x="372389" y="59778"/>
                  </a:lnTo>
                  <a:lnTo>
                    <a:pt x="372224" y="61912"/>
                  </a:lnTo>
                  <a:lnTo>
                    <a:pt x="372567" y="55587"/>
                  </a:lnTo>
                  <a:lnTo>
                    <a:pt x="369646" y="62064"/>
                  </a:lnTo>
                  <a:lnTo>
                    <a:pt x="369849" y="57619"/>
                  </a:lnTo>
                  <a:lnTo>
                    <a:pt x="369900" y="56476"/>
                  </a:lnTo>
                  <a:lnTo>
                    <a:pt x="369150" y="57111"/>
                  </a:lnTo>
                  <a:lnTo>
                    <a:pt x="368249" y="57619"/>
                  </a:lnTo>
                  <a:lnTo>
                    <a:pt x="367652" y="57619"/>
                  </a:lnTo>
                  <a:lnTo>
                    <a:pt x="367766" y="57111"/>
                  </a:lnTo>
                  <a:lnTo>
                    <a:pt x="367842" y="56642"/>
                  </a:lnTo>
                  <a:lnTo>
                    <a:pt x="367919" y="56857"/>
                  </a:lnTo>
                  <a:lnTo>
                    <a:pt x="367855" y="56603"/>
                  </a:lnTo>
                  <a:lnTo>
                    <a:pt x="367474" y="54825"/>
                  </a:lnTo>
                  <a:lnTo>
                    <a:pt x="366318" y="62572"/>
                  </a:lnTo>
                  <a:lnTo>
                    <a:pt x="366293" y="62445"/>
                  </a:lnTo>
                  <a:lnTo>
                    <a:pt x="366077" y="61429"/>
                  </a:lnTo>
                  <a:lnTo>
                    <a:pt x="365823" y="60286"/>
                  </a:lnTo>
                  <a:lnTo>
                    <a:pt x="365925" y="58000"/>
                  </a:lnTo>
                  <a:lnTo>
                    <a:pt x="365975" y="56984"/>
                  </a:lnTo>
                  <a:lnTo>
                    <a:pt x="366636" y="58635"/>
                  </a:lnTo>
                  <a:lnTo>
                    <a:pt x="366649" y="56984"/>
                  </a:lnTo>
                  <a:lnTo>
                    <a:pt x="367715" y="50634"/>
                  </a:lnTo>
                  <a:lnTo>
                    <a:pt x="365328" y="58000"/>
                  </a:lnTo>
                  <a:lnTo>
                    <a:pt x="365391" y="55968"/>
                  </a:lnTo>
                  <a:lnTo>
                    <a:pt x="365518" y="53936"/>
                  </a:lnTo>
                  <a:lnTo>
                    <a:pt x="365582" y="53809"/>
                  </a:lnTo>
                  <a:lnTo>
                    <a:pt x="365607" y="51269"/>
                  </a:lnTo>
                  <a:lnTo>
                    <a:pt x="364045" y="55968"/>
                  </a:lnTo>
                  <a:lnTo>
                    <a:pt x="363385" y="55333"/>
                  </a:lnTo>
                  <a:lnTo>
                    <a:pt x="363562" y="54317"/>
                  </a:lnTo>
                  <a:lnTo>
                    <a:pt x="362419" y="57619"/>
                  </a:lnTo>
                  <a:lnTo>
                    <a:pt x="360629" y="59143"/>
                  </a:lnTo>
                  <a:lnTo>
                    <a:pt x="360565" y="59664"/>
                  </a:lnTo>
                  <a:lnTo>
                    <a:pt x="359791" y="60286"/>
                  </a:lnTo>
                  <a:lnTo>
                    <a:pt x="359664" y="57873"/>
                  </a:lnTo>
                  <a:lnTo>
                    <a:pt x="359714" y="56730"/>
                  </a:lnTo>
                  <a:lnTo>
                    <a:pt x="360045" y="54698"/>
                  </a:lnTo>
                  <a:lnTo>
                    <a:pt x="360680" y="54571"/>
                  </a:lnTo>
                  <a:lnTo>
                    <a:pt x="361035" y="50888"/>
                  </a:lnTo>
                  <a:lnTo>
                    <a:pt x="359867" y="54571"/>
                  </a:lnTo>
                  <a:lnTo>
                    <a:pt x="359740" y="54190"/>
                  </a:lnTo>
                  <a:lnTo>
                    <a:pt x="359854" y="52920"/>
                  </a:lnTo>
                  <a:lnTo>
                    <a:pt x="359981" y="52285"/>
                  </a:lnTo>
                  <a:lnTo>
                    <a:pt x="358914" y="52666"/>
                  </a:lnTo>
                  <a:lnTo>
                    <a:pt x="358203" y="56730"/>
                  </a:lnTo>
                  <a:lnTo>
                    <a:pt x="357238" y="56222"/>
                  </a:lnTo>
                  <a:lnTo>
                    <a:pt x="357174" y="56984"/>
                  </a:lnTo>
                  <a:lnTo>
                    <a:pt x="357047" y="57746"/>
                  </a:lnTo>
                  <a:lnTo>
                    <a:pt x="355866" y="61429"/>
                  </a:lnTo>
                  <a:lnTo>
                    <a:pt x="356120" y="60159"/>
                  </a:lnTo>
                  <a:lnTo>
                    <a:pt x="356209" y="59651"/>
                  </a:lnTo>
                  <a:lnTo>
                    <a:pt x="356387" y="58762"/>
                  </a:lnTo>
                  <a:lnTo>
                    <a:pt x="356476" y="58254"/>
                  </a:lnTo>
                  <a:lnTo>
                    <a:pt x="356527" y="58000"/>
                  </a:lnTo>
                  <a:lnTo>
                    <a:pt x="357060" y="55206"/>
                  </a:lnTo>
                  <a:lnTo>
                    <a:pt x="355981" y="58000"/>
                  </a:lnTo>
                  <a:lnTo>
                    <a:pt x="356527" y="53936"/>
                  </a:lnTo>
                  <a:lnTo>
                    <a:pt x="354545" y="57619"/>
                  </a:lnTo>
                  <a:lnTo>
                    <a:pt x="353771" y="58254"/>
                  </a:lnTo>
                  <a:lnTo>
                    <a:pt x="354190" y="56857"/>
                  </a:lnTo>
                  <a:lnTo>
                    <a:pt x="353415" y="58254"/>
                  </a:lnTo>
                  <a:lnTo>
                    <a:pt x="353060" y="58127"/>
                  </a:lnTo>
                  <a:lnTo>
                    <a:pt x="352704" y="58000"/>
                  </a:lnTo>
                  <a:lnTo>
                    <a:pt x="352780" y="57619"/>
                  </a:lnTo>
                  <a:lnTo>
                    <a:pt x="353136" y="55714"/>
                  </a:lnTo>
                  <a:lnTo>
                    <a:pt x="354152" y="50126"/>
                  </a:lnTo>
                  <a:lnTo>
                    <a:pt x="351155" y="55714"/>
                  </a:lnTo>
                  <a:lnTo>
                    <a:pt x="351205" y="55079"/>
                  </a:lnTo>
                  <a:lnTo>
                    <a:pt x="351218" y="54825"/>
                  </a:lnTo>
                  <a:lnTo>
                    <a:pt x="351256" y="54317"/>
                  </a:lnTo>
                  <a:lnTo>
                    <a:pt x="351434" y="52158"/>
                  </a:lnTo>
                  <a:lnTo>
                    <a:pt x="351637" y="49491"/>
                  </a:lnTo>
                  <a:lnTo>
                    <a:pt x="349859" y="52158"/>
                  </a:lnTo>
                  <a:lnTo>
                    <a:pt x="349275" y="47840"/>
                  </a:lnTo>
                  <a:lnTo>
                    <a:pt x="347675" y="48094"/>
                  </a:lnTo>
                  <a:lnTo>
                    <a:pt x="347230" y="54317"/>
                  </a:lnTo>
                  <a:lnTo>
                    <a:pt x="347218" y="48094"/>
                  </a:lnTo>
                  <a:lnTo>
                    <a:pt x="347065" y="49123"/>
                  </a:lnTo>
                  <a:lnTo>
                    <a:pt x="346862" y="47993"/>
                  </a:lnTo>
                  <a:lnTo>
                    <a:pt x="346913" y="50177"/>
                  </a:lnTo>
                  <a:lnTo>
                    <a:pt x="346837" y="50711"/>
                  </a:lnTo>
                  <a:lnTo>
                    <a:pt x="346303" y="54444"/>
                  </a:lnTo>
                  <a:lnTo>
                    <a:pt x="345884" y="54825"/>
                  </a:lnTo>
                  <a:lnTo>
                    <a:pt x="345821" y="54381"/>
                  </a:lnTo>
                  <a:lnTo>
                    <a:pt x="345808" y="54229"/>
                  </a:lnTo>
                  <a:lnTo>
                    <a:pt x="345909" y="53060"/>
                  </a:lnTo>
                  <a:lnTo>
                    <a:pt x="346837" y="50711"/>
                  </a:lnTo>
                  <a:lnTo>
                    <a:pt x="345528" y="51206"/>
                  </a:lnTo>
                  <a:lnTo>
                    <a:pt x="345757" y="53848"/>
                  </a:lnTo>
                  <a:lnTo>
                    <a:pt x="345478" y="51523"/>
                  </a:lnTo>
                  <a:lnTo>
                    <a:pt x="345363" y="50507"/>
                  </a:lnTo>
                  <a:lnTo>
                    <a:pt x="345376" y="48475"/>
                  </a:lnTo>
                  <a:lnTo>
                    <a:pt x="345897" y="48983"/>
                  </a:lnTo>
                  <a:lnTo>
                    <a:pt x="345960" y="48475"/>
                  </a:lnTo>
                  <a:lnTo>
                    <a:pt x="346087" y="47586"/>
                  </a:lnTo>
                  <a:lnTo>
                    <a:pt x="345376" y="46951"/>
                  </a:lnTo>
                  <a:lnTo>
                    <a:pt x="345617" y="46316"/>
                  </a:lnTo>
                  <a:lnTo>
                    <a:pt x="346087" y="45046"/>
                  </a:lnTo>
                  <a:lnTo>
                    <a:pt x="345973" y="43395"/>
                  </a:lnTo>
                  <a:lnTo>
                    <a:pt x="345935" y="43141"/>
                  </a:lnTo>
                  <a:lnTo>
                    <a:pt x="345744" y="44792"/>
                  </a:lnTo>
                  <a:lnTo>
                    <a:pt x="345630" y="45402"/>
                  </a:lnTo>
                  <a:lnTo>
                    <a:pt x="345160" y="46316"/>
                  </a:lnTo>
                  <a:lnTo>
                    <a:pt x="344855" y="45300"/>
                  </a:lnTo>
                  <a:lnTo>
                    <a:pt x="344944" y="48475"/>
                  </a:lnTo>
                  <a:lnTo>
                    <a:pt x="343420" y="51523"/>
                  </a:lnTo>
                  <a:lnTo>
                    <a:pt x="343509" y="51015"/>
                  </a:lnTo>
                  <a:lnTo>
                    <a:pt x="343535" y="50888"/>
                  </a:lnTo>
                  <a:lnTo>
                    <a:pt x="343903" y="48729"/>
                  </a:lnTo>
                  <a:lnTo>
                    <a:pt x="344373" y="46062"/>
                  </a:lnTo>
                  <a:lnTo>
                    <a:pt x="344919" y="42887"/>
                  </a:lnTo>
                  <a:lnTo>
                    <a:pt x="343293" y="46062"/>
                  </a:lnTo>
                  <a:lnTo>
                    <a:pt x="343611" y="45173"/>
                  </a:lnTo>
                  <a:lnTo>
                    <a:pt x="343954" y="44157"/>
                  </a:lnTo>
                  <a:lnTo>
                    <a:pt x="343217" y="45173"/>
                  </a:lnTo>
                  <a:lnTo>
                    <a:pt x="341884" y="43776"/>
                  </a:lnTo>
                  <a:lnTo>
                    <a:pt x="340575" y="48729"/>
                  </a:lnTo>
                  <a:lnTo>
                    <a:pt x="340690" y="46697"/>
                  </a:lnTo>
                  <a:lnTo>
                    <a:pt x="340817" y="46164"/>
                  </a:lnTo>
                  <a:lnTo>
                    <a:pt x="341020" y="45808"/>
                  </a:lnTo>
                  <a:lnTo>
                    <a:pt x="339801" y="44919"/>
                  </a:lnTo>
                  <a:lnTo>
                    <a:pt x="337261" y="50888"/>
                  </a:lnTo>
                  <a:lnTo>
                    <a:pt x="337223" y="50634"/>
                  </a:lnTo>
                  <a:lnTo>
                    <a:pt x="337197" y="50507"/>
                  </a:lnTo>
                  <a:lnTo>
                    <a:pt x="336905" y="48856"/>
                  </a:lnTo>
                  <a:lnTo>
                    <a:pt x="336804" y="48221"/>
                  </a:lnTo>
                  <a:lnTo>
                    <a:pt x="336918" y="46570"/>
                  </a:lnTo>
                  <a:lnTo>
                    <a:pt x="337019" y="46062"/>
                  </a:lnTo>
                  <a:lnTo>
                    <a:pt x="336702" y="46443"/>
                  </a:lnTo>
                  <a:lnTo>
                    <a:pt x="336169" y="48856"/>
                  </a:lnTo>
                  <a:lnTo>
                    <a:pt x="336130" y="48221"/>
                  </a:lnTo>
                  <a:lnTo>
                    <a:pt x="336245" y="46443"/>
                  </a:lnTo>
                  <a:lnTo>
                    <a:pt x="336410" y="45681"/>
                  </a:lnTo>
                  <a:lnTo>
                    <a:pt x="335241" y="48221"/>
                  </a:lnTo>
                  <a:lnTo>
                    <a:pt x="335165" y="47840"/>
                  </a:lnTo>
                  <a:lnTo>
                    <a:pt x="335280" y="46570"/>
                  </a:lnTo>
                  <a:lnTo>
                    <a:pt x="335508" y="45808"/>
                  </a:lnTo>
                  <a:lnTo>
                    <a:pt x="335407" y="45173"/>
                  </a:lnTo>
                  <a:lnTo>
                    <a:pt x="334568" y="43395"/>
                  </a:lnTo>
                  <a:lnTo>
                    <a:pt x="332981" y="49618"/>
                  </a:lnTo>
                  <a:lnTo>
                    <a:pt x="331762" y="50507"/>
                  </a:lnTo>
                  <a:lnTo>
                    <a:pt x="331812" y="50126"/>
                  </a:lnTo>
                  <a:lnTo>
                    <a:pt x="331901" y="49491"/>
                  </a:lnTo>
                  <a:lnTo>
                    <a:pt x="332130" y="47840"/>
                  </a:lnTo>
                  <a:lnTo>
                    <a:pt x="332371" y="46062"/>
                  </a:lnTo>
                  <a:lnTo>
                    <a:pt x="332257" y="45681"/>
                  </a:lnTo>
                  <a:lnTo>
                    <a:pt x="331216" y="43649"/>
                  </a:lnTo>
                  <a:lnTo>
                    <a:pt x="331254" y="42887"/>
                  </a:lnTo>
                  <a:lnTo>
                    <a:pt x="329806" y="42125"/>
                  </a:lnTo>
                  <a:lnTo>
                    <a:pt x="328168" y="46316"/>
                  </a:lnTo>
                  <a:lnTo>
                    <a:pt x="326529" y="47840"/>
                  </a:lnTo>
                  <a:lnTo>
                    <a:pt x="326466" y="46443"/>
                  </a:lnTo>
                  <a:lnTo>
                    <a:pt x="326428" y="45427"/>
                  </a:lnTo>
                  <a:lnTo>
                    <a:pt x="326301" y="42760"/>
                  </a:lnTo>
                  <a:lnTo>
                    <a:pt x="323850" y="45427"/>
                  </a:lnTo>
                  <a:lnTo>
                    <a:pt x="322783" y="42506"/>
                  </a:lnTo>
                  <a:lnTo>
                    <a:pt x="322795" y="43776"/>
                  </a:lnTo>
                  <a:lnTo>
                    <a:pt x="322338" y="45935"/>
                  </a:lnTo>
                  <a:lnTo>
                    <a:pt x="322237" y="46164"/>
                  </a:lnTo>
                  <a:lnTo>
                    <a:pt x="322008" y="46443"/>
                  </a:lnTo>
                  <a:lnTo>
                    <a:pt x="321792" y="45427"/>
                  </a:lnTo>
                  <a:lnTo>
                    <a:pt x="320713" y="49491"/>
                  </a:lnTo>
                  <a:lnTo>
                    <a:pt x="320865" y="48348"/>
                  </a:lnTo>
                  <a:lnTo>
                    <a:pt x="320878" y="48221"/>
                  </a:lnTo>
                  <a:lnTo>
                    <a:pt x="320967" y="47586"/>
                  </a:lnTo>
                  <a:lnTo>
                    <a:pt x="321271" y="45300"/>
                  </a:lnTo>
                  <a:lnTo>
                    <a:pt x="321386" y="45427"/>
                  </a:lnTo>
                  <a:lnTo>
                    <a:pt x="321386" y="45300"/>
                  </a:lnTo>
                  <a:lnTo>
                    <a:pt x="321576" y="42252"/>
                  </a:lnTo>
                  <a:lnTo>
                    <a:pt x="320827" y="42252"/>
                  </a:lnTo>
                  <a:lnTo>
                    <a:pt x="320294" y="42252"/>
                  </a:lnTo>
                  <a:lnTo>
                    <a:pt x="319557" y="47586"/>
                  </a:lnTo>
                  <a:lnTo>
                    <a:pt x="319049" y="45554"/>
                  </a:lnTo>
                  <a:lnTo>
                    <a:pt x="318757" y="44411"/>
                  </a:lnTo>
                  <a:lnTo>
                    <a:pt x="317436" y="44919"/>
                  </a:lnTo>
                  <a:lnTo>
                    <a:pt x="316204" y="45554"/>
                  </a:lnTo>
                  <a:lnTo>
                    <a:pt x="316179" y="45427"/>
                  </a:lnTo>
                  <a:lnTo>
                    <a:pt x="315683" y="42887"/>
                  </a:lnTo>
                  <a:lnTo>
                    <a:pt x="315188" y="44157"/>
                  </a:lnTo>
                  <a:lnTo>
                    <a:pt x="314769" y="44157"/>
                  </a:lnTo>
                  <a:lnTo>
                    <a:pt x="314286" y="45427"/>
                  </a:lnTo>
                  <a:lnTo>
                    <a:pt x="314540" y="43395"/>
                  </a:lnTo>
                  <a:lnTo>
                    <a:pt x="314528" y="42379"/>
                  </a:lnTo>
                  <a:lnTo>
                    <a:pt x="314020" y="41871"/>
                  </a:lnTo>
                  <a:lnTo>
                    <a:pt x="313385" y="41236"/>
                  </a:lnTo>
                  <a:lnTo>
                    <a:pt x="312153" y="41871"/>
                  </a:lnTo>
                  <a:lnTo>
                    <a:pt x="312623" y="39712"/>
                  </a:lnTo>
                  <a:lnTo>
                    <a:pt x="311988" y="39458"/>
                  </a:lnTo>
                  <a:lnTo>
                    <a:pt x="310883" y="48094"/>
                  </a:lnTo>
                  <a:lnTo>
                    <a:pt x="310273" y="48221"/>
                  </a:lnTo>
                  <a:lnTo>
                    <a:pt x="310438" y="45681"/>
                  </a:lnTo>
                  <a:lnTo>
                    <a:pt x="310502" y="44538"/>
                  </a:lnTo>
                  <a:lnTo>
                    <a:pt x="310553" y="43776"/>
                  </a:lnTo>
                  <a:lnTo>
                    <a:pt x="309435" y="43776"/>
                  </a:lnTo>
                  <a:lnTo>
                    <a:pt x="309410" y="43649"/>
                  </a:lnTo>
                  <a:lnTo>
                    <a:pt x="308698" y="39839"/>
                  </a:lnTo>
                  <a:lnTo>
                    <a:pt x="307162" y="43649"/>
                  </a:lnTo>
                  <a:lnTo>
                    <a:pt x="307416" y="41744"/>
                  </a:lnTo>
                  <a:lnTo>
                    <a:pt x="307606" y="41617"/>
                  </a:lnTo>
                  <a:lnTo>
                    <a:pt x="307098" y="41490"/>
                  </a:lnTo>
                  <a:lnTo>
                    <a:pt x="306730" y="40601"/>
                  </a:lnTo>
                  <a:lnTo>
                    <a:pt x="305854" y="38442"/>
                  </a:lnTo>
                  <a:lnTo>
                    <a:pt x="305689" y="40906"/>
                  </a:lnTo>
                  <a:lnTo>
                    <a:pt x="303542" y="45681"/>
                  </a:lnTo>
                  <a:lnTo>
                    <a:pt x="303923" y="42760"/>
                  </a:lnTo>
                  <a:lnTo>
                    <a:pt x="303047" y="46443"/>
                  </a:lnTo>
                  <a:lnTo>
                    <a:pt x="302933" y="47459"/>
                  </a:lnTo>
                  <a:lnTo>
                    <a:pt x="302120" y="48348"/>
                  </a:lnTo>
                  <a:lnTo>
                    <a:pt x="301993" y="45427"/>
                  </a:lnTo>
                  <a:lnTo>
                    <a:pt x="301929" y="45173"/>
                  </a:lnTo>
                  <a:lnTo>
                    <a:pt x="301650" y="49491"/>
                  </a:lnTo>
                  <a:lnTo>
                    <a:pt x="301155" y="48094"/>
                  </a:lnTo>
                  <a:lnTo>
                    <a:pt x="301256" y="47332"/>
                  </a:lnTo>
                  <a:lnTo>
                    <a:pt x="301536" y="46062"/>
                  </a:lnTo>
                  <a:lnTo>
                    <a:pt x="300990" y="45808"/>
                  </a:lnTo>
                  <a:lnTo>
                    <a:pt x="300926" y="46697"/>
                  </a:lnTo>
                  <a:lnTo>
                    <a:pt x="300482" y="48729"/>
                  </a:lnTo>
                  <a:lnTo>
                    <a:pt x="300367" y="49110"/>
                  </a:lnTo>
                  <a:lnTo>
                    <a:pt x="299948" y="50126"/>
                  </a:lnTo>
                  <a:lnTo>
                    <a:pt x="299847" y="49745"/>
                  </a:lnTo>
                  <a:lnTo>
                    <a:pt x="299669" y="49110"/>
                  </a:lnTo>
                  <a:lnTo>
                    <a:pt x="299453" y="48348"/>
                  </a:lnTo>
                  <a:lnTo>
                    <a:pt x="299542" y="45427"/>
                  </a:lnTo>
                  <a:lnTo>
                    <a:pt x="299275" y="47205"/>
                  </a:lnTo>
                  <a:lnTo>
                    <a:pt x="298792" y="49110"/>
                  </a:lnTo>
                  <a:lnTo>
                    <a:pt x="298627" y="48602"/>
                  </a:lnTo>
                  <a:lnTo>
                    <a:pt x="298729" y="46824"/>
                  </a:lnTo>
                  <a:lnTo>
                    <a:pt x="298640" y="45935"/>
                  </a:lnTo>
                  <a:lnTo>
                    <a:pt x="298538" y="45681"/>
                  </a:lnTo>
                  <a:lnTo>
                    <a:pt x="298119" y="44577"/>
                  </a:lnTo>
                  <a:lnTo>
                    <a:pt x="298043" y="45402"/>
                  </a:lnTo>
                  <a:lnTo>
                    <a:pt x="298056" y="44411"/>
                  </a:lnTo>
                  <a:lnTo>
                    <a:pt x="298119" y="44577"/>
                  </a:lnTo>
                  <a:lnTo>
                    <a:pt x="298132" y="44411"/>
                  </a:lnTo>
                  <a:lnTo>
                    <a:pt x="298259" y="42887"/>
                  </a:lnTo>
                  <a:lnTo>
                    <a:pt x="297891" y="42570"/>
                  </a:lnTo>
                  <a:lnTo>
                    <a:pt x="297891" y="45339"/>
                  </a:lnTo>
                  <a:lnTo>
                    <a:pt x="297103" y="49745"/>
                  </a:lnTo>
                  <a:lnTo>
                    <a:pt x="296799" y="47586"/>
                  </a:lnTo>
                  <a:lnTo>
                    <a:pt x="296735" y="45059"/>
                  </a:lnTo>
                  <a:lnTo>
                    <a:pt x="297484" y="45173"/>
                  </a:lnTo>
                  <a:lnTo>
                    <a:pt x="297891" y="45339"/>
                  </a:lnTo>
                  <a:lnTo>
                    <a:pt x="297891" y="42570"/>
                  </a:lnTo>
                  <a:lnTo>
                    <a:pt x="297688" y="42379"/>
                  </a:lnTo>
                  <a:lnTo>
                    <a:pt x="298513" y="38823"/>
                  </a:lnTo>
                  <a:lnTo>
                    <a:pt x="297789" y="40855"/>
                  </a:lnTo>
                  <a:lnTo>
                    <a:pt x="296570" y="45046"/>
                  </a:lnTo>
                  <a:lnTo>
                    <a:pt x="296532" y="44919"/>
                  </a:lnTo>
                  <a:lnTo>
                    <a:pt x="296481" y="44792"/>
                  </a:lnTo>
                  <a:lnTo>
                    <a:pt x="296176" y="44030"/>
                  </a:lnTo>
                  <a:lnTo>
                    <a:pt x="296075" y="43649"/>
                  </a:lnTo>
                  <a:lnTo>
                    <a:pt x="296075" y="42887"/>
                  </a:lnTo>
                  <a:lnTo>
                    <a:pt x="296062" y="42252"/>
                  </a:lnTo>
                  <a:lnTo>
                    <a:pt x="295948" y="42443"/>
                  </a:lnTo>
                  <a:lnTo>
                    <a:pt x="295948" y="61810"/>
                  </a:lnTo>
                  <a:lnTo>
                    <a:pt x="295795" y="61683"/>
                  </a:lnTo>
                  <a:lnTo>
                    <a:pt x="295402" y="61683"/>
                  </a:lnTo>
                  <a:lnTo>
                    <a:pt x="295478" y="60413"/>
                  </a:lnTo>
                  <a:lnTo>
                    <a:pt x="295592" y="59651"/>
                  </a:lnTo>
                  <a:lnTo>
                    <a:pt x="295706" y="60667"/>
                  </a:lnTo>
                  <a:lnTo>
                    <a:pt x="295821" y="60909"/>
                  </a:lnTo>
                  <a:lnTo>
                    <a:pt x="295948" y="61810"/>
                  </a:lnTo>
                  <a:lnTo>
                    <a:pt x="295948" y="42443"/>
                  </a:lnTo>
                  <a:lnTo>
                    <a:pt x="295744" y="42887"/>
                  </a:lnTo>
                  <a:lnTo>
                    <a:pt x="295706" y="42760"/>
                  </a:lnTo>
                  <a:lnTo>
                    <a:pt x="295503" y="42125"/>
                  </a:lnTo>
                  <a:lnTo>
                    <a:pt x="295313" y="42125"/>
                  </a:lnTo>
                  <a:lnTo>
                    <a:pt x="295427" y="39839"/>
                  </a:lnTo>
                  <a:lnTo>
                    <a:pt x="295224" y="40132"/>
                  </a:lnTo>
                  <a:lnTo>
                    <a:pt x="295224" y="40855"/>
                  </a:lnTo>
                  <a:lnTo>
                    <a:pt x="295211" y="42125"/>
                  </a:lnTo>
                  <a:lnTo>
                    <a:pt x="294995" y="42252"/>
                  </a:lnTo>
                  <a:lnTo>
                    <a:pt x="294830" y="42379"/>
                  </a:lnTo>
                  <a:lnTo>
                    <a:pt x="294982" y="41236"/>
                  </a:lnTo>
                  <a:lnTo>
                    <a:pt x="295224" y="40855"/>
                  </a:lnTo>
                  <a:lnTo>
                    <a:pt x="295224" y="40132"/>
                  </a:lnTo>
                  <a:lnTo>
                    <a:pt x="294703" y="40855"/>
                  </a:lnTo>
                  <a:lnTo>
                    <a:pt x="294386" y="40728"/>
                  </a:lnTo>
                  <a:lnTo>
                    <a:pt x="294182" y="43649"/>
                  </a:lnTo>
                  <a:lnTo>
                    <a:pt x="293814" y="43141"/>
                  </a:lnTo>
                  <a:lnTo>
                    <a:pt x="293954" y="45300"/>
                  </a:lnTo>
                  <a:lnTo>
                    <a:pt x="294068" y="45173"/>
                  </a:lnTo>
                  <a:lnTo>
                    <a:pt x="294208" y="45173"/>
                  </a:lnTo>
                  <a:lnTo>
                    <a:pt x="294208" y="45516"/>
                  </a:lnTo>
                  <a:lnTo>
                    <a:pt x="294233" y="45745"/>
                  </a:lnTo>
                  <a:lnTo>
                    <a:pt x="294246" y="45935"/>
                  </a:lnTo>
                  <a:lnTo>
                    <a:pt x="294398" y="45046"/>
                  </a:lnTo>
                  <a:lnTo>
                    <a:pt x="294601" y="45046"/>
                  </a:lnTo>
                  <a:lnTo>
                    <a:pt x="295198" y="44919"/>
                  </a:lnTo>
                  <a:lnTo>
                    <a:pt x="294805" y="46443"/>
                  </a:lnTo>
                  <a:lnTo>
                    <a:pt x="294449" y="47586"/>
                  </a:lnTo>
                  <a:lnTo>
                    <a:pt x="294246" y="45935"/>
                  </a:lnTo>
                  <a:lnTo>
                    <a:pt x="293420" y="50634"/>
                  </a:lnTo>
                  <a:lnTo>
                    <a:pt x="293420" y="50380"/>
                  </a:lnTo>
                  <a:lnTo>
                    <a:pt x="293382" y="48856"/>
                  </a:lnTo>
                  <a:lnTo>
                    <a:pt x="293268" y="46316"/>
                  </a:lnTo>
                  <a:lnTo>
                    <a:pt x="292735" y="44411"/>
                  </a:lnTo>
                  <a:lnTo>
                    <a:pt x="292735" y="43268"/>
                  </a:lnTo>
                  <a:lnTo>
                    <a:pt x="292798" y="41744"/>
                  </a:lnTo>
                  <a:lnTo>
                    <a:pt x="291706" y="43268"/>
                  </a:lnTo>
                  <a:lnTo>
                    <a:pt x="290449" y="42633"/>
                  </a:lnTo>
                  <a:lnTo>
                    <a:pt x="289433" y="48094"/>
                  </a:lnTo>
                  <a:lnTo>
                    <a:pt x="289102" y="48856"/>
                  </a:lnTo>
                  <a:lnTo>
                    <a:pt x="289115" y="48602"/>
                  </a:lnTo>
                  <a:lnTo>
                    <a:pt x="289242" y="46570"/>
                  </a:lnTo>
                  <a:lnTo>
                    <a:pt x="289217" y="45808"/>
                  </a:lnTo>
                  <a:lnTo>
                    <a:pt x="289344" y="45262"/>
                  </a:lnTo>
                  <a:lnTo>
                    <a:pt x="289090" y="45808"/>
                  </a:lnTo>
                  <a:lnTo>
                    <a:pt x="288467" y="45173"/>
                  </a:lnTo>
                  <a:lnTo>
                    <a:pt x="288099" y="44792"/>
                  </a:lnTo>
                  <a:lnTo>
                    <a:pt x="288036" y="45326"/>
                  </a:lnTo>
                  <a:lnTo>
                    <a:pt x="288010" y="45618"/>
                  </a:lnTo>
                  <a:lnTo>
                    <a:pt x="287921" y="46316"/>
                  </a:lnTo>
                  <a:lnTo>
                    <a:pt x="287680" y="48602"/>
                  </a:lnTo>
                  <a:lnTo>
                    <a:pt x="287591" y="48348"/>
                  </a:lnTo>
                  <a:lnTo>
                    <a:pt x="287235" y="47205"/>
                  </a:lnTo>
                  <a:lnTo>
                    <a:pt x="287312" y="46570"/>
                  </a:lnTo>
                  <a:lnTo>
                    <a:pt x="287959" y="45681"/>
                  </a:lnTo>
                  <a:lnTo>
                    <a:pt x="288036" y="45326"/>
                  </a:lnTo>
                  <a:lnTo>
                    <a:pt x="287350" y="45681"/>
                  </a:lnTo>
                  <a:lnTo>
                    <a:pt x="287464" y="45046"/>
                  </a:lnTo>
                  <a:lnTo>
                    <a:pt x="287426" y="44411"/>
                  </a:lnTo>
                  <a:lnTo>
                    <a:pt x="286359" y="43268"/>
                  </a:lnTo>
                  <a:lnTo>
                    <a:pt x="283616" y="48348"/>
                  </a:lnTo>
                  <a:lnTo>
                    <a:pt x="283133" y="47459"/>
                  </a:lnTo>
                  <a:lnTo>
                    <a:pt x="282384" y="46062"/>
                  </a:lnTo>
                  <a:lnTo>
                    <a:pt x="282448" y="46316"/>
                  </a:lnTo>
                  <a:lnTo>
                    <a:pt x="282549" y="47459"/>
                  </a:lnTo>
                  <a:lnTo>
                    <a:pt x="280428" y="43903"/>
                  </a:lnTo>
                  <a:lnTo>
                    <a:pt x="277545" y="50380"/>
                  </a:lnTo>
                  <a:lnTo>
                    <a:pt x="276707" y="47967"/>
                  </a:lnTo>
                  <a:lnTo>
                    <a:pt x="275602" y="44792"/>
                  </a:lnTo>
                  <a:lnTo>
                    <a:pt x="275018" y="43649"/>
                  </a:lnTo>
                  <a:lnTo>
                    <a:pt x="274828" y="45808"/>
                  </a:lnTo>
                  <a:lnTo>
                    <a:pt x="274701" y="46443"/>
                  </a:lnTo>
                  <a:lnTo>
                    <a:pt x="274294" y="47967"/>
                  </a:lnTo>
                  <a:lnTo>
                    <a:pt x="274332" y="44792"/>
                  </a:lnTo>
                  <a:lnTo>
                    <a:pt x="273456" y="48348"/>
                  </a:lnTo>
                  <a:lnTo>
                    <a:pt x="272351" y="51015"/>
                  </a:lnTo>
                  <a:lnTo>
                    <a:pt x="272326" y="48856"/>
                  </a:lnTo>
                  <a:lnTo>
                    <a:pt x="272313" y="47586"/>
                  </a:lnTo>
                  <a:lnTo>
                    <a:pt x="272211" y="40474"/>
                  </a:lnTo>
                  <a:lnTo>
                    <a:pt x="270878" y="45046"/>
                  </a:lnTo>
                  <a:lnTo>
                    <a:pt x="270764" y="47586"/>
                  </a:lnTo>
                  <a:lnTo>
                    <a:pt x="270344" y="47205"/>
                  </a:lnTo>
                  <a:lnTo>
                    <a:pt x="269316" y="48856"/>
                  </a:lnTo>
                  <a:lnTo>
                    <a:pt x="269328" y="48602"/>
                  </a:lnTo>
                  <a:lnTo>
                    <a:pt x="269506" y="46443"/>
                  </a:lnTo>
                  <a:lnTo>
                    <a:pt x="269252" y="48602"/>
                  </a:lnTo>
                  <a:lnTo>
                    <a:pt x="269201" y="45808"/>
                  </a:lnTo>
                  <a:lnTo>
                    <a:pt x="267995" y="48602"/>
                  </a:lnTo>
                  <a:lnTo>
                    <a:pt x="267309" y="47459"/>
                  </a:lnTo>
                  <a:lnTo>
                    <a:pt x="267436" y="46443"/>
                  </a:lnTo>
                  <a:lnTo>
                    <a:pt x="268452" y="41998"/>
                  </a:lnTo>
                  <a:lnTo>
                    <a:pt x="267246" y="41617"/>
                  </a:lnTo>
                  <a:lnTo>
                    <a:pt x="266750" y="42252"/>
                  </a:lnTo>
                  <a:lnTo>
                    <a:pt x="265976" y="45427"/>
                  </a:lnTo>
                  <a:lnTo>
                    <a:pt x="265849" y="47459"/>
                  </a:lnTo>
                  <a:lnTo>
                    <a:pt x="266014" y="47586"/>
                  </a:lnTo>
                  <a:lnTo>
                    <a:pt x="266141" y="48094"/>
                  </a:lnTo>
                  <a:lnTo>
                    <a:pt x="266242" y="48983"/>
                  </a:lnTo>
                  <a:lnTo>
                    <a:pt x="266128" y="50380"/>
                  </a:lnTo>
                  <a:lnTo>
                    <a:pt x="265823" y="50888"/>
                  </a:lnTo>
                  <a:lnTo>
                    <a:pt x="265734" y="51269"/>
                  </a:lnTo>
                  <a:lnTo>
                    <a:pt x="265506" y="55079"/>
                  </a:lnTo>
                  <a:lnTo>
                    <a:pt x="265379" y="56603"/>
                  </a:lnTo>
                  <a:lnTo>
                    <a:pt x="265125" y="58889"/>
                  </a:lnTo>
                  <a:lnTo>
                    <a:pt x="265010" y="61302"/>
                  </a:lnTo>
                  <a:lnTo>
                    <a:pt x="265747" y="64350"/>
                  </a:lnTo>
                  <a:lnTo>
                    <a:pt x="266573" y="61429"/>
                  </a:lnTo>
                  <a:lnTo>
                    <a:pt x="266598" y="63868"/>
                  </a:lnTo>
                  <a:lnTo>
                    <a:pt x="266166" y="63957"/>
                  </a:lnTo>
                  <a:lnTo>
                    <a:pt x="266204" y="64985"/>
                  </a:lnTo>
                  <a:lnTo>
                    <a:pt x="266331" y="66128"/>
                  </a:lnTo>
                  <a:lnTo>
                    <a:pt x="266687" y="63957"/>
                  </a:lnTo>
                  <a:lnTo>
                    <a:pt x="266915" y="62826"/>
                  </a:lnTo>
                  <a:lnTo>
                    <a:pt x="266954" y="64731"/>
                  </a:lnTo>
                  <a:lnTo>
                    <a:pt x="267081" y="65493"/>
                  </a:lnTo>
                  <a:lnTo>
                    <a:pt x="267601" y="62826"/>
                  </a:lnTo>
                  <a:lnTo>
                    <a:pt x="267728" y="62191"/>
                  </a:lnTo>
                  <a:lnTo>
                    <a:pt x="267817" y="61429"/>
                  </a:lnTo>
                  <a:lnTo>
                    <a:pt x="267931" y="61150"/>
                  </a:lnTo>
                  <a:lnTo>
                    <a:pt x="267995" y="60794"/>
                  </a:lnTo>
                  <a:lnTo>
                    <a:pt x="267995" y="60998"/>
                  </a:lnTo>
                  <a:lnTo>
                    <a:pt x="268084" y="60794"/>
                  </a:lnTo>
                  <a:lnTo>
                    <a:pt x="268414" y="60032"/>
                  </a:lnTo>
                  <a:lnTo>
                    <a:pt x="268452" y="60413"/>
                  </a:lnTo>
                  <a:lnTo>
                    <a:pt x="268566" y="62826"/>
                  </a:lnTo>
                  <a:lnTo>
                    <a:pt x="268439" y="64096"/>
                  </a:lnTo>
                  <a:lnTo>
                    <a:pt x="268922" y="62191"/>
                  </a:lnTo>
                  <a:lnTo>
                    <a:pt x="268846" y="63957"/>
                  </a:lnTo>
                  <a:lnTo>
                    <a:pt x="269024" y="63334"/>
                  </a:lnTo>
                  <a:lnTo>
                    <a:pt x="269544" y="64223"/>
                  </a:lnTo>
                  <a:lnTo>
                    <a:pt x="269659" y="63334"/>
                  </a:lnTo>
                  <a:lnTo>
                    <a:pt x="269798" y="62191"/>
                  </a:lnTo>
                  <a:lnTo>
                    <a:pt x="269875" y="61556"/>
                  </a:lnTo>
                  <a:lnTo>
                    <a:pt x="270065" y="64350"/>
                  </a:lnTo>
                  <a:lnTo>
                    <a:pt x="270891" y="61556"/>
                  </a:lnTo>
                  <a:lnTo>
                    <a:pt x="271081" y="60921"/>
                  </a:lnTo>
                  <a:lnTo>
                    <a:pt x="270789" y="65493"/>
                  </a:lnTo>
                  <a:lnTo>
                    <a:pt x="270789" y="65620"/>
                  </a:lnTo>
                  <a:lnTo>
                    <a:pt x="270903" y="64858"/>
                  </a:lnTo>
                  <a:lnTo>
                    <a:pt x="271030" y="64223"/>
                  </a:lnTo>
                  <a:lnTo>
                    <a:pt x="271602" y="61937"/>
                  </a:lnTo>
                  <a:lnTo>
                    <a:pt x="271932" y="61810"/>
                  </a:lnTo>
                  <a:lnTo>
                    <a:pt x="271043" y="67271"/>
                  </a:lnTo>
                  <a:lnTo>
                    <a:pt x="273088" y="62191"/>
                  </a:lnTo>
                  <a:lnTo>
                    <a:pt x="272592" y="68033"/>
                  </a:lnTo>
                  <a:lnTo>
                    <a:pt x="273316" y="63207"/>
                  </a:lnTo>
                  <a:lnTo>
                    <a:pt x="274269" y="66001"/>
                  </a:lnTo>
                  <a:lnTo>
                    <a:pt x="275196" y="63207"/>
                  </a:lnTo>
                  <a:lnTo>
                    <a:pt x="275082" y="64350"/>
                  </a:lnTo>
                  <a:lnTo>
                    <a:pt x="275348" y="64604"/>
                  </a:lnTo>
                  <a:lnTo>
                    <a:pt x="275475" y="66509"/>
                  </a:lnTo>
                  <a:lnTo>
                    <a:pt x="275602" y="67017"/>
                  </a:lnTo>
                  <a:lnTo>
                    <a:pt x="275894" y="63207"/>
                  </a:lnTo>
                  <a:lnTo>
                    <a:pt x="276021" y="62826"/>
                  </a:lnTo>
                  <a:lnTo>
                    <a:pt x="276529" y="62191"/>
                  </a:lnTo>
                  <a:lnTo>
                    <a:pt x="276631" y="62064"/>
                  </a:lnTo>
                  <a:lnTo>
                    <a:pt x="276682" y="61810"/>
                  </a:lnTo>
                  <a:lnTo>
                    <a:pt x="276872" y="60921"/>
                  </a:lnTo>
                  <a:lnTo>
                    <a:pt x="277075" y="60032"/>
                  </a:lnTo>
                  <a:lnTo>
                    <a:pt x="277152" y="59651"/>
                  </a:lnTo>
                  <a:lnTo>
                    <a:pt x="277418" y="63588"/>
                  </a:lnTo>
                  <a:lnTo>
                    <a:pt x="276529" y="64350"/>
                  </a:lnTo>
                  <a:lnTo>
                    <a:pt x="276453" y="68160"/>
                  </a:lnTo>
                  <a:lnTo>
                    <a:pt x="276644" y="64858"/>
                  </a:lnTo>
                  <a:lnTo>
                    <a:pt x="277571" y="64985"/>
                  </a:lnTo>
                  <a:lnTo>
                    <a:pt x="277571" y="64858"/>
                  </a:lnTo>
                  <a:lnTo>
                    <a:pt x="277571" y="62191"/>
                  </a:lnTo>
                  <a:lnTo>
                    <a:pt x="277812" y="64604"/>
                  </a:lnTo>
                  <a:lnTo>
                    <a:pt x="277837" y="63334"/>
                  </a:lnTo>
                  <a:lnTo>
                    <a:pt x="277837" y="66763"/>
                  </a:lnTo>
                  <a:lnTo>
                    <a:pt x="278091" y="63334"/>
                  </a:lnTo>
                  <a:lnTo>
                    <a:pt x="278180" y="62191"/>
                  </a:lnTo>
                  <a:lnTo>
                    <a:pt x="278218" y="61683"/>
                  </a:lnTo>
                  <a:lnTo>
                    <a:pt x="278257" y="66001"/>
                  </a:lnTo>
                  <a:lnTo>
                    <a:pt x="278790" y="62826"/>
                  </a:lnTo>
                  <a:lnTo>
                    <a:pt x="279019" y="64223"/>
                  </a:lnTo>
                  <a:lnTo>
                    <a:pt x="279146" y="65620"/>
                  </a:lnTo>
                  <a:lnTo>
                    <a:pt x="278625" y="67652"/>
                  </a:lnTo>
                  <a:lnTo>
                    <a:pt x="279374" y="66128"/>
                  </a:lnTo>
                  <a:lnTo>
                    <a:pt x="279450" y="66852"/>
                  </a:lnTo>
                  <a:lnTo>
                    <a:pt x="279438" y="66128"/>
                  </a:lnTo>
                  <a:lnTo>
                    <a:pt x="279565" y="64731"/>
                  </a:lnTo>
                  <a:lnTo>
                    <a:pt x="279717" y="63461"/>
                  </a:lnTo>
                  <a:lnTo>
                    <a:pt x="280250" y="62826"/>
                  </a:lnTo>
                  <a:lnTo>
                    <a:pt x="280568" y="62445"/>
                  </a:lnTo>
                  <a:lnTo>
                    <a:pt x="280123" y="64985"/>
                  </a:lnTo>
                  <a:lnTo>
                    <a:pt x="280009" y="68414"/>
                  </a:lnTo>
                  <a:lnTo>
                    <a:pt x="280492" y="67525"/>
                  </a:lnTo>
                  <a:lnTo>
                    <a:pt x="280593" y="67144"/>
                  </a:lnTo>
                  <a:lnTo>
                    <a:pt x="281178" y="63842"/>
                  </a:lnTo>
                  <a:lnTo>
                    <a:pt x="281495" y="64084"/>
                  </a:lnTo>
                  <a:lnTo>
                    <a:pt x="281546" y="64985"/>
                  </a:lnTo>
                  <a:lnTo>
                    <a:pt x="281419" y="65747"/>
                  </a:lnTo>
                  <a:lnTo>
                    <a:pt x="281876" y="63842"/>
                  </a:lnTo>
                  <a:lnTo>
                    <a:pt x="282143" y="62699"/>
                  </a:lnTo>
                  <a:lnTo>
                    <a:pt x="282956" y="65620"/>
                  </a:lnTo>
                  <a:lnTo>
                    <a:pt x="283616" y="62699"/>
                  </a:lnTo>
                  <a:lnTo>
                    <a:pt x="283679" y="62445"/>
                  </a:lnTo>
                  <a:lnTo>
                    <a:pt x="283794" y="61937"/>
                  </a:lnTo>
                  <a:lnTo>
                    <a:pt x="283819" y="62788"/>
                  </a:lnTo>
                  <a:lnTo>
                    <a:pt x="283743" y="64871"/>
                  </a:lnTo>
                  <a:lnTo>
                    <a:pt x="283070" y="65570"/>
                  </a:lnTo>
                  <a:lnTo>
                    <a:pt x="283832" y="65430"/>
                  </a:lnTo>
                  <a:lnTo>
                    <a:pt x="283832" y="62826"/>
                  </a:lnTo>
                  <a:lnTo>
                    <a:pt x="283845" y="61810"/>
                  </a:lnTo>
                  <a:lnTo>
                    <a:pt x="283857" y="61683"/>
                  </a:lnTo>
                  <a:lnTo>
                    <a:pt x="283946" y="59651"/>
                  </a:lnTo>
                  <a:lnTo>
                    <a:pt x="284111" y="57492"/>
                  </a:lnTo>
                  <a:lnTo>
                    <a:pt x="284416" y="57492"/>
                  </a:lnTo>
                  <a:lnTo>
                    <a:pt x="284835" y="55079"/>
                  </a:lnTo>
                  <a:lnTo>
                    <a:pt x="284759" y="57619"/>
                  </a:lnTo>
                  <a:lnTo>
                    <a:pt x="284594" y="57492"/>
                  </a:lnTo>
                  <a:lnTo>
                    <a:pt x="284480" y="58635"/>
                  </a:lnTo>
                  <a:lnTo>
                    <a:pt x="284353" y="59397"/>
                  </a:lnTo>
                  <a:lnTo>
                    <a:pt x="284746" y="58254"/>
                  </a:lnTo>
                  <a:lnTo>
                    <a:pt x="284746" y="60985"/>
                  </a:lnTo>
                  <a:lnTo>
                    <a:pt x="284911" y="60426"/>
                  </a:lnTo>
                  <a:lnTo>
                    <a:pt x="284975" y="60286"/>
                  </a:lnTo>
                  <a:lnTo>
                    <a:pt x="285610" y="58254"/>
                  </a:lnTo>
                  <a:lnTo>
                    <a:pt x="285648" y="58127"/>
                  </a:lnTo>
                  <a:lnTo>
                    <a:pt x="285889" y="58762"/>
                  </a:lnTo>
                  <a:lnTo>
                    <a:pt x="285978" y="60286"/>
                  </a:lnTo>
                  <a:lnTo>
                    <a:pt x="285851" y="62699"/>
                  </a:lnTo>
                  <a:lnTo>
                    <a:pt x="284924" y="60426"/>
                  </a:lnTo>
                  <a:lnTo>
                    <a:pt x="285000" y="61429"/>
                  </a:lnTo>
                  <a:lnTo>
                    <a:pt x="285242" y="63461"/>
                  </a:lnTo>
                  <a:lnTo>
                    <a:pt x="284645" y="62064"/>
                  </a:lnTo>
                  <a:lnTo>
                    <a:pt x="284759" y="67652"/>
                  </a:lnTo>
                  <a:lnTo>
                    <a:pt x="284251" y="61836"/>
                  </a:lnTo>
                  <a:lnTo>
                    <a:pt x="284264" y="63957"/>
                  </a:lnTo>
                  <a:lnTo>
                    <a:pt x="284391" y="67779"/>
                  </a:lnTo>
                  <a:lnTo>
                    <a:pt x="285140" y="68795"/>
                  </a:lnTo>
                  <a:lnTo>
                    <a:pt x="285267" y="67652"/>
                  </a:lnTo>
                  <a:lnTo>
                    <a:pt x="285470" y="65874"/>
                  </a:lnTo>
                  <a:lnTo>
                    <a:pt x="286308" y="67017"/>
                  </a:lnTo>
                  <a:lnTo>
                    <a:pt x="286512" y="65874"/>
                  </a:lnTo>
                  <a:lnTo>
                    <a:pt x="286639" y="65239"/>
                  </a:lnTo>
                  <a:lnTo>
                    <a:pt x="286512" y="64350"/>
                  </a:lnTo>
                  <a:lnTo>
                    <a:pt x="286575" y="63461"/>
                  </a:lnTo>
                  <a:lnTo>
                    <a:pt x="286727" y="62699"/>
                  </a:lnTo>
                  <a:lnTo>
                    <a:pt x="286829" y="62166"/>
                  </a:lnTo>
                  <a:lnTo>
                    <a:pt x="288404" y="58762"/>
                  </a:lnTo>
                  <a:lnTo>
                    <a:pt x="287159" y="71208"/>
                  </a:lnTo>
                  <a:lnTo>
                    <a:pt x="288455" y="66636"/>
                  </a:lnTo>
                  <a:lnTo>
                    <a:pt x="288925" y="64223"/>
                  </a:lnTo>
                  <a:lnTo>
                    <a:pt x="289382" y="59651"/>
                  </a:lnTo>
                  <a:lnTo>
                    <a:pt x="289699" y="61150"/>
                  </a:lnTo>
                  <a:lnTo>
                    <a:pt x="289814" y="62572"/>
                  </a:lnTo>
                  <a:lnTo>
                    <a:pt x="289318" y="66128"/>
                  </a:lnTo>
                  <a:lnTo>
                    <a:pt x="290195" y="66636"/>
                  </a:lnTo>
                  <a:lnTo>
                    <a:pt x="290233" y="64503"/>
                  </a:lnTo>
                  <a:lnTo>
                    <a:pt x="290309" y="60413"/>
                  </a:lnTo>
                  <a:lnTo>
                    <a:pt x="290918" y="62788"/>
                  </a:lnTo>
                  <a:lnTo>
                    <a:pt x="291388" y="62699"/>
                  </a:lnTo>
                  <a:lnTo>
                    <a:pt x="291198" y="66255"/>
                  </a:lnTo>
                  <a:lnTo>
                    <a:pt x="292188" y="65747"/>
                  </a:lnTo>
                  <a:lnTo>
                    <a:pt x="293458" y="63334"/>
                  </a:lnTo>
                  <a:lnTo>
                    <a:pt x="294576" y="62826"/>
                  </a:lnTo>
                  <a:lnTo>
                    <a:pt x="294424" y="63842"/>
                  </a:lnTo>
                  <a:lnTo>
                    <a:pt x="294297" y="64300"/>
                  </a:lnTo>
                  <a:lnTo>
                    <a:pt x="294182" y="65112"/>
                  </a:lnTo>
                  <a:lnTo>
                    <a:pt x="294309" y="66001"/>
                  </a:lnTo>
                  <a:lnTo>
                    <a:pt x="295795" y="64350"/>
                  </a:lnTo>
                  <a:lnTo>
                    <a:pt x="297103" y="66636"/>
                  </a:lnTo>
                  <a:lnTo>
                    <a:pt x="298183" y="68922"/>
                  </a:lnTo>
                  <a:lnTo>
                    <a:pt x="298958" y="65874"/>
                  </a:lnTo>
                  <a:lnTo>
                    <a:pt x="299072" y="66001"/>
                  </a:lnTo>
                  <a:lnTo>
                    <a:pt x="299097" y="65874"/>
                  </a:lnTo>
                  <a:lnTo>
                    <a:pt x="299427" y="64731"/>
                  </a:lnTo>
                  <a:lnTo>
                    <a:pt x="299732" y="64604"/>
                  </a:lnTo>
                  <a:lnTo>
                    <a:pt x="299593" y="66763"/>
                  </a:lnTo>
                  <a:lnTo>
                    <a:pt x="299377" y="67525"/>
                  </a:lnTo>
                  <a:lnTo>
                    <a:pt x="300494" y="64985"/>
                  </a:lnTo>
                  <a:lnTo>
                    <a:pt x="300761" y="64604"/>
                  </a:lnTo>
                  <a:lnTo>
                    <a:pt x="300926" y="64350"/>
                  </a:lnTo>
                  <a:lnTo>
                    <a:pt x="301980" y="62826"/>
                  </a:lnTo>
                  <a:lnTo>
                    <a:pt x="302069" y="62699"/>
                  </a:lnTo>
                  <a:lnTo>
                    <a:pt x="302425" y="62191"/>
                  </a:lnTo>
                  <a:lnTo>
                    <a:pt x="302895" y="64731"/>
                  </a:lnTo>
                  <a:lnTo>
                    <a:pt x="302996" y="65620"/>
                  </a:lnTo>
                  <a:lnTo>
                    <a:pt x="302882" y="66636"/>
                  </a:lnTo>
                  <a:lnTo>
                    <a:pt x="303364" y="67652"/>
                  </a:lnTo>
                  <a:lnTo>
                    <a:pt x="303974" y="62191"/>
                  </a:lnTo>
                  <a:lnTo>
                    <a:pt x="304012" y="61937"/>
                  </a:lnTo>
                  <a:lnTo>
                    <a:pt x="304215" y="60159"/>
                  </a:lnTo>
                  <a:lnTo>
                    <a:pt x="304393" y="61556"/>
                  </a:lnTo>
                  <a:lnTo>
                    <a:pt x="304520" y="63334"/>
                  </a:lnTo>
                  <a:lnTo>
                    <a:pt x="304406" y="63715"/>
                  </a:lnTo>
                  <a:lnTo>
                    <a:pt x="305854" y="65112"/>
                  </a:lnTo>
                  <a:lnTo>
                    <a:pt x="307886" y="62445"/>
                  </a:lnTo>
                  <a:lnTo>
                    <a:pt x="308597" y="67271"/>
                  </a:lnTo>
                  <a:lnTo>
                    <a:pt x="309295" y="62953"/>
                  </a:lnTo>
                  <a:lnTo>
                    <a:pt x="309930" y="69430"/>
                  </a:lnTo>
                  <a:lnTo>
                    <a:pt x="310705" y="63334"/>
                  </a:lnTo>
                  <a:lnTo>
                    <a:pt x="311073" y="65366"/>
                  </a:lnTo>
                  <a:lnTo>
                    <a:pt x="311188" y="66636"/>
                  </a:lnTo>
                  <a:lnTo>
                    <a:pt x="311061" y="67017"/>
                  </a:lnTo>
                  <a:lnTo>
                    <a:pt x="310946" y="67652"/>
                  </a:lnTo>
                  <a:lnTo>
                    <a:pt x="311899" y="69684"/>
                  </a:lnTo>
                  <a:lnTo>
                    <a:pt x="312216" y="69938"/>
                  </a:lnTo>
                  <a:lnTo>
                    <a:pt x="312851" y="65874"/>
                  </a:lnTo>
                  <a:lnTo>
                    <a:pt x="313334" y="65366"/>
                  </a:lnTo>
                  <a:lnTo>
                    <a:pt x="312991" y="68453"/>
                  </a:lnTo>
                  <a:lnTo>
                    <a:pt x="313905" y="65366"/>
                  </a:lnTo>
                  <a:lnTo>
                    <a:pt x="313931" y="65239"/>
                  </a:lnTo>
                  <a:lnTo>
                    <a:pt x="313791" y="69049"/>
                  </a:lnTo>
                  <a:lnTo>
                    <a:pt x="314286" y="68287"/>
                  </a:lnTo>
                  <a:lnTo>
                    <a:pt x="314147" y="68160"/>
                  </a:lnTo>
                  <a:lnTo>
                    <a:pt x="314248" y="65874"/>
                  </a:lnTo>
                  <a:lnTo>
                    <a:pt x="314604" y="65239"/>
                  </a:lnTo>
                  <a:lnTo>
                    <a:pt x="315036" y="64477"/>
                  </a:lnTo>
                  <a:lnTo>
                    <a:pt x="315302" y="66763"/>
                  </a:lnTo>
                  <a:lnTo>
                    <a:pt x="315417" y="68795"/>
                  </a:lnTo>
                  <a:lnTo>
                    <a:pt x="315302" y="69938"/>
                  </a:lnTo>
                  <a:lnTo>
                    <a:pt x="317055" y="67398"/>
                  </a:lnTo>
                  <a:lnTo>
                    <a:pt x="316953" y="68110"/>
                  </a:lnTo>
                  <a:lnTo>
                    <a:pt x="317220" y="67398"/>
                  </a:lnTo>
                  <a:lnTo>
                    <a:pt x="317449" y="66763"/>
                  </a:lnTo>
                  <a:lnTo>
                    <a:pt x="316026" y="73240"/>
                  </a:lnTo>
                  <a:lnTo>
                    <a:pt x="316979" y="70700"/>
                  </a:lnTo>
                  <a:lnTo>
                    <a:pt x="317080" y="69684"/>
                  </a:lnTo>
                  <a:lnTo>
                    <a:pt x="317284" y="68897"/>
                  </a:lnTo>
                  <a:lnTo>
                    <a:pt x="317398" y="68287"/>
                  </a:lnTo>
                  <a:lnTo>
                    <a:pt x="317461" y="67779"/>
                  </a:lnTo>
                  <a:lnTo>
                    <a:pt x="317576" y="69811"/>
                  </a:lnTo>
                  <a:lnTo>
                    <a:pt x="318363" y="69938"/>
                  </a:lnTo>
                  <a:lnTo>
                    <a:pt x="319062" y="69176"/>
                  </a:lnTo>
                  <a:lnTo>
                    <a:pt x="318681" y="71335"/>
                  </a:lnTo>
                  <a:lnTo>
                    <a:pt x="319671" y="72097"/>
                  </a:lnTo>
                  <a:lnTo>
                    <a:pt x="321043" y="70573"/>
                  </a:lnTo>
                  <a:lnTo>
                    <a:pt x="322249" y="70827"/>
                  </a:lnTo>
                  <a:lnTo>
                    <a:pt x="322186" y="70573"/>
                  </a:lnTo>
                  <a:lnTo>
                    <a:pt x="321983" y="69811"/>
                  </a:lnTo>
                  <a:lnTo>
                    <a:pt x="322021" y="69176"/>
                  </a:lnTo>
                  <a:lnTo>
                    <a:pt x="322249" y="67779"/>
                  </a:lnTo>
                  <a:lnTo>
                    <a:pt x="322402" y="66763"/>
                  </a:lnTo>
                  <a:lnTo>
                    <a:pt x="322541" y="65874"/>
                  </a:lnTo>
                  <a:lnTo>
                    <a:pt x="322935" y="65620"/>
                  </a:lnTo>
                  <a:lnTo>
                    <a:pt x="322884" y="66243"/>
                  </a:lnTo>
                  <a:lnTo>
                    <a:pt x="323075" y="65620"/>
                  </a:lnTo>
                  <a:lnTo>
                    <a:pt x="323240" y="65112"/>
                  </a:lnTo>
                  <a:lnTo>
                    <a:pt x="323430" y="65366"/>
                  </a:lnTo>
                  <a:lnTo>
                    <a:pt x="323545" y="66128"/>
                  </a:lnTo>
                  <a:lnTo>
                    <a:pt x="323075" y="68897"/>
                  </a:lnTo>
                  <a:lnTo>
                    <a:pt x="322643" y="70065"/>
                  </a:lnTo>
                  <a:lnTo>
                    <a:pt x="323342" y="69049"/>
                  </a:lnTo>
                  <a:lnTo>
                    <a:pt x="323189" y="70192"/>
                  </a:lnTo>
                  <a:lnTo>
                    <a:pt x="323088" y="70446"/>
                  </a:lnTo>
                  <a:lnTo>
                    <a:pt x="322961" y="71081"/>
                  </a:lnTo>
                  <a:lnTo>
                    <a:pt x="322846" y="71843"/>
                  </a:lnTo>
                  <a:lnTo>
                    <a:pt x="323342" y="69811"/>
                  </a:lnTo>
                  <a:lnTo>
                    <a:pt x="323342" y="75399"/>
                  </a:lnTo>
                  <a:lnTo>
                    <a:pt x="324129" y="71716"/>
                  </a:lnTo>
                  <a:lnTo>
                    <a:pt x="324027" y="72732"/>
                  </a:lnTo>
                  <a:lnTo>
                    <a:pt x="325221" y="72986"/>
                  </a:lnTo>
                  <a:lnTo>
                    <a:pt x="325920" y="71843"/>
                  </a:lnTo>
                  <a:lnTo>
                    <a:pt x="326923" y="71843"/>
                  </a:lnTo>
                  <a:lnTo>
                    <a:pt x="326936" y="71716"/>
                  </a:lnTo>
                  <a:lnTo>
                    <a:pt x="327202" y="69811"/>
                  </a:lnTo>
                  <a:lnTo>
                    <a:pt x="327317" y="69049"/>
                  </a:lnTo>
                  <a:lnTo>
                    <a:pt x="327329" y="68922"/>
                  </a:lnTo>
                  <a:lnTo>
                    <a:pt x="327609" y="69557"/>
                  </a:lnTo>
                  <a:lnTo>
                    <a:pt x="327787" y="68922"/>
                  </a:lnTo>
                  <a:lnTo>
                    <a:pt x="328231" y="67271"/>
                  </a:lnTo>
                  <a:lnTo>
                    <a:pt x="328815" y="68287"/>
                  </a:lnTo>
                  <a:lnTo>
                    <a:pt x="329298" y="70700"/>
                  </a:lnTo>
                  <a:lnTo>
                    <a:pt x="330187" y="70573"/>
                  </a:lnTo>
                  <a:lnTo>
                    <a:pt x="330936" y="69303"/>
                  </a:lnTo>
                  <a:lnTo>
                    <a:pt x="330911" y="69049"/>
                  </a:lnTo>
                  <a:lnTo>
                    <a:pt x="330796" y="68414"/>
                  </a:lnTo>
                  <a:lnTo>
                    <a:pt x="330911" y="67525"/>
                  </a:lnTo>
                  <a:lnTo>
                    <a:pt x="330974" y="67271"/>
                  </a:lnTo>
                  <a:lnTo>
                    <a:pt x="331228" y="66382"/>
                  </a:lnTo>
                  <a:lnTo>
                    <a:pt x="331076" y="67652"/>
                  </a:lnTo>
                  <a:lnTo>
                    <a:pt x="330962" y="69037"/>
                  </a:lnTo>
                  <a:lnTo>
                    <a:pt x="331812" y="68922"/>
                  </a:lnTo>
                  <a:lnTo>
                    <a:pt x="331089" y="70827"/>
                  </a:lnTo>
                  <a:lnTo>
                    <a:pt x="332193" y="70573"/>
                  </a:lnTo>
                  <a:lnTo>
                    <a:pt x="332486" y="70446"/>
                  </a:lnTo>
                  <a:lnTo>
                    <a:pt x="333781" y="68922"/>
                  </a:lnTo>
                  <a:lnTo>
                    <a:pt x="333997" y="68668"/>
                  </a:lnTo>
                  <a:lnTo>
                    <a:pt x="334124" y="66509"/>
                  </a:lnTo>
                  <a:lnTo>
                    <a:pt x="334149" y="66382"/>
                  </a:lnTo>
                  <a:lnTo>
                    <a:pt x="334238" y="66001"/>
                  </a:lnTo>
                  <a:lnTo>
                    <a:pt x="334543" y="65620"/>
                  </a:lnTo>
                  <a:lnTo>
                    <a:pt x="334543" y="67779"/>
                  </a:lnTo>
                  <a:lnTo>
                    <a:pt x="334429" y="68414"/>
                  </a:lnTo>
                  <a:lnTo>
                    <a:pt x="334302" y="68795"/>
                  </a:lnTo>
                  <a:lnTo>
                    <a:pt x="336016" y="65620"/>
                  </a:lnTo>
                  <a:lnTo>
                    <a:pt x="336296" y="65112"/>
                  </a:lnTo>
                  <a:lnTo>
                    <a:pt x="336359" y="64985"/>
                  </a:lnTo>
                  <a:lnTo>
                    <a:pt x="336550" y="76923"/>
                  </a:lnTo>
                  <a:lnTo>
                    <a:pt x="338353" y="72097"/>
                  </a:lnTo>
                  <a:lnTo>
                    <a:pt x="338429" y="71843"/>
                  </a:lnTo>
                  <a:lnTo>
                    <a:pt x="338543" y="71589"/>
                  </a:lnTo>
                  <a:lnTo>
                    <a:pt x="338480" y="71767"/>
                  </a:lnTo>
                  <a:lnTo>
                    <a:pt x="338582" y="71589"/>
                  </a:lnTo>
                  <a:lnTo>
                    <a:pt x="340093" y="69176"/>
                  </a:lnTo>
                  <a:lnTo>
                    <a:pt x="340372" y="69469"/>
                  </a:lnTo>
                  <a:lnTo>
                    <a:pt x="340474" y="69811"/>
                  </a:lnTo>
                  <a:lnTo>
                    <a:pt x="339559" y="70954"/>
                  </a:lnTo>
                  <a:lnTo>
                    <a:pt x="339483" y="71462"/>
                  </a:lnTo>
                  <a:lnTo>
                    <a:pt x="339610" y="72859"/>
                  </a:lnTo>
                  <a:lnTo>
                    <a:pt x="341363" y="69176"/>
                  </a:lnTo>
                  <a:lnTo>
                    <a:pt x="341604" y="68668"/>
                  </a:lnTo>
                  <a:lnTo>
                    <a:pt x="341553" y="73748"/>
                  </a:lnTo>
                  <a:lnTo>
                    <a:pt x="343103" y="71081"/>
                  </a:lnTo>
                  <a:lnTo>
                    <a:pt x="342684" y="78955"/>
                  </a:lnTo>
                  <a:lnTo>
                    <a:pt x="346087" y="71081"/>
                  </a:lnTo>
                  <a:lnTo>
                    <a:pt x="346151" y="70954"/>
                  </a:lnTo>
                  <a:lnTo>
                    <a:pt x="346456" y="76161"/>
                  </a:lnTo>
                  <a:lnTo>
                    <a:pt x="346710" y="74193"/>
                  </a:lnTo>
                  <a:lnTo>
                    <a:pt x="347281" y="72478"/>
                  </a:lnTo>
                  <a:lnTo>
                    <a:pt x="347103" y="73748"/>
                  </a:lnTo>
                  <a:lnTo>
                    <a:pt x="347319" y="73113"/>
                  </a:lnTo>
                  <a:lnTo>
                    <a:pt x="348335" y="72478"/>
                  </a:lnTo>
                  <a:lnTo>
                    <a:pt x="350151" y="71335"/>
                  </a:lnTo>
                  <a:lnTo>
                    <a:pt x="351929" y="76669"/>
                  </a:lnTo>
                  <a:lnTo>
                    <a:pt x="354139" y="78828"/>
                  </a:lnTo>
                  <a:lnTo>
                    <a:pt x="354965" y="79463"/>
                  </a:lnTo>
                  <a:lnTo>
                    <a:pt x="356069" y="71335"/>
                  </a:lnTo>
                  <a:lnTo>
                    <a:pt x="356120" y="70954"/>
                  </a:lnTo>
                  <a:lnTo>
                    <a:pt x="356336" y="69430"/>
                  </a:lnTo>
                  <a:lnTo>
                    <a:pt x="356552" y="71970"/>
                  </a:lnTo>
                  <a:lnTo>
                    <a:pt x="356666" y="74193"/>
                  </a:lnTo>
                  <a:lnTo>
                    <a:pt x="355790" y="77304"/>
                  </a:lnTo>
                  <a:lnTo>
                    <a:pt x="358381" y="73494"/>
                  </a:lnTo>
                  <a:lnTo>
                    <a:pt x="359537" y="78193"/>
                  </a:lnTo>
                  <a:lnTo>
                    <a:pt x="361988" y="75018"/>
                  </a:lnTo>
                  <a:lnTo>
                    <a:pt x="361772" y="75641"/>
                  </a:lnTo>
                  <a:lnTo>
                    <a:pt x="361543" y="76796"/>
                  </a:lnTo>
                  <a:lnTo>
                    <a:pt x="361365" y="76796"/>
                  </a:lnTo>
                  <a:lnTo>
                    <a:pt x="361289" y="79336"/>
                  </a:lnTo>
                  <a:lnTo>
                    <a:pt x="362661" y="77304"/>
                  </a:lnTo>
                  <a:lnTo>
                    <a:pt x="362775" y="77050"/>
                  </a:lnTo>
                  <a:lnTo>
                    <a:pt x="363143" y="75145"/>
                  </a:lnTo>
                  <a:lnTo>
                    <a:pt x="363258" y="75272"/>
                  </a:lnTo>
                  <a:lnTo>
                    <a:pt x="363334" y="75526"/>
                  </a:lnTo>
                  <a:lnTo>
                    <a:pt x="363080" y="76288"/>
                  </a:lnTo>
                  <a:lnTo>
                    <a:pt x="362953" y="79590"/>
                  </a:lnTo>
                  <a:lnTo>
                    <a:pt x="364363" y="75145"/>
                  </a:lnTo>
                  <a:lnTo>
                    <a:pt x="364401" y="75018"/>
                  </a:lnTo>
                  <a:lnTo>
                    <a:pt x="364147" y="77571"/>
                  </a:lnTo>
                  <a:lnTo>
                    <a:pt x="364236" y="77304"/>
                  </a:lnTo>
                  <a:lnTo>
                    <a:pt x="364883" y="79082"/>
                  </a:lnTo>
                  <a:lnTo>
                    <a:pt x="365061" y="77304"/>
                  </a:lnTo>
                  <a:lnTo>
                    <a:pt x="365175" y="76161"/>
                  </a:lnTo>
                  <a:lnTo>
                    <a:pt x="365594" y="77685"/>
                  </a:lnTo>
                  <a:lnTo>
                    <a:pt x="366280" y="76161"/>
                  </a:lnTo>
                  <a:lnTo>
                    <a:pt x="366725" y="75145"/>
                  </a:lnTo>
                  <a:lnTo>
                    <a:pt x="366928" y="76885"/>
                  </a:lnTo>
                  <a:lnTo>
                    <a:pt x="366877" y="77076"/>
                  </a:lnTo>
                  <a:lnTo>
                    <a:pt x="366814" y="77254"/>
                  </a:lnTo>
                  <a:lnTo>
                    <a:pt x="366712" y="77584"/>
                  </a:lnTo>
                  <a:lnTo>
                    <a:pt x="366928" y="78917"/>
                  </a:lnTo>
                  <a:lnTo>
                    <a:pt x="367017" y="77876"/>
                  </a:lnTo>
                  <a:lnTo>
                    <a:pt x="367004" y="77266"/>
                  </a:lnTo>
                  <a:lnTo>
                    <a:pt x="366941" y="76923"/>
                  </a:lnTo>
                  <a:lnTo>
                    <a:pt x="367487" y="75145"/>
                  </a:lnTo>
                  <a:lnTo>
                    <a:pt x="367525" y="75018"/>
                  </a:lnTo>
                  <a:lnTo>
                    <a:pt x="367919" y="73748"/>
                  </a:lnTo>
                  <a:lnTo>
                    <a:pt x="367804" y="78701"/>
                  </a:lnTo>
                  <a:lnTo>
                    <a:pt x="368808" y="74129"/>
                  </a:lnTo>
                  <a:lnTo>
                    <a:pt x="367842" y="78828"/>
                  </a:lnTo>
                  <a:lnTo>
                    <a:pt x="369252" y="78193"/>
                  </a:lnTo>
                  <a:lnTo>
                    <a:pt x="370116" y="76034"/>
                  </a:lnTo>
                  <a:lnTo>
                    <a:pt x="369887" y="76796"/>
                  </a:lnTo>
                  <a:lnTo>
                    <a:pt x="369798" y="77457"/>
                  </a:lnTo>
                  <a:lnTo>
                    <a:pt x="370090" y="77533"/>
                  </a:lnTo>
                  <a:lnTo>
                    <a:pt x="370090" y="77939"/>
                  </a:lnTo>
                  <a:lnTo>
                    <a:pt x="369646" y="79451"/>
                  </a:lnTo>
                  <a:lnTo>
                    <a:pt x="370154" y="79590"/>
                  </a:lnTo>
                  <a:lnTo>
                    <a:pt x="370662" y="78955"/>
                  </a:lnTo>
                  <a:lnTo>
                    <a:pt x="370789" y="78701"/>
                  </a:lnTo>
                  <a:lnTo>
                    <a:pt x="371144" y="76415"/>
                  </a:lnTo>
                  <a:lnTo>
                    <a:pt x="370941" y="82130"/>
                  </a:lnTo>
                  <a:lnTo>
                    <a:pt x="372630" y="76415"/>
                  </a:lnTo>
                  <a:lnTo>
                    <a:pt x="372745" y="76034"/>
                  </a:lnTo>
                  <a:lnTo>
                    <a:pt x="373303" y="74129"/>
                  </a:lnTo>
                  <a:lnTo>
                    <a:pt x="373418" y="73748"/>
                  </a:lnTo>
                  <a:lnTo>
                    <a:pt x="373494" y="73494"/>
                  </a:lnTo>
                  <a:lnTo>
                    <a:pt x="373875" y="72224"/>
                  </a:lnTo>
                  <a:lnTo>
                    <a:pt x="372935" y="79463"/>
                  </a:lnTo>
                  <a:lnTo>
                    <a:pt x="374904" y="77304"/>
                  </a:lnTo>
                  <a:lnTo>
                    <a:pt x="376415" y="76073"/>
                  </a:lnTo>
                  <a:lnTo>
                    <a:pt x="376593" y="75272"/>
                  </a:lnTo>
                  <a:lnTo>
                    <a:pt x="376669" y="75869"/>
                  </a:lnTo>
                  <a:lnTo>
                    <a:pt x="377710" y="75272"/>
                  </a:lnTo>
                  <a:lnTo>
                    <a:pt x="378142" y="75018"/>
                  </a:lnTo>
                  <a:lnTo>
                    <a:pt x="377558" y="77736"/>
                  </a:lnTo>
                  <a:lnTo>
                    <a:pt x="378675" y="75018"/>
                  </a:lnTo>
                  <a:lnTo>
                    <a:pt x="378841" y="74637"/>
                  </a:lnTo>
                  <a:lnTo>
                    <a:pt x="379831" y="76034"/>
                  </a:lnTo>
                  <a:lnTo>
                    <a:pt x="379933" y="76796"/>
                  </a:lnTo>
                  <a:lnTo>
                    <a:pt x="379222" y="77939"/>
                  </a:lnTo>
                  <a:lnTo>
                    <a:pt x="378955" y="78701"/>
                  </a:lnTo>
                  <a:lnTo>
                    <a:pt x="380606" y="77050"/>
                  </a:lnTo>
                  <a:lnTo>
                    <a:pt x="381241" y="79717"/>
                  </a:lnTo>
                  <a:lnTo>
                    <a:pt x="382828" y="77533"/>
                  </a:lnTo>
                  <a:lnTo>
                    <a:pt x="382917" y="77050"/>
                  </a:lnTo>
                  <a:lnTo>
                    <a:pt x="383159" y="74637"/>
                  </a:lnTo>
                  <a:lnTo>
                    <a:pt x="384695" y="72224"/>
                  </a:lnTo>
                  <a:lnTo>
                    <a:pt x="384937" y="71843"/>
                  </a:lnTo>
                  <a:lnTo>
                    <a:pt x="385064" y="71589"/>
                  </a:lnTo>
                  <a:lnTo>
                    <a:pt x="385127" y="71462"/>
                  </a:lnTo>
                  <a:lnTo>
                    <a:pt x="385102" y="71589"/>
                  </a:lnTo>
                  <a:lnTo>
                    <a:pt x="384987" y="71843"/>
                  </a:lnTo>
                  <a:lnTo>
                    <a:pt x="383794" y="76034"/>
                  </a:lnTo>
                  <a:lnTo>
                    <a:pt x="386245" y="71843"/>
                  </a:lnTo>
                  <a:lnTo>
                    <a:pt x="383997" y="79209"/>
                  </a:lnTo>
                  <a:lnTo>
                    <a:pt x="384213" y="78955"/>
                  </a:lnTo>
                  <a:lnTo>
                    <a:pt x="384632" y="77939"/>
                  </a:lnTo>
                  <a:lnTo>
                    <a:pt x="384898" y="76542"/>
                  </a:lnTo>
                  <a:lnTo>
                    <a:pt x="384949" y="77533"/>
                  </a:lnTo>
                  <a:lnTo>
                    <a:pt x="384835" y="78028"/>
                  </a:lnTo>
                  <a:lnTo>
                    <a:pt x="384340" y="79336"/>
                  </a:lnTo>
                  <a:lnTo>
                    <a:pt x="385368" y="78447"/>
                  </a:lnTo>
                  <a:lnTo>
                    <a:pt x="385546" y="76542"/>
                  </a:lnTo>
                  <a:lnTo>
                    <a:pt x="385584" y="76161"/>
                  </a:lnTo>
                  <a:lnTo>
                    <a:pt x="386295" y="76288"/>
                  </a:lnTo>
                  <a:lnTo>
                    <a:pt x="386118" y="77050"/>
                  </a:lnTo>
                  <a:lnTo>
                    <a:pt x="385991" y="77406"/>
                  </a:lnTo>
                  <a:lnTo>
                    <a:pt x="385826" y="77685"/>
                  </a:lnTo>
                  <a:lnTo>
                    <a:pt x="385495" y="78828"/>
                  </a:lnTo>
                  <a:lnTo>
                    <a:pt x="386613" y="76161"/>
                  </a:lnTo>
                  <a:lnTo>
                    <a:pt x="387083" y="75018"/>
                  </a:lnTo>
                  <a:lnTo>
                    <a:pt x="387337" y="75641"/>
                  </a:lnTo>
                  <a:lnTo>
                    <a:pt x="387426" y="76288"/>
                  </a:lnTo>
                  <a:lnTo>
                    <a:pt x="387311" y="76669"/>
                  </a:lnTo>
                  <a:lnTo>
                    <a:pt x="387210" y="77406"/>
                  </a:lnTo>
                  <a:lnTo>
                    <a:pt x="388137" y="77304"/>
                  </a:lnTo>
                  <a:lnTo>
                    <a:pt x="389026" y="75018"/>
                  </a:lnTo>
                  <a:lnTo>
                    <a:pt x="389966" y="72605"/>
                  </a:lnTo>
                  <a:lnTo>
                    <a:pt x="390537" y="74320"/>
                  </a:lnTo>
                  <a:lnTo>
                    <a:pt x="390639" y="74891"/>
                  </a:lnTo>
                  <a:lnTo>
                    <a:pt x="389343" y="79082"/>
                  </a:lnTo>
                  <a:lnTo>
                    <a:pt x="390728" y="76288"/>
                  </a:lnTo>
                  <a:lnTo>
                    <a:pt x="389915" y="80098"/>
                  </a:lnTo>
                  <a:lnTo>
                    <a:pt x="390664" y="79209"/>
                  </a:lnTo>
                  <a:lnTo>
                    <a:pt x="390779" y="78955"/>
                  </a:lnTo>
                  <a:lnTo>
                    <a:pt x="390956" y="77177"/>
                  </a:lnTo>
                  <a:lnTo>
                    <a:pt x="391477" y="77304"/>
                  </a:lnTo>
                  <a:lnTo>
                    <a:pt x="391528" y="77177"/>
                  </a:lnTo>
                  <a:lnTo>
                    <a:pt x="391896" y="76288"/>
                  </a:lnTo>
                  <a:lnTo>
                    <a:pt x="392582" y="74637"/>
                  </a:lnTo>
                  <a:lnTo>
                    <a:pt x="392620" y="76288"/>
                  </a:lnTo>
                  <a:lnTo>
                    <a:pt x="391998" y="77558"/>
                  </a:lnTo>
                  <a:lnTo>
                    <a:pt x="393153" y="77050"/>
                  </a:lnTo>
                  <a:lnTo>
                    <a:pt x="393026" y="76161"/>
                  </a:lnTo>
                  <a:lnTo>
                    <a:pt x="393141" y="75018"/>
                  </a:lnTo>
                  <a:lnTo>
                    <a:pt x="393357" y="74637"/>
                  </a:lnTo>
                  <a:lnTo>
                    <a:pt x="393839" y="73748"/>
                  </a:lnTo>
                  <a:lnTo>
                    <a:pt x="393928" y="72605"/>
                  </a:lnTo>
                  <a:lnTo>
                    <a:pt x="393954" y="71843"/>
                  </a:lnTo>
                  <a:lnTo>
                    <a:pt x="393979" y="70573"/>
                  </a:lnTo>
                  <a:lnTo>
                    <a:pt x="394208" y="71208"/>
                  </a:lnTo>
                  <a:lnTo>
                    <a:pt x="394322" y="72047"/>
                  </a:lnTo>
                  <a:lnTo>
                    <a:pt x="394220" y="72224"/>
                  </a:lnTo>
                  <a:lnTo>
                    <a:pt x="394970" y="71970"/>
                  </a:lnTo>
                  <a:lnTo>
                    <a:pt x="394716" y="74269"/>
                  </a:lnTo>
                  <a:lnTo>
                    <a:pt x="395846" y="71970"/>
                  </a:lnTo>
                  <a:lnTo>
                    <a:pt x="395973" y="73113"/>
                  </a:lnTo>
                  <a:lnTo>
                    <a:pt x="395859" y="74002"/>
                  </a:lnTo>
                  <a:lnTo>
                    <a:pt x="395744" y="74510"/>
                  </a:lnTo>
                  <a:lnTo>
                    <a:pt x="394944" y="77177"/>
                  </a:lnTo>
                  <a:lnTo>
                    <a:pt x="394817" y="78066"/>
                  </a:lnTo>
                  <a:lnTo>
                    <a:pt x="395820" y="74891"/>
                  </a:lnTo>
                  <a:lnTo>
                    <a:pt x="396265" y="77431"/>
                  </a:lnTo>
                  <a:lnTo>
                    <a:pt x="397027" y="75133"/>
                  </a:lnTo>
                  <a:lnTo>
                    <a:pt x="397002" y="75272"/>
                  </a:lnTo>
                  <a:lnTo>
                    <a:pt x="396671" y="76669"/>
                  </a:lnTo>
                  <a:lnTo>
                    <a:pt x="396557" y="77304"/>
                  </a:lnTo>
                  <a:lnTo>
                    <a:pt x="397383" y="74764"/>
                  </a:lnTo>
                  <a:lnTo>
                    <a:pt x="397395" y="75869"/>
                  </a:lnTo>
                  <a:lnTo>
                    <a:pt x="397179" y="76796"/>
                  </a:lnTo>
                  <a:lnTo>
                    <a:pt x="397078" y="77812"/>
                  </a:lnTo>
                  <a:lnTo>
                    <a:pt x="397573" y="78320"/>
                  </a:lnTo>
                  <a:lnTo>
                    <a:pt x="397764" y="74764"/>
                  </a:lnTo>
                  <a:lnTo>
                    <a:pt x="397789" y="74129"/>
                  </a:lnTo>
                  <a:lnTo>
                    <a:pt x="397865" y="72732"/>
                  </a:lnTo>
                  <a:lnTo>
                    <a:pt x="398081" y="74002"/>
                  </a:lnTo>
                  <a:lnTo>
                    <a:pt x="398195" y="75133"/>
                  </a:lnTo>
                  <a:lnTo>
                    <a:pt x="398068" y="75641"/>
                  </a:lnTo>
                  <a:lnTo>
                    <a:pt x="397967" y="76288"/>
                  </a:lnTo>
                  <a:lnTo>
                    <a:pt x="398462" y="77304"/>
                  </a:lnTo>
                  <a:lnTo>
                    <a:pt x="399923" y="74764"/>
                  </a:lnTo>
                  <a:lnTo>
                    <a:pt x="400215" y="75641"/>
                  </a:lnTo>
                  <a:lnTo>
                    <a:pt x="400316" y="76923"/>
                  </a:lnTo>
                  <a:lnTo>
                    <a:pt x="399757" y="80060"/>
                  </a:lnTo>
                  <a:lnTo>
                    <a:pt x="400316" y="79844"/>
                  </a:lnTo>
                  <a:lnTo>
                    <a:pt x="402526" y="76288"/>
                  </a:lnTo>
                  <a:lnTo>
                    <a:pt x="403415" y="77431"/>
                  </a:lnTo>
                  <a:lnTo>
                    <a:pt x="403529" y="76288"/>
                  </a:lnTo>
                  <a:lnTo>
                    <a:pt x="403948" y="74764"/>
                  </a:lnTo>
                  <a:lnTo>
                    <a:pt x="404507" y="72732"/>
                  </a:lnTo>
                  <a:lnTo>
                    <a:pt x="404710" y="71970"/>
                  </a:lnTo>
                  <a:lnTo>
                    <a:pt x="404812" y="71589"/>
                  </a:lnTo>
                  <a:lnTo>
                    <a:pt x="403504" y="79844"/>
                  </a:lnTo>
                  <a:lnTo>
                    <a:pt x="404393" y="78066"/>
                  </a:lnTo>
                  <a:lnTo>
                    <a:pt x="404507" y="77736"/>
                  </a:lnTo>
                  <a:lnTo>
                    <a:pt x="404418" y="78028"/>
                  </a:lnTo>
                  <a:lnTo>
                    <a:pt x="403771" y="80479"/>
                  </a:lnTo>
                  <a:lnTo>
                    <a:pt x="403948" y="79844"/>
                  </a:lnTo>
                  <a:lnTo>
                    <a:pt x="404507" y="80860"/>
                  </a:lnTo>
                  <a:lnTo>
                    <a:pt x="405231" y="79844"/>
                  </a:lnTo>
                  <a:lnTo>
                    <a:pt x="405866" y="78955"/>
                  </a:lnTo>
                  <a:lnTo>
                    <a:pt x="407454" y="77558"/>
                  </a:lnTo>
                  <a:lnTo>
                    <a:pt x="407111" y="78447"/>
                  </a:lnTo>
                  <a:lnTo>
                    <a:pt x="406984" y="79082"/>
                  </a:lnTo>
                  <a:lnTo>
                    <a:pt x="407111" y="80225"/>
                  </a:lnTo>
                  <a:lnTo>
                    <a:pt x="407987" y="79844"/>
                  </a:lnTo>
                  <a:lnTo>
                    <a:pt x="408305" y="80606"/>
                  </a:lnTo>
                  <a:lnTo>
                    <a:pt x="408609" y="79844"/>
                  </a:lnTo>
                  <a:lnTo>
                    <a:pt x="408800" y="79336"/>
                  </a:lnTo>
                  <a:lnTo>
                    <a:pt x="409028" y="79590"/>
                  </a:lnTo>
                  <a:lnTo>
                    <a:pt x="409079" y="79336"/>
                  </a:lnTo>
                  <a:lnTo>
                    <a:pt x="409384" y="77558"/>
                  </a:lnTo>
                  <a:lnTo>
                    <a:pt x="409778" y="80606"/>
                  </a:lnTo>
                  <a:lnTo>
                    <a:pt x="411137" y="79717"/>
                  </a:lnTo>
                  <a:lnTo>
                    <a:pt x="412521" y="78701"/>
                  </a:lnTo>
                  <a:lnTo>
                    <a:pt x="412965" y="80860"/>
                  </a:lnTo>
                  <a:lnTo>
                    <a:pt x="413943" y="80860"/>
                  </a:lnTo>
                  <a:lnTo>
                    <a:pt x="414172" y="79844"/>
                  </a:lnTo>
                  <a:lnTo>
                    <a:pt x="414121" y="79717"/>
                  </a:lnTo>
                  <a:lnTo>
                    <a:pt x="414248" y="78701"/>
                  </a:lnTo>
                  <a:lnTo>
                    <a:pt x="414350" y="77812"/>
                  </a:lnTo>
                  <a:lnTo>
                    <a:pt x="414451" y="77558"/>
                  </a:lnTo>
                  <a:lnTo>
                    <a:pt x="414489" y="77431"/>
                  </a:lnTo>
                  <a:lnTo>
                    <a:pt x="414769" y="76669"/>
                  </a:lnTo>
                  <a:lnTo>
                    <a:pt x="414870" y="76415"/>
                  </a:lnTo>
                  <a:lnTo>
                    <a:pt x="415467" y="75399"/>
                  </a:lnTo>
                  <a:lnTo>
                    <a:pt x="415759" y="75526"/>
                  </a:lnTo>
                  <a:lnTo>
                    <a:pt x="414832" y="76923"/>
                  </a:lnTo>
                  <a:lnTo>
                    <a:pt x="414782" y="78955"/>
                  </a:lnTo>
                  <a:lnTo>
                    <a:pt x="414655" y="80581"/>
                  </a:lnTo>
                  <a:lnTo>
                    <a:pt x="415264" y="78447"/>
                  </a:lnTo>
                  <a:lnTo>
                    <a:pt x="414756" y="82765"/>
                  </a:lnTo>
                  <a:lnTo>
                    <a:pt x="415632" y="78447"/>
                  </a:lnTo>
                  <a:lnTo>
                    <a:pt x="416267" y="75399"/>
                  </a:lnTo>
                  <a:lnTo>
                    <a:pt x="416598" y="73748"/>
                  </a:lnTo>
                  <a:lnTo>
                    <a:pt x="416560" y="77177"/>
                  </a:lnTo>
                  <a:lnTo>
                    <a:pt x="416306" y="77939"/>
                  </a:lnTo>
                  <a:lnTo>
                    <a:pt x="416775" y="77431"/>
                  </a:lnTo>
                  <a:lnTo>
                    <a:pt x="417499" y="75907"/>
                  </a:lnTo>
                  <a:lnTo>
                    <a:pt x="417601" y="76073"/>
                  </a:lnTo>
                  <a:lnTo>
                    <a:pt x="417715" y="76415"/>
                  </a:lnTo>
                  <a:lnTo>
                    <a:pt x="417144" y="79082"/>
                  </a:lnTo>
                  <a:lnTo>
                    <a:pt x="418363" y="75907"/>
                  </a:lnTo>
                  <a:lnTo>
                    <a:pt x="418744" y="74891"/>
                  </a:lnTo>
                  <a:lnTo>
                    <a:pt x="418515" y="76923"/>
                  </a:lnTo>
                  <a:lnTo>
                    <a:pt x="418401" y="77736"/>
                  </a:lnTo>
                  <a:lnTo>
                    <a:pt x="418033" y="78320"/>
                  </a:lnTo>
                  <a:lnTo>
                    <a:pt x="417753" y="78320"/>
                  </a:lnTo>
                  <a:lnTo>
                    <a:pt x="417436" y="78828"/>
                  </a:lnTo>
                  <a:lnTo>
                    <a:pt x="417322" y="79209"/>
                  </a:lnTo>
                  <a:lnTo>
                    <a:pt x="416953" y="82257"/>
                  </a:lnTo>
                  <a:lnTo>
                    <a:pt x="417233" y="81495"/>
                  </a:lnTo>
                  <a:lnTo>
                    <a:pt x="417436" y="82130"/>
                  </a:lnTo>
                  <a:lnTo>
                    <a:pt x="417461" y="82270"/>
                  </a:lnTo>
                  <a:lnTo>
                    <a:pt x="417576" y="83134"/>
                  </a:lnTo>
                  <a:lnTo>
                    <a:pt x="417550" y="82651"/>
                  </a:lnTo>
                  <a:lnTo>
                    <a:pt x="417791" y="83654"/>
                  </a:lnTo>
                  <a:lnTo>
                    <a:pt x="417880" y="82638"/>
                  </a:lnTo>
                  <a:lnTo>
                    <a:pt x="418109" y="82003"/>
                  </a:lnTo>
                  <a:lnTo>
                    <a:pt x="418287" y="81495"/>
                  </a:lnTo>
                  <a:lnTo>
                    <a:pt x="420319" y="75780"/>
                  </a:lnTo>
                  <a:lnTo>
                    <a:pt x="419404" y="81495"/>
                  </a:lnTo>
                  <a:lnTo>
                    <a:pt x="419354" y="81749"/>
                  </a:lnTo>
                  <a:lnTo>
                    <a:pt x="419468" y="81495"/>
                  </a:lnTo>
                  <a:lnTo>
                    <a:pt x="419531" y="81368"/>
                  </a:lnTo>
                  <a:lnTo>
                    <a:pt x="420585" y="79844"/>
                  </a:lnTo>
                  <a:lnTo>
                    <a:pt x="419760" y="82638"/>
                  </a:lnTo>
                  <a:lnTo>
                    <a:pt x="419646" y="84924"/>
                  </a:lnTo>
                  <a:lnTo>
                    <a:pt x="419379" y="85686"/>
                  </a:lnTo>
                  <a:lnTo>
                    <a:pt x="420420" y="83273"/>
                  </a:lnTo>
                  <a:lnTo>
                    <a:pt x="419455" y="87718"/>
                  </a:lnTo>
                  <a:lnTo>
                    <a:pt x="420954" y="84289"/>
                  </a:lnTo>
                  <a:lnTo>
                    <a:pt x="420712" y="85305"/>
                  </a:lnTo>
                  <a:lnTo>
                    <a:pt x="420979" y="84963"/>
                  </a:lnTo>
                  <a:lnTo>
                    <a:pt x="421208" y="84289"/>
                  </a:lnTo>
                  <a:lnTo>
                    <a:pt x="421297" y="84035"/>
                  </a:lnTo>
                  <a:lnTo>
                    <a:pt x="421690" y="83273"/>
                  </a:lnTo>
                  <a:lnTo>
                    <a:pt x="422973" y="80860"/>
                  </a:lnTo>
                  <a:lnTo>
                    <a:pt x="421868" y="88480"/>
                  </a:lnTo>
                  <a:lnTo>
                    <a:pt x="424230" y="84162"/>
                  </a:lnTo>
                  <a:lnTo>
                    <a:pt x="425653" y="82638"/>
                  </a:lnTo>
                  <a:lnTo>
                    <a:pt x="426250" y="80860"/>
                  </a:lnTo>
                  <a:lnTo>
                    <a:pt x="426504" y="80098"/>
                  </a:lnTo>
                  <a:lnTo>
                    <a:pt x="426758" y="79336"/>
                  </a:lnTo>
                  <a:lnTo>
                    <a:pt x="428066" y="77939"/>
                  </a:lnTo>
                  <a:lnTo>
                    <a:pt x="427964" y="79082"/>
                  </a:lnTo>
                  <a:lnTo>
                    <a:pt x="427837" y="79717"/>
                  </a:lnTo>
                  <a:lnTo>
                    <a:pt x="426974" y="81114"/>
                  </a:lnTo>
                  <a:lnTo>
                    <a:pt x="426885" y="83019"/>
                  </a:lnTo>
                  <a:lnTo>
                    <a:pt x="427291" y="82892"/>
                  </a:lnTo>
                  <a:lnTo>
                    <a:pt x="428053" y="81876"/>
                  </a:lnTo>
                  <a:lnTo>
                    <a:pt x="427723" y="82638"/>
                  </a:lnTo>
                  <a:lnTo>
                    <a:pt x="427418" y="84543"/>
                  </a:lnTo>
                  <a:lnTo>
                    <a:pt x="427837" y="84416"/>
                  </a:lnTo>
                  <a:lnTo>
                    <a:pt x="428282" y="82638"/>
                  </a:lnTo>
                  <a:lnTo>
                    <a:pt x="428307" y="81876"/>
                  </a:lnTo>
                  <a:lnTo>
                    <a:pt x="428523" y="81241"/>
                  </a:lnTo>
                  <a:lnTo>
                    <a:pt x="429666" y="77939"/>
                  </a:lnTo>
                  <a:close/>
                </a:path>
                <a:path w="433069" h="88900">
                  <a:moveTo>
                    <a:pt x="430644" y="82397"/>
                  </a:moveTo>
                  <a:lnTo>
                    <a:pt x="430034" y="84289"/>
                  </a:lnTo>
                  <a:lnTo>
                    <a:pt x="429768" y="84670"/>
                  </a:lnTo>
                  <a:lnTo>
                    <a:pt x="429133" y="85940"/>
                  </a:lnTo>
                  <a:lnTo>
                    <a:pt x="429729" y="85559"/>
                  </a:lnTo>
                  <a:lnTo>
                    <a:pt x="430606" y="83019"/>
                  </a:lnTo>
                  <a:lnTo>
                    <a:pt x="430644" y="82397"/>
                  </a:lnTo>
                  <a:close/>
                </a:path>
                <a:path w="433069" h="88900">
                  <a:moveTo>
                    <a:pt x="430847" y="81749"/>
                  </a:moveTo>
                  <a:lnTo>
                    <a:pt x="430618" y="81876"/>
                  </a:lnTo>
                  <a:lnTo>
                    <a:pt x="430644" y="82397"/>
                  </a:lnTo>
                  <a:lnTo>
                    <a:pt x="430847" y="81749"/>
                  </a:lnTo>
                  <a:close/>
                </a:path>
                <a:path w="433069" h="88900">
                  <a:moveTo>
                    <a:pt x="431546" y="76161"/>
                  </a:moveTo>
                  <a:lnTo>
                    <a:pt x="428675" y="82765"/>
                  </a:lnTo>
                  <a:lnTo>
                    <a:pt x="427723" y="85432"/>
                  </a:lnTo>
                  <a:lnTo>
                    <a:pt x="427253" y="86448"/>
                  </a:lnTo>
                  <a:lnTo>
                    <a:pt x="427901" y="85686"/>
                  </a:lnTo>
                  <a:lnTo>
                    <a:pt x="428840" y="83908"/>
                  </a:lnTo>
                  <a:lnTo>
                    <a:pt x="429526" y="83146"/>
                  </a:lnTo>
                  <a:lnTo>
                    <a:pt x="429221" y="84543"/>
                  </a:lnTo>
                  <a:lnTo>
                    <a:pt x="429107" y="84963"/>
                  </a:lnTo>
                  <a:lnTo>
                    <a:pt x="428523" y="85686"/>
                  </a:lnTo>
                  <a:lnTo>
                    <a:pt x="428053" y="86829"/>
                  </a:lnTo>
                  <a:lnTo>
                    <a:pt x="428739" y="86194"/>
                  </a:lnTo>
                  <a:lnTo>
                    <a:pt x="428879" y="86106"/>
                  </a:lnTo>
                  <a:lnTo>
                    <a:pt x="429564" y="83146"/>
                  </a:lnTo>
                  <a:lnTo>
                    <a:pt x="429717" y="82638"/>
                  </a:lnTo>
                  <a:lnTo>
                    <a:pt x="430098" y="82130"/>
                  </a:lnTo>
                  <a:lnTo>
                    <a:pt x="430225" y="81876"/>
                  </a:lnTo>
                  <a:lnTo>
                    <a:pt x="431546" y="76161"/>
                  </a:lnTo>
                  <a:close/>
                </a:path>
                <a:path w="433069" h="88900">
                  <a:moveTo>
                    <a:pt x="432968" y="83908"/>
                  </a:moveTo>
                  <a:lnTo>
                    <a:pt x="432612" y="84226"/>
                  </a:lnTo>
                  <a:lnTo>
                    <a:pt x="431469" y="87503"/>
                  </a:lnTo>
                  <a:lnTo>
                    <a:pt x="432104" y="86715"/>
                  </a:lnTo>
                  <a:lnTo>
                    <a:pt x="432447" y="85877"/>
                  </a:lnTo>
                  <a:lnTo>
                    <a:pt x="432968" y="83908"/>
                  </a:lnTo>
                  <a:close/>
                </a:path>
                <a:path w="433069" h="88900">
                  <a:moveTo>
                    <a:pt x="433031" y="80518"/>
                  </a:moveTo>
                  <a:lnTo>
                    <a:pt x="432663" y="80302"/>
                  </a:lnTo>
                  <a:lnTo>
                    <a:pt x="431647" y="82308"/>
                  </a:lnTo>
                  <a:lnTo>
                    <a:pt x="431774" y="81559"/>
                  </a:lnTo>
                  <a:lnTo>
                    <a:pt x="432092" y="80708"/>
                  </a:lnTo>
                  <a:lnTo>
                    <a:pt x="432308" y="80098"/>
                  </a:lnTo>
                  <a:lnTo>
                    <a:pt x="431546" y="81635"/>
                  </a:lnTo>
                  <a:lnTo>
                    <a:pt x="430403" y="84378"/>
                  </a:lnTo>
                  <a:lnTo>
                    <a:pt x="429704" y="87490"/>
                  </a:lnTo>
                  <a:lnTo>
                    <a:pt x="430911" y="84366"/>
                  </a:lnTo>
                  <a:lnTo>
                    <a:pt x="430580" y="85725"/>
                  </a:lnTo>
                  <a:lnTo>
                    <a:pt x="431990" y="82003"/>
                  </a:lnTo>
                  <a:lnTo>
                    <a:pt x="432346" y="81673"/>
                  </a:lnTo>
                  <a:lnTo>
                    <a:pt x="432092" y="83185"/>
                  </a:lnTo>
                  <a:lnTo>
                    <a:pt x="431685" y="84391"/>
                  </a:lnTo>
                  <a:lnTo>
                    <a:pt x="432028" y="83566"/>
                  </a:lnTo>
                  <a:lnTo>
                    <a:pt x="431850" y="85229"/>
                  </a:lnTo>
                  <a:lnTo>
                    <a:pt x="432587" y="83185"/>
                  </a:lnTo>
                  <a:lnTo>
                    <a:pt x="433031" y="805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7394466" y="8144148"/>
              <a:ext cx="692150" cy="138430"/>
            </a:xfrm>
            <a:custGeom>
              <a:avLst/>
              <a:gdLst/>
              <a:ahLst/>
              <a:cxnLst/>
              <a:rect l="l" t="t" r="r" b="b"/>
              <a:pathLst>
                <a:path w="692150" h="138429">
                  <a:moveTo>
                    <a:pt x="609" y="0"/>
                  </a:moveTo>
                  <a:lnTo>
                    <a:pt x="0" y="863"/>
                  </a:lnTo>
                  <a:lnTo>
                    <a:pt x="215" y="1066"/>
                  </a:lnTo>
                  <a:lnTo>
                    <a:pt x="609" y="0"/>
                  </a:lnTo>
                  <a:close/>
                </a:path>
                <a:path w="692150" h="138429">
                  <a:moveTo>
                    <a:pt x="38633" y="10502"/>
                  </a:moveTo>
                  <a:lnTo>
                    <a:pt x="38442" y="9398"/>
                  </a:lnTo>
                  <a:lnTo>
                    <a:pt x="37934" y="10947"/>
                  </a:lnTo>
                  <a:lnTo>
                    <a:pt x="38188" y="11226"/>
                  </a:lnTo>
                  <a:lnTo>
                    <a:pt x="38265" y="12547"/>
                  </a:lnTo>
                  <a:lnTo>
                    <a:pt x="38493" y="12141"/>
                  </a:lnTo>
                  <a:lnTo>
                    <a:pt x="38633" y="10502"/>
                  </a:lnTo>
                  <a:close/>
                </a:path>
                <a:path w="692150" h="138429">
                  <a:moveTo>
                    <a:pt x="52578" y="10312"/>
                  </a:moveTo>
                  <a:lnTo>
                    <a:pt x="52031" y="11226"/>
                  </a:lnTo>
                  <a:lnTo>
                    <a:pt x="51498" y="14478"/>
                  </a:lnTo>
                  <a:lnTo>
                    <a:pt x="51816" y="13944"/>
                  </a:lnTo>
                  <a:lnTo>
                    <a:pt x="52578" y="10312"/>
                  </a:lnTo>
                  <a:close/>
                </a:path>
                <a:path w="692150" h="138429">
                  <a:moveTo>
                    <a:pt x="74866" y="33299"/>
                  </a:moveTo>
                  <a:lnTo>
                    <a:pt x="74752" y="33083"/>
                  </a:lnTo>
                  <a:lnTo>
                    <a:pt x="74625" y="32740"/>
                  </a:lnTo>
                  <a:lnTo>
                    <a:pt x="74383" y="33134"/>
                  </a:lnTo>
                  <a:lnTo>
                    <a:pt x="74447" y="33756"/>
                  </a:lnTo>
                  <a:lnTo>
                    <a:pt x="74625" y="33667"/>
                  </a:lnTo>
                  <a:lnTo>
                    <a:pt x="74866" y="33299"/>
                  </a:lnTo>
                  <a:close/>
                </a:path>
                <a:path w="692150" h="138429">
                  <a:moveTo>
                    <a:pt x="80251" y="35102"/>
                  </a:moveTo>
                  <a:lnTo>
                    <a:pt x="79603" y="35763"/>
                  </a:lnTo>
                  <a:lnTo>
                    <a:pt x="79527" y="37465"/>
                  </a:lnTo>
                  <a:lnTo>
                    <a:pt x="80251" y="35102"/>
                  </a:lnTo>
                  <a:close/>
                </a:path>
                <a:path w="692150" h="138429">
                  <a:moveTo>
                    <a:pt x="82296" y="16408"/>
                  </a:moveTo>
                  <a:lnTo>
                    <a:pt x="81534" y="17221"/>
                  </a:lnTo>
                  <a:lnTo>
                    <a:pt x="82067" y="16738"/>
                  </a:lnTo>
                  <a:lnTo>
                    <a:pt x="82296" y="16408"/>
                  </a:lnTo>
                  <a:close/>
                </a:path>
                <a:path w="692150" h="138429">
                  <a:moveTo>
                    <a:pt x="86639" y="21526"/>
                  </a:moveTo>
                  <a:lnTo>
                    <a:pt x="86194" y="23114"/>
                  </a:lnTo>
                  <a:lnTo>
                    <a:pt x="86639" y="21526"/>
                  </a:lnTo>
                  <a:close/>
                </a:path>
                <a:path w="692150" h="138429">
                  <a:moveTo>
                    <a:pt x="86893" y="20523"/>
                  </a:moveTo>
                  <a:lnTo>
                    <a:pt x="86461" y="20815"/>
                  </a:lnTo>
                  <a:lnTo>
                    <a:pt x="86626" y="21501"/>
                  </a:lnTo>
                  <a:lnTo>
                    <a:pt x="86893" y="20523"/>
                  </a:lnTo>
                  <a:close/>
                </a:path>
                <a:path w="692150" h="138429">
                  <a:moveTo>
                    <a:pt x="104317" y="25463"/>
                  </a:moveTo>
                  <a:lnTo>
                    <a:pt x="103771" y="26390"/>
                  </a:lnTo>
                  <a:lnTo>
                    <a:pt x="103644" y="26619"/>
                  </a:lnTo>
                  <a:lnTo>
                    <a:pt x="103682" y="27673"/>
                  </a:lnTo>
                  <a:lnTo>
                    <a:pt x="104254" y="27266"/>
                  </a:lnTo>
                  <a:lnTo>
                    <a:pt x="104114" y="26073"/>
                  </a:lnTo>
                  <a:lnTo>
                    <a:pt x="104317" y="25463"/>
                  </a:lnTo>
                  <a:close/>
                </a:path>
                <a:path w="692150" h="138429">
                  <a:moveTo>
                    <a:pt x="106235" y="45605"/>
                  </a:moveTo>
                  <a:lnTo>
                    <a:pt x="106070" y="45796"/>
                  </a:lnTo>
                  <a:lnTo>
                    <a:pt x="106019" y="46164"/>
                  </a:lnTo>
                  <a:lnTo>
                    <a:pt x="106235" y="45605"/>
                  </a:lnTo>
                  <a:close/>
                </a:path>
                <a:path w="692150" h="138429">
                  <a:moveTo>
                    <a:pt x="106299" y="30416"/>
                  </a:moveTo>
                  <a:lnTo>
                    <a:pt x="105664" y="29908"/>
                  </a:lnTo>
                  <a:lnTo>
                    <a:pt x="106210" y="30949"/>
                  </a:lnTo>
                  <a:lnTo>
                    <a:pt x="106299" y="30416"/>
                  </a:lnTo>
                  <a:close/>
                </a:path>
                <a:path w="692150" h="138429">
                  <a:moveTo>
                    <a:pt x="106591" y="44678"/>
                  </a:moveTo>
                  <a:lnTo>
                    <a:pt x="106235" y="45605"/>
                  </a:lnTo>
                  <a:lnTo>
                    <a:pt x="106591" y="44678"/>
                  </a:lnTo>
                  <a:close/>
                </a:path>
                <a:path w="692150" h="138429">
                  <a:moveTo>
                    <a:pt x="106629" y="42024"/>
                  </a:moveTo>
                  <a:lnTo>
                    <a:pt x="105930" y="43700"/>
                  </a:lnTo>
                  <a:lnTo>
                    <a:pt x="106006" y="44678"/>
                  </a:lnTo>
                  <a:lnTo>
                    <a:pt x="105854" y="46037"/>
                  </a:lnTo>
                  <a:lnTo>
                    <a:pt x="106070" y="45796"/>
                  </a:lnTo>
                  <a:lnTo>
                    <a:pt x="106629" y="42024"/>
                  </a:lnTo>
                  <a:close/>
                </a:path>
                <a:path w="692150" h="138429">
                  <a:moveTo>
                    <a:pt x="106718" y="28244"/>
                  </a:moveTo>
                  <a:lnTo>
                    <a:pt x="106299" y="30416"/>
                  </a:lnTo>
                  <a:lnTo>
                    <a:pt x="106565" y="30632"/>
                  </a:lnTo>
                  <a:lnTo>
                    <a:pt x="106718" y="28244"/>
                  </a:lnTo>
                  <a:close/>
                </a:path>
                <a:path w="692150" h="138429">
                  <a:moveTo>
                    <a:pt x="107035" y="28130"/>
                  </a:moveTo>
                  <a:lnTo>
                    <a:pt x="106959" y="24574"/>
                  </a:lnTo>
                  <a:lnTo>
                    <a:pt x="106718" y="28244"/>
                  </a:lnTo>
                  <a:lnTo>
                    <a:pt x="107035" y="28130"/>
                  </a:lnTo>
                  <a:close/>
                </a:path>
                <a:path w="692150" h="138429">
                  <a:moveTo>
                    <a:pt x="109753" y="45516"/>
                  </a:moveTo>
                  <a:lnTo>
                    <a:pt x="109537" y="45808"/>
                  </a:lnTo>
                  <a:lnTo>
                    <a:pt x="109613" y="45974"/>
                  </a:lnTo>
                  <a:lnTo>
                    <a:pt x="109664" y="45783"/>
                  </a:lnTo>
                  <a:lnTo>
                    <a:pt x="109728" y="45631"/>
                  </a:lnTo>
                  <a:close/>
                </a:path>
                <a:path w="692150" h="138429">
                  <a:moveTo>
                    <a:pt x="109969" y="45224"/>
                  </a:moveTo>
                  <a:lnTo>
                    <a:pt x="109753" y="45516"/>
                  </a:lnTo>
                  <a:lnTo>
                    <a:pt x="109969" y="45224"/>
                  </a:lnTo>
                  <a:close/>
                </a:path>
                <a:path w="692150" h="138429">
                  <a:moveTo>
                    <a:pt x="110426" y="44577"/>
                  </a:moveTo>
                  <a:lnTo>
                    <a:pt x="109969" y="45212"/>
                  </a:lnTo>
                  <a:lnTo>
                    <a:pt x="110134" y="45364"/>
                  </a:lnTo>
                  <a:lnTo>
                    <a:pt x="110426" y="44577"/>
                  </a:lnTo>
                  <a:close/>
                </a:path>
                <a:path w="692150" h="138429">
                  <a:moveTo>
                    <a:pt x="219989" y="39357"/>
                  </a:moveTo>
                  <a:lnTo>
                    <a:pt x="219659" y="41135"/>
                  </a:lnTo>
                  <a:lnTo>
                    <a:pt x="219773" y="40982"/>
                  </a:lnTo>
                  <a:lnTo>
                    <a:pt x="219989" y="39357"/>
                  </a:lnTo>
                  <a:close/>
                </a:path>
                <a:path w="692150" h="138429">
                  <a:moveTo>
                    <a:pt x="221830" y="53911"/>
                  </a:moveTo>
                  <a:lnTo>
                    <a:pt x="221716" y="52997"/>
                  </a:lnTo>
                  <a:lnTo>
                    <a:pt x="221576" y="52247"/>
                  </a:lnTo>
                  <a:lnTo>
                    <a:pt x="221526" y="52768"/>
                  </a:lnTo>
                  <a:lnTo>
                    <a:pt x="221399" y="53213"/>
                  </a:lnTo>
                  <a:lnTo>
                    <a:pt x="221107" y="54038"/>
                  </a:lnTo>
                  <a:lnTo>
                    <a:pt x="221005" y="55054"/>
                  </a:lnTo>
                  <a:lnTo>
                    <a:pt x="221259" y="55816"/>
                  </a:lnTo>
                  <a:lnTo>
                    <a:pt x="221830" y="53911"/>
                  </a:lnTo>
                  <a:close/>
                </a:path>
                <a:path w="692150" h="138429">
                  <a:moveTo>
                    <a:pt x="222389" y="54241"/>
                  </a:moveTo>
                  <a:lnTo>
                    <a:pt x="222123" y="54927"/>
                  </a:lnTo>
                  <a:lnTo>
                    <a:pt x="222351" y="54419"/>
                  </a:lnTo>
                  <a:lnTo>
                    <a:pt x="222389" y="54241"/>
                  </a:lnTo>
                  <a:close/>
                </a:path>
                <a:path w="692150" h="138429">
                  <a:moveTo>
                    <a:pt x="224243" y="36639"/>
                  </a:moveTo>
                  <a:lnTo>
                    <a:pt x="224167" y="36893"/>
                  </a:lnTo>
                  <a:lnTo>
                    <a:pt x="223824" y="38925"/>
                  </a:lnTo>
                  <a:lnTo>
                    <a:pt x="224243" y="36639"/>
                  </a:lnTo>
                  <a:close/>
                </a:path>
                <a:path w="692150" h="138429">
                  <a:moveTo>
                    <a:pt x="224510" y="55892"/>
                  </a:moveTo>
                  <a:lnTo>
                    <a:pt x="224447" y="56159"/>
                  </a:lnTo>
                  <a:lnTo>
                    <a:pt x="224459" y="56388"/>
                  </a:lnTo>
                  <a:lnTo>
                    <a:pt x="224485" y="56184"/>
                  </a:lnTo>
                  <a:lnTo>
                    <a:pt x="224497" y="56057"/>
                  </a:lnTo>
                  <a:lnTo>
                    <a:pt x="224510" y="55930"/>
                  </a:lnTo>
                  <a:close/>
                </a:path>
                <a:path w="692150" h="138429">
                  <a:moveTo>
                    <a:pt x="234162" y="58940"/>
                  </a:moveTo>
                  <a:lnTo>
                    <a:pt x="233400" y="60515"/>
                  </a:lnTo>
                  <a:lnTo>
                    <a:pt x="234111" y="60642"/>
                  </a:lnTo>
                  <a:lnTo>
                    <a:pt x="234162" y="58940"/>
                  </a:lnTo>
                  <a:close/>
                </a:path>
                <a:path w="692150" h="138429">
                  <a:moveTo>
                    <a:pt x="239293" y="54152"/>
                  </a:moveTo>
                  <a:lnTo>
                    <a:pt x="239090" y="56235"/>
                  </a:lnTo>
                  <a:lnTo>
                    <a:pt x="238290" y="56883"/>
                  </a:lnTo>
                  <a:lnTo>
                    <a:pt x="239179" y="56794"/>
                  </a:lnTo>
                  <a:lnTo>
                    <a:pt x="239293" y="54152"/>
                  </a:lnTo>
                  <a:close/>
                </a:path>
                <a:path w="692150" h="138429">
                  <a:moveTo>
                    <a:pt x="240169" y="52768"/>
                  </a:moveTo>
                  <a:lnTo>
                    <a:pt x="240055" y="51625"/>
                  </a:lnTo>
                  <a:lnTo>
                    <a:pt x="239903" y="50863"/>
                  </a:lnTo>
                  <a:lnTo>
                    <a:pt x="239560" y="53530"/>
                  </a:lnTo>
                  <a:lnTo>
                    <a:pt x="239763" y="53276"/>
                  </a:lnTo>
                  <a:lnTo>
                    <a:pt x="239801" y="53022"/>
                  </a:lnTo>
                  <a:lnTo>
                    <a:pt x="239814" y="53213"/>
                  </a:lnTo>
                  <a:lnTo>
                    <a:pt x="239966" y="53022"/>
                  </a:lnTo>
                  <a:lnTo>
                    <a:pt x="240169" y="52768"/>
                  </a:lnTo>
                  <a:close/>
                </a:path>
                <a:path w="692150" h="138429">
                  <a:moveTo>
                    <a:pt x="240423" y="52400"/>
                  </a:moveTo>
                  <a:lnTo>
                    <a:pt x="240258" y="52768"/>
                  </a:lnTo>
                  <a:lnTo>
                    <a:pt x="240372" y="53403"/>
                  </a:lnTo>
                  <a:lnTo>
                    <a:pt x="240423" y="52400"/>
                  </a:lnTo>
                  <a:close/>
                </a:path>
                <a:path w="692150" h="138429">
                  <a:moveTo>
                    <a:pt x="246964" y="57467"/>
                  </a:moveTo>
                  <a:lnTo>
                    <a:pt x="246938" y="56578"/>
                  </a:lnTo>
                  <a:lnTo>
                    <a:pt x="246392" y="56210"/>
                  </a:lnTo>
                  <a:lnTo>
                    <a:pt x="246481" y="56959"/>
                  </a:lnTo>
                  <a:lnTo>
                    <a:pt x="246722" y="60007"/>
                  </a:lnTo>
                  <a:lnTo>
                    <a:pt x="246964" y="57467"/>
                  </a:lnTo>
                  <a:close/>
                </a:path>
                <a:path w="692150" h="138429">
                  <a:moveTo>
                    <a:pt x="247116" y="55892"/>
                  </a:moveTo>
                  <a:lnTo>
                    <a:pt x="246938" y="56578"/>
                  </a:lnTo>
                  <a:lnTo>
                    <a:pt x="247116" y="55892"/>
                  </a:lnTo>
                  <a:close/>
                </a:path>
                <a:path w="692150" h="138429">
                  <a:moveTo>
                    <a:pt x="247230" y="54660"/>
                  </a:moveTo>
                  <a:lnTo>
                    <a:pt x="247116" y="55892"/>
                  </a:lnTo>
                  <a:lnTo>
                    <a:pt x="247230" y="55435"/>
                  </a:lnTo>
                  <a:lnTo>
                    <a:pt x="247230" y="54660"/>
                  </a:lnTo>
                  <a:close/>
                </a:path>
                <a:path w="692150" h="138429">
                  <a:moveTo>
                    <a:pt x="256362" y="61531"/>
                  </a:moveTo>
                  <a:lnTo>
                    <a:pt x="256260" y="58356"/>
                  </a:lnTo>
                  <a:lnTo>
                    <a:pt x="256222" y="59245"/>
                  </a:lnTo>
                  <a:lnTo>
                    <a:pt x="255993" y="60388"/>
                  </a:lnTo>
                  <a:lnTo>
                    <a:pt x="256362" y="61531"/>
                  </a:lnTo>
                  <a:close/>
                </a:path>
                <a:path w="692150" h="138429">
                  <a:moveTo>
                    <a:pt x="271818" y="61658"/>
                  </a:moveTo>
                  <a:lnTo>
                    <a:pt x="271602" y="62255"/>
                  </a:lnTo>
                  <a:lnTo>
                    <a:pt x="271818" y="61658"/>
                  </a:lnTo>
                  <a:close/>
                </a:path>
                <a:path w="692150" h="138429">
                  <a:moveTo>
                    <a:pt x="273507" y="61163"/>
                  </a:moveTo>
                  <a:lnTo>
                    <a:pt x="273291" y="61480"/>
                  </a:lnTo>
                  <a:lnTo>
                    <a:pt x="273507" y="61163"/>
                  </a:lnTo>
                  <a:close/>
                </a:path>
                <a:path w="692150" h="138429">
                  <a:moveTo>
                    <a:pt x="275932" y="62318"/>
                  </a:moveTo>
                  <a:lnTo>
                    <a:pt x="275513" y="63309"/>
                  </a:lnTo>
                  <a:lnTo>
                    <a:pt x="275932" y="62318"/>
                  </a:lnTo>
                  <a:close/>
                </a:path>
                <a:path w="692150" h="138429">
                  <a:moveTo>
                    <a:pt x="276288" y="61493"/>
                  </a:moveTo>
                  <a:lnTo>
                    <a:pt x="275932" y="62318"/>
                  </a:lnTo>
                  <a:lnTo>
                    <a:pt x="276186" y="62039"/>
                  </a:lnTo>
                  <a:lnTo>
                    <a:pt x="276288" y="61493"/>
                  </a:lnTo>
                  <a:close/>
                </a:path>
                <a:path w="692150" h="138429">
                  <a:moveTo>
                    <a:pt x="279895" y="35712"/>
                  </a:moveTo>
                  <a:lnTo>
                    <a:pt x="279222" y="36550"/>
                  </a:lnTo>
                  <a:lnTo>
                    <a:pt x="279438" y="36766"/>
                  </a:lnTo>
                  <a:lnTo>
                    <a:pt x="279895" y="35712"/>
                  </a:lnTo>
                  <a:close/>
                </a:path>
                <a:path w="692150" h="138429">
                  <a:moveTo>
                    <a:pt x="282943" y="59969"/>
                  </a:moveTo>
                  <a:lnTo>
                    <a:pt x="282448" y="61277"/>
                  </a:lnTo>
                  <a:lnTo>
                    <a:pt x="282765" y="61023"/>
                  </a:lnTo>
                  <a:lnTo>
                    <a:pt x="282892" y="60515"/>
                  </a:lnTo>
                  <a:lnTo>
                    <a:pt x="282943" y="59969"/>
                  </a:lnTo>
                  <a:close/>
                </a:path>
                <a:path w="692150" h="138429">
                  <a:moveTo>
                    <a:pt x="283248" y="60642"/>
                  </a:moveTo>
                  <a:lnTo>
                    <a:pt x="282841" y="60960"/>
                  </a:lnTo>
                  <a:lnTo>
                    <a:pt x="282663" y="62674"/>
                  </a:lnTo>
                  <a:lnTo>
                    <a:pt x="283248" y="60642"/>
                  </a:lnTo>
                  <a:close/>
                </a:path>
                <a:path w="692150" h="138429">
                  <a:moveTo>
                    <a:pt x="292011" y="63055"/>
                  </a:moveTo>
                  <a:lnTo>
                    <a:pt x="291960" y="62890"/>
                  </a:lnTo>
                  <a:lnTo>
                    <a:pt x="291934" y="63055"/>
                  </a:lnTo>
                  <a:close/>
                </a:path>
                <a:path w="692150" h="138429">
                  <a:moveTo>
                    <a:pt x="308546" y="48996"/>
                  </a:moveTo>
                  <a:lnTo>
                    <a:pt x="308533" y="48869"/>
                  </a:lnTo>
                  <a:lnTo>
                    <a:pt x="308508" y="48679"/>
                  </a:lnTo>
                  <a:lnTo>
                    <a:pt x="308546" y="48996"/>
                  </a:lnTo>
                  <a:close/>
                </a:path>
                <a:path w="692150" h="138429">
                  <a:moveTo>
                    <a:pt x="309626" y="45199"/>
                  </a:moveTo>
                  <a:lnTo>
                    <a:pt x="308190" y="45669"/>
                  </a:lnTo>
                  <a:lnTo>
                    <a:pt x="308508" y="48679"/>
                  </a:lnTo>
                  <a:lnTo>
                    <a:pt x="308622" y="47523"/>
                  </a:lnTo>
                  <a:lnTo>
                    <a:pt x="309626" y="45199"/>
                  </a:lnTo>
                  <a:close/>
                </a:path>
                <a:path w="692150" h="138429">
                  <a:moveTo>
                    <a:pt x="310184" y="69659"/>
                  </a:moveTo>
                  <a:lnTo>
                    <a:pt x="310070" y="68745"/>
                  </a:lnTo>
                  <a:lnTo>
                    <a:pt x="309943" y="70040"/>
                  </a:lnTo>
                  <a:lnTo>
                    <a:pt x="310057" y="70421"/>
                  </a:lnTo>
                  <a:lnTo>
                    <a:pt x="310184" y="69659"/>
                  </a:lnTo>
                  <a:close/>
                </a:path>
                <a:path w="692150" h="138429">
                  <a:moveTo>
                    <a:pt x="318389" y="49999"/>
                  </a:moveTo>
                  <a:lnTo>
                    <a:pt x="317830" y="51587"/>
                  </a:lnTo>
                  <a:lnTo>
                    <a:pt x="317931" y="51371"/>
                  </a:lnTo>
                  <a:lnTo>
                    <a:pt x="318389" y="49999"/>
                  </a:lnTo>
                  <a:close/>
                </a:path>
                <a:path w="692150" h="138429">
                  <a:moveTo>
                    <a:pt x="320281" y="46926"/>
                  </a:moveTo>
                  <a:lnTo>
                    <a:pt x="319900" y="46926"/>
                  </a:lnTo>
                  <a:lnTo>
                    <a:pt x="318846" y="47053"/>
                  </a:lnTo>
                  <a:lnTo>
                    <a:pt x="318287" y="48958"/>
                  </a:lnTo>
                  <a:lnTo>
                    <a:pt x="318528" y="48577"/>
                  </a:lnTo>
                  <a:lnTo>
                    <a:pt x="318909" y="47688"/>
                  </a:lnTo>
                  <a:lnTo>
                    <a:pt x="318871" y="48577"/>
                  </a:lnTo>
                  <a:lnTo>
                    <a:pt x="318389" y="49999"/>
                  </a:lnTo>
                  <a:lnTo>
                    <a:pt x="319443" y="48704"/>
                  </a:lnTo>
                  <a:lnTo>
                    <a:pt x="319925" y="47688"/>
                  </a:lnTo>
                  <a:lnTo>
                    <a:pt x="320281" y="46926"/>
                  </a:lnTo>
                  <a:close/>
                </a:path>
                <a:path w="692150" h="138429">
                  <a:moveTo>
                    <a:pt x="321767" y="47498"/>
                  </a:moveTo>
                  <a:lnTo>
                    <a:pt x="321551" y="46393"/>
                  </a:lnTo>
                  <a:lnTo>
                    <a:pt x="321017" y="47942"/>
                  </a:lnTo>
                  <a:lnTo>
                    <a:pt x="321310" y="48221"/>
                  </a:lnTo>
                  <a:lnTo>
                    <a:pt x="321386" y="49542"/>
                  </a:lnTo>
                  <a:lnTo>
                    <a:pt x="321627" y="49161"/>
                  </a:lnTo>
                  <a:lnTo>
                    <a:pt x="321767" y="47498"/>
                  </a:lnTo>
                  <a:close/>
                </a:path>
                <a:path w="692150" h="138429">
                  <a:moveTo>
                    <a:pt x="325031" y="52997"/>
                  </a:moveTo>
                  <a:lnTo>
                    <a:pt x="324662" y="54292"/>
                  </a:lnTo>
                  <a:lnTo>
                    <a:pt x="324967" y="54051"/>
                  </a:lnTo>
                  <a:lnTo>
                    <a:pt x="325031" y="52997"/>
                  </a:lnTo>
                  <a:close/>
                </a:path>
                <a:path w="692150" h="138429">
                  <a:moveTo>
                    <a:pt x="325615" y="50228"/>
                  </a:moveTo>
                  <a:lnTo>
                    <a:pt x="325170" y="50609"/>
                  </a:lnTo>
                  <a:lnTo>
                    <a:pt x="325031" y="52997"/>
                  </a:lnTo>
                  <a:lnTo>
                    <a:pt x="325361" y="51879"/>
                  </a:lnTo>
                  <a:lnTo>
                    <a:pt x="325272" y="52895"/>
                  </a:lnTo>
                  <a:lnTo>
                    <a:pt x="325424" y="51752"/>
                  </a:lnTo>
                  <a:lnTo>
                    <a:pt x="325615" y="50228"/>
                  </a:lnTo>
                  <a:close/>
                </a:path>
                <a:path w="692150" h="138429">
                  <a:moveTo>
                    <a:pt x="329336" y="72605"/>
                  </a:moveTo>
                  <a:lnTo>
                    <a:pt x="328968" y="73469"/>
                  </a:lnTo>
                  <a:lnTo>
                    <a:pt x="329222" y="73088"/>
                  </a:lnTo>
                  <a:lnTo>
                    <a:pt x="329336" y="72605"/>
                  </a:lnTo>
                  <a:close/>
                </a:path>
                <a:path w="692150" h="138429">
                  <a:moveTo>
                    <a:pt x="335381" y="51333"/>
                  </a:moveTo>
                  <a:lnTo>
                    <a:pt x="335216" y="50863"/>
                  </a:lnTo>
                  <a:lnTo>
                    <a:pt x="335216" y="51079"/>
                  </a:lnTo>
                  <a:lnTo>
                    <a:pt x="335191" y="51257"/>
                  </a:lnTo>
                  <a:lnTo>
                    <a:pt x="335191" y="51460"/>
                  </a:lnTo>
                  <a:lnTo>
                    <a:pt x="335381" y="51333"/>
                  </a:lnTo>
                  <a:close/>
                </a:path>
                <a:path w="692150" h="138429">
                  <a:moveTo>
                    <a:pt x="335508" y="74510"/>
                  </a:moveTo>
                  <a:lnTo>
                    <a:pt x="334848" y="73952"/>
                  </a:lnTo>
                  <a:lnTo>
                    <a:pt x="334987" y="74256"/>
                  </a:lnTo>
                  <a:lnTo>
                    <a:pt x="335241" y="74460"/>
                  </a:lnTo>
                  <a:lnTo>
                    <a:pt x="335508" y="74510"/>
                  </a:lnTo>
                  <a:close/>
                </a:path>
                <a:path w="692150" h="138429">
                  <a:moveTo>
                    <a:pt x="335597" y="74536"/>
                  </a:moveTo>
                  <a:close/>
                </a:path>
                <a:path w="692150" h="138429">
                  <a:moveTo>
                    <a:pt x="337134" y="47561"/>
                  </a:moveTo>
                  <a:lnTo>
                    <a:pt x="336537" y="48463"/>
                  </a:lnTo>
                  <a:lnTo>
                    <a:pt x="336054" y="51727"/>
                  </a:lnTo>
                  <a:lnTo>
                    <a:pt x="336397" y="51193"/>
                  </a:lnTo>
                  <a:lnTo>
                    <a:pt x="337134" y="47561"/>
                  </a:lnTo>
                  <a:close/>
                </a:path>
                <a:path w="692150" h="138429">
                  <a:moveTo>
                    <a:pt x="338823" y="53657"/>
                  </a:moveTo>
                  <a:lnTo>
                    <a:pt x="338747" y="53911"/>
                  </a:lnTo>
                  <a:lnTo>
                    <a:pt x="338632" y="54673"/>
                  </a:lnTo>
                  <a:lnTo>
                    <a:pt x="338823" y="53657"/>
                  </a:lnTo>
                  <a:close/>
                </a:path>
                <a:path w="692150" h="138429">
                  <a:moveTo>
                    <a:pt x="339979" y="51079"/>
                  </a:moveTo>
                  <a:lnTo>
                    <a:pt x="339750" y="51422"/>
                  </a:lnTo>
                  <a:lnTo>
                    <a:pt x="339725" y="51803"/>
                  </a:lnTo>
                  <a:lnTo>
                    <a:pt x="339979" y="51079"/>
                  </a:lnTo>
                  <a:close/>
                </a:path>
                <a:path w="692150" h="138429">
                  <a:moveTo>
                    <a:pt x="343700" y="73977"/>
                  </a:moveTo>
                  <a:lnTo>
                    <a:pt x="343585" y="72453"/>
                  </a:lnTo>
                  <a:lnTo>
                    <a:pt x="343331" y="71018"/>
                  </a:lnTo>
                  <a:lnTo>
                    <a:pt x="343090" y="71183"/>
                  </a:lnTo>
                  <a:lnTo>
                    <a:pt x="342341" y="75247"/>
                  </a:lnTo>
                  <a:lnTo>
                    <a:pt x="343700" y="73977"/>
                  </a:lnTo>
                  <a:close/>
                </a:path>
                <a:path w="692150" h="138429">
                  <a:moveTo>
                    <a:pt x="344398" y="72923"/>
                  </a:moveTo>
                  <a:lnTo>
                    <a:pt x="344119" y="73596"/>
                  </a:lnTo>
                  <a:lnTo>
                    <a:pt x="343979" y="73723"/>
                  </a:lnTo>
                  <a:lnTo>
                    <a:pt x="343903" y="74231"/>
                  </a:lnTo>
                  <a:lnTo>
                    <a:pt x="344004" y="74866"/>
                  </a:lnTo>
                  <a:lnTo>
                    <a:pt x="344398" y="72923"/>
                  </a:lnTo>
                  <a:close/>
                </a:path>
                <a:path w="692150" h="138429">
                  <a:moveTo>
                    <a:pt x="345401" y="48539"/>
                  </a:moveTo>
                  <a:lnTo>
                    <a:pt x="345313" y="49453"/>
                  </a:lnTo>
                  <a:lnTo>
                    <a:pt x="345274" y="49834"/>
                  </a:lnTo>
                  <a:lnTo>
                    <a:pt x="345338" y="49530"/>
                  </a:lnTo>
                  <a:lnTo>
                    <a:pt x="345376" y="49174"/>
                  </a:lnTo>
                  <a:lnTo>
                    <a:pt x="345401" y="48539"/>
                  </a:lnTo>
                  <a:close/>
                </a:path>
                <a:path w="692150" h="138429">
                  <a:moveTo>
                    <a:pt x="349859" y="73736"/>
                  </a:moveTo>
                  <a:lnTo>
                    <a:pt x="349732" y="73850"/>
                  </a:lnTo>
                  <a:lnTo>
                    <a:pt x="349377" y="74358"/>
                  </a:lnTo>
                  <a:lnTo>
                    <a:pt x="349592" y="74180"/>
                  </a:lnTo>
                  <a:lnTo>
                    <a:pt x="349859" y="73736"/>
                  </a:lnTo>
                  <a:close/>
                </a:path>
                <a:path w="692150" h="138429">
                  <a:moveTo>
                    <a:pt x="350050" y="55435"/>
                  </a:moveTo>
                  <a:lnTo>
                    <a:pt x="349910" y="56032"/>
                  </a:lnTo>
                  <a:lnTo>
                    <a:pt x="350024" y="55689"/>
                  </a:lnTo>
                  <a:lnTo>
                    <a:pt x="350050" y="55435"/>
                  </a:lnTo>
                  <a:close/>
                </a:path>
                <a:path w="692150" h="138429">
                  <a:moveTo>
                    <a:pt x="350342" y="72707"/>
                  </a:moveTo>
                  <a:lnTo>
                    <a:pt x="350291" y="72961"/>
                  </a:lnTo>
                  <a:lnTo>
                    <a:pt x="350342" y="72707"/>
                  </a:lnTo>
                  <a:close/>
                </a:path>
                <a:path w="692150" h="138429">
                  <a:moveTo>
                    <a:pt x="350672" y="72453"/>
                  </a:moveTo>
                  <a:lnTo>
                    <a:pt x="350329" y="72961"/>
                  </a:lnTo>
                  <a:lnTo>
                    <a:pt x="349846" y="73850"/>
                  </a:lnTo>
                  <a:lnTo>
                    <a:pt x="350126" y="73723"/>
                  </a:lnTo>
                  <a:lnTo>
                    <a:pt x="350278" y="74612"/>
                  </a:lnTo>
                  <a:lnTo>
                    <a:pt x="350443" y="73723"/>
                  </a:lnTo>
                  <a:lnTo>
                    <a:pt x="350672" y="72453"/>
                  </a:lnTo>
                  <a:close/>
                </a:path>
                <a:path w="692150" h="138429">
                  <a:moveTo>
                    <a:pt x="350862" y="51676"/>
                  </a:moveTo>
                  <a:lnTo>
                    <a:pt x="350685" y="52006"/>
                  </a:lnTo>
                  <a:lnTo>
                    <a:pt x="350862" y="51676"/>
                  </a:lnTo>
                  <a:close/>
                </a:path>
                <a:path w="692150" h="138429">
                  <a:moveTo>
                    <a:pt x="351574" y="47053"/>
                  </a:moveTo>
                  <a:lnTo>
                    <a:pt x="350380" y="48958"/>
                  </a:lnTo>
                  <a:lnTo>
                    <a:pt x="350164" y="51142"/>
                  </a:lnTo>
                  <a:lnTo>
                    <a:pt x="350139" y="51371"/>
                  </a:lnTo>
                  <a:lnTo>
                    <a:pt x="350164" y="51142"/>
                  </a:lnTo>
                  <a:lnTo>
                    <a:pt x="350050" y="51371"/>
                  </a:lnTo>
                  <a:lnTo>
                    <a:pt x="349250" y="53022"/>
                  </a:lnTo>
                  <a:lnTo>
                    <a:pt x="350621" y="51879"/>
                  </a:lnTo>
                  <a:lnTo>
                    <a:pt x="350748" y="51676"/>
                  </a:lnTo>
                  <a:lnTo>
                    <a:pt x="350888" y="50863"/>
                  </a:lnTo>
                  <a:lnTo>
                    <a:pt x="351574" y="47053"/>
                  </a:lnTo>
                  <a:close/>
                </a:path>
                <a:path w="692150" h="138429">
                  <a:moveTo>
                    <a:pt x="352717" y="56311"/>
                  </a:moveTo>
                  <a:lnTo>
                    <a:pt x="352653" y="55689"/>
                  </a:lnTo>
                  <a:lnTo>
                    <a:pt x="352412" y="57175"/>
                  </a:lnTo>
                  <a:lnTo>
                    <a:pt x="352717" y="56311"/>
                  </a:lnTo>
                  <a:close/>
                </a:path>
                <a:path w="692150" h="138429">
                  <a:moveTo>
                    <a:pt x="353009" y="56324"/>
                  </a:moveTo>
                  <a:lnTo>
                    <a:pt x="352983" y="55562"/>
                  </a:lnTo>
                  <a:lnTo>
                    <a:pt x="352945" y="56197"/>
                  </a:lnTo>
                  <a:lnTo>
                    <a:pt x="353009" y="56324"/>
                  </a:lnTo>
                  <a:close/>
                </a:path>
                <a:path w="692150" h="138429">
                  <a:moveTo>
                    <a:pt x="353479" y="54381"/>
                  </a:moveTo>
                  <a:lnTo>
                    <a:pt x="353352" y="53949"/>
                  </a:lnTo>
                  <a:lnTo>
                    <a:pt x="353364" y="54229"/>
                  </a:lnTo>
                  <a:lnTo>
                    <a:pt x="353479" y="54381"/>
                  </a:lnTo>
                  <a:close/>
                </a:path>
                <a:path w="692150" h="138429">
                  <a:moveTo>
                    <a:pt x="355206" y="72580"/>
                  </a:moveTo>
                  <a:lnTo>
                    <a:pt x="354977" y="72580"/>
                  </a:lnTo>
                  <a:lnTo>
                    <a:pt x="355193" y="72707"/>
                  </a:lnTo>
                  <a:lnTo>
                    <a:pt x="355206" y="72580"/>
                  </a:lnTo>
                  <a:close/>
                </a:path>
                <a:path w="692150" h="138429">
                  <a:moveTo>
                    <a:pt x="355993" y="48958"/>
                  </a:moveTo>
                  <a:lnTo>
                    <a:pt x="355752" y="49339"/>
                  </a:lnTo>
                  <a:lnTo>
                    <a:pt x="355993" y="49415"/>
                  </a:lnTo>
                  <a:lnTo>
                    <a:pt x="355993" y="48958"/>
                  </a:lnTo>
                  <a:close/>
                </a:path>
                <a:path w="692150" h="138429">
                  <a:moveTo>
                    <a:pt x="356146" y="49466"/>
                  </a:moveTo>
                  <a:lnTo>
                    <a:pt x="355993" y="49415"/>
                  </a:lnTo>
                  <a:lnTo>
                    <a:pt x="356006" y="49974"/>
                  </a:lnTo>
                  <a:lnTo>
                    <a:pt x="356146" y="49466"/>
                  </a:lnTo>
                  <a:close/>
                </a:path>
                <a:path w="692150" h="138429">
                  <a:moveTo>
                    <a:pt x="357898" y="48895"/>
                  </a:moveTo>
                  <a:lnTo>
                    <a:pt x="357682" y="49136"/>
                  </a:lnTo>
                  <a:lnTo>
                    <a:pt x="357898" y="48895"/>
                  </a:lnTo>
                  <a:close/>
                </a:path>
                <a:path w="692150" h="138429">
                  <a:moveTo>
                    <a:pt x="358013" y="50228"/>
                  </a:moveTo>
                  <a:lnTo>
                    <a:pt x="357543" y="50419"/>
                  </a:lnTo>
                  <a:lnTo>
                    <a:pt x="357771" y="50609"/>
                  </a:lnTo>
                  <a:lnTo>
                    <a:pt x="358013" y="50228"/>
                  </a:lnTo>
                  <a:close/>
                </a:path>
                <a:path w="692150" h="138429">
                  <a:moveTo>
                    <a:pt x="362242" y="53809"/>
                  </a:moveTo>
                  <a:lnTo>
                    <a:pt x="362204" y="53619"/>
                  </a:lnTo>
                  <a:lnTo>
                    <a:pt x="362115" y="53873"/>
                  </a:lnTo>
                  <a:lnTo>
                    <a:pt x="362242" y="54127"/>
                  </a:lnTo>
                  <a:lnTo>
                    <a:pt x="362242" y="53809"/>
                  </a:lnTo>
                  <a:close/>
                </a:path>
                <a:path w="692150" h="138429">
                  <a:moveTo>
                    <a:pt x="362724" y="70726"/>
                  </a:moveTo>
                  <a:lnTo>
                    <a:pt x="362597" y="70497"/>
                  </a:lnTo>
                  <a:lnTo>
                    <a:pt x="362432" y="70154"/>
                  </a:lnTo>
                  <a:lnTo>
                    <a:pt x="362165" y="70561"/>
                  </a:lnTo>
                  <a:lnTo>
                    <a:pt x="362267" y="71183"/>
                  </a:lnTo>
                  <a:lnTo>
                    <a:pt x="362470" y="71094"/>
                  </a:lnTo>
                  <a:lnTo>
                    <a:pt x="362724" y="70726"/>
                  </a:lnTo>
                  <a:close/>
                </a:path>
                <a:path w="692150" h="138429">
                  <a:moveTo>
                    <a:pt x="364502" y="57505"/>
                  </a:moveTo>
                  <a:lnTo>
                    <a:pt x="364350" y="57696"/>
                  </a:lnTo>
                  <a:lnTo>
                    <a:pt x="364210" y="57886"/>
                  </a:lnTo>
                  <a:lnTo>
                    <a:pt x="364172" y="58191"/>
                  </a:lnTo>
                  <a:lnTo>
                    <a:pt x="364312" y="58127"/>
                  </a:lnTo>
                  <a:lnTo>
                    <a:pt x="364426" y="57810"/>
                  </a:lnTo>
                  <a:lnTo>
                    <a:pt x="364502" y="57505"/>
                  </a:lnTo>
                  <a:close/>
                </a:path>
                <a:path w="692150" h="138429">
                  <a:moveTo>
                    <a:pt x="364515" y="53149"/>
                  </a:moveTo>
                  <a:lnTo>
                    <a:pt x="363931" y="54051"/>
                  </a:lnTo>
                  <a:lnTo>
                    <a:pt x="363816" y="54546"/>
                  </a:lnTo>
                  <a:lnTo>
                    <a:pt x="363931" y="55029"/>
                  </a:lnTo>
                  <a:lnTo>
                    <a:pt x="364515" y="53149"/>
                  </a:lnTo>
                  <a:close/>
                </a:path>
                <a:path w="692150" h="138429">
                  <a:moveTo>
                    <a:pt x="368566" y="55308"/>
                  </a:moveTo>
                  <a:lnTo>
                    <a:pt x="367703" y="57594"/>
                  </a:lnTo>
                  <a:lnTo>
                    <a:pt x="368465" y="57289"/>
                  </a:lnTo>
                  <a:lnTo>
                    <a:pt x="368566" y="55308"/>
                  </a:lnTo>
                  <a:close/>
                </a:path>
                <a:path w="692150" h="138429">
                  <a:moveTo>
                    <a:pt x="368833" y="72517"/>
                  </a:moveTo>
                  <a:lnTo>
                    <a:pt x="368147" y="73177"/>
                  </a:lnTo>
                  <a:lnTo>
                    <a:pt x="368160" y="74879"/>
                  </a:lnTo>
                  <a:lnTo>
                    <a:pt x="368833" y="72517"/>
                  </a:lnTo>
                  <a:close/>
                </a:path>
                <a:path w="692150" h="138429">
                  <a:moveTo>
                    <a:pt x="368985" y="57086"/>
                  </a:moveTo>
                  <a:lnTo>
                    <a:pt x="368465" y="57289"/>
                  </a:lnTo>
                  <a:lnTo>
                    <a:pt x="368376" y="58839"/>
                  </a:lnTo>
                  <a:lnTo>
                    <a:pt x="368985" y="57086"/>
                  </a:lnTo>
                  <a:close/>
                </a:path>
                <a:path w="692150" h="138429">
                  <a:moveTo>
                    <a:pt x="369227" y="75247"/>
                  </a:moveTo>
                  <a:lnTo>
                    <a:pt x="369100" y="73723"/>
                  </a:lnTo>
                  <a:lnTo>
                    <a:pt x="368884" y="72199"/>
                  </a:lnTo>
                  <a:lnTo>
                    <a:pt x="368503" y="75501"/>
                  </a:lnTo>
                  <a:lnTo>
                    <a:pt x="369227" y="75247"/>
                  </a:lnTo>
                  <a:close/>
                </a:path>
                <a:path w="692150" h="138429">
                  <a:moveTo>
                    <a:pt x="370052" y="53695"/>
                  </a:moveTo>
                  <a:lnTo>
                    <a:pt x="369265" y="54521"/>
                  </a:lnTo>
                  <a:lnTo>
                    <a:pt x="369824" y="54051"/>
                  </a:lnTo>
                  <a:lnTo>
                    <a:pt x="370052" y="53695"/>
                  </a:lnTo>
                  <a:close/>
                </a:path>
                <a:path w="692150" h="138429">
                  <a:moveTo>
                    <a:pt x="374218" y="59753"/>
                  </a:moveTo>
                  <a:lnTo>
                    <a:pt x="373913" y="59804"/>
                  </a:lnTo>
                  <a:lnTo>
                    <a:pt x="374040" y="60096"/>
                  </a:lnTo>
                  <a:lnTo>
                    <a:pt x="374218" y="59753"/>
                  </a:lnTo>
                  <a:close/>
                </a:path>
                <a:path w="692150" h="138429">
                  <a:moveTo>
                    <a:pt x="375335" y="57797"/>
                  </a:moveTo>
                  <a:lnTo>
                    <a:pt x="374891" y="58102"/>
                  </a:lnTo>
                  <a:lnTo>
                    <a:pt x="375094" y="58801"/>
                  </a:lnTo>
                  <a:lnTo>
                    <a:pt x="375335" y="57797"/>
                  </a:lnTo>
                  <a:close/>
                </a:path>
                <a:path w="692150" h="138429">
                  <a:moveTo>
                    <a:pt x="380238" y="63500"/>
                  </a:moveTo>
                  <a:lnTo>
                    <a:pt x="380034" y="62344"/>
                  </a:lnTo>
                  <a:lnTo>
                    <a:pt x="379768" y="63436"/>
                  </a:lnTo>
                  <a:lnTo>
                    <a:pt x="380072" y="63207"/>
                  </a:lnTo>
                  <a:lnTo>
                    <a:pt x="380238" y="63500"/>
                  </a:lnTo>
                  <a:close/>
                </a:path>
                <a:path w="692150" h="138429">
                  <a:moveTo>
                    <a:pt x="380326" y="63715"/>
                  </a:moveTo>
                  <a:lnTo>
                    <a:pt x="380301" y="63576"/>
                  </a:lnTo>
                  <a:lnTo>
                    <a:pt x="380326" y="63944"/>
                  </a:lnTo>
                  <a:lnTo>
                    <a:pt x="380326" y="63715"/>
                  </a:lnTo>
                  <a:close/>
                </a:path>
                <a:path w="692150" h="138429">
                  <a:moveTo>
                    <a:pt x="384098" y="67551"/>
                  </a:moveTo>
                  <a:lnTo>
                    <a:pt x="383857" y="67881"/>
                  </a:lnTo>
                  <a:lnTo>
                    <a:pt x="383794" y="68186"/>
                  </a:lnTo>
                  <a:lnTo>
                    <a:pt x="384098" y="67551"/>
                  </a:lnTo>
                  <a:close/>
                </a:path>
                <a:path w="692150" h="138429">
                  <a:moveTo>
                    <a:pt x="384467" y="65722"/>
                  </a:moveTo>
                  <a:lnTo>
                    <a:pt x="384416" y="64452"/>
                  </a:lnTo>
                  <a:lnTo>
                    <a:pt x="384340" y="64706"/>
                  </a:lnTo>
                  <a:lnTo>
                    <a:pt x="384009" y="66890"/>
                  </a:lnTo>
                  <a:lnTo>
                    <a:pt x="384467" y="65722"/>
                  </a:lnTo>
                  <a:close/>
                </a:path>
                <a:path w="692150" h="138429">
                  <a:moveTo>
                    <a:pt x="385584" y="73723"/>
                  </a:moveTo>
                  <a:lnTo>
                    <a:pt x="385318" y="74612"/>
                  </a:lnTo>
                  <a:lnTo>
                    <a:pt x="385584" y="73723"/>
                  </a:lnTo>
                  <a:close/>
                </a:path>
                <a:path w="692150" h="138429">
                  <a:moveTo>
                    <a:pt x="385965" y="75577"/>
                  </a:moveTo>
                  <a:lnTo>
                    <a:pt x="385927" y="75831"/>
                  </a:lnTo>
                  <a:lnTo>
                    <a:pt x="385902" y="76098"/>
                  </a:lnTo>
                  <a:lnTo>
                    <a:pt x="385902" y="76327"/>
                  </a:lnTo>
                  <a:lnTo>
                    <a:pt x="385927" y="76136"/>
                  </a:lnTo>
                  <a:lnTo>
                    <a:pt x="385953" y="75869"/>
                  </a:lnTo>
                  <a:lnTo>
                    <a:pt x="385965" y="75577"/>
                  </a:lnTo>
                  <a:close/>
                </a:path>
                <a:path w="692150" h="138429">
                  <a:moveTo>
                    <a:pt x="388620" y="73977"/>
                  </a:moveTo>
                  <a:lnTo>
                    <a:pt x="388442" y="72453"/>
                  </a:lnTo>
                  <a:lnTo>
                    <a:pt x="387908" y="74612"/>
                  </a:lnTo>
                  <a:lnTo>
                    <a:pt x="388467" y="74612"/>
                  </a:lnTo>
                  <a:lnTo>
                    <a:pt x="388594" y="74231"/>
                  </a:lnTo>
                  <a:lnTo>
                    <a:pt x="388620" y="73977"/>
                  </a:lnTo>
                  <a:close/>
                </a:path>
                <a:path w="692150" h="138429">
                  <a:moveTo>
                    <a:pt x="388645" y="61010"/>
                  </a:moveTo>
                  <a:lnTo>
                    <a:pt x="388099" y="62331"/>
                  </a:lnTo>
                  <a:lnTo>
                    <a:pt x="388226" y="62344"/>
                  </a:lnTo>
                  <a:lnTo>
                    <a:pt x="388340" y="61976"/>
                  </a:lnTo>
                  <a:lnTo>
                    <a:pt x="388645" y="61010"/>
                  </a:lnTo>
                  <a:close/>
                </a:path>
                <a:path w="692150" h="138429">
                  <a:moveTo>
                    <a:pt x="391731" y="77698"/>
                  </a:moveTo>
                  <a:lnTo>
                    <a:pt x="391426" y="78943"/>
                  </a:lnTo>
                  <a:lnTo>
                    <a:pt x="391553" y="78460"/>
                  </a:lnTo>
                  <a:lnTo>
                    <a:pt x="391655" y="78079"/>
                  </a:lnTo>
                  <a:lnTo>
                    <a:pt x="391731" y="77736"/>
                  </a:lnTo>
                  <a:close/>
                </a:path>
                <a:path w="692150" h="138429">
                  <a:moveTo>
                    <a:pt x="393687" y="79438"/>
                  </a:moveTo>
                  <a:lnTo>
                    <a:pt x="393471" y="79692"/>
                  </a:lnTo>
                  <a:lnTo>
                    <a:pt x="393420" y="80391"/>
                  </a:lnTo>
                  <a:lnTo>
                    <a:pt x="393687" y="79438"/>
                  </a:lnTo>
                  <a:close/>
                </a:path>
                <a:path w="692150" h="138429">
                  <a:moveTo>
                    <a:pt x="393750" y="81216"/>
                  </a:moveTo>
                  <a:lnTo>
                    <a:pt x="393420" y="80391"/>
                  </a:lnTo>
                  <a:lnTo>
                    <a:pt x="393026" y="81851"/>
                  </a:lnTo>
                  <a:lnTo>
                    <a:pt x="393750" y="81216"/>
                  </a:lnTo>
                  <a:close/>
                </a:path>
                <a:path w="692150" h="138429">
                  <a:moveTo>
                    <a:pt x="393776" y="63042"/>
                  </a:moveTo>
                  <a:lnTo>
                    <a:pt x="393661" y="62890"/>
                  </a:lnTo>
                  <a:lnTo>
                    <a:pt x="392988" y="65760"/>
                  </a:lnTo>
                  <a:lnTo>
                    <a:pt x="392658" y="66992"/>
                  </a:lnTo>
                  <a:lnTo>
                    <a:pt x="393001" y="65824"/>
                  </a:lnTo>
                  <a:lnTo>
                    <a:pt x="393204" y="65290"/>
                  </a:lnTo>
                  <a:lnTo>
                    <a:pt x="393369" y="65087"/>
                  </a:lnTo>
                  <a:lnTo>
                    <a:pt x="393611" y="63881"/>
                  </a:lnTo>
                  <a:lnTo>
                    <a:pt x="393776" y="63042"/>
                  </a:lnTo>
                  <a:close/>
                </a:path>
                <a:path w="692150" h="138429">
                  <a:moveTo>
                    <a:pt x="394893" y="64262"/>
                  </a:moveTo>
                  <a:lnTo>
                    <a:pt x="394652" y="63055"/>
                  </a:lnTo>
                  <a:lnTo>
                    <a:pt x="394817" y="62445"/>
                  </a:lnTo>
                  <a:lnTo>
                    <a:pt x="394157" y="63627"/>
                  </a:lnTo>
                  <a:lnTo>
                    <a:pt x="394296" y="64668"/>
                  </a:lnTo>
                  <a:lnTo>
                    <a:pt x="394893" y="64262"/>
                  </a:lnTo>
                  <a:close/>
                </a:path>
                <a:path w="692150" h="138429">
                  <a:moveTo>
                    <a:pt x="395846" y="69659"/>
                  </a:moveTo>
                  <a:lnTo>
                    <a:pt x="395249" y="69913"/>
                  </a:lnTo>
                  <a:lnTo>
                    <a:pt x="395071" y="70840"/>
                  </a:lnTo>
                  <a:lnTo>
                    <a:pt x="395846" y="69659"/>
                  </a:lnTo>
                  <a:close/>
                </a:path>
                <a:path w="692150" h="138429">
                  <a:moveTo>
                    <a:pt x="397370" y="67373"/>
                  </a:moveTo>
                  <a:lnTo>
                    <a:pt x="396646" y="66878"/>
                  </a:lnTo>
                  <a:lnTo>
                    <a:pt x="397319" y="67919"/>
                  </a:lnTo>
                  <a:lnTo>
                    <a:pt x="397370" y="67373"/>
                  </a:lnTo>
                  <a:close/>
                </a:path>
                <a:path w="692150" h="138429">
                  <a:moveTo>
                    <a:pt x="397611" y="68389"/>
                  </a:moveTo>
                  <a:lnTo>
                    <a:pt x="396684" y="70408"/>
                  </a:lnTo>
                  <a:lnTo>
                    <a:pt x="397370" y="69786"/>
                  </a:lnTo>
                  <a:lnTo>
                    <a:pt x="397471" y="68897"/>
                  </a:lnTo>
                  <a:lnTo>
                    <a:pt x="397611" y="68389"/>
                  </a:lnTo>
                  <a:close/>
                </a:path>
                <a:path w="692150" h="138429">
                  <a:moveTo>
                    <a:pt x="397687" y="67589"/>
                  </a:moveTo>
                  <a:lnTo>
                    <a:pt x="397675" y="65189"/>
                  </a:lnTo>
                  <a:lnTo>
                    <a:pt x="397370" y="67373"/>
                  </a:lnTo>
                  <a:lnTo>
                    <a:pt x="397687" y="67589"/>
                  </a:lnTo>
                  <a:close/>
                </a:path>
                <a:path w="692150" h="138429">
                  <a:moveTo>
                    <a:pt x="398018" y="65062"/>
                  </a:moveTo>
                  <a:lnTo>
                    <a:pt x="397662" y="61506"/>
                  </a:lnTo>
                  <a:lnTo>
                    <a:pt x="397675" y="65189"/>
                  </a:lnTo>
                  <a:lnTo>
                    <a:pt x="398018" y="65062"/>
                  </a:lnTo>
                  <a:close/>
                </a:path>
                <a:path w="692150" h="138429">
                  <a:moveTo>
                    <a:pt x="398538" y="82664"/>
                  </a:moveTo>
                  <a:lnTo>
                    <a:pt x="398373" y="82854"/>
                  </a:lnTo>
                  <a:lnTo>
                    <a:pt x="398348" y="83223"/>
                  </a:lnTo>
                  <a:lnTo>
                    <a:pt x="398538" y="82664"/>
                  </a:lnTo>
                  <a:close/>
                </a:path>
                <a:path w="692150" h="138429">
                  <a:moveTo>
                    <a:pt x="398691" y="79032"/>
                  </a:moveTo>
                  <a:lnTo>
                    <a:pt x="398043" y="80733"/>
                  </a:lnTo>
                  <a:lnTo>
                    <a:pt x="398157" y="83108"/>
                  </a:lnTo>
                  <a:lnTo>
                    <a:pt x="398373" y="82854"/>
                  </a:lnTo>
                  <a:lnTo>
                    <a:pt x="398691" y="79032"/>
                  </a:lnTo>
                  <a:close/>
                </a:path>
                <a:path w="692150" h="138429">
                  <a:moveTo>
                    <a:pt x="398868" y="81699"/>
                  </a:moveTo>
                  <a:lnTo>
                    <a:pt x="398538" y="82664"/>
                  </a:lnTo>
                  <a:lnTo>
                    <a:pt x="398653" y="82524"/>
                  </a:lnTo>
                  <a:lnTo>
                    <a:pt x="398868" y="81699"/>
                  </a:lnTo>
                  <a:close/>
                </a:path>
                <a:path w="692150" h="138429">
                  <a:moveTo>
                    <a:pt x="399961" y="81584"/>
                  </a:moveTo>
                  <a:lnTo>
                    <a:pt x="399796" y="81597"/>
                  </a:lnTo>
                  <a:lnTo>
                    <a:pt x="399961" y="81584"/>
                  </a:lnTo>
                  <a:close/>
                </a:path>
                <a:path w="692150" h="138429">
                  <a:moveTo>
                    <a:pt x="400443" y="81153"/>
                  </a:moveTo>
                  <a:lnTo>
                    <a:pt x="400240" y="81381"/>
                  </a:lnTo>
                  <a:lnTo>
                    <a:pt x="400253" y="81038"/>
                  </a:lnTo>
                  <a:lnTo>
                    <a:pt x="400342" y="80632"/>
                  </a:lnTo>
                  <a:lnTo>
                    <a:pt x="400367" y="80378"/>
                  </a:lnTo>
                  <a:lnTo>
                    <a:pt x="400177" y="81102"/>
                  </a:lnTo>
                  <a:lnTo>
                    <a:pt x="400062" y="81445"/>
                  </a:lnTo>
                  <a:lnTo>
                    <a:pt x="399961" y="81584"/>
                  </a:lnTo>
                  <a:lnTo>
                    <a:pt x="400088" y="81521"/>
                  </a:lnTo>
                  <a:lnTo>
                    <a:pt x="400011" y="81991"/>
                  </a:lnTo>
                  <a:lnTo>
                    <a:pt x="400151" y="81838"/>
                  </a:lnTo>
                  <a:lnTo>
                    <a:pt x="400278" y="81546"/>
                  </a:lnTo>
                  <a:lnTo>
                    <a:pt x="400443" y="81153"/>
                  </a:lnTo>
                  <a:close/>
                </a:path>
                <a:path w="692150" h="138429">
                  <a:moveTo>
                    <a:pt x="401675" y="69710"/>
                  </a:moveTo>
                  <a:lnTo>
                    <a:pt x="401434" y="70078"/>
                  </a:lnTo>
                  <a:lnTo>
                    <a:pt x="401535" y="69938"/>
                  </a:lnTo>
                  <a:lnTo>
                    <a:pt x="401675" y="69710"/>
                  </a:lnTo>
                  <a:close/>
                </a:path>
                <a:path w="692150" h="138429">
                  <a:moveTo>
                    <a:pt x="401751" y="77279"/>
                  </a:moveTo>
                  <a:lnTo>
                    <a:pt x="401574" y="75755"/>
                  </a:lnTo>
                  <a:lnTo>
                    <a:pt x="401447" y="77025"/>
                  </a:lnTo>
                  <a:lnTo>
                    <a:pt x="401751" y="77279"/>
                  </a:lnTo>
                  <a:close/>
                </a:path>
                <a:path w="692150" h="138429">
                  <a:moveTo>
                    <a:pt x="402412" y="72580"/>
                  </a:moveTo>
                  <a:lnTo>
                    <a:pt x="400900" y="76009"/>
                  </a:lnTo>
                  <a:lnTo>
                    <a:pt x="401002" y="74866"/>
                  </a:lnTo>
                  <a:lnTo>
                    <a:pt x="401269" y="73342"/>
                  </a:lnTo>
                  <a:lnTo>
                    <a:pt x="401434" y="72453"/>
                  </a:lnTo>
                  <a:lnTo>
                    <a:pt x="401802" y="72072"/>
                  </a:lnTo>
                  <a:lnTo>
                    <a:pt x="401904" y="69659"/>
                  </a:lnTo>
                  <a:lnTo>
                    <a:pt x="401142" y="73342"/>
                  </a:lnTo>
                  <a:lnTo>
                    <a:pt x="401167" y="72580"/>
                  </a:lnTo>
                  <a:lnTo>
                    <a:pt x="401205" y="71818"/>
                  </a:lnTo>
                  <a:lnTo>
                    <a:pt x="401231" y="71310"/>
                  </a:lnTo>
                  <a:lnTo>
                    <a:pt x="401332" y="70307"/>
                  </a:lnTo>
                  <a:lnTo>
                    <a:pt x="400659" y="71310"/>
                  </a:lnTo>
                  <a:lnTo>
                    <a:pt x="400875" y="70675"/>
                  </a:lnTo>
                  <a:lnTo>
                    <a:pt x="401002" y="70167"/>
                  </a:lnTo>
                  <a:lnTo>
                    <a:pt x="401243" y="68389"/>
                  </a:lnTo>
                  <a:lnTo>
                    <a:pt x="401421" y="69024"/>
                  </a:lnTo>
                  <a:lnTo>
                    <a:pt x="401332" y="68262"/>
                  </a:lnTo>
                  <a:lnTo>
                    <a:pt x="401104" y="66357"/>
                  </a:lnTo>
                  <a:lnTo>
                    <a:pt x="399288" y="71818"/>
                  </a:lnTo>
                  <a:lnTo>
                    <a:pt x="399656" y="68770"/>
                  </a:lnTo>
                  <a:lnTo>
                    <a:pt x="399757" y="68389"/>
                  </a:lnTo>
                  <a:lnTo>
                    <a:pt x="399834" y="68262"/>
                  </a:lnTo>
                  <a:lnTo>
                    <a:pt x="398462" y="69278"/>
                  </a:lnTo>
                  <a:lnTo>
                    <a:pt x="398373" y="69659"/>
                  </a:lnTo>
                  <a:lnTo>
                    <a:pt x="398818" y="70929"/>
                  </a:lnTo>
                  <a:lnTo>
                    <a:pt x="398932" y="71564"/>
                  </a:lnTo>
                  <a:lnTo>
                    <a:pt x="397268" y="74866"/>
                  </a:lnTo>
                  <a:lnTo>
                    <a:pt x="397281" y="74739"/>
                  </a:lnTo>
                  <a:lnTo>
                    <a:pt x="397573" y="72707"/>
                  </a:lnTo>
                  <a:lnTo>
                    <a:pt x="397725" y="71691"/>
                  </a:lnTo>
                  <a:lnTo>
                    <a:pt x="397967" y="70040"/>
                  </a:lnTo>
                  <a:lnTo>
                    <a:pt x="398411" y="66992"/>
                  </a:lnTo>
                  <a:lnTo>
                    <a:pt x="397573" y="70040"/>
                  </a:lnTo>
                  <a:lnTo>
                    <a:pt x="397383" y="69786"/>
                  </a:lnTo>
                  <a:lnTo>
                    <a:pt x="396671" y="71691"/>
                  </a:lnTo>
                  <a:lnTo>
                    <a:pt x="396671" y="70421"/>
                  </a:lnTo>
                  <a:lnTo>
                    <a:pt x="396709" y="68770"/>
                  </a:lnTo>
                  <a:lnTo>
                    <a:pt x="394703" y="72707"/>
                  </a:lnTo>
                  <a:lnTo>
                    <a:pt x="394804" y="72199"/>
                  </a:lnTo>
                  <a:lnTo>
                    <a:pt x="394855" y="71945"/>
                  </a:lnTo>
                  <a:lnTo>
                    <a:pt x="395008" y="71183"/>
                  </a:lnTo>
                  <a:lnTo>
                    <a:pt x="395071" y="70840"/>
                  </a:lnTo>
                  <a:lnTo>
                    <a:pt x="394843" y="71183"/>
                  </a:lnTo>
                  <a:lnTo>
                    <a:pt x="394970" y="70548"/>
                  </a:lnTo>
                  <a:lnTo>
                    <a:pt x="394944" y="70040"/>
                  </a:lnTo>
                  <a:lnTo>
                    <a:pt x="395071" y="69989"/>
                  </a:lnTo>
                  <a:lnTo>
                    <a:pt x="395249" y="69913"/>
                  </a:lnTo>
                  <a:lnTo>
                    <a:pt x="395681" y="67754"/>
                  </a:lnTo>
                  <a:lnTo>
                    <a:pt x="395274" y="69024"/>
                  </a:lnTo>
                  <a:lnTo>
                    <a:pt x="395211" y="69240"/>
                  </a:lnTo>
                  <a:lnTo>
                    <a:pt x="395859" y="65722"/>
                  </a:lnTo>
                  <a:lnTo>
                    <a:pt x="393890" y="71945"/>
                  </a:lnTo>
                  <a:lnTo>
                    <a:pt x="393890" y="70675"/>
                  </a:lnTo>
                  <a:lnTo>
                    <a:pt x="393890" y="70167"/>
                  </a:lnTo>
                  <a:lnTo>
                    <a:pt x="394004" y="69024"/>
                  </a:lnTo>
                  <a:lnTo>
                    <a:pt x="394677" y="66611"/>
                  </a:lnTo>
                  <a:lnTo>
                    <a:pt x="394881" y="68262"/>
                  </a:lnTo>
                  <a:lnTo>
                    <a:pt x="394881" y="66611"/>
                  </a:lnTo>
                  <a:lnTo>
                    <a:pt x="394881" y="65595"/>
                  </a:lnTo>
                  <a:lnTo>
                    <a:pt x="393496" y="70167"/>
                  </a:lnTo>
                  <a:lnTo>
                    <a:pt x="393547" y="69659"/>
                  </a:lnTo>
                  <a:lnTo>
                    <a:pt x="393611" y="68897"/>
                  </a:lnTo>
                  <a:lnTo>
                    <a:pt x="394042" y="64325"/>
                  </a:lnTo>
                  <a:lnTo>
                    <a:pt x="393458" y="65087"/>
                  </a:lnTo>
                  <a:lnTo>
                    <a:pt x="393344" y="65341"/>
                  </a:lnTo>
                  <a:lnTo>
                    <a:pt x="392518" y="68897"/>
                  </a:lnTo>
                  <a:lnTo>
                    <a:pt x="392468" y="68643"/>
                  </a:lnTo>
                  <a:lnTo>
                    <a:pt x="392226" y="67500"/>
                  </a:lnTo>
                  <a:lnTo>
                    <a:pt x="392023" y="66484"/>
                  </a:lnTo>
                  <a:lnTo>
                    <a:pt x="390969" y="67500"/>
                  </a:lnTo>
                  <a:lnTo>
                    <a:pt x="391185" y="66738"/>
                  </a:lnTo>
                  <a:lnTo>
                    <a:pt x="391287" y="66357"/>
                  </a:lnTo>
                  <a:lnTo>
                    <a:pt x="389953" y="65214"/>
                  </a:lnTo>
                  <a:lnTo>
                    <a:pt x="389636" y="64071"/>
                  </a:lnTo>
                  <a:lnTo>
                    <a:pt x="389699" y="63055"/>
                  </a:lnTo>
                  <a:lnTo>
                    <a:pt x="388721" y="66738"/>
                  </a:lnTo>
                  <a:lnTo>
                    <a:pt x="388632" y="66611"/>
                  </a:lnTo>
                  <a:lnTo>
                    <a:pt x="388137" y="65849"/>
                  </a:lnTo>
                  <a:lnTo>
                    <a:pt x="387426" y="66611"/>
                  </a:lnTo>
                  <a:lnTo>
                    <a:pt x="387845" y="64706"/>
                  </a:lnTo>
                  <a:lnTo>
                    <a:pt x="387883" y="64579"/>
                  </a:lnTo>
                  <a:lnTo>
                    <a:pt x="388213" y="63436"/>
                  </a:lnTo>
                  <a:lnTo>
                    <a:pt x="388747" y="62547"/>
                  </a:lnTo>
                  <a:lnTo>
                    <a:pt x="388213" y="62420"/>
                  </a:lnTo>
                  <a:lnTo>
                    <a:pt x="387781" y="63690"/>
                  </a:lnTo>
                  <a:lnTo>
                    <a:pt x="387553" y="64198"/>
                  </a:lnTo>
                  <a:lnTo>
                    <a:pt x="387121" y="64579"/>
                  </a:lnTo>
                  <a:lnTo>
                    <a:pt x="387858" y="61785"/>
                  </a:lnTo>
                  <a:lnTo>
                    <a:pt x="387146" y="61785"/>
                  </a:lnTo>
                  <a:lnTo>
                    <a:pt x="385762" y="64706"/>
                  </a:lnTo>
                  <a:lnTo>
                    <a:pt x="385292" y="62674"/>
                  </a:lnTo>
                  <a:lnTo>
                    <a:pt x="384771" y="64960"/>
                  </a:lnTo>
                  <a:lnTo>
                    <a:pt x="384670" y="65595"/>
                  </a:lnTo>
                  <a:lnTo>
                    <a:pt x="384416" y="69913"/>
                  </a:lnTo>
                  <a:lnTo>
                    <a:pt x="384302" y="70294"/>
                  </a:lnTo>
                  <a:lnTo>
                    <a:pt x="383108" y="71691"/>
                  </a:lnTo>
                  <a:lnTo>
                    <a:pt x="383705" y="68643"/>
                  </a:lnTo>
                  <a:lnTo>
                    <a:pt x="383705" y="68389"/>
                  </a:lnTo>
                  <a:lnTo>
                    <a:pt x="383794" y="68186"/>
                  </a:lnTo>
                  <a:lnTo>
                    <a:pt x="383705" y="68376"/>
                  </a:lnTo>
                  <a:lnTo>
                    <a:pt x="383743" y="67246"/>
                  </a:lnTo>
                  <a:lnTo>
                    <a:pt x="383844" y="66230"/>
                  </a:lnTo>
                  <a:lnTo>
                    <a:pt x="383959" y="65722"/>
                  </a:lnTo>
                  <a:lnTo>
                    <a:pt x="384086" y="65087"/>
                  </a:lnTo>
                  <a:lnTo>
                    <a:pt x="383730" y="65722"/>
                  </a:lnTo>
                  <a:lnTo>
                    <a:pt x="384124" y="64071"/>
                  </a:lnTo>
                  <a:lnTo>
                    <a:pt x="384238" y="63944"/>
                  </a:lnTo>
                  <a:lnTo>
                    <a:pt x="384213" y="64960"/>
                  </a:lnTo>
                  <a:lnTo>
                    <a:pt x="384314" y="64706"/>
                  </a:lnTo>
                  <a:lnTo>
                    <a:pt x="384390" y="64325"/>
                  </a:lnTo>
                  <a:lnTo>
                    <a:pt x="384416" y="64452"/>
                  </a:lnTo>
                  <a:lnTo>
                    <a:pt x="384467" y="64325"/>
                  </a:lnTo>
                  <a:lnTo>
                    <a:pt x="384378" y="63944"/>
                  </a:lnTo>
                  <a:lnTo>
                    <a:pt x="384302" y="63817"/>
                  </a:lnTo>
                  <a:lnTo>
                    <a:pt x="384175" y="63309"/>
                  </a:lnTo>
                  <a:lnTo>
                    <a:pt x="384238" y="60896"/>
                  </a:lnTo>
                  <a:lnTo>
                    <a:pt x="384035" y="62039"/>
                  </a:lnTo>
                  <a:lnTo>
                    <a:pt x="383667" y="63563"/>
                  </a:lnTo>
                  <a:lnTo>
                    <a:pt x="383324" y="63817"/>
                  </a:lnTo>
                  <a:lnTo>
                    <a:pt x="382612" y="63817"/>
                  </a:lnTo>
                  <a:lnTo>
                    <a:pt x="382930" y="63055"/>
                  </a:lnTo>
                  <a:lnTo>
                    <a:pt x="383565" y="61531"/>
                  </a:lnTo>
                  <a:lnTo>
                    <a:pt x="383451" y="60261"/>
                  </a:lnTo>
                  <a:lnTo>
                    <a:pt x="382981" y="61531"/>
                  </a:lnTo>
                  <a:lnTo>
                    <a:pt x="382854" y="60007"/>
                  </a:lnTo>
                  <a:lnTo>
                    <a:pt x="382206" y="63055"/>
                  </a:lnTo>
                  <a:lnTo>
                    <a:pt x="382003" y="63055"/>
                  </a:lnTo>
                  <a:lnTo>
                    <a:pt x="382181" y="62039"/>
                  </a:lnTo>
                  <a:lnTo>
                    <a:pt x="382371" y="60769"/>
                  </a:lnTo>
                  <a:lnTo>
                    <a:pt x="381736" y="62039"/>
                  </a:lnTo>
                  <a:lnTo>
                    <a:pt x="380631" y="60769"/>
                  </a:lnTo>
                  <a:lnTo>
                    <a:pt x="380339" y="63995"/>
                  </a:lnTo>
                  <a:lnTo>
                    <a:pt x="380314" y="64185"/>
                  </a:lnTo>
                  <a:lnTo>
                    <a:pt x="380301" y="64376"/>
                  </a:lnTo>
                  <a:lnTo>
                    <a:pt x="378498" y="67246"/>
                  </a:lnTo>
                  <a:lnTo>
                    <a:pt x="378472" y="66738"/>
                  </a:lnTo>
                  <a:lnTo>
                    <a:pt x="378434" y="65722"/>
                  </a:lnTo>
                  <a:lnTo>
                    <a:pt x="378409" y="65214"/>
                  </a:lnTo>
                  <a:lnTo>
                    <a:pt x="378396" y="64706"/>
                  </a:lnTo>
                  <a:lnTo>
                    <a:pt x="378333" y="63309"/>
                  </a:lnTo>
                  <a:lnTo>
                    <a:pt x="378282" y="62166"/>
                  </a:lnTo>
                  <a:lnTo>
                    <a:pt x="376847" y="63309"/>
                  </a:lnTo>
                  <a:lnTo>
                    <a:pt x="377075" y="62293"/>
                  </a:lnTo>
                  <a:lnTo>
                    <a:pt x="376135" y="63309"/>
                  </a:lnTo>
                  <a:lnTo>
                    <a:pt x="375399" y="62547"/>
                  </a:lnTo>
                  <a:lnTo>
                    <a:pt x="374459" y="64706"/>
                  </a:lnTo>
                  <a:lnTo>
                    <a:pt x="374294" y="64604"/>
                  </a:lnTo>
                  <a:lnTo>
                    <a:pt x="374269" y="64198"/>
                  </a:lnTo>
                  <a:lnTo>
                    <a:pt x="374332" y="63309"/>
                  </a:lnTo>
                  <a:lnTo>
                    <a:pt x="374434" y="62420"/>
                  </a:lnTo>
                  <a:lnTo>
                    <a:pt x="374700" y="61531"/>
                  </a:lnTo>
                  <a:lnTo>
                    <a:pt x="374027" y="62166"/>
                  </a:lnTo>
                  <a:lnTo>
                    <a:pt x="373710" y="63309"/>
                  </a:lnTo>
                  <a:lnTo>
                    <a:pt x="373659" y="63055"/>
                  </a:lnTo>
                  <a:lnTo>
                    <a:pt x="373634" y="62928"/>
                  </a:lnTo>
                  <a:lnTo>
                    <a:pt x="373519" y="62420"/>
                  </a:lnTo>
                  <a:lnTo>
                    <a:pt x="373405" y="61912"/>
                  </a:lnTo>
                  <a:lnTo>
                    <a:pt x="373507" y="61150"/>
                  </a:lnTo>
                  <a:lnTo>
                    <a:pt x="373964" y="60261"/>
                  </a:lnTo>
                  <a:lnTo>
                    <a:pt x="373837" y="60096"/>
                  </a:lnTo>
                  <a:lnTo>
                    <a:pt x="374002" y="60185"/>
                  </a:lnTo>
                  <a:lnTo>
                    <a:pt x="373913" y="59804"/>
                  </a:lnTo>
                  <a:lnTo>
                    <a:pt x="373761" y="59499"/>
                  </a:lnTo>
                  <a:lnTo>
                    <a:pt x="373824" y="57594"/>
                  </a:lnTo>
                  <a:lnTo>
                    <a:pt x="372516" y="60261"/>
                  </a:lnTo>
                  <a:lnTo>
                    <a:pt x="372630" y="59880"/>
                  </a:lnTo>
                  <a:lnTo>
                    <a:pt x="373227" y="57950"/>
                  </a:lnTo>
                  <a:lnTo>
                    <a:pt x="373126" y="57467"/>
                  </a:lnTo>
                  <a:lnTo>
                    <a:pt x="372681" y="56832"/>
                  </a:lnTo>
                  <a:lnTo>
                    <a:pt x="372389" y="57289"/>
                  </a:lnTo>
                  <a:lnTo>
                    <a:pt x="372287" y="59499"/>
                  </a:lnTo>
                  <a:lnTo>
                    <a:pt x="371843" y="59880"/>
                  </a:lnTo>
                  <a:lnTo>
                    <a:pt x="371398" y="59372"/>
                  </a:lnTo>
                  <a:lnTo>
                    <a:pt x="371487" y="58483"/>
                  </a:lnTo>
                  <a:lnTo>
                    <a:pt x="372173" y="55994"/>
                  </a:lnTo>
                  <a:lnTo>
                    <a:pt x="371640" y="51498"/>
                  </a:lnTo>
                  <a:lnTo>
                    <a:pt x="368198" y="62420"/>
                  </a:lnTo>
                  <a:lnTo>
                    <a:pt x="368338" y="59753"/>
                  </a:lnTo>
                  <a:lnTo>
                    <a:pt x="368376" y="58839"/>
                  </a:lnTo>
                  <a:lnTo>
                    <a:pt x="368071" y="59753"/>
                  </a:lnTo>
                  <a:lnTo>
                    <a:pt x="367538" y="59245"/>
                  </a:lnTo>
                  <a:lnTo>
                    <a:pt x="367550" y="58991"/>
                  </a:lnTo>
                  <a:lnTo>
                    <a:pt x="367868" y="54165"/>
                  </a:lnTo>
                  <a:lnTo>
                    <a:pt x="367665" y="54165"/>
                  </a:lnTo>
                  <a:lnTo>
                    <a:pt x="367169" y="52006"/>
                  </a:lnTo>
                  <a:lnTo>
                    <a:pt x="365836" y="58991"/>
                  </a:lnTo>
                  <a:lnTo>
                    <a:pt x="365175" y="57467"/>
                  </a:lnTo>
                  <a:lnTo>
                    <a:pt x="365061" y="58610"/>
                  </a:lnTo>
                  <a:lnTo>
                    <a:pt x="364490" y="62039"/>
                  </a:lnTo>
                  <a:lnTo>
                    <a:pt x="363562" y="62928"/>
                  </a:lnTo>
                  <a:lnTo>
                    <a:pt x="363029" y="62420"/>
                  </a:lnTo>
                  <a:lnTo>
                    <a:pt x="363537" y="59372"/>
                  </a:lnTo>
                  <a:lnTo>
                    <a:pt x="363626" y="58864"/>
                  </a:lnTo>
                  <a:lnTo>
                    <a:pt x="363816" y="57721"/>
                  </a:lnTo>
                  <a:lnTo>
                    <a:pt x="364426" y="56832"/>
                  </a:lnTo>
                  <a:lnTo>
                    <a:pt x="364591" y="56705"/>
                  </a:lnTo>
                  <a:lnTo>
                    <a:pt x="364515" y="57594"/>
                  </a:lnTo>
                  <a:lnTo>
                    <a:pt x="365175" y="56705"/>
                  </a:lnTo>
                  <a:lnTo>
                    <a:pt x="365188" y="56578"/>
                  </a:lnTo>
                  <a:lnTo>
                    <a:pt x="365188" y="55308"/>
                  </a:lnTo>
                  <a:lnTo>
                    <a:pt x="364871" y="56578"/>
                  </a:lnTo>
                  <a:lnTo>
                    <a:pt x="364858" y="56324"/>
                  </a:lnTo>
                  <a:lnTo>
                    <a:pt x="364832" y="55816"/>
                  </a:lnTo>
                  <a:lnTo>
                    <a:pt x="364807" y="55181"/>
                  </a:lnTo>
                  <a:lnTo>
                    <a:pt x="363969" y="55181"/>
                  </a:lnTo>
                  <a:lnTo>
                    <a:pt x="364121" y="55816"/>
                  </a:lnTo>
                  <a:lnTo>
                    <a:pt x="363931" y="55029"/>
                  </a:lnTo>
                  <a:lnTo>
                    <a:pt x="363943" y="55308"/>
                  </a:lnTo>
                  <a:lnTo>
                    <a:pt x="364032" y="55562"/>
                  </a:lnTo>
                  <a:lnTo>
                    <a:pt x="363880" y="55181"/>
                  </a:lnTo>
                  <a:lnTo>
                    <a:pt x="363778" y="54419"/>
                  </a:lnTo>
                  <a:lnTo>
                    <a:pt x="363651" y="53911"/>
                  </a:lnTo>
                  <a:lnTo>
                    <a:pt x="362839" y="55562"/>
                  </a:lnTo>
                  <a:lnTo>
                    <a:pt x="362242" y="54165"/>
                  </a:lnTo>
                  <a:lnTo>
                    <a:pt x="362178" y="55435"/>
                  </a:lnTo>
                  <a:lnTo>
                    <a:pt x="362064" y="56324"/>
                  </a:lnTo>
                  <a:lnTo>
                    <a:pt x="361937" y="56324"/>
                  </a:lnTo>
                  <a:lnTo>
                    <a:pt x="360997" y="54546"/>
                  </a:lnTo>
                  <a:lnTo>
                    <a:pt x="360921" y="58483"/>
                  </a:lnTo>
                  <a:lnTo>
                    <a:pt x="359981" y="58864"/>
                  </a:lnTo>
                  <a:lnTo>
                    <a:pt x="359968" y="58737"/>
                  </a:lnTo>
                  <a:lnTo>
                    <a:pt x="359879" y="57086"/>
                  </a:lnTo>
                  <a:lnTo>
                    <a:pt x="359994" y="56705"/>
                  </a:lnTo>
                  <a:lnTo>
                    <a:pt x="360337" y="55943"/>
                  </a:lnTo>
                  <a:lnTo>
                    <a:pt x="360400" y="55816"/>
                  </a:lnTo>
                  <a:lnTo>
                    <a:pt x="361035" y="54419"/>
                  </a:lnTo>
                  <a:lnTo>
                    <a:pt x="359867" y="55816"/>
                  </a:lnTo>
                  <a:lnTo>
                    <a:pt x="359664" y="54787"/>
                  </a:lnTo>
                  <a:lnTo>
                    <a:pt x="359765" y="54165"/>
                  </a:lnTo>
                  <a:lnTo>
                    <a:pt x="359867" y="53911"/>
                  </a:lnTo>
                  <a:lnTo>
                    <a:pt x="360819" y="51625"/>
                  </a:lnTo>
                  <a:lnTo>
                    <a:pt x="359575" y="53911"/>
                  </a:lnTo>
                  <a:lnTo>
                    <a:pt x="359651" y="51371"/>
                  </a:lnTo>
                  <a:lnTo>
                    <a:pt x="359600" y="49720"/>
                  </a:lnTo>
                  <a:lnTo>
                    <a:pt x="359410" y="49466"/>
                  </a:lnTo>
                  <a:lnTo>
                    <a:pt x="359498" y="49085"/>
                  </a:lnTo>
                  <a:lnTo>
                    <a:pt x="359575" y="48958"/>
                  </a:lnTo>
                  <a:lnTo>
                    <a:pt x="359168" y="48831"/>
                  </a:lnTo>
                  <a:lnTo>
                    <a:pt x="358914" y="51371"/>
                  </a:lnTo>
                  <a:lnTo>
                    <a:pt x="358762" y="50863"/>
                  </a:lnTo>
                  <a:lnTo>
                    <a:pt x="358559" y="50863"/>
                  </a:lnTo>
                  <a:lnTo>
                    <a:pt x="358775" y="49847"/>
                  </a:lnTo>
                  <a:lnTo>
                    <a:pt x="358267" y="51181"/>
                  </a:lnTo>
                  <a:lnTo>
                    <a:pt x="358152" y="53403"/>
                  </a:lnTo>
                  <a:lnTo>
                    <a:pt x="358025" y="54165"/>
                  </a:lnTo>
                  <a:lnTo>
                    <a:pt x="357212" y="55943"/>
                  </a:lnTo>
                  <a:lnTo>
                    <a:pt x="357136" y="54927"/>
                  </a:lnTo>
                  <a:lnTo>
                    <a:pt x="355993" y="57086"/>
                  </a:lnTo>
                  <a:lnTo>
                    <a:pt x="356006" y="56959"/>
                  </a:lnTo>
                  <a:lnTo>
                    <a:pt x="356400" y="54673"/>
                  </a:lnTo>
                  <a:lnTo>
                    <a:pt x="356527" y="53911"/>
                  </a:lnTo>
                  <a:lnTo>
                    <a:pt x="357073" y="54813"/>
                  </a:lnTo>
                  <a:lnTo>
                    <a:pt x="357136" y="54673"/>
                  </a:lnTo>
                  <a:lnTo>
                    <a:pt x="357200" y="55016"/>
                  </a:lnTo>
                  <a:lnTo>
                    <a:pt x="357301" y="55181"/>
                  </a:lnTo>
                  <a:lnTo>
                    <a:pt x="357276" y="54673"/>
                  </a:lnTo>
                  <a:lnTo>
                    <a:pt x="357225" y="53911"/>
                  </a:lnTo>
                  <a:lnTo>
                    <a:pt x="357225" y="53784"/>
                  </a:lnTo>
                  <a:lnTo>
                    <a:pt x="357174" y="52768"/>
                  </a:lnTo>
                  <a:lnTo>
                    <a:pt x="357060" y="50609"/>
                  </a:lnTo>
                  <a:lnTo>
                    <a:pt x="357543" y="50419"/>
                  </a:lnTo>
                  <a:lnTo>
                    <a:pt x="357581" y="49339"/>
                  </a:lnTo>
                  <a:lnTo>
                    <a:pt x="357454" y="47434"/>
                  </a:lnTo>
                  <a:lnTo>
                    <a:pt x="357301" y="46164"/>
                  </a:lnTo>
                  <a:lnTo>
                    <a:pt x="356514" y="52768"/>
                  </a:lnTo>
                  <a:lnTo>
                    <a:pt x="355536" y="52514"/>
                  </a:lnTo>
                  <a:lnTo>
                    <a:pt x="355981" y="50863"/>
                  </a:lnTo>
                  <a:lnTo>
                    <a:pt x="356006" y="49974"/>
                  </a:lnTo>
                  <a:lnTo>
                    <a:pt x="355371" y="52247"/>
                  </a:lnTo>
                  <a:lnTo>
                    <a:pt x="354685" y="53784"/>
                  </a:lnTo>
                  <a:lnTo>
                    <a:pt x="354330" y="52260"/>
                  </a:lnTo>
                  <a:lnTo>
                    <a:pt x="353783" y="54673"/>
                  </a:lnTo>
                  <a:lnTo>
                    <a:pt x="353491" y="54419"/>
                  </a:lnTo>
                  <a:lnTo>
                    <a:pt x="353568" y="54660"/>
                  </a:lnTo>
                  <a:lnTo>
                    <a:pt x="353669" y="55435"/>
                  </a:lnTo>
                  <a:lnTo>
                    <a:pt x="353250" y="56959"/>
                  </a:lnTo>
                  <a:lnTo>
                    <a:pt x="352971" y="56705"/>
                  </a:lnTo>
                  <a:lnTo>
                    <a:pt x="352412" y="57213"/>
                  </a:lnTo>
                  <a:lnTo>
                    <a:pt x="351866" y="58737"/>
                  </a:lnTo>
                  <a:lnTo>
                    <a:pt x="351980" y="57467"/>
                  </a:lnTo>
                  <a:lnTo>
                    <a:pt x="352310" y="54038"/>
                  </a:lnTo>
                  <a:lnTo>
                    <a:pt x="352513" y="52006"/>
                  </a:lnTo>
                  <a:lnTo>
                    <a:pt x="351409" y="54038"/>
                  </a:lnTo>
                  <a:lnTo>
                    <a:pt x="351383" y="53657"/>
                  </a:lnTo>
                  <a:lnTo>
                    <a:pt x="351497" y="52247"/>
                  </a:lnTo>
                  <a:lnTo>
                    <a:pt x="351701" y="51625"/>
                  </a:lnTo>
                  <a:lnTo>
                    <a:pt x="351955" y="50863"/>
                  </a:lnTo>
                  <a:lnTo>
                    <a:pt x="351917" y="49720"/>
                  </a:lnTo>
                  <a:lnTo>
                    <a:pt x="350862" y="51676"/>
                  </a:lnTo>
                  <a:lnTo>
                    <a:pt x="350583" y="52387"/>
                  </a:lnTo>
                  <a:lnTo>
                    <a:pt x="350583" y="54419"/>
                  </a:lnTo>
                  <a:lnTo>
                    <a:pt x="350050" y="55689"/>
                  </a:lnTo>
                  <a:lnTo>
                    <a:pt x="349961" y="56311"/>
                  </a:lnTo>
                  <a:lnTo>
                    <a:pt x="349846" y="57467"/>
                  </a:lnTo>
                  <a:lnTo>
                    <a:pt x="349897" y="56070"/>
                  </a:lnTo>
                  <a:lnTo>
                    <a:pt x="349948" y="55181"/>
                  </a:lnTo>
                  <a:lnTo>
                    <a:pt x="349961" y="54787"/>
                  </a:lnTo>
                  <a:lnTo>
                    <a:pt x="349885" y="54952"/>
                  </a:lnTo>
                  <a:lnTo>
                    <a:pt x="349999" y="53936"/>
                  </a:lnTo>
                  <a:lnTo>
                    <a:pt x="349961" y="54787"/>
                  </a:lnTo>
                  <a:lnTo>
                    <a:pt x="350532" y="53657"/>
                  </a:lnTo>
                  <a:lnTo>
                    <a:pt x="350583" y="54419"/>
                  </a:lnTo>
                  <a:lnTo>
                    <a:pt x="350583" y="52387"/>
                  </a:lnTo>
                  <a:lnTo>
                    <a:pt x="349364" y="55054"/>
                  </a:lnTo>
                  <a:lnTo>
                    <a:pt x="349592" y="55118"/>
                  </a:lnTo>
                  <a:lnTo>
                    <a:pt x="349783" y="54444"/>
                  </a:lnTo>
                  <a:lnTo>
                    <a:pt x="349694" y="55156"/>
                  </a:lnTo>
                  <a:lnTo>
                    <a:pt x="348348" y="59372"/>
                  </a:lnTo>
                  <a:lnTo>
                    <a:pt x="348322" y="59118"/>
                  </a:lnTo>
                  <a:lnTo>
                    <a:pt x="348310" y="58864"/>
                  </a:lnTo>
                  <a:lnTo>
                    <a:pt x="348246" y="57848"/>
                  </a:lnTo>
                  <a:lnTo>
                    <a:pt x="348221" y="57594"/>
                  </a:lnTo>
                  <a:lnTo>
                    <a:pt x="348195" y="57213"/>
                  </a:lnTo>
                  <a:lnTo>
                    <a:pt x="348246" y="56451"/>
                  </a:lnTo>
                  <a:lnTo>
                    <a:pt x="348475" y="55308"/>
                  </a:lnTo>
                  <a:lnTo>
                    <a:pt x="348830" y="53530"/>
                  </a:lnTo>
                  <a:lnTo>
                    <a:pt x="349326" y="50990"/>
                  </a:lnTo>
                  <a:lnTo>
                    <a:pt x="349211" y="49593"/>
                  </a:lnTo>
                  <a:lnTo>
                    <a:pt x="348957" y="47815"/>
                  </a:lnTo>
                  <a:lnTo>
                    <a:pt x="347078" y="53530"/>
                  </a:lnTo>
                  <a:lnTo>
                    <a:pt x="346138" y="51752"/>
                  </a:lnTo>
                  <a:lnTo>
                    <a:pt x="346290" y="52997"/>
                  </a:lnTo>
                  <a:lnTo>
                    <a:pt x="345681" y="55308"/>
                  </a:lnTo>
                  <a:lnTo>
                    <a:pt x="345567" y="54038"/>
                  </a:lnTo>
                  <a:lnTo>
                    <a:pt x="345490" y="53149"/>
                  </a:lnTo>
                  <a:lnTo>
                    <a:pt x="344893" y="54038"/>
                  </a:lnTo>
                  <a:lnTo>
                    <a:pt x="344982" y="53657"/>
                  </a:lnTo>
                  <a:lnTo>
                    <a:pt x="345300" y="52133"/>
                  </a:lnTo>
                  <a:lnTo>
                    <a:pt x="345236" y="51371"/>
                  </a:lnTo>
                  <a:lnTo>
                    <a:pt x="345287" y="49847"/>
                  </a:lnTo>
                  <a:lnTo>
                    <a:pt x="345020" y="51371"/>
                  </a:lnTo>
                  <a:lnTo>
                    <a:pt x="344398" y="49593"/>
                  </a:lnTo>
                  <a:lnTo>
                    <a:pt x="343522" y="53657"/>
                  </a:lnTo>
                  <a:lnTo>
                    <a:pt x="343458" y="50863"/>
                  </a:lnTo>
                  <a:lnTo>
                    <a:pt x="342671" y="49593"/>
                  </a:lnTo>
                  <a:lnTo>
                    <a:pt x="341210" y="56451"/>
                  </a:lnTo>
                  <a:lnTo>
                    <a:pt x="340499" y="55689"/>
                  </a:lnTo>
                  <a:lnTo>
                    <a:pt x="340639" y="54800"/>
                  </a:lnTo>
                  <a:lnTo>
                    <a:pt x="340918" y="53911"/>
                  </a:lnTo>
                  <a:lnTo>
                    <a:pt x="341045" y="53530"/>
                  </a:lnTo>
                  <a:lnTo>
                    <a:pt x="341172" y="51498"/>
                  </a:lnTo>
                  <a:lnTo>
                    <a:pt x="341325" y="51244"/>
                  </a:lnTo>
                  <a:lnTo>
                    <a:pt x="341871" y="50355"/>
                  </a:lnTo>
                  <a:lnTo>
                    <a:pt x="341553" y="50355"/>
                  </a:lnTo>
                  <a:lnTo>
                    <a:pt x="341337" y="49847"/>
                  </a:lnTo>
                  <a:lnTo>
                    <a:pt x="341058" y="51244"/>
                  </a:lnTo>
                  <a:lnTo>
                    <a:pt x="341122" y="49974"/>
                  </a:lnTo>
                  <a:lnTo>
                    <a:pt x="339648" y="53911"/>
                  </a:lnTo>
                  <a:lnTo>
                    <a:pt x="339712" y="51879"/>
                  </a:lnTo>
                  <a:lnTo>
                    <a:pt x="339407" y="52768"/>
                  </a:lnTo>
                  <a:lnTo>
                    <a:pt x="338975" y="54800"/>
                  </a:lnTo>
                  <a:lnTo>
                    <a:pt x="338632" y="54673"/>
                  </a:lnTo>
                  <a:lnTo>
                    <a:pt x="338010" y="54927"/>
                  </a:lnTo>
                  <a:lnTo>
                    <a:pt x="337908" y="57086"/>
                  </a:lnTo>
                  <a:lnTo>
                    <a:pt x="338099" y="50609"/>
                  </a:lnTo>
                  <a:lnTo>
                    <a:pt x="335051" y="57086"/>
                  </a:lnTo>
                  <a:lnTo>
                    <a:pt x="335165" y="52641"/>
                  </a:lnTo>
                  <a:lnTo>
                    <a:pt x="335191" y="51498"/>
                  </a:lnTo>
                  <a:lnTo>
                    <a:pt x="334352" y="52133"/>
                  </a:lnTo>
                  <a:lnTo>
                    <a:pt x="333387" y="52514"/>
                  </a:lnTo>
                  <a:lnTo>
                    <a:pt x="332727" y="52641"/>
                  </a:lnTo>
                  <a:lnTo>
                    <a:pt x="332841" y="52133"/>
                  </a:lnTo>
                  <a:lnTo>
                    <a:pt x="332930" y="51676"/>
                  </a:lnTo>
                  <a:lnTo>
                    <a:pt x="333006" y="51879"/>
                  </a:lnTo>
                  <a:lnTo>
                    <a:pt x="332943" y="51625"/>
                  </a:lnTo>
                  <a:lnTo>
                    <a:pt x="332460" y="49720"/>
                  </a:lnTo>
                  <a:lnTo>
                    <a:pt x="331368" y="57594"/>
                  </a:lnTo>
                  <a:lnTo>
                    <a:pt x="331038" y="56324"/>
                  </a:lnTo>
                  <a:lnTo>
                    <a:pt x="331000" y="56197"/>
                  </a:lnTo>
                  <a:lnTo>
                    <a:pt x="330885" y="55778"/>
                  </a:lnTo>
                  <a:lnTo>
                    <a:pt x="330771" y="55181"/>
                  </a:lnTo>
                  <a:lnTo>
                    <a:pt x="330822" y="53022"/>
                  </a:lnTo>
                  <a:lnTo>
                    <a:pt x="330860" y="51879"/>
                  </a:lnTo>
                  <a:lnTo>
                    <a:pt x="331622" y="53530"/>
                  </a:lnTo>
                  <a:lnTo>
                    <a:pt x="331584" y="51879"/>
                  </a:lnTo>
                  <a:lnTo>
                    <a:pt x="332625" y="45529"/>
                  </a:lnTo>
                  <a:lnTo>
                    <a:pt x="330161" y="53022"/>
                  </a:lnTo>
                  <a:lnTo>
                    <a:pt x="330174" y="50863"/>
                  </a:lnTo>
                  <a:lnTo>
                    <a:pt x="330276" y="48831"/>
                  </a:lnTo>
                  <a:lnTo>
                    <a:pt x="330352" y="48704"/>
                  </a:lnTo>
                  <a:lnTo>
                    <a:pt x="330327" y="46164"/>
                  </a:lnTo>
                  <a:lnTo>
                    <a:pt x="328714" y="50863"/>
                  </a:lnTo>
                  <a:lnTo>
                    <a:pt x="328104" y="50355"/>
                  </a:lnTo>
                  <a:lnTo>
                    <a:pt x="328129" y="49212"/>
                  </a:lnTo>
                  <a:lnTo>
                    <a:pt x="326948" y="52514"/>
                  </a:lnTo>
                  <a:lnTo>
                    <a:pt x="324993" y="54038"/>
                  </a:lnTo>
                  <a:lnTo>
                    <a:pt x="324929" y="54559"/>
                  </a:lnTo>
                  <a:lnTo>
                    <a:pt x="324078" y="55181"/>
                  </a:lnTo>
                  <a:lnTo>
                    <a:pt x="323951" y="53022"/>
                  </a:lnTo>
                  <a:lnTo>
                    <a:pt x="323837" y="52514"/>
                  </a:lnTo>
                  <a:lnTo>
                    <a:pt x="323938" y="51498"/>
                  </a:lnTo>
                  <a:lnTo>
                    <a:pt x="324256" y="49466"/>
                  </a:lnTo>
                  <a:lnTo>
                    <a:pt x="324967" y="49466"/>
                  </a:lnTo>
                  <a:lnTo>
                    <a:pt x="325272" y="45783"/>
                  </a:lnTo>
                  <a:lnTo>
                    <a:pt x="324040" y="49466"/>
                  </a:lnTo>
                  <a:lnTo>
                    <a:pt x="323926" y="49085"/>
                  </a:lnTo>
                  <a:lnTo>
                    <a:pt x="324027" y="47688"/>
                  </a:lnTo>
                  <a:lnTo>
                    <a:pt x="324142" y="47180"/>
                  </a:lnTo>
                  <a:lnTo>
                    <a:pt x="322999" y="47434"/>
                  </a:lnTo>
                  <a:lnTo>
                    <a:pt x="322249" y="51498"/>
                  </a:lnTo>
                  <a:lnTo>
                    <a:pt x="321183" y="50990"/>
                  </a:lnTo>
                  <a:lnTo>
                    <a:pt x="321030" y="52387"/>
                  </a:lnTo>
                  <a:lnTo>
                    <a:pt x="319747" y="56197"/>
                  </a:lnTo>
                  <a:lnTo>
                    <a:pt x="319824" y="55816"/>
                  </a:lnTo>
                  <a:lnTo>
                    <a:pt x="319900" y="55435"/>
                  </a:lnTo>
                  <a:lnTo>
                    <a:pt x="320357" y="53022"/>
                  </a:lnTo>
                  <a:lnTo>
                    <a:pt x="320408" y="52768"/>
                  </a:lnTo>
                  <a:lnTo>
                    <a:pt x="320954" y="49974"/>
                  </a:lnTo>
                  <a:lnTo>
                    <a:pt x="319811" y="52768"/>
                  </a:lnTo>
                  <a:lnTo>
                    <a:pt x="320357" y="48704"/>
                  </a:lnTo>
                  <a:lnTo>
                    <a:pt x="318223" y="52400"/>
                  </a:lnTo>
                  <a:lnTo>
                    <a:pt x="317373" y="53022"/>
                  </a:lnTo>
                  <a:lnTo>
                    <a:pt x="317830" y="51587"/>
                  </a:lnTo>
                  <a:lnTo>
                    <a:pt x="316979" y="52895"/>
                  </a:lnTo>
                  <a:lnTo>
                    <a:pt x="316306" y="52679"/>
                  </a:lnTo>
                  <a:lnTo>
                    <a:pt x="316344" y="51752"/>
                  </a:lnTo>
                  <a:lnTo>
                    <a:pt x="316395" y="51498"/>
                  </a:lnTo>
                  <a:lnTo>
                    <a:pt x="317703" y="44767"/>
                  </a:lnTo>
                  <a:lnTo>
                    <a:pt x="314426" y="50355"/>
                  </a:lnTo>
                  <a:lnTo>
                    <a:pt x="314490" y="49593"/>
                  </a:lnTo>
                  <a:lnTo>
                    <a:pt x="314502" y="49339"/>
                  </a:lnTo>
                  <a:lnTo>
                    <a:pt x="314540" y="48831"/>
                  </a:lnTo>
                  <a:lnTo>
                    <a:pt x="314706" y="46799"/>
                  </a:lnTo>
                  <a:lnTo>
                    <a:pt x="314909" y="44132"/>
                  </a:lnTo>
                  <a:lnTo>
                    <a:pt x="312978" y="46799"/>
                  </a:lnTo>
                  <a:lnTo>
                    <a:pt x="312293" y="42354"/>
                  </a:lnTo>
                  <a:lnTo>
                    <a:pt x="310540" y="42608"/>
                  </a:lnTo>
                  <a:lnTo>
                    <a:pt x="310083" y="48831"/>
                  </a:lnTo>
                  <a:lnTo>
                    <a:pt x="310032" y="42608"/>
                  </a:lnTo>
                  <a:lnTo>
                    <a:pt x="309867" y="43637"/>
                  </a:lnTo>
                  <a:lnTo>
                    <a:pt x="309626" y="42481"/>
                  </a:lnTo>
                  <a:lnTo>
                    <a:pt x="309714" y="44665"/>
                  </a:lnTo>
                  <a:lnTo>
                    <a:pt x="309626" y="45199"/>
                  </a:lnTo>
                  <a:lnTo>
                    <a:pt x="309054" y="48958"/>
                  </a:lnTo>
                  <a:lnTo>
                    <a:pt x="308610" y="49339"/>
                  </a:lnTo>
                  <a:lnTo>
                    <a:pt x="308483" y="49085"/>
                  </a:lnTo>
                  <a:lnTo>
                    <a:pt x="308368" y="47815"/>
                  </a:lnTo>
                  <a:lnTo>
                    <a:pt x="308203" y="46545"/>
                  </a:lnTo>
                  <a:lnTo>
                    <a:pt x="308114" y="45910"/>
                  </a:lnTo>
                  <a:lnTo>
                    <a:pt x="308000" y="45021"/>
                  </a:lnTo>
                  <a:lnTo>
                    <a:pt x="308013" y="42862"/>
                  </a:lnTo>
                  <a:lnTo>
                    <a:pt x="308584" y="43497"/>
                  </a:lnTo>
                  <a:lnTo>
                    <a:pt x="308673" y="42862"/>
                  </a:lnTo>
                  <a:lnTo>
                    <a:pt x="308787" y="42100"/>
                  </a:lnTo>
                  <a:lnTo>
                    <a:pt x="308013" y="41465"/>
                  </a:lnTo>
                  <a:lnTo>
                    <a:pt x="308317" y="40703"/>
                  </a:lnTo>
                  <a:lnTo>
                    <a:pt x="308825" y="39433"/>
                  </a:lnTo>
                  <a:lnTo>
                    <a:pt x="308698" y="38163"/>
                  </a:lnTo>
                  <a:lnTo>
                    <a:pt x="308610" y="37528"/>
                  </a:lnTo>
                  <a:lnTo>
                    <a:pt x="308381" y="39433"/>
                  </a:lnTo>
                  <a:lnTo>
                    <a:pt x="308254" y="39941"/>
                  </a:lnTo>
                  <a:lnTo>
                    <a:pt x="307771" y="40703"/>
                  </a:lnTo>
                  <a:lnTo>
                    <a:pt x="307416" y="39814"/>
                  </a:lnTo>
                  <a:lnTo>
                    <a:pt x="307543" y="42989"/>
                  </a:lnTo>
                  <a:lnTo>
                    <a:pt x="305866" y="45910"/>
                  </a:lnTo>
                  <a:lnTo>
                    <a:pt x="306031" y="45021"/>
                  </a:lnTo>
                  <a:lnTo>
                    <a:pt x="306387" y="43116"/>
                  </a:lnTo>
                  <a:lnTo>
                    <a:pt x="306882" y="40449"/>
                  </a:lnTo>
                  <a:lnTo>
                    <a:pt x="307479" y="37274"/>
                  </a:lnTo>
                  <a:lnTo>
                    <a:pt x="305714" y="40449"/>
                  </a:lnTo>
                  <a:lnTo>
                    <a:pt x="306057" y="39560"/>
                  </a:lnTo>
                  <a:lnTo>
                    <a:pt x="306438" y="38544"/>
                  </a:lnTo>
                  <a:lnTo>
                    <a:pt x="305625" y="39560"/>
                  </a:lnTo>
                  <a:lnTo>
                    <a:pt x="304165" y="38163"/>
                  </a:lnTo>
                  <a:lnTo>
                    <a:pt x="302717" y="43116"/>
                  </a:lnTo>
                  <a:lnTo>
                    <a:pt x="302882" y="40576"/>
                  </a:lnTo>
                  <a:lnTo>
                    <a:pt x="303225" y="40195"/>
                  </a:lnTo>
                  <a:lnTo>
                    <a:pt x="301879" y="39179"/>
                  </a:lnTo>
                  <a:lnTo>
                    <a:pt x="299085" y="45021"/>
                  </a:lnTo>
                  <a:lnTo>
                    <a:pt x="298983" y="44513"/>
                  </a:lnTo>
                  <a:lnTo>
                    <a:pt x="298691" y="42989"/>
                  </a:lnTo>
                  <a:lnTo>
                    <a:pt x="298564" y="42354"/>
                  </a:lnTo>
                  <a:lnTo>
                    <a:pt x="298678" y="40703"/>
                  </a:lnTo>
                  <a:lnTo>
                    <a:pt x="298805" y="40195"/>
                  </a:lnTo>
                  <a:lnTo>
                    <a:pt x="298462" y="40576"/>
                  </a:lnTo>
                  <a:lnTo>
                    <a:pt x="297840" y="42989"/>
                  </a:lnTo>
                  <a:lnTo>
                    <a:pt x="297815" y="42354"/>
                  </a:lnTo>
                  <a:lnTo>
                    <a:pt x="297916" y="40703"/>
                  </a:lnTo>
                  <a:lnTo>
                    <a:pt x="298018" y="40322"/>
                  </a:lnTo>
                  <a:lnTo>
                    <a:pt x="298005" y="39814"/>
                  </a:lnTo>
                  <a:lnTo>
                    <a:pt x="296849" y="42354"/>
                  </a:lnTo>
                  <a:lnTo>
                    <a:pt x="296748" y="41973"/>
                  </a:lnTo>
                  <a:lnTo>
                    <a:pt x="296875" y="40703"/>
                  </a:lnTo>
                  <a:lnTo>
                    <a:pt x="297129" y="39941"/>
                  </a:lnTo>
                  <a:lnTo>
                    <a:pt x="297014" y="39306"/>
                  </a:lnTo>
                  <a:lnTo>
                    <a:pt x="296100" y="37528"/>
                  </a:lnTo>
                  <a:lnTo>
                    <a:pt x="294335" y="43624"/>
                  </a:lnTo>
                  <a:lnTo>
                    <a:pt x="292976" y="44513"/>
                  </a:lnTo>
                  <a:lnTo>
                    <a:pt x="293217" y="42989"/>
                  </a:lnTo>
                  <a:lnTo>
                    <a:pt x="293420" y="41719"/>
                  </a:lnTo>
                  <a:lnTo>
                    <a:pt x="293662" y="40195"/>
                  </a:lnTo>
                  <a:lnTo>
                    <a:pt x="293573" y="39687"/>
                  </a:lnTo>
                  <a:lnTo>
                    <a:pt x="292430" y="37528"/>
                  </a:lnTo>
                  <a:lnTo>
                    <a:pt x="292493" y="36766"/>
                  </a:lnTo>
                  <a:lnTo>
                    <a:pt x="290906" y="36004"/>
                  </a:lnTo>
                  <a:lnTo>
                    <a:pt x="289052" y="40068"/>
                  </a:lnTo>
                  <a:lnTo>
                    <a:pt x="287235" y="41719"/>
                  </a:lnTo>
                  <a:lnTo>
                    <a:pt x="287172" y="40068"/>
                  </a:lnTo>
                  <a:lnTo>
                    <a:pt x="287134" y="39052"/>
                  </a:lnTo>
                  <a:lnTo>
                    <a:pt x="287032" y="36512"/>
                  </a:lnTo>
                  <a:lnTo>
                    <a:pt x="284289" y="39052"/>
                  </a:lnTo>
                  <a:lnTo>
                    <a:pt x="283184" y="36131"/>
                  </a:lnTo>
                  <a:lnTo>
                    <a:pt x="283222" y="37147"/>
                  </a:lnTo>
                  <a:lnTo>
                    <a:pt x="282625" y="39433"/>
                  </a:lnTo>
                  <a:lnTo>
                    <a:pt x="282511" y="39687"/>
                  </a:lnTo>
                  <a:lnTo>
                    <a:pt x="282257" y="40068"/>
                  </a:lnTo>
                  <a:lnTo>
                    <a:pt x="282041" y="39052"/>
                  </a:lnTo>
                  <a:lnTo>
                    <a:pt x="280771" y="42989"/>
                  </a:lnTo>
                  <a:lnTo>
                    <a:pt x="280809" y="42735"/>
                  </a:lnTo>
                  <a:lnTo>
                    <a:pt x="280847" y="42481"/>
                  </a:lnTo>
                  <a:lnTo>
                    <a:pt x="280924" y="42100"/>
                  </a:lnTo>
                  <a:lnTo>
                    <a:pt x="281076" y="41211"/>
                  </a:lnTo>
                  <a:lnTo>
                    <a:pt x="281089" y="41084"/>
                  </a:lnTo>
                  <a:lnTo>
                    <a:pt x="281470" y="38925"/>
                  </a:lnTo>
                  <a:lnTo>
                    <a:pt x="281597" y="38925"/>
                  </a:lnTo>
                  <a:lnTo>
                    <a:pt x="281863" y="35750"/>
                  </a:lnTo>
                  <a:lnTo>
                    <a:pt x="281940" y="34861"/>
                  </a:lnTo>
                  <a:lnTo>
                    <a:pt x="281025" y="35750"/>
                  </a:lnTo>
                  <a:lnTo>
                    <a:pt x="280466" y="35623"/>
                  </a:lnTo>
                  <a:lnTo>
                    <a:pt x="279539" y="41084"/>
                  </a:lnTo>
                  <a:lnTo>
                    <a:pt x="278942" y="38798"/>
                  </a:lnTo>
                  <a:lnTo>
                    <a:pt x="278714" y="37909"/>
                  </a:lnTo>
                  <a:lnTo>
                    <a:pt x="277241" y="38290"/>
                  </a:lnTo>
                  <a:lnTo>
                    <a:pt x="275869" y="38798"/>
                  </a:lnTo>
                  <a:lnTo>
                    <a:pt x="275844" y="38671"/>
                  </a:lnTo>
                  <a:lnTo>
                    <a:pt x="275348" y="36131"/>
                  </a:lnTo>
                  <a:lnTo>
                    <a:pt x="274777" y="37401"/>
                  </a:lnTo>
                  <a:lnTo>
                    <a:pt x="274320" y="37401"/>
                  </a:lnTo>
                  <a:lnTo>
                    <a:pt x="273773" y="38671"/>
                  </a:lnTo>
                  <a:lnTo>
                    <a:pt x="274129" y="36385"/>
                  </a:lnTo>
                  <a:lnTo>
                    <a:pt x="274091" y="35623"/>
                  </a:lnTo>
                  <a:lnTo>
                    <a:pt x="273354" y="34861"/>
                  </a:lnTo>
                  <a:lnTo>
                    <a:pt x="272859" y="34353"/>
                  </a:lnTo>
                  <a:lnTo>
                    <a:pt x="271500" y="34861"/>
                  </a:lnTo>
                  <a:lnTo>
                    <a:pt x="272059" y="32829"/>
                  </a:lnTo>
                  <a:lnTo>
                    <a:pt x="271386" y="32575"/>
                  </a:lnTo>
                  <a:lnTo>
                    <a:pt x="269925" y="41211"/>
                  </a:lnTo>
                  <a:lnTo>
                    <a:pt x="269252" y="41211"/>
                  </a:lnTo>
                  <a:lnTo>
                    <a:pt x="269278" y="40957"/>
                  </a:lnTo>
                  <a:lnTo>
                    <a:pt x="269544" y="38290"/>
                  </a:lnTo>
                  <a:lnTo>
                    <a:pt x="269646" y="37274"/>
                  </a:lnTo>
                  <a:lnTo>
                    <a:pt x="269684" y="36893"/>
                  </a:lnTo>
                  <a:lnTo>
                    <a:pt x="268452" y="36766"/>
                  </a:lnTo>
                  <a:lnTo>
                    <a:pt x="268401" y="36512"/>
                  </a:lnTo>
                  <a:lnTo>
                    <a:pt x="267741" y="32702"/>
                  </a:lnTo>
                  <a:lnTo>
                    <a:pt x="265938" y="36512"/>
                  </a:lnTo>
                  <a:lnTo>
                    <a:pt x="266280" y="34607"/>
                  </a:lnTo>
                  <a:lnTo>
                    <a:pt x="266509" y="34480"/>
                  </a:lnTo>
                  <a:lnTo>
                    <a:pt x="265938" y="34226"/>
                  </a:lnTo>
                  <a:lnTo>
                    <a:pt x="265569" y="33337"/>
                  </a:lnTo>
                  <a:lnTo>
                    <a:pt x="264668" y="31178"/>
                  </a:lnTo>
                  <a:lnTo>
                    <a:pt x="264414" y="33655"/>
                  </a:lnTo>
                  <a:lnTo>
                    <a:pt x="261899" y="38290"/>
                  </a:lnTo>
                  <a:lnTo>
                    <a:pt x="262407" y="35369"/>
                  </a:lnTo>
                  <a:lnTo>
                    <a:pt x="261391" y="38798"/>
                  </a:lnTo>
                  <a:lnTo>
                    <a:pt x="261277" y="39306"/>
                  </a:lnTo>
                  <a:lnTo>
                    <a:pt x="261150" y="40068"/>
                  </a:lnTo>
                  <a:lnTo>
                    <a:pt x="260248" y="40957"/>
                  </a:lnTo>
                  <a:lnTo>
                    <a:pt x="260146" y="40703"/>
                  </a:lnTo>
                  <a:lnTo>
                    <a:pt x="260248" y="39560"/>
                  </a:lnTo>
                  <a:lnTo>
                    <a:pt x="260134" y="37782"/>
                  </a:lnTo>
                  <a:lnTo>
                    <a:pt x="259664" y="42100"/>
                  </a:lnTo>
                  <a:lnTo>
                    <a:pt x="259168" y="40576"/>
                  </a:lnTo>
                  <a:lnTo>
                    <a:pt x="259270" y="39941"/>
                  </a:lnTo>
                  <a:lnTo>
                    <a:pt x="259664" y="38544"/>
                  </a:lnTo>
                  <a:lnTo>
                    <a:pt x="259054" y="38290"/>
                  </a:lnTo>
                  <a:lnTo>
                    <a:pt x="258965" y="39306"/>
                  </a:lnTo>
                  <a:lnTo>
                    <a:pt x="258368" y="41211"/>
                  </a:lnTo>
                  <a:lnTo>
                    <a:pt x="257759" y="42481"/>
                  </a:lnTo>
                  <a:lnTo>
                    <a:pt x="257619" y="41973"/>
                  </a:lnTo>
                  <a:lnTo>
                    <a:pt x="257479" y="41465"/>
                  </a:lnTo>
                  <a:lnTo>
                    <a:pt x="257276" y="40703"/>
                  </a:lnTo>
                  <a:lnTo>
                    <a:pt x="257390" y="38671"/>
                  </a:lnTo>
                  <a:lnTo>
                    <a:pt x="257479" y="37909"/>
                  </a:lnTo>
                  <a:lnTo>
                    <a:pt x="257136" y="39560"/>
                  </a:lnTo>
                  <a:lnTo>
                    <a:pt x="256540" y="41465"/>
                  </a:lnTo>
                  <a:lnTo>
                    <a:pt x="256349" y="40957"/>
                  </a:lnTo>
                  <a:lnTo>
                    <a:pt x="256438" y="39433"/>
                  </a:lnTo>
                  <a:lnTo>
                    <a:pt x="256628" y="38925"/>
                  </a:lnTo>
                  <a:lnTo>
                    <a:pt x="256578" y="38544"/>
                  </a:lnTo>
                  <a:lnTo>
                    <a:pt x="256336" y="37909"/>
                  </a:lnTo>
                  <a:lnTo>
                    <a:pt x="255943" y="36906"/>
                  </a:lnTo>
                  <a:lnTo>
                    <a:pt x="255828" y="37706"/>
                  </a:lnTo>
                  <a:lnTo>
                    <a:pt x="255892" y="36766"/>
                  </a:lnTo>
                  <a:lnTo>
                    <a:pt x="255943" y="36906"/>
                  </a:lnTo>
                  <a:lnTo>
                    <a:pt x="255955" y="36766"/>
                  </a:lnTo>
                  <a:lnTo>
                    <a:pt x="256171" y="35242"/>
                  </a:lnTo>
                  <a:lnTo>
                    <a:pt x="255663" y="34836"/>
                  </a:lnTo>
                  <a:lnTo>
                    <a:pt x="255663" y="37693"/>
                  </a:lnTo>
                  <a:lnTo>
                    <a:pt x="254635" y="41973"/>
                  </a:lnTo>
                  <a:lnTo>
                    <a:pt x="254355" y="39687"/>
                  </a:lnTo>
                  <a:lnTo>
                    <a:pt x="254393" y="37274"/>
                  </a:lnTo>
                  <a:lnTo>
                    <a:pt x="255231" y="37528"/>
                  </a:lnTo>
                  <a:lnTo>
                    <a:pt x="255663" y="37693"/>
                  </a:lnTo>
                  <a:lnTo>
                    <a:pt x="255663" y="34836"/>
                  </a:lnTo>
                  <a:lnTo>
                    <a:pt x="255536" y="34734"/>
                  </a:lnTo>
                  <a:lnTo>
                    <a:pt x="256603" y="31051"/>
                  </a:lnTo>
                  <a:lnTo>
                    <a:pt x="254215" y="37274"/>
                  </a:lnTo>
                  <a:lnTo>
                    <a:pt x="254076" y="36893"/>
                  </a:lnTo>
                  <a:lnTo>
                    <a:pt x="253784" y="36131"/>
                  </a:lnTo>
                  <a:lnTo>
                    <a:pt x="253733" y="35750"/>
                  </a:lnTo>
                  <a:lnTo>
                    <a:pt x="253758" y="35115"/>
                  </a:lnTo>
                  <a:lnTo>
                    <a:pt x="253746" y="34480"/>
                  </a:lnTo>
                  <a:lnTo>
                    <a:pt x="253593" y="34607"/>
                  </a:lnTo>
                  <a:lnTo>
                    <a:pt x="253390" y="35115"/>
                  </a:lnTo>
                  <a:lnTo>
                    <a:pt x="253326" y="34861"/>
                  </a:lnTo>
                  <a:lnTo>
                    <a:pt x="253149" y="34226"/>
                  </a:lnTo>
                  <a:lnTo>
                    <a:pt x="252945" y="34226"/>
                  </a:lnTo>
                  <a:lnTo>
                    <a:pt x="253060" y="33083"/>
                  </a:lnTo>
                  <a:lnTo>
                    <a:pt x="253060" y="32956"/>
                  </a:lnTo>
                  <a:lnTo>
                    <a:pt x="253161" y="31940"/>
                  </a:lnTo>
                  <a:lnTo>
                    <a:pt x="252895" y="32270"/>
                  </a:lnTo>
                  <a:lnTo>
                    <a:pt x="252895" y="33083"/>
                  </a:lnTo>
                  <a:lnTo>
                    <a:pt x="252895" y="54038"/>
                  </a:lnTo>
                  <a:lnTo>
                    <a:pt x="252742" y="53911"/>
                  </a:lnTo>
                  <a:lnTo>
                    <a:pt x="252310" y="53911"/>
                  </a:lnTo>
                  <a:lnTo>
                    <a:pt x="252425" y="52641"/>
                  </a:lnTo>
                  <a:lnTo>
                    <a:pt x="252488" y="52260"/>
                  </a:lnTo>
                  <a:lnTo>
                    <a:pt x="252577" y="51752"/>
                  </a:lnTo>
                  <a:lnTo>
                    <a:pt x="252603" y="52641"/>
                  </a:lnTo>
                  <a:lnTo>
                    <a:pt x="252806" y="53149"/>
                  </a:lnTo>
                  <a:lnTo>
                    <a:pt x="252895" y="54038"/>
                  </a:lnTo>
                  <a:lnTo>
                    <a:pt x="252895" y="33083"/>
                  </a:lnTo>
                  <a:lnTo>
                    <a:pt x="252844" y="34226"/>
                  </a:lnTo>
                  <a:lnTo>
                    <a:pt x="252412" y="34467"/>
                  </a:lnTo>
                  <a:lnTo>
                    <a:pt x="252615" y="33464"/>
                  </a:lnTo>
                  <a:lnTo>
                    <a:pt x="252895" y="33083"/>
                  </a:lnTo>
                  <a:lnTo>
                    <a:pt x="252895" y="32270"/>
                  </a:lnTo>
                  <a:lnTo>
                    <a:pt x="252323" y="32956"/>
                  </a:lnTo>
                  <a:lnTo>
                    <a:pt x="251993" y="32829"/>
                  </a:lnTo>
                  <a:lnTo>
                    <a:pt x="251625" y="35750"/>
                  </a:lnTo>
                  <a:lnTo>
                    <a:pt x="251231" y="35115"/>
                  </a:lnTo>
                  <a:lnTo>
                    <a:pt x="251333" y="37376"/>
                  </a:lnTo>
                  <a:lnTo>
                    <a:pt x="251663" y="37160"/>
                  </a:lnTo>
                  <a:lnTo>
                    <a:pt x="251561" y="37325"/>
                  </a:lnTo>
                  <a:lnTo>
                    <a:pt x="251587" y="37592"/>
                  </a:lnTo>
                  <a:lnTo>
                    <a:pt x="251599" y="37820"/>
                  </a:lnTo>
                  <a:lnTo>
                    <a:pt x="251612" y="37998"/>
                  </a:lnTo>
                  <a:lnTo>
                    <a:pt x="251815" y="37147"/>
                  </a:lnTo>
                  <a:lnTo>
                    <a:pt x="252704" y="37147"/>
                  </a:lnTo>
                  <a:lnTo>
                    <a:pt x="251777" y="39687"/>
                  </a:lnTo>
                  <a:lnTo>
                    <a:pt x="251612" y="38036"/>
                  </a:lnTo>
                  <a:lnTo>
                    <a:pt x="250507" y="42735"/>
                  </a:lnTo>
                  <a:lnTo>
                    <a:pt x="250532" y="41465"/>
                  </a:lnTo>
                  <a:lnTo>
                    <a:pt x="250532" y="41338"/>
                  </a:lnTo>
                  <a:lnTo>
                    <a:pt x="250545" y="40576"/>
                  </a:lnTo>
                  <a:lnTo>
                    <a:pt x="250456" y="38036"/>
                  </a:lnTo>
                  <a:lnTo>
                    <a:pt x="250037" y="36512"/>
                  </a:lnTo>
                  <a:lnTo>
                    <a:pt x="250063" y="35242"/>
                  </a:lnTo>
                  <a:lnTo>
                    <a:pt x="250190" y="33718"/>
                  </a:lnTo>
                  <a:lnTo>
                    <a:pt x="248920" y="35242"/>
                  </a:lnTo>
                  <a:lnTo>
                    <a:pt x="247586" y="34480"/>
                  </a:lnTo>
                  <a:lnTo>
                    <a:pt x="246227" y="39814"/>
                  </a:lnTo>
                  <a:lnTo>
                    <a:pt x="246126" y="40068"/>
                  </a:lnTo>
                  <a:lnTo>
                    <a:pt x="245808" y="40576"/>
                  </a:lnTo>
                  <a:lnTo>
                    <a:pt x="245846" y="40322"/>
                  </a:lnTo>
                  <a:lnTo>
                    <a:pt x="245960" y="39179"/>
                  </a:lnTo>
                  <a:lnTo>
                    <a:pt x="246062" y="37528"/>
                  </a:lnTo>
                  <a:lnTo>
                    <a:pt x="246189" y="37147"/>
                  </a:lnTo>
                  <a:lnTo>
                    <a:pt x="246303" y="36893"/>
                  </a:lnTo>
                  <a:lnTo>
                    <a:pt x="246494" y="37020"/>
                  </a:lnTo>
                  <a:lnTo>
                    <a:pt x="246519" y="36893"/>
                  </a:lnTo>
                  <a:lnTo>
                    <a:pt x="246697" y="36131"/>
                  </a:lnTo>
                  <a:lnTo>
                    <a:pt x="245922" y="37528"/>
                  </a:lnTo>
                  <a:lnTo>
                    <a:pt x="245262" y="36893"/>
                  </a:lnTo>
                  <a:lnTo>
                    <a:pt x="244856" y="36512"/>
                  </a:lnTo>
                  <a:lnTo>
                    <a:pt x="244779" y="37007"/>
                  </a:lnTo>
                  <a:lnTo>
                    <a:pt x="244716" y="37287"/>
                  </a:lnTo>
                  <a:lnTo>
                    <a:pt x="244221" y="40322"/>
                  </a:lnTo>
                  <a:lnTo>
                    <a:pt x="244030" y="39687"/>
                  </a:lnTo>
                  <a:lnTo>
                    <a:pt x="243700" y="38544"/>
                  </a:lnTo>
                  <a:lnTo>
                    <a:pt x="244690" y="37376"/>
                  </a:lnTo>
                  <a:lnTo>
                    <a:pt x="244716" y="37033"/>
                  </a:lnTo>
                  <a:lnTo>
                    <a:pt x="244005" y="37274"/>
                  </a:lnTo>
                  <a:lnTo>
                    <a:pt x="244259" y="36258"/>
                  </a:lnTo>
                  <a:lnTo>
                    <a:pt x="244157" y="36004"/>
                  </a:lnTo>
                  <a:lnTo>
                    <a:pt x="243039" y="34861"/>
                  </a:lnTo>
                  <a:lnTo>
                    <a:pt x="239750" y="39687"/>
                  </a:lnTo>
                  <a:lnTo>
                    <a:pt x="239268" y="38798"/>
                  </a:lnTo>
                  <a:lnTo>
                    <a:pt x="238493" y="37401"/>
                  </a:lnTo>
                  <a:lnTo>
                    <a:pt x="238594" y="38798"/>
                  </a:lnTo>
                  <a:lnTo>
                    <a:pt x="236474" y="34988"/>
                  </a:lnTo>
                  <a:lnTo>
                    <a:pt x="232918" y="41338"/>
                  </a:lnTo>
                  <a:lnTo>
                    <a:pt x="232041" y="38544"/>
                  </a:lnTo>
                  <a:lnTo>
                    <a:pt x="231076" y="35496"/>
                  </a:lnTo>
                  <a:lnTo>
                    <a:pt x="230492" y="34353"/>
                  </a:lnTo>
                  <a:lnTo>
                    <a:pt x="230136" y="36639"/>
                  </a:lnTo>
                  <a:lnTo>
                    <a:pt x="229463" y="38544"/>
                  </a:lnTo>
                  <a:lnTo>
                    <a:pt x="229692" y="35496"/>
                  </a:lnTo>
                  <a:lnTo>
                    <a:pt x="228523" y="38798"/>
                  </a:lnTo>
                  <a:lnTo>
                    <a:pt x="227101" y="41465"/>
                  </a:lnTo>
                  <a:lnTo>
                    <a:pt x="227215" y="39052"/>
                  </a:lnTo>
                  <a:lnTo>
                    <a:pt x="227253" y="38036"/>
                  </a:lnTo>
                  <a:lnTo>
                    <a:pt x="227571" y="31051"/>
                  </a:lnTo>
                  <a:lnTo>
                    <a:pt x="225640" y="35877"/>
                  </a:lnTo>
                  <a:lnTo>
                    <a:pt x="225552" y="38036"/>
                  </a:lnTo>
                  <a:lnTo>
                    <a:pt x="225120" y="37528"/>
                  </a:lnTo>
                  <a:lnTo>
                    <a:pt x="223875" y="39052"/>
                  </a:lnTo>
                  <a:lnTo>
                    <a:pt x="223824" y="38925"/>
                  </a:lnTo>
                  <a:lnTo>
                    <a:pt x="223824" y="38798"/>
                  </a:lnTo>
                  <a:lnTo>
                    <a:pt x="223951" y="36131"/>
                  </a:lnTo>
                  <a:lnTo>
                    <a:pt x="222427" y="38798"/>
                  </a:lnTo>
                  <a:lnTo>
                    <a:pt x="221729" y="37655"/>
                  </a:lnTo>
                  <a:lnTo>
                    <a:pt x="221843" y="36906"/>
                  </a:lnTo>
                  <a:lnTo>
                    <a:pt x="223342" y="32321"/>
                  </a:lnTo>
                  <a:lnTo>
                    <a:pt x="222034" y="31813"/>
                  </a:lnTo>
                  <a:lnTo>
                    <a:pt x="221462" y="32321"/>
                  </a:lnTo>
                  <a:lnTo>
                    <a:pt x="220230" y="35877"/>
                  </a:lnTo>
                  <a:lnTo>
                    <a:pt x="220116" y="37528"/>
                  </a:lnTo>
                  <a:lnTo>
                    <a:pt x="220294" y="37655"/>
                  </a:lnTo>
                  <a:lnTo>
                    <a:pt x="220383" y="38036"/>
                  </a:lnTo>
                  <a:lnTo>
                    <a:pt x="220497" y="38671"/>
                  </a:lnTo>
                  <a:lnTo>
                    <a:pt x="220370" y="39814"/>
                  </a:lnTo>
                  <a:lnTo>
                    <a:pt x="220243" y="40322"/>
                  </a:lnTo>
                  <a:lnTo>
                    <a:pt x="219773" y="41084"/>
                  </a:lnTo>
                  <a:lnTo>
                    <a:pt x="219138" y="45910"/>
                  </a:lnTo>
                  <a:lnTo>
                    <a:pt x="218351" y="50101"/>
                  </a:lnTo>
                  <a:lnTo>
                    <a:pt x="218236" y="50990"/>
                  </a:lnTo>
                  <a:lnTo>
                    <a:pt x="218922" y="54292"/>
                  </a:lnTo>
                  <a:lnTo>
                    <a:pt x="220040" y="51498"/>
                  </a:lnTo>
                  <a:lnTo>
                    <a:pt x="220014" y="53784"/>
                  </a:lnTo>
                  <a:lnTo>
                    <a:pt x="219341" y="53911"/>
                  </a:lnTo>
                  <a:lnTo>
                    <a:pt x="219456" y="56197"/>
                  </a:lnTo>
                  <a:lnTo>
                    <a:pt x="219913" y="54165"/>
                  </a:lnTo>
                  <a:lnTo>
                    <a:pt x="220332" y="52895"/>
                  </a:lnTo>
                  <a:lnTo>
                    <a:pt x="220357" y="55562"/>
                  </a:lnTo>
                  <a:lnTo>
                    <a:pt x="221119" y="52895"/>
                  </a:lnTo>
                  <a:lnTo>
                    <a:pt x="221335" y="52133"/>
                  </a:lnTo>
                  <a:lnTo>
                    <a:pt x="221424" y="51498"/>
                  </a:lnTo>
                  <a:lnTo>
                    <a:pt x="221653" y="51104"/>
                  </a:lnTo>
                  <a:lnTo>
                    <a:pt x="222186" y="50228"/>
                  </a:lnTo>
                  <a:lnTo>
                    <a:pt x="222224" y="52895"/>
                  </a:lnTo>
                  <a:lnTo>
                    <a:pt x="221970" y="54165"/>
                  </a:lnTo>
                  <a:lnTo>
                    <a:pt x="222631" y="52387"/>
                  </a:lnTo>
                  <a:lnTo>
                    <a:pt x="222516" y="53784"/>
                  </a:lnTo>
                  <a:lnTo>
                    <a:pt x="222389" y="54241"/>
                  </a:lnTo>
                  <a:lnTo>
                    <a:pt x="222681" y="53530"/>
                  </a:lnTo>
                  <a:lnTo>
                    <a:pt x="223202" y="54419"/>
                  </a:lnTo>
                  <a:lnTo>
                    <a:pt x="223380" y="53530"/>
                  </a:lnTo>
                  <a:lnTo>
                    <a:pt x="223608" y="52387"/>
                  </a:lnTo>
                  <a:lnTo>
                    <a:pt x="223710" y="51879"/>
                  </a:lnTo>
                  <a:lnTo>
                    <a:pt x="223774" y="54673"/>
                  </a:lnTo>
                  <a:lnTo>
                    <a:pt x="224891" y="51879"/>
                  </a:lnTo>
                  <a:lnTo>
                    <a:pt x="225107" y="51371"/>
                  </a:lnTo>
                  <a:lnTo>
                    <a:pt x="224510" y="55892"/>
                  </a:lnTo>
                  <a:lnTo>
                    <a:pt x="224751" y="54927"/>
                  </a:lnTo>
                  <a:lnTo>
                    <a:pt x="225640" y="52387"/>
                  </a:lnTo>
                  <a:lnTo>
                    <a:pt x="226009" y="52260"/>
                  </a:lnTo>
                  <a:lnTo>
                    <a:pt x="224688" y="57721"/>
                  </a:lnTo>
                  <a:lnTo>
                    <a:pt x="227304" y="52768"/>
                  </a:lnTo>
                  <a:lnTo>
                    <a:pt x="226415" y="58610"/>
                  </a:lnTo>
                  <a:lnTo>
                    <a:pt x="227495" y="53784"/>
                  </a:lnTo>
                  <a:lnTo>
                    <a:pt x="228409" y="56578"/>
                  </a:lnTo>
                  <a:lnTo>
                    <a:pt x="229603" y="54038"/>
                  </a:lnTo>
                  <a:lnTo>
                    <a:pt x="229476" y="54546"/>
                  </a:lnTo>
                  <a:lnTo>
                    <a:pt x="229374" y="55054"/>
                  </a:lnTo>
                  <a:lnTo>
                    <a:pt x="229704" y="55435"/>
                  </a:lnTo>
                  <a:lnTo>
                    <a:pt x="229717" y="57213"/>
                  </a:lnTo>
                  <a:lnTo>
                    <a:pt x="229844" y="57848"/>
                  </a:lnTo>
                  <a:lnTo>
                    <a:pt x="230365" y="54038"/>
                  </a:lnTo>
                  <a:lnTo>
                    <a:pt x="230403" y="53784"/>
                  </a:lnTo>
                  <a:lnTo>
                    <a:pt x="231254" y="52895"/>
                  </a:lnTo>
                  <a:lnTo>
                    <a:pt x="231292" y="52768"/>
                  </a:lnTo>
                  <a:lnTo>
                    <a:pt x="231444" y="52260"/>
                  </a:lnTo>
                  <a:lnTo>
                    <a:pt x="231711" y="51371"/>
                  </a:lnTo>
                  <a:lnTo>
                    <a:pt x="231965" y="50482"/>
                  </a:lnTo>
                  <a:lnTo>
                    <a:pt x="232054" y="54559"/>
                  </a:lnTo>
                  <a:lnTo>
                    <a:pt x="231063" y="55156"/>
                  </a:lnTo>
                  <a:lnTo>
                    <a:pt x="230987" y="55689"/>
                  </a:lnTo>
                  <a:lnTo>
                    <a:pt x="230746" y="58991"/>
                  </a:lnTo>
                  <a:lnTo>
                    <a:pt x="231127" y="55689"/>
                  </a:lnTo>
                  <a:lnTo>
                    <a:pt x="232168" y="55816"/>
                  </a:lnTo>
                  <a:lnTo>
                    <a:pt x="232181" y="55689"/>
                  </a:lnTo>
                  <a:lnTo>
                    <a:pt x="232321" y="53022"/>
                  </a:lnTo>
                  <a:lnTo>
                    <a:pt x="232460" y="55562"/>
                  </a:lnTo>
                  <a:lnTo>
                    <a:pt x="232549" y="54292"/>
                  </a:lnTo>
                  <a:lnTo>
                    <a:pt x="232359" y="57721"/>
                  </a:lnTo>
                  <a:lnTo>
                    <a:pt x="232841" y="54292"/>
                  </a:lnTo>
                  <a:lnTo>
                    <a:pt x="233032" y="53022"/>
                  </a:lnTo>
                  <a:lnTo>
                    <a:pt x="233083" y="52641"/>
                  </a:lnTo>
                  <a:lnTo>
                    <a:pt x="232879" y="56959"/>
                  </a:lnTo>
                  <a:lnTo>
                    <a:pt x="233641" y="53784"/>
                  </a:lnTo>
                  <a:lnTo>
                    <a:pt x="233768" y="54787"/>
                  </a:lnTo>
                  <a:lnTo>
                    <a:pt x="233895" y="56705"/>
                  </a:lnTo>
                  <a:lnTo>
                    <a:pt x="233222" y="58610"/>
                  </a:lnTo>
                  <a:lnTo>
                    <a:pt x="234111" y="57213"/>
                  </a:lnTo>
                  <a:lnTo>
                    <a:pt x="234188" y="57950"/>
                  </a:lnTo>
                  <a:lnTo>
                    <a:pt x="234213" y="57213"/>
                  </a:lnTo>
                  <a:lnTo>
                    <a:pt x="234327" y="56197"/>
                  </a:lnTo>
                  <a:lnTo>
                    <a:pt x="234657" y="54546"/>
                  </a:lnTo>
                  <a:lnTo>
                    <a:pt x="235508" y="53784"/>
                  </a:lnTo>
                  <a:lnTo>
                    <a:pt x="235661" y="53657"/>
                  </a:lnTo>
                  <a:lnTo>
                    <a:pt x="234848" y="56832"/>
                  </a:lnTo>
                  <a:lnTo>
                    <a:pt x="234734" y="59499"/>
                  </a:lnTo>
                  <a:lnTo>
                    <a:pt x="235318" y="58610"/>
                  </a:lnTo>
                  <a:lnTo>
                    <a:pt x="235432" y="58356"/>
                  </a:lnTo>
                  <a:lnTo>
                    <a:pt x="236258" y="55054"/>
                  </a:lnTo>
                  <a:lnTo>
                    <a:pt x="236486" y="55118"/>
                  </a:lnTo>
                  <a:lnTo>
                    <a:pt x="236562" y="56451"/>
                  </a:lnTo>
                  <a:lnTo>
                    <a:pt x="237032" y="55054"/>
                  </a:lnTo>
                  <a:lnTo>
                    <a:pt x="237413" y="53911"/>
                  </a:lnTo>
                  <a:lnTo>
                    <a:pt x="238175" y="56959"/>
                  </a:lnTo>
                  <a:lnTo>
                    <a:pt x="239128" y="53911"/>
                  </a:lnTo>
                  <a:lnTo>
                    <a:pt x="239204" y="53657"/>
                  </a:lnTo>
                  <a:lnTo>
                    <a:pt x="239318" y="53276"/>
                  </a:lnTo>
                  <a:lnTo>
                    <a:pt x="239306" y="54165"/>
                  </a:lnTo>
                  <a:lnTo>
                    <a:pt x="239369" y="53276"/>
                  </a:lnTo>
                  <a:lnTo>
                    <a:pt x="239407" y="52641"/>
                  </a:lnTo>
                  <a:lnTo>
                    <a:pt x="239636" y="50482"/>
                  </a:lnTo>
                  <a:lnTo>
                    <a:pt x="239661" y="50228"/>
                  </a:lnTo>
                  <a:lnTo>
                    <a:pt x="239864" y="48958"/>
                  </a:lnTo>
                  <a:lnTo>
                    <a:pt x="240195" y="48831"/>
                  </a:lnTo>
                  <a:lnTo>
                    <a:pt x="240792" y="46545"/>
                  </a:lnTo>
                  <a:lnTo>
                    <a:pt x="240588" y="49085"/>
                  </a:lnTo>
                  <a:lnTo>
                    <a:pt x="240398" y="48958"/>
                  </a:lnTo>
                  <a:lnTo>
                    <a:pt x="240182" y="50228"/>
                  </a:lnTo>
                  <a:lnTo>
                    <a:pt x="240055" y="50736"/>
                  </a:lnTo>
                  <a:lnTo>
                    <a:pt x="240550" y="49720"/>
                  </a:lnTo>
                  <a:lnTo>
                    <a:pt x="240423" y="52400"/>
                  </a:lnTo>
                  <a:lnTo>
                    <a:pt x="240525" y="52133"/>
                  </a:lnTo>
                  <a:lnTo>
                    <a:pt x="240576" y="51752"/>
                  </a:lnTo>
                  <a:lnTo>
                    <a:pt x="240626" y="51879"/>
                  </a:lnTo>
                  <a:lnTo>
                    <a:pt x="240677" y="51752"/>
                  </a:lnTo>
                  <a:lnTo>
                    <a:pt x="241490" y="49720"/>
                  </a:lnTo>
                  <a:lnTo>
                    <a:pt x="241541" y="49593"/>
                  </a:lnTo>
                  <a:lnTo>
                    <a:pt x="241681" y="49999"/>
                  </a:lnTo>
                  <a:lnTo>
                    <a:pt x="241808" y="51879"/>
                  </a:lnTo>
                  <a:lnTo>
                    <a:pt x="241566" y="54165"/>
                  </a:lnTo>
                  <a:lnTo>
                    <a:pt x="240626" y="51879"/>
                  </a:lnTo>
                  <a:lnTo>
                    <a:pt x="240614" y="52133"/>
                  </a:lnTo>
                  <a:lnTo>
                    <a:pt x="240855" y="54927"/>
                  </a:lnTo>
                  <a:lnTo>
                    <a:pt x="240233" y="53530"/>
                  </a:lnTo>
                  <a:lnTo>
                    <a:pt x="240118" y="59118"/>
                  </a:lnTo>
                  <a:lnTo>
                    <a:pt x="239814" y="53213"/>
                  </a:lnTo>
                  <a:lnTo>
                    <a:pt x="239699" y="59245"/>
                  </a:lnTo>
                  <a:lnTo>
                    <a:pt x="240499" y="60261"/>
                  </a:lnTo>
                  <a:lnTo>
                    <a:pt x="240690" y="59118"/>
                  </a:lnTo>
                  <a:lnTo>
                    <a:pt x="240982" y="57467"/>
                  </a:lnTo>
                  <a:lnTo>
                    <a:pt x="241871" y="58610"/>
                  </a:lnTo>
                  <a:lnTo>
                    <a:pt x="242176" y="57467"/>
                  </a:lnTo>
                  <a:lnTo>
                    <a:pt x="242265" y="57086"/>
                  </a:lnTo>
                  <a:lnTo>
                    <a:pt x="242379" y="54927"/>
                  </a:lnTo>
                  <a:lnTo>
                    <a:pt x="242570" y="54165"/>
                  </a:lnTo>
                  <a:lnTo>
                    <a:pt x="242671" y="53784"/>
                  </a:lnTo>
                  <a:lnTo>
                    <a:pt x="244602" y="50355"/>
                  </a:lnTo>
                  <a:lnTo>
                    <a:pt x="242658" y="62801"/>
                  </a:lnTo>
                  <a:lnTo>
                    <a:pt x="244309" y="58356"/>
                  </a:lnTo>
                  <a:lnTo>
                    <a:pt x="244868" y="56210"/>
                  </a:lnTo>
                  <a:lnTo>
                    <a:pt x="244983" y="55689"/>
                  </a:lnTo>
                  <a:lnTo>
                    <a:pt x="245643" y="51498"/>
                  </a:lnTo>
                  <a:lnTo>
                    <a:pt x="245960" y="53149"/>
                  </a:lnTo>
                  <a:lnTo>
                    <a:pt x="246075" y="54038"/>
                  </a:lnTo>
                  <a:lnTo>
                    <a:pt x="245313" y="57848"/>
                  </a:lnTo>
                  <a:lnTo>
                    <a:pt x="246265" y="58356"/>
                  </a:lnTo>
                  <a:lnTo>
                    <a:pt x="246367" y="56197"/>
                  </a:lnTo>
                  <a:lnTo>
                    <a:pt x="246646" y="52260"/>
                  </a:lnTo>
                  <a:lnTo>
                    <a:pt x="247230" y="54660"/>
                  </a:lnTo>
                  <a:lnTo>
                    <a:pt x="247738" y="54660"/>
                  </a:lnTo>
                  <a:lnTo>
                    <a:pt x="247408" y="58102"/>
                  </a:lnTo>
                  <a:lnTo>
                    <a:pt x="248539" y="57721"/>
                  </a:lnTo>
                  <a:lnTo>
                    <a:pt x="250063" y="55308"/>
                  </a:lnTo>
                  <a:lnTo>
                    <a:pt x="251345" y="54800"/>
                  </a:lnTo>
                  <a:lnTo>
                    <a:pt x="251104" y="55994"/>
                  </a:lnTo>
                  <a:lnTo>
                    <a:pt x="250901" y="56578"/>
                  </a:lnTo>
                  <a:lnTo>
                    <a:pt x="250786" y="57086"/>
                  </a:lnTo>
                  <a:lnTo>
                    <a:pt x="250901" y="58102"/>
                  </a:lnTo>
                  <a:lnTo>
                    <a:pt x="252628" y="56578"/>
                  </a:lnTo>
                  <a:lnTo>
                    <a:pt x="254025" y="58991"/>
                  </a:lnTo>
                  <a:lnTo>
                    <a:pt x="255168" y="61277"/>
                  </a:lnTo>
                  <a:lnTo>
                    <a:pt x="256133" y="58229"/>
                  </a:lnTo>
                  <a:lnTo>
                    <a:pt x="256260" y="58356"/>
                  </a:lnTo>
                  <a:lnTo>
                    <a:pt x="256311" y="58229"/>
                  </a:lnTo>
                  <a:lnTo>
                    <a:pt x="256705" y="57213"/>
                  </a:lnTo>
                  <a:lnTo>
                    <a:pt x="257048" y="56959"/>
                  </a:lnTo>
                  <a:lnTo>
                    <a:pt x="256908" y="58610"/>
                  </a:lnTo>
                  <a:lnTo>
                    <a:pt x="256781" y="59245"/>
                  </a:lnTo>
                  <a:lnTo>
                    <a:pt x="256540" y="59880"/>
                  </a:lnTo>
                  <a:lnTo>
                    <a:pt x="257886" y="57467"/>
                  </a:lnTo>
                  <a:lnTo>
                    <a:pt x="258292" y="56959"/>
                  </a:lnTo>
                  <a:lnTo>
                    <a:pt x="258597" y="56578"/>
                  </a:lnTo>
                  <a:lnTo>
                    <a:pt x="260032" y="54800"/>
                  </a:lnTo>
                  <a:lnTo>
                    <a:pt x="260134" y="54673"/>
                  </a:lnTo>
                  <a:lnTo>
                    <a:pt x="260502" y="56832"/>
                  </a:lnTo>
                  <a:lnTo>
                    <a:pt x="260629" y="58356"/>
                  </a:lnTo>
                  <a:lnTo>
                    <a:pt x="260502" y="59245"/>
                  </a:lnTo>
                  <a:lnTo>
                    <a:pt x="261023" y="60388"/>
                  </a:lnTo>
                  <a:lnTo>
                    <a:pt x="261912" y="54673"/>
                  </a:lnTo>
                  <a:lnTo>
                    <a:pt x="261937" y="54546"/>
                  </a:lnTo>
                  <a:lnTo>
                    <a:pt x="262013" y="54038"/>
                  </a:lnTo>
                  <a:lnTo>
                    <a:pt x="262191" y="52895"/>
                  </a:lnTo>
                  <a:lnTo>
                    <a:pt x="262331" y="54038"/>
                  </a:lnTo>
                  <a:lnTo>
                    <a:pt x="262445" y="56451"/>
                  </a:lnTo>
                  <a:lnTo>
                    <a:pt x="263880" y="57975"/>
                  </a:lnTo>
                  <a:lnTo>
                    <a:pt x="266242" y="55435"/>
                  </a:lnTo>
                  <a:lnTo>
                    <a:pt x="266915" y="60261"/>
                  </a:lnTo>
                  <a:lnTo>
                    <a:pt x="267804" y="55816"/>
                  </a:lnTo>
                  <a:lnTo>
                    <a:pt x="268363" y="62420"/>
                  </a:lnTo>
                  <a:lnTo>
                    <a:pt x="269379" y="56324"/>
                  </a:lnTo>
                  <a:lnTo>
                    <a:pt x="269709" y="58229"/>
                  </a:lnTo>
                  <a:lnTo>
                    <a:pt x="269811" y="59753"/>
                  </a:lnTo>
                  <a:lnTo>
                    <a:pt x="269722" y="59969"/>
                  </a:lnTo>
                  <a:lnTo>
                    <a:pt x="269608" y="60769"/>
                  </a:lnTo>
                  <a:lnTo>
                    <a:pt x="270598" y="62801"/>
                  </a:lnTo>
                  <a:lnTo>
                    <a:pt x="270929" y="63182"/>
                  </a:lnTo>
                  <a:lnTo>
                    <a:pt x="271729" y="59118"/>
                  </a:lnTo>
                  <a:lnTo>
                    <a:pt x="272288" y="58483"/>
                  </a:lnTo>
                  <a:lnTo>
                    <a:pt x="271818" y="61633"/>
                  </a:lnTo>
                  <a:lnTo>
                    <a:pt x="272948" y="58483"/>
                  </a:lnTo>
                  <a:lnTo>
                    <a:pt x="272719" y="62293"/>
                  </a:lnTo>
                  <a:lnTo>
                    <a:pt x="273189" y="61658"/>
                  </a:lnTo>
                  <a:lnTo>
                    <a:pt x="273291" y="59118"/>
                  </a:lnTo>
                  <a:lnTo>
                    <a:pt x="273735" y="58483"/>
                  </a:lnTo>
                  <a:lnTo>
                    <a:pt x="274193" y="57848"/>
                  </a:lnTo>
                  <a:lnTo>
                    <a:pt x="274497" y="60515"/>
                  </a:lnTo>
                  <a:lnTo>
                    <a:pt x="274612" y="61785"/>
                  </a:lnTo>
                  <a:lnTo>
                    <a:pt x="274383" y="63309"/>
                  </a:lnTo>
                  <a:lnTo>
                    <a:pt x="276415" y="60769"/>
                  </a:lnTo>
                  <a:lnTo>
                    <a:pt x="276288" y="61493"/>
                  </a:lnTo>
                  <a:lnTo>
                    <a:pt x="276593" y="60769"/>
                  </a:lnTo>
                  <a:lnTo>
                    <a:pt x="276860" y="60134"/>
                  </a:lnTo>
                  <a:lnTo>
                    <a:pt x="275158" y="66611"/>
                  </a:lnTo>
                  <a:lnTo>
                    <a:pt x="276339" y="63944"/>
                  </a:lnTo>
                  <a:lnTo>
                    <a:pt x="276440" y="62890"/>
                  </a:lnTo>
                  <a:lnTo>
                    <a:pt x="276669" y="62166"/>
                  </a:lnTo>
                  <a:lnTo>
                    <a:pt x="276796" y="61658"/>
                  </a:lnTo>
                  <a:lnTo>
                    <a:pt x="276860" y="61277"/>
                  </a:lnTo>
                  <a:lnTo>
                    <a:pt x="276961" y="63182"/>
                  </a:lnTo>
                  <a:lnTo>
                    <a:pt x="277850" y="63436"/>
                  </a:lnTo>
                  <a:lnTo>
                    <a:pt x="278638" y="62674"/>
                  </a:lnTo>
                  <a:lnTo>
                    <a:pt x="278168" y="64833"/>
                  </a:lnTo>
                  <a:lnTo>
                    <a:pt x="279285" y="65595"/>
                  </a:lnTo>
                  <a:lnTo>
                    <a:pt x="280860" y="64198"/>
                  </a:lnTo>
                  <a:lnTo>
                    <a:pt x="282194" y="64452"/>
                  </a:lnTo>
                  <a:lnTo>
                    <a:pt x="282130" y="64198"/>
                  </a:lnTo>
                  <a:lnTo>
                    <a:pt x="281914" y="63436"/>
                  </a:lnTo>
                  <a:lnTo>
                    <a:pt x="281990" y="62674"/>
                  </a:lnTo>
                  <a:lnTo>
                    <a:pt x="282244" y="61277"/>
                  </a:lnTo>
                  <a:lnTo>
                    <a:pt x="282448" y="60134"/>
                  </a:lnTo>
                  <a:lnTo>
                    <a:pt x="282562" y="59499"/>
                  </a:lnTo>
                  <a:lnTo>
                    <a:pt x="283032" y="59245"/>
                  </a:lnTo>
                  <a:lnTo>
                    <a:pt x="282943" y="59969"/>
                  </a:lnTo>
                  <a:lnTo>
                    <a:pt x="283222" y="59245"/>
                  </a:lnTo>
                  <a:lnTo>
                    <a:pt x="283375" y="58864"/>
                  </a:lnTo>
                  <a:lnTo>
                    <a:pt x="283667" y="59118"/>
                  </a:lnTo>
                  <a:lnTo>
                    <a:pt x="283705" y="59753"/>
                  </a:lnTo>
                  <a:lnTo>
                    <a:pt x="283171" y="62318"/>
                  </a:lnTo>
                  <a:lnTo>
                    <a:pt x="283044" y="62801"/>
                  </a:lnTo>
                  <a:lnTo>
                    <a:pt x="282651" y="63817"/>
                  </a:lnTo>
                  <a:lnTo>
                    <a:pt x="283451" y="62674"/>
                  </a:lnTo>
                  <a:lnTo>
                    <a:pt x="283337" y="63690"/>
                  </a:lnTo>
                  <a:lnTo>
                    <a:pt x="283095" y="64198"/>
                  </a:lnTo>
                  <a:lnTo>
                    <a:pt x="282854" y="65468"/>
                  </a:lnTo>
                  <a:lnTo>
                    <a:pt x="283425" y="63436"/>
                  </a:lnTo>
                  <a:lnTo>
                    <a:pt x="283387" y="69024"/>
                  </a:lnTo>
                  <a:lnTo>
                    <a:pt x="284302" y="65468"/>
                  </a:lnTo>
                  <a:lnTo>
                    <a:pt x="284187" y="66484"/>
                  </a:lnTo>
                  <a:lnTo>
                    <a:pt x="285534" y="66738"/>
                  </a:lnTo>
                  <a:lnTo>
                    <a:pt x="286308" y="65595"/>
                  </a:lnTo>
                  <a:lnTo>
                    <a:pt x="287439" y="65595"/>
                  </a:lnTo>
                  <a:lnTo>
                    <a:pt x="287451" y="65468"/>
                  </a:lnTo>
                  <a:lnTo>
                    <a:pt x="287807" y="63436"/>
                  </a:lnTo>
                  <a:lnTo>
                    <a:pt x="287921" y="62801"/>
                  </a:lnTo>
                  <a:lnTo>
                    <a:pt x="288239" y="63436"/>
                  </a:lnTo>
                  <a:lnTo>
                    <a:pt x="288442" y="62801"/>
                  </a:lnTo>
                  <a:lnTo>
                    <a:pt x="288480" y="62674"/>
                  </a:lnTo>
                  <a:lnTo>
                    <a:pt x="288950" y="61150"/>
                  </a:lnTo>
                  <a:lnTo>
                    <a:pt x="289598" y="62166"/>
                  </a:lnTo>
                  <a:lnTo>
                    <a:pt x="290131" y="64706"/>
                  </a:lnTo>
                  <a:lnTo>
                    <a:pt x="291147" y="64579"/>
                  </a:lnTo>
                  <a:lnTo>
                    <a:pt x="291973" y="63309"/>
                  </a:lnTo>
                  <a:lnTo>
                    <a:pt x="291846" y="62547"/>
                  </a:lnTo>
                  <a:lnTo>
                    <a:pt x="291960" y="61493"/>
                  </a:lnTo>
                  <a:lnTo>
                    <a:pt x="292087" y="61150"/>
                  </a:lnTo>
                  <a:lnTo>
                    <a:pt x="292315" y="60515"/>
                  </a:lnTo>
                  <a:lnTo>
                    <a:pt x="292125" y="61785"/>
                  </a:lnTo>
                  <a:lnTo>
                    <a:pt x="292011" y="63055"/>
                  </a:lnTo>
                  <a:lnTo>
                    <a:pt x="292938" y="63055"/>
                  </a:lnTo>
                  <a:lnTo>
                    <a:pt x="292138" y="64833"/>
                  </a:lnTo>
                  <a:lnTo>
                    <a:pt x="293370" y="64579"/>
                  </a:lnTo>
                  <a:lnTo>
                    <a:pt x="293700" y="64579"/>
                  </a:lnTo>
                  <a:lnTo>
                    <a:pt x="295402" y="62801"/>
                  </a:lnTo>
                  <a:lnTo>
                    <a:pt x="295529" y="62166"/>
                  </a:lnTo>
                  <a:lnTo>
                    <a:pt x="295567" y="60515"/>
                  </a:lnTo>
                  <a:lnTo>
                    <a:pt x="295681" y="60134"/>
                  </a:lnTo>
                  <a:lnTo>
                    <a:pt x="296024" y="59753"/>
                  </a:lnTo>
                  <a:lnTo>
                    <a:pt x="295986" y="62039"/>
                  </a:lnTo>
                  <a:lnTo>
                    <a:pt x="295859" y="62674"/>
                  </a:lnTo>
                  <a:lnTo>
                    <a:pt x="295744" y="62928"/>
                  </a:lnTo>
                  <a:lnTo>
                    <a:pt x="297662" y="59753"/>
                  </a:lnTo>
                  <a:lnTo>
                    <a:pt x="298056" y="59118"/>
                  </a:lnTo>
                  <a:lnTo>
                    <a:pt x="298272" y="71183"/>
                  </a:lnTo>
                  <a:lnTo>
                    <a:pt x="300507" y="65849"/>
                  </a:lnTo>
                  <a:lnTo>
                    <a:pt x="300393" y="66230"/>
                  </a:lnTo>
                  <a:lnTo>
                    <a:pt x="300647" y="65849"/>
                  </a:lnTo>
                  <a:lnTo>
                    <a:pt x="302221" y="63563"/>
                  </a:lnTo>
                  <a:lnTo>
                    <a:pt x="302641" y="63944"/>
                  </a:lnTo>
                  <a:lnTo>
                    <a:pt x="302666" y="64198"/>
                  </a:lnTo>
                  <a:lnTo>
                    <a:pt x="301637" y="65341"/>
                  </a:lnTo>
                  <a:lnTo>
                    <a:pt x="301599" y="66230"/>
                  </a:lnTo>
                  <a:lnTo>
                    <a:pt x="301701" y="67119"/>
                  </a:lnTo>
                  <a:lnTo>
                    <a:pt x="303644" y="63563"/>
                  </a:lnTo>
                  <a:lnTo>
                    <a:pt x="303911" y="63055"/>
                  </a:lnTo>
                  <a:lnTo>
                    <a:pt x="303911" y="68262"/>
                  </a:lnTo>
                  <a:lnTo>
                    <a:pt x="305625" y="65468"/>
                  </a:lnTo>
                  <a:lnTo>
                    <a:pt x="305219" y="73469"/>
                  </a:lnTo>
                  <a:lnTo>
                    <a:pt x="309041" y="65468"/>
                  </a:lnTo>
                  <a:lnTo>
                    <a:pt x="309448" y="70675"/>
                  </a:lnTo>
                  <a:lnTo>
                    <a:pt x="309664" y="68897"/>
                  </a:lnTo>
                  <a:lnTo>
                    <a:pt x="309778" y="68516"/>
                  </a:lnTo>
                  <a:lnTo>
                    <a:pt x="310324" y="67119"/>
                  </a:lnTo>
                  <a:lnTo>
                    <a:pt x="310146" y="68287"/>
                  </a:lnTo>
                  <a:lnTo>
                    <a:pt x="310375" y="67754"/>
                  </a:lnTo>
                  <a:lnTo>
                    <a:pt x="311492" y="67119"/>
                  </a:lnTo>
                  <a:lnTo>
                    <a:pt x="313512" y="65976"/>
                  </a:lnTo>
                  <a:lnTo>
                    <a:pt x="315607" y="71437"/>
                  </a:lnTo>
                  <a:lnTo>
                    <a:pt x="318135" y="73596"/>
                  </a:lnTo>
                  <a:lnTo>
                    <a:pt x="319074" y="74231"/>
                  </a:lnTo>
                  <a:lnTo>
                    <a:pt x="320167" y="65976"/>
                  </a:lnTo>
                  <a:lnTo>
                    <a:pt x="320243" y="65468"/>
                  </a:lnTo>
                  <a:lnTo>
                    <a:pt x="320408" y="64198"/>
                  </a:lnTo>
                  <a:lnTo>
                    <a:pt x="320776" y="67373"/>
                  </a:lnTo>
                  <a:lnTo>
                    <a:pt x="320890" y="68897"/>
                  </a:lnTo>
                  <a:lnTo>
                    <a:pt x="319963" y="72199"/>
                  </a:lnTo>
                  <a:lnTo>
                    <a:pt x="322770" y="68389"/>
                  </a:lnTo>
                  <a:lnTo>
                    <a:pt x="324192" y="73088"/>
                  </a:lnTo>
                  <a:lnTo>
                    <a:pt x="326872" y="69913"/>
                  </a:lnTo>
                  <a:lnTo>
                    <a:pt x="326644" y="70548"/>
                  </a:lnTo>
                  <a:lnTo>
                    <a:pt x="326402" y="71691"/>
                  </a:lnTo>
                  <a:lnTo>
                    <a:pt x="326212" y="71691"/>
                  </a:lnTo>
                  <a:lnTo>
                    <a:pt x="326186" y="74231"/>
                  </a:lnTo>
                  <a:lnTo>
                    <a:pt x="327685" y="72199"/>
                  </a:lnTo>
                  <a:lnTo>
                    <a:pt x="327799" y="71945"/>
                  </a:lnTo>
                  <a:lnTo>
                    <a:pt x="328155" y="70040"/>
                  </a:lnTo>
                  <a:lnTo>
                    <a:pt x="328244" y="70167"/>
                  </a:lnTo>
                  <a:lnTo>
                    <a:pt x="328333" y="70675"/>
                  </a:lnTo>
                  <a:lnTo>
                    <a:pt x="328015" y="71564"/>
                  </a:lnTo>
                  <a:lnTo>
                    <a:pt x="327939" y="73342"/>
                  </a:lnTo>
                  <a:lnTo>
                    <a:pt x="328066" y="74485"/>
                  </a:lnTo>
                  <a:lnTo>
                    <a:pt x="329565" y="70040"/>
                  </a:lnTo>
                  <a:lnTo>
                    <a:pt x="329336" y="72605"/>
                  </a:lnTo>
                  <a:lnTo>
                    <a:pt x="329463" y="72326"/>
                  </a:lnTo>
                  <a:lnTo>
                    <a:pt x="330225" y="73977"/>
                  </a:lnTo>
                  <a:lnTo>
                    <a:pt x="330377" y="72326"/>
                  </a:lnTo>
                  <a:lnTo>
                    <a:pt x="330479" y="71183"/>
                  </a:lnTo>
                  <a:lnTo>
                    <a:pt x="330987" y="72580"/>
                  </a:lnTo>
                  <a:lnTo>
                    <a:pt x="331685" y="71183"/>
                  </a:lnTo>
                  <a:lnTo>
                    <a:pt x="332193" y="70167"/>
                  </a:lnTo>
                  <a:lnTo>
                    <a:pt x="332460" y="71907"/>
                  </a:lnTo>
                  <a:lnTo>
                    <a:pt x="332409" y="72097"/>
                  </a:lnTo>
                  <a:lnTo>
                    <a:pt x="332346" y="72275"/>
                  </a:lnTo>
                  <a:lnTo>
                    <a:pt x="332244" y="72618"/>
                  </a:lnTo>
                  <a:lnTo>
                    <a:pt x="332536" y="73952"/>
                  </a:lnTo>
                  <a:lnTo>
                    <a:pt x="332587" y="72910"/>
                  </a:lnTo>
                  <a:lnTo>
                    <a:pt x="332549" y="72288"/>
                  </a:lnTo>
                  <a:lnTo>
                    <a:pt x="332473" y="71945"/>
                  </a:lnTo>
                  <a:lnTo>
                    <a:pt x="333032" y="70167"/>
                  </a:lnTo>
                  <a:lnTo>
                    <a:pt x="333070" y="70040"/>
                  </a:lnTo>
                  <a:lnTo>
                    <a:pt x="333108" y="69913"/>
                  </a:lnTo>
                  <a:lnTo>
                    <a:pt x="333476" y="68770"/>
                  </a:lnTo>
                  <a:lnTo>
                    <a:pt x="333502" y="73723"/>
                  </a:lnTo>
                  <a:lnTo>
                    <a:pt x="334467" y="69278"/>
                  </a:lnTo>
                  <a:lnTo>
                    <a:pt x="333552" y="73850"/>
                  </a:lnTo>
                  <a:lnTo>
                    <a:pt x="335114" y="73215"/>
                  </a:lnTo>
                  <a:lnTo>
                    <a:pt x="336003" y="71183"/>
                  </a:lnTo>
                  <a:lnTo>
                    <a:pt x="335775" y="71945"/>
                  </a:lnTo>
                  <a:lnTo>
                    <a:pt x="335686" y="72605"/>
                  </a:lnTo>
                  <a:lnTo>
                    <a:pt x="336156" y="72707"/>
                  </a:lnTo>
                  <a:lnTo>
                    <a:pt x="335597" y="74612"/>
                  </a:lnTo>
                  <a:lnTo>
                    <a:pt x="336156" y="74612"/>
                  </a:lnTo>
                  <a:lnTo>
                    <a:pt x="336829" y="73850"/>
                  </a:lnTo>
                  <a:lnTo>
                    <a:pt x="337185" y="71437"/>
                  </a:lnTo>
                  <a:lnTo>
                    <a:pt x="337146" y="77279"/>
                  </a:lnTo>
                  <a:lnTo>
                    <a:pt x="338874" y="71437"/>
                  </a:lnTo>
                  <a:lnTo>
                    <a:pt x="338950" y="71183"/>
                  </a:lnTo>
                  <a:lnTo>
                    <a:pt x="339521" y="69278"/>
                  </a:lnTo>
                  <a:lnTo>
                    <a:pt x="339674" y="68770"/>
                  </a:lnTo>
                  <a:lnTo>
                    <a:pt x="339775" y="68389"/>
                  </a:lnTo>
                  <a:lnTo>
                    <a:pt x="340080" y="67373"/>
                  </a:lnTo>
                  <a:lnTo>
                    <a:pt x="339293" y="74612"/>
                  </a:lnTo>
                  <a:lnTo>
                    <a:pt x="341401" y="72453"/>
                  </a:lnTo>
                  <a:lnTo>
                    <a:pt x="343090" y="71183"/>
                  </a:lnTo>
                  <a:lnTo>
                    <a:pt x="343255" y="71056"/>
                  </a:lnTo>
                  <a:lnTo>
                    <a:pt x="343230" y="70421"/>
                  </a:lnTo>
                  <a:lnTo>
                    <a:pt x="343331" y="71018"/>
                  </a:lnTo>
                  <a:lnTo>
                    <a:pt x="344462" y="70421"/>
                  </a:lnTo>
                  <a:lnTo>
                    <a:pt x="344944" y="70167"/>
                  </a:lnTo>
                  <a:lnTo>
                    <a:pt x="344398" y="72923"/>
                  </a:lnTo>
                  <a:lnTo>
                    <a:pt x="345541" y="70167"/>
                  </a:lnTo>
                  <a:lnTo>
                    <a:pt x="345706" y="69786"/>
                  </a:lnTo>
                  <a:lnTo>
                    <a:pt x="346862" y="71183"/>
                  </a:lnTo>
                  <a:lnTo>
                    <a:pt x="346913" y="71310"/>
                  </a:lnTo>
                  <a:lnTo>
                    <a:pt x="347027" y="71945"/>
                  </a:lnTo>
                  <a:lnTo>
                    <a:pt x="346354" y="72961"/>
                  </a:lnTo>
                  <a:lnTo>
                    <a:pt x="346227" y="73215"/>
                  </a:lnTo>
                  <a:lnTo>
                    <a:pt x="345998" y="73977"/>
                  </a:lnTo>
                  <a:lnTo>
                    <a:pt x="347764" y="72326"/>
                  </a:lnTo>
                  <a:lnTo>
                    <a:pt x="348615" y="74866"/>
                  </a:lnTo>
                  <a:lnTo>
                    <a:pt x="350266" y="72707"/>
                  </a:lnTo>
                  <a:lnTo>
                    <a:pt x="350367" y="72326"/>
                  </a:lnTo>
                  <a:lnTo>
                    <a:pt x="350494" y="70548"/>
                  </a:lnTo>
                  <a:lnTo>
                    <a:pt x="350621" y="69786"/>
                  </a:lnTo>
                  <a:lnTo>
                    <a:pt x="352221" y="67373"/>
                  </a:lnTo>
                  <a:lnTo>
                    <a:pt x="352425" y="67068"/>
                  </a:lnTo>
                  <a:lnTo>
                    <a:pt x="351307" y="71183"/>
                  </a:lnTo>
                  <a:lnTo>
                    <a:pt x="353860" y="66992"/>
                  </a:lnTo>
                  <a:lnTo>
                    <a:pt x="351675" y="74485"/>
                  </a:lnTo>
                  <a:lnTo>
                    <a:pt x="351917" y="74104"/>
                  </a:lnTo>
                  <a:lnTo>
                    <a:pt x="352209" y="73342"/>
                  </a:lnTo>
                  <a:lnTo>
                    <a:pt x="352336" y="72961"/>
                  </a:lnTo>
                  <a:lnTo>
                    <a:pt x="352564" y="71691"/>
                  </a:lnTo>
                  <a:lnTo>
                    <a:pt x="352704" y="72326"/>
                  </a:lnTo>
                  <a:lnTo>
                    <a:pt x="352590" y="73088"/>
                  </a:lnTo>
                  <a:lnTo>
                    <a:pt x="352069" y="74612"/>
                  </a:lnTo>
                  <a:lnTo>
                    <a:pt x="353187" y="73596"/>
                  </a:lnTo>
                  <a:lnTo>
                    <a:pt x="353288" y="71691"/>
                  </a:lnTo>
                  <a:lnTo>
                    <a:pt x="353314" y="71310"/>
                  </a:lnTo>
                  <a:lnTo>
                    <a:pt x="354101" y="71564"/>
                  </a:lnTo>
                  <a:lnTo>
                    <a:pt x="353898" y="72580"/>
                  </a:lnTo>
                  <a:lnTo>
                    <a:pt x="353656" y="72834"/>
                  </a:lnTo>
                  <a:lnTo>
                    <a:pt x="353326" y="74104"/>
                  </a:lnTo>
                  <a:lnTo>
                    <a:pt x="354507" y="71310"/>
                  </a:lnTo>
                  <a:lnTo>
                    <a:pt x="354926" y="70294"/>
                  </a:lnTo>
                  <a:lnTo>
                    <a:pt x="355206" y="70840"/>
                  </a:lnTo>
                  <a:lnTo>
                    <a:pt x="355320" y="71691"/>
                  </a:lnTo>
                  <a:lnTo>
                    <a:pt x="355206" y="72580"/>
                  </a:lnTo>
                  <a:lnTo>
                    <a:pt x="356222" y="72580"/>
                  </a:lnTo>
                  <a:lnTo>
                    <a:pt x="357073" y="70294"/>
                  </a:lnTo>
                  <a:lnTo>
                    <a:pt x="358025" y="67754"/>
                  </a:lnTo>
                  <a:lnTo>
                    <a:pt x="358800" y="69659"/>
                  </a:lnTo>
                  <a:lnTo>
                    <a:pt x="358889" y="69989"/>
                  </a:lnTo>
                  <a:lnTo>
                    <a:pt x="357644" y="74231"/>
                  </a:lnTo>
                  <a:lnTo>
                    <a:pt x="359054" y="71437"/>
                  </a:lnTo>
                  <a:lnTo>
                    <a:pt x="358343" y="75247"/>
                  </a:lnTo>
                  <a:lnTo>
                    <a:pt x="359156" y="74358"/>
                  </a:lnTo>
                  <a:lnTo>
                    <a:pt x="359270" y="74104"/>
                  </a:lnTo>
                  <a:lnTo>
                    <a:pt x="359359" y="72326"/>
                  </a:lnTo>
                  <a:lnTo>
                    <a:pt x="359930" y="72580"/>
                  </a:lnTo>
                  <a:lnTo>
                    <a:pt x="360045" y="72326"/>
                  </a:lnTo>
                  <a:lnTo>
                    <a:pt x="360400" y="71437"/>
                  </a:lnTo>
                  <a:lnTo>
                    <a:pt x="361035" y="69913"/>
                  </a:lnTo>
                  <a:lnTo>
                    <a:pt x="361302" y="71183"/>
                  </a:lnTo>
                  <a:lnTo>
                    <a:pt x="360527" y="72707"/>
                  </a:lnTo>
                  <a:lnTo>
                    <a:pt x="361797" y="72199"/>
                  </a:lnTo>
                  <a:lnTo>
                    <a:pt x="361581" y="71183"/>
                  </a:lnTo>
                  <a:lnTo>
                    <a:pt x="361670" y="70294"/>
                  </a:lnTo>
                  <a:lnTo>
                    <a:pt x="361861" y="69913"/>
                  </a:lnTo>
                  <a:lnTo>
                    <a:pt x="362407" y="68897"/>
                  </a:lnTo>
                  <a:lnTo>
                    <a:pt x="362445" y="67754"/>
                  </a:lnTo>
                  <a:lnTo>
                    <a:pt x="362419" y="66992"/>
                  </a:lnTo>
                  <a:lnTo>
                    <a:pt x="362381" y="65722"/>
                  </a:lnTo>
                  <a:lnTo>
                    <a:pt x="362788" y="66611"/>
                  </a:lnTo>
                  <a:lnTo>
                    <a:pt x="362915" y="67068"/>
                  </a:lnTo>
                  <a:lnTo>
                    <a:pt x="362724" y="67373"/>
                  </a:lnTo>
                  <a:lnTo>
                    <a:pt x="363562" y="67246"/>
                  </a:lnTo>
                  <a:lnTo>
                    <a:pt x="363385" y="69481"/>
                  </a:lnTo>
                  <a:lnTo>
                    <a:pt x="363169" y="69938"/>
                  </a:lnTo>
                  <a:lnTo>
                    <a:pt x="362927" y="70434"/>
                  </a:lnTo>
                  <a:lnTo>
                    <a:pt x="362737" y="70739"/>
                  </a:lnTo>
                  <a:lnTo>
                    <a:pt x="362902" y="70993"/>
                  </a:lnTo>
                  <a:lnTo>
                    <a:pt x="363054" y="71094"/>
                  </a:lnTo>
                  <a:lnTo>
                    <a:pt x="363385" y="69519"/>
                  </a:lnTo>
                  <a:lnTo>
                    <a:pt x="364464" y="67246"/>
                  </a:lnTo>
                  <a:lnTo>
                    <a:pt x="364528" y="67119"/>
                  </a:lnTo>
                  <a:lnTo>
                    <a:pt x="364578" y="67373"/>
                  </a:lnTo>
                  <a:lnTo>
                    <a:pt x="364705" y="68643"/>
                  </a:lnTo>
                  <a:lnTo>
                    <a:pt x="364578" y="69532"/>
                  </a:lnTo>
                  <a:lnTo>
                    <a:pt x="363804" y="72453"/>
                  </a:lnTo>
                  <a:lnTo>
                    <a:pt x="363689" y="73215"/>
                  </a:lnTo>
                  <a:lnTo>
                    <a:pt x="364655" y="70040"/>
                  </a:lnTo>
                  <a:lnTo>
                    <a:pt x="365290" y="72580"/>
                  </a:lnTo>
                  <a:lnTo>
                    <a:pt x="366014" y="70294"/>
                  </a:lnTo>
                  <a:lnTo>
                    <a:pt x="366077" y="70040"/>
                  </a:lnTo>
                  <a:lnTo>
                    <a:pt x="366026" y="70294"/>
                  </a:lnTo>
                  <a:lnTo>
                    <a:pt x="365709" y="71818"/>
                  </a:lnTo>
                  <a:lnTo>
                    <a:pt x="365594" y="72453"/>
                  </a:lnTo>
                  <a:lnTo>
                    <a:pt x="366382" y="69913"/>
                  </a:lnTo>
                  <a:lnTo>
                    <a:pt x="366420" y="71310"/>
                  </a:lnTo>
                  <a:lnTo>
                    <a:pt x="366306" y="71818"/>
                  </a:lnTo>
                  <a:lnTo>
                    <a:pt x="366179" y="72923"/>
                  </a:lnTo>
                  <a:lnTo>
                    <a:pt x="366801" y="73469"/>
                  </a:lnTo>
                  <a:lnTo>
                    <a:pt x="366814" y="69913"/>
                  </a:lnTo>
                  <a:lnTo>
                    <a:pt x="366814" y="69278"/>
                  </a:lnTo>
                  <a:lnTo>
                    <a:pt x="366814" y="67881"/>
                  </a:lnTo>
                  <a:lnTo>
                    <a:pt x="367144" y="69240"/>
                  </a:lnTo>
                  <a:lnTo>
                    <a:pt x="367245" y="70421"/>
                  </a:lnTo>
                  <a:lnTo>
                    <a:pt x="367042" y="71310"/>
                  </a:lnTo>
                  <a:lnTo>
                    <a:pt x="367728" y="72453"/>
                  </a:lnTo>
                  <a:lnTo>
                    <a:pt x="369227" y="69913"/>
                  </a:lnTo>
                  <a:lnTo>
                    <a:pt x="369697" y="71018"/>
                  </a:lnTo>
                  <a:lnTo>
                    <a:pt x="369798" y="71945"/>
                  </a:lnTo>
                  <a:lnTo>
                    <a:pt x="369328" y="75209"/>
                  </a:lnTo>
                  <a:lnTo>
                    <a:pt x="369951" y="74993"/>
                  </a:lnTo>
                  <a:lnTo>
                    <a:pt x="372198" y="71437"/>
                  </a:lnTo>
                  <a:lnTo>
                    <a:pt x="373265" y="72580"/>
                  </a:lnTo>
                  <a:lnTo>
                    <a:pt x="373176" y="72326"/>
                  </a:lnTo>
                  <a:lnTo>
                    <a:pt x="373316" y="71437"/>
                  </a:lnTo>
                  <a:lnTo>
                    <a:pt x="373684" y="69913"/>
                  </a:lnTo>
                  <a:lnTo>
                    <a:pt x="374180" y="67881"/>
                  </a:lnTo>
                  <a:lnTo>
                    <a:pt x="374370" y="67119"/>
                  </a:lnTo>
                  <a:lnTo>
                    <a:pt x="374459" y="66738"/>
                  </a:lnTo>
                  <a:lnTo>
                    <a:pt x="373507" y="74993"/>
                  </a:lnTo>
                  <a:lnTo>
                    <a:pt x="374383" y="73215"/>
                  </a:lnTo>
                  <a:lnTo>
                    <a:pt x="373837" y="75501"/>
                  </a:lnTo>
                  <a:lnTo>
                    <a:pt x="374015" y="74993"/>
                  </a:lnTo>
                  <a:lnTo>
                    <a:pt x="374700" y="76009"/>
                  </a:lnTo>
                  <a:lnTo>
                    <a:pt x="375386" y="74993"/>
                  </a:lnTo>
                  <a:lnTo>
                    <a:pt x="376072" y="73977"/>
                  </a:lnTo>
                  <a:lnTo>
                    <a:pt x="377761" y="72580"/>
                  </a:lnTo>
                  <a:lnTo>
                    <a:pt x="377507" y="73342"/>
                  </a:lnTo>
                  <a:lnTo>
                    <a:pt x="377418" y="74612"/>
                  </a:lnTo>
                  <a:lnTo>
                    <a:pt x="377545" y="75247"/>
                  </a:lnTo>
                  <a:lnTo>
                    <a:pt x="378485" y="74993"/>
                  </a:lnTo>
                  <a:lnTo>
                    <a:pt x="378917" y="75755"/>
                  </a:lnTo>
                  <a:lnTo>
                    <a:pt x="379171" y="74993"/>
                  </a:lnTo>
                  <a:lnTo>
                    <a:pt x="379374" y="74358"/>
                  </a:lnTo>
                  <a:lnTo>
                    <a:pt x="379653" y="74612"/>
                  </a:lnTo>
                  <a:lnTo>
                    <a:pt x="379679" y="74358"/>
                  </a:lnTo>
                  <a:lnTo>
                    <a:pt x="379895" y="72580"/>
                  </a:lnTo>
                  <a:lnTo>
                    <a:pt x="380542" y="75628"/>
                  </a:lnTo>
                  <a:lnTo>
                    <a:pt x="381990" y="74739"/>
                  </a:lnTo>
                  <a:lnTo>
                    <a:pt x="383451" y="73723"/>
                  </a:lnTo>
                  <a:lnTo>
                    <a:pt x="384149" y="76009"/>
                  </a:lnTo>
                  <a:lnTo>
                    <a:pt x="383971" y="76009"/>
                  </a:lnTo>
                  <a:lnTo>
                    <a:pt x="383451" y="77152"/>
                  </a:lnTo>
                  <a:lnTo>
                    <a:pt x="383603" y="77152"/>
                  </a:lnTo>
                  <a:lnTo>
                    <a:pt x="385165" y="76136"/>
                  </a:lnTo>
                  <a:lnTo>
                    <a:pt x="385381" y="74866"/>
                  </a:lnTo>
                  <a:lnTo>
                    <a:pt x="385318" y="74612"/>
                  </a:lnTo>
                  <a:lnTo>
                    <a:pt x="385381" y="73723"/>
                  </a:lnTo>
                  <a:lnTo>
                    <a:pt x="385483" y="72580"/>
                  </a:lnTo>
                  <a:lnTo>
                    <a:pt x="385813" y="71691"/>
                  </a:lnTo>
                  <a:lnTo>
                    <a:pt x="385902" y="71437"/>
                  </a:lnTo>
                  <a:lnTo>
                    <a:pt x="386524" y="70421"/>
                  </a:lnTo>
                  <a:lnTo>
                    <a:pt x="386829" y="70421"/>
                  </a:lnTo>
                  <a:lnTo>
                    <a:pt x="386054" y="71691"/>
                  </a:lnTo>
                  <a:lnTo>
                    <a:pt x="385965" y="75577"/>
                  </a:lnTo>
                  <a:lnTo>
                    <a:pt x="386473" y="73342"/>
                  </a:lnTo>
                  <a:lnTo>
                    <a:pt x="386232" y="77787"/>
                  </a:lnTo>
                  <a:lnTo>
                    <a:pt x="386930" y="73342"/>
                  </a:lnTo>
                  <a:lnTo>
                    <a:pt x="387375" y="70421"/>
                  </a:lnTo>
                  <a:lnTo>
                    <a:pt x="387654" y="68643"/>
                  </a:lnTo>
                  <a:lnTo>
                    <a:pt x="387807" y="70167"/>
                  </a:lnTo>
                  <a:lnTo>
                    <a:pt x="387921" y="71818"/>
                  </a:lnTo>
                  <a:lnTo>
                    <a:pt x="387629" y="72961"/>
                  </a:lnTo>
                  <a:lnTo>
                    <a:pt x="388099" y="72326"/>
                  </a:lnTo>
                  <a:lnTo>
                    <a:pt x="388797" y="70802"/>
                  </a:lnTo>
                  <a:lnTo>
                    <a:pt x="388886" y="70929"/>
                  </a:lnTo>
                  <a:lnTo>
                    <a:pt x="388988" y="71691"/>
                  </a:lnTo>
                  <a:lnTo>
                    <a:pt x="388620" y="73977"/>
                  </a:lnTo>
                  <a:lnTo>
                    <a:pt x="389712" y="70802"/>
                  </a:lnTo>
                  <a:lnTo>
                    <a:pt x="390093" y="69659"/>
                  </a:lnTo>
                  <a:lnTo>
                    <a:pt x="390004" y="71564"/>
                  </a:lnTo>
                  <a:lnTo>
                    <a:pt x="389877" y="72707"/>
                  </a:lnTo>
                  <a:lnTo>
                    <a:pt x="389572" y="73215"/>
                  </a:lnTo>
                  <a:lnTo>
                    <a:pt x="389242" y="73215"/>
                  </a:lnTo>
                  <a:lnTo>
                    <a:pt x="388861" y="73850"/>
                  </a:lnTo>
                  <a:lnTo>
                    <a:pt x="388658" y="77279"/>
                  </a:lnTo>
                  <a:lnTo>
                    <a:pt x="388899" y="76390"/>
                  </a:lnTo>
                  <a:lnTo>
                    <a:pt x="389166" y="77025"/>
                  </a:lnTo>
                  <a:lnTo>
                    <a:pt x="389153" y="76898"/>
                  </a:lnTo>
                  <a:lnTo>
                    <a:pt x="389166" y="77025"/>
                  </a:lnTo>
                  <a:lnTo>
                    <a:pt x="389407" y="78092"/>
                  </a:lnTo>
                  <a:lnTo>
                    <a:pt x="389343" y="77470"/>
                  </a:lnTo>
                  <a:lnTo>
                    <a:pt x="389712" y="78549"/>
                  </a:lnTo>
                  <a:lnTo>
                    <a:pt x="389839" y="77152"/>
                  </a:lnTo>
                  <a:lnTo>
                    <a:pt x="389915" y="76898"/>
                  </a:lnTo>
                  <a:lnTo>
                    <a:pt x="390080" y="76390"/>
                  </a:lnTo>
                  <a:lnTo>
                    <a:pt x="391909" y="70675"/>
                  </a:lnTo>
                  <a:lnTo>
                    <a:pt x="391312" y="76390"/>
                  </a:lnTo>
                  <a:lnTo>
                    <a:pt x="391287" y="76644"/>
                  </a:lnTo>
                  <a:lnTo>
                    <a:pt x="391401" y="76390"/>
                  </a:lnTo>
                  <a:lnTo>
                    <a:pt x="392506" y="74739"/>
                  </a:lnTo>
                  <a:lnTo>
                    <a:pt x="391960" y="76898"/>
                  </a:lnTo>
                  <a:lnTo>
                    <a:pt x="391858" y="79844"/>
                  </a:lnTo>
                  <a:lnTo>
                    <a:pt x="391604" y="80581"/>
                  </a:lnTo>
                  <a:lnTo>
                    <a:pt x="392582" y="78168"/>
                  </a:lnTo>
                  <a:lnTo>
                    <a:pt x="391858" y="82740"/>
                  </a:lnTo>
                  <a:lnTo>
                    <a:pt x="393280" y="79184"/>
                  </a:lnTo>
                  <a:lnTo>
                    <a:pt x="393065" y="80200"/>
                  </a:lnTo>
                  <a:lnTo>
                    <a:pt x="393357" y="79844"/>
                  </a:lnTo>
                  <a:lnTo>
                    <a:pt x="393522" y="79184"/>
                  </a:lnTo>
                  <a:lnTo>
                    <a:pt x="393623" y="78803"/>
                  </a:lnTo>
                  <a:lnTo>
                    <a:pt x="393941" y="78168"/>
                  </a:lnTo>
                  <a:lnTo>
                    <a:pt x="395211" y="75628"/>
                  </a:lnTo>
                  <a:lnTo>
                    <a:pt x="394639" y="83375"/>
                  </a:lnTo>
                  <a:lnTo>
                    <a:pt x="396887" y="79057"/>
                  </a:lnTo>
                  <a:lnTo>
                    <a:pt x="398348" y="77406"/>
                  </a:lnTo>
                  <a:lnTo>
                    <a:pt x="398843" y="75628"/>
                  </a:lnTo>
                  <a:lnTo>
                    <a:pt x="399059" y="74866"/>
                  </a:lnTo>
                  <a:lnTo>
                    <a:pt x="399300" y="73977"/>
                  </a:lnTo>
                  <a:lnTo>
                    <a:pt x="400659" y="72580"/>
                  </a:lnTo>
                  <a:lnTo>
                    <a:pt x="400545" y="74358"/>
                  </a:lnTo>
                  <a:lnTo>
                    <a:pt x="399630" y="76009"/>
                  </a:lnTo>
                  <a:lnTo>
                    <a:pt x="399630" y="76771"/>
                  </a:lnTo>
                  <a:lnTo>
                    <a:pt x="399745" y="77787"/>
                  </a:lnTo>
                  <a:lnTo>
                    <a:pt x="400202" y="77533"/>
                  </a:lnTo>
                  <a:lnTo>
                    <a:pt x="400951" y="76517"/>
                  </a:lnTo>
                  <a:lnTo>
                    <a:pt x="400697" y="77279"/>
                  </a:lnTo>
                  <a:lnTo>
                    <a:pt x="400583" y="78168"/>
                  </a:lnTo>
                  <a:lnTo>
                    <a:pt x="400481" y="79311"/>
                  </a:lnTo>
                  <a:lnTo>
                    <a:pt x="400939" y="79057"/>
                  </a:lnTo>
                  <a:lnTo>
                    <a:pt x="401281" y="77279"/>
                  </a:lnTo>
                  <a:lnTo>
                    <a:pt x="401307" y="76898"/>
                  </a:lnTo>
                  <a:lnTo>
                    <a:pt x="401231" y="76517"/>
                  </a:lnTo>
                  <a:lnTo>
                    <a:pt x="401383" y="76009"/>
                  </a:lnTo>
                  <a:lnTo>
                    <a:pt x="402412" y="72580"/>
                  </a:lnTo>
                  <a:close/>
                </a:path>
                <a:path w="692150" h="138429">
                  <a:moveTo>
                    <a:pt x="402424" y="79692"/>
                  </a:moveTo>
                  <a:lnTo>
                    <a:pt x="401853" y="80391"/>
                  </a:lnTo>
                  <a:lnTo>
                    <a:pt x="401370" y="81470"/>
                  </a:lnTo>
                  <a:lnTo>
                    <a:pt x="402082" y="80835"/>
                  </a:lnTo>
                  <a:lnTo>
                    <a:pt x="402259" y="80746"/>
                  </a:lnTo>
                  <a:lnTo>
                    <a:pt x="402424" y="79692"/>
                  </a:lnTo>
                  <a:close/>
                </a:path>
                <a:path w="692150" h="138429">
                  <a:moveTo>
                    <a:pt x="402450" y="82473"/>
                  </a:moveTo>
                  <a:lnTo>
                    <a:pt x="402234" y="82778"/>
                  </a:lnTo>
                  <a:lnTo>
                    <a:pt x="402336" y="82918"/>
                  </a:lnTo>
                  <a:lnTo>
                    <a:pt x="402374" y="82740"/>
                  </a:lnTo>
                  <a:lnTo>
                    <a:pt x="402450" y="82473"/>
                  </a:lnTo>
                  <a:close/>
                </a:path>
                <a:path w="692150" h="138429">
                  <a:moveTo>
                    <a:pt x="402526" y="80619"/>
                  </a:moveTo>
                  <a:lnTo>
                    <a:pt x="402259" y="80746"/>
                  </a:lnTo>
                  <a:lnTo>
                    <a:pt x="402145" y="81470"/>
                  </a:lnTo>
                  <a:lnTo>
                    <a:pt x="402526" y="80619"/>
                  </a:lnTo>
                  <a:close/>
                </a:path>
                <a:path w="692150" h="138429">
                  <a:moveTo>
                    <a:pt x="402666" y="82169"/>
                  </a:moveTo>
                  <a:lnTo>
                    <a:pt x="402539" y="82156"/>
                  </a:lnTo>
                  <a:lnTo>
                    <a:pt x="402450" y="82461"/>
                  </a:lnTo>
                  <a:lnTo>
                    <a:pt x="402666" y="82169"/>
                  </a:lnTo>
                  <a:close/>
                </a:path>
                <a:path w="692150" h="138429">
                  <a:moveTo>
                    <a:pt x="403123" y="81495"/>
                  </a:moveTo>
                  <a:lnTo>
                    <a:pt x="402653" y="82156"/>
                  </a:lnTo>
                  <a:lnTo>
                    <a:pt x="402869" y="82308"/>
                  </a:lnTo>
                  <a:lnTo>
                    <a:pt x="403123" y="81495"/>
                  </a:lnTo>
                  <a:close/>
                </a:path>
                <a:path w="692150" h="138429">
                  <a:moveTo>
                    <a:pt x="403860" y="77038"/>
                  </a:moveTo>
                  <a:lnTo>
                    <a:pt x="403390" y="78803"/>
                  </a:lnTo>
                  <a:lnTo>
                    <a:pt x="403275" y="79057"/>
                  </a:lnTo>
                  <a:lnTo>
                    <a:pt x="403110" y="79311"/>
                  </a:lnTo>
                  <a:lnTo>
                    <a:pt x="402526" y="80619"/>
                  </a:lnTo>
                  <a:lnTo>
                    <a:pt x="403123" y="80327"/>
                  </a:lnTo>
                  <a:lnTo>
                    <a:pt x="403847" y="77787"/>
                  </a:lnTo>
                  <a:lnTo>
                    <a:pt x="403860" y="77038"/>
                  </a:lnTo>
                  <a:close/>
                </a:path>
                <a:path w="692150" h="138429">
                  <a:moveTo>
                    <a:pt x="404037" y="76390"/>
                  </a:moveTo>
                  <a:lnTo>
                    <a:pt x="403796" y="76517"/>
                  </a:lnTo>
                  <a:lnTo>
                    <a:pt x="403860" y="77038"/>
                  </a:lnTo>
                  <a:lnTo>
                    <a:pt x="404037" y="76390"/>
                  </a:lnTo>
                  <a:close/>
                </a:path>
                <a:path w="692150" h="138429">
                  <a:moveTo>
                    <a:pt x="404329" y="70802"/>
                  </a:moveTo>
                  <a:lnTo>
                    <a:pt x="401751" y="77279"/>
                  </a:lnTo>
                  <a:lnTo>
                    <a:pt x="401713" y="77406"/>
                  </a:lnTo>
                  <a:lnTo>
                    <a:pt x="400939" y="80073"/>
                  </a:lnTo>
                  <a:lnTo>
                    <a:pt x="400443" y="81216"/>
                  </a:lnTo>
                  <a:lnTo>
                    <a:pt x="401129" y="80454"/>
                  </a:lnTo>
                  <a:lnTo>
                    <a:pt x="402005" y="78676"/>
                  </a:lnTo>
                  <a:lnTo>
                    <a:pt x="402704" y="77914"/>
                  </a:lnTo>
                  <a:lnTo>
                    <a:pt x="402424" y="79692"/>
                  </a:lnTo>
                  <a:lnTo>
                    <a:pt x="402615" y="78549"/>
                  </a:lnTo>
                  <a:lnTo>
                    <a:pt x="402729" y="77914"/>
                  </a:lnTo>
                  <a:lnTo>
                    <a:pt x="402844" y="77406"/>
                  </a:lnTo>
                  <a:lnTo>
                    <a:pt x="402971" y="77152"/>
                  </a:lnTo>
                  <a:lnTo>
                    <a:pt x="403263" y="76771"/>
                  </a:lnTo>
                  <a:lnTo>
                    <a:pt x="403377" y="76517"/>
                  </a:lnTo>
                  <a:lnTo>
                    <a:pt x="404329" y="70802"/>
                  </a:lnTo>
                  <a:close/>
                </a:path>
                <a:path w="692150" h="138429">
                  <a:moveTo>
                    <a:pt x="406361" y="75069"/>
                  </a:moveTo>
                  <a:lnTo>
                    <a:pt x="405930" y="74866"/>
                  </a:lnTo>
                  <a:lnTo>
                    <a:pt x="404964" y="76911"/>
                  </a:lnTo>
                  <a:lnTo>
                    <a:pt x="405053" y="76149"/>
                  </a:lnTo>
                  <a:lnTo>
                    <a:pt x="405333" y="75298"/>
                  </a:lnTo>
                  <a:lnTo>
                    <a:pt x="405511" y="74676"/>
                  </a:lnTo>
                  <a:lnTo>
                    <a:pt x="404825" y="76238"/>
                  </a:lnTo>
                  <a:lnTo>
                    <a:pt x="403783" y="79032"/>
                  </a:lnTo>
                  <a:lnTo>
                    <a:pt x="403275" y="82181"/>
                  </a:lnTo>
                  <a:lnTo>
                    <a:pt x="404342" y="79006"/>
                  </a:lnTo>
                  <a:lnTo>
                    <a:pt x="404101" y="80365"/>
                  </a:lnTo>
                  <a:lnTo>
                    <a:pt x="405333" y="76593"/>
                  </a:lnTo>
                  <a:lnTo>
                    <a:pt x="405688" y="76250"/>
                  </a:lnTo>
                  <a:lnTo>
                    <a:pt x="405549" y="77787"/>
                  </a:lnTo>
                  <a:lnTo>
                    <a:pt x="405218" y="79019"/>
                  </a:lnTo>
                  <a:lnTo>
                    <a:pt x="405511" y="78168"/>
                  </a:lnTo>
                  <a:lnTo>
                    <a:pt x="405460" y="79857"/>
                  </a:lnTo>
                  <a:lnTo>
                    <a:pt x="406095" y="77762"/>
                  </a:lnTo>
                  <a:lnTo>
                    <a:pt x="406361" y="75069"/>
                  </a:lnTo>
                  <a:close/>
                </a:path>
                <a:path w="692150" h="138429">
                  <a:moveTo>
                    <a:pt x="406577" y="78486"/>
                  </a:moveTo>
                  <a:lnTo>
                    <a:pt x="406209" y="78816"/>
                  </a:lnTo>
                  <a:lnTo>
                    <a:pt x="405244" y="82143"/>
                  </a:lnTo>
                  <a:lnTo>
                    <a:pt x="405866" y="81343"/>
                  </a:lnTo>
                  <a:lnTo>
                    <a:pt x="406171" y="80479"/>
                  </a:lnTo>
                  <a:lnTo>
                    <a:pt x="406577" y="78486"/>
                  </a:lnTo>
                  <a:close/>
                </a:path>
                <a:path w="692150" h="138429">
                  <a:moveTo>
                    <a:pt x="645312" y="110832"/>
                  </a:moveTo>
                  <a:lnTo>
                    <a:pt x="645274" y="110642"/>
                  </a:lnTo>
                  <a:lnTo>
                    <a:pt x="645185" y="110896"/>
                  </a:lnTo>
                  <a:lnTo>
                    <a:pt x="645274" y="111074"/>
                  </a:lnTo>
                  <a:lnTo>
                    <a:pt x="645312" y="110832"/>
                  </a:lnTo>
                  <a:close/>
                </a:path>
                <a:path w="692150" h="138429">
                  <a:moveTo>
                    <a:pt x="647700" y="114490"/>
                  </a:moveTo>
                  <a:lnTo>
                    <a:pt x="647547" y="114693"/>
                  </a:lnTo>
                  <a:lnTo>
                    <a:pt x="647407" y="114884"/>
                  </a:lnTo>
                  <a:lnTo>
                    <a:pt x="647369" y="115189"/>
                  </a:lnTo>
                  <a:lnTo>
                    <a:pt x="647522" y="115125"/>
                  </a:lnTo>
                  <a:lnTo>
                    <a:pt x="647636" y="114795"/>
                  </a:lnTo>
                  <a:lnTo>
                    <a:pt x="647700" y="114490"/>
                  </a:lnTo>
                  <a:close/>
                </a:path>
                <a:path w="692150" h="138429">
                  <a:moveTo>
                    <a:pt x="663956" y="120167"/>
                  </a:moveTo>
                  <a:lnTo>
                    <a:pt x="663702" y="119024"/>
                  </a:lnTo>
                  <a:lnTo>
                    <a:pt x="663473" y="120129"/>
                  </a:lnTo>
                  <a:lnTo>
                    <a:pt x="663765" y="119888"/>
                  </a:lnTo>
                  <a:lnTo>
                    <a:pt x="663956" y="120167"/>
                  </a:lnTo>
                  <a:close/>
                </a:path>
                <a:path w="692150" h="138429">
                  <a:moveTo>
                    <a:pt x="664070" y="120611"/>
                  </a:moveTo>
                  <a:lnTo>
                    <a:pt x="664057" y="120383"/>
                  </a:lnTo>
                  <a:lnTo>
                    <a:pt x="664006" y="120243"/>
                  </a:lnTo>
                  <a:lnTo>
                    <a:pt x="664070" y="120611"/>
                  </a:lnTo>
                  <a:close/>
                </a:path>
                <a:path w="692150" h="138429">
                  <a:moveTo>
                    <a:pt x="672426" y="117449"/>
                  </a:moveTo>
                  <a:lnTo>
                    <a:pt x="671931" y="118795"/>
                  </a:lnTo>
                  <a:lnTo>
                    <a:pt x="672058" y="118808"/>
                  </a:lnTo>
                  <a:lnTo>
                    <a:pt x="672172" y="118427"/>
                  </a:lnTo>
                  <a:lnTo>
                    <a:pt x="672299" y="117970"/>
                  </a:lnTo>
                  <a:lnTo>
                    <a:pt x="672426" y="117449"/>
                  </a:lnTo>
                  <a:close/>
                </a:path>
                <a:path w="692150" h="138429">
                  <a:moveTo>
                    <a:pt x="677748" y="119329"/>
                  </a:moveTo>
                  <a:lnTo>
                    <a:pt x="677633" y="119176"/>
                  </a:lnTo>
                  <a:lnTo>
                    <a:pt x="677062" y="122059"/>
                  </a:lnTo>
                  <a:lnTo>
                    <a:pt x="676783" y="123317"/>
                  </a:lnTo>
                  <a:lnTo>
                    <a:pt x="677075" y="122135"/>
                  </a:lnTo>
                  <a:lnTo>
                    <a:pt x="677278" y="121589"/>
                  </a:lnTo>
                  <a:lnTo>
                    <a:pt x="677430" y="121386"/>
                  </a:lnTo>
                  <a:lnTo>
                    <a:pt x="677633" y="120167"/>
                  </a:lnTo>
                  <a:lnTo>
                    <a:pt x="677748" y="119329"/>
                  </a:lnTo>
                  <a:close/>
                </a:path>
                <a:path w="692150" h="138429">
                  <a:moveTo>
                    <a:pt x="685419" y="137210"/>
                  </a:moveTo>
                  <a:lnTo>
                    <a:pt x="685304" y="137350"/>
                  </a:lnTo>
                  <a:lnTo>
                    <a:pt x="685114" y="137528"/>
                  </a:lnTo>
                  <a:lnTo>
                    <a:pt x="685076" y="137706"/>
                  </a:lnTo>
                  <a:lnTo>
                    <a:pt x="685050" y="137871"/>
                  </a:lnTo>
                  <a:lnTo>
                    <a:pt x="684999" y="138061"/>
                  </a:lnTo>
                  <a:lnTo>
                    <a:pt x="685126" y="137909"/>
                  </a:lnTo>
                  <a:lnTo>
                    <a:pt x="685266" y="137604"/>
                  </a:lnTo>
                  <a:lnTo>
                    <a:pt x="685419" y="137210"/>
                  </a:lnTo>
                  <a:close/>
                </a:path>
                <a:path w="692150" h="138429">
                  <a:moveTo>
                    <a:pt x="691172" y="130898"/>
                  </a:moveTo>
                  <a:lnTo>
                    <a:pt x="690727" y="130708"/>
                  </a:lnTo>
                  <a:lnTo>
                    <a:pt x="689851" y="132791"/>
                  </a:lnTo>
                  <a:lnTo>
                    <a:pt x="689876" y="132029"/>
                  </a:lnTo>
                  <a:lnTo>
                    <a:pt x="690143" y="131165"/>
                  </a:lnTo>
                  <a:lnTo>
                    <a:pt x="690283" y="130530"/>
                  </a:lnTo>
                  <a:lnTo>
                    <a:pt x="689648" y="132118"/>
                  </a:lnTo>
                  <a:lnTo>
                    <a:pt x="688746" y="134962"/>
                  </a:lnTo>
                  <a:lnTo>
                    <a:pt x="688378" y="138137"/>
                  </a:lnTo>
                  <a:lnTo>
                    <a:pt x="689292" y="134912"/>
                  </a:lnTo>
                  <a:lnTo>
                    <a:pt x="689140" y="136296"/>
                  </a:lnTo>
                  <a:lnTo>
                    <a:pt x="690194" y="132461"/>
                  </a:lnTo>
                  <a:lnTo>
                    <a:pt x="690537" y="132118"/>
                  </a:lnTo>
                  <a:lnTo>
                    <a:pt x="690486" y="133642"/>
                  </a:lnTo>
                  <a:lnTo>
                    <a:pt x="690194" y="134886"/>
                  </a:lnTo>
                  <a:lnTo>
                    <a:pt x="690473" y="134023"/>
                  </a:lnTo>
                  <a:lnTo>
                    <a:pt x="690499" y="135712"/>
                  </a:lnTo>
                  <a:lnTo>
                    <a:pt x="691045" y="133604"/>
                  </a:lnTo>
                  <a:lnTo>
                    <a:pt x="691172" y="130898"/>
                  </a:lnTo>
                  <a:close/>
                </a:path>
                <a:path w="692150" h="138429">
                  <a:moveTo>
                    <a:pt x="691578" y="134302"/>
                  </a:moveTo>
                  <a:lnTo>
                    <a:pt x="691210" y="134645"/>
                  </a:lnTo>
                  <a:lnTo>
                    <a:pt x="690397" y="138023"/>
                  </a:lnTo>
                  <a:lnTo>
                    <a:pt x="690994" y="137198"/>
                  </a:lnTo>
                  <a:lnTo>
                    <a:pt x="691261" y="136321"/>
                  </a:lnTo>
                  <a:lnTo>
                    <a:pt x="691578" y="13430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7892243" y="8228666"/>
              <a:ext cx="438784" cy="74295"/>
            </a:xfrm>
            <a:custGeom>
              <a:avLst/>
              <a:gdLst/>
              <a:ahLst/>
              <a:cxnLst/>
              <a:rect l="l" t="t" r="r" b="b"/>
              <a:pathLst>
                <a:path w="438784" h="74295">
                  <a:moveTo>
                    <a:pt x="2489" y="7759"/>
                  </a:moveTo>
                  <a:lnTo>
                    <a:pt x="2044" y="9512"/>
                  </a:lnTo>
                  <a:lnTo>
                    <a:pt x="2171" y="9372"/>
                  </a:lnTo>
                  <a:lnTo>
                    <a:pt x="2260" y="8826"/>
                  </a:lnTo>
                  <a:lnTo>
                    <a:pt x="2374" y="8293"/>
                  </a:lnTo>
                  <a:lnTo>
                    <a:pt x="2489" y="7759"/>
                  </a:lnTo>
                  <a:close/>
                </a:path>
                <a:path w="438784" h="74295">
                  <a:moveTo>
                    <a:pt x="3467" y="19621"/>
                  </a:moveTo>
                  <a:lnTo>
                    <a:pt x="3302" y="20777"/>
                  </a:lnTo>
                  <a:lnTo>
                    <a:pt x="3467" y="19621"/>
                  </a:lnTo>
                  <a:close/>
                </a:path>
                <a:path w="438784" h="74295">
                  <a:moveTo>
                    <a:pt x="3479" y="22352"/>
                  </a:moveTo>
                  <a:lnTo>
                    <a:pt x="3378" y="21209"/>
                  </a:lnTo>
                  <a:lnTo>
                    <a:pt x="3302" y="20777"/>
                  </a:lnTo>
                  <a:lnTo>
                    <a:pt x="3225" y="21336"/>
                  </a:lnTo>
                  <a:lnTo>
                    <a:pt x="2667" y="22606"/>
                  </a:lnTo>
                  <a:lnTo>
                    <a:pt x="2552" y="23495"/>
                  </a:lnTo>
                  <a:lnTo>
                    <a:pt x="2768" y="24257"/>
                  </a:lnTo>
                  <a:lnTo>
                    <a:pt x="3479" y="22352"/>
                  </a:lnTo>
                  <a:close/>
                </a:path>
                <a:path w="438784" h="74295">
                  <a:moveTo>
                    <a:pt x="4038" y="22796"/>
                  </a:moveTo>
                  <a:lnTo>
                    <a:pt x="3695" y="23495"/>
                  </a:lnTo>
                  <a:lnTo>
                    <a:pt x="3911" y="23114"/>
                  </a:lnTo>
                  <a:lnTo>
                    <a:pt x="4038" y="22796"/>
                  </a:lnTo>
                  <a:close/>
                </a:path>
                <a:path w="438784" h="74295">
                  <a:moveTo>
                    <a:pt x="6121" y="24561"/>
                  </a:moveTo>
                  <a:lnTo>
                    <a:pt x="6032" y="24841"/>
                  </a:lnTo>
                  <a:lnTo>
                    <a:pt x="5994" y="25057"/>
                  </a:lnTo>
                  <a:lnTo>
                    <a:pt x="6070" y="24866"/>
                  </a:lnTo>
                  <a:lnTo>
                    <a:pt x="6096" y="24739"/>
                  </a:lnTo>
                  <a:lnTo>
                    <a:pt x="6121" y="24561"/>
                  </a:lnTo>
                  <a:close/>
                </a:path>
                <a:path w="438784" h="74295">
                  <a:moveTo>
                    <a:pt x="7010" y="5334"/>
                  </a:moveTo>
                  <a:lnTo>
                    <a:pt x="6438" y="7493"/>
                  </a:lnTo>
                  <a:lnTo>
                    <a:pt x="7010" y="5334"/>
                  </a:lnTo>
                  <a:close/>
                </a:path>
                <a:path w="438784" h="74295">
                  <a:moveTo>
                    <a:pt x="15913" y="28270"/>
                  </a:moveTo>
                  <a:lnTo>
                    <a:pt x="15049" y="29718"/>
                  </a:lnTo>
                  <a:lnTo>
                    <a:pt x="15786" y="29972"/>
                  </a:lnTo>
                  <a:lnTo>
                    <a:pt x="15913" y="28270"/>
                  </a:lnTo>
                  <a:close/>
                </a:path>
                <a:path w="438784" h="74295">
                  <a:moveTo>
                    <a:pt x="21450" y="23799"/>
                  </a:moveTo>
                  <a:lnTo>
                    <a:pt x="21145" y="25857"/>
                  </a:lnTo>
                  <a:lnTo>
                    <a:pt x="20281" y="26454"/>
                  </a:lnTo>
                  <a:lnTo>
                    <a:pt x="21183" y="26441"/>
                  </a:lnTo>
                  <a:lnTo>
                    <a:pt x="21234" y="25603"/>
                  </a:lnTo>
                  <a:lnTo>
                    <a:pt x="21336" y="24688"/>
                  </a:lnTo>
                  <a:lnTo>
                    <a:pt x="21450" y="23799"/>
                  </a:lnTo>
                  <a:close/>
                </a:path>
                <a:path w="438784" h="74295">
                  <a:moveTo>
                    <a:pt x="22440" y="22479"/>
                  </a:moveTo>
                  <a:lnTo>
                    <a:pt x="22326" y="21082"/>
                  </a:lnTo>
                  <a:lnTo>
                    <a:pt x="22250" y="20574"/>
                  </a:lnTo>
                  <a:lnTo>
                    <a:pt x="21755" y="23241"/>
                  </a:lnTo>
                  <a:lnTo>
                    <a:pt x="21983" y="22987"/>
                  </a:lnTo>
                  <a:lnTo>
                    <a:pt x="22034" y="22733"/>
                  </a:lnTo>
                  <a:lnTo>
                    <a:pt x="22034" y="22936"/>
                  </a:lnTo>
                  <a:lnTo>
                    <a:pt x="22212" y="22733"/>
                  </a:lnTo>
                  <a:lnTo>
                    <a:pt x="22440" y="22479"/>
                  </a:lnTo>
                  <a:close/>
                </a:path>
                <a:path w="438784" h="74295">
                  <a:moveTo>
                    <a:pt x="29438" y="25984"/>
                  </a:moveTo>
                  <a:lnTo>
                    <a:pt x="29222" y="26670"/>
                  </a:lnTo>
                  <a:lnTo>
                    <a:pt x="29438" y="25984"/>
                  </a:lnTo>
                  <a:close/>
                </a:path>
                <a:path w="438784" h="74295">
                  <a:moveTo>
                    <a:pt x="29654" y="25273"/>
                  </a:moveTo>
                  <a:lnTo>
                    <a:pt x="29616" y="24752"/>
                  </a:lnTo>
                  <a:lnTo>
                    <a:pt x="29438" y="25984"/>
                  </a:lnTo>
                  <a:lnTo>
                    <a:pt x="29654" y="25273"/>
                  </a:lnTo>
                  <a:close/>
                </a:path>
                <a:path w="438784" h="74295">
                  <a:moveTo>
                    <a:pt x="29933" y="6223"/>
                  </a:moveTo>
                  <a:lnTo>
                    <a:pt x="29527" y="6883"/>
                  </a:lnTo>
                  <a:lnTo>
                    <a:pt x="29692" y="6985"/>
                  </a:lnTo>
                  <a:lnTo>
                    <a:pt x="29933" y="6223"/>
                  </a:lnTo>
                  <a:close/>
                </a:path>
                <a:path w="438784" h="74295">
                  <a:moveTo>
                    <a:pt x="38760" y="28956"/>
                  </a:moveTo>
                  <a:lnTo>
                    <a:pt x="38658" y="29972"/>
                  </a:lnTo>
                  <a:lnTo>
                    <a:pt x="38417" y="30988"/>
                  </a:lnTo>
                  <a:lnTo>
                    <a:pt x="38735" y="32131"/>
                  </a:lnTo>
                  <a:lnTo>
                    <a:pt x="38760" y="28956"/>
                  </a:lnTo>
                  <a:close/>
                </a:path>
                <a:path w="438784" h="74295">
                  <a:moveTo>
                    <a:pt x="43903" y="10160"/>
                  </a:moveTo>
                  <a:lnTo>
                    <a:pt x="43776" y="9398"/>
                  </a:lnTo>
                  <a:lnTo>
                    <a:pt x="43802" y="9652"/>
                  </a:lnTo>
                  <a:lnTo>
                    <a:pt x="43903" y="10160"/>
                  </a:lnTo>
                  <a:close/>
                </a:path>
                <a:path w="438784" h="74295">
                  <a:moveTo>
                    <a:pt x="54711" y="32918"/>
                  </a:moveTo>
                  <a:lnTo>
                    <a:pt x="54457" y="33528"/>
                  </a:lnTo>
                  <a:lnTo>
                    <a:pt x="54711" y="32918"/>
                  </a:lnTo>
                  <a:close/>
                </a:path>
                <a:path w="438784" h="74295">
                  <a:moveTo>
                    <a:pt x="56464" y="32524"/>
                  </a:moveTo>
                  <a:lnTo>
                    <a:pt x="56222" y="32829"/>
                  </a:lnTo>
                  <a:lnTo>
                    <a:pt x="56349" y="32829"/>
                  </a:lnTo>
                  <a:lnTo>
                    <a:pt x="56464" y="32524"/>
                  </a:lnTo>
                  <a:close/>
                </a:path>
                <a:path w="438784" h="74295">
                  <a:moveTo>
                    <a:pt x="59296" y="8763"/>
                  </a:moveTo>
                  <a:lnTo>
                    <a:pt x="59105" y="7620"/>
                  </a:lnTo>
                  <a:lnTo>
                    <a:pt x="58547" y="8763"/>
                  </a:lnTo>
                  <a:lnTo>
                    <a:pt x="59296" y="8763"/>
                  </a:lnTo>
                  <a:close/>
                </a:path>
                <a:path w="438784" h="74295">
                  <a:moveTo>
                    <a:pt x="59334" y="32893"/>
                  </a:moveTo>
                  <a:lnTo>
                    <a:pt x="58839" y="33909"/>
                  </a:lnTo>
                  <a:lnTo>
                    <a:pt x="59207" y="33528"/>
                  </a:lnTo>
                  <a:lnTo>
                    <a:pt x="59334" y="32893"/>
                  </a:lnTo>
                  <a:close/>
                </a:path>
                <a:path w="438784" h="74295">
                  <a:moveTo>
                    <a:pt x="63741" y="7315"/>
                  </a:moveTo>
                  <a:lnTo>
                    <a:pt x="63017" y="8115"/>
                  </a:lnTo>
                  <a:lnTo>
                    <a:pt x="63258" y="8343"/>
                  </a:lnTo>
                  <a:lnTo>
                    <a:pt x="63741" y="7315"/>
                  </a:lnTo>
                  <a:close/>
                </a:path>
                <a:path w="438784" h="74295">
                  <a:moveTo>
                    <a:pt x="66230" y="31699"/>
                  </a:moveTo>
                  <a:lnTo>
                    <a:pt x="65684" y="33020"/>
                  </a:lnTo>
                  <a:lnTo>
                    <a:pt x="66103" y="32639"/>
                  </a:lnTo>
                  <a:lnTo>
                    <a:pt x="66230" y="31699"/>
                  </a:lnTo>
                  <a:close/>
                </a:path>
                <a:path w="438784" h="74295">
                  <a:moveTo>
                    <a:pt x="66509" y="32258"/>
                  </a:moveTo>
                  <a:lnTo>
                    <a:pt x="66103" y="32639"/>
                  </a:lnTo>
                  <a:lnTo>
                    <a:pt x="65874" y="34290"/>
                  </a:lnTo>
                  <a:lnTo>
                    <a:pt x="66509" y="32258"/>
                  </a:lnTo>
                  <a:close/>
                </a:path>
                <a:path w="438784" h="74295">
                  <a:moveTo>
                    <a:pt x="75514" y="35052"/>
                  </a:moveTo>
                  <a:lnTo>
                    <a:pt x="75463" y="34912"/>
                  </a:lnTo>
                  <a:lnTo>
                    <a:pt x="75450" y="35052"/>
                  </a:lnTo>
                  <a:close/>
                </a:path>
                <a:path w="438784" h="74295">
                  <a:moveTo>
                    <a:pt x="92697" y="21361"/>
                  </a:moveTo>
                  <a:lnTo>
                    <a:pt x="92684" y="21234"/>
                  </a:lnTo>
                  <a:lnTo>
                    <a:pt x="92659" y="21069"/>
                  </a:lnTo>
                  <a:lnTo>
                    <a:pt x="92697" y="21361"/>
                  </a:lnTo>
                  <a:close/>
                </a:path>
                <a:path w="438784" h="74295">
                  <a:moveTo>
                    <a:pt x="93827" y="17589"/>
                  </a:moveTo>
                  <a:lnTo>
                    <a:pt x="92354" y="18021"/>
                  </a:lnTo>
                  <a:lnTo>
                    <a:pt x="92659" y="21043"/>
                  </a:lnTo>
                  <a:lnTo>
                    <a:pt x="92786" y="19900"/>
                  </a:lnTo>
                  <a:lnTo>
                    <a:pt x="93827" y="17589"/>
                  </a:lnTo>
                  <a:close/>
                </a:path>
                <a:path w="438784" h="74295">
                  <a:moveTo>
                    <a:pt x="94322" y="41402"/>
                  </a:moveTo>
                  <a:lnTo>
                    <a:pt x="94094" y="41211"/>
                  </a:lnTo>
                  <a:lnTo>
                    <a:pt x="93967" y="42545"/>
                  </a:lnTo>
                  <a:lnTo>
                    <a:pt x="94081" y="42799"/>
                  </a:lnTo>
                  <a:lnTo>
                    <a:pt x="94322" y="41402"/>
                  </a:lnTo>
                  <a:close/>
                </a:path>
                <a:path w="438784" h="74295">
                  <a:moveTo>
                    <a:pt x="102755" y="22491"/>
                  </a:moveTo>
                  <a:lnTo>
                    <a:pt x="102158" y="24117"/>
                  </a:lnTo>
                  <a:lnTo>
                    <a:pt x="102273" y="23876"/>
                  </a:lnTo>
                  <a:lnTo>
                    <a:pt x="102755" y="22491"/>
                  </a:lnTo>
                  <a:close/>
                </a:path>
                <a:path w="438784" h="74295">
                  <a:moveTo>
                    <a:pt x="104686" y="19558"/>
                  </a:moveTo>
                  <a:lnTo>
                    <a:pt x="104292" y="19431"/>
                  </a:lnTo>
                  <a:lnTo>
                    <a:pt x="103238" y="19558"/>
                  </a:lnTo>
                  <a:lnTo>
                    <a:pt x="102654" y="21463"/>
                  </a:lnTo>
                  <a:lnTo>
                    <a:pt x="102895" y="21209"/>
                  </a:lnTo>
                  <a:lnTo>
                    <a:pt x="103289" y="20193"/>
                  </a:lnTo>
                  <a:lnTo>
                    <a:pt x="103251" y="21082"/>
                  </a:lnTo>
                  <a:lnTo>
                    <a:pt x="102755" y="22491"/>
                  </a:lnTo>
                  <a:lnTo>
                    <a:pt x="103835" y="21209"/>
                  </a:lnTo>
                  <a:lnTo>
                    <a:pt x="104355" y="20193"/>
                  </a:lnTo>
                  <a:lnTo>
                    <a:pt x="104686" y="19558"/>
                  </a:lnTo>
                  <a:close/>
                </a:path>
                <a:path w="438784" h="74295">
                  <a:moveTo>
                    <a:pt x="106210" y="20066"/>
                  </a:moveTo>
                  <a:lnTo>
                    <a:pt x="105968" y="18948"/>
                  </a:lnTo>
                  <a:lnTo>
                    <a:pt x="105435" y="20497"/>
                  </a:lnTo>
                  <a:lnTo>
                    <a:pt x="105727" y="20777"/>
                  </a:lnTo>
                  <a:lnTo>
                    <a:pt x="105816" y="22110"/>
                  </a:lnTo>
                  <a:lnTo>
                    <a:pt x="106057" y="21717"/>
                  </a:lnTo>
                  <a:lnTo>
                    <a:pt x="106210" y="20066"/>
                  </a:lnTo>
                  <a:close/>
                </a:path>
                <a:path w="438784" h="74295">
                  <a:moveTo>
                    <a:pt x="109524" y="25565"/>
                  </a:moveTo>
                  <a:lnTo>
                    <a:pt x="109156" y="26924"/>
                  </a:lnTo>
                  <a:lnTo>
                    <a:pt x="109435" y="26670"/>
                  </a:lnTo>
                  <a:lnTo>
                    <a:pt x="109524" y="25565"/>
                  </a:lnTo>
                  <a:close/>
                </a:path>
                <a:path w="438784" h="74295">
                  <a:moveTo>
                    <a:pt x="110109" y="22860"/>
                  </a:moveTo>
                  <a:lnTo>
                    <a:pt x="109677" y="23114"/>
                  </a:lnTo>
                  <a:lnTo>
                    <a:pt x="109524" y="25565"/>
                  </a:lnTo>
                  <a:lnTo>
                    <a:pt x="109855" y="24384"/>
                  </a:lnTo>
                  <a:lnTo>
                    <a:pt x="109778" y="25527"/>
                  </a:lnTo>
                  <a:lnTo>
                    <a:pt x="109943" y="24257"/>
                  </a:lnTo>
                  <a:lnTo>
                    <a:pt x="110109" y="22860"/>
                  </a:lnTo>
                  <a:close/>
                </a:path>
                <a:path w="438784" h="74295">
                  <a:moveTo>
                    <a:pt x="114020" y="45262"/>
                  </a:moveTo>
                  <a:lnTo>
                    <a:pt x="113626" y="46101"/>
                  </a:lnTo>
                  <a:lnTo>
                    <a:pt x="113893" y="45720"/>
                  </a:lnTo>
                  <a:lnTo>
                    <a:pt x="114020" y="45262"/>
                  </a:lnTo>
                  <a:close/>
                </a:path>
                <a:path w="438784" h="74295">
                  <a:moveTo>
                    <a:pt x="120091" y="23977"/>
                  </a:moveTo>
                  <a:lnTo>
                    <a:pt x="119926" y="23507"/>
                  </a:lnTo>
                  <a:lnTo>
                    <a:pt x="119913" y="23723"/>
                  </a:lnTo>
                  <a:lnTo>
                    <a:pt x="119913" y="23901"/>
                  </a:lnTo>
                  <a:lnTo>
                    <a:pt x="119900" y="24104"/>
                  </a:lnTo>
                  <a:lnTo>
                    <a:pt x="120091" y="23977"/>
                  </a:lnTo>
                  <a:close/>
                </a:path>
                <a:path w="438784" h="74295">
                  <a:moveTo>
                    <a:pt x="120408" y="47193"/>
                  </a:moveTo>
                  <a:lnTo>
                    <a:pt x="119722" y="46621"/>
                  </a:lnTo>
                  <a:lnTo>
                    <a:pt x="119875" y="46939"/>
                  </a:lnTo>
                  <a:lnTo>
                    <a:pt x="120142" y="47142"/>
                  </a:lnTo>
                  <a:lnTo>
                    <a:pt x="120408" y="47193"/>
                  </a:lnTo>
                  <a:close/>
                </a:path>
                <a:path w="438784" h="74295">
                  <a:moveTo>
                    <a:pt x="120510" y="47205"/>
                  </a:moveTo>
                  <a:close/>
                </a:path>
                <a:path w="438784" h="74295">
                  <a:moveTo>
                    <a:pt x="121869" y="20205"/>
                  </a:moveTo>
                  <a:lnTo>
                    <a:pt x="121272" y="21107"/>
                  </a:lnTo>
                  <a:lnTo>
                    <a:pt x="120777" y="24371"/>
                  </a:lnTo>
                  <a:lnTo>
                    <a:pt x="121145" y="23837"/>
                  </a:lnTo>
                  <a:lnTo>
                    <a:pt x="121869" y="20205"/>
                  </a:lnTo>
                  <a:close/>
                </a:path>
                <a:path w="438784" h="74295">
                  <a:moveTo>
                    <a:pt x="123634" y="26289"/>
                  </a:moveTo>
                  <a:lnTo>
                    <a:pt x="123558" y="26543"/>
                  </a:lnTo>
                  <a:lnTo>
                    <a:pt x="123456" y="27305"/>
                  </a:lnTo>
                  <a:lnTo>
                    <a:pt x="123634" y="26289"/>
                  </a:lnTo>
                  <a:close/>
                </a:path>
                <a:path w="438784" h="74295">
                  <a:moveTo>
                    <a:pt x="124790" y="23749"/>
                  </a:moveTo>
                  <a:lnTo>
                    <a:pt x="124574" y="24066"/>
                  </a:lnTo>
                  <a:lnTo>
                    <a:pt x="124523" y="24460"/>
                  </a:lnTo>
                  <a:lnTo>
                    <a:pt x="124650" y="24104"/>
                  </a:lnTo>
                  <a:lnTo>
                    <a:pt x="124777" y="23914"/>
                  </a:lnTo>
                  <a:lnTo>
                    <a:pt x="124790" y="23749"/>
                  </a:lnTo>
                  <a:close/>
                </a:path>
                <a:path w="438784" h="74295">
                  <a:moveTo>
                    <a:pt x="129590" y="45529"/>
                  </a:moveTo>
                  <a:lnTo>
                    <a:pt x="129311" y="46228"/>
                  </a:lnTo>
                  <a:lnTo>
                    <a:pt x="129171" y="46355"/>
                  </a:lnTo>
                  <a:lnTo>
                    <a:pt x="129082" y="46863"/>
                  </a:lnTo>
                  <a:lnTo>
                    <a:pt x="129197" y="47498"/>
                  </a:lnTo>
                  <a:lnTo>
                    <a:pt x="129590" y="45529"/>
                  </a:lnTo>
                  <a:close/>
                </a:path>
                <a:path w="438784" h="74295">
                  <a:moveTo>
                    <a:pt x="130302" y="21183"/>
                  </a:moveTo>
                  <a:lnTo>
                    <a:pt x="130225" y="21691"/>
                  </a:lnTo>
                  <a:lnTo>
                    <a:pt x="130187" y="22466"/>
                  </a:lnTo>
                  <a:lnTo>
                    <a:pt x="130238" y="22174"/>
                  </a:lnTo>
                  <a:lnTo>
                    <a:pt x="130276" y="21805"/>
                  </a:lnTo>
                  <a:lnTo>
                    <a:pt x="130302" y="21183"/>
                  </a:lnTo>
                  <a:close/>
                </a:path>
                <a:path w="438784" h="74295">
                  <a:moveTo>
                    <a:pt x="134975" y="28663"/>
                  </a:moveTo>
                  <a:close/>
                </a:path>
                <a:path w="438784" h="74295">
                  <a:moveTo>
                    <a:pt x="135115" y="28067"/>
                  </a:moveTo>
                  <a:lnTo>
                    <a:pt x="134975" y="28663"/>
                  </a:lnTo>
                  <a:lnTo>
                    <a:pt x="135102" y="28270"/>
                  </a:lnTo>
                  <a:lnTo>
                    <a:pt x="135115" y="28067"/>
                  </a:lnTo>
                  <a:close/>
                </a:path>
                <a:path w="438784" h="74295">
                  <a:moveTo>
                    <a:pt x="135216" y="46367"/>
                  </a:moveTo>
                  <a:lnTo>
                    <a:pt x="135089" y="46482"/>
                  </a:lnTo>
                  <a:lnTo>
                    <a:pt x="134747" y="47002"/>
                  </a:lnTo>
                  <a:lnTo>
                    <a:pt x="134962" y="46812"/>
                  </a:lnTo>
                  <a:lnTo>
                    <a:pt x="135216" y="46367"/>
                  </a:lnTo>
                  <a:close/>
                </a:path>
                <a:path w="438784" h="74295">
                  <a:moveTo>
                    <a:pt x="135928" y="24282"/>
                  </a:moveTo>
                  <a:lnTo>
                    <a:pt x="135801" y="24384"/>
                  </a:lnTo>
                  <a:lnTo>
                    <a:pt x="135737" y="24638"/>
                  </a:lnTo>
                  <a:lnTo>
                    <a:pt x="135928" y="24282"/>
                  </a:lnTo>
                  <a:close/>
                </a:path>
                <a:path w="438784" h="74295">
                  <a:moveTo>
                    <a:pt x="136055" y="45085"/>
                  </a:moveTo>
                  <a:lnTo>
                    <a:pt x="135699" y="45580"/>
                  </a:lnTo>
                  <a:lnTo>
                    <a:pt x="135712" y="45351"/>
                  </a:lnTo>
                  <a:lnTo>
                    <a:pt x="135648" y="45593"/>
                  </a:lnTo>
                  <a:lnTo>
                    <a:pt x="135597" y="45720"/>
                  </a:lnTo>
                  <a:lnTo>
                    <a:pt x="135216" y="46482"/>
                  </a:lnTo>
                  <a:lnTo>
                    <a:pt x="135509" y="46355"/>
                  </a:lnTo>
                  <a:lnTo>
                    <a:pt x="135699" y="47244"/>
                  </a:lnTo>
                  <a:lnTo>
                    <a:pt x="135839" y="46355"/>
                  </a:lnTo>
                  <a:lnTo>
                    <a:pt x="136055" y="45085"/>
                  </a:lnTo>
                  <a:close/>
                </a:path>
                <a:path w="438784" h="74295">
                  <a:moveTo>
                    <a:pt x="136563" y="19685"/>
                  </a:moveTo>
                  <a:lnTo>
                    <a:pt x="135356" y="21463"/>
                  </a:lnTo>
                  <a:lnTo>
                    <a:pt x="135191" y="23634"/>
                  </a:lnTo>
                  <a:lnTo>
                    <a:pt x="135255" y="23495"/>
                  </a:lnTo>
                  <a:lnTo>
                    <a:pt x="135166" y="24003"/>
                  </a:lnTo>
                  <a:lnTo>
                    <a:pt x="135191" y="23634"/>
                  </a:lnTo>
                  <a:lnTo>
                    <a:pt x="134277" y="25654"/>
                  </a:lnTo>
                  <a:lnTo>
                    <a:pt x="135775" y="24409"/>
                  </a:lnTo>
                  <a:lnTo>
                    <a:pt x="135839" y="24003"/>
                  </a:lnTo>
                  <a:lnTo>
                    <a:pt x="135953" y="23368"/>
                  </a:lnTo>
                  <a:lnTo>
                    <a:pt x="136563" y="19685"/>
                  </a:lnTo>
                  <a:close/>
                </a:path>
                <a:path w="438784" h="74295">
                  <a:moveTo>
                    <a:pt x="137960" y="28638"/>
                  </a:moveTo>
                  <a:lnTo>
                    <a:pt x="137795" y="28321"/>
                  </a:lnTo>
                  <a:lnTo>
                    <a:pt x="137566" y="29718"/>
                  </a:lnTo>
                  <a:lnTo>
                    <a:pt x="137960" y="28638"/>
                  </a:lnTo>
                  <a:close/>
                </a:path>
                <a:path w="438784" h="74295">
                  <a:moveTo>
                    <a:pt x="138163" y="28829"/>
                  </a:moveTo>
                  <a:lnTo>
                    <a:pt x="138112" y="28194"/>
                  </a:lnTo>
                  <a:lnTo>
                    <a:pt x="138049" y="28663"/>
                  </a:lnTo>
                  <a:lnTo>
                    <a:pt x="138163" y="28829"/>
                  </a:lnTo>
                  <a:close/>
                </a:path>
                <a:path w="438784" h="74295">
                  <a:moveTo>
                    <a:pt x="138620" y="26974"/>
                  </a:moveTo>
                  <a:lnTo>
                    <a:pt x="138455" y="26543"/>
                  </a:lnTo>
                  <a:lnTo>
                    <a:pt x="138506" y="26822"/>
                  </a:lnTo>
                  <a:lnTo>
                    <a:pt x="138620" y="26974"/>
                  </a:lnTo>
                  <a:close/>
                </a:path>
                <a:path w="438784" h="74295">
                  <a:moveTo>
                    <a:pt x="140716" y="45199"/>
                  </a:moveTo>
                  <a:lnTo>
                    <a:pt x="140512" y="45212"/>
                  </a:lnTo>
                  <a:lnTo>
                    <a:pt x="140716" y="45212"/>
                  </a:lnTo>
                  <a:close/>
                </a:path>
                <a:path w="438784" h="74295">
                  <a:moveTo>
                    <a:pt x="141084" y="21971"/>
                  </a:moveTo>
                  <a:lnTo>
                    <a:pt x="141071" y="21590"/>
                  </a:lnTo>
                  <a:lnTo>
                    <a:pt x="140830" y="21971"/>
                  </a:lnTo>
                  <a:lnTo>
                    <a:pt x="141084" y="21971"/>
                  </a:lnTo>
                  <a:close/>
                </a:path>
                <a:path w="438784" h="74295">
                  <a:moveTo>
                    <a:pt x="141236" y="21971"/>
                  </a:moveTo>
                  <a:lnTo>
                    <a:pt x="141084" y="21971"/>
                  </a:lnTo>
                  <a:lnTo>
                    <a:pt x="141097" y="22504"/>
                  </a:lnTo>
                  <a:lnTo>
                    <a:pt x="141236" y="21971"/>
                  </a:lnTo>
                  <a:close/>
                </a:path>
                <a:path w="438784" h="74295">
                  <a:moveTo>
                    <a:pt x="143014" y="21450"/>
                  </a:moveTo>
                  <a:lnTo>
                    <a:pt x="142811" y="21691"/>
                  </a:lnTo>
                  <a:lnTo>
                    <a:pt x="143014" y="21450"/>
                  </a:lnTo>
                  <a:close/>
                </a:path>
                <a:path w="438784" h="74295">
                  <a:moveTo>
                    <a:pt x="143154" y="22733"/>
                  </a:moveTo>
                  <a:lnTo>
                    <a:pt x="142836" y="22860"/>
                  </a:lnTo>
                  <a:lnTo>
                    <a:pt x="142709" y="23114"/>
                  </a:lnTo>
                  <a:lnTo>
                    <a:pt x="142913" y="23114"/>
                  </a:lnTo>
                  <a:lnTo>
                    <a:pt x="143154" y="22733"/>
                  </a:lnTo>
                  <a:close/>
                </a:path>
                <a:path w="438784" h="74295">
                  <a:moveTo>
                    <a:pt x="145072" y="20955"/>
                  </a:moveTo>
                  <a:lnTo>
                    <a:pt x="144703" y="21463"/>
                  </a:lnTo>
                  <a:lnTo>
                    <a:pt x="145072" y="20955"/>
                  </a:lnTo>
                  <a:close/>
                </a:path>
                <a:path w="438784" h="74295">
                  <a:moveTo>
                    <a:pt x="148437" y="43230"/>
                  </a:moveTo>
                  <a:lnTo>
                    <a:pt x="148272" y="43014"/>
                  </a:lnTo>
                  <a:lnTo>
                    <a:pt x="148120" y="42659"/>
                  </a:lnTo>
                  <a:lnTo>
                    <a:pt x="147853" y="43078"/>
                  </a:lnTo>
                  <a:lnTo>
                    <a:pt x="147980" y="43688"/>
                  </a:lnTo>
                  <a:lnTo>
                    <a:pt x="148183" y="43611"/>
                  </a:lnTo>
                  <a:lnTo>
                    <a:pt x="148437" y="43230"/>
                  </a:lnTo>
                  <a:close/>
                </a:path>
                <a:path w="438784" h="74295">
                  <a:moveTo>
                    <a:pt x="149085" y="41935"/>
                  </a:moveTo>
                  <a:lnTo>
                    <a:pt x="148869" y="42443"/>
                  </a:lnTo>
                  <a:lnTo>
                    <a:pt x="148628" y="42938"/>
                  </a:lnTo>
                  <a:lnTo>
                    <a:pt x="148437" y="43230"/>
                  </a:lnTo>
                  <a:lnTo>
                    <a:pt x="148615" y="43497"/>
                  </a:lnTo>
                  <a:lnTo>
                    <a:pt x="148780" y="43586"/>
                  </a:lnTo>
                  <a:lnTo>
                    <a:pt x="149085" y="41935"/>
                  </a:lnTo>
                  <a:close/>
                </a:path>
                <a:path w="438784" h="74295">
                  <a:moveTo>
                    <a:pt x="149821" y="25654"/>
                  </a:moveTo>
                  <a:lnTo>
                    <a:pt x="149263" y="26543"/>
                  </a:lnTo>
                  <a:lnTo>
                    <a:pt x="149161" y="27089"/>
                  </a:lnTo>
                  <a:lnTo>
                    <a:pt x="149288" y="27559"/>
                  </a:lnTo>
                  <a:lnTo>
                    <a:pt x="149821" y="25654"/>
                  </a:lnTo>
                  <a:close/>
                </a:path>
                <a:path w="438784" h="74295">
                  <a:moveTo>
                    <a:pt x="154012" y="27686"/>
                  </a:moveTo>
                  <a:lnTo>
                    <a:pt x="153200" y="29972"/>
                  </a:lnTo>
                  <a:lnTo>
                    <a:pt x="153847" y="29718"/>
                  </a:lnTo>
                  <a:lnTo>
                    <a:pt x="153974" y="29337"/>
                  </a:lnTo>
                  <a:lnTo>
                    <a:pt x="154012" y="27686"/>
                  </a:lnTo>
                  <a:close/>
                </a:path>
                <a:path w="438784" h="74295">
                  <a:moveTo>
                    <a:pt x="154495" y="29464"/>
                  </a:moveTo>
                  <a:lnTo>
                    <a:pt x="153962" y="29679"/>
                  </a:lnTo>
                  <a:lnTo>
                    <a:pt x="153911" y="31330"/>
                  </a:lnTo>
                  <a:lnTo>
                    <a:pt x="154495" y="29464"/>
                  </a:lnTo>
                  <a:close/>
                </a:path>
                <a:path w="438784" h="74295">
                  <a:moveTo>
                    <a:pt x="154749" y="44919"/>
                  </a:moveTo>
                  <a:lnTo>
                    <a:pt x="154076" y="45593"/>
                  </a:lnTo>
                  <a:lnTo>
                    <a:pt x="154139" y="47307"/>
                  </a:lnTo>
                  <a:lnTo>
                    <a:pt x="154749" y="44919"/>
                  </a:lnTo>
                  <a:close/>
                </a:path>
                <a:path w="438784" h="74295">
                  <a:moveTo>
                    <a:pt x="155346" y="47663"/>
                  </a:moveTo>
                  <a:lnTo>
                    <a:pt x="154787" y="44577"/>
                  </a:lnTo>
                  <a:lnTo>
                    <a:pt x="154749" y="44919"/>
                  </a:lnTo>
                  <a:lnTo>
                    <a:pt x="154508" y="47879"/>
                  </a:lnTo>
                  <a:lnTo>
                    <a:pt x="155346" y="47663"/>
                  </a:lnTo>
                  <a:close/>
                </a:path>
                <a:path w="438784" h="74295">
                  <a:moveTo>
                    <a:pt x="155498" y="26073"/>
                  </a:moveTo>
                  <a:lnTo>
                    <a:pt x="154698" y="26911"/>
                  </a:lnTo>
                  <a:lnTo>
                    <a:pt x="155257" y="26416"/>
                  </a:lnTo>
                  <a:lnTo>
                    <a:pt x="155498" y="26073"/>
                  </a:lnTo>
                  <a:close/>
                </a:path>
                <a:path w="438784" h="74295">
                  <a:moveTo>
                    <a:pt x="160972" y="30073"/>
                  </a:moveTo>
                  <a:lnTo>
                    <a:pt x="160528" y="30378"/>
                  </a:lnTo>
                  <a:lnTo>
                    <a:pt x="160769" y="31064"/>
                  </a:lnTo>
                  <a:lnTo>
                    <a:pt x="160972" y="30073"/>
                  </a:lnTo>
                  <a:close/>
                </a:path>
                <a:path w="438784" h="74295">
                  <a:moveTo>
                    <a:pt x="169976" y="40271"/>
                  </a:moveTo>
                  <a:lnTo>
                    <a:pt x="169887" y="40513"/>
                  </a:lnTo>
                  <a:lnTo>
                    <a:pt x="169976" y="40271"/>
                  </a:lnTo>
                  <a:close/>
                </a:path>
                <a:path w="438784" h="74295">
                  <a:moveTo>
                    <a:pt x="170230" y="39611"/>
                  </a:moveTo>
                  <a:lnTo>
                    <a:pt x="170040" y="39878"/>
                  </a:lnTo>
                  <a:lnTo>
                    <a:pt x="169976" y="40271"/>
                  </a:lnTo>
                  <a:lnTo>
                    <a:pt x="170230" y="39611"/>
                  </a:lnTo>
                  <a:close/>
                </a:path>
                <a:path w="438784" h="74295">
                  <a:moveTo>
                    <a:pt x="170307" y="31838"/>
                  </a:moveTo>
                  <a:lnTo>
                    <a:pt x="170230" y="32207"/>
                  </a:lnTo>
                  <a:lnTo>
                    <a:pt x="170192" y="32550"/>
                  </a:lnTo>
                  <a:lnTo>
                    <a:pt x="170167" y="32893"/>
                  </a:lnTo>
                  <a:lnTo>
                    <a:pt x="170230" y="32461"/>
                  </a:lnTo>
                  <a:lnTo>
                    <a:pt x="170281" y="32067"/>
                  </a:lnTo>
                  <a:lnTo>
                    <a:pt x="170307" y="31838"/>
                  </a:lnTo>
                  <a:close/>
                </a:path>
                <a:path w="438784" h="74295">
                  <a:moveTo>
                    <a:pt x="170395" y="39370"/>
                  </a:moveTo>
                  <a:lnTo>
                    <a:pt x="170230" y="39611"/>
                  </a:lnTo>
                  <a:lnTo>
                    <a:pt x="170395" y="39370"/>
                  </a:lnTo>
                  <a:close/>
                </a:path>
                <a:path w="438784" h="74295">
                  <a:moveTo>
                    <a:pt x="172008" y="45720"/>
                  </a:moveTo>
                  <a:lnTo>
                    <a:pt x="171780" y="46736"/>
                  </a:lnTo>
                  <a:lnTo>
                    <a:pt x="172008" y="45720"/>
                  </a:lnTo>
                  <a:close/>
                </a:path>
                <a:path w="438784" h="74295">
                  <a:moveTo>
                    <a:pt x="175158" y="45974"/>
                  </a:moveTo>
                  <a:lnTo>
                    <a:pt x="174891" y="44323"/>
                  </a:lnTo>
                  <a:lnTo>
                    <a:pt x="174447" y="46609"/>
                  </a:lnTo>
                  <a:lnTo>
                    <a:pt x="175018" y="46609"/>
                  </a:lnTo>
                  <a:lnTo>
                    <a:pt x="175133" y="46228"/>
                  </a:lnTo>
                  <a:lnTo>
                    <a:pt x="175158" y="45974"/>
                  </a:lnTo>
                  <a:close/>
                </a:path>
                <a:path w="438784" h="74295">
                  <a:moveTo>
                    <a:pt x="178511" y="49542"/>
                  </a:moveTo>
                  <a:lnTo>
                    <a:pt x="178244" y="50800"/>
                  </a:lnTo>
                  <a:lnTo>
                    <a:pt x="178371" y="50292"/>
                  </a:lnTo>
                  <a:lnTo>
                    <a:pt x="178460" y="49923"/>
                  </a:lnTo>
                  <a:lnTo>
                    <a:pt x="178511" y="49568"/>
                  </a:lnTo>
                  <a:close/>
                </a:path>
                <a:path w="438784" h="74295">
                  <a:moveTo>
                    <a:pt x="179971" y="34810"/>
                  </a:moveTo>
                  <a:lnTo>
                    <a:pt x="179857" y="34658"/>
                  </a:lnTo>
                  <a:lnTo>
                    <a:pt x="179285" y="37541"/>
                  </a:lnTo>
                  <a:lnTo>
                    <a:pt x="179006" y="38798"/>
                  </a:lnTo>
                  <a:lnTo>
                    <a:pt x="179298" y="37617"/>
                  </a:lnTo>
                  <a:lnTo>
                    <a:pt x="179501" y="37071"/>
                  </a:lnTo>
                  <a:lnTo>
                    <a:pt x="179654" y="36868"/>
                  </a:lnTo>
                  <a:lnTo>
                    <a:pt x="179857" y="35648"/>
                  </a:lnTo>
                  <a:lnTo>
                    <a:pt x="179971" y="34810"/>
                  </a:lnTo>
                  <a:close/>
                </a:path>
                <a:path w="438784" h="74295">
                  <a:moveTo>
                    <a:pt x="180594" y="51181"/>
                  </a:moveTo>
                  <a:lnTo>
                    <a:pt x="180301" y="51549"/>
                  </a:lnTo>
                  <a:lnTo>
                    <a:pt x="180276" y="52070"/>
                  </a:lnTo>
                  <a:lnTo>
                    <a:pt x="180365" y="52235"/>
                  </a:lnTo>
                  <a:lnTo>
                    <a:pt x="180594" y="51181"/>
                  </a:lnTo>
                  <a:close/>
                </a:path>
                <a:path w="438784" h="74295">
                  <a:moveTo>
                    <a:pt x="180606" y="52705"/>
                  </a:moveTo>
                  <a:lnTo>
                    <a:pt x="180365" y="52235"/>
                  </a:lnTo>
                  <a:lnTo>
                    <a:pt x="180022" y="53721"/>
                  </a:lnTo>
                  <a:lnTo>
                    <a:pt x="180606" y="53086"/>
                  </a:lnTo>
                  <a:lnTo>
                    <a:pt x="180606" y="52705"/>
                  </a:lnTo>
                  <a:close/>
                </a:path>
                <a:path w="438784" h="74295">
                  <a:moveTo>
                    <a:pt x="181152" y="35991"/>
                  </a:moveTo>
                  <a:lnTo>
                    <a:pt x="180860" y="34798"/>
                  </a:lnTo>
                  <a:lnTo>
                    <a:pt x="181013" y="34175"/>
                  </a:lnTo>
                  <a:lnTo>
                    <a:pt x="180517" y="35128"/>
                  </a:lnTo>
                  <a:lnTo>
                    <a:pt x="180390" y="35382"/>
                  </a:lnTo>
                  <a:lnTo>
                    <a:pt x="180581" y="36423"/>
                  </a:lnTo>
                  <a:lnTo>
                    <a:pt x="181152" y="35991"/>
                  </a:lnTo>
                  <a:close/>
                </a:path>
                <a:path w="438784" h="74295">
                  <a:moveTo>
                    <a:pt x="182384" y="41402"/>
                  </a:moveTo>
                  <a:lnTo>
                    <a:pt x="181775" y="41656"/>
                  </a:lnTo>
                  <a:lnTo>
                    <a:pt x="181622" y="42595"/>
                  </a:lnTo>
                  <a:lnTo>
                    <a:pt x="182384" y="41402"/>
                  </a:lnTo>
                  <a:close/>
                </a:path>
                <a:path w="438784" h="74295">
                  <a:moveTo>
                    <a:pt x="183261" y="42151"/>
                  </a:moveTo>
                  <a:close/>
                </a:path>
                <a:path w="438784" h="74295">
                  <a:moveTo>
                    <a:pt x="183819" y="39027"/>
                  </a:moveTo>
                  <a:lnTo>
                    <a:pt x="183057" y="38557"/>
                  </a:lnTo>
                  <a:lnTo>
                    <a:pt x="183794" y="39560"/>
                  </a:lnTo>
                  <a:lnTo>
                    <a:pt x="183819" y="39027"/>
                  </a:lnTo>
                  <a:close/>
                </a:path>
                <a:path w="438784" h="74295">
                  <a:moveTo>
                    <a:pt x="184124" y="40005"/>
                  </a:moveTo>
                  <a:lnTo>
                    <a:pt x="183261" y="42151"/>
                  </a:lnTo>
                  <a:lnTo>
                    <a:pt x="183832" y="41529"/>
                  </a:lnTo>
                  <a:lnTo>
                    <a:pt x="183946" y="40767"/>
                  </a:lnTo>
                  <a:lnTo>
                    <a:pt x="184124" y="40005"/>
                  </a:lnTo>
                  <a:close/>
                </a:path>
                <a:path w="438784" h="74295">
                  <a:moveTo>
                    <a:pt x="184150" y="39230"/>
                  </a:moveTo>
                  <a:lnTo>
                    <a:pt x="184048" y="36830"/>
                  </a:lnTo>
                  <a:lnTo>
                    <a:pt x="183921" y="36868"/>
                  </a:lnTo>
                  <a:lnTo>
                    <a:pt x="183819" y="39027"/>
                  </a:lnTo>
                  <a:lnTo>
                    <a:pt x="184150" y="39230"/>
                  </a:lnTo>
                  <a:close/>
                </a:path>
                <a:path w="438784" h="74295">
                  <a:moveTo>
                    <a:pt x="184391" y="36690"/>
                  </a:moveTo>
                  <a:lnTo>
                    <a:pt x="183870" y="33134"/>
                  </a:lnTo>
                  <a:lnTo>
                    <a:pt x="184048" y="36830"/>
                  </a:lnTo>
                  <a:lnTo>
                    <a:pt x="184391" y="36690"/>
                  </a:lnTo>
                  <a:close/>
                </a:path>
                <a:path w="438784" h="74295">
                  <a:moveTo>
                    <a:pt x="185712" y="50634"/>
                  </a:moveTo>
                  <a:lnTo>
                    <a:pt x="185140" y="52362"/>
                  </a:lnTo>
                  <a:lnTo>
                    <a:pt x="185356" y="52641"/>
                  </a:lnTo>
                  <a:lnTo>
                    <a:pt x="185356" y="54724"/>
                  </a:lnTo>
                  <a:lnTo>
                    <a:pt x="185597" y="54432"/>
                  </a:lnTo>
                  <a:lnTo>
                    <a:pt x="185712" y="50634"/>
                  </a:lnTo>
                  <a:close/>
                </a:path>
                <a:path w="438784" h="74295">
                  <a:moveTo>
                    <a:pt x="185762" y="54216"/>
                  </a:moveTo>
                  <a:lnTo>
                    <a:pt x="185597" y="54432"/>
                  </a:lnTo>
                  <a:lnTo>
                    <a:pt x="185585" y="54825"/>
                  </a:lnTo>
                  <a:lnTo>
                    <a:pt x="185762" y="54216"/>
                  </a:lnTo>
                  <a:close/>
                </a:path>
                <a:path w="438784" h="74295">
                  <a:moveTo>
                    <a:pt x="186042" y="53289"/>
                  </a:moveTo>
                  <a:lnTo>
                    <a:pt x="185762" y="54216"/>
                  </a:lnTo>
                  <a:lnTo>
                    <a:pt x="186042" y="53289"/>
                  </a:lnTo>
                  <a:close/>
                </a:path>
                <a:path w="438784" h="74295">
                  <a:moveTo>
                    <a:pt x="186270" y="52260"/>
                  </a:moveTo>
                  <a:lnTo>
                    <a:pt x="186042" y="53289"/>
                  </a:lnTo>
                  <a:lnTo>
                    <a:pt x="186093" y="53086"/>
                  </a:lnTo>
                  <a:lnTo>
                    <a:pt x="186169" y="52743"/>
                  </a:lnTo>
                  <a:lnTo>
                    <a:pt x="186270" y="52260"/>
                  </a:lnTo>
                  <a:close/>
                </a:path>
                <a:path w="438784" h="74295">
                  <a:moveTo>
                    <a:pt x="187147" y="53136"/>
                  </a:moveTo>
                  <a:lnTo>
                    <a:pt x="186982" y="53162"/>
                  </a:lnTo>
                  <a:lnTo>
                    <a:pt x="187147" y="53136"/>
                  </a:lnTo>
                  <a:close/>
                </a:path>
                <a:path w="438784" h="74295">
                  <a:moveTo>
                    <a:pt x="187528" y="51917"/>
                  </a:moveTo>
                  <a:lnTo>
                    <a:pt x="187350" y="52641"/>
                  </a:lnTo>
                  <a:lnTo>
                    <a:pt x="187248" y="52997"/>
                  </a:lnTo>
                  <a:lnTo>
                    <a:pt x="187147" y="53124"/>
                  </a:lnTo>
                  <a:lnTo>
                    <a:pt x="187274" y="53060"/>
                  </a:lnTo>
                  <a:lnTo>
                    <a:pt x="187426" y="52578"/>
                  </a:lnTo>
                  <a:lnTo>
                    <a:pt x="187515" y="52171"/>
                  </a:lnTo>
                  <a:lnTo>
                    <a:pt x="187528" y="51917"/>
                  </a:lnTo>
                  <a:close/>
                </a:path>
                <a:path w="438784" h="74295">
                  <a:moveTo>
                    <a:pt x="188239" y="41363"/>
                  </a:moveTo>
                  <a:lnTo>
                    <a:pt x="188112" y="41579"/>
                  </a:lnTo>
                  <a:lnTo>
                    <a:pt x="188239" y="41363"/>
                  </a:lnTo>
                  <a:close/>
                </a:path>
                <a:path w="438784" h="74295">
                  <a:moveTo>
                    <a:pt x="188785" y="48768"/>
                  </a:moveTo>
                  <a:lnTo>
                    <a:pt x="188518" y="47244"/>
                  </a:lnTo>
                  <a:lnTo>
                    <a:pt x="188468" y="48514"/>
                  </a:lnTo>
                  <a:lnTo>
                    <a:pt x="188785" y="48768"/>
                  </a:lnTo>
                  <a:close/>
                </a:path>
                <a:path w="438784" h="74295">
                  <a:moveTo>
                    <a:pt x="189230" y="44069"/>
                  </a:moveTo>
                  <a:lnTo>
                    <a:pt x="187845" y="47498"/>
                  </a:lnTo>
                  <a:lnTo>
                    <a:pt x="187947" y="45847"/>
                  </a:lnTo>
                  <a:lnTo>
                    <a:pt x="188087" y="44831"/>
                  </a:lnTo>
                  <a:lnTo>
                    <a:pt x="188214" y="43942"/>
                  </a:lnTo>
                  <a:lnTo>
                    <a:pt x="188595" y="43434"/>
                  </a:lnTo>
                  <a:lnTo>
                    <a:pt x="188569" y="41148"/>
                  </a:lnTo>
                  <a:lnTo>
                    <a:pt x="187960" y="44831"/>
                  </a:lnTo>
                  <a:lnTo>
                    <a:pt x="187960" y="44069"/>
                  </a:lnTo>
                  <a:lnTo>
                    <a:pt x="187960" y="43434"/>
                  </a:lnTo>
                  <a:lnTo>
                    <a:pt x="187960" y="42799"/>
                  </a:lnTo>
                  <a:lnTo>
                    <a:pt x="188023" y="41783"/>
                  </a:lnTo>
                  <a:lnTo>
                    <a:pt x="187363" y="42799"/>
                  </a:lnTo>
                  <a:lnTo>
                    <a:pt x="187604" y="42037"/>
                  </a:lnTo>
                  <a:lnTo>
                    <a:pt x="187718" y="41021"/>
                  </a:lnTo>
                  <a:lnTo>
                    <a:pt x="187845" y="39751"/>
                  </a:lnTo>
                  <a:lnTo>
                    <a:pt x="188048" y="40513"/>
                  </a:lnTo>
                  <a:lnTo>
                    <a:pt x="187921" y="39751"/>
                  </a:lnTo>
                  <a:lnTo>
                    <a:pt x="187604" y="37846"/>
                  </a:lnTo>
                  <a:lnTo>
                    <a:pt x="185991" y="43434"/>
                  </a:lnTo>
                  <a:lnTo>
                    <a:pt x="186232" y="40386"/>
                  </a:lnTo>
                  <a:lnTo>
                    <a:pt x="186321" y="40005"/>
                  </a:lnTo>
                  <a:lnTo>
                    <a:pt x="186385" y="39878"/>
                  </a:lnTo>
                  <a:lnTo>
                    <a:pt x="184861" y="41021"/>
                  </a:lnTo>
                  <a:lnTo>
                    <a:pt x="185458" y="42418"/>
                  </a:lnTo>
                  <a:lnTo>
                    <a:pt x="185559" y="43180"/>
                  </a:lnTo>
                  <a:lnTo>
                    <a:pt x="184061" y="46482"/>
                  </a:lnTo>
                  <a:lnTo>
                    <a:pt x="184264" y="44450"/>
                  </a:lnTo>
                  <a:lnTo>
                    <a:pt x="184365" y="43434"/>
                  </a:lnTo>
                  <a:lnTo>
                    <a:pt x="184531" y="41783"/>
                  </a:lnTo>
                  <a:lnTo>
                    <a:pt x="184861" y="38608"/>
                  </a:lnTo>
                  <a:lnTo>
                    <a:pt x="184162" y="41783"/>
                  </a:lnTo>
                  <a:lnTo>
                    <a:pt x="183946" y="41452"/>
                  </a:lnTo>
                  <a:lnTo>
                    <a:pt x="183311" y="43434"/>
                  </a:lnTo>
                  <a:lnTo>
                    <a:pt x="183248" y="42164"/>
                  </a:lnTo>
                  <a:lnTo>
                    <a:pt x="183197" y="40386"/>
                  </a:lnTo>
                  <a:lnTo>
                    <a:pt x="181343" y="44450"/>
                  </a:lnTo>
                  <a:lnTo>
                    <a:pt x="181419" y="43942"/>
                  </a:lnTo>
                  <a:lnTo>
                    <a:pt x="181457" y="43688"/>
                  </a:lnTo>
                  <a:lnTo>
                    <a:pt x="181571" y="42926"/>
                  </a:lnTo>
                  <a:lnTo>
                    <a:pt x="181622" y="42595"/>
                  </a:lnTo>
                  <a:lnTo>
                    <a:pt x="181406" y="42926"/>
                  </a:lnTo>
                  <a:lnTo>
                    <a:pt x="181533" y="42125"/>
                  </a:lnTo>
                  <a:lnTo>
                    <a:pt x="181457" y="41783"/>
                  </a:lnTo>
                  <a:lnTo>
                    <a:pt x="181584" y="41783"/>
                  </a:lnTo>
                  <a:lnTo>
                    <a:pt x="181775" y="41656"/>
                  </a:lnTo>
                  <a:lnTo>
                    <a:pt x="182118" y="39370"/>
                  </a:lnTo>
                  <a:lnTo>
                    <a:pt x="181813" y="40513"/>
                  </a:lnTo>
                  <a:lnTo>
                    <a:pt x="181686" y="41008"/>
                  </a:lnTo>
                  <a:lnTo>
                    <a:pt x="181711" y="40855"/>
                  </a:lnTo>
                  <a:lnTo>
                    <a:pt x="182219" y="37465"/>
                  </a:lnTo>
                  <a:lnTo>
                    <a:pt x="180479" y="43688"/>
                  </a:lnTo>
                  <a:lnTo>
                    <a:pt x="180416" y="42545"/>
                  </a:lnTo>
                  <a:lnTo>
                    <a:pt x="180390" y="42037"/>
                  </a:lnTo>
                  <a:lnTo>
                    <a:pt x="180517" y="40513"/>
                  </a:lnTo>
                  <a:lnTo>
                    <a:pt x="181051" y="38354"/>
                  </a:lnTo>
                  <a:lnTo>
                    <a:pt x="181317" y="39878"/>
                  </a:lnTo>
                  <a:lnTo>
                    <a:pt x="181241" y="38354"/>
                  </a:lnTo>
                  <a:lnTo>
                    <a:pt x="181203" y="37338"/>
                  </a:lnTo>
                  <a:lnTo>
                    <a:pt x="179997" y="42037"/>
                  </a:lnTo>
                  <a:lnTo>
                    <a:pt x="180022" y="41529"/>
                  </a:lnTo>
                  <a:lnTo>
                    <a:pt x="180289" y="36068"/>
                  </a:lnTo>
                  <a:lnTo>
                    <a:pt x="179654" y="36957"/>
                  </a:lnTo>
                  <a:lnTo>
                    <a:pt x="178943" y="40640"/>
                  </a:lnTo>
                  <a:lnTo>
                    <a:pt x="178600" y="39370"/>
                  </a:lnTo>
                  <a:lnTo>
                    <a:pt x="178320" y="38354"/>
                  </a:lnTo>
                  <a:lnTo>
                    <a:pt x="177279" y="39370"/>
                  </a:lnTo>
                  <a:lnTo>
                    <a:pt x="177431" y="38735"/>
                  </a:lnTo>
                  <a:lnTo>
                    <a:pt x="177584" y="38100"/>
                  </a:lnTo>
                  <a:lnTo>
                    <a:pt x="176161" y="37084"/>
                  </a:lnTo>
                  <a:lnTo>
                    <a:pt x="175793" y="35941"/>
                  </a:lnTo>
                  <a:lnTo>
                    <a:pt x="175806" y="34925"/>
                  </a:lnTo>
                  <a:lnTo>
                    <a:pt x="174955" y="38735"/>
                  </a:lnTo>
                  <a:lnTo>
                    <a:pt x="174777" y="38481"/>
                  </a:lnTo>
                  <a:lnTo>
                    <a:pt x="174320" y="37846"/>
                  </a:lnTo>
                  <a:lnTo>
                    <a:pt x="173634" y="38481"/>
                  </a:lnTo>
                  <a:lnTo>
                    <a:pt x="173964" y="36830"/>
                  </a:lnTo>
                  <a:lnTo>
                    <a:pt x="174015" y="36576"/>
                  </a:lnTo>
                  <a:lnTo>
                    <a:pt x="174320" y="35433"/>
                  </a:lnTo>
                  <a:lnTo>
                    <a:pt x="174815" y="34417"/>
                  </a:lnTo>
                  <a:lnTo>
                    <a:pt x="174282" y="34417"/>
                  </a:lnTo>
                  <a:lnTo>
                    <a:pt x="173875" y="35687"/>
                  </a:lnTo>
                  <a:lnTo>
                    <a:pt x="173659" y="36195"/>
                  </a:lnTo>
                  <a:lnTo>
                    <a:pt x="173240" y="36576"/>
                  </a:lnTo>
                  <a:lnTo>
                    <a:pt x="173888" y="33655"/>
                  </a:lnTo>
                  <a:lnTo>
                    <a:pt x="173164" y="33782"/>
                  </a:lnTo>
                  <a:lnTo>
                    <a:pt x="171869" y="36830"/>
                  </a:lnTo>
                  <a:lnTo>
                    <a:pt x="171310" y="34671"/>
                  </a:lnTo>
                  <a:lnTo>
                    <a:pt x="170827" y="37084"/>
                  </a:lnTo>
                  <a:lnTo>
                    <a:pt x="170700" y="40767"/>
                  </a:lnTo>
                  <a:lnTo>
                    <a:pt x="170573" y="42291"/>
                  </a:lnTo>
                  <a:lnTo>
                    <a:pt x="169392" y="43815"/>
                  </a:lnTo>
                  <a:lnTo>
                    <a:pt x="169887" y="40767"/>
                  </a:lnTo>
                  <a:lnTo>
                    <a:pt x="169887" y="40513"/>
                  </a:lnTo>
                  <a:lnTo>
                    <a:pt x="169926" y="39370"/>
                  </a:lnTo>
                  <a:lnTo>
                    <a:pt x="170078" y="37719"/>
                  </a:lnTo>
                  <a:lnTo>
                    <a:pt x="170180" y="37211"/>
                  </a:lnTo>
                  <a:lnTo>
                    <a:pt x="169811" y="37719"/>
                  </a:lnTo>
                  <a:lnTo>
                    <a:pt x="170154" y="36068"/>
                  </a:lnTo>
                  <a:lnTo>
                    <a:pt x="170268" y="35941"/>
                  </a:lnTo>
                  <a:lnTo>
                    <a:pt x="170281" y="36957"/>
                  </a:lnTo>
                  <a:lnTo>
                    <a:pt x="170434" y="36525"/>
                  </a:lnTo>
                  <a:lnTo>
                    <a:pt x="170116" y="39090"/>
                  </a:lnTo>
                  <a:lnTo>
                    <a:pt x="170573" y="37846"/>
                  </a:lnTo>
                  <a:lnTo>
                    <a:pt x="170446" y="36525"/>
                  </a:lnTo>
                  <a:lnTo>
                    <a:pt x="170357" y="35941"/>
                  </a:lnTo>
                  <a:lnTo>
                    <a:pt x="170230" y="35687"/>
                  </a:lnTo>
                  <a:lnTo>
                    <a:pt x="170116" y="35052"/>
                  </a:lnTo>
                  <a:lnTo>
                    <a:pt x="170180" y="32893"/>
                  </a:lnTo>
                  <a:lnTo>
                    <a:pt x="169989" y="34163"/>
                  </a:lnTo>
                  <a:lnTo>
                    <a:pt x="169659" y="35687"/>
                  </a:lnTo>
                  <a:lnTo>
                    <a:pt x="169341" y="35941"/>
                  </a:lnTo>
                  <a:lnTo>
                    <a:pt x="168617" y="35941"/>
                  </a:lnTo>
                  <a:lnTo>
                    <a:pt x="168897" y="35179"/>
                  </a:lnTo>
                  <a:lnTo>
                    <a:pt x="169468" y="33655"/>
                  </a:lnTo>
                  <a:lnTo>
                    <a:pt x="169341" y="32258"/>
                  </a:lnTo>
                  <a:lnTo>
                    <a:pt x="168910" y="33655"/>
                  </a:lnTo>
                  <a:lnTo>
                    <a:pt x="168732" y="32131"/>
                  </a:lnTo>
                  <a:lnTo>
                    <a:pt x="168148" y="35179"/>
                  </a:lnTo>
                  <a:lnTo>
                    <a:pt x="167957" y="35052"/>
                  </a:lnTo>
                  <a:lnTo>
                    <a:pt x="168097" y="34163"/>
                  </a:lnTo>
                  <a:lnTo>
                    <a:pt x="168249" y="32893"/>
                  </a:lnTo>
                  <a:lnTo>
                    <a:pt x="167640" y="34163"/>
                  </a:lnTo>
                  <a:lnTo>
                    <a:pt x="166484" y="32893"/>
                  </a:lnTo>
                  <a:lnTo>
                    <a:pt x="166331" y="36576"/>
                  </a:lnTo>
                  <a:lnTo>
                    <a:pt x="164528" y="39370"/>
                  </a:lnTo>
                  <a:lnTo>
                    <a:pt x="164503" y="38989"/>
                  </a:lnTo>
                  <a:lnTo>
                    <a:pt x="164439" y="38227"/>
                  </a:lnTo>
                  <a:lnTo>
                    <a:pt x="164401" y="37846"/>
                  </a:lnTo>
                  <a:lnTo>
                    <a:pt x="164338" y="36957"/>
                  </a:lnTo>
                  <a:lnTo>
                    <a:pt x="164211" y="35433"/>
                  </a:lnTo>
                  <a:lnTo>
                    <a:pt x="164122" y="34417"/>
                  </a:lnTo>
                  <a:lnTo>
                    <a:pt x="162699" y="35433"/>
                  </a:lnTo>
                  <a:lnTo>
                    <a:pt x="162890" y="34417"/>
                  </a:lnTo>
                  <a:lnTo>
                    <a:pt x="161963" y="35433"/>
                  </a:lnTo>
                  <a:lnTo>
                    <a:pt x="161188" y="34925"/>
                  </a:lnTo>
                  <a:lnTo>
                    <a:pt x="160286" y="36957"/>
                  </a:lnTo>
                  <a:lnTo>
                    <a:pt x="160083" y="36957"/>
                  </a:lnTo>
                  <a:lnTo>
                    <a:pt x="160083" y="36703"/>
                  </a:lnTo>
                  <a:lnTo>
                    <a:pt x="160121" y="35560"/>
                  </a:lnTo>
                  <a:lnTo>
                    <a:pt x="160235" y="34671"/>
                  </a:lnTo>
                  <a:lnTo>
                    <a:pt x="160451" y="33782"/>
                  </a:lnTo>
                  <a:lnTo>
                    <a:pt x="159778" y="34544"/>
                  </a:lnTo>
                  <a:lnTo>
                    <a:pt x="159499" y="35560"/>
                  </a:lnTo>
                  <a:lnTo>
                    <a:pt x="159461" y="35433"/>
                  </a:lnTo>
                  <a:lnTo>
                    <a:pt x="159296" y="34798"/>
                  </a:lnTo>
                  <a:lnTo>
                    <a:pt x="159092" y="34036"/>
                  </a:lnTo>
                  <a:lnTo>
                    <a:pt x="159156" y="33528"/>
                  </a:lnTo>
                  <a:lnTo>
                    <a:pt x="159562" y="32766"/>
                  </a:lnTo>
                  <a:lnTo>
                    <a:pt x="159651" y="32512"/>
                  </a:lnTo>
                  <a:lnTo>
                    <a:pt x="159626" y="32258"/>
                  </a:lnTo>
                  <a:lnTo>
                    <a:pt x="159727" y="32461"/>
                  </a:lnTo>
                  <a:lnTo>
                    <a:pt x="159905" y="32131"/>
                  </a:lnTo>
                  <a:lnTo>
                    <a:pt x="159562" y="32131"/>
                  </a:lnTo>
                  <a:lnTo>
                    <a:pt x="159334" y="31699"/>
                  </a:lnTo>
                  <a:lnTo>
                    <a:pt x="159435" y="29972"/>
                  </a:lnTo>
                  <a:lnTo>
                    <a:pt x="158165" y="32512"/>
                  </a:lnTo>
                  <a:lnTo>
                    <a:pt x="158280" y="32131"/>
                  </a:lnTo>
                  <a:lnTo>
                    <a:pt x="158838" y="30226"/>
                  </a:lnTo>
                  <a:lnTo>
                    <a:pt x="158800" y="29845"/>
                  </a:lnTo>
                  <a:lnTo>
                    <a:pt x="158254" y="29210"/>
                  </a:lnTo>
                  <a:lnTo>
                    <a:pt x="157911" y="29679"/>
                  </a:lnTo>
                  <a:lnTo>
                    <a:pt x="157810" y="30226"/>
                  </a:lnTo>
                  <a:lnTo>
                    <a:pt x="157924" y="31877"/>
                  </a:lnTo>
                  <a:lnTo>
                    <a:pt x="157480" y="32131"/>
                  </a:lnTo>
                  <a:lnTo>
                    <a:pt x="156984" y="31699"/>
                  </a:lnTo>
                  <a:lnTo>
                    <a:pt x="157111" y="30734"/>
                  </a:lnTo>
                  <a:lnTo>
                    <a:pt x="157594" y="28702"/>
                  </a:lnTo>
                  <a:lnTo>
                    <a:pt x="157480" y="26644"/>
                  </a:lnTo>
                  <a:lnTo>
                    <a:pt x="157048" y="23749"/>
                  </a:lnTo>
                  <a:lnTo>
                    <a:pt x="153822" y="34798"/>
                  </a:lnTo>
                  <a:lnTo>
                    <a:pt x="153885" y="32258"/>
                  </a:lnTo>
                  <a:lnTo>
                    <a:pt x="153911" y="31330"/>
                  </a:lnTo>
                  <a:lnTo>
                    <a:pt x="153631" y="32258"/>
                  </a:lnTo>
                  <a:lnTo>
                    <a:pt x="153174" y="31750"/>
                  </a:lnTo>
                  <a:lnTo>
                    <a:pt x="153060" y="31369"/>
                  </a:lnTo>
                  <a:lnTo>
                    <a:pt x="153276" y="26543"/>
                  </a:lnTo>
                  <a:lnTo>
                    <a:pt x="153073" y="26543"/>
                  </a:lnTo>
                  <a:lnTo>
                    <a:pt x="152527" y="24511"/>
                  </a:lnTo>
                  <a:lnTo>
                    <a:pt x="151320" y="31369"/>
                  </a:lnTo>
                  <a:lnTo>
                    <a:pt x="150609" y="29972"/>
                  </a:lnTo>
                  <a:lnTo>
                    <a:pt x="150469" y="31330"/>
                  </a:lnTo>
                  <a:lnTo>
                    <a:pt x="150012" y="34417"/>
                  </a:lnTo>
                  <a:lnTo>
                    <a:pt x="149098" y="35433"/>
                  </a:lnTo>
                  <a:lnTo>
                    <a:pt x="148945" y="35306"/>
                  </a:lnTo>
                  <a:lnTo>
                    <a:pt x="148513" y="34925"/>
                  </a:lnTo>
                  <a:lnTo>
                    <a:pt x="148958" y="32004"/>
                  </a:lnTo>
                  <a:lnTo>
                    <a:pt x="149059" y="31369"/>
                  </a:lnTo>
                  <a:lnTo>
                    <a:pt x="149237" y="30226"/>
                  </a:lnTo>
                  <a:lnTo>
                    <a:pt x="149821" y="29337"/>
                  </a:lnTo>
                  <a:lnTo>
                    <a:pt x="150012" y="29210"/>
                  </a:lnTo>
                  <a:lnTo>
                    <a:pt x="149923" y="29972"/>
                  </a:lnTo>
                  <a:lnTo>
                    <a:pt x="150215" y="29591"/>
                  </a:lnTo>
                  <a:lnTo>
                    <a:pt x="150609" y="29210"/>
                  </a:lnTo>
                  <a:lnTo>
                    <a:pt x="150596" y="28956"/>
                  </a:lnTo>
                  <a:lnTo>
                    <a:pt x="150583" y="27813"/>
                  </a:lnTo>
                  <a:lnTo>
                    <a:pt x="150266" y="28956"/>
                  </a:lnTo>
                  <a:lnTo>
                    <a:pt x="150266" y="28829"/>
                  </a:lnTo>
                  <a:lnTo>
                    <a:pt x="150228" y="28321"/>
                  </a:lnTo>
                  <a:lnTo>
                    <a:pt x="150177" y="27686"/>
                  </a:lnTo>
                  <a:lnTo>
                    <a:pt x="149326" y="27686"/>
                  </a:lnTo>
                  <a:lnTo>
                    <a:pt x="149491" y="28321"/>
                  </a:lnTo>
                  <a:lnTo>
                    <a:pt x="149288" y="27559"/>
                  </a:lnTo>
                  <a:lnTo>
                    <a:pt x="149275" y="27749"/>
                  </a:lnTo>
                  <a:lnTo>
                    <a:pt x="149148" y="27089"/>
                  </a:lnTo>
                  <a:lnTo>
                    <a:pt x="148983" y="26416"/>
                  </a:lnTo>
                  <a:lnTo>
                    <a:pt x="148183" y="28067"/>
                  </a:lnTo>
                  <a:lnTo>
                    <a:pt x="147535" y="26670"/>
                  </a:lnTo>
                  <a:lnTo>
                    <a:pt x="147535" y="27686"/>
                  </a:lnTo>
                  <a:lnTo>
                    <a:pt x="147408" y="28829"/>
                  </a:lnTo>
                  <a:lnTo>
                    <a:pt x="147269" y="28829"/>
                  </a:lnTo>
                  <a:lnTo>
                    <a:pt x="146304" y="27089"/>
                  </a:lnTo>
                  <a:lnTo>
                    <a:pt x="146278" y="30988"/>
                  </a:lnTo>
                  <a:lnTo>
                    <a:pt x="145326" y="31369"/>
                  </a:lnTo>
                  <a:lnTo>
                    <a:pt x="145199" y="29718"/>
                  </a:lnTo>
                  <a:lnTo>
                    <a:pt x="145300" y="29210"/>
                  </a:lnTo>
                  <a:lnTo>
                    <a:pt x="145605" y="28575"/>
                  </a:lnTo>
                  <a:lnTo>
                    <a:pt x="145656" y="28448"/>
                  </a:lnTo>
                  <a:lnTo>
                    <a:pt x="146265" y="27178"/>
                  </a:lnTo>
                  <a:lnTo>
                    <a:pt x="145161" y="28448"/>
                  </a:lnTo>
                  <a:lnTo>
                    <a:pt x="144945" y="27432"/>
                  </a:lnTo>
                  <a:lnTo>
                    <a:pt x="145072" y="26543"/>
                  </a:lnTo>
                  <a:lnTo>
                    <a:pt x="145122" y="26416"/>
                  </a:lnTo>
                  <a:lnTo>
                    <a:pt x="146037" y="24130"/>
                  </a:lnTo>
                  <a:lnTo>
                    <a:pt x="144818" y="26416"/>
                  </a:lnTo>
                  <a:lnTo>
                    <a:pt x="144843" y="23876"/>
                  </a:lnTo>
                  <a:lnTo>
                    <a:pt x="144767" y="22225"/>
                  </a:lnTo>
                  <a:lnTo>
                    <a:pt x="144576" y="21971"/>
                  </a:lnTo>
                  <a:lnTo>
                    <a:pt x="144653" y="21590"/>
                  </a:lnTo>
                  <a:lnTo>
                    <a:pt x="144703" y="21463"/>
                  </a:lnTo>
                  <a:lnTo>
                    <a:pt x="144297" y="21336"/>
                  </a:lnTo>
                  <a:lnTo>
                    <a:pt x="144094" y="23876"/>
                  </a:lnTo>
                  <a:lnTo>
                    <a:pt x="143929" y="23368"/>
                  </a:lnTo>
                  <a:lnTo>
                    <a:pt x="143725" y="23368"/>
                  </a:lnTo>
                  <a:lnTo>
                    <a:pt x="143916" y="22352"/>
                  </a:lnTo>
                  <a:lnTo>
                    <a:pt x="143408" y="23749"/>
                  </a:lnTo>
                  <a:lnTo>
                    <a:pt x="143306" y="26543"/>
                  </a:lnTo>
                  <a:lnTo>
                    <a:pt x="142455" y="28575"/>
                  </a:lnTo>
                  <a:lnTo>
                    <a:pt x="142354" y="27432"/>
                  </a:lnTo>
                  <a:lnTo>
                    <a:pt x="141211" y="29718"/>
                  </a:lnTo>
                  <a:lnTo>
                    <a:pt x="141236" y="29591"/>
                  </a:lnTo>
                  <a:lnTo>
                    <a:pt x="141566" y="27305"/>
                  </a:lnTo>
                  <a:lnTo>
                    <a:pt x="141706" y="26416"/>
                  </a:lnTo>
                  <a:lnTo>
                    <a:pt x="142290" y="27330"/>
                  </a:lnTo>
                  <a:lnTo>
                    <a:pt x="142354" y="27178"/>
                  </a:lnTo>
                  <a:lnTo>
                    <a:pt x="142443" y="27559"/>
                  </a:lnTo>
                  <a:lnTo>
                    <a:pt x="142519" y="27686"/>
                  </a:lnTo>
                  <a:lnTo>
                    <a:pt x="142481" y="27178"/>
                  </a:lnTo>
                  <a:lnTo>
                    <a:pt x="142430" y="26416"/>
                  </a:lnTo>
                  <a:lnTo>
                    <a:pt x="142417" y="26289"/>
                  </a:lnTo>
                  <a:lnTo>
                    <a:pt x="142341" y="25273"/>
                  </a:lnTo>
                  <a:lnTo>
                    <a:pt x="142189" y="23114"/>
                  </a:lnTo>
                  <a:lnTo>
                    <a:pt x="142595" y="22961"/>
                  </a:lnTo>
                  <a:lnTo>
                    <a:pt x="142684" y="21971"/>
                  </a:lnTo>
                  <a:lnTo>
                    <a:pt x="142582" y="20193"/>
                  </a:lnTo>
                  <a:lnTo>
                    <a:pt x="142354" y="18669"/>
                  </a:lnTo>
                  <a:lnTo>
                    <a:pt x="141668" y="25273"/>
                  </a:lnTo>
                  <a:lnTo>
                    <a:pt x="140665" y="25019"/>
                  </a:lnTo>
                  <a:lnTo>
                    <a:pt x="141058" y="23495"/>
                  </a:lnTo>
                  <a:lnTo>
                    <a:pt x="141097" y="22504"/>
                  </a:lnTo>
                  <a:lnTo>
                    <a:pt x="140500" y="24892"/>
                  </a:lnTo>
                  <a:lnTo>
                    <a:pt x="139827" y="26289"/>
                  </a:lnTo>
                  <a:lnTo>
                    <a:pt x="139446" y="24765"/>
                  </a:lnTo>
                  <a:lnTo>
                    <a:pt x="138925" y="27305"/>
                  </a:lnTo>
                  <a:lnTo>
                    <a:pt x="138620" y="27051"/>
                  </a:lnTo>
                  <a:lnTo>
                    <a:pt x="138747" y="27432"/>
                  </a:lnTo>
                  <a:lnTo>
                    <a:pt x="138849" y="27940"/>
                  </a:lnTo>
                  <a:lnTo>
                    <a:pt x="138404" y="29591"/>
                  </a:lnTo>
                  <a:lnTo>
                    <a:pt x="138125" y="29337"/>
                  </a:lnTo>
                  <a:lnTo>
                    <a:pt x="137629" y="29679"/>
                  </a:lnTo>
                  <a:lnTo>
                    <a:pt x="137541" y="29845"/>
                  </a:lnTo>
                  <a:lnTo>
                    <a:pt x="137020" y="31369"/>
                  </a:lnTo>
                  <a:lnTo>
                    <a:pt x="137134" y="30099"/>
                  </a:lnTo>
                  <a:lnTo>
                    <a:pt x="137414" y="26670"/>
                  </a:lnTo>
                  <a:lnTo>
                    <a:pt x="137591" y="24638"/>
                  </a:lnTo>
                  <a:lnTo>
                    <a:pt x="136486" y="26670"/>
                  </a:lnTo>
                  <a:lnTo>
                    <a:pt x="136461" y="26289"/>
                  </a:lnTo>
                  <a:lnTo>
                    <a:pt x="136550" y="24892"/>
                  </a:lnTo>
                  <a:lnTo>
                    <a:pt x="136753" y="24257"/>
                  </a:lnTo>
                  <a:lnTo>
                    <a:pt x="137007" y="23495"/>
                  </a:lnTo>
                  <a:lnTo>
                    <a:pt x="136956" y="22352"/>
                  </a:lnTo>
                  <a:lnTo>
                    <a:pt x="135928" y="24282"/>
                  </a:lnTo>
                  <a:lnTo>
                    <a:pt x="135051" y="26289"/>
                  </a:lnTo>
                  <a:lnTo>
                    <a:pt x="135013" y="27444"/>
                  </a:lnTo>
                  <a:lnTo>
                    <a:pt x="135585" y="26289"/>
                  </a:lnTo>
                  <a:lnTo>
                    <a:pt x="135661" y="26924"/>
                  </a:lnTo>
                  <a:lnTo>
                    <a:pt x="135166" y="28194"/>
                  </a:lnTo>
                  <a:lnTo>
                    <a:pt x="135051" y="28829"/>
                  </a:lnTo>
                  <a:lnTo>
                    <a:pt x="134924" y="30099"/>
                  </a:lnTo>
                  <a:lnTo>
                    <a:pt x="134962" y="28702"/>
                  </a:lnTo>
                  <a:lnTo>
                    <a:pt x="135001" y="27813"/>
                  </a:lnTo>
                  <a:lnTo>
                    <a:pt x="135013" y="27444"/>
                  </a:lnTo>
                  <a:lnTo>
                    <a:pt x="135051" y="26289"/>
                  </a:lnTo>
                  <a:lnTo>
                    <a:pt x="134429" y="27686"/>
                  </a:lnTo>
                  <a:lnTo>
                    <a:pt x="134632" y="27749"/>
                  </a:lnTo>
                  <a:lnTo>
                    <a:pt x="133426" y="32004"/>
                  </a:lnTo>
                  <a:lnTo>
                    <a:pt x="133375" y="31369"/>
                  </a:lnTo>
                  <a:lnTo>
                    <a:pt x="133324" y="30607"/>
                  </a:lnTo>
                  <a:lnTo>
                    <a:pt x="133286" y="30226"/>
                  </a:lnTo>
                  <a:lnTo>
                    <a:pt x="133261" y="29845"/>
                  </a:lnTo>
                  <a:lnTo>
                    <a:pt x="133311" y="29083"/>
                  </a:lnTo>
                  <a:lnTo>
                    <a:pt x="133527" y="27940"/>
                  </a:lnTo>
                  <a:lnTo>
                    <a:pt x="133858" y="26162"/>
                  </a:lnTo>
                  <a:lnTo>
                    <a:pt x="134340" y="23622"/>
                  </a:lnTo>
                  <a:lnTo>
                    <a:pt x="134213" y="22352"/>
                  </a:lnTo>
                  <a:lnTo>
                    <a:pt x="133896" y="20447"/>
                  </a:lnTo>
                  <a:lnTo>
                    <a:pt x="132054" y="26162"/>
                  </a:lnTo>
                  <a:lnTo>
                    <a:pt x="131064" y="24384"/>
                  </a:lnTo>
                  <a:lnTo>
                    <a:pt x="131114" y="24638"/>
                  </a:lnTo>
                  <a:lnTo>
                    <a:pt x="131216" y="25781"/>
                  </a:lnTo>
                  <a:lnTo>
                    <a:pt x="130657" y="27940"/>
                  </a:lnTo>
                  <a:lnTo>
                    <a:pt x="130530" y="26670"/>
                  </a:lnTo>
                  <a:lnTo>
                    <a:pt x="130441" y="25781"/>
                  </a:lnTo>
                  <a:lnTo>
                    <a:pt x="129844" y="26670"/>
                  </a:lnTo>
                  <a:lnTo>
                    <a:pt x="129921" y="26289"/>
                  </a:lnTo>
                  <a:lnTo>
                    <a:pt x="130225" y="24752"/>
                  </a:lnTo>
                  <a:lnTo>
                    <a:pt x="130149" y="24003"/>
                  </a:lnTo>
                  <a:lnTo>
                    <a:pt x="130187" y="22479"/>
                  </a:lnTo>
                  <a:lnTo>
                    <a:pt x="129933" y="24003"/>
                  </a:lnTo>
                  <a:lnTo>
                    <a:pt x="129286" y="22225"/>
                  </a:lnTo>
                  <a:lnTo>
                    <a:pt x="128422" y="26289"/>
                  </a:lnTo>
                  <a:lnTo>
                    <a:pt x="128358" y="23495"/>
                  </a:lnTo>
                  <a:lnTo>
                    <a:pt x="127520" y="22225"/>
                  </a:lnTo>
                  <a:lnTo>
                    <a:pt x="126098" y="29083"/>
                  </a:lnTo>
                  <a:lnTo>
                    <a:pt x="125361" y="28321"/>
                  </a:lnTo>
                  <a:lnTo>
                    <a:pt x="125450" y="27559"/>
                  </a:lnTo>
                  <a:lnTo>
                    <a:pt x="125780" y="26543"/>
                  </a:lnTo>
                  <a:lnTo>
                    <a:pt x="125907" y="26162"/>
                  </a:lnTo>
                  <a:lnTo>
                    <a:pt x="125780" y="24638"/>
                  </a:lnTo>
                  <a:lnTo>
                    <a:pt x="125844" y="24384"/>
                  </a:lnTo>
                  <a:lnTo>
                    <a:pt x="126161" y="23876"/>
                  </a:lnTo>
                  <a:lnTo>
                    <a:pt x="126707" y="22987"/>
                  </a:lnTo>
                  <a:lnTo>
                    <a:pt x="126390" y="22987"/>
                  </a:lnTo>
                  <a:lnTo>
                    <a:pt x="126161" y="22479"/>
                  </a:lnTo>
                  <a:lnTo>
                    <a:pt x="125895" y="23876"/>
                  </a:lnTo>
                  <a:lnTo>
                    <a:pt x="125933" y="22606"/>
                  </a:lnTo>
                  <a:lnTo>
                    <a:pt x="124485" y="26543"/>
                  </a:lnTo>
                  <a:lnTo>
                    <a:pt x="124523" y="24511"/>
                  </a:lnTo>
                  <a:lnTo>
                    <a:pt x="124231" y="25400"/>
                  </a:lnTo>
                  <a:lnTo>
                    <a:pt x="123786" y="27559"/>
                  </a:lnTo>
                  <a:lnTo>
                    <a:pt x="123456" y="27305"/>
                  </a:lnTo>
                  <a:lnTo>
                    <a:pt x="122809" y="27559"/>
                  </a:lnTo>
                  <a:lnTo>
                    <a:pt x="122707" y="29718"/>
                  </a:lnTo>
                  <a:lnTo>
                    <a:pt x="122872" y="23368"/>
                  </a:lnTo>
                  <a:lnTo>
                    <a:pt x="119786" y="29718"/>
                  </a:lnTo>
                  <a:lnTo>
                    <a:pt x="119875" y="25273"/>
                  </a:lnTo>
                  <a:lnTo>
                    <a:pt x="119900" y="24130"/>
                  </a:lnTo>
                  <a:lnTo>
                    <a:pt x="119062" y="24765"/>
                  </a:lnTo>
                  <a:lnTo>
                    <a:pt x="118071" y="25146"/>
                  </a:lnTo>
                  <a:lnTo>
                    <a:pt x="117386" y="25273"/>
                  </a:lnTo>
                  <a:lnTo>
                    <a:pt x="117513" y="24765"/>
                  </a:lnTo>
                  <a:lnTo>
                    <a:pt x="117602" y="24320"/>
                  </a:lnTo>
                  <a:lnTo>
                    <a:pt x="117678" y="24511"/>
                  </a:lnTo>
                  <a:lnTo>
                    <a:pt x="117614" y="24257"/>
                  </a:lnTo>
                  <a:lnTo>
                    <a:pt x="117119" y="22352"/>
                  </a:lnTo>
                  <a:lnTo>
                    <a:pt x="116039" y="30226"/>
                  </a:lnTo>
                  <a:lnTo>
                    <a:pt x="115760" y="29210"/>
                  </a:lnTo>
                  <a:lnTo>
                    <a:pt x="115620" y="28702"/>
                  </a:lnTo>
                  <a:lnTo>
                    <a:pt x="115493" y="28270"/>
                  </a:lnTo>
                  <a:lnTo>
                    <a:pt x="115404" y="27813"/>
                  </a:lnTo>
                  <a:lnTo>
                    <a:pt x="115455" y="25654"/>
                  </a:lnTo>
                  <a:lnTo>
                    <a:pt x="115481" y="24511"/>
                  </a:lnTo>
                  <a:lnTo>
                    <a:pt x="116268" y="26162"/>
                  </a:lnTo>
                  <a:lnTo>
                    <a:pt x="116243" y="24511"/>
                  </a:lnTo>
                  <a:lnTo>
                    <a:pt x="117271" y="18161"/>
                  </a:lnTo>
                  <a:lnTo>
                    <a:pt x="114769" y="25654"/>
                  </a:lnTo>
                  <a:lnTo>
                    <a:pt x="114795" y="23495"/>
                  </a:lnTo>
                  <a:lnTo>
                    <a:pt x="114884" y="21463"/>
                  </a:lnTo>
                  <a:lnTo>
                    <a:pt x="114960" y="21336"/>
                  </a:lnTo>
                  <a:lnTo>
                    <a:pt x="114935" y="18796"/>
                  </a:lnTo>
                  <a:lnTo>
                    <a:pt x="113271" y="23495"/>
                  </a:lnTo>
                  <a:lnTo>
                    <a:pt x="112598" y="22936"/>
                  </a:lnTo>
                  <a:lnTo>
                    <a:pt x="112699" y="21844"/>
                  </a:lnTo>
                  <a:lnTo>
                    <a:pt x="111480" y="25146"/>
                  </a:lnTo>
                  <a:lnTo>
                    <a:pt x="110159" y="26035"/>
                  </a:lnTo>
                  <a:lnTo>
                    <a:pt x="109461" y="26644"/>
                  </a:lnTo>
                  <a:lnTo>
                    <a:pt x="109435" y="27178"/>
                  </a:lnTo>
                  <a:lnTo>
                    <a:pt x="108559" y="27813"/>
                  </a:lnTo>
                  <a:lnTo>
                    <a:pt x="108432" y="25565"/>
                  </a:lnTo>
                  <a:lnTo>
                    <a:pt x="108305" y="25019"/>
                  </a:lnTo>
                  <a:lnTo>
                    <a:pt x="108407" y="24130"/>
                  </a:lnTo>
                  <a:lnTo>
                    <a:pt x="108737" y="22098"/>
                  </a:lnTo>
                  <a:lnTo>
                    <a:pt x="109448" y="22098"/>
                  </a:lnTo>
                  <a:lnTo>
                    <a:pt x="109461" y="21971"/>
                  </a:lnTo>
                  <a:lnTo>
                    <a:pt x="109778" y="18288"/>
                  </a:lnTo>
                  <a:lnTo>
                    <a:pt x="108534" y="21971"/>
                  </a:lnTo>
                  <a:lnTo>
                    <a:pt x="108343" y="21463"/>
                  </a:lnTo>
                  <a:lnTo>
                    <a:pt x="108445" y="20574"/>
                  </a:lnTo>
                  <a:lnTo>
                    <a:pt x="108623" y="19685"/>
                  </a:lnTo>
                  <a:lnTo>
                    <a:pt x="107442" y="20066"/>
                  </a:lnTo>
                  <a:lnTo>
                    <a:pt x="106692" y="24130"/>
                  </a:lnTo>
                  <a:lnTo>
                    <a:pt x="105587" y="23622"/>
                  </a:lnTo>
                  <a:lnTo>
                    <a:pt x="105435" y="24892"/>
                  </a:lnTo>
                  <a:lnTo>
                    <a:pt x="104114" y="28702"/>
                  </a:lnTo>
                  <a:lnTo>
                    <a:pt x="104343" y="27559"/>
                  </a:lnTo>
                  <a:lnTo>
                    <a:pt x="104470" y="26924"/>
                  </a:lnTo>
                  <a:lnTo>
                    <a:pt x="104571" y="26416"/>
                  </a:lnTo>
                  <a:lnTo>
                    <a:pt x="104749" y="25527"/>
                  </a:lnTo>
                  <a:lnTo>
                    <a:pt x="104800" y="25273"/>
                  </a:lnTo>
                  <a:lnTo>
                    <a:pt x="105371" y="22479"/>
                  </a:lnTo>
                  <a:lnTo>
                    <a:pt x="104203" y="25273"/>
                  </a:lnTo>
                  <a:lnTo>
                    <a:pt x="104749" y="21209"/>
                  </a:lnTo>
                  <a:lnTo>
                    <a:pt x="102590" y="24892"/>
                  </a:lnTo>
                  <a:lnTo>
                    <a:pt x="101688" y="25527"/>
                  </a:lnTo>
                  <a:lnTo>
                    <a:pt x="101727" y="25400"/>
                  </a:lnTo>
                  <a:lnTo>
                    <a:pt x="102158" y="24117"/>
                  </a:lnTo>
                  <a:lnTo>
                    <a:pt x="101282" y="25400"/>
                  </a:lnTo>
                  <a:lnTo>
                    <a:pt x="100469" y="25146"/>
                  </a:lnTo>
                  <a:lnTo>
                    <a:pt x="100749" y="23749"/>
                  </a:lnTo>
                  <a:lnTo>
                    <a:pt x="100965" y="22733"/>
                  </a:lnTo>
                  <a:lnTo>
                    <a:pt x="102069" y="17272"/>
                  </a:lnTo>
                  <a:lnTo>
                    <a:pt x="98704" y="22733"/>
                  </a:lnTo>
                  <a:lnTo>
                    <a:pt x="98742" y="22225"/>
                  </a:lnTo>
                  <a:lnTo>
                    <a:pt x="98780" y="21717"/>
                  </a:lnTo>
                  <a:lnTo>
                    <a:pt x="98831" y="21209"/>
                  </a:lnTo>
                  <a:lnTo>
                    <a:pt x="98996" y="19177"/>
                  </a:lnTo>
                  <a:lnTo>
                    <a:pt x="99225" y="16510"/>
                  </a:lnTo>
                  <a:lnTo>
                    <a:pt x="97243" y="19177"/>
                  </a:lnTo>
                  <a:lnTo>
                    <a:pt x="96570" y="14732"/>
                  </a:lnTo>
                  <a:lnTo>
                    <a:pt x="94792" y="14986"/>
                  </a:lnTo>
                  <a:lnTo>
                    <a:pt x="94284" y="21209"/>
                  </a:lnTo>
                  <a:lnTo>
                    <a:pt x="94284" y="14986"/>
                  </a:lnTo>
                  <a:lnTo>
                    <a:pt x="94107" y="16027"/>
                  </a:lnTo>
                  <a:lnTo>
                    <a:pt x="93865" y="14859"/>
                  </a:lnTo>
                  <a:lnTo>
                    <a:pt x="93929" y="17081"/>
                  </a:lnTo>
                  <a:lnTo>
                    <a:pt x="93218" y="21336"/>
                  </a:lnTo>
                  <a:lnTo>
                    <a:pt x="92748" y="21717"/>
                  </a:lnTo>
                  <a:lnTo>
                    <a:pt x="92633" y="21463"/>
                  </a:lnTo>
                  <a:lnTo>
                    <a:pt x="92557" y="20320"/>
                  </a:lnTo>
                  <a:lnTo>
                    <a:pt x="92443" y="19431"/>
                  </a:lnTo>
                  <a:lnTo>
                    <a:pt x="92367" y="18796"/>
                  </a:lnTo>
                  <a:lnTo>
                    <a:pt x="92303" y="18288"/>
                  </a:lnTo>
                  <a:lnTo>
                    <a:pt x="92176" y="17272"/>
                  </a:lnTo>
                  <a:lnTo>
                    <a:pt x="92214" y="15240"/>
                  </a:lnTo>
                  <a:lnTo>
                    <a:pt x="92786" y="15875"/>
                  </a:lnTo>
                  <a:lnTo>
                    <a:pt x="92875" y="15240"/>
                  </a:lnTo>
                  <a:lnTo>
                    <a:pt x="93014" y="14351"/>
                  </a:lnTo>
                  <a:lnTo>
                    <a:pt x="92227" y="13716"/>
                  </a:lnTo>
                  <a:lnTo>
                    <a:pt x="92519" y="13081"/>
                  </a:lnTo>
                  <a:lnTo>
                    <a:pt x="93027" y="11938"/>
                  </a:lnTo>
                  <a:lnTo>
                    <a:pt x="92887" y="9906"/>
                  </a:lnTo>
                  <a:lnTo>
                    <a:pt x="92621" y="11938"/>
                  </a:lnTo>
                  <a:lnTo>
                    <a:pt x="92506" y="12319"/>
                  </a:lnTo>
                  <a:lnTo>
                    <a:pt x="91986" y="13081"/>
                  </a:lnTo>
                  <a:lnTo>
                    <a:pt x="91655" y="12065"/>
                  </a:lnTo>
                  <a:lnTo>
                    <a:pt x="91732" y="15240"/>
                  </a:lnTo>
                  <a:lnTo>
                    <a:pt x="89979" y="18288"/>
                  </a:lnTo>
                  <a:lnTo>
                    <a:pt x="90208" y="17145"/>
                  </a:lnTo>
                  <a:lnTo>
                    <a:pt x="90576" y="15367"/>
                  </a:lnTo>
                  <a:lnTo>
                    <a:pt x="91097" y="12827"/>
                  </a:lnTo>
                  <a:lnTo>
                    <a:pt x="91732" y="9652"/>
                  </a:lnTo>
                  <a:lnTo>
                    <a:pt x="89916" y="12827"/>
                  </a:lnTo>
                  <a:lnTo>
                    <a:pt x="90246" y="11938"/>
                  </a:lnTo>
                  <a:lnTo>
                    <a:pt x="90665" y="10795"/>
                  </a:lnTo>
                  <a:lnTo>
                    <a:pt x="89827" y="11938"/>
                  </a:lnTo>
                  <a:lnTo>
                    <a:pt x="88366" y="10414"/>
                  </a:lnTo>
                  <a:lnTo>
                    <a:pt x="86829" y="15367"/>
                  </a:lnTo>
                  <a:lnTo>
                    <a:pt x="87020" y="12827"/>
                  </a:lnTo>
                  <a:lnTo>
                    <a:pt x="87376" y="12446"/>
                  </a:lnTo>
                  <a:lnTo>
                    <a:pt x="86029" y="11430"/>
                  </a:lnTo>
                  <a:lnTo>
                    <a:pt x="83070" y="17145"/>
                  </a:lnTo>
                  <a:lnTo>
                    <a:pt x="82956" y="16510"/>
                  </a:lnTo>
                  <a:lnTo>
                    <a:pt x="82702" y="15113"/>
                  </a:lnTo>
                  <a:lnTo>
                    <a:pt x="82588" y="14478"/>
                  </a:lnTo>
                  <a:lnTo>
                    <a:pt x="82715" y="12954"/>
                  </a:lnTo>
                  <a:lnTo>
                    <a:pt x="82880" y="12319"/>
                  </a:lnTo>
                  <a:lnTo>
                    <a:pt x="82524" y="12700"/>
                  </a:lnTo>
                  <a:lnTo>
                    <a:pt x="81864" y="15113"/>
                  </a:lnTo>
                  <a:lnTo>
                    <a:pt x="81838" y="14478"/>
                  </a:lnTo>
                  <a:lnTo>
                    <a:pt x="81965" y="12827"/>
                  </a:lnTo>
                  <a:lnTo>
                    <a:pt x="82080" y="12446"/>
                  </a:lnTo>
                  <a:lnTo>
                    <a:pt x="82080" y="11938"/>
                  </a:lnTo>
                  <a:lnTo>
                    <a:pt x="80835" y="14478"/>
                  </a:lnTo>
                  <a:lnTo>
                    <a:pt x="80708" y="13843"/>
                  </a:lnTo>
                  <a:lnTo>
                    <a:pt x="80835" y="12954"/>
                  </a:lnTo>
                  <a:lnTo>
                    <a:pt x="81216" y="11938"/>
                  </a:lnTo>
                  <a:lnTo>
                    <a:pt x="81203" y="11684"/>
                  </a:lnTo>
                  <a:lnTo>
                    <a:pt x="80187" y="9525"/>
                  </a:lnTo>
                  <a:lnTo>
                    <a:pt x="78257" y="15621"/>
                  </a:lnTo>
                  <a:lnTo>
                    <a:pt x="76860" y="16510"/>
                  </a:lnTo>
                  <a:lnTo>
                    <a:pt x="76911" y="16256"/>
                  </a:lnTo>
                  <a:lnTo>
                    <a:pt x="77203" y="14605"/>
                  </a:lnTo>
                  <a:lnTo>
                    <a:pt x="77419" y="13462"/>
                  </a:lnTo>
                  <a:lnTo>
                    <a:pt x="77647" y="12192"/>
                  </a:lnTo>
                  <a:lnTo>
                    <a:pt x="77558" y="11684"/>
                  </a:lnTo>
                  <a:lnTo>
                    <a:pt x="76441" y="9499"/>
                  </a:lnTo>
                  <a:lnTo>
                    <a:pt x="76517" y="8763"/>
                  </a:lnTo>
                  <a:lnTo>
                    <a:pt x="74930" y="7874"/>
                  </a:lnTo>
                  <a:lnTo>
                    <a:pt x="72948" y="12065"/>
                  </a:lnTo>
                  <a:lnTo>
                    <a:pt x="71043" y="13462"/>
                  </a:lnTo>
                  <a:lnTo>
                    <a:pt x="71031" y="11684"/>
                  </a:lnTo>
                  <a:lnTo>
                    <a:pt x="71018" y="10795"/>
                  </a:lnTo>
                  <a:lnTo>
                    <a:pt x="70980" y="8382"/>
                  </a:lnTo>
                  <a:lnTo>
                    <a:pt x="68148" y="10795"/>
                  </a:lnTo>
                  <a:lnTo>
                    <a:pt x="67081" y="7747"/>
                  </a:lnTo>
                  <a:lnTo>
                    <a:pt x="67056" y="9017"/>
                  </a:lnTo>
                  <a:lnTo>
                    <a:pt x="66382" y="11303"/>
                  </a:lnTo>
                  <a:lnTo>
                    <a:pt x="66027" y="11684"/>
                  </a:lnTo>
                  <a:lnTo>
                    <a:pt x="65836" y="10668"/>
                  </a:lnTo>
                  <a:lnTo>
                    <a:pt x="64427" y="14605"/>
                  </a:lnTo>
                  <a:lnTo>
                    <a:pt x="64719" y="13208"/>
                  </a:lnTo>
                  <a:lnTo>
                    <a:pt x="64795" y="12827"/>
                  </a:lnTo>
                  <a:lnTo>
                    <a:pt x="64820" y="12700"/>
                  </a:lnTo>
                  <a:lnTo>
                    <a:pt x="65252" y="10541"/>
                  </a:lnTo>
                  <a:lnTo>
                    <a:pt x="65366" y="10668"/>
                  </a:lnTo>
                  <a:lnTo>
                    <a:pt x="65392" y="10541"/>
                  </a:lnTo>
                  <a:lnTo>
                    <a:pt x="65735" y="7493"/>
                  </a:lnTo>
                  <a:lnTo>
                    <a:pt x="65849" y="6477"/>
                  </a:lnTo>
                  <a:lnTo>
                    <a:pt x="64884" y="7493"/>
                  </a:lnTo>
                  <a:lnTo>
                    <a:pt x="64312" y="7239"/>
                  </a:lnTo>
                  <a:lnTo>
                    <a:pt x="63220" y="12700"/>
                  </a:lnTo>
                  <a:lnTo>
                    <a:pt x="63169" y="12446"/>
                  </a:lnTo>
                  <a:lnTo>
                    <a:pt x="62687" y="10287"/>
                  </a:lnTo>
                  <a:lnTo>
                    <a:pt x="62484" y="9398"/>
                  </a:lnTo>
                  <a:lnTo>
                    <a:pt x="60960" y="9779"/>
                  </a:lnTo>
                  <a:lnTo>
                    <a:pt x="59550" y="10287"/>
                  </a:lnTo>
                  <a:lnTo>
                    <a:pt x="59499" y="10033"/>
                  </a:lnTo>
                  <a:lnTo>
                    <a:pt x="59321" y="8890"/>
                  </a:lnTo>
                  <a:lnTo>
                    <a:pt x="58496" y="8890"/>
                  </a:lnTo>
                  <a:lnTo>
                    <a:pt x="57975" y="8890"/>
                  </a:lnTo>
                  <a:lnTo>
                    <a:pt x="57416" y="10033"/>
                  </a:lnTo>
                  <a:lnTo>
                    <a:pt x="57912" y="7493"/>
                  </a:lnTo>
                  <a:lnTo>
                    <a:pt x="57848" y="6972"/>
                  </a:lnTo>
                  <a:lnTo>
                    <a:pt x="57124" y="6223"/>
                  </a:lnTo>
                  <a:lnTo>
                    <a:pt x="56629" y="5715"/>
                  </a:lnTo>
                  <a:lnTo>
                    <a:pt x="55232" y="6223"/>
                  </a:lnTo>
                  <a:lnTo>
                    <a:pt x="55880" y="4191"/>
                  </a:lnTo>
                  <a:lnTo>
                    <a:pt x="55194" y="3810"/>
                  </a:lnTo>
                  <a:lnTo>
                    <a:pt x="53416" y="12446"/>
                  </a:lnTo>
                  <a:lnTo>
                    <a:pt x="52717" y="12446"/>
                  </a:lnTo>
                  <a:lnTo>
                    <a:pt x="52832" y="11684"/>
                  </a:lnTo>
                  <a:lnTo>
                    <a:pt x="53174" y="9144"/>
                  </a:lnTo>
                  <a:lnTo>
                    <a:pt x="53314" y="8128"/>
                  </a:lnTo>
                  <a:lnTo>
                    <a:pt x="53327" y="8001"/>
                  </a:lnTo>
                  <a:lnTo>
                    <a:pt x="52057" y="7874"/>
                  </a:lnTo>
                  <a:lnTo>
                    <a:pt x="52006" y="7493"/>
                  </a:lnTo>
                  <a:lnTo>
                    <a:pt x="51498" y="3810"/>
                  </a:lnTo>
                  <a:lnTo>
                    <a:pt x="49530" y="7493"/>
                  </a:lnTo>
                  <a:lnTo>
                    <a:pt x="49936" y="5715"/>
                  </a:lnTo>
                  <a:lnTo>
                    <a:pt x="50165" y="5588"/>
                  </a:lnTo>
                  <a:lnTo>
                    <a:pt x="49606" y="5334"/>
                  </a:lnTo>
                  <a:lnTo>
                    <a:pt x="49225" y="4318"/>
                  </a:lnTo>
                  <a:lnTo>
                    <a:pt x="48425" y="2159"/>
                  </a:lnTo>
                  <a:lnTo>
                    <a:pt x="48069" y="4597"/>
                  </a:lnTo>
                  <a:lnTo>
                    <a:pt x="45326" y="9144"/>
                  </a:lnTo>
                  <a:lnTo>
                    <a:pt x="45961" y="6350"/>
                  </a:lnTo>
                  <a:lnTo>
                    <a:pt x="44716" y="9906"/>
                  </a:lnTo>
                  <a:lnTo>
                    <a:pt x="44513" y="10795"/>
                  </a:lnTo>
                  <a:lnTo>
                    <a:pt x="43522" y="11684"/>
                  </a:lnTo>
                  <a:lnTo>
                    <a:pt x="43624" y="10160"/>
                  </a:lnTo>
                  <a:lnTo>
                    <a:pt x="43751" y="9525"/>
                  </a:lnTo>
                  <a:lnTo>
                    <a:pt x="43548" y="8509"/>
                  </a:lnTo>
                  <a:lnTo>
                    <a:pt x="42900" y="12827"/>
                  </a:lnTo>
                  <a:lnTo>
                    <a:pt x="42418" y="11176"/>
                  </a:lnTo>
                  <a:lnTo>
                    <a:pt x="43053" y="9398"/>
                  </a:lnTo>
                  <a:lnTo>
                    <a:pt x="42430" y="9017"/>
                  </a:lnTo>
                  <a:lnTo>
                    <a:pt x="42341" y="9779"/>
                  </a:lnTo>
                  <a:lnTo>
                    <a:pt x="42214" y="10287"/>
                  </a:lnTo>
                  <a:lnTo>
                    <a:pt x="41592" y="11938"/>
                  </a:lnTo>
                  <a:lnTo>
                    <a:pt x="40944" y="13208"/>
                  </a:lnTo>
                  <a:lnTo>
                    <a:pt x="40881" y="12954"/>
                  </a:lnTo>
                  <a:lnTo>
                    <a:pt x="40767" y="12446"/>
                  </a:lnTo>
                  <a:lnTo>
                    <a:pt x="40678" y="12065"/>
                  </a:lnTo>
                  <a:lnTo>
                    <a:pt x="40576" y="11684"/>
                  </a:lnTo>
                  <a:lnTo>
                    <a:pt x="40703" y="9499"/>
                  </a:lnTo>
                  <a:lnTo>
                    <a:pt x="40843" y="8509"/>
                  </a:lnTo>
                  <a:lnTo>
                    <a:pt x="40500" y="9906"/>
                  </a:lnTo>
                  <a:lnTo>
                    <a:pt x="39712" y="12065"/>
                  </a:lnTo>
                  <a:lnTo>
                    <a:pt x="39598" y="11684"/>
                  </a:lnTo>
                  <a:lnTo>
                    <a:pt x="39712" y="10033"/>
                  </a:lnTo>
                  <a:lnTo>
                    <a:pt x="39941" y="9499"/>
                  </a:lnTo>
                  <a:lnTo>
                    <a:pt x="39852" y="9017"/>
                  </a:lnTo>
                  <a:lnTo>
                    <a:pt x="39687" y="8509"/>
                  </a:lnTo>
                  <a:lnTo>
                    <a:pt x="39331" y="7429"/>
                  </a:lnTo>
                  <a:lnTo>
                    <a:pt x="39293" y="7620"/>
                  </a:lnTo>
                  <a:lnTo>
                    <a:pt x="39268" y="7239"/>
                  </a:lnTo>
                  <a:lnTo>
                    <a:pt x="39331" y="7429"/>
                  </a:lnTo>
                  <a:lnTo>
                    <a:pt x="39357" y="7239"/>
                  </a:lnTo>
                  <a:lnTo>
                    <a:pt x="39611" y="5842"/>
                  </a:lnTo>
                  <a:lnTo>
                    <a:pt x="39001" y="5334"/>
                  </a:lnTo>
                  <a:lnTo>
                    <a:pt x="39001" y="8166"/>
                  </a:lnTo>
                  <a:lnTo>
                    <a:pt x="37744" y="12446"/>
                  </a:lnTo>
                  <a:lnTo>
                    <a:pt x="37566" y="10033"/>
                  </a:lnTo>
                  <a:lnTo>
                    <a:pt x="37680" y="8636"/>
                  </a:lnTo>
                  <a:lnTo>
                    <a:pt x="37719" y="7747"/>
                  </a:lnTo>
                  <a:lnTo>
                    <a:pt x="38569" y="8001"/>
                  </a:lnTo>
                  <a:lnTo>
                    <a:pt x="39001" y="8166"/>
                  </a:lnTo>
                  <a:lnTo>
                    <a:pt x="39001" y="5334"/>
                  </a:lnTo>
                  <a:lnTo>
                    <a:pt x="40246" y="1778"/>
                  </a:lnTo>
                  <a:lnTo>
                    <a:pt x="39306" y="3556"/>
                  </a:lnTo>
                  <a:lnTo>
                    <a:pt x="37566" y="7747"/>
                  </a:lnTo>
                  <a:lnTo>
                    <a:pt x="37401" y="7239"/>
                  </a:lnTo>
                  <a:lnTo>
                    <a:pt x="37147" y="6477"/>
                  </a:lnTo>
                  <a:lnTo>
                    <a:pt x="37147" y="5969"/>
                  </a:lnTo>
                  <a:lnTo>
                    <a:pt x="37172" y="5588"/>
                  </a:lnTo>
                  <a:lnTo>
                    <a:pt x="37249" y="5334"/>
                  </a:lnTo>
                  <a:lnTo>
                    <a:pt x="37198" y="4953"/>
                  </a:lnTo>
                  <a:lnTo>
                    <a:pt x="37020" y="5080"/>
                  </a:lnTo>
                  <a:lnTo>
                    <a:pt x="36804" y="5588"/>
                  </a:lnTo>
                  <a:lnTo>
                    <a:pt x="36715" y="5207"/>
                  </a:lnTo>
                  <a:lnTo>
                    <a:pt x="36588" y="4699"/>
                  </a:lnTo>
                  <a:lnTo>
                    <a:pt x="36372" y="4699"/>
                  </a:lnTo>
                  <a:lnTo>
                    <a:pt x="36563" y="3429"/>
                  </a:lnTo>
                  <a:lnTo>
                    <a:pt x="36588" y="3302"/>
                  </a:lnTo>
                  <a:lnTo>
                    <a:pt x="36715" y="2413"/>
                  </a:lnTo>
                  <a:lnTo>
                    <a:pt x="36398" y="2730"/>
                  </a:lnTo>
                  <a:lnTo>
                    <a:pt x="36398" y="3429"/>
                  </a:lnTo>
                  <a:lnTo>
                    <a:pt x="36296" y="4699"/>
                  </a:lnTo>
                  <a:lnTo>
                    <a:pt x="36029" y="4699"/>
                  </a:lnTo>
                  <a:lnTo>
                    <a:pt x="35839" y="4953"/>
                  </a:lnTo>
                  <a:lnTo>
                    <a:pt x="35725" y="5207"/>
                  </a:lnTo>
                  <a:lnTo>
                    <a:pt x="35966" y="4191"/>
                  </a:lnTo>
                  <a:lnTo>
                    <a:pt x="36093" y="3810"/>
                  </a:lnTo>
                  <a:lnTo>
                    <a:pt x="36398" y="3429"/>
                  </a:lnTo>
                  <a:lnTo>
                    <a:pt x="36398" y="2730"/>
                  </a:lnTo>
                  <a:lnTo>
                    <a:pt x="35814" y="3302"/>
                  </a:lnTo>
                  <a:lnTo>
                    <a:pt x="35483" y="3175"/>
                  </a:lnTo>
                  <a:lnTo>
                    <a:pt x="34975" y="5969"/>
                  </a:lnTo>
                  <a:lnTo>
                    <a:pt x="34594" y="5461"/>
                  </a:lnTo>
                  <a:lnTo>
                    <a:pt x="34594" y="7734"/>
                  </a:lnTo>
                  <a:lnTo>
                    <a:pt x="34721" y="7620"/>
                  </a:lnTo>
                  <a:lnTo>
                    <a:pt x="34950" y="7505"/>
                  </a:lnTo>
                  <a:lnTo>
                    <a:pt x="34886" y="7658"/>
                  </a:lnTo>
                  <a:lnTo>
                    <a:pt x="34848" y="8166"/>
                  </a:lnTo>
                  <a:lnTo>
                    <a:pt x="34861" y="8356"/>
                  </a:lnTo>
                  <a:lnTo>
                    <a:pt x="34950" y="8051"/>
                  </a:lnTo>
                  <a:lnTo>
                    <a:pt x="35102" y="7493"/>
                  </a:lnTo>
                  <a:lnTo>
                    <a:pt x="36004" y="7493"/>
                  </a:lnTo>
                  <a:lnTo>
                    <a:pt x="35471" y="8788"/>
                  </a:lnTo>
                  <a:lnTo>
                    <a:pt x="35471" y="24511"/>
                  </a:lnTo>
                  <a:lnTo>
                    <a:pt x="35394" y="24384"/>
                  </a:lnTo>
                  <a:lnTo>
                    <a:pt x="35318" y="24257"/>
                  </a:lnTo>
                  <a:lnTo>
                    <a:pt x="34861" y="24257"/>
                  </a:lnTo>
                  <a:lnTo>
                    <a:pt x="34975" y="23368"/>
                  </a:lnTo>
                  <a:lnTo>
                    <a:pt x="35242" y="22225"/>
                  </a:lnTo>
                  <a:lnTo>
                    <a:pt x="35382" y="22225"/>
                  </a:lnTo>
                  <a:lnTo>
                    <a:pt x="35344" y="22352"/>
                  </a:lnTo>
                  <a:lnTo>
                    <a:pt x="35255" y="23114"/>
                  </a:lnTo>
                  <a:lnTo>
                    <a:pt x="35369" y="23495"/>
                  </a:lnTo>
                  <a:lnTo>
                    <a:pt x="35471" y="24511"/>
                  </a:lnTo>
                  <a:lnTo>
                    <a:pt x="35471" y="8788"/>
                  </a:lnTo>
                  <a:lnTo>
                    <a:pt x="34950" y="10033"/>
                  </a:lnTo>
                  <a:lnTo>
                    <a:pt x="34861" y="8382"/>
                  </a:lnTo>
                  <a:lnTo>
                    <a:pt x="33515" y="12954"/>
                  </a:lnTo>
                  <a:lnTo>
                    <a:pt x="33667" y="10668"/>
                  </a:lnTo>
                  <a:lnTo>
                    <a:pt x="33680" y="10541"/>
                  </a:lnTo>
                  <a:lnTo>
                    <a:pt x="33566" y="7874"/>
                  </a:lnTo>
                  <a:lnTo>
                    <a:pt x="33350" y="6858"/>
                  </a:lnTo>
                  <a:lnTo>
                    <a:pt x="33413" y="5461"/>
                  </a:lnTo>
                  <a:lnTo>
                    <a:pt x="33604" y="4064"/>
                  </a:lnTo>
                  <a:lnTo>
                    <a:pt x="32258" y="5461"/>
                  </a:lnTo>
                  <a:lnTo>
                    <a:pt x="30911" y="4572"/>
                  </a:lnTo>
                  <a:lnTo>
                    <a:pt x="29286" y="9779"/>
                  </a:lnTo>
                  <a:lnTo>
                    <a:pt x="29159" y="10033"/>
                  </a:lnTo>
                  <a:lnTo>
                    <a:pt x="28816" y="10541"/>
                  </a:lnTo>
                  <a:lnTo>
                    <a:pt x="28854" y="10287"/>
                  </a:lnTo>
                  <a:lnTo>
                    <a:pt x="29108" y="8763"/>
                  </a:lnTo>
                  <a:lnTo>
                    <a:pt x="29222" y="7620"/>
                  </a:lnTo>
                  <a:lnTo>
                    <a:pt x="29337" y="7239"/>
                  </a:lnTo>
                  <a:lnTo>
                    <a:pt x="29413" y="7073"/>
                  </a:lnTo>
                  <a:lnTo>
                    <a:pt x="29070" y="7620"/>
                  </a:lnTo>
                  <a:lnTo>
                    <a:pt x="28384" y="6858"/>
                  </a:lnTo>
                  <a:lnTo>
                    <a:pt x="28041" y="6477"/>
                  </a:lnTo>
                  <a:lnTo>
                    <a:pt x="27927" y="6972"/>
                  </a:lnTo>
                  <a:lnTo>
                    <a:pt x="27889" y="7239"/>
                  </a:lnTo>
                  <a:lnTo>
                    <a:pt x="27851" y="7366"/>
                  </a:lnTo>
                  <a:lnTo>
                    <a:pt x="27190" y="10287"/>
                  </a:lnTo>
                  <a:lnTo>
                    <a:pt x="26987" y="9398"/>
                  </a:lnTo>
                  <a:lnTo>
                    <a:pt x="26873" y="8890"/>
                  </a:lnTo>
                  <a:lnTo>
                    <a:pt x="26974" y="8166"/>
                  </a:lnTo>
                  <a:lnTo>
                    <a:pt x="27863" y="7264"/>
                  </a:lnTo>
                  <a:lnTo>
                    <a:pt x="27889" y="6985"/>
                  </a:lnTo>
                  <a:lnTo>
                    <a:pt x="27127" y="7239"/>
                  </a:lnTo>
                  <a:lnTo>
                    <a:pt x="27355" y="6477"/>
                  </a:lnTo>
                  <a:lnTo>
                    <a:pt x="27254" y="5842"/>
                  </a:lnTo>
                  <a:lnTo>
                    <a:pt x="26263" y="4699"/>
                  </a:lnTo>
                  <a:lnTo>
                    <a:pt x="22885" y="9144"/>
                  </a:lnTo>
                  <a:lnTo>
                    <a:pt x="22669" y="9398"/>
                  </a:lnTo>
                  <a:lnTo>
                    <a:pt x="22174" y="8382"/>
                  </a:lnTo>
                  <a:lnTo>
                    <a:pt x="21513" y="6985"/>
                  </a:lnTo>
                  <a:lnTo>
                    <a:pt x="21526" y="8382"/>
                  </a:lnTo>
                  <a:lnTo>
                    <a:pt x="19570" y="4445"/>
                  </a:lnTo>
                  <a:lnTo>
                    <a:pt x="15595" y="10668"/>
                  </a:lnTo>
                  <a:lnTo>
                    <a:pt x="15532" y="10414"/>
                  </a:lnTo>
                  <a:lnTo>
                    <a:pt x="14808" y="7620"/>
                  </a:lnTo>
                  <a:lnTo>
                    <a:pt x="14122" y="4953"/>
                  </a:lnTo>
                  <a:lnTo>
                    <a:pt x="13995" y="4572"/>
                  </a:lnTo>
                  <a:lnTo>
                    <a:pt x="13525" y="3429"/>
                  </a:lnTo>
                  <a:lnTo>
                    <a:pt x="13042" y="5588"/>
                  </a:lnTo>
                  <a:lnTo>
                    <a:pt x="12928" y="5969"/>
                  </a:lnTo>
                  <a:lnTo>
                    <a:pt x="12217" y="7620"/>
                  </a:lnTo>
                  <a:lnTo>
                    <a:pt x="12623" y="4445"/>
                  </a:lnTo>
                  <a:lnTo>
                    <a:pt x="11201" y="8001"/>
                  </a:lnTo>
                  <a:lnTo>
                    <a:pt x="9652" y="10414"/>
                  </a:lnTo>
                  <a:lnTo>
                    <a:pt x="9931" y="7747"/>
                  </a:lnTo>
                  <a:lnTo>
                    <a:pt x="10020" y="6858"/>
                  </a:lnTo>
                  <a:lnTo>
                    <a:pt x="10744" y="0"/>
                  </a:lnTo>
                  <a:lnTo>
                    <a:pt x="8458" y="4699"/>
                  </a:lnTo>
                  <a:lnTo>
                    <a:pt x="8267" y="6858"/>
                  </a:lnTo>
                  <a:lnTo>
                    <a:pt x="7848" y="6350"/>
                  </a:lnTo>
                  <a:lnTo>
                    <a:pt x="6489" y="7747"/>
                  </a:lnTo>
                  <a:lnTo>
                    <a:pt x="6438" y="7493"/>
                  </a:lnTo>
                  <a:lnTo>
                    <a:pt x="6438" y="7366"/>
                  </a:lnTo>
                  <a:lnTo>
                    <a:pt x="6540" y="5842"/>
                  </a:lnTo>
                  <a:lnTo>
                    <a:pt x="6731" y="4826"/>
                  </a:lnTo>
                  <a:lnTo>
                    <a:pt x="5016" y="7366"/>
                  </a:lnTo>
                  <a:lnTo>
                    <a:pt x="4368" y="6096"/>
                  </a:lnTo>
                  <a:lnTo>
                    <a:pt x="4457" y="5588"/>
                  </a:lnTo>
                  <a:lnTo>
                    <a:pt x="6362" y="889"/>
                  </a:lnTo>
                  <a:lnTo>
                    <a:pt x="5054" y="381"/>
                  </a:lnTo>
                  <a:lnTo>
                    <a:pt x="4445" y="889"/>
                  </a:lnTo>
                  <a:lnTo>
                    <a:pt x="2844" y="4572"/>
                  </a:lnTo>
                  <a:lnTo>
                    <a:pt x="2730" y="5969"/>
                  </a:lnTo>
                  <a:lnTo>
                    <a:pt x="2921" y="6096"/>
                  </a:lnTo>
                  <a:lnTo>
                    <a:pt x="3022" y="7239"/>
                  </a:lnTo>
                  <a:lnTo>
                    <a:pt x="2794" y="8509"/>
                  </a:lnTo>
                  <a:lnTo>
                    <a:pt x="2679" y="8763"/>
                  </a:lnTo>
                  <a:lnTo>
                    <a:pt x="2171" y="9398"/>
                  </a:lnTo>
                  <a:lnTo>
                    <a:pt x="1193" y="14224"/>
                  </a:lnTo>
                  <a:lnTo>
                    <a:pt x="76" y="18542"/>
                  </a:lnTo>
                  <a:lnTo>
                    <a:pt x="0" y="19431"/>
                  </a:lnTo>
                  <a:lnTo>
                    <a:pt x="457" y="22606"/>
                  </a:lnTo>
                  <a:lnTo>
                    <a:pt x="1778" y="19812"/>
                  </a:lnTo>
                  <a:lnTo>
                    <a:pt x="1600" y="22225"/>
                  </a:lnTo>
                  <a:lnTo>
                    <a:pt x="927" y="22225"/>
                  </a:lnTo>
                  <a:lnTo>
                    <a:pt x="876" y="24511"/>
                  </a:lnTo>
                  <a:lnTo>
                    <a:pt x="1473" y="22606"/>
                  </a:lnTo>
                  <a:lnTo>
                    <a:pt x="1638" y="22225"/>
                  </a:lnTo>
                  <a:lnTo>
                    <a:pt x="2006" y="21336"/>
                  </a:lnTo>
                  <a:lnTo>
                    <a:pt x="1968" y="21590"/>
                  </a:lnTo>
                  <a:lnTo>
                    <a:pt x="1854" y="23876"/>
                  </a:lnTo>
                  <a:lnTo>
                    <a:pt x="2806" y="21336"/>
                  </a:lnTo>
                  <a:lnTo>
                    <a:pt x="3149" y="20447"/>
                  </a:lnTo>
                  <a:lnTo>
                    <a:pt x="3200" y="20066"/>
                  </a:lnTo>
                  <a:lnTo>
                    <a:pt x="3352" y="19812"/>
                  </a:lnTo>
                  <a:lnTo>
                    <a:pt x="3479" y="19558"/>
                  </a:lnTo>
                  <a:lnTo>
                    <a:pt x="4051" y="18669"/>
                  </a:lnTo>
                  <a:lnTo>
                    <a:pt x="3962" y="21209"/>
                  </a:lnTo>
                  <a:lnTo>
                    <a:pt x="3594" y="22733"/>
                  </a:lnTo>
                  <a:lnTo>
                    <a:pt x="4394" y="20955"/>
                  </a:lnTo>
                  <a:lnTo>
                    <a:pt x="4279" y="21717"/>
                  </a:lnTo>
                  <a:lnTo>
                    <a:pt x="4165" y="22402"/>
                  </a:lnTo>
                  <a:lnTo>
                    <a:pt x="4038" y="22796"/>
                  </a:lnTo>
                  <a:lnTo>
                    <a:pt x="4381" y="22098"/>
                  </a:lnTo>
                  <a:lnTo>
                    <a:pt x="4876" y="22987"/>
                  </a:lnTo>
                  <a:lnTo>
                    <a:pt x="5118" y="22098"/>
                  </a:lnTo>
                  <a:lnTo>
                    <a:pt x="5435" y="20955"/>
                  </a:lnTo>
                  <a:lnTo>
                    <a:pt x="5537" y="20574"/>
                  </a:lnTo>
                  <a:lnTo>
                    <a:pt x="5435" y="23368"/>
                  </a:lnTo>
                  <a:lnTo>
                    <a:pt x="6769" y="20574"/>
                  </a:lnTo>
                  <a:lnTo>
                    <a:pt x="7010" y="20066"/>
                  </a:lnTo>
                  <a:lnTo>
                    <a:pt x="6121" y="24638"/>
                  </a:lnTo>
                  <a:lnTo>
                    <a:pt x="6451" y="23622"/>
                  </a:lnTo>
                  <a:lnTo>
                    <a:pt x="7493" y="21209"/>
                  </a:lnTo>
                  <a:lnTo>
                    <a:pt x="7874" y="21082"/>
                  </a:lnTo>
                  <a:lnTo>
                    <a:pt x="6210" y="26416"/>
                  </a:lnTo>
                  <a:lnTo>
                    <a:pt x="9182" y="21590"/>
                  </a:lnTo>
                  <a:lnTo>
                    <a:pt x="7924" y="27432"/>
                  </a:lnTo>
                  <a:lnTo>
                    <a:pt x="9321" y="22606"/>
                  </a:lnTo>
                  <a:lnTo>
                    <a:pt x="10109" y="25654"/>
                  </a:lnTo>
                  <a:lnTo>
                    <a:pt x="11468" y="22987"/>
                  </a:lnTo>
                  <a:lnTo>
                    <a:pt x="11391" y="23241"/>
                  </a:lnTo>
                  <a:lnTo>
                    <a:pt x="11264" y="24117"/>
                  </a:lnTo>
                  <a:lnTo>
                    <a:pt x="11379" y="25984"/>
                  </a:lnTo>
                  <a:lnTo>
                    <a:pt x="11506" y="26924"/>
                  </a:lnTo>
                  <a:lnTo>
                    <a:pt x="12293" y="22987"/>
                  </a:lnTo>
                  <a:lnTo>
                    <a:pt x="12395" y="22796"/>
                  </a:lnTo>
                  <a:lnTo>
                    <a:pt x="12623" y="22606"/>
                  </a:lnTo>
                  <a:lnTo>
                    <a:pt x="13195" y="22148"/>
                  </a:lnTo>
                  <a:lnTo>
                    <a:pt x="13296" y="21971"/>
                  </a:lnTo>
                  <a:lnTo>
                    <a:pt x="13423" y="21590"/>
                  </a:lnTo>
                  <a:lnTo>
                    <a:pt x="13614" y="21082"/>
                  </a:lnTo>
                  <a:lnTo>
                    <a:pt x="13970" y="20066"/>
                  </a:lnTo>
                  <a:lnTo>
                    <a:pt x="14109" y="19685"/>
                  </a:lnTo>
                  <a:lnTo>
                    <a:pt x="13995" y="23634"/>
                  </a:lnTo>
                  <a:lnTo>
                    <a:pt x="12877" y="24384"/>
                  </a:lnTo>
                  <a:lnTo>
                    <a:pt x="12369" y="28067"/>
                  </a:lnTo>
                  <a:lnTo>
                    <a:pt x="12941" y="24892"/>
                  </a:lnTo>
                  <a:lnTo>
                    <a:pt x="14033" y="25019"/>
                  </a:lnTo>
                  <a:lnTo>
                    <a:pt x="14046" y="24892"/>
                  </a:lnTo>
                  <a:lnTo>
                    <a:pt x="14312" y="22352"/>
                  </a:lnTo>
                  <a:lnTo>
                    <a:pt x="14338" y="24765"/>
                  </a:lnTo>
                  <a:lnTo>
                    <a:pt x="14490" y="23495"/>
                  </a:lnTo>
                  <a:lnTo>
                    <a:pt x="14122" y="26924"/>
                  </a:lnTo>
                  <a:lnTo>
                    <a:pt x="14808" y="23495"/>
                  </a:lnTo>
                  <a:lnTo>
                    <a:pt x="15036" y="22352"/>
                  </a:lnTo>
                  <a:lnTo>
                    <a:pt x="15138" y="21844"/>
                  </a:lnTo>
                  <a:lnTo>
                    <a:pt x="14706" y="26162"/>
                  </a:lnTo>
                  <a:lnTo>
                    <a:pt x="15659" y="23114"/>
                  </a:lnTo>
                  <a:lnTo>
                    <a:pt x="15735" y="26035"/>
                  </a:lnTo>
                  <a:lnTo>
                    <a:pt x="14947" y="27813"/>
                  </a:lnTo>
                  <a:lnTo>
                    <a:pt x="15976" y="26416"/>
                  </a:lnTo>
                  <a:lnTo>
                    <a:pt x="16002" y="27165"/>
                  </a:lnTo>
                  <a:lnTo>
                    <a:pt x="16052" y="26416"/>
                  </a:lnTo>
                  <a:lnTo>
                    <a:pt x="16154" y="25781"/>
                  </a:lnTo>
                  <a:lnTo>
                    <a:pt x="16649" y="23876"/>
                  </a:lnTo>
                  <a:lnTo>
                    <a:pt x="17576" y="23114"/>
                  </a:lnTo>
                  <a:lnTo>
                    <a:pt x="17729" y="22987"/>
                  </a:lnTo>
                  <a:lnTo>
                    <a:pt x="16598" y="26644"/>
                  </a:lnTo>
                  <a:lnTo>
                    <a:pt x="16484" y="28829"/>
                  </a:lnTo>
                  <a:lnTo>
                    <a:pt x="17221" y="27940"/>
                  </a:lnTo>
                  <a:lnTo>
                    <a:pt x="18300" y="24511"/>
                  </a:lnTo>
                  <a:lnTo>
                    <a:pt x="18643" y="24752"/>
                  </a:lnTo>
                  <a:lnTo>
                    <a:pt x="18618" y="25146"/>
                  </a:lnTo>
                  <a:lnTo>
                    <a:pt x="18503" y="26035"/>
                  </a:lnTo>
                  <a:lnTo>
                    <a:pt x="18389" y="26416"/>
                  </a:lnTo>
                  <a:lnTo>
                    <a:pt x="19138" y="24511"/>
                  </a:lnTo>
                  <a:lnTo>
                    <a:pt x="19532" y="23495"/>
                  </a:lnTo>
                  <a:lnTo>
                    <a:pt x="20154" y="26543"/>
                  </a:lnTo>
                  <a:lnTo>
                    <a:pt x="21297" y="23495"/>
                  </a:lnTo>
                  <a:lnTo>
                    <a:pt x="21488" y="22987"/>
                  </a:lnTo>
                  <a:lnTo>
                    <a:pt x="21463" y="23876"/>
                  </a:lnTo>
                  <a:lnTo>
                    <a:pt x="21577" y="22860"/>
                  </a:lnTo>
                  <a:lnTo>
                    <a:pt x="21691" y="21844"/>
                  </a:lnTo>
                  <a:lnTo>
                    <a:pt x="22085" y="19685"/>
                  </a:lnTo>
                  <a:lnTo>
                    <a:pt x="22288" y="18669"/>
                  </a:lnTo>
                  <a:lnTo>
                    <a:pt x="22313" y="18542"/>
                  </a:lnTo>
                  <a:lnTo>
                    <a:pt x="22656" y="18542"/>
                  </a:lnTo>
                  <a:lnTo>
                    <a:pt x="23368" y="16256"/>
                  </a:lnTo>
                  <a:lnTo>
                    <a:pt x="23037" y="18796"/>
                  </a:lnTo>
                  <a:lnTo>
                    <a:pt x="22834" y="18669"/>
                  </a:lnTo>
                  <a:lnTo>
                    <a:pt x="22644" y="19685"/>
                  </a:lnTo>
                  <a:lnTo>
                    <a:pt x="22415" y="20447"/>
                  </a:lnTo>
                  <a:lnTo>
                    <a:pt x="22948" y="19431"/>
                  </a:lnTo>
                  <a:lnTo>
                    <a:pt x="22694" y="22148"/>
                  </a:lnTo>
                  <a:lnTo>
                    <a:pt x="22783" y="21971"/>
                  </a:lnTo>
                  <a:lnTo>
                    <a:pt x="22885" y="21463"/>
                  </a:lnTo>
                  <a:lnTo>
                    <a:pt x="22948" y="21628"/>
                  </a:lnTo>
                  <a:lnTo>
                    <a:pt x="23025" y="21463"/>
                  </a:lnTo>
                  <a:lnTo>
                    <a:pt x="24003" y="19431"/>
                  </a:lnTo>
                  <a:lnTo>
                    <a:pt x="24168" y="19939"/>
                  </a:lnTo>
                  <a:lnTo>
                    <a:pt x="24257" y="20955"/>
                  </a:lnTo>
                  <a:lnTo>
                    <a:pt x="23787" y="24003"/>
                  </a:lnTo>
                  <a:lnTo>
                    <a:pt x="22948" y="21628"/>
                  </a:lnTo>
                  <a:lnTo>
                    <a:pt x="23012" y="24638"/>
                  </a:lnTo>
                  <a:lnTo>
                    <a:pt x="22453" y="23241"/>
                  </a:lnTo>
                  <a:lnTo>
                    <a:pt x="22059" y="28829"/>
                  </a:lnTo>
                  <a:lnTo>
                    <a:pt x="22034" y="22936"/>
                  </a:lnTo>
                  <a:lnTo>
                    <a:pt x="21971" y="23495"/>
                  </a:lnTo>
                  <a:lnTo>
                    <a:pt x="21717" y="26289"/>
                  </a:lnTo>
                  <a:lnTo>
                    <a:pt x="21602" y="28829"/>
                  </a:lnTo>
                  <a:lnTo>
                    <a:pt x="22390" y="29972"/>
                  </a:lnTo>
                  <a:lnTo>
                    <a:pt x="22644" y="28829"/>
                  </a:lnTo>
                  <a:lnTo>
                    <a:pt x="23025" y="27178"/>
                  </a:lnTo>
                  <a:lnTo>
                    <a:pt x="23901" y="28321"/>
                  </a:lnTo>
                  <a:lnTo>
                    <a:pt x="24295" y="27178"/>
                  </a:lnTo>
                  <a:lnTo>
                    <a:pt x="24472" y="26644"/>
                  </a:lnTo>
                  <a:lnTo>
                    <a:pt x="24599" y="24765"/>
                  </a:lnTo>
                  <a:lnTo>
                    <a:pt x="24638" y="24638"/>
                  </a:lnTo>
                  <a:lnTo>
                    <a:pt x="24841" y="24003"/>
                  </a:lnTo>
                  <a:lnTo>
                    <a:pt x="24955" y="23622"/>
                  </a:lnTo>
                  <a:lnTo>
                    <a:pt x="27101" y="20320"/>
                  </a:lnTo>
                  <a:lnTo>
                    <a:pt x="24511" y="32639"/>
                  </a:lnTo>
                  <a:lnTo>
                    <a:pt x="26428" y="28321"/>
                  </a:lnTo>
                  <a:lnTo>
                    <a:pt x="27114" y="26162"/>
                  </a:lnTo>
                  <a:lnTo>
                    <a:pt x="27216" y="25781"/>
                  </a:lnTo>
                  <a:lnTo>
                    <a:pt x="28117" y="21463"/>
                  </a:lnTo>
                  <a:lnTo>
                    <a:pt x="28295" y="22733"/>
                  </a:lnTo>
                  <a:lnTo>
                    <a:pt x="28409" y="24257"/>
                  </a:lnTo>
                  <a:lnTo>
                    <a:pt x="27482" y="27813"/>
                  </a:lnTo>
                  <a:lnTo>
                    <a:pt x="28435" y="28448"/>
                  </a:lnTo>
                  <a:lnTo>
                    <a:pt x="28663" y="26339"/>
                  </a:lnTo>
                  <a:lnTo>
                    <a:pt x="28714" y="26797"/>
                  </a:lnTo>
                  <a:lnTo>
                    <a:pt x="28841" y="30099"/>
                  </a:lnTo>
                  <a:lnTo>
                    <a:pt x="29298" y="26924"/>
                  </a:lnTo>
                  <a:lnTo>
                    <a:pt x="29222" y="26670"/>
                  </a:lnTo>
                  <a:lnTo>
                    <a:pt x="28663" y="26314"/>
                  </a:lnTo>
                  <a:lnTo>
                    <a:pt x="29121" y="22225"/>
                  </a:lnTo>
                  <a:lnTo>
                    <a:pt x="29616" y="24752"/>
                  </a:lnTo>
                  <a:lnTo>
                    <a:pt x="30086" y="24752"/>
                  </a:lnTo>
                  <a:lnTo>
                    <a:pt x="30111" y="25146"/>
                  </a:lnTo>
                  <a:lnTo>
                    <a:pt x="29629" y="28321"/>
                  </a:lnTo>
                  <a:lnTo>
                    <a:pt x="30822" y="27940"/>
                  </a:lnTo>
                  <a:lnTo>
                    <a:pt x="32499" y="25654"/>
                  </a:lnTo>
                  <a:lnTo>
                    <a:pt x="33820" y="25146"/>
                  </a:lnTo>
                  <a:lnTo>
                    <a:pt x="33515" y="26289"/>
                  </a:lnTo>
                  <a:lnTo>
                    <a:pt x="33337" y="26797"/>
                  </a:lnTo>
                  <a:lnTo>
                    <a:pt x="33235" y="28448"/>
                  </a:lnTo>
                  <a:lnTo>
                    <a:pt x="35090" y="26924"/>
                  </a:lnTo>
                  <a:lnTo>
                    <a:pt x="37503" y="31750"/>
                  </a:lnTo>
                  <a:lnTo>
                    <a:pt x="38633" y="28829"/>
                  </a:lnTo>
                  <a:lnTo>
                    <a:pt x="38760" y="28956"/>
                  </a:lnTo>
                  <a:lnTo>
                    <a:pt x="38811" y="28829"/>
                  </a:lnTo>
                  <a:lnTo>
                    <a:pt x="39255" y="27813"/>
                  </a:lnTo>
                  <a:lnTo>
                    <a:pt x="39611" y="27686"/>
                  </a:lnTo>
                  <a:lnTo>
                    <a:pt x="39433" y="29083"/>
                  </a:lnTo>
                  <a:lnTo>
                    <a:pt x="39319" y="29705"/>
                  </a:lnTo>
                  <a:lnTo>
                    <a:pt x="38989" y="30480"/>
                  </a:lnTo>
                  <a:lnTo>
                    <a:pt x="40474" y="28067"/>
                  </a:lnTo>
                  <a:lnTo>
                    <a:pt x="40830" y="27686"/>
                  </a:lnTo>
                  <a:lnTo>
                    <a:pt x="41554" y="26924"/>
                  </a:lnTo>
                  <a:lnTo>
                    <a:pt x="42887" y="25527"/>
                  </a:lnTo>
                  <a:lnTo>
                    <a:pt x="43116" y="27139"/>
                  </a:lnTo>
                  <a:lnTo>
                    <a:pt x="43230" y="29210"/>
                  </a:lnTo>
                  <a:lnTo>
                    <a:pt x="43116" y="29464"/>
                  </a:lnTo>
                  <a:lnTo>
                    <a:pt x="43040" y="29845"/>
                  </a:lnTo>
                  <a:lnTo>
                    <a:pt x="43599" y="31115"/>
                  </a:lnTo>
                  <a:lnTo>
                    <a:pt x="44716" y="25527"/>
                  </a:lnTo>
                  <a:lnTo>
                    <a:pt x="44792" y="25146"/>
                  </a:lnTo>
                  <a:lnTo>
                    <a:pt x="44894" y="24638"/>
                  </a:lnTo>
                  <a:lnTo>
                    <a:pt x="44919" y="24511"/>
                  </a:lnTo>
                  <a:lnTo>
                    <a:pt x="45072" y="23749"/>
                  </a:lnTo>
                  <a:lnTo>
                    <a:pt x="45135" y="24511"/>
                  </a:lnTo>
                  <a:lnTo>
                    <a:pt x="45262" y="26797"/>
                  </a:lnTo>
                  <a:lnTo>
                    <a:pt x="45186" y="27305"/>
                  </a:lnTo>
                  <a:lnTo>
                    <a:pt x="46647" y="28829"/>
                  </a:lnTo>
                  <a:lnTo>
                    <a:pt x="49136" y="26416"/>
                  </a:lnTo>
                  <a:lnTo>
                    <a:pt x="49669" y="31242"/>
                  </a:lnTo>
                  <a:lnTo>
                    <a:pt x="50749" y="26924"/>
                  </a:lnTo>
                  <a:lnTo>
                    <a:pt x="51104" y="33528"/>
                  </a:lnTo>
                  <a:lnTo>
                    <a:pt x="52362" y="27559"/>
                  </a:lnTo>
                  <a:lnTo>
                    <a:pt x="52641" y="29464"/>
                  </a:lnTo>
                  <a:lnTo>
                    <a:pt x="52768" y="30861"/>
                  </a:lnTo>
                  <a:lnTo>
                    <a:pt x="52514" y="31369"/>
                  </a:lnTo>
                  <a:lnTo>
                    <a:pt x="52400" y="31877"/>
                  </a:lnTo>
                  <a:lnTo>
                    <a:pt x="53403" y="34036"/>
                  </a:lnTo>
                  <a:lnTo>
                    <a:pt x="53746" y="34417"/>
                  </a:lnTo>
                  <a:lnTo>
                    <a:pt x="54686" y="30353"/>
                  </a:lnTo>
                  <a:lnTo>
                    <a:pt x="55283" y="29845"/>
                  </a:lnTo>
                  <a:lnTo>
                    <a:pt x="54711" y="32918"/>
                  </a:lnTo>
                  <a:lnTo>
                    <a:pt x="55918" y="29845"/>
                  </a:lnTo>
                  <a:lnTo>
                    <a:pt x="55968" y="29718"/>
                  </a:lnTo>
                  <a:lnTo>
                    <a:pt x="55613" y="33655"/>
                  </a:lnTo>
                  <a:lnTo>
                    <a:pt x="56121" y="33020"/>
                  </a:lnTo>
                  <a:lnTo>
                    <a:pt x="56248" y="30734"/>
                  </a:lnTo>
                  <a:lnTo>
                    <a:pt x="56299" y="30480"/>
                  </a:lnTo>
                  <a:lnTo>
                    <a:pt x="56870" y="29718"/>
                  </a:lnTo>
                  <a:lnTo>
                    <a:pt x="57251" y="29210"/>
                  </a:lnTo>
                  <a:lnTo>
                    <a:pt x="57416" y="30988"/>
                  </a:lnTo>
                  <a:lnTo>
                    <a:pt x="57531" y="33401"/>
                  </a:lnTo>
                  <a:lnTo>
                    <a:pt x="57315" y="34671"/>
                  </a:lnTo>
                  <a:lnTo>
                    <a:pt x="59461" y="32258"/>
                  </a:lnTo>
                  <a:lnTo>
                    <a:pt x="59334" y="32893"/>
                  </a:lnTo>
                  <a:lnTo>
                    <a:pt x="59639" y="32258"/>
                  </a:lnTo>
                  <a:lnTo>
                    <a:pt x="59944" y="31623"/>
                  </a:lnTo>
                  <a:lnTo>
                    <a:pt x="58026" y="38100"/>
                  </a:lnTo>
                  <a:lnTo>
                    <a:pt x="59372" y="35306"/>
                  </a:lnTo>
                  <a:lnTo>
                    <a:pt x="59486" y="34290"/>
                  </a:lnTo>
                  <a:lnTo>
                    <a:pt x="59740" y="33528"/>
                  </a:lnTo>
                  <a:lnTo>
                    <a:pt x="59918" y="32766"/>
                  </a:lnTo>
                  <a:lnTo>
                    <a:pt x="59956" y="34671"/>
                  </a:lnTo>
                  <a:lnTo>
                    <a:pt x="60883" y="34925"/>
                  </a:lnTo>
                  <a:lnTo>
                    <a:pt x="61722" y="34290"/>
                  </a:lnTo>
                  <a:lnTo>
                    <a:pt x="61366" y="35687"/>
                  </a:lnTo>
                  <a:lnTo>
                    <a:pt x="61264" y="36512"/>
                  </a:lnTo>
                  <a:lnTo>
                    <a:pt x="62318" y="37211"/>
                  </a:lnTo>
                  <a:lnTo>
                    <a:pt x="63969" y="35814"/>
                  </a:lnTo>
                  <a:lnTo>
                    <a:pt x="65354" y="36068"/>
                  </a:lnTo>
                  <a:lnTo>
                    <a:pt x="65278" y="35814"/>
                  </a:lnTo>
                  <a:lnTo>
                    <a:pt x="65163" y="35433"/>
                  </a:lnTo>
                  <a:lnTo>
                    <a:pt x="65214" y="34290"/>
                  </a:lnTo>
                  <a:lnTo>
                    <a:pt x="65532" y="32766"/>
                  </a:lnTo>
                  <a:lnTo>
                    <a:pt x="65773" y="31623"/>
                  </a:lnTo>
                  <a:lnTo>
                    <a:pt x="65849" y="31242"/>
                  </a:lnTo>
                  <a:lnTo>
                    <a:pt x="66332" y="30988"/>
                  </a:lnTo>
                  <a:lnTo>
                    <a:pt x="66230" y="31699"/>
                  </a:lnTo>
                  <a:lnTo>
                    <a:pt x="66535" y="30988"/>
                  </a:lnTo>
                  <a:lnTo>
                    <a:pt x="66687" y="30607"/>
                  </a:lnTo>
                  <a:lnTo>
                    <a:pt x="66992" y="30861"/>
                  </a:lnTo>
                  <a:lnTo>
                    <a:pt x="67056" y="31369"/>
                  </a:lnTo>
                  <a:lnTo>
                    <a:pt x="66332" y="34417"/>
                  </a:lnTo>
                  <a:lnTo>
                    <a:pt x="65836" y="35433"/>
                  </a:lnTo>
                  <a:lnTo>
                    <a:pt x="66675" y="34417"/>
                  </a:lnTo>
                  <a:lnTo>
                    <a:pt x="66586" y="35052"/>
                  </a:lnTo>
                  <a:lnTo>
                    <a:pt x="66459" y="35560"/>
                  </a:lnTo>
                  <a:lnTo>
                    <a:pt x="66344" y="35814"/>
                  </a:lnTo>
                  <a:lnTo>
                    <a:pt x="66230" y="36195"/>
                  </a:lnTo>
                  <a:lnTo>
                    <a:pt x="66014" y="37211"/>
                  </a:lnTo>
                  <a:lnTo>
                    <a:pt x="66649" y="35179"/>
                  </a:lnTo>
                  <a:lnTo>
                    <a:pt x="66471" y="40767"/>
                  </a:lnTo>
                  <a:lnTo>
                    <a:pt x="67513" y="37211"/>
                  </a:lnTo>
                  <a:lnTo>
                    <a:pt x="67360" y="38227"/>
                  </a:lnTo>
                  <a:lnTo>
                    <a:pt x="68732" y="38481"/>
                  </a:lnTo>
                  <a:lnTo>
                    <a:pt x="69583" y="37465"/>
                  </a:lnTo>
                  <a:lnTo>
                    <a:pt x="70739" y="37465"/>
                  </a:lnTo>
                  <a:lnTo>
                    <a:pt x="70789" y="37211"/>
                  </a:lnTo>
                  <a:lnTo>
                    <a:pt x="71170" y="35179"/>
                  </a:lnTo>
                  <a:lnTo>
                    <a:pt x="71285" y="34544"/>
                  </a:lnTo>
                  <a:lnTo>
                    <a:pt x="71628" y="35306"/>
                  </a:lnTo>
                  <a:lnTo>
                    <a:pt x="71882" y="34544"/>
                  </a:lnTo>
                  <a:lnTo>
                    <a:pt x="71920" y="34417"/>
                  </a:lnTo>
                  <a:lnTo>
                    <a:pt x="72390" y="33020"/>
                  </a:lnTo>
                  <a:lnTo>
                    <a:pt x="73037" y="34163"/>
                  </a:lnTo>
                  <a:lnTo>
                    <a:pt x="73533" y="36576"/>
                  </a:lnTo>
                  <a:lnTo>
                    <a:pt x="74587" y="36576"/>
                  </a:lnTo>
                  <a:lnTo>
                    <a:pt x="75463" y="35306"/>
                  </a:lnTo>
                  <a:lnTo>
                    <a:pt x="75450" y="35052"/>
                  </a:lnTo>
                  <a:lnTo>
                    <a:pt x="75349" y="34544"/>
                  </a:lnTo>
                  <a:lnTo>
                    <a:pt x="75463" y="33528"/>
                  </a:lnTo>
                  <a:lnTo>
                    <a:pt x="75641" y="33020"/>
                  </a:lnTo>
                  <a:lnTo>
                    <a:pt x="75869" y="32385"/>
                  </a:lnTo>
                  <a:lnTo>
                    <a:pt x="75628" y="33909"/>
                  </a:lnTo>
                  <a:lnTo>
                    <a:pt x="75514" y="35052"/>
                  </a:lnTo>
                  <a:lnTo>
                    <a:pt x="76466" y="35052"/>
                  </a:lnTo>
                  <a:lnTo>
                    <a:pt x="75603" y="36830"/>
                  </a:lnTo>
                  <a:lnTo>
                    <a:pt x="76885" y="36576"/>
                  </a:lnTo>
                  <a:lnTo>
                    <a:pt x="77241" y="36576"/>
                  </a:lnTo>
                  <a:lnTo>
                    <a:pt x="79146" y="34671"/>
                  </a:lnTo>
                  <a:lnTo>
                    <a:pt x="79260" y="32537"/>
                  </a:lnTo>
                  <a:lnTo>
                    <a:pt x="79311" y="32385"/>
                  </a:lnTo>
                  <a:lnTo>
                    <a:pt x="79349" y="32258"/>
                  </a:lnTo>
                  <a:lnTo>
                    <a:pt x="79692" y="31877"/>
                  </a:lnTo>
                  <a:lnTo>
                    <a:pt x="79717" y="33655"/>
                  </a:lnTo>
                  <a:lnTo>
                    <a:pt x="79502" y="34671"/>
                  </a:lnTo>
                  <a:lnTo>
                    <a:pt x="79375" y="34925"/>
                  </a:lnTo>
                  <a:lnTo>
                    <a:pt x="81457" y="31877"/>
                  </a:lnTo>
                  <a:lnTo>
                    <a:pt x="81800" y="31369"/>
                  </a:lnTo>
                  <a:lnTo>
                    <a:pt x="81864" y="43307"/>
                  </a:lnTo>
                  <a:lnTo>
                    <a:pt x="84137" y="38328"/>
                  </a:lnTo>
                  <a:lnTo>
                    <a:pt x="84302" y="38100"/>
                  </a:lnTo>
                  <a:lnTo>
                    <a:pt x="86055" y="35814"/>
                  </a:lnTo>
                  <a:lnTo>
                    <a:pt x="86474" y="36195"/>
                  </a:lnTo>
                  <a:lnTo>
                    <a:pt x="86487" y="36449"/>
                  </a:lnTo>
                  <a:lnTo>
                    <a:pt x="85407" y="37592"/>
                  </a:lnTo>
                  <a:lnTo>
                    <a:pt x="85344" y="38227"/>
                  </a:lnTo>
                  <a:lnTo>
                    <a:pt x="85471" y="39370"/>
                  </a:lnTo>
                  <a:lnTo>
                    <a:pt x="87503" y="35814"/>
                  </a:lnTo>
                  <a:lnTo>
                    <a:pt x="87795" y="35306"/>
                  </a:lnTo>
                  <a:lnTo>
                    <a:pt x="87731" y="40513"/>
                  </a:lnTo>
                  <a:lnTo>
                    <a:pt x="89535" y="37846"/>
                  </a:lnTo>
                  <a:lnTo>
                    <a:pt x="89065" y="45720"/>
                  </a:lnTo>
                  <a:lnTo>
                    <a:pt x="93040" y="37846"/>
                  </a:lnTo>
                  <a:lnTo>
                    <a:pt x="93446" y="43053"/>
                  </a:lnTo>
                  <a:lnTo>
                    <a:pt x="93675" y="41452"/>
                  </a:lnTo>
                  <a:lnTo>
                    <a:pt x="93802" y="41021"/>
                  </a:lnTo>
                  <a:lnTo>
                    <a:pt x="94361" y="39497"/>
                  </a:lnTo>
                  <a:lnTo>
                    <a:pt x="94157" y="40792"/>
                  </a:lnTo>
                  <a:lnTo>
                    <a:pt x="94411" y="40132"/>
                  </a:lnTo>
                  <a:lnTo>
                    <a:pt x="95669" y="39497"/>
                  </a:lnTo>
                  <a:lnTo>
                    <a:pt x="97675" y="38481"/>
                  </a:lnTo>
                  <a:lnTo>
                    <a:pt x="99796" y="43942"/>
                  </a:lnTo>
                  <a:lnTo>
                    <a:pt x="102412" y="46101"/>
                  </a:lnTo>
                  <a:lnTo>
                    <a:pt x="103403" y="46736"/>
                  </a:lnTo>
                  <a:lnTo>
                    <a:pt x="104533" y="38481"/>
                  </a:lnTo>
                  <a:lnTo>
                    <a:pt x="104622" y="37846"/>
                  </a:lnTo>
                  <a:lnTo>
                    <a:pt x="104787" y="36703"/>
                  </a:lnTo>
                  <a:lnTo>
                    <a:pt x="105117" y="39611"/>
                  </a:lnTo>
                  <a:lnTo>
                    <a:pt x="105244" y="41656"/>
                  </a:lnTo>
                  <a:lnTo>
                    <a:pt x="104317" y="44704"/>
                  </a:lnTo>
                  <a:lnTo>
                    <a:pt x="107226" y="41021"/>
                  </a:lnTo>
                  <a:lnTo>
                    <a:pt x="108699" y="45593"/>
                  </a:lnTo>
                  <a:lnTo>
                    <a:pt x="111442" y="42545"/>
                  </a:lnTo>
                  <a:lnTo>
                    <a:pt x="111213" y="43180"/>
                  </a:lnTo>
                  <a:lnTo>
                    <a:pt x="110985" y="44323"/>
                  </a:lnTo>
                  <a:lnTo>
                    <a:pt x="110782" y="44323"/>
                  </a:lnTo>
                  <a:lnTo>
                    <a:pt x="110769" y="46863"/>
                  </a:lnTo>
                  <a:lnTo>
                    <a:pt x="112306" y="44831"/>
                  </a:lnTo>
                  <a:lnTo>
                    <a:pt x="112433" y="44577"/>
                  </a:lnTo>
                  <a:lnTo>
                    <a:pt x="112788" y="42672"/>
                  </a:lnTo>
                  <a:lnTo>
                    <a:pt x="112877" y="42799"/>
                  </a:lnTo>
                  <a:lnTo>
                    <a:pt x="112979" y="43307"/>
                  </a:lnTo>
                  <a:lnTo>
                    <a:pt x="112712" y="44069"/>
                  </a:lnTo>
                  <a:lnTo>
                    <a:pt x="112585" y="45974"/>
                  </a:lnTo>
                  <a:lnTo>
                    <a:pt x="112712" y="47117"/>
                  </a:lnTo>
                  <a:lnTo>
                    <a:pt x="114236" y="42672"/>
                  </a:lnTo>
                  <a:lnTo>
                    <a:pt x="114020" y="45262"/>
                  </a:lnTo>
                  <a:lnTo>
                    <a:pt x="114160" y="44958"/>
                  </a:lnTo>
                  <a:lnTo>
                    <a:pt x="114935" y="46736"/>
                  </a:lnTo>
                  <a:lnTo>
                    <a:pt x="115087" y="44958"/>
                  </a:lnTo>
                  <a:lnTo>
                    <a:pt x="115176" y="43815"/>
                  </a:lnTo>
                  <a:lnTo>
                    <a:pt x="115722" y="45339"/>
                  </a:lnTo>
                  <a:lnTo>
                    <a:pt x="116459" y="43815"/>
                  </a:lnTo>
                  <a:lnTo>
                    <a:pt x="116941" y="42799"/>
                  </a:lnTo>
                  <a:lnTo>
                    <a:pt x="117246" y="44564"/>
                  </a:lnTo>
                  <a:lnTo>
                    <a:pt x="117182" y="44754"/>
                  </a:lnTo>
                  <a:lnTo>
                    <a:pt x="117106" y="44932"/>
                  </a:lnTo>
                  <a:lnTo>
                    <a:pt x="117030" y="45275"/>
                  </a:lnTo>
                  <a:lnTo>
                    <a:pt x="117322" y="46621"/>
                  </a:lnTo>
                  <a:lnTo>
                    <a:pt x="117373" y="45580"/>
                  </a:lnTo>
                  <a:lnTo>
                    <a:pt x="117335" y="44958"/>
                  </a:lnTo>
                  <a:lnTo>
                    <a:pt x="117259" y="44577"/>
                  </a:lnTo>
                  <a:lnTo>
                    <a:pt x="117843" y="42799"/>
                  </a:lnTo>
                  <a:lnTo>
                    <a:pt x="117881" y="42672"/>
                  </a:lnTo>
                  <a:lnTo>
                    <a:pt x="117919" y="42545"/>
                  </a:lnTo>
                  <a:lnTo>
                    <a:pt x="118262" y="41529"/>
                  </a:lnTo>
                  <a:lnTo>
                    <a:pt x="118338" y="46355"/>
                  </a:lnTo>
                  <a:lnTo>
                    <a:pt x="119291" y="41910"/>
                  </a:lnTo>
                  <a:lnTo>
                    <a:pt x="118376" y="46609"/>
                  </a:lnTo>
                  <a:lnTo>
                    <a:pt x="119989" y="45974"/>
                  </a:lnTo>
                  <a:lnTo>
                    <a:pt x="120904" y="43815"/>
                  </a:lnTo>
                  <a:lnTo>
                    <a:pt x="120472" y="45212"/>
                  </a:lnTo>
                  <a:lnTo>
                    <a:pt x="121069" y="45339"/>
                  </a:lnTo>
                  <a:lnTo>
                    <a:pt x="120510" y="47205"/>
                  </a:lnTo>
                  <a:lnTo>
                    <a:pt x="121081" y="47244"/>
                  </a:lnTo>
                  <a:lnTo>
                    <a:pt x="121780" y="46482"/>
                  </a:lnTo>
                  <a:lnTo>
                    <a:pt x="122110" y="44196"/>
                  </a:lnTo>
                  <a:lnTo>
                    <a:pt x="122135" y="49911"/>
                  </a:lnTo>
                  <a:lnTo>
                    <a:pt x="123825" y="44196"/>
                  </a:lnTo>
                  <a:lnTo>
                    <a:pt x="123926" y="43815"/>
                  </a:lnTo>
                  <a:lnTo>
                    <a:pt x="124498" y="41910"/>
                  </a:lnTo>
                  <a:lnTo>
                    <a:pt x="124612" y="41529"/>
                  </a:lnTo>
                  <a:lnTo>
                    <a:pt x="124752" y="41021"/>
                  </a:lnTo>
                  <a:lnTo>
                    <a:pt x="125056" y="40005"/>
                  </a:lnTo>
                  <a:lnTo>
                    <a:pt x="124345" y="47244"/>
                  </a:lnTo>
                  <a:lnTo>
                    <a:pt x="126504" y="45085"/>
                  </a:lnTo>
                  <a:lnTo>
                    <a:pt x="128206" y="43815"/>
                  </a:lnTo>
                  <a:lnTo>
                    <a:pt x="127495" y="47879"/>
                  </a:lnTo>
                  <a:lnTo>
                    <a:pt x="128892" y="46609"/>
                  </a:lnTo>
                  <a:lnTo>
                    <a:pt x="128765" y="45250"/>
                  </a:lnTo>
                  <a:lnTo>
                    <a:pt x="128460" y="43649"/>
                  </a:lnTo>
                  <a:lnTo>
                    <a:pt x="128346" y="43053"/>
                  </a:lnTo>
                  <a:lnTo>
                    <a:pt x="128460" y="43649"/>
                  </a:lnTo>
                  <a:lnTo>
                    <a:pt x="129819" y="43053"/>
                  </a:lnTo>
                  <a:lnTo>
                    <a:pt x="130111" y="42926"/>
                  </a:lnTo>
                  <a:lnTo>
                    <a:pt x="129590" y="45529"/>
                  </a:lnTo>
                  <a:lnTo>
                    <a:pt x="130670" y="42926"/>
                  </a:lnTo>
                  <a:lnTo>
                    <a:pt x="130873" y="42418"/>
                  </a:lnTo>
                  <a:lnTo>
                    <a:pt x="132105" y="43815"/>
                  </a:lnTo>
                  <a:lnTo>
                    <a:pt x="132156" y="43942"/>
                  </a:lnTo>
                  <a:lnTo>
                    <a:pt x="132270" y="44704"/>
                  </a:lnTo>
                  <a:lnTo>
                    <a:pt x="131521" y="45847"/>
                  </a:lnTo>
                  <a:lnTo>
                    <a:pt x="131254" y="46609"/>
                  </a:lnTo>
                  <a:lnTo>
                    <a:pt x="133057" y="44958"/>
                  </a:lnTo>
                  <a:lnTo>
                    <a:pt x="133972" y="47498"/>
                  </a:lnTo>
                  <a:lnTo>
                    <a:pt x="135636" y="45339"/>
                  </a:lnTo>
                  <a:lnTo>
                    <a:pt x="135724" y="44958"/>
                  </a:lnTo>
                  <a:lnTo>
                    <a:pt x="135851" y="42545"/>
                  </a:lnTo>
                  <a:lnTo>
                    <a:pt x="135928" y="42418"/>
                  </a:lnTo>
                  <a:lnTo>
                    <a:pt x="137477" y="40005"/>
                  </a:lnTo>
                  <a:lnTo>
                    <a:pt x="137731" y="39611"/>
                  </a:lnTo>
                  <a:lnTo>
                    <a:pt x="137820" y="39382"/>
                  </a:lnTo>
                  <a:lnTo>
                    <a:pt x="137795" y="39509"/>
                  </a:lnTo>
                  <a:lnTo>
                    <a:pt x="137909" y="39243"/>
                  </a:lnTo>
                  <a:lnTo>
                    <a:pt x="137883" y="39370"/>
                  </a:lnTo>
                  <a:lnTo>
                    <a:pt x="137769" y="39611"/>
                  </a:lnTo>
                  <a:lnTo>
                    <a:pt x="136677" y="43815"/>
                  </a:lnTo>
                  <a:lnTo>
                    <a:pt x="139230" y="39624"/>
                  </a:lnTo>
                  <a:lnTo>
                    <a:pt x="137121" y="47117"/>
                  </a:lnTo>
                  <a:lnTo>
                    <a:pt x="137375" y="46736"/>
                  </a:lnTo>
                  <a:lnTo>
                    <a:pt x="137655" y="45974"/>
                  </a:lnTo>
                  <a:lnTo>
                    <a:pt x="137782" y="45529"/>
                  </a:lnTo>
                  <a:lnTo>
                    <a:pt x="137972" y="44323"/>
                  </a:lnTo>
                  <a:lnTo>
                    <a:pt x="138036" y="45720"/>
                  </a:lnTo>
                  <a:lnTo>
                    <a:pt x="137541" y="47244"/>
                  </a:lnTo>
                  <a:lnTo>
                    <a:pt x="138658" y="46228"/>
                  </a:lnTo>
                  <a:lnTo>
                    <a:pt x="138734" y="44323"/>
                  </a:lnTo>
                  <a:lnTo>
                    <a:pt x="138747" y="43942"/>
                  </a:lnTo>
                  <a:lnTo>
                    <a:pt x="139560" y="44069"/>
                  </a:lnTo>
                  <a:lnTo>
                    <a:pt x="139369" y="45085"/>
                  </a:lnTo>
                  <a:lnTo>
                    <a:pt x="139141" y="45453"/>
                  </a:lnTo>
                  <a:lnTo>
                    <a:pt x="138823" y="46736"/>
                  </a:lnTo>
                  <a:lnTo>
                    <a:pt x="139941" y="43942"/>
                  </a:lnTo>
                  <a:lnTo>
                    <a:pt x="140398" y="42799"/>
                  </a:lnTo>
                  <a:lnTo>
                    <a:pt x="140741" y="43434"/>
                  </a:lnTo>
                  <a:lnTo>
                    <a:pt x="140817" y="44323"/>
                  </a:lnTo>
                  <a:lnTo>
                    <a:pt x="140716" y="45199"/>
                  </a:lnTo>
                  <a:lnTo>
                    <a:pt x="141770" y="45085"/>
                  </a:lnTo>
                  <a:lnTo>
                    <a:pt x="142595" y="42799"/>
                  </a:lnTo>
                  <a:lnTo>
                    <a:pt x="143522" y="40259"/>
                  </a:lnTo>
                  <a:lnTo>
                    <a:pt x="144259" y="41910"/>
                  </a:lnTo>
                  <a:lnTo>
                    <a:pt x="144373" y="42862"/>
                  </a:lnTo>
                  <a:lnTo>
                    <a:pt x="143281" y="46863"/>
                  </a:lnTo>
                  <a:lnTo>
                    <a:pt x="144653" y="43942"/>
                  </a:lnTo>
                  <a:lnTo>
                    <a:pt x="144018" y="47879"/>
                  </a:lnTo>
                  <a:lnTo>
                    <a:pt x="144945" y="46863"/>
                  </a:lnTo>
                  <a:lnTo>
                    <a:pt x="144995" y="44958"/>
                  </a:lnTo>
                  <a:lnTo>
                    <a:pt x="145605" y="45085"/>
                  </a:lnTo>
                  <a:lnTo>
                    <a:pt x="145656" y="44958"/>
                  </a:lnTo>
                  <a:lnTo>
                    <a:pt x="146062" y="43942"/>
                  </a:lnTo>
                  <a:lnTo>
                    <a:pt x="146672" y="42418"/>
                  </a:lnTo>
                  <a:lnTo>
                    <a:pt x="146723" y="42595"/>
                  </a:lnTo>
                  <a:lnTo>
                    <a:pt x="146837" y="43942"/>
                  </a:lnTo>
                  <a:lnTo>
                    <a:pt x="146215" y="45212"/>
                  </a:lnTo>
                  <a:lnTo>
                    <a:pt x="147510" y="44704"/>
                  </a:lnTo>
                  <a:lnTo>
                    <a:pt x="147231" y="43561"/>
                  </a:lnTo>
                  <a:lnTo>
                    <a:pt x="147320" y="42799"/>
                  </a:lnTo>
                  <a:lnTo>
                    <a:pt x="147523" y="42418"/>
                  </a:lnTo>
                  <a:lnTo>
                    <a:pt x="148031" y="41402"/>
                  </a:lnTo>
                  <a:lnTo>
                    <a:pt x="148056" y="40259"/>
                  </a:lnTo>
                  <a:lnTo>
                    <a:pt x="148018" y="39624"/>
                  </a:lnTo>
                  <a:lnTo>
                    <a:pt x="147955" y="38227"/>
                  </a:lnTo>
                  <a:lnTo>
                    <a:pt x="148450" y="39243"/>
                  </a:lnTo>
                  <a:lnTo>
                    <a:pt x="148501" y="39611"/>
                  </a:lnTo>
                  <a:lnTo>
                    <a:pt x="148348" y="39878"/>
                  </a:lnTo>
                  <a:lnTo>
                    <a:pt x="149186" y="39624"/>
                  </a:lnTo>
                  <a:lnTo>
                    <a:pt x="149085" y="41935"/>
                  </a:lnTo>
                  <a:lnTo>
                    <a:pt x="150177" y="39624"/>
                  </a:lnTo>
                  <a:lnTo>
                    <a:pt x="150317" y="40132"/>
                  </a:lnTo>
                  <a:lnTo>
                    <a:pt x="150418" y="41021"/>
                  </a:lnTo>
                  <a:lnTo>
                    <a:pt x="150304" y="42037"/>
                  </a:lnTo>
                  <a:lnTo>
                    <a:pt x="149606" y="44704"/>
                  </a:lnTo>
                  <a:lnTo>
                    <a:pt x="149491" y="45720"/>
                  </a:lnTo>
                  <a:lnTo>
                    <a:pt x="150393" y="42545"/>
                  </a:lnTo>
                  <a:lnTo>
                    <a:pt x="151104" y="45085"/>
                  </a:lnTo>
                  <a:lnTo>
                    <a:pt x="151803" y="42799"/>
                  </a:lnTo>
                  <a:lnTo>
                    <a:pt x="152120" y="41783"/>
                  </a:lnTo>
                  <a:lnTo>
                    <a:pt x="151815" y="42799"/>
                  </a:lnTo>
                  <a:lnTo>
                    <a:pt x="151574" y="44069"/>
                  </a:lnTo>
                  <a:lnTo>
                    <a:pt x="151447" y="44958"/>
                  </a:lnTo>
                  <a:lnTo>
                    <a:pt x="152171" y="42418"/>
                  </a:lnTo>
                  <a:lnTo>
                    <a:pt x="152298" y="43434"/>
                  </a:lnTo>
                  <a:lnTo>
                    <a:pt x="152171" y="44196"/>
                  </a:lnTo>
                  <a:lnTo>
                    <a:pt x="151942" y="45351"/>
                  </a:lnTo>
                  <a:lnTo>
                    <a:pt x="152704" y="45974"/>
                  </a:lnTo>
                  <a:lnTo>
                    <a:pt x="152615" y="42418"/>
                  </a:lnTo>
                  <a:lnTo>
                    <a:pt x="152590" y="41783"/>
                  </a:lnTo>
                  <a:lnTo>
                    <a:pt x="152552" y="40386"/>
                  </a:lnTo>
                  <a:lnTo>
                    <a:pt x="152984" y="41910"/>
                  </a:lnTo>
                  <a:lnTo>
                    <a:pt x="153073" y="42799"/>
                  </a:lnTo>
                  <a:lnTo>
                    <a:pt x="153035" y="43307"/>
                  </a:lnTo>
                  <a:lnTo>
                    <a:pt x="152908" y="43434"/>
                  </a:lnTo>
                  <a:lnTo>
                    <a:pt x="152857" y="43649"/>
                  </a:lnTo>
                  <a:lnTo>
                    <a:pt x="153619" y="44831"/>
                  </a:lnTo>
                  <a:lnTo>
                    <a:pt x="155079" y="42291"/>
                  </a:lnTo>
                  <a:lnTo>
                    <a:pt x="155613" y="43434"/>
                  </a:lnTo>
                  <a:lnTo>
                    <a:pt x="155727" y="44450"/>
                  </a:lnTo>
                  <a:lnTo>
                    <a:pt x="155371" y="47663"/>
                  </a:lnTo>
                  <a:lnTo>
                    <a:pt x="155994" y="47498"/>
                  </a:lnTo>
                  <a:lnTo>
                    <a:pt x="158191" y="43815"/>
                  </a:lnTo>
                  <a:lnTo>
                    <a:pt x="159334" y="44958"/>
                  </a:lnTo>
                  <a:lnTo>
                    <a:pt x="159207" y="44577"/>
                  </a:lnTo>
                  <a:lnTo>
                    <a:pt x="159308" y="43815"/>
                  </a:lnTo>
                  <a:lnTo>
                    <a:pt x="159639" y="42291"/>
                  </a:lnTo>
                  <a:lnTo>
                    <a:pt x="160045" y="40386"/>
                  </a:lnTo>
                  <a:lnTo>
                    <a:pt x="160210" y="39624"/>
                  </a:lnTo>
                  <a:lnTo>
                    <a:pt x="160350" y="38989"/>
                  </a:lnTo>
                  <a:lnTo>
                    <a:pt x="159639" y="47371"/>
                  </a:lnTo>
                  <a:lnTo>
                    <a:pt x="160439" y="45593"/>
                  </a:lnTo>
                  <a:lnTo>
                    <a:pt x="160566" y="45199"/>
                  </a:lnTo>
                  <a:lnTo>
                    <a:pt x="160502" y="45453"/>
                  </a:lnTo>
                  <a:lnTo>
                    <a:pt x="160007" y="47879"/>
                  </a:lnTo>
                  <a:lnTo>
                    <a:pt x="160172" y="47244"/>
                  </a:lnTo>
                  <a:lnTo>
                    <a:pt x="160909" y="48260"/>
                  </a:lnTo>
                  <a:lnTo>
                    <a:pt x="161582" y="47244"/>
                  </a:lnTo>
                  <a:lnTo>
                    <a:pt x="162255" y="46228"/>
                  </a:lnTo>
                  <a:lnTo>
                    <a:pt x="163944" y="44831"/>
                  </a:lnTo>
                  <a:lnTo>
                    <a:pt x="163728" y="45529"/>
                  </a:lnTo>
                  <a:lnTo>
                    <a:pt x="163601" y="46609"/>
                  </a:lnTo>
                  <a:lnTo>
                    <a:pt x="163804" y="47498"/>
                  </a:lnTo>
                  <a:lnTo>
                    <a:pt x="164769" y="47117"/>
                  </a:lnTo>
                  <a:lnTo>
                    <a:pt x="165239" y="47879"/>
                  </a:lnTo>
                  <a:lnTo>
                    <a:pt x="165468" y="47117"/>
                  </a:lnTo>
                  <a:lnTo>
                    <a:pt x="165658" y="46482"/>
                  </a:lnTo>
                  <a:lnTo>
                    <a:pt x="165950" y="46863"/>
                  </a:lnTo>
                  <a:lnTo>
                    <a:pt x="165976" y="46482"/>
                  </a:lnTo>
                  <a:lnTo>
                    <a:pt x="166116" y="44831"/>
                  </a:lnTo>
                  <a:lnTo>
                    <a:pt x="166128" y="44704"/>
                  </a:lnTo>
                  <a:lnTo>
                    <a:pt x="166903" y="47752"/>
                  </a:lnTo>
                  <a:lnTo>
                    <a:pt x="168363" y="46863"/>
                  </a:lnTo>
                  <a:lnTo>
                    <a:pt x="169837" y="45720"/>
                  </a:lnTo>
                  <a:lnTo>
                    <a:pt x="170649" y="48006"/>
                  </a:lnTo>
                  <a:lnTo>
                    <a:pt x="170434" y="48006"/>
                  </a:lnTo>
                  <a:lnTo>
                    <a:pt x="169964" y="49149"/>
                  </a:lnTo>
                  <a:lnTo>
                    <a:pt x="170116" y="49149"/>
                  </a:lnTo>
                  <a:lnTo>
                    <a:pt x="171589" y="48196"/>
                  </a:lnTo>
                  <a:lnTo>
                    <a:pt x="171716" y="47879"/>
                  </a:lnTo>
                  <a:lnTo>
                    <a:pt x="171818" y="47117"/>
                  </a:lnTo>
                  <a:lnTo>
                    <a:pt x="171780" y="46736"/>
                  </a:lnTo>
                  <a:lnTo>
                    <a:pt x="171805" y="45720"/>
                  </a:lnTo>
                  <a:lnTo>
                    <a:pt x="171881" y="44704"/>
                  </a:lnTo>
                  <a:lnTo>
                    <a:pt x="172148" y="43815"/>
                  </a:lnTo>
                  <a:lnTo>
                    <a:pt x="172275" y="43434"/>
                  </a:lnTo>
                  <a:lnTo>
                    <a:pt x="172859" y="42418"/>
                  </a:lnTo>
                  <a:lnTo>
                    <a:pt x="173177" y="42418"/>
                  </a:lnTo>
                  <a:lnTo>
                    <a:pt x="172453" y="43649"/>
                  </a:lnTo>
                  <a:lnTo>
                    <a:pt x="172364" y="44958"/>
                  </a:lnTo>
                  <a:lnTo>
                    <a:pt x="172478" y="47599"/>
                  </a:lnTo>
                  <a:lnTo>
                    <a:pt x="172466" y="47828"/>
                  </a:lnTo>
                  <a:lnTo>
                    <a:pt x="172440" y="48107"/>
                  </a:lnTo>
                  <a:lnTo>
                    <a:pt x="172466" y="48348"/>
                  </a:lnTo>
                  <a:lnTo>
                    <a:pt x="172491" y="48145"/>
                  </a:lnTo>
                  <a:lnTo>
                    <a:pt x="172491" y="47625"/>
                  </a:lnTo>
                  <a:lnTo>
                    <a:pt x="172580" y="46863"/>
                  </a:lnTo>
                  <a:lnTo>
                    <a:pt x="172821" y="46101"/>
                  </a:lnTo>
                  <a:lnTo>
                    <a:pt x="172923" y="45339"/>
                  </a:lnTo>
                  <a:lnTo>
                    <a:pt x="172859" y="49784"/>
                  </a:lnTo>
                  <a:lnTo>
                    <a:pt x="173380" y="45339"/>
                  </a:lnTo>
                  <a:lnTo>
                    <a:pt x="173723" y="42418"/>
                  </a:lnTo>
                  <a:lnTo>
                    <a:pt x="173939" y="40640"/>
                  </a:lnTo>
                  <a:lnTo>
                    <a:pt x="174205" y="42595"/>
                  </a:lnTo>
                  <a:lnTo>
                    <a:pt x="174332" y="43815"/>
                  </a:lnTo>
                  <a:lnTo>
                    <a:pt x="174078" y="44831"/>
                  </a:lnTo>
                  <a:lnTo>
                    <a:pt x="174561" y="44323"/>
                  </a:lnTo>
                  <a:lnTo>
                    <a:pt x="175196" y="42672"/>
                  </a:lnTo>
                  <a:lnTo>
                    <a:pt x="175298" y="42862"/>
                  </a:lnTo>
                  <a:lnTo>
                    <a:pt x="175412" y="43942"/>
                  </a:lnTo>
                  <a:lnTo>
                    <a:pt x="175158" y="45974"/>
                  </a:lnTo>
                  <a:lnTo>
                    <a:pt x="176149" y="42672"/>
                  </a:lnTo>
                  <a:lnTo>
                    <a:pt x="176479" y="41529"/>
                  </a:lnTo>
                  <a:lnTo>
                    <a:pt x="176466" y="43815"/>
                  </a:lnTo>
                  <a:lnTo>
                    <a:pt x="176339" y="44704"/>
                  </a:lnTo>
                  <a:lnTo>
                    <a:pt x="176085" y="45212"/>
                  </a:lnTo>
                  <a:lnTo>
                    <a:pt x="175755" y="45085"/>
                  </a:lnTo>
                  <a:lnTo>
                    <a:pt x="175450" y="45720"/>
                  </a:lnTo>
                  <a:lnTo>
                    <a:pt x="175323" y="49149"/>
                  </a:lnTo>
                  <a:lnTo>
                    <a:pt x="175539" y="48387"/>
                  </a:lnTo>
                  <a:lnTo>
                    <a:pt x="175831" y="48882"/>
                  </a:lnTo>
                  <a:lnTo>
                    <a:pt x="175869" y="49022"/>
                  </a:lnTo>
                  <a:lnTo>
                    <a:pt x="176136" y="49987"/>
                  </a:lnTo>
                  <a:lnTo>
                    <a:pt x="176072" y="49568"/>
                  </a:lnTo>
                  <a:lnTo>
                    <a:pt x="176453" y="50546"/>
                  </a:lnTo>
                  <a:lnTo>
                    <a:pt x="176568" y="48895"/>
                  </a:lnTo>
                  <a:lnTo>
                    <a:pt x="176707" y="48387"/>
                  </a:lnTo>
                  <a:lnTo>
                    <a:pt x="177622" y="45212"/>
                  </a:lnTo>
                  <a:lnTo>
                    <a:pt x="178396" y="42545"/>
                  </a:lnTo>
                  <a:lnTo>
                    <a:pt x="178028" y="48260"/>
                  </a:lnTo>
                  <a:lnTo>
                    <a:pt x="178003" y="48514"/>
                  </a:lnTo>
                  <a:lnTo>
                    <a:pt x="178104" y="48260"/>
                  </a:lnTo>
                  <a:lnTo>
                    <a:pt x="179781" y="43942"/>
                  </a:lnTo>
                  <a:lnTo>
                    <a:pt x="178130" y="48196"/>
                  </a:lnTo>
                  <a:lnTo>
                    <a:pt x="179171" y="46482"/>
                  </a:lnTo>
                  <a:lnTo>
                    <a:pt x="178727" y="48641"/>
                  </a:lnTo>
                  <a:lnTo>
                    <a:pt x="178612" y="50673"/>
                  </a:lnTo>
                  <a:lnTo>
                    <a:pt x="178739" y="51689"/>
                  </a:lnTo>
                  <a:lnTo>
                    <a:pt x="178511" y="52451"/>
                  </a:lnTo>
                  <a:lnTo>
                    <a:pt x="179400" y="50038"/>
                  </a:lnTo>
                  <a:lnTo>
                    <a:pt x="178866" y="54483"/>
                  </a:lnTo>
                  <a:lnTo>
                    <a:pt x="180149" y="50927"/>
                  </a:lnTo>
                  <a:lnTo>
                    <a:pt x="179984" y="51943"/>
                  </a:lnTo>
                  <a:lnTo>
                    <a:pt x="180301" y="51549"/>
                  </a:lnTo>
                  <a:lnTo>
                    <a:pt x="180441" y="50927"/>
                  </a:lnTo>
                  <a:lnTo>
                    <a:pt x="180555" y="50546"/>
                  </a:lnTo>
                  <a:lnTo>
                    <a:pt x="180784" y="50038"/>
                  </a:lnTo>
                  <a:lnTo>
                    <a:pt x="181991" y="47371"/>
                  </a:lnTo>
                  <a:lnTo>
                    <a:pt x="181749" y="55118"/>
                  </a:lnTo>
                  <a:lnTo>
                    <a:pt x="183870" y="50673"/>
                  </a:lnTo>
                  <a:lnTo>
                    <a:pt x="185293" y="49022"/>
                  </a:lnTo>
                  <a:lnTo>
                    <a:pt x="185699" y="47371"/>
                  </a:lnTo>
                  <a:lnTo>
                    <a:pt x="186055" y="45847"/>
                  </a:lnTo>
                  <a:lnTo>
                    <a:pt x="186169" y="45529"/>
                  </a:lnTo>
                  <a:lnTo>
                    <a:pt x="187426" y="44069"/>
                  </a:lnTo>
                  <a:lnTo>
                    <a:pt x="187401" y="45847"/>
                  </a:lnTo>
                  <a:lnTo>
                    <a:pt x="186588" y="47498"/>
                  </a:lnTo>
                  <a:lnTo>
                    <a:pt x="186512" y="48006"/>
                  </a:lnTo>
                  <a:lnTo>
                    <a:pt x="186740" y="49276"/>
                  </a:lnTo>
                  <a:lnTo>
                    <a:pt x="187210" y="49149"/>
                  </a:lnTo>
                  <a:lnTo>
                    <a:pt x="187921" y="48006"/>
                  </a:lnTo>
                  <a:lnTo>
                    <a:pt x="187693" y="48768"/>
                  </a:lnTo>
                  <a:lnTo>
                    <a:pt x="187579" y="50800"/>
                  </a:lnTo>
                  <a:lnTo>
                    <a:pt x="188023" y="50673"/>
                  </a:lnTo>
                  <a:lnTo>
                    <a:pt x="188252" y="49149"/>
                  </a:lnTo>
                  <a:lnTo>
                    <a:pt x="188302" y="48387"/>
                  </a:lnTo>
                  <a:lnTo>
                    <a:pt x="188137" y="48260"/>
                  </a:lnTo>
                  <a:lnTo>
                    <a:pt x="188214" y="48006"/>
                  </a:lnTo>
                  <a:lnTo>
                    <a:pt x="188341" y="47498"/>
                  </a:lnTo>
                  <a:lnTo>
                    <a:pt x="189230" y="44069"/>
                  </a:lnTo>
                  <a:close/>
                </a:path>
                <a:path w="438784" h="74295">
                  <a:moveTo>
                    <a:pt x="189738" y="52070"/>
                  </a:moveTo>
                  <a:lnTo>
                    <a:pt x="189471" y="52222"/>
                  </a:lnTo>
                  <a:lnTo>
                    <a:pt x="189395" y="52832"/>
                  </a:lnTo>
                  <a:lnTo>
                    <a:pt x="189738" y="52070"/>
                  </a:lnTo>
                  <a:close/>
                </a:path>
                <a:path w="438784" h="74295">
                  <a:moveTo>
                    <a:pt x="189763" y="53936"/>
                  </a:moveTo>
                  <a:lnTo>
                    <a:pt x="189560" y="54241"/>
                  </a:lnTo>
                  <a:lnTo>
                    <a:pt x="189661" y="54394"/>
                  </a:lnTo>
                  <a:lnTo>
                    <a:pt x="189699" y="54203"/>
                  </a:lnTo>
                  <a:lnTo>
                    <a:pt x="189725" y="54051"/>
                  </a:lnTo>
                  <a:close/>
                </a:path>
                <a:path w="438784" h="74295">
                  <a:moveTo>
                    <a:pt x="189979" y="53619"/>
                  </a:moveTo>
                  <a:lnTo>
                    <a:pt x="189852" y="53619"/>
                  </a:lnTo>
                  <a:lnTo>
                    <a:pt x="189763" y="53924"/>
                  </a:lnTo>
                  <a:lnTo>
                    <a:pt x="189979" y="53619"/>
                  </a:lnTo>
                  <a:close/>
                </a:path>
                <a:path w="438784" h="74295">
                  <a:moveTo>
                    <a:pt x="190398" y="52933"/>
                  </a:moveTo>
                  <a:lnTo>
                    <a:pt x="189966" y="53606"/>
                  </a:lnTo>
                  <a:lnTo>
                    <a:pt x="190182" y="53746"/>
                  </a:lnTo>
                  <a:lnTo>
                    <a:pt x="190398" y="52933"/>
                  </a:lnTo>
                  <a:close/>
                </a:path>
                <a:path w="438784" h="74295">
                  <a:moveTo>
                    <a:pt x="190995" y="49149"/>
                  </a:moveTo>
                  <a:lnTo>
                    <a:pt x="190944" y="48488"/>
                  </a:lnTo>
                  <a:lnTo>
                    <a:pt x="190525" y="50292"/>
                  </a:lnTo>
                  <a:lnTo>
                    <a:pt x="189738" y="52070"/>
                  </a:lnTo>
                  <a:lnTo>
                    <a:pt x="190347" y="51689"/>
                  </a:lnTo>
                  <a:lnTo>
                    <a:pt x="190995" y="49149"/>
                  </a:lnTo>
                  <a:close/>
                </a:path>
                <a:path w="438784" h="74295">
                  <a:moveTo>
                    <a:pt x="191084" y="47879"/>
                  </a:moveTo>
                  <a:lnTo>
                    <a:pt x="190842" y="47879"/>
                  </a:lnTo>
                  <a:lnTo>
                    <a:pt x="190944" y="48488"/>
                  </a:lnTo>
                  <a:lnTo>
                    <a:pt x="191084" y="47879"/>
                  </a:lnTo>
                  <a:close/>
                </a:path>
                <a:path w="438784" h="74295">
                  <a:moveTo>
                    <a:pt x="191122" y="42164"/>
                  </a:moveTo>
                  <a:lnTo>
                    <a:pt x="188785" y="48768"/>
                  </a:lnTo>
                  <a:lnTo>
                    <a:pt x="188048" y="51689"/>
                  </a:lnTo>
                  <a:lnTo>
                    <a:pt x="187642" y="52705"/>
                  </a:lnTo>
                  <a:lnTo>
                    <a:pt x="188290" y="51943"/>
                  </a:lnTo>
                  <a:lnTo>
                    <a:pt x="189103" y="50165"/>
                  </a:lnTo>
                  <a:lnTo>
                    <a:pt x="189788" y="49276"/>
                  </a:lnTo>
                  <a:lnTo>
                    <a:pt x="189611" y="50800"/>
                  </a:lnTo>
                  <a:lnTo>
                    <a:pt x="189496" y="51181"/>
                  </a:lnTo>
                  <a:lnTo>
                    <a:pt x="188988" y="51943"/>
                  </a:lnTo>
                  <a:lnTo>
                    <a:pt x="188595" y="53086"/>
                  </a:lnTo>
                  <a:lnTo>
                    <a:pt x="189306" y="52324"/>
                  </a:lnTo>
                  <a:lnTo>
                    <a:pt x="189458" y="52235"/>
                  </a:lnTo>
                  <a:lnTo>
                    <a:pt x="189826" y="49276"/>
                  </a:lnTo>
                  <a:lnTo>
                    <a:pt x="189915" y="48641"/>
                  </a:lnTo>
                  <a:lnTo>
                    <a:pt x="190398" y="48133"/>
                  </a:lnTo>
                  <a:lnTo>
                    <a:pt x="191122" y="42164"/>
                  </a:lnTo>
                  <a:close/>
                </a:path>
                <a:path w="438784" h="74295">
                  <a:moveTo>
                    <a:pt x="307492" y="63639"/>
                  </a:moveTo>
                  <a:lnTo>
                    <a:pt x="307200" y="63334"/>
                  </a:lnTo>
                  <a:lnTo>
                    <a:pt x="307492" y="63639"/>
                  </a:lnTo>
                  <a:close/>
                </a:path>
                <a:path w="438784" h="74295">
                  <a:moveTo>
                    <a:pt x="309016" y="64554"/>
                  </a:moveTo>
                  <a:lnTo>
                    <a:pt x="307505" y="63030"/>
                  </a:lnTo>
                  <a:lnTo>
                    <a:pt x="306133" y="61988"/>
                  </a:lnTo>
                  <a:lnTo>
                    <a:pt x="306273" y="62141"/>
                  </a:lnTo>
                  <a:lnTo>
                    <a:pt x="308190" y="63919"/>
                  </a:lnTo>
                  <a:lnTo>
                    <a:pt x="309016" y="64554"/>
                  </a:lnTo>
                  <a:close/>
                </a:path>
                <a:path w="438784" h="74295">
                  <a:moveTo>
                    <a:pt x="309168" y="63919"/>
                  </a:moveTo>
                  <a:lnTo>
                    <a:pt x="308165" y="62687"/>
                  </a:lnTo>
                  <a:lnTo>
                    <a:pt x="308483" y="63157"/>
                  </a:lnTo>
                  <a:lnTo>
                    <a:pt x="309168" y="63919"/>
                  </a:lnTo>
                  <a:close/>
                </a:path>
                <a:path w="438784" h="74295">
                  <a:moveTo>
                    <a:pt x="309283" y="65062"/>
                  </a:moveTo>
                  <a:lnTo>
                    <a:pt x="307759" y="63919"/>
                  </a:lnTo>
                  <a:lnTo>
                    <a:pt x="307492" y="63639"/>
                  </a:lnTo>
                  <a:lnTo>
                    <a:pt x="307517" y="63792"/>
                  </a:lnTo>
                  <a:lnTo>
                    <a:pt x="309283" y="65062"/>
                  </a:lnTo>
                  <a:close/>
                </a:path>
                <a:path w="438784" h="74295">
                  <a:moveTo>
                    <a:pt x="311632" y="64922"/>
                  </a:moveTo>
                  <a:lnTo>
                    <a:pt x="311505" y="64427"/>
                  </a:lnTo>
                  <a:lnTo>
                    <a:pt x="311353" y="64008"/>
                  </a:lnTo>
                  <a:lnTo>
                    <a:pt x="311632" y="64922"/>
                  </a:lnTo>
                  <a:close/>
                </a:path>
                <a:path w="438784" h="74295">
                  <a:moveTo>
                    <a:pt x="312102" y="66459"/>
                  </a:moveTo>
                  <a:lnTo>
                    <a:pt x="311632" y="64922"/>
                  </a:lnTo>
                  <a:lnTo>
                    <a:pt x="311873" y="66459"/>
                  </a:lnTo>
                  <a:lnTo>
                    <a:pt x="312102" y="66459"/>
                  </a:lnTo>
                  <a:close/>
                </a:path>
                <a:path w="438784" h="74295">
                  <a:moveTo>
                    <a:pt x="312699" y="57950"/>
                  </a:moveTo>
                  <a:lnTo>
                    <a:pt x="312610" y="57061"/>
                  </a:lnTo>
                  <a:lnTo>
                    <a:pt x="312204" y="55918"/>
                  </a:lnTo>
                  <a:lnTo>
                    <a:pt x="312597" y="58585"/>
                  </a:lnTo>
                  <a:lnTo>
                    <a:pt x="312661" y="58115"/>
                  </a:lnTo>
                  <a:lnTo>
                    <a:pt x="312699" y="57950"/>
                  </a:lnTo>
                  <a:close/>
                </a:path>
                <a:path w="438784" h="74295">
                  <a:moveTo>
                    <a:pt x="313016" y="58204"/>
                  </a:moveTo>
                  <a:lnTo>
                    <a:pt x="312801" y="57086"/>
                  </a:lnTo>
                  <a:lnTo>
                    <a:pt x="312839" y="57696"/>
                  </a:lnTo>
                  <a:lnTo>
                    <a:pt x="313016" y="58204"/>
                  </a:lnTo>
                  <a:close/>
                </a:path>
                <a:path w="438784" h="74295">
                  <a:moveTo>
                    <a:pt x="313105" y="61760"/>
                  </a:moveTo>
                  <a:lnTo>
                    <a:pt x="312940" y="60947"/>
                  </a:lnTo>
                  <a:lnTo>
                    <a:pt x="312762" y="60045"/>
                  </a:lnTo>
                  <a:lnTo>
                    <a:pt x="312585" y="59220"/>
                  </a:lnTo>
                  <a:lnTo>
                    <a:pt x="312940" y="61226"/>
                  </a:lnTo>
                  <a:lnTo>
                    <a:pt x="312699" y="62026"/>
                  </a:lnTo>
                  <a:lnTo>
                    <a:pt x="313105" y="61760"/>
                  </a:lnTo>
                  <a:close/>
                </a:path>
                <a:path w="438784" h="74295">
                  <a:moveTo>
                    <a:pt x="314325" y="40170"/>
                  </a:moveTo>
                  <a:lnTo>
                    <a:pt x="314134" y="40817"/>
                  </a:lnTo>
                  <a:lnTo>
                    <a:pt x="314286" y="40932"/>
                  </a:lnTo>
                  <a:lnTo>
                    <a:pt x="314325" y="40170"/>
                  </a:lnTo>
                  <a:close/>
                </a:path>
                <a:path w="438784" h="74295">
                  <a:moveTo>
                    <a:pt x="317766" y="63538"/>
                  </a:moveTo>
                  <a:lnTo>
                    <a:pt x="317576" y="60109"/>
                  </a:lnTo>
                  <a:lnTo>
                    <a:pt x="317538" y="59524"/>
                  </a:lnTo>
                  <a:lnTo>
                    <a:pt x="317512" y="60109"/>
                  </a:lnTo>
                  <a:lnTo>
                    <a:pt x="317131" y="59994"/>
                  </a:lnTo>
                  <a:lnTo>
                    <a:pt x="317258" y="60490"/>
                  </a:lnTo>
                  <a:lnTo>
                    <a:pt x="317766" y="63538"/>
                  </a:lnTo>
                  <a:close/>
                </a:path>
                <a:path w="438784" h="74295">
                  <a:moveTo>
                    <a:pt x="324967" y="63665"/>
                  </a:moveTo>
                  <a:lnTo>
                    <a:pt x="324535" y="60490"/>
                  </a:lnTo>
                  <a:lnTo>
                    <a:pt x="324586" y="62649"/>
                  </a:lnTo>
                  <a:lnTo>
                    <a:pt x="324967" y="63665"/>
                  </a:lnTo>
                  <a:close/>
                </a:path>
                <a:path w="438784" h="74295">
                  <a:moveTo>
                    <a:pt x="325640" y="41186"/>
                  </a:moveTo>
                  <a:lnTo>
                    <a:pt x="325462" y="40424"/>
                  </a:lnTo>
                  <a:lnTo>
                    <a:pt x="325513" y="40805"/>
                  </a:lnTo>
                  <a:lnTo>
                    <a:pt x="325640" y="41186"/>
                  </a:lnTo>
                  <a:close/>
                </a:path>
                <a:path w="438784" h="74295">
                  <a:moveTo>
                    <a:pt x="336372" y="61671"/>
                  </a:moveTo>
                  <a:lnTo>
                    <a:pt x="336257" y="62318"/>
                  </a:lnTo>
                  <a:lnTo>
                    <a:pt x="336372" y="61671"/>
                  </a:lnTo>
                  <a:close/>
                </a:path>
                <a:path w="438784" h="74295">
                  <a:moveTo>
                    <a:pt x="337578" y="60998"/>
                  </a:moveTo>
                  <a:lnTo>
                    <a:pt x="337439" y="61353"/>
                  </a:lnTo>
                  <a:lnTo>
                    <a:pt x="337578" y="60998"/>
                  </a:lnTo>
                  <a:close/>
                </a:path>
                <a:path w="438784" h="74295">
                  <a:moveTo>
                    <a:pt x="339674" y="60845"/>
                  </a:moveTo>
                  <a:lnTo>
                    <a:pt x="339229" y="62776"/>
                  </a:lnTo>
                  <a:lnTo>
                    <a:pt x="339471" y="61887"/>
                  </a:lnTo>
                  <a:lnTo>
                    <a:pt x="339585" y="61607"/>
                  </a:lnTo>
                  <a:lnTo>
                    <a:pt x="339674" y="60845"/>
                  </a:lnTo>
                  <a:close/>
                </a:path>
                <a:path w="438784" h="74295">
                  <a:moveTo>
                    <a:pt x="344512" y="58623"/>
                  </a:moveTo>
                  <a:lnTo>
                    <a:pt x="344233" y="59982"/>
                  </a:lnTo>
                  <a:lnTo>
                    <a:pt x="344411" y="59728"/>
                  </a:lnTo>
                  <a:lnTo>
                    <a:pt x="344512" y="58623"/>
                  </a:lnTo>
                  <a:close/>
                </a:path>
                <a:path w="438784" h="74295">
                  <a:moveTo>
                    <a:pt x="344779" y="59220"/>
                  </a:moveTo>
                  <a:lnTo>
                    <a:pt x="344589" y="59474"/>
                  </a:lnTo>
                  <a:lnTo>
                    <a:pt x="344487" y="61252"/>
                  </a:lnTo>
                  <a:lnTo>
                    <a:pt x="344779" y="59220"/>
                  </a:lnTo>
                  <a:close/>
                </a:path>
                <a:path w="438784" h="74295">
                  <a:moveTo>
                    <a:pt x="351510" y="60744"/>
                  </a:moveTo>
                  <a:close/>
                </a:path>
                <a:path w="438784" h="74295">
                  <a:moveTo>
                    <a:pt x="364058" y="41046"/>
                  </a:moveTo>
                  <a:lnTo>
                    <a:pt x="362966" y="41656"/>
                  </a:lnTo>
                  <a:lnTo>
                    <a:pt x="363308" y="44615"/>
                  </a:lnTo>
                  <a:lnTo>
                    <a:pt x="363372" y="43472"/>
                  </a:lnTo>
                  <a:lnTo>
                    <a:pt x="364058" y="41046"/>
                  </a:lnTo>
                  <a:close/>
                </a:path>
                <a:path w="438784" h="74295">
                  <a:moveTo>
                    <a:pt x="365239" y="66078"/>
                  </a:moveTo>
                  <a:lnTo>
                    <a:pt x="365188" y="64490"/>
                  </a:lnTo>
                  <a:lnTo>
                    <a:pt x="365125" y="65684"/>
                  </a:lnTo>
                  <a:lnTo>
                    <a:pt x="365239" y="66078"/>
                  </a:lnTo>
                  <a:close/>
                </a:path>
                <a:path w="438784" h="74295">
                  <a:moveTo>
                    <a:pt x="371030" y="45008"/>
                  </a:moveTo>
                  <a:lnTo>
                    <a:pt x="370636" y="46609"/>
                  </a:lnTo>
                  <a:lnTo>
                    <a:pt x="371030" y="45008"/>
                  </a:lnTo>
                  <a:close/>
                </a:path>
                <a:path w="438784" h="74295">
                  <a:moveTo>
                    <a:pt x="372338" y="42075"/>
                  </a:moveTo>
                  <a:lnTo>
                    <a:pt x="372313" y="41770"/>
                  </a:lnTo>
                  <a:lnTo>
                    <a:pt x="372110" y="41694"/>
                  </a:lnTo>
                  <a:lnTo>
                    <a:pt x="371309" y="42075"/>
                  </a:lnTo>
                  <a:lnTo>
                    <a:pt x="370928" y="43980"/>
                  </a:lnTo>
                  <a:lnTo>
                    <a:pt x="371055" y="43713"/>
                  </a:lnTo>
                  <a:lnTo>
                    <a:pt x="371373" y="42583"/>
                  </a:lnTo>
                  <a:lnTo>
                    <a:pt x="371398" y="43472"/>
                  </a:lnTo>
                  <a:lnTo>
                    <a:pt x="371030" y="45008"/>
                  </a:lnTo>
                  <a:lnTo>
                    <a:pt x="371754" y="43713"/>
                  </a:lnTo>
                  <a:lnTo>
                    <a:pt x="372160" y="42583"/>
                  </a:lnTo>
                  <a:lnTo>
                    <a:pt x="372338" y="42075"/>
                  </a:lnTo>
                  <a:close/>
                </a:path>
                <a:path w="438784" h="74295">
                  <a:moveTo>
                    <a:pt x="376250" y="47332"/>
                  </a:moveTo>
                  <a:lnTo>
                    <a:pt x="375970" y="48679"/>
                  </a:lnTo>
                  <a:lnTo>
                    <a:pt x="376186" y="48425"/>
                  </a:lnTo>
                  <a:lnTo>
                    <a:pt x="376250" y="47332"/>
                  </a:lnTo>
                  <a:close/>
                </a:path>
                <a:path w="438784" h="74295">
                  <a:moveTo>
                    <a:pt x="376643" y="44615"/>
                  </a:moveTo>
                  <a:lnTo>
                    <a:pt x="376313" y="44996"/>
                  </a:lnTo>
                  <a:lnTo>
                    <a:pt x="376250" y="47332"/>
                  </a:lnTo>
                  <a:lnTo>
                    <a:pt x="376466" y="46266"/>
                  </a:lnTo>
                  <a:lnTo>
                    <a:pt x="376428" y="47409"/>
                  </a:lnTo>
                  <a:lnTo>
                    <a:pt x="376529" y="46139"/>
                  </a:lnTo>
                  <a:lnTo>
                    <a:pt x="376643" y="44615"/>
                  </a:lnTo>
                  <a:close/>
                </a:path>
                <a:path w="438784" h="74295">
                  <a:moveTo>
                    <a:pt x="379628" y="66649"/>
                  </a:moveTo>
                  <a:lnTo>
                    <a:pt x="379349" y="67475"/>
                  </a:lnTo>
                  <a:lnTo>
                    <a:pt x="379564" y="66967"/>
                  </a:lnTo>
                  <a:lnTo>
                    <a:pt x="379628" y="66649"/>
                  </a:lnTo>
                  <a:close/>
                </a:path>
                <a:path w="438784" h="74295">
                  <a:moveTo>
                    <a:pt x="384238" y="67970"/>
                  </a:moveTo>
                  <a:lnTo>
                    <a:pt x="383743" y="67449"/>
                  </a:lnTo>
                  <a:lnTo>
                    <a:pt x="383870" y="67754"/>
                  </a:lnTo>
                  <a:lnTo>
                    <a:pt x="384048" y="67932"/>
                  </a:lnTo>
                  <a:lnTo>
                    <a:pt x="384238" y="67970"/>
                  </a:lnTo>
                  <a:close/>
                </a:path>
                <a:path w="438784" h="74295">
                  <a:moveTo>
                    <a:pt x="384276" y="44970"/>
                  </a:moveTo>
                  <a:lnTo>
                    <a:pt x="384136" y="44513"/>
                  </a:lnTo>
                  <a:lnTo>
                    <a:pt x="384124" y="44729"/>
                  </a:lnTo>
                  <a:lnTo>
                    <a:pt x="384124" y="45110"/>
                  </a:lnTo>
                  <a:lnTo>
                    <a:pt x="384276" y="44970"/>
                  </a:lnTo>
                  <a:close/>
                </a:path>
                <a:path w="438784" h="74295">
                  <a:moveTo>
                    <a:pt x="387870" y="44386"/>
                  </a:moveTo>
                  <a:lnTo>
                    <a:pt x="387781" y="44551"/>
                  </a:lnTo>
                  <a:lnTo>
                    <a:pt x="387667" y="45123"/>
                  </a:lnTo>
                  <a:lnTo>
                    <a:pt x="387870" y="44386"/>
                  </a:lnTo>
                  <a:close/>
                </a:path>
                <a:path w="438784" h="74295">
                  <a:moveTo>
                    <a:pt x="390423" y="66840"/>
                  </a:moveTo>
                  <a:lnTo>
                    <a:pt x="390296" y="64922"/>
                  </a:lnTo>
                  <a:lnTo>
                    <a:pt x="390194" y="63881"/>
                  </a:lnTo>
                  <a:lnTo>
                    <a:pt x="390055" y="64008"/>
                  </a:lnTo>
                  <a:lnTo>
                    <a:pt x="389940" y="64427"/>
                  </a:lnTo>
                  <a:lnTo>
                    <a:pt x="389356" y="68237"/>
                  </a:lnTo>
                  <a:lnTo>
                    <a:pt x="390423" y="66840"/>
                  </a:lnTo>
                  <a:close/>
                </a:path>
                <a:path w="438784" h="74295">
                  <a:moveTo>
                    <a:pt x="390969" y="65684"/>
                  </a:moveTo>
                  <a:lnTo>
                    <a:pt x="390715" y="66459"/>
                  </a:lnTo>
                  <a:lnTo>
                    <a:pt x="390601" y="67729"/>
                  </a:lnTo>
                  <a:lnTo>
                    <a:pt x="390969" y="65684"/>
                  </a:lnTo>
                  <a:close/>
                </a:path>
                <a:path w="438784" h="74295">
                  <a:moveTo>
                    <a:pt x="395566" y="48628"/>
                  </a:moveTo>
                  <a:close/>
                </a:path>
                <a:path w="438784" h="74295">
                  <a:moveTo>
                    <a:pt x="395706" y="64935"/>
                  </a:moveTo>
                  <a:lnTo>
                    <a:pt x="395414" y="65443"/>
                  </a:lnTo>
                  <a:lnTo>
                    <a:pt x="395389" y="65570"/>
                  </a:lnTo>
                  <a:lnTo>
                    <a:pt x="395033" y="66332"/>
                  </a:lnTo>
                  <a:lnTo>
                    <a:pt x="395262" y="66205"/>
                  </a:lnTo>
                  <a:lnTo>
                    <a:pt x="395351" y="67094"/>
                  </a:lnTo>
                  <a:lnTo>
                    <a:pt x="395490" y="66205"/>
                  </a:lnTo>
                  <a:lnTo>
                    <a:pt x="395706" y="64935"/>
                  </a:lnTo>
                  <a:close/>
                </a:path>
                <a:path w="438784" h="74295">
                  <a:moveTo>
                    <a:pt x="396417" y="44284"/>
                  </a:moveTo>
                  <a:lnTo>
                    <a:pt x="396278" y="44615"/>
                  </a:lnTo>
                  <a:lnTo>
                    <a:pt x="396417" y="44284"/>
                  </a:lnTo>
                  <a:close/>
                </a:path>
                <a:path w="438784" h="74295">
                  <a:moveTo>
                    <a:pt x="397065" y="39662"/>
                  </a:moveTo>
                  <a:lnTo>
                    <a:pt x="396087" y="41567"/>
                  </a:lnTo>
                  <a:lnTo>
                    <a:pt x="395884" y="43713"/>
                  </a:lnTo>
                  <a:lnTo>
                    <a:pt x="395973" y="43472"/>
                  </a:lnTo>
                  <a:lnTo>
                    <a:pt x="395846" y="44107"/>
                  </a:lnTo>
                  <a:lnTo>
                    <a:pt x="395884" y="43713"/>
                  </a:lnTo>
                  <a:lnTo>
                    <a:pt x="395732" y="44107"/>
                  </a:lnTo>
                  <a:lnTo>
                    <a:pt x="395109" y="45758"/>
                  </a:lnTo>
                  <a:lnTo>
                    <a:pt x="396240" y="44488"/>
                  </a:lnTo>
                  <a:lnTo>
                    <a:pt x="396354" y="44107"/>
                  </a:lnTo>
                  <a:lnTo>
                    <a:pt x="396455" y="43472"/>
                  </a:lnTo>
                  <a:lnTo>
                    <a:pt x="397065" y="39662"/>
                  </a:lnTo>
                  <a:close/>
                </a:path>
                <a:path w="438784" h="74295">
                  <a:moveTo>
                    <a:pt x="397751" y="48806"/>
                  </a:moveTo>
                  <a:lnTo>
                    <a:pt x="397725" y="48171"/>
                  </a:lnTo>
                  <a:lnTo>
                    <a:pt x="397510" y="49568"/>
                  </a:lnTo>
                  <a:lnTo>
                    <a:pt x="397751" y="48806"/>
                  </a:lnTo>
                  <a:close/>
                </a:path>
                <a:path w="438784" h="74295">
                  <a:moveTo>
                    <a:pt x="397992" y="48679"/>
                  </a:moveTo>
                  <a:lnTo>
                    <a:pt x="397979" y="48044"/>
                  </a:lnTo>
                  <a:lnTo>
                    <a:pt x="397929" y="48552"/>
                  </a:lnTo>
                  <a:lnTo>
                    <a:pt x="397992" y="48679"/>
                  </a:lnTo>
                  <a:close/>
                </a:path>
                <a:path w="438784" h="74295">
                  <a:moveTo>
                    <a:pt x="398399" y="46837"/>
                  </a:moveTo>
                  <a:lnTo>
                    <a:pt x="398297" y="46418"/>
                  </a:lnTo>
                  <a:lnTo>
                    <a:pt x="398322" y="46685"/>
                  </a:lnTo>
                  <a:lnTo>
                    <a:pt x="398399" y="46837"/>
                  </a:lnTo>
                  <a:close/>
                </a:path>
                <a:path w="438784" h="74295">
                  <a:moveTo>
                    <a:pt x="399148" y="64782"/>
                  </a:moveTo>
                  <a:lnTo>
                    <a:pt x="398970" y="64808"/>
                  </a:lnTo>
                  <a:lnTo>
                    <a:pt x="399135" y="64935"/>
                  </a:lnTo>
                  <a:lnTo>
                    <a:pt x="399148" y="64782"/>
                  </a:lnTo>
                  <a:close/>
                </a:path>
                <a:path w="438784" h="74295">
                  <a:moveTo>
                    <a:pt x="400507" y="41313"/>
                  </a:moveTo>
                  <a:lnTo>
                    <a:pt x="400316" y="41694"/>
                  </a:lnTo>
                  <a:lnTo>
                    <a:pt x="400507" y="41770"/>
                  </a:lnTo>
                  <a:lnTo>
                    <a:pt x="400507" y="41313"/>
                  </a:lnTo>
                  <a:close/>
                </a:path>
                <a:path w="438784" h="74295">
                  <a:moveTo>
                    <a:pt x="400596" y="41948"/>
                  </a:moveTo>
                  <a:lnTo>
                    <a:pt x="400507" y="41770"/>
                  </a:lnTo>
                  <a:lnTo>
                    <a:pt x="400494" y="42341"/>
                  </a:lnTo>
                  <a:lnTo>
                    <a:pt x="400596" y="41948"/>
                  </a:lnTo>
                  <a:close/>
                </a:path>
                <a:path w="438784" h="74295">
                  <a:moveTo>
                    <a:pt x="402043" y="41160"/>
                  </a:moveTo>
                  <a:lnTo>
                    <a:pt x="401866" y="41414"/>
                  </a:lnTo>
                  <a:lnTo>
                    <a:pt x="402043" y="41160"/>
                  </a:lnTo>
                  <a:close/>
                </a:path>
                <a:path w="438784" h="74295">
                  <a:moveTo>
                    <a:pt x="402082" y="42456"/>
                  </a:moveTo>
                  <a:lnTo>
                    <a:pt x="401828" y="42583"/>
                  </a:lnTo>
                  <a:lnTo>
                    <a:pt x="401726" y="42837"/>
                  </a:lnTo>
                  <a:lnTo>
                    <a:pt x="401878" y="42837"/>
                  </a:lnTo>
                  <a:lnTo>
                    <a:pt x="402082" y="42456"/>
                  </a:lnTo>
                  <a:close/>
                </a:path>
                <a:path w="438784" h="74295">
                  <a:moveTo>
                    <a:pt x="405295" y="45834"/>
                  </a:moveTo>
                  <a:lnTo>
                    <a:pt x="405282" y="45643"/>
                  </a:lnTo>
                  <a:lnTo>
                    <a:pt x="405206" y="45885"/>
                  </a:lnTo>
                  <a:lnTo>
                    <a:pt x="405231" y="46012"/>
                  </a:lnTo>
                  <a:lnTo>
                    <a:pt x="405282" y="46139"/>
                  </a:lnTo>
                  <a:lnTo>
                    <a:pt x="405295" y="45834"/>
                  </a:lnTo>
                  <a:close/>
                </a:path>
                <a:path w="438784" h="74295">
                  <a:moveTo>
                    <a:pt x="406933" y="49390"/>
                  </a:moveTo>
                  <a:lnTo>
                    <a:pt x="406806" y="49580"/>
                  </a:lnTo>
                  <a:lnTo>
                    <a:pt x="406692" y="49784"/>
                  </a:lnTo>
                  <a:lnTo>
                    <a:pt x="406641" y="50076"/>
                  </a:lnTo>
                  <a:lnTo>
                    <a:pt x="406869" y="49695"/>
                  </a:lnTo>
                  <a:lnTo>
                    <a:pt x="406933" y="49390"/>
                  </a:lnTo>
                  <a:close/>
                </a:path>
                <a:path w="438784" h="74295">
                  <a:moveTo>
                    <a:pt x="407123" y="45123"/>
                  </a:moveTo>
                  <a:lnTo>
                    <a:pt x="406704" y="45885"/>
                  </a:lnTo>
                  <a:lnTo>
                    <a:pt x="406590" y="47028"/>
                  </a:lnTo>
                  <a:lnTo>
                    <a:pt x="407123" y="45123"/>
                  </a:lnTo>
                  <a:close/>
                </a:path>
                <a:path w="438784" h="74295">
                  <a:moveTo>
                    <a:pt x="409625" y="66738"/>
                  </a:moveTo>
                  <a:lnTo>
                    <a:pt x="409587" y="63665"/>
                  </a:lnTo>
                  <a:lnTo>
                    <a:pt x="409117" y="66967"/>
                  </a:lnTo>
                  <a:lnTo>
                    <a:pt x="409625" y="66738"/>
                  </a:lnTo>
                  <a:close/>
                </a:path>
                <a:path w="438784" h="74295">
                  <a:moveTo>
                    <a:pt x="410235" y="47028"/>
                  </a:moveTo>
                  <a:lnTo>
                    <a:pt x="409448" y="49314"/>
                  </a:lnTo>
                  <a:lnTo>
                    <a:pt x="409956" y="49060"/>
                  </a:lnTo>
                  <a:lnTo>
                    <a:pt x="410070" y="48806"/>
                  </a:lnTo>
                  <a:lnTo>
                    <a:pt x="410235" y="47028"/>
                  </a:lnTo>
                  <a:close/>
                </a:path>
                <a:path w="438784" h="74295">
                  <a:moveTo>
                    <a:pt x="410464" y="48806"/>
                  </a:moveTo>
                  <a:lnTo>
                    <a:pt x="410057" y="49009"/>
                  </a:lnTo>
                  <a:lnTo>
                    <a:pt x="409905" y="50596"/>
                  </a:lnTo>
                  <a:lnTo>
                    <a:pt x="410464" y="48806"/>
                  </a:lnTo>
                  <a:close/>
                </a:path>
                <a:path w="438784" h="74295">
                  <a:moveTo>
                    <a:pt x="414439" y="51346"/>
                  </a:moveTo>
                  <a:lnTo>
                    <a:pt x="414197" y="51346"/>
                  </a:lnTo>
                  <a:lnTo>
                    <a:pt x="414299" y="51625"/>
                  </a:lnTo>
                  <a:lnTo>
                    <a:pt x="414439" y="51346"/>
                  </a:lnTo>
                  <a:close/>
                </a:path>
                <a:path w="438784" h="74295">
                  <a:moveTo>
                    <a:pt x="418934" y="54724"/>
                  </a:moveTo>
                  <a:lnTo>
                    <a:pt x="418846" y="53581"/>
                  </a:lnTo>
                  <a:lnTo>
                    <a:pt x="418566" y="54673"/>
                  </a:lnTo>
                  <a:lnTo>
                    <a:pt x="418820" y="54432"/>
                  </a:lnTo>
                  <a:lnTo>
                    <a:pt x="418934" y="54724"/>
                  </a:lnTo>
                  <a:close/>
                </a:path>
                <a:path w="438784" h="74295">
                  <a:moveTo>
                    <a:pt x="418960" y="55257"/>
                  </a:moveTo>
                  <a:lnTo>
                    <a:pt x="418934" y="55384"/>
                  </a:lnTo>
                  <a:lnTo>
                    <a:pt x="418909" y="55562"/>
                  </a:lnTo>
                  <a:lnTo>
                    <a:pt x="418934" y="55435"/>
                  </a:lnTo>
                  <a:lnTo>
                    <a:pt x="418960" y="55257"/>
                  </a:lnTo>
                  <a:close/>
                </a:path>
                <a:path w="438784" h="74295">
                  <a:moveTo>
                    <a:pt x="418973" y="55143"/>
                  </a:moveTo>
                  <a:close/>
                </a:path>
                <a:path w="438784" h="74295">
                  <a:moveTo>
                    <a:pt x="418973" y="54787"/>
                  </a:moveTo>
                  <a:lnTo>
                    <a:pt x="418973" y="55143"/>
                  </a:lnTo>
                  <a:lnTo>
                    <a:pt x="418973" y="54914"/>
                  </a:lnTo>
                  <a:lnTo>
                    <a:pt x="418973" y="54787"/>
                  </a:lnTo>
                  <a:close/>
                </a:path>
                <a:path w="438784" h="74295">
                  <a:moveTo>
                    <a:pt x="421411" y="59156"/>
                  </a:moveTo>
                  <a:lnTo>
                    <a:pt x="421271" y="59474"/>
                  </a:lnTo>
                  <a:lnTo>
                    <a:pt x="421411" y="59156"/>
                  </a:lnTo>
                  <a:close/>
                </a:path>
                <a:path w="438784" h="74295">
                  <a:moveTo>
                    <a:pt x="421779" y="58331"/>
                  </a:moveTo>
                  <a:lnTo>
                    <a:pt x="421513" y="58839"/>
                  </a:lnTo>
                  <a:lnTo>
                    <a:pt x="421411" y="59156"/>
                  </a:lnTo>
                  <a:lnTo>
                    <a:pt x="421779" y="58331"/>
                  </a:lnTo>
                  <a:close/>
                </a:path>
                <a:path w="438784" h="74295">
                  <a:moveTo>
                    <a:pt x="422109" y="55575"/>
                  </a:moveTo>
                  <a:lnTo>
                    <a:pt x="421957" y="56172"/>
                  </a:lnTo>
                  <a:lnTo>
                    <a:pt x="421589" y="58064"/>
                  </a:lnTo>
                  <a:lnTo>
                    <a:pt x="422071" y="56807"/>
                  </a:lnTo>
                  <a:lnTo>
                    <a:pt x="422109" y="55575"/>
                  </a:lnTo>
                  <a:close/>
                </a:path>
                <a:path w="438784" h="74295">
                  <a:moveTo>
                    <a:pt x="422313" y="64681"/>
                  </a:moveTo>
                  <a:lnTo>
                    <a:pt x="422021" y="65570"/>
                  </a:lnTo>
                  <a:lnTo>
                    <a:pt x="422313" y="64681"/>
                  </a:lnTo>
                  <a:close/>
                </a:path>
                <a:path w="438784" h="74295">
                  <a:moveTo>
                    <a:pt x="422376" y="66992"/>
                  </a:moveTo>
                  <a:lnTo>
                    <a:pt x="422351" y="67221"/>
                  </a:lnTo>
                  <a:lnTo>
                    <a:pt x="422376" y="67030"/>
                  </a:lnTo>
                  <a:close/>
                </a:path>
                <a:path w="438784" h="74295">
                  <a:moveTo>
                    <a:pt x="422414" y="66725"/>
                  </a:moveTo>
                  <a:lnTo>
                    <a:pt x="422376" y="66992"/>
                  </a:lnTo>
                  <a:lnTo>
                    <a:pt x="422414" y="66763"/>
                  </a:lnTo>
                  <a:close/>
                </a:path>
                <a:path w="438784" h="74295">
                  <a:moveTo>
                    <a:pt x="424637" y="64808"/>
                  </a:moveTo>
                  <a:lnTo>
                    <a:pt x="424624" y="63284"/>
                  </a:lnTo>
                  <a:lnTo>
                    <a:pt x="424027" y="65570"/>
                  </a:lnTo>
                  <a:lnTo>
                    <a:pt x="424459" y="65443"/>
                  </a:lnTo>
                  <a:lnTo>
                    <a:pt x="424573" y="65100"/>
                  </a:lnTo>
                  <a:lnTo>
                    <a:pt x="424637" y="64808"/>
                  </a:lnTo>
                  <a:close/>
                </a:path>
                <a:path w="438784" h="74295">
                  <a:moveTo>
                    <a:pt x="425704" y="52031"/>
                  </a:moveTo>
                  <a:lnTo>
                    <a:pt x="425170" y="53352"/>
                  </a:lnTo>
                  <a:lnTo>
                    <a:pt x="425399" y="52997"/>
                  </a:lnTo>
                  <a:lnTo>
                    <a:pt x="425538" y="52539"/>
                  </a:lnTo>
                  <a:lnTo>
                    <a:pt x="425704" y="52031"/>
                  </a:lnTo>
                  <a:close/>
                </a:path>
                <a:path w="438784" h="74295">
                  <a:moveTo>
                    <a:pt x="427774" y="72047"/>
                  </a:moveTo>
                  <a:lnTo>
                    <a:pt x="427723" y="71081"/>
                  </a:lnTo>
                  <a:lnTo>
                    <a:pt x="427291" y="72555"/>
                  </a:lnTo>
                  <a:lnTo>
                    <a:pt x="427774" y="72047"/>
                  </a:lnTo>
                  <a:close/>
                </a:path>
                <a:path w="438784" h="74295">
                  <a:moveTo>
                    <a:pt x="428040" y="70015"/>
                  </a:moveTo>
                  <a:lnTo>
                    <a:pt x="427799" y="70396"/>
                  </a:lnTo>
                  <a:lnTo>
                    <a:pt x="427723" y="71081"/>
                  </a:lnTo>
                  <a:lnTo>
                    <a:pt x="428040" y="70015"/>
                  </a:lnTo>
                  <a:close/>
                </a:path>
                <a:path w="438784" h="74295">
                  <a:moveTo>
                    <a:pt x="429577" y="53949"/>
                  </a:moveTo>
                  <a:lnTo>
                    <a:pt x="429514" y="53809"/>
                  </a:lnTo>
                  <a:lnTo>
                    <a:pt x="428739" y="56642"/>
                  </a:lnTo>
                  <a:lnTo>
                    <a:pt x="428371" y="57873"/>
                  </a:lnTo>
                  <a:lnTo>
                    <a:pt x="428739" y="56718"/>
                  </a:lnTo>
                  <a:lnTo>
                    <a:pt x="428955" y="56172"/>
                  </a:lnTo>
                  <a:lnTo>
                    <a:pt x="429094" y="55968"/>
                  </a:lnTo>
                  <a:lnTo>
                    <a:pt x="429577" y="53949"/>
                  </a:lnTo>
                  <a:close/>
                </a:path>
                <a:path w="438784" h="74295">
                  <a:moveTo>
                    <a:pt x="429882" y="61722"/>
                  </a:moveTo>
                  <a:lnTo>
                    <a:pt x="429691" y="62014"/>
                  </a:lnTo>
                  <a:lnTo>
                    <a:pt x="429882" y="61722"/>
                  </a:lnTo>
                  <a:close/>
                </a:path>
                <a:path w="438784" h="74295">
                  <a:moveTo>
                    <a:pt x="430631" y="60490"/>
                  </a:moveTo>
                  <a:lnTo>
                    <a:pt x="430123" y="60744"/>
                  </a:lnTo>
                  <a:lnTo>
                    <a:pt x="429882" y="61722"/>
                  </a:lnTo>
                  <a:lnTo>
                    <a:pt x="430631" y="60490"/>
                  </a:lnTo>
                  <a:close/>
                </a:path>
                <a:path w="438784" h="74295">
                  <a:moveTo>
                    <a:pt x="430682" y="58585"/>
                  </a:moveTo>
                  <a:lnTo>
                    <a:pt x="430187" y="59982"/>
                  </a:lnTo>
                  <a:lnTo>
                    <a:pt x="429869" y="60871"/>
                  </a:lnTo>
                  <a:lnTo>
                    <a:pt x="430123" y="60744"/>
                  </a:lnTo>
                  <a:lnTo>
                    <a:pt x="430682" y="58585"/>
                  </a:lnTo>
                  <a:close/>
                </a:path>
                <a:path w="438784" h="74295">
                  <a:moveTo>
                    <a:pt x="431203" y="61226"/>
                  </a:moveTo>
                  <a:close/>
                </a:path>
                <a:path w="438784" h="74295">
                  <a:moveTo>
                    <a:pt x="432117" y="59220"/>
                  </a:moveTo>
                  <a:lnTo>
                    <a:pt x="431203" y="61226"/>
                  </a:lnTo>
                  <a:lnTo>
                    <a:pt x="431711" y="60617"/>
                  </a:lnTo>
                  <a:lnTo>
                    <a:pt x="431825" y="60109"/>
                  </a:lnTo>
                  <a:lnTo>
                    <a:pt x="432117" y="59220"/>
                  </a:lnTo>
                  <a:close/>
                </a:path>
                <a:path w="438784" h="74295">
                  <a:moveTo>
                    <a:pt x="432600" y="72123"/>
                  </a:moveTo>
                  <a:lnTo>
                    <a:pt x="432473" y="72148"/>
                  </a:lnTo>
                  <a:lnTo>
                    <a:pt x="432600" y="72123"/>
                  </a:lnTo>
                  <a:close/>
                </a:path>
                <a:path w="438784" h="74295">
                  <a:moveTo>
                    <a:pt x="433031" y="71691"/>
                  </a:moveTo>
                  <a:lnTo>
                    <a:pt x="432917" y="71818"/>
                  </a:lnTo>
                  <a:lnTo>
                    <a:pt x="432765" y="72009"/>
                  </a:lnTo>
                  <a:lnTo>
                    <a:pt x="432600" y="72517"/>
                  </a:lnTo>
                  <a:lnTo>
                    <a:pt x="432714" y="72377"/>
                  </a:lnTo>
                  <a:lnTo>
                    <a:pt x="432854" y="72085"/>
                  </a:lnTo>
                  <a:lnTo>
                    <a:pt x="433031" y="71691"/>
                  </a:lnTo>
                  <a:close/>
                </a:path>
                <a:path w="438784" h="74295">
                  <a:moveTo>
                    <a:pt x="433044" y="70929"/>
                  </a:moveTo>
                  <a:lnTo>
                    <a:pt x="432828" y="71640"/>
                  </a:lnTo>
                  <a:lnTo>
                    <a:pt x="432701" y="71996"/>
                  </a:lnTo>
                  <a:lnTo>
                    <a:pt x="432600" y="72123"/>
                  </a:lnTo>
                  <a:lnTo>
                    <a:pt x="432765" y="72009"/>
                  </a:lnTo>
                  <a:lnTo>
                    <a:pt x="432866" y="71577"/>
                  </a:lnTo>
                  <a:lnTo>
                    <a:pt x="432981" y="71183"/>
                  </a:lnTo>
                  <a:lnTo>
                    <a:pt x="433044" y="70929"/>
                  </a:lnTo>
                  <a:close/>
                </a:path>
                <a:path w="438784" h="74295">
                  <a:moveTo>
                    <a:pt x="434479" y="66332"/>
                  </a:moveTo>
                  <a:lnTo>
                    <a:pt x="434162" y="67602"/>
                  </a:lnTo>
                  <a:lnTo>
                    <a:pt x="434441" y="67856"/>
                  </a:lnTo>
                  <a:lnTo>
                    <a:pt x="434479" y="66332"/>
                  </a:lnTo>
                  <a:close/>
                </a:path>
                <a:path w="438784" h="74295">
                  <a:moveTo>
                    <a:pt x="434670" y="71158"/>
                  </a:moveTo>
                  <a:lnTo>
                    <a:pt x="434479" y="71285"/>
                  </a:lnTo>
                  <a:lnTo>
                    <a:pt x="434428" y="71412"/>
                  </a:lnTo>
                  <a:lnTo>
                    <a:pt x="434301" y="71920"/>
                  </a:lnTo>
                  <a:lnTo>
                    <a:pt x="434670" y="71158"/>
                  </a:lnTo>
                  <a:close/>
                </a:path>
                <a:path w="438784" h="74295">
                  <a:moveTo>
                    <a:pt x="435356" y="60363"/>
                  </a:moveTo>
                  <a:lnTo>
                    <a:pt x="434390" y="63919"/>
                  </a:lnTo>
                  <a:lnTo>
                    <a:pt x="434695" y="63157"/>
                  </a:lnTo>
                  <a:lnTo>
                    <a:pt x="435038" y="62649"/>
                  </a:lnTo>
                  <a:lnTo>
                    <a:pt x="435165" y="62141"/>
                  </a:lnTo>
                  <a:lnTo>
                    <a:pt x="435356" y="60363"/>
                  </a:lnTo>
                  <a:close/>
                </a:path>
                <a:path w="438784" h="74295">
                  <a:moveTo>
                    <a:pt x="435444" y="63284"/>
                  </a:moveTo>
                  <a:lnTo>
                    <a:pt x="433920" y="66586"/>
                  </a:lnTo>
                  <a:lnTo>
                    <a:pt x="434149" y="65316"/>
                  </a:lnTo>
                  <a:lnTo>
                    <a:pt x="434479" y="64008"/>
                  </a:lnTo>
                  <a:lnTo>
                    <a:pt x="434479" y="63284"/>
                  </a:lnTo>
                  <a:lnTo>
                    <a:pt x="434594" y="62522"/>
                  </a:lnTo>
                  <a:lnTo>
                    <a:pt x="434670" y="62014"/>
                  </a:lnTo>
                  <a:lnTo>
                    <a:pt x="434784" y="61226"/>
                  </a:lnTo>
                  <a:lnTo>
                    <a:pt x="434848" y="61010"/>
                  </a:lnTo>
                  <a:lnTo>
                    <a:pt x="434213" y="62014"/>
                  </a:lnTo>
                  <a:lnTo>
                    <a:pt x="434568" y="60998"/>
                  </a:lnTo>
                  <a:lnTo>
                    <a:pt x="434987" y="58966"/>
                  </a:lnTo>
                  <a:lnTo>
                    <a:pt x="435051" y="59728"/>
                  </a:lnTo>
                  <a:lnTo>
                    <a:pt x="435063" y="58966"/>
                  </a:lnTo>
                  <a:lnTo>
                    <a:pt x="435076" y="57061"/>
                  </a:lnTo>
                  <a:lnTo>
                    <a:pt x="433095" y="62522"/>
                  </a:lnTo>
                  <a:lnTo>
                    <a:pt x="433717" y="59347"/>
                  </a:lnTo>
                  <a:lnTo>
                    <a:pt x="433806" y="59156"/>
                  </a:lnTo>
                  <a:lnTo>
                    <a:pt x="432765" y="60058"/>
                  </a:lnTo>
                  <a:lnTo>
                    <a:pt x="432676" y="60871"/>
                  </a:lnTo>
                  <a:lnTo>
                    <a:pt x="432904" y="62166"/>
                  </a:lnTo>
                  <a:lnTo>
                    <a:pt x="431228" y="65443"/>
                  </a:lnTo>
                  <a:lnTo>
                    <a:pt x="431673" y="63411"/>
                  </a:lnTo>
                  <a:lnTo>
                    <a:pt x="431863" y="62522"/>
                  </a:lnTo>
                  <a:lnTo>
                    <a:pt x="432219" y="60871"/>
                  </a:lnTo>
                  <a:lnTo>
                    <a:pt x="432879" y="57823"/>
                  </a:lnTo>
                  <a:lnTo>
                    <a:pt x="431939" y="60871"/>
                  </a:lnTo>
                  <a:lnTo>
                    <a:pt x="431800" y="60528"/>
                  </a:lnTo>
                  <a:lnTo>
                    <a:pt x="431063" y="62522"/>
                  </a:lnTo>
                  <a:lnTo>
                    <a:pt x="431190" y="61379"/>
                  </a:lnTo>
                  <a:lnTo>
                    <a:pt x="431177" y="61252"/>
                  </a:lnTo>
                  <a:lnTo>
                    <a:pt x="431368" y="59601"/>
                  </a:lnTo>
                  <a:lnTo>
                    <a:pt x="429437" y="63411"/>
                  </a:lnTo>
                  <a:lnTo>
                    <a:pt x="429539" y="63030"/>
                  </a:lnTo>
                  <a:lnTo>
                    <a:pt x="429641" y="62649"/>
                  </a:lnTo>
                  <a:lnTo>
                    <a:pt x="429768" y="62166"/>
                  </a:lnTo>
                  <a:lnTo>
                    <a:pt x="429691" y="62014"/>
                  </a:lnTo>
                  <a:lnTo>
                    <a:pt x="429945" y="60998"/>
                  </a:lnTo>
                  <a:lnTo>
                    <a:pt x="429869" y="60871"/>
                  </a:lnTo>
                  <a:lnTo>
                    <a:pt x="430212" y="59855"/>
                  </a:lnTo>
                  <a:lnTo>
                    <a:pt x="430987" y="56680"/>
                  </a:lnTo>
                  <a:lnTo>
                    <a:pt x="428904" y="62649"/>
                  </a:lnTo>
                  <a:lnTo>
                    <a:pt x="429006" y="61506"/>
                  </a:lnTo>
                  <a:lnTo>
                    <a:pt x="429056" y="60998"/>
                  </a:lnTo>
                  <a:lnTo>
                    <a:pt x="429171" y="60109"/>
                  </a:lnTo>
                  <a:lnTo>
                    <a:pt x="429983" y="57442"/>
                  </a:lnTo>
                  <a:lnTo>
                    <a:pt x="429996" y="59093"/>
                  </a:lnTo>
                  <a:lnTo>
                    <a:pt x="430149" y="57442"/>
                  </a:lnTo>
                  <a:lnTo>
                    <a:pt x="430237" y="56426"/>
                  </a:lnTo>
                  <a:lnTo>
                    <a:pt x="428752" y="60998"/>
                  </a:lnTo>
                  <a:lnTo>
                    <a:pt x="428815" y="60617"/>
                  </a:lnTo>
                  <a:lnTo>
                    <a:pt x="428967" y="59728"/>
                  </a:lnTo>
                  <a:lnTo>
                    <a:pt x="429691" y="55283"/>
                  </a:lnTo>
                  <a:lnTo>
                    <a:pt x="429094" y="56045"/>
                  </a:lnTo>
                  <a:lnTo>
                    <a:pt x="428104" y="59728"/>
                  </a:lnTo>
                  <a:lnTo>
                    <a:pt x="428091" y="59601"/>
                  </a:lnTo>
                  <a:lnTo>
                    <a:pt x="428002" y="58458"/>
                  </a:lnTo>
                  <a:lnTo>
                    <a:pt x="427913" y="57315"/>
                  </a:lnTo>
                  <a:lnTo>
                    <a:pt x="427012" y="58458"/>
                  </a:lnTo>
                  <a:lnTo>
                    <a:pt x="427215" y="57696"/>
                  </a:lnTo>
                  <a:lnTo>
                    <a:pt x="427329" y="57315"/>
                  </a:lnTo>
                  <a:lnTo>
                    <a:pt x="427240" y="57061"/>
                  </a:lnTo>
                  <a:lnTo>
                    <a:pt x="426415" y="56172"/>
                  </a:lnTo>
                  <a:lnTo>
                    <a:pt x="426313" y="55410"/>
                  </a:lnTo>
                  <a:lnTo>
                    <a:pt x="426377" y="54013"/>
                  </a:lnTo>
                  <a:lnTo>
                    <a:pt x="425323" y="57696"/>
                  </a:lnTo>
                  <a:lnTo>
                    <a:pt x="425259" y="57569"/>
                  </a:lnTo>
                  <a:lnTo>
                    <a:pt x="424929" y="56934"/>
                  </a:lnTo>
                  <a:lnTo>
                    <a:pt x="424307" y="57569"/>
                  </a:lnTo>
                  <a:lnTo>
                    <a:pt x="424764" y="55791"/>
                  </a:lnTo>
                  <a:lnTo>
                    <a:pt x="424827" y="55537"/>
                  </a:lnTo>
                  <a:lnTo>
                    <a:pt x="425196" y="54394"/>
                  </a:lnTo>
                  <a:lnTo>
                    <a:pt x="425678" y="53505"/>
                  </a:lnTo>
                  <a:lnTo>
                    <a:pt x="425272" y="53378"/>
                  </a:lnTo>
                  <a:lnTo>
                    <a:pt x="424929" y="54521"/>
                  </a:lnTo>
                  <a:lnTo>
                    <a:pt x="424611" y="55156"/>
                  </a:lnTo>
                  <a:lnTo>
                    <a:pt x="424230" y="55537"/>
                  </a:lnTo>
                  <a:lnTo>
                    <a:pt x="425030" y="52743"/>
                  </a:lnTo>
                  <a:lnTo>
                    <a:pt x="424484" y="52870"/>
                  </a:lnTo>
                  <a:lnTo>
                    <a:pt x="423164" y="55791"/>
                  </a:lnTo>
                  <a:lnTo>
                    <a:pt x="422935" y="53759"/>
                  </a:lnTo>
                  <a:lnTo>
                    <a:pt x="422363" y="56045"/>
                  </a:lnTo>
                  <a:lnTo>
                    <a:pt x="422249" y="56553"/>
                  </a:lnTo>
                  <a:lnTo>
                    <a:pt x="421754" y="60617"/>
                  </a:lnTo>
                  <a:lnTo>
                    <a:pt x="421627" y="61214"/>
                  </a:lnTo>
                  <a:lnTo>
                    <a:pt x="420547" y="62776"/>
                  </a:lnTo>
                  <a:lnTo>
                    <a:pt x="421271" y="59728"/>
                  </a:lnTo>
                  <a:lnTo>
                    <a:pt x="421271" y="59474"/>
                  </a:lnTo>
                  <a:lnTo>
                    <a:pt x="421386" y="58623"/>
                  </a:lnTo>
                  <a:lnTo>
                    <a:pt x="421436" y="58458"/>
                  </a:lnTo>
                  <a:lnTo>
                    <a:pt x="421538" y="57315"/>
                  </a:lnTo>
                  <a:lnTo>
                    <a:pt x="421665" y="56807"/>
                  </a:lnTo>
                  <a:lnTo>
                    <a:pt x="421817" y="56172"/>
                  </a:lnTo>
                  <a:lnTo>
                    <a:pt x="421500" y="56807"/>
                  </a:lnTo>
                  <a:lnTo>
                    <a:pt x="421919" y="55156"/>
                  </a:lnTo>
                  <a:lnTo>
                    <a:pt x="422033" y="55029"/>
                  </a:lnTo>
                  <a:lnTo>
                    <a:pt x="421932" y="56045"/>
                  </a:lnTo>
                  <a:lnTo>
                    <a:pt x="422059" y="55664"/>
                  </a:lnTo>
                  <a:lnTo>
                    <a:pt x="422173" y="55410"/>
                  </a:lnTo>
                  <a:lnTo>
                    <a:pt x="422097" y="55029"/>
                  </a:lnTo>
                  <a:lnTo>
                    <a:pt x="422186" y="52489"/>
                  </a:lnTo>
                  <a:lnTo>
                    <a:pt x="422249" y="52108"/>
                  </a:lnTo>
                  <a:lnTo>
                    <a:pt x="422008" y="53251"/>
                  </a:lnTo>
                  <a:lnTo>
                    <a:pt x="421589" y="54775"/>
                  </a:lnTo>
                  <a:lnTo>
                    <a:pt x="421322" y="54902"/>
                  </a:lnTo>
                  <a:lnTo>
                    <a:pt x="420763" y="55029"/>
                  </a:lnTo>
                  <a:lnTo>
                    <a:pt x="421055" y="54267"/>
                  </a:lnTo>
                  <a:lnTo>
                    <a:pt x="421640" y="52743"/>
                  </a:lnTo>
                  <a:lnTo>
                    <a:pt x="421678" y="51346"/>
                  </a:lnTo>
                  <a:lnTo>
                    <a:pt x="421208" y="52743"/>
                  </a:lnTo>
                  <a:lnTo>
                    <a:pt x="421220" y="51219"/>
                  </a:lnTo>
                  <a:lnTo>
                    <a:pt x="420497" y="54267"/>
                  </a:lnTo>
                  <a:lnTo>
                    <a:pt x="420547" y="53251"/>
                  </a:lnTo>
                  <a:lnTo>
                    <a:pt x="420662" y="52743"/>
                  </a:lnTo>
                  <a:lnTo>
                    <a:pt x="420789" y="51981"/>
                  </a:lnTo>
                  <a:lnTo>
                    <a:pt x="420204" y="53251"/>
                  </a:lnTo>
                  <a:lnTo>
                    <a:pt x="419417" y="51981"/>
                  </a:lnTo>
                  <a:lnTo>
                    <a:pt x="419100" y="54394"/>
                  </a:lnTo>
                  <a:lnTo>
                    <a:pt x="418973" y="55575"/>
                  </a:lnTo>
                  <a:lnTo>
                    <a:pt x="417334" y="58458"/>
                  </a:lnTo>
                  <a:lnTo>
                    <a:pt x="417347" y="58077"/>
                  </a:lnTo>
                  <a:lnTo>
                    <a:pt x="417360" y="57696"/>
                  </a:lnTo>
                  <a:lnTo>
                    <a:pt x="417360" y="57569"/>
                  </a:lnTo>
                  <a:lnTo>
                    <a:pt x="417449" y="54648"/>
                  </a:lnTo>
                  <a:lnTo>
                    <a:pt x="417461" y="54521"/>
                  </a:lnTo>
                  <a:lnTo>
                    <a:pt x="417487" y="53505"/>
                  </a:lnTo>
                  <a:lnTo>
                    <a:pt x="416306" y="54521"/>
                  </a:lnTo>
                  <a:lnTo>
                    <a:pt x="416534" y="53632"/>
                  </a:lnTo>
                  <a:lnTo>
                    <a:pt x="415747" y="54648"/>
                  </a:lnTo>
                  <a:lnTo>
                    <a:pt x="415201" y="54013"/>
                  </a:lnTo>
                  <a:lnTo>
                    <a:pt x="414337" y="56045"/>
                  </a:lnTo>
                  <a:lnTo>
                    <a:pt x="414172" y="56045"/>
                  </a:lnTo>
                  <a:lnTo>
                    <a:pt x="414299" y="54902"/>
                  </a:lnTo>
                  <a:lnTo>
                    <a:pt x="414312" y="54775"/>
                  </a:lnTo>
                  <a:lnTo>
                    <a:pt x="414426" y="54013"/>
                  </a:lnTo>
                  <a:lnTo>
                    <a:pt x="414718" y="52997"/>
                  </a:lnTo>
                  <a:lnTo>
                    <a:pt x="414159" y="53632"/>
                  </a:lnTo>
                  <a:lnTo>
                    <a:pt x="413854" y="54775"/>
                  </a:lnTo>
                  <a:lnTo>
                    <a:pt x="413766" y="54013"/>
                  </a:lnTo>
                  <a:lnTo>
                    <a:pt x="413893" y="52489"/>
                  </a:lnTo>
                  <a:lnTo>
                    <a:pt x="414261" y="51727"/>
                  </a:lnTo>
                  <a:lnTo>
                    <a:pt x="414197" y="51346"/>
                  </a:lnTo>
                  <a:lnTo>
                    <a:pt x="414108" y="51092"/>
                  </a:lnTo>
                  <a:lnTo>
                    <a:pt x="414248" y="49187"/>
                  </a:lnTo>
                  <a:lnTo>
                    <a:pt x="413080" y="51727"/>
                  </a:lnTo>
                  <a:lnTo>
                    <a:pt x="413194" y="51346"/>
                  </a:lnTo>
                  <a:lnTo>
                    <a:pt x="413804" y="49314"/>
                  </a:lnTo>
                  <a:lnTo>
                    <a:pt x="413689" y="48933"/>
                  </a:lnTo>
                  <a:lnTo>
                    <a:pt x="413397" y="48425"/>
                  </a:lnTo>
                  <a:lnTo>
                    <a:pt x="413042" y="49060"/>
                  </a:lnTo>
                  <a:lnTo>
                    <a:pt x="412940" y="51092"/>
                  </a:lnTo>
                  <a:lnTo>
                    <a:pt x="412572" y="51346"/>
                  </a:lnTo>
                  <a:lnTo>
                    <a:pt x="412280" y="50965"/>
                  </a:lnTo>
                  <a:lnTo>
                    <a:pt x="412369" y="50076"/>
                  </a:lnTo>
                  <a:lnTo>
                    <a:pt x="412965" y="47752"/>
                  </a:lnTo>
                  <a:lnTo>
                    <a:pt x="412851" y="43091"/>
                  </a:lnTo>
                  <a:lnTo>
                    <a:pt x="409587" y="54013"/>
                  </a:lnTo>
                  <a:lnTo>
                    <a:pt x="409829" y="51473"/>
                  </a:lnTo>
                  <a:lnTo>
                    <a:pt x="409905" y="50596"/>
                  </a:lnTo>
                  <a:lnTo>
                    <a:pt x="409638" y="51473"/>
                  </a:lnTo>
                  <a:lnTo>
                    <a:pt x="409346" y="51092"/>
                  </a:lnTo>
                  <a:lnTo>
                    <a:pt x="409270" y="50711"/>
                  </a:lnTo>
                  <a:lnTo>
                    <a:pt x="409740" y="45885"/>
                  </a:lnTo>
                  <a:lnTo>
                    <a:pt x="409575" y="45885"/>
                  </a:lnTo>
                  <a:lnTo>
                    <a:pt x="409282" y="43853"/>
                  </a:lnTo>
                  <a:lnTo>
                    <a:pt x="407911" y="50711"/>
                  </a:lnTo>
                  <a:lnTo>
                    <a:pt x="407466" y="49314"/>
                  </a:lnTo>
                  <a:lnTo>
                    <a:pt x="407276" y="50711"/>
                  </a:lnTo>
                  <a:lnTo>
                    <a:pt x="406755" y="53632"/>
                  </a:lnTo>
                  <a:lnTo>
                    <a:pt x="406641" y="53886"/>
                  </a:lnTo>
                  <a:lnTo>
                    <a:pt x="405968" y="54902"/>
                  </a:lnTo>
                  <a:lnTo>
                    <a:pt x="405561" y="54267"/>
                  </a:lnTo>
                  <a:lnTo>
                    <a:pt x="405599" y="54013"/>
                  </a:lnTo>
                  <a:lnTo>
                    <a:pt x="405942" y="52108"/>
                  </a:lnTo>
                  <a:lnTo>
                    <a:pt x="406095" y="51219"/>
                  </a:lnTo>
                  <a:lnTo>
                    <a:pt x="406146" y="50965"/>
                  </a:lnTo>
                  <a:lnTo>
                    <a:pt x="406361" y="49695"/>
                  </a:lnTo>
                  <a:lnTo>
                    <a:pt x="406463" y="49441"/>
                  </a:lnTo>
                  <a:lnTo>
                    <a:pt x="406908" y="48679"/>
                  </a:lnTo>
                  <a:lnTo>
                    <a:pt x="407047" y="48679"/>
                  </a:lnTo>
                  <a:lnTo>
                    <a:pt x="406933" y="49390"/>
                  </a:lnTo>
                  <a:lnTo>
                    <a:pt x="407428" y="48679"/>
                  </a:lnTo>
                  <a:lnTo>
                    <a:pt x="407517" y="48425"/>
                  </a:lnTo>
                  <a:lnTo>
                    <a:pt x="407581" y="47155"/>
                  </a:lnTo>
                  <a:lnTo>
                    <a:pt x="407250" y="48425"/>
                  </a:lnTo>
                  <a:lnTo>
                    <a:pt x="407250" y="48298"/>
                  </a:lnTo>
                  <a:lnTo>
                    <a:pt x="407263" y="47790"/>
                  </a:lnTo>
                  <a:lnTo>
                    <a:pt x="407263" y="47155"/>
                  </a:lnTo>
                  <a:lnTo>
                    <a:pt x="406615" y="47155"/>
                  </a:lnTo>
                  <a:lnTo>
                    <a:pt x="406717" y="47790"/>
                  </a:lnTo>
                  <a:lnTo>
                    <a:pt x="406590" y="47028"/>
                  </a:lnTo>
                  <a:lnTo>
                    <a:pt x="406412" y="45885"/>
                  </a:lnTo>
                  <a:lnTo>
                    <a:pt x="405714" y="47536"/>
                  </a:lnTo>
                  <a:lnTo>
                    <a:pt x="405282" y="46266"/>
                  </a:lnTo>
                  <a:lnTo>
                    <a:pt x="405193" y="47383"/>
                  </a:lnTo>
                  <a:lnTo>
                    <a:pt x="405066" y="48298"/>
                  </a:lnTo>
                  <a:lnTo>
                    <a:pt x="404304" y="46647"/>
                  </a:lnTo>
                  <a:lnTo>
                    <a:pt x="404075" y="50596"/>
                  </a:lnTo>
                  <a:lnTo>
                    <a:pt x="403326" y="50965"/>
                  </a:lnTo>
                  <a:lnTo>
                    <a:pt x="403326" y="49441"/>
                  </a:lnTo>
                  <a:lnTo>
                    <a:pt x="403428" y="48806"/>
                  </a:lnTo>
                  <a:lnTo>
                    <a:pt x="403682" y="48171"/>
                  </a:lnTo>
                  <a:lnTo>
                    <a:pt x="403783" y="47917"/>
                  </a:lnTo>
                  <a:lnTo>
                    <a:pt x="404329" y="46520"/>
                  </a:lnTo>
                  <a:lnTo>
                    <a:pt x="403364" y="47917"/>
                  </a:lnTo>
                  <a:lnTo>
                    <a:pt x="403250" y="46901"/>
                  </a:lnTo>
                  <a:lnTo>
                    <a:pt x="403352" y="46266"/>
                  </a:lnTo>
                  <a:lnTo>
                    <a:pt x="403440" y="46012"/>
                  </a:lnTo>
                  <a:lnTo>
                    <a:pt x="404266" y="43726"/>
                  </a:lnTo>
                  <a:lnTo>
                    <a:pt x="403212" y="46012"/>
                  </a:lnTo>
                  <a:lnTo>
                    <a:pt x="403339" y="43472"/>
                  </a:lnTo>
                  <a:lnTo>
                    <a:pt x="403225" y="41567"/>
                  </a:lnTo>
                  <a:lnTo>
                    <a:pt x="403301" y="41186"/>
                  </a:lnTo>
                  <a:lnTo>
                    <a:pt x="403377" y="41059"/>
                  </a:lnTo>
                  <a:lnTo>
                    <a:pt x="403669" y="40551"/>
                  </a:lnTo>
                  <a:lnTo>
                    <a:pt x="403364" y="41059"/>
                  </a:lnTo>
                  <a:lnTo>
                    <a:pt x="403047" y="41059"/>
                  </a:lnTo>
                  <a:lnTo>
                    <a:pt x="402780" y="43472"/>
                  </a:lnTo>
                  <a:lnTo>
                    <a:pt x="402653" y="43091"/>
                  </a:lnTo>
                  <a:lnTo>
                    <a:pt x="402501" y="42964"/>
                  </a:lnTo>
                  <a:lnTo>
                    <a:pt x="402704" y="41948"/>
                  </a:lnTo>
                  <a:lnTo>
                    <a:pt x="402209" y="43599"/>
                  </a:lnTo>
                  <a:lnTo>
                    <a:pt x="402107" y="45631"/>
                  </a:lnTo>
                  <a:lnTo>
                    <a:pt x="401980" y="46393"/>
                  </a:lnTo>
                  <a:lnTo>
                    <a:pt x="401281" y="48171"/>
                  </a:lnTo>
                  <a:lnTo>
                    <a:pt x="401205" y="47040"/>
                  </a:lnTo>
                  <a:lnTo>
                    <a:pt x="400278" y="49441"/>
                  </a:lnTo>
                  <a:lnTo>
                    <a:pt x="400634" y="47155"/>
                  </a:lnTo>
                  <a:lnTo>
                    <a:pt x="400799" y="46139"/>
                  </a:lnTo>
                  <a:lnTo>
                    <a:pt x="401205" y="47040"/>
                  </a:lnTo>
                  <a:lnTo>
                    <a:pt x="401269" y="46901"/>
                  </a:lnTo>
                  <a:lnTo>
                    <a:pt x="401383" y="47409"/>
                  </a:lnTo>
                  <a:lnTo>
                    <a:pt x="401370" y="46901"/>
                  </a:lnTo>
                  <a:lnTo>
                    <a:pt x="401345" y="45123"/>
                  </a:lnTo>
                  <a:lnTo>
                    <a:pt x="401320" y="42837"/>
                  </a:lnTo>
                  <a:lnTo>
                    <a:pt x="401574" y="42710"/>
                  </a:lnTo>
                  <a:lnTo>
                    <a:pt x="401650" y="41948"/>
                  </a:lnTo>
                  <a:lnTo>
                    <a:pt x="401764" y="41694"/>
                  </a:lnTo>
                  <a:lnTo>
                    <a:pt x="401637" y="38392"/>
                  </a:lnTo>
                  <a:lnTo>
                    <a:pt x="400824" y="45123"/>
                  </a:lnTo>
                  <a:lnTo>
                    <a:pt x="400062" y="44869"/>
                  </a:lnTo>
                  <a:lnTo>
                    <a:pt x="400431" y="43345"/>
                  </a:lnTo>
                  <a:lnTo>
                    <a:pt x="400494" y="42341"/>
                  </a:lnTo>
                  <a:lnTo>
                    <a:pt x="399973" y="44488"/>
                  </a:lnTo>
                  <a:lnTo>
                    <a:pt x="399859" y="44869"/>
                  </a:lnTo>
                  <a:lnTo>
                    <a:pt x="399364" y="46139"/>
                  </a:lnTo>
                  <a:lnTo>
                    <a:pt x="399122" y="44615"/>
                  </a:lnTo>
                  <a:lnTo>
                    <a:pt x="398627" y="47155"/>
                  </a:lnTo>
                  <a:lnTo>
                    <a:pt x="398411" y="46901"/>
                  </a:lnTo>
                  <a:lnTo>
                    <a:pt x="398513" y="47917"/>
                  </a:lnTo>
                  <a:lnTo>
                    <a:pt x="398145" y="49441"/>
                  </a:lnTo>
                  <a:lnTo>
                    <a:pt x="397941" y="49187"/>
                  </a:lnTo>
                  <a:lnTo>
                    <a:pt x="397497" y="49695"/>
                  </a:lnTo>
                  <a:lnTo>
                    <a:pt x="397510" y="49568"/>
                  </a:lnTo>
                  <a:lnTo>
                    <a:pt x="397471" y="49695"/>
                  </a:lnTo>
                  <a:lnTo>
                    <a:pt x="397014" y="51219"/>
                  </a:lnTo>
                  <a:lnTo>
                    <a:pt x="397129" y="50076"/>
                  </a:lnTo>
                  <a:lnTo>
                    <a:pt x="397484" y="46647"/>
                  </a:lnTo>
                  <a:lnTo>
                    <a:pt x="397700" y="44615"/>
                  </a:lnTo>
                  <a:lnTo>
                    <a:pt x="396773" y="46647"/>
                  </a:lnTo>
                  <a:lnTo>
                    <a:pt x="396760" y="46266"/>
                  </a:lnTo>
                  <a:lnTo>
                    <a:pt x="396887" y="44869"/>
                  </a:lnTo>
                  <a:lnTo>
                    <a:pt x="397065" y="44234"/>
                  </a:lnTo>
                  <a:lnTo>
                    <a:pt x="397294" y="43472"/>
                  </a:lnTo>
                  <a:lnTo>
                    <a:pt x="397281" y="42329"/>
                  </a:lnTo>
                  <a:lnTo>
                    <a:pt x="396417" y="44284"/>
                  </a:lnTo>
                  <a:lnTo>
                    <a:pt x="396176" y="44983"/>
                  </a:lnTo>
                  <a:lnTo>
                    <a:pt x="396176" y="46901"/>
                  </a:lnTo>
                  <a:lnTo>
                    <a:pt x="395681" y="48298"/>
                  </a:lnTo>
                  <a:lnTo>
                    <a:pt x="395592" y="48933"/>
                  </a:lnTo>
                  <a:lnTo>
                    <a:pt x="395478" y="50076"/>
                  </a:lnTo>
                  <a:lnTo>
                    <a:pt x="395554" y="48679"/>
                  </a:lnTo>
                  <a:lnTo>
                    <a:pt x="395643" y="47383"/>
                  </a:lnTo>
                  <a:lnTo>
                    <a:pt x="395579" y="47536"/>
                  </a:lnTo>
                  <a:lnTo>
                    <a:pt x="395706" y="46393"/>
                  </a:lnTo>
                  <a:lnTo>
                    <a:pt x="395643" y="47383"/>
                  </a:lnTo>
                  <a:lnTo>
                    <a:pt x="396049" y="46393"/>
                  </a:lnTo>
                  <a:lnTo>
                    <a:pt x="396100" y="46266"/>
                  </a:lnTo>
                  <a:lnTo>
                    <a:pt x="396176" y="46901"/>
                  </a:lnTo>
                  <a:lnTo>
                    <a:pt x="396176" y="44983"/>
                  </a:lnTo>
                  <a:lnTo>
                    <a:pt x="395173" y="47663"/>
                  </a:lnTo>
                  <a:lnTo>
                    <a:pt x="395363" y="47752"/>
                  </a:lnTo>
                  <a:lnTo>
                    <a:pt x="395579" y="46901"/>
                  </a:lnTo>
                  <a:lnTo>
                    <a:pt x="395478" y="47790"/>
                  </a:lnTo>
                  <a:lnTo>
                    <a:pt x="395351" y="47790"/>
                  </a:lnTo>
                  <a:lnTo>
                    <a:pt x="394271" y="52108"/>
                  </a:lnTo>
                  <a:lnTo>
                    <a:pt x="394233" y="50711"/>
                  </a:lnTo>
                  <a:lnTo>
                    <a:pt x="394233" y="50584"/>
                  </a:lnTo>
                  <a:lnTo>
                    <a:pt x="394208" y="49568"/>
                  </a:lnTo>
                  <a:lnTo>
                    <a:pt x="394449" y="48171"/>
                  </a:lnTo>
                  <a:lnTo>
                    <a:pt x="394754" y="46393"/>
                  </a:lnTo>
                  <a:lnTo>
                    <a:pt x="395211" y="43713"/>
                  </a:lnTo>
                  <a:lnTo>
                    <a:pt x="395097" y="41948"/>
                  </a:lnTo>
                  <a:lnTo>
                    <a:pt x="394957" y="40678"/>
                  </a:lnTo>
                  <a:lnTo>
                    <a:pt x="393395" y="46393"/>
                  </a:lnTo>
                  <a:lnTo>
                    <a:pt x="392684" y="44742"/>
                  </a:lnTo>
                  <a:lnTo>
                    <a:pt x="392734" y="46139"/>
                  </a:lnTo>
                  <a:lnTo>
                    <a:pt x="392290" y="48171"/>
                  </a:lnTo>
                  <a:lnTo>
                    <a:pt x="392226" y="47028"/>
                  </a:lnTo>
                  <a:lnTo>
                    <a:pt x="392163" y="46012"/>
                  </a:lnTo>
                  <a:lnTo>
                    <a:pt x="391693" y="47028"/>
                  </a:lnTo>
                  <a:lnTo>
                    <a:pt x="391756" y="46647"/>
                  </a:lnTo>
                  <a:lnTo>
                    <a:pt x="391998" y="45123"/>
                  </a:lnTo>
                  <a:lnTo>
                    <a:pt x="391998" y="44361"/>
                  </a:lnTo>
                  <a:lnTo>
                    <a:pt x="392036" y="42837"/>
                  </a:lnTo>
                  <a:lnTo>
                    <a:pt x="391820" y="44361"/>
                  </a:lnTo>
                  <a:lnTo>
                    <a:pt x="391350" y="42583"/>
                  </a:lnTo>
                  <a:lnTo>
                    <a:pt x="390601" y="46647"/>
                  </a:lnTo>
                  <a:lnTo>
                    <a:pt x="390525" y="43713"/>
                  </a:lnTo>
                  <a:lnTo>
                    <a:pt x="389991" y="42710"/>
                  </a:lnTo>
                  <a:lnTo>
                    <a:pt x="388797" y="49568"/>
                  </a:lnTo>
                  <a:lnTo>
                    <a:pt x="388264" y="48933"/>
                  </a:lnTo>
                  <a:lnTo>
                    <a:pt x="388327" y="48171"/>
                  </a:lnTo>
                  <a:lnTo>
                    <a:pt x="388594" y="47155"/>
                  </a:lnTo>
                  <a:lnTo>
                    <a:pt x="388696" y="46774"/>
                  </a:lnTo>
                  <a:lnTo>
                    <a:pt x="388797" y="44742"/>
                  </a:lnTo>
                  <a:lnTo>
                    <a:pt x="388924" y="44488"/>
                  </a:lnTo>
                  <a:lnTo>
                    <a:pt x="389356" y="43599"/>
                  </a:lnTo>
                  <a:lnTo>
                    <a:pt x="389115" y="43472"/>
                  </a:lnTo>
                  <a:lnTo>
                    <a:pt x="388937" y="43091"/>
                  </a:lnTo>
                  <a:lnTo>
                    <a:pt x="388721" y="44488"/>
                  </a:lnTo>
                  <a:lnTo>
                    <a:pt x="388772" y="43218"/>
                  </a:lnTo>
                  <a:lnTo>
                    <a:pt x="387604" y="47155"/>
                  </a:lnTo>
                  <a:lnTo>
                    <a:pt x="387667" y="45123"/>
                  </a:lnTo>
                  <a:lnTo>
                    <a:pt x="387489" y="45758"/>
                  </a:lnTo>
                  <a:lnTo>
                    <a:pt x="387375" y="46266"/>
                  </a:lnTo>
                  <a:lnTo>
                    <a:pt x="387057" y="48171"/>
                  </a:lnTo>
                  <a:lnTo>
                    <a:pt x="386803" y="48044"/>
                  </a:lnTo>
                  <a:lnTo>
                    <a:pt x="386308" y="48298"/>
                  </a:lnTo>
                  <a:lnTo>
                    <a:pt x="386219" y="50584"/>
                  </a:lnTo>
                  <a:lnTo>
                    <a:pt x="386397" y="44107"/>
                  </a:lnTo>
                  <a:lnTo>
                    <a:pt x="384009" y="50711"/>
                  </a:lnTo>
                  <a:lnTo>
                    <a:pt x="384098" y="46393"/>
                  </a:lnTo>
                  <a:lnTo>
                    <a:pt x="384124" y="45123"/>
                  </a:lnTo>
                  <a:lnTo>
                    <a:pt x="383476" y="45758"/>
                  </a:lnTo>
                  <a:lnTo>
                    <a:pt x="382727" y="46393"/>
                  </a:lnTo>
                  <a:lnTo>
                    <a:pt x="382206" y="46393"/>
                  </a:lnTo>
                  <a:lnTo>
                    <a:pt x="382346" y="45415"/>
                  </a:lnTo>
                  <a:lnTo>
                    <a:pt x="382409" y="45631"/>
                  </a:lnTo>
                  <a:lnTo>
                    <a:pt x="382358" y="45377"/>
                  </a:lnTo>
                  <a:lnTo>
                    <a:pt x="381977" y="43599"/>
                  </a:lnTo>
                  <a:lnTo>
                    <a:pt x="381177" y="51473"/>
                  </a:lnTo>
                  <a:lnTo>
                    <a:pt x="381076" y="50965"/>
                  </a:lnTo>
                  <a:lnTo>
                    <a:pt x="380796" y="49695"/>
                  </a:lnTo>
                  <a:lnTo>
                    <a:pt x="380733" y="47028"/>
                  </a:lnTo>
                  <a:lnTo>
                    <a:pt x="380758" y="45885"/>
                  </a:lnTo>
                  <a:lnTo>
                    <a:pt x="381355" y="47536"/>
                  </a:lnTo>
                  <a:lnTo>
                    <a:pt x="381304" y="45885"/>
                  </a:lnTo>
                  <a:lnTo>
                    <a:pt x="382079" y="39408"/>
                  </a:lnTo>
                  <a:lnTo>
                    <a:pt x="380199" y="47028"/>
                  </a:lnTo>
                  <a:lnTo>
                    <a:pt x="380199" y="44996"/>
                  </a:lnTo>
                  <a:lnTo>
                    <a:pt x="380326" y="42710"/>
                  </a:lnTo>
                  <a:lnTo>
                    <a:pt x="380288" y="40297"/>
                  </a:lnTo>
                  <a:lnTo>
                    <a:pt x="379056" y="44996"/>
                  </a:lnTo>
                  <a:lnTo>
                    <a:pt x="378460" y="44488"/>
                  </a:lnTo>
                  <a:lnTo>
                    <a:pt x="378612" y="43472"/>
                  </a:lnTo>
                  <a:lnTo>
                    <a:pt x="377710" y="46774"/>
                  </a:lnTo>
                  <a:lnTo>
                    <a:pt x="376212" y="48387"/>
                  </a:lnTo>
                  <a:lnTo>
                    <a:pt x="376085" y="49060"/>
                  </a:lnTo>
                  <a:lnTo>
                    <a:pt x="375539" y="49695"/>
                  </a:lnTo>
                  <a:lnTo>
                    <a:pt x="375424" y="47663"/>
                  </a:lnTo>
                  <a:lnTo>
                    <a:pt x="375297" y="47028"/>
                  </a:lnTo>
                  <a:lnTo>
                    <a:pt x="375348" y="46139"/>
                  </a:lnTo>
                  <a:lnTo>
                    <a:pt x="375577" y="43980"/>
                  </a:lnTo>
                  <a:lnTo>
                    <a:pt x="376135" y="43980"/>
                  </a:lnTo>
                  <a:lnTo>
                    <a:pt x="376301" y="40170"/>
                  </a:lnTo>
                  <a:lnTo>
                    <a:pt x="375412" y="43980"/>
                  </a:lnTo>
                  <a:lnTo>
                    <a:pt x="375297" y="43599"/>
                  </a:lnTo>
                  <a:lnTo>
                    <a:pt x="375437" y="41694"/>
                  </a:lnTo>
                  <a:lnTo>
                    <a:pt x="374561" y="42075"/>
                  </a:lnTo>
                  <a:lnTo>
                    <a:pt x="374053" y="46139"/>
                  </a:lnTo>
                  <a:lnTo>
                    <a:pt x="373202" y="45758"/>
                  </a:lnTo>
                  <a:lnTo>
                    <a:pt x="373164" y="46901"/>
                  </a:lnTo>
                  <a:lnTo>
                    <a:pt x="372224" y="50965"/>
                  </a:lnTo>
                  <a:lnTo>
                    <a:pt x="372503" y="48806"/>
                  </a:lnTo>
                  <a:lnTo>
                    <a:pt x="372592" y="48044"/>
                  </a:lnTo>
                  <a:lnTo>
                    <a:pt x="372643" y="47663"/>
                  </a:lnTo>
                  <a:lnTo>
                    <a:pt x="373024" y="44742"/>
                  </a:lnTo>
                  <a:lnTo>
                    <a:pt x="372211" y="47663"/>
                  </a:lnTo>
                  <a:lnTo>
                    <a:pt x="372529" y="43472"/>
                  </a:lnTo>
                  <a:lnTo>
                    <a:pt x="370967" y="47409"/>
                  </a:lnTo>
                  <a:lnTo>
                    <a:pt x="370319" y="48044"/>
                  </a:lnTo>
                  <a:lnTo>
                    <a:pt x="370636" y="46609"/>
                  </a:lnTo>
                  <a:lnTo>
                    <a:pt x="370001" y="48044"/>
                  </a:lnTo>
                  <a:lnTo>
                    <a:pt x="369379" y="47917"/>
                  </a:lnTo>
                  <a:lnTo>
                    <a:pt x="369633" y="45885"/>
                  </a:lnTo>
                  <a:lnTo>
                    <a:pt x="369646" y="45758"/>
                  </a:lnTo>
                  <a:lnTo>
                    <a:pt x="370344" y="39916"/>
                  </a:lnTo>
                  <a:lnTo>
                    <a:pt x="367969" y="45758"/>
                  </a:lnTo>
                  <a:lnTo>
                    <a:pt x="367982" y="45250"/>
                  </a:lnTo>
                  <a:lnTo>
                    <a:pt x="367995" y="44615"/>
                  </a:lnTo>
                  <a:lnTo>
                    <a:pt x="368058" y="42329"/>
                  </a:lnTo>
                  <a:lnTo>
                    <a:pt x="368134" y="39535"/>
                  </a:lnTo>
                  <a:lnTo>
                    <a:pt x="366725" y="42329"/>
                  </a:lnTo>
                  <a:lnTo>
                    <a:pt x="366026" y="38011"/>
                  </a:lnTo>
                  <a:lnTo>
                    <a:pt x="364667" y="38265"/>
                  </a:lnTo>
                  <a:lnTo>
                    <a:pt x="364553" y="44615"/>
                  </a:lnTo>
                  <a:lnTo>
                    <a:pt x="364337" y="40093"/>
                  </a:lnTo>
                  <a:lnTo>
                    <a:pt x="364274" y="38519"/>
                  </a:lnTo>
                  <a:lnTo>
                    <a:pt x="364185" y="39458"/>
                  </a:lnTo>
                  <a:lnTo>
                    <a:pt x="363956" y="38354"/>
                  </a:lnTo>
                  <a:lnTo>
                    <a:pt x="364109" y="40513"/>
                  </a:lnTo>
                  <a:lnTo>
                    <a:pt x="364058" y="41046"/>
                  </a:lnTo>
                  <a:lnTo>
                    <a:pt x="363766" y="44742"/>
                  </a:lnTo>
                  <a:lnTo>
                    <a:pt x="363651" y="44996"/>
                  </a:lnTo>
                  <a:lnTo>
                    <a:pt x="363423" y="45250"/>
                  </a:lnTo>
                  <a:lnTo>
                    <a:pt x="363308" y="44615"/>
                  </a:lnTo>
                  <a:lnTo>
                    <a:pt x="363220" y="43980"/>
                  </a:lnTo>
                  <a:lnTo>
                    <a:pt x="363029" y="42710"/>
                  </a:lnTo>
                  <a:lnTo>
                    <a:pt x="362953" y="42202"/>
                  </a:lnTo>
                  <a:lnTo>
                    <a:pt x="362851" y="41440"/>
                  </a:lnTo>
                  <a:lnTo>
                    <a:pt x="362724" y="39916"/>
                  </a:lnTo>
                  <a:lnTo>
                    <a:pt x="362686" y="38900"/>
                  </a:lnTo>
                  <a:lnTo>
                    <a:pt x="363156" y="39408"/>
                  </a:lnTo>
                  <a:lnTo>
                    <a:pt x="363194" y="38900"/>
                  </a:lnTo>
                  <a:lnTo>
                    <a:pt x="363270" y="38011"/>
                  </a:lnTo>
                  <a:lnTo>
                    <a:pt x="362635" y="37503"/>
                  </a:lnTo>
                  <a:lnTo>
                    <a:pt x="362839" y="36741"/>
                  </a:lnTo>
                  <a:lnTo>
                    <a:pt x="363131" y="35598"/>
                  </a:lnTo>
                  <a:lnTo>
                    <a:pt x="363080" y="34455"/>
                  </a:lnTo>
                  <a:lnTo>
                    <a:pt x="362927" y="33566"/>
                  </a:lnTo>
                  <a:lnTo>
                    <a:pt x="362877" y="34455"/>
                  </a:lnTo>
                  <a:lnTo>
                    <a:pt x="362762" y="35979"/>
                  </a:lnTo>
                  <a:lnTo>
                    <a:pt x="362407" y="36741"/>
                  </a:lnTo>
                  <a:lnTo>
                    <a:pt x="362089" y="35852"/>
                  </a:lnTo>
                  <a:lnTo>
                    <a:pt x="362381" y="38900"/>
                  </a:lnTo>
                  <a:lnTo>
                    <a:pt x="361162" y="42202"/>
                  </a:lnTo>
                  <a:lnTo>
                    <a:pt x="361175" y="42075"/>
                  </a:lnTo>
                  <a:lnTo>
                    <a:pt x="361188" y="41948"/>
                  </a:lnTo>
                  <a:lnTo>
                    <a:pt x="361416" y="39662"/>
                  </a:lnTo>
                  <a:lnTo>
                    <a:pt x="361696" y="36741"/>
                  </a:lnTo>
                  <a:lnTo>
                    <a:pt x="362026" y="33439"/>
                  </a:lnTo>
                  <a:lnTo>
                    <a:pt x="360794" y="36741"/>
                  </a:lnTo>
                  <a:lnTo>
                    <a:pt x="360997" y="35852"/>
                  </a:lnTo>
                  <a:lnTo>
                    <a:pt x="361264" y="34709"/>
                  </a:lnTo>
                  <a:lnTo>
                    <a:pt x="360667" y="35852"/>
                  </a:lnTo>
                  <a:lnTo>
                    <a:pt x="359448" y="34582"/>
                  </a:lnTo>
                  <a:lnTo>
                    <a:pt x="358584" y="39662"/>
                  </a:lnTo>
                  <a:lnTo>
                    <a:pt x="358648" y="36995"/>
                  </a:lnTo>
                  <a:lnTo>
                    <a:pt x="358813" y="36741"/>
                  </a:lnTo>
                  <a:lnTo>
                    <a:pt x="357708" y="35852"/>
                  </a:lnTo>
                  <a:lnTo>
                    <a:pt x="355841" y="41948"/>
                  </a:lnTo>
                  <a:lnTo>
                    <a:pt x="355473" y="40170"/>
                  </a:lnTo>
                  <a:lnTo>
                    <a:pt x="355282" y="39281"/>
                  </a:lnTo>
                  <a:lnTo>
                    <a:pt x="355358" y="37249"/>
                  </a:lnTo>
                  <a:lnTo>
                    <a:pt x="355104" y="37630"/>
                  </a:lnTo>
                  <a:lnTo>
                    <a:pt x="354787" y="40170"/>
                  </a:lnTo>
                  <a:lnTo>
                    <a:pt x="354723" y="39535"/>
                  </a:lnTo>
                  <a:lnTo>
                    <a:pt x="354723" y="36868"/>
                  </a:lnTo>
                  <a:lnTo>
                    <a:pt x="353961" y="39535"/>
                  </a:lnTo>
                  <a:lnTo>
                    <a:pt x="353771" y="38773"/>
                  </a:lnTo>
                  <a:lnTo>
                    <a:pt x="353885" y="37884"/>
                  </a:lnTo>
                  <a:lnTo>
                    <a:pt x="353987" y="37376"/>
                  </a:lnTo>
                  <a:lnTo>
                    <a:pt x="353910" y="36487"/>
                  </a:lnTo>
                  <a:lnTo>
                    <a:pt x="353085" y="34836"/>
                  </a:lnTo>
                  <a:lnTo>
                    <a:pt x="352082" y="41059"/>
                  </a:lnTo>
                  <a:lnTo>
                    <a:pt x="351078" y="42075"/>
                  </a:lnTo>
                  <a:lnTo>
                    <a:pt x="351218" y="39916"/>
                  </a:lnTo>
                  <a:lnTo>
                    <a:pt x="351332" y="37884"/>
                  </a:lnTo>
                  <a:lnTo>
                    <a:pt x="351231" y="37249"/>
                  </a:lnTo>
                  <a:lnTo>
                    <a:pt x="350215" y="35217"/>
                  </a:lnTo>
                  <a:lnTo>
                    <a:pt x="350202" y="34455"/>
                  </a:lnTo>
                  <a:lnTo>
                    <a:pt x="348907" y="33820"/>
                  </a:lnTo>
                  <a:lnTo>
                    <a:pt x="347751" y="38265"/>
                  </a:lnTo>
                  <a:lnTo>
                    <a:pt x="346443" y="39916"/>
                  </a:lnTo>
                  <a:lnTo>
                    <a:pt x="346341" y="38900"/>
                  </a:lnTo>
                  <a:lnTo>
                    <a:pt x="346214" y="37757"/>
                  </a:lnTo>
                  <a:lnTo>
                    <a:pt x="345922" y="34963"/>
                  </a:lnTo>
                  <a:lnTo>
                    <a:pt x="343979" y="37757"/>
                  </a:lnTo>
                  <a:lnTo>
                    <a:pt x="342861" y="34836"/>
                  </a:lnTo>
                  <a:lnTo>
                    <a:pt x="342938" y="36487"/>
                  </a:lnTo>
                  <a:lnTo>
                    <a:pt x="342734" y="38138"/>
                  </a:lnTo>
                  <a:lnTo>
                    <a:pt x="342620" y="38646"/>
                  </a:lnTo>
                  <a:lnTo>
                    <a:pt x="342468" y="38900"/>
                  </a:lnTo>
                  <a:lnTo>
                    <a:pt x="342214" y="38011"/>
                  </a:lnTo>
                  <a:lnTo>
                    <a:pt x="341566" y="42075"/>
                  </a:lnTo>
                  <a:lnTo>
                    <a:pt x="341566" y="41821"/>
                  </a:lnTo>
                  <a:lnTo>
                    <a:pt x="341642" y="40297"/>
                  </a:lnTo>
                  <a:lnTo>
                    <a:pt x="341744" y="37884"/>
                  </a:lnTo>
                  <a:lnTo>
                    <a:pt x="341858" y="38011"/>
                  </a:lnTo>
                  <a:lnTo>
                    <a:pt x="341858" y="37884"/>
                  </a:lnTo>
                  <a:lnTo>
                    <a:pt x="341807" y="34836"/>
                  </a:lnTo>
                  <a:lnTo>
                    <a:pt x="341795" y="33820"/>
                  </a:lnTo>
                  <a:lnTo>
                    <a:pt x="341160" y="34836"/>
                  </a:lnTo>
                  <a:lnTo>
                    <a:pt x="340702" y="34709"/>
                  </a:lnTo>
                  <a:lnTo>
                    <a:pt x="340436" y="40297"/>
                  </a:lnTo>
                  <a:lnTo>
                    <a:pt x="339953" y="38646"/>
                  </a:lnTo>
                  <a:lnTo>
                    <a:pt x="339915" y="38519"/>
                  </a:lnTo>
                  <a:lnTo>
                    <a:pt x="339534" y="37249"/>
                  </a:lnTo>
                  <a:lnTo>
                    <a:pt x="338416" y="37757"/>
                  </a:lnTo>
                  <a:lnTo>
                    <a:pt x="337400" y="38519"/>
                  </a:lnTo>
                  <a:lnTo>
                    <a:pt x="337121" y="37376"/>
                  </a:lnTo>
                  <a:lnTo>
                    <a:pt x="336765" y="35979"/>
                  </a:lnTo>
                  <a:lnTo>
                    <a:pt x="336435" y="37376"/>
                  </a:lnTo>
                  <a:lnTo>
                    <a:pt x="336080" y="37249"/>
                  </a:lnTo>
                  <a:lnTo>
                    <a:pt x="335762" y="38646"/>
                  </a:lnTo>
                  <a:lnTo>
                    <a:pt x="335838" y="35725"/>
                  </a:lnTo>
                  <a:lnTo>
                    <a:pt x="335318" y="35217"/>
                  </a:lnTo>
                  <a:lnTo>
                    <a:pt x="334657" y="34582"/>
                  </a:lnTo>
                  <a:lnTo>
                    <a:pt x="333641" y="35217"/>
                  </a:lnTo>
                  <a:lnTo>
                    <a:pt x="333870" y="33058"/>
                  </a:lnTo>
                  <a:lnTo>
                    <a:pt x="333324" y="32931"/>
                  </a:lnTo>
                  <a:lnTo>
                    <a:pt x="333032" y="41694"/>
                  </a:lnTo>
                  <a:lnTo>
                    <a:pt x="332536" y="41821"/>
                  </a:lnTo>
                  <a:lnTo>
                    <a:pt x="332498" y="39916"/>
                  </a:lnTo>
                  <a:lnTo>
                    <a:pt x="332460" y="38519"/>
                  </a:lnTo>
                  <a:lnTo>
                    <a:pt x="332447" y="37630"/>
                  </a:lnTo>
                  <a:lnTo>
                    <a:pt x="332447" y="37503"/>
                  </a:lnTo>
                  <a:lnTo>
                    <a:pt x="332435" y="37376"/>
                  </a:lnTo>
                  <a:lnTo>
                    <a:pt x="331470" y="37503"/>
                  </a:lnTo>
                  <a:lnTo>
                    <a:pt x="330492" y="33566"/>
                  </a:lnTo>
                  <a:lnTo>
                    <a:pt x="329514" y="37630"/>
                  </a:lnTo>
                  <a:lnTo>
                    <a:pt x="329565" y="35598"/>
                  </a:lnTo>
                  <a:lnTo>
                    <a:pt x="329717" y="35471"/>
                  </a:lnTo>
                  <a:lnTo>
                    <a:pt x="329260" y="35344"/>
                  </a:lnTo>
                  <a:lnTo>
                    <a:pt x="328917" y="34582"/>
                  </a:lnTo>
                  <a:lnTo>
                    <a:pt x="327926" y="32423"/>
                  </a:lnTo>
                  <a:lnTo>
                    <a:pt x="328002" y="34937"/>
                  </a:lnTo>
                  <a:lnTo>
                    <a:pt x="328091" y="34582"/>
                  </a:lnTo>
                  <a:lnTo>
                    <a:pt x="328091" y="38519"/>
                  </a:lnTo>
                  <a:lnTo>
                    <a:pt x="328002" y="34937"/>
                  </a:lnTo>
                  <a:lnTo>
                    <a:pt x="326555" y="39916"/>
                  </a:lnTo>
                  <a:lnTo>
                    <a:pt x="326644" y="36995"/>
                  </a:lnTo>
                  <a:lnTo>
                    <a:pt x="326275" y="40170"/>
                  </a:lnTo>
                  <a:lnTo>
                    <a:pt x="326148" y="41770"/>
                  </a:lnTo>
                  <a:lnTo>
                    <a:pt x="325589" y="42710"/>
                  </a:lnTo>
                  <a:lnTo>
                    <a:pt x="325488" y="42456"/>
                  </a:lnTo>
                  <a:lnTo>
                    <a:pt x="325399" y="40424"/>
                  </a:lnTo>
                  <a:lnTo>
                    <a:pt x="325158" y="39662"/>
                  </a:lnTo>
                  <a:lnTo>
                    <a:pt x="325285" y="43980"/>
                  </a:lnTo>
                  <a:lnTo>
                    <a:pt x="324802" y="42659"/>
                  </a:lnTo>
                  <a:lnTo>
                    <a:pt x="324891" y="40551"/>
                  </a:lnTo>
                  <a:lnTo>
                    <a:pt x="324383" y="40297"/>
                  </a:lnTo>
                  <a:lnTo>
                    <a:pt x="324319" y="42329"/>
                  </a:lnTo>
                  <a:lnTo>
                    <a:pt x="324205" y="43345"/>
                  </a:lnTo>
                  <a:lnTo>
                    <a:pt x="323875" y="44615"/>
                  </a:lnTo>
                  <a:lnTo>
                    <a:pt x="323621" y="43853"/>
                  </a:lnTo>
                  <a:lnTo>
                    <a:pt x="323265" y="42837"/>
                  </a:lnTo>
                  <a:lnTo>
                    <a:pt x="323126" y="40170"/>
                  </a:lnTo>
                  <a:lnTo>
                    <a:pt x="323062" y="41770"/>
                  </a:lnTo>
                  <a:lnTo>
                    <a:pt x="322834" y="43853"/>
                  </a:lnTo>
                  <a:lnTo>
                    <a:pt x="322630" y="43345"/>
                  </a:lnTo>
                  <a:lnTo>
                    <a:pt x="322503" y="42659"/>
                  </a:lnTo>
                  <a:lnTo>
                    <a:pt x="322389" y="40678"/>
                  </a:lnTo>
                  <a:lnTo>
                    <a:pt x="322275" y="40424"/>
                  </a:lnTo>
                  <a:lnTo>
                    <a:pt x="321830" y="39471"/>
                  </a:lnTo>
                  <a:lnTo>
                    <a:pt x="321830" y="40119"/>
                  </a:lnTo>
                  <a:lnTo>
                    <a:pt x="321754" y="39281"/>
                  </a:lnTo>
                  <a:lnTo>
                    <a:pt x="321830" y="39471"/>
                  </a:lnTo>
                  <a:lnTo>
                    <a:pt x="321830" y="39281"/>
                  </a:lnTo>
                  <a:lnTo>
                    <a:pt x="321818" y="37757"/>
                  </a:lnTo>
                  <a:lnTo>
                    <a:pt x="321703" y="40132"/>
                  </a:lnTo>
                  <a:lnTo>
                    <a:pt x="321564" y="42379"/>
                  </a:lnTo>
                  <a:lnTo>
                    <a:pt x="321564" y="56807"/>
                  </a:lnTo>
                  <a:lnTo>
                    <a:pt x="321424" y="56680"/>
                  </a:lnTo>
                  <a:lnTo>
                    <a:pt x="321094" y="56680"/>
                  </a:lnTo>
                  <a:lnTo>
                    <a:pt x="321056" y="55918"/>
                  </a:lnTo>
                  <a:lnTo>
                    <a:pt x="321043" y="55283"/>
                  </a:lnTo>
                  <a:lnTo>
                    <a:pt x="321056" y="54648"/>
                  </a:lnTo>
                  <a:lnTo>
                    <a:pt x="321170" y="55410"/>
                  </a:lnTo>
                  <a:lnTo>
                    <a:pt x="321386" y="55918"/>
                  </a:lnTo>
                  <a:lnTo>
                    <a:pt x="321564" y="56807"/>
                  </a:lnTo>
                  <a:lnTo>
                    <a:pt x="321564" y="42379"/>
                  </a:lnTo>
                  <a:lnTo>
                    <a:pt x="321424" y="44615"/>
                  </a:lnTo>
                  <a:lnTo>
                    <a:pt x="321056" y="42837"/>
                  </a:lnTo>
                  <a:lnTo>
                    <a:pt x="320827" y="41770"/>
                  </a:lnTo>
                  <a:lnTo>
                    <a:pt x="320687" y="40043"/>
                  </a:lnTo>
                  <a:lnTo>
                    <a:pt x="321348" y="40043"/>
                  </a:lnTo>
                  <a:lnTo>
                    <a:pt x="321703" y="40132"/>
                  </a:lnTo>
                  <a:lnTo>
                    <a:pt x="321703" y="37655"/>
                  </a:lnTo>
                  <a:lnTo>
                    <a:pt x="321259" y="37249"/>
                  </a:lnTo>
                  <a:lnTo>
                    <a:pt x="321640" y="33566"/>
                  </a:lnTo>
                  <a:lnTo>
                    <a:pt x="321208" y="35725"/>
                  </a:lnTo>
                  <a:lnTo>
                    <a:pt x="320560" y="40043"/>
                  </a:lnTo>
                  <a:lnTo>
                    <a:pt x="320484" y="39878"/>
                  </a:lnTo>
                  <a:lnTo>
                    <a:pt x="320484" y="56807"/>
                  </a:lnTo>
                  <a:lnTo>
                    <a:pt x="320484" y="56934"/>
                  </a:lnTo>
                  <a:lnTo>
                    <a:pt x="320217" y="57061"/>
                  </a:lnTo>
                  <a:lnTo>
                    <a:pt x="320484" y="56807"/>
                  </a:lnTo>
                  <a:lnTo>
                    <a:pt x="320484" y="39878"/>
                  </a:lnTo>
                  <a:lnTo>
                    <a:pt x="320014" y="38773"/>
                  </a:lnTo>
                  <a:lnTo>
                    <a:pt x="319925" y="38011"/>
                  </a:lnTo>
                  <a:lnTo>
                    <a:pt x="319849" y="37249"/>
                  </a:lnTo>
                  <a:lnTo>
                    <a:pt x="319735" y="37503"/>
                  </a:lnTo>
                  <a:lnTo>
                    <a:pt x="319646" y="38011"/>
                  </a:lnTo>
                  <a:lnTo>
                    <a:pt x="319595" y="37884"/>
                  </a:lnTo>
                  <a:lnTo>
                    <a:pt x="319354" y="37249"/>
                  </a:lnTo>
                  <a:lnTo>
                    <a:pt x="319201" y="37122"/>
                  </a:lnTo>
                  <a:lnTo>
                    <a:pt x="319112" y="35610"/>
                  </a:lnTo>
                  <a:lnTo>
                    <a:pt x="319112" y="37249"/>
                  </a:lnTo>
                  <a:lnTo>
                    <a:pt x="318935" y="37376"/>
                  </a:lnTo>
                  <a:lnTo>
                    <a:pt x="318808" y="37503"/>
                  </a:lnTo>
                  <a:lnTo>
                    <a:pt x="318795" y="37884"/>
                  </a:lnTo>
                  <a:lnTo>
                    <a:pt x="318833" y="36487"/>
                  </a:lnTo>
                  <a:lnTo>
                    <a:pt x="319011" y="35979"/>
                  </a:lnTo>
                  <a:lnTo>
                    <a:pt x="319112" y="37249"/>
                  </a:lnTo>
                  <a:lnTo>
                    <a:pt x="319112" y="35610"/>
                  </a:lnTo>
                  <a:lnTo>
                    <a:pt x="319074" y="34963"/>
                  </a:lnTo>
                  <a:lnTo>
                    <a:pt x="318681" y="35725"/>
                  </a:lnTo>
                  <a:lnTo>
                    <a:pt x="318681" y="40170"/>
                  </a:lnTo>
                  <a:lnTo>
                    <a:pt x="318681" y="35725"/>
                  </a:lnTo>
                  <a:lnTo>
                    <a:pt x="318541" y="35979"/>
                  </a:lnTo>
                  <a:lnTo>
                    <a:pt x="318262" y="35852"/>
                  </a:lnTo>
                  <a:lnTo>
                    <a:pt x="318363" y="38773"/>
                  </a:lnTo>
                  <a:lnTo>
                    <a:pt x="317995" y="38392"/>
                  </a:lnTo>
                  <a:lnTo>
                    <a:pt x="318338" y="40551"/>
                  </a:lnTo>
                  <a:lnTo>
                    <a:pt x="318414" y="40424"/>
                  </a:lnTo>
                  <a:lnTo>
                    <a:pt x="318566" y="40322"/>
                  </a:lnTo>
                  <a:lnTo>
                    <a:pt x="318516" y="40449"/>
                  </a:lnTo>
                  <a:lnTo>
                    <a:pt x="318579" y="40703"/>
                  </a:lnTo>
                  <a:lnTo>
                    <a:pt x="318630" y="40919"/>
                  </a:lnTo>
                  <a:lnTo>
                    <a:pt x="318643" y="41109"/>
                  </a:lnTo>
                  <a:lnTo>
                    <a:pt x="318681" y="40297"/>
                  </a:lnTo>
                  <a:lnTo>
                    <a:pt x="318871" y="40170"/>
                  </a:lnTo>
                  <a:lnTo>
                    <a:pt x="319366" y="40043"/>
                  </a:lnTo>
                  <a:lnTo>
                    <a:pt x="318985" y="42837"/>
                  </a:lnTo>
                  <a:lnTo>
                    <a:pt x="318643" y="41186"/>
                  </a:lnTo>
                  <a:lnTo>
                    <a:pt x="318376" y="45885"/>
                  </a:lnTo>
                  <a:lnTo>
                    <a:pt x="318300" y="45123"/>
                  </a:lnTo>
                  <a:lnTo>
                    <a:pt x="318236" y="44615"/>
                  </a:lnTo>
                  <a:lnTo>
                    <a:pt x="318223" y="44488"/>
                  </a:lnTo>
                  <a:lnTo>
                    <a:pt x="317969" y="42202"/>
                  </a:lnTo>
                  <a:lnTo>
                    <a:pt x="317881" y="41694"/>
                  </a:lnTo>
                  <a:lnTo>
                    <a:pt x="317271" y="39916"/>
                  </a:lnTo>
                  <a:lnTo>
                    <a:pt x="317157" y="39281"/>
                  </a:lnTo>
                  <a:lnTo>
                    <a:pt x="317106" y="38773"/>
                  </a:lnTo>
                  <a:lnTo>
                    <a:pt x="316966" y="37122"/>
                  </a:lnTo>
                  <a:lnTo>
                    <a:pt x="316090" y="38773"/>
                  </a:lnTo>
                  <a:lnTo>
                    <a:pt x="314756" y="38265"/>
                  </a:lnTo>
                  <a:lnTo>
                    <a:pt x="314604" y="42456"/>
                  </a:lnTo>
                  <a:lnTo>
                    <a:pt x="314477" y="44107"/>
                  </a:lnTo>
                  <a:lnTo>
                    <a:pt x="314363" y="44488"/>
                  </a:lnTo>
                  <a:lnTo>
                    <a:pt x="314147" y="42202"/>
                  </a:lnTo>
                  <a:lnTo>
                    <a:pt x="314020" y="41567"/>
                  </a:lnTo>
                  <a:lnTo>
                    <a:pt x="314096" y="40919"/>
                  </a:lnTo>
                  <a:lnTo>
                    <a:pt x="313893" y="41567"/>
                  </a:lnTo>
                  <a:lnTo>
                    <a:pt x="313156" y="41059"/>
                  </a:lnTo>
                  <a:lnTo>
                    <a:pt x="312788" y="40805"/>
                  </a:lnTo>
                  <a:lnTo>
                    <a:pt x="312813" y="41287"/>
                  </a:lnTo>
                  <a:lnTo>
                    <a:pt x="312839" y="41567"/>
                  </a:lnTo>
                  <a:lnTo>
                    <a:pt x="313004" y="41186"/>
                  </a:lnTo>
                  <a:lnTo>
                    <a:pt x="312915" y="42710"/>
                  </a:lnTo>
                  <a:lnTo>
                    <a:pt x="313042" y="44615"/>
                  </a:lnTo>
                  <a:lnTo>
                    <a:pt x="312280" y="43091"/>
                  </a:lnTo>
                  <a:lnTo>
                    <a:pt x="312394" y="42583"/>
                  </a:lnTo>
                  <a:lnTo>
                    <a:pt x="312724" y="41821"/>
                  </a:lnTo>
                  <a:lnTo>
                    <a:pt x="312813" y="41287"/>
                  </a:lnTo>
                  <a:lnTo>
                    <a:pt x="312216" y="41821"/>
                  </a:lnTo>
                  <a:lnTo>
                    <a:pt x="312216" y="40551"/>
                  </a:lnTo>
                  <a:lnTo>
                    <a:pt x="310756" y="39535"/>
                  </a:lnTo>
                  <a:lnTo>
                    <a:pt x="310057" y="42456"/>
                  </a:lnTo>
                  <a:lnTo>
                    <a:pt x="309206" y="45123"/>
                  </a:lnTo>
                  <a:lnTo>
                    <a:pt x="308711" y="44615"/>
                  </a:lnTo>
                  <a:lnTo>
                    <a:pt x="307454" y="43345"/>
                  </a:lnTo>
                  <a:lnTo>
                    <a:pt x="307822" y="43980"/>
                  </a:lnTo>
                  <a:lnTo>
                    <a:pt x="307987" y="44615"/>
                  </a:lnTo>
                  <a:lnTo>
                    <a:pt x="304622" y="41821"/>
                  </a:lnTo>
                  <a:lnTo>
                    <a:pt x="304533" y="48806"/>
                  </a:lnTo>
                  <a:lnTo>
                    <a:pt x="304076" y="48425"/>
                  </a:lnTo>
                  <a:lnTo>
                    <a:pt x="299910" y="44996"/>
                  </a:lnTo>
                  <a:lnTo>
                    <a:pt x="298665" y="44488"/>
                  </a:lnTo>
                  <a:lnTo>
                    <a:pt x="299745" y="46647"/>
                  </a:lnTo>
                  <a:lnTo>
                    <a:pt x="300342" y="48425"/>
                  </a:lnTo>
                  <a:lnTo>
                    <a:pt x="298551" y="45885"/>
                  </a:lnTo>
                  <a:lnTo>
                    <a:pt x="299427" y="48298"/>
                  </a:lnTo>
                  <a:lnTo>
                    <a:pt x="299859" y="49314"/>
                  </a:lnTo>
                  <a:lnTo>
                    <a:pt x="300723" y="51981"/>
                  </a:lnTo>
                  <a:lnTo>
                    <a:pt x="293636" y="44234"/>
                  </a:lnTo>
                  <a:lnTo>
                    <a:pt x="295694" y="49187"/>
                  </a:lnTo>
                  <a:lnTo>
                    <a:pt x="297243" y="50711"/>
                  </a:lnTo>
                  <a:lnTo>
                    <a:pt x="296621" y="50711"/>
                  </a:lnTo>
                  <a:lnTo>
                    <a:pt x="297116" y="52616"/>
                  </a:lnTo>
                  <a:lnTo>
                    <a:pt x="295440" y="50838"/>
                  </a:lnTo>
                  <a:lnTo>
                    <a:pt x="295656" y="51219"/>
                  </a:lnTo>
                  <a:lnTo>
                    <a:pt x="296900" y="52616"/>
                  </a:lnTo>
                  <a:lnTo>
                    <a:pt x="294779" y="50838"/>
                  </a:lnTo>
                  <a:lnTo>
                    <a:pt x="295821" y="52997"/>
                  </a:lnTo>
                  <a:lnTo>
                    <a:pt x="296164" y="53632"/>
                  </a:lnTo>
                  <a:lnTo>
                    <a:pt x="294741" y="53632"/>
                  </a:lnTo>
                  <a:lnTo>
                    <a:pt x="291223" y="49187"/>
                  </a:lnTo>
                  <a:lnTo>
                    <a:pt x="290093" y="50330"/>
                  </a:lnTo>
                  <a:lnTo>
                    <a:pt x="290245" y="51346"/>
                  </a:lnTo>
                  <a:lnTo>
                    <a:pt x="293166" y="54521"/>
                  </a:lnTo>
                  <a:lnTo>
                    <a:pt x="294195" y="55029"/>
                  </a:lnTo>
                  <a:lnTo>
                    <a:pt x="294373" y="54902"/>
                  </a:lnTo>
                  <a:lnTo>
                    <a:pt x="295300" y="55156"/>
                  </a:lnTo>
                  <a:lnTo>
                    <a:pt x="296659" y="56172"/>
                  </a:lnTo>
                  <a:lnTo>
                    <a:pt x="297154" y="56896"/>
                  </a:lnTo>
                  <a:lnTo>
                    <a:pt x="295821" y="55956"/>
                  </a:lnTo>
                  <a:lnTo>
                    <a:pt x="297281" y="57061"/>
                  </a:lnTo>
                  <a:lnTo>
                    <a:pt x="301066" y="59855"/>
                  </a:lnTo>
                  <a:lnTo>
                    <a:pt x="307848" y="64173"/>
                  </a:lnTo>
                  <a:lnTo>
                    <a:pt x="305638" y="62141"/>
                  </a:lnTo>
                  <a:lnTo>
                    <a:pt x="307200" y="63334"/>
                  </a:lnTo>
                  <a:lnTo>
                    <a:pt x="306793" y="62903"/>
                  </a:lnTo>
                  <a:lnTo>
                    <a:pt x="308787" y="64554"/>
                  </a:lnTo>
                  <a:lnTo>
                    <a:pt x="307060" y="62903"/>
                  </a:lnTo>
                  <a:lnTo>
                    <a:pt x="306273" y="62141"/>
                  </a:lnTo>
                  <a:lnTo>
                    <a:pt x="305993" y="61887"/>
                  </a:lnTo>
                  <a:lnTo>
                    <a:pt x="305841" y="61760"/>
                  </a:lnTo>
                  <a:lnTo>
                    <a:pt x="305638" y="61544"/>
                  </a:lnTo>
                  <a:lnTo>
                    <a:pt x="305549" y="61379"/>
                  </a:lnTo>
                  <a:lnTo>
                    <a:pt x="304939" y="60617"/>
                  </a:lnTo>
                  <a:lnTo>
                    <a:pt x="306628" y="62014"/>
                  </a:lnTo>
                  <a:lnTo>
                    <a:pt x="307848" y="63284"/>
                  </a:lnTo>
                  <a:lnTo>
                    <a:pt x="306616" y="61887"/>
                  </a:lnTo>
                  <a:lnTo>
                    <a:pt x="308394" y="63792"/>
                  </a:lnTo>
                  <a:lnTo>
                    <a:pt x="307416" y="62649"/>
                  </a:lnTo>
                  <a:lnTo>
                    <a:pt x="308102" y="63157"/>
                  </a:lnTo>
                  <a:lnTo>
                    <a:pt x="307657" y="62649"/>
                  </a:lnTo>
                  <a:lnTo>
                    <a:pt x="306971" y="61887"/>
                  </a:lnTo>
                  <a:lnTo>
                    <a:pt x="306412" y="61252"/>
                  </a:lnTo>
                  <a:lnTo>
                    <a:pt x="308292" y="63157"/>
                  </a:lnTo>
                  <a:lnTo>
                    <a:pt x="306933" y="61252"/>
                  </a:lnTo>
                  <a:lnTo>
                    <a:pt x="306476" y="60617"/>
                  </a:lnTo>
                  <a:lnTo>
                    <a:pt x="306298" y="60363"/>
                  </a:lnTo>
                  <a:lnTo>
                    <a:pt x="308165" y="62687"/>
                  </a:lnTo>
                  <a:lnTo>
                    <a:pt x="307149" y="61125"/>
                  </a:lnTo>
                  <a:lnTo>
                    <a:pt x="307086" y="60744"/>
                  </a:lnTo>
                  <a:lnTo>
                    <a:pt x="310172" y="65316"/>
                  </a:lnTo>
                  <a:lnTo>
                    <a:pt x="307594" y="60871"/>
                  </a:lnTo>
                  <a:lnTo>
                    <a:pt x="310781" y="65824"/>
                  </a:lnTo>
                  <a:lnTo>
                    <a:pt x="308178" y="61633"/>
                  </a:lnTo>
                  <a:lnTo>
                    <a:pt x="309664" y="63919"/>
                  </a:lnTo>
                  <a:lnTo>
                    <a:pt x="308762" y="61633"/>
                  </a:lnTo>
                  <a:lnTo>
                    <a:pt x="308991" y="62090"/>
                  </a:lnTo>
                  <a:lnTo>
                    <a:pt x="309308" y="62522"/>
                  </a:lnTo>
                  <a:lnTo>
                    <a:pt x="310362" y="64681"/>
                  </a:lnTo>
                  <a:lnTo>
                    <a:pt x="308864" y="61379"/>
                  </a:lnTo>
                  <a:lnTo>
                    <a:pt x="308749" y="61125"/>
                  </a:lnTo>
                  <a:lnTo>
                    <a:pt x="308686" y="60871"/>
                  </a:lnTo>
                  <a:lnTo>
                    <a:pt x="308673" y="60744"/>
                  </a:lnTo>
                  <a:lnTo>
                    <a:pt x="308635" y="60363"/>
                  </a:lnTo>
                  <a:lnTo>
                    <a:pt x="308521" y="59728"/>
                  </a:lnTo>
                  <a:lnTo>
                    <a:pt x="307886" y="57569"/>
                  </a:lnTo>
                  <a:lnTo>
                    <a:pt x="309460" y="60998"/>
                  </a:lnTo>
                  <a:lnTo>
                    <a:pt x="309537" y="62268"/>
                  </a:lnTo>
                  <a:lnTo>
                    <a:pt x="310946" y="65570"/>
                  </a:lnTo>
                  <a:lnTo>
                    <a:pt x="309714" y="62522"/>
                  </a:lnTo>
                  <a:lnTo>
                    <a:pt x="310019" y="62395"/>
                  </a:lnTo>
                  <a:lnTo>
                    <a:pt x="309041" y="59855"/>
                  </a:lnTo>
                  <a:lnTo>
                    <a:pt x="310007" y="62014"/>
                  </a:lnTo>
                  <a:lnTo>
                    <a:pt x="310756" y="64046"/>
                  </a:lnTo>
                  <a:lnTo>
                    <a:pt x="310095" y="62014"/>
                  </a:lnTo>
                  <a:lnTo>
                    <a:pt x="309714" y="60871"/>
                  </a:lnTo>
                  <a:lnTo>
                    <a:pt x="309384" y="59855"/>
                  </a:lnTo>
                  <a:lnTo>
                    <a:pt x="310603" y="63157"/>
                  </a:lnTo>
                  <a:lnTo>
                    <a:pt x="309829" y="60109"/>
                  </a:lnTo>
                  <a:lnTo>
                    <a:pt x="310756" y="62395"/>
                  </a:lnTo>
                  <a:lnTo>
                    <a:pt x="310870" y="62903"/>
                  </a:lnTo>
                  <a:lnTo>
                    <a:pt x="311213" y="64808"/>
                  </a:lnTo>
                  <a:lnTo>
                    <a:pt x="311099" y="63538"/>
                  </a:lnTo>
                  <a:lnTo>
                    <a:pt x="311099" y="63271"/>
                  </a:lnTo>
                  <a:lnTo>
                    <a:pt x="311353" y="64008"/>
                  </a:lnTo>
                  <a:lnTo>
                    <a:pt x="311099" y="63157"/>
                  </a:lnTo>
                  <a:lnTo>
                    <a:pt x="310489" y="60744"/>
                  </a:lnTo>
                  <a:lnTo>
                    <a:pt x="310515" y="60109"/>
                  </a:lnTo>
                  <a:lnTo>
                    <a:pt x="310591" y="59474"/>
                  </a:lnTo>
                  <a:lnTo>
                    <a:pt x="311353" y="63284"/>
                  </a:lnTo>
                  <a:lnTo>
                    <a:pt x="311937" y="65189"/>
                  </a:lnTo>
                  <a:lnTo>
                    <a:pt x="311810" y="63919"/>
                  </a:lnTo>
                  <a:lnTo>
                    <a:pt x="311264" y="60617"/>
                  </a:lnTo>
                  <a:lnTo>
                    <a:pt x="311518" y="60744"/>
                  </a:lnTo>
                  <a:lnTo>
                    <a:pt x="311746" y="61633"/>
                  </a:lnTo>
                  <a:lnTo>
                    <a:pt x="311873" y="62395"/>
                  </a:lnTo>
                  <a:lnTo>
                    <a:pt x="311683" y="60617"/>
                  </a:lnTo>
                  <a:lnTo>
                    <a:pt x="311556" y="59474"/>
                  </a:lnTo>
                  <a:lnTo>
                    <a:pt x="311543" y="59347"/>
                  </a:lnTo>
                  <a:lnTo>
                    <a:pt x="312610" y="62141"/>
                  </a:lnTo>
                  <a:lnTo>
                    <a:pt x="312458" y="59347"/>
                  </a:lnTo>
                  <a:lnTo>
                    <a:pt x="312445" y="59220"/>
                  </a:lnTo>
                  <a:lnTo>
                    <a:pt x="312420" y="58369"/>
                  </a:lnTo>
                  <a:lnTo>
                    <a:pt x="312585" y="59220"/>
                  </a:lnTo>
                  <a:lnTo>
                    <a:pt x="312420" y="58204"/>
                  </a:lnTo>
                  <a:lnTo>
                    <a:pt x="312305" y="57569"/>
                  </a:lnTo>
                  <a:lnTo>
                    <a:pt x="311861" y="54902"/>
                  </a:lnTo>
                  <a:lnTo>
                    <a:pt x="311708" y="54013"/>
                  </a:lnTo>
                  <a:lnTo>
                    <a:pt x="311912" y="53886"/>
                  </a:lnTo>
                  <a:lnTo>
                    <a:pt x="311899" y="53632"/>
                  </a:lnTo>
                  <a:lnTo>
                    <a:pt x="311848" y="52616"/>
                  </a:lnTo>
                  <a:lnTo>
                    <a:pt x="311810" y="51981"/>
                  </a:lnTo>
                  <a:lnTo>
                    <a:pt x="311785" y="51473"/>
                  </a:lnTo>
                  <a:lnTo>
                    <a:pt x="312216" y="54013"/>
                  </a:lnTo>
                  <a:lnTo>
                    <a:pt x="312077" y="53886"/>
                  </a:lnTo>
                  <a:lnTo>
                    <a:pt x="312267" y="55664"/>
                  </a:lnTo>
                  <a:lnTo>
                    <a:pt x="312331" y="54648"/>
                  </a:lnTo>
                  <a:lnTo>
                    <a:pt x="312801" y="57086"/>
                  </a:lnTo>
                  <a:lnTo>
                    <a:pt x="312826" y="56603"/>
                  </a:lnTo>
                  <a:lnTo>
                    <a:pt x="312928" y="54648"/>
                  </a:lnTo>
                  <a:lnTo>
                    <a:pt x="312953" y="54267"/>
                  </a:lnTo>
                  <a:lnTo>
                    <a:pt x="313410" y="55283"/>
                  </a:lnTo>
                  <a:lnTo>
                    <a:pt x="313880" y="58712"/>
                  </a:lnTo>
                  <a:lnTo>
                    <a:pt x="312826" y="56603"/>
                  </a:lnTo>
                  <a:lnTo>
                    <a:pt x="313601" y="59601"/>
                  </a:lnTo>
                  <a:lnTo>
                    <a:pt x="312953" y="58331"/>
                  </a:lnTo>
                  <a:lnTo>
                    <a:pt x="314045" y="63792"/>
                  </a:lnTo>
                  <a:lnTo>
                    <a:pt x="312674" y="58115"/>
                  </a:lnTo>
                  <a:lnTo>
                    <a:pt x="313702" y="63639"/>
                  </a:lnTo>
                  <a:lnTo>
                    <a:pt x="313817" y="64008"/>
                  </a:lnTo>
                  <a:lnTo>
                    <a:pt x="314401" y="64808"/>
                  </a:lnTo>
                  <a:lnTo>
                    <a:pt x="314299" y="63792"/>
                  </a:lnTo>
                  <a:lnTo>
                    <a:pt x="314121" y="62014"/>
                  </a:lnTo>
                  <a:lnTo>
                    <a:pt x="314807" y="63030"/>
                  </a:lnTo>
                  <a:lnTo>
                    <a:pt x="314782" y="62014"/>
                  </a:lnTo>
                  <a:lnTo>
                    <a:pt x="314667" y="60718"/>
                  </a:lnTo>
                  <a:lnTo>
                    <a:pt x="314566" y="60363"/>
                  </a:lnTo>
                  <a:lnTo>
                    <a:pt x="314477" y="59601"/>
                  </a:lnTo>
                  <a:lnTo>
                    <a:pt x="314464" y="58712"/>
                  </a:lnTo>
                  <a:lnTo>
                    <a:pt x="314566" y="57442"/>
                  </a:lnTo>
                  <a:lnTo>
                    <a:pt x="315125" y="54521"/>
                  </a:lnTo>
                  <a:lnTo>
                    <a:pt x="315823" y="66967"/>
                  </a:lnTo>
                  <a:lnTo>
                    <a:pt x="316077" y="63157"/>
                  </a:lnTo>
                  <a:lnTo>
                    <a:pt x="316001" y="55283"/>
                  </a:lnTo>
                  <a:lnTo>
                    <a:pt x="316572" y="57442"/>
                  </a:lnTo>
                  <a:lnTo>
                    <a:pt x="316674" y="61645"/>
                  </a:lnTo>
                  <a:lnTo>
                    <a:pt x="317296" y="62014"/>
                  </a:lnTo>
                  <a:lnTo>
                    <a:pt x="317119" y="59994"/>
                  </a:lnTo>
                  <a:lnTo>
                    <a:pt x="316788" y="55918"/>
                  </a:lnTo>
                  <a:lnTo>
                    <a:pt x="317461" y="58191"/>
                  </a:lnTo>
                  <a:lnTo>
                    <a:pt x="317830" y="58077"/>
                  </a:lnTo>
                  <a:lnTo>
                    <a:pt x="317995" y="61633"/>
                  </a:lnTo>
                  <a:lnTo>
                    <a:pt x="318782" y="61125"/>
                  </a:lnTo>
                  <a:lnTo>
                    <a:pt x="319608" y="58458"/>
                  </a:lnTo>
                  <a:lnTo>
                    <a:pt x="320141" y="58077"/>
                  </a:lnTo>
                  <a:lnTo>
                    <a:pt x="320497" y="57823"/>
                  </a:lnTo>
                  <a:lnTo>
                    <a:pt x="320446" y="60490"/>
                  </a:lnTo>
                  <a:lnTo>
                    <a:pt x="320573" y="61125"/>
                  </a:lnTo>
                  <a:lnTo>
                    <a:pt x="321652" y="59347"/>
                  </a:lnTo>
                  <a:lnTo>
                    <a:pt x="324065" y="63538"/>
                  </a:lnTo>
                  <a:lnTo>
                    <a:pt x="324446" y="60490"/>
                  </a:lnTo>
                  <a:lnTo>
                    <a:pt x="324739" y="59347"/>
                  </a:lnTo>
                  <a:lnTo>
                    <a:pt x="324980" y="59093"/>
                  </a:lnTo>
                  <a:lnTo>
                    <a:pt x="325043" y="61252"/>
                  </a:lnTo>
                  <a:lnTo>
                    <a:pt x="324929" y="62014"/>
                  </a:lnTo>
                  <a:lnTo>
                    <a:pt x="325589" y="59524"/>
                  </a:lnTo>
                  <a:lnTo>
                    <a:pt x="325755" y="59093"/>
                  </a:lnTo>
                  <a:lnTo>
                    <a:pt x="326364" y="57823"/>
                  </a:lnTo>
                  <a:lnTo>
                    <a:pt x="326720" y="57061"/>
                  </a:lnTo>
                  <a:lnTo>
                    <a:pt x="327025" y="56426"/>
                  </a:lnTo>
                  <a:lnTo>
                    <a:pt x="327672" y="59156"/>
                  </a:lnTo>
                  <a:lnTo>
                    <a:pt x="327787" y="60871"/>
                  </a:lnTo>
                  <a:lnTo>
                    <a:pt x="328269" y="61887"/>
                  </a:lnTo>
                  <a:lnTo>
                    <a:pt x="328333" y="56426"/>
                  </a:lnTo>
                  <a:lnTo>
                    <a:pt x="328358" y="54648"/>
                  </a:lnTo>
                  <a:lnTo>
                    <a:pt x="328358" y="54521"/>
                  </a:lnTo>
                  <a:lnTo>
                    <a:pt x="328358" y="54267"/>
                  </a:lnTo>
                  <a:lnTo>
                    <a:pt x="328815" y="56591"/>
                  </a:lnTo>
                  <a:lnTo>
                    <a:pt x="328942" y="57823"/>
                  </a:lnTo>
                  <a:lnTo>
                    <a:pt x="330136" y="59093"/>
                  </a:lnTo>
                  <a:lnTo>
                    <a:pt x="331660" y="56299"/>
                  </a:lnTo>
                  <a:lnTo>
                    <a:pt x="332600" y="60871"/>
                  </a:lnTo>
                  <a:lnTo>
                    <a:pt x="332854" y="56426"/>
                  </a:lnTo>
                  <a:lnTo>
                    <a:pt x="333870" y="62903"/>
                  </a:lnTo>
                  <a:lnTo>
                    <a:pt x="334060" y="56680"/>
                  </a:lnTo>
                  <a:lnTo>
                    <a:pt x="334606" y="59093"/>
                  </a:lnTo>
                  <a:lnTo>
                    <a:pt x="334721" y="60109"/>
                  </a:lnTo>
                  <a:lnTo>
                    <a:pt x="334594" y="60998"/>
                  </a:lnTo>
                  <a:lnTo>
                    <a:pt x="335559" y="63030"/>
                  </a:lnTo>
                  <a:lnTo>
                    <a:pt x="335838" y="63284"/>
                  </a:lnTo>
                  <a:lnTo>
                    <a:pt x="336067" y="59093"/>
                  </a:lnTo>
                  <a:lnTo>
                    <a:pt x="336435" y="58458"/>
                  </a:lnTo>
                  <a:lnTo>
                    <a:pt x="336372" y="61671"/>
                  </a:lnTo>
                  <a:lnTo>
                    <a:pt x="336918" y="58458"/>
                  </a:lnTo>
                  <a:lnTo>
                    <a:pt x="336931" y="58331"/>
                  </a:lnTo>
                  <a:lnTo>
                    <a:pt x="337096" y="62268"/>
                  </a:lnTo>
                  <a:lnTo>
                    <a:pt x="337388" y="61506"/>
                  </a:lnTo>
                  <a:lnTo>
                    <a:pt x="337273" y="60718"/>
                  </a:lnTo>
                  <a:lnTo>
                    <a:pt x="337388" y="58585"/>
                  </a:lnTo>
                  <a:lnTo>
                    <a:pt x="337489" y="58331"/>
                  </a:lnTo>
                  <a:lnTo>
                    <a:pt x="337807" y="57569"/>
                  </a:lnTo>
                  <a:lnTo>
                    <a:pt x="338289" y="60363"/>
                  </a:lnTo>
                  <a:lnTo>
                    <a:pt x="338404" y="62903"/>
                  </a:lnTo>
                  <a:lnTo>
                    <a:pt x="339712" y="60236"/>
                  </a:lnTo>
                  <a:lnTo>
                    <a:pt x="339674" y="60845"/>
                  </a:lnTo>
                  <a:lnTo>
                    <a:pt x="339801" y="60236"/>
                  </a:lnTo>
                  <a:lnTo>
                    <a:pt x="339979" y="59474"/>
                  </a:lnTo>
                  <a:lnTo>
                    <a:pt x="339242" y="66205"/>
                  </a:lnTo>
                  <a:lnTo>
                    <a:pt x="339826" y="63639"/>
                  </a:lnTo>
                  <a:lnTo>
                    <a:pt x="340067" y="60617"/>
                  </a:lnTo>
                  <a:lnTo>
                    <a:pt x="340309" y="62649"/>
                  </a:lnTo>
                  <a:lnTo>
                    <a:pt x="340969" y="62649"/>
                  </a:lnTo>
                  <a:lnTo>
                    <a:pt x="341503" y="61887"/>
                  </a:lnTo>
                  <a:lnTo>
                    <a:pt x="341363" y="64084"/>
                  </a:lnTo>
                  <a:lnTo>
                    <a:pt x="342188" y="64681"/>
                  </a:lnTo>
                  <a:lnTo>
                    <a:pt x="343255" y="63030"/>
                  </a:lnTo>
                  <a:lnTo>
                    <a:pt x="344271" y="63157"/>
                  </a:lnTo>
                  <a:lnTo>
                    <a:pt x="344233" y="63030"/>
                  </a:lnTo>
                  <a:lnTo>
                    <a:pt x="343979" y="62268"/>
                  </a:lnTo>
                  <a:lnTo>
                    <a:pt x="343954" y="61887"/>
                  </a:lnTo>
                  <a:lnTo>
                    <a:pt x="344043" y="60617"/>
                  </a:lnTo>
                  <a:lnTo>
                    <a:pt x="344119" y="59474"/>
                  </a:lnTo>
                  <a:lnTo>
                    <a:pt x="344220" y="58191"/>
                  </a:lnTo>
                  <a:lnTo>
                    <a:pt x="344512" y="57950"/>
                  </a:lnTo>
                  <a:lnTo>
                    <a:pt x="344512" y="58623"/>
                  </a:lnTo>
                  <a:lnTo>
                    <a:pt x="344639" y="57950"/>
                  </a:lnTo>
                  <a:lnTo>
                    <a:pt x="344716" y="57569"/>
                  </a:lnTo>
                  <a:lnTo>
                    <a:pt x="344741" y="57442"/>
                  </a:lnTo>
                  <a:lnTo>
                    <a:pt x="344982" y="57696"/>
                  </a:lnTo>
                  <a:lnTo>
                    <a:pt x="345033" y="58712"/>
                  </a:lnTo>
                  <a:lnTo>
                    <a:pt x="344779" y="61506"/>
                  </a:lnTo>
                  <a:lnTo>
                    <a:pt x="344551" y="62395"/>
                  </a:lnTo>
                  <a:lnTo>
                    <a:pt x="345071" y="61252"/>
                  </a:lnTo>
                  <a:lnTo>
                    <a:pt x="345059" y="61506"/>
                  </a:lnTo>
                  <a:lnTo>
                    <a:pt x="344932" y="62687"/>
                  </a:lnTo>
                  <a:lnTo>
                    <a:pt x="344817" y="64173"/>
                  </a:lnTo>
                  <a:lnTo>
                    <a:pt x="345109" y="62014"/>
                  </a:lnTo>
                  <a:lnTo>
                    <a:pt x="345452" y="67602"/>
                  </a:lnTo>
                  <a:lnTo>
                    <a:pt x="345897" y="63919"/>
                  </a:lnTo>
                  <a:lnTo>
                    <a:pt x="345871" y="64935"/>
                  </a:lnTo>
                  <a:lnTo>
                    <a:pt x="346875" y="65062"/>
                  </a:lnTo>
                  <a:lnTo>
                    <a:pt x="347345" y="63919"/>
                  </a:lnTo>
                  <a:lnTo>
                    <a:pt x="347408" y="63792"/>
                  </a:lnTo>
                  <a:lnTo>
                    <a:pt x="348221" y="63792"/>
                  </a:lnTo>
                  <a:lnTo>
                    <a:pt x="348322" y="62014"/>
                  </a:lnTo>
                  <a:lnTo>
                    <a:pt x="348373" y="61252"/>
                  </a:lnTo>
                  <a:lnTo>
                    <a:pt x="348399" y="60744"/>
                  </a:lnTo>
                  <a:lnTo>
                    <a:pt x="348691" y="61506"/>
                  </a:lnTo>
                  <a:lnTo>
                    <a:pt x="348805" y="60744"/>
                  </a:lnTo>
                  <a:lnTo>
                    <a:pt x="349072" y="59093"/>
                  </a:lnTo>
                  <a:lnTo>
                    <a:pt x="349554" y="59994"/>
                  </a:lnTo>
                  <a:lnTo>
                    <a:pt x="349681" y="60363"/>
                  </a:lnTo>
                  <a:lnTo>
                    <a:pt x="350151" y="62395"/>
                  </a:lnTo>
                  <a:lnTo>
                    <a:pt x="350901" y="62268"/>
                  </a:lnTo>
                  <a:lnTo>
                    <a:pt x="351409" y="60998"/>
                  </a:lnTo>
                  <a:lnTo>
                    <a:pt x="351421" y="60744"/>
                  </a:lnTo>
                  <a:lnTo>
                    <a:pt x="351307" y="60058"/>
                  </a:lnTo>
                  <a:lnTo>
                    <a:pt x="351332" y="59093"/>
                  </a:lnTo>
                  <a:lnTo>
                    <a:pt x="351548" y="58077"/>
                  </a:lnTo>
                  <a:lnTo>
                    <a:pt x="351497" y="60718"/>
                  </a:lnTo>
                  <a:lnTo>
                    <a:pt x="352171" y="60490"/>
                  </a:lnTo>
                  <a:lnTo>
                    <a:pt x="351663" y="62395"/>
                  </a:lnTo>
                  <a:lnTo>
                    <a:pt x="352818" y="61887"/>
                  </a:lnTo>
                  <a:lnTo>
                    <a:pt x="353682" y="60490"/>
                  </a:lnTo>
                  <a:lnTo>
                    <a:pt x="353949" y="60058"/>
                  </a:lnTo>
                  <a:lnTo>
                    <a:pt x="353949" y="58077"/>
                  </a:lnTo>
                  <a:lnTo>
                    <a:pt x="354037" y="57442"/>
                  </a:lnTo>
                  <a:lnTo>
                    <a:pt x="354139" y="57188"/>
                  </a:lnTo>
                  <a:lnTo>
                    <a:pt x="354291" y="56934"/>
                  </a:lnTo>
                  <a:lnTo>
                    <a:pt x="354368" y="59347"/>
                  </a:lnTo>
                  <a:lnTo>
                    <a:pt x="354253" y="59982"/>
                  </a:lnTo>
                  <a:lnTo>
                    <a:pt x="355460" y="56934"/>
                  </a:lnTo>
                  <a:lnTo>
                    <a:pt x="355561" y="56680"/>
                  </a:lnTo>
                  <a:lnTo>
                    <a:pt x="355663" y="56426"/>
                  </a:lnTo>
                  <a:lnTo>
                    <a:pt x="355714" y="56299"/>
                  </a:lnTo>
                  <a:lnTo>
                    <a:pt x="355815" y="56045"/>
                  </a:lnTo>
                  <a:lnTo>
                    <a:pt x="356539" y="68110"/>
                  </a:lnTo>
                  <a:lnTo>
                    <a:pt x="357873" y="62776"/>
                  </a:lnTo>
                  <a:lnTo>
                    <a:pt x="357974" y="62560"/>
                  </a:lnTo>
                  <a:lnTo>
                    <a:pt x="359143" y="59982"/>
                  </a:lnTo>
                  <a:lnTo>
                    <a:pt x="359460" y="60363"/>
                  </a:lnTo>
                  <a:lnTo>
                    <a:pt x="359498" y="60617"/>
                  </a:lnTo>
                  <a:lnTo>
                    <a:pt x="358863" y="61722"/>
                  </a:lnTo>
                  <a:lnTo>
                    <a:pt x="358762" y="62649"/>
                  </a:lnTo>
                  <a:lnTo>
                    <a:pt x="358889" y="63665"/>
                  </a:lnTo>
                  <a:lnTo>
                    <a:pt x="360172" y="59982"/>
                  </a:lnTo>
                  <a:lnTo>
                    <a:pt x="360387" y="59347"/>
                  </a:lnTo>
                  <a:lnTo>
                    <a:pt x="360591" y="64427"/>
                  </a:lnTo>
                  <a:lnTo>
                    <a:pt x="361759" y="61633"/>
                  </a:lnTo>
                  <a:lnTo>
                    <a:pt x="361734" y="69507"/>
                  </a:lnTo>
                  <a:lnTo>
                    <a:pt x="364197" y="61633"/>
                  </a:lnTo>
                  <a:lnTo>
                    <a:pt x="364312" y="61252"/>
                  </a:lnTo>
                  <a:lnTo>
                    <a:pt x="364769" y="66332"/>
                  </a:lnTo>
                  <a:lnTo>
                    <a:pt x="364896" y="64554"/>
                  </a:lnTo>
                  <a:lnTo>
                    <a:pt x="365328" y="62776"/>
                  </a:lnTo>
                  <a:lnTo>
                    <a:pt x="365213" y="64084"/>
                  </a:lnTo>
                  <a:lnTo>
                    <a:pt x="365379" y="63411"/>
                  </a:lnTo>
                  <a:lnTo>
                    <a:pt x="366102" y="62776"/>
                  </a:lnTo>
                  <a:lnTo>
                    <a:pt x="367690" y="61379"/>
                  </a:lnTo>
                  <a:lnTo>
                    <a:pt x="369392" y="66459"/>
                  </a:lnTo>
                  <a:lnTo>
                    <a:pt x="371284" y="68491"/>
                  </a:lnTo>
                  <a:lnTo>
                    <a:pt x="371995" y="68999"/>
                  </a:lnTo>
                  <a:lnTo>
                    <a:pt x="372656" y="61379"/>
                  </a:lnTo>
                  <a:lnTo>
                    <a:pt x="372656" y="61252"/>
                  </a:lnTo>
                  <a:lnTo>
                    <a:pt x="372821" y="59347"/>
                  </a:lnTo>
                  <a:lnTo>
                    <a:pt x="372859" y="58966"/>
                  </a:lnTo>
                  <a:lnTo>
                    <a:pt x="373138" y="61722"/>
                  </a:lnTo>
                  <a:lnTo>
                    <a:pt x="373265" y="63639"/>
                  </a:lnTo>
                  <a:lnTo>
                    <a:pt x="372618" y="66840"/>
                  </a:lnTo>
                  <a:lnTo>
                    <a:pt x="374688" y="62903"/>
                  </a:lnTo>
                  <a:lnTo>
                    <a:pt x="375780" y="67348"/>
                  </a:lnTo>
                  <a:lnTo>
                    <a:pt x="377774" y="64173"/>
                  </a:lnTo>
                  <a:lnTo>
                    <a:pt x="377558" y="65062"/>
                  </a:lnTo>
                  <a:lnTo>
                    <a:pt x="377444" y="65951"/>
                  </a:lnTo>
                  <a:lnTo>
                    <a:pt x="377304" y="65824"/>
                  </a:lnTo>
                  <a:lnTo>
                    <a:pt x="377278" y="68364"/>
                  </a:lnTo>
                  <a:lnTo>
                    <a:pt x="378396" y="66332"/>
                  </a:lnTo>
                  <a:lnTo>
                    <a:pt x="378498" y="65951"/>
                  </a:lnTo>
                  <a:lnTo>
                    <a:pt x="378752" y="64173"/>
                  </a:lnTo>
                  <a:lnTo>
                    <a:pt x="378853" y="64300"/>
                  </a:lnTo>
                  <a:lnTo>
                    <a:pt x="378904" y="64604"/>
                  </a:lnTo>
                  <a:lnTo>
                    <a:pt x="378790" y="65062"/>
                  </a:lnTo>
                  <a:lnTo>
                    <a:pt x="378675" y="68491"/>
                  </a:lnTo>
                  <a:lnTo>
                    <a:pt x="379742" y="64173"/>
                  </a:lnTo>
                  <a:lnTo>
                    <a:pt x="379806" y="63919"/>
                  </a:lnTo>
                  <a:lnTo>
                    <a:pt x="379628" y="66649"/>
                  </a:lnTo>
                  <a:lnTo>
                    <a:pt x="379730" y="66332"/>
                  </a:lnTo>
                  <a:lnTo>
                    <a:pt x="380288" y="67856"/>
                  </a:lnTo>
                  <a:lnTo>
                    <a:pt x="380403" y="66332"/>
                  </a:lnTo>
                  <a:lnTo>
                    <a:pt x="380492" y="65062"/>
                  </a:lnTo>
                  <a:lnTo>
                    <a:pt x="380885" y="66459"/>
                  </a:lnTo>
                  <a:lnTo>
                    <a:pt x="381381" y="65062"/>
                  </a:lnTo>
                  <a:lnTo>
                    <a:pt x="381774" y="63919"/>
                  </a:lnTo>
                  <a:lnTo>
                    <a:pt x="381977" y="65633"/>
                  </a:lnTo>
                  <a:lnTo>
                    <a:pt x="381901" y="66001"/>
                  </a:lnTo>
                  <a:lnTo>
                    <a:pt x="381812" y="66332"/>
                  </a:lnTo>
                  <a:lnTo>
                    <a:pt x="382016" y="67652"/>
                  </a:lnTo>
                  <a:lnTo>
                    <a:pt x="382066" y="66598"/>
                  </a:lnTo>
                  <a:lnTo>
                    <a:pt x="382041" y="66001"/>
                  </a:lnTo>
                  <a:lnTo>
                    <a:pt x="381990" y="65697"/>
                  </a:lnTo>
                  <a:lnTo>
                    <a:pt x="382422" y="63919"/>
                  </a:lnTo>
                  <a:lnTo>
                    <a:pt x="382663" y="62903"/>
                  </a:lnTo>
                  <a:lnTo>
                    <a:pt x="382752" y="62522"/>
                  </a:lnTo>
                  <a:lnTo>
                    <a:pt x="382739" y="67348"/>
                  </a:lnTo>
                  <a:lnTo>
                    <a:pt x="383514" y="62776"/>
                  </a:lnTo>
                  <a:lnTo>
                    <a:pt x="382778" y="67475"/>
                  </a:lnTo>
                  <a:lnTo>
                    <a:pt x="383921" y="66738"/>
                  </a:lnTo>
                  <a:lnTo>
                    <a:pt x="384035" y="66459"/>
                  </a:lnTo>
                  <a:lnTo>
                    <a:pt x="384657" y="64554"/>
                  </a:lnTo>
                  <a:lnTo>
                    <a:pt x="384314" y="65951"/>
                  </a:lnTo>
                  <a:lnTo>
                    <a:pt x="384746" y="66078"/>
                  </a:lnTo>
                  <a:lnTo>
                    <a:pt x="384314" y="67983"/>
                  </a:lnTo>
                  <a:lnTo>
                    <a:pt x="384721" y="67983"/>
                  </a:lnTo>
                  <a:lnTo>
                    <a:pt x="385152" y="67348"/>
                  </a:lnTo>
                  <a:lnTo>
                    <a:pt x="385267" y="66967"/>
                  </a:lnTo>
                  <a:lnTo>
                    <a:pt x="385533" y="64808"/>
                  </a:lnTo>
                  <a:lnTo>
                    <a:pt x="385419" y="70523"/>
                  </a:lnTo>
                  <a:lnTo>
                    <a:pt x="386778" y="64808"/>
                  </a:lnTo>
                  <a:lnTo>
                    <a:pt x="386842" y="64554"/>
                  </a:lnTo>
                  <a:lnTo>
                    <a:pt x="387273" y="62776"/>
                  </a:lnTo>
                  <a:lnTo>
                    <a:pt x="387337" y="62522"/>
                  </a:lnTo>
                  <a:lnTo>
                    <a:pt x="387794" y="60617"/>
                  </a:lnTo>
                  <a:lnTo>
                    <a:pt x="387083" y="67856"/>
                  </a:lnTo>
                  <a:lnTo>
                    <a:pt x="388708" y="65443"/>
                  </a:lnTo>
                  <a:lnTo>
                    <a:pt x="389902" y="64173"/>
                  </a:lnTo>
                  <a:lnTo>
                    <a:pt x="390004" y="64020"/>
                  </a:lnTo>
                  <a:lnTo>
                    <a:pt x="390131" y="63919"/>
                  </a:lnTo>
                  <a:lnTo>
                    <a:pt x="390131" y="63284"/>
                  </a:lnTo>
                  <a:lnTo>
                    <a:pt x="390194" y="63881"/>
                  </a:lnTo>
                  <a:lnTo>
                    <a:pt x="391058" y="63284"/>
                  </a:lnTo>
                  <a:lnTo>
                    <a:pt x="391439" y="63030"/>
                  </a:lnTo>
                  <a:lnTo>
                    <a:pt x="390969" y="65684"/>
                  </a:lnTo>
                  <a:lnTo>
                    <a:pt x="391845" y="63030"/>
                  </a:lnTo>
                  <a:lnTo>
                    <a:pt x="392010" y="62522"/>
                  </a:lnTo>
                  <a:lnTo>
                    <a:pt x="392836" y="63881"/>
                  </a:lnTo>
                  <a:lnTo>
                    <a:pt x="392963" y="64681"/>
                  </a:lnTo>
                  <a:lnTo>
                    <a:pt x="392366" y="65824"/>
                  </a:lnTo>
                  <a:lnTo>
                    <a:pt x="392137" y="66586"/>
                  </a:lnTo>
                  <a:lnTo>
                    <a:pt x="393522" y="64935"/>
                  </a:lnTo>
                  <a:lnTo>
                    <a:pt x="394081" y="67475"/>
                  </a:lnTo>
                  <a:lnTo>
                    <a:pt x="395389" y="65189"/>
                  </a:lnTo>
                  <a:lnTo>
                    <a:pt x="395452" y="64935"/>
                  </a:lnTo>
                  <a:lnTo>
                    <a:pt x="395668" y="62522"/>
                  </a:lnTo>
                  <a:lnTo>
                    <a:pt x="395744" y="62268"/>
                  </a:lnTo>
                  <a:lnTo>
                    <a:pt x="396595" y="60617"/>
                  </a:lnTo>
                  <a:lnTo>
                    <a:pt x="397116" y="59613"/>
                  </a:lnTo>
                  <a:lnTo>
                    <a:pt x="397230" y="59347"/>
                  </a:lnTo>
                  <a:lnTo>
                    <a:pt x="397332" y="59156"/>
                  </a:lnTo>
                  <a:lnTo>
                    <a:pt x="397217" y="59423"/>
                  </a:lnTo>
                  <a:lnTo>
                    <a:pt x="396240" y="63538"/>
                  </a:lnTo>
                  <a:lnTo>
                    <a:pt x="398310" y="59347"/>
                  </a:lnTo>
                  <a:lnTo>
                    <a:pt x="396392" y="66840"/>
                  </a:lnTo>
                  <a:lnTo>
                    <a:pt x="396608" y="66459"/>
                  </a:lnTo>
                  <a:lnTo>
                    <a:pt x="396849" y="65684"/>
                  </a:lnTo>
                  <a:lnTo>
                    <a:pt x="396976" y="65189"/>
                  </a:lnTo>
                  <a:lnTo>
                    <a:pt x="397167" y="64046"/>
                  </a:lnTo>
                  <a:lnTo>
                    <a:pt x="397268" y="64604"/>
                  </a:lnTo>
                  <a:lnTo>
                    <a:pt x="397154" y="65405"/>
                  </a:lnTo>
                  <a:lnTo>
                    <a:pt x="396697" y="66967"/>
                  </a:lnTo>
                  <a:lnTo>
                    <a:pt x="397459" y="66078"/>
                  </a:lnTo>
                  <a:lnTo>
                    <a:pt x="397586" y="65824"/>
                  </a:lnTo>
                  <a:lnTo>
                    <a:pt x="397713" y="64046"/>
                  </a:lnTo>
                  <a:lnTo>
                    <a:pt x="397751" y="63665"/>
                  </a:lnTo>
                  <a:lnTo>
                    <a:pt x="398348" y="63792"/>
                  </a:lnTo>
                  <a:lnTo>
                    <a:pt x="398208" y="64490"/>
                  </a:lnTo>
                  <a:lnTo>
                    <a:pt x="398081" y="64935"/>
                  </a:lnTo>
                  <a:lnTo>
                    <a:pt x="397954" y="65189"/>
                  </a:lnTo>
                  <a:lnTo>
                    <a:pt x="397662" y="66332"/>
                  </a:lnTo>
                  <a:lnTo>
                    <a:pt x="398614" y="63665"/>
                  </a:lnTo>
                  <a:lnTo>
                    <a:pt x="399021" y="62522"/>
                  </a:lnTo>
                  <a:lnTo>
                    <a:pt x="399173" y="62903"/>
                  </a:lnTo>
                  <a:lnTo>
                    <a:pt x="399262" y="63881"/>
                  </a:lnTo>
                  <a:lnTo>
                    <a:pt x="399148" y="64782"/>
                  </a:lnTo>
                  <a:lnTo>
                    <a:pt x="399910" y="64681"/>
                  </a:lnTo>
                  <a:lnTo>
                    <a:pt x="400621" y="62522"/>
                  </a:lnTo>
                  <a:lnTo>
                    <a:pt x="401497" y="59855"/>
                  </a:lnTo>
                  <a:lnTo>
                    <a:pt x="401866" y="61125"/>
                  </a:lnTo>
                  <a:lnTo>
                    <a:pt x="401980" y="62268"/>
                  </a:lnTo>
                  <a:lnTo>
                    <a:pt x="400926" y="66332"/>
                  </a:lnTo>
                  <a:lnTo>
                    <a:pt x="402120" y="63411"/>
                  </a:lnTo>
                  <a:lnTo>
                    <a:pt x="401408" y="67348"/>
                  </a:lnTo>
                  <a:lnTo>
                    <a:pt x="402069" y="66332"/>
                  </a:lnTo>
                  <a:lnTo>
                    <a:pt x="402196" y="65697"/>
                  </a:lnTo>
                  <a:lnTo>
                    <a:pt x="402310" y="64300"/>
                  </a:lnTo>
                  <a:lnTo>
                    <a:pt x="402742" y="64554"/>
                  </a:lnTo>
                  <a:lnTo>
                    <a:pt x="402831" y="64300"/>
                  </a:lnTo>
                  <a:lnTo>
                    <a:pt x="403136" y="63411"/>
                  </a:lnTo>
                  <a:lnTo>
                    <a:pt x="403694" y="61760"/>
                  </a:lnTo>
                  <a:lnTo>
                    <a:pt x="403733" y="63411"/>
                  </a:lnTo>
                  <a:lnTo>
                    <a:pt x="403186" y="64681"/>
                  </a:lnTo>
                  <a:lnTo>
                    <a:pt x="404126" y="64084"/>
                  </a:lnTo>
                  <a:lnTo>
                    <a:pt x="403999" y="62649"/>
                  </a:lnTo>
                  <a:lnTo>
                    <a:pt x="404101" y="62268"/>
                  </a:lnTo>
                  <a:lnTo>
                    <a:pt x="404329" y="61760"/>
                  </a:lnTo>
                  <a:lnTo>
                    <a:pt x="404799" y="60718"/>
                  </a:lnTo>
                  <a:lnTo>
                    <a:pt x="404863" y="59855"/>
                  </a:lnTo>
                  <a:lnTo>
                    <a:pt x="404888" y="59347"/>
                  </a:lnTo>
                  <a:lnTo>
                    <a:pt x="404926" y="57696"/>
                  </a:lnTo>
                  <a:lnTo>
                    <a:pt x="405142" y="58331"/>
                  </a:lnTo>
                  <a:lnTo>
                    <a:pt x="405244" y="58966"/>
                  </a:lnTo>
                  <a:lnTo>
                    <a:pt x="405104" y="59220"/>
                  </a:lnTo>
                  <a:lnTo>
                    <a:pt x="405765" y="58966"/>
                  </a:lnTo>
                  <a:lnTo>
                    <a:pt x="405523" y="61379"/>
                  </a:lnTo>
                  <a:lnTo>
                    <a:pt x="406501" y="58966"/>
                  </a:lnTo>
                  <a:lnTo>
                    <a:pt x="406527" y="60490"/>
                  </a:lnTo>
                  <a:lnTo>
                    <a:pt x="405574" y="64935"/>
                  </a:lnTo>
                  <a:lnTo>
                    <a:pt x="406463" y="61887"/>
                  </a:lnTo>
                  <a:lnTo>
                    <a:pt x="406819" y="64300"/>
                  </a:lnTo>
                  <a:lnTo>
                    <a:pt x="407530" y="61887"/>
                  </a:lnTo>
                  <a:lnTo>
                    <a:pt x="407504" y="62026"/>
                  </a:lnTo>
                  <a:lnTo>
                    <a:pt x="407187" y="63538"/>
                  </a:lnTo>
                  <a:lnTo>
                    <a:pt x="407073" y="64173"/>
                  </a:lnTo>
                  <a:lnTo>
                    <a:pt x="407809" y="61633"/>
                  </a:lnTo>
                  <a:lnTo>
                    <a:pt x="407758" y="63030"/>
                  </a:lnTo>
                  <a:lnTo>
                    <a:pt x="407631" y="63538"/>
                  </a:lnTo>
                  <a:lnTo>
                    <a:pt x="407517" y="64554"/>
                  </a:lnTo>
                  <a:lnTo>
                    <a:pt x="407936" y="65062"/>
                  </a:lnTo>
                  <a:lnTo>
                    <a:pt x="408127" y="61633"/>
                  </a:lnTo>
                  <a:lnTo>
                    <a:pt x="408165" y="60998"/>
                  </a:lnTo>
                  <a:lnTo>
                    <a:pt x="408241" y="59601"/>
                  </a:lnTo>
                  <a:lnTo>
                    <a:pt x="408355" y="60490"/>
                  </a:lnTo>
                  <a:lnTo>
                    <a:pt x="408470" y="61988"/>
                  </a:lnTo>
                  <a:lnTo>
                    <a:pt x="408279" y="63030"/>
                  </a:lnTo>
                  <a:lnTo>
                    <a:pt x="408686" y="64046"/>
                  </a:lnTo>
                  <a:lnTo>
                    <a:pt x="409981" y="61506"/>
                  </a:lnTo>
                  <a:lnTo>
                    <a:pt x="410146" y="62090"/>
                  </a:lnTo>
                  <a:lnTo>
                    <a:pt x="410273" y="63639"/>
                  </a:lnTo>
                  <a:lnTo>
                    <a:pt x="409790" y="66675"/>
                  </a:lnTo>
                  <a:lnTo>
                    <a:pt x="410235" y="66459"/>
                  </a:lnTo>
                  <a:lnTo>
                    <a:pt x="412165" y="62903"/>
                  </a:lnTo>
                  <a:lnTo>
                    <a:pt x="412927" y="63919"/>
                  </a:lnTo>
                  <a:lnTo>
                    <a:pt x="413004" y="62903"/>
                  </a:lnTo>
                  <a:lnTo>
                    <a:pt x="413359" y="61506"/>
                  </a:lnTo>
                  <a:lnTo>
                    <a:pt x="413829" y="59601"/>
                  </a:lnTo>
                  <a:lnTo>
                    <a:pt x="413981" y="58966"/>
                  </a:lnTo>
                  <a:lnTo>
                    <a:pt x="414210" y="58077"/>
                  </a:lnTo>
                  <a:lnTo>
                    <a:pt x="412953" y="66332"/>
                  </a:lnTo>
                  <a:lnTo>
                    <a:pt x="413639" y="64782"/>
                  </a:lnTo>
                  <a:lnTo>
                    <a:pt x="413753" y="64477"/>
                  </a:lnTo>
                  <a:lnTo>
                    <a:pt x="413727" y="64604"/>
                  </a:lnTo>
                  <a:lnTo>
                    <a:pt x="413677" y="64808"/>
                  </a:lnTo>
                  <a:lnTo>
                    <a:pt x="413169" y="66840"/>
                  </a:lnTo>
                  <a:lnTo>
                    <a:pt x="413346" y="66332"/>
                  </a:lnTo>
                  <a:lnTo>
                    <a:pt x="413804" y="67348"/>
                  </a:lnTo>
                  <a:lnTo>
                    <a:pt x="414362" y="66332"/>
                  </a:lnTo>
                  <a:lnTo>
                    <a:pt x="414997" y="65189"/>
                  </a:lnTo>
                  <a:lnTo>
                    <a:pt x="416255" y="63919"/>
                  </a:lnTo>
                  <a:lnTo>
                    <a:pt x="416382" y="63792"/>
                  </a:lnTo>
                  <a:lnTo>
                    <a:pt x="416128" y="64554"/>
                  </a:lnTo>
                  <a:lnTo>
                    <a:pt x="416013" y="66459"/>
                  </a:lnTo>
                  <a:lnTo>
                    <a:pt x="416775" y="66078"/>
                  </a:lnTo>
                  <a:lnTo>
                    <a:pt x="417029" y="66840"/>
                  </a:lnTo>
                  <a:lnTo>
                    <a:pt x="417283" y="66078"/>
                  </a:lnTo>
                  <a:lnTo>
                    <a:pt x="417499" y="65443"/>
                  </a:lnTo>
                  <a:lnTo>
                    <a:pt x="417677" y="65697"/>
                  </a:lnTo>
                  <a:lnTo>
                    <a:pt x="417715" y="65443"/>
                  </a:lnTo>
                  <a:lnTo>
                    <a:pt x="417995" y="63792"/>
                  </a:lnTo>
                  <a:lnTo>
                    <a:pt x="418020" y="63665"/>
                  </a:lnTo>
                  <a:lnTo>
                    <a:pt x="418287" y="66713"/>
                  </a:lnTo>
                  <a:lnTo>
                    <a:pt x="419468" y="65824"/>
                  </a:lnTo>
                  <a:lnTo>
                    <a:pt x="420674" y="64681"/>
                  </a:lnTo>
                  <a:lnTo>
                    <a:pt x="421030" y="66967"/>
                  </a:lnTo>
                  <a:lnTo>
                    <a:pt x="420890" y="66967"/>
                  </a:lnTo>
                  <a:lnTo>
                    <a:pt x="420408" y="68110"/>
                  </a:lnTo>
                  <a:lnTo>
                    <a:pt x="421805" y="67094"/>
                  </a:lnTo>
                  <a:lnTo>
                    <a:pt x="422021" y="66078"/>
                  </a:lnTo>
                  <a:lnTo>
                    <a:pt x="422021" y="65570"/>
                  </a:lnTo>
                  <a:lnTo>
                    <a:pt x="422148" y="64681"/>
                  </a:lnTo>
                  <a:lnTo>
                    <a:pt x="422287" y="63665"/>
                  </a:lnTo>
                  <a:lnTo>
                    <a:pt x="422617" y="62776"/>
                  </a:lnTo>
                  <a:lnTo>
                    <a:pt x="422833" y="62268"/>
                  </a:lnTo>
                  <a:lnTo>
                    <a:pt x="423316" y="61379"/>
                  </a:lnTo>
                  <a:lnTo>
                    <a:pt x="423545" y="61379"/>
                  </a:lnTo>
                  <a:lnTo>
                    <a:pt x="422821" y="62738"/>
                  </a:lnTo>
                  <a:lnTo>
                    <a:pt x="422694" y="63284"/>
                  </a:lnTo>
                  <a:lnTo>
                    <a:pt x="422579" y="65405"/>
                  </a:lnTo>
                  <a:lnTo>
                    <a:pt x="422452" y="66471"/>
                  </a:lnTo>
                  <a:lnTo>
                    <a:pt x="423049" y="64300"/>
                  </a:lnTo>
                  <a:lnTo>
                    <a:pt x="422478" y="68618"/>
                  </a:lnTo>
                  <a:lnTo>
                    <a:pt x="423367" y="64300"/>
                  </a:lnTo>
                  <a:lnTo>
                    <a:pt x="423964" y="61379"/>
                  </a:lnTo>
                  <a:lnTo>
                    <a:pt x="424332" y="59601"/>
                  </a:lnTo>
                  <a:lnTo>
                    <a:pt x="424319" y="61506"/>
                  </a:lnTo>
                  <a:lnTo>
                    <a:pt x="424192" y="63030"/>
                  </a:lnTo>
                  <a:lnTo>
                    <a:pt x="423951" y="63792"/>
                  </a:lnTo>
                  <a:lnTo>
                    <a:pt x="424370" y="63284"/>
                  </a:lnTo>
                  <a:lnTo>
                    <a:pt x="425030" y="61633"/>
                  </a:lnTo>
                  <a:lnTo>
                    <a:pt x="425221" y="62166"/>
                  </a:lnTo>
                  <a:lnTo>
                    <a:pt x="424637" y="64808"/>
                  </a:lnTo>
                  <a:lnTo>
                    <a:pt x="425780" y="61633"/>
                  </a:lnTo>
                  <a:lnTo>
                    <a:pt x="426135" y="60617"/>
                  </a:lnTo>
                  <a:lnTo>
                    <a:pt x="425792" y="63411"/>
                  </a:lnTo>
                  <a:lnTo>
                    <a:pt x="425424" y="64173"/>
                  </a:lnTo>
                  <a:lnTo>
                    <a:pt x="425183" y="64046"/>
                  </a:lnTo>
                  <a:lnTo>
                    <a:pt x="424840" y="64782"/>
                  </a:lnTo>
                  <a:lnTo>
                    <a:pt x="424370" y="68110"/>
                  </a:lnTo>
                  <a:lnTo>
                    <a:pt x="424637" y="67221"/>
                  </a:lnTo>
                  <a:lnTo>
                    <a:pt x="424789" y="67856"/>
                  </a:lnTo>
                  <a:lnTo>
                    <a:pt x="424878" y="68872"/>
                  </a:lnTo>
                  <a:lnTo>
                    <a:pt x="424865" y="68262"/>
                  </a:lnTo>
                  <a:lnTo>
                    <a:pt x="425069" y="69380"/>
                  </a:lnTo>
                  <a:lnTo>
                    <a:pt x="425145" y="68364"/>
                  </a:lnTo>
                  <a:lnTo>
                    <a:pt x="425361" y="67729"/>
                  </a:lnTo>
                  <a:lnTo>
                    <a:pt x="425538" y="67221"/>
                  </a:lnTo>
                  <a:lnTo>
                    <a:pt x="426567" y="64173"/>
                  </a:lnTo>
                  <a:lnTo>
                    <a:pt x="427469" y="61506"/>
                  </a:lnTo>
                  <a:lnTo>
                    <a:pt x="426491" y="67221"/>
                  </a:lnTo>
                  <a:lnTo>
                    <a:pt x="426453" y="67475"/>
                  </a:lnTo>
                  <a:lnTo>
                    <a:pt x="426554" y="67221"/>
                  </a:lnTo>
                  <a:lnTo>
                    <a:pt x="426643" y="67005"/>
                  </a:lnTo>
                  <a:lnTo>
                    <a:pt x="427570" y="65443"/>
                  </a:lnTo>
                  <a:lnTo>
                    <a:pt x="426694" y="68491"/>
                  </a:lnTo>
                  <a:lnTo>
                    <a:pt x="426580" y="70523"/>
                  </a:lnTo>
                  <a:lnTo>
                    <a:pt x="426339" y="71285"/>
                  </a:lnTo>
                  <a:lnTo>
                    <a:pt x="427291" y="68872"/>
                  </a:lnTo>
                  <a:lnTo>
                    <a:pt x="426326" y="73317"/>
                  </a:lnTo>
                  <a:lnTo>
                    <a:pt x="427723" y="69888"/>
                  </a:lnTo>
                  <a:lnTo>
                    <a:pt x="427482" y="70904"/>
                  </a:lnTo>
                  <a:lnTo>
                    <a:pt x="427748" y="70485"/>
                  </a:lnTo>
                  <a:lnTo>
                    <a:pt x="427926" y="69888"/>
                  </a:lnTo>
                  <a:lnTo>
                    <a:pt x="428040" y="69507"/>
                  </a:lnTo>
                  <a:lnTo>
                    <a:pt x="428345" y="68872"/>
                  </a:lnTo>
                  <a:lnTo>
                    <a:pt x="429564" y="66332"/>
                  </a:lnTo>
                  <a:lnTo>
                    <a:pt x="428371" y="73952"/>
                  </a:lnTo>
                  <a:lnTo>
                    <a:pt x="430517" y="69634"/>
                  </a:lnTo>
                  <a:lnTo>
                    <a:pt x="431825" y="67983"/>
                  </a:lnTo>
                  <a:lnTo>
                    <a:pt x="432358" y="66332"/>
                  </a:lnTo>
                  <a:lnTo>
                    <a:pt x="432854" y="64808"/>
                  </a:lnTo>
                  <a:lnTo>
                    <a:pt x="432968" y="64604"/>
                  </a:lnTo>
                  <a:lnTo>
                    <a:pt x="434086" y="63284"/>
                  </a:lnTo>
                  <a:lnTo>
                    <a:pt x="433933" y="64490"/>
                  </a:lnTo>
                  <a:lnTo>
                    <a:pt x="433819" y="65062"/>
                  </a:lnTo>
                  <a:lnTo>
                    <a:pt x="432981" y="66649"/>
                  </a:lnTo>
                  <a:lnTo>
                    <a:pt x="432854" y="68364"/>
                  </a:lnTo>
                  <a:lnTo>
                    <a:pt x="433209" y="68110"/>
                  </a:lnTo>
                  <a:lnTo>
                    <a:pt x="433908" y="67094"/>
                  </a:lnTo>
                  <a:lnTo>
                    <a:pt x="433590" y="67983"/>
                  </a:lnTo>
                  <a:lnTo>
                    <a:pt x="433260" y="69888"/>
                  </a:lnTo>
                  <a:lnTo>
                    <a:pt x="433616" y="69634"/>
                  </a:lnTo>
                  <a:lnTo>
                    <a:pt x="434111" y="67729"/>
                  </a:lnTo>
                  <a:lnTo>
                    <a:pt x="434162" y="67094"/>
                  </a:lnTo>
                  <a:lnTo>
                    <a:pt x="434327" y="66586"/>
                  </a:lnTo>
                  <a:lnTo>
                    <a:pt x="435444" y="63284"/>
                  </a:lnTo>
                  <a:close/>
                </a:path>
                <a:path w="438784" h="74295">
                  <a:moveTo>
                    <a:pt x="436105" y="67589"/>
                  </a:moveTo>
                  <a:lnTo>
                    <a:pt x="435571" y="69253"/>
                  </a:lnTo>
                  <a:lnTo>
                    <a:pt x="434670" y="71158"/>
                  </a:lnTo>
                  <a:lnTo>
                    <a:pt x="435165" y="70777"/>
                  </a:lnTo>
                  <a:lnTo>
                    <a:pt x="436003" y="68364"/>
                  </a:lnTo>
                  <a:lnTo>
                    <a:pt x="436105" y="67589"/>
                  </a:lnTo>
                  <a:close/>
                </a:path>
                <a:path w="438784" h="74295">
                  <a:moveTo>
                    <a:pt x="436295" y="66967"/>
                  </a:moveTo>
                  <a:lnTo>
                    <a:pt x="436118" y="67094"/>
                  </a:lnTo>
                  <a:lnTo>
                    <a:pt x="436105" y="67589"/>
                  </a:lnTo>
                  <a:lnTo>
                    <a:pt x="436295" y="66967"/>
                  </a:lnTo>
                  <a:close/>
                </a:path>
                <a:path w="438784" h="74295">
                  <a:moveTo>
                    <a:pt x="437146" y="61379"/>
                  </a:moveTo>
                  <a:lnTo>
                    <a:pt x="434454" y="67830"/>
                  </a:lnTo>
                  <a:lnTo>
                    <a:pt x="433019" y="71793"/>
                  </a:lnTo>
                  <a:lnTo>
                    <a:pt x="433616" y="70904"/>
                  </a:lnTo>
                  <a:lnTo>
                    <a:pt x="434505" y="69253"/>
                  </a:lnTo>
                  <a:lnTo>
                    <a:pt x="435102" y="68491"/>
                  </a:lnTo>
                  <a:lnTo>
                    <a:pt x="434695" y="70142"/>
                  </a:lnTo>
                  <a:lnTo>
                    <a:pt x="434149" y="71031"/>
                  </a:lnTo>
                  <a:lnTo>
                    <a:pt x="433705" y="72047"/>
                  </a:lnTo>
                  <a:lnTo>
                    <a:pt x="434314" y="71412"/>
                  </a:lnTo>
                  <a:lnTo>
                    <a:pt x="434454" y="71310"/>
                  </a:lnTo>
                  <a:lnTo>
                    <a:pt x="435152" y="68491"/>
                  </a:lnTo>
                  <a:lnTo>
                    <a:pt x="435279" y="67983"/>
                  </a:lnTo>
                  <a:lnTo>
                    <a:pt x="435394" y="67729"/>
                  </a:lnTo>
                  <a:lnTo>
                    <a:pt x="435660" y="67348"/>
                  </a:lnTo>
                  <a:lnTo>
                    <a:pt x="435775" y="67094"/>
                  </a:lnTo>
                  <a:lnTo>
                    <a:pt x="437146" y="61379"/>
                  </a:lnTo>
                  <a:close/>
                </a:path>
                <a:path w="438784" h="74295">
                  <a:moveTo>
                    <a:pt x="438035" y="68999"/>
                  </a:moveTo>
                  <a:lnTo>
                    <a:pt x="437718" y="69329"/>
                  </a:lnTo>
                  <a:lnTo>
                    <a:pt x="436587" y="72618"/>
                  </a:lnTo>
                  <a:lnTo>
                    <a:pt x="437159" y="71818"/>
                  </a:lnTo>
                  <a:lnTo>
                    <a:pt x="437489" y="70980"/>
                  </a:lnTo>
                  <a:lnTo>
                    <a:pt x="438035" y="68999"/>
                  </a:lnTo>
                  <a:close/>
                </a:path>
                <a:path w="438784" h="74295">
                  <a:moveTo>
                    <a:pt x="438251" y="65659"/>
                  </a:moveTo>
                  <a:lnTo>
                    <a:pt x="437934" y="65455"/>
                  </a:lnTo>
                  <a:lnTo>
                    <a:pt x="436981" y="67487"/>
                  </a:lnTo>
                  <a:lnTo>
                    <a:pt x="437108" y="66725"/>
                  </a:lnTo>
                  <a:lnTo>
                    <a:pt x="437426" y="65874"/>
                  </a:lnTo>
                  <a:lnTo>
                    <a:pt x="437629" y="65278"/>
                  </a:lnTo>
                  <a:lnTo>
                    <a:pt x="436918" y="66814"/>
                  </a:lnTo>
                  <a:lnTo>
                    <a:pt x="435813" y="69570"/>
                  </a:lnTo>
                  <a:lnTo>
                    <a:pt x="435076" y="72669"/>
                  </a:lnTo>
                  <a:lnTo>
                    <a:pt x="435800" y="70853"/>
                  </a:lnTo>
                  <a:lnTo>
                    <a:pt x="436321" y="69570"/>
                  </a:lnTo>
                  <a:lnTo>
                    <a:pt x="437286" y="67157"/>
                  </a:lnTo>
                  <a:lnTo>
                    <a:pt x="437591" y="66827"/>
                  </a:lnTo>
                  <a:lnTo>
                    <a:pt x="437324" y="68326"/>
                  </a:lnTo>
                  <a:lnTo>
                    <a:pt x="436930" y="69545"/>
                  </a:lnTo>
                  <a:lnTo>
                    <a:pt x="437248" y="68707"/>
                  </a:lnTo>
                  <a:lnTo>
                    <a:pt x="437007" y="70358"/>
                  </a:lnTo>
                  <a:lnTo>
                    <a:pt x="437756" y="68313"/>
                  </a:lnTo>
                  <a:lnTo>
                    <a:pt x="438251" y="6565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8232045" y="8263604"/>
              <a:ext cx="624205" cy="136525"/>
            </a:xfrm>
            <a:custGeom>
              <a:avLst/>
              <a:gdLst/>
              <a:ahLst/>
              <a:cxnLst/>
              <a:rect l="l" t="t" r="r" b="b"/>
              <a:pathLst>
                <a:path w="624205" h="136525">
                  <a:moveTo>
                    <a:pt x="469" y="0"/>
                  </a:moveTo>
                  <a:lnTo>
                    <a:pt x="0" y="914"/>
                  </a:lnTo>
                  <a:lnTo>
                    <a:pt x="203" y="1104"/>
                  </a:lnTo>
                  <a:lnTo>
                    <a:pt x="469" y="0"/>
                  </a:lnTo>
                  <a:close/>
                </a:path>
                <a:path w="624205" h="136525">
                  <a:moveTo>
                    <a:pt x="33794" y="7302"/>
                  </a:moveTo>
                  <a:lnTo>
                    <a:pt x="33604" y="6210"/>
                  </a:lnTo>
                  <a:lnTo>
                    <a:pt x="33223" y="7797"/>
                  </a:lnTo>
                  <a:lnTo>
                    <a:pt x="33451" y="8051"/>
                  </a:lnTo>
                  <a:lnTo>
                    <a:pt x="33540" y="9372"/>
                  </a:lnTo>
                  <a:lnTo>
                    <a:pt x="33731" y="8953"/>
                  </a:lnTo>
                  <a:lnTo>
                    <a:pt x="33794" y="7302"/>
                  </a:lnTo>
                  <a:close/>
                </a:path>
                <a:path w="624205" h="136525">
                  <a:moveTo>
                    <a:pt x="44513" y="33032"/>
                  </a:moveTo>
                  <a:close/>
                </a:path>
                <a:path w="624205" h="136525">
                  <a:moveTo>
                    <a:pt x="45847" y="6159"/>
                  </a:moveTo>
                  <a:lnTo>
                    <a:pt x="45377" y="7099"/>
                  </a:lnTo>
                  <a:lnTo>
                    <a:pt x="44996" y="10375"/>
                  </a:lnTo>
                  <a:lnTo>
                    <a:pt x="45262" y="9817"/>
                  </a:lnTo>
                  <a:lnTo>
                    <a:pt x="45847" y="6159"/>
                  </a:lnTo>
                  <a:close/>
                </a:path>
                <a:path w="624205" h="136525">
                  <a:moveTo>
                    <a:pt x="55245" y="31305"/>
                  </a:moveTo>
                  <a:lnTo>
                    <a:pt x="54864" y="31953"/>
                  </a:lnTo>
                  <a:lnTo>
                    <a:pt x="55016" y="31750"/>
                  </a:lnTo>
                  <a:lnTo>
                    <a:pt x="55245" y="31305"/>
                  </a:lnTo>
                  <a:close/>
                </a:path>
                <a:path w="624205" h="136525">
                  <a:moveTo>
                    <a:pt x="65735" y="26327"/>
                  </a:moveTo>
                  <a:lnTo>
                    <a:pt x="65506" y="26835"/>
                  </a:lnTo>
                  <a:lnTo>
                    <a:pt x="65138" y="27622"/>
                  </a:lnTo>
                  <a:lnTo>
                    <a:pt x="65062" y="27406"/>
                  </a:lnTo>
                  <a:lnTo>
                    <a:pt x="64960" y="27089"/>
                  </a:lnTo>
                  <a:lnTo>
                    <a:pt x="64744" y="27495"/>
                  </a:lnTo>
                  <a:lnTo>
                    <a:pt x="64782" y="28105"/>
                  </a:lnTo>
                  <a:lnTo>
                    <a:pt x="64947" y="28003"/>
                  </a:lnTo>
                  <a:lnTo>
                    <a:pt x="65138" y="27647"/>
                  </a:lnTo>
                  <a:lnTo>
                    <a:pt x="65265" y="27889"/>
                  </a:lnTo>
                  <a:lnTo>
                    <a:pt x="65392" y="27965"/>
                  </a:lnTo>
                  <a:lnTo>
                    <a:pt x="65735" y="26327"/>
                  </a:lnTo>
                  <a:close/>
                </a:path>
                <a:path w="624205" h="136525">
                  <a:moveTo>
                    <a:pt x="69735" y="29121"/>
                  </a:moveTo>
                  <a:lnTo>
                    <a:pt x="69176" y="29794"/>
                  </a:lnTo>
                  <a:lnTo>
                    <a:pt x="69075" y="31483"/>
                  </a:lnTo>
                  <a:lnTo>
                    <a:pt x="69735" y="29121"/>
                  </a:lnTo>
                  <a:close/>
                </a:path>
                <a:path w="624205" h="136525">
                  <a:moveTo>
                    <a:pt x="71691" y="10426"/>
                  </a:moveTo>
                  <a:lnTo>
                    <a:pt x="71018" y="11277"/>
                  </a:lnTo>
                  <a:lnTo>
                    <a:pt x="71488" y="10782"/>
                  </a:lnTo>
                  <a:lnTo>
                    <a:pt x="71691" y="10426"/>
                  </a:lnTo>
                  <a:close/>
                </a:path>
                <a:path w="624205" h="136525">
                  <a:moveTo>
                    <a:pt x="75628" y="14312"/>
                  </a:moveTo>
                  <a:lnTo>
                    <a:pt x="75247" y="14630"/>
                  </a:lnTo>
                  <a:lnTo>
                    <a:pt x="75374" y="15328"/>
                  </a:lnTo>
                  <a:lnTo>
                    <a:pt x="75628" y="14312"/>
                  </a:lnTo>
                  <a:close/>
                </a:path>
                <a:path w="624205" h="136525">
                  <a:moveTo>
                    <a:pt x="85077" y="33934"/>
                  </a:moveTo>
                  <a:lnTo>
                    <a:pt x="85064" y="33324"/>
                  </a:lnTo>
                  <a:lnTo>
                    <a:pt x="85039" y="33020"/>
                  </a:lnTo>
                  <a:lnTo>
                    <a:pt x="84988" y="32829"/>
                  </a:lnTo>
                  <a:lnTo>
                    <a:pt x="85077" y="33934"/>
                  </a:lnTo>
                  <a:close/>
                </a:path>
                <a:path w="624205" h="136525">
                  <a:moveTo>
                    <a:pt x="86753" y="33959"/>
                  </a:moveTo>
                  <a:lnTo>
                    <a:pt x="86525" y="34747"/>
                  </a:lnTo>
                  <a:lnTo>
                    <a:pt x="86690" y="34264"/>
                  </a:lnTo>
                  <a:lnTo>
                    <a:pt x="86753" y="33959"/>
                  </a:lnTo>
                  <a:close/>
                </a:path>
                <a:path w="624205" h="136525">
                  <a:moveTo>
                    <a:pt x="90665" y="18415"/>
                  </a:moveTo>
                  <a:lnTo>
                    <a:pt x="90030" y="19583"/>
                  </a:lnTo>
                  <a:lnTo>
                    <a:pt x="90055" y="20624"/>
                  </a:lnTo>
                  <a:lnTo>
                    <a:pt x="90551" y="20205"/>
                  </a:lnTo>
                  <a:lnTo>
                    <a:pt x="90474" y="19024"/>
                  </a:lnTo>
                  <a:lnTo>
                    <a:pt x="90665" y="18415"/>
                  </a:lnTo>
                  <a:close/>
                </a:path>
                <a:path w="624205" h="136525">
                  <a:moveTo>
                    <a:pt x="91617" y="38227"/>
                  </a:moveTo>
                  <a:lnTo>
                    <a:pt x="91465" y="38430"/>
                  </a:lnTo>
                  <a:lnTo>
                    <a:pt x="91401" y="38811"/>
                  </a:lnTo>
                  <a:lnTo>
                    <a:pt x="91617" y="38227"/>
                  </a:lnTo>
                  <a:close/>
                </a:path>
                <a:path w="624205" h="136525">
                  <a:moveTo>
                    <a:pt x="91960" y="37325"/>
                  </a:moveTo>
                  <a:lnTo>
                    <a:pt x="91617" y="38227"/>
                  </a:lnTo>
                  <a:lnTo>
                    <a:pt x="91960" y="37325"/>
                  </a:lnTo>
                  <a:close/>
                </a:path>
                <a:path w="624205" h="136525">
                  <a:moveTo>
                    <a:pt x="92087" y="34696"/>
                  </a:moveTo>
                  <a:lnTo>
                    <a:pt x="91427" y="36385"/>
                  </a:lnTo>
                  <a:lnTo>
                    <a:pt x="91452" y="37325"/>
                  </a:lnTo>
                  <a:lnTo>
                    <a:pt x="91262" y="38709"/>
                  </a:lnTo>
                  <a:lnTo>
                    <a:pt x="91465" y="38430"/>
                  </a:lnTo>
                  <a:lnTo>
                    <a:pt x="92087" y="34696"/>
                  </a:lnTo>
                  <a:close/>
                </a:path>
                <a:path w="624205" h="136525">
                  <a:moveTo>
                    <a:pt x="92227" y="23228"/>
                  </a:moveTo>
                  <a:lnTo>
                    <a:pt x="91694" y="22758"/>
                  </a:lnTo>
                  <a:lnTo>
                    <a:pt x="92138" y="23774"/>
                  </a:lnTo>
                  <a:lnTo>
                    <a:pt x="92227" y="23228"/>
                  </a:lnTo>
                  <a:close/>
                </a:path>
                <a:path w="624205" h="136525">
                  <a:moveTo>
                    <a:pt x="92278" y="36296"/>
                  </a:moveTo>
                  <a:lnTo>
                    <a:pt x="92113" y="36779"/>
                  </a:lnTo>
                  <a:lnTo>
                    <a:pt x="91960" y="37325"/>
                  </a:lnTo>
                  <a:lnTo>
                    <a:pt x="92278" y="36296"/>
                  </a:lnTo>
                  <a:close/>
                </a:path>
                <a:path w="624205" h="136525">
                  <a:moveTo>
                    <a:pt x="92659" y="21069"/>
                  </a:moveTo>
                  <a:lnTo>
                    <a:pt x="92227" y="23228"/>
                  </a:lnTo>
                  <a:lnTo>
                    <a:pt x="92443" y="23431"/>
                  </a:lnTo>
                  <a:lnTo>
                    <a:pt x="92659" y="21069"/>
                  </a:lnTo>
                  <a:close/>
                </a:path>
                <a:path w="624205" h="136525">
                  <a:moveTo>
                    <a:pt x="93002" y="17449"/>
                  </a:moveTo>
                  <a:lnTo>
                    <a:pt x="92659" y="21069"/>
                  </a:lnTo>
                  <a:lnTo>
                    <a:pt x="92938" y="20942"/>
                  </a:lnTo>
                  <a:lnTo>
                    <a:pt x="93002" y="17449"/>
                  </a:lnTo>
                  <a:close/>
                </a:path>
                <a:path w="624205" h="136525">
                  <a:moveTo>
                    <a:pt x="94627" y="38023"/>
                  </a:moveTo>
                  <a:lnTo>
                    <a:pt x="94411" y="38328"/>
                  </a:lnTo>
                  <a:lnTo>
                    <a:pt x="94475" y="38481"/>
                  </a:lnTo>
                  <a:lnTo>
                    <a:pt x="94526" y="38290"/>
                  </a:lnTo>
                  <a:lnTo>
                    <a:pt x="94627" y="38023"/>
                  </a:lnTo>
                  <a:close/>
                </a:path>
                <a:path w="624205" h="136525">
                  <a:moveTo>
                    <a:pt x="95224" y="37071"/>
                  </a:moveTo>
                  <a:lnTo>
                    <a:pt x="94805" y="37719"/>
                  </a:lnTo>
                  <a:lnTo>
                    <a:pt x="94615" y="38023"/>
                  </a:lnTo>
                  <a:lnTo>
                    <a:pt x="94805" y="37731"/>
                  </a:lnTo>
                  <a:lnTo>
                    <a:pt x="94945" y="37858"/>
                  </a:lnTo>
                  <a:lnTo>
                    <a:pt x="95224" y="37071"/>
                  </a:lnTo>
                  <a:close/>
                </a:path>
                <a:path w="624205" h="136525">
                  <a:moveTo>
                    <a:pt x="180225" y="55067"/>
                  </a:moveTo>
                  <a:lnTo>
                    <a:pt x="179832" y="56832"/>
                  </a:lnTo>
                  <a:lnTo>
                    <a:pt x="179959" y="56692"/>
                  </a:lnTo>
                  <a:lnTo>
                    <a:pt x="180225" y="55067"/>
                  </a:lnTo>
                  <a:close/>
                </a:path>
                <a:path w="624205" h="136525">
                  <a:moveTo>
                    <a:pt x="181432" y="69684"/>
                  </a:moveTo>
                  <a:lnTo>
                    <a:pt x="181317" y="68287"/>
                  </a:lnTo>
                  <a:lnTo>
                    <a:pt x="181267" y="68008"/>
                  </a:lnTo>
                  <a:lnTo>
                    <a:pt x="181241" y="68287"/>
                  </a:lnTo>
                  <a:lnTo>
                    <a:pt x="181127" y="68872"/>
                  </a:lnTo>
                  <a:lnTo>
                    <a:pt x="180721" y="69888"/>
                  </a:lnTo>
                  <a:lnTo>
                    <a:pt x="180606" y="70827"/>
                  </a:lnTo>
                  <a:lnTo>
                    <a:pt x="180835" y="71589"/>
                  </a:lnTo>
                  <a:lnTo>
                    <a:pt x="181432" y="69684"/>
                  </a:lnTo>
                  <a:close/>
                </a:path>
                <a:path w="624205" h="136525">
                  <a:moveTo>
                    <a:pt x="182003" y="69964"/>
                  </a:moveTo>
                  <a:lnTo>
                    <a:pt x="181686" y="70700"/>
                  </a:lnTo>
                  <a:lnTo>
                    <a:pt x="181876" y="70319"/>
                  </a:lnTo>
                  <a:lnTo>
                    <a:pt x="182003" y="69964"/>
                  </a:lnTo>
                  <a:close/>
                </a:path>
                <a:path w="624205" h="136525">
                  <a:moveTo>
                    <a:pt x="183972" y="71716"/>
                  </a:moveTo>
                  <a:lnTo>
                    <a:pt x="183908" y="71983"/>
                  </a:lnTo>
                  <a:lnTo>
                    <a:pt x="183908" y="72212"/>
                  </a:lnTo>
                  <a:lnTo>
                    <a:pt x="183921" y="71996"/>
                  </a:lnTo>
                  <a:lnTo>
                    <a:pt x="183946" y="71869"/>
                  </a:lnTo>
                  <a:lnTo>
                    <a:pt x="183972" y="71716"/>
                  </a:lnTo>
                  <a:close/>
                </a:path>
                <a:path w="624205" h="136525">
                  <a:moveTo>
                    <a:pt x="193192" y="75120"/>
                  </a:moveTo>
                  <a:lnTo>
                    <a:pt x="192417" y="76542"/>
                  </a:lnTo>
                  <a:lnTo>
                    <a:pt x="193090" y="76669"/>
                  </a:lnTo>
                  <a:lnTo>
                    <a:pt x="193192" y="75120"/>
                  </a:lnTo>
                  <a:close/>
                </a:path>
                <a:path w="624205" h="136525">
                  <a:moveTo>
                    <a:pt x="198323" y="70358"/>
                  </a:moveTo>
                  <a:lnTo>
                    <a:pt x="198056" y="72440"/>
                  </a:lnTo>
                  <a:lnTo>
                    <a:pt x="197269" y="73075"/>
                  </a:lnTo>
                  <a:lnTo>
                    <a:pt x="198120" y="73012"/>
                  </a:lnTo>
                  <a:lnTo>
                    <a:pt x="198183" y="72174"/>
                  </a:lnTo>
                  <a:lnTo>
                    <a:pt x="198272" y="71259"/>
                  </a:lnTo>
                  <a:lnTo>
                    <a:pt x="198323" y="70358"/>
                  </a:lnTo>
                  <a:close/>
                </a:path>
                <a:path w="624205" h="136525">
                  <a:moveTo>
                    <a:pt x="199263" y="68922"/>
                  </a:moveTo>
                  <a:lnTo>
                    <a:pt x="199136" y="67779"/>
                  </a:lnTo>
                  <a:lnTo>
                    <a:pt x="199047" y="67144"/>
                  </a:lnTo>
                  <a:lnTo>
                    <a:pt x="198615" y="69811"/>
                  </a:lnTo>
                  <a:lnTo>
                    <a:pt x="198805" y="69557"/>
                  </a:lnTo>
                  <a:lnTo>
                    <a:pt x="198869" y="69303"/>
                  </a:lnTo>
                  <a:lnTo>
                    <a:pt x="198869" y="69469"/>
                  </a:lnTo>
                  <a:lnTo>
                    <a:pt x="198983" y="69303"/>
                  </a:lnTo>
                  <a:lnTo>
                    <a:pt x="199263" y="68922"/>
                  </a:lnTo>
                  <a:close/>
                </a:path>
                <a:path w="624205" h="136525">
                  <a:moveTo>
                    <a:pt x="205651" y="73748"/>
                  </a:moveTo>
                  <a:lnTo>
                    <a:pt x="205638" y="72986"/>
                  </a:lnTo>
                  <a:lnTo>
                    <a:pt x="205130" y="72618"/>
                  </a:lnTo>
                  <a:lnTo>
                    <a:pt x="205193" y="73621"/>
                  </a:lnTo>
                  <a:lnTo>
                    <a:pt x="205320" y="76415"/>
                  </a:lnTo>
                  <a:lnTo>
                    <a:pt x="205651" y="73748"/>
                  </a:lnTo>
                  <a:close/>
                </a:path>
                <a:path w="624205" h="136525">
                  <a:moveTo>
                    <a:pt x="205841" y="72288"/>
                  </a:moveTo>
                  <a:lnTo>
                    <a:pt x="205638" y="72986"/>
                  </a:lnTo>
                  <a:lnTo>
                    <a:pt x="205841" y="72288"/>
                  </a:lnTo>
                  <a:close/>
                </a:path>
                <a:path w="624205" h="136525">
                  <a:moveTo>
                    <a:pt x="205994" y="71081"/>
                  </a:moveTo>
                  <a:lnTo>
                    <a:pt x="205841" y="72288"/>
                  </a:lnTo>
                  <a:lnTo>
                    <a:pt x="205968" y="71843"/>
                  </a:lnTo>
                  <a:lnTo>
                    <a:pt x="205994" y="71081"/>
                  </a:lnTo>
                  <a:close/>
                </a:path>
                <a:path w="624205" h="136525">
                  <a:moveTo>
                    <a:pt x="206108" y="52666"/>
                  </a:moveTo>
                  <a:lnTo>
                    <a:pt x="205790" y="53174"/>
                  </a:lnTo>
                  <a:lnTo>
                    <a:pt x="205740" y="53327"/>
                  </a:lnTo>
                  <a:lnTo>
                    <a:pt x="205905" y="53428"/>
                  </a:lnTo>
                  <a:lnTo>
                    <a:pt x="206108" y="52666"/>
                  </a:lnTo>
                  <a:close/>
                </a:path>
                <a:path w="624205" h="136525">
                  <a:moveTo>
                    <a:pt x="214604" y="75018"/>
                  </a:moveTo>
                  <a:lnTo>
                    <a:pt x="214503" y="76034"/>
                  </a:lnTo>
                  <a:lnTo>
                    <a:pt x="214287" y="77050"/>
                  </a:lnTo>
                  <a:lnTo>
                    <a:pt x="214579" y="78066"/>
                  </a:lnTo>
                  <a:lnTo>
                    <a:pt x="214604" y="75018"/>
                  </a:lnTo>
                  <a:close/>
                </a:path>
                <a:path w="624205" h="136525">
                  <a:moveTo>
                    <a:pt x="219367" y="56095"/>
                  </a:moveTo>
                  <a:lnTo>
                    <a:pt x="219240" y="55333"/>
                  </a:lnTo>
                  <a:lnTo>
                    <a:pt x="219278" y="55714"/>
                  </a:lnTo>
                  <a:lnTo>
                    <a:pt x="219367" y="56095"/>
                  </a:lnTo>
                  <a:close/>
                </a:path>
                <a:path w="624205" h="136525">
                  <a:moveTo>
                    <a:pt x="229539" y="78600"/>
                  </a:moveTo>
                  <a:lnTo>
                    <a:pt x="229298" y="79222"/>
                  </a:lnTo>
                  <a:lnTo>
                    <a:pt x="229539" y="78600"/>
                  </a:lnTo>
                  <a:close/>
                </a:path>
                <a:path w="624205" h="136525">
                  <a:moveTo>
                    <a:pt x="231190" y="78181"/>
                  </a:moveTo>
                  <a:lnTo>
                    <a:pt x="230974" y="78486"/>
                  </a:lnTo>
                  <a:lnTo>
                    <a:pt x="231190" y="78181"/>
                  </a:lnTo>
                  <a:close/>
                </a:path>
                <a:path w="624205" h="136525">
                  <a:moveTo>
                    <a:pt x="233514" y="79375"/>
                  </a:moveTo>
                  <a:lnTo>
                    <a:pt x="233070" y="80352"/>
                  </a:lnTo>
                  <a:lnTo>
                    <a:pt x="233514" y="79375"/>
                  </a:lnTo>
                  <a:close/>
                </a:path>
                <a:path w="624205" h="136525">
                  <a:moveTo>
                    <a:pt x="233857" y="78574"/>
                  </a:moveTo>
                  <a:lnTo>
                    <a:pt x="233514" y="79375"/>
                  </a:lnTo>
                  <a:lnTo>
                    <a:pt x="233756" y="79082"/>
                  </a:lnTo>
                  <a:lnTo>
                    <a:pt x="233857" y="78574"/>
                  </a:lnTo>
                  <a:close/>
                </a:path>
                <a:path w="624205" h="136525">
                  <a:moveTo>
                    <a:pt x="238150" y="52895"/>
                  </a:moveTo>
                  <a:lnTo>
                    <a:pt x="237464" y="53708"/>
                  </a:lnTo>
                  <a:lnTo>
                    <a:pt x="237680" y="53924"/>
                  </a:lnTo>
                  <a:lnTo>
                    <a:pt x="238150" y="52895"/>
                  </a:lnTo>
                  <a:close/>
                </a:path>
                <a:path w="624205" h="136525">
                  <a:moveTo>
                    <a:pt x="240360" y="77139"/>
                  </a:moveTo>
                  <a:lnTo>
                    <a:pt x="239839" y="78447"/>
                  </a:lnTo>
                  <a:lnTo>
                    <a:pt x="240157" y="78193"/>
                  </a:lnTo>
                  <a:lnTo>
                    <a:pt x="240271" y="77812"/>
                  </a:lnTo>
                  <a:lnTo>
                    <a:pt x="240360" y="77139"/>
                  </a:lnTo>
                  <a:close/>
                </a:path>
                <a:path w="624205" h="136525">
                  <a:moveTo>
                    <a:pt x="240626" y="77812"/>
                  </a:moveTo>
                  <a:lnTo>
                    <a:pt x="240245" y="78130"/>
                  </a:lnTo>
                  <a:lnTo>
                    <a:pt x="240004" y="79844"/>
                  </a:lnTo>
                  <a:lnTo>
                    <a:pt x="240626" y="77812"/>
                  </a:lnTo>
                  <a:close/>
                </a:path>
                <a:path w="624205" h="136525">
                  <a:moveTo>
                    <a:pt x="265417" y="66649"/>
                  </a:moveTo>
                  <a:lnTo>
                    <a:pt x="265404" y="66522"/>
                  </a:lnTo>
                  <a:lnTo>
                    <a:pt x="265391" y="66332"/>
                  </a:lnTo>
                  <a:lnTo>
                    <a:pt x="265417" y="66649"/>
                  </a:lnTo>
                  <a:close/>
                </a:path>
                <a:path w="624205" h="136525">
                  <a:moveTo>
                    <a:pt x="266420" y="87337"/>
                  </a:moveTo>
                  <a:lnTo>
                    <a:pt x="266369" y="86410"/>
                  </a:lnTo>
                  <a:lnTo>
                    <a:pt x="266192" y="87718"/>
                  </a:lnTo>
                  <a:lnTo>
                    <a:pt x="266293" y="88099"/>
                  </a:lnTo>
                  <a:lnTo>
                    <a:pt x="266420" y="87337"/>
                  </a:lnTo>
                  <a:close/>
                </a:path>
                <a:path w="624205" h="136525">
                  <a:moveTo>
                    <a:pt x="266560" y="62877"/>
                  </a:moveTo>
                  <a:lnTo>
                    <a:pt x="265150" y="63322"/>
                  </a:lnTo>
                  <a:lnTo>
                    <a:pt x="265391" y="66332"/>
                  </a:lnTo>
                  <a:lnTo>
                    <a:pt x="265544" y="65189"/>
                  </a:lnTo>
                  <a:lnTo>
                    <a:pt x="266560" y="62877"/>
                  </a:lnTo>
                  <a:close/>
                </a:path>
                <a:path w="624205" h="136525">
                  <a:moveTo>
                    <a:pt x="276796" y="64731"/>
                  </a:moveTo>
                  <a:lnTo>
                    <a:pt x="276428" y="64731"/>
                  </a:lnTo>
                  <a:lnTo>
                    <a:pt x="275424" y="64858"/>
                  </a:lnTo>
                  <a:lnTo>
                    <a:pt x="274828" y="66763"/>
                  </a:lnTo>
                  <a:lnTo>
                    <a:pt x="275056" y="66382"/>
                  </a:lnTo>
                  <a:lnTo>
                    <a:pt x="275463" y="65493"/>
                  </a:lnTo>
                  <a:lnTo>
                    <a:pt x="275386" y="66382"/>
                  </a:lnTo>
                  <a:lnTo>
                    <a:pt x="274853" y="67868"/>
                  </a:lnTo>
                  <a:lnTo>
                    <a:pt x="275945" y="66509"/>
                  </a:lnTo>
                  <a:lnTo>
                    <a:pt x="276428" y="65493"/>
                  </a:lnTo>
                  <a:lnTo>
                    <a:pt x="276796" y="64731"/>
                  </a:lnTo>
                  <a:close/>
                </a:path>
                <a:path w="624205" h="136525">
                  <a:moveTo>
                    <a:pt x="278231" y="65354"/>
                  </a:moveTo>
                  <a:lnTo>
                    <a:pt x="278041" y="64236"/>
                  </a:lnTo>
                  <a:lnTo>
                    <a:pt x="277482" y="65773"/>
                  </a:lnTo>
                  <a:lnTo>
                    <a:pt x="277761" y="66065"/>
                  </a:lnTo>
                  <a:lnTo>
                    <a:pt x="277812" y="67386"/>
                  </a:lnTo>
                  <a:lnTo>
                    <a:pt x="278041" y="66992"/>
                  </a:lnTo>
                  <a:lnTo>
                    <a:pt x="278231" y="65354"/>
                  </a:lnTo>
                  <a:close/>
                </a:path>
                <a:path w="624205" h="136525">
                  <a:moveTo>
                    <a:pt x="281241" y="70764"/>
                  </a:moveTo>
                  <a:lnTo>
                    <a:pt x="280847" y="72097"/>
                  </a:lnTo>
                  <a:lnTo>
                    <a:pt x="281152" y="71856"/>
                  </a:lnTo>
                  <a:lnTo>
                    <a:pt x="281241" y="70764"/>
                  </a:lnTo>
                  <a:close/>
                </a:path>
                <a:path w="624205" h="136525">
                  <a:moveTo>
                    <a:pt x="281863" y="68160"/>
                  </a:moveTo>
                  <a:lnTo>
                    <a:pt x="281444" y="68414"/>
                  </a:lnTo>
                  <a:lnTo>
                    <a:pt x="281241" y="70764"/>
                  </a:lnTo>
                  <a:lnTo>
                    <a:pt x="281571" y="69684"/>
                  </a:lnTo>
                  <a:lnTo>
                    <a:pt x="281482" y="70827"/>
                  </a:lnTo>
                  <a:lnTo>
                    <a:pt x="281660" y="69557"/>
                  </a:lnTo>
                  <a:lnTo>
                    <a:pt x="281863" y="68160"/>
                  </a:lnTo>
                  <a:close/>
                </a:path>
                <a:path w="624205" h="136525">
                  <a:moveTo>
                    <a:pt x="284911" y="90525"/>
                  </a:moveTo>
                  <a:lnTo>
                    <a:pt x="284530" y="91401"/>
                  </a:lnTo>
                  <a:lnTo>
                    <a:pt x="284784" y="91020"/>
                  </a:lnTo>
                  <a:lnTo>
                    <a:pt x="284899" y="90639"/>
                  </a:lnTo>
                  <a:close/>
                </a:path>
                <a:path w="624205" h="136525">
                  <a:moveTo>
                    <a:pt x="290842" y="92481"/>
                  </a:moveTo>
                  <a:lnTo>
                    <a:pt x="290207" y="91909"/>
                  </a:lnTo>
                  <a:lnTo>
                    <a:pt x="290347" y="92240"/>
                  </a:lnTo>
                  <a:lnTo>
                    <a:pt x="290576" y="92430"/>
                  </a:lnTo>
                  <a:lnTo>
                    <a:pt x="290842" y="92481"/>
                  </a:lnTo>
                  <a:close/>
                </a:path>
                <a:path w="624205" h="136525">
                  <a:moveTo>
                    <a:pt x="290931" y="92506"/>
                  </a:moveTo>
                  <a:close/>
                </a:path>
                <a:path w="624205" h="136525">
                  <a:moveTo>
                    <a:pt x="291261" y="69329"/>
                  </a:moveTo>
                  <a:lnTo>
                    <a:pt x="291122" y="68859"/>
                  </a:lnTo>
                  <a:lnTo>
                    <a:pt x="291109" y="69088"/>
                  </a:lnTo>
                  <a:lnTo>
                    <a:pt x="291084" y="69253"/>
                  </a:lnTo>
                  <a:lnTo>
                    <a:pt x="291084" y="69456"/>
                  </a:lnTo>
                  <a:lnTo>
                    <a:pt x="291261" y="69329"/>
                  </a:lnTo>
                  <a:close/>
                </a:path>
                <a:path w="624205" h="136525">
                  <a:moveTo>
                    <a:pt x="293052" y="65582"/>
                  </a:moveTo>
                  <a:lnTo>
                    <a:pt x="292455" y="66484"/>
                  </a:lnTo>
                  <a:lnTo>
                    <a:pt x="291909" y="69735"/>
                  </a:lnTo>
                  <a:lnTo>
                    <a:pt x="292252" y="69202"/>
                  </a:lnTo>
                  <a:lnTo>
                    <a:pt x="293052" y="65582"/>
                  </a:lnTo>
                  <a:close/>
                </a:path>
                <a:path w="624205" h="136525">
                  <a:moveTo>
                    <a:pt x="294551" y="71589"/>
                  </a:moveTo>
                  <a:lnTo>
                    <a:pt x="294449" y="71970"/>
                  </a:lnTo>
                  <a:lnTo>
                    <a:pt x="294335" y="72605"/>
                  </a:lnTo>
                  <a:lnTo>
                    <a:pt x="294551" y="71589"/>
                  </a:lnTo>
                  <a:close/>
                </a:path>
                <a:path w="624205" h="136525">
                  <a:moveTo>
                    <a:pt x="295706" y="69138"/>
                  </a:moveTo>
                  <a:lnTo>
                    <a:pt x="295490" y="69481"/>
                  </a:lnTo>
                  <a:lnTo>
                    <a:pt x="295452" y="69850"/>
                  </a:lnTo>
                  <a:lnTo>
                    <a:pt x="295706" y="69138"/>
                  </a:lnTo>
                  <a:close/>
                </a:path>
                <a:path w="624205" h="136525">
                  <a:moveTo>
                    <a:pt x="299504" y="90970"/>
                  </a:moveTo>
                  <a:lnTo>
                    <a:pt x="299212" y="91655"/>
                  </a:lnTo>
                  <a:lnTo>
                    <a:pt x="299072" y="91782"/>
                  </a:lnTo>
                  <a:lnTo>
                    <a:pt x="298945" y="92163"/>
                  </a:lnTo>
                  <a:lnTo>
                    <a:pt x="299059" y="92925"/>
                  </a:lnTo>
                  <a:lnTo>
                    <a:pt x="299504" y="90970"/>
                  </a:lnTo>
                  <a:close/>
                </a:path>
                <a:path w="624205" h="136525">
                  <a:moveTo>
                    <a:pt x="301015" y="66649"/>
                  </a:moveTo>
                  <a:lnTo>
                    <a:pt x="300951" y="67170"/>
                  </a:lnTo>
                  <a:lnTo>
                    <a:pt x="300901" y="67564"/>
                  </a:lnTo>
                  <a:lnTo>
                    <a:pt x="300863" y="67945"/>
                  </a:lnTo>
                  <a:lnTo>
                    <a:pt x="300926" y="67640"/>
                  </a:lnTo>
                  <a:lnTo>
                    <a:pt x="300977" y="67284"/>
                  </a:lnTo>
                  <a:lnTo>
                    <a:pt x="301015" y="66649"/>
                  </a:lnTo>
                  <a:close/>
                </a:path>
                <a:path w="624205" h="136525">
                  <a:moveTo>
                    <a:pt x="304749" y="91846"/>
                  </a:moveTo>
                  <a:lnTo>
                    <a:pt x="304622" y="91948"/>
                  </a:lnTo>
                  <a:lnTo>
                    <a:pt x="304279" y="92468"/>
                  </a:lnTo>
                  <a:lnTo>
                    <a:pt x="304495" y="92278"/>
                  </a:lnTo>
                  <a:lnTo>
                    <a:pt x="304749" y="91846"/>
                  </a:lnTo>
                  <a:close/>
                </a:path>
                <a:path w="624205" h="136525">
                  <a:moveTo>
                    <a:pt x="305193" y="74091"/>
                  </a:moveTo>
                  <a:close/>
                </a:path>
                <a:path w="624205" h="136525">
                  <a:moveTo>
                    <a:pt x="305244" y="90843"/>
                  </a:moveTo>
                  <a:lnTo>
                    <a:pt x="305181" y="91147"/>
                  </a:lnTo>
                  <a:lnTo>
                    <a:pt x="305244" y="90843"/>
                  </a:lnTo>
                  <a:close/>
                </a:path>
                <a:path w="624205" h="136525">
                  <a:moveTo>
                    <a:pt x="305346" y="73494"/>
                  </a:moveTo>
                  <a:lnTo>
                    <a:pt x="305193" y="74091"/>
                  </a:lnTo>
                  <a:lnTo>
                    <a:pt x="305320" y="73748"/>
                  </a:lnTo>
                  <a:lnTo>
                    <a:pt x="305346" y="73494"/>
                  </a:lnTo>
                  <a:close/>
                </a:path>
                <a:path w="624205" h="136525">
                  <a:moveTo>
                    <a:pt x="305562" y="90639"/>
                  </a:moveTo>
                  <a:lnTo>
                    <a:pt x="305219" y="91147"/>
                  </a:lnTo>
                  <a:lnTo>
                    <a:pt x="305104" y="91274"/>
                  </a:lnTo>
                  <a:lnTo>
                    <a:pt x="304749" y="91909"/>
                  </a:lnTo>
                  <a:lnTo>
                    <a:pt x="305015" y="91782"/>
                  </a:lnTo>
                  <a:lnTo>
                    <a:pt x="305155" y="92671"/>
                  </a:lnTo>
                  <a:lnTo>
                    <a:pt x="305333" y="91782"/>
                  </a:lnTo>
                  <a:lnTo>
                    <a:pt x="305562" y="90639"/>
                  </a:lnTo>
                  <a:close/>
                </a:path>
                <a:path w="624205" h="136525">
                  <a:moveTo>
                    <a:pt x="306209" y="69888"/>
                  </a:moveTo>
                  <a:lnTo>
                    <a:pt x="306031" y="70192"/>
                  </a:lnTo>
                  <a:lnTo>
                    <a:pt x="306209" y="69888"/>
                  </a:lnTo>
                  <a:close/>
                </a:path>
                <a:path w="624205" h="136525">
                  <a:moveTo>
                    <a:pt x="306997" y="65239"/>
                  </a:moveTo>
                  <a:lnTo>
                    <a:pt x="305904" y="66890"/>
                  </a:lnTo>
                  <a:lnTo>
                    <a:pt x="305803" y="67144"/>
                  </a:lnTo>
                  <a:lnTo>
                    <a:pt x="305549" y="69227"/>
                  </a:lnTo>
                  <a:lnTo>
                    <a:pt x="305612" y="69075"/>
                  </a:lnTo>
                  <a:lnTo>
                    <a:pt x="305511" y="69557"/>
                  </a:lnTo>
                  <a:lnTo>
                    <a:pt x="305549" y="69227"/>
                  </a:lnTo>
                  <a:lnTo>
                    <a:pt x="305396" y="69557"/>
                  </a:lnTo>
                  <a:lnTo>
                    <a:pt x="304634" y="71208"/>
                  </a:lnTo>
                  <a:lnTo>
                    <a:pt x="305981" y="70065"/>
                  </a:lnTo>
                  <a:lnTo>
                    <a:pt x="306108" y="69811"/>
                  </a:lnTo>
                  <a:lnTo>
                    <a:pt x="306285" y="68922"/>
                  </a:lnTo>
                  <a:lnTo>
                    <a:pt x="306997" y="65239"/>
                  </a:lnTo>
                  <a:close/>
                </a:path>
                <a:path w="624205" h="136525">
                  <a:moveTo>
                    <a:pt x="307975" y="74256"/>
                  </a:moveTo>
                  <a:lnTo>
                    <a:pt x="307860" y="73875"/>
                  </a:lnTo>
                  <a:lnTo>
                    <a:pt x="307594" y="75272"/>
                  </a:lnTo>
                  <a:lnTo>
                    <a:pt x="307975" y="74256"/>
                  </a:lnTo>
                  <a:close/>
                </a:path>
                <a:path w="624205" h="136525">
                  <a:moveTo>
                    <a:pt x="308178" y="74383"/>
                  </a:moveTo>
                  <a:lnTo>
                    <a:pt x="308165" y="73748"/>
                  </a:lnTo>
                  <a:lnTo>
                    <a:pt x="308102" y="74256"/>
                  </a:lnTo>
                  <a:lnTo>
                    <a:pt x="308178" y="74383"/>
                  </a:lnTo>
                  <a:close/>
                </a:path>
                <a:path w="624205" h="136525">
                  <a:moveTo>
                    <a:pt x="308686" y="72555"/>
                  </a:moveTo>
                  <a:lnTo>
                    <a:pt x="308546" y="72123"/>
                  </a:lnTo>
                  <a:lnTo>
                    <a:pt x="308584" y="72390"/>
                  </a:lnTo>
                  <a:lnTo>
                    <a:pt x="308686" y="72555"/>
                  </a:lnTo>
                  <a:close/>
                </a:path>
                <a:path w="624205" h="136525">
                  <a:moveTo>
                    <a:pt x="311213" y="67144"/>
                  </a:moveTo>
                  <a:lnTo>
                    <a:pt x="310984" y="67525"/>
                  </a:lnTo>
                  <a:lnTo>
                    <a:pt x="311213" y="67614"/>
                  </a:lnTo>
                  <a:lnTo>
                    <a:pt x="311213" y="67144"/>
                  </a:lnTo>
                  <a:close/>
                </a:path>
                <a:path w="624205" h="136525">
                  <a:moveTo>
                    <a:pt x="311353" y="67652"/>
                  </a:moveTo>
                  <a:lnTo>
                    <a:pt x="311213" y="67614"/>
                  </a:lnTo>
                  <a:lnTo>
                    <a:pt x="311213" y="68148"/>
                  </a:lnTo>
                  <a:lnTo>
                    <a:pt x="311353" y="67652"/>
                  </a:lnTo>
                  <a:close/>
                </a:path>
                <a:path w="624205" h="136525">
                  <a:moveTo>
                    <a:pt x="313067" y="67106"/>
                  </a:moveTo>
                  <a:lnTo>
                    <a:pt x="312851" y="67348"/>
                  </a:lnTo>
                  <a:lnTo>
                    <a:pt x="313067" y="67106"/>
                  </a:lnTo>
                  <a:close/>
                </a:path>
                <a:path w="624205" h="136525">
                  <a:moveTo>
                    <a:pt x="313143" y="68414"/>
                  </a:moveTo>
                  <a:lnTo>
                    <a:pt x="312724" y="68592"/>
                  </a:lnTo>
                  <a:lnTo>
                    <a:pt x="312915" y="68795"/>
                  </a:lnTo>
                  <a:lnTo>
                    <a:pt x="313143" y="68414"/>
                  </a:lnTo>
                  <a:close/>
                </a:path>
                <a:path w="624205" h="136525">
                  <a:moveTo>
                    <a:pt x="315036" y="66636"/>
                  </a:moveTo>
                  <a:lnTo>
                    <a:pt x="314667" y="67144"/>
                  </a:lnTo>
                  <a:lnTo>
                    <a:pt x="315036" y="66636"/>
                  </a:lnTo>
                  <a:close/>
                </a:path>
                <a:path w="624205" h="136525">
                  <a:moveTo>
                    <a:pt x="317144" y="72047"/>
                  </a:moveTo>
                  <a:lnTo>
                    <a:pt x="317131" y="71869"/>
                  </a:lnTo>
                  <a:lnTo>
                    <a:pt x="317030" y="72110"/>
                  </a:lnTo>
                  <a:lnTo>
                    <a:pt x="317106" y="72288"/>
                  </a:lnTo>
                  <a:lnTo>
                    <a:pt x="317144" y="72047"/>
                  </a:lnTo>
                  <a:close/>
                </a:path>
                <a:path w="624205" h="136525">
                  <a:moveTo>
                    <a:pt x="317284" y="88938"/>
                  </a:moveTo>
                  <a:lnTo>
                    <a:pt x="317144" y="88709"/>
                  </a:lnTo>
                  <a:lnTo>
                    <a:pt x="317004" y="88379"/>
                  </a:lnTo>
                  <a:lnTo>
                    <a:pt x="316738" y="88773"/>
                  </a:lnTo>
                  <a:lnTo>
                    <a:pt x="316826" y="89395"/>
                  </a:lnTo>
                  <a:lnTo>
                    <a:pt x="317017" y="89306"/>
                  </a:lnTo>
                  <a:lnTo>
                    <a:pt x="317284" y="88938"/>
                  </a:lnTo>
                  <a:close/>
                </a:path>
                <a:path w="624205" h="136525">
                  <a:moveTo>
                    <a:pt x="317957" y="87668"/>
                  </a:moveTo>
                  <a:lnTo>
                    <a:pt x="317715" y="88163"/>
                  </a:lnTo>
                  <a:lnTo>
                    <a:pt x="317474" y="88658"/>
                  </a:lnTo>
                  <a:lnTo>
                    <a:pt x="317284" y="88938"/>
                  </a:lnTo>
                  <a:lnTo>
                    <a:pt x="317423" y="89204"/>
                  </a:lnTo>
                  <a:lnTo>
                    <a:pt x="317601" y="89306"/>
                  </a:lnTo>
                  <a:lnTo>
                    <a:pt x="317957" y="87668"/>
                  </a:lnTo>
                  <a:close/>
                </a:path>
                <a:path w="624205" h="136525">
                  <a:moveTo>
                    <a:pt x="319265" y="75755"/>
                  </a:moveTo>
                  <a:lnTo>
                    <a:pt x="319112" y="75946"/>
                  </a:lnTo>
                  <a:lnTo>
                    <a:pt x="318960" y="76123"/>
                  </a:lnTo>
                  <a:lnTo>
                    <a:pt x="318922" y="76428"/>
                  </a:lnTo>
                  <a:lnTo>
                    <a:pt x="319074" y="76377"/>
                  </a:lnTo>
                  <a:lnTo>
                    <a:pt x="319189" y="76060"/>
                  </a:lnTo>
                  <a:lnTo>
                    <a:pt x="319265" y="75755"/>
                  </a:lnTo>
                  <a:close/>
                </a:path>
                <a:path w="624205" h="136525">
                  <a:moveTo>
                    <a:pt x="319354" y="71462"/>
                  </a:moveTo>
                  <a:lnTo>
                    <a:pt x="318808" y="72224"/>
                  </a:lnTo>
                  <a:lnTo>
                    <a:pt x="318744" y="73291"/>
                  </a:lnTo>
                  <a:lnTo>
                    <a:pt x="319354" y="71462"/>
                  </a:lnTo>
                  <a:close/>
                </a:path>
                <a:path w="624205" h="136525">
                  <a:moveTo>
                    <a:pt x="323126" y="90766"/>
                  </a:moveTo>
                  <a:lnTo>
                    <a:pt x="322465" y="91427"/>
                  </a:lnTo>
                  <a:lnTo>
                    <a:pt x="322453" y="93129"/>
                  </a:lnTo>
                  <a:lnTo>
                    <a:pt x="323126" y="90766"/>
                  </a:lnTo>
                  <a:close/>
                </a:path>
                <a:path w="624205" h="136525">
                  <a:moveTo>
                    <a:pt x="323240" y="73494"/>
                  </a:moveTo>
                  <a:lnTo>
                    <a:pt x="322364" y="75780"/>
                  </a:lnTo>
                  <a:lnTo>
                    <a:pt x="323088" y="75565"/>
                  </a:lnTo>
                  <a:lnTo>
                    <a:pt x="323240" y="73494"/>
                  </a:lnTo>
                  <a:close/>
                </a:path>
                <a:path w="624205" h="136525">
                  <a:moveTo>
                    <a:pt x="323570" y="93484"/>
                  </a:moveTo>
                  <a:lnTo>
                    <a:pt x="323202" y="90385"/>
                  </a:lnTo>
                  <a:lnTo>
                    <a:pt x="322770" y="93687"/>
                  </a:lnTo>
                  <a:lnTo>
                    <a:pt x="323570" y="93484"/>
                  </a:lnTo>
                  <a:close/>
                </a:path>
                <a:path w="624205" h="136525">
                  <a:moveTo>
                    <a:pt x="323608" y="75399"/>
                  </a:moveTo>
                  <a:lnTo>
                    <a:pt x="323088" y="75565"/>
                  </a:lnTo>
                  <a:lnTo>
                    <a:pt x="322973" y="77177"/>
                  </a:lnTo>
                  <a:lnTo>
                    <a:pt x="323608" y="75399"/>
                  </a:lnTo>
                  <a:close/>
                </a:path>
                <a:path w="624205" h="136525">
                  <a:moveTo>
                    <a:pt x="324700" y="71996"/>
                  </a:moveTo>
                  <a:lnTo>
                    <a:pt x="323913" y="72809"/>
                  </a:lnTo>
                  <a:lnTo>
                    <a:pt x="324459" y="72326"/>
                  </a:lnTo>
                  <a:lnTo>
                    <a:pt x="324700" y="71996"/>
                  </a:lnTo>
                  <a:close/>
                </a:path>
                <a:path w="624205" h="136525">
                  <a:moveTo>
                    <a:pt x="328510" y="78574"/>
                  </a:moveTo>
                  <a:lnTo>
                    <a:pt x="328422" y="78384"/>
                  </a:lnTo>
                  <a:lnTo>
                    <a:pt x="328510" y="78574"/>
                  </a:lnTo>
                  <a:close/>
                </a:path>
                <a:path w="624205" h="136525">
                  <a:moveTo>
                    <a:pt x="328599" y="78066"/>
                  </a:moveTo>
                  <a:lnTo>
                    <a:pt x="328307" y="78130"/>
                  </a:lnTo>
                  <a:lnTo>
                    <a:pt x="328422" y="78384"/>
                  </a:lnTo>
                  <a:lnTo>
                    <a:pt x="328599" y="78066"/>
                  </a:lnTo>
                  <a:close/>
                </a:path>
                <a:path w="624205" h="136525">
                  <a:moveTo>
                    <a:pt x="329717" y="76098"/>
                  </a:moveTo>
                  <a:lnTo>
                    <a:pt x="329272" y="76403"/>
                  </a:lnTo>
                  <a:lnTo>
                    <a:pt x="329476" y="77114"/>
                  </a:lnTo>
                  <a:lnTo>
                    <a:pt x="329717" y="76098"/>
                  </a:lnTo>
                  <a:close/>
                </a:path>
                <a:path w="624205" h="136525">
                  <a:moveTo>
                    <a:pt x="334365" y="81826"/>
                  </a:moveTo>
                  <a:lnTo>
                    <a:pt x="334175" y="80657"/>
                  </a:lnTo>
                  <a:lnTo>
                    <a:pt x="333895" y="81762"/>
                  </a:lnTo>
                  <a:lnTo>
                    <a:pt x="334200" y="81521"/>
                  </a:lnTo>
                  <a:lnTo>
                    <a:pt x="334365" y="81826"/>
                  </a:lnTo>
                  <a:close/>
                </a:path>
                <a:path w="624205" h="136525">
                  <a:moveTo>
                    <a:pt x="334441" y="82029"/>
                  </a:moveTo>
                  <a:lnTo>
                    <a:pt x="334403" y="81889"/>
                  </a:lnTo>
                  <a:lnTo>
                    <a:pt x="334429" y="82257"/>
                  </a:lnTo>
                  <a:lnTo>
                    <a:pt x="334441" y="82029"/>
                  </a:lnTo>
                  <a:close/>
                </a:path>
                <a:path w="624205" h="136525">
                  <a:moveTo>
                    <a:pt x="337731" y="86474"/>
                  </a:moveTo>
                  <a:lnTo>
                    <a:pt x="337616" y="86702"/>
                  </a:lnTo>
                  <a:lnTo>
                    <a:pt x="337731" y="86474"/>
                  </a:lnTo>
                  <a:close/>
                </a:path>
                <a:path w="624205" h="136525">
                  <a:moveTo>
                    <a:pt x="337959" y="85953"/>
                  </a:moveTo>
                  <a:lnTo>
                    <a:pt x="337781" y="86194"/>
                  </a:lnTo>
                  <a:lnTo>
                    <a:pt x="337731" y="86474"/>
                  </a:lnTo>
                  <a:lnTo>
                    <a:pt x="337959" y="85953"/>
                  </a:lnTo>
                  <a:close/>
                </a:path>
                <a:path w="624205" h="136525">
                  <a:moveTo>
                    <a:pt x="338150" y="85686"/>
                  </a:moveTo>
                  <a:lnTo>
                    <a:pt x="338023" y="85813"/>
                  </a:lnTo>
                  <a:lnTo>
                    <a:pt x="337959" y="85953"/>
                  </a:lnTo>
                  <a:lnTo>
                    <a:pt x="338150" y="85686"/>
                  </a:lnTo>
                  <a:close/>
                </a:path>
                <a:path w="624205" h="136525">
                  <a:moveTo>
                    <a:pt x="338912" y="94322"/>
                  </a:moveTo>
                  <a:lnTo>
                    <a:pt x="337908" y="94322"/>
                  </a:lnTo>
                  <a:lnTo>
                    <a:pt x="337680" y="94322"/>
                  </a:lnTo>
                  <a:lnTo>
                    <a:pt x="337223" y="95351"/>
                  </a:lnTo>
                  <a:lnTo>
                    <a:pt x="337350" y="95465"/>
                  </a:lnTo>
                  <a:lnTo>
                    <a:pt x="338886" y="94449"/>
                  </a:lnTo>
                  <a:lnTo>
                    <a:pt x="338912" y="94322"/>
                  </a:lnTo>
                  <a:close/>
                </a:path>
                <a:path w="624205" h="136525">
                  <a:moveTo>
                    <a:pt x="339331" y="92036"/>
                  </a:moveTo>
                  <a:lnTo>
                    <a:pt x="339064" y="92925"/>
                  </a:lnTo>
                  <a:lnTo>
                    <a:pt x="339331" y="92036"/>
                  </a:lnTo>
                  <a:close/>
                </a:path>
                <a:path w="624205" h="136525">
                  <a:moveTo>
                    <a:pt x="339674" y="93941"/>
                  </a:moveTo>
                  <a:lnTo>
                    <a:pt x="339636" y="94132"/>
                  </a:lnTo>
                  <a:lnTo>
                    <a:pt x="339598" y="94411"/>
                  </a:lnTo>
                  <a:lnTo>
                    <a:pt x="339598" y="94640"/>
                  </a:lnTo>
                  <a:lnTo>
                    <a:pt x="339648" y="94183"/>
                  </a:lnTo>
                  <a:lnTo>
                    <a:pt x="339674" y="93941"/>
                  </a:lnTo>
                  <a:close/>
                </a:path>
                <a:path w="624205" h="136525">
                  <a:moveTo>
                    <a:pt x="342290" y="92417"/>
                  </a:moveTo>
                  <a:lnTo>
                    <a:pt x="342112" y="90766"/>
                  </a:lnTo>
                  <a:lnTo>
                    <a:pt x="341579" y="92925"/>
                  </a:lnTo>
                  <a:lnTo>
                    <a:pt x="342112" y="92925"/>
                  </a:lnTo>
                  <a:lnTo>
                    <a:pt x="342290" y="92417"/>
                  </a:lnTo>
                  <a:close/>
                </a:path>
                <a:path w="624205" h="136525">
                  <a:moveTo>
                    <a:pt x="342519" y="79349"/>
                  </a:moveTo>
                  <a:lnTo>
                    <a:pt x="341960" y="80670"/>
                  </a:lnTo>
                  <a:lnTo>
                    <a:pt x="342099" y="80695"/>
                  </a:lnTo>
                  <a:lnTo>
                    <a:pt x="342201" y="80314"/>
                  </a:lnTo>
                  <a:lnTo>
                    <a:pt x="342519" y="79349"/>
                  </a:lnTo>
                  <a:close/>
                </a:path>
                <a:path w="624205" h="136525">
                  <a:moveTo>
                    <a:pt x="345224" y="96037"/>
                  </a:moveTo>
                  <a:lnTo>
                    <a:pt x="344893" y="97269"/>
                  </a:lnTo>
                  <a:lnTo>
                    <a:pt x="345046" y="96774"/>
                  </a:lnTo>
                  <a:lnTo>
                    <a:pt x="345135" y="96405"/>
                  </a:lnTo>
                  <a:lnTo>
                    <a:pt x="345224" y="96062"/>
                  </a:lnTo>
                  <a:close/>
                </a:path>
                <a:path w="624205" h="136525">
                  <a:moveTo>
                    <a:pt x="347078" y="97751"/>
                  </a:moveTo>
                  <a:lnTo>
                    <a:pt x="346875" y="98005"/>
                  </a:lnTo>
                  <a:lnTo>
                    <a:pt x="346811" y="98729"/>
                  </a:lnTo>
                  <a:lnTo>
                    <a:pt x="347078" y="97751"/>
                  </a:lnTo>
                  <a:close/>
                </a:path>
                <a:path w="624205" h="136525">
                  <a:moveTo>
                    <a:pt x="347103" y="99529"/>
                  </a:moveTo>
                  <a:lnTo>
                    <a:pt x="346811" y="98729"/>
                  </a:lnTo>
                  <a:lnTo>
                    <a:pt x="346405" y="100164"/>
                  </a:lnTo>
                  <a:lnTo>
                    <a:pt x="347103" y="99529"/>
                  </a:lnTo>
                  <a:close/>
                </a:path>
                <a:path w="624205" h="136525">
                  <a:moveTo>
                    <a:pt x="347433" y="81394"/>
                  </a:moveTo>
                  <a:lnTo>
                    <a:pt x="347345" y="81241"/>
                  </a:lnTo>
                  <a:lnTo>
                    <a:pt x="346633" y="84099"/>
                  </a:lnTo>
                  <a:lnTo>
                    <a:pt x="346303" y="85331"/>
                  </a:lnTo>
                  <a:lnTo>
                    <a:pt x="346633" y="84175"/>
                  </a:lnTo>
                  <a:lnTo>
                    <a:pt x="346849" y="83642"/>
                  </a:lnTo>
                  <a:lnTo>
                    <a:pt x="347027" y="83439"/>
                  </a:lnTo>
                  <a:lnTo>
                    <a:pt x="347129" y="82892"/>
                  </a:lnTo>
                  <a:lnTo>
                    <a:pt x="347433" y="81394"/>
                  </a:lnTo>
                  <a:close/>
                </a:path>
                <a:path w="624205" h="136525">
                  <a:moveTo>
                    <a:pt x="348488" y="82613"/>
                  </a:moveTo>
                  <a:lnTo>
                    <a:pt x="348284" y="81419"/>
                  </a:lnTo>
                  <a:lnTo>
                    <a:pt x="348462" y="80797"/>
                  </a:lnTo>
                  <a:lnTo>
                    <a:pt x="347802" y="81978"/>
                  </a:lnTo>
                  <a:lnTo>
                    <a:pt x="347916" y="83032"/>
                  </a:lnTo>
                  <a:lnTo>
                    <a:pt x="348488" y="82613"/>
                  </a:lnTo>
                  <a:close/>
                </a:path>
                <a:path w="624205" h="136525">
                  <a:moveTo>
                    <a:pt x="349211" y="86067"/>
                  </a:moveTo>
                  <a:lnTo>
                    <a:pt x="348792" y="87337"/>
                  </a:lnTo>
                  <a:lnTo>
                    <a:pt x="348576" y="88303"/>
                  </a:lnTo>
                  <a:lnTo>
                    <a:pt x="348742" y="88226"/>
                  </a:lnTo>
                  <a:lnTo>
                    <a:pt x="349211" y="86067"/>
                  </a:lnTo>
                  <a:close/>
                </a:path>
                <a:path w="624205" h="136525">
                  <a:moveTo>
                    <a:pt x="349338" y="87972"/>
                  </a:moveTo>
                  <a:lnTo>
                    <a:pt x="348767" y="88226"/>
                  </a:lnTo>
                  <a:lnTo>
                    <a:pt x="348589" y="89115"/>
                  </a:lnTo>
                  <a:lnTo>
                    <a:pt x="349338" y="87972"/>
                  </a:lnTo>
                  <a:close/>
                </a:path>
                <a:path w="624205" h="136525">
                  <a:moveTo>
                    <a:pt x="350837" y="85725"/>
                  </a:moveTo>
                  <a:lnTo>
                    <a:pt x="350139" y="85229"/>
                  </a:lnTo>
                  <a:lnTo>
                    <a:pt x="350786" y="86271"/>
                  </a:lnTo>
                  <a:lnTo>
                    <a:pt x="350837" y="85725"/>
                  </a:lnTo>
                  <a:close/>
                </a:path>
                <a:path w="624205" h="136525">
                  <a:moveTo>
                    <a:pt x="351053" y="86829"/>
                  </a:moveTo>
                  <a:lnTo>
                    <a:pt x="350126" y="88722"/>
                  </a:lnTo>
                  <a:lnTo>
                    <a:pt x="350685" y="88226"/>
                  </a:lnTo>
                  <a:lnTo>
                    <a:pt x="350799" y="87718"/>
                  </a:lnTo>
                  <a:lnTo>
                    <a:pt x="351053" y="86829"/>
                  </a:lnTo>
                  <a:close/>
                </a:path>
                <a:path w="624205" h="136525">
                  <a:moveTo>
                    <a:pt x="351167" y="83540"/>
                  </a:moveTo>
                  <a:lnTo>
                    <a:pt x="350837" y="85725"/>
                  </a:lnTo>
                  <a:lnTo>
                    <a:pt x="351129" y="85940"/>
                  </a:lnTo>
                  <a:lnTo>
                    <a:pt x="351167" y="83540"/>
                  </a:lnTo>
                  <a:close/>
                </a:path>
                <a:path w="624205" h="136525">
                  <a:moveTo>
                    <a:pt x="351497" y="83413"/>
                  </a:moveTo>
                  <a:lnTo>
                    <a:pt x="351218" y="79870"/>
                  </a:lnTo>
                  <a:lnTo>
                    <a:pt x="351167" y="83540"/>
                  </a:lnTo>
                  <a:lnTo>
                    <a:pt x="351497" y="83413"/>
                  </a:lnTo>
                  <a:close/>
                </a:path>
                <a:path w="624205" h="136525">
                  <a:moveTo>
                    <a:pt x="351739" y="100965"/>
                  </a:moveTo>
                  <a:lnTo>
                    <a:pt x="351574" y="101155"/>
                  </a:lnTo>
                  <a:lnTo>
                    <a:pt x="351536" y="101536"/>
                  </a:lnTo>
                  <a:lnTo>
                    <a:pt x="351739" y="100965"/>
                  </a:lnTo>
                  <a:close/>
                </a:path>
                <a:path w="624205" h="136525">
                  <a:moveTo>
                    <a:pt x="351929" y="97370"/>
                  </a:moveTo>
                  <a:lnTo>
                    <a:pt x="351282" y="99060"/>
                  </a:lnTo>
                  <a:lnTo>
                    <a:pt x="351358" y="101422"/>
                  </a:lnTo>
                  <a:lnTo>
                    <a:pt x="351574" y="101155"/>
                  </a:lnTo>
                  <a:lnTo>
                    <a:pt x="351929" y="97370"/>
                  </a:lnTo>
                  <a:close/>
                </a:path>
                <a:path w="624205" h="136525">
                  <a:moveTo>
                    <a:pt x="352056" y="100025"/>
                  </a:moveTo>
                  <a:lnTo>
                    <a:pt x="351739" y="100965"/>
                  </a:lnTo>
                  <a:lnTo>
                    <a:pt x="352056" y="100025"/>
                  </a:lnTo>
                  <a:close/>
                </a:path>
                <a:path w="624205" h="136525">
                  <a:moveTo>
                    <a:pt x="353110" y="99910"/>
                  </a:moveTo>
                  <a:lnTo>
                    <a:pt x="352945" y="99936"/>
                  </a:lnTo>
                  <a:lnTo>
                    <a:pt x="353110" y="99910"/>
                  </a:lnTo>
                  <a:close/>
                </a:path>
                <a:path w="624205" h="136525">
                  <a:moveTo>
                    <a:pt x="353542" y="98704"/>
                  </a:moveTo>
                  <a:lnTo>
                    <a:pt x="353339" y="99415"/>
                  </a:lnTo>
                  <a:lnTo>
                    <a:pt x="353225" y="99771"/>
                  </a:lnTo>
                  <a:lnTo>
                    <a:pt x="353110" y="99910"/>
                  </a:lnTo>
                  <a:lnTo>
                    <a:pt x="353301" y="99783"/>
                  </a:lnTo>
                  <a:lnTo>
                    <a:pt x="353415" y="99364"/>
                  </a:lnTo>
                  <a:lnTo>
                    <a:pt x="353517" y="98958"/>
                  </a:lnTo>
                  <a:lnTo>
                    <a:pt x="353542" y="98704"/>
                  </a:lnTo>
                  <a:close/>
                </a:path>
                <a:path w="624205" h="136525">
                  <a:moveTo>
                    <a:pt x="353606" y="99491"/>
                  </a:moveTo>
                  <a:lnTo>
                    <a:pt x="353402" y="99720"/>
                  </a:lnTo>
                  <a:lnTo>
                    <a:pt x="353161" y="100317"/>
                  </a:lnTo>
                  <a:lnTo>
                    <a:pt x="353288" y="100164"/>
                  </a:lnTo>
                  <a:lnTo>
                    <a:pt x="353441" y="99872"/>
                  </a:lnTo>
                  <a:lnTo>
                    <a:pt x="353606" y="99491"/>
                  </a:lnTo>
                  <a:close/>
                </a:path>
                <a:path w="624205" h="136525">
                  <a:moveTo>
                    <a:pt x="354926" y="95592"/>
                  </a:moveTo>
                  <a:lnTo>
                    <a:pt x="354774" y="94068"/>
                  </a:lnTo>
                  <a:lnTo>
                    <a:pt x="354647" y="95351"/>
                  </a:lnTo>
                  <a:lnTo>
                    <a:pt x="354926" y="95592"/>
                  </a:lnTo>
                  <a:close/>
                </a:path>
                <a:path w="624205" h="136525">
                  <a:moveTo>
                    <a:pt x="355523" y="100799"/>
                  </a:moveTo>
                  <a:lnTo>
                    <a:pt x="355307" y="101104"/>
                  </a:lnTo>
                  <a:lnTo>
                    <a:pt x="355384" y="101244"/>
                  </a:lnTo>
                  <a:lnTo>
                    <a:pt x="355447" y="101053"/>
                  </a:lnTo>
                  <a:lnTo>
                    <a:pt x="355498" y="100914"/>
                  </a:lnTo>
                  <a:close/>
                </a:path>
                <a:path w="624205" h="136525">
                  <a:moveTo>
                    <a:pt x="355536" y="98005"/>
                  </a:moveTo>
                  <a:lnTo>
                    <a:pt x="354952" y="98729"/>
                  </a:lnTo>
                  <a:lnTo>
                    <a:pt x="354482" y="99783"/>
                  </a:lnTo>
                  <a:lnTo>
                    <a:pt x="355193" y="99148"/>
                  </a:lnTo>
                  <a:lnTo>
                    <a:pt x="355371" y="99072"/>
                  </a:lnTo>
                  <a:lnTo>
                    <a:pt x="355536" y="98005"/>
                  </a:lnTo>
                  <a:close/>
                </a:path>
                <a:path w="624205" h="136525">
                  <a:moveTo>
                    <a:pt x="355638" y="91020"/>
                  </a:moveTo>
                  <a:lnTo>
                    <a:pt x="354114" y="94322"/>
                  </a:lnTo>
                  <a:lnTo>
                    <a:pt x="354228" y="93179"/>
                  </a:lnTo>
                  <a:lnTo>
                    <a:pt x="354520" y="91655"/>
                  </a:lnTo>
                  <a:lnTo>
                    <a:pt x="354698" y="90766"/>
                  </a:lnTo>
                  <a:lnTo>
                    <a:pt x="355053" y="90385"/>
                  </a:lnTo>
                  <a:lnTo>
                    <a:pt x="355180" y="88861"/>
                  </a:lnTo>
                  <a:lnTo>
                    <a:pt x="355180" y="87972"/>
                  </a:lnTo>
                  <a:lnTo>
                    <a:pt x="354380" y="91655"/>
                  </a:lnTo>
                  <a:lnTo>
                    <a:pt x="354431" y="90893"/>
                  </a:lnTo>
                  <a:lnTo>
                    <a:pt x="354469" y="90131"/>
                  </a:lnTo>
                  <a:lnTo>
                    <a:pt x="354507" y="89623"/>
                  </a:lnTo>
                  <a:lnTo>
                    <a:pt x="354622" y="88734"/>
                  </a:lnTo>
                  <a:lnTo>
                    <a:pt x="354736" y="88480"/>
                  </a:lnTo>
                  <a:lnTo>
                    <a:pt x="353949" y="89623"/>
                  </a:lnTo>
                  <a:lnTo>
                    <a:pt x="354266" y="88722"/>
                  </a:lnTo>
                  <a:lnTo>
                    <a:pt x="354584" y="86575"/>
                  </a:lnTo>
                  <a:lnTo>
                    <a:pt x="354736" y="87337"/>
                  </a:lnTo>
                  <a:lnTo>
                    <a:pt x="354660" y="86575"/>
                  </a:lnTo>
                  <a:lnTo>
                    <a:pt x="354469" y="84670"/>
                  </a:lnTo>
                  <a:lnTo>
                    <a:pt x="352628" y="90131"/>
                  </a:lnTo>
                  <a:lnTo>
                    <a:pt x="353072" y="86829"/>
                  </a:lnTo>
                  <a:lnTo>
                    <a:pt x="353199" y="86575"/>
                  </a:lnTo>
                  <a:lnTo>
                    <a:pt x="351853" y="87718"/>
                  </a:lnTo>
                  <a:lnTo>
                    <a:pt x="351790" y="88099"/>
                  </a:lnTo>
                  <a:lnTo>
                    <a:pt x="352183" y="89242"/>
                  </a:lnTo>
                  <a:lnTo>
                    <a:pt x="352298" y="89877"/>
                  </a:lnTo>
                  <a:lnTo>
                    <a:pt x="350621" y="93179"/>
                  </a:lnTo>
                  <a:lnTo>
                    <a:pt x="350634" y="93052"/>
                  </a:lnTo>
                  <a:lnTo>
                    <a:pt x="350951" y="91020"/>
                  </a:lnTo>
                  <a:lnTo>
                    <a:pt x="351091" y="90131"/>
                  </a:lnTo>
                  <a:lnTo>
                    <a:pt x="351358" y="88480"/>
                  </a:lnTo>
                  <a:lnTo>
                    <a:pt x="351840" y="85305"/>
                  </a:lnTo>
                  <a:lnTo>
                    <a:pt x="350989" y="88480"/>
                  </a:lnTo>
                  <a:lnTo>
                    <a:pt x="350812" y="88138"/>
                  </a:lnTo>
                  <a:lnTo>
                    <a:pt x="350088" y="90131"/>
                  </a:lnTo>
                  <a:lnTo>
                    <a:pt x="350113" y="88734"/>
                  </a:lnTo>
                  <a:lnTo>
                    <a:pt x="350164" y="87083"/>
                  </a:lnTo>
                  <a:lnTo>
                    <a:pt x="348195" y="91020"/>
                  </a:lnTo>
                  <a:lnTo>
                    <a:pt x="348297" y="90512"/>
                  </a:lnTo>
                  <a:lnTo>
                    <a:pt x="348348" y="90258"/>
                  </a:lnTo>
                  <a:lnTo>
                    <a:pt x="348500" y="89496"/>
                  </a:lnTo>
                  <a:lnTo>
                    <a:pt x="348589" y="89115"/>
                  </a:lnTo>
                  <a:lnTo>
                    <a:pt x="348322" y="89496"/>
                  </a:lnTo>
                  <a:lnTo>
                    <a:pt x="348538" y="88455"/>
                  </a:lnTo>
                  <a:lnTo>
                    <a:pt x="348576" y="88303"/>
                  </a:lnTo>
                  <a:lnTo>
                    <a:pt x="348742" y="87503"/>
                  </a:lnTo>
                  <a:lnTo>
                    <a:pt x="349415" y="84162"/>
                  </a:lnTo>
                  <a:lnTo>
                    <a:pt x="347408" y="90258"/>
                  </a:lnTo>
                  <a:lnTo>
                    <a:pt x="347421" y="88988"/>
                  </a:lnTo>
                  <a:lnTo>
                    <a:pt x="347433" y="88607"/>
                  </a:lnTo>
                  <a:lnTo>
                    <a:pt x="347560" y="87337"/>
                  </a:lnTo>
                  <a:lnTo>
                    <a:pt x="348259" y="84924"/>
                  </a:lnTo>
                  <a:lnTo>
                    <a:pt x="348411" y="86575"/>
                  </a:lnTo>
                  <a:lnTo>
                    <a:pt x="348449" y="84924"/>
                  </a:lnTo>
                  <a:lnTo>
                    <a:pt x="348462" y="83908"/>
                  </a:lnTo>
                  <a:lnTo>
                    <a:pt x="347065" y="88607"/>
                  </a:lnTo>
                  <a:lnTo>
                    <a:pt x="347116" y="88099"/>
                  </a:lnTo>
                  <a:lnTo>
                    <a:pt x="347205" y="87210"/>
                  </a:lnTo>
                  <a:lnTo>
                    <a:pt x="347675" y="82765"/>
                  </a:lnTo>
                  <a:lnTo>
                    <a:pt x="347014" y="83527"/>
                  </a:lnTo>
                  <a:lnTo>
                    <a:pt x="346125" y="87210"/>
                  </a:lnTo>
                  <a:lnTo>
                    <a:pt x="346087" y="86956"/>
                  </a:lnTo>
                  <a:lnTo>
                    <a:pt x="345897" y="85940"/>
                  </a:lnTo>
                  <a:lnTo>
                    <a:pt x="345694" y="84797"/>
                  </a:lnTo>
                  <a:lnTo>
                    <a:pt x="344652" y="85940"/>
                  </a:lnTo>
                  <a:lnTo>
                    <a:pt x="344881" y="85051"/>
                  </a:lnTo>
                  <a:lnTo>
                    <a:pt x="344982" y="84670"/>
                  </a:lnTo>
                  <a:lnTo>
                    <a:pt x="343712" y="83527"/>
                  </a:lnTo>
                  <a:lnTo>
                    <a:pt x="343420" y="82384"/>
                  </a:lnTo>
                  <a:lnTo>
                    <a:pt x="343484" y="81368"/>
                  </a:lnTo>
                  <a:lnTo>
                    <a:pt x="342493" y="85051"/>
                  </a:lnTo>
                  <a:lnTo>
                    <a:pt x="342404" y="84924"/>
                  </a:lnTo>
                  <a:lnTo>
                    <a:pt x="341934" y="84289"/>
                  </a:lnTo>
                  <a:lnTo>
                    <a:pt x="341236" y="84924"/>
                  </a:lnTo>
                  <a:lnTo>
                    <a:pt x="341642" y="83146"/>
                  </a:lnTo>
                  <a:lnTo>
                    <a:pt x="341706" y="82892"/>
                  </a:lnTo>
                  <a:lnTo>
                    <a:pt x="342074" y="81749"/>
                  </a:lnTo>
                  <a:lnTo>
                    <a:pt x="342595" y="80860"/>
                  </a:lnTo>
                  <a:lnTo>
                    <a:pt x="342099" y="80733"/>
                  </a:lnTo>
                  <a:lnTo>
                    <a:pt x="341642" y="82003"/>
                  </a:lnTo>
                  <a:lnTo>
                    <a:pt x="341401" y="82511"/>
                  </a:lnTo>
                  <a:lnTo>
                    <a:pt x="340982" y="82892"/>
                  </a:lnTo>
                  <a:lnTo>
                    <a:pt x="341744" y="80098"/>
                  </a:lnTo>
                  <a:lnTo>
                    <a:pt x="341045" y="80098"/>
                  </a:lnTo>
                  <a:lnTo>
                    <a:pt x="339674" y="83146"/>
                  </a:lnTo>
                  <a:lnTo>
                    <a:pt x="339255" y="80987"/>
                  </a:lnTo>
                  <a:lnTo>
                    <a:pt x="338645" y="83527"/>
                  </a:lnTo>
                  <a:lnTo>
                    <a:pt x="338277" y="88226"/>
                  </a:lnTo>
                  <a:lnTo>
                    <a:pt x="338150" y="88607"/>
                  </a:lnTo>
                  <a:lnTo>
                    <a:pt x="336969" y="90004"/>
                  </a:lnTo>
                  <a:lnTo>
                    <a:pt x="337616" y="86956"/>
                  </a:lnTo>
                  <a:lnTo>
                    <a:pt x="337616" y="86702"/>
                  </a:lnTo>
                  <a:lnTo>
                    <a:pt x="337693" y="85813"/>
                  </a:lnTo>
                  <a:lnTo>
                    <a:pt x="337578" y="85432"/>
                  </a:lnTo>
                  <a:lnTo>
                    <a:pt x="337896" y="84035"/>
                  </a:lnTo>
                  <a:lnTo>
                    <a:pt x="338048" y="83400"/>
                  </a:lnTo>
                  <a:lnTo>
                    <a:pt x="337680" y="84035"/>
                  </a:lnTo>
                  <a:lnTo>
                    <a:pt x="338086" y="82384"/>
                  </a:lnTo>
                  <a:lnTo>
                    <a:pt x="338213" y="82257"/>
                  </a:lnTo>
                  <a:lnTo>
                    <a:pt x="338175" y="83273"/>
                  </a:lnTo>
                  <a:lnTo>
                    <a:pt x="338353" y="82816"/>
                  </a:lnTo>
                  <a:lnTo>
                    <a:pt x="338264" y="83146"/>
                  </a:lnTo>
                  <a:lnTo>
                    <a:pt x="337934" y="85217"/>
                  </a:lnTo>
                  <a:lnTo>
                    <a:pt x="338391" y="84035"/>
                  </a:lnTo>
                  <a:lnTo>
                    <a:pt x="338366" y="82804"/>
                  </a:lnTo>
                  <a:lnTo>
                    <a:pt x="338429" y="82638"/>
                  </a:lnTo>
                  <a:lnTo>
                    <a:pt x="338302" y="82257"/>
                  </a:lnTo>
                  <a:lnTo>
                    <a:pt x="338213" y="82130"/>
                  </a:lnTo>
                  <a:lnTo>
                    <a:pt x="338086" y="80987"/>
                  </a:lnTo>
                  <a:lnTo>
                    <a:pt x="338213" y="79590"/>
                  </a:lnTo>
                  <a:lnTo>
                    <a:pt x="338264" y="79209"/>
                  </a:lnTo>
                  <a:lnTo>
                    <a:pt x="337654" y="82003"/>
                  </a:lnTo>
                  <a:lnTo>
                    <a:pt x="337337" y="82130"/>
                  </a:lnTo>
                  <a:lnTo>
                    <a:pt x="336651" y="82130"/>
                  </a:lnTo>
                  <a:lnTo>
                    <a:pt x="336969" y="81368"/>
                  </a:lnTo>
                  <a:lnTo>
                    <a:pt x="337566" y="79971"/>
                  </a:lnTo>
                  <a:lnTo>
                    <a:pt x="337515" y="78574"/>
                  </a:lnTo>
                  <a:lnTo>
                    <a:pt x="337045" y="79971"/>
                  </a:lnTo>
                  <a:lnTo>
                    <a:pt x="336943" y="78320"/>
                  </a:lnTo>
                  <a:lnTo>
                    <a:pt x="336257" y="81368"/>
                  </a:lnTo>
                  <a:lnTo>
                    <a:pt x="336054" y="81368"/>
                  </a:lnTo>
                  <a:lnTo>
                    <a:pt x="336245" y="80352"/>
                  </a:lnTo>
                  <a:lnTo>
                    <a:pt x="336461" y="79082"/>
                  </a:lnTo>
                  <a:lnTo>
                    <a:pt x="335813" y="80352"/>
                  </a:lnTo>
                  <a:lnTo>
                    <a:pt x="334784" y="79082"/>
                  </a:lnTo>
                  <a:lnTo>
                    <a:pt x="334441" y="82334"/>
                  </a:lnTo>
                  <a:lnTo>
                    <a:pt x="334416" y="82499"/>
                  </a:lnTo>
                  <a:lnTo>
                    <a:pt x="334403" y="82677"/>
                  </a:lnTo>
                  <a:lnTo>
                    <a:pt x="332600" y="85432"/>
                  </a:lnTo>
                  <a:lnTo>
                    <a:pt x="332587" y="85051"/>
                  </a:lnTo>
                  <a:lnTo>
                    <a:pt x="332562" y="84035"/>
                  </a:lnTo>
                  <a:lnTo>
                    <a:pt x="332549" y="83400"/>
                  </a:lnTo>
                  <a:lnTo>
                    <a:pt x="332549" y="83019"/>
                  </a:lnTo>
                  <a:lnTo>
                    <a:pt x="332511" y="81495"/>
                  </a:lnTo>
                  <a:lnTo>
                    <a:pt x="332486" y="80479"/>
                  </a:lnTo>
                  <a:lnTo>
                    <a:pt x="331076" y="81495"/>
                  </a:lnTo>
                  <a:lnTo>
                    <a:pt x="331317" y="80479"/>
                  </a:lnTo>
                  <a:lnTo>
                    <a:pt x="330390" y="81495"/>
                  </a:lnTo>
                  <a:lnTo>
                    <a:pt x="329692" y="80860"/>
                  </a:lnTo>
                  <a:lnTo>
                    <a:pt x="328739" y="83019"/>
                  </a:lnTo>
                  <a:lnTo>
                    <a:pt x="328599" y="82003"/>
                  </a:lnTo>
                  <a:lnTo>
                    <a:pt x="328637" y="81622"/>
                  </a:lnTo>
                  <a:lnTo>
                    <a:pt x="328726" y="80860"/>
                  </a:lnTo>
                  <a:lnTo>
                    <a:pt x="329057" y="79844"/>
                  </a:lnTo>
                  <a:lnTo>
                    <a:pt x="328383" y="80479"/>
                  </a:lnTo>
                  <a:lnTo>
                    <a:pt x="328066" y="81622"/>
                  </a:lnTo>
                  <a:lnTo>
                    <a:pt x="327990" y="81241"/>
                  </a:lnTo>
                  <a:lnTo>
                    <a:pt x="327901" y="80733"/>
                  </a:lnTo>
                  <a:lnTo>
                    <a:pt x="327774" y="80098"/>
                  </a:lnTo>
                  <a:lnTo>
                    <a:pt x="327888" y="79375"/>
                  </a:lnTo>
                  <a:lnTo>
                    <a:pt x="328320" y="78574"/>
                  </a:lnTo>
                  <a:lnTo>
                    <a:pt x="328307" y="78130"/>
                  </a:lnTo>
                  <a:lnTo>
                    <a:pt x="327875" y="78193"/>
                  </a:lnTo>
                  <a:lnTo>
                    <a:pt x="328244" y="78130"/>
                  </a:lnTo>
                  <a:lnTo>
                    <a:pt x="328168" y="77812"/>
                  </a:lnTo>
                  <a:lnTo>
                    <a:pt x="328269" y="75907"/>
                  </a:lnTo>
                  <a:lnTo>
                    <a:pt x="326936" y="78574"/>
                  </a:lnTo>
                  <a:lnTo>
                    <a:pt x="327101" y="78066"/>
                  </a:lnTo>
                  <a:lnTo>
                    <a:pt x="327685" y="76288"/>
                  </a:lnTo>
                  <a:lnTo>
                    <a:pt x="327596" y="75780"/>
                  </a:lnTo>
                  <a:lnTo>
                    <a:pt x="327177" y="75145"/>
                  </a:lnTo>
                  <a:lnTo>
                    <a:pt x="326859" y="75653"/>
                  </a:lnTo>
                  <a:lnTo>
                    <a:pt x="326732" y="77812"/>
                  </a:lnTo>
                  <a:lnTo>
                    <a:pt x="326301" y="78066"/>
                  </a:lnTo>
                  <a:lnTo>
                    <a:pt x="325793" y="77558"/>
                  </a:lnTo>
                  <a:lnTo>
                    <a:pt x="326682" y="74256"/>
                  </a:lnTo>
                  <a:lnTo>
                    <a:pt x="326555" y="72478"/>
                  </a:lnTo>
                  <a:lnTo>
                    <a:pt x="326288" y="69684"/>
                  </a:lnTo>
                  <a:lnTo>
                    <a:pt x="322732" y="80733"/>
                  </a:lnTo>
                  <a:lnTo>
                    <a:pt x="322910" y="78066"/>
                  </a:lnTo>
                  <a:lnTo>
                    <a:pt x="322973" y="77177"/>
                  </a:lnTo>
                  <a:lnTo>
                    <a:pt x="322668" y="78066"/>
                  </a:lnTo>
                  <a:lnTo>
                    <a:pt x="322249" y="77558"/>
                  </a:lnTo>
                  <a:lnTo>
                    <a:pt x="322173" y="77177"/>
                  </a:lnTo>
                  <a:lnTo>
                    <a:pt x="322580" y="72478"/>
                  </a:lnTo>
                  <a:lnTo>
                    <a:pt x="322402" y="72351"/>
                  </a:lnTo>
                  <a:lnTo>
                    <a:pt x="321957" y="70319"/>
                  </a:lnTo>
                  <a:lnTo>
                    <a:pt x="320522" y="77177"/>
                  </a:lnTo>
                  <a:lnTo>
                    <a:pt x="319913" y="75653"/>
                  </a:lnTo>
                  <a:lnTo>
                    <a:pt x="319722" y="77139"/>
                  </a:lnTo>
                  <a:lnTo>
                    <a:pt x="319151" y="80225"/>
                  </a:lnTo>
                  <a:lnTo>
                    <a:pt x="318249" y="81241"/>
                  </a:lnTo>
                  <a:lnTo>
                    <a:pt x="317715" y="80606"/>
                  </a:lnTo>
                  <a:lnTo>
                    <a:pt x="318287" y="77558"/>
                  </a:lnTo>
                  <a:lnTo>
                    <a:pt x="318389" y="77050"/>
                  </a:lnTo>
                  <a:lnTo>
                    <a:pt x="318604" y="75907"/>
                  </a:lnTo>
                  <a:lnTo>
                    <a:pt x="319201" y="75018"/>
                  </a:lnTo>
                  <a:lnTo>
                    <a:pt x="319379" y="75018"/>
                  </a:lnTo>
                  <a:lnTo>
                    <a:pt x="319265" y="75755"/>
                  </a:lnTo>
                  <a:lnTo>
                    <a:pt x="319836" y="75018"/>
                  </a:lnTo>
                  <a:lnTo>
                    <a:pt x="319938" y="74764"/>
                  </a:lnTo>
                  <a:lnTo>
                    <a:pt x="319989" y="73621"/>
                  </a:lnTo>
                  <a:lnTo>
                    <a:pt x="319633" y="74764"/>
                  </a:lnTo>
                  <a:lnTo>
                    <a:pt x="319633" y="74637"/>
                  </a:lnTo>
                  <a:lnTo>
                    <a:pt x="319620" y="74129"/>
                  </a:lnTo>
                  <a:lnTo>
                    <a:pt x="319595" y="73494"/>
                  </a:lnTo>
                  <a:lnTo>
                    <a:pt x="318757" y="73380"/>
                  </a:lnTo>
                  <a:lnTo>
                    <a:pt x="318516" y="72224"/>
                  </a:lnTo>
                  <a:lnTo>
                    <a:pt x="317703" y="73748"/>
                  </a:lnTo>
                  <a:lnTo>
                    <a:pt x="317144" y="72478"/>
                  </a:lnTo>
                  <a:lnTo>
                    <a:pt x="317055" y="73621"/>
                  </a:lnTo>
                  <a:lnTo>
                    <a:pt x="316941" y="74637"/>
                  </a:lnTo>
                  <a:lnTo>
                    <a:pt x="316826" y="74510"/>
                  </a:lnTo>
                  <a:lnTo>
                    <a:pt x="315963" y="72783"/>
                  </a:lnTo>
                  <a:lnTo>
                    <a:pt x="315912" y="73494"/>
                  </a:lnTo>
                  <a:lnTo>
                    <a:pt x="315785" y="76669"/>
                  </a:lnTo>
                  <a:lnTo>
                    <a:pt x="314858" y="77050"/>
                  </a:lnTo>
                  <a:lnTo>
                    <a:pt x="314845" y="76923"/>
                  </a:lnTo>
                  <a:lnTo>
                    <a:pt x="314794" y="75272"/>
                  </a:lnTo>
                  <a:lnTo>
                    <a:pt x="314909" y="74891"/>
                  </a:lnTo>
                  <a:lnTo>
                    <a:pt x="315290" y="74129"/>
                  </a:lnTo>
                  <a:lnTo>
                    <a:pt x="315925" y="72859"/>
                  </a:lnTo>
                  <a:lnTo>
                    <a:pt x="314833" y="74129"/>
                  </a:lnTo>
                  <a:lnTo>
                    <a:pt x="314706" y="73367"/>
                  </a:lnTo>
                  <a:lnTo>
                    <a:pt x="314820" y="72224"/>
                  </a:lnTo>
                  <a:lnTo>
                    <a:pt x="314883" y="72097"/>
                  </a:lnTo>
                  <a:lnTo>
                    <a:pt x="315836" y="69938"/>
                  </a:lnTo>
                  <a:lnTo>
                    <a:pt x="314579" y="72097"/>
                  </a:lnTo>
                  <a:lnTo>
                    <a:pt x="314693" y="69557"/>
                  </a:lnTo>
                  <a:lnTo>
                    <a:pt x="314604" y="67779"/>
                  </a:lnTo>
                  <a:lnTo>
                    <a:pt x="314490" y="67614"/>
                  </a:lnTo>
                  <a:lnTo>
                    <a:pt x="314667" y="67144"/>
                  </a:lnTo>
                  <a:lnTo>
                    <a:pt x="314299" y="67017"/>
                  </a:lnTo>
                  <a:lnTo>
                    <a:pt x="313994" y="69557"/>
                  </a:lnTo>
                  <a:lnTo>
                    <a:pt x="313842" y="69049"/>
                  </a:lnTo>
                  <a:lnTo>
                    <a:pt x="313664" y="69049"/>
                  </a:lnTo>
                  <a:lnTo>
                    <a:pt x="313893" y="68033"/>
                  </a:lnTo>
                  <a:lnTo>
                    <a:pt x="313309" y="69557"/>
                  </a:lnTo>
                  <a:lnTo>
                    <a:pt x="313207" y="71970"/>
                  </a:lnTo>
                  <a:lnTo>
                    <a:pt x="313080" y="72351"/>
                  </a:lnTo>
                  <a:lnTo>
                    <a:pt x="312254" y="74129"/>
                  </a:lnTo>
                  <a:lnTo>
                    <a:pt x="312153" y="72986"/>
                  </a:lnTo>
                  <a:lnTo>
                    <a:pt x="311035" y="75272"/>
                  </a:lnTo>
                  <a:lnTo>
                    <a:pt x="311061" y="75145"/>
                  </a:lnTo>
                  <a:lnTo>
                    <a:pt x="311467" y="72859"/>
                  </a:lnTo>
                  <a:lnTo>
                    <a:pt x="311619" y="71970"/>
                  </a:lnTo>
                  <a:lnTo>
                    <a:pt x="312153" y="72986"/>
                  </a:lnTo>
                  <a:lnTo>
                    <a:pt x="312216" y="72859"/>
                  </a:lnTo>
                  <a:lnTo>
                    <a:pt x="312267" y="73202"/>
                  </a:lnTo>
                  <a:lnTo>
                    <a:pt x="312356" y="73367"/>
                  </a:lnTo>
                  <a:lnTo>
                    <a:pt x="312343" y="72859"/>
                  </a:lnTo>
                  <a:lnTo>
                    <a:pt x="312280" y="70954"/>
                  </a:lnTo>
                  <a:lnTo>
                    <a:pt x="312216" y="68795"/>
                  </a:lnTo>
                  <a:lnTo>
                    <a:pt x="312686" y="68605"/>
                  </a:lnTo>
                  <a:lnTo>
                    <a:pt x="312813" y="67462"/>
                  </a:lnTo>
                  <a:lnTo>
                    <a:pt x="312699" y="65874"/>
                  </a:lnTo>
                  <a:lnTo>
                    <a:pt x="312534" y="64350"/>
                  </a:lnTo>
                  <a:lnTo>
                    <a:pt x="311632" y="70954"/>
                  </a:lnTo>
                  <a:lnTo>
                    <a:pt x="310705" y="70700"/>
                  </a:lnTo>
                  <a:lnTo>
                    <a:pt x="311175" y="69049"/>
                  </a:lnTo>
                  <a:lnTo>
                    <a:pt x="311213" y="68148"/>
                  </a:lnTo>
                  <a:lnTo>
                    <a:pt x="310553" y="70446"/>
                  </a:lnTo>
                  <a:lnTo>
                    <a:pt x="309867" y="71970"/>
                  </a:lnTo>
                  <a:lnTo>
                    <a:pt x="309549" y="70319"/>
                  </a:lnTo>
                  <a:lnTo>
                    <a:pt x="308978" y="72859"/>
                  </a:lnTo>
                  <a:lnTo>
                    <a:pt x="308686" y="72605"/>
                  </a:lnTo>
                  <a:lnTo>
                    <a:pt x="308724" y="72732"/>
                  </a:lnTo>
                  <a:lnTo>
                    <a:pt x="308838" y="73621"/>
                  </a:lnTo>
                  <a:lnTo>
                    <a:pt x="308406" y="75145"/>
                  </a:lnTo>
                  <a:lnTo>
                    <a:pt x="308140" y="74891"/>
                  </a:lnTo>
                  <a:lnTo>
                    <a:pt x="307619" y="75260"/>
                  </a:lnTo>
                  <a:lnTo>
                    <a:pt x="307022" y="76923"/>
                  </a:lnTo>
                  <a:lnTo>
                    <a:pt x="307162" y="75653"/>
                  </a:lnTo>
                  <a:lnTo>
                    <a:pt x="307555" y="72224"/>
                  </a:lnTo>
                  <a:lnTo>
                    <a:pt x="307797" y="70192"/>
                  </a:lnTo>
                  <a:lnTo>
                    <a:pt x="306679" y="72224"/>
                  </a:lnTo>
                  <a:lnTo>
                    <a:pt x="306666" y="71843"/>
                  </a:lnTo>
                  <a:lnTo>
                    <a:pt x="306768" y="70573"/>
                  </a:lnTo>
                  <a:lnTo>
                    <a:pt x="307022" y="69811"/>
                  </a:lnTo>
                  <a:lnTo>
                    <a:pt x="307365" y="68821"/>
                  </a:lnTo>
                  <a:lnTo>
                    <a:pt x="307276" y="67906"/>
                  </a:lnTo>
                  <a:lnTo>
                    <a:pt x="306209" y="69888"/>
                  </a:lnTo>
                  <a:lnTo>
                    <a:pt x="305879" y="70675"/>
                  </a:lnTo>
                  <a:lnTo>
                    <a:pt x="305879" y="72478"/>
                  </a:lnTo>
                  <a:lnTo>
                    <a:pt x="305333" y="73748"/>
                  </a:lnTo>
                  <a:lnTo>
                    <a:pt x="305092" y="75653"/>
                  </a:lnTo>
                  <a:lnTo>
                    <a:pt x="305181" y="74129"/>
                  </a:lnTo>
                  <a:lnTo>
                    <a:pt x="305257" y="73240"/>
                  </a:lnTo>
                  <a:lnTo>
                    <a:pt x="305282" y="72872"/>
                  </a:lnTo>
                  <a:lnTo>
                    <a:pt x="305346" y="71843"/>
                  </a:lnTo>
                  <a:lnTo>
                    <a:pt x="305282" y="72872"/>
                  </a:lnTo>
                  <a:lnTo>
                    <a:pt x="305841" y="71843"/>
                  </a:lnTo>
                  <a:lnTo>
                    <a:pt x="305879" y="72478"/>
                  </a:lnTo>
                  <a:lnTo>
                    <a:pt x="305879" y="70675"/>
                  </a:lnTo>
                  <a:lnTo>
                    <a:pt x="304711" y="73113"/>
                  </a:lnTo>
                  <a:lnTo>
                    <a:pt x="304939" y="73202"/>
                  </a:lnTo>
                  <a:lnTo>
                    <a:pt x="303606" y="77558"/>
                  </a:lnTo>
                  <a:lnTo>
                    <a:pt x="303568" y="76669"/>
                  </a:lnTo>
                  <a:lnTo>
                    <a:pt x="303542" y="76034"/>
                  </a:lnTo>
                  <a:lnTo>
                    <a:pt x="303530" y="75526"/>
                  </a:lnTo>
                  <a:lnTo>
                    <a:pt x="303517" y="75145"/>
                  </a:lnTo>
                  <a:lnTo>
                    <a:pt x="303618" y="74383"/>
                  </a:lnTo>
                  <a:lnTo>
                    <a:pt x="303834" y="73367"/>
                  </a:lnTo>
                  <a:lnTo>
                    <a:pt x="304203" y="71716"/>
                  </a:lnTo>
                  <a:lnTo>
                    <a:pt x="304749" y="69176"/>
                  </a:lnTo>
                  <a:lnTo>
                    <a:pt x="304634" y="67462"/>
                  </a:lnTo>
                  <a:lnTo>
                    <a:pt x="304457" y="66001"/>
                  </a:lnTo>
                  <a:lnTo>
                    <a:pt x="302501" y="71716"/>
                  </a:lnTo>
                  <a:lnTo>
                    <a:pt x="301637" y="69938"/>
                  </a:lnTo>
                  <a:lnTo>
                    <a:pt x="301777" y="71081"/>
                  </a:lnTo>
                  <a:lnTo>
                    <a:pt x="301129" y="73367"/>
                  </a:lnTo>
                  <a:lnTo>
                    <a:pt x="301053" y="72097"/>
                  </a:lnTo>
                  <a:lnTo>
                    <a:pt x="300990" y="71208"/>
                  </a:lnTo>
                  <a:lnTo>
                    <a:pt x="300393" y="72097"/>
                  </a:lnTo>
                  <a:lnTo>
                    <a:pt x="300482" y="71716"/>
                  </a:lnTo>
                  <a:lnTo>
                    <a:pt x="300837" y="70192"/>
                  </a:lnTo>
                  <a:lnTo>
                    <a:pt x="300799" y="69557"/>
                  </a:lnTo>
                  <a:lnTo>
                    <a:pt x="300863" y="68033"/>
                  </a:lnTo>
                  <a:lnTo>
                    <a:pt x="300583" y="69557"/>
                  </a:lnTo>
                  <a:lnTo>
                    <a:pt x="300024" y="67652"/>
                  </a:lnTo>
                  <a:lnTo>
                    <a:pt x="299059" y="71716"/>
                  </a:lnTo>
                  <a:lnTo>
                    <a:pt x="298932" y="68668"/>
                  </a:lnTo>
                  <a:lnTo>
                    <a:pt x="298348" y="67652"/>
                  </a:lnTo>
                  <a:lnTo>
                    <a:pt x="296773" y="74383"/>
                  </a:lnTo>
                  <a:lnTo>
                    <a:pt x="296125" y="73748"/>
                  </a:lnTo>
                  <a:lnTo>
                    <a:pt x="296214" y="72986"/>
                  </a:lnTo>
                  <a:lnTo>
                    <a:pt x="296252" y="72859"/>
                  </a:lnTo>
                  <a:lnTo>
                    <a:pt x="296608" y="71843"/>
                  </a:lnTo>
                  <a:lnTo>
                    <a:pt x="296697" y="71589"/>
                  </a:lnTo>
                  <a:lnTo>
                    <a:pt x="296773" y="69684"/>
                  </a:lnTo>
                  <a:lnTo>
                    <a:pt x="297014" y="69303"/>
                  </a:lnTo>
                  <a:lnTo>
                    <a:pt x="297573" y="68414"/>
                  </a:lnTo>
                  <a:lnTo>
                    <a:pt x="297256" y="68414"/>
                  </a:lnTo>
                  <a:lnTo>
                    <a:pt x="297065" y="67906"/>
                  </a:lnTo>
                  <a:lnTo>
                    <a:pt x="296760" y="69303"/>
                  </a:lnTo>
                  <a:lnTo>
                    <a:pt x="296837" y="68033"/>
                  </a:lnTo>
                  <a:lnTo>
                    <a:pt x="295351" y="71843"/>
                  </a:lnTo>
                  <a:lnTo>
                    <a:pt x="295452" y="69938"/>
                  </a:lnTo>
                  <a:lnTo>
                    <a:pt x="295135" y="70827"/>
                  </a:lnTo>
                  <a:lnTo>
                    <a:pt x="294640" y="72859"/>
                  </a:lnTo>
                  <a:lnTo>
                    <a:pt x="294335" y="72605"/>
                  </a:lnTo>
                  <a:lnTo>
                    <a:pt x="293801" y="72834"/>
                  </a:lnTo>
                  <a:lnTo>
                    <a:pt x="293687" y="73367"/>
                  </a:lnTo>
                  <a:lnTo>
                    <a:pt x="293560" y="75145"/>
                  </a:lnTo>
                  <a:lnTo>
                    <a:pt x="293916" y="68668"/>
                  </a:lnTo>
                  <a:lnTo>
                    <a:pt x="290804" y="75145"/>
                  </a:lnTo>
                  <a:lnTo>
                    <a:pt x="291045" y="70573"/>
                  </a:lnTo>
                  <a:lnTo>
                    <a:pt x="291096" y="69557"/>
                  </a:lnTo>
                  <a:lnTo>
                    <a:pt x="290271" y="70065"/>
                  </a:lnTo>
                  <a:lnTo>
                    <a:pt x="289318" y="70573"/>
                  </a:lnTo>
                  <a:lnTo>
                    <a:pt x="288671" y="70573"/>
                  </a:lnTo>
                  <a:lnTo>
                    <a:pt x="288772" y="70192"/>
                  </a:lnTo>
                  <a:lnTo>
                    <a:pt x="288886" y="69583"/>
                  </a:lnTo>
                  <a:lnTo>
                    <a:pt x="288963" y="69811"/>
                  </a:lnTo>
                  <a:lnTo>
                    <a:pt x="288899" y="69557"/>
                  </a:lnTo>
                  <a:lnTo>
                    <a:pt x="288480" y="67779"/>
                  </a:lnTo>
                  <a:lnTo>
                    <a:pt x="287235" y="75526"/>
                  </a:lnTo>
                  <a:lnTo>
                    <a:pt x="287096" y="74891"/>
                  </a:lnTo>
                  <a:lnTo>
                    <a:pt x="286893" y="74002"/>
                  </a:lnTo>
                  <a:lnTo>
                    <a:pt x="286778" y="73494"/>
                  </a:lnTo>
                  <a:lnTo>
                    <a:pt x="286727" y="72986"/>
                  </a:lnTo>
                  <a:lnTo>
                    <a:pt x="286829" y="70954"/>
                  </a:lnTo>
                  <a:lnTo>
                    <a:pt x="286880" y="69811"/>
                  </a:lnTo>
                  <a:lnTo>
                    <a:pt x="287591" y="71589"/>
                  </a:lnTo>
                  <a:lnTo>
                    <a:pt x="287604" y="69811"/>
                  </a:lnTo>
                  <a:lnTo>
                    <a:pt x="288759" y="63588"/>
                  </a:lnTo>
                  <a:lnTo>
                    <a:pt x="286181" y="70954"/>
                  </a:lnTo>
                  <a:lnTo>
                    <a:pt x="286258" y="68795"/>
                  </a:lnTo>
                  <a:lnTo>
                    <a:pt x="286321" y="66890"/>
                  </a:lnTo>
                  <a:lnTo>
                    <a:pt x="286473" y="66636"/>
                  </a:lnTo>
                  <a:lnTo>
                    <a:pt x="286512" y="64096"/>
                  </a:lnTo>
                  <a:lnTo>
                    <a:pt x="284835" y="68795"/>
                  </a:lnTo>
                  <a:lnTo>
                    <a:pt x="284137" y="68186"/>
                  </a:lnTo>
                  <a:lnTo>
                    <a:pt x="284327" y="67144"/>
                  </a:lnTo>
                  <a:lnTo>
                    <a:pt x="283095" y="70446"/>
                  </a:lnTo>
                  <a:lnTo>
                    <a:pt x="281813" y="71335"/>
                  </a:lnTo>
                  <a:lnTo>
                    <a:pt x="281165" y="71843"/>
                  </a:lnTo>
                  <a:lnTo>
                    <a:pt x="281101" y="72478"/>
                  </a:lnTo>
                  <a:lnTo>
                    <a:pt x="280263" y="72986"/>
                  </a:lnTo>
                  <a:lnTo>
                    <a:pt x="280162" y="70700"/>
                  </a:lnTo>
                  <a:lnTo>
                    <a:pt x="280225" y="69303"/>
                  </a:lnTo>
                  <a:lnTo>
                    <a:pt x="280568" y="67398"/>
                  </a:lnTo>
                  <a:lnTo>
                    <a:pt x="281254" y="67398"/>
                  </a:lnTo>
                  <a:lnTo>
                    <a:pt x="281266" y="67271"/>
                  </a:lnTo>
                  <a:lnTo>
                    <a:pt x="281647" y="63588"/>
                  </a:lnTo>
                  <a:lnTo>
                    <a:pt x="280377" y="67271"/>
                  </a:lnTo>
                  <a:lnTo>
                    <a:pt x="280250" y="66890"/>
                  </a:lnTo>
                  <a:lnTo>
                    <a:pt x="280327" y="65874"/>
                  </a:lnTo>
                  <a:lnTo>
                    <a:pt x="280517" y="64985"/>
                  </a:lnTo>
                  <a:lnTo>
                    <a:pt x="279412" y="65366"/>
                  </a:lnTo>
                  <a:lnTo>
                    <a:pt x="278587" y="69303"/>
                  </a:lnTo>
                  <a:lnTo>
                    <a:pt x="277571" y="68795"/>
                  </a:lnTo>
                  <a:lnTo>
                    <a:pt x="277456" y="69811"/>
                  </a:lnTo>
                  <a:lnTo>
                    <a:pt x="277342" y="70319"/>
                  </a:lnTo>
                  <a:lnTo>
                    <a:pt x="276059" y="74002"/>
                  </a:lnTo>
                  <a:lnTo>
                    <a:pt x="276225" y="73240"/>
                  </a:lnTo>
                  <a:lnTo>
                    <a:pt x="276326" y="72732"/>
                  </a:lnTo>
                  <a:lnTo>
                    <a:pt x="276440" y="72224"/>
                  </a:lnTo>
                  <a:lnTo>
                    <a:pt x="276733" y="70827"/>
                  </a:lnTo>
                  <a:lnTo>
                    <a:pt x="276796" y="70573"/>
                  </a:lnTo>
                  <a:lnTo>
                    <a:pt x="277393" y="67779"/>
                  </a:lnTo>
                  <a:lnTo>
                    <a:pt x="276199" y="70573"/>
                  </a:lnTo>
                  <a:lnTo>
                    <a:pt x="276821" y="66509"/>
                  </a:lnTo>
                  <a:lnTo>
                    <a:pt x="274688" y="70192"/>
                  </a:lnTo>
                  <a:lnTo>
                    <a:pt x="273824" y="70827"/>
                  </a:lnTo>
                  <a:lnTo>
                    <a:pt x="273875" y="70700"/>
                  </a:lnTo>
                  <a:lnTo>
                    <a:pt x="274421" y="69062"/>
                  </a:lnTo>
                  <a:lnTo>
                    <a:pt x="273456" y="70700"/>
                  </a:lnTo>
                  <a:lnTo>
                    <a:pt x="272694" y="70446"/>
                  </a:lnTo>
                  <a:lnTo>
                    <a:pt x="272859" y="69684"/>
                  </a:lnTo>
                  <a:lnTo>
                    <a:pt x="273151" y="68287"/>
                  </a:lnTo>
                  <a:lnTo>
                    <a:pt x="273215" y="68033"/>
                  </a:lnTo>
                  <a:lnTo>
                    <a:pt x="274370" y="62572"/>
                  </a:lnTo>
                  <a:lnTo>
                    <a:pt x="271068" y="68033"/>
                  </a:lnTo>
                  <a:lnTo>
                    <a:pt x="271094" y="67779"/>
                  </a:lnTo>
                  <a:lnTo>
                    <a:pt x="271170" y="67017"/>
                  </a:lnTo>
                  <a:lnTo>
                    <a:pt x="271221" y="66509"/>
                  </a:lnTo>
                  <a:lnTo>
                    <a:pt x="271424" y="64477"/>
                  </a:lnTo>
                  <a:lnTo>
                    <a:pt x="271703" y="61810"/>
                  </a:lnTo>
                  <a:lnTo>
                    <a:pt x="269748" y="64477"/>
                  </a:lnTo>
                  <a:lnTo>
                    <a:pt x="269214" y="60032"/>
                  </a:lnTo>
                  <a:lnTo>
                    <a:pt x="267538" y="60286"/>
                  </a:lnTo>
                  <a:lnTo>
                    <a:pt x="266915" y="66509"/>
                  </a:lnTo>
                  <a:lnTo>
                    <a:pt x="267017" y="60286"/>
                  </a:lnTo>
                  <a:lnTo>
                    <a:pt x="266839" y="61277"/>
                  </a:lnTo>
                  <a:lnTo>
                    <a:pt x="266649" y="60159"/>
                  </a:lnTo>
                  <a:lnTo>
                    <a:pt x="266661" y="62280"/>
                  </a:lnTo>
                  <a:lnTo>
                    <a:pt x="266560" y="62877"/>
                  </a:lnTo>
                  <a:lnTo>
                    <a:pt x="265912" y="66636"/>
                  </a:lnTo>
                  <a:lnTo>
                    <a:pt x="265455" y="67017"/>
                  </a:lnTo>
                  <a:lnTo>
                    <a:pt x="265341" y="66763"/>
                  </a:lnTo>
                  <a:lnTo>
                    <a:pt x="265328" y="65874"/>
                  </a:lnTo>
                  <a:lnTo>
                    <a:pt x="265277" y="65366"/>
                  </a:lnTo>
                  <a:lnTo>
                    <a:pt x="265099" y="63588"/>
                  </a:lnTo>
                  <a:lnTo>
                    <a:pt x="265061" y="60540"/>
                  </a:lnTo>
                  <a:lnTo>
                    <a:pt x="265607" y="61175"/>
                  </a:lnTo>
                  <a:lnTo>
                    <a:pt x="265696" y="60540"/>
                  </a:lnTo>
                  <a:lnTo>
                    <a:pt x="265823" y="59651"/>
                  </a:lnTo>
                  <a:lnTo>
                    <a:pt x="265112" y="59016"/>
                  </a:lnTo>
                  <a:lnTo>
                    <a:pt x="265391" y="58381"/>
                  </a:lnTo>
                  <a:lnTo>
                    <a:pt x="265899" y="57238"/>
                  </a:lnTo>
                  <a:lnTo>
                    <a:pt x="265798" y="55206"/>
                  </a:lnTo>
                  <a:lnTo>
                    <a:pt x="265455" y="57492"/>
                  </a:lnTo>
                  <a:lnTo>
                    <a:pt x="264896" y="58381"/>
                  </a:lnTo>
                  <a:lnTo>
                    <a:pt x="264579" y="57365"/>
                  </a:lnTo>
                  <a:lnTo>
                    <a:pt x="264617" y="60540"/>
                  </a:lnTo>
                  <a:lnTo>
                    <a:pt x="262902" y="63588"/>
                  </a:lnTo>
                  <a:lnTo>
                    <a:pt x="263067" y="62826"/>
                  </a:lnTo>
                  <a:lnTo>
                    <a:pt x="263118" y="62572"/>
                  </a:lnTo>
                  <a:lnTo>
                    <a:pt x="263512" y="60667"/>
                  </a:lnTo>
                  <a:lnTo>
                    <a:pt x="264045" y="58127"/>
                  </a:lnTo>
                  <a:lnTo>
                    <a:pt x="264706" y="54952"/>
                  </a:lnTo>
                  <a:lnTo>
                    <a:pt x="262928" y="58127"/>
                  </a:lnTo>
                  <a:lnTo>
                    <a:pt x="263271" y="57238"/>
                  </a:lnTo>
                  <a:lnTo>
                    <a:pt x="263664" y="56222"/>
                  </a:lnTo>
                  <a:lnTo>
                    <a:pt x="262851" y="57238"/>
                  </a:lnTo>
                  <a:lnTo>
                    <a:pt x="261493" y="55714"/>
                  </a:lnTo>
                  <a:lnTo>
                    <a:pt x="259969" y="60667"/>
                  </a:lnTo>
                  <a:lnTo>
                    <a:pt x="260083" y="59016"/>
                  </a:lnTo>
                  <a:lnTo>
                    <a:pt x="260184" y="58127"/>
                  </a:lnTo>
                  <a:lnTo>
                    <a:pt x="260527" y="57746"/>
                  </a:lnTo>
                  <a:lnTo>
                    <a:pt x="259257" y="56730"/>
                  </a:lnTo>
                  <a:lnTo>
                    <a:pt x="256374" y="62572"/>
                  </a:lnTo>
                  <a:lnTo>
                    <a:pt x="256260" y="61810"/>
                  </a:lnTo>
                  <a:lnTo>
                    <a:pt x="256057" y="60540"/>
                  </a:lnTo>
                  <a:lnTo>
                    <a:pt x="255943" y="59778"/>
                  </a:lnTo>
                  <a:lnTo>
                    <a:pt x="256032" y="58635"/>
                  </a:lnTo>
                  <a:lnTo>
                    <a:pt x="256260" y="57746"/>
                  </a:lnTo>
                  <a:lnTo>
                    <a:pt x="255917" y="58127"/>
                  </a:lnTo>
                  <a:lnTo>
                    <a:pt x="255257" y="60540"/>
                  </a:lnTo>
                  <a:lnTo>
                    <a:pt x="255244" y="59778"/>
                  </a:lnTo>
                  <a:lnTo>
                    <a:pt x="255358" y="58254"/>
                  </a:lnTo>
                  <a:lnTo>
                    <a:pt x="255511" y="57746"/>
                  </a:lnTo>
                  <a:lnTo>
                    <a:pt x="255498" y="57238"/>
                  </a:lnTo>
                  <a:lnTo>
                    <a:pt x="254304" y="59778"/>
                  </a:lnTo>
                  <a:lnTo>
                    <a:pt x="254203" y="59270"/>
                  </a:lnTo>
                  <a:lnTo>
                    <a:pt x="254317" y="58381"/>
                  </a:lnTo>
                  <a:lnTo>
                    <a:pt x="254660" y="57492"/>
                  </a:lnTo>
                  <a:lnTo>
                    <a:pt x="254584" y="56857"/>
                  </a:lnTo>
                  <a:lnTo>
                    <a:pt x="253746" y="54952"/>
                  </a:lnTo>
                  <a:lnTo>
                    <a:pt x="251853" y="61048"/>
                  </a:lnTo>
                  <a:lnTo>
                    <a:pt x="250520" y="61810"/>
                  </a:lnTo>
                  <a:lnTo>
                    <a:pt x="250825" y="60159"/>
                  </a:lnTo>
                  <a:lnTo>
                    <a:pt x="251040" y="59016"/>
                  </a:lnTo>
                  <a:lnTo>
                    <a:pt x="251282" y="57746"/>
                  </a:lnTo>
                  <a:lnTo>
                    <a:pt x="251167" y="56984"/>
                  </a:lnTo>
                  <a:lnTo>
                    <a:pt x="250177" y="54952"/>
                  </a:lnTo>
                  <a:lnTo>
                    <a:pt x="250266" y="54190"/>
                  </a:lnTo>
                  <a:lnTo>
                    <a:pt x="248767" y="53301"/>
                  </a:lnTo>
                  <a:lnTo>
                    <a:pt x="246849" y="57492"/>
                  </a:lnTo>
                  <a:lnTo>
                    <a:pt x="245046" y="59016"/>
                  </a:lnTo>
                  <a:lnTo>
                    <a:pt x="245033" y="57238"/>
                  </a:lnTo>
                  <a:lnTo>
                    <a:pt x="245021" y="56349"/>
                  </a:lnTo>
                  <a:lnTo>
                    <a:pt x="245008" y="53809"/>
                  </a:lnTo>
                  <a:lnTo>
                    <a:pt x="242290" y="56349"/>
                  </a:lnTo>
                  <a:lnTo>
                    <a:pt x="241312" y="53301"/>
                  </a:lnTo>
                  <a:lnTo>
                    <a:pt x="241274" y="54571"/>
                  </a:lnTo>
                  <a:lnTo>
                    <a:pt x="240639" y="56857"/>
                  </a:lnTo>
                  <a:lnTo>
                    <a:pt x="240296" y="57238"/>
                  </a:lnTo>
                  <a:lnTo>
                    <a:pt x="240106" y="56222"/>
                  </a:lnTo>
                  <a:lnTo>
                    <a:pt x="238772" y="60159"/>
                  </a:lnTo>
                  <a:lnTo>
                    <a:pt x="238950" y="59270"/>
                  </a:lnTo>
                  <a:lnTo>
                    <a:pt x="238975" y="59143"/>
                  </a:lnTo>
                  <a:lnTo>
                    <a:pt x="239052" y="58762"/>
                  </a:lnTo>
                  <a:lnTo>
                    <a:pt x="239153" y="58254"/>
                  </a:lnTo>
                  <a:lnTo>
                    <a:pt x="239572" y="56095"/>
                  </a:lnTo>
                  <a:lnTo>
                    <a:pt x="239687" y="56222"/>
                  </a:lnTo>
                  <a:lnTo>
                    <a:pt x="239699" y="56095"/>
                  </a:lnTo>
                  <a:lnTo>
                    <a:pt x="240042" y="53047"/>
                  </a:lnTo>
                  <a:lnTo>
                    <a:pt x="240157" y="52031"/>
                  </a:lnTo>
                  <a:lnTo>
                    <a:pt x="239242" y="53047"/>
                  </a:lnTo>
                  <a:lnTo>
                    <a:pt x="238709" y="52793"/>
                  </a:lnTo>
                  <a:lnTo>
                    <a:pt x="237642" y="58254"/>
                  </a:lnTo>
                  <a:lnTo>
                    <a:pt x="237134" y="55841"/>
                  </a:lnTo>
                  <a:lnTo>
                    <a:pt x="236943" y="54952"/>
                  </a:lnTo>
                  <a:lnTo>
                    <a:pt x="235508" y="55333"/>
                  </a:lnTo>
                  <a:lnTo>
                    <a:pt x="234175" y="55841"/>
                  </a:lnTo>
                  <a:lnTo>
                    <a:pt x="234149" y="55714"/>
                  </a:lnTo>
                  <a:lnTo>
                    <a:pt x="233972" y="54571"/>
                  </a:lnTo>
                  <a:lnTo>
                    <a:pt x="233768" y="53174"/>
                  </a:lnTo>
                  <a:lnTo>
                    <a:pt x="233172" y="54571"/>
                  </a:lnTo>
                  <a:lnTo>
                    <a:pt x="232740" y="54444"/>
                  </a:lnTo>
                  <a:lnTo>
                    <a:pt x="232156" y="55714"/>
                  </a:lnTo>
                  <a:lnTo>
                    <a:pt x="232613" y="53174"/>
                  </a:lnTo>
                  <a:lnTo>
                    <a:pt x="232562" y="52666"/>
                  </a:lnTo>
                  <a:lnTo>
                    <a:pt x="231876" y="51904"/>
                  </a:lnTo>
                  <a:lnTo>
                    <a:pt x="231406" y="51396"/>
                  </a:lnTo>
                  <a:lnTo>
                    <a:pt x="230085" y="51904"/>
                  </a:lnTo>
                  <a:lnTo>
                    <a:pt x="230695" y="49872"/>
                  </a:lnTo>
                  <a:lnTo>
                    <a:pt x="230035" y="49491"/>
                  </a:lnTo>
                  <a:lnTo>
                    <a:pt x="228358" y="58127"/>
                  </a:lnTo>
                  <a:lnTo>
                    <a:pt x="227711" y="58254"/>
                  </a:lnTo>
                  <a:lnTo>
                    <a:pt x="227774" y="57746"/>
                  </a:lnTo>
                  <a:lnTo>
                    <a:pt x="228117" y="55079"/>
                  </a:lnTo>
                  <a:lnTo>
                    <a:pt x="228244" y="54063"/>
                  </a:lnTo>
                  <a:lnTo>
                    <a:pt x="228282" y="53809"/>
                  </a:lnTo>
                  <a:lnTo>
                    <a:pt x="227076" y="53682"/>
                  </a:lnTo>
                  <a:lnTo>
                    <a:pt x="227037" y="53428"/>
                  </a:lnTo>
                  <a:lnTo>
                    <a:pt x="226542" y="49618"/>
                  </a:lnTo>
                  <a:lnTo>
                    <a:pt x="224688" y="53428"/>
                  </a:lnTo>
                  <a:lnTo>
                    <a:pt x="225069" y="51523"/>
                  </a:lnTo>
                  <a:lnTo>
                    <a:pt x="225272" y="51396"/>
                  </a:lnTo>
                  <a:lnTo>
                    <a:pt x="224751" y="51142"/>
                  </a:lnTo>
                  <a:lnTo>
                    <a:pt x="224370" y="50126"/>
                  </a:lnTo>
                  <a:lnTo>
                    <a:pt x="223621" y="48094"/>
                  </a:lnTo>
                  <a:lnTo>
                    <a:pt x="223304" y="50406"/>
                  </a:lnTo>
                  <a:lnTo>
                    <a:pt x="220713" y="55079"/>
                  </a:lnTo>
                  <a:lnTo>
                    <a:pt x="221297" y="52158"/>
                  </a:lnTo>
                  <a:lnTo>
                    <a:pt x="220167" y="55714"/>
                  </a:lnTo>
                  <a:lnTo>
                    <a:pt x="219938" y="56857"/>
                  </a:lnTo>
                  <a:lnTo>
                    <a:pt x="219024" y="57746"/>
                  </a:lnTo>
                  <a:lnTo>
                    <a:pt x="219125" y="55968"/>
                  </a:lnTo>
                  <a:lnTo>
                    <a:pt x="219024" y="54571"/>
                  </a:lnTo>
                  <a:lnTo>
                    <a:pt x="218440" y="58762"/>
                  </a:lnTo>
                  <a:lnTo>
                    <a:pt x="218046" y="57365"/>
                  </a:lnTo>
                  <a:lnTo>
                    <a:pt x="218097" y="56730"/>
                  </a:lnTo>
                  <a:lnTo>
                    <a:pt x="218554" y="55333"/>
                  </a:lnTo>
                  <a:lnTo>
                    <a:pt x="217970" y="54952"/>
                  </a:lnTo>
                  <a:lnTo>
                    <a:pt x="217855" y="55968"/>
                  </a:lnTo>
                  <a:lnTo>
                    <a:pt x="217157" y="58127"/>
                  </a:lnTo>
                  <a:lnTo>
                    <a:pt x="216573" y="59143"/>
                  </a:lnTo>
                  <a:lnTo>
                    <a:pt x="216458" y="58635"/>
                  </a:lnTo>
                  <a:lnTo>
                    <a:pt x="216344" y="58127"/>
                  </a:lnTo>
                  <a:lnTo>
                    <a:pt x="216141" y="57238"/>
                  </a:lnTo>
                  <a:lnTo>
                    <a:pt x="216255" y="56095"/>
                  </a:lnTo>
                  <a:lnTo>
                    <a:pt x="216471" y="54571"/>
                  </a:lnTo>
                  <a:lnTo>
                    <a:pt x="216141" y="55968"/>
                  </a:lnTo>
                  <a:lnTo>
                    <a:pt x="215417" y="58127"/>
                  </a:lnTo>
                  <a:lnTo>
                    <a:pt x="215303" y="57746"/>
                  </a:lnTo>
                  <a:lnTo>
                    <a:pt x="215417" y="56095"/>
                  </a:lnTo>
                  <a:lnTo>
                    <a:pt x="215544" y="55841"/>
                  </a:lnTo>
                  <a:lnTo>
                    <a:pt x="215430" y="54825"/>
                  </a:lnTo>
                  <a:lnTo>
                    <a:pt x="215341" y="54571"/>
                  </a:lnTo>
                  <a:lnTo>
                    <a:pt x="215011" y="53594"/>
                  </a:lnTo>
                  <a:lnTo>
                    <a:pt x="215036" y="53428"/>
                  </a:lnTo>
                  <a:lnTo>
                    <a:pt x="215290" y="51904"/>
                  </a:lnTo>
                  <a:lnTo>
                    <a:pt x="214871" y="51549"/>
                  </a:lnTo>
                  <a:lnTo>
                    <a:pt x="214871" y="54406"/>
                  </a:lnTo>
                  <a:lnTo>
                    <a:pt x="214718" y="54317"/>
                  </a:lnTo>
                  <a:lnTo>
                    <a:pt x="213563" y="58635"/>
                  </a:lnTo>
                  <a:lnTo>
                    <a:pt x="213372" y="56222"/>
                  </a:lnTo>
                  <a:lnTo>
                    <a:pt x="213499" y="54406"/>
                  </a:lnTo>
                  <a:lnTo>
                    <a:pt x="213499" y="53936"/>
                  </a:lnTo>
                  <a:lnTo>
                    <a:pt x="214312" y="54063"/>
                  </a:lnTo>
                  <a:lnTo>
                    <a:pt x="214718" y="54317"/>
                  </a:lnTo>
                  <a:lnTo>
                    <a:pt x="214858" y="53784"/>
                  </a:lnTo>
                  <a:lnTo>
                    <a:pt x="214731" y="54317"/>
                  </a:lnTo>
                  <a:lnTo>
                    <a:pt x="214871" y="54406"/>
                  </a:lnTo>
                  <a:lnTo>
                    <a:pt x="214871" y="51549"/>
                  </a:lnTo>
                  <a:lnTo>
                    <a:pt x="214706" y="51396"/>
                  </a:lnTo>
                  <a:lnTo>
                    <a:pt x="215836" y="47840"/>
                  </a:lnTo>
                  <a:lnTo>
                    <a:pt x="214922" y="49872"/>
                  </a:lnTo>
                  <a:lnTo>
                    <a:pt x="213347" y="53936"/>
                  </a:lnTo>
                  <a:lnTo>
                    <a:pt x="213182" y="53428"/>
                  </a:lnTo>
                  <a:lnTo>
                    <a:pt x="212953" y="52666"/>
                  </a:lnTo>
                  <a:lnTo>
                    <a:pt x="212928" y="52285"/>
                  </a:lnTo>
                  <a:lnTo>
                    <a:pt x="212979" y="51650"/>
                  </a:lnTo>
                  <a:lnTo>
                    <a:pt x="212991" y="51015"/>
                  </a:lnTo>
                  <a:lnTo>
                    <a:pt x="212813" y="51269"/>
                  </a:lnTo>
                  <a:lnTo>
                    <a:pt x="212610" y="51650"/>
                  </a:lnTo>
                  <a:lnTo>
                    <a:pt x="212521" y="51396"/>
                  </a:lnTo>
                  <a:lnTo>
                    <a:pt x="212407" y="50888"/>
                  </a:lnTo>
                  <a:lnTo>
                    <a:pt x="212204" y="50761"/>
                  </a:lnTo>
                  <a:lnTo>
                    <a:pt x="212356" y="49618"/>
                  </a:lnTo>
                  <a:lnTo>
                    <a:pt x="212382" y="49491"/>
                  </a:lnTo>
                  <a:lnTo>
                    <a:pt x="212496" y="48602"/>
                  </a:lnTo>
                  <a:lnTo>
                    <a:pt x="212204" y="48920"/>
                  </a:lnTo>
                  <a:lnTo>
                    <a:pt x="212204" y="49618"/>
                  </a:lnTo>
                  <a:lnTo>
                    <a:pt x="212128" y="50761"/>
                  </a:lnTo>
                  <a:lnTo>
                    <a:pt x="212001" y="50888"/>
                  </a:lnTo>
                  <a:lnTo>
                    <a:pt x="211874" y="50888"/>
                  </a:lnTo>
                  <a:lnTo>
                    <a:pt x="211683" y="51142"/>
                  </a:lnTo>
                  <a:lnTo>
                    <a:pt x="211594" y="51396"/>
                  </a:lnTo>
                  <a:lnTo>
                    <a:pt x="211924" y="49999"/>
                  </a:lnTo>
                  <a:lnTo>
                    <a:pt x="212204" y="49618"/>
                  </a:lnTo>
                  <a:lnTo>
                    <a:pt x="212204" y="48920"/>
                  </a:lnTo>
                  <a:lnTo>
                    <a:pt x="211658" y="49491"/>
                  </a:lnTo>
                  <a:lnTo>
                    <a:pt x="211340" y="49364"/>
                  </a:lnTo>
                  <a:lnTo>
                    <a:pt x="210883" y="52285"/>
                  </a:lnTo>
                  <a:lnTo>
                    <a:pt x="210527" y="51650"/>
                  </a:lnTo>
                  <a:lnTo>
                    <a:pt x="210540" y="53936"/>
                  </a:lnTo>
                  <a:lnTo>
                    <a:pt x="210654" y="53809"/>
                  </a:lnTo>
                  <a:lnTo>
                    <a:pt x="210896" y="53682"/>
                  </a:lnTo>
                  <a:lnTo>
                    <a:pt x="210781" y="53873"/>
                  </a:lnTo>
                  <a:lnTo>
                    <a:pt x="210781" y="54140"/>
                  </a:lnTo>
                  <a:lnTo>
                    <a:pt x="210794" y="54356"/>
                  </a:lnTo>
                  <a:lnTo>
                    <a:pt x="210794" y="54546"/>
                  </a:lnTo>
                  <a:lnTo>
                    <a:pt x="211010" y="53682"/>
                  </a:lnTo>
                  <a:lnTo>
                    <a:pt x="211886" y="53682"/>
                  </a:lnTo>
                  <a:lnTo>
                    <a:pt x="211493" y="54698"/>
                  </a:lnTo>
                  <a:lnTo>
                    <a:pt x="211493" y="70573"/>
                  </a:lnTo>
                  <a:lnTo>
                    <a:pt x="211340" y="70446"/>
                  </a:lnTo>
                  <a:lnTo>
                    <a:pt x="211137" y="70446"/>
                  </a:lnTo>
                  <a:lnTo>
                    <a:pt x="210921" y="70319"/>
                  </a:lnTo>
                  <a:lnTo>
                    <a:pt x="211035" y="69430"/>
                  </a:lnTo>
                  <a:lnTo>
                    <a:pt x="211188" y="68668"/>
                  </a:lnTo>
                  <a:lnTo>
                    <a:pt x="211264" y="68287"/>
                  </a:lnTo>
                  <a:lnTo>
                    <a:pt x="211264" y="69227"/>
                  </a:lnTo>
                  <a:lnTo>
                    <a:pt x="211391" y="69557"/>
                  </a:lnTo>
                  <a:lnTo>
                    <a:pt x="211493" y="70573"/>
                  </a:lnTo>
                  <a:lnTo>
                    <a:pt x="211493" y="54698"/>
                  </a:lnTo>
                  <a:lnTo>
                    <a:pt x="210896" y="56222"/>
                  </a:lnTo>
                  <a:lnTo>
                    <a:pt x="210807" y="54571"/>
                  </a:lnTo>
                  <a:lnTo>
                    <a:pt x="209562" y="59270"/>
                  </a:lnTo>
                  <a:lnTo>
                    <a:pt x="209664" y="57365"/>
                  </a:lnTo>
                  <a:lnTo>
                    <a:pt x="209689" y="56984"/>
                  </a:lnTo>
                  <a:lnTo>
                    <a:pt x="209562" y="54063"/>
                  </a:lnTo>
                  <a:lnTo>
                    <a:pt x="209346" y="53047"/>
                  </a:lnTo>
                  <a:lnTo>
                    <a:pt x="209410" y="51650"/>
                  </a:lnTo>
                  <a:lnTo>
                    <a:pt x="209562" y="50253"/>
                  </a:lnTo>
                  <a:lnTo>
                    <a:pt x="208305" y="51650"/>
                  </a:lnTo>
                  <a:lnTo>
                    <a:pt x="207022" y="50888"/>
                  </a:lnTo>
                  <a:lnTo>
                    <a:pt x="205498" y="56349"/>
                  </a:lnTo>
                  <a:lnTo>
                    <a:pt x="205105" y="56984"/>
                  </a:lnTo>
                  <a:lnTo>
                    <a:pt x="205143" y="56730"/>
                  </a:lnTo>
                  <a:lnTo>
                    <a:pt x="205397" y="54952"/>
                  </a:lnTo>
                  <a:lnTo>
                    <a:pt x="205460" y="53936"/>
                  </a:lnTo>
                  <a:lnTo>
                    <a:pt x="205574" y="53594"/>
                  </a:lnTo>
                  <a:lnTo>
                    <a:pt x="205714" y="53301"/>
                  </a:lnTo>
                  <a:lnTo>
                    <a:pt x="205320" y="53936"/>
                  </a:lnTo>
                  <a:lnTo>
                    <a:pt x="204584" y="53174"/>
                  </a:lnTo>
                  <a:lnTo>
                    <a:pt x="204304" y="53479"/>
                  </a:lnTo>
                  <a:lnTo>
                    <a:pt x="204558" y="53174"/>
                  </a:lnTo>
                  <a:lnTo>
                    <a:pt x="204330" y="52920"/>
                  </a:lnTo>
                  <a:lnTo>
                    <a:pt x="204254" y="53327"/>
                  </a:lnTo>
                  <a:lnTo>
                    <a:pt x="204203" y="53594"/>
                  </a:lnTo>
                  <a:lnTo>
                    <a:pt x="203581" y="56730"/>
                  </a:lnTo>
                  <a:lnTo>
                    <a:pt x="203403" y="55968"/>
                  </a:lnTo>
                  <a:lnTo>
                    <a:pt x="203174" y="54952"/>
                  </a:lnTo>
                  <a:lnTo>
                    <a:pt x="203263" y="54698"/>
                  </a:lnTo>
                  <a:lnTo>
                    <a:pt x="204127" y="53682"/>
                  </a:lnTo>
                  <a:lnTo>
                    <a:pt x="204254" y="53327"/>
                  </a:lnTo>
                  <a:lnTo>
                    <a:pt x="203466" y="53682"/>
                  </a:lnTo>
                  <a:lnTo>
                    <a:pt x="203784" y="52539"/>
                  </a:lnTo>
                  <a:lnTo>
                    <a:pt x="202628" y="51142"/>
                  </a:lnTo>
                  <a:lnTo>
                    <a:pt x="199288" y="55968"/>
                  </a:lnTo>
                  <a:lnTo>
                    <a:pt x="198818" y="54952"/>
                  </a:lnTo>
                  <a:lnTo>
                    <a:pt x="198170" y="53555"/>
                  </a:lnTo>
                  <a:lnTo>
                    <a:pt x="198196" y="54952"/>
                  </a:lnTo>
                  <a:lnTo>
                    <a:pt x="196303" y="51142"/>
                  </a:lnTo>
                  <a:lnTo>
                    <a:pt x="192633" y="57365"/>
                  </a:lnTo>
                  <a:lnTo>
                    <a:pt x="191884" y="54571"/>
                  </a:lnTo>
                  <a:lnTo>
                    <a:pt x="191071" y="51523"/>
                  </a:lnTo>
                  <a:lnTo>
                    <a:pt x="190550" y="50380"/>
                  </a:lnTo>
                  <a:lnTo>
                    <a:pt x="190131" y="52666"/>
                  </a:lnTo>
                  <a:lnTo>
                    <a:pt x="189395" y="54571"/>
                  </a:lnTo>
                  <a:lnTo>
                    <a:pt x="189725" y="51396"/>
                  </a:lnTo>
                  <a:lnTo>
                    <a:pt x="188493" y="54825"/>
                  </a:lnTo>
                  <a:lnTo>
                    <a:pt x="187007" y="57365"/>
                  </a:lnTo>
                  <a:lnTo>
                    <a:pt x="187210" y="54952"/>
                  </a:lnTo>
                  <a:lnTo>
                    <a:pt x="187286" y="53936"/>
                  </a:lnTo>
                  <a:lnTo>
                    <a:pt x="187858" y="46951"/>
                  </a:lnTo>
                  <a:lnTo>
                    <a:pt x="185864" y="51650"/>
                  </a:lnTo>
                  <a:lnTo>
                    <a:pt x="185750" y="52539"/>
                  </a:lnTo>
                  <a:lnTo>
                    <a:pt x="185635" y="53936"/>
                  </a:lnTo>
                  <a:lnTo>
                    <a:pt x="185229" y="53428"/>
                  </a:lnTo>
                  <a:lnTo>
                    <a:pt x="183984" y="54952"/>
                  </a:lnTo>
                  <a:lnTo>
                    <a:pt x="183959" y="54698"/>
                  </a:lnTo>
                  <a:lnTo>
                    <a:pt x="184442" y="52539"/>
                  </a:lnTo>
                  <a:lnTo>
                    <a:pt x="184289" y="53047"/>
                  </a:lnTo>
                  <a:lnTo>
                    <a:pt x="183946" y="54660"/>
                  </a:lnTo>
                  <a:lnTo>
                    <a:pt x="184061" y="52666"/>
                  </a:lnTo>
                  <a:lnTo>
                    <a:pt x="184175" y="51904"/>
                  </a:lnTo>
                  <a:lnTo>
                    <a:pt x="182600" y="54571"/>
                  </a:lnTo>
                  <a:lnTo>
                    <a:pt x="181965" y="53301"/>
                  </a:lnTo>
                  <a:lnTo>
                    <a:pt x="182079" y="52666"/>
                  </a:lnTo>
                  <a:lnTo>
                    <a:pt x="183730" y="48094"/>
                  </a:lnTo>
                  <a:lnTo>
                    <a:pt x="182473" y="47586"/>
                  </a:lnTo>
                  <a:lnTo>
                    <a:pt x="181914" y="48094"/>
                  </a:lnTo>
                  <a:lnTo>
                    <a:pt x="180492" y="51904"/>
                  </a:lnTo>
                  <a:lnTo>
                    <a:pt x="180403" y="53174"/>
                  </a:lnTo>
                  <a:lnTo>
                    <a:pt x="180594" y="53301"/>
                  </a:lnTo>
                  <a:lnTo>
                    <a:pt x="180657" y="54952"/>
                  </a:lnTo>
                  <a:lnTo>
                    <a:pt x="180543" y="55841"/>
                  </a:lnTo>
                  <a:lnTo>
                    <a:pt x="180428" y="56095"/>
                  </a:lnTo>
                  <a:lnTo>
                    <a:pt x="179959" y="56730"/>
                  </a:lnTo>
                  <a:lnTo>
                    <a:pt x="179082" y="61810"/>
                  </a:lnTo>
                  <a:lnTo>
                    <a:pt x="178269" y="65493"/>
                  </a:lnTo>
                  <a:lnTo>
                    <a:pt x="178155" y="66890"/>
                  </a:lnTo>
                  <a:lnTo>
                    <a:pt x="178625" y="69938"/>
                  </a:lnTo>
                  <a:lnTo>
                    <a:pt x="179819" y="67144"/>
                  </a:lnTo>
                  <a:lnTo>
                    <a:pt x="179692" y="69557"/>
                  </a:lnTo>
                  <a:lnTo>
                    <a:pt x="179057" y="69557"/>
                  </a:lnTo>
                  <a:lnTo>
                    <a:pt x="179070" y="71843"/>
                  </a:lnTo>
                  <a:lnTo>
                    <a:pt x="179616" y="69888"/>
                  </a:lnTo>
                  <a:lnTo>
                    <a:pt x="179730" y="69557"/>
                  </a:lnTo>
                  <a:lnTo>
                    <a:pt x="180035" y="68668"/>
                  </a:lnTo>
                  <a:lnTo>
                    <a:pt x="179971" y="71208"/>
                  </a:lnTo>
                  <a:lnTo>
                    <a:pt x="180784" y="68668"/>
                  </a:lnTo>
                  <a:lnTo>
                    <a:pt x="181152" y="67525"/>
                  </a:lnTo>
                  <a:lnTo>
                    <a:pt x="181229" y="67144"/>
                  </a:lnTo>
                  <a:lnTo>
                    <a:pt x="181330" y="66979"/>
                  </a:lnTo>
                  <a:lnTo>
                    <a:pt x="181406" y="66763"/>
                  </a:lnTo>
                  <a:lnTo>
                    <a:pt x="181394" y="66890"/>
                  </a:lnTo>
                  <a:lnTo>
                    <a:pt x="181457" y="66763"/>
                  </a:lnTo>
                  <a:lnTo>
                    <a:pt x="181940" y="66001"/>
                  </a:lnTo>
                  <a:lnTo>
                    <a:pt x="181927" y="68287"/>
                  </a:lnTo>
                  <a:lnTo>
                    <a:pt x="181584" y="69938"/>
                  </a:lnTo>
                  <a:lnTo>
                    <a:pt x="182283" y="68160"/>
                  </a:lnTo>
                  <a:lnTo>
                    <a:pt x="182130" y="69494"/>
                  </a:lnTo>
                  <a:lnTo>
                    <a:pt x="182003" y="69964"/>
                  </a:lnTo>
                  <a:lnTo>
                    <a:pt x="182295" y="69303"/>
                  </a:lnTo>
                  <a:lnTo>
                    <a:pt x="182778" y="70192"/>
                  </a:lnTo>
                  <a:lnTo>
                    <a:pt x="182968" y="69303"/>
                  </a:lnTo>
                  <a:lnTo>
                    <a:pt x="183235" y="68160"/>
                  </a:lnTo>
                  <a:lnTo>
                    <a:pt x="183349" y="67652"/>
                  </a:lnTo>
                  <a:lnTo>
                    <a:pt x="183311" y="70446"/>
                  </a:lnTo>
                  <a:lnTo>
                    <a:pt x="184505" y="67652"/>
                  </a:lnTo>
                  <a:lnTo>
                    <a:pt x="184721" y="67144"/>
                  </a:lnTo>
                  <a:lnTo>
                    <a:pt x="183972" y="71716"/>
                  </a:lnTo>
                  <a:lnTo>
                    <a:pt x="184302" y="70573"/>
                  </a:lnTo>
                  <a:lnTo>
                    <a:pt x="185178" y="68287"/>
                  </a:lnTo>
                  <a:lnTo>
                    <a:pt x="185559" y="68160"/>
                  </a:lnTo>
                  <a:lnTo>
                    <a:pt x="184086" y="73494"/>
                  </a:lnTo>
                  <a:lnTo>
                    <a:pt x="186791" y="68668"/>
                  </a:lnTo>
                  <a:lnTo>
                    <a:pt x="185699" y="74510"/>
                  </a:lnTo>
                  <a:lnTo>
                    <a:pt x="186931" y="69684"/>
                  </a:lnTo>
                  <a:lnTo>
                    <a:pt x="187706" y="72605"/>
                  </a:lnTo>
                  <a:lnTo>
                    <a:pt x="188963" y="69938"/>
                  </a:lnTo>
                  <a:lnTo>
                    <a:pt x="188925" y="70065"/>
                  </a:lnTo>
                  <a:lnTo>
                    <a:pt x="188798" y="71081"/>
                  </a:lnTo>
                  <a:lnTo>
                    <a:pt x="188925" y="72986"/>
                  </a:lnTo>
                  <a:lnTo>
                    <a:pt x="189052" y="73748"/>
                  </a:lnTo>
                  <a:lnTo>
                    <a:pt x="189738" y="69938"/>
                  </a:lnTo>
                  <a:lnTo>
                    <a:pt x="189750" y="69811"/>
                  </a:lnTo>
                  <a:lnTo>
                    <a:pt x="189877" y="69684"/>
                  </a:lnTo>
                  <a:lnTo>
                    <a:pt x="190614" y="68922"/>
                  </a:lnTo>
                  <a:lnTo>
                    <a:pt x="190690" y="68668"/>
                  </a:lnTo>
                  <a:lnTo>
                    <a:pt x="190855" y="68160"/>
                  </a:lnTo>
                  <a:lnTo>
                    <a:pt x="191185" y="67144"/>
                  </a:lnTo>
                  <a:lnTo>
                    <a:pt x="191389" y="66509"/>
                  </a:lnTo>
                  <a:lnTo>
                    <a:pt x="191338" y="70446"/>
                  </a:lnTo>
                  <a:lnTo>
                    <a:pt x="190309" y="71208"/>
                  </a:lnTo>
                  <a:lnTo>
                    <a:pt x="189890" y="75018"/>
                  </a:lnTo>
                  <a:lnTo>
                    <a:pt x="190360" y="71716"/>
                  </a:lnTo>
                  <a:lnTo>
                    <a:pt x="191376" y="71843"/>
                  </a:lnTo>
                  <a:lnTo>
                    <a:pt x="191389" y="71716"/>
                  </a:lnTo>
                  <a:lnTo>
                    <a:pt x="191617" y="69049"/>
                  </a:lnTo>
                  <a:lnTo>
                    <a:pt x="191668" y="71589"/>
                  </a:lnTo>
                  <a:lnTo>
                    <a:pt x="191795" y="70319"/>
                  </a:lnTo>
                  <a:lnTo>
                    <a:pt x="191490" y="73748"/>
                  </a:lnTo>
                  <a:lnTo>
                    <a:pt x="192087" y="70319"/>
                  </a:lnTo>
                  <a:lnTo>
                    <a:pt x="192303" y="69049"/>
                  </a:lnTo>
                  <a:lnTo>
                    <a:pt x="192379" y="68668"/>
                  </a:lnTo>
                  <a:lnTo>
                    <a:pt x="192036" y="72986"/>
                  </a:lnTo>
                  <a:lnTo>
                    <a:pt x="192887" y="69938"/>
                  </a:lnTo>
                  <a:lnTo>
                    <a:pt x="192938" y="70573"/>
                  </a:lnTo>
                  <a:lnTo>
                    <a:pt x="193065" y="72605"/>
                  </a:lnTo>
                  <a:lnTo>
                    <a:pt x="192290" y="74637"/>
                  </a:lnTo>
                  <a:lnTo>
                    <a:pt x="193217" y="73240"/>
                  </a:lnTo>
                  <a:lnTo>
                    <a:pt x="193255" y="74015"/>
                  </a:lnTo>
                  <a:lnTo>
                    <a:pt x="193306" y="73240"/>
                  </a:lnTo>
                  <a:lnTo>
                    <a:pt x="193421" y="72478"/>
                  </a:lnTo>
                  <a:lnTo>
                    <a:pt x="193814" y="70700"/>
                  </a:lnTo>
                  <a:lnTo>
                    <a:pt x="194576" y="69938"/>
                  </a:lnTo>
                  <a:lnTo>
                    <a:pt x="194830" y="69684"/>
                  </a:lnTo>
                  <a:lnTo>
                    <a:pt x="193878" y="73113"/>
                  </a:lnTo>
                  <a:lnTo>
                    <a:pt x="193751" y="75526"/>
                  </a:lnTo>
                  <a:lnTo>
                    <a:pt x="194411" y="74637"/>
                  </a:lnTo>
                  <a:lnTo>
                    <a:pt x="195376" y="71208"/>
                  </a:lnTo>
                  <a:lnTo>
                    <a:pt x="195732" y="71335"/>
                  </a:lnTo>
                  <a:lnTo>
                    <a:pt x="195605" y="72605"/>
                  </a:lnTo>
                  <a:lnTo>
                    <a:pt x="195491" y="72986"/>
                  </a:lnTo>
                  <a:lnTo>
                    <a:pt x="196113" y="71208"/>
                  </a:lnTo>
                  <a:lnTo>
                    <a:pt x="196519" y="70065"/>
                  </a:lnTo>
                  <a:lnTo>
                    <a:pt x="197142" y="73113"/>
                  </a:lnTo>
                  <a:lnTo>
                    <a:pt x="198183" y="70065"/>
                  </a:lnTo>
                  <a:lnTo>
                    <a:pt x="198323" y="69684"/>
                  </a:lnTo>
                  <a:lnTo>
                    <a:pt x="198386" y="69519"/>
                  </a:lnTo>
                  <a:lnTo>
                    <a:pt x="198323" y="70358"/>
                  </a:lnTo>
                  <a:lnTo>
                    <a:pt x="198424" y="69430"/>
                  </a:lnTo>
                  <a:lnTo>
                    <a:pt x="198501" y="68668"/>
                  </a:lnTo>
                  <a:lnTo>
                    <a:pt x="198843" y="66509"/>
                  </a:lnTo>
                  <a:lnTo>
                    <a:pt x="198932" y="66001"/>
                  </a:lnTo>
                  <a:lnTo>
                    <a:pt x="199072" y="65112"/>
                  </a:lnTo>
                  <a:lnTo>
                    <a:pt x="199402" y="65112"/>
                  </a:lnTo>
                  <a:lnTo>
                    <a:pt x="200037" y="62826"/>
                  </a:lnTo>
                  <a:lnTo>
                    <a:pt x="199758" y="65366"/>
                  </a:lnTo>
                  <a:lnTo>
                    <a:pt x="199580" y="65239"/>
                  </a:lnTo>
                  <a:lnTo>
                    <a:pt x="199415" y="66255"/>
                  </a:lnTo>
                  <a:lnTo>
                    <a:pt x="199174" y="67017"/>
                  </a:lnTo>
                  <a:lnTo>
                    <a:pt x="199694" y="66001"/>
                  </a:lnTo>
                  <a:lnTo>
                    <a:pt x="199491" y="68592"/>
                  </a:lnTo>
                  <a:lnTo>
                    <a:pt x="199567" y="68414"/>
                  </a:lnTo>
                  <a:lnTo>
                    <a:pt x="199656" y="67906"/>
                  </a:lnTo>
                  <a:lnTo>
                    <a:pt x="199707" y="68084"/>
                  </a:lnTo>
                  <a:lnTo>
                    <a:pt x="199783" y="67906"/>
                  </a:lnTo>
                  <a:lnTo>
                    <a:pt x="200609" y="66001"/>
                  </a:lnTo>
                  <a:lnTo>
                    <a:pt x="200672" y="65874"/>
                  </a:lnTo>
                  <a:lnTo>
                    <a:pt x="200774" y="66255"/>
                  </a:lnTo>
                  <a:lnTo>
                    <a:pt x="200888" y="67779"/>
                  </a:lnTo>
                  <a:lnTo>
                    <a:pt x="200533" y="70446"/>
                  </a:lnTo>
                  <a:lnTo>
                    <a:pt x="199707" y="68084"/>
                  </a:lnTo>
                  <a:lnTo>
                    <a:pt x="199682" y="68592"/>
                  </a:lnTo>
                  <a:lnTo>
                    <a:pt x="199809" y="71208"/>
                  </a:lnTo>
                  <a:lnTo>
                    <a:pt x="199263" y="69684"/>
                  </a:lnTo>
                  <a:lnTo>
                    <a:pt x="198958" y="75399"/>
                  </a:lnTo>
                  <a:lnTo>
                    <a:pt x="198869" y="69469"/>
                  </a:lnTo>
                  <a:lnTo>
                    <a:pt x="198666" y="72224"/>
                  </a:lnTo>
                  <a:lnTo>
                    <a:pt x="198539" y="75399"/>
                  </a:lnTo>
                  <a:lnTo>
                    <a:pt x="199275" y="76415"/>
                  </a:lnTo>
                  <a:lnTo>
                    <a:pt x="199478" y="75399"/>
                  </a:lnTo>
                  <a:lnTo>
                    <a:pt x="199847" y="73621"/>
                  </a:lnTo>
                  <a:lnTo>
                    <a:pt x="200672" y="74891"/>
                  </a:lnTo>
                  <a:lnTo>
                    <a:pt x="201028" y="73621"/>
                  </a:lnTo>
                  <a:lnTo>
                    <a:pt x="201155" y="73202"/>
                  </a:lnTo>
                  <a:lnTo>
                    <a:pt x="201244" y="71335"/>
                  </a:lnTo>
                  <a:lnTo>
                    <a:pt x="201282" y="71208"/>
                  </a:lnTo>
                  <a:lnTo>
                    <a:pt x="201510" y="70446"/>
                  </a:lnTo>
                  <a:lnTo>
                    <a:pt x="201625" y="70065"/>
                  </a:lnTo>
                  <a:lnTo>
                    <a:pt x="203593" y="66763"/>
                  </a:lnTo>
                  <a:lnTo>
                    <a:pt x="201282" y="79082"/>
                  </a:lnTo>
                  <a:lnTo>
                    <a:pt x="203034" y="74637"/>
                  </a:lnTo>
                  <a:lnTo>
                    <a:pt x="203720" y="72288"/>
                  </a:lnTo>
                  <a:lnTo>
                    <a:pt x="204558" y="67779"/>
                  </a:lnTo>
                  <a:lnTo>
                    <a:pt x="204698" y="68795"/>
                  </a:lnTo>
                  <a:lnTo>
                    <a:pt x="204825" y="70700"/>
                  </a:lnTo>
                  <a:lnTo>
                    <a:pt x="204012" y="74256"/>
                  </a:lnTo>
                  <a:lnTo>
                    <a:pt x="204914" y="74764"/>
                  </a:lnTo>
                  <a:lnTo>
                    <a:pt x="205117" y="72618"/>
                  </a:lnTo>
                  <a:lnTo>
                    <a:pt x="205498" y="68668"/>
                  </a:lnTo>
                  <a:lnTo>
                    <a:pt x="205994" y="71081"/>
                  </a:lnTo>
                  <a:lnTo>
                    <a:pt x="206006" y="70954"/>
                  </a:lnTo>
                  <a:lnTo>
                    <a:pt x="206476" y="71081"/>
                  </a:lnTo>
                  <a:lnTo>
                    <a:pt x="206044" y="74510"/>
                  </a:lnTo>
                  <a:lnTo>
                    <a:pt x="207149" y="74142"/>
                  </a:lnTo>
                  <a:lnTo>
                    <a:pt x="208699" y="71843"/>
                  </a:lnTo>
                  <a:lnTo>
                    <a:pt x="209956" y="71335"/>
                  </a:lnTo>
                  <a:lnTo>
                    <a:pt x="209753" y="72288"/>
                  </a:lnTo>
                  <a:lnTo>
                    <a:pt x="209524" y="72986"/>
                  </a:lnTo>
                  <a:lnTo>
                    <a:pt x="209435" y="74637"/>
                  </a:lnTo>
                  <a:lnTo>
                    <a:pt x="211150" y="73113"/>
                  </a:lnTo>
                  <a:lnTo>
                    <a:pt x="212471" y="75653"/>
                  </a:lnTo>
                  <a:lnTo>
                    <a:pt x="213436" y="77812"/>
                  </a:lnTo>
                  <a:lnTo>
                    <a:pt x="214477" y="74891"/>
                  </a:lnTo>
                  <a:lnTo>
                    <a:pt x="214604" y="75018"/>
                  </a:lnTo>
                  <a:lnTo>
                    <a:pt x="214655" y="74891"/>
                  </a:lnTo>
                  <a:lnTo>
                    <a:pt x="215049" y="73875"/>
                  </a:lnTo>
                  <a:lnTo>
                    <a:pt x="215404" y="73621"/>
                  </a:lnTo>
                  <a:lnTo>
                    <a:pt x="215239" y="75018"/>
                  </a:lnTo>
                  <a:lnTo>
                    <a:pt x="215112" y="75780"/>
                  </a:lnTo>
                  <a:lnTo>
                    <a:pt x="214807" y="76542"/>
                  </a:lnTo>
                  <a:lnTo>
                    <a:pt x="216230" y="74091"/>
                  </a:lnTo>
                  <a:lnTo>
                    <a:pt x="216623" y="73621"/>
                  </a:lnTo>
                  <a:lnTo>
                    <a:pt x="217055" y="73113"/>
                  </a:lnTo>
                  <a:lnTo>
                    <a:pt x="218465" y="71462"/>
                  </a:lnTo>
                  <a:lnTo>
                    <a:pt x="218757" y="73621"/>
                  </a:lnTo>
                  <a:lnTo>
                    <a:pt x="218871" y="75018"/>
                  </a:lnTo>
                  <a:lnTo>
                    <a:pt x="218770" y="75260"/>
                  </a:lnTo>
                  <a:lnTo>
                    <a:pt x="218681" y="76034"/>
                  </a:lnTo>
                  <a:lnTo>
                    <a:pt x="219138" y="77050"/>
                  </a:lnTo>
                  <a:lnTo>
                    <a:pt x="220179" y="71462"/>
                  </a:lnTo>
                  <a:lnTo>
                    <a:pt x="220205" y="71335"/>
                  </a:lnTo>
                  <a:lnTo>
                    <a:pt x="220268" y="70954"/>
                  </a:lnTo>
                  <a:lnTo>
                    <a:pt x="220345" y="70573"/>
                  </a:lnTo>
                  <a:lnTo>
                    <a:pt x="220510" y="69684"/>
                  </a:lnTo>
                  <a:lnTo>
                    <a:pt x="220751" y="72618"/>
                  </a:lnTo>
                  <a:lnTo>
                    <a:pt x="220637" y="73240"/>
                  </a:lnTo>
                  <a:lnTo>
                    <a:pt x="221983" y="74764"/>
                  </a:lnTo>
                  <a:lnTo>
                    <a:pt x="224345" y="72224"/>
                  </a:lnTo>
                  <a:lnTo>
                    <a:pt x="224828" y="77050"/>
                  </a:lnTo>
                  <a:lnTo>
                    <a:pt x="225844" y="72732"/>
                  </a:lnTo>
                  <a:lnTo>
                    <a:pt x="226174" y="79336"/>
                  </a:lnTo>
                  <a:lnTo>
                    <a:pt x="227342" y="73240"/>
                  </a:lnTo>
                  <a:lnTo>
                    <a:pt x="227609" y="75120"/>
                  </a:lnTo>
                  <a:lnTo>
                    <a:pt x="227723" y="76542"/>
                  </a:lnTo>
                  <a:lnTo>
                    <a:pt x="227495" y="77050"/>
                  </a:lnTo>
                  <a:lnTo>
                    <a:pt x="227380" y="77558"/>
                  </a:lnTo>
                  <a:lnTo>
                    <a:pt x="228320" y="79717"/>
                  </a:lnTo>
                  <a:lnTo>
                    <a:pt x="228638" y="80098"/>
                  </a:lnTo>
                  <a:lnTo>
                    <a:pt x="229539" y="76034"/>
                  </a:lnTo>
                  <a:lnTo>
                    <a:pt x="230085" y="75526"/>
                  </a:lnTo>
                  <a:lnTo>
                    <a:pt x="229539" y="78701"/>
                  </a:lnTo>
                  <a:lnTo>
                    <a:pt x="230695" y="75526"/>
                  </a:lnTo>
                  <a:lnTo>
                    <a:pt x="230733" y="75399"/>
                  </a:lnTo>
                  <a:lnTo>
                    <a:pt x="230390" y="79336"/>
                  </a:lnTo>
                  <a:lnTo>
                    <a:pt x="230860" y="78701"/>
                  </a:lnTo>
                  <a:lnTo>
                    <a:pt x="230962" y="76542"/>
                  </a:lnTo>
                  <a:lnTo>
                    <a:pt x="231038" y="76161"/>
                  </a:lnTo>
                  <a:lnTo>
                    <a:pt x="231584" y="75399"/>
                  </a:lnTo>
                  <a:lnTo>
                    <a:pt x="231952" y="74891"/>
                  </a:lnTo>
                  <a:lnTo>
                    <a:pt x="232079" y="76542"/>
                  </a:lnTo>
                  <a:lnTo>
                    <a:pt x="232206" y="78955"/>
                  </a:lnTo>
                  <a:lnTo>
                    <a:pt x="231990" y="80225"/>
                  </a:lnTo>
                  <a:lnTo>
                    <a:pt x="234010" y="77812"/>
                  </a:lnTo>
                  <a:lnTo>
                    <a:pt x="233857" y="78574"/>
                  </a:lnTo>
                  <a:lnTo>
                    <a:pt x="234188" y="77812"/>
                  </a:lnTo>
                  <a:lnTo>
                    <a:pt x="234467" y="77177"/>
                  </a:lnTo>
                  <a:lnTo>
                    <a:pt x="232625" y="83654"/>
                  </a:lnTo>
                  <a:lnTo>
                    <a:pt x="233794" y="81114"/>
                  </a:lnTo>
                  <a:lnTo>
                    <a:pt x="233921" y="80606"/>
                  </a:lnTo>
                  <a:lnTo>
                    <a:pt x="234010" y="79844"/>
                  </a:lnTo>
                  <a:lnTo>
                    <a:pt x="234264" y="79082"/>
                  </a:lnTo>
                  <a:lnTo>
                    <a:pt x="234442" y="78320"/>
                  </a:lnTo>
                  <a:lnTo>
                    <a:pt x="234467" y="80352"/>
                  </a:lnTo>
                  <a:lnTo>
                    <a:pt x="235343" y="80479"/>
                  </a:lnTo>
                  <a:lnTo>
                    <a:pt x="236118" y="79844"/>
                  </a:lnTo>
                  <a:lnTo>
                    <a:pt x="235597" y="82003"/>
                  </a:lnTo>
                  <a:lnTo>
                    <a:pt x="236639" y="82765"/>
                  </a:lnTo>
                  <a:lnTo>
                    <a:pt x="238213" y="81368"/>
                  </a:lnTo>
                  <a:lnTo>
                    <a:pt x="239496" y="81622"/>
                  </a:lnTo>
                  <a:lnTo>
                    <a:pt x="239433" y="81368"/>
                  </a:lnTo>
                  <a:lnTo>
                    <a:pt x="239306" y="80860"/>
                  </a:lnTo>
                  <a:lnTo>
                    <a:pt x="239356" y="79844"/>
                  </a:lnTo>
                  <a:lnTo>
                    <a:pt x="239687" y="78320"/>
                  </a:lnTo>
                  <a:lnTo>
                    <a:pt x="239928" y="77177"/>
                  </a:lnTo>
                  <a:lnTo>
                    <a:pt x="240017" y="76796"/>
                  </a:lnTo>
                  <a:lnTo>
                    <a:pt x="240461" y="76415"/>
                  </a:lnTo>
                  <a:lnTo>
                    <a:pt x="240360" y="77139"/>
                  </a:lnTo>
                  <a:lnTo>
                    <a:pt x="240652" y="76415"/>
                  </a:lnTo>
                  <a:lnTo>
                    <a:pt x="240804" y="76034"/>
                  </a:lnTo>
                  <a:lnTo>
                    <a:pt x="241007" y="76288"/>
                  </a:lnTo>
                  <a:lnTo>
                    <a:pt x="241096" y="77050"/>
                  </a:lnTo>
                  <a:lnTo>
                    <a:pt x="240436" y="79971"/>
                  </a:lnTo>
                  <a:lnTo>
                    <a:pt x="239966" y="80987"/>
                  </a:lnTo>
                  <a:lnTo>
                    <a:pt x="240753" y="79844"/>
                  </a:lnTo>
                  <a:lnTo>
                    <a:pt x="240665" y="80479"/>
                  </a:lnTo>
                  <a:lnTo>
                    <a:pt x="240550" y="80987"/>
                  </a:lnTo>
                  <a:lnTo>
                    <a:pt x="240436" y="81241"/>
                  </a:lnTo>
                  <a:lnTo>
                    <a:pt x="240322" y="81622"/>
                  </a:lnTo>
                  <a:lnTo>
                    <a:pt x="240106" y="82638"/>
                  </a:lnTo>
                  <a:lnTo>
                    <a:pt x="240728" y="80606"/>
                  </a:lnTo>
                  <a:lnTo>
                    <a:pt x="240512" y="86194"/>
                  </a:lnTo>
                  <a:lnTo>
                    <a:pt x="241515" y="82638"/>
                  </a:lnTo>
                  <a:lnTo>
                    <a:pt x="241363" y="83654"/>
                  </a:lnTo>
                  <a:lnTo>
                    <a:pt x="242658" y="83908"/>
                  </a:lnTo>
                  <a:lnTo>
                    <a:pt x="243446" y="82892"/>
                  </a:lnTo>
                  <a:lnTo>
                    <a:pt x="244525" y="82892"/>
                  </a:lnTo>
                  <a:lnTo>
                    <a:pt x="244576" y="82638"/>
                  </a:lnTo>
                  <a:lnTo>
                    <a:pt x="244970" y="80606"/>
                  </a:lnTo>
                  <a:lnTo>
                    <a:pt x="245084" y="79971"/>
                  </a:lnTo>
                  <a:lnTo>
                    <a:pt x="245376" y="80733"/>
                  </a:lnTo>
                  <a:lnTo>
                    <a:pt x="245630" y="79971"/>
                  </a:lnTo>
                  <a:lnTo>
                    <a:pt x="245668" y="79844"/>
                  </a:lnTo>
                  <a:lnTo>
                    <a:pt x="246126" y="78447"/>
                  </a:lnTo>
                  <a:lnTo>
                    <a:pt x="246722" y="79590"/>
                  </a:lnTo>
                  <a:lnTo>
                    <a:pt x="247154" y="82003"/>
                  </a:lnTo>
                  <a:lnTo>
                    <a:pt x="248145" y="81876"/>
                  </a:lnTo>
                  <a:lnTo>
                    <a:pt x="248970" y="80733"/>
                  </a:lnTo>
                  <a:lnTo>
                    <a:pt x="248958" y="80479"/>
                  </a:lnTo>
                  <a:lnTo>
                    <a:pt x="248856" y="79717"/>
                  </a:lnTo>
                  <a:lnTo>
                    <a:pt x="248932" y="79082"/>
                  </a:lnTo>
                  <a:lnTo>
                    <a:pt x="249174" y="78447"/>
                  </a:lnTo>
                  <a:lnTo>
                    <a:pt x="249415" y="77812"/>
                  </a:lnTo>
                  <a:lnTo>
                    <a:pt x="249148" y="79336"/>
                  </a:lnTo>
                  <a:lnTo>
                    <a:pt x="249034" y="80479"/>
                  </a:lnTo>
                  <a:lnTo>
                    <a:pt x="249948" y="80352"/>
                  </a:lnTo>
                  <a:lnTo>
                    <a:pt x="249110" y="82130"/>
                  </a:lnTo>
                  <a:lnTo>
                    <a:pt x="250304" y="82003"/>
                  </a:lnTo>
                  <a:lnTo>
                    <a:pt x="250634" y="81876"/>
                  </a:lnTo>
                  <a:lnTo>
                    <a:pt x="252183" y="80352"/>
                  </a:lnTo>
                  <a:lnTo>
                    <a:pt x="252450" y="80098"/>
                  </a:lnTo>
                  <a:lnTo>
                    <a:pt x="252526" y="78066"/>
                  </a:lnTo>
                  <a:lnTo>
                    <a:pt x="252603" y="77812"/>
                  </a:lnTo>
                  <a:lnTo>
                    <a:pt x="252679" y="77558"/>
                  </a:lnTo>
                  <a:lnTo>
                    <a:pt x="253009" y="77177"/>
                  </a:lnTo>
                  <a:lnTo>
                    <a:pt x="252996" y="79082"/>
                  </a:lnTo>
                  <a:lnTo>
                    <a:pt x="252768" y="80098"/>
                  </a:lnTo>
                  <a:lnTo>
                    <a:pt x="252666" y="80352"/>
                  </a:lnTo>
                  <a:lnTo>
                    <a:pt x="254673" y="77177"/>
                  </a:lnTo>
                  <a:lnTo>
                    <a:pt x="254990" y="76669"/>
                  </a:lnTo>
                  <a:lnTo>
                    <a:pt x="254876" y="88607"/>
                  </a:lnTo>
                  <a:lnTo>
                    <a:pt x="257175" y="83400"/>
                  </a:lnTo>
                  <a:lnTo>
                    <a:pt x="257073" y="83654"/>
                  </a:lnTo>
                  <a:lnTo>
                    <a:pt x="257251" y="83400"/>
                  </a:lnTo>
                  <a:lnTo>
                    <a:pt x="258902" y="81114"/>
                  </a:lnTo>
                  <a:lnTo>
                    <a:pt x="259295" y="81495"/>
                  </a:lnTo>
                  <a:lnTo>
                    <a:pt x="259308" y="81749"/>
                  </a:lnTo>
                  <a:lnTo>
                    <a:pt x="258279" y="82892"/>
                  </a:lnTo>
                  <a:lnTo>
                    <a:pt x="258191" y="83273"/>
                  </a:lnTo>
                  <a:lnTo>
                    <a:pt x="258305" y="84670"/>
                  </a:lnTo>
                  <a:lnTo>
                    <a:pt x="260273" y="81114"/>
                  </a:lnTo>
                  <a:lnTo>
                    <a:pt x="260565" y="80606"/>
                  </a:lnTo>
                  <a:lnTo>
                    <a:pt x="260413" y="85813"/>
                  </a:lnTo>
                  <a:lnTo>
                    <a:pt x="262140" y="83019"/>
                  </a:lnTo>
                  <a:lnTo>
                    <a:pt x="261531" y="91020"/>
                  </a:lnTo>
                  <a:lnTo>
                    <a:pt x="265442" y="83146"/>
                  </a:lnTo>
                  <a:lnTo>
                    <a:pt x="265696" y="88353"/>
                  </a:lnTo>
                  <a:lnTo>
                    <a:pt x="265912" y="86829"/>
                  </a:lnTo>
                  <a:lnTo>
                    <a:pt x="266026" y="86321"/>
                  </a:lnTo>
                  <a:lnTo>
                    <a:pt x="266649" y="84797"/>
                  </a:lnTo>
                  <a:lnTo>
                    <a:pt x="266458" y="85928"/>
                  </a:lnTo>
                  <a:lnTo>
                    <a:pt x="266674" y="85432"/>
                  </a:lnTo>
                  <a:lnTo>
                    <a:pt x="267779" y="84797"/>
                  </a:lnTo>
                  <a:lnTo>
                    <a:pt x="269760" y="83654"/>
                  </a:lnTo>
                  <a:lnTo>
                    <a:pt x="271640" y="89115"/>
                  </a:lnTo>
                  <a:lnTo>
                    <a:pt x="274332" y="91528"/>
                  </a:lnTo>
                  <a:lnTo>
                    <a:pt x="274942" y="92036"/>
                  </a:lnTo>
                  <a:lnTo>
                    <a:pt x="276237" y="83654"/>
                  </a:lnTo>
                  <a:lnTo>
                    <a:pt x="276313" y="83146"/>
                  </a:lnTo>
                  <a:lnTo>
                    <a:pt x="276326" y="83019"/>
                  </a:lnTo>
                  <a:lnTo>
                    <a:pt x="276491" y="82003"/>
                  </a:lnTo>
                  <a:lnTo>
                    <a:pt x="276669" y="84162"/>
                  </a:lnTo>
                  <a:lnTo>
                    <a:pt x="276796" y="86829"/>
                  </a:lnTo>
                  <a:lnTo>
                    <a:pt x="275844" y="89877"/>
                  </a:lnTo>
                  <a:lnTo>
                    <a:pt x="278650" y="86194"/>
                  </a:lnTo>
                  <a:lnTo>
                    <a:pt x="279920" y="90893"/>
                  </a:lnTo>
                  <a:lnTo>
                    <a:pt x="282575" y="87845"/>
                  </a:lnTo>
                  <a:lnTo>
                    <a:pt x="282308" y="88607"/>
                  </a:lnTo>
                  <a:lnTo>
                    <a:pt x="282092" y="89623"/>
                  </a:lnTo>
                  <a:lnTo>
                    <a:pt x="281914" y="89496"/>
                  </a:lnTo>
                  <a:lnTo>
                    <a:pt x="281825" y="92036"/>
                  </a:lnTo>
                  <a:lnTo>
                    <a:pt x="283324" y="90131"/>
                  </a:lnTo>
                  <a:lnTo>
                    <a:pt x="283438" y="89877"/>
                  </a:lnTo>
                  <a:lnTo>
                    <a:pt x="283489" y="89623"/>
                  </a:lnTo>
                  <a:lnTo>
                    <a:pt x="283832" y="87972"/>
                  </a:lnTo>
                  <a:lnTo>
                    <a:pt x="283959" y="88099"/>
                  </a:lnTo>
                  <a:lnTo>
                    <a:pt x="284010" y="88455"/>
                  </a:lnTo>
                  <a:lnTo>
                    <a:pt x="283718" y="89242"/>
                  </a:lnTo>
                  <a:lnTo>
                    <a:pt x="283641" y="92417"/>
                  </a:lnTo>
                  <a:lnTo>
                    <a:pt x="285203" y="87972"/>
                  </a:lnTo>
                  <a:lnTo>
                    <a:pt x="284911" y="90525"/>
                  </a:lnTo>
                  <a:lnTo>
                    <a:pt x="285026" y="90258"/>
                  </a:lnTo>
                  <a:lnTo>
                    <a:pt x="285737" y="91909"/>
                  </a:lnTo>
                  <a:lnTo>
                    <a:pt x="285915" y="90258"/>
                  </a:lnTo>
                  <a:lnTo>
                    <a:pt x="286054" y="88988"/>
                  </a:lnTo>
                  <a:lnTo>
                    <a:pt x="286512" y="90512"/>
                  </a:lnTo>
                  <a:lnTo>
                    <a:pt x="287274" y="88988"/>
                  </a:lnTo>
                  <a:lnTo>
                    <a:pt x="287718" y="88099"/>
                  </a:lnTo>
                  <a:lnTo>
                    <a:pt x="287947" y="89852"/>
                  </a:lnTo>
                  <a:lnTo>
                    <a:pt x="287896" y="90043"/>
                  </a:lnTo>
                  <a:lnTo>
                    <a:pt x="287832" y="90220"/>
                  </a:lnTo>
                  <a:lnTo>
                    <a:pt x="287743" y="90551"/>
                  </a:lnTo>
                  <a:lnTo>
                    <a:pt x="287959" y="91897"/>
                  </a:lnTo>
                  <a:lnTo>
                    <a:pt x="288048" y="90855"/>
                  </a:lnTo>
                  <a:lnTo>
                    <a:pt x="288036" y="90233"/>
                  </a:lnTo>
                  <a:lnTo>
                    <a:pt x="287959" y="89877"/>
                  </a:lnTo>
                  <a:lnTo>
                    <a:pt x="288569" y="88099"/>
                  </a:lnTo>
                  <a:lnTo>
                    <a:pt x="288607" y="87972"/>
                  </a:lnTo>
                  <a:lnTo>
                    <a:pt x="288658" y="87845"/>
                  </a:lnTo>
                  <a:lnTo>
                    <a:pt x="289001" y="86829"/>
                  </a:lnTo>
                  <a:lnTo>
                    <a:pt x="288925" y="91655"/>
                  </a:lnTo>
                  <a:lnTo>
                    <a:pt x="289966" y="87210"/>
                  </a:lnTo>
                  <a:lnTo>
                    <a:pt x="288963" y="91782"/>
                  </a:lnTo>
                  <a:lnTo>
                    <a:pt x="290487" y="91147"/>
                  </a:lnTo>
                  <a:lnTo>
                    <a:pt x="291414" y="89115"/>
                  </a:lnTo>
                  <a:lnTo>
                    <a:pt x="291122" y="90004"/>
                  </a:lnTo>
                  <a:lnTo>
                    <a:pt x="290995" y="90525"/>
                  </a:lnTo>
                  <a:lnTo>
                    <a:pt x="291515" y="90639"/>
                  </a:lnTo>
                  <a:lnTo>
                    <a:pt x="290931" y="92506"/>
                  </a:lnTo>
                  <a:lnTo>
                    <a:pt x="291465" y="92671"/>
                  </a:lnTo>
                  <a:lnTo>
                    <a:pt x="292125" y="91909"/>
                  </a:lnTo>
                  <a:lnTo>
                    <a:pt x="292544" y="89496"/>
                  </a:lnTo>
                  <a:lnTo>
                    <a:pt x="292366" y="95211"/>
                  </a:lnTo>
                  <a:lnTo>
                    <a:pt x="294170" y="89496"/>
                  </a:lnTo>
                  <a:lnTo>
                    <a:pt x="294284" y="89115"/>
                  </a:lnTo>
                  <a:lnTo>
                    <a:pt x="294894" y="87210"/>
                  </a:lnTo>
                  <a:lnTo>
                    <a:pt x="295008" y="86829"/>
                  </a:lnTo>
                  <a:lnTo>
                    <a:pt x="295211" y="86194"/>
                  </a:lnTo>
                  <a:lnTo>
                    <a:pt x="295452" y="85432"/>
                  </a:lnTo>
                  <a:lnTo>
                    <a:pt x="294513" y="92671"/>
                  </a:lnTo>
                  <a:lnTo>
                    <a:pt x="296608" y="90512"/>
                  </a:lnTo>
                  <a:lnTo>
                    <a:pt x="298259" y="89255"/>
                  </a:lnTo>
                  <a:lnTo>
                    <a:pt x="297446" y="93306"/>
                  </a:lnTo>
                  <a:lnTo>
                    <a:pt x="298805" y="92036"/>
                  </a:lnTo>
                  <a:lnTo>
                    <a:pt x="298691" y="90385"/>
                  </a:lnTo>
                  <a:lnTo>
                    <a:pt x="298500" y="89090"/>
                  </a:lnTo>
                  <a:lnTo>
                    <a:pt x="298284" y="89230"/>
                  </a:lnTo>
                  <a:lnTo>
                    <a:pt x="298437" y="89115"/>
                  </a:lnTo>
                  <a:lnTo>
                    <a:pt x="298411" y="88480"/>
                  </a:lnTo>
                  <a:lnTo>
                    <a:pt x="298500" y="89090"/>
                  </a:lnTo>
                  <a:lnTo>
                    <a:pt x="299808" y="88480"/>
                  </a:lnTo>
                  <a:lnTo>
                    <a:pt x="300088" y="88353"/>
                  </a:lnTo>
                  <a:lnTo>
                    <a:pt x="299504" y="90970"/>
                  </a:lnTo>
                  <a:lnTo>
                    <a:pt x="300609" y="88353"/>
                  </a:lnTo>
                  <a:lnTo>
                    <a:pt x="300824" y="87845"/>
                  </a:lnTo>
                  <a:lnTo>
                    <a:pt x="301929" y="89242"/>
                  </a:lnTo>
                  <a:lnTo>
                    <a:pt x="302044" y="90131"/>
                  </a:lnTo>
                  <a:lnTo>
                    <a:pt x="301307" y="91274"/>
                  </a:lnTo>
                  <a:lnTo>
                    <a:pt x="301015" y="92036"/>
                  </a:lnTo>
                  <a:lnTo>
                    <a:pt x="302768" y="90385"/>
                  </a:lnTo>
                  <a:lnTo>
                    <a:pt x="303530" y="92925"/>
                  </a:lnTo>
                  <a:lnTo>
                    <a:pt x="305155" y="90893"/>
                  </a:lnTo>
                  <a:lnTo>
                    <a:pt x="305282" y="90385"/>
                  </a:lnTo>
                  <a:lnTo>
                    <a:pt x="305485" y="87972"/>
                  </a:lnTo>
                  <a:lnTo>
                    <a:pt x="305574" y="87845"/>
                  </a:lnTo>
                  <a:lnTo>
                    <a:pt x="307187" y="85432"/>
                  </a:lnTo>
                  <a:lnTo>
                    <a:pt x="307352" y="85178"/>
                  </a:lnTo>
                  <a:lnTo>
                    <a:pt x="307467" y="84924"/>
                  </a:lnTo>
                  <a:lnTo>
                    <a:pt x="307428" y="85064"/>
                  </a:lnTo>
                  <a:lnTo>
                    <a:pt x="307555" y="84797"/>
                  </a:lnTo>
                  <a:lnTo>
                    <a:pt x="307441" y="85051"/>
                  </a:lnTo>
                  <a:lnTo>
                    <a:pt x="306222" y="89242"/>
                  </a:lnTo>
                  <a:lnTo>
                    <a:pt x="308775" y="85051"/>
                  </a:lnTo>
                  <a:lnTo>
                    <a:pt x="306501" y="92544"/>
                  </a:lnTo>
                  <a:lnTo>
                    <a:pt x="306743" y="92163"/>
                  </a:lnTo>
                  <a:lnTo>
                    <a:pt x="307098" y="91401"/>
                  </a:lnTo>
                  <a:lnTo>
                    <a:pt x="307213" y="90970"/>
                  </a:lnTo>
                  <a:lnTo>
                    <a:pt x="307416" y="89877"/>
                  </a:lnTo>
                  <a:lnTo>
                    <a:pt x="307479" y="90970"/>
                  </a:lnTo>
                  <a:lnTo>
                    <a:pt x="307365" y="91401"/>
                  </a:lnTo>
                  <a:lnTo>
                    <a:pt x="306870" y="92671"/>
                  </a:lnTo>
                  <a:lnTo>
                    <a:pt x="307987" y="91782"/>
                  </a:lnTo>
                  <a:lnTo>
                    <a:pt x="308127" y="89877"/>
                  </a:lnTo>
                  <a:lnTo>
                    <a:pt x="308152" y="89496"/>
                  </a:lnTo>
                  <a:lnTo>
                    <a:pt x="308914" y="89623"/>
                  </a:lnTo>
                  <a:lnTo>
                    <a:pt x="308686" y="90639"/>
                  </a:lnTo>
                  <a:lnTo>
                    <a:pt x="308457" y="91020"/>
                  </a:lnTo>
                  <a:lnTo>
                    <a:pt x="308114" y="92163"/>
                  </a:lnTo>
                  <a:lnTo>
                    <a:pt x="309257" y="89496"/>
                  </a:lnTo>
                  <a:lnTo>
                    <a:pt x="309740" y="88353"/>
                  </a:lnTo>
                  <a:lnTo>
                    <a:pt x="310032" y="88988"/>
                  </a:lnTo>
                  <a:lnTo>
                    <a:pt x="310146" y="89623"/>
                  </a:lnTo>
                  <a:lnTo>
                    <a:pt x="310032" y="90004"/>
                  </a:lnTo>
                  <a:lnTo>
                    <a:pt x="309943" y="90766"/>
                  </a:lnTo>
                  <a:lnTo>
                    <a:pt x="310921" y="90766"/>
                  </a:lnTo>
                  <a:lnTo>
                    <a:pt x="311861" y="88353"/>
                  </a:lnTo>
                  <a:lnTo>
                    <a:pt x="312788" y="85940"/>
                  </a:lnTo>
                  <a:lnTo>
                    <a:pt x="313461" y="87718"/>
                  </a:lnTo>
                  <a:lnTo>
                    <a:pt x="313575" y="88226"/>
                  </a:lnTo>
                  <a:lnTo>
                    <a:pt x="312280" y="92417"/>
                  </a:lnTo>
                  <a:lnTo>
                    <a:pt x="313715" y="89623"/>
                  </a:lnTo>
                  <a:lnTo>
                    <a:pt x="312928" y="93433"/>
                  </a:lnTo>
                  <a:lnTo>
                    <a:pt x="313728" y="92544"/>
                  </a:lnTo>
                  <a:lnTo>
                    <a:pt x="313842" y="92290"/>
                  </a:lnTo>
                  <a:lnTo>
                    <a:pt x="313982" y="90512"/>
                  </a:lnTo>
                  <a:lnTo>
                    <a:pt x="314553" y="90766"/>
                  </a:lnTo>
                  <a:lnTo>
                    <a:pt x="314655" y="90512"/>
                  </a:lnTo>
                  <a:lnTo>
                    <a:pt x="315023" y="89623"/>
                  </a:lnTo>
                  <a:lnTo>
                    <a:pt x="315658" y="88099"/>
                  </a:lnTo>
                  <a:lnTo>
                    <a:pt x="315810" y="89496"/>
                  </a:lnTo>
                  <a:lnTo>
                    <a:pt x="315099" y="90893"/>
                  </a:lnTo>
                  <a:lnTo>
                    <a:pt x="316344" y="90385"/>
                  </a:lnTo>
                  <a:lnTo>
                    <a:pt x="316103" y="89115"/>
                  </a:lnTo>
                  <a:lnTo>
                    <a:pt x="316191" y="88607"/>
                  </a:lnTo>
                  <a:lnTo>
                    <a:pt x="316458" y="88099"/>
                  </a:lnTo>
                  <a:lnTo>
                    <a:pt x="316992" y="87083"/>
                  </a:lnTo>
                  <a:lnTo>
                    <a:pt x="317055" y="85940"/>
                  </a:lnTo>
                  <a:lnTo>
                    <a:pt x="317042" y="85051"/>
                  </a:lnTo>
                  <a:lnTo>
                    <a:pt x="317042" y="84035"/>
                  </a:lnTo>
                  <a:lnTo>
                    <a:pt x="317398" y="84797"/>
                  </a:lnTo>
                  <a:lnTo>
                    <a:pt x="317500" y="85305"/>
                  </a:lnTo>
                  <a:lnTo>
                    <a:pt x="317347" y="85559"/>
                  </a:lnTo>
                  <a:lnTo>
                    <a:pt x="318147" y="85432"/>
                  </a:lnTo>
                  <a:lnTo>
                    <a:pt x="317957" y="87668"/>
                  </a:lnTo>
                  <a:lnTo>
                    <a:pt x="319011" y="85432"/>
                  </a:lnTo>
                  <a:lnTo>
                    <a:pt x="319074" y="85305"/>
                  </a:lnTo>
                  <a:lnTo>
                    <a:pt x="319163" y="85813"/>
                  </a:lnTo>
                  <a:lnTo>
                    <a:pt x="319278" y="86575"/>
                  </a:lnTo>
                  <a:lnTo>
                    <a:pt x="319151" y="87464"/>
                  </a:lnTo>
                  <a:lnTo>
                    <a:pt x="318274" y="90639"/>
                  </a:lnTo>
                  <a:lnTo>
                    <a:pt x="318160" y="91401"/>
                  </a:lnTo>
                  <a:lnTo>
                    <a:pt x="319151" y="88353"/>
                  </a:lnTo>
                  <a:lnTo>
                    <a:pt x="319722" y="90893"/>
                  </a:lnTo>
                  <a:lnTo>
                    <a:pt x="320522" y="88353"/>
                  </a:lnTo>
                  <a:lnTo>
                    <a:pt x="320814" y="87464"/>
                  </a:lnTo>
                  <a:lnTo>
                    <a:pt x="320497" y="88480"/>
                  </a:lnTo>
                  <a:lnTo>
                    <a:pt x="320141" y="90004"/>
                  </a:lnTo>
                  <a:lnTo>
                    <a:pt x="320027" y="90766"/>
                  </a:lnTo>
                  <a:lnTo>
                    <a:pt x="320827" y="88226"/>
                  </a:lnTo>
                  <a:lnTo>
                    <a:pt x="320802" y="89750"/>
                  </a:lnTo>
                  <a:lnTo>
                    <a:pt x="320471" y="91020"/>
                  </a:lnTo>
                  <a:lnTo>
                    <a:pt x="321170" y="91655"/>
                  </a:lnTo>
                  <a:lnTo>
                    <a:pt x="321246" y="88226"/>
                  </a:lnTo>
                  <a:lnTo>
                    <a:pt x="321259" y="87464"/>
                  </a:lnTo>
                  <a:lnTo>
                    <a:pt x="321297" y="86194"/>
                  </a:lnTo>
                  <a:lnTo>
                    <a:pt x="321538" y="87337"/>
                  </a:lnTo>
                  <a:lnTo>
                    <a:pt x="321652" y="88607"/>
                  </a:lnTo>
                  <a:lnTo>
                    <a:pt x="321437" y="89496"/>
                  </a:lnTo>
                  <a:lnTo>
                    <a:pt x="322084" y="90766"/>
                  </a:lnTo>
                  <a:lnTo>
                    <a:pt x="323583" y="88226"/>
                  </a:lnTo>
                  <a:lnTo>
                    <a:pt x="323951" y="89090"/>
                  </a:lnTo>
                  <a:lnTo>
                    <a:pt x="324065" y="90385"/>
                  </a:lnTo>
                  <a:lnTo>
                    <a:pt x="323596" y="93472"/>
                  </a:lnTo>
                  <a:lnTo>
                    <a:pt x="324205" y="93306"/>
                  </a:lnTo>
                  <a:lnTo>
                    <a:pt x="326428" y="89750"/>
                  </a:lnTo>
                  <a:lnTo>
                    <a:pt x="327444" y="90893"/>
                  </a:lnTo>
                  <a:lnTo>
                    <a:pt x="327342" y="90512"/>
                  </a:lnTo>
                  <a:lnTo>
                    <a:pt x="327482" y="89750"/>
                  </a:lnTo>
                  <a:lnTo>
                    <a:pt x="327875" y="88226"/>
                  </a:lnTo>
                  <a:lnTo>
                    <a:pt x="328396" y="86194"/>
                  </a:lnTo>
                  <a:lnTo>
                    <a:pt x="328625" y="85305"/>
                  </a:lnTo>
                  <a:lnTo>
                    <a:pt x="328688" y="85051"/>
                  </a:lnTo>
                  <a:lnTo>
                    <a:pt x="327621" y="93306"/>
                  </a:lnTo>
                  <a:lnTo>
                    <a:pt x="328447" y="91655"/>
                  </a:lnTo>
                  <a:lnTo>
                    <a:pt x="328523" y="91465"/>
                  </a:lnTo>
                  <a:lnTo>
                    <a:pt x="327939" y="93814"/>
                  </a:lnTo>
                  <a:lnTo>
                    <a:pt x="328117" y="93179"/>
                  </a:lnTo>
                  <a:lnTo>
                    <a:pt x="328752" y="94322"/>
                  </a:lnTo>
                  <a:lnTo>
                    <a:pt x="329526" y="93179"/>
                  </a:lnTo>
                  <a:lnTo>
                    <a:pt x="330123" y="92290"/>
                  </a:lnTo>
                  <a:lnTo>
                    <a:pt x="331787" y="90893"/>
                  </a:lnTo>
                  <a:lnTo>
                    <a:pt x="331520" y="91655"/>
                  </a:lnTo>
                  <a:lnTo>
                    <a:pt x="331419" y="92925"/>
                  </a:lnTo>
                  <a:lnTo>
                    <a:pt x="331533" y="93560"/>
                  </a:lnTo>
                  <a:lnTo>
                    <a:pt x="332460" y="93179"/>
                  </a:lnTo>
                  <a:lnTo>
                    <a:pt x="332854" y="93941"/>
                  </a:lnTo>
                  <a:lnTo>
                    <a:pt x="333133" y="93179"/>
                  </a:lnTo>
                  <a:lnTo>
                    <a:pt x="333324" y="92671"/>
                  </a:lnTo>
                  <a:lnTo>
                    <a:pt x="333578" y="92925"/>
                  </a:lnTo>
                  <a:lnTo>
                    <a:pt x="333603" y="92671"/>
                  </a:lnTo>
                  <a:lnTo>
                    <a:pt x="333857" y="90893"/>
                  </a:lnTo>
                  <a:lnTo>
                    <a:pt x="334429" y="93941"/>
                  </a:lnTo>
                  <a:lnTo>
                    <a:pt x="335838" y="93052"/>
                  </a:lnTo>
                  <a:lnTo>
                    <a:pt x="337273" y="92036"/>
                  </a:lnTo>
                  <a:lnTo>
                    <a:pt x="337870" y="94195"/>
                  </a:lnTo>
                  <a:lnTo>
                    <a:pt x="338924" y="94195"/>
                  </a:lnTo>
                  <a:lnTo>
                    <a:pt x="339051" y="93560"/>
                  </a:lnTo>
                  <a:lnTo>
                    <a:pt x="339064" y="92925"/>
                  </a:lnTo>
                  <a:lnTo>
                    <a:pt x="339128" y="92036"/>
                  </a:lnTo>
                  <a:lnTo>
                    <a:pt x="340296" y="88734"/>
                  </a:lnTo>
                  <a:lnTo>
                    <a:pt x="340601" y="88734"/>
                  </a:lnTo>
                  <a:lnTo>
                    <a:pt x="339750" y="90131"/>
                  </a:lnTo>
                  <a:lnTo>
                    <a:pt x="339674" y="93941"/>
                  </a:lnTo>
                  <a:lnTo>
                    <a:pt x="340207" y="91655"/>
                  </a:lnTo>
                  <a:lnTo>
                    <a:pt x="339902" y="95973"/>
                  </a:lnTo>
                  <a:lnTo>
                    <a:pt x="340626" y="91655"/>
                  </a:lnTo>
                  <a:lnTo>
                    <a:pt x="341122" y="88734"/>
                  </a:lnTo>
                  <a:lnTo>
                    <a:pt x="341414" y="86956"/>
                  </a:lnTo>
                  <a:lnTo>
                    <a:pt x="341566" y="90385"/>
                  </a:lnTo>
                  <a:lnTo>
                    <a:pt x="341325" y="91274"/>
                  </a:lnTo>
                  <a:lnTo>
                    <a:pt x="341807" y="90639"/>
                  </a:lnTo>
                  <a:lnTo>
                    <a:pt x="342480" y="89115"/>
                  </a:lnTo>
                  <a:lnTo>
                    <a:pt x="342671" y="89369"/>
                  </a:lnTo>
                  <a:lnTo>
                    <a:pt x="342747" y="89623"/>
                  </a:lnTo>
                  <a:lnTo>
                    <a:pt x="342277" y="92290"/>
                  </a:lnTo>
                  <a:lnTo>
                    <a:pt x="343420" y="89115"/>
                  </a:lnTo>
                  <a:lnTo>
                    <a:pt x="343776" y="88099"/>
                  </a:lnTo>
                  <a:lnTo>
                    <a:pt x="343674" y="89623"/>
                  </a:lnTo>
                  <a:lnTo>
                    <a:pt x="343547" y="90970"/>
                  </a:lnTo>
                  <a:lnTo>
                    <a:pt x="343192" y="91528"/>
                  </a:lnTo>
                  <a:lnTo>
                    <a:pt x="342887" y="91528"/>
                  </a:lnTo>
                  <a:lnTo>
                    <a:pt x="342582" y="92036"/>
                  </a:lnTo>
                  <a:lnTo>
                    <a:pt x="342493" y="92290"/>
                  </a:lnTo>
                  <a:lnTo>
                    <a:pt x="342252" y="95592"/>
                  </a:lnTo>
                  <a:lnTo>
                    <a:pt x="342506" y="94703"/>
                  </a:lnTo>
                  <a:lnTo>
                    <a:pt x="342747" y="95338"/>
                  </a:lnTo>
                  <a:lnTo>
                    <a:pt x="342963" y="96393"/>
                  </a:lnTo>
                  <a:lnTo>
                    <a:pt x="342912" y="95872"/>
                  </a:lnTo>
                  <a:lnTo>
                    <a:pt x="343242" y="96862"/>
                  </a:lnTo>
                  <a:lnTo>
                    <a:pt x="343357" y="95580"/>
                  </a:lnTo>
                  <a:lnTo>
                    <a:pt x="343471" y="95211"/>
                  </a:lnTo>
                  <a:lnTo>
                    <a:pt x="343649" y="94703"/>
                  </a:lnTo>
                  <a:lnTo>
                    <a:pt x="345516" y="88988"/>
                  </a:lnTo>
                  <a:lnTo>
                    <a:pt x="344843" y="94703"/>
                  </a:lnTo>
                  <a:lnTo>
                    <a:pt x="344805" y="94957"/>
                  </a:lnTo>
                  <a:lnTo>
                    <a:pt x="344919" y="94703"/>
                  </a:lnTo>
                  <a:lnTo>
                    <a:pt x="346024" y="93052"/>
                  </a:lnTo>
                  <a:lnTo>
                    <a:pt x="345414" y="95338"/>
                  </a:lnTo>
                  <a:lnTo>
                    <a:pt x="345300" y="98158"/>
                  </a:lnTo>
                  <a:lnTo>
                    <a:pt x="345059" y="98894"/>
                  </a:lnTo>
                  <a:lnTo>
                    <a:pt x="346049" y="96481"/>
                  </a:lnTo>
                  <a:lnTo>
                    <a:pt x="345262" y="101053"/>
                  </a:lnTo>
                  <a:lnTo>
                    <a:pt x="346671" y="97497"/>
                  </a:lnTo>
                  <a:lnTo>
                    <a:pt x="346468" y="98513"/>
                  </a:lnTo>
                  <a:lnTo>
                    <a:pt x="346760" y="98158"/>
                  </a:lnTo>
                  <a:lnTo>
                    <a:pt x="346951" y="97497"/>
                  </a:lnTo>
                  <a:lnTo>
                    <a:pt x="347014" y="97243"/>
                  </a:lnTo>
                  <a:lnTo>
                    <a:pt x="347395" y="96481"/>
                  </a:lnTo>
                  <a:lnTo>
                    <a:pt x="348627" y="93941"/>
                  </a:lnTo>
                  <a:lnTo>
                    <a:pt x="347941" y="101688"/>
                  </a:lnTo>
                  <a:lnTo>
                    <a:pt x="350189" y="97370"/>
                  </a:lnTo>
                  <a:lnTo>
                    <a:pt x="351637" y="95719"/>
                  </a:lnTo>
                  <a:lnTo>
                    <a:pt x="352158" y="93941"/>
                  </a:lnTo>
                  <a:lnTo>
                    <a:pt x="352386" y="93179"/>
                  </a:lnTo>
                  <a:lnTo>
                    <a:pt x="352615" y="92417"/>
                  </a:lnTo>
                  <a:lnTo>
                    <a:pt x="353936" y="90893"/>
                  </a:lnTo>
                  <a:lnTo>
                    <a:pt x="353809" y="92671"/>
                  </a:lnTo>
                  <a:lnTo>
                    <a:pt x="352958" y="94195"/>
                  </a:lnTo>
                  <a:lnTo>
                    <a:pt x="352856" y="94830"/>
                  </a:lnTo>
                  <a:lnTo>
                    <a:pt x="352971" y="96100"/>
                  </a:lnTo>
                  <a:lnTo>
                    <a:pt x="353428" y="95846"/>
                  </a:lnTo>
                  <a:lnTo>
                    <a:pt x="354164" y="94830"/>
                  </a:lnTo>
                  <a:lnTo>
                    <a:pt x="353910" y="95580"/>
                  </a:lnTo>
                  <a:lnTo>
                    <a:pt x="353783" y="96481"/>
                  </a:lnTo>
                  <a:lnTo>
                    <a:pt x="353669" y="97624"/>
                  </a:lnTo>
                  <a:lnTo>
                    <a:pt x="354101" y="97497"/>
                  </a:lnTo>
                  <a:lnTo>
                    <a:pt x="354469" y="95592"/>
                  </a:lnTo>
                  <a:lnTo>
                    <a:pt x="354495" y="95211"/>
                  </a:lnTo>
                  <a:lnTo>
                    <a:pt x="354431" y="94830"/>
                  </a:lnTo>
                  <a:lnTo>
                    <a:pt x="354584" y="94322"/>
                  </a:lnTo>
                  <a:lnTo>
                    <a:pt x="355638" y="91020"/>
                  </a:lnTo>
                  <a:close/>
                </a:path>
                <a:path w="624205" h="136525">
                  <a:moveTo>
                    <a:pt x="355650" y="98920"/>
                  </a:moveTo>
                  <a:lnTo>
                    <a:pt x="355371" y="99072"/>
                  </a:lnTo>
                  <a:lnTo>
                    <a:pt x="355244" y="99783"/>
                  </a:lnTo>
                  <a:lnTo>
                    <a:pt x="355650" y="98920"/>
                  </a:lnTo>
                  <a:close/>
                </a:path>
                <a:path w="624205" h="136525">
                  <a:moveTo>
                    <a:pt x="355739" y="100495"/>
                  </a:moveTo>
                  <a:lnTo>
                    <a:pt x="355612" y="100482"/>
                  </a:lnTo>
                  <a:lnTo>
                    <a:pt x="355523" y="100787"/>
                  </a:lnTo>
                  <a:lnTo>
                    <a:pt x="355739" y="100495"/>
                  </a:lnTo>
                  <a:close/>
                </a:path>
                <a:path w="624205" h="136525">
                  <a:moveTo>
                    <a:pt x="356184" y="99834"/>
                  </a:moveTo>
                  <a:lnTo>
                    <a:pt x="355739" y="100482"/>
                  </a:lnTo>
                  <a:lnTo>
                    <a:pt x="355917" y="100634"/>
                  </a:lnTo>
                  <a:lnTo>
                    <a:pt x="356184" y="99834"/>
                  </a:lnTo>
                  <a:close/>
                </a:path>
                <a:path w="624205" h="136525">
                  <a:moveTo>
                    <a:pt x="356971" y="95351"/>
                  </a:moveTo>
                  <a:lnTo>
                    <a:pt x="356463" y="97243"/>
                  </a:lnTo>
                  <a:lnTo>
                    <a:pt x="355650" y="98920"/>
                  </a:lnTo>
                  <a:lnTo>
                    <a:pt x="356196" y="98640"/>
                  </a:lnTo>
                  <a:lnTo>
                    <a:pt x="356946" y="96100"/>
                  </a:lnTo>
                  <a:lnTo>
                    <a:pt x="356971" y="95351"/>
                  </a:lnTo>
                  <a:close/>
                </a:path>
                <a:path w="624205" h="136525">
                  <a:moveTo>
                    <a:pt x="357149" y="94703"/>
                  </a:moveTo>
                  <a:lnTo>
                    <a:pt x="356920" y="94830"/>
                  </a:lnTo>
                  <a:lnTo>
                    <a:pt x="356971" y="95351"/>
                  </a:lnTo>
                  <a:lnTo>
                    <a:pt x="357149" y="94703"/>
                  </a:lnTo>
                  <a:close/>
                </a:path>
                <a:path w="624205" h="136525">
                  <a:moveTo>
                    <a:pt x="357530" y="89115"/>
                  </a:moveTo>
                  <a:lnTo>
                    <a:pt x="354977" y="95465"/>
                  </a:lnTo>
                  <a:lnTo>
                    <a:pt x="354926" y="95592"/>
                  </a:lnTo>
                  <a:lnTo>
                    <a:pt x="354088" y="98386"/>
                  </a:lnTo>
                  <a:lnTo>
                    <a:pt x="353606" y="99529"/>
                  </a:lnTo>
                  <a:lnTo>
                    <a:pt x="354266" y="98767"/>
                  </a:lnTo>
                  <a:lnTo>
                    <a:pt x="355142" y="96989"/>
                  </a:lnTo>
                  <a:lnTo>
                    <a:pt x="355828" y="96227"/>
                  </a:lnTo>
                  <a:lnTo>
                    <a:pt x="355536" y="98005"/>
                  </a:lnTo>
                  <a:lnTo>
                    <a:pt x="355777" y="96608"/>
                  </a:lnTo>
                  <a:lnTo>
                    <a:pt x="355866" y="96227"/>
                  </a:lnTo>
                  <a:lnTo>
                    <a:pt x="355981" y="95719"/>
                  </a:lnTo>
                  <a:lnTo>
                    <a:pt x="356095" y="95465"/>
                  </a:lnTo>
                  <a:lnTo>
                    <a:pt x="356387" y="95084"/>
                  </a:lnTo>
                  <a:lnTo>
                    <a:pt x="356501" y="94830"/>
                  </a:lnTo>
                  <a:lnTo>
                    <a:pt x="357530" y="89115"/>
                  </a:lnTo>
                  <a:close/>
                </a:path>
                <a:path w="624205" h="136525">
                  <a:moveTo>
                    <a:pt x="359410" y="93408"/>
                  </a:moveTo>
                  <a:lnTo>
                    <a:pt x="359003" y="93205"/>
                  </a:lnTo>
                  <a:lnTo>
                    <a:pt x="358038" y="95250"/>
                  </a:lnTo>
                  <a:lnTo>
                    <a:pt x="358127" y="94488"/>
                  </a:lnTo>
                  <a:lnTo>
                    <a:pt x="358432" y="93624"/>
                  </a:lnTo>
                  <a:lnTo>
                    <a:pt x="358597" y="93014"/>
                  </a:lnTo>
                  <a:lnTo>
                    <a:pt x="357911" y="94576"/>
                  </a:lnTo>
                  <a:lnTo>
                    <a:pt x="356857" y="97370"/>
                  </a:lnTo>
                  <a:lnTo>
                    <a:pt x="356323" y="100507"/>
                  </a:lnTo>
                  <a:lnTo>
                    <a:pt x="357390" y="97332"/>
                  </a:lnTo>
                  <a:lnTo>
                    <a:pt x="357136" y="98704"/>
                  </a:lnTo>
                  <a:lnTo>
                    <a:pt x="358394" y="94932"/>
                  </a:lnTo>
                  <a:lnTo>
                    <a:pt x="358749" y="94589"/>
                  </a:lnTo>
                  <a:lnTo>
                    <a:pt x="358597" y="96126"/>
                  </a:lnTo>
                  <a:lnTo>
                    <a:pt x="358254" y="97345"/>
                  </a:lnTo>
                  <a:lnTo>
                    <a:pt x="358546" y="96494"/>
                  </a:lnTo>
                  <a:lnTo>
                    <a:pt x="358470" y="98183"/>
                  </a:lnTo>
                  <a:lnTo>
                    <a:pt x="359130" y="96100"/>
                  </a:lnTo>
                  <a:lnTo>
                    <a:pt x="359410" y="93408"/>
                  </a:lnTo>
                  <a:close/>
                </a:path>
                <a:path w="624205" h="136525">
                  <a:moveTo>
                    <a:pt x="359575" y="96812"/>
                  </a:moveTo>
                  <a:lnTo>
                    <a:pt x="359219" y="97155"/>
                  </a:lnTo>
                  <a:lnTo>
                    <a:pt x="358228" y="100482"/>
                  </a:lnTo>
                  <a:lnTo>
                    <a:pt x="358838" y="99669"/>
                  </a:lnTo>
                  <a:lnTo>
                    <a:pt x="359143" y="98818"/>
                  </a:lnTo>
                  <a:lnTo>
                    <a:pt x="359575" y="96812"/>
                  </a:lnTo>
                  <a:close/>
                </a:path>
                <a:path w="624205" h="136525">
                  <a:moveTo>
                    <a:pt x="580504" y="115785"/>
                  </a:moveTo>
                  <a:lnTo>
                    <a:pt x="580364" y="116001"/>
                  </a:lnTo>
                  <a:lnTo>
                    <a:pt x="580250" y="116205"/>
                  </a:lnTo>
                  <a:lnTo>
                    <a:pt x="580250" y="116509"/>
                  </a:lnTo>
                  <a:lnTo>
                    <a:pt x="580390" y="116433"/>
                  </a:lnTo>
                  <a:lnTo>
                    <a:pt x="580466" y="116103"/>
                  </a:lnTo>
                  <a:lnTo>
                    <a:pt x="580504" y="115785"/>
                  </a:lnTo>
                  <a:close/>
                </a:path>
                <a:path w="624205" h="136525">
                  <a:moveTo>
                    <a:pt x="596696" y="120586"/>
                  </a:moveTo>
                  <a:lnTo>
                    <a:pt x="596684" y="120345"/>
                  </a:lnTo>
                  <a:lnTo>
                    <a:pt x="596633" y="120218"/>
                  </a:lnTo>
                  <a:lnTo>
                    <a:pt x="596696" y="120586"/>
                  </a:lnTo>
                  <a:close/>
                </a:path>
                <a:path w="624205" h="136525">
                  <a:moveTo>
                    <a:pt x="623620" y="131343"/>
                  </a:moveTo>
                  <a:lnTo>
                    <a:pt x="623544" y="128651"/>
                  </a:lnTo>
                  <a:lnTo>
                    <a:pt x="623112" y="128485"/>
                  </a:lnTo>
                  <a:lnTo>
                    <a:pt x="622414" y="130644"/>
                  </a:lnTo>
                  <a:lnTo>
                    <a:pt x="622388" y="129882"/>
                  </a:lnTo>
                  <a:lnTo>
                    <a:pt x="622579" y="128993"/>
                  </a:lnTo>
                  <a:lnTo>
                    <a:pt x="622668" y="128346"/>
                  </a:lnTo>
                  <a:lnTo>
                    <a:pt x="622173" y="129984"/>
                  </a:lnTo>
                  <a:lnTo>
                    <a:pt x="621499" y="132880"/>
                  </a:lnTo>
                  <a:lnTo>
                    <a:pt x="621360" y="136067"/>
                  </a:lnTo>
                  <a:lnTo>
                    <a:pt x="622020" y="132791"/>
                  </a:lnTo>
                  <a:lnTo>
                    <a:pt x="621969" y="134188"/>
                  </a:lnTo>
                  <a:lnTo>
                    <a:pt x="622719" y="130276"/>
                  </a:lnTo>
                  <a:lnTo>
                    <a:pt x="623036" y="129895"/>
                  </a:lnTo>
                  <a:lnTo>
                    <a:pt x="623074" y="131432"/>
                  </a:lnTo>
                  <a:lnTo>
                    <a:pt x="622896" y="132702"/>
                  </a:lnTo>
                  <a:lnTo>
                    <a:pt x="623087" y="131826"/>
                  </a:lnTo>
                  <a:lnTo>
                    <a:pt x="623252" y="133502"/>
                  </a:lnTo>
                  <a:lnTo>
                    <a:pt x="623620" y="131343"/>
                  </a:lnTo>
                  <a:close/>
                </a:path>
                <a:path w="624205" h="136525">
                  <a:moveTo>
                    <a:pt x="624179" y="132016"/>
                  </a:moveTo>
                  <a:lnTo>
                    <a:pt x="623862" y="132372"/>
                  </a:lnTo>
                  <a:lnTo>
                    <a:pt x="623316" y="135801"/>
                  </a:lnTo>
                  <a:lnTo>
                    <a:pt x="623824" y="134937"/>
                  </a:lnTo>
                  <a:lnTo>
                    <a:pt x="624027" y="134048"/>
                  </a:lnTo>
                  <a:lnTo>
                    <a:pt x="624179" y="13201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8667337" y="8359857"/>
              <a:ext cx="526415" cy="103505"/>
            </a:xfrm>
            <a:custGeom>
              <a:avLst/>
              <a:gdLst/>
              <a:ahLst/>
              <a:cxnLst/>
              <a:rect l="l" t="t" r="r" b="b"/>
              <a:pathLst>
                <a:path w="526415" h="103504">
                  <a:moveTo>
                    <a:pt x="1587" y="9283"/>
                  </a:moveTo>
                  <a:lnTo>
                    <a:pt x="1282" y="11061"/>
                  </a:lnTo>
                  <a:lnTo>
                    <a:pt x="1384" y="10909"/>
                  </a:lnTo>
                  <a:lnTo>
                    <a:pt x="1473" y="10363"/>
                  </a:lnTo>
                  <a:lnTo>
                    <a:pt x="1524" y="9817"/>
                  </a:lnTo>
                  <a:lnTo>
                    <a:pt x="1587" y="9283"/>
                  </a:lnTo>
                  <a:close/>
                </a:path>
                <a:path w="526415" h="103504">
                  <a:moveTo>
                    <a:pt x="3352" y="21069"/>
                  </a:moveTo>
                  <a:lnTo>
                    <a:pt x="3200" y="21717"/>
                  </a:lnTo>
                  <a:lnTo>
                    <a:pt x="3302" y="22186"/>
                  </a:lnTo>
                  <a:lnTo>
                    <a:pt x="3352" y="21069"/>
                  </a:lnTo>
                  <a:close/>
                </a:path>
                <a:path w="526415" h="103504">
                  <a:moveTo>
                    <a:pt x="3581" y="23749"/>
                  </a:moveTo>
                  <a:lnTo>
                    <a:pt x="3479" y="22987"/>
                  </a:lnTo>
                  <a:lnTo>
                    <a:pt x="3302" y="22186"/>
                  </a:lnTo>
                  <a:lnTo>
                    <a:pt x="3175" y="23114"/>
                  </a:lnTo>
                  <a:lnTo>
                    <a:pt x="2819" y="24130"/>
                  </a:lnTo>
                  <a:lnTo>
                    <a:pt x="2717" y="24892"/>
                  </a:lnTo>
                  <a:lnTo>
                    <a:pt x="3035" y="25781"/>
                  </a:lnTo>
                  <a:lnTo>
                    <a:pt x="3581" y="23749"/>
                  </a:lnTo>
                  <a:close/>
                </a:path>
                <a:path w="526415" h="103504">
                  <a:moveTo>
                    <a:pt x="5778" y="6604"/>
                  </a:moveTo>
                  <a:lnTo>
                    <a:pt x="5727" y="6731"/>
                  </a:lnTo>
                  <a:lnTo>
                    <a:pt x="5626" y="7239"/>
                  </a:lnTo>
                  <a:lnTo>
                    <a:pt x="5372" y="8763"/>
                  </a:lnTo>
                  <a:lnTo>
                    <a:pt x="5778" y="6604"/>
                  </a:lnTo>
                  <a:close/>
                </a:path>
                <a:path w="526415" h="103504">
                  <a:moveTo>
                    <a:pt x="6286" y="25717"/>
                  </a:moveTo>
                  <a:lnTo>
                    <a:pt x="6223" y="26009"/>
                  </a:lnTo>
                  <a:lnTo>
                    <a:pt x="6197" y="26212"/>
                  </a:lnTo>
                  <a:lnTo>
                    <a:pt x="6261" y="26035"/>
                  </a:lnTo>
                  <a:lnTo>
                    <a:pt x="6261" y="25908"/>
                  </a:lnTo>
                  <a:lnTo>
                    <a:pt x="6286" y="25717"/>
                  </a:lnTo>
                  <a:close/>
                </a:path>
                <a:path w="526415" h="103504">
                  <a:moveTo>
                    <a:pt x="15976" y="28638"/>
                  </a:moveTo>
                  <a:lnTo>
                    <a:pt x="15252" y="30226"/>
                  </a:lnTo>
                  <a:lnTo>
                    <a:pt x="15976" y="30353"/>
                  </a:lnTo>
                  <a:lnTo>
                    <a:pt x="15976" y="28638"/>
                  </a:lnTo>
                  <a:close/>
                </a:path>
                <a:path w="526415" h="103504">
                  <a:moveTo>
                    <a:pt x="20993" y="23749"/>
                  </a:moveTo>
                  <a:lnTo>
                    <a:pt x="20840" y="25806"/>
                  </a:lnTo>
                  <a:lnTo>
                    <a:pt x="20053" y="26479"/>
                  </a:lnTo>
                  <a:lnTo>
                    <a:pt x="20942" y="26377"/>
                  </a:lnTo>
                  <a:lnTo>
                    <a:pt x="20916" y="25539"/>
                  </a:lnTo>
                  <a:lnTo>
                    <a:pt x="20955" y="24625"/>
                  </a:lnTo>
                  <a:lnTo>
                    <a:pt x="20993" y="23749"/>
                  </a:lnTo>
                  <a:close/>
                </a:path>
                <a:path w="526415" h="103504">
                  <a:moveTo>
                    <a:pt x="21894" y="22186"/>
                  </a:moveTo>
                  <a:lnTo>
                    <a:pt x="21539" y="20447"/>
                  </a:lnTo>
                  <a:lnTo>
                    <a:pt x="21247" y="23114"/>
                  </a:lnTo>
                  <a:lnTo>
                    <a:pt x="21424" y="22860"/>
                  </a:lnTo>
                  <a:lnTo>
                    <a:pt x="21475" y="22606"/>
                  </a:lnTo>
                  <a:lnTo>
                    <a:pt x="21488" y="22771"/>
                  </a:lnTo>
                  <a:lnTo>
                    <a:pt x="21602" y="22606"/>
                  </a:lnTo>
                  <a:lnTo>
                    <a:pt x="21894" y="22186"/>
                  </a:lnTo>
                  <a:close/>
                </a:path>
                <a:path w="526415" h="103504">
                  <a:moveTo>
                    <a:pt x="22085" y="21882"/>
                  </a:moveTo>
                  <a:lnTo>
                    <a:pt x="21958" y="22352"/>
                  </a:lnTo>
                  <a:lnTo>
                    <a:pt x="22072" y="22860"/>
                  </a:lnTo>
                  <a:lnTo>
                    <a:pt x="22085" y="21882"/>
                  </a:lnTo>
                  <a:close/>
                </a:path>
                <a:path w="526415" h="103504">
                  <a:moveTo>
                    <a:pt x="27559" y="6223"/>
                  </a:moveTo>
                  <a:lnTo>
                    <a:pt x="27393" y="6591"/>
                  </a:lnTo>
                  <a:lnTo>
                    <a:pt x="27520" y="6350"/>
                  </a:lnTo>
                  <a:lnTo>
                    <a:pt x="27559" y="6223"/>
                  </a:lnTo>
                  <a:close/>
                </a:path>
                <a:path w="526415" h="103504">
                  <a:moveTo>
                    <a:pt x="27914" y="5588"/>
                  </a:moveTo>
                  <a:lnTo>
                    <a:pt x="27584" y="6248"/>
                  </a:lnTo>
                  <a:lnTo>
                    <a:pt x="27749" y="6350"/>
                  </a:lnTo>
                  <a:lnTo>
                    <a:pt x="27914" y="5588"/>
                  </a:lnTo>
                  <a:close/>
                </a:path>
                <a:path w="526415" h="103504">
                  <a:moveTo>
                    <a:pt x="28689" y="25908"/>
                  </a:moveTo>
                  <a:lnTo>
                    <a:pt x="28130" y="25666"/>
                  </a:lnTo>
                  <a:lnTo>
                    <a:pt x="28308" y="27051"/>
                  </a:lnTo>
                  <a:lnTo>
                    <a:pt x="28562" y="29337"/>
                  </a:lnTo>
                  <a:lnTo>
                    <a:pt x="28689" y="27520"/>
                  </a:lnTo>
                  <a:lnTo>
                    <a:pt x="28689" y="25908"/>
                  </a:lnTo>
                  <a:close/>
                </a:path>
                <a:path w="526415" h="103504">
                  <a:moveTo>
                    <a:pt x="28841" y="25234"/>
                  </a:moveTo>
                  <a:lnTo>
                    <a:pt x="28689" y="25908"/>
                  </a:lnTo>
                  <a:lnTo>
                    <a:pt x="28841" y="25234"/>
                  </a:lnTo>
                  <a:close/>
                </a:path>
                <a:path w="526415" h="103504">
                  <a:moveTo>
                    <a:pt x="28956" y="24739"/>
                  </a:moveTo>
                  <a:lnTo>
                    <a:pt x="28930" y="23990"/>
                  </a:lnTo>
                  <a:lnTo>
                    <a:pt x="28841" y="25234"/>
                  </a:lnTo>
                  <a:lnTo>
                    <a:pt x="28956" y="24739"/>
                  </a:lnTo>
                  <a:close/>
                </a:path>
                <a:path w="526415" h="103504">
                  <a:moveTo>
                    <a:pt x="36982" y="5842"/>
                  </a:moveTo>
                  <a:lnTo>
                    <a:pt x="36880" y="6807"/>
                  </a:lnTo>
                  <a:lnTo>
                    <a:pt x="36982" y="5842"/>
                  </a:lnTo>
                  <a:close/>
                </a:path>
                <a:path w="526415" h="103504">
                  <a:moveTo>
                    <a:pt x="38239" y="30607"/>
                  </a:moveTo>
                  <a:lnTo>
                    <a:pt x="38036" y="27432"/>
                  </a:lnTo>
                  <a:lnTo>
                    <a:pt x="37960" y="28917"/>
                  </a:lnTo>
                  <a:lnTo>
                    <a:pt x="37846" y="29464"/>
                  </a:lnTo>
                  <a:lnTo>
                    <a:pt x="38239" y="30607"/>
                  </a:lnTo>
                  <a:close/>
                </a:path>
                <a:path w="526415" h="103504">
                  <a:moveTo>
                    <a:pt x="41656" y="8382"/>
                  </a:moveTo>
                  <a:lnTo>
                    <a:pt x="41490" y="7620"/>
                  </a:lnTo>
                  <a:lnTo>
                    <a:pt x="41554" y="8001"/>
                  </a:lnTo>
                  <a:lnTo>
                    <a:pt x="41656" y="8382"/>
                  </a:lnTo>
                  <a:close/>
                </a:path>
                <a:path w="526415" h="103504">
                  <a:moveTo>
                    <a:pt x="53682" y="30137"/>
                  </a:moveTo>
                  <a:lnTo>
                    <a:pt x="53479" y="30772"/>
                  </a:lnTo>
                  <a:lnTo>
                    <a:pt x="53682" y="30137"/>
                  </a:lnTo>
                  <a:close/>
                </a:path>
                <a:path w="526415" h="103504">
                  <a:moveTo>
                    <a:pt x="55333" y="29603"/>
                  </a:moveTo>
                  <a:lnTo>
                    <a:pt x="55130" y="29933"/>
                  </a:lnTo>
                  <a:lnTo>
                    <a:pt x="55257" y="29933"/>
                  </a:lnTo>
                  <a:lnTo>
                    <a:pt x="55333" y="29603"/>
                  </a:lnTo>
                  <a:close/>
                </a:path>
                <a:path w="526415" h="103504">
                  <a:moveTo>
                    <a:pt x="58127" y="29819"/>
                  </a:moveTo>
                  <a:lnTo>
                    <a:pt x="57429" y="31623"/>
                  </a:lnTo>
                  <a:lnTo>
                    <a:pt x="57734" y="30861"/>
                  </a:lnTo>
                  <a:lnTo>
                    <a:pt x="58000" y="30441"/>
                  </a:lnTo>
                  <a:lnTo>
                    <a:pt x="58127" y="29819"/>
                  </a:lnTo>
                  <a:close/>
                </a:path>
                <a:path w="526415" h="103504">
                  <a:moveTo>
                    <a:pt x="60566" y="3898"/>
                  </a:moveTo>
                  <a:lnTo>
                    <a:pt x="59944" y="4762"/>
                  </a:lnTo>
                  <a:lnTo>
                    <a:pt x="60172" y="4965"/>
                  </a:lnTo>
                  <a:lnTo>
                    <a:pt x="60566" y="3898"/>
                  </a:lnTo>
                  <a:close/>
                </a:path>
                <a:path w="526415" h="103504">
                  <a:moveTo>
                    <a:pt x="64706" y="27889"/>
                  </a:moveTo>
                  <a:lnTo>
                    <a:pt x="64249" y="29337"/>
                  </a:lnTo>
                  <a:lnTo>
                    <a:pt x="64630" y="28956"/>
                  </a:lnTo>
                  <a:lnTo>
                    <a:pt x="64706" y="27889"/>
                  </a:lnTo>
                  <a:close/>
                </a:path>
                <a:path w="526415" h="103504">
                  <a:moveTo>
                    <a:pt x="65011" y="28575"/>
                  </a:moveTo>
                  <a:lnTo>
                    <a:pt x="64655" y="28943"/>
                  </a:lnTo>
                  <a:lnTo>
                    <a:pt x="64541" y="30607"/>
                  </a:lnTo>
                  <a:lnTo>
                    <a:pt x="65011" y="28575"/>
                  </a:lnTo>
                  <a:close/>
                </a:path>
                <a:path w="526415" h="103504">
                  <a:moveTo>
                    <a:pt x="89471" y="15570"/>
                  </a:moveTo>
                  <a:lnTo>
                    <a:pt x="89446" y="15443"/>
                  </a:lnTo>
                  <a:lnTo>
                    <a:pt x="89408" y="15278"/>
                  </a:lnTo>
                  <a:lnTo>
                    <a:pt x="89471" y="15570"/>
                  </a:lnTo>
                  <a:close/>
                </a:path>
                <a:path w="526415" h="103504">
                  <a:moveTo>
                    <a:pt x="90297" y="11709"/>
                  </a:moveTo>
                  <a:lnTo>
                    <a:pt x="88912" y="12255"/>
                  </a:lnTo>
                  <a:lnTo>
                    <a:pt x="89408" y="15252"/>
                  </a:lnTo>
                  <a:lnTo>
                    <a:pt x="89458" y="14097"/>
                  </a:lnTo>
                  <a:lnTo>
                    <a:pt x="90297" y="11709"/>
                  </a:lnTo>
                  <a:close/>
                </a:path>
                <a:path w="526415" h="103504">
                  <a:moveTo>
                    <a:pt x="92316" y="36830"/>
                  </a:moveTo>
                  <a:lnTo>
                    <a:pt x="92214" y="35255"/>
                  </a:lnTo>
                  <a:lnTo>
                    <a:pt x="92227" y="36576"/>
                  </a:lnTo>
                  <a:lnTo>
                    <a:pt x="92316" y="36830"/>
                  </a:lnTo>
                  <a:close/>
                </a:path>
                <a:path w="526415" h="103504">
                  <a:moveTo>
                    <a:pt x="99237" y="15900"/>
                  </a:moveTo>
                  <a:lnTo>
                    <a:pt x="98793" y="17500"/>
                  </a:lnTo>
                  <a:lnTo>
                    <a:pt x="99237" y="15900"/>
                  </a:lnTo>
                  <a:close/>
                </a:path>
                <a:path w="526415" h="103504">
                  <a:moveTo>
                    <a:pt x="100888" y="12700"/>
                  </a:moveTo>
                  <a:lnTo>
                    <a:pt x="100495" y="12700"/>
                  </a:lnTo>
                  <a:lnTo>
                    <a:pt x="99491" y="12954"/>
                  </a:lnTo>
                  <a:lnTo>
                    <a:pt x="99060" y="14859"/>
                  </a:lnTo>
                  <a:lnTo>
                    <a:pt x="99250" y="14516"/>
                  </a:lnTo>
                  <a:lnTo>
                    <a:pt x="99580" y="13589"/>
                  </a:lnTo>
                  <a:lnTo>
                    <a:pt x="99580" y="14605"/>
                  </a:lnTo>
                  <a:lnTo>
                    <a:pt x="99237" y="15900"/>
                  </a:lnTo>
                  <a:lnTo>
                    <a:pt x="100177" y="14478"/>
                  </a:lnTo>
                  <a:lnTo>
                    <a:pt x="100533" y="13589"/>
                  </a:lnTo>
                  <a:lnTo>
                    <a:pt x="100888" y="12700"/>
                  </a:lnTo>
                  <a:close/>
                </a:path>
                <a:path w="526415" h="103504">
                  <a:moveTo>
                    <a:pt x="102400" y="13182"/>
                  </a:moveTo>
                  <a:lnTo>
                    <a:pt x="102095" y="12090"/>
                  </a:lnTo>
                  <a:lnTo>
                    <a:pt x="101688" y="13677"/>
                  </a:lnTo>
                  <a:lnTo>
                    <a:pt x="101981" y="13944"/>
                  </a:lnTo>
                  <a:lnTo>
                    <a:pt x="102158" y="15252"/>
                  </a:lnTo>
                  <a:lnTo>
                    <a:pt x="102374" y="14846"/>
                  </a:lnTo>
                  <a:lnTo>
                    <a:pt x="102400" y="13182"/>
                  </a:lnTo>
                  <a:close/>
                </a:path>
                <a:path w="526415" h="103504">
                  <a:moveTo>
                    <a:pt x="105981" y="18389"/>
                  </a:moveTo>
                  <a:lnTo>
                    <a:pt x="105714" y="19685"/>
                  </a:lnTo>
                  <a:lnTo>
                    <a:pt x="105968" y="19431"/>
                  </a:lnTo>
                  <a:lnTo>
                    <a:pt x="105981" y="18389"/>
                  </a:lnTo>
                  <a:close/>
                </a:path>
                <a:path w="526415" h="103504">
                  <a:moveTo>
                    <a:pt x="106362" y="15621"/>
                  </a:moveTo>
                  <a:lnTo>
                    <a:pt x="106083" y="15875"/>
                  </a:lnTo>
                  <a:lnTo>
                    <a:pt x="105981" y="18389"/>
                  </a:lnTo>
                  <a:lnTo>
                    <a:pt x="106184" y="17399"/>
                  </a:lnTo>
                  <a:lnTo>
                    <a:pt x="106235" y="17246"/>
                  </a:lnTo>
                  <a:lnTo>
                    <a:pt x="106222" y="18415"/>
                  </a:lnTo>
                  <a:lnTo>
                    <a:pt x="106286" y="17145"/>
                  </a:lnTo>
                  <a:lnTo>
                    <a:pt x="106362" y="15621"/>
                  </a:lnTo>
                  <a:close/>
                </a:path>
                <a:path w="526415" h="103504">
                  <a:moveTo>
                    <a:pt x="111696" y="37668"/>
                  </a:moveTo>
                  <a:lnTo>
                    <a:pt x="111391" y="38608"/>
                  </a:lnTo>
                  <a:lnTo>
                    <a:pt x="111633" y="38100"/>
                  </a:lnTo>
                  <a:lnTo>
                    <a:pt x="111696" y="37668"/>
                  </a:lnTo>
                  <a:close/>
                </a:path>
                <a:path w="526415" h="103504">
                  <a:moveTo>
                    <a:pt x="116065" y="15976"/>
                  </a:moveTo>
                  <a:lnTo>
                    <a:pt x="115849" y="15506"/>
                  </a:lnTo>
                  <a:lnTo>
                    <a:pt x="115849" y="15735"/>
                  </a:lnTo>
                  <a:lnTo>
                    <a:pt x="115874" y="15913"/>
                  </a:lnTo>
                  <a:lnTo>
                    <a:pt x="115887" y="16103"/>
                  </a:lnTo>
                  <a:lnTo>
                    <a:pt x="116065" y="15976"/>
                  </a:lnTo>
                  <a:close/>
                </a:path>
                <a:path w="526415" h="103504">
                  <a:moveTo>
                    <a:pt x="117487" y="12065"/>
                  </a:moveTo>
                  <a:lnTo>
                    <a:pt x="116979" y="13017"/>
                  </a:lnTo>
                  <a:lnTo>
                    <a:pt x="116751" y="16306"/>
                  </a:lnTo>
                  <a:lnTo>
                    <a:pt x="117055" y="15735"/>
                  </a:lnTo>
                  <a:lnTo>
                    <a:pt x="117487" y="12065"/>
                  </a:lnTo>
                  <a:close/>
                </a:path>
                <a:path w="526415" h="103504">
                  <a:moveTo>
                    <a:pt x="117995" y="39077"/>
                  </a:moveTo>
                  <a:lnTo>
                    <a:pt x="117284" y="38557"/>
                  </a:lnTo>
                  <a:lnTo>
                    <a:pt x="117462" y="38862"/>
                  </a:lnTo>
                  <a:lnTo>
                    <a:pt x="117741" y="39039"/>
                  </a:lnTo>
                  <a:lnTo>
                    <a:pt x="117995" y="39077"/>
                  </a:lnTo>
                  <a:close/>
                </a:path>
                <a:path w="526415" h="103504">
                  <a:moveTo>
                    <a:pt x="118084" y="39077"/>
                  </a:moveTo>
                  <a:close/>
                </a:path>
                <a:path w="526415" h="103504">
                  <a:moveTo>
                    <a:pt x="120548" y="15354"/>
                  </a:moveTo>
                  <a:lnTo>
                    <a:pt x="120459" y="15519"/>
                  </a:lnTo>
                  <a:lnTo>
                    <a:pt x="120357" y="16103"/>
                  </a:lnTo>
                  <a:lnTo>
                    <a:pt x="120548" y="15354"/>
                  </a:lnTo>
                  <a:close/>
                </a:path>
                <a:path w="526415" h="103504">
                  <a:moveTo>
                    <a:pt x="125704" y="12992"/>
                  </a:moveTo>
                  <a:lnTo>
                    <a:pt x="125691" y="12357"/>
                  </a:lnTo>
                  <a:lnTo>
                    <a:pt x="125653" y="12877"/>
                  </a:lnTo>
                  <a:lnTo>
                    <a:pt x="125666" y="13271"/>
                  </a:lnTo>
                  <a:lnTo>
                    <a:pt x="125666" y="13652"/>
                  </a:lnTo>
                  <a:lnTo>
                    <a:pt x="125704" y="13347"/>
                  </a:lnTo>
                  <a:lnTo>
                    <a:pt x="125704" y="12992"/>
                  </a:lnTo>
                  <a:close/>
                </a:path>
                <a:path w="526415" h="103504">
                  <a:moveTo>
                    <a:pt x="126720" y="36766"/>
                  </a:moveTo>
                  <a:lnTo>
                    <a:pt x="126492" y="37465"/>
                  </a:lnTo>
                  <a:lnTo>
                    <a:pt x="126377" y="37592"/>
                  </a:lnTo>
                  <a:lnTo>
                    <a:pt x="126288" y="37973"/>
                  </a:lnTo>
                  <a:lnTo>
                    <a:pt x="126479" y="38735"/>
                  </a:lnTo>
                  <a:lnTo>
                    <a:pt x="126720" y="36766"/>
                  </a:lnTo>
                  <a:close/>
                </a:path>
                <a:path w="526415" h="103504">
                  <a:moveTo>
                    <a:pt x="130721" y="19380"/>
                  </a:moveTo>
                  <a:close/>
                </a:path>
                <a:path w="526415" h="103504">
                  <a:moveTo>
                    <a:pt x="131279" y="15062"/>
                  </a:moveTo>
                  <a:lnTo>
                    <a:pt x="131152" y="15367"/>
                  </a:lnTo>
                  <a:lnTo>
                    <a:pt x="131279" y="15062"/>
                  </a:lnTo>
                  <a:close/>
                </a:path>
                <a:path w="526415" h="103504">
                  <a:moveTo>
                    <a:pt x="131610" y="10414"/>
                  </a:moveTo>
                  <a:lnTo>
                    <a:pt x="130657" y="12192"/>
                  </a:lnTo>
                  <a:lnTo>
                    <a:pt x="130556" y="14516"/>
                  </a:lnTo>
                  <a:lnTo>
                    <a:pt x="130657" y="14224"/>
                  </a:lnTo>
                  <a:lnTo>
                    <a:pt x="130556" y="14732"/>
                  </a:lnTo>
                  <a:lnTo>
                    <a:pt x="130556" y="14516"/>
                  </a:lnTo>
                  <a:lnTo>
                    <a:pt x="130479" y="14732"/>
                  </a:lnTo>
                  <a:lnTo>
                    <a:pt x="129844" y="16510"/>
                  </a:lnTo>
                  <a:lnTo>
                    <a:pt x="131102" y="15240"/>
                  </a:lnTo>
                  <a:lnTo>
                    <a:pt x="131229" y="14605"/>
                  </a:lnTo>
                  <a:lnTo>
                    <a:pt x="131254" y="14224"/>
                  </a:lnTo>
                  <a:lnTo>
                    <a:pt x="131610" y="10414"/>
                  </a:lnTo>
                  <a:close/>
                </a:path>
                <a:path w="526415" h="103504">
                  <a:moveTo>
                    <a:pt x="132207" y="37071"/>
                  </a:moveTo>
                  <a:lnTo>
                    <a:pt x="131800" y="37731"/>
                  </a:lnTo>
                  <a:lnTo>
                    <a:pt x="131991" y="37515"/>
                  </a:lnTo>
                  <a:lnTo>
                    <a:pt x="132207" y="37071"/>
                  </a:lnTo>
                  <a:close/>
                </a:path>
                <a:path w="526415" h="103504">
                  <a:moveTo>
                    <a:pt x="132613" y="36322"/>
                  </a:moveTo>
                  <a:lnTo>
                    <a:pt x="132600" y="36042"/>
                  </a:lnTo>
                  <a:lnTo>
                    <a:pt x="132549" y="36322"/>
                  </a:lnTo>
                  <a:close/>
                </a:path>
                <a:path w="526415" h="103504">
                  <a:moveTo>
                    <a:pt x="132918" y="35687"/>
                  </a:moveTo>
                  <a:lnTo>
                    <a:pt x="132613" y="36322"/>
                  </a:lnTo>
                  <a:lnTo>
                    <a:pt x="132511" y="36449"/>
                  </a:lnTo>
                  <a:lnTo>
                    <a:pt x="132397" y="36766"/>
                  </a:lnTo>
                  <a:lnTo>
                    <a:pt x="132207" y="37071"/>
                  </a:lnTo>
                  <a:lnTo>
                    <a:pt x="132486" y="36957"/>
                  </a:lnTo>
                  <a:lnTo>
                    <a:pt x="132715" y="37846"/>
                  </a:lnTo>
                  <a:lnTo>
                    <a:pt x="132791" y="36957"/>
                  </a:lnTo>
                  <a:lnTo>
                    <a:pt x="132918" y="35687"/>
                  </a:lnTo>
                  <a:close/>
                </a:path>
                <a:path w="526415" h="103504">
                  <a:moveTo>
                    <a:pt x="133502" y="19558"/>
                  </a:moveTo>
                  <a:lnTo>
                    <a:pt x="133400" y="18923"/>
                  </a:lnTo>
                  <a:lnTo>
                    <a:pt x="133299" y="20320"/>
                  </a:lnTo>
                  <a:lnTo>
                    <a:pt x="133502" y="19558"/>
                  </a:lnTo>
                  <a:close/>
                </a:path>
                <a:path w="526415" h="103504">
                  <a:moveTo>
                    <a:pt x="133807" y="19431"/>
                  </a:moveTo>
                  <a:lnTo>
                    <a:pt x="133705" y="18796"/>
                  </a:lnTo>
                  <a:lnTo>
                    <a:pt x="133705" y="19304"/>
                  </a:lnTo>
                  <a:lnTo>
                    <a:pt x="133807" y="19431"/>
                  </a:lnTo>
                  <a:close/>
                </a:path>
                <a:path w="526415" h="103504">
                  <a:moveTo>
                    <a:pt x="134112" y="17462"/>
                  </a:moveTo>
                  <a:lnTo>
                    <a:pt x="133921" y="17043"/>
                  </a:lnTo>
                  <a:lnTo>
                    <a:pt x="133985" y="17322"/>
                  </a:lnTo>
                  <a:lnTo>
                    <a:pt x="134112" y="17462"/>
                  </a:lnTo>
                  <a:close/>
                </a:path>
                <a:path w="526415" h="103504">
                  <a:moveTo>
                    <a:pt x="136131" y="12280"/>
                  </a:moveTo>
                  <a:lnTo>
                    <a:pt x="136080" y="11811"/>
                  </a:lnTo>
                  <a:lnTo>
                    <a:pt x="135890" y="12192"/>
                  </a:lnTo>
                  <a:lnTo>
                    <a:pt x="136131" y="12280"/>
                  </a:lnTo>
                  <a:close/>
                </a:path>
                <a:path w="526415" h="103504">
                  <a:moveTo>
                    <a:pt x="136283" y="12319"/>
                  </a:moveTo>
                  <a:lnTo>
                    <a:pt x="136131" y="12280"/>
                  </a:lnTo>
                  <a:lnTo>
                    <a:pt x="136194" y="12839"/>
                  </a:lnTo>
                  <a:lnTo>
                    <a:pt x="136283" y="12319"/>
                  </a:lnTo>
                  <a:close/>
                </a:path>
                <a:path w="526415" h="103504">
                  <a:moveTo>
                    <a:pt x="137414" y="35420"/>
                  </a:moveTo>
                  <a:lnTo>
                    <a:pt x="137223" y="35433"/>
                  </a:lnTo>
                  <a:lnTo>
                    <a:pt x="137414" y="35560"/>
                  </a:lnTo>
                  <a:lnTo>
                    <a:pt x="137414" y="35420"/>
                  </a:lnTo>
                  <a:close/>
                </a:path>
                <a:path w="526415" h="103504">
                  <a:moveTo>
                    <a:pt x="137960" y="11595"/>
                  </a:moveTo>
                  <a:lnTo>
                    <a:pt x="137769" y="11861"/>
                  </a:lnTo>
                  <a:lnTo>
                    <a:pt x="137960" y="11595"/>
                  </a:lnTo>
                  <a:close/>
                </a:path>
                <a:path w="526415" h="103504">
                  <a:moveTo>
                    <a:pt x="138163" y="12954"/>
                  </a:moveTo>
                  <a:lnTo>
                    <a:pt x="137871" y="13081"/>
                  </a:lnTo>
                  <a:lnTo>
                    <a:pt x="137769" y="13208"/>
                  </a:lnTo>
                  <a:lnTo>
                    <a:pt x="137972" y="13335"/>
                  </a:lnTo>
                  <a:lnTo>
                    <a:pt x="138163" y="12954"/>
                  </a:lnTo>
                  <a:close/>
                </a:path>
                <a:path w="526415" h="103504">
                  <a:moveTo>
                    <a:pt x="142684" y="16408"/>
                  </a:moveTo>
                  <a:lnTo>
                    <a:pt x="142646" y="16078"/>
                  </a:lnTo>
                  <a:lnTo>
                    <a:pt x="142608" y="15900"/>
                  </a:lnTo>
                  <a:lnTo>
                    <a:pt x="142544" y="16154"/>
                  </a:lnTo>
                  <a:lnTo>
                    <a:pt x="142633" y="16319"/>
                  </a:lnTo>
                  <a:close/>
                </a:path>
                <a:path w="526415" h="103504">
                  <a:moveTo>
                    <a:pt x="144805" y="15240"/>
                  </a:moveTo>
                  <a:lnTo>
                    <a:pt x="144335" y="16129"/>
                  </a:lnTo>
                  <a:lnTo>
                    <a:pt x="144221" y="16510"/>
                  </a:lnTo>
                  <a:lnTo>
                    <a:pt x="144284" y="16764"/>
                  </a:lnTo>
                  <a:lnTo>
                    <a:pt x="144322" y="16891"/>
                  </a:lnTo>
                  <a:lnTo>
                    <a:pt x="144411" y="17145"/>
                  </a:lnTo>
                  <a:lnTo>
                    <a:pt x="144805" y="15240"/>
                  </a:lnTo>
                  <a:close/>
                </a:path>
                <a:path w="526415" h="103504">
                  <a:moveTo>
                    <a:pt x="145211" y="19532"/>
                  </a:moveTo>
                  <a:lnTo>
                    <a:pt x="145072" y="19748"/>
                  </a:lnTo>
                  <a:lnTo>
                    <a:pt x="144957" y="19951"/>
                  </a:lnTo>
                  <a:lnTo>
                    <a:pt x="144957" y="20256"/>
                  </a:lnTo>
                  <a:lnTo>
                    <a:pt x="145097" y="20180"/>
                  </a:lnTo>
                  <a:lnTo>
                    <a:pt x="145173" y="19850"/>
                  </a:lnTo>
                  <a:lnTo>
                    <a:pt x="145211" y="19532"/>
                  </a:lnTo>
                  <a:close/>
                </a:path>
                <a:path w="526415" h="103504">
                  <a:moveTo>
                    <a:pt x="145249" y="31559"/>
                  </a:moveTo>
                  <a:lnTo>
                    <a:pt x="145059" y="32054"/>
                  </a:lnTo>
                  <a:lnTo>
                    <a:pt x="144881" y="32562"/>
                  </a:lnTo>
                  <a:lnTo>
                    <a:pt x="144703" y="32880"/>
                  </a:lnTo>
                  <a:lnTo>
                    <a:pt x="144551" y="32651"/>
                  </a:lnTo>
                  <a:lnTo>
                    <a:pt x="144373" y="32334"/>
                  </a:lnTo>
                  <a:lnTo>
                    <a:pt x="144145" y="32766"/>
                  </a:lnTo>
                  <a:lnTo>
                    <a:pt x="144297" y="33375"/>
                  </a:lnTo>
                  <a:lnTo>
                    <a:pt x="144500" y="33261"/>
                  </a:lnTo>
                  <a:lnTo>
                    <a:pt x="144703" y="32893"/>
                  </a:lnTo>
                  <a:lnTo>
                    <a:pt x="144919" y="33121"/>
                  </a:lnTo>
                  <a:lnTo>
                    <a:pt x="145072" y="33197"/>
                  </a:lnTo>
                  <a:lnTo>
                    <a:pt x="145249" y="31559"/>
                  </a:lnTo>
                  <a:close/>
                </a:path>
                <a:path w="526415" h="103504">
                  <a:moveTo>
                    <a:pt x="149085" y="18935"/>
                  </a:moveTo>
                  <a:lnTo>
                    <a:pt x="148996" y="16891"/>
                  </a:lnTo>
                  <a:lnTo>
                    <a:pt x="148361" y="19304"/>
                  </a:lnTo>
                  <a:lnTo>
                    <a:pt x="149085" y="18935"/>
                  </a:lnTo>
                  <a:close/>
                </a:path>
                <a:path w="526415" h="103504">
                  <a:moveTo>
                    <a:pt x="149567" y="18669"/>
                  </a:moveTo>
                  <a:lnTo>
                    <a:pt x="149085" y="18923"/>
                  </a:lnTo>
                  <a:lnTo>
                    <a:pt x="149161" y="20523"/>
                  </a:lnTo>
                  <a:lnTo>
                    <a:pt x="149567" y="18669"/>
                  </a:lnTo>
                  <a:close/>
                </a:path>
                <a:path w="526415" h="103504">
                  <a:moveTo>
                    <a:pt x="150317" y="15201"/>
                  </a:moveTo>
                  <a:lnTo>
                    <a:pt x="149593" y="16103"/>
                  </a:lnTo>
                  <a:lnTo>
                    <a:pt x="150101" y="15570"/>
                  </a:lnTo>
                  <a:lnTo>
                    <a:pt x="150317" y="15201"/>
                  </a:lnTo>
                  <a:close/>
                </a:path>
                <a:path w="526415" h="103504">
                  <a:moveTo>
                    <a:pt x="154927" y="21336"/>
                  </a:moveTo>
                  <a:lnTo>
                    <a:pt x="154825" y="21183"/>
                  </a:lnTo>
                  <a:lnTo>
                    <a:pt x="154927" y="21336"/>
                  </a:lnTo>
                  <a:close/>
                </a:path>
                <a:path w="526415" h="103504">
                  <a:moveTo>
                    <a:pt x="155867" y="18745"/>
                  </a:moveTo>
                  <a:lnTo>
                    <a:pt x="155460" y="19088"/>
                  </a:lnTo>
                  <a:lnTo>
                    <a:pt x="155740" y="19761"/>
                  </a:lnTo>
                  <a:lnTo>
                    <a:pt x="155867" y="18745"/>
                  </a:lnTo>
                  <a:close/>
                </a:path>
                <a:path w="526415" h="103504">
                  <a:moveTo>
                    <a:pt x="161277" y="23901"/>
                  </a:moveTo>
                  <a:lnTo>
                    <a:pt x="160947" y="22771"/>
                  </a:lnTo>
                  <a:lnTo>
                    <a:pt x="160807" y="23888"/>
                  </a:lnTo>
                  <a:lnTo>
                    <a:pt x="161086" y="23622"/>
                  </a:lnTo>
                  <a:lnTo>
                    <a:pt x="161277" y="23901"/>
                  </a:lnTo>
                  <a:close/>
                </a:path>
                <a:path w="526415" h="103504">
                  <a:moveTo>
                    <a:pt x="164985" y="19761"/>
                  </a:moveTo>
                  <a:lnTo>
                    <a:pt x="164947" y="20142"/>
                  </a:lnTo>
                  <a:lnTo>
                    <a:pt x="164922" y="20815"/>
                  </a:lnTo>
                  <a:lnTo>
                    <a:pt x="164960" y="20383"/>
                  </a:lnTo>
                  <a:lnTo>
                    <a:pt x="164973" y="20002"/>
                  </a:lnTo>
                  <a:lnTo>
                    <a:pt x="164985" y="19761"/>
                  </a:lnTo>
                  <a:close/>
                </a:path>
                <a:path w="526415" h="103504">
                  <a:moveTo>
                    <a:pt x="165252" y="28232"/>
                  </a:moveTo>
                  <a:lnTo>
                    <a:pt x="165188" y="28448"/>
                  </a:lnTo>
                  <a:lnTo>
                    <a:pt x="165252" y="28232"/>
                  </a:lnTo>
                  <a:close/>
                </a:path>
                <a:path w="526415" h="103504">
                  <a:moveTo>
                    <a:pt x="165468" y="27520"/>
                  </a:moveTo>
                  <a:lnTo>
                    <a:pt x="165366" y="27686"/>
                  </a:lnTo>
                  <a:lnTo>
                    <a:pt x="165252" y="28232"/>
                  </a:lnTo>
                  <a:lnTo>
                    <a:pt x="165468" y="27520"/>
                  </a:lnTo>
                  <a:close/>
                </a:path>
                <a:path w="526415" h="103504">
                  <a:moveTo>
                    <a:pt x="165633" y="25742"/>
                  </a:moveTo>
                  <a:lnTo>
                    <a:pt x="165519" y="24638"/>
                  </a:lnTo>
                  <a:lnTo>
                    <a:pt x="165455" y="24396"/>
                  </a:lnTo>
                  <a:lnTo>
                    <a:pt x="165315" y="26962"/>
                  </a:lnTo>
                  <a:lnTo>
                    <a:pt x="165633" y="25742"/>
                  </a:lnTo>
                  <a:close/>
                </a:path>
                <a:path w="526415" h="103504">
                  <a:moveTo>
                    <a:pt x="167614" y="33528"/>
                  </a:moveTo>
                  <a:lnTo>
                    <a:pt x="167449" y="34417"/>
                  </a:lnTo>
                  <a:lnTo>
                    <a:pt x="167614" y="33528"/>
                  </a:lnTo>
                  <a:close/>
                </a:path>
                <a:path w="526415" h="103504">
                  <a:moveTo>
                    <a:pt x="169252" y="20497"/>
                  </a:moveTo>
                  <a:lnTo>
                    <a:pt x="168859" y="21882"/>
                  </a:lnTo>
                  <a:lnTo>
                    <a:pt x="168998" y="21882"/>
                  </a:lnTo>
                  <a:lnTo>
                    <a:pt x="169075" y="21501"/>
                  </a:lnTo>
                  <a:lnTo>
                    <a:pt x="169164" y="21031"/>
                  </a:lnTo>
                  <a:lnTo>
                    <a:pt x="169252" y="20497"/>
                  </a:lnTo>
                  <a:close/>
                </a:path>
                <a:path w="526415" h="103504">
                  <a:moveTo>
                    <a:pt x="170662" y="33401"/>
                  </a:moveTo>
                  <a:lnTo>
                    <a:pt x="170294" y="31877"/>
                  </a:lnTo>
                  <a:lnTo>
                    <a:pt x="170014" y="34163"/>
                  </a:lnTo>
                  <a:lnTo>
                    <a:pt x="170561" y="34036"/>
                  </a:lnTo>
                  <a:lnTo>
                    <a:pt x="170662" y="33528"/>
                  </a:lnTo>
                  <a:lnTo>
                    <a:pt x="170662" y="33401"/>
                  </a:lnTo>
                  <a:close/>
                </a:path>
                <a:path w="526415" h="103504">
                  <a:moveTo>
                    <a:pt x="174155" y="36741"/>
                  </a:moveTo>
                  <a:lnTo>
                    <a:pt x="173977" y="38011"/>
                  </a:lnTo>
                  <a:lnTo>
                    <a:pt x="174053" y="37503"/>
                  </a:lnTo>
                  <a:lnTo>
                    <a:pt x="174104" y="37122"/>
                  </a:lnTo>
                  <a:lnTo>
                    <a:pt x="174155" y="36766"/>
                  </a:lnTo>
                  <a:close/>
                </a:path>
                <a:path w="526415" h="103504">
                  <a:moveTo>
                    <a:pt x="174510" y="21945"/>
                  </a:moveTo>
                  <a:lnTo>
                    <a:pt x="174383" y="21805"/>
                  </a:lnTo>
                  <a:lnTo>
                    <a:pt x="174028" y="24726"/>
                  </a:lnTo>
                  <a:lnTo>
                    <a:pt x="173850" y="25996"/>
                  </a:lnTo>
                  <a:lnTo>
                    <a:pt x="174053" y="24803"/>
                  </a:lnTo>
                  <a:lnTo>
                    <a:pt x="174205" y="24231"/>
                  </a:lnTo>
                  <a:lnTo>
                    <a:pt x="174332" y="24028"/>
                  </a:lnTo>
                  <a:lnTo>
                    <a:pt x="174396" y="23469"/>
                  </a:lnTo>
                  <a:lnTo>
                    <a:pt x="174459" y="22796"/>
                  </a:lnTo>
                  <a:lnTo>
                    <a:pt x="174510" y="21945"/>
                  </a:lnTo>
                  <a:close/>
                </a:path>
                <a:path w="526415" h="103504">
                  <a:moveTo>
                    <a:pt x="175729" y="23037"/>
                  </a:moveTo>
                  <a:lnTo>
                    <a:pt x="175361" y="21856"/>
                  </a:lnTo>
                  <a:lnTo>
                    <a:pt x="175463" y="21221"/>
                  </a:lnTo>
                  <a:lnTo>
                    <a:pt x="175056" y="22225"/>
                  </a:lnTo>
                  <a:lnTo>
                    <a:pt x="174955" y="22479"/>
                  </a:lnTo>
                  <a:lnTo>
                    <a:pt x="175196" y="23507"/>
                  </a:lnTo>
                  <a:lnTo>
                    <a:pt x="175729" y="23037"/>
                  </a:lnTo>
                  <a:close/>
                </a:path>
                <a:path w="526415" h="103504">
                  <a:moveTo>
                    <a:pt x="176250" y="38227"/>
                  </a:moveTo>
                  <a:lnTo>
                    <a:pt x="176098" y="38481"/>
                  </a:lnTo>
                  <a:lnTo>
                    <a:pt x="176022" y="39116"/>
                  </a:lnTo>
                  <a:lnTo>
                    <a:pt x="176110" y="39268"/>
                  </a:lnTo>
                  <a:lnTo>
                    <a:pt x="176250" y="38227"/>
                  </a:lnTo>
                  <a:close/>
                </a:path>
                <a:path w="526415" h="103504">
                  <a:moveTo>
                    <a:pt x="176517" y="40005"/>
                  </a:moveTo>
                  <a:lnTo>
                    <a:pt x="176110" y="39268"/>
                  </a:lnTo>
                  <a:lnTo>
                    <a:pt x="175895" y="40767"/>
                  </a:lnTo>
                  <a:lnTo>
                    <a:pt x="176517" y="40005"/>
                  </a:lnTo>
                  <a:close/>
                </a:path>
                <a:path w="526415" h="103504">
                  <a:moveTo>
                    <a:pt x="176542" y="28651"/>
                  </a:moveTo>
                  <a:close/>
                </a:path>
                <a:path w="526415" h="103504">
                  <a:moveTo>
                    <a:pt x="177292" y="28321"/>
                  </a:moveTo>
                  <a:lnTo>
                    <a:pt x="176733" y="28575"/>
                  </a:lnTo>
                  <a:lnTo>
                    <a:pt x="176669" y="29476"/>
                  </a:lnTo>
                  <a:lnTo>
                    <a:pt x="177292" y="28321"/>
                  </a:lnTo>
                  <a:close/>
                </a:path>
                <a:path w="526415" h="103504">
                  <a:moveTo>
                    <a:pt x="178181" y="28943"/>
                  </a:moveTo>
                  <a:close/>
                </a:path>
                <a:path w="526415" h="103504">
                  <a:moveTo>
                    <a:pt x="178536" y="26377"/>
                  </a:moveTo>
                  <a:lnTo>
                    <a:pt x="178511" y="25831"/>
                  </a:lnTo>
                  <a:lnTo>
                    <a:pt x="177749" y="25425"/>
                  </a:lnTo>
                  <a:lnTo>
                    <a:pt x="178536" y="26377"/>
                  </a:lnTo>
                  <a:close/>
                </a:path>
                <a:path w="526415" h="103504">
                  <a:moveTo>
                    <a:pt x="178841" y="26009"/>
                  </a:moveTo>
                  <a:lnTo>
                    <a:pt x="178562" y="23622"/>
                  </a:lnTo>
                  <a:lnTo>
                    <a:pt x="178511" y="25831"/>
                  </a:lnTo>
                  <a:lnTo>
                    <a:pt x="178841" y="26009"/>
                  </a:lnTo>
                  <a:close/>
                </a:path>
                <a:path w="526415" h="103504">
                  <a:moveTo>
                    <a:pt x="178892" y="23456"/>
                  </a:moveTo>
                  <a:lnTo>
                    <a:pt x="178142" y="19964"/>
                  </a:lnTo>
                  <a:lnTo>
                    <a:pt x="178562" y="23622"/>
                  </a:lnTo>
                  <a:lnTo>
                    <a:pt x="178892" y="23456"/>
                  </a:lnTo>
                  <a:close/>
                </a:path>
                <a:path w="526415" h="103504">
                  <a:moveTo>
                    <a:pt x="181317" y="41046"/>
                  </a:moveTo>
                  <a:lnTo>
                    <a:pt x="181152" y="37261"/>
                  </a:lnTo>
                  <a:lnTo>
                    <a:pt x="180721" y="39014"/>
                  </a:lnTo>
                  <a:lnTo>
                    <a:pt x="180936" y="39281"/>
                  </a:lnTo>
                  <a:lnTo>
                    <a:pt x="181114" y="41351"/>
                  </a:lnTo>
                  <a:lnTo>
                    <a:pt x="181317" y="41046"/>
                  </a:lnTo>
                  <a:close/>
                </a:path>
                <a:path w="526415" h="103504">
                  <a:moveTo>
                    <a:pt x="181457" y="40843"/>
                  </a:moveTo>
                  <a:lnTo>
                    <a:pt x="181317" y="41046"/>
                  </a:lnTo>
                  <a:lnTo>
                    <a:pt x="181330" y="41440"/>
                  </a:lnTo>
                  <a:lnTo>
                    <a:pt x="181457" y="40843"/>
                  </a:lnTo>
                  <a:close/>
                </a:path>
                <a:path w="526415" h="103504">
                  <a:moveTo>
                    <a:pt x="181660" y="39890"/>
                  </a:moveTo>
                  <a:lnTo>
                    <a:pt x="181457" y="40843"/>
                  </a:lnTo>
                  <a:lnTo>
                    <a:pt x="181533" y="40716"/>
                  </a:lnTo>
                  <a:lnTo>
                    <a:pt x="181660" y="39890"/>
                  </a:lnTo>
                  <a:close/>
                </a:path>
                <a:path w="526415" h="103504">
                  <a:moveTo>
                    <a:pt x="181800" y="38823"/>
                  </a:moveTo>
                  <a:lnTo>
                    <a:pt x="181660" y="39878"/>
                  </a:lnTo>
                  <a:lnTo>
                    <a:pt x="181698" y="39662"/>
                  </a:lnTo>
                  <a:lnTo>
                    <a:pt x="181749" y="39319"/>
                  </a:lnTo>
                  <a:lnTo>
                    <a:pt x="181800" y="38823"/>
                  </a:lnTo>
                  <a:close/>
                </a:path>
                <a:path w="526415" h="103504">
                  <a:moveTo>
                    <a:pt x="182714" y="39624"/>
                  </a:moveTo>
                  <a:lnTo>
                    <a:pt x="182562" y="39662"/>
                  </a:lnTo>
                  <a:lnTo>
                    <a:pt x="182714" y="39624"/>
                  </a:lnTo>
                  <a:close/>
                </a:path>
                <a:path w="526415" h="103504">
                  <a:moveTo>
                    <a:pt x="182956" y="27787"/>
                  </a:moveTo>
                  <a:lnTo>
                    <a:pt x="182829" y="28028"/>
                  </a:lnTo>
                  <a:lnTo>
                    <a:pt x="182956" y="27787"/>
                  </a:lnTo>
                  <a:close/>
                </a:path>
                <a:path w="526415" h="103504">
                  <a:moveTo>
                    <a:pt x="182994" y="38379"/>
                  </a:moveTo>
                  <a:lnTo>
                    <a:pt x="182892" y="39116"/>
                  </a:lnTo>
                  <a:lnTo>
                    <a:pt x="182803" y="39471"/>
                  </a:lnTo>
                  <a:lnTo>
                    <a:pt x="182714" y="39624"/>
                  </a:lnTo>
                  <a:lnTo>
                    <a:pt x="182892" y="39471"/>
                  </a:lnTo>
                  <a:lnTo>
                    <a:pt x="182943" y="39052"/>
                  </a:lnTo>
                  <a:lnTo>
                    <a:pt x="182994" y="38633"/>
                  </a:lnTo>
                  <a:lnTo>
                    <a:pt x="182994" y="38379"/>
                  </a:lnTo>
                  <a:close/>
                </a:path>
                <a:path w="526415" h="103504">
                  <a:moveTo>
                    <a:pt x="183146" y="39141"/>
                  </a:moveTo>
                  <a:lnTo>
                    <a:pt x="183057" y="39281"/>
                  </a:lnTo>
                  <a:lnTo>
                    <a:pt x="182892" y="39471"/>
                  </a:lnTo>
                  <a:lnTo>
                    <a:pt x="182867" y="39662"/>
                  </a:lnTo>
                  <a:lnTo>
                    <a:pt x="182854" y="39827"/>
                  </a:lnTo>
                  <a:lnTo>
                    <a:pt x="182816" y="40017"/>
                  </a:lnTo>
                  <a:lnTo>
                    <a:pt x="182930" y="39865"/>
                  </a:lnTo>
                  <a:lnTo>
                    <a:pt x="183032" y="39547"/>
                  </a:lnTo>
                  <a:lnTo>
                    <a:pt x="183146" y="39141"/>
                  </a:lnTo>
                  <a:close/>
                </a:path>
                <a:path w="526415" h="103504">
                  <a:moveTo>
                    <a:pt x="183984" y="35179"/>
                  </a:moveTo>
                  <a:lnTo>
                    <a:pt x="183616" y="33655"/>
                  </a:lnTo>
                  <a:lnTo>
                    <a:pt x="183540" y="34925"/>
                  </a:lnTo>
                  <a:lnTo>
                    <a:pt x="183984" y="35179"/>
                  </a:lnTo>
                  <a:close/>
                </a:path>
                <a:path w="526415" h="103504">
                  <a:moveTo>
                    <a:pt x="184073" y="30480"/>
                  </a:moveTo>
                  <a:lnTo>
                    <a:pt x="182968" y="33909"/>
                  </a:lnTo>
                  <a:lnTo>
                    <a:pt x="183045" y="31242"/>
                  </a:lnTo>
                  <a:lnTo>
                    <a:pt x="183095" y="30353"/>
                  </a:lnTo>
                  <a:lnTo>
                    <a:pt x="183451" y="29819"/>
                  </a:lnTo>
                  <a:lnTo>
                    <a:pt x="183337" y="28321"/>
                  </a:lnTo>
                  <a:lnTo>
                    <a:pt x="183235" y="27559"/>
                  </a:lnTo>
                  <a:lnTo>
                    <a:pt x="182905" y="31242"/>
                  </a:lnTo>
                  <a:lnTo>
                    <a:pt x="182867" y="30607"/>
                  </a:lnTo>
                  <a:lnTo>
                    <a:pt x="182816" y="29972"/>
                  </a:lnTo>
                  <a:lnTo>
                    <a:pt x="182765" y="29337"/>
                  </a:lnTo>
                  <a:lnTo>
                    <a:pt x="182829" y="28067"/>
                  </a:lnTo>
                  <a:lnTo>
                    <a:pt x="182194" y="29337"/>
                  </a:lnTo>
                  <a:lnTo>
                    <a:pt x="182308" y="28829"/>
                  </a:lnTo>
                  <a:lnTo>
                    <a:pt x="182435" y="26543"/>
                  </a:lnTo>
                  <a:lnTo>
                    <a:pt x="182473" y="26416"/>
                  </a:lnTo>
                  <a:lnTo>
                    <a:pt x="182664" y="26924"/>
                  </a:lnTo>
                  <a:lnTo>
                    <a:pt x="182524" y="26289"/>
                  </a:lnTo>
                  <a:lnTo>
                    <a:pt x="182067" y="24384"/>
                  </a:lnTo>
                  <a:lnTo>
                    <a:pt x="180911" y="29972"/>
                  </a:lnTo>
                  <a:lnTo>
                    <a:pt x="181025" y="26416"/>
                  </a:lnTo>
                  <a:lnTo>
                    <a:pt x="179806" y="27660"/>
                  </a:lnTo>
                  <a:lnTo>
                    <a:pt x="179692" y="27889"/>
                  </a:lnTo>
                  <a:lnTo>
                    <a:pt x="180378" y="29210"/>
                  </a:lnTo>
                  <a:lnTo>
                    <a:pt x="180492" y="29819"/>
                  </a:lnTo>
                  <a:lnTo>
                    <a:pt x="179260" y="33274"/>
                  </a:lnTo>
                  <a:lnTo>
                    <a:pt x="179311" y="31496"/>
                  </a:lnTo>
                  <a:lnTo>
                    <a:pt x="179349" y="30226"/>
                  </a:lnTo>
                  <a:lnTo>
                    <a:pt x="179400" y="28448"/>
                  </a:lnTo>
                  <a:lnTo>
                    <a:pt x="179489" y="25400"/>
                  </a:lnTo>
                  <a:lnTo>
                    <a:pt x="179031" y="28448"/>
                  </a:lnTo>
                  <a:lnTo>
                    <a:pt x="178803" y="28194"/>
                  </a:lnTo>
                  <a:lnTo>
                    <a:pt x="178866" y="26797"/>
                  </a:lnTo>
                  <a:lnTo>
                    <a:pt x="178181" y="28943"/>
                  </a:lnTo>
                  <a:lnTo>
                    <a:pt x="178777" y="28219"/>
                  </a:lnTo>
                  <a:lnTo>
                    <a:pt x="178308" y="30226"/>
                  </a:lnTo>
                  <a:lnTo>
                    <a:pt x="178193" y="29083"/>
                  </a:lnTo>
                  <a:lnTo>
                    <a:pt x="178168" y="28956"/>
                  </a:lnTo>
                  <a:lnTo>
                    <a:pt x="178015" y="27305"/>
                  </a:lnTo>
                  <a:lnTo>
                    <a:pt x="176517" y="31496"/>
                  </a:lnTo>
                  <a:lnTo>
                    <a:pt x="176542" y="31115"/>
                  </a:lnTo>
                  <a:lnTo>
                    <a:pt x="176568" y="30734"/>
                  </a:lnTo>
                  <a:lnTo>
                    <a:pt x="176631" y="29845"/>
                  </a:lnTo>
                  <a:lnTo>
                    <a:pt x="176669" y="29476"/>
                  </a:lnTo>
                  <a:lnTo>
                    <a:pt x="176466" y="29845"/>
                  </a:lnTo>
                  <a:lnTo>
                    <a:pt x="176428" y="28702"/>
                  </a:lnTo>
                  <a:lnTo>
                    <a:pt x="176720" y="28575"/>
                  </a:lnTo>
                  <a:lnTo>
                    <a:pt x="176898" y="26289"/>
                  </a:lnTo>
                  <a:lnTo>
                    <a:pt x="176657" y="27520"/>
                  </a:lnTo>
                  <a:lnTo>
                    <a:pt x="176555" y="28448"/>
                  </a:lnTo>
                  <a:lnTo>
                    <a:pt x="176606" y="27774"/>
                  </a:lnTo>
                  <a:lnTo>
                    <a:pt x="176555" y="28016"/>
                  </a:lnTo>
                  <a:lnTo>
                    <a:pt x="176669" y="26924"/>
                  </a:lnTo>
                  <a:lnTo>
                    <a:pt x="176860" y="24384"/>
                  </a:lnTo>
                  <a:lnTo>
                    <a:pt x="175615" y="30734"/>
                  </a:lnTo>
                  <a:lnTo>
                    <a:pt x="175501" y="29718"/>
                  </a:lnTo>
                  <a:lnTo>
                    <a:pt x="175425" y="29083"/>
                  </a:lnTo>
                  <a:lnTo>
                    <a:pt x="175539" y="26924"/>
                  </a:lnTo>
                  <a:lnTo>
                    <a:pt x="175793" y="25400"/>
                  </a:lnTo>
                  <a:lnTo>
                    <a:pt x="176161" y="26924"/>
                  </a:lnTo>
                  <a:lnTo>
                    <a:pt x="175983" y="25400"/>
                  </a:lnTo>
                  <a:lnTo>
                    <a:pt x="175869" y="24384"/>
                  </a:lnTo>
                  <a:lnTo>
                    <a:pt x="175031" y="29083"/>
                  </a:lnTo>
                  <a:lnTo>
                    <a:pt x="175031" y="28956"/>
                  </a:lnTo>
                  <a:lnTo>
                    <a:pt x="175018" y="28194"/>
                  </a:lnTo>
                  <a:lnTo>
                    <a:pt x="175006" y="27813"/>
                  </a:lnTo>
                  <a:lnTo>
                    <a:pt x="174904" y="23241"/>
                  </a:lnTo>
                  <a:lnTo>
                    <a:pt x="174345" y="24130"/>
                  </a:lnTo>
                  <a:lnTo>
                    <a:pt x="173926" y="27813"/>
                  </a:lnTo>
                  <a:lnTo>
                    <a:pt x="173545" y="26670"/>
                  </a:lnTo>
                  <a:lnTo>
                    <a:pt x="173151" y="25527"/>
                  </a:lnTo>
                  <a:lnTo>
                    <a:pt x="172237" y="26670"/>
                  </a:lnTo>
                  <a:lnTo>
                    <a:pt x="172313" y="26162"/>
                  </a:lnTo>
                  <a:lnTo>
                    <a:pt x="172427" y="25400"/>
                  </a:lnTo>
                  <a:lnTo>
                    <a:pt x="171056" y="24561"/>
                  </a:lnTo>
                  <a:lnTo>
                    <a:pt x="170942" y="24384"/>
                  </a:lnTo>
                  <a:lnTo>
                    <a:pt x="170472" y="23114"/>
                  </a:lnTo>
                  <a:lnTo>
                    <a:pt x="170497" y="22352"/>
                  </a:lnTo>
                  <a:lnTo>
                    <a:pt x="169951" y="26162"/>
                  </a:lnTo>
                  <a:lnTo>
                    <a:pt x="169278" y="25400"/>
                  </a:lnTo>
                  <a:lnTo>
                    <a:pt x="168643" y="26162"/>
                  </a:lnTo>
                  <a:lnTo>
                    <a:pt x="168833" y="24511"/>
                  </a:lnTo>
                  <a:lnTo>
                    <a:pt x="168884" y="24130"/>
                  </a:lnTo>
                  <a:lnTo>
                    <a:pt x="169113" y="22987"/>
                  </a:lnTo>
                  <a:lnTo>
                    <a:pt x="169519" y="21971"/>
                  </a:lnTo>
                  <a:lnTo>
                    <a:pt x="168998" y="21971"/>
                  </a:lnTo>
                  <a:lnTo>
                    <a:pt x="168694" y="23241"/>
                  </a:lnTo>
                  <a:lnTo>
                    <a:pt x="168516" y="23749"/>
                  </a:lnTo>
                  <a:lnTo>
                    <a:pt x="168135" y="24130"/>
                  </a:lnTo>
                  <a:lnTo>
                    <a:pt x="168567" y="21336"/>
                  </a:lnTo>
                  <a:lnTo>
                    <a:pt x="167855" y="21463"/>
                  </a:lnTo>
                  <a:lnTo>
                    <a:pt x="166839" y="24511"/>
                  </a:lnTo>
                  <a:lnTo>
                    <a:pt x="166141" y="22606"/>
                  </a:lnTo>
                  <a:lnTo>
                    <a:pt x="165976" y="23990"/>
                  </a:lnTo>
                  <a:lnTo>
                    <a:pt x="165862" y="26035"/>
                  </a:lnTo>
                  <a:lnTo>
                    <a:pt x="165989" y="30226"/>
                  </a:lnTo>
                  <a:lnTo>
                    <a:pt x="164947" y="31750"/>
                  </a:lnTo>
                  <a:lnTo>
                    <a:pt x="165188" y="28917"/>
                  </a:lnTo>
                  <a:lnTo>
                    <a:pt x="165150" y="27305"/>
                  </a:lnTo>
                  <a:lnTo>
                    <a:pt x="164998" y="27178"/>
                  </a:lnTo>
                  <a:lnTo>
                    <a:pt x="165163" y="25654"/>
                  </a:lnTo>
                  <a:lnTo>
                    <a:pt x="165227" y="25146"/>
                  </a:lnTo>
                  <a:lnTo>
                    <a:pt x="164909" y="25654"/>
                  </a:lnTo>
                  <a:lnTo>
                    <a:pt x="165138" y="24003"/>
                  </a:lnTo>
                  <a:lnTo>
                    <a:pt x="165239" y="23876"/>
                  </a:lnTo>
                  <a:lnTo>
                    <a:pt x="165315" y="24892"/>
                  </a:lnTo>
                  <a:lnTo>
                    <a:pt x="165430" y="24257"/>
                  </a:lnTo>
                  <a:lnTo>
                    <a:pt x="165455" y="24396"/>
                  </a:lnTo>
                  <a:lnTo>
                    <a:pt x="165493" y="24257"/>
                  </a:lnTo>
                  <a:lnTo>
                    <a:pt x="165404" y="23990"/>
                  </a:lnTo>
                  <a:lnTo>
                    <a:pt x="165214" y="23749"/>
                  </a:lnTo>
                  <a:lnTo>
                    <a:pt x="164960" y="22733"/>
                  </a:lnTo>
                  <a:lnTo>
                    <a:pt x="164922" y="20828"/>
                  </a:lnTo>
                  <a:lnTo>
                    <a:pt x="164871" y="21564"/>
                  </a:lnTo>
                  <a:lnTo>
                    <a:pt x="164744" y="22733"/>
                  </a:lnTo>
                  <a:lnTo>
                    <a:pt x="164630" y="23622"/>
                  </a:lnTo>
                  <a:lnTo>
                    <a:pt x="164350" y="23876"/>
                  </a:lnTo>
                  <a:lnTo>
                    <a:pt x="163639" y="24003"/>
                  </a:lnTo>
                  <a:lnTo>
                    <a:pt x="163842" y="23241"/>
                  </a:lnTo>
                  <a:lnTo>
                    <a:pt x="164249" y="21717"/>
                  </a:lnTo>
                  <a:lnTo>
                    <a:pt x="164134" y="20523"/>
                  </a:lnTo>
                  <a:lnTo>
                    <a:pt x="164071" y="20320"/>
                  </a:lnTo>
                  <a:lnTo>
                    <a:pt x="163766" y="21717"/>
                  </a:lnTo>
                  <a:lnTo>
                    <a:pt x="163474" y="20193"/>
                  </a:lnTo>
                  <a:lnTo>
                    <a:pt x="163144" y="23241"/>
                  </a:lnTo>
                  <a:lnTo>
                    <a:pt x="162953" y="23241"/>
                  </a:lnTo>
                  <a:lnTo>
                    <a:pt x="163017" y="22225"/>
                  </a:lnTo>
                  <a:lnTo>
                    <a:pt x="163068" y="20955"/>
                  </a:lnTo>
                  <a:lnTo>
                    <a:pt x="162585" y="22225"/>
                  </a:lnTo>
                  <a:lnTo>
                    <a:pt x="161366" y="21209"/>
                  </a:lnTo>
                  <a:lnTo>
                    <a:pt x="161480" y="24765"/>
                  </a:lnTo>
                  <a:lnTo>
                    <a:pt x="159943" y="27686"/>
                  </a:lnTo>
                  <a:lnTo>
                    <a:pt x="159753" y="26416"/>
                  </a:lnTo>
                  <a:lnTo>
                    <a:pt x="159715" y="26162"/>
                  </a:lnTo>
                  <a:lnTo>
                    <a:pt x="159626" y="25654"/>
                  </a:lnTo>
                  <a:lnTo>
                    <a:pt x="159397" y="24130"/>
                  </a:lnTo>
                  <a:lnTo>
                    <a:pt x="159372" y="24003"/>
                  </a:lnTo>
                  <a:lnTo>
                    <a:pt x="159194" y="22860"/>
                  </a:lnTo>
                  <a:lnTo>
                    <a:pt x="157911" y="24003"/>
                  </a:lnTo>
                  <a:lnTo>
                    <a:pt x="158026" y="22987"/>
                  </a:lnTo>
                  <a:lnTo>
                    <a:pt x="157200" y="24130"/>
                  </a:lnTo>
                  <a:lnTo>
                    <a:pt x="156413" y="23495"/>
                  </a:lnTo>
                  <a:lnTo>
                    <a:pt x="155689" y="25654"/>
                  </a:lnTo>
                  <a:lnTo>
                    <a:pt x="155486" y="25654"/>
                  </a:lnTo>
                  <a:lnTo>
                    <a:pt x="155460" y="25146"/>
                  </a:lnTo>
                  <a:lnTo>
                    <a:pt x="155435" y="24384"/>
                  </a:lnTo>
                  <a:lnTo>
                    <a:pt x="155562" y="22860"/>
                  </a:lnTo>
                  <a:lnTo>
                    <a:pt x="155625" y="22479"/>
                  </a:lnTo>
                  <a:lnTo>
                    <a:pt x="155016" y="23241"/>
                  </a:lnTo>
                  <a:lnTo>
                    <a:pt x="154825" y="24384"/>
                  </a:lnTo>
                  <a:lnTo>
                    <a:pt x="154711" y="24003"/>
                  </a:lnTo>
                  <a:lnTo>
                    <a:pt x="154343" y="22860"/>
                  </a:lnTo>
                  <a:lnTo>
                    <a:pt x="154470" y="22098"/>
                  </a:lnTo>
                  <a:lnTo>
                    <a:pt x="154724" y="21463"/>
                  </a:lnTo>
                  <a:lnTo>
                    <a:pt x="154660" y="21196"/>
                  </a:lnTo>
                  <a:lnTo>
                    <a:pt x="154800" y="21272"/>
                  </a:lnTo>
                  <a:lnTo>
                    <a:pt x="154686" y="20993"/>
                  </a:lnTo>
                  <a:lnTo>
                    <a:pt x="154825" y="21183"/>
                  </a:lnTo>
                  <a:lnTo>
                    <a:pt x="154978" y="20828"/>
                  </a:lnTo>
                  <a:lnTo>
                    <a:pt x="154635" y="20891"/>
                  </a:lnTo>
                  <a:lnTo>
                    <a:pt x="154393" y="20523"/>
                  </a:lnTo>
                  <a:lnTo>
                    <a:pt x="154368" y="18669"/>
                  </a:lnTo>
                  <a:lnTo>
                    <a:pt x="153339" y="21463"/>
                  </a:lnTo>
                  <a:lnTo>
                    <a:pt x="153416" y="21082"/>
                  </a:lnTo>
                  <a:lnTo>
                    <a:pt x="153873" y="18796"/>
                  </a:lnTo>
                  <a:lnTo>
                    <a:pt x="153174" y="18161"/>
                  </a:lnTo>
                  <a:lnTo>
                    <a:pt x="152958" y="18503"/>
                  </a:lnTo>
                  <a:lnTo>
                    <a:pt x="152831" y="19304"/>
                  </a:lnTo>
                  <a:lnTo>
                    <a:pt x="152958" y="20891"/>
                  </a:lnTo>
                  <a:lnTo>
                    <a:pt x="152641" y="21082"/>
                  </a:lnTo>
                  <a:lnTo>
                    <a:pt x="152057" y="20574"/>
                  </a:lnTo>
                  <a:lnTo>
                    <a:pt x="152527" y="17500"/>
                  </a:lnTo>
                  <a:lnTo>
                    <a:pt x="152412" y="16383"/>
                  </a:lnTo>
                  <a:lnTo>
                    <a:pt x="151650" y="12827"/>
                  </a:lnTo>
                  <a:lnTo>
                    <a:pt x="149313" y="24003"/>
                  </a:lnTo>
                  <a:lnTo>
                    <a:pt x="149199" y="21463"/>
                  </a:lnTo>
                  <a:lnTo>
                    <a:pt x="149161" y="20523"/>
                  </a:lnTo>
                  <a:lnTo>
                    <a:pt x="148945" y="21463"/>
                  </a:lnTo>
                  <a:lnTo>
                    <a:pt x="148348" y="20955"/>
                  </a:lnTo>
                  <a:lnTo>
                    <a:pt x="148348" y="20828"/>
                  </a:lnTo>
                  <a:lnTo>
                    <a:pt x="148209" y="15875"/>
                  </a:lnTo>
                  <a:lnTo>
                    <a:pt x="148005" y="15875"/>
                  </a:lnTo>
                  <a:lnTo>
                    <a:pt x="147332" y="13843"/>
                  </a:lnTo>
                  <a:lnTo>
                    <a:pt x="146646" y="20828"/>
                  </a:lnTo>
                  <a:lnTo>
                    <a:pt x="145859" y="19431"/>
                  </a:lnTo>
                  <a:lnTo>
                    <a:pt x="145757" y="21971"/>
                  </a:lnTo>
                  <a:lnTo>
                    <a:pt x="145630" y="23622"/>
                  </a:lnTo>
                  <a:lnTo>
                    <a:pt x="145516" y="24130"/>
                  </a:lnTo>
                  <a:lnTo>
                    <a:pt x="144792" y="25146"/>
                  </a:lnTo>
                  <a:lnTo>
                    <a:pt x="144564" y="24892"/>
                  </a:lnTo>
                  <a:lnTo>
                    <a:pt x="144208" y="24511"/>
                  </a:lnTo>
                  <a:lnTo>
                    <a:pt x="144233" y="24130"/>
                  </a:lnTo>
                  <a:lnTo>
                    <a:pt x="144322" y="22987"/>
                  </a:lnTo>
                  <a:lnTo>
                    <a:pt x="144399" y="21971"/>
                  </a:lnTo>
                  <a:lnTo>
                    <a:pt x="144449" y="21336"/>
                  </a:lnTo>
                  <a:lnTo>
                    <a:pt x="144564" y="19812"/>
                  </a:lnTo>
                  <a:lnTo>
                    <a:pt x="145084" y="18923"/>
                  </a:lnTo>
                  <a:lnTo>
                    <a:pt x="145237" y="18796"/>
                  </a:lnTo>
                  <a:lnTo>
                    <a:pt x="145211" y="19532"/>
                  </a:lnTo>
                  <a:lnTo>
                    <a:pt x="145719" y="18796"/>
                  </a:lnTo>
                  <a:lnTo>
                    <a:pt x="145796" y="18669"/>
                  </a:lnTo>
                  <a:lnTo>
                    <a:pt x="145796" y="18542"/>
                  </a:lnTo>
                  <a:lnTo>
                    <a:pt x="145681" y="17272"/>
                  </a:lnTo>
                  <a:lnTo>
                    <a:pt x="145478" y="18542"/>
                  </a:lnTo>
                  <a:lnTo>
                    <a:pt x="145376" y="17907"/>
                  </a:lnTo>
                  <a:lnTo>
                    <a:pt x="145288" y="17272"/>
                  </a:lnTo>
                  <a:lnTo>
                    <a:pt x="144462" y="17272"/>
                  </a:lnTo>
                  <a:lnTo>
                    <a:pt x="144691" y="17907"/>
                  </a:lnTo>
                  <a:lnTo>
                    <a:pt x="144627" y="17780"/>
                  </a:lnTo>
                  <a:lnTo>
                    <a:pt x="144411" y="17145"/>
                  </a:lnTo>
                  <a:lnTo>
                    <a:pt x="144475" y="17475"/>
                  </a:lnTo>
                  <a:lnTo>
                    <a:pt x="144386" y="17272"/>
                  </a:lnTo>
                  <a:lnTo>
                    <a:pt x="144284" y="16764"/>
                  </a:lnTo>
                  <a:lnTo>
                    <a:pt x="144056" y="16129"/>
                  </a:lnTo>
                  <a:lnTo>
                    <a:pt x="143408" y="17780"/>
                  </a:lnTo>
                  <a:lnTo>
                    <a:pt x="142684" y="16510"/>
                  </a:lnTo>
                  <a:lnTo>
                    <a:pt x="142697" y="18669"/>
                  </a:lnTo>
                  <a:lnTo>
                    <a:pt x="142582" y="18542"/>
                  </a:lnTo>
                  <a:lnTo>
                    <a:pt x="141516" y="16929"/>
                  </a:lnTo>
                  <a:lnTo>
                    <a:pt x="141681" y="20891"/>
                  </a:lnTo>
                  <a:lnTo>
                    <a:pt x="140881" y="21336"/>
                  </a:lnTo>
                  <a:lnTo>
                    <a:pt x="140690" y="20066"/>
                  </a:lnTo>
                  <a:lnTo>
                    <a:pt x="140677" y="19939"/>
                  </a:lnTo>
                  <a:lnTo>
                    <a:pt x="140779" y="18923"/>
                  </a:lnTo>
                  <a:lnTo>
                    <a:pt x="140881" y="18669"/>
                  </a:lnTo>
                  <a:lnTo>
                    <a:pt x="140970" y="18415"/>
                  </a:lnTo>
                  <a:lnTo>
                    <a:pt x="141503" y="16941"/>
                  </a:lnTo>
                  <a:lnTo>
                    <a:pt x="140512" y="18415"/>
                  </a:lnTo>
                  <a:lnTo>
                    <a:pt x="140195" y="17272"/>
                  </a:lnTo>
                  <a:lnTo>
                    <a:pt x="140296" y="16510"/>
                  </a:lnTo>
                  <a:lnTo>
                    <a:pt x="140335" y="16383"/>
                  </a:lnTo>
                  <a:lnTo>
                    <a:pt x="141071" y="14097"/>
                  </a:lnTo>
                  <a:lnTo>
                    <a:pt x="140030" y="16383"/>
                  </a:lnTo>
                  <a:lnTo>
                    <a:pt x="139877" y="13970"/>
                  </a:lnTo>
                  <a:lnTo>
                    <a:pt x="139776" y="12319"/>
                  </a:lnTo>
                  <a:lnTo>
                    <a:pt x="139395" y="11811"/>
                  </a:lnTo>
                  <a:lnTo>
                    <a:pt x="139611" y="11430"/>
                  </a:lnTo>
                  <a:lnTo>
                    <a:pt x="139903" y="10922"/>
                  </a:lnTo>
                  <a:lnTo>
                    <a:pt x="139598" y="11430"/>
                  </a:lnTo>
                  <a:lnTo>
                    <a:pt x="139179" y="11430"/>
                  </a:lnTo>
                  <a:lnTo>
                    <a:pt x="139166" y="13970"/>
                  </a:lnTo>
                  <a:lnTo>
                    <a:pt x="138963" y="13462"/>
                  </a:lnTo>
                  <a:lnTo>
                    <a:pt x="138760" y="13462"/>
                  </a:lnTo>
                  <a:lnTo>
                    <a:pt x="138874" y="12446"/>
                  </a:lnTo>
                  <a:lnTo>
                    <a:pt x="138671" y="13208"/>
                  </a:lnTo>
                  <a:lnTo>
                    <a:pt x="138544" y="16764"/>
                  </a:lnTo>
                  <a:lnTo>
                    <a:pt x="137909" y="18669"/>
                  </a:lnTo>
                  <a:lnTo>
                    <a:pt x="137782" y="17780"/>
                  </a:lnTo>
                  <a:lnTo>
                    <a:pt x="137668" y="17564"/>
                  </a:lnTo>
                  <a:lnTo>
                    <a:pt x="136791" y="19939"/>
                  </a:lnTo>
                  <a:lnTo>
                    <a:pt x="136956" y="17780"/>
                  </a:lnTo>
                  <a:lnTo>
                    <a:pt x="137033" y="16764"/>
                  </a:lnTo>
                  <a:lnTo>
                    <a:pt x="137033" y="16637"/>
                  </a:lnTo>
                  <a:lnTo>
                    <a:pt x="137668" y="17564"/>
                  </a:lnTo>
                  <a:lnTo>
                    <a:pt x="137731" y="17399"/>
                  </a:lnTo>
                  <a:lnTo>
                    <a:pt x="137833" y="17780"/>
                  </a:lnTo>
                  <a:lnTo>
                    <a:pt x="137922" y="17907"/>
                  </a:lnTo>
                  <a:lnTo>
                    <a:pt x="137845" y="17399"/>
                  </a:lnTo>
                  <a:lnTo>
                    <a:pt x="137731" y="16637"/>
                  </a:lnTo>
                  <a:lnTo>
                    <a:pt x="137591" y="15621"/>
                  </a:lnTo>
                  <a:lnTo>
                    <a:pt x="137274" y="13335"/>
                  </a:lnTo>
                  <a:lnTo>
                    <a:pt x="137731" y="13144"/>
                  </a:lnTo>
                  <a:lnTo>
                    <a:pt x="137642" y="12954"/>
                  </a:lnTo>
                  <a:lnTo>
                    <a:pt x="137528" y="10795"/>
                  </a:lnTo>
                  <a:lnTo>
                    <a:pt x="137121" y="8890"/>
                  </a:lnTo>
                  <a:lnTo>
                    <a:pt x="136931" y="15621"/>
                  </a:lnTo>
                  <a:lnTo>
                    <a:pt x="135953" y="15367"/>
                  </a:lnTo>
                  <a:lnTo>
                    <a:pt x="136182" y="14097"/>
                  </a:lnTo>
                  <a:lnTo>
                    <a:pt x="136194" y="12839"/>
                  </a:lnTo>
                  <a:lnTo>
                    <a:pt x="135775" y="15240"/>
                  </a:lnTo>
                  <a:lnTo>
                    <a:pt x="135242" y="16764"/>
                  </a:lnTo>
                  <a:lnTo>
                    <a:pt x="134747" y="15240"/>
                  </a:lnTo>
                  <a:lnTo>
                    <a:pt x="134416" y="17780"/>
                  </a:lnTo>
                  <a:lnTo>
                    <a:pt x="134112" y="17526"/>
                  </a:lnTo>
                  <a:lnTo>
                    <a:pt x="134213" y="17780"/>
                  </a:lnTo>
                  <a:lnTo>
                    <a:pt x="134327" y="18796"/>
                  </a:lnTo>
                  <a:lnTo>
                    <a:pt x="134099" y="20066"/>
                  </a:lnTo>
                  <a:lnTo>
                    <a:pt x="133807" y="19812"/>
                  </a:lnTo>
                  <a:lnTo>
                    <a:pt x="133311" y="20320"/>
                  </a:lnTo>
                  <a:lnTo>
                    <a:pt x="132867" y="21971"/>
                  </a:lnTo>
                  <a:lnTo>
                    <a:pt x="132880" y="20955"/>
                  </a:lnTo>
                  <a:lnTo>
                    <a:pt x="132918" y="17399"/>
                  </a:lnTo>
                  <a:lnTo>
                    <a:pt x="132943" y="15240"/>
                  </a:lnTo>
                  <a:lnTo>
                    <a:pt x="132029" y="17399"/>
                  </a:lnTo>
                  <a:lnTo>
                    <a:pt x="131978" y="17018"/>
                  </a:lnTo>
                  <a:lnTo>
                    <a:pt x="131876" y="16383"/>
                  </a:lnTo>
                  <a:lnTo>
                    <a:pt x="131991" y="15494"/>
                  </a:lnTo>
                  <a:lnTo>
                    <a:pt x="132105" y="14986"/>
                  </a:lnTo>
                  <a:lnTo>
                    <a:pt x="132334" y="13970"/>
                  </a:lnTo>
                  <a:lnTo>
                    <a:pt x="132219" y="13208"/>
                  </a:lnTo>
                  <a:lnTo>
                    <a:pt x="132168" y="12954"/>
                  </a:lnTo>
                  <a:lnTo>
                    <a:pt x="131279" y="15062"/>
                  </a:lnTo>
                  <a:lnTo>
                    <a:pt x="131241" y="15303"/>
                  </a:lnTo>
                  <a:lnTo>
                    <a:pt x="131241" y="17703"/>
                  </a:lnTo>
                  <a:lnTo>
                    <a:pt x="130898" y="18796"/>
                  </a:lnTo>
                  <a:lnTo>
                    <a:pt x="130771" y="20955"/>
                  </a:lnTo>
                  <a:lnTo>
                    <a:pt x="130708" y="19431"/>
                  </a:lnTo>
                  <a:lnTo>
                    <a:pt x="130695" y="18542"/>
                  </a:lnTo>
                  <a:lnTo>
                    <a:pt x="130670" y="18148"/>
                  </a:lnTo>
                  <a:lnTo>
                    <a:pt x="130619" y="18288"/>
                  </a:lnTo>
                  <a:lnTo>
                    <a:pt x="130644" y="17145"/>
                  </a:lnTo>
                  <a:lnTo>
                    <a:pt x="130670" y="18148"/>
                  </a:lnTo>
                  <a:lnTo>
                    <a:pt x="131076" y="17145"/>
                  </a:lnTo>
                  <a:lnTo>
                    <a:pt x="131127" y="17018"/>
                  </a:lnTo>
                  <a:lnTo>
                    <a:pt x="131241" y="17703"/>
                  </a:lnTo>
                  <a:lnTo>
                    <a:pt x="131241" y="15303"/>
                  </a:lnTo>
                  <a:lnTo>
                    <a:pt x="130111" y="18415"/>
                  </a:lnTo>
                  <a:lnTo>
                    <a:pt x="130365" y="18503"/>
                  </a:lnTo>
                  <a:lnTo>
                    <a:pt x="129451" y="22987"/>
                  </a:lnTo>
                  <a:lnTo>
                    <a:pt x="129387" y="22479"/>
                  </a:lnTo>
                  <a:lnTo>
                    <a:pt x="129286" y="21717"/>
                  </a:lnTo>
                  <a:lnTo>
                    <a:pt x="129260" y="21590"/>
                  </a:lnTo>
                  <a:lnTo>
                    <a:pt x="129120" y="20574"/>
                  </a:lnTo>
                  <a:lnTo>
                    <a:pt x="129235" y="19050"/>
                  </a:lnTo>
                  <a:lnTo>
                    <a:pt x="129438" y="17145"/>
                  </a:lnTo>
                  <a:lnTo>
                    <a:pt x="129692" y="14859"/>
                  </a:lnTo>
                  <a:lnTo>
                    <a:pt x="129578" y="13462"/>
                  </a:lnTo>
                  <a:lnTo>
                    <a:pt x="129095" y="11430"/>
                  </a:lnTo>
                  <a:lnTo>
                    <a:pt x="127723" y="17145"/>
                  </a:lnTo>
                  <a:lnTo>
                    <a:pt x="126644" y="15494"/>
                  </a:lnTo>
                  <a:lnTo>
                    <a:pt x="126746" y="15875"/>
                  </a:lnTo>
                  <a:lnTo>
                    <a:pt x="126860" y="17018"/>
                  </a:lnTo>
                  <a:lnTo>
                    <a:pt x="126504" y="19050"/>
                  </a:lnTo>
                  <a:lnTo>
                    <a:pt x="126288" y="17780"/>
                  </a:lnTo>
                  <a:lnTo>
                    <a:pt x="126136" y="16891"/>
                  </a:lnTo>
                  <a:lnTo>
                    <a:pt x="125628" y="17780"/>
                  </a:lnTo>
                  <a:lnTo>
                    <a:pt x="125653" y="17526"/>
                  </a:lnTo>
                  <a:lnTo>
                    <a:pt x="125768" y="16637"/>
                  </a:lnTo>
                  <a:lnTo>
                    <a:pt x="125768" y="15240"/>
                  </a:lnTo>
                  <a:lnTo>
                    <a:pt x="125666" y="13716"/>
                  </a:lnTo>
                  <a:lnTo>
                    <a:pt x="125514" y="15240"/>
                  </a:lnTo>
                  <a:lnTo>
                    <a:pt x="124777" y="13462"/>
                  </a:lnTo>
                  <a:lnTo>
                    <a:pt x="124231" y="17526"/>
                  </a:lnTo>
                  <a:lnTo>
                    <a:pt x="123990" y="15176"/>
                  </a:lnTo>
                  <a:lnTo>
                    <a:pt x="123875" y="14732"/>
                  </a:lnTo>
                  <a:lnTo>
                    <a:pt x="123075" y="13589"/>
                  </a:lnTo>
                  <a:lnTo>
                    <a:pt x="122186" y="20574"/>
                  </a:lnTo>
                  <a:lnTo>
                    <a:pt x="121297" y="19685"/>
                  </a:lnTo>
                  <a:lnTo>
                    <a:pt x="121424" y="19177"/>
                  </a:lnTo>
                  <a:lnTo>
                    <a:pt x="121678" y="18161"/>
                  </a:lnTo>
                  <a:lnTo>
                    <a:pt x="121793" y="17703"/>
                  </a:lnTo>
                  <a:lnTo>
                    <a:pt x="121666" y="16637"/>
                  </a:lnTo>
                  <a:lnTo>
                    <a:pt x="121754" y="15621"/>
                  </a:lnTo>
                  <a:lnTo>
                    <a:pt x="121818" y="15494"/>
                  </a:lnTo>
                  <a:lnTo>
                    <a:pt x="122364" y="14478"/>
                  </a:lnTo>
                  <a:lnTo>
                    <a:pt x="122047" y="14478"/>
                  </a:lnTo>
                  <a:lnTo>
                    <a:pt x="121793" y="14097"/>
                  </a:lnTo>
                  <a:lnTo>
                    <a:pt x="121640" y="15494"/>
                  </a:lnTo>
                  <a:lnTo>
                    <a:pt x="121577" y="14097"/>
                  </a:lnTo>
                  <a:lnTo>
                    <a:pt x="120446" y="18161"/>
                  </a:lnTo>
                  <a:lnTo>
                    <a:pt x="120357" y="16129"/>
                  </a:lnTo>
                  <a:lnTo>
                    <a:pt x="120192" y="16764"/>
                  </a:lnTo>
                  <a:lnTo>
                    <a:pt x="120078" y="17399"/>
                  </a:lnTo>
                  <a:lnTo>
                    <a:pt x="119849" y="19177"/>
                  </a:lnTo>
                  <a:lnTo>
                    <a:pt x="119507" y="18923"/>
                  </a:lnTo>
                  <a:lnTo>
                    <a:pt x="118910" y="19304"/>
                  </a:lnTo>
                  <a:lnTo>
                    <a:pt x="118973" y="21590"/>
                  </a:lnTo>
                  <a:lnTo>
                    <a:pt x="118668" y="15113"/>
                  </a:lnTo>
                  <a:lnTo>
                    <a:pt x="116154" y="21717"/>
                  </a:lnTo>
                  <a:lnTo>
                    <a:pt x="115951" y="17399"/>
                  </a:lnTo>
                  <a:lnTo>
                    <a:pt x="115887" y="16129"/>
                  </a:lnTo>
                  <a:lnTo>
                    <a:pt x="115100" y="16764"/>
                  </a:lnTo>
                  <a:lnTo>
                    <a:pt x="114185" y="17399"/>
                  </a:lnTo>
                  <a:lnTo>
                    <a:pt x="113538" y="17399"/>
                  </a:lnTo>
                  <a:lnTo>
                    <a:pt x="113639" y="16408"/>
                  </a:lnTo>
                  <a:lnTo>
                    <a:pt x="113741" y="16637"/>
                  </a:lnTo>
                  <a:lnTo>
                    <a:pt x="113652" y="16383"/>
                  </a:lnTo>
                  <a:lnTo>
                    <a:pt x="113068" y="14605"/>
                  </a:lnTo>
                  <a:lnTo>
                    <a:pt x="112572" y="22479"/>
                  </a:lnTo>
                  <a:lnTo>
                    <a:pt x="112407" y="21971"/>
                  </a:lnTo>
                  <a:lnTo>
                    <a:pt x="111975" y="20701"/>
                  </a:lnTo>
                  <a:lnTo>
                    <a:pt x="111887" y="20447"/>
                  </a:lnTo>
                  <a:lnTo>
                    <a:pt x="111760" y="19418"/>
                  </a:lnTo>
                  <a:lnTo>
                    <a:pt x="111696" y="18034"/>
                  </a:lnTo>
                  <a:lnTo>
                    <a:pt x="111633" y="16891"/>
                  </a:lnTo>
                  <a:lnTo>
                    <a:pt x="112509" y="18542"/>
                  </a:lnTo>
                  <a:lnTo>
                    <a:pt x="112395" y="17703"/>
                  </a:lnTo>
                  <a:lnTo>
                    <a:pt x="112369" y="16891"/>
                  </a:lnTo>
                  <a:lnTo>
                    <a:pt x="112915" y="10414"/>
                  </a:lnTo>
                  <a:lnTo>
                    <a:pt x="111023" y="18034"/>
                  </a:lnTo>
                  <a:lnTo>
                    <a:pt x="110896" y="16002"/>
                  </a:lnTo>
                  <a:lnTo>
                    <a:pt x="110782" y="11938"/>
                  </a:lnTo>
                  <a:lnTo>
                    <a:pt x="110705" y="11303"/>
                  </a:lnTo>
                  <a:lnTo>
                    <a:pt x="109448" y="16002"/>
                  </a:lnTo>
                  <a:lnTo>
                    <a:pt x="108648" y="15494"/>
                  </a:lnTo>
                  <a:lnTo>
                    <a:pt x="108775" y="14478"/>
                  </a:lnTo>
                  <a:lnTo>
                    <a:pt x="107835" y="17780"/>
                  </a:lnTo>
                  <a:lnTo>
                    <a:pt x="106108" y="19304"/>
                  </a:lnTo>
                  <a:lnTo>
                    <a:pt x="106006" y="19939"/>
                  </a:lnTo>
                  <a:lnTo>
                    <a:pt x="105194" y="20701"/>
                  </a:lnTo>
                  <a:lnTo>
                    <a:pt x="105067" y="19050"/>
                  </a:lnTo>
                  <a:lnTo>
                    <a:pt x="104838" y="18288"/>
                  </a:lnTo>
                  <a:lnTo>
                    <a:pt x="104787" y="17145"/>
                  </a:lnTo>
                  <a:lnTo>
                    <a:pt x="104978" y="14986"/>
                  </a:lnTo>
                  <a:lnTo>
                    <a:pt x="105664" y="14859"/>
                  </a:lnTo>
                  <a:lnTo>
                    <a:pt x="105714" y="11176"/>
                  </a:lnTo>
                  <a:lnTo>
                    <a:pt x="104762" y="14986"/>
                  </a:lnTo>
                  <a:lnTo>
                    <a:pt x="104571" y="14478"/>
                  </a:lnTo>
                  <a:lnTo>
                    <a:pt x="104686" y="12700"/>
                  </a:lnTo>
                  <a:lnTo>
                    <a:pt x="103593" y="13081"/>
                  </a:lnTo>
                  <a:lnTo>
                    <a:pt x="103149" y="17145"/>
                  </a:lnTo>
                  <a:lnTo>
                    <a:pt x="102044" y="16764"/>
                  </a:lnTo>
                  <a:lnTo>
                    <a:pt x="101955" y="18288"/>
                  </a:lnTo>
                  <a:lnTo>
                    <a:pt x="100990" y="21971"/>
                  </a:lnTo>
                  <a:lnTo>
                    <a:pt x="101003" y="21844"/>
                  </a:lnTo>
                  <a:lnTo>
                    <a:pt x="101104" y="20955"/>
                  </a:lnTo>
                  <a:lnTo>
                    <a:pt x="101130" y="20828"/>
                  </a:lnTo>
                  <a:lnTo>
                    <a:pt x="101244" y="19812"/>
                  </a:lnTo>
                  <a:lnTo>
                    <a:pt x="101333" y="19177"/>
                  </a:lnTo>
                  <a:lnTo>
                    <a:pt x="101358" y="18923"/>
                  </a:lnTo>
                  <a:lnTo>
                    <a:pt x="101409" y="18542"/>
                  </a:lnTo>
                  <a:lnTo>
                    <a:pt x="101765" y="15621"/>
                  </a:lnTo>
                  <a:lnTo>
                    <a:pt x="100825" y="18542"/>
                  </a:lnTo>
                  <a:lnTo>
                    <a:pt x="101079" y="14478"/>
                  </a:lnTo>
                  <a:lnTo>
                    <a:pt x="100571" y="15367"/>
                  </a:lnTo>
                  <a:lnTo>
                    <a:pt x="99225" y="18288"/>
                  </a:lnTo>
                  <a:lnTo>
                    <a:pt x="98437" y="18923"/>
                  </a:lnTo>
                  <a:lnTo>
                    <a:pt x="98793" y="17500"/>
                  </a:lnTo>
                  <a:lnTo>
                    <a:pt x="98018" y="18923"/>
                  </a:lnTo>
                  <a:lnTo>
                    <a:pt x="97218" y="18796"/>
                  </a:lnTo>
                  <a:lnTo>
                    <a:pt x="97231" y="18669"/>
                  </a:lnTo>
                  <a:lnTo>
                    <a:pt x="97497" y="16510"/>
                  </a:lnTo>
                  <a:lnTo>
                    <a:pt x="98209" y="10795"/>
                  </a:lnTo>
                  <a:lnTo>
                    <a:pt x="95351" y="16510"/>
                  </a:lnTo>
                  <a:lnTo>
                    <a:pt x="95351" y="16129"/>
                  </a:lnTo>
                  <a:lnTo>
                    <a:pt x="95364" y="15875"/>
                  </a:lnTo>
                  <a:lnTo>
                    <a:pt x="95364" y="15240"/>
                  </a:lnTo>
                  <a:lnTo>
                    <a:pt x="95389" y="13081"/>
                  </a:lnTo>
                  <a:lnTo>
                    <a:pt x="95415" y="10287"/>
                  </a:lnTo>
                  <a:lnTo>
                    <a:pt x="93687" y="13081"/>
                  </a:lnTo>
                  <a:lnTo>
                    <a:pt x="92748" y="8763"/>
                  </a:lnTo>
                  <a:lnTo>
                    <a:pt x="91046" y="9017"/>
                  </a:lnTo>
                  <a:lnTo>
                    <a:pt x="90970" y="15240"/>
                  </a:lnTo>
                  <a:lnTo>
                    <a:pt x="90639" y="10756"/>
                  </a:lnTo>
                  <a:lnTo>
                    <a:pt x="90538" y="9144"/>
                  </a:lnTo>
                  <a:lnTo>
                    <a:pt x="90449" y="10096"/>
                  </a:lnTo>
                  <a:lnTo>
                    <a:pt x="90144" y="8991"/>
                  </a:lnTo>
                  <a:lnTo>
                    <a:pt x="90347" y="11239"/>
                  </a:lnTo>
                  <a:lnTo>
                    <a:pt x="90297" y="11709"/>
                  </a:lnTo>
                  <a:lnTo>
                    <a:pt x="89966" y="15494"/>
                  </a:lnTo>
                  <a:lnTo>
                    <a:pt x="89535" y="15875"/>
                  </a:lnTo>
                  <a:lnTo>
                    <a:pt x="89408" y="15367"/>
                  </a:lnTo>
                  <a:lnTo>
                    <a:pt x="88900" y="12700"/>
                  </a:lnTo>
                  <a:lnTo>
                    <a:pt x="88646" y="11430"/>
                  </a:lnTo>
                  <a:lnTo>
                    <a:pt x="88569" y="9525"/>
                  </a:lnTo>
                  <a:lnTo>
                    <a:pt x="89166" y="10033"/>
                  </a:lnTo>
                  <a:lnTo>
                    <a:pt x="89204" y="9525"/>
                  </a:lnTo>
                  <a:lnTo>
                    <a:pt x="89293" y="8636"/>
                  </a:lnTo>
                  <a:lnTo>
                    <a:pt x="88480" y="8001"/>
                  </a:lnTo>
                  <a:lnTo>
                    <a:pt x="88696" y="7366"/>
                  </a:lnTo>
                  <a:lnTo>
                    <a:pt x="89166" y="5969"/>
                  </a:lnTo>
                  <a:lnTo>
                    <a:pt x="89039" y="5080"/>
                  </a:lnTo>
                  <a:lnTo>
                    <a:pt x="88836" y="4191"/>
                  </a:lnTo>
                  <a:lnTo>
                    <a:pt x="88760" y="5461"/>
                  </a:lnTo>
                  <a:lnTo>
                    <a:pt x="88646" y="6591"/>
                  </a:lnTo>
                  <a:lnTo>
                    <a:pt x="88188" y="7366"/>
                  </a:lnTo>
                  <a:lnTo>
                    <a:pt x="87807" y="6477"/>
                  </a:lnTo>
                  <a:lnTo>
                    <a:pt x="87934" y="7493"/>
                  </a:lnTo>
                  <a:lnTo>
                    <a:pt x="88049" y="9652"/>
                  </a:lnTo>
                  <a:lnTo>
                    <a:pt x="86626" y="12700"/>
                  </a:lnTo>
                  <a:lnTo>
                    <a:pt x="86690" y="12192"/>
                  </a:lnTo>
                  <a:lnTo>
                    <a:pt x="86956" y="10033"/>
                  </a:lnTo>
                  <a:lnTo>
                    <a:pt x="87299" y="7239"/>
                  </a:lnTo>
                  <a:lnTo>
                    <a:pt x="87706" y="3937"/>
                  </a:lnTo>
                  <a:lnTo>
                    <a:pt x="86182" y="7239"/>
                  </a:lnTo>
                  <a:lnTo>
                    <a:pt x="86436" y="6350"/>
                  </a:lnTo>
                  <a:lnTo>
                    <a:pt x="86766" y="5207"/>
                  </a:lnTo>
                  <a:lnTo>
                    <a:pt x="86029" y="6350"/>
                  </a:lnTo>
                  <a:lnTo>
                    <a:pt x="84518" y="4953"/>
                  </a:lnTo>
                  <a:lnTo>
                    <a:pt x="83375" y="10033"/>
                  </a:lnTo>
                  <a:lnTo>
                    <a:pt x="83502" y="7366"/>
                  </a:lnTo>
                  <a:lnTo>
                    <a:pt x="83693" y="7112"/>
                  </a:lnTo>
                  <a:lnTo>
                    <a:pt x="82321" y="6223"/>
                  </a:lnTo>
                  <a:lnTo>
                    <a:pt x="79883" y="12192"/>
                  </a:lnTo>
                  <a:lnTo>
                    <a:pt x="79832" y="11938"/>
                  </a:lnTo>
                  <a:lnTo>
                    <a:pt x="79425" y="10287"/>
                  </a:lnTo>
                  <a:lnTo>
                    <a:pt x="79184" y="9271"/>
                  </a:lnTo>
                  <a:lnTo>
                    <a:pt x="79298" y="7734"/>
                  </a:lnTo>
                  <a:lnTo>
                    <a:pt x="79362" y="7366"/>
                  </a:lnTo>
                  <a:lnTo>
                    <a:pt x="79044" y="7747"/>
                  </a:lnTo>
                  <a:lnTo>
                    <a:pt x="78587" y="10287"/>
                  </a:lnTo>
                  <a:lnTo>
                    <a:pt x="78511" y="9652"/>
                  </a:lnTo>
                  <a:lnTo>
                    <a:pt x="78638" y="7366"/>
                  </a:lnTo>
                  <a:lnTo>
                    <a:pt x="78562" y="6985"/>
                  </a:lnTo>
                  <a:lnTo>
                    <a:pt x="77558" y="9652"/>
                  </a:lnTo>
                  <a:lnTo>
                    <a:pt x="77343" y="8890"/>
                  </a:lnTo>
                  <a:lnTo>
                    <a:pt x="77444" y="8255"/>
                  </a:lnTo>
                  <a:lnTo>
                    <a:pt x="77762" y="7112"/>
                  </a:lnTo>
                  <a:lnTo>
                    <a:pt x="77647" y="6731"/>
                  </a:lnTo>
                  <a:lnTo>
                    <a:pt x="76593" y="4826"/>
                  </a:lnTo>
                  <a:lnTo>
                    <a:pt x="75158" y="11049"/>
                  </a:lnTo>
                  <a:lnTo>
                    <a:pt x="73850" y="11938"/>
                  </a:lnTo>
                  <a:lnTo>
                    <a:pt x="73888" y="11557"/>
                  </a:lnTo>
                  <a:lnTo>
                    <a:pt x="73926" y="11176"/>
                  </a:lnTo>
                  <a:lnTo>
                    <a:pt x="74104" y="9525"/>
                  </a:lnTo>
                  <a:lnTo>
                    <a:pt x="74231" y="8382"/>
                  </a:lnTo>
                  <a:lnTo>
                    <a:pt x="74117" y="6985"/>
                  </a:lnTo>
                  <a:lnTo>
                    <a:pt x="72974" y="5080"/>
                  </a:lnTo>
                  <a:lnTo>
                    <a:pt x="72986" y="4318"/>
                  </a:lnTo>
                  <a:lnTo>
                    <a:pt x="71399" y="3556"/>
                  </a:lnTo>
                  <a:lnTo>
                    <a:pt x="69773" y="7874"/>
                  </a:lnTo>
                  <a:lnTo>
                    <a:pt x="68059" y="9525"/>
                  </a:lnTo>
                  <a:lnTo>
                    <a:pt x="67932" y="8128"/>
                  </a:lnTo>
                  <a:lnTo>
                    <a:pt x="67843" y="6985"/>
                  </a:lnTo>
                  <a:lnTo>
                    <a:pt x="67627" y="4445"/>
                  </a:lnTo>
                  <a:lnTo>
                    <a:pt x="65049" y="6985"/>
                  </a:lnTo>
                  <a:lnTo>
                    <a:pt x="63830" y="4064"/>
                  </a:lnTo>
                  <a:lnTo>
                    <a:pt x="63919" y="5207"/>
                  </a:lnTo>
                  <a:lnTo>
                    <a:pt x="63461" y="7366"/>
                  </a:lnTo>
                  <a:lnTo>
                    <a:pt x="63347" y="7734"/>
                  </a:lnTo>
                  <a:lnTo>
                    <a:pt x="63093" y="8128"/>
                  </a:lnTo>
                  <a:lnTo>
                    <a:pt x="62814" y="7112"/>
                  </a:lnTo>
                  <a:lnTo>
                    <a:pt x="61760" y="11176"/>
                  </a:lnTo>
                  <a:lnTo>
                    <a:pt x="61772" y="11049"/>
                  </a:lnTo>
                  <a:lnTo>
                    <a:pt x="61912" y="9906"/>
                  </a:lnTo>
                  <a:lnTo>
                    <a:pt x="61988" y="9271"/>
                  </a:lnTo>
                  <a:lnTo>
                    <a:pt x="62255" y="6985"/>
                  </a:lnTo>
                  <a:lnTo>
                    <a:pt x="62369" y="7112"/>
                  </a:lnTo>
                  <a:lnTo>
                    <a:pt x="62369" y="6985"/>
                  </a:lnTo>
                  <a:lnTo>
                    <a:pt x="62509" y="3937"/>
                  </a:lnTo>
                  <a:lnTo>
                    <a:pt x="62547" y="2921"/>
                  </a:lnTo>
                  <a:lnTo>
                    <a:pt x="61696" y="3937"/>
                  </a:lnTo>
                  <a:lnTo>
                    <a:pt x="61125" y="3810"/>
                  </a:lnTo>
                  <a:lnTo>
                    <a:pt x="60452" y="9271"/>
                  </a:lnTo>
                  <a:lnTo>
                    <a:pt x="59817" y="7112"/>
                  </a:lnTo>
                  <a:lnTo>
                    <a:pt x="59512" y="6096"/>
                  </a:lnTo>
                  <a:lnTo>
                    <a:pt x="58013" y="6502"/>
                  </a:lnTo>
                  <a:lnTo>
                    <a:pt x="56743" y="7112"/>
                  </a:lnTo>
                  <a:lnTo>
                    <a:pt x="56134" y="4572"/>
                  </a:lnTo>
                  <a:lnTo>
                    <a:pt x="55626" y="5842"/>
                  </a:lnTo>
                  <a:lnTo>
                    <a:pt x="55181" y="5842"/>
                  </a:lnTo>
                  <a:lnTo>
                    <a:pt x="54673" y="7112"/>
                  </a:lnTo>
                  <a:lnTo>
                    <a:pt x="55003" y="4191"/>
                  </a:lnTo>
                  <a:lnTo>
                    <a:pt x="54178" y="3429"/>
                  </a:lnTo>
                  <a:lnTo>
                    <a:pt x="53619" y="2921"/>
                  </a:lnTo>
                  <a:lnTo>
                    <a:pt x="52285" y="3429"/>
                  </a:lnTo>
                  <a:lnTo>
                    <a:pt x="52768" y="1397"/>
                  </a:lnTo>
                  <a:lnTo>
                    <a:pt x="52082" y="1143"/>
                  </a:lnTo>
                  <a:lnTo>
                    <a:pt x="50977" y="9779"/>
                  </a:lnTo>
                  <a:lnTo>
                    <a:pt x="50330" y="9906"/>
                  </a:lnTo>
                  <a:lnTo>
                    <a:pt x="50482" y="7239"/>
                  </a:lnTo>
                  <a:lnTo>
                    <a:pt x="50558" y="6096"/>
                  </a:lnTo>
                  <a:lnTo>
                    <a:pt x="50584" y="5461"/>
                  </a:lnTo>
                  <a:lnTo>
                    <a:pt x="49364" y="5461"/>
                  </a:lnTo>
                  <a:lnTo>
                    <a:pt x="49339" y="5334"/>
                  </a:lnTo>
                  <a:lnTo>
                    <a:pt x="48526" y="1397"/>
                  </a:lnTo>
                  <a:lnTo>
                    <a:pt x="46888" y="5334"/>
                  </a:lnTo>
                  <a:lnTo>
                    <a:pt x="47155" y="3429"/>
                  </a:lnTo>
                  <a:lnTo>
                    <a:pt x="47371" y="3175"/>
                  </a:lnTo>
                  <a:lnTo>
                    <a:pt x="46812" y="3048"/>
                  </a:lnTo>
                  <a:lnTo>
                    <a:pt x="46418" y="2159"/>
                  </a:lnTo>
                  <a:lnTo>
                    <a:pt x="45453" y="0"/>
                  </a:lnTo>
                  <a:lnTo>
                    <a:pt x="45288" y="2489"/>
                  </a:lnTo>
                  <a:lnTo>
                    <a:pt x="45364" y="2311"/>
                  </a:lnTo>
                  <a:lnTo>
                    <a:pt x="45275" y="2667"/>
                  </a:lnTo>
                  <a:lnTo>
                    <a:pt x="45288" y="2489"/>
                  </a:lnTo>
                  <a:lnTo>
                    <a:pt x="42964" y="7239"/>
                  </a:lnTo>
                  <a:lnTo>
                    <a:pt x="43370" y="4318"/>
                  </a:lnTo>
                  <a:lnTo>
                    <a:pt x="42519" y="7620"/>
                  </a:lnTo>
                  <a:lnTo>
                    <a:pt x="42405" y="8128"/>
                  </a:lnTo>
                  <a:lnTo>
                    <a:pt x="42291" y="9017"/>
                  </a:lnTo>
                  <a:lnTo>
                    <a:pt x="41402" y="9906"/>
                  </a:lnTo>
                  <a:lnTo>
                    <a:pt x="41313" y="9652"/>
                  </a:lnTo>
                  <a:lnTo>
                    <a:pt x="41427" y="8128"/>
                  </a:lnTo>
                  <a:lnTo>
                    <a:pt x="41313" y="7112"/>
                  </a:lnTo>
                  <a:lnTo>
                    <a:pt x="41211" y="6731"/>
                  </a:lnTo>
                  <a:lnTo>
                    <a:pt x="40881" y="11049"/>
                  </a:lnTo>
                  <a:lnTo>
                    <a:pt x="40398" y="9652"/>
                  </a:lnTo>
                  <a:lnTo>
                    <a:pt x="40513" y="8636"/>
                  </a:lnTo>
                  <a:lnTo>
                    <a:pt x="40779" y="7620"/>
                  </a:lnTo>
                  <a:lnTo>
                    <a:pt x="40170" y="7366"/>
                  </a:lnTo>
                  <a:lnTo>
                    <a:pt x="40055" y="8509"/>
                  </a:lnTo>
                  <a:lnTo>
                    <a:pt x="39547" y="10414"/>
                  </a:lnTo>
                  <a:lnTo>
                    <a:pt x="39014" y="11557"/>
                  </a:lnTo>
                  <a:lnTo>
                    <a:pt x="38900" y="11176"/>
                  </a:lnTo>
                  <a:lnTo>
                    <a:pt x="38760" y="10668"/>
                  </a:lnTo>
                  <a:lnTo>
                    <a:pt x="38531" y="9906"/>
                  </a:lnTo>
                  <a:lnTo>
                    <a:pt x="38608" y="6985"/>
                  </a:lnTo>
                  <a:lnTo>
                    <a:pt x="38379" y="8255"/>
                  </a:lnTo>
                  <a:lnTo>
                    <a:pt x="37769" y="10668"/>
                  </a:lnTo>
                  <a:lnTo>
                    <a:pt x="37528" y="9906"/>
                  </a:lnTo>
                  <a:lnTo>
                    <a:pt x="37617" y="8636"/>
                  </a:lnTo>
                  <a:lnTo>
                    <a:pt x="37744" y="8255"/>
                  </a:lnTo>
                  <a:lnTo>
                    <a:pt x="37630" y="7493"/>
                  </a:lnTo>
                  <a:lnTo>
                    <a:pt x="37477" y="7112"/>
                  </a:lnTo>
                  <a:lnTo>
                    <a:pt x="37058" y="6032"/>
                  </a:lnTo>
                  <a:lnTo>
                    <a:pt x="36969" y="6845"/>
                  </a:lnTo>
                  <a:lnTo>
                    <a:pt x="36944" y="7112"/>
                  </a:lnTo>
                  <a:lnTo>
                    <a:pt x="36880" y="6807"/>
                  </a:lnTo>
                  <a:lnTo>
                    <a:pt x="35915" y="11176"/>
                  </a:lnTo>
                  <a:lnTo>
                    <a:pt x="35598" y="9017"/>
                  </a:lnTo>
                  <a:lnTo>
                    <a:pt x="35547" y="6477"/>
                  </a:lnTo>
                  <a:lnTo>
                    <a:pt x="36385" y="6604"/>
                  </a:lnTo>
                  <a:lnTo>
                    <a:pt x="36804" y="6769"/>
                  </a:lnTo>
                  <a:lnTo>
                    <a:pt x="36982" y="5842"/>
                  </a:lnTo>
                  <a:lnTo>
                    <a:pt x="37058" y="6032"/>
                  </a:lnTo>
                  <a:lnTo>
                    <a:pt x="37084" y="5842"/>
                  </a:lnTo>
                  <a:lnTo>
                    <a:pt x="37185" y="4826"/>
                  </a:lnTo>
                  <a:lnTo>
                    <a:pt x="37109" y="4318"/>
                  </a:lnTo>
                  <a:lnTo>
                    <a:pt x="36728" y="3937"/>
                  </a:lnTo>
                  <a:lnTo>
                    <a:pt x="36830" y="2921"/>
                  </a:lnTo>
                  <a:lnTo>
                    <a:pt x="37528" y="254"/>
                  </a:lnTo>
                  <a:lnTo>
                    <a:pt x="36728" y="2286"/>
                  </a:lnTo>
                  <a:lnTo>
                    <a:pt x="35382" y="6477"/>
                  </a:lnTo>
                  <a:lnTo>
                    <a:pt x="35229" y="6096"/>
                  </a:lnTo>
                  <a:lnTo>
                    <a:pt x="34937" y="5334"/>
                  </a:lnTo>
                  <a:lnTo>
                    <a:pt x="34848" y="4953"/>
                  </a:lnTo>
                  <a:lnTo>
                    <a:pt x="34861" y="4318"/>
                  </a:lnTo>
                  <a:lnTo>
                    <a:pt x="34836" y="3683"/>
                  </a:lnTo>
                  <a:lnTo>
                    <a:pt x="34671" y="3810"/>
                  </a:lnTo>
                  <a:lnTo>
                    <a:pt x="34544" y="4178"/>
                  </a:lnTo>
                  <a:lnTo>
                    <a:pt x="34544" y="23241"/>
                  </a:lnTo>
                  <a:lnTo>
                    <a:pt x="34378" y="23114"/>
                  </a:lnTo>
                  <a:lnTo>
                    <a:pt x="33947" y="23114"/>
                  </a:lnTo>
                  <a:lnTo>
                    <a:pt x="34074" y="21590"/>
                  </a:lnTo>
                  <a:lnTo>
                    <a:pt x="34175" y="20955"/>
                  </a:lnTo>
                  <a:lnTo>
                    <a:pt x="34201" y="21844"/>
                  </a:lnTo>
                  <a:lnTo>
                    <a:pt x="34417" y="22352"/>
                  </a:lnTo>
                  <a:lnTo>
                    <a:pt x="34544" y="23241"/>
                  </a:lnTo>
                  <a:lnTo>
                    <a:pt x="34544" y="4178"/>
                  </a:lnTo>
                  <a:lnTo>
                    <a:pt x="34493" y="4318"/>
                  </a:lnTo>
                  <a:lnTo>
                    <a:pt x="34404" y="4064"/>
                  </a:lnTo>
                  <a:lnTo>
                    <a:pt x="34239" y="3556"/>
                  </a:lnTo>
                  <a:lnTo>
                    <a:pt x="34023" y="3429"/>
                  </a:lnTo>
                  <a:lnTo>
                    <a:pt x="34112" y="2286"/>
                  </a:lnTo>
                  <a:lnTo>
                    <a:pt x="34124" y="2159"/>
                  </a:lnTo>
                  <a:lnTo>
                    <a:pt x="34188" y="1270"/>
                  </a:lnTo>
                  <a:lnTo>
                    <a:pt x="33947" y="1536"/>
                  </a:lnTo>
                  <a:lnTo>
                    <a:pt x="33947" y="2286"/>
                  </a:lnTo>
                  <a:lnTo>
                    <a:pt x="33934" y="3429"/>
                  </a:lnTo>
                  <a:lnTo>
                    <a:pt x="33693" y="3556"/>
                  </a:lnTo>
                  <a:lnTo>
                    <a:pt x="33502" y="3683"/>
                  </a:lnTo>
                  <a:lnTo>
                    <a:pt x="33680" y="2667"/>
                  </a:lnTo>
                  <a:lnTo>
                    <a:pt x="33947" y="2286"/>
                  </a:lnTo>
                  <a:lnTo>
                    <a:pt x="33947" y="1536"/>
                  </a:lnTo>
                  <a:lnTo>
                    <a:pt x="33375" y="2159"/>
                  </a:lnTo>
                  <a:lnTo>
                    <a:pt x="33045" y="2032"/>
                  </a:lnTo>
                  <a:lnTo>
                    <a:pt x="32766" y="4953"/>
                  </a:lnTo>
                  <a:lnTo>
                    <a:pt x="32372" y="4445"/>
                  </a:lnTo>
                  <a:lnTo>
                    <a:pt x="32512" y="6604"/>
                  </a:lnTo>
                  <a:lnTo>
                    <a:pt x="32537" y="6858"/>
                  </a:lnTo>
                  <a:lnTo>
                    <a:pt x="32524" y="6604"/>
                  </a:lnTo>
                  <a:lnTo>
                    <a:pt x="32816" y="6515"/>
                  </a:lnTo>
                  <a:lnTo>
                    <a:pt x="32778" y="6845"/>
                  </a:lnTo>
                  <a:lnTo>
                    <a:pt x="32804" y="7073"/>
                  </a:lnTo>
                  <a:lnTo>
                    <a:pt x="32816" y="7251"/>
                  </a:lnTo>
                  <a:lnTo>
                    <a:pt x="32943" y="6642"/>
                  </a:lnTo>
                  <a:lnTo>
                    <a:pt x="33007" y="6350"/>
                  </a:lnTo>
                  <a:lnTo>
                    <a:pt x="33870" y="6350"/>
                  </a:lnTo>
                  <a:lnTo>
                    <a:pt x="33108" y="8775"/>
                  </a:lnTo>
                  <a:lnTo>
                    <a:pt x="33108" y="23114"/>
                  </a:lnTo>
                  <a:lnTo>
                    <a:pt x="33108" y="23241"/>
                  </a:lnTo>
                  <a:lnTo>
                    <a:pt x="32740" y="23368"/>
                  </a:lnTo>
                  <a:lnTo>
                    <a:pt x="33108" y="23114"/>
                  </a:lnTo>
                  <a:lnTo>
                    <a:pt x="33108" y="8775"/>
                  </a:lnTo>
                  <a:lnTo>
                    <a:pt x="33032" y="9017"/>
                  </a:lnTo>
                  <a:lnTo>
                    <a:pt x="32816" y="7366"/>
                  </a:lnTo>
                  <a:lnTo>
                    <a:pt x="31851" y="11938"/>
                  </a:lnTo>
                  <a:lnTo>
                    <a:pt x="31838" y="11303"/>
                  </a:lnTo>
                  <a:lnTo>
                    <a:pt x="31838" y="11049"/>
                  </a:lnTo>
                  <a:lnTo>
                    <a:pt x="31826" y="9906"/>
                  </a:lnTo>
                  <a:lnTo>
                    <a:pt x="31711" y="7493"/>
                  </a:lnTo>
                  <a:lnTo>
                    <a:pt x="31280" y="5969"/>
                  </a:lnTo>
                  <a:lnTo>
                    <a:pt x="31216" y="4572"/>
                  </a:lnTo>
                  <a:lnTo>
                    <a:pt x="31305" y="3048"/>
                  </a:lnTo>
                  <a:lnTo>
                    <a:pt x="30099" y="4572"/>
                  </a:lnTo>
                  <a:lnTo>
                    <a:pt x="28752" y="3810"/>
                  </a:lnTo>
                  <a:lnTo>
                    <a:pt x="27546" y="9144"/>
                  </a:lnTo>
                  <a:lnTo>
                    <a:pt x="27444" y="9398"/>
                  </a:lnTo>
                  <a:lnTo>
                    <a:pt x="27152" y="9906"/>
                  </a:lnTo>
                  <a:lnTo>
                    <a:pt x="27165" y="9779"/>
                  </a:lnTo>
                  <a:lnTo>
                    <a:pt x="27292" y="8255"/>
                  </a:lnTo>
                  <a:lnTo>
                    <a:pt x="27343" y="6985"/>
                  </a:lnTo>
                  <a:lnTo>
                    <a:pt x="27393" y="6591"/>
                  </a:lnTo>
                  <a:lnTo>
                    <a:pt x="27190" y="6985"/>
                  </a:lnTo>
                  <a:lnTo>
                    <a:pt x="26517" y="6350"/>
                  </a:lnTo>
                  <a:lnTo>
                    <a:pt x="26123" y="5969"/>
                  </a:lnTo>
                  <a:lnTo>
                    <a:pt x="26047" y="6502"/>
                  </a:lnTo>
                  <a:lnTo>
                    <a:pt x="26009" y="6807"/>
                  </a:lnTo>
                  <a:lnTo>
                    <a:pt x="25958" y="7112"/>
                  </a:lnTo>
                  <a:lnTo>
                    <a:pt x="25590" y="9779"/>
                  </a:lnTo>
                  <a:lnTo>
                    <a:pt x="25425" y="9271"/>
                  </a:lnTo>
                  <a:lnTo>
                    <a:pt x="25057" y="8128"/>
                  </a:lnTo>
                  <a:lnTo>
                    <a:pt x="25120" y="7874"/>
                  </a:lnTo>
                  <a:lnTo>
                    <a:pt x="25958" y="6858"/>
                  </a:lnTo>
                  <a:lnTo>
                    <a:pt x="26047" y="6502"/>
                  </a:lnTo>
                  <a:lnTo>
                    <a:pt x="25285" y="6858"/>
                  </a:lnTo>
                  <a:lnTo>
                    <a:pt x="25488" y="5842"/>
                  </a:lnTo>
                  <a:lnTo>
                    <a:pt x="25412" y="5461"/>
                  </a:lnTo>
                  <a:lnTo>
                    <a:pt x="24282" y="4318"/>
                  </a:lnTo>
                  <a:lnTo>
                    <a:pt x="21145" y="9271"/>
                  </a:lnTo>
                  <a:lnTo>
                    <a:pt x="20650" y="8382"/>
                  </a:lnTo>
                  <a:lnTo>
                    <a:pt x="19862" y="6985"/>
                  </a:lnTo>
                  <a:lnTo>
                    <a:pt x="19977" y="8382"/>
                  </a:lnTo>
                  <a:lnTo>
                    <a:pt x="17818" y="4572"/>
                  </a:lnTo>
                  <a:lnTo>
                    <a:pt x="14414" y="11049"/>
                  </a:lnTo>
                  <a:lnTo>
                    <a:pt x="13525" y="8382"/>
                  </a:lnTo>
                  <a:lnTo>
                    <a:pt x="12522" y="5334"/>
                  </a:lnTo>
                  <a:lnTo>
                    <a:pt x="11925" y="4064"/>
                  </a:lnTo>
                  <a:lnTo>
                    <a:pt x="11633" y="6223"/>
                  </a:lnTo>
                  <a:lnTo>
                    <a:pt x="11518" y="6769"/>
                  </a:lnTo>
                  <a:lnTo>
                    <a:pt x="10934" y="8382"/>
                  </a:lnTo>
                  <a:lnTo>
                    <a:pt x="11125" y="5207"/>
                  </a:lnTo>
                  <a:lnTo>
                    <a:pt x="10033" y="8636"/>
                  </a:lnTo>
                  <a:lnTo>
                    <a:pt x="8661" y="11303"/>
                  </a:lnTo>
                  <a:lnTo>
                    <a:pt x="8737" y="9017"/>
                  </a:lnTo>
                  <a:lnTo>
                    <a:pt x="8775" y="7874"/>
                  </a:lnTo>
                  <a:lnTo>
                    <a:pt x="9004" y="889"/>
                  </a:lnTo>
                  <a:lnTo>
                    <a:pt x="7188" y="5588"/>
                  </a:lnTo>
                  <a:lnTo>
                    <a:pt x="7086" y="7874"/>
                  </a:lnTo>
                  <a:lnTo>
                    <a:pt x="6642" y="7366"/>
                  </a:lnTo>
                  <a:lnTo>
                    <a:pt x="5435" y="9017"/>
                  </a:lnTo>
                  <a:lnTo>
                    <a:pt x="5372" y="8763"/>
                  </a:lnTo>
                  <a:lnTo>
                    <a:pt x="5372" y="8636"/>
                  </a:lnTo>
                  <a:lnTo>
                    <a:pt x="5486" y="5969"/>
                  </a:lnTo>
                  <a:lnTo>
                    <a:pt x="4000" y="8636"/>
                  </a:lnTo>
                  <a:lnTo>
                    <a:pt x="3302" y="7493"/>
                  </a:lnTo>
                  <a:lnTo>
                    <a:pt x="3416" y="6731"/>
                  </a:lnTo>
                  <a:lnTo>
                    <a:pt x="4838" y="2159"/>
                  </a:lnTo>
                  <a:lnTo>
                    <a:pt x="3530" y="1651"/>
                  </a:lnTo>
                  <a:lnTo>
                    <a:pt x="2984" y="2286"/>
                  </a:lnTo>
                  <a:lnTo>
                    <a:pt x="1803" y="5842"/>
                  </a:lnTo>
                  <a:lnTo>
                    <a:pt x="1689" y="7493"/>
                  </a:lnTo>
                  <a:lnTo>
                    <a:pt x="1892" y="7493"/>
                  </a:lnTo>
                  <a:lnTo>
                    <a:pt x="2082" y="8636"/>
                  </a:lnTo>
                  <a:lnTo>
                    <a:pt x="1968" y="9906"/>
                  </a:lnTo>
                  <a:lnTo>
                    <a:pt x="1854" y="10287"/>
                  </a:lnTo>
                  <a:lnTo>
                    <a:pt x="1384" y="10909"/>
                  </a:lnTo>
                  <a:lnTo>
                    <a:pt x="787" y="15748"/>
                  </a:lnTo>
                  <a:lnTo>
                    <a:pt x="127" y="19558"/>
                  </a:lnTo>
                  <a:lnTo>
                    <a:pt x="0" y="21069"/>
                  </a:lnTo>
                  <a:lnTo>
                    <a:pt x="673" y="24257"/>
                  </a:lnTo>
                  <a:lnTo>
                    <a:pt x="1752" y="21336"/>
                  </a:lnTo>
                  <a:lnTo>
                    <a:pt x="1752" y="23749"/>
                  </a:lnTo>
                  <a:lnTo>
                    <a:pt x="1104" y="23749"/>
                  </a:lnTo>
                  <a:lnTo>
                    <a:pt x="1219" y="26035"/>
                  </a:lnTo>
                  <a:lnTo>
                    <a:pt x="1676" y="24130"/>
                  </a:lnTo>
                  <a:lnTo>
                    <a:pt x="1790" y="23749"/>
                  </a:lnTo>
                  <a:lnTo>
                    <a:pt x="2070" y="22860"/>
                  </a:lnTo>
                  <a:lnTo>
                    <a:pt x="2120" y="25400"/>
                  </a:lnTo>
                  <a:lnTo>
                    <a:pt x="2806" y="22860"/>
                  </a:lnTo>
                  <a:lnTo>
                    <a:pt x="3213" y="21336"/>
                  </a:lnTo>
                  <a:lnTo>
                    <a:pt x="3365" y="20828"/>
                  </a:lnTo>
                  <a:lnTo>
                    <a:pt x="3352" y="21069"/>
                  </a:lnTo>
                  <a:lnTo>
                    <a:pt x="3479" y="20828"/>
                  </a:lnTo>
                  <a:lnTo>
                    <a:pt x="3873" y="20066"/>
                  </a:lnTo>
                  <a:lnTo>
                    <a:pt x="3975" y="22606"/>
                  </a:lnTo>
                  <a:lnTo>
                    <a:pt x="3721" y="24130"/>
                  </a:lnTo>
                  <a:lnTo>
                    <a:pt x="4356" y="22225"/>
                  </a:lnTo>
                  <a:lnTo>
                    <a:pt x="4241" y="23622"/>
                  </a:lnTo>
                  <a:lnTo>
                    <a:pt x="4127" y="24168"/>
                  </a:lnTo>
                  <a:lnTo>
                    <a:pt x="4419" y="23368"/>
                  </a:lnTo>
                  <a:lnTo>
                    <a:pt x="4965" y="24384"/>
                  </a:lnTo>
                  <a:lnTo>
                    <a:pt x="5143" y="23368"/>
                  </a:lnTo>
                  <a:lnTo>
                    <a:pt x="5346" y="22225"/>
                  </a:lnTo>
                  <a:lnTo>
                    <a:pt x="5435" y="21717"/>
                  </a:lnTo>
                  <a:lnTo>
                    <a:pt x="5537" y="24511"/>
                  </a:lnTo>
                  <a:lnTo>
                    <a:pt x="6616" y="21717"/>
                  </a:lnTo>
                  <a:lnTo>
                    <a:pt x="6807" y="21209"/>
                  </a:lnTo>
                  <a:lnTo>
                    <a:pt x="6286" y="25717"/>
                  </a:lnTo>
                  <a:lnTo>
                    <a:pt x="6515" y="24638"/>
                  </a:lnTo>
                  <a:lnTo>
                    <a:pt x="7340" y="22225"/>
                  </a:lnTo>
                  <a:lnTo>
                    <a:pt x="7721" y="22098"/>
                  </a:lnTo>
                  <a:lnTo>
                    <a:pt x="6502" y="27559"/>
                  </a:lnTo>
                  <a:lnTo>
                    <a:pt x="9017" y="22606"/>
                  </a:lnTo>
                  <a:lnTo>
                    <a:pt x="8216" y="28448"/>
                  </a:lnTo>
                  <a:lnTo>
                    <a:pt x="9220" y="23495"/>
                  </a:lnTo>
                  <a:lnTo>
                    <a:pt x="10185" y="26416"/>
                  </a:lnTo>
                  <a:lnTo>
                    <a:pt x="11328" y="23749"/>
                  </a:lnTo>
                  <a:lnTo>
                    <a:pt x="11125" y="24765"/>
                  </a:lnTo>
                  <a:lnTo>
                    <a:pt x="11455" y="25146"/>
                  </a:lnTo>
                  <a:lnTo>
                    <a:pt x="11518" y="27051"/>
                  </a:lnTo>
                  <a:lnTo>
                    <a:pt x="11633" y="27559"/>
                  </a:lnTo>
                  <a:lnTo>
                    <a:pt x="12090" y="23749"/>
                  </a:lnTo>
                  <a:lnTo>
                    <a:pt x="12115" y="23495"/>
                  </a:lnTo>
                  <a:lnTo>
                    <a:pt x="12915" y="22771"/>
                  </a:lnTo>
                  <a:lnTo>
                    <a:pt x="12992" y="22606"/>
                  </a:lnTo>
                  <a:lnTo>
                    <a:pt x="13131" y="22098"/>
                  </a:lnTo>
                  <a:lnTo>
                    <a:pt x="13360" y="21209"/>
                  </a:lnTo>
                  <a:lnTo>
                    <a:pt x="13639" y="20193"/>
                  </a:lnTo>
                  <a:lnTo>
                    <a:pt x="13804" y="24257"/>
                  </a:lnTo>
                  <a:lnTo>
                    <a:pt x="12776" y="25019"/>
                  </a:lnTo>
                  <a:lnTo>
                    <a:pt x="12547" y="28702"/>
                  </a:lnTo>
                  <a:lnTo>
                    <a:pt x="12890" y="25400"/>
                  </a:lnTo>
                  <a:lnTo>
                    <a:pt x="13919" y="25527"/>
                  </a:lnTo>
                  <a:lnTo>
                    <a:pt x="13919" y="25400"/>
                  </a:lnTo>
                  <a:lnTo>
                    <a:pt x="14020" y="22733"/>
                  </a:lnTo>
                  <a:lnTo>
                    <a:pt x="14211" y="25273"/>
                  </a:lnTo>
                  <a:lnTo>
                    <a:pt x="14147" y="27432"/>
                  </a:lnTo>
                  <a:lnTo>
                    <a:pt x="14566" y="24003"/>
                  </a:lnTo>
                  <a:lnTo>
                    <a:pt x="14719" y="22733"/>
                  </a:lnTo>
                  <a:lnTo>
                    <a:pt x="14757" y="22352"/>
                  </a:lnTo>
                  <a:lnTo>
                    <a:pt x="14668" y="26543"/>
                  </a:lnTo>
                  <a:lnTo>
                    <a:pt x="15354" y="23495"/>
                  </a:lnTo>
                  <a:lnTo>
                    <a:pt x="15506" y="24511"/>
                  </a:lnTo>
                  <a:lnTo>
                    <a:pt x="15621" y="26416"/>
                  </a:lnTo>
                  <a:lnTo>
                    <a:pt x="15036" y="28321"/>
                  </a:lnTo>
                  <a:lnTo>
                    <a:pt x="15900" y="26797"/>
                  </a:lnTo>
                  <a:lnTo>
                    <a:pt x="15989" y="27660"/>
                  </a:lnTo>
                  <a:lnTo>
                    <a:pt x="15989" y="26797"/>
                  </a:lnTo>
                  <a:lnTo>
                    <a:pt x="16116" y="25742"/>
                  </a:lnTo>
                  <a:lnTo>
                    <a:pt x="16383" y="24257"/>
                  </a:lnTo>
                  <a:lnTo>
                    <a:pt x="17106" y="23495"/>
                  </a:lnTo>
                  <a:lnTo>
                    <a:pt x="17360" y="23241"/>
                  </a:lnTo>
                  <a:lnTo>
                    <a:pt x="16675" y="26289"/>
                  </a:lnTo>
                  <a:lnTo>
                    <a:pt x="16560" y="29083"/>
                  </a:lnTo>
                  <a:lnTo>
                    <a:pt x="17119" y="28321"/>
                  </a:lnTo>
                  <a:lnTo>
                    <a:pt x="17246" y="28067"/>
                  </a:lnTo>
                  <a:lnTo>
                    <a:pt x="17995" y="24638"/>
                  </a:lnTo>
                  <a:lnTo>
                    <a:pt x="18376" y="24892"/>
                  </a:lnTo>
                  <a:lnTo>
                    <a:pt x="18338" y="26035"/>
                  </a:lnTo>
                  <a:lnTo>
                    <a:pt x="18224" y="26543"/>
                  </a:lnTo>
                  <a:lnTo>
                    <a:pt x="18783" y="24638"/>
                  </a:lnTo>
                  <a:lnTo>
                    <a:pt x="19113" y="23495"/>
                  </a:lnTo>
                  <a:lnTo>
                    <a:pt x="19939" y="26543"/>
                  </a:lnTo>
                  <a:lnTo>
                    <a:pt x="20802" y="23495"/>
                  </a:lnTo>
                  <a:lnTo>
                    <a:pt x="20866" y="23241"/>
                  </a:lnTo>
                  <a:lnTo>
                    <a:pt x="20980" y="22860"/>
                  </a:lnTo>
                  <a:lnTo>
                    <a:pt x="20993" y="23749"/>
                  </a:lnTo>
                  <a:lnTo>
                    <a:pt x="21043" y="22733"/>
                  </a:lnTo>
                  <a:lnTo>
                    <a:pt x="21069" y="22352"/>
                  </a:lnTo>
                  <a:lnTo>
                    <a:pt x="21247" y="20193"/>
                  </a:lnTo>
                  <a:lnTo>
                    <a:pt x="21259" y="20066"/>
                  </a:lnTo>
                  <a:lnTo>
                    <a:pt x="21450" y="18415"/>
                  </a:lnTo>
                  <a:lnTo>
                    <a:pt x="21780" y="18415"/>
                  </a:lnTo>
                  <a:lnTo>
                    <a:pt x="22313" y="16129"/>
                  </a:lnTo>
                  <a:lnTo>
                    <a:pt x="22161" y="18669"/>
                  </a:lnTo>
                  <a:lnTo>
                    <a:pt x="21983" y="18542"/>
                  </a:lnTo>
                  <a:lnTo>
                    <a:pt x="21793" y="19812"/>
                  </a:lnTo>
                  <a:lnTo>
                    <a:pt x="21678" y="20320"/>
                  </a:lnTo>
                  <a:lnTo>
                    <a:pt x="22136" y="19304"/>
                  </a:lnTo>
                  <a:lnTo>
                    <a:pt x="22085" y="21882"/>
                  </a:lnTo>
                  <a:lnTo>
                    <a:pt x="22199" y="21564"/>
                  </a:lnTo>
                  <a:lnTo>
                    <a:pt x="22212" y="21209"/>
                  </a:lnTo>
                  <a:lnTo>
                    <a:pt x="22275" y="21374"/>
                  </a:lnTo>
                  <a:lnTo>
                    <a:pt x="22339" y="21209"/>
                  </a:lnTo>
                  <a:lnTo>
                    <a:pt x="23075" y="19304"/>
                  </a:lnTo>
                  <a:lnTo>
                    <a:pt x="23126" y="19177"/>
                  </a:lnTo>
                  <a:lnTo>
                    <a:pt x="23431" y="19939"/>
                  </a:lnTo>
                  <a:lnTo>
                    <a:pt x="23520" y="20447"/>
                  </a:lnTo>
                  <a:lnTo>
                    <a:pt x="23266" y="23749"/>
                  </a:lnTo>
                  <a:lnTo>
                    <a:pt x="22275" y="21374"/>
                  </a:lnTo>
                  <a:lnTo>
                    <a:pt x="22313" y="22161"/>
                  </a:lnTo>
                  <a:lnTo>
                    <a:pt x="22555" y="24511"/>
                  </a:lnTo>
                  <a:lnTo>
                    <a:pt x="21920" y="22987"/>
                  </a:lnTo>
                  <a:lnTo>
                    <a:pt x="21932" y="28702"/>
                  </a:lnTo>
                  <a:lnTo>
                    <a:pt x="21488" y="22771"/>
                  </a:lnTo>
                  <a:lnTo>
                    <a:pt x="21513" y="28702"/>
                  </a:lnTo>
                  <a:lnTo>
                    <a:pt x="22326" y="29718"/>
                  </a:lnTo>
                  <a:lnTo>
                    <a:pt x="22479" y="28702"/>
                  </a:lnTo>
                  <a:lnTo>
                    <a:pt x="22758" y="26924"/>
                  </a:lnTo>
                  <a:lnTo>
                    <a:pt x="23685" y="28067"/>
                  </a:lnTo>
                  <a:lnTo>
                    <a:pt x="23939" y="26924"/>
                  </a:lnTo>
                  <a:lnTo>
                    <a:pt x="24066" y="26416"/>
                  </a:lnTo>
                  <a:lnTo>
                    <a:pt x="23952" y="25400"/>
                  </a:lnTo>
                  <a:lnTo>
                    <a:pt x="24053" y="24511"/>
                  </a:lnTo>
                  <a:lnTo>
                    <a:pt x="24231" y="23749"/>
                  </a:lnTo>
                  <a:lnTo>
                    <a:pt x="24345" y="23241"/>
                  </a:lnTo>
                  <a:lnTo>
                    <a:pt x="26187" y="19812"/>
                  </a:lnTo>
                  <a:lnTo>
                    <a:pt x="24561" y="32258"/>
                  </a:lnTo>
                  <a:lnTo>
                    <a:pt x="26073" y="27889"/>
                  </a:lnTo>
                  <a:lnTo>
                    <a:pt x="26644" y="25400"/>
                  </a:lnTo>
                  <a:lnTo>
                    <a:pt x="27266" y="20828"/>
                  </a:lnTo>
                  <a:lnTo>
                    <a:pt x="27647" y="22733"/>
                  </a:lnTo>
                  <a:lnTo>
                    <a:pt x="27749" y="23495"/>
                  </a:lnTo>
                  <a:lnTo>
                    <a:pt x="27317" y="26035"/>
                  </a:lnTo>
                  <a:lnTo>
                    <a:pt x="27203" y="27368"/>
                  </a:lnTo>
                  <a:lnTo>
                    <a:pt x="28054" y="27813"/>
                  </a:lnTo>
                  <a:lnTo>
                    <a:pt x="28270" y="21590"/>
                  </a:lnTo>
                  <a:lnTo>
                    <a:pt x="28930" y="23990"/>
                  </a:lnTo>
                  <a:lnTo>
                    <a:pt x="29362" y="23990"/>
                  </a:lnTo>
                  <a:lnTo>
                    <a:pt x="29425" y="24257"/>
                  </a:lnTo>
                  <a:lnTo>
                    <a:pt x="29171" y="27559"/>
                  </a:lnTo>
                  <a:lnTo>
                    <a:pt x="30314" y="27051"/>
                  </a:lnTo>
                  <a:lnTo>
                    <a:pt x="31750" y="24638"/>
                  </a:lnTo>
                  <a:lnTo>
                    <a:pt x="33020" y="24130"/>
                  </a:lnTo>
                  <a:lnTo>
                    <a:pt x="32880" y="24892"/>
                  </a:lnTo>
                  <a:lnTo>
                    <a:pt x="32677" y="25742"/>
                  </a:lnTo>
                  <a:lnTo>
                    <a:pt x="32562" y="26543"/>
                  </a:lnTo>
                  <a:lnTo>
                    <a:pt x="32677" y="27305"/>
                  </a:lnTo>
                  <a:lnTo>
                    <a:pt x="34353" y="25781"/>
                  </a:lnTo>
                  <a:lnTo>
                    <a:pt x="37033" y="30353"/>
                  </a:lnTo>
                  <a:lnTo>
                    <a:pt x="37909" y="27432"/>
                  </a:lnTo>
                  <a:lnTo>
                    <a:pt x="38036" y="27432"/>
                  </a:lnTo>
                  <a:lnTo>
                    <a:pt x="38417" y="26289"/>
                  </a:lnTo>
                  <a:lnTo>
                    <a:pt x="38773" y="26035"/>
                  </a:lnTo>
                  <a:lnTo>
                    <a:pt x="38709" y="27305"/>
                  </a:lnTo>
                  <a:lnTo>
                    <a:pt x="38582" y="28321"/>
                  </a:lnTo>
                  <a:lnTo>
                    <a:pt x="38354" y="28956"/>
                  </a:lnTo>
                  <a:lnTo>
                    <a:pt x="39624" y="26416"/>
                  </a:lnTo>
                  <a:lnTo>
                    <a:pt x="39916" y="26035"/>
                  </a:lnTo>
                  <a:lnTo>
                    <a:pt x="40119" y="25781"/>
                  </a:lnTo>
                  <a:lnTo>
                    <a:pt x="41389" y="24130"/>
                  </a:lnTo>
                  <a:lnTo>
                    <a:pt x="41579" y="23876"/>
                  </a:lnTo>
                  <a:lnTo>
                    <a:pt x="41770" y="23622"/>
                  </a:lnTo>
                  <a:lnTo>
                    <a:pt x="42316" y="26289"/>
                  </a:lnTo>
                  <a:lnTo>
                    <a:pt x="42430" y="27178"/>
                  </a:lnTo>
                  <a:lnTo>
                    <a:pt x="42341" y="27432"/>
                  </a:lnTo>
                  <a:lnTo>
                    <a:pt x="42227" y="28067"/>
                  </a:lnTo>
                  <a:lnTo>
                    <a:pt x="42849" y="29337"/>
                  </a:lnTo>
                  <a:lnTo>
                    <a:pt x="43535" y="23622"/>
                  </a:lnTo>
                  <a:lnTo>
                    <a:pt x="43573" y="23368"/>
                  </a:lnTo>
                  <a:lnTo>
                    <a:pt x="43586" y="23241"/>
                  </a:lnTo>
                  <a:lnTo>
                    <a:pt x="43751" y="21844"/>
                  </a:lnTo>
                  <a:lnTo>
                    <a:pt x="43992" y="23368"/>
                  </a:lnTo>
                  <a:lnTo>
                    <a:pt x="44107" y="25019"/>
                  </a:lnTo>
                  <a:lnTo>
                    <a:pt x="44005" y="25273"/>
                  </a:lnTo>
                  <a:lnTo>
                    <a:pt x="45631" y="26797"/>
                  </a:lnTo>
                  <a:lnTo>
                    <a:pt x="47866" y="24130"/>
                  </a:lnTo>
                  <a:lnTo>
                    <a:pt x="48729" y="28956"/>
                  </a:lnTo>
                  <a:lnTo>
                    <a:pt x="49453" y="24511"/>
                  </a:lnTo>
                  <a:lnTo>
                    <a:pt x="50266" y="31115"/>
                  </a:lnTo>
                  <a:lnTo>
                    <a:pt x="51015" y="24892"/>
                  </a:lnTo>
                  <a:lnTo>
                    <a:pt x="51511" y="27178"/>
                  </a:lnTo>
                  <a:lnTo>
                    <a:pt x="51625" y="28321"/>
                  </a:lnTo>
                  <a:lnTo>
                    <a:pt x="51511" y="28651"/>
                  </a:lnTo>
                  <a:lnTo>
                    <a:pt x="51384" y="29337"/>
                  </a:lnTo>
                  <a:lnTo>
                    <a:pt x="52501" y="31369"/>
                  </a:lnTo>
                  <a:lnTo>
                    <a:pt x="52857" y="31623"/>
                  </a:lnTo>
                  <a:lnTo>
                    <a:pt x="53454" y="27774"/>
                  </a:lnTo>
                  <a:lnTo>
                    <a:pt x="53517" y="27520"/>
                  </a:lnTo>
                  <a:lnTo>
                    <a:pt x="54000" y="26924"/>
                  </a:lnTo>
                  <a:lnTo>
                    <a:pt x="53682" y="30137"/>
                  </a:lnTo>
                  <a:lnTo>
                    <a:pt x="54673" y="26924"/>
                  </a:lnTo>
                  <a:lnTo>
                    <a:pt x="54597" y="30734"/>
                  </a:lnTo>
                  <a:lnTo>
                    <a:pt x="55130" y="29972"/>
                  </a:lnTo>
                  <a:lnTo>
                    <a:pt x="54978" y="29845"/>
                  </a:lnTo>
                  <a:lnTo>
                    <a:pt x="55054" y="27520"/>
                  </a:lnTo>
                  <a:lnTo>
                    <a:pt x="55410" y="26924"/>
                  </a:lnTo>
                  <a:lnTo>
                    <a:pt x="55880" y="26162"/>
                  </a:lnTo>
                  <a:lnTo>
                    <a:pt x="56311" y="28943"/>
                  </a:lnTo>
                  <a:lnTo>
                    <a:pt x="56438" y="30353"/>
                  </a:lnTo>
                  <a:lnTo>
                    <a:pt x="56311" y="31623"/>
                  </a:lnTo>
                  <a:lnTo>
                    <a:pt x="58229" y="29083"/>
                  </a:lnTo>
                  <a:lnTo>
                    <a:pt x="58127" y="29819"/>
                  </a:lnTo>
                  <a:lnTo>
                    <a:pt x="58407" y="29083"/>
                  </a:lnTo>
                  <a:lnTo>
                    <a:pt x="58648" y="28448"/>
                  </a:lnTo>
                  <a:lnTo>
                    <a:pt x="57226" y="35052"/>
                  </a:lnTo>
                  <a:lnTo>
                    <a:pt x="58293" y="32258"/>
                  </a:lnTo>
                  <a:lnTo>
                    <a:pt x="58407" y="30988"/>
                  </a:lnTo>
                  <a:lnTo>
                    <a:pt x="58534" y="30480"/>
                  </a:lnTo>
                  <a:lnTo>
                    <a:pt x="58699" y="29591"/>
                  </a:lnTo>
                  <a:lnTo>
                    <a:pt x="58877" y="31496"/>
                  </a:lnTo>
                  <a:lnTo>
                    <a:pt x="59778" y="31623"/>
                  </a:lnTo>
                  <a:lnTo>
                    <a:pt x="60528" y="30861"/>
                  </a:lnTo>
                  <a:lnTo>
                    <a:pt x="60159" y="33147"/>
                  </a:lnTo>
                  <a:lnTo>
                    <a:pt x="61315" y="33782"/>
                  </a:lnTo>
                  <a:lnTo>
                    <a:pt x="62814" y="32258"/>
                  </a:lnTo>
                  <a:lnTo>
                    <a:pt x="64160" y="32512"/>
                  </a:lnTo>
                  <a:lnTo>
                    <a:pt x="64071" y="32258"/>
                  </a:lnTo>
                  <a:lnTo>
                    <a:pt x="63830" y="31496"/>
                  </a:lnTo>
                  <a:lnTo>
                    <a:pt x="63855" y="30861"/>
                  </a:lnTo>
                  <a:lnTo>
                    <a:pt x="64033" y="29591"/>
                  </a:lnTo>
                  <a:lnTo>
                    <a:pt x="64185" y="28448"/>
                  </a:lnTo>
                  <a:lnTo>
                    <a:pt x="64312" y="27559"/>
                  </a:lnTo>
                  <a:lnTo>
                    <a:pt x="64744" y="27305"/>
                  </a:lnTo>
                  <a:lnTo>
                    <a:pt x="64706" y="27889"/>
                  </a:lnTo>
                  <a:lnTo>
                    <a:pt x="64897" y="27305"/>
                  </a:lnTo>
                  <a:lnTo>
                    <a:pt x="65049" y="26797"/>
                  </a:lnTo>
                  <a:lnTo>
                    <a:pt x="65405" y="27178"/>
                  </a:lnTo>
                  <a:lnTo>
                    <a:pt x="65493" y="27520"/>
                  </a:lnTo>
                  <a:lnTo>
                    <a:pt x="65011" y="30607"/>
                  </a:lnTo>
                  <a:lnTo>
                    <a:pt x="64579" y="31750"/>
                  </a:lnTo>
                  <a:lnTo>
                    <a:pt x="65316" y="30607"/>
                  </a:lnTo>
                  <a:lnTo>
                    <a:pt x="65214" y="31750"/>
                  </a:lnTo>
                  <a:lnTo>
                    <a:pt x="65087" y="32131"/>
                  </a:lnTo>
                  <a:lnTo>
                    <a:pt x="64998" y="32639"/>
                  </a:lnTo>
                  <a:lnTo>
                    <a:pt x="64871" y="33528"/>
                  </a:lnTo>
                  <a:lnTo>
                    <a:pt x="65341" y="31369"/>
                  </a:lnTo>
                  <a:lnTo>
                    <a:pt x="65570" y="36957"/>
                  </a:lnTo>
                  <a:lnTo>
                    <a:pt x="66319" y="33401"/>
                  </a:lnTo>
                  <a:lnTo>
                    <a:pt x="66243" y="34417"/>
                  </a:lnTo>
                  <a:lnTo>
                    <a:pt x="67589" y="34544"/>
                  </a:lnTo>
                  <a:lnTo>
                    <a:pt x="68338" y="33528"/>
                  </a:lnTo>
                  <a:lnTo>
                    <a:pt x="69443" y="33401"/>
                  </a:lnTo>
                  <a:lnTo>
                    <a:pt x="69672" y="31369"/>
                  </a:lnTo>
                  <a:lnTo>
                    <a:pt x="69761" y="30607"/>
                  </a:lnTo>
                  <a:lnTo>
                    <a:pt x="69773" y="30480"/>
                  </a:lnTo>
                  <a:lnTo>
                    <a:pt x="70142" y="31242"/>
                  </a:lnTo>
                  <a:lnTo>
                    <a:pt x="70319" y="30480"/>
                  </a:lnTo>
                  <a:lnTo>
                    <a:pt x="70713" y="28829"/>
                  </a:lnTo>
                  <a:lnTo>
                    <a:pt x="71335" y="29718"/>
                  </a:lnTo>
                  <a:lnTo>
                    <a:pt x="71462" y="29972"/>
                  </a:lnTo>
                  <a:lnTo>
                    <a:pt x="72085" y="32258"/>
                  </a:lnTo>
                  <a:lnTo>
                    <a:pt x="73088" y="32131"/>
                  </a:lnTo>
                  <a:lnTo>
                    <a:pt x="73850" y="30861"/>
                  </a:lnTo>
                  <a:lnTo>
                    <a:pt x="73799" y="30607"/>
                  </a:lnTo>
                  <a:lnTo>
                    <a:pt x="73698" y="30099"/>
                  </a:lnTo>
                  <a:lnTo>
                    <a:pt x="73583" y="29819"/>
                  </a:lnTo>
                  <a:lnTo>
                    <a:pt x="73685" y="29210"/>
                  </a:lnTo>
                  <a:lnTo>
                    <a:pt x="73799" y="28829"/>
                  </a:lnTo>
                  <a:lnTo>
                    <a:pt x="74028" y="27940"/>
                  </a:lnTo>
                  <a:lnTo>
                    <a:pt x="73875" y="30607"/>
                  </a:lnTo>
                  <a:lnTo>
                    <a:pt x="74803" y="30480"/>
                  </a:lnTo>
                  <a:lnTo>
                    <a:pt x="74091" y="32385"/>
                  </a:lnTo>
                  <a:lnTo>
                    <a:pt x="75323" y="32004"/>
                  </a:lnTo>
                  <a:lnTo>
                    <a:pt x="75641" y="32004"/>
                  </a:lnTo>
                  <a:lnTo>
                    <a:pt x="76923" y="30480"/>
                  </a:lnTo>
                  <a:lnTo>
                    <a:pt x="77241" y="30099"/>
                  </a:lnTo>
                  <a:lnTo>
                    <a:pt x="77254" y="27940"/>
                  </a:lnTo>
                  <a:lnTo>
                    <a:pt x="77368" y="27432"/>
                  </a:lnTo>
                  <a:lnTo>
                    <a:pt x="77685" y="27051"/>
                  </a:lnTo>
                  <a:lnTo>
                    <a:pt x="77825" y="28917"/>
                  </a:lnTo>
                  <a:lnTo>
                    <a:pt x="77711" y="29819"/>
                  </a:lnTo>
                  <a:lnTo>
                    <a:pt x="77584" y="30226"/>
                  </a:lnTo>
                  <a:lnTo>
                    <a:pt x="79324" y="27051"/>
                  </a:lnTo>
                  <a:lnTo>
                    <a:pt x="79463" y="26797"/>
                  </a:lnTo>
                  <a:lnTo>
                    <a:pt x="79679" y="26416"/>
                  </a:lnTo>
                  <a:lnTo>
                    <a:pt x="80594" y="38354"/>
                  </a:lnTo>
                  <a:lnTo>
                    <a:pt x="82499" y="32893"/>
                  </a:lnTo>
                  <a:lnTo>
                    <a:pt x="82384" y="33274"/>
                  </a:lnTo>
                  <a:lnTo>
                    <a:pt x="82613" y="32893"/>
                  </a:lnTo>
                  <a:lnTo>
                    <a:pt x="84061" y="30480"/>
                  </a:lnTo>
                  <a:lnTo>
                    <a:pt x="84518" y="30861"/>
                  </a:lnTo>
                  <a:lnTo>
                    <a:pt x="84556" y="31115"/>
                  </a:lnTo>
                  <a:lnTo>
                    <a:pt x="83591" y="32258"/>
                  </a:lnTo>
                  <a:lnTo>
                    <a:pt x="83566" y="32893"/>
                  </a:lnTo>
                  <a:lnTo>
                    <a:pt x="83781" y="34163"/>
                  </a:lnTo>
                  <a:lnTo>
                    <a:pt x="85445" y="30480"/>
                  </a:lnTo>
                  <a:lnTo>
                    <a:pt x="85725" y="29845"/>
                  </a:lnTo>
                  <a:lnTo>
                    <a:pt x="86042" y="35052"/>
                  </a:lnTo>
                  <a:lnTo>
                    <a:pt x="87566" y="32131"/>
                  </a:lnTo>
                  <a:lnTo>
                    <a:pt x="87680" y="40132"/>
                  </a:lnTo>
                  <a:lnTo>
                    <a:pt x="90932" y="32131"/>
                  </a:lnTo>
                  <a:lnTo>
                    <a:pt x="90982" y="32004"/>
                  </a:lnTo>
                  <a:lnTo>
                    <a:pt x="91719" y="37211"/>
                  </a:lnTo>
                  <a:lnTo>
                    <a:pt x="91846" y="35306"/>
                  </a:lnTo>
                  <a:lnTo>
                    <a:pt x="92354" y="33528"/>
                  </a:lnTo>
                  <a:lnTo>
                    <a:pt x="92252" y="34810"/>
                  </a:lnTo>
                  <a:lnTo>
                    <a:pt x="92456" y="34163"/>
                  </a:lnTo>
                  <a:lnTo>
                    <a:pt x="93459" y="33528"/>
                  </a:lnTo>
                  <a:lnTo>
                    <a:pt x="95465" y="32258"/>
                  </a:lnTo>
                  <a:lnTo>
                    <a:pt x="97917" y="37465"/>
                  </a:lnTo>
                  <a:lnTo>
                    <a:pt x="100584" y="39497"/>
                  </a:lnTo>
                  <a:lnTo>
                    <a:pt x="101574" y="40005"/>
                  </a:lnTo>
                  <a:lnTo>
                    <a:pt x="102044" y="32258"/>
                  </a:lnTo>
                  <a:lnTo>
                    <a:pt x="102069" y="32004"/>
                  </a:lnTo>
                  <a:lnTo>
                    <a:pt x="102196" y="29972"/>
                  </a:lnTo>
                  <a:lnTo>
                    <a:pt x="102882" y="33528"/>
                  </a:lnTo>
                  <a:lnTo>
                    <a:pt x="102997" y="34645"/>
                  </a:lnTo>
                  <a:lnTo>
                    <a:pt x="102311" y="37846"/>
                  </a:lnTo>
                  <a:lnTo>
                    <a:pt x="104851" y="34036"/>
                  </a:lnTo>
                  <a:lnTo>
                    <a:pt x="106603" y="38481"/>
                  </a:lnTo>
                  <a:lnTo>
                    <a:pt x="109029" y="35179"/>
                  </a:lnTo>
                  <a:lnTo>
                    <a:pt x="108813" y="35941"/>
                  </a:lnTo>
                  <a:lnTo>
                    <a:pt x="108712" y="36957"/>
                  </a:lnTo>
                  <a:lnTo>
                    <a:pt x="108508" y="36957"/>
                  </a:lnTo>
                  <a:lnTo>
                    <a:pt x="108673" y="39497"/>
                  </a:lnTo>
                  <a:lnTo>
                    <a:pt x="110032" y="37338"/>
                  </a:lnTo>
                  <a:lnTo>
                    <a:pt x="110147" y="36830"/>
                  </a:lnTo>
                  <a:lnTo>
                    <a:pt x="110324" y="35179"/>
                  </a:lnTo>
                  <a:lnTo>
                    <a:pt x="110528" y="35814"/>
                  </a:lnTo>
                  <a:lnTo>
                    <a:pt x="110337" y="36576"/>
                  </a:lnTo>
                  <a:lnTo>
                    <a:pt x="110223" y="37211"/>
                  </a:lnTo>
                  <a:lnTo>
                    <a:pt x="110337" y="38354"/>
                  </a:lnTo>
                  <a:lnTo>
                    <a:pt x="110578" y="39624"/>
                  </a:lnTo>
                  <a:lnTo>
                    <a:pt x="111696" y="35179"/>
                  </a:lnTo>
                  <a:lnTo>
                    <a:pt x="111734" y="35052"/>
                  </a:lnTo>
                  <a:lnTo>
                    <a:pt x="111696" y="37668"/>
                  </a:lnTo>
                  <a:lnTo>
                    <a:pt x="111798" y="37338"/>
                  </a:lnTo>
                  <a:lnTo>
                    <a:pt x="112687" y="38989"/>
                  </a:lnTo>
                  <a:lnTo>
                    <a:pt x="112712" y="37338"/>
                  </a:lnTo>
                  <a:lnTo>
                    <a:pt x="112725" y="36068"/>
                  </a:lnTo>
                  <a:lnTo>
                    <a:pt x="113347" y="37592"/>
                  </a:lnTo>
                  <a:lnTo>
                    <a:pt x="113906" y="36068"/>
                  </a:lnTo>
                  <a:lnTo>
                    <a:pt x="114287" y="35052"/>
                  </a:lnTo>
                  <a:lnTo>
                    <a:pt x="114338" y="34925"/>
                  </a:lnTo>
                  <a:lnTo>
                    <a:pt x="114757" y="36703"/>
                  </a:lnTo>
                  <a:lnTo>
                    <a:pt x="114719" y="36906"/>
                  </a:lnTo>
                  <a:lnTo>
                    <a:pt x="114668" y="37096"/>
                  </a:lnTo>
                  <a:lnTo>
                    <a:pt x="114604" y="37426"/>
                  </a:lnTo>
                  <a:lnTo>
                    <a:pt x="114998" y="38747"/>
                  </a:lnTo>
                  <a:lnTo>
                    <a:pt x="114947" y="37706"/>
                  </a:lnTo>
                  <a:lnTo>
                    <a:pt x="114871" y="37084"/>
                  </a:lnTo>
                  <a:lnTo>
                    <a:pt x="114769" y="36703"/>
                  </a:lnTo>
                  <a:lnTo>
                    <a:pt x="115176" y="34925"/>
                  </a:lnTo>
                  <a:lnTo>
                    <a:pt x="115392" y="34036"/>
                  </a:lnTo>
                  <a:lnTo>
                    <a:pt x="115506" y="33528"/>
                  </a:lnTo>
                  <a:lnTo>
                    <a:pt x="115925" y="38481"/>
                  </a:lnTo>
                  <a:lnTo>
                    <a:pt x="116547" y="33909"/>
                  </a:lnTo>
                  <a:lnTo>
                    <a:pt x="115989" y="38608"/>
                  </a:lnTo>
                  <a:lnTo>
                    <a:pt x="117500" y="37846"/>
                  </a:lnTo>
                  <a:lnTo>
                    <a:pt x="118224" y="35687"/>
                  </a:lnTo>
                  <a:lnTo>
                    <a:pt x="117906" y="37084"/>
                  </a:lnTo>
                  <a:lnTo>
                    <a:pt x="118491" y="37211"/>
                  </a:lnTo>
                  <a:lnTo>
                    <a:pt x="118097" y="39116"/>
                  </a:lnTo>
                  <a:lnTo>
                    <a:pt x="118656" y="39116"/>
                  </a:lnTo>
                  <a:lnTo>
                    <a:pt x="119164" y="38481"/>
                  </a:lnTo>
                  <a:lnTo>
                    <a:pt x="119291" y="37973"/>
                  </a:lnTo>
                  <a:lnTo>
                    <a:pt x="119418" y="35941"/>
                  </a:lnTo>
                  <a:lnTo>
                    <a:pt x="119849" y="41656"/>
                  </a:lnTo>
                  <a:lnTo>
                    <a:pt x="121056" y="35941"/>
                  </a:lnTo>
                  <a:lnTo>
                    <a:pt x="121107" y="35687"/>
                  </a:lnTo>
                  <a:lnTo>
                    <a:pt x="121488" y="33909"/>
                  </a:lnTo>
                  <a:lnTo>
                    <a:pt x="121564" y="33528"/>
                  </a:lnTo>
                  <a:lnTo>
                    <a:pt x="121970" y="31623"/>
                  </a:lnTo>
                  <a:lnTo>
                    <a:pt x="121780" y="38862"/>
                  </a:lnTo>
                  <a:lnTo>
                    <a:pt x="123710" y="36449"/>
                  </a:lnTo>
                  <a:lnTo>
                    <a:pt x="125272" y="35064"/>
                  </a:lnTo>
                  <a:lnTo>
                    <a:pt x="124866" y="39243"/>
                  </a:lnTo>
                  <a:lnTo>
                    <a:pt x="126149" y="37846"/>
                  </a:lnTo>
                  <a:lnTo>
                    <a:pt x="126022" y="36957"/>
                  </a:lnTo>
                  <a:lnTo>
                    <a:pt x="125488" y="34886"/>
                  </a:lnTo>
                  <a:lnTo>
                    <a:pt x="125285" y="35052"/>
                  </a:lnTo>
                  <a:lnTo>
                    <a:pt x="125425" y="34925"/>
                  </a:lnTo>
                  <a:lnTo>
                    <a:pt x="125336" y="34290"/>
                  </a:lnTo>
                  <a:lnTo>
                    <a:pt x="125488" y="34886"/>
                  </a:lnTo>
                  <a:lnTo>
                    <a:pt x="126580" y="34290"/>
                  </a:lnTo>
                  <a:lnTo>
                    <a:pt x="127038" y="34036"/>
                  </a:lnTo>
                  <a:lnTo>
                    <a:pt x="126720" y="36766"/>
                  </a:lnTo>
                  <a:lnTo>
                    <a:pt x="127584" y="34036"/>
                  </a:lnTo>
                  <a:lnTo>
                    <a:pt x="127736" y="33528"/>
                  </a:lnTo>
                  <a:lnTo>
                    <a:pt x="129019" y="34798"/>
                  </a:lnTo>
                  <a:lnTo>
                    <a:pt x="129133" y="35052"/>
                  </a:lnTo>
                  <a:lnTo>
                    <a:pt x="129260" y="35560"/>
                  </a:lnTo>
                  <a:lnTo>
                    <a:pt x="128600" y="36830"/>
                  </a:lnTo>
                  <a:lnTo>
                    <a:pt x="128384" y="37592"/>
                  </a:lnTo>
                  <a:lnTo>
                    <a:pt x="130009" y="35814"/>
                  </a:lnTo>
                  <a:lnTo>
                    <a:pt x="131089" y="38354"/>
                  </a:lnTo>
                  <a:lnTo>
                    <a:pt x="132549" y="36042"/>
                  </a:lnTo>
                  <a:lnTo>
                    <a:pt x="132600" y="35814"/>
                  </a:lnTo>
                  <a:lnTo>
                    <a:pt x="132549" y="33528"/>
                  </a:lnTo>
                  <a:lnTo>
                    <a:pt x="132600" y="33020"/>
                  </a:lnTo>
                  <a:lnTo>
                    <a:pt x="133375" y="31623"/>
                  </a:lnTo>
                  <a:lnTo>
                    <a:pt x="134137" y="30226"/>
                  </a:lnTo>
                  <a:lnTo>
                    <a:pt x="134213" y="29972"/>
                  </a:lnTo>
                  <a:lnTo>
                    <a:pt x="134188" y="30137"/>
                  </a:lnTo>
                  <a:lnTo>
                    <a:pt x="134251" y="29933"/>
                  </a:lnTo>
                  <a:lnTo>
                    <a:pt x="134099" y="30607"/>
                  </a:lnTo>
                  <a:lnTo>
                    <a:pt x="133426" y="34417"/>
                  </a:lnTo>
                  <a:lnTo>
                    <a:pt x="135585" y="29972"/>
                  </a:lnTo>
                  <a:lnTo>
                    <a:pt x="134099" y="37592"/>
                  </a:lnTo>
                  <a:lnTo>
                    <a:pt x="134327" y="37084"/>
                  </a:lnTo>
                  <a:lnTo>
                    <a:pt x="134569" y="36322"/>
                  </a:lnTo>
                  <a:lnTo>
                    <a:pt x="134721" y="34798"/>
                  </a:lnTo>
                  <a:lnTo>
                    <a:pt x="134874" y="36195"/>
                  </a:lnTo>
                  <a:lnTo>
                    <a:pt x="134493" y="37719"/>
                  </a:lnTo>
                  <a:lnTo>
                    <a:pt x="135394" y="36703"/>
                  </a:lnTo>
                  <a:lnTo>
                    <a:pt x="135445" y="34798"/>
                  </a:lnTo>
                  <a:lnTo>
                    <a:pt x="135420" y="34290"/>
                  </a:lnTo>
                  <a:lnTo>
                    <a:pt x="136220" y="34417"/>
                  </a:lnTo>
                  <a:lnTo>
                    <a:pt x="136169" y="34886"/>
                  </a:lnTo>
                  <a:lnTo>
                    <a:pt x="136055" y="35560"/>
                  </a:lnTo>
                  <a:lnTo>
                    <a:pt x="135915" y="35814"/>
                  </a:lnTo>
                  <a:lnTo>
                    <a:pt x="135699" y="37084"/>
                  </a:lnTo>
                  <a:lnTo>
                    <a:pt x="136575" y="34290"/>
                  </a:lnTo>
                  <a:lnTo>
                    <a:pt x="136931" y="33147"/>
                  </a:lnTo>
                  <a:lnTo>
                    <a:pt x="137363" y="33782"/>
                  </a:lnTo>
                  <a:lnTo>
                    <a:pt x="137414" y="35420"/>
                  </a:lnTo>
                  <a:lnTo>
                    <a:pt x="138417" y="35306"/>
                  </a:lnTo>
                  <a:lnTo>
                    <a:pt x="139014" y="33147"/>
                  </a:lnTo>
                  <a:lnTo>
                    <a:pt x="139776" y="30353"/>
                  </a:lnTo>
                  <a:lnTo>
                    <a:pt x="140652" y="32004"/>
                  </a:lnTo>
                  <a:lnTo>
                    <a:pt x="140728" y="33020"/>
                  </a:lnTo>
                  <a:lnTo>
                    <a:pt x="140004" y="36830"/>
                  </a:lnTo>
                  <a:lnTo>
                    <a:pt x="141135" y="33909"/>
                  </a:lnTo>
                  <a:lnTo>
                    <a:pt x="140792" y="37846"/>
                  </a:lnTo>
                  <a:lnTo>
                    <a:pt x="141516" y="36830"/>
                  </a:lnTo>
                  <a:lnTo>
                    <a:pt x="141516" y="34798"/>
                  </a:lnTo>
                  <a:lnTo>
                    <a:pt x="142100" y="34925"/>
                  </a:lnTo>
                  <a:lnTo>
                    <a:pt x="142138" y="34798"/>
                  </a:lnTo>
                  <a:lnTo>
                    <a:pt x="142417" y="33909"/>
                  </a:lnTo>
                  <a:lnTo>
                    <a:pt x="142951" y="32131"/>
                  </a:lnTo>
                  <a:lnTo>
                    <a:pt x="143129" y="32766"/>
                  </a:lnTo>
                  <a:lnTo>
                    <a:pt x="143243" y="33782"/>
                  </a:lnTo>
                  <a:lnTo>
                    <a:pt x="142722" y="35052"/>
                  </a:lnTo>
                  <a:lnTo>
                    <a:pt x="143929" y="34417"/>
                  </a:lnTo>
                  <a:lnTo>
                    <a:pt x="143560" y="33274"/>
                  </a:lnTo>
                  <a:lnTo>
                    <a:pt x="143675" y="32359"/>
                  </a:lnTo>
                  <a:lnTo>
                    <a:pt x="143776" y="32131"/>
                  </a:lnTo>
                  <a:lnTo>
                    <a:pt x="144221" y="31115"/>
                  </a:lnTo>
                  <a:lnTo>
                    <a:pt x="144195" y="30353"/>
                  </a:lnTo>
                  <a:lnTo>
                    <a:pt x="144145" y="29972"/>
                  </a:lnTo>
                  <a:lnTo>
                    <a:pt x="143941" y="28321"/>
                  </a:lnTo>
                  <a:lnTo>
                    <a:pt x="143891" y="27940"/>
                  </a:lnTo>
                  <a:lnTo>
                    <a:pt x="144373" y="28829"/>
                  </a:lnTo>
                  <a:lnTo>
                    <a:pt x="144487" y="29337"/>
                  </a:lnTo>
                  <a:lnTo>
                    <a:pt x="144373" y="29464"/>
                  </a:lnTo>
                  <a:lnTo>
                    <a:pt x="145186" y="29210"/>
                  </a:lnTo>
                  <a:lnTo>
                    <a:pt x="145249" y="31546"/>
                  </a:lnTo>
                  <a:lnTo>
                    <a:pt x="146088" y="29210"/>
                  </a:lnTo>
                  <a:lnTo>
                    <a:pt x="146126" y="29083"/>
                  </a:lnTo>
                  <a:lnTo>
                    <a:pt x="146253" y="29464"/>
                  </a:lnTo>
                  <a:lnTo>
                    <a:pt x="146367" y="31877"/>
                  </a:lnTo>
                  <a:lnTo>
                    <a:pt x="146037" y="33782"/>
                  </a:lnTo>
                  <a:lnTo>
                    <a:pt x="145923" y="35306"/>
                  </a:lnTo>
                  <a:lnTo>
                    <a:pt x="146545" y="32004"/>
                  </a:lnTo>
                  <a:lnTo>
                    <a:pt x="147421" y="34544"/>
                  </a:lnTo>
                  <a:lnTo>
                    <a:pt x="147866" y="32512"/>
                  </a:lnTo>
                  <a:lnTo>
                    <a:pt x="147929" y="32004"/>
                  </a:lnTo>
                  <a:lnTo>
                    <a:pt x="147993" y="31750"/>
                  </a:lnTo>
                  <a:lnTo>
                    <a:pt x="147916" y="32270"/>
                  </a:lnTo>
                  <a:lnTo>
                    <a:pt x="147840" y="32893"/>
                  </a:lnTo>
                  <a:lnTo>
                    <a:pt x="147726" y="34290"/>
                  </a:lnTo>
                  <a:lnTo>
                    <a:pt x="148247" y="31750"/>
                  </a:lnTo>
                  <a:lnTo>
                    <a:pt x="148336" y="33782"/>
                  </a:lnTo>
                  <a:lnTo>
                    <a:pt x="148221" y="34671"/>
                  </a:lnTo>
                  <a:lnTo>
                    <a:pt x="149021" y="35179"/>
                  </a:lnTo>
                  <a:lnTo>
                    <a:pt x="148678" y="31750"/>
                  </a:lnTo>
                  <a:lnTo>
                    <a:pt x="148615" y="31115"/>
                  </a:lnTo>
                  <a:lnTo>
                    <a:pt x="148475" y="29718"/>
                  </a:lnTo>
                  <a:lnTo>
                    <a:pt x="149021" y="31242"/>
                  </a:lnTo>
                  <a:lnTo>
                    <a:pt x="149136" y="32131"/>
                  </a:lnTo>
                  <a:lnTo>
                    <a:pt x="149034" y="33020"/>
                  </a:lnTo>
                  <a:lnTo>
                    <a:pt x="149821" y="34163"/>
                  </a:lnTo>
                  <a:lnTo>
                    <a:pt x="151053" y="31369"/>
                  </a:lnTo>
                  <a:lnTo>
                    <a:pt x="151701" y="32512"/>
                  </a:lnTo>
                  <a:lnTo>
                    <a:pt x="151815" y="33401"/>
                  </a:lnTo>
                  <a:lnTo>
                    <a:pt x="151701" y="36703"/>
                  </a:lnTo>
                  <a:lnTo>
                    <a:pt x="150926" y="33655"/>
                  </a:lnTo>
                  <a:lnTo>
                    <a:pt x="150914" y="34061"/>
                  </a:lnTo>
                  <a:lnTo>
                    <a:pt x="150317" y="34772"/>
                  </a:lnTo>
                  <a:lnTo>
                    <a:pt x="150495" y="36474"/>
                  </a:lnTo>
                  <a:lnTo>
                    <a:pt x="150914" y="34086"/>
                  </a:lnTo>
                  <a:lnTo>
                    <a:pt x="150888" y="37084"/>
                  </a:lnTo>
                  <a:lnTo>
                    <a:pt x="151726" y="36703"/>
                  </a:lnTo>
                  <a:lnTo>
                    <a:pt x="152298" y="36449"/>
                  </a:lnTo>
                  <a:lnTo>
                    <a:pt x="154139" y="32639"/>
                  </a:lnTo>
                  <a:lnTo>
                    <a:pt x="155321" y="33655"/>
                  </a:lnTo>
                  <a:lnTo>
                    <a:pt x="155206" y="33401"/>
                  </a:lnTo>
                  <a:lnTo>
                    <a:pt x="155232" y="32639"/>
                  </a:lnTo>
                  <a:lnTo>
                    <a:pt x="155397" y="31369"/>
                  </a:lnTo>
                  <a:lnTo>
                    <a:pt x="155625" y="29718"/>
                  </a:lnTo>
                  <a:lnTo>
                    <a:pt x="155702" y="29083"/>
                  </a:lnTo>
                  <a:lnTo>
                    <a:pt x="155867" y="27940"/>
                  </a:lnTo>
                  <a:lnTo>
                    <a:pt x="155892" y="27686"/>
                  </a:lnTo>
                  <a:lnTo>
                    <a:pt x="155803" y="36068"/>
                  </a:lnTo>
                  <a:lnTo>
                    <a:pt x="156413" y="34417"/>
                  </a:lnTo>
                  <a:lnTo>
                    <a:pt x="156527" y="33909"/>
                  </a:lnTo>
                  <a:lnTo>
                    <a:pt x="156489" y="34201"/>
                  </a:lnTo>
                  <a:lnTo>
                    <a:pt x="156552" y="34036"/>
                  </a:lnTo>
                  <a:lnTo>
                    <a:pt x="156451" y="34544"/>
                  </a:lnTo>
                  <a:lnTo>
                    <a:pt x="156197" y="36576"/>
                  </a:lnTo>
                  <a:lnTo>
                    <a:pt x="156298" y="35941"/>
                  </a:lnTo>
                  <a:lnTo>
                    <a:pt x="157086" y="36957"/>
                  </a:lnTo>
                  <a:lnTo>
                    <a:pt x="157632" y="35941"/>
                  </a:lnTo>
                  <a:lnTo>
                    <a:pt x="158242" y="34798"/>
                  </a:lnTo>
                  <a:lnTo>
                    <a:pt x="159410" y="33528"/>
                  </a:lnTo>
                  <a:lnTo>
                    <a:pt x="159753" y="33147"/>
                  </a:lnTo>
                  <a:lnTo>
                    <a:pt x="159651" y="33655"/>
                  </a:lnTo>
                  <a:lnTo>
                    <a:pt x="159524" y="34798"/>
                  </a:lnTo>
                  <a:lnTo>
                    <a:pt x="159842" y="35941"/>
                  </a:lnTo>
                  <a:lnTo>
                    <a:pt x="160743" y="35433"/>
                  </a:lnTo>
                  <a:lnTo>
                    <a:pt x="161239" y="36195"/>
                  </a:lnTo>
                  <a:lnTo>
                    <a:pt x="161404" y="35433"/>
                  </a:lnTo>
                  <a:lnTo>
                    <a:pt x="161544" y="34798"/>
                  </a:lnTo>
                  <a:lnTo>
                    <a:pt x="161848" y="35052"/>
                  </a:lnTo>
                  <a:lnTo>
                    <a:pt x="161848" y="34798"/>
                  </a:lnTo>
                  <a:lnTo>
                    <a:pt x="161861" y="33147"/>
                  </a:lnTo>
                  <a:lnTo>
                    <a:pt x="161861" y="33020"/>
                  </a:lnTo>
                  <a:lnTo>
                    <a:pt x="162839" y="35941"/>
                  </a:lnTo>
                  <a:lnTo>
                    <a:pt x="164185" y="34925"/>
                  </a:lnTo>
                  <a:lnTo>
                    <a:pt x="165519" y="33655"/>
                  </a:lnTo>
                  <a:lnTo>
                    <a:pt x="166446" y="35814"/>
                  </a:lnTo>
                  <a:lnTo>
                    <a:pt x="166255" y="35814"/>
                  </a:lnTo>
                  <a:lnTo>
                    <a:pt x="165874" y="37084"/>
                  </a:lnTo>
                  <a:lnTo>
                    <a:pt x="166027" y="37084"/>
                  </a:lnTo>
                  <a:lnTo>
                    <a:pt x="167424" y="35979"/>
                  </a:lnTo>
                  <a:lnTo>
                    <a:pt x="167551" y="34544"/>
                  </a:lnTo>
                  <a:lnTo>
                    <a:pt x="167449" y="34417"/>
                  </a:lnTo>
                  <a:lnTo>
                    <a:pt x="167411" y="33655"/>
                  </a:lnTo>
                  <a:lnTo>
                    <a:pt x="167386" y="33020"/>
                  </a:lnTo>
                  <a:lnTo>
                    <a:pt x="167487" y="32004"/>
                  </a:lnTo>
                  <a:lnTo>
                    <a:pt x="167551" y="31750"/>
                  </a:lnTo>
                  <a:lnTo>
                    <a:pt x="167665" y="31242"/>
                  </a:lnTo>
                  <a:lnTo>
                    <a:pt x="167754" y="30988"/>
                  </a:lnTo>
                  <a:lnTo>
                    <a:pt x="168173" y="30099"/>
                  </a:lnTo>
                  <a:lnTo>
                    <a:pt x="168490" y="30099"/>
                  </a:lnTo>
                  <a:lnTo>
                    <a:pt x="167932" y="31242"/>
                  </a:lnTo>
                  <a:lnTo>
                    <a:pt x="167855" y="32359"/>
                  </a:lnTo>
                  <a:lnTo>
                    <a:pt x="168097" y="33909"/>
                  </a:lnTo>
                  <a:lnTo>
                    <a:pt x="168198" y="35293"/>
                  </a:lnTo>
                  <a:lnTo>
                    <a:pt x="168186" y="35521"/>
                  </a:lnTo>
                  <a:lnTo>
                    <a:pt x="168186" y="35801"/>
                  </a:lnTo>
                  <a:lnTo>
                    <a:pt x="168224" y="36029"/>
                  </a:lnTo>
                  <a:lnTo>
                    <a:pt x="168249" y="35839"/>
                  </a:lnTo>
                  <a:lnTo>
                    <a:pt x="168224" y="35572"/>
                  </a:lnTo>
                  <a:lnTo>
                    <a:pt x="168211" y="35306"/>
                  </a:lnTo>
                  <a:lnTo>
                    <a:pt x="168325" y="34163"/>
                  </a:lnTo>
                  <a:lnTo>
                    <a:pt x="168465" y="33020"/>
                  </a:lnTo>
                  <a:lnTo>
                    <a:pt x="168706" y="37338"/>
                  </a:lnTo>
                  <a:lnTo>
                    <a:pt x="168884" y="33020"/>
                  </a:lnTo>
                  <a:lnTo>
                    <a:pt x="169011" y="30099"/>
                  </a:lnTo>
                  <a:lnTo>
                    <a:pt x="169100" y="28194"/>
                  </a:lnTo>
                  <a:lnTo>
                    <a:pt x="169532" y="30353"/>
                  </a:lnTo>
                  <a:lnTo>
                    <a:pt x="169659" y="31623"/>
                  </a:lnTo>
                  <a:lnTo>
                    <a:pt x="169545" y="32385"/>
                  </a:lnTo>
                  <a:lnTo>
                    <a:pt x="169964" y="31877"/>
                  </a:lnTo>
                  <a:lnTo>
                    <a:pt x="170459" y="30226"/>
                  </a:lnTo>
                  <a:lnTo>
                    <a:pt x="170688" y="30480"/>
                  </a:lnTo>
                  <a:lnTo>
                    <a:pt x="170789" y="30861"/>
                  </a:lnTo>
                  <a:lnTo>
                    <a:pt x="170662" y="33401"/>
                  </a:lnTo>
                  <a:lnTo>
                    <a:pt x="171361" y="30226"/>
                  </a:lnTo>
                  <a:lnTo>
                    <a:pt x="171627" y="28956"/>
                  </a:lnTo>
                  <a:lnTo>
                    <a:pt x="171704" y="32004"/>
                  </a:lnTo>
                  <a:lnTo>
                    <a:pt x="171500" y="32512"/>
                  </a:lnTo>
                  <a:lnTo>
                    <a:pt x="171170" y="32512"/>
                  </a:lnTo>
                  <a:lnTo>
                    <a:pt x="171018" y="32893"/>
                  </a:lnTo>
                  <a:lnTo>
                    <a:pt x="170916" y="34163"/>
                  </a:lnTo>
                  <a:lnTo>
                    <a:pt x="171030" y="36576"/>
                  </a:lnTo>
                  <a:lnTo>
                    <a:pt x="171196" y="35814"/>
                  </a:lnTo>
                  <a:lnTo>
                    <a:pt x="171513" y="36322"/>
                  </a:lnTo>
                  <a:lnTo>
                    <a:pt x="171589" y="36537"/>
                  </a:lnTo>
                  <a:lnTo>
                    <a:pt x="171881" y="37376"/>
                  </a:lnTo>
                  <a:lnTo>
                    <a:pt x="171767" y="36918"/>
                  </a:lnTo>
                  <a:lnTo>
                    <a:pt x="172224" y="37846"/>
                  </a:lnTo>
                  <a:lnTo>
                    <a:pt x="172313" y="35814"/>
                  </a:lnTo>
                  <a:lnTo>
                    <a:pt x="173520" y="29718"/>
                  </a:lnTo>
                  <a:lnTo>
                    <a:pt x="173583" y="35433"/>
                  </a:lnTo>
                  <a:lnTo>
                    <a:pt x="173583" y="35687"/>
                  </a:lnTo>
                  <a:lnTo>
                    <a:pt x="173659" y="35433"/>
                  </a:lnTo>
                  <a:lnTo>
                    <a:pt x="173710" y="35280"/>
                  </a:lnTo>
                  <a:lnTo>
                    <a:pt x="173621" y="35433"/>
                  </a:lnTo>
                  <a:lnTo>
                    <a:pt x="173736" y="35179"/>
                  </a:lnTo>
                  <a:lnTo>
                    <a:pt x="174548" y="33655"/>
                  </a:lnTo>
                  <a:lnTo>
                    <a:pt x="174320" y="35560"/>
                  </a:lnTo>
                  <a:lnTo>
                    <a:pt x="174193" y="37084"/>
                  </a:lnTo>
                  <a:lnTo>
                    <a:pt x="174320" y="37846"/>
                  </a:lnTo>
                  <a:lnTo>
                    <a:pt x="174447" y="39116"/>
                  </a:lnTo>
                  <a:lnTo>
                    <a:pt x="174345" y="39624"/>
                  </a:lnTo>
                  <a:lnTo>
                    <a:pt x="175031" y="37084"/>
                  </a:lnTo>
                  <a:lnTo>
                    <a:pt x="174828" y="41656"/>
                  </a:lnTo>
                  <a:lnTo>
                    <a:pt x="175806" y="38100"/>
                  </a:lnTo>
                  <a:lnTo>
                    <a:pt x="175729" y="39116"/>
                  </a:lnTo>
                  <a:lnTo>
                    <a:pt x="175996" y="38608"/>
                  </a:lnTo>
                  <a:lnTo>
                    <a:pt x="176072" y="38100"/>
                  </a:lnTo>
                  <a:lnTo>
                    <a:pt x="176174" y="37592"/>
                  </a:lnTo>
                  <a:lnTo>
                    <a:pt x="176352" y="37084"/>
                  </a:lnTo>
                  <a:lnTo>
                    <a:pt x="177342" y="34290"/>
                  </a:lnTo>
                  <a:lnTo>
                    <a:pt x="177660" y="42037"/>
                  </a:lnTo>
                  <a:lnTo>
                    <a:pt x="179387" y="37465"/>
                  </a:lnTo>
                  <a:lnTo>
                    <a:pt x="180555" y="35687"/>
                  </a:lnTo>
                  <a:lnTo>
                    <a:pt x="180682" y="35306"/>
                  </a:lnTo>
                  <a:lnTo>
                    <a:pt x="180848" y="34290"/>
                  </a:lnTo>
                  <a:lnTo>
                    <a:pt x="180962" y="33655"/>
                  </a:lnTo>
                  <a:lnTo>
                    <a:pt x="181025" y="33274"/>
                  </a:lnTo>
                  <a:lnTo>
                    <a:pt x="181190" y="32258"/>
                  </a:lnTo>
                  <a:lnTo>
                    <a:pt x="182333" y="30607"/>
                  </a:lnTo>
                  <a:lnTo>
                    <a:pt x="182397" y="32512"/>
                  </a:lnTo>
                  <a:lnTo>
                    <a:pt x="181889" y="33782"/>
                  </a:lnTo>
                  <a:lnTo>
                    <a:pt x="181813" y="34798"/>
                  </a:lnTo>
                  <a:lnTo>
                    <a:pt x="182054" y="35814"/>
                  </a:lnTo>
                  <a:lnTo>
                    <a:pt x="182486" y="35560"/>
                  </a:lnTo>
                  <a:lnTo>
                    <a:pt x="183095" y="34544"/>
                  </a:lnTo>
                  <a:lnTo>
                    <a:pt x="182968" y="37338"/>
                  </a:lnTo>
                  <a:lnTo>
                    <a:pt x="183388" y="37084"/>
                  </a:lnTo>
                  <a:lnTo>
                    <a:pt x="183502" y="35306"/>
                  </a:lnTo>
                  <a:lnTo>
                    <a:pt x="183476" y="34886"/>
                  </a:lnTo>
                  <a:lnTo>
                    <a:pt x="183337" y="34810"/>
                  </a:lnTo>
                  <a:lnTo>
                    <a:pt x="183362" y="34544"/>
                  </a:lnTo>
                  <a:lnTo>
                    <a:pt x="183476" y="33909"/>
                  </a:lnTo>
                  <a:lnTo>
                    <a:pt x="184073" y="30480"/>
                  </a:lnTo>
                  <a:close/>
                </a:path>
                <a:path w="526415" h="103504">
                  <a:moveTo>
                    <a:pt x="185127" y="38354"/>
                  </a:moveTo>
                  <a:lnTo>
                    <a:pt x="184924" y="38481"/>
                  </a:lnTo>
                  <a:lnTo>
                    <a:pt x="184861" y="39116"/>
                  </a:lnTo>
                  <a:lnTo>
                    <a:pt x="185127" y="38354"/>
                  </a:lnTo>
                  <a:close/>
                </a:path>
                <a:path w="526415" h="103504">
                  <a:moveTo>
                    <a:pt x="185280" y="40195"/>
                  </a:moveTo>
                  <a:lnTo>
                    <a:pt x="185115" y="40538"/>
                  </a:lnTo>
                  <a:lnTo>
                    <a:pt x="185216" y="40665"/>
                  </a:lnTo>
                  <a:lnTo>
                    <a:pt x="185242" y="40487"/>
                  </a:lnTo>
                  <a:lnTo>
                    <a:pt x="185267" y="40322"/>
                  </a:lnTo>
                  <a:lnTo>
                    <a:pt x="185280" y="40195"/>
                  </a:lnTo>
                  <a:close/>
                </a:path>
                <a:path w="526415" h="103504">
                  <a:moveTo>
                    <a:pt x="185470" y="39878"/>
                  </a:moveTo>
                  <a:lnTo>
                    <a:pt x="185343" y="39890"/>
                  </a:lnTo>
                  <a:lnTo>
                    <a:pt x="185280" y="40195"/>
                  </a:lnTo>
                  <a:lnTo>
                    <a:pt x="185470" y="39878"/>
                  </a:lnTo>
                  <a:close/>
                </a:path>
                <a:path w="526415" h="103504">
                  <a:moveTo>
                    <a:pt x="185750" y="28321"/>
                  </a:moveTo>
                  <a:lnTo>
                    <a:pt x="184061" y="34886"/>
                  </a:lnTo>
                  <a:lnTo>
                    <a:pt x="183489" y="37973"/>
                  </a:lnTo>
                  <a:lnTo>
                    <a:pt x="183146" y="39243"/>
                  </a:lnTo>
                  <a:lnTo>
                    <a:pt x="183642" y="38481"/>
                  </a:lnTo>
                  <a:lnTo>
                    <a:pt x="183769" y="38227"/>
                  </a:lnTo>
                  <a:lnTo>
                    <a:pt x="184391" y="36449"/>
                  </a:lnTo>
                  <a:lnTo>
                    <a:pt x="184886" y="35687"/>
                  </a:lnTo>
                  <a:lnTo>
                    <a:pt x="184835" y="37465"/>
                  </a:lnTo>
                  <a:lnTo>
                    <a:pt x="184404" y="38227"/>
                  </a:lnTo>
                  <a:lnTo>
                    <a:pt x="184099" y="39370"/>
                  </a:lnTo>
                  <a:lnTo>
                    <a:pt x="184734" y="38608"/>
                  </a:lnTo>
                  <a:lnTo>
                    <a:pt x="184886" y="38519"/>
                  </a:lnTo>
                  <a:lnTo>
                    <a:pt x="185013" y="35560"/>
                  </a:lnTo>
                  <a:lnTo>
                    <a:pt x="185089" y="34886"/>
                  </a:lnTo>
                  <a:lnTo>
                    <a:pt x="185407" y="34417"/>
                  </a:lnTo>
                  <a:lnTo>
                    <a:pt x="185521" y="33401"/>
                  </a:lnTo>
                  <a:lnTo>
                    <a:pt x="185750" y="28321"/>
                  </a:lnTo>
                  <a:close/>
                </a:path>
                <a:path w="526415" h="103504">
                  <a:moveTo>
                    <a:pt x="185839" y="39166"/>
                  </a:moveTo>
                  <a:lnTo>
                    <a:pt x="185470" y="39878"/>
                  </a:lnTo>
                  <a:lnTo>
                    <a:pt x="185674" y="40005"/>
                  </a:lnTo>
                  <a:lnTo>
                    <a:pt x="185839" y="39166"/>
                  </a:lnTo>
                  <a:close/>
                </a:path>
                <a:path w="526415" h="103504">
                  <a:moveTo>
                    <a:pt x="186156" y="35255"/>
                  </a:moveTo>
                  <a:lnTo>
                    <a:pt x="186029" y="34645"/>
                  </a:lnTo>
                  <a:lnTo>
                    <a:pt x="185826" y="36042"/>
                  </a:lnTo>
                  <a:lnTo>
                    <a:pt x="185699" y="36703"/>
                  </a:lnTo>
                  <a:lnTo>
                    <a:pt x="185127" y="38354"/>
                  </a:lnTo>
                  <a:lnTo>
                    <a:pt x="185699" y="37973"/>
                  </a:lnTo>
                  <a:lnTo>
                    <a:pt x="186156" y="35255"/>
                  </a:lnTo>
                  <a:close/>
                </a:path>
                <a:path w="526415" h="103504">
                  <a:moveTo>
                    <a:pt x="310210" y="51003"/>
                  </a:moveTo>
                  <a:lnTo>
                    <a:pt x="309892" y="52781"/>
                  </a:lnTo>
                  <a:lnTo>
                    <a:pt x="310019" y="52628"/>
                  </a:lnTo>
                  <a:lnTo>
                    <a:pt x="310210" y="51003"/>
                  </a:lnTo>
                  <a:close/>
                </a:path>
                <a:path w="526415" h="103504">
                  <a:moveTo>
                    <a:pt x="315950" y="67589"/>
                  </a:moveTo>
                  <a:lnTo>
                    <a:pt x="315861" y="67881"/>
                  </a:lnTo>
                  <a:lnTo>
                    <a:pt x="315823" y="68084"/>
                  </a:lnTo>
                  <a:lnTo>
                    <a:pt x="315899" y="67894"/>
                  </a:lnTo>
                  <a:lnTo>
                    <a:pt x="315925" y="67767"/>
                  </a:lnTo>
                  <a:lnTo>
                    <a:pt x="315950" y="67589"/>
                  </a:lnTo>
                  <a:close/>
                </a:path>
                <a:path w="526415" h="103504">
                  <a:moveTo>
                    <a:pt x="332981" y="66040"/>
                  </a:moveTo>
                  <a:lnTo>
                    <a:pt x="332803" y="68122"/>
                  </a:lnTo>
                  <a:lnTo>
                    <a:pt x="331889" y="68757"/>
                  </a:lnTo>
                  <a:lnTo>
                    <a:pt x="332905" y="68681"/>
                  </a:lnTo>
                  <a:lnTo>
                    <a:pt x="332930" y="67843"/>
                  </a:lnTo>
                  <a:lnTo>
                    <a:pt x="332955" y="66941"/>
                  </a:lnTo>
                  <a:lnTo>
                    <a:pt x="332981" y="66040"/>
                  </a:lnTo>
                  <a:close/>
                </a:path>
                <a:path w="526415" h="103504">
                  <a:moveTo>
                    <a:pt x="372668" y="73875"/>
                  </a:moveTo>
                  <a:lnTo>
                    <a:pt x="372427" y="74193"/>
                  </a:lnTo>
                  <a:lnTo>
                    <a:pt x="372567" y="74206"/>
                  </a:lnTo>
                  <a:lnTo>
                    <a:pt x="372668" y="73875"/>
                  </a:lnTo>
                  <a:close/>
                </a:path>
                <a:path w="526415" h="103504">
                  <a:moveTo>
                    <a:pt x="413042" y="63042"/>
                  </a:moveTo>
                  <a:lnTo>
                    <a:pt x="413029" y="62915"/>
                  </a:lnTo>
                  <a:lnTo>
                    <a:pt x="413004" y="62750"/>
                  </a:lnTo>
                  <a:lnTo>
                    <a:pt x="413042" y="63042"/>
                  </a:lnTo>
                  <a:close/>
                </a:path>
                <a:path w="526415" h="103504">
                  <a:moveTo>
                    <a:pt x="414261" y="59283"/>
                  </a:moveTo>
                  <a:lnTo>
                    <a:pt x="412610" y="59677"/>
                  </a:lnTo>
                  <a:lnTo>
                    <a:pt x="413004" y="62725"/>
                  </a:lnTo>
                  <a:lnTo>
                    <a:pt x="413131" y="61569"/>
                  </a:lnTo>
                  <a:lnTo>
                    <a:pt x="414261" y="59283"/>
                  </a:lnTo>
                  <a:close/>
                </a:path>
                <a:path w="526415" h="103504">
                  <a:moveTo>
                    <a:pt x="414705" y="58381"/>
                  </a:moveTo>
                  <a:lnTo>
                    <a:pt x="414248" y="56553"/>
                  </a:lnTo>
                  <a:lnTo>
                    <a:pt x="414388" y="59042"/>
                  </a:lnTo>
                  <a:lnTo>
                    <a:pt x="414705" y="58381"/>
                  </a:lnTo>
                  <a:close/>
                </a:path>
                <a:path w="526415" h="103504">
                  <a:moveTo>
                    <a:pt x="444119" y="66827"/>
                  </a:moveTo>
                  <a:lnTo>
                    <a:pt x="443928" y="66344"/>
                  </a:lnTo>
                  <a:lnTo>
                    <a:pt x="443915" y="66560"/>
                  </a:lnTo>
                  <a:lnTo>
                    <a:pt x="443903" y="66738"/>
                  </a:lnTo>
                  <a:lnTo>
                    <a:pt x="443903" y="66954"/>
                  </a:lnTo>
                  <a:lnTo>
                    <a:pt x="444119" y="66827"/>
                  </a:lnTo>
                  <a:close/>
                </a:path>
                <a:path w="526415" h="103504">
                  <a:moveTo>
                    <a:pt x="444309" y="90144"/>
                  </a:moveTo>
                  <a:lnTo>
                    <a:pt x="443547" y="89535"/>
                  </a:lnTo>
                  <a:lnTo>
                    <a:pt x="443725" y="89865"/>
                  </a:lnTo>
                  <a:lnTo>
                    <a:pt x="444004" y="90081"/>
                  </a:lnTo>
                  <a:lnTo>
                    <a:pt x="444309" y="90144"/>
                  </a:lnTo>
                  <a:close/>
                </a:path>
                <a:path w="526415" h="103504">
                  <a:moveTo>
                    <a:pt x="449427" y="66852"/>
                  </a:moveTo>
                  <a:lnTo>
                    <a:pt x="449173" y="67183"/>
                  </a:lnTo>
                  <a:lnTo>
                    <a:pt x="449148" y="67551"/>
                  </a:lnTo>
                  <a:lnTo>
                    <a:pt x="449287" y="67183"/>
                  </a:lnTo>
                  <a:lnTo>
                    <a:pt x="449402" y="67017"/>
                  </a:lnTo>
                  <a:lnTo>
                    <a:pt x="449427" y="66852"/>
                  </a:lnTo>
                  <a:close/>
                </a:path>
                <a:path w="526415" h="103504">
                  <a:moveTo>
                    <a:pt x="455714" y="64643"/>
                  </a:moveTo>
                  <a:lnTo>
                    <a:pt x="455663" y="65163"/>
                  </a:lnTo>
                  <a:lnTo>
                    <a:pt x="455612" y="65557"/>
                  </a:lnTo>
                  <a:lnTo>
                    <a:pt x="455574" y="65938"/>
                  </a:lnTo>
                  <a:lnTo>
                    <a:pt x="455625" y="65646"/>
                  </a:lnTo>
                  <a:lnTo>
                    <a:pt x="455688" y="65278"/>
                  </a:lnTo>
                  <a:lnTo>
                    <a:pt x="455714" y="64643"/>
                  </a:lnTo>
                  <a:close/>
                </a:path>
                <a:path w="526415" h="103504">
                  <a:moveTo>
                    <a:pt x="465061" y="71043"/>
                  </a:moveTo>
                  <a:lnTo>
                    <a:pt x="464896" y="70612"/>
                  </a:lnTo>
                  <a:lnTo>
                    <a:pt x="464921" y="70891"/>
                  </a:lnTo>
                  <a:lnTo>
                    <a:pt x="465061" y="71043"/>
                  </a:lnTo>
                  <a:close/>
                </a:path>
                <a:path w="526415" h="103504">
                  <a:moveTo>
                    <a:pt x="470154" y="65849"/>
                  </a:moveTo>
                  <a:lnTo>
                    <a:pt x="469912" y="66065"/>
                  </a:lnTo>
                  <a:lnTo>
                    <a:pt x="470154" y="65849"/>
                  </a:lnTo>
                  <a:close/>
                </a:path>
                <a:path w="526415" h="103504">
                  <a:moveTo>
                    <a:pt x="475183" y="71081"/>
                  </a:moveTo>
                  <a:lnTo>
                    <a:pt x="475145" y="70904"/>
                  </a:lnTo>
                  <a:lnTo>
                    <a:pt x="475030" y="71145"/>
                  </a:lnTo>
                  <a:lnTo>
                    <a:pt x="475132" y="71323"/>
                  </a:lnTo>
                  <a:lnTo>
                    <a:pt x="475183" y="71081"/>
                  </a:lnTo>
                  <a:close/>
                </a:path>
                <a:path w="526415" h="103504">
                  <a:moveTo>
                    <a:pt x="477786" y="74980"/>
                  </a:moveTo>
                  <a:lnTo>
                    <a:pt x="477596" y="75158"/>
                  </a:lnTo>
                  <a:lnTo>
                    <a:pt x="477443" y="75336"/>
                  </a:lnTo>
                  <a:lnTo>
                    <a:pt x="477405" y="75641"/>
                  </a:lnTo>
                  <a:lnTo>
                    <a:pt x="477570" y="75590"/>
                  </a:lnTo>
                  <a:lnTo>
                    <a:pt x="477710" y="75272"/>
                  </a:lnTo>
                  <a:lnTo>
                    <a:pt x="477786" y="74980"/>
                  </a:lnTo>
                  <a:close/>
                </a:path>
                <a:path w="526415" h="103504">
                  <a:moveTo>
                    <a:pt x="495909" y="82232"/>
                  </a:moveTo>
                  <a:lnTo>
                    <a:pt x="495693" y="81051"/>
                  </a:lnTo>
                  <a:lnTo>
                    <a:pt x="495350" y="82130"/>
                  </a:lnTo>
                  <a:lnTo>
                    <a:pt x="495719" y="81927"/>
                  </a:lnTo>
                  <a:lnTo>
                    <a:pt x="495909" y="82232"/>
                  </a:lnTo>
                  <a:close/>
                </a:path>
                <a:path w="526415" h="103504">
                  <a:moveTo>
                    <a:pt x="496011" y="82448"/>
                  </a:moveTo>
                  <a:lnTo>
                    <a:pt x="495973" y="82308"/>
                  </a:lnTo>
                  <a:lnTo>
                    <a:pt x="496011" y="82689"/>
                  </a:lnTo>
                  <a:lnTo>
                    <a:pt x="496011" y="82448"/>
                  </a:lnTo>
                  <a:close/>
                </a:path>
                <a:path w="526415" h="103504">
                  <a:moveTo>
                    <a:pt x="500761" y="78828"/>
                  </a:moveTo>
                  <a:lnTo>
                    <a:pt x="500684" y="79197"/>
                  </a:lnTo>
                  <a:lnTo>
                    <a:pt x="500722" y="79057"/>
                  </a:lnTo>
                  <a:lnTo>
                    <a:pt x="500761" y="78828"/>
                  </a:lnTo>
                  <a:close/>
                </a:path>
                <a:path w="526415" h="103504">
                  <a:moveTo>
                    <a:pt x="505625" y="80391"/>
                  </a:moveTo>
                  <a:lnTo>
                    <a:pt x="504977" y="81686"/>
                  </a:lnTo>
                  <a:lnTo>
                    <a:pt x="505142" y="81724"/>
                  </a:lnTo>
                  <a:lnTo>
                    <a:pt x="505269" y="81356"/>
                  </a:lnTo>
                  <a:lnTo>
                    <a:pt x="505625" y="80391"/>
                  </a:lnTo>
                  <a:close/>
                </a:path>
                <a:path w="526415" h="103504">
                  <a:moveTo>
                    <a:pt x="511517" y="82892"/>
                  </a:moveTo>
                  <a:lnTo>
                    <a:pt x="511403" y="82727"/>
                  </a:lnTo>
                  <a:lnTo>
                    <a:pt x="510578" y="85559"/>
                  </a:lnTo>
                  <a:lnTo>
                    <a:pt x="510197" y="86791"/>
                  </a:lnTo>
                  <a:lnTo>
                    <a:pt x="510590" y="85636"/>
                  </a:lnTo>
                  <a:lnTo>
                    <a:pt x="510857" y="85102"/>
                  </a:lnTo>
                  <a:lnTo>
                    <a:pt x="511035" y="84924"/>
                  </a:lnTo>
                  <a:lnTo>
                    <a:pt x="511175" y="84378"/>
                  </a:lnTo>
                  <a:lnTo>
                    <a:pt x="511314" y="83731"/>
                  </a:lnTo>
                  <a:lnTo>
                    <a:pt x="511517" y="82892"/>
                  </a:lnTo>
                  <a:close/>
                </a:path>
                <a:path w="526415" h="103504">
                  <a:moveTo>
                    <a:pt x="518401" y="102133"/>
                  </a:moveTo>
                  <a:lnTo>
                    <a:pt x="518210" y="102146"/>
                  </a:lnTo>
                  <a:lnTo>
                    <a:pt x="518401" y="102133"/>
                  </a:lnTo>
                  <a:close/>
                </a:path>
                <a:path w="526415" h="103504">
                  <a:moveTo>
                    <a:pt x="518985" y="101752"/>
                  </a:moveTo>
                  <a:lnTo>
                    <a:pt x="518858" y="101879"/>
                  </a:lnTo>
                  <a:lnTo>
                    <a:pt x="518731" y="101968"/>
                  </a:lnTo>
                  <a:lnTo>
                    <a:pt x="518756" y="101625"/>
                  </a:lnTo>
                  <a:lnTo>
                    <a:pt x="518871" y="101219"/>
                  </a:lnTo>
                  <a:lnTo>
                    <a:pt x="518896" y="100965"/>
                  </a:lnTo>
                  <a:lnTo>
                    <a:pt x="518680" y="101676"/>
                  </a:lnTo>
                  <a:lnTo>
                    <a:pt x="518528" y="102006"/>
                  </a:lnTo>
                  <a:lnTo>
                    <a:pt x="518401" y="102133"/>
                  </a:lnTo>
                  <a:lnTo>
                    <a:pt x="518629" y="102057"/>
                  </a:lnTo>
                  <a:lnTo>
                    <a:pt x="518464" y="102552"/>
                  </a:lnTo>
                  <a:lnTo>
                    <a:pt x="518617" y="102425"/>
                  </a:lnTo>
                  <a:lnTo>
                    <a:pt x="518782" y="102133"/>
                  </a:lnTo>
                  <a:lnTo>
                    <a:pt x="518985" y="101752"/>
                  </a:lnTo>
                  <a:close/>
                </a:path>
                <a:path w="526415" h="103504">
                  <a:moveTo>
                    <a:pt x="525868" y="96151"/>
                  </a:moveTo>
                  <a:lnTo>
                    <a:pt x="525386" y="95910"/>
                  </a:lnTo>
                  <a:lnTo>
                    <a:pt x="524243" y="97891"/>
                  </a:lnTo>
                  <a:lnTo>
                    <a:pt x="524332" y="97129"/>
                  </a:lnTo>
                  <a:lnTo>
                    <a:pt x="524687" y="96291"/>
                  </a:lnTo>
                  <a:lnTo>
                    <a:pt x="524891" y="95681"/>
                  </a:lnTo>
                  <a:lnTo>
                    <a:pt x="524078" y="97193"/>
                  </a:lnTo>
                  <a:lnTo>
                    <a:pt x="522846" y="99910"/>
                  </a:lnTo>
                  <a:lnTo>
                    <a:pt x="522211" y="103035"/>
                  </a:lnTo>
                  <a:lnTo>
                    <a:pt x="523481" y="99936"/>
                  </a:lnTo>
                  <a:lnTo>
                    <a:pt x="523189" y="101307"/>
                  </a:lnTo>
                  <a:lnTo>
                    <a:pt x="524662" y="97599"/>
                  </a:lnTo>
                  <a:lnTo>
                    <a:pt x="525081" y="97294"/>
                  </a:lnTo>
                  <a:lnTo>
                    <a:pt x="524891" y="98806"/>
                  </a:lnTo>
                  <a:lnTo>
                    <a:pt x="524497" y="100025"/>
                  </a:lnTo>
                  <a:lnTo>
                    <a:pt x="524852" y="99199"/>
                  </a:lnTo>
                  <a:lnTo>
                    <a:pt x="524764" y="100888"/>
                  </a:lnTo>
                  <a:lnTo>
                    <a:pt x="525526" y="98856"/>
                  </a:lnTo>
                  <a:lnTo>
                    <a:pt x="525868" y="96151"/>
                  </a:lnTo>
                  <a:close/>
                </a:path>
                <a:path w="526415" h="103504">
                  <a:moveTo>
                    <a:pt x="526059" y="99618"/>
                  </a:moveTo>
                  <a:lnTo>
                    <a:pt x="525653" y="99923"/>
                  </a:lnTo>
                  <a:lnTo>
                    <a:pt x="524484" y="103187"/>
                  </a:lnTo>
                  <a:lnTo>
                    <a:pt x="525208" y="102438"/>
                  </a:lnTo>
                  <a:lnTo>
                    <a:pt x="525564" y="101600"/>
                  </a:lnTo>
                  <a:lnTo>
                    <a:pt x="526059" y="996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975947" y="8402618"/>
              <a:ext cx="215265" cy="60960"/>
            </a:xfrm>
            <a:custGeom>
              <a:avLst/>
              <a:gdLst/>
              <a:ahLst/>
              <a:cxnLst/>
              <a:rect l="l" t="t" r="r" b="b"/>
              <a:pathLst>
                <a:path w="215265" h="60959">
                  <a:moveTo>
                    <a:pt x="3873" y="20078"/>
                  </a:moveTo>
                  <a:lnTo>
                    <a:pt x="3695" y="20701"/>
                  </a:lnTo>
                  <a:lnTo>
                    <a:pt x="3810" y="21158"/>
                  </a:lnTo>
                  <a:lnTo>
                    <a:pt x="3873" y="20078"/>
                  </a:lnTo>
                  <a:close/>
                </a:path>
                <a:path w="215265" h="60959">
                  <a:moveTo>
                    <a:pt x="4127" y="22860"/>
                  </a:moveTo>
                  <a:lnTo>
                    <a:pt x="4038" y="21971"/>
                  </a:lnTo>
                  <a:lnTo>
                    <a:pt x="3810" y="21158"/>
                  </a:lnTo>
                  <a:lnTo>
                    <a:pt x="3733" y="21971"/>
                  </a:lnTo>
                  <a:lnTo>
                    <a:pt x="3225" y="23241"/>
                  </a:lnTo>
                  <a:lnTo>
                    <a:pt x="3124" y="23749"/>
                  </a:lnTo>
                  <a:lnTo>
                    <a:pt x="3543" y="24765"/>
                  </a:lnTo>
                  <a:lnTo>
                    <a:pt x="4127" y="22860"/>
                  </a:lnTo>
                  <a:close/>
                </a:path>
                <a:path w="215265" h="60959">
                  <a:moveTo>
                    <a:pt x="4838" y="23139"/>
                  </a:moveTo>
                  <a:lnTo>
                    <a:pt x="4508" y="23876"/>
                  </a:lnTo>
                  <a:lnTo>
                    <a:pt x="4737" y="23456"/>
                  </a:lnTo>
                  <a:lnTo>
                    <a:pt x="4838" y="23139"/>
                  </a:lnTo>
                  <a:close/>
                </a:path>
                <a:path w="215265" h="60959">
                  <a:moveTo>
                    <a:pt x="6464" y="5588"/>
                  </a:moveTo>
                  <a:lnTo>
                    <a:pt x="6045" y="7747"/>
                  </a:lnTo>
                  <a:lnTo>
                    <a:pt x="6464" y="5588"/>
                  </a:lnTo>
                  <a:close/>
                </a:path>
                <a:path w="215265" h="60959">
                  <a:moveTo>
                    <a:pt x="18554" y="28016"/>
                  </a:moveTo>
                  <a:lnTo>
                    <a:pt x="17729" y="29591"/>
                  </a:lnTo>
                  <a:lnTo>
                    <a:pt x="18542" y="29718"/>
                  </a:lnTo>
                  <a:lnTo>
                    <a:pt x="18554" y="28016"/>
                  </a:lnTo>
                  <a:close/>
                </a:path>
                <a:path w="215265" h="60959">
                  <a:moveTo>
                    <a:pt x="25387" y="21844"/>
                  </a:moveTo>
                  <a:lnTo>
                    <a:pt x="25273" y="21158"/>
                  </a:lnTo>
                  <a:lnTo>
                    <a:pt x="25006" y="20066"/>
                  </a:lnTo>
                  <a:lnTo>
                    <a:pt x="24676" y="22733"/>
                  </a:lnTo>
                  <a:lnTo>
                    <a:pt x="24879" y="22479"/>
                  </a:lnTo>
                  <a:lnTo>
                    <a:pt x="24942" y="22225"/>
                  </a:lnTo>
                  <a:lnTo>
                    <a:pt x="24955" y="22390"/>
                  </a:lnTo>
                  <a:lnTo>
                    <a:pt x="25082" y="22225"/>
                  </a:lnTo>
                  <a:lnTo>
                    <a:pt x="25387" y="21844"/>
                  </a:lnTo>
                  <a:close/>
                </a:path>
                <a:path w="215265" h="60959">
                  <a:moveTo>
                    <a:pt x="25628" y="21513"/>
                  </a:moveTo>
                  <a:lnTo>
                    <a:pt x="25476" y="21971"/>
                  </a:lnTo>
                  <a:lnTo>
                    <a:pt x="25603" y="22479"/>
                  </a:lnTo>
                  <a:lnTo>
                    <a:pt x="25628" y="21513"/>
                  </a:lnTo>
                  <a:close/>
                </a:path>
                <a:path w="215265" h="60959">
                  <a:moveTo>
                    <a:pt x="33337" y="26416"/>
                  </a:moveTo>
                  <a:lnTo>
                    <a:pt x="33261" y="25781"/>
                  </a:lnTo>
                  <a:lnTo>
                    <a:pt x="32639" y="25565"/>
                  </a:lnTo>
                  <a:lnTo>
                    <a:pt x="32740" y="26162"/>
                  </a:lnTo>
                  <a:lnTo>
                    <a:pt x="33083" y="29210"/>
                  </a:lnTo>
                  <a:lnTo>
                    <a:pt x="33337" y="26416"/>
                  </a:lnTo>
                  <a:close/>
                </a:path>
                <a:path w="215265" h="60959">
                  <a:moveTo>
                    <a:pt x="33451" y="25146"/>
                  </a:moveTo>
                  <a:lnTo>
                    <a:pt x="33261" y="25781"/>
                  </a:lnTo>
                  <a:lnTo>
                    <a:pt x="33388" y="25781"/>
                  </a:lnTo>
                  <a:lnTo>
                    <a:pt x="33451" y="25146"/>
                  </a:lnTo>
                  <a:close/>
                </a:path>
                <a:path w="215265" h="60959">
                  <a:moveTo>
                    <a:pt x="33655" y="24384"/>
                  </a:moveTo>
                  <a:lnTo>
                    <a:pt x="33566" y="23825"/>
                  </a:lnTo>
                  <a:lnTo>
                    <a:pt x="33451" y="25146"/>
                  </a:lnTo>
                  <a:lnTo>
                    <a:pt x="33655" y="24384"/>
                  </a:lnTo>
                  <a:close/>
                </a:path>
                <a:path w="215265" h="60959">
                  <a:moveTo>
                    <a:pt x="44272" y="30988"/>
                  </a:moveTo>
                  <a:lnTo>
                    <a:pt x="44081" y="27813"/>
                  </a:lnTo>
                  <a:lnTo>
                    <a:pt x="44043" y="28575"/>
                  </a:lnTo>
                  <a:lnTo>
                    <a:pt x="43929" y="29413"/>
                  </a:lnTo>
                  <a:lnTo>
                    <a:pt x="43827" y="29857"/>
                  </a:lnTo>
                  <a:lnTo>
                    <a:pt x="44272" y="30988"/>
                  </a:lnTo>
                  <a:close/>
                </a:path>
                <a:path w="215265" h="60959">
                  <a:moveTo>
                    <a:pt x="48653" y="8890"/>
                  </a:moveTo>
                  <a:lnTo>
                    <a:pt x="48463" y="8128"/>
                  </a:lnTo>
                  <a:lnTo>
                    <a:pt x="48539" y="8509"/>
                  </a:lnTo>
                  <a:lnTo>
                    <a:pt x="48653" y="8890"/>
                  </a:lnTo>
                  <a:close/>
                </a:path>
                <a:path w="215265" h="60959">
                  <a:moveTo>
                    <a:pt x="62128" y="31534"/>
                  </a:moveTo>
                  <a:lnTo>
                    <a:pt x="61887" y="32143"/>
                  </a:lnTo>
                  <a:lnTo>
                    <a:pt x="62014" y="32258"/>
                  </a:lnTo>
                  <a:lnTo>
                    <a:pt x="62128" y="31534"/>
                  </a:lnTo>
                  <a:close/>
                </a:path>
                <a:path w="215265" h="60959">
                  <a:moveTo>
                    <a:pt x="64058" y="31115"/>
                  </a:moveTo>
                  <a:lnTo>
                    <a:pt x="63817" y="31432"/>
                  </a:lnTo>
                  <a:lnTo>
                    <a:pt x="63957" y="31445"/>
                  </a:lnTo>
                  <a:lnTo>
                    <a:pt x="64058" y="31115"/>
                  </a:lnTo>
                  <a:close/>
                </a:path>
                <a:path w="215265" h="60959">
                  <a:moveTo>
                    <a:pt x="67297" y="31496"/>
                  </a:moveTo>
                  <a:lnTo>
                    <a:pt x="66789" y="32512"/>
                  </a:lnTo>
                  <a:lnTo>
                    <a:pt x="67170" y="32131"/>
                  </a:lnTo>
                  <a:lnTo>
                    <a:pt x="67297" y="31496"/>
                  </a:lnTo>
                  <a:close/>
                </a:path>
                <a:path w="215265" h="60959">
                  <a:moveTo>
                    <a:pt x="71056" y="5778"/>
                  </a:moveTo>
                  <a:lnTo>
                    <a:pt x="70269" y="6604"/>
                  </a:lnTo>
                  <a:lnTo>
                    <a:pt x="70548" y="6819"/>
                  </a:lnTo>
                  <a:lnTo>
                    <a:pt x="71056" y="5778"/>
                  </a:lnTo>
                  <a:close/>
                </a:path>
                <a:path w="215265" h="60959">
                  <a:moveTo>
                    <a:pt x="74968" y="30187"/>
                  </a:moveTo>
                  <a:lnTo>
                    <a:pt x="74409" y="31496"/>
                  </a:lnTo>
                  <a:lnTo>
                    <a:pt x="74764" y="31242"/>
                  </a:lnTo>
                  <a:lnTo>
                    <a:pt x="74891" y="30861"/>
                  </a:lnTo>
                  <a:lnTo>
                    <a:pt x="74968" y="30187"/>
                  </a:lnTo>
                  <a:close/>
                </a:path>
                <a:path w="215265" h="60959">
                  <a:moveTo>
                    <a:pt x="75311" y="30861"/>
                  </a:moveTo>
                  <a:lnTo>
                    <a:pt x="74853" y="31191"/>
                  </a:lnTo>
                  <a:lnTo>
                    <a:pt x="74663" y="32893"/>
                  </a:lnTo>
                  <a:lnTo>
                    <a:pt x="75311" y="30861"/>
                  </a:lnTo>
                  <a:close/>
                </a:path>
                <a:path w="215265" h="60959">
                  <a:moveTo>
                    <a:pt x="106603" y="40386"/>
                  </a:moveTo>
                  <a:lnTo>
                    <a:pt x="106362" y="40208"/>
                  </a:lnTo>
                  <a:lnTo>
                    <a:pt x="106273" y="41656"/>
                  </a:lnTo>
                  <a:lnTo>
                    <a:pt x="106375" y="41910"/>
                  </a:lnTo>
                  <a:lnTo>
                    <a:pt x="106603" y="40386"/>
                  </a:lnTo>
                  <a:close/>
                </a:path>
                <a:path w="215265" h="60959">
                  <a:moveTo>
                    <a:pt x="115849" y="21755"/>
                  </a:moveTo>
                  <a:lnTo>
                    <a:pt x="115201" y="23355"/>
                  </a:lnTo>
                  <a:lnTo>
                    <a:pt x="115849" y="21755"/>
                  </a:lnTo>
                  <a:close/>
                </a:path>
                <a:path w="215265" h="60959">
                  <a:moveTo>
                    <a:pt x="118021" y="18796"/>
                  </a:moveTo>
                  <a:lnTo>
                    <a:pt x="117551" y="18669"/>
                  </a:lnTo>
                  <a:lnTo>
                    <a:pt x="116357" y="18796"/>
                  </a:lnTo>
                  <a:lnTo>
                    <a:pt x="115722" y="20701"/>
                  </a:lnTo>
                  <a:lnTo>
                    <a:pt x="115989" y="20447"/>
                  </a:lnTo>
                  <a:lnTo>
                    <a:pt x="116420" y="19431"/>
                  </a:lnTo>
                  <a:lnTo>
                    <a:pt x="116382" y="20320"/>
                  </a:lnTo>
                  <a:lnTo>
                    <a:pt x="115849" y="21755"/>
                  </a:lnTo>
                  <a:lnTo>
                    <a:pt x="117055" y="20447"/>
                  </a:lnTo>
                  <a:lnTo>
                    <a:pt x="117640" y="19431"/>
                  </a:lnTo>
                  <a:lnTo>
                    <a:pt x="118021" y="18796"/>
                  </a:lnTo>
                  <a:close/>
                </a:path>
                <a:path w="215265" h="60959">
                  <a:moveTo>
                    <a:pt x="119735" y="19456"/>
                  </a:moveTo>
                  <a:lnTo>
                    <a:pt x="119468" y="18326"/>
                  </a:lnTo>
                  <a:lnTo>
                    <a:pt x="118872" y="19850"/>
                  </a:lnTo>
                  <a:lnTo>
                    <a:pt x="119202" y="20154"/>
                  </a:lnTo>
                  <a:lnTo>
                    <a:pt x="119329" y="21488"/>
                  </a:lnTo>
                  <a:lnTo>
                    <a:pt x="119583" y="21107"/>
                  </a:lnTo>
                  <a:lnTo>
                    <a:pt x="119735" y="19456"/>
                  </a:lnTo>
                  <a:close/>
                </a:path>
                <a:path w="215265" h="60959">
                  <a:moveTo>
                    <a:pt x="123545" y="25095"/>
                  </a:moveTo>
                  <a:lnTo>
                    <a:pt x="123126" y="26416"/>
                  </a:lnTo>
                  <a:lnTo>
                    <a:pt x="123482" y="26187"/>
                  </a:lnTo>
                  <a:lnTo>
                    <a:pt x="123545" y="25095"/>
                  </a:lnTo>
                  <a:close/>
                </a:path>
                <a:path w="215265" h="60959">
                  <a:moveTo>
                    <a:pt x="124193" y="22479"/>
                  </a:moveTo>
                  <a:lnTo>
                    <a:pt x="123698" y="22733"/>
                  </a:lnTo>
                  <a:lnTo>
                    <a:pt x="123545" y="25095"/>
                  </a:lnTo>
                  <a:lnTo>
                    <a:pt x="123901" y="24003"/>
                  </a:lnTo>
                  <a:lnTo>
                    <a:pt x="123837" y="25146"/>
                  </a:lnTo>
                  <a:lnTo>
                    <a:pt x="124002" y="23876"/>
                  </a:lnTo>
                  <a:lnTo>
                    <a:pt x="124193" y="22479"/>
                  </a:lnTo>
                  <a:close/>
                </a:path>
                <a:path w="215265" h="60959">
                  <a:moveTo>
                    <a:pt x="128600" y="45110"/>
                  </a:moveTo>
                  <a:lnTo>
                    <a:pt x="128155" y="45974"/>
                  </a:lnTo>
                  <a:lnTo>
                    <a:pt x="128460" y="45593"/>
                  </a:lnTo>
                  <a:lnTo>
                    <a:pt x="128574" y="45339"/>
                  </a:lnTo>
                  <a:lnTo>
                    <a:pt x="128600" y="45110"/>
                  </a:lnTo>
                  <a:close/>
                </a:path>
                <a:path w="215265" h="60959">
                  <a:moveTo>
                    <a:pt x="135801" y="47421"/>
                  </a:moveTo>
                  <a:close/>
                </a:path>
                <a:path w="215265" h="60959">
                  <a:moveTo>
                    <a:pt x="137515" y="20370"/>
                  </a:moveTo>
                  <a:lnTo>
                    <a:pt x="136842" y="21247"/>
                  </a:lnTo>
                  <a:lnTo>
                    <a:pt x="136271" y="24498"/>
                  </a:lnTo>
                  <a:lnTo>
                    <a:pt x="136677" y="23977"/>
                  </a:lnTo>
                  <a:lnTo>
                    <a:pt x="137515" y="20370"/>
                  </a:lnTo>
                  <a:close/>
                </a:path>
                <a:path w="215265" h="60959">
                  <a:moveTo>
                    <a:pt x="139496" y="26543"/>
                  </a:moveTo>
                  <a:lnTo>
                    <a:pt x="139395" y="26924"/>
                  </a:lnTo>
                  <a:lnTo>
                    <a:pt x="139280" y="27559"/>
                  </a:lnTo>
                  <a:lnTo>
                    <a:pt x="139496" y="26543"/>
                  </a:lnTo>
                  <a:close/>
                </a:path>
                <a:path w="215265" h="60959">
                  <a:moveTo>
                    <a:pt x="145948" y="46342"/>
                  </a:moveTo>
                  <a:lnTo>
                    <a:pt x="145618" y="46990"/>
                  </a:lnTo>
                  <a:lnTo>
                    <a:pt x="145453" y="47117"/>
                  </a:lnTo>
                  <a:lnTo>
                    <a:pt x="145364" y="47625"/>
                  </a:lnTo>
                  <a:lnTo>
                    <a:pt x="145478" y="48260"/>
                  </a:lnTo>
                  <a:lnTo>
                    <a:pt x="145948" y="46342"/>
                  </a:lnTo>
                  <a:close/>
                </a:path>
                <a:path w="215265" h="60959">
                  <a:moveTo>
                    <a:pt x="152222" y="47523"/>
                  </a:moveTo>
                  <a:lnTo>
                    <a:pt x="152082" y="47625"/>
                  </a:lnTo>
                  <a:lnTo>
                    <a:pt x="151676" y="48120"/>
                  </a:lnTo>
                  <a:lnTo>
                    <a:pt x="151930" y="47942"/>
                  </a:lnTo>
                  <a:lnTo>
                    <a:pt x="152222" y="47523"/>
                  </a:lnTo>
                  <a:close/>
                </a:path>
                <a:path w="215265" h="60959">
                  <a:moveTo>
                    <a:pt x="152311" y="29667"/>
                  </a:moveTo>
                  <a:close/>
                </a:path>
                <a:path w="215265" h="60959">
                  <a:moveTo>
                    <a:pt x="152476" y="29083"/>
                  </a:moveTo>
                  <a:lnTo>
                    <a:pt x="152311" y="29667"/>
                  </a:lnTo>
                  <a:lnTo>
                    <a:pt x="152438" y="29413"/>
                  </a:lnTo>
                  <a:lnTo>
                    <a:pt x="152476" y="29083"/>
                  </a:lnTo>
                  <a:close/>
                </a:path>
                <a:path w="215265" h="60959">
                  <a:moveTo>
                    <a:pt x="153162" y="46355"/>
                  </a:moveTo>
                  <a:lnTo>
                    <a:pt x="152768" y="46863"/>
                  </a:lnTo>
                  <a:lnTo>
                    <a:pt x="152806" y="46456"/>
                  </a:lnTo>
                  <a:lnTo>
                    <a:pt x="152717" y="46863"/>
                  </a:lnTo>
                  <a:lnTo>
                    <a:pt x="152222" y="47625"/>
                  </a:lnTo>
                  <a:lnTo>
                    <a:pt x="152539" y="47498"/>
                  </a:lnTo>
                  <a:lnTo>
                    <a:pt x="152717" y="48387"/>
                  </a:lnTo>
                  <a:lnTo>
                    <a:pt x="152908" y="47498"/>
                  </a:lnTo>
                  <a:lnTo>
                    <a:pt x="153162" y="46355"/>
                  </a:lnTo>
                  <a:close/>
                </a:path>
                <a:path w="215265" h="60959">
                  <a:moveTo>
                    <a:pt x="153454" y="25311"/>
                  </a:moveTo>
                  <a:lnTo>
                    <a:pt x="153314" y="25400"/>
                  </a:lnTo>
                  <a:lnTo>
                    <a:pt x="153225" y="25654"/>
                  </a:lnTo>
                  <a:lnTo>
                    <a:pt x="153454" y="25311"/>
                  </a:lnTo>
                  <a:close/>
                </a:path>
                <a:path w="215265" h="60959">
                  <a:moveTo>
                    <a:pt x="154254" y="20828"/>
                  </a:moveTo>
                  <a:lnTo>
                    <a:pt x="152869" y="22606"/>
                  </a:lnTo>
                  <a:lnTo>
                    <a:pt x="152603" y="24803"/>
                  </a:lnTo>
                  <a:lnTo>
                    <a:pt x="152692" y="24638"/>
                  </a:lnTo>
                  <a:lnTo>
                    <a:pt x="152565" y="25019"/>
                  </a:lnTo>
                  <a:lnTo>
                    <a:pt x="152603" y="24803"/>
                  </a:lnTo>
                  <a:lnTo>
                    <a:pt x="152476" y="25019"/>
                  </a:lnTo>
                  <a:lnTo>
                    <a:pt x="151549" y="26670"/>
                  </a:lnTo>
                  <a:lnTo>
                    <a:pt x="153263" y="25438"/>
                  </a:lnTo>
                  <a:lnTo>
                    <a:pt x="153466" y="24511"/>
                  </a:lnTo>
                  <a:lnTo>
                    <a:pt x="154254" y="20828"/>
                  </a:lnTo>
                  <a:close/>
                </a:path>
                <a:path w="215265" h="60959">
                  <a:moveTo>
                    <a:pt x="155651" y="29972"/>
                  </a:moveTo>
                  <a:lnTo>
                    <a:pt x="155498" y="29591"/>
                  </a:lnTo>
                  <a:lnTo>
                    <a:pt x="155206" y="30988"/>
                  </a:lnTo>
                  <a:lnTo>
                    <a:pt x="155651" y="29972"/>
                  </a:lnTo>
                  <a:close/>
                </a:path>
                <a:path w="215265" h="60959">
                  <a:moveTo>
                    <a:pt x="155905" y="30099"/>
                  </a:moveTo>
                  <a:lnTo>
                    <a:pt x="155867" y="29464"/>
                  </a:lnTo>
                  <a:lnTo>
                    <a:pt x="155803" y="29972"/>
                  </a:lnTo>
                  <a:lnTo>
                    <a:pt x="155905" y="30099"/>
                  </a:lnTo>
                  <a:close/>
                </a:path>
                <a:path w="215265" h="60959">
                  <a:moveTo>
                    <a:pt x="158394" y="46736"/>
                  </a:moveTo>
                  <a:lnTo>
                    <a:pt x="158165" y="46736"/>
                  </a:lnTo>
                  <a:lnTo>
                    <a:pt x="158381" y="46863"/>
                  </a:lnTo>
                  <a:lnTo>
                    <a:pt x="158394" y="46736"/>
                  </a:lnTo>
                  <a:close/>
                </a:path>
                <a:path w="215265" h="60959">
                  <a:moveTo>
                    <a:pt x="159359" y="23456"/>
                  </a:moveTo>
                  <a:lnTo>
                    <a:pt x="159346" y="22987"/>
                  </a:lnTo>
                  <a:lnTo>
                    <a:pt x="159067" y="23368"/>
                  </a:lnTo>
                  <a:lnTo>
                    <a:pt x="159359" y="23456"/>
                  </a:lnTo>
                  <a:close/>
                </a:path>
                <a:path w="215265" h="60959">
                  <a:moveTo>
                    <a:pt x="159537" y="23495"/>
                  </a:moveTo>
                  <a:lnTo>
                    <a:pt x="159359" y="23456"/>
                  </a:lnTo>
                  <a:lnTo>
                    <a:pt x="159372" y="24015"/>
                  </a:lnTo>
                  <a:lnTo>
                    <a:pt x="159537" y="23495"/>
                  </a:lnTo>
                  <a:close/>
                </a:path>
                <a:path w="215265" h="60959">
                  <a:moveTo>
                    <a:pt x="161696" y="24384"/>
                  </a:moveTo>
                  <a:lnTo>
                    <a:pt x="161137" y="24511"/>
                  </a:lnTo>
                  <a:lnTo>
                    <a:pt x="161175" y="24638"/>
                  </a:lnTo>
                  <a:lnTo>
                    <a:pt x="161404" y="24765"/>
                  </a:lnTo>
                  <a:lnTo>
                    <a:pt x="161696" y="24384"/>
                  </a:lnTo>
                  <a:close/>
                </a:path>
                <a:path w="215265" h="60959">
                  <a:moveTo>
                    <a:pt x="167068" y="45402"/>
                  </a:moveTo>
                  <a:lnTo>
                    <a:pt x="166916" y="45161"/>
                  </a:lnTo>
                  <a:lnTo>
                    <a:pt x="166738" y="44805"/>
                  </a:lnTo>
                  <a:lnTo>
                    <a:pt x="166420" y="45199"/>
                  </a:lnTo>
                  <a:lnTo>
                    <a:pt x="166547" y="45821"/>
                  </a:lnTo>
                  <a:lnTo>
                    <a:pt x="166776" y="45758"/>
                  </a:lnTo>
                  <a:lnTo>
                    <a:pt x="167068" y="45402"/>
                  </a:lnTo>
                  <a:close/>
                </a:path>
                <a:path w="215265" h="60959">
                  <a:moveTo>
                    <a:pt x="167843" y="44196"/>
                  </a:moveTo>
                  <a:lnTo>
                    <a:pt x="167576" y="44653"/>
                  </a:lnTo>
                  <a:lnTo>
                    <a:pt x="167297" y="45123"/>
                  </a:lnTo>
                  <a:lnTo>
                    <a:pt x="167081" y="45402"/>
                  </a:lnTo>
                  <a:lnTo>
                    <a:pt x="167259" y="45681"/>
                  </a:lnTo>
                  <a:lnTo>
                    <a:pt x="167449" y="45783"/>
                  </a:lnTo>
                  <a:lnTo>
                    <a:pt x="167843" y="44196"/>
                  </a:lnTo>
                  <a:close/>
                </a:path>
                <a:path w="215265" h="60959">
                  <a:moveTo>
                    <a:pt x="169189" y="27940"/>
                  </a:moveTo>
                  <a:lnTo>
                    <a:pt x="168503" y="28778"/>
                  </a:lnTo>
                  <a:lnTo>
                    <a:pt x="168389" y="29273"/>
                  </a:lnTo>
                  <a:lnTo>
                    <a:pt x="168516" y="29718"/>
                  </a:lnTo>
                  <a:lnTo>
                    <a:pt x="169189" y="27940"/>
                  </a:lnTo>
                  <a:close/>
                </a:path>
                <a:path w="215265" h="60959">
                  <a:moveTo>
                    <a:pt x="173888" y="30226"/>
                  </a:moveTo>
                  <a:lnTo>
                    <a:pt x="172885" y="32512"/>
                  </a:lnTo>
                  <a:lnTo>
                    <a:pt x="173761" y="32296"/>
                  </a:lnTo>
                  <a:lnTo>
                    <a:pt x="173888" y="30226"/>
                  </a:lnTo>
                  <a:close/>
                </a:path>
                <a:path w="215265" h="60959">
                  <a:moveTo>
                    <a:pt x="174091" y="47650"/>
                  </a:moveTo>
                  <a:lnTo>
                    <a:pt x="173291" y="48272"/>
                  </a:lnTo>
                  <a:lnTo>
                    <a:pt x="173304" y="49987"/>
                  </a:lnTo>
                  <a:lnTo>
                    <a:pt x="174091" y="47650"/>
                  </a:lnTo>
                  <a:close/>
                </a:path>
                <a:path w="215265" h="60959">
                  <a:moveTo>
                    <a:pt x="174358" y="32131"/>
                  </a:moveTo>
                  <a:lnTo>
                    <a:pt x="173761" y="32296"/>
                  </a:lnTo>
                  <a:lnTo>
                    <a:pt x="173647" y="33909"/>
                  </a:lnTo>
                  <a:lnTo>
                    <a:pt x="174358" y="32131"/>
                  </a:lnTo>
                  <a:close/>
                </a:path>
                <a:path w="215265" h="60959">
                  <a:moveTo>
                    <a:pt x="174637" y="50469"/>
                  </a:moveTo>
                  <a:lnTo>
                    <a:pt x="174155" y="47244"/>
                  </a:lnTo>
                  <a:lnTo>
                    <a:pt x="174091" y="47650"/>
                  </a:lnTo>
                  <a:lnTo>
                    <a:pt x="173697" y="50673"/>
                  </a:lnTo>
                  <a:lnTo>
                    <a:pt x="174637" y="50469"/>
                  </a:lnTo>
                  <a:close/>
                </a:path>
                <a:path w="215265" h="60959">
                  <a:moveTo>
                    <a:pt x="175602" y="28803"/>
                  </a:moveTo>
                  <a:lnTo>
                    <a:pt x="174675" y="29565"/>
                  </a:lnTo>
                  <a:lnTo>
                    <a:pt x="175336" y="29133"/>
                  </a:lnTo>
                  <a:lnTo>
                    <a:pt x="175602" y="28803"/>
                  </a:lnTo>
                  <a:close/>
                </a:path>
                <a:path w="215265" h="60959">
                  <a:moveTo>
                    <a:pt x="180378" y="35306"/>
                  </a:moveTo>
                  <a:lnTo>
                    <a:pt x="180060" y="35306"/>
                  </a:lnTo>
                  <a:lnTo>
                    <a:pt x="180200" y="35560"/>
                  </a:lnTo>
                  <a:lnTo>
                    <a:pt x="180378" y="35306"/>
                  </a:lnTo>
                  <a:close/>
                </a:path>
                <a:path w="215265" h="60959">
                  <a:moveTo>
                    <a:pt x="181406" y="34340"/>
                  </a:moveTo>
                  <a:lnTo>
                    <a:pt x="180962" y="35902"/>
                  </a:lnTo>
                  <a:lnTo>
                    <a:pt x="181406" y="34340"/>
                  </a:lnTo>
                  <a:close/>
                </a:path>
                <a:path w="215265" h="60959">
                  <a:moveTo>
                    <a:pt x="181660" y="33324"/>
                  </a:moveTo>
                  <a:lnTo>
                    <a:pt x="181165" y="33591"/>
                  </a:lnTo>
                  <a:lnTo>
                    <a:pt x="181394" y="34302"/>
                  </a:lnTo>
                  <a:lnTo>
                    <a:pt x="181660" y="33324"/>
                  </a:lnTo>
                  <a:close/>
                </a:path>
                <a:path w="215265" h="60959">
                  <a:moveTo>
                    <a:pt x="191338" y="44551"/>
                  </a:moveTo>
                  <a:lnTo>
                    <a:pt x="191249" y="44704"/>
                  </a:lnTo>
                  <a:lnTo>
                    <a:pt x="191338" y="44551"/>
                  </a:lnTo>
                  <a:close/>
                </a:path>
                <a:path w="215265" h="60959">
                  <a:moveTo>
                    <a:pt x="191744" y="43815"/>
                  </a:moveTo>
                  <a:lnTo>
                    <a:pt x="191452" y="44069"/>
                  </a:lnTo>
                  <a:lnTo>
                    <a:pt x="191338" y="44551"/>
                  </a:lnTo>
                  <a:lnTo>
                    <a:pt x="191744" y="43815"/>
                  </a:lnTo>
                  <a:close/>
                </a:path>
                <a:path w="215265" h="60959">
                  <a:moveTo>
                    <a:pt x="192151" y="42037"/>
                  </a:moveTo>
                  <a:lnTo>
                    <a:pt x="192100" y="40779"/>
                  </a:lnTo>
                  <a:lnTo>
                    <a:pt x="192024" y="40957"/>
                  </a:lnTo>
                  <a:lnTo>
                    <a:pt x="191592" y="43281"/>
                  </a:lnTo>
                  <a:lnTo>
                    <a:pt x="192151" y="42037"/>
                  </a:lnTo>
                  <a:close/>
                </a:path>
                <a:path w="215265" h="60959">
                  <a:moveTo>
                    <a:pt x="193370" y="50165"/>
                  </a:moveTo>
                  <a:lnTo>
                    <a:pt x="193052" y="51181"/>
                  </a:lnTo>
                  <a:lnTo>
                    <a:pt x="193370" y="50165"/>
                  </a:lnTo>
                  <a:close/>
                </a:path>
                <a:path w="215265" h="60959">
                  <a:moveTo>
                    <a:pt x="196875" y="50800"/>
                  </a:moveTo>
                  <a:lnTo>
                    <a:pt x="196659" y="49149"/>
                  </a:lnTo>
                  <a:lnTo>
                    <a:pt x="196037" y="51308"/>
                  </a:lnTo>
                  <a:lnTo>
                    <a:pt x="196672" y="51308"/>
                  </a:lnTo>
                  <a:lnTo>
                    <a:pt x="196875" y="50800"/>
                  </a:lnTo>
                  <a:close/>
                </a:path>
                <a:path w="215265" h="60959">
                  <a:moveTo>
                    <a:pt x="200406" y="54749"/>
                  </a:moveTo>
                  <a:lnTo>
                    <a:pt x="200025" y="55968"/>
                  </a:lnTo>
                  <a:lnTo>
                    <a:pt x="200190" y="55473"/>
                  </a:lnTo>
                  <a:lnTo>
                    <a:pt x="200406" y="54762"/>
                  </a:lnTo>
                  <a:close/>
                </a:path>
                <a:path w="215265" h="60959">
                  <a:moveTo>
                    <a:pt x="202615" y="56642"/>
                  </a:moveTo>
                  <a:lnTo>
                    <a:pt x="202260" y="57023"/>
                  </a:lnTo>
                  <a:lnTo>
                    <a:pt x="202222" y="57404"/>
                  </a:lnTo>
                  <a:lnTo>
                    <a:pt x="202311" y="57607"/>
                  </a:lnTo>
                  <a:lnTo>
                    <a:pt x="202615" y="56642"/>
                  </a:lnTo>
                  <a:close/>
                </a:path>
                <a:path w="215265" h="60959">
                  <a:moveTo>
                    <a:pt x="202679" y="58420"/>
                  </a:moveTo>
                  <a:lnTo>
                    <a:pt x="202311" y="57607"/>
                  </a:lnTo>
                  <a:lnTo>
                    <a:pt x="201841" y="59055"/>
                  </a:lnTo>
                  <a:lnTo>
                    <a:pt x="202679" y="58420"/>
                  </a:lnTo>
                  <a:close/>
                </a:path>
                <a:path w="215265" h="60959">
                  <a:moveTo>
                    <a:pt x="204165" y="41465"/>
                  </a:moveTo>
                  <a:lnTo>
                    <a:pt x="203923" y="40233"/>
                  </a:lnTo>
                  <a:lnTo>
                    <a:pt x="204114" y="39624"/>
                  </a:lnTo>
                  <a:lnTo>
                    <a:pt x="203504" y="40525"/>
                  </a:lnTo>
                  <a:lnTo>
                    <a:pt x="203352" y="40767"/>
                  </a:lnTo>
                  <a:lnTo>
                    <a:pt x="203504" y="41833"/>
                  </a:lnTo>
                  <a:lnTo>
                    <a:pt x="204165" y="41465"/>
                  </a:lnTo>
                  <a:close/>
                </a:path>
                <a:path w="215265" h="60959">
                  <a:moveTo>
                    <a:pt x="205066" y="44958"/>
                  </a:moveTo>
                  <a:lnTo>
                    <a:pt x="204533" y="46342"/>
                  </a:lnTo>
                  <a:lnTo>
                    <a:pt x="204317" y="47218"/>
                  </a:lnTo>
                  <a:lnTo>
                    <a:pt x="204546" y="47155"/>
                  </a:lnTo>
                  <a:lnTo>
                    <a:pt x="205066" y="44958"/>
                  </a:lnTo>
                  <a:close/>
                </a:path>
                <a:path w="215265" h="60959">
                  <a:moveTo>
                    <a:pt x="205244" y="46990"/>
                  </a:moveTo>
                  <a:lnTo>
                    <a:pt x="204546" y="47155"/>
                  </a:lnTo>
                  <a:lnTo>
                    <a:pt x="204330" y="48056"/>
                  </a:lnTo>
                  <a:lnTo>
                    <a:pt x="205244" y="46990"/>
                  </a:lnTo>
                  <a:close/>
                </a:path>
                <a:path w="215265" h="60959">
                  <a:moveTo>
                    <a:pt x="206997" y="44818"/>
                  </a:moveTo>
                  <a:lnTo>
                    <a:pt x="206171" y="44259"/>
                  </a:lnTo>
                  <a:lnTo>
                    <a:pt x="206946" y="45351"/>
                  </a:lnTo>
                  <a:lnTo>
                    <a:pt x="206997" y="44818"/>
                  </a:lnTo>
                  <a:close/>
                </a:path>
                <a:path w="215265" h="60959">
                  <a:moveTo>
                    <a:pt x="207276" y="45847"/>
                  </a:moveTo>
                  <a:lnTo>
                    <a:pt x="206171" y="47879"/>
                  </a:lnTo>
                  <a:lnTo>
                    <a:pt x="206959" y="47282"/>
                  </a:lnTo>
                  <a:lnTo>
                    <a:pt x="207073" y="46482"/>
                  </a:lnTo>
                  <a:lnTo>
                    <a:pt x="207276" y="45847"/>
                  </a:lnTo>
                  <a:close/>
                </a:path>
                <a:path w="215265" h="60959">
                  <a:moveTo>
                    <a:pt x="207378" y="42646"/>
                  </a:moveTo>
                  <a:lnTo>
                    <a:pt x="207251" y="42672"/>
                  </a:lnTo>
                  <a:lnTo>
                    <a:pt x="206997" y="44818"/>
                  </a:lnTo>
                  <a:lnTo>
                    <a:pt x="207365" y="45059"/>
                  </a:lnTo>
                  <a:lnTo>
                    <a:pt x="207378" y="42646"/>
                  </a:lnTo>
                  <a:close/>
                </a:path>
                <a:path w="215265" h="60959">
                  <a:moveTo>
                    <a:pt x="207772" y="42532"/>
                  </a:moveTo>
                  <a:lnTo>
                    <a:pt x="207403" y="38912"/>
                  </a:lnTo>
                  <a:lnTo>
                    <a:pt x="207378" y="42646"/>
                  </a:lnTo>
                  <a:lnTo>
                    <a:pt x="207772" y="42532"/>
                  </a:lnTo>
                  <a:close/>
                </a:path>
                <a:path w="215265" h="60959">
                  <a:moveTo>
                    <a:pt x="208165" y="60312"/>
                  </a:moveTo>
                  <a:lnTo>
                    <a:pt x="207975" y="60502"/>
                  </a:lnTo>
                  <a:lnTo>
                    <a:pt x="207937" y="60883"/>
                  </a:lnTo>
                  <a:lnTo>
                    <a:pt x="208165" y="60312"/>
                  </a:lnTo>
                  <a:close/>
                </a:path>
                <a:path w="215265" h="60959">
                  <a:moveTo>
                    <a:pt x="208368" y="56692"/>
                  </a:moveTo>
                  <a:lnTo>
                    <a:pt x="207606" y="58356"/>
                  </a:lnTo>
                  <a:lnTo>
                    <a:pt x="207708" y="60756"/>
                  </a:lnTo>
                  <a:lnTo>
                    <a:pt x="207975" y="60502"/>
                  </a:lnTo>
                  <a:lnTo>
                    <a:pt x="208368" y="56692"/>
                  </a:lnTo>
                  <a:close/>
                </a:path>
                <a:path w="215265" h="60959">
                  <a:moveTo>
                    <a:pt x="208546" y="59410"/>
                  </a:moveTo>
                  <a:lnTo>
                    <a:pt x="208165" y="60312"/>
                  </a:lnTo>
                  <a:lnTo>
                    <a:pt x="208546" y="59410"/>
                  </a:lnTo>
                  <a:close/>
                </a:path>
                <a:path w="215265" h="60959">
                  <a:moveTo>
                    <a:pt x="211924" y="55245"/>
                  </a:moveTo>
                  <a:lnTo>
                    <a:pt x="211747" y="53594"/>
                  </a:lnTo>
                  <a:lnTo>
                    <a:pt x="211442" y="54902"/>
                  </a:lnTo>
                  <a:lnTo>
                    <a:pt x="211924" y="55245"/>
                  </a:lnTo>
                  <a:close/>
                </a:path>
                <a:path w="215265" h="60959">
                  <a:moveTo>
                    <a:pt x="212636" y="60490"/>
                  </a:moveTo>
                  <a:lnTo>
                    <a:pt x="212394" y="60782"/>
                  </a:lnTo>
                  <a:lnTo>
                    <a:pt x="212496" y="60947"/>
                  </a:lnTo>
                  <a:lnTo>
                    <a:pt x="212559" y="60769"/>
                  </a:lnTo>
                  <a:lnTo>
                    <a:pt x="212610" y="60604"/>
                  </a:lnTo>
                  <a:close/>
                </a:path>
                <a:path w="215265" h="60959">
                  <a:moveTo>
                    <a:pt x="212661" y="57658"/>
                  </a:moveTo>
                  <a:lnTo>
                    <a:pt x="211924" y="58420"/>
                  </a:lnTo>
                  <a:lnTo>
                    <a:pt x="211429" y="59436"/>
                  </a:lnTo>
                  <a:lnTo>
                    <a:pt x="212255" y="58801"/>
                  </a:lnTo>
                  <a:lnTo>
                    <a:pt x="212458" y="58724"/>
                  </a:lnTo>
                  <a:lnTo>
                    <a:pt x="212661" y="57658"/>
                  </a:lnTo>
                  <a:close/>
                </a:path>
                <a:path w="215265" h="60959">
                  <a:moveTo>
                    <a:pt x="212750" y="50546"/>
                  </a:moveTo>
                  <a:lnTo>
                    <a:pt x="210959" y="53848"/>
                  </a:lnTo>
                  <a:lnTo>
                    <a:pt x="211086" y="52705"/>
                  </a:lnTo>
                  <a:lnTo>
                    <a:pt x="211416" y="51181"/>
                  </a:lnTo>
                  <a:lnTo>
                    <a:pt x="211620" y="50292"/>
                  </a:lnTo>
                  <a:lnTo>
                    <a:pt x="212191" y="49784"/>
                  </a:lnTo>
                  <a:lnTo>
                    <a:pt x="212204" y="47625"/>
                  </a:lnTo>
                  <a:lnTo>
                    <a:pt x="211264" y="51181"/>
                  </a:lnTo>
                  <a:lnTo>
                    <a:pt x="211328" y="50419"/>
                  </a:lnTo>
                  <a:lnTo>
                    <a:pt x="211378" y="49530"/>
                  </a:lnTo>
                  <a:lnTo>
                    <a:pt x="211416" y="49022"/>
                  </a:lnTo>
                  <a:lnTo>
                    <a:pt x="211467" y="48260"/>
                  </a:lnTo>
                  <a:lnTo>
                    <a:pt x="211645" y="48006"/>
                  </a:lnTo>
                  <a:lnTo>
                    <a:pt x="210731" y="49022"/>
                  </a:lnTo>
                  <a:lnTo>
                    <a:pt x="211099" y="48260"/>
                  </a:lnTo>
                  <a:lnTo>
                    <a:pt x="211467" y="46101"/>
                  </a:lnTo>
                  <a:lnTo>
                    <a:pt x="211658" y="46736"/>
                  </a:lnTo>
                  <a:lnTo>
                    <a:pt x="211582" y="46101"/>
                  </a:lnTo>
                  <a:lnTo>
                    <a:pt x="211328" y="44069"/>
                  </a:lnTo>
                  <a:lnTo>
                    <a:pt x="209169" y="49530"/>
                  </a:lnTo>
                  <a:lnTo>
                    <a:pt x="209638" y="46456"/>
                  </a:lnTo>
                  <a:lnTo>
                    <a:pt x="209753" y="46101"/>
                  </a:lnTo>
                  <a:lnTo>
                    <a:pt x="209829" y="45974"/>
                  </a:lnTo>
                  <a:lnTo>
                    <a:pt x="208038" y="46990"/>
                  </a:lnTo>
                  <a:lnTo>
                    <a:pt x="208635" y="48514"/>
                  </a:lnTo>
                  <a:lnTo>
                    <a:pt x="208749" y="49149"/>
                  </a:lnTo>
                  <a:lnTo>
                    <a:pt x="206794" y="52324"/>
                  </a:lnTo>
                  <a:lnTo>
                    <a:pt x="206883" y="51816"/>
                  </a:lnTo>
                  <a:lnTo>
                    <a:pt x="207225" y="49911"/>
                  </a:lnTo>
                  <a:lnTo>
                    <a:pt x="207365" y="49149"/>
                  </a:lnTo>
                  <a:lnTo>
                    <a:pt x="207645" y="47625"/>
                  </a:lnTo>
                  <a:lnTo>
                    <a:pt x="208203" y="44577"/>
                  </a:lnTo>
                  <a:lnTo>
                    <a:pt x="207213" y="47625"/>
                  </a:lnTo>
                  <a:lnTo>
                    <a:pt x="206984" y="47282"/>
                  </a:lnTo>
                  <a:lnTo>
                    <a:pt x="206133" y="49149"/>
                  </a:lnTo>
                  <a:lnTo>
                    <a:pt x="206159" y="47879"/>
                  </a:lnTo>
                  <a:lnTo>
                    <a:pt x="206222" y="46101"/>
                  </a:lnTo>
                  <a:lnTo>
                    <a:pt x="203885" y="49911"/>
                  </a:lnTo>
                  <a:lnTo>
                    <a:pt x="204038" y="49276"/>
                  </a:lnTo>
                  <a:lnTo>
                    <a:pt x="204076" y="49149"/>
                  </a:lnTo>
                  <a:lnTo>
                    <a:pt x="204254" y="48387"/>
                  </a:lnTo>
                  <a:lnTo>
                    <a:pt x="204330" y="48056"/>
                  </a:lnTo>
                  <a:lnTo>
                    <a:pt x="204050" y="48387"/>
                  </a:lnTo>
                  <a:lnTo>
                    <a:pt x="204304" y="47244"/>
                  </a:lnTo>
                  <a:lnTo>
                    <a:pt x="204482" y="46456"/>
                  </a:lnTo>
                  <a:lnTo>
                    <a:pt x="205282" y="43053"/>
                  </a:lnTo>
                  <a:lnTo>
                    <a:pt x="202946" y="49149"/>
                  </a:lnTo>
                  <a:lnTo>
                    <a:pt x="202971" y="47625"/>
                  </a:lnTo>
                  <a:lnTo>
                    <a:pt x="202971" y="47371"/>
                  </a:lnTo>
                  <a:lnTo>
                    <a:pt x="203073" y="46228"/>
                  </a:lnTo>
                  <a:lnTo>
                    <a:pt x="203936" y="43815"/>
                  </a:lnTo>
                  <a:lnTo>
                    <a:pt x="204127" y="45466"/>
                  </a:lnTo>
                  <a:lnTo>
                    <a:pt x="204139" y="43815"/>
                  </a:lnTo>
                  <a:lnTo>
                    <a:pt x="204152" y="42799"/>
                  </a:lnTo>
                  <a:lnTo>
                    <a:pt x="202514" y="47371"/>
                  </a:lnTo>
                  <a:lnTo>
                    <a:pt x="202603" y="46609"/>
                  </a:lnTo>
                  <a:lnTo>
                    <a:pt x="202692" y="45847"/>
                  </a:lnTo>
                  <a:lnTo>
                    <a:pt x="203200" y="41529"/>
                  </a:lnTo>
                  <a:lnTo>
                    <a:pt x="202425" y="42164"/>
                  </a:lnTo>
                  <a:lnTo>
                    <a:pt x="201422" y="45847"/>
                  </a:lnTo>
                  <a:lnTo>
                    <a:pt x="201269" y="45212"/>
                  </a:lnTo>
                  <a:lnTo>
                    <a:pt x="201091" y="44450"/>
                  </a:lnTo>
                  <a:lnTo>
                    <a:pt x="200863" y="43434"/>
                  </a:lnTo>
                  <a:lnTo>
                    <a:pt x="199631" y="44450"/>
                  </a:lnTo>
                  <a:lnTo>
                    <a:pt x="199948" y="43434"/>
                  </a:lnTo>
                  <a:lnTo>
                    <a:pt x="200025" y="43180"/>
                  </a:lnTo>
                  <a:lnTo>
                    <a:pt x="198488" y="41910"/>
                  </a:lnTo>
                  <a:lnTo>
                    <a:pt x="198132" y="40767"/>
                  </a:lnTo>
                  <a:lnTo>
                    <a:pt x="198208" y="39751"/>
                  </a:lnTo>
                  <a:lnTo>
                    <a:pt x="197065" y="43434"/>
                  </a:lnTo>
                  <a:lnTo>
                    <a:pt x="196862" y="43180"/>
                  </a:lnTo>
                  <a:lnTo>
                    <a:pt x="196380" y="42545"/>
                  </a:lnTo>
                  <a:lnTo>
                    <a:pt x="195541" y="43180"/>
                  </a:lnTo>
                  <a:lnTo>
                    <a:pt x="196100" y="41148"/>
                  </a:lnTo>
                  <a:lnTo>
                    <a:pt x="196138" y="41021"/>
                  </a:lnTo>
                  <a:lnTo>
                    <a:pt x="196507" y="40132"/>
                  </a:lnTo>
                  <a:lnTo>
                    <a:pt x="197116" y="39116"/>
                  </a:lnTo>
                  <a:lnTo>
                    <a:pt x="196532" y="38989"/>
                  </a:lnTo>
                  <a:lnTo>
                    <a:pt x="196024" y="40208"/>
                  </a:lnTo>
                  <a:lnTo>
                    <a:pt x="195694" y="40779"/>
                  </a:lnTo>
                  <a:lnTo>
                    <a:pt x="195224" y="41021"/>
                  </a:lnTo>
                  <a:lnTo>
                    <a:pt x="196113" y="38354"/>
                  </a:lnTo>
                  <a:lnTo>
                    <a:pt x="195275" y="38227"/>
                  </a:lnTo>
                  <a:lnTo>
                    <a:pt x="193662" y="41148"/>
                  </a:lnTo>
                  <a:lnTo>
                    <a:pt x="193141" y="39116"/>
                  </a:lnTo>
                  <a:lnTo>
                    <a:pt x="192417" y="41656"/>
                  </a:lnTo>
                  <a:lnTo>
                    <a:pt x="192049" y="46482"/>
                  </a:lnTo>
                  <a:lnTo>
                    <a:pt x="190525" y="48006"/>
                  </a:lnTo>
                  <a:lnTo>
                    <a:pt x="191236" y="44958"/>
                  </a:lnTo>
                  <a:lnTo>
                    <a:pt x="191249" y="44704"/>
                  </a:lnTo>
                  <a:lnTo>
                    <a:pt x="191338" y="43815"/>
                  </a:lnTo>
                  <a:lnTo>
                    <a:pt x="191427" y="43624"/>
                  </a:lnTo>
                  <a:lnTo>
                    <a:pt x="191211" y="43434"/>
                  </a:lnTo>
                  <a:lnTo>
                    <a:pt x="191312" y="43053"/>
                  </a:lnTo>
                  <a:lnTo>
                    <a:pt x="191604" y="41910"/>
                  </a:lnTo>
                  <a:lnTo>
                    <a:pt x="191731" y="41402"/>
                  </a:lnTo>
                  <a:lnTo>
                    <a:pt x="191312" y="41910"/>
                  </a:lnTo>
                  <a:lnTo>
                    <a:pt x="191770" y="40386"/>
                  </a:lnTo>
                  <a:lnTo>
                    <a:pt x="191871" y="40208"/>
                  </a:lnTo>
                  <a:lnTo>
                    <a:pt x="191871" y="41275"/>
                  </a:lnTo>
                  <a:lnTo>
                    <a:pt x="191985" y="41021"/>
                  </a:lnTo>
                  <a:lnTo>
                    <a:pt x="192074" y="40640"/>
                  </a:lnTo>
                  <a:lnTo>
                    <a:pt x="192100" y="40779"/>
                  </a:lnTo>
                  <a:lnTo>
                    <a:pt x="192163" y="40640"/>
                  </a:lnTo>
                  <a:lnTo>
                    <a:pt x="192062" y="40259"/>
                  </a:lnTo>
                  <a:lnTo>
                    <a:pt x="191985" y="40132"/>
                  </a:lnTo>
                  <a:lnTo>
                    <a:pt x="191897" y="40005"/>
                  </a:lnTo>
                  <a:lnTo>
                    <a:pt x="191782" y="39243"/>
                  </a:lnTo>
                  <a:lnTo>
                    <a:pt x="191897" y="37465"/>
                  </a:lnTo>
                  <a:lnTo>
                    <a:pt x="191935" y="37211"/>
                  </a:lnTo>
                  <a:lnTo>
                    <a:pt x="191681" y="38354"/>
                  </a:lnTo>
                  <a:lnTo>
                    <a:pt x="191223" y="39878"/>
                  </a:lnTo>
                  <a:lnTo>
                    <a:pt x="190868" y="40005"/>
                  </a:lnTo>
                  <a:lnTo>
                    <a:pt x="190042" y="40005"/>
                  </a:lnTo>
                  <a:lnTo>
                    <a:pt x="190487" y="39116"/>
                  </a:lnTo>
                  <a:lnTo>
                    <a:pt x="191173" y="37719"/>
                  </a:lnTo>
                  <a:lnTo>
                    <a:pt x="191071" y="36703"/>
                  </a:lnTo>
                  <a:lnTo>
                    <a:pt x="191033" y="36449"/>
                  </a:lnTo>
                  <a:lnTo>
                    <a:pt x="190487" y="37719"/>
                  </a:lnTo>
                  <a:lnTo>
                    <a:pt x="190347" y="36195"/>
                  </a:lnTo>
                  <a:lnTo>
                    <a:pt x="189560" y="39116"/>
                  </a:lnTo>
                  <a:lnTo>
                    <a:pt x="189331" y="39116"/>
                  </a:lnTo>
                  <a:lnTo>
                    <a:pt x="189560" y="38100"/>
                  </a:lnTo>
                  <a:lnTo>
                    <a:pt x="189687" y="37465"/>
                  </a:lnTo>
                  <a:lnTo>
                    <a:pt x="189776" y="36830"/>
                  </a:lnTo>
                  <a:lnTo>
                    <a:pt x="189026" y="38100"/>
                  </a:lnTo>
                  <a:lnTo>
                    <a:pt x="187782" y="36703"/>
                  </a:lnTo>
                  <a:lnTo>
                    <a:pt x="187452" y="39751"/>
                  </a:lnTo>
                  <a:lnTo>
                    <a:pt x="187413" y="39979"/>
                  </a:lnTo>
                  <a:lnTo>
                    <a:pt x="187388" y="40157"/>
                  </a:lnTo>
                  <a:lnTo>
                    <a:pt x="187363" y="40347"/>
                  </a:lnTo>
                  <a:lnTo>
                    <a:pt x="185280" y="43053"/>
                  </a:lnTo>
                  <a:lnTo>
                    <a:pt x="185242" y="42291"/>
                  </a:lnTo>
                  <a:lnTo>
                    <a:pt x="185229" y="41910"/>
                  </a:lnTo>
                  <a:lnTo>
                    <a:pt x="185153" y="40386"/>
                  </a:lnTo>
                  <a:lnTo>
                    <a:pt x="185140" y="40132"/>
                  </a:lnTo>
                  <a:lnTo>
                    <a:pt x="185089" y="38989"/>
                  </a:lnTo>
                  <a:lnTo>
                    <a:pt x="185039" y="37973"/>
                  </a:lnTo>
                  <a:lnTo>
                    <a:pt x="183400" y="38989"/>
                  </a:lnTo>
                  <a:lnTo>
                    <a:pt x="183426" y="38862"/>
                  </a:lnTo>
                  <a:lnTo>
                    <a:pt x="183654" y="37973"/>
                  </a:lnTo>
                  <a:lnTo>
                    <a:pt x="182575" y="38862"/>
                  </a:lnTo>
                  <a:lnTo>
                    <a:pt x="181724" y="38100"/>
                  </a:lnTo>
                  <a:lnTo>
                    <a:pt x="180606" y="40132"/>
                  </a:lnTo>
                  <a:lnTo>
                    <a:pt x="180390" y="40132"/>
                  </a:lnTo>
                  <a:lnTo>
                    <a:pt x="180467" y="39116"/>
                  </a:lnTo>
                  <a:lnTo>
                    <a:pt x="180492" y="38735"/>
                  </a:lnTo>
                  <a:lnTo>
                    <a:pt x="180619" y="37973"/>
                  </a:lnTo>
                  <a:lnTo>
                    <a:pt x="180924" y="37084"/>
                  </a:lnTo>
                  <a:lnTo>
                    <a:pt x="180136" y="37592"/>
                  </a:lnTo>
                  <a:lnTo>
                    <a:pt x="179793" y="38735"/>
                  </a:lnTo>
                  <a:lnTo>
                    <a:pt x="179552" y="37719"/>
                  </a:lnTo>
                  <a:lnTo>
                    <a:pt x="179489" y="37465"/>
                  </a:lnTo>
                  <a:lnTo>
                    <a:pt x="179362" y="36957"/>
                  </a:lnTo>
                  <a:lnTo>
                    <a:pt x="179425" y="36703"/>
                  </a:lnTo>
                  <a:lnTo>
                    <a:pt x="180162" y="35636"/>
                  </a:lnTo>
                  <a:lnTo>
                    <a:pt x="180060" y="35306"/>
                  </a:lnTo>
                  <a:lnTo>
                    <a:pt x="179781" y="34798"/>
                  </a:lnTo>
                  <a:lnTo>
                    <a:pt x="179946" y="33020"/>
                  </a:lnTo>
                  <a:lnTo>
                    <a:pt x="178396" y="35560"/>
                  </a:lnTo>
                  <a:lnTo>
                    <a:pt x="178587" y="35052"/>
                  </a:lnTo>
                  <a:lnTo>
                    <a:pt x="179235" y="33274"/>
                  </a:lnTo>
                  <a:lnTo>
                    <a:pt x="179133" y="32766"/>
                  </a:lnTo>
                  <a:lnTo>
                    <a:pt x="178625" y="32131"/>
                  </a:lnTo>
                  <a:lnTo>
                    <a:pt x="178244" y="32639"/>
                  </a:lnTo>
                  <a:lnTo>
                    <a:pt x="178142" y="34798"/>
                  </a:lnTo>
                  <a:lnTo>
                    <a:pt x="177622" y="35052"/>
                  </a:lnTo>
                  <a:lnTo>
                    <a:pt x="177126" y="34544"/>
                  </a:lnTo>
                  <a:lnTo>
                    <a:pt x="177241" y="33655"/>
                  </a:lnTo>
                  <a:lnTo>
                    <a:pt x="177927" y="31496"/>
                  </a:lnTo>
                  <a:lnTo>
                    <a:pt x="177800" y="29337"/>
                  </a:lnTo>
                  <a:lnTo>
                    <a:pt x="177444" y="26670"/>
                  </a:lnTo>
                  <a:lnTo>
                    <a:pt x="173418" y="37465"/>
                  </a:lnTo>
                  <a:lnTo>
                    <a:pt x="173596" y="34798"/>
                  </a:lnTo>
                  <a:lnTo>
                    <a:pt x="173647" y="33909"/>
                  </a:lnTo>
                  <a:lnTo>
                    <a:pt x="173291" y="34798"/>
                  </a:lnTo>
                  <a:lnTo>
                    <a:pt x="172656" y="34163"/>
                  </a:lnTo>
                  <a:lnTo>
                    <a:pt x="172681" y="33782"/>
                  </a:lnTo>
                  <a:lnTo>
                    <a:pt x="173075" y="29083"/>
                  </a:lnTo>
                  <a:lnTo>
                    <a:pt x="172847" y="29083"/>
                  </a:lnTo>
                  <a:lnTo>
                    <a:pt x="172288" y="26924"/>
                  </a:lnTo>
                  <a:lnTo>
                    <a:pt x="170700" y="33782"/>
                  </a:lnTo>
                  <a:lnTo>
                    <a:pt x="169938" y="32258"/>
                  </a:lnTo>
                  <a:lnTo>
                    <a:pt x="169773" y="33528"/>
                  </a:lnTo>
                  <a:lnTo>
                    <a:pt x="169138" y="36703"/>
                  </a:lnTo>
                  <a:lnTo>
                    <a:pt x="168071" y="37719"/>
                  </a:lnTo>
                  <a:lnTo>
                    <a:pt x="167563" y="37211"/>
                  </a:lnTo>
                  <a:lnTo>
                    <a:pt x="167614" y="36195"/>
                  </a:lnTo>
                  <a:lnTo>
                    <a:pt x="168021" y="34163"/>
                  </a:lnTo>
                  <a:lnTo>
                    <a:pt x="168198" y="33274"/>
                  </a:lnTo>
                  <a:lnTo>
                    <a:pt x="168376" y="32385"/>
                  </a:lnTo>
                  <a:lnTo>
                    <a:pt x="169087" y="31496"/>
                  </a:lnTo>
                  <a:lnTo>
                    <a:pt x="169278" y="31496"/>
                  </a:lnTo>
                  <a:lnTo>
                    <a:pt x="169176" y="32258"/>
                  </a:lnTo>
                  <a:lnTo>
                    <a:pt x="169964" y="31496"/>
                  </a:lnTo>
                  <a:lnTo>
                    <a:pt x="169964" y="31242"/>
                  </a:lnTo>
                  <a:lnTo>
                    <a:pt x="169989" y="30099"/>
                  </a:lnTo>
                  <a:lnTo>
                    <a:pt x="169583" y="31242"/>
                  </a:lnTo>
                  <a:lnTo>
                    <a:pt x="169570" y="30861"/>
                  </a:lnTo>
                  <a:lnTo>
                    <a:pt x="169557" y="30480"/>
                  </a:lnTo>
                  <a:lnTo>
                    <a:pt x="169532" y="29972"/>
                  </a:lnTo>
                  <a:lnTo>
                    <a:pt x="168554" y="29857"/>
                  </a:lnTo>
                  <a:lnTo>
                    <a:pt x="168452" y="29667"/>
                  </a:lnTo>
                  <a:lnTo>
                    <a:pt x="168325" y="29032"/>
                  </a:lnTo>
                  <a:lnTo>
                    <a:pt x="168198" y="28575"/>
                  </a:lnTo>
                  <a:lnTo>
                    <a:pt x="167259" y="30099"/>
                  </a:lnTo>
                  <a:lnTo>
                    <a:pt x="166560" y="28702"/>
                  </a:lnTo>
                  <a:lnTo>
                    <a:pt x="166484" y="29972"/>
                  </a:lnTo>
                  <a:lnTo>
                    <a:pt x="166357" y="30861"/>
                  </a:lnTo>
                  <a:lnTo>
                    <a:pt x="166217" y="30861"/>
                  </a:lnTo>
                  <a:lnTo>
                    <a:pt x="165150" y="28994"/>
                  </a:lnTo>
                  <a:lnTo>
                    <a:pt x="165036" y="33020"/>
                  </a:lnTo>
                  <a:lnTo>
                    <a:pt x="163931" y="33274"/>
                  </a:lnTo>
                  <a:lnTo>
                    <a:pt x="163918" y="33020"/>
                  </a:lnTo>
                  <a:lnTo>
                    <a:pt x="163893" y="32512"/>
                  </a:lnTo>
                  <a:lnTo>
                    <a:pt x="163830" y="31242"/>
                  </a:lnTo>
                  <a:lnTo>
                    <a:pt x="164426" y="30226"/>
                  </a:lnTo>
                  <a:lnTo>
                    <a:pt x="165023" y="29210"/>
                  </a:lnTo>
                  <a:lnTo>
                    <a:pt x="165138" y="29006"/>
                  </a:lnTo>
                  <a:lnTo>
                    <a:pt x="163830" y="30226"/>
                  </a:lnTo>
                  <a:lnTo>
                    <a:pt x="163804" y="30099"/>
                  </a:lnTo>
                  <a:lnTo>
                    <a:pt x="163563" y="29032"/>
                  </a:lnTo>
                  <a:lnTo>
                    <a:pt x="163652" y="28575"/>
                  </a:lnTo>
                  <a:lnTo>
                    <a:pt x="163842" y="28194"/>
                  </a:lnTo>
                  <a:lnTo>
                    <a:pt x="164934" y="26035"/>
                  </a:lnTo>
                  <a:lnTo>
                    <a:pt x="163487" y="28194"/>
                  </a:lnTo>
                  <a:lnTo>
                    <a:pt x="163576" y="25527"/>
                  </a:lnTo>
                  <a:lnTo>
                    <a:pt x="163487" y="23977"/>
                  </a:lnTo>
                  <a:lnTo>
                    <a:pt x="163309" y="23749"/>
                  </a:lnTo>
                  <a:lnTo>
                    <a:pt x="163423" y="23355"/>
                  </a:lnTo>
                  <a:lnTo>
                    <a:pt x="163029" y="23114"/>
                  </a:lnTo>
                  <a:lnTo>
                    <a:pt x="162725" y="25527"/>
                  </a:lnTo>
                  <a:lnTo>
                    <a:pt x="162547" y="25146"/>
                  </a:lnTo>
                  <a:lnTo>
                    <a:pt x="162560" y="24003"/>
                  </a:lnTo>
                  <a:lnTo>
                    <a:pt x="162013" y="25273"/>
                  </a:lnTo>
                  <a:lnTo>
                    <a:pt x="161899" y="25781"/>
                  </a:lnTo>
                  <a:lnTo>
                    <a:pt x="161772" y="28194"/>
                  </a:lnTo>
                  <a:lnTo>
                    <a:pt x="160756" y="30099"/>
                  </a:lnTo>
                  <a:lnTo>
                    <a:pt x="160629" y="28994"/>
                  </a:lnTo>
                  <a:lnTo>
                    <a:pt x="159321" y="31242"/>
                  </a:lnTo>
                  <a:lnTo>
                    <a:pt x="159397" y="30861"/>
                  </a:lnTo>
                  <a:lnTo>
                    <a:pt x="159842" y="28575"/>
                  </a:lnTo>
                  <a:lnTo>
                    <a:pt x="159969" y="27940"/>
                  </a:lnTo>
                  <a:lnTo>
                    <a:pt x="160604" y="28956"/>
                  </a:lnTo>
                  <a:lnTo>
                    <a:pt x="160680" y="28829"/>
                  </a:lnTo>
                  <a:lnTo>
                    <a:pt x="160769" y="29210"/>
                  </a:lnTo>
                  <a:lnTo>
                    <a:pt x="160858" y="29337"/>
                  </a:lnTo>
                  <a:lnTo>
                    <a:pt x="160820" y="28829"/>
                  </a:lnTo>
                  <a:lnTo>
                    <a:pt x="160769" y="27940"/>
                  </a:lnTo>
                  <a:lnTo>
                    <a:pt x="160756" y="27686"/>
                  </a:lnTo>
                  <a:lnTo>
                    <a:pt x="160705" y="26924"/>
                  </a:lnTo>
                  <a:lnTo>
                    <a:pt x="160566" y="24638"/>
                  </a:lnTo>
                  <a:lnTo>
                    <a:pt x="161124" y="24511"/>
                  </a:lnTo>
                  <a:lnTo>
                    <a:pt x="161048" y="24257"/>
                  </a:lnTo>
                  <a:lnTo>
                    <a:pt x="161137" y="23622"/>
                  </a:lnTo>
                  <a:lnTo>
                    <a:pt x="161226" y="23456"/>
                  </a:lnTo>
                  <a:lnTo>
                    <a:pt x="161112" y="21971"/>
                  </a:lnTo>
                  <a:lnTo>
                    <a:pt x="160858" y="20193"/>
                  </a:lnTo>
                  <a:lnTo>
                    <a:pt x="159956" y="26924"/>
                  </a:lnTo>
                  <a:lnTo>
                    <a:pt x="158813" y="26543"/>
                  </a:lnTo>
                  <a:lnTo>
                    <a:pt x="159308" y="25019"/>
                  </a:lnTo>
                  <a:lnTo>
                    <a:pt x="159372" y="24015"/>
                  </a:lnTo>
                  <a:lnTo>
                    <a:pt x="158635" y="26289"/>
                  </a:lnTo>
                  <a:lnTo>
                    <a:pt x="157835" y="27686"/>
                  </a:lnTo>
                  <a:lnTo>
                    <a:pt x="157429" y="26162"/>
                  </a:lnTo>
                  <a:lnTo>
                    <a:pt x="156806" y="28575"/>
                  </a:lnTo>
                  <a:lnTo>
                    <a:pt x="156451" y="28321"/>
                  </a:lnTo>
                  <a:lnTo>
                    <a:pt x="156552" y="28575"/>
                  </a:lnTo>
                  <a:lnTo>
                    <a:pt x="156654" y="29337"/>
                  </a:lnTo>
                  <a:lnTo>
                    <a:pt x="156171" y="30861"/>
                  </a:lnTo>
                  <a:lnTo>
                    <a:pt x="155854" y="30607"/>
                  </a:lnTo>
                  <a:lnTo>
                    <a:pt x="155219" y="30988"/>
                  </a:lnTo>
                  <a:lnTo>
                    <a:pt x="154559" y="32512"/>
                  </a:lnTo>
                  <a:lnTo>
                    <a:pt x="154724" y="31115"/>
                  </a:lnTo>
                  <a:lnTo>
                    <a:pt x="155117" y="27813"/>
                  </a:lnTo>
                  <a:lnTo>
                    <a:pt x="155333" y="25908"/>
                  </a:lnTo>
                  <a:lnTo>
                    <a:pt x="154051" y="27813"/>
                  </a:lnTo>
                  <a:lnTo>
                    <a:pt x="154012" y="27305"/>
                  </a:lnTo>
                  <a:lnTo>
                    <a:pt x="154101" y="26162"/>
                  </a:lnTo>
                  <a:lnTo>
                    <a:pt x="154444" y="25273"/>
                  </a:lnTo>
                  <a:lnTo>
                    <a:pt x="154736" y="24511"/>
                  </a:lnTo>
                  <a:lnTo>
                    <a:pt x="154660" y="23495"/>
                  </a:lnTo>
                  <a:lnTo>
                    <a:pt x="153454" y="25311"/>
                  </a:lnTo>
                  <a:lnTo>
                    <a:pt x="153085" y="26047"/>
                  </a:lnTo>
                  <a:lnTo>
                    <a:pt x="153085" y="28067"/>
                  </a:lnTo>
                  <a:lnTo>
                    <a:pt x="152476" y="29337"/>
                  </a:lnTo>
                  <a:lnTo>
                    <a:pt x="152361" y="30099"/>
                  </a:lnTo>
                  <a:lnTo>
                    <a:pt x="152234" y="31115"/>
                  </a:lnTo>
                  <a:lnTo>
                    <a:pt x="152285" y="29718"/>
                  </a:lnTo>
                  <a:lnTo>
                    <a:pt x="152361" y="28829"/>
                  </a:lnTo>
                  <a:lnTo>
                    <a:pt x="152374" y="28435"/>
                  </a:lnTo>
                  <a:lnTo>
                    <a:pt x="152298" y="28575"/>
                  </a:lnTo>
                  <a:lnTo>
                    <a:pt x="152412" y="27736"/>
                  </a:lnTo>
                  <a:lnTo>
                    <a:pt x="152374" y="28435"/>
                  </a:lnTo>
                  <a:lnTo>
                    <a:pt x="152946" y="27432"/>
                  </a:lnTo>
                  <a:lnTo>
                    <a:pt x="153022" y="27305"/>
                  </a:lnTo>
                  <a:lnTo>
                    <a:pt x="153085" y="28067"/>
                  </a:lnTo>
                  <a:lnTo>
                    <a:pt x="153085" y="26047"/>
                  </a:lnTo>
                  <a:lnTo>
                    <a:pt x="151688" y="28702"/>
                  </a:lnTo>
                  <a:lnTo>
                    <a:pt x="151968" y="28778"/>
                  </a:lnTo>
                  <a:lnTo>
                    <a:pt x="150482" y="33020"/>
                  </a:lnTo>
                  <a:lnTo>
                    <a:pt x="150368" y="30988"/>
                  </a:lnTo>
                  <a:lnTo>
                    <a:pt x="150482" y="29667"/>
                  </a:lnTo>
                  <a:lnTo>
                    <a:pt x="150533" y="29464"/>
                  </a:lnTo>
                  <a:lnTo>
                    <a:pt x="150710" y="28702"/>
                  </a:lnTo>
                  <a:lnTo>
                    <a:pt x="151091" y="27051"/>
                  </a:lnTo>
                  <a:lnTo>
                    <a:pt x="151676" y="24511"/>
                  </a:lnTo>
                  <a:lnTo>
                    <a:pt x="151549" y="23495"/>
                  </a:lnTo>
                  <a:lnTo>
                    <a:pt x="151206" y="21463"/>
                  </a:lnTo>
                  <a:lnTo>
                    <a:pt x="149047" y="27051"/>
                  </a:lnTo>
                  <a:lnTo>
                    <a:pt x="147929" y="25146"/>
                  </a:lnTo>
                  <a:lnTo>
                    <a:pt x="148018" y="25527"/>
                  </a:lnTo>
                  <a:lnTo>
                    <a:pt x="148132" y="26416"/>
                  </a:lnTo>
                  <a:lnTo>
                    <a:pt x="147434" y="28702"/>
                  </a:lnTo>
                  <a:lnTo>
                    <a:pt x="147294" y="27305"/>
                  </a:lnTo>
                  <a:lnTo>
                    <a:pt x="147193" y="26416"/>
                  </a:lnTo>
                  <a:lnTo>
                    <a:pt x="146519" y="27305"/>
                  </a:lnTo>
                  <a:lnTo>
                    <a:pt x="146608" y="26924"/>
                  </a:lnTo>
                  <a:lnTo>
                    <a:pt x="146977" y="25400"/>
                  </a:lnTo>
                  <a:lnTo>
                    <a:pt x="146926" y="24765"/>
                  </a:lnTo>
                  <a:lnTo>
                    <a:pt x="146964" y="23241"/>
                  </a:lnTo>
                  <a:lnTo>
                    <a:pt x="146659" y="24765"/>
                  </a:lnTo>
                  <a:lnTo>
                    <a:pt x="145948" y="22860"/>
                  </a:lnTo>
                  <a:lnTo>
                    <a:pt x="144919" y="26924"/>
                  </a:lnTo>
                  <a:lnTo>
                    <a:pt x="144843" y="23977"/>
                  </a:lnTo>
                  <a:lnTo>
                    <a:pt x="143929" y="22733"/>
                  </a:lnTo>
                  <a:lnTo>
                    <a:pt x="142265" y="29464"/>
                  </a:lnTo>
                  <a:lnTo>
                    <a:pt x="141439" y="28702"/>
                  </a:lnTo>
                  <a:lnTo>
                    <a:pt x="141541" y="27940"/>
                  </a:lnTo>
                  <a:lnTo>
                    <a:pt x="141592" y="27813"/>
                  </a:lnTo>
                  <a:lnTo>
                    <a:pt x="141973" y="26797"/>
                  </a:lnTo>
                  <a:lnTo>
                    <a:pt x="142074" y="26543"/>
                  </a:lnTo>
                  <a:lnTo>
                    <a:pt x="141947" y="25095"/>
                  </a:lnTo>
                  <a:lnTo>
                    <a:pt x="142024" y="24765"/>
                  </a:lnTo>
                  <a:lnTo>
                    <a:pt x="142316" y="24384"/>
                  </a:lnTo>
                  <a:lnTo>
                    <a:pt x="143027" y="23495"/>
                  </a:lnTo>
                  <a:lnTo>
                    <a:pt x="142659" y="23368"/>
                  </a:lnTo>
                  <a:lnTo>
                    <a:pt x="142392" y="22987"/>
                  </a:lnTo>
                  <a:lnTo>
                    <a:pt x="142087" y="24384"/>
                  </a:lnTo>
                  <a:lnTo>
                    <a:pt x="142138" y="22987"/>
                  </a:lnTo>
                  <a:lnTo>
                    <a:pt x="140449" y="26797"/>
                  </a:lnTo>
                  <a:lnTo>
                    <a:pt x="140525" y="24892"/>
                  </a:lnTo>
                  <a:lnTo>
                    <a:pt x="140246" y="25527"/>
                  </a:lnTo>
                  <a:lnTo>
                    <a:pt x="140157" y="25781"/>
                  </a:lnTo>
                  <a:lnTo>
                    <a:pt x="139674" y="27813"/>
                  </a:lnTo>
                  <a:lnTo>
                    <a:pt x="139280" y="27559"/>
                  </a:lnTo>
                  <a:lnTo>
                    <a:pt x="138557" y="27813"/>
                  </a:lnTo>
                  <a:lnTo>
                    <a:pt x="138455" y="29845"/>
                  </a:lnTo>
                  <a:lnTo>
                    <a:pt x="138645" y="23495"/>
                  </a:lnTo>
                  <a:lnTo>
                    <a:pt x="135128" y="29845"/>
                  </a:lnTo>
                  <a:lnTo>
                    <a:pt x="135267" y="25146"/>
                  </a:lnTo>
                  <a:lnTo>
                    <a:pt x="135293" y="24257"/>
                  </a:lnTo>
                  <a:lnTo>
                    <a:pt x="134327" y="24765"/>
                  </a:lnTo>
                  <a:lnTo>
                    <a:pt x="133210" y="25146"/>
                  </a:lnTo>
                  <a:lnTo>
                    <a:pt x="132448" y="25146"/>
                  </a:lnTo>
                  <a:lnTo>
                    <a:pt x="132575" y="24765"/>
                  </a:lnTo>
                  <a:lnTo>
                    <a:pt x="132664" y="24180"/>
                  </a:lnTo>
                  <a:lnTo>
                    <a:pt x="132765" y="24384"/>
                  </a:lnTo>
                  <a:lnTo>
                    <a:pt x="132676" y="24130"/>
                  </a:lnTo>
                  <a:lnTo>
                    <a:pt x="132118" y="22352"/>
                  </a:lnTo>
                  <a:lnTo>
                    <a:pt x="130898" y="30099"/>
                  </a:lnTo>
                  <a:lnTo>
                    <a:pt x="130594" y="29083"/>
                  </a:lnTo>
                  <a:lnTo>
                    <a:pt x="130302" y="28067"/>
                  </a:lnTo>
                  <a:lnTo>
                    <a:pt x="130200" y="27305"/>
                  </a:lnTo>
                  <a:lnTo>
                    <a:pt x="130251" y="25400"/>
                  </a:lnTo>
                  <a:lnTo>
                    <a:pt x="130289" y="24384"/>
                  </a:lnTo>
                  <a:lnTo>
                    <a:pt x="131165" y="26162"/>
                  </a:lnTo>
                  <a:lnTo>
                    <a:pt x="131140" y="24384"/>
                  </a:lnTo>
                  <a:lnTo>
                    <a:pt x="132295" y="18161"/>
                  </a:lnTo>
                  <a:lnTo>
                    <a:pt x="129463" y="25400"/>
                  </a:lnTo>
                  <a:lnTo>
                    <a:pt x="129476" y="23241"/>
                  </a:lnTo>
                  <a:lnTo>
                    <a:pt x="129590" y="21209"/>
                  </a:lnTo>
                  <a:lnTo>
                    <a:pt x="129692" y="21069"/>
                  </a:lnTo>
                  <a:lnTo>
                    <a:pt x="129641" y="18669"/>
                  </a:lnTo>
                  <a:lnTo>
                    <a:pt x="127787" y="23241"/>
                  </a:lnTo>
                  <a:lnTo>
                    <a:pt x="126911" y="22479"/>
                  </a:lnTo>
                  <a:lnTo>
                    <a:pt x="127038" y="22098"/>
                  </a:lnTo>
                  <a:lnTo>
                    <a:pt x="127114" y="21463"/>
                  </a:lnTo>
                  <a:lnTo>
                    <a:pt x="125806" y="24638"/>
                  </a:lnTo>
                  <a:lnTo>
                    <a:pt x="125691" y="24803"/>
                  </a:lnTo>
                  <a:lnTo>
                    <a:pt x="124256" y="25654"/>
                  </a:lnTo>
                  <a:lnTo>
                    <a:pt x="123507" y="26162"/>
                  </a:lnTo>
                  <a:lnTo>
                    <a:pt x="123456" y="26670"/>
                  </a:lnTo>
                  <a:lnTo>
                    <a:pt x="122453" y="27305"/>
                  </a:lnTo>
                  <a:lnTo>
                    <a:pt x="122351" y="25273"/>
                  </a:lnTo>
                  <a:lnTo>
                    <a:pt x="122224" y="24803"/>
                  </a:lnTo>
                  <a:lnTo>
                    <a:pt x="122275" y="23495"/>
                  </a:lnTo>
                  <a:lnTo>
                    <a:pt x="122618" y="21590"/>
                  </a:lnTo>
                  <a:lnTo>
                    <a:pt x="123444" y="21590"/>
                  </a:lnTo>
                  <a:lnTo>
                    <a:pt x="123456" y="21463"/>
                  </a:lnTo>
                  <a:lnTo>
                    <a:pt x="123774" y="17907"/>
                  </a:lnTo>
                  <a:lnTo>
                    <a:pt x="122389" y="21463"/>
                  </a:lnTo>
                  <a:lnTo>
                    <a:pt x="122161" y="20955"/>
                  </a:lnTo>
                  <a:lnTo>
                    <a:pt x="122275" y="20066"/>
                  </a:lnTo>
                  <a:lnTo>
                    <a:pt x="122466" y="19177"/>
                  </a:lnTo>
                  <a:lnTo>
                    <a:pt x="121145" y="19431"/>
                  </a:lnTo>
                  <a:lnTo>
                    <a:pt x="120319" y="23495"/>
                  </a:lnTo>
                  <a:lnTo>
                    <a:pt x="119075" y="22987"/>
                  </a:lnTo>
                  <a:lnTo>
                    <a:pt x="118999" y="23977"/>
                  </a:lnTo>
                  <a:lnTo>
                    <a:pt x="118872" y="24511"/>
                  </a:lnTo>
                  <a:lnTo>
                    <a:pt x="117462" y="28067"/>
                  </a:lnTo>
                  <a:lnTo>
                    <a:pt x="117513" y="27813"/>
                  </a:lnTo>
                  <a:lnTo>
                    <a:pt x="117881" y="26162"/>
                  </a:lnTo>
                  <a:lnTo>
                    <a:pt x="117983" y="25654"/>
                  </a:lnTo>
                  <a:lnTo>
                    <a:pt x="118097" y="25146"/>
                  </a:lnTo>
                  <a:lnTo>
                    <a:pt x="118173" y="24765"/>
                  </a:lnTo>
                  <a:lnTo>
                    <a:pt x="118211" y="24638"/>
                  </a:lnTo>
                  <a:lnTo>
                    <a:pt x="118808" y="21844"/>
                  </a:lnTo>
                  <a:lnTo>
                    <a:pt x="117513" y="24638"/>
                  </a:lnTo>
                  <a:lnTo>
                    <a:pt x="118097" y="20574"/>
                  </a:lnTo>
                  <a:lnTo>
                    <a:pt x="115684" y="24130"/>
                  </a:lnTo>
                  <a:lnTo>
                    <a:pt x="114681" y="24765"/>
                  </a:lnTo>
                  <a:lnTo>
                    <a:pt x="114719" y="24638"/>
                  </a:lnTo>
                  <a:lnTo>
                    <a:pt x="115201" y="23355"/>
                  </a:lnTo>
                  <a:lnTo>
                    <a:pt x="114211" y="24638"/>
                  </a:lnTo>
                  <a:lnTo>
                    <a:pt x="113309" y="24384"/>
                  </a:lnTo>
                  <a:lnTo>
                    <a:pt x="113715" y="22479"/>
                  </a:lnTo>
                  <a:lnTo>
                    <a:pt x="113855" y="21844"/>
                  </a:lnTo>
                  <a:lnTo>
                    <a:pt x="115011" y="16510"/>
                  </a:lnTo>
                  <a:lnTo>
                    <a:pt x="111264" y="21844"/>
                  </a:lnTo>
                  <a:lnTo>
                    <a:pt x="111315" y="21209"/>
                  </a:lnTo>
                  <a:lnTo>
                    <a:pt x="111353" y="20701"/>
                  </a:lnTo>
                  <a:lnTo>
                    <a:pt x="111366" y="20574"/>
                  </a:lnTo>
                  <a:lnTo>
                    <a:pt x="111404" y="20193"/>
                  </a:lnTo>
                  <a:lnTo>
                    <a:pt x="111556" y="18288"/>
                  </a:lnTo>
                  <a:lnTo>
                    <a:pt x="111772" y="15621"/>
                  </a:lnTo>
                  <a:lnTo>
                    <a:pt x="109550" y="18288"/>
                  </a:lnTo>
                  <a:lnTo>
                    <a:pt x="108724" y="13843"/>
                  </a:lnTo>
                  <a:lnTo>
                    <a:pt x="106705" y="13843"/>
                  </a:lnTo>
                  <a:lnTo>
                    <a:pt x="106222" y="20193"/>
                  </a:lnTo>
                  <a:lnTo>
                    <a:pt x="106095" y="13970"/>
                  </a:lnTo>
                  <a:lnTo>
                    <a:pt x="105016" y="20320"/>
                  </a:lnTo>
                  <a:lnTo>
                    <a:pt x="104521" y="20574"/>
                  </a:lnTo>
                  <a:lnTo>
                    <a:pt x="104355" y="20447"/>
                  </a:lnTo>
                  <a:lnTo>
                    <a:pt x="104317" y="19558"/>
                  </a:lnTo>
                  <a:lnTo>
                    <a:pt x="104190" y="18796"/>
                  </a:lnTo>
                  <a:lnTo>
                    <a:pt x="103924" y="17145"/>
                  </a:lnTo>
                  <a:lnTo>
                    <a:pt x="103822" y="16510"/>
                  </a:lnTo>
                  <a:lnTo>
                    <a:pt x="103759" y="14097"/>
                  </a:lnTo>
                  <a:lnTo>
                    <a:pt x="104419" y="14732"/>
                  </a:lnTo>
                  <a:lnTo>
                    <a:pt x="104521" y="14097"/>
                  </a:lnTo>
                  <a:lnTo>
                    <a:pt x="104648" y="13335"/>
                  </a:lnTo>
                  <a:lnTo>
                    <a:pt x="103759" y="12573"/>
                  </a:lnTo>
                  <a:lnTo>
                    <a:pt x="104063" y="11938"/>
                  </a:lnTo>
                  <a:lnTo>
                    <a:pt x="104622" y="10795"/>
                  </a:lnTo>
                  <a:lnTo>
                    <a:pt x="104495" y="9271"/>
                  </a:lnTo>
                  <a:lnTo>
                    <a:pt x="104394" y="8763"/>
                  </a:lnTo>
                  <a:lnTo>
                    <a:pt x="104140" y="10795"/>
                  </a:lnTo>
                  <a:lnTo>
                    <a:pt x="104013" y="11176"/>
                  </a:lnTo>
                  <a:lnTo>
                    <a:pt x="103454" y="11938"/>
                  </a:lnTo>
                  <a:lnTo>
                    <a:pt x="103047" y="10922"/>
                  </a:lnTo>
                  <a:lnTo>
                    <a:pt x="103098" y="11557"/>
                  </a:lnTo>
                  <a:lnTo>
                    <a:pt x="103212" y="14097"/>
                  </a:lnTo>
                  <a:lnTo>
                    <a:pt x="101307" y="17145"/>
                  </a:lnTo>
                  <a:lnTo>
                    <a:pt x="101561" y="15875"/>
                  </a:lnTo>
                  <a:lnTo>
                    <a:pt x="101930" y="14097"/>
                  </a:lnTo>
                  <a:lnTo>
                    <a:pt x="102450" y="11557"/>
                  </a:lnTo>
                  <a:lnTo>
                    <a:pt x="103085" y="8509"/>
                  </a:lnTo>
                  <a:lnTo>
                    <a:pt x="101079" y="11557"/>
                  </a:lnTo>
                  <a:lnTo>
                    <a:pt x="101460" y="10668"/>
                  </a:lnTo>
                  <a:lnTo>
                    <a:pt x="101892" y="9652"/>
                  </a:lnTo>
                  <a:lnTo>
                    <a:pt x="100965" y="10668"/>
                  </a:lnTo>
                  <a:lnTo>
                    <a:pt x="99263" y="9144"/>
                  </a:lnTo>
                  <a:lnTo>
                    <a:pt x="97624" y="14097"/>
                  </a:lnTo>
                  <a:lnTo>
                    <a:pt x="97790" y="11557"/>
                  </a:lnTo>
                  <a:lnTo>
                    <a:pt x="98183" y="11176"/>
                  </a:lnTo>
                  <a:lnTo>
                    <a:pt x="96608" y="10160"/>
                  </a:lnTo>
                  <a:lnTo>
                    <a:pt x="93421" y="15875"/>
                  </a:lnTo>
                  <a:lnTo>
                    <a:pt x="93357" y="15621"/>
                  </a:lnTo>
                  <a:lnTo>
                    <a:pt x="93218" y="14986"/>
                  </a:lnTo>
                  <a:lnTo>
                    <a:pt x="92951" y="13843"/>
                  </a:lnTo>
                  <a:lnTo>
                    <a:pt x="92773" y="13081"/>
                  </a:lnTo>
                  <a:lnTo>
                    <a:pt x="92824" y="11938"/>
                  </a:lnTo>
                  <a:lnTo>
                    <a:pt x="93052" y="11049"/>
                  </a:lnTo>
                  <a:lnTo>
                    <a:pt x="92659" y="11430"/>
                  </a:lnTo>
                  <a:lnTo>
                    <a:pt x="91986" y="13843"/>
                  </a:lnTo>
                  <a:lnTo>
                    <a:pt x="91935" y="13081"/>
                  </a:lnTo>
                  <a:lnTo>
                    <a:pt x="92036" y="11430"/>
                  </a:lnTo>
                  <a:lnTo>
                    <a:pt x="92265" y="10668"/>
                  </a:lnTo>
                  <a:lnTo>
                    <a:pt x="92138" y="10541"/>
                  </a:lnTo>
                  <a:lnTo>
                    <a:pt x="90817" y="13081"/>
                  </a:lnTo>
                  <a:lnTo>
                    <a:pt x="90589" y="12192"/>
                  </a:lnTo>
                  <a:lnTo>
                    <a:pt x="90601" y="11938"/>
                  </a:lnTo>
                  <a:lnTo>
                    <a:pt x="91160" y="10541"/>
                  </a:lnTo>
                  <a:lnTo>
                    <a:pt x="91071" y="10160"/>
                  </a:lnTo>
                  <a:lnTo>
                    <a:pt x="89903" y="8128"/>
                  </a:lnTo>
                  <a:lnTo>
                    <a:pt x="87922" y="14224"/>
                  </a:lnTo>
                  <a:lnTo>
                    <a:pt x="86347" y="14986"/>
                  </a:lnTo>
                  <a:lnTo>
                    <a:pt x="86664" y="13208"/>
                  </a:lnTo>
                  <a:lnTo>
                    <a:pt x="86868" y="12065"/>
                  </a:lnTo>
                  <a:lnTo>
                    <a:pt x="87083" y="10795"/>
                  </a:lnTo>
                  <a:lnTo>
                    <a:pt x="86969" y="10287"/>
                  </a:lnTo>
                  <a:lnTo>
                    <a:pt x="85636" y="8128"/>
                  </a:lnTo>
                  <a:lnTo>
                    <a:pt x="85686" y="7366"/>
                  </a:lnTo>
                  <a:lnTo>
                    <a:pt x="83845" y="6477"/>
                  </a:lnTo>
                  <a:lnTo>
                    <a:pt x="81737" y="10541"/>
                  </a:lnTo>
                  <a:lnTo>
                    <a:pt x="79654" y="12065"/>
                  </a:lnTo>
                  <a:lnTo>
                    <a:pt x="79540" y="10160"/>
                  </a:lnTo>
                  <a:lnTo>
                    <a:pt x="79489" y="9271"/>
                  </a:lnTo>
                  <a:lnTo>
                    <a:pt x="79362" y="6858"/>
                  </a:lnTo>
                  <a:lnTo>
                    <a:pt x="76212" y="9271"/>
                  </a:lnTo>
                  <a:lnTo>
                    <a:pt x="74891" y="6223"/>
                  </a:lnTo>
                  <a:lnTo>
                    <a:pt x="74980" y="7239"/>
                  </a:lnTo>
                  <a:lnTo>
                    <a:pt x="74244" y="9779"/>
                  </a:lnTo>
                  <a:lnTo>
                    <a:pt x="73863" y="10160"/>
                  </a:lnTo>
                  <a:lnTo>
                    <a:pt x="73583" y="9144"/>
                  </a:lnTo>
                  <a:lnTo>
                    <a:pt x="72186" y="13208"/>
                  </a:lnTo>
                  <a:lnTo>
                    <a:pt x="72390" y="12065"/>
                  </a:lnTo>
                  <a:lnTo>
                    <a:pt x="72415" y="11938"/>
                  </a:lnTo>
                  <a:lnTo>
                    <a:pt x="72478" y="11557"/>
                  </a:lnTo>
                  <a:lnTo>
                    <a:pt x="72542" y="11176"/>
                  </a:lnTo>
                  <a:lnTo>
                    <a:pt x="72923" y="9017"/>
                  </a:lnTo>
                  <a:lnTo>
                    <a:pt x="73063" y="9144"/>
                  </a:lnTo>
                  <a:lnTo>
                    <a:pt x="73075" y="9017"/>
                  </a:lnTo>
                  <a:lnTo>
                    <a:pt x="73342" y="5842"/>
                  </a:lnTo>
                  <a:lnTo>
                    <a:pt x="73406" y="4953"/>
                  </a:lnTo>
                  <a:lnTo>
                    <a:pt x="72364" y="5842"/>
                  </a:lnTo>
                  <a:lnTo>
                    <a:pt x="71716" y="5715"/>
                  </a:lnTo>
                  <a:lnTo>
                    <a:pt x="70726" y="11176"/>
                  </a:lnTo>
                  <a:lnTo>
                    <a:pt x="70688" y="11049"/>
                  </a:lnTo>
                  <a:lnTo>
                    <a:pt x="69989" y="8763"/>
                  </a:lnTo>
                  <a:lnTo>
                    <a:pt x="69723" y="7874"/>
                  </a:lnTo>
                  <a:lnTo>
                    <a:pt x="68008" y="8255"/>
                  </a:lnTo>
                  <a:lnTo>
                    <a:pt x="66421" y="8763"/>
                  </a:lnTo>
                  <a:lnTo>
                    <a:pt x="66357" y="8509"/>
                  </a:lnTo>
                  <a:lnTo>
                    <a:pt x="66078" y="7366"/>
                  </a:lnTo>
                  <a:lnTo>
                    <a:pt x="65773" y="6096"/>
                  </a:lnTo>
                  <a:lnTo>
                    <a:pt x="65151" y="7366"/>
                  </a:lnTo>
                  <a:lnTo>
                    <a:pt x="64617" y="7239"/>
                  </a:lnTo>
                  <a:lnTo>
                    <a:pt x="63982" y="8509"/>
                  </a:lnTo>
                  <a:lnTo>
                    <a:pt x="64452" y="5588"/>
                  </a:lnTo>
                  <a:lnTo>
                    <a:pt x="63436" y="4699"/>
                  </a:lnTo>
                  <a:lnTo>
                    <a:pt x="62852" y="4191"/>
                  </a:lnTo>
                  <a:lnTo>
                    <a:pt x="61290" y="4699"/>
                  </a:lnTo>
                  <a:lnTo>
                    <a:pt x="61899" y="2667"/>
                  </a:lnTo>
                  <a:lnTo>
                    <a:pt x="61099" y="2286"/>
                  </a:lnTo>
                  <a:lnTo>
                    <a:pt x="59588" y="10922"/>
                  </a:lnTo>
                  <a:lnTo>
                    <a:pt x="58788" y="11049"/>
                  </a:lnTo>
                  <a:lnTo>
                    <a:pt x="58851" y="10414"/>
                  </a:lnTo>
                  <a:lnTo>
                    <a:pt x="59105" y="7874"/>
                  </a:lnTo>
                  <a:lnTo>
                    <a:pt x="59194" y="6858"/>
                  </a:lnTo>
                  <a:lnTo>
                    <a:pt x="59220" y="6604"/>
                  </a:lnTo>
                  <a:lnTo>
                    <a:pt x="57785" y="6477"/>
                  </a:lnTo>
                  <a:lnTo>
                    <a:pt x="57708" y="6096"/>
                  </a:lnTo>
                  <a:lnTo>
                    <a:pt x="56883" y="2413"/>
                  </a:lnTo>
                  <a:lnTo>
                    <a:pt x="54876" y="6096"/>
                  </a:lnTo>
                  <a:lnTo>
                    <a:pt x="55232" y="4318"/>
                  </a:lnTo>
                  <a:lnTo>
                    <a:pt x="55486" y="4064"/>
                  </a:lnTo>
                  <a:lnTo>
                    <a:pt x="54825" y="3937"/>
                  </a:lnTo>
                  <a:lnTo>
                    <a:pt x="54330" y="2921"/>
                  </a:lnTo>
                  <a:lnTo>
                    <a:pt x="53289" y="762"/>
                  </a:lnTo>
                  <a:lnTo>
                    <a:pt x="53035" y="3225"/>
                  </a:lnTo>
                  <a:lnTo>
                    <a:pt x="50203" y="7874"/>
                  </a:lnTo>
                  <a:lnTo>
                    <a:pt x="50736" y="4953"/>
                  </a:lnTo>
                  <a:lnTo>
                    <a:pt x="49644" y="8255"/>
                  </a:lnTo>
                  <a:lnTo>
                    <a:pt x="49517" y="8763"/>
                  </a:lnTo>
                  <a:lnTo>
                    <a:pt x="49390" y="9525"/>
                  </a:lnTo>
                  <a:lnTo>
                    <a:pt x="48336" y="10414"/>
                  </a:lnTo>
                  <a:lnTo>
                    <a:pt x="48234" y="10160"/>
                  </a:lnTo>
                  <a:lnTo>
                    <a:pt x="48348" y="8890"/>
                  </a:lnTo>
                  <a:lnTo>
                    <a:pt x="48260" y="7620"/>
                  </a:lnTo>
                  <a:lnTo>
                    <a:pt x="48145" y="7239"/>
                  </a:lnTo>
                  <a:lnTo>
                    <a:pt x="47701" y="11557"/>
                  </a:lnTo>
                  <a:lnTo>
                    <a:pt x="47091" y="10033"/>
                  </a:lnTo>
                  <a:lnTo>
                    <a:pt x="47167" y="9525"/>
                  </a:lnTo>
                  <a:lnTo>
                    <a:pt x="47637" y="8128"/>
                  </a:lnTo>
                  <a:lnTo>
                    <a:pt x="46926" y="7747"/>
                  </a:lnTo>
                  <a:lnTo>
                    <a:pt x="46875" y="8382"/>
                  </a:lnTo>
                  <a:lnTo>
                    <a:pt x="46761" y="9017"/>
                  </a:lnTo>
                  <a:lnTo>
                    <a:pt x="46164" y="10668"/>
                  </a:lnTo>
                  <a:lnTo>
                    <a:pt x="45491" y="11938"/>
                  </a:lnTo>
                  <a:lnTo>
                    <a:pt x="45288" y="11303"/>
                  </a:lnTo>
                  <a:lnTo>
                    <a:pt x="45161" y="10922"/>
                  </a:lnTo>
                  <a:lnTo>
                    <a:pt x="44894" y="10160"/>
                  </a:lnTo>
                  <a:lnTo>
                    <a:pt x="45021" y="7747"/>
                  </a:lnTo>
                  <a:lnTo>
                    <a:pt x="45072" y="7239"/>
                  </a:lnTo>
                  <a:lnTo>
                    <a:pt x="44831" y="8509"/>
                  </a:lnTo>
                  <a:lnTo>
                    <a:pt x="44716" y="9017"/>
                  </a:lnTo>
                  <a:lnTo>
                    <a:pt x="44056" y="10922"/>
                  </a:lnTo>
                  <a:lnTo>
                    <a:pt x="43827" y="10414"/>
                  </a:lnTo>
                  <a:lnTo>
                    <a:pt x="43903" y="8890"/>
                  </a:lnTo>
                  <a:lnTo>
                    <a:pt x="44056" y="8509"/>
                  </a:lnTo>
                  <a:lnTo>
                    <a:pt x="43942" y="7747"/>
                  </a:lnTo>
                  <a:lnTo>
                    <a:pt x="43764" y="7366"/>
                  </a:lnTo>
                  <a:lnTo>
                    <a:pt x="43268" y="6273"/>
                  </a:lnTo>
                  <a:lnTo>
                    <a:pt x="43154" y="7086"/>
                  </a:lnTo>
                  <a:lnTo>
                    <a:pt x="43180" y="6134"/>
                  </a:lnTo>
                  <a:lnTo>
                    <a:pt x="43268" y="6273"/>
                  </a:lnTo>
                  <a:lnTo>
                    <a:pt x="43294" y="6096"/>
                  </a:lnTo>
                  <a:lnTo>
                    <a:pt x="43484" y="4699"/>
                  </a:lnTo>
                  <a:lnTo>
                    <a:pt x="42951" y="4241"/>
                  </a:lnTo>
                  <a:lnTo>
                    <a:pt x="42951" y="7023"/>
                  </a:lnTo>
                  <a:lnTo>
                    <a:pt x="41846" y="11303"/>
                  </a:lnTo>
                  <a:lnTo>
                    <a:pt x="41478" y="9017"/>
                  </a:lnTo>
                  <a:lnTo>
                    <a:pt x="41478" y="6604"/>
                  </a:lnTo>
                  <a:lnTo>
                    <a:pt x="42456" y="6858"/>
                  </a:lnTo>
                  <a:lnTo>
                    <a:pt x="42951" y="7023"/>
                  </a:lnTo>
                  <a:lnTo>
                    <a:pt x="42951" y="4241"/>
                  </a:lnTo>
                  <a:lnTo>
                    <a:pt x="42748" y="4064"/>
                  </a:lnTo>
                  <a:lnTo>
                    <a:pt x="43903" y="508"/>
                  </a:lnTo>
                  <a:lnTo>
                    <a:pt x="42976" y="2413"/>
                  </a:lnTo>
                  <a:lnTo>
                    <a:pt x="41287" y="6604"/>
                  </a:lnTo>
                  <a:lnTo>
                    <a:pt x="41160" y="6350"/>
                  </a:lnTo>
                  <a:lnTo>
                    <a:pt x="41109" y="6223"/>
                  </a:lnTo>
                  <a:lnTo>
                    <a:pt x="40805" y="5588"/>
                  </a:lnTo>
                  <a:lnTo>
                    <a:pt x="40690" y="4953"/>
                  </a:lnTo>
                  <a:lnTo>
                    <a:pt x="40703" y="4445"/>
                  </a:lnTo>
                  <a:lnTo>
                    <a:pt x="40767" y="4191"/>
                  </a:lnTo>
                  <a:lnTo>
                    <a:pt x="40678" y="3810"/>
                  </a:lnTo>
                  <a:lnTo>
                    <a:pt x="40474" y="3937"/>
                  </a:lnTo>
                  <a:lnTo>
                    <a:pt x="40271" y="4445"/>
                  </a:lnTo>
                  <a:lnTo>
                    <a:pt x="40170" y="4191"/>
                  </a:lnTo>
                  <a:lnTo>
                    <a:pt x="40119" y="4064"/>
                  </a:lnTo>
                  <a:lnTo>
                    <a:pt x="40119" y="23368"/>
                  </a:lnTo>
                  <a:lnTo>
                    <a:pt x="39941" y="23241"/>
                  </a:lnTo>
                  <a:lnTo>
                    <a:pt x="39408" y="23241"/>
                  </a:lnTo>
                  <a:lnTo>
                    <a:pt x="39535" y="21971"/>
                  </a:lnTo>
                  <a:lnTo>
                    <a:pt x="39636" y="21463"/>
                  </a:lnTo>
                  <a:lnTo>
                    <a:pt x="39687" y="21209"/>
                  </a:lnTo>
                  <a:lnTo>
                    <a:pt x="39852" y="21209"/>
                  </a:lnTo>
                  <a:lnTo>
                    <a:pt x="39789" y="22098"/>
                  </a:lnTo>
                  <a:lnTo>
                    <a:pt x="39916" y="22352"/>
                  </a:lnTo>
                  <a:lnTo>
                    <a:pt x="39992" y="22606"/>
                  </a:lnTo>
                  <a:lnTo>
                    <a:pt x="40119" y="23368"/>
                  </a:lnTo>
                  <a:lnTo>
                    <a:pt x="40119" y="4064"/>
                  </a:lnTo>
                  <a:lnTo>
                    <a:pt x="40068" y="3937"/>
                  </a:lnTo>
                  <a:lnTo>
                    <a:pt x="39979" y="3556"/>
                  </a:lnTo>
                  <a:lnTo>
                    <a:pt x="39725" y="3556"/>
                  </a:lnTo>
                  <a:lnTo>
                    <a:pt x="39827" y="2413"/>
                  </a:lnTo>
                  <a:lnTo>
                    <a:pt x="39839" y="2286"/>
                  </a:lnTo>
                  <a:lnTo>
                    <a:pt x="39941" y="1270"/>
                  </a:lnTo>
                  <a:lnTo>
                    <a:pt x="39649" y="1587"/>
                  </a:lnTo>
                  <a:lnTo>
                    <a:pt x="39649" y="2413"/>
                  </a:lnTo>
                  <a:lnTo>
                    <a:pt x="39624" y="3556"/>
                  </a:lnTo>
                  <a:lnTo>
                    <a:pt x="39331" y="3683"/>
                  </a:lnTo>
                  <a:lnTo>
                    <a:pt x="39116" y="3810"/>
                  </a:lnTo>
                  <a:lnTo>
                    <a:pt x="39344" y="2667"/>
                  </a:lnTo>
                  <a:lnTo>
                    <a:pt x="39649" y="2413"/>
                  </a:lnTo>
                  <a:lnTo>
                    <a:pt x="39649" y="1587"/>
                  </a:lnTo>
                  <a:lnTo>
                    <a:pt x="38976" y="2286"/>
                  </a:lnTo>
                  <a:lnTo>
                    <a:pt x="38582" y="2032"/>
                  </a:lnTo>
                  <a:lnTo>
                    <a:pt x="38239" y="4953"/>
                  </a:lnTo>
                  <a:lnTo>
                    <a:pt x="37769" y="4445"/>
                  </a:lnTo>
                  <a:lnTo>
                    <a:pt x="37922" y="6718"/>
                  </a:lnTo>
                  <a:lnTo>
                    <a:pt x="38061" y="6604"/>
                  </a:lnTo>
                  <a:lnTo>
                    <a:pt x="38290" y="6502"/>
                  </a:lnTo>
                  <a:lnTo>
                    <a:pt x="38201" y="6629"/>
                  </a:lnTo>
                  <a:lnTo>
                    <a:pt x="38227" y="6896"/>
                  </a:lnTo>
                  <a:lnTo>
                    <a:pt x="38252" y="7124"/>
                  </a:lnTo>
                  <a:lnTo>
                    <a:pt x="38277" y="7302"/>
                  </a:lnTo>
                  <a:lnTo>
                    <a:pt x="38493" y="6413"/>
                  </a:lnTo>
                  <a:lnTo>
                    <a:pt x="38557" y="6223"/>
                  </a:lnTo>
                  <a:lnTo>
                    <a:pt x="38493" y="6477"/>
                  </a:lnTo>
                  <a:lnTo>
                    <a:pt x="38760" y="6477"/>
                  </a:lnTo>
                  <a:lnTo>
                    <a:pt x="39116" y="6350"/>
                  </a:lnTo>
                  <a:lnTo>
                    <a:pt x="39509" y="6350"/>
                  </a:lnTo>
                  <a:lnTo>
                    <a:pt x="38938" y="8001"/>
                  </a:lnTo>
                  <a:lnTo>
                    <a:pt x="38506" y="9017"/>
                  </a:lnTo>
                  <a:lnTo>
                    <a:pt x="38265" y="7366"/>
                  </a:lnTo>
                  <a:lnTo>
                    <a:pt x="37084" y="12065"/>
                  </a:lnTo>
                  <a:lnTo>
                    <a:pt x="37084" y="10414"/>
                  </a:lnTo>
                  <a:lnTo>
                    <a:pt x="37084" y="10287"/>
                  </a:lnTo>
                  <a:lnTo>
                    <a:pt x="37084" y="9779"/>
                  </a:lnTo>
                  <a:lnTo>
                    <a:pt x="36957" y="7493"/>
                  </a:lnTo>
                  <a:lnTo>
                    <a:pt x="36461" y="5969"/>
                  </a:lnTo>
                  <a:lnTo>
                    <a:pt x="36410" y="4445"/>
                  </a:lnTo>
                  <a:lnTo>
                    <a:pt x="36512" y="3048"/>
                  </a:lnTo>
                  <a:lnTo>
                    <a:pt x="35090" y="4445"/>
                  </a:lnTo>
                  <a:lnTo>
                    <a:pt x="33489" y="3683"/>
                  </a:lnTo>
                  <a:lnTo>
                    <a:pt x="32067" y="8890"/>
                  </a:lnTo>
                  <a:lnTo>
                    <a:pt x="31877" y="9271"/>
                  </a:lnTo>
                  <a:lnTo>
                    <a:pt x="31584" y="9779"/>
                  </a:lnTo>
                  <a:lnTo>
                    <a:pt x="31623" y="9525"/>
                  </a:lnTo>
                  <a:lnTo>
                    <a:pt x="31737" y="8382"/>
                  </a:lnTo>
                  <a:lnTo>
                    <a:pt x="31813" y="6731"/>
                  </a:lnTo>
                  <a:lnTo>
                    <a:pt x="31927" y="6400"/>
                  </a:lnTo>
                  <a:lnTo>
                    <a:pt x="32080" y="6096"/>
                  </a:lnTo>
                  <a:lnTo>
                    <a:pt x="32296" y="6223"/>
                  </a:lnTo>
                  <a:lnTo>
                    <a:pt x="32334" y="6096"/>
                  </a:lnTo>
                  <a:lnTo>
                    <a:pt x="32524" y="5334"/>
                  </a:lnTo>
                  <a:lnTo>
                    <a:pt x="31648" y="6731"/>
                  </a:lnTo>
                  <a:lnTo>
                    <a:pt x="30708" y="5969"/>
                  </a:lnTo>
                  <a:lnTo>
                    <a:pt x="30391" y="5715"/>
                  </a:lnTo>
                  <a:lnTo>
                    <a:pt x="30327" y="6121"/>
                  </a:lnTo>
                  <a:lnTo>
                    <a:pt x="30276" y="6400"/>
                  </a:lnTo>
                  <a:lnTo>
                    <a:pt x="30200" y="6858"/>
                  </a:lnTo>
                  <a:lnTo>
                    <a:pt x="29743" y="9525"/>
                  </a:lnTo>
                  <a:lnTo>
                    <a:pt x="29527" y="8890"/>
                  </a:lnTo>
                  <a:lnTo>
                    <a:pt x="29171" y="7874"/>
                  </a:lnTo>
                  <a:lnTo>
                    <a:pt x="29210" y="7493"/>
                  </a:lnTo>
                  <a:lnTo>
                    <a:pt x="30200" y="6477"/>
                  </a:lnTo>
                  <a:lnTo>
                    <a:pt x="30314" y="6223"/>
                  </a:lnTo>
                  <a:lnTo>
                    <a:pt x="29413" y="6477"/>
                  </a:lnTo>
                  <a:lnTo>
                    <a:pt x="29730" y="5334"/>
                  </a:lnTo>
                  <a:lnTo>
                    <a:pt x="28232" y="3937"/>
                  </a:lnTo>
                  <a:lnTo>
                    <a:pt x="26301" y="6718"/>
                  </a:lnTo>
                  <a:lnTo>
                    <a:pt x="24549" y="8890"/>
                  </a:lnTo>
                  <a:lnTo>
                    <a:pt x="23914" y="7874"/>
                  </a:lnTo>
                  <a:lnTo>
                    <a:pt x="23037" y="6477"/>
                  </a:lnTo>
                  <a:lnTo>
                    <a:pt x="23063" y="6604"/>
                  </a:lnTo>
                  <a:lnTo>
                    <a:pt x="23177" y="7874"/>
                  </a:lnTo>
                  <a:lnTo>
                    <a:pt x="20612" y="4064"/>
                  </a:lnTo>
                  <a:lnTo>
                    <a:pt x="16675" y="10287"/>
                  </a:lnTo>
                  <a:lnTo>
                    <a:pt x="15544" y="7493"/>
                  </a:lnTo>
                  <a:lnTo>
                    <a:pt x="14414" y="4699"/>
                  </a:lnTo>
                  <a:lnTo>
                    <a:pt x="13652" y="3302"/>
                  </a:lnTo>
                  <a:lnTo>
                    <a:pt x="13309" y="5588"/>
                  </a:lnTo>
                  <a:lnTo>
                    <a:pt x="12560" y="7493"/>
                  </a:lnTo>
                  <a:lnTo>
                    <a:pt x="12738" y="4445"/>
                  </a:lnTo>
                  <a:lnTo>
                    <a:pt x="11506" y="7747"/>
                  </a:lnTo>
                  <a:lnTo>
                    <a:pt x="9931" y="10414"/>
                  </a:lnTo>
                  <a:lnTo>
                    <a:pt x="9982" y="8001"/>
                  </a:lnTo>
                  <a:lnTo>
                    <a:pt x="10007" y="6985"/>
                  </a:lnTo>
                  <a:lnTo>
                    <a:pt x="10172" y="0"/>
                  </a:lnTo>
                  <a:lnTo>
                    <a:pt x="8102" y="4699"/>
                  </a:lnTo>
                  <a:lnTo>
                    <a:pt x="8026" y="6985"/>
                  </a:lnTo>
                  <a:lnTo>
                    <a:pt x="7493" y="6477"/>
                  </a:lnTo>
                  <a:lnTo>
                    <a:pt x="6108" y="8001"/>
                  </a:lnTo>
                  <a:lnTo>
                    <a:pt x="6045" y="7747"/>
                  </a:lnTo>
                  <a:lnTo>
                    <a:pt x="6032" y="7620"/>
                  </a:lnTo>
                  <a:lnTo>
                    <a:pt x="6108" y="4953"/>
                  </a:lnTo>
                  <a:lnTo>
                    <a:pt x="4419" y="7620"/>
                  </a:lnTo>
                  <a:lnTo>
                    <a:pt x="3556" y="6477"/>
                  </a:lnTo>
                  <a:lnTo>
                    <a:pt x="3683" y="5715"/>
                  </a:lnTo>
                  <a:lnTo>
                    <a:pt x="5283" y="1143"/>
                  </a:lnTo>
                  <a:lnTo>
                    <a:pt x="3759" y="635"/>
                  </a:lnTo>
                  <a:lnTo>
                    <a:pt x="3098" y="1270"/>
                  </a:lnTo>
                  <a:lnTo>
                    <a:pt x="1739" y="4826"/>
                  </a:lnTo>
                  <a:lnTo>
                    <a:pt x="1638" y="5715"/>
                  </a:lnTo>
                  <a:lnTo>
                    <a:pt x="1752" y="6400"/>
                  </a:lnTo>
                  <a:lnTo>
                    <a:pt x="1917" y="6477"/>
                  </a:lnTo>
                  <a:lnTo>
                    <a:pt x="2044" y="6985"/>
                  </a:lnTo>
                  <a:lnTo>
                    <a:pt x="2171" y="7620"/>
                  </a:lnTo>
                  <a:lnTo>
                    <a:pt x="2044" y="9017"/>
                  </a:lnTo>
                  <a:lnTo>
                    <a:pt x="1930" y="9271"/>
                  </a:lnTo>
                  <a:lnTo>
                    <a:pt x="1397" y="9906"/>
                  </a:lnTo>
                  <a:lnTo>
                    <a:pt x="863" y="14224"/>
                  </a:lnTo>
                  <a:lnTo>
                    <a:pt x="749" y="14986"/>
                  </a:lnTo>
                  <a:lnTo>
                    <a:pt x="63" y="18669"/>
                  </a:lnTo>
                  <a:lnTo>
                    <a:pt x="0" y="20167"/>
                  </a:lnTo>
                  <a:lnTo>
                    <a:pt x="800" y="23241"/>
                  </a:lnTo>
                  <a:lnTo>
                    <a:pt x="2019" y="20320"/>
                  </a:lnTo>
                  <a:lnTo>
                    <a:pt x="2057" y="22733"/>
                  </a:lnTo>
                  <a:lnTo>
                    <a:pt x="1282" y="22860"/>
                  </a:lnTo>
                  <a:lnTo>
                    <a:pt x="1485" y="25019"/>
                  </a:lnTo>
                  <a:lnTo>
                    <a:pt x="1955" y="23114"/>
                  </a:lnTo>
                  <a:lnTo>
                    <a:pt x="2413" y="21844"/>
                  </a:lnTo>
                  <a:lnTo>
                    <a:pt x="2374" y="23977"/>
                  </a:lnTo>
                  <a:lnTo>
                    <a:pt x="2501" y="24511"/>
                  </a:lnTo>
                  <a:lnTo>
                    <a:pt x="3302" y="21844"/>
                  </a:lnTo>
                  <a:lnTo>
                    <a:pt x="3644" y="20701"/>
                  </a:lnTo>
                  <a:lnTo>
                    <a:pt x="3708" y="20320"/>
                  </a:lnTo>
                  <a:lnTo>
                    <a:pt x="3810" y="20167"/>
                  </a:lnTo>
                  <a:lnTo>
                    <a:pt x="3873" y="19939"/>
                  </a:lnTo>
                  <a:lnTo>
                    <a:pt x="3873" y="20078"/>
                  </a:lnTo>
                  <a:lnTo>
                    <a:pt x="3949" y="19939"/>
                  </a:lnTo>
                  <a:lnTo>
                    <a:pt x="4445" y="19177"/>
                  </a:lnTo>
                  <a:lnTo>
                    <a:pt x="4559" y="21793"/>
                  </a:lnTo>
                  <a:lnTo>
                    <a:pt x="4318" y="23114"/>
                  </a:lnTo>
                  <a:lnTo>
                    <a:pt x="5041" y="21336"/>
                  </a:lnTo>
                  <a:lnTo>
                    <a:pt x="4940" y="22733"/>
                  </a:lnTo>
                  <a:lnTo>
                    <a:pt x="4838" y="23139"/>
                  </a:lnTo>
                  <a:lnTo>
                    <a:pt x="5118" y="22479"/>
                  </a:lnTo>
                  <a:lnTo>
                    <a:pt x="5778" y="23368"/>
                  </a:lnTo>
                  <a:lnTo>
                    <a:pt x="5956" y="22479"/>
                  </a:lnTo>
                  <a:lnTo>
                    <a:pt x="6184" y="21336"/>
                  </a:lnTo>
                  <a:lnTo>
                    <a:pt x="6286" y="20828"/>
                  </a:lnTo>
                  <a:lnTo>
                    <a:pt x="6426" y="23622"/>
                  </a:lnTo>
                  <a:lnTo>
                    <a:pt x="7658" y="20828"/>
                  </a:lnTo>
                  <a:lnTo>
                    <a:pt x="7886" y="20320"/>
                  </a:lnTo>
                  <a:lnTo>
                    <a:pt x="7327" y="24892"/>
                  </a:lnTo>
                  <a:lnTo>
                    <a:pt x="7556" y="23876"/>
                  </a:lnTo>
                  <a:lnTo>
                    <a:pt x="8521" y="21336"/>
                  </a:lnTo>
                  <a:lnTo>
                    <a:pt x="8953" y="21209"/>
                  </a:lnTo>
                  <a:lnTo>
                    <a:pt x="7581" y="26670"/>
                  </a:lnTo>
                  <a:lnTo>
                    <a:pt x="10464" y="21717"/>
                  </a:lnTo>
                  <a:lnTo>
                    <a:pt x="9575" y="27559"/>
                  </a:lnTo>
                  <a:lnTo>
                    <a:pt x="10706" y="22733"/>
                  </a:lnTo>
                  <a:lnTo>
                    <a:pt x="11836" y="25654"/>
                  </a:lnTo>
                  <a:lnTo>
                    <a:pt x="13144" y="22987"/>
                  </a:lnTo>
                  <a:lnTo>
                    <a:pt x="13042" y="23355"/>
                  </a:lnTo>
                  <a:lnTo>
                    <a:pt x="12915" y="24003"/>
                  </a:lnTo>
                  <a:lnTo>
                    <a:pt x="13296" y="24384"/>
                  </a:lnTo>
                  <a:lnTo>
                    <a:pt x="13322" y="26035"/>
                  </a:lnTo>
                  <a:lnTo>
                    <a:pt x="13525" y="26797"/>
                  </a:lnTo>
                  <a:lnTo>
                    <a:pt x="14046" y="22987"/>
                  </a:lnTo>
                  <a:lnTo>
                    <a:pt x="14084" y="22733"/>
                  </a:lnTo>
                  <a:lnTo>
                    <a:pt x="15049" y="21971"/>
                  </a:lnTo>
                  <a:lnTo>
                    <a:pt x="15125" y="21717"/>
                  </a:lnTo>
                  <a:lnTo>
                    <a:pt x="15278" y="21209"/>
                  </a:lnTo>
                  <a:lnTo>
                    <a:pt x="15544" y="20320"/>
                  </a:lnTo>
                  <a:lnTo>
                    <a:pt x="15811" y="19431"/>
                  </a:lnTo>
                  <a:lnTo>
                    <a:pt x="16014" y="23495"/>
                  </a:lnTo>
                  <a:lnTo>
                    <a:pt x="14833" y="24257"/>
                  </a:lnTo>
                  <a:lnTo>
                    <a:pt x="14605" y="28067"/>
                  </a:lnTo>
                  <a:lnTo>
                    <a:pt x="14960" y="24765"/>
                  </a:lnTo>
                  <a:lnTo>
                    <a:pt x="16167" y="24892"/>
                  </a:lnTo>
                  <a:lnTo>
                    <a:pt x="16167" y="24765"/>
                  </a:lnTo>
                  <a:lnTo>
                    <a:pt x="16268" y="22098"/>
                  </a:lnTo>
                  <a:lnTo>
                    <a:pt x="16497" y="24638"/>
                  </a:lnTo>
                  <a:lnTo>
                    <a:pt x="16573" y="23368"/>
                  </a:lnTo>
                  <a:lnTo>
                    <a:pt x="16433" y="26797"/>
                  </a:lnTo>
                  <a:lnTo>
                    <a:pt x="16903" y="23368"/>
                  </a:lnTo>
                  <a:lnTo>
                    <a:pt x="17081" y="22098"/>
                  </a:lnTo>
                  <a:lnTo>
                    <a:pt x="17132" y="21717"/>
                  </a:lnTo>
                  <a:lnTo>
                    <a:pt x="17030" y="25908"/>
                  </a:lnTo>
                  <a:lnTo>
                    <a:pt x="17818" y="22860"/>
                  </a:lnTo>
                  <a:lnTo>
                    <a:pt x="18072" y="24257"/>
                  </a:lnTo>
                  <a:lnTo>
                    <a:pt x="18186" y="25654"/>
                  </a:lnTo>
                  <a:lnTo>
                    <a:pt x="17449" y="27686"/>
                  </a:lnTo>
                  <a:lnTo>
                    <a:pt x="18465" y="26162"/>
                  </a:lnTo>
                  <a:lnTo>
                    <a:pt x="18554" y="26987"/>
                  </a:lnTo>
                  <a:lnTo>
                    <a:pt x="18567" y="26162"/>
                  </a:lnTo>
                  <a:lnTo>
                    <a:pt x="18669" y="25273"/>
                  </a:lnTo>
                  <a:lnTo>
                    <a:pt x="19011" y="23622"/>
                  </a:lnTo>
                  <a:lnTo>
                    <a:pt x="19850" y="22860"/>
                  </a:lnTo>
                  <a:lnTo>
                    <a:pt x="20129" y="22606"/>
                  </a:lnTo>
                  <a:lnTo>
                    <a:pt x="19354" y="25654"/>
                  </a:lnTo>
                  <a:lnTo>
                    <a:pt x="19240" y="28575"/>
                  </a:lnTo>
                  <a:lnTo>
                    <a:pt x="19875" y="27686"/>
                  </a:lnTo>
                  <a:lnTo>
                    <a:pt x="20002" y="27432"/>
                  </a:lnTo>
                  <a:lnTo>
                    <a:pt x="20891" y="24130"/>
                  </a:lnTo>
                  <a:lnTo>
                    <a:pt x="21336" y="24384"/>
                  </a:lnTo>
                  <a:lnTo>
                    <a:pt x="21272" y="25527"/>
                  </a:lnTo>
                  <a:lnTo>
                    <a:pt x="21158" y="26035"/>
                  </a:lnTo>
                  <a:lnTo>
                    <a:pt x="21805" y="24130"/>
                  </a:lnTo>
                  <a:lnTo>
                    <a:pt x="22186" y="22987"/>
                  </a:lnTo>
                  <a:lnTo>
                    <a:pt x="23139" y="26035"/>
                  </a:lnTo>
                  <a:lnTo>
                    <a:pt x="24168" y="22987"/>
                  </a:lnTo>
                  <a:lnTo>
                    <a:pt x="24295" y="22606"/>
                  </a:lnTo>
                  <a:lnTo>
                    <a:pt x="24371" y="22440"/>
                  </a:lnTo>
                  <a:lnTo>
                    <a:pt x="24371" y="23241"/>
                  </a:lnTo>
                  <a:lnTo>
                    <a:pt x="24422" y="22352"/>
                  </a:lnTo>
                  <a:lnTo>
                    <a:pt x="24460" y="21717"/>
                  </a:lnTo>
                  <a:lnTo>
                    <a:pt x="24714" y="19431"/>
                  </a:lnTo>
                  <a:lnTo>
                    <a:pt x="24739" y="19177"/>
                  </a:lnTo>
                  <a:lnTo>
                    <a:pt x="24904" y="18034"/>
                  </a:lnTo>
                  <a:lnTo>
                    <a:pt x="25285" y="18034"/>
                  </a:lnTo>
                  <a:lnTo>
                    <a:pt x="25920" y="15621"/>
                  </a:lnTo>
                  <a:lnTo>
                    <a:pt x="25742" y="18161"/>
                  </a:lnTo>
                  <a:lnTo>
                    <a:pt x="25514" y="18161"/>
                  </a:lnTo>
                  <a:lnTo>
                    <a:pt x="25374" y="19050"/>
                  </a:lnTo>
                  <a:lnTo>
                    <a:pt x="25158" y="19939"/>
                  </a:lnTo>
                  <a:lnTo>
                    <a:pt x="25692" y="18796"/>
                  </a:lnTo>
                  <a:lnTo>
                    <a:pt x="25628" y="21513"/>
                  </a:lnTo>
                  <a:lnTo>
                    <a:pt x="25704" y="21336"/>
                  </a:lnTo>
                  <a:lnTo>
                    <a:pt x="25793" y="20828"/>
                  </a:lnTo>
                  <a:lnTo>
                    <a:pt x="25869" y="20980"/>
                  </a:lnTo>
                  <a:lnTo>
                    <a:pt x="25933" y="20828"/>
                  </a:lnTo>
                  <a:lnTo>
                    <a:pt x="26873" y="18796"/>
                  </a:lnTo>
                  <a:lnTo>
                    <a:pt x="27165" y="19431"/>
                  </a:lnTo>
                  <a:lnTo>
                    <a:pt x="27241" y="20828"/>
                  </a:lnTo>
                  <a:lnTo>
                    <a:pt x="27000" y="23368"/>
                  </a:lnTo>
                  <a:lnTo>
                    <a:pt x="25869" y="20980"/>
                  </a:lnTo>
                  <a:lnTo>
                    <a:pt x="25946" y="22098"/>
                  </a:lnTo>
                  <a:lnTo>
                    <a:pt x="26187" y="24130"/>
                  </a:lnTo>
                  <a:lnTo>
                    <a:pt x="25438" y="22606"/>
                  </a:lnTo>
                  <a:lnTo>
                    <a:pt x="25438" y="28321"/>
                  </a:lnTo>
                  <a:lnTo>
                    <a:pt x="24955" y="22390"/>
                  </a:lnTo>
                  <a:lnTo>
                    <a:pt x="24942" y="28321"/>
                  </a:lnTo>
                  <a:lnTo>
                    <a:pt x="25908" y="29337"/>
                  </a:lnTo>
                  <a:lnTo>
                    <a:pt x="26085" y="28321"/>
                  </a:lnTo>
                  <a:lnTo>
                    <a:pt x="26390" y="26543"/>
                  </a:lnTo>
                  <a:lnTo>
                    <a:pt x="27457" y="27686"/>
                  </a:lnTo>
                  <a:lnTo>
                    <a:pt x="27774" y="26543"/>
                  </a:lnTo>
                  <a:lnTo>
                    <a:pt x="27876" y="26162"/>
                  </a:lnTo>
                  <a:lnTo>
                    <a:pt x="27762" y="24803"/>
                  </a:lnTo>
                  <a:lnTo>
                    <a:pt x="27914" y="24130"/>
                  </a:lnTo>
                  <a:lnTo>
                    <a:pt x="28117" y="23368"/>
                  </a:lnTo>
                  <a:lnTo>
                    <a:pt x="28232" y="22987"/>
                  </a:lnTo>
                  <a:lnTo>
                    <a:pt x="28346" y="22733"/>
                  </a:lnTo>
                  <a:lnTo>
                    <a:pt x="30416" y="19558"/>
                  </a:lnTo>
                  <a:lnTo>
                    <a:pt x="28460" y="32004"/>
                  </a:lnTo>
                  <a:lnTo>
                    <a:pt x="30327" y="27432"/>
                  </a:lnTo>
                  <a:lnTo>
                    <a:pt x="30886" y="25400"/>
                  </a:lnTo>
                  <a:lnTo>
                    <a:pt x="31000" y="24803"/>
                  </a:lnTo>
                  <a:lnTo>
                    <a:pt x="31648" y="20701"/>
                  </a:lnTo>
                  <a:lnTo>
                    <a:pt x="32118" y="22606"/>
                  </a:lnTo>
                  <a:lnTo>
                    <a:pt x="32207" y="23241"/>
                  </a:lnTo>
                  <a:lnTo>
                    <a:pt x="31407" y="27051"/>
                  </a:lnTo>
                  <a:lnTo>
                    <a:pt x="32537" y="27686"/>
                  </a:lnTo>
                  <a:lnTo>
                    <a:pt x="32639" y="25565"/>
                  </a:lnTo>
                  <a:lnTo>
                    <a:pt x="32842" y="21463"/>
                  </a:lnTo>
                  <a:lnTo>
                    <a:pt x="33566" y="23825"/>
                  </a:lnTo>
                  <a:lnTo>
                    <a:pt x="34188" y="23876"/>
                  </a:lnTo>
                  <a:lnTo>
                    <a:pt x="33845" y="27432"/>
                  </a:lnTo>
                  <a:lnTo>
                    <a:pt x="35153" y="27051"/>
                  </a:lnTo>
                  <a:lnTo>
                    <a:pt x="36855" y="24638"/>
                  </a:lnTo>
                  <a:lnTo>
                    <a:pt x="38315" y="24257"/>
                  </a:lnTo>
                  <a:lnTo>
                    <a:pt x="38150" y="25019"/>
                  </a:lnTo>
                  <a:lnTo>
                    <a:pt x="38049" y="25400"/>
                  </a:lnTo>
                  <a:lnTo>
                    <a:pt x="37858" y="25908"/>
                  </a:lnTo>
                  <a:lnTo>
                    <a:pt x="37769" y="26670"/>
                  </a:lnTo>
                  <a:lnTo>
                    <a:pt x="37884" y="27432"/>
                  </a:lnTo>
                  <a:lnTo>
                    <a:pt x="39852" y="25908"/>
                  </a:lnTo>
                  <a:lnTo>
                    <a:pt x="41579" y="28435"/>
                  </a:lnTo>
                  <a:lnTo>
                    <a:pt x="42875" y="30734"/>
                  </a:lnTo>
                  <a:lnTo>
                    <a:pt x="43929" y="27813"/>
                  </a:lnTo>
                  <a:lnTo>
                    <a:pt x="44081" y="27813"/>
                  </a:lnTo>
                  <a:lnTo>
                    <a:pt x="44577" y="26670"/>
                  </a:lnTo>
                  <a:lnTo>
                    <a:pt x="44958" y="26543"/>
                  </a:lnTo>
                  <a:lnTo>
                    <a:pt x="44856" y="27686"/>
                  </a:lnTo>
                  <a:lnTo>
                    <a:pt x="44742" y="28575"/>
                  </a:lnTo>
                  <a:lnTo>
                    <a:pt x="44437" y="29337"/>
                  </a:lnTo>
                  <a:lnTo>
                    <a:pt x="45948" y="26924"/>
                  </a:lnTo>
                  <a:lnTo>
                    <a:pt x="46316" y="26543"/>
                  </a:lnTo>
                  <a:lnTo>
                    <a:pt x="46913" y="25908"/>
                  </a:lnTo>
                  <a:lnTo>
                    <a:pt x="48501" y="24257"/>
                  </a:lnTo>
                  <a:lnTo>
                    <a:pt x="49072" y="26924"/>
                  </a:lnTo>
                  <a:lnTo>
                    <a:pt x="49187" y="27813"/>
                  </a:lnTo>
                  <a:lnTo>
                    <a:pt x="49098" y="28016"/>
                  </a:lnTo>
                  <a:lnTo>
                    <a:pt x="48971" y="28778"/>
                  </a:lnTo>
                  <a:lnTo>
                    <a:pt x="49618" y="29972"/>
                  </a:lnTo>
                  <a:lnTo>
                    <a:pt x="50546" y="24257"/>
                  </a:lnTo>
                  <a:lnTo>
                    <a:pt x="50634" y="23749"/>
                  </a:lnTo>
                  <a:lnTo>
                    <a:pt x="50685" y="23368"/>
                  </a:lnTo>
                  <a:lnTo>
                    <a:pt x="50838" y="22479"/>
                  </a:lnTo>
                  <a:lnTo>
                    <a:pt x="51066" y="23876"/>
                  </a:lnTo>
                  <a:lnTo>
                    <a:pt x="51181" y="25654"/>
                  </a:lnTo>
                  <a:lnTo>
                    <a:pt x="51054" y="25908"/>
                  </a:lnTo>
                  <a:lnTo>
                    <a:pt x="52895" y="27559"/>
                  </a:lnTo>
                  <a:lnTo>
                    <a:pt x="55575" y="25146"/>
                  </a:lnTo>
                  <a:lnTo>
                    <a:pt x="56438" y="29972"/>
                  </a:lnTo>
                  <a:lnTo>
                    <a:pt x="57404" y="25654"/>
                  </a:lnTo>
                  <a:lnTo>
                    <a:pt x="58153" y="32258"/>
                  </a:lnTo>
                  <a:lnTo>
                    <a:pt x="59207" y="26162"/>
                  </a:lnTo>
                  <a:lnTo>
                    <a:pt x="59740" y="28575"/>
                  </a:lnTo>
                  <a:lnTo>
                    <a:pt x="59855" y="29464"/>
                  </a:lnTo>
                  <a:lnTo>
                    <a:pt x="59601" y="29972"/>
                  </a:lnTo>
                  <a:lnTo>
                    <a:pt x="59486" y="30480"/>
                  </a:lnTo>
                  <a:lnTo>
                    <a:pt x="60731" y="32639"/>
                  </a:lnTo>
                  <a:lnTo>
                    <a:pt x="61112" y="33020"/>
                  </a:lnTo>
                  <a:lnTo>
                    <a:pt x="61988" y="28956"/>
                  </a:lnTo>
                  <a:lnTo>
                    <a:pt x="62611" y="28448"/>
                  </a:lnTo>
                  <a:lnTo>
                    <a:pt x="62128" y="31623"/>
                  </a:lnTo>
                  <a:lnTo>
                    <a:pt x="63347" y="28448"/>
                  </a:lnTo>
                  <a:lnTo>
                    <a:pt x="63385" y="28321"/>
                  </a:lnTo>
                  <a:lnTo>
                    <a:pt x="63182" y="32258"/>
                  </a:lnTo>
                  <a:lnTo>
                    <a:pt x="63817" y="31496"/>
                  </a:lnTo>
                  <a:lnTo>
                    <a:pt x="63627" y="31242"/>
                  </a:lnTo>
                  <a:lnTo>
                    <a:pt x="63754" y="29210"/>
                  </a:lnTo>
                  <a:lnTo>
                    <a:pt x="63881" y="28956"/>
                  </a:lnTo>
                  <a:lnTo>
                    <a:pt x="64389" y="28321"/>
                  </a:lnTo>
                  <a:lnTo>
                    <a:pt x="64808" y="27813"/>
                  </a:lnTo>
                  <a:lnTo>
                    <a:pt x="65138" y="30099"/>
                  </a:lnTo>
                  <a:lnTo>
                    <a:pt x="65252" y="32385"/>
                  </a:lnTo>
                  <a:lnTo>
                    <a:pt x="65125" y="33274"/>
                  </a:lnTo>
                  <a:lnTo>
                    <a:pt x="67424" y="30861"/>
                  </a:lnTo>
                  <a:lnTo>
                    <a:pt x="67297" y="31496"/>
                  </a:lnTo>
                  <a:lnTo>
                    <a:pt x="67614" y="30861"/>
                  </a:lnTo>
                  <a:lnTo>
                    <a:pt x="67919" y="30226"/>
                  </a:lnTo>
                  <a:lnTo>
                    <a:pt x="66065" y="36703"/>
                  </a:lnTo>
                  <a:lnTo>
                    <a:pt x="67398" y="33909"/>
                  </a:lnTo>
                  <a:lnTo>
                    <a:pt x="67487" y="33020"/>
                  </a:lnTo>
                  <a:lnTo>
                    <a:pt x="67741" y="32258"/>
                  </a:lnTo>
                  <a:lnTo>
                    <a:pt x="67868" y="31750"/>
                  </a:lnTo>
                  <a:lnTo>
                    <a:pt x="67945" y="31242"/>
                  </a:lnTo>
                  <a:lnTo>
                    <a:pt x="68097" y="33274"/>
                  </a:lnTo>
                  <a:lnTo>
                    <a:pt x="69126" y="33528"/>
                  </a:lnTo>
                  <a:lnTo>
                    <a:pt x="70027" y="32766"/>
                  </a:lnTo>
                  <a:lnTo>
                    <a:pt x="69532" y="34925"/>
                  </a:lnTo>
                  <a:lnTo>
                    <a:pt x="70815" y="35814"/>
                  </a:lnTo>
                  <a:lnTo>
                    <a:pt x="72618" y="34417"/>
                  </a:lnTo>
                  <a:lnTo>
                    <a:pt x="74155" y="34671"/>
                  </a:lnTo>
                  <a:lnTo>
                    <a:pt x="74066" y="34417"/>
                  </a:lnTo>
                  <a:lnTo>
                    <a:pt x="73787" y="33604"/>
                  </a:lnTo>
                  <a:lnTo>
                    <a:pt x="73926" y="32766"/>
                  </a:lnTo>
                  <a:lnTo>
                    <a:pt x="74231" y="31242"/>
                  </a:lnTo>
                  <a:lnTo>
                    <a:pt x="74447" y="30226"/>
                  </a:lnTo>
                  <a:lnTo>
                    <a:pt x="74549" y="29832"/>
                  </a:lnTo>
                  <a:lnTo>
                    <a:pt x="75044" y="29464"/>
                  </a:lnTo>
                  <a:lnTo>
                    <a:pt x="74968" y="30187"/>
                  </a:lnTo>
                  <a:lnTo>
                    <a:pt x="75272" y="29464"/>
                  </a:lnTo>
                  <a:lnTo>
                    <a:pt x="75438" y="29083"/>
                  </a:lnTo>
                  <a:lnTo>
                    <a:pt x="75755" y="29413"/>
                  </a:lnTo>
                  <a:lnTo>
                    <a:pt x="75831" y="30099"/>
                  </a:lnTo>
                  <a:lnTo>
                    <a:pt x="75247" y="32766"/>
                  </a:lnTo>
                  <a:lnTo>
                    <a:pt x="75120" y="33147"/>
                  </a:lnTo>
                  <a:lnTo>
                    <a:pt x="74663" y="34036"/>
                  </a:lnTo>
                  <a:lnTo>
                    <a:pt x="75565" y="33020"/>
                  </a:lnTo>
                  <a:lnTo>
                    <a:pt x="75488" y="33604"/>
                  </a:lnTo>
                  <a:lnTo>
                    <a:pt x="75374" y="34163"/>
                  </a:lnTo>
                  <a:lnTo>
                    <a:pt x="75247" y="34417"/>
                  </a:lnTo>
                  <a:lnTo>
                    <a:pt x="75133" y="34798"/>
                  </a:lnTo>
                  <a:lnTo>
                    <a:pt x="74930" y="35814"/>
                  </a:lnTo>
                  <a:lnTo>
                    <a:pt x="75577" y="33782"/>
                  </a:lnTo>
                  <a:lnTo>
                    <a:pt x="75577" y="39370"/>
                  </a:lnTo>
                  <a:lnTo>
                    <a:pt x="76606" y="35814"/>
                  </a:lnTo>
                  <a:lnTo>
                    <a:pt x="76479" y="36830"/>
                  </a:lnTo>
                  <a:lnTo>
                    <a:pt x="78016" y="37084"/>
                  </a:lnTo>
                  <a:lnTo>
                    <a:pt x="78917" y="36068"/>
                  </a:lnTo>
                  <a:lnTo>
                    <a:pt x="80213" y="36068"/>
                  </a:lnTo>
                  <a:lnTo>
                    <a:pt x="80264" y="35814"/>
                  </a:lnTo>
                  <a:lnTo>
                    <a:pt x="80619" y="33782"/>
                  </a:lnTo>
                  <a:lnTo>
                    <a:pt x="80733" y="33147"/>
                  </a:lnTo>
                  <a:lnTo>
                    <a:pt x="81114" y="33909"/>
                  </a:lnTo>
                  <a:lnTo>
                    <a:pt x="81381" y="33147"/>
                  </a:lnTo>
                  <a:lnTo>
                    <a:pt x="81419" y="33020"/>
                  </a:lnTo>
                  <a:lnTo>
                    <a:pt x="81889" y="31623"/>
                  </a:lnTo>
                  <a:lnTo>
                    <a:pt x="82677" y="32766"/>
                  </a:lnTo>
                  <a:lnTo>
                    <a:pt x="83312" y="35179"/>
                  </a:lnTo>
                  <a:lnTo>
                    <a:pt x="84480" y="35179"/>
                  </a:lnTo>
                  <a:lnTo>
                    <a:pt x="85407" y="34036"/>
                  </a:lnTo>
                  <a:lnTo>
                    <a:pt x="85255" y="33147"/>
                  </a:lnTo>
                  <a:lnTo>
                    <a:pt x="85166" y="32893"/>
                  </a:lnTo>
                  <a:lnTo>
                    <a:pt x="85280" y="32385"/>
                  </a:lnTo>
                  <a:lnTo>
                    <a:pt x="85585" y="31623"/>
                  </a:lnTo>
                  <a:lnTo>
                    <a:pt x="85788" y="31115"/>
                  </a:lnTo>
                  <a:lnTo>
                    <a:pt x="85598" y="32385"/>
                  </a:lnTo>
                  <a:lnTo>
                    <a:pt x="85471" y="33782"/>
                  </a:lnTo>
                  <a:lnTo>
                    <a:pt x="86537" y="33655"/>
                  </a:lnTo>
                  <a:lnTo>
                    <a:pt x="85636" y="35433"/>
                  </a:lnTo>
                  <a:lnTo>
                    <a:pt x="89598" y="31115"/>
                  </a:lnTo>
                  <a:lnTo>
                    <a:pt x="89674" y="30861"/>
                  </a:lnTo>
                  <a:lnTo>
                    <a:pt x="90055" y="30480"/>
                  </a:lnTo>
                  <a:lnTo>
                    <a:pt x="90068" y="32639"/>
                  </a:lnTo>
                  <a:lnTo>
                    <a:pt x="89966" y="33147"/>
                  </a:lnTo>
                  <a:lnTo>
                    <a:pt x="89839" y="33528"/>
                  </a:lnTo>
                  <a:lnTo>
                    <a:pt x="89763" y="33655"/>
                  </a:lnTo>
                  <a:lnTo>
                    <a:pt x="92125" y="30480"/>
                  </a:lnTo>
                  <a:lnTo>
                    <a:pt x="92405" y="30099"/>
                  </a:lnTo>
                  <a:lnTo>
                    <a:pt x="92786" y="42164"/>
                  </a:lnTo>
                  <a:lnTo>
                    <a:pt x="95199" y="37172"/>
                  </a:lnTo>
                  <a:lnTo>
                    <a:pt x="95364" y="36957"/>
                  </a:lnTo>
                  <a:lnTo>
                    <a:pt x="97269" y="34544"/>
                  </a:lnTo>
                  <a:lnTo>
                    <a:pt x="97917" y="35179"/>
                  </a:lnTo>
                  <a:lnTo>
                    <a:pt x="96469" y="36449"/>
                  </a:lnTo>
                  <a:lnTo>
                    <a:pt x="96710" y="38227"/>
                  </a:lnTo>
                  <a:lnTo>
                    <a:pt x="98983" y="34544"/>
                  </a:lnTo>
                  <a:lnTo>
                    <a:pt x="99225" y="34163"/>
                  </a:lnTo>
                  <a:lnTo>
                    <a:pt x="99263" y="39370"/>
                  </a:lnTo>
                  <a:lnTo>
                    <a:pt x="101206" y="36703"/>
                  </a:lnTo>
                  <a:lnTo>
                    <a:pt x="100812" y="44704"/>
                  </a:lnTo>
                  <a:lnTo>
                    <a:pt x="105143" y="36830"/>
                  </a:lnTo>
                  <a:lnTo>
                    <a:pt x="105651" y="42164"/>
                  </a:lnTo>
                  <a:lnTo>
                    <a:pt x="105867" y="40640"/>
                  </a:lnTo>
                  <a:lnTo>
                    <a:pt x="105968" y="40132"/>
                  </a:lnTo>
                  <a:lnTo>
                    <a:pt x="106641" y="38481"/>
                  </a:lnTo>
                  <a:lnTo>
                    <a:pt x="106426" y="39827"/>
                  </a:lnTo>
                  <a:lnTo>
                    <a:pt x="106705" y="39243"/>
                  </a:lnTo>
                  <a:lnTo>
                    <a:pt x="108381" y="38481"/>
                  </a:lnTo>
                  <a:lnTo>
                    <a:pt x="110324" y="37592"/>
                  </a:lnTo>
                  <a:lnTo>
                    <a:pt x="112763" y="43180"/>
                  </a:lnTo>
                  <a:lnTo>
                    <a:pt x="115684" y="45466"/>
                  </a:lnTo>
                  <a:lnTo>
                    <a:pt x="116776" y="46228"/>
                  </a:lnTo>
                  <a:lnTo>
                    <a:pt x="118046" y="37592"/>
                  </a:lnTo>
                  <a:lnTo>
                    <a:pt x="118160" y="36830"/>
                  </a:lnTo>
                  <a:lnTo>
                    <a:pt x="118186" y="36703"/>
                  </a:lnTo>
                  <a:lnTo>
                    <a:pt x="118262" y="36195"/>
                  </a:lnTo>
                  <a:lnTo>
                    <a:pt x="118757" y="39751"/>
                  </a:lnTo>
                  <a:lnTo>
                    <a:pt x="118833" y="40957"/>
                  </a:lnTo>
                  <a:lnTo>
                    <a:pt x="117779" y="44069"/>
                  </a:lnTo>
                  <a:lnTo>
                    <a:pt x="121018" y="40513"/>
                  </a:lnTo>
                  <a:lnTo>
                    <a:pt x="122669" y="45212"/>
                  </a:lnTo>
                  <a:lnTo>
                    <a:pt x="125717" y="42291"/>
                  </a:lnTo>
                  <a:lnTo>
                    <a:pt x="125425" y="43053"/>
                  </a:lnTo>
                  <a:lnTo>
                    <a:pt x="125209" y="44069"/>
                  </a:lnTo>
                  <a:lnTo>
                    <a:pt x="124993" y="44069"/>
                  </a:lnTo>
                  <a:lnTo>
                    <a:pt x="124968" y="46609"/>
                  </a:lnTo>
                  <a:lnTo>
                    <a:pt x="126796" y="44450"/>
                  </a:lnTo>
                  <a:lnTo>
                    <a:pt x="127228" y="42545"/>
                  </a:lnTo>
                  <a:lnTo>
                    <a:pt x="127546" y="42799"/>
                  </a:lnTo>
                  <a:lnTo>
                    <a:pt x="127139" y="43815"/>
                  </a:lnTo>
                  <a:lnTo>
                    <a:pt x="127025" y="46101"/>
                  </a:lnTo>
                  <a:lnTo>
                    <a:pt x="127139" y="46990"/>
                  </a:lnTo>
                  <a:lnTo>
                    <a:pt x="128854" y="42545"/>
                  </a:lnTo>
                  <a:lnTo>
                    <a:pt x="128600" y="45110"/>
                  </a:lnTo>
                  <a:lnTo>
                    <a:pt x="128739" y="44831"/>
                  </a:lnTo>
                  <a:lnTo>
                    <a:pt x="129603" y="46609"/>
                  </a:lnTo>
                  <a:lnTo>
                    <a:pt x="129781" y="44831"/>
                  </a:lnTo>
                  <a:lnTo>
                    <a:pt x="129895" y="43688"/>
                  </a:lnTo>
                  <a:lnTo>
                    <a:pt x="130492" y="45212"/>
                  </a:lnTo>
                  <a:lnTo>
                    <a:pt x="131356" y="43688"/>
                  </a:lnTo>
                  <a:lnTo>
                    <a:pt x="131864" y="42799"/>
                  </a:lnTo>
                  <a:lnTo>
                    <a:pt x="132194" y="44564"/>
                  </a:lnTo>
                  <a:lnTo>
                    <a:pt x="132118" y="44780"/>
                  </a:lnTo>
                  <a:lnTo>
                    <a:pt x="132054" y="44958"/>
                  </a:lnTo>
                  <a:lnTo>
                    <a:pt x="131953" y="45275"/>
                  </a:lnTo>
                  <a:lnTo>
                    <a:pt x="132270" y="46647"/>
                  </a:lnTo>
                  <a:lnTo>
                    <a:pt x="132334" y="45605"/>
                  </a:lnTo>
                  <a:lnTo>
                    <a:pt x="132283" y="44970"/>
                  </a:lnTo>
                  <a:lnTo>
                    <a:pt x="132207" y="44577"/>
                  </a:lnTo>
                  <a:lnTo>
                    <a:pt x="132880" y="42799"/>
                  </a:lnTo>
                  <a:lnTo>
                    <a:pt x="132969" y="42545"/>
                  </a:lnTo>
                  <a:lnTo>
                    <a:pt x="133070" y="42291"/>
                  </a:lnTo>
                  <a:lnTo>
                    <a:pt x="133362" y="41529"/>
                  </a:lnTo>
                  <a:lnTo>
                    <a:pt x="133388" y="46482"/>
                  </a:lnTo>
                  <a:lnTo>
                    <a:pt x="134493" y="42037"/>
                  </a:lnTo>
                  <a:lnTo>
                    <a:pt x="133438" y="46609"/>
                  </a:lnTo>
                  <a:lnTo>
                    <a:pt x="135255" y="46101"/>
                  </a:lnTo>
                  <a:lnTo>
                    <a:pt x="136283" y="44069"/>
                  </a:lnTo>
                  <a:lnTo>
                    <a:pt x="135788" y="45339"/>
                  </a:lnTo>
                  <a:lnTo>
                    <a:pt x="136436" y="45593"/>
                  </a:lnTo>
                  <a:lnTo>
                    <a:pt x="135801" y="47498"/>
                  </a:lnTo>
                  <a:lnTo>
                    <a:pt x="136461" y="47498"/>
                  </a:lnTo>
                  <a:lnTo>
                    <a:pt x="137236" y="46863"/>
                  </a:lnTo>
                  <a:lnTo>
                    <a:pt x="137642" y="44450"/>
                  </a:lnTo>
                  <a:lnTo>
                    <a:pt x="137591" y="50165"/>
                  </a:lnTo>
                  <a:lnTo>
                    <a:pt x="139598" y="44450"/>
                  </a:lnTo>
                  <a:lnTo>
                    <a:pt x="139725" y="44069"/>
                  </a:lnTo>
                  <a:lnTo>
                    <a:pt x="140449" y="42037"/>
                  </a:lnTo>
                  <a:lnTo>
                    <a:pt x="140627" y="41529"/>
                  </a:lnTo>
                  <a:lnTo>
                    <a:pt x="140982" y="40513"/>
                  </a:lnTo>
                  <a:lnTo>
                    <a:pt x="140068" y="47752"/>
                  </a:lnTo>
                  <a:lnTo>
                    <a:pt x="142519" y="45720"/>
                  </a:lnTo>
                  <a:lnTo>
                    <a:pt x="144437" y="44462"/>
                  </a:lnTo>
                  <a:lnTo>
                    <a:pt x="143586" y="48514"/>
                  </a:lnTo>
                  <a:lnTo>
                    <a:pt x="145237" y="47282"/>
                  </a:lnTo>
                  <a:lnTo>
                    <a:pt x="145110" y="46342"/>
                  </a:lnTo>
                  <a:lnTo>
                    <a:pt x="144716" y="44297"/>
                  </a:lnTo>
                  <a:lnTo>
                    <a:pt x="144602" y="43688"/>
                  </a:lnTo>
                  <a:lnTo>
                    <a:pt x="144716" y="44297"/>
                  </a:lnTo>
                  <a:lnTo>
                    <a:pt x="146583" y="43688"/>
                  </a:lnTo>
                  <a:lnTo>
                    <a:pt x="145948" y="46342"/>
                  </a:lnTo>
                  <a:lnTo>
                    <a:pt x="147256" y="43688"/>
                  </a:lnTo>
                  <a:lnTo>
                    <a:pt x="147447" y="43307"/>
                  </a:lnTo>
                  <a:lnTo>
                    <a:pt x="148805" y="44704"/>
                  </a:lnTo>
                  <a:lnTo>
                    <a:pt x="148894" y="44958"/>
                  </a:lnTo>
                  <a:lnTo>
                    <a:pt x="148983" y="45593"/>
                  </a:lnTo>
                  <a:lnTo>
                    <a:pt x="148120" y="46736"/>
                  </a:lnTo>
                  <a:lnTo>
                    <a:pt x="147789" y="47498"/>
                  </a:lnTo>
                  <a:lnTo>
                    <a:pt x="149834" y="45847"/>
                  </a:lnTo>
                  <a:lnTo>
                    <a:pt x="150812" y="48641"/>
                  </a:lnTo>
                  <a:lnTo>
                    <a:pt x="152704" y="46482"/>
                  </a:lnTo>
                  <a:lnTo>
                    <a:pt x="152831" y="46101"/>
                  </a:lnTo>
                  <a:lnTo>
                    <a:pt x="152844" y="45847"/>
                  </a:lnTo>
                  <a:lnTo>
                    <a:pt x="152971" y="44297"/>
                  </a:lnTo>
                  <a:lnTo>
                    <a:pt x="153073" y="43624"/>
                  </a:lnTo>
                  <a:lnTo>
                    <a:pt x="153327" y="43307"/>
                  </a:lnTo>
                  <a:lnTo>
                    <a:pt x="155155" y="41021"/>
                  </a:lnTo>
                  <a:lnTo>
                    <a:pt x="155257" y="40792"/>
                  </a:lnTo>
                  <a:lnTo>
                    <a:pt x="155206" y="40957"/>
                  </a:lnTo>
                  <a:lnTo>
                    <a:pt x="153911" y="45085"/>
                  </a:lnTo>
                  <a:lnTo>
                    <a:pt x="156857" y="41021"/>
                  </a:lnTo>
                  <a:lnTo>
                    <a:pt x="154330" y="48387"/>
                  </a:lnTo>
                  <a:lnTo>
                    <a:pt x="154597" y="48006"/>
                  </a:lnTo>
                  <a:lnTo>
                    <a:pt x="154990" y="47269"/>
                  </a:lnTo>
                  <a:lnTo>
                    <a:pt x="155105" y="46990"/>
                  </a:lnTo>
                  <a:lnTo>
                    <a:pt x="155359" y="45720"/>
                  </a:lnTo>
                  <a:lnTo>
                    <a:pt x="155473" y="46736"/>
                  </a:lnTo>
                  <a:lnTo>
                    <a:pt x="155346" y="47218"/>
                  </a:lnTo>
                  <a:lnTo>
                    <a:pt x="154774" y="48514"/>
                  </a:lnTo>
                  <a:lnTo>
                    <a:pt x="156044" y="47625"/>
                  </a:lnTo>
                  <a:lnTo>
                    <a:pt x="156184" y="45720"/>
                  </a:lnTo>
                  <a:lnTo>
                    <a:pt x="156210" y="45339"/>
                  </a:lnTo>
                  <a:lnTo>
                    <a:pt x="157124" y="45593"/>
                  </a:lnTo>
                  <a:lnTo>
                    <a:pt x="156921" y="46482"/>
                  </a:lnTo>
                  <a:lnTo>
                    <a:pt x="156794" y="46736"/>
                  </a:lnTo>
                  <a:lnTo>
                    <a:pt x="156603" y="46990"/>
                  </a:lnTo>
                  <a:lnTo>
                    <a:pt x="156235" y="48133"/>
                  </a:lnTo>
                  <a:lnTo>
                    <a:pt x="157607" y="45339"/>
                  </a:lnTo>
                  <a:lnTo>
                    <a:pt x="158102" y="44323"/>
                  </a:lnTo>
                  <a:lnTo>
                    <a:pt x="158470" y="45085"/>
                  </a:lnTo>
                  <a:lnTo>
                    <a:pt x="158572" y="45720"/>
                  </a:lnTo>
                  <a:lnTo>
                    <a:pt x="158470" y="45974"/>
                  </a:lnTo>
                  <a:lnTo>
                    <a:pt x="158394" y="46736"/>
                  </a:lnTo>
                  <a:lnTo>
                    <a:pt x="159550" y="46736"/>
                  </a:lnTo>
                  <a:lnTo>
                    <a:pt x="160629" y="44323"/>
                  </a:lnTo>
                  <a:lnTo>
                    <a:pt x="161671" y="42037"/>
                  </a:lnTo>
                  <a:lnTo>
                    <a:pt x="162560" y="44069"/>
                  </a:lnTo>
                  <a:lnTo>
                    <a:pt x="162598" y="44551"/>
                  </a:lnTo>
                  <a:lnTo>
                    <a:pt x="161213" y="48514"/>
                  </a:lnTo>
                  <a:lnTo>
                    <a:pt x="162826" y="45847"/>
                  </a:lnTo>
                  <a:lnTo>
                    <a:pt x="162001" y="49657"/>
                  </a:lnTo>
                  <a:lnTo>
                    <a:pt x="163042" y="48768"/>
                  </a:lnTo>
                  <a:lnTo>
                    <a:pt x="163182" y="46736"/>
                  </a:lnTo>
                  <a:lnTo>
                    <a:pt x="163855" y="46990"/>
                  </a:lnTo>
                  <a:lnTo>
                    <a:pt x="163982" y="46736"/>
                  </a:lnTo>
                  <a:lnTo>
                    <a:pt x="164426" y="45847"/>
                  </a:lnTo>
                  <a:lnTo>
                    <a:pt x="165138" y="44450"/>
                  </a:lnTo>
                  <a:lnTo>
                    <a:pt x="165214" y="44831"/>
                  </a:lnTo>
                  <a:lnTo>
                    <a:pt x="165341" y="45974"/>
                  </a:lnTo>
                  <a:lnTo>
                    <a:pt x="164528" y="47244"/>
                  </a:lnTo>
                  <a:lnTo>
                    <a:pt x="165989" y="46863"/>
                  </a:lnTo>
                  <a:lnTo>
                    <a:pt x="165633" y="45339"/>
                  </a:lnTo>
                  <a:lnTo>
                    <a:pt x="165696" y="45085"/>
                  </a:lnTo>
                  <a:lnTo>
                    <a:pt x="166103" y="44450"/>
                  </a:lnTo>
                  <a:lnTo>
                    <a:pt x="166662" y="43624"/>
                  </a:lnTo>
                  <a:lnTo>
                    <a:pt x="166738" y="42037"/>
                  </a:lnTo>
                  <a:lnTo>
                    <a:pt x="166712" y="41021"/>
                  </a:lnTo>
                  <a:lnTo>
                    <a:pt x="166700" y="40386"/>
                  </a:lnTo>
                  <a:lnTo>
                    <a:pt x="167170" y="41275"/>
                  </a:lnTo>
                  <a:lnTo>
                    <a:pt x="167271" y="41783"/>
                  </a:lnTo>
                  <a:lnTo>
                    <a:pt x="167068" y="42037"/>
                  </a:lnTo>
                  <a:lnTo>
                    <a:pt x="168033" y="41910"/>
                  </a:lnTo>
                  <a:lnTo>
                    <a:pt x="167843" y="44183"/>
                  </a:lnTo>
                  <a:lnTo>
                    <a:pt x="169138" y="41910"/>
                  </a:lnTo>
                  <a:lnTo>
                    <a:pt x="169316" y="42545"/>
                  </a:lnTo>
                  <a:lnTo>
                    <a:pt x="169392" y="43180"/>
                  </a:lnTo>
                  <a:lnTo>
                    <a:pt x="169278" y="44069"/>
                  </a:lnTo>
                  <a:lnTo>
                    <a:pt x="168287" y="47117"/>
                  </a:lnTo>
                  <a:lnTo>
                    <a:pt x="168186" y="48006"/>
                  </a:lnTo>
                  <a:lnTo>
                    <a:pt x="169291" y="44831"/>
                  </a:lnTo>
                  <a:lnTo>
                    <a:pt x="170002" y="47498"/>
                  </a:lnTo>
                  <a:lnTo>
                    <a:pt x="170802" y="45427"/>
                  </a:lnTo>
                  <a:lnTo>
                    <a:pt x="170497" y="46736"/>
                  </a:lnTo>
                  <a:lnTo>
                    <a:pt x="170370" y="47371"/>
                  </a:lnTo>
                  <a:lnTo>
                    <a:pt x="171297" y="44831"/>
                  </a:lnTo>
                  <a:lnTo>
                    <a:pt x="171361" y="46101"/>
                  </a:lnTo>
                  <a:lnTo>
                    <a:pt x="171119" y="46990"/>
                  </a:lnTo>
                  <a:lnTo>
                    <a:pt x="171018" y="47853"/>
                  </a:lnTo>
                  <a:lnTo>
                    <a:pt x="171754" y="48514"/>
                  </a:lnTo>
                  <a:lnTo>
                    <a:pt x="171780" y="44831"/>
                  </a:lnTo>
                  <a:lnTo>
                    <a:pt x="171780" y="44196"/>
                  </a:lnTo>
                  <a:lnTo>
                    <a:pt x="171792" y="42926"/>
                  </a:lnTo>
                  <a:lnTo>
                    <a:pt x="172237" y="44551"/>
                  </a:lnTo>
                  <a:lnTo>
                    <a:pt x="172339" y="45339"/>
                  </a:lnTo>
                  <a:lnTo>
                    <a:pt x="172224" y="45847"/>
                  </a:lnTo>
                  <a:lnTo>
                    <a:pt x="172085" y="45974"/>
                  </a:lnTo>
                  <a:lnTo>
                    <a:pt x="172021" y="46228"/>
                  </a:lnTo>
                  <a:lnTo>
                    <a:pt x="172821" y="47498"/>
                  </a:lnTo>
                  <a:lnTo>
                    <a:pt x="174561" y="45085"/>
                  </a:lnTo>
                  <a:lnTo>
                    <a:pt x="175158" y="46342"/>
                  </a:lnTo>
                  <a:lnTo>
                    <a:pt x="175272" y="46736"/>
                  </a:lnTo>
                  <a:lnTo>
                    <a:pt x="174663" y="50457"/>
                  </a:lnTo>
                  <a:lnTo>
                    <a:pt x="175374" y="50292"/>
                  </a:lnTo>
                  <a:lnTo>
                    <a:pt x="177977" y="46863"/>
                  </a:lnTo>
                  <a:lnTo>
                    <a:pt x="179197" y="48133"/>
                  </a:lnTo>
                  <a:lnTo>
                    <a:pt x="179082" y="47752"/>
                  </a:lnTo>
                  <a:lnTo>
                    <a:pt x="179184" y="47117"/>
                  </a:lnTo>
                  <a:lnTo>
                    <a:pt x="179260" y="46863"/>
                  </a:lnTo>
                  <a:lnTo>
                    <a:pt x="179781" y="45085"/>
                  </a:lnTo>
                  <a:lnTo>
                    <a:pt x="180416" y="42926"/>
                  </a:lnTo>
                  <a:lnTo>
                    <a:pt x="180606" y="42291"/>
                  </a:lnTo>
                  <a:lnTo>
                    <a:pt x="179451" y="50546"/>
                  </a:lnTo>
                  <a:lnTo>
                    <a:pt x="180403" y="48895"/>
                  </a:lnTo>
                  <a:lnTo>
                    <a:pt x="180543" y="48514"/>
                  </a:lnTo>
                  <a:lnTo>
                    <a:pt x="180479" y="48768"/>
                  </a:lnTo>
                  <a:lnTo>
                    <a:pt x="179832" y="51054"/>
                  </a:lnTo>
                  <a:lnTo>
                    <a:pt x="180047" y="50546"/>
                  </a:lnTo>
                  <a:lnTo>
                    <a:pt x="180822" y="51689"/>
                  </a:lnTo>
                  <a:lnTo>
                    <a:pt x="181775" y="50546"/>
                  </a:lnTo>
                  <a:lnTo>
                    <a:pt x="182410" y="49784"/>
                  </a:lnTo>
                  <a:lnTo>
                    <a:pt x="184378" y="48387"/>
                  </a:lnTo>
                  <a:lnTo>
                    <a:pt x="183972" y="49403"/>
                  </a:lnTo>
                  <a:lnTo>
                    <a:pt x="183845" y="49911"/>
                  </a:lnTo>
                  <a:lnTo>
                    <a:pt x="184099" y="51181"/>
                  </a:lnTo>
                  <a:lnTo>
                    <a:pt x="185204" y="50927"/>
                  </a:lnTo>
                  <a:lnTo>
                    <a:pt x="185674" y="51689"/>
                  </a:lnTo>
                  <a:lnTo>
                    <a:pt x="185966" y="50927"/>
                  </a:lnTo>
                  <a:lnTo>
                    <a:pt x="186207" y="50292"/>
                  </a:lnTo>
                  <a:lnTo>
                    <a:pt x="186524" y="50673"/>
                  </a:lnTo>
                  <a:lnTo>
                    <a:pt x="186588" y="50292"/>
                  </a:lnTo>
                  <a:lnTo>
                    <a:pt x="186817" y="48641"/>
                  </a:lnTo>
                  <a:lnTo>
                    <a:pt x="187540" y="51689"/>
                  </a:lnTo>
                  <a:lnTo>
                    <a:pt x="189217" y="50927"/>
                  </a:lnTo>
                  <a:lnTo>
                    <a:pt x="190919" y="49911"/>
                  </a:lnTo>
                  <a:lnTo>
                    <a:pt x="191706" y="52324"/>
                  </a:lnTo>
                  <a:lnTo>
                    <a:pt x="191477" y="52324"/>
                  </a:lnTo>
                  <a:lnTo>
                    <a:pt x="190881" y="53467"/>
                  </a:lnTo>
                  <a:lnTo>
                    <a:pt x="191046" y="53467"/>
                  </a:lnTo>
                  <a:lnTo>
                    <a:pt x="192862" y="52578"/>
                  </a:lnTo>
                  <a:lnTo>
                    <a:pt x="193052" y="51689"/>
                  </a:lnTo>
                  <a:lnTo>
                    <a:pt x="193052" y="51181"/>
                  </a:lnTo>
                  <a:lnTo>
                    <a:pt x="193154" y="49911"/>
                  </a:lnTo>
                  <a:lnTo>
                    <a:pt x="193255" y="49149"/>
                  </a:lnTo>
                  <a:lnTo>
                    <a:pt x="193459" y="48641"/>
                  </a:lnTo>
                  <a:lnTo>
                    <a:pt x="193560" y="48387"/>
                  </a:lnTo>
                  <a:lnTo>
                    <a:pt x="193662" y="48133"/>
                  </a:lnTo>
                  <a:lnTo>
                    <a:pt x="193713" y="48006"/>
                  </a:lnTo>
                  <a:lnTo>
                    <a:pt x="193789" y="47853"/>
                  </a:lnTo>
                  <a:lnTo>
                    <a:pt x="194475" y="46990"/>
                  </a:lnTo>
                  <a:lnTo>
                    <a:pt x="194856" y="46990"/>
                  </a:lnTo>
                  <a:lnTo>
                    <a:pt x="193865" y="48260"/>
                  </a:lnTo>
                  <a:lnTo>
                    <a:pt x="193789" y="52095"/>
                  </a:lnTo>
                  <a:lnTo>
                    <a:pt x="193738" y="52349"/>
                  </a:lnTo>
                  <a:lnTo>
                    <a:pt x="193700" y="52628"/>
                  </a:lnTo>
                  <a:lnTo>
                    <a:pt x="193713" y="52870"/>
                  </a:lnTo>
                  <a:lnTo>
                    <a:pt x="193763" y="52679"/>
                  </a:lnTo>
                  <a:lnTo>
                    <a:pt x="193789" y="52400"/>
                  </a:lnTo>
                  <a:lnTo>
                    <a:pt x="193789" y="52197"/>
                  </a:lnTo>
                  <a:lnTo>
                    <a:pt x="194424" y="49911"/>
                  </a:lnTo>
                  <a:lnTo>
                    <a:pt x="194081" y="54356"/>
                  </a:lnTo>
                  <a:lnTo>
                    <a:pt x="194906" y="49911"/>
                  </a:lnTo>
                  <a:lnTo>
                    <a:pt x="195453" y="46990"/>
                  </a:lnTo>
                  <a:lnTo>
                    <a:pt x="195783" y="45212"/>
                  </a:lnTo>
                  <a:lnTo>
                    <a:pt x="195859" y="45974"/>
                  </a:lnTo>
                  <a:lnTo>
                    <a:pt x="195986" y="48768"/>
                  </a:lnTo>
                  <a:lnTo>
                    <a:pt x="195732" y="49530"/>
                  </a:lnTo>
                  <a:lnTo>
                    <a:pt x="196278" y="49022"/>
                  </a:lnTo>
                  <a:lnTo>
                    <a:pt x="197078" y="47498"/>
                  </a:lnTo>
                  <a:lnTo>
                    <a:pt x="197319" y="47853"/>
                  </a:lnTo>
                  <a:lnTo>
                    <a:pt x="197421" y="48056"/>
                  </a:lnTo>
                  <a:lnTo>
                    <a:pt x="196875" y="50673"/>
                  </a:lnTo>
                  <a:lnTo>
                    <a:pt x="198221" y="47498"/>
                  </a:lnTo>
                  <a:lnTo>
                    <a:pt x="198589" y="46609"/>
                  </a:lnTo>
                  <a:lnTo>
                    <a:pt x="198437" y="48895"/>
                  </a:lnTo>
                  <a:lnTo>
                    <a:pt x="198310" y="49530"/>
                  </a:lnTo>
                  <a:lnTo>
                    <a:pt x="197954" y="50038"/>
                  </a:lnTo>
                  <a:lnTo>
                    <a:pt x="197586" y="50038"/>
                  </a:lnTo>
                  <a:lnTo>
                    <a:pt x="197231" y="50546"/>
                  </a:lnTo>
                  <a:lnTo>
                    <a:pt x="197104" y="51054"/>
                  </a:lnTo>
                  <a:lnTo>
                    <a:pt x="196875" y="53975"/>
                  </a:lnTo>
                  <a:lnTo>
                    <a:pt x="197154" y="53213"/>
                  </a:lnTo>
                  <a:lnTo>
                    <a:pt x="197459" y="53848"/>
                  </a:lnTo>
                  <a:lnTo>
                    <a:pt x="197726" y="54927"/>
                  </a:lnTo>
                  <a:lnTo>
                    <a:pt x="197650" y="54368"/>
                  </a:lnTo>
                  <a:lnTo>
                    <a:pt x="198056" y="55499"/>
                  </a:lnTo>
                  <a:lnTo>
                    <a:pt x="198081" y="54356"/>
                  </a:lnTo>
                  <a:lnTo>
                    <a:pt x="198323" y="53721"/>
                  </a:lnTo>
                  <a:lnTo>
                    <a:pt x="198526" y="53213"/>
                  </a:lnTo>
                  <a:lnTo>
                    <a:pt x="200672" y="47625"/>
                  </a:lnTo>
                  <a:lnTo>
                    <a:pt x="199898" y="53594"/>
                  </a:lnTo>
                  <a:lnTo>
                    <a:pt x="202171" y="49276"/>
                  </a:lnTo>
                  <a:lnTo>
                    <a:pt x="199999" y="53467"/>
                  </a:lnTo>
                  <a:lnTo>
                    <a:pt x="201320" y="51816"/>
                  </a:lnTo>
                  <a:lnTo>
                    <a:pt x="200558" y="54356"/>
                  </a:lnTo>
                  <a:lnTo>
                    <a:pt x="200469" y="57023"/>
                  </a:lnTo>
                  <a:lnTo>
                    <a:pt x="200228" y="57658"/>
                  </a:lnTo>
                  <a:lnTo>
                    <a:pt x="201371" y="55245"/>
                  </a:lnTo>
                  <a:lnTo>
                    <a:pt x="200494" y="59817"/>
                  </a:lnTo>
                  <a:lnTo>
                    <a:pt x="202145" y="56388"/>
                  </a:lnTo>
                  <a:lnTo>
                    <a:pt x="201904" y="57404"/>
                  </a:lnTo>
                  <a:lnTo>
                    <a:pt x="202247" y="57023"/>
                  </a:lnTo>
                  <a:lnTo>
                    <a:pt x="202438" y="56388"/>
                  </a:lnTo>
                  <a:lnTo>
                    <a:pt x="202565" y="56007"/>
                  </a:lnTo>
                  <a:lnTo>
                    <a:pt x="203034" y="55245"/>
                  </a:lnTo>
                  <a:lnTo>
                    <a:pt x="204444" y="52959"/>
                  </a:lnTo>
                  <a:lnTo>
                    <a:pt x="203657" y="60706"/>
                  </a:lnTo>
                  <a:lnTo>
                    <a:pt x="206311" y="56515"/>
                  </a:lnTo>
                  <a:lnTo>
                    <a:pt x="208013" y="54991"/>
                  </a:lnTo>
                  <a:lnTo>
                    <a:pt x="208724" y="52959"/>
                  </a:lnTo>
                  <a:lnTo>
                    <a:pt x="208940" y="52324"/>
                  </a:lnTo>
                  <a:lnTo>
                    <a:pt x="209169" y="51689"/>
                  </a:lnTo>
                  <a:lnTo>
                    <a:pt x="210718" y="50419"/>
                  </a:lnTo>
                  <a:lnTo>
                    <a:pt x="210680" y="51181"/>
                  </a:lnTo>
                  <a:lnTo>
                    <a:pt x="210566" y="52197"/>
                  </a:lnTo>
                  <a:lnTo>
                    <a:pt x="209588" y="53594"/>
                  </a:lnTo>
                  <a:lnTo>
                    <a:pt x="209499" y="54610"/>
                  </a:lnTo>
                  <a:lnTo>
                    <a:pt x="209613" y="55499"/>
                  </a:lnTo>
                  <a:lnTo>
                    <a:pt x="210134" y="55372"/>
                  </a:lnTo>
                  <a:lnTo>
                    <a:pt x="211010" y="54356"/>
                  </a:lnTo>
                  <a:lnTo>
                    <a:pt x="210654" y="55245"/>
                  </a:lnTo>
                  <a:lnTo>
                    <a:pt x="210439" y="57150"/>
                  </a:lnTo>
                  <a:lnTo>
                    <a:pt x="210972" y="57023"/>
                  </a:lnTo>
                  <a:lnTo>
                    <a:pt x="211429" y="54991"/>
                  </a:lnTo>
                  <a:lnTo>
                    <a:pt x="211366" y="54356"/>
                  </a:lnTo>
                  <a:lnTo>
                    <a:pt x="211556" y="53848"/>
                  </a:lnTo>
                  <a:lnTo>
                    <a:pt x="212750" y="50546"/>
                  </a:lnTo>
                  <a:close/>
                </a:path>
                <a:path w="215265" h="60959">
                  <a:moveTo>
                    <a:pt x="212801" y="58572"/>
                  </a:moveTo>
                  <a:lnTo>
                    <a:pt x="212458" y="58724"/>
                  </a:lnTo>
                  <a:lnTo>
                    <a:pt x="212318" y="59436"/>
                  </a:lnTo>
                  <a:lnTo>
                    <a:pt x="212801" y="58572"/>
                  </a:lnTo>
                  <a:close/>
                </a:path>
                <a:path w="215265" h="60959">
                  <a:moveTo>
                    <a:pt x="212902" y="60198"/>
                  </a:moveTo>
                  <a:lnTo>
                    <a:pt x="212763" y="60198"/>
                  </a:lnTo>
                  <a:lnTo>
                    <a:pt x="212636" y="60490"/>
                  </a:lnTo>
                  <a:lnTo>
                    <a:pt x="212902" y="60198"/>
                  </a:lnTo>
                  <a:close/>
                </a:path>
                <a:path w="215265" h="60959">
                  <a:moveTo>
                    <a:pt x="213436" y="59588"/>
                  </a:moveTo>
                  <a:lnTo>
                    <a:pt x="212902" y="60198"/>
                  </a:lnTo>
                  <a:lnTo>
                    <a:pt x="213131" y="60375"/>
                  </a:lnTo>
                  <a:lnTo>
                    <a:pt x="213436" y="59588"/>
                  </a:lnTo>
                  <a:close/>
                </a:path>
                <a:path w="215265" h="60959">
                  <a:moveTo>
                    <a:pt x="214350" y="55130"/>
                  </a:moveTo>
                  <a:lnTo>
                    <a:pt x="213753" y="57023"/>
                  </a:lnTo>
                  <a:lnTo>
                    <a:pt x="213448" y="57404"/>
                  </a:lnTo>
                  <a:lnTo>
                    <a:pt x="212801" y="58572"/>
                  </a:lnTo>
                  <a:lnTo>
                    <a:pt x="213461" y="58293"/>
                  </a:lnTo>
                  <a:lnTo>
                    <a:pt x="214325" y="56007"/>
                  </a:lnTo>
                  <a:lnTo>
                    <a:pt x="214350" y="55130"/>
                  </a:lnTo>
                  <a:close/>
                </a:path>
                <a:path w="215265" h="60959">
                  <a:moveTo>
                    <a:pt x="214553" y="54483"/>
                  </a:moveTo>
                  <a:lnTo>
                    <a:pt x="214299" y="54610"/>
                  </a:lnTo>
                  <a:lnTo>
                    <a:pt x="214350" y="55130"/>
                  </a:lnTo>
                  <a:lnTo>
                    <a:pt x="214553" y="54483"/>
                  </a:lnTo>
                  <a:close/>
                </a:path>
                <a:path w="215265" h="60959">
                  <a:moveTo>
                    <a:pt x="214985" y="48895"/>
                  </a:moveTo>
                  <a:lnTo>
                    <a:pt x="211924" y="55245"/>
                  </a:lnTo>
                  <a:lnTo>
                    <a:pt x="210908" y="58039"/>
                  </a:lnTo>
                  <a:lnTo>
                    <a:pt x="210375" y="59055"/>
                  </a:lnTo>
                  <a:lnTo>
                    <a:pt x="211150" y="58293"/>
                  </a:lnTo>
                  <a:lnTo>
                    <a:pt x="212191" y="56642"/>
                  </a:lnTo>
                  <a:lnTo>
                    <a:pt x="213004" y="55880"/>
                  </a:lnTo>
                  <a:lnTo>
                    <a:pt x="212661" y="57658"/>
                  </a:lnTo>
                  <a:lnTo>
                    <a:pt x="212915" y="56388"/>
                  </a:lnTo>
                  <a:lnTo>
                    <a:pt x="213042" y="55880"/>
                  </a:lnTo>
                  <a:lnTo>
                    <a:pt x="213194" y="55245"/>
                  </a:lnTo>
                  <a:lnTo>
                    <a:pt x="213766" y="54737"/>
                  </a:lnTo>
                  <a:lnTo>
                    <a:pt x="214985" y="4889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254464" y="8434712"/>
              <a:ext cx="191201" cy="64389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19492380" y="8530939"/>
              <a:ext cx="62230" cy="481330"/>
            </a:xfrm>
            <a:custGeom>
              <a:avLst/>
              <a:gdLst/>
              <a:ahLst/>
              <a:cxnLst/>
              <a:rect l="l" t="t" r="r" b="b"/>
              <a:pathLst>
                <a:path w="62230" h="481329">
                  <a:moveTo>
                    <a:pt x="393" y="474700"/>
                  </a:moveTo>
                  <a:lnTo>
                    <a:pt x="292" y="474853"/>
                  </a:lnTo>
                  <a:lnTo>
                    <a:pt x="393" y="474700"/>
                  </a:lnTo>
                  <a:close/>
                </a:path>
                <a:path w="62230" h="481329">
                  <a:moveTo>
                    <a:pt x="863" y="475361"/>
                  </a:moveTo>
                  <a:lnTo>
                    <a:pt x="723" y="475259"/>
                  </a:lnTo>
                  <a:lnTo>
                    <a:pt x="546" y="475094"/>
                  </a:lnTo>
                  <a:lnTo>
                    <a:pt x="342" y="475068"/>
                  </a:lnTo>
                  <a:lnTo>
                    <a:pt x="190" y="475030"/>
                  </a:lnTo>
                  <a:lnTo>
                    <a:pt x="0" y="475005"/>
                  </a:lnTo>
                  <a:lnTo>
                    <a:pt x="152" y="475107"/>
                  </a:lnTo>
                  <a:lnTo>
                    <a:pt x="457" y="475234"/>
                  </a:lnTo>
                  <a:lnTo>
                    <a:pt x="863" y="475361"/>
                  </a:lnTo>
                  <a:close/>
                </a:path>
                <a:path w="62230" h="481329">
                  <a:moveTo>
                    <a:pt x="4076" y="480923"/>
                  </a:moveTo>
                  <a:lnTo>
                    <a:pt x="3708" y="480606"/>
                  </a:lnTo>
                  <a:lnTo>
                    <a:pt x="304" y="479933"/>
                  </a:lnTo>
                  <a:lnTo>
                    <a:pt x="1155" y="480466"/>
                  </a:lnTo>
                  <a:lnTo>
                    <a:pt x="2032" y="480682"/>
                  </a:lnTo>
                  <a:lnTo>
                    <a:pt x="4076" y="480923"/>
                  </a:lnTo>
                  <a:close/>
                </a:path>
                <a:path w="62230" h="481329">
                  <a:moveTo>
                    <a:pt x="7759" y="479653"/>
                  </a:moveTo>
                  <a:lnTo>
                    <a:pt x="6146" y="479107"/>
                  </a:lnTo>
                  <a:lnTo>
                    <a:pt x="3276" y="478345"/>
                  </a:lnTo>
                  <a:lnTo>
                    <a:pt x="101" y="478078"/>
                  </a:lnTo>
                  <a:lnTo>
                    <a:pt x="3352" y="478866"/>
                  </a:lnTo>
                  <a:lnTo>
                    <a:pt x="1968" y="478739"/>
                  </a:lnTo>
                  <a:lnTo>
                    <a:pt x="5829" y="479628"/>
                  </a:lnTo>
                  <a:lnTo>
                    <a:pt x="6210" y="479945"/>
                  </a:lnTo>
                  <a:lnTo>
                    <a:pt x="4673" y="479907"/>
                  </a:lnTo>
                  <a:lnTo>
                    <a:pt x="3416" y="479679"/>
                  </a:lnTo>
                  <a:lnTo>
                    <a:pt x="4279" y="479894"/>
                  </a:lnTo>
                  <a:lnTo>
                    <a:pt x="2603" y="479971"/>
                  </a:lnTo>
                  <a:lnTo>
                    <a:pt x="4737" y="480428"/>
                  </a:lnTo>
                  <a:lnTo>
                    <a:pt x="7454" y="480479"/>
                  </a:lnTo>
                  <a:lnTo>
                    <a:pt x="7607" y="480060"/>
                  </a:lnTo>
                  <a:lnTo>
                    <a:pt x="5486" y="479310"/>
                  </a:lnTo>
                  <a:lnTo>
                    <a:pt x="6248" y="479323"/>
                  </a:lnTo>
                  <a:lnTo>
                    <a:pt x="7124" y="479539"/>
                  </a:lnTo>
                  <a:lnTo>
                    <a:pt x="7759" y="479653"/>
                  </a:lnTo>
                  <a:close/>
                </a:path>
                <a:path w="62230" h="481329">
                  <a:moveTo>
                    <a:pt x="12344" y="475742"/>
                  </a:moveTo>
                  <a:lnTo>
                    <a:pt x="12128" y="475602"/>
                  </a:lnTo>
                  <a:lnTo>
                    <a:pt x="11976" y="475538"/>
                  </a:lnTo>
                  <a:lnTo>
                    <a:pt x="12344" y="475742"/>
                  </a:lnTo>
                  <a:close/>
                </a:path>
                <a:path w="62230" h="481329">
                  <a:moveTo>
                    <a:pt x="16751" y="455371"/>
                  </a:moveTo>
                  <a:lnTo>
                    <a:pt x="16332" y="455472"/>
                  </a:lnTo>
                  <a:lnTo>
                    <a:pt x="16560" y="455460"/>
                  </a:lnTo>
                  <a:lnTo>
                    <a:pt x="16687" y="455422"/>
                  </a:lnTo>
                  <a:close/>
                </a:path>
                <a:path w="62230" h="481329">
                  <a:moveTo>
                    <a:pt x="17894" y="455104"/>
                  </a:moveTo>
                  <a:lnTo>
                    <a:pt x="16789" y="454914"/>
                  </a:lnTo>
                  <a:lnTo>
                    <a:pt x="17043" y="455206"/>
                  </a:lnTo>
                  <a:lnTo>
                    <a:pt x="16751" y="455371"/>
                  </a:lnTo>
                  <a:lnTo>
                    <a:pt x="17894" y="455104"/>
                  </a:lnTo>
                  <a:close/>
                </a:path>
                <a:path w="62230" h="481329">
                  <a:moveTo>
                    <a:pt x="18453" y="467842"/>
                  </a:moveTo>
                  <a:lnTo>
                    <a:pt x="15544" y="467385"/>
                  </a:lnTo>
                  <a:lnTo>
                    <a:pt x="14274" y="467156"/>
                  </a:lnTo>
                  <a:lnTo>
                    <a:pt x="15468" y="467398"/>
                  </a:lnTo>
                  <a:lnTo>
                    <a:pt x="16014" y="467563"/>
                  </a:lnTo>
                  <a:lnTo>
                    <a:pt x="16230" y="467702"/>
                  </a:lnTo>
                  <a:lnTo>
                    <a:pt x="17449" y="467868"/>
                  </a:lnTo>
                  <a:lnTo>
                    <a:pt x="18313" y="467944"/>
                  </a:lnTo>
                  <a:lnTo>
                    <a:pt x="18453" y="467842"/>
                  </a:lnTo>
                  <a:close/>
                </a:path>
                <a:path w="62230" h="481329">
                  <a:moveTo>
                    <a:pt x="19748" y="308851"/>
                  </a:moveTo>
                  <a:lnTo>
                    <a:pt x="19443" y="308775"/>
                  </a:lnTo>
                  <a:lnTo>
                    <a:pt x="19253" y="308737"/>
                  </a:lnTo>
                  <a:lnTo>
                    <a:pt x="19431" y="308813"/>
                  </a:lnTo>
                  <a:lnTo>
                    <a:pt x="19558" y="308825"/>
                  </a:lnTo>
                  <a:lnTo>
                    <a:pt x="19748" y="308851"/>
                  </a:lnTo>
                  <a:close/>
                </a:path>
                <a:path w="62230" h="481329">
                  <a:moveTo>
                    <a:pt x="19900" y="463054"/>
                  </a:moveTo>
                  <a:lnTo>
                    <a:pt x="18542" y="462622"/>
                  </a:lnTo>
                  <a:lnTo>
                    <a:pt x="18910" y="462838"/>
                  </a:lnTo>
                  <a:lnTo>
                    <a:pt x="19900" y="463054"/>
                  </a:lnTo>
                  <a:close/>
                </a:path>
                <a:path w="62230" h="481329">
                  <a:moveTo>
                    <a:pt x="20764" y="459054"/>
                  </a:moveTo>
                  <a:lnTo>
                    <a:pt x="20396" y="459003"/>
                  </a:lnTo>
                  <a:lnTo>
                    <a:pt x="20040" y="458965"/>
                  </a:lnTo>
                  <a:lnTo>
                    <a:pt x="19723" y="458952"/>
                  </a:lnTo>
                  <a:lnTo>
                    <a:pt x="20154" y="459003"/>
                  </a:lnTo>
                  <a:lnTo>
                    <a:pt x="20535" y="459041"/>
                  </a:lnTo>
                  <a:lnTo>
                    <a:pt x="20764" y="459054"/>
                  </a:lnTo>
                  <a:close/>
                </a:path>
                <a:path w="62230" h="481329">
                  <a:moveTo>
                    <a:pt x="21272" y="322846"/>
                  </a:moveTo>
                  <a:lnTo>
                    <a:pt x="19202" y="322605"/>
                  </a:lnTo>
                  <a:lnTo>
                    <a:pt x="18554" y="321843"/>
                  </a:lnTo>
                  <a:lnTo>
                    <a:pt x="18643" y="322668"/>
                  </a:lnTo>
                  <a:lnTo>
                    <a:pt x="19469" y="322681"/>
                  </a:lnTo>
                  <a:lnTo>
                    <a:pt x="20370" y="322757"/>
                  </a:lnTo>
                  <a:lnTo>
                    <a:pt x="21272" y="322846"/>
                  </a:lnTo>
                  <a:close/>
                </a:path>
                <a:path w="62230" h="481329">
                  <a:moveTo>
                    <a:pt x="21602" y="440385"/>
                  </a:moveTo>
                  <a:lnTo>
                    <a:pt x="21399" y="440245"/>
                  </a:lnTo>
                  <a:lnTo>
                    <a:pt x="21196" y="440118"/>
                  </a:lnTo>
                  <a:lnTo>
                    <a:pt x="20904" y="440105"/>
                  </a:lnTo>
                  <a:lnTo>
                    <a:pt x="20967" y="440245"/>
                  </a:lnTo>
                  <a:lnTo>
                    <a:pt x="21297" y="440334"/>
                  </a:lnTo>
                  <a:lnTo>
                    <a:pt x="21602" y="440385"/>
                  </a:lnTo>
                  <a:close/>
                </a:path>
                <a:path w="62230" h="481329">
                  <a:moveTo>
                    <a:pt x="23761" y="171894"/>
                  </a:moveTo>
                  <a:lnTo>
                    <a:pt x="23571" y="171754"/>
                  </a:lnTo>
                  <a:lnTo>
                    <a:pt x="23202" y="171742"/>
                  </a:lnTo>
                  <a:lnTo>
                    <a:pt x="23761" y="171894"/>
                  </a:lnTo>
                  <a:close/>
                </a:path>
                <a:path w="62230" h="481329">
                  <a:moveTo>
                    <a:pt x="24168" y="175577"/>
                  </a:moveTo>
                  <a:lnTo>
                    <a:pt x="23850" y="175374"/>
                  </a:lnTo>
                  <a:lnTo>
                    <a:pt x="23710" y="175475"/>
                  </a:lnTo>
                  <a:lnTo>
                    <a:pt x="23888" y="175514"/>
                  </a:lnTo>
                  <a:lnTo>
                    <a:pt x="24066" y="175539"/>
                  </a:lnTo>
                  <a:close/>
                </a:path>
                <a:path w="62230" h="481329">
                  <a:moveTo>
                    <a:pt x="24447" y="429831"/>
                  </a:moveTo>
                  <a:lnTo>
                    <a:pt x="24168" y="429882"/>
                  </a:lnTo>
                  <a:lnTo>
                    <a:pt x="24028" y="429983"/>
                  </a:lnTo>
                  <a:lnTo>
                    <a:pt x="24447" y="429831"/>
                  </a:lnTo>
                  <a:close/>
                </a:path>
                <a:path w="62230" h="481329">
                  <a:moveTo>
                    <a:pt x="24498" y="175704"/>
                  </a:moveTo>
                  <a:lnTo>
                    <a:pt x="24168" y="175577"/>
                  </a:lnTo>
                  <a:lnTo>
                    <a:pt x="24485" y="175768"/>
                  </a:lnTo>
                  <a:close/>
                </a:path>
                <a:path w="62230" h="481329">
                  <a:moveTo>
                    <a:pt x="24726" y="172173"/>
                  </a:moveTo>
                  <a:lnTo>
                    <a:pt x="23761" y="171894"/>
                  </a:lnTo>
                  <a:lnTo>
                    <a:pt x="23888" y="171996"/>
                  </a:lnTo>
                  <a:lnTo>
                    <a:pt x="24726" y="172173"/>
                  </a:lnTo>
                  <a:close/>
                </a:path>
                <a:path w="62230" h="481329">
                  <a:moveTo>
                    <a:pt x="24930" y="172974"/>
                  </a:moveTo>
                  <a:lnTo>
                    <a:pt x="24815" y="173113"/>
                  </a:lnTo>
                  <a:lnTo>
                    <a:pt x="24930" y="172974"/>
                  </a:lnTo>
                  <a:close/>
                </a:path>
                <a:path w="62230" h="481329">
                  <a:moveTo>
                    <a:pt x="25158" y="176174"/>
                  </a:moveTo>
                  <a:lnTo>
                    <a:pt x="24485" y="175768"/>
                  </a:lnTo>
                  <a:lnTo>
                    <a:pt x="24358" y="175958"/>
                  </a:lnTo>
                  <a:lnTo>
                    <a:pt x="25158" y="176174"/>
                  </a:lnTo>
                  <a:close/>
                </a:path>
                <a:path w="62230" h="481329">
                  <a:moveTo>
                    <a:pt x="25323" y="438073"/>
                  </a:moveTo>
                  <a:lnTo>
                    <a:pt x="25069" y="438010"/>
                  </a:lnTo>
                  <a:lnTo>
                    <a:pt x="24892" y="438086"/>
                  </a:lnTo>
                  <a:lnTo>
                    <a:pt x="25146" y="438111"/>
                  </a:lnTo>
                  <a:lnTo>
                    <a:pt x="25323" y="438073"/>
                  </a:lnTo>
                  <a:close/>
                </a:path>
                <a:path w="62230" h="481329">
                  <a:moveTo>
                    <a:pt x="25361" y="173647"/>
                  </a:moveTo>
                  <a:lnTo>
                    <a:pt x="25234" y="173545"/>
                  </a:lnTo>
                  <a:lnTo>
                    <a:pt x="25044" y="173367"/>
                  </a:lnTo>
                  <a:lnTo>
                    <a:pt x="24511" y="173253"/>
                  </a:lnTo>
                  <a:lnTo>
                    <a:pt x="24676" y="173367"/>
                  </a:lnTo>
                  <a:lnTo>
                    <a:pt x="24968" y="173494"/>
                  </a:lnTo>
                  <a:lnTo>
                    <a:pt x="25361" y="173647"/>
                  </a:lnTo>
                  <a:close/>
                </a:path>
                <a:path w="62230" h="481329">
                  <a:moveTo>
                    <a:pt x="25768" y="172402"/>
                  </a:moveTo>
                  <a:lnTo>
                    <a:pt x="25285" y="172288"/>
                  </a:lnTo>
                  <a:lnTo>
                    <a:pt x="25031" y="172250"/>
                  </a:lnTo>
                  <a:lnTo>
                    <a:pt x="25768" y="172402"/>
                  </a:lnTo>
                  <a:close/>
                </a:path>
                <a:path w="62230" h="481329">
                  <a:moveTo>
                    <a:pt x="26035" y="176187"/>
                  </a:moveTo>
                  <a:lnTo>
                    <a:pt x="25806" y="175729"/>
                  </a:lnTo>
                  <a:lnTo>
                    <a:pt x="25285" y="175729"/>
                  </a:lnTo>
                  <a:lnTo>
                    <a:pt x="26035" y="176187"/>
                  </a:lnTo>
                  <a:close/>
                </a:path>
                <a:path w="62230" h="481329">
                  <a:moveTo>
                    <a:pt x="26136" y="173558"/>
                  </a:moveTo>
                  <a:lnTo>
                    <a:pt x="25412" y="173393"/>
                  </a:lnTo>
                  <a:lnTo>
                    <a:pt x="25057" y="173291"/>
                  </a:lnTo>
                  <a:lnTo>
                    <a:pt x="24917" y="173189"/>
                  </a:lnTo>
                  <a:lnTo>
                    <a:pt x="24993" y="173316"/>
                  </a:lnTo>
                  <a:lnTo>
                    <a:pt x="25476" y="173456"/>
                  </a:lnTo>
                  <a:lnTo>
                    <a:pt x="25882" y="173545"/>
                  </a:lnTo>
                  <a:lnTo>
                    <a:pt x="26136" y="173558"/>
                  </a:lnTo>
                  <a:close/>
                </a:path>
                <a:path w="62230" h="481329">
                  <a:moveTo>
                    <a:pt x="26390" y="417271"/>
                  </a:moveTo>
                  <a:lnTo>
                    <a:pt x="26136" y="417245"/>
                  </a:lnTo>
                  <a:lnTo>
                    <a:pt x="25895" y="417334"/>
                  </a:lnTo>
                  <a:lnTo>
                    <a:pt x="26390" y="417271"/>
                  </a:lnTo>
                  <a:close/>
                </a:path>
                <a:path w="62230" h="481329">
                  <a:moveTo>
                    <a:pt x="26530" y="412826"/>
                  </a:moveTo>
                  <a:lnTo>
                    <a:pt x="25933" y="412826"/>
                  </a:lnTo>
                  <a:lnTo>
                    <a:pt x="26085" y="412991"/>
                  </a:lnTo>
                  <a:lnTo>
                    <a:pt x="26530" y="412826"/>
                  </a:lnTo>
                  <a:close/>
                </a:path>
                <a:path w="62230" h="481329">
                  <a:moveTo>
                    <a:pt x="26543" y="417271"/>
                  </a:moveTo>
                  <a:lnTo>
                    <a:pt x="26174" y="417055"/>
                  </a:lnTo>
                  <a:lnTo>
                    <a:pt x="25819" y="417055"/>
                  </a:lnTo>
                  <a:lnTo>
                    <a:pt x="26200" y="417169"/>
                  </a:lnTo>
                  <a:lnTo>
                    <a:pt x="26377" y="417258"/>
                  </a:lnTo>
                  <a:lnTo>
                    <a:pt x="26543" y="417271"/>
                  </a:lnTo>
                  <a:close/>
                </a:path>
                <a:path w="62230" h="481329">
                  <a:moveTo>
                    <a:pt x="26809" y="168109"/>
                  </a:moveTo>
                  <a:lnTo>
                    <a:pt x="24295" y="166839"/>
                  </a:lnTo>
                  <a:lnTo>
                    <a:pt x="25019" y="168109"/>
                  </a:lnTo>
                  <a:lnTo>
                    <a:pt x="26809" y="168109"/>
                  </a:lnTo>
                  <a:close/>
                </a:path>
                <a:path w="62230" h="481329">
                  <a:moveTo>
                    <a:pt x="27139" y="112280"/>
                  </a:moveTo>
                  <a:close/>
                </a:path>
                <a:path w="62230" h="481329">
                  <a:moveTo>
                    <a:pt x="27381" y="171907"/>
                  </a:moveTo>
                  <a:lnTo>
                    <a:pt x="25654" y="171361"/>
                  </a:lnTo>
                  <a:lnTo>
                    <a:pt x="25374" y="171551"/>
                  </a:lnTo>
                  <a:lnTo>
                    <a:pt x="23291" y="171551"/>
                  </a:lnTo>
                  <a:lnTo>
                    <a:pt x="23571" y="171754"/>
                  </a:lnTo>
                  <a:lnTo>
                    <a:pt x="27381" y="171907"/>
                  </a:lnTo>
                  <a:close/>
                </a:path>
                <a:path w="62230" h="481329">
                  <a:moveTo>
                    <a:pt x="27597" y="387858"/>
                  </a:moveTo>
                  <a:lnTo>
                    <a:pt x="27432" y="387870"/>
                  </a:lnTo>
                  <a:lnTo>
                    <a:pt x="27597" y="387858"/>
                  </a:lnTo>
                  <a:close/>
                </a:path>
                <a:path w="62230" h="481329">
                  <a:moveTo>
                    <a:pt x="27647" y="111620"/>
                  </a:moveTo>
                  <a:lnTo>
                    <a:pt x="27343" y="111785"/>
                  </a:lnTo>
                  <a:lnTo>
                    <a:pt x="27165" y="112039"/>
                  </a:lnTo>
                  <a:lnTo>
                    <a:pt x="27139" y="112280"/>
                  </a:lnTo>
                  <a:lnTo>
                    <a:pt x="27647" y="111620"/>
                  </a:lnTo>
                  <a:close/>
                </a:path>
                <a:path w="62230" h="481329">
                  <a:moveTo>
                    <a:pt x="27800" y="165214"/>
                  </a:moveTo>
                  <a:lnTo>
                    <a:pt x="27559" y="165150"/>
                  </a:lnTo>
                  <a:lnTo>
                    <a:pt x="27038" y="165049"/>
                  </a:lnTo>
                  <a:lnTo>
                    <a:pt x="27800" y="165214"/>
                  </a:lnTo>
                  <a:close/>
                </a:path>
                <a:path w="62230" h="481329">
                  <a:moveTo>
                    <a:pt x="28232" y="175729"/>
                  </a:moveTo>
                  <a:lnTo>
                    <a:pt x="26454" y="174459"/>
                  </a:lnTo>
                  <a:lnTo>
                    <a:pt x="26212" y="174459"/>
                  </a:lnTo>
                  <a:lnTo>
                    <a:pt x="28003" y="175729"/>
                  </a:lnTo>
                  <a:lnTo>
                    <a:pt x="28232" y="175729"/>
                  </a:lnTo>
                  <a:close/>
                </a:path>
                <a:path w="62230" h="481329">
                  <a:moveTo>
                    <a:pt x="28371" y="179374"/>
                  </a:moveTo>
                  <a:lnTo>
                    <a:pt x="28016" y="179031"/>
                  </a:lnTo>
                  <a:lnTo>
                    <a:pt x="24650" y="178206"/>
                  </a:lnTo>
                  <a:lnTo>
                    <a:pt x="25476" y="178777"/>
                  </a:lnTo>
                  <a:lnTo>
                    <a:pt x="26352" y="179031"/>
                  </a:lnTo>
                  <a:lnTo>
                    <a:pt x="28371" y="179374"/>
                  </a:lnTo>
                  <a:close/>
                </a:path>
                <a:path w="62230" h="481329">
                  <a:moveTo>
                    <a:pt x="28892" y="162852"/>
                  </a:moveTo>
                  <a:lnTo>
                    <a:pt x="27787" y="163118"/>
                  </a:lnTo>
                  <a:lnTo>
                    <a:pt x="28409" y="163029"/>
                  </a:lnTo>
                  <a:lnTo>
                    <a:pt x="28702" y="162928"/>
                  </a:lnTo>
                  <a:lnTo>
                    <a:pt x="28892" y="162852"/>
                  </a:lnTo>
                  <a:close/>
                </a:path>
                <a:path w="62230" h="481329">
                  <a:moveTo>
                    <a:pt x="28892" y="121119"/>
                  </a:moveTo>
                  <a:lnTo>
                    <a:pt x="28524" y="120865"/>
                  </a:lnTo>
                  <a:lnTo>
                    <a:pt x="27635" y="121119"/>
                  </a:lnTo>
                  <a:lnTo>
                    <a:pt x="28892" y="121119"/>
                  </a:lnTo>
                  <a:close/>
                </a:path>
                <a:path w="62230" h="481329">
                  <a:moveTo>
                    <a:pt x="29197" y="125666"/>
                  </a:moveTo>
                  <a:lnTo>
                    <a:pt x="28536" y="125260"/>
                  </a:lnTo>
                  <a:lnTo>
                    <a:pt x="28740" y="125437"/>
                  </a:lnTo>
                  <a:lnTo>
                    <a:pt x="29197" y="125666"/>
                  </a:lnTo>
                  <a:close/>
                </a:path>
                <a:path w="62230" h="481329">
                  <a:moveTo>
                    <a:pt x="29375" y="422262"/>
                  </a:moveTo>
                  <a:lnTo>
                    <a:pt x="28867" y="422198"/>
                  </a:lnTo>
                  <a:lnTo>
                    <a:pt x="28092" y="422186"/>
                  </a:lnTo>
                  <a:lnTo>
                    <a:pt x="28384" y="422224"/>
                  </a:lnTo>
                  <a:lnTo>
                    <a:pt x="28752" y="422262"/>
                  </a:lnTo>
                  <a:lnTo>
                    <a:pt x="29375" y="422262"/>
                  </a:lnTo>
                  <a:close/>
                </a:path>
                <a:path w="62230" h="481329">
                  <a:moveTo>
                    <a:pt x="29451" y="109245"/>
                  </a:moveTo>
                  <a:lnTo>
                    <a:pt x="29235" y="109194"/>
                  </a:lnTo>
                  <a:lnTo>
                    <a:pt x="28714" y="109080"/>
                  </a:lnTo>
                  <a:lnTo>
                    <a:pt x="27406" y="109448"/>
                  </a:lnTo>
                  <a:lnTo>
                    <a:pt x="28460" y="109423"/>
                  </a:lnTo>
                  <a:lnTo>
                    <a:pt x="29057" y="109347"/>
                  </a:lnTo>
                  <a:lnTo>
                    <a:pt x="29451" y="109245"/>
                  </a:lnTo>
                  <a:close/>
                </a:path>
                <a:path w="62230" h="481329">
                  <a:moveTo>
                    <a:pt x="29565" y="145249"/>
                  </a:moveTo>
                  <a:lnTo>
                    <a:pt x="29273" y="145249"/>
                  </a:lnTo>
                  <a:lnTo>
                    <a:pt x="29565" y="145249"/>
                  </a:lnTo>
                  <a:close/>
                </a:path>
                <a:path w="62230" h="481329">
                  <a:moveTo>
                    <a:pt x="29756" y="433882"/>
                  </a:moveTo>
                  <a:lnTo>
                    <a:pt x="29502" y="433692"/>
                  </a:lnTo>
                  <a:lnTo>
                    <a:pt x="29756" y="433882"/>
                  </a:lnTo>
                  <a:close/>
                </a:path>
                <a:path w="62230" h="481329">
                  <a:moveTo>
                    <a:pt x="30073" y="159766"/>
                  </a:moveTo>
                  <a:lnTo>
                    <a:pt x="29832" y="159740"/>
                  </a:lnTo>
                  <a:lnTo>
                    <a:pt x="29540" y="159727"/>
                  </a:lnTo>
                  <a:lnTo>
                    <a:pt x="29311" y="159753"/>
                  </a:lnTo>
                  <a:lnTo>
                    <a:pt x="29502" y="159753"/>
                  </a:lnTo>
                  <a:lnTo>
                    <a:pt x="30073" y="159766"/>
                  </a:lnTo>
                  <a:close/>
                </a:path>
                <a:path w="62230" h="481329">
                  <a:moveTo>
                    <a:pt x="30581" y="127469"/>
                  </a:moveTo>
                  <a:lnTo>
                    <a:pt x="30022" y="126199"/>
                  </a:lnTo>
                  <a:lnTo>
                    <a:pt x="28460" y="126199"/>
                  </a:lnTo>
                  <a:lnTo>
                    <a:pt x="30581" y="127469"/>
                  </a:lnTo>
                  <a:close/>
                </a:path>
                <a:path w="62230" h="481329">
                  <a:moveTo>
                    <a:pt x="30911" y="175729"/>
                  </a:moveTo>
                  <a:lnTo>
                    <a:pt x="29527" y="175209"/>
                  </a:lnTo>
                  <a:lnTo>
                    <a:pt x="29337" y="175729"/>
                  </a:lnTo>
                  <a:lnTo>
                    <a:pt x="30911" y="175729"/>
                  </a:lnTo>
                  <a:close/>
                </a:path>
                <a:path w="62230" h="481329">
                  <a:moveTo>
                    <a:pt x="31127" y="388861"/>
                  </a:moveTo>
                  <a:lnTo>
                    <a:pt x="30619" y="387515"/>
                  </a:lnTo>
                  <a:lnTo>
                    <a:pt x="27609" y="387845"/>
                  </a:lnTo>
                  <a:lnTo>
                    <a:pt x="28765" y="387959"/>
                  </a:lnTo>
                  <a:lnTo>
                    <a:pt x="31127" y="388861"/>
                  </a:lnTo>
                  <a:close/>
                </a:path>
                <a:path w="62230" h="481329">
                  <a:moveTo>
                    <a:pt x="31343" y="388937"/>
                  </a:moveTo>
                  <a:lnTo>
                    <a:pt x="31127" y="388861"/>
                  </a:lnTo>
                  <a:lnTo>
                    <a:pt x="31343" y="388937"/>
                  </a:lnTo>
                  <a:close/>
                </a:path>
                <a:path w="62230" h="481329">
                  <a:moveTo>
                    <a:pt x="31381" y="6870"/>
                  </a:moveTo>
                  <a:lnTo>
                    <a:pt x="31089" y="6845"/>
                  </a:lnTo>
                  <a:lnTo>
                    <a:pt x="30861" y="6896"/>
                  </a:lnTo>
                  <a:lnTo>
                    <a:pt x="31076" y="6883"/>
                  </a:lnTo>
                  <a:lnTo>
                    <a:pt x="31203" y="6883"/>
                  </a:lnTo>
                  <a:lnTo>
                    <a:pt x="31381" y="6870"/>
                  </a:lnTo>
                  <a:close/>
                </a:path>
                <a:path w="62230" h="481329">
                  <a:moveTo>
                    <a:pt x="31940" y="143446"/>
                  </a:moveTo>
                  <a:lnTo>
                    <a:pt x="31229" y="142836"/>
                  </a:lnTo>
                  <a:lnTo>
                    <a:pt x="29540" y="142938"/>
                  </a:lnTo>
                  <a:lnTo>
                    <a:pt x="31940" y="143446"/>
                  </a:lnTo>
                  <a:close/>
                </a:path>
                <a:path w="62230" h="481329">
                  <a:moveTo>
                    <a:pt x="32105" y="178231"/>
                  </a:moveTo>
                  <a:lnTo>
                    <a:pt x="30518" y="177622"/>
                  </a:lnTo>
                  <a:lnTo>
                    <a:pt x="27660" y="176733"/>
                  </a:lnTo>
                  <a:lnTo>
                    <a:pt x="26733" y="176631"/>
                  </a:lnTo>
                  <a:lnTo>
                    <a:pt x="26035" y="176187"/>
                  </a:lnTo>
                  <a:lnTo>
                    <a:pt x="26212" y="176555"/>
                  </a:lnTo>
                  <a:lnTo>
                    <a:pt x="24498" y="176339"/>
                  </a:lnTo>
                  <a:lnTo>
                    <a:pt x="26377" y="176885"/>
                  </a:lnTo>
                  <a:lnTo>
                    <a:pt x="26809" y="176999"/>
                  </a:lnTo>
                  <a:lnTo>
                    <a:pt x="27711" y="177253"/>
                  </a:lnTo>
                  <a:lnTo>
                    <a:pt x="26339" y="177076"/>
                  </a:lnTo>
                  <a:lnTo>
                    <a:pt x="30175" y="178117"/>
                  </a:lnTo>
                  <a:lnTo>
                    <a:pt x="30543" y="178460"/>
                  </a:lnTo>
                  <a:lnTo>
                    <a:pt x="29006" y="178371"/>
                  </a:lnTo>
                  <a:lnTo>
                    <a:pt x="27762" y="178092"/>
                  </a:lnTo>
                  <a:lnTo>
                    <a:pt x="28613" y="178346"/>
                  </a:lnTo>
                  <a:lnTo>
                    <a:pt x="26936" y="178346"/>
                  </a:lnTo>
                  <a:lnTo>
                    <a:pt x="29057" y="178879"/>
                  </a:lnTo>
                  <a:lnTo>
                    <a:pt x="31750" y="179057"/>
                  </a:lnTo>
                  <a:lnTo>
                    <a:pt x="31927" y="178650"/>
                  </a:lnTo>
                  <a:lnTo>
                    <a:pt x="29845" y="177800"/>
                  </a:lnTo>
                  <a:lnTo>
                    <a:pt x="30594" y="177838"/>
                  </a:lnTo>
                  <a:lnTo>
                    <a:pt x="31470" y="178104"/>
                  </a:lnTo>
                  <a:lnTo>
                    <a:pt x="32105" y="178231"/>
                  </a:lnTo>
                  <a:close/>
                </a:path>
                <a:path w="62230" h="481329">
                  <a:moveTo>
                    <a:pt x="32359" y="143979"/>
                  </a:moveTo>
                  <a:lnTo>
                    <a:pt x="29019" y="143979"/>
                  </a:lnTo>
                  <a:lnTo>
                    <a:pt x="29527" y="145148"/>
                  </a:lnTo>
                  <a:lnTo>
                    <a:pt x="32359" y="143979"/>
                  </a:lnTo>
                  <a:close/>
                </a:path>
                <a:path w="62230" h="481329">
                  <a:moveTo>
                    <a:pt x="32664" y="51574"/>
                  </a:moveTo>
                  <a:lnTo>
                    <a:pt x="32029" y="51447"/>
                  </a:lnTo>
                  <a:lnTo>
                    <a:pt x="32664" y="51574"/>
                  </a:lnTo>
                  <a:close/>
                </a:path>
                <a:path w="62230" h="481329">
                  <a:moveTo>
                    <a:pt x="33502" y="81216"/>
                  </a:moveTo>
                  <a:lnTo>
                    <a:pt x="32639" y="80479"/>
                  </a:lnTo>
                  <a:lnTo>
                    <a:pt x="30949" y="80479"/>
                  </a:lnTo>
                  <a:lnTo>
                    <a:pt x="33502" y="81216"/>
                  </a:lnTo>
                  <a:close/>
                </a:path>
                <a:path w="62230" h="481329">
                  <a:moveTo>
                    <a:pt x="33845" y="388823"/>
                  </a:moveTo>
                  <a:lnTo>
                    <a:pt x="31343" y="388937"/>
                  </a:lnTo>
                  <a:lnTo>
                    <a:pt x="32054" y="389216"/>
                  </a:lnTo>
                  <a:lnTo>
                    <a:pt x="33845" y="388823"/>
                  </a:lnTo>
                  <a:close/>
                </a:path>
                <a:path w="62230" h="481329">
                  <a:moveTo>
                    <a:pt x="34010" y="38100"/>
                  </a:moveTo>
                  <a:lnTo>
                    <a:pt x="32359" y="37299"/>
                  </a:lnTo>
                  <a:lnTo>
                    <a:pt x="33286" y="38569"/>
                  </a:lnTo>
                  <a:lnTo>
                    <a:pt x="34010" y="38100"/>
                  </a:lnTo>
                  <a:close/>
                </a:path>
                <a:path w="62230" h="481329">
                  <a:moveTo>
                    <a:pt x="34036" y="175729"/>
                  </a:moveTo>
                  <a:lnTo>
                    <a:pt x="30607" y="174459"/>
                  </a:lnTo>
                  <a:lnTo>
                    <a:pt x="32321" y="174459"/>
                  </a:lnTo>
                  <a:lnTo>
                    <a:pt x="30365" y="173189"/>
                  </a:lnTo>
                  <a:lnTo>
                    <a:pt x="28803" y="173189"/>
                  </a:lnTo>
                  <a:lnTo>
                    <a:pt x="29006" y="174459"/>
                  </a:lnTo>
                  <a:lnTo>
                    <a:pt x="27495" y="174459"/>
                  </a:lnTo>
                  <a:lnTo>
                    <a:pt x="29527" y="175209"/>
                  </a:lnTo>
                  <a:lnTo>
                    <a:pt x="29806" y="174459"/>
                  </a:lnTo>
                  <a:lnTo>
                    <a:pt x="34036" y="175729"/>
                  </a:lnTo>
                  <a:close/>
                </a:path>
                <a:path w="62230" h="481329">
                  <a:moveTo>
                    <a:pt x="34251" y="81432"/>
                  </a:moveTo>
                  <a:lnTo>
                    <a:pt x="33502" y="81216"/>
                  </a:lnTo>
                  <a:lnTo>
                    <a:pt x="34137" y="81749"/>
                  </a:lnTo>
                  <a:lnTo>
                    <a:pt x="34251" y="81432"/>
                  </a:lnTo>
                  <a:close/>
                </a:path>
                <a:path w="62230" h="481329">
                  <a:moveTo>
                    <a:pt x="35991" y="176999"/>
                  </a:moveTo>
                  <a:lnTo>
                    <a:pt x="29337" y="175729"/>
                  </a:lnTo>
                  <a:lnTo>
                    <a:pt x="28448" y="175729"/>
                  </a:lnTo>
                  <a:lnTo>
                    <a:pt x="29451" y="176999"/>
                  </a:lnTo>
                  <a:lnTo>
                    <a:pt x="35991" y="176999"/>
                  </a:lnTo>
                  <a:close/>
                </a:path>
                <a:path w="62230" h="481329">
                  <a:moveTo>
                    <a:pt x="36258" y="75247"/>
                  </a:moveTo>
                  <a:lnTo>
                    <a:pt x="35306" y="74637"/>
                  </a:lnTo>
                  <a:lnTo>
                    <a:pt x="36068" y="75399"/>
                  </a:lnTo>
                  <a:lnTo>
                    <a:pt x="36258" y="75247"/>
                  </a:lnTo>
                  <a:close/>
                </a:path>
                <a:path w="62230" h="481329">
                  <a:moveTo>
                    <a:pt x="36309" y="305155"/>
                  </a:moveTo>
                  <a:lnTo>
                    <a:pt x="34531" y="304787"/>
                  </a:lnTo>
                  <a:lnTo>
                    <a:pt x="34671" y="304888"/>
                  </a:lnTo>
                  <a:lnTo>
                    <a:pt x="35217" y="304990"/>
                  </a:lnTo>
                  <a:lnTo>
                    <a:pt x="36309" y="305155"/>
                  </a:lnTo>
                  <a:close/>
                </a:path>
                <a:path w="62230" h="481329">
                  <a:moveTo>
                    <a:pt x="36360" y="168529"/>
                  </a:moveTo>
                  <a:lnTo>
                    <a:pt x="36309" y="168402"/>
                  </a:lnTo>
                  <a:lnTo>
                    <a:pt x="35077" y="168109"/>
                  </a:lnTo>
                  <a:lnTo>
                    <a:pt x="35344" y="168325"/>
                  </a:lnTo>
                  <a:lnTo>
                    <a:pt x="36360" y="168529"/>
                  </a:lnTo>
                  <a:close/>
                </a:path>
                <a:path w="62230" h="481329">
                  <a:moveTo>
                    <a:pt x="36639" y="169379"/>
                  </a:moveTo>
                  <a:lnTo>
                    <a:pt x="36461" y="168846"/>
                  </a:lnTo>
                  <a:lnTo>
                    <a:pt x="35763" y="168668"/>
                  </a:lnTo>
                  <a:lnTo>
                    <a:pt x="36639" y="169379"/>
                  </a:lnTo>
                  <a:close/>
                </a:path>
                <a:path w="62230" h="481329">
                  <a:moveTo>
                    <a:pt x="36944" y="175729"/>
                  </a:moveTo>
                  <a:lnTo>
                    <a:pt x="34315" y="174815"/>
                  </a:lnTo>
                  <a:lnTo>
                    <a:pt x="34734" y="175729"/>
                  </a:lnTo>
                  <a:lnTo>
                    <a:pt x="36944" y="175729"/>
                  </a:lnTo>
                  <a:close/>
                </a:path>
                <a:path w="62230" h="481329">
                  <a:moveTo>
                    <a:pt x="37096" y="168579"/>
                  </a:moveTo>
                  <a:lnTo>
                    <a:pt x="36220" y="168109"/>
                  </a:lnTo>
                  <a:lnTo>
                    <a:pt x="36309" y="168402"/>
                  </a:lnTo>
                  <a:lnTo>
                    <a:pt x="37096" y="168579"/>
                  </a:lnTo>
                  <a:close/>
                </a:path>
                <a:path w="62230" h="481329">
                  <a:moveTo>
                    <a:pt x="38227" y="173189"/>
                  </a:moveTo>
                  <a:lnTo>
                    <a:pt x="36982" y="171919"/>
                  </a:lnTo>
                  <a:lnTo>
                    <a:pt x="35090" y="173189"/>
                  </a:lnTo>
                  <a:lnTo>
                    <a:pt x="38227" y="173189"/>
                  </a:lnTo>
                  <a:close/>
                </a:path>
                <a:path w="62230" h="481329">
                  <a:moveTo>
                    <a:pt x="38569" y="169379"/>
                  </a:moveTo>
                  <a:lnTo>
                    <a:pt x="37401" y="168744"/>
                  </a:lnTo>
                  <a:lnTo>
                    <a:pt x="36360" y="168529"/>
                  </a:lnTo>
                  <a:lnTo>
                    <a:pt x="36461" y="168846"/>
                  </a:lnTo>
                  <a:lnTo>
                    <a:pt x="38569" y="169379"/>
                  </a:lnTo>
                  <a:close/>
                </a:path>
                <a:path w="62230" h="481329">
                  <a:moveTo>
                    <a:pt x="39395" y="169532"/>
                  </a:moveTo>
                  <a:lnTo>
                    <a:pt x="38392" y="170230"/>
                  </a:lnTo>
                  <a:lnTo>
                    <a:pt x="38938" y="170243"/>
                  </a:lnTo>
                  <a:lnTo>
                    <a:pt x="39395" y="169532"/>
                  </a:lnTo>
                  <a:close/>
                </a:path>
                <a:path w="62230" h="481329">
                  <a:moveTo>
                    <a:pt x="40500" y="169379"/>
                  </a:moveTo>
                  <a:lnTo>
                    <a:pt x="37096" y="168579"/>
                  </a:lnTo>
                  <a:lnTo>
                    <a:pt x="37401" y="168744"/>
                  </a:lnTo>
                  <a:lnTo>
                    <a:pt x="40500" y="169379"/>
                  </a:lnTo>
                  <a:close/>
                </a:path>
                <a:path w="62230" h="481329">
                  <a:moveTo>
                    <a:pt x="41148" y="170446"/>
                  </a:moveTo>
                  <a:lnTo>
                    <a:pt x="38938" y="170243"/>
                  </a:lnTo>
                  <a:lnTo>
                    <a:pt x="38747" y="170548"/>
                  </a:lnTo>
                  <a:lnTo>
                    <a:pt x="41148" y="170446"/>
                  </a:lnTo>
                  <a:close/>
                </a:path>
                <a:path w="62230" h="481329">
                  <a:moveTo>
                    <a:pt x="41300" y="153873"/>
                  </a:moveTo>
                  <a:lnTo>
                    <a:pt x="40868" y="153873"/>
                  </a:lnTo>
                  <a:lnTo>
                    <a:pt x="41008" y="153885"/>
                  </a:lnTo>
                  <a:lnTo>
                    <a:pt x="41224" y="153898"/>
                  </a:lnTo>
                  <a:close/>
                </a:path>
                <a:path w="62230" h="481329">
                  <a:moveTo>
                    <a:pt x="41732" y="153771"/>
                  </a:moveTo>
                  <a:lnTo>
                    <a:pt x="41300" y="153885"/>
                  </a:lnTo>
                  <a:lnTo>
                    <a:pt x="41516" y="153873"/>
                  </a:lnTo>
                  <a:lnTo>
                    <a:pt x="41668" y="153835"/>
                  </a:lnTo>
                  <a:close/>
                </a:path>
                <a:path w="62230" h="481329">
                  <a:moveTo>
                    <a:pt x="42862" y="153530"/>
                  </a:moveTo>
                  <a:lnTo>
                    <a:pt x="41744" y="153327"/>
                  </a:lnTo>
                  <a:lnTo>
                    <a:pt x="41998" y="153606"/>
                  </a:lnTo>
                  <a:lnTo>
                    <a:pt x="41732" y="153771"/>
                  </a:lnTo>
                  <a:lnTo>
                    <a:pt x="42862" y="153530"/>
                  </a:lnTo>
                  <a:close/>
                </a:path>
                <a:path w="62230" h="481329">
                  <a:moveTo>
                    <a:pt x="43205" y="166547"/>
                  </a:moveTo>
                  <a:lnTo>
                    <a:pt x="40297" y="166001"/>
                  </a:lnTo>
                  <a:lnTo>
                    <a:pt x="39179" y="165785"/>
                  </a:lnTo>
                  <a:lnTo>
                    <a:pt x="40208" y="166014"/>
                  </a:lnTo>
                  <a:lnTo>
                    <a:pt x="40767" y="166204"/>
                  </a:lnTo>
                  <a:lnTo>
                    <a:pt x="40982" y="166344"/>
                  </a:lnTo>
                  <a:lnTo>
                    <a:pt x="41541" y="166420"/>
                  </a:lnTo>
                  <a:lnTo>
                    <a:pt x="42202" y="166522"/>
                  </a:lnTo>
                  <a:lnTo>
                    <a:pt x="43040" y="166636"/>
                  </a:lnTo>
                  <a:lnTo>
                    <a:pt x="43205" y="166547"/>
                  </a:lnTo>
                  <a:close/>
                </a:path>
                <a:path w="62230" h="481329">
                  <a:moveTo>
                    <a:pt x="43395" y="161759"/>
                  </a:moveTo>
                  <a:lnTo>
                    <a:pt x="42367" y="161759"/>
                  </a:lnTo>
                  <a:lnTo>
                    <a:pt x="43332" y="163029"/>
                  </a:lnTo>
                  <a:lnTo>
                    <a:pt x="43395" y="161759"/>
                  </a:lnTo>
                  <a:close/>
                </a:path>
                <a:path w="62230" h="481329">
                  <a:moveTo>
                    <a:pt x="43713" y="167614"/>
                  </a:moveTo>
                  <a:lnTo>
                    <a:pt x="42481" y="167043"/>
                  </a:lnTo>
                  <a:lnTo>
                    <a:pt x="41440" y="167208"/>
                  </a:lnTo>
                  <a:lnTo>
                    <a:pt x="41884" y="167754"/>
                  </a:lnTo>
                  <a:lnTo>
                    <a:pt x="43078" y="167474"/>
                  </a:lnTo>
                  <a:lnTo>
                    <a:pt x="43713" y="167614"/>
                  </a:lnTo>
                  <a:close/>
                </a:path>
                <a:path w="62230" h="481329">
                  <a:moveTo>
                    <a:pt x="44818" y="170294"/>
                  </a:moveTo>
                  <a:lnTo>
                    <a:pt x="41148" y="170446"/>
                  </a:lnTo>
                  <a:lnTo>
                    <a:pt x="41287" y="170764"/>
                  </a:lnTo>
                  <a:lnTo>
                    <a:pt x="44818" y="170294"/>
                  </a:lnTo>
                  <a:close/>
                </a:path>
                <a:path w="62230" h="481329">
                  <a:moveTo>
                    <a:pt x="46939" y="0"/>
                  </a:moveTo>
                  <a:lnTo>
                    <a:pt x="45135" y="0"/>
                  </a:lnTo>
                  <a:lnTo>
                    <a:pt x="45300" y="63"/>
                  </a:lnTo>
                  <a:lnTo>
                    <a:pt x="46939" y="0"/>
                  </a:lnTo>
                  <a:close/>
                </a:path>
                <a:path w="62230" h="481329">
                  <a:moveTo>
                    <a:pt x="47091" y="148793"/>
                  </a:moveTo>
                  <a:lnTo>
                    <a:pt x="46761" y="148386"/>
                  </a:lnTo>
                  <a:lnTo>
                    <a:pt x="46050" y="148628"/>
                  </a:lnTo>
                  <a:lnTo>
                    <a:pt x="47091" y="148793"/>
                  </a:lnTo>
                  <a:close/>
                </a:path>
                <a:path w="62230" h="481329">
                  <a:moveTo>
                    <a:pt x="49199" y="127596"/>
                  </a:moveTo>
                  <a:lnTo>
                    <a:pt x="48933" y="127647"/>
                  </a:lnTo>
                  <a:lnTo>
                    <a:pt x="48780" y="127762"/>
                  </a:lnTo>
                  <a:lnTo>
                    <a:pt x="49199" y="127596"/>
                  </a:lnTo>
                  <a:close/>
                </a:path>
                <a:path w="62230" h="481329">
                  <a:moveTo>
                    <a:pt x="50253" y="136029"/>
                  </a:moveTo>
                  <a:lnTo>
                    <a:pt x="50012" y="135953"/>
                  </a:lnTo>
                  <a:lnTo>
                    <a:pt x="49885" y="136004"/>
                  </a:lnTo>
                  <a:lnTo>
                    <a:pt x="49745" y="136080"/>
                  </a:lnTo>
                  <a:lnTo>
                    <a:pt x="50076" y="136055"/>
                  </a:lnTo>
                  <a:lnTo>
                    <a:pt x="50253" y="136029"/>
                  </a:lnTo>
                  <a:close/>
                </a:path>
                <a:path w="62230" h="481329">
                  <a:moveTo>
                    <a:pt x="50647" y="110109"/>
                  </a:moveTo>
                  <a:lnTo>
                    <a:pt x="50419" y="110109"/>
                  </a:lnTo>
                  <a:lnTo>
                    <a:pt x="50038" y="110134"/>
                  </a:lnTo>
                  <a:lnTo>
                    <a:pt x="50177" y="110299"/>
                  </a:lnTo>
                  <a:lnTo>
                    <a:pt x="50647" y="110109"/>
                  </a:lnTo>
                  <a:close/>
                </a:path>
                <a:path w="62230" h="481329">
                  <a:moveTo>
                    <a:pt x="50711" y="114668"/>
                  </a:moveTo>
                  <a:lnTo>
                    <a:pt x="50431" y="114668"/>
                  </a:lnTo>
                  <a:lnTo>
                    <a:pt x="50228" y="114744"/>
                  </a:lnTo>
                  <a:lnTo>
                    <a:pt x="50711" y="114668"/>
                  </a:lnTo>
                  <a:close/>
                </a:path>
                <a:path w="62230" h="481329">
                  <a:moveTo>
                    <a:pt x="50761" y="143535"/>
                  </a:moveTo>
                  <a:lnTo>
                    <a:pt x="49885" y="142811"/>
                  </a:lnTo>
                  <a:lnTo>
                    <a:pt x="50419" y="143319"/>
                  </a:lnTo>
                  <a:lnTo>
                    <a:pt x="50761" y="143535"/>
                  </a:lnTo>
                  <a:close/>
                </a:path>
                <a:path w="62230" h="481329">
                  <a:moveTo>
                    <a:pt x="50876" y="114655"/>
                  </a:moveTo>
                  <a:lnTo>
                    <a:pt x="50495" y="114452"/>
                  </a:lnTo>
                  <a:lnTo>
                    <a:pt x="50126" y="114477"/>
                  </a:lnTo>
                  <a:lnTo>
                    <a:pt x="50520" y="114566"/>
                  </a:lnTo>
                  <a:lnTo>
                    <a:pt x="50685" y="114655"/>
                  </a:lnTo>
                  <a:lnTo>
                    <a:pt x="50876" y="114655"/>
                  </a:lnTo>
                  <a:close/>
                </a:path>
                <a:path w="62230" h="481329">
                  <a:moveTo>
                    <a:pt x="53124" y="95719"/>
                  </a:moveTo>
                  <a:lnTo>
                    <a:pt x="52870" y="94449"/>
                  </a:lnTo>
                  <a:lnTo>
                    <a:pt x="49784" y="94449"/>
                  </a:lnTo>
                  <a:lnTo>
                    <a:pt x="51295" y="95719"/>
                  </a:lnTo>
                  <a:lnTo>
                    <a:pt x="53124" y="95719"/>
                  </a:lnTo>
                  <a:close/>
                </a:path>
                <a:path w="62230" h="481329">
                  <a:moveTo>
                    <a:pt x="53365" y="132549"/>
                  </a:moveTo>
                  <a:lnTo>
                    <a:pt x="53200" y="132067"/>
                  </a:lnTo>
                  <a:lnTo>
                    <a:pt x="53035" y="132549"/>
                  </a:lnTo>
                  <a:lnTo>
                    <a:pt x="53365" y="132549"/>
                  </a:lnTo>
                  <a:close/>
                </a:path>
                <a:path w="62230" h="481329">
                  <a:moveTo>
                    <a:pt x="53479" y="131279"/>
                  </a:moveTo>
                  <a:lnTo>
                    <a:pt x="52933" y="131279"/>
                  </a:lnTo>
                  <a:lnTo>
                    <a:pt x="53200" y="132067"/>
                  </a:lnTo>
                  <a:lnTo>
                    <a:pt x="53479" y="131279"/>
                  </a:lnTo>
                  <a:close/>
                </a:path>
                <a:path w="62230" h="481329">
                  <a:moveTo>
                    <a:pt x="53835" y="85344"/>
                  </a:moveTo>
                  <a:lnTo>
                    <a:pt x="53606" y="85280"/>
                  </a:lnTo>
                  <a:lnTo>
                    <a:pt x="53835" y="85344"/>
                  </a:lnTo>
                  <a:close/>
                </a:path>
                <a:path w="62230" h="481329">
                  <a:moveTo>
                    <a:pt x="53898" y="119634"/>
                  </a:moveTo>
                  <a:lnTo>
                    <a:pt x="53365" y="119634"/>
                  </a:lnTo>
                  <a:lnTo>
                    <a:pt x="52971" y="119621"/>
                  </a:lnTo>
                  <a:lnTo>
                    <a:pt x="52590" y="119621"/>
                  </a:lnTo>
                  <a:lnTo>
                    <a:pt x="52895" y="119634"/>
                  </a:lnTo>
                  <a:lnTo>
                    <a:pt x="53251" y="119646"/>
                  </a:lnTo>
                  <a:lnTo>
                    <a:pt x="53898" y="119634"/>
                  </a:lnTo>
                  <a:close/>
                </a:path>
                <a:path w="62230" h="481329">
                  <a:moveTo>
                    <a:pt x="54127" y="111658"/>
                  </a:moveTo>
                  <a:lnTo>
                    <a:pt x="53162" y="111175"/>
                  </a:lnTo>
                  <a:lnTo>
                    <a:pt x="49872" y="110972"/>
                  </a:lnTo>
                  <a:lnTo>
                    <a:pt x="50431" y="111264"/>
                  </a:lnTo>
                  <a:lnTo>
                    <a:pt x="54127" y="111658"/>
                  </a:lnTo>
                  <a:close/>
                </a:path>
                <a:path w="62230" h="481329">
                  <a:moveTo>
                    <a:pt x="54152" y="29578"/>
                  </a:moveTo>
                  <a:lnTo>
                    <a:pt x="54038" y="29425"/>
                  </a:lnTo>
                  <a:lnTo>
                    <a:pt x="53886" y="29375"/>
                  </a:lnTo>
                  <a:lnTo>
                    <a:pt x="53632" y="29425"/>
                  </a:lnTo>
                  <a:lnTo>
                    <a:pt x="53403" y="29476"/>
                  </a:lnTo>
                  <a:lnTo>
                    <a:pt x="53225" y="29514"/>
                  </a:lnTo>
                  <a:lnTo>
                    <a:pt x="54152" y="29578"/>
                  </a:lnTo>
                  <a:close/>
                </a:path>
                <a:path w="62230" h="481329">
                  <a:moveTo>
                    <a:pt x="54356" y="25869"/>
                  </a:moveTo>
                  <a:lnTo>
                    <a:pt x="53555" y="24599"/>
                  </a:lnTo>
                  <a:lnTo>
                    <a:pt x="52933" y="24599"/>
                  </a:lnTo>
                  <a:lnTo>
                    <a:pt x="54356" y="25869"/>
                  </a:lnTo>
                  <a:close/>
                </a:path>
                <a:path w="62230" h="481329">
                  <a:moveTo>
                    <a:pt x="55943" y="126199"/>
                  </a:moveTo>
                  <a:lnTo>
                    <a:pt x="54038" y="124929"/>
                  </a:lnTo>
                  <a:lnTo>
                    <a:pt x="52133" y="124929"/>
                  </a:lnTo>
                  <a:lnTo>
                    <a:pt x="49771" y="123659"/>
                  </a:lnTo>
                  <a:lnTo>
                    <a:pt x="51371" y="126199"/>
                  </a:lnTo>
                  <a:lnTo>
                    <a:pt x="53314" y="126199"/>
                  </a:lnTo>
                  <a:lnTo>
                    <a:pt x="51015" y="124929"/>
                  </a:lnTo>
                  <a:lnTo>
                    <a:pt x="55943" y="126199"/>
                  </a:lnTo>
                  <a:close/>
                </a:path>
                <a:path w="62230" h="481329">
                  <a:moveTo>
                    <a:pt x="56311" y="85001"/>
                  </a:moveTo>
                  <a:lnTo>
                    <a:pt x="53835" y="85344"/>
                  </a:lnTo>
                  <a:lnTo>
                    <a:pt x="54571" y="85559"/>
                  </a:lnTo>
                  <a:lnTo>
                    <a:pt x="56311" y="85001"/>
                  </a:lnTo>
                  <a:close/>
                </a:path>
                <a:path w="62230" h="481329">
                  <a:moveTo>
                    <a:pt x="57391" y="131279"/>
                  </a:moveTo>
                  <a:lnTo>
                    <a:pt x="53860" y="131279"/>
                  </a:lnTo>
                  <a:lnTo>
                    <a:pt x="54165" y="132549"/>
                  </a:lnTo>
                  <a:lnTo>
                    <a:pt x="54343" y="132549"/>
                  </a:lnTo>
                  <a:lnTo>
                    <a:pt x="57391" y="131279"/>
                  </a:lnTo>
                  <a:close/>
                </a:path>
                <a:path w="62230" h="481329">
                  <a:moveTo>
                    <a:pt x="57708" y="74129"/>
                  </a:moveTo>
                  <a:close/>
                </a:path>
                <a:path w="62230" h="481329">
                  <a:moveTo>
                    <a:pt x="58801" y="33489"/>
                  </a:moveTo>
                  <a:lnTo>
                    <a:pt x="54381" y="32219"/>
                  </a:lnTo>
                  <a:lnTo>
                    <a:pt x="54267" y="34074"/>
                  </a:lnTo>
                  <a:lnTo>
                    <a:pt x="55194" y="33489"/>
                  </a:lnTo>
                  <a:lnTo>
                    <a:pt x="58801" y="33489"/>
                  </a:lnTo>
                  <a:close/>
                </a:path>
                <a:path w="62230" h="481329">
                  <a:moveTo>
                    <a:pt x="58813" y="83019"/>
                  </a:moveTo>
                  <a:lnTo>
                    <a:pt x="55829" y="84289"/>
                  </a:lnTo>
                  <a:lnTo>
                    <a:pt x="57912" y="84289"/>
                  </a:lnTo>
                  <a:lnTo>
                    <a:pt x="58813" y="83019"/>
                  </a:lnTo>
                  <a:close/>
                </a:path>
                <a:path w="62230" h="481329">
                  <a:moveTo>
                    <a:pt x="59423" y="55968"/>
                  </a:moveTo>
                  <a:lnTo>
                    <a:pt x="58521" y="55422"/>
                  </a:lnTo>
                  <a:lnTo>
                    <a:pt x="58331" y="55664"/>
                  </a:lnTo>
                  <a:lnTo>
                    <a:pt x="59423" y="55968"/>
                  </a:lnTo>
                  <a:close/>
                </a:path>
                <a:path w="62230" h="481329">
                  <a:moveTo>
                    <a:pt x="61912" y="41109"/>
                  </a:moveTo>
                  <a:lnTo>
                    <a:pt x="55841" y="42379"/>
                  </a:lnTo>
                  <a:lnTo>
                    <a:pt x="59804" y="41109"/>
                  </a:lnTo>
                  <a:lnTo>
                    <a:pt x="56222" y="41109"/>
                  </a:lnTo>
                  <a:lnTo>
                    <a:pt x="54483" y="39839"/>
                  </a:lnTo>
                  <a:lnTo>
                    <a:pt x="52641" y="39839"/>
                  </a:lnTo>
                  <a:lnTo>
                    <a:pt x="51625" y="38569"/>
                  </a:lnTo>
                  <a:lnTo>
                    <a:pt x="50444" y="38569"/>
                  </a:lnTo>
                  <a:lnTo>
                    <a:pt x="51993" y="37299"/>
                  </a:lnTo>
                  <a:lnTo>
                    <a:pt x="50901" y="37299"/>
                  </a:lnTo>
                  <a:lnTo>
                    <a:pt x="49745" y="36029"/>
                  </a:lnTo>
                  <a:lnTo>
                    <a:pt x="52679" y="36029"/>
                  </a:lnTo>
                  <a:lnTo>
                    <a:pt x="50533" y="34759"/>
                  </a:lnTo>
                  <a:lnTo>
                    <a:pt x="53200" y="34759"/>
                  </a:lnTo>
                  <a:lnTo>
                    <a:pt x="54089" y="34188"/>
                  </a:lnTo>
                  <a:lnTo>
                    <a:pt x="53975" y="33489"/>
                  </a:lnTo>
                  <a:lnTo>
                    <a:pt x="49796" y="33489"/>
                  </a:lnTo>
                  <a:lnTo>
                    <a:pt x="52641" y="32219"/>
                  </a:lnTo>
                  <a:lnTo>
                    <a:pt x="54381" y="32219"/>
                  </a:lnTo>
                  <a:lnTo>
                    <a:pt x="57150" y="32219"/>
                  </a:lnTo>
                  <a:lnTo>
                    <a:pt x="56870" y="30949"/>
                  </a:lnTo>
                  <a:lnTo>
                    <a:pt x="59461" y="30949"/>
                  </a:lnTo>
                  <a:lnTo>
                    <a:pt x="58420" y="29679"/>
                  </a:lnTo>
                  <a:lnTo>
                    <a:pt x="54152" y="29679"/>
                  </a:lnTo>
                  <a:lnTo>
                    <a:pt x="54241" y="30949"/>
                  </a:lnTo>
                  <a:lnTo>
                    <a:pt x="51612" y="30949"/>
                  </a:lnTo>
                  <a:lnTo>
                    <a:pt x="53225" y="29679"/>
                  </a:lnTo>
                  <a:lnTo>
                    <a:pt x="52565" y="29679"/>
                  </a:lnTo>
                  <a:lnTo>
                    <a:pt x="54775" y="28409"/>
                  </a:lnTo>
                  <a:lnTo>
                    <a:pt x="57302" y="28409"/>
                  </a:lnTo>
                  <a:lnTo>
                    <a:pt x="55626" y="27139"/>
                  </a:lnTo>
                  <a:lnTo>
                    <a:pt x="56172" y="25869"/>
                  </a:lnTo>
                  <a:lnTo>
                    <a:pt x="54356" y="25869"/>
                  </a:lnTo>
                  <a:lnTo>
                    <a:pt x="50647" y="25869"/>
                  </a:lnTo>
                  <a:lnTo>
                    <a:pt x="49923" y="24599"/>
                  </a:lnTo>
                  <a:lnTo>
                    <a:pt x="52933" y="24599"/>
                  </a:lnTo>
                  <a:lnTo>
                    <a:pt x="53771" y="23329"/>
                  </a:lnTo>
                  <a:lnTo>
                    <a:pt x="54000" y="23329"/>
                  </a:lnTo>
                  <a:lnTo>
                    <a:pt x="55143" y="22059"/>
                  </a:lnTo>
                  <a:lnTo>
                    <a:pt x="52298" y="20789"/>
                  </a:lnTo>
                  <a:lnTo>
                    <a:pt x="49784" y="19519"/>
                  </a:lnTo>
                  <a:lnTo>
                    <a:pt x="51917" y="18249"/>
                  </a:lnTo>
                  <a:lnTo>
                    <a:pt x="50558" y="18249"/>
                  </a:lnTo>
                  <a:lnTo>
                    <a:pt x="53962" y="15709"/>
                  </a:lnTo>
                  <a:lnTo>
                    <a:pt x="47142" y="13169"/>
                  </a:lnTo>
                  <a:lnTo>
                    <a:pt x="52565" y="10629"/>
                  </a:lnTo>
                  <a:lnTo>
                    <a:pt x="53644" y="9359"/>
                  </a:lnTo>
                  <a:lnTo>
                    <a:pt x="52451" y="9359"/>
                  </a:lnTo>
                  <a:lnTo>
                    <a:pt x="48755" y="8089"/>
                  </a:lnTo>
                  <a:lnTo>
                    <a:pt x="46037" y="8089"/>
                  </a:lnTo>
                  <a:lnTo>
                    <a:pt x="56438" y="6819"/>
                  </a:lnTo>
                  <a:lnTo>
                    <a:pt x="51320" y="5549"/>
                  </a:lnTo>
                  <a:lnTo>
                    <a:pt x="49580" y="5549"/>
                  </a:lnTo>
                  <a:lnTo>
                    <a:pt x="47879" y="4279"/>
                  </a:lnTo>
                  <a:lnTo>
                    <a:pt x="50863" y="4279"/>
                  </a:lnTo>
                  <a:lnTo>
                    <a:pt x="47980" y="3009"/>
                  </a:lnTo>
                  <a:lnTo>
                    <a:pt x="49123" y="1739"/>
                  </a:lnTo>
                  <a:lnTo>
                    <a:pt x="54546" y="3009"/>
                  </a:lnTo>
                  <a:lnTo>
                    <a:pt x="54800" y="1739"/>
                  </a:lnTo>
                  <a:lnTo>
                    <a:pt x="54152" y="469"/>
                  </a:lnTo>
                  <a:lnTo>
                    <a:pt x="35433" y="469"/>
                  </a:lnTo>
                  <a:lnTo>
                    <a:pt x="32067" y="1739"/>
                  </a:lnTo>
                  <a:lnTo>
                    <a:pt x="35077" y="3009"/>
                  </a:lnTo>
                  <a:lnTo>
                    <a:pt x="31089" y="3009"/>
                  </a:lnTo>
                  <a:lnTo>
                    <a:pt x="35788" y="4279"/>
                  </a:lnTo>
                  <a:lnTo>
                    <a:pt x="32651" y="4279"/>
                  </a:lnTo>
                  <a:lnTo>
                    <a:pt x="34569" y="5549"/>
                  </a:lnTo>
                  <a:lnTo>
                    <a:pt x="35217" y="5549"/>
                  </a:lnTo>
                  <a:lnTo>
                    <a:pt x="32512" y="6819"/>
                  </a:lnTo>
                  <a:lnTo>
                    <a:pt x="35991" y="6819"/>
                  </a:lnTo>
                  <a:lnTo>
                    <a:pt x="31381" y="8089"/>
                  </a:lnTo>
                  <a:lnTo>
                    <a:pt x="29692" y="8089"/>
                  </a:lnTo>
                  <a:lnTo>
                    <a:pt x="34975" y="9359"/>
                  </a:lnTo>
                  <a:lnTo>
                    <a:pt x="34036" y="9359"/>
                  </a:lnTo>
                  <a:lnTo>
                    <a:pt x="31330" y="10629"/>
                  </a:lnTo>
                  <a:lnTo>
                    <a:pt x="34124" y="11899"/>
                  </a:lnTo>
                  <a:lnTo>
                    <a:pt x="31292" y="11899"/>
                  </a:lnTo>
                  <a:lnTo>
                    <a:pt x="30365" y="13169"/>
                  </a:lnTo>
                  <a:lnTo>
                    <a:pt x="32664" y="13169"/>
                  </a:lnTo>
                  <a:lnTo>
                    <a:pt x="32702" y="14439"/>
                  </a:lnTo>
                  <a:lnTo>
                    <a:pt x="34023" y="14439"/>
                  </a:lnTo>
                  <a:lnTo>
                    <a:pt x="33134" y="13169"/>
                  </a:lnTo>
                  <a:lnTo>
                    <a:pt x="37960" y="13169"/>
                  </a:lnTo>
                  <a:lnTo>
                    <a:pt x="34023" y="14439"/>
                  </a:lnTo>
                  <a:lnTo>
                    <a:pt x="36017" y="14439"/>
                  </a:lnTo>
                  <a:lnTo>
                    <a:pt x="31762" y="15709"/>
                  </a:lnTo>
                  <a:lnTo>
                    <a:pt x="30137" y="15709"/>
                  </a:lnTo>
                  <a:lnTo>
                    <a:pt x="31699" y="16979"/>
                  </a:lnTo>
                  <a:lnTo>
                    <a:pt x="29540" y="16979"/>
                  </a:lnTo>
                  <a:lnTo>
                    <a:pt x="30568" y="18249"/>
                  </a:lnTo>
                  <a:lnTo>
                    <a:pt x="32321" y="18249"/>
                  </a:lnTo>
                  <a:lnTo>
                    <a:pt x="35420" y="19519"/>
                  </a:lnTo>
                  <a:lnTo>
                    <a:pt x="33362" y="20421"/>
                  </a:lnTo>
                  <a:lnTo>
                    <a:pt x="32562" y="19786"/>
                  </a:lnTo>
                  <a:lnTo>
                    <a:pt x="32791" y="20586"/>
                  </a:lnTo>
                  <a:lnTo>
                    <a:pt x="33045" y="20561"/>
                  </a:lnTo>
                  <a:lnTo>
                    <a:pt x="32524" y="20789"/>
                  </a:lnTo>
                  <a:lnTo>
                    <a:pt x="36106" y="20789"/>
                  </a:lnTo>
                  <a:lnTo>
                    <a:pt x="37007" y="21742"/>
                  </a:lnTo>
                  <a:lnTo>
                    <a:pt x="38785" y="20789"/>
                  </a:lnTo>
                  <a:lnTo>
                    <a:pt x="38950" y="20789"/>
                  </a:lnTo>
                  <a:lnTo>
                    <a:pt x="40043" y="22059"/>
                  </a:lnTo>
                  <a:lnTo>
                    <a:pt x="40322" y="22059"/>
                  </a:lnTo>
                  <a:lnTo>
                    <a:pt x="39319" y="23329"/>
                  </a:lnTo>
                  <a:lnTo>
                    <a:pt x="35763" y="23329"/>
                  </a:lnTo>
                  <a:lnTo>
                    <a:pt x="38087" y="22059"/>
                  </a:lnTo>
                  <a:lnTo>
                    <a:pt x="37299" y="22059"/>
                  </a:lnTo>
                  <a:lnTo>
                    <a:pt x="37007" y="21742"/>
                  </a:lnTo>
                  <a:lnTo>
                    <a:pt x="36423" y="22059"/>
                  </a:lnTo>
                  <a:lnTo>
                    <a:pt x="30670" y="22059"/>
                  </a:lnTo>
                  <a:lnTo>
                    <a:pt x="29667" y="23329"/>
                  </a:lnTo>
                  <a:lnTo>
                    <a:pt x="32524" y="23329"/>
                  </a:lnTo>
                  <a:lnTo>
                    <a:pt x="31508" y="24599"/>
                  </a:lnTo>
                  <a:lnTo>
                    <a:pt x="33477" y="24599"/>
                  </a:lnTo>
                  <a:lnTo>
                    <a:pt x="34429" y="23329"/>
                  </a:lnTo>
                  <a:lnTo>
                    <a:pt x="36398" y="24599"/>
                  </a:lnTo>
                  <a:lnTo>
                    <a:pt x="39979" y="25869"/>
                  </a:lnTo>
                  <a:lnTo>
                    <a:pt x="39103" y="25869"/>
                  </a:lnTo>
                  <a:lnTo>
                    <a:pt x="36741" y="27139"/>
                  </a:lnTo>
                  <a:lnTo>
                    <a:pt x="32715" y="27139"/>
                  </a:lnTo>
                  <a:lnTo>
                    <a:pt x="32346" y="28409"/>
                  </a:lnTo>
                  <a:lnTo>
                    <a:pt x="38506" y="27139"/>
                  </a:lnTo>
                  <a:lnTo>
                    <a:pt x="35814" y="28409"/>
                  </a:lnTo>
                  <a:lnTo>
                    <a:pt x="32727" y="28409"/>
                  </a:lnTo>
                  <a:lnTo>
                    <a:pt x="33312" y="29679"/>
                  </a:lnTo>
                  <a:lnTo>
                    <a:pt x="35902" y="30949"/>
                  </a:lnTo>
                  <a:lnTo>
                    <a:pt x="36576" y="32219"/>
                  </a:lnTo>
                  <a:lnTo>
                    <a:pt x="33299" y="32219"/>
                  </a:lnTo>
                  <a:lnTo>
                    <a:pt x="35115" y="33489"/>
                  </a:lnTo>
                  <a:lnTo>
                    <a:pt x="32918" y="34759"/>
                  </a:lnTo>
                  <a:lnTo>
                    <a:pt x="30797" y="37299"/>
                  </a:lnTo>
                  <a:lnTo>
                    <a:pt x="32359" y="37299"/>
                  </a:lnTo>
                  <a:lnTo>
                    <a:pt x="35267" y="37299"/>
                  </a:lnTo>
                  <a:lnTo>
                    <a:pt x="34010" y="38100"/>
                  </a:lnTo>
                  <a:lnTo>
                    <a:pt x="34975" y="38569"/>
                  </a:lnTo>
                  <a:lnTo>
                    <a:pt x="37985" y="39839"/>
                  </a:lnTo>
                  <a:lnTo>
                    <a:pt x="34683" y="41109"/>
                  </a:lnTo>
                  <a:lnTo>
                    <a:pt x="33769" y="41109"/>
                  </a:lnTo>
                  <a:lnTo>
                    <a:pt x="32524" y="42379"/>
                  </a:lnTo>
                  <a:lnTo>
                    <a:pt x="36664" y="42379"/>
                  </a:lnTo>
                  <a:lnTo>
                    <a:pt x="35331" y="44919"/>
                  </a:lnTo>
                  <a:lnTo>
                    <a:pt x="38138" y="46189"/>
                  </a:lnTo>
                  <a:lnTo>
                    <a:pt x="33477" y="47459"/>
                  </a:lnTo>
                  <a:lnTo>
                    <a:pt x="37896" y="47459"/>
                  </a:lnTo>
                  <a:lnTo>
                    <a:pt x="31496" y="48729"/>
                  </a:lnTo>
                  <a:lnTo>
                    <a:pt x="37655" y="48729"/>
                  </a:lnTo>
                  <a:lnTo>
                    <a:pt x="34594" y="49999"/>
                  </a:lnTo>
                  <a:lnTo>
                    <a:pt x="33477" y="49999"/>
                  </a:lnTo>
                  <a:lnTo>
                    <a:pt x="31419" y="51269"/>
                  </a:lnTo>
                  <a:lnTo>
                    <a:pt x="35267" y="51269"/>
                  </a:lnTo>
                  <a:lnTo>
                    <a:pt x="35902" y="52539"/>
                  </a:lnTo>
                  <a:lnTo>
                    <a:pt x="32181" y="52539"/>
                  </a:lnTo>
                  <a:lnTo>
                    <a:pt x="33007" y="53809"/>
                  </a:lnTo>
                  <a:lnTo>
                    <a:pt x="36830" y="53809"/>
                  </a:lnTo>
                  <a:lnTo>
                    <a:pt x="33121" y="55079"/>
                  </a:lnTo>
                  <a:lnTo>
                    <a:pt x="31457" y="55079"/>
                  </a:lnTo>
                  <a:lnTo>
                    <a:pt x="34188" y="56349"/>
                  </a:lnTo>
                  <a:lnTo>
                    <a:pt x="33782" y="56349"/>
                  </a:lnTo>
                  <a:lnTo>
                    <a:pt x="31826" y="57619"/>
                  </a:lnTo>
                  <a:lnTo>
                    <a:pt x="32588" y="58889"/>
                  </a:lnTo>
                  <a:lnTo>
                    <a:pt x="30365" y="58889"/>
                  </a:lnTo>
                  <a:lnTo>
                    <a:pt x="29768" y="60159"/>
                  </a:lnTo>
                  <a:lnTo>
                    <a:pt x="31369" y="61429"/>
                  </a:lnTo>
                  <a:lnTo>
                    <a:pt x="31280" y="62699"/>
                  </a:lnTo>
                  <a:lnTo>
                    <a:pt x="32346" y="61429"/>
                  </a:lnTo>
                  <a:lnTo>
                    <a:pt x="36182" y="61429"/>
                  </a:lnTo>
                  <a:lnTo>
                    <a:pt x="36550" y="62699"/>
                  </a:lnTo>
                  <a:lnTo>
                    <a:pt x="32435" y="62699"/>
                  </a:lnTo>
                  <a:lnTo>
                    <a:pt x="26873" y="63969"/>
                  </a:lnTo>
                  <a:lnTo>
                    <a:pt x="29527" y="63969"/>
                  </a:lnTo>
                  <a:lnTo>
                    <a:pt x="29464" y="65239"/>
                  </a:lnTo>
                  <a:lnTo>
                    <a:pt x="30619" y="66509"/>
                  </a:lnTo>
                  <a:lnTo>
                    <a:pt x="30759" y="67779"/>
                  </a:lnTo>
                  <a:lnTo>
                    <a:pt x="35407" y="67779"/>
                  </a:lnTo>
                  <a:lnTo>
                    <a:pt x="34429" y="69049"/>
                  </a:lnTo>
                  <a:lnTo>
                    <a:pt x="32080" y="69049"/>
                  </a:lnTo>
                  <a:lnTo>
                    <a:pt x="32296" y="70319"/>
                  </a:lnTo>
                  <a:lnTo>
                    <a:pt x="33731" y="71589"/>
                  </a:lnTo>
                  <a:lnTo>
                    <a:pt x="34772" y="70319"/>
                  </a:lnTo>
                  <a:lnTo>
                    <a:pt x="36512" y="71589"/>
                  </a:lnTo>
                  <a:lnTo>
                    <a:pt x="33731" y="71589"/>
                  </a:lnTo>
                  <a:lnTo>
                    <a:pt x="32131" y="71589"/>
                  </a:lnTo>
                  <a:lnTo>
                    <a:pt x="32524" y="72859"/>
                  </a:lnTo>
                  <a:lnTo>
                    <a:pt x="34721" y="74129"/>
                  </a:lnTo>
                  <a:lnTo>
                    <a:pt x="34505" y="74129"/>
                  </a:lnTo>
                  <a:lnTo>
                    <a:pt x="35306" y="74637"/>
                  </a:lnTo>
                  <a:lnTo>
                    <a:pt x="34798" y="74129"/>
                  </a:lnTo>
                  <a:lnTo>
                    <a:pt x="37655" y="74129"/>
                  </a:lnTo>
                  <a:lnTo>
                    <a:pt x="36258" y="75247"/>
                  </a:lnTo>
                  <a:lnTo>
                    <a:pt x="38455" y="76669"/>
                  </a:lnTo>
                  <a:lnTo>
                    <a:pt x="26555" y="77939"/>
                  </a:lnTo>
                  <a:lnTo>
                    <a:pt x="32067" y="79209"/>
                  </a:lnTo>
                  <a:lnTo>
                    <a:pt x="31800" y="79209"/>
                  </a:lnTo>
                  <a:lnTo>
                    <a:pt x="34620" y="80479"/>
                  </a:lnTo>
                  <a:lnTo>
                    <a:pt x="34251" y="81432"/>
                  </a:lnTo>
                  <a:lnTo>
                    <a:pt x="35331" y="81749"/>
                  </a:lnTo>
                  <a:lnTo>
                    <a:pt x="30175" y="83019"/>
                  </a:lnTo>
                  <a:lnTo>
                    <a:pt x="33070" y="84289"/>
                  </a:lnTo>
                  <a:lnTo>
                    <a:pt x="25133" y="84289"/>
                  </a:lnTo>
                  <a:lnTo>
                    <a:pt x="33439" y="86829"/>
                  </a:lnTo>
                  <a:lnTo>
                    <a:pt x="28333" y="88099"/>
                  </a:lnTo>
                  <a:lnTo>
                    <a:pt x="29121" y="88099"/>
                  </a:lnTo>
                  <a:lnTo>
                    <a:pt x="28676" y="89369"/>
                  </a:lnTo>
                  <a:lnTo>
                    <a:pt x="30124" y="89369"/>
                  </a:lnTo>
                  <a:lnTo>
                    <a:pt x="30365" y="88099"/>
                  </a:lnTo>
                  <a:lnTo>
                    <a:pt x="31369" y="89369"/>
                  </a:lnTo>
                  <a:lnTo>
                    <a:pt x="33451" y="91909"/>
                  </a:lnTo>
                  <a:lnTo>
                    <a:pt x="28257" y="94449"/>
                  </a:lnTo>
                  <a:lnTo>
                    <a:pt x="26377" y="96989"/>
                  </a:lnTo>
                  <a:lnTo>
                    <a:pt x="25819" y="96989"/>
                  </a:lnTo>
                  <a:lnTo>
                    <a:pt x="35953" y="98259"/>
                  </a:lnTo>
                  <a:lnTo>
                    <a:pt x="28016" y="98259"/>
                  </a:lnTo>
                  <a:lnTo>
                    <a:pt x="32004" y="100799"/>
                  </a:lnTo>
                  <a:lnTo>
                    <a:pt x="27559" y="102069"/>
                  </a:lnTo>
                  <a:lnTo>
                    <a:pt x="30886" y="104609"/>
                  </a:lnTo>
                  <a:lnTo>
                    <a:pt x="26555" y="104609"/>
                  </a:lnTo>
                  <a:lnTo>
                    <a:pt x="28841" y="105879"/>
                  </a:lnTo>
                  <a:lnTo>
                    <a:pt x="26454" y="105879"/>
                  </a:lnTo>
                  <a:lnTo>
                    <a:pt x="31076" y="107149"/>
                  </a:lnTo>
                  <a:lnTo>
                    <a:pt x="28765" y="107149"/>
                  </a:lnTo>
                  <a:lnTo>
                    <a:pt x="27152" y="108419"/>
                  </a:lnTo>
                  <a:lnTo>
                    <a:pt x="28613" y="108419"/>
                  </a:lnTo>
                  <a:lnTo>
                    <a:pt x="31216" y="109689"/>
                  </a:lnTo>
                  <a:lnTo>
                    <a:pt x="29451" y="109689"/>
                  </a:lnTo>
                  <a:lnTo>
                    <a:pt x="32651" y="110959"/>
                  </a:lnTo>
                  <a:lnTo>
                    <a:pt x="27635" y="110959"/>
                  </a:lnTo>
                  <a:lnTo>
                    <a:pt x="28435" y="112229"/>
                  </a:lnTo>
                  <a:lnTo>
                    <a:pt x="29159" y="112649"/>
                  </a:lnTo>
                  <a:lnTo>
                    <a:pt x="29083" y="113499"/>
                  </a:lnTo>
                  <a:lnTo>
                    <a:pt x="27965" y="113499"/>
                  </a:lnTo>
                  <a:lnTo>
                    <a:pt x="30391" y="114769"/>
                  </a:lnTo>
                  <a:lnTo>
                    <a:pt x="24650" y="114769"/>
                  </a:lnTo>
                  <a:lnTo>
                    <a:pt x="34734" y="116039"/>
                  </a:lnTo>
                  <a:lnTo>
                    <a:pt x="27457" y="116039"/>
                  </a:lnTo>
                  <a:lnTo>
                    <a:pt x="29819" y="118579"/>
                  </a:lnTo>
                  <a:lnTo>
                    <a:pt x="31381" y="119849"/>
                  </a:lnTo>
                  <a:lnTo>
                    <a:pt x="27089" y="119849"/>
                  </a:lnTo>
                  <a:lnTo>
                    <a:pt x="28524" y="120865"/>
                  </a:lnTo>
                  <a:lnTo>
                    <a:pt x="31496" y="120002"/>
                  </a:lnTo>
                  <a:lnTo>
                    <a:pt x="32334" y="121119"/>
                  </a:lnTo>
                  <a:lnTo>
                    <a:pt x="28892" y="121119"/>
                  </a:lnTo>
                  <a:lnTo>
                    <a:pt x="32829" y="122389"/>
                  </a:lnTo>
                  <a:lnTo>
                    <a:pt x="31572" y="123659"/>
                  </a:lnTo>
                  <a:lnTo>
                    <a:pt x="30886" y="123659"/>
                  </a:lnTo>
                  <a:lnTo>
                    <a:pt x="29540" y="122389"/>
                  </a:lnTo>
                  <a:lnTo>
                    <a:pt x="28765" y="122389"/>
                  </a:lnTo>
                  <a:lnTo>
                    <a:pt x="30556" y="123659"/>
                  </a:lnTo>
                  <a:lnTo>
                    <a:pt x="28028" y="124929"/>
                  </a:lnTo>
                  <a:lnTo>
                    <a:pt x="30441" y="126199"/>
                  </a:lnTo>
                  <a:lnTo>
                    <a:pt x="33185" y="126199"/>
                  </a:lnTo>
                  <a:lnTo>
                    <a:pt x="35801" y="128270"/>
                  </a:lnTo>
                  <a:lnTo>
                    <a:pt x="31953" y="127469"/>
                  </a:lnTo>
                  <a:lnTo>
                    <a:pt x="36347" y="130009"/>
                  </a:lnTo>
                  <a:lnTo>
                    <a:pt x="28702" y="127469"/>
                  </a:lnTo>
                  <a:lnTo>
                    <a:pt x="29070" y="128739"/>
                  </a:lnTo>
                  <a:lnTo>
                    <a:pt x="28613" y="128739"/>
                  </a:lnTo>
                  <a:lnTo>
                    <a:pt x="29679" y="130009"/>
                  </a:lnTo>
                  <a:lnTo>
                    <a:pt x="29222" y="130009"/>
                  </a:lnTo>
                  <a:lnTo>
                    <a:pt x="33159" y="131279"/>
                  </a:lnTo>
                  <a:lnTo>
                    <a:pt x="30797" y="131279"/>
                  </a:lnTo>
                  <a:lnTo>
                    <a:pt x="30988" y="132549"/>
                  </a:lnTo>
                  <a:lnTo>
                    <a:pt x="35928" y="133819"/>
                  </a:lnTo>
                  <a:lnTo>
                    <a:pt x="33845" y="135089"/>
                  </a:lnTo>
                  <a:lnTo>
                    <a:pt x="29413" y="133819"/>
                  </a:lnTo>
                  <a:lnTo>
                    <a:pt x="32321" y="135089"/>
                  </a:lnTo>
                  <a:lnTo>
                    <a:pt x="28435" y="133819"/>
                  </a:lnTo>
                  <a:lnTo>
                    <a:pt x="29514" y="135089"/>
                  </a:lnTo>
                  <a:lnTo>
                    <a:pt x="31280" y="135089"/>
                  </a:lnTo>
                  <a:lnTo>
                    <a:pt x="34036" y="136359"/>
                  </a:lnTo>
                  <a:lnTo>
                    <a:pt x="31153" y="136359"/>
                  </a:lnTo>
                  <a:lnTo>
                    <a:pt x="31750" y="137629"/>
                  </a:lnTo>
                  <a:lnTo>
                    <a:pt x="33185" y="137629"/>
                  </a:lnTo>
                  <a:lnTo>
                    <a:pt x="32994" y="137769"/>
                  </a:lnTo>
                  <a:lnTo>
                    <a:pt x="32918" y="137922"/>
                  </a:lnTo>
                  <a:lnTo>
                    <a:pt x="34582" y="138137"/>
                  </a:lnTo>
                  <a:lnTo>
                    <a:pt x="33566" y="137756"/>
                  </a:lnTo>
                  <a:lnTo>
                    <a:pt x="33312" y="137629"/>
                  </a:lnTo>
                  <a:lnTo>
                    <a:pt x="36664" y="137629"/>
                  </a:lnTo>
                  <a:lnTo>
                    <a:pt x="36906" y="138899"/>
                  </a:lnTo>
                  <a:lnTo>
                    <a:pt x="34582" y="138899"/>
                  </a:lnTo>
                  <a:lnTo>
                    <a:pt x="37033" y="140169"/>
                  </a:lnTo>
                  <a:lnTo>
                    <a:pt x="34747" y="140169"/>
                  </a:lnTo>
                  <a:lnTo>
                    <a:pt x="31750" y="138899"/>
                  </a:lnTo>
                  <a:lnTo>
                    <a:pt x="30911" y="138899"/>
                  </a:lnTo>
                  <a:lnTo>
                    <a:pt x="34099" y="140169"/>
                  </a:lnTo>
                  <a:lnTo>
                    <a:pt x="31623" y="140169"/>
                  </a:lnTo>
                  <a:lnTo>
                    <a:pt x="35026" y="141439"/>
                  </a:lnTo>
                  <a:lnTo>
                    <a:pt x="31470" y="141439"/>
                  </a:lnTo>
                  <a:lnTo>
                    <a:pt x="30886" y="142709"/>
                  </a:lnTo>
                  <a:lnTo>
                    <a:pt x="36410" y="141439"/>
                  </a:lnTo>
                  <a:lnTo>
                    <a:pt x="34188" y="142709"/>
                  </a:lnTo>
                  <a:lnTo>
                    <a:pt x="31965" y="142709"/>
                  </a:lnTo>
                  <a:lnTo>
                    <a:pt x="34607" y="143979"/>
                  </a:lnTo>
                  <a:lnTo>
                    <a:pt x="33197" y="145249"/>
                  </a:lnTo>
                  <a:lnTo>
                    <a:pt x="29565" y="145249"/>
                  </a:lnTo>
                  <a:lnTo>
                    <a:pt x="33337" y="147789"/>
                  </a:lnTo>
                  <a:lnTo>
                    <a:pt x="32702" y="147789"/>
                  </a:lnTo>
                  <a:lnTo>
                    <a:pt x="38163" y="149059"/>
                  </a:lnTo>
                  <a:lnTo>
                    <a:pt x="29921" y="149059"/>
                  </a:lnTo>
                  <a:lnTo>
                    <a:pt x="28930" y="150329"/>
                  </a:lnTo>
                  <a:lnTo>
                    <a:pt x="31038" y="151599"/>
                  </a:lnTo>
                  <a:lnTo>
                    <a:pt x="29845" y="152869"/>
                  </a:lnTo>
                  <a:lnTo>
                    <a:pt x="30264" y="152869"/>
                  </a:lnTo>
                  <a:lnTo>
                    <a:pt x="29540" y="154139"/>
                  </a:lnTo>
                  <a:lnTo>
                    <a:pt x="32715" y="154139"/>
                  </a:lnTo>
                  <a:lnTo>
                    <a:pt x="29718" y="155409"/>
                  </a:lnTo>
                  <a:lnTo>
                    <a:pt x="30670" y="156679"/>
                  </a:lnTo>
                  <a:lnTo>
                    <a:pt x="31877" y="157949"/>
                  </a:lnTo>
                  <a:lnTo>
                    <a:pt x="29629" y="159219"/>
                  </a:lnTo>
                  <a:lnTo>
                    <a:pt x="29641" y="157949"/>
                  </a:lnTo>
                  <a:lnTo>
                    <a:pt x="28435" y="157949"/>
                  </a:lnTo>
                  <a:lnTo>
                    <a:pt x="29527" y="159219"/>
                  </a:lnTo>
                  <a:lnTo>
                    <a:pt x="31927" y="160489"/>
                  </a:lnTo>
                  <a:lnTo>
                    <a:pt x="31013" y="159219"/>
                  </a:lnTo>
                  <a:lnTo>
                    <a:pt x="32905" y="159219"/>
                  </a:lnTo>
                  <a:lnTo>
                    <a:pt x="34302" y="160489"/>
                  </a:lnTo>
                  <a:lnTo>
                    <a:pt x="31927" y="160489"/>
                  </a:lnTo>
                  <a:lnTo>
                    <a:pt x="28003" y="160489"/>
                  </a:lnTo>
                  <a:lnTo>
                    <a:pt x="37147" y="161759"/>
                  </a:lnTo>
                  <a:lnTo>
                    <a:pt x="36220" y="161759"/>
                  </a:lnTo>
                  <a:lnTo>
                    <a:pt x="36220" y="164299"/>
                  </a:lnTo>
                  <a:lnTo>
                    <a:pt x="32664" y="164299"/>
                  </a:lnTo>
                  <a:lnTo>
                    <a:pt x="32689" y="163398"/>
                  </a:lnTo>
                  <a:lnTo>
                    <a:pt x="36220" y="164299"/>
                  </a:lnTo>
                  <a:lnTo>
                    <a:pt x="36220" y="161759"/>
                  </a:lnTo>
                  <a:lnTo>
                    <a:pt x="33477" y="161759"/>
                  </a:lnTo>
                  <a:lnTo>
                    <a:pt x="35077" y="163029"/>
                  </a:lnTo>
                  <a:lnTo>
                    <a:pt x="33426" y="163029"/>
                  </a:lnTo>
                  <a:lnTo>
                    <a:pt x="31153" y="161759"/>
                  </a:lnTo>
                  <a:lnTo>
                    <a:pt x="31229" y="163029"/>
                  </a:lnTo>
                  <a:lnTo>
                    <a:pt x="28968" y="163029"/>
                  </a:lnTo>
                  <a:lnTo>
                    <a:pt x="27368" y="164299"/>
                  </a:lnTo>
                  <a:lnTo>
                    <a:pt x="28282" y="164299"/>
                  </a:lnTo>
                  <a:lnTo>
                    <a:pt x="35369" y="165569"/>
                  </a:lnTo>
                  <a:lnTo>
                    <a:pt x="29641" y="165569"/>
                  </a:lnTo>
                  <a:lnTo>
                    <a:pt x="29387" y="165569"/>
                  </a:lnTo>
                  <a:lnTo>
                    <a:pt x="29794" y="165684"/>
                  </a:lnTo>
                  <a:lnTo>
                    <a:pt x="31394" y="166839"/>
                  </a:lnTo>
                  <a:lnTo>
                    <a:pt x="28295" y="165569"/>
                  </a:lnTo>
                  <a:lnTo>
                    <a:pt x="25488" y="165569"/>
                  </a:lnTo>
                  <a:lnTo>
                    <a:pt x="27940" y="166839"/>
                  </a:lnTo>
                  <a:lnTo>
                    <a:pt x="25971" y="166839"/>
                  </a:lnTo>
                  <a:lnTo>
                    <a:pt x="26809" y="168109"/>
                  </a:lnTo>
                  <a:lnTo>
                    <a:pt x="27330" y="168109"/>
                  </a:lnTo>
                  <a:lnTo>
                    <a:pt x="30645" y="169379"/>
                  </a:lnTo>
                  <a:lnTo>
                    <a:pt x="22834" y="169379"/>
                  </a:lnTo>
                  <a:lnTo>
                    <a:pt x="27343" y="170649"/>
                  </a:lnTo>
                  <a:lnTo>
                    <a:pt x="29108" y="171919"/>
                  </a:lnTo>
                  <a:lnTo>
                    <a:pt x="32461" y="173189"/>
                  </a:lnTo>
                  <a:lnTo>
                    <a:pt x="33972" y="174459"/>
                  </a:lnTo>
                  <a:lnTo>
                    <a:pt x="33286" y="174459"/>
                  </a:lnTo>
                  <a:lnTo>
                    <a:pt x="34315" y="174815"/>
                  </a:lnTo>
                  <a:lnTo>
                    <a:pt x="34150" y="174459"/>
                  </a:lnTo>
                  <a:lnTo>
                    <a:pt x="40271" y="174459"/>
                  </a:lnTo>
                  <a:lnTo>
                    <a:pt x="34671" y="173189"/>
                  </a:lnTo>
                  <a:lnTo>
                    <a:pt x="35090" y="173189"/>
                  </a:lnTo>
                  <a:lnTo>
                    <a:pt x="31572" y="170649"/>
                  </a:lnTo>
                  <a:lnTo>
                    <a:pt x="39433" y="171919"/>
                  </a:lnTo>
                  <a:lnTo>
                    <a:pt x="36309" y="170649"/>
                  </a:lnTo>
                  <a:lnTo>
                    <a:pt x="37579" y="170649"/>
                  </a:lnTo>
                  <a:lnTo>
                    <a:pt x="33540" y="168109"/>
                  </a:lnTo>
                  <a:lnTo>
                    <a:pt x="35763" y="168668"/>
                  </a:lnTo>
                  <a:lnTo>
                    <a:pt x="35344" y="168325"/>
                  </a:lnTo>
                  <a:lnTo>
                    <a:pt x="34251" y="168109"/>
                  </a:lnTo>
                  <a:lnTo>
                    <a:pt x="35077" y="168109"/>
                  </a:lnTo>
                  <a:lnTo>
                    <a:pt x="36220" y="168109"/>
                  </a:lnTo>
                  <a:lnTo>
                    <a:pt x="40601" y="168109"/>
                  </a:lnTo>
                  <a:lnTo>
                    <a:pt x="35941" y="166839"/>
                  </a:lnTo>
                  <a:lnTo>
                    <a:pt x="41808" y="168109"/>
                  </a:lnTo>
                  <a:lnTo>
                    <a:pt x="40982" y="166839"/>
                  </a:lnTo>
                  <a:lnTo>
                    <a:pt x="37236" y="166839"/>
                  </a:lnTo>
                  <a:lnTo>
                    <a:pt x="39179" y="165785"/>
                  </a:lnTo>
                  <a:lnTo>
                    <a:pt x="39573" y="165569"/>
                  </a:lnTo>
                  <a:lnTo>
                    <a:pt x="38455" y="164299"/>
                  </a:lnTo>
                  <a:lnTo>
                    <a:pt x="39700" y="165569"/>
                  </a:lnTo>
                  <a:lnTo>
                    <a:pt x="40741" y="164299"/>
                  </a:lnTo>
                  <a:lnTo>
                    <a:pt x="42214" y="163029"/>
                  </a:lnTo>
                  <a:lnTo>
                    <a:pt x="39077" y="163029"/>
                  </a:lnTo>
                  <a:lnTo>
                    <a:pt x="39903" y="161759"/>
                  </a:lnTo>
                  <a:lnTo>
                    <a:pt x="41592" y="161759"/>
                  </a:lnTo>
                  <a:lnTo>
                    <a:pt x="41198" y="160489"/>
                  </a:lnTo>
                  <a:lnTo>
                    <a:pt x="44018" y="161759"/>
                  </a:lnTo>
                  <a:lnTo>
                    <a:pt x="44005" y="161480"/>
                  </a:lnTo>
                  <a:lnTo>
                    <a:pt x="44246" y="161531"/>
                  </a:lnTo>
                  <a:lnTo>
                    <a:pt x="44780" y="161658"/>
                  </a:lnTo>
                  <a:lnTo>
                    <a:pt x="44005" y="161404"/>
                  </a:lnTo>
                  <a:lnTo>
                    <a:pt x="43980" y="160489"/>
                  </a:lnTo>
                  <a:lnTo>
                    <a:pt x="40906" y="159219"/>
                  </a:lnTo>
                  <a:lnTo>
                    <a:pt x="40106" y="159219"/>
                  </a:lnTo>
                  <a:lnTo>
                    <a:pt x="35445" y="159219"/>
                  </a:lnTo>
                  <a:lnTo>
                    <a:pt x="33807" y="157949"/>
                  </a:lnTo>
                  <a:lnTo>
                    <a:pt x="37744" y="157949"/>
                  </a:lnTo>
                  <a:lnTo>
                    <a:pt x="40106" y="159219"/>
                  </a:lnTo>
                  <a:lnTo>
                    <a:pt x="41211" y="157949"/>
                  </a:lnTo>
                  <a:lnTo>
                    <a:pt x="41681" y="157949"/>
                  </a:lnTo>
                  <a:lnTo>
                    <a:pt x="41617" y="156679"/>
                  </a:lnTo>
                  <a:lnTo>
                    <a:pt x="44170" y="157949"/>
                  </a:lnTo>
                  <a:lnTo>
                    <a:pt x="45275" y="156679"/>
                  </a:lnTo>
                  <a:lnTo>
                    <a:pt x="44665" y="156679"/>
                  </a:lnTo>
                  <a:lnTo>
                    <a:pt x="43383" y="155409"/>
                  </a:lnTo>
                  <a:lnTo>
                    <a:pt x="44526" y="154139"/>
                  </a:lnTo>
                  <a:lnTo>
                    <a:pt x="40995" y="154139"/>
                  </a:lnTo>
                  <a:lnTo>
                    <a:pt x="38011" y="152869"/>
                  </a:lnTo>
                  <a:lnTo>
                    <a:pt x="42951" y="152869"/>
                  </a:lnTo>
                  <a:lnTo>
                    <a:pt x="41808" y="151599"/>
                  </a:lnTo>
                  <a:lnTo>
                    <a:pt x="42837" y="151599"/>
                  </a:lnTo>
                  <a:lnTo>
                    <a:pt x="41770" y="150329"/>
                  </a:lnTo>
                  <a:lnTo>
                    <a:pt x="42367" y="150329"/>
                  </a:lnTo>
                  <a:lnTo>
                    <a:pt x="40233" y="149059"/>
                  </a:lnTo>
                  <a:lnTo>
                    <a:pt x="43370" y="149059"/>
                  </a:lnTo>
                  <a:lnTo>
                    <a:pt x="42672" y="147789"/>
                  </a:lnTo>
                  <a:lnTo>
                    <a:pt x="43332" y="147789"/>
                  </a:lnTo>
                  <a:lnTo>
                    <a:pt x="44653" y="148767"/>
                  </a:lnTo>
                  <a:lnTo>
                    <a:pt x="44729" y="148501"/>
                  </a:lnTo>
                  <a:lnTo>
                    <a:pt x="44742" y="148831"/>
                  </a:lnTo>
                  <a:lnTo>
                    <a:pt x="45059" y="149059"/>
                  </a:lnTo>
                  <a:lnTo>
                    <a:pt x="44996" y="148501"/>
                  </a:lnTo>
                  <a:lnTo>
                    <a:pt x="45542" y="147789"/>
                  </a:lnTo>
                  <a:lnTo>
                    <a:pt x="47091" y="147789"/>
                  </a:lnTo>
                  <a:lnTo>
                    <a:pt x="47866" y="146519"/>
                  </a:lnTo>
                  <a:lnTo>
                    <a:pt x="44856" y="146519"/>
                  </a:lnTo>
                  <a:lnTo>
                    <a:pt x="45402" y="145249"/>
                  </a:lnTo>
                  <a:lnTo>
                    <a:pt x="48818" y="146519"/>
                  </a:lnTo>
                  <a:lnTo>
                    <a:pt x="53200" y="145249"/>
                  </a:lnTo>
                  <a:lnTo>
                    <a:pt x="42011" y="142709"/>
                  </a:lnTo>
                  <a:lnTo>
                    <a:pt x="50190" y="142709"/>
                  </a:lnTo>
                  <a:lnTo>
                    <a:pt x="50228" y="141439"/>
                  </a:lnTo>
                  <a:lnTo>
                    <a:pt x="52260" y="141439"/>
                  </a:lnTo>
                  <a:lnTo>
                    <a:pt x="45288" y="140169"/>
                  </a:lnTo>
                  <a:lnTo>
                    <a:pt x="45466" y="140169"/>
                  </a:lnTo>
                  <a:lnTo>
                    <a:pt x="42164" y="138899"/>
                  </a:lnTo>
                  <a:lnTo>
                    <a:pt x="41097" y="138899"/>
                  </a:lnTo>
                  <a:lnTo>
                    <a:pt x="41630" y="137629"/>
                  </a:lnTo>
                  <a:lnTo>
                    <a:pt x="46367" y="138899"/>
                  </a:lnTo>
                  <a:lnTo>
                    <a:pt x="46570" y="138899"/>
                  </a:lnTo>
                  <a:lnTo>
                    <a:pt x="47485" y="140169"/>
                  </a:lnTo>
                  <a:lnTo>
                    <a:pt x="48844" y="140169"/>
                  </a:lnTo>
                  <a:lnTo>
                    <a:pt x="47637" y="138899"/>
                  </a:lnTo>
                  <a:lnTo>
                    <a:pt x="48221" y="138899"/>
                  </a:lnTo>
                  <a:lnTo>
                    <a:pt x="49517" y="138023"/>
                  </a:lnTo>
                  <a:lnTo>
                    <a:pt x="48907" y="138899"/>
                  </a:lnTo>
                  <a:lnTo>
                    <a:pt x="50901" y="138899"/>
                  </a:lnTo>
                  <a:lnTo>
                    <a:pt x="49911" y="137756"/>
                  </a:lnTo>
                  <a:lnTo>
                    <a:pt x="50114" y="137629"/>
                  </a:lnTo>
                  <a:lnTo>
                    <a:pt x="49796" y="137629"/>
                  </a:lnTo>
                  <a:lnTo>
                    <a:pt x="48450" y="137629"/>
                  </a:lnTo>
                  <a:lnTo>
                    <a:pt x="49745" y="136359"/>
                  </a:lnTo>
                  <a:lnTo>
                    <a:pt x="47599" y="136359"/>
                  </a:lnTo>
                  <a:lnTo>
                    <a:pt x="49288" y="135089"/>
                  </a:lnTo>
                  <a:lnTo>
                    <a:pt x="45351" y="136359"/>
                  </a:lnTo>
                  <a:lnTo>
                    <a:pt x="44894" y="135089"/>
                  </a:lnTo>
                  <a:lnTo>
                    <a:pt x="47891" y="135089"/>
                  </a:lnTo>
                  <a:lnTo>
                    <a:pt x="49225" y="133819"/>
                  </a:lnTo>
                  <a:lnTo>
                    <a:pt x="52146" y="135089"/>
                  </a:lnTo>
                  <a:lnTo>
                    <a:pt x="49872" y="133819"/>
                  </a:lnTo>
                  <a:lnTo>
                    <a:pt x="52793" y="133819"/>
                  </a:lnTo>
                  <a:lnTo>
                    <a:pt x="52832" y="132549"/>
                  </a:lnTo>
                  <a:lnTo>
                    <a:pt x="48399" y="132549"/>
                  </a:lnTo>
                  <a:lnTo>
                    <a:pt x="47574" y="132549"/>
                  </a:lnTo>
                  <a:lnTo>
                    <a:pt x="48869" y="131279"/>
                  </a:lnTo>
                  <a:lnTo>
                    <a:pt x="49631" y="131279"/>
                  </a:lnTo>
                  <a:lnTo>
                    <a:pt x="48399" y="132549"/>
                  </a:lnTo>
                  <a:lnTo>
                    <a:pt x="52933" y="131279"/>
                  </a:lnTo>
                  <a:lnTo>
                    <a:pt x="50698" y="131279"/>
                  </a:lnTo>
                  <a:lnTo>
                    <a:pt x="50888" y="130009"/>
                  </a:lnTo>
                  <a:lnTo>
                    <a:pt x="49568" y="130009"/>
                  </a:lnTo>
                  <a:lnTo>
                    <a:pt x="51079" y="128739"/>
                  </a:lnTo>
                  <a:lnTo>
                    <a:pt x="46240" y="128739"/>
                  </a:lnTo>
                  <a:lnTo>
                    <a:pt x="46507" y="127469"/>
                  </a:lnTo>
                  <a:lnTo>
                    <a:pt x="51079" y="127469"/>
                  </a:lnTo>
                  <a:lnTo>
                    <a:pt x="48971" y="126199"/>
                  </a:lnTo>
                  <a:lnTo>
                    <a:pt x="51371" y="126199"/>
                  </a:lnTo>
                  <a:lnTo>
                    <a:pt x="49174" y="125399"/>
                  </a:lnTo>
                  <a:lnTo>
                    <a:pt x="48882" y="126199"/>
                  </a:lnTo>
                  <a:lnTo>
                    <a:pt x="46901" y="124929"/>
                  </a:lnTo>
                  <a:lnTo>
                    <a:pt x="47853" y="124929"/>
                  </a:lnTo>
                  <a:lnTo>
                    <a:pt x="49174" y="125399"/>
                  </a:lnTo>
                  <a:lnTo>
                    <a:pt x="49339" y="124929"/>
                  </a:lnTo>
                  <a:lnTo>
                    <a:pt x="49212" y="124929"/>
                  </a:lnTo>
                  <a:lnTo>
                    <a:pt x="43383" y="123659"/>
                  </a:lnTo>
                  <a:lnTo>
                    <a:pt x="49771" y="123659"/>
                  </a:lnTo>
                  <a:lnTo>
                    <a:pt x="54940" y="123659"/>
                  </a:lnTo>
                  <a:lnTo>
                    <a:pt x="49123" y="122389"/>
                  </a:lnTo>
                  <a:lnTo>
                    <a:pt x="50787" y="121119"/>
                  </a:lnTo>
                  <a:lnTo>
                    <a:pt x="49415" y="121119"/>
                  </a:lnTo>
                  <a:lnTo>
                    <a:pt x="48475" y="119849"/>
                  </a:lnTo>
                  <a:lnTo>
                    <a:pt x="52832" y="119849"/>
                  </a:lnTo>
                  <a:lnTo>
                    <a:pt x="48729" y="118579"/>
                  </a:lnTo>
                  <a:lnTo>
                    <a:pt x="51498" y="118579"/>
                  </a:lnTo>
                  <a:lnTo>
                    <a:pt x="52705" y="117309"/>
                  </a:lnTo>
                  <a:lnTo>
                    <a:pt x="51854" y="117309"/>
                  </a:lnTo>
                  <a:lnTo>
                    <a:pt x="52260" y="116039"/>
                  </a:lnTo>
                  <a:lnTo>
                    <a:pt x="52133" y="116039"/>
                  </a:lnTo>
                  <a:lnTo>
                    <a:pt x="51790" y="115938"/>
                  </a:lnTo>
                  <a:lnTo>
                    <a:pt x="51790" y="117309"/>
                  </a:lnTo>
                  <a:lnTo>
                    <a:pt x="45758" y="117309"/>
                  </a:lnTo>
                  <a:lnTo>
                    <a:pt x="46545" y="116039"/>
                  </a:lnTo>
                  <a:lnTo>
                    <a:pt x="50253" y="116039"/>
                  </a:lnTo>
                  <a:lnTo>
                    <a:pt x="51790" y="117309"/>
                  </a:lnTo>
                  <a:lnTo>
                    <a:pt x="51790" y="115938"/>
                  </a:lnTo>
                  <a:lnTo>
                    <a:pt x="48158" y="114769"/>
                  </a:lnTo>
                  <a:lnTo>
                    <a:pt x="47294" y="114769"/>
                  </a:lnTo>
                  <a:lnTo>
                    <a:pt x="46977" y="113499"/>
                  </a:lnTo>
                  <a:lnTo>
                    <a:pt x="51193" y="113499"/>
                  </a:lnTo>
                  <a:lnTo>
                    <a:pt x="47815" y="112229"/>
                  </a:lnTo>
                  <a:lnTo>
                    <a:pt x="44450" y="110959"/>
                  </a:lnTo>
                  <a:lnTo>
                    <a:pt x="50038" y="110959"/>
                  </a:lnTo>
                  <a:lnTo>
                    <a:pt x="49415" y="109689"/>
                  </a:lnTo>
                  <a:lnTo>
                    <a:pt x="48818" y="109689"/>
                  </a:lnTo>
                  <a:lnTo>
                    <a:pt x="48717" y="108419"/>
                  </a:lnTo>
                  <a:lnTo>
                    <a:pt x="51523" y="108419"/>
                  </a:lnTo>
                  <a:lnTo>
                    <a:pt x="43675" y="107149"/>
                  </a:lnTo>
                  <a:lnTo>
                    <a:pt x="48933" y="107149"/>
                  </a:lnTo>
                  <a:lnTo>
                    <a:pt x="55714" y="108419"/>
                  </a:lnTo>
                  <a:lnTo>
                    <a:pt x="48107" y="105879"/>
                  </a:lnTo>
                  <a:lnTo>
                    <a:pt x="54851" y="105879"/>
                  </a:lnTo>
                  <a:lnTo>
                    <a:pt x="50050" y="104609"/>
                  </a:lnTo>
                  <a:lnTo>
                    <a:pt x="50596" y="103339"/>
                  </a:lnTo>
                  <a:lnTo>
                    <a:pt x="48221" y="103339"/>
                  </a:lnTo>
                  <a:lnTo>
                    <a:pt x="47167" y="102069"/>
                  </a:lnTo>
                  <a:lnTo>
                    <a:pt x="46266" y="100799"/>
                  </a:lnTo>
                  <a:lnTo>
                    <a:pt x="48895" y="102069"/>
                  </a:lnTo>
                  <a:lnTo>
                    <a:pt x="50342" y="102069"/>
                  </a:lnTo>
                  <a:lnTo>
                    <a:pt x="49987" y="100799"/>
                  </a:lnTo>
                  <a:lnTo>
                    <a:pt x="46786" y="100799"/>
                  </a:lnTo>
                  <a:lnTo>
                    <a:pt x="48094" y="99529"/>
                  </a:lnTo>
                  <a:lnTo>
                    <a:pt x="50965" y="100799"/>
                  </a:lnTo>
                  <a:lnTo>
                    <a:pt x="54813" y="100799"/>
                  </a:lnTo>
                  <a:lnTo>
                    <a:pt x="51015" y="99529"/>
                  </a:lnTo>
                  <a:lnTo>
                    <a:pt x="53301" y="99529"/>
                  </a:lnTo>
                  <a:lnTo>
                    <a:pt x="52857" y="98259"/>
                  </a:lnTo>
                  <a:lnTo>
                    <a:pt x="48755" y="98259"/>
                  </a:lnTo>
                  <a:lnTo>
                    <a:pt x="49123" y="96989"/>
                  </a:lnTo>
                  <a:lnTo>
                    <a:pt x="50215" y="96989"/>
                  </a:lnTo>
                  <a:lnTo>
                    <a:pt x="47231" y="95719"/>
                  </a:lnTo>
                  <a:lnTo>
                    <a:pt x="50812" y="96824"/>
                  </a:lnTo>
                  <a:lnTo>
                    <a:pt x="50558" y="96862"/>
                  </a:lnTo>
                  <a:lnTo>
                    <a:pt x="50965" y="97053"/>
                  </a:lnTo>
                  <a:lnTo>
                    <a:pt x="52628" y="97040"/>
                  </a:lnTo>
                  <a:lnTo>
                    <a:pt x="53708" y="96723"/>
                  </a:lnTo>
                  <a:lnTo>
                    <a:pt x="52108" y="96354"/>
                  </a:lnTo>
                  <a:lnTo>
                    <a:pt x="51854" y="96647"/>
                  </a:lnTo>
                  <a:lnTo>
                    <a:pt x="51181" y="96761"/>
                  </a:lnTo>
                  <a:lnTo>
                    <a:pt x="50393" y="95719"/>
                  </a:lnTo>
                  <a:lnTo>
                    <a:pt x="47485" y="94449"/>
                  </a:lnTo>
                  <a:lnTo>
                    <a:pt x="48374" y="94449"/>
                  </a:lnTo>
                  <a:lnTo>
                    <a:pt x="46824" y="93179"/>
                  </a:lnTo>
                  <a:lnTo>
                    <a:pt x="54940" y="93179"/>
                  </a:lnTo>
                  <a:lnTo>
                    <a:pt x="49123" y="90639"/>
                  </a:lnTo>
                  <a:lnTo>
                    <a:pt x="55359" y="90639"/>
                  </a:lnTo>
                  <a:lnTo>
                    <a:pt x="52489" y="89369"/>
                  </a:lnTo>
                  <a:lnTo>
                    <a:pt x="56781" y="88099"/>
                  </a:lnTo>
                  <a:lnTo>
                    <a:pt x="56413" y="86829"/>
                  </a:lnTo>
                  <a:lnTo>
                    <a:pt x="50152" y="86829"/>
                  </a:lnTo>
                  <a:lnTo>
                    <a:pt x="56261" y="85559"/>
                  </a:lnTo>
                  <a:lnTo>
                    <a:pt x="54571" y="85559"/>
                  </a:lnTo>
                  <a:lnTo>
                    <a:pt x="49999" y="85559"/>
                  </a:lnTo>
                  <a:lnTo>
                    <a:pt x="52146" y="84861"/>
                  </a:lnTo>
                  <a:lnTo>
                    <a:pt x="53606" y="85280"/>
                  </a:lnTo>
                  <a:lnTo>
                    <a:pt x="53238" y="84505"/>
                  </a:lnTo>
                  <a:lnTo>
                    <a:pt x="53886" y="84289"/>
                  </a:lnTo>
                  <a:lnTo>
                    <a:pt x="55829" y="84289"/>
                  </a:lnTo>
                  <a:lnTo>
                    <a:pt x="52501" y="83019"/>
                  </a:lnTo>
                  <a:lnTo>
                    <a:pt x="58813" y="83019"/>
                  </a:lnTo>
                  <a:lnTo>
                    <a:pt x="61252" y="83019"/>
                  </a:lnTo>
                  <a:lnTo>
                    <a:pt x="57937" y="81749"/>
                  </a:lnTo>
                  <a:lnTo>
                    <a:pt x="58788" y="81749"/>
                  </a:lnTo>
                  <a:lnTo>
                    <a:pt x="60109" y="80479"/>
                  </a:lnTo>
                  <a:lnTo>
                    <a:pt x="55003" y="79209"/>
                  </a:lnTo>
                  <a:lnTo>
                    <a:pt x="57937" y="79209"/>
                  </a:lnTo>
                  <a:lnTo>
                    <a:pt x="58775" y="77939"/>
                  </a:lnTo>
                  <a:lnTo>
                    <a:pt x="52603" y="75399"/>
                  </a:lnTo>
                  <a:lnTo>
                    <a:pt x="56934" y="75399"/>
                  </a:lnTo>
                  <a:lnTo>
                    <a:pt x="54470" y="74129"/>
                  </a:lnTo>
                  <a:lnTo>
                    <a:pt x="57683" y="74129"/>
                  </a:lnTo>
                  <a:lnTo>
                    <a:pt x="55003" y="72859"/>
                  </a:lnTo>
                  <a:lnTo>
                    <a:pt x="55918" y="72859"/>
                  </a:lnTo>
                  <a:lnTo>
                    <a:pt x="57619" y="74091"/>
                  </a:lnTo>
                  <a:lnTo>
                    <a:pt x="59791" y="72859"/>
                  </a:lnTo>
                  <a:lnTo>
                    <a:pt x="53479" y="71589"/>
                  </a:lnTo>
                  <a:lnTo>
                    <a:pt x="52463" y="70319"/>
                  </a:lnTo>
                  <a:lnTo>
                    <a:pt x="57061" y="70319"/>
                  </a:lnTo>
                  <a:lnTo>
                    <a:pt x="59372" y="69049"/>
                  </a:lnTo>
                  <a:lnTo>
                    <a:pt x="60032" y="69049"/>
                  </a:lnTo>
                  <a:lnTo>
                    <a:pt x="60642" y="66509"/>
                  </a:lnTo>
                  <a:lnTo>
                    <a:pt x="56286" y="65239"/>
                  </a:lnTo>
                  <a:lnTo>
                    <a:pt x="54533" y="63969"/>
                  </a:lnTo>
                  <a:lnTo>
                    <a:pt x="59550" y="63969"/>
                  </a:lnTo>
                  <a:lnTo>
                    <a:pt x="56718" y="61429"/>
                  </a:lnTo>
                  <a:lnTo>
                    <a:pt x="59550" y="60159"/>
                  </a:lnTo>
                  <a:lnTo>
                    <a:pt x="55968" y="60159"/>
                  </a:lnTo>
                  <a:lnTo>
                    <a:pt x="55511" y="58889"/>
                  </a:lnTo>
                  <a:lnTo>
                    <a:pt x="60629" y="58889"/>
                  </a:lnTo>
                  <a:lnTo>
                    <a:pt x="59550" y="57619"/>
                  </a:lnTo>
                  <a:lnTo>
                    <a:pt x="59677" y="57619"/>
                  </a:lnTo>
                  <a:lnTo>
                    <a:pt x="54165" y="56349"/>
                  </a:lnTo>
                  <a:lnTo>
                    <a:pt x="57213" y="56349"/>
                  </a:lnTo>
                  <a:lnTo>
                    <a:pt x="56629" y="53809"/>
                  </a:lnTo>
                  <a:lnTo>
                    <a:pt x="55880" y="52539"/>
                  </a:lnTo>
                  <a:lnTo>
                    <a:pt x="57086" y="52539"/>
                  </a:lnTo>
                  <a:lnTo>
                    <a:pt x="57099" y="51269"/>
                  </a:lnTo>
                  <a:lnTo>
                    <a:pt x="58699" y="51269"/>
                  </a:lnTo>
                  <a:lnTo>
                    <a:pt x="59486" y="49999"/>
                  </a:lnTo>
                  <a:lnTo>
                    <a:pt x="59842" y="49999"/>
                  </a:lnTo>
                  <a:lnTo>
                    <a:pt x="59156" y="48729"/>
                  </a:lnTo>
                  <a:lnTo>
                    <a:pt x="61480" y="48729"/>
                  </a:lnTo>
                  <a:lnTo>
                    <a:pt x="52743" y="47459"/>
                  </a:lnTo>
                  <a:lnTo>
                    <a:pt x="56997" y="47459"/>
                  </a:lnTo>
                  <a:lnTo>
                    <a:pt x="56959" y="46189"/>
                  </a:lnTo>
                  <a:lnTo>
                    <a:pt x="60820" y="44919"/>
                  </a:lnTo>
                  <a:lnTo>
                    <a:pt x="56819" y="43649"/>
                  </a:lnTo>
                  <a:lnTo>
                    <a:pt x="59042" y="43649"/>
                  </a:lnTo>
                  <a:lnTo>
                    <a:pt x="61912" y="4110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9432030" y="8834075"/>
              <a:ext cx="105410" cy="494030"/>
            </a:xfrm>
            <a:custGeom>
              <a:avLst/>
              <a:gdLst/>
              <a:ahLst/>
              <a:cxnLst/>
              <a:rect l="l" t="t" r="r" b="b"/>
              <a:pathLst>
                <a:path w="105409" h="494029">
                  <a:moveTo>
                    <a:pt x="1028" y="489585"/>
                  </a:moveTo>
                  <a:lnTo>
                    <a:pt x="723" y="489356"/>
                  </a:lnTo>
                  <a:lnTo>
                    <a:pt x="571" y="489470"/>
                  </a:lnTo>
                  <a:lnTo>
                    <a:pt x="762" y="489521"/>
                  </a:lnTo>
                  <a:lnTo>
                    <a:pt x="927" y="489546"/>
                  </a:lnTo>
                  <a:close/>
                </a:path>
                <a:path w="105409" h="494029">
                  <a:moveTo>
                    <a:pt x="1358" y="489661"/>
                  </a:moveTo>
                  <a:lnTo>
                    <a:pt x="1028" y="489585"/>
                  </a:lnTo>
                  <a:lnTo>
                    <a:pt x="1346" y="489800"/>
                  </a:lnTo>
                  <a:lnTo>
                    <a:pt x="1358" y="489661"/>
                  </a:lnTo>
                  <a:close/>
                </a:path>
                <a:path w="105409" h="494029">
                  <a:moveTo>
                    <a:pt x="1905" y="486537"/>
                  </a:moveTo>
                  <a:lnTo>
                    <a:pt x="1778" y="486625"/>
                  </a:lnTo>
                  <a:lnTo>
                    <a:pt x="1892" y="486791"/>
                  </a:lnTo>
                  <a:lnTo>
                    <a:pt x="1854" y="486613"/>
                  </a:lnTo>
                  <a:close/>
                </a:path>
                <a:path w="105409" h="494029">
                  <a:moveTo>
                    <a:pt x="2006" y="490258"/>
                  </a:moveTo>
                  <a:lnTo>
                    <a:pt x="1346" y="489800"/>
                  </a:lnTo>
                  <a:lnTo>
                    <a:pt x="1206" y="490029"/>
                  </a:lnTo>
                  <a:lnTo>
                    <a:pt x="2006" y="490258"/>
                  </a:lnTo>
                  <a:close/>
                </a:path>
                <a:path w="105409" h="494029">
                  <a:moveTo>
                    <a:pt x="2311" y="487311"/>
                  </a:moveTo>
                  <a:lnTo>
                    <a:pt x="2184" y="487197"/>
                  </a:lnTo>
                  <a:lnTo>
                    <a:pt x="2006" y="486994"/>
                  </a:lnTo>
                  <a:lnTo>
                    <a:pt x="1473" y="486879"/>
                  </a:lnTo>
                  <a:lnTo>
                    <a:pt x="1625" y="487006"/>
                  </a:lnTo>
                  <a:lnTo>
                    <a:pt x="1917" y="487146"/>
                  </a:lnTo>
                  <a:lnTo>
                    <a:pt x="2311" y="487311"/>
                  </a:lnTo>
                  <a:close/>
                </a:path>
                <a:path w="105409" h="494029">
                  <a:moveTo>
                    <a:pt x="2781" y="485851"/>
                  </a:moveTo>
                  <a:lnTo>
                    <a:pt x="1955" y="485648"/>
                  </a:lnTo>
                  <a:lnTo>
                    <a:pt x="1739" y="485609"/>
                  </a:lnTo>
                  <a:lnTo>
                    <a:pt x="2781" y="485851"/>
                  </a:lnTo>
                  <a:close/>
                </a:path>
                <a:path w="105409" h="494029">
                  <a:moveTo>
                    <a:pt x="2781" y="480174"/>
                  </a:moveTo>
                  <a:lnTo>
                    <a:pt x="1536" y="479539"/>
                  </a:lnTo>
                  <a:lnTo>
                    <a:pt x="2235" y="480809"/>
                  </a:lnTo>
                  <a:lnTo>
                    <a:pt x="2781" y="480174"/>
                  </a:lnTo>
                  <a:close/>
                </a:path>
                <a:path w="105409" h="494029">
                  <a:moveTo>
                    <a:pt x="2921" y="490169"/>
                  </a:moveTo>
                  <a:lnTo>
                    <a:pt x="2692" y="489699"/>
                  </a:lnTo>
                  <a:lnTo>
                    <a:pt x="2159" y="489699"/>
                  </a:lnTo>
                  <a:lnTo>
                    <a:pt x="2921" y="490169"/>
                  </a:lnTo>
                  <a:close/>
                </a:path>
                <a:path w="105409" h="494029">
                  <a:moveTo>
                    <a:pt x="3098" y="487184"/>
                  </a:moveTo>
                  <a:lnTo>
                    <a:pt x="2387" y="487019"/>
                  </a:lnTo>
                  <a:lnTo>
                    <a:pt x="2032" y="486892"/>
                  </a:lnTo>
                  <a:lnTo>
                    <a:pt x="1892" y="486791"/>
                  </a:lnTo>
                  <a:lnTo>
                    <a:pt x="1955" y="486930"/>
                  </a:lnTo>
                  <a:lnTo>
                    <a:pt x="2844" y="487172"/>
                  </a:lnTo>
                  <a:lnTo>
                    <a:pt x="3098" y="487184"/>
                  </a:lnTo>
                  <a:close/>
                </a:path>
                <a:path w="105409" h="494029">
                  <a:moveTo>
                    <a:pt x="3124" y="489699"/>
                  </a:moveTo>
                  <a:lnTo>
                    <a:pt x="2032" y="488429"/>
                  </a:lnTo>
                  <a:lnTo>
                    <a:pt x="2692" y="489699"/>
                  </a:lnTo>
                  <a:lnTo>
                    <a:pt x="3124" y="489699"/>
                  </a:lnTo>
                  <a:close/>
                </a:path>
                <a:path w="105409" h="494029">
                  <a:moveTo>
                    <a:pt x="3314" y="479539"/>
                  </a:moveTo>
                  <a:close/>
                </a:path>
                <a:path w="105409" h="494029">
                  <a:moveTo>
                    <a:pt x="4038" y="480809"/>
                  </a:moveTo>
                  <a:lnTo>
                    <a:pt x="3263" y="479602"/>
                  </a:lnTo>
                  <a:lnTo>
                    <a:pt x="2781" y="480174"/>
                  </a:lnTo>
                  <a:lnTo>
                    <a:pt x="4038" y="480809"/>
                  </a:lnTo>
                  <a:close/>
                </a:path>
                <a:path w="105409" h="494029">
                  <a:moveTo>
                    <a:pt x="5092" y="493877"/>
                  </a:moveTo>
                  <a:lnTo>
                    <a:pt x="4775" y="493496"/>
                  </a:lnTo>
                  <a:lnTo>
                    <a:pt x="1397" y="492633"/>
                  </a:lnTo>
                  <a:lnTo>
                    <a:pt x="2209" y="493268"/>
                  </a:lnTo>
                  <a:lnTo>
                    <a:pt x="3086" y="493547"/>
                  </a:lnTo>
                  <a:lnTo>
                    <a:pt x="5092" y="493877"/>
                  </a:lnTo>
                  <a:close/>
                </a:path>
                <a:path w="105409" h="494029">
                  <a:moveTo>
                    <a:pt x="6350" y="474700"/>
                  </a:moveTo>
                  <a:lnTo>
                    <a:pt x="5219" y="475030"/>
                  </a:lnTo>
                  <a:lnTo>
                    <a:pt x="5829" y="474916"/>
                  </a:lnTo>
                  <a:lnTo>
                    <a:pt x="6146" y="474802"/>
                  </a:lnTo>
                  <a:lnTo>
                    <a:pt x="6350" y="474700"/>
                  </a:lnTo>
                  <a:close/>
                </a:path>
                <a:path w="105409" h="494029">
                  <a:moveTo>
                    <a:pt x="7556" y="488670"/>
                  </a:moveTo>
                  <a:lnTo>
                    <a:pt x="6756" y="488429"/>
                  </a:lnTo>
                  <a:lnTo>
                    <a:pt x="6261" y="489699"/>
                  </a:lnTo>
                  <a:lnTo>
                    <a:pt x="7556" y="488670"/>
                  </a:lnTo>
                  <a:close/>
                </a:path>
                <a:path w="105409" h="494029">
                  <a:moveTo>
                    <a:pt x="7670" y="471106"/>
                  </a:moveTo>
                  <a:lnTo>
                    <a:pt x="7429" y="471081"/>
                  </a:lnTo>
                  <a:lnTo>
                    <a:pt x="7137" y="471068"/>
                  </a:lnTo>
                  <a:lnTo>
                    <a:pt x="6921" y="471081"/>
                  </a:lnTo>
                  <a:lnTo>
                    <a:pt x="7099" y="471106"/>
                  </a:lnTo>
                  <a:lnTo>
                    <a:pt x="7670" y="471106"/>
                  </a:lnTo>
                  <a:close/>
                </a:path>
                <a:path w="105409" h="494029">
                  <a:moveTo>
                    <a:pt x="7835" y="415645"/>
                  </a:moveTo>
                  <a:close/>
                </a:path>
                <a:path w="105409" h="494029">
                  <a:moveTo>
                    <a:pt x="8394" y="414883"/>
                  </a:moveTo>
                  <a:lnTo>
                    <a:pt x="8077" y="415074"/>
                  </a:lnTo>
                  <a:lnTo>
                    <a:pt x="7886" y="415353"/>
                  </a:lnTo>
                  <a:lnTo>
                    <a:pt x="7835" y="415645"/>
                  </a:lnTo>
                  <a:lnTo>
                    <a:pt x="8394" y="414883"/>
                  </a:lnTo>
                  <a:close/>
                </a:path>
                <a:path w="105409" h="494029">
                  <a:moveTo>
                    <a:pt x="8750" y="433984"/>
                  </a:moveTo>
                  <a:lnTo>
                    <a:pt x="8623" y="433819"/>
                  </a:lnTo>
                  <a:lnTo>
                    <a:pt x="8255" y="433819"/>
                  </a:lnTo>
                  <a:lnTo>
                    <a:pt x="8750" y="433984"/>
                  </a:lnTo>
                  <a:close/>
                </a:path>
                <a:path w="105409" h="494029">
                  <a:moveTo>
                    <a:pt x="8902" y="492493"/>
                  </a:moveTo>
                  <a:lnTo>
                    <a:pt x="7327" y="491820"/>
                  </a:lnTo>
                  <a:lnTo>
                    <a:pt x="4508" y="490842"/>
                  </a:lnTo>
                  <a:lnTo>
                    <a:pt x="3898" y="490778"/>
                  </a:lnTo>
                  <a:lnTo>
                    <a:pt x="2921" y="490169"/>
                  </a:lnTo>
                  <a:lnTo>
                    <a:pt x="3162" y="490689"/>
                  </a:lnTo>
                  <a:lnTo>
                    <a:pt x="1333" y="490474"/>
                  </a:lnTo>
                  <a:lnTo>
                    <a:pt x="4546" y="491451"/>
                  </a:lnTo>
                  <a:lnTo>
                    <a:pt x="3149" y="491261"/>
                  </a:lnTo>
                  <a:lnTo>
                    <a:pt x="6972" y="492404"/>
                  </a:lnTo>
                  <a:lnTo>
                    <a:pt x="7315" y="492772"/>
                  </a:lnTo>
                  <a:lnTo>
                    <a:pt x="5791" y="492709"/>
                  </a:lnTo>
                  <a:lnTo>
                    <a:pt x="4546" y="492417"/>
                  </a:lnTo>
                  <a:lnTo>
                    <a:pt x="5410" y="492683"/>
                  </a:lnTo>
                  <a:lnTo>
                    <a:pt x="3708" y="492734"/>
                  </a:lnTo>
                  <a:lnTo>
                    <a:pt x="5816" y="493318"/>
                  </a:lnTo>
                  <a:lnTo>
                    <a:pt x="8521" y="493433"/>
                  </a:lnTo>
                  <a:lnTo>
                    <a:pt x="8712" y="492963"/>
                  </a:lnTo>
                  <a:lnTo>
                    <a:pt x="6654" y="492023"/>
                  </a:lnTo>
                  <a:lnTo>
                    <a:pt x="7416" y="492061"/>
                  </a:lnTo>
                  <a:lnTo>
                    <a:pt x="8280" y="492340"/>
                  </a:lnTo>
                  <a:lnTo>
                    <a:pt x="8902" y="492493"/>
                  </a:lnTo>
                  <a:close/>
                </a:path>
                <a:path w="105409" h="494029">
                  <a:moveTo>
                    <a:pt x="8940" y="408749"/>
                  </a:moveTo>
                  <a:lnTo>
                    <a:pt x="8801" y="408419"/>
                  </a:lnTo>
                  <a:lnTo>
                    <a:pt x="7747" y="408419"/>
                  </a:lnTo>
                  <a:lnTo>
                    <a:pt x="8940" y="408749"/>
                  </a:lnTo>
                  <a:close/>
                </a:path>
                <a:path w="105409" h="494029">
                  <a:moveTo>
                    <a:pt x="8966" y="426199"/>
                  </a:moveTo>
                  <a:lnTo>
                    <a:pt x="8763" y="425907"/>
                  </a:lnTo>
                  <a:lnTo>
                    <a:pt x="7721" y="426199"/>
                  </a:lnTo>
                  <a:lnTo>
                    <a:pt x="8966" y="426199"/>
                  </a:lnTo>
                  <a:close/>
                </a:path>
                <a:path w="105409" h="494029">
                  <a:moveTo>
                    <a:pt x="9969" y="409689"/>
                  </a:moveTo>
                  <a:lnTo>
                    <a:pt x="9156" y="408813"/>
                  </a:lnTo>
                  <a:lnTo>
                    <a:pt x="8940" y="408749"/>
                  </a:lnTo>
                  <a:lnTo>
                    <a:pt x="9347" y="409689"/>
                  </a:lnTo>
                  <a:lnTo>
                    <a:pt x="9969" y="409689"/>
                  </a:lnTo>
                  <a:close/>
                </a:path>
                <a:path w="105409" h="494029">
                  <a:moveTo>
                    <a:pt x="10414" y="412165"/>
                  </a:moveTo>
                  <a:lnTo>
                    <a:pt x="10198" y="412102"/>
                  </a:lnTo>
                  <a:lnTo>
                    <a:pt x="9677" y="411962"/>
                  </a:lnTo>
                  <a:lnTo>
                    <a:pt x="8343" y="412330"/>
                  </a:lnTo>
                  <a:lnTo>
                    <a:pt x="9398" y="412330"/>
                  </a:lnTo>
                  <a:lnTo>
                    <a:pt x="10007" y="412267"/>
                  </a:lnTo>
                  <a:lnTo>
                    <a:pt x="10414" y="412165"/>
                  </a:lnTo>
                  <a:close/>
                </a:path>
                <a:path w="105409" h="494029">
                  <a:moveTo>
                    <a:pt x="10960" y="489699"/>
                  </a:moveTo>
                  <a:lnTo>
                    <a:pt x="7772" y="488505"/>
                  </a:lnTo>
                  <a:lnTo>
                    <a:pt x="7556" y="488670"/>
                  </a:lnTo>
                  <a:lnTo>
                    <a:pt x="10960" y="489699"/>
                  </a:lnTo>
                  <a:close/>
                </a:path>
                <a:path w="105409" h="494029">
                  <a:moveTo>
                    <a:pt x="12255" y="443979"/>
                  </a:moveTo>
                  <a:lnTo>
                    <a:pt x="10160" y="443979"/>
                  </a:lnTo>
                  <a:lnTo>
                    <a:pt x="10680" y="445249"/>
                  </a:lnTo>
                  <a:lnTo>
                    <a:pt x="12255" y="443979"/>
                  </a:lnTo>
                  <a:close/>
                </a:path>
                <a:path w="105409" h="494029">
                  <a:moveTo>
                    <a:pt x="12687" y="444982"/>
                  </a:moveTo>
                  <a:lnTo>
                    <a:pt x="12280" y="444715"/>
                  </a:lnTo>
                  <a:lnTo>
                    <a:pt x="11658" y="444855"/>
                  </a:lnTo>
                  <a:lnTo>
                    <a:pt x="11747" y="445084"/>
                  </a:lnTo>
                  <a:lnTo>
                    <a:pt x="12128" y="445338"/>
                  </a:lnTo>
                  <a:lnTo>
                    <a:pt x="12357" y="445160"/>
                  </a:lnTo>
                  <a:lnTo>
                    <a:pt x="12687" y="444982"/>
                  </a:lnTo>
                  <a:close/>
                </a:path>
                <a:path w="105409" h="494029">
                  <a:moveTo>
                    <a:pt x="12865" y="490969"/>
                  </a:moveTo>
                  <a:lnTo>
                    <a:pt x="6261" y="489699"/>
                  </a:lnTo>
                  <a:lnTo>
                    <a:pt x="3403" y="488429"/>
                  </a:lnTo>
                  <a:lnTo>
                    <a:pt x="3124" y="488429"/>
                  </a:lnTo>
                  <a:lnTo>
                    <a:pt x="4914" y="489699"/>
                  </a:lnTo>
                  <a:lnTo>
                    <a:pt x="5321" y="489699"/>
                  </a:lnTo>
                  <a:lnTo>
                    <a:pt x="6350" y="490969"/>
                  </a:lnTo>
                  <a:lnTo>
                    <a:pt x="12865" y="490969"/>
                  </a:lnTo>
                  <a:close/>
                </a:path>
                <a:path w="105409" h="494029">
                  <a:moveTo>
                    <a:pt x="13423" y="445998"/>
                  </a:moveTo>
                  <a:lnTo>
                    <a:pt x="12915" y="445770"/>
                  </a:lnTo>
                  <a:lnTo>
                    <a:pt x="12433" y="445541"/>
                  </a:lnTo>
                  <a:lnTo>
                    <a:pt x="12128" y="445338"/>
                  </a:lnTo>
                  <a:lnTo>
                    <a:pt x="11874" y="445541"/>
                  </a:lnTo>
                  <a:lnTo>
                    <a:pt x="11772" y="445719"/>
                  </a:lnTo>
                  <a:lnTo>
                    <a:pt x="13423" y="445998"/>
                  </a:lnTo>
                  <a:close/>
                </a:path>
                <a:path w="105409" h="494029">
                  <a:moveTo>
                    <a:pt x="13576" y="481228"/>
                  </a:moveTo>
                  <a:lnTo>
                    <a:pt x="13538" y="481101"/>
                  </a:lnTo>
                  <a:lnTo>
                    <a:pt x="12306" y="480809"/>
                  </a:lnTo>
                  <a:lnTo>
                    <a:pt x="12547" y="481012"/>
                  </a:lnTo>
                  <a:lnTo>
                    <a:pt x="13576" y="481228"/>
                  </a:lnTo>
                  <a:close/>
                </a:path>
                <a:path w="105409" h="494029">
                  <a:moveTo>
                    <a:pt x="13830" y="482079"/>
                  </a:moveTo>
                  <a:lnTo>
                    <a:pt x="13677" y="481545"/>
                  </a:lnTo>
                  <a:lnTo>
                    <a:pt x="12979" y="481368"/>
                  </a:lnTo>
                  <a:lnTo>
                    <a:pt x="13830" y="482079"/>
                  </a:lnTo>
                  <a:close/>
                </a:path>
                <a:path w="105409" h="494029">
                  <a:moveTo>
                    <a:pt x="14325" y="481279"/>
                  </a:moveTo>
                  <a:lnTo>
                    <a:pt x="13449" y="480809"/>
                  </a:lnTo>
                  <a:lnTo>
                    <a:pt x="13538" y="481101"/>
                  </a:lnTo>
                  <a:lnTo>
                    <a:pt x="14325" y="481279"/>
                  </a:lnTo>
                  <a:close/>
                </a:path>
                <a:path w="105409" h="494029">
                  <a:moveTo>
                    <a:pt x="15125" y="484619"/>
                  </a:moveTo>
                  <a:lnTo>
                    <a:pt x="13868" y="483349"/>
                  </a:lnTo>
                  <a:lnTo>
                    <a:pt x="13728" y="483768"/>
                  </a:lnTo>
                  <a:lnTo>
                    <a:pt x="15125" y="484619"/>
                  </a:lnTo>
                  <a:close/>
                </a:path>
                <a:path w="105409" h="494029">
                  <a:moveTo>
                    <a:pt x="15290" y="485889"/>
                  </a:moveTo>
                  <a:lnTo>
                    <a:pt x="14097" y="484619"/>
                  </a:lnTo>
                  <a:lnTo>
                    <a:pt x="12179" y="485889"/>
                  </a:lnTo>
                  <a:lnTo>
                    <a:pt x="15290" y="485889"/>
                  </a:lnTo>
                  <a:close/>
                </a:path>
                <a:path w="105409" h="494029">
                  <a:moveTo>
                    <a:pt x="15367" y="480123"/>
                  </a:moveTo>
                  <a:lnTo>
                    <a:pt x="14109" y="479539"/>
                  </a:lnTo>
                  <a:lnTo>
                    <a:pt x="13804" y="479691"/>
                  </a:lnTo>
                  <a:lnTo>
                    <a:pt x="15367" y="480123"/>
                  </a:lnTo>
                  <a:close/>
                </a:path>
                <a:path w="105409" h="494029">
                  <a:moveTo>
                    <a:pt x="15786" y="482079"/>
                  </a:moveTo>
                  <a:lnTo>
                    <a:pt x="14617" y="481444"/>
                  </a:lnTo>
                  <a:lnTo>
                    <a:pt x="13576" y="481228"/>
                  </a:lnTo>
                  <a:lnTo>
                    <a:pt x="13677" y="481545"/>
                  </a:lnTo>
                  <a:lnTo>
                    <a:pt x="15786" y="482079"/>
                  </a:lnTo>
                  <a:close/>
                </a:path>
                <a:path w="105409" h="494029">
                  <a:moveTo>
                    <a:pt x="17614" y="358673"/>
                  </a:moveTo>
                  <a:lnTo>
                    <a:pt x="17183" y="357619"/>
                  </a:lnTo>
                  <a:lnTo>
                    <a:pt x="16954" y="357619"/>
                  </a:lnTo>
                  <a:lnTo>
                    <a:pt x="15900" y="357619"/>
                  </a:lnTo>
                  <a:lnTo>
                    <a:pt x="17614" y="358673"/>
                  </a:lnTo>
                  <a:close/>
                </a:path>
                <a:path w="105409" h="494029">
                  <a:moveTo>
                    <a:pt x="17729" y="482079"/>
                  </a:moveTo>
                  <a:lnTo>
                    <a:pt x="14325" y="481279"/>
                  </a:lnTo>
                  <a:lnTo>
                    <a:pt x="14617" y="481444"/>
                  </a:lnTo>
                  <a:lnTo>
                    <a:pt x="17729" y="482079"/>
                  </a:lnTo>
                  <a:close/>
                </a:path>
                <a:path w="105409" h="494029">
                  <a:moveTo>
                    <a:pt x="17881" y="480809"/>
                  </a:moveTo>
                  <a:lnTo>
                    <a:pt x="15367" y="480123"/>
                  </a:lnTo>
                  <a:lnTo>
                    <a:pt x="16852" y="480809"/>
                  </a:lnTo>
                  <a:lnTo>
                    <a:pt x="17881" y="480809"/>
                  </a:lnTo>
                  <a:close/>
                </a:path>
                <a:path w="105409" h="494029">
                  <a:moveTo>
                    <a:pt x="19253" y="464273"/>
                  </a:moveTo>
                  <a:lnTo>
                    <a:pt x="18821" y="464273"/>
                  </a:lnTo>
                  <a:lnTo>
                    <a:pt x="18961" y="464286"/>
                  </a:lnTo>
                  <a:lnTo>
                    <a:pt x="19164" y="464286"/>
                  </a:lnTo>
                  <a:close/>
                </a:path>
                <a:path w="105409" h="494029">
                  <a:moveTo>
                    <a:pt x="19685" y="464159"/>
                  </a:moveTo>
                  <a:lnTo>
                    <a:pt x="19253" y="464273"/>
                  </a:lnTo>
                  <a:lnTo>
                    <a:pt x="19469" y="464261"/>
                  </a:lnTo>
                  <a:lnTo>
                    <a:pt x="19621" y="464210"/>
                  </a:lnTo>
                  <a:close/>
                </a:path>
                <a:path w="105409" h="494029">
                  <a:moveTo>
                    <a:pt x="20370" y="475729"/>
                  </a:moveTo>
                  <a:lnTo>
                    <a:pt x="19735" y="474459"/>
                  </a:lnTo>
                  <a:lnTo>
                    <a:pt x="18846" y="475221"/>
                  </a:lnTo>
                  <a:lnTo>
                    <a:pt x="20370" y="475729"/>
                  </a:lnTo>
                  <a:close/>
                </a:path>
                <a:path w="105409" h="494029">
                  <a:moveTo>
                    <a:pt x="20485" y="372732"/>
                  </a:moveTo>
                  <a:lnTo>
                    <a:pt x="19621" y="372148"/>
                  </a:lnTo>
                  <a:lnTo>
                    <a:pt x="20332" y="372859"/>
                  </a:lnTo>
                  <a:lnTo>
                    <a:pt x="20485" y="372732"/>
                  </a:lnTo>
                  <a:close/>
                </a:path>
                <a:path w="105409" h="494029">
                  <a:moveTo>
                    <a:pt x="20548" y="478840"/>
                  </a:moveTo>
                  <a:lnTo>
                    <a:pt x="17653" y="478243"/>
                  </a:lnTo>
                  <a:lnTo>
                    <a:pt x="16776" y="478053"/>
                  </a:lnTo>
                  <a:lnTo>
                    <a:pt x="17564" y="478256"/>
                  </a:lnTo>
                  <a:lnTo>
                    <a:pt x="18122" y="478472"/>
                  </a:lnTo>
                  <a:lnTo>
                    <a:pt x="18338" y="478637"/>
                  </a:lnTo>
                  <a:lnTo>
                    <a:pt x="20383" y="478955"/>
                  </a:lnTo>
                  <a:lnTo>
                    <a:pt x="20548" y="478840"/>
                  </a:lnTo>
                  <a:close/>
                </a:path>
                <a:path w="105409" h="494029">
                  <a:moveTo>
                    <a:pt x="20840" y="463854"/>
                  </a:moveTo>
                  <a:lnTo>
                    <a:pt x="19748" y="463626"/>
                  </a:lnTo>
                  <a:lnTo>
                    <a:pt x="19964" y="463956"/>
                  </a:lnTo>
                  <a:lnTo>
                    <a:pt x="19685" y="464159"/>
                  </a:lnTo>
                  <a:lnTo>
                    <a:pt x="20840" y="463854"/>
                  </a:lnTo>
                  <a:close/>
                </a:path>
                <a:path w="105409" h="494029">
                  <a:moveTo>
                    <a:pt x="20967" y="461759"/>
                  </a:moveTo>
                  <a:lnTo>
                    <a:pt x="19951" y="460489"/>
                  </a:lnTo>
                  <a:lnTo>
                    <a:pt x="20967" y="461759"/>
                  </a:lnTo>
                  <a:close/>
                </a:path>
                <a:path w="105409" h="494029">
                  <a:moveTo>
                    <a:pt x="20980" y="473189"/>
                  </a:moveTo>
                  <a:lnTo>
                    <a:pt x="19951" y="473189"/>
                  </a:lnTo>
                  <a:lnTo>
                    <a:pt x="20891" y="474459"/>
                  </a:lnTo>
                  <a:lnTo>
                    <a:pt x="20980" y="473189"/>
                  </a:lnTo>
                  <a:close/>
                </a:path>
                <a:path w="105409" h="494029">
                  <a:moveTo>
                    <a:pt x="21628" y="459219"/>
                  </a:moveTo>
                  <a:lnTo>
                    <a:pt x="20967" y="457949"/>
                  </a:lnTo>
                  <a:lnTo>
                    <a:pt x="20434" y="457949"/>
                  </a:lnTo>
                  <a:lnTo>
                    <a:pt x="21628" y="459219"/>
                  </a:lnTo>
                  <a:close/>
                </a:path>
                <a:path w="105409" h="494029">
                  <a:moveTo>
                    <a:pt x="21971" y="468109"/>
                  </a:moveTo>
                  <a:lnTo>
                    <a:pt x="21818" y="468033"/>
                  </a:lnTo>
                  <a:lnTo>
                    <a:pt x="21971" y="468109"/>
                  </a:lnTo>
                  <a:close/>
                </a:path>
                <a:path w="105409" h="494029">
                  <a:moveTo>
                    <a:pt x="23596" y="457022"/>
                  </a:moveTo>
                  <a:lnTo>
                    <a:pt x="23279" y="456869"/>
                  </a:lnTo>
                  <a:lnTo>
                    <a:pt x="23304" y="457377"/>
                  </a:lnTo>
                  <a:lnTo>
                    <a:pt x="23596" y="457022"/>
                  </a:lnTo>
                  <a:close/>
                </a:path>
                <a:path w="105409" h="494029">
                  <a:moveTo>
                    <a:pt x="23964" y="304279"/>
                  </a:moveTo>
                  <a:lnTo>
                    <a:pt x="21742" y="303009"/>
                  </a:lnTo>
                  <a:lnTo>
                    <a:pt x="23228" y="304279"/>
                  </a:lnTo>
                  <a:lnTo>
                    <a:pt x="23964" y="304279"/>
                  </a:lnTo>
                  <a:close/>
                </a:path>
                <a:path w="105409" h="494029">
                  <a:moveTo>
                    <a:pt x="24218" y="292658"/>
                  </a:moveTo>
                  <a:lnTo>
                    <a:pt x="23926" y="292595"/>
                  </a:lnTo>
                  <a:lnTo>
                    <a:pt x="23710" y="292620"/>
                  </a:lnTo>
                  <a:lnTo>
                    <a:pt x="23914" y="292633"/>
                  </a:lnTo>
                  <a:lnTo>
                    <a:pt x="24041" y="292646"/>
                  </a:lnTo>
                  <a:lnTo>
                    <a:pt x="24218" y="292658"/>
                  </a:lnTo>
                  <a:close/>
                </a:path>
                <a:path w="105409" h="494029">
                  <a:moveTo>
                    <a:pt x="25527" y="457949"/>
                  </a:moveTo>
                  <a:lnTo>
                    <a:pt x="23876" y="456679"/>
                  </a:lnTo>
                  <a:lnTo>
                    <a:pt x="23596" y="457022"/>
                  </a:lnTo>
                  <a:lnTo>
                    <a:pt x="25527" y="457949"/>
                  </a:lnTo>
                  <a:close/>
                </a:path>
                <a:path w="105409" h="494029">
                  <a:moveTo>
                    <a:pt x="27825" y="451599"/>
                  </a:moveTo>
                  <a:lnTo>
                    <a:pt x="25488" y="450329"/>
                  </a:lnTo>
                  <a:lnTo>
                    <a:pt x="25971" y="451599"/>
                  </a:lnTo>
                  <a:lnTo>
                    <a:pt x="27825" y="451599"/>
                  </a:lnTo>
                  <a:close/>
                </a:path>
                <a:path w="105409" h="494029">
                  <a:moveTo>
                    <a:pt x="27927" y="295389"/>
                  </a:moveTo>
                  <a:lnTo>
                    <a:pt x="22479" y="294119"/>
                  </a:lnTo>
                  <a:lnTo>
                    <a:pt x="24968" y="295389"/>
                  </a:lnTo>
                  <a:lnTo>
                    <a:pt x="27927" y="295389"/>
                  </a:lnTo>
                  <a:close/>
                </a:path>
                <a:path w="105409" h="494029">
                  <a:moveTo>
                    <a:pt x="28778" y="434136"/>
                  </a:moveTo>
                  <a:lnTo>
                    <a:pt x="28511" y="434187"/>
                  </a:lnTo>
                  <a:lnTo>
                    <a:pt x="28346" y="434314"/>
                  </a:lnTo>
                  <a:lnTo>
                    <a:pt x="28778" y="434136"/>
                  </a:lnTo>
                  <a:close/>
                </a:path>
                <a:path w="105409" h="494029">
                  <a:moveTo>
                    <a:pt x="29260" y="443826"/>
                  </a:moveTo>
                  <a:lnTo>
                    <a:pt x="29032" y="443750"/>
                  </a:lnTo>
                  <a:lnTo>
                    <a:pt x="28841" y="443839"/>
                  </a:lnTo>
                  <a:lnTo>
                    <a:pt x="29083" y="443877"/>
                  </a:lnTo>
                  <a:lnTo>
                    <a:pt x="29260" y="443826"/>
                  </a:lnTo>
                  <a:close/>
                </a:path>
                <a:path w="105409" h="494029">
                  <a:moveTo>
                    <a:pt x="30886" y="426199"/>
                  </a:moveTo>
                  <a:lnTo>
                    <a:pt x="29400" y="427278"/>
                  </a:lnTo>
                  <a:lnTo>
                    <a:pt x="29756" y="427469"/>
                  </a:lnTo>
                  <a:lnTo>
                    <a:pt x="30886" y="426199"/>
                  </a:lnTo>
                  <a:close/>
                </a:path>
                <a:path w="105409" h="494029">
                  <a:moveTo>
                    <a:pt x="31229" y="419315"/>
                  </a:moveTo>
                  <a:lnTo>
                    <a:pt x="30988" y="419303"/>
                  </a:lnTo>
                  <a:lnTo>
                    <a:pt x="30759" y="419392"/>
                  </a:lnTo>
                  <a:lnTo>
                    <a:pt x="31229" y="419315"/>
                  </a:lnTo>
                  <a:close/>
                </a:path>
                <a:path w="105409" h="494029">
                  <a:moveTo>
                    <a:pt x="31407" y="419303"/>
                  </a:moveTo>
                  <a:lnTo>
                    <a:pt x="31051" y="419061"/>
                  </a:lnTo>
                  <a:lnTo>
                    <a:pt x="30683" y="419061"/>
                  </a:lnTo>
                  <a:lnTo>
                    <a:pt x="31064" y="419188"/>
                  </a:lnTo>
                  <a:lnTo>
                    <a:pt x="31216" y="419303"/>
                  </a:lnTo>
                  <a:lnTo>
                    <a:pt x="31407" y="419303"/>
                  </a:lnTo>
                  <a:close/>
                </a:path>
                <a:path w="105409" h="494029">
                  <a:moveTo>
                    <a:pt x="31546" y="414070"/>
                  </a:moveTo>
                  <a:lnTo>
                    <a:pt x="31318" y="414070"/>
                  </a:lnTo>
                  <a:lnTo>
                    <a:pt x="31140" y="414083"/>
                  </a:lnTo>
                  <a:lnTo>
                    <a:pt x="30937" y="414083"/>
                  </a:lnTo>
                  <a:lnTo>
                    <a:pt x="31064" y="414286"/>
                  </a:lnTo>
                  <a:lnTo>
                    <a:pt x="31546" y="414070"/>
                  </a:lnTo>
                  <a:close/>
                </a:path>
                <a:path w="105409" h="494029">
                  <a:moveTo>
                    <a:pt x="32004" y="404609"/>
                  </a:moveTo>
                  <a:lnTo>
                    <a:pt x="31699" y="403339"/>
                  </a:lnTo>
                  <a:lnTo>
                    <a:pt x="29311" y="403339"/>
                  </a:lnTo>
                  <a:lnTo>
                    <a:pt x="32004" y="404609"/>
                  </a:lnTo>
                  <a:close/>
                </a:path>
                <a:path w="105409" h="494029">
                  <a:moveTo>
                    <a:pt x="33223" y="396748"/>
                  </a:moveTo>
                  <a:lnTo>
                    <a:pt x="32067" y="395719"/>
                  </a:lnTo>
                  <a:lnTo>
                    <a:pt x="30683" y="395719"/>
                  </a:lnTo>
                  <a:lnTo>
                    <a:pt x="33223" y="396748"/>
                  </a:lnTo>
                  <a:close/>
                </a:path>
                <a:path w="105409" h="494029">
                  <a:moveTo>
                    <a:pt x="33883" y="396189"/>
                  </a:moveTo>
                  <a:lnTo>
                    <a:pt x="33515" y="395719"/>
                  </a:lnTo>
                  <a:lnTo>
                    <a:pt x="33134" y="395719"/>
                  </a:lnTo>
                  <a:lnTo>
                    <a:pt x="33883" y="396189"/>
                  </a:lnTo>
                  <a:close/>
                </a:path>
                <a:path w="105409" h="494029">
                  <a:moveTo>
                    <a:pt x="34061" y="425145"/>
                  </a:moveTo>
                  <a:lnTo>
                    <a:pt x="33528" y="425119"/>
                  </a:lnTo>
                  <a:lnTo>
                    <a:pt x="32766" y="425081"/>
                  </a:lnTo>
                  <a:lnTo>
                    <a:pt x="33058" y="425119"/>
                  </a:lnTo>
                  <a:lnTo>
                    <a:pt x="33413" y="425145"/>
                  </a:lnTo>
                  <a:lnTo>
                    <a:pt x="34061" y="425145"/>
                  </a:lnTo>
                  <a:close/>
                </a:path>
                <a:path w="105409" h="494029">
                  <a:moveTo>
                    <a:pt x="34747" y="396748"/>
                  </a:moveTo>
                  <a:lnTo>
                    <a:pt x="33883" y="396189"/>
                  </a:lnTo>
                  <a:lnTo>
                    <a:pt x="34302" y="396748"/>
                  </a:lnTo>
                  <a:lnTo>
                    <a:pt x="34747" y="396748"/>
                  </a:lnTo>
                  <a:close/>
                </a:path>
                <a:path w="105409" h="494029">
                  <a:moveTo>
                    <a:pt x="35306" y="398259"/>
                  </a:moveTo>
                  <a:lnTo>
                    <a:pt x="35128" y="396989"/>
                  </a:lnTo>
                  <a:lnTo>
                    <a:pt x="34493" y="396989"/>
                  </a:lnTo>
                  <a:lnTo>
                    <a:pt x="33832" y="396989"/>
                  </a:lnTo>
                  <a:lnTo>
                    <a:pt x="33489" y="396989"/>
                  </a:lnTo>
                  <a:lnTo>
                    <a:pt x="35217" y="398259"/>
                  </a:lnTo>
                  <a:close/>
                </a:path>
                <a:path w="105409" h="494029">
                  <a:moveTo>
                    <a:pt x="35674" y="432549"/>
                  </a:moveTo>
                  <a:lnTo>
                    <a:pt x="33858" y="431279"/>
                  </a:lnTo>
                  <a:lnTo>
                    <a:pt x="31940" y="431279"/>
                  </a:lnTo>
                  <a:lnTo>
                    <a:pt x="29641" y="430009"/>
                  </a:lnTo>
                  <a:lnTo>
                    <a:pt x="31127" y="432549"/>
                  </a:lnTo>
                  <a:lnTo>
                    <a:pt x="33020" y="432549"/>
                  </a:lnTo>
                  <a:lnTo>
                    <a:pt x="30772" y="431279"/>
                  </a:lnTo>
                  <a:lnTo>
                    <a:pt x="35674" y="432549"/>
                  </a:lnTo>
                  <a:close/>
                </a:path>
                <a:path w="105409" h="494029">
                  <a:moveTo>
                    <a:pt x="36855" y="412229"/>
                  </a:moveTo>
                  <a:lnTo>
                    <a:pt x="30149" y="409956"/>
                  </a:lnTo>
                  <a:lnTo>
                    <a:pt x="28803" y="410959"/>
                  </a:lnTo>
                  <a:lnTo>
                    <a:pt x="30111" y="410959"/>
                  </a:lnTo>
                  <a:lnTo>
                    <a:pt x="36855" y="412229"/>
                  </a:lnTo>
                  <a:close/>
                </a:path>
                <a:path w="105409" h="494029">
                  <a:moveTo>
                    <a:pt x="36944" y="385800"/>
                  </a:moveTo>
                  <a:lnTo>
                    <a:pt x="36715" y="385711"/>
                  </a:lnTo>
                  <a:lnTo>
                    <a:pt x="36944" y="385800"/>
                  </a:lnTo>
                  <a:close/>
                </a:path>
                <a:path w="105409" h="494029">
                  <a:moveTo>
                    <a:pt x="39433" y="385584"/>
                  </a:moveTo>
                  <a:lnTo>
                    <a:pt x="36944" y="385800"/>
                  </a:lnTo>
                  <a:lnTo>
                    <a:pt x="37630" y="386092"/>
                  </a:lnTo>
                  <a:lnTo>
                    <a:pt x="39433" y="385584"/>
                  </a:lnTo>
                  <a:close/>
                </a:path>
                <a:path w="105409" h="494029">
                  <a:moveTo>
                    <a:pt x="40652" y="286956"/>
                  </a:moveTo>
                  <a:lnTo>
                    <a:pt x="38862" y="286689"/>
                  </a:lnTo>
                  <a:lnTo>
                    <a:pt x="39014" y="286804"/>
                  </a:lnTo>
                  <a:lnTo>
                    <a:pt x="40652" y="286956"/>
                  </a:lnTo>
                  <a:close/>
                </a:path>
                <a:path w="105409" h="494029">
                  <a:moveTo>
                    <a:pt x="43370" y="315925"/>
                  </a:moveTo>
                  <a:lnTo>
                    <a:pt x="43281" y="315709"/>
                  </a:lnTo>
                  <a:lnTo>
                    <a:pt x="43141" y="315709"/>
                  </a:lnTo>
                  <a:lnTo>
                    <a:pt x="43370" y="315925"/>
                  </a:lnTo>
                  <a:close/>
                </a:path>
                <a:path w="105409" h="494029">
                  <a:moveTo>
                    <a:pt x="43611" y="321843"/>
                  </a:moveTo>
                  <a:lnTo>
                    <a:pt x="43586" y="321716"/>
                  </a:lnTo>
                  <a:lnTo>
                    <a:pt x="43395" y="321640"/>
                  </a:lnTo>
                  <a:lnTo>
                    <a:pt x="43116" y="321614"/>
                  </a:lnTo>
                  <a:lnTo>
                    <a:pt x="42900" y="321652"/>
                  </a:lnTo>
                  <a:lnTo>
                    <a:pt x="42710" y="321665"/>
                  </a:lnTo>
                  <a:lnTo>
                    <a:pt x="43611" y="321843"/>
                  </a:lnTo>
                  <a:close/>
                </a:path>
                <a:path w="105409" h="494029">
                  <a:moveTo>
                    <a:pt x="44488" y="316979"/>
                  </a:moveTo>
                  <a:lnTo>
                    <a:pt x="43370" y="315925"/>
                  </a:lnTo>
                  <a:lnTo>
                    <a:pt x="43815" y="316979"/>
                  </a:lnTo>
                  <a:lnTo>
                    <a:pt x="44488" y="316979"/>
                  </a:lnTo>
                  <a:close/>
                </a:path>
                <a:path w="105409" h="494029">
                  <a:moveTo>
                    <a:pt x="44615" y="383019"/>
                  </a:moveTo>
                  <a:lnTo>
                    <a:pt x="42748" y="382270"/>
                  </a:lnTo>
                  <a:lnTo>
                    <a:pt x="42316" y="381749"/>
                  </a:lnTo>
                  <a:lnTo>
                    <a:pt x="43764" y="380479"/>
                  </a:lnTo>
                  <a:lnTo>
                    <a:pt x="38760" y="379209"/>
                  </a:lnTo>
                  <a:lnTo>
                    <a:pt x="41681" y="379209"/>
                  </a:lnTo>
                  <a:lnTo>
                    <a:pt x="42659" y="377939"/>
                  </a:lnTo>
                  <a:lnTo>
                    <a:pt x="40678" y="376669"/>
                  </a:lnTo>
                  <a:lnTo>
                    <a:pt x="36715" y="374129"/>
                  </a:lnTo>
                  <a:lnTo>
                    <a:pt x="41148" y="374129"/>
                  </a:lnTo>
                  <a:lnTo>
                    <a:pt x="38722" y="372859"/>
                  </a:lnTo>
                  <a:lnTo>
                    <a:pt x="41960" y="372859"/>
                  </a:lnTo>
                  <a:lnTo>
                    <a:pt x="39344" y="371589"/>
                  </a:lnTo>
                  <a:lnTo>
                    <a:pt x="40309" y="371589"/>
                  </a:lnTo>
                  <a:lnTo>
                    <a:pt x="42011" y="372859"/>
                  </a:lnTo>
                  <a:lnTo>
                    <a:pt x="44246" y="371589"/>
                  </a:lnTo>
                  <a:lnTo>
                    <a:pt x="38061" y="369049"/>
                  </a:lnTo>
                  <a:lnTo>
                    <a:pt x="18592" y="369049"/>
                  </a:lnTo>
                  <a:lnTo>
                    <a:pt x="17030" y="369049"/>
                  </a:lnTo>
                  <a:lnTo>
                    <a:pt x="17081" y="370319"/>
                  </a:lnTo>
                  <a:lnTo>
                    <a:pt x="19024" y="371589"/>
                  </a:lnTo>
                  <a:lnTo>
                    <a:pt x="18808" y="371589"/>
                  </a:lnTo>
                  <a:lnTo>
                    <a:pt x="19621" y="372148"/>
                  </a:lnTo>
                  <a:lnTo>
                    <a:pt x="19062" y="371589"/>
                  </a:lnTo>
                  <a:lnTo>
                    <a:pt x="21920" y="371589"/>
                  </a:lnTo>
                  <a:lnTo>
                    <a:pt x="20485" y="372732"/>
                  </a:lnTo>
                  <a:lnTo>
                    <a:pt x="22542" y="374129"/>
                  </a:lnTo>
                  <a:lnTo>
                    <a:pt x="10502" y="375399"/>
                  </a:lnTo>
                  <a:lnTo>
                    <a:pt x="15849" y="377939"/>
                  </a:lnTo>
                  <a:lnTo>
                    <a:pt x="15595" y="376669"/>
                  </a:lnTo>
                  <a:lnTo>
                    <a:pt x="18275" y="379209"/>
                  </a:lnTo>
                  <a:lnTo>
                    <a:pt x="17716" y="379209"/>
                  </a:lnTo>
                  <a:lnTo>
                    <a:pt x="16319" y="377939"/>
                  </a:lnTo>
                  <a:lnTo>
                    <a:pt x="14605" y="379209"/>
                  </a:lnTo>
                  <a:lnTo>
                    <a:pt x="18821" y="380479"/>
                  </a:lnTo>
                  <a:lnTo>
                    <a:pt x="13627" y="381749"/>
                  </a:lnTo>
                  <a:lnTo>
                    <a:pt x="16383" y="383019"/>
                  </a:lnTo>
                  <a:lnTo>
                    <a:pt x="8407" y="383019"/>
                  </a:lnTo>
                  <a:lnTo>
                    <a:pt x="16446" y="386829"/>
                  </a:lnTo>
                  <a:lnTo>
                    <a:pt x="11252" y="386829"/>
                  </a:lnTo>
                  <a:lnTo>
                    <a:pt x="13106" y="388099"/>
                  </a:lnTo>
                  <a:lnTo>
                    <a:pt x="14224" y="388099"/>
                  </a:lnTo>
                  <a:lnTo>
                    <a:pt x="16014" y="391909"/>
                  </a:lnTo>
                  <a:lnTo>
                    <a:pt x="10617" y="394449"/>
                  </a:lnTo>
                  <a:lnTo>
                    <a:pt x="8509" y="396989"/>
                  </a:lnTo>
                  <a:lnTo>
                    <a:pt x="7861" y="398259"/>
                  </a:lnTo>
                  <a:lnTo>
                    <a:pt x="17957" y="399529"/>
                  </a:lnTo>
                  <a:lnTo>
                    <a:pt x="9994" y="399529"/>
                  </a:lnTo>
                  <a:lnTo>
                    <a:pt x="13766" y="402069"/>
                  </a:lnTo>
                  <a:lnTo>
                    <a:pt x="12192" y="402513"/>
                  </a:lnTo>
                  <a:lnTo>
                    <a:pt x="12192" y="408419"/>
                  </a:lnTo>
                  <a:lnTo>
                    <a:pt x="11899" y="408419"/>
                  </a:lnTo>
                  <a:lnTo>
                    <a:pt x="10960" y="407644"/>
                  </a:lnTo>
                  <a:lnTo>
                    <a:pt x="12192" y="408419"/>
                  </a:lnTo>
                  <a:lnTo>
                    <a:pt x="12192" y="402513"/>
                  </a:lnTo>
                  <a:lnTo>
                    <a:pt x="9169" y="403339"/>
                  </a:lnTo>
                  <a:lnTo>
                    <a:pt x="11252" y="405879"/>
                  </a:lnTo>
                  <a:lnTo>
                    <a:pt x="8001" y="405879"/>
                  </a:lnTo>
                  <a:lnTo>
                    <a:pt x="10287" y="407225"/>
                  </a:lnTo>
                  <a:lnTo>
                    <a:pt x="9283" y="408419"/>
                  </a:lnTo>
                  <a:lnTo>
                    <a:pt x="8801" y="408419"/>
                  </a:lnTo>
                  <a:lnTo>
                    <a:pt x="9156" y="408813"/>
                  </a:lnTo>
                  <a:lnTo>
                    <a:pt x="12268" y="409689"/>
                  </a:lnTo>
                  <a:lnTo>
                    <a:pt x="9969" y="409689"/>
                  </a:lnTo>
                  <a:lnTo>
                    <a:pt x="8280" y="410959"/>
                  </a:lnTo>
                  <a:lnTo>
                    <a:pt x="9690" y="410959"/>
                  </a:lnTo>
                  <a:lnTo>
                    <a:pt x="12230" y="412229"/>
                  </a:lnTo>
                  <a:lnTo>
                    <a:pt x="10414" y="412229"/>
                  </a:lnTo>
                  <a:lnTo>
                    <a:pt x="13563" y="413499"/>
                  </a:lnTo>
                  <a:lnTo>
                    <a:pt x="8661" y="413499"/>
                  </a:lnTo>
                  <a:lnTo>
                    <a:pt x="13169" y="414769"/>
                  </a:lnTo>
                  <a:lnTo>
                    <a:pt x="8496" y="413499"/>
                  </a:lnTo>
                  <a:lnTo>
                    <a:pt x="9169" y="416039"/>
                  </a:lnTo>
                  <a:lnTo>
                    <a:pt x="9906" y="416039"/>
                  </a:lnTo>
                  <a:lnTo>
                    <a:pt x="9753" y="417309"/>
                  </a:lnTo>
                  <a:lnTo>
                    <a:pt x="7823" y="416039"/>
                  </a:lnTo>
                  <a:lnTo>
                    <a:pt x="7797" y="417309"/>
                  </a:lnTo>
                  <a:lnTo>
                    <a:pt x="8572" y="417309"/>
                  </a:lnTo>
                  <a:lnTo>
                    <a:pt x="10985" y="418579"/>
                  </a:lnTo>
                  <a:lnTo>
                    <a:pt x="5219" y="418579"/>
                  </a:lnTo>
                  <a:lnTo>
                    <a:pt x="15138" y="421119"/>
                  </a:lnTo>
                  <a:lnTo>
                    <a:pt x="7874" y="419849"/>
                  </a:lnTo>
                  <a:lnTo>
                    <a:pt x="10096" y="422389"/>
                  </a:lnTo>
                  <a:lnTo>
                    <a:pt x="11430" y="424726"/>
                  </a:lnTo>
                  <a:lnTo>
                    <a:pt x="7289" y="423659"/>
                  </a:lnTo>
                  <a:lnTo>
                    <a:pt x="8763" y="425907"/>
                  </a:lnTo>
                  <a:lnTo>
                    <a:pt x="11645" y="425081"/>
                  </a:lnTo>
                  <a:lnTo>
                    <a:pt x="12369" y="426199"/>
                  </a:lnTo>
                  <a:lnTo>
                    <a:pt x="8966" y="426199"/>
                  </a:lnTo>
                  <a:lnTo>
                    <a:pt x="12827" y="427469"/>
                  </a:lnTo>
                  <a:lnTo>
                    <a:pt x="11455" y="428739"/>
                  </a:lnTo>
                  <a:lnTo>
                    <a:pt x="10769" y="428739"/>
                  </a:lnTo>
                  <a:lnTo>
                    <a:pt x="9474" y="427469"/>
                  </a:lnTo>
                  <a:lnTo>
                    <a:pt x="8699" y="427469"/>
                  </a:lnTo>
                  <a:lnTo>
                    <a:pt x="10375" y="430009"/>
                  </a:lnTo>
                  <a:lnTo>
                    <a:pt x="8394" y="430987"/>
                  </a:lnTo>
                  <a:lnTo>
                    <a:pt x="8242" y="430872"/>
                  </a:lnTo>
                  <a:lnTo>
                    <a:pt x="8356" y="430999"/>
                  </a:lnTo>
                  <a:lnTo>
                    <a:pt x="7785" y="431279"/>
                  </a:lnTo>
                  <a:lnTo>
                    <a:pt x="10096" y="432549"/>
                  </a:lnTo>
                  <a:lnTo>
                    <a:pt x="12827" y="432549"/>
                  </a:lnTo>
                  <a:lnTo>
                    <a:pt x="15367" y="434632"/>
                  </a:lnTo>
                  <a:lnTo>
                    <a:pt x="11557" y="433819"/>
                  </a:lnTo>
                  <a:lnTo>
                    <a:pt x="15786" y="436359"/>
                  </a:lnTo>
                  <a:lnTo>
                    <a:pt x="8750" y="433984"/>
                  </a:lnTo>
                  <a:lnTo>
                    <a:pt x="9588" y="435089"/>
                  </a:lnTo>
                  <a:lnTo>
                    <a:pt x="11442" y="435089"/>
                  </a:lnTo>
                  <a:lnTo>
                    <a:pt x="11252" y="436359"/>
                  </a:lnTo>
                  <a:lnTo>
                    <a:pt x="8674" y="436359"/>
                  </a:lnTo>
                  <a:lnTo>
                    <a:pt x="12522" y="437629"/>
                  </a:lnTo>
                  <a:lnTo>
                    <a:pt x="10147" y="437629"/>
                  </a:lnTo>
                  <a:lnTo>
                    <a:pt x="10248" y="438899"/>
                  </a:lnTo>
                  <a:lnTo>
                    <a:pt x="15125" y="440169"/>
                  </a:lnTo>
                  <a:lnTo>
                    <a:pt x="12966" y="441439"/>
                  </a:lnTo>
                  <a:lnTo>
                    <a:pt x="8572" y="440169"/>
                  </a:lnTo>
                  <a:lnTo>
                    <a:pt x="11417" y="441439"/>
                  </a:lnTo>
                  <a:lnTo>
                    <a:pt x="7543" y="441439"/>
                  </a:lnTo>
                  <a:lnTo>
                    <a:pt x="8572" y="442709"/>
                  </a:lnTo>
                  <a:lnTo>
                    <a:pt x="10312" y="442709"/>
                  </a:lnTo>
                  <a:lnTo>
                    <a:pt x="13030" y="443979"/>
                  </a:lnTo>
                  <a:lnTo>
                    <a:pt x="12255" y="443979"/>
                  </a:lnTo>
                  <a:lnTo>
                    <a:pt x="14135" y="445249"/>
                  </a:lnTo>
                  <a:lnTo>
                    <a:pt x="15570" y="445249"/>
                  </a:lnTo>
                  <a:lnTo>
                    <a:pt x="17145" y="445249"/>
                  </a:lnTo>
                  <a:lnTo>
                    <a:pt x="15925" y="446519"/>
                  </a:lnTo>
                  <a:lnTo>
                    <a:pt x="15570" y="445249"/>
                  </a:lnTo>
                  <a:lnTo>
                    <a:pt x="15760" y="446519"/>
                  </a:lnTo>
                  <a:lnTo>
                    <a:pt x="13423" y="446519"/>
                  </a:lnTo>
                  <a:lnTo>
                    <a:pt x="15836" y="447789"/>
                  </a:lnTo>
                  <a:lnTo>
                    <a:pt x="12865" y="447789"/>
                  </a:lnTo>
                  <a:lnTo>
                    <a:pt x="10337" y="449059"/>
                  </a:lnTo>
                  <a:lnTo>
                    <a:pt x="10947" y="449300"/>
                  </a:lnTo>
                  <a:lnTo>
                    <a:pt x="13042" y="450329"/>
                  </a:lnTo>
                  <a:lnTo>
                    <a:pt x="13690" y="450329"/>
                  </a:lnTo>
                  <a:lnTo>
                    <a:pt x="15074" y="450329"/>
                  </a:lnTo>
                  <a:lnTo>
                    <a:pt x="12788" y="451599"/>
                  </a:lnTo>
                  <a:lnTo>
                    <a:pt x="12585" y="450329"/>
                  </a:lnTo>
                  <a:lnTo>
                    <a:pt x="11823" y="450329"/>
                  </a:lnTo>
                  <a:lnTo>
                    <a:pt x="10528" y="451599"/>
                  </a:lnTo>
                  <a:lnTo>
                    <a:pt x="13119" y="452869"/>
                  </a:lnTo>
                  <a:lnTo>
                    <a:pt x="11658" y="454139"/>
                  </a:lnTo>
                  <a:lnTo>
                    <a:pt x="7734" y="452869"/>
                  </a:lnTo>
                  <a:lnTo>
                    <a:pt x="7531" y="452869"/>
                  </a:lnTo>
                  <a:lnTo>
                    <a:pt x="7975" y="454139"/>
                  </a:lnTo>
                  <a:lnTo>
                    <a:pt x="11658" y="456679"/>
                  </a:lnTo>
                  <a:lnTo>
                    <a:pt x="10502" y="457949"/>
                  </a:lnTo>
                  <a:lnTo>
                    <a:pt x="10960" y="457949"/>
                  </a:lnTo>
                  <a:lnTo>
                    <a:pt x="16408" y="459219"/>
                  </a:lnTo>
                  <a:lnTo>
                    <a:pt x="15455" y="459079"/>
                  </a:lnTo>
                  <a:lnTo>
                    <a:pt x="15455" y="469379"/>
                  </a:lnTo>
                  <a:lnTo>
                    <a:pt x="13157" y="469379"/>
                  </a:lnTo>
                  <a:lnTo>
                    <a:pt x="11582" y="468109"/>
                  </a:lnTo>
                  <a:lnTo>
                    <a:pt x="15455" y="469379"/>
                  </a:lnTo>
                  <a:lnTo>
                    <a:pt x="15455" y="459079"/>
                  </a:lnTo>
                  <a:lnTo>
                    <a:pt x="8077" y="457949"/>
                  </a:lnTo>
                  <a:lnTo>
                    <a:pt x="10528" y="459219"/>
                  </a:lnTo>
                  <a:lnTo>
                    <a:pt x="10147" y="459219"/>
                  </a:lnTo>
                  <a:lnTo>
                    <a:pt x="7531" y="457949"/>
                  </a:lnTo>
                  <a:lnTo>
                    <a:pt x="8140" y="459219"/>
                  </a:lnTo>
                  <a:lnTo>
                    <a:pt x="7073" y="459219"/>
                  </a:lnTo>
                  <a:lnTo>
                    <a:pt x="9131" y="460489"/>
                  </a:lnTo>
                  <a:lnTo>
                    <a:pt x="10591" y="463029"/>
                  </a:lnTo>
                  <a:lnTo>
                    <a:pt x="9207" y="461759"/>
                  </a:lnTo>
                  <a:lnTo>
                    <a:pt x="7861" y="463029"/>
                  </a:lnTo>
                  <a:lnTo>
                    <a:pt x="8229" y="463029"/>
                  </a:lnTo>
                  <a:lnTo>
                    <a:pt x="7467" y="464299"/>
                  </a:lnTo>
                  <a:lnTo>
                    <a:pt x="10642" y="464299"/>
                  </a:lnTo>
                  <a:lnTo>
                    <a:pt x="7581" y="465569"/>
                  </a:lnTo>
                  <a:lnTo>
                    <a:pt x="8458" y="466839"/>
                  </a:lnTo>
                  <a:lnTo>
                    <a:pt x="9601" y="469379"/>
                  </a:lnTo>
                  <a:lnTo>
                    <a:pt x="6146" y="469379"/>
                  </a:lnTo>
                  <a:lnTo>
                    <a:pt x="7162" y="470649"/>
                  </a:lnTo>
                  <a:lnTo>
                    <a:pt x="10541" y="470649"/>
                  </a:lnTo>
                  <a:lnTo>
                    <a:pt x="11925" y="471919"/>
                  </a:lnTo>
                  <a:lnTo>
                    <a:pt x="5575" y="471919"/>
                  </a:lnTo>
                  <a:lnTo>
                    <a:pt x="14706" y="473189"/>
                  </a:lnTo>
                  <a:lnTo>
                    <a:pt x="13690" y="473189"/>
                  </a:lnTo>
                  <a:lnTo>
                    <a:pt x="13690" y="475729"/>
                  </a:lnTo>
                  <a:lnTo>
                    <a:pt x="10172" y="475729"/>
                  </a:lnTo>
                  <a:lnTo>
                    <a:pt x="9575" y="474675"/>
                  </a:lnTo>
                  <a:lnTo>
                    <a:pt x="13690" y="475729"/>
                  </a:lnTo>
                  <a:lnTo>
                    <a:pt x="13690" y="473189"/>
                  </a:lnTo>
                  <a:lnTo>
                    <a:pt x="10439" y="473189"/>
                  </a:lnTo>
                  <a:lnTo>
                    <a:pt x="10998" y="474459"/>
                  </a:lnTo>
                  <a:lnTo>
                    <a:pt x="8674" y="473189"/>
                  </a:lnTo>
                  <a:lnTo>
                    <a:pt x="8737" y="474459"/>
                  </a:lnTo>
                  <a:lnTo>
                    <a:pt x="6946" y="474459"/>
                  </a:lnTo>
                  <a:lnTo>
                    <a:pt x="6350" y="475729"/>
                  </a:lnTo>
                  <a:lnTo>
                    <a:pt x="5702" y="475729"/>
                  </a:lnTo>
                  <a:lnTo>
                    <a:pt x="12738" y="478269"/>
                  </a:lnTo>
                  <a:lnTo>
                    <a:pt x="6985" y="478269"/>
                  </a:lnTo>
                  <a:lnTo>
                    <a:pt x="6731" y="478269"/>
                  </a:lnTo>
                  <a:lnTo>
                    <a:pt x="2794" y="478269"/>
                  </a:lnTo>
                  <a:lnTo>
                    <a:pt x="5232" y="479539"/>
                  </a:lnTo>
                  <a:lnTo>
                    <a:pt x="685" y="478269"/>
                  </a:lnTo>
                  <a:lnTo>
                    <a:pt x="4241" y="479539"/>
                  </a:lnTo>
                  <a:lnTo>
                    <a:pt x="3314" y="479539"/>
                  </a:lnTo>
                  <a:lnTo>
                    <a:pt x="4559" y="480809"/>
                  </a:lnTo>
                  <a:lnTo>
                    <a:pt x="7835" y="482079"/>
                  </a:lnTo>
                  <a:lnTo>
                    <a:pt x="0" y="482079"/>
                  </a:lnTo>
                  <a:lnTo>
                    <a:pt x="4445" y="483349"/>
                  </a:lnTo>
                  <a:lnTo>
                    <a:pt x="6159" y="485889"/>
                  </a:lnTo>
                  <a:lnTo>
                    <a:pt x="9512" y="485889"/>
                  </a:lnTo>
                  <a:lnTo>
                    <a:pt x="10985" y="487159"/>
                  </a:lnTo>
                  <a:lnTo>
                    <a:pt x="5994" y="487159"/>
                  </a:lnTo>
                  <a:lnTo>
                    <a:pt x="7023" y="488429"/>
                  </a:lnTo>
                  <a:lnTo>
                    <a:pt x="7569" y="488429"/>
                  </a:lnTo>
                  <a:lnTo>
                    <a:pt x="7772" y="488505"/>
                  </a:lnTo>
                  <a:lnTo>
                    <a:pt x="13157" y="488429"/>
                  </a:lnTo>
                  <a:lnTo>
                    <a:pt x="13449" y="488429"/>
                  </a:lnTo>
                  <a:lnTo>
                    <a:pt x="17284" y="488429"/>
                  </a:lnTo>
                  <a:lnTo>
                    <a:pt x="11722" y="485889"/>
                  </a:lnTo>
                  <a:lnTo>
                    <a:pt x="12179" y="485889"/>
                  </a:lnTo>
                  <a:lnTo>
                    <a:pt x="8674" y="484619"/>
                  </a:lnTo>
                  <a:lnTo>
                    <a:pt x="13449" y="484619"/>
                  </a:lnTo>
                  <a:lnTo>
                    <a:pt x="13728" y="483768"/>
                  </a:lnTo>
                  <a:lnTo>
                    <a:pt x="13068" y="483349"/>
                  </a:lnTo>
                  <a:lnTo>
                    <a:pt x="13868" y="483349"/>
                  </a:lnTo>
                  <a:lnTo>
                    <a:pt x="14757" y="483349"/>
                  </a:lnTo>
                  <a:lnTo>
                    <a:pt x="10769" y="480809"/>
                  </a:lnTo>
                  <a:lnTo>
                    <a:pt x="12979" y="481368"/>
                  </a:lnTo>
                  <a:lnTo>
                    <a:pt x="12547" y="481012"/>
                  </a:lnTo>
                  <a:lnTo>
                    <a:pt x="11544" y="480809"/>
                  </a:lnTo>
                  <a:lnTo>
                    <a:pt x="13804" y="479691"/>
                  </a:lnTo>
                  <a:lnTo>
                    <a:pt x="13246" y="479539"/>
                  </a:lnTo>
                  <a:lnTo>
                    <a:pt x="14109" y="479539"/>
                  </a:lnTo>
                  <a:lnTo>
                    <a:pt x="18338" y="479539"/>
                  </a:lnTo>
                  <a:lnTo>
                    <a:pt x="14579" y="478269"/>
                  </a:lnTo>
                  <a:lnTo>
                    <a:pt x="16967" y="478269"/>
                  </a:lnTo>
                  <a:lnTo>
                    <a:pt x="16776" y="478053"/>
                  </a:lnTo>
                  <a:lnTo>
                    <a:pt x="15887" y="476999"/>
                  </a:lnTo>
                  <a:lnTo>
                    <a:pt x="17119" y="476999"/>
                  </a:lnTo>
                  <a:lnTo>
                    <a:pt x="18237" y="475729"/>
                  </a:lnTo>
                  <a:lnTo>
                    <a:pt x="18846" y="475221"/>
                  </a:lnTo>
                  <a:lnTo>
                    <a:pt x="16611" y="474459"/>
                  </a:lnTo>
                  <a:lnTo>
                    <a:pt x="17475" y="473189"/>
                  </a:lnTo>
                  <a:lnTo>
                    <a:pt x="19189" y="473189"/>
                  </a:lnTo>
                  <a:lnTo>
                    <a:pt x="18821" y="471919"/>
                  </a:lnTo>
                  <a:lnTo>
                    <a:pt x="21628" y="473189"/>
                  </a:lnTo>
                  <a:lnTo>
                    <a:pt x="21615" y="473024"/>
                  </a:lnTo>
                  <a:lnTo>
                    <a:pt x="21831" y="473075"/>
                  </a:lnTo>
                  <a:lnTo>
                    <a:pt x="22339" y="473214"/>
                  </a:lnTo>
                  <a:lnTo>
                    <a:pt x="21615" y="472935"/>
                  </a:lnTo>
                  <a:lnTo>
                    <a:pt x="21602" y="471919"/>
                  </a:lnTo>
                  <a:lnTo>
                    <a:pt x="18580" y="470649"/>
                  </a:lnTo>
                  <a:lnTo>
                    <a:pt x="20637" y="470649"/>
                  </a:lnTo>
                  <a:lnTo>
                    <a:pt x="17995" y="469379"/>
                  </a:lnTo>
                  <a:lnTo>
                    <a:pt x="15862" y="469379"/>
                  </a:lnTo>
                  <a:lnTo>
                    <a:pt x="16154" y="468109"/>
                  </a:lnTo>
                  <a:lnTo>
                    <a:pt x="18186" y="469379"/>
                  </a:lnTo>
                  <a:lnTo>
                    <a:pt x="17653" y="468109"/>
                  </a:lnTo>
                  <a:lnTo>
                    <a:pt x="19240" y="469379"/>
                  </a:lnTo>
                  <a:lnTo>
                    <a:pt x="21272" y="469379"/>
                  </a:lnTo>
                  <a:lnTo>
                    <a:pt x="19685" y="468109"/>
                  </a:lnTo>
                  <a:lnTo>
                    <a:pt x="19469" y="468109"/>
                  </a:lnTo>
                  <a:lnTo>
                    <a:pt x="19469" y="466839"/>
                  </a:lnTo>
                  <a:lnTo>
                    <a:pt x="21818" y="468033"/>
                  </a:lnTo>
                  <a:lnTo>
                    <a:pt x="23266" y="466839"/>
                  </a:lnTo>
                  <a:lnTo>
                    <a:pt x="21272" y="466839"/>
                  </a:lnTo>
                  <a:lnTo>
                    <a:pt x="22479" y="465569"/>
                  </a:lnTo>
                  <a:lnTo>
                    <a:pt x="19177" y="464299"/>
                  </a:lnTo>
                  <a:lnTo>
                    <a:pt x="18935" y="465569"/>
                  </a:lnTo>
                  <a:lnTo>
                    <a:pt x="16014" y="463029"/>
                  </a:lnTo>
                  <a:lnTo>
                    <a:pt x="21018" y="463029"/>
                  </a:lnTo>
                  <a:lnTo>
                    <a:pt x="19964" y="460540"/>
                  </a:lnTo>
                  <a:lnTo>
                    <a:pt x="20561" y="459219"/>
                  </a:lnTo>
                  <a:lnTo>
                    <a:pt x="18465" y="457949"/>
                  </a:lnTo>
                  <a:lnTo>
                    <a:pt x="19837" y="457949"/>
                  </a:lnTo>
                  <a:lnTo>
                    <a:pt x="21666" y="456679"/>
                  </a:lnTo>
                  <a:lnTo>
                    <a:pt x="22948" y="457657"/>
                  </a:lnTo>
                  <a:lnTo>
                    <a:pt x="23139" y="457034"/>
                  </a:lnTo>
                  <a:lnTo>
                    <a:pt x="23037" y="457720"/>
                  </a:lnTo>
                  <a:lnTo>
                    <a:pt x="23342" y="457949"/>
                  </a:lnTo>
                  <a:lnTo>
                    <a:pt x="23304" y="457377"/>
                  </a:lnTo>
                  <a:lnTo>
                    <a:pt x="23215" y="456831"/>
                  </a:lnTo>
                  <a:lnTo>
                    <a:pt x="22885" y="456679"/>
                  </a:lnTo>
                  <a:lnTo>
                    <a:pt x="23876" y="456679"/>
                  </a:lnTo>
                  <a:lnTo>
                    <a:pt x="26263" y="456679"/>
                  </a:lnTo>
                  <a:lnTo>
                    <a:pt x="25552" y="455409"/>
                  </a:lnTo>
                  <a:lnTo>
                    <a:pt x="23279" y="455409"/>
                  </a:lnTo>
                  <a:lnTo>
                    <a:pt x="23850" y="454139"/>
                  </a:lnTo>
                  <a:lnTo>
                    <a:pt x="27241" y="455409"/>
                  </a:lnTo>
                  <a:lnTo>
                    <a:pt x="31699" y="454139"/>
                  </a:lnTo>
                  <a:lnTo>
                    <a:pt x="20612" y="451599"/>
                  </a:lnTo>
                  <a:lnTo>
                    <a:pt x="23228" y="451599"/>
                  </a:lnTo>
                  <a:lnTo>
                    <a:pt x="23825" y="450329"/>
                  </a:lnTo>
                  <a:lnTo>
                    <a:pt x="25488" y="450329"/>
                  </a:lnTo>
                  <a:lnTo>
                    <a:pt x="30988" y="450329"/>
                  </a:lnTo>
                  <a:lnTo>
                    <a:pt x="24053" y="449059"/>
                  </a:lnTo>
                  <a:lnTo>
                    <a:pt x="25527" y="447789"/>
                  </a:lnTo>
                  <a:lnTo>
                    <a:pt x="20993" y="447789"/>
                  </a:lnTo>
                  <a:lnTo>
                    <a:pt x="19964" y="446519"/>
                  </a:lnTo>
                  <a:lnTo>
                    <a:pt x="20548" y="445249"/>
                  </a:lnTo>
                  <a:lnTo>
                    <a:pt x="24790" y="446405"/>
                  </a:lnTo>
                  <a:lnTo>
                    <a:pt x="25120" y="446506"/>
                  </a:lnTo>
                  <a:lnTo>
                    <a:pt x="25425" y="446570"/>
                  </a:lnTo>
                  <a:lnTo>
                    <a:pt x="26162" y="446519"/>
                  </a:lnTo>
                  <a:lnTo>
                    <a:pt x="26238" y="447789"/>
                  </a:lnTo>
                  <a:lnTo>
                    <a:pt x="27774" y="447789"/>
                  </a:lnTo>
                  <a:lnTo>
                    <a:pt x="27825" y="446519"/>
                  </a:lnTo>
                  <a:lnTo>
                    <a:pt x="29044" y="446519"/>
                  </a:lnTo>
                  <a:lnTo>
                    <a:pt x="27406" y="445249"/>
                  </a:lnTo>
                  <a:lnTo>
                    <a:pt x="28765" y="443979"/>
                  </a:lnTo>
                  <a:lnTo>
                    <a:pt x="26631" y="443979"/>
                  </a:lnTo>
                  <a:lnTo>
                    <a:pt x="28384" y="442709"/>
                  </a:lnTo>
                  <a:lnTo>
                    <a:pt x="27051" y="441439"/>
                  </a:lnTo>
                  <a:lnTo>
                    <a:pt x="28409" y="441439"/>
                  </a:lnTo>
                  <a:lnTo>
                    <a:pt x="31280" y="442709"/>
                  </a:lnTo>
                  <a:lnTo>
                    <a:pt x="29057" y="441439"/>
                  </a:lnTo>
                  <a:lnTo>
                    <a:pt x="34074" y="441439"/>
                  </a:lnTo>
                  <a:lnTo>
                    <a:pt x="31584" y="440169"/>
                  </a:lnTo>
                  <a:lnTo>
                    <a:pt x="29006" y="440169"/>
                  </a:lnTo>
                  <a:lnTo>
                    <a:pt x="26898" y="438899"/>
                  </a:lnTo>
                  <a:lnTo>
                    <a:pt x="27724" y="438899"/>
                  </a:lnTo>
                  <a:lnTo>
                    <a:pt x="28206" y="438899"/>
                  </a:lnTo>
                  <a:lnTo>
                    <a:pt x="32296" y="438899"/>
                  </a:lnTo>
                  <a:lnTo>
                    <a:pt x="32664" y="440169"/>
                  </a:lnTo>
                  <a:lnTo>
                    <a:pt x="32321" y="438899"/>
                  </a:lnTo>
                  <a:lnTo>
                    <a:pt x="36766" y="438899"/>
                  </a:lnTo>
                  <a:lnTo>
                    <a:pt x="30099" y="437629"/>
                  </a:lnTo>
                  <a:lnTo>
                    <a:pt x="33375" y="437629"/>
                  </a:lnTo>
                  <a:lnTo>
                    <a:pt x="30391" y="436359"/>
                  </a:lnTo>
                  <a:lnTo>
                    <a:pt x="30607" y="436359"/>
                  </a:lnTo>
                  <a:lnTo>
                    <a:pt x="29006" y="435546"/>
                  </a:lnTo>
                  <a:lnTo>
                    <a:pt x="29006" y="437629"/>
                  </a:lnTo>
                  <a:lnTo>
                    <a:pt x="27889" y="438734"/>
                  </a:lnTo>
                  <a:lnTo>
                    <a:pt x="25742" y="437629"/>
                  </a:lnTo>
                  <a:lnTo>
                    <a:pt x="29006" y="437629"/>
                  </a:lnTo>
                  <a:lnTo>
                    <a:pt x="29006" y="435546"/>
                  </a:lnTo>
                  <a:lnTo>
                    <a:pt x="28130" y="435089"/>
                  </a:lnTo>
                  <a:lnTo>
                    <a:pt x="26517" y="435089"/>
                  </a:lnTo>
                  <a:lnTo>
                    <a:pt x="26098" y="435089"/>
                  </a:lnTo>
                  <a:lnTo>
                    <a:pt x="25615" y="433819"/>
                  </a:lnTo>
                  <a:lnTo>
                    <a:pt x="27051" y="433819"/>
                  </a:lnTo>
                  <a:lnTo>
                    <a:pt x="26517" y="435089"/>
                  </a:lnTo>
                  <a:lnTo>
                    <a:pt x="27165" y="433819"/>
                  </a:lnTo>
                  <a:lnTo>
                    <a:pt x="30708" y="433819"/>
                  </a:lnTo>
                  <a:lnTo>
                    <a:pt x="28663" y="432549"/>
                  </a:lnTo>
                  <a:lnTo>
                    <a:pt x="31127" y="432549"/>
                  </a:lnTo>
                  <a:lnTo>
                    <a:pt x="29413" y="431279"/>
                  </a:lnTo>
                  <a:lnTo>
                    <a:pt x="27698" y="430009"/>
                  </a:lnTo>
                  <a:lnTo>
                    <a:pt x="27609" y="430974"/>
                  </a:lnTo>
                  <a:lnTo>
                    <a:pt x="23253" y="430009"/>
                  </a:lnTo>
                  <a:lnTo>
                    <a:pt x="25869" y="428739"/>
                  </a:lnTo>
                  <a:lnTo>
                    <a:pt x="31965" y="430009"/>
                  </a:lnTo>
                  <a:lnTo>
                    <a:pt x="34861" y="430009"/>
                  </a:lnTo>
                  <a:lnTo>
                    <a:pt x="29133" y="427469"/>
                  </a:lnTo>
                  <a:lnTo>
                    <a:pt x="29400" y="427278"/>
                  </a:lnTo>
                  <a:lnTo>
                    <a:pt x="27355" y="426199"/>
                  </a:lnTo>
                  <a:lnTo>
                    <a:pt x="29552" y="426199"/>
                  </a:lnTo>
                  <a:lnTo>
                    <a:pt x="28638" y="424929"/>
                  </a:lnTo>
                  <a:lnTo>
                    <a:pt x="30683" y="426199"/>
                  </a:lnTo>
                  <a:lnTo>
                    <a:pt x="30886" y="426199"/>
                  </a:lnTo>
                  <a:lnTo>
                    <a:pt x="32766" y="426199"/>
                  </a:lnTo>
                  <a:lnTo>
                    <a:pt x="31242" y="424929"/>
                  </a:lnTo>
                  <a:lnTo>
                    <a:pt x="33058" y="424929"/>
                  </a:lnTo>
                  <a:lnTo>
                    <a:pt x="29006" y="423659"/>
                  </a:lnTo>
                  <a:lnTo>
                    <a:pt x="31788" y="423659"/>
                  </a:lnTo>
                  <a:lnTo>
                    <a:pt x="33070" y="422389"/>
                  </a:lnTo>
                  <a:lnTo>
                    <a:pt x="32207" y="422236"/>
                  </a:lnTo>
                  <a:lnTo>
                    <a:pt x="32283" y="421119"/>
                  </a:lnTo>
                  <a:lnTo>
                    <a:pt x="32600" y="421119"/>
                  </a:lnTo>
                  <a:lnTo>
                    <a:pt x="31965" y="420916"/>
                  </a:lnTo>
                  <a:lnTo>
                    <a:pt x="31965" y="422186"/>
                  </a:lnTo>
                  <a:lnTo>
                    <a:pt x="26162" y="421119"/>
                  </a:lnTo>
                  <a:lnTo>
                    <a:pt x="30721" y="421119"/>
                  </a:lnTo>
                  <a:lnTo>
                    <a:pt x="31965" y="422186"/>
                  </a:lnTo>
                  <a:lnTo>
                    <a:pt x="31965" y="420916"/>
                  </a:lnTo>
                  <a:lnTo>
                    <a:pt x="28689" y="419849"/>
                  </a:lnTo>
                  <a:lnTo>
                    <a:pt x="29794" y="419849"/>
                  </a:lnTo>
                  <a:lnTo>
                    <a:pt x="27673" y="418579"/>
                  </a:lnTo>
                  <a:lnTo>
                    <a:pt x="25323" y="418579"/>
                  </a:lnTo>
                  <a:lnTo>
                    <a:pt x="31877" y="417309"/>
                  </a:lnTo>
                  <a:lnTo>
                    <a:pt x="25323" y="414769"/>
                  </a:lnTo>
                  <a:lnTo>
                    <a:pt x="30937" y="414769"/>
                  </a:lnTo>
                  <a:lnTo>
                    <a:pt x="30378" y="413499"/>
                  </a:lnTo>
                  <a:lnTo>
                    <a:pt x="29857" y="412229"/>
                  </a:lnTo>
                  <a:lnTo>
                    <a:pt x="32651" y="412229"/>
                  </a:lnTo>
                  <a:lnTo>
                    <a:pt x="24815" y="410959"/>
                  </a:lnTo>
                  <a:lnTo>
                    <a:pt x="27101" y="409689"/>
                  </a:lnTo>
                  <a:lnTo>
                    <a:pt x="29387" y="409689"/>
                  </a:lnTo>
                  <a:lnTo>
                    <a:pt x="30149" y="409956"/>
                  </a:lnTo>
                  <a:lnTo>
                    <a:pt x="30505" y="409689"/>
                  </a:lnTo>
                  <a:lnTo>
                    <a:pt x="36182" y="409689"/>
                  </a:lnTo>
                  <a:lnTo>
                    <a:pt x="31457" y="407149"/>
                  </a:lnTo>
                  <a:lnTo>
                    <a:pt x="33096" y="407149"/>
                  </a:lnTo>
                  <a:lnTo>
                    <a:pt x="29756" y="405879"/>
                  </a:lnTo>
                  <a:lnTo>
                    <a:pt x="28803" y="404609"/>
                  </a:lnTo>
                  <a:lnTo>
                    <a:pt x="27978" y="403339"/>
                  </a:lnTo>
                  <a:lnTo>
                    <a:pt x="27063" y="403339"/>
                  </a:lnTo>
                  <a:lnTo>
                    <a:pt x="28536" y="402069"/>
                  </a:lnTo>
                  <a:lnTo>
                    <a:pt x="32753" y="402069"/>
                  </a:lnTo>
                  <a:lnTo>
                    <a:pt x="32791" y="403339"/>
                  </a:lnTo>
                  <a:lnTo>
                    <a:pt x="36550" y="403339"/>
                  </a:lnTo>
                  <a:lnTo>
                    <a:pt x="32804" y="402069"/>
                  </a:lnTo>
                  <a:lnTo>
                    <a:pt x="35115" y="402069"/>
                  </a:lnTo>
                  <a:lnTo>
                    <a:pt x="34759" y="400799"/>
                  </a:lnTo>
                  <a:lnTo>
                    <a:pt x="30695" y="400799"/>
                  </a:lnTo>
                  <a:lnTo>
                    <a:pt x="31165" y="399529"/>
                  </a:lnTo>
                  <a:lnTo>
                    <a:pt x="29921" y="399529"/>
                  </a:lnTo>
                  <a:lnTo>
                    <a:pt x="25984" y="398259"/>
                  </a:lnTo>
                  <a:lnTo>
                    <a:pt x="32283" y="399529"/>
                  </a:lnTo>
                  <a:lnTo>
                    <a:pt x="29375" y="398259"/>
                  </a:lnTo>
                  <a:lnTo>
                    <a:pt x="32575" y="398259"/>
                  </a:lnTo>
                  <a:lnTo>
                    <a:pt x="29756" y="395719"/>
                  </a:lnTo>
                  <a:lnTo>
                    <a:pt x="30683" y="395719"/>
                  </a:lnTo>
                  <a:lnTo>
                    <a:pt x="29210" y="394449"/>
                  </a:lnTo>
                  <a:lnTo>
                    <a:pt x="29413" y="394449"/>
                  </a:lnTo>
                  <a:lnTo>
                    <a:pt x="37312" y="395719"/>
                  </a:lnTo>
                  <a:lnTo>
                    <a:pt x="35458" y="394449"/>
                  </a:lnTo>
                  <a:lnTo>
                    <a:pt x="31750" y="391909"/>
                  </a:lnTo>
                  <a:lnTo>
                    <a:pt x="37985" y="391909"/>
                  </a:lnTo>
                  <a:lnTo>
                    <a:pt x="35267" y="390639"/>
                  </a:lnTo>
                  <a:lnTo>
                    <a:pt x="39662" y="389369"/>
                  </a:lnTo>
                  <a:lnTo>
                    <a:pt x="39446" y="386829"/>
                  </a:lnTo>
                  <a:lnTo>
                    <a:pt x="32981" y="385559"/>
                  </a:lnTo>
                  <a:lnTo>
                    <a:pt x="33185" y="385559"/>
                  </a:lnTo>
                  <a:lnTo>
                    <a:pt x="34963" y="384987"/>
                  </a:lnTo>
                  <a:lnTo>
                    <a:pt x="36715" y="385711"/>
                  </a:lnTo>
                  <a:lnTo>
                    <a:pt x="36334" y="384556"/>
                  </a:lnTo>
                  <a:lnTo>
                    <a:pt x="37134" y="384289"/>
                  </a:lnTo>
                  <a:lnTo>
                    <a:pt x="39039" y="384289"/>
                  </a:lnTo>
                  <a:lnTo>
                    <a:pt x="38493" y="385559"/>
                  </a:lnTo>
                  <a:lnTo>
                    <a:pt x="39928" y="385559"/>
                  </a:lnTo>
                  <a:lnTo>
                    <a:pt x="40538" y="384289"/>
                  </a:lnTo>
                  <a:lnTo>
                    <a:pt x="42672" y="385559"/>
                  </a:lnTo>
                  <a:lnTo>
                    <a:pt x="44437" y="384289"/>
                  </a:lnTo>
                  <a:lnTo>
                    <a:pt x="41236" y="384289"/>
                  </a:lnTo>
                  <a:lnTo>
                    <a:pt x="42164" y="383019"/>
                  </a:lnTo>
                  <a:lnTo>
                    <a:pt x="39141" y="384289"/>
                  </a:lnTo>
                  <a:lnTo>
                    <a:pt x="35941" y="381749"/>
                  </a:lnTo>
                  <a:lnTo>
                    <a:pt x="43040" y="382790"/>
                  </a:lnTo>
                  <a:lnTo>
                    <a:pt x="43395" y="383019"/>
                  </a:lnTo>
                  <a:lnTo>
                    <a:pt x="43218" y="382816"/>
                  </a:lnTo>
                  <a:lnTo>
                    <a:pt x="44615" y="383019"/>
                  </a:lnTo>
                  <a:close/>
                </a:path>
                <a:path w="105409" h="494029">
                  <a:moveTo>
                    <a:pt x="45377" y="356349"/>
                  </a:moveTo>
                  <a:lnTo>
                    <a:pt x="43510" y="357136"/>
                  </a:lnTo>
                  <a:lnTo>
                    <a:pt x="44526" y="357619"/>
                  </a:lnTo>
                  <a:lnTo>
                    <a:pt x="45377" y="356349"/>
                  </a:lnTo>
                  <a:close/>
                </a:path>
                <a:path w="105409" h="494029">
                  <a:moveTo>
                    <a:pt x="45656" y="365239"/>
                  </a:moveTo>
                  <a:lnTo>
                    <a:pt x="41465" y="363969"/>
                  </a:lnTo>
                  <a:lnTo>
                    <a:pt x="39865" y="361429"/>
                  </a:lnTo>
                  <a:lnTo>
                    <a:pt x="44958" y="361429"/>
                  </a:lnTo>
                  <a:lnTo>
                    <a:pt x="44094" y="360159"/>
                  </a:lnTo>
                  <a:lnTo>
                    <a:pt x="15963" y="360159"/>
                  </a:lnTo>
                  <a:lnTo>
                    <a:pt x="14846" y="360159"/>
                  </a:lnTo>
                  <a:lnTo>
                    <a:pt x="14757" y="361429"/>
                  </a:lnTo>
                  <a:lnTo>
                    <a:pt x="15836" y="361429"/>
                  </a:lnTo>
                  <a:lnTo>
                    <a:pt x="15849" y="362699"/>
                  </a:lnTo>
                  <a:lnTo>
                    <a:pt x="18770" y="363969"/>
                  </a:lnTo>
                  <a:lnTo>
                    <a:pt x="20370" y="363969"/>
                  </a:lnTo>
                  <a:lnTo>
                    <a:pt x="19329" y="365239"/>
                  </a:lnTo>
                  <a:lnTo>
                    <a:pt x="16916" y="366509"/>
                  </a:lnTo>
                  <a:lnTo>
                    <a:pt x="18364" y="367779"/>
                  </a:lnTo>
                  <a:lnTo>
                    <a:pt x="18491" y="367779"/>
                  </a:lnTo>
                  <a:lnTo>
                    <a:pt x="37172" y="367779"/>
                  </a:lnTo>
                  <a:lnTo>
                    <a:pt x="41744" y="369049"/>
                  </a:lnTo>
                  <a:lnTo>
                    <a:pt x="44221" y="366509"/>
                  </a:lnTo>
                  <a:lnTo>
                    <a:pt x="44856" y="366509"/>
                  </a:lnTo>
                  <a:lnTo>
                    <a:pt x="45656" y="365239"/>
                  </a:lnTo>
                  <a:close/>
                </a:path>
                <a:path w="105409" h="494029">
                  <a:moveTo>
                    <a:pt x="49187" y="295389"/>
                  </a:moveTo>
                  <a:lnTo>
                    <a:pt x="44297" y="294119"/>
                  </a:lnTo>
                  <a:lnTo>
                    <a:pt x="42151" y="294119"/>
                  </a:lnTo>
                  <a:lnTo>
                    <a:pt x="42608" y="292849"/>
                  </a:lnTo>
                  <a:lnTo>
                    <a:pt x="41059" y="291579"/>
                  </a:lnTo>
                  <a:lnTo>
                    <a:pt x="44069" y="291579"/>
                  </a:lnTo>
                  <a:lnTo>
                    <a:pt x="41363" y="290309"/>
                  </a:lnTo>
                  <a:lnTo>
                    <a:pt x="42633" y="289039"/>
                  </a:lnTo>
                  <a:lnTo>
                    <a:pt x="47879" y="291579"/>
                  </a:lnTo>
                  <a:lnTo>
                    <a:pt x="48336" y="289039"/>
                  </a:lnTo>
                  <a:lnTo>
                    <a:pt x="47752" y="289039"/>
                  </a:lnTo>
                  <a:lnTo>
                    <a:pt x="43675" y="287769"/>
                  </a:lnTo>
                  <a:lnTo>
                    <a:pt x="39001" y="287769"/>
                  </a:lnTo>
                  <a:lnTo>
                    <a:pt x="34150" y="286499"/>
                  </a:lnTo>
                  <a:lnTo>
                    <a:pt x="29083" y="286499"/>
                  </a:lnTo>
                  <a:lnTo>
                    <a:pt x="29083" y="290309"/>
                  </a:lnTo>
                  <a:lnTo>
                    <a:pt x="27178" y="290309"/>
                  </a:lnTo>
                  <a:lnTo>
                    <a:pt x="25908" y="289420"/>
                  </a:lnTo>
                  <a:lnTo>
                    <a:pt x="29083" y="290309"/>
                  </a:lnTo>
                  <a:lnTo>
                    <a:pt x="29083" y="286499"/>
                  </a:lnTo>
                  <a:lnTo>
                    <a:pt x="25717" y="286499"/>
                  </a:lnTo>
                  <a:lnTo>
                    <a:pt x="28613" y="287769"/>
                  </a:lnTo>
                  <a:lnTo>
                    <a:pt x="25831" y="287769"/>
                  </a:lnTo>
                  <a:lnTo>
                    <a:pt x="27152" y="289039"/>
                  </a:lnTo>
                  <a:lnTo>
                    <a:pt x="25349" y="289039"/>
                  </a:lnTo>
                  <a:lnTo>
                    <a:pt x="24523" y="289039"/>
                  </a:lnTo>
                  <a:lnTo>
                    <a:pt x="25184" y="289229"/>
                  </a:lnTo>
                  <a:lnTo>
                    <a:pt x="24257" y="290309"/>
                  </a:lnTo>
                  <a:lnTo>
                    <a:pt x="25146" y="290309"/>
                  </a:lnTo>
                  <a:lnTo>
                    <a:pt x="26314" y="291325"/>
                  </a:lnTo>
                  <a:lnTo>
                    <a:pt x="25679" y="290309"/>
                  </a:lnTo>
                  <a:lnTo>
                    <a:pt x="25869" y="290309"/>
                  </a:lnTo>
                  <a:lnTo>
                    <a:pt x="27711" y="291579"/>
                  </a:lnTo>
                  <a:lnTo>
                    <a:pt x="26606" y="291579"/>
                  </a:lnTo>
                  <a:lnTo>
                    <a:pt x="26314" y="291325"/>
                  </a:lnTo>
                  <a:lnTo>
                    <a:pt x="26466" y="291579"/>
                  </a:lnTo>
                  <a:lnTo>
                    <a:pt x="25679" y="291579"/>
                  </a:lnTo>
                  <a:lnTo>
                    <a:pt x="28244" y="292849"/>
                  </a:lnTo>
                  <a:lnTo>
                    <a:pt x="25476" y="292849"/>
                  </a:lnTo>
                  <a:lnTo>
                    <a:pt x="28829" y="294119"/>
                  </a:lnTo>
                  <a:lnTo>
                    <a:pt x="24218" y="292849"/>
                  </a:lnTo>
                  <a:lnTo>
                    <a:pt x="25323" y="294119"/>
                  </a:lnTo>
                  <a:lnTo>
                    <a:pt x="27762" y="294119"/>
                  </a:lnTo>
                  <a:lnTo>
                    <a:pt x="27927" y="295389"/>
                  </a:lnTo>
                  <a:lnTo>
                    <a:pt x="49187" y="295389"/>
                  </a:lnTo>
                  <a:close/>
                </a:path>
                <a:path w="105409" h="494029">
                  <a:moveTo>
                    <a:pt x="49784" y="327139"/>
                  </a:moveTo>
                  <a:lnTo>
                    <a:pt x="46139" y="325869"/>
                  </a:lnTo>
                  <a:lnTo>
                    <a:pt x="46050" y="326085"/>
                  </a:lnTo>
                  <a:lnTo>
                    <a:pt x="47828" y="327139"/>
                  </a:lnTo>
                  <a:lnTo>
                    <a:pt x="49784" y="327139"/>
                  </a:lnTo>
                  <a:close/>
                </a:path>
                <a:path w="105409" h="494029">
                  <a:moveTo>
                    <a:pt x="49885" y="336029"/>
                  </a:moveTo>
                  <a:lnTo>
                    <a:pt x="47752" y="336029"/>
                  </a:lnTo>
                  <a:lnTo>
                    <a:pt x="44361" y="334759"/>
                  </a:lnTo>
                  <a:lnTo>
                    <a:pt x="42710" y="333489"/>
                  </a:lnTo>
                  <a:lnTo>
                    <a:pt x="40957" y="333489"/>
                  </a:lnTo>
                  <a:lnTo>
                    <a:pt x="40005" y="332219"/>
                  </a:lnTo>
                  <a:lnTo>
                    <a:pt x="43180" y="332219"/>
                  </a:lnTo>
                  <a:lnTo>
                    <a:pt x="38887" y="330949"/>
                  </a:lnTo>
                  <a:lnTo>
                    <a:pt x="41643" y="330949"/>
                  </a:lnTo>
                  <a:lnTo>
                    <a:pt x="39522" y="329679"/>
                  </a:lnTo>
                  <a:lnTo>
                    <a:pt x="38417" y="329679"/>
                  </a:lnTo>
                  <a:lnTo>
                    <a:pt x="40411" y="328409"/>
                  </a:lnTo>
                  <a:lnTo>
                    <a:pt x="39344" y="328409"/>
                  </a:lnTo>
                  <a:lnTo>
                    <a:pt x="40157" y="327139"/>
                  </a:lnTo>
                  <a:lnTo>
                    <a:pt x="41148" y="327139"/>
                  </a:lnTo>
                  <a:lnTo>
                    <a:pt x="42037" y="328409"/>
                  </a:lnTo>
                  <a:lnTo>
                    <a:pt x="44145" y="327139"/>
                  </a:lnTo>
                  <a:lnTo>
                    <a:pt x="45605" y="327139"/>
                  </a:lnTo>
                  <a:lnTo>
                    <a:pt x="46050" y="326085"/>
                  </a:lnTo>
                  <a:lnTo>
                    <a:pt x="45694" y="325869"/>
                  </a:lnTo>
                  <a:lnTo>
                    <a:pt x="43548" y="324599"/>
                  </a:lnTo>
                  <a:lnTo>
                    <a:pt x="45732" y="324599"/>
                  </a:lnTo>
                  <a:lnTo>
                    <a:pt x="46189" y="323329"/>
                  </a:lnTo>
                  <a:lnTo>
                    <a:pt x="47879" y="323329"/>
                  </a:lnTo>
                  <a:lnTo>
                    <a:pt x="48031" y="322059"/>
                  </a:lnTo>
                  <a:lnTo>
                    <a:pt x="43624" y="322059"/>
                  </a:lnTo>
                  <a:lnTo>
                    <a:pt x="43675" y="323329"/>
                  </a:lnTo>
                  <a:lnTo>
                    <a:pt x="43357" y="323329"/>
                  </a:lnTo>
                  <a:lnTo>
                    <a:pt x="43357" y="325869"/>
                  </a:lnTo>
                  <a:lnTo>
                    <a:pt x="43180" y="326910"/>
                  </a:lnTo>
                  <a:lnTo>
                    <a:pt x="38862" y="325869"/>
                  </a:lnTo>
                  <a:lnTo>
                    <a:pt x="43357" y="325869"/>
                  </a:lnTo>
                  <a:lnTo>
                    <a:pt x="43357" y="323329"/>
                  </a:lnTo>
                  <a:lnTo>
                    <a:pt x="42265" y="323329"/>
                  </a:lnTo>
                  <a:lnTo>
                    <a:pt x="41046" y="322059"/>
                  </a:lnTo>
                  <a:lnTo>
                    <a:pt x="42710" y="322059"/>
                  </a:lnTo>
                  <a:lnTo>
                    <a:pt x="38036" y="320789"/>
                  </a:lnTo>
                  <a:lnTo>
                    <a:pt x="47028" y="320789"/>
                  </a:lnTo>
                  <a:lnTo>
                    <a:pt x="45491" y="319519"/>
                  </a:lnTo>
                  <a:lnTo>
                    <a:pt x="46202" y="318249"/>
                  </a:lnTo>
                  <a:lnTo>
                    <a:pt x="40779" y="316979"/>
                  </a:lnTo>
                  <a:lnTo>
                    <a:pt x="40119" y="315709"/>
                  </a:lnTo>
                  <a:lnTo>
                    <a:pt x="43141" y="315709"/>
                  </a:lnTo>
                  <a:lnTo>
                    <a:pt x="43484" y="315252"/>
                  </a:lnTo>
                  <a:lnTo>
                    <a:pt x="43789" y="315709"/>
                  </a:lnTo>
                  <a:lnTo>
                    <a:pt x="43561" y="315163"/>
                  </a:lnTo>
                  <a:lnTo>
                    <a:pt x="44119" y="314439"/>
                  </a:lnTo>
                  <a:lnTo>
                    <a:pt x="44450" y="314439"/>
                  </a:lnTo>
                  <a:lnTo>
                    <a:pt x="45770" y="313169"/>
                  </a:lnTo>
                  <a:lnTo>
                    <a:pt x="43103" y="310629"/>
                  </a:lnTo>
                  <a:lnTo>
                    <a:pt x="42938" y="310540"/>
                  </a:lnTo>
                  <a:lnTo>
                    <a:pt x="42938" y="314439"/>
                  </a:lnTo>
                  <a:lnTo>
                    <a:pt x="40297" y="314439"/>
                  </a:lnTo>
                  <a:lnTo>
                    <a:pt x="42113" y="313169"/>
                  </a:lnTo>
                  <a:lnTo>
                    <a:pt x="42938" y="314439"/>
                  </a:lnTo>
                  <a:lnTo>
                    <a:pt x="42938" y="310540"/>
                  </a:lnTo>
                  <a:lnTo>
                    <a:pt x="40767" y="309359"/>
                  </a:lnTo>
                  <a:lnTo>
                    <a:pt x="43103" y="308089"/>
                  </a:lnTo>
                  <a:lnTo>
                    <a:pt x="41719" y="308089"/>
                  </a:lnTo>
                  <a:lnTo>
                    <a:pt x="45453" y="305549"/>
                  </a:lnTo>
                  <a:lnTo>
                    <a:pt x="39001" y="301739"/>
                  </a:lnTo>
                  <a:lnTo>
                    <a:pt x="44767" y="299199"/>
                  </a:lnTo>
                  <a:lnTo>
                    <a:pt x="43510" y="299199"/>
                  </a:lnTo>
                  <a:lnTo>
                    <a:pt x="41681" y="297929"/>
                  </a:lnTo>
                  <a:lnTo>
                    <a:pt x="44843" y="297929"/>
                  </a:lnTo>
                  <a:lnTo>
                    <a:pt x="41287" y="296659"/>
                  </a:lnTo>
                  <a:lnTo>
                    <a:pt x="27470" y="296659"/>
                  </a:lnTo>
                  <a:lnTo>
                    <a:pt x="26492" y="296659"/>
                  </a:lnTo>
                  <a:lnTo>
                    <a:pt x="25361" y="297167"/>
                  </a:lnTo>
                  <a:lnTo>
                    <a:pt x="25361" y="297929"/>
                  </a:lnTo>
                  <a:lnTo>
                    <a:pt x="25285" y="298132"/>
                  </a:lnTo>
                  <a:lnTo>
                    <a:pt x="25095" y="297929"/>
                  </a:lnTo>
                  <a:lnTo>
                    <a:pt x="25361" y="297929"/>
                  </a:lnTo>
                  <a:lnTo>
                    <a:pt x="25361" y="297167"/>
                  </a:lnTo>
                  <a:lnTo>
                    <a:pt x="23622" y="297929"/>
                  </a:lnTo>
                  <a:lnTo>
                    <a:pt x="25107" y="298640"/>
                  </a:lnTo>
                  <a:lnTo>
                    <a:pt x="24904" y="299199"/>
                  </a:lnTo>
                  <a:lnTo>
                    <a:pt x="26276" y="299199"/>
                  </a:lnTo>
                  <a:lnTo>
                    <a:pt x="26517" y="299199"/>
                  </a:lnTo>
                  <a:lnTo>
                    <a:pt x="27368" y="300469"/>
                  </a:lnTo>
                  <a:lnTo>
                    <a:pt x="29857" y="301739"/>
                  </a:lnTo>
                  <a:lnTo>
                    <a:pt x="25857" y="301739"/>
                  </a:lnTo>
                  <a:lnTo>
                    <a:pt x="25095" y="300469"/>
                  </a:lnTo>
                  <a:lnTo>
                    <a:pt x="24599" y="300469"/>
                  </a:lnTo>
                  <a:lnTo>
                    <a:pt x="24485" y="301739"/>
                  </a:lnTo>
                  <a:lnTo>
                    <a:pt x="22631" y="301739"/>
                  </a:lnTo>
                  <a:lnTo>
                    <a:pt x="27736" y="303009"/>
                  </a:lnTo>
                  <a:lnTo>
                    <a:pt x="26555" y="303009"/>
                  </a:lnTo>
                  <a:lnTo>
                    <a:pt x="23964" y="304279"/>
                  </a:lnTo>
                  <a:lnTo>
                    <a:pt x="25806" y="304279"/>
                  </a:lnTo>
                  <a:lnTo>
                    <a:pt x="26809" y="305549"/>
                  </a:lnTo>
                  <a:lnTo>
                    <a:pt x="22936" y="304279"/>
                  </a:lnTo>
                  <a:lnTo>
                    <a:pt x="21628" y="304279"/>
                  </a:lnTo>
                  <a:lnTo>
                    <a:pt x="19888" y="303009"/>
                  </a:lnTo>
                  <a:lnTo>
                    <a:pt x="19710" y="304279"/>
                  </a:lnTo>
                  <a:lnTo>
                    <a:pt x="20929" y="304279"/>
                  </a:lnTo>
                  <a:lnTo>
                    <a:pt x="21894" y="305549"/>
                  </a:lnTo>
                  <a:lnTo>
                    <a:pt x="25387" y="306819"/>
                  </a:lnTo>
                  <a:lnTo>
                    <a:pt x="26530" y="306819"/>
                  </a:lnTo>
                  <a:lnTo>
                    <a:pt x="25628" y="307200"/>
                  </a:lnTo>
                  <a:lnTo>
                    <a:pt x="25628" y="308813"/>
                  </a:lnTo>
                  <a:lnTo>
                    <a:pt x="24206" y="308724"/>
                  </a:lnTo>
                  <a:lnTo>
                    <a:pt x="23761" y="308178"/>
                  </a:lnTo>
                  <a:lnTo>
                    <a:pt x="25628" y="308813"/>
                  </a:lnTo>
                  <a:lnTo>
                    <a:pt x="25628" y="307200"/>
                  </a:lnTo>
                  <a:lnTo>
                    <a:pt x="23634" y="308038"/>
                  </a:lnTo>
                  <a:lnTo>
                    <a:pt x="23520" y="307873"/>
                  </a:lnTo>
                  <a:lnTo>
                    <a:pt x="23533" y="308076"/>
                  </a:lnTo>
                  <a:lnTo>
                    <a:pt x="23622" y="308838"/>
                  </a:lnTo>
                  <a:lnTo>
                    <a:pt x="25387" y="308838"/>
                  </a:lnTo>
                  <a:lnTo>
                    <a:pt x="25730" y="308838"/>
                  </a:lnTo>
                  <a:lnTo>
                    <a:pt x="27292" y="309359"/>
                  </a:lnTo>
                  <a:lnTo>
                    <a:pt x="31610" y="309359"/>
                  </a:lnTo>
                  <a:lnTo>
                    <a:pt x="31648" y="310629"/>
                  </a:lnTo>
                  <a:lnTo>
                    <a:pt x="30949" y="310629"/>
                  </a:lnTo>
                  <a:lnTo>
                    <a:pt x="30949" y="311899"/>
                  </a:lnTo>
                  <a:lnTo>
                    <a:pt x="26327" y="311899"/>
                  </a:lnTo>
                  <a:lnTo>
                    <a:pt x="28460" y="310807"/>
                  </a:lnTo>
                  <a:lnTo>
                    <a:pt x="30949" y="311899"/>
                  </a:lnTo>
                  <a:lnTo>
                    <a:pt x="30949" y="310629"/>
                  </a:lnTo>
                  <a:lnTo>
                    <a:pt x="29616" y="310629"/>
                  </a:lnTo>
                  <a:lnTo>
                    <a:pt x="26936" y="309359"/>
                  </a:lnTo>
                  <a:lnTo>
                    <a:pt x="28041" y="310629"/>
                  </a:lnTo>
                  <a:lnTo>
                    <a:pt x="20307" y="310629"/>
                  </a:lnTo>
                  <a:lnTo>
                    <a:pt x="23114" y="311899"/>
                  </a:lnTo>
                  <a:lnTo>
                    <a:pt x="21971" y="311899"/>
                  </a:lnTo>
                  <a:lnTo>
                    <a:pt x="23914" y="313169"/>
                  </a:lnTo>
                  <a:lnTo>
                    <a:pt x="26835" y="313169"/>
                  </a:lnTo>
                  <a:lnTo>
                    <a:pt x="30200" y="315709"/>
                  </a:lnTo>
                  <a:lnTo>
                    <a:pt x="17805" y="313169"/>
                  </a:lnTo>
                  <a:lnTo>
                    <a:pt x="22402" y="315709"/>
                  </a:lnTo>
                  <a:lnTo>
                    <a:pt x="22758" y="315709"/>
                  </a:lnTo>
                  <a:lnTo>
                    <a:pt x="29197" y="315709"/>
                  </a:lnTo>
                  <a:lnTo>
                    <a:pt x="28981" y="315823"/>
                  </a:lnTo>
                  <a:lnTo>
                    <a:pt x="28981" y="324599"/>
                  </a:lnTo>
                  <a:lnTo>
                    <a:pt x="26936" y="324599"/>
                  </a:lnTo>
                  <a:lnTo>
                    <a:pt x="26936" y="323329"/>
                  </a:lnTo>
                  <a:lnTo>
                    <a:pt x="27952" y="323329"/>
                  </a:lnTo>
                  <a:lnTo>
                    <a:pt x="28981" y="324599"/>
                  </a:lnTo>
                  <a:lnTo>
                    <a:pt x="28981" y="315823"/>
                  </a:lnTo>
                  <a:lnTo>
                    <a:pt x="26733" y="316979"/>
                  </a:lnTo>
                  <a:lnTo>
                    <a:pt x="28448" y="316979"/>
                  </a:lnTo>
                  <a:lnTo>
                    <a:pt x="26873" y="317703"/>
                  </a:lnTo>
                  <a:lnTo>
                    <a:pt x="26873" y="323329"/>
                  </a:lnTo>
                  <a:lnTo>
                    <a:pt x="26682" y="322059"/>
                  </a:lnTo>
                  <a:lnTo>
                    <a:pt x="26873" y="323329"/>
                  </a:lnTo>
                  <a:lnTo>
                    <a:pt x="26873" y="317703"/>
                  </a:lnTo>
                  <a:lnTo>
                    <a:pt x="25641" y="318249"/>
                  </a:lnTo>
                  <a:lnTo>
                    <a:pt x="24091" y="318249"/>
                  </a:lnTo>
                  <a:lnTo>
                    <a:pt x="24409" y="316979"/>
                  </a:lnTo>
                  <a:lnTo>
                    <a:pt x="26733" y="316979"/>
                  </a:lnTo>
                  <a:lnTo>
                    <a:pt x="22758" y="315709"/>
                  </a:lnTo>
                  <a:lnTo>
                    <a:pt x="22263" y="316979"/>
                  </a:lnTo>
                  <a:lnTo>
                    <a:pt x="23914" y="316979"/>
                  </a:lnTo>
                  <a:lnTo>
                    <a:pt x="20675" y="318249"/>
                  </a:lnTo>
                  <a:lnTo>
                    <a:pt x="22517" y="318249"/>
                  </a:lnTo>
                  <a:lnTo>
                    <a:pt x="22948" y="319519"/>
                  </a:lnTo>
                  <a:lnTo>
                    <a:pt x="25374" y="320789"/>
                  </a:lnTo>
                  <a:lnTo>
                    <a:pt x="25882" y="323329"/>
                  </a:lnTo>
                  <a:lnTo>
                    <a:pt x="24841" y="322059"/>
                  </a:lnTo>
                  <a:lnTo>
                    <a:pt x="22644" y="322059"/>
                  </a:lnTo>
                  <a:lnTo>
                    <a:pt x="24244" y="324599"/>
                  </a:lnTo>
                  <a:lnTo>
                    <a:pt x="21856" y="325869"/>
                  </a:lnTo>
                  <a:lnTo>
                    <a:pt x="19583" y="327139"/>
                  </a:lnTo>
                  <a:lnTo>
                    <a:pt x="22567" y="328409"/>
                  </a:lnTo>
                  <a:lnTo>
                    <a:pt x="23685" y="328409"/>
                  </a:lnTo>
                  <a:lnTo>
                    <a:pt x="23850" y="329679"/>
                  </a:lnTo>
                  <a:lnTo>
                    <a:pt x="21869" y="328409"/>
                  </a:lnTo>
                  <a:lnTo>
                    <a:pt x="20980" y="328409"/>
                  </a:lnTo>
                  <a:lnTo>
                    <a:pt x="23469" y="329679"/>
                  </a:lnTo>
                  <a:lnTo>
                    <a:pt x="26212" y="332219"/>
                  </a:lnTo>
                  <a:lnTo>
                    <a:pt x="22821" y="333489"/>
                  </a:lnTo>
                  <a:lnTo>
                    <a:pt x="20612" y="333489"/>
                  </a:lnTo>
                  <a:lnTo>
                    <a:pt x="28092" y="334759"/>
                  </a:lnTo>
                  <a:lnTo>
                    <a:pt x="24625" y="334759"/>
                  </a:lnTo>
                  <a:lnTo>
                    <a:pt x="23101" y="337299"/>
                  </a:lnTo>
                  <a:lnTo>
                    <a:pt x="25679" y="338569"/>
                  </a:lnTo>
                  <a:lnTo>
                    <a:pt x="20878" y="339839"/>
                  </a:lnTo>
                  <a:lnTo>
                    <a:pt x="25247" y="341109"/>
                  </a:lnTo>
                  <a:lnTo>
                    <a:pt x="18694" y="342379"/>
                  </a:lnTo>
                  <a:lnTo>
                    <a:pt x="20586" y="342379"/>
                  </a:lnTo>
                  <a:lnTo>
                    <a:pt x="24815" y="342379"/>
                  </a:lnTo>
                  <a:lnTo>
                    <a:pt x="21640" y="343649"/>
                  </a:lnTo>
                  <a:lnTo>
                    <a:pt x="20586" y="342379"/>
                  </a:lnTo>
                  <a:lnTo>
                    <a:pt x="18364" y="344919"/>
                  </a:lnTo>
                  <a:lnTo>
                    <a:pt x="18999" y="344919"/>
                  </a:lnTo>
                  <a:lnTo>
                    <a:pt x="19494" y="344970"/>
                  </a:lnTo>
                  <a:lnTo>
                    <a:pt x="19329" y="344919"/>
                  </a:lnTo>
                  <a:lnTo>
                    <a:pt x="22110" y="344919"/>
                  </a:lnTo>
                  <a:lnTo>
                    <a:pt x="22707" y="346189"/>
                  </a:lnTo>
                  <a:lnTo>
                    <a:pt x="18897" y="346189"/>
                  </a:lnTo>
                  <a:lnTo>
                    <a:pt x="19659" y="347459"/>
                  </a:lnTo>
                  <a:lnTo>
                    <a:pt x="23444" y="347459"/>
                  </a:lnTo>
                  <a:lnTo>
                    <a:pt x="19621" y="348729"/>
                  </a:lnTo>
                  <a:lnTo>
                    <a:pt x="17983" y="348729"/>
                  </a:lnTo>
                  <a:lnTo>
                    <a:pt x="20485" y="349999"/>
                  </a:lnTo>
                  <a:lnTo>
                    <a:pt x="17995" y="349999"/>
                  </a:lnTo>
                  <a:lnTo>
                    <a:pt x="21145" y="351269"/>
                  </a:lnTo>
                  <a:lnTo>
                    <a:pt x="14605" y="349999"/>
                  </a:lnTo>
                  <a:lnTo>
                    <a:pt x="17500" y="351269"/>
                  </a:lnTo>
                  <a:lnTo>
                    <a:pt x="18059" y="351269"/>
                  </a:lnTo>
                  <a:lnTo>
                    <a:pt x="17919" y="352539"/>
                  </a:lnTo>
                  <a:lnTo>
                    <a:pt x="16446" y="352539"/>
                  </a:lnTo>
                  <a:lnTo>
                    <a:pt x="15735" y="353809"/>
                  </a:lnTo>
                  <a:lnTo>
                    <a:pt x="17157" y="355079"/>
                  </a:lnTo>
                  <a:lnTo>
                    <a:pt x="16954" y="357619"/>
                  </a:lnTo>
                  <a:lnTo>
                    <a:pt x="18046" y="356349"/>
                  </a:lnTo>
                  <a:lnTo>
                    <a:pt x="21856" y="357619"/>
                  </a:lnTo>
                  <a:lnTo>
                    <a:pt x="22580" y="357619"/>
                  </a:lnTo>
                  <a:lnTo>
                    <a:pt x="22136" y="358889"/>
                  </a:lnTo>
                  <a:lnTo>
                    <a:pt x="18694" y="357619"/>
                  </a:lnTo>
                  <a:lnTo>
                    <a:pt x="17627" y="357619"/>
                  </a:lnTo>
                  <a:lnTo>
                    <a:pt x="18719" y="358889"/>
                  </a:lnTo>
                  <a:lnTo>
                    <a:pt x="17983" y="358889"/>
                  </a:lnTo>
                  <a:lnTo>
                    <a:pt x="17614" y="358673"/>
                  </a:lnTo>
                  <a:lnTo>
                    <a:pt x="17703" y="358889"/>
                  </a:lnTo>
                  <a:lnTo>
                    <a:pt x="14947" y="358889"/>
                  </a:lnTo>
                  <a:lnTo>
                    <a:pt x="12369" y="358889"/>
                  </a:lnTo>
                  <a:lnTo>
                    <a:pt x="14884" y="359778"/>
                  </a:lnTo>
                  <a:lnTo>
                    <a:pt x="15659" y="359778"/>
                  </a:lnTo>
                  <a:lnTo>
                    <a:pt x="43840" y="359778"/>
                  </a:lnTo>
                  <a:lnTo>
                    <a:pt x="42379" y="357619"/>
                  </a:lnTo>
                  <a:lnTo>
                    <a:pt x="43510" y="357136"/>
                  </a:lnTo>
                  <a:lnTo>
                    <a:pt x="41821" y="356349"/>
                  </a:lnTo>
                  <a:lnTo>
                    <a:pt x="42379" y="356349"/>
                  </a:lnTo>
                  <a:lnTo>
                    <a:pt x="38354" y="355079"/>
                  </a:lnTo>
                  <a:lnTo>
                    <a:pt x="45605" y="355079"/>
                  </a:lnTo>
                  <a:lnTo>
                    <a:pt x="45796" y="353809"/>
                  </a:lnTo>
                  <a:lnTo>
                    <a:pt x="40309" y="352539"/>
                  </a:lnTo>
                  <a:lnTo>
                    <a:pt x="43497" y="352539"/>
                  </a:lnTo>
                  <a:lnTo>
                    <a:pt x="43078" y="349999"/>
                  </a:lnTo>
                  <a:lnTo>
                    <a:pt x="42481" y="348729"/>
                  </a:lnTo>
                  <a:lnTo>
                    <a:pt x="45148" y="348729"/>
                  </a:lnTo>
                  <a:lnTo>
                    <a:pt x="43815" y="347459"/>
                  </a:lnTo>
                  <a:lnTo>
                    <a:pt x="42557" y="346189"/>
                  </a:lnTo>
                  <a:lnTo>
                    <a:pt x="45504" y="347459"/>
                  </a:lnTo>
                  <a:lnTo>
                    <a:pt x="46837" y="344919"/>
                  </a:lnTo>
                  <a:lnTo>
                    <a:pt x="46291" y="343649"/>
                  </a:lnTo>
                  <a:lnTo>
                    <a:pt x="48361" y="344919"/>
                  </a:lnTo>
                  <a:lnTo>
                    <a:pt x="48641" y="343649"/>
                  </a:lnTo>
                  <a:lnTo>
                    <a:pt x="39992" y="342379"/>
                  </a:lnTo>
                  <a:lnTo>
                    <a:pt x="44323" y="342379"/>
                  </a:lnTo>
                  <a:lnTo>
                    <a:pt x="44411" y="341109"/>
                  </a:lnTo>
                  <a:lnTo>
                    <a:pt x="48412" y="339839"/>
                  </a:lnTo>
                  <a:lnTo>
                    <a:pt x="44564" y="338569"/>
                  </a:lnTo>
                  <a:lnTo>
                    <a:pt x="46634" y="338569"/>
                  </a:lnTo>
                  <a:lnTo>
                    <a:pt x="46812" y="337299"/>
                  </a:lnTo>
                  <a:lnTo>
                    <a:pt x="49885" y="336029"/>
                  </a:lnTo>
                  <a:close/>
                </a:path>
                <a:path w="105409" h="494029">
                  <a:moveTo>
                    <a:pt x="59550" y="170522"/>
                  </a:moveTo>
                  <a:lnTo>
                    <a:pt x="59347" y="170383"/>
                  </a:lnTo>
                  <a:lnTo>
                    <a:pt x="58978" y="170383"/>
                  </a:lnTo>
                  <a:lnTo>
                    <a:pt x="59550" y="170522"/>
                  </a:lnTo>
                  <a:close/>
                </a:path>
                <a:path w="105409" h="494029">
                  <a:moveTo>
                    <a:pt x="60083" y="174180"/>
                  </a:moveTo>
                  <a:lnTo>
                    <a:pt x="59766" y="174002"/>
                  </a:lnTo>
                  <a:lnTo>
                    <a:pt x="59613" y="174104"/>
                  </a:lnTo>
                  <a:lnTo>
                    <a:pt x="59817" y="174129"/>
                  </a:lnTo>
                  <a:lnTo>
                    <a:pt x="59969" y="174167"/>
                  </a:lnTo>
                  <a:close/>
                </a:path>
                <a:path w="105409" h="494029">
                  <a:moveTo>
                    <a:pt x="60413" y="174307"/>
                  </a:moveTo>
                  <a:lnTo>
                    <a:pt x="60096" y="174180"/>
                  </a:lnTo>
                  <a:lnTo>
                    <a:pt x="60413" y="174371"/>
                  </a:lnTo>
                  <a:close/>
                </a:path>
                <a:path w="105409" h="494029">
                  <a:moveTo>
                    <a:pt x="60515" y="170764"/>
                  </a:moveTo>
                  <a:lnTo>
                    <a:pt x="59550" y="170522"/>
                  </a:lnTo>
                  <a:lnTo>
                    <a:pt x="59677" y="170611"/>
                  </a:lnTo>
                  <a:lnTo>
                    <a:pt x="60515" y="170764"/>
                  </a:lnTo>
                  <a:close/>
                </a:path>
                <a:path w="105409" h="494029">
                  <a:moveTo>
                    <a:pt x="61112" y="174752"/>
                  </a:moveTo>
                  <a:lnTo>
                    <a:pt x="60426" y="174371"/>
                  </a:lnTo>
                  <a:lnTo>
                    <a:pt x="60286" y="174561"/>
                  </a:lnTo>
                  <a:lnTo>
                    <a:pt x="61112" y="174752"/>
                  </a:lnTo>
                  <a:close/>
                </a:path>
                <a:path w="105409" h="494029">
                  <a:moveTo>
                    <a:pt x="61582" y="170954"/>
                  </a:moveTo>
                  <a:lnTo>
                    <a:pt x="60515" y="170764"/>
                  </a:lnTo>
                  <a:lnTo>
                    <a:pt x="60744" y="170827"/>
                  </a:lnTo>
                  <a:lnTo>
                    <a:pt x="61074" y="170891"/>
                  </a:lnTo>
                  <a:lnTo>
                    <a:pt x="61582" y="170954"/>
                  </a:lnTo>
                  <a:close/>
                </a:path>
                <a:path w="105409" h="494029">
                  <a:moveTo>
                    <a:pt x="61963" y="174459"/>
                  </a:moveTo>
                  <a:lnTo>
                    <a:pt x="61849" y="174256"/>
                  </a:lnTo>
                  <a:lnTo>
                    <a:pt x="61175" y="173990"/>
                  </a:lnTo>
                  <a:lnTo>
                    <a:pt x="61963" y="174459"/>
                  </a:lnTo>
                  <a:close/>
                </a:path>
                <a:path w="105409" h="494029">
                  <a:moveTo>
                    <a:pt x="61988" y="172097"/>
                  </a:moveTo>
                  <a:lnTo>
                    <a:pt x="61264" y="171958"/>
                  </a:lnTo>
                  <a:lnTo>
                    <a:pt x="60896" y="171881"/>
                  </a:lnTo>
                  <a:lnTo>
                    <a:pt x="60744" y="171780"/>
                  </a:lnTo>
                  <a:lnTo>
                    <a:pt x="60896" y="171958"/>
                  </a:lnTo>
                  <a:lnTo>
                    <a:pt x="61328" y="172021"/>
                  </a:lnTo>
                  <a:lnTo>
                    <a:pt x="61734" y="172097"/>
                  </a:lnTo>
                  <a:lnTo>
                    <a:pt x="61988" y="172097"/>
                  </a:lnTo>
                  <a:close/>
                </a:path>
                <a:path w="105409" h="494029">
                  <a:moveTo>
                    <a:pt x="63157" y="170408"/>
                  </a:moveTo>
                  <a:lnTo>
                    <a:pt x="61417" y="169926"/>
                  </a:lnTo>
                  <a:lnTo>
                    <a:pt x="61137" y="170129"/>
                  </a:lnTo>
                  <a:lnTo>
                    <a:pt x="59067" y="170192"/>
                  </a:lnTo>
                  <a:lnTo>
                    <a:pt x="59347" y="170383"/>
                  </a:lnTo>
                  <a:lnTo>
                    <a:pt x="63157" y="170408"/>
                  </a:lnTo>
                  <a:close/>
                </a:path>
                <a:path w="105409" h="494029">
                  <a:moveTo>
                    <a:pt x="63296" y="175260"/>
                  </a:moveTo>
                  <a:lnTo>
                    <a:pt x="61963" y="174459"/>
                  </a:lnTo>
                  <a:lnTo>
                    <a:pt x="62395" y="175260"/>
                  </a:lnTo>
                  <a:lnTo>
                    <a:pt x="63296" y="175260"/>
                  </a:lnTo>
                  <a:close/>
                </a:path>
                <a:path w="105409" h="494029">
                  <a:moveTo>
                    <a:pt x="63309" y="110667"/>
                  </a:moveTo>
                  <a:close/>
                </a:path>
                <a:path w="105409" h="494029">
                  <a:moveTo>
                    <a:pt x="63830" y="110020"/>
                  </a:moveTo>
                  <a:lnTo>
                    <a:pt x="63525" y="110172"/>
                  </a:lnTo>
                  <a:lnTo>
                    <a:pt x="63347" y="110413"/>
                  </a:lnTo>
                  <a:lnTo>
                    <a:pt x="63296" y="110667"/>
                  </a:lnTo>
                  <a:lnTo>
                    <a:pt x="63830" y="110020"/>
                  </a:lnTo>
                  <a:close/>
                </a:path>
                <a:path w="105409" h="494029">
                  <a:moveTo>
                    <a:pt x="63868" y="163804"/>
                  </a:moveTo>
                  <a:lnTo>
                    <a:pt x="63512" y="163753"/>
                  </a:lnTo>
                  <a:lnTo>
                    <a:pt x="63868" y="163817"/>
                  </a:lnTo>
                  <a:close/>
                </a:path>
                <a:path w="105409" h="494029">
                  <a:moveTo>
                    <a:pt x="64427" y="161353"/>
                  </a:moveTo>
                  <a:lnTo>
                    <a:pt x="63322" y="161658"/>
                  </a:lnTo>
                  <a:lnTo>
                    <a:pt x="63931" y="161544"/>
                  </a:lnTo>
                  <a:lnTo>
                    <a:pt x="64236" y="161442"/>
                  </a:lnTo>
                  <a:lnTo>
                    <a:pt x="64427" y="161353"/>
                  </a:lnTo>
                  <a:close/>
                </a:path>
                <a:path w="105409" h="494029">
                  <a:moveTo>
                    <a:pt x="64909" y="143510"/>
                  </a:moveTo>
                  <a:lnTo>
                    <a:pt x="64630" y="143510"/>
                  </a:lnTo>
                  <a:lnTo>
                    <a:pt x="64909" y="143510"/>
                  </a:lnTo>
                  <a:close/>
                </a:path>
                <a:path w="105409" h="494029">
                  <a:moveTo>
                    <a:pt x="64909" y="124460"/>
                  </a:moveTo>
                  <a:close/>
                </a:path>
                <a:path w="105409" h="494029">
                  <a:moveTo>
                    <a:pt x="65379" y="121920"/>
                  </a:moveTo>
                  <a:lnTo>
                    <a:pt x="64516" y="120650"/>
                  </a:lnTo>
                  <a:lnTo>
                    <a:pt x="65303" y="121920"/>
                  </a:lnTo>
                  <a:close/>
                </a:path>
                <a:path w="105409" h="494029">
                  <a:moveTo>
                    <a:pt x="65646" y="125730"/>
                  </a:moveTo>
                  <a:lnTo>
                    <a:pt x="64909" y="124548"/>
                  </a:lnTo>
                  <a:lnTo>
                    <a:pt x="64096" y="125730"/>
                  </a:lnTo>
                  <a:lnTo>
                    <a:pt x="65646" y="125730"/>
                  </a:lnTo>
                  <a:close/>
                </a:path>
                <a:path w="105409" h="494029">
                  <a:moveTo>
                    <a:pt x="65786" y="107721"/>
                  </a:moveTo>
                  <a:lnTo>
                    <a:pt x="65379" y="107607"/>
                  </a:lnTo>
                  <a:lnTo>
                    <a:pt x="65036" y="107530"/>
                  </a:lnTo>
                  <a:lnTo>
                    <a:pt x="63715" y="107835"/>
                  </a:lnTo>
                  <a:lnTo>
                    <a:pt x="64757" y="107848"/>
                  </a:lnTo>
                  <a:lnTo>
                    <a:pt x="65379" y="107810"/>
                  </a:lnTo>
                  <a:lnTo>
                    <a:pt x="65786" y="107721"/>
                  </a:lnTo>
                  <a:close/>
                </a:path>
                <a:path w="105409" h="494029">
                  <a:moveTo>
                    <a:pt x="66776" y="173990"/>
                  </a:moveTo>
                  <a:lnTo>
                    <a:pt x="65392" y="173482"/>
                  </a:lnTo>
                  <a:lnTo>
                    <a:pt x="65227" y="173990"/>
                  </a:lnTo>
                  <a:lnTo>
                    <a:pt x="66776" y="173990"/>
                  </a:lnTo>
                  <a:close/>
                </a:path>
                <a:path w="105409" h="494029">
                  <a:moveTo>
                    <a:pt x="67297" y="141998"/>
                  </a:moveTo>
                  <a:lnTo>
                    <a:pt x="66598" y="141389"/>
                  </a:lnTo>
                  <a:lnTo>
                    <a:pt x="64897" y="141490"/>
                  </a:lnTo>
                  <a:lnTo>
                    <a:pt x="67297" y="141998"/>
                  </a:lnTo>
                  <a:close/>
                </a:path>
                <a:path w="105409" h="494029">
                  <a:moveTo>
                    <a:pt x="67703" y="142240"/>
                  </a:moveTo>
                  <a:lnTo>
                    <a:pt x="64389" y="142240"/>
                  </a:lnTo>
                  <a:lnTo>
                    <a:pt x="64871" y="143408"/>
                  </a:lnTo>
                  <a:lnTo>
                    <a:pt x="67703" y="142240"/>
                  </a:lnTo>
                  <a:close/>
                </a:path>
                <a:path w="105409" h="494029">
                  <a:moveTo>
                    <a:pt x="68122" y="135890"/>
                  </a:moveTo>
                  <a:lnTo>
                    <a:pt x="66598" y="134620"/>
                  </a:lnTo>
                  <a:lnTo>
                    <a:pt x="67183" y="135890"/>
                  </a:lnTo>
                  <a:lnTo>
                    <a:pt x="68122" y="135890"/>
                  </a:lnTo>
                  <a:close/>
                </a:path>
                <a:path w="105409" h="494029">
                  <a:moveTo>
                    <a:pt x="68148" y="120650"/>
                  </a:moveTo>
                  <a:lnTo>
                    <a:pt x="68084" y="120472"/>
                  </a:lnTo>
                  <a:lnTo>
                    <a:pt x="64706" y="119380"/>
                  </a:lnTo>
                  <a:lnTo>
                    <a:pt x="64363" y="119126"/>
                  </a:lnTo>
                  <a:lnTo>
                    <a:pt x="63474" y="119380"/>
                  </a:lnTo>
                  <a:lnTo>
                    <a:pt x="68148" y="120650"/>
                  </a:lnTo>
                  <a:close/>
                </a:path>
                <a:path w="105409" h="494029">
                  <a:moveTo>
                    <a:pt x="68567" y="146164"/>
                  </a:moveTo>
                  <a:lnTo>
                    <a:pt x="68046" y="146050"/>
                  </a:lnTo>
                  <a:lnTo>
                    <a:pt x="67576" y="147320"/>
                  </a:lnTo>
                  <a:lnTo>
                    <a:pt x="68567" y="146164"/>
                  </a:lnTo>
                  <a:close/>
                </a:path>
                <a:path w="105409" h="494029">
                  <a:moveTo>
                    <a:pt x="69926" y="173990"/>
                  </a:moveTo>
                  <a:lnTo>
                    <a:pt x="66446" y="172720"/>
                  </a:lnTo>
                  <a:lnTo>
                    <a:pt x="68148" y="172720"/>
                  </a:lnTo>
                  <a:lnTo>
                    <a:pt x="66179" y="171450"/>
                  </a:lnTo>
                  <a:lnTo>
                    <a:pt x="64604" y="171450"/>
                  </a:lnTo>
                  <a:lnTo>
                    <a:pt x="64833" y="172720"/>
                  </a:lnTo>
                  <a:lnTo>
                    <a:pt x="63334" y="172720"/>
                  </a:lnTo>
                  <a:lnTo>
                    <a:pt x="65392" y="173482"/>
                  </a:lnTo>
                  <a:lnTo>
                    <a:pt x="65646" y="172720"/>
                  </a:lnTo>
                  <a:lnTo>
                    <a:pt x="69926" y="173990"/>
                  </a:lnTo>
                  <a:close/>
                </a:path>
                <a:path w="105409" h="494029">
                  <a:moveTo>
                    <a:pt x="70764" y="159753"/>
                  </a:moveTo>
                  <a:lnTo>
                    <a:pt x="70383" y="159702"/>
                  </a:lnTo>
                  <a:lnTo>
                    <a:pt x="70751" y="160020"/>
                  </a:lnTo>
                  <a:lnTo>
                    <a:pt x="70764" y="159753"/>
                  </a:lnTo>
                  <a:close/>
                </a:path>
                <a:path w="105409" h="494029">
                  <a:moveTo>
                    <a:pt x="71958" y="175260"/>
                  </a:moveTo>
                  <a:lnTo>
                    <a:pt x="65227" y="173990"/>
                  </a:lnTo>
                  <a:lnTo>
                    <a:pt x="62318" y="172720"/>
                  </a:lnTo>
                  <a:lnTo>
                    <a:pt x="61214" y="172720"/>
                  </a:lnTo>
                  <a:lnTo>
                    <a:pt x="62064" y="173990"/>
                  </a:lnTo>
                  <a:lnTo>
                    <a:pt x="61709" y="173990"/>
                  </a:lnTo>
                  <a:lnTo>
                    <a:pt x="61849" y="174256"/>
                  </a:lnTo>
                  <a:lnTo>
                    <a:pt x="64363" y="175260"/>
                  </a:lnTo>
                  <a:lnTo>
                    <a:pt x="64757" y="175260"/>
                  </a:lnTo>
                  <a:lnTo>
                    <a:pt x="62966" y="173990"/>
                  </a:lnTo>
                  <a:lnTo>
                    <a:pt x="63906" y="173990"/>
                  </a:lnTo>
                  <a:lnTo>
                    <a:pt x="64757" y="175260"/>
                  </a:lnTo>
                  <a:lnTo>
                    <a:pt x="71958" y="175260"/>
                  </a:lnTo>
                  <a:close/>
                </a:path>
                <a:path w="105409" h="494029">
                  <a:moveTo>
                    <a:pt x="72009" y="166801"/>
                  </a:moveTo>
                  <a:lnTo>
                    <a:pt x="71958" y="166662"/>
                  </a:lnTo>
                  <a:lnTo>
                    <a:pt x="70713" y="166370"/>
                  </a:lnTo>
                  <a:lnTo>
                    <a:pt x="70993" y="166585"/>
                  </a:lnTo>
                  <a:lnTo>
                    <a:pt x="72009" y="166801"/>
                  </a:lnTo>
                  <a:close/>
                </a:path>
                <a:path w="105409" h="494029">
                  <a:moveTo>
                    <a:pt x="72301" y="167640"/>
                  </a:moveTo>
                  <a:lnTo>
                    <a:pt x="72123" y="167106"/>
                  </a:lnTo>
                  <a:lnTo>
                    <a:pt x="71412" y="166928"/>
                  </a:lnTo>
                  <a:lnTo>
                    <a:pt x="72301" y="167640"/>
                  </a:lnTo>
                  <a:close/>
                </a:path>
                <a:path w="105409" h="494029">
                  <a:moveTo>
                    <a:pt x="72745" y="166839"/>
                  </a:moveTo>
                  <a:lnTo>
                    <a:pt x="71856" y="166370"/>
                  </a:lnTo>
                  <a:lnTo>
                    <a:pt x="71958" y="166662"/>
                  </a:lnTo>
                  <a:lnTo>
                    <a:pt x="72745" y="166839"/>
                  </a:lnTo>
                  <a:close/>
                </a:path>
                <a:path w="105409" h="494029">
                  <a:moveTo>
                    <a:pt x="72809" y="173990"/>
                  </a:moveTo>
                  <a:lnTo>
                    <a:pt x="70180" y="173075"/>
                  </a:lnTo>
                  <a:lnTo>
                    <a:pt x="70612" y="173990"/>
                  </a:lnTo>
                  <a:lnTo>
                    <a:pt x="72809" y="173990"/>
                  </a:lnTo>
                  <a:close/>
                </a:path>
                <a:path w="105409" h="494029">
                  <a:moveTo>
                    <a:pt x="74015" y="171450"/>
                  </a:moveTo>
                  <a:lnTo>
                    <a:pt x="72732" y="170180"/>
                  </a:lnTo>
                  <a:lnTo>
                    <a:pt x="70866" y="171450"/>
                  </a:lnTo>
                  <a:lnTo>
                    <a:pt x="74015" y="171450"/>
                  </a:lnTo>
                  <a:close/>
                </a:path>
                <a:path w="105409" h="494029">
                  <a:moveTo>
                    <a:pt x="74206" y="50292"/>
                  </a:moveTo>
                  <a:lnTo>
                    <a:pt x="73596" y="50088"/>
                  </a:lnTo>
                  <a:lnTo>
                    <a:pt x="74206" y="50292"/>
                  </a:lnTo>
                  <a:close/>
                </a:path>
                <a:path w="105409" h="494029">
                  <a:moveTo>
                    <a:pt x="74231" y="167640"/>
                  </a:moveTo>
                  <a:lnTo>
                    <a:pt x="73063" y="167005"/>
                  </a:lnTo>
                  <a:lnTo>
                    <a:pt x="72009" y="166801"/>
                  </a:lnTo>
                  <a:lnTo>
                    <a:pt x="72123" y="167106"/>
                  </a:lnTo>
                  <a:lnTo>
                    <a:pt x="74231" y="167640"/>
                  </a:lnTo>
                  <a:close/>
                </a:path>
                <a:path w="105409" h="494029">
                  <a:moveTo>
                    <a:pt x="74688" y="55422"/>
                  </a:moveTo>
                  <a:lnTo>
                    <a:pt x="73875" y="54610"/>
                  </a:lnTo>
                  <a:lnTo>
                    <a:pt x="72682" y="54610"/>
                  </a:lnTo>
                  <a:lnTo>
                    <a:pt x="74688" y="55422"/>
                  </a:lnTo>
                  <a:close/>
                </a:path>
                <a:path w="105409" h="494029">
                  <a:moveTo>
                    <a:pt x="74688" y="51892"/>
                  </a:moveTo>
                  <a:lnTo>
                    <a:pt x="74371" y="51676"/>
                  </a:lnTo>
                  <a:lnTo>
                    <a:pt x="74371" y="51803"/>
                  </a:lnTo>
                  <a:lnTo>
                    <a:pt x="74688" y="51892"/>
                  </a:lnTo>
                  <a:close/>
                </a:path>
                <a:path w="105409" h="494029">
                  <a:moveTo>
                    <a:pt x="75057" y="167728"/>
                  </a:moveTo>
                  <a:lnTo>
                    <a:pt x="74091" y="168427"/>
                  </a:lnTo>
                  <a:lnTo>
                    <a:pt x="74637" y="168440"/>
                  </a:lnTo>
                  <a:lnTo>
                    <a:pt x="75057" y="167728"/>
                  </a:lnTo>
                  <a:close/>
                </a:path>
                <a:path w="105409" h="494029">
                  <a:moveTo>
                    <a:pt x="76161" y="167640"/>
                  </a:moveTo>
                  <a:lnTo>
                    <a:pt x="72745" y="166839"/>
                  </a:lnTo>
                  <a:lnTo>
                    <a:pt x="73063" y="167005"/>
                  </a:lnTo>
                  <a:lnTo>
                    <a:pt x="76161" y="167640"/>
                  </a:lnTo>
                  <a:close/>
                </a:path>
                <a:path w="105409" h="494029">
                  <a:moveTo>
                    <a:pt x="76682" y="152336"/>
                  </a:moveTo>
                  <a:lnTo>
                    <a:pt x="76263" y="152336"/>
                  </a:lnTo>
                  <a:lnTo>
                    <a:pt x="76492" y="152349"/>
                  </a:lnTo>
                  <a:lnTo>
                    <a:pt x="76619" y="152349"/>
                  </a:lnTo>
                  <a:close/>
                </a:path>
                <a:path w="105409" h="494029">
                  <a:moveTo>
                    <a:pt x="76847" y="168579"/>
                  </a:moveTo>
                  <a:lnTo>
                    <a:pt x="74637" y="168440"/>
                  </a:lnTo>
                  <a:lnTo>
                    <a:pt x="74460" y="168732"/>
                  </a:lnTo>
                  <a:lnTo>
                    <a:pt x="76847" y="168579"/>
                  </a:lnTo>
                  <a:close/>
                </a:path>
                <a:path w="105409" h="494029">
                  <a:moveTo>
                    <a:pt x="78892" y="160020"/>
                  </a:moveTo>
                  <a:lnTo>
                    <a:pt x="77838" y="160020"/>
                  </a:lnTo>
                  <a:lnTo>
                    <a:pt x="78828" y="161290"/>
                  </a:lnTo>
                  <a:lnTo>
                    <a:pt x="78892" y="160020"/>
                  </a:lnTo>
                  <a:close/>
                </a:path>
                <a:path w="105409" h="494029">
                  <a:moveTo>
                    <a:pt x="79336" y="165747"/>
                  </a:moveTo>
                  <a:lnTo>
                    <a:pt x="78117" y="165214"/>
                  </a:lnTo>
                  <a:lnTo>
                    <a:pt x="77063" y="165404"/>
                  </a:lnTo>
                  <a:lnTo>
                    <a:pt x="77533" y="165925"/>
                  </a:lnTo>
                  <a:lnTo>
                    <a:pt x="78701" y="165633"/>
                  </a:lnTo>
                  <a:lnTo>
                    <a:pt x="79336" y="165747"/>
                  </a:lnTo>
                  <a:close/>
                </a:path>
                <a:path w="105409" h="494029">
                  <a:moveTo>
                    <a:pt x="80518" y="168338"/>
                  </a:moveTo>
                  <a:lnTo>
                    <a:pt x="76847" y="168579"/>
                  </a:lnTo>
                  <a:lnTo>
                    <a:pt x="77012" y="168884"/>
                  </a:lnTo>
                  <a:lnTo>
                    <a:pt x="80518" y="168338"/>
                  </a:lnTo>
                  <a:close/>
                </a:path>
                <a:path w="105409" h="494029">
                  <a:moveTo>
                    <a:pt x="82372" y="6985"/>
                  </a:moveTo>
                  <a:lnTo>
                    <a:pt x="81165" y="6350"/>
                  </a:lnTo>
                  <a:lnTo>
                    <a:pt x="80086" y="6350"/>
                  </a:lnTo>
                  <a:lnTo>
                    <a:pt x="82372" y="6985"/>
                  </a:lnTo>
                  <a:close/>
                </a:path>
                <a:path w="105409" h="494029">
                  <a:moveTo>
                    <a:pt x="82423" y="147345"/>
                  </a:moveTo>
                  <a:lnTo>
                    <a:pt x="82092" y="146951"/>
                  </a:lnTo>
                  <a:lnTo>
                    <a:pt x="81407" y="147193"/>
                  </a:lnTo>
                  <a:lnTo>
                    <a:pt x="82423" y="147345"/>
                  </a:lnTo>
                  <a:close/>
                </a:path>
                <a:path w="105409" h="494029">
                  <a:moveTo>
                    <a:pt x="86118" y="142265"/>
                  </a:moveTo>
                  <a:lnTo>
                    <a:pt x="85242" y="141554"/>
                  </a:lnTo>
                  <a:lnTo>
                    <a:pt x="85775" y="142049"/>
                  </a:lnTo>
                  <a:lnTo>
                    <a:pt x="86118" y="142265"/>
                  </a:lnTo>
                  <a:close/>
                </a:path>
                <a:path w="105409" h="494029">
                  <a:moveTo>
                    <a:pt x="88163" y="95008"/>
                  </a:moveTo>
                  <a:lnTo>
                    <a:pt x="87007" y="93980"/>
                  </a:lnTo>
                  <a:lnTo>
                    <a:pt x="85610" y="93980"/>
                  </a:lnTo>
                  <a:lnTo>
                    <a:pt x="88163" y="95008"/>
                  </a:lnTo>
                  <a:close/>
                </a:path>
                <a:path w="105409" h="494029">
                  <a:moveTo>
                    <a:pt x="88442" y="95250"/>
                  </a:moveTo>
                  <a:lnTo>
                    <a:pt x="88392" y="95097"/>
                  </a:lnTo>
                  <a:lnTo>
                    <a:pt x="88163" y="95008"/>
                  </a:lnTo>
                  <a:lnTo>
                    <a:pt x="88442" y="95250"/>
                  </a:lnTo>
                  <a:close/>
                </a:path>
                <a:path w="105409" h="494029">
                  <a:moveTo>
                    <a:pt x="88861" y="132080"/>
                  </a:moveTo>
                  <a:lnTo>
                    <a:pt x="88493" y="130810"/>
                  </a:lnTo>
                  <a:lnTo>
                    <a:pt x="88861" y="132080"/>
                  </a:lnTo>
                  <a:close/>
                </a:path>
                <a:path w="105409" h="494029">
                  <a:moveTo>
                    <a:pt x="89814" y="95097"/>
                  </a:moveTo>
                  <a:lnTo>
                    <a:pt x="88074" y="93980"/>
                  </a:lnTo>
                  <a:lnTo>
                    <a:pt x="88392" y="95097"/>
                  </a:lnTo>
                  <a:lnTo>
                    <a:pt x="89814" y="95097"/>
                  </a:lnTo>
                  <a:close/>
                </a:path>
                <a:path w="105409" h="494029">
                  <a:moveTo>
                    <a:pt x="90258" y="96520"/>
                  </a:moveTo>
                  <a:lnTo>
                    <a:pt x="90043" y="95250"/>
                  </a:lnTo>
                  <a:lnTo>
                    <a:pt x="88760" y="95250"/>
                  </a:lnTo>
                  <a:lnTo>
                    <a:pt x="88442" y="95250"/>
                  </a:lnTo>
                  <a:lnTo>
                    <a:pt x="90170" y="96520"/>
                  </a:lnTo>
                  <a:close/>
                </a:path>
                <a:path w="105409" h="494029">
                  <a:moveTo>
                    <a:pt x="90271" y="111391"/>
                  </a:moveTo>
                  <a:lnTo>
                    <a:pt x="89344" y="110858"/>
                  </a:lnTo>
                  <a:lnTo>
                    <a:pt x="86067" y="110502"/>
                  </a:lnTo>
                  <a:lnTo>
                    <a:pt x="86614" y="110807"/>
                  </a:lnTo>
                  <a:lnTo>
                    <a:pt x="90271" y="111391"/>
                  </a:lnTo>
                  <a:close/>
                </a:path>
                <a:path w="105409" h="494029">
                  <a:moveTo>
                    <a:pt x="90728" y="96837"/>
                  </a:moveTo>
                  <a:lnTo>
                    <a:pt x="89154" y="96380"/>
                  </a:lnTo>
                  <a:lnTo>
                    <a:pt x="88887" y="96647"/>
                  </a:lnTo>
                  <a:lnTo>
                    <a:pt x="87579" y="96761"/>
                  </a:lnTo>
                  <a:lnTo>
                    <a:pt x="87960" y="96977"/>
                  </a:lnTo>
                  <a:lnTo>
                    <a:pt x="89623" y="97066"/>
                  </a:lnTo>
                  <a:lnTo>
                    <a:pt x="90728" y="96837"/>
                  </a:lnTo>
                  <a:close/>
                </a:path>
                <a:path w="105409" h="494029">
                  <a:moveTo>
                    <a:pt x="96596" y="74930"/>
                  </a:moveTo>
                  <a:lnTo>
                    <a:pt x="95592" y="74930"/>
                  </a:lnTo>
                  <a:lnTo>
                    <a:pt x="96481" y="76200"/>
                  </a:lnTo>
                  <a:lnTo>
                    <a:pt x="96596" y="74930"/>
                  </a:lnTo>
                  <a:close/>
                </a:path>
                <a:path w="105409" h="494029">
                  <a:moveTo>
                    <a:pt x="98234" y="35750"/>
                  </a:moveTo>
                  <a:lnTo>
                    <a:pt x="97815" y="35560"/>
                  </a:lnTo>
                  <a:lnTo>
                    <a:pt x="97980" y="36576"/>
                  </a:lnTo>
                  <a:lnTo>
                    <a:pt x="98234" y="35750"/>
                  </a:lnTo>
                  <a:close/>
                </a:path>
                <a:path w="105409" h="494029">
                  <a:moveTo>
                    <a:pt x="98488" y="26898"/>
                  </a:moveTo>
                  <a:lnTo>
                    <a:pt x="98399" y="26670"/>
                  </a:lnTo>
                  <a:lnTo>
                    <a:pt x="98247" y="26670"/>
                  </a:lnTo>
                  <a:lnTo>
                    <a:pt x="98488" y="26898"/>
                  </a:lnTo>
                  <a:close/>
                </a:path>
                <a:path w="105409" h="494029">
                  <a:moveTo>
                    <a:pt x="99034" y="36830"/>
                  </a:moveTo>
                  <a:lnTo>
                    <a:pt x="98069" y="36588"/>
                  </a:lnTo>
                  <a:lnTo>
                    <a:pt x="98018" y="36830"/>
                  </a:lnTo>
                  <a:lnTo>
                    <a:pt x="99034" y="36830"/>
                  </a:lnTo>
                  <a:close/>
                </a:path>
                <a:path w="105409" h="494029">
                  <a:moveTo>
                    <a:pt x="100203" y="57988"/>
                  </a:moveTo>
                  <a:lnTo>
                    <a:pt x="99352" y="57340"/>
                  </a:lnTo>
                  <a:lnTo>
                    <a:pt x="99136" y="57556"/>
                  </a:lnTo>
                  <a:lnTo>
                    <a:pt x="100203" y="57988"/>
                  </a:lnTo>
                  <a:close/>
                </a:path>
                <a:path w="105409" h="494029">
                  <a:moveTo>
                    <a:pt x="104648" y="36830"/>
                  </a:moveTo>
                  <a:lnTo>
                    <a:pt x="101028" y="35560"/>
                  </a:lnTo>
                  <a:lnTo>
                    <a:pt x="100939" y="35763"/>
                  </a:lnTo>
                  <a:lnTo>
                    <a:pt x="102704" y="36830"/>
                  </a:lnTo>
                  <a:lnTo>
                    <a:pt x="104648" y="36830"/>
                  </a:lnTo>
                  <a:close/>
                </a:path>
                <a:path w="105409" h="494029">
                  <a:moveTo>
                    <a:pt x="104889" y="10160"/>
                  </a:moveTo>
                  <a:lnTo>
                    <a:pt x="100076" y="7620"/>
                  </a:lnTo>
                  <a:lnTo>
                    <a:pt x="98399" y="7620"/>
                  </a:lnTo>
                  <a:lnTo>
                    <a:pt x="96901" y="6350"/>
                  </a:lnTo>
                  <a:lnTo>
                    <a:pt x="99910" y="6350"/>
                  </a:lnTo>
                  <a:lnTo>
                    <a:pt x="97269" y="5080"/>
                  </a:lnTo>
                  <a:lnTo>
                    <a:pt x="98577" y="3810"/>
                  </a:lnTo>
                  <a:lnTo>
                    <a:pt x="103746" y="6350"/>
                  </a:lnTo>
                  <a:lnTo>
                    <a:pt x="104241" y="5080"/>
                  </a:lnTo>
                  <a:lnTo>
                    <a:pt x="103682" y="3810"/>
                  </a:lnTo>
                  <a:lnTo>
                    <a:pt x="99656" y="2540"/>
                  </a:lnTo>
                  <a:lnTo>
                    <a:pt x="95021" y="2540"/>
                  </a:lnTo>
                  <a:lnTo>
                    <a:pt x="90170" y="1270"/>
                  </a:lnTo>
                  <a:lnTo>
                    <a:pt x="86918" y="419"/>
                  </a:lnTo>
                  <a:lnTo>
                    <a:pt x="86918" y="21590"/>
                  </a:lnTo>
                  <a:lnTo>
                    <a:pt x="86220" y="21590"/>
                  </a:lnTo>
                  <a:lnTo>
                    <a:pt x="86220" y="22860"/>
                  </a:lnTo>
                  <a:lnTo>
                    <a:pt x="81597" y="22860"/>
                  </a:lnTo>
                  <a:lnTo>
                    <a:pt x="83756" y="21767"/>
                  </a:lnTo>
                  <a:lnTo>
                    <a:pt x="86220" y="22860"/>
                  </a:lnTo>
                  <a:lnTo>
                    <a:pt x="86220" y="21590"/>
                  </a:lnTo>
                  <a:lnTo>
                    <a:pt x="84924" y="21590"/>
                  </a:lnTo>
                  <a:lnTo>
                    <a:pt x="82423" y="20396"/>
                  </a:lnTo>
                  <a:lnTo>
                    <a:pt x="82791" y="20320"/>
                  </a:lnTo>
                  <a:lnTo>
                    <a:pt x="85547" y="20320"/>
                  </a:lnTo>
                  <a:lnTo>
                    <a:pt x="86918" y="21590"/>
                  </a:lnTo>
                  <a:lnTo>
                    <a:pt x="86918" y="419"/>
                  </a:lnTo>
                  <a:lnTo>
                    <a:pt x="85318" y="0"/>
                  </a:lnTo>
                  <a:lnTo>
                    <a:pt x="85064" y="101"/>
                  </a:lnTo>
                  <a:lnTo>
                    <a:pt x="85064" y="3810"/>
                  </a:lnTo>
                  <a:lnTo>
                    <a:pt x="83159" y="3810"/>
                  </a:lnTo>
                  <a:lnTo>
                    <a:pt x="81889" y="2921"/>
                  </a:lnTo>
                  <a:lnTo>
                    <a:pt x="85064" y="3810"/>
                  </a:lnTo>
                  <a:lnTo>
                    <a:pt x="85064" y="101"/>
                  </a:lnTo>
                  <a:lnTo>
                    <a:pt x="84645" y="254"/>
                  </a:lnTo>
                  <a:lnTo>
                    <a:pt x="84645" y="2540"/>
                  </a:lnTo>
                  <a:lnTo>
                    <a:pt x="82270" y="2540"/>
                  </a:lnTo>
                  <a:lnTo>
                    <a:pt x="82219" y="1447"/>
                  </a:lnTo>
                  <a:lnTo>
                    <a:pt x="84645" y="2540"/>
                  </a:lnTo>
                  <a:lnTo>
                    <a:pt x="84645" y="254"/>
                  </a:lnTo>
                  <a:lnTo>
                    <a:pt x="81800" y="1270"/>
                  </a:lnTo>
                  <a:lnTo>
                    <a:pt x="79959" y="1270"/>
                  </a:lnTo>
                  <a:lnTo>
                    <a:pt x="81876" y="2540"/>
                  </a:lnTo>
                  <a:lnTo>
                    <a:pt x="81356" y="2540"/>
                  </a:lnTo>
                  <a:lnTo>
                    <a:pt x="80556" y="2540"/>
                  </a:lnTo>
                  <a:lnTo>
                    <a:pt x="81203" y="2717"/>
                  </a:lnTo>
                  <a:lnTo>
                    <a:pt x="80251" y="3810"/>
                  </a:lnTo>
                  <a:lnTo>
                    <a:pt x="81102" y="3810"/>
                  </a:lnTo>
                  <a:lnTo>
                    <a:pt x="82257" y="4826"/>
                  </a:lnTo>
                  <a:lnTo>
                    <a:pt x="81622" y="3810"/>
                  </a:lnTo>
                  <a:lnTo>
                    <a:pt x="81826" y="3810"/>
                  </a:lnTo>
                  <a:lnTo>
                    <a:pt x="83654" y="5080"/>
                  </a:lnTo>
                  <a:lnTo>
                    <a:pt x="82537" y="5080"/>
                  </a:lnTo>
                  <a:lnTo>
                    <a:pt x="82257" y="4826"/>
                  </a:lnTo>
                  <a:lnTo>
                    <a:pt x="82410" y="5080"/>
                  </a:lnTo>
                  <a:lnTo>
                    <a:pt x="81584" y="5080"/>
                  </a:lnTo>
                  <a:lnTo>
                    <a:pt x="84124" y="6350"/>
                  </a:lnTo>
                  <a:lnTo>
                    <a:pt x="81356" y="5080"/>
                  </a:lnTo>
                  <a:lnTo>
                    <a:pt x="84658" y="7620"/>
                  </a:lnTo>
                  <a:lnTo>
                    <a:pt x="82372" y="6985"/>
                  </a:lnTo>
                  <a:lnTo>
                    <a:pt x="83464" y="7556"/>
                  </a:lnTo>
                  <a:lnTo>
                    <a:pt x="78346" y="6350"/>
                  </a:lnTo>
                  <a:lnTo>
                    <a:pt x="83223" y="8890"/>
                  </a:lnTo>
                  <a:lnTo>
                    <a:pt x="77381" y="7620"/>
                  </a:lnTo>
                  <a:lnTo>
                    <a:pt x="82232" y="8890"/>
                  </a:lnTo>
                  <a:lnTo>
                    <a:pt x="79336" y="10160"/>
                  </a:lnTo>
                  <a:lnTo>
                    <a:pt x="81940" y="11430"/>
                  </a:lnTo>
                  <a:lnTo>
                    <a:pt x="82130" y="11430"/>
                  </a:lnTo>
                  <a:lnTo>
                    <a:pt x="82969" y="12700"/>
                  </a:lnTo>
                  <a:lnTo>
                    <a:pt x="85420" y="13970"/>
                  </a:lnTo>
                  <a:lnTo>
                    <a:pt x="81419" y="13970"/>
                  </a:lnTo>
                  <a:lnTo>
                    <a:pt x="80708" y="12700"/>
                  </a:lnTo>
                  <a:lnTo>
                    <a:pt x="80213" y="12700"/>
                  </a:lnTo>
                  <a:lnTo>
                    <a:pt x="80060" y="13970"/>
                  </a:lnTo>
                  <a:lnTo>
                    <a:pt x="79006" y="13970"/>
                  </a:lnTo>
                  <a:lnTo>
                    <a:pt x="82067" y="15240"/>
                  </a:lnTo>
                  <a:lnTo>
                    <a:pt x="79476" y="15240"/>
                  </a:lnTo>
                  <a:lnTo>
                    <a:pt x="77279" y="13970"/>
                  </a:lnTo>
                  <a:lnTo>
                    <a:pt x="78740" y="15240"/>
                  </a:lnTo>
                  <a:lnTo>
                    <a:pt x="79133" y="15240"/>
                  </a:lnTo>
                  <a:lnTo>
                    <a:pt x="81292" y="16510"/>
                  </a:lnTo>
                  <a:lnTo>
                    <a:pt x="77368" y="16510"/>
                  </a:lnTo>
                  <a:lnTo>
                    <a:pt x="80822" y="17780"/>
                  </a:lnTo>
                  <a:lnTo>
                    <a:pt x="78968" y="17780"/>
                  </a:lnTo>
                  <a:lnTo>
                    <a:pt x="81940" y="19050"/>
                  </a:lnTo>
                  <a:lnTo>
                    <a:pt x="80416" y="19050"/>
                  </a:lnTo>
                  <a:lnTo>
                    <a:pt x="80416" y="19570"/>
                  </a:lnTo>
                  <a:lnTo>
                    <a:pt x="79552" y="19469"/>
                  </a:lnTo>
                  <a:lnTo>
                    <a:pt x="79311" y="19202"/>
                  </a:lnTo>
                  <a:lnTo>
                    <a:pt x="80416" y="19570"/>
                  </a:lnTo>
                  <a:lnTo>
                    <a:pt x="80416" y="19050"/>
                  </a:lnTo>
                  <a:lnTo>
                    <a:pt x="79184" y="19050"/>
                  </a:lnTo>
                  <a:lnTo>
                    <a:pt x="78905" y="18707"/>
                  </a:lnTo>
                  <a:lnTo>
                    <a:pt x="78930" y="19050"/>
                  </a:lnTo>
                  <a:lnTo>
                    <a:pt x="78994" y="19532"/>
                  </a:lnTo>
                  <a:lnTo>
                    <a:pt x="79819" y="19545"/>
                  </a:lnTo>
                  <a:lnTo>
                    <a:pt x="80518" y="19608"/>
                  </a:lnTo>
                  <a:lnTo>
                    <a:pt x="82626" y="20320"/>
                  </a:lnTo>
                  <a:lnTo>
                    <a:pt x="82257" y="20320"/>
                  </a:lnTo>
                  <a:lnTo>
                    <a:pt x="76784" y="20320"/>
                  </a:lnTo>
                  <a:lnTo>
                    <a:pt x="75615" y="21590"/>
                  </a:lnTo>
                  <a:lnTo>
                    <a:pt x="76695" y="21590"/>
                  </a:lnTo>
                  <a:lnTo>
                    <a:pt x="82334" y="20408"/>
                  </a:lnTo>
                  <a:lnTo>
                    <a:pt x="83350" y="21590"/>
                  </a:lnTo>
                  <a:lnTo>
                    <a:pt x="78409" y="21590"/>
                  </a:lnTo>
                  <a:lnTo>
                    <a:pt x="77254" y="22860"/>
                  </a:lnTo>
                  <a:lnTo>
                    <a:pt x="80149" y="22860"/>
                  </a:lnTo>
                  <a:lnTo>
                    <a:pt x="82067" y="24130"/>
                  </a:lnTo>
                  <a:lnTo>
                    <a:pt x="85394" y="25400"/>
                  </a:lnTo>
                  <a:lnTo>
                    <a:pt x="73050" y="22860"/>
                  </a:lnTo>
                  <a:lnTo>
                    <a:pt x="77597" y="25400"/>
                  </a:lnTo>
                  <a:lnTo>
                    <a:pt x="77939" y="25400"/>
                  </a:lnTo>
                  <a:lnTo>
                    <a:pt x="79908" y="25400"/>
                  </a:lnTo>
                  <a:lnTo>
                    <a:pt x="84340" y="26670"/>
                  </a:lnTo>
                  <a:lnTo>
                    <a:pt x="81889" y="26670"/>
                  </a:lnTo>
                  <a:lnTo>
                    <a:pt x="77939" y="25400"/>
                  </a:lnTo>
                  <a:lnTo>
                    <a:pt x="77406" y="26670"/>
                  </a:lnTo>
                  <a:lnTo>
                    <a:pt x="75831" y="26670"/>
                  </a:lnTo>
                  <a:lnTo>
                    <a:pt x="79349" y="27495"/>
                  </a:lnTo>
                  <a:lnTo>
                    <a:pt x="79451" y="27089"/>
                  </a:lnTo>
                  <a:lnTo>
                    <a:pt x="83591" y="27940"/>
                  </a:lnTo>
                  <a:lnTo>
                    <a:pt x="81254" y="27940"/>
                  </a:lnTo>
                  <a:lnTo>
                    <a:pt x="79349" y="27495"/>
                  </a:lnTo>
                  <a:lnTo>
                    <a:pt x="79235" y="27940"/>
                  </a:lnTo>
                  <a:lnTo>
                    <a:pt x="77635" y="27940"/>
                  </a:lnTo>
                  <a:lnTo>
                    <a:pt x="78054" y="29210"/>
                  </a:lnTo>
                  <a:lnTo>
                    <a:pt x="80441" y="30480"/>
                  </a:lnTo>
                  <a:lnTo>
                    <a:pt x="80911" y="31750"/>
                  </a:lnTo>
                  <a:lnTo>
                    <a:pt x="79870" y="31750"/>
                  </a:lnTo>
                  <a:lnTo>
                    <a:pt x="78803" y="30480"/>
                  </a:lnTo>
                  <a:lnTo>
                    <a:pt x="77685" y="31750"/>
                  </a:lnTo>
                  <a:lnTo>
                    <a:pt x="79248" y="33020"/>
                  </a:lnTo>
                  <a:lnTo>
                    <a:pt x="77495" y="33934"/>
                  </a:lnTo>
                  <a:lnTo>
                    <a:pt x="77495" y="35560"/>
                  </a:lnTo>
                  <a:lnTo>
                    <a:pt x="77457" y="36830"/>
                  </a:lnTo>
                  <a:lnTo>
                    <a:pt x="76085" y="35560"/>
                  </a:lnTo>
                  <a:lnTo>
                    <a:pt x="77495" y="35560"/>
                  </a:lnTo>
                  <a:lnTo>
                    <a:pt x="77495" y="33934"/>
                  </a:lnTo>
                  <a:lnTo>
                    <a:pt x="76809" y="34290"/>
                  </a:lnTo>
                  <a:lnTo>
                    <a:pt x="74536" y="35560"/>
                  </a:lnTo>
                  <a:lnTo>
                    <a:pt x="75514" y="35560"/>
                  </a:lnTo>
                  <a:lnTo>
                    <a:pt x="74295" y="36830"/>
                  </a:lnTo>
                  <a:lnTo>
                    <a:pt x="75920" y="36830"/>
                  </a:lnTo>
                  <a:lnTo>
                    <a:pt x="78359" y="38100"/>
                  </a:lnTo>
                  <a:lnTo>
                    <a:pt x="81089" y="39370"/>
                  </a:lnTo>
                  <a:lnTo>
                    <a:pt x="77685" y="40640"/>
                  </a:lnTo>
                  <a:lnTo>
                    <a:pt x="75476" y="40640"/>
                  </a:lnTo>
                  <a:lnTo>
                    <a:pt x="82918" y="41910"/>
                  </a:lnTo>
                  <a:lnTo>
                    <a:pt x="79451" y="41910"/>
                  </a:lnTo>
                  <a:lnTo>
                    <a:pt x="77901" y="43180"/>
                  </a:lnTo>
                  <a:lnTo>
                    <a:pt x="80416" y="45720"/>
                  </a:lnTo>
                  <a:lnTo>
                    <a:pt x="75641" y="45720"/>
                  </a:lnTo>
                  <a:lnTo>
                    <a:pt x="79984" y="46990"/>
                  </a:lnTo>
                  <a:lnTo>
                    <a:pt x="73444" y="48260"/>
                  </a:lnTo>
                  <a:lnTo>
                    <a:pt x="75323" y="48260"/>
                  </a:lnTo>
                  <a:lnTo>
                    <a:pt x="79540" y="48260"/>
                  </a:lnTo>
                  <a:lnTo>
                    <a:pt x="76390" y="49530"/>
                  </a:lnTo>
                  <a:lnTo>
                    <a:pt x="75323" y="48260"/>
                  </a:lnTo>
                  <a:lnTo>
                    <a:pt x="73101" y="49530"/>
                  </a:lnTo>
                  <a:lnTo>
                    <a:pt x="72771" y="49530"/>
                  </a:lnTo>
                  <a:lnTo>
                    <a:pt x="76835" y="50800"/>
                  </a:lnTo>
                  <a:lnTo>
                    <a:pt x="74206" y="50800"/>
                  </a:lnTo>
                  <a:lnTo>
                    <a:pt x="77470" y="52070"/>
                  </a:lnTo>
                  <a:lnTo>
                    <a:pt x="76784" y="52070"/>
                  </a:lnTo>
                  <a:lnTo>
                    <a:pt x="78117" y="53340"/>
                  </a:lnTo>
                  <a:lnTo>
                    <a:pt x="77228" y="53340"/>
                  </a:lnTo>
                  <a:lnTo>
                    <a:pt x="77228" y="62230"/>
                  </a:lnTo>
                  <a:lnTo>
                    <a:pt x="76784" y="62230"/>
                  </a:lnTo>
                  <a:lnTo>
                    <a:pt x="75120" y="61620"/>
                  </a:lnTo>
                  <a:lnTo>
                    <a:pt x="74752" y="60960"/>
                  </a:lnTo>
                  <a:lnTo>
                    <a:pt x="77228" y="62230"/>
                  </a:lnTo>
                  <a:lnTo>
                    <a:pt x="77228" y="53340"/>
                  </a:lnTo>
                  <a:lnTo>
                    <a:pt x="72682" y="53340"/>
                  </a:lnTo>
                  <a:lnTo>
                    <a:pt x="74726" y="55435"/>
                  </a:lnTo>
                  <a:lnTo>
                    <a:pt x="75831" y="55880"/>
                  </a:lnTo>
                  <a:lnTo>
                    <a:pt x="75006" y="55714"/>
                  </a:lnTo>
                  <a:lnTo>
                    <a:pt x="75158" y="55880"/>
                  </a:lnTo>
                  <a:lnTo>
                    <a:pt x="74993" y="55714"/>
                  </a:lnTo>
                  <a:lnTo>
                    <a:pt x="73533" y="55435"/>
                  </a:lnTo>
                  <a:lnTo>
                    <a:pt x="73533" y="61023"/>
                  </a:lnTo>
                  <a:lnTo>
                    <a:pt x="73342" y="60960"/>
                  </a:lnTo>
                  <a:lnTo>
                    <a:pt x="73533" y="61023"/>
                  </a:lnTo>
                  <a:lnTo>
                    <a:pt x="73533" y="55435"/>
                  </a:lnTo>
                  <a:lnTo>
                    <a:pt x="69291" y="54610"/>
                  </a:lnTo>
                  <a:lnTo>
                    <a:pt x="72174" y="55880"/>
                  </a:lnTo>
                  <a:lnTo>
                    <a:pt x="72732" y="55880"/>
                  </a:lnTo>
                  <a:lnTo>
                    <a:pt x="72580" y="57150"/>
                  </a:lnTo>
                  <a:lnTo>
                    <a:pt x="71132" y="57150"/>
                  </a:lnTo>
                  <a:lnTo>
                    <a:pt x="70396" y="58420"/>
                  </a:lnTo>
                  <a:lnTo>
                    <a:pt x="71843" y="59690"/>
                  </a:lnTo>
                  <a:lnTo>
                    <a:pt x="71615" y="60960"/>
                  </a:lnTo>
                  <a:lnTo>
                    <a:pt x="70573" y="60960"/>
                  </a:lnTo>
                  <a:lnTo>
                    <a:pt x="72275" y="62001"/>
                  </a:lnTo>
                  <a:lnTo>
                    <a:pt x="71856" y="60960"/>
                  </a:lnTo>
                  <a:lnTo>
                    <a:pt x="72301" y="60960"/>
                  </a:lnTo>
                  <a:lnTo>
                    <a:pt x="73380" y="62230"/>
                  </a:lnTo>
                  <a:lnTo>
                    <a:pt x="72631" y="62230"/>
                  </a:lnTo>
                  <a:lnTo>
                    <a:pt x="72275" y="62001"/>
                  </a:lnTo>
                  <a:lnTo>
                    <a:pt x="72364" y="62230"/>
                  </a:lnTo>
                  <a:lnTo>
                    <a:pt x="69621" y="62230"/>
                  </a:lnTo>
                  <a:lnTo>
                    <a:pt x="69405" y="63500"/>
                  </a:lnTo>
                  <a:lnTo>
                    <a:pt x="70485" y="64770"/>
                  </a:lnTo>
                  <a:lnTo>
                    <a:pt x="70497" y="66040"/>
                  </a:lnTo>
                  <a:lnTo>
                    <a:pt x="72707" y="66040"/>
                  </a:lnTo>
                  <a:lnTo>
                    <a:pt x="75018" y="67310"/>
                  </a:lnTo>
                  <a:lnTo>
                    <a:pt x="73977" y="67310"/>
                  </a:lnTo>
                  <a:lnTo>
                    <a:pt x="71577" y="68580"/>
                  </a:lnTo>
                  <a:lnTo>
                    <a:pt x="73037" y="69850"/>
                  </a:lnTo>
                  <a:lnTo>
                    <a:pt x="73164" y="69850"/>
                  </a:lnTo>
                  <a:lnTo>
                    <a:pt x="73266" y="71120"/>
                  </a:lnTo>
                  <a:lnTo>
                    <a:pt x="71437" y="69850"/>
                  </a:lnTo>
                  <a:lnTo>
                    <a:pt x="71704" y="71120"/>
                  </a:lnTo>
                  <a:lnTo>
                    <a:pt x="73710" y="73660"/>
                  </a:lnTo>
                  <a:lnTo>
                    <a:pt x="73482" y="73660"/>
                  </a:lnTo>
                  <a:lnTo>
                    <a:pt x="77228" y="76200"/>
                  </a:lnTo>
                  <a:lnTo>
                    <a:pt x="65214" y="76200"/>
                  </a:lnTo>
                  <a:lnTo>
                    <a:pt x="70561" y="77470"/>
                  </a:lnTo>
                  <a:lnTo>
                    <a:pt x="70307" y="77470"/>
                  </a:lnTo>
                  <a:lnTo>
                    <a:pt x="72986" y="80010"/>
                  </a:lnTo>
                  <a:lnTo>
                    <a:pt x="72453" y="80010"/>
                  </a:lnTo>
                  <a:lnTo>
                    <a:pt x="71056" y="78740"/>
                  </a:lnTo>
                  <a:lnTo>
                    <a:pt x="69354" y="78740"/>
                  </a:lnTo>
                  <a:lnTo>
                    <a:pt x="73583" y="81280"/>
                  </a:lnTo>
                  <a:lnTo>
                    <a:pt x="68389" y="81280"/>
                  </a:lnTo>
                  <a:lnTo>
                    <a:pt x="71170" y="82550"/>
                  </a:lnTo>
                  <a:lnTo>
                    <a:pt x="63220" y="82550"/>
                  </a:lnTo>
                  <a:lnTo>
                    <a:pt x="71259" y="86360"/>
                  </a:lnTo>
                  <a:lnTo>
                    <a:pt x="67945" y="86360"/>
                  </a:lnTo>
                  <a:lnTo>
                    <a:pt x="69710" y="87630"/>
                  </a:lnTo>
                  <a:lnTo>
                    <a:pt x="66840" y="86360"/>
                  </a:lnTo>
                  <a:lnTo>
                    <a:pt x="66382" y="87630"/>
                  </a:lnTo>
                  <a:lnTo>
                    <a:pt x="69062" y="87630"/>
                  </a:lnTo>
                  <a:lnTo>
                    <a:pt x="70904" y="90170"/>
                  </a:lnTo>
                  <a:lnTo>
                    <a:pt x="65582" y="92710"/>
                  </a:lnTo>
                  <a:lnTo>
                    <a:pt x="63525" y="95250"/>
                  </a:lnTo>
                  <a:lnTo>
                    <a:pt x="62890" y="95250"/>
                  </a:lnTo>
                  <a:lnTo>
                    <a:pt x="72986" y="96520"/>
                  </a:lnTo>
                  <a:lnTo>
                    <a:pt x="68402" y="97790"/>
                  </a:lnTo>
                  <a:lnTo>
                    <a:pt x="65036" y="96520"/>
                  </a:lnTo>
                  <a:lnTo>
                    <a:pt x="68859" y="99060"/>
                  </a:lnTo>
                  <a:lnTo>
                    <a:pt x="64300" y="100330"/>
                  </a:lnTo>
                  <a:lnTo>
                    <a:pt x="67500" y="102870"/>
                  </a:lnTo>
                  <a:lnTo>
                    <a:pt x="63207" y="102870"/>
                  </a:lnTo>
                  <a:lnTo>
                    <a:pt x="65405" y="104140"/>
                  </a:lnTo>
                  <a:lnTo>
                    <a:pt x="62992" y="104140"/>
                  </a:lnTo>
                  <a:lnTo>
                    <a:pt x="67564" y="105410"/>
                  </a:lnTo>
                  <a:lnTo>
                    <a:pt x="65239" y="105410"/>
                  </a:lnTo>
                  <a:lnTo>
                    <a:pt x="63588" y="106680"/>
                  </a:lnTo>
                  <a:lnTo>
                    <a:pt x="65024" y="106680"/>
                  </a:lnTo>
                  <a:lnTo>
                    <a:pt x="67576" y="107950"/>
                  </a:lnTo>
                  <a:lnTo>
                    <a:pt x="65786" y="107950"/>
                  </a:lnTo>
                  <a:lnTo>
                    <a:pt x="68935" y="109220"/>
                  </a:lnTo>
                  <a:lnTo>
                    <a:pt x="64058" y="109220"/>
                  </a:lnTo>
                  <a:lnTo>
                    <a:pt x="68567" y="110490"/>
                  </a:lnTo>
                  <a:lnTo>
                    <a:pt x="63893" y="109220"/>
                  </a:lnTo>
                  <a:lnTo>
                    <a:pt x="64604" y="110490"/>
                  </a:lnTo>
                  <a:lnTo>
                    <a:pt x="66763" y="111760"/>
                  </a:lnTo>
                  <a:lnTo>
                    <a:pt x="63284" y="111760"/>
                  </a:lnTo>
                  <a:lnTo>
                    <a:pt x="64084" y="113030"/>
                  </a:lnTo>
                  <a:lnTo>
                    <a:pt x="60744" y="113030"/>
                  </a:lnTo>
                  <a:lnTo>
                    <a:pt x="70713" y="115570"/>
                  </a:lnTo>
                  <a:lnTo>
                    <a:pt x="63461" y="114300"/>
                  </a:lnTo>
                  <a:lnTo>
                    <a:pt x="65760" y="116840"/>
                  </a:lnTo>
                  <a:lnTo>
                    <a:pt x="67246" y="118110"/>
                  </a:lnTo>
                  <a:lnTo>
                    <a:pt x="62992" y="118110"/>
                  </a:lnTo>
                  <a:lnTo>
                    <a:pt x="64363" y="119126"/>
                  </a:lnTo>
                  <a:lnTo>
                    <a:pt x="67310" y="118275"/>
                  </a:lnTo>
                  <a:lnTo>
                    <a:pt x="68084" y="120472"/>
                  </a:lnTo>
                  <a:lnTo>
                    <a:pt x="68618" y="120650"/>
                  </a:lnTo>
                  <a:lnTo>
                    <a:pt x="67297" y="121920"/>
                  </a:lnTo>
                  <a:lnTo>
                    <a:pt x="65379" y="121920"/>
                  </a:lnTo>
                  <a:lnTo>
                    <a:pt x="66243" y="123190"/>
                  </a:lnTo>
                  <a:lnTo>
                    <a:pt x="63728" y="123190"/>
                  </a:lnTo>
                  <a:lnTo>
                    <a:pt x="64312" y="123825"/>
                  </a:lnTo>
                  <a:lnTo>
                    <a:pt x="64401" y="123952"/>
                  </a:lnTo>
                  <a:lnTo>
                    <a:pt x="64909" y="124460"/>
                  </a:lnTo>
                  <a:lnTo>
                    <a:pt x="66090" y="125730"/>
                  </a:lnTo>
                  <a:lnTo>
                    <a:pt x="67576" y="125730"/>
                  </a:lnTo>
                  <a:lnTo>
                    <a:pt x="68821" y="125730"/>
                  </a:lnTo>
                  <a:lnTo>
                    <a:pt x="70205" y="126276"/>
                  </a:lnTo>
                  <a:lnTo>
                    <a:pt x="67576" y="125730"/>
                  </a:lnTo>
                  <a:lnTo>
                    <a:pt x="71907" y="128270"/>
                  </a:lnTo>
                  <a:lnTo>
                    <a:pt x="64300" y="127000"/>
                  </a:lnTo>
                  <a:lnTo>
                    <a:pt x="65252" y="128270"/>
                  </a:lnTo>
                  <a:lnTo>
                    <a:pt x="64795" y="128270"/>
                  </a:lnTo>
                  <a:lnTo>
                    <a:pt x="68694" y="129540"/>
                  </a:lnTo>
                  <a:lnTo>
                    <a:pt x="66344" y="129540"/>
                  </a:lnTo>
                  <a:lnTo>
                    <a:pt x="66484" y="130810"/>
                  </a:lnTo>
                  <a:lnTo>
                    <a:pt x="71424" y="132080"/>
                  </a:lnTo>
                  <a:lnTo>
                    <a:pt x="69303" y="133350"/>
                  </a:lnTo>
                  <a:lnTo>
                    <a:pt x="64884" y="132080"/>
                  </a:lnTo>
                  <a:lnTo>
                    <a:pt x="67767" y="133350"/>
                  </a:lnTo>
                  <a:lnTo>
                    <a:pt x="66865" y="133350"/>
                  </a:lnTo>
                  <a:lnTo>
                    <a:pt x="66725" y="134620"/>
                  </a:lnTo>
                  <a:lnTo>
                    <a:pt x="69469" y="134620"/>
                  </a:lnTo>
                  <a:lnTo>
                    <a:pt x="68262" y="135763"/>
                  </a:lnTo>
                  <a:lnTo>
                    <a:pt x="68122" y="135890"/>
                  </a:lnTo>
                  <a:lnTo>
                    <a:pt x="68275" y="135953"/>
                  </a:lnTo>
                  <a:lnTo>
                    <a:pt x="68643" y="136182"/>
                  </a:lnTo>
                  <a:lnTo>
                    <a:pt x="68414" y="136347"/>
                  </a:lnTo>
                  <a:lnTo>
                    <a:pt x="68338" y="136512"/>
                  </a:lnTo>
                  <a:lnTo>
                    <a:pt x="69989" y="136753"/>
                  </a:lnTo>
                  <a:lnTo>
                    <a:pt x="68961" y="136347"/>
                  </a:lnTo>
                  <a:lnTo>
                    <a:pt x="68656" y="136182"/>
                  </a:lnTo>
                  <a:lnTo>
                    <a:pt x="68884" y="136042"/>
                  </a:lnTo>
                  <a:lnTo>
                    <a:pt x="69189" y="135890"/>
                  </a:lnTo>
                  <a:lnTo>
                    <a:pt x="73634" y="135890"/>
                  </a:lnTo>
                  <a:lnTo>
                    <a:pt x="72453" y="137160"/>
                  </a:lnTo>
                  <a:lnTo>
                    <a:pt x="69989" y="137160"/>
                  </a:lnTo>
                  <a:lnTo>
                    <a:pt x="72428" y="138430"/>
                  </a:lnTo>
                  <a:lnTo>
                    <a:pt x="69494" y="138430"/>
                  </a:lnTo>
                  <a:lnTo>
                    <a:pt x="67017" y="139700"/>
                  </a:lnTo>
                  <a:lnTo>
                    <a:pt x="69761" y="139700"/>
                  </a:lnTo>
                  <a:lnTo>
                    <a:pt x="68884" y="140970"/>
                  </a:lnTo>
                  <a:lnTo>
                    <a:pt x="68465" y="140970"/>
                  </a:lnTo>
                  <a:lnTo>
                    <a:pt x="66852" y="139700"/>
                  </a:lnTo>
                  <a:lnTo>
                    <a:pt x="66255" y="140970"/>
                  </a:lnTo>
                  <a:lnTo>
                    <a:pt x="67322" y="140970"/>
                  </a:lnTo>
                  <a:lnTo>
                    <a:pt x="69964" y="142240"/>
                  </a:lnTo>
                  <a:lnTo>
                    <a:pt x="68554" y="143510"/>
                  </a:lnTo>
                  <a:lnTo>
                    <a:pt x="64909" y="143510"/>
                  </a:lnTo>
                  <a:lnTo>
                    <a:pt x="68681" y="146050"/>
                  </a:lnTo>
                  <a:lnTo>
                    <a:pt x="73507" y="147320"/>
                  </a:lnTo>
                  <a:lnTo>
                    <a:pt x="67576" y="147320"/>
                  </a:lnTo>
                  <a:lnTo>
                    <a:pt x="67310" y="147320"/>
                  </a:lnTo>
                  <a:lnTo>
                    <a:pt x="65290" y="147320"/>
                  </a:lnTo>
                  <a:lnTo>
                    <a:pt x="64274" y="148590"/>
                  </a:lnTo>
                  <a:lnTo>
                    <a:pt x="66382" y="149860"/>
                  </a:lnTo>
                  <a:lnTo>
                    <a:pt x="67945" y="151130"/>
                  </a:lnTo>
                  <a:lnTo>
                    <a:pt x="65214" y="151130"/>
                  </a:lnTo>
                  <a:lnTo>
                    <a:pt x="65633" y="152400"/>
                  </a:lnTo>
                  <a:lnTo>
                    <a:pt x="68097" y="152400"/>
                  </a:lnTo>
                  <a:lnTo>
                    <a:pt x="65100" y="153670"/>
                  </a:lnTo>
                  <a:lnTo>
                    <a:pt x="66065" y="154940"/>
                  </a:lnTo>
                  <a:lnTo>
                    <a:pt x="67284" y="156210"/>
                  </a:lnTo>
                  <a:lnTo>
                    <a:pt x="65049" y="157480"/>
                  </a:lnTo>
                  <a:lnTo>
                    <a:pt x="63881" y="156210"/>
                  </a:lnTo>
                  <a:lnTo>
                    <a:pt x="64985" y="158750"/>
                  </a:lnTo>
                  <a:lnTo>
                    <a:pt x="63474" y="158750"/>
                  </a:lnTo>
                  <a:lnTo>
                    <a:pt x="70383" y="159702"/>
                  </a:lnTo>
                  <a:lnTo>
                    <a:pt x="69253" y="158750"/>
                  </a:lnTo>
                  <a:lnTo>
                    <a:pt x="70802" y="158750"/>
                  </a:lnTo>
                  <a:lnTo>
                    <a:pt x="70764" y="159753"/>
                  </a:lnTo>
                  <a:lnTo>
                    <a:pt x="72631" y="160020"/>
                  </a:lnTo>
                  <a:lnTo>
                    <a:pt x="71767" y="160020"/>
                  </a:lnTo>
                  <a:lnTo>
                    <a:pt x="71767" y="162560"/>
                  </a:lnTo>
                  <a:lnTo>
                    <a:pt x="68211" y="162560"/>
                  </a:lnTo>
                  <a:lnTo>
                    <a:pt x="68224" y="161658"/>
                  </a:lnTo>
                  <a:lnTo>
                    <a:pt x="71767" y="162560"/>
                  </a:lnTo>
                  <a:lnTo>
                    <a:pt x="71767" y="160020"/>
                  </a:lnTo>
                  <a:lnTo>
                    <a:pt x="70751" y="160020"/>
                  </a:lnTo>
                  <a:lnTo>
                    <a:pt x="68376" y="160020"/>
                  </a:lnTo>
                  <a:lnTo>
                    <a:pt x="68973" y="161290"/>
                  </a:lnTo>
                  <a:lnTo>
                    <a:pt x="68224" y="161290"/>
                  </a:lnTo>
                  <a:lnTo>
                    <a:pt x="66763" y="161290"/>
                  </a:lnTo>
                  <a:lnTo>
                    <a:pt x="64998" y="161290"/>
                  </a:lnTo>
                  <a:lnTo>
                    <a:pt x="64427" y="162560"/>
                  </a:lnTo>
                  <a:lnTo>
                    <a:pt x="63804" y="162560"/>
                  </a:lnTo>
                  <a:lnTo>
                    <a:pt x="70954" y="163830"/>
                  </a:lnTo>
                  <a:lnTo>
                    <a:pt x="65201" y="163830"/>
                  </a:lnTo>
                  <a:lnTo>
                    <a:pt x="64960" y="163830"/>
                  </a:lnTo>
                  <a:lnTo>
                    <a:pt x="65354" y="163931"/>
                  </a:lnTo>
                  <a:lnTo>
                    <a:pt x="66992" y="165100"/>
                  </a:lnTo>
                  <a:lnTo>
                    <a:pt x="63855" y="163830"/>
                  </a:lnTo>
                  <a:lnTo>
                    <a:pt x="62966" y="165100"/>
                  </a:lnTo>
                  <a:lnTo>
                    <a:pt x="58978" y="165100"/>
                  </a:lnTo>
                  <a:lnTo>
                    <a:pt x="62611" y="166370"/>
                  </a:lnTo>
                  <a:lnTo>
                    <a:pt x="62953" y="166370"/>
                  </a:lnTo>
                  <a:lnTo>
                    <a:pt x="66294" y="167640"/>
                  </a:lnTo>
                  <a:lnTo>
                    <a:pt x="58496" y="167640"/>
                  </a:lnTo>
                  <a:lnTo>
                    <a:pt x="63068" y="168910"/>
                  </a:lnTo>
                  <a:lnTo>
                    <a:pt x="64871" y="170180"/>
                  </a:lnTo>
                  <a:lnTo>
                    <a:pt x="68249" y="171450"/>
                  </a:lnTo>
                  <a:lnTo>
                    <a:pt x="69824" y="172720"/>
                  </a:lnTo>
                  <a:lnTo>
                    <a:pt x="69138" y="172720"/>
                  </a:lnTo>
                  <a:lnTo>
                    <a:pt x="70180" y="173075"/>
                  </a:lnTo>
                  <a:lnTo>
                    <a:pt x="70002" y="172720"/>
                  </a:lnTo>
                  <a:lnTo>
                    <a:pt x="76098" y="172720"/>
                  </a:lnTo>
                  <a:lnTo>
                    <a:pt x="70459" y="171450"/>
                  </a:lnTo>
                  <a:lnTo>
                    <a:pt x="70866" y="171450"/>
                  </a:lnTo>
                  <a:lnTo>
                    <a:pt x="67284" y="168910"/>
                  </a:lnTo>
                  <a:lnTo>
                    <a:pt x="75171" y="170180"/>
                  </a:lnTo>
                  <a:lnTo>
                    <a:pt x="72021" y="168910"/>
                  </a:lnTo>
                  <a:lnTo>
                    <a:pt x="73266" y="168910"/>
                  </a:lnTo>
                  <a:lnTo>
                    <a:pt x="69164" y="166370"/>
                  </a:lnTo>
                  <a:lnTo>
                    <a:pt x="71412" y="166928"/>
                  </a:lnTo>
                  <a:lnTo>
                    <a:pt x="70993" y="166585"/>
                  </a:lnTo>
                  <a:lnTo>
                    <a:pt x="69888" y="166370"/>
                  </a:lnTo>
                  <a:lnTo>
                    <a:pt x="70713" y="166370"/>
                  </a:lnTo>
                  <a:lnTo>
                    <a:pt x="71856" y="166370"/>
                  </a:lnTo>
                  <a:lnTo>
                    <a:pt x="76250" y="166370"/>
                  </a:lnTo>
                  <a:lnTo>
                    <a:pt x="71564" y="165100"/>
                  </a:lnTo>
                  <a:lnTo>
                    <a:pt x="77431" y="166370"/>
                  </a:lnTo>
                  <a:lnTo>
                    <a:pt x="76581" y="165100"/>
                  </a:lnTo>
                  <a:lnTo>
                    <a:pt x="72834" y="165100"/>
                  </a:lnTo>
                  <a:lnTo>
                    <a:pt x="75158" y="163830"/>
                  </a:lnTo>
                  <a:lnTo>
                    <a:pt x="74002" y="162560"/>
                  </a:lnTo>
                  <a:lnTo>
                    <a:pt x="75260" y="163830"/>
                  </a:lnTo>
                  <a:lnTo>
                    <a:pt x="76276" y="162560"/>
                  </a:lnTo>
                  <a:lnTo>
                    <a:pt x="77736" y="161290"/>
                  </a:lnTo>
                  <a:lnTo>
                    <a:pt x="74587" y="161290"/>
                  </a:lnTo>
                  <a:lnTo>
                    <a:pt x="75412" y="160020"/>
                  </a:lnTo>
                  <a:lnTo>
                    <a:pt x="77063" y="160020"/>
                  </a:lnTo>
                  <a:lnTo>
                    <a:pt x="76669" y="158750"/>
                  </a:lnTo>
                  <a:lnTo>
                    <a:pt x="79489" y="160020"/>
                  </a:lnTo>
                  <a:lnTo>
                    <a:pt x="79425" y="158750"/>
                  </a:lnTo>
                  <a:lnTo>
                    <a:pt x="76327" y="157480"/>
                  </a:lnTo>
                  <a:lnTo>
                    <a:pt x="75514" y="157480"/>
                  </a:lnTo>
                  <a:lnTo>
                    <a:pt x="70866" y="157480"/>
                  </a:lnTo>
                  <a:lnTo>
                    <a:pt x="69227" y="156210"/>
                  </a:lnTo>
                  <a:lnTo>
                    <a:pt x="73164" y="156210"/>
                  </a:lnTo>
                  <a:lnTo>
                    <a:pt x="75514" y="157480"/>
                  </a:lnTo>
                  <a:lnTo>
                    <a:pt x="76276" y="156616"/>
                  </a:lnTo>
                  <a:lnTo>
                    <a:pt x="76809" y="157480"/>
                  </a:lnTo>
                  <a:lnTo>
                    <a:pt x="77228" y="156210"/>
                  </a:lnTo>
                  <a:lnTo>
                    <a:pt x="77089" y="156210"/>
                  </a:lnTo>
                  <a:lnTo>
                    <a:pt x="77025" y="154940"/>
                  </a:lnTo>
                  <a:lnTo>
                    <a:pt x="79578" y="156210"/>
                  </a:lnTo>
                  <a:lnTo>
                    <a:pt x="80683" y="156210"/>
                  </a:lnTo>
                  <a:lnTo>
                    <a:pt x="79298" y="154940"/>
                  </a:lnTo>
                  <a:lnTo>
                    <a:pt x="80073" y="154940"/>
                  </a:lnTo>
                  <a:lnTo>
                    <a:pt x="78778" y="153670"/>
                  </a:lnTo>
                  <a:lnTo>
                    <a:pt x="79908" y="153670"/>
                  </a:lnTo>
                  <a:lnTo>
                    <a:pt x="76619" y="152400"/>
                  </a:lnTo>
                  <a:lnTo>
                    <a:pt x="76390" y="153670"/>
                  </a:lnTo>
                  <a:lnTo>
                    <a:pt x="76327" y="152400"/>
                  </a:lnTo>
                  <a:lnTo>
                    <a:pt x="73367" y="151130"/>
                  </a:lnTo>
                  <a:lnTo>
                    <a:pt x="78308" y="151130"/>
                  </a:lnTo>
                  <a:lnTo>
                    <a:pt x="77165" y="149860"/>
                  </a:lnTo>
                  <a:lnTo>
                    <a:pt x="78181" y="149860"/>
                  </a:lnTo>
                  <a:lnTo>
                    <a:pt x="77114" y="148590"/>
                  </a:lnTo>
                  <a:lnTo>
                    <a:pt x="77698" y="148590"/>
                  </a:lnTo>
                  <a:lnTo>
                    <a:pt x="75565" y="147320"/>
                  </a:lnTo>
                  <a:lnTo>
                    <a:pt x="76873" y="147320"/>
                  </a:lnTo>
                  <a:lnTo>
                    <a:pt x="78663" y="146050"/>
                  </a:lnTo>
                  <a:lnTo>
                    <a:pt x="79832" y="146926"/>
                  </a:lnTo>
                  <a:lnTo>
                    <a:pt x="79984" y="147027"/>
                  </a:lnTo>
                  <a:lnTo>
                    <a:pt x="80276" y="146050"/>
                  </a:lnTo>
                  <a:lnTo>
                    <a:pt x="80073" y="146761"/>
                  </a:lnTo>
                  <a:lnTo>
                    <a:pt x="80073" y="146964"/>
                  </a:lnTo>
                  <a:lnTo>
                    <a:pt x="80073" y="147091"/>
                  </a:lnTo>
                  <a:lnTo>
                    <a:pt x="80378" y="147320"/>
                  </a:lnTo>
                  <a:lnTo>
                    <a:pt x="80340" y="147015"/>
                  </a:lnTo>
                  <a:lnTo>
                    <a:pt x="80327" y="146761"/>
                  </a:lnTo>
                  <a:lnTo>
                    <a:pt x="80873" y="146050"/>
                  </a:lnTo>
                  <a:lnTo>
                    <a:pt x="83223" y="146050"/>
                  </a:lnTo>
                  <a:lnTo>
                    <a:pt x="82473" y="144780"/>
                  </a:lnTo>
                  <a:lnTo>
                    <a:pt x="88557" y="144780"/>
                  </a:lnTo>
                  <a:lnTo>
                    <a:pt x="77368" y="140970"/>
                  </a:lnTo>
                  <a:lnTo>
                    <a:pt x="79971" y="140970"/>
                  </a:lnTo>
                  <a:lnTo>
                    <a:pt x="82740" y="142240"/>
                  </a:lnTo>
                  <a:lnTo>
                    <a:pt x="82169" y="140970"/>
                  </a:lnTo>
                  <a:lnTo>
                    <a:pt x="85585" y="140970"/>
                  </a:lnTo>
                  <a:lnTo>
                    <a:pt x="87630" y="139700"/>
                  </a:lnTo>
                  <a:lnTo>
                    <a:pt x="80670" y="139700"/>
                  </a:lnTo>
                  <a:lnTo>
                    <a:pt x="82092" y="138430"/>
                  </a:lnTo>
                  <a:lnTo>
                    <a:pt x="77558" y="138430"/>
                  </a:lnTo>
                  <a:lnTo>
                    <a:pt x="76492" y="137160"/>
                  </a:lnTo>
                  <a:lnTo>
                    <a:pt x="82689" y="137160"/>
                  </a:lnTo>
                  <a:lnTo>
                    <a:pt x="82765" y="138430"/>
                  </a:lnTo>
                  <a:lnTo>
                    <a:pt x="84315" y="138430"/>
                  </a:lnTo>
                  <a:lnTo>
                    <a:pt x="84302" y="137160"/>
                  </a:lnTo>
                  <a:lnTo>
                    <a:pt x="85509" y="137160"/>
                  </a:lnTo>
                  <a:lnTo>
                    <a:pt x="83845" y="135890"/>
                  </a:lnTo>
                  <a:lnTo>
                    <a:pt x="83032" y="135890"/>
                  </a:lnTo>
                  <a:lnTo>
                    <a:pt x="84734" y="134620"/>
                  </a:lnTo>
                  <a:lnTo>
                    <a:pt x="80772" y="134620"/>
                  </a:lnTo>
                  <a:lnTo>
                    <a:pt x="80352" y="133350"/>
                  </a:lnTo>
                  <a:lnTo>
                    <a:pt x="82296" y="133350"/>
                  </a:lnTo>
                  <a:lnTo>
                    <a:pt x="84797" y="134620"/>
                  </a:lnTo>
                  <a:lnTo>
                    <a:pt x="83362" y="133350"/>
                  </a:lnTo>
                  <a:lnTo>
                    <a:pt x="84683" y="133350"/>
                  </a:lnTo>
                  <a:lnTo>
                    <a:pt x="87604" y="134620"/>
                  </a:lnTo>
                  <a:lnTo>
                    <a:pt x="85331" y="133350"/>
                  </a:lnTo>
                  <a:lnTo>
                    <a:pt x="90233" y="133350"/>
                  </a:lnTo>
                  <a:lnTo>
                    <a:pt x="90322" y="132080"/>
                  </a:lnTo>
                  <a:lnTo>
                    <a:pt x="88861" y="132080"/>
                  </a:lnTo>
                  <a:lnTo>
                    <a:pt x="85217" y="132080"/>
                  </a:lnTo>
                  <a:lnTo>
                    <a:pt x="83096" y="130810"/>
                  </a:lnTo>
                  <a:lnTo>
                    <a:pt x="84378" y="130810"/>
                  </a:lnTo>
                  <a:lnTo>
                    <a:pt x="81876" y="129540"/>
                  </a:lnTo>
                  <a:lnTo>
                    <a:pt x="85153" y="130810"/>
                  </a:lnTo>
                  <a:lnTo>
                    <a:pt x="86233" y="130810"/>
                  </a:lnTo>
                  <a:lnTo>
                    <a:pt x="86423" y="129540"/>
                  </a:lnTo>
                  <a:lnTo>
                    <a:pt x="85128" y="128270"/>
                  </a:lnTo>
                  <a:lnTo>
                    <a:pt x="84162" y="128270"/>
                  </a:lnTo>
                  <a:lnTo>
                    <a:pt x="84378" y="127000"/>
                  </a:lnTo>
                  <a:lnTo>
                    <a:pt x="83654" y="128270"/>
                  </a:lnTo>
                  <a:lnTo>
                    <a:pt x="81826" y="127000"/>
                  </a:lnTo>
                  <a:lnTo>
                    <a:pt x="83185" y="127000"/>
                  </a:lnTo>
                  <a:lnTo>
                    <a:pt x="80010" y="125730"/>
                  </a:lnTo>
                  <a:lnTo>
                    <a:pt x="86677" y="127000"/>
                  </a:lnTo>
                  <a:lnTo>
                    <a:pt x="84594" y="125730"/>
                  </a:lnTo>
                  <a:lnTo>
                    <a:pt x="88938" y="125730"/>
                  </a:lnTo>
                  <a:lnTo>
                    <a:pt x="86652" y="124460"/>
                  </a:lnTo>
                  <a:lnTo>
                    <a:pt x="91567" y="125730"/>
                  </a:lnTo>
                  <a:lnTo>
                    <a:pt x="89700" y="124460"/>
                  </a:lnTo>
                  <a:lnTo>
                    <a:pt x="87795" y="124460"/>
                  </a:lnTo>
                  <a:lnTo>
                    <a:pt x="85471" y="123190"/>
                  </a:lnTo>
                  <a:lnTo>
                    <a:pt x="87020" y="124460"/>
                  </a:lnTo>
                  <a:lnTo>
                    <a:pt x="83540" y="123190"/>
                  </a:lnTo>
                  <a:lnTo>
                    <a:pt x="83477" y="124142"/>
                  </a:lnTo>
                  <a:lnTo>
                    <a:pt x="79095" y="123190"/>
                  </a:lnTo>
                  <a:lnTo>
                    <a:pt x="83540" y="123190"/>
                  </a:lnTo>
                  <a:lnTo>
                    <a:pt x="85471" y="123190"/>
                  </a:lnTo>
                  <a:lnTo>
                    <a:pt x="90665" y="123190"/>
                  </a:lnTo>
                  <a:lnTo>
                    <a:pt x="84899" y="121920"/>
                  </a:lnTo>
                  <a:lnTo>
                    <a:pt x="86614" y="120650"/>
                  </a:lnTo>
                  <a:lnTo>
                    <a:pt x="83070" y="120650"/>
                  </a:lnTo>
                  <a:lnTo>
                    <a:pt x="85255" y="119380"/>
                  </a:lnTo>
                  <a:lnTo>
                    <a:pt x="88696" y="119380"/>
                  </a:lnTo>
                  <a:lnTo>
                    <a:pt x="84632" y="118110"/>
                  </a:lnTo>
                  <a:lnTo>
                    <a:pt x="87401" y="118110"/>
                  </a:lnTo>
                  <a:lnTo>
                    <a:pt x="88633" y="116840"/>
                  </a:lnTo>
                  <a:lnTo>
                    <a:pt x="87858" y="116700"/>
                  </a:lnTo>
                  <a:lnTo>
                    <a:pt x="88226" y="115570"/>
                  </a:lnTo>
                  <a:lnTo>
                    <a:pt x="87515" y="115379"/>
                  </a:lnTo>
                  <a:lnTo>
                    <a:pt x="87515" y="116636"/>
                  </a:lnTo>
                  <a:lnTo>
                    <a:pt x="81724" y="115570"/>
                  </a:lnTo>
                  <a:lnTo>
                    <a:pt x="86245" y="115570"/>
                  </a:lnTo>
                  <a:lnTo>
                    <a:pt x="87515" y="116636"/>
                  </a:lnTo>
                  <a:lnTo>
                    <a:pt x="87515" y="115379"/>
                  </a:lnTo>
                  <a:lnTo>
                    <a:pt x="84188" y="114300"/>
                  </a:lnTo>
                  <a:lnTo>
                    <a:pt x="83146" y="114300"/>
                  </a:lnTo>
                  <a:lnTo>
                    <a:pt x="83362" y="113030"/>
                  </a:lnTo>
                  <a:lnTo>
                    <a:pt x="84378" y="114300"/>
                  </a:lnTo>
                  <a:lnTo>
                    <a:pt x="83794" y="113030"/>
                  </a:lnTo>
                  <a:lnTo>
                    <a:pt x="87299" y="113030"/>
                  </a:lnTo>
                  <a:lnTo>
                    <a:pt x="80683" y="110490"/>
                  </a:lnTo>
                  <a:lnTo>
                    <a:pt x="86283" y="110490"/>
                  </a:lnTo>
                  <a:lnTo>
                    <a:pt x="85699" y="109220"/>
                  </a:lnTo>
                  <a:lnTo>
                    <a:pt x="85153" y="109220"/>
                  </a:lnTo>
                  <a:lnTo>
                    <a:pt x="85102" y="107950"/>
                  </a:lnTo>
                  <a:lnTo>
                    <a:pt x="87896" y="107950"/>
                  </a:lnTo>
                  <a:lnTo>
                    <a:pt x="80086" y="106680"/>
                  </a:lnTo>
                  <a:lnTo>
                    <a:pt x="85356" y="106680"/>
                  </a:lnTo>
                  <a:lnTo>
                    <a:pt x="92113" y="107950"/>
                  </a:lnTo>
                  <a:lnTo>
                    <a:pt x="84620" y="105410"/>
                  </a:lnTo>
                  <a:lnTo>
                    <a:pt x="91363" y="105410"/>
                  </a:lnTo>
                  <a:lnTo>
                    <a:pt x="86626" y="104140"/>
                  </a:lnTo>
                  <a:lnTo>
                    <a:pt x="88226" y="104140"/>
                  </a:lnTo>
                  <a:lnTo>
                    <a:pt x="84874" y="102870"/>
                  </a:lnTo>
                  <a:lnTo>
                    <a:pt x="83896" y="101600"/>
                  </a:lnTo>
                  <a:lnTo>
                    <a:pt x="83058" y="100330"/>
                  </a:lnTo>
                  <a:lnTo>
                    <a:pt x="85648" y="101600"/>
                  </a:lnTo>
                  <a:lnTo>
                    <a:pt x="87096" y="101600"/>
                  </a:lnTo>
                  <a:lnTo>
                    <a:pt x="86766" y="100330"/>
                  </a:lnTo>
                  <a:lnTo>
                    <a:pt x="87858" y="100330"/>
                  </a:lnTo>
                  <a:lnTo>
                    <a:pt x="88557" y="99060"/>
                  </a:lnTo>
                  <a:lnTo>
                    <a:pt x="90157" y="100330"/>
                  </a:lnTo>
                  <a:lnTo>
                    <a:pt x="89776" y="99060"/>
                  </a:lnTo>
                  <a:lnTo>
                    <a:pt x="85712" y="97790"/>
                  </a:lnTo>
                  <a:lnTo>
                    <a:pt x="84912" y="97790"/>
                  </a:lnTo>
                  <a:lnTo>
                    <a:pt x="80975" y="96520"/>
                  </a:lnTo>
                  <a:lnTo>
                    <a:pt x="87528" y="96520"/>
                  </a:lnTo>
                  <a:lnTo>
                    <a:pt x="84683" y="93980"/>
                  </a:lnTo>
                  <a:lnTo>
                    <a:pt x="85610" y="93980"/>
                  </a:lnTo>
                  <a:lnTo>
                    <a:pt x="84124" y="92710"/>
                  </a:lnTo>
                  <a:lnTo>
                    <a:pt x="84302" y="92710"/>
                  </a:lnTo>
                  <a:lnTo>
                    <a:pt x="92202" y="93980"/>
                  </a:lnTo>
                  <a:lnTo>
                    <a:pt x="89395" y="92710"/>
                  </a:lnTo>
                  <a:lnTo>
                    <a:pt x="86575" y="91440"/>
                  </a:lnTo>
                  <a:lnTo>
                    <a:pt x="92824" y="91440"/>
                  </a:lnTo>
                  <a:lnTo>
                    <a:pt x="90081" y="88900"/>
                  </a:lnTo>
                  <a:lnTo>
                    <a:pt x="94462" y="88900"/>
                  </a:lnTo>
                  <a:lnTo>
                    <a:pt x="94221" y="87630"/>
                  </a:lnTo>
                  <a:lnTo>
                    <a:pt x="87960" y="86360"/>
                  </a:lnTo>
                  <a:lnTo>
                    <a:pt x="87744" y="86360"/>
                  </a:lnTo>
                  <a:lnTo>
                    <a:pt x="87401" y="85090"/>
                  </a:lnTo>
                  <a:lnTo>
                    <a:pt x="95948" y="85090"/>
                  </a:lnTo>
                  <a:lnTo>
                    <a:pt x="96888" y="83820"/>
                  </a:lnTo>
                  <a:lnTo>
                    <a:pt x="93853" y="83820"/>
                  </a:lnTo>
                  <a:lnTo>
                    <a:pt x="90639" y="82550"/>
                  </a:lnTo>
                  <a:lnTo>
                    <a:pt x="97739" y="83591"/>
                  </a:lnTo>
                  <a:lnTo>
                    <a:pt x="98094" y="83820"/>
                  </a:lnTo>
                  <a:lnTo>
                    <a:pt x="97917" y="83616"/>
                  </a:lnTo>
                  <a:lnTo>
                    <a:pt x="99314" y="83820"/>
                  </a:lnTo>
                  <a:lnTo>
                    <a:pt x="97434" y="83058"/>
                  </a:lnTo>
                  <a:lnTo>
                    <a:pt x="96977" y="82550"/>
                  </a:lnTo>
                  <a:lnTo>
                    <a:pt x="98437" y="81280"/>
                  </a:lnTo>
                  <a:lnTo>
                    <a:pt x="93421" y="80010"/>
                  </a:lnTo>
                  <a:lnTo>
                    <a:pt x="96354" y="80010"/>
                  </a:lnTo>
                  <a:lnTo>
                    <a:pt x="97320" y="78740"/>
                  </a:lnTo>
                  <a:lnTo>
                    <a:pt x="91363" y="76200"/>
                  </a:lnTo>
                  <a:lnTo>
                    <a:pt x="95770" y="76200"/>
                  </a:lnTo>
                  <a:lnTo>
                    <a:pt x="93345" y="74930"/>
                  </a:lnTo>
                  <a:lnTo>
                    <a:pt x="93980" y="74930"/>
                  </a:lnTo>
                  <a:lnTo>
                    <a:pt x="94932" y="73660"/>
                  </a:lnTo>
                  <a:lnTo>
                    <a:pt x="96634" y="74930"/>
                  </a:lnTo>
                  <a:lnTo>
                    <a:pt x="98856" y="73660"/>
                  </a:lnTo>
                  <a:lnTo>
                    <a:pt x="92684" y="72390"/>
                  </a:lnTo>
                  <a:lnTo>
                    <a:pt x="91782" y="71120"/>
                  </a:lnTo>
                  <a:lnTo>
                    <a:pt x="96354" y="71120"/>
                  </a:lnTo>
                  <a:lnTo>
                    <a:pt x="98793" y="69850"/>
                  </a:lnTo>
                  <a:lnTo>
                    <a:pt x="99441" y="69850"/>
                  </a:lnTo>
                  <a:lnTo>
                    <a:pt x="100228" y="68580"/>
                  </a:lnTo>
                  <a:lnTo>
                    <a:pt x="96037" y="67310"/>
                  </a:lnTo>
                  <a:lnTo>
                    <a:pt x="94462" y="66040"/>
                  </a:lnTo>
                  <a:lnTo>
                    <a:pt x="99529" y="64770"/>
                  </a:lnTo>
                  <a:lnTo>
                    <a:pt x="96964" y="62230"/>
                  </a:lnTo>
                  <a:lnTo>
                    <a:pt x="99098" y="62230"/>
                  </a:lnTo>
                  <a:lnTo>
                    <a:pt x="96418" y="60960"/>
                  </a:lnTo>
                  <a:lnTo>
                    <a:pt x="96964" y="60960"/>
                  </a:lnTo>
                  <a:lnTo>
                    <a:pt x="92964" y="59690"/>
                  </a:lnTo>
                  <a:lnTo>
                    <a:pt x="97040" y="59690"/>
                  </a:lnTo>
                  <a:lnTo>
                    <a:pt x="101180" y="60960"/>
                  </a:lnTo>
                  <a:lnTo>
                    <a:pt x="100190" y="59690"/>
                  </a:lnTo>
                  <a:lnTo>
                    <a:pt x="100380" y="59690"/>
                  </a:lnTo>
                  <a:lnTo>
                    <a:pt x="94919" y="58420"/>
                  </a:lnTo>
                  <a:lnTo>
                    <a:pt x="98094" y="57150"/>
                  </a:lnTo>
                  <a:lnTo>
                    <a:pt x="97688" y="55880"/>
                  </a:lnTo>
                  <a:lnTo>
                    <a:pt x="97104" y="54610"/>
                  </a:lnTo>
                  <a:lnTo>
                    <a:pt x="99771" y="54610"/>
                  </a:lnTo>
                  <a:lnTo>
                    <a:pt x="98463" y="53340"/>
                  </a:lnTo>
                  <a:lnTo>
                    <a:pt x="100152" y="53340"/>
                  </a:lnTo>
                  <a:lnTo>
                    <a:pt x="101473" y="52070"/>
                  </a:lnTo>
                  <a:lnTo>
                    <a:pt x="100939" y="50800"/>
                  </a:lnTo>
                  <a:lnTo>
                    <a:pt x="103289" y="50800"/>
                  </a:lnTo>
                  <a:lnTo>
                    <a:pt x="94678" y="49530"/>
                  </a:lnTo>
                  <a:lnTo>
                    <a:pt x="94589" y="48260"/>
                  </a:lnTo>
                  <a:lnTo>
                    <a:pt x="98996" y="49530"/>
                  </a:lnTo>
                  <a:lnTo>
                    <a:pt x="99085" y="48260"/>
                  </a:lnTo>
                  <a:lnTo>
                    <a:pt x="103098" y="46990"/>
                  </a:lnTo>
                  <a:lnTo>
                    <a:pt x="99301" y="45720"/>
                  </a:lnTo>
                  <a:lnTo>
                    <a:pt x="101549" y="45720"/>
                  </a:lnTo>
                  <a:lnTo>
                    <a:pt x="104609" y="44450"/>
                  </a:lnTo>
                  <a:lnTo>
                    <a:pt x="102489" y="44450"/>
                  </a:lnTo>
                  <a:lnTo>
                    <a:pt x="99123" y="43180"/>
                  </a:lnTo>
                  <a:lnTo>
                    <a:pt x="97497" y="41910"/>
                  </a:lnTo>
                  <a:lnTo>
                    <a:pt x="96761" y="41910"/>
                  </a:lnTo>
                  <a:lnTo>
                    <a:pt x="95758" y="40640"/>
                  </a:lnTo>
                  <a:lnTo>
                    <a:pt x="97980" y="40640"/>
                  </a:lnTo>
                  <a:lnTo>
                    <a:pt x="93738" y="39370"/>
                  </a:lnTo>
                  <a:lnTo>
                    <a:pt x="96494" y="39370"/>
                  </a:lnTo>
                  <a:lnTo>
                    <a:pt x="94386" y="38100"/>
                  </a:lnTo>
                  <a:lnTo>
                    <a:pt x="93281" y="38100"/>
                  </a:lnTo>
                  <a:lnTo>
                    <a:pt x="95275" y="36830"/>
                  </a:lnTo>
                  <a:lnTo>
                    <a:pt x="97904" y="38100"/>
                  </a:lnTo>
                  <a:lnTo>
                    <a:pt x="96316" y="36830"/>
                  </a:lnTo>
                  <a:lnTo>
                    <a:pt x="98018" y="36830"/>
                  </a:lnTo>
                  <a:lnTo>
                    <a:pt x="97980" y="36576"/>
                  </a:lnTo>
                  <a:lnTo>
                    <a:pt x="93776" y="35560"/>
                  </a:lnTo>
                  <a:lnTo>
                    <a:pt x="96723" y="34290"/>
                  </a:lnTo>
                  <a:lnTo>
                    <a:pt x="98463" y="34290"/>
                  </a:lnTo>
                  <a:lnTo>
                    <a:pt x="98272" y="35560"/>
                  </a:lnTo>
                  <a:lnTo>
                    <a:pt x="98259" y="35763"/>
                  </a:lnTo>
                  <a:lnTo>
                    <a:pt x="100482" y="36830"/>
                  </a:lnTo>
                  <a:lnTo>
                    <a:pt x="100939" y="35763"/>
                  </a:lnTo>
                  <a:lnTo>
                    <a:pt x="98475" y="34290"/>
                  </a:lnTo>
                  <a:lnTo>
                    <a:pt x="101485" y="34290"/>
                  </a:lnTo>
                  <a:lnTo>
                    <a:pt x="101549" y="33020"/>
                  </a:lnTo>
                  <a:lnTo>
                    <a:pt x="103759" y="34290"/>
                  </a:lnTo>
                  <a:lnTo>
                    <a:pt x="102831" y="33020"/>
                  </a:lnTo>
                  <a:lnTo>
                    <a:pt x="102997" y="33020"/>
                  </a:lnTo>
                  <a:lnTo>
                    <a:pt x="100076" y="31750"/>
                  </a:lnTo>
                  <a:lnTo>
                    <a:pt x="98577" y="31750"/>
                  </a:lnTo>
                  <a:lnTo>
                    <a:pt x="98386" y="31623"/>
                  </a:lnTo>
                  <a:lnTo>
                    <a:pt x="98107" y="31584"/>
                  </a:lnTo>
                  <a:lnTo>
                    <a:pt x="97891" y="31597"/>
                  </a:lnTo>
                  <a:lnTo>
                    <a:pt x="97701" y="31610"/>
                  </a:lnTo>
                  <a:lnTo>
                    <a:pt x="98005" y="31686"/>
                  </a:lnTo>
                  <a:lnTo>
                    <a:pt x="98310" y="31750"/>
                  </a:lnTo>
                  <a:lnTo>
                    <a:pt x="98577" y="31826"/>
                  </a:lnTo>
                  <a:lnTo>
                    <a:pt x="98679" y="33020"/>
                  </a:lnTo>
                  <a:lnTo>
                    <a:pt x="97231" y="33020"/>
                  </a:lnTo>
                  <a:lnTo>
                    <a:pt x="96012" y="31750"/>
                  </a:lnTo>
                  <a:lnTo>
                    <a:pt x="93954" y="31750"/>
                  </a:lnTo>
                  <a:lnTo>
                    <a:pt x="93052" y="30480"/>
                  </a:lnTo>
                  <a:lnTo>
                    <a:pt x="97193" y="31750"/>
                  </a:lnTo>
                  <a:lnTo>
                    <a:pt x="99504" y="30480"/>
                  </a:lnTo>
                  <a:lnTo>
                    <a:pt x="102044" y="30480"/>
                  </a:lnTo>
                  <a:lnTo>
                    <a:pt x="100545" y="29210"/>
                  </a:lnTo>
                  <a:lnTo>
                    <a:pt x="101269" y="27940"/>
                  </a:lnTo>
                  <a:lnTo>
                    <a:pt x="99021" y="27406"/>
                  </a:lnTo>
                  <a:lnTo>
                    <a:pt x="98488" y="26898"/>
                  </a:lnTo>
                  <a:lnTo>
                    <a:pt x="98666" y="27317"/>
                  </a:lnTo>
                  <a:lnTo>
                    <a:pt x="95897" y="26670"/>
                  </a:lnTo>
                  <a:lnTo>
                    <a:pt x="98247" y="26670"/>
                  </a:lnTo>
                  <a:lnTo>
                    <a:pt x="98513" y="26339"/>
                  </a:lnTo>
                  <a:lnTo>
                    <a:pt x="98933" y="26670"/>
                  </a:lnTo>
                  <a:lnTo>
                    <a:pt x="98717" y="26098"/>
                  </a:lnTo>
                  <a:lnTo>
                    <a:pt x="99275" y="25400"/>
                  </a:lnTo>
                  <a:lnTo>
                    <a:pt x="99593" y="25400"/>
                  </a:lnTo>
                  <a:lnTo>
                    <a:pt x="100965" y="24130"/>
                  </a:lnTo>
                  <a:lnTo>
                    <a:pt x="98348" y="22860"/>
                  </a:lnTo>
                  <a:lnTo>
                    <a:pt x="96075" y="21590"/>
                  </a:lnTo>
                  <a:lnTo>
                    <a:pt x="98437" y="20320"/>
                  </a:lnTo>
                  <a:lnTo>
                    <a:pt x="97040" y="20320"/>
                  </a:lnTo>
                  <a:lnTo>
                    <a:pt x="100850" y="17780"/>
                  </a:lnTo>
                  <a:lnTo>
                    <a:pt x="94526" y="15240"/>
                  </a:lnTo>
                  <a:lnTo>
                    <a:pt x="100342" y="12700"/>
                  </a:lnTo>
                  <a:lnTo>
                    <a:pt x="99110" y="12700"/>
                  </a:lnTo>
                  <a:lnTo>
                    <a:pt x="97320" y="11430"/>
                  </a:lnTo>
                  <a:lnTo>
                    <a:pt x="100457" y="11430"/>
                  </a:lnTo>
                  <a:lnTo>
                    <a:pt x="96964" y="10160"/>
                  </a:lnTo>
                  <a:lnTo>
                    <a:pt x="94462" y="8890"/>
                  </a:lnTo>
                  <a:lnTo>
                    <a:pt x="104889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9322479" y="9185979"/>
              <a:ext cx="155575" cy="852805"/>
            </a:xfrm>
            <a:custGeom>
              <a:avLst/>
              <a:gdLst/>
              <a:ahLst/>
              <a:cxnLst/>
              <a:rect l="l" t="t" r="r" b="b"/>
              <a:pathLst>
                <a:path w="155575" h="852804">
                  <a:moveTo>
                    <a:pt x="977" y="844194"/>
                  </a:moveTo>
                  <a:lnTo>
                    <a:pt x="850" y="844067"/>
                  </a:lnTo>
                  <a:lnTo>
                    <a:pt x="749" y="843940"/>
                  </a:lnTo>
                  <a:lnTo>
                    <a:pt x="139" y="843711"/>
                  </a:lnTo>
                  <a:lnTo>
                    <a:pt x="292" y="843876"/>
                  </a:lnTo>
                  <a:lnTo>
                    <a:pt x="596" y="844029"/>
                  </a:lnTo>
                  <a:lnTo>
                    <a:pt x="977" y="844194"/>
                  </a:lnTo>
                  <a:close/>
                </a:path>
                <a:path w="155575" h="852804">
                  <a:moveTo>
                    <a:pt x="3797" y="852233"/>
                  </a:moveTo>
                  <a:lnTo>
                    <a:pt x="3467" y="851776"/>
                  </a:lnTo>
                  <a:lnTo>
                    <a:pt x="88" y="850988"/>
                  </a:lnTo>
                  <a:lnTo>
                    <a:pt x="901" y="851725"/>
                  </a:lnTo>
                  <a:lnTo>
                    <a:pt x="1778" y="851992"/>
                  </a:lnTo>
                  <a:lnTo>
                    <a:pt x="3797" y="852233"/>
                  </a:lnTo>
                  <a:close/>
                </a:path>
                <a:path w="155575" h="852804">
                  <a:moveTo>
                    <a:pt x="7632" y="850112"/>
                  </a:moveTo>
                  <a:lnTo>
                    <a:pt x="6045" y="849414"/>
                  </a:lnTo>
                  <a:lnTo>
                    <a:pt x="3200" y="848448"/>
                  </a:lnTo>
                  <a:lnTo>
                    <a:pt x="0" y="848271"/>
                  </a:lnTo>
                  <a:lnTo>
                    <a:pt x="3225" y="849210"/>
                  </a:lnTo>
                  <a:lnTo>
                    <a:pt x="1841" y="849109"/>
                  </a:lnTo>
                  <a:lnTo>
                    <a:pt x="5689" y="850188"/>
                  </a:lnTo>
                  <a:lnTo>
                    <a:pt x="6032" y="850620"/>
                  </a:lnTo>
                  <a:lnTo>
                    <a:pt x="4495" y="850684"/>
                  </a:lnTo>
                  <a:lnTo>
                    <a:pt x="3238" y="850430"/>
                  </a:lnTo>
                  <a:lnTo>
                    <a:pt x="4102" y="850696"/>
                  </a:lnTo>
                  <a:lnTo>
                    <a:pt x="2400" y="850912"/>
                  </a:lnTo>
                  <a:lnTo>
                    <a:pt x="4521" y="851433"/>
                  </a:lnTo>
                  <a:lnTo>
                    <a:pt x="7251" y="851344"/>
                  </a:lnTo>
                  <a:lnTo>
                    <a:pt x="7442" y="850722"/>
                  </a:lnTo>
                  <a:lnTo>
                    <a:pt x="5359" y="849731"/>
                  </a:lnTo>
                  <a:lnTo>
                    <a:pt x="6134" y="849706"/>
                  </a:lnTo>
                  <a:lnTo>
                    <a:pt x="7010" y="849985"/>
                  </a:lnTo>
                  <a:lnTo>
                    <a:pt x="7632" y="850112"/>
                  </a:lnTo>
                  <a:close/>
                </a:path>
                <a:path w="155575" h="852804">
                  <a:moveTo>
                    <a:pt x="18465" y="813460"/>
                  </a:moveTo>
                  <a:lnTo>
                    <a:pt x="18021" y="813650"/>
                  </a:lnTo>
                  <a:lnTo>
                    <a:pt x="18262" y="813612"/>
                  </a:lnTo>
                  <a:lnTo>
                    <a:pt x="18389" y="813536"/>
                  </a:lnTo>
                  <a:close/>
                </a:path>
                <a:path w="155575" h="852804">
                  <a:moveTo>
                    <a:pt x="19304" y="831862"/>
                  </a:moveTo>
                  <a:lnTo>
                    <a:pt x="16395" y="831380"/>
                  </a:lnTo>
                  <a:lnTo>
                    <a:pt x="15138" y="831126"/>
                  </a:lnTo>
                  <a:lnTo>
                    <a:pt x="16319" y="831392"/>
                  </a:lnTo>
                  <a:lnTo>
                    <a:pt x="16865" y="831621"/>
                  </a:lnTo>
                  <a:lnTo>
                    <a:pt x="17081" y="831799"/>
                  </a:lnTo>
                  <a:lnTo>
                    <a:pt x="17640" y="831862"/>
                  </a:lnTo>
                  <a:lnTo>
                    <a:pt x="18300" y="831926"/>
                  </a:lnTo>
                  <a:lnTo>
                    <a:pt x="19151" y="832027"/>
                  </a:lnTo>
                  <a:lnTo>
                    <a:pt x="19304" y="831862"/>
                  </a:lnTo>
                  <a:close/>
                </a:path>
                <a:path w="155575" h="852804">
                  <a:moveTo>
                    <a:pt x="19634" y="812990"/>
                  </a:moveTo>
                  <a:lnTo>
                    <a:pt x="18516" y="812787"/>
                  </a:lnTo>
                  <a:lnTo>
                    <a:pt x="18745" y="813193"/>
                  </a:lnTo>
                  <a:lnTo>
                    <a:pt x="18465" y="813460"/>
                  </a:lnTo>
                  <a:lnTo>
                    <a:pt x="19634" y="812990"/>
                  </a:lnTo>
                  <a:close/>
                </a:path>
                <a:path w="155575" h="852804">
                  <a:moveTo>
                    <a:pt x="21132" y="824636"/>
                  </a:moveTo>
                  <a:lnTo>
                    <a:pt x="19773" y="824090"/>
                  </a:lnTo>
                  <a:lnTo>
                    <a:pt x="19761" y="824280"/>
                  </a:lnTo>
                  <a:lnTo>
                    <a:pt x="20129" y="824382"/>
                  </a:lnTo>
                  <a:lnTo>
                    <a:pt x="20599" y="824509"/>
                  </a:lnTo>
                  <a:lnTo>
                    <a:pt x="21132" y="824636"/>
                  </a:lnTo>
                  <a:close/>
                </a:path>
                <a:path w="155575" h="852804">
                  <a:moveTo>
                    <a:pt x="22275" y="818642"/>
                  </a:moveTo>
                  <a:lnTo>
                    <a:pt x="21894" y="818578"/>
                  </a:lnTo>
                  <a:lnTo>
                    <a:pt x="21551" y="818553"/>
                  </a:lnTo>
                  <a:lnTo>
                    <a:pt x="21221" y="818553"/>
                  </a:lnTo>
                  <a:lnTo>
                    <a:pt x="21653" y="818591"/>
                  </a:lnTo>
                  <a:lnTo>
                    <a:pt x="22275" y="818642"/>
                  </a:lnTo>
                  <a:close/>
                </a:path>
                <a:path w="155575" h="852804">
                  <a:moveTo>
                    <a:pt x="24307" y="790867"/>
                  </a:moveTo>
                  <a:lnTo>
                    <a:pt x="24117" y="790663"/>
                  </a:lnTo>
                  <a:lnTo>
                    <a:pt x="23914" y="790498"/>
                  </a:lnTo>
                  <a:lnTo>
                    <a:pt x="23622" y="790498"/>
                  </a:lnTo>
                  <a:lnTo>
                    <a:pt x="23672" y="790689"/>
                  </a:lnTo>
                  <a:lnTo>
                    <a:pt x="24003" y="790803"/>
                  </a:lnTo>
                  <a:lnTo>
                    <a:pt x="24307" y="790867"/>
                  </a:lnTo>
                  <a:close/>
                </a:path>
                <a:path w="155575" h="852804">
                  <a:moveTo>
                    <a:pt x="26720" y="595972"/>
                  </a:moveTo>
                  <a:lnTo>
                    <a:pt x="26428" y="595909"/>
                  </a:lnTo>
                  <a:lnTo>
                    <a:pt x="26225" y="595871"/>
                  </a:lnTo>
                  <a:lnTo>
                    <a:pt x="26403" y="595947"/>
                  </a:lnTo>
                  <a:lnTo>
                    <a:pt x="26543" y="595960"/>
                  </a:lnTo>
                  <a:lnTo>
                    <a:pt x="26720" y="595972"/>
                  </a:lnTo>
                  <a:close/>
                </a:path>
                <a:path w="155575" h="852804">
                  <a:moveTo>
                    <a:pt x="28194" y="787133"/>
                  </a:moveTo>
                  <a:lnTo>
                    <a:pt x="27952" y="787044"/>
                  </a:lnTo>
                  <a:lnTo>
                    <a:pt x="27825" y="787133"/>
                  </a:lnTo>
                  <a:lnTo>
                    <a:pt x="27686" y="787247"/>
                  </a:lnTo>
                  <a:lnTo>
                    <a:pt x="28016" y="787209"/>
                  </a:lnTo>
                  <a:lnTo>
                    <a:pt x="28194" y="787133"/>
                  </a:lnTo>
                  <a:close/>
                </a:path>
                <a:path w="155575" h="852804">
                  <a:moveTo>
                    <a:pt x="37198" y="462508"/>
                  </a:moveTo>
                  <a:lnTo>
                    <a:pt x="36995" y="462330"/>
                  </a:lnTo>
                  <a:lnTo>
                    <a:pt x="36614" y="462305"/>
                  </a:lnTo>
                  <a:lnTo>
                    <a:pt x="37198" y="462508"/>
                  </a:lnTo>
                  <a:close/>
                </a:path>
                <a:path w="155575" h="852804">
                  <a:moveTo>
                    <a:pt x="37236" y="466775"/>
                  </a:moveTo>
                  <a:lnTo>
                    <a:pt x="36944" y="466547"/>
                  </a:lnTo>
                  <a:lnTo>
                    <a:pt x="36791" y="466648"/>
                  </a:lnTo>
                  <a:lnTo>
                    <a:pt x="36969" y="466699"/>
                  </a:lnTo>
                  <a:lnTo>
                    <a:pt x="37134" y="466737"/>
                  </a:lnTo>
                  <a:close/>
                </a:path>
                <a:path w="155575" h="852804">
                  <a:moveTo>
                    <a:pt x="37566" y="466940"/>
                  </a:moveTo>
                  <a:lnTo>
                    <a:pt x="37236" y="466775"/>
                  </a:lnTo>
                  <a:lnTo>
                    <a:pt x="37541" y="467004"/>
                  </a:lnTo>
                  <a:close/>
                </a:path>
                <a:path w="155575" h="852804">
                  <a:moveTo>
                    <a:pt x="38112" y="462838"/>
                  </a:moveTo>
                  <a:lnTo>
                    <a:pt x="37198" y="462508"/>
                  </a:lnTo>
                  <a:lnTo>
                    <a:pt x="38112" y="462838"/>
                  </a:lnTo>
                  <a:close/>
                </a:path>
                <a:path w="155575" h="852804">
                  <a:moveTo>
                    <a:pt x="38201" y="467487"/>
                  </a:moveTo>
                  <a:lnTo>
                    <a:pt x="37553" y="467004"/>
                  </a:lnTo>
                  <a:lnTo>
                    <a:pt x="37401" y="467233"/>
                  </a:lnTo>
                  <a:lnTo>
                    <a:pt x="38201" y="467487"/>
                  </a:lnTo>
                  <a:close/>
                </a:path>
                <a:path w="155575" h="852804">
                  <a:moveTo>
                    <a:pt x="38239" y="463778"/>
                  </a:moveTo>
                  <a:lnTo>
                    <a:pt x="38125" y="463943"/>
                  </a:lnTo>
                  <a:lnTo>
                    <a:pt x="38239" y="463778"/>
                  </a:lnTo>
                  <a:close/>
                </a:path>
                <a:path w="155575" h="852804">
                  <a:moveTo>
                    <a:pt x="39141" y="467868"/>
                  </a:moveTo>
                  <a:lnTo>
                    <a:pt x="38925" y="467398"/>
                  </a:lnTo>
                  <a:lnTo>
                    <a:pt x="38379" y="467398"/>
                  </a:lnTo>
                  <a:lnTo>
                    <a:pt x="39141" y="467868"/>
                  </a:lnTo>
                  <a:close/>
                </a:path>
                <a:path w="155575" h="852804">
                  <a:moveTo>
                    <a:pt x="39408" y="464477"/>
                  </a:moveTo>
                  <a:lnTo>
                    <a:pt x="38696" y="464261"/>
                  </a:lnTo>
                  <a:lnTo>
                    <a:pt x="38341" y="464146"/>
                  </a:lnTo>
                  <a:lnTo>
                    <a:pt x="38201" y="464032"/>
                  </a:lnTo>
                  <a:lnTo>
                    <a:pt x="38277" y="464159"/>
                  </a:lnTo>
                  <a:lnTo>
                    <a:pt x="37795" y="464096"/>
                  </a:lnTo>
                  <a:lnTo>
                    <a:pt x="37934" y="464235"/>
                  </a:lnTo>
                  <a:lnTo>
                    <a:pt x="38239" y="464388"/>
                  </a:lnTo>
                  <a:lnTo>
                    <a:pt x="38620" y="464553"/>
                  </a:lnTo>
                  <a:lnTo>
                    <a:pt x="38493" y="464451"/>
                  </a:lnTo>
                  <a:lnTo>
                    <a:pt x="38328" y="464248"/>
                  </a:lnTo>
                  <a:lnTo>
                    <a:pt x="39141" y="464451"/>
                  </a:lnTo>
                  <a:lnTo>
                    <a:pt x="39408" y="464477"/>
                  </a:lnTo>
                  <a:close/>
                </a:path>
                <a:path w="155575" h="852804">
                  <a:moveTo>
                    <a:pt x="39497" y="462089"/>
                  </a:moveTo>
                  <a:lnTo>
                    <a:pt x="39103" y="461924"/>
                  </a:lnTo>
                  <a:lnTo>
                    <a:pt x="38900" y="462089"/>
                  </a:lnTo>
                  <a:lnTo>
                    <a:pt x="39497" y="462089"/>
                  </a:lnTo>
                  <a:close/>
                </a:path>
                <a:path w="155575" h="852804">
                  <a:moveTo>
                    <a:pt x="40157" y="467398"/>
                  </a:moveTo>
                  <a:lnTo>
                    <a:pt x="39370" y="466128"/>
                  </a:lnTo>
                  <a:lnTo>
                    <a:pt x="38290" y="466128"/>
                  </a:lnTo>
                  <a:lnTo>
                    <a:pt x="38925" y="467398"/>
                  </a:lnTo>
                  <a:lnTo>
                    <a:pt x="40157" y="467398"/>
                  </a:lnTo>
                  <a:close/>
                </a:path>
                <a:path w="155575" h="852804">
                  <a:moveTo>
                    <a:pt x="40805" y="462597"/>
                  </a:moveTo>
                  <a:lnTo>
                    <a:pt x="39662" y="462153"/>
                  </a:lnTo>
                  <a:lnTo>
                    <a:pt x="38823" y="462153"/>
                  </a:lnTo>
                  <a:lnTo>
                    <a:pt x="36791" y="462153"/>
                  </a:lnTo>
                  <a:lnTo>
                    <a:pt x="36995" y="462330"/>
                  </a:lnTo>
                  <a:lnTo>
                    <a:pt x="40805" y="462597"/>
                  </a:lnTo>
                  <a:close/>
                </a:path>
                <a:path w="155575" h="852804">
                  <a:moveTo>
                    <a:pt x="41135" y="471220"/>
                  </a:moveTo>
                  <a:lnTo>
                    <a:pt x="40805" y="470839"/>
                  </a:lnTo>
                  <a:lnTo>
                    <a:pt x="37490" y="469823"/>
                  </a:lnTo>
                  <a:lnTo>
                    <a:pt x="38290" y="470496"/>
                  </a:lnTo>
                  <a:lnTo>
                    <a:pt x="39128" y="470814"/>
                  </a:lnTo>
                  <a:lnTo>
                    <a:pt x="41135" y="471220"/>
                  </a:lnTo>
                  <a:close/>
                </a:path>
                <a:path w="155575" h="852804">
                  <a:moveTo>
                    <a:pt x="43167" y="452170"/>
                  </a:moveTo>
                  <a:lnTo>
                    <a:pt x="42037" y="452462"/>
                  </a:lnTo>
                  <a:lnTo>
                    <a:pt x="42659" y="452361"/>
                  </a:lnTo>
                  <a:lnTo>
                    <a:pt x="42976" y="452272"/>
                  </a:lnTo>
                  <a:lnTo>
                    <a:pt x="43167" y="452170"/>
                  </a:lnTo>
                  <a:close/>
                </a:path>
                <a:path w="155575" h="852804">
                  <a:moveTo>
                    <a:pt x="44665" y="448652"/>
                  </a:moveTo>
                  <a:lnTo>
                    <a:pt x="44399" y="448614"/>
                  </a:lnTo>
                  <a:lnTo>
                    <a:pt x="44132" y="448589"/>
                  </a:lnTo>
                  <a:lnTo>
                    <a:pt x="43916" y="448602"/>
                  </a:lnTo>
                  <a:lnTo>
                    <a:pt x="44094" y="448652"/>
                  </a:lnTo>
                  <a:lnTo>
                    <a:pt x="44361" y="448652"/>
                  </a:lnTo>
                  <a:lnTo>
                    <a:pt x="44665" y="448652"/>
                  </a:lnTo>
                  <a:close/>
                </a:path>
                <a:path w="155575" h="852804">
                  <a:moveTo>
                    <a:pt x="44996" y="470001"/>
                  </a:moveTo>
                  <a:lnTo>
                    <a:pt x="43446" y="469265"/>
                  </a:lnTo>
                  <a:lnTo>
                    <a:pt x="40678" y="468198"/>
                  </a:lnTo>
                  <a:lnTo>
                    <a:pt x="40678" y="468782"/>
                  </a:lnTo>
                  <a:lnTo>
                    <a:pt x="40017" y="468668"/>
                  </a:lnTo>
                  <a:lnTo>
                    <a:pt x="40347" y="468668"/>
                  </a:lnTo>
                  <a:lnTo>
                    <a:pt x="40678" y="468782"/>
                  </a:lnTo>
                  <a:lnTo>
                    <a:pt x="40678" y="468198"/>
                  </a:lnTo>
                  <a:lnTo>
                    <a:pt x="39293" y="467969"/>
                  </a:lnTo>
                  <a:lnTo>
                    <a:pt x="39141" y="467868"/>
                  </a:lnTo>
                  <a:lnTo>
                    <a:pt x="37503" y="467677"/>
                  </a:lnTo>
                  <a:lnTo>
                    <a:pt x="39331" y="468325"/>
                  </a:lnTo>
                  <a:lnTo>
                    <a:pt x="39446" y="468579"/>
                  </a:lnTo>
                  <a:lnTo>
                    <a:pt x="39306" y="468541"/>
                  </a:lnTo>
                  <a:lnTo>
                    <a:pt x="39458" y="468604"/>
                  </a:lnTo>
                  <a:lnTo>
                    <a:pt x="39674" y="468668"/>
                  </a:lnTo>
                  <a:lnTo>
                    <a:pt x="43065" y="469823"/>
                  </a:lnTo>
                  <a:lnTo>
                    <a:pt x="43395" y="470217"/>
                  </a:lnTo>
                  <a:lnTo>
                    <a:pt x="41859" y="470090"/>
                  </a:lnTo>
                  <a:lnTo>
                    <a:pt x="40640" y="469747"/>
                  </a:lnTo>
                  <a:lnTo>
                    <a:pt x="41478" y="470052"/>
                  </a:lnTo>
                  <a:lnTo>
                    <a:pt x="39789" y="470027"/>
                  </a:lnTo>
                  <a:lnTo>
                    <a:pt x="41859" y="470687"/>
                  </a:lnTo>
                  <a:lnTo>
                    <a:pt x="44564" y="470928"/>
                  </a:lnTo>
                  <a:lnTo>
                    <a:pt x="44780" y="470458"/>
                  </a:lnTo>
                  <a:lnTo>
                    <a:pt x="42760" y="469442"/>
                  </a:lnTo>
                  <a:lnTo>
                    <a:pt x="43510" y="469519"/>
                  </a:lnTo>
                  <a:lnTo>
                    <a:pt x="44373" y="469823"/>
                  </a:lnTo>
                  <a:lnTo>
                    <a:pt x="44996" y="470001"/>
                  </a:lnTo>
                  <a:close/>
                </a:path>
                <a:path w="155575" h="852804">
                  <a:moveTo>
                    <a:pt x="45707" y="435660"/>
                  </a:moveTo>
                  <a:lnTo>
                    <a:pt x="45110" y="435648"/>
                  </a:lnTo>
                  <a:lnTo>
                    <a:pt x="45542" y="435851"/>
                  </a:lnTo>
                  <a:lnTo>
                    <a:pt x="45707" y="435660"/>
                  </a:lnTo>
                  <a:close/>
                </a:path>
                <a:path w="155575" h="852804">
                  <a:moveTo>
                    <a:pt x="47485" y="411670"/>
                  </a:moveTo>
                  <a:lnTo>
                    <a:pt x="47371" y="411518"/>
                  </a:lnTo>
                  <a:lnTo>
                    <a:pt x="47015" y="411518"/>
                  </a:lnTo>
                  <a:lnTo>
                    <a:pt x="47485" y="411670"/>
                  </a:lnTo>
                  <a:close/>
                </a:path>
                <a:path w="155575" h="852804">
                  <a:moveTo>
                    <a:pt x="47510" y="393395"/>
                  </a:moveTo>
                  <a:close/>
                </a:path>
                <a:path w="155575" h="852804">
                  <a:moveTo>
                    <a:pt x="48120" y="392671"/>
                  </a:moveTo>
                  <a:lnTo>
                    <a:pt x="47777" y="392836"/>
                  </a:lnTo>
                  <a:lnTo>
                    <a:pt x="47574" y="393103"/>
                  </a:lnTo>
                  <a:lnTo>
                    <a:pt x="47510" y="393395"/>
                  </a:lnTo>
                  <a:lnTo>
                    <a:pt x="48120" y="392671"/>
                  </a:lnTo>
                  <a:close/>
                </a:path>
                <a:path w="155575" h="852804">
                  <a:moveTo>
                    <a:pt x="48145" y="403898"/>
                  </a:moveTo>
                  <a:lnTo>
                    <a:pt x="47955" y="403593"/>
                  </a:lnTo>
                  <a:lnTo>
                    <a:pt x="46901" y="403898"/>
                  </a:lnTo>
                  <a:lnTo>
                    <a:pt x="48145" y="403898"/>
                  </a:lnTo>
                  <a:close/>
                </a:path>
                <a:path w="155575" h="852804">
                  <a:moveTo>
                    <a:pt x="48285" y="429882"/>
                  </a:moveTo>
                  <a:lnTo>
                    <a:pt x="47650" y="429145"/>
                  </a:lnTo>
                  <a:lnTo>
                    <a:pt x="45935" y="429171"/>
                  </a:lnTo>
                  <a:lnTo>
                    <a:pt x="48285" y="429882"/>
                  </a:lnTo>
                  <a:close/>
                </a:path>
                <a:path w="155575" h="852804">
                  <a:moveTo>
                    <a:pt x="48564" y="406438"/>
                  </a:moveTo>
                  <a:lnTo>
                    <a:pt x="47777" y="405168"/>
                  </a:lnTo>
                  <a:lnTo>
                    <a:pt x="48526" y="406438"/>
                  </a:lnTo>
                  <a:close/>
                </a:path>
                <a:path w="155575" h="852804">
                  <a:moveTo>
                    <a:pt x="49936" y="461822"/>
                  </a:moveTo>
                  <a:lnTo>
                    <a:pt x="49263" y="461708"/>
                  </a:lnTo>
                  <a:lnTo>
                    <a:pt x="49936" y="462153"/>
                  </a:lnTo>
                  <a:lnTo>
                    <a:pt x="49936" y="461822"/>
                  </a:lnTo>
                  <a:close/>
                </a:path>
                <a:path w="155575" h="852804">
                  <a:moveTo>
                    <a:pt x="50139" y="458914"/>
                  </a:moveTo>
                  <a:lnTo>
                    <a:pt x="50101" y="458787"/>
                  </a:lnTo>
                  <a:lnTo>
                    <a:pt x="48869" y="458508"/>
                  </a:lnTo>
                  <a:lnTo>
                    <a:pt x="49110" y="458698"/>
                  </a:lnTo>
                  <a:lnTo>
                    <a:pt x="50139" y="458914"/>
                  </a:lnTo>
                  <a:close/>
                </a:path>
                <a:path w="155575" h="852804">
                  <a:moveTo>
                    <a:pt x="50190" y="461441"/>
                  </a:moveTo>
                  <a:lnTo>
                    <a:pt x="49555" y="461048"/>
                  </a:lnTo>
                  <a:lnTo>
                    <a:pt x="49936" y="461822"/>
                  </a:lnTo>
                  <a:lnTo>
                    <a:pt x="50190" y="461441"/>
                  </a:lnTo>
                  <a:close/>
                </a:path>
                <a:path w="155575" h="852804">
                  <a:moveTo>
                    <a:pt x="50279" y="390080"/>
                  </a:moveTo>
                  <a:lnTo>
                    <a:pt x="49885" y="389940"/>
                  </a:lnTo>
                  <a:lnTo>
                    <a:pt x="49555" y="389826"/>
                  </a:lnTo>
                  <a:lnTo>
                    <a:pt x="48196" y="390131"/>
                  </a:lnTo>
                  <a:lnTo>
                    <a:pt x="49237" y="390194"/>
                  </a:lnTo>
                  <a:lnTo>
                    <a:pt x="49860" y="390156"/>
                  </a:lnTo>
                  <a:lnTo>
                    <a:pt x="50279" y="390080"/>
                  </a:lnTo>
                  <a:close/>
                </a:path>
                <a:path w="155575" h="852804">
                  <a:moveTo>
                    <a:pt x="50368" y="459778"/>
                  </a:moveTo>
                  <a:lnTo>
                    <a:pt x="50215" y="459232"/>
                  </a:lnTo>
                  <a:lnTo>
                    <a:pt x="49530" y="459054"/>
                  </a:lnTo>
                  <a:lnTo>
                    <a:pt x="50368" y="459778"/>
                  </a:lnTo>
                  <a:close/>
                </a:path>
                <a:path w="155575" h="852804">
                  <a:moveTo>
                    <a:pt x="50888" y="458978"/>
                  </a:moveTo>
                  <a:lnTo>
                    <a:pt x="50025" y="458508"/>
                  </a:lnTo>
                  <a:lnTo>
                    <a:pt x="50101" y="458787"/>
                  </a:lnTo>
                  <a:lnTo>
                    <a:pt x="50888" y="458978"/>
                  </a:lnTo>
                  <a:close/>
                </a:path>
                <a:path w="155575" h="852804">
                  <a:moveTo>
                    <a:pt x="51015" y="428028"/>
                  </a:moveTo>
                  <a:lnTo>
                    <a:pt x="50469" y="427748"/>
                  </a:lnTo>
                  <a:lnTo>
                    <a:pt x="50901" y="428028"/>
                  </a:lnTo>
                  <a:close/>
                </a:path>
                <a:path w="155575" h="852804">
                  <a:moveTo>
                    <a:pt x="51079" y="463588"/>
                  </a:moveTo>
                  <a:lnTo>
                    <a:pt x="50520" y="462318"/>
                  </a:lnTo>
                  <a:lnTo>
                    <a:pt x="48552" y="463588"/>
                  </a:lnTo>
                  <a:lnTo>
                    <a:pt x="51079" y="463588"/>
                  </a:lnTo>
                  <a:close/>
                </a:path>
                <a:path w="155575" h="852804">
                  <a:moveTo>
                    <a:pt x="51562" y="423926"/>
                  </a:moveTo>
                  <a:lnTo>
                    <a:pt x="51066" y="423684"/>
                  </a:lnTo>
                  <a:lnTo>
                    <a:pt x="50571" y="423418"/>
                  </a:lnTo>
                  <a:lnTo>
                    <a:pt x="50292" y="423202"/>
                  </a:lnTo>
                  <a:lnTo>
                    <a:pt x="50025" y="423392"/>
                  </a:lnTo>
                  <a:lnTo>
                    <a:pt x="49923" y="423570"/>
                  </a:lnTo>
                  <a:lnTo>
                    <a:pt x="51562" y="423926"/>
                  </a:lnTo>
                  <a:close/>
                </a:path>
                <a:path w="155575" h="852804">
                  <a:moveTo>
                    <a:pt x="51638" y="464858"/>
                  </a:moveTo>
                  <a:lnTo>
                    <a:pt x="51396" y="463588"/>
                  </a:lnTo>
                  <a:lnTo>
                    <a:pt x="51079" y="463588"/>
                  </a:lnTo>
                  <a:lnTo>
                    <a:pt x="51638" y="464858"/>
                  </a:lnTo>
                  <a:close/>
                </a:path>
                <a:path w="155575" h="852804">
                  <a:moveTo>
                    <a:pt x="52336" y="459778"/>
                  </a:moveTo>
                  <a:lnTo>
                    <a:pt x="51168" y="459130"/>
                  </a:lnTo>
                  <a:lnTo>
                    <a:pt x="50139" y="458914"/>
                  </a:lnTo>
                  <a:lnTo>
                    <a:pt x="50215" y="459232"/>
                  </a:lnTo>
                  <a:lnTo>
                    <a:pt x="52336" y="459778"/>
                  </a:lnTo>
                  <a:close/>
                </a:path>
                <a:path w="155575" h="852804">
                  <a:moveTo>
                    <a:pt x="52971" y="462318"/>
                  </a:moveTo>
                  <a:lnTo>
                    <a:pt x="51295" y="462038"/>
                  </a:lnTo>
                  <a:lnTo>
                    <a:pt x="50330" y="461048"/>
                  </a:lnTo>
                  <a:lnTo>
                    <a:pt x="50190" y="461441"/>
                  </a:lnTo>
                  <a:lnTo>
                    <a:pt x="51066" y="462000"/>
                  </a:lnTo>
                  <a:lnTo>
                    <a:pt x="50050" y="461835"/>
                  </a:lnTo>
                  <a:lnTo>
                    <a:pt x="50088" y="462153"/>
                  </a:lnTo>
                  <a:lnTo>
                    <a:pt x="50012" y="461949"/>
                  </a:lnTo>
                  <a:lnTo>
                    <a:pt x="49936" y="462153"/>
                  </a:lnTo>
                  <a:lnTo>
                    <a:pt x="49885" y="462318"/>
                  </a:lnTo>
                  <a:lnTo>
                    <a:pt x="50177" y="462318"/>
                  </a:lnTo>
                  <a:lnTo>
                    <a:pt x="50520" y="462318"/>
                  </a:lnTo>
                  <a:lnTo>
                    <a:pt x="51562" y="462318"/>
                  </a:lnTo>
                  <a:lnTo>
                    <a:pt x="52971" y="462318"/>
                  </a:lnTo>
                  <a:close/>
                </a:path>
                <a:path w="155575" h="852804">
                  <a:moveTo>
                    <a:pt x="53073" y="460209"/>
                  </a:moveTo>
                  <a:lnTo>
                    <a:pt x="52019" y="460959"/>
                  </a:lnTo>
                  <a:lnTo>
                    <a:pt x="52552" y="461010"/>
                  </a:lnTo>
                  <a:lnTo>
                    <a:pt x="53073" y="460209"/>
                  </a:lnTo>
                  <a:close/>
                </a:path>
                <a:path w="155575" h="852804">
                  <a:moveTo>
                    <a:pt x="54254" y="459778"/>
                  </a:moveTo>
                  <a:lnTo>
                    <a:pt x="50888" y="458978"/>
                  </a:lnTo>
                  <a:lnTo>
                    <a:pt x="51168" y="459130"/>
                  </a:lnTo>
                  <a:lnTo>
                    <a:pt x="54254" y="459778"/>
                  </a:lnTo>
                  <a:close/>
                </a:path>
                <a:path w="155575" h="852804">
                  <a:moveTo>
                    <a:pt x="54749" y="461314"/>
                  </a:moveTo>
                  <a:lnTo>
                    <a:pt x="54698" y="461175"/>
                  </a:lnTo>
                  <a:lnTo>
                    <a:pt x="52552" y="461010"/>
                  </a:lnTo>
                  <a:lnTo>
                    <a:pt x="52336" y="461352"/>
                  </a:lnTo>
                  <a:lnTo>
                    <a:pt x="54749" y="461314"/>
                  </a:lnTo>
                  <a:close/>
                </a:path>
                <a:path w="155575" h="852804">
                  <a:moveTo>
                    <a:pt x="56324" y="442391"/>
                  </a:moveTo>
                  <a:close/>
                </a:path>
                <a:path w="155575" h="852804">
                  <a:moveTo>
                    <a:pt x="56527" y="442391"/>
                  </a:moveTo>
                  <a:lnTo>
                    <a:pt x="56324" y="442391"/>
                  </a:lnTo>
                  <a:lnTo>
                    <a:pt x="56527" y="442391"/>
                  </a:lnTo>
                  <a:close/>
                </a:path>
                <a:path w="155575" h="852804">
                  <a:moveTo>
                    <a:pt x="56972" y="442290"/>
                  </a:moveTo>
                  <a:lnTo>
                    <a:pt x="56527" y="442391"/>
                  </a:lnTo>
                  <a:lnTo>
                    <a:pt x="56743" y="442391"/>
                  </a:lnTo>
                  <a:lnTo>
                    <a:pt x="56896" y="442341"/>
                  </a:lnTo>
                  <a:close/>
                </a:path>
                <a:path w="155575" h="852804">
                  <a:moveTo>
                    <a:pt x="57594" y="458165"/>
                  </a:moveTo>
                  <a:lnTo>
                    <a:pt x="56413" y="457466"/>
                  </a:lnTo>
                  <a:lnTo>
                    <a:pt x="55359" y="457619"/>
                  </a:lnTo>
                  <a:lnTo>
                    <a:pt x="55753" y="458254"/>
                  </a:lnTo>
                  <a:lnTo>
                    <a:pt x="56959" y="457987"/>
                  </a:lnTo>
                  <a:lnTo>
                    <a:pt x="57594" y="458165"/>
                  </a:lnTo>
                  <a:close/>
                </a:path>
                <a:path w="155575" h="852804">
                  <a:moveTo>
                    <a:pt x="58140" y="442048"/>
                  </a:moveTo>
                  <a:lnTo>
                    <a:pt x="57035" y="441769"/>
                  </a:lnTo>
                  <a:lnTo>
                    <a:pt x="57264" y="442112"/>
                  </a:lnTo>
                  <a:lnTo>
                    <a:pt x="56972" y="442290"/>
                  </a:lnTo>
                  <a:lnTo>
                    <a:pt x="58140" y="442048"/>
                  </a:lnTo>
                  <a:close/>
                </a:path>
                <a:path w="155575" h="852804">
                  <a:moveTo>
                    <a:pt x="58458" y="461251"/>
                  </a:moveTo>
                  <a:lnTo>
                    <a:pt x="54749" y="461314"/>
                  </a:lnTo>
                  <a:lnTo>
                    <a:pt x="54876" y="461683"/>
                  </a:lnTo>
                  <a:lnTo>
                    <a:pt x="58458" y="461251"/>
                  </a:lnTo>
                  <a:close/>
                </a:path>
                <a:path w="155575" h="852804">
                  <a:moveTo>
                    <a:pt x="59448" y="445389"/>
                  </a:moveTo>
                  <a:lnTo>
                    <a:pt x="58889" y="444538"/>
                  </a:lnTo>
                  <a:lnTo>
                    <a:pt x="58483" y="444538"/>
                  </a:lnTo>
                  <a:lnTo>
                    <a:pt x="59232" y="445300"/>
                  </a:lnTo>
                  <a:lnTo>
                    <a:pt x="59448" y="445389"/>
                  </a:lnTo>
                  <a:close/>
                </a:path>
                <a:path w="155575" h="852804">
                  <a:moveTo>
                    <a:pt x="61417" y="328968"/>
                  </a:moveTo>
                  <a:lnTo>
                    <a:pt x="58191" y="327698"/>
                  </a:lnTo>
                  <a:lnTo>
                    <a:pt x="61010" y="328968"/>
                  </a:lnTo>
                  <a:lnTo>
                    <a:pt x="61417" y="328968"/>
                  </a:lnTo>
                  <a:close/>
                </a:path>
                <a:path w="155575" h="852804">
                  <a:moveTo>
                    <a:pt x="61874" y="436638"/>
                  </a:moveTo>
                  <a:lnTo>
                    <a:pt x="60909" y="436422"/>
                  </a:lnTo>
                  <a:lnTo>
                    <a:pt x="61836" y="436651"/>
                  </a:lnTo>
                  <a:close/>
                </a:path>
                <a:path w="155575" h="852804">
                  <a:moveTo>
                    <a:pt x="61925" y="329171"/>
                  </a:moveTo>
                  <a:lnTo>
                    <a:pt x="61569" y="328968"/>
                  </a:lnTo>
                  <a:lnTo>
                    <a:pt x="61417" y="328968"/>
                  </a:lnTo>
                  <a:lnTo>
                    <a:pt x="61925" y="329171"/>
                  </a:lnTo>
                  <a:close/>
                </a:path>
                <a:path w="155575" h="852804">
                  <a:moveTo>
                    <a:pt x="62839" y="436880"/>
                  </a:moveTo>
                  <a:lnTo>
                    <a:pt x="62560" y="436397"/>
                  </a:lnTo>
                  <a:lnTo>
                    <a:pt x="61874" y="436638"/>
                  </a:lnTo>
                  <a:lnTo>
                    <a:pt x="62839" y="436880"/>
                  </a:lnTo>
                  <a:close/>
                </a:path>
                <a:path w="155575" h="852804">
                  <a:moveTo>
                    <a:pt x="63703" y="325539"/>
                  </a:moveTo>
                  <a:lnTo>
                    <a:pt x="63576" y="325437"/>
                  </a:lnTo>
                  <a:lnTo>
                    <a:pt x="63627" y="325158"/>
                  </a:lnTo>
                  <a:lnTo>
                    <a:pt x="62661" y="325158"/>
                  </a:lnTo>
                  <a:lnTo>
                    <a:pt x="63398" y="326428"/>
                  </a:lnTo>
                  <a:lnTo>
                    <a:pt x="63563" y="325501"/>
                  </a:lnTo>
                  <a:lnTo>
                    <a:pt x="63703" y="325539"/>
                  </a:lnTo>
                  <a:close/>
                </a:path>
                <a:path w="155575" h="852804">
                  <a:moveTo>
                    <a:pt x="63842" y="430568"/>
                  </a:moveTo>
                  <a:lnTo>
                    <a:pt x="63715" y="430212"/>
                  </a:lnTo>
                  <a:lnTo>
                    <a:pt x="62712" y="430034"/>
                  </a:lnTo>
                  <a:lnTo>
                    <a:pt x="63842" y="430568"/>
                  </a:lnTo>
                  <a:close/>
                </a:path>
                <a:path w="155575" h="852804">
                  <a:moveTo>
                    <a:pt x="65697" y="430568"/>
                  </a:moveTo>
                  <a:lnTo>
                    <a:pt x="63398" y="429298"/>
                  </a:lnTo>
                  <a:lnTo>
                    <a:pt x="63715" y="430212"/>
                  </a:lnTo>
                  <a:lnTo>
                    <a:pt x="65697" y="430568"/>
                  </a:lnTo>
                  <a:close/>
                </a:path>
                <a:path w="155575" h="852804">
                  <a:moveTo>
                    <a:pt x="67132" y="431114"/>
                  </a:moveTo>
                  <a:lnTo>
                    <a:pt x="66344" y="430250"/>
                  </a:lnTo>
                  <a:lnTo>
                    <a:pt x="66802" y="430860"/>
                  </a:lnTo>
                  <a:lnTo>
                    <a:pt x="67132" y="431114"/>
                  </a:lnTo>
                  <a:close/>
                </a:path>
                <a:path w="155575" h="852804">
                  <a:moveTo>
                    <a:pt x="67462" y="412902"/>
                  </a:moveTo>
                  <a:lnTo>
                    <a:pt x="67195" y="412940"/>
                  </a:lnTo>
                  <a:lnTo>
                    <a:pt x="67043" y="413067"/>
                  </a:lnTo>
                  <a:lnTo>
                    <a:pt x="67462" y="412902"/>
                  </a:lnTo>
                  <a:close/>
                </a:path>
                <a:path w="155575" h="852804">
                  <a:moveTo>
                    <a:pt x="67487" y="422567"/>
                  </a:moveTo>
                  <a:lnTo>
                    <a:pt x="67246" y="422465"/>
                  </a:lnTo>
                  <a:lnTo>
                    <a:pt x="67119" y="422516"/>
                  </a:lnTo>
                  <a:lnTo>
                    <a:pt x="66979" y="422605"/>
                  </a:lnTo>
                  <a:lnTo>
                    <a:pt x="67310" y="422605"/>
                  </a:lnTo>
                  <a:lnTo>
                    <a:pt x="67487" y="422567"/>
                  </a:lnTo>
                  <a:close/>
                </a:path>
                <a:path w="155575" h="852804">
                  <a:moveTo>
                    <a:pt x="69989" y="405168"/>
                  </a:moveTo>
                  <a:lnTo>
                    <a:pt x="68465" y="406234"/>
                  </a:lnTo>
                  <a:lnTo>
                    <a:pt x="68846" y="406438"/>
                  </a:lnTo>
                  <a:lnTo>
                    <a:pt x="69989" y="405168"/>
                  </a:lnTo>
                  <a:close/>
                </a:path>
                <a:path w="155575" h="852804">
                  <a:moveTo>
                    <a:pt x="70015" y="296354"/>
                  </a:moveTo>
                  <a:lnTo>
                    <a:pt x="69634" y="297218"/>
                  </a:lnTo>
                  <a:lnTo>
                    <a:pt x="69773" y="297218"/>
                  </a:lnTo>
                  <a:lnTo>
                    <a:pt x="70015" y="296354"/>
                  </a:lnTo>
                  <a:close/>
                </a:path>
                <a:path w="155575" h="852804">
                  <a:moveTo>
                    <a:pt x="70129" y="295948"/>
                  </a:moveTo>
                  <a:lnTo>
                    <a:pt x="67995" y="295948"/>
                  </a:lnTo>
                  <a:lnTo>
                    <a:pt x="69977" y="296354"/>
                  </a:lnTo>
                  <a:lnTo>
                    <a:pt x="70129" y="295948"/>
                  </a:lnTo>
                  <a:close/>
                </a:path>
                <a:path w="155575" h="852804">
                  <a:moveTo>
                    <a:pt x="70650" y="283248"/>
                  </a:moveTo>
                  <a:lnTo>
                    <a:pt x="68503" y="281978"/>
                  </a:lnTo>
                  <a:lnTo>
                    <a:pt x="69913" y="283248"/>
                  </a:lnTo>
                  <a:lnTo>
                    <a:pt x="70650" y="283248"/>
                  </a:lnTo>
                  <a:close/>
                </a:path>
                <a:path w="155575" h="852804">
                  <a:moveTo>
                    <a:pt x="70675" y="398310"/>
                  </a:moveTo>
                  <a:lnTo>
                    <a:pt x="70434" y="398284"/>
                  </a:lnTo>
                  <a:lnTo>
                    <a:pt x="70192" y="398373"/>
                  </a:lnTo>
                  <a:lnTo>
                    <a:pt x="70675" y="398310"/>
                  </a:lnTo>
                  <a:close/>
                </a:path>
                <a:path w="155575" h="852804">
                  <a:moveTo>
                    <a:pt x="70840" y="398322"/>
                  </a:moveTo>
                  <a:lnTo>
                    <a:pt x="70485" y="398068"/>
                  </a:lnTo>
                  <a:lnTo>
                    <a:pt x="70129" y="398043"/>
                  </a:lnTo>
                  <a:lnTo>
                    <a:pt x="70510" y="398195"/>
                  </a:lnTo>
                  <a:lnTo>
                    <a:pt x="70637" y="398284"/>
                  </a:lnTo>
                  <a:lnTo>
                    <a:pt x="70840" y="398322"/>
                  </a:lnTo>
                  <a:close/>
                </a:path>
                <a:path w="155575" h="852804">
                  <a:moveTo>
                    <a:pt x="70878" y="383578"/>
                  </a:moveTo>
                  <a:lnTo>
                    <a:pt x="69621" y="382308"/>
                  </a:lnTo>
                  <a:lnTo>
                    <a:pt x="68326" y="382308"/>
                  </a:lnTo>
                  <a:lnTo>
                    <a:pt x="70878" y="383578"/>
                  </a:lnTo>
                  <a:close/>
                </a:path>
                <a:path w="155575" h="852804">
                  <a:moveTo>
                    <a:pt x="71259" y="393128"/>
                  </a:moveTo>
                  <a:lnTo>
                    <a:pt x="71043" y="393128"/>
                  </a:lnTo>
                  <a:lnTo>
                    <a:pt x="70866" y="393128"/>
                  </a:lnTo>
                  <a:lnTo>
                    <a:pt x="70650" y="393115"/>
                  </a:lnTo>
                  <a:lnTo>
                    <a:pt x="70777" y="393306"/>
                  </a:lnTo>
                  <a:lnTo>
                    <a:pt x="71259" y="393128"/>
                  </a:lnTo>
                  <a:close/>
                </a:path>
                <a:path w="155575" h="852804">
                  <a:moveTo>
                    <a:pt x="71501" y="271894"/>
                  </a:moveTo>
                  <a:lnTo>
                    <a:pt x="71170" y="271843"/>
                  </a:lnTo>
                  <a:lnTo>
                    <a:pt x="71374" y="271868"/>
                  </a:lnTo>
                  <a:lnTo>
                    <a:pt x="71501" y="271894"/>
                  </a:lnTo>
                  <a:close/>
                </a:path>
                <a:path w="155575" h="852804">
                  <a:moveTo>
                    <a:pt x="71920" y="416598"/>
                  </a:moveTo>
                  <a:lnTo>
                    <a:pt x="68973" y="415328"/>
                  </a:lnTo>
                  <a:lnTo>
                    <a:pt x="70700" y="416598"/>
                  </a:lnTo>
                  <a:lnTo>
                    <a:pt x="71920" y="416598"/>
                  </a:lnTo>
                  <a:close/>
                </a:path>
                <a:path w="155575" h="852804">
                  <a:moveTo>
                    <a:pt x="72313" y="383578"/>
                  </a:moveTo>
                  <a:lnTo>
                    <a:pt x="72009" y="382308"/>
                  </a:lnTo>
                  <a:lnTo>
                    <a:pt x="69621" y="382308"/>
                  </a:lnTo>
                  <a:lnTo>
                    <a:pt x="72313" y="383578"/>
                  </a:lnTo>
                  <a:close/>
                </a:path>
                <a:path w="155575" h="852804">
                  <a:moveTo>
                    <a:pt x="72847" y="281978"/>
                  </a:moveTo>
                  <a:lnTo>
                    <a:pt x="72301" y="281419"/>
                  </a:lnTo>
                  <a:lnTo>
                    <a:pt x="69456" y="280708"/>
                  </a:lnTo>
                  <a:lnTo>
                    <a:pt x="72847" y="281978"/>
                  </a:lnTo>
                  <a:close/>
                </a:path>
                <a:path w="155575" h="852804">
                  <a:moveTo>
                    <a:pt x="73190" y="404253"/>
                  </a:moveTo>
                  <a:lnTo>
                    <a:pt x="72288" y="404164"/>
                  </a:lnTo>
                  <a:lnTo>
                    <a:pt x="71907" y="404114"/>
                  </a:lnTo>
                  <a:lnTo>
                    <a:pt x="72199" y="404177"/>
                  </a:lnTo>
                  <a:lnTo>
                    <a:pt x="72567" y="404215"/>
                  </a:lnTo>
                  <a:lnTo>
                    <a:pt x="73190" y="404253"/>
                  </a:lnTo>
                  <a:close/>
                </a:path>
                <a:path w="155575" h="852804">
                  <a:moveTo>
                    <a:pt x="74460" y="411518"/>
                  </a:moveTo>
                  <a:lnTo>
                    <a:pt x="72707" y="410248"/>
                  </a:lnTo>
                  <a:lnTo>
                    <a:pt x="70802" y="410248"/>
                  </a:lnTo>
                  <a:lnTo>
                    <a:pt x="68554" y="408978"/>
                  </a:lnTo>
                  <a:lnTo>
                    <a:pt x="69964" y="411518"/>
                  </a:lnTo>
                  <a:lnTo>
                    <a:pt x="71780" y="411518"/>
                  </a:lnTo>
                  <a:lnTo>
                    <a:pt x="69621" y="410248"/>
                  </a:lnTo>
                  <a:lnTo>
                    <a:pt x="74460" y="411518"/>
                  </a:lnTo>
                  <a:close/>
                </a:path>
                <a:path w="155575" h="852804">
                  <a:moveTo>
                    <a:pt x="74498" y="395249"/>
                  </a:moveTo>
                  <a:lnTo>
                    <a:pt x="73621" y="394601"/>
                  </a:lnTo>
                  <a:lnTo>
                    <a:pt x="70358" y="394042"/>
                  </a:lnTo>
                  <a:lnTo>
                    <a:pt x="70878" y="394423"/>
                  </a:lnTo>
                  <a:lnTo>
                    <a:pt x="74498" y="395249"/>
                  </a:lnTo>
                  <a:close/>
                </a:path>
                <a:path w="155575" h="852804">
                  <a:moveTo>
                    <a:pt x="76301" y="378256"/>
                  </a:moveTo>
                  <a:lnTo>
                    <a:pt x="74764" y="377672"/>
                  </a:lnTo>
                  <a:lnTo>
                    <a:pt x="74472" y="377964"/>
                  </a:lnTo>
                  <a:lnTo>
                    <a:pt x="73139" y="378066"/>
                  </a:lnTo>
                  <a:lnTo>
                    <a:pt x="73520" y="378333"/>
                  </a:lnTo>
                  <a:lnTo>
                    <a:pt x="75171" y="378485"/>
                  </a:lnTo>
                  <a:lnTo>
                    <a:pt x="76301" y="378256"/>
                  </a:lnTo>
                  <a:close/>
                </a:path>
                <a:path w="155575" h="852804">
                  <a:moveTo>
                    <a:pt x="76733" y="391198"/>
                  </a:moveTo>
                  <a:lnTo>
                    <a:pt x="70129" y="388899"/>
                  </a:lnTo>
                  <a:lnTo>
                    <a:pt x="68732" y="389928"/>
                  </a:lnTo>
                  <a:lnTo>
                    <a:pt x="70053" y="389928"/>
                  </a:lnTo>
                  <a:lnTo>
                    <a:pt x="76733" y="391198"/>
                  </a:lnTo>
                  <a:close/>
                </a:path>
                <a:path w="155575" h="852804">
                  <a:moveTo>
                    <a:pt x="77000" y="290868"/>
                  </a:moveTo>
                  <a:lnTo>
                    <a:pt x="74231" y="289598"/>
                  </a:lnTo>
                  <a:lnTo>
                    <a:pt x="73355" y="289598"/>
                  </a:lnTo>
                  <a:lnTo>
                    <a:pt x="77000" y="290868"/>
                  </a:lnTo>
                  <a:close/>
                </a:path>
                <a:path w="155575" h="852804">
                  <a:moveTo>
                    <a:pt x="78232" y="365379"/>
                  </a:moveTo>
                  <a:lnTo>
                    <a:pt x="78016" y="365277"/>
                  </a:lnTo>
                  <a:lnTo>
                    <a:pt x="78232" y="365379"/>
                  </a:lnTo>
                  <a:close/>
                </a:path>
                <a:path w="155575" h="852804">
                  <a:moveTo>
                    <a:pt x="80746" y="365302"/>
                  </a:moveTo>
                  <a:lnTo>
                    <a:pt x="78232" y="365379"/>
                  </a:lnTo>
                  <a:lnTo>
                    <a:pt x="78905" y="365709"/>
                  </a:lnTo>
                  <a:lnTo>
                    <a:pt x="80746" y="365302"/>
                  </a:lnTo>
                  <a:close/>
                </a:path>
                <a:path w="155575" h="852804">
                  <a:moveTo>
                    <a:pt x="80784" y="368338"/>
                  </a:moveTo>
                  <a:lnTo>
                    <a:pt x="80670" y="367068"/>
                  </a:lnTo>
                  <a:lnTo>
                    <a:pt x="56095" y="367068"/>
                  </a:lnTo>
                  <a:lnTo>
                    <a:pt x="55435" y="367068"/>
                  </a:lnTo>
                  <a:lnTo>
                    <a:pt x="57048" y="369608"/>
                  </a:lnTo>
                  <a:lnTo>
                    <a:pt x="51511" y="372148"/>
                  </a:lnTo>
                  <a:lnTo>
                    <a:pt x="49237" y="374688"/>
                  </a:lnTo>
                  <a:lnTo>
                    <a:pt x="48526" y="375958"/>
                  </a:lnTo>
                  <a:lnTo>
                    <a:pt x="58547" y="377228"/>
                  </a:lnTo>
                  <a:lnTo>
                    <a:pt x="53911" y="378498"/>
                  </a:lnTo>
                  <a:lnTo>
                    <a:pt x="50596" y="377228"/>
                  </a:lnTo>
                  <a:lnTo>
                    <a:pt x="54216" y="379768"/>
                  </a:lnTo>
                  <a:lnTo>
                    <a:pt x="49517" y="381038"/>
                  </a:lnTo>
                  <a:lnTo>
                    <a:pt x="52501" y="384848"/>
                  </a:lnTo>
                  <a:lnTo>
                    <a:pt x="51739" y="384848"/>
                  </a:lnTo>
                  <a:lnTo>
                    <a:pt x="50723" y="383578"/>
                  </a:lnTo>
                  <a:lnTo>
                    <a:pt x="48221" y="383578"/>
                  </a:lnTo>
                  <a:lnTo>
                    <a:pt x="50304" y="386118"/>
                  </a:lnTo>
                  <a:lnTo>
                    <a:pt x="47866" y="386118"/>
                  </a:lnTo>
                  <a:lnTo>
                    <a:pt x="52311" y="387388"/>
                  </a:lnTo>
                  <a:lnTo>
                    <a:pt x="49999" y="387388"/>
                  </a:lnTo>
                  <a:lnTo>
                    <a:pt x="48272" y="388658"/>
                  </a:lnTo>
                  <a:lnTo>
                    <a:pt x="49644" y="388658"/>
                  </a:lnTo>
                  <a:lnTo>
                    <a:pt x="52095" y="389928"/>
                  </a:lnTo>
                  <a:lnTo>
                    <a:pt x="50279" y="391198"/>
                  </a:lnTo>
                  <a:lnTo>
                    <a:pt x="53352" y="391198"/>
                  </a:lnTo>
                  <a:lnTo>
                    <a:pt x="48450" y="392468"/>
                  </a:lnTo>
                  <a:lnTo>
                    <a:pt x="48285" y="392468"/>
                  </a:lnTo>
                  <a:lnTo>
                    <a:pt x="48869" y="393738"/>
                  </a:lnTo>
                  <a:lnTo>
                    <a:pt x="49517" y="394131"/>
                  </a:lnTo>
                  <a:lnTo>
                    <a:pt x="49390" y="395008"/>
                  </a:lnTo>
                  <a:lnTo>
                    <a:pt x="47498" y="393738"/>
                  </a:lnTo>
                  <a:lnTo>
                    <a:pt x="47434" y="395008"/>
                  </a:lnTo>
                  <a:lnTo>
                    <a:pt x="48171" y="395008"/>
                  </a:lnTo>
                  <a:lnTo>
                    <a:pt x="50571" y="396278"/>
                  </a:lnTo>
                  <a:lnTo>
                    <a:pt x="44792" y="396278"/>
                  </a:lnTo>
                  <a:lnTo>
                    <a:pt x="54559" y="398818"/>
                  </a:lnTo>
                  <a:lnTo>
                    <a:pt x="47320" y="398818"/>
                  </a:lnTo>
                  <a:lnTo>
                    <a:pt x="49428" y="400088"/>
                  </a:lnTo>
                  <a:lnTo>
                    <a:pt x="50660" y="402424"/>
                  </a:lnTo>
                  <a:lnTo>
                    <a:pt x="46570" y="401358"/>
                  </a:lnTo>
                  <a:lnTo>
                    <a:pt x="47955" y="403593"/>
                  </a:lnTo>
                  <a:lnTo>
                    <a:pt x="50863" y="402780"/>
                  </a:lnTo>
                  <a:lnTo>
                    <a:pt x="51511" y="403898"/>
                  </a:lnTo>
                  <a:lnTo>
                    <a:pt x="48145" y="403898"/>
                  </a:lnTo>
                  <a:lnTo>
                    <a:pt x="51917" y="405168"/>
                  </a:lnTo>
                  <a:lnTo>
                    <a:pt x="50482" y="406438"/>
                  </a:lnTo>
                  <a:lnTo>
                    <a:pt x="48564" y="406438"/>
                  </a:lnTo>
                  <a:lnTo>
                    <a:pt x="49352" y="407708"/>
                  </a:lnTo>
                  <a:lnTo>
                    <a:pt x="47269" y="408711"/>
                  </a:lnTo>
                  <a:lnTo>
                    <a:pt x="47129" y="408597"/>
                  </a:lnTo>
                  <a:lnTo>
                    <a:pt x="47231" y="408736"/>
                  </a:lnTo>
                  <a:lnTo>
                    <a:pt x="46710" y="408978"/>
                  </a:lnTo>
                  <a:lnTo>
                    <a:pt x="48933" y="410248"/>
                  </a:lnTo>
                  <a:lnTo>
                    <a:pt x="51663" y="410248"/>
                  </a:lnTo>
                  <a:lnTo>
                    <a:pt x="54114" y="412330"/>
                  </a:lnTo>
                  <a:lnTo>
                    <a:pt x="50330" y="411518"/>
                  </a:lnTo>
                  <a:lnTo>
                    <a:pt x="54457" y="414058"/>
                  </a:lnTo>
                  <a:lnTo>
                    <a:pt x="47485" y="411670"/>
                  </a:lnTo>
                  <a:lnTo>
                    <a:pt x="48310" y="412788"/>
                  </a:lnTo>
                  <a:lnTo>
                    <a:pt x="47815" y="412788"/>
                  </a:lnTo>
                  <a:lnTo>
                    <a:pt x="50126" y="414058"/>
                  </a:lnTo>
                  <a:lnTo>
                    <a:pt x="47345" y="414058"/>
                  </a:lnTo>
                  <a:lnTo>
                    <a:pt x="51104" y="415328"/>
                  </a:lnTo>
                  <a:lnTo>
                    <a:pt x="48742" y="415328"/>
                  </a:lnTo>
                  <a:lnTo>
                    <a:pt x="48768" y="416598"/>
                  </a:lnTo>
                  <a:lnTo>
                    <a:pt x="53543" y="419138"/>
                  </a:lnTo>
                  <a:lnTo>
                    <a:pt x="51333" y="419138"/>
                  </a:lnTo>
                  <a:lnTo>
                    <a:pt x="47002" y="417868"/>
                  </a:lnTo>
                  <a:lnTo>
                    <a:pt x="49771" y="420408"/>
                  </a:lnTo>
                  <a:lnTo>
                    <a:pt x="45935" y="419138"/>
                  </a:lnTo>
                  <a:lnTo>
                    <a:pt x="46913" y="420408"/>
                  </a:lnTo>
                  <a:lnTo>
                    <a:pt x="48628" y="420408"/>
                  </a:lnTo>
                  <a:lnTo>
                    <a:pt x="51269" y="421678"/>
                  </a:lnTo>
                  <a:lnTo>
                    <a:pt x="48437" y="421678"/>
                  </a:lnTo>
                  <a:lnTo>
                    <a:pt x="48882" y="422948"/>
                  </a:lnTo>
                  <a:lnTo>
                    <a:pt x="49949" y="422948"/>
                  </a:lnTo>
                  <a:lnTo>
                    <a:pt x="50279" y="423202"/>
                  </a:lnTo>
                  <a:lnTo>
                    <a:pt x="50520" y="423037"/>
                  </a:lnTo>
                  <a:lnTo>
                    <a:pt x="50723" y="422948"/>
                  </a:lnTo>
                  <a:lnTo>
                    <a:pt x="55333" y="422948"/>
                  </a:lnTo>
                  <a:lnTo>
                    <a:pt x="54076" y="424218"/>
                  </a:lnTo>
                  <a:lnTo>
                    <a:pt x="51562" y="424218"/>
                  </a:lnTo>
                  <a:lnTo>
                    <a:pt x="53911" y="425488"/>
                  </a:lnTo>
                  <a:lnTo>
                    <a:pt x="50952" y="425488"/>
                  </a:lnTo>
                  <a:lnTo>
                    <a:pt x="48361" y="426758"/>
                  </a:lnTo>
                  <a:lnTo>
                    <a:pt x="48895" y="426961"/>
                  </a:lnTo>
                  <a:lnTo>
                    <a:pt x="50469" y="427748"/>
                  </a:lnTo>
                  <a:lnTo>
                    <a:pt x="49720" y="427266"/>
                  </a:lnTo>
                  <a:lnTo>
                    <a:pt x="51676" y="428028"/>
                  </a:lnTo>
                  <a:lnTo>
                    <a:pt x="53035" y="428028"/>
                  </a:lnTo>
                  <a:lnTo>
                    <a:pt x="50698" y="429298"/>
                  </a:lnTo>
                  <a:lnTo>
                    <a:pt x="50126" y="429298"/>
                  </a:lnTo>
                  <a:lnTo>
                    <a:pt x="49758" y="428028"/>
                  </a:lnTo>
                  <a:lnTo>
                    <a:pt x="48437" y="429298"/>
                  </a:lnTo>
                  <a:lnTo>
                    <a:pt x="50952" y="430568"/>
                  </a:lnTo>
                  <a:lnTo>
                    <a:pt x="49453" y="431838"/>
                  </a:lnTo>
                  <a:lnTo>
                    <a:pt x="45542" y="430568"/>
                  </a:lnTo>
                  <a:lnTo>
                    <a:pt x="45377" y="430568"/>
                  </a:lnTo>
                  <a:lnTo>
                    <a:pt x="45770" y="431838"/>
                  </a:lnTo>
                  <a:lnTo>
                    <a:pt x="49326" y="434378"/>
                  </a:lnTo>
                  <a:lnTo>
                    <a:pt x="48094" y="435648"/>
                  </a:lnTo>
                  <a:lnTo>
                    <a:pt x="48590" y="435648"/>
                  </a:lnTo>
                  <a:lnTo>
                    <a:pt x="53975" y="436918"/>
                  </a:lnTo>
                  <a:lnTo>
                    <a:pt x="45707" y="435660"/>
                  </a:lnTo>
                  <a:lnTo>
                    <a:pt x="48082" y="436918"/>
                  </a:lnTo>
                  <a:lnTo>
                    <a:pt x="47713" y="436918"/>
                  </a:lnTo>
                  <a:lnTo>
                    <a:pt x="45542" y="435851"/>
                  </a:lnTo>
                  <a:lnTo>
                    <a:pt x="44627" y="436918"/>
                  </a:lnTo>
                  <a:lnTo>
                    <a:pt x="46609" y="438188"/>
                  </a:lnTo>
                  <a:lnTo>
                    <a:pt x="47980" y="440728"/>
                  </a:lnTo>
                  <a:lnTo>
                    <a:pt x="46621" y="439458"/>
                  </a:lnTo>
                  <a:lnTo>
                    <a:pt x="45262" y="439458"/>
                  </a:lnTo>
                  <a:lnTo>
                    <a:pt x="45580" y="440728"/>
                  </a:lnTo>
                  <a:lnTo>
                    <a:pt x="44818" y="441998"/>
                  </a:lnTo>
                  <a:lnTo>
                    <a:pt x="47917" y="441998"/>
                  </a:lnTo>
                  <a:lnTo>
                    <a:pt x="44831" y="443268"/>
                  </a:lnTo>
                  <a:lnTo>
                    <a:pt x="45643" y="444538"/>
                  </a:lnTo>
                  <a:lnTo>
                    <a:pt x="46710" y="447078"/>
                  </a:lnTo>
                  <a:lnTo>
                    <a:pt x="43230" y="447078"/>
                  </a:lnTo>
                  <a:lnTo>
                    <a:pt x="44183" y="448348"/>
                  </a:lnTo>
                  <a:lnTo>
                    <a:pt x="47561" y="448348"/>
                  </a:lnTo>
                  <a:lnTo>
                    <a:pt x="48920" y="449618"/>
                  </a:lnTo>
                  <a:lnTo>
                    <a:pt x="42545" y="449618"/>
                  </a:lnTo>
                  <a:lnTo>
                    <a:pt x="51612" y="450888"/>
                  </a:lnTo>
                  <a:lnTo>
                    <a:pt x="50482" y="450888"/>
                  </a:lnTo>
                  <a:lnTo>
                    <a:pt x="50482" y="453428"/>
                  </a:lnTo>
                  <a:lnTo>
                    <a:pt x="47028" y="453428"/>
                  </a:lnTo>
                  <a:lnTo>
                    <a:pt x="46431" y="452361"/>
                  </a:lnTo>
                  <a:lnTo>
                    <a:pt x="50482" y="453428"/>
                  </a:lnTo>
                  <a:lnTo>
                    <a:pt x="50482" y="450888"/>
                  </a:lnTo>
                  <a:lnTo>
                    <a:pt x="47345" y="450888"/>
                  </a:lnTo>
                  <a:lnTo>
                    <a:pt x="47891" y="452158"/>
                  </a:lnTo>
                  <a:lnTo>
                    <a:pt x="45580" y="450888"/>
                  </a:lnTo>
                  <a:lnTo>
                    <a:pt x="45605" y="452158"/>
                  </a:lnTo>
                  <a:lnTo>
                    <a:pt x="43776" y="452158"/>
                  </a:lnTo>
                  <a:lnTo>
                    <a:pt x="43167" y="453428"/>
                  </a:lnTo>
                  <a:lnTo>
                    <a:pt x="43256" y="452158"/>
                  </a:lnTo>
                  <a:lnTo>
                    <a:pt x="41579" y="453428"/>
                  </a:lnTo>
                  <a:lnTo>
                    <a:pt x="42506" y="453428"/>
                  </a:lnTo>
                  <a:lnTo>
                    <a:pt x="49453" y="455968"/>
                  </a:lnTo>
                  <a:lnTo>
                    <a:pt x="43840" y="454774"/>
                  </a:lnTo>
                  <a:lnTo>
                    <a:pt x="47904" y="457238"/>
                  </a:lnTo>
                  <a:lnTo>
                    <a:pt x="43802" y="454761"/>
                  </a:lnTo>
                  <a:lnTo>
                    <a:pt x="43472" y="454698"/>
                  </a:lnTo>
                  <a:lnTo>
                    <a:pt x="44462" y="455256"/>
                  </a:lnTo>
                  <a:lnTo>
                    <a:pt x="45389" y="455968"/>
                  </a:lnTo>
                  <a:lnTo>
                    <a:pt x="37376" y="455968"/>
                  </a:lnTo>
                  <a:lnTo>
                    <a:pt x="40868" y="457238"/>
                  </a:lnTo>
                  <a:lnTo>
                    <a:pt x="41186" y="457238"/>
                  </a:lnTo>
                  <a:lnTo>
                    <a:pt x="44386" y="459778"/>
                  </a:lnTo>
                  <a:lnTo>
                    <a:pt x="36576" y="458508"/>
                  </a:lnTo>
                  <a:lnTo>
                    <a:pt x="40932" y="461048"/>
                  </a:lnTo>
                  <a:lnTo>
                    <a:pt x="42557" y="462318"/>
                  </a:lnTo>
                  <a:lnTo>
                    <a:pt x="45872" y="463588"/>
                  </a:lnTo>
                  <a:lnTo>
                    <a:pt x="47282" y="464858"/>
                  </a:lnTo>
                  <a:lnTo>
                    <a:pt x="45618" y="464858"/>
                  </a:lnTo>
                  <a:lnTo>
                    <a:pt x="43738" y="463588"/>
                  </a:lnTo>
                  <a:lnTo>
                    <a:pt x="42138" y="464858"/>
                  </a:lnTo>
                  <a:lnTo>
                    <a:pt x="40563" y="464858"/>
                  </a:lnTo>
                  <a:lnTo>
                    <a:pt x="40716" y="466128"/>
                  </a:lnTo>
                  <a:lnTo>
                    <a:pt x="39687" y="466128"/>
                  </a:lnTo>
                  <a:lnTo>
                    <a:pt x="38620" y="464858"/>
                  </a:lnTo>
                  <a:lnTo>
                    <a:pt x="39420" y="466128"/>
                  </a:lnTo>
                  <a:lnTo>
                    <a:pt x="41148" y="467398"/>
                  </a:lnTo>
                  <a:lnTo>
                    <a:pt x="42545" y="467398"/>
                  </a:lnTo>
                  <a:lnTo>
                    <a:pt x="43091" y="468668"/>
                  </a:lnTo>
                  <a:lnTo>
                    <a:pt x="49009" y="468668"/>
                  </a:lnTo>
                  <a:lnTo>
                    <a:pt x="42519" y="466128"/>
                  </a:lnTo>
                  <a:lnTo>
                    <a:pt x="43027" y="466128"/>
                  </a:lnTo>
                  <a:lnTo>
                    <a:pt x="47205" y="467398"/>
                  </a:lnTo>
                  <a:lnTo>
                    <a:pt x="43865" y="466128"/>
                  </a:lnTo>
                  <a:lnTo>
                    <a:pt x="49453" y="466128"/>
                  </a:lnTo>
                  <a:lnTo>
                    <a:pt x="49720" y="466128"/>
                  </a:lnTo>
                  <a:lnTo>
                    <a:pt x="53581" y="466128"/>
                  </a:lnTo>
                  <a:lnTo>
                    <a:pt x="48094" y="463588"/>
                  </a:lnTo>
                  <a:lnTo>
                    <a:pt x="48552" y="463588"/>
                  </a:lnTo>
                  <a:lnTo>
                    <a:pt x="45135" y="461048"/>
                  </a:lnTo>
                  <a:lnTo>
                    <a:pt x="49263" y="461708"/>
                  </a:lnTo>
                  <a:lnTo>
                    <a:pt x="48247" y="461048"/>
                  </a:lnTo>
                  <a:lnTo>
                    <a:pt x="49555" y="461048"/>
                  </a:lnTo>
                  <a:lnTo>
                    <a:pt x="50330" y="461048"/>
                  </a:lnTo>
                  <a:lnTo>
                    <a:pt x="51231" y="461048"/>
                  </a:lnTo>
                  <a:lnTo>
                    <a:pt x="49288" y="459778"/>
                  </a:lnTo>
                  <a:lnTo>
                    <a:pt x="47345" y="458508"/>
                  </a:lnTo>
                  <a:lnTo>
                    <a:pt x="49530" y="459054"/>
                  </a:lnTo>
                  <a:lnTo>
                    <a:pt x="49110" y="458698"/>
                  </a:lnTo>
                  <a:lnTo>
                    <a:pt x="48158" y="458508"/>
                  </a:lnTo>
                  <a:lnTo>
                    <a:pt x="48869" y="458508"/>
                  </a:lnTo>
                  <a:lnTo>
                    <a:pt x="50025" y="458508"/>
                  </a:lnTo>
                  <a:lnTo>
                    <a:pt x="54470" y="458508"/>
                  </a:lnTo>
                  <a:lnTo>
                    <a:pt x="49885" y="457238"/>
                  </a:lnTo>
                  <a:lnTo>
                    <a:pt x="55753" y="458508"/>
                  </a:lnTo>
                  <a:lnTo>
                    <a:pt x="54965" y="457238"/>
                  </a:lnTo>
                  <a:lnTo>
                    <a:pt x="51269" y="455968"/>
                  </a:lnTo>
                  <a:lnTo>
                    <a:pt x="53403" y="455968"/>
                  </a:lnTo>
                  <a:lnTo>
                    <a:pt x="54229" y="456209"/>
                  </a:lnTo>
                  <a:lnTo>
                    <a:pt x="54775" y="456450"/>
                  </a:lnTo>
                  <a:lnTo>
                    <a:pt x="54978" y="456628"/>
                  </a:lnTo>
                  <a:lnTo>
                    <a:pt x="55524" y="456742"/>
                  </a:lnTo>
                  <a:lnTo>
                    <a:pt x="57023" y="457034"/>
                  </a:lnTo>
                  <a:lnTo>
                    <a:pt x="57175" y="456933"/>
                  </a:lnTo>
                  <a:lnTo>
                    <a:pt x="54317" y="456209"/>
                  </a:lnTo>
                  <a:lnTo>
                    <a:pt x="53441" y="455968"/>
                  </a:lnTo>
                  <a:lnTo>
                    <a:pt x="53682" y="455968"/>
                  </a:lnTo>
                  <a:lnTo>
                    <a:pt x="52641" y="454698"/>
                  </a:lnTo>
                  <a:lnTo>
                    <a:pt x="53873" y="454698"/>
                  </a:lnTo>
                  <a:lnTo>
                    <a:pt x="55054" y="453428"/>
                  </a:lnTo>
                  <a:lnTo>
                    <a:pt x="57175" y="453428"/>
                  </a:lnTo>
                  <a:lnTo>
                    <a:pt x="53479" y="452158"/>
                  </a:lnTo>
                  <a:lnTo>
                    <a:pt x="54381" y="452158"/>
                  </a:lnTo>
                  <a:lnTo>
                    <a:pt x="53721" y="450888"/>
                  </a:lnTo>
                  <a:lnTo>
                    <a:pt x="55968" y="450888"/>
                  </a:lnTo>
                  <a:lnTo>
                    <a:pt x="56832" y="452158"/>
                  </a:lnTo>
                  <a:lnTo>
                    <a:pt x="57873" y="452158"/>
                  </a:lnTo>
                  <a:lnTo>
                    <a:pt x="56692" y="450888"/>
                  </a:lnTo>
                  <a:lnTo>
                    <a:pt x="57886" y="450888"/>
                  </a:lnTo>
                  <a:lnTo>
                    <a:pt x="58242" y="451104"/>
                  </a:lnTo>
                  <a:lnTo>
                    <a:pt x="58699" y="451256"/>
                  </a:lnTo>
                  <a:lnTo>
                    <a:pt x="59220" y="451421"/>
                  </a:lnTo>
                  <a:lnTo>
                    <a:pt x="58013" y="450888"/>
                  </a:lnTo>
                  <a:lnTo>
                    <a:pt x="58547" y="450888"/>
                  </a:lnTo>
                  <a:lnTo>
                    <a:pt x="55587" y="448348"/>
                  </a:lnTo>
                  <a:lnTo>
                    <a:pt x="55079" y="448348"/>
                  </a:lnTo>
                  <a:lnTo>
                    <a:pt x="50228" y="447078"/>
                  </a:lnTo>
                  <a:lnTo>
                    <a:pt x="48704" y="445808"/>
                  </a:lnTo>
                  <a:lnTo>
                    <a:pt x="50126" y="445808"/>
                  </a:lnTo>
                  <a:lnTo>
                    <a:pt x="52552" y="447078"/>
                  </a:lnTo>
                  <a:lnTo>
                    <a:pt x="56807" y="447078"/>
                  </a:lnTo>
                  <a:lnTo>
                    <a:pt x="56616" y="445808"/>
                  </a:lnTo>
                  <a:lnTo>
                    <a:pt x="59080" y="447078"/>
                  </a:lnTo>
                  <a:lnTo>
                    <a:pt x="60223" y="445808"/>
                  </a:lnTo>
                  <a:lnTo>
                    <a:pt x="60426" y="445808"/>
                  </a:lnTo>
                  <a:lnTo>
                    <a:pt x="59448" y="445389"/>
                  </a:lnTo>
                  <a:lnTo>
                    <a:pt x="59728" y="445808"/>
                  </a:lnTo>
                  <a:lnTo>
                    <a:pt x="59232" y="445300"/>
                  </a:lnTo>
                  <a:lnTo>
                    <a:pt x="57404" y="444538"/>
                  </a:lnTo>
                  <a:lnTo>
                    <a:pt x="58483" y="444538"/>
                  </a:lnTo>
                  <a:lnTo>
                    <a:pt x="59753" y="443268"/>
                  </a:lnTo>
                  <a:lnTo>
                    <a:pt x="56095" y="443268"/>
                  </a:lnTo>
                  <a:lnTo>
                    <a:pt x="53378" y="440728"/>
                  </a:lnTo>
                  <a:lnTo>
                    <a:pt x="58394" y="440728"/>
                  </a:lnTo>
                  <a:lnTo>
                    <a:pt x="57391" y="439458"/>
                  </a:lnTo>
                  <a:lnTo>
                    <a:pt x="58394" y="439458"/>
                  </a:lnTo>
                  <a:lnTo>
                    <a:pt x="57416" y="438188"/>
                  </a:lnTo>
                  <a:lnTo>
                    <a:pt x="58089" y="438188"/>
                  </a:lnTo>
                  <a:lnTo>
                    <a:pt x="56032" y="436918"/>
                  </a:lnTo>
                  <a:lnTo>
                    <a:pt x="59194" y="436918"/>
                  </a:lnTo>
                  <a:lnTo>
                    <a:pt x="58547" y="435648"/>
                  </a:lnTo>
                  <a:lnTo>
                    <a:pt x="59283" y="435648"/>
                  </a:lnTo>
                  <a:lnTo>
                    <a:pt x="60921" y="436918"/>
                  </a:lnTo>
                  <a:lnTo>
                    <a:pt x="60909" y="436422"/>
                  </a:lnTo>
                  <a:lnTo>
                    <a:pt x="60896" y="435648"/>
                  </a:lnTo>
                  <a:lnTo>
                    <a:pt x="63068" y="435648"/>
                  </a:lnTo>
                  <a:lnTo>
                    <a:pt x="63931" y="434378"/>
                  </a:lnTo>
                  <a:lnTo>
                    <a:pt x="61277" y="434378"/>
                  </a:lnTo>
                  <a:lnTo>
                    <a:pt x="60985" y="433108"/>
                  </a:lnTo>
                  <a:lnTo>
                    <a:pt x="61582" y="433108"/>
                  </a:lnTo>
                  <a:lnTo>
                    <a:pt x="64935" y="434378"/>
                  </a:lnTo>
                  <a:lnTo>
                    <a:pt x="69418" y="433108"/>
                  </a:lnTo>
                  <a:lnTo>
                    <a:pt x="65786" y="431838"/>
                  </a:lnTo>
                  <a:lnTo>
                    <a:pt x="58508" y="429298"/>
                  </a:lnTo>
                  <a:lnTo>
                    <a:pt x="62712" y="430034"/>
                  </a:lnTo>
                  <a:lnTo>
                    <a:pt x="61125" y="429298"/>
                  </a:lnTo>
                  <a:lnTo>
                    <a:pt x="63398" y="429298"/>
                  </a:lnTo>
                  <a:lnTo>
                    <a:pt x="66852" y="429298"/>
                  </a:lnTo>
                  <a:lnTo>
                    <a:pt x="68935" y="428028"/>
                  </a:lnTo>
                  <a:lnTo>
                    <a:pt x="62077" y="426758"/>
                  </a:lnTo>
                  <a:lnTo>
                    <a:pt x="62357" y="426758"/>
                  </a:lnTo>
                  <a:lnTo>
                    <a:pt x="59080" y="425488"/>
                  </a:lnTo>
                  <a:lnTo>
                    <a:pt x="58102" y="424218"/>
                  </a:lnTo>
                  <a:lnTo>
                    <a:pt x="58712" y="424218"/>
                  </a:lnTo>
                  <a:lnTo>
                    <a:pt x="63373" y="425488"/>
                  </a:lnTo>
                  <a:lnTo>
                    <a:pt x="63906" y="425488"/>
                  </a:lnTo>
                  <a:lnTo>
                    <a:pt x="64363" y="426758"/>
                  </a:lnTo>
                  <a:lnTo>
                    <a:pt x="65735" y="426758"/>
                  </a:lnTo>
                  <a:lnTo>
                    <a:pt x="64541" y="425488"/>
                  </a:lnTo>
                  <a:lnTo>
                    <a:pt x="65214" y="425488"/>
                  </a:lnTo>
                  <a:lnTo>
                    <a:pt x="67183" y="424218"/>
                  </a:lnTo>
                  <a:lnTo>
                    <a:pt x="65582" y="424218"/>
                  </a:lnTo>
                  <a:lnTo>
                    <a:pt x="66979" y="422948"/>
                  </a:lnTo>
                  <a:lnTo>
                    <a:pt x="64858" y="422948"/>
                  </a:lnTo>
                  <a:lnTo>
                    <a:pt x="66649" y="421678"/>
                  </a:lnTo>
                  <a:lnTo>
                    <a:pt x="62687" y="421678"/>
                  </a:lnTo>
                  <a:lnTo>
                    <a:pt x="62357" y="420408"/>
                  </a:lnTo>
                  <a:lnTo>
                    <a:pt x="64325" y="420408"/>
                  </a:lnTo>
                  <a:lnTo>
                    <a:pt x="66725" y="421678"/>
                  </a:lnTo>
                  <a:lnTo>
                    <a:pt x="65379" y="420408"/>
                  </a:lnTo>
                  <a:lnTo>
                    <a:pt x="66751" y="420408"/>
                  </a:lnTo>
                  <a:lnTo>
                    <a:pt x="69570" y="421678"/>
                  </a:lnTo>
                  <a:lnTo>
                    <a:pt x="67411" y="420408"/>
                  </a:lnTo>
                  <a:lnTo>
                    <a:pt x="72453" y="420408"/>
                  </a:lnTo>
                  <a:lnTo>
                    <a:pt x="69977" y="419138"/>
                  </a:lnTo>
                  <a:lnTo>
                    <a:pt x="67437" y="419138"/>
                  </a:lnTo>
                  <a:lnTo>
                    <a:pt x="65379" y="417868"/>
                  </a:lnTo>
                  <a:lnTo>
                    <a:pt x="66205" y="417868"/>
                  </a:lnTo>
                  <a:lnTo>
                    <a:pt x="66687" y="417868"/>
                  </a:lnTo>
                  <a:lnTo>
                    <a:pt x="70764" y="417868"/>
                  </a:lnTo>
                  <a:lnTo>
                    <a:pt x="71107" y="419138"/>
                  </a:lnTo>
                  <a:lnTo>
                    <a:pt x="70802" y="417868"/>
                  </a:lnTo>
                  <a:lnTo>
                    <a:pt x="75260" y="417868"/>
                  </a:lnTo>
                  <a:lnTo>
                    <a:pt x="68605" y="416598"/>
                  </a:lnTo>
                  <a:lnTo>
                    <a:pt x="68910" y="415328"/>
                  </a:lnTo>
                  <a:lnTo>
                    <a:pt x="67678" y="415328"/>
                  </a:lnTo>
                  <a:lnTo>
                    <a:pt x="69253" y="414058"/>
                  </a:lnTo>
                  <a:lnTo>
                    <a:pt x="67538" y="414058"/>
                  </a:lnTo>
                  <a:lnTo>
                    <a:pt x="67538" y="416598"/>
                  </a:lnTo>
                  <a:lnTo>
                    <a:pt x="66370" y="417703"/>
                  </a:lnTo>
                  <a:lnTo>
                    <a:pt x="64274" y="416598"/>
                  </a:lnTo>
                  <a:lnTo>
                    <a:pt x="67538" y="416598"/>
                  </a:lnTo>
                  <a:lnTo>
                    <a:pt x="67538" y="414058"/>
                  </a:lnTo>
                  <a:lnTo>
                    <a:pt x="64503" y="414058"/>
                  </a:lnTo>
                  <a:lnTo>
                    <a:pt x="64808" y="412788"/>
                  </a:lnTo>
                  <a:lnTo>
                    <a:pt x="65874" y="412788"/>
                  </a:lnTo>
                  <a:lnTo>
                    <a:pt x="62801" y="411518"/>
                  </a:lnTo>
                  <a:lnTo>
                    <a:pt x="69456" y="412788"/>
                  </a:lnTo>
                  <a:lnTo>
                    <a:pt x="67475" y="411518"/>
                  </a:lnTo>
                  <a:lnTo>
                    <a:pt x="69964" y="411518"/>
                  </a:lnTo>
                  <a:lnTo>
                    <a:pt x="66611" y="408978"/>
                  </a:lnTo>
                  <a:lnTo>
                    <a:pt x="66548" y="409638"/>
                  </a:lnTo>
                  <a:lnTo>
                    <a:pt x="62230" y="407708"/>
                  </a:lnTo>
                  <a:lnTo>
                    <a:pt x="64846" y="407708"/>
                  </a:lnTo>
                  <a:lnTo>
                    <a:pt x="70878" y="408978"/>
                  </a:lnTo>
                  <a:lnTo>
                    <a:pt x="73812" y="408978"/>
                  </a:lnTo>
                  <a:lnTo>
                    <a:pt x="70993" y="407708"/>
                  </a:lnTo>
                  <a:lnTo>
                    <a:pt x="68173" y="406438"/>
                  </a:lnTo>
                  <a:lnTo>
                    <a:pt x="68465" y="406234"/>
                  </a:lnTo>
                  <a:lnTo>
                    <a:pt x="66471" y="405168"/>
                  </a:lnTo>
                  <a:lnTo>
                    <a:pt x="68681" y="405168"/>
                  </a:lnTo>
                  <a:lnTo>
                    <a:pt x="67792" y="403898"/>
                  </a:lnTo>
                  <a:lnTo>
                    <a:pt x="69811" y="405168"/>
                  </a:lnTo>
                  <a:lnTo>
                    <a:pt x="69989" y="405168"/>
                  </a:lnTo>
                  <a:lnTo>
                    <a:pt x="71907" y="405168"/>
                  </a:lnTo>
                  <a:lnTo>
                    <a:pt x="70408" y="403898"/>
                  </a:lnTo>
                  <a:lnTo>
                    <a:pt x="72250" y="403898"/>
                  </a:lnTo>
                  <a:lnTo>
                    <a:pt x="68249" y="402628"/>
                  </a:lnTo>
                  <a:lnTo>
                    <a:pt x="71031" y="402628"/>
                  </a:lnTo>
                  <a:lnTo>
                    <a:pt x="72364" y="401358"/>
                  </a:lnTo>
                  <a:lnTo>
                    <a:pt x="71539" y="401205"/>
                  </a:lnTo>
                  <a:lnTo>
                    <a:pt x="71628" y="400088"/>
                  </a:lnTo>
                  <a:lnTo>
                    <a:pt x="71970" y="400088"/>
                  </a:lnTo>
                  <a:lnTo>
                    <a:pt x="71310" y="399872"/>
                  </a:lnTo>
                  <a:lnTo>
                    <a:pt x="71310" y="401154"/>
                  </a:lnTo>
                  <a:lnTo>
                    <a:pt x="65532" y="400088"/>
                  </a:lnTo>
                  <a:lnTo>
                    <a:pt x="66446" y="398818"/>
                  </a:lnTo>
                  <a:lnTo>
                    <a:pt x="68567" y="400088"/>
                  </a:lnTo>
                  <a:lnTo>
                    <a:pt x="70104" y="400088"/>
                  </a:lnTo>
                  <a:lnTo>
                    <a:pt x="71310" y="401154"/>
                  </a:lnTo>
                  <a:lnTo>
                    <a:pt x="71310" y="399872"/>
                  </a:lnTo>
                  <a:lnTo>
                    <a:pt x="68135" y="398818"/>
                  </a:lnTo>
                  <a:lnTo>
                    <a:pt x="69278" y="398818"/>
                  </a:lnTo>
                  <a:lnTo>
                    <a:pt x="67170" y="397548"/>
                  </a:lnTo>
                  <a:lnTo>
                    <a:pt x="67424" y="397548"/>
                  </a:lnTo>
                  <a:lnTo>
                    <a:pt x="67271" y="396735"/>
                  </a:lnTo>
                  <a:lnTo>
                    <a:pt x="71424" y="397548"/>
                  </a:lnTo>
                  <a:lnTo>
                    <a:pt x="65036" y="393738"/>
                  </a:lnTo>
                  <a:lnTo>
                    <a:pt x="70650" y="393738"/>
                  </a:lnTo>
                  <a:lnTo>
                    <a:pt x="70154" y="392468"/>
                  </a:lnTo>
                  <a:lnTo>
                    <a:pt x="69684" y="391198"/>
                  </a:lnTo>
                  <a:lnTo>
                    <a:pt x="72529" y="391198"/>
                  </a:lnTo>
                  <a:lnTo>
                    <a:pt x="64770" y="389928"/>
                  </a:lnTo>
                  <a:lnTo>
                    <a:pt x="67094" y="388658"/>
                  </a:lnTo>
                  <a:lnTo>
                    <a:pt x="69405" y="388658"/>
                  </a:lnTo>
                  <a:lnTo>
                    <a:pt x="70129" y="388899"/>
                  </a:lnTo>
                  <a:lnTo>
                    <a:pt x="70472" y="388658"/>
                  </a:lnTo>
                  <a:lnTo>
                    <a:pt x="76200" y="388658"/>
                  </a:lnTo>
                  <a:lnTo>
                    <a:pt x="71564" y="386118"/>
                  </a:lnTo>
                  <a:lnTo>
                    <a:pt x="73228" y="386118"/>
                  </a:lnTo>
                  <a:lnTo>
                    <a:pt x="69977" y="384848"/>
                  </a:lnTo>
                  <a:lnTo>
                    <a:pt x="69088" y="383578"/>
                  </a:lnTo>
                  <a:lnTo>
                    <a:pt x="68326" y="382308"/>
                  </a:lnTo>
                  <a:lnTo>
                    <a:pt x="68021" y="382308"/>
                  </a:lnTo>
                  <a:lnTo>
                    <a:pt x="67449" y="381038"/>
                  </a:lnTo>
                  <a:lnTo>
                    <a:pt x="70281" y="381038"/>
                  </a:lnTo>
                  <a:lnTo>
                    <a:pt x="73139" y="382308"/>
                  </a:lnTo>
                  <a:lnTo>
                    <a:pt x="76873" y="383578"/>
                  </a:lnTo>
                  <a:lnTo>
                    <a:pt x="73215" y="381038"/>
                  </a:lnTo>
                  <a:lnTo>
                    <a:pt x="73926" y="381038"/>
                  </a:lnTo>
                  <a:lnTo>
                    <a:pt x="75501" y="382308"/>
                  </a:lnTo>
                  <a:lnTo>
                    <a:pt x="75222" y="381038"/>
                  </a:lnTo>
                  <a:lnTo>
                    <a:pt x="71183" y="379768"/>
                  </a:lnTo>
                  <a:lnTo>
                    <a:pt x="71729" y="378498"/>
                  </a:lnTo>
                  <a:lnTo>
                    <a:pt x="70497" y="378498"/>
                  </a:lnTo>
                  <a:lnTo>
                    <a:pt x="66636" y="377228"/>
                  </a:lnTo>
                  <a:lnTo>
                    <a:pt x="72847" y="378498"/>
                  </a:lnTo>
                  <a:lnTo>
                    <a:pt x="70027" y="377228"/>
                  </a:lnTo>
                  <a:lnTo>
                    <a:pt x="73228" y="377228"/>
                  </a:lnTo>
                  <a:lnTo>
                    <a:pt x="71056" y="375183"/>
                  </a:lnTo>
                  <a:lnTo>
                    <a:pt x="72821" y="375958"/>
                  </a:lnTo>
                  <a:lnTo>
                    <a:pt x="74168" y="375958"/>
                  </a:lnTo>
                  <a:lnTo>
                    <a:pt x="75831" y="377228"/>
                  </a:lnTo>
                  <a:lnTo>
                    <a:pt x="75958" y="377228"/>
                  </a:lnTo>
                  <a:lnTo>
                    <a:pt x="75844" y="375958"/>
                  </a:lnTo>
                  <a:lnTo>
                    <a:pt x="74523" y="375958"/>
                  </a:lnTo>
                  <a:lnTo>
                    <a:pt x="71462" y="374688"/>
                  </a:lnTo>
                  <a:lnTo>
                    <a:pt x="70027" y="373418"/>
                  </a:lnTo>
                  <a:lnTo>
                    <a:pt x="70269" y="373418"/>
                  </a:lnTo>
                  <a:lnTo>
                    <a:pt x="78105" y="374688"/>
                  </a:lnTo>
                  <a:lnTo>
                    <a:pt x="76314" y="373418"/>
                  </a:lnTo>
                  <a:lnTo>
                    <a:pt x="72732" y="370878"/>
                  </a:lnTo>
                  <a:lnTo>
                    <a:pt x="78943" y="372148"/>
                  </a:lnTo>
                  <a:lnTo>
                    <a:pt x="77635" y="370878"/>
                  </a:lnTo>
                  <a:lnTo>
                    <a:pt x="76339" y="369608"/>
                  </a:lnTo>
                  <a:lnTo>
                    <a:pt x="80784" y="368338"/>
                  </a:lnTo>
                  <a:close/>
                </a:path>
                <a:path w="155575" h="852804">
                  <a:moveTo>
                    <a:pt x="88430" y="336588"/>
                  </a:moveTo>
                  <a:lnTo>
                    <a:pt x="86550" y="337362"/>
                  </a:lnTo>
                  <a:lnTo>
                    <a:pt x="87579" y="337858"/>
                  </a:lnTo>
                  <a:lnTo>
                    <a:pt x="88430" y="336588"/>
                  </a:lnTo>
                  <a:close/>
                </a:path>
                <a:path w="155575" h="852804">
                  <a:moveTo>
                    <a:pt x="88480" y="267487"/>
                  </a:moveTo>
                  <a:lnTo>
                    <a:pt x="86715" y="267081"/>
                  </a:lnTo>
                  <a:lnTo>
                    <a:pt x="86855" y="267208"/>
                  </a:lnTo>
                  <a:lnTo>
                    <a:pt x="88480" y="267487"/>
                  </a:lnTo>
                  <a:close/>
                </a:path>
                <a:path w="155575" h="852804">
                  <a:moveTo>
                    <a:pt x="88900" y="332981"/>
                  </a:moveTo>
                  <a:lnTo>
                    <a:pt x="88087" y="332219"/>
                  </a:lnTo>
                  <a:lnTo>
                    <a:pt x="87858" y="332460"/>
                  </a:lnTo>
                  <a:lnTo>
                    <a:pt x="88900" y="332981"/>
                  </a:lnTo>
                  <a:close/>
                </a:path>
                <a:path w="155575" h="852804">
                  <a:moveTo>
                    <a:pt x="88938" y="302323"/>
                  </a:moveTo>
                  <a:lnTo>
                    <a:pt x="88925" y="302196"/>
                  </a:lnTo>
                  <a:lnTo>
                    <a:pt x="88747" y="302107"/>
                  </a:lnTo>
                  <a:lnTo>
                    <a:pt x="88239" y="302082"/>
                  </a:lnTo>
                  <a:lnTo>
                    <a:pt x="88049" y="302082"/>
                  </a:lnTo>
                  <a:lnTo>
                    <a:pt x="88938" y="302323"/>
                  </a:lnTo>
                  <a:close/>
                </a:path>
                <a:path w="155575" h="852804">
                  <a:moveTo>
                    <a:pt x="90131" y="314998"/>
                  </a:moveTo>
                  <a:lnTo>
                    <a:pt x="87287" y="313728"/>
                  </a:lnTo>
                  <a:lnTo>
                    <a:pt x="87858" y="314185"/>
                  </a:lnTo>
                  <a:lnTo>
                    <a:pt x="90131" y="314998"/>
                  </a:lnTo>
                  <a:close/>
                </a:path>
                <a:path w="155575" h="852804">
                  <a:moveTo>
                    <a:pt x="90970" y="273088"/>
                  </a:moveTo>
                  <a:lnTo>
                    <a:pt x="89560" y="272338"/>
                  </a:lnTo>
                  <a:lnTo>
                    <a:pt x="90601" y="273088"/>
                  </a:lnTo>
                  <a:lnTo>
                    <a:pt x="90970" y="273088"/>
                  </a:lnTo>
                  <a:close/>
                </a:path>
                <a:path w="155575" h="852804">
                  <a:moveTo>
                    <a:pt x="92544" y="323888"/>
                  </a:moveTo>
                  <a:lnTo>
                    <a:pt x="83972" y="322618"/>
                  </a:lnTo>
                  <a:lnTo>
                    <a:pt x="65620" y="322618"/>
                  </a:lnTo>
                  <a:lnTo>
                    <a:pt x="62293" y="322618"/>
                  </a:lnTo>
                  <a:lnTo>
                    <a:pt x="61925" y="323888"/>
                  </a:lnTo>
                  <a:lnTo>
                    <a:pt x="65963" y="323888"/>
                  </a:lnTo>
                  <a:lnTo>
                    <a:pt x="66509" y="325145"/>
                  </a:lnTo>
                  <a:lnTo>
                    <a:pt x="64897" y="325158"/>
                  </a:lnTo>
                  <a:lnTo>
                    <a:pt x="65811" y="326428"/>
                  </a:lnTo>
                  <a:lnTo>
                    <a:pt x="67106" y="326428"/>
                  </a:lnTo>
                  <a:lnTo>
                    <a:pt x="63246" y="327698"/>
                  </a:lnTo>
                  <a:lnTo>
                    <a:pt x="61633" y="327698"/>
                  </a:lnTo>
                  <a:lnTo>
                    <a:pt x="63995" y="328968"/>
                  </a:lnTo>
                  <a:lnTo>
                    <a:pt x="61747" y="328968"/>
                  </a:lnTo>
                  <a:lnTo>
                    <a:pt x="64630" y="330238"/>
                  </a:lnTo>
                  <a:lnTo>
                    <a:pt x="61925" y="329171"/>
                  </a:lnTo>
                  <a:lnTo>
                    <a:pt x="62890" y="330238"/>
                  </a:lnTo>
                  <a:lnTo>
                    <a:pt x="61518" y="330238"/>
                  </a:lnTo>
                  <a:lnTo>
                    <a:pt x="61328" y="331508"/>
                  </a:lnTo>
                  <a:lnTo>
                    <a:pt x="59829" y="331508"/>
                  </a:lnTo>
                  <a:lnTo>
                    <a:pt x="59029" y="332778"/>
                  </a:lnTo>
                  <a:lnTo>
                    <a:pt x="60375" y="334048"/>
                  </a:lnTo>
                  <a:lnTo>
                    <a:pt x="60045" y="335318"/>
                  </a:lnTo>
                  <a:lnTo>
                    <a:pt x="61163" y="335318"/>
                  </a:lnTo>
                  <a:lnTo>
                    <a:pt x="64935" y="336588"/>
                  </a:lnTo>
                  <a:lnTo>
                    <a:pt x="65608" y="336588"/>
                  </a:lnTo>
                  <a:lnTo>
                    <a:pt x="65112" y="337858"/>
                  </a:lnTo>
                  <a:lnTo>
                    <a:pt x="61734" y="336588"/>
                  </a:lnTo>
                  <a:lnTo>
                    <a:pt x="55372" y="336588"/>
                  </a:lnTo>
                  <a:lnTo>
                    <a:pt x="58915" y="337858"/>
                  </a:lnTo>
                  <a:lnTo>
                    <a:pt x="57924" y="337858"/>
                  </a:lnTo>
                  <a:lnTo>
                    <a:pt x="57607" y="339128"/>
                  </a:lnTo>
                  <a:lnTo>
                    <a:pt x="58648" y="340398"/>
                  </a:lnTo>
                  <a:lnTo>
                    <a:pt x="58597" y="341668"/>
                  </a:lnTo>
                  <a:lnTo>
                    <a:pt x="60744" y="341668"/>
                  </a:lnTo>
                  <a:lnTo>
                    <a:pt x="63017" y="342938"/>
                  </a:lnTo>
                  <a:lnTo>
                    <a:pt x="61925" y="344208"/>
                  </a:lnTo>
                  <a:lnTo>
                    <a:pt x="59474" y="344208"/>
                  </a:lnTo>
                  <a:lnTo>
                    <a:pt x="59512" y="345478"/>
                  </a:lnTo>
                  <a:lnTo>
                    <a:pt x="60807" y="346748"/>
                  </a:lnTo>
                  <a:lnTo>
                    <a:pt x="60972" y="348018"/>
                  </a:lnTo>
                  <a:lnTo>
                    <a:pt x="59194" y="346748"/>
                  </a:lnTo>
                  <a:lnTo>
                    <a:pt x="59372" y="348018"/>
                  </a:lnTo>
                  <a:lnTo>
                    <a:pt x="61214" y="350558"/>
                  </a:lnTo>
                  <a:lnTo>
                    <a:pt x="60985" y="350558"/>
                  </a:lnTo>
                  <a:lnTo>
                    <a:pt x="64566" y="353098"/>
                  </a:lnTo>
                  <a:lnTo>
                    <a:pt x="52501" y="353098"/>
                  </a:lnTo>
                  <a:lnTo>
                    <a:pt x="57708" y="355638"/>
                  </a:lnTo>
                  <a:lnTo>
                    <a:pt x="57454" y="355638"/>
                  </a:lnTo>
                  <a:lnTo>
                    <a:pt x="60032" y="358178"/>
                  </a:lnTo>
                  <a:lnTo>
                    <a:pt x="59436" y="358178"/>
                  </a:lnTo>
                  <a:lnTo>
                    <a:pt x="58115" y="356908"/>
                  </a:lnTo>
                  <a:lnTo>
                    <a:pt x="56388" y="356908"/>
                  </a:lnTo>
                  <a:lnTo>
                    <a:pt x="60477" y="359448"/>
                  </a:lnTo>
                  <a:lnTo>
                    <a:pt x="55257" y="359448"/>
                  </a:lnTo>
                  <a:lnTo>
                    <a:pt x="57924" y="360718"/>
                  </a:lnTo>
                  <a:lnTo>
                    <a:pt x="49961" y="360718"/>
                  </a:lnTo>
                  <a:lnTo>
                    <a:pt x="57759" y="364528"/>
                  </a:lnTo>
                  <a:lnTo>
                    <a:pt x="52514" y="365798"/>
                  </a:lnTo>
                  <a:lnTo>
                    <a:pt x="53225" y="365798"/>
                  </a:lnTo>
                  <a:lnTo>
                    <a:pt x="55092" y="366623"/>
                  </a:lnTo>
                  <a:lnTo>
                    <a:pt x="54610" y="365963"/>
                  </a:lnTo>
                  <a:lnTo>
                    <a:pt x="54368" y="365798"/>
                  </a:lnTo>
                  <a:lnTo>
                    <a:pt x="54610" y="365963"/>
                  </a:lnTo>
                  <a:lnTo>
                    <a:pt x="55486" y="366623"/>
                  </a:lnTo>
                  <a:lnTo>
                    <a:pt x="78498" y="366623"/>
                  </a:lnTo>
                  <a:lnTo>
                    <a:pt x="74447" y="365798"/>
                  </a:lnTo>
                  <a:lnTo>
                    <a:pt x="74307" y="365798"/>
                  </a:lnTo>
                  <a:lnTo>
                    <a:pt x="73990" y="364528"/>
                  </a:lnTo>
                  <a:lnTo>
                    <a:pt x="76466" y="364528"/>
                  </a:lnTo>
                  <a:lnTo>
                    <a:pt x="78016" y="365277"/>
                  </a:lnTo>
                  <a:lnTo>
                    <a:pt x="77812" y="364528"/>
                  </a:lnTo>
                  <a:lnTo>
                    <a:pt x="82638" y="364528"/>
                  </a:lnTo>
                  <a:lnTo>
                    <a:pt x="83604" y="363258"/>
                  </a:lnTo>
                  <a:lnTo>
                    <a:pt x="80556" y="363258"/>
                  </a:lnTo>
                  <a:lnTo>
                    <a:pt x="77470" y="361988"/>
                  </a:lnTo>
                  <a:lnTo>
                    <a:pt x="86055" y="363258"/>
                  </a:lnTo>
                  <a:lnTo>
                    <a:pt x="82994" y="361988"/>
                  </a:lnTo>
                  <a:lnTo>
                    <a:pt x="83870" y="361988"/>
                  </a:lnTo>
                  <a:lnTo>
                    <a:pt x="85432" y="359448"/>
                  </a:lnTo>
                  <a:lnTo>
                    <a:pt x="83591" y="358965"/>
                  </a:lnTo>
                  <a:lnTo>
                    <a:pt x="84467" y="356908"/>
                  </a:lnTo>
                  <a:lnTo>
                    <a:pt x="83210" y="356362"/>
                  </a:lnTo>
                  <a:lnTo>
                    <a:pt x="83210" y="358876"/>
                  </a:lnTo>
                  <a:lnTo>
                    <a:pt x="80492" y="358178"/>
                  </a:lnTo>
                  <a:lnTo>
                    <a:pt x="82994" y="358178"/>
                  </a:lnTo>
                  <a:lnTo>
                    <a:pt x="83210" y="358876"/>
                  </a:lnTo>
                  <a:lnTo>
                    <a:pt x="83210" y="356362"/>
                  </a:lnTo>
                  <a:lnTo>
                    <a:pt x="78701" y="354368"/>
                  </a:lnTo>
                  <a:lnTo>
                    <a:pt x="83172" y="354368"/>
                  </a:lnTo>
                  <a:lnTo>
                    <a:pt x="80784" y="353098"/>
                  </a:lnTo>
                  <a:lnTo>
                    <a:pt x="84023" y="353098"/>
                  </a:lnTo>
                  <a:lnTo>
                    <a:pt x="81483" y="351828"/>
                  </a:lnTo>
                  <a:lnTo>
                    <a:pt x="86423" y="351828"/>
                  </a:lnTo>
                  <a:lnTo>
                    <a:pt x="80365" y="349288"/>
                  </a:lnTo>
                  <a:lnTo>
                    <a:pt x="79552" y="348018"/>
                  </a:lnTo>
                  <a:lnTo>
                    <a:pt x="84086" y="348018"/>
                  </a:lnTo>
                  <a:lnTo>
                    <a:pt x="86639" y="346748"/>
                  </a:lnTo>
                  <a:lnTo>
                    <a:pt x="87287" y="346748"/>
                  </a:lnTo>
                  <a:lnTo>
                    <a:pt x="88188" y="345478"/>
                  </a:lnTo>
                  <a:lnTo>
                    <a:pt x="84112" y="342938"/>
                  </a:lnTo>
                  <a:lnTo>
                    <a:pt x="82638" y="341668"/>
                  </a:lnTo>
                  <a:lnTo>
                    <a:pt x="87757" y="341668"/>
                  </a:lnTo>
                  <a:lnTo>
                    <a:pt x="85369" y="337858"/>
                  </a:lnTo>
                  <a:lnTo>
                    <a:pt x="86550" y="337362"/>
                  </a:lnTo>
                  <a:lnTo>
                    <a:pt x="84912" y="336588"/>
                  </a:lnTo>
                  <a:lnTo>
                    <a:pt x="84518" y="336588"/>
                  </a:lnTo>
                  <a:lnTo>
                    <a:pt x="85496" y="335318"/>
                  </a:lnTo>
                  <a:lnTo>
                    <a:pt x="81572" y="334048"/>
                  </a:lnTo>
                  <a:lnTo>
                    <a:pt x="85712" y="335318"/>
                  </a:lnTo>
                  <a:lnTo>
                    <a:pt x="88823" y="335318"/>
                  </a:lnTo>
                  <a:lnTo>
                    <a:pt x="89039" y="334048"/>
                  </a:lnTo>
                  <a:lnTo>
                    <a:pt x="83629" y="332778"/>
                  </a:lnTo>
                  <a:lnTo>
                    <a:pt x="86868" y="332778"/>
                  </a:lnTo>
                  <a:lnTo>
                    <a:pt x="86550" y="330238"/>
                  </a:lnTo>
                  <a:lnTo>
                    <a:pt x="86055" y="328968"/>
                  </a:lnTo>
                  <a:lnTo>
                    <a:pt x="88760" y="328968"/>
                  </a:lnTo>
                  <a:lnTo>
                    <a:pt x="87464" y="327698"/>
                  </a:lnTo>
                  <a:lnTo>
                    <a:pt x="86283" y="326428"/>
                  </a:lnTo>
                  <a:lnTo>
                    <a:pt x="89204" y="327698"/>
                  </a:lnTo>
                  <a:lnTo>
                    <a:pt x="90627" y="326428"/>
                  </a:lnTo>
                  <a:lnTo>
                    <a:pt x="90170" y="323888"/>
                  </a:lnTo>
                  <a:lnTo>
                    <a:pt x="92202" y="325158"/>
                  </a:lnTo>
                  <a:lnTo>
                    <a:pt x="92544" y="323888"/>
                  </a:lnTo>
                  <a:close/>
                </a:path>
                <a:path w="155575" h="852804">
                  <a:moveTo>
                    <a:pt x="94742" y="308648"/>
                  </a:moveTo>
                  <a:lnTo>
                    <a:pt x="92862" y="307378"/>
                  </a:lnTo>
                  <a:lnTo>
                    <a:pt x="88696" y="306108"/>
                  </a:lnTo>
                  <a:lnTo>
                    <a:pt x="90068" y="304838"/>
                  </a:lnTo>
                  <a:lnTo>
                    <a:pt x="92430" y="304838"/>
                  </a:lnTo>
                  <a:lnTo>
                    <a:pt x="91821" y="303568"/>
                  </a:lnTo>
                  <a:lnTo>
                    <a:pt x="92646" y="303568"/>
                  </a:lnTo>
                  <a:lnTo>
                    <a:pt x="93014" y="304838"/>
                  </a:lnTo>
                  <a:lnTo>
                    <a:pt x="94043" y="304838"/>
                  </a:lnTo>
                  <a:lnTo>
                    <a:pt x="93179" y="303568"/>
                  </a:lnTo>
                  <a:lnTo>
                    <a:pt x="93332" y="303568"/>
                  </a:lnTo>
                  <a:lnTo>
                    <a:pt x="90436" y="302298"/>
                  </a:lnTo>
                  <a:lnTo>
                    <a:pt x="89001" y="302298"/>
                  </a:lnTo>
                  <a:lnTo>
                    <a:pt x="89014" y="303568"/>
                  </a:lnTo>
                  <a:lnTo>
                    <a:pt x="88430" y="303568"/>
                  </a:lnTo>
                  <a:lnTo>
                    <a:pt x="88430" y="306108"/>
                  </a:lnTo>
                  <a:lnTo>
                    <a:pt x="88201" y="307136"/>
                  </a:lnTo>
                  <a:lnTo>
                    <a:pt x="83959" y="306108"/>
                  </a:lnTo>
                  <a:lnTo>
                    <a:pt x="88430" y="306108"/>
                  </a:lnTo>
                  <a:lnTo>
                    <a:pt x="88430" y="303568"/>
                  </a:lnTo>
                  <a:lnTo>
                    <a:pt x="87553" y="303568"/>
                  </a:lnTo>
                  <a:lnTo>
                    <a:pt x="86360" y="302298"/>
                  </a:lnTo>
                  <a:lnTo>
                    <a:pt x="88061" y="302298"/>
                  </a:lnTo>
                  <a:lnTo>
                    <a:pt x="83464" y="301028"/>
                  </a:lnTo>
                  <a:lnTo>
                    <a:pt x="92468" y="301028"/>
                  </a:lnTo>
                  <a:lnTo>
                    <a:pt x="91046" y="299758"/>
                  </a:lnTo>
                  <a:lnTo>
                    <a:pt x="91871" y="298488"/>
                  </a:lnTo>
                  <a:lnTo>
                    <a:pt x="71691" y="298488"/>
                  </a:lnTo>
                  <a:lnTo>
                    <a:pt x="68503" y="298488"/>
                  </a:lnTo>
                  <a:lnTo>
                    <a:pt x="70827" y="301028"/>
                  </a:lnTo>
                  <a:lnTo>
                    <a:pt x="71234" y="302298"/>
                  </a:lnTo>
                  <a:lnTo>
                    <a:pt x="70205" y="302298"/>
                  </a:lnTo>
                  <a:lnTo>
                    <a:pt x="69151" y="301028"/>
                  </a:lnTo>
                  <a:lnTo>
                    <a:pt x="68021" y="301028"/>
                  </a:lnTo>
                  <a:lnTo>
                    <a:pt x="69494" y="303568"/>
                  </a:lnTo>
                  <a:lnTo>
                    <a:pt x="67005" y="304838"/>
                  </a:lnTo>
                  <a:lnTo>
                    <a:pt x="64617" y="306108"/>
                  </a:lnTo>
                  <a:lnTo>
                    <a:pt x="67551" y="307378"/>
                  </a:lnTo>
                  <a:lnTo>
                    <a:pt x="68630" y="307378"/>
                  </a:lnTo>
                  <a:lnTo>
                    <a:pt x="68783" y="308648"/>
                  </a:lnTo>
                  <a:lnTo>
                    <a:pt x="66814" y="307378"/>
                  </a:lnTo>
                  <a:lnTo>
                    <a:pt x="65938" y="307378"/>
                  </a:lnTo>
                  <a:lnTo>
                    <a:pt x="68313" y="308648"/>
                  </a:lnTo>
                  <a:lnTo>
                    <a:pt x="70929" y="311188"/>
                  </a:lnTo>
                  <a:lnTo>
                    <a:pt x="67475" y="312458"/>
                  </a:lnTo>
                  <a:lnTo>
                    <a:pt x="65227" y="312458"/>
                  </a:lnTo>
                  <a:lnTo>
                    <a:pt x="72644" y="313728"/>
                  </a:lnTo>
                  <a:lnTo>
                    <a:pt x="69164" y="313728"/>
                  </a:lnTo>
                  <a:lnTo>
                    <a:pt x="67513" y="316268"/>
                  </a:lnTo>
                  <a:lnTo>
                    <a:pt x="69900" y="318808"/>
                  </a:lnTo>
                  <a:lnTo>
                    <a:pt x="65062" y="318808"/>
                  </a:lnTo>
                  <a:lnTo>
                    <a:pt x="69367" y="320078"/>
                  </a:lnTo>
                  <a:lnTo>
                    <a:pt x="62776" y="320078"/>
                  </a:lnTo>
                  <a:lnTo>
                    <a:pt x="68834" y="321348"/>
                  </a:lnTo>
                  <a:lnTo>
                    <a:pt x="83934" y="321348"/>
                  </a:lnTo>
                  <a:lnTo>
                    <a:pt x="88328" y="322618"/>
                  </a:lnTo>
                  <a:lnTo>
                    <a:pt x="88493" y="321348"/>
                  </a:lnTo>
                  <a:lnTo>
                    <a:pt x="92557" y="320078"/>
                  </a:lnTo>
                  <a:lnTo>
                    <a:pt x="88849" y="318808"/>
                  </a:lnTo>
                  <a:lnTo>
                    <a:pt x="91109" y="318808"/>
                  </a:lnTo>
                  <a:lnTo>
                    <a:pt x="94259" y="317538"/>
                  </a:lnTo>
                  <a:lnTo>
                    <a:pt x="91338" y="316915"/>
                  </a:lnTo>
                  <a:lnTo>
                    <a:pt x="90500" y="316268"/>
                  </a:lnTo>
                  <a:lnTo>
                    <a:pt x="87858" y="314185"/>
                  </a:lnTo>
                  <a:lnTo>
                    <a:pt x="86575" y="313728"/>
                  </a:lnTo>
                  <a:lnTo>
                    <a:pt x="85559" y="313728"/>
                  </a:lnTo>
                  <a:lnTo>
                    <a:pt x="84709" y="312458"/>
                  </a:lnTo>
                  <a:lnTo>
                    <a:pt x="87884" y="312458"/>
                  </a:lnTo>
                  <a:lnTo>
                    <a:pt x="83629" y="311188"/>
                  </a:lnTo>
                  <a:lnTo>
                    <a:pt x="86436" y="311188"/>
                  </a:lnTo>
                  <a:lnTo>
                    <a:pt x="84366" y="309918"/>
                  </a:lnTo>
                  <a:lnTo>
                    <a:pt x="83286" y="309918"/>
                  </a:lnTo>
                  <a:lnTo>
                    <a:pt x="85318" y="308648"/>
                  </a:lnTo>
                  <a:lnTo>
                    <a:pt x="86372" y="308648"/>
                  </a:lnTo>
                  <a:lnTo>
                    <a:pt x="84315" y="307378"/>
                  </a:lnTo>
                  <a:lnTo>
                    <a:pt x="86144" y="307378"/>
                  </a:lnTo>
                  <a:lnTo>
                    <a:pt x="86995" y="308648"/>
                  </a:lnTo>
                  <a:lnTo>
                    <a:pt x="89166" y="307378"/>
                  </a:lnTo>
                  <a:lnTo>
                    <a:pt x="91186" y="307378"/>
                  </a:lnTo>
                  <a:lnTo>
                    <a:pt x="94742" y="308648"/>
                  </a:lnTo>
                  <a:close/>
                </a:path>
                <a:path w="155575" h="852804">
                  <a:moveTo>
                    <a:pt x="96405" y="276898"/>
                  </a:moveTo>
                  <a:lnTo>
                    <a:pt x="91655" y="274358"/>
                  </a:lnTo>
                  <a:lnTo>
                    <a:pt x="90017" y="274358"/>
                  </a:lnTo>
                  <a:lnTo>
                    <a:pt x="88557" y="271818"/>
                  </a:lnTo>
                  <a:lnTo>
                    <a:pt x="89560" y="272338"/>
                  </a:lnTo>
                  <a:lnTo>
                    <a:pt x="88823" y="271818"/>
                  </a:lnTo>
                  <a:lnTo>
                    <a:pt x="89941" y="271818"/>
                  </a:lnTo>
                  <a:lnTo>
                    <a:pt x="91579" y="273088"/>
                  </a:lnTo>
                  <a:lnTo>
                    <a:pt x="88976" y="270548"/>
                  </a:lnTo>
                  <a:lnTo>
                    <a:pt x="90335" y="270548"/>
                  </a:lnTo>
                  <a:lnTo>
                    <a:pt x="95453" y="271818"/>
                  </a:lnTo>
                  <a:lnTo>
                    <a:pt x="95999" y="270548"/>
                  </a:lnTo>
                  <a:lnTo>
                    <a:pt x="95465" y="270548"/>
                  </a:lnTo>
                  <a:lnTo>
                    <a:pt x="91503" y="268008"/>
                  </a:lnTo>
                  <a:lnTo>
                    <a:pt x="90246" y="268008"/>
                  </a:lnTo>
                  <a:lnTo>
                    <a:pt x="89268" y="269278"/>
                  </a:lnTo>
                  <a:lnTo>
                    <a:pt x="87630" y="268008"/>
                  </a:lnTo>
                  <a:lnTo>
                    <a:pt x="86855" y="268008"/>
                  </a:lnTo>
                  <a:lnTo>
                    <a:pt x="82016" y="266738"/>
                  </a:lnTo>
                  <a:lnTo>
                    <a:pt x="80149" y="266255"/>
                  </a:lnTo>
                  <a:lnTo>
                    <a:pt x="80149" y="290868"/>
                  </a:lnTo>
                  <a:lnTo>
                    <a:pt x="77622" y="290868"/>
                  </a:lnTo>
                  <a:lnTo>
                    <a:pt x="77736" y="289598"/>
                  </a:lnTo>
                  <a:lnTo>
                    <a:pt x="77863" y="289598"/>
                  </a:lnTo>
                  <a:lnTo>
                    <a:pt x="80149" y="290868"/>
                  </a:lnTo>
                  <a:lnTo>
                    <a:pt x="80149" y="266255"/>
                  </a:lnTo>
                  <a:lnTo>
                    <a:pt x="77190" y="265468"/>
                  </a:lnTo>
                  <a:lnTo>
                    <a:pt x="76428" y="265747"/>
                  </a:lnTo>
                  <a:lnTo>
                    <a:pt x="76428" y="268008"/>
                  </a:lnTo>
                  <a:lnTo>
                    <a:pt x="74053" y="268008"/>
                  </a:lnTo>
                  <a:lnTo>
                    <a:pt x="74041" y="266915"/>
                  </a:lnTo>
                  <a:lnTo>
                    <a:pt x="76428" y="268008"/>
                  </a:lnTo>
                  <a:lnTo>
                    <a:pt x="76428" y="265747"/>
                  </a:lnTo>
                  <a:lnTo>
                    <a:pt x="73634" y="266738"/>
                  </a:lnTo>
                  <a:lnTo>
                    <a:pt x="71767" y="266738"/>
                  </a:lnTo>
                  <a:lnTo>
                    <a:pt x="73672" y="268008"/>
                  </a:lnTo>
                  <a:lnTo>
                    <a:pt x="73113" y="268008"/>
                  </a:lnTo>
                  <a:lnTo>
                    <a:pt x="72313" y="268008"/>
                  </a:lnTo>
                  <a:lnTo>
                    <a:pt x="72948" y="268185"/>
                  </a:lnTo>
                  <a:lnTo>
                    <a:pt x="71970" y="269278"/>
                  </a:lnTo>
                  <a:lnTo>
                    <a:pt x="73545" y="269278"/>
                  </a:lnTo>
                  <a:lnTo>
                    <a:pt x="74879" y="269278"/>
                  </a:lnTo>
                  <a:lnTo>
                    <a:pt x="73634" y="268376"/>
                  </a:lnTo>
                  <a:lnTo>
                    <a:pt x="76784" y="269278"/>
                  </a:lnTo>
                  <a:lnTo>
                    <a:pt x="76263" y="269278"/>
                  </a:lnTo>
                  <a:lnTo>
                    <a:pt x="77571" y="270548"/>
                  </a:lnTo>
                  <a:lnTo>
                    <a:pt x="75336" y="270548"/>
                  </a:lnTo>
                  <a:lnTo>
                    <a:pt x="73545" y="269278"/>
                  </a:lnTo>
                  <a:lnTo>
                    <a:pt x="75298" y="270548"/>
                  </a:lnTo>
                  <a:lnTo>
                    <a:pt x="74218" y="270548"/>
                  </a:lnTo>
                  <a:lnTo>
                    <a:pt x="73228" y="271818"/>
                  </a:lnTo>
                  <a:lnTo>
                    <a:pt x="72986" y="271818"/>
                  </a:lnTo>
                  <a:lnTo>
                    <a:pt x="76238" y="273088"/>
                  </a:lnTo>
                  <a:lnTo>
                    <a:pt x="72758" y="273088"/>
                  </a:lnTo>
                  <a:lnTo>
                    <a:pt x="75031" y="274294"/>
                  </a:lnTo>
                  <a:lnTo>
                    <a:pt x="69926" y="273088"/>
                  </a:lnTo>
                  <a:lnTo>
                    <a:pt x="74701" y="275628"/>
                  </a:lnTo>
                  <a:lnTo>
                    <a:pt x="68884" y="274358"/>
                  </a:lnTo>
                  <a:lnTo>
                    <a:pt x="73698" y="275628"/>
                  </a:lnTo>
                  <a:lnTo>
                    <a:pt x="70764" y="276898"/>
                  </a:lnTo>
                  <a:lnTo>
                    <a:pt x="73329" y="278168"/>
                  </a:lnTo>
                  <a:lnTo>
                    <a:pt x="69456" y="278168"/>
                  </a:lnTo>
                  <a:lnTo>
                    <a:pt x="73507" y="279438"/>
                  </a:lnTo>
                  <a:lnTo>
                    <a:pt x="74282" y="279438"/>
                  </a:lnTo>
                  <a:lnTo>
                    <a:pt x="76720" y="280708"/>
                  </a:lnTo>
                  <a:lnTo>
                    <a:pt x="72694" y="280708"/>
                  </a:lnTo>
                  <a:lnTo>
                    <a:pt x="72021" y="279438"/>
                  </a:lnTo>
                  <a:lnTo>
                    <a:pt x="71513" y="279438"/>
                  </a:lnTo>
                  <a:lnTo>
                    <a:pt x="71335" y="280708"/>
                  </a:lnTo>
                  <a:lnTo>
                    <a:pt x="71602" y="280708"/>
                  </a:lnTo>
                  <a:lnTo>
                    <a:pt x="72301" y="281419"/>
                  </a:lnTo>
                  <a:lnTo>
                    <a:pt x="74510" y="281978"/>
                  </a:lnTo>
                  <a:lnTo>
                    <a:pt x="72847" y="281978"/>
                  </a:lnTo>
                  <a:lnTo>
                    <a:pt x="70231" y="281978"/>
                  </a:lnTo>
                  <a:lnTo>
                    <a:pt x="73266" y="283248"/>
                  </a:lnTo>
                  <a:lnTo>
                    <a:pt x="72453" y="283248"/>
                  </a:lnTo>
                  <a:lnTo>
                    <a:pt x="73380" y="284518"/>
                  </a:lnTo>
                  <a:lnTo>
                    <a:pt x="69570" y="283248"/>
                  </a:lnTo>
                  <a:lnTo>
                    <a:pt x="68300" y="283248"/>
                  </a:lnTo>
                  <a:lnTo>
                    <a:pt x="66636" y="281978"/>
                  </a:lnTo>
                  <a:lnTo>
                    <a:pt x="66408" y="283248"/>
                  </a:lnTo>
                  <a:lnTo>
                    <a:pt x="67564" y="283248"/>
                  </a:lnTo>
                  <a:lnTo>
                    <a:pt x="68478" y="284518"/>
                  </a:lnTo>
                  <a:lnTo>
                    <a:pt x="71907" y="285788"/>
                  </a:lnTo>
                  <a:lnTo>
                    <a:pt x="70040" y="285788"/>
                  </a:lnTo>
                  <a:lnTo>
                    <a:pt x="72961" y="287058"/>
                  </a:lnTo>
                  <a:lnTo>
                    <a:pt x="69900" y="287058"/>
                  </a:lnTo>
                  <a:lnTo>
                    <a:pt x="69926" y="287985"/>
                  </a:lnTo>
                  <a:lnTo>
                    <a:pt x="71666" y="288112"/>
                  </a:lnTo>
                  <a:lnTo>
                    <a:pt x="72555" y="288175"/>
                  </a:lnTo>
                  <a:lnTo>
                    <a:pt x="70497" y="287909"/>
                  </a:lnTo>
                  <a:lnTo>
                    <a:pt x="69900" y="287070"/>
                  </a:lnTo>
                  <a:lnTo>
                    <a:pt x="73571" y="288328"/>
                  </a:lnTo>
                  <a:lnTo>
                    <a:pt x="72605" y="288328"/>
                  </a:lnTo>
                  <a:lnTo>
                    <a:pt x="74523" y="289598"/>
                  </a:lnTo>
                  <a:lnTo>
                    <a:pt x="75971" y="289598"/>
                  </a:lnTo>
                  <a:lnTo>
                    <a:pt x="76962" y="290817"/>
                  </a:lnTo>
                  <a:lnTo>
                    <a:pt x="75958" y="292138"/>
                  </a:lnTo>
                  <a:lnTo>
                    <a:pt x="72428" y="290868"/>
                  </a:lnTo>
                  <a:lnTo>
                    <a:pt x="71742" y="290868"/>
                  </a:lnTo>
                  <a:lnTo>
                    <a:pt x="73228" y="289598"/>
                  </a:lnTo>
                  <a:lnTo>
                    <a:pt x="66484" y="289598"/>
                  </a:lnTo>
                  <a:lnTo>
                    <a:pt x="69278" y="290868"/>
                  </a:lnTo>
                  <a:lnTo>
                    <a:pt x="68033" y="292138"/>
                  </a:lnTo>
                  <a:lnTo>
                    <a:pt x="72847" y="292138"/>
                  </a:lnTo>
                  <a:lnTo>
                    <a:pt x="76073" y="294678"/>
                  </a:lnTo>
                  <a:lnTo>
                    <a:pt x="63804" y="292138"/>
                  </a:lnTo>
                  <a:lnTo>
                    <a:pt x="68287" y="294678"/>
                  </a:lnTo>
                  <a:lnTo>
                    <a:pt x="70561" y="294678"/>
                  </a:lnTo>
                  <a:lnTo>
                    <a:pt x="74980" y="295948"/>
                  </a:lnTo>
                  <a:lnTo>
                    <a:pt x="70129" y="295948"/>
                  </a:lnTo>
                  <a:lnTo>
                    <a:pt x="70015" y="296354"/>
                  </a:lnTo>
                  <a:lnTo>
                    <a:pt x="74155" y="297218"/>
                  </a:lnTo>
                  <a:lnTo>
                    <a:pt x="86525" y="297218"/>
                  </a:lnTo>
                  <a:lnTo>
                    <a:pt x="85890" y="295948"/>
                  </a:lnTo>
                  <a:lnTo>
                    <a:pt x="88163" y="297218"/>
                  </a:lnTo>
                  <a:lnTo>
                    <a:pt x="90195" y="297218"/>
                  </a:lnTo>
                  <a:lnTo>
                    <a:pt x="88912" y="295948"/>
                  </a:lnTo>
                  <a:lnTo>
                    <a:pt x="89636" y="295948"/>
                  </a:lnTo>
                  <a:lnTo>
                    <a:pt x="89979" y="295948"/>
                  </a:lnTo>
                  <a:lnTo>
                    <a:pt x="89598" y="295808"/>
                  </a:lnTo>
                  <a:lnTo>
                    <a:pt x="89395" y="295236"/>
                  </a:lnTo>
                  <a:lnTo>
                    <a:pt x="89395" y="295744"/>
                  </a:lnTo>
                  <a:lnTo>
                    <a:pt x="86207" y="294678"/>
                  </a:lnTo>
                  <a:lnTo>
                    <a:pt x="88061" y="294678"/>
                  </a:lnTo>
                  <a:lnTo>
                    <a:pt x="89395" y="295744"/>
                  </a:lnTo>
                  <a:lnTo>
                    <a:pt x="89395" y="295236"/>
                  </a:lnTo>
                  <a:lnTo>
                    <a:pt x="89204" y="294678"/>
                  </a:lnTo>
                  <a:lnTo>
                    <a:pt x="90335" y="294678"/>
                  </a:lnTo>
                  <a:lnTo>
                    <a:pt x="91757" y="293408"/>
                  </a:lnTo>
                  <a:lnTo>
                    <a:pt x="89217" y="292138"/>
                  </a:lnTo>
                  <a:lnTo>
                    <a:pt x="88112" y="290868"/>
                  </a:lnTo>
                  <a:lnTo>
                    <a:pt x="87020" y="289598"/>
                  </a:lnTo>
                  <a:lnTo>
                    <a:pt x="89433" y="288328"/>
                  </a:lnTo>
                  <a:lnTo>
                    <a:pt x="88061" y="288328"/>
                  </a:lnTo>
                  <a:lnTo>
                    <a:pt x="91973" y="285788"/>
                  </a:lnTo>
                  <a:lnTo>
                    <a:pt x="89916" y="284518"/>
                  </a:lnTo>
                  <a:lnTo>
                    <a:pt x="85801" y="281978"/>
                  </a:lnTo>
                  <a:lnTo>
                    <a:pt x="91706" y="280708"/>
                  </a:lnTo>
                  <a:lnTo>
                    <a:pt x="92938" y="279438"/>
                  </a:lnTo>
                  <a:lnTo>
                    <a:pt x="91884" y="279438"/>
                  </a:lnTo>
                  <a:lnTo>
                    <a:pt x="90512" y="279438"/>
                  </a:lnTo>
                  <a:lnTo>
                    <a:pt x="88747" y="278168"/>
                  </a:lnTo>
                  <a:lnTo>
                    <a:pt x="91884" y="279438"/>
                  </a:lnTo>
                  <a:lnTo>
                    <a:pt x="88430" y="276898"/>
                  </a:lnTo>
                  <a:lnTo>
                    <a:pt x="85979" y="275628"/>
                  </a:lnTo>
                  <a:lnTo>
                    <a:pt x="96405" y="276898"/>
                  </a:lnTo>
                  <a:close/>
                </a:path>
                <a:path w="155575" h="852804">
                  <a:moveTo>
                    <a:pt x="110337" y="133400"/>
                  </a:moveTo>
                  <a:lnTo>
                    <a:pt x="110147" y="133235"/>
                  </a:lnTo>
                  <a:lnTo>
                    <a:pt x="109766" y="133223"/>
                  </a:lnTo>
                  <a:lnTo>
                    <a:pt x="110337" y="133400"/>
                  </a:lnTo>
                  <a:close/>
                </a:path>
                <a:path w="155575" h="852804">
                  <a:moveTo>
                    <a:pt x="111290" y="133705"/>
                  </a:moveTo>
                  <a:lnTo>
                    <a:pt x="110337" y="133400"/>
                  </a:lnTo>
                  <a:lnTo>
                    <a:pt x="111290" y="133705"/>
                  </a:lnTo>
                  <a:close/>
                </a:path>
                <a:path w="155575" h="852804">
                  <a:moveTo>
                    <a:pt x="112331" y="133946"/>
                  </a:moveTo>
                  <a:lnTo>
                    <a:pt x="111506" y="133743"/>
                  </a:lnTo>
                  <a:lnTo>
                    <a:pt x="111290" y="133705"/>
                  </a:lnTo>
                  <a:lnTo>
                    <a:pt x="112331" y="133946"/>
                  </a:lnTo>
                  <a:close/>
                </a:path>
                <a:path w="155575" h="852804">
                  <a:moveTo>
                    <a:pt x="113957" y="133337"/>
                  </a:moveTo>
                  <a:lnTo>
                    <a:pt x="112242" y="132740"/>
                  </a:lnTo>
                  <a:lnTo>
                    <a:pt x="111950" y="132969"/>
                  </a:lnTo>
                  <a:lnTo>
                    <a:pt x="109880" y="133007"/>
                  </a:lnTo>
                  <a:lnTo>
                    <a:pt x="110147" y="133235"/>
                  </a:lnTo>
                  <a:lnTo>
                    <a:pt x="113957" y="133337"/>
                  </a:lnTo>
                  <a:close/>
                </a:path>
                <a:path w="155575" h="852804">
                  <a:moveTo>
                    <a:pt x="119989" y="100228"/>
                  </a:moveTo>
                  <a:lnTo>
                    <a:pt x="119316" y="99517"/>
                  </a:lnTo>
                  <a:lnTo>
                    <a:pt x="117614" y="99618"/>
                  </a:lnTo>
                  <a:lnTo>
                    <a:pt x="119989" y="100228"/>
                  </a:lnTo>
                  <a:close/>
                </a:path>
                <a:path w="155575" h="852804">
                  <a:moveTo>
                    <a:pt x="126123" y="130403"/>
                  </a:moveTo>
                  <a:lnTo>
                    <a:pt x="125095" y="131216"/>
                  </a:lnTo>
                  <a:lnTo>
                    <a:pt x="125641" y="131241"/>
                  </a:lnTo>
                  <a:lnTo>
                    <a:pt x="126123" y="130403"/>
                  </a:lnTo>
                  <a:close/>
                </a:path>
                <a:path w="155575" h="852804">
                  <a:moveTo>
                    <a:pt x="127850" y="131445"/>
                  </a:moveTo>
                  <a:lnTo>
                    <a:pt x="127800" y="131318"/>
                  </a:lnTo>
                  <a:lnTo>
                    <a:pt x="125641" y="131241"/>
                  </a:lnTo>
                  <a:lnTo>
                    <a:pt x="125437" y="131597"/>
                  </a:lnTo>
                  <a:lnTo>
                    <a:pt x="127850" y="131445"/>
                  </a:lnTo>
                  <a:close/>
                </a:path>
                <a:path w="155575" h="852804">
                  <a:moveTo>
                    <a:pt x="130556" y="128155"/>
                  </a:moveTo>
                  <a:lnTo>
                    <a:pt x="129603" y="127647"/>
                  </a:lnTo>
                  <a:lnTo>
                    <a:pt x="129362" y="127508"/>
                  </a:lnTo>
                  <a:lnTo>
                    <a:pt x="128295" y="127711"/>
                  </a:lnTo>
                  <a:lnTo>
                    <a:pt x="128714" y="128333"/>
                  </a:lnTo>
                  <a:lnTo>
                    <a:pt x="129921" y="128003"/>
                  </a:lnTo>
                  <a:lnTo>
                    <a:pt x="130556" y="128155"/>
                  </a:lnTo>
                  <a:close/>
                </a:path>
                <a:path w="155575" h="852804">
                  <a:moveTo>
                    <a:pt x="131559" y="131229"/>
                  </a:moveTo>
                  <a:lnTo>
                    <a:pt x="127850" y="131445"/>
                  </a:lnTo>
                  <a:lnTo>
                    <a:pt x="127990" y="131813"/>
                  </a:lnTo>
                  <a:lnTo>
                    <a:pt x="131559" y="131229"/>
                  </a:lnTo>
                  <a:close/>
                </a:path>
                <a:path w="155575" h="852804">
                  <a:moveTo>
                    <a:pt x="134874" y="106540"/>
                  </a:moveTo>
                  <a:lnTo>
                    <a:pt x="134569" y="106057"/>
                  </a:lnTo>
                  <a:lnTo>
                    <a:pt x="133883" y="106349"/>
                  </a:lnTo>
                  <a:lnTo>
                    <a:pt x="134874" y="106540"/>
                  </a:lnTo>
                  <a:close/>
                </a:path>
                <a:path w="155575" h="852804">
                  <a:moveTo>
                    <a:pt x="138874" y="100545"/>
                  </a:moveTo>
                  <a:lnTo>
                    <a:pt x="138049" y="99707"/>
                  </a:lnTo>
                  <a:lnTo>
                    <a:pt x="138531" y="100304"/>
                  </a:lnTo>
                  <a:lnTo>
                    <a:pt x="138874" y="100545"/>
                  </a:lnTo>
                  <a:close/>
                </a:path>
                <a:path w="155575" h="852804">
                  <a:moveTo>
                    <a:pt x="144449" y="64122"/>
                  </a:moveTo>
                  <a:lnTo>
                    <a:pt x="143522" y="63512"/>
                  </a:lnTo>
                  <a:lnTo>
                    <a:pt x="140246" y="63131"/>
                  </a:lnTo>
                  <a:lnTo>
                    <a:pt x="140779" y="63500"/>
                  </a:lnTo>
                  <a:lnTo>
                    <a:pt x="144449" y="64122"/>
                  </a:lnTo>
                  <a:close/>
                </a:path>
                <a:path w="155575" h="852804">
                  <a:moveTo>
                    <a:pt x="145313" y="46951"/>
                  </a:moveTo>
                  <a:lnTo>
                    <a:pt x="143738" y="46443"/>
                  </a:lnTo>
                  <a:lnTo>
                    <a:pt x="143459" y="46761"/>
                  </a:lnTo>
                  <a:lnTo>
                    <a:pt x="142138" y="46939"/>
                  </a:lnTo>
                  <a:lnTo>
                    <a:pt x="142532" y="47180"/>
                  </a:lnTo>
                  <a:lnTo>
                    <a:pt x="144183" y="47244"/>
                  </a:lnTo>
                  <a:lnTo>
                    <a:pt x="145313" y="46951"/>
                  </a:lnTo>
                  <a:close/>
                </a:path>
                <a:path w="155575" h="852804">
                  <a:moveTo>
                    <a:pt x="155168" y="711"/>
                  </a:moveTo>
                  <a:lnTo>
                    <a:pt x="154305" y="0"/>
                  </a:lnTo>
                  <a:lnTo>
                    <a:pt x="154101" y="254"/>
                  </a:lnTo>
                  <a:lnTo>
                    <a:pt x="155168" y="71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9321108" y="9774027"/>
              <a:ext cx="53340" cy="260350"/>
            </a:xfrm>
            <a:custGeom>
              <a:avLst/>
              <a:gdLst/>
              <a:ahLst/>
              <a:cxnLst/>
              <a:rect l="l" t="t" r="r" b="b"/>
              <a:pathLst>
                <a:path w="53340" h="260350">
                  <a:moveTo>
                    <a:pt x="838" y="253758"/>
                  </a:moveTo>
                  <a:lnTo>
                    <a:pt x="622" y="253555"/>
                  </a:lnTo>
                  <a:lnTo>
                    <a:pt x="241" y="253580"/>
                  </a:lnTo>
                  <a:lnTo>
                    <a:pt x="838" y="253758"/>
                  </a:lnTo>
                  <a:close/>
                </a:path>
                <a:path w="53340" h="260350">
                  <a:moveTo>
                    <a:pt x="1066" y="259118"/>
                  </a:moveTo>
                  <a:lnTo>
                    <a:pt x="762" y="258876"/>
                  </a:lnTo>
                  <a:lnTo>
                    <a:pt x="609" y="259041"/>
                  </a:lnTo>
                  <a:lnTo>
                    <a:pt x="800" y="259080"/>
                  </a:lnTo>
                  <a:lnTo>
                    <a:pt x="952" y="259105"/>
                  </a:lnTo>
                  <a:close/>
                </a:path>
                <a:path w="53340" h="260350">
                  <a:moveTo>
                    <a:pt x="1397" y="259283"/>
                  </a:moveTo>
                  <a:lnTo>
                    <a:pt x="1079" y="259130"/>
                  </a:lnTo>
                  <a:lnTo>
                    <a:pt x="1384" y="259372"/>
                  </a:lnTo>
                  <a:close/>
                </a:path>
                <a:path w="53340" h="260350">
                  <a:moveTo>
                    <a:pt x="1765" y="254038"/>
                  </a:moveTo>
                  <a:lnTo>
                    <a:pt x="838" y="253758"/>
                  </a:lnTo>
                  <a:lnTo>
                    <a:pt x="1765" y="254038"/>
                  </a:lnTo>
                  <a:close/>
                </a:path>
                <a:path w="53340" h="260350">
                  <a:moveTo>
                    <a:pt x="1943" y="255206"/>
                  </a:moveTo>
                  <a:lnTo>
                    <a:pt x="1816" y="255333"/>
                  </a:lnTo>
                  <a:lnTo>
                    <a:pt x="1930" y="255524"/>
                  </a:lnTo>
                  <a:lnTo>
                    <a:pt x="1892" y="255308"/>
                  </a:lnTo>
                  <a:close/>
                </a:path>
                <a:path w="53340" h="260350">
                  <a:moveTo>
                    <a:pt x="2070" y="259892"/>
                  </a:moveTo>
                  <a:lnTo>
                    <a:pt x="1397" y="259384"/>
                  </a:lnTo>
                  <a:lnTo>
                    <a:pt x="1371" y="259511"/>
                  </a:lnTo>
                  <a:lnTo>
                    <a:pt x="1244" y="259676"/>
                  </a:lnTo>
                  <a:lnTo>
                    <a:pt x="2070" y="259892"/>
                  </a:lnTo>
                  <a:close/>
                </a:path>
                <a:path w="53340" h="260350">
                  <a:moveTo>
                    <a:pt x="2806" y="247002"/>
                  </a:moveTo>
                  <a:lnTo>
                    <a:pt x="1562" y="246380"/>
                  </a:lnTo>
                  <a:lnTo>
                    <a:pt x="2247" y="247650"/>
                  </a:lnTo>
                  <a:lnTo>
                    <a:pt x="2806" y="247002"/>
                  </a:lnTo>
                  <a:close/>
                </a:path>
                <a:path w="53340" h="260350">
                  <a:moveTo>
                    <a:pt x="2971" y="259537"/>
                  </a:moveTo>
                  <a:lnTo>
                    <a:pt x="2743" y="259080"/>
                  </a:lnTo>
                  <a:lnTo>
                    <a:pt x="2209" y="259080"/>
                  </a:lnTo>
                  <a:lnTo>
                    <a:pt x="2971" y="259537"/>
                  </a:lnTo>
                  <a:close/>
                </a:path>
                <a:path w="53340" h="260350">
                  <a:moveTo>
                    <a:pt x="3149" y="255905"/>
                  </a:moveTo>
                  <a:lnTo>
                    <a:pt x="2413" y="255765"/>
                  </a:lnTo>
                  <a:lnTo>
                    <a:pt x="2057" y="255651"/>
                  </a:lnTo>
                  <a:lnTo>
                    <a:pt x="1930" y="255524"/>
                  </a:lnTo>
                  <a:lnTo>
                    <a:pt x="1993" y="255689"/>
                  </a:lnTo>
                  <a:lnTo>
                    <a:pt x="2476" y="255854"/>
                  </a:lnTo>
                  <a:lnTo>
                    <a:pt x="2882" y="255917"/>
                  </a:lnTo>
                  <a:lnTo>
                    <a:pt x="3149" y="255905"/>
                  </a:lnTo>
                  <a:close/>
                </a:path>
                <a:path w="53340" h="260350">
                  <a:moveTo>
                    <a:pt x="3187" y="259080"/>
                  </a:moveTo>
                  <a:lnTo>
                    <a:pt x="2070" y="257810"/>
                  </a:lnTo>
                  <a:lnTo>
                    <a:pt x="2743" y="259080"/>
                  </a:lnTo>
                  <a:lnTo>
                    <a:pt x="3187" y="259080"/>
                  </a:lnTo>
                  <a:close/>
                </a:path>
                <a:path w="53340" h="260350">
                  <a:moveTo>
                    <a:pt x="3340" y="246380"/>
                  </a:moveTo>
                  <a:close/>
                </a:path>
                <a:path w="53340" h="260350">
                  <a:moveTo>
                    <a:pt x="4089" y="247650"/>
                  </a:moveTo>
                  <a:lnTo>
                    <a:pt x="3289" y="246430"/>
                  </a:lnTo>
                  <a:lnTo>
                    <a:pt x="2806" y="247002"/>
                  </a:lnTo>
                  <a:lnTo>
                    <a:pt x="4089" y="247650"/>
                  </a:lnTo>
                  <a:close/>
                </a:path>
                <a:path w="53340" h="260350">
                  <a:moveTo>
                    <a:pt x="4165" y="244538"/>
                  </a:moveTo>
                  <a:lnTo>
                    <a:pt x="2832" y="243840"/>
                  </a:lnTo>
                  <a:lnTo>
                    <a:pt x="3695" y="245110"/>
                  </a:lnTo>
                  <a:lnTo>
                    <a:pt x="4165" y="244538"/>
                  </a:lnTo>
                  <a:close/>
                </a:path>
                <a:path w="53340" h="260350">
                  <a:moveTo>
                    <a:pt x="4292" y="260350"/>
                  </a:moveTo>
                  <a:lnTo>
                    <a:pt x="2971" y="259537"/>
                  </a:lnTo>
                  <a:lnTo>
                    <a:pt x="3365" y="260350"/>
                  </a:lnTo>
                  <a:lnTo>
                    <a:pt x="4292" y="260350"/>
                  </a:lnTo>
                  <a:close/>
                </a:path>
                <a:path w="53340" h="260350">
                  <a:moveTo>
                    <a:pt x="4457" y="253339"/>
                  </a:moveTo>
                  <a:lnTo>
                    <a:pt x="2730" y="252742"/>
                  </a:lnTo>
                  <a:lnTo>
                    <a:pt x="2438" y="253060"/>
                  </a:lnTo>
                  <a:lnTo>
                    <a:pt x="342" y="253288"/>
                  </a:lnTo>
                  <a:lnTo>
                    <a:pt x="622" y="253555"/>
                  </a:lnTo>
                  <a:lnTo>
                    <a:pt x="4457" y="253339"/>
                  </a:lnTo>
                  <a:close/>
                </a:path>
                <a:path w="53340" h="260350">
                  <a:moveTo>
                    <a:pt x="6388" y="239839"/>
                  </a:moveTo>
                  <a:lnTo>
                    <a:pt x="5257" y="240360"/>
                  </a:lnTo>
                  <a:lnTo>
                    <a:pt x="5892" y="240144"/>
                  </a:lnTo>
                  <a:lnTo>
                    <a:pt x="6197" y="239979"/>
                  </a:lnTo>
                  <a:lnTo>
                    <a:pt x="6388" y="239839"/>
                  </a:lnTo>
                  <a:close/>
                </a:path>
                <a:path w="53340" h="260350">
                  <a:moveTo>
                    <a:pt x="6819" y="256540"/>
                  </a:moveTo>
                  <a:lnTo>
                    <a:pt x="4495" y="256540"/>
                  </a:lnTo>
                  <a:lnTo>
                    <a:pt x="6527" y="257289"/>
                  </a:lnTo>
                  <a:lnTo>
                    <a:pt x="6819" y="256540"/>
                  </a:lnTo>
                  <a:close/>
                </a:path>
                <a:path w="53340" h="260350">
                  <a:moveTo>
                    <a:pt x="7734" y="235191"/>
                  </a:moveTo>
                  <a:lnTo>
                    <a:pt x="7493" y="235165"/>
                  </a:lnTo>
                  <a:lnTo>
                    <a:pt x="7213" y="235178"/>
                  </a:lnTo>
                  <a:lnTo>
                    <a:pt x="6972" y="235216"/>
                  </a:lnTo>
                  <a:lnTo>
                    <a:pt x="7150" y="235242"/>
                  </a:lnTo>
                  <a:lnTo>
                    <a:pt x="7454" y="235216"/>
                  </a:lnTo>
                  <a:lnTo>
                    <a:pt x="7734" y="235191"/>
                  </a:lnTo>
                  <a:close/>
                </a:path>
                <a:path w="53340" h="260350">
                  <a:moveTo>
                    <a:pt x="7937" y="257810"/>
                  </a:moveTo>
                  <a:lnTo>
                    <a:pt x="6527" y="257289"/>
                  </a:lnTo>
                  <a:lnTo>
                    <a:pt x="6337" y="257810"/>
                  </a:lnTo>
                  <a:lnTo>
                    <a:pt x="7937" y="257810"/>
                  </a:lnTo>
                  <a:close/>
                </a:path>
                <a:path w="53340" h="260350">
                  <a:moveTo>
                    <a:pt x="8305" y="164909"/>
                  </a:moveTo>
                  <a:lnTo>
                    <a:pt x="8280" y="165036"/>
                  </a:lnTo>
                  <a:lnTo>
                    <a:pt x="8305" y="164909"/>
                  </a:lnTo>
                  <a:close/>
                </a:path>
                <a:path w="53340" h="260350">
                  <a:moveTo>
                    <a:pt x="8877" y="163906"/>
                  </a:moveTo>
                  <a:lnTo>
                    <a:pt x="8559" y="164160"/>
                  </a:lnTo>
                  <a:lnTo>
                    <a:pt x="8356" y="164528"/>
                  </a:lnTo>
                  <a:lnTo>
                    <a:pt x="8305" y="164909"/>
                  </a:lnTo>
                  <a:lnTo>
                    <a:pt x="8877" y="163906"/>
                  </a:lnTo>
                  <a:close/>
                </a:path>
                <a:path w="53340" h="260350">
                  <a:moveTo>
                    <a:pt x="9017" y="188125"/>
                  </a:moveTo>
                  <a:lnTo>
                    <a:pt x="8890" y="187960"/>
                  </a:lnTo>
                  <a:lnTo>
                    <a:pt x="8509" y="187960"/>
                  </a:lnTo>
                  <a:lnTo>
                    <a:pt x="9017" y="188125"/>
                  </a:lnTo>
                  <a:close/>
                </a:path>
                <a:path w="53340" h="260350">
                  <a:moveTo>
                    <a:pt x="9334" y="177800"/>
                  </a:moveTo>
                  <a:lnTo>
                    <a:pt x="8991" y="177292"/>
                  </a:lnTo>
                  <a:lnTo>
                    <a:pt x="8089" y="177800"/>
                  </a:lnTo>
                  <a:lnTo>
                    <a:pt x="9334" y="177800"/>
                  </a:lnTo>
                  <a:close/>
                </a:path>
                <a:path w="53340" h="260350">
                  <a:moveTo>
                    <a:pt x="10299" y="239153"/>
                  </a:moveTo>
                  <a:lnTo>
                    <a:pt x="9436" y="238760"/>
                  </a:lnTo>
                  <a:lnTo>
                    <a:pt x="8750" y="238760"/>
                  </a:lnTo>
                  <a:lnTo>
                    <a:pt x="10299" y="239153"/>
                  </a:lnTo>
                  <a:close/>
                </a:path>
                <a:path w="53340" h="260350">
                  <a:moveTo>
                    <a:pt x="10452" y="193040"/>
                  </a:moveTo>
                  <a:lnTo>
                    <a:pt x="10401" y="191770"/>
                  </a:lnTo>
                  <a:lnTo>
                    <a:pt x="10350" y="193040"/>
                  </a:lnTo>
                  <a:close/>
                </a:path>
                <a:path w="53340" h="260350">
                  <a:moveTo>
                    <a:pt x="10515" y="186690"/>
                  </a:moveTo>
                  <a:lnTo>
                    <a:pt x="9982" y="185420"/>
                  </a:lnTo>
                  <a:lnTo>
                    <a:pt x="9283" y="185420"/>
                  </a:lnTo>
                  <a:lnTo>
                    <a:pt x="8382" y="186690"/>
                  </a:lnTo>
                  <a:lnTo>
                    <a:pt x="10515" y="186690"/>
                  </a:lnTo>
                  <a:close/>
                </a:path>
                <a:path w="53340" h="260350">
                  <a:moveTo>
                    <a:pt x="10579" y="210972"/>
                  </a:moveTo>
                  <a:lnTo>
                    <a:pt x="9906" y="210121"/>
                  </a:lnTo>
                  <a:lnTo>
                    <a:pt x="8178" y="210388"/>
                  </a:lnTo>
                  <a:lnTo>
                    <a:pt x="10579" y="210972"/>
                  </a:lnTo>
                  <a:close/>
                </a:path>
                <a:path w="53340" h="260350">
                  <a:moveTo>
                    <a:pt x="10947" y="160337"/>
                  </a:moveTo>
                  <a:lnTo>
                    <a:pt x="10744" y="160261"/>
                  </a:lnTo>
                  <a:lnTo>
                    <a:pt x="10541" y="160210"/>
                  </a:lnTo>
                  <a:lnTo>
                    <a:pt x="10223" y="160121"/>
                  </a:lnTo>
                  <a:lnTo>
                    <a:pt x="8851" y="160680"/>
                  </a:lnTo>
                  <a:lnTo>
                    <a:pt x="9931" y="160629"/>
                  </a:lnTo>
                  <a:lnTo>
                    <a:pt x="10528" y="160502"/>
                  </a:lnTo>
                  <a:lnTo>
                    <a:pt x="10947" y="160337"/>
                  </a:lnTo>
                  <a:close/>
                </a:path>
                <a:path w="53340" h="260350">
                  <a:moveTo>
                    <a:pt x="12369" y="239674"/>
                  </a:moveTo>
                  <a:lnTo>
                    <a:pt x="10299" y="239153"/>
                  </a:lnTo>
                  <a:lnTo>
                    <a:pt x="12242" y="240030"/>
                  </a:lnTo>
                  <a:lnTo>
                    <a:pt x="12369" y="239674"/>
                  </a:lnTo>
                  <a:close/>
                </a:path>
                <a:path w="53340" h="260350">
                  <a:moveTo>
                    <a:pt x="12458" y="200660"/>
                  </a:moveTo>
                  <a:lnTo>
                    <a:pt x="10350" y="200660"/>
                  </a:lnTo>
                  <a:lnTo>
                    <a:pt x="10858" y="201930"/>
                  </a:lnTo>
                  <a:lnTo>
                    <a:pt x="12458" y="200660"/>
                  </a:lnTo>
                  <a:close/>
                </a:path>
                <a:path w="53340" h="260350">
                  <a:moveTo>
                    <a:pt x="12890" y="201752"/>
                  </a:moveTo>
                  <a:lnTo>
                    <a:pt x="12471" y="201447"/>
                  </a:lnTo>
                  <a:lnTo>
                    <a:pt x="11861" y="201676"/>
                  </a:lnTo>
                  <a:lnTo>
                    <a:pt x="11938" y="201942"/>
                  </a:lnTo>
                  <a:lnTo>
                    <a:pt x="12306" y="202234"/>
                  </a:lnTo>
                  <a:lnTo>
                    <a:pt x="12547" y="202018"/>
                  </a:lnTo>
                  <a:lnTo>
                    <a:pt x="12890" y="201752"/>
                  </a:lnTo>
                  <a:close/>
                </a:path>
                <a:path w="53340" h="260350">
                  <a:moveTo>
                    <a:pt x="12979" y="260350"/>
                  </a:moveTo>
                  <a:lnTo>
                    <a:pt x="6337" y="257810"/>
                  </a:lnTo>
                  <a:lnTo>
                    <a:pt x="3441" y="257810"/>
                  </a:lnTo>
                  <a:lnTo>
                    <a:pt x="2362" y="256540"/>
                  </a:lnTo>
                  <a:lnTo>
                    <a:pt x="3200" y="257810"/>
                  </a:lnTo>
                  <a:lnTo>
                    <a:pt x="4991" y="259080"/>
                  </a:lnTo>
                  <a:lnTo>
                    <a:pt x="6413" y="259080"/>
                  </a:lnTo>
                  <a:lnTo>
                    <a:pt x="6997" y="260350"/>
                  </a:lnTo>
                  <a:lnTo>
                    <a:pt x="12979" y="260350"/>
                  </a:lnTo>
                  <a:close/>
                </a:path>
                <a:path w="53340" h="260350">
                  <a:moveTo>
                    <a:pt x="13627" y="202984"/>
                  </a:moveTo>
                  <a:lnTo>
                    <a:pt x="13106" y="202742"/>
                  </a:lnTo>
                  <a:lnTo>
                    <a:pt x="12611" y="202476"/>
                  </a:lnTo>
                  <a:lnTo>
                    <a:pt x="12319" y="202247"/>
                  </a:lnTo>
                  <a:lnTo>
                    <a:pt x="12052" y="202514"/>
                  </a:lnTo>
                  <a:lnTo>
                    <a:pt x="11963" y="202742"/>
                  </a:lnTo>
                  <a:lnTo>
                    <a:pt x="13627" y="202984"/>
                  </a:lnTo>
                  <a:close/>
                </a:path>
                <a:path w="53340" h="260350">
                  <a:moveTo>
                    <a:pt x="16687" y="248539"/>
                  </a:moveTo>
                  <a:lnTo>
                    <a:pt x="15659" y="249656"/>
                  </a:lnTo>
                  <a:lnTo>
                    <a:pt x="16217" y="249631"/>
                  </a:lnTo>
                  <a:lnTo>
                    <a:pt x="16687" y="248539"/>
                  </a:lnTo>
                  <a:close/>
                </a:path>
                <a:path w="53340" h="260350">
                  <a:moveTo>
                    <a:pt x="18440" y="249694"/>
                  </a:moveTo>
                  <a:lnTo>
                    <a:pt x="18389" y="249542"/>
                  </a:lnTo>
                  <a:lnTo>
                    <a:pt x="16217" y="249631"/>
                  </a:lnTo>
                  <a:lnTo>
                    <a:pt x="16014" y="250088"/>
                  </a:lnTo>
                  <a:lnTo>
                    <a:pt x="18440" y="249694"/>
                  </a:lnTo>
                  <a:close/>
                </a:path>
                <a:path w="53340" h="260350">
                  <a:moveTo>
                    <a:pt x="19392" y="225602"/>
                  </a:moveTo>
                  <a:lnTo>
                    <a:pt x="19265" y="225602"/>
                  </a:lnTo>
                  <a:lnTo>
                    <a:pt x="18961" y="225628"/>
                  </a:lnTo>
                  <a:lnTo>
                    <a:pt x="19329" y="225628"/>
                  </a:lnTo>
                  <a:close/>
                </a:path>
                <a:path w="53340" h="260350">
                  <a:moveTo>
                    <a:pt x="19761" y="81280"/>
                  </a:moveTo>
                  <a:lnTo>
                    <a:pt x="16497" y="80010"/>
                  </a:lnTo>
                  <a:lnTo>
                    <a:pt x="19367" y="81280"/>
                  </a:lnTo>
                  <a:lnTo>
                    <a:pt x="19761" y="81280"/>
                  </a:lnTo>
                  <a:close/>
                </a:path>
                <a:path w="53340" h="260350">
                  <a:moveTo>
                    <a:pt x="20307" y="81495"/>
                  </a:moveTo>
                  <a:lnTo>
                    <a:pt x="20116" y="81280"/>
                  </a:lnTo>
                  <a:lnTo>
                    <a:pt x="19761" y="81280"/>
                  </a:lnTo>
                  <a:lnTo>
                    <a:pt x="20307" y="81495"/>
                  </a:lnTo>
                  <a:close/>
                </a:path>
                <a:path w="53340" h="260350">
                  <a:moveTo>
                    <a:pt x="21463" y="81280"/>
                  </a:moveTo>
                  <a:lnTo>
                    <a:pt x="19900" y="80010"/>
                  </a:lnTo>
                  <a:lnTo>
                    <a:pt x="20701" y="81280"/>
                  </a:lnTo>
                  <a:lnTo>
                    <a:pt x="21463" y="81280"/>
                  </a:lnTo>
                  <a:close/>
                </a:path>
                <a:path w="53340" h="260350">
                  <a:moveTo>
                    <a:pt x="21526" y="74561"/>
                  </a:moveTo>
                  <a:lnTo>
                    <a:pt x="20904" y="74307"/>
                  </a:lnTo>
                  <a:lnTo>
                    <a:pt x="20777" y="74485"/>
                  </a:lnTo>
                  <a:lnTo>
                    <a:pt x="21526" y="74561"/>
                  </a:lnTo>
                  <a:close/>
                </a:path>
                <a:path w="53340" h="260350">
                  <a:moveTo>
                    <a:pt x="21755" y="234950"/>
                  </a:moveTo>
                  <a:lnTo>
                    <a:pt x="18707" y="233680"/>
                  </a:lnTo>
                  <a:lnTo>
                    <a:pt x="7391" y="233680"/>
                  </a:lnTo>
                  <a:lnTo>
                    <a:pt x="6223" y="232410"/>
                  </a:lnTo>
                  <a:lnTo>
                    <a:pt x="7226" y="234950"/>
                  </a:lnTo>
                  <a:lnTo>
                    <a:pt x="11506" y="234950"/>
                  </a:lnTo>
                  <a:lnTo>
                    <a:pt x="12026" y="234950"/>
                  </a:lnTo>
                  <a:lnTo>
                    <a:pt x="13042" y="236220"/>
                  </a:lnTo>
                  <a:lnTo>
                    <a:pt x="11506" y="234950"/>
                  </a:lnTo>
                  <a:lnTo>
                    <a:pt x="9118" y="236220"/>
                  </a:lnTo>
                  <a:lnTo>
                    <a:pt x="5626" y="236220"/>
                  </a:lnTo>
                  <a:lnTo>
                    <a:pt x="14820" y="237490"/>
                  </a:lnTo>
                  <a:lnTo>
                    <a:pt x="10515" y="237490"/>
                  </a:lnTo>
                  <a:lnTo>
                    <a:pt x="11087" y="238760"/>
                  </a:lnTo>
                  <a:lnTo>
                    <a:pt x="12687" y="238760"/>
                  </a:lnTo>
                  <a:lnTo>
                    <a:pt x="12369" y="239674"/>
                  </a:lnTo>
                  <a:lnTo>
                    <a:pt x="13779" y="240030"/>
                  </a:lnTo>
                  <a:lnTo>
                    <a:pt x="10922" y="241300"/>
                  </a:lnTo>
                  <a:lnTo>
                    <a:pt x="10210" y="240030"/>
                  </a:lnTo>
                  <a:lnTo>
                    <a:pt x="6477" y="240030"/>
                  </a:lnTo>
                  <a:lnTo>
                    <a:pt x="4826" y="241300"/>
                  </a:lnTo>
                  <a:lnTo>
                    <a:pt x="5753" y="241300"/>
                  </a:lnTo>
                  <a:lnTo>
                    <a:pt x="12839" y="243840"/>
                  </a:lnTo>
                  <a:lnTo>
                    <a:pt x="7035" y="243840"/>
                  </a:lnTo>
                  <a:lnTo>
                    <a:pt x="6794" y="243840"/>
                  </a:lnTo>
                  <a:lnTo>
                    <a:pt x="7188" y="243954"/>
                  </a:lnTo>
                  <a:lnTo>
                    <a:pt x="8775" y="245110"/>
                  </a:lnTo>
                  <a:lnTo>
                    <a:pt x="5651" y="243840"/>
                  </a:lnTo>
                  <a:lnTo>
                    <a:pt x="4749" y="243840"/>
                  </a:lnTo>
                  <a:lnTo>
                    <a:pt x="4165" y="244538"/>
                  </a:lnTo>
                  <a:lnTo>
                    <a:pt x="5283" y="245110"/>
                  </a:lnTo>
                  <a:lnTo>
                    <a:pt x="3695" y="245110"/>
                  </a:lnTo>
                  <a:lnTo>
                    <a:pt x="698" y="245110"/>
                  </a:lnTo>
                  <a:lnTo>
                    <a:pt x="4267" y="246380"/>
                  </a:lnTo>
                  <a:lnTo>
                    <a:pt x="4610" y="246380"/>
                  </a:lnTo>
                  <a:lnTo>
                    <a:pt x="7886" y="248920"/>
                  </a:lnTo>
                  <a:lnTo>
                    <a:pt x="0" y="248920"/>
                  </a:lnTo>
                  <a:lnTo>
                    <a:pt x="4508" y="251460"/>
                  </a:lnTo>
                  <a:lnTo>
                    <a:pt x="6223" y="252730"/>
                  </a:lnTo>
                  <a:lnTo>
                    <a:pt x="9588" y="254000"/>
                  </a:lnTo>
                  <a:lnTo>
                    <a:pt x="11087" y="255270"/>
                  </a:lnTo>
                  <a:lnTo>
                    <a:pt x="6057" y="255270"/>
                  </a:lnTo>
                  <a:lnTo>
                    <a:pt x="7099" y="256540"/>
                  </a:lnTo>
                  <a:lnTo>
                    <a:pt x="6819" y="256540"/>
                  </a:lnTo>
                  <a:lnTo>
                    <a:pt x="11074" y="257810"/>
                  </a:lnTo>
                  <a:lnTo>
                    <a:pt x="7658" y="256540"/>
                  </a:lnTo>
                  <a:lnTo>
                    <a:pt x="11226" y="256540"/>
                  </a:lnTo>
                  <a:lnTo>
                    <a:pt x="11798" y="257810"/>
                  </a:lnTo>
                  <a:lnTo>
                    <a:pt x="14033" y="256540"/>
                  </a:lnTo>
                  <a:lnTo>
                    <a:pt x="13563" y="256540"/>
                  </a:lnTo>
                  <a:lnTo>
                    <a:pt x="12382" y="255270"/>
                  </a:lnTo>
                  <a:lnTo>
                    <a:pt x="15443" y="255270"/>
                  </a:lnTo>
                  <a:lnTo>
                    <a:pt x="14770" y="256540"/>
                  </a:lnTo>
                  <a:lnTo>
                    <a:pt x="17424" y="255270"/>
                  </a:lnTo>
                  <a:lnTo>
                    <a:pt x="11823" y="254000"/>
                  </a:lnTo>
                  <a:lnTo>
                    <a:pt x="15405" y="254000"/>
                  </a:lnTo>
                  <a:lnTo>
                    <a:pt x="14808" y="252730"/>
                  </a:lnTo>
                  <a:lnTo>
                    <a:pt x="14211" y="251460"/>
                  </a:lnTo>
                  <a:lnTo>
                    <a:pt x="12268" y="252730"/>
                  </a:lnTo>
                  <a:lnTo>
                    <a:pt x="8750" y="251460"/>
                  </a:lnTo>
                  <a:lnTo>
                    <a:pt x="13538" y="251460"/>
                  </a:lnTo>
                  <a:lnTo>
                    <a:pt x="13970" y="250190"/>
                  </a:lnTo>
                  <a:lnTo>
                    <a:pt x="14846" y="250190"/>
                  </a:lnTo>
                  <a:lnTo>
                    <a:pt x="10833" y="247650"/>
                  </a:lnTo>
                  <a:lnTo>
                    <a:pt x="12395" y="247650"/>
                  </a:lnTo>
                  <a:lnTo>
                    <a:pt x="13931" y="248920"/>
                  </a:lnTo>
                  <a:lnTo>
                    <a:pt x="13550" y="247650"/>
                  </a:lnTo>
                  <a:lnTo>
                    <a:pt x="17856" y="247650"/>
                  </a:lnTo>
                  <a:lnTo>
                    <a:pt x="11607" y="246380"/>
                  </a:lnTo>
                  <a:lnTo>
                    <a:pt x="18008" y="246380"/>
                  </a:lnTo>
                  <a:lnTo>
                    <a:pt x="13335" y="245110"/>
                  </a:lnTo>
                  <a:lnTo>
                    <a:pt x="18948" y="245110"/>
                  </a:lnTo>
                  <a:lnTo>
                    <a:pt x="19304" y="245706"/>
                  </a:lnTo>
                  <a:lnTo>
                    <a:pt x="20510" y="245186"/>
                  </a:lnTo>
                  <a:lnTo>
                    <a:pt x="21145" y="245325"/>
                  </a:lnTo>
                  <a:lnTo>
                    <a:pt x="20193" y="244754"/>
                  </a:lnTo>
                  <a:lnTo>
                    <a:pt x="19951" y="244614"/>
                  </a:lnTo>
                  <a:lnTo>
                    <a:pt x="19113" y="244881"/>
                  </a:lnTo>
                  <a:lnTo>
                    <a:pt x="18453" y="243840"/>
                  </a:lnTo>
                  <a:lnTo>
                    <a:pt x="14693" y="243840"/>
                  </a:lnTo>
                  <a:lnTo>
                    <a:pt x="17094" y="242570"/>
                  </a:lnTo>
                  <a:lnTo>
                    <a:pt x="15989" y="241300"/>
                  </a:lnTo>
                  <a:lnTo>
                    <a:pt x="17259" y="241300"/>
                  </a:lnTo>
                  <a:lnTo>
                    <a:pt x="18364" y="240030"/>
                  </a:lnTo>
                  <a:lnTo>
                    <a:pt x="19888" y="238760"/>
                  </a:lnTo>
                  <a:lnTo>
                    <a:pt x="16738" y="238760"/>
                  </a:lnTo>
                  <a:lnTo>
                    <a:pt x="17602" y="237490"/>
                  </a:lnTo>
                  <a:lnTo>
                    <a:pt x="16916" y="236220"/>
                  </a:lnTo>
                  <a:lnTo>
                    <a:pt x="19202" y="236220"/>
                  </a:lnTo>
                  <a:lnTo>
                    <a:pt x="20078" y="237490"/>
                  </a:lnTo>
                  <a:lnTo>
                    <a:pt x="21132" y="237490"/>
                  </a:lnTo>
                  <a:lnTo>
                    <a:pt x="19913" y="236220"/>
                  </a:lnTo>
                  <a:lnTo>
                    <a:pt x="21755" y="236220"/>
                  </a:lnTo>
                  <a:lnTo>
                    <a:pt x="21755" y="234950"/>
                  </a:lnTo>
                  <a:close/>
                </a:path>
                <a:path w="53340" h="260350">
                  <a:moveTo>
                    <a:pt x="21805" y="218440"/>
                  </a:moveTo>
                  <a:lnTo>
                    <a:pt x="21158" y="217170"/>
                  </a:lnTo>
                  <a:lnTo>
                    <a:pt x="20612" y="217170"/>
                  </a:lnTo>
                  <a:lnTo>
                    <a:pt x="21805" y="218440"/>
                  </a:lnTo>
                  <a:close/>
                </a:path>
                <a:path w="53340" h="260350">
                  <a:moveTo>
                    <a:pt x="22148" y="249085"/>
                  </a:moveTo>
                  <a:lnTo>
                    <a:pt x="18440" y="249694"/>
                  </a:lnTo>
                  <a:lnTo>
                    <a:pt x="18580" y="250139"/>
                  </a:lnTo>
                  <a:lnTo>
                    <a:pt x="22148" y="249085"/>
                  </a:lnTo>
                  <a:close/>
                </a:path>
                <a:path w="53340" h="260350">
                  <a:moveTo>
                    <a:pt x="22517" y="91440"/>
                  </a:moveTo>
                  <a:lnTo>
                    <a:pt x="21805" y="90170"/>
                  </a:lnTo>
                  <a:lnTo>
                    <a:pt x="20459" y="90170"/>
                  </a:lnTo>
                  <a:lnTo>
                    <a:pt x="22517" y="91440"/>
                  </a:lnTo>
                  <a:close/>
                </a:path>
                <a:path w="53340" h="260350">
                  <a:moveTo>
                    <a:pt x="24472" y="22428"/>
                  </a:moveTo>
                  <a:lnTo>
                    <a:pt x="23355" y="21590"/>
                  </a:lnTo>
                  <a:lnTo>
                    <a:pt x="23152" y="22860"/>
                  </a:lnTo>
                  <a:lnTo>
                    <a:pt x="24472" y="22428"/>
                  </a:lnTo>
                  <a:close/>
                </a:path>
                <a:path w="53340" h="260350">
                  <a:moveTo>
                    <a:pt x="24765" y="54610"/>
                  </a:moveTo>
                  <a:lnTo>
                    <a:pt x="23545" y="53340"/>
                  </a:lnTo>
                  <a:lnTo>
                    <a:pt x="24422" y="54610"/>
                  </a:lnTo>
                  <a:lnTo>
                    <a:pt x="24765" y="54610"/>
                  </a:lnTo>
                  <a:close/>
                </a:path>
                <a:path w="53340" h="260350">
                  <a:moveTo>
                    <a:pt x="25527" y="217766"/>
                  </a:moveTo>
                  <a:lnTo>
                    <a:pt x="25222" y="217208"/>
                  </a:lnTo>
                  <a:lnTo>
                    <a:pt x="24523" y="217614"/>
                  </a:lnTo>
                  <a:lnTo>
                    <a:pt x="25527" y="217766"/>
                  </a:lnTo>
                  <a:close/>
                </a:path>
                <a:path w="53340" h="260350">
                  <a:moveTo>
                    <a:pt x="26225" y="209550"/>
                  </a:moveTo>
                  <a:lnTo>
                    <a:pt x="25882" y="208661"/>
                  </a:lnTo>
                  <a:lnTo>
                    <a:pt x="24726" y="208864"/>
                  </a:lnTo>
                  <a:lnTo>
                    <a:pt x="26225" y="209550"/>
                  </a:lnTo>
                  <a:close/>
                </a:path>
                <a:path w="53340" h="260350">
                  <a:moveTo>
                    <a:pt x="26403" y="21805"/>
                  </a:moveTo>
                  <a:lnTo>
                    <a:pt x="24472" y="22428"/>
                  </a:lnTo>
                  <a:lnTo>
                    <a:pt x="25057" y="22860"/>
                  </a:lnTo>
                  <a:lnTo>
                    <a:pt x="26403" y="21805"/>
                  </a:lnTo>
                  <a:close/>
                </a:path>
                <a:path w="53340" h="260350">
                  <a:moveTo>
                    <a:pt x="28067" y="208280"/>
                  </a:moveTo>
                  <a:lnTo>
                    <a:pt x="25730" y="208280"/>
                  </a:lnTo>
                  <a:lnTo>
                    <a:pt x="25882" y="208661"/>
                  </a:lnTo>
                  <a:lnTo>
                    <a:pt x="28067" y="208280"/>
                  </a:lnTo>
                  <a:close/>
                </a:path>
                <a:path w="53340" h="260350">
                  <a:moveTo>
                    <a:pt x="28092" y="7924"/>
                  </a:moveTo>
                  <a:lnTo>
                    <a:pt x="27800" y="7861"/>
                  </a:lnTo>
                  <a:lnTo>
                    <a:pt x="27597" y="7823"/>
                  </a:lnTo>
                  <a:lnTo>
                    <a:pt x="27774" y="7899"/>
                  </a:lnTo>
                  <a:lnTo>
                    <a:pt x="27914" y="7912"/>
                  </a:lnTo>
                  <a:lnTo>
                    <a:pt x="28092" y="7924"/>
                  </a:lnTo>
                  <a:close/>
                </a:path>
                <a:path w="53340" h="260350">
                  <a:moveTo>
                    <a:pt x="28740" y="40563"/>
                  </a:moveTo>
                  <a:lnTo>
                    <a:pt x="28384" y="40487"/>
                  </a:lnTo>
                  <a:lnTo>
                    <a:pt x="28575" y="40640"/>
                  </a:lnTo>
                  <a:lnTo>
                    <a:pt x="28740" y="40563"/>
                  </a:lnTo>
                  <a:close/>
                </a:path>
                <a:path w="53340" h="260350">
                  <a:moveTo>
                    <a:pt x="29159" y="186918"/>
                  </a:moveTo>
                  <a:lnTo>
                    <a:pt x="28879" y="186994"/>
                  </a:lnTo>
                  <a:lnTo>
                    <a:pt x="28727" y="187159"/>
                  </a:lnTo>
                  <a:lnTo>
                    <a:pt x="29159" y="186918"/>
                  </a:lnTo>
                  <a:close/>
                </a:path>
                <a:path w="53340" h="260350">
                  <a:moveTo>
                    <a:pt x="29413" y="182575"/>
                  </a:moveTo>
                  <a:lnTo>
                    <a:pt x="28105" y="181610"/>
                  </a:lnTo>
                  <a:lnTo>
                    <a:pt x="28028" y="182575"/>
                  </a:lnTo>
                  <a:lnTo>
                    <a:pt x="29413" y="182575"/>
                  </a:lnTo>
                  <a:close/>
                </a:path>
                <a:path w="53340" h="260350">
                  <a:moveTo>
                    <a:pt x="29565" y="20320"/>
                  </a:moveTo>
                  <a:lnTo>
                    <a:pt x="29006" y="19761"/>
                  </a:lnTo>
                  <a:lnTo>
                    <a:pt x="26149" y="19050"/>
                  </a:lnTo>
                  <a:lnTo>
                    <a:pt x="29565" y="20320"/>
                  </a:lnTo>
                  <a:close/>
                </a:path>
                <a:path w="53340" h="260350">
                  <a:moveTo>
                    <a:pt x="29578" y="209918"/>
                  </a:moveTo>
                  <a:lnTo>
                    <a:pt x="28727" y="208927"/>
                  </a:lnTo>
                  <a:lnTo>
                    <a:pt x="29235" y="209638"/>
                  </a:lnTo>
                  <a:lnTo>
                    <a:pt x="29578" y="209918"/>
                  </a:lnTo>
                  <a:close/>
                </a:path>
                <a:path w="53340" h="260350">
                  <a:moveTo>
                    <a:pt x="30251" y="29298"/>
                  </a:moveTo>
                  <a:lnTo>
                    <a:pt x="24561" y="30480"/>
                  </a:lnTo>
                  <a:lnTo>
                    <a:pt x="30251" y="29311"/>
                  </a:lnTo>
                  <a:close/>
                </a:path>
                <a:path w="53340" h="260350">
                  <a:moveTo>
                    <a:pt x="31242" y="30480"/>
                  </a:moveTo>
                  <a:lnTo>
                    <a:pt x="30975" y="30162"/>
                  </a:lnTo>
                  <a:lnTo>
                    <a:pt x="30365" y="30480"/>
                  </a:lnTo>
                  <a:lnTo>
                    <a:pt x="31242" y="30480"/>
                  </a:lnTo>
                  <a:close/>
                </a:path>
                <a:path w="53340" h="260350">
                  <a:moveTo>
                    <a:pt x="31330" y="148590"/>
                  </a:moveTo>
                  <a:lnTo>
                    <a:pt x="28727" y="147320"/>
                  </a:lnTo>
                  <a:lnTo>
                    <a:pt x="29552" y="148590"/>
                  </a:lnTo>
                  <a:lnTo>
                    <a:pt x="31330" y="148590"/>
                  </a:lnTo>
                  <a:close/>
                </a:path>
                <a:path w="53340" h="260350">
                  <a:moveTo>
                    <a:pt x="31788" y="168084"/>
                  </a:moveTo>
                  <a:lnTo>
                    <a:pt x="31534" y="168084"/>
                  </a:lnTo>
                  <a:lnTo>
                    <a:pt x="31292" y="168211"/>
                  </a:lnTo>
                  <a:lnTo>
                    <a:pt x="31788" y="168084"/>
                  </a:lnTo>
                  <a:close/>
                </a:path>
                <a:path w="53340" h="260350">
                  <a:moveTo>
                    <a:pt x="31940" y="168071"/>
                  </a:moveTo>
                  <a:lnTo>
                    <a:pt x="31584" y="167792"/>
                  </a:lnTo>
                  <a:lnTo>
                    <a:pt x="31330" y="167805"/>
                  </a:lnTo>
                  <a:lnTo>
                    <a:pt x="31610" y="167957"/>
                  </a:lnTo>
                  <a:lnTo>
                    <a:pt x="31775" y="168071"/>
                  </a:lnTo>
                  <a:lnTo>
                    <a:pt x="31940" y="168071"/>
                  </a:lnTo>
                  <a:close/>
                </a:path>
                <a:path w="53340" h="260350">
                  <a:moveTo>
                    <a:pt x="32156" y="161467"/>
                  </a:moveTo>
                  <a:lnTo>
                    <a:pt x="31927" y="161480"/>
                  </a:lnTo>
                  <a:lnTo>
                    <a:pt x="31750" y="161505"/>
                  </a:lnTo>
                  <a:lnTo>
                    <a:pt x="31546" y="161505"/>
                  </a:lnTo>
                  <a:lnTo>
                    <a:pt x="31673" y="161747"/>
                  </a:lnTo>
                  <a:lnTo>
                    <a:pt x="32156" y="161467"/>
                  </a:lnTo>
                  <a:close/>
                </a:path>
                <a:path w="53340" h="260350">
                  <a:moveTo>
                    <a:pt x="32562" y="3810"/>
                  </a:moveTo>
                  <a:lnTo>
                    <a:pt x="28257" y="3810"/>
                  </a:lnTo>
                  <a:lnTo>
                    <a:pt x="30365" y="5080"/>
                  </a:lnTo>
                  <a:lnTo>
                    <a:pt x="32562" y="3810"/>
                  </a:lnTo>
                  <a:close/>
                </a:path>
                <a:path w="53340" h="260350">
                  <a:moveTo>
                    <a:pt x="34099" y="139446"/>
                  </a:moveTo>
                  <a:lnTo>
                    <a:pt x="32981" y="138430"/>
                  </a:lnTo>
                  <a:lnTo>
                    <a:pt x="30226" y="137248"/>
                  </a:lnTo>
                  <a:lnTo>
                    <a:pt x="31597" y="138430"/>
                  </a:lnTo>
                  <a:lnTo>
                    <a:pt x="34099" y="139446"/>
                  </a:lnTo>
                  <a:close/>
                </a:path>
                <a:path w="53340" h="260350">
                  <a:moveTo>
                    <a:pt x="34544" y="175247"/>
                  </a:moveTo>
                  <a:lnTo>
                    <a:pt x="34036" y="175209"/>
                  </a:lnTo>
                  <a:lnTo>
                    <a:pt x="33616" y="175221"/>
                  </a:lnTo>
                  <a:lnTo>
                    <a:pt x="33261" y="175247"/>
                  </a:lnTo>
                  <a:lnTo>
                    <a:pt x="33540" y="175272"/>
                  </a:lnTo>
                  <a:lnTo>
                    <a:pt x="33909" y="175285"/>
                  </a:lnTo>
                  <a:lnTo>
                    <a:pt x="34544" y="175247"/>
                  </a:lnTo>
                  <a:close/>
                </a:path>
                <a:path w="53340" h="260350">
                  <a:moveTo>
                    <a:pt x="35496" y="163703"/>
                  </a:moveTo>
                  <a:lnTo>
                    <a:pt x="34582" y="163004"/>
                  </a:lnTo>
                  <a:lnTo>
                    <a:pt x="31292" y="162725"/>
                  </a:lnTo>
                  <a:lnTo>
                    <a:pt x="31826" y="163156"/>
                  </a:lnTo>
                  <a:lnTo>
                    <a:pt x="35496" y="163703"/>
                  </a:lnTo>
                  <a:close/>
                </a:path>
                <a:path w="53340" h="260350">
                  <a:moveTo>
                    <a:pt x="36093" y="184150"/>
                  </a:moveTo>
                  <a:lnTo>
                    <a:pt x="34277" y="182880"/>
                  </a:lnTo>
                  <a:lnTo>
                    <a:pt x="32359" y="182880"/>
                  </a:lnTo>
                  <a:lnTo>
                    <a:pt x="30048" y="181610"/>
                  </a:lnTo>
                  <a:lnTo>
                    <a:pt x="31546" y="184150"/>
                  </a:lnTo>
                  <a:lnTo>
                    <a:pt x="36093" y="184150"/>
                  </a:lnTo>
                  <a:close/>
                </a:path>
                <a:path w="53340" h="260350">
                  <a:moveTo>
                    <a:pt x="36093" y="139446"/>
                  </a:moveTo>
                  <a:lnTo>
                    <a:pt x="36029" y="138430"/>
                  </a:lnTo>
                  <a:lnTo>
                    <a:pt x="34417" y="138430"/>
                  </a:lnTo>
                  <a:lnTo>
                    <a:pt x="35179" y="139446"/>
                  </a:lnTo>
                  <a:lnTo>
                    <a:pt x="36093" y="139446"/>
                  </a:lnTo>
                  <a:close/>
                </a:path>
                <a:path w="53340" h="260350">
                  <a:moveTo>
                    <a:pt x="36195" y="140970"/>
                  </a:moveTo>
                  <a:lnTo>
                    <a:pt x="36118" y="139700"/>
                  </a:lnTo>
                  <a:lnTo>
                    <a:pt x="35382" y="139700"/>
                  </a:lnTo>
                  <a:lnTo>
                    <a:pt x="34721" y="139700"/>
                  </a:lnTo>
                  <a:lnTo>
                    <a:pt x="34378" y="139700"/>
                  </a:lnTo>
                  <a:lnTo>
                    <a:pt x="36093" y="140970"/>
                  </a:lnTo>
                  <a:close/>
                </a:path>
                <a:path w="53340" h="260350">
                  <a:moveTo>
                    <a:pt x="36614" y="142049"/>
                  </a:moveTo>
                  <a:lnTo>
                    <a:pt x="35052" y="141490"/>
                  </a:lnTo>
                  <a:lnTo>
                    <a:pt x="34772" y="141909"/>
                  </a:lnTo>
                  <a:lnTo>
                    <a:pt x="33439" y="142201"/>
                  </a:lnTo>
                  <a:lnTo>
                    <a:pt x="33832" y="142494"/>
                  </a:lnTo>
                  <a:lnTo>
                    <a:pt x="35496" y="142481"/>
                  </a:lnTo>
                  <a:lnTo>
                    <a:pt x="36614" y="142049"/>
                  </a:lnTo>
                  <a:close/>
                </a:path>
                <a:path w="53340" h="260350">
                  <a:moveTo>
                    <a:pt x="37147" y="191770"/>
                  </a:moveTo>
                  <a:lnTo>
                    <a:pt x="32664" y="191770"/>
                  </a:lnTo>
                  <a:lnTo>
                    <a:pt x="33020" y="193040"/>
                  </a:lnTo>
                  <a:lnTo>
                    <a:pt x="34048" y="193040"/>
                  </a:lnTo>
                  <a:lnTo>
                    <a:pt x="37147" y="191770"/>
                  </a:lnTo>
                  <a:close/>
                </a:path>
                <a:path w="53340" h="260350">
                  <a:moveTo>
                    <a:pt x="38061" y="125539"/>
                  </a:moveTo>
                  <a:lnTo>
                    <a:pt x="37820" y="125425"/>
                  </a:lnTo>
                  <a:lnTo>
                    <a:pt x="37858" y="125577"/>
                  </a:lnTo>
                  <a:lnTo>
                    <a:pt x="38061" y="125539"/>
                  </a:lnTo>
                  <a:close/>
                </a:path>
                <a:path w="53340" h="260350">
                  <a:moveTo>
                    <a:pt x="44792" y="533"/>
                  </a:moveTo>
                  <a:lnTo>
                    <a:pt x="43002" y="203"/>
                  </a:lnTo>
                  <a:lnTo>
                    <a:pt x="43141" y="342"/>
                  </a:lnTo>
                  <a:lnTo>
                    <a:pt x="44792" y="533"/>
                  </a:lnTo>
                  <a:close/>
                </a:path>
                <a:path w="53340" h="260350">
                  <a:moveTo>
                    <a:pt x="45808" y="121920"/>
                  </a:moveTo>
                  <a:lnTo>
                    <a:pt x="42659" y="120650"/>
                  </a:lnTo>
                  <a:lnTo>
                    <a:pt x="44602" y="120650"/>
                  </a:lnTo>
                  <a:lnTo>
                    <a:pt x="43522" y="119380"/>
                  </a:lnTo>
                  <a:lnTo>
                    <a:pt x="45034" y="118110"/>
                  </a:lnTo>
                  <a:lnTo>
                    <a:pt x="19443" y="118110"/>
                  </a:lnTo>
                  <a:lnTo>
                    <a:pt x="18884" y="118110"/>
                  </a:lnTo>
                  <a:lnTo>
                    <a:pt x="15786" y="118110"/>
                  </a:lnTo>
                  <a:lnTo>
                    <a:pt x="19964" y="120650"/>
                  </a:lnTo>
                  <a:lnTo>
                    <a:pt x="14719" y="120650"/>
                  </a:lnTo>
                  <a:lnTo>
                    <a:pt x="17475" y="123190"/>
                  </a:lnTo>
                  <a:lnTo>
                    <a:pt x="9461" y="123190"/>
                  </a:lnTo>
                  <a:lnTo>
                    <a:pt x="17449" y="127000"/>
                  </a:lnTo>
                  <a:lnTo>
                    <a:pt x="12217" y="128270"/>
                  </a:lnTo>
                  <a:lnTo>
                    <a:pt x="14084" y="128270"/>
                  </a:lnTo>
                  <a:lnTo>
                    <a:pt x="15849" y="129540"/>
                  </a:lnTo>
                  <a:lnTo>
                    <a:pt x="15176" y="129540"/>
                  </a:lnTo>
                  <a:lnTo>
                    <a:pt x="16929" y="133350"/>
                  </a:lnTo>
                  <a:lnTo>
                    <a:pt x="11468" y="137160"/>
                  </a:lnTo>
                  <a:lnTo>
                    <a:pt x="9283" y="140970"/>
                  </a:lnTo>
                  <a:lnTo>
                    <a:pt x="8610" y="142240"/>
                  </a:lnTo>
                  <a:lnTo>
                    <a:pt x="18757" y="143510"/>
                  </a:lnTo>
                  <a:lnTo>
                    <a:pt x="14109" y="144780"/>
                  </a:lnTo>
                  <a:lnTo>
                    <a:pt x="10731" y="143510"/>
                  </a:lnTo>
                  <a:lnTo>
                    <a:pt x="14478" y="147320"/>
                  </a:lnTo>
                  <a:lnTo>
                    <a:pt x="9829" y="149860"/>
                  </a:lnTo>
                  <a:lnTo>
                    <a:pt x="12941" y="152400"/>
                  </a:lnTo>
                  <a:lnTo>
                    <a:pt x="8623" y="152400"/>
                  </a:lnTo>
                  <a:lnTo>
                    <a:pt x="10769" y="154940"/>
                  </a:lnTo>
                  <a:lnTo>
                    <a:pt x="8343" y="154940"/>
                  </a:lnTo>
                  <a:lnTo>
                    <a:pt x="12865" y="156210"/>
                  </a:lnTo>
                  <a:lnTo>
                    <a:pt x="10541" y="156210"/>
                  </a:lnTo>
                  <a:lnTo>
                    <a:pt x="8839" y="157480"/>
                  </a:lnTo>
                  <a:lnTo>
                    <a:pt x="11760" y="157480"/>
                  </a:lnTo>
                  <a:lnTo>
                    <a:pt x="10248" y="158750"/>
                  </a:lnTo>
                  <a:lnTo>
                    <a:pt x="12776" y="160020"/>
                  </a:lnTo>
                  <a:lnTo>
                    <a:pt x="10947" y="161290"/>
                  </a:lnTo>
                  <a:lnTo>
                    <a:pt x="14097" y="162560"/>
                  </a:lnTo>
                  <a:lnTo>
                    <a:pt x="9169" y="162560"/>
                  </a:lnTo>
                  <a:lnTo>
                    <a:pt x="13690" y="163830"/>
                  </a:lnTo>
                  <a:lnTo>
                    <a:pt x="8991" y="162560"/>
                  </a:lnTo>
                  <a:lnTo>
                    <a:pt x="9652" y="165100"/>
                  </a:lnTo>
                  <a:lnTo>
                    <a:pt x="10325" y="165506"/>
                  </a:lnTo>
                  <a:lnTo>
                    <a:pt x="10236" y="166370"/>
                  </a:lnTo>
                  <a:lnTo>
                    <a:pt x="8280" y="165100"/>
                  </a:lnTo>
                  <a:lnTo>
                    <a:pt x="8255" y="166370"/>
                  </a:lnTo>
                  <a:lnTo>
                    <a:pt x="9029" y="167640"/>
                  </a:lnTo>
                  <a:lnTo>
                    <a:pt x="5638" y="167640"/>
                  </a:lnTo>
                  <a:lnTo>
                    <a:pt x="15595" y="171450"/>
                  </a:lnTo>
                  <a:lnTo>
                    <a:pt x="8280" y="171450"/>
                  </a:lnTo>
                  <a:lnTo>
                    <a:pt x="10502" y="173990"/>
                  </a:lnTo>
                  <a:lnTo>
                    <a:pt x="11925" y="175260"/>
                  </a:lnTo>
                  <a:lnTo>
                    <a:pt x="7670" y="175260"/>
                  </a:lnTo>
                  <a:lnTo>
                    <a:pt x="8991" y="177292"/>
                  </a:lnTo>
                  <a:lnTo>
                    <a:pt x="12026" y="175564"/>
                  </a:lnTo>
                  <a:lnTo>
                    <a:pt x="12738" y="177800"/>
                  </a:lnTo>
                  <a:lnTo>
                    <a:pt x="9334" y="177800"/>
                  </a:lnTo>
                  <a:lnTo>
                    <a:pt x="13195" y="179070"/>
                  </a:lnTo>
                  <a:lnTo>
                    <a:pt x="11798" y="180340"/>
                  </a:lnTo>
                  <a:lnTo>
                    <a:pt x="11087" y="181610"/>
                  </a:lnTo>
                  <a:lnTo>
                    <a:pt x="9817" y="180340"/>
                  </a:lnTo>
                  <a:lnTo>
                    <a:pt x="9017" y="180340"/>
                  </a:lnTo>
                  <a:lnTo>
                    <a:pt x="10706" y="182880"/>
                  </a:lnTo>
                  <a:lnTo>
                    <a:pt x="8089" y="184150"/>
                  </a:lnTo>
                  <a:lnTo>
                    <a:pt x="8991" y="184658"/>
                  </a:lnTo>
                  <a:lnTo>
                    <a:pt x="9169" y="184772"/>
                  </a:lnTo>
                  <a:lnTo>
                    <a:pt x="10388" y="185420"/>
                  </a:lnTo>
                  <a:lnTo>
                    <a:pt x="13144" y="185420"/>
                  </a:lnTo>
                  <a:lnTo>
                    <a:pt x="15684" y="187502"/>
                  </a:lnTo>
                  <a:lnTo>
                    <a:pt x="11849" y="186690"/>
                  </a:lnTo>
                  <a:lnTo>
                    <a:pt x="16090" y="190500"/>
                  </a:lnTo>
                  <a:lnTo>
                    <a:pt x="9017" y="188125"/>
                  </a:lnTo>
                  <a:lnTo>
                    <a:pt x="9855" y="189230"/>
                  </a:lnTo>
                  <a:lnTo>
                    <a:pt x="8407" y="189230"/>
                  </a:lnTo>
                  <a:lnTo>
                    <a:pt x="9398" y="190500"/>
                  </a:lnTo>
                  <a:lnTo>
                    <a:pt x="8928" y="190500"/>
                  </a:lnTo>
                  <a:lnTo>
                    <a:pt x="12788" y="191770"/>
                  </a:lnTo>
                  <a:lnTo>
                    <a:pt x="11785" y="193040"/>
                  </a:lnTo>
                  <a:lnTo>
                    <a:pt x="10452" y="193040"/>
                  </a:lnTo>
                  <a:lnTo>
                    <a:pt x="10490" y="194310"/>
                  </a:lnTo>
                  <a:lnTo>
                    <a:pt x="15367" y="195580"/>
                  </a:lnTo>
                  <a:lnTo>
                    <a:pt x="13182" y="196850"/>
                  </a:lnTo>
                  <a:lnTo>
                    <a:pt x="8788" y="196850"/>
                  </a:lnTo>
                  <a:lnTo>
                    <a:pt x="11620" y="198120"/>
                  </a:lnTo>
                  <a:lnTo>
                    <a:pt x="7734" y="196850"/>
                  </a:lnTo>
                  <a:lnTo>
                    <a:pt x="8763" y="198120"/>
                  </a:lnTo>
                  <a:lnTo>
                    <a:pt x="10706" y="198120"/>
                  </a:lnTo>
                  <a:lnTo>
                    <a:pt x="10515" y="199390"/>
                  </a:lnTo>
                  <a:lnTo>
                    <a:pt x="13233" y="200660"/>
                  </a:lnTo>
                  <a:lnTo>
                    <a:pt x="12458" y="200660"/>
                  </a:lnTo>
                  <a:lnTo>
                    <a:pt x="14338" y="201930"/>
                  </a:lnTo>
                  <a:lnTo>
                    <a:pt x="15786" y="201930"/>
                  </a:lnTo>
                  <a:lnTo>
                    <a:pt x="17373" y="201930"/>
                  </a:lnTo>
                  <a:lnTo>
                    <a:pt x="16141" y="203200"/>
                  </a:lnTo>
                  <a:lnTo>
                    <a:pt x="15786" y="201930"/>
                  </a:lnTo>
                  <a:lnTo>
                    <a:pt x="15963" y="203200"/>
                  </a:lnTo>
                  <a:lnTo>
                    <a:pt x="13627" y="203200"/>
                  </a:lnTo>
                  <a:lnTo>
                    <a:pt x="16027" y="204470"/>
                  </a:lnTo>
                  <a:lnTo>
                    <a:pt x="15252" y="205422"/>
                  </a:lnTo>
                  <a:lnTo>
                    <a:pt x="15252" y="208280"/>
                  </a:lnTo>
                  <a:lnTo>
                    <a:pt x="12941" y="209550"/>
                  </a:lnTo>
                  <a:lnTo>
                    <a:pt x="12357" y="209550"/>
                  </a:lnTo>
                  <a:lnTo>
                    <a:pt x="12192" y="208978"/>
                  </a:lnTo>
                  <a:lnTo>
                    <a:pt x="15252" y="208280"/>
                  </a:lnTo>
                  <a:lnTo>
                    <a:pt x="15252" y="205422"/>
                  </a:lnTo>
                  <a:lnTo>
                    <a:pt x="14986" y="205740"/>
                  </a:lnTo>
                  <a:lnTo>
                    <a:pt x="13728" y="205740"/>
                  </a:lnTo>
                  <a:lnTo>
                    <a:pt x="10718" y="204470"/>
                  </a:lnTo>
                  <a:lnTo>
                    <a:pt x="9880" y="204470"/>
                  </a:lnTo>
                  <a:lnTo>
                    <a:pt x="13055" y="205740"/>
                  </a:lnTo>
                  <a:lnTo>
                    <a:pt x="10502" y="207010"/>
                  </a:lnTo>
                  <a:lnTo>
                    <a:pt x="11074" y="207225"/>
                  </a:lnTo>
                  <a:lnTo>
                    <a:pt x="13220" y="208280"/>
                  </a:lnTo>
                  <a:lnTo>
                    <a:pt x="11988" y="208280"/>
                  </a:lnTo>
                  <a:lnTo>
                    <a:pt x="10287" y="208280"/>
                  </a:lnTo>
                  <a:lnTo>
                    <a:pt x="9652" y="209550"/>
                  </a:lnTo>
                  <a:lnTo>
                    <a:pt x="10998" y="209245"/>
                  </a:lnTo>
                  <a:lnTo>
                    <a:pt x="10680" y="209550"/>
                  </a:lnTo>
                  <a:lnTo>
                    <a:pt x="13284" y="212090"/>
                  </a:lnTo>
                  <a:lnTo>
                    <a:pt x="11798" y="213360"/>
                  </a:lnTo>
                  <a:lnTo>
                    <a:pt x="7848" y="212090"/>
                  </a:lnTo>
                  <a:lnTo>
                    <a:pt x="7658" y="212090"/>
                  </a:lnTo>
                  <a:lnTo>
                    <a:pt x="8102" y="213360"/>
                  </a:lnTo>
                  <a:lnTo>
                    <a:pt x="11785" y="215900"/>
                  </a:lnTo>
                  <a:lnTo>
                    <a:pt x="10617" y="217170"/>
                  </a:lnTo>
                  <a:lnTo>
                    <a:pt x="11087" y="217170"/>
                  </a:lnTo>
                  <a:lnTo>
                    <a:pt x="16548" y="218440"/>
                  </a:lnTo>
                  <a:lnTo>
                    <a:pt x="8178" y="218440"/>
                  </a:lnTo>
                  <a:lnTo>
                    <a:pt x="10642" y="219710"/>
                  </a:lnTo>
                  <a:lnTo>
                    <a:pt x="10274" y="219710"/>
                  </a:lnTo>
                  <a:lnTo>
                    <a:pt x="7632" y="218440"/>
                  </a:lnTo>
                  <a:lnTo>
                    <a:pt x="8229" y="219710"/>
                  </a:lnTo>
                  <a:lnTo>
                    <a:pt x="7188" y="219710"/>
                  </a:lnTo>
                  <a:lnTo>
                    <a:pt x="9220" y="222250"/>
                  </a:lnTo>
                  <a:lnTo>
                    <a:pt x="10706" y="223520"/>
                  </a:lnTo>
                  <a:lnTo>
                    <a:pt x="7950" y="223520"/>
                  </a:lnTo>
                  <a:lnTo>
                    <a:pt x="8305" y="224790"/>
                  </a:lnTo>
                  <a:lnTo>
                    <a:pt x="7556" y="226060"/>
                  </a:lnTo>
                  <a:lnTo>
                    <a:pt x="8940" y="226060"/>
                  </a:lnTo>
                  <a:lnTo>
                    <a:pt x="8623" y="227330"/>
                  </a:lnTo>
                  <a:lnTo>
                    <a:pt x="10718" y="227330"/>
                  </a:lnTo>
                  <a:lnTo>
                    <a:pt x="7658" y="228600"/>
                  </a:lnTo>
                  <a:lnTo>
                    <a:pt x="8534" y="229870"/>
                  </a:lnTo>
                  <a:lnTo>
                    <a:pt x="9677" y="232410"/>
                  </a:lnTo>
                  <a:lnTo>
                    <a:pt x="7378" y="233667"/>
                  </a:lnTo>
                  <a:lnTo>
                    <a:pt x="18719" y="233667"/>
                  </a:lnTo>
                  <a:lnTo>
                    <a:pt x="20777" y="232410"/>
                  </a:lnTo>
                  <a:lnTo>
                    <a:pt x="19265" y="232410"/>
                  </a:lnTo>
                  <a:lnTo>
                    <a:pt x="19100" y="232410"/>
                  </a:lnTo>
                  <a:lnTo>
                    <a:pt x="17957" y="231952"/>
                  </a:lnTo>
                  <a:lnTo>
                    <a:pt x="17957" y="232410"/>
                  </a:lnTo>
                  <a:lnTo>
                    <a:pt x="16103" y="232410"/>
                  </a:lnTo>
                  <a:lnTo>
                    <a:pt x="15938" y="232029"/>
                  </a:lnTo>
                  <a:lnTo>
                    <a:pt x="15938" y="232410"/>
                  </a:lnTo>
                  <a:lnTo>
                    <a:pt x="13258" y="232410"/>
                  </a:lnTo>
                  <a:lnTo>
                    <a:pt x="11658" y="231140"/>
                  </a:lnTo>
                  <a:lnTo>
                    <a:pt x="14973" y="231140"/>
                  </a:lnTo>
                  <a:lnTo>
                    <a:pt x="15938" y="232410"/>
                  </a:lnTo>
                  <a:lnTo>
                    <a:pt x="15938" y="232029"/>
                  </a:lnTo>
                  <a:lnTo>
                    <a:pt x="15557" y="231140"/>
                  </a:lnTo>
                  <a:lnTo>
                    <a:pt x="17957" y="232410"/>
                  </a:lnTo>
                  <a:lnTo>
                    <a:pt x="17957" y="231952"/>
                  </a:lnTo>
                  <a:lnTo>
                    <a:pt x="15963" y="231140"/>
                  </a:lnTo>
                  <a:lnTo>
                    <a:pt x="18491" y="231140"/>
                  </a:lnTo>
                  <a:lnTo>
                    <a:pt x="19265" y="232410"/>
                  </a:lnTo>
                  <a:lnTo>
                    <a:pt x="19710" y="231140"/>
                  </a:lnTo>
                  <a:lnTo>
                    <a:pt x="19837" y="231140"/>
                  </a:lnTo>
                  <a:lnTo>
                    <a:pt x="19608" y="229870"/>
                  </a:lnTo>
                  <a:lnTo>
                    <a:pt x="21869" y="229870"/>
                  </a:lnTo>
                  <a:lnTo>
                    <a:pt x="23431" y="228600"/>
                  </a:lnTo>
                  <a:lnTo>
                    <a:pt x="22707" y="228600"/>
                  </a:lnTo>
                  <a:lnTo>
                    <a:pt x="21437" y="227330"/>
                  </a:lnTo>
                  <a:lnTo>
                    <a:pt x="22656" y="226060"/>
                  </a:lnTo>
                  <a:lnTo>
                    <a:pt x="18961" y="226060"/>
                  </a:lnTo>
                  <a:lnTo>
                    <a:pt x="16154" y="224790"/>
                  </a:lnTo>
                  <a:lnTo>
                    <a:pt x="21196" y="223520"/>
                  </a:lnTo>
                  <a:lnTo>
                    <a:pt x="20104" y="220980"/>
                  </a:lnTo>
                  <a:lnTo>
                    <a:pt x="21132" y="220980"/>
                  </a:lnTo>
                  <a:lnTo>
                    <a:pt x="20091" y="219710"/>
                  </a:lnTo>
                  <a:lnTo>
                    <a:pt x="20739" y="219710"/>
                  </a:lnTo>
                  <a:lnTo>
                    <a:pt x="18630" y="218440"/>
                  </a:lnTo>
                  <a:lnTo>
                    <a:pt x="20612" y="217170"/>
                  </a:lnTo>
                  <a:lnTo>
                    <a:pt x="20002" y="217170"/>
                  </a:lnTo>
                  <a:lnTo>
                    <a:pt x="21844" y="215900"/>
                  </a:lnTo>
                  <a:lnTo>
                    <a:pt x="23139" y="216877"/>
                  </a:lnTo>
                  <a:lnTo>
                    <a:pt x="23228" y="216611"/>
                  </a:lnTo>
                  <a:lnTo>
                    <a:pt x="23228" y="216954"/>
                  </a:lnTo>
                  <a:lnTo>
                    <a:pt x="23520" y="217170"/>
                  </a:lnTo>
                  <a:lnTo>
                    <a:pt x="23495" y="216611"/>
                  </a:lnTo>
                  <a:lnTo>
                    <a:pt x="24066" y="215900"/>
                  </a:lnTo>
                  <a:lnTo>
                    <a:pt x="25641" y="215900"/>
                  </a:lnTo>
                  <a:lnTo>
                    <a:pt x="26479" y="214630"/>
                  </a:lnTo>
                  <a:lnTo>
                    <a:pt x="23787" y="214630"/>
                  </a:lnTo>
                  <a:lnTo>
                    <a:pt x="23482" y="213360"/>
                  </a:lnTo>
                  <a:lnTo>
                    <a:pt x="27482" y="213360"/>
                  </a:lnTo>
                  <a:lnTo>
                    <a:pt x="31953" y="212090"/>
                  </a:lnTo>
                  <a:lnTo>
                    <a:pt x="20828" y="209550"/>
                  </a:lnTo>
                  <a:lnTo>
                    <a:pt x="24726" y="208864"/>
                  </a:lnTo>
                  <a:lnTo>
                    <a:pt x="23456" y="208280"/>
                  </a:lnTo>
                  <a:lnTo>
                    <a:pt x="24053" y="208280"/>
                  </a:lnTo>
                  <a:lnTo>
                    <a:pt x="29133" y="207010"/>
                  </a:lnTo>
                  <a:lnTo>
                    <a:pt x="31267" y="205740"/>
                  </a:lnTo>
                  <a:lnTo>
                    <a:pt x="24295" y="205740"/>
                  </a:lnTo>
                  <a:lnTo>
                    <a:pt x="25793" y="204470"/>
                  </a:lnTo>
                  <a:lnTo>
                    <a:pt x="21221" y="204470"/>
                  </a:lnTo>
                  <a:lnTo>
                    <a:pt x="20205" y="203200"/>
                  </a:lnTo>
                  <a:lnTo>
                    <a:pt x="20777" y="201930"/>
                  </a:lnTo>
                  <a:lnTo>
                    <a:pt x="25527" y="201930"/>
                  </a:lnTo>
                  <a:lnTo>
                    <a:pt x="26428" y="203200"/>
                  </a:lnTo>
                  <a:lnTo>
                    <a:pt x="26098" y="203200"/>
                  </a:lnTo>
                  <a:lnTo>
                    <a:pt x="26568" y="204470"/>
                  </a:lnTo>
                  <a:lnTo>
                    <a:pt x="27952" y="204470"/>
                  </a:lnTo>
                  <a:lnTo>
                    <a:pt x="26733" y="203200"/>
                  </a:lnTo>
                  <a:lnTo>
                    <a:pt x="27381" y="203200"/>
                  </a:lnTo>
                  <a:lnTo>
                    <a:pt x="28067" y="203200"/>
                  </a:lnTo>
                  <a:lnTo>
                    <a:pt x="28079" y="202742"/>
                  </a:lnTo>
                  <a:lnTo>
                    <a:pt x="28714" y="202323"/>
                  </a:lnTo>
                  <a:lnTo>
                    <a:pt x="30073" y="203200"/>
                  </a:lnTo>
                  <a:lnTo>
                    <a:pt x="29121" y="202069"/>
                  </a:lnTo>
                  <a:lnTo>
                    <a:pt x="29324" y="201930"/>
                  </a:lnTo>
                  <a:lnTo>
                    <a:pt x="27698" y="200660"/>
                  </a:lnTo>
                  <a:lnTo>
                    <a:pt x="29044" y="199390"/>
                  </a:lnTo>
                  <a:lnTo>
                    <a:pt x="26911" y="199390"/>
                  </a:lnTo>
                  <a:lnTo>
                    <a:pt x="28676" y="198120"/>
                  </a:lnTo>
                  <a:lnTo>
                    <a:pt x="24676" y="198120"/>
                  </a:lnTo>
                  <a:lnTo>
                    <a:pt x="24320" y="196850"/>
                  </a:lnTo>
                  <a:lnTo>
                    <a:pt x="26289" y="196850"/>
                  </a:lnTo>
                  <a:lnTo>
                    <a:pt x="28752" y="198120"/>
                  </a:lnTo>
                  <a:lnTo>
                    <a:pt x="27343" y="196850"/>
                  </a:lnTo>
                  <a:lnTo>
                    <a:pt x="28714" y="196850"/>
                  </a:lnTo>
                  <a:lnTo>
                    <a:pt x="31597" y="198120"/>
                  </a:lnTo>
                  <a:lnTo>
                    <a:pt x="29375" y="195580"/>
                  </a:lnTo>
                  <a:lnTo>
                    <a:pt x="34328" y="195580"/>
                  </a:lnTo>
                  <a:lnTo>
                    <a:pt x="34429" y="194310"/>
                  </a:lnTo>
                  <a:lnTo>
                    <a:pt x="29337" y="194310"/>
                  </a:lnTo>
                  <a:lnTo>
                    <a:pt x="27228" y="193040"/>
                  </a:lnTo>
                  <a:lnTo>
                    <a:pt x="28067" y="193040"/>
                  </a:lnTo>
                  <a:lnTo>
                    <a:pt x="28549" y="193040"/>
                  </a:lnTo>
                  <a:lnTo>
                    <a:pt x="28371" y="192951"/>
                  </a:lnTo>
                  <a:lnTo>
                    <a:pt x="32664" y="191770"/>
                  </a:lnTo>
                  <a:lnTo>
                    <a:pt x="30429" y="191770"/>
                  </a:lnTo>
                  <a:lnTo>
                    <a:pt x="30695" y="190500"/>
                  </a:lnTo>
                  <a:lnTo>
                    <a:pt x="29438" y="189230"/>
                  </a:lnTo>
                  <a:lnTo>
                    <a:pt x="30988" y="189230"/>
                  </a:lnTo>
                  <a:lnTo>
                    <a:pt x="29362" y="188417"/>
                  </a:lnTo>
                  <a:lnTo>
                    <a:pt x="29362" y="191770"/>
                  </a:lnTo>
                  <a:lnTo>
                    <a:pt x="28232" y="192874"/>
                  </a:lnTo>
                  <a:lnTo>
                    <a:pt x="26073" y="191770"/>
                  </a:lnTo>
                  <a:lnTo>
                    <a:pt x="29362" y="191770"/>
                  </a:lnTo>
                  <a:lnTo>
                    <a:pt x="29362" y="188417"/>
                  </a:lnTo>
                  <a:lnTo>
                    <a:pt x="28486" y="187960"/>
                  </a:lnTo>
                  <a:lnTo>
                    <a:pt x="26873" y="187960"/>
                  </a:lnTo>
                  <a:lnTo>
                    <a:pt x="26466" y="187960"/>
                  </a:lnTo>
                  <a:lnTo>
                    <a:pt x="25984" y="186690"/>
                  </a:lnTo>
                  <a:lnTo>
                    <a:pt x="27406" y="186690"/>
                  </a:lnTo>
                  <a:lnTo>
                    <a:pt x="26873" y="187960"/>
                  </a:lnTo>
                  <a:lnTo>
                    <a:pt x="27533" y="186690"/>
                  </a:lnTo>
                  <a:lnTo>
                    <a:pt x="31115" y="186690"/>
                  </a:lnTo>
                  <a:lnTo>
                    <a:pt x="29057" y="185420"/>
                  </a:lnTo>
                  <a:lnTo>
                    <a:pt x="30365" y="184150"/>
                  </a:lnTo>
                  <a:lnTo>
                    <a:pt x="32524" y="185420"/>
                  </a:lnTo>
                  <a:lnTo>
                    <a:pt x="33413" y="185420"/>
                  </a:lnTo>
                  <a:lnTo>
                    <a:pt x="31178" y="184150"/>
                  </a:lnTo>
                  <a:lnTo>
                    <a:pt x="31546" y="184150"/>
                  </a:lnTo>
                  <a:lnTo>
                    <a:pt x="29832" y="182880"/>
                  </a:lnTo>
                  <a:lnTo>
                    <a:pt x="29438" y="182880"/>
                  </a:lnTo>
                  <a:lnTo>
                    <a:pt x="28003" y="182880"/>
                  </a:lnTo>
                  <a:lnTo>
                    <a:pt x="29502" y="184150"/>
                  </a:lnTo>
                  <a:lnTo>
                    <a:pt x="29044" y="184150"/>
                  </a:lnTo>
                  <a:lnTo>
                    <a:pt x="27101" y="182880"/>
                  </a:lnTo>
                  <a:lnTo>
                    <a:pt x="28003" y="182880"/>
                  </a:lnTo>
                  <a:lnTo>
                    <a:pt x="28028" y="182575"/>
                  </a:lnTo>
                  <a:lnTo>
                    <a:pt x="23660" y="181610"/>
                  </a:lnTo>
                  <a:lnTo>
                    <a:pt x="26289" y="180340"/>
                  </a:lnTo>
                  <a:lnTo>
                    <a:pt x="32410" y="181610"/>
                  </a:lnTo>
                  <a:lnTo>
                    <a:pt x="35318" y="180340"/>
                  </a:lnTo>
                  <a:lnTo>
                    <a:pt x="29565" y="179070"/>
                  </a:lnTo>
                  <a:lnTo>
                    <a:pt x="31356" y="177800"/>
                  </a:lnTo>
                  <a:lnTo>
                    <a:pt x="30213" y="177800"/>
                  </a:lnTo>
                  <a:lnTo>
                    <a:pt x="27813" y="176530"/>
                  </a:lnTo>
                  <a:lnTo>
                    <a:pt x="30022" y="176530"/>
                  </a:lnTo>
                  <a:lnTo>
                    <a:pt x="29095" y="175260"/>
                  </a:lnTo>
                  <a:lnTo>
                    <a:pt x="31153" y="176530"/>
                  </a:lnTo>
                  <a:lnTo>
                    <a:pt x="31953" y="176530"/>
                  </a:lnTo>
                  <a:lnTo>
                    <a:pt x="33261" y="175260"/>
                  </a:lnTo>
                  <a:lnTo>
                    <a:pt x="31711" y="175260"/>
                  </a:lnTo>
                  <a:lnTo>
                    <a:pt x="33566" y="173990"/>
                  </a:lnTo>
                  <a:lnTo>
                    <a:pt x="32296" y="173990"/>
                  </a:lnTo>
                  <a:lnTo>
                    <a:pt x="33578" y="172720"/>
                  </a:lnTo>
                  <a:lnTo>
                    <a:pt x="26670" y="171450"/>
                  </a:lnTo>
                  <a:lnTo>
                    <a:pt x="27546" y="170180"/>
                  </a:lnTo>
                  <a:lnTo>
                    <a:pt x="31242" y="170180"/>
                  </a:lnTo>
                  <a:lnTo>
                    <a:pt x="32727" y="171450"/>
                  </a:lnTo>
                  <a:lnTo>
                    <a:pt x="32804" y="170180"/>
                  </a:lnTo>
                  <a:lnTo>
                    <a:pt x="33134" y="170180"/>
                  </a:lnTo>
                  <a:lnTo>
                    <a:pt x="29222" y="168910"/>
                  </a:lnTo>
                  <a:lnTo>
                    <a:pt x="31229" y="168910"/>
                  </a:lnTo>
                  <a:lnTo>
                    <a:pt x="30353" y="167640"/>
                  </a:lnTo>
                  <a:lnTo>
                    <a:pt x="28448" y="167640"/>
                  </a:lnTo>
                  <a:lnTo>
                    <a:pt x="28181" y="166370"/>
                  </a:lnTo>
                  <a:lnTo>
                    <a:pt x="32435" y="166370"/>
                  </a:lnTo>
                  <a:lnTo>
                    <a:pt x="30264" y="165100"/>
                  </a:lnTo>
                  <a:lnTo>
                    <a:pt x="28079" y="163830"/>
                  </a:lnTo>
                  <a:lnTo>
                    <a:pt x="25908" y="162560"/>
                  </a:lnTo>
                  <a:lnTo>
                    <a:pt x="31546" y="162560"/>
                  </a:lnTo>
                  <a:lnTo>
                    <a:pt x="30988" y="161290"/>
                  </a:lnTo>
                  <a:lnTo>
                    <a:pt x="30480" y="160020"/>
                  </a:lnTo>
                  <a:lnTo>
                    <a:pt x="30454" y="158750"/>
                  </a:lnTo>
                  <a:lnTo>
                    <a:pt x="33312" y="158750"/>
                  </a:lnTo>
                  <a:lnTo>
                    <a:pt x="25450" y="157480"/>
                  </a:lnTo>
                  <a:lnTo>
                    <a:pt x="27762" y="156210"/>
                  </a:lnTo>
                  <a:lnTo>
                    <a:pt x="31178" y="156210"/>
                  </a:lnTo>
                  <a:lnTo>
                    <a:pt x="29464" y="157480"/>
                  </a:lnTo>
                  <a:lnTo>
                    <a:pt x="37553" y="157480"/>
                  </a:lnTo>
                  <a:lnTo>
                    <a:pt x="30073" y="154940"/>
                  </a:lnTo>
                  <a:lnTo>
                    <a:pt x="36906" y="154940"/>
                  </a:lnTo>
                  <a:lnTo>
                    <a:pt x="32169" y="153670"/>
                  </a:lnTo>
                  <a:lnTo>
                    <a:pt x="32804" y="152400"/>
                  </a:lnTo>
                  <a:lnTo>
                    <a:pt x="33832" y="152400"/>
                  </a:lnTo>
                  <a:lnTo>
                    <a:pt x="30492" y="151130"/>
                  </a:lnTo>
                  <a:lnTo>
                    <a:pt x="29552" y="148590"/>
                  </a:lnTo>
                  <a:lnTo>
                    <a:pt x="28448" y="148590"/>
                  </a:lnTo>
                  <a:lnTo>
                    <a:pt x="27838" y="147320"/>
                  </a:lnTo>
                  <a:lnTo>
                    <a:pt x="28727" y="147320"/>
                  </a:lnTo>
                  <a:lnTo>
                    <a:pt x="29324" y="147320"/>
                  </a:lnTo>
                  <a:lnTo>
                    <a:pt x="30683" y="146050"/>
                  </a:lnTo>
                  <a:lnTo>
                    <a:pt x="33553" y="147320"/>
                  </a:lnTo>
                  <a:lnTo>
                    <a:pt x="37338" y="147320"/>
                  </a:lnTo>
                  <a:lnTo>
                    <a:pt x="33616" y="146050"/>
                  </a:lnTo>
                  <a:lnTo>
                    <a:pt x="35941" y="146050"/>
                  </a:lnTo>
                  <a:lnTo>
                    <a:pt x="35585" y="144780"/>
                  </a:lnTo>
                  <a:lnTo>
                    <a:pt x="31521" y="144780"/>
                  </a:lnTo>
                  <a:lnTo>
                    <a:pt x="32016" y="142240"/>
                  </a:lnTo>
                  <a:lnTo>
                    <a:pt x="30759" y="142240"/>
                  </a:lnTo>
                  <a:lnTo>
                    <a:pt x="26835" y="140970"/>
                  </a:lnTo>
                  <a:lnTo>
                    <a:pt x="33134" y="142240"/>
                  </a:lnTo>
                  <a:lnTo>
                    <a:pt x="30226" y="140970"/>
                  </a:lnTo>
                  <a:lnTo>
                    <a:pt x="33439" y="140970"/>
                  </a:lnTo>
                  <a:lnTo>
                    <a:pt x="30657" y="138430"/>
                  </a:lnTo>
                  <a:lnTo>
                    <a:pt x="30060" y="137248"/>
                  </a:lnTo>
                  <a:lnTo>
                    <a:pt x="30226" y="137248"/>
                  </a:lnTo>
                  <a:lnTo>
                    <a:pt x="30340" y="135890"/>
                  </a:lnTo>
                  <a:lnTo>
                    <a:pt x="38265" y="137160"/>
                  </a:lnTo>
                  <a:lnTo>
                    <a:pt x="36410" y="135890"/>
                  </a:lnTo>
                  <a:lnTo>
                    <a:pt x="32715" y="133350"/>
                  </a:lnTo>
                  <a:lnTo>
                    <a:pt x="38989" y="133350"/>
                  </a:lnTo>
                  <a:lnTo>
                    <a:pt x="36296" y="130810"/>
                  </a:lnTo>
                  <a:lnTo>
                    <a:pt x="40741" y="129540"/>
                  </a:lnTo>
                  <a:lnTo>
                    <a:pt x="40551" y="127000"/>
                  </a:lnTo>
                  <a:lnTo>
                    <a:pt x="34264" y="127000"/>
                  </a:lnTo>
                  <a:lnTo>
                    <a:pt x="40449" y="125730"/>
                  </a:lnTo>
                  <a:lnTo>
                    <a:pt x="39077" y="125730"/>
                  </a:lnTo>
                  <a:lnTo>
                    <a:pt x="40551" y="125133"/>
                  </a:lnTo>
                  <a:lnTo>
                    <a:pt x="38061" y="125539"/>
                  </a:lnTo>
                  <a:lnTo>
                    <a:pt x="38455" y="125730"/>
                  </a:lnTo>
                  <a:lnTo>
                    <a:pt x="33743" y="125730"/>
                  </a:lnTo>
                  <a:lnTo>
                    <a:pt x="33870" y="124460"/>
                  </a:lnTo>
                  <a:lnTo>
                    <a:pt x="34290" y="124460"/>
                  </a:lnTo>
                  <a:lnTo>
                    <a:pt x="34810" y="124294"/>
                  </a:lnTo>
                  <a:lnTo>
                    <a:pt x="35483" y="124307"/>
                  </a:lnTo>
                  <a:lnTo>
                    <a:pt x="37820" y="125425"/>
                  </a:lnTo>
                  <a:lnTo>
                    <a:pt x="37363" y="123494"/>
                  </a:lnTo>
                  <a:lnTo>
                    <a:pt x="38277" y="123190"/>
                  </a:lnTo>
                  <a:lnTo>
                    <a:pt x="40182" y="123190"/>
                  </a:lnTo>
                  <a:lnTo>
                    <a:pt x="39636" y="124460"/>
                  </a:lnTo>
                  <a:lnTo>
                    <a:pt x="41071" y="124460"/>
                  </a:lnTo>
                  <a:lnTo>
                    <a:pt x="41706" y="123190"/>
                  </a:lnTo>
                  <a:lnTo>
                    <a:pt x="43827" y="124460"/>
                  </a:lnTo>
                  <a:lnTo>
                    <a:pt x="45618" y="123190"/>
                  </a:lnTo>
                  <a:lnTo>
                    <a:pt x="42392" y="123190"/>
                  </a:lnTo>
                  <a:lnTo>
                    <a:pt x="43345" y="121920"/>
                  </a:lnTo>
                  <a:lnTo>
                    <a:pt x="40309" y="123190"/>
                  </a:lnTo>
                  <a:lnTo>
                    <a:pt x="37122" y="120650"/>
                  </a:lnTo>
                  <a:lnTo>
                    <a:pt x="45808" y="121920"/>
                  </a:lnTo>
                  <a:close/>
                </a:path>
                <a:path w="53340" h="260350">
                  <a:moveTo>
                    <a:pt x="46418" y="37045"/>
                  </a:moveTo>
                  <a:lnTo>
                    <a:pt x="46329" y="36830"/>
                  </a:lnTo>
                  <a:lnTo>
                    <a:pt x="46189" y="36830"/>
                  </a:lnTo>
                  <a:lnTo>
                    <a:pt x="46418" y="37045"/>
                  </a:lnTo>
                  <a:close/>
                </a:path>
                <a:path w="53340" h="260350">
                  <a:moveTo>
                    <a:pt x="47510" y="83350"/>
                  </a:moveTo>
                  <a:lnTo>
                    <a:pt x="46685" y="82486"/>
                  </a:lnTo>
                  <a:lnTo>
                    <a:pt x="46469" y="82816"/>
                  </a:lnTo>
                  <a:lnTo>
                    <a:pt x="47510" y="83350"/>
                  </a:lnTo>
                  <a:close/>
                </a:path>
                <a:path w="53340" h="260350">
                  <a:moveTo>
                    <a:pt x="47510" y="38100"/>
                  </a:moveTo>
                  <a:lnTo>
                    <a:pt x="46418" y="37045"/>
                  </a:lnTo>
                  <a:lnTo>
                    <a:pt x="46863" y="38100"/>
                  </a:lnTo>
                  <a:lnTo>
                    <a:pt x="47510" y="38100"/>
                  </a:lnTo>
                  <a:close/>
                </a:path>
                <a:path w="53340" h="260350">
                  <a:moveTo>
                    <a:pt x="52298" y="62230"/>
                  </a:moveTo>
                  <a:lnTo>
                    <a:pt x="50152" y="62230"/>
                  </a:lnTo>
                  <a:lnTo>
                    <a:pt x="46812" y="60960"/>
                  </a:lnTo>
                  <a:lnTo>
                    <a:pt x="45186" y="59690"/>
                  </a:lnTo>
                  <a:lnTo>
                    <a:pt x="48056" y="59690"/>
                  </a:lnTo>
                  <a:lnTo>
                    <a:pt x="44437" y="58420"/>
                  </a:lnTo>
                  <a:lnTo>
                    <a:pt x="43446" y="58420"/>
                  </a:lnTo>
                  <a:lnTo>
                    <a:pt x="42532" y="57150"/>
                  </a:lnTo>
                  <a:lnTo>
                    <a:pt x="41427" y="57150"/>
                  </a:lnTo>
                  <a:lnTo>
                    <a:pt x="43091" y="55880"/>
                  </a:lnTo>
                  <a:lnTo>
                    <a:pt x="44221" y="55880"/>
                  </a:lnTo>
                  <a:lnTo>
                    <a:pt x="42113" y="54610"/>
                  </a:lnTo>
                  <a:lnTo>
                    <a:pt x="41008" y="53340"/>
                  </a:lnTo>
                  <a:lnTo>
                    <a:pt x="44069" y="53340"/>
                  </a:lnTo>
                  <a:lnTo>
                    <a:pt x="41998" y="52070"/>
                  </a:lnTo>
                  <a:lnTo>
                    <a:pt x="44691" y="52070"/>
                  </a:lnTo>
                  <a:lnTo>
                    <a:pt x="46837" y="50800"/>
                  </a:lnTo>
                  <a:lnTo>
                    <a:pt x="50533" y="50800"/>
                  </a:lnTo>
                  <a:lnTo>
                    <a:pt x="46304" y="48260"/>
                  </a:lnTo>
                  <a:lnTo>
                    <a:pt x="49161" y="48260"/>
                  </a:lnTo>
                  <a:lnTo>
                    <a:pt x="48945" y="46990"/>
                  </a:lnTo>
                  <a:lnTo>
                    <a:pt x="49390" y="46990"/>
                  </a:lnTo>
                  <a:lnTo>
                    <a:pt x="49364" y="45720"/>
                  </a:lnTo>
                  <a:lnTo>
                    <a:pt x="50203" y="45720"/>
                  </a:lnTo>
                  <a:lnTo>
                    <a:pt x="50571" y="46990"/>
                  </a:lnTo>
                  <a:lnTo>
                    <a:pt x="51625" y="46990"/>
                  </a:lnTo>
                  <a:lnTo>
                    <a:pt x="50723" y="45720"/>
                  </a:lnTo>
                  <a:lnTo>
                    <a:pt x="50863" y="45720"/>
                  </a:lnTo>
                  <a:lnTo>
                    <a:pt x="47942" y="44450"/>
                  </a:lnTo>
                  <a:lnTo>
                    <a:pt x="46431" y="44450"/>
                  </a:lnTo>
                  <a:lnTo>
                    <a:pt x="46240" y="44335"/>
                  </a:lnTo>
                  <a:lnTo>
                    <a:pt x="45961" y="44323"/>
                  </a:lnTo>
                  <a:lnTo>
                    <a:pt x="45745" y="44361"/>
                  </a:lnTo>
                  <a:lnTo>
                    <a:pt x="45542" y="44399"/>
                  </a:lnTo>
                  <a:lnTo>
                    <a:pt x="46431" y="44602"/>
                  </a:lnTo>
                  <a:lnTo>
                    <a:pt x="46507" y="45720"/>
                  </a:lnTo>
                  <a:lnTo>
                    <a:pt x="46520" y="46990"/>
                  </a:lnTo>
                  <a:lnTo>
                    <a:pt x="46266" y="46774"/>
                  </a:lnTo>
                  <a:lnTo>
                    <a:pt x="46266" y="48260"/>
                  </a:lnTo>
                  <a:lnTo>
                    <a:pt x="46075" y="49530"/>
                  </a:lnTo>
                  <a:lnTo>
                    <a:pt x="45859" y="50571"/>
                  </a:lnTo>
                  <a:lnTo>
                    <a:pt x="41554" y="49530"/>
                  </a:lnTo>
                  <a:lnTo>
                    <a:pt x="44526" y="48260"/>
                  </a:lnTo>
                  <a:lnTo>
                    <a:pt x="46266" y="48260"/>
                  </a:lnTo>
                  <a:lnTo>
                    <a:pt x="46266" y="46774"/>
                  </a:lnTo>
                  <a:lnTo>
                    <a:pt x="45072" y="45720"/>
                  </a:lnTo>
                  <a:lnTo>
                    <a:pt x="43878" y="45720"/>
                  </a:lnTo>
                  <a:lnTo>
                    <a:pt x="45554" y="44450"/>
                  </a:lnTo>
                  <a:lnTo>
                    <a:pt x="40906" y="44450"/>
                  </a:lnTo>
                  <a:lnTo>
                    <a:pt x="45059" y="43180"/>
                  </a:lnTo>
                  <a:lnTo>
                    <a:pt x="49923" y="43180"/>
                  </a:lnTo>
                  <a:lnTo>
                    <a:pt x="48450" y="40640"/>
                  </a:lnTo>
                  <a:lnTo>
                    <a:pt x="49212" y="39370"/>
                  </a:lnTo>
                  <a:lnTo>
                    <a:pt x="43827" y="38100"/>
                  </a:lnTo>
                  <a:lnTo>
                    <a:pt x="43154" y="36830"/>
                  </a:lnTo>
                  <a:lnTo>
                    <a:pt x="46189" y="36830"/>
                  </a:lnTo>
                  <a:lnTo>
                    <a:pt x="47218" y="35560"/>
                  </a:lnTo>
                  <a:lnTo>
                    <a:pt x="46875" y="35560"/>
                  </a:lnTo>
                  <a:lnTo>
                    <a:pt x="43408" y="35560"/>
                  </a:lnTo>
                  <a:lnTo>
                    <a:pt x="45250" y="34290"/>
                  </a:lnTo>
                  <a:lnTo>
                    <a:pt x="46875" y="35560"/>
                  </a:lnTo>
                  <a:lnTo>
                    <a:pt x="46405" y="34290"/>
                  </a:lnTo>
                  <a:lnTo>
                    <a:pt x="47561" y="34290"/>
                  </a:lnTo>
                  <a:lnTo>
                    <a:pt x="48945" y="33020"/>
                  </a:lnTo>
                  <a:lnTo>
                    <a:pt x="46329" y="30480"/>
                  </a:lnTo>
                  <a:lnTo>
                    <a:pt x="44056" y="29210"/>
                  </a:lnTo>
                  <a:lnTo>
                    <a:pt x="46443" y="26670"/>
                  </a:lnTo>
                  <a:lnTo>
                    <a:pt x="45059" y="26670"/>
                  </a:lnTo>
                  <a:lnTo>
                    <a:pt x="48895" y="24130"/>
                  </a:lnTo>
                  <a:lnTo>
                    <a:pt x="42570" y="19050"/>
                  </a:lnTo>
                  <a:lnTo>
                    <a:pt x="48425" y="16510"/>
                  </a:lnTo>
                  <a:lnTo>
                    <a:pt x="49644" y="15240"/>
                  </a:lnTo>
                  <a:lnTo>
                    <a:pt x="47205" y="15240"/>
                  </a:lnTo>
                  <a:lnTo>
                    <a:pt x="45402" y="13970"/>
                  </a:lnTo>
                  <a:lnTo>
                    <a:pt x="48577" y="13970"/>
                  </a:lnTo>
                  <a:lnTo>
                    <a:pt x="45046" y="12700"/>
                  </a:lnTo>
                  <a:lnTo>
                    <a:pt x="31242" y="12700"/>
                  </a:lnTo>
                  <a:lnTo>
                    <a:pt x="30226" y="12700"/>
                  </a:lnTo>
                  <a:lnTo>
                    <a:pt x="27305" y="13970"/>
                  </a:lnTo>
                  <a:lnTo>
                    <a:pt x="29921" y="15240"/>
                  </a:lnTo>
                  <a:lnTo>
                    <a:pt x="27038" y="15240"/>
                  </a:lnTo>
                  <a:lnTo>
                    <a:pt x="26047" y="16510"/>
                  </a:lnTo>
                  <a:lnTo>
                    <a:pt x="30124" y="16510"/>
                  </a:lnTo>
                  <a:lnTo>
                    <a:pt x="30949" y="17780"/>
                  </a:lnTo>
                  <a:lnTo>
                    <a:pt x="33413" y="19050"/>
                  </a:lnTo>
                  <a:lnTo>
                    <a:pt x="29387" y="19050"/>
                  </a:lnTo>
                  <a:lnTo>
                    <a:pt x="28676" y="17780"/>
                  </a:lnTo>
                  <a:lnTo>
                    <a:pt x="28181" y="17780"/>
                  </a:lnTo>
                  <a:lnTo>
                    <a:pt x="28016" y="19050"/>
                  </a:lnTo>
                  <a:lnTo>
                    <a:pt x="28308" y="19050"/>
                  </a:lnTo>
                  <a:lnTo>
                    <a:pt x="29006" y="19761"/>
                  </a:lnTo>
                  <a:lnTo>
                    <a:pt x="31242" y="20320"/>
                  </a:lnTo>
                  <a:lnTo>
                    <a:pt x="29565" y="20320"/>
                  </a:lnTo>
                  <a:lnTo>
                    <a:pt x="26936" y="20320"/>
                  </a:lnTo>
                  <a:lnTo>
                    <a:pt x="30022" y="21590"/>
                  </a:lnTo>
                  <a:lnTo>
                    <a:pt x="27419" y="21590"/>
                  </a:lnTo>
                  <a:lnTo>
                    <a:pt x="25209" y="20320"/>
                  </a:lnTo>
                  <a:lnTo>
                    <a:pt x="26670" y="21590"/>
                  </a:lnTo>
                  <a:lnTo>
                    <a:pt x="26403" y="21805"/>
                  </a:lnTo>
                  <a:lnTo>
                    <a:pt x="27063" y="21590"/>
                  </a:lnTo>
                  <a:lnTo>
                    <a:pt x="29248" y="22860"/>
                  </a:lnTo>
                  <a:lnTo>
                    <a:pt x="30213" y="24130"/>
                  </a:lnTo>
                  <a:lnTo>
                    <a:pt x="26352" y="22860"/>
                  </a:lnTo>
                  <a:lnTo>
                    <a:pt x="25057" y="22860"/>
                  </a:lnTo>
                  <a:lnTo>
                    <a:pt x="24333" y="22860"/>
                  </a:lnTo>
                  <a:lnTo>
                    <a:pt x="25273" y="24130"/>
                  </a:lnTo>
                  <a:lnTo>
                    <a:pt x="28752" y="25400"/>
                  </a:lnTo>
                  <a:lnTo>
                    <a:pt x="26885" y="25400"/>
                  </a:lnTo>
                  <a:lnTo>
                    <a:pt x="29870" y="26670"/>
                  </a:lnTo>
                  <a:lnTo>
                    <a:pt x="28092" y="27406"/>
                  </a:lnTo>
                  <a:lnTo>
                    <a:pt x="28092" y="28397"/>
                  </a:lnTo>
                  <a:lnTo>
                    <a:pt x="27444" y="28346"/>
                  </a:lnTo>
                  <a:lnTo>
                    <a:pt x="27292" y="28117"/>
                  </a:lnTo>
                  <a:lnTo>
                    <a:pt x="28092" y="28397"/>
                  </a:lnTo>
                  <a:lnTo>
                    <a:pt x="28092" y="27406"/>
                  </a:lnTo>
                  <a:lnTo>
                    <a:pt x="27101" y="27813"/>
                  </a:lnTo>
                  <a:lnTo>
                    <a:pt x="26797" y="27292"/>
                  </a:lnTo>
                  <a:lnTo>
                    <a:pt x="26835" y="27927"/>
                  </a:lnTo>
                  <a:lnTo>
                    <a:pt x="26873" y="28511"/>
                  </a:lnTo>
                  <a:lnTo>
                    <a:pt x="27711" y="28448"/>
                  </a:lnTo>
                  <a:lnTo>
                    <a:pt x="28282" y="28448"/>
                  </a:lnTo>
                  <a:lnTo>
                    <a:pt x="30530" y="29210"/>
                  </a:lnTo>
                  <a:lnTo>
                    <a:pt x="30162" y="29210"/>
                  </a:lnTo>
                  <a:lnTo>
                    <a:pt x="30695" y="29210"/>
                  </a:lnTo>
                  <a:lnTo>
                    <a:pt x="30251" y="29311"/>
                  </a:lnTo>
                  <a:lnTo>
                    <a:pt x="30975" y="30162"/>
                  </a:lnTo>
                  <a:lnTo>
                    <a:pt x="32842" y="29210"/>
                  </a:lnTo>
                  <a:lnTo>
                    <a:pt x="34848" y="29210"/>
                  </a:lnTo>
                  <a:lnTo>
                    <a:pt x="34874" y="30480"/>
                  </a:lnTo>
                  <a:lnTo>
                    <a:pt x="34124" y="30480"/>
                  </a:lnTo>
                  <a:lnTo>
                    <a:pt x="34124" y="31750"/>
                  </a:lnTo>
                  <a:lnTo>
                    <a:pt x="33020" y="33020"/>
                  </a:lnTo>
                  <a:lnTo>
                    <a:pt x="29476" y="31750"/>
                  </a:lnTo>
                  <a:lnTo>
                    <a:pt x="31648" y="30657"/>
                  </a:lnTo>
                  <a:lnTo>
                    <a:pt x="34124" y="31750"/>
                  </a:lnTo>
                  <a:lnTo>
                    <a:pt x="34124" y="30480"/>
                  </a:lnTo>
                  <a:lnTo>
                    <a:pt x="32016" y="30480"/>
                  </a:lnTo>
                  <a:lnTo>
                    <a:pt x="31242" y="30480"/>
                  </a:lnTo>
                  <a:lnTo>
                    <a:pt x="31610" y="30645"/>
                  </a:lnTo>
                  <a:lnTo>
                    <a:pt x="28778" y="31750"/>
                  </a:lnTo>
                  <a:lnTo>
                    <a:pt x="30238" y="30480"/>
                  </a:lnTo>
                  <a:lnTo>
                    <a:pt x="24650" y="30480"/>
                  </a:lnTo>
                  <a:lnTo>
                    <a:pt x="23469" y="31750"/>
                  </a:lnTo>
                  <a:lnTo>
                    <a:pt x="26289" y="31750"/>
                  </a:lnTo>
                  <a:lnTo>
                    <a:pt x="25095" y="33020"/>
                  </a:lnTo>
                  <a:lnTo>
                    <a:pt x="28016" y="33020"/>
                  </a:lnTo>
                  <a:lnTo>
                    <a:pt x="29933" y="34290"/>
                  </a:lnTo>
                  <a:lnTo>
                    <a:pt x="33261" y="36830"/>
                  </a:lnTo>
                  <a:lnTo>
                    <a:pt x="20878" y="34290"/>
                  </a:lnTo>
                  <a:lnTo>
                    <a:pt x="25425" y="36830"/>
                  </a:lnTo>
                  <a:lnTo>
                    <a:pt x="27736" y="36830"/>
                  </a:lnTo>
                  <a:lnTo>
                    <a:pt x="32194" y="38100"/>
                  </a:lnTo>
                  <a:lnTo>
                    <a:pt x="31711" y="38100"/>
                  </a:lnTo>
                  <a:lnTo>
                    <a:pt x="31711" y="46990"/>
                  </a:lnTo>
                  <a:lnTo>
                    <a:pt x="31648" y="48260"/>
                  </a:lnTo>
                  <a:lnTo>
                    <a:pt x="30988" y="46990"/>
                  </a:lnTo>
                  <a:lnTo>
                    <a:pt x="30353" y="48260"/>
                  </a:lnTo>
                  <a:lnTo>
                    <a:pt x="29616" y="48260"/>
                  </a:lnTo>
                  <a:lnTo>
                    <a:pt x="29679" y="46990"/>
                  </a:lnTo>
                  <a:lnTo>
                    <a:pt x="30988" y="46990"/>
                  </a:lnTo>
                  <a:lnTo>
                    <a:pt x="31711" y="46990"/>
                  </a:lnTo>
                  <a:lnTo>
                    <a:pt x="31711" y="38100"/>
                  </a:lnTo>
                  <a:lnTo>
                    <a:pt x="25742" y="38100"/>
                  </a:lnTo>
                  <a:lnTo>
                    <a:pt x="25209" y="39370"/>
                  </a:lnTo>
                  <a:lnTo>
                    <a:pt x="23596" y="39370"/>
                  </a:lnTo>
                  <a:lnTo>
                    <a:pt x="28384" y="40487"/>
                  </a:lnTo>
                  <a:lnTo>
                    <a:pt x="27012" y="39370"/>
                  </a:lnTo>
                  <a:lnTo>
                    <a:pt x="31419" y="39370"/>
                  </a:lnTo>
                  <a:lnTo>
                    <a:pt x="28740" y="40563"/>
                  </a:lnTo>
                  <a:lnTo>
                    <a:pt x="29057" y="40640"/>
                  </a:lnTo>
                  <a:lnTo>
                    <a:pt x="28575" y="40640"/>
                  </a:lnTo>
                  <a:lnTo>
                    <a:pt x="25425" y="40640"/>
                  </a:lnTo>
                  <a:lnTo>
                    <a:pt x="25806" y="41910"/>
                  </a:lnTo>
                  <a:lnTo>
                    <a:pt x="28194" y="44450"/>
                  </a:lnTo>
                  <a:lnTo>
                    <a:pt x="28651" y="45720"/>
                  </a:lnTo>
                  <a:lnTo>
                    <a:pt x="25425" y="45720"/>
                  </a:lnTo>
                  <a:lnTo>
                    <a:pt x="26949" y="48260"/>
                  </a:lnTo>
                  <a:lnTo>
                    <a:pt x="24498" y="49530"/>
                  </a:lnTo>
                  <a:lnTo>
                    <a:pt x="22174" y="52070"/>
                  </a:lnTo>
                  <a:lnTo>
                    <a:pt x="25146" y="53340"/>
                  </a:lnTo>
                  <a:lnTo>
                    <a:pt x="26250" y="53340"/>
                  </a:lnTo>
                  <a:lnTo>
                    <a:pt x="26416" y="54610"/>
                  </a:lnTo>
                  <a:lnTo>
                    <a:pt x="24765" y="54610"/>
                  </a:lnTo>
                  <a:lnTo>
                    <a:pt x="25984" y="55880"/>
                  </a:lnTo>
                  <a:lnTo>
                    <a:pt x="28676" y="58420"/>
                  </a:lnTo>
                  <a:lnTo>
                    <a:pt x="25247" y="59690"/>
                  </a:lnTo>
                  <a:lnTo>
                    <a:pt x="24371" y="58420"/>
                  </a:lnTo>
                  <a:lnTo>
                    <a:pt x="22999" y="59690"/>
                  </a:lnTo>
                  <a:lnTo>
                    <a:pt x="30492" y="60960"/>
                  </a:lnTo>
                  <a:lnTo>
                    <a:pt x="27533" y="62230"/>
                  </a:lnTo>
                  <a:lnTo>
                    <a:pt x="27000" y="60960"/>
                  </a:lnTo>
                  <a:lnTo>
                    <a:pt x="25400" y="63500"/>
                  </a:lnTo>
                  <a:lnTo>
                    <a:pt x="27901" y="67310"/>
                  </a:lnTo>
                  <a:lnTo>
                    <a:pt x="23063" y="68580"/>
                  </a:lnTo>
                  <a:lnTo>
                    <a:pt x="27419" y="68580"/>
                  </a:lnTo>
                  <a:lnTo>
                    <a:pt x="20840" y="69850"/>
                  </a:lnTo>
                  <a:lnTo>
                    <a:pt x="26949" y="71120"/>
                  </a:lnTo>
                  <a:lnTo>
                    <a:pt x="23749" y="72390"/>
                  </a:lnTo>
                  <a:lnTo>
                    <a:pt x="22707" y="72390"/>
                  </a:lnTo>
                  <a:lnTo>
                    <a:pt x="20434" y="73660"/>
                  </a:lnTo>
                  <a:lnTo>
                    <a:pt x="20078" y="73660"/>
                  </a:lnTo>
                  <a:lnTo>
                    <a:pt x="24180" y="74930"/>
                  </a:lnTo>
                  <a:lnTo>
                    <a:pt x="21526" y="74930"/>
                  </a:lnTo>
                  <a:lnTo>
                    <a:pt x="24790" y="76200"/>
                  </a:lnTo>
                  <a:lnTo>
                    <a:pt x="20904" y="76200"/>
                  </a:lnTo>
                  <a:lnTo>
                    <a:pt x="21640" y="77470"/>
                  </a:lnTo>
                  <a:lnTo>
                    <a:pt x="24079" y="77470"/>
                  </a:lnTo>
                  <a:lnTo>
                    <a:pt x="25412" y="78740"/>
                  </a:lnTo>
                  <a:lnTo>
                    <a:pt x="19913" y="78740"/>
                  </a:lnTo>
                  <a:lnTo>
                    <a:pt x="22377" y="81280"/>
                  </a:lnTo>
                  <a:lnTo>
                    <a:pt x="21463" y="81280"/>
                  </a:lnTo>
                  <a:lnTo>
                    <a:pt x="23025" y="82550"/>
                  </a:lnTo>
                  <a:lnTo>
                    <a:pt x="20307" y="81495"/>
                  </a:lnTo>
                  <a:lnTo>
                    <a:pt x="21272" y="82550"/>
                  </a:lnTo>
                  <a:lnTo>
                    <a:pt x="19913" y="82550"/>
                  </a:lnTo>
                  <a:lnTo>
                    <a:pt x="19761" y="83820"/>
                  </a:lnTo>
                  <a:lnTo>
                    <a:pt x="20447" y="85090"/>
                  </a:lnTo>
                  <a:lnTo>
                    <a:pt x="18262" y="83820"/>
                  </a:lnTo>
                  <a:lnTo>
                    <a:pt x="17513" y="86360"/>
                  </a:lnTo>
                  <a:lnTo>
                    <a:pt x="18923" y="87630"/>
                  </a:lnTo>
                  <a:lnTo>
                    <a:pt x="18643" y="90170"/>
                  </a:lnTo>
                  <a:lnTo>
                    <a:pt x="19761" y="88900"/>
                  </a:lnTo>
                  <a:lnTo>
                    <a:pt x="23571" y="90170"/>
                  </a:lnTo>
                  <a:lnTo>
                    <a:pt x="21805" y="90170"/>
                  </a:lnTo>
                  <a:lnTo>
                    <a:pt x="24269" y="91440"/>
                  </a:lnTo>
                  <a:lnTo>
                    <a:pt x="22593" y="91440"/>
                  </a:lnTo>
                  <a:lnTo>
                    <a:pt x="22593" y="104140"/>
                  </a:lnTo>
                  <a:lnTo>
                    <a:pt x="20624" y="103200"/>
                  </a:lnTo>
                  <a:lnTo>
                    <a:pt x="20916" y="102870"/>
                  </a:lnTo>
                  <a:lnTo>
                    <a:pt x="22593" y="104140"/>
                  </a:lnTo>
                  <a:lnTo>
                    <a:pt x="22593" y="91440"/>
                  </a:lnTo>
                  <a:lnTo>
                    <a:pt x="20383" y="91440"/>
                  </a:lnTo>
                  <a:lnTo>
                    <a:pt x="19659" y="91440"/>
                  </a:lnTo>
                  <a:lnTo>
                    <a:pt x="14008" y="92710"/>
                  </a:lnTo>
                  <a:lnTo>
                    <a:pt x="16586" y="92710"/>
                  </a:lnTo>
                  <a:lnTo>
                    <a:pt x="16344" y="95250"/>
                  </a:lnTo>
                  <a:lnTo>
                    <a:pt x="17399" y="95250"/>
                  </a:lnTo>
                  <a:lnTo>
                    <a:pt x="17399" y="97790"/>
                  </a:lnTo>
                  <a:lnTo>
                    <a:pt x="19596" y="97790"/>
                  </a:lnTo>
                  <a:lnTo>
                    <a:pt x="21907" y="99060"/>
                  </a:lnTo>
                  <a:lnTo>
                    <a:pt x="20840" y="100330"/>
                  </a:lnTo>
                  <a:lnTo>
                    <a:pt x="18389" y="101600"/>
                  </a:lnTo>
                  <a:lnTo>
                    <a:pt x="18465" y="102870"/>
                  </a:lnTo>
                  <a:lnTo>
                    <a:pt x="19812" y="104140"/>
                  </a:lnTo>
                  <a:lnTo>
                    <a:pt x="19913" y="102870"/>
                  </a:lnTo>
                  <a:lnTo>
                    <a:pt x="19951" y="103974"/>
                  </a:lnTo>
                  <a:lnTo>
                    <a:pt x="20015" y="105410"/>
                  </a:lnTo>
                  <a:lnTo>
                    <a:pt x="18173" y="104140"/>
                  </a:lnTo>
                  <a:lnTo>
                    <a:pt x="18415" y="105410"/>
                  </a:lnTo>
                  <a:lnTo>
                    <a:pt x="20370" y="107950"/>
                  </a:lnTo>
                  <a:lnTo>
                    <a:pt x="22885" y="107950"/>
                  </a:lnTo>
                  <a:lnTo>
                    <a:pt x="23291" y="109220"/>
                  </a:lnTo>
                  <a:lnTo>
                    <a:pt x="20142" y="109220"/>
                  </a:lnTo>
                  <a:lnTo>
                    <a:pt x="23837" y="111760"/>
                  </a:lnTo>
                  <a:lnTo>
                    <a:pt x="11722" y="113030"/>
                  </a:lnTo>
                  <a:lnTo>
                    <a:pt x="17056" y="115570"/>
                  </a:lnTo>
                  <a:lnTo>
                    <a:pt x="16802" y="115570"/>
                  </a:lnTo>
                  <a:lnTo>
                    <a:pt x="18122" y="116840"/>
                  </a:lnTo>
                  <a:lnTo>
                    <a:pt x="42964" y="116840"/>
                  </a:lnTo>
                  <a:lnTo>
                    <a:pt x="43967" y="114300"/>
                  </a:lnTo>
                  <a:lnTo>
                    <a:pt x="38074" y="111760"/>
                  </a:lnTo>
                  <a:lnTo>
                    <a:pt x="41414" y="110490"/>
                  </a:lnTo>
                  <a:lnTo>
                    <a:pt x="42545" y="110490"/>
                  </a:lnTo>
                  <a:lnTo>
                    <a:pt x="40106" y="109220"/>
                  </a:lnTo>
                  <a:lnTo>
                    <a:pt x="43383" y="109220"/>
                  </a:lnTo>
                  <a:lnTo>
                    <a:pt x="40779" y="107950"/>
                  </a:lnTo>
                  <a:lnTo>
                    <a:pt x="43446" y="107950"/>
                  </a:lnTo>
                  <a:lnTo>
                    <a:pt x="45707" y="106680"/>
                  </a:lnTo>
                  <a:lnTo>
                    <a:pt x="39535" y="104140"/>
                  </a:lnTo>
                  <a:lnTo>
                    <a:pt x="38671" y="102870"/>
                  </a:lnTo>
                  <a:lnTo>
                    <a:pt x="43256" y="102870"/>
                  </a:lnTo>
                  <a:lnTo>
                    <a:pt x="45770" y="101600"/>
                  </a:lnTo>
                  <a:lnTo>
                    <a:pt x="46418" y="101600"/>
                  </a:lnTo>
                  <a:lnTo>
                    <a:pt x="47256" y="99060"/>
                  </a:lnTo>
                  <a:lnTo>
                    <a:pt x="43078" y="96520"/>
                  </a:lnTo>
                  <a:lnTo>
                    <a:pt x="41541" y="95250"/>
                  </a:lnTo>
                  <a:lnTo>
                    <a:pt x="46672" y="93980"/>
                  </a:lnTo>
                  <a:lnTo>
                    <a:pt x="44157" y="90170"/>
                  </a:lnTo>
                  <a:lnTo>
                    <a:pt x="47193" y="88900"/>
                  </a:lnTo>
                  <a:lnTo>
                    <a:pt x="46329" y="88900"/>
                  </a:lnTo>
                  <a:lnTo>
                    <a:pt x="43624" y="87630"/>
                  </a:lnTo>
                  <a:lnTo>
                    <a:pt x="44208" y="87630"/>
                  </a:lnTo>
                  <a:lnTo>
                    <a:pt x="40208" y="86360"/>
                  </a:lnTo>
                  <a:lnTo>
                    <a:pt x="48450" y="86360"/>
                  </a:lnTo>
                  <a:lnTo>
                    <a:pt x="47485" y="85090"/>
                  </a:lnTo>
                  <a:lnTo>
                    <a:pt x="47701" y="85090"/>
                  </a:lnTo>
                  <a:lnTo>
                    <a:pt x="42214" y="83820"/>
                  </a:lnTo>
                  <a:lnTo>
                    <a:pt x="45427" y="82550"/>
                  </a:lnTo>
                  <a:lnTo>
                    <a:pt x="45046" y="80010"/>
                  </a:lnTo>
                  <a:lnTo>
                    <a:pt x="44500" y="78740"/>
                  </a:lnTo>
                  <a:lnTo>
                    <a:pt x="47205" y="77470"/>
                  </a:lnTo>
                  <a:lnTo>
                    <a:pt x="45885" y="77470"/>
                  </a:lnTo>
                  <a:lnTo>
                    <a:pt x="45974" y="76200"/>
                  </a:lnTo>
                  <a:lnTo>
                    <a:pt x="47586" y="76200"/>
                  </a:lnTo>
                  <a:lnTo>
                    <a:pt x="48958" y="73660"/>
                  </a:lnTo>
                  <a:lnTo>
                    <a:pt x="48463" y="72390"/>
                  </a:lnTo>
                  <a:lnTo>
                    <a:pt x="50838" y="72390"/>
                  </a:lnTo>
                  <a:lnTo>
                    <a:pt x="42164" y="71120"/>
                  </a:lnTo>
                  <a:lnTo>
                    <a:pt x="42113" y="69850"/>
                  </a:lnTo>
                  <a:lnTo>
                    <a:pt x="46520" y="69850"/>
                  </a:lnTo>
                  <a:lnTo>
                    <a:pt x="46659" y="68580"/>
                  </a:lnTo>
                  <a:lnTo>
                    <a:pt x="50723" y="67310"/>
                  </a:lnTo>
                  <a:lnTo>
                    <a:pt x="46926" y="64770"/>
                  </a:lnTo>
                  <a:lnTo>
                    <a:pt x="49174" y="64770"/>
                  </a:lnTo>
                  <a:lnTo>
                    <a:pt x="52298" y="62230"/>
                  </a:lnTo>
                  <a:close/>
                </a:path>
                <a:path w="53340" h="260350">
                  <a:moveTo>
                    <a:pt x="53035" y="11430"/>
                  </a:moveTo>
                  <a:lnTo>
                    <a:pt x="50609" y="10160"/>
                  </a:lnTo>
                  <a:lnTo>
                    <a:pt x="48183" y="8890"/>
                  </a:lnTo>
                  <a:lnTo>
                    <a:pt x="46050" y="8890"/>
                  </a:lnTo>
                  <a:lnTo>
                    <a:pt x="46507" y="7620"/>
                  </a:lnTo>
                  <a:lnTo>
                    <a:pt x="45021" y="6350"/>
                  </a:lnTo>
                  <a:lnTo>
                    <a:pt x="48044" y="6350"/>
                  </a:lnTo>
                  <a:lnTo>
                    <a:pt x="45377" y="5080"/>
                  </a:lnTo>
                  <a:lnTo>
                    <a:pt x="46697" y="3810"/>
                  </a:lnTo>
                  <a:lnTo>
                    <a:pt x="51892" y="5080"/>
                  </a:lnTo>
                  <a:lnTo>
                    <a:pt x="52412" y="3810"/>
                  </a:lnTo>
                  <a:lnTo>
                    <a:pt x="51841" y="2540"/>
                  </a:lnTo>
                  <a:lnTo>
                    <a:pt x="47815" y="1270"/>
                  </a:lnTo>
                  <a:lnTo>
                    <a:pt x="43141" y="1270"/>
                  </a:lnTo>
                  <a:lnTo>
                    <a:pt x="38303" y="0"/>
                  </a:lnTo>
                  <a:lnTo>
                    <a:pt x="29845" y="0"/>
                  </a:lnTo>
                  <a:lnTo>
                    <a:pt x="32702" y="2540"/>
                  </a:lnTo>
                  <a:lnTo>
                    <a:pt x="30314" y="2540"/>
                  </a:lnTo>
                  <a:lnTo>
                    <a:pt x="30251" y="1270"/>
                  </a:lnTo>
                  <a:lnTo>
                    <a:pt x="27978" y="1270"/>
                  </a:lnTo>
                  <a:lnTo>
                    <a:pt x="29921" y="2540"/>
                  </a:lnTo>
                  <a:lnTo>
                    <a:pt x="28587" y="2540"/>
                  </a:lnTo>
                  <a:lnTo>
                    <a:pt x="33108" y="3810"/>
                  </a:lnTo>
                  <a:lnTo>
                    <a:pt x="32562" y="3810"/>
                  </a:lnTo>
                  <a:lnTo>
                    <a:pt x="33909" y="5080"/>
                  </a:lnTo>
                  <a:lnTo>
                    <a:pt x="30365" y="5080"/>
                  </a:lnTo>
                  <a:lnTo>
                    <a:pt x="29121" y="5080"/>
                  </a:lnTo>
                  <a:lnTo>
                    <a:pt x="30556" y="6350"/>
                  </a:lnTo>
                  <a:lnTo>
                    <a:pt x="29616" y="6350"/>
                  </a:lnTo>
                  <a:lnTo>
                    <a:pt x="32143" y="7620"/>
                  </a:lnTo>
                  <a:lnTo>
                    <a:pt x="29387" y="7620"/>
                  </a:lnTo>
                  <a:lnTo>
                    <a:pt x="32677" y="8890"/>
                  </a:lnTo>
                  <a:lnTo>
                    <a:pt x="29171" y="8890"/>
                  </a:lnTo>
                  <a:lnTo>
                    <a:pt x="31496" y="10096"/>
                  </a:lnTo>
                  <a:lnTo>
                    <a:pt x="26339" y="8890"/>
                  </a:lnTo>
                  <a:lnTo>
                    <a:pt x="29603" y="11430"/>
                  </a:lnTo>
                  <a:lnTo>
                    <a:pt x="53035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251076" y="10168863"/>
              <a:ext cx="65872" cy="190147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19167349" y="10482967"/>
              <a:ext cx="83185" cy="501650"/>
            </a:xfrm>
            <a:custGeom>
              <a:avLst/>
              <a:gdLst/>
              <a:ahLst/>
              <a:cxnLst/>
              <a:rect l="l" t="t" r="r" b="b"/>
              <a:pathLst>
                <a:path w="83184" h="501650">
                  <a:moveTo>
                    <a:pt x="609" y="494639"/>
                  </a:moveTo>
                  <a:lnTo>
                    <a:pt x="482" y="494728"/>
                  </a:lnTo>
                  <a:lnTo>
                    <a:pt x="584" y="494880"/>
                  </a:lnTo>
                  <a:lnTo>
                    <a:pt x="558" y="494715"/>
                  </a:lnTo>
                  <a:close/>
                </a:path>
                <a:path w="83184" h="501650">
                  <a:moveTo>
                    <a:pt x="1016" y="495388"/>
                  </a:moveTo>
                  <a:lnTo>
                    <a:pt x="876" y="495274"/>
                  </a:lnTo>
                  <a:lnTo>
                    <a:pt x="711" y="495084"/>
                  </a:lnTo>
                  <a:lnTo>
                    <a:pt x="177" y="494944"/>
                  </a:lnTo>
                  <a:lnTo>
                    <a:pt x="317" y="495084"/>
                  </a:lnTo>
                  <a:lnTo>
                    <a:pt x="609" y="495211"/>
                  </a:lnTo>
                  <a:lnTo>
                    <a:pt x="1016" y="495388"/>
                  </a:lnTo>
                  <a:close/>
                </a:path>
                <a:path w="83184" h="501650">
                  <a:moveTo>
                    <a:pt x="1790" y="495300"/>
                  </a:moveTo>
                  <a:lnTo>
                    <a:pt x="1079" y="495109"/>
                  </a:lnTo>
                  <a:lnTo>
                    <a:pt x="723" y="494995"/>
                  </a:lnTo>
                  <a:lnTo>
                    <a:pt x="584" y="494880"/>
                  </a:lnTo>
                  <a:lnTo>
                    <a:pt x="647" y="495020"/>
                  </a:lnTo>
                  <a:lnTo>
                    <a:pt x="1130" y="495185"/>
                  </a:lnTo>
                  <a:lnTo>
                    <a:pt x="1524" y="495274"/>
                  </a:lnTo>
                  <a:lnTo>
                    <a:pt x="1790" y="495300"/>
                  </a:lnTo>
                  <a:close/>
                </a:path>
                <a:path w="83184" h="501650">
                  <a:moveTo>
                    <a:pt x="3708" y="501611"/>
                  </a:moveTo>
                  <a:lnTo>
                    <a:pt x="3378" y="501243"/>
                  </a:lnTo>
                  <a:lnTo>
                    <a:pt x="38" y="500303"/>
                  </a:lnTo>
                  <a:lnTo>
                    <a:pt x="850" y="500926"/>
                  </a:lnTo>
                  <a:lnTo>
                    <a:pt x="1701" y="501230"/>
                  </a:lnTo>
                  <a:lnTo>
                    <a:pt x="3708" y="501611"/>
                  </a:lnTo>
                  <a:close/>
                </a:path>
                <a:path w="83184" h="501650">
                  <a:moveTo>
                    <a:pt x="7531" y="500456"/>
                  </a:moveTo>
                  <a:lnTo>
                    <a:pt x="5969" y="499770"/>
                  </a:lnTo>
                  <a:lnTo>
                    <a:pt x="3162" y="498767"/>
                  </a:lnTo>
                  <a:lnTo>
                    <a:pt x="0" y="498284"/>
                  </a:lnTo>
                  <a:lnTo>
                    <a:pt x="3175" y="499325"/>
                  </a:lnTo>
                  <a:lnTo>
                    <a:pt x="1803" y="499110"/>
                  </a:lnTo>
                  <a:lnTo>
                    <a:pt x="5600" y="500303"/>
                  </a:lnTo>
                  <a:lnTo>
                    <a:pt x="5943" y="500672"/>
                  </a:lnTo>
                  <a:lnTo>
                    <a:pt x="4406" y="500545"/>
                  </a:lnTo>
                  <a:lnTo>
                    <a:pt x="3175" y="500227"/>
                  </a:lnTo>
                  <a:lnTo>
                    <a:pt x="4013" y="500507"/>
                  </a:lnTo>
                  <a:lnTo>
                    <a:pt x="2336" y="500494"/>
                  </a:lnTo>
                  <a:lnTo>
                    <a:pt x="4432" y="501103"/>
                  </a:lnTo>
                  <a:lnTo>
                    <a:pt x="7124" y="501332"/>
                  </a:lnTo>
                  <a:lnTo>
                    <a:pt x="7327" y="500900"/>
                  </a:lnTo>
                  <a:lnTo>
                    <a:pt x="5270" y="499948"/>
                  </a:lnTo>
                  <a:lnTo>
                    <a:pt x="6045" y="500011"/>
                  </a:lnTo>
                  <a:lnTo>
                    <a:pt x="6896" y="500291"/>
                  </a:lnTo>
                  <a:lnTo>
                    <a:pt x="7531" y="500456"/>
                  </a:lnTo>
                  <a:close/>
                </a:path>
                <a:path w="83184" h="501650">
                  <a:moveTo>
                    <a:pt x="7797" y="428167"/>
                  </a:moveTo>
                  <a:lnTo>
                    <a:pt x="7467" y="428320"/>
                  </a:lnTo>
                  <a:lnTo>
                    <a:pt x="7277" y="428586"/>
                  </a:lnTo>
                  <a:lnTo>
                    <a:pt x="7226" y="428853"/>
                  </a:lnTo>
                  <a:lnTo>
                    <a:pt x="7797" y="428167"/>
                  </a:lnTo>
                  <a:close/>
                </a:path>
                <a:path w="83184" h="501650">
                  <a:moveTo>
                    <a:pt x="18554" y="474446"/>
                  </a:moveTo>
                  <a:lnTo>
                    <a:pt x="18135" y="474535"/>
                  </a:lnTo>
                  <a:lnTo>
                    <a:pt x="18351" y="474535"/>
                  </a:lnTo>
                  <a:lnTo>
                    <a:pt x="18491" y="474497"/>
                  </a:lnTo>
                  <a:close/>
                </a:path>
                <a:path w="83184" h="501650">
                  <a:moveTo>
                    <a:pt x="19253" y="488162"/>
                  </a:moveTo>
                  <a:lnTo>
                    <a:pt x="16395" y="487502"/>
                  </a:lnTo>
                  <a:lnTo>
                    <a:pt x="15138" y="487197"/>
                  </a:lnTo>
                  <a:lnTo>
                    <a:pt x="16306" y="487514"/>
                  </a:lnTo>
                  <a:lnTo>
                    <a:pt x="16865" y="487743"/>
                  </a:lnTo>
                  <a:lnTo>
                    <a:pt x="17056" y="487895"/>
                  </a:lnTo>
                  <a:lnTo>
                    <a:pt x="17602" y="487997"/>
                  </a:lnTo>
                  <a:lnTo>
                    <a:pt x="19113" y="488276"/>
                  </a:lnTo>
                  <a:lnTo>
                    <a:pt x="19253" y="488162"/>
                  </a:lnTo>
                  <a:close/>
                </a:path>
                <a:path w="83184" h="501650">
                  <a:moveTo>
                    <a:pt x="19723" y="474218"/>
                  </a:moveTo>
                  <a:lnTo>
                    <a:pt x="18618" y="473951"/>
                  </a:lnTo>
                  <a:lnTo>
                    <a:pt x="18846" y="474268"/>
                  </a:lnTo>
                  <a:lnTo>
                    <a:pt x="18554" y="474446"/>
                  </a:lnTo>
                  <a:lnTo>
                    <a:pt x="19723" y="474218"/>
                  </a:lnTo>
                  <a:close/>
                </a:path>
                <a:path w="83184" h="501650">
                  <a:moveTo>
                    <a:pt x="20015" y="365201"/>
                  </a:moveTo>
                  <a:lnTo>
                    <a:pt x="19685" y="364972"/>
                  </a:lnTo>
                  <a:lnTo>
                    <a:pt x="19685" y="365099"/>
                  </a:lnTo>
                  <a:lnTo>
                    <a:pt x="20015" y="365201"/>
                  </a:lnTo>
                  <a:close/>
                </a:path>
                <a:path w="83184" h="501650">
                  <a:moveTo>
                    <a:pt x="21120" y="482993"/>
                  </a:moveTo>
                  <a:lnTo>
                    <a:pt x="19786" y="482447"/>
                  </a:lnTo>
                  <a:lnTo>
                    <a:pt x="19761" y="482587"/>
                  </a:lnTo>
                  <a:lnTo>
                    <a:pt x="20142" y="482701"/>
                  </a:lnTo>
                  <a:lnTo>
                    <a:pt x="20599" y="482841"/>
                  </a:lnTo>
                  <a:lnTo>
                    <a:pt x="21120" y="482993"/>
                  </a:lnTo>
                  <a:close/>
                </a:path>
                <a:path w="83184" h="501650">
                  <a:moveTo>
                    <a:pt x="24460" y="458241"/>
                  </a:moveTo>
                  <a:lnTo>
                    <a:pt x="24269" y="458089"/>
                  </a:lnTo>
                  <a:lnTo>
                    <a:pt x="24079" y="457936"/>
                  </a:lnTo>
                  <a:lnTo>
                    <a:pt x="23774" y="457911"/>
                  </a:lnTo>
                  <a:lnTo>
                    <a:pt x="23837" y="458063"/>
                  </a:lnTo>
                  <a:lnTo>
                    <a:pt x="24168" y="458177"/>
                  </a:lnTo>
                  <a:lnTo>
                    <a:pt x="24460" y="458241"/>
                  </a:lnTo>
                  <a:close/>
                </a:path>
                <a:path w="83184" h="501650">
                  <a:moveTo>
                    <a:pt x="24561" y="314947"/>
                  </a:moveTo>
                  <a:lnTo>
                    <a:pt x="24218" y="314921"/>
                  </a:lnTo>
                  <a:lnTo>
                    <a:pt x="24434" y="314934"/>
                  </a:lnTo>
                  <a:lnTo>
                    <a:pt x="24561" y="314947"/>
                  </a:lnTo>
                  <a:close/>
                </a:path>
                <a:path w="83184" h="501650">
                  <a:moveTo>
                    <a:pt x="26657" y="330060"/>
                  </a:moveTo>
                  <a:lnTo>
                    <a:pt x="24574" y="329907"/>
                  </a:lnTo>
                  <a:lnTo>
                    <a:pt x="23888" y="329095"/>
                  </a:lnTo>
                  <a:lnTo>
                    <a:pt x="24003" y="329984"/>
                  </a:lnTo>
                  <a:lnTo>
                    <a:pt x="24841" y="330009"/>
                  </a:lnTo>
                  <a:lnTo>
                    <a:pt x="25742" y="330034"/>
                  </a:lnTo>
                  <a:lnTo>
                    <a:pt x="26657" y="330060"/>
                  </a:lnTo>
                  <a:close/>
                </a:path>
                <a:path w="83184" h="501650">
                  <a:moveTo>
                    <a:pt x="27940" y="446760"/>
                  </a:moveTo>
                  <a:lnTo>
                    <a:pt x="27660" y="446798"/>
                  </a:lnTo>
                  <a:lnTo>
                    <a:pt x="27520" y="446925"/>
                  </a:lnTo>
                  <a:lnTo>
                    <a:pt x="27940" y="446760"/>
                  </a:lnTo>
                  <a:close/>
                </a:path>
                <a:path w="83184" h="501650">
                  <a:moveTo>
                    <a:pt x="28333" y="455828"/>
                  </a:moveTo>
                  <a:lnTo>
                    <a:pt x="28092" y="455739"/>
                  </a:lnTo>
                  <a:lnTo>
                    <a:pt x="27965" y="455790"/>
                  </a:lnTo>
                  <a:lnTo>
                    <a:pt x="27825" y="455866"/>
                  </a:lnTo>
                  <a:lnTo>
                    <a:pt x="28155" y="455866"/>
                  </a:lnTo>
                  <a:lnTo>
                    <a:pt x="28333" y="455828"/>
                  </a:lnTo>
                  <a:close/>
                </a:path>
                <a:path w="83184" h="501650">
                  <a:moveTo>
                    <a:pt x="30543" y="433031"/>
                  </a:moveTo>
                  <a:lnTo>
                    <a:pt x="30289" y="433006"/>
                  </a:lnTo>
                  <a:lnTo>
                    <a:pt x="30048" y="433095"/>
                  </a:lnTo>
                  <a:lnTo>
                    <a:pt x="30543" y="433031"/>
                  </a:lnTo>
                  <a:close/>
                </a:path>
                <a:path w="83184" h="501650">
                  <a:moveTo>
                    <a:pt x="30695" y="433044"/>
                  </a:moveTo>
                  <a:lnTo>
                    <a:pt x="30340" y="432803"/>
                  </a:lnTo>
                  <a:lnTo>
                    <a:pt x="30099" y="432790"/>
                  </a:lnTo>
                  <a:lnTo>
                    <a:pt x="30378" y="432917"/>
                  </a:lnTo>
                  <a:lnTo>
                    <a:pt x="30543" y="433031"/>
                  </a:lnTo>
                  <a:lnTo>
                    <a:pt x="30695" y="433044"/>
                  </a:lnTo>
                  <a:close/>
                </a:path>
                <a:path w="83184" h="501650">
                  <a:moveTo>
                    <a:pt x="30886" y="428155"/>
                  </a:moveTo>
                  <a:lnTo>
                    <a:pt x="30505" y="428155"/>
                  </a:lnTo>
                  <a:lnTo>
                    <a:pt x="30289" y="428155"/>
                  </a:lnTo>
                  <a:lnTo>
                    <a:pt x="30416" y="428345"/>
                  </a:lnTo>
                  <a:lnTo>
                    <a:pt x="30886" y="428155"/>
                  </a:lnTo>
                  <a:close/>
                </a:path>
                <a:path w="83184" h="501650">
                  <a:moveTo>
                    <a:pt x="32778" y="400812"/>
                  </a:moveTo>
                  <a:lnTo>
                    <a:pt x="32651" y="400824"/>
                  </a:lnTo>
                  <a:lnTo>
                    <a:pt x="32778" y="400812"/>
                  </a:lnTo>
                  <a:close/>
                </a:path>
                <a:path w="83184" h="501650">
                  <a:moveTo>
                    <a:pt x="33020" y="451345"/>
                  </a:moveTo>
                  <a:lnTo>
                    <a:pt x="32791" y="451129"/>
                  </a:lnTo>
                  <a:lnTo>
                    <a:pt x="33020" y="451345"/>
                  </a:lnTo>
                  <a:close/>
                </a:path>
                <a:path w="83184" h="501650">
                  <a:moveTo>
                    <a:pt x="33299" y="438556"/>
                  </a:moveTo>
                  <a:lnTo>
                    <a:pt x="32004" y="438454"/>
                  </a:lnTo>
                  <a:lnTo>
                    <a:pt x="32296" y="438505"/>
                  </a:lnTo>
                  <a:lnTo>
                    <a:pt x="32664" y="438543"/>
                  </a:lnTo>
                  <a:lnTo>
                    <a:pt x="33299" y="438556"/>
                  </a:lnTo>
                  <a:close/>
                </a:path>
                <a:path w="83184" h="501650">
                  <a:moveTo>
                    <a:pt x="34493" y="196215"/>
                  </a:moveTo>
                  <a:lnTo>
                    <a:pt x="34290" y="196049"/>
                  </a:lnTo>
                  <a:lnTo>
                    <a:pt x="33921" y="196037"/>
                  </a:lnTo>
                  <a:lnTo>
                    <a:pt x="34493" y="196215"/>
                  </a:lnTo>
                  <a:close/>
                </a:path>
                <a:path w="83184" h="501650">
                  <a:moveTo>
                    <a:pt x="34709" y="200418"/>
                  </a:moveTo>
                  <a:lnTo>
                    <a:pt x="34404" y="200202"/>
                  </a:lnTo>
                  <a:lnTo>
                    <a:pt x="34264" y="200304"/>
                  </a:lnTo>
                  <a:lnTo>
                    <a:pt x="34455" y="200355"/>
                  </a:lnTo>
                  <a:lnTo>
                    <a:pt x="34607" y="200393"/>
                  </a:lnTo>
                  <a:close/>
                </a:path>
                <a:path w="83184" h="501650">
                  <a:moveTo>
                    <a:pt x="35039" y="200571"/>
                  </a:moveTo>
                  <a:lnTo>
                    <a:pt x="34721" y="200418"/>
                  </a:lnTo>
                  <a:lnTo>
                    <a:pt x="35013" y="200634"/>
                  </a:lnTo>
                  <a:close/>
                </a:path>
                <a:path w="83184" h="501650">
                  <a:moveTo>
                    <a:pt x="35433" y="196519"/>
                  </a:moveTo>
                  <a:lnTo>
                    <a:pt x="34493" y="196215"/>
                  </a:lnTo>
                  <a:lnTo>
                    <a:pt x="35433" y="196519"/>
                  </a:lnTo>
                  <a:close/>
                </a:path>
                <a:path w="83184" h="501650">
                  <a:moveTo>
                    <a:pt x="35598" y="197434"/>
                  </a:moveTo>
                  <a:lnTo>
                    <a:pt x="35471" y="197612"/>
                  </a:lnTo>
                  <a:lnTo>
                    <a:pt x="35598" y="197434"/>
                  </a:lnTo>
                  <a:close/>
                </a:path>
                <a:path w="83184" h="501650">
                  <a:moveTo>
                    <a:pt x="35699" y="201104"/>
                  </a:moveTo>
                  <a:lnTo>
                    <a:pt x="35026" y="200634"/>
                  </a:lnTo>
                  <a:lnTo>
                    <a:pt x="34886" y="200863"/>
                  </a:lnTo>
                  <a:lnTo>
                    <a:pt x="35699" y="201104"/>
                  </a:lnTo>
                  <a:close/>
                </a:path>
                <a:path w="83184" h="501650">
                  <a:moveTo>
                    <a:pt x="36004" y="198208"/>
                  </a:moveTo>
                  <a:lnTo>
                    <a:pt x="35877" y="198094"/>
                  </a:lnTo>
                  <a:lnTo>
                    <a:pt x="35699" y="197891"/>
                  </a:lnTo>
                  <a:lnTo>
                    <a:pt x="35166" y="197764"/>
                  </a:lnTo>
                  <a:lnTo>
                    <a:pt x="35318" y="197904"/>
                  </a:lnTo>
                  <a:lnTo>
                    <a:pt x="35610" y="198043"/>
                  </a:lnTo>
                  <a:lnTo>
                    <a:pt x="36004" y="198208"/>
                  </a:lnTo>
                  <a:close/>
                </a:path>
                <a:path w="83184" h="501650">
                  <a:moveTo>
                    <a:pt x="36334" y="401891"/>
                  </a:moveTo>
                  <a:lnTo>
                    <a:pt x="35852" y="400418"/>
                  </a:lnTo>
                  <a:lnTo>
                    <a:pt x="32854" y="400799"/>
                  </a:lnTo>
                  <a:lnTo>
                    <a:pt x="34010" y="400900"/>
                  </a:lnTo>
                  <a:lnTo>
                    <a:pt x="36334" y="401891"/>
                  </a:lnTo>
                  <a:close/>
                </a:path>
                <a:path w="83184" h="501650">
                  <a:moveTo>
                    <a:pt x="36499" y="191122"/>
                  </a:moveTo>
                  <a:lnTo>
                    <a:pt x="35267" y="190500"/>
                  </a:lnTo>
                  <a:lnTo>
                    <a:pt x="35941" y="191770"/>
                  </a:lnTo>
                  <a:lnTo>
                    <a:pt x="36499" y="191122"/>
                  </a:lnTo>
                  <a:close/>
                </a:path>
                <a:path w="83184" h="501650">
                  <a:moveTo>
                    <a:pt x="36563" y="401980"/>
                  </a:moveTo>
                  <a:lnTo>
                    <a:pt x="36334" y="401891"/>
                  </a:lnTo>
                  <a:lnTo>
                    <a:pt x="36563" y="401980"/>
                  </a:lnTo>
                  <a:close/>
                </a:path>
                <a:path w="83184" h="501650">
                  <a:moveTo>
                    <a:pt x="36601" y="201129"/>
                  </a:moveTo>
                  <a:lnTo>
                    <a:pt x="36385" y="200660"/>
                  </a:lnTo>
                  <a:lnTo>
                    <a:pt x="35839" y="200660"/>
                  </a:lnTo>
                  <a:lnTo>
                    <a:pt x="36601" y="201129"/>
                  </a:lnTo>
                  <a:close/>
                </a:path>
                <a:path w="83184" h="501650">
                  <a:moveTo>
                    <a:pt x="36791" y="198094"/>
                  </a:moveTo>
                  <a:lnTo>
                    <a:pt x="36068" y="197916"/>
                  </a:lnTo>
                  <a:lnTo>
                    <a:pt x="35712" y="197789"/>
                  </a:lnTo>
                  <a:lnTo>
                    <a:pt x="35572" y="197688"/>
                  </a:lnTo>
                  <a:lnTo>
                    <a:pt x="35648" y="197827"/>
                  </a:lnTo>
                  <a:lnTo>
                    <a:pt x="36131" y="197993"/>
                  </a:lnTo>
                  <a:lnTo>
                    <a:pt x="36537" y="198081"/>
                  </a:lnTo>
                  <a:lnTo>
                    <a:pt x="36791" y="198094"/>
                  </a:lnTo>
                  <a:close/>
                </a:path>
                <a:path w="83184" h="501650">
                  <a:moveTo>
                    <a:pt x="36817" y="200660"/>
                  </a:moveTo>
                  <a:lnTo>
                    <a:pt x="35725" y="199390"/>
                  </a:lnTo>
                  <a:lnTo>
                    <a:pt x="36385" y="200660"/>
                  </a:lnTo>
                  <a:lnTo>
                    <a:pt x="36817" y="200660"/>
                  </a:lnTo>
                  <a:close/>
                </a:path>
                <a:path w="83184" h="501650">
                  <a:moveTo>
                    <a:pt x="37045" y="190500"/>
                  </a:moveTo>
                  <a:close/>
                </a:path>
                <a:path w="83184" h="501650">
                  <a:moveTo>
                    <a:pt x="37757" y="191770"/>
                  </a:moveTo>
                  <a:lnTo>
                    <a:pt x="36995" y="190563"/>
                  </a:lnTo>
                  <a:lnTo>
                    <a:pt x="36499" y="191122"/>
                  </a:lnTo>
                  <a:lnTo>
                    <a:pt x="37757" y="191770"/>
                  </a:lnTo>
                  <a:close/>
                </a:path>
                <a:path w="83184" h="501650">
                  <a:moveTo>
                    <a:pt x="38112" y="196202"/>
                  </a:moveTo>
                  <a:lnTo>
                    <a:pt x="36398" y="195592"/>
                  </a:lnTo>
                  <a:lnTo>
                    <a:pt x="36106" y="195808"/>
                  </a:lnTo>
                  <a:lnTo>
                    <a:pt x="34023" y="195808"/>
                  </a:lnTo>
                  <a:lnTo>
                    <a:pt x="34290" y="196049"/>
                  </a:lnTo>
                  <a:lnTo>
                    <a:pt x="38112" y="196202"/>
                  </a:lnTo>
                  <a:close/>
                </a:path>
                <a:path w="83184" h="501650">
                  <a:moveTo>
                    <a:pt x="38760" y="204698"/>
                  </a:moveTo>
                  <a:lnTo>
                    <a:pt x="38430" y="204317"/>
                  </a:lnTo>
                  <a:lnTo>
                    <a:pt x="35077" y="203415"/>
                  </a:lnTo>
                  <a:lnTo>
                    <a:pt x="35877" y="204063"/>
                  </a:lnTo>
                  <a:lnTo>
                    <a:pt x="36753" y="204343"/>
                  </a:lnTo>
                  <a:lnTo>
                    <a:pt x="38760" y="204698"/>
                  </a:lnTo>
                  <a:close/>
                </a:path>
                <a:path w="83184" h="501650">
                  <a:moveTo>
                    <a:pt x="39065" y="401840"/>
                  </a:moveTo>
                  <a:lnTo>
                    <a:pt x="36563" y="401980"/>
                  </a:lnTo>
                  <a:lnTo>
                    <a:pt x="37261" y="402272"/>
                  </a:lnTo>
                  <a:lnTo>
                    <a:pt x="39065" y="401840"/>
                  </a:lnTo>
                  <a:close/>
                </a:path>
                <a:path w="83184" h="501650">
                  <a:moveTo>
                    <a:pt x="39954" y="200660"/>
                  </a:moveTo>
                  <a:lnTo>
                    <a:pt x="38849" y="199390"/>
                  </a:lnTo>
                  <a:lnTo>
                    <a:pt x="36830" y="199390"/>
                  </a:lnTo>
                  <a:lnTo>
                    <a:pt x="38595" y="200660"/>
                  </a:lnTo>
                  <a:lnTo>
                    <a:pt x="39954" y="200660"/>
                  </a:lnTo>
                  <a:close/>
                </a:path>
                <a:path w="83184" h="501650">
                  <a:moveTo>
                    <a:pt x="40030" y="200672"/>
                  </a:moveTo>
                  <a:close/>
                </a:path>
                <a:path w="83184" h="501650">
                  <a:moveTo>
                    <a:pt x="40068" y="185839"/>
                  </a:moveTo>
                  <a:lnTo>
                    <a:pt x="38950" y="186156"/>
                  </a:lnTo>
                  <a:lnTo>
                    <a:pt x="39573" y="186055"/>
                  </a:lnTo>
                  <a:lnTo>
                    <a:pt x="39890" y="185953"/>
                  </a:lnTo>
                  <a:lnTo>
                    <a:pt x="40068" y="185839"/>
                  </a:lnTo>
                  <a:close/>
                </a:path>
                <a:path w="83184" h="501650">
                  <a:moveTo>
                    <a:pt x="41198" y="310045"/>
                  </a:moveTo>
                  <a:lnTo>
                    <a:pt x="39420" y="309740"/>
                  </a:lnTo>
                  <a:lnTo>
                    <a:pt x="39560" y="309854"/>
                  </a:lnTo>
                  <a:lnTo>
                    <a:pt x="41198" y="310045"/>
                  </a:lnTo>
                  <a:close/>
                </a:path>
                <a:path w="83184" h="501650">
                  <a:moveTo>
                    <a:pt x="41236" y="199631"/>
                  </a:moveTo>
                  <a:lnTo>
                    <a:pt x="40436" y="199390"/>
                  </a:lnTo>
                  <a:lnTo>
                    <a:pt x="39954" y="200660"/>
                  </a:lnTo>
                  <a:lnTo>
                    <a:pt x="41236" y="199631"/>
                  </a:lnTo>
                  <a:close/>
                </a:path>
                <a:path w="83184" h="501650">
                  <a:moveTo>
                    <a:pt x="41427" y="182333"/>
                  </a:moveTo>
                  <a:lnTo>
                    <a:pt x="41160" y="182295"/>
                  </a:lnTo>
                  <a:lnTo>
                    <a:pt x="40894" y="182283"/>
                  </a:lnTo>
                  <a:lnTo>
                    <a:pt x="40652" y="182295"/>
                  </a:lnTo>
                  <a:lnTo>
                    <a:pt x="40843" y="182333"/>
                  </a:lnTo>
                  <a:lnTo>
                    <a:pt x="41427" y="182333"/>
                  </a:lnTo>
                  <a:close/>
                </a:path>
                <a:path w="83184" h="501650">
                  <a:moveTo>
                    <a:pt x="41529" y="127838"/>
                  </a:moveTo>
                  <a:close/>
                </a:path>
                <a:path w="83184" h="501650">
                  <a:moveTo>
                    <a:pt x="41744" y="165100"/>
                  </a:moveTo>
                  <a:lnTo>
                    <a:pt x="41503" y="165100"/>
                  </a:lnTo>
                  <a:lnTo>
                    <a:pt x="41744" y="165100"/>
                  </a:lnTo>
                  <a:close/>
                </a:path>
                <a:path w="83184" h="501650">
                  <a:moveTo>
                    <a:pt x="42075" y="127088"/>
                  </a:moveTo>
                  <a:lnTo>
                    <a:pt x="41770" y="127279"/>
                  </a:lnTo>
                  <a:lnTo>
                    <a:pt x="41567" y="127546"/>
                  </a:lnTo>
                  <a:lnTo>
                    <a:pt x="41529" y="127838"/>
                  </a:lnTo>
                  <a:lnTo>
                    <a:pt x="42075" y="127088"/>
                  </a:lnTo>
                  <a:close/>
                </a:path>
                <a:path w="83184" h="501650">
                  <a:moveTo>
                    <a:pt x="42570" y="203365"/>
                  </a:moveTo>
                  <a:lnTo>
                    <a:pt x="40995" y="202692"/>
                  </a:lnTo>
                  <a:lnTo>
                    <a:pt x="38176" y="201701"/>
                  </a:lnTo>
                  <a:lnTo>
                    <a:pt x="37363" y="201599"/>
                  </a:lnTo>
                  <a:lnTo>
                    <a:pt x="36601" y="201129"/>
                  </a:lnTo>
                  <a:lnTo>
                    <a:pt x="36779" y="201523"/>
                  </a:lnTo>
                  <a:lnTo>
                    <a:pt x="35013" y="201295"/>
                  </a:lnTo>
                  <a:lnTo>
                    <a:pt x="36969" y="201917"/>
                  </a:lnTo>
                  <a:lnTo>
                    <a:pt x="38214" y="202298"/>
                  </a:lnTo>
                  <a:lnTo>
                    <a:pt x="36830" y="202107"/>
                  </a:lnTo>
                  <a:lnTo>
                    <a:pt x="40640" y="203263"/>
                  </a:lnTo>
                  <a:lnTo>
                    <a:pt x="40982" y="203631"/>
                  </a:lnTo>
                  <a:lnTo>
                    <a:pt x="39458" y="203555"/>
                  </a:lnTo>
                  <a:lnTo>
                    <a:pt x="38214" y="203250"/>
                  </a:lnTo>
                  <a:lnTo>
                    <a:pt x="39065" y="203530"/>
                  </a:lnTo>
                  <a:lnTo>
                    <a:pt x="37376" y="203555"/>
                  </a:lnTo>
                  <a:lnTo>
                    <a:pt x="39484" y="204139"/>
                  </a:lnTo>
                  <a:lnTo>
                    <a:pt x="42176" y="204304"/>
                  </a:lnTo>
                  <a:lnTo>
                    <a:pt x="42379" y="203835"/>
                  </a:lnTo>
                  <a:lnTo>
                    <a:pt x="40322" y="202882"/>
                  </a:lnTo>
                  <a:lnTo>
                    <a:pt x="41084" y="202933"/>
                  </a:lnTo>
                  <a:lnTo>
                    <a:pt x="41948" y="203212"/>
                  </a:lnTo>
                  <a:lnTo>
                    <a:pt x="42570" y="203365"/>
                  </a:lnTo>
                  <a:close/>
                </a:path>
                <a:path w="83184" h="501650">
                  <a:moveTo>
                    <a:pt x="43434" y="129540"/>
                  </a:moveTo>
                  <a:lnTo>
                    <a:pt x="41516" y="128270"/>
                  </a:lnTo>
                  <a:lnTo>
                    <a:pt x="41490" y="129540"/>
                  </a:lnTo>
                  <a:lnTo>
                    <a:pt x="43434" y="129540"/>
                  </a:lnTo>
                  <a:close/>
                </a:path>
                <a:path w="83184" h="501650">
                  <a:moveTo>
                    <a:pt x="43459" y="147320"/>
                  </a:moveTo>
                  <a:lnTo>
                    <a:pt x="41897" y="146050"/>
                  </a:lnTo>
                  <a:lnTo>
                    <a:pt x="42887" y="147320"/>
                  </a:lnTo>
                  <a:lnTo>
                    <a:pt x="43459" y="147320"/>
                  </a:lnTo>
                  <a:close/>
                </a:path>
                <a:path w="83184" h="501650">
                  <a:moveTo>
                    <a:pt x="43573" y="137744"/>
                  </a:moveTo>
                  <a:lnTo>
                    <a:pt x="42697" y="137160"/>
                  </a:lnTo>
                  <a:lnTo>
                    <a:pt x="41452" y="137160"/>
                  </a:lnTo>
                  <a:lnTo>
                    <a:pt x="43573" y="137744"/>
                  </a:lnTo>
                  <a:close/>
                </a:path>
                <a:path w="83184" h="501650">
                  <a:moveTo>
                    <a:pt x="43637" y="146329"/>
                  </a:moveTo>
                  <a:lnTo>
                    <a:pt x="43319" y="146050"/>
                  </a:lnTo>
                  <a:lnTo>
                    <a:pt x="41986" y="146050"/>
                  </a:lnTo>
                  <a:lnTo>
                    <a:pt x="43637" y="146329"/>
                  </a:lnTo>
                  <a:close/>
                </a:path>
                <a:path w="83184" h="501650">
                  <a:moveTo>
                    <a:pt x="44094" y="124434"/>
                  </a:moveTo>
                  <a:lnTo>
                    <a:pt x="43357" y="124218"/>
                  </a:lnTo>
                  <a:lnTo>
                    <a:pt x="42011" y="124587"/>
                  </a:lnTo>
                  <a:lnTo>
                    <a:pt x="43065" y="124599"/>
                  </a:lnTo>
                  <a:lnTo>
                    <a:pt x="43675" y="124536"/>
                  </a:lnTo>
                  <a:lnTo>
                    <a:pt x="44094" y="124434"/>
                  </a:lnTo>
                  <a:close/>
                </a:path>
                <a:path w="83184" h="501650">
                  <a:moveTo>
                    <a:pt x="44196" y="163690"/>
                  </a:moveTo>
                  <a:lnTo>
                    <a:pt x="43535" y="162991"/>
                  </a:lnTo>
                  <a:lnTo>
                    <a:pt x="41821" y="163080"/>
                  </a:lnTo>
                  <a:lnTo>
                    <a:pt x="44196" y="163690"/>
                  </a:lnTo>
                  <a:close/>
                </a:path>
                <a:path w="83184" h="501650">
                  <a:moveTo>
                    <a:pt x="44348" y="148590"/>
                  </a:moveTo>
                  <a:lnTo>
                    <a:pt x="42405" y="147320"/>
                  </a:lnTo>
                  <a:lnTo>
                    <a:pt x="43611" y="148590"/>
                  </a:lnTo>
                  <a:lnTo>
                    <a:pt x="44348" y="148590"/>
                  </a:lnTo>
                  <a:close/>
                </a:path>
                <a:path w="83184" h="501650">
                  <a:moveTo>
                    <a:pt x="44615" y="163830"/>
                  </a:moveTo>
                  <a:lnTo>
                    <a:pt x="41300" y="163830"/>
                  </a:lnTo>
                  <a:lnTo>
                    <a:pt x="41719" y="165011"/>
                  </a:lnTo>
                  <a:lnTo>
                    <a:pt x="44615" y="163830"/>
                  </a:lnTo>
                  <a:close/>
                </a:path>
                <a:path w="83184" h="501650">
                  <a:moveTo>
                    <a:pt x="44640" y="200660"/>
                  </a:moveTo>
                  <a:lnTo>
                    <a:pt x="41440" y="199453"/>
                  </a:lnTo>
                  <a:lnTo>
                    <a:pt x="41236" y="199631"/>
                  </a:lnTo>
                  <a:lnTo>
                    <a:pt x="44640" y="200660"/>
                  </a:lnTo>
                  <a:close/>
                </a:path>
                <a:path w="83184" h="501650">
                  <a:moveTo>
                    <a:pt x="45415" y="185420"/>
                  </a:moveTo>
                  <a:lnTo>
                    <a:pt x="44157" y="184150"/>
                  </a:lnTo>
                  <a:lnTo>
                    <a:pt x="44729" y="185420"/>
                  </a:lnTo>
                  <a:lnTo>
                    <a:pt x="45415" y="185420"/>
                  </a:lnTo>
                  <a:close/>
                </a:path>
                <a:path w="83184" h="501650">
                  <a:moveTo>
                    <a:pt x="45427" y="156210"/>
                  </a:moveTo>
                  <a:lnTo>
                    <a:pt x="43916" y="154940"/>
                  </a:lnTo>
                  <a:lnTo>
                    <a:pt x="44437" y="156210"/>
                  </a:lnTo>
                  <a:lnTo>
                    <a:pt x="45427" y="156210"/>
                  </a:lnTo>
                  <a:close/>
                </a:path>
                <a:path w="83184" h="501650">
                  <a:moveTo>
                    <a:pt x="46012" y="186334"/>
                  </a:moveTo>
                  <a:lnTo>
                    <a:pt x="43954" y="185813"/>
                  </a:lnTo>
                  <a:lnTo>
                    <a:pt x="45885" y="186690"/>
                  </a:lnTo>
                  <a:lnTo>
                    <a:pt x="46012" y="186334"/>
                  </a:lnTo>
                  <a:close/>
                </a:path>
                <a:path w="83184" h="501650">
                  <a:moveTo>
                    <a:pt x="46456" y="156692"/>
                  </a:moveTo>
                  <a:lnTo>
                    <a:pt x="46050" y="156413"/>
                  </a:lnTo>
                  <a:lnTo>
                    <a:pt x="45427" y="156552"/>
                  </a:lnTo>
                  <a:lnTo>
                    <a:pt x="45516" y="156768"/>
                  </a:lnTo>
                  <a:lnTo>
                    <a:pt x="45872" y="157022"/>
                  </a:lnTo>
                  <a:lnTo>
                    <a:pt x="46113" y="156857"/>
                  </a:lnTo>
                  <a:lnTo>
                    <a:pt x="46456" y="156692"/>
                  </a:lnTo>
                  <a:close/>
                </a:path>
                <a:path w="83184" h="501650">
                  <a:moveTo>
                    <a:pt x="46532" y="201930"/>
                  </a:moveTo>
                  <a:lnTo>
                    <a:pt x="40030" y="200672"/>
                  </a:lnTo>
                  <a:lnTo>
                    <a:pt x="40589" y="201930"/>
                  </a:lnTo>
                  <a:lnTo>
                    <a:pt x="46532" y="201930"/>
                  </a:lnTo>
                  <a:close/>
                </a:path>
                <a:path w="83184" h="501650">
                  <a:moveTo>
                    <a:pt x="46634" y="183896"/>
                  </a:moveTo>
                  <a:lnTo>
                    <a:pt x="46266" y="183845"/>
                  </a:lnTo>
                  <a:lnTo>
                    <a:pt x="46621" y="184150"/>
                  </a:lnTo>
                  <a:lnTo>
                    <a:pt x="46634" y="183896"/>
                  </a:lnTo>
                  <a:close/>
                </a:path>
                <a:path w="83184" h="501650">
                  <a:moveTo>
                    <a:pt x="47193" y="157683"/>
                  </a:moveTo>
                  <a:lnTo>
                    <a:pt x="46672" y="157454"/>
                  </a:lnTo>
                  <a:lnTo>
                    <a:pt x="46189" y="157226"/>
                  </a:lnTo>
                  <a:lnTo>
                    <a:pt x="45885" y="157022"/>
                  </a:lnTo>
                  <a:lnTo>
                    <a:pt x="45631" y="157226"/>
                  </a:lnTo>
                  <a:lnTo>
                    <a:pt x="45542" y="157391"/>
                  </a:lnTo>
                  <a:lnTo>
                    <a:pt x="47193" y="157683"/>
                  </a:lnTo>
                  <a:close/>
                </a:path>
                <a:path w="83184" h="501650">
                  <a:moveTo>
                    <a:pt x="47294" y="192189"/>
                  </a:moveTo>
                  <a:lnTo>
                    <a:pt x="47256" y="192062"/>
                  </a:lnTo>
                  <a:lnTo>
                    <a:pt x="46024" y="191770"/>
                  </a:lnTo>
                  <a:lnTo>
                    <a:pt x="46278" y="191985"/>
                  </a:lnTo>
                  <a:lnTo>
                    <a:pt x="47294" y="192189"/>
                  </a:lnTo>
                  <a:close/>
                </a:path>
                <a:path w="83184" h="501650">
                  <a:moveTo>
                    <a:pt x="47434" y="195580"/>
                  </a:moveTo>
                  <a:lnTo>
                    <a:pt x="47256" y="195249"/>
                  </a:lnTo>
                  <a:lnTo>
                    <a:pt x="47193" y="195427"/>
                  </a:lnTo>
                  <a:lnTo>
                    <a:pt x="47434" y="195580"/>
                  </a:lnTo>
                  <a:close/>
                </a:path>
                <a:path w="83184" h="501650">
                  <a:moveTo>
                    <a:pt x="47434" y="194729"/>
                  </a:moveTo>
                  <a:lnTo>
                    <a:pt x="46761" y="194310"/>
                  </a:lnTo>
                  <a:lnTo>
                    <a:pt x="47256" y="195249"/>
                  </a:lnTo>
                  <a:lnTo>
                    <a:pt x="47434" y="194729"/>
                  </a:lnTo>
                  <a:close/>
                </a:path>
                <a:path w="83184" h="501650">
                  <a:moveTo>
                    <a:pt x="47548" y="193040"/>
                  </a:moveTo>
                  <a:lnTo>
                    <a:pt x="47396" y="192506"/>
                  </a:lnTo>
                  <a:lnTo>
                    <a:pt x="46697" y="192328"/>
                  </a:lnTo>
                  <a:lnTo>
                    <a:pt x="47548" y="193040"/>
                  </a:lnTo>
                  <a:close/>
                </a:path>
                <a:path w="83184" h="501650">
                  <a:moveTo>
                    <a:pt x="48044" y="192239"/>
                  </a:moveTo>
                  <a:lnTo>
                    <a:pt x="47180" y="191770"/>
                  </a:lnTo>
                  <a:lnTo>
                    <a:pt x="47256" y="192062"/>
                  </a:lnTo>
                  <a:lnTo>
                    <a:pt x="48044" y="192239"/>
                  </a:lnTo>
                  <a:close/>
                </a:path>
                <a:path w="83184" h="501650">
                  <a:moveTo>
                    <a:pt x="48374" y="196850"/>
                  </a:moveTo>
                  <a:lnTo>
                    <a:pt x="47790" y="195580"/>
                  </a:lnTo>
                  <a:lnTo>
                    <a:pt x="45859" y="196850"/>
                  </a:lnTo>
                  <a:lnTo>
                    <a:pt x="48374" y="196850"/>
                  </a:lnTo>
                  <a:close/>
                </a:path>
                <a:path w="83184" h="501650">
                  <a:moveTo>
                    <a:pt x="48818" y="195580"/>
                  </a:moveTo>
                  <a:lnTo>
                    <a:pt x="47574" y="194310"/>
                  </a:lnTo>
                  <a:lnTo>
                    <a:pt x="47434" y="194729"/>
                  </a:lnTo>
                  <a:lnTo>
                    <a:pt x="48818" y="195580"/>
                  </a:lnTo>
                  <a:close/>
                </a:path>
                <a:path w="83184" h="501650">
                  <a:moveTo>
                    <a:pt x="48971" y="198120"/>
                  </a:moveTo>
                  <a:lnTo>
                    <a:pt x="48729" y="196850"/>
                  </a:lnTo>
                  <a:lnTo>
                    <a:pt x="48374" y="196850"/>
                  </a:lnTo>
                  <a:lnTo>
                    <a:pt x="48971" y="198120"/>
                  </a:lnTo>
                  <a:close/>
                </a:path>
                <a:path w="83184" h="501650">
                  <a:moveTo>
                    <a:pt x="49504" y="193040"/>
                  </a:moveTo>
                  <a:lnTo>
                    <a:pt x="48336" y="192405"/>
                  </a:lnTo>
                  <a:lnTo>
                    <a:pt x="47294" y="192189"/>
                  </a:lnTo>
                  <a:lnTo>
                    <a:pt x="47396" y="192506"/>
                  </a:lnTo>
                  <a:lnTo>
                    <a:pt x="49504" y="193040"/>
                  </a:lnTo>
                  <a:close/>
                </a:path>
                <a:path w="83184" h="501650">
                  <a:moveTo>
                    <a:pt x="50279" y="193433"/>
                  </a:moveTo>
                  <a:lnTo>
                    <a:pt x="49250" y="194221"/>
                  </a:lnTo>
                  <a:lnTo>
                    <a:pt x="49796" y="194246"/>
                  </a:lnTo>
                  <a:lnTo>
                    <a:pt x="50279" y="193433"/>
                  </a:lnTo>
                  <a:close/>
                </a:path>
                <a:path w="83184" h="501650">
                  <a:moveTo>
                    <a:pt x="51435" y="193040"/>
                  </a:moveTo>
                  <a:lnTo>
                    <a:pt x="48044" y="192239"/>
                  </a:lnTo>
                  <a:lnTo>
                    <a:pt x="48336" y="192405"/>
                  </a:lnTo>
                  <a:lnTo>
                    <a:pt x="51435" y="193040"/>
                  </a:lnTo>
                  <a:close/>
                </a:path>
                <a:path w="83184" h="501650">
                  <a:moveTo>
                    <a:pt x="51993" y="194475"/>
                  </a:moveTo>
                  <a:lnTo>
                    <a:pt x="51955" y="194348"/>
                  </a:lnTo>
                  <a:lnTo>
                    <a:pt x="49796" y="194246"/>
                  </a:lnTo>
                  <a:lnTo>
                    <a:pt x="49593" y="194589"/>
                  </a:lnTo>
                  <a:lnTo>
                    <a:pt x="51993" y="194475"/>
                  </a:lnTo>
                  <a:close/>
                </a:path>
                <a:path w="83184" h="501650">
                  <a:moveTo>
                    <a:pt x="52171" y="64350"/>
                  </a:moveTo>
                  <a:lnTo>
                    <a:pt x="51536" y="63665"/>
                  </a:lnTo>
                  <a:lnTo>
                    <a:pt x="51117" y="63500"/>
                  </a:lnTo>
                  <a:lnTo>
                    <a:pt x="47726" y="63500"/>
                  </a:lnTo>
                  <a:lnTo>
                    <a:pt x="52171" y="64350"/>
                  </a:lnTo>
                  <a:close/>
                </a:path>
                <a:path w="83184" h="501650">
                  <a:moveTo>
                    <a:pt x="52997" y="175691"/>
                  </a:moveTo>
                  <a:lnTo>
                    <a:pt x="52755" y="175691"/>
                  </a:lnTo>
                  <a:lnTo>
                    <a:pt x="52565" y="175679"/>
                  </a:lnTo>
                  <a:lnTo>
                    <a:pt x="52705" y="175704"/>
                  </a:lnTo>
                  <a:lnTo>
                    <a:pt x="52920" y="175717"/>
                  </a:lnTo>
                  <a:close/>
                </a:path>
                <a:path w="83184" h="501650">
                  <a:moveTo>
                    <a:pt x="53428" y="175577"/>
                  </a:moveTo>
                  <a:lnTo>
                    <a:pt x="52997" y="175691"/>
                  </a:lnTo>
                  <a:lnTo>
                    <a:pt x="53213" y="175691"/>
                  </a:lnTo>
                  <a:lnTo>
                    <a:pt x="53365" y="175641"/>
                  </a:lnTo>
                  <a:close/>
                </a:path>
                <a:path w="83184" h="501650">
                  <a:moveTo>
                    <a:pt x="54584" y="175298"/>
                  </a:moveTo>
                  <a:lnTo>
                    <a:pt x="53492" y="175056"/>
                  </a:lnTo>
                  <a:lnTo>
                    <a:pt x="53708" y="175399"/>
                  </a:lnTo>
                  <a:lnTo>
                    <a:pt x="53428" y="175577"/>
                  </a:lnTo>
                  <a:lnTo>
                    <a:pt x="54584" y="175298"/>
                  </a:lnTo>
                  <a:close/>
                </a:path>
                <a:path w="83184" h="501650">
                  <a:moveTo>
                    <a:pt x="54724" y="191262"/>
                  </a:moveTo>
                  <a:lnTo>
                    <a:pt x="53759" y="190741"/>
                  </a:lnTo>
                  <a:lnTo>
                    <a:pt x="53517" y="190601"/>
                  </a:lnTo>
                  <a:lnTo>
                    <a:pt x="52463" y="190804"/>
                  </a:lnTo>
                  <a:lnTo>
                    <a:pt x="52882" y="191427"/>
                  </a:lnTo>
                  <a:lnTo>
                    <a:pt x="54076" y="191109"/>
                  </a:lnTo>
                  <a:lnTo>
                    <a:pt x="54724" y="191262"/>
                  </a:lnTo>
                  <a:close/>
                </a:path>
                <a:path w="83184" h="501650">
                  <a:moveTo>
                    <a:pt x="55702" y="194297"/>
                  </a:moveTo>
                  <a:lnTo>
                    <a:pt x="51993" y="194475"/>
                  </a:lnTo>
                  <a:lnTo>
                    <a:pt x="52133" y="194843"/>
                  </a:lnTo>
                  <a:lnTo>
                    <a:pt x="55702" y="194297"/>
                  </a:lnTo>
                  <a:close/>
                </a:path>
                <a:path w="83184" h="501650">
                  <a:moveTo>
                    <a:pt x="55778" y="59690"/>
                  </a:moveTo>
                  <a:lnTo>
                    <a:pt x="52565" y="58420"/>
                  </a:lnTo>
                  <a:lnTo>
                    <a:pt x="55778" y="59690"/>
                  </a:lnTo>
                  <a:close/>
                </a:path>
                <a:path w="83184" h="501650">
                  <a:moveTo>
                    <a:pt x="56324" y="43180"/>
                  </a:moveTo>
                  <a:lnTo>
                    <a:pt x="53822" y="41910"/>
                  </a:lnTo>
                  <a:lnTo>
                    <a:pt x="54724" y="43180"/>
                  </a:lnTo>
                  <a:lnTo>
                    <a:pt x="56324" y="43180"/>
                  </a:lnTo>
                  <a:close/>
                </a:path>
                <a:path w="83184" h="501650">
                  <a:moveTo>
                    <a:pt x="56476" y="6997"/>
                  </a:moveTo>
                  <a:lnTo>
                    <a:pt x="56172" y="6946"/>
                  </a:lnTo>
                  <a:lnTo>
                    <a:pt x="55956" y="6972"/>
                  </a:lnTo>
                  <a:lnTo>
                    <a:pt x="56159" y="6985"/>
                  </a:lnTo>
                  <a:lnTo>
                    <a:pt x="56286" y="6985"/>
                  </a:lnTo>
                  <a:lnTo>
                    <a:pt x="56476" y="6997"/>
                  </a:lnTo>
                  <a:close/>
                </a:path>
                <a:path w="83184" h="501650">
                  <a:moveTo>
                    <a:pt x="59067" y="170002"/>
                  </a:moveTo>
                  <a:lnTo>
                    <a:pt x="58762" y="169532"/>
                  </a:lnTo>
                  <a:lnTo>
                    <a:pt x="58077" y="169811"/>
                  </a:lnTo>
                  <a:lnTo>
                    <a:pt x="59067" y="170002"/>
                  </a:lnTo>
                  <a:close/>
                </a:path>
                <a:path w="83184" h="501650">
                  <a:moveTo>
                    <a:pt x="59740" y="163830"/>
                  </a:moveTo>
                  <a:lnTo>
                    <a:pt x="59601" y="163487"/>
                  </a:lnTo>
                  <a:lnTo>
                    <a:pt x="58597" y="163309"/>
                  </a:lnTo>
                  <a:lnTo>
                    <a:pt x="59740" y="163830"/>
                  </a:lnTo>
                  <a:close/>
                </a:path>
                <a:path w="83184" h="501650">
                  <a:moveTo>
                    <a:pt x="60718" y="3810"/>
                  </a:moveTo>
                  <a:lnTo>
                    <a:pt x="56426" y="3810"/>
                  </a:lnTo>
                  <a:lnTo>
                    <a:pt x="58559" y="5080"/>
                  </a:lnTo>
                  <a:lnTo>
                    <a:pt x="60718" y="3810"/>
                  </a:lnTo>
                  <a:close/>
                </a:path>
                <a:path w="83184" h="501650">
                  <a:moveTo>
                    <a:pt x="61569" y="163830"/>
                  </a:moveTo>
                  <a:lnTo>
                    <a:pt x="59232" y="162560"/>
                  </a:lnTo>
                  <a:lnTo>
                    <a:pt x="59601" y="163487"/>
                  </a:lnTo>
                  <a:lnTo>
                    <a:pt x="61569" y="163830"/>
                  </a:lnTo>
                  <a:close/>
                </a:path>
                <a:path w="83184" h="501650">
                  <a:moveTo>
                    <a:pt x="62522" y="146062"/>
                  </a:moveTo>
                  <a:lnTo>
                    <a:pt x="62242" y="146113"/>
                  </a:lnTo>
                  <a:lnTo>
                    <a:pt x="62103" y="146240"/>
                  </a:lnTo>
                  <a:lnTo>
                    <a:pt x="62522" y="146062"/>
                  </a:lnTo>
                  <a:close/>
                </a:path>
                <a:path w="83184" h="501650">
                  <a:moveTo>
                    <a:pt x="63017" y="155613"/>
                  </a:moveTo>
                  <a:lnTo>
                    <a:pt x="62776" y="155536"/>
                  </a:lnTo>
                  <a:lnTo>
                    <a:pt x="62598" y="155625"/>
                  </a:lnTo>
                  <a:lnTo>
                    <a:pt x="62839" y="155663"/>
                  </a:lnTo>
                  <a:lnTo>
                    <a:pt x="63017" y="155613"/>
                  </a:lnTo>
                  <a:close/>
                </a:path>
                <a:path w="83184" h="501650">
                  <a:moveTo>
                    <a:pt x="63080" y="164109"/>
                  </a:moveTo>
                  <a:lnTo>
                    <a:pt x="62242" y="163283"/>
                  </a:lnTo>
                  <a:lnTo>
                    <a:pt x="62738" y="163868"/>
                  </a:lnTo>
                  <a:lnTo>
                    <a:pt x="63080" y="164109"/>
                  </a:lnTo>
                  <a:close/>
                </a:path>
                <a:path w="83184" h="501650">
                  <a:moveTo>
                    <a:pt x="64935" y="131470"/>
                  </a:moveTo>
                  <a:lnTo>
                    <a:pt x="64693" y="131457"/>
                  </a:lnTo>
                  <a:lnTo>
                    <a:pt x="64452" y="131546"/>
                  </a:lnTo>
                  <a:lnTo>
                    <a:pt x="64935" y="131470"/>
                  </a:lnTo>
                  <a:close/>
                </a:path>
                <a:path w="83184" h="501650">
                  <a:moveTo>
                    <a:pt x="65100" y="131470"/>
                  </a:moveTo>
                  <a:lnTo>
                    <a:pt x="64731" y="131241"/>
                  </a:lnTo>
                  <a:lnTo>
                    <a:pt x="64363" y="131241"/>
                  </a:lnTo>
                  <a:lnTo>
                    <a:pt x="64757" y="131356"/>
                  </a:lnTo>
                  <a:lnTo>
                    <a:pt x="64922" y="131457"/>
                  </a:lnTo>
                  <a:lnTo>
                    <a:pt x="65100" y="131470"/>
                  </a:lnTo>
                  <a:close/>
                </a:path>
                <a:path w="83184" h="501650">
                  <a:moveTo>
                    <a:pt x="65201" y="126314"/>
                  </a:moveTo>
                  <a:lnTo>
                    <a:pt x="64604" y="126314"/>
                  </a:lnTo>
                  <a:lnTo>
                    <a:pt x="64731" y="126517"/>
                  </a:lnTo>
                  <a:lnTo>
                    <a:pt x="65201" y="126314"/>
                  </a:lnTo>
                  <a:close/>
                </a:path>
                <a:path w="83184" h="501650">
                  <a:moveTo>
                    <a:pt x="67132" y="149860"/>
                  </a:moveTo>
                  <a:lnTo>
                    <a:pt x="64147" y="148590"/>
                  </a:lnTo>
                  <a:lnTo>
                    <a:pt x="65900" y="149860"/>
                  </a:lnTo>
                  <a:lnTo>
                    <a:pt x="67132" y="149860"/>
                  </a:lnTo>
                  <a:close/>
                </a:path>
                <a:path w="83184" h="501650">
                  <a:moveTo>
                    <a:pt x="67602" y="149860"/>
                  </a:moveTo>
                  <a:lnTo>
                    <a:pt x="67233" y="148590"/>
                  </a:lnTo>
                  <a:lnTo>
                    <a:pt x="67132" y="149860"/>
                  </a:lnTo>
                  <a:lnTo>
                    <a:pt x="67602" y="149860"/>
                  </a:lnTo>
                  <a:close/>
                </a:path>
                <a:path w="83184" h="501650">
                  <a:moveTo>
                    <a:pt x="67818" y="152400"/>
                  </a:moveTo>
                  <a:lnTo>
                    <a:pt x="67348" y="152400"/>
                  </a:lnTo>
                  <a:lnTo>
                    <a:pt x="67779" y="152984"/>
                  </a:lnTo>
                  <a:lnTo>
                    <a:pt x="67818" y="152400"/>
                  </a:lnTo>
                  <a:close/>
                </a:path>
                <a:path w="83184" h="501650">
                  <a:moveTo>
                    <a:pt x="68275" y="153670"/>
                  </a:moveTo>
                  <a:lnTo>
                    <a:pt x="67779" y="152984"/>
                  </a:lnTo>
                  <a:lnTo>
                    <a:pt x="67716" y="153670"/>
                  </a:lnTo>
                  <a:lnTo>
                    <a:pt x="68275" y="153670"/>
                  </a:lnTo>
                  <a:close/>
                </a:path>
                <a:path w="83184" h="501650">
                  <a:moveTo>
                    <a:pt x="68567" y="128231"/>
                  </a:moveTo>
                  <a:lnTo>
                    <a:pt x="67640" y="127635"/>
                  </a:lnTo>
                  <a:lnTo>
                    <a:pt x="64376" y="127266"/>
                  </a:lnTo>
                  <a:lnTo>
                    <a:pt x="64909" y="127622"/>
                  </a:lnTo>
                  <a:lnTo>
                    <a:pt x="68567" y="128231"/>
                  </a:lnTo>
                  <a:close/>
                </a:path>
                <a:path w="83184" h="501650">
                  <a:moveTo>
                    <a:pt x="69342" y="111315"/>
                  </a:moveTo>
                  <a:lnTo>
                    <a:pt x="67767" y="110820"/>
                  </a:lnTo>
                  <a:lnTo>
                    <a:pt x="67500" y="111137"/>
                  </a:lnTo>
                  <a:lnTo>
                    <a:pt x="66167" y="111315"/>
                  </a:lnTo>
                  <a:lnTo>
                    <a:pt x="66573" y="111544"/>
                  </a:lnTo>
                  <a:lnTo>
                    <a:pt x="68237" y="111607"/>
                  </a:lnTo>
                  <a:lnTo>
                    <a:pt x="69342" y="111315"/>
                  </a:lnTo>
                  <a:close/>
                </a:path>
                <a:path w="83184" h="501650">
                  <a:moveTo>
                    <a:pt x="70421" y="98450"/>
                  </a:moveTo>
                  <a:lnTo>
                    <a:pt x="70205" y="98361"/>
                  </a:lnTo>
                  <a:lnTo>
                    <a:pt x="70421" y="98450"/>
                  </a:lnTo>
                  <a:close/>
                </a:path>
                <a:path w="83184" h="501650">
                  <a:moveTo>
                    <a:pt x="70510" y="124460"/>
                  </a:moveTo>
                  <a:lnTo>
                    <a:pt x="63804" y="122174"/>
                  </a:lnTo>
                  <a:lnTo>
                    <a:pt x="62458" y="123190"/>
                  </a:lnTo>
                  <a:lnTo>
                    <a:pt x="63766" y="123190"/>
                  </a:lnTo>
                  <a:lnTo>
                    <a:pt x="70510" y="124460"/>
                  </a:lnTo>
                  <a:close/>
                </a:path>
                <a:path w="83184" h="501650">
                  <a:moveTo>
                    <a:pt x="72783" y="1130"/>
                  </a:moveTo>
                  <a:lnTo>
                    <a:pt x="70993" y="889"/>
                  </a:lnTo>
                  <a:lnTo>
                    <a:pt x="71145" y="990"/>
                  </a:lnTo>
                  <a:lnTo>
                    <a:pt x="72783" y="1130"/>
                  </a:lnTo>
                  <a:close/>
                </a:path>
                <a:path w="83184" h="501650">
                  <a:moveTo>
                    <a:pt x="72923" y="98234"/>
                  </a:moveTo>
                  <a:lnTo>
                    <a:pt x="70421" y="98450"/>
                  </a:lnTo>
                  <a:lnTo>
                    <a:pt x="71132" y="98742"/>
                  </a:lnTo>
                  <a:lnTo>
                    <a:pt x="72923" y="98234"/>
                  </a:lnTo>
                  <a:close/>
                </a:path>
                <a:path w="83184" h="501650">
                  <a:moveTo>
                    <a:pt x="75209" y="97231"/>
                  </a:moveTo>
                  <a:lnTo>
                    <a:pt x="74688" y="96520"/>
                  </a:lnTo>
                  <a:lnTo>
                    <a:pt x="74015" y="96520"/>
                  </a:lnTo>
                  <a:lnTo>
                    <a:pt x="75209" y="97231"/>
                  </a:lnTo>
                  <a:close/>
                </a:path>
                <a:path w="83184" h="501650">
                  <a:moveTo>
                    <a:pt x="76149" y="97790"/>
                  </a:moveTo>
                  <a:lnTo>
                    <a:pt x="75209" y="97231"/>
                  </a:lnTo>
                  <a:lnTo>
                    <a:pt x="75615" y="97790"/>
                  </a:lnTo>
                  <a:lnTo>
                    <a:pt x="76149" y="97790"/>
                  </a:lnTo>
                  <a:close/>
                </a:path>
                <a:path w="83184" h="501650">
                  <a:moveTo>
                    <a:pt x="76365" y="35420"/>
                  </a:moveTo>
                  <a:lnTo>
                    <a:pt x="76327" y="35280"/>
                  </a:lnTo>
                  <a:lnTo>
                    <a:pt x="76149" y="35204"/>
                  </a:lnTo>
                  <a:lnTo>
                    <a:pt x="75857" y="35204"/>
                  </a:lnTo>
                  <a:lnTo>
                    <a:pt x="75641" y="35229"/>
                  </a:lnTo>
                  <a:lnTo>
                    <a:pt x="75450" y="35255"/>
                  </a:lnTo>
                  <a:lnTo>
                    <a:pt x="76365" y="35420"/>
                  </a:lnTo>
                  <a:close/>
                </a:path>
                <a:path w="83184" h="501650">
                  <a:moveTo>
                    <a:pt x="78778" y="65709"/>
                  </a:moveTo>
                  <a:lnTo>
                    <a:pt x="77927" y="65011"/>
                  </a:lnTo>
                  <a:lnTo>
                    <a:pt x="77698" y="65265"/>
                  </a:lnTo>
                  <a:lnTo>
                    <a:pt x="78778" y="65709"/>
                  </a:lnTo>
                  <a:close/>
                </a:path>
                <a:path w="83184" h="501650">
                  <a:moveTo>
                    <a:pt x="81483" y="8890"/>
                  </a:moveTo>
                  <a:lnTo>
                    <a:pt x="76530" y="7620"/>
                  </a:lnTo>
                  <a:lnTo>
                    <a:pt x="74841" y="7620"/>
                  </a:lnTo>
                  <a:lnTo>
                    <a:pt x="73266" y="6350"/>
                  </a:lnTo>
                  <a:lnTo>
                    <a:pt x="76276" y="6350"/>
                  </a:lnTo>
                  <a:lnTo>
                    <a:pt x="73545" y="3810"/>
                  </a:lnTo>
                  <a:lnTo>
                    <a:pt x="74803" y="3810"/>
                  </a:lnTo>
                  <a:lnTo>
                    <a:pt x="80073" y="5080"/>
                  </a:lnTo>
                  <a:lnTo>
                    <a:pt x="80505" y="3810"/>
                  </a:lnTo>
                  <a:lnTo>
                    <a:pt x="79921" y="2540"/>
                  </a:lnTo>
                  <a:lnTo>
                    <a:pt x="75806" y="1270"/>
                  </a:lnTo>
                  <a:lnTo>
                    <a:pt x="74676" y="1270"/>
                  </a:lnTo>
                  <a:lnTo>
                    <a:pt x="74599" y="2540"/>
                  </a:lnTo>
                  <a:lnTo>
                    <a:pt x="71970" y="2540"/>
                  </a:lnTo>
                  <a:lnTo>
                    <a:pt x="71145" y="1270"/>
                  </a:lnTo>
                  <a:lnTo>
                    <a:pt x="66281" y="1270"/>
                  </a:lnTo>
                  <a:lnTo>
                    <a:pt x="61315" y="0"/>
                  </a:lnTo>
                  <a:lnTo>
                    <a:pt x="57848" y="1270"/>
                  </a:lnTo>
                  <a:lnTo>
                    <a:pt x="60756" y="2540"/>
                  </a:lnTo>
                  <a:lnTo>
                    <a:pt x="56680" y="2540"/>
                  </a:lnTo>
                  <a:lnTo>
                    <a:pt x="61277" y="3810"/>
                  </a:lnTo>
                  <a:lnTo>
                    <a:pt x="60718" y="3810"/>
                  </a:lnTo>
                  <a:lnTo>
                    <a:pt x="62090" y="5080"/>
                  </a:lnTo>
                  <a:lnTo>
                    <a:pt x="58813" y="5080"/>
                  </a:lnTo>
                  <a:lnTo>
                    <a:pt x="57899" y="6350"/>
                  </a:lnTo>
                  <a:lnTo>
                    <a:pt x="57696" y="6350"/>
                  </a:lnTo>
                  <a:lnTo>
                    <a:pt x="61074" y="7620"/>
                  </a:lnTo>
                  <a:lnTo>
                    <a:pt x="57556" y="7620"/>
                  </a:lnTo>
                  <a:lnTo>
                    <a:pt x="59893" y="8813"/>
                  </a:lnTo>
                  <a:lnTo>
                    <a:pt x="54737" y="7620"/>
                  </a:lnTo>
                  <a:lnTo>
                    <a:pt x="59766" y="10160"/>
                  </a:lnTo>
                  <a:lnTo>
                    <a:pt x="58801" y="10160"/>
                  </a:lnTo>
                  <a:lnTo>
                    <a:pt x="55943" y="11430"/>
                  </a:lnTo>
                  <a:lnTo>
                    <a:pt x="58635" y="12700"/>
                  </a:lnTo>
                  <a:lnTo>
                    <a:pt x="55765" y="12700"/>
                  </a:lnTo>
                  <a:lnTo>
                    <a:pt x="54800" y="13970"/>
                  </a:lnTo>
                  <a:lnTo>
                    <a:pt x="58889" y="13970"/>
                  </a:lnTo>
                  <a:lnTo>
                    <a:pt x="77127" y="13970"/>
                  </a:lnTo>
                  <a:lnTo>
                    <a:pt x="78295" y="12700"/>
                  </a:lnTo>
                  <a:lnTo>
                    <a:pt x="75844" y="12700"/>
                  </a:lnTo>
                  <a:lnTo>
                    <a:pt x="74015" y="11430"/>
                  </a:lnTo>
                  <a:lnTo>
                    <a:pt x="73596" y="11430"/>
                  </a:lnTo>
                  <a:lnTo>
                    <a:pt x="71018" y="10160"/>
                  </a:lnTo>
                  <a:lnTo>
                    <a:pt x="81483" y="8890"/>
                  </a:lnTo>
                  <a:close/>
                </a:path>
                <a:path w="83184" h="501650">
                  <a:moveTo>
                    <a:pt x="82600" y="40640"/>
                  </a:moveTo>
                  <a:lnTo>
                    <a:pt x="78955" y="39370"/>
                  </a:lnTo>
                  <a:lnTo>
                    <a:pt x="78867" y="39585"/>
                  </a:lnTo>
                  <a:lnTo>
                    <a:pt x="80645" y="40640"/>
                  </a:lnTo>
                  <a:lnTo>
                    <a:pt x="82600" y="40640"/>
                  </a:lnTo>
                  <a:close/>
                </a:path>
                <a:path w="83184" h="501650">
                  <a:moveTo>
                    <a:pt x="82842" y="49530"/>
                  </a:moveTo>
                  <a:lnTo>
                    <a:pt x="80708" y="49530"/>
                  </a:lnTo>
                  <a:lnTo>
                    <a:pt x="77292" y="48260"/>
                  </a:lnTo>
                  <a:lnTo>
                    <a:pt x="75615" y="46990"/>
                  </a:lnTo>
                  <a:lnTo>
                    <a:pt x="74853" y="46990"/>
                  </a:lnTo>
                  <a:lnTo>
                    <a:pt x="73837" y="45720"/>
                  </a:lnTo>
                  <a:lnTo>
                    <a:pt x="74472" y="45720"/>
                  </a:lnTo>
                  <a:lnTo>
                    <a:pt x="76047" y="44450"/>
                  </a:lnTo>
                  <a:lnTo>
                    <a:pt x="74510" y="44450"/>
                  </a:lnTo>
                  <a:lnTo>
                    <a:pt x="72390" y="43180"/>
                  </a:lnTo>
                  <a:lnTo>
                    <a:pt x="71259" y="43180"/>
                  </a:lnTo>
                  <a:lnTo>
                    <a:pt x="73253" y="41910"/>
                  </a:lnTo>
                  <a:lnTo>
                    <a:pt x="72174" y="41910"/>
                  </a:lnTo>
                  <a:lnTo>
                    <a:pt x="72974" y="40640"/>
                  </a:lnTo>
                  <a:lnTo>
                    <a:pt x="73977" y="40640"/>
                  </a:lnTo>
                  <a:lnTo>
                    <a:pt x="74879" y="41910"/>
                  </a:lnTo>
                  <a:lnTo>
                    <a:pt x="76962" y="40640"/>
                  </a:lnTo>
                  <a:lnTo>
                    <a:pt x="78422" y="40640"/>
                  </a:lnTo>
                  <a:lnTo>
                    <a:pt x="78867" y="39585"/>
                  </a:lnTo>
                  <a:lnTo>
                    <a:pt x="78486" y="39370"/>
                  </a:lnTo>
                  <a:lnTo>
                    <a:pt x="76339" y="38100"/>
                  </a:lnTo>
                  <a:lnTo>
                    <a:pt x="78498" y="38100"/>
                  </a:lnTo>
                  <a:lnTo>
                    <a:pt x="78955" y="36830"/>
                  </a:lnTo>
                  <a:lnTo>
                    <a:pt x="80632" y="36830"/>
                  </a:lnTo>
                  <a:lnTo>
                    <a:pt x="80772" y="35560"/>
                  </a:lnTo>
                  <a:lnTo>
                    <a:pt x="76365" y="35560"/>
                  </a:lnTo>
                  <a:lnTo>
                    <a:pt x="76428" y="36830"/>
                  </a:lnTo>
                  <a:lnTo>
                    <a:pt x="76174" y="36830"/>
                  </a:lnTo>
                  <a:lnTo>
                    <a:pt x="76174" y="39370"/>
                  </a:lnTo>
                  <a:lnTo>
                    <a:pt x="75984" y="40411"/>
                  </a:lnTo>
                  <a:lnTo>
                    <a:pt x="71640" y="39370"/>
                  </a:lnTo>
                  <a:lnTo>
                    <a:pt x="76174" y="39370"/>
                  </a:lnTo>
                  <a:lnTo>
                    <a:pt x="76174" y="36830"/>
                  </a:lnTo>
                  <a:lnTo>
                    <a:pt x="75018" y="36830"/>
                  </a:lnTo>
                  <a:lnTo>
                    <a:pt x="73787" y="35560"/>
                  </a:lnTo>
                  <a:lnTo>
                    <a:pt x="70764" y="35560"/>
                  </a:lnTo>
                  <a:lnTo>
                    <a:pt x="74904" y="34290"/>
                  </a:lnTo>
                  <a:lnTo>
                    <a:pt x="79730" y="34290"/>
                  </a:lnTo>
                  <a:lnTo>
                    <a:pt x="78181" y="33020"/>
                  </a:lnTo>
                  <a:lnTo>
                    <a:pt x="78879" y="31750"/>
                  </a:lnTo>
                  <a:lnTo>
                    <a:pt x="73431" y="30480"/>
                  </a:lnTo>
                  <a:lnTo>
                    <a:pt x="72758" y="29210"/>
                  </a:lnTo>
                  <a:lnTo>
                    <a:pt x="75044" y="30480"/>
                  </a:lnTo>
                  <a:lnTo>
                    <a:pt x="77127" y="30480"/>
                  </a:lnTo>
                  <a:lnTo>
                    <a:pt x="75780" y="29210"/>
                  </a:lnTo>
                  <a:lnTo>
                    <a:pt x="76022" y="28905"/>
                  </a:lnTo>
                  <a:lnTo>
                    <a:pt x="76428" y="29210"/>
                  </a:lnTo>
                  <a:lnTo>
                    <a:pt x="76200" y="28663"/>
                  </a:lnTo>
                  <a:lnTo>
                    <a:pt x="76758" y="27940"/>
                  </a:lnTo>
                  <a:lnTo>
                    <a:pt x="77050" y="27940"/>
                  </a:lnTo>
                  <a:lnTo>
                    <a:pt x="78359" y="26670"/>
                  </a:lnTo>
                  <a:lnTo>
                    <a:pt x="75666" y="25400"/>
                  </a:lnTo>
                  <a:lnTo>
                    <a:pt x="73304" y="22860"/>
                  </a:lnTo>
                  <a:lnTo>
                    <a:pt x="75590" y="21590"/>
                  </a:lnTo>
                  <a:lnTo>
                    <a:pt x="74231" y="21590"/>
                  </a:lnTo>
                  <a:lnTo>
                    <a:pt x="77927" y="19050"/>
                  </a:lnTo>
                  <a:lnTo>
                    <a:pt x="71412" y="15240"/>
                  </a:lnTo>
                  <a:lnTo>
                    <a:pt x="63525" y="15240"/>
                  </a:lnTo>
                  <a:lnTo>
                    <a:pt x="63525" y="25400"/>
                  </a:lnTo>
                  <a:lnTo>
                    <a:pt x="62471" y="26670"/>
                  </a:lnTo>
                  <a:lnTo>
                    <a:pt x="58915" y="25400"/>
                  </a:lnTo>
                  <a:lnTo>
                    <a:pt x="61023" y="24307"/>
                  </a:lnTo>
                  <a:lnTo>
                    <a:pt x="63525" y="25400"/>
                  </a:lnTo>
                  <a:lnTo>
                    <a:pt x="63525" y="15240"/>
                  </a:lnTo>
                  <a:lnTo>
                    <a:pt x="59766" y="15240"/>
                  </a:lnTo>
                  <a:lnTo>
                    <a:pt x="57480" y="15240"/>
                  </a:lnTo>
                  <a:lnTo>
                    <a:pt x="56984" y="15240"/>
                  </a:lnTo>
                  <a:lnTo>
                    <a:pt x="56883" y="16510"/>
                  </a:lnTo>
                  <a:lnTo>
                    <a:pt x="55867" y="16510"/>
                  </a:lnTo>
                  <a:lnTo>
                    <a:pt x="58978" y="17780"/>
                  </a:lnTo>
                  <a:lnTo>
                    <a:pt x="56070" y="17780"/>
                  </a:lnTo>
                  <a:lnTo>
                    <a:pt x="58254" y="19050"/>
                  </a:lnTo>
                  <a:lnTo>
                    <a:pt x="54368" y="19050"/>
                  </a:lnTo>
                  <a:lnTo>
                    <a:pt x="57861" y="20320"/>
                  </a:lnTo>
                  <a:lnTo>
                    <a:pt x="56019" y="20320"/>
                  </a:lnTo>
                  <a:lnTo>
                    <a:pt x="59029" y="21590"/>
                  </a:lnTo>
                  <a:lnTo>
                    <a:pt x="56591" y="22618"/>
                  </a:lnTo>
                  <a:lnTo>
                    <a:pt x="56045" y="21945"/>
                  </a:lnTo>
                  <a:lnTo>
                    <a:pt x="56159" y="22809"/>
                  </a:lnTo>
                  <a:lnTo>
                    <a:pt x="56019" y="22860"/>
                  </a:lnTo>
                  <a:lnTo>
                    <a:pt x="56159" y="22860"/>
                  </a:lnTo>
                  <a:lnTo>
                    <a:pt x="57010" y="22885"/>
                  </a:lnTo>
                  <a:lnTo>
                    <a:pt x="58826" y="22860"/>
                  </a:lnTo>
                  <a:lnTo>
                    <a:pt x="60782" y="24130"/>
                  </a:lnTo>
                  <a:lnTo>
                    <a:pt x="60604" y="24130"/>
                  </a:lnTo>
                  <a:lnTo>
                    <a:pt x="60972" y="24295"/>
                  </a:lnTo>
                  <a:lnTo>
                    <a:pt x="58153" y="25400"/>
                  </a:lnTo>
                  <a:lnTo>
                    <a:pt x="59588" y="24130"/>
                  </a:lnTo>
                  <a:lnTo>
                    <a:pt x="53975" y="24130"/>
                  </a:lnTo>
                  <a:lnTo>
                    <a:pt x="52870" y="25400"/>
                  </a:lnTo>
                  <a:lnTo>
                    <a:pt x="55702" y="25400"/>
                  </a:lnTo>
                  <a:lnTo>
                    <a:pt x="54571" y="26670"/>
                  </a:lnTo>
                  <a:lnTo>
                    <a:pt x="59436" y="26670"/>
                  </a:lnTo>
                  <a:lnTo>
                    <a:pt x="62839" y="29210"/>
                  </a:lnTo>
                  <a:lnTo>
                    <a:pt x="50419" y="27940"/>
                  </a:lnTo>
                  <a:lnTo>
                    <a:pt x="55041" y="29210"/>
                  </a:lnTo>
                  <a:lnTo>
                    <a:pt x="57378" y="29210"/>
                  </a:lnTo>
                  <a:lnTo>
                    <a:pt x="61836" y="30480"/>
                  </a:lnTo>
                  <a:lnTo>
                    <a:pt x="55410" y="30480"/>
                  </a:lnTo>
                  <a:lnTo>
                    <a:pt x="54927" y="31750"/>
                  </a:lnTo>
                  <a:lnTo>
                    <a:pt x="58813" y="31750"/>
                  </a:lnTo>
                  <a:lnTo>
                    <a:pt x="58750" y="33020"/>
                  </a:lnTo>
                  <a:lnTo>
                    <a:pt x="55206" y="33020"/>
                  </a:lnTo>
                  <a:lnTo>
                    <a:pt x="55651" y="34290"/>
                  </a:lnTo>
                  <a:lnTo>
                    <a:pt x="58102" y="35560"/>
                  </a:lnTo>
                  <a:lnTo>
                    <a:pt x="58635" y="36830"/>
                  </a:lnTo>
                  <a:lnTo>
                    <a:pt x="57607" y="36830"/>
                  </a:lnTo>
                  <a:lnTo>
                    <a:pt x="56489" y="35560"/>
                  </a:lnTo>
                  <a:lnTo>
                    <a:pt x="55397" y="36830"/>
                  </a:lnTo>
                  <a:lnTo>
                    <a:pt x="57023" y="38100"/>
                  </a:lnTo>
                  <a:lnTo>
                    <a:pt x="54648" y="39370"/>
                  </a:lnTo>
                  <a:lnTo>
                    <a:pt x="52412" y="40640"/>
                  </a:lnTo>
                  <a:lnTo>
                    <a:pt x="55410" y="41910"/>
                  </a:lnTo>
                  <a:lnTo>
                    <a:pt x="56527" y="41910"/>
                  </a:lnTo>
                  <a:lnTo>
                    <a:pt x="56718" y="43180"/>
                  </a:lnTo>
                  <a:lnTo>
                    <a:pt x="56324" y="43180"/>
                  </a:lnTo>
                  <a:lnTo>
                    <a:pt x="59118" y="45720"/>
                  </a:lnTo>
                  <a:lnTo>
                    <a:pt x="55740" y="46990"/>
                  </a:lnTo>
                  <a:lnTo>
                    <a:pt x="53530" y="46990"/>
                  </a:lnTo>
                  <a:lnTo>
                    <a:pt x="61023" y="48260"/>
                  </a:lnTo>
                  <a:lnTo>
                    <a:pt x="57569" y="48260"/>
                  </a:lnTo>
                  <a:lnTo>
                    <a:pt x="56070" y="50800"/>
                  </a:lnTo>
                  <a:lnTo>
                    <a:pt x="58661" y="52070"/>
                  </a:lnTo>
                  <a:lnTo>
                    <a:pt x="53873" y="53340"/>
                  </a:lnTo>
                  <a:lnTo>
                    <a:pt x="58254" y="54610"/>
                  </a:lnTo>
                  <a:lnTo>
                    <a:pt x="51714" y="55880"/>
                  </a:lnTo>
                  <a:lnTo>
                    <a:pt x="53632" y="55880"/>
                  </a:lnTo>
                  <a:lnTo>
                    <a:pt x="57848" y="55880"/>
                  </a:lnTo>
                  <a:lnTo>
                    <a:pt x="54698" y="57150"/>
                  </a:lnTo>
                  <a:lnTo>
                    <a:pt x="53632" y="55880"/>
                  </a:lnTo>
                  <a:lnTo>
                    <a:pt x="51422" y="57150"/>
                  </a:lnTo>
                  <a:lnTo>
                    <a:pt x="51104" y="58420"/>
                  </a:lnTo>
                  <a:lnTo>
                    <a:pt x="52565" y="58420"/>
                  </a:lnTo>
                  <a:lnTo>
                    <a:pt x="55181" y="58420"/>
                  </a:lnTo>
                  <a:lnTo>
                    <a:pt x="55765" y="59651"/>
                  </a:lnTo>
                  <a:lnTo>
                    <a:pt x="51993" y="59690"/>
                  </a:lnTo>
                  <a:lnTo>
                    <a:pt x="52768" y="60960"/>
                  </a:lnTo>
                  <a:lnTo>
                    <a:pt x="56540" y="60960"/>
                  </a:lnTo>
                  <a:lnTo>
                    <a:pt x="52743" y="62230"/>
                  </a:lnTo>
                  <a:lnTo>
                    <a:pt x="51104" y="62230"/>
                  </a:lnTo>
                  <a:lnTo>
                    <a:pt x="53632" y="63500"/>
                  </a:lnTo>
                  <a:lnTo>
                    <a:pt x="51384" y="63500"/>
                  </a:lnTo>
                  <a:lnTo>
                    <a:pt x="51536" y="63665"/>
                  </a:lnTo>
                  <a:lnTo>
                    <a:pt x="54305" y="64770"/>
                  </a:lnTo>
                  <a:lnTo>
                    <a:pt x="52171" y="64350"/>
                  </a:lnTo>
                  <a:lnTo>
                    <a:pt x="52552" y="64770"/>
                  </a:lnTo>
                  <a:lnTo>
                    <a:pt x="51206" y="64770"/>
                  </a:lnTo>
                  <a:lnTo>
                    <a:pt x="51079" y="66040"/>
                  </a:lnTo>
                  <a:lnTo>
                    <a:pt x="49618" y="66040"/>
                  </a:lnTo>
                  <a:lnTo>
                    <a:pt x="48907" y="67310"/>
                  </a:lnTo>
                  <a:lnTo>
                    <a:pt x="50368" y="68580"/>
                  </a:lnTo>
                  <a:lnTo>
                    <a:pt x="50165" y="69850"/>
                  </a:lnTo>
                  <a:lnTo>
                    <a:pt x="51257" y="69850"/>
                  </a:lnTo>
                  <a:lnTo>
                    <a:pt x="55067" y="71120"/>
                  </a:lnTo>
                  <a:lnTo>
                    <a:pt x="55829" y="71120"/>
                  </a:lnTo>
                  <a:lnTo>
                    <a:pt x="55359" y="72390"/>
                  </a:lnTo>
                  <a:lnTo>
                    <a:pt x="51917" y="71120"/>
                  </a:lnTo>
                  <a:lnTo>
                    <a:pt x="51206" y="71120"/>
                  </a:lnTo>
                  <a:lnTo>
                    <a:pt x="45605" y="72390"/>
                  </a:lnTo>
                  <a:lnTo>
                    <a:pt x="48196" y="72390"/>
                  </a:lnTo>
                  <a:lnTo>
                    <a:pt x="48018" y="73660"/>
                  </a:lnTo>
                  <a:lnTo>
                    <a:pt x="49085" y="74930"/>
                  </a:lnTo>
                  <a:lnTo>
                    <a:pt x="49136" y="76200"/>
                  </a:lnTo>
                  <a:lnTo>
                    <a:pt x="52057" y="76200"/>
                  </a:lnTo>
                  <a:lnTo>
                    <a:pt x="51358" y="77470"/>
                  </a:lnTo>
                  <a:lnTo>
                    <a:pt x="53682" y="77470"/>
                  </a:lnTo>
                  <a:lnTo>
                    <a:pt x="52641" y="78740"/>
                  </a:lnTo>
                  <a:lnTo>
                    <a:pt x="50228" y="78740"/>
                  </a:lnTo>
                  <a:lnTo>
                    <a:pt x="50342" y="80010"/>
                  </a:lnTo>
                  <a:lnTo>
                    <a:pt x="51714" y="81280"/>
                  </a:lnTo>
                  <a:lnTo>
                    <a:pt x="52793" y="80010"/>
                  </a:lnTo>
                  <a:lnTo>
                    <a:pt x="54495" y="81280"/>
                  </a:lnTo>
                  <a:lnTo>
                    <a:pt x="51828" y="81280"/>
                  </a:lnTo>
                  <a:lnTo>
                    <a:pt x="51943" y="82550"/>
                  </a:lnTo>
                  <a:lnTo>
                    <a:pt x="50101" y="81280"/>
                  </a:lnTo>
                  <a:lnTo>
                    <a:pt x="50380" y="82550"/>
                  </a:lnTo>
                  <a:lnTo>
                    <a:pt x="52400" y="85090"/>
                  </a:lnTo>
                  <a:lnTo>
                    <a:pt x="52171" y="85090"/>
                  </a:lnTo>
                  <a:lnTo>
                    <a:pt x="55943" y="87630"/>
                  </a:lnTo>
                  <a:lnTo>
                    <a:pt x="43903" y="87630"/>
                  </a:lnTo>
                  <a:lnTo>
                    <a:pt x="49276" y="90170"/>
                  </a:lnTo>
                  <a:lnTo>
                    <a:pt x="49009" y="90170"/>
                  </a:lnTo>
                  <a:lnTo>
                    <a:pt x="51714" y="91440"/>
                  </a:lnTo>
                  <a:lnTo>
                    <a:pt x="51155" y="92710"/>
                  </a:lnTo>
                  <a:lnTo>
                    <a:pt x="49771" y="91440"/>
                  </a:lnTo>
                  <a:lnTo>
                    <a:pt x="48056" y="91440"/>
                  </a:lnTo>
                  <a:lnTo>
                    <a:pt x="52285" y="93980"/>
                  </a:lnTo>
                  <a:lnTo>
                    <a:pt x="47078" y="93980"/>
                  </a:lnTo>
                  <a:lnTo>
                    <a:pt x="49860" y="95250"/>
                  </a:lnTo>
                  <a:lnTo>
                    <a:pt x="41884" y="95250"/>
                  </a:lnTo>
                  <a:lnTo>
                    <a:pt x="49949" y="99060"/>
                  </a:lnTo>
                  <a:lnTo>
                    <a:pt x="44754" y="100330"/>
                  </a:lnTo>
                  <a:lnTo>
                    <a:pt x="46761" y="100330"/>
                  </a:lnTo>
                  <a:lnTo>
                    <a:pt x="47726" y="101600"/>
                  </a:lnTo>
                  <a:lnTo>
                    <a:pt x="49568" y="104140"/>
                  </a:lnTo>
                  <a:lnTo>
                    <a:pt x="44183" y="106680"/>
                  </a:lnTo>
                  <a:lnTo>
                    <a:pt x="42100" y="109220"/>
                  </a:lnTo>
                  <a:lnTo>
                    <a:pt x="41452" y="110490"/>
                  </a:lnTo>
                  <a:lnTo>
                    <a:pt x="51549" y="111760"/>
                  </a:lnTo>
                  <a:lnTo>
                    <a:pt x="46939" y="113030"/>
                  </a:lnTo>
                  <a:lnTo>
                    <a:pt x="43586" y="111760"/>
                  </a:lnTo>
                  <a:lnTo>
                    <a:pt x="47383" y="114300"/>
                  </a:lnTo>
                  <a:lnTo>
                    <a:pt x="42799" y="115570"/>
                  </a:lnTo>
                  <a:lnTo>
                    <a:pt x="44881" y="118110"/>
                  </a:lnTo>
                  <a:lnTo>
                    <a:pt x="41630" y="118110"/>
                  </a:lnTo>
                  <a:lnTo>
                    <a:pt x="43815" y="119380"/>
                  </a:lnTo>
                  <a:lnTo>
                    <a:pt x="45847" y="120650"/>
                  </a:lnTo>
                  <a:lnTo>
                    <a:pt x="41389" y="120650"/>
                  </a:lnTo>
                  <a:lnTo>
                    <a:pt x="45923" y="121920"/>
                  </a:lnTo>
                  <a:lnTo>
                    <a:pt x="43611" y="121920"/>
                  </a:lnTo>
                  <a:lnTo>
                    <a:pt x="41935" y="123190"/>
                  </a:lnTo>
                  <a:lnTo>
                    <a:pt x="43357" y="123190"/>
                  </a:lnTo>
                  <a:lnTo>
                    <a:pt x="45885" y="124460"/>
                  </a:lnTo>
                  <a:lnTo>
                    <a:pt x="44094" y="124460"/>
                  </a:lnTo>
                  <a:lnTo>
                    <a:pt x="47231" y="125730"/>
                  </a:lnTo>
                  <a:lnTo>
                    <a:pt x="42341" y="125730"/>
                  </a:lnTo>
                  <a:lnTo>
                    <a:pt x="46850" y="127000"/>
                  </a:lnTo>
                  <a:lnTo>
                    <a:pt x="42176" y="125730"/>
                  </a:lnTo>
                  <a:lnTo>
                    <a:pt x="42849" y="128270"/>
                  </a:lnTo>
                  <a:lnTo>
                    <a:pt x="43599" y="128270"/>
                  </a:lnTo>
                  <a:lnTo>
                    <a:pt x="43434" y="129540"/>
                  </a:lnTo>
                  <a:lnTo>
                    <a:pt x="44678" y="129540"/>
                  </a:lnTo>
                  <a:lnTo>
                    <a:pt x="38900" y="130810"/>
                  </a:lnTo>
                  <a:lnTo>
                    <a:pt x="48844" y="133350"/>
                  </a:lnTo>
                  <a:lnTo>
                    <a:pt x="41567" y="132080"/>
                  </a:lnTo>
                  <a:lnTo>
                    <a:pt x="43815" y="134620"/>
                  </a:lnTo>
                  <a:lnTo>
                    <a:pt x="45135" y="136956"/>
                  </a:lnTo>
                  <a:lnTo>
                    <a:pt x="40995" y="135890"/>
                  </a:lnTo>
                  <a:lnTo>
                    <a:pt x="42697" y="137160"/>
                  </a:lnTo>
                  <a:lnTo>
                    <a:pt x="45250" y="137160"/>
                  </a:lnTo>
                  <a:lnTo>
                    <a:pt x="46101" y="138430"/>
                  </a:lnTo>
                  <a:lnTo>
                    <a:pt x="43573" y="137744"/>
                  </a:lnTo>
                  <a:lnTo>
                    <a:pt x="46558" y="139700"/>
                  </a:lnTo>
                  <a:lnTo>
                    <a:pt x="45186" y="140970"/>
                  </a:lnTo>
                  <a:lnTo>
                    <a:pt x="44488" y="140970"/>
                  </a:lnTo>
                  <a:lnTo>
                    <a:pt x="43205" y="139700"/>
                  </a:lnTo>
                  <a:lnTo>
                    <a:pt x="42418" y="139700"/>
                  </a:lnTo>
                  <a:lnTo>
                    <a:pt x="44107" y="140970"/>
                  </a:lnTo>
                  <a:lnTo>
                    <a:pt x="41516" y="142240"/>
                  </a:lnTo>
                  <a:lnTo>
                    <a:pt x="42075" y="142862"/>
                  </a:lnTo>
                  <a:lnTo>
                    <a:pt x="42176" y="143002"/>
                  </a:lnTo>
                  <a:lnTo>
                    <a:pt x="42672" y="143510"/>
                  </a:lnTo>
                  <a:lnTo>
                    <a:pt x="42735" y="144780"/>
                  </a:lnTo>
                  <a:lnTo>
                    <a:pt x="43408" y="144780"/>
                  </a:lnTo>
                  <a:lnTo>
                    <a:pt x="43129" y="144005"/>
                  </a:lnTo>
                  <a:lnTo>
                    <a:pt x="43840" y="144780"/>
                  </a:lnTo>
                  <a:lnTo>
                    <a:pt x="45288" y="144780"/>
                  </a:lnTo>
                  <a:lnTo>
                    <a:pt x="46583" y="144780"/>
                  </a:lnTo>
                  <a:lnTo>
                    <a:pt x="49682" y="146050"/>
                  </a:lnTo>
                  <a:lnTo>
                    <a:pt x="51295" y="147320"/>
                  </a:lnTo>
                  <a:lnTo>
                    <a:pt x="45288" y="144780"/>
                  </a:lnTo>
                  <a:lnTo>
                    <a:pt x="49542" y="147320"/>
                  </a:lnTo>
                  <a:lnTo>
                    <a:pt x="43637" y="146329"/>
                  </a:lnTo>
                  <a:lnTo>
                    <a:pt x="44754" y="147320"/>
                  </a:lnTo>
                  <a:lnTo>
                    <a:pt x="45186" y="147320"/>
                  </a:lnTo>
                  <a:lnTo>
                    <a:pt x="45008" y="148590"/>
                  </a:lnTo>
                  <a:lnTo>
                    <a:pt x="44348" y="148590"/>
                  </a:lnTo>
                  <a:lnTo>
                    <a:pt x="46278" y="149860"/>
                  </a:lnTo>
                  <a:lnTo>
                    <a:pt x="43903" y="149860"/>
                  </a:lnTo>
                  <a:lnTo>
                    <a:pt x="44018" y="151130"/>
                  </a:lnTo>
                  <a:lnTo>
                    <a:pt x="48869" y="152400"/>
                  </a:lnTo>
                  <a:lnTo>
                    <a:pt x="46723" y="153670"/>
                  </a:lnTo>
                  <a:lnTo>
                    <a:pt x="42329" y="152400"/>
                  </a:lnTo>
                  <a:lnTo>
                    <a:pt x="45161" y="153670"/>
                  </a:lnTo>
                  <a:lnTo>
                    <a:pt x="44246" y="153670"/>
                  </a:lnTo>
                  <a:lnTo>
                    <a:pt x="44081" y="154940"/>
                  </a:lnTo>
                  <a:lnTo>
                    <a:pt x="46774" y="156210"/>
                  </a:lnTo>
                  <a:lnTo>
                    <a:pt x="46024" y="156210"/>
                  </a:lnTo>
                  <a:lnTo>
                    <a:pt x="47891" y="157480"/>
                  </a:lnTo>
                  <a:lnTo>
                    <a:pt x="49326" y="157480"/>
                  </a:lnTo>
                  <a:lnTo>
                    <a:pt x="49517" y="158750"/>
                  </a:lnTo>
                  <a:lnTo>
                    <a:pt x="47193" y="158750"/>
                  </a:lnTo>
                  <a:lnTo>
                    <a:pt x="49580" y="160020"/>
                  </a:lnTo>
                  <a:lnTo>
                    <a:pt x="47294" y="160020"/>
                  </a:lnTo>
                  <a:lnTo>
                    <a:pt x="44310" y="158750"/>
                  </a:lnTo>
                  <a:lnTo>
                    <a:pt x="43472" y="158750"/>
                  </a:lnTo>
                  <a:lnTo>
                    <a:pt x="46647" y="160020"/>
                  </a:lnTo>
                  <a:lnTo>
                    <a:pt x="44107" y="160020"/>
                  </a:lnTo>
                  <a:lnTo>
                    <a:pt x="47459" y="161290"/>
                  </a:lnTo>
                  <a:lnTo>
                    <a:pt x="43891" y="161290"/>
                  </a:lnTo>
                  <a:lnTo>
                    <a:pt x="43268" y="162560"/>
                  </a:lnTo>
                  <a:lnTo>
                    <a:pt x="44297" y="162560"/>
                  </a:lnTo>
                  <a:lnTo>
                    <a:pt x="46875" y="165100"/>
                  </a:lnTo>
                  <a:lnTo>
                    <a:pt x="41744" y="165100"/>
                  </a:lnTo>
                  <a:lnTo>
                    <a:pt x="45440" y="167640"/>
                  </a:lnTo>
                  <a:lnTo>
                    <a:pt x="44259" y="168910"/>
                  </a:lnTo>
                  <a:lnTo>
                    <a:pt x="44729" y="168910"/>
                  </a:lnTo>
                  <a:lnTo>
                    <a:pt x="50165" y="170180"/>
                  </a:lnTo>
                  <a:lnTo>
                    <a:pt x="41846" y="168910"/>
                  </a:lnTo>
                  <a:lnTo>
                    <a:pt x="44284" y="170180"/>
                  </a:lnTo>
                  <a:lnTo>
                    <a:pt x="41897" y="170180"/>
                  </a:lnTo>
                  <a:lnTo>
                    <a:pt x="40855" y="171450"/>
                  </a:lnTo>
                  <a:lnTo>
                    <a:pt x="42887" y="172720"/>
                  </a:lnTo>
                  <a:lnTo>
                    <a:pt x="44348" y="173990"/>
                  </a:lnTo>
                  <a:lnTo>
                    <a:pt x="41617" y="173990"/>
                  </a:lnTo>
                  <a:lnTo>
                    <a:pt x="41973" y="175260"/>
                  </a:lnTo>
                  <a:lnTo>
                    <a:pt x="42608" y="175260"/>
                  </a:lnTo>
                  <a:lnTo>
                    <a:pt x="42316" y="176530"/>
                  </a:lnTo>
                  <a:lnTo>
                    <a:pt x="41338" y="176530"/>
                  </a:lnTo>
                  <a:lnTo>
                    <a:pt x="42227" y="179082"/>
                  </a:lnTo>
                  <a:lnTo>
                    <a:pt x="43357" y="180340"/>
                  </a:lnTo>
                  <a:lnTo>
                    <a:pt x="41059" y="181610"/>
                  </a:lnTo>
                  <a:lnTo>
                    <a:pt x="41084" y="180340"/>
                  </a:lnTo>
                  <a:lnTo>
                    <a:pt x="39890" y="180340"/>
                  </a:lnTo>
                  <a:lnTo>
                    <a:pt x="40919" y="181610"/>
                  </a:lnTo>
                  <a:lnTo>
                    <a:pt x="43294" y="182880"/>
                  </a:lnTo>
                  <a:lnTo>
                    <a:pt x="42392" y="181610"/>
                  </a:lnTo>
                  <a:lnTo>
                    <a:pt x="44284" y="182880"/>
                  </a:lnTo>
                  <a:lnTo>
                    <a:pt x="43294" y="182880"/>
                  </a:lnTo>
                  <a:lnTo>
                    <a:pt x="39319" y="182880"/>
                  </a:lnTo>
                  <a:lnTo>
                    <a:pt x="46266" y="183845"/>
                  </a:lnTo>
                  <a:lnTo>
                    <a:pt x="45161" y="182880"/>
                  </a:lnTo>
                  <a:lnTo>
                    <a:pt x="46685" y="182880"/>
                  </a:lnTo>
                  <a:lnTo>
                    <a:pt x="46634" y="183896"/>
                  </a:lnTo>
                  <a:lnTo>
                    <a:pt x="48450" y="184150"/>
                  </a:lnTo>
                  <a:lnTo>
                    <a:pt x="45415" y="185420"/>
                  </a:lnTo>
                  <a:lnTo>
                    <a:pt x="46316" y="185420"/>
                  </a:lnTo>
                  <a:lnTo>
                    <a:pt x="46012" y="186334"/>
                  </a:lnTo>
                  <a:lnTo>
                    <a:pt x="47421" y="186690"/>
                  </a:lnTo>
                  <a:lnTo>
                    <a:pt x="45885" y="186690"/>
                  </a:lnTo>
                  <a:lnTo>
                    <a:pt x="43903" y="186690"/>
                  </a:lnTo>
                  <a:lnTo>
                    <a:pt x="43319" y="185648"/>
                  </a:lnTo>
                  <a:lnTo>
                    <a:pt x="43954" y="185813"/>
                  </a:lnTo>
                  <a:lnTo>
                    <a:pt x="43230" y="185483"/>
                  </a:lnTo>
                  <a:lnTo>
                    <a:pt x="43103" y="185420"/>
                  </a:lnTo>
                  <a:lnTo>
                    <a:pt x="42418" y="185420"/>
                  </a:lnTo>
                  <a:lnTo>
                    <a:pt x="39852" y="185420"/>
                  </a:lnTo>
                  <a:lnTo>
                    <a:pt x="40665" y="186690"/>
                  </a:lnTo>
                  <a:lnTo>
                    <a:pt x="39420" y="186690"/>
                  </a:lnTo>
                  <a:lnTo>
                    <a:pt x="46456" y="189230"/>
                  </a:lnTo>
                  <a:lnTo>
                    <a:pt x="40703" y="189230"/>
                  </a:lnTo>
                  <a:lnTo>
                    <a:pt x="40462" y="189230"/>
                  </a:lnTo>
                  <a:lnTo>
                    <a:pt x="40855" y="189344"/>
                  </a:lnTo>
                  <a:lnTo>
                    <a:pt x="42430" y="190500"/>
                  </a:lnTo>
                  <a:lnTo>
                    <a:pt x="39344" y="189230"/>
                  </a:lnTo>
                  <a:lnTo>
                    <a:pt x="36537" y="189230"/>
                  </a:lnTo>
                  <a:lnTo>
                    <a:pt x="38950" y="190500"/>
                  </a:lnTo>
                  <a:lnTo>
                    <a:pt x="34417" y="189230"/>
                  </a:lnTo>
                  <a:lnTo>
                    <a:pt x="37960" y="190500"/>
                  </a:lnTo>
                  <a:lnTo>
                    <a:pt x="37045" y="190500"/>
                  </a:lnTo>
                  <a:lnTo>
                    <a:pt x="38290" y="191770"/>
                  </a:lnTo>
                  <a:lnTo>
                    <a:pt x="41541" y="193040"/>
                  </a:lnTo>
                  <a:lnTo>
                    <a:pt x="33705" y="193040"/>
                  </a:lnTo>
                  <a:lnTo>
                    <a:pt x="38150" y="194310"/>
                  </a:lnTo>
                  <a:lnTo>
                    <a:pt x="39852" y="196850"/>
                  </a:lnTo>
                  <a:lnTo>
                    <a:pt x="43205" y="196850"/>
                  </a:lnTo>
                  <a:lnTo>
                    <a:pt x="44678" y="198120"/>
                  </a:lnTo>
                  <a:lnTo>
                    <a:pt x="39687" y="198120"/>
                  </a:lnTo>
                  <a:lnTo>
                    <a:pt x="40716" y="199390"/>
                  </a:lnTo>
                  <a:lnTo>
                    <a:pt x="41262" y="199390"/>
                  </a:lnTo>
                  <a:lnTo>
                    <a:pt x="41440" y="199453"/>
                  </a:lnTo>
                  <a:lnTo>
                    <a:pt x="46837" y="199390"/>
                  </a:lnTo>
                  <a:lnTo>
                    <a:pt x="47129" y="199390"/>
                  </a:lnTo>
                  <a:lnTo>
                    <a:pt x="50977" y="199390"/>
                  </a:lnTo>
                  <a:lnTo>
                    <a:pt x="45427" y="196850"/>
                  </a:lnTo>
                  <a:lnTo>
                    <a:pt x="45859" y="196850"/>
                  </a:lnTo>
                  <a:lnTo>
                    <a:pt x="42392" y="195580"/>
                  </a:lnTo>
                  <a:lnTo>
                    <a:pt x="47142" y="195580"/>
                  </a:lnTo>
                  <a:lnTo>
                    <a:pt x="47193" y="195427"/>
                  </a:lnTo>
                  <a:lnTo>
                    <a:pt x="45453" y="194310"/>
                  </a:lnTo>
                  <a:lnTo>
                    <a:pt x="46761" y="194310"/>
                  </a:lnTo>
                  <a:lnTo>
                    <a:pt x="47574" y="194310"/>
                  </a:lnTo>
                  <a:lnTo>
                    <a:pt x="48463" y="194310"/>
                  </a:lnTo>
                  <a:lnTo>
                    <a:pt x="44475" y="191770"/>
                  </a:lnTo>
                  <a:lnTo>
                    <a:pt x="46697" y="192328"/>
                  </a:lnTo>
                  <a:lnTo>
                    <a:pt x="46278" y="191985"/>
                  </a:lnTo>
                  <a:lnTo>
                    <a:pt x="45250" y="191770"/>
                  </a:lnTo>
                  <a:lnTo>
                    <a:pt x="46024" y="191770"/>
                  </a:lnTo>
                  <a:lnTo>
                    <a:pt x="47180" y="191770"/>
                  </a:lnTo>
                  <a:lnTo>
                    <a:pt x="51587" y="191770"/>
                  </a:lnTo>
                  <a:lnTo>
                    <a:pt x="46964" y="190500"/>
                  </a:lnTo>
                  <a:lnTo>
                    <a:pt x="52844" y="191770"/>
                  </a:lnTo>
                  <a:lnTo>
                    <a:pt x="52031" y="190500"/>
                  </a:lnTo>
                  <a:lnTo>
                    <a:pt x="48310" y="189230"/>
                  </a:lnTo>
                  <a:lnTo>
                    <a:pt x="50431" y="189230"/>
                  </a:lnTo>
                  <a:lnTo>
                    <a:pt x="51282" y="189458"/>
                  </a:lnTo>
                  <a:lnTo>
                    <a:pt x="51828" y="189661"/>
                  </a:lnTo>
                  <a:lnTo>
                    <a:pt x="52044" y="189826"/>
                  </a:lnTo>
                  <a:lnTo>
                    <a:pt x="52590" y="189915"/>
                  </a:lnTo>
                  <a:lnTo>
                    <a:pt x="54102" y="190157"/>
                  </a:lnTo>
                  <a:lnTo>
                    <a:pt x="54254" y="190042"/>
                  </a:lnTo>
                  <a:lnTo>
                    <a:pt x="51358" y="189445"/>
                  </a:lnTo>
                  <a:lnTo>
                    <a:pt x="50469" y="189230"/>
                  </a:lnTo>
                  <a:lnTo>
                    <a:pt x="50685" y="189230"/>
                  </a:lnTo>
                  <a:lnTo>
                    <a:pt x="49606" y="187960"/>
                  </a:lnTo>
                  <a:lnTo>
                    <a:pt x="50850" y="187960"/>
                  </a:lnTo>
                  <a:lnTo>
                    <a:pt x="51968" y="186690"/>
                  </a:lnTo>
                  <a:lnTo>
                    <a:pt x="54089" y="186690"/>
                  </a:lnTo>
                  <a:lnTo>
                    <a:pt x="50342" y="185420"/>
                  </a:lnTo>
                  <a:lnTo>
                    <a:pt x="51206" y="185420"/>
                  </a:lnTo>
                  <a:lnTo>
                    <a:pt x="50546" y="184150"/>
                  </a:lnTo>
                  <a:lnTo>
                    <a:pt x="52793" y="184150"/>
                  </a:lnTo>
                  <a:lnTo>
                    <a:pt x="53682" y="185420"/>
                  </a:lnTo>
                  <a:lnTo>
                    <a:pt x="54610" y="185420"/>
                  </a:lnTo>
                  <a:lnTo>
                    <a:pt x="54711" y="184150"/>
                  </a:lnTo>
                  <a:lnTo>
                    <a:pt x="55549" y="184391"/>
                  </a:lnTo>
                  <a:lnTo>
                    <a:pt x="56070" y="184518"/>
                  </a:lnTo>
                  <a:lnTo>
                    <a:pt x="55118" y="184150"/>
                  </a:lnTo>
                  <a:lnTo>
                    <a:pt x="55346" y="184150"/>
                  </a:lnTo>
                  <a:lnTo>
                    <a:pt x="52311" y="181610"/>
                  </a:lnTo>
                  <a:lnTo>
                    <a:pt x="46901" y="181610"/>
                  </a:lnTo>
                  <a:lnTo>
                    <a:pt x="45326" y="179070"/>
                  </a:lnTo>
                  <a:lnTo>
                    <a:pt x="49199" y="180340"/>
                  </a:lnTo>
                  <a:lnTo>
                    <a:pt x="53428" y="180340"/>
                  </a:lnTo>
                  <a:lnTo>
                    <a:pt x="53225" y="179082"/>
                  </a:lnTo>
                  <a:lnTo>
                    <a:pt x="55714" y="180340"/>
                  </a:lnTo>
                  <a:lnTo>
                    <a:pt x="56845" y="179070"/>
                  </a:lnTo>
                  <a:lnTo>
                    <a:pt x="57010" y="179070"/>
                  </a:lnTo>
                  <a:lnTo>
                    <a:pt x="53975" y="177800"/>
                  </a:lnTo>
                  <a:lnTo>
                    <a:pt x="55029" y="177800"/>
                  </a:lnTo>
                  <a:lnTo>
                    <a:pt x="56235" y="176530"/>
                  </a:lnTo>
                  <a:lnTo>
                    <a:pt x="52565" y="176530"/>
                  </a:lnTo>
                  <a:lnTo>
                    <a:pt x="49784" y="173990"/>
                  </a:lnTo>
                  <a:lnTo>
                    <a:pt x="54762" y="173990"/>
                  </a:lnTo>
                  <a:lnTo>
                    <a:pt x="53695" y="172720"/>
                  </a:lnTo>
                  <a:lnTo>
                    <a:pt x="54711" y="172720"/>
                  </a:lnTo>
                  <a:lnTo>
                    <a:pt x="53682" y="171450"/>
                  </a:lnTo>
                  <a:lnTo>
                    <a:pt x="54330" y="171450"/>
                  </a:lnTo>
                  <a:lnTo>
                    <a:pt x="52247" y="170180"/>
                  </a:lnTo>
                  <a:lnTo>
                    <a:pt x="55384" y="170180"/>
                  </a:lnTo>
                  <a:lnTo>
                    <a:pt x="54711" y="168910"/>
                  </a:lnTo>
                  <a:lnTo>
                    <a:pt x="59194" y="168910"/>
                  </a:lnTo>
                  <a:lnTo>
                    <a:pt x="60007" y="167640"/>
                  </a:lnTo>
                  <a:lnTo>
                    <a:pt x="57340" y="167640"/>
                  </a:lnTo>
                  <a:lnTo>
                    <a:pt x="57023" y="166370"/>
                  </a:lnTo>
                  <a:lnTo>
                    <a:pt x="57619" y="166370"/>
                  </a:lnTo>
                  <a:lnTo>
                    <a:pt x="61010" y="167640"/>
                  </a:lnTo>
                  <a:lnTo>
                    <a:pt x="65455" y="166370"/>
                  </a:lnTo>
                  <a:lnTo>
                    <a:pt x="54381" y="162560"/>
                  </a:lnTo>
                  <a:lnTo>
                    <a:pt x="58597" y="163309"/>
                  </a:lnTo>
                  <a:lnTo>
                    <a:pt x="56984" y="162560"/>
                  </a:lnTo>
                  <a:lnTo>
                    <a:pt x="59232" y="162560"/>
                  </a:lnTo>
                  <a:lnTo>
                    <a:pt x="62674" y="162560"/>
                  </a:lnTo>
                  <a:lnTo>
                    <a:pt x="64731" y="161290"/>
                  </a:lnTo>
                  <a:lnTo>
                    <a:pt x="57810" y="160020"/>
                  </a:lnTo>
                  <a:lnTo>
                    <a:pt x="58051" y="160020"/>
                  </a:lnTo>
                  <a:lnTo>
                    <a:pt x="54749" y="158750"/>
                  </a:lnTo>
                  <a:lnTo>
                    <a:pt x="53746" y="158750"/>
                  </a:lnTo>
                  <a:lnTo>
                    <a:pt x="54305" y="157480"/>
                  </a:lnTo>
                  <a:lnTo>
                    <a:pt x="59004" y="158750"/>
                  </a:lnTo>
                  <a:lnTo>
                    <a:pt x="59169" y="158750"/>
                  </a:lnTo>
                  <a:lnTo>
                    <a:pt x="60058" y="160020"/>
                  </a:lnTo>
                  <a:lnTo>
                    <a:pt x="61429" y="160020"/>
                  </a:lnTo>
                  <a:lnTo>
                    <a:pt x="60236" y="158750"/>
                  </a:lnTo>
                  <a:lnTo>
                    <a:pt x="60871" y="158750"/>
                  </a:lnTo>
                  <a:lnTo>
                    <a:pt x="62191" y="157886"/>
                  </a:lnTo>
                  <a:lnTo>
                    <a:pt x="61569" y="158750"/>
                  </a:lnTo>
                  <a:lnTo>
                    <a:pt x="63550" y="158750"/>
                  </a:lnTo>
                  <a:lnTo>
                    <a:pt x="62585" y="157619"/>
                  </a:lnTo>
                  <a:lnTo>
                    <a:pt x="62801" y="157480"/>
                  </a:lnTo>
                  <a:lnTo>
                    <a:pt x="62471" y="157480"/>
                  </a:lnTo>
                  <a:lnTo>
                    <a:pt x="61163" y="157480"/>
                  </a:lnTo>
                  <a:lnTo>
                    <a:pt x="62509" y="156210"/>
                  </a:lnTo>
                  <a:lnTo>
                    <a:pt x="60375" y="156210"/>
                  </a:lnTo>
                  <a:lnTo>
                    <a:pt x="62128" y="154940"/>
                  </a:lnTo>
                  <a:lnTo>
                    <a:pt x="58153" y="154940"/>
                  </a:lnTo>
                  <a:lnTo>
                    <a:pt x="57785" y="153670"/>
                  </a:lnTo>
                  <a:lnTo>
                    <a:pt x="59728" y="153670"/>
                  </a:lnTo>
                  <a:lnTo>
                    <a:pt x="62204" y="154940"/>
                  </a:lnTo>
                  <a:lnTo>
                    <a:pt x="60782" y="153670"/>
                  </a:lnTo>
                  <a:lnTo>
                    <a:pt x="62153" y="153670"/>
                  </a:lnTo>
                  <a:lnTo>
                    <a:pt x="65024" y="154940"/>
                  </a:lnTo>
                  <a:lnTo>
                    <a:pt x="62814" y="153670"/>
                  </a:lnTo>
                  <a:lnTo>
                    <a:pt x="66840" y="153670"/>
                  </a:lnTo>
                  <a:lnTo>
                    <a:pt x="67348" y="152400"/>
                  </a:lnTo>
                  <a:lnTo>
                    <a:pt x="62750" y="152400"/>
                  </a:lnTo>
                  <a:lnTo>
                    <a:pt x="60655" y="151130"/>
                  </a:lnTo>
                  <a:lnTo>
                    <a:pt x="61468" y="151130"/>
                  </a:lnTo>
                  <a:lnTo>
                    <a:pt x="61950" y="151130"/>
                  </a:lnTo>
                  <a:lnTo>
                    <a:pt x="70497" y="151130"/>
                  </a:lnTo>
                  <a:lnTo>
                    <a:pt x="67487" y="150571"/>
                  </a:lnTo>
                  <a:lnTo>
                    <a:pt x="67360" y="150520"/>
                  </a:lnTo>
                  <a:lnTo>
                    <a:pt x="63817" y="149860"/>
                  </a:lnTo>
                  <a:lnTo>
                    <a:pt x="64084" y="148590"/>
                  </a:lnTo>
                  <a:lnTo>
                    <a:pt x="62814" y="148590"/>
                  </a:lnTo>
                  <a:lnTo>
                    <a:pt x="64350" y="147320"/>
                  </a:lnTo>
                  <a:lnTo>
                    <a:pt x="62750" y="147320"/>
                  </a:lnTo>
                  <a:lnTo>
                    <a:pt x="62750" y="149860"/>
                  </a:lnTo>
                  <a:lnTo>
                    <a:pt x="61633" y="150964"/>
                  </a:lnTo>
                  <a:lnTo>
                    <a:pt x="59474" y="149860"/>
                  </a:lnTo>
                  <a:lnTo>
                    <a:pt x="62750" y="149860"/>
                  </a:lnTo>
                  <a:lnTo>
                    <a:pt x="62750" y="147320"/>
                  </a:lnTo>
                  <a:lnTo>
                    <a:pt x="59537" y="147320"/>
                  </a:lnTo>
                  <a:lnTo>
                    <a:pt x="59842" y="146050"/>
                  </a:lnTo>
                  <a:lnTo>
                    <a:pt x="60909" y="146050"/>
                  </a:lnTo>
                  <a:lnTo>
                    <a:pt x="57772" y="144780"/>
                  </a:lnTo>
                  <a:lnTo>
                    <a:pt x="64452" y="146050"/>
                  </a:lnTo>
                  <a:lnTo>
                    <a:pt x="62407" y="144780"/>
                  </a:lnTo>
                  <a:lnTo>
                    <a:pt x="66751" y="144780"/>
                  </a:lnTo>
                  <a:lnTo>
                    <a:pt x="64503" y="143510"/>
                  </a:lnTo>
                  <a:lnTo>
                    <a:pt x="69405" y="144780"/>
                  </a:lnTo>
                  <a:lnTo>
                    <a:pt x="67576" y="143510"/>
                  </a:lnTo>
                  <a:lnTo>
                    <a:pt x="65671" y="143510"/>
                  </a:lnTo>
                  <a:lnTo>
                    <a:pt x="63360" y="142240"/>
                  </a:lnTo>
                  <a:lnTo>
                    <a:pt x="64871" y="143510"/>
                  </a:lnTo>
                  <a:lnTo>
                    <a:pt x="61429" y="142240"/>
                  </a:lnTo>
                  <a:lnTo>
                    <a:pt x="61366" y="142900"/>
                  </a:lnTo>
                  <a:lnTo>
                    <a:pt x="56984" y="140970"/>
                  </a:lnTo>
                  <a:lnTo>
                    <a:pt x="59588" y="140970"/>
                  </a:lnTo>
                  <a:lnTo>
                    <a:pt x="65697" y="142240"/>
                  </a:lnTo>
                  <a:lnTo>
                    <a:pt x="68580" y="142240"/>
                  </a:lnTo>
                  <a:lnTo>
                    <a:pt x="62865" y="139700"/>
                  </a:lnTo>
                  <a:lnTo>
                    <a:pt x="64604" y="138430"/>
                  </a:lnTo>
                  <a:lnTo>
                    <a:pt x="64389" y="138430"/>
                  </a:lnTo>
                  <a:lnTo>
                    <a:pt x="63271" y="138430"/>
                  </a:lnTo>
                  <a:lnTo>
                    <a:pt x="62344" y="137160"/>
                  </a:lnTo>
                  <a:lnTo>
                    <a:pt x="64389" y="138430"/>
                  </a:lnTo>
                  <a:lnTo>
                    <a:pt x="65163" y="137160"/>
                  </a:lnTo>
                  <a:lnTo>
                    <a:pt x="66560" y="137160"/>
                  </a:lnTo>
                  <a:lnTo>
                    <a:pt x="66763" y="137185"/>
                  </a:lnTo>
                  <a:lnTo>
                    <a:pt x="67132" y="137210"/>
                  </a:lnTo>
                  <a:lnTo>
                    <a:pt x="67767" y="137210"/>
                  </a:lnTo>
                  <a:lnTo>
                    <a:pt x="67246" y="137185"/>
                  </a:lnTo>
                  <a:lnTo>
                    <a:pt x="66725" y="137160"/>
                  </a:lnTo>
                  <a:lnTo>
                    <a:pt x="62712" y="135890"/>
                  </a:lnTo>
                  <a:lnTo>
                    <a:pt x="65493" y="135890"/>
                  </a:lnTo>
                  <a:lnTo>
                    <a:pt x="66763" y="134620"/>
                  </a:lnTo>
                  <a:lnTo>
                    <a:pt x="65913" y="134467"/>
                  </a:lnTo>
                  <a:lnTo>
                    <a:pt x="65963" y="133350"/>
                  </a:lnTo>
                  <a:lnTo>
                    <a:pt x="66294" y="133350"/>
                  </a:lnTo>
                  <a:lnTo>
                    <a:pt x="65671" y="133159"/>
                  </a:lnTo>
                  <a:lnTo>
                    <a:pt x="65671" y="134416"/>
                  </a:lnTo>
                  <a:lnTo>
                    <a:pt x="59867" y="133350"/>
                  </a:lnTo>
                  <a:lnTo>
                    <a:pt x="64414" y="133350"/>
                  </a:lnTo>
                  <a:lnTo>
                    <a:pt x="65671" y="134416"/>
                  </a:lnTo>
                  <a:lnTo>
                    <a:pt x="65671" y="133159"/>
                  </a:lnTo>
                  <a:lnTo>
                    <a:pt x="62395" y="132080"/>
                  </a:lnTo>
                  <a:lnTo>
                    <a:pt x="63487" y="132080"/>
                  </a:lnTo>
                  <a:lnTo>
                    <a:pt x="61366" y="130810"/>
                  </a:lnTo>
                  <a:lnTo>
                    <a:pt x="61595" y="130810"/>
                  </a:lnTo>
                  <a:lnTo>
                    <a:pt x="61315" y="129540"/>
                  </a:lnTo>
                  <a:lnTo>
                    <a:pt x="65544" y="129540"/>
                  </a:lnTo>
                  <a:lnTo>
                    <a:pt x="58991" y="127000"/>
                  </a:lnTo>
                  <a:lnTo>
                    <a:pt x="64617" y="127000"/>
                  </a:lnTo>
                  <a:lnTo>
                    <a:pt x="64046" y="125730"/>
                  </a:lnTo>
                  <a:lnTo>
                    <a:pt x="63512" y="124460"/>
                  </a:lnTo>
                  <a:lnTo>
                    <a:pt x="66306" y="124460"/>
                  </a:lnTo>
                  <a:lnTo>
                    <a:pt x="58483" y="123190"/>
                  </a:lnTo>
                  <a:lnTo>
                    <a:pt x="60744" y="121920"/>
                  </a:lnTo>
                  <a:lnTo>
                    <a:pt x="63042" y="121920"/>
                  </a:lnTo>
                  <a:lnTo>
                    <a:pt x="63804" y="122174"/>
                  </a:lnTo>
                  <a:lnTo>
                    <a:pt x="64147" y="121920"/>
                  </a:lnTo>
                  <a:lnTo>
                    <a:pt x="69824" y="121920"/>
                  </a:lnTo>
                  <a:lnTo>
                    <a:pt x="65100" y="119380"/>
                  </a:lnTo>
                  <a:lnTo>
                    <a:pt x="66738" y="119380"/>
                  </a:lnTo>
                  <a:lnTo>
                    <a:pt x="63385" y="118110"/>
                  </a:lnTo>
                  <a:lnTo>
                    <a:pt x="62433" y="116840"/>
                  </a:lnTo>
                  <a:lnTo>
                    <a:pt x="61595" y="115570"/>
                  </a:lnTo>
                  <a:lnTo>
                    <a:pt x="64185" y="116840"/>
                  </a:lnTo>
                  <a:lnTo>
                    <a:pt x="65633" y="116840"/>
                  </a:lnTo>
                  <a:lnTo>
                    <a:pt x="65316" y="115570"/>
                  </a:lnTo>
                  <a:lnTo>
                    <a:pt x="62153" y="115570"/>
                  </a:lnTo>
                  <a:lnTo>
                    <a:pt x="63487" y="114300"/>
                  </a:lnTo>
                  <a:lnTo>
                    <a:pt x="66370" y="115570"/>
                  </a:lnTo>
                  <a:lnTo>
                    <a:pt x="70154" y="115570"/>
                  </a:lnTo>
                  <a:lnTo>
                    <a:pt x="66408" y="114300"/>
                  </a:lnTo>
                  <a:lnTo>
                    <a:pt x="68719" y="114300"/>
                  </a:lnTo>
                  <a:lnTo>
                    <a:pt x="68351" y="113030"/>
                  </a:lnTo>
                  <a:lnTo>
                    <a:pt x="64287" y="113030"/>
                  </a:lnTo>
                  <a:lnTo>
                    <a:pt x="64757" y="111760"/>
                  </a:lnTo>
                  <a:lnTo>
                    <a:pt x="63512" y="111760"/>
                  </a:lnTo>
                  <a:lnTo>
                    <a:pt x="59563" y="110490"/>
                  </a:lnTo>
                  <a:lnTo>
                    <a:pt x="65862" y="111760"/>
                  </a:lnTo>
                  <a:lnTo>
                    <a:pt x="62941" y="110490"/>
                  </a:lnTo>
                  <a:lnTo>
                    <a:pt x="66154" y="110490"/>
                  </a:lnTo>
                  <a:lnTo>
                    <a:pt x="63334" y="109220"/>
                  </a:lnTo>
                  <a:lnTo>
                    <a:pt x="62674" y="107950"/>
                  </a:lnTo>
                  <a:lnTo>
                    <a:pt x="65646" y="109220"/>
                  </a:lnTo>
                  <a:lnTo>
                    <a:pt x="67068" y="109220"/>
                  </a:lnTo>
                  <a:lnTo>
                    <a:pt x="68783" y="110490"/>
                  </a:lnTo>
                  <a:lnTo>
                    <a:pt x="68707" y="109220"/>
                  </a:lnTo>
                  <a:lnTo>
                    <a:pt x="66713" y="107950"/>
                  </a:lnTo>
                  <a:lnTo>
                    <a:pt x="67043" y="109080"/>
                  </a:lnTo>
                  <a:lnTo>
                    <a:pt x="64236" y="107950"/>
                  </a:lnTo>
                  <a:lnTo>
                    <a:pt x="62776" y="107950"/>
                  </a:lnTo>
                  <a:lnTo>
                    <a:pt x="62953" y="106680"/>
                  </a:lnTo>
                  <a:lnTo>
                    <a:pt x="70866" y="107950"/>
                  </a:lnTo>
                  <a:lnTo>
                    <a:pt x="69011" y="106680"/>
                  </a:lnTo>
                  <a:lnTo>
                    <a:pt x="65278" y="104140"/>
                  </a:lnTo>
                  <a:lnTo>
                    <a:pt x="71526" y="104140"/>
                  </a:lnTo>
                  <a:lnTo>
                    <a:pt x="68783" y="102870"/>
                  </a:lnTo>
                  <a:lnTo>
                    <a:pt x="73190" y="101600"/>
                  </a:lnTo>
                  <a:lnTo>
                    <a:pt x="72948" y="100330"/>
                  </a:lnTo>
                  <a:lnTo>
                    <a:pt x="66687" y="99060"/>
                  </a:lnTo>
                  <a:lnTo>
                    <a:pt x="66471" y="99060"/>
                  </a:lnTo>
                  <a:lnTo>
                    <a:pt x="66128" y="97790"/>
                  </a:lnTo>
                  <a:lnTo>
                    <a:pt x="68783" y="97790"/>
                  </a:lnTo>
                  <a:lnTo>
                    <a:pt x="70205" y="98361"/>
                  </a:lnTo>
                  <a:lnTo>
                    <a:pt x="70015" y="97790"/>
                  </a:lnTo>
                  <a:lnTo>
                    <a:pt x="70624" y="97790"/>
                  </a:lnTo>
                  <a:lnTo>
                    <a:pt x="72504" y="96520"/>
                  </a:lnTo>
                  <a:lnTo>
                    <a:pt x="71983" y="97790"/>
                  </a:lnTo>
                  <a:lnTo>
                    <a:pt x="73406" y="97790"/>
                  </a:lnTo>
                  <a:lnTo>
                    <a:pt x="74015" y="96520"/>
                  </a:lnTo>
                  <a:lnTo>
                    <a:pt x="72605" y="96520"/>
                  </a:lnTo>
                  <a:lnTo>
                    <a:pt x="69405" y="95250"/>
                  </a:lnTo>
                  <a:lnTo>
                    <a:pt x="78092" y="96520"/>
                  </a:lnTo>
                  <a:lnTo>
                    <a:pt x="74917" y="93980"/>
                  </a:lnTo>
                  <a:lnTo>
                    <a:pt x="76860" y="95250"/>
                  </a:lnTo>
                  <a:lnTo>
                    <a:pt x="75755" y="93980"/>
                  </a:lnTo>
                  <a:lnTo>
                    <a:pt x="77216" y="92710"/>
                  </a:lnTo>
                  <a:lnTo>
                    <a:pt x="72174" y="91440"/>
                  </a:lnTo>
                  <a:lnTo>
                    <a:pt x="75120" y="91440"/>
                  </a:lnTo>
                  <a:lnTo>
                    <a:pt x="76073" y="90170"/>
                  </a:lnTo>
                  <a:lnTo>
                    <a:pt x="70116" y="87630"/>
                  </a:lnTo>
                  <a:lnTo>
                    <a:pt x="73406" y="86360"/>
                  </a:lnTo>
                  <a:lnTo>
                    <a:pt x="74942" y="87630"/>
                  </a:lnTo>
                  <a:lnTo>
                    <a:pt x="74536" y="86360"/>
                  </a:lnTo>
                  <a:lnTo>
                    <a:pt x="75349" y="86360"/>
                  </a:lnTo>
                  <a:lnTo>
                    <a:pt x="72707" y="85090"/>
                  </a:lnTo>
                  <a:lnTo>
                    <a:pt x="75387" y="85090"/>
                  </a:lnTo>
                  <a:lnTo>
                    <a:pt x="77597" y="83820"/>
                  </a:lnTo>
                  <a:lnTo>
                    <a:pt x="71412" y="82550"/>
                  </a:lnTo>
                  <a:lnTo>
                    <a:pt x="70497" y="81280"/>
                  </a:lnTo>
                  <a:lnTo>
                    <a:pt x="75095" y="81280"/>
                  </a:lnTo>
                  <a:lnTo>
                    <a:pt x="77546" y="80010"/>
                  </a:lnTo>
                  <a:lnTo>
                    <a:pt x="78181" y="80010"/>
                  </a:lnTo>
                  <a:lnTo>
                    <a:pt x="78955" y="78740"/>
                  </a:lnTo>
                  <a:lnTo>
                    <a:pt x="74739" y="76200"/>
                  </a:lnTo>
                  <a:lnTo>
                    <a:pt x="73126" y="74930"/>
                  </a:lnTo>
                  <a:lnTo>
                    <a:pt x="78206" y="73660"/>
                  </a:lnTo>
                  <a:lnTo>
                    <a:pt x="75603" y="71120"/>
                  </a:lnTo>
                  <a:lnTo>
                    <a:pt x="78587" y="69850"/>
                  </a:lnTo>
                  <a:lnTo>
                    <a:pt x="75031" y="69850"/>
                  </a:lnTo>
                  <a:lnTo>
                    <a:pt x="74599" y="68580"/>
                  </a:lnTo>
                  <a:lnTo>
                    <a:pt x="75577" y="68580"/>
                  </a:lnTo>
                  <a:lnTo>
                    <a:pt x="71539" y="67310"/>
                  </a:lnTo>
                  <a:lnTo>
                    <a:pt x="75730" y="68580"/>
                  </a:lnTo>
                  <a:lnTo>
                    <a:pt x="79794" y="68580"/>
                  </a:lnTo>
                  <a:lnTo>
                    <a:pt x="78790" y="67310"/>
                  </a:lnTo>
                  <a:lnTo>
                    <a:pt x="78968" y="67310"/>
                  </a:lnTo>
                  <a:lnTo>
                    <a:pt x="73482" y="66040"/>
                  </a:lnTo>
                  <a:lnTo>
                    <a:pt x="76657" y="64770"/>
                  </a:lnTo>
                  <a:lnTo>
                    <a:pt x="76212" y="63500"/>
                  </a:lnTo>
                  <a:lnTo>
                    <a:pt x="75590" y="62230"/>
                  </a:lnTo>
                  <a:lnTo>
                    <a:pt x="78257" y="60960"/>
                  </a:lnTo>
                  <a:lnTo>
                    <a:pt x="76987" y="60960"/>
                  </a:lnTo>
                  <a:lnTo>
                    <a:pt x="75653" y="59690"/>
                  </a:lnTo>
                  <a:lnTo>
                    <a:pt x="78613" y="59690"/>
                  </a:lnTo>
                  <a:lnTo>
                    <a:pt x="79908" y="58420"/>
                  </a:lnTo>
                  <a:lnTo>
                    <a:pt x="79336" y="57150"/>
                  </a:lnTo>
                  <a:lnTo>
                    <a:pt x="81686" y="57150"/>
                  </a:lnTo>
                  <a:lnTo>
                    <a:pt x="73012" y="55880"/>
                  </a:lnTo>
                  <a:lnTo>
                    <a:pt x="72923" y="54610"/>
                  </a:lnTo>
                  <a:lnTo>
                    <a:pt x="77330" y="55880"/>
                  </a:lnTo>
                  <a:lnTo>
                    <a:pt x="77419" y="54610"/>
                  </a:lnTo>
                  <a:lnTo>
                    <a:pt x="81407" y="53340"/>
                  </a:lnTo>
                  <a:lnTo>
                    <a:pt x="79476" y="52070"/>
                  </a:lnTo>
                  <a:lnTo>
                    <a:pt x="79616" y="52070"/>
                  </a:lnTo>
                  <a:lnTo>
                    <a:pt x="79794" y="50800"/>
                  </a:lnTo>
                  <a:lnTo>
                    <a:pt x="82842" y="495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9114377" y="10791678"/>
              <a:ext cx="103505" cy="510540"/>
            </a:xfrm>
            <a:custGeom>
              <a:avLst/>
              <a:gdLst/>
              <a:ahLst/>
              <a:cxnLst/>
              <a:rect l="l" t="t" r="r" b="b"/>
              <a:pathLst>
                <a:path w="103505" h="510540">
                  <a:moveTo>
                    <a:pt x="990" y="502056"/>
                  </a:moveTo>
                  <a:lnTo>
                    <a:pt x="774" y="501904"/>
                  </a:lnTo>
                  <a:lnTo>
                    <a:pt x="406" y="501904"/>
                  </a:lnTo>
                  <a:lnTo>
                    <a:pt x="990" y="502056"/>
                  </a:lnTo>
                  <a:close/>
                </a:path>
                <a:path w="103505" h="510540">
                  <a:moveTo>
                    <a:pt x="1447" y="506120"/>
                  </a:moveTo>
                  <a:lnTo>
                    <a:pt x="1130" y="505917"/>
                  </a:lnTo>
                  <a:lnTo>
                    <a:pt x="977" y="506031"/>
                  </a:lnTo>
                  <a:lnTo>
                    <a:pt x="1181" y="506056"/>
                  </a:lnTo>
                  <a:lnTo>
                    <a:pt x="1333" y="506082"/>
                  </a:lnTo>
                  <a:close/>
                </a:path>
                <a:path w="103505" h="510540">
                  <a:moveTo>
                    <a:pt x="1778" y="506247"/>
                  </a:moveTo>
                  <a:lnTo>
                    <a:pt x="1447" y="506120"/>
                  </a:lnTo>
                  <a:lnTo>
                    <a:pt x="1765" y="506310"/>
                  </a:lnTo>
                  <a:close/>
                </a:path>
                <a:path w="103505" h="510540">
                  <a:moveTo>
                    <a:pt x="1955" y="502310"/>
                  </a:moveTo>
                  <a:lnTo>
                    <a:pt x="990" y="502056"/>
                  </a:lnTo>
                  <a:lnTo>
                    <a:pt x="1117" y="502158"/>
                  </a:lnTo>
                  <a:lnTo>
                    <a:pt x="1955" y="502310"/>
                  </a:lnTo>
                  <a:close/>
                </a:path>
                <a:path w="103505" h="510540">
                  <a:moveTo>
                    <a:pt x="2159" y="503186"/>
                  </a:moveTo>
                  <a:lnTo>
                    <a:pt x="2057" y="503364"/>
                  </a:lnTo>
                  <a:lnTo>
                    <a:pt x="2159" y="503186"/>
                  </a:lnTo>
                  <a:close/>
                </a:path>
                <a:path w="103505" h="510540">
                  <a:moveTo>
                    <a:pt x="2463" y="506730"/>
                  </a:moveTo>
                  <a:lnTo>
                    <a:pt x="1778" y="506310"/>
                  </a:lnTo>
                  <a:lnTo>
                    <a:pt x="1638" y="506539"/>
                  </a:lnTo>
                  <a:lnTo>
                    <a:pt x="2463" y="506730"/>
                  </a:lnTo>
                  <a:close/>
                </a:path>
                <a:path w="103505" h="510540">
                  <a:moveTo>
                    <a:pt x="2616" y="503910"/>
                  </a:moveTo>
                  <a:lnTo>
                    <a:pt x="2374" y="503707"/>
                  </a:lnTo>
                  <a:lnTo>
                    <a:pt x="2095" y="503580"/>
                  </a:lnTo>
                  <a:lnTo>
                    <a:pt x="1955" y="503555"/>
                  </a:lnTo>
                  <a:lnTo>
                    <a:pt x="1752" y="503529"/>
                  </a:lnTo>
                  <a:lnTo>
                    <a:pt x="1905" y="503643"/>
                  </a:lnTo>
                  <a:lnTo>
                    <a:pt x="2209" y="503770"/>
                  </a:lnTo>
                  <a:lnTo>
                    <a:pt x="2616" y="503910"/>
                  </a:lnTo>
                  <a:close/>
                </a:path>
                <a:path w="103505" h="510540">
                  <a:moveTo>
                    <a:pt x="2997" y="502500"/>
                  </a:moveTo>
                  <a:lnTo>
                    <a:pt x="2171" y="502361"/>
                  </a:lnTo>
                  <a:lnTo>
                    <a:pt x="2501" y="502437"/>
                  </a:lnTo>
                  <a:lnTo>
                    <a:pt x="2997" y="502500"/>
                  </a:lnTo>
                  <a:close/>
                </a:path>
                <a:path w="103505" h="510540">
                  <a:moveTo>
                    <a:pt x="3327" y="506399"/>
                  </a:moveTo>
                  <a:lnTo>
                    <a:pt x="3225" y="506209"/>
                  </a:lnTo>
                  <a:lnTo>
                    <a:pt x="2552" y="505942"/>
                  </a:lnTo>
                  <a:lnTo>
                    <a:pt x="3327" y="506399"/>
                  </a:lnTo>
                  <a:close/>
                </a:path>
                <a:path w="103505" h="510540">
                  <a:moveTo>
                    <a:pt x="3390" y="503770"/>
                  </a:moveTo>
                  <a:lnTo>
                    <a:pt x="2654" y="503631"/>
                  </a:lnTo>
                  <a:lnTo>
                    <a:pt x="2298" y="503529"/>
                  </a:lnTo>
                  <a:lnTo>
                    <a:pt x="2159" y="503428"/>
                  </a:lnTo>
                  <a:lnTo>
                    <a:pt x="2286" y="503618"/>
                  </a:lnTo>
                  <a:lnTo>
                    <a:pt x="2717" y="503707"/>
                  </a:lnTo>
                  <a:lnTo>
                    <a:pt x="3124" y="503770"/>
                  </a:lnTo>
                  <a:lnTo>
                    <a:pt x="3390" y="503770"/>
                  </a:lnTo>
                  <a:close/>
                </a:path>
                <a:path w="103505" h="510540">
                  <a:moveTo>
                    <a:pt x="4610" y="501878"/>
                  </a:moveTo>
                  <a:lnTo>
                    <a:pt x="2857" y="501370"/>
                  </a:lnTo>
                  <a:lnTo>
                    <a:pt x="2590" y="501586"/>
                  </a:lnTo>
                  <a:lnTo>
                    <a:pt x="495" y="501688"/>
                  </a:lnTo>
                  <a:lnTo>
                    <a:pt x="774" y="501904"/>
                  </a:lnTo>
                  <a:lnTo>
                    <a:pt x="4610" y="501878"/>
                  </a:lnTo>
                  <a:close/>
                </a:path>
                <a:path w="103505" h="510540">
                  <a:moveTo>
                    <a:pt x="5715" y="510057"/>
                  </a:moveTo>
                  <a:lnTo>
                    <a:pt x="5372" y="509701"/>
                  </a:lnTo>
                  <a:lnTo>
                    <a:pt x="1981" y="509003"/>
                  </a:lnTo>
                  <a:lnTo>
                    <a:pt x="2819" y="509587"/>
                  </a:lnTo>
                  <a:lnTo>
                    <a:pt x="3695" y="509816"/>
                  </a:lnTo>
                  <a:lnTo>
                    <a:pt x="5715" y="510057"/>
                  </a:lnTo>
                  <a:close/>
                </a:path>
                <a:path w="103505" h="510540">
                  <a:moveTo>
                    <a:pt x="5867" y="435444"/>
                  </a:moveTo>
                  <a:close/>
                </a:path>
                <a:path w="103505" h="510540">
                  <a:moveTo>
                    <a:pt x="6045" y="491782"/>
                  </a:moveTo>
                  <a:lnTo>
                    <a:pt x="4927" y="492137"/>
                  </a:lnTo>
                  <a:lnTo>
                    <a:pt x="5549" y="491998"/>
                  </a:lnTo>
                  <a:lnTo>
                    <a:pt x="5842" y="491883"/>
                  </a:lnTo>
                  <a:lnTo>
                    <a:pt x="6045" y="491782"/>
                  </a:lnTo>
                  <a:close/>
                </a:path>
                <a:path w="103505" h="510540">
                  <a:moveTo>
                    <a:pt x="6121" y="507212"/>
                  </a:moveTo>
                  <a:lnTo>
                    <a:pt x="4356" y="505942"/>
                  </a:lnTo>
                  <a:lnTo>
                    <a:pt x="3073" y="505942"/>
                  </a:lnTo>
                  <a:lnTo>
                    <a:pt x="3225" y="506209"/>
                  </a:lnTo>
                  <a:lnTo>
                    <a:pt x="5740" y="507212"/>
                  </a:lnTo>
                  <a:lnTo>
                    <a:pt x="6121" y="507212"/>
                  </a:lnTo>
                  <a:close/>
                </a:path>
                <a:path w="103505" h="510540">
                  <a:moveTo>
                    <a:pt x="6413" y="434708"/>
                  </a:moveTo>
                  <a:lnTo>
                    <a:pt x="6096" y="434886"/>
                  </a:lnTo>
                  <a:lnTo>
                    <a:pt x="5905" y="435165"/>
                  </a:lnTo>
                  <a:lnTo>
                    <a:pt x="5867" y="435444"/>
                  </a:lnTo>
                  <a:lnTo>
                    <a:pt x="6413" y="434708"/>
                  </a:lnTo>
                  <a:close/>
                </a:path>
                <a:path w="103505" h="510540">
                  <a:moveTo>
                    <a:pt x="6870" y="471652"/>
                  </a:moveTo>
                  <a:lnTo>
                    <a:pt x="6591" y="471652"/>
                  </a:lnTo>
                  <a:lnTo>
                    <a:pt x="6870" y="471652"/>
                  </a:lnTo>
                  <a:close/>
                </a:path>
                <a:path w="103505" h="510540">
                  <a:moveTo>
                    <a:pt x="7213" y="488327"/>
                  </a:moveTo>
                  <a:lnTo>
                    <a:pt x="6959" y="488315"/>
                  </a:lnTo>
                  <a:lnTo>
                    <a:pt x="6680" y="488302"/>
                  </a:lnTo>
                  <a:lnTo>
                    <a:pt x="6464" y="488327"/>
                  </a:lnTo>
                  <a:lnTo>
                    <a:pt x="6642" y="488353"/>
                  </a:lnTo>
                  <a:lnTo>
                    <a:pt x="7213" y="488327"/>
                  </a:lnTo>
                  <a:close/>
                </a:path>
                <a:path w="103505" h="510540">
                  <a:moveTo>
                    <a:pt x="7886" y="504913"/>
                  </a:moveTo>
                  <a:lnTo>
                    <a:pt x="7061" y="504672"/>
                  </a:lnTo>
                  <a:lnTo>
                    <a:pt x="6616" y="505942"/>
                  </a:lnTo>
                  <a:lnTo>
                    <a:pt x="7886" y="504913"/>
                  </a:lnTo>
                  <a:close/>
                </a:path>
                <a:path w="103505" h="510540">
                  <a:moveTo>
                    <a:pt x="8407" y="432130"/>
                  </a:moveTo>
                  <a:lnTo>
                    <a:pt x="8013" y="431990"/>
                  </a:lnTo>
                  <a:lnTo>
                    <a:pt x="7670" y="431927"/>
                  </a:lnTo>
                  <a:lnTo>
                    <a:pt x="6337" y="432282"/>
                  </a:lnTo>
                  <a:lnTo>
                    <a:pt x="7378" y="432282"/>
                  </a:lnTo>
                  <a:lnTo>
                    <a:pt x="8001" y="432231"/>
                  </a:lnTo>
                  <a:lnTo>
                    <a:pt x="8407" y="432130"/>
                  </a:lnTo>
                  <a:close/>
                </a:path>
                <a:path w="103505" h="510540">
                  <a:moveTo>
                    <a:pt x="9461" y="508596"/>
                  </a:moveTo>
                  <a:lnTo>
                    <a:pt x="7848" y="508025"/>
                  </a:lnTo>
                  <a:lnTo>
                    <a:pt x="4978" y="507199"/>
                  </a:lnTo>
                  <a:lnTo>
                    <a:pt x="4597" y="507174"/>
                  </a:lnTo>
                  <a:lnTo>
                    <a:pt x="3327" y="506399"/>
                  </a:lnTo>
                  <a:lnTo>
                    <a:pt x="3695" y="507098"/>
                  </a:lnTo>
                  <a:lnTo>
                    <a:pt x="1803" y="506945"/>
                  </a:lnTo>
                  <a:lnTo>
                    <a:pt x="5041" y="507771"/>
                  </a:lnTo>
                  <a:lnTo>
                    <a:pt x="3644" y="507644"/>
                  </a:lnTo>
                  <a:lnTo>
                    <a:pt x="7518" y="508584"/>
                  </a:lnTo>
                  <a:lnTo>
                    <a:pt x="7886" y="508927"/>
                  </a:lnTo>
                  <a:lnTo>
                    <a:pt x="6350" y="508914"/>
                  </a:lnTo>
                  <a:lnTo>
                    <a:pt x="5092" y="508685"/>
                  </a:lnTo>
                  <a:lnTo>
                    <a:pt x="5969" y="508914"/>
                  </a:lnTo>
                  <a:lnTo>
                    <a:pt x="4279" y="509028"/>
                  </a:lnTo>
                  <a:lnTo>
                    <a:pt x="6413" y="509485"/>
                  </a:lnTo>
                  <a:lnTo>
                    <a:pt x="9118" y="509511"/>
                  </a:lnTo>
                  <a:lnTo>
                    <a:pt x="9296" y="509054"/>
                  </a:lnTo>
                  <a:lnTo>
                    <a:pt x="7175" y="508241"/>
                  </a:lnTo>
                  <a:lnTo>
                    <a:pt x="7950" y="508254"/>
                  </a:lnTo>
                  <a:lnTo>
                    <a:pt x="8826" y="508482"/>
                  </a:lnTo>
                  <a:lnTo>
                    <a:pt x="9461" y="508596"/>
                  </a:lnTo>
                  <a:close/>
                </a:path>
                <a:path w="103505" h="510540">
                  <a:moveTo>
                    <a:pt x="9588" y="504672"/>
                  </a:moveTo>
                  <a:lnTo>
                    <a:pt x="7607" y="503402"/>
                  </a:lnTo>
                  <a:lnTo>
                    <a:pt x="6248" y="503402"/>
                  </a:lnTo>
                  <a:lnTo>
                    <a:pt x="7340" y="504672"/>
                  </a:lnTo>
                  <a:lnTo>
                    <a:pt x="7861" y="504672"/>
                  </a:lnTo>
                  <a:lnTo>
                    <a:pt x="8089" y="504748"/>
                  </a:lnTo>
                  <a:lnTo>
                    <a:pt x="9588" y="504672"/>
                  </a:lnTo>
                  <a:close/>
                </a:path>
                <a:path w="103505" h="510540">
                  <a:moveTo>
                    <a:pt x="9690" y="470382"/>
                  </a:moveTo>
                  <a:lnTo>
                    <a:pt x="6362" y="470382"/>
                  </a:lnTo>
                  <a:lnTo>
                    <a:pt x="6832" y="471551"/>
                  </a:lnTo>
                  <a:lnTo>
                    <a:pt x="9690" y="470382"/>
                  </a:lnTo>
                  <a:close/>
                </a:path>
                <a:path w="103505" h="510540">
                  <a:moveTo>
                    <a:pt x="10553" y="446252"/>
                  </a:moveTo>
                  <a:lnTo>
                    <a:pt x="10490" y="446087"/>
                  </a:lnTo>
                  <a:lnTo>
                    <a:pt x="7124" y="444982"/>
                  </a:lnTo>
                  <a:lnTo>
                    <a:pt x="6794" y="444728"/>
                  </a:lnTo>
                  <a:lnTo>
                    <a:pt x="5892" y="444982"/>
                  </a:lnTo>
                  <a:lnTo>
                    <a:pt x="10553" y="446252"/>
                  </a:lnTo>
                  <a:close/>
                </a:path>
                <a:path w="103505" h="510540">
                  <a:moveTo>
                    <a:pt x="10858" y="462762"/>
                  </a:moveTo>
                  <a:lnTo>
                    <a:pt x="8724" y="462762"/>
                  </a:lnTo>
                  <a:lnTo>
                    <a:pt x="9271" y="464032"/>
                  </a:lnTo>
                  <a:lnTo>
                    <a:pt x="10858" y="462762"/>
                  </a:lnTo>
                  <a:close/>
                </a:path>
                <a:path w="103505" h="510540">
                  <a:moveTo>
                    <a:pt x="11328" y="505942"/>
                  </a:moveTo>
                  <a:lnTo>
                    <a:pt x="8089" y="504748"/>
                  </a:lnTo>
                  <a:lnTo>
                    <a:pt x="7886" y="504913"/>
                  </a:lnTo>
                  <a:lnTo>
                    <a:pt x="11328" y="505942"/>
                  </a:lnTo>
                  <a:close/>
                </a:path>
                <a:path w="103505" h="510540">
                  <a:moveTo>
                    <a:pt x="12077" y="464350"/>
                  </a:moveTo>
                  <a:lnTo>
                    <a:pt x="11569" y="464134"/>
                  </a:lnTo>
                  <a:lnTo>
                    <a:pt x="11061" y="463918"/>
                  </a:lnTo>
                  <a:lnTo>
                    <a:pt x="10756" y="463740"/>
                  </a:lnTo>
                  <a:lnTo>
                    <a:pt x="10972" y="463575"/>
                  </a:lnTo>
                  <a:lnTo>
                    <a:pt x="11315" y="463384"/>
                  </a:lnTo>
                  <a:lnTo>
                    <a:pt x="10896" y="463143"/>
                  </a:lnTo>
                  <a:lnTo>
                    <a:pt x="10274" y="463283"/>
                  </a:lnTo>
                  <a:lnTo>
                    <a:pt x="10375" y="463499"/>
                  </a:lnTo>
                  <a:lnTo>
                    <a:pt x="10744" y="463740"/>
                  </a:lnTo>
                  <a:lnTo>
                    <a:pt x="10515" y="463918"/>
                  </a:lnTo>
                  <a:lnTo>
                    <a:pt x="10426" y="464096"/>
                  </a:lnTo>
                  <a:lnTo>
                    <a:pt x="12077" y="464350"/>
                  </a:lnTo>
                  <a:close/>
                </a:path>
                <a:path w="103505" h="510540">
                  <a:moveTo>
                    <a:pt x="13322" y="507212"/>
                  </a:moveTo>
                  <a:lnTo>
                    <a:pt x="6616" y="505942"/>
                  </a:lnTo>
                  <a:lnTo>
                    <a:pt x="5511" y="504672"/>
                  </a:lnTo>
                  <a:lnTo>
                    <a:pt x="3479" y="504672"/>
                  </a:lnTo>
                  <a:lnTo>
                    <a:pt x="5283" y="505942"/>
                  </a:lnTo>
                  <a:lnTo>
                    <a:pt x="6121" y="507212"/>
                  </a:lnTo>
                  <a:lnTo>
                    <a:pt x="13322" y="507212"/>
                  </a:lnTo>
                  <a:close/>
                </a:path>
                <a:path w="103505" h="510540">
                  <a:moveTo>
                    <a:pt x="14846" y="502132"/>
                  </a:moveTo>
                  <a:lnTo>
                    <a:pt x="14224" y="500862"/>
                  </a:lnTo>
                  <a:lnTo>
                    <a:pt x="12331" y="502132"/>
                  </a:lnTo>
                  <a:lnTo>
                    <a:pt x="14846" y="502132"/>
                  </a:lnTo>
                  <a:close/>
                </a:path>
                <a:path w="103505" h="510540">
                  <a:moveTo>
                    <a:pt x="15189" y="500862"/>
                  </a:moveTo>
                  <a:lnTo>
                    <a:pt x="13093" y="499592"/>
                  </a:lnTo>
                  <a:lnTo>
                    <a:pt x="13804" y="500862"/>
                  </a:lnTo>
                  <a:lnTo>
                    <a:pt x="14224" y="500862"/>
                  </a:lnTo>
                  <a:lnTo>
                    <a:pt x="15189" y="500862"/>
                  </a:lnTo>
                  <a:close/>
                </a:path>
                <a:path w="103505" h="510540">
                  <a:moveTo>
                    <a:pt x="15379" y="502920"/>
                  </a:moveTo>
                  <a:lnTo>
                    <a:pt x="15240" y="502132"/>
                  </a:lnTo>
                  <a:lnTo>
                    <a:pt x="14846" y="502132"/>
                  </a:lnTo>
                  <a:lnTo>
                    <a:pt x="15214" y="502881"/>
                  </a:lnTo>
                  <a:lnTo>
                    <a:pt x="15379" y="502920"/>
                  </a:lnTo>
                  <a:close/>
                </a:path>
                <a:path w="103505" h="510540">
                  <a:moveTo>
                    <a:pt x="15798" y="381266"/>
                  </a:moveTo>
                  <a:lnTo>
                    <a:pt x="15367" y="380212"/>
                  </a:lnTo>
                  <a:lnTo>
                    <a:pt x="15151" y="380212"/>
                  </a:lnTo>
                  <a:lnTo>
                    <a:pt x="14097" y="380212"/>
                  </a:lnTo>
                  <a:lnTo>
                    <a:pt x="15798" y="381266"/>
                  </a:lnTo>
                  <a:close/>
                </a:path>
                <a:path w="103505" h="510540">
                  <a:moveTo>
                    <a:pt x="16586" y="498716"/>
                  </a:moveTo>
                  <a:lnTo>
                    <a:pt x="15608" y="499503"/>
                  </a:lnTo>
                  <a:lnTo>
                    <a:pt x="16154" y="499516"/>
                  </a:lnTo>
                  <a:lnTo>
                    <a:pt x="16586" y="498716"/>
                  </a:lnTo>
                  <a:close/>
                </a:path>
                <a:path w="103505" h="510540">
                  <a:moveTo>
                    <a:pt x="17246" y="372960"/>
                  </a:moveTo>
                  <a:lnTo>
                    <a:pt x="17132" y="372592"/>
                  </a:lnTo>
                  <a:lnTo>
                    <a:pt x="16332" y="372592"/>
                  </a:lnTo>
                  <a:lnTo>
                    <a:pt x="17246" y="372960"/>
                  </a:lnTo>
                  <a:close/>
                </a:path>
                <a:path w="103505" h="510540">
                  <a:moveTo>
                    <a:pt x="17919" y="368160"/>
                  </a:moveTo>
                  <a:lnTo>
                    <a:pt x="17322" y="367931"/>
                  </a:lnTo>
                  <a:lnTo>
                    <a:pt x="17919" y="368160"/>
                  </a:lnTo>
                  <a:close/>
                </a:path>
                <a:path w="103505" h="510540">
                  <a:moveTo>
                    <a:pt x="18351" y="499643"/>
                  </a:moveTo>
                  <a:lnTo>
                    <a:pt x="16154" y="499516"/>
                  </a:lnTo>
                  <a:lnTo>
                    <a:pt x="15963" y="499859"/>
                  </a:lnTo>
                  <a:lnTo>
                    <a:pt x="18351" y="499643"/>
                  </a:lnTo>
                  <a:close/>
                </a:path>
                <a:path w="103505" h="510540">
                  <a:moveTo>
                    <a:pt x="18389" y="369925"/>
                  </a:moveTo>
                  <a:lnTo>
                    <a:pt x="18072" y="369697"/>
                  </a:lnTo>
                  <a:lnTo>
                    <a:pt x="18072" y="369824"/>
                  </a:lnTo>
                  <a:lnTo>
                    <a:pt x="18389" y="369925"/>
                  </a:lnTo>
                  <a:close/>
                </a:path>
                <a:path w="103505" h="510540">
                  <a:moveTo>
                    <a:pt x="18656" y="373697"/>
                  </a:moveTo>
                  <a:lnTo>
                    <a:pt x="18376" y="373418"/>
                  </a:lnTo>
                  <a:lnTo>
                    <a:pt x="17246" y="372960"/>
                  </a:lnTo>
                  <a:lnTo>
                    <a:pt x="17399" y="373456"/>
                  </a:lnTo>
                  <a:lnTo>
                    <a:pt x="18656" y="373697"/>
                  </a:lnTo>
                  <a:close/>
                </a:path>
                <a:path w="103505" h="510540">
                  <a:moveTo>
                    <a:pt x="18935" y="481457"/>
                  </a:moveTo>
                  <a:lnTo>
                    <a:pt x="18503" y="481584"/>
                  </a:lnTo>
                  <a:lnTo>
                    <a:pt x="18719" y="481571"/>
                  </a:lnTo>
                  <a:lnTo>
                    <a:pt x="18859" y="481520"/>
                  </a:lnTo>
                  <a:close/>
                </a:path>
                <a:path w="103505" h="510540">
                  <a:moveTo>
                    <a:pt x="20066" y="479272"/>
                  </a:moveTo>
                  <a:lnTo>
                    <a:pt x="19050" y="478002"/>
                  </a:lnTo>
                  <a:lnTo>
                    <a:pt x="19113" y="478129"/>
                  </a:lnTo>
                  <a:lnTo>
                    <a:pt x="20066" y="479272"/>
                  </a:lnTo>
                  <a:close/>
                </a:path>
                <a:path w="103505" h="510540">
                  <a:moveTo>
                    <a:pt x="20078" y="481164"/>
                  </a:moveTo>
                  <a:lnTo>
                    <a:pt x="18961" y="480961"/>
                  </a:lnTo>
                  <a:lnTo>
                    <a:pt x="19202" y="481279"/>
                  </a:lnTo>
                  <a:lnTo>
                    <a:pt x="18935" y="481457"/>
                  </a:lnTo>
                  <a:lnTo>
                    <a:pt x="20078" y="481164"/>
                  </a:lnTo>
                  <a:close/>
                </a:path>
                <a:path w="103505" h="510540">
                  <a:moveTo>
                    <a:pt x="20383" y="495312"/>
                  </a:moveTo>
                  <a:lnTo>
                    <a:pt x="17475" y="494842"/>
                  </a:lnTo>
                  <a:lnTo>
                    <a:pt x="16484" y="494665"/>
                  </a:lnTo>
                  <a:lnTo>
                    <a:pt x="17399" y="494855"/>
                  </a:lnTo>
                  <a:lnTo>
                    <a:pt x="17970" y="495033"/>
                  </a:lnTo>
                  <a:lnTo>
                    <a:pt x="18173" y="495185"/>
                  </a:lnTo>
                  <a:lnTo>
                    <a:pt x="18719" y="495274"/>
                  </a:lnTo>
                  <a:lnTo>
                    <a:pt x="20243" y="495427"/>
                  </a:lnTo>
                  <a:lnTo>
                    <a:pt x="20383" y="495312"/>
                  </a:lnTo>
                  <a:close/>
                </a:path>
                <a:path w="103505" h="510540">
                  <a:moveTo>
                    <a:pt x="20624" y="476732"/>
                  </a:moveTo>
                  <a:lnTo>
                    <a:pt x="19951" y="475462"/>
                  </a:lnTo>
                  <a:lnTo>
                    <a:pt x="19431" y="475462"/>
                  </a:lnTo>
                  <a:lnTo>
                    <a:pt x="20624" y="476732"/>
                  </a:lnTo>
                  <a:close/>
                </a:path>
                <a:path w="103505" h="510540">
                  <a:moveTo>
                    <a:pt x="20916" y="496455"/>
                  </a:moveTo>
                  <a:lnTo>
                    <a:pt x="19697" y="495884"/>
                  </a:lnTo>
                  <a:lnTo>
                    <a:pt x="18643" y="496100"/>
                  </a:lnTo>
                  <a:lnTo>
                    <a:pt x="19100" y="496684"/>
                  </a:lnTo>
                  <a:lnTo>
                    <a:pt x="20281" y="496341"/>
                  </a:lnTo>
                  <a:lnTo>
                    <a:pt x="20916" y="496455"/>
                  </a:lnTo>
                  <a:close/>
                </a:path>
                <a:path w="103505" h="510540">
                  <a:moveTo>
                    <a:pt x="21932" y="489966"/>
                  </a:moveTo>
                  <a:lnTo>
                    <a:pt x="20574" y="489496"/>
                  </a:lnTo>
                  <a:lnTo>
                    <a:pt x="20561" y="489635"/>
                  </a:lnTo>
                  <a:lnTo>
                    <a:pt x="20942" y="489737"/>
                  </a:lnTo>
                  <a:lnTo>
                    <a:pt x="21932" y="489966"/>
                  </a:lnTo>
                  <a:close/>
                </a:path>
                <a:path w="103505" h="510540">
                  <a:moveTo>
                    <a:pt x="22047" y="499325"/>
                  </a:moveTo>
                  <a:lnTo>
                    <a:pt x="18351" y="499643"/>
                  </a:lnTo>
                  <a:lnTo>
                    <a:pt x="18516" y="499986"/>
                  </a:lnTo>
                  <a:lnTo>
                    <a:pt x="22047" y="499325"/>
                  </a:lnTo>
                  <a:close/>
                </a:path>
                <a:path w="103505" h="510540">
                  <a:moveTo>
                    <a:pt x="22339" y="353542"/>
                  </a:moveTo>
                  <a:lnTo>
                    <a:pt x="19913" y="352272"/>
                  </a:lnTo>
                  <a:lnTo>
                    <a:pt x="20789" y="353542"/>
                  </a:lnTo>
                  <a:lnTo>
                    <a:pt x="22339" y="353542"/>
                  </a:lnTo>
                  <a:close/>
                </a:path>
                <a:path w="103505" h="510540">
                  <a:moveTo>
                    <a:pt x="23888" y="329412"/>
                  </a:moveTo>
                  <a:lnTo>
                    <a:pt x="21717" y="328142"/>
                  </a:lnTo>
                  <a:lnTo>
                    <a:pt x="23139" y="329412"/>
                  </a:lnTo>
                  <a:lnTo>
                    <a:pt x="23888" y="329412"/>
                  </a:lnTo>
                  <a:close/>
                </a:path>
                <a:path w="103505" h="510540">
                  <a:moveTo>
                    <a:pt x="24663" y="318503"/>
                  </a:moveTo>
                  <a:lnTo>
                    <a:pt x="24371" y="318427"/>
                  </a:lnTo>
                  <a:lnTo>
                    <a:pt x="24168" y="318389"/>
                  </a:lnTo>
                  <a:lnTo>
                    <a:pt x="24358" y="318465"/>
                  </a:lnTo>
                  <a:lnTo>
                    <a:pt x="24485" y="318477"/>
                  </a:lnTo>
                  <a:lnTo>
                    <a:pt x="24663" y="318503"/>
                  </a:lnTo>
                  <a:close/>
                </a:path>
                <a:path w="103505" h="510540">
                  <a:moveTo>
                    <a:pt x="25107" y="343306"/>
                  </a:moveTo>
                  <a:lnTo>
                    <a:pt x="24752" y="343217"/>
                  </a:lnTo>
                  <a:lnTo>
                    <a:pt x="24942" y="343382"/>
                  </a:lnTo>
                  <a:lnTo>
                    <a:pt x="25107" y="343306"/>
                  </a:lnTo>
                  <a:close/>
                </a:path>
                <a:path w="103505" h="510540">
                  <a:moveTo>
                    <a:pt x="26035" y="328142"/>
                  </a:moveTo>
                  <a:lnTo>
                    <a:pt x="25488" y="327583"/>
                  </a:lnTo>
                  <a:lnTo>
                    <a:pt x="22631" y="326872"/>
                  </a:lnTo>
                  <a:lnTo>
                    <a:pt x="26035" y="328142"/>
                  </a:lnTo>
                  <a:close/>
                </a:path>
                <a:path w="103505" h="510540">
                  <a:moveTo>
                    <a:pt x="26098" y="342112"/>
                  </a:moveTo>
                  <a:lnTo>
                    <a:pt x="22148" y="340842"/>
                  </a:lnTo>
                  <a:lnTo>
                    <a:pt x="21602" y="342112"/>
                  </a:lnTo>
                  <a:lnTo>
                    <a:pt x="20002" y="342112"/>
                  </a:lnTo>
                  <a:lnTo>
                    <a:pt x="24752" y="343217"/>
                  </a:lnTo>
                  <a:lnTo>
                    <a:pt x="23406" y="342112"/>
                  </a:lnTo>
                  <a:lnTo>
                    <a:pt x="26098" y="342112"/>
                  </a:lnTo>
                  <a:close/>
                </a:path>
                <a:path w="103505" h="510540">
                  <a:moveTo>
                    <a:pt x="27114" y="452970"/>
                  </a:moveTo>
                  <a:lnTo>
                    <a:pt x="26822" y="453021"/>
                  </a:lnTo>
                  <a:lnTo>
                    <a:pt x="26682" y="453136"/>
                  </a:lnTo>
                  <a:lnTo>
                    <a:pt x="27114" y="452970"/>
                  </a:lnTo>
                  <a:close/>
                </a:path>
                <a:path w="103505" h="510540">
                  <a:moveTo>
                    <a:pt x="27825" y="462114"/>
                  </a:moveTo>
                  <a:lnTo>
                    <a:pt x="27584" y="462038"/>
                  </a:lnTo>
                  <a:lnTo>
                    <a:pt x="27457" y="462076"/>
                  </a:lnTo>
                  <a:lnTo>
                    <a:pt x="27317" y="462178"/>
                  </a:lnTo>
                  <a:lnTo>
                    <a:pt x="27647" y="462153"/>
                  </a:lnTo>
                  <a:lnTo>
                    <a:pt x="27825" y="462114"/>
                  </a:lnTo>
                  <a:close/>
                </a:path>
                <a:path w="103505" h="510540">
                  <a:moveTo>
                    <a:pt x="28460" y="424662"/>
                  </a:moveTo>
                  <a:lnTo>
                    <a:pt x="25857" y="423392"/>
                  </a:lnTo>
                  <a:lnTo>
                    <a:pt x="26695" y="424662"/>
                  </a:lnTo>
                  <a:lnTo>
                    <a:pt x="28460" y="424662"/>
                  </a:lnTo>
                  <a:close/>
                </a:path>
                <a:path w="103505" h="510540">
                  <a:moveTo>
                    <a:pt x="29464" y="438962"/>
                  </a:moveTo>
                  <a:lnTo>
                    <a:pt x="29095" y="438734"/>
                  </a:lnTo>
                  <a:lnTo>
                    <a:pt x="28727" y="438734"/>
                  </a:lnTo>
                  <a:lnTo>
                    <a:pt x="29108" y="438848"/>
                  </a:lnTo>
                  <a:lnTo>
                    <a:pt x="29260" y="438962"/>
                  </a:lnTo>
                  <a:lnTo>
                    <a:pt x="29044" y="438950"/>
                  </a:lnTo>
                  <a:lnTo>
                    <a:pt x="28803" y="439039"/>
                  </a:lnTo>
                  <a:lnTo>
                    <a:pt x="29286" y="438962"/>
                  </a:lnTo>
                  <a:lnTo>
                    <a:pt x="29464" y="438962"/>
                  </a:lnTo>
                  <a:close/>
                </a:path>
                <a:path w="103505" h="510540">
                  <a:moveTo>
                    <a:pt x="29527" y="434022"/>
                  </a:moveTo>
                  <a:lnTo>
                    <a:pt x="28930" y="434022"/>
                  </a:lnTo>
                  <a:lnTo>
                    <a:pt x="29057" y="434213"/>
                  </a:lnTo>
                  <a:lnTo>
                    <a:pt x="29527" y="434022"/>
                  </a:lnTo>
                  <a:close/>
                </a:path>
                <a:path w="103505" h="510540">
                  <a:moveTo>
                    <a:pt x="31102" y="418071"/>
                  </a:moveTo>
                  <a:lnTo>
                    <a:pt x="29933" y="417042"/>
                  </a:lnTo>
                  <a:lnTo>
                    <a:pt x="27165" y="415848"/>
                  </a:lnTo>
                  <a:lnTo>
                    <a:pt x="28536" y="417042"/>
                  </a:lnTo>
                  <a:lnTo>
                    <a:pt x="31102" y="418071"/>
                  </a:lnTo>
                  <a:close/>
                </a:path>
                <a:path w="103505" h="510540">
                  <a:moveTo>
                    <a:pt x="32207" y="444461"/>
                  </a:moveTo>
                  <a:lnTo>
                    <a:pt x="31686" y="444411"/>
                  </a:lnTo>
                  <a:lnTo>
                    <a:pt x="31280" y="444398"/>
                  </a:lnTo>
                  <a:lnTo>
                    <a:pt x="30911" y="444398"/>
                  </a:lnTo>
                  <a:lnTo>
                    <a:pt x="31203" y="444449"/>
                  </a:lnTo>
                  <a:lnTo>
                    <a:pt x="31559" y="444461"/>
                  </a:lnTo>
                  <a:lnTo>
                    <a:pt x="32207" y="444461"/>
                  </a:lnTo>
                  <a:close/>
                </a:path>
                <a:path w="103505" h="510540">
                  <a:moveTo>
                    <a:pt x="32550" y="458952"/>
                  </a:moveTo>
                  <a:lnTo>
                    <a:pt x="32080" y="458952"/>
                  </a:lnTo>
                  <a:lnTo>
                    <a:pt x="32512" y="459536"/>
                  </a:lnTo>
                  <a:lnTo>
                    <a:pt x="32550" y="458952"/>
                  </a:lnTo>
                  <a:close/>
                </a:path>
                <a:path w="103505" h="510540">
                  <a:moveTo>
                    <a:pt x="33007" y="460222"/>
                  </a:moveTo>
                  <a:lnTo>
                    <a:pt x="32512" y="459536"/>
                  </a:lnTo>
                  <a:lnTo>
                    <a:pt x="32461" y="460222"/>
                  </a:lnTo>
                  <a:lnTo>
                    <a:pt x="33007" y="460222"/>
                  </a:lnTo>
                  <a:close/>
                </a:path>
                <a:path w="103505" h="510540">
                  <a:moveTo>
                    <a:pt x="33121" y="418071"/>
                  </a:moveTo>
                  <a:lnTo>
                    <a:pt x="32981" y="417042"/>
                  </a:lnTo>
                  <a:lnTo>
                    <a:pt x="32346" y="417042"/>
                  </a:lnTo>
                  <a:lnTo>
                    <a:pt x="31813" y="418071"/>
                  </a:lnTo>
                  <a:lnTo>
                    <a:pt x="33121" y="418071"/>
                  </a:lnTo>
                  <a:close/>
                </a:path>
                <a:path w="103505" h="510540">
                  <a:moveTo>
                    <a:pt x="33159" y="418312"/>
                  </a:moveTo>
                  <a:lnTo>
                    <a:pt x="31699" y="418312"/>
                  </a:lnTo>
                  <a:lnTo>
                    <a:pt x="31369" y="418312"/>
                  </a:lnTo>
                  <a:lnTo>
                    <a:pt x="33083" y="419582"/>
                  </a:lnTo>
                  <a:lnTo>
                    <a:pt x="33159" y="418312"/>
                  </a:lnTo>
                  <a:close/>
                </a:path>
                <a:path w="103505" h="510540">
                  <a:moveTo>
                    <a:pt x="34810" y="432282"/>
                  </a:moveTo>
                  <a:lnTo>
                    <a:pt x="28092" y="429996"/>
                  </a:lnTo>
                  <a:lnTo>
                    <a:pt x="26758" y="431012"/>
                  </a:lnTo>
                  <a:lnTo>
                    <a:pt x="28054" y="431012"/>
                  </a:lnTo>
                  <a:lnTo>
                    <a:pt x="34810" y="432282"/>
                  </a:lnTo>
                  <a:close/>
                </a:path>
                <a:path w="103505" h="510540">
                  <a:moveTo>
                    <a:pt x="34810" y="407390"/>
                  </a:moveTo>
                  <a:lnTo>
                    <a:pt x="34582" y="407301"/>
                  </a:lnTo>
                  <a:lnTo>
                    <a:pt x="34810" y="407390"/>
                  </a:lnTo>
                  <a:close/>
                </a:path>
                <a:path w="103505" h="510540">
                  <a:moveTo>
                    <a:pt x="37299" y="407225"/>
                  </a:moveTo>
                  <a:lnTo>
                    <a:pt x="34810" y="407390"/>
                  </a:lnTo>
                  <a:lnTo>
                    <a:pt x="35496" y="407682"/>
                  </a:lnTo>
                  <a:lnTo>
                    <a:pt x="37299" y="407225"/>
                  </a:lnTo>
                  <a:close/>
                </a:path>
                <a:path w="103505" h="510540">
                  <a:moveTo>
                    <a:pt x="39624" y="406336"/>
                  </a:moveTo>
                  <a:lnTo>
                    <a:pt x="39103" y="405612"/>
                  </a:lnTo>
                  <a:lnTo>
                    <a:pt x="38392" y="405612"/>
                  </a:lnTo>
                  <a:lnTo>
                    <a:pt x="39624" y="406336"/>
                  </a:lnTo>
                  <a:close/>
                </a:path>
                <a:path w="103505" h="510540">
                  <a:moveTo>
                    <a:pt x="40525" y="406882"/>
                  </a:moveTo>
                  <a:lnTo>
                    <a:pt x="39624" y="406336"/>
                  </a:lnTo>
                  <a:lnTo>
                    <a:pt x="40005" y="406882"/>
                  </a:lnTo>
                  <a:lnTo>
                    <a:pt x="40525" y="406882"/>
                  </a:lnTo>
                  <a:close/>
                </a:path>
                <a:path w="103505" h="510540">
                  <a:moveTo>
                    <a:pt x="41351" y="314147"/>
                  </a:moveTo>
                  <a:lnTo>
                    <a:pt x="39560" y="313778"/>
                  </a:lnTo>
                  <a:lnTo>
                    <a:pt x="39712" y="313893"/>
                  </a:lnTo>
                  <a:lnTo>
                    <a:pt x="40792" y="314083"/>
                  </a:lnTo>
                  <a:lnTo>
                    <a:pt x="41351" y="314147"/>
                  </a:lnTo>
                  <a:close/>
                </a:path>
                <a:path w="103505" h="510540">
                  <a:moveTo>
                    <a:pt x="49453" y="323062"/>
                  </a:moveTo>
                  <a:lnTo>
                    <a:pt x="44653" y="320522"/>
                  </a:lnTo>
                  <a:lnTo>
                    <a:pt x="43002" y="320522"/>
                  </a:lnTo>
                  <a:lnTo>
                    <a:pt x="41516" y="319252"/>
                  </a:lnTo>
                  <a:lnTo>
                    <a:pt x="44526" y="319252"/>
                  </a:lnTo>
                  <a:lnTo>
                    <a:pt x="41897" y="317982"/>
                  </a:lnTo>
                  <a:lnTo>
                    <a:pt x="43218" y="316712"/>
                  </a:lnTo>
                  <a:lnTo>
                    <a:pt x="48387" y="317982"/>
                  </a:lnTo>
                  <a:lnTo>
                    <a:pt x="48907" y="316712"/>
                  </a:lnTo>
                  <a:lnTo>
                    <a:pt x="48348" y="316712"/>
                  </a:lnTo>
                  <a:lnTo>
                    <a:pt x="44348" y="315442"/>
                  </a:lnTo>
                  <a:lnTo>
                    <a:pt x="40487" y="315442"/>
                  </a:lnTo>
                  <a:lnTo>
                    <a:pt x="39700" y="314172"/>
                  </a:lnTo>
                  <a:lnTo>
                    <a:pt x="34899" y="314172"/>
                  </a:lnTo>
                  <a:lnTo>
                    <a:pt x="30022" y="312902"/>
                  </a:lnTo>
                  <a:lnTo>
                    <a:pt x="26479" y="312902"/>
                  </a:lnTo>
                  <a:lnTo>
                    <a:pt x="29298" y="314172"/>
                  </a:lnTo>
                  <a:lnTo>
                    <a:pt x="26581" y="314172"/>
                  </a:lnTo>
                  <a:lnTo>
                    <a:pt x="25209" y="314172"/>
                  </a:lnTo>
                  <a:lnTo>
                    <a:pt x="27432" y="315442"/>
                  </a:lnTo>
                  <a:lnTo>
                    <a:pt x="24879" y="315442"/>
                  </a:lnTo>
                  <a:lnTo>
                    <a:pt x="26974" y="316712"/>
                  </a:lnTo>
                  <a:lnTo>
                    <a:pt x="28308" y="315937"/>
                  </a:lnTo>
                  <a:lnTo>
                    <a:pt x="29679" y="316712"/>
                  </a:lnTo>
                  <a:lnTo>
                    <a:pt x="28422" y="315874"/>
                  </a:lnTo>
                  <a:lnTo>
                    <a:pt x="29159" y="315442"/>
                  </a:lnTo>
                  <a:lnTo>
                    <a:pt x="30492" y="316712"/>
                  </a:lnTo>
                  <a:lnTo>
                    <a:pt x="29679" y="316712"/>
                  </a:lnTo>
                  <a:lnTo>
                    <a:pt x="27152" y="316712"/>
                  </a:lnTo>
                  <a:lnTo>
                    <a:pt x="26187" y="317982"/>
                  </a:lnTo>
                  <a:lnTo>
                    <a:pt x="25958" y="317982"/>
                  </a:lnTo>
                  <a:lnTo>
                    <a:pt x="29222" y="319252"/>
                  </a:lnTo>
                  <a:lnTo>
                    <a:pt x="25730" y="319252"/>
                  </a:lnTo>
                  <a:lnTo>
                    <a:pt x="28028" y="320459"/>
                  </a:lnTo>
                  <a:lnTo>
                    <a:pt x="22923" y="319252"/>
                  </a:lnTo>
                  <a:lnTo>
                    <a:pt x="27749" y="321792"/>
                  </a:lnTo>
                  <a:lnTo>
                    <a:pt x="21920" y="320522"/>
                  </a:lnTo>
                  <a:lnTo>
                    <a:pt x="26758" y="321792"/>
                  </a:lnTo>
                  <a:lnTo>
                    <a:pt x="23837" y="323062"/>
                  </a:lnTo>
                  <a:lnTo>
                    <a:pt x="26428" y="324332"/>
                  </a:lnTo>
                  <a:lnTo>
                    <a:pt x="22567" y="324332"/>
                  </a:lnTo>
                  <a:lnTo>
                    <a:pt x="26619" y="325602"/>
                  </a:lnTo>
                  <a:lnTo>
                    <a:pt x="27444" y="326872"/>
                  </a:lnTo>
                  <a:lnTo>
                    <a:pt x="25857" y="326872"/>
                  </a:lnTo>
                  <a:lnTo>
                    <a:pt x="25171" y="325602"/>
                  </a:lnTo>
                  <a:lnTo>
                    <a:pt x="24663" y="325602"/>
                  </a:lnTo>
                  <a:lnTo>
                    <a:pt x="24485" y="326872"/>
                  </a:lnTo>
                  <a:lnTo>
                    <a:pt x="24777" y="326872"/>
                  </a:lnTo>
                  <a:lnTo>
                    <a:pt x="25488" y="327583"/>
                  </a:lnTo>
                  <a:lnTo>
                    <a:pt x="27698" y="328142"/>
                  </a:lnTo>
                  <a:lnTo>
                    <a:pt x="26492" y="328142"/>
                  </a:lnTo>
                  <a:lnTo>
                    <a:pt x="23888" y="329412"/>
                  </a:lnTo>
                  <a:lnTo>
                    <a:pt x="25704" y="329412"/>
                  </a:lnTo>
                  <a:lnTo>
                    <a:pt x="26644" y="330682"/>
                  </a:lnTo>
                  <a:lnTo>
                    <a:pt x="22809" y="329412"/>
                  </a:lnTo>
                  <a:lnTo>
                    <a:pt x="21526" y="329412"/>
                  </a:lnTo>
                  <a:lnTo>
                    <a:pt x="19824" y="328142"/>
                  </a:lnTo>
                  <a:lnTo>
                    <a:pt x="19646" y="329412"/>
                  </a:lnTo>
                  <a:lnTo>
                    <a:pt x="20815" y="329412"/>
                  </a:lnTo>
                  <a:lnTo>
                    <a:pt x="21755" y="330682"/>
                  </a:lnTo>
                  <a:lnTo>
                    <a:pt x="25196" y="331952"/>
                  </a:lnTo>
                  <a:lnTo>
                    <a:pt x="23329" y="331952"/>
                  </a:lnTo>
                  <a:lnTo>
                    <a:pt x="26289" y="333222"/>
                  </a:lnTo>
                  <a:lnTo>
                    <a:pt x="23418" y="333222"/>
                  </a:lnTo>
                  <a:lnTo>
                    <a:pt x="23228" y="332968"/>
                  </a:lnTo>
                  <a:lnTo>
                    <a:pt x="23228" y="333222"/>
                  </a:lnTo>
                  <a:lnTo>
                    <a:pt x="23291" y="333883"/>
                  </a:lnTo>
                  <a:lnTo>
                    <a:pt x="24130" y="333883"/>
                  </a:lnTo>
                  <a:lnTo>
                    <a:pt x="25044" y="333946"/>
                  </a:lnTo>
                  <a:lnTo>
                    <a:pt x="23863" y="333806"/>
                  </a:lnTo>
                  <a:lnTo>
                    <a:pt x="23482" y="333324"/>
                  </a:lnTo>
                  <a:lnTo>
                    <a:pt x="26936" y="334492"/>
                  </a:lnTo>
                  <a:lnTo>
                    <a:pt x="29845" y="334492"/>
                  </a:lnTo>
                  <a:lnTo>
                    <a:pt x="31242" y="335762"/>
                  </a:lnTo>
                  <a:lnTo>
                    <a:pt x="30505" y="335762"/>
                  </a:lnTo>
                  <a:lnTo>
                    <a:pt x="30505" y="337032"/>
                  </a:lnTo>
                  <a:lnTo>
                    <a:pt x="25857" y="337032"/>
                  </a:lnTo>
                  <a:lnTo>
                    <a:pt x="28041" y="335940"/>
                  </a:lnTo>
                  <a:lnTo>
                    <a:pt x="30505" y="337032"/>
                  </a:lnTo>
                  <a:lnTo>
                    <a:pt x="30505" y="335762"/>
                  </a:lnTo>
                  <a:lnTo>
                    <a:pt x="29235" y="335762"/>
                  </a:lnTo>
                  <a:lnTo>
                    <a:pt x="26581" y="334492"/>
                  </a:lnTo>
                  <a:lnTo>
                    <a:pt x="27647" y="335762"/>
                  </a:lnTo>
                  <a:lnTo>
                    <a:pt x="27101" y="335762"/>
                  </a:lnTo>
                  <a:lnTo>
                    <a:pt x="21082" y="334492"/>
                  </a:lnTo>
                  <a:lnTo>
                    <a:pt x="19888" y="335762"/>
                  </a:lnTo>
                  <a:lnTo>
                    <a:pt x="22694" y="337032"/>
                  </a:lnTo>
                  <a:lnTo>
                    <a:pt x="21501" y="337032"/>
                  </a:lnTo>
                  <a:lnTo>
                    <a:pt x="23431" y="338302"/>
                  </a:lnTo>
                  <a:lnTo>
                    <a:pt x="26327" y="338302"/>
                  </a:lnTo>
                  <a:lnTo>
                    <a:pt x="29616" y="340842"/>
                  </a:lnTo>
                  <a:lnTo>
                    <a:pt x="17310" y="338302"/>
                  </a:lnTo>
                  <a:lnTo>
                    <a:pt x="21805" y="339572"/>
                  </a:lnTo>
                  <a:lnTo>
                    <a:pt x="24130" y="340842"/>
                  </a:lnTo>
                  <a:lnTo>
                    <a:pt x="28562" y="340842"/>
                  </a:lnTo>
                  <a:lnTo>
                    <a:pt x="26098" y="342112"/>
                  </a:lnTo>
                  <a:lnTo>
                    <a:pt x="27774" y="342112"/>
                  </a:lnTo>
                  <a:lnTo>
                    <a:pt x="25107" y="343306"/>
                  </a:lnTo>
                  <a:lnTo>
                    <a:pt x="25438" y="343382"/>
                  </a:lnTo>
                  <a:lnTo>
                    <a:pt x="24942" y="343382"/>
                  </a:lnTo>
                  <a:lnTo>
                    <a:pt x="21805" y="343382"/>
                  </a:lnTo>
                  <a:lnTo>
                    <a:pt x="22199" y="344652"/>
                  </a:lnTo>
                  <a:lnTo>
                    <a:pt x="24549" y="345922"/>
                  </a:lnTo>
                  <a:lnTo>
                    <a:pt x="25019" y="347192"/>
                  </a:lnTo>
                  <a:lnTo>
                    <a:pt x="21793" y="347192"/>
                  </a:lnTo>
                  <a:lnTo>
                    <a:pt x="23317" y="348462"/>
                  </a:lnTo>
                  <a:lnTo>
                    <a:pt x="20866" y="349732"/>
                  </a:lnTo>
                  <a:lnTo>
                    <a:pt x="18554" y="351002"/>
                  </a:lnTo>
                  <a:lnTo>
                    <a:pt x="21501" y="352272"/>
                  </a:lnTo>
                  <a:lnTo>
                    <a:pt x="22618" y="353542"/>
                  </a:lnTo>
                  <a:lnTo>
                    <a:pt x="22339" y="353542"/>
                  </a:lnTo>
                  <a:lnTo>
                    <a:pt x="25019" y="356082"/>
                  </a:lnTo>
                  <a:lnTo>
                    <a:pt x="21615" y="357352"/>
                  </a:lnTo>
                  <a:lnTo>
                    <a:pt x="19380" y="357352"/>
                  </a:lnTo>
                  <a:lnTo>
                    <a:pt x="26822" y="358622"/>
                  </a:lnTo>
                  <a:lnTo>
                    <a:pt x="23368" y="358622"/>
                  </a:lnTo>
                  <a:lnTo>
                    <a:pt x="21780" y="359892"/>
                  </a:lnTo>
                  <a:lnTo>
                    <a:pt x="24244" y="362432"/>
                  </a:lnTo>
                  <a:lnTo>
                    <a:pt x="19469" y="363702"/>
                  </a:lnTo>
                  <a:lnTo>
                    <a:pt x="23799" y="364972"/>
                  </a:lnTo>
                  <a:lnTo>
                    <a:pt x="17233" y="364972"/>
                  </a:lnTo>
                  <a:lnTo>
                    <a:pt x="23329" y="366242"/>
                  </a:lnTo>
                  <a:lnTo>
                    <a:pt x="19100" y="366242"/>
                  </a:lnTo>
                  <a:lnTo>
                    <a:pt x="16840" y="367512"/>
                  </a:lnTo>
                  <a:lnTo>
                    <a:pt x="16497" y="367512"/>
                  </a:lnTo>
                  <a:lnTo>
                    <a:pt x="20561" y="368782"/>
                  </a:lnTo>
                  <a:lnTo>
                    <a:pt x="17919" y="368782"/>
                  </a:lnTo>
                  <a:lnTo>
                    <a:pt x="21183" y="370052"/>
                  </a:lnTo>
                  <a:lnTo>
                    <a:pt x="20485" y="370052"/>
                  </a:lnTo>
                  <a:lnTo>
                    <a:pt x="21805" y="371322"/>
                  </a:lnTo>
                  <a:lnTo>
                    <a:pt x="16357" y="371322"/>
                  </a:lnTo>
                  <a:lnTo>
                    <a:pt x="18376" y="373418"/>
                  </a:lnTo>
                  <a:lnTo>
                    <a:pt x="19469" y="373862"/>
                  </a:lnTo>
                  <a:lnTo>
                    <a:pt x="18656" y="373697"/>
                  </a:lnTo>
                  <a:lnTo>
                    <a:pt x="18808" y="373862"/>
                  </a:lnTo>
                  <a:lnTo>
                    <a:pt x="17513" y="373862"/>
                  </a:lnTo>
                  <a:lnTo>
                    <a:pt x="17399" y="373456"/>
                  </a:lnTo>
                  <a:lnTo>
                    <a:pt x="12966" y="372592"/>
                  </a:lnTo>
                  <a:lnTo>
                    <a:pt x="15824" y="373862"/>
                  </a:lnTo>
                  <a:lnTo>
                    <a:pt x="16357" y="373862"/>
                  </a:lnTo>
                  <a:lnTo>
                    <a:pt x="16205" y="375132"/>
                  </a:lnTo>
                  <a:lnTo>
                    <a:pt x="16916" y="376402"/>
                  </a:lnTo>
                  <a:lnTo>
                    <a:pt x="14744" y="375132"/>
                  </a:lnTo>
                  <a:lnTo>
                    <a:pt x="13982" y="376402"/>
                  </a:lnTo>
                  <a:lnTo>
                    <a:pt x="15392" y="378942"/>
                  </a:lnTo>
                  <a:lnTo>
                    <a:pt x="15151" y="380212"/>
                  </a:lnTo>
                  <a:lnTo>
                    <a:pt x="16243" y="378942"/>
                  </a:lnTo>
                  <a:lnTo>
                    <a:pt x="20053" y="380212"/>
                  </a:lnTo>
                  <a:lnTo>
                    <a:pt x="18300" y="380212"/>
                  </a:lnTo>
                  <a:lnTo>
                    <a:pt x="20764" y="381482"/>
                  </a:lnTo>
                  <a:lnTo>
                    <a:pt x="20307" y="381482"/>
                  </a:lnTo>
                  <a:lnTo>
                    <a:pt x="16865" y="380212"/>
                  </a:lnTo>
                  <a:lnTo>
                    <a:pt x="15824" y="380212"/>
                  </a:lnTo>
                  <a:lnTo>
                    <a:pt x="16903" y="381482"/>
                  </a:lnTo>
                  <a:lnTo>
                    <a:pt x="16141" y="381482"/>
                  </a:lnTo>
                  <a:lnTo>
                    <a:pt x="15798" y="381266"/>
                  </a:lnTo>
                  <a:lnTo>
                    <a:pt x="15887" y="381482"/>
                  </a:lnTo>
                  <a:lnTo>
                    <a:pt x="13119" y="381482"/>
                  </a:lnTo>
                  <a:lnTo>
                    <a:pt x="12877" y="382752"/>
                  </a:lnTo>
                  <a:lnTo>
                    <a:pt x="13944" y="384022"/>
                  </a:lnTo>
                  <a:lnTo>
                    <a:pt x="13944" y="385292"/>
                  </a:lnTo>
                  <a:lnTo>
                    <a:pt x="16852" y="385292"/>
                  </a:lnTo>
                  <a:lnTo>
                    <a:pt x="16129" y="386562"/>
                  </a:lnTo>
                  <a:lnTo>
                    <a:pt x="18440" y="386562"/>
                  </a:lnTo>
                  <a:lnTo>
                    <a:pt x="17399" y="387832"/>
                  </a:lnTo>
                  <a:lnTo>
                    <a:pt x="14960" y="387832"/>
                  </a:lnTo>
                  <a:lnTo>
                    <a:pt x="15062" y="389102"/>
                  </a:lnTo>
                  <a:lnTo>
                    <a:pt x="16395" y="390372"/>
                  </a:lnTo>
                  <a:lnTo>
                    <a:pt x="17500" y="389102"/>
                  </a:lnTo>
                  <a:lnTo>
                    <a:pt x="19177" y="390372"/>
                  </a:lnTo>
                  <a:lnTo>
                    <a:pt x="16395" y="390372"/>
                  </a:lnTo>
                  <a:lnTo>
                    <a:pt x="14795" y="390372"/>
                  </a:lnTo>
                  <a:lnTo>
                    <a:pt x="15049" y="391642"/>
                  </a:lnTo>
                  <a:lnTo>
                    <a:pt x="17005" y="394182"/>
                  </a:lnTo>
                  <a:lnTo>
                    <a:pt x="16789" y="394182"/>
                  </a:lnTo>
                  <a:lnTo>
                    <a:pt x="20497" y="396722"/>
                  </a:lnTo>
                  <a:lnTo>
                    <a:pt x="8445" y="396722"/>
                  </a:lnTo>
                  <a:lnTo>
                    <a:pt x="13779" y="399262"/>
                  </a:lnTo>
                  <a:lnTo>
                    <a:pt x="13512" y="399262"/>
                  </a:lnTo>
                  <a:lnTo>
                    <a:pt x="16192" y="400532"/>
                  </a:lnTo>
                  <a:lnTo>
                    <a:pt x="15633" y="401802"/>
                  </a:lnTo>
                  <a:lnTo>
                    <a:pt x="14249" y="400532"/>
                  </a:lnTo>
                  <a:lnTo>
                    <a:pt x="12534" y="400532"/>
                  </a:lnTo>
                  <a:lnTo>
                    <a:pt x="16725" y="403072"/>
                  </a:lnTo>
                  <a:lnTo>
                    <a:pt x="11531" y="403072"/>
                  </a:lnTo>
                  <a:lnTo>
                    <a:pt x="14287" y="404342"/>
                  </a:lnTo>
                  <a:lnTo>
                    <a:pt x="6311" y="404342"/>
                  </a:lnTo>
                  <a:lnTo>
                    <a:pt x="14338" y="408152"/>
                  </a:lnTo>
                  <a:lnTo>
                    <a:pt x="10985" y="408152"/>
                  </a:lnTo>
                  <a:lnTo>
                    <a:pt x="12738" y="409422"/>
                  </a:lnTo>
                  <a:lnTo>
                    <a:pt x="12090" y="409422"/>
                  </a:lnTo>
                  <a:lnTo>
                    <a:pt x="13881" y="413232"/>
                  </a:lnTo>
                  <a:lnTo>
                    <a:pt x="8496" y="414502"/>
                  </a:lnTo>
                  <a:lnTo>
                    <a:pt x="6400" y="418312"/>
                  </a:lnTo>
                  <a:lnTo>
                    <a:pt x="5740" y="418312"/>
                  </a:lnTo>
                  <a:lnTo>
                    <a:pt x="15836" y="419582"/>
                  </a:lnTo>
                  <a:lnTo>
                    <a:pt x="11239" y="420852"/>
                  </a:lnTo>
                  <a:lnTo>
                    <a:pt x="7886" y="419582"/>
                  </a:lnTo>
                  <a:lnTo>
                    <a:pt x="11658" y="422122"/>
                  </a:lnTo>
                  <a:lnTo>
                    <a:pt x="7061" y="424662"/>
                  </a:lnTo>
                  <a:lnTo>
                    <a:pt x="8648" y="425932"/>
                  </a:lnTo>
                  <a:lnTo>
                    <a:pt x="5930" y="425932"/>
                  </a:lnTo>
                  <a:lnTo>
                    <a:pt x="8115" y="428472"/>
                  </a:lnTo>
                  <a:lnTo>
                    <a:pt x="5689" y="428472"/>
                  </a:lnTo>
                  <a:lnTo>
                    <a:pt x="10236" y="429742"/>
                  </a:lnTo>
                  <a:lnTo>
                    <a:pt x="7912" y="429742"/>
                  </a:lnTo>
                  <a:lnTo>
                    <a:pt x="6248" y="431012"/>
                  </a:lnTo>
                  <a:lnTo>
                    <a:pt x="7658" y="431012"/>
                  </a:lnTo>
                  <a:lnTo>
                    <a:pt x="10198" y="432282"/>
                  </a:lnTo>
                  <a:lnTo>
                    <a:pt x="8407" y="432282"/>
                  </a:lnTo>
                  <a:lnTo>
                    <a:pt x="11544" y="433552"/>
                  </a:lnTo>
                  <a:lnTo>
                    <a:pt x="6654" y="433552"/>
                  </a:lnTo>
                  <a:lnTo>
                    <a:pt x="11176" y="434822"/>
                  </a:lnTo>
                  <a:lnTo>
                    <a:pt x="6502" y="433552"/>
                  </a:lnTo>
                  <a:lnTo>
                    <a:pt x="7188" y="436092"/>
                  </a:lnTo>
                  <a:lnTo>
                    <a:pt x="5854" y="436092"/>
                  </a:lnTo>
                  <a:lnTo>
                    <a:pt x="5829" y="437362"/>
                  </a:lnTo>
                  <a:lnTo>
                    <a:pt x="3276" y="437362"/>
                  </a:lnTo>
                  <a:lnTo>
                    <a:pt x="13233" y="439902"/>
                  </a:lnTo>
                  <a:lnTo>
                    <a:pt x="5969" y="439902"/>
                  </a:lnTo>
                  <a:lnTo>
                    <a:pt x="8216" y="442442"/>
                  </a:lnTo>
                  <a:lnTo>
                    <a:pt x="9690" y="443712"/>
                  </a:lnTo>
                  <a:lnTo>
                    <a:pt x="5435" y="443712"/>
                  </a:lnTo>
                  <a:lnTo>
                    <a:pt x="6794" y="444728"/>
                  </a:lnTo>
                  <a:lnTo>
                    <a:pt x="9740" y="443877"/>
                  </a:lnTo>
                  <a:lnTo>
                    <a:pt x="10490" y="446087"/>
                  </a:lnTo>
                  <a:lnTo>
                    <a:pt x="11010" y="446252"/>
                  </a:lnTo>
                  <a:lnTo>
                    <a:pt x="9677" y="447522"/>
                  </a:lnTo>
                  <a:lnTo>
                    <a:pt x="6908" y="447522"/>
                  </a:lnTo>
                  <a:lnTo>
                    <a:pt x="8610" y="448792"/>
                  </a:lnTo>
                  <a:lnTo>
                    <a:pt x="6045" y="450062"/>
                  </a:lnTo>
                  <a:lnTo>
                    <a:pt x="8394" y="451332"/>
                  </a:lnTo>
                  <a:lnTo>
                    <a:pt x="11137" y="451332"/>
                  </a:lnTo>
                  <a:lnTo>
                    <a:pt x="13703" y="453415"/>
                  </a:lnTo>
                  <a:lnTo>
                    <a:pt x="9867" y="452602"/>
                  </a:lnTo>
                  <a:lnTo>
                    <a:pt x="14173" y="455142"/>
                  </a:lnTo>
                  <a:lnTo>
                    <a:pt x="6591" y="452602"/>
                  </a:lnTo>
                  <a:lnTo>
                    <a:pt x="6972" y="453872"/>
                  </a:lnTo>
                  <a:lnTo>
                    <a:pt x="6502" y="453872"/>
                  </a:lnTo>
                  <a:lnTo>
                    <a:pt x="7518" y="455142"/>
                  </a:lnTo>
                  <a:lnTo>
                    <a:pt x="7048" y="455142"/>
                  </a:lnTo>
                  <a:lnTo>
                    <a:pt x="10934" y="456412"/>
                  </a:lnTo>
                  <a:lnTo>
                    <a:pt x="8572" y="456412"/>
                  </a:lnTo>
                  <a:lnTo>
                    <a:pt x="8712" y="457682"/>
                  </a:lnTo>
                  <a:lnTo>
                    <a:pt x="13601" y="458952"/>
                  </a:lnTo>
                  <a:lnTo>
                    <a:pt x="11468" y="460222"/>
                  </a:lnTo>
                  <a:lnTo>
                    <a:pt x="7061" y="458952"/>
                  </a:lnTo>
                  <a:lnTo>
                    <a:pt x="9931" y="460222"/>
                  </a:lnTo>
                  <a:lnTo>
                    <a:pt x="6057" y="460222"/>
                  </a:lnTo>
                  <a:lnTo>
                    <a:pt x="7099" y="461492"/>
                  </a:lnTo>
                  <a:lnTo>
                    <a:pt x="8864" y="461492"/>
                  </a:lnTo>
                  <a:lnTo>
                    <a:pt x="11595" y="462762"/>
                  </a:lnTo>
                  <a:lnTo>
                    <a:pt x="10858" y="462762"/>
                  </a:lnTo>
                  <a:lnTo>
                    <a:pt x="12750" y="464032"/>
                  </a:lnTo>
                  <a:lnTo>
                    <a:pt x="14185" y="464032"/>
                  </a:lnTo>
                  <a:lnTo>
                    <a:pt x="14401" y="465302"/>
                  </a:lnTo>
                  <a:lnTo>
                    <a:pt x="12077" y="465302"/>
                  </a:lnTo>
                  <a:lnTo>
                    <a:pt x="14516" y="466572"/>
                  </a:lnTo>
                  <a:lnTo>
                    <a:pt x="12217" y="466572"/>
                  </a:lnTo>
                  <a:lnTo>
                    <a:pt x="9207" y="465302"/>
                  </a:lnTo>
                  <a:lnTo>
                    <a:pt x="8369" y="465302"/>
                  </a:lnTo>
                  <a:lnTo>
                    <a:pt x="11569" y="466572"/>
                  </a:lnTo>
                  <a:lnTo>
                    <a:pt x="9055" y="466572"/>
                  </a:lnTo>
                  <a:lnTo>
                    <a:pt x="12446" y="467842"/>
                  </a:lnTo>
                  <a:lnTo>
                    <a:pt x="8890" y="467842"/>
                  </a:lnTo>
                  <a:lnTo>
                    <a:pt x="8280" y="469112"/>
                  </a:lnTo>
                  <a:lnTo>
                    <a:pt x="13843" y="467842"/>
                  </a:lnTo>
                  <a:lnTo>
                    <a:pt x="11569" y="469112"/>
                  </a:lnTo>
                  <a:lnTo>
                    <a:pt x="9334" y="469112"/>
                  </a:lnTo>
                  <a:lnTo>
                    <a:pt x="11950" y="471652"/>
                  </a:lnTo>
                  <a:lnTo>
                    <a:pt x="6870" y="471652"/>
                  </a:lnTo>
                  <a:lnTo>
                    <a:pt x="10604" y="474192"/>
                  </a:lnTo>
                  <a:lnTo>
                    <a:pt x="9486" y="475462"/>
                  </a:lnTo>
                  <a:lnTo>
                    <a:pt x="9956" y="475462"/>
                  </a:lnTo>
                  <a:lnTo>
                    <a:pt x="15417" y="476732"/>
                  </a:lnTo>
                  <a:lnTo>
                    <a:pt x="7086" y="475462"/>
                  </a:lnTo>
                  <a:lnTo>
                    <a:pt x="9588" y="476732"/>
                  </a:lnTo>
                  <a:lnTo>
                    <a:pt x="6146" y="476732"/>
                  </a:lnTo>
                  <a:lnTo>
                    <a:pt x="8255" y="478002"/>
                  </a:lnTo>
                  <a:lnTo>
                    <a:pt x="9766" y="480542"/>
                  </a:lnTo>
                  <a:lnTo>
                    <a:pt x="8369" y="479272"/>
                  </a:lnTo>
                  <a:lnTo>
                    <a:pt x="7035" y="480542"/>
                  </a:lnTo>
                  <a:lnTo>
                    <a:pt x="7429" y="480542"/>
                  </a:lnTo>
                  <a:lnTo>
                    <a:pt x="6705" y="481812"/>
                  </a:lnTo>
                  <a:lnTo>
                    <a:pt x="9893" y="481812"/>
                  </a:lnTo>
                  <a:lnTo>
                    <a:pt x="6870" y="483082"/>
                  </a:lnTo>
                  <a:lnTo>
                    <a:pt x="7810" y="484352"/>
                  </a:lnTo>
                  <a:lnTo>
                    <a:pt x="9004" y="485622"/>
                  </a:lnTo>
                  <a:lnTo>
                    <a:pt x="6769" y="486892"/>
                  </a:lnTo>
                  <a:lnTo>
                    <a:pt x="5575" y="486892"/>
                  </a:lnTo>
                  <a:lnTo>
                    <a:pt x="6654" y="488162"/>
                  </a:lnTo>
                  <a:lnTo>
                    <a:pt x="10934" y="488162"/>
                  </a:lnTo>
                  <a:lnTo>
                    <a:pt x="11442" y="488162"/>
                  </a:lnTo>
                  <a:lnTo>
                    <a:pt x="12496" y="489432"/>
                  </a:lnTo>
                  <a:lnTo>
                    <a:pt x="10934" y="488162"/>
                  </a:lnTo>
                  <a:lnTo>
                    <a:pt x="8597" y="489432"/>
                  </a:lnTo>
                  <a:lnTo>
                    <a:pt x="5143" y="489432"/>
                  </a:lnTo>
                  <a:lnTo>
                    <a:pt x="14300" y="490702"/>
                  </a:lnTo>
                  <a:lnTo>
                    <a:pt x="13385" y="490702"/>
                  </a:lnTo>
                  <a:lnTo>
                    <a:pt x="13385" y="493242"/>
                  </a:lnTo>
                  <a:lnTo>
                    <a:pt x="10566" y="493242"/>
                  </a:lnTo>
                  <a:lnTo>
                    <a:pt x="10083" y="492404"/>
                  </a:lnTo>
                  <a:lnTo>
                    <a:pt x="13385" y="493242"/>
                  </a:lnTo>
                  <a:lnTo>
                    <a:pt x="13385" y="490702"/>
                  </a:lnTo>
                  <a:lnTo>
                    <a:pt x="10629" y="490702"/>
                  </a:lnTo>
                  <a:lnTo>
                    <a:pt x="12242" y="491972"/>
                  </a:lnTo>
                  <a:lnTo>
                    <a:pt x="9829" y="491972"/>
                  </a:lnTo>
                  <a:lnTo>
                    <a:pt x="9029" y="491972"/>
                  </a:lnTo>
                  <a:lnTo>
                    <a:pt x="10579" y="490702"/>
                  </a:lnTo>
                  <a:lnTo>
                    <a:pt x="8318" y="490702"/>
                  </a:lnTo>
                  <a:lnTo>
                    <a:pt x="8382" y="491972"/>
                  </a:lnTo>
                  <a:lnTo>
                    <a:pt x="6108" y="491972"/>
                  </a:lnTo>
                  <a:lnTo>
                    <a:pt x="4508" y="493242"/>
                  </a:lnTo>
                  <a:lnTo>
                    <a:pt x="5422" y="493242"/>
                  </a:lnTo>
                  <a:lnTo>
                    <a:pt x="12547" y="494512"/>
                  </a:lnTo>
                  <a:lnTo>
                    <a:pt x="6781" y="494512"/>
                  </a:lnTo>
                  <a:lnTo>
                    <a:pt x="6527" y="494512"/>
                  </a:lnTo>
                  <a:lnTo>
                    <a:pt x="6946" y="494626"/>
                  </a:lnTo>
                  <a:lnTo>
                    <a:pt x="8559" y="495782"/>
                  </a:lnTo>
                  <a:lnTo>
                    <a:pt x="520" y="495782"/>
                  </a:lnTo>
                  <a:lnTo>
                    <a:pt x="4140" y="497052"/>
                  </a:lnTo>
                  <a:lnTo>
                    <a:pt x="4483" y="497052"/>
                  </a:lnTo>
                  <a:lnTo>
                    <a:pt x="7810" y="498322"/>
                  </a:lnTo>
                  <a:lnTo>
                    <a:pt x="0" y="498322"/>
                  </a:lnTo>
                  <a:lnTo>
                    <a:pt x="4533" y="500862"/>
                  </a:lnTo>
                  <a:lnTo>
                    <a:pt x="6337" y="502132"/>
                  </a:lnTo>
                  <a:lnTo>
                    <a:pt x="9702" y="502132"/>
                  </a:lnTo>
                  <a:lnTo>
                    <a:pt x="11252" y="503402"/>
                  </a:lnTo>
                  <a:lnTo>
                    <a:pt x="9588" y="504672"/>
                  </a:lnTo>
                  <a:lnTo>
                    <a:pt x="13436" y="504672"/>
                  </a:lnTo>
                  <a:lnTo>
                    <a:pt x="13741" y="504672"/>
                  </a:lnTo>
                  <a:lnTo>
                    <a:pt x="14922" y="504672"/>
                  </a:lnTo>
                  <a:lnTo>
                    <a:pt x="17538" y="503402"/>
                  </a:lnTo>
                  <a:lnTo>
                    <a:pt x="15379" y="502920"/>
                  </a:lnTo>
                  <a:lnTo>
                    <a:pt x="15468" y="503402"/>
                  </a:lnTo>
                  <a:lnTo>
                    <a:pt x="15214" y="502881"/>
                  </a:lnTo>
                  <a:lnTo>
                    <a:pt x="11912" y="502132"/>
                  </a:lnTo>
                  <a:lnTo>
                    <a:pt x="12331" y="502132"/>
                  </a:lnTo>
                  <a:lnTo>
                    <a:pt x="8763" y="500862"/>
                  </a:lnTo>
                  <a:lnTo>
                    <a:pt x="13804" y="500862"/>
                  </a:lnTo>
                  <a:lnTo>
                    <a:pt x="11785" y="499592"/>
                  </a:lnTo>
                  <a:lnTo>
                    <a:pt x="13093" y="499592"/>
                  </a:lnTo>
                  <a:lnTo>
                    <a:pt x="14782" y="499592"/>
                  </a:lnTo>
                  <a:lnTo>
                    <a:pt x="10706" y="498322"/>
                  </a:lnTo>
                  <a:lnTo>
                    <a:pt x="17703" y="498322"/>
                  </a:lnTo>
                  <a:lnTo>
                    <a:pt x="11442" y="497052"/>
                  </a:lnTo>
                  <a:lnTo>
                    <a:pt x="17805" y="497052"/>
                  </a:lnTo>
                  <a:lnTo>
                    <a:pt x="13119" y="495782"/>
                  </a:lnTo>
                  <a:lnTo>
                    <a:pt x="18999" y="497052"/>
                  </a:lnTo>
                  <a:lnTo>
                    <a:pt x="18173" y="495782"/>
                  </a:lnTo>
                  <a:lnTo>
                    <a:pt x="14401" y="495782"/>
                  </a:lnTo>
                  <a:lnTo>
                    <a:pt x="16484" y="494665"/>
                  </a:lnTo>
                  <a:lnTo>
                    <a:pt x="16764" y="494512"/>
                  </a:lnTo>
                  <a:lnTo>
                    <a:pt x="15633" y="493242"/>
                  </a:lnTo>
                  <a:lnTo>
                    <a:pt x="16891" y="493242"/>
                  </a:lnTo>
                  <a:lnTo>
                    <a:pt x="17919" y="491972"/>
                  </a:lnTo>
                  <a:lnTo>
                    <a:pt x="20027" y="491972"/>
                  </a:lnTo>
                  <a:lnTo>
                    <a:pt x="16243" y="490702"/>
                  </a:lnTo>
                  <a:lnTo>
                    <a:pt x="17068" y="490702"/>
                  </a:lnTo>
                  <a:lnTo>
                    <a:pt x="16370" y="489432"/>
                  </a:lnTo>
                  <a:lnTo>
                    <a:pt x="18643" y="490702"/>
                  </a:lnTo>
                  <a:lnTo>
                    <a:pt x="20561" y="490702"/>
                  </a:lnTo>
                  <a:lnTo>
                    <a:pt x="19354" y="489432"/>
                  </a:lnTo>
                  <a:lnTo>
                    <a:pt x="21145" y="489432"/>
                  </a:lnTo>
                  <a:lnTo>
                    <a:pt x="18046" y="488162"/>
                  </a:lnTo>
                  <a:lnTo>
                    <a:pt x="20078" y="486892"/>
                  </a:lnTo>
                  <a:lnTo>
                    <a:pt x="18554" y="486892"/>
                  </a:lnTo>
                  <a:lnTo>
                    <a:pt x="18973" y="485622"/>
                  </a:lnTo>
                  <a:lnTo>
                    <a:pt x="18846" y="485622"/>
                  </a:lnTo>
                  <a:lnTo>
                    <a:pt x="17919" y="486702"/>
                  </a:lnTo>
                  <a:lnTo>
                    <a:pt x="17259" y="486435"/>
                  </a:lnTo>
                  <a:lnTo>
                    <a:pt x="17259" y="486892"/>
                  </a:lnTo>
                  <a:lnTo>
                    <a:pt x="15417" y="486892"/>
                  </a:lnTo>
                  <a:lnTo>
                    <a:pt x="15240" y="486498"/>
                  </a:lnTo>
                  <a:lnTo>
                    <a:pt x="15240" y="486892"/>
                  </a:lnTo>
                  <a:lnTo>
                    <a:pt x="12598" y="486892"/>
                  </a:lnTo>
                  <a:lnTo>
                    <a:pt x="10960" y="485622"/>
                  </a:lnTo>
                  <a:lnTo>
                    <a:pt x="14274" y="485622"/>
                  </a:lnTo>
                  <a:lnTo>
                    <a:pt x="15240" y="486892"/>
                  </a:lnTo>
                  <a:lnTo>
                    <a:pt x="15240" y="486498"/>
                  </a:lnTo>
                  <a:lnTo>
                    <a:pt x="14859" y="485622"/>
                  </a:lnTo>
                  <a:lnTo>
                    <a:pt x="17259" y="486892"/>
                  </a:lnTo>
                  <a:lnTo>
                    <a:pt x="17259" y="486435"/>
                  </a:lnTo>
                  <a:lnTo>
                    <a:pt x="15265" y="485622"/>
                  </a:lnTo>
                  <a:lnTo>
                    <a:pt x="18846" y="485622"/>
                  </a:lnTo>
                  <a:lnTo>
                    <a:pt x="18808" y="484352"/>
                  </a:lnTo>
                  <a:lnTo>
                    <a:pt x="21348" y="485622"/>
                  </a:lnTo>
                  <a:lnTo>
                    <a:pt x="22453" y="485622"/>
                  </a:lnTo>
                  <a:lnTo>
                    <a:pt x="22263" y="485470"/>
                  </a:lnTo>
                  <a:lnTo>
                    <a:pt x="22644" y="485495"/>
                  </a:lnTo>
                  <a:lnTo>
                    <a:pt x="22885" y="485508"/>
                  </a:lnTo>
                  <a:lnTo>
                    <a:pt x="22504" y="485457"/>
                  </a:lnTo>
                  <a:lnTo>
                    <a:pt x="22237" y="485432"/>
                  </a:lnTo>
                  <a:lnTo>
                    <a:pt x="21056" y="484352"/>
                  </a:lnTo>
                  <a:lnTo>
                    <a:pt x="21869" y="484352"/>
                  </a:lnTo>
                  <a:lnTo>
                    <a:pt x="20561" y="483082"/>
                  </a:lnTo>
                  <a:lnTo>
                    <a:pt x="21742" y="481812"/>
                  </a:lnTo>
                  <a:lnTo>
                    <a:pt x="18199" y="481812"/>
                  </a:lnTo>
                  <a:lnTo>
                    <a:pt x="15214" y="480542"/>
                  </a:lnTo>
                  <a:lnTo>
                    <a:pt x="20180" y="480542"/>
                  </a:lnTo>
                  <a:lnTo>
                    <a:pt x="19113" y="478129"/>
                  </a:lnTo>
                  <a:lnTo>
                    <a:pt x="18999" y="478002"/>
                  </a:lnTo>
                  <a:lnTo>
                    <a:pt x="19608" y="476732"/>
                  </a:lnTo>
                  <a:lnTo>
                    <a:pt x="17487" y="476732"/>
                  </a:lnTo>
                  <a:lnTo>
                    <a:pt x="17513" y="475462"/>
                  </a:lnTo>
                  <a:lnTo>
                    <a:pt x="18808" y="475462"/>
                  </a:lnTo>
                  <a:lnTo>
                    <a:pt x="20599" y="474192"/>
                  </a:lnTo>
                  <a:lnTo>
                    <a:pt x="21920" y="475170"/>
                  </a:lnTo>
                  <a:lnTo>
                    <a:pt x="21831" y="475462"/>
                  </a:lnTo>
                  <a:lnTo>
                    <a:pt x="22313" y="475462"/>
                  </a:lnTo>
                  <a:lnTo>
                    <a:pt x="24485" y="475462"/>
                  </a:lnTo>
                  <a:lnTo>
                    <a:pt x="22237" y="474395"/>
                  </a:lnTo>
                  <a:lnTo>
                    <a:pt x="21805" y="474192"/>
                  </a:lnTo>
                  <a:lnTo>
                    <a:pt x="25196" y="474192"/>
                  </a:lnTo>
                  <a:lnTo>
                    <a:pt x="24447" y="472922"/>
                  </a:lnTo>
                  <a:lnTo>
                    <a:pt x="30568" y="472922"/>
                  </a:lnTo>
                  <a:lnTo>
                    <a:pt x="19405" y="469112"/>
                  </a:lnTo>
                  <a:lnTo>
                    <a:pt x="22009" y="469112"/>
                  </a:lnTo>
                  <a:lnTo>
                    <a:pt x="24777" y="470382"/>
                  </a:lnTo>
                  <a:lnTo>
                    <a:pt x="24244" y="469112"/>
                  </a:lnTo>
                  <a:lnTo>
                    <a:pt x="27622" y="469112"/>
                  </a:lnTo>
                  <a:lnTo>
                    <a:pt x="27660" y="467842"/>
                  </a:lnTo>
                  <a:lnTo>
                    <a:pt x="29705" y="467842"/>
                  </a:lnTo>
                  <a:lnTo>
                    <a:pt x="22745" y="466572"/>
                  </a:lnTo>
                  <a:lnTo>
                    <a:pt x="22961" y="466572"/>
                  </a:lnTo>
                  <a:lnTo>
                    <a:pt x="19646" y="465302"/>
                  </a:lnTo>
                  <a:lnTo>
                    <a:pt x="18605" y="465302"/>
                  </a:lnTo>
                  <a:lnTo>
                    <a:pt x="19164" y="464032"/>
                  </a:lnTo>
                  <a:lnTo>
                    <a:pt x="23888" y="465302"/>
                  </a:lnTo>
                  <a:lnTo>
                    <a:pt x="24485" y="465302"/>
                  </a:lnTo>
                  <a:lnTo>
                    <a:pt x="24955" y="466572"/>
                  </a:lnTo>
                  <a:lnTo>
                    <a:pt x="26339" y="466572"/>
                  </a:lnTo>
                  <a:lnTo>
                    <a:pt x="25133" y="465302"/>
                  </a:lnTo>
                  <a:lnTo>
                    <a:pt x="25730" y="465302"/>
                  </a:lnTo>
                  <a:lnTo>
                    <a:pt x="26441" y="465302"/>
                  </a:lnTo>
                  <a:lnTo>
                    <a:pt x="26441" y="464832"/>
                  </a:lnTo>
                  <a:lnTo>
                    <a:pt x="27051" y="464426"/>
                  </a:lnTo>
                  <a:lnTo>
                    <a:pt x="28422" y="465302"/>
                  </a:lnTo>
                  <a:lnTo>
                    <a:pt x="27432" y="464172"/>
                  </a:lnTo>
                  <a:lnTo>
                    <a:pt x="27647" y="464032"/>
                  </a:lnTo>
                  <a:lnTo>
                    <a:pt x="27317" y="464032"/>
                  </a:lnTo>
                  <a:lnTo>
                    <a:pt x="26441" y="464032"/>
                  </a:lnTo>
                  <a:lnTo>
                    <a:pt x="25996" y="464032"/>
                  </a:lnTo>
                  <a:lnTo>
                    <a:pt x="27317" y="462762"/>
                  </a:lnTo>
                  <a:lnTo>
                    <a:pt x="25171" y="462762"/>
                  </a:lnTo>
                  <a:lnTo>
                    <a:pt x="26911" y="461492"/>
                  </a:lnTo>
                  <a:lnTo>
                    <a:pt x="22948" y="461492"/>
                  </a:lnTo>
                  <a:lnTo>
                    <a:pt x="22542" y="460222"/>
                  </a:lnTo>
                  <a:lnTo>
                    <a:pt x="24485" y="460222"/>
                  </a:lnTo>
                  <a:lnTo>
                    <a:pt x="26987" y="461492"/>
                  </a:lnTo>
                  <a:lnTo>
                    <a:pt x="25552" y="460222"/>
                  </a:lnTo>
                  <a:lnTo>
                    <a:pt x="26898" y="460222"/>
                  </a:lnTo>
                  <a:lnTo>
                    <a:pt x="29794" y="461492"/>
                  </a:lnTo>
                  <a:lnTo>
                    <a:pt x="27533" y="460222"/>
                  </a:lnTo>
                  <a:lnTo>
                    <a:pt x="31584" y="460222"/>
                  </a:lnTo>
                  <a:lnTo>
                    <a:pt x="32080" y="458952"/>
                  </a:lnTo>
                  <a:lnTo>
                    <a:pt x="27470" y="458952"/>
                  </a:lnTo>
                  <a:lnTo>
                    <a:pt x="25323" y="457682"/>
                  </a:lnTo>
                  <a:lnTo>
                    <a:pt x="26162" y="457682"/>
                  </a:lnTo>
                  <a:lnTo>
                    <a:pt x="26631" y="457682"/>
                  </a:lnTo>
                  <a:lnTo>
                    <a:pt x="35166" y="457682"/>
                  </a:lnTo>
                  <a:lnTo>
                    <a:pt x="28473" y="456412"/>
                  </a:lnTo>
                  <a:lnTo>
                    <a:pt x="28714" y="455142"/>
                  </a:lnTo>
                  <a:lnTo>
                    <a:pt x="30530" y="456412"/>
                  </a:lnTo>
                  <a:lnTo>
                    <a:pt x="31775" y="456412"/>
                  </a:lnTo>
                  <a:lnTo>
                    <a:pt x="28778" y="455142"/>
                  </a:lnTo>
                  <a:lnTo>
                    <a:pt x="28956" y="455142"/>
                  </a:lnTo>
                  <a:lnTo>
                    <a:pt x="27419" y="454367"/>
                  </a:lnTo>
                  <a:lnTo>
                    <a:pt x="27419" y="456412"/>
                  </a:lnTo>
                  <a:lnTo>
                    <a:pt x="26314" y="457530"/>
                  </a:lnTo>
                  <a:lnTo>
                    <a:pt x="24142" y="456412"/>
                  </a:lnTo>
                  <a:lnTo>
                    <a:pt x="27419" y="456412"/>
                  </a:lnTo>
                  <a:lnTo>
                    <a:pt x="27419" y="454367"/>
                  </a:lnTo>
                  <a:lnTo>
                    <a:pt x="26466" y="453872"/>
                  </a:lnTo>
                  <a:lnTo>
                    <a:pt x="25501" y="453872"/>
                  </a:lnTo>
                  <a:lnTo>
                    <a:pt x="24930" y="453644"/>
                  </a:lnTo>
                  <a:lnTo>
                    <a:pt x="24841" y="453872"/>
                  </a:lnTo>
                  <a:lnTo>
                    <a:pt x="24422" y="453872"/>
                  </a:lnTo>
                  <a:lnTo>
                    <a:pt x="24218" y="453364"/>
                  </a:lnTo>
                  <a:lnTo>
                    <a:pt x="22339" y="452602"/>
                  </a:lnTo>
                  <a:lnTo>
                    <a:pt x="23926" y="452602"/>
                  </a:lnTo>
                  <a:lnTo>
                    <a:pt x="24218" y="453364"/>
                  </a:lnTo>
                  <a:lnTo>
                    <a:pt x="24930" y="453644"/>
                  </a:lnTo>
                  <a:lnTo>
                    <a:pt x="25349" y="452602"/>
                  </a:lnTo>
                  <a:lnTo>
                    <a:pt x="29019" y="452602"/>
                  </a:lnTo>
                  <a:lnTo>
                    <a:pt x="26949" y="451332"/>
                  </a:lnTo>
                  <a:lnTo>
                    <a:pt x="28244" y="451332"/>
                  </a:lnTo>
                  <a:lnTo>
                    <a:pt x="30403" y="452602"/>
                  </a:lnTo>
                  <a:lnTo>
                    <a:pt x="31280" y="451332"/>
                  </a:lnTo>
                  <a:lnTo>
                    <a:pt x="33947" y="451332"/>
                  </a:lnTo>
                  <a:lnTo>
                    <a:pt x="32092" y="450062"/>
                  </a:lnTo>
                  <a:lnTo>
                    <a:pt x="30175" y="450062"/>
                  </a:lnTo>
                  <a:lnTo>
                    <a:pt x="27876" y="448792"/>
                  </a:lnTo>
                  <a:lnTo>
                    <a:pt x="29400" y="451332"/>
                  </a:lnTo>
                  <a:lnTo>
                    <a:pt x="27190" y="450519"/>
                  </a:lnTo>
                  <a:lnTo>
                    <a:pt x="26911" y="451332"/>
                  </a:lnTo>
                  <a:lnTo>
                    <a:pt x="24942" y="450062"/>
                  </a:lnTo>
                  <a:lnTo>
                    <a:pt x="25933" y="450062"/>
                  </a:lnTo>
                  <a:lnTo>
                    <a:pt x="27190" y="450519"/>
                  </a:lnTo>
                  <a:lnTo>
                    <a:pt x="27355" y="450062"/>
                  </a:lnTo>
                  <a:lnTo>
                    <a:pt x="21488" y="448792"/>
                  </a:lnTo>
                  <a:lnTo>
                    <a:pt x="27876" y="448792"/>
                  </a:lnTo>
                  <a:lnTo>
                    <a:pt x="33083" y="448792"/>
                  </a:lnTo>
                  <a:lnTo>
                    <a:pt x="27330" y="447522"/>
                  </a:lnTo>
                  <a:lnTo>
                    <a:pt x="29057" y="446252"/>
                  </a:lnTo>
                  <a:lnTo>
                    <a:pt x="25527" y="446252"/>
                  </a:lnTo>
                  <a:lnTo>
                    <a:pt x="27698" y="444982"/>
                  </a:lnTo>
                  <a:lnTo>
                    <a:pt x="29375" y="444982"/>
                  </a:lnTo>
                  <a:lnTo>
                    <a:pt x="31178" y="443712"/>
                  </a:lnTo>
                  <a:lnTo>
                    <a:pt x="29895" y="443712"/>
                  </a:lnTo>
                  <a:lnTo>
                    <a:pt x="31165" y="442442"/>
                  </a:lnTo>
                  <a:lnTo>
                    <a:pt x="24244" y="441172"/>
                  </a:lnTo>
                  <a:lnTo>
                    <a:pt x="25095" y="439902"/>
                  </a:lnTo>
                  <a:lnTo>
                    <a:pt x="27279" y="441172"/>
                  </a:lnTo>
                  <a:lnTo>
                    <a:pt x="30670" y="441172"/>
                  </a:lnTo>
                  <a:lnTo>
                    <a:pt x="26746" y="439902"/>
                  </a:lnTo>
                  <a:lnTo>
                    <a:pt x="28727" y="439902"/>
                  </a:lnTo>
                  <a:lnTo>
                    <a:pt x="27851" y="438632"/>
                  </a:lnTo>
                  <a:lnTo>
                    <a:pt x="25946" y="438632"/>
                  </a:lnTo>
                  <a:lnTo>
                    <a:pt x="25666" y="437362"/>
                  </a:lnTo>
                  <a:lnTo>
                    <a:pt x="29883" y="437362"/>
                  </a:lnTo>
                  <a:lnTo>
                    <a:pt x="23317" y="434822"/>
                  </a:lnTo>
                  <a:lnTo>
                    <a:pt x="28930" y="434822"/>
                  </a:lnTo>
                  <a:lnTo>
                    <a:pt x="28359" y="433552"/>
                  </a:lnTo>
                  <a:lnTo>
                    <a:pt x="27825" y="432282"/>
                  </a:lnTo>
                  <a:lnTo>
                    <a:pt x="30594" y="432282"/>
                  </a:lnTo>
                  <a:lnTo>
                    <a:pt x="22771" y="431012"/>
                  </a:lnTo>
                  <a:lnTo>
                    <a:pt x="25044" y="429742"/>
                  </a:lnTo>
                  <a:lnTo>
                    <a:pt x="27330" y="429742"/>
                  </a:lnTo>
                  <a:lnTo>
                    <a:pt x="28092" y="429996"/>
                  </a:lnTo>
                  <a:lnTo>
                    <a:pt x="28435" y="429742"/>
                  </a:lnTo>
                  <a:lnTo>
                    <a:pt x="34086" y="429742"/>
                  </a:lnTo>
                  <a:lnTo>
                    <a:pt x="29375" y="428472"/>
                  </a:lnTo>
                  <a:lnTo>
                    <a:pt x="29997" y="427202"/>
                  </a:lnTo>
                  <a:lnTo>
                    <a:pt x="30988" y="427202"/>
                  </a:lnTo>
                  <a:lnTo>
                    <a:pt x="27660" y="425932"/>
                  </a:lnTo>
                  <a:lnTo>
                    <a:pt x="26695" y="424662"/>
                  </a:lnTo>
                  <a:lnTo>
                    <a:pt x="25590" y="424662"/>
                  </a:lnTo>
                  <a:lnTo>
                    <a:pt x="24955" y="423392"/>
                  </a:lnTo>
                  <a:lnTo>
                    <a:pt x="25857" y="423392"/>
                  </a:lnTo>
                  <a:lnTo>
                    <a:pt x="30683" y="423392"/>
                  </a:lnTo>
                  <a:lnTo>
                    <a:pt x="31407" y="422122"/>
                  </a:lnTo>
                  <a:lnTo>
                    <a:pt x="33007" y="423392"/>
                  </a:lnTo>
                  <a:lnTo>
                    <a:pt x="32639" y="422122"/>
                  </a:lnTo>
                  <a:lnTo>
                    <a:pt x="28575" y="420852"/>
                  </a:lnTo>
                  <a:lnTo>
                    <a:pt x="29032" y="419582"/>
                  </a:lnTo>
                  <a:lnTo>
                    <a:pt x="27800" y="419582"/>
                  </a:lnTo>
                  <a:lnTo>
                    <a:pt x="23863" y="418312"/>
                  </a:lnTo>
                  <a:lnTo>
                    <a:pt x="30137" y="419582"/>
                  </a:lnTo>
                  <a:lnTo>
                    <a:pt x="27228" y="418312"/>
                  </a:lnTo>
                  <a:lnTo>
                    <a:pt x="31369" y="419582"/>
                  </a:lnTo>
                  <a:lnTo>
                    <a:pt x="30441" y="418312"/>
                  </a:lnTo>
                  <a:lnTo>
                    <a:pt x="27622" y="417042"/>
                  </a:lnTo>
                  <a:lnTo>
                    <a:pt x="27012" y="415848"/>
                  </a:lnTo>
                  <a:lnTo>
                    <a:pt x="27165" y="415848"/>
                  </a:lnTo>
                  <a:lnTo>
                    <a:pt x="27266" y="414502"/>
                  </a:lnTo>
                  <a:lnTo>
                    <a:pt x="35166" y="415772"/>
                  </a:lnTo>
                  <a:lnTo>
                    <a:pt x="32385" y="414502"/>
                  </a:lnTo>
                  <a:lnTo>
                    <a:pt x="29591" y="413232"/>
                  </a:lnTo>
                  <a:lnTo>
                    <a:pt x="35826" y="413232"/>
                  </a:lnTo>
                  <a:lnTo>
                    <a:pt x="33134" y="411962"/>
                  </a:lnTo>
                  <a:lnTo>
                    <a:pt x="37515" y="410692"/>
                  </a:lnTo>
                  <a:lnTo>
                    <a:pt x="37299" y="409422"/>
                  </a:lnTo>
                  <a:lnTo>
                    <a:pt x="31038" y="408152"/>
                  </a:lnTo>
                  <a:lnTo>
                    <a:pt x="37198" y="408152"/>
                  </a:lnTo>
                  <a:lnTo>
                    <a:pt x="30861" y="406882"/>
                  </a:lnTo>
                  <a:lnTo>
                    <a:pt x="31051" y="406882"/>
                  </a:lnTo>
                  <a:lnTo>
                    <a:pt x="32473" y="406438"/>
                  </a:lnTo>
                  <a:lnTo>
                    <a:pt x="34582" y="407301"/>
                  </a:lnTo>
                  <a:lnTo>
                    <a:pt x="34112" y="405904"/>
                  </a:lnTo>
                  <a:lnTo>
                    <a:pt x="35013" y="405612"/>
                  </a:lnTo>
                  <a:lnTo>
                    <a:pt x="36906" y="405612"/>
                  </a:lnTo>
                  <a:lnTo>
                    <a:pt x="36347" y="406882"/>
                  </a:lnTo>
                  <a:lnTo>
                    <a:pt x="37782" y="406882"/>
                  </a:lnTo>
                  <a:lnTo>
                    <a:pt x="38392" y="405612"/>
                  </a:lnTo>
                  <a:lnTo>
                    <a:pt x="37007" y="405612"/>
                  </a:lnTo>
                  <a:lnTo>
                    <a:pt x="33820" y="404342"/>
                  </a:lnTo>
                  <a:lnTo>
                    <a:pt x="42468" y="405612"/>
                  </a:lnTo>
                  <a:lnTo>
                    <a:pt x="39319" y="404342"/>
                  </a:lnTo>
                  <a:lnTo>
                    <a:pt x="41262" y="404342"/>
                  </a:lnTo>
                  <a:lnTo>
                    <a:pt x="40170" y="403072"/>
                  </a:lnTo>
                  <a:lnTo>
                    <a:pt x="41656" y="401802"/>
                  </a:lnTo>
                  <a:lnTo>
                    <a:pt x="39751" y="401320"/>
                  </a:lnTo>
                  <a:lnTo>
                    <a:pt x="40068" y="400532"/>
                  </a:lnTo>
                  <a:lnTo>
                    <a:pt x="40563" y="399262"/>
                  </a:lnTo>
                  <a:lnTo>
                    <a:pt x="39382" y="398754"/>
                  </a:lnTo>
                  <a:lnTo>
                    <a:pt x="39382" y="401231"/>
                  </a:lnTo>
                  <a:lnTo>
                    <a:pt x="36652" y="400532"/>
                  </a:lnTo>
                  <a:lnTo>
                    <a:pt x="39154" y="400532"/>
                  </a:lnTo>
                  <a:lnTo>
                    <a:pt x="39382" y="401231"/>
                  </a:lnTo>
                  <a:lnTo>
                    <a:pt x="39382" y="398754"/>
                  </a:lnTo>
                  <a:lnTo>
                    <a:pt x="34658" y="396722"/>
                  </a:lnTo>
                  <a:lnTo>
                    <a:pt x="39103" y="396722"/>
                  </a:lnTo>
                  <a:lnTo>
                    <a:pt x="36652" y="395452"/>
                  </a:lnTo>
                  <a:lnTo>
                    <a:pt x="39916" y="395452"/>
                  </a:lnTo>
                  <a:lnTo>
                    <a:pt x="37312" y="394182"/>
                  </a:lnTo>
                  <a:lnTo>
                    <a:pt x="38265" y="394182"/>
                  </a:lnTo>
                  <a:lnTo>
                    <a:pt x="39954" y="395452"/>
                  </a:lnTo>
                  <a:lnTo>
                    <a:pt x="42202" y="394182"/>
                  </a:lnTo>
                  <a:lnTo>
                    <a:pt x="36055" y="391642"/>
                  </a:lnTo>
                  <a:lnTo>
                    <a:pt x="35166" y="390372"/>
                  </a:lnTo>
                  <a:lnTo>
                    <a:pt x="39725" y="391642"/>
                  </a:lnTo>
                  <a:lnTo>
                    <a:pt x="42214" y="390372"/>
                  </a:lnTo>
                  <a:lnTo>
                    <a:pt x="42849" y="390372"/>
                  </a:lnTo>
                  <a:lnTo>
                    <a:pt x="43268" y="389102"/>
                  </a:lnTo>
                  <a:lnTo>
                    <a:pt x="43675" y="387832"/>
                  </a:lnTo>
                  <a:lnTo>
                    <a:pt x="39509" y="386562"/>
                  </a:lnTo>
                  <a:lnTo>
                    <a:pt x="37960" y="384022"/>
                  </a:lnTo>
                  <a:lnTo>
                    <a:pt x="43065" y="384022"/>
                  </a:lnTo>
                  <a:lnTo>
                    <a:pt x="40525" y="381482"/>
                  </a:lnTo>
                  <a:lnTo>
                    <a:pt x="43548" y="380212"/>
                  </a:lnTo>
                  <a:lnTo>
                    <a:pt x="39992" y="380212"/>
                  </a:lnTo>
                  <a:lnTo>
                    <a:pt x="39585" y="378942"/>
                  </a:lnTo>
                  <a:lnTo>
                    <a:pt x="40576" y="378942"/>
                  </a:lnTo>
                  <a:lnTo>
                    <a:pt x="36576" y="377672"/>
                  </a:lnTo>
                  <a:lnTo>
                    <a:pt x="40741" y="378942"/>
                  </a:lnTo>
                  <a:lnTo>
                    <a:pt x="44780" y="378942"/>
                  </a:lnTo>
                  <a:lnTo>
                    <a:pt x="43815" y="377672"/>
                  </a:lnTo>
                  <a:lnTo>
                    <a:pt x="44005" y="377672"/>
                  </a:lnTo>
                  <a:lnTo>
                    <a:pt x="38557" y="376402"/>
                  </a:lnTo>
                  <a:lnTo>
                    <a:pt x="41757" y="376402"/>
                  </a:lnTo>
                  <a:lnTo>
                    <a:pt x="41376" y="373862"/>
                  </a:lnTo>
                  <a:lnTo>
                    <a:pt x="40817" y="372592"/>
                  </a:lnTo>
                  <a:lnTo>
                    <a:pt x="43497" y="372592"/>
                  </a:lnTo>
                  <a:lnTo>
                    <a:pt x="42189" y="371322"/>
                  </a:lnTo>
                  <a:lnTo>
                    <a:pt x="40957" y="370052"/>
                  </a:lnTo>
                  <a:lnTo>
                    <a:pt x="43891" y="371322"/>
                  </a:lnTo>
                  <a:lnTo>
                    <a:pt x="45237" y="370052"/>
                  </a:lnTo>
                  <a:lnTo>
                    <a:pt x="44742" y="368782"/>
                  </a:lnTo>
                  <a:lnTo>
                    <a:pt x="47091" y="368782"/>
                  </a:lnTo>
                  <a:lnTo>
                    <a:pt x="38468" y="366242"/>
                  </a:lnTo>
                  <a:lnTo>
                    <a:pt x="42799" y="366242"/>
                  </a:lnTo>
                  <a:lnTo>
                    <a:pt x="42926" y="364972"/>
                  </a:lnTo>
                  <a:lnTo>
                    <a:pt x="46977" y="364972"/>
                  </a:lnTo>
                  <a:lnTo>
                    <a:pt x="43192" y="362432"/>
                  </a:lnTo>
                  <a:lnTo>
                    <a:pt x="45072" y="362432"/>
                  </a:lnTo>
                  <a:lnTo>
                    <a:pt x="45237" y="363702"/>
                  </a:lnTo>
                  <a:lnTo>
                    <a:pt x="45427" y="362432"/>
                  </a:lnTo>
                  <a:lnTo>
                    <a:pt x="48526" y="361162"/>
                  </a:lnTo>
                  <a:lnTo>
                    <a:pt x="46405" y="361162"/>
                  </a:lnTo>
                  <a:lnTo>
                    <a:pt x="43065" y="359892"/>
                  </a:lnTo>
                  <a:lnTo>
                    <a:pt x="41440" y="358622"/>
                  </a:lnTo>
                  <a:lnTo>
                    <a:pt x="44310" y="358622"/>
                  </a:lnTo>
                  <a:lnTo>
                    <a:pt x="40703" y="357352"/>
                  </a:lnTo>
                  <a:lnTo>
                    <a:pt x="41135" y="357352"/>
                  </a:lnTo>
                  <a:lnTo>
                    <a:pt x="40716" y="357073"/>
                  </a:lnTo>
                  <a:lnTo>
                    <a:pt x="40360" y="357352"/>
                  </a:lnTo>
                  <a:lnTo>
                    <a:pt x="39700" y="357352"/>
                  </a:lnTo>
                  <a:lnTo>
                    <a:pt x="38811" y="356082"/>
                  </a:lnTo>
                  <a:lnTo>
                    <a:pt x="39217" y="356082"/>
                  </a:lnTo>
                  <a:lnTo>
                    <a:pt x="40716" y="357073"/>
                  </a:lnTo>
                  <a:lnTo>
                    <a:pt x="41973" y="356082"/>
                  </a:lnTo>
                  <a:lnTo>
                    <a:pt x="41160" y="356082"/>
                  </a:lnTo>
                  <a:lnTo>
                    <a:pt x="41478" y="354812"/>
                  </a:lnTo>
                  <a:lnTo>
                    <a:pt x="38379" y="354812"/>
                  </a:lnTo>
                  <a:lnTo>
                    <a:pt x="37299" y="353542"/>
                  </a:lnTo>
                  <a:lnTo>
                    <a:pt x="40347" y="353542"/>
                  </a:lnTo>
                  <a:lnTo>
                    <a:pt x="38277" y="352272"/>
                  </a:lnTo>
                  <a:lnTo>
                    <a:pt x="40081" y="352272"/>
                  </a:lnTo>
                  <a:lnTo>
                    <a:pt x="40957" y="353542"/>
                  </a:lnTo>
                  <a:lnTo>
                    <a:pt x="43091" y="352272"/>
                  </a:lnTo>
                  <a:lnTo>
                    <a:pt x="46786" y="352272"/>
                  </a:lnTo>
                  <a:lnTo>
                    <a:pt x="42557" y="351002"/>
                  </a:lnTo>
                  <a:lnTo>
                    <a:pt x="43929" y="349732"/>
                  </a:lnTo>
                  <a:lnTo>
                    <a:pt x="47866" y="349732"/>
                  </a:lnTo>
                  <a:lnTo>
                    <a:pt x="46977" y="348462"/>
                  </a:lnTo>
                  <a:lnTo>
                    <a:pt x="47129" y="348462"/>
                  </a:lnTo>
                  <a:lnTo>
                    <a:pt x="44208" y="347192"/>
                  </a:lnTo>
                  <a:lnTo>
                    <a:pt x="42710" y="347192"/>
                  </a:lnTo>
                  <a:lnTo>
                    <a:pt x="42519" y="347065"/>
                  </a:lnTo>
                  <a:lnTo>
                    <a:pt x="42240" y="347014"/>
                  </a:lnTo>
                  <a:lnTo>
                    <a:pt x="42024" y="347027"/>
                  </a:lnTo>
                  <a:lnTo>
                    <a:pt x="41833" y="347052"/>
                  </a:lnTo>
                  <a:lnTo>
                    <a:pt x="42125" y="347129"/>
                  </a:lnTo>
                  <a:lnTo>
                    <a:pt x="42697" y="347268"/>
                  </a:lnTo>
                  <a:lnTo>
                    <a:pt x="42811" y="348462"/>
                  </a:lnTo>
                  <a:lnTo>
                    <a:pt x="42329" y="348462"/>
                  </a:lnTo>
                  <a:lnTo>
                    <a:pt x="42329" y="351002"/>
                  </a:lnTo>
                  <a:lnTo>
                    <a:pt x="42125" y="352044"/>
                  </a:lnTo>
                  <a:lnTo>
                    <a:pt x="37846" y="351002"/>
                  </a:lnTo>
                  <a:lnTo>
                    <a:pt x="42329" y="351002"/>
                  </a:lnTo>
                  <a:lnTo>
                    <a:pt x="42329" y="348462"/>
                  </a:lnTo>
                  <a:lnTo>
                    <a:pt x="40157" y="348462"/>
                  </a:lnTo>
                  <a:lnTo>
                    <a:pt x="41846" y="347192"/>
                  </a:lnTo>
                  <a:lnTo>
                    <a:pt x="41338" y="347192"/>
                  </a:lnTo>
                  <a:lnTo>
                    <a:pt x="39992" y="347192"/>
                  </a:lnTo>
                  <a:lnTo>
                    <a:pt x="37198" y="345922"/>
                  </a:lnTo>
                  <a:lnTo>
                    <a:pt x="41338" y="347192"/>
                  </a:lnTo>
                  <a:lnTo>
                    <a:pt x="43675" y="345922"/>
                  </a:lnTo>
                  <a:lnTo>
                    <a:pt x="46202" y="345922"/>
                  </a:lnTo>
                  <a:lnTo>
                    <a:pt x="44716" y="344652"/>
                  </a:lnTo>
                  <a:lnTo>
                    <a:pt x="45491" y="343382"/>
                  </a:lnTo>
                  <a:lnTo>
                    <a:pt x="40119" y="342112"/>
                  </a:lnTo>
                  <a:lnTo>
                    <a:pt x="42494" y="342112"/>
                  </a:lnTo>
                  <a:lnTo>
                    <a:pt x="43522" y="340842"/>
                  </a:lnTo>
                  <a:lnTo>
                    <a:pt x="43129" y="340715"/>
                  </a:lnTo>
                  <a:lnTo>
                    <a:pt x="42926" y="340144"/>
                  </a:lnTo>
                  <a:lnTo>
                    <a:pt x="42926" y="340639"/>
                  </a:lnTo>
                  <a:lnTo>
                    <a:pt x="39725" y="339572"/>
                  </a:lnTo>
                  <a:lnTo>
                    <a:pt x="41567" y="339572"/>
                  </a:lnTo>
                  <a:lnTo>
                    <a:pt x="42926" y="340639"/>
                  </a:lnTo>
                  <a:lnTo>
                    <a:pt x="42926" y="340144"/>
                  </a:lnTo>
                  <a:lnTo>
                    <a:pt x="42722" y="339572"/>
                  </a:lnTo>
                  <a:lnTo>
                    <a:pt x="43865" y="339572"/>
                  </a:lnTo>
                  <a:lnTo>
                    <a:pt x="45250" y="338302"/>
                  </a:lnTo>
                  <a:lnTo>
                    <a:pt x="42659" y="337032"/>
                  </a:lnTo>
                  <a:lnTo>
                    <a:pt x="40411" y="335762"/>
                  </a:lnTo>
                  <a:lnTo>
                    <a:pt x="42799" y="334492"/>
                  </a:lnTo>
                  <a:lnTo>
                    <a:pt x="41414" y="334492"/>
                  </a:lnTo>
                  <a:lnTo>
                    <a:pt x="45250" y="331952"/>
                  </a:lnTo>
                  <a:lnTo>
                    <a:pt x="43154" y="330682"/>
                  </a:lnTo>
                  <a:lnTo>
                    <a:pt x="38976" y="328142"/>
                  </a:lnTo>
                  <a:lnTo>
                    <a:pt x="44843" y="326872"/>
                  </a:lnTo>
                  <a:lnTo>
                    <a:pt x="46050" y="325602"/>
                  </a:lnTo>
                  <a:lnTo>
                    <a:pt x="43624" y="325602"/>
                  </a:lnTo>
                  <a:lnTo>
                    <a:pt x="41846" y="324332"/>
                  </a:lnTo>
                  <a:lnTo>
                    <a:pt x="44983" y="324332"/>
                  </a:lnTo>
                  <a:lnTo>
                    <a:pt x="41478" y="323062"/>
                  </a:lnTo>
                  <a:lnTo>
                    <a:pt x="39014" y="321792"/>
                  </a:lnTo>
                  <a:lnTo>
                    <a:pt x="49453" y="323062"/>
                  </a:lnTo>
                  <a:close/>
                </a:path>
                <a:path w="103505" h="510540">
                  <a:moveTo>
                    <a:pt x="52489" y="184759"/>
                  </a:moveTo>
                  <a:lnTo>
                    <a:pt x="52285" y="184581"/>
                  </a:lnTo>
                  <a:lnTo>
                    <a:pt x="51917" y="184569"/>
                  </a:lnTo>
                  <a:lnTo>
                    <a:pt x="52489" y="184759"/>
                  </a:lnTo>
                  <a:close/>
                </a:path>
                <a:path w="103505" h="510540">
                  <a:moveTo>
                    <a:pt x="52666" y="188734"/>
                  </a:moveTo>
                  <a:lnTo>
                    <a:pt x="52374" y="188518"/>
                  </a:lnTo>
                  <a:lnTo>
                    <a:pt x="52222" y="188620"/>
                  </a:lnTo>
                  <a:lnTo>
                    <a:pt x="52412" y="188658"/>
                  </a:lnTo>
                  <a:lnTo>
                    <a:pt x="52565" y="188709"/>
                  </a:lnTo>
                  <a:close/>
                </a:path>
                <a:path w="103505" h="510540">
                  <a:moveTo>
                    <a:pt x="52997" y="188887"/>
                  </a:moveTo>
                  <a:lnTo>
                    <a:pt x="52679" y="188734"/>
                  </a:lnTo>
                  <a:lnTo>
                    <a:pt x="52984" y="188963"/>
                  </a:lnTo>
                  <a:close/>
                </a:path>
                <a:path w="103505" h="510540">
                  <a:moveTo>
                    <a:pt x="53416" y="185064"/>
                  </a:moveTo>
                  <a:lnTo>
                    <a:pt x="52489" y="184759"/>
                  </a:lnTo>
                  <a:lnTo>
                    <a:pt x="53416" y="185064"/>
                  </a:lnTo>
                  <a:close/>
                </a:path>
                <a:path w="103505" h="510540">
                  <a:moveTo>
                    <a:pt x="53644" y="189407"/>
                  </a:moveTo>
                  <a:lnTo>
                    <a:pt x="52984" y="188963"/>
                  </a:lnTo>
                  <a:lnTo>
                    <a:pt x="52844" y="189153"/>
                  </a:lnTo>
                  <a:lnTo>
                    <a:pt x="53644" y="189407"/>
                  </a:lnTo>
                  <a:close/>
                </a:path>
                <a:path w="103505" h="510540">
                  <a:moveTo>
                    <a:pt x="54457" y="185331"/>
                  </a:moveTo>
                  <a:lnTo>
                    <a:pt x="53632" y="185115"/>
                  </a:lnTo>
                  <a:lnTo>
                    <a:pt x="53416" y="185064"/>
                  </a:lnTo>
                  <a:lnTo>
                    <a:pt x="54457" y="185331"/>
                  </a:lnTo>
                  <a:close/>
                </a:path>
                <a:path w="103505" h="510540">
                  <a:moveTo>
                    <a:pt x="54571" y="189699"/>
                  </a:moveTo>
                  <a:lnTo>
                    <a:pt x="54343" y="189230"/>
                  </a:lnTo>
                  <a:lnTo>
                    <a:pt x="53797" y="189230"/>
                  </a:lnTo>
                  <a:lnTo>
                    <a:pt x="54571" y="189699"/>
                  </a:lnTo>
                  <a:close/>
                </a:path>
                <a:path w="103505" h="510540">
                  <a:moveTo>
                    <a:pt x="54787" y="189230"/>
                  </a:moveTo>
                  <a:lnTo>
                    <a:pt x="53670" y="187960"/>
                  </a:lnTo>
                  <a:lnTo>
                    <a:pt x="54343" y="189230"/>
                  </a:lnTo>
                  <a:lnTo>
                    <a:pt x="54787" y="189230"/>
                  </a:lnTo>
                  <a:close/>
                </a:path>
                <a:path w="103505" h="510540">
                  <a:moveTo>
                    <a:pt x="54787" y="184353"/>
                  </a:moveTo>
                  <a:lnTo>
                    <a:pt x="54381" y="184213"/>
                  </a:lnTo>
                  <a:lnTo>
                    <a:pt x="54165" y="184353"/>
                  </a:lnTo>
                  <a:lnTo>
                    <a:pt x="54787" y="184353"/>
                  </a:lnTo>
                  <a:close/>
                </a:path>
                <a:path w="103505" h="510540">
                  <a:moveTo>
                    <a:pt x="55867" y="190500"/>
                  </a:moveTo>
                  <a:lnTo>
                    <a:pt x="54571" y="189699"/>
                  </a:lnTo>
                  <a:lnTo>
                    <a:pt x="54952" y="190500"/>
                  </a:lnTo>
                  <a:lnTo>
                    <a:pt x="55867" y="190500"/>
                  </a:lnTo>
                  <a:close/>
                </a:path>
                <a:path w="103505" h="510540">
                  <a:moveTo>
                    <a:pt x="55880" y="178498"/>
                  </a:moveTo>
                  <a:lnTo>
                    <a:pt x="54546" y="177800"/>
                  </a:lnTo>
                  <a:lnTo>
                    <a:pt x="55422" y="179070"/>
                  </a:lnTo>
                  <a:lnTo>
                    <a:pt x="55880" y="178498"/>
                  </a:lnTo>
                  <a:close/>
                </a:path>
                <a:path w="103505" h="510540">
                  <a:moveTo>
                    <a:pt x="56095" y="184823"/>
                  </a:moveTo>
                  <a:lnTo>
                    <a:pt x="54927" y="184404"/>
                  </a:lnTo>
                  <a:lnTo>
                    <a:pt x="54089" y="184404"/>
                  </a:lnTo>
                  <a:lnTo>
                    <a:pt x="52082" y="184404"/>
                  </a:lnTo>
                  <a:lnTo>
                    <a:pt x="52285" y="184581"/>
                  </a:lnTo>
                  <a:lnTo>
                    <a:pt x="56095" y="184823"/>
                  </a:lnTo>
                  <a:close/>
                </a:path>
                <a:path w="103505" h="510540">
                  <a:moveTo>
                    <a:pt x="58115" y="175069"/>
                  </a:moveTo>
                  <a:lnTo>
                    <a:pt x="56997" y="175336"/>
                  </a:lnTo>
                  <a:lnTo>
                    <a:pt x="57619" y="175247"/>
                  </a:lnTo>
                  <a:lnTo>
                    <a:pt x="57924" y="175158"/>
                  </a:lnTo>
                  <a:lnTo>
                    <a:pt x="58115" y="175069"/>
                  </a:lnTo>
                  <a:close/>
                </a:path>
                <a:path w="103505" h="510540">
                  <a:moveTo>
                    <a:pt x="59486" y="171780"/>
                  </a:moveTo>
                  <a:lnTo>
                    <a:pt x="59232" y="171742"/>
                  </a:lnTo>
                  <a:lnTo>
                    <a:pt x="58966" y="171716"/>
                  </a:lnTo>
                  <a:lnTo>
                    <a:pt x="58737" y="171729"/>
                  </a:lnTo>
                  <a:lnTo>
                    <a:pt x="58915" y="171767"/>
                  </a:lnTo>
                  <a:lnTo>
                    <a:pt x="59207" y="171780"/>
                  </a:lnTo>
                  <a:lnTo>
                    <a:pt x="59486" y="171780"/>
                  </a:lnTo>
                  <a:close/>
                </a:path>
                <a:path w="103505" h="510540">
                  <a:moveTo>
                    <a:pt x="60198" y="120154"/>
                  </a:moveTo>
                  <a:close/>
                </a:path>
                <a:path w="103505" h="510540">
                  <a:moveTo>
                    <a:pt x="60934" y="137325"/>
                  </a:moveTo>
                  <a:lnTo>
                    <a:pt x="60807" y="137160"/>
                  </a:lnTo>
                  <a:lnTo>
                    <a:pt x="60439" y="137160"/>
                  </a:lnTo>
                  <a:lnTo>
                    <a:pt x="60934" y="137325"/>
                  </a:lnTo>
                  <a:close/>
                </a:path>
                <a:path w="103505" h="510540">
                  <a:moveTo>
                    <a:pt x="62433" y="154190"/>
                  </a:moveTo>
                  <a:lnTo>
                    <a:pt x="61772" y="153517"/>
                  </a:lnTo>
                  <a:lnTo>
                    <a:pt x="60071" y="153543"/>
                  </a:lnTo>
                  <a:lnTo>
                    <a:pt x="62433" y="154190"/>
                  </a:lnTo>
                  <a:close/>
                </a:path>
                <a:path w="103505" h="510540">
                  <a:moveTo>
                    <a:pt x="62585" y="189230"/>
                  </a:moveTo>
                  <a:lnTo>
                    <a:pt x="59220" y="187960"/>
                  </a:lnTo>
                  <a:lnTo>
                    <a:pt x="60960" y="187960"/>
                  </a:lnTo>
                  <a:lnTo>
                    <a:pt x="59042" y="186690"/>
                  </a:lnTo>
                  <a:lnTo>
                    <a:pt x="57645" y="186690"/>
                  </a:lnTo>
                  <a:lnTo>
                    <a:pt x="58674" y="187960"/>
                  </a:lnTo>
                  <a:lnTo>
                    <a:pt x="58407" y="187960"/>
                  </a:lnTo>
                  <a:lnTo>
                    <a:pt x="62585" y="189230"/>
                  </a:lnTo>
                  <a:close/>
                </a:path>
                <a:path w="103505" h="510540">
                  <a:moveTo>
                    <a:pt x="62750" y="139700"/>
                  </a:moveTo>
                  <a:lnTo>
                    <a:pt x="60833" y="138430"/>
                  </a:lnTo>
                  <a:lnTo>
                    <a:pt x="62014" y="139700"/>
                  </a:lnTo>
                  <a:lnTo>
                    <a:pt x="62750" y="139700"/>
                  </a:lnTo>
                  <a:close/>
                </a:path>
                <a:path w="103505" h="510540">
                  <a:moveTo>
                    <a:pt x="62814" y="117005"/>
                  </a:moveTo>
                  <a:lnTo>
                    <a:pt x="62598" y="116928"/>
                  </a:lnTo>
                  <a:lnTo>
                    <a:pt x="62077" y="116776"/>
                  </a:lnTo>
                  <a:lnTo>
                    <a:pt x="60731" y="117081"/>
                  </a:lnTo>
                  <a:lnTo>
                    <a:pt x="61785" y="117119"/>
                  </a:lnTo>
                  <a:lnTo>
                    <a:pt x="62395" y="117081"/>
                  </a:lnTo>
                  <a:lnTo>
                    <a:pt x="62814" y="117005"/>
                  </a:lnTo>
                  <a:close/>
                </a:path>
                <a:path w="103505" h="510540">
                  <a:moveTo>
                    <a:pt x="63500" y="158877"/>
                  </a:moveTo>
                  <a:lnTo>
                    <a:pt x="62915" y="158750"/>
                  </a:lnTo>
                  <a:lnTo>
                    <a:pt x="62433" y="160020"/>
                  </a:lnTo>
                  <a:lnTo>
                    <a:pt x="63500" y="158877"/>
                  </a:lnTo>
                  <a:close/>
                </a:path>
                <a:path w="103505" h="510540">
                  <a:moveTo>
                    <a:pt x="63741" y="147320"/>
                  </a:moveTo>
                  <a:lnTo>
                    <a:pt x="62242" y="146050"/>
                  </a:lnTo>
                  <a:lnTo>
                    <a:pt x="62750" y="147320"/>
                  </a:lnTo>
                  <a:lnTo>
                    <a:pt x="63741" y="147320"/>
                  </a:lnTo>
                  <a:close/>
                </a:path>
                <a:path w="103505" h="510540">
                  <a:moveTo>
                    <a:pt x="64452" y="190500"/>
                  </a:moveTo>
                  <a:lnTo>
                    <a:pt x="57899" y="187960"/>
                  </a:lnTo>
                  <a:lnTo>
                    <a:pt x="55918" y="186690"/>
                  </a:lnTo>
                  <a:lnTo>
                    <a:pt x="56095" y="187960"/>
                  </a:lnTo>
                  <a:lnTo>
                    <a:pt x="55041" y="187960"/>
                  </a:lnTo>
                  <a:lnTo>
                    <a:pt x="53987" y="186690"/>
                  </a:lnTo>
                  <a:lnTo>
                    <a:pt x="54800" y="187960"/>
                  </a:lnTo>
                  <a:lnTo>
                    <a:pt x="56565" y="189230"/>
                  </a:lnTo>
                  <a:lnTo>
                    <a:pt x="57975" y="189230"/>
                  </a:lnTo>
                  <a:lnTo>
                    <a:pt x="58521" y="190500"/>
                  </a:lnTo>
                  <a:lnTo>
                    <a:pt x="64452" y="190500"/>
                  </a:lnTo>
                  <a:close/>
                </a:path>
                <a:path w="103505" h="510540">
                  <a:moveTo>
                    <a:pt x="64630" y="130810"/>
                  </a:moveTo>
                  <a:lnTo>
                    <a:pt x="64566" y="130644"/>
                  </a:lnTo>
                  <a:lnTo>
                    <a:pt x="61226" y="129540"/>
                  </a:lnTo>
                  <a:lnTo>
                    <a:pt x="60896" y="129286"/>
                  </a:lnTo>
                  <a:lnTo>
                    <a:pt x="59994" y="129540"/>
                  </a:lnTo>
                  <a:lnTo>
                    <a:pt x="64630" y="130810"/>
                  </a:lnTo>
                  <a:close/>
                </a:path>
                <a:path w="103505" h="510540">
                  <a:moveTo>
                    <a:pt x="64744" y="147612"/>
                  </a:moveTo>
                  <a:lnTo>
                    <a:pt x="64350" y="147358"/>
                  </a:lnTo>
                  <a:lnTo>
                    <a:pt x="63741" y="147472"/>
                  </a:lnTo>
                  <a:lnTo>
                    <a:pt x="63817" y="147675"/>
                  </a:lnTo>
                  <a:lnTo>
                    <a:pt x="64185" y="147929"/>
                  </a:lnTo>
                  <a:lnTo>
                    <a:pt x="64414" y="147789"/>
                  </a:lnTo>
                  <a:lnTo>
                    <a:pt x="64744" y="147612"/>
                  </a:lnTo>
                  <a:close/>
                </a:path>
                <a:path w="103505" h="510540">
                  <a:moveTo>
                    <a:pt x="65062" y="152400"/>
                  </a:moveTo>
                  <a:lnTo>
                    <a:pt x="64465" y="152095"/>
                  </a:lnTo>
                  <a:lnTo>
                    <a:pt x="64935" y="152400"/>
                  </a:lnTo>
                  <a:lnTo>
                    <a:pt x="65062" y="152400"/>
                  </a:lnTo>
                  <a:close/>
                </a:path>
                <a:path w="103505" h="510540">
                  <a:moveTo>
                    <a:pt x="65417" y="182549"/>
                  </a:moveTo>
                  <a:lnTo>
                    <a:pt x="65227" y="181889"/>
                  </a:lnTo>
                  <a:lnTo>
                    <a:pt x="64008" y="181610"/>
                  </a:lnTo>
                  <a:lnTo>
                    <a:pt x="64960" y="182410"/>
                  </a:lnTo>
                  <a:lnTo>
                    <a:pt x="65417" y="182549"/>
                  </a:lnTo>
                  <a:close/>
                </a:path>
                <a:path w="103505" h="510540">
                  <a:moveTo>
                    <a:pt x="65481" y="148590"/>
                  </a:moveTo>
                  <a:lnTo>
                    <a:pt x="64973" y="148361"/>
                  </a:lnTo>
                  <a:lnTo>
                    <a:pt x="64477" y="148132"/>
                  </a:lnTo>
                  <a:lnTo>
                    <a:pt x="64185" y="147929"/>
                  </a:lnTo>
                  <a:lnTo>
                    <a:pt x="63931" y="148107"/>
                  </a:lnTo>
                  <a:lnTo>
                    <a:pt x="63830" y="148272"/>
                  </a:lnTo>
                  <a:lnTo>
                    <a:pt x="65481" y="148590"/>
                  </a:lnTo>
                  <a:close/>
                </a:path>
                <a:path w="103505" h="510540">
                  <a:moveTo>
                    <a:pt x="65519" y="189230"/>
                  </a:moveTo>
                  <a:lnTo>
                    <a:pt x="62915" y="188302"/>
                  </a:lnTo>
                  <a:lnTo>
                    <a:pt x="63309" y="189230"/>
                  </a:lnTo>
                  <a:lnTo>
                    <a:pt x="65519" y="189230"/>
                  </a:lnTo>
                  <a:close/>
                </a:path>
                <a:path w="103505" h="510540">
                  <a:moveTo>
                    <a:pt x="65760" y="94475"/>
                  </a:moveTo>
                  <a:lnTo>
                    <a:pt x="64617" y="93980"/>
                  </a:lnTo>
                  <a:lnTo>
                    <a:pt x="64147" y="95250"/>
                  </a:lnTo>
                  <a:lnTo>
                    <a:pt x="65582" y="95250"/>
                  </a:lnTo>
                  <a:lnTo>
                    <a:pt x="65760" y="94475"/>
                  </a:lnTo>
                  <a:close/>
                </a:path>
                <a:path w="103505" h="510540">
                  <a:moveTo>
                    <a:pt x="65874" y="93980"/>
                  </a:moveTo>
                  <a:lnTo>
                    <a:pt x="65735" y="93980"/>
                  </a:lnTo>
                  <a:lnTo>
                    <a:pt x="65874" y="93980"/>
                  </a:lnTo>
                  <a:close/>
                </a:path>
                <a:path w="103505" h="510540">
                  <a:moveTo>
                    <a:pt x="66421" y="182880"/>
                  </a:moveTo>
                  <a:lnTo>
                    <a:pt x="65417" y="182549"/>
                  </a:lnTo>
                  <a:lnTo>
                    <a:pt x="65519" y="182880"/>
                  </a:lnTo>
                  <a:lnTo>
                    <a:pt x="66421" y="182880"/>
                  </a:lnTo>
                  <a:close/>
                </a:path>
                <a:path w="103505" h="510540">
                  <a:moveTo>
                    <a:pt x="66497" y="94805"/>
                  </a:moveTo>
                  <a:lnTo>
                    <a:pt x="66040" y="94195"/>
                  </a:lnTo>
                  <a:lnTo>
                    <a:pt x="65849" y="94056"/>
                  </a:lnTo>
                  <a:lnTo>
                    <a:pt x="65760" y="94475"/>
                  </a:lnTo>
                  <a:lnTo>
                    <a:pt x="66497" y="94805"/>
                  </a:lnTo>
                  <a:close/>
                </a:path>
                <a:path w="103505" h="510540">
                  <a:moveTo>
                    <a:pt x="66776" y="184150"/>
                  </a:moveTo>
                  <a:lnTo>
                    <a:pt x="64744" y="182880"/>
                  </a:lnTo>
                  <a:lnTo>
                    <a:pt x="65405" y="184150"/>
                  </a:lnTo>
                  <a:lnTo>
                    <a:pt x="66776" y="184150"/>
                  </a:lnTo>
                  <a:close/>
                </a:path>
                <a:path w="103505" h="510540">
                  <a:moveTo>
                    <a:pt x="69570" y="181610"/>
                  </a:moveTo>
                  <a:lnTo>
                    <a:pt x="67081" y="180911"/>
                  </a:lnTo>
                  <a:lnTo>
                    <a:pt x="68554" y="181610"/>
                  </a:lnTo>
                  <a:lnTo>
                    <a:pt x="69570" y="181610"/>
                  </a:lnTo>
                  <a:close/>
                </a:path>
                <a:path w="103505" h="510540">
                  <a:moveTo>
                    <a:pt x="69951" y="183578"/>
                  </a:moveTo>
                  <a:lnTo>
                    <a:pt x="67754" y="183299"/>
                  </a:lnTo>
                  <a:lnTo>
                    <a:pt x="67551" y="183629"/>
                  </a:lnTo>
                  <a:lnTo>
                    <a:pt x="69951" y="183578"/>
                  </a:lnTo>
                  <a:close/>
                </a:path>
                <a:path w="103505" h="510540">
                  <a:moveTo>
                    <a:pt x="70853" y="59690"/>
                  </a:moveTo>
                  <a:lnTo>
                    <a:pt x="67589" y="58420"/>
                  </a:lnTo>
                  <a:lnTo>
                    <a:pt x="70472" y="59690"/>
                  </a:lnTo>
                  <a:lnTo>
                    <a:pt x="70853" y="59690"/>
                  </a:lnTo>
                  <a:close/>
                </a:path>
                <a:path w="103505" h="510540">
                  <a:moveTo>
                    <a:pt x="71107" y="165836"/>
                  </a:moveTo>
                  <a:lnTo>
                    <a:pt x="70853" y="165811"/>
                  </a:lnTo>
                  <a:lnTo>
                    <a:pt x="70675" y="165811"/>
                  </a:lnTo>
                  <a:lnTo>
                    <a:pt x="70815" y="165823"/>
                  </a:lnTo>
                  <a:lnTo>
                    <a:pt x="71018" y="165849"/>
                  </a:lnTo>
                  <a:close/>
                </a:path>
                <a:path w="103505" h="510540">
                  <a:moveTo>
                    <a:pt x="71386" y="59893"/>
                  </a:moveTo>
                  <a:lnTo>
                    <a:pt x="70980" y="59690"/>
                  </a:lnTo>
                  <a:lnTo>
                    <a:pt x="70853" y="59690"/>
                  </a:lnTo>
                  <a:lnTo>
                    <a:pt x="71386" y="59893"/>
                  </a:lnTo>
                  <a:close/>
                </a:path>
                <a:path w="103505" h="510540">
                  <a:moveTo>
                    <a:pt x="72097" y="176530"/>
                  </a:moveTo>
                  <a:lnTo>
                    <a:pt x="71488" y="175260"/>
                  </a:lnTo>
                  <a:lnTo>
                    <a:pt x="70586" y="176009"/>
                  </a:lnTo>
                  <a:lnTo>
                    <a:pt x="72097" y="176530"/>
                  </a:lnTo>
                  <a:close/>
                </a:path>
                <a:path w="103505" h="510540">
                  <a:moveTo>
                    <a:pt x="72682" y="180619"/>
                  </a:moveTo>
                  <a:lnTo>
                    <a:pt x="71729" y="180098"/>
                  </a:lnTo>
                  <a:lnTo>
                    <a:pt x="71488" y="179971"/>
                  </a:lnTo>
                  <a:lnTo>
                    <a:pt x="70446" y="180124"/>
                  </a:lnTo>
                  <a:lnTo>
                    <a:pt x="70853" y="180708"/>
                  </a:lnTo>
                  <a:lnTo>
                    <a:pt x="72059" y="180454"/>
                  </a:lnTo>
                  <a:lnTo>
                    <a:pt x="72682" y="180619"/>
                  </a:lnTo>
                  <a:close/>
                </a:path>
                <a:path w="103505" h="510540">
                  <a:moveTo>
                    <a:pt x="73533" y="161290"/>
                  </a:moveTo>
                  <a:lnTo>
                    <a:pt x="72872" y="160020"/>
                  </a:lnTo>
                  <a:lnTo>
                    <a:pt x="72351" y="160020"/>
                  </a:lnTo>
                  <a:lnTo>
                    <a:pt x="73533" y="161290"/>
                  </a:lnTo>
                  <a:close/>
                </a:path>
                <a:path w="103505" h="510540">
                  <a:moveTo>
                    <a:pt x="73647" y="183515"/>
                  </a:moveTo>
                  <a:lnTo>
                    <a:pt x="69951" y="183578"/>
                  </a:lnTo>
                  <a:lnTo>
                    <a:pt x="70078" y="183934"/>
                  </a:lnTo>
                  <a:lnTo>
                    <a:pt x="73647" y="183515"/>
                  </a:lnTo>
                  <a:close/>
                </a:path>
                <a:path w="103505" h="510540">
                  <a:moveTo>
                    <a:pt x="73723" y="67310"/>
                  </a:moveTo>
                  <a:lnTo>
                    <a:pt x="73367" y="66662"/>
                  </a:lnTo>
                  <a:lnTo>
                    <a:pt x="71666" y="66040"/>
                  </a:lnTo>
                  <a:lnTo>
                    <a:pt x="73723" y="67310"/>
                  </a:lnTo>
                  <a:close/>
                </a:path>
                <a:path w="103505" h="510540">
                  <a:moveTo>
                    <a:pt x="74904" y="170180"/>
                  </a:moveTo>
                  <a:lnTo>
                    <a:pt x="73533" y="168910"/>
                  </a:lnTo>
                  <a:lnTo>
                    <a:pt x="72047" y="168910"/>
                  </a:lnTo>
                  <a:lnTo>
                    <a:pt x="72097" y="167640"/>
                  </a:lnTo>
                  <a:lnTo>
                    <a:pt x="73533" y="168910"/>
                  </a:lnTo>
                  <a:lnTo>
                    <a:pt x="74371" y="168910"/>
                  </a:lnTo>
                  <a:lnTo>
                    <a:pt x="73101" y="167640"/>
                  </a:lnTo>
                  <a:lnTo>
                    <a:pt x="74333" y="166370"/>
                  </a:lnTo>
                  <a:lnTo>
                    <a:pt x="70675" y="166370"/>
                  </a:lnTo>
                  <a:lnTo>
                    <a:pt x="67906" y="165100"/>
                  </a:lnTo>
                  <a:lnTo>
                    <a:pt x="72872" y="163830"/>
                  </a:lnTo>
                  <a:lnTo>
                    <a:pt x="71831" y="162560"/>
                  </a:lnTo>
                  <a:lnTo>
                    <a:pt x="72466" y="161290"/>
                  </a:lnTo>
                  <a:lnTo>
                    <a:pt x="62458" y="161290"/>
                  </a:lnTo>
                  <a:lnTo>
                    <a:pt x="59016" y="161290"/>
                  </a:lnTo>
                  <a:lnTo>
                    <a:pt x="61048" y="162560"/>
                  </a:lnTo>
                  <a:lnTo>
                    <a:pt x="62484" y="163830"/>
                  </a:lnTo>
                  <a:lnTo>
                    <a:pt x="59778" y="163830"/>
                  </a:lnTo>
                  <a:lnTo>
                    <a:pt x="60121" y="165100"/>
                  </a:lnTo>
                  <a:lnTo>
                    <a:pt x="60731" y="165100"/>
                  </a:lnTo>
                  <a:lnTo>
                    <a:pt x="60439" y="166370"/>
                  </a:lnTo>
                  <a:lnTo>
                    <a:pt x="59448" y="166370"/>
                  </a:lnTo>
                  <a:lnTo>
                    <a:pt x="60325" y="168910"/>
                  </a:lnTo>
                  <a:lnTo>
                    <a:pt x="61429" y="170180"/>
                  </a:lnTo>
                  <a:lnTo>
                    <a:pt x="57988" y="170180"/>
                  </a:lnTo>
                  <a:lnTo>
                    <a:pt x="58978" y="171450"/>
                  </a:lnTo>
                  <a:lnTo>
                    <a:pt x="62369" y="171450"/>
                  </a:lnTo>
                  <a:lnTo>
                    <a:pt x="63728" y="172720"/>
                  </a:lnTo>
                  <a:lnTo>
                    <a:pt x="57391" y="172720"/>
                  </a:lnTo>
                  <a:lnTo>
                    <a:pt x="66484" y="173990"/>
                  </a:lnTo>
                  <a:lnTo>
                    <a:pt x="65443" y="173990"/>
                  </a:lnTo>
                  <a:lnTo>
                    <a:pt x="65443" y="176530"/>
                  </a:lnTo>
                  <a:lnTo>
                    <a:pt x="61887" y="176530"/>
                  </a:lnTo>
                  <a:lnTo>
                    <a:pt x="61925" y="175615"/>
                  </a:lnTo>
                  <a:lnTo>
                    <a:pt x="65443" y="176530"/>
                  </a:lnTo>
                  <a:lnTo>
                    <a:pt x="65443" y="173990"/>
                  </a:lnTo>
                  <a:lnTo>
                    <a:pt x="62776" y="173990"/>
                  </a:lnTo>
                  <a:lnTo>
                    <a:pt x="64350" y="175260"/>
                  </a:lnTo>
                  <a:lnTo>
                    <a:pt x="62725" y="175260"/>
                  </a:lnTo>
                  <a:lnTo>
                    <a:pt x="60464" y="173990"/>
                  </a:lnTo>
                  <a:lnTo>
                    <a:pt x="60515" y="175260"/>
                  </a:lnTo>
                  <a:lnTo>
                    <a:pt x="58191" y="175260"/>
                  </a:lnTo>
                  <a:lnTo>
                    <a:pt x="56565" y="176530"/>
                  </a:lnTo>
                  <a:lnTo>
                    <a:pt x="57480" y="176530"/>
                  </a:lnTo>
                  <a:lnTo>
                    <a:pt x="64477" y="177800"/>
                  </a:lnTo>
                  <a:lnTo>
                    <a:pt x="58737" y="177800"/>
                  </a:lnTo>
                  <a:lnTo>
                    <a:pt x="58483" y="177800"/>
                  </a:lnTo>
                  <a:lnTo>
                    <a:pt x="59537" y="178384"/>
                  </a:lnTo>
                  <a:lnTo>
                    <a:pt x="60452" y="179070"/>
                  </a:lnTo>
                  <a:lnTo>
                    <a:pt x="57353" y="177800"/>
                  </a:lnTo>
                  <a:lnTo>
                    <a:pt x="56451" y="177800"/>
                  </a:lnTo>
                  <a:lnTo>
                    <a:pt x="55880" y="178498"/>
                  </a:lnTo>
                  <a:lnTo>
                    <a:pt x="56972" y="179070"/>
                  </a:lnTo>
                  <a:lnTo>
                    <a:pt x="55422" y="179070"/>
                  </a:lnTo>
                  <a:lnTo>
                    <a:pt x="52438" y="179070"/>
                  </a:lnTo>
                  <a:lnTo>
                    <a:pt x="55968" y="180340"/>
                  </a:lnTo>
                  <a:lnTo>
                    <a:pt x="56286" y="180340"/>
                  </a:lnTo>
                  <a:lnTo>
                    <a:pt x="59537" y="181610"/>
                  </a:lnTo>
                  <a:lnTo>
                    <a:pt x="51739" y="181610"/>
                  </a:lnTo>
                  <a:lnTo>
                    <a:pt x="56159" y="184150"/>
                  </a:lnTo>
                  <a:lnTo>
                    <a:pt x="57835" y="185420"/>
                  </a:lnTo>
                  <a:lnTo>
                    <a:pt x="61163" y="185420"/>
                  </a:lnTo>
                  <a:lnTo>
                    <a:pt x="62623" y="187960"/>
                  </a:lnTo>
                  <a:lnTo>
                    <a:pt x="61899" y="187960"/>
                  </a:lnTo>
                  <a:lnTo>
                    <a:pt x="62915" y="188302"/>
                  </a:lnTo>
                  <a:lnTo>
                    <a:pt x="62763" y="187960"/>
                  </a:lnTo>
                  <a:lnTo>
                    <a:pt x="68922" y="187960"/>
                  </a:lnTo>
                  <a:lnTo>
                    <a:pt x="63373" y="185420"/>
                  </a:lnTo>
                  <a:lnTo>
                    <a:pt x="66687" y="186690"/>
                  </a:lnTo>
                  <a:lnTo>
                    <a:pt x="66929" y="186690"/>
                  </a:lnTo>
                  <a:lnTo>
                    <a:pt x="65760" y="185420"/>
                  </a:lnTo>
                  <a:lnTo>
                    <a:pt x="63817" y="185420"/>
                  </a:lnTo>
                  <a:lnTo>
                    <a:pt x="60363" y="184150"/>
                  </a:lnTo>
                  <a:lnTo>
                    <a:pt x="68211" y="185420"/>
                  </a:lnTo>
                  <a:lnTo>
                    <a:pt x="65112" y="184150"/>
                  </a:lnTo>
                  <a:lnTo>
                    <a:pt x="65405" y="184150"/>
                  </a:lnTo>
                  <a:lnTo>
                    <a:pt x="63436" y="182880"/>
                  </a:lnTo>
                  <a:lnTo>
                    <a:pt x="64744" y="182880"/>
                  </a:lnTo>
                  <a:lnTo>
                    <a:pt x="65519" y="182880"/>
                  </a:lnTo>
                  <a:lnTo>
                    <a:pt x="64960" y="182410"/>
                  </a:lnTo>
                  <a:lnTo>
                    <a:pt x="62471" y="181610"/>
                  </a:lnTo>
                  <a:lnTo>
                    <a:pt x="64008" y="181610"/>
                  </a:lnTo>
                  <a:lnTo>
                    <a:pt x="65151" y="181610"/>
                  </a:lnTo>
                  <a:lnTo>
                    <a:pt x="65227" y="181889"/>
                  </a:lnTo>
                  <a:lnTo>
                    <a:pt x="68186" y="182600"/>
                  </a:lnTo>
                  <a:lnTo>
                    <a:pt x="67208" y="183261"/>
                  </a:lnTo>
                  <a:lnTo>
                    <a:pt x="67754" y="183299"/>
                  </a:lnTo>
                  <a:lnTo>
                    <a:pt x="68211" y="182600"/>
                  </a:lnTo>
                  <a:lnTo>
                    <a:pt x="69405" y="182880"/>
                  </a:lnTo>
                  <a:lnTo>
                    <a:pt x="63258" y="180340"/>
                  </a:lnTo>
                  <a:lnTo>
                    <a:pt x="64973" y="180340"/>
                  </a:lnTo>
                  <a:lnTo>
                    <a:pt x="67081" y="180911"/>
                  </a:lnTo>
                  <a:lnTo>
                    <a:pt x="65824" y="180340"/>
                  </a:lnTo>
                  <a:lnTo>
                    <a:pt x="70027" y="180340"/>
                  </a:lnTo>
                  <a:lnTo>
                    <a:pt x="66319" y="179070"/>
                  </a:lnTo>
                  <a:lnTo>
                    <a:pt x="68681" y="179070"/>
                  </a:lnTo>
                  <a:lnTo>
                    <a:pt x="67627" y="177800"/>
                  </a:lnTo>
                  <a:lnTo>
                    <a:pt x="68859" y="177800"/>
                  </a:lnTo>
                  <a:lnTo>
                    <a:pt x="69977" y="176530"/>
                  </a:lnTo>
                  <a:lnTo>
                    <a:pt x="70586" y="176009"/>
                  </a:lnTo>
                  <a:lnTo>
                    <a:pt x="68376" y="175260"/>
                  </a:lnTo>
                  <a:lnTo>
                    <a:pt x="69240" y="173990"/>
                  </a:lnTo>
                  <a:lnTo>
                    <a:pt x="71691" y="173990"/>
                  </a:lnTo>
                  <a:lnTo>
                    <a:pt x="72631" y="175260"/>
                  </a:lnTo>
                  <a:lnTo>
                    <a:pt x="72745" y="173990"/>
                  </a:lnTo>
                  <a:lnTo>
                    <a:pt x="73380" y="173990"/>
                  </a:lnTo>
                  <a:lnTo>
                    <a:pt x="70358" y="171450"/>
                  </a:lnTo>
                  <a:lnTo>
                    <a:pt x="69811" y="171450"/>
                  </a:lnTo>
                  <a:lnTo>
                    <a:pt x="64973" y="170180"/>
                  </a:lnTo>
                  <a:lnTo>
                    <a:pt x="71501" y="170180"/>
                  </a:lnTo>
                  <a:lnTo>
                    <a:pt x="71285" y="168910"/>
                  </a:lnTo>
                  <a:lnTo>
                    <a:pt x="73774" y="170180"/>
                  </a:lnTo>
                  <a:lnTo>
                    <a:pt x="74904" y="170180"/>
                  </a:lnTo>
                  <a:close/>
                </a:path>
                <a:path w="103505" h="510540">
                  <a:moveTo>
                    <a:pt x="75069" y="67310"/>
                  </a:moveTo>
                  <a:lnTo>
                    <a:pt x="75006" y="67056"/>
                  </a:lnTo>
                  <a:lnTo>
                    <a:pt x="72999" y="66040"/>
                  </a:lnTo>
                  <a:lnTo>
                    <a:pt x="73367" y="66662"/>
                  </a:lnTo>
                  <a:lnTo>
                    <a:pt x="75069" y="67310"/>
                  </a:lnTo>
                  <a:close/>
                </a:path>
                <a:path w="103505" h="510540">
                  <a:moveTo>
                    <a:pt x="76606" y="40640"/>
                  </a:moveTo>
                  <a:lnTo>
                    <a:pt x="74155" y="39370"/>
                  </a:lnTo>
                  <a:lnTo>
                    <a:pt x="75044" y="40640"/>
                  </a:lnTo>
                  <a:lnTo>
                    <a:pt x="76606" y="40640"/>
                  </a:lnTo>
                  <a:close/>
                </a:path>
                <a:path w="103505" h="510540">
                  <a:moveTo>
                    <a:pt x="77216" y="160616"/>
                  </a:moveTo>
                  <a:lnTo>
                    <a:pt x="76911" y="160159"/>
                  </a:lnTo>
                  <a:lnTo>
                    <a:pt x="76200" y="160401"/>
                  </a:lnTo>
                  <a:lnTo>
                    <a:pt x="77216" y="160616"/>
                  </a:lnTo>
                  <a:close/>
                </a:path>
                <a:path w="103505" h="510540">
                  <a:moveTo>
                    <a:pt x="78181" y="158750"/>
                  </a:moveTo>
                  <a:lnTo>
                    <a:pt x="77482" y="157480"/>
                  </a:lnTo>
                  <a:lnTo>
                    <a:pt x="75514" y="158750"/>
                  </a:lnTo>
                  <a:lnTo>
                    <a:pt x="78181" y="158750"/>
                  </a:lnTo>
                  <a:close/>
                </a:path>
                <a:path w="103505" h="510540">
                  <a:moveTo>
                    <a:pt x="79997" y="29210"/>
                  </a:moveTo>
                  <a:lnTo>
                    <a:pt x="76034" y="27940"/>
                  </a:lnTo>
                  <a:lnTo>
                    <a:pt x="75526" y="29210"/>
                  </a:lnTo>
                  <a:lnTo>
                    <a:pt x="73939" y="29210"/>
                  </a:lnTo>
                  <a:lnTo>
                    <a:pt x="77457" y="30022"/>
                  </a:lnTo>
                  <a:lnTo>
                    <a:pt x="77660" y="29210"/>
                  </a:lnTo>
                  <a:lnTo>
                    <a:pt x="79997" y="29210"/>
                  </a:lnTo>
                  <a:close/>
                </a:path>
                <a:path w="103505" h="510540">
                  <a:moveTo>
                    <a:pt x="81203" y="5054"/>
                  </a:moveTo>
                  <a:lnTo>
                    <a:pt x="79387" y="3810"/>
                  </a:lnTo>
                  <a:lnTo>
                    <a:pt x="81165" y="5080"/>
                  </a:lnTo>
                  <a:close/>
                </a:path>
                <a:path w="103505" h="510540">
                  <a:moveTo>
                    <a:pt x="81280" y="155155"/>
                  </a:moveTo>
                  <a:lnTo>
                    <a:pt x="80441" y="154343"/>
                  </a:lnTo>
                  <a:lnTo>
                    <a:pt x="80937" y="154914"/>
                  </a:lnTo>
                  <a:lnTo>
                    <a:pt x="81280" y="155155"/>
                  </a:lnTo>
                  <a:close/>
                </a:path>
                <a:path w="103505" h="510540">
                  <a:moveTo>
                    <a:pt x="81394" y="8890"/>
                  </a:moveTo>
                  <a:lnTo>
                    <a:pt x="75971" y="7620"/>
                  </a:lnTo>
                  <a:lnTo>
                    <a:pt x="78447" y="8890"/>
                  </a:lnTo>
                  <a:lnTo>
                    <a:pt x="81394" y="8890"/>
                  </a:lnTo>
                  <a:close/>
                </a:path>
                <a:path w="103505" h="510540">
                  <a:moveTo>
                    <a:pt x="82880" y="115570"/>
                  </a:moveTo>
                  <a:lnTo>
                    <a:pt x="81775" y="115570"/>
                  </a:lnTo>
                  <a:lnTo>
                    <a:pt x="82677" y="115722"/>
                  </a:lnTo>
                  <a:lnTo>
                    <a:pt x="82880" y="115570"/>
                  </a:lnTo>
                  <a:close/>
                </a:path>
                <a:path w="103505" h="510540">
                  <a:moveTo>
                    <a:pt x="83108" y="130810"/>
                  </a:moveTo>
                  <a:lnTo>
                    <a:pt x="81610" y="131876"/>
                  </a:lnTo>
                  <a:lnTo>
                    <a:pt x="81965" y="132080"/>
                  </a:lnTo>
                  <a:lnTo>
                    <a:pt x="83108" y="130810"/>
                  </a:lnTo>
                  <a:close/>
                </a:path>
                <a:path w="103505" h="510540">
                  <a:moveTo>
                    <a:pt x="84594" y="102870"/>
                  </a:moveTo>
                  <a:lnTo>
                    <a:pt x="81838" y="101688"/>
                  </a:lnTo>
                  <a:lnTo>
                    <a:pt x="83210" y="102870"/>
                  </a:lnTo>
                  <a:lnTo>
                    <a:pt x="84594" y="102870"/>
                  </a:lnTo>
                  <a:close/>
                </a:path>
                <a:path w="103505" h="510540">
                  <a:moveTo>
                    <a:pt x="84734" y="143510"/>
                  </a:moveTo>
                  <a:lnTo>
                    <a:pt x="84620" y="143065"/>
                  </a:lnTo>
                  <a:lnTo>
                    <a:pt x="84442" y="143510"/>
                  </a:lnTo>
                  <a:lnTo>
                    <a:pt x="84734" y="143510"/>
                  </a:lnTo>
                  <a:close/>
                </a:path>
                <a:path w="103505" h="510540">
                  <a:moveTo>
                    <a:pt x="84924" y="142240"/>
                  </a:moveTo>
                  <a:lnTo>
                    <a:pt x="84378" y="142240"/>
                  </a:lnTo>
                  <a:lnTo>
                    <a:pt x="84620" y="143065"/>
                  </a:lnTo>
                  <a:lnTo>
                    <a:pt x="84924" y="142240"/>
                  </a:lnTo>
                  <a:close/>
                </a:path>
                <a:path w="103505" h="510540">
                  <a:moveTo>
                    <a:pt x="85178" y="144780"/>
                  </a:moveTo>
                  <a:lnTo>
                    <a:pt x="84175" y="143510"/>
                  </a:lnTo>
                  <a:lnTo>
                    <a:pt x="84162" y="143929"/>
                  </a:lnTo>
                  <a:lnTo>
                    <a:pt x="85178" y="144780"/>
                  </a:lnTo>
                  <a:close/>
                </a:path>
                <a:path w="103505" h="510540">
                  <a:moveTo>
                    <a:pt x="87782" y="104140"/>
                  </a:moveTo>
                  <a:lnTo>
                    <a:pt x="87630" y="102870"/>
                  </a:lnTo>
                  <a:lnTo>
                    <a:pt x="84594" y="102870"/>
                  </a:lnTo>
                  <a:lnTo>
                    <a:pt x="85991" y="104140"/>
                  </a:lnTo>
                  <a:lnTo>
                    <a:pt x="87782" y="104140"/>
                  </a:lnTo>
                  <a:close/>
                </a:path>
                <a:path w="103505" h="510540">
                  <a:moveTo>
                    <a:pt x="88849" y="142240"/>
                  </a:moveTo>
                  <a:lnTo>
                    <a:pt x="85293" y="142240"/>
                  </a:lnTo>
                  <a:lnTo>
                    <a:pt x="85763" y="143510"/>
                  </a:lnTo>
                  <a:lnTo>
                    <a:pt x="88849" y="142240"/>
                  </a:lnTo>
                  <a:close/>
                </a:path>
                <a:path w="103505" h="510540">
                  <a:moveTo>
                    <a:pt x="92227" y="96520"/>
                  </a:moveTo>
                  <a:lnTo>
                    <a:pt x="92036" y="95250"/>
                  </a:lnTo>
                  <a:lnTo>
                    <a:pt x="67487" y="95250"/>
                  </a:lnTo>
                  <a:lnTo>
                    <a:pt x="66827" y="95250"/>
                  </a:lnTo>
                  <a:lnTo>
                    <a:pt x="68605" y="97790"/>
                  </a:lnTo>
                  <a:lnTo>
                    <a:pt x="63195" y="100330"/>
                  </a:lnTo>
                  <a:lnTo>
                    <a:pt x="61061" y="102870"/>
                  </a:lnTo>
                  <a:lnTo>
                    <a:pt x="60388" y="104140"/>
                  </a:lnTo>
                  <a:lnTo>
                    <a:pt x="70472" y="105410"/>
                  </a:lnTo>
                  <a:lnTo>
                    <a:pt x="62509" y="105410"/>
                  </a:lnTo>
                  <a:lnTo>
                    <a:pt x="66255" y="107950"/>
                  </a:lnTo>
                  <a:lnTo>
                    <a:pt x="61645" y="109220"/>
                  </a:lnTo>
                  <a:lnTo>
                    <a:pt x="64744" y="111760"/>
                  </a:lnTo>
                  <a:lnTo>
                    <a:pt x="60452" y="111760"/>
                  </a:lnTo>
                  <a:lnTo>
                    <a:pt x="62611" y="113030"/>
                  </a:lnTo>
                  <a:lnTo>
                    <a:pt x="60198" y="113030"/>
                  </a:lnTo>
                  <a:lnTo>
                    <a:pt x="64693" y="114300"/>
                  </a:lnTo>
                  <a:lnTo>
                    <a:pt x="62382" y="114300"/>
                  </a:lnTo>
                  <a:lnTo>
                    <a:pt x="60693" y="115570"/>
                  </a:lnTo>
                  <a:lnTo>
                    <a:pt x="62103" y="115570"/>
                  </a:lnTo>
                  <a:lnTo>
                    <a:pt x="64617" y="116840"/>
                  </a:lnTo>
                  <a:lnTo>
                    <a:pt x="62826" y="118110"/>
                  </a:lnTo>
                  <a:lnTo>
                    <a:pt x="61048" y="118110"/>
                  </a:lnTo>
                  <a:lnTo>
                    <a:pt x="65532" y="119380"/>
                  </a:lnTo>
                  <a:lnTo>
                    <a:pt x="60871" y="119380"/>
                  </a:lnTo>
                  <a:lnTo>
                    <a:pt x="61531" y="120650"/>
                  </a:lnTo>
                  <a:lnTo>
                    <a:pt x="62268" y="120650"/>
                  </a:lnTo>
                  <a:lnTo>
                    <a:pt x="62103" y="121920"/>
                  </a:lnTo>
                  <a:lnTo>
                    <a:pt x="60185" y="120650"/>
                  </a:lnTo>
                  <a:lnTo>
                    <a:pt x="60147" y="121920"/>
                  </a:lnTo>
                  <a:lnTo>
                    <a:pt x="57569" y="121920"/>
                  </a:lnTo>
                  <a:lnTo>
                    <a:pt x="67437" y="125730"/>
                  </a:lnTo>
                  <a:lnTo>
                    <a:pt x="60198" y="124460"/>
                  </a:lnTo>
                  <a:lnTo>
                    <a:pt x="62395" y="127000"/>
                  </a:lnTo>
                  <a:lnTo>
                    <a:pt x="63792" y="128270"/>
                  </a:lnTo>
                  <a:lnTo>
                    <a:pt x="59563" y="128270"/>
                  </a:lnTo>
                  <a:lnTo>
                    <a:pt x="60896" y="129286"/>
                  </a:lnTo>
                  <a:lnTo>
                    <a:pt x="63855" y="128435"/>
                  </a:lnTo>
                  <a:lnTo>
                    <a:pt x="64566" y="130644"/>
                  </a:lnTo>
                  <a:lnTo>
                    <a:pt x="65062" y="130810"/>
                  </a:lnTo>
                  <a:lnTo>
                    <a:pt x="63703" y="132080"/>
                  </a:lnTo>
                  <a:lnTo>
                    <a:pt x="60934" y="132080"/>
                  </a:lnTo>
                  <a:lnTo>
                    <a:pt x="62598" y="133350"/>
                  </a:lnTo>
                  <a:lnTo>
                    <a:pt x="60502" y="134378"/>
                  </a:lnTo>
                  <a:lnTo>
                    <a:pt x="60007" y="134620"/>
                  </a:lnTo>
                  <a:lnTo>
                    <a:pt x="62306" y="135890"/>
                  </a:lnTo>
                  <a:lnTo>
                    <a:pt x="65024" y="135890"/>
                  </a:lnTo>
                  <a:lnTo>
                    <a:pt x="67525" y="137960"/>
                  </a:lnTo>
                  <a:lnTo>
                    <a:pt x="63741" y="137160"/>
                  </a:lnTo>
                  <a:lnTo>
                    <a:pt x="67957" y="139700"/>
                  </a:lnTo>
                  <a:lnTo>
                    <a:pt x="60934" y="137325"/>
                  </a:lnTo>
                  <a:lnTo>
                    <a:pt x="61582" y="138176"/>
                  </a:lnTo>
                  <a:lnTo>
                    <a:pt x="60325" y="137160"/>
                  </a:lnTo>
                  <a:lnTo>
                    <a:pt x="61302" y="138430"/>
                  </a:lnTo>
                  <a:lnTo>
                    <a:pt x="61772" y="138430"/>
                  </a:lnTo>
                  <a:lnTo>
                    <a:pt x="63614" y="138430"/>
                  </a:lnTo>
                  <a:lnTo>
                    <a:pt x="63411" y="139700"/>
                  </a:lnTo>
                  <a:lnTo>
                    <a:pt x="62750" y="139700"/>
                  </a:lnTo>
                  <a:lnTo>
                    <a:pt x="64668" y="140970"/>
                  </a:lnTo>
                  <a:lnTo>
                    <a:pt x="62306" y="140970"/>
                  </a:lnTo>
                  <a:lnTo>
                    <a:pt x="62395" y="142240"/>
                  </a:lnTo>
                  <a:lnTo>
                    <a:pt x="67221" y="143510"/>
                  </a:lnTo>
                  <a:lnTo>
                    <a:pt x="65049" y="144780"/>
                  </a:lnTo>
                  <a:lnTo>
                    <a:pt x="60693" y="143510"/>
                  </a:lnTo>
                  <a:lnTo>
                    <a:pt x="63512" y="144780"/>
                  </a:lnTo>
                  <a:lnTo>
                    <a:pt x="62598" y="144780"/>
                  </a:lnTo>
                  <a:lnTo>
                    <a:pt x="62407" y="146050"/>
                  </a:lnTo>
                  <a:lnTo>
                    <a:pt x="65100" y="147320"/>
                  </a:lnTo>
                  <a:lnTo>
                    <a:pt x="64338" y="147320"/>
                  </a:lnTo>
                  <a:lnTo>
                    <a:pt x="64744" y="147612"/>
                  </a:lnTo>
                  <a:lnTo>
                    <a:pt x="66192" y="148590"/>
                  </a:lnTo>
                  <a:lnTo>
                    <a:pt x="67627" y="148590"/>
                  </a:lnTo>
                  <a:lnTo>
                    <a:pt x="67805" y="149860"/>
                  </a:lnTo>
                  <a:lnTo>
                    <a:pt x="66827" y="151130"/>
                  </a:lnTo>
                  <a:lnTo>
                    <a:pt x="65570" y="149860"/>
                  </a:lnTo>
                  <a:lnTo>
                    <a:pt x="61760" y="149860"/>
                  </a:lnTo>
                  <a:lnTo>
                    <a:pt x="64909" y="151130"/>
                  </a:lnTo>
                  <a:lnTo>
                    <a:pt x="62915" y="151130"/>
                  </a:lnTo>
                  <a:lnTo>
                    <a:pt x="62509" y="151130"/>
                  </a:lnTo>
                  <a:lnTo>
                    <a:pt x="62369" y="151130"/>
                  </a:lnTo>
                  <a:lnTo>
                    <a:pt x="62941" y="151345"/>
                  </a:lnTo>
                  <a:lnTo>
                    <a:pt x="64465" y="152095"/>
                  </a:lnTo>
                  <a:lnTo>
                    <a:pt x="63741" y="151650"/>
                  </a:lnTo>
                  <a:lnTo>
                    <a:pt x="65722" y="152400"/>
                  </a:lnTo>
                  <a:lnTo>
                    <a:pt x="67081" y="152400"/>
                  </a:lnTo>
                  <a:lnTo>
                    <a:pt x="64795" y="153670"/>
                  </a:lnTo>
                  <a:lnTo>
                    <a:pt x="64198" y="153670"/>
                  </a:lnTo>
                  <a:lnTo>
                    <a:pt x="63842" y="152400"/>
                  </a:lnTo>
                  <a:lnTo>
                    <a:pt x="62547" y="153670"/>
                  </a:lnTo>
                  <a:lnTo>
                    <a:pt x="65112" y="154940"/>
                  </a:lnTo>
                  <a:lnTo>
                    <a:pt x="63639" y="156210"/>
                  </a:lnTo>
                  <a:lnTo>
                    <a:pt x="59740" y="154940"/>
                  </a:lnTo>
                  <a:lnTo>
                    <a:pt x="59537" y="154940"/>
                  </a:lnTo>
                  <a:lnTo>
                    <a:pt x="59982" y="156210"/>
                  </a:lnTo>
                  <a:lnTo>
                    <a:pt x="63614" y="158750"/>
                  </a:lnTo>
                  <a:lnTo>
                    <a:pt x="63500" y="158877"/>
                  </a:lnTo>
                  <a:lnTo>
                    <a:pt x="68326" y="160020"/>
                  </a:lnTo>
                  <a:lnTo>
                    <a:pt x="62433" y="160020"/>
                  </a:lnTo>
                  <a:lnTo>
                    <a:pt x="62077" y="160020"/>
                  </a:lnTo>
                  <a:lnTo>
                    <a:pt x="60083" y="160020"/>
                  </a:lnTo>
                  <a:lnTo>
                    <a:pt x="62077" y="160032"/>
                  </a:lnTo>
                  <a:lnTo>
                    <a:pt x="70421" y="160032"/>
                  </a:lnTo>
                  <a:lnTo>
                    <a:pt x="71755" y="160020"/>
                  </a:lnTo>
                  <a:lnTo>
                    <a:pt x="73583" y="158750"/>
                  </a:lnTo>
                  <a:lnTo>
                    <a:pt x="75247" y="160020"/>
                  </a:lnTo>
                  <a:lnTo>
                    <a:pt x="77444" y="160020"/>
                  </a:lnTo>
                  <a:lnTo>
                    <a:pt x="74815" y="158750"/>
                  </a:lnTo>
                  <a:lnTo>
                    <a:pt x="75514" y="158750"/>
                  </a:lnTo>
                  <a:lnTo>
                    <a:pt x="75209" y="157480"/>
                  </a:lnTo>
                  <a:lnTo>
                    <a:pt x="77482" y="157480"/>
                  </a:lnTo>
                  <a:lnTo>
                    <a:pt x="83616" y="157480"/>
                  </a:lnTo>
                  <a:lnTo>
                    <a:pt x="79946" y="156210"/>
                  </a:lnTo>
                  <a:lnTo>
                    <a:pt x="72605" y="153670"/>
                  </a:lnTo>
                  <a:lnTo>
                    <a:pt x="75209" y="153670"/>
                  </a:lnTo>
                  <a:lnTo>
                    <a:pt x="77939" y="154940"/>
                  </a:lnTo>
                  <a:lnTo>
                    <a:pt x="77457" y="153670"/>
                  </a:lnTo>
                  <a:lnTo>
                    <a:pt x="80899" y="153670"/>
                  </a:lnTo>
                  <a:lnTo>
                    <a:pt x="82956" y="152400"/>
                  </a:lnTo>
                  <a:lnTo>
                    <a:pt x="76060" y="151130"/>
                  </a:lnTo>
                  <a:lnTo>
                    <a:pt x="76301" y="151130"/>
                  </a:lnTo>
                  <a:lnTo>
                    <a:pt x="73025" y="149860"/>
                  </a:lnTo>
                  <a:lnTo>
                    <a:pt x="71996" y="149860"/>
                  </a:lnTo>
                  <a:lnTo>
                    <a:pt x="72593" y="148590"/>
                  </a:lnTo>
                  <a:lnTo>
                    <a:pt x="77279" y="149860"/>
                  </a:lnTo>
                  <a:lnTo>
                    <a:pt x="77851" y="149860"/>
                  </a:lnTo>
                  <a:lnTo>
                    <a:pt x="78308" y="151130"/>
                  </a:lnTo>
                  <a:lnTo>
                    <a:pt x="78486" y="151130"/>
                  </a:lnTo>
                  <a:lnTo>
                    <a:pt x="79794" y="149860"/>
                  </a:lnTo>
                  <a:lnTo>
                    <a:pt x="81064" y="149860"/>
                  </a:lnTo>
                  <a:lnTo>
                    <a:pt x="79438" y="148590"/>
                  </a:lnTo>
                  <a:lnTo>
                    <a:pt x="80797" y="147320"/>
                  </a:lnTo>
                  <a:lnTo>
                    <a:pt x="78663" y="147320"/>
                  </a:lnTo>
                  <a:lnTo>
                    <a:pt x="80429" y="146050"/>
                  </a:lnTo>
                  <a:lnTo>
                    <a:pt x="79108" y="144780"/>
                  </a:lnTo>
                  <a:lnTo>
                    <a:pt x="80467" y="144780"/>
                  </a:lnTo>
                  <a:lnTo>
                    <a:pt x="83324" y="146050"/>
                  </a:lnTo>
                  <a:lnTo>
                    <a:pt x="81127" y="144780"/>
                  </a:lnTo>
                  <a:lnTo>
                    <a:pt x="84124" y="144780"/>
                  </a:lnTo>
                  <a:lnTo>
                    <a:pt x="84162" y="143929"/>
                  </a:lnTo>
                  <a:lnTo>
                    <a:pt x="83642" y="143510"/>
                  </a:lnTo>
                  <a:lnTo>
                    <a:pt x="81089" y="143510"/>
                  </a:lnTo>
                  <a:lnTo>
                    <a:pt x="78994" y="142240"/>
                  </a:lnTo>
                  <a:lnTo>
                    <a:pt x="80289" y="142240"/>
                  </a:lnTo>
                  <a:lnTo>
                    <a:pt x="77851" y="140970"/>
                  </a:lnTo>
                  <a:lnTo>
                    <a:pt x="81102" y="142240"/>
                  </a:lnTo>
                  <a:lnTo>
                    <a:pt x="82169" y="142240"/>
                  </a:lnTo>
                  <a:lnTo>
                    <a:pt x="82448" y="140970"/>
                  </a:lnTo>
                  <a:lnTo>
                    <a:pt x="81178" y="139700"/>
                  </a:lnTo>
                  <a:lnTo>
                    <a:pt x="80264" y="139700"/>
                  </a:lnTo>
                  <a:lnTo>
                    <a:pt x="80492" y="138430"/>
                  </a:lnTo>
                  <a:lnTo>
                    <a:pt x="79743" y="139700"/>
                  </a:lnTo>
                  <a:lnTo>
                    <a:pt x="77939" y="138430"/>
                  </a:lnTo>
                  <a:lnTo>
                    <a:pt x="79311" y="138430"/>
                  </a:lnTo>
                  <a:lnTo>
                    <a:pt x="76200" y="137160"/>
                  </a:lnTo>
                  <a:lnTo>
                    <a:pt x="82854" y="138430"/>
                  </a:lnTo>
                  <a:lnTo>
                    <a:pt x="80810" y="137160"/>
                  </a:lnTo>
                  <a:lnTo>
                    <a:pt x="85153" y="137160"/>
                  </a:lnTo>
                  <a:lnTo>
                    <a:pt x="82931" y="135890"/>
                  </a:lnTo>
                  <a:lnTo>
                    <a:pt x="87807" y="137160"/>
                  </a:lnTo>
                  <a:lnTo>
                    <a:pt x="86004" y="135890"/>
                  </a:lnTo>
                  <a:lnTo>
                    <a:pt x="84112" y="135890"/>
                  </a:lnTo>
                  <a:lnTo>
                    <a:pt x="81813" y="134620"/>
                  </a:lnTo>
                  <a:lnTo>
                    <a:pt x="83299" y="135890"/>
                  </a:lnTo>
                  <a:lnTo>
                    <a:pt x="79870" y="134620"/>
                  </a:lnTo>
                  <a:lnTo>
                    <a:pt x="81267" y="135890"/>
                  </a:lnTo>
                  <a:lnTo>
                    <a:pt x="80797" y="135890"/>
                  </a:lnTo>
                  <a:lnTo>
                    <a:pt x="80416" y="135623"/>
                  </a:lnTo>
                  <a:lnTo>
                    <a:pt x="81178" y="135890"/>
                  </a:lnTo>
                  <a:lnTo>
                    <a:pt x="80022" y="135369"/>
                  </a:lnTo>
                  <a:lnTo>
                    <a:pt x="79476" y="135013"/>
                  </a:lnTo>
                  <a:lnTo>
                    <a:pt x="79476" y="135890"/>
                  </a:lnTo>
                  <a:lnTo>
                    <a:pt x="77393" y="134620"/>
                  </a:lnTo>
                  <a:lnTo>
                    <a:pt x="79159" y="135204"/>
                  </a:lnTo>
                  <a:lnTo>
                    <a:pt x="79476" y="135890"/>
                  </a:lnTo>
                  <a:lnTo>
                    <a:pt x="79476" y="135013"/>
                  </a:lnTo>
                  <a:lnTo>
                    <a:pt x="78879" y="134620"/>
                  </a:lnTo>
                  <a:lnTo>
                    <a:pt x="79019" y="134924"/>
                  </a:lnTo>
                  <a:lnTo>
                    <a:pt x="78320" y="134620"/>
                  </a:lnTo>
                  <a:lnTo>
                    <a:pt x="75463" y="133350"/>
                  </a:lnTo>
                  <a:lnTo>
                    <a:pt x="78066" y="133350"/>
                  </a:lnTo>
                  <a:lnTo>
                    <a:pt x="84150" y="134620"/>
                  </a:lnTo>
                  <a:lnTo>
                    <a:pt x="87033" y="134620"/>
                  </a:lnTo>
                  <a:lnTo>
                    <a:pt x="84188" y="133350"/>
                  </a:lnTo>
                  <a:lnTo>
                    <a:pt x="81330" y="132080"/>
                  </a:lnTo>
                  <a:lnTo>
                    <a:pt x="81610" y="131876"/>
                  </a:lnTo>
                  <a:lnTo>
                    <a:pt x="79578" y="130810"/>
                  </a:lnTo>
                  <a:lnTo>
                    <a:pt x="81775" y="130810"/>
                  </a:lnTo>
                  <a:lnTo>
                    <a:pt x="80860" y="129540"/>
                  </a:lnTo>
                  <a:lnTo>
                    <a:pt x="82892" y="130810"/>
                  </a:lnTo>
                  <a:lnTo>
                    <a:pt x="83108" y="130810"/>
                  </a:lnTo>
                  <a:lnTo>
                    <a:pt x="84975" y="130810"/>
                  </a:lnTo>
                  <a:lnTo>
                    <a:pt x="83464" y="129540"/>
                  </a:lnTo>
                  <a:lnTo>
                    <a:pt x="85280" y="129540"/>
                  </a:lnTo>
                  <a:lnTo>
                    <a:pt x="81241" y="128270"/>
                  </a:lnTo>
                  <a:lnTo>
                    <a:pt x="85305" y="128270"/>
                  </a:lnTo>
                  <a:lnTo>
                    <a:pt x="78435" y="125730"/>
                  </a:lnTo>
                  <a:lnTo>
                    <a:pt x="82981" y="125730"/>
                  </a:lnTo>
                  <a:lnTo>
                    <a:pt x="84455" y="127000"/>
                  </a:lnTo>
                  <a:lnTo>
                    <a:pt x="84963" y="125730"/>
                  </a:lnTo>
                  <a:lnTo>
                    <a:pt x="80975" y="124460"/>
                  </a:lnTo>
                  <a:lnTo>
                    <a:pt x="79959" y="124460"/>
                  </a:lnTo>
                  <a:lnTo>
                    <a:pt x="80200" y="123190"/>
                  </a:lnTo>
                  <a:lnTo>
                    <a:pt x="81203" y="124460"/>
                  </a:lnTo>
                  <a:lnTo>
                    <a:pt x="80619" y="123190"/>
                  </a:lnTo>
                  <a:lnTo>
                    <a:pt x="84162" y="123190"/>
                  </a:lnTo>
                  <a:lnTo>
                    <a:pt x="77660" y="120650"/>
                  </a:lnTo>
                  <a:lnTo>
                    <a:pt x="83273" y="120650"/>
                  </a:lnTo>
                  <a:lnTo>
                    <a:pt x="83172" y="120434"/>
                  </a:lnTo>
                  <a:lnTo>
                    <a:pt x="83553" y="120675"/>
                  </a:lnTo>
                  <a:lnTo>
                    <a:pt x="87198" y="121373"/>
                  </a:lnTo>
                  <a:lnTo>
                    <a:pt x="86271" y="120777"/>
                  </a:lnTo>
                  <a:lnTo>
                    <a:pt x="83121" y="120345"/>
                  </a:lnTo>
                  <a:lnTo>
                    <a:pt x="82702" y="119380"/>
                  </a:lnTo>
                  <a:lnTo>
                    <a:pt x="82207" y="118110"/>
                  </a:lnTo>
                  <a:lnTo>
                    <a:pt x="82943" y="118110"/>
                  </a:lnTo>
                  <a:lnTo>
                    <a:pt x="85013" y="116840"/>
                  </a:lnTo>
                  <a:lnTo>
                    <a:pt x="89204" y="116840"/>
                  </a:lnTo>
                  <a:lnTo>
                    <a:pt x="82677" y="115722"/>
                  </a:lnTo>
                  <a:lnTo>
                    <a:pt x="81178" y="116840"/>
                  </a:lnTo>
                  <a:lnTo>
                    <a:pt x="77203" y="116840"/>
                  </a:lnTo>
                  <a:lnTo>
                    <a:pt x="79489" y="115570"/>
                  </a:lnTo>
                  <a:lnTo>
                    <a:pt x="81775" y="115570"/>
                  </a:lnTo>
                  <a:lnTo>
                    <a:pt x="85813" y="114300"/>
                  </a:lnTo>
                  <a:lnTo>
                    <a:pt x="86169" y="115570"/>
                  </a:lnTo>
                  <a:lnTo>
                    <a:pt x="88557" y="115570"/>
                  </a:lnTo>
                  <a:lnTo>
                    <a:pt x="83858" y="113030"/>
                  </a:lnTo>
                  <a:lnTo>
                    <a:pt x="85509" y="113030"/>
                  </a:lnTo>
                  <a:lnTo>
                    <a:pt x="82181" y="111760"/>
                  </a:lnTo>
                  <a:lnTo>
                    <a:pt x="81241" y="110490"/>
                  </a:lnTo>
                  <a:lnTo>
                    <a:pt x="80429" y="109220"/>
                  </a:lnTo>
                  <a:lnTo>
                    <a:pt x="83007" y="110490"/>
                  </a:lnTo>
                  <a:lnTo>
                    <a:pt x="84442" y="110490"/>
                  </a:lnTo>
                  <a:lnTo>
                    <a:pt x="84137" y="109220"/>
                  </a:lnTo>
                  <a:lnTo>
                    <a:pt x="81000" y="109220"/>
                  </a:lnTo>
                  <a:lnTo>
                    <a:pt x="82346" y="107950"/>
                  </a:lnTo>
                  <a:lnTo>
                    <a:pt x="85191" y="109220"/>
                  </a:lnTo>
                  <a:lnTo>
                    <a:pt x="85966" y="107950"/>
                  </a:lnTo>
                  <a:lnTo>
                    <a:pt x="87566" y="109220"/>
                  </a:lnTo>
                  <a:lnTo>
                    <a:pt x="87223" y="107950"/>
                  </a:lnTo>
                  <a:lnTo>
                    <a:pt x="83172" y="106680"/>
                  </a:lnTo>
                  <a:lnTo>
                    <a:pt x="83642" y="105410"/>
                  </a:lnTo>
                  <a:lnTo>
                    <a:pt x="82410" y="105410"/>
                  </a:lnTo>
                  <a:lnTo>
                    <a:pt x="78486" y="104140"/>
                  </a:lnTo>
                  <a:lnTo>
                    <a:pt x="84747" y="105410"/>
                  </a:lnTo>
                  <a:lnTo>
                    <a:pt x="81876" y="104140"/>
                  </a:lnTo>
                  <a:lnTo>
                    <a:pt x="85458" y="105257"/>
                  </a:lnTo>
                  <a:lnTo>
                    <a:pt x="85064" y="105283"/>
                  </a:lnTo>
                  <a:lnTo>
                    <a:pt x="85458" y="105524"/>
                  </a:lnTo>
                  <a:lnTo>
                    <a:pt x="87109" y="105638"/>
                  </a:lnTo>
                  <a:lnTo>
                    <a:pt x="88226" y="105397"/>
                  </a:lnTo>
                  <a:lnTo>
                    <a:pt x="86664" y="104876"/>
                  </a:lnTo>
                  <a:lnTo>
                    <a:pt x="86385" y="105168"/>
                  </a:lnTo>
                  <a:lnTo>
                    <a:pt x="85839" y="105219"/>
                  </a:lnTo>
                  <a:lnTo>
                    <a:pt x="85077" y="104140"/>
                  </a:lnTo>
                  <a:lnTo>
                    <a:pt x="82283" y="102870"/>
                  </a:lnTo>
                  <a:lnTo>
                    <a:pt x="81673" y="101688"/>
                  </a:lnTo>
                  <a:lnTo>
                    <a:pt x="81838" y="101688"/>
                  </a:lnTo>
                  <a:lnTo>
                    <a:pt x="81940" y="100330"/>
                  </a:lnTo>
                  <a:lnTo>
                    <a:pt x="89839" y="101600"/>
                  </a:lnTo>
                  <a:lnTo>
                    <a:pt x="87058" y="100330"/>
                  </a:lnTo>
                  <a:lnTo>
                    <a:pt x="84289" y="99060"/>
                  </a:lnTo>
                  <a:lnTo>
                    <a:pt x="90525" y="99060"/>
                  </a:lnTo>
                  <a:lnTo>
                    <a:pt x="87833" y="97790"/>
                  </a:lnTo>
                  <a:lnTo>
                    <a:pt x="92227" y="96520"/>
                  </a:lnTo>
                  <a:close/>
                </a:path>
                <a:path w="103505" h="510540">
                  <a:moveTo>
                    <a:pt x="94691" y="81280"/>
                  </a:moveTo>
                  <a:lnTo>
                    <a:pt x="93687" y="81280"/>
                  </a:lnTo>
                  <a:lnTo>
                    <a:pt x="94576" y="82550"/>
                  </a:lnTo>
                  <a:lnTo>
                    <a:pt x="94691" y="81280"/>
                  </a:lnTo>
                  <a:close/>
                </a:path>
                <a:path w="103505" h="510540">
                  <a:moveTo>
                    <a:pt x="96113" y="20866"/>
                  </a:moveTo>
                  <a:lnTo>
                    <a:pt x="95059" y="21590"/>
                  </a:lnTo>
                  <a:lnTo>
                    <a:pt x="95707" y="21590"/>
                  </a:lnTo>
                  <a:lnTo>
                    <a:pt x="96113" y="20866"/>
                  </a:lnTo>
                  <a:close/>
                </a:path>
                <a:path w="103505" h="510540">
                  <a:moveTo>
                    <a:pt x="96824" y="33870"/>
                  </a:moveTo>
                  <a:lnTo>
                    <a:pt x="96786" y="33743"/>
                  </a:lnTo>
                  <a:lnTo>
                    <a:pt x="96583" y="33616"/>
                  </a:lnTo>
                  <a:lnTo>
                    <a:pt x="96100" y="33667"/>
                  </a:lnTo>
                  <a:lnTo>
                    <a:pt x="95910" y="33680"/>
                  </a:lnTo>
                  <a:lnTo>
                    <a:pt x="96824" y="33870"/>
                  </a:lnTo>
                  <a:close/>
                </a:path>
                <a:path w="103505" h="510540">
                  <a:moveTo>
                    <a:pt x="97231" y="91440"/>
                  </a:moveTo>
                  <a:lnTo>
                    <a:pt x="94094" y="90170"/>
                  </a:lnTo>
                  <a:lnTo>
                    <a:pt x="94945" y="90170"/>
                  </a:lnTo>
                  <a:lnTo>
                    <a:pt x="96431" y="87630"/>
                  </a:lnTo>
                  <a:lnTo>
                    <a:pt x="94691" y="87185"/>
                  </a:lnTo>
                  <a:lnTo>
                    <a:pt x="95338" y="86360"/>
                  </a:lnTo>
                  <a:lnTo>
                    <a:pt x="94145" y="85598"/>
                  </a:lnTo>
                  <a:lnTo>
                    <a:pt x="94145" y="87045"/>
                  </a:lnTo>
                  <a:lnTo>
                    <a:pt x="91427" y="86360"/>
                  </a:lnTo>
                  <a:lnTo>
                    <a:pt x="93916" y="86360"/>
                  </a:lnTo>
                  <a:lnTo>
                    <a:pt x="94145" y="87045"/>
                  </a:lnTo>
                  <a:lnTo>
                    <a:pt x="94145" y="85598"/>
                  </a:lnTo>
                  <a:lnTo>
                    <a:pt x="89446" y="82550"/>
                  </a:lnTo>
                  <a:lnTo>
                    <a:pt x="93865" y="82550"/>
                  </a:lnTo>
                  <a:lnTo>
                    <a:pt x="91427" y="81280"/>
                  </a:lnTo>
                  <a:lnTo>
                    <a:pt x="92075" y="81280"/>
                  </a:lnTo>
                  <a:lnTo>
                    <a:pt x="93040" y="80010"/>
                  </a:lnTo>
                  <a:lnTo>
                    <a:pt x="94742" y="81280"/>
                  </a:lnTo>
                  <a:lnTo>
                    <a:pt x="96977" y="80010"/>
                  </a:lnTo>
                  <a:lnTo>
                    <a:pt x="90830" y="78740"/>
                  </a:lnTo>
                  <a:lnTo>
                    <a:pt x="90398" y="77470"/>
                  </a:lnTo>
                  <a:lnTo>
                    <a:pt x="71386" y="77470"/>
                  </a:lnTo>
                  <a:lnTo>
                    <a:pt x="69862" y="77470"/>
                  </a:lnTo>
                  <a:lnTo>
                    <a:pt x="71793" y="80010"/>
                  </a:lnTo>
                  <a:lnTo>
                    <a:pt x="71551" y="80010"/>
                  </a:lnTo>
                  <a:lnTo>
                    <a:pt x="75272" y="82550"/>
                  </a:lnTo>
                  <a:lnTo>
                    <a:pt x="63258" y="82550"/>
                  </a:lnTo>
                  <a:lnTo>
                    <a:pt x="68567" y="85090"/>
                  </a:lnTo>
                  <a:lnTo>
                    <a:pt x="68300" y="85090"/>
                  </a:lnTo>
                  <a:lnTo>
                    <a:pt x="70967" y="86360"/>
                  </a:lnTo>
                  <a:lnTo>
                    <a:pt x="70408" y="87630"/>
                  </a:lnTo>
                  <a:lnTo>
                    <a:pt x="69037" y="86360"/>
                  </a:lnTo>
                  <a:lnTo>
                    <a:pt x="67310" y="86360"/>
                  </a:lnTo>
                  <a:lnTo>
                    <a:pt x="71513" y="88900"/>
                  </a:lnTo>
                  <a:lnTo>
                    <a:pt x="66306" y="88900"/>
                  </a:lnTo>
                  <a:lnTo>
                    <a:pt x="69049" y="90170"/>
                  </a:lnTo>
                  <a:lnTo>
                    <a:pt x="61087" y="90170"/>
                  </a:lnTo>
                  <a:lnTo>
                    <a:pt x="69075" y="93980"/>
                  </a:lnTo>
                  <a:lnTo>
                    <a:pt x="65874" y="93980"/>
                  </a:lnTo>
                  <a:lnTo>
                    <a:pt x="66040" y="94195"/>
                  </a:lnTo>
                  <a:lnTo>
                    <a:pt x="66865" y="94805"/>
                  </a:lnTo>
                  <a:lnTo>
                    <a:pt x="89890" y="94805"/>
                  </a:lnTo>
                  <a:lnTo>
                    <a:pt x="85788" y="93980"/>
                  </a:lnTo>
                  <a:lnTo>
                    <a:pt x="91948" y="93980"/>
                  </a:lnTo>
                  <a:lnTo>
                    <a:pt x="85585" y="92710"/>
                  </a:lnTo>
                  <a:lnTo>
                    <a:pt x="94754" y="92710"/>
                  </a:lnTo>
                  <a:lnTo>
                    <a:pt x="93840" y="91440"/>
                  </a:lnTo>
                  <a:lnTo>
                    <a:pt x="91757" y="91440"/>
                  </a:lnTo>
                  <a:lnTo>
                    <a:pt x="88569" y="90170"/>
                  </a:lnTo>
                  <a:lnTo>
                    <a:pt x="97231" y="91440"/>
                  </a:lnTo>
                  <a:close/>
                </a:path>
                <a:path w="103505" h="510540">
                  <a:moveTo>
                    <a:pt x="98247" y="66040"/>
                  </a:moveTo>
                  <a:lnTo>
                    <a:pt x="96380" y="66827"/>
                  </a:lnTo>
                  <a:lnTo>
                    <a:pt x="97383" y="67310"/>
                  </a:lnTo>
                  <a:lnTo>
                    <a:pt x="98247" y="66040"/>
                  </a:lnTo>
                  <a:close/>
                </a:path>
                <a:path w="103505" h="510540">
                  <a:moveTo>
                    <a:pt x="98513" y="62585"/>
                  </a:moveTo>
                  <a:lnTo>
                    <a:pt x="97675" y="61899"/>
                  </a:lnTo>
                  <a:lnTo>
                    <a:pt x="97459" y="62141"/>
                  </a:lnTo>
                  <a:lnTo>
                    <a:pt x="98513" y="62585"/>
                  </a:lnTo>
                  <a:close/>
                </a:path>
                <a:path w="103505" h="510540">
                  <a:moveTo>
                    <a:pt x="98691" y="45720"/>
                  </a:moveTo>
                  <a:lnTo>
                    <a:pt x="95808" y="44450"/>
                  </a:lnTo>
                  <a:lnTo>
                    <a:pt x="96418" y="44919"/>
                  </a:lnTo>
                  <a:lnTo>
                    <a:pt x="98691" y="45720"/>
                  </a:lnTo>
                  <a:close/>
                </a:path>
                <a:path w="103505" h="510540">
                  <a:moveTo>
                    <a:pt x="102628" y="10160"/>
                  </a:moveTo>
                  <a:lnTo>
                    <a:pt x="97751" y="7620"/>
                  </a:lnTo>
                  <a:lnTo>
                    <a:pt x="96075" y="7620"/>
                  </a:lnTo>
                  <a:lnTo>
                    <a:pt x="94538" y="6350"/>
                  </a:lnTo>
                  <a:lnTo>
                    <a:pt x="97548" y="6350"/>
                  </a:lnTo>
                  <a:lnTo>
                    <a:pt x="94856" y="5080"/>
                  </a:lnTo>
                  <a:lnTo>
                    <a:pt x="96139" y="3810"/>
                  </a:lnTo>
                  <a:lnTo>
                    <a:pt x="101371" y="5080"/>
                  </a:lnTo>
                  <a:lnTo>
                    <a:pt x="101841" y="3810"/>
                  </a:lnTo>
                  <a:lnTo>
                    <a:pt x="101257" y="3810"/>
                  </a:lnTo>
                  <a:lnTo>
                    <a:pt x="97205" y="2540"/>
                  </a:lnTo>
                  <a:lnTo>
                    <a:pt x="93357" y="2540"/>
                  </a:lnTo>
                  <a:lnTo>
                    <a:pt x="92532" y="1270"/>
                  </a:lnTo>
                  <a:lnTo>
                    <a:pt x="87706" y="1270"/>
                  </a:lnTo>
                  <a:lnTo>
                    <a:pt x="82765" y="0"/>
                  </a:lnTo>
                  <a:lnTo>
                    <a:pt x="82143" y="228"/>
                  </a:lnTo>
                  <a:lnTo>
                    <a:pt x="82143" y="2540"/>
                  </a:lnTo>
                  <a:lnTo>
                    <a:pt x="79768" y="2540"/>
                  </a:lnTo>
                  <a:lnTo>
                    <a:pt x="79705" y="1460"/>
                  </a:lnTo>
                  <a:lnTo>
                    <a:pt x="82143" y="2540"/>
                  </a:lnTo>
                  <a:lnTo>
                    <a:pt x="82143" y="228"/>
                  </a:lnTo>
                  <a:lnTo>
                    <a:pt x="79260" y="1270"/>
                  </a:lnTo>
                  <a:lnTo>
                    <a:pt x="77431" y="1270"/>
                  </a:lnTo>
                  <a:lnTo>
                    <a:pt x="79362" y="2540"/>
                  </a:lnTo>
                  <a:lnTo>
                    <a:pt x="78879" y="2540"/>
                  </a:lnTo>
                  <a:lnTo>
                    <a:pt x="78054" y="2540"/>
                  </a:lnTo>
                  <a:lnTo>
                    <a:pt x="78714" y="2717"/>
                  </a:lnTo>
                  <a:lnTo>
                    <a:pt x="77762" y="3810"/>
                  </a:lnTo>
                  <a:lnTo>
                    <a:pt x="78651" y="3810"/>
                  </a:lnTo>
                  <a:lnTo>
                    <a:pt x="79387" y="3810"/>
                  </a:lnTo>
                  <a:lnTo>
                    <a:pt x="80695" y="3810"/>
                  </a:lnTo>
                  <a:lnTo>
                    <a:pt x="79425" y="2908"/>
                  </a:lnTo>
                  <a:lnTo>
                    <a:pt x="82613" y="3810"/>
                  </a:lnTo>
                  <a:lnTo>
                    <a:pt x="83413" y="3810"/>
                  </a:lnTo>
                  <a:lnTo>
                    <a:pt x="81203" y="5054"/>
                  </a:lnTo>
                  <a:lnTo>
                    <a:pt x="80111" y="5080"/>
                  </a:lnTo>
                  <a:lnTo>
                    <a:pt x="78651" y="3810"/>
                  </a:lnTo>
                  <a:lnTo>
                    <a:pt x="79184" y="5080"/>
                  </a:lnTo>
                  <a:lnTo>
                    <a:pt x="81737" y="6350"/>
                  </a:lnTo>
                  <a:lnTo>
                    <a:pt x="78968" y="6350"/>
                  </a:lnTo>
                  <a:lnTo>
                    <a:pt x="82296" y="7620"/>
                  </a:lnTo>
                  <a:lnTo>
                    <a:pt x="77698" y="6350"/>
                  </a:lnTo>
                  <a:lnTo>
                    <a:pt x="78803" y="7620"/>
                  </a:lnTo>
                  <a:lnTo>
                    <a:pt x="81241" y="7620"/>
                  </a:lnTo>
                  <a:lnTo>
                    <a:pt x="81394" y="8890"/>
                  </a:lnTo>
                  <a:lnTo>
                    <a:pt x="92189" y="8890"/>
                  </a:lnTo>
                  <a:lnTo>
                    <a:pt x="102628" y="10160"/>
                  </a:lnTo>
                  <a:close/>
                </a:path>
                <a:path w="103505" h="510540">
                  <a:moveTo>
                    <a:pt x="102946" y="46990"/>
                  </a:moveTo>
                  <a:lnTo>
                    <a:pt x="100812" y="46990"/>
                  </a:lnTo>
                  <a:lnTo>
                    <a:pt x="97447" y="45720"/>
                  </a:lnTo>
                  <a:lnTo>
                    <a:pt x="96418" y="44919"/>
                  </a:lnTo>
                  <a:lnTo>
                    <a:pt x="95059" y="44450"/>
                  </a:lnTo>
                  <a:lnTo>
                    <a:pt x="94043" y="44450"/>
                  </a:lnTo>
                  <a:lnTo>
                    <a:pt x="93129" y="43180"/>
                  </a:lnTo>
                  <a:lnTo>
                    <a:pt x="92011" y="43180"/>
                  </a:lnTo>
                  <a:lnTo>
                    <a:pt x="93662" y="41910"/>
                  </a:lnTo>
                  <a:lnTo>
                    <a:pt x="95478" y="43180"/>
                  </a:lnTo>
                  <a:lnTo>
                    <a:pt x="95770" y="41910"/>
                  </a:lnTo>
                  <a:lnTo>
                    <a:pt x="94767" y="41910"/>
                  </a:lnTo>
                  <a:lnTo>
                    <a:pt x="92671" y="40640"/>
                  </a:lnTo>
                  <a:lnTo>
                    <a:pt x="94602" y="40640"/>
                  </a:lnTo>
                  <a:lnTo>
                    <a:pt x="92506" y="39370"/>
                  </a:lnTo>
                  <a:lnTo>
                    <a:pt x="95186" y="39370"/>
                  </a:lnTo>
                  <a:lnTo>
                    <a:pt x="96761" y="38417"/>
                  </a:lnTo>
                  <a:lnTo>
                    <a:pt x="98755" y="39370"/>
                  </a:lnTo>
                  <a:lnTo>
                    <a:pt x="99301" y="38100"/>
                  </a:lnTo>
                  <a:lnTo>
                    <a:pt x="102933" y="39370"/>
                  </a:lnTo>
                  <a:lnTo>
                    <a:pt x="100977" y="38100"/>
                  </a:lnTo>
                  <a:lnTo>
                    <a:pt x="96723" y="36830"/>
                  </a:lnTo>
                  <a:lnTo>
                    <a:pt x="99352" y="36830"/>
                  </a:lnTo>
                  <a:lnTo>
                    <a:pt x="98920" y="35560"/>
                  </a:lnTo>
                  <a:lnTo>
                    <a:pt x="101079" y="35560"/>
                  </a:lnTo>
                  <a:lnTo>
                    <a:pt x="101219" y="34290"/>
                  </a:lnTo>
                  <a:lnTo>
                    <a:pt x="96824" y="34290"/>
                  </a:lnTo>
                  <a:lnTo>
                    <a:pt x="96901" y="35560"/>
                  </a:lnTo>
                  <a:lnTo>
                    <a:pt x="96710" y="35560"/>
                  </a:lnTo>
                  <a:lnTo>
                    <a:pt x="96710" y="36830"/>
                  </a:lnTo>
                  <a:lnTo>
                    <a:pt x="96532" y="38100"/>
                  </a:lnTo>
                  <a:lnTo>
                    <a:pt x="96088" y="38100"/>
                  </a:lnTo>
                  <a:lnTo>
                    <a:pt x="92024" y="38100"/>
                  </a:lnTo>
                  <a:lnTo>
                    <a:pt x="94970" y="36830"/>
                  </a:lnTo>
                  <a:lnTo>
                    <a:pt x="96710" y="36830"/>
                  </a:lnTo>
                  <a:lnTo>
                    <a:pt x="96710" y="35560"/>
                  </a:lnTo>
                  <a:lnTo>
                    <a:pt x="95465" y="35560"/>
                  </a:lnTo>
                  <a:lnTo>
                    <a:pt x="94246" y="34290"/>
                  </a:lnTo>
                  <a:lnTo>
                    <a:pt x="95910" y="34290"/>
                  </a:lnTo>
                  <a:lnTo>
                    <a:pt x="91249" y="33020"/>
                  </a:lnTo>
                  <a:lnTo>
                    <a:pt x="100241" y="33020"/>
                  </a:lnTo>
                  <a:lnTo>
                    <a:pt x="98717" y="31750"/>
                  </a:lnTo>
                  <a:lnTo>
                    <a:pt x="99453" y="30480"/>
                  </a:lnTo>
                  <a:lnTo>
                    <a:pt x="94043" y="29210"/>
                  </a:lnTo>
                  <a:lnTo>
                    <a:pt x="93383" y="27940"/>
                  </a:lnTo>
                  <a:lnTo>
                    <a:pt x="95656" y="29210"/>
                  </a:lnTo>
                  <a:lnTo>
                    <a:pt x="97739" y="29210"/>
                  </a:lnTo>
                  <a:lnTo>
                    <a:pt x="96405" y="27940"/>
                  </a:lnTo>
                  <a:lnTo>
                    <a:pt x="97066" y="27940"/>
                  </a:lnTo>
                  <a:lnTo>
                    <a:pt x="97396" y="27940"/>
                  </a:lnTo>
                  <a:lnTo>
                    <a:pt x="97015" y="27800"/>
                  </a:lnTo>
                  <a:lnTo>
                    <a:pt x="96812" y="27305"/>
                  </a:lnTo>
                  <a:lnTo>
                    <a:pt x="96812" y="27736"/>
                  </a:lnTo>
                  <a:lnTo>
                    <a:pt x="93573" y="26670"/>
                  </a:lnTo>
                  <a:lnTo>
                    <a:pt x="95415" y="26670"/>
                  </a:lnTo>
                  <a:lnTo>
                    <a:pt x="96812" y="27736"/>
                  </a:lnTo>
                  <a:lnTo>
                    <a:pt x="96812" y="27305"/>
                  </a:lnTo>
                  <a:lnTo>
                    <a:pt x="96558" y="26670"/>
                  </a:lnTo>
                  <a:lnTo>
                    <a:pt x="97726" y="26670"/>
                  </a:lnTo>
                  <a:lnTo>
                    <a:pt x="99060" y="25400"/>
                  </a:lnTo>
                  <a:lnTo>
                    <a:pt x="96418" y="24130"/>
                  </a:lnTo>
                  <a:lnTo>
                    <a:pt x="94094" y="21590"/>
                  </a:lnTo>
                  <a:lnTo>
                    <a:pt x="96431" y="20320"/>
                  </a:lnTo>
                  <a:lnTo>
                    <a:pt x="96113" y="20866"/>
                  </a:lnTo>
                  <a:lnTo>
                    <a:pt x="98818" y="19050"/>
                  </a:lnTo>
                  <a:lnTo>
                    <a:pt x="92417" y="15240"/>
                  </a:lnTo>
                  <a:lnTo>
                    <a:pt x="98183" y="12700"/>
                  </a:lnTo>
                  <a:lnTo>
                    <a:pt x="96926" y="12700"/>
                  </a:lnTo>
                  <a:lnTo>
                    <a:pt x="95110" y="11430"/>
                  </a:lnTo>
                  <a:lnTo>
                    <a:pt x="98272" y="11430"/>
                  </a:lnTo>
                  <a:lnTo>
                    <a:pt x="94716" y="10160"/>
                  </a:lnTo>
                  <a:lnTo>
                    <a:pt x="84264" y="10160"/>
                  </a:lnTo>
                  <a:lnTo>
                    <a:pt x="84264" y="24130"/>
                  </a:lnTo>
                  <a:lnTo>
                    <a:pt x="79641" y="24130"/>
                  </a:lnTo>
                  <a:lnTo>
                    <a:pt x="81775" y="23037"/>
                  </a:lnTo>
                  <a:lnTo>
                    <a:pt x="84264" y="24130"/>
                  </a:lnTo>
                  <a:lnTo>
                    <a:pt x="84264" y="10160"/>
                  </a:lnTo>
                  <a:lnTo>
                    <a:pt x="80937" y="10160"/>
                  </a:lnTo>
                  <a:lnTo>
                    <a:pt x="79946" y="10160"/>
                  </a:lnTo>
                  <a:lnTo>
                    <a:pt x="77076" y="11430"/>
                  </a:lnTo>
                  <a:lnTo>
                    <a:pt x="78816" y="11430"/>
                  </a:lnTo>
                  <a:lnTo>
                    <a:pt x="78346" y="12700"/>
                  </a:lnTo>
                  <a:lnTo>
                    <a:pt x="79946" y="12700"/>
                  </a:lnTo>
                  <a:lnTo>
                    <a:pt x="80797" y="13970"/>
                  </a:lnTo>
                  <a:lnTo>
                    <a:pt x="83261" y="13970"/>
                  </a:lnTo>
                  <a:lnTo>
                    <a:pt x="79260" y="15240"/>
                  </a:lnTo>
                  <a:lnTo>
                    <a:pt x="78524" y="13970"/>
                  </a:lnTo>
                  <a:lnTo>
                    <a:pt x="74714" y="12700"/>
                  </a:lnTo>
                  <a:lnTo>
                    <a:pt x="78028" y="13970"/>
                  </a:lnTo>
                  <a:lnTo>
                    <a:pt x="77889" y="15240"/>
                  </a:lnTo>
                  <a:lnTo>
                    <a:pt x="76847" y="15240"/>
                  </a:lnTo>
                  <a:lnTo>
                    <a:pt x="79946" y="16510"/>
                  </a:lnTo>
                  <a:lnTo>
                    <a:pt x="77355" y="16510"/>
                  </a:lnTo>
                  <a:lnTo>
                    <a:pt x="75145" y="15240"/>
                  </a:lnTo>
                  <a:lnTo>
                    <a:pt x="76619" y="16510"/>
                  </a:lnTo>
                  <a:lnTo>
                    <a:pt x="77012" y="16510"/>
                  </a:lnTo>
                  <a:lnTo>
                    <a:pt x="79197" y="17780"/>
                  </a:lnTo>
                  <a:lnTo>
                    <a:pt x="75272" y="17780"/>
                  </a:lnTo>
                  <a:lnTo>
                    <a:pt x="78752" y="19050"/>
                  </a:lnTo>
                  <a:lnTo>
                    <a:pt x="76898" y="19050"/>
                  </a:lnTo>
                  <a:lnTo>
                    <a:pt x="79895" y="20320"/>
                  </a:lnTo>
                  <a:lnTo>
                    <a:pt x="76860" y="20320"/>
                  </a:lnTo>
                  <a:lnTo>
                    <a:pt x="80619" y="21590"/>
                  </a:lnTo>
                  <a:lnTo>
                    <a:pt x="81597" y="21590"/>
                  </a:lnTo>
                  <a:lnTo>
                    <a:pt x="83553" y="22860"/>
                  </a:lnTo>
                  <a:lnTo>
                    <a:pt x="82130" y="22860"/>
                  </a:lnTo>
                  <a:lnTo>
                    <a:pt x="81368" y="22860"/>
                  </a:lnTo>
                  <a:lnTo>
                    <a:pt x="81724" y="23012"/>
                  </a:lnTo>
                  <a:lnTo>
                    <a:pt x="78917" y="24130"/>
                  </a:lnTo>
                  <a:lnTo>
                    <a:pt x="80352" y="22860"/>
                  </a:lnTo>
                  <a:lnTo>
                    <a:pt x="73634" y="22860"/>
                  </a:lnTo>
                  <a:lnTo>
                    <a:pt x="76441" y="24130"/>
                  </a:lnTo>
                  <a:lnTo>
                    <a:pt x="75298" y="24130"/>
                  </a:lnTo>
                  <a:lnTo>
                    <a:pt x="77216" y="25400"/>
                  </a:lnTo>
                  <a:lnTo>
                    <a:pt x="80137" y="25400"/>
                  </a:lnTo>
                  <a:lnTo>
                    <a:pt x="83477" y="27940"/>
                  </a:lnTo>
                  <a:lnTo>
                    <a:pt x="71120" y="25400"/>
                  </a:lnTo>
                  <a:lnTo>
                    <a:pt x="75679" y="26670"/>
                  </a:lnTo>
                  <a:lnTo>
                    <a:pt x="78003" y="27940"/>
                  </a:lnTo>
                  <a:lnTo>
                    <a:pt x="82473" y="27940"/>
                  </a:lnTo>
                  <a:lnTo>
                    <a:pt x="79997" y="29210"/>
                  </a:lnTo>
                  <a:lnTo>
                    <a:pt x="81711" y="29210"/>
                  </a:lnTo>
                  <a:lnTo>
                    <a:pt x="79070" y="30403"/>
                  </a:lnTo>
                  <a:lnTo>
                    <a:pt x="79387" y="30480"/>
                  </a:lnTo>
                  <a:lnTo>
                    <a:pt x="78892" y="30480"/>
                  </a:lnTo>
                  <a:lnTo>
                    <a:pt x="79070" y="30403"/>
                  </a:lnTo>
                  <a:lnTo>
                    <a:pt x="77457" y="30022"/>
                  </a:lnTo>
                  <a:lnTo>
                    <a:pt x="77343" y="30480"/>
                  </a:lnTo>
                  <a:lnTo>
                    <a:pt x="75768" y="30480"/>
                  </a:lnTo>
                  <a:lnTo>
                    <a:pt x="76200" y="31750"/>
                  </a:lnTo>
                  <a:lnTo>
                    <a:pt x="78600" y="33020"/>
                  </a:lnTo>
                  <a:lnTo>
                    <a:pt x="79095" y="34290"/>
                  </a:lnTo>
                  <a:lnTo>
                    <a:pt x="75869" y="34290"/>
                  </a:lnTo>
                  <a:lnTo>
                    <a:pt x="77457" y="35560"/>
                  </a:lnTo>
                  <a:lnTo>
                    <a:pt x="75044" y="36830"/>
                  </a:lnTo>
                  <a:lnTo>
                    <a:pt x="72758" y="38100"/>
                  </a:lnTo>
                  <a:lnTo>
                    <a:pt x="75730" y="39370"/>
                  </a:lnTo>
                  <a:lnTo>
                    <a:pt x="76847" y="39370"/>
                  </a:lnTo>
                  <a:lnTo>
                    <a:pt x="77012" y="40640"/>
                  </a:lnTo>
                  <a:lnTo>
                    <a:pt x="76606" y="40640"/>
                  </a:lnTo>
                  <a:lnTo>
                    <a:pt x="79362" y="43180"/>
                  </a:lnTo>
                  <a:lnTo>
                    <a:pt x="75946" y="44450"/>
                  </a:lnTo>
                  <a:lnTo>
                    <a:pt x="75069" y="43180"/>
                  </a:lnTo>
                  <a:lnTo>
                    <a:pt x="73736" y="44450"/>
                  </a:lnTo>
                  <a:lnTo>
                    <a:pt x="81203" y="45720"/>
                  </a:lnTo>
                  <a:lnTo>
                    <a:pt x="77736" y="45720"/>
                  </a:lnTo>
                  <a:lnTo>
                    <a:pt x="76200" y="46990"/>
                  </a:lnTo>
                  <a:lnTo>
                    <a:pt x="78727" y="49530"/>
                  </a:lnTo>
                  <a:lnTo>
                    <a:pt x="73939" y="50800"/>
                  </a:lnTo>
                  <a:lnTo>
                    <a:pt x="78295" y="50800"/>
                  </a:lnTo>
                  <a:lnTo>
                    <a:pt x="71729" y="52070"/>
                  </a:lnTo>
                  <a:lnTo>
                    <a:pt x="77851" y="53340"/>
                  </a:lnTo>
                  <a:lnTo>
                    <a:pt x="73621" y="53340"/>
                  </a:lnTo>
                  <a:lnTo>
                    <a:pt x="71386" y="54610"/>
                  </a:lnTo>
                  <a:lnTo>
                    <a:pt x="71069" y="54610"/>
                  </a:lnTo>
                  <a:lnTo>
                    <a:pt x="75133" y="55880"/>
                  </a:lnTo>
                  <a:lnTo>
                    <a:pt x="71907" y="55880"/>
                  </a:lnTo>
                  <a:lnTo>
                    <a:pt x="72656" y="57150"/>
                  </a:lnTo>
                  <a:lnTo>
                    <a:pt x="76415" y="57150"/>
                  </a:lnTo>
                  <a:lnTo>
                    <a:pt x="72618" y="58420"/>
                  </a:lnTo>
                  <a:lnTo>
                    <a:pt x="70967" y="58420"/>
                  </a:lnTo>
                  <a:lnTo>
                    <a:pt x="73456" y="59690"/>
                  </a:lnTo>
                  <a:lnTo>
                    <a:pt x="71196" y="59690"/>
                  </a:lnTo>
                  <a:lnTo>
                    <a:pt x="71335" y="59829"/>
                  </a:lnTo>
                  <a:lnTo>
                    <a:pt x="74117" y="60960"/>
                  </a:lnTo>
                  <a:lnTo>
                    <a:pt x="71386" y="59893"/>
                  </a:lnTo>
                  <a:lnTo>
                    <a:pt x="72364" y="60960"/>
                  </a:lnTo>
                  <a:lnTo>
                    <a:pt x="71018" y="60960"/>
                  </a:lnTo>
                  <a:lnTo>
                    <a:pt x="70866" y="62230"/>
                  </a:lnTo>
                  <a:lnTo>
                    <a:pt x="69405" y="62230"/>
                  </a:lnTo>
                  <a:lnTo>
                    <a:pt x="68668" y="63500"/>
                  </a:lnTo>
                  <a:lnTo>
                    <a:pt x="70091" y="64770"/>
                  </a:lnTo>
                  <a:lnTo>
                    <a:pt x="69850" y="66040"/>
                  </a:lnTo>
                  <a:lnTo>
                    <a:pt x="70535" y="66040"/>
                  </a:lnTo>
                  <a:lnTo>
                    <a:pt x="71666" y="66040"/>
                  </a:lnTo>
                  <a:lnTo>
                    <a:pt x="72999" y="66040"/>
                  </a:lnTo>
                  <a:lnTo>
                    <a:pt x="74752" y="66040"/>
                  </a:lnTo>
                  <a:lnTo>
                    <a:pt x="75006" y="67056"/>
                  </a:lnTo>
                  <a:lnTo>
                    <a:pt x="75488" y="67310"/>
                  </a:lnTo>
                  <a:lnTo>
                    <a:pt x="75069" y="67310"/>
                  </a:lnTo>
                  <a:lnTo>
                    <a:pt x="73723" y="67310"/>
                  </a:lnTo>
                  <a:lnTo>
                    <a:pt x="71615" y="67310"/>
                  </a:lnTo>
                  <a:lnTo>
                    <a:pt x="70535" y="66040"/>
                  </a:lnTo>
                  <a:lnTo>
                    <a:pt x="71589" y="67310"/>
                  </a:lnTo>
                  <a:lnTo>
                    <a:pt x="65278" y="67310"/>
                  </a:lnTo>
                  <a:lnTo>
                    <a:pt x="68859" y="68580"/>
                  </a:lnTo>
                  <a:lnTo>
                    <a:pt x="67856" y="68580"/>
                  </a:lnTo>
                  <a:lnTo>
                    <a:pt x="67627" y="69850"/>
                  </a:lnTo>
                  <a:lnTo>
                    <a:pt x="68694" y="69850"/>
                  </a:lnTo>
                  <a:lnTo>
                    <a:pt x="68707" y="71120"/>
                  </a:lnTo>
                  <a:lnTo>
                    <a:pt x="71615" y="72390"/>
                  </a:lnTo>
                  <a:lnTo>
                    <a:pt x="73215" y="72390"/>
                  </a:lnTo>
                  <a:lnTo>
                    <a:pt x="72161" y="73660"/>
                  </a:lnTo>
                  <a:lnTo>
                    <a:pt x="69735" y="73660"/>
                  </a:lnTo>
                  <a:lnTo>
                    <a:pt x="69824" y="74930"/>
                  </a:lnTo>
                  <a:lnTo>
                    <a:pt x="71183" y="76200"/>
                  </a:lnTo>
                  <a:lnTo>
                    <a:pt x="89954" y="76200"/>
                  </a:lnTo>
                  <a:lnTo>
                    <a:pt x="94513" y="77470"/>
                  </a:lnTo>
                  <a:lnTo>
                    <a:pt x="96989" y="76200"/>
                  </a:lnTo>
                  <a:lnTo>
                    <a:pt x="97624" y="76200"/>
                  </a:lnTo>
                  <a:lnTo>
                    <a:pt x="98450" y="74930"/>
                  </a:lnTo>
                  <a:lnTo>
                    <a:pt x="94272" y="72390"/>
                  </a:lnTo>
                  <a:lnTo>
                    <a:pt x="92697" y="71120"/>
                  </a:lnTo>
                  <a:lnTo>
                    <a:pt x="97790" y="71120"/>
                  </a:lnTo>
                  <a:lnTo>
                    <a:pt x="95250" y="67310"/>
                  </a:lnTo>
                  <a:lnTo>
                    <a:pt x="96380" y="66827"/>
                  </a:lnTo>
                  <a:lnTo>
                    <a:pt x="94691" y="66040"/>
                  </a:lnTo>
                  <a:lnTo>
                    <a:pt x="95250" y="66040"/>
                  </a:lnTo>
                  <a:lnTo>
                    <a:pt x="91249" y="64770"/>
                  </a:lnTo>
                  <a:lnTo>
                    <a:pt x="98513" y="64770"/>
                  </a:lnTo>
                  <a:lnTo>
                    <a:pt x="98691" y="63500"/>
                  </a:lnTo>
                  <a:lnTo>
                    <a:pt x="93230" y="63500"/>
                  </a:lnTo>
                  <a:lnTo>
                    <a:pt x="96418" y="62230"/>
                  </a:lnTo>
                  <a:lnTo>
                    <a:pt x="96012" y="60960"/>
                  </a:lnTo>
                  <a:lnTo>
                    <a:pt x="95440" y="59690"/>
                  </a:lnTo>
                  <a:lnTo>
                    <a:pt x="98107" y="58420"/>
                  </a:lnTo>
                  <a:lnTo>
                    <a:pt x="96786" y="58420"/>
                  </a:lnTo>
                  <a:lnTo>
                    <a:pt x="96862" y="57150"/>
                  </a:lnTo>
                  <a:lnTo>
                    <a:pt x="98488" y="57150"/>
                  </a:lnTo>
                  <a:lnTo>
                    <a:pt x="99822" y="55880"/>
                  </a:lnTo>
                  <a:lnTo>
                    <a:pt x="99288" y="54610"/>
                  </a:lnTo>
                  <a:lnTo>
                    <a:pt x="101638" y="54610"/>
                  </a:lnTo>
                  <a:lnTo>
                    <a:pt x="93002" y="53340"/>
                  </a:lnTo>
                  <a:lnTo>
                    <a:pt x="92925" y="52070"/>
                  </a:lnTo>
                  <a:lnTo>
                    <a:pt x="97320" y="53340"/>
                  </a:lnTo>
                  <a:lnTo>
                    <a:pt x="97447" y="52070"/>
                  </a:lnTo>
                  <a:lnTo>
                    <a:pt x="101447" y="50800"/>
                  </a:lnTo>
                  <a:lnTo>
                    <a:pt x="97624" y="49530"/>
                  </a:lnTo>
                  <a:lnTo>
                    <a:pt x="99885" y="49530"/>
                  </a:lnTo>
                  <a:lnTo>
                    <a:pt x="102946" y="4699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9121260" y="11167319"/>
              <a:ext cx="37465" cy="121285"/>
            </a:xfrm>
            <a:custGeom>
              <a:avLst/>
              <a:gdLst/>
              <a:ahLst/>
              <a:cxnLst/>
              <a:rect l="l" t="t" r="r" b="b"/>
              <a:pathLst>
                <a:path w="37465" h="121284">
                  <a:moveTo>
                    <a:pt x="2387" y="94576"/>
                  </a:moveTo>
                  <a:lnTo>
                    <a:pt x="1701" y="93916"/>
                  </a:lnTo>
                  <a:lnTo>
                    <a:pt x="0" y="94043"/>
                  </a:lnTo>
                  <a:lnTo>
                    <a:pt x="2387" y="94576"/>
                  </a:lnTo>
                  <a:close/>
                </a:path>
                <a:path w="37465" h="121284">
                  <a:moveTo>
                    <a:pt x="14033" y="120815"/>
                  </a:moveTo>
                  <a:lnTo>
                    <a:pt x="12814" y="120243"/>
                  </a:lnTo>
                  <a:lnTo>
                    <a:pt x="11760" y="120459"/>
                  </a:lnTo>
                  <a:lnTo>
                    <a:pt x="12217" y="121043"/>
                  </a:lnTo>
                  <a:lnTo>
                    <a:pt x="13398" y="120700"/>
                  </a:lnTo>
                  <a:lnTo>
                    <a:pt x="14033" y="120815"/>
                  </a:lnTo>
                  <a:close/>
                </a:path>
                <a:path w="37465" h="121284">
                  <a:moveTo>
                    <a:pt x="17462" y="100317"/>
                  </a:moveTo>
                  <a:lnTo>
                    <a:pt x="17132" y="99872"/>
                  </a:lnTo>
                  <a:lnTo>
                    <a:pt x="16433" y="100152"/>
                  </a:lnTo>
                  <a:lnTo>
                    <a:pt x="17462" y="100317"/>
                  </a:lnTo>
                  <a:close/>
                </a:path>
                <a:path w="37465" h="121284">
                  <a:moveTo>
                    <a:pt x="21272" y="94602"/>
                  </a:moveTo>
                  <a:lnTo>
                    <a:pt x="20396" y="93827"/>
                  </a:lnTo>
                  <a:lnTo>
                    <a:pt x="20929" y="94373"/>
                  </a:lnTo>
                  <a:lnTo>
                    <a:pt x="21272" y="94602"/>
                  </a:lnTo>
                  <a:close/>
                </a:path>
                <a:path w="37465" h="121284">
                  <a:moveTo>
                    <a:pt x="26022" y="60236"/>
                  </a:moveTo>
                  <a:lnTo>
                    <a:pt x="25082" y="59651"/>
                  </a:lnTo>
                  <a:lnTo>
                    <a:pt x="21805" y="59283"/>
                  </a:lnTo>
                  <a:lnTo>
                    <a:pt x="22352" y="59639"/>
                  </a:lnTo>
                  <a:lnTo>
                    <a:pt x="26022" y="60236"/>
                  </a:lnTo>
                  <a:close/>
                </a:path>
                <a:path w="37465" h="121284">
                  <a:moveTo>
                    <a:pt x="26733" y="44043"/>
                  </a:moveTo>
                  <a:lnTo>
                    <a:pt x="25171" y="43548"/>
                  </a:lnTo>
                  <a:lnTo>
                    <a:pt x="24892" y="43853"/>
                  </a:lnTo>
                  <a:lnTo>
                    <a:pt x="23583" y="44005"/>
                  </a:lnTo>
                  <a:lnTo>
                    <a:pt x="23964" y="44234"/>
                  </a:lnTo>
                  <a:lnTo>
                    <a:pt x="25628" y="44310"/>
                  </a:lnTo>
                  <a:lnTo>
                    <a:pt x="26733" y="44043"/>
                  </a:lnTo>
                  <a:close/>
                </a:path>
                <a:path w="37465" h="121284">
                  <a:moveTo>
                    <a:pt x="36957" y="698"/>
                  </a:moveTo>
                  <a:lnTo>
                    <a:pt x="36118" y="0"/>
                  </a:lnTo>
                  <a:lnTo>
                    <a:pt x="35902" y="241"/>
                  </a:lnTo>
                  <a:lnTo>
                    <a:pt x="36957" y="69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730998" y="84650"/>
              <a:ext cx="232673" cy="231572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053695" y="410350"/>
              <a:ext cx="164445" cy="231058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310617" y="787239"/>
              <a:ext cx="171785" cy="223382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17611104" y="1143691"/>
              <a:ext cx="728980" cy="273685"/>
            </a:xfrm>
            <a:custGeom>
              <a:avLst/>
              <a:gdLst/>
              <a:ahLst/>
              <a:cxnLst/>
              <a:rect l="l" t="t" r="r" b="b"/>
              <a:pathLst>
                <a:path w="728980" h="273684">
                  <a:moveTo>
                    <a:pt x="1778" y="16459"/>
                  </a:moveTo>
                  <a:lnTo>
                    <a:pt x="1574" y="16510"/>
                  </a:lnTo>
                  <a:lnTo>
                    <a:pt x="1752" y="16510"/>
                  </a:lnTo>
                  <a:close/>
                </a:path>
                <a:path w="728980" h="273684">
                  <a:moveTo>
                    <a:pt x="5410" y="18161"/>
                  </a:moveTo>
                  <a:lnTo>
                    <a:pt x="4241" y="19050"/>
                  </a:lnTo>
                  <a:lnTo>
                    <a:pt x="4889" y="19050"/>
                  </a:lnTo>
                  <a:lnTo>
                    <a:pt x="5410" y="18161"/>
                  </a:lnTo>
                  <a:close/>
                </a:path>
                <a:path w="728980" h="273684">
                  <a:moveTo>
                    <a:pt x="6223" y="15240"/>
                  </a:moveTo>
                  <a:lnTo>
                    <a:pt x="5486" y="15443"/>
                  </a:lnTo>
                  <a:lnTo>
                    <a:pt x="5283" y="16090"/>
                  </a:lnTo>
                  <a:lnTo>
                    <a:pt x="6223" y="15240"/>
                  </a:lnTo>
                  <a:close/>
                </a:path>
                <a:path w="728980" h="273684">
                  <a:moveTo>
                    <a:pt x="6731" y="22313"/>
                  </a:moveTo>
                  <a:lnTo>
                    <a:pt x="6464" y="22453"/>
                  </a:lnTo>
                  <a:lnTo>
                    <a:pt x="6273" y="22567"/>
                  </a:lnTo>
                  <a:lnTo>
                    <a:pt x="6489" y="22517"/>
                  </a:lnTo>
                  <a:lnTo>
                    <a:pt x="6731" y="22313"/>
                  </a:lnTo>
                  <a:close/>
                </a:path>
                <a:path w="728980" h="273684">
                  <a:moveTo>
                    <a:pt x="11734" y="2819"/>
                  </a:moveTo>
                  <a:lnTo>
                    <a:pt x="10147" y="3721"/>
                  </a:lnTo>
                  <a:lnTo>
                    <a:pt x="10388" y="3771"/>
                  </a:lnTo>
                  <a:lnTo>
                    <a:pt x="11734" y="2819"/>
                  </a:lnTo>
                  <a:close/>
                </a:path>
                <a:path w="728980" h="273684">
                  <a:moveTo>
                    <a:pt x="17233" y="8636"/>
                  </a:moveTo>
                  <a:lnTo>
                    <a:pt x="16954" y="8801"/>
                  </a:lnTo>
                  <a:lnTo>
                    <a:pt x="17233" y="8636"/>
                  </a:lnTo>
                  <a:close/>
                </a:path>
                <a:path w="728980" h="273684">
                  <a:moveTo>
                    <a:pt x="17919" y="39370"/>
                  </a:moveTo>
                  <a:lnTo>
                    <a:pt x="15811" y="39370"/>
                  </a:lnTo>
                  <a:lnTo>
                    <a:pt x="16687" y="40640"/>
                  </a:lnTo>
                  <a:lnTo>
                    <a:pt x="17919" y="39370"/>
                  </a:lnTo>
                  <a:close/>
                </a:path>
                <a:path w="728980" h="273684">
                  <a:moveTo>
                    <a:pt x="18199" y="39090"/>
                  </a:moveTo>
                  <a:lnTo>
                    <a:pt x="17919" y="39370"/>
                  </a:lnTo>
                  <a:lnTo>
                    <a:pt x="18199" y="39090"/>
                  </a:lnTo>
                  <a:close/>
                </a:path>
                <a:path w="728980" h="273684">
                  <a:moveTo>
                    <a:pt x="18859" y="7620"/>
                  </a:moveTo>
                  <a:lnTo>
                    <a:pt x="18491" y="7620"/>
                  </a:lnTo>
                  <a:lnTo>
                    <a:pt x="17233" y="8636"/>
                  </a:lnTo>
                  <a:lnTo>
                    <a:pt x="18859" y="7620"/>
                  </a:lnTo>
                  <a:close/>
                </a:path>
                <a:path w="728980" h="273684">
                  <a:moveTo>
                    <a:pt x="23101" y="40246"/>
                  </a:moveTo>
                  <a:lnTo>
                    <a:pt x="22148" y="40640"/>
                  </a:lnTo>
                  <a:lnTo>
                    <a:pt x="22961" y="40640"/>
                  </a:lnTo>
                  <a:lnTo>
                    <a:pt x="23101" y="40246"/>
                  </a:lnTo>
                  <a:close/>
                </a:path>
                <a:path w="728980" h="273684">
                  <a:moveTo>
                    <a:pt x="27609" y="42227"/>
                  </a:moveTo>
                  <a:lnTo>
                    <a:pt x="26123" y="43713"/>
                  </a:lnTo>
                  <a:lnTo>
                    <a:pt x="24650" y="43129"/>
                  </a:lnTo>
                  <a:lnTo>
                    <a:pt x="25895" y="44297"/>
                  </a:lnTo>
                  <a:lnTo>
                    <a:pt x="26377" y="43599"/>
                  </a:lnTo>
                  <a:lnTo>
                    <a:pt x="26987" y="42900"/>
                  </a:lnTo>
                  <a:lnTo>
                    <a:pt x="27609" y="42227"/>
                  </a:lnTo>
                  <a:close/>
                </a:path>
                <a:path w="728980" h="273684">
                  <a:moveTo>
                    <a:pt x="49695" y="68580"/>
                  </a:moveTo>
                  <a:lnTo>
                    <a:pt x="48895" y="69850"/>
                  </a:lnTo>
                  <a:lnTo>
                    <a:pt x="48285" y="71120"/>
                  </a:lnTo>
                  <a:lnTo>
                    <a:pt x="48272" y="72390"/>
                  </a:lnTo>
                  <a:lnTo>
                    <a:pt x="49695" y="68580"/>
                  </a:lnTo>
                  <a:close/>
                </a:path>
                <a:path w="728980" h="273684">
                  <a:moveTo>
                    <a:pt x="50507" y="70675"/>
                  </a:moveTo>
                  <a:lnTo>
                    <a:pt x="49352" y="71120"/>
                  </a:lnTo>
                  <a:lnTo>
                    <a:pt x="50292" y="71120"/>
                  </a:lnTo>
                  <a:lnTo>
                    <a:pt x="50507" y="70675"/>
                  </a:lnTo>
                  <a:close/>
                </a:path>
                <a:path w="728980" h="273684">
                  <a:moveTo>
                    <a:pt x="71945" y="90893"/>
                  </a:moveTo>
                  <a:lnTo>
                    <a:pt x="71335" y="91224"/>
                  </a:lnTo>
                  <a:lnTo>
                    <a:pt x="71450" y="91452"/>
                  </a:lnTo>
                  <a:lnTo>
                    <a:pt x="71945" y="90893"/>
                  </a:lnTo>
                  <a:close/>
                </a:path>
                <a:path w="728980" h="273684">
                  <a:moveTo>
                    <a:pt x="74790" y="92468"/>
                  </a:moveTo>
                  <a:lnTo>
                    <a:pt x="74282" y="92494"/>
                  </a:lnTo>
                  <a:lnTo>
                    <a:pt x="74333" y="92646"/>
                  </a:lnTo>
                  <a:lnTo>
                    <a:pt x="74498" y="92659"/>
                  </a:lnTo>
                  <a:lnTo>
                    <a:pt x="74790" y="92468"/>
                  </a:lnTo>
                  <a:close/>
                </a:path>
                <a:path w="728980" h="273684">
                  <a:moveTo>
                    <a:pt x="76390" y="60490"/>
                  </a:moveTo>
                  <a:lnTo>
                    <a:pt x="76136" y="59690"/>
                  </a:lnTo>
                  <a:lnTo>
                    <a:pt x="75920" y="59893"/>
                  </a:lnTo>
                  <a:lnTo>
                    <a:pt x="76276" y="60515"/>
                  </a:lnTo>
                  <a:close/>
                </a:path>
                <a:path w="728980" h="273684">
                  <a:moveTo>
                    <a:pt x="78524" y="97917"/>
                  </a:moveTo>
                  <a:lnTo>
                    <a:pt x="75082" y="100330"/>
                  </a:lnTo>
                  <a:lnTo>
                    <a:pt x="78232" y="99060"/>
                  </a:lnTo>
                  <a:lnTo>
                    <a:pt x="78524" y="97917"/>
                  </a:lnTo>
                  <a:close/>
                </a:path>
                <a:path w="728980" h="273684">
                  <a:moveTo>
                    <a:pt x="78689" y="97790"/>
                  </a:moveTo>
                  <a:lnTo>
                    <a:pt x="78549" y="97790"/>
                  </a:lnTo>
                  <a:lnTo>
                    <a:pt x="78524" y="97917"/>
                  </a:lnTo>
                  <a:lnTo>
                    <a:pt x="78689" y="97790"/>
                  </a:lnTo>
                  <a:close/>
                </a:path>
                <a:path w="728980" h="273684">
                  <a:moveTo>
                    <a:pt x="79844" y="96977"/>
                  </a:moveTo>
                  <a:lnTo>
                    <a:pt x="78689" y="97790"/>
                  </a:lnTo>
                  <a:lnTo>
                    <a:pt x="79565" y="97790"/>
                  </a:lnTo>
                  <a:lnTo>
                    <a:pt x="79844" y="96977"/>
                  </a:lnTo>
                  <a:close/>
                </a:path>
                <a:path w="728980" h="273684">
                  <a:moveTo>
                    <a:pt x="90500" y="102095"/>
                  </a:moveTo>
                  <a:lnTo>
                    <a:pt x="89027" y="102870"/>
                  </a:lnTo>
                  <a:lnTo>
                    <a:pt x="89801" y="103505"/>
                  </a:lnTo>
                  <a:lnTo>
                    <a:pt x="90500" y="102095"/>
                  </a:lnTo>
                  <a:close/>
                </a:path>
                <a:path w="728980" h="273684">
                  <a:moveTo>
                    <a:pt x="90576" y="104140"/>
                  </a:moveTo>
                  <a:lnTo>
                    <a:pt x="89801" y="103505"/>
                  </a:lnTo>
                  <a:lnTo>
                    <a:pt x="88861" y="105410"/>
                  </a:lnTo>
                  <a:lnTo>
                    <a:pt x="90576" y="104140"/>
                  </a:lnTo>
                  <a:close/>
                </a:path>
                <a:path w="728980" h="273684">
                  <a:moveTo>
                    <a:pt x="95440" y="75895"/>
                  </a:moveTo>
                  <a:lnTo>
                    <a:pt x="94081" y="75920"/>
                  </a:lnTo>
                  <a:lnTo>
                    <a:pt x="94322" y="76377"/>
                  </a:lnTo>
                  <a:lnTo>
                    <a:pt x="95440" y="75895"/>
                  </a:lnTo>
                  <a:close/>
                </a:path>
                <a:path w="728980" h="273684">
                  <a:moveTo>
                    <a:pt x="110617" y="119291"/>
                  </a:moveTo>
                  <a:lnTo>
                    <a:pt x="110261" y="119380"/>
                  </a:lnTo>
                  <a:lnTo>
                    <a:pt x="110553" y="119380"/>
                  </a:lnTo>
                  <a:close/>
                </a:path>
                <a:path w="728980" h="273684">
                  <a:moveTo>
                    <a:pt x="121704" y="99060"/>
                  </a:moveTo>
                  <a:lnTo>
                    <a:pt x="121158" y="99060"/>
                  </a:lnTo>
                  <a:lnTo>
                    <a:pt x="121056" y="99364"/>
                  </a:lnTo>
                  <a:lnTo>
                    <a:pt x="121704" y="99060"/>
                  </a:lnTo>
                  <a:close/>
                </a:path>
                <a:path w="728980" h="273684">
                  <a:moveTo>
                    <a:pt x="133108" y="138430"/>
                  </a:moveTo>
                  <a:lnTo>
                    <a:pt x="132867" y="138430"/>
                  </a:lnTo>
                  <a:lnTo>
                    <a:pt x="132956" y="138696"/>
                  </a:lnTo>
                  <a:lnTo>
                    <a:pt x="133108" y="138430"/>
                  </a:lnTo>
                  <a:close/>
                </a:path>
                <a:path w="728980" h="273684">
                  <a:moveTo>
                    <a:pt x="133286" y="139700"/>
                  </a:moveTo>
                  <a:lnTo>
                    <a:pt x="132956" y="138696"/>
                  </a:lnTo>
                  <a:lnTo>
                    <a:pt x="132384" y="139700"/>
                  </a:lnTo>
                  <a:lnTo>
                    <a:pt x="132549" y="140970"/>
                  </a:lnTo>
                  <a:lnTo>
                    <a:pt x="133286" y="139700"/>
                  </a:lnTo>
                  <a:close/>
                </a:path>
                <a:path w="728980" h="273684">
                  <a:moveTo>
                    <a:pt x="138772" y="114071"/>
                  </a:moveTo>
                  <a:lnTo>
                    <a:pt x="138557" y="114211"/>
                  </a:lnTo>
                  <a:lnTo>
                    <a:pt x="138734" y="114261"/>
                  </a:lnTo>
                  <a:lnTo>
                    <a:pt x="138772" y="114071"/>
                  </a:lnTo>
                  <a:close/>
                </a:path>
                <a:path w="728980" h="273684">
                  <a:moveTo>
                    <a:pt x="139166" y="106680"/>
                  </a:moveTo>
                  <a:lnTo>
                    <a:pt x="138061" y="107950"/>
                  </a:lnTo>
                  <a:lnTo>
                    <a:pt x="136867" y="109220"/>
                  </a:lnTo>
                  <a:lnTo>
                    <a:pt x="136588" y="107950"/>
                  </a:lnTo>
                  <a:lnTo>
                    <a:pt x="135991" y="110490"/>
                  </a:lnTo>
                  <a:lnTo>
                    <a:pt x="132194" y="111760"/>
                  </a:lnTo>
                  <a:lnTo>
                    <a:pt x="133235" y="110490"/>
                  </a:lnTo>
                  <a:lnTo>
                    <a:pt x="134289" y="109220"/>
                  </a:lnTo>
                  <a:lnTo>
                    <a:pt x="137426" y="105410"/>
                  </a:lnTo>
                  <a:lnTo>
                    <a:pt x="133642" y="106680"/>
                  </a:lnTo>
                  <a:lnTo>
                    <a:pt x="135382" y="105410"/>
                  </a:lnTo>
                  <a:lnTo>
                    <a:pt x="133731" y="105410"/>
                  </a:lnTo>
                  <a:lnTo>
                    <a:pt x="131876" y="102870"/>
                  </a:lnTo>
                  <a:lnTo>
                    <a:pt x="128016" y="106680"/>
                  </a:lnTo>
                  <a:lnTo>
                    <a:pt x="128270" y="105410"/>
                  </a:lnTo>
                  <a:lnTo>
                    <a:pt x="129057" y="104140"/>
                  </a:lnTo>
                  <a:lnTo>
                    <a:pt x="129755" y="104140"/>
                  </a:lnTo>
                  <a:lnTo>
                    <a:pt x="127977" y="101600"/>
                  </a:lnTo>
                  <a:lnTo>
                    <a:pt x="121589" y="105410"/>
                  </a:lnTo>
                  <a:lnTo>
                    <a:pt x="121704" y="101600"/>
                  </a:lnTo>
                  <a:lnTo>
                    <a:pt x="122783" y="100330"/>
                  </a:lnTo>
                  <a:lnTo>
                    <a:pt x="122110" y="100330"/>
                  </a:lnTo>
                  <a:lnTo>
                    <a:pt x="120332" y="101600"/>
                  </a:lnTo>
                  <a:lnTo>
                    <a:pt x="121056" y="99364"/>
                  </a:lnTo>
                  <a:lnTo>
                    <a:pt x="118973" y="100330"/>
                  </a:lnTo>
                  <a:lnTo>
                    <a:pt x="118948" y="99060"/>
                  </a:lnTo>
                  <a:lnTo>
                    <a:pt x="120472" y="97790"/>
                  </a:lnTo>
                  <a:lnTo>
                    <a:pt x="119532" y="95250"/>
                  </a:lnTo>
                  <a:lnTo>
                    <a:pt x="114566" y="99060"/>
                  </a:lnTo>
                  <a:lnTo>
                    <a:pt x="112052" y="97790"/>
                  </a:lnTo>
                  <a:lnTo>
                    <a:pt x="114858" y="95250"/>
                  </a:lnTo>
                  <a:lnTo>
                    <a:pt x="114033" y="92710"/>
                  </a:lnTo>
                  <a:lnTo>
                    <a:pt x="113690" y="91440"/>
                  </a:lnTo>
                  <a:lnTo>
                    <a:pt x="114109" y="90170"/>
                  </a:lnTo>
                  <a:lnTo>
                    <a:pt x="112026" y="87630"/>
                  </a:lnTo>
                  <a:lnTo>
                    <a:pt x="107632" y="90170"/>
                  </a:lnTo>
                  <a:lnTo>
                    <a:pt x="104203" y="90170"/>
                  </a:lnTo>
                  <a:lnTo>
                    <a:pt x="104635" y="88900"/>
                  </a:lnTo>
                  <a:lnTo>
                    <a:pt x="105930" y="85090"/>
                  </a:lnTo>
                  <a:lnTo>
                    <a:pt x="100736" y="83820"/>
                  </a:lnTo>
                  <a:lnTo>
                    <a:pt x="100584" y="82550"/>
                  </a:lnTo>
                  <a:lnTo>
                    <a:pt x="100266" y="80010"/>
                  </a:lnTo>
                  <a:lnTo>
                    <a:pt x="100088" y="81280"/>
                  </a:lnTo>
                  <a:lnTo>
                    <a:pt x="97917" y="82550"/>
                  </a:lnTo>
                  <a:lnTo>
                    <a:pt x="97218" y="82550"/>
                  </a:lnTo>
                  <a:lnTo>
                    <a:pt x="97282" y="81280"/>
                  </a:lnTo>
                  <a:lnTo>
                    <a:pt x="93675" y="83820"/>
                  </a:lnTo>
                  <a:lnTo>
                    <a:pt x="96494" y="81280"/>
                  </a:lnTo>
                  <a:lnTo>
                    <a:pt x="96634" y="81280"/>
                  </a:lnTo>
                  <a:lnTo>
                    <a:pt x="98920" y="77470"/>
                  </a:lnTo>
                  <a:lnTo>
                    <a:pt x="96354" y="77470"/>
                  </a:lnTo>
                  <a:lnTo>
                    <a:pt x="92646" y="81280"/>
                  </a:lnTo>
                  <a:lnTo>
                    <a:pt x="92811" y="77470"/>
                  </a:lnTo>
                  <a:lnTo>
                    <a:pt x="90449" y="76200"/>
                  </a:lnTo>
                  <a:lnTo>
                    <a:pt x="88176" y="74930"/>
                  </a:lnTo>
                  <a:lnTo>
                    <a:pt x="88620" y="72390"/>
                  </a:lnTo>
                  <a:lnTo>
                    <a:pt x="85140" y="72390"/>
                  </a:lnTo>
                  <a:lnTo>
                    <a:pt x="87134" y="69850"/>
                  </a:lnTo>
                  <a:lnTo>
                    <a:pt x="85750" y="67310"/>
                  </a:lnTo>
                  <a:lnTo>
                    <a:pt x="83515" y="66040"/>
                  </a:lnTo>
                  <a:lnTo>
                    <a:pt x="85305" y="64770"/>
                  </a:lnTo>
                  <a:lnTo>
                    <a:pt x="84442" y="64770"/>
                  </a:lnTo>
                  <a:lnTo>
                    <a:pt x="78282" y="69850"/>
                  </a:lnTo>
                  <a:lnTo>
                    <a:pt x="77216" y="69850"/>
                  </a:lnTo>
                  <a:lnTo>
                    <a:pt x="78130" y="68580"/>
                  </a:lnTo>
                  <a:lnTo>
                    <a:pt x="79946" y="66040"/>
                  </a:lnTo>
                  <a:lnTo>
                    <a:pt x="78105" y="64770"/>
                  </a:lnTo>
                  <a:lnTo>
                    <a:pt x="79146" y="59690"/>
                  </a:lnTo>
                  <a:lnTo>
                    <a:pt x="76390" y="60490"/>
                  </a:lnTo>
                  <a:lnTo>
                    <a:pt x="76530" y="60960"/>
                  </a:lnTo>
                  <a:lnTo>
                    <a:pt x="76276" y="60515"/>
                  </a:lnTo>
                  <a:lnTo>
                    <a:pt x="74726" y="60960"/>
                  </a:lnTo>
                  <a:lnTo>
                    <a:pt x="75920" y="59893"/>
                  </a:lnTo>
                  <a:lnTo>
                    <a:pt x="75806" y="59690"/>
                  </a:lnTo>
                  <a:lnTo>
                    <a:pt x="75692" y="57150"/>
                  </a:lnTo>
                  <a:lnTo>
                    <a:pt x="75577" y="54610"/>
                  </a:lnTo>
                  <a:lnTo>
                    <a:pt x="73367" y="57454"/>
                  </a:lnTo>
                  <a:lnTo>
                    <a:pt x="70192" y="58420"/>
                  </a:lnTo>
                  <a:lnTo>
                    <a:pt x="68059" y="58420"/>
                  </a:lnTo>
                  <a:lnTo>
                    <a:pt x="70243" y="55880"/>
                  </a:lnTo>
                  <a:lnTo>
                    <a:pt x="66878" y="58420"/>
                  </a:lnTo>
                  <a:lnTo>
                    <a:pt x="64363" y="58420"/>
                  </a:lnTo>
                  <a:lnTo>
                    <a:pt x="65760" y="57150"/>
                  </a:lnTo>
                  <a:lnTo>
                    <a:pt x="65570" y="57150"/>
                  </a:lnTo>
                  <a:lnTo>
                    <a:pt x="65798" y="55880"/>
                  </a:lnTo>
                  <a:lnTo>
                    <a:pt x="62966" y="58420"/>
                  </a:lnTo>
                  <a:lnTo>
                    <a:pt x="63030" y="57150"/>
                  </a:lnTo>
                  <a:lnTo>
                    <a:pt x="64731" y="55880"/>
                  </a:lnTo>
                  <a:lnTo>
                    <a:pt x="64020" y="54610"/>
                  </a:lnTo>
                  <a:lnTo>
                    <a:pt x="63373" y="55880"/>
                  </a:lnTo>
                  <a:lnTo>
                    <a:pt x="61379" y="57150"/>
                  </a:lnTo>
                  <a:lnTo>
                    <a:pt x="59982" y="57150"/>
                  </a:lnTo>
                  <a:lnTo>
                    <a:pt x="60223" y="54610"/>
                  </a:lnTo>
                  <a:lnTo>
                    <a:pt x="61976" y="52070"/>
                  </a:lnTo>
                  <a:lnTo>
                    <a:pt x="60718" y="53340"/>
                  </a:lnTo>
                  <a:lnTo>
                    <a:pt x="58724" y="54610"/>
                  </a:lnTo>
                  <a:lnTo>
                    <a:pt x="58737" y="53340"/>
                  </a:lnTo>
                  <a:lnTo>
                    <a:pt x="59372" y="53340"/>
                  </a:lnTo>
                  <a:lnTo>
                    <a:pt x="60312" y="52070"/>
                  </a:lnTo>
                  <a:lnTo>
                    <a:pt x="60299" y="50800"/>
                  </a:lnTo>
                  <a:lnTo>
                    <a:pt x="60286" y="49834"/>
                  </a:lnTo>
                  <a:lnTo>
                    <a:pt x="60515" y="49530"/>
                  </a:lnTo>
                  <a:lnTo>
                    <a:pt x="61468" y="48260"/>
                  </a:lnTo>
                  <a:lnTo>
                    <a:pt x="60947" y="46990"/>
                  </a:lnTo>
                  <a:lnTo>
                    <a:pt x="64300" y="45720"/>
                  </a:lnTo>
                  <a:lnTo>
                    <a:pt x="62153" y="45720"/>
                  </a:lnTo>
                  <a:lnTo>
                    <a:pt x="59791" y="47091"/>
                  </a:lnTo>
                  <a:lnTo>
                    <a:pt x="59791" y="50800"/>
                  </a:lnTo>
                  <a:lnTo>
                    <a:pt x="59550" y="50800"/>
                  </a:lnTo>
                  <a:lnTo>
                    <a:pt x="59690" y="50622"/>
                  </a:lnTo>
                  <a:lnTo>
                    <a:pt x="59791" y="50800"/>
                  </a:lnTo>
                  <a:lnTo>
                    <a:pt x="59791" y="47091"/>
                  </a:lnTo>
                  <a:lnTo>
                    <a:pt x="59347" y="47358"/>
                  </a:lnTo>
                  <a:lnTo>
                    <a:pt x="59347" y="50063"/>
                  </a:lnTo>
                  <a:lnTo>
                    <a:pt x="55791" y="52070"/>
                  </a:lnTo>
                  <a:lnTo>
                    <a:pt x="56337" y="50800"/>
                  </a:lnTo>
                  <a:lnTo>
                    <a:pt x="56883" y="49530"/>
                  </a:lnTo>
                  <a:lnTo>
                    <a:pt x="57556" y="49530"/>
                  </a:lnTo>
                  <a:lnTo>
                    <a:pt x="57848" y="48260"/>
                  </a:lnTo>
                  <a:lnTo>
                    <a:pt x="57975" y="48260"/>
                  </a:lnTo>
                  <a:lnTo>
                    <a:pt x="59016" y="49530"/>
                  </a:lnTo>
                  <a:lnTo>
                    <a:pt x="59347" y="50063"/>
                  </a:lnTo>
                  <a:lnTo>
                    <a:pt x="59347" y="47358"/>
                  </a:lnTo>
                  <a:lnTo>
                    <a:pt x="57772" y="48260"/>
                  </a:lnTo>
                  <a:lnTo>
                    <a:pt x="57797" y="46990"/>
                  </a:lnTo>
                  <a:lnTo>
                    <a:pt x="57861" y="45720"/>
                  </a:lnTo>
                  <a:lnTo>
                    <a:pt x="58674" y="45720"/>
                  </a:lnTo>
                  <a:lnTo>
                    <a:pt x="58674" y="44450"/>
                  </a:lnTo>
                  <a:lnTo>
                    <a:pt x="58318" y="44450"/>
                  </a:lnTo>
                  <a:lnTo>
                    <a:pt x="57861" y="45618"/>
                  </a:lnTo>
                  <a:lnTo>
                    <a:pt x="57924" y="44450"/>
                  </a:lnTo>
                  <a:lnTo>
                    <a:pt x="57696" y="43180"/>
                  </a:lnTo>
                  <a:lnTo>
                    <a:pt x="59207" y="41910"/>
                  </a:lnTo>
                  <a:lnTo>
                    <a:pt x="57200" y="41910"/>
                  </a:lnTo>
                  <a:lnTo>
                    <a:pt x="55092" y="43180"/>
                  </a:lnTo>
                  <a:lnTo>
                    <a:pt x="54838" y="41910"/>
                  </a:lnTo>
                  <a:lnTo>
                    <a:pt x="53619" y="44450"/>
                  </a:lnTo>
                  <a:lnTo>
                    <a:pt x="53911" y="44450"/>
                  </a:lnTo>
                  <a:lnTo>
                    <a:pt x="53759" y="44792"/>
                  </a:lnTo>
                  <a:lnTo>
                    <a:pt x="54267" y="44450"/>
                  </a:lnTo>
                  <a:lnTo>
                    <a:pt x="54546" y="44450"/>
                  </a:lnTo>
                  <a:lnTo>
                    <a:pt x="55321" y="45720"/>
                  </a:lnTo>
                  <a:lnTo>
                    <a:pt x="55791" y="45720"/>
                  </a:lnTo>
                  <a:lnTo>
                    <a:pt x="54368" y="46990"/>
                  </a:lnTo>
                  <a:lnTo>
                    <a:pt x="53073" y="46990"/>
                  </a:lnTo>
                  <a:lnTo>
                    <a:pt x="53771" y="45720"/>
                  </a:lnTo>
                  <a:lnTo>
                    <a:pt x="49695" y="48260"/>
                  </a:lnTo>
                  <a:lnTo>
                    <a:pt x="50482" y="46990"/>
                  </a:lnTo>
                  <a:lnTo>
                    <a:pt x="51282" y="45720"/>
                  </a:lnTo>
                  <a:lnTo>
                    <a:pt x="52070" y="44450"/>
                  </a:lnTo>
                  <a:lnTo>
                    <a:pt x="52514" y="41910"/>
                  </a:lnTo>
                  <a:lnTo>
                    <a:pt x="54216" y="39370"/>
                  </a:lnTo>
                  <a:lnTo>
                    <a:pt x="51663" y="39370"/>
                  </a:lnTo>
                  <a:lnTo>
                    <a:pt x="50241" y="36830"/>
                  </a:lnTo>
                  <a:lnTo>
                    <a:pt x="47840" y="38684"/>
                  </a:lnTo>
                  <a:lnTo>
                    <a:pt x="47840" y="58420"/>
                  </a:lnTo>
                  <a:lnTo>
                    <a:pt x="47244" y="59690"/>
                  </a:lnTo>
                  <a:lnTo>
                    <a:pt x="46951" y="60960"/>
                  </a:lnTo>
                  <a:lnTo>
                    <a:pt x="46520" y="60960"/>
                  </a:lnTo>
                  <a:lnTo>
                    <a:pt x="46189" y="59690"/>
                  </a:lnTo>
                  <a:lnTo>
                    <a:pt x="46850" y="59690"/>
                  </a:lnTo>
                  <a:lnTo>
                    <a:pt x="47688" y="58420"/>
                  </a:lnTo>
                  <a:lnTo>
                    <a:pt x="47840" y="58420"/>
                  </a:lnTo>
                  <a:lnTo>
                    <a:pt x="47840" y="38684"/>
                  </a:lnTo>
                  <a:lnTo>
                    <a:pt x="45300" y="40640"/>
                  </a:lnTo>
                  <a:lnTo>
                    <a:pt x="44996" y="40640"/>
                  </a:lnTo>
                  <a:lnTo>
                    <a:pt x="44996" y="58420"/>
                  </a:lnTo>
                  <a:lnTo>
                    <a:pt x="44945" y="59690"/>
                  </a:lnTo>
                  <a:lnTo>
                    <a:pt x="44361" y="58420"/>
                  </a:lnTo>
                  <a:lnTo>
                    <a:pt x="44996" y="58420"/>
                  </a:lnTo>
                  <a:lnTo>
                    <a:pt x="44996" y="40640"/>
                  </a:lnTo>
                  <a:lnTo>
                    <a:pt x="44386" y="40640"/>
                  </a:lnTo>
                  <a:lnTo>
                    <a:pt x="46037" y="38100"/>
                  </a:lnTo>
                  <a:lnTo>
                    <a:pt x="46253" y="38100"/>
                  </a:lnTo>
                  <a:lnTo>
                    <a:pt x="45389" y="35560"/>
                  </a:lnTo>
                  <a:lnTo>
                    <a:pt x="42316" y="38100"/>
                  </a:lnTo>
                  <a:lnTo>
                    <a:pt x="42494" y="36830"/>
                  </a:lnTo>
                  <a:lnTo>
                    <a:pt x="42659" y="35560"/>
                  </a:lnTo>
                  <a:lnTo>
                    <a:pt x="43738" y="35560"/>
                  </a:lnTo>
                  <a:lnTo>
                    <a:pt x="44792" y="34290"/>
                  </a:lnTo>
                  <a:lnTo>
                    <a:pt x="44373" y="33020"/>
                  </a:lnTo>
                  <a:lnTo>
                    <a:pt x="43967" y="31750"/>
                  </a:lnTo>
                  <a:lnTo>
                    <a:pt x="36766" y="31750"/>
                  </a:lnTo>
                  <a:lnTo>
                    <a:pt x="36525" y="27940"/>
                  </a:lnTo>
                  <a:lnTo>
                    <a:pt x="36271" y="27940"/>
                  </a:lnTo>
                  <a:lnTo>
                    <a:pt x="35814" y="29210"/>
                  </a:lnTo>
                  <a:lnTo>
                    <a:pt x="35560" y="25400"/>
                  </a:lnTo>
                  <a:lnTo>
                    <a:pt x="35394" y="22860"/>
                  </a:lnTo>
                  <a:lnTo>
                    <a:pt x="26670" y="22860"/>
                  </a:lnTo>
                  <a:lnTo>
                    <a:pt x="26949" y="21590"/>
                  </a:lnTo>
                  <a:lnTo>
                    <a:pt x="27495" y="19050"/>
                  </a:lnTo>
                  <a:lnTo>
                    <a:pt x="28054" y="16510"/>
                  </a:lnTo>
                  <a:lnTo>
                    <a:pt x="28092" y="13970"/>
                  </a:lnTo>
                  <a:lnTo>
                    <a:pt x="24091" y="16510"/>
                  </a:lnTo>
                  <a:lnTo>
                    <a:pt x="26390" y="13970"/>
                  </a:lnTo>
                  <a:lnTo>
                    <a:pt x="22656" y="15240"/>
                  </a:lnTo>
                  <a:lnTo>
                    <a:pt x="19304" y="15240"/>
                  </a:lnTo>
                  <a:lnTo>
                    <a:pt x="24193" y="10160"/>
                  </a:lnTo>
                  <a:lnTo>
                    <a:pt x="26644" y="7620"/>
                  </a:lnTo>
                  <a:lnTo>
                    <a:pt x="21082" y="8890"/>
                  </a:lnTo>
                  <a:lnTo>
                    <a:pt x="19583" y="10160"/>
                  </a:lnTo>
                  <a:lnTo>
                    <a:pt x="19354" y="8890"/>
                  </a:lnTo>
                  <a:lnTo>
                    <a:pt x="16903" y="8890"/>
                  </a:lnTo>
                  <a:lnTo>
                    <a:pt x="17576" y="7620"/>
                  </a:lnTo>
                  <a:lnTo>
                    <a:pt x="18872" y="6350"/>
                  </a:lnTo>
                  <a:lnTo>
                    <a:pt x="15227" y="6350"/>
                  </a:lnTo>
                  <a:lnTo>
                    <a:pt x="15176" y="5080"/>
                  </a:lnTo>
                  <a:lnTo>
                    <a:pt x="15113" y="3810"/>
                  </a:lnTo>
                  <a:lnTo>
                    <a:pt x="20662" y="2540"/>
                  </a:lnTo>
                  <a:lnTo>
                    <a:pt x="19367" y="0"/>
                  </a:lnTo>
                  <a:lnTo>
                    <a:pt x="18275" y="0"/>
                  </a:lnTo>
                  <a:lnTo>
                    <a:pt x="13843" y="1270"/>
                  </a:lnTo>
                  <a:lnTo>
                    <a:pt x="13169" y="2540"/>
                  </a:lnTo>
                  <a:lnTo>
                    <a:pt x="13335" y="2540"/>
                  </a:lnTo>
                  <a:lnTo>
                    <a:pt x="12954" y="3810"/>
                  </a:lnTo>
                  <a:lnTo>
                    <a:pt x="11620" y="5080"/>
                  </a:lnTo>
                  <a:lnTo>
                    <a:pt x="10388" y="3810"/>
                  </a:lnTo>
                  <a:lnTo>
                    <a:pt x="6362" y="7620"/>
                  </a:lnTo>
                  <a:lnTo>
                    <a:pt x="1905" y="10160"/>
                  </a:lnTo>
                  <a:lnTo>
                    <a:pt x="508" y="12700"/>
                  </a:lnTo>
                  <a:lnTo>
                    <a:pt x="3835" y="12700"/>
                  </a:lnTo>
                  <a:lnTo>
                    <a:pt x="2247" y="13970"/>
                  </a:lnTo>
                  <a:lnTo>
                    <a:pt x="1333" y="13970"/>
                  </a:lnTo>
                  <a:lnTo>
                    <a:pt x="0" y="15240"/>
                  </a:lnTo>
                  <a:lnTo>
                    <a:pt x="1866" y="15240"/>
                  </a:lnTo>
                  <a:lnTo>
                    <a:pt x="3276" y="13970"/>
                  </a:lnTo>
                  <a:lnTo>
                    <a:pt x="2336" y="15240"/>
                  </a:lnTo>
                  <a:lnTo>
                    <a:pt x="1778" y="16459"/>
                  </a:lnTo>
                  <a:lnTo>
                    <a:pt x="5486" y="15443"/>
                  </a:lnTo>
                  <a:lnTo>
                    <a:pt x="5562" y="15240"/>
                  </a:lnTo>
                  <a:lnTo>
                    <a:pt x="6223" y="15240"/>
                  </a:lnTo>
                  <a:lnTo>
                    <a:pt x="7416" y="15240"/>
                  </a:lnTo>
                  <a:lnTo>
                    <a:pt x="6096" y="16510"/>
                  </a:lnTo>
                  <a:lnTo>
                    <a:pt x="4787" y="17564"/>
                  </a:lnTo>
                  <a:lnTo>
                    <a:pt x="5283" y="16090"/>
                  </a:lnTo>
                  <a:lnTo>
                    <a:pt x="4800" y="16510"/>
                  </a:lnTo>
                  <a:lnTo>
                    <a:pt x="2781" y="16510"/>
                  </a:lnTo>
                  <a:lnTo>
                    <a:pt x="2552" y="17780"/>
                  </a:lnTo>
                  <a:lnTo>
                    <a:pt x="4521" y="17780"/>
                  </a:lnTo>
                  <a:lnTo>
                    <a:pt x="4724" y="17780"/>
                  </a:lnTo>
                  <a:lnTo>
                    <a:pt x="5626" y="17780"/>
                  </a:lnTo>
                  <a:lnTo>
                    <a:pt x="5410" y="18161"/>
                  </a:lnTo>
                  <a:lnTo>
                    <a:pt x="5918" y="17780"/>
                  </a:lnTo>
                  <a:lnTo>
                    <a:pt x="5981" y="20320"/>
                  </a:lnTo>
                  <a:lnTo>
                    <a:pt x="8280" y="19050"/>
                  </a:lnTo>
                  <a:lnTo>
                    <a:pt x="6578" y="20320"/>
                  </a:lnTo>
                  <a:lnTo>
                    <a:pt x="10426" y="20320"/>
                  </a:lnTo>
                  <a:lnTo>
                    <a:pt x="6731" y="22860"/>
                  </a:lnTo>
                  <a:lnTo>
                    <a:pt x="7759" y="22860"/>
                  </a:lnTo>
                  <a:lnTo>
                    <a:pt x="10426" y="21590"/>
                  </a:lnTo>
                  <a:lnTo>
                    <a:pt x="10998" y="22860"/>
                  </a:lnTo>
                  <a:lnTo>
                    <a:pt x="5867" y="24130"/>
                  </a:lnTo>
                  <a:lnTo>
                    <a:pt x="12369" y="24130"/>
                  </a:lnTo>
                  <a:lnTo>
                    <a:pt x="7505" y="27940"/>
                  </a:lnTo>
                  <a:lnTo>
                    <a:pt x="11988" y="25400"/>
                  </a:lnTo>
                  <a:lnTo>
                    <a:pt x="11353" y="29210"/>
                  </a:lnTo>
                  <a:lnTo>
                    <a:pt x="13538" y="29210"/>
                  </a:lnTo>
                  <a:lnTo>
                    <a:pt x="13817" y="30480"/>
                  </a:lnTo>
                  <a:lnTo>
                    <a:pt x="12801" y="31750"/>
                  </a:lnTo>
                  <a:lnTo>
                    <a:pt x="12484" y="33020"/>
                  </a:lnTo>
                  <a:lnTo>
                    <a:pt x="15748" y="30480"/>
                  </a:lnTo>
                  <a:lnTo>
                    <a:pt x="17424" y="30480"/>
                  </a:lnTo>
                  <a:lnTo>
                    <a:pt x="19900" y="29210"/>
                  </a:lnTo>
                  <a:lnTo>
                    <a:pt x="17589" y="33020"/>
                  </a:lnTo>
                  <a:lnTo>
                    <a:pt x="15709" y="31750"/>
                  </a:lnTo>
                  <a:lnTo>
                    <a:pt x="13004" y="34290"/>
                  </a:lnTo>
                  <a:lnTo>
                    <a:pt x="15544" y="33020"/>
                  </a:lnTo>
                  <a:lnTo>
                    <a:pt x="16891" y="34290"/>
                  </a:lnTo>
                  <a:lnTo>
                    <a:pt x="18770" y="31750"/>
                  </a:lnTo>
                  <a:lnTo>
                    <a:pt x="17818" y="33616"/>
                  </a:lnTo>
                  <a:lnTo>
                    <a:pt x="16027" y="35560"/>
                  </a:lnTo>
                  <a:lnTo>
                    <a:pt x="18059" y="34290"/>
                  </a:lnTo>
                  <a:lnTo>
                    <a:pt x="20078" y="33020"/>
                  </a:lnTo>
                  <a:lnTo>
                    <a:pt x="17246" y="35560"/>
                  </a:lnTo>
                  <a:lnTo>
                    <a:pt x="20142" y="34290"/>
                  </a:lnTo>
                  <a:lnTo>
                    <a:pt x="19050" y="36830"/>
                  </a:lnTo>
                  <a:lnTo>
                    <a:pt x="16662" y="38100"/>
                  </a:lnTo>
                  <a:lnTo>
                    <a:pt x="18796" y="38100"/>
                  </a:lnTo>
                  <a:lnTo>
                    <a:pt x="18199" y="39090"/>
                  </a:lnTo>
                  <a:lnTo>
                    <a:pt x="19164" y="38100"/>
                  </a:lnTo>
                  <a:lnTo>
                    <a:pt x="21069" y="36830"/>
                  </a:lnTo>
                  <a:lnTo>
                    <a:pt x="22999" y="36830"/>
                  </a:lnTo>
                  <a:lnTo>
                    <a:pt x="19392" y="39370"/>
                  </a:lnTo>
                  <a:lnTo>
                    <a:pt x="18262" y="40640"/>
                  </a:lnTo>
                  <a:lnTo>
                    <a:pt x="19761" y="40640"/>
                  </a:lnTo>
                  <a:lnTo>
                    <a:pt x="22987" y="39370"/>
                  </a:lnTo>
                  <a:lnTo>
                    <a:pt x="23406" y="39370"/>
                  </a:lnTo>
                  <a:lnTo>
                    <a:pt x="23101" y="40246"/>
                  </a:lnTo>
                  <a:lnTo>
                    <a:pt x="25222" y="39370"/>
                  </a:lnTo>
                  <a:lnTo>
                    <a:pt x="24460" y="43180"/>
                  </a:lnTo>
                  <a:lnTo>
                    <a:pt x="28028" y="41986"/>
                  </a:lnTo>
                  <a:lnTo>
                    <a:pt x="27635" y="43180"/>
                  </a:lnTo>
                  <a:lnTo>
                    <a:pt x="28956" y="41910"/>
                  </a:lnTo>
                  <a:lnTo>
                    <a:pt x="30314" y="40728"/>
                  </a:lnTo>
                  <a:lnTo>
                    <a:pt x="28359" y="43180"/>
                  </a:lnTo>
                  <a:lnTo>
                    <a:pt x="28994" y="43180"/>
                  </a:lnTo>
                  <a:lnTo>
                    <a:pt x="29311" y="43180"/>
                  </a:lnTo>
                  <a:lnTo>
                    <a:pt x="29578" y="43180"/>
                  </a:lnTo>
                  <a:lnTo>
                    <a:pt x="30378" y="40678"/>
                  </a:lnTo>
                  <a:lnTo>
                    <a:pt x="31496" y="39370"/>
                  </a:lnTo>
                  <a:lnTo>
                    <a:pt x="31965" y="39370"/>
                  </a:lnTo>
                  <a:lnTo>
                    <a:pt x="34112" y="38100"/>
                  </a:lnTo>
                  <a:lnTo>
                    <a:pt x="33350" y="39204"/>
                  </a:lnTo>
                  <a:lnTo>
                    <a:pt x="33350" y="41910"/>
                  </a:lnTo>
                  <a:lnTo>
                    <a:pt x="33235" y="43180"/>
                  </a:lnTo>
                  <a:lnTo>
                    <a:pt x="30695" y="45720"/>
                  </a:lnTo>
                  <a:lnTo>
                    <a:pt x="30772" y="42913"/>
                  </a:lnTo>
                  <a:lnTo>
                    <a:pt x="33350" y="41910"/>
                  </a:lnTo>
                  <a:lnTo>
                    <a:pt x="33350" y="39204"/>
                  </a:lnTo>
                  <a:lnTo>
                    <a:pt x="32359" y="40640"/>
                  </a:lnTo>
                  <a:lnTo>
                    <a:pt x="32169" y="39370"/>
                  </a:lnTo>
                  <a:lnTo>
                    <a:pt x="31369" y="40640"/>
                  </a:lnTo>
                  <a:lnTo>
                    <a:pt x="31927" y="40640"/>
                  </a:lnTo>
                  <a:lnTo>
                    <a:pt x="29578" y="43180"/>
                  </a:lnTo>
                  <a:lnTo>
                    <a:pt x="30099" y="43180"/>
                  </a:lnTo>
                  <a:lnTo>
                    <a:pt x="30340" y="43091"/>
                  </a:lnTo>
                  <a:lnTo>
                    <a:pt x="29311" y="45720"/>
                  </a:lnTo>
                  <a:lnTo>
                    <a:pt x="29311" y="43180"/>
                  </a:lnTo>
                  <a:lnTo>
                    <a:pt x="25869" y="48260"/>
                  </a:lnTo>
                  <a:lnTo>
                    <a:pt x="28994" y="43180"/>
                  </a:lnTo>
                  <a:lnTo>
                    <a:pt x="25196" y="46990"/>
                  </a:lnTo>
                  <a:lnTo>
                    <a:pt x="25793" y="49530"/>
                  </a:lnTo>
                  <a:lnTo>
                    <a:pt x="28028" y="48260"/>
                  </a:lnTo>
                  <a:lnTo>
                    <a:pt x="28651" y="50800"/>
                  </a:lnTo>
                  <a:lnTo>
                    <a:pt x="30441" y="49530"/>
                  </a:lnTo>
                  <a:lnTo>
                    <a:pt x="30734" y="48260"/>
                  </a:lnTo>
                  <a:lnTo>
                    <a:pt x="32524" y="46990"/>
                  </a:lnTo>
                  <a:lnTo>
                    <a:pt x="37134" y="46990"/>
                  </a:lnTo>
                  <a:lnTo>
                    <a:pt x="27444" y="54610"/>
                  </a:lnTo>
                  <a:lnTo>
                    <a:pt x="32435" y="53340"/>
                  </a:lnTo>
                  <a:lnTo>
                    <a:pt x="34569" y="52070"/>
                  </a:lnTo>
                  <a:lnTo>
                    <a:pt x="38036" y="49530"/>
                  </a:lnTo>
                  <a:lnTo>
                    <a:pt x="37325" y="52070"/>
                  </a:lnTo>
                  <a:lnTo>
                    <a:pt x="34010" y="54610"/>
                  </a:lnTo>
                  <a:lnTo>
                    <a:pt x="35090" y="55880"/>
                  </a:lnTo>
                  <a:lnTo>
                    <a:pt x="39039" y="50800"/>
                  </a:lnTo>
                  <a:lnTo>
                    <a:pt x="38481" y="54610"/>
                  </a:lnTo>
                  <a:lnTo>
                    <a:pt x="37058" y="55880"/>
                  </a:lnTo>
                  <a:lnTo>
                    <a:pt x="36423" y="54610"/>
                  </a:lnTo>
                  <a:lnTo>
                    <a:pt x="36283" y="54610"/>
                  </a:lnTo>
                  <a:lnTo>
                    <a:pt x="34886" y="58420"/>
                  </a:lnTo>
                  <a:lnTo>
                    <a:pt x="37376" y="55880"/>
                  </a:lnTo>
                  <a:lnTo>
                    <a:pt x="38620" y="54610"/>
                  </a:lnTo>
                  <a:lnTo>
                    <a:pt x="39331" y="54610"/>
                  </a:lnTo>
                  <a:lnTo>
                    <a:pt x="36868" y="57150"/>
                  </a:lnTo>
                  <a:lnTo>
                    <a:pt x="38735" y="58420"/>
                  </a:lnTo>
                  <a:lnTo>
                    <a:pt x="42202" y="58420"/>
                  </a:lnTo>
                  <a:lnTo>
                    <a:pt x="44284" y="59690"/>
                  </a:lnTo>
                  <a:lnTo>
                    <a:pt x="43421" y="60960"/>
                  </a:lnTo>
                  <a:lnTo>
                    <a:pt x="42341" y="60960"/>
                  </a:lnTo>
                  <a:lnTo>
                    <a:pt x="41935" y="62230"/>
                  </a:lnTo>
                  <a:lnTo>
                    <a:pt x="45224" y="63500"/>
                  </a:lnTo>
                  <a:lnTo>
                    <a:pt x="45961" y="67310"/>
                  </a:lnTo>
                  <a:lnTo>
                    <a:pt x="46570" y="69850"/>
                  </a:lnTo>
                  <a:lnTo>
                    <a:pt x="49542" y="68580"/>
                  </a:lnTo>
                  <a:lnTo>
                    <a:pt x="49695" y="68580"/>
                  </a:lnTo>
                  <a:lnTo>
                    <a:pt x="51549" y="68580"/>
                  </a:lnTo>
                  <a:lnTo>
                    <a:pt x="50507" y="70675"/>
                  </a:lnTo>
                  <a:lnTo>
                    <a:pt x="52628" y="69850"/>
                  </a:lnTo>
                  <a:lnTo>
                    <a:pt x="57302" y="71120"/>
                  </a:lnTo>
                  <a:lnTo>
                    <a:pt x="56515" y="74930"/>
                  </a:lnTo>
                  <a:lnTo>
                    <a:pt x="55587" y="74930"/>
                  </a:lnTo>
                  <a:lnTo>
                    <a:pt x="55867" y="77470"/>
                  </a:lnTo>
                  <a:lnTo>
                    <a:pt x="61252" y="72390"/>
                  </a:lnTo>
                  <a:lnTo>
                    <a:pt x="60325" y="74930"/>
                  </a:lnTo>
                  <a:lnTo>
                    <a:pt x="59753" y="74930"/>
                  </a:lnTo>
                  <a:lnTo>
                    <a:pt x="61353" y="78740"/>
                  </a:lnTo>
                  <a:lnTo>
                    <a:pt x="66014" y="78740"/>
                  </a:lnTo>
                  <a:lnTo>
                    <a:pt x="64909" y="83820"/>
                  </a:lnTo>
                  <a:lnTo>
                    <a:pt x="68287" y="81280"/>
                  </a:lnTo>
                  <a:lnTo>
                    <a:pt x="66192" y="87630"/>
                  </a:lnTo>
                  <a:lnTo>
                    <a:pt x="70523" y="83820"/>
                  </a:lnTo>
                  <a:lnTo>
                    <a:pt x="69951" y="87630"/>
                  </a:lnTo>
                  <a:lnTo>
                    <a:pt x="68795" y="87630"/>
                  </a:lnTo>
                  <a:lnTo>
                    <a:pt x="69532" y="91440"/>
                  </a:lnTo>
                  <a:lnTo>
                    <a:pt x="69926" y="91440"/>
                  </a:lnTo>
                  <a:lnTo>
                    <a:pt x="72948" y="88900"/>
                  </a:lnTo>
                  <a:lnTo>
                    <a:pt x="74053" y="88900"/>
                  </a:lnTo>
                  <a:lnTo>
                    <a:pt x="71945" y="91440"/>
                  </a:lnTo>
                  <a:lnTo>
                    <a:pt x="75120" y="90170"/>
                  </a:lnTo>
                  <a:lnTo>
                    <a:pt x="73101" y="92710"/>
                  </a:lnTo>
                  <a:lnTo>
                    <a:pt x="74155" y="92710"/>
                  </a:lnTo>
                  <a:lnTo>
                    <a:pt x="74688" y="91440"/>
                  </a:lnTo>
                  <a:lnTo>
                    <a:pt x="75349" y="91440"/>
                  </a:lnTo>
                  <a:lnTo>
                    <a:pt x="77317" y="90170"/>
                  </a:lnTo>
                  <a:lnTo>
                    <a:pt x="76352" y="95250"/>
                  </a:lnTo>
                  <a:lnTo>
                    <a:pt x="75298" y="96520"/>
                  </a:lnTo>
                  <a:lnTo>
                    <a:pt x="77927" y="96520"/>
                  </a:lnTo>
                  <a:lnTo>
                    <a:pt x="77063" y="97790"/>
                  </a:lnTo>
                  <a:lnTo>
                    <a:pt x="79933" y="96735"/>
                  </a:lnTo>
                  <a:lnTo>
                    <a:pt x="80010" y="96520"/>
                  </a:lnTo>
                  <a:lnTo>
                    <a:pt x="79959" y="96723"/>
                  </a:lnTo>
                  <a:lnTo>
                    <a:pt x="80492" y="96520"/>
                  </a:lnTo>
                  <a:lnTo>
                    <a:pt x="79895" y="96951"/>
                  </a:lnTo>
                  <a:lnTo>
                    <a:pt x="79349" y="99060"/>
                  </a:lnTo>
                  <a:lnTo>
                    <a:pt x="80759" y="100330"/>
                  </a:lnTo>
                  <a:lnTo>
                    <a:pt x="82321" y="100330"/>
                  </a:lnTo>
                  <a:lnTo>
                    <a:pt x="80683" y="101600"/>
                  </a:lnTo>
                  <a:lnTo>
                    <a:pt x="82219" y="104140"/>
                  </a:lnTo>
                  <a:lnTo>
                    <a:pt x="85331" y="104140"/>
                  </a:lnTo>
                  <a:lnTo>
                    <a:pt x="87414" y="106680"/>
                  </a:lnTo>
                  <a:lnTo>
                    <a:pt x="87299" y="104140"/>
                  </a:lnTo>
                  <a:lnTo>
                    <a:pt x="89916" y="101600"/>
                  </a:lnTo>
                  <a:lnTo>
                    <a:pt x="90754" y="101600"/>
                  </a:lnTo>
                  <a:lnTo>
                    <a:pt x="90500" y="102095"/>
                  </a:lnTo>
                  <a:lnTo>
                    <a:pt x="91465" y="101600"/>
                  </a:lnTo>
                  <a:lnTo>
                    <a:pt x="91986" y="102870"/>
                  </a:lnTo>
                  <a:lnTo>
                    <a:pt x="89547" y="105410"/>
                  </a:lnTo>
                  <a:lnTo>
                    <a:pt x="90093" y="105410"/>
                  </a:lnTo>
                  <a:lnTo>
                    <a:pt x="89509" y="106680"/>
                  </a:lnTo>
                  <a:lnTo>
                    <a:pt x="88950" y="106680"/>
                  </a:lnTo>
                  <a:lnTo>
                    <a:pt x="88074" y="107950"/>
                  </a:lnTo>
                  <a:lnTo>
                    <a:pt x="89801" y="106680"/>
                  </a:lnTo>
                  <a:lnTo>
                    <a:pt x="87591" y="111760"/>
                  </a:lnTo>
                  <a:lnTo>
                    <a:pt x="90449" y="109220"/>
                  </a:lnTo>
                  <a:lnTo>
                    <a:pt x="89877" y="110490"/>
                  </a:lnTo>
                  <a:lnTo>
                    <a:pt x="91960" y="111760"/>
                  </a:lnTo>
                  <a:lnTo>
                    <a:pt x="93662" y="111760"/>
                  </a:lnTo>
                  <a:lnTo>
                    <a:pt x="95465" y="113030"/>
                  </a:lnTo>
                  <a:lnTo>
                    <a:pt x="97320" y="110490"/>
                  </a:lnTo>
                  <a:lnTo>
                    <a:pt x="97586" y="111760"/>
                  </a:lnTo>
                  <a:lnTo>
                    <a:pt x="99542" y="110490"/>
                  </a:lnTo>
                  <a:lnTo>
                    <a:pt x="100253" y="111760"/>
                  </a:lnTo>
                  <a:lnTo>
                    <a:pt x="100304" y="115570"/>
                  </a:lnTo>
                  <a:lnTo>
                    <a:pt x="103847" y="115570"/>
                  </a:lnTo>
                  <a:lnTo>
                    <a:pt x="103974" y="115354"/>
                  </a:lnTo>
                  <a:lnTo>
                    <a:pt x="103847" y="114300"/>
                  </a:lnTo>
                  <a:lnTo>
                    <a:pt x="105384" y="113030"/>
                  </a:lnTo>
                  <a:lnTo>
                    <a:pt x="103974" y="115354"/>
                  </a:lnTo>
                  <a:lnTo>
                    <a:pt x="135826" y="115354"/>
                  </a:lnTo>
                  <a:lnTo>
                    <a:pt x="135991" y="113030"/>
                  </a:lnTo>
                  <a:lnTo>
                    <a:pt x="136296" y="111760"/>
                  </a:lnTo>
                  <a:lnTo>
                    <a:pt x="136613" y="110490"/>
                  </a:lnTo>
                  <a:lnTo>
                    <a:pt x="137363" y="111760"/>
                  </a:lnTo>
                  <a:lnTo>
                    <a:pt x="138125" y="110490"/>
                  </a:lnTo>
                  <a:lnTo>
                    <a:pt x="137058" y="109220"/>
                  </a:lnTo>
                  <a:lnTo>
                    <a:pt x="139077" y="107950"/>
                  </a:lnTo>
                  <a:lnTo>
                    <a:pt x="139166" y="106680"/>
                  </a:lnTo>
                  <a:close/>
                </a:path>
                <a:path w="728980" h="273684">
                  <a:moveTo>
                    <a:pt x="139458" y="113652"/>
                  </a:moveTo>
                  <a:lnTo>
                    <a:pt x="139357" y="111506"/>
                  </a:lnTo>
                  <a:lnTo>
                    <a:pt x="138772" y="114071"/>
                  </a:lnTo>
                  <a:lnTo>
                    <a:pt x="139458" y="113652"/>
                  </a:lnTo>
                  <a:close/>
                </a:path>
                <a:path w="728980" h="273684">
                  <a:moveTo>
                    <a:pt x="151879" y="127000"/>
                  </a:moveTo>
                  <a:lnTo>
                    <a:pt x="151650" y="127000"/>
                  </a:lnTo>
                  <a:lnTo>
                    <a:pt x="150304" y="128473"/>
                  </a:lnTo>
                  <a:lnTo>
                    <a:pt x="150622" y="128270"/>
                  </a:lnTo>
                  <a:lnTo>
                    <a:pt x="151879" y="127000"/>
                  </a:lnTo>
                  <a:close/>
                </a:path>
                <a:path w="728980" h="273684">
                  <a:moveTo>
                    <a:pt x="155663" y="125730"/>
                  </a:moveTo>
                  <a:lnTo>
                    <a:pt x="155041" y="125730"/>
                  </a:lnTo>
                  <a:lnTo>
                    <a:pt x="153276" y="124460"/>
                  </a:lnTo>
                  <a:lnTo>
                    <a:pt x="151866" y="125730"/>
                  </a:lnTo>
                  <a:lnTo>
                    <a:pt x="153136" y="125730"/>
                  </a:lnTo>
                  <a:lnTo>
                    <a:pt x="151879" y="127000"/>
                  </a:lnTo>
                  <a:lnTo>
                    <a:pt x="153873" y="127000"/>
                  </a:lnTo>
                  <a:lnTo>
                    <a:pt x="155663" y="125730"/>
                  </a:lnTo>
                  <a:close/>
                </a:path>
                <a:path w="728980" h="273684">
                  <a:moveTo>
                    <a:pt x="158013" y="126784"/>
                  </a:moveTo>
                  <a:lnTo>
                    <a:pt x="157899" y="125488"/>
                  </a:lnTo>
                  <a:lnTo>
                    <a:pt x="156654" y="126631"/>
                  </a:lnTo>
                  <a:lnTo>
                    <a:pt x="157060" y="127139"/>
                  </a:lnTo>
                  <a:lnTo>
                    <a:pt x="156933" y="128562"/>
                  </a:lnTo>
                  <a:lnTo>
                    <a:pt x="157416" y="128358"/>
                  </a:lnTo>
                  <a:lnTo>
                    <a:pt x="158013" y="126784"/>
                  </a:lnTo>
                  <a:close/>
                </a:path>
                <a:path w="728980" h="273684">
                  <a:moveTo>
                    <a:pt x="162077" y="128270"/>
                  </a:moveTo>
                  <a:lnTo>
                    <a:pt x="160083" y="128270"/>
                  </a:lnTo>
                  <a:lnTo>
                    <a:pt x="158661" y="130810"/>
                  </a:lnTo>
                  <a:lnTo>
                    <a:pt x="161175" y="130810"/>
                  </a:lnTo>
                  <a:lnTo>
                    <a:pt x="162077" y="128270"/>
                  </a:lnTo>
                  <a:close/>
                </a:path>
                <a:path w="728980" h="273684">
                  <a:moveTo>
                    <a:pt x="163868" y="133350"/>
                  </a:moveTo>
                  <a:lnTo>
                    <a:pt x="163068" y="133350"/>
                  </a:lnTo>
                  <a:lnTo>
                    <a:pt x="162217" y="136042"/>
                  </a:lnTo>
                  <a:lnTo>
                    <a:pt x="163195" y="134620"/>
                  </a:lnTo>
                  <a:lnTo>
                    <a:pt x="162763" y="135890"/>
                  </a:lnTo>
                  <a:lnTo>
                    <a:pt x="163309" y="134620"/>
                  </a:lnTo>
                  <a:lnTo>
                    <a:pt x="163868" y="133350"/>
                  </a:lnTo>
                  <a:close/>
                </a:path>
                <a:path w="728980" h="273684">
                  <a:moveTo>
                    <a:pt x="164261" y="128270"/>
                  </a:moveTo>
                  <a:lnTo>
                    <a:pt x="161442" y="130810"/>
                  </a:lnTo>
                  <a:lnTo>
                    <a:pt x="161747" y="130810"/>
                  </a:lnTo>
                  <a:lnTo>
                    <a:pt x="162953" y="132080"/>
                  </a:lnTo>
                  <a:lnTo>
                    <a:pt x="164261" y="128270"/>
                  </a:lnTo>
                  <a:close/>
                </a:path>
                <a:path w="728980" h="273684">
                  <a:moveTo>
                    <a:pt x="166649" y="158851"/>
                  </a:moveTo>
                  <a:lnTo>
                    <a:pt x="165658" y="160020"/>
                  </a:lnTo>
                  <a:lnTo>
                    <a:pt x="166370" y="160020"/>
                  </a:lnTo>
                  <a:lnTo>
                    <a:pt x="166649" y="158851"/>
                  </a:lnTo>
                  <a:close/>
                </a:path>
                <a:path w="728980" h="273684">
                  <a:moveTo>
                    <a:pt x="168351" y="134620"/>
                  </a:moveTo>
                  <a:lnTo>
                    <a:pt x="167830" y="134620"/>
                  </a:lnTo>
                  <a:lnTo>
                    <a:pt x="168071" y="134874"/>
                  </a:lnTo>
                  <a:lnTo>
                    <a:pt x="168351" y="134620"/>
                  </a:lnTo>
                  <a:close/>
                </a:path>
                <a:path w="728980" h="273684">
                  <a:moveTo>
                    <a:pt x="176212" y="140970"/>
                  </a:moveTo>
                  <a:lnTo>
                    <a:pt x="176123" y="139700"/>
                  </a:lnTo>
                  <a:lnTo>
                    <a:pt x="176060" y="140284"/>
                  </a:lnTo>
                  <a:lnTo>
                    <a:pt x="176212" y="140970"/>
                  </a:lnTo>
                  <a:close/>
                </a:path>
                <a:path w="728980" h="273684">
                  <a:moveTo>
                    <a:pt x="177393" y="165214"/>
                  </a:moveTo>
                  <a:lnTo>
                    <a:pt x="176225" y="164147"/>
                  </a:lnTo>
                  <a:lnTo>
                    <a:pt x="176466" y="164592"/>
                  </a:lnTo>
                  <a:lnTo>
                    <a:pt x="176898" y="164973"/>
                  </a:lnTo>
                  <a:lnTo>
                    <a:pt x="177393" y="165214"/>
                  </a:lnTo>
                  <a:close/>
                </a:path>
                <a:path w="728980" h="273684">
                  <a:moveTo>
                    <a:pt x="177558" y="165290"/>
                  </a:moveTo>
                  <a:lnTo>
                    <a:pt x="177393" y="165214"/>
                  </a:lnTo>
                  <a:lnTo>
                    <a:pt x="177520" y="165328"/>
                  </a:lnTo>
                  <a:close/>
                </a:path>
                <a:path w="728980" h="273684">
                  <a:moveTo>
                    <a:pt x="180365" y="141008"/>
                  </a:moveTo>
                  <a:lnTo>
                    <a:pt x="180162" y="140398"/>
                  </a:lnTo>
                  <a:lnTo>
                    <a:pt x="180073" y="140792"/>
                  </a:lnTo>
                  <a:lnTo>
                    <a:pt x="180022" y="141008"/>
                  </a:lnTo>
                  <a:lnTo>
                    <a:pt x="180365" y="141008"/>
                  </a:lnTo>
                  <a:close/>
                </a:path>
                <a:path w="728980" h="273684">
                  <a:moveTo>
                    <a:pt x="183946" y="138366"/>
                  </a:moveTo>
                  <a:lnTo>
                    <a:pt x="182816" y="138874"/>
                  </a:lnTo>
                  <a:lnTo>
                    <a:pt x="181457" y="141897"/>
                  </a:lnTo>
                  <a:lnTo>
                    <a:pt x="182156" y="141592"/>
                  </a:lnTo>
                  <a:lnTo>
                    <a:pt x="183946" y="138366"/>
                  </a:lnTo>
                  <a:close/>
                </a:path>
                <a:path w="728980" h="273684">
                  <a:moveTo>
                    <a:pt x="188290" y="143992"/>
                  </a:moveTo>
                  <a:lnTo>
                    <a:pt x="187833" y="144208"/>
                  </a:lnTo>
                  <a:lnTo>
                    <a:pt x="187756" y="144576"/>
                  </a:lnTo>
                  <a:lnTo>
                    <a:pt x="188048" y="144259"/>
                  </a:lnTo>
                  <a:lnTo>
                    <a:pt x="188252" y="144157"/>
                  </a:lnTo>
                  <a:lnTo>
                    <a:pt x="188290" y="143992"/>
                  </a:lnTo>
                  <a:close/>
                </a:path>
                <a:path w="728980" h="273684">
                  <a:moveTo>
                    <a:pt x="190334" y="145719"/>
                  </a:moveTo>
                  <a:lnTo>
                    <a:pt x="190169" y="146050"/>
                  </a:lnTo>
                  <a:lnTo>
                    <a:pt x="190334" y="145719"/>
                  </a:lnTo>
                  <a:close/>
                </a:path>
                <a:path w="728980" h="273684">
                  <a:moveTo>
                    <a:pt x="191706" y="144780"/>
                  </a:moveTo>
                  <a:lnTo>
                    <a:pt x="190830" y="144780"/>
                  </a:lnTo>
                  <a:lnTo>
                    <a:pt x="190334" y="145719"/>
                  </a:lnTo>
                  <a:lnTo>
                    <a:pt x="191706" y="144780"/>
                  </a:lnTo>
                  <a:close/>
                </a:path>
                <a:path w="728980" h="273684">
                  <a:moveTo>
                    <a:pt x="194005" y="169672"/>
                  </a:moveTo>
                  <a:lnTo>
                    <a:pt x="193357" y="170180"/>
                  </a:lnTo>
                  <a:lnTo>
                    <a:pt x="192798" y="170395"/>
                  </a:lnTo>
                  <a:lnTo>
                    <a:pt x="193014" y="171450"/>
                  </a:lnTo>
                  <a:lnTo>
                    <a:pt x="194005" y="169672"/>
                  </a:lnTo>
                  <a:close/>
                </a:path>
                <a:path w="728980" h="273684">
                  <a:moveTo>
                    <a:pt x="198031" y="144805"/>
                  </a:moveTo>
                  <a:lnTo>
                    <a:pt x="197853" y="145288"/>
                  </a:lnTo>
                  <a:lnTo>
                    <a:pt x="197764" y="145681"/>
                  </a:lnTo>
                  <a:lnTo>
                    <a:pt x="197675" y="146062"/>
                  </a:lnTo>
                  <a:lnTo>
                    <a:pt x="197802" y="145796"/>
                  </a:lnTo>
                  <a:lnTo>
                    <a:pt x="197916" y="145440"/>
                  </a:lnTo>
                  <a:lnTo>
                    <a:pt x="198031" y="144805"/>
                  </a:lnTo>
                  <a:close/>
                </a:path>
                <a:path w="728980" h="273684">
                  <a:moveTo>
                    <a:pt x="205409" y="154940"/>
                  </a:moveTo>
                  <a:lnTo>
                    <a:pt x="205105" y="156197"/>
                  </a:lnTo>
                  <a:lnTo>
                    <a:pt x="205193" y="156070"/>
                  </a:lnTo>
                  <a:lnTo>
                    <a:pt x="205409" y="154940"/>
                  </a:lnTo>
                  <a:close/>
                </a:path>
                <a:path w="728980" h="273684">
                  <a:moveTo>
                    <a:pt x="208813" y="147320"/>
                  </a:moveTo>
                  <a:lnTo>
                    <a:pt x="206578" y="148590"/>
                  </a:lnTo>
                  <a:lnTo>
                    <a:pt x="205917" y="151130"/>
                  </a:lnTo>
                  <a:lnTo>
                    <a:pt x="206248" y="151130"/>
                  </a:lnTo>
                  <a:lnTo>
                    <a:pt x="204241" y="152400"/>
                  </a:lnTo>
                  <a:lnTo>
                    <a:pt x="206819" y="152400"/>
                  </a:lnTo>
                  <a:lnTo>
                    <a:pt x="208813" y="147320"/>
                  </a:lnTo>
                  <a:close/>
                </a:path>
                <a:path w="728980" h="273684">
                  <a:moveTo>
                    <a:pt x="210616" y="157480"/>
                  </a:moveTo>
                  <a:lnTo>
                    <a:pt x="210045" y="157480"/>
                  </a:lnTo>
                  <a:lnTo>
                    <a:pt x="209524" y="158737"/>
                  </a:lnTo>
                  <a:lnTo>
                    <a:pt x="210616" y="157480"/>
                  </a:lnTo>
                  <a:close/>
                </a:path>
                <a:path w="728980" h="273684">
                  <a:moveTo>
                    <a:pt x="211594" y="155778"/>
                  </a:moveTo>
                  <a:lnTo>
                    <a:pt x="211378" y="155244"/>
                  </a:lnTo>
                  <a:lnTo>
                    <a:pt x="211404" y="155549"/>
                  </a:lnTo>
                  <a:lnTo>
                    <a:pt x="211505" y="155702"/>
                  </a:lnTo>
                  <a:close/>
                </a:path>
                <a:path w="728980" h="273684">
                  <a:moveTo>
                    <a:pt x="216573" y="152400"/>
                  </a:moveTo>
                  <a:lnTo>
                    <a:pt x="216331" y="152400"/>
                  </a:lnTo>
                  <a:lnTo>
                    <a:pt x="216319" y="152819"/>
                  </a:lnTo>
                  <a:lnTo>
                    <a:pt x="216573" y="152400"/>
                  </a:lnTo>
                  <a:close/>
                </a:path>
                <a:path w="728980" h="273684">
                  <a:moveTo>
                    <a:pt x="219684" y="152463"/>
                  </a:moveTo>
                  <a:lnTo>
                    <a:pt x="219519" y="152463"/>
                  </a:lnTo>
                  <a:lnTo>
                    <a:pt x="219290" y="152603"/>
                  </a:lnTo>
                  <a:lnTo>
                    <a:pt x="219684" y="152463"/>
                  </a:lnTo>
                  <a:close/>
                </a:path>
                <a:path w="728980" h="273684">
                  <a:moveTo>
                    <a:pt x="221157" y="154940"/>
                  </a:moveTo>
                  <a:close/>
                </a:path>
                <a:path w="728980" h="273684">
                  <a:moveTo>
                    <a:pt x="224663" y="157480"/>
                  </a:moveTo>
                  <a:lnTo>
                    <a:pt x="222377" y="158750"/>
                  </a:lnTo>
                  <a:lnTo>
                    <a:pt x="223545" y="158737"/>
                  </a:lnTo>
                  <a:lnTo>
                    <a:pt x="224663" y="157480"/>
                  </a:lnTo>
                  <a:close/>
                </a:path>
                <a:path w="728980" h="273684">
                  <a:moveTo>
                    <a:pt x="227076" y="159956"/>
                  </a:moveTo>
                  <a:lnTo>
                    <a:pt x="227025" y="159740"/>
                  </a:lnTo>
                  <a:lnTo>
                    <a:pt x="226860" y="159956"/>
                  </a:lnTo>
                  <a:lnTo>
                    <a:pt x="226949" y="160096"/>
                  </a:lnTo>
                  <a:lnTo>
                    <a:pt x="227076" y="160299"/>
                  </a:lnTo>
                  <a:lnTo>
                    <a:pt x="227076" y="159956"/>
                  </a:lnTo>
                  <a:close/>
                </a:path>
                <a:path w="728980" h="273684">
                  <a:moveTo>
                    <a:pt x="227863" y="177927"/>
                  </a:moveTo>
                  <a:lnTo>
                    <a:pt x="227609" y="177622"/>
                  </a:lnTo>
                  <a:lnTo>
                    <a:pt x="227330" y="177190"/>
                  </a:lnTo>
                  <a:lnTo>
                    <a:pt x="226834" y="177482"/>
                  </a:lnTo>
                  <a:lnTo>
                    <a:pt x="227025" y="178168"/>
                  </a:lnTo>
                  <a:lnTo>
                    <a:pt x="227406" y="178181"/>
                  </a:lnTo>
                  <a:lnTo>
                    <a:pt x="227863" y="177927"/>
                  </a:lnTo>
                  <a:close/>
                </a:path>
                <a:path w="728980" h="273684">
                  <a:moveTo>
                    <a:pt x="229108" y="176898"/>
                  </a:moveTo>
                  <a:lnTo>
                    <a:pt x="228663" y="177317"/>
                  </a:lnTo>
                  <a:lnTo>
                    <a:pt x="228244" y="177711"/>
                  </a:lnTo>
                  <a:lnTo>
                    <a:pt x="227863" y="177927"/>
                  </a:lnTo>
                  <a:lnTo>
                    <a:pt x="228193" y="178282"/>
                  </a:lnTo>
                  <a:lnTo>
                    <a:pt x="228485" y="178447"/>
                  </a:lnTo>
                  <a:lnTo>
                    <a:pt x="229108" y="176898"/>
                  </a:lnTo>
                  <a:close/>
                </a:path>
                <a:path w="728980" h="273684">
                  <a:moveTo>
                    <a:pt x="231114" y="161290"/>
                  </a:moveTo>
                  <a:lnTo>
                    <a:pt x="229806" y="161290"/>
                  </a:lnTo>
                  <a:lnTo>
                    <a:pt x="229997" y="162560"/>
                  </a:lnTo>
                  <a:lnTo>
                    <a:pt x="231114" y="161290"/>
                  </a:lnTo>
                  <a:close/>
                </a:path>
                <a:path w="728980" h="273684">
                  <a:moveTo>
                    <a:pt x="232333" y="163830"/>
                  </a:moveTo>
                  <a:lnTo>
                    <a:pt x="231724" y="165100"/>
                  </a:lnTo>
                  <a:lnTo>
                    <a:pt x="232308" y="165100"/>
                  </a:lnTo>
                  <a:lnTo>
                    <a:pt x="232333" y="163830"/>
                  </a:lnTo>
                  <a:close/>
                </a:path>
                <a:path w="728980" h="273684">
                  <a:moveTo>
                    <a:pt x="233426" y="181330"/>
                  </a:moveTo>
                  <a:lnTo>
                    <a:pt x="233273" y="181610"/>
                  </a:lnTo>
                  <a:lnTo>
                    <a:pt x="233426" y="181330"/>
                  </a:lnTo>
                  <a:close/>
                </a:path>
                <a:path w="728980" h="273684">
                  <a:moveTo>
                    <a:pt x="238366" y="165100"/>
                  </a:moveTo>
                  <a:lnTo>
                    <a:pt x="236842" y="167640"/>
                  </a:lnTo>
                  <a:lnTo>
                    <a:pt x="238175" y="167640"/>
                  </a:lnTo>
                  <a:lnTo>
                    <a:pt x="238366" y="165100"/>
                  </a:lnTo>
                  <a:close/>
                </a:path>
                <a:path w="728980" h="273684">
                  <a:moveTo>
                    <a:pt x="239115" y="167640"/>
                  </a:moveTo>
                  <a:lnTo>
                    <a:pt x="238175" y="167640"/>
                  </a:lnTo>
                  <a:lnTo>
                    <a:pt x="238125" y="168440"/>
                  </a:lnTo>
                  <a:lnTo>
                    <a:pt x="239115" y="167640"/>
                  </a:lnTo>
                  <a:close/>
                </a:path>
                <a:path w="728980" h="273684">
                  <a:moveTo>
                    <a:pt x="239268" y="182753"/>
                  </a:moveTo>
                  <a:lnTo>
                    <a:pt x="238036" y="183134"/>
                  </a:lnTo>
                  <a:lnTo>
                    <a:pt x="238137" y="184950"/>
                  </a:lnTo>
                  <a:lnTo>
                    <a:pt x="239268" y="182753"/>
                  </a:lnTo>
                  <a:close/>
                </a:path>
                <a:path w="728980" h="273684">
                  <a:moveTo>
                    <a:pt x="240334" y="186690"/>
                  </a:moveTo>
                  <a:lnTo>
                    <a:pt x="239344" y="182880"/>
                  </a:lnTo>
                  <a:lnTo>
                    <a:pt x="238810" y="186690"/>
                  </a:lnTo>
                  <a:lnTo>
                    <a:pt x="240334" y="186690"/>
                  </a:lnTo>
                  <a:close/>
                </a:path>
                <a:path w="728980" h="273684">
                  <a:moveTo>
                    <a:pt x="240995" y="163461"/>
                  </a:moveTo>
                  <a:lnTo>
                    <a:pt x="239585" y="163969"/>
                  </a:lnTo>
                  <a:lnTo>
                    <a:pt x="240588" y="163715"/>
                  </a:lnTo>
                  <a:lnTo>
                    <a:pt x="240995" y="163461"/>
                  </a:lnTo>
                  <a:close/>
                </a:path>
                <a:path w="728980" h="273684">
                  <a:moveTo>
                    <a:pt x="247586" y="185420"/>
                  </a:moveTo>
                  <a:lnTo>
                    <a:pt x="247319" y="185254"/>
                  </a:lnTo>
                  <a:lnTo>
                    <a:pt x="247269" y="185420"/>
                  </a:lnTo>
                  <a:lnTo>
                    <a:pt x="247586" y="185420"/>
                  </a:lnTo>
                  <a:close/>
                </a:path>
                <a:path w="728980" h="273684">
                  <a:moveTo>
                    <a:pt x="249301" y="188099"/>
                  </a:moveTo>
                  <a:lnTo>
                    <a:pt x="249148" y="187960"/>
                  </a:lnTo>
                  <a:lnTo>
                    <a:pt x="248881" y="189230"/>
                  </a:lnTo>
                  <a:lnTo>
                    <a:pt x="249301" y="188099"/>
                  </a:lnTo>
                  <a:close/>
                </a:path>
                <a:path w="728980" h="273684">
                  <a:moveTo>
                    <a:pt x="250164" y="171069"/>
                  </a:moveTo>
                  <a:lnTo>
                    <a:pt x="249542" y="172593"/>
                  </a:lnTo>
                  <a:lnTo>
                    <a:pt x="250164" y="171069"/>
                  </a:lnTo>
                  <a:close/>
                </a:path>
                <a:path w="728980" h="273684">
                  <a:moveTo>
                    <a:pt x="250507" y="170091"/>
                  </a:moveTo>
                  <a:lnTo>
                    <a:pt x="249732" y="170243"/>
                  </a:lnTo>
                  <a:lnTo>
                    <a:pt x="250151" y="171030"/>
                  </a:lnTo>
                  <a:lnTo>
                    <a:pt x="250507" y="170091"/>
                  </a:lnTo>
                  <a:close/>
                </a:path>
                <a:path w="728980" h="273684">
                  <a:moveTo>
                    <a:pt x="259854" y="177888"/>
                  </a:moveTo>
                  <a:lnTo>
                    <a:pt x="259372" y="176593"/>
                  </a:lnTo>
                  <a:lnTo>
                    <a:pt x="258965" y="177647"/>
                  </a:lnTo>
                  <a:lnTo>
                    <a:pt x="259524" y="177520"/>
                  </a:lnTo>
                  <a:lnTo>
                    <a:pt x="259854" y="177888"/>
                  </a:lnTo>
                  <a:close/>
                </a:path>
                <a:path w="728980" h="273684">
                  <a:moveTo>
                    <a:pt x="260032" y="178142"/>
                  </a:moveTo>
                  <a:lnTo>
                    <a:pt x="259956" y="177990"/>
                  </a:lnTo>
                  <a:lnTo>
                    <a:pt x="260032" y="178384"/>
                  </a:lnTo>
                  <a:lnTo>
                    <a:pt x="260032" y="178142"/>
                  </a:lnTo>
                  <a:close/>
                </a:path>
                <a:path w="728980" h="273684">
                  <a:moveTo>
                    <a:pt x="260070" y="178460"/>
                  </a:moveTo>
                  <a:close/>
                </a:path>
                <a:path w="728980" h="273684">
                  <a:moveTo>
                    <a:pt x="267106" y="175514"/>
                  </a:moveTo>
                  <a:lnTo>
                    <a:pt x="266992" y="175869"/>
                  </a:lnTo>
                  <a:lnTo>
                    <a:pt x="266928" y="176212"/>
                  </a:lnTo>
                  <a:lnTo>
                    <a:pt x="266890" y="176542"/>
                  </a:lnTo>
                  <a:lnTo>
                    <a:pt x="266966" y="176110"/>
                  </a:lnTo>
                  <a:lnTo>
                    <a:pt x="267106" y="175514"/>
                  </a:lnTo>
                  <a:close/>
                </a:path>
                <a:path w="728980" h="273684">
                  <a:moveTo>
                    <a:pt x="267322" y="184150"/>
                  </a:moveTo>
                  <a:lnTo>
                    <a:pt x="266941" y="184150"/>
                  </a:lnTo>
                  <a:lnTo>
                    <a:pt x="267093" y="183134"/>
                  </a:lnTo>
                  <a:lnTo>
                    <a:pt x="266534" y="184150"/>
                  </a:lnTo>
                  <a:lnTo>
                    <a:pt x="266903" y="184150"/>
                  </a:lnTo>
                  <a:lnTo>
                    <a:pt x="266623" y="185204"/>
                  </a:lnTo>
                  <a:lnTo>
                    <a:pt x="266649" y="185420"/>
                  </a:lnTo>
                  <a:lnTo>
                    <a:pt x="267322" y="184150"/>
                  </a:lnTo>
                  <a:close/>
                </a:path>
                <a:path w="728980" h="273684">
                  <a:moveTo>
                    <a:pt x="267830" y="181775"/>
                  </a:moveTo>
                  <a:lnTo>
                    <a:pt x="267804" y="181292"/>
                  </a:lnTo>
                  <a:lnTo>
                    <a:pt x="267589" y="180644"/>
                  </a:lnTo>
                  <a:lnTo>
                    <a:pt x="267690" y="180340"/>
                  </a:lnTo>
                  <a:lnTo>
                    <a:pt x="267487" y="180340"/>
                  </a:lnTo>
                  <a:lnTo>
                    <a:pt x="267169" y="180340"/>
                  </a:lnTo>
                  <a:lnTo>
                    <a:pt x="267233" y="181610"/>
                  </a:lnTo>
                  <a:lnTo>
                    <a:pt x="267347" y="181292"/>
                  </a:lnTo>
                  <a:lnTo>
                    <a:pt x="267093" y="183134"/>
                  </a:lnTo>
                  <a:lnTo>
                    <a:pt x="267830" y="181775"/>
                  </a:lnTo>
                  <a:close/>
                </a:path>
                <a:path w="728980" h="273684">
                  <a:moveTo>
                    <a:pt x="274916" y="178079"/>
                  </a:moveTo>
                  <a:lnTo>
                    <a:pt x="274066" y="179311"/>
                  </a:lnTo>
                  <a:lnTo>
                    <a:pt x="274320" y="179374"/>
                  </a:lnTo>
                  <a:lnTo>
                    <a:pt x="274485" y="179019"/>
                  </a:lnTo>
                  <a:lnTo>
                    <a:pt x="274688" y="178574"/>
                  </a:lnTo>
                  <a:lnTo>
                    <a:pt x="274916" y="178079"/>
                  </a:lnTo>
                  <a:close/>
                </a:path>
                <a:path w="728980" h="273684">
                  <a:moveTo>
                    <a:pt x="277075" y="181610"/>
                  </a:moveTo>
                  <a:lnTo>
                    <a:pt x="276872" y="181610"/>
                  </a:lnTo>
                  <a:lnTo>
                    <a:pt x="276999" y="181775"/>
                  </a:lnTo>
                  <a:lnTo>
                    <a:pt x="277075" y="181610"/>
                  </a:lnTo>
                  <a:close/>
                </a:path>
                <a:path w="728980" h="273684">
                  <a:moveTo>
                    <a:pt x="279361" y="196850"/>
                  </a:moveTo>
                  <a:lnTo>
                    <a:pt x="279209" y="196710"/>
                  </a:lnTo>
                  <a:lnTo>
                    <a:pt x="279146" y="196850"/>
                  </a:lnTo>
                  <a:lnTo>
                    <a:pt x="279361" y="196850"/>
                  </a:lnTo>
                  <a:close/>
                </a:path>
                <a:path w="728980" h="273684">
                  <a:moveTo>
                    <a:pt x="282968" y="196900"/>
                  </a:moveTo>
                  <a:lnTo>
                    <a:pt x="282689" y="197726"/>
                  </a:lnTo>
                  <a:lnTo>
                    <a:pt x="282867" y="197231"/>
                  </a:lnTo>
                  <a:lnTo>
                    <a:pt x="282968" y="196900"/>
                  </a:lnTo>
                  <a:close/>
                </a:path>
                <a:path w="728980" h="273684">
                  <a:moveTo>
                    <a:pt x="283108" y="196507"/>
                  </a:moveTo>
                  <a:lnTo>
                    <a:pt x="282981" y="196862"/>
                  </a:lnTo>
                  <a:lnTo>
                    <a:pt x="283108" y="196532"/>
                  </a:lnTo>
                  <a:close/>
                </a:path>
                <a:path w="728980" h="273684">
                  <a:moveTo>
                    <a:pt x="284556" y="181610"/>
                  </a:moveTo>
                  <a:lnTo>
                    <a:pt x="284340" y="181419"/>
                  </a:lnTo>
                  <a:lnTo>
                    <a:pt x="283514" y="184251"/>
                  </a:lnTo>
                  <a:lnTo>
                    <a:pt x="283095" y="185470"/>
                  </a:lnTo>
                  <a:lnTo>
                    <a:pt x="283552" y="184340"/>
                  </a:lnTo>
                  <a:lnTo>
                    <a:pt x="283870" y="183819"/>
                  </a:lnTo>
                  <a:lnTo>
                    <a:pt x="284124" y="183654"/>
                  </a:lnTo>
                  <a:lnTo>
                    <a:pt x="284276" y="183121"/>
                  </a:lnTo>
                  <a:lnTo>
                    <a:pt x="284403" y="182460"/>
                  </a:lnTo>
                  <a:lnTo>
                    <a:pt x="284556" y="181610"/>
                  </a:lnTo>
                  <a:close/>
                </a:path>
                <a:path w="728980" h="273684">
                  <a:moveTo>
                    <a:pt x="286766" y="183210"/>
                  </a:moveTo>
                  <a:lnTo>
                    <a:pt x="286169" y="181876"/>
                  </a:lnTo>
                  <a:lnTo>
                    <a:pt x="286372" y="181267"/>
                  </a:lnTo>
                  <a:lnTo>
                    <a:pt x="285546" y="182118"/>
                  </a:lnTo>
                  <a:lnTo>
                    <a:pt x="285356" y="182333"/>
                  </a:lnTo>
                  <a:lnTo>
                    <a:pt x="285762" y="183476"/>
                  </a:lnTo>
                  <a:lnTo>
                    <a:pt x="286766" y="183210"/>
                  </a:lnTo>
                  <a:close/>
                </a:path>
                <a:path w="728980" h="273684">
                  <a:moveTo>
                    <a:pt x="287070" y="199390"/>
                  </a:moveTo>
                  <a:lnTo>
                    <a:pt x="286702" y="199834"/>
                  </a:lnTo>
                  <a:lnTo>
                    <a:pt x="286435" y="200660"/>
                  </a:lnTo>
                  <a:lnTo>
                    <a:pt x="286600" y="200863"/>
                  </a:lnTo>
                  <a:lnTo>
                    <a:pt x="287070" y="199390"/>
                  </a:lnTo>
                  <a:close/>
                </a:path>
                <a:path w="728980" h="273684">
                  <a:moveTo>
                    <a:pt x="287502" y="201930"/>
                  </a:moveTo>
                  <a:lnTo>
                    <a:pt x="286600" y="200863"/>
                  </a:lnTo>
                  <a:lnTo>
                    <a:pt x="286258" y="201930"/>
                  </a:lnTo>
                  <a:lnTo>
                    <a:pt x="287502" y="201930"/>
                  </a:lnTo>
                  <a:close/>
                </a:path>
                <a:path w="728980" h="273684">
                  <a:moveTo>
                    <a:pt x="288785" y="187960"/>
                  </a:moveTo>
                  <a:lnTo>
                    <a:pt x="287807" y="190487"/>
                  </a:lnTo>
                  <a:lnTo>
                    <a:pt x="288391" y="190042"/>
                  </a:lnTo>
                  <a:lnTo>
                    <a:pt x="288785" y="187960"/>
                  </a:lnTo>
                  <a:close/>
                </a:path>
                <a:path w="728980" h="273684">
                  <a:moveTo>
                    <a:pt x="291858" y="187134"/>
                  </a:moveTo>
                  <a:lnTo>
                    <a:pt x="290410" y="186448"/>
                  </a:lnTo>
                  <a:lnTo>
                    <a:pt x="291858" y="187667"/>
                  </a:lnTo>
                  <a:lnTo>
                    <a:pt x="291858" y="187134"/>
                  </a:lnTo>
                  <a:close/>
                </a:path>
                <a:path w="728980" h="273684">
                  <a:moveTo>
                    <a:pt x="292455" y="187426"/>
                  </a:moveTo>
                  <a:lnTo>
                    <a:pt x="292023" y="184912"/>
                  </a:lnTo>
                  <a:lnTo>
                    <a:pt x="291833" y="184924"/>
                  </a:lnTo>
                  <a:lnTo>
                    <a:pt x="291858" y="187134"/>
                  </a:lnTo>
                  <a:lnTo>
                    <a:pt x="292455" y="187426"/>
                  </a:lnTo>
                  <a:close/>
                </a:path>
                <a:path w="728980" h="273684">
                  <a:moveTo>
                    <a:pt x="292481" y="189230"/>
                  </a:moveTo>
                  <a:lnTo>
                    <a:pt x="291084" y="190500"/>
                  </a:lnTo>
                  <a:lnTo>
                    <a:pt x="292087" y="190500"/>
                  </a:lnTo>
                  <a:lnTo>
                    <a:pt x="292481" y="189230"/>
                  </a:lnTo>
                  <a:close/>
                </a:path>
                <a:path w="728980" h="273684">
                  <a:moveTo>
                    <a:pt x="292633" y="184835"/>
                  </a:moveTo>
                  <a:lnTo>
                    <a:pt x="291376" y="181063"/>
                  </a:lnTo>
                  <a:lnTo>
                    <a:pt x="292023" y="184912"/>
                  </a:lnTo>
                  <a:lnTo>
                    <a:pt x="292633" y="184835"/>
                  </a:lnTo>
                  <a:close/>
                </a:path>
                <a:path w="728980" h="273684">
                  <a:moveTo>
                    <a:pt x="296570" y="189230"/>
                  </a:moveTo>
                  <a:lnTo>
                    <a:pt x="296379" y="189230"/>
                  </a:lnTo>
                  <a:lnTo>
                    <a:pt x="296570" y="189230"/>
                  </a:lnTo>
                  <a:close/>
                </a:path>
                <a:path w="728980" h="273684">
                  <a:moveTo>
                    <a:pt x="296799" y="203415"/>
                  </a:moveTo>
                  <a:lnTo>
                    <a:pt x="296557" y="199504"/>
                  </a:lnTo>
                  <a:lnTo>
                    <a:pt x="295694" y="201155"/>
                  </a:lnTo>
                  <a:lnTo>
                    <a:pt x="296125" y="201498"/>
                  </a:lnTo>
                  <a:lnTo>
                    <a:pt x="296418" y="203644"/>
                  </a:lnTo>
                  <a:lnTo>
                    <a:pt x="296799" y="203415"/>
                  </a:lnTo>
                  <a:close/>
                </a:path>
                <a:path w="728980" h="273684">
                  <a:moveTo>
                    <a:pt x="297091" y="203238"/>
                  </a:moveTo>
                  <a:lnTo>
                    <a:pt x="296799" y="203415"/>
                  </a:lnTo>
                  <a:lnTo>
                    <a:pt x="296824" y="203809"/>
                  </a:lnTo>
                  <a:lnTo>
                    <a:pt x="297091" y="203238"/>
                  </a:lnTo>
                  <a:close/>
                </a:path>
                <a:path w="728980" h="273684">
                  <a:moveTo>
                    <a:pt x="297497" y="202336"/>
                  </a:moveTo>
                  <a:lnTo>
                    <a:pt x="297091" y="203238"/>
                  </a:lnTo>
                  <a:lnTo>
                    <a:pt x="297243" y="203136"/>
                  </a:lnTo>
                  <a:lnTo>
                    <a:pt x="297497" y="202336"/>
                  </a:lnTo>
                  <a:close/>
                </a:path>
                <a:path w="728980" h="273684">
                  <a:moveTo>
                    <a:pt x="297802" y="201307"/>
                  </a:moveTo>
                  <a:lnTo>
                    <a:pt x="297497" y="202336"/>
                  </a:lnTo>
                  <a:lnTo>
                    <a:pt x="297586" y="202120"/>
                  </a:lnTo>
                  <a:lnTo>
                    <a:pt x="297675" y="201790"/>
                  </a:lnTo>
                  <a:lnTo>
                    <a:pt x="297802" y="201307"/>
                  </a:lnTo>
                  <a:close/>
                </a:path>
                <a:path w="728980" h="273684">
                  <a:moveTo>
                    <a:pt x="299542" y="202412"/>
                  </a:moveTo>
                  <a:lnTo>
                    <a:pt x="299402" y="202412"/>
                  </a:lnTo>
                  <a:lnTo>
                    <a:pt x="299237" y="202399"/>
                  </a:lnTo>
                  <a:lnTo>
                    <a:pt x="299097" y="202336"/>
                  </a:lnTo>
                  <a:lnTo>
                    <a:pt x="299288" y="202476"/>
                  </a:lnTo>
                  <a:lnTo>
                    <a:pt x="299415" y="202501"/>
                  </a:lnTo>
                  <a:lnTo>
                    <a:pt x="299542" y="202412"/>
                  </a:lnTo>
                  <a:close/>
                </a:path>
                <a:path w="728980" h="273684">
                  <a:moveTo>
                    <a:pt x="300113" y="201498"/>
                  </a:moveTo>
                  <a:lnTo>
                    <a:pt x="300101" y="201231"/>
                  </a:lnTo>
                  <a:lnTo>
                    <a:pt x="299872" y="201942"/>
                  </a:lnTo>
                  <a:lnTo>
                    <a:pt x="299732" y="202285"/>
                  </a:lnTo>
                  <a:lnTo>
                    <a:pt x="299542" y="202412"/>
                  </a:lnTo>
                  <a:lnTo>
                    <a:pt x="299669" y="202399"/>
                  </a:lnTo>
                  <a:lnTo>
                    <a:pt x="299885" y="202323"/>
                  </a:lnTo>
                  <a:lnTo>
                    <a:pt x="300012" y="201904"/>
                  </a:lnTo>
                  <a:lnTo>
                    <a:pt x="300113" y="201498"/>
                  </a:lnTo>
                  <a:close/>
                </a:path>
                <a:path w="728980" h="273684">
                  <a:moveTo>
                    <a:pt x="300393" y="202069"/>
                  </a:moveTo>
                  <a:lnTo>
                    <a:pt x="300228" y="202184"/>
                  </a:lnTo>
                  <a:lnTo>
                    <a:pt x="300050" y="202260"/>
                  </a:lnTo>
                  <a:lnTo>
                    <a:pt x="299897" y="202323"/>
                  </a:lnTo>
                  <a:lnTo>
                    <a:pt x="299745" y="202844"/>
                  </a:lnTo>
                  <a:lnTo>
                    <a:pt x="299974" y="202730"/>
                  </a:lnTo>
                  <a:lnTo>
                    <a:pt x="300177" y="202438"/>
                  </a:lnTo>
                  <a:lnTo>
                    <a:pt x="300393" y="202069"/>
                  </a:lnTo>
                  <a:close/>
                </a:path>
                <a:path w="728980" h="273684">
                  <a:moveTo>
                    <a:pt x="302044" y="199377"/>
                  </a:moveTo>
                  <a:lnTo>
                    <a:pt x="301345" y="196850"/>
                  </a:lnTo>
                  <a:lnTo>
                    <a:pt x="301193" y="198120"/>
                  </a:lnTo>
                  <a:lnTo>
                    <a:pt x="301180" y="198513"/>
                  </a:lnTo>
                  <a:lnTo>
                    <a:pt x="302044" y="199377"/>
                  </a:lnTo>
                  <a:close/>
                </a:path>
                <a:path w="728980" h="273684">
                  <a:moveTo>
                    <a:pt x="302260" y="194310"/>
                  </a:moveTo>
                  <a:lnTo>
                    <a:pt x="300113" y="196850"/>
                  </a:lnTo>
                  <a:lnTo>
                    <a:pt x="300075" y="195580"/>
                  </a:lnTo>
                  <a:lnTo>
                    <a:pt x="300405" y="194310"/>
                  </a:lnTo>
                  <a:lnTo>
                    <a:pt x="301205" y="193040"/>
                  </a:lnTo>
                  <a:lnTo>
                    <a:pt x="300723" y="190500"/>
                  </a:lnTo>
                  <a:lnTo>
                    <a:pt x="300024" y="194310"/>
                  </a:lnTo>
                  <a:lnTo>
                    <a:pt x="299872" y="193040"/>
                  </a:lnTo>
                  <a:lnTo>
                    <a:pt x="299732" y="191770"/>
                  </a:lnTo>
                  <a:lnTo>
                    <a:pt x="299097" y="191770"/>
                  </a:lnTo>
                  <a:lnTo>
                    <a:pt x="299186" y="190042"/>
                  </a:lnTo>
                  <a:lnTo>
                    <a:pt x="299275" y="189369"/>
                  </a:lnTo>
                  <a:lnTo>
                    <a:pt x="299669" y="190500"/>
                  </a:lnTo>
                  <a:lnTo>
                    <a:pt x="299300" y="189230"/>
                  </a:lnTo>
                  <a:lnTo>
                    <a:pt x="298589" y="186690"/>
                  </a:lnTo>
                  <a:lnTo>
                    <a:pt x="296265" y="193040"/>
                  </a:lnTo>
                  <a:lnTo>
                    <a:pt x="296367" y="189331"/>
                  </a:lnTo>
                  <a:lnTo>
                    <a:pt x="293941" y="190500"/>
                  </a:lnTo>
                  <a:lnTo>
                    <a:pt x="295643" y="191770"/>
                  </a:lnTo>
                  <a:lnTo>
                    <a:pt x="293027" y="195580"/>
                  </a:lnTo>
                  <a:lnTo>
                    <a:pt x="293141" y="194310"/>
                  </a:lnTo>
                  <a:lnTo>
                    <a:pt x="293243" y="193040"/>
                  </a:lnTo>
                  <a:lnTo>
                    <a:pt x="293357" y="191770"/>
                  </a:lnTo>
                  <a:lnTo>
                    <a:pt x="293700" y="187960"/>
                  </a:lnTo>
                  <a:lnTo>
                    <a:pt x="292709" y="190500"/>
                  </a:lnTo>
                  <a:lnTo>
                    <a:pt x="292303" y="190500"/>
                  </a:lnTo>
                  <a:lnTo>
                    <a:pt x="291312" y="191770"/>
                  </a:lnTo>
                  <a:lnTo>
                    <a:pt x="290842" y="189230"/>
                  </a:lnTo>
                  <a:lnTo>
                    <a:pt x="287820" y="193040"/>
                  </a:lnTo>
                  <a:lnTo>
                    <a:pt x="288302" y="190500"/>
                  </a:lnTo>
                  <a:lnTo>
                    <a:pt x="288391" y="190042"/>
                  </a:lnTo>
                  <a:lnTo>
                    <a:pt x="287807" y="190500"/>
                  </a:lnTo>
                  <a:lnTo>
                    <a:pt x="288785" y="185420"/>
                  </a:lnTo>
                  <a:lnTo>
                    <a:pt x="286169" y="191770"/>
                  </a:lnTo>
                  <a:lnTo>
                    <a:pt x="285750" y="189230"/>
                  </a:lnTo>
                  <a:lnTo>
                    <a:pt x="286766" y="186690"/>
                  </a:lnTo>
                  <a:lnTo>
                    <a:pt x="287375" y="187960"/>
                  </a:lnTo>
                  <a:lnTo>
                    <a:pt x="287172" y="186690"/>
                  </a:lnTo>
                  <a:lnTo>
                    <a:pt x="286956" y="185420"/>
                  </a:lnTo>
                  <a:lnTo>
                    <a:pt x="285165" y="189230"/>
                  </a:lnTo>
                  <a:lnTo>
                    <a:pt x="285229" y="184150"/>
                  </a:lnTo>
                  <a:lnTo>
                    <a:pt x="284124" y="184150"/>
                  </a:lnTo>
                  <a:lnTo>
                    <a:pt x="283121" y="187960"/>
                  </a:lnTo>
                  <a:lnTo>
                    <a:pt x="281838" y="185420"/>
                  </a:lnTo>
                  <a:lnTo>
                    <a:pt x="280047" y="186690"/>
                  </a:lnTo>
                  <a:lnTo>
                    <a:pt x="280466" y="185420"/>
                  </a:lnTo>
                  <a:lnTo>
                    <a:pt x="279158" y="184150"/>
                  </a:lnTo>
                  <a:lnTo>
                    <a:pt x="277837" y="182880"/>
                  </a:lnTo>
                  <a:lnTo>
                    <a:pt x="276999" y="181775"/>
                  </a:lnTo>
                  <a:lnTo>
                    <a:pt x="275780" y="184150"/>
                  </a:lnTo>
                  <a:lnTo>
                    <a:pt x="273342" y="184150"/>
                  </a:lnTo>
                  <a:lnTo>
                    <a:pt x="274015" y="181610"/>
                  </a:lnTo>
                  <a:lnTo>
                    <a:pt x="274434" y="181610"/>
                  </a:lnTo>
                  <a:lnTo>
                    <a:pt x="275272" y="180340"/>
                  </a:lnTo>
                  <a:lnTo>
                    <a:pt x="274320" y="180340"/>
                  </a:lnTo>
                  <a:lnTo>
                    <a:pt x="273761" y="181610"/>
                  </a:lnTo>
                  <a:lnTo>
                    <a:pt x="272529" y="181610"/>
                  </a:lnTo>
                  <a:lnTo>
                    <a:pt x="273570" y="179070"/>
                  </a:lnTo>
                  <a:lnTo>
                    <a:pt x="272262" y="179070"/>
                  </a:lnTo>
                  <a:lnTo>
                    <a:pt x="270052" y="181610"/>
                  </a:lnTo>
                  <a:lnTo>
                    <a:pt x="268986" y="179070"/>
                  </a:lnTo>
                  <a:lnTo>
                    <a:pt x="268224" y="181292"/>
                  </a:lnTo>
                  <a:lnTo>
                    <a:pt x="268160" y="186690"/>
                  </a:lnTo>
                  <a:lnTo>
                    <a:pt x="265899" y="187960"/>
                  </a:lnTo>
                  <a:lnTo>
                    <a:pt x="266255" y="186690"/>
                  </a:lnTo>
                  <a:lnTo>
                    <a:pt x="266573" y="185420"/>
                  </a:lnTo>
                  <a:lnTo>
                    <a:pt x="266534" y="184150"/>
                  </a:lnTo>
                  <a:lnTo>
                    <a:pt x="267030" y="181610"/>
                  </a:lnTo>
                  <a:lnTo>
                    <a:pt x="266420" y="181610"/>
                  </a:lnTo>
                  <a:lnTo>
                    <a:pt x="266966" y="180340"/>
                  </a:lnTo>
                  <a:lnTo>
                    <a:pt x="267131" y="180340"/>
                  </a:lnTo>
                  <a:lnTo>
                    <a:pt x="266687" y="179070"/>
                  </a:lnTo>
                  <a:lnTo>
                    <a:pt x="266877" y="177800"/>
                  </a:lnTo>
                  <a:lnTo>
                    <a:pt x="266598" y="177800"/>
                  </a:lnTo>
                  <a:lnTo>
                    <a:pt x="266065" y="180340"/>
                  </a:lnTo>
                  <a:lnTo>
                    <a:pt x="265518" y="180340"/>
                  </a:lnTo>
                  <a:lnTo>
                    <a:pt x="264210" y="179070"/>
                  </a:lnTo>
                  <a:lnTo>
                    <a:pt x="265811" y="177800"/>
                  </a:lnTo>
                  <a:lnTo>
                    <a:pt x="265391" y="176530"/>
                  </a:lnTo>
                  <a:lnTo>
                    <a:pt x="264668" y="177800"/>
                  </a:lnTo>
                  <a:lnTo>
                    <a:pt x="264299" y="175260"/>
                  </a:lnTo>
                  <a:lnTo>
                    <a:pt x="263372" y="179070"/>
                  </a:lnTo>
                  <a:lnTo>
                    <a:pt x="263004" y="179070"/>
                  </a:lnTo>
                  <a:lnTo>
                    <a:pt x="263372" y="177800"/>
                  </a:lnTo>
                  <a:lnTo>
                    <a:pt x="263474" y="176530"/>
                  </a:lnTo>
                  <a:lnTo>
                    <a:pt x="262432" y="177800"/>
                  </a:lnTo>
                  <a:lnTo>
                    <a:pt x="260337" y="175260"/>
                  </a:lnTo>
                  <a:lnTo>
                    <a:pt x="260070" y="179070"/>
                  </a:lnTo>
                  <a:lnTo>
                    <a:pt x="256946" y="181610"/>
                  </a:lnTo>
                  <a:lnTo>
                    <a:pt x="256540" y="179070"/>
                  </a:lnTo>
                  <a:lnTo>
                    <a:pt x="256120" y="176530"/>
                  </a:lnTo>
                  <a:lnTo>
                    <a:pt x="252298" y="176530"/>
                  </a:lnTo>
                  <a:lnTo>
                    <a:pt x="250913" y="175260"/>
                  </a:lnTo>
                  <a:lnTo>
                    <a:pt x="249275" y="177800"/>
                  </a:lnTo>
                  <a:lnTo>
                    <a:pt x="248907" y="177800"/>
                  </a:lnTo>
                  <a:lnTo>
                    <a:pt x="249008" y="175260"/>
                  </a:lnTo>
                  <a:lnTo>
                    <a:pt x="249567" y="173990"/>
                  </a:lnTo>
                  <a:lnTo>
                    <a:pt x="248361" y="175260"/>
                  </a:lnTo>
                  <a:lnTo>
                    <a:pt x="247840" y="175260"/>
                  </a:lnTo>
                  <a:lnTo>
                    <a:pt x="247040" y="173990"/>
                  </a:lnTo>
                  <a:lnTo>
                    <a:pt x="248589" y="172720"/>
                  </a:lnTo>
                  <a:lnTo>
                    <a:pt x="248462" y="172720"/>
                  </a:lnTo>
                  <a:lnTo>
                    <a:pt x="247510" y="171450"/>
                  </a:lnTo>
                  <a:lnTo>
                    <a:pt x="247802" y="170180"/>
                  </a:lnTo>
                  <a:lnTo>
                    <a:pt x="245529" y="171450"/>
                  </a:lnTo>
                  <a:lnTo>
                    <a:pt x="246862" y="170180"/>
                  </a:lnTo>
                  <a:lnTo>
                    <a:pt x="245732" y="168910"/>
                  </a:lnTo>
                  <a:lnTo>
                    <a:pt x="244881" y="168910"/>
                  </a:lnTo>
                  <a:lnTo>
                    <a:pt x="245097" y="171450"/>
                  </a:lnTo>
                  <a:lnTo>
                    <a:pt x="244309" y="171450"/>
                  </a:lnTo>
                  <a:lnTo>
                    <a:pt x="243306" y="170180"/>
                  </a:lnTo>
                  <a:lnTo>
                    <a:pt x="244805" y="167640"/>
                  </a:lnTo>
                  <a:lnTo>
                    <a:pt x="243776" y="162560"/>
                  </a:lnTo>
                  <a:lnTo>
                    <a:pt x="237807" y="172720"/>
                  </a:lnTo>
                  <a:lnTo>
                    <a:pt x="238086" y="168910"/>
                  </a:lnTo>
                  <a:lnTo>
                    <a:pt x="238125" y="168440"/>
                  </a:lnTo>
                  <a:lnTo>
                    <a:pt x="237528" y="168910"/>
                  </a:lnTo>
                  <a:lnTo>
                    <a:pt x="236537" y="168910"/>
                  </a:lnTo>
                  <a:lnTo>
                    <a:pt x="236677" y="167640"/>
                  </a:lnTo>
                  <a:lnTo>
                    <a:pt x="237109" y="163830"/>
                  </a:lnTo>
                  <a:lnTo>
                    <a:pt x="236766" y="163830"/>
                  </a:lnTo>
                  <a:lnTo>
                    <a:pt x="235889" y="161290"/>
                  </a:lnTo>
                  <a:lnTo>
                    <a:pt x="233464" y="167640"/>
                  </a:lnTo>
                  <a:lnTo>
                    <a:pt x="232283" y="166370"/>
                  </a:lnTo>
                  <a:lnTo>
                    <a:pt x="232029" y="166370"/>
                  </a:lnTo>
                  <a:lnTo>
                    <a:pt x="231038" y="170180"/>
                  </a:lnTo>
                  <a:lnTo>
                    <a:pt x="228358" y="170180"/>
                  </a:lnTo>
                  <a:lnTo>
                    <a:pt x="229476" y="166370"/>
                  </a:lnTo>
                  <a:lnTo>
                    <a:pt x="229844" y="165100"/>
                  </a:lnTo>
                  <a:lnTo>
                    <a:pt x="230657" y="165100"/>
                  </a:lnTo>
                  <a:lnTo>
                    <a:pt x="230530" y="165163"/>
                  </a:lnTo>
                  <a:lnTo>
                    <a:pt x="230466" y="165468"/>
                  </a:lnTo>
                  <a:lnTo>
                    <a:pt x="230720" y="165468"/>
                  </a:lnTo>
                  <a:lnTo>
                    <a:pt x="230949" y="165201"/>
                  </a:lnTo>
                  <a:lnTo>
                    <a:pt x="231724" y="165100"/>
                  </a:lnTo>
                  <a:lnTo>
                    <a:pt x="231609" y="163830"/>
                  </a:lnTo>
                  <a:lnTo>
                    <a:pt x="229997" y="162560"/>
                  </a:lnTo>
                  <a:lnTo>
                    <a:pt x="229577" y="161290"/>
                  </a:lnTo>
                  <a:lnTo>
                    <a:pt x="228079" y="162560"/>
                  </a:lnTo>
                  <a:lnTo>
                    <a:pt x="227063" y="161290"/>
                  </a:lnTo>
                  <a:lnTo>
                    <a:pt x="226720" y="162560"/>
                  </a:lnTo>
                  <a:lnTo>
                    <a:pt x="226466" y="162560"/>
                  </a:lnTo>
                  <a:lnTo>
                    <a:pt x="224904" y="160083"/>
                  </a:lnTo>
                  <a:lnTo>
                    <a:pt x="224624" y="165100"/>
                  </a:lnTo>
                  <a:lnTo>
                    <a:pt x="222910" y="165100"/>
                  </a:lnTo>
                  <a:lnTo>
                    <a:pt x="222796" y="162560"/>
                  </a:lnTo>
                  <a:lnTo>
                    <a:pt x="224866" y="160121"/>
                  </a:lnTo>
                  <a:lnTo>
                    <a:pt x="222834" y="161290"/>
                  </a:lnTo>
                  <a:lnTo>
                    <a:pt x="222415" y="160020"/>
                  </a:lnTo>
                  <a:lnTo>
                    <a:pt x="223545" y="158750"/>
                  </a:lnTo>
                  <a:lnTo>
                    <a:pt x="222377" y="158750"/>
                  </a:lnTo>
                  <a:lnTo>
                    <a:pt x="222618" y="156210"/>
                  </a:lnTo>
                  <a:lnTo>
                    <a:pt x="222745" y="154940"/>
                  </a:lnTo>
                  <a:lnTo>
                    <a:pt x="222148" y="153670"/>
                  </a:lnTo>
                  <a:lnTo>
                    <a:pt x="221907" y="153670"/>
                  </a:lnTo>
                  <a:lnTo>
                    <a:pt x="221335" y="156210"/>
                  </a:lnTo>
                  <a:lnTo>
                    <a:pt x="221107" y="155003"/>
                  </a:lnTo>
                  <a:lnTo>
                    <a:pt x="220091" y="156197"/>
                  </a:lnTo>
                  <a:lnTo>
                    <a:pt x="219862" y="158750"/>
                  </a:lnTo>
                  <a:lnTo>
                    <a:pt x="218122" y="160020"/>
                  </a:lnTo>
                  <a:lnTo>
                    <a:pt x="218059" y="158750"/>
                  </a:lnTo>
                  <a:lnTo>
                    <a:pt x="215874" y="160020"/>
                  </a:lnTo>
                  <a:lnTo>
                    <a:pt x="216992" y="157480"/>
                  </a:lnTo>
                  <a:lnTo>
                    <a:pt x="218313" y="158750"/>
                  </a:lnTo>
                  <a:lnTo>
                    <a:pt x="218249" y="157480"/>
                  </a:lnTo>
                  <a:lnTo>
                    <a:pt x="218109" y="154940"/>
                  </a:lnTo>
                  <a:lnTo>
                    <a:pt x="219024" y="154940"/>
                  </a:lnTo>
                  <a:lnTo>
                    <a:pt x="218770" y="153670"/>
                  </a:lnTo>
                  <a:lnTo>
                    <a:pt x="219303" y="153670"/>
                  </a:lnTo>
                  <a:lnTo>
                    <a:pt x="218795" y="149860"/>
                  </a:lnTo>
                  <a:lnTo>
                    <a:pt x="217043" y="156210"/>
                  </a:lnTo>
                  <a:lnTo>
                    <a:pt x="215328" y="154940"/>
                  </a:lnTo>
                  <a:lnTo>
                    <a:pt x="216281" y="153670"/>
                  </a:lnTo>
                  <a:lnTo>
                    <a:pt x="216319" y="152819"/>
                  </a:lnTo>
                  <a:lnTo>
                    <a:pt x="214985" y="154940"/>
                  </a:lnTo>
                  <a:lnTo>
                    <a:pt x="213766" y="156210"/>
                  </a:lnTo>
                  <a:lnTo>
                    <a:pt x="213233" y="154940"/>
                  </a:lnTo>
                  <a:lnTo>
                    <a:pt x="212115" y="156210"/>
                  </a:lnTo>
                  <a:lnTo>
                    <a:pt x="211594" y="156210"/>
                  </a:lnTo>
                  <a:lnTo>
                    <a:pt x="211988" y="157480"/>
                  </a:lnTo>
                  <a:lnTo>
                    <a:pt x="211023" y="158750"/>
                  </a:lnTo>
                  <a:lnTo>
                    <a:pt x="209511" y="158750"/>
                  </a:lnTo>
                  <a:lnTo>
                    <a:pt x="208407" y="160020"/>
                  </a:lnTo>
                  <a:lnTo>
                    <a:pt x="209054" y="157480"/>
                  </a:lnTo>
                  <a:lnTo>
                    <a:pt x="209702" y="154940"/>
                  </a:lnTo>
                  <a:lnTo>
                    <a:pt x="210032" y="153670"/>
                  </a:lnTo>
                  <a:lnTo>
                    <a:pt x="207924" y="154940"/>
                  </a:lnTo>
                  <a:lnTo>
                    <a:pt x="207886" y="153670"/>
                  </a:lnTo>
                  <a:lnTo>
                    <a:pt x="209308" y="151130"/>
                  </a:lnTo>
                  <a:lnTo>
                    <a:pt x="209169" y="151130"/>
                  </a:lnTo>
                  <a:lnTo>
                    <a:pt x="206819" y="152400"/>
                  </a:lnTo>
                  <a:lnTo>
                    <a:pt x="207276" y="152400"/>
                  </a:lnTo>
                  <a:lnTo>
                    <a:pt x="206578" y="152996"/>
                  </a:lnTo>
                  <a:lnTo>
                    <a:pt x="206578" y="155003"/>
                  </a:lnTo>
                  <a:lnTo>
                    <a:pt x="205270" y="156070"/>
                  </a:lnTo>
                  <a:lnTo>
                    <a:pt x="205155" y="156210"/>
                  </a:lnTo>
                  <a:lnTo>
                    <a:pt x="204901" y="157480"/>
                  </a:lnTo>
                  <a:lnTo>
                    <a:pt x="205105" y="156210"/>
                  </a:lnTo>
                  <a:lnTo>
                    <a:pt x="205308" y="154940"/>
                  </a:lnTo>
                  <a:lnTo>
                    <a:pt x="205359" y="154584"/>
                  </a:lnTo>
                  <a:lnTo>
                    <a:pt x="206413" y="153670"/>
                  </a:lnTo>
                  <a:lnTo>
                    <a:pt x="206463" y="153936"/>
                  </a:lnTo>
                  <a:lnTo>
                    <a:pt x="206578" y="155003"/>
                  </a:lnTo>
                  <a:lnTo>
                    <a:pt x="206578" y="152996"/>
                  </a:lnTo>
                  <a:lnTo>
                    <a:pt x="205473" y="153936"/>
                  </a:lnTo>
                  <a:lnTo>
                    <a:pt x="205511" y="153670"/>
                  </a:lnTo>
                  <a:lnTo>
                    <a:pt x="205143" y="154216"/>
                  </a:lnTo>
                  <a:lnTo>
                    <a:pt x="204279" y="154940"/>
                  </a:lnTo>
                  <a:lnTo>
                    <a:pt x="204647" y="154940"/>
                  </a:lnTo>
                  <a:lnTo>
                    <a:pt x="202069" y="158750"/>
                  </a:lnTo>
                  <a:lnTo>
                    <a:pt x="202031" y="156210"/>
                  </a:lnTo>
                  <a:lnTo>
                    <a:pt x="203619" y="152400"/>
                  </a:lnTo>
                  <a:lnTo>
                    <a:pt x="204152" y="151130"/>
                  </a:lnTo>
                  <a:lnTo>
                    <a:pt x="204685" y="149860"/>
                  </a:lnTo>
                  <a:lnTo>
                    <a:pt x="204216" y="147320"/>
                  </a:lnTo>
                  <a:lnTo>
                    <a:pt x="200406" y="151130"/>
                  </a:lnTo>
                  <a:lnTo>
                    <a:pt x="198932" y="148590"/>
                  </a:lnTo>
                  <a:lnTo>
                    <a:pt x="199148" y="149860"/>
                  </a:lnTo>
                  <a:lnTo>
                    <a:pt x="197802" y="152400"/>
                  </a:lnTo>
                  <a:lnTo>
                    <a:pt x="197739" y="151130"/>
                  </a:lnTo>
                  <a:lnTo>
                    <a:pt x="197675" y="149860"/>
                  </a:lnTo>
                  <a:lnTo>
                    <a:pt x="196557" y="151130"/>
                  </a:lnTo>
                  <a:lnTo>
                    <a:pt x="197027" y="149860"/>
                  </a:lnTo>
                  <a:lnTo>
                    <a:pt x="197510" y="148590"/>
                  </a:lnTo>
                  <a:lnTo>
                    <a:pt x="197675" y="147320"/>
                  </a:lnTo>
                  <a:lnTo>
                    <a:pt x="197053" y="148590"/>
                  </a:lnTo>
                  <a:lnTo>
                    <a:pt x="196189" y="146050"/>
                  </a:lnTo>
                  <a:lnTo>
                    <a:pt x="194170" y="149860"/>
                  </a:lnTo>
                  <a:lnTo>
                    <a:pt x="194424" y="146050"/>
                  </a:lnTo>
                  <a:lnTo>
                    <a:pt x="193179" y="144780"/>
                  </a:lnTo>
                  <a:lnTo>
                    <a:pt x="189826" y="151130"/>
                  </a:lnTo>
                  <a:lnTo>
                    <a:pt x="188455" y="149860"/>
                  </a:lnTo>
                  <a:lnTo>
                    <a:pt x="189966" y="147320"/>
                  </a:lnTo>
                  <a:lnTo>
                    <a:pt x="189865" y="146050"/>
                  </a:lnTo>
                  <a:lnTo>
                    <a:pt x="190220" y="145808"/>
                  </a:lnTo>
                  <a:lnTo>
                    <a:pt x="190436" y="144780"/>
                  </a:lnTo>
                  <a:lnTo>
                    <a:pt x="187375" y="147320"/>
                  </a:lnTo>
                  <a:lnTo>
                    <a:pt x="187756" y="144780"/>
                  </a:lnTo>
                  <a:lnTo>
                    <a:pt x="187096" y="146050"/>
                  </a:lnTo>
                  <a:lnTo>
                    <a:pt x="186042" y="147320"/>
                  </a:lnTo>
                  <a:lnTo>
                    <a:pt x="185610" y="147320"/>
                  </a:lnTo>
                  <a:lnTo>
                    <a:pt x="185966" y="146050"/>
                  </a:lnTo>
                  <a:lnTo>
                    <a:pt x="185483" y="147320"/>
                  </a:lnTo>
                  <a:lnTo>
                    <a:pt x="184365" y="147320"/>
                  </a:lnTo>
                  <a:lnTo>
                    <a:pt x="183857" y="149860"/>
                  </a:lnTo>
                  <a:lnTo>
                    <a:pt x="184277" y="147320"/>
                  </a:lnTo>
                  <a:lnTo>
                    <a:pt x="185127" y="142240"/>
                  </a:lnTo>
                  <a:lnTo>
                    <a:pt x="178904" y="147320"/>
                  </a:lnTo>
                  <a:lnTo>
                    <a:pt x="179463" y="144780"/>
                  </a:lnTo>
                  <a:lnTo>
                    <a:pt x="180035" y="142240"/>
                  </a:lnTo>
                  <a:lnTo>
                    <a:pt x="178511" y="140970"/>
                  </a:lnTo>
                  <a:lnTo>
                    <a:pt x="176212" y="140970"/>
                  </a:lnTo>
                  <a:lnTo>
                    <a:pt x="175983" y="140970"/>
                  </a:lnTo>
                  <a:lnTo>
                    <a:pt x="175933" y="139700"/>
                  </a:lnTo>
                  <a:lnTo>
                    <a:pt x="175653" y="138430"/>
                  </a:lnTo>
                  <a:lnTo>
                    <a:pt x="172466" y="144780"/>
                  </a:lnTo>
                  <a:lnTo>
                    <a:pt x="172123" y="143510"/>
                  </a:lnTo>
                  <a:lnTo>
                    <a:pt x="171780" y="142240"/>
                  </a:lnTo>
                  <a:lnTo>
                    <a:pt x="172275" y="139700"/>
                  </a:lnTo>
                  <a:lnTo>
                    <a:pt x="172529" y="138430"/>
                  </a:lnTo>
                  <a:lnTo>
                    <a:pt x="173558" y="140970"/>
                  </a:lnTo>
                  <a:lnTo>
                    <a:pt x="173621" y="139700"/>
                  </a:lnTo>
                  <a:lnTo>
                    <a:pt x="174231" y="138430"/>
                  </a:lnTo>
                  <a:lnTo>
                    <a:pt x="176669" y="133350"/>
                  </a:lnTo>
                  <a:lnTo>
                    <a:pt x="171132" y="139700"/>
                  </a:lnTo>
                  <a:lnTo>
                    <a:pt x="171919" y="135890"/>
                  </a:lnTo>
                  <a:lnTo>
                    <a:pt x="172389" y="134620"/>
                  </a:lnTo>
                  <a:lnTo>
                    <a:pt x="172656" y="132080"/>
                  </a:lnTo>
                  <a:lnTo>
                    <a:pt x="169024" y="135890"/>
                  </a:lnTo>
                  <a:lnTo>
                    <a:pt x="168071" y="134874"/>
                  </a:lnTo>
                  <a:lnTo>
                    <a:pt x="165658" y="137160"/>
                  </a:lnTo>
                  <a:lnTo>
                    <a:pt x="161861" y="137160"/>
                  </a:lnTo>
                  <a:lnTo>
                    <a:pt x="162217" y="136042"/>
                  </a:lnTo>
                  <a:lnTo>
                    <a:pt x="161442" y="137160"/>
                  </a:lnTo>
                  <a:lnTo>
                    <a:pt x="160274" y="137160"/>
                  </a:lnTo>
                  <a:lnTo>
                    <a:pt x="160578" y="136042"/>
                  </a:lnTo>
                  <a:lnTo>
                    <a:pt x="160515" y="134620"/>
                  </a:lnTo>
                  <a:lnTo>
                    <a:pt x="160401" y="133350"/>
                  </a:lnTo>
                  <a:lnTo>
                    <a:pt x="161074" y="132080"/>
                  </a:lnTo>
                  <a:lnTo>
                    <a:pt x="157962" y="132080"/>
                  </a:lnTo>
                  <a:lnTo>
                    <a:pt x="155803" y="132080"/>
                  </a:lnTo>
                  <a:lnTo>
                    <a:pt x="152679" y="134620"/>
                  </a:lnTo>
                  <a:lnTo>
                    <a:pt x="156133" y="129540"/>
                  </a:lnTo>
                  <a:lnTo>
                    <a:pt x="153543" y="130810"/>
                  </a:lnTo>
                  <a:lnTo>
                    <a:pt x="154165" y="129540"/>
                  </a:lnTo>
                  <a:lnTo>
                    <a:pt x="155397" y="127000"/>
                  </a:lnTo>
                  <a:lnTo>
                    <a:pt x="154216" y="128270"/>
                  </a:lnTo>
                  <a:lnTo>
                    <a:pt x="150964" y="129540"/>
                  </a:lnTo>
                  <a:lnTo>
                    <a:pt x="149339" y="129540"/>
                  </a:lnTo>
                  <a:lnTo>
                    <a:pt x="150304" y="128473"/>
                  </a:lnTo>
                  <a:lnTo>
                    <a:pt x="148691" y="129540"/>
                  </a:lnTo>
                  <a:lnTo>
                    <a:pt x="147408" y="128270"/>
                  </a:lnTo>
                  <a:lnTo>
                    <a:pt x="149199" y="125730"/>
                  </a:lnTo>
                  <a:lnTo>
                    <a:pt x="150101" y="124460"/>
                  </a:lnTo>
                  <a:lnTo>
                    <a:pt x="151892" y="121920"/>
                  </a:lnTo>
                  <a:lnTo>
                    <a:pt x="145008" y="124460"/>
                  </a:lnTo>
                  <a:lnTo>
                    <a:pt x="146977" y="119380"/>
                  </a:lnTo>
                  <a:lnTo>
                    <a:pt x="147472" y="118110"/>
                  </a:lnTo>
                  <a:lnTo>
                    <a:pt x="143611" y="119380"/>
                  </a:lnTo>
                  <a:lnTo>
                    <a:pt x="143687" y="114300"/>
                  </a:lnTo>
                  <a:lnTo>
                    <a:pt x="140817" y="113030"/>
                  </a:lnTo>
                  <a:lnTo>
                    <a:pt x="138303" y="119380"/>
                  </a:lnTo>
                  <a:lnTo>
                    <a:pt x="139966" y="113030"/>
                  </a:lnTo>
                  <a:lnTo>
                    <a:pt x="136575" y="118110"/>
                  </a:lnTo>
                  <a:lnTo>
                    <a:pt x="135559" y="118110"/>
                  </a:lnTo>
                  <a:lnTo>
                    <a:pt x="135699" y="117017"/>
                  </a:lnTo>
                  <a:lnTo>
                    <a:pt x="135712" y="116878"/>
                  </a:lnTo>
                  <a:lnTo>
                    <a:pt x="135724" y="116687"/>
                  </a:lnTo>
                  <a:lnTo>
                    <a:pt x="136258" y="115633"/>
                  </a:lnTo>
                  <a:lnTo>
                    <a:pt x="138557" y="114211"/>
                  </a:lnTo>
                  <a:lnTo>
                    <a:pt x="136080" y="113385"/>
                  </a:lnTo>
                  <a:lnTo>
                    <a:pt x="135750" y="116382"/>
                  </a:lnTo>
                  <a:lnTo>
                    <a:pt x="135813" y="115570"/>
                  </a:lnTo>
                  <a:lnTo>
                    <a:pt x="104000" y="115570"/>
                  </a:lnTo>
                  <a:lnTo>
                    <a:pt x="103847" y="115570"/>
                  </a:lnTo>
                  <a:lnTo>
                    <a:pt x="105562" y="116840"/>
                  </a:lnTo>
                  <a:lnTo>
                    <a:pt x="103606" y="116840"/>
                  </a:lnTo>
                  <a:lnTo>
                    <a:pt x="105752" y="118110"/>
                  </a:lnTo>
                  <a:lnTo>
                    <a:pt x="110375" y="118110"/>
                  </a:lnTo>
                  <a:lnTo>
                    <a:pt x="110375" y="116840"/>
                  </a:lnTo>
                  <a:lnTo>
                    <a:pt x="111747" y="116840"/>
                  </a:lnTo>
                  <a:lnTo>
                    <a:pt x="111379" y="118110"/>
                  </a:lnTo>
                  <a:lnTo>
                    <a:pt x="110617" y="119291"/>
                  </a:lnTo>
                  <a:lnTo>
                    <a:pt x="115277" y="118110"/>
                  </a:lnTo>
                  <a:lnTo>
                    <a:pt x="111874" y="129540"/>
                  </a:lnTo>
                  <a:lnTo>
                    <a:pt x="117259" y="127000"/>
                  </a:lnTo>
                  <a:lnTo>
                    <a:pt x="116992" y="127000"/>
                  </a:lnTo>
                  <a:lnTo>
                    <a:pt x="120929" y="125730"/>
                  </a:lnTo>
                  <a:lnTo>
                    <a:pt x="121704" y="127000"/>
                  </a:lnTo>
                  <a:lnTo>
                    <a:pt x="119151" y="127000"/>
                  </a:lnTo>
                  <a:lnTo>
                    <a:pt x="118973" y="129540"/>
                  </a:lnTo>
                  <a:lnTo>
                    <a:pt x="123977" y="127000"/>
                  </a:lnTo>
                  <a:lnTo>
                    <a:pt x="122491" y="132080"/>
                  </a:lnTo>
                  <a:lnTo>
                    <a:pt x="126187" y="130810"/>
                  </a:lnTo>
                  <a:lnTo>
                    <a:pt x="123367" y="138430"/>
                  </a:lnTo>
                  <a:lnTo>
                    <a:pt x="132054" y="134620"/>
                  </a:lnTo>
                  <a:lnTo>
                    <a:pt x="131406" y="139700"/>
                  </a:lnTo>
                  <a:lnTo>
                    <a:pt x="132295" y="138430"/>
                  </a:lnTo>
                  <a:lnTo>
                    <a:pt x="133819" y="137160"/>
                  </a:lnTo>
                  <a:lnTo>
                    <a:pt x="133108" y="138430"/>
                  </a:lnTo>
                  <a:lnTo>
                    <a:pt x="133756" y="138430"/>
                  </a:lnTo>
                  <a:lnTo>
                    <a:pt x="139560" y="139700"/>
                  </a:lnTo>
                  <a:lnTo>
                    <a:pt x="142087" y="146050"/>
                  </a:lnTo>
                  <a:lnTo>
                    <a:pt x="146138" y="151130"/>
                  </a:lnTo>
                  <a:lnTo>
                    <a:pt x="147701" y="152400"/>
                  </a:lnTo>
                  <a:lnTo>
                    <a:pt x="152082" y="143510"/>
                  </a:lnTo>
                  <a:lnTo>
                    <a:pt x="152069" y="148590"/>
                  </a:lnTo>
                  <a:lnTo>
                    <a:pt x="149656" y="151130"/>
                  </a:lnTo>
                  <a:lnTo>
                    <a:pt x="155346" y="149860"/>
                  </a:lnTo>
                  <a:lnTo>
                    <a:pt x="157035" y="154940"/>
                  </a:lnTo>
                  <a:lnTo>
                    <a:pt x="161798" y="154940"/>
                  </a:lnTo>
                  <a:lnTo>
                    <a:pt x="161302" y="156210"/>
                  </a:lnTo>
                  <a:lnTo>
                    <a:pt x="160947" y="156210"/>
                  </a:lnTo>
                  <a:lnTo>
                    <a:pt x="160489" y="158750"/>
                  </a:lnTo>
                  <a:lnTo>
                    <a:pt x="163728" y="157480"/>
                  </a:lnTo>
                  <a:lnTo>
                    <a:pt x="164731" y="154940"/>
                  </a:lnTo>
                  <a:lnTo>
                    <a:pt x="165188" y="156210"/>
                  </a:lnTo>
                  <a:lnTo>
                    <a:pt x="163957" y="157480"/>
                  </a:lnTo>
                  <a:lnTo>
                    <a:pt x="163880" y="160020"/>
                  </a:lnTo>
                  <a:lnTo>
                    <a:pt x="167284" y="156210"/>
                  </a:lnTo>
                  <a:lnTo>
                    <a:pt x="166649" y="158851"/>
                  </a:lnTo>
                  <a:lnTo>
                    <a:pt x="167843" y="161290"/>
                  </a:lnTo>
                  <a:lnTo>
                    <a:pt x="168732" y="158750"/>
                  </a:lnTo>
                  <a:lnTo>
                    <a:pt x="169456" y="160020"/>
                  </a:lnTo>
                  <a:lnTo>
                    <a:pt x="171945" y="158750"/>
                  </a:lnTo>
                  <a:lnTo>
                    <a:pt x="172110" y="160286"/>
                  </a:lnTo>
                  <a:lnTo>
                    <a:pt x="171907" y="160477"/>
                  </a:lnTo>
                  <a:lnTo>
                    <a:pt x="171716" y="160756"/>
                  </a:lnTo>
                  <a:lnTo>
                    <a:pt x="172034" y="162382"/>
                  </a:lnTo>
                  <a:lnTo>
                    <a:pt x="172275" y="161340"/>
                  </a:lnTo>
                  <a:lnTo>
                    <a:pt x="174447" y="158750"/>
                  </a:lnTo>
                  <a:lnTo>
                    <a:pt x="173837" y="163830"/>
                  </a:lnTo>
                  <a:lnTo>
                    <a:pt x="176174" y="160020"/>
                  </a:lnTo>
                  <a:lnTo>
                    <a:pt x="173901" y="163830"/>
                  </a:lnTo>
                  <a:lnTo>
                    <a:pt x="176796" y="163830"/>
                  </a:lnTo>
                  <a:lnTo>
                    <a:pt x="178701" y="162560"/>
                  </a:lnTo>
                  <a:lnTo>
                    <a:pt x="177761" y="163830"/>
                  </a:lnTo>
                  <a:lnTo>
                    <a:pt x="178790" y="163830"/>
                  </a:lnTo>
                  <a:lnTo>
                    <a:pt x="177558" y="166370"/>
                  </a:lnTo>
                  <a:lnTo>
                    <a:pt x="179908" y="166370"/>
                  </a:lnTo>
                  <a:lnTo>
                    <a:pt x="180835" y="163830"/>
                  </a:lnTo>
                  <a:lnTo>
                    <a:pt x="180149" y="170180"/>
                  </a:lnTo>
                  <a:lnTo>
                    <a:pt x="185661" y="162560"/>
                  </a:lnTo>
                  <a:lnTo>
                    <a:pt x="186575" y="161290"/>
                  </a:lnTo>
                  <a:lnTo>
                    <a:pt x="184391" y="168910"/>
                  </a:lnTo>
                  <a:lnTo>
                    <a:pt x="188493" y="167640"/>
                  </a:lnTo>
                  <a:lnTo>
                    <a:pt x="191465" y="167640"/>
                  </a:lnTo>
                  <a:lnTo>
                    <a:pt x="189966" y="171450"/>
                  </a:lnTo>
                  <a:lnTo>
                    <a:pt x="192798" y="170395"/>
                  </a:lnTo>
                  <a:lnTo>
                    <a:pt x="192227" y="167640"/>
                  </a:lnTo>
                  <a:lnTo>
                    <a:pt x="195122" y="167640"/>
                  </a:lnTo>
                  <a:lnTo>
                    <a:pt x="194005" y="169672"/>
                  </a:lnTo>
                  <a:lnTo>
                    <a:pt x="196519" y="167640"/>
                  </a:lnTo>
                  <a:lnTo>
                    <a:pt x="198551" y="170180"/>
                  </a:lnTo>
                  <a:lnTo>
                    <a:pt x="198920" y="171450"/>
                  </a:lnTo>
                  <a:lnTo>
                    <a:pt x="197332" y="171450"/>
                  </a:lnTo>
                  <a:lnTo>
                    <a:pt x="196761" y="172720"/>
                  </a:lnTo>
                  <a:lnTo>
                    <a:pt x="200113" y="171450"/>
                  </a:lnTo>
                  <a:lnTo>
                    <a:pt x="201599" y="175260"/>
                  </a:lnTo>
                  <a:lnTo>
                    <a:pt x="204482" y="174167"/>
                  </a:lnTo>
                  <a:lnTo>
                    <a:pt x="204698" y="175260"/>
                  </a:lnTo>
                  <a:lnTo>
                    <a:pt x="205511" y="173990"/>
                  </a:lnTo>
                  <a:lnTo>
                    <a:pt x="204939" y="173990"/>
                  </a:lnTo>
                  <a:lnTo>
                    <a:pt x="205384" y="171450"/>
                  </a:lnTo>
                  <a:lnTo>
                    <a:pt x="209130" y="168998"/>
                  </a:lnTo>
                  <a:lnTo>
                    <a:pt x="206756" y="172720"/>
                  </a:lnTo>
                  <a:lnTo>
                    <a:pt x="211620" y="170180"/>
                  </a:lnTo>
                  <a:lnTo>
                    <a:pt x="207314" y="176530"/>
                  </a:lnTo>
                  <a:lnTo>
                    <a:pt x="207772" y="176530"/>
                  </a:lnTo>
                  <a:lnTo>
                    <a:pt x="208546" y="175260"/>
                  </a:lnTo>
                  <a:lnTo>
                    <a:pt x="209054" y="173990"/>
                  </a:lnTo>
                  <a:lnTo>
                    <a:pt x="209321" y="173990"/>
                  </a:lnTo>
                  <a:lnTo>
                    <a:pt x="209130" y="175260"/>
                  </a:lnTo>
                  <a:lnTo>
                    <a:pt x="208038" y="176530"/>
                  </a:lnTo>
                  <a:lnTo>
                    <a:pt x="210134" y="176530"/>
                  </a:lnTo>
                  <a:lnTo>
                    <a:pt x="210451" y="173990"/>
                  </a:lnTo>
                  <a:lnTo>
                    <a:pt x="211899" y="173990"/>
                  </a:lnTo>
                  <a:lnTo>
                    <a:pt x="211480" y="175260"/>
                  </a:lnTo>
                  <a:lnTo>
                    <a:pt x="211035" y="175260"/>
                  </a:lnTo>
                  <a:lnTo>
                    <a:pt x="210400" y="176530"/>
                  </a:lnTo>
                  <a:lnTo>
                    <a:pt x="213474" y="173990"/>
                  </a:lnTo>
                  <a:lnTo>
                    <a:pt x="214363" y="175260"/>
                  </a:lnTo>
                  <a:lnTo>
                    <a:pt x="214058" y="175260"/>
                  </a:lnTo>
                  <a:lnTo>
                    <a:pt x="213880" y="176530"/>
                  </a:lnTo>
                  <a:lnTo>
                    <a:pt x="215785" y="176530"/>
                  </a:lnTo>
                  <a:lnTo>
                    <a:pt x="218071" y="173990"/>
                  </a:lnTo>
                  <a:lnTo>
                    <a:pt x="219214" y="172720"/>
                  </a:lnTo>
                  <a:lnTo>
                    <a:pt x="220789" y="175260"/>
                  </a:lnTo>
                  <a:lnTo>
                    <a:pt x="218401" y="179070"/>
                  </a:lnTo>
                  <a:lnTo>
                    <a:pt x="221018" y="177800"/>
                  </a:lnTo>
                  <a:lnTo>
                    <a:pt x="219684" y="181610"/>
                  </a:lnTo>
                  <a:lnTo>
                    <a:pt x="221386" y="180340"/>
                  </a:lnTo>
                  <a:lnTo>
                    <a:pt x="221576" y="179070"/>
                  </a:lnTo>
                  <a:lnTo>
                    <a:pt x="222669" y="179070"/>
                  </a:lnTo>
                  <a:lnTo>
                    <a:pt x="223697" y="177800"/>
                  </a:lnTo>
                  <a:lnTo>
                    <a:pt x="224713" y="176530"/>
                  </a:lnTo>
                  <a:lnTo>
                    <a:pt x="225209" y="177800"/>
                  </a:lnTo>
                  <a:lnTo>
                    <a:pt x="223774" y="179070"/>
                  </a:lnTo>
                  <a:lnTo>
                    <a:pt x="226148" y="179070"/>
                  </a:lnTo>
                  <a:lnTo>
                    <a:pt x="225513" y="177800"/>
                  </a:lnTo>
                  <a:lnTo>
                    <a:pt x="227368" y="176530"/>
                  </a:lnTo>
                  <a:lnTo>
                    <a:pt x="227190" y="172720"/>
                  </a:lnTo>
                  <a:lnTo>
                    <a:pt x="228269" y="175260"/>
                  </a:lnTo>
                  <a:lnTo>
                    <a:pt x="229362" y="175260"/>
                  </a:lnTo>
                  <a:lnTo>
                    <a:pt x="229095" y="177800"/>
                  </a:lnTo>
                  <a:lnTo>
                    <a:pt x="231127" y="175260"/>
                  </a:lnTo>
                  <a:lnTo>
                    <a:pt x="231597" y="176530"/>
                  </a:lnTo>
                  <a:lnTo>
                    <a:pt x="231368" y="177800"/>
                  </a:lnTo>
                  <a:lnTo>
                    <a:pt x="229971" y="180187"/>
                  </a:lnTo>
                  <a:lnTo>
                    <a:pt x="229857" y="180644"/>
                  </a:lnTo>
                  <a:lnTo>
                    <a:pt x="229743" y="181610"/>
                  </a:lnTo>
                  <a:lnTo>
                    <a:pt x="231444" y="179070"/>
                  </a:lnTo>
                  <a:lnTo>
                    <a:pt x="232676" y="181610"/>
                  </a:lnTo>
                  <a:lnTo>
                    <a:pt x="233756" y="180187"/>
                  </a:lnTo>
                  <a:lnTo>
                    <a:pt x="233426" y="181330"/>
                  </a:lnTo>
                  <a:lnTo>
                    <a:pt x="234645" y="179070"/>
                  </a:lnTo>
                  <a:lnTo>
                    <a:pt x="234886" y="180340"/>
                  </a:lnTo>
                  <a:lnTo>
                    <a:pt x="234149" y="182880"/>
                  </a:lnTo>
                  <a:lnTo>
                    <a:pt x="235534" y="182880"/>
                  </a:lnTo>
                  <a:lnTo>
                    <a:pt x="235432" y="179070"/>
                  </a:lnTo>
                  <a:lnTo>
                    <a:pt x="235394" y="177800"/>
                  </a:lnTo>
                  <a:lnTo>
                    <a:pt x="236474" y="180340"/>
                  </a:lnTo>
                  <a:lnTo>
                    <a:pt x="236194" y="180340"/>
                  </a:lnTo>
                  <a:lnTo>
                    <a:pt x="235762" y="181610"/>
                  </a:lnTo>
                  <a:lnTo>
                    <a:pt x="237223" y="182880"/>
                  </a:lnTo>
                  <a:lnTo>
                    <a:pt x="239890" y="180340"/>
                  </a:lnTo>
                  <a:lnTo>
                    <a:pt x="241147" y="182880"/>
                  </a:lnTo>
                  <a:lnTo>
                    <a:pt x="240334" y="186690"/>
                  </a:lnTo>
                  <a:lnTo>
                    <a:pt x="241503" y="186690"/>
                  </a:lnTo>
                  <a:lnTo>
                    <a:pt x="245478" y="184150"/>
                  </a:lnTo>
                  <a:lnTo>
                    <a:pt x="247319" y="185254"/>
                  </a:lnTo>
                  <a:lnTo>
                    <a:pt x="247700" y="184150"/>
                  </a:lnTo>
                  <a:lnTo>
                    <a:pt x="249402" y="179070"/>
                  </a:lnTo>
                  <a:lnTo>
                    <a:pt x="248183" y="187960"/>
                  </a:lnTo>
                  <a:lnTo>
                    <a:pt x="250266" y="185420"/>
                  </a:lnTo>
                  <a:lnTo>
                    <a:pt x="249834" y="186690"/>
                  </a:lnTo>
                  <a:lnTo>
                    <a:pt x="249301" y="188099"/>
                  </a:lnTo>
                  <a:lnTo>
                    <a:pt x="250532" y="189230"/>
                  </a:lnTo>
                  <a:lnTo>
                    <a:pt x="252971" y="187960"/>
                  </a:lnTo>
                  <a:lnTo>
                    <a:pt x="256006" y="186690"/>
                  </a:lnTo>
                  <a:lnTo>
                    <a:pt x="255270" y="187960"/>
                  </a:lnTo>
                  <a:lnTo>
                    <a:pt x="255866" y="190500"/>
                  </a:lnTo>
                  <a:lnTo>
                    <a:pt x="258483" y="190500"/>
                  </a:lnTo>
                  <a:lnTo>
                    <a:pt x="259219" y="189230"/>
                  </a:lnTo>
                  <a:lnTo>
                    <a:pt x="259753" y="190500"/>
                  </a:lnTo>
                  <a:lnTo>
                    <a:pt x="259867" y="189230"/>
                  </a:lnTo>
                  <a:lnTo>
                    <a:pt x="259994" y="187960"/>
                  </a:lnTo>
                  <a:lnTo>
                    <a:pt x="261531" y="191770"/>
                  </a:lnTo>
                  <a:lnTo>
                    <a:pt x="264147" y="190500"/>
                  </a:lnTo>
                  <a:lnTo>
                    <a:pt x="266788" y="190500"/>
                  </a:lnTo>
                  <a:lnTo>
                    <a:pt x="268401" y="193040"/>
                  </a:lnTo>
                  <a:lnTo>
                    <a:pt x="268046" y="193040"/>
                  </a:lnTo>
                  <a:lnTo>
                    <a:pt x="267220" y="194310"/>
                  </a:lnTo>
                  <a:lnTo>
                    <a:pt x="267500" y="194310"/>
                  </a:lnTo>
                  <a:lnTo>
                    <a:pt x="270357" y="193040"/>
                  </a:lnTo>
                  <a:lnTo>
                    <a:pt x="270586" y="191770"/>
                  </a:lnTo>
                  <a:lnTo>
                    <a:pt x="270814" y="190500"/>
                  </a:lnTo>
                  <a:lnTo>
                    <a:pt x="270421" y="191770"/>
                  </a:lnTo>
                  <a:lnTo>
                    <a:pt x="270421" y="190500"/>
                  </a:lnTo>
                  <a:lnTo>
                    <a:pt x="271145" y="189230"/>
                  </a:lnTo>
                  <a:lnTo>
                    <a:pt x="272135" y="187960"/>
                  </a:lnTo>
                  <a:lnTo>
                    <a:pt x="272757" y="187960"/>
                  </a:lnTo>
                  <a:lnTo>
                    <a:pt x="271208" y="189230"/>
                  </a:lnTo>
                  <a:lnTo>
                    <a:pt x="271691" y="191770"/>
                  </a:lnTo>
                  <a:lnTo>
                    <a:pt x="271780" y="192773"/>
                  </a:lnTo>
                  <a:lnTo>
                    <a:pt x="271754" y="193103"/>
                  </a:lnTo>
                  <a:lnTo>
                    <a:pt x="271792" y="193357"/>
                  </a:lnTo>
                  <a:lnTo>
                    <a:pt x="271843" y="193167"/>
                  </a:lnTo>
                  <a:lnTo>
                    <a:pt x="271830" y="193040"/>
                  </a:lnTo>
                  <a:lnTo>
                    <a:pt x="272326" y="191770"/>
                  </a:lnTo>
                  <a:lnTo>
                    <a:pt x="272491" y="190500"/>
                  </a:lnTo>
                  <a:lnTo>
                    <a:pt x="272605" y="195580"/>
                  </a:lnTo>
                  <a:lnTo>
                    <a:pt x="273418" y="190500"/>
                  </a:lnTo>
                  <a:lnTo>
                    <a:pt x="274015" y="186690"/>
                  </a:lnTo>
                  <a:lnTo>
                    <a:pt x="274993" y="189230"/>
                  </a:lnTo>
                  <a:lnTo>
                    <a:pt x="274548" y="190500"/>
                  </a:lnTo>
                  <a:lnTo>
                    <a:pt x="275386" y="190500"/>
                  </a:lnTo>
                  <a:lnTo>
                    <a:pt x="276466" y="189230"/>
                  </a:lnTo>
                  <a:lnTo>
                    <a:pt x="277063" y="189230"/>
                  </a:lnTo>
                  <a:lnTo>
                    <a:pt x="276618" y="191770"/>
                  </a:lnTo>
                  <a:lnTo>
                    <a:pt x="276021" y="190500"/>
                  </a:lnTo>
                  <a:lnTo>
                    <a:pt x="275348" y="193040"/>
                  </a:lnTo>
                  <a:lnTo>
                    <a:pt x="276402" y="193040"/>
                  </a:lnTo>
                  <a:lnTo>
                    <a:pt x="276987" y="191770"/>
                  </a:lnTo>
                  <a:lnTo>
                    <a:pt x="278142" y="189230"/>
                  </a:lnTo>
                  <a:lnTo>
                    <a:pt x="278726" y="187960"/>
                  </a:lnTo>
                  <a:lnTo>
                    <a:pt x="278892" y="190500"/>
                  </a:lnTo>
                  <a:lnTo>
                    <a:pt x="278269" y="191770"/>
                  </a:lnTo>
                  <a:lnTo>
                    <a:pt x="277025" y="191770"/>
                  </a:lnTo>
                  <a:lnTo>
                    <a:pt x="277152" y="195580"/>
                  </a:lnTo>
                  <a:lnTo>
                    <a:pt x="277482" y="194310"/>
                  </a:lnTo>
                  <a:lnTo>
                    <a:pt x="278091" y="195580"/>
                  </a:lnTo>
                  <a:lnTo>
                    <a:pt x="279209" y="196710"/>
                  </a:lnTo>
                  <a:lnTo>
                    <a:pt x="280187" y="194310"/>
                  </a:lnTo>
                  <a:lnTo>
                    <a:pt x="282270" y="189230"/>
                  </a:lnTo>
                  <a:lnTo>
                    <a:pt x="282067" y="195580"/>
                  </a:lnTo>
                  <a:lnTo>
                    <a:pt x="284937" y="191770"/>
                  </a:lnTo>
                  <a:lnTo>
                    <a:pt x="282181" y="195580"/>
                  </a:lnTo>
                  <a:lnTo>
                    <a:pt x="284010" y="194310"/>
                  </a:lnTo>
                  <a:lnTo>
                    <a:pt x="283095" y="196850"/>
                  </a:lnTo>
                  <a:lnTo>
                    <a:pt x="283311" y="198120"/>
                  </a:lnTo>
                  <a:lnTo>
                    <a:pt x="283743" y="199390"/>
                  </a:lnTo>
                  <a:lnTo>
                    <a:pt x="283324" y="200660"/>
                  </a:lnTo>
                  <a:lnTo>
                    <a:pt x="284759" y="198120"/>
                  </a:lnTo>
                  <a:lnTo>
                    <a:pt x="284175" y="201930"/>
                  </a:lnTo>
                  <a:lnTo>
                    <a:pt x="286232" y="199390"/>
                  </a:lnTo>
                  <a:lnTo>
                    <a:pt x="286029" y="200660"/>
                  </a:lnTo>
                  <a:lnTo>
                    <a:pt x="286702" y="199834"/>
                  </a:lnTo>
                  <a:lnTo>
                    <a:pt x="286842" y="199390"/>
                  </a:lnTo>
                  <a:lnTo>
                    <a:pt x="287655" y="198120"/>
                  </a:lnTo>
                  <a:lnTo>
                    <a:pt x="289255" y="195580"/>
                  </a:lnTo>
                  <a:lnTo>
                    <a:pt x="289674" y="203200"/>
                  </a:lnTo>
                  <a:lnTo>
                    <a:pt x="293141" y="199377"/>
                  </a:lnTo>
                  <a:lnTo>
                    <a:pt x="295605" y="198120"/>
                  </a:lnTo>
                  <a:lnTo>
                    <a:pt x="296748" y="195580"/>
                  </a:lnTo>
                  <a:lnTo>
                    <a:pt x="298970" y="194310"/>
                  </a:lnTo>
                  <a:lnTo>
                    <a:pt x="299237" y="195580"/>
                  </a:lnTo>
                  <a:lnTo>
                    <a:pt x="297637" y="196850"/>
                  </a:lnTo>
                  <a:lnTo>
                    <a:pt x="298310" y="199390"/>
                  </a:lnTo>
                  <a:lnTo>
                    <a:pt x="299148" y="199390"/>
                  </a:lnTo>
                  <a:lnTo>
                    <a:pt x="299974" y="198513"/>
                  </a:lnTo>
                  <a:lnTo>
                    <a:pt x="300037" y="200660"/>
                  </a:lnTo>
                  <a:lnTo>
                    <a:pt x="300875" y="200660"/>
                  </a:lnTo>
                  <a:lnTo>
                    <a:pt x="301142" y="198488"/>
                  </a:lnTo>
                  <a:lnTo>
                    <a:pt x="300786" y="198120"/>
                  </a:lnTo>
                  <a:lnTo>
                    <a:pt x="301282" y="196850"/>
                  </a:lnTo>
                  <a:lnTo>
                    <a:pt x="302260" y="194310"/>
                  </a:lnTo>
                  <a:close/>
                </a:path>
                <a:path w="728980" h="273684">
                  <a:moveTo>
                    <a:pt x="303784" y="201930"/>
                  </a:moveTo>
                  <a:lnTo>
                    <a:pt x="302818" y="201930"/>
                  </a:lnTo>
                  <a:lnTo>
                    <a:pt x="302234" y="203200"/>
                  </a:lnTo>
                  <a:lnTo>
                    <a:pt x="303479" y="203200"/>
                  </a:lnTo>
                  <a:lnTo>
                    <a:pt x="303707" y="203047"/>
                  </a:lnTo>
                  <a:lnTo>
                    <a:pt x="303784" y="201930"/>
                  </a:lnTo>
                  <a:close/>
                </a:path>
                <a:path w="728980" h="273684">
                  <a:moveTo>
                    <a:pt x="303822" y="202958"/>
                  </a:moveTo>
                  <a:lnTo>
                    <a:pt x="303695" y="203200"/>
                  </a:lnTo>
                  <a:lnTo>
                    <a:pt x="303822" y="202958"/>
                  </a:lnTo>
                  <a:close/>
                </a:path>
                <a:path w="728980" h="273684">
                  <a:moveTo>
                    <a:pt x="303898" y="200342"/>
                  </a:moveTo>
                  <a:lnTo>
                    <a:pt x="303784" y="201930"/>
                  </a:lnTo>
                  <a:lnTo>
                    <a:pt x="303898" y="200342"/>
                  </a:lnTo>
                  <a:close/>
                </a:path>
                <a:path w="728980" h="273684">
                  <a:moveTo>
                    <a:pt x="304533" y="203822"/>
                  </a:moveTo>
                  <a:lnTo>
                    <a:pt x="304203" y="204114"/>
                  </a:lnTo>
                  <a:lnTo>
                    <a:pt x="304419" y="204292"/>
                  </a:lnTo>
                  <a:lnTo>
                    <a:pt x="304469" y="204101"/>
                  </a:lnTo>
                  <a:lnTo>
                    <a:pt x="304507" y="203936"/>
                  </a:lnTo>
                  <a:close/>
                </a:path>
                <a:path w="728980" h="273684">
                  <a:moveTo>
                    <a:pt x="304876" y="203542"/>
                  </a:moveTo>
                  <a:lnTo>
                    <a:pt x="304749" y="203517"/>
                  </a:lnTo>
                  <a:lnTo>
                    <a:pt x="304533" y="203822"/>
                  </a:lnTo>
                  <a:lnTo>
                    <a:pt x="304876" y="203542"/>
                  </a:lnTo>
                  <a:close/>
                </a:path>
                <a:path w="728980" h="273684">
                  <a:moveTo>
                    <a:pt x="305473" y="193040"/>
                  </a:moveTo>
                  <a:lnTo>
                    <a:pt x="302056" y="199390"/>
                  </a:lnTo>
                  <a:lnTo>
                    <a:pt x="301637" y="199390"/>
                  </a:lnTo>
                  <a:lnTo>
                    <a:pt x="301015" y="201930"/>
                  </a:lnTo>
                  <a:lnTo>
                    <a:pt x="300405" y="203200"/>
                  </a:lnTo>
                  <a:lnTo>
                    <a:pt x="301523" y="201930"/>
                  </a:lnTo>
                  <a:lnTo>
                    <a:pt x="302818" y="200660"/>
                  </a:lnTo>
                  <a:lnTo>
                    <a:pt x="303949" y="199390"/>
                  </a:lnTo>
                  <a:lnTo>
                    <a:pt x="303898" y="200342"/>
                  </a:lnTo>
                  <a:lnTo>
                    <a:pt x="303961" y="199390"/>
                  </a:lnTo>
                  <a:lnTo>
                    <a:pt x="304126" y="199390"/>
                  </a:lnTo>
                  <a:lnTo>
                    <a:pt x="304914" y="198120"/>
                  </a:lnTo>
                  <a:lnTo>
                    <a:pt x="305473" y="193040"/>
                  </a:lnTo>
                  <a:close/>
                </a:path>
                <a:path w="728980" h="273684">
                  <a:moveTo>
                    <a:pt x="305600" y="202946"/>
                  </a:moveTo>
                  <a:lnTo>
                    <a:pt x="304888" y="203555"/>
                  </a:lnTo>
                  <a:lnTo>
                    <a:pt x="305079" y="203593"/>
                  </a:lnTo>
                  <a:lnTo>
                    <a:pt x="305308" y="203733"/>
                  </a:lnTo>
                  <a:lnTo>
                    <a:pt x="305600" y="202946"/>
                  </a:lnTo>
                  <a:close/>
                </a:path>
                <a:path w="728980" h="273684">
                  <a:moveTo>
                    <a:pt x="306158" y="198120"/>
                  </a:moveTo>
                  <a:lnTo>
                    <a:pt x="305739" y="198120"/>
                  </a:lnTo>
                  <a:lnTo>
                    <a:pt x="305981" y="198767"/>
                  </a:lnTo>
                  <a:lnTo>
                    <a:pt x="306158" y="198120"/>
                  </a:lnTo>
                  <a:close/>
                </a:path>
                <a:path w="728980" h="273684">
                  <a:moveTo>
                    <a:pt x="306197" y="199377"/>
                  </a:moveTo>
                  <a:lnTo>
                    <a:pt x="305981" y="198767"/>
                  </a:lnTo>
                  <a:lnTo>
                    <a:pt x="305460" y="200660"/>
                  </a:lnTo>
                  <a:lnTo>
                    <a:pt x="305066" y="200660"/>
                  </a:lnTo>
                  <a:lnTo>
                    <a:pt x="303822" y="202958"/>
                  </a:lnTo>
                  <a:lnTo>
                    <a:pt x="305320" y="201930"/>
                  </a:lnTo>
                  <a:lnTo>
                    <a:pt x="306197" y="199377"/>
                  </a:lnTo>
                  <a:close/>
                </a:path>
                <a:path w="728980" h="273684">
                  <a:moveTo>
                    <a:pt x="310388" y="199580"/>
                  </a:moveTo>
                  <a:lnTo>
                    <a:pt x="310222" y="196799"/>
                  </a:lnTo>
                  <a:lnTo>
                    <a:pt x="309397" y="196507"/>
                  </a:lnTo>
                  <a:lnTo>
                    <a:pt x="308051" y="198475"/>
                  </a:lnTo>
                  <a:lnTo>
                    <a:pt x="308013" y="197700"/>
                  </a:lnTo>
                  <a:lnTo>
                    <a:pt x="308381" y="196850"/>
                  </a:lnTo>
                  <a:lnTo>
                    <a:pt x="308546" y="196227"/>
                  </a:lnTo>
                  <a:lnTo>
                    <a:pt x="307606" y="197751"/>
                  </a:lnTo>
                  <a:lnTo>
                    <a:pt x="306285" y="200482"/>
                  </a:lnTo>
                  <a:lnTo>
                    <a:pt x="306057" y="203682"/>
                  </a:lnTo>
                  <a:lnTo>
                    <a:pt x="307340" y="200558"/>
                  </a:lnTo>
                  <a:lnTo>
                    <a:pt x="307213" y="201942"/>
                  </a:lnTo>
                  <a:lnTo>
                    <a:pt x="308660" y="198208"/>
                  </a:lnTo>
                  <a:lnTo>
                    <a:pt x="309257" y="197929"/>
                  </a:lnTo>
                  <a:lnTo>
                    <a:pt x="309333" y="199491"/>
                  </a:lnTo>
                  <a:lnTo>
                    <a:pt x="309016" y="200736"/>
                  </a:lnTo>
                  <a:lnTo>
                    <a:pt x="309372" y="199910"/>
                  </a:lnTo>
                  <a:lnTo>
                    <a:pt x="309676" y="201663"/>
                  </a:lnTo>
                  <a:lnTo>
                    <a:pt x="310388" y="199580"/>
                  </a:lnTo>
                  <a:close/>
                </a:path>
                <a:path w="728980" h="273684">
                  <a:moveTo>
                    <a:pt x="311467" y="200431"/>
                  </a:moveTo>
                  <a:lnTo>
                    <a:pt x="310870" y="200710"/>
                  </a:lnTo>
                  <a:lnTo>
                    <a:pt x="309816" y="204025"/>
                  </a:lnTo>
                  <a:lnTo>
                    <a:pt x="310807" y="203301"/>
                  </a:lnTo>
                  <a:lnTo>
                    <a:pt x="311175" y="202463"/>
                  </a:lnTo>
                  <a:lnTo>
                    <a:pt x="311467" y="200431"/>
                  </a:lnTo>
                  <a:close/>
                </a:path>
                <a:path w="728980" h="273684">
                  <a:moveTo>
                    <a:pt x="456577" y="238239"/>
                  </a:moveTo>
                  <a:lnTo>
                    <a:pt x="455955" y="239953"/>
                  </a:lnTo>
                  <a:lnTo>
                    <a:pt x="456120" y="239826"/>
                  </a:lnTo>
                  <a:lnTo>
                    <a:pt x="456577" y="238239"/>
                  </a:lnTo>
                  <a:close/>
                </a:path>
                <a:path w="728980" h="273684">
                  <a:moveTo>
                    <a:pt x="461606" y="255930"/>
                  </a:moveTo>
                  <a:lnTo>
                    <a:pt x="461479" y="256209"/>
                  </a:lnTo>
                  <a:lnTo>
                    <a:pt x="461416" y="256400"/>
                  </a:lnTo>
                  <a:lnTo>
                    <a:pt x="461518" y="256222"/>
                  </a:lnTo>
                  <a:lnTo>
                    <a:pt x="461606" y="255930"/>
                  </a:lnTo>
                  <a:close/>
                </a:path>
                <a:path w="728980" h="273684">
                  <a:moveTo>
                    <a:pt x="583209" y="254317"/>
                  </a:moveTo>
                  <a:lnTo>
                    <a:pt x="581253" y="254838"/>
                  </a:lnTo>
                  <a:lnTo>
                    <a:pt x="582117" y="257860"/>
                  </a:lnTo>
                  <a:lnTo>
                    <a:pt x="582218" y="258165"/>
                  </a:lnTo>
                  <a:lnTo>
                    <a:pt x="582180" y="258038"/>
                  </a:lnTo>
                  <a:lnTo>
                    <a:pt x="582129" y="257860"/>
                  </a:lnTo>
                  <a:lnTo>
                    <a:pt x="582142" y="256705"/>
                  </a:lnTo>
                  <a:lnTo>
                    <a:pt x="583209" y="254317"/>
                  </a:lnTo>
                  <a:close/>
                </a:path>
                <a:path w="728980" h="273684">
                  <a:moveTo>
                    <a:pt x="583628" y="253390"/>
                  </a:moveTo>
                  <a:lnTo>
                    <a:pt x="582828" y="251599"/>
                  </a:lnTo>
                  <a:lnTo>
                    <a:pt x="583311" y="254101"/>
                  </a:lnTo>
                  <a:lnTo>
                    <a:pt x="583628" y="253390"/>
                  </a:lnTo>
                  <a:close/>
                </a:path>
                <a:path w="728980" h="273684">
                  <a:moveTo>
                    <a:pt x="626821" y="257784"/>
                  </a:moveTo>
                  <a:lnTo>
                    <a:pt x="626706" y="257949"/>
                  </a:lnTo>
                  <a:lnTo>
                    <a:pt x="626643" y="258546"/>
                  </a:lnTo>
                  <a:lnTo>
                    <a:pt x="626821" y="257784"/>
                  </a:lnTo>
                  <a:close/>
                </a:path>
                <a:path w="728980" h="273684">
                  <a:moveTo>
                    <a:pt x="627024" y="258432"/>
                  </a:moveTo>
                  <a:lnTo>
                    <a:pt x="626859" y="257949"/>
                  </a:lnTo>
                  <a:lnTo>
                    <a:pt x="626859" y="258191"/>
                  </a:lnTo>
                  <a:lnTo>
                    <a:pt x="627024" y="258432"/>
                  </a:lnTo>
                  <a:close/>
                </a:path>
                <a:path w="728980" h="273684">
                  <a:moveTo>
                    <a:pt x="633958" y="255473"/>
                  </a:moveTo>
                  <a:lnTo>
                    <a:pt x="633920" y="255104"/>
                  </a:lnTo>
                  <a:lnTo>
                    <a:pt x="633818" y="254469"/>
                  </a:lnTo>
                  <a:lnTo>
                    <a:pt x="633831" y="255003"/>
                  </a:lnTo>
                  <a:lnTo>
                    <a:pt x="633945" y="255778"/>
                  </a:lnTo>
                  <a:lnTo>
                    <a:pt x="633958" y="255473"/>
                  </a:lnTo>
                  <a:close/>
                </a:path>
                <a:path w="728980" h="273684">
                  <a:moveTo>
                    <a:pt x="646493" y="258953"/>
                  </a:moveTo>
                  <a:lnTo>
                    <a:pt x="646188" y="258559"/>
                  </a:lnTo>
                  <a:lnTo>
                    <a:pt x="646303" y="258826"/>
                  </a:lnTo>
                  <a:lnTo>
                    <a:pt x="646493" y="258953"/>
                  </a:lnTo>
                  <a:close/>
                </a:path>
                <a:path w="728980" h="273684">
                  <a:moveTo>
                    <a:pt x="651154" y="252768"/>
                  </a:moveTo>
                  <a:lnTo>
                    <a:pt x="650938" y="253034"/>
                  </a:lnTo>
                  <a:lnTo>
                    <a:pt x="651154" y="252768"/>
                  </a:lnTo>
                  <a:close/>
                </a:path>
                <a:path w="728980" h="273684">
                  <a:moveTo>
                    <a:pt x="658583" y="257098"/>
                  </a:moveTo>
                  <a:lnTo>
                    <a:pt x="658495" y="256781"/>
                  </a:lnTo>
                  <a:lnTo>
                    <a:pt x="658393" y="256603"/>
                  </a:lnTo>
                  <a:lnTo>
                    <a:pt x="658342" y="256857"/>
                  </a:lnTo>
                  <a:lnTo>
                    <a:pt x="658583" y="257098"/>
                  </a:lnTo>
                  <a:close/>
                </a:path>
                <a:path w="728980" h="273684">
                  <a:moveTo>
                    <a:pt x="662686" y="259905"/>
                  </a:moveTo>
                  <a:lnTo>
                    <a:pt x="662533" y="260134"/>
                  </a:lnTo>
                  <a:lnTo>
                    <a:pt x="662393" y="260350"/>
                  </a:lnTo>
                  <a:lnTo>
                    <a:pt x="662432" y="260654"/>
                  </a:lnTo>
                  <a:lnTo>
                    <a:pt x="662609" y="260565"/>
                  </a:lnTo>
                  <a:lnTo>
                    <a:pt x="662686" y="260223"/>
                  </a:lnTo>
                  <a:lnTo>
                    <a:pt x="662686" y="259905"/>
                  </a:lnTo>
                  <a:close/>
                </a:path>
                <a:path w="728980" h="273684">
                  <a:moveTo>
                    <a:pt x="686447" y="261975"/>
                  </a:moveTo>
                  <a:lnTo>
                    <a:pt x="685761" y="260908"/>
                  </a:lnTo>
                  <a:lnTo>
                    <a:pt x="685761" y="262039"/>
                  </a:lnTo>
                  <a:lnTo>
                    <a:pt x="686130" y="261747"/>
                  </a:lnTo>
                  <a:lnTo>
                    <a:pt x="686447" y="261975"/>
                  </a:lnTo>
                  <a:close/>
                </a:path>
                <a:path w="728980" h="273684">
                  <a:moveTo>
                    <a:pt x="686701" y="262382"/>
                  </a:moveTo>
                  <a:lnTo>
                    <a:pt x="686650" y="262153"/>
                  </a:lnTo>
                  <a:lnTo>
                    <a:pt x="686536" y="262026"/>
                  </a:lnTo>
                  <a:lnTo>
                    <a:pt x="686701" y="262382"/>
                  </a:lnTo>
                  <a:close/>
                </a:path>
                <a:path w="728980" h="273684">
                  <a:moveTo>
                    <a:pt x="691057" y="258356"/>
                  </a:moveTo>
                  <a:lnTo>
                    <a:pt x="691007" y="257924"/>
                  </a:lnTo>
                  <a:lnTo>
                    <a:pt x="690956" y="257543"/>
                  </a:lnTo>
                  <a:lnTo>
                    <a:pt x="690930" y="257314"/>
                  </a:lnTo>
                  <a:lnTo>
                    <a:pt x="690956" y="257683"/>
                  </a:lnTo>
                  <a:lnTo>
                    <a:pt x="690994" y="258038"/>
                  </a:lnTo>
                  <a:lnTo>
                    <a:pt x="691057" y="258356"/>
                  </a:lnTo>
                  <a:close/>
                </a:path>
                <a:path w="728980" h="273684">
                  <a:moveTo>
                    <a:pt x="697153" y="257276"/>
                  </a:moveTo>
                  <a:lnTo>
                    <a:pt x="696861" y="258711"/>
                  </a:lnTo>
                  <a:lnTo>
                    <a:pt x="697064" y="258699"/>
                  </a:lnTo>
                  <a:lnTo>
                    <a:pt x="697090" y="258292"/>
                  </a:lnTo>
                  <a:lnTo>
                    <a:pt x="697103" y="257822"/>
                  </a:lnTo>
                  <a:lnTo>
                    <a:pt x="697153" y="257276"/>
                  </a:lnTo>
                  <a:close/>
                </a:path>
                <a:path w="728980" h="273684">
                  <a:moveTo>
                    <a:pt x="705116" y="259765"/>
                  </a:moveTo>
                  <a:lnTo>
                    <a:pt x="705002" y="258559"/>
                  </a:lnTo>
                  <a:lnTo>
                    <a:pt x="704900" y="257695"/>
                  </a:lnTo>
                  <a:lnTo>
                    <a:pt x="704710" y="257581"/>
                  </a:lnTo>
                  <a:lnTo>
                    <a:pt x="704837" y="260527"/>
                  </a:lnTo>
                  <a:lnTo>
                    <a:pt x="704850" y="261810"/>
                  </a:lnTo>
                  <a:lnTo>
                    <a:pt x="704888" y="260578"/>
                  </a:lnTo>
                  <a:lnTo>
                    <a:pt x="704989" y="260007"/>
                  </a:lnTo>
                  <a:lnTo>
                    <a:pt x="705116" y="259765"/>
                  </a:lnTo>
                  <a:close/>
                </a:path>
                <a:path w="728980" h="273684">
                  <a:moveTo>
                    <a:pt x="720674" y="273304"/>
                  </a:moveTo>
                  <a:lnTo>
                    <a:pt x="720445" y="273367"/>
                  </a:lnTo>
                  <a:lnTo>
                    <a:pt x="720598" y="273418"/>
                  </a:lnTo>
                  <a:close/>
                </a:path>
                <a:path w="728980" h="273684">
                  <a:moveTo>
                    <a:pt x="721182" y="272732"/>
                  </a:moveTo>
                  <a:lnTo>
                    <a:pt x="721106" y="272897"/>
                  </a:lnTo>
                  <a:lnTo>
                    <a:pt x="720890" y="273126"/>
                  </a:lnTo>
                  <a:lnTo>
                    <a:pt x="720915" y="273672"/>
                  </a:lnTo>
                  <a:lnTo>
                    <a:pt x="721042" y="273494"/>
                  </a:lnTo>
                  <a:lnTo>
                    <a:pt x="721131" y="273151"/>
                  </a:lnTo>
                  <a:lnTo>
                    <a:pt x="721182" y="272732"/>
                  </a:lnTo>
                  <a:close/>
                </a:path>
                <a:path w="728980" h="273684">
                  <a:moveTo>
                    <a:pt x="727684" y="267614"/>
                  </a:moveTo>
                  <a:lnTo>
                    <a:pt x="726909" y="264985"/>
                  </a:lnTo>
                  <a:lnTo>
                    <a:pt x="726249" y="264934"/>
                  </a:lnTo>
                  <a:lnTo>
                    <a:pt x="725766" y="267195"/>
                  </a:lnTo>
                  <a:lnTo>
                    <a:pt x="725551" y="266446"/>
                  </a:lnTo>
                  <a:lnTo>
                    <a:pt x="725614" y="265531"/>
                  </a:lnTo>
                  <a:lnTo>
                    <a:pt x="725589" y="264896"/>
                  </a:lnTo>
                  <a:lnTo>
                    <a:pt x="725271" y="266611"/>
                  </a:lnTo>
                  <a:lnTo>
                    <a:pt x="724979" y="269595"/>
                  </a:lnTo>
                  <a:lnTo>
                    <a:pt x="725576" y="272732"/>
                  </a:lnTo>
                  <a:lnTo>
                    <a:pt x="725741" y="269379"/>
                  </a:lnTo>
                  <a:lnTo>
                    <a:pt x="725982" y="270751"/>
                  </a:lnTo>
                  <a:lnTo>
                    <a:pt x="726135" y="266763"/>
                  </a:lnTo>
                  <a:lnTo>
                    <a:pt x="726490" y="266331"/>
                  </a:lnTo>
                  <a:lnTo>
                    <a:pt x="726935" y="267817"/>
                  </a:lnTo>
                  <a:lnTo>
                    <a:pt x="726973" y="269087"/>
                  </a:lnTo>
                  <a:lnTo>
                    <a:pt x="727036" y="268185"/>
                  </a:lnTo>
                  <a:lnTo>
                    <a:pt x="727659" y="269798"/>
                  </a:lnTo>
                  <a:lnTo>
                    <a:pt x="727684" y="267614"/>
                  </a:lnTo>
                  <a:close/>
                </a:path>
                <a:path w="728980" h="273684">
                  <a:moveTo>
                    <a:pt x="728929" y="270154"/>
                  </a:moveTo>
                  <a:lnTo>
                    <a:pt x="728637" y="268135"/>
                  </a:lnTo>
                  <a:lnTo>
                    <a:pt x="728281" y="268566"/>
                  </a:lnTo>
                  <a:lnTo>
                    <a:pt x="728319" y="272034"/>
                  </a:lnTo>
                  <a:lnTo>
                    <a:pt x="728865" y="271068"/>
                  </a:lnTo>
                  <a:lnTo>
                    <a:pt x="728929" y="27015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8064112" y="1344758"/>
              <a:ext cx="757555" cy="83185"/>
            </a:xfrm>
            <a:custGeom>
              <a:avLst/>
              <a:gdLst/>
              <a:ahLst/>
              <a:cxnLst/>
              <a:rect l="l" t="t" r="r" b="b"/>
              <a:pathLst>
                <a:path w="757555" h="83184">
                  <a:moveTo>
                    <a:pt x="2235" y="51689"/>
                  </a:moveTo>
                  <a:lnTo>
                    <a:pt x="1270" y="51562"/>
                  </a:lnTo>
                  <a:lnTo>
                    <a:pt x="1219" y="53848"/>
                  </a:lnTo>
                  <a:lnTo>
                    <a:pt x="2209" y="51816"/>
                  </a:lnTo>
                  <a:lnTo>
                    <a:pt x="2235" y="51689"/>
                  </a:lnTo>
                  <a:close/>
                </a:path>
                <a:path w="757555" h="83184">
                  <a:moveTo>
                    <a:pt x="4851" y="52197"/>
                  </a:moveTo>
                  <a:lnTo>
                    <a:pt x="4749" y="51181"/>
                  </a:lnTo>
                  <a:lnTo>
                    <a:pt x="4622" y="50558"/>
                  </a:lnTo>
                  <a:lnTo>
                    <a:pt x="4533" y="51054"/>
                  </a:lnTo>
                  <a:lnTo>
                    <a:pt x="4419" y="51308"/>
                  </a:lnTo>
                  <a:lnTo>
                    <a:pt x="3581" y="52578"/>
                  </a:lnTo>
                  <a:lnTo>
                    <a:pt x="3454" y="52959"/>
                  </a:lnTo>
                  <a:lnTo>
                    <a:pt x="3860" y="53975"/>
                  </a:lnTo>
                  <a:lnTo>
                    <a:pt x="4851" y="52197"/>
                  </a:lnTo>
                  <a:close/>
                </a:path>
                <a:path w="757555" h="83184">
                  <a:moveTo>
                    <a:pt x="4851" y="49403"/>
                  </a:moveTo>
                  <a:lnTo>
                    <a:pt x="4737" y="49530"/>
                  </a:lnTo>
                  <a:lnTo>
                    <a:pt x="4622" y="50558"/>
                  </a:lnTo>
                  <a:lnTo>
                    <a:pt x="4851" y="49403"/>
                  </a:lnTo>
                  <a:close/>
                </a:path>
                <a:path w="757555" h="83184">
                  <a:moveTo>
                    <a:pt x="22428" y="60261"/>
                  </a:moveTo>
                  <a:lnTo>
                    <a:pt x="21247" y="61595"/>
                  </a:lnTo>
                  <a:lnTo>
                    <a:pt x="22288" y="61976"/>
                  </a:lnTo>
                  <a:lnTo>
                    <a:pt x="22428" y="60261"/>
                  </a:lnTo>
                  <a:close/>
                </a:path>
                <a:path w="757555" h="83184">
                  <a:moveTo>
                    <a:pt x="22555" y="60121"/>
                  </a:moveTo>
                  <a:lnTo>
                    <a:pt x="22517" y="59232"/>
                  </a:lnTo>
                  <a:lnTo>
                    <a:pt x="22428" y="60261"/>
                  </a:lnTo>
                  <a:lnTo>
                    <a:pt x="22555" y="60121"/>
                  </a:lnTo>
                  <a:close/>
                </a:path>
                <a:path w="757555" h="83184">
                  <a:moveTo>
                    <a:pt x="30073" y="56476"/>
                  </a:moveTo>
                  <a:lnTo>
                    <a:pt x="29730" y="58547"/>
                  </a:lnTo>
                  <a:lnTo>
                    <a:pt x="28549" y="59029"/>
                  </a:lnTo>
                  <a:lnTo>
                    <a:pt x="29819" y="59131"/>
                  </a:lnTo>
                  <a:lnTo>
                    <a:pt x="29857" y="58280"/>
                  </a:lnTo>
                  <a:lnTo>
                    <a:pt x="29959" y="57378"/>
                  </a:lnTo>
                  <a:lnTo>
                    <a:pt x="30073" y="56476"/>
                  </a:lnTo>
                  <a:close/>
                </a:path>
                <a:path w="757555" h="83184">
                  <a:moveTo>
                    <a:pt x="31432" y="55245"/>
                  </a:moveTo>
                  <a:lnTo>
                    <a:pt x="31305" y="54229"/>
                  </a:lnTo>
                  <a:lnTo>
                    <a:pt x="31102" y="53340"/>
                  </a:lnTo>
                  <a:lnTo>
                    <a:pt x="30518" y="56007"/>
                  </a:lnTo>
                  <a:lnTo>
                    <a:pt x="30861" y="55702"/>
                  </a:lnTo>
                  <a:lnTo>
                    <a:pt x="30886" y="55499"/>
                  </a:lnTo>
                  <a:lnTo>
                    <a:pt x="30886" y="55702"/>
                  </a:lnTo>
                  <a:lnTo>
                    <a:pt x="31127" y="55499"/>
                  </a:lnTo>
                  <a:lnTo>
                    <a:pt x="31432" y="55245"/>
                  </a:lnTo>
                  <a:close/>
                </a:path>
                <a:path w="757555" h="83184">
                  <a:moveTo>
                    <a:pt x="31788" y="54914"/>
                  </a:moveTo>
                  <a:lnTo>
                    <a:pt x="31572" y="55118"/>
                  </a:lnTo>
                  <a:lnTo>
                    <a:pt x="31572" y="55372"/>
                  </a:lnTo>
                  <a:lnTo>
                    <a:pt x="31686" y="55880"/>
                  </a:lnTo>
                  <a:lnTo>
                    <a:pt x="31788" y="54914"/>
                  </a:lnTo>
                  <a:close/>
                </a:path>
                <a:path w="757555" h="83184">
                  <a:moveTo>
                    <a:pt x="41262" y="39751"/>
                  </a:moveTo>
                  <a:lnTo>
                    <a:pt x="40690" y="40386"/>
                  </a:lnTo>
                  <a:lnTo>
                    <a:pt x="40970" y="40513"/>
                  </a:lnTo>
                  <a:lnTo>
                    <a:pt x="41262" y="39751"/>
                  </a:lnTo>
                  <a:close/>
                </a:path>
                <a:path w="757555" h="83184">
                  <a:moveTo>
                    <a:pt x="41376" y="59677"/>
                  </a:moveTo>
                  <a:lnTo>
                    <a:pt x="41122" y="60325"/>
                  </a:lnTo>
                  <a:lnTo>
                    <a:pt x="40335" y="59982"/>
                  </a:lnTo>
                  <a:lnTo>
                    <a:pt x="40500" y="61214"/>
                  </a:lnTo>
                  <a:lnTo>
                    <a:pt x="40754" y="63754"/>
                  </a:lnTo>
                  <a:lnTo>
                    <a:pt x="41287" y="60325"/>
                  </a:lnTo>
                  <a:lnTo>
                    <a:pt x="41376" y="59677"/>
                  </a:lnTo>
                  <a:close/>
                </a:path>
                <a:path w="757555" h="83184">
                  <a:moveTo>
                    <a:pt x="41706" y="58864"/>
                  </a:moveTo>
                  <a:lnTo>
                    <a:pt x="41579" y="58356"/>
                  </a:lnTo>
                  <a:lnTo>
                    <a:pt x="41376" y="59677"/>
                  </a:lnTo>
                  <a:lnTo>
                    <a:pt x="41706" y="58864"/>
                  </a:lnTo>
                  <a:close/>
                </a:path>
                <a:path w="757555" h="83184">
                  <a:moveTo>
                    <a:pt x="47726" y="41656"/>
                  </a:moveTo>
                  <a:lnTo>
                    <a:pt x="47726" y="41910"/>
                  </a:lnTo>
                  <a:lnTo>
                    <a:pt x="47726" y="41656"/>
                  </a:lnTo>
                  <a:close/>
                </a:path>
                <a:path w="757555" h="83184">
                  <a:moveTo>
                    <a:pt x="54876" y="66802"/>
                  </a:moveTo>
                  <a:lnTo>
                    <a:pt x="54686" y="63627"/>
                  </a:lnTo>
                  <a:lnTo>
                    <a:pt x="54648" y="64262"/>
                  </a:lnTo>
                  <a:lnTo>
                    <a:pt x="54521" y="65151"/>
                  </a:lnTo>
                  <a:lnTo>
                    <a:pt x="54432" y="65278"/>
                  </a:lnTo>
                  <a:lnTo>
                    <a:pt x="54330" y="65659"/>
                  </a:lnTo>
                  <a:lnTo>
                    <a:pt x="54876" y="66802"/>
                  </a:lnTo>
                  <a:close/>
                </a:path>
                <a:path w="757555" h="83184">
                  <a:moveTo>
                    <a:pt x="60655" y="45085"/>
                  </a:moveTo>
                  <a:lnTo>
                    <a:pt x="60439" y="44196"/>
                  </a:lnTo>
                  <a:lnTo>
                    <a:pt x="60464" y="44577"/>
                  </a:lnTo>
                  <a:lnTo>
                    <a:pt x="60655" y="45085"/>
                  </a:lnTo>
                  <a:close/>
                </a:path>
                <a:path w="757555" h="83184">
                  <a:moveTo>
                    <a:pt x="79984" y="68440"/>
                  </a:moveTo>
                  <a:lnTo>
                    <a:pt x="79679" y="68745"/>
                  </a:lnTo>
                  <a:lnTo>
                    <a:pt x="79857" y="68757"/>
                  </a:lnTo>
                  <a:lnTo>
                    <a:pt x="79984" y="68440"/>
                  </a:lnTo>
                  <a:close/>
                </a:path>
                <a:path w="757555" h="83184">
                  <a:moveTo>
                    <a:pt x="81673" y="44450"/>
                  </a:moveTo>
                  <a:lnTo>
                    <a:pt x="81330" y="43307"/>
                  </a:lnTo>
                  <a:lnTo>
                    <a:pt x="80657" y="44450"/>
                  </a:lnTo>
                  <a:lnTo>
                    <a:pt x="81673" y="44450"/>
                  </a:lnTo>
                  <a:close/>
                </a:path>
                <a:path w="757555" h="83184">
                  <a:moveTo>
                    <a:pt x="84074" y="68973"/>
                  </a:moveTo>
                  <a:lnTo>
                    <a:pt x="83489" y="69977"/>
                  </a:lnTo>
                  <a:lnTo>
                    <a:pt x="83947" y="69596"/>
                  </a:lnTo>
                  <a:lnTo>
                    <a:pt x="84074" y="68973"/>
                  </a:lnTo>
                  <a:close/>
                </a:path>
                <a:path w="757555" h="83184">
                  <a:moveTo>
                    <a:pt x="87630" y="43243"/>
                  </a:moveTo>
                  <a:lnTo>
                    <a:pt x="86728" y="44030"/>
                  </a:lnTo>
                  <a:lnTo>
                    <a:pt x="87058" y="44272"/>
                  </a:lnTo>
                  <a:lnTo>
                    <a:pt x="87630" y="43243"/>
                  </a:lnTo>
                  <a:close/>
                </a:path>
                <a:path w="757555" h="83184">
                  <a:moveTo>
                    <a:pt x="93675" y="67906"/>
                  </a:moveTo>
                  <a:lnTo>
                    <a:pt x="93052" y="69215"/>
                  </a:lnTo>
                  <a:lnTo>
                    <a:pt x="93599" y="68834"/>
                  </a:lnTo>
                  <a:lnTo>
                    <a:pt x="93675" y="67906"/>
                  </a:lnTo>
                  <a:close/>
                </a:path>
                <a:path w="757555" h="83184">
                  <a:moveTo>
                    <a:pt x="94157" y="68453"/>
                  </a:moveTo>
                  <a:lnTo>
                    <a:pt x="93611" y="68834"/>
                  </a:lnTo>
                  <a:lnTo>
                    <a:pt x="93472" y="70612"/>
                  </a:lnTo>
                  <a:lnTo>
                    <a:pt x="94157" y="68453"/>
                  </a:lnTo>
                  <a:close/>
                </a:path>
                <a:path w="757555" h="83184">
                  <a:moveTo>
                    <a:pt x="134747" y="77089"/>
                  </a:moveTo>
                  <a:lnTo>
                    <a:pt x="134404" y="76911"/>
                  </a:lnTo>
                  <a:lnTo>
                    <a:pt x="134340" y="78105"/>
                  </a:lnTo>
                  <a:lnTo>
                    <a:pt x="134670" y="78613"/>
                  </a:lnTo>
                  <a:lnTo>
                    <a:pt x="134747" y="77089"/>
                  </a:lnTo>
                  <a:close/>
                </a:path>
                <a:path w="757555" h="83184">
                  <a:moveTo>
                    <a:pt x="143281" y="57683"/>
                  </a:moveTo>
                  <a:lnTo>
                    <a:pt x="142735" y="59309"/>
                  </a:lnTo>
                  <a:lnTo>
                    <a:pt x="142849" y="59055"/>
                  </a:lnTo>
                  <a:lnTo>
                    <a:pt x="143281" y="57683"/>
                  </a:lnTo>
                  <a:close/>
                </a:path>
                <a:path w="757555" h="83184">
                  <a:moveTo>
                    <a:pt x="145427" y="54483"/>
                  </a:moveTo>
                  <a:lnTo>
                    <a:pt x="144843" y="54483"/>
                  </a:lnTo>
                  <a:lnTo>
                    <a:pt x="143433" y="54610"/>
                  </a:lnTo>
                  <a:lnTo>
                    <a:pt x="142976" y="56642"/>
                  </a:lnTo>
                  <a:lnTo>
                    <a:pt x="143230" y="56261"/>
                  </a:lnTo>
                  <a:lnTo>
                    <a:pt x="143611" y="55372"/>
                  </a:lnTo>
                  <a:lnTo>
                    <a:pt x="143751" y="56134"/>
                  </a:lnTo>
                  <a:lnTo>
                    <a:pt x="143281" y="57683"/>
                  </a:lnTo>
                  <a:lnTo>
                    <a:pt x="144526" y="56261"/>
                  </a:lnTo>
                  <a:lnTo>
                    <a:pt x="144970" y="55372"/>
                  </a:lnTo>
                  <a:lnTo>
                    <a:pt x="145427" y="54483"/>
                  </a:lnTo>
                  <a:close/>
                </a:path>
                <a:path w="757555" h="83184">
                  <a:moveTo>
                    <a:pt x="147701" y="56616"/>
                  </a:moveTo>
                  <a:lnTo>
                    <a:pt x="147586" y="54952"/>
                  </a:lnTo>
                  <a:lnTo>
                    <a:pt x="147104" y="53848"/>
                  </a:lnTo>
                  <a:lnTo>
                    <a:pt x="146634" y="55435"/>
                  </a:lnTo>
                  <a:lnTo>
                    <a:pt x="147053" y="55702"/>
                  </a:lnTo>
                  <a:lnTo>
                    <a:pt x="147434" y="57023"/>
                  </a:lnTo>
                  <a:lnTo>
                    <a:pt x="147701" y="56616"/>
                  </a:lnTo>
                  <a:close/>
                </a:path>
                <a:path w="757555" h="83184">
                  <a:moveTo>
                    <a:pt x="153301" y="61226"/>
                  </a:moveTo>
                  <a:lnTo>
                    <a:pt x="153187" y="60134"/>
                  </a:lnTo>
                  <a:lnTo>
                    <a:pt x="152895" y="61468"/>
                  </a:lnTo>
                  <a:lnTo>
                    <a:pt x="153301" y="61226"/>
                  </a:lnTo>
                  <a:close/>
                </a:path>
                <a:path w="757555" h="83184">
                  <a:moveTo>
                    <a:pt x="153530" y="60198"/>
                  </a:moveTo>
                  <a:lnTo>
                    <a:pt x="153504" y="58928"/>
                  </a:lnTo>
                  <a:lnTo>
                    <a:pt x="153479" y="57404"/>
                  </a:lnTo>
                  <a:lnTo>
                    <a:pt x="153035" y="57721"/>
                  </a:lnTo>
                  <a:lnTo>
                    <a:pt x="152946" y="57912"/>
                  </a:lnTo>
                  <a:lnTo>
                    <a:pt x="153187" y="60134"/>
                  </a:lnTo>
                  <a:lnTo>
                    <a:pt x="153416" y="59042"/>
                  </a:lnTo>
                  <a:lnTo>
                    <a:pt x="153530" y="60198"/>
                  </a:lnTo>
                  <a:close/>
                </a:path>
                <a:path w="757555" h="83184">
                  <a:moveTo>
                    <a:pt x="163360" y="79336"/>
                  </a:moveTo>
                  <a:lnTo>
                    <a:pt x="162991" y="80264"/>
                  </a:lnTo>
                  <a:lnTo>
                    <a:pt x="163309" y="79756"/>
                  </a:lnTo>
                  <a:lnTo>
                    <a:pt x="163360" y="79336"/>
                  </a:lnTo>
                  <a:close/>
                </a:path>
                <a:path w="757555" h="83184">
                  <a:moveTo>
                    <a:pt x="167424" y="57492"/>
                  </a:moveTo>
                  <a:lnTo>
                    <a:pt x="167106" y="57048"/>
                  </a:lnTo>
                  <a:lnTo>
                    <a:pt x="167144" y="57264"/>
                  </a:lnTo>
                  <a:lnTo>
                    <a:pt x="167170" y="57442"/>
                  </a:lnTo>
                  <a:lnTo>
                    <a:pt x="167208" y="57645"/>
                  </a:lnTo>
                  <a:lnTo>
                    <a:pt x="167424" y="57492"/>
                  </a:lnTo>
                  <a:close/>
                </a:path>
                <a:path w="757555" h="83184">
                  <a:moveTo>
                    <a:pt x="169087" y="53543"/>
                  </a:moveTo>
                  <a:lnTo>
                    <a:pt x="168452" y="54508"/>
                  </a:lnTo>
                  <a:lnTo>
                    <a:pt x="168465" y="57823"/>
                  </a:lnTo>
                  <a:lnTo>
                    <a:pt x="168846" y="57238"/>
                  </a:lnTo>
                  <a:lnTo>
                    <a:pt x="169087" y="53543"/>
                  </a:lnTo>
                  <a:close/>
                </a:path>
                <a:path w="757555" h="83184">
                  <a:moveTo>
                    <a:pt x="172821" y="80556"/>
                  </a:moveTo>
                  <a:lnTo>
                    <a:pt x="171716" y="80086"/>
                  </a:lnTo>
                  <a:lnTo>
                    <a:pt x="172008" y="80378"/>
                  </a:lnTo>
                  <a:lnTo>
                    <a:pt x="172427" y="80543"/>
                  </a:lnTo>
                  <a:lnTo>
                    <a:pt x="172821" y="80556"/>
                  </a:lnTo>
                  <a:close/>
                </a:path>
                <a:path w="757555" h="83184">
                  <a:moveTo>
                    <a:pt x="173812" y="56718"/>
                  </a:moveTo>
                  <a:lnTo>
                    <a:pt x="173697" y="56883"/>
                  </a:lnTo>
                  <a:lnTo>
                    <a:pt x="173634" y="57480"/>
                  </a:lnTo>
                  <a:lnTo>
                    <a:pt x="173812" y="56718"/>
                  </a:lnTo>
                  <a:close/>
                </a:path>
                <a:path w="757555" h="83184">
                  <a:moveTo>
                    <a:pt x="174015" y="57365"/>
                  </a:moveTo>
                  <a:lnTo>
                    <a:pt x="173850" y="56883"/>
                  </a:lnTo>
                  <a:lnTo>
                    <a:pt x="173850" y="57124"/>
                  </a:lnTo>
                  <a:lnTo>
                    <a:pt x="174015" y="57365"/>
                  </a:lnTo>
                  <a:close/>
                </a:path>
                <a:path w="757555" h="83184">
                  <a:moveTo>
                    <a:pt x="185343" y="77724"/>
                  </a:moveTo>
                  <a:lnTo>
                    <a:pt x="185140" y="78359"/>
                  </a:lnTo>
                  <a:lnTo>
                    <a:pt x="184848" y="78613"/>
                  </a:lnTo>
                  <a:lnTo>
                    <a:pt x="184861" y="78867"/>
                  </a:lnTo>
                  <a:lnTo>
                    <a:pt x="185267" y="79629"/>
                  </a:lnTo>
                  <a:lnTo>
                    <a:pt x="185343" y="77724"/>
                  </a:lnTo>
                  <a:close/>
                </a:path>
                <a:path w="757555" h="83184">
                  <a:moveTo>
                    <a:pt x="188912" y="60198"/>
                  </a:moveTo>
                  <a:close/>
                </a:path>
                <a:path w="757555" h="83184">
                  <a:moveTo>
                    <a:pt x="188976" y="51054"/>
                  </a:moveTo>
                  <a:lnTo>
                    <a:pt x="187833" y="52959"/>
                  </a:lnTo>
                  <a:lnTo>
                    <a:pt x="187769" y="53213"/>
                  </a:lnTo>
                  <a:lnTo>
                    <a:pt x="188010" y="55156"/>
                  </a:lnTo>
                  <a:lnTo>
                    <a:pt x="188112" y="54864"/>
                  </a:lnTo>
                  <a:lnTo>
                    <a:pt x="188048" y="55499"/>
                  </a:lnTo>
                  <a:lnTo>
                    <a:pt x="188010" y="55156"/>
                  </a:lnTo>
                  <a:lnTo>
                    <a:pt x="187248" y="57277"/>
                  </a:lnTo>
                  <a:lnTo>
                    <a:pt x="188899" y="55880"/>
                  </a:lnTo>
                  <a:lnTo>
                    <a:pt x="188976" y="55499"/>
                  </a:lnTo>
                  <a:lnTo>
                    <a:pt x="188976" y="54864"/>
                  </a:lnTo>
                  <a:lnTo>
                    <a:pt x="188976" y="51054"/>
                  </a:lnTo>
                  <a:close/>
                </a:path>
                <a:path w="757555" h="83184">
                  <a:moveTo>
                    <a:pt x="189115" y="55702"/>
                  </a:moveTo>
                  <a:lnTo>
                    <a:pt x="188976" y="56007"/>
                  </a:lnTo>
                  <a:lnTo>
                    <a:pt x="189115" y="55702"/>
                  </a:lnTo>
                  <a:close/>
                </a:path>
                <a:path w="757555" h="83184">
                  <a:moveTo>
                    <a:pt x="192989" y="59563"/>
                  </a:moveTo>
                  <a:lnTo>
                    <a:pt x="192671" y="59309"/>
                  </a:lnTo>
                  <a:lnTo>
                    <a:pt x="192709" y="60794"/>
                  </a:lnTo>
                  <a:lnTo>
                    <a:pt x="192989" y="59563"/>
                  </a:lnTo>
                  <a:close/>
                </a:path>
                <a:path w="757555" h="83184">
                  <a:moveTo>
                    <a:pt x="193306" y="59817"/>
                  </a:moveTo>
                  <a:lnTo>
                    <a:pt x="193078" y="59182"/>
                  </a:lnTo>
                  <a:lnTo>
                    <a:pt x="192989" y="59563"/>
                  </a:lnTo>
                  <a:lnTo>
                    <a:pt x="193306" y="59817"/>
                  </a:lnTo>
                  <a:close/>
                </a:path>
                <a:path w="757555" h="83184">
                  <a:moveTo>
                    <a:pt x="193484" y="77584"/>
                  </a:moveTo>
                  <a:lnTo>
                    <a:pt x="193319" y="77724"/>
                  </a:lnTo>
                  <a:lnTo>
                    <a:pt x="192976" y="78282"/>
                  </a:lnTo>
                  <a:lnTo>
                    <a:pt x="193217" y="78054"/>
                  </a:lnTo>
                  <a:lnTo>
                    <a:pt x="193484" y="77584"/>
                  </a:lnTo>
                  <a:close/>
                </a:path>
                <a:path w="757555" h="83184">
                  <a:moveTo>
                    <a:pt x="194322" y="77470"/>
                  </a:moveTo>
                  <a:lnTo>
                    <a:pt x="194310" y="76200"/>
                  </a:lnTo>
                  <a:lnTo>
                    <a:pt x="193941" y="76835"/>
                  </a:lnTo>
                  <a:lnTo>
                    <a:pt x="193890" y="76517"/>
                  </a:lnTo>
                  <a:lnTo>
                    <a:pt x="193878" y="76835"/>
                  </a:lnTo>
                  <a:lnTo>
                    <a:pt x="193675" y="77343"/>
                  </a:lnTo>
                  <a:lnTo>
                    <a:pt x="193484" y="77584"/>
                  </a:lnTo>
                  <a:lnTo>
                    <a:pt x="193852" y="77470"/>
                  </a:lnTo>
                  <a:lnTo>
                    <a:pt x="194322" y="78359"/>
                  </a:lnTo>
                  <a:lnTo>
                    <a:pt x="194322" y="77470"/>
                  </a:lnTo>
                  <a:close/>
                </a:path>
                <a:path w="757555" h="83184">
                  <a:moveTo>
                    <a:pt x="195643" y="52578"/>
                  </a:moveTo>
                  <a:lnTo>
                    <a:pt x="195541" y="52197"/>
                  </a:lnTo>
                  <a:lnTo>
                    <a:pt x="195287" y="52578"/>
                  </a:lnTo>
                  <a:lnTo>
                    <a:pt x="195643" y="52578"/>
                  </a:lnTo>
                  <a:close/>
                </a:path>
                <a:path w="757555" h="83184">
                  <a:moveTo>
                    <a:pt x="195859" y="52578"/>
                  </a:moveTo>
                  <a:lnTo>
                    <a:pt x="195643" y="52578"/>
                  </a:lnTo>
                  <a:lnTo>
                    <a:pt x="195808" y="53124"/>
                  </a:lnTo>
                  <a:lnTo>
                    <a:pt x="195859" y="52578"/>
                  </a:lnTo>
                  <a:close/>
                </a:path>
                <a:path w="757555" h="83184">
                  <a:moveTo>
                    <a:pt x="198640" y="52959"/>
                  </a:moveTo>
                  <a:lnTo>
                    <a:pt x="198018" y="53213"/>
                  </a:lnTo>
                  <a:lnTo>
                    <a:pt x="198107" y="53340"/>
                  </a:lnTo>
                  <a:lnTo>
                    <a:pt x="198399" y="53340"/>
                  </a:lnTo>
                  <a:lnTo>
                    <a:pt x="198640" y="52959"/>
                  </a:lnTo>
                  <a:close/>
                </a:path>
                <a:path w="757555" h="83184">
                  <a:moveTo>
                    <a:pt x="200863" y="75514"/>
                  </a:moveTo>
                  <a:lnTo>
                    <a:pt x="200571" y="75565"/>
                  </a:lnTo>
                  <a:lnTo>
                    <a:pt x="200863" y="75565"/>
                  </a:lnTo>
                  <a:close/>
                </a:path>
                <a:path w="757555" h="83184">
                  <a:moveTo>
                    <a:pt x="211112" y="72136"/>
                  </a:moveTo>
                  <a:lnTo>
                    <a:pt x="210858" y="71932"/>
                  </a:lnTo>
                  <a:lnTo>
                    <a:pt x="210527" y="71640"/>
                  </a:lnTo>
                  <a:lnTo>
                    <a:pt x="210273" y="72097"/>
                  </a:lnTo>
                  <a:lnTo>
                    <a:pt x="210604" y="72682"/>
                  </a:lnTo>
                  <a:lnTo>
                    <a:pt x="210870" y="72542"/>
                  </a:lnTo>
                  <a:lnTo>
                    <a:pt x="211112" y="72136"/>
                  </a:lnTo>
                  <a:close/>
                </a:path>
                <a:path w="757555" h="83184">
                  <a:moveTo>
                    <a:pt x="211683" y="70739"/>
                  </a:moveTo>
                  <a:lnTo>
                    <a:pt x="211315" y="71805"/>
                  </a:lnTo>
                  <a:lnTo>
                    <a:pt x="211112" y="72136"/>
                  </a:lnTo>
                  <a:lnTo>
                    <a:pt x="211442" y="72351"/>
                  </a:lnTo>
                  <a:lnTo>
                    <a:pt x="211683" y="72415"/>
                  </a:lnTo>
                  <a:lnTo>
                    <a:pt x="211683" y="70739"/>
                  </a:lnTo>
                  <a:close/>
                </a:path>
                <a:path w="757555" h="83184">
                  <a:moveTo>
                    <a:pt x="215087" y="57721"/>
                  </a:moveTo>
                  <a:lnTo>
                    <a:pt x="214630" y="55753"/>
                  </a:lnTo>
                  <a:lnTo>
                    <a:pt x="214147" y="58166"/>
                  </a:lnTo>
                  <a:lnTo>
                    <a:pt x="215087" y="57721"/>
                  </a:lnTo>
                  <a:close/>
                </a:path>
                <a:path w="757555" h="83184">
                  <a:moveTo>
                    <a:pt x="215760" y="57404"/>
                  </a:moveTo>
                  <a:lnTo>
                    <a:pt x="215214" y="57658"/>
                  </a:lnTo>
                  <a:lnTo>
                    <a:pt x="215112" y="57785"/>
                  </a:lnTo>
                  <a:lnTo>
                    <a:pt x="215468" y="59347"/>
                  </a:lnTo>
                  <a:lnTo>
                    <a:pt x="215760" y="57404"/>
                  </a:lnTo>
                  <a:close/>
                </a:path>
                <a:path w="757555" h="83184">
                  <a:moveTo>
                    <a:pt x="216242" y="53898"/>
                  </a:moveTo>
                  <a:lnTo>
                    <a:pt x="215379" y="54876"/>
                  </a:lnTo>
                  <a:lnTo>
                    <a:pt x="216027" y="54279"/>
                  </a:lnTo>
                  <a:lnTo>
                    <a:pt x="216242" y="53898"/>
                  </a:lnTo>
                  <a:close/>
                </a:path>
                <a:path w="757555" h="83184">
                  <a:moveTo>
                    <a:pt x="220345" y="72517"/>
                  </a:moveTo>
                  <a:lnTo>
                    <a:pt x="219595" y="73317"/>
                  </a:lnTo>
                  <a:lnTo>
                    <a:pt x="220154" y="74968"/>
                  </a:lnTo>
                  <a:lnTo>
                    <a:pt x="220345" y="72517"/>
                  </a:lnTo>
                  <a:close/>
                </a:path>
                <a:path w="757555" h="83184">
                  <a:moveTo>
                    <a:pt x="223888" y="59436"/>
                  </a:moveTo>
                  <a:lnTo>
                    <a:pt x="223710" y="59283"/>
                  </a:lnTo>
                  <a:lnTo>
                    <a:pt x="223888" y="59436"/>
                  </a:lnTo>
                  <a:close/>
                </a:path>
                <a:path w="757555" h="83184">
                  <a:moveTo>
                    <a:pt x="224751" y="56680"/>
                  </a:moveTo>
                  <a:lnTo>
                    <a:pt x="224243" y="57086"/>
                  </a:lnTo>
                  <a:lnTo>
                    <a:pt x="224751" y="57683"/>
                  </a:lnTo>
                  <a:lnTo>
                    <a:pt x="224751" y="56680"/>
                  </a:lnTo>
                  <a:close/>
                </a:path>
                <a:path w="757555" h="83184">
                  <a:moveTo>
                    <a:pt x="239864" y="63754"/>
                  </a:moveTo>
                  <a:lnTo>
                    <a:pt x="239801" y="63271"/>
                  </a:lnTo>
                  <a:lnTo>
                    <a:pt x="239776" y="63715"/>
                  </a:lnTo>
                  <a:close/>
                </a:path>
                <a:path w="757555" h="83184">
                  <a:moveTo>
                    <a:pt x="239991" y="64770"/>
                  </a:moveTo>
                  <a:lnTo>
                    <a:pt x="239979" y="64516"/>
                  </a:lnTo>
                  <a:lnTo>
                    <a:pt x="239915" y="64770"/>
                  </a:lnTo>
                  <a:close/>
                </a:path>
                <a:path w="757555" h="83184">
                  <a:moveTo>
                    <a:pt x="240030" y="61976"/>
                  </a:moveTo>
                  <a:lnTo>
                    <a:pt x="239915" y="61468"/>
                  </a:lnTo>
                  <a:lnTo>
                    <a:pt x="239509" y="60820"/>
                  </a:lnTo>
                  <a:lnTo>
                    <a:pt x="239560" y="61468"/>
                  </a:lnTo>
                  <a:lnTo>
                    <a:pt x="239801" y="63271"/>
                  </a:lnTo>
                  <a:lnTo>
                    <a:pt x="240030" y="61976"/>
                  </a:lnTo>
                  <a:close/>
                </a:path>
                <a:path w="757555" h="83184">
                  <a:moveTo>
                    <a:pt x="240284" y="63500"/>
                  </a:moveTo>
                  <a:lnTo>
                    <a:pt x="240080" y="63881"/>
                  </a:lnTo>
                  <a:lnTo>
                    <a:pt x="239979" y="64516"/>
                  </a:lnTo>
                  <a:lnTo>
                    <a:pt x="240195" y="63715"/>
                  </a:lnTo>
                  <a:lnTo>
                    <a:pt x="240284" y="63500"/>
                  </a:lnTo>
                  <a:close/>
                </a:path>
                <a:path w="757555" h="83184">
                  <a:moveTo>
                    <a:pt x="245872" y="71691"/>
                  </a:moveTo>
                  <a:lnTo>
                    <a:pt x="245859" y="71488"/>
                  </a:lnTo>
                  <a:lnTo>
                    <a:pt x="245770" y="71234"/>
                  </a:lnTo>
                  <a:lnTo>
                    <a:pt x="245681" y="70993"/>
                  </a:lnTo>
                  <a:lnTo>
                    <a:pt x="245719" y="71196"/>
                  </a:lnTo>
                  <a:lnTo>
                    <a:pt x="245770" y="71475"/>
                  </a:lnTo>
                  <a:lnTo>
                    <a:pt x="245872" y="71691"/>
                  </a:lnTo>
                  <a:close/>
                </a:path>
                <a:path w="757555" h="83184">
                  <a:moveTo>
                    <a:pt x="248818" y="69342"/>
                  </a:moveTo>
                  <a:lnTo>
                    <a:pt x="248805" y="68580"/>
                  </a:lnTo>
                  <a:lnTo>
                    <a:pt x="247954" y="67183"/>
                  </a:lnTo>
                  <a:lnTo>
                    <a:pt x="248043" y="69469"/>
                  </a:lnTo>
                  <a:lnTo>
                    <a:pt x="248818" y="69342"/>
                  </a:lnTo>
                  <a:close/>
                </a:path>
                <a:path w="757555" h="83184">
                  <a:moveTo>
                    <a:pt x="253873" y="57467"/>
                  </a:moveTo>
                  <a:lnTo>
                    <a:pt x="253111" y="56388"/>
                  </a:lnTo>
                  <a:lnTo>
                    <a:pt x="253098" y="55740"/>
                  </a:lnTo>
                  <a:lnTo>
                    <a:pt x="252653" y="57073"/>
                  </a:lnTo>
                  <a:lnTo>
                    <a:pt x="253225" y="58039"/>
                  </a:lnTo>
                  <a:lnTo>
                    <a:pt x="253873" y="57467"/>
                  </a:lnTo>
                  <a:close/>
                </a:path>
                <a:path w="757555" h="83184">
                  <a:moveTo>
                    <a:pt x="256400" y="62826"/>
                  </a:moveTo>
                  <a:lnTo>
                    <a:pt x="256260" y="60452"/>
                  </a:lnTo>
                  <a:lnTo>
                    <a:pt x="256273" y="62903"/>
                  </a:lnTo>
                  <a:lnTo>
                    <a:pt x="256400" y="62826"/>
                  </a:lnTo>
                  <a:close/>
                </a:path>
                <a:path w="757555" h="83184">
                  <a:moveTo>
                    <a:pt x="257225" y="62357"/>
                  </a:moveTo>
                  <a:lnTo>
                    <a:pt x="256514" y="62776"/>
                  </a:lnTo>
                  <a:lnTo>
                    <a:pt x="256616" y="63715"/>
                  </a:lnTo>
                  <a:lnTo>
                    <a:pt x="257225" y="62357"/>
                  </a:lnTo>
                  <a:close/>
                </a:path>
                <a:path w="757555" h="83184">
                  <a:moveTo>
                    <a:pt x="257975" y="73317"/>
                  </a:moveTo>
                  <a:lnTo>
                    <a:pt x="257962" y="72263"/>
                  </a:lnTo>
                  <a:lnTo>
                    <a:pt x="257746" y="72644"/>
                  </a:lnTo>
                  <a:lnTo>
                    <a:pt x="257683" y="73025"/>
                  </a:lnTo>
                  <a:lnTo>
                    <a:pt x="257975" y="73317"/>
                  </a:lnTo>
                  <a:close/>
                </a:path>
                <a:path w="757555" h="83184">
                  <a:moveTo>
                    <a:pt x="258457" y="57264"/>
                  </a:moveTo>
                  <a:lnTo>
                    <a:pt x="256628" y="54013"/>
                  </a:lnTo>
                  <a:lnTo>
                    <a:pt x="258038" y="57505"/>
                  </a:lnTo>
                  <a:lnTo>
                    <a:pt x="258457" y="57264"/>
                  </a:lnTo>
                  <a:close/>
                </a:path>
                <a:path w="757555" h="83184">
                  <a:moveTo>
                    <a:pt x="258610" y="60198"/>
                  </a:moveTo>
                  <a:lnTo>
                    <a:pt x="258470" y="59677"/>
                  </a:lnTo>
                  <a:lnTo>
                    <a:pt x="257276" y="59448"/>
                  </a:lnTo>
                  <a:lnTo>
                    <a:pt x="258610" y="60198"/>
                  </a:lnTo>
                  <a:close/>
                </a:path>
                <a:path w="757555" h="83184">
                  <a:moveTo>
                    <a:pt x="258711" y="62865"/>
                  </a:moveTo>
                  <a:close/>
                </a:path>
                <a:path w="757555" h="83184">
                  <a:moveTo>
                    <a:pt x="258749" y="74041"/>
                  </a:moveTo>
                  <a:lnTo>
                    <a:pt x="257975" y="73317"/>
                  </a:lnTo>
                  <a:lnTo>
                    <a:pt x="258000" y="74803"/>
                  </a:lnTo>
                  <a:lnTo>
                    <a:pt x="258749" y="74041"/>
                  </a:lnTo>
                  <a:close/>
                </a:path>
                <a:path w="757555" h="83184">
                  <a:moveTo>
                    <a:pt x="258965" y="59778"/>
                  </a:moveTo>
                  <a:lnTo>
                    <a:pt x="258038" y="57505"/>
                  </a:lnTo>
                  <a:lnTo>
                    <a:pt x="257911" y="57581"/>
                  </a:lnTo>
                  <a:lnTo>
                    <a:pt x="258470" y="59677"/>
                  </a:lnTo>
                  <a:lnTo>
                    <a:pt x="258965" y="59778"/>
                  </a:lnTo>
                  <a:close/>
                </a:path>
                <a:path w="757555" h="83184">
                  <a:moveTo>
                    <a:pt x="259397" y="61976"/>
                  </a:moveTo>
                  <a:lnTo>
                    <a:pt x="259207" y="61849"/>
                  </a:lnTo>
                  <a:lnTo>
                    <a:pt x="259181" y="60579"/>
                  </a:lnTo>
                  <a:lnTo>
                    <a:pt x="258813" y="62230"/>
                  </a:lnTo>
                  <a:lnTo>
                    <a:pt x="258699" y="62826"/>
                  </a:lnTo>
                  <a:lnTo>
                    <a:pt x="259397" y="61976"/>
                  </a:lnTo>
                  <a:close/>
                </a:path>
                <a:path w="757555" h="83184">
                  <a:moveTo>
                    <a:pt x="265963" y="73952"/>
                  </a:moveTo>
                  <a:lnTo>
                    <a:pt x="264858" y="70269"/>
                  </a:lnTo>
                  <a:lnTo>
                    <a:pt x="264642" y="72085"/>
                  </a:lnTo>
                  <a:lnTo>
                    <a:pt x="265023" y="72301"/>
                  </a:lnTo>
                  <a:lnTo>
                    <a:pt x="265747" y="74282"/>
                  </a:lnTo>
                  <a:lnTo>
                    <a:pt x="265963" y="73952"/>
                  </a:lnTo>
                  <a:close/>
                </a:path>
                <a:path w="757555" h="83184">
                  <a:moveTo>
                    <a:pt x="267893" y="72059"/>
                  </a:moveTo>
                  <a:lnTo>
                    <a:pt x="267843" y="71208"/>
                  </a:lnTo>
                  <a:lnTo>
                    <a:pt x="267766" y="70954"/>
                  </a:lnTo>
                  <a:lnTo>
                    <a:pt x="267779" y="71704"/>
                  </a:lnTo>
                  <a:lnTo>
                    <a:pt x="267766" y="72059"/>
                  </a:lnTo>
                  <a:lnTo>
                    <a:pt x="267665" y="72237"/>
                  </a:lnTo>
                  <a:lnTo>
                    <a:pt x="267817" y="72123"/>
                  </a:lnTo>
                  <a:close/>
                </a:path>
                <a:path w="757555" h="83184">
                  <a:moveTo>
                    <a:pt x="268008" y="69596"/>
                  </a:moveTo>
                  <a:lnTo>
                    <a:pt x="267690" y="67398"/>
                  </a:lnTo>
                  <a:lnTo>
                    <a:pt x="267373" y="67310"/>
                  </a:lnTo>
                  <a:lnTo>
                    <a:pt x="267373" y="67183"/>
                  </a:lnTo>
                  <a:lnTo>
                    <a:pt x="267385" y="66675"/>
                  </a:lnTo>
                  <a:lnTo>
                    <a:pt x="267436" y="62992"/>
                  </a:lnTo>
                  <a:lnTo>
                    <a:pt x="266687" y="66675"/>
                  </a:lnTo>
                  <a:lnTo>
                    <a:pt x="266369" y="65532"/>
                  </a:lnTo>
                  <a:lnTo>
                    <a:pt x="266153" y="64008"/>
                  </a:lnTo>
                  <a:lnTo>
                    <a:pt x="266039" y="63246"/>
                  </a:lnTo>
                  <a:lnTo>
                    <a:pt x="266153" y="62903"/>
                  </a:lnTo>
                  <a:lnTo>
                    <a:pt x="266407" y="62484"/>
                  </a:lnTo>
                  <a:lnTo>
                    <a:pt x="266306" y="61976"/>
                  </a:lnTo>
                  <a:lnTo>
                    <a:pt x="265582" y="60325"/>
                  </a:lnTo>
                  <a:lnTo>
                    <a:pt x="265950" y="64008"/>
                  </a:lnTo>
                  <a:lnTo>
                    <a:pt x="265772" y="63500"/>
                  </a:lnTo>
                  <a:lnTo>
                    <a:pt x="265684" y="63246"/>
                  </a:lnTo>
                  <a:lnTo>
                    <a:pt x="265315" y="62230"/>
                  </a:lnTo>
                  <a:lnTo>
                    <a:pt x="265099" y="61595"/>
                  </a:lnTo>
                  <a:lnTo>
                    <a:pt x="265099" y="60960"/>
                  </a:lnTo>
                  <a:lnTo>
                    <a:pt x="264490" y="62230"/>
                  </a:lnTo>
                  <a:lnTo>
                    <a:pt x="264388" y="60452"/>
                  </a:lnTo>
                  <a:lnTo>
                    <a:pt x="264261" y="59817"/>
                  </a:lnTo>
                  <a:lnTo>
                    <a:pt x="264223" y="59309"/>
                  </a:lnTo>
                  <a:lnTo>
                    <a:pt x="264617" y="59817"/>
                  </a:lnTo>
                  <a:lnTo>
                    <a:pt x="264223" y="59182"/>
                  </a:lnTo>
                  <a:lnTo>
                    <a:pt x="263144" y="57404"/>
                  </a:lnTo>
                  <a:lnTo>
                    <a:pt x="262813" y="63246"/>
                  </a:lnTo>
                  <a:lnTo>
                    <a:pt x="262140" y="60198"/>
                  </a:lnTo>
                  <a:lnTo>
                    <a:pt x="262178" y="59690"/>
                  </a:lnTo>
                  <a:lnTo>
                    <a:pt x="260515" y="61341"/>
                  </a:lnTo>
                  <a:lnTo>
                    <a:pt x="262128" y="62776"/>
                  </a:lnTo>
                  <a:lnTo>
                    <a:pt x="262140" y="63246"/>
                  </a:lnTo>
                  <a:lnTo>
                    <a:pt x="261200" y="66802"/>
                  </a:lnTo>
                  <a:lnTo>
                    <a:pt x="260667" y="64008"/>
                  </a:lnTo>
                  <a:lnTo>
                    <a:pt x="260337" y="62230"/>
                  </a:lnTo>
                  <a:lnTo>
                    <a:pt x="259715" y="58928"/>
                  </a:lnTo>
                  <a:lnTo>
                    <a:pt x="259765" y="62230"/>
                  </a:lnTo>
                  <a:lnTo>
                    <a:pt x="259397" y="61988"/>
                  </a:lnTo>
                  <a:lnTo>
                    <a:pt x="259156" y="64008"/>
                  </a:lnTo>
                  <a:lnTo>
                    <a:pt x="258762" y="62992"/>
                  </a:lnTo>
                  <a:lnTo>
                    <a:pt x="258660" y="62865"/>
                  </a:lnTo>
                  <a:lnTo>
                    <a:pt x="258559" y="62484"/>
                  </a:lnTo>
                  <a:lnTo>
                    <a:pt x="258064" y="61214"/>
                  </a:lnTo>
                  <a:lnTo>
                    <a:pt x="256806" y="65532"/>
                  </a:lnTo>
                  <a:lnTo>
                    <a:pt x="256755" y="65024"/>
                  </a:lnTo>
                  <a:lnTo>
                    <a:pt x="256654" y="64135"/>
                  </a:lnTo>
                  <a:lnTo>
                    <a:pt x="256616" y="63715"/>
                  </a:lnTo>
                  <a:lnTo>
                    <a:pt x="256413" y="64135"/>
                  </a:lnTo>
                  <a:lnTo>
                    <a:pt x="256273" y="62992"/>
                  </a:lnTo>
                  <a:lnTo>
                    <a:pt x="256171" y="62052"/>
                  </a:lnTo>
                  <a:lnTo>
                    <a:pt x="256108" y="62992"/>
                  </a:lnTo>
                  <a:lnTo>
                    <a:pt x="255993" y="60579"/>
                  </a:lnTo>
                  <a:lnTo>
                    <a:pt x="255765" y="58674"/>
                  </a:lnTo>
                  <a:lnTo>
                    <a:pt x="255384" y="65024"/>
                  </a:lnTo>
                  <a:lnTo>
                    <a:pt x="255181" y="64516"/>
                  </a:lnTo>
                  <a:lnTo>
                    <a:pt x="255028" y="64135"/>
                  </a:lnTo>
                  <a:lnTo>
                    <a:pt x="254927" y="63881"/>
                  </a:lnTo>
                  <a:lnTo>
                    <a:pt x="254774" y="63500"/>
                  </a:lnTo>
                  <a:lnTo>
                    <a:pt x="254482" y="62776"/>
                  </a:lnTo>
                  <a:lnTo>
                    <a:pt x="254469" y="59817"/>
                  </a:lnTo>
                  <a:lnTo>
                    <a:pt x="255320" y="61214"/>
                  </a:lnTo>
                  <a:lnTo>
                    <a:pt x="254762" y="59817"/>
                  </a:lnTo>
                  <a:lnTo>
                    <a:pt x="254368" y="58801"/>
                  </a:lnTo>
                  <a:lnTo>
                    <a:pt x="254177" y="63500"/>
                  </a:lnTo>
                  <a:lnTo>
                    <a:pt x="253961" y="62611"/>
                  </a:lnTo>
                  <a:lnTo>
                    <a:pt x="252730" y="57785"/>
                  </a:lnTo>
                  <a:lnTo>
                    <a:pt x="252272" y="58547"/>
                  </a:lnTo>
                  <a:lnTo>
                    <a:pt x="252196" y="60198"/>
                  </a:lnTo>
                  <a:lnTo>
                    <a:pt x="252323" y="62611"/>
                  </a:lnTo>
                  <a:lnTo>
                    <a:pt x="251764" y="61849"/>
                  </a:lnTo>
                  <a:lnTo>
                    <a:pt x="251675" y="61722"/>
                  </a:lnTo>
                  <a:lnTo>
                    <a:pt x="250748" y="60452"/>
                  </a:lnTo>
                  <a:lnTo>
                    <a:pt x="249682" y="61722"/>
                  </a:lnTo>
                  <a:lnTo>
                    <a:pt x="249682" y="60452"/>
                  </a:lnTo>
                  <a:lnTo>
                    <a:pt x="247434" y="59817"/>
                  </a:lnTo>
                  <a:lnTo>
                    <a:pt x="246291" y="58559"/>
                  </a:lnTo>
                  <a:lnTo>
                    <a:pt x="246303" y="61722"/>
                  </a:lnTo>
                  <a:lnTo>
                    <a:pt x="245173" y="61087"/>
                  </a:lnTo>
                  <a:lnTo>
                    <a:pt x="244411" y="61849"/>
                  </a:lnTo>
                  <a:lnTo>
                    <a:pt x="244373" y="60706"/>
                  </a:lnTo>
                  <a:lnTo>
                    <a:pt x="244348" y="60071"/>
                  </a:lnTo>
                  <a:lnTo>
                    <a:pt x="244462" y="58547"/>
                  </a:lnTo>
                  <a:lnTo>
                    <a:pt x="244805" y="57658"/>
                  </a:lnTo>
                  <a:lnTo>
                    <a:pt x="244043" y="57658"/>
                  </a:lnTo>
                  <a:lnTo>
                    <a:pt x="243992" y="58356"/>
                  </a:lnTo>
                  <a:lnTo>
                    <a:pt x="243865" y="59182"/>
                  </a:lnTo>
                  <a:lnTo>
                    <a:pt x="243738" y="59563"/>
                  </a:lnTo>
                  <a:lnTo>
                    <a:pt x="243281" y="60071"/>
                  </a:lnTo>
                  <a:lnTo>
                    <a:pt x="243332" y="57150"/>
                  </a:lnTo>
                  <a:lnTo>
                    <a:pt x="242341" y="57404"/>
                  </a:lnTo>
                  <a:lnTo>
                    <a:pt x="241503" y="60706"/>
                  </a:lnTo>
                  <a:lnTo>
                    <a:pt x="240131" y="58801"/>
                  </a:lnTo>
                  <a:lnTo>
                    <a:pt x="240220" y="61595"/>
                  </a:lnTo>
                  <a:lnTo>
                    <a:pt x="241300" y="65532"/>
                  </a:lnTo>
                  <a:lnTo>
                    <a:pt x="241414" y="66421"/>
                  </a:lnTo>
                  <a:lnTo>
                    <a:pt x="240233" y="68072"/>
                  </a:lnTo>
                  <a:lnTo>
                    <a:pt x="240106" y="66675"/>
                  </a:lnTo>
                  <a:lnTo>
                    <a:pt x="240042" y="65532"/>
                  </a:lnTo>
                  <a:lnTo>
                    <a:pt x="240017" y="65151"/>
                  </a:lnTo>
                  <a:lnTo>
                    <a:pt x="240004" y="64897"/>
                  </a:lnTo>
                  <a:lnTo>
                    <a:pt x="239915" y="64770"/>
                  </a:lnTo>
                  <a:lnTo>
                    <a:pt x="239699" y="64262"/>
                  </a:lnTo>
                  <a:lnTo>
                    <a:pt x="239636" y="63627"/>
                  </a:lnTo>
                  <a:lnTo>
                    <a:pt x="239395" y="63500"/>
                  </a:lnTo>
                  <a:lnTo>
                    <a:pt x="239331" y="62103"/>
                  </a:lnTo>
                  <a:lnTo>
                    <a:pt x="239306" y="61468"/>
                  </a:lnTo>
                  <a:lnTo>
                    <a:pt x="238975" y="62103"/>
                  </a:lnTo>
                  <a:lnTo>
                    <a:pt x="238975" y="60579"/>
                  </a:lnTo>
                  <a:lnTo>
                    <a:pt x="239090" y="60198"/>
                  </a:lnTo>
                  <a:lnTo>
                    <a:pt x="239420" y="61341"/>
                  </a:lnTo>
                  <a:lnTo>
                    <a:pt x="239509" y="60820"/>
                  </a:lnTo>
                  <a:lnTo>
                    <a:pt x="239572" y="60452"/>
                  </a:lnTo>
                  <a:lnTo>
                    <a:pt x="239191" y="60198"/>
                  </a:lnTo>
                  <a:lnTo>
                    <a:pt x="238988" y="60045"/>
                  </a:lnTo>
                  <a:lnTo>
                    <a:pt x="238379" y="59042"/>
                  </a:lnTo>
                  <a:lnTo>
                    <a:pt x="238277" y="58674"/>
                  </a:lnTo>
                  <a:lnTo>
                    <a:pt x="238048" y="57404"/>
                  </a:lnTo>
                  <a:lnTo>
                    <a:pt x="238099" y="60261"/>
                  </a:lnTo>
                  <a:lnTo>
                    <a:pt x="237807" y="60452"/>
                  </a:lnTo>
                  <a:lnTo>
                    <a:pt x="236816" y="60579"/>
                  </a:lnTo>
                  <a:lnTo>
                    <a:pt x="236956" y="59944"/>
                  </a:lnTo>
                  <a:lnTo>
                    <a:pt x="237286" y="58293"/>
                  </a:lnTo>
                  <a:lnTo>
                    <a:pt x="237172" y="57619"/>
                  </a:lnTo>
                  <a:lnTo>
                    <a:pt x="236728" y="56896"/>
                  </a:lnTo>
                  <a:lnTo>
                    <a:pt x="236550" y="58293"/>
                  </a:lnTo>
                  <a:lnTo>
                    <a:pt x="235864" y="56896"/>
                  </a:lnTo>
                  <a:lnTo>
                    <a:pt x="235966" y="59944"/>
                  </a:lnTo>
                  <a:lnTo>
                    <a:pt x="235673" y="59944"/>
                  </a:lnTo>
                  <a:lnTo>
                    <a:pt x="235610" y="59055"/>
                  </a:lnTo>
                  <a:lnTo>
                    <a:pt x="235496" y="58166"/>
                  </a:lnTo>
                  <a:lnTo>
                    <a:pt x="235407" y="57658"/>
                  </a:lnTo>
                  <a:lnTo>
                    <a:pt x="234962" y="59055"/>
                  </a:lnTo>
                  <a:lnTo>
                    <a:pt x="233045" y="58166"/>
                  </a:lnTo>
                  <a:lnTo>
                    <a:pt x="233705" y="61226"/>
                  </a:lnTo>
                  <a:lnTo>
                    <a:pt x="233730" y="61366"/>
                  </a:lnTo>
                  <a:lnTo>
                    <a:pt x="233768" y="61544"/>
                  </a:lnTo>
                  <a:lnTo>
                    <a:pt x="233832" y="61722"/>
                  </a:lnTo>
                  <a:lnTo>
                    <a:pt x="232232" y="64897"/>
                  </a:lnTo>
                  <a:lnTo>
                    <a:pt x="232016" y="64389"/>
                  </a:lnTo>
                  <a:lnTo>
                    <a:pt x="231648" y="63500"/>
                  </a:lnTo>
                  <a:lnTo>
                    <a:pt x="230886" y="61722"/>
                  </a:lnTo>
                  <a:lnTo>
                    <a:pt x="230835" y="61595"/>
                  </a:lnTo>
                  <a:lnTo>
                    <a:pt x="230238" y="60198"/>
                  </a:lnTo>
                  <a:lnTo>
                    <a:pt x="228625" y="61595"/>
                  </a:lnTo>
                  <a:lnTo>
                    <a:pt x="228587" y="60579"/>
                  </a:lnTo>
                  <a:lnTo>
                    <a:pt x="227634" y="61722"/>
                  </a:lnTo>
                  <a:lnTo>
                    <a:pt x="226390" y="61341"/>
                  </a:lnTo>
                  <a:lnTo>
                    <a:pt x="225729" y="63500"/>
                  </a:lnTo>
                  <a:lnTo>
                    <a:pt x="225437" y="63500"/>
                  </a:lnTo>
                  <a:lnTo>
                    <a:pt x="225285" y="62865"/>
                  </a:lnTo>
                  <a:lnTo>
                    <a:pt x="225183" y="62484"/>
                  </a:lnTo>
                  <a:lnTo>
                    <a:pt x="225069" y="62052"/>
                  </a:lnTo>
                  <a:lnTo>
                    <a:pt x="225082" y="60452"/>
                  </a:lnTo>
                  <a:lnTo>
                    <a:pt x="224345" y="61214"/>
                  </a:lnTo>
                  <a:lnTo>
                    <a:pt x="224294" y="62484"/>
                  </a:lnTo>
                  <a:lnTo>
                    <a:pt x="223189" y="60794"/>
                  </a:lnTo>
                  <a:lnTo>
                    <a:pt x="223291" y="60325"/>
                  </a:lnTo>
                  <a:lnTo>
                    <a:pt x="223545" y="59690"/>
                  </a:lnTo>
                  <a:lnTo>
                    <a:pt x="223672" y="59385"/>
                  </a:lnTo>
                  <a:lnTo>
                    <a:pt x="223596" y="59194"/>
                  </a:lnTo>
                  <a:lnTo>
                    <a:pt x="223862" y="58928"/>
                  </a:lnTo>
                  <a:lnTo>
                    <a:pt x="223431" y="59042"/>
                  </a:lnTo>
                  <a:lnTo>
                    <a:pt x="222834" y="59182"/>
                  </a:lnTo>
                  <a:lnTo>
                    <a:pt x="223342" y="59055"/>
                  </a:lnTo>
                  <a:lnTo>
                    <a:pt x="223240" y="58864"/>
                  </a:lnTo>
                  <a:lnTo>
                    <a:pt x="222872" y="58559"/>
                  </a:lnTo>
                  <a:lnTo>
                    <a:pt x="222605" y="56896"/>
                  </a:lnTo>
                  <a:lnTo>
                    <a:pt x="221627" y="59690"/>
                  </a:lnTo>
                  <a:lnTo>
                    <a:pt x="221653" y="59436"/>
                  </a:lnTo>
                  <a:lnTo>
                    <a:pt x="221907" y="57023"/>
                  </a:lnTo>
                  <a:lnTo>
                    <a:pt x="220802" y="56388"/>
                  </a:lnTo>
                  <a:lnTo>
                    <a:pt x="220497" y="56896"/>
                  </a:lnTo>
                  <a:lnTo>
                    <a:pt x="220446" y="57404"/>
                  </a:lnTo>
                  <a:lnTo>
                    <a:pt x="221081" y="59055"/>
                  </a:lnTo>
                  <a:lnTo>
                    <a:pt x="220560" y="59436"/>
                  </a:lnTo>
                  <a:lnTo>
                    <a:pt x="219621" y="59055"/>
                  </a:lnTo>
                  <a:lnTo>
                    <a:pt x="219748" y="56667"/>
                  </a:lnTo>
                  <a:lnTo>
                    <a:pt x="219633" y="55156"/>
                  </a:lnTo>
                  <a:lnTo>
                    <a:pt x="217728" y="51308"/>
                  </a:lnTo>
                  <a:lnTo>
                    <a:pt x="216293" y="62865"/>
                  </a:lnTo>
                  <a:lnTo>
                    <a:pt x="215696" y="60325"/>
                  </a:lnTo>
                  <a:lnTo>
                    <a:pt x="215468" y="59347"/>
                  </a:lnTo>
                  <a:lnTo>
                    <a:pt x="215328" y="60325"/>
                  </a:lnTo>
                  <a:lnTo>
                    <a:pt x="214617" y="59944"/>
                  </a:lnTo>
                  <a:lnTo>
                    <a:pt x="214452" y="59855"/>
                  </a:lnTo>
                  <a:lnTo>
                    <a:pt x="214325" y="59563"/>
                  </a:lnTo>
                  <a:lnTo>
                    <a:pt x="213347" y="54864"/>
                  </a:lnTo>
                  <a:lnTo>
                    <a:pt x="213055" y="54864"/>
                  </a:lnTo>
                  <a:lnTo>
                    <a:pt x="211772" y="52959"/>
                  </a:lnTo>
                  <a:lnTo>
                    <a:pt x="211937" y="59944"/>
                  </a:lnTo>
                  <a:lnTo>
                    <a:pt x="210578" y="58674"/>
                  </a:lnTo>
                  <a:lnTo>
                    <a:pt x="210693" y="59436"/>
                  </a:lnTo>
                  <a:lnTo>
                    <a:pt x="210820" y="60833"/>
                  </a:lnTo>
                  <a:lnTo>
                    <a:pt x="210947" y="63271"/>
                  </a:lnTo>
                  <a:lnTo>
                    <a:pt x="209969" y="64389"/>
                  </a:lnTo>
                  <a:lnTo>
                    <a:pt x="209346" y="64135"/>
                  </a:lnTo>
                  <a:lnTo>
                    <a:pt x="209029" y="64008"/>
                  </a:lnTo>
                  <a:lnTo>
                    <a:pt x="209016" y="63754"/>
                  </a:lnTo>
                  <a:lnTo>
                    <a:pt x="208953" y="62484"/>
                  </a:lnTo>
                  <a:lnTo>
                    <a:pt x="208876" y="61087"/>
                  </a:lnTo>
                  <a:lnTo>
                    <a:pt x="209003" y="58801"/>
                  </a:lnTo>
                  <a:lnTo>
                    <a:pt x="209283" y="58293"/>
                  </a:lnTo>
                  <a:lnTo>
                    <a:pt x="209359" y="58166"/>
                  </a:lnTo>
                  <a:lnTo>
                    <a:pt x="209575" y="58039"/>
                  </a:lnTo>
                  <a:lnTo>
                    <a:pt x="209677" y="58928"/>
                  </a:lnTo>
                  <a:lnTo>
                    <a:pt x="210286" y="58039"/>
                  </a:lnTo>
                  <a:lnTo>
                    <a:pt x="210337" y="57785"/>
                  </a:lnTo>
                  <a:lnTo>
                    <a:pt x="209981" y="56515"/>
                  </a:lnTo>
                  <a:lnTo>
                    <a:pt x="209892" y="57785"/>
                  </a:lnTo>
                  <a:lnTo>
                    <a:pt x="209702" y="57277"/>
                  </a:lnTo>
                  <a:lnTo>
                    <a:pt x="209423" y="56515"/>
                  </a:lnTo>
                  <a:lnTo>
                    <a:pt x="208229" y="56642"/>
                  </a:lnTo>
                  <a:lnTo>
                    <a:pt x="208229" y="56769"/>
                  </a:lnTo>
                  <a:lnTo>
                    <a:pt x="208140" y="56642"/>
                  </a:lnTo>
                  <a:lnTo>
                    <a:pt x="208064" y="56426"/>
                  </a:lnTo>
                  <a:lnTo>
                    <a:pt x="208432" y="54610"/>
                  </a:lnTo>
                  <a:lnTo>
                    <a:pt x="207886" y="55626"/>
                  </a:lnTo>
                  <a:lnTo>
                    <a:pt x="207810" y="56007"/>
                  </a:lnTo>
                  <a:lnTo>
                    <a:pt x="207467" y="55499"/>
                  </a:lnTo>
                  <a:lnTo>
                    <a:pt x="206806" y="57277"/>
                  </a:lnTo>
                  <a:lnTo>
                    <a:pt x="205562" y="56134"/>
                  </a:lnTo>
                  <a:lnTo>
                    <a:pt x="205727" y="56642"/>
                  </a:lnTo>
                  <a:lnTo>
                    <a:pt x="205828" y="57277"/>
                  </a:lnTo>
                  <a:lnTo>
                    <a:pt x="205955" y="58293"/>
                  </a:lnTo>
                  <a:lnTo>
                    <a:pt x="205752" y="58166"/>
                  </a:lnTo>
                  <a:lnTo>
                    <a:pt x="203987" y="56680"/>
                  </a:lnTo>
                  <a:lnTo>
                    <a:pt x="204965" y="60579"/>
                  </a:lnTo>
                  <a:lnTo>
                    <a:pt x="203746" y="61087"/>
                  </a:lnTo>
                  <a:lnTo>
                    <a:pt x="203517" y="60452"/>
                  </a:lnTo>
                  <a:lnTo>
                    <a:pt x="203377" y="60071"/>
                  </a:lnTo>
                  <a:lnTo>
                    <a:pt x="203060" y="59232"/>
                  </a:lnTo>
                  <a:lnTo>
                    <a:pt x="203187" y="58801"/>
                  </a:lnTo>
                  <a:lnTo>
                    <a:pt x="203428" y="58166"/>
                  </a:lnTo>
                  <a:lnTo>
                    <a:pt x="203962" y="56692"/>
                  </a:lnTo>
                  <a:lnTo>
                    <a:pt x="202768" y="58166"/>
                  </a:lnTo>
                  <a:lnTo>
                    <a:pt x="202095" y="57023"/>
                  </a:lnTo>
                  <a:lnTo>
                    <a:pt x="202209" y="56261"/>
                  </a:lnTo>
                  <a:lnTo>
                    <a:pt x="202920" y="53848"/>
                  </a:lnTo>
                  <a:lnTo>
                    <a:pt x="201790" y="56261"/>
                  </a:lnTo>
                  <a:lnTo>
                    <a:pt x="201193" y="53848"/>
                  </a:lnTo>
                  <a:lnTo>
                    <a:pt x="200825" y="52324"/>
                  </a:lnTo>
                  <a:lnTo>
                    <a:pt x="200202" y="51816"/>
                  </a:lnTo>
                  <a:lnTo>
                    <a:pt x="200418" y="51435"/>
                  </a:lnTo>
                  <a:lnTo>
                    <a:pt x="199872" y="51435"/>
                  </a:lnTo>
                  <a:lnTo>
                    <a:pt x="200190" y="53848"/>
                  </a:lnTo>
                  <a:lnTo>
                    <a:pt x="199847" y="53467"/>
                  </a:lnTo>
                  <a:lnTo>
                    <a:pt x="199542" y="53467"/>
                  </a:lnTo>
                  <a:lnTo>
                    <a:pt x="199555" y="52451"/>
                  </a:lnTo>
                  <a:lnTo>
                    <a:pt x="199339" y="53340"/>
                  </a:lnTo>
                  <a:lnTo>
                    <a:pt x="199224" y="54102"/>
                  </a:lnTo>
                  <a:lnTo>
                    <a:pt x="199593" y="55626"/>
                  </a:lnTo>
                  <a:lnTo>
                    <a:pt x="199694" y="56896"/>
                  </a:lnTo>
                  <a:lnTo>
                    <a:pt x="199085" y="58801"/>
                  </a:lnTo>
                  <a:lnTo>
                    <a:pt x="198704" y="57721"/>
                  </a:lnTo>
                  <a:lnTo>
                    <a:pt x="197688" y="60071"/>
                  </a:lnTo>
                  <a:lnTo>
                    <a:pt x="197599" y="58166"/>
                  </a:lnTo>
                  <a:lnTo>
                    <a:pt x="197548" y="57023"/>
                  </a:lnTo>
                  <a:lnTo>
                    <a:pt x="197535" y="56769"/>
                  </a:lnTo>
                  <a:lnTo>
                    <a:pt x="198602" y="57619"/>
                  </a:lnTo>
                  <a:lnTo>
                    <a:pt x="198742" y="57721"/>
                  </a:lnTo>
                  <a:lnTo>
                    <a:pt x="198996" y="57912"/>
                  </a:lnTo>
                  <a:lnTo>
                    <a:pt x="198856" y="57531"/>
                  </a:lnTo>
                  <a:lnTo>
                    <a:pt x="198589" y="56769"/>
                  </a:lnTo>
                  <a:lnTo>
                    <a:pt x="198221" y="55753"/>
                  </a:lnTo>
                  <a:lnTo>
                    <a:pt x="197408" y="53467"/>
                  </a:lnTo>
                  <a:lnTo>
                    <a:pt x="198005" y="53225"/>
                  </a:lnTo>
                  <a:lnTo>
                    <a:pt x="197764" y="52959"/>
                  </a:lnTo>
                  <a:lnTo>
                    <a:pt x="197815" y="52197"/>
                  </a:lnTo>
                  <a:lnTo>
                    <a:pt x="197700" y="51562"/>
                  </a:lnTo>
                  <a:lnTo>
                    <a:pt x="196570" y="49022"/>
                  </a:lnTo>
                  <a:lnTo>
                    <a:pt x="197256" y="55753"/>
                  </a:lnTo>
                  <a:lnTo>
                    <a:pt x="195821" y="55626"/>
                  </a:lnTo>
                  <a:lnTo>
                    <a:pt x="195948" y="54521"/>
                  </a:lnTo>
                  <a:lnTo>
                    <a:pt x="195834" y="53213"/>
                  </a:lnTo>
                  <a:lnTo>
                    <a:pt x="195503" y="55702"/>
                  </a:lnTo>
                  <a:lnTo>
                    <a:pt x="194983" y="57023"/>
                  </a:lnTo>
                  <a:lnTo>
                    <a:pt x="194081" y="55626"/>
                  </a:lnTo>
                  <a:lnTo>
                    <a:pt x="193967" y="58166"/>
                  </a:lnTo>
                  <a:lnTo>
                    <a:pt x="193484" y="57912"/>
                  </a:lnTo>
                  <a:lnTo>
                    <a:pt x="193852" y="58420"/>
                  </a:lnTo>
                  <a:lnTo>
                    <a:pt x="193929" y="59436"/>
                  </a:lnTo>
                  <a:lnTo>
                    <a:pt x="193814" y="60452"/>
                  </a:lnTo>
                  <a:lnTo>
                    <a:pt x="193357" y="60198"/>
                  </a:lnTo>
                  <a:lnTo>
                    <a:pt x="192709" y="60833"/>
                  </a:lnTo>
                  <a:lnTo>
                    <a:pt x="192316" y="62484"/>
                  </a:lnTo>
                  <a:lnTo>
                    <a:pt x="192214" y="61595"/>
                  </a:lnTo>
                  <a:lnTo>
                    <a:pt x="191795" y="58039"/>
                  </a:lnTo>
                  <a:lnTo>
                    <a:pt x="191528" y="55753"/>
                  </a:lnTo>
                  <a:lnTo>
                    <a:pt x="190487" y="58039"/>
                  </a:lnTo>
                  <a:lnTo>
                    <a:pt x="190360" y="57658"/>
                  </a:lnTo>
                  <a:lnTo>
                    <a:pt x="190093" y="56896"/>
                  </a:lnTo>
                  <a:lnTo>
                    <a:pt x="190207" y="56007"/>
                  </a:lnTo>
                  <a:lnTo>
                    <a:pt x="190271" y="55626"/>
                  </a:lnTo>
                  <a:lnTo>
                    <a:pt x="190398" y="54991"/>
                  </a:lnTo>
                  <a:lnTo>
                    <a:pt x="190284" y="53975"/>
                  </a:lnTo>
                  <a:lnTo>
                    <a:pt x="190106" y="53594"/>
                  </a:lnTo>
                  <a:lnTo>
                    <a:pt x="189115" y="55702"/>
                  </a:lnTo>
                  <a:lnTo>
                    <a:pt x="187896" y="59182"/>
                  </a:lnTo>
                  <a:lnTo>
                    <a:pt x="188239" y="59258"/>
                  </a:lnTo>
                  <a:lnTo>
                    <a:pt x="188455" y="57785"/>
                  </a:lnTo>
                  <a:lnTo>
                    <a:pt x="188658" y="58864"/>
                  </a:lnTo>
                  <a:lnTo>
                    <a:pt x="189103" y="57785"/>
                  </a:lnTo>
                  <a:lnTo>
                    <a:pt x="189153" y="57658"/>
                  </a:lnTo>
                  <a:lnTo>
                    <a:pt x="189318" y="57912"/>
                  </a:lnTo>
                  <a:lnTo>
                    <a:pt x="189420" y="58420"/>
                  </a:lnTo>
                  <a:lnTo>
                    <a:pt x="189179" y="59182"/>
                  </a:lnTo>
                  <a:lnTo>
                    <a:pt x="189052" y="60579"/>
                  </a:lnTo>
                  <a:lnTo>
                    <a:pt x="189166" y="61595"/>
                  </a:lnTo>
                  <a:lnTo>
                    <a:pt x="188937" y="60325"/>
                  </a:lnTo>
                  <a:lnTo>
                    <a:pt x="188861" y="60198"/>
                  </a:lnTo>
                  <a:lnTo>
                    <a:pt x="188747" y="59309"/>
                  </a:lnTo>
                  <a:lnTo>
                    <a:pt x="188658" y="58864"/>
                  </a:lnTo>
                  <a:lnTo>
                    <a:pt x="188582" y="59029"/>
                  </a:lnTo>
                  <a:lnTo>
                    <a:pt x="188455" y="57785"/>
                  </a:lnTo>
                  <a:lnTo>
                    <a:pt x="188353" y="59283"/>
                  </a:lnTo>
                  <a:lnTo>
                    <a:pt x="187540" y="63754"/>
                  </a:lnTo>
                  <a:lnTo>
                    <a:pt x="187375" y="63246"/>
                  </a:lnTo>
                  <a:lnTo>
                    <a:pt x="187286" y="62992"/>
                  </a:lnTo>
                  <a:lnTo>
                    <a:pt x="186893" y="61849"/>
                  </a:lnTo>
                  <a:lnTo>
                    <a:pt x="186715" y="61341"/>
                  </a:lnTo>
                  <a:lnTo>
                    <a:pt x="186702" y="60071"/>
                  </a:lnTo>
                  <a:lnTo>
                    <a:pt x="186753" y="58166"/>
                  </a:lnTo>
                  <a:lnTo>
                    <a:pt x="186651" y="54610"/>
                  </a:lnTo>
                  <a:lnTo>
                    <a:pt x="185521" y="52197"/>
                  </a:lnTo>
                  <a:lnTo>
                    <a:pt x="184302" y="58166"/>
                  </a:lnTo>
                  <a:lnTo>
                    <a:pt x="182549" y="56515"/>
                  </a:lnTo>
                  <a:lnTo>
                    <a:pt x="182956" y="57277"/>
                  </a:lnTo>
                  <a:lnTo>
                    <a:pt x="183032" y="58039"/>
                  </a:lnTo>
                  <a:lnTo>
                    <a:pt x="182791" y="60071"/>
                  </a:lnTo>
                  <a:lnTo>
                    <a:pt x="182372" y="58928"/>
                  </a:lnTo>
                  <a:lnTo>
                    <a:pt x="181991" y="57912"/>
                  </a:lnTo>
                  <a:lnTo>
                    <a:pt x="181368" y="58928"/>
                  </a:lnTo>
                  <a:lnTo>
                    <a:pt x="181381" y="58674"/>
                  </a:lnTo>
                  <a:lnTo>
                    <a:pt x="181317" y="56388"/>
                  </a:lnTo>
                  <a:lnTo>
                    <a:pt x="181254" y="56261"/>
                  </a:lnTo>
                  <a:lnTo>
                    <a:pt x="181140" y="56007"/>
                  </a:lnTo>
                  <a:lnTo>
                    <a:pt x="180924" y="54737"/>
                  </a:lnTo>
                  <a:lnTo>
                    <a:pt x="180924" y="56261"/>
                  </a:lnTo>
                  <a:lnTo>
                    <a:pt x="179628" y="54610"/>
                  </a:lnTo>
                  <a:lnTo>
                    <a:pt x="179336" y="58674"/>
                  </a:lnTo>
                  <a:lnTo>
                    <a:pt x="178600" y="56007"/>
                  </a:lnTo>
                  <a:lnTo>
                    <a:pt x="177215" y="54737"/>
                  </a:lnTo>
                  <a:lnTo>
                    <a:pt x="176758" y="61849"/>
                  </a:lnTo>
                  <a:lnTo>
                    <a:pt x="175387" y="61087"/>
                  </a:lnTo>
                  <a:lnTo>
                    <a:pt x="175501" y="60579"/>
                  </a:lnTo>
                  <a:lnTo>
                    <a:pt x="175729" y="59563"/>
                  </a:lnTo>
                  <a:lnTo>
                    <a:pt x="175844" y="59042"/>
                  </a:lnTo>
                  <a:lnTo>
                    <a:pt x="175717" y="58356"/>
                  </a:lnTo>
                  <a:lnTo>
                    <a:pt x="175361" y="57404"/>
                  </a:lnTo>
                  <a:lnTo>
                    <a:pt x="175475" y="57023"/>
                  </a:lnTo>
                  <a:lnTo>
                    <a:pt x="175641" y="56769"/>
                  </a:lnTo>
                  <a:lnTo>
                    <a:pt x="176314" y="55753"/>
                  </a:lnTo>
                  <a:lnTo>
                    <a:pt x="175844" y="55753"/>
                  </a:lnTo>
                  <a:lnTo>
                    <a:pt x="175437" y="55372"/>
                  </a:lnTo>
                  <a:lnTo>
                    <a:pt x="175374" y="56769"/>
                  </a:lnTo>
                  <a:lnTo>
                    <a:pt x="175145" y="55499"/>
                  </a:lnTo>
                  <a:lnTo>
                    <a:pt x="173977" y="59563"/>
                  </a:lnTo>
                  <a:lnTo>
                    <a:pt x="173634" y="57531"/>
                  </a:lnTo>
                  <a:lnTo>
                    <a:pt x="173456" y="58166"/>
                  </a:lnTo>
                  <a:lnTo>
                    <a:pt x="173367" y="58801"/>
                  </a:lnTo>
                  <a:lnTo>
                    <a:pt x="173240" y="60579"/>
                  </a:lnTo>
                  <a:lnTo>
                    <a:pt x="172732" y="60452"/>
                  </a:lnTo>
                  <a:lnTo>
                    <a:pt x="171894" y="60706"/>
                  </a:lnTo>
                  <a:lnTo>
                    <a:pt x="172262" y="62992"/>
                  </a:lnTo>
                  <a:lnTo>
                    <a:pt x="171094" y="56515"/>
                  </a:lnTo>
                  <a:lnTo>
                    <a:pt x="168198" y="63246"/>
                  </a:lnTo>
                  <a:lnTo>
                    <a:pt x="167449" y="59055"/>
                  </a:lnTo>
                  <a:lnTo>
                    <a:pt x="167208" y="57658"/>
                  </a:lnTo>
                  <a:lnTo>
                    <a:pt x="166027" y="58356"/>
                  </a:lnTo>
                  <a:lnTo>
                    <a:pt x="164896" y="58928"/>
                  </a:lnTo>
                  <a:lnTo>
                    <a:pt x="163969" y="59055"/>
                  </a:lnTo>
                  <a:lnTo>
                    <a:pt x="164020" y="58064"/>
                  </a:lnTo>
                  <a:lnTo>
                    <a:pt x="164172" y="58293"/>
                  </a:lnTo>
                  <a:lnTo>
                    <a:pt x="164033" y="58039"/>
                  </a:lnTo>
                  <a:lnTo>
                    <a:pt x="163017" y="56261"/>
                  </a:lnTo>
                  <a:lnTo>
                    <a:pt x="163093" y="64135"/>
                  </a:lnTo>
                  <a:lnTo>
                    <a:pt x="162864" y="63754"/>
                  </a:lnTo>
                  <a:lnTo>
                    <a:pt x="162115" y="62484"/>
                  </a:lnTo>
                  <a:lnTo>
                    <a:pt x="161747" y="61849"/>
                  </a:lnTo>
                  <a:lnTo>
                    <a:pt x="161378" y="59690"/>
                  </a:lnTo>
                  <a:lnTo>
                    <a:pt x="161175" y="58547"/>
                  </a:lnTo>
                  <a:lnTo>
                    <a:pt x="162610" y="60198"/>
                  </a:lnTo>
                  <a:lnTo>
                    <a:pt x="162280" y="59042"/>
                  </a:lnTo>
                  <a:lnTo>
                    <a:pt x="162229" y="58547"/>
                  </a:lnTo>
                  <a:lnTo>
                    <a:pt x="162394" y="52070"/>
                  </a:lnTo>
                  <a:lnTo>
                    <a:pt x="160413" y="59690"/>
                  </a:lnTo>
                  <a:lnTo>
                    <a:pt x="160070" y="57785"/>
                  </a:lnTo>
                  <a:lnTo>
                    <a:pt x="159715" y="55880"/>
                  </a:lnTo>
                  <a:lnTo>
                    <a:pt x="159842" y="55372"/>
                  </a:lnTo>
                  <a:lnTo>
                    <a:pt x="159727" y="54483"/>
                  </a:lnTo>
                  <a:lnTo>
                    <a:pt x="159321" y="52959"/>
                  </a:lnTo>
                  <a:lnTo>
                    <a:pt x="157962" y="57785"/>
                  </a:lnTo>
                  <a:lnTo>
                    <a:pt x="156768" y="57277"/>
                  </a:lnTo>
                  <a:lnTo>
                    <a:pt x="156832" y="56134"/>
                  </a:lnTo>
                  <a:lnTo>
                    <a:pt x="155803" y="59575"/>
                  </a:lnTo>
                  <a:lnTo>
                    <a:pt x="153720" y="60960"/>
                  </a:lnTo>
                  <a:lnTo>
                    <a:pt x="153314" y="61214"/>
                  </a:lnTo>
                  <a:lnTo>
                    <a:pt x="153365" y="61722"/>
                  </a:lnTo>
                  <a:lnTo>
                    <a:pt x="152260" y="62484"/>
                  </a:lnTo>
                  <a:lnTo>
                    <a:pt x="152006" y="60960"/>
                  </a:lnTo>
                  <a:lnTo>
                    <a:pt x="151409" y="59817"/>
                  </a:lnTo>
                  <a:lnTo>
                    <a:pt x="151371" y="58928"/>
                  </a:lnTo>
                  <a:lnTo>
                    <a:pt x="151447" y="56769"/>
                  </a:lnTo>
                  <a:lnTo>
                    <a:pt x="152425" y="56642"/>
                  </a:lnTo>
                  <a:lnTo>
                    <a:pt x="152171" y="52959"/>
                  </a:lnTo>
                  <a:lnTo>
                    <a:pt x="151155" y="56769"/>
                  </a:lnTo>
                  <a:lnTo>
                    <a:pt x="150698" y="56070"/>
                  </a:lnTo>
                  <a:lnTo>
                    <a:pt x="150850" y="54356"/>
                  </a:lnTo>
                  <a:lnTo>
                    <a:pt x="149313" y="54864"/>
                  </a:lnTo>
                  <a:lnTo>
                    <a:pt x="148983" y="58928"/>
                  </a:lnTo>
                  <a:lnTo>
                    <a:pt x="147383" y="58547"/>
                  </a:lnTo>
                  <a:lnTo>
                    <a:pt x="147358" y="60045"/>
                  </a:lnTo>
                  <a:lnTo>
                    <a:pt x="146265" y="63754"/>
                  </a:lnTo>
                  <a:lnTo>
                    <a:pt x="146316" y="63119"/>
                  </a:lnTo>
                  <a:lnTo>
                    <a:pt x="146367" y="62611"/>
                  </a:lnTo>
                  <a:lnTo>
                    <a:pt x="146431" y="61976"/>
                  </a:lnTo>
                  <a:lnTo>
                    <a:pt x="146558" y="60706"/>
                  </a:lnTo>
                  <a:lnTo>
                    <a:pt x="146596" y="60325"/>
                  </a:lnTo>
                  <a:lnTo>
                    <a:pt x="146875" y="57404"/>
                  </a:lnTo>
                  <a:lnTo>
                    <a:pt x="145770" y="60325"/>
                  </a:lnTo>
                  <a:lnTo>
                    <a:pt x="145808" y="56261"/>
                  </a:lnTo>
                  <a:lnTo>
                    <a:pt x="145148" y="57150"/>
                  </a:lnTo>
                  <a:lnTo>
                    <a:pt x="143459" y="60045"/>
                  </a:lnTo>
                  <a:lnTo>
                    <a:pt x="143129" y="60261"/>
                  </a:lnTo>
                  <a:lnTo>
                    <a:pt x="142316" y="60706"/>
                  </a:lnTo>
                  <a:lnTo>
                    <a:pt x="142735" y="59309"/>
                  </a:lnTo>
                  <a:lnTo>
                    <a:pt x="141744" y="60706"/>
                  </a:lnTo>
                  <a:lnTo>
                    <a:pt x="140576" y="60452"/>
                  </a:lnTo>
                  <a:lnTo>
                    <a:pt x="140741" y="58928"/>
                  </a:lnTo>
                  <a:lnTo>
                    <a:pt x="140754" y="58801"/>
                  </a:lnTo>
                  <a:lnTo>
                    <a:pt x="140817" y="58293"/>
                  </a:lnTo>
                  <a:lnTo>
                    <a:pt x="141452" y="52578"/>
                  </a:lnTo>
                  <a:lnTo>
                    <a:pt x="137731" y="58293"/>
                  </a:lnTo>
                  <a:lnTo>
                    <a:pt x="137680" y="57404"/>
                  </a:lnTo>
                  <a:lnTo>
                    <a:pt x="137668" y="56896"/>
                  </a:lnTo>
                  <a:lnTo>
                    <a:pt x="137566" y="54737"/>
                  </a:lnTo>
                  <a:lnTo>
                    <a:pt x="137439" y="51943"/>
                  </a:lnTo>
                  <a:lnTo>
                    <a:pt x="135128" y="54737"/>
                  </a:lnTo>
                  <a:lnTo>
                    <a:pt x="133502" y="50292"/>
                  </a:lnTo>
                  <a:lnTo>
                    <a:pt x="131114" y="50546"/>
                  </a:lnTo>
                  <a:lnTo>
                    <a:pt x="131356" y="56896"/>
                  </a:lnTo>
                  <a:lnTo>
                    <a:pt x="130390" y="50673"/>
                  </a:lnTo>
                  <a:lnTo>
                    <a:pt x="129921" y="57023"/>
                  </a:lnTo>
                  <a:lnTo>
                    <a:pt x="129324" y="57404"/>
                  </a:lnTo>
                  <a:lnTo>
                    <a:pt x="129133" y="57277"/>
                  </a:lnTo>
                  <a:lnTo>
                    <a:pt x="129032" y="56642"/>
                  </a:lnTo>
                  <a:lnTo>
                    <a:pt x="128993" y="56515"/>
                  </a:lnTo>
                  <a:lnTo>
                    <a:pt x="128790" y="55880"/>
                  </a:lnTo>
                  <a:lnTo>
                    <a:pt x="128485" y="54991"/>
                  </a:lnTo>
                  <a:lnTo>
                    <a:pt x="128193" y="54102"/>
                  </a:lnTo>
                  <a:lnTo>
                    <a:pt x="127825" y="52959"/>
                  </a:lnTo>
                  <a:lnTo>
                    <a:pt x="127596" y="51054"/>
                  </a:lnTo>
                  <a:lnTo>
                    <a:pt x="128473" y="51562"/>
                  </a:lnTo>
                  <a:lnTo>
                    <a:pt x="128511" y="51054"/>
                  </a:lnTo>
                  <a:lnTo>
                    <a:pt x="128574" y="50165"/>
                  </a:lnTo>
                  <a:lnTo>
                    <a:pt x="127419" y="49530"/>
                  </a:lnTo>
                  <a:lnTo>
                    <a:pt x="127736" y="48768"/>
                  </a:lnTo>
                  <a:lnTo>
                    <a:pt x="128333" y="47371"/>
                  </a:lnTo>
                  <a:lnTo>
                    <a:pt x="127711" y="45593"/>
                  </a:lnTo>
                  <a:lnTo>
                    <a:pt x="127673" y="46990"/>
                  </a:lnTo>
                  <a:lnTo>
                    <a:pt x="127546" y="48006"/>
                  </a:lnTo>
                  <a:lnTo>
                    <a:pt x="126961" y="48768"/>
                  </a:lnTo>
                  <a:lnTo>
                    <a:pt x="126365" y="47879"/>
                  </a:lnTo>
                  <a:lnTo>
                    <a:pt x="126873" y="50165"/>
                  </a:lnTo>
                  <a:lnTo>
                    <a:pt x="126949" y="51054"/>
                  </a:lnTo>
                  <a:lnTo>
                    <a:pt x="124993" y="54102"/>
                  </a:lnTo>
                  <a:lnTo>
                    <a:pt x="125044" y="53721"/>
                  </a:lnTo>
                  <a:lnTo>
                    <a:pt x="125107" y="53213"/>
                  </a:lnTo>
                  <a:lnTo>
                    <a:pt x="125361" y="51308"/>
                  </a:lnTo>
                  <a:lnTo>
                    <a:pt x="125717" y="48641"/>
                  </a:lnTo>
                  <a:lnTo>
                    <a:pt x="126136" y="45466"/>
                  </a:lnTo>
                  <a:lnTo>
                    <a:pt x="124079" y="48641"/>
                  </a:lnTo>
                  <a:lnTo>
                    <a:pt x="124409" y="47752"/>
                  </a:lnTo>
                  <a:lnTo>
                    <a:pt x="124841" y="46609"/>
                  </a:lnTo>
                  <a:lnTo>
                    <a:pt x="123837" y="47752"/>
                  </a:lnTo>
                  <a:lnTo>
                    <a:pt x="121640" y="46355"/>
                  </a:lnTo>
                  <a:lnTo>
                    <a:pt x="120205" y="51308"/>
                  </a:lnTo>
                  <a:lnTo>
                    <a:pt x="120129" y="48768"/>
                  </a:lnTo>
                  <a:lnTo>
                    <a:pt x="120561" y="48387"/>
                  </a:lnTo>
                  <a:lnTo>
                    <a:pt x="118579" y="47371"/>
                  </a:lnTo>
                  <a:lnTo>
                    <a:pt x="115303" y="53213"/>
                  </a:lnTo>
                  <a:lnTo>
                    <a:pt x="115062" y="52578"/>
                  </a:lnTo>
                  <a:lnTo>
                    <a:pt x="114541" y="51181"/>
                  </a:lnTo>
                  <a:lnTo>
                    <a:pt x="114147" y="50165"/>
                  </a:lnTo>
                  <a:lnTo>
                    <a:pt x="114249" y="49022"/>
                  </a:lnTo>
                  <a:lnTo>
                    <a:pt x="114401" y="48387"/>
                  </a:lnTo>
                  <a:lnTo>
                    <a:pt x="113944" y="48768"/>
                  </a:lnTo>
                  <a:lnTo>
                    <a:pt x="113385" y="51181"/>
                  </a:lnTo>
                  <a:lnTo>
                    <a:pt x="113245" y="50546"/>
                  </a:lnTo>
                  <a:lnTo>
                    <a:pt x="113131" y="49949"/>
                  </a:lnTo>
                  <a:lnTo>
                    <a:pt x="113233" y="48768"/>
                  </a:lnTo>
                  <a:lnTo>
                    <a:pt x="113423" y="48006"/>
                  </a:lnTo>
                  <a:lnTo>
                    <a:pt x="113258" y="48006"/>
                  </a:lnTo>
                  <a:lnTo>
                    <a:pt x="111887" y="50546"/>
                  </a:lnTo>
                  <a:lnTo>
                    <a:pt x="111531" y="49657"/>
                  </a:lnTo>
                  <a:lnTo>
                    <a:pt x="111633" y="49149"/>
                  </a:lnTo>
                  <a:lnTo>
                    <a:pt x="112039" y="48133"/>
                  </a:lnTo>
                  <a:lnTo>
                    <a:pt x="111937" y="47625"/>
                  </a:lnTo>
                  <a:lnTo>
                    <a:pt x="110363" y="45593"/>
                  </a:lnTo>
                  <a:lnTo>
                    <a:pt x="108496" y="51816"/>
                  </a:lnTo>
                  <a:lnTo>
                    <a:pt x="106641" y="52578"/>
                  </a:lnTo>
                  <a:lnTo>
                    <a:pt x="106667" y="52324"/>
                  </a:lnTo>
                  <a:lnTo>
                    <a:pt x="106692" y="52197"/>
                  </a:lnTo>
                  <a:lnTo>
                    <a:pt x="106768" y="51562"/>
                  </a:lnTo>
                  <a:lnTo>
                    <a:pt x="106883" y="50673"/>
                  </a:lnTo>
                  <a:lnTo>
                    <a:pt x="107035" y="49530"/>
                  </a:lnTo>
                  <a:lnTo>
                    <a:pt x="107149" y="48641"/>
                  </a:lnTo>
                  <a:lnTo>
                    <a:pt x="107124" y="47879"/>
                  </a:lnTo>
                  <a:lnTo>
                    <a:pt x="105829" y="46355"/>
                  </a:lnTo>
                  <a:lnTo>
                    <a:pt x="105257" y="45720"/>
                  </a:lnTo>
                  <a:lnTo>
                    <a:pt x="105244" y="44831"/>
                  </a:lnTo>
                  <a:lnTo>
                    <a:pt x="102984" y="43942"/>
                  </a:lnTo>
                  <a:lnTo>
                    <a:pt x="100749" y="48133"/>
                  </a:lnTo>
                  <a:lnTo>
                    <a:pt x="98298" y="49530"/>
                  </a:lnTo>
                  <a:lnTo>
                    <a:pt x="98082" y="47752"/>
                  </a:lnTo>
                  <a:lnTo>
                    <a:pt x="97967" y="46863"/>
                  </a:lnTo>
                  <a:lnTo>
                    <a:pt x="97650" y="44450"/>
                  </a:lnTo>
                  <a:lnTo>
                    <a:pt x="94005" y="46863"/>
                  </a:lnTo>
                  <a:lnTo>
                    <a:pt x="92240" y="43815"/>
                  </a:lnTo>
                  <a:lnTo>
                    <a:pt x="92341" y="45085"/>
                  </a:lnTo>
                  <a:lnTo>
                    <a:pt x="91668" y="47371"/>
                  </a:lnTo>
                  <a:lnTo>
                    <a:pt x="91198" y="47752"/>
                  </a:lnTo>
                  <a:lnTo>
                    <a:pt x="90830" y="46736"/>
                  </a:lnTo>
                  <a:lnTo>
                    <a:pt x="89306" y="50673"/>
                  </a:lnTo>
                  <a:lnTo>
                    <a:pt x="89573" y="49149"/>
                  </a:lnTo>
                  <a:lnTo>
                    <a:pt x="89649" y="48641"/>
                  </a:lnTo>
                  <a:lnTo>
                    <a:pt x="90017" y="46482"/>
                  </a:lnTo>
                  <a:lnTo>
                    <a:pt x="90182" y="46609"/>
                  </a:lnTo>
                  <a:lnTo>
                    <a:pt x="90195" y="46482"/>
                  </a:lnTo>
                  <a:lnTo>
                    <a:pt x="90373" y="43434"/>
                  </a:lnTo>
                  <a:lnTo>
                    <a:pt x="90424" y="42418"/>
                  </a:lnTo>
                  <a:lnTo>
                    <a:pt x="89217" y="43434"/>
                  </a:lnTo>
                  <a:lnTo>
                    <a:pt x="88417" y="43180"/>
                  </a:lnTo>
                  <a:lnTo>
                    <a:pt x="87439" y="48641"/>
                  </a:lnTo>
                  <a:lnTo>
                    <a:pt x="87388" y="48514"/>
                  </a:lnTo>
                  <a:lnTo>
                    <a:pt x="87185" y="48006"/>
                  </a:lnTo>
                  <a:lnTo>
                    <a:pt x="86410" y="46101"/>
                  </a:lnTo>
                  <a:lnTo>
                    <a:pt x="86106" y="45339"/>
                  </a:lnTo>
                  <a:lnTo>
                    <a:pt x="84061" y="45593"/>
                  </a:lnTo>
                  <a:lnTo>
                    <a:pt x="82169" y="46101"/>
                  </a:lnTo>
                  <a:lnTo>
                    <a:pt x="82054" y="45720"/>
                  </a:lnTo>
                  <a:lnTo>
                    <a:pt x="81711" y="44577"/>
                  </a:lnTo>
                  <a:lnTo>
                    <a:pt x="80594" y="44577"/>
                  </a:lnTo>
                  <a:lnTo>
                    <a:pt x="79883" y="44577"/>
                  </a:lnTo>
                  <a:lnTo>
                    <a:pt x="79209" y="45720"/>
                  </a:lnTo>
                  <a:lnTo>
                    <a:pt x="79667" y="43180"/>
                  </a:lnTo>
                  <a:lnTo>
                    <a:pt x="79679" y="42773"/>
                  </a:lnTo>
                  <a:lnTo>
                    <a:pt x="78320" y="41783"/>
                  </a:lnTo>
                  <a:lnTo>
                    <a:pt x="77774" y="41402"/>
                  </a:lnTo>
                  <a:lnTo>
                    <a:pt x="75907" y="41783"/>
                  </a:lnTo>
                  <a:lnTo>
                    <a:pt x="76619" y="39751"/>
                  </a:lnTo>
                  <a:lnTo>
                    <a:pt x="75666" y="39370"/>
                  </a:lnTo>
                  <a:lnTo>
                    <a:pt x="73901" y="47879"/>
                  </a:lnTo>
                  <a:lnTo>
                    <a:pt x="72948" y="48006"/>
                  </a:lnTo>
                  <a:lnTo>
                    <a:pt x="72961" y="47879"/>
                  </a:lnTo>
                  <a:lnTo>
                    <a:pt x="72999" y="47625"/>
                  </a:lnTo>
                  <a:lnTo>
                    <a:pt x="73101" y="46609"/>
                  </a:lnTo>
                  <a:lnTo>
                    <a:pt x="73380" y="44069"/>
                  </a:lnTo>
                  <a:lnTo>
                    <a:pt x="73431" y="43561"/>
                  </a:lnTo>
                  <a:lnTo>
                    <a:pt x="71678" y="43307"/>
                  </a:lnTo>
                  <a:lnTo>
                    <a:pt x="71551" y="42799"/>
                  </a:lnTo>
                  <a:lnTo>
                    <a:pt x="70624" y="39116"/>
                  </a:lnTo>
                  <a:lnTo>
                    <a:pt x="68199" y="42799"/>
                  </a:lnTo>
                  <a:lnTo>
                    <a:pt x="68630" y="40894"/>
                  </a:lnTo>
                  <a:lnTo>
                    <a:pt x="68948" y="40767"/>
                  </a:lnTo>
                  <a:lnTo>
                    <a:pt x="68135" y="40513"/>
                  </a:lnTo>
                  <a:lnTo>
                    <a:pt x="67513" y="39370"/>
                  </a:lnTo>
                  <a:lnTo>
                    <a:pt x="66344" y="37211"/>
                  </a:lnTo>
                  <a:lnTo>
                    <a:pt x="66014" y="39649"/>
                  </a:lnTo>
                  <a:lnTo>
                    <a:pt x="66128" y="39497"/>
                  </a:lnTo>
                  <a:lnTo>
                    <a:pt x="66001" y="39751"/>
                  </a:lnTo>
                  <a:lnTo>
                    <a:pt x="62547" y="44069"/>
                  </a:lnTo>
                  <a:lnTo>
                    <a:pt x="63233" y="41275"/>
                  </a:lnTo>
                  <a:lnTo>
                    <a:pt x="61747" y="44831"/>
                  </a:lnTo>
                  <a:lnTo>
                    <a:pt x="61544" y="45720"/>
                  </a:lnTo>
                  <a:lnTo>
                    <a:pt x="60236" y="46609"/>
                  </a:lnTo>
                  <a:lnTo>
                    <a:pt x="60134" y="46355"/>
                  </a:lnTo>
                  <a:lnTo>
                    <a:pt x="60261" y="45085"/>
                  </a:lnTo>
                  <a:lnTo>
                    <a:pt x="60363" y="44577"/>
                  </a:lnTo>
                  <a:lnTo>
                    <a:pt x="60248" y="43942"/>
                  </a:lnTo>
                  <a:lnTo>
                    <a:pt x="60058" y="43434"/>
                  </a:lnTo>
                  <a:lnTo>
                    <a:pt x="59448" y="47625"/>
                  </a:lnTo>
                  <a:lnTo>
                    <a:pt x="58788" y="46101"/>
                  </a:lnTo>
                  <a:lnTo>
                    <a:pt x="58902" y="45339"/>
                  </a:lnTo>
                  <a:lnTo>
                    <a:pt x="59423" y="44196"/>
                  </a:lnTo>
                  <a:lnTo>
                    <a:pt x="58572" y="43815"/>
                  </a:lnTo>
                  <a:lnTo>
                    <a:pt x="58521" y="44196"/>
                  </a:lnTo>
                  <a:lnTo>
                    <a:pt x="58394" y="44831"/>
                  </a:lnTo>
                  <a:lnTo>
                    <a:pt x="57543" y="46736"/>
                  </a:lnTo>
                  <a:lnTo>
                    <a:pt x="56756" y="47879"/>
                  </a:lnTo>
                  <a:lnTo>
                    <a:pt x="56426" y="46990"/>
                  </a:lnTo>
                  <a:lnTo>
                    <a:pt x="56375" y="46863"/>
                  </a:lnTo>
                  <a:lnTo>
                    <a:pt x="56337" y="46736"/>
                  </a:lnTo>
                  <a:lnTo>
                    <a:pt x="56007" y="45847"/>
                  </a:lnTo>
                  <a:lnTo>
                    <a:pt x="56108" y="44704"/>
                  </a:lnTo>
                  <a:lnTo>
                    <a:pt x="56349" y="43180"/>
                  </a:lnTo>
                  <a:lnTo>
                    <a:pt x="55956" y="44577"/>
                  </a:lnTo>
                  <a:lnTo>
                    <a:pt x="55003" y="46736"/>
                  </a:lnTo>
                  <a:lnTo>
                    <a:pt x="54724" y="46101"/>
                  </a:lnTo>
                  <a:lnTo>
                    <a:pt x="54825" y="44704"/>
                  </a:lnTo>
                  <a:lnTo>
                    <a:pt x="55143" y="44196"/>
                  </a:lnTo>
                  <a:lnTo>
                    <a:pt x="55092" y="43815"/>
                  </a:lnTo>
                  <a:lnTo>
                    <a:pt x="54660" y="42926"/>
                  </a:lnTo>
                  <a:lnTo>
                    <a:pt x="54190" y="41973"/>
                  </a:lnTo>
                  <a:lnTo>
                    <a:pt x="54152" y="42164"/>
                  </a:lnTo>
                  <a:lnTo>
                    <a:pt x="54102" y="41783"/>
                  </a:lnTo>
                  <a:lnTo>
                    <a:pt x="54190" y="41973"/>
                  </a:lnTo>
                  <a:lnTo>
                    <a:pt x="54229" y="41783"/>
                  </a:lnTo>
                  <a:lnTo>
                    <a:pt x="54508" y="40386"/>
                  </a:lnTo>
                  <a:lnTo>
                    <a:pt x="53784" y="39751"/>
                  </a:lnTo>
                  <a:lnTo>
                    <a:pt x="53784" y="42672"/>
                  </a:lnTo>
                  <a:lnTo>
                    <a:pt x="52311" y="46863"/>
                  </a:lnTo>
                  <a:lnTo>
                    <a:pt x="51904" y="44196"/>
                  </a:lnTo>
                  <a:lnTo>
                    <a:pt x="52031" y="42672"/>
                  </a:lnTo>
                  <a:lnTo>
                    <a:pt x="52006" y="42164"/>
                  </a:lnTo>
                  <a:lnTo>
                    <a:pt x="53200" y="42418"/>
                  </a:lnTo>
                  <a:lnTo>
                    <a:pt x="53784" y="42672"/>
                  </a:lnTo>
                  <a:lnTo>
                    <a:pt x="53784" y="39751"/>
                  </a:lnTo>
                  <a:lnTo>
                    <a:pt x="55143" y="36195"/>
                  </a:lnTo>
                  <a:lnTo>
                    <a:pt x="53848" y="38227"/>
                  </a:lnTo>
                  <a:lnTo>
                    <a:pt x="51777" y="42037"/>
                  </a:lnTo>
                  <a:lnTo>
                    <a:pt x="51422" y="41275"/>
                  </a:lnTo>
                  <a:lnTo>
                    <a:pt x="51168" y="40767"/>
                  </a:lnTo>
                  <a:lnTo>
                    <a:pt x="51142" y="40005"/>
                  </a:lnTo>
                  <a:lnTo>
                    <a:pt x="51155" y="39751"/>
                  </a:lnTo>
                  <a:lnTo>
                    <a:pt x="51244" y="39497"/>
                  </a:lnTo>
                  <a:lnTo>
                    <a:pt x="51168" y="39116"/>
                  </a:lnTo>
                  <a:lnTo>
                    <a:pt x="50927" y="39370"/>
                  </a:lnTo>
                  <a:lnTo>
                    <a:pt x="50660" y="39751"/>
                  </a:lnTo>
                  <a:lnTo>
                    <a:pt x="50495" y="39370"/>
                  </a:lnTo>
                  <a:lnTo>
                    <a:pt x="50317" y="38862"/>
                  </a:lnTo>
                  <a:lnTo>
                    <a:pt x="50038" y="38735"/>
                  </a:lnTo>
                  <a:lnTo>
                    <a:pt x="50228" y="37592"/>
                  </a:lnTo>
                  <a:lnTo>
                    <a:pt x="50266" y="37338"/>
                  </a:lnTo>
                  <a:lnTo>
                    <a:pt x="50393" y="36576"/>
                  </a:lnTo>
                  <a:lnTo>
                    <a:pt x="49999" y="36830"/>
                  </a:lnTo>
                  <a:lnTo>
                    <a:pt x="49999" y="37592"/>
                  </a:lnTo>
                  <a:lnTo>
                    <a:pt x="49911" y="38735"/>
                  </a:lnTo>
                  <a:lnTo>
                    <a:pt x="49796" y="58801"/>
                  </a:lnTo>
                  <a:lnTo>
                    <a:pt x="49555" y="58674"/>
                  </a:lnTo>
                  <a:lnTo>
                    <a:pt x="49250" y="58547"/>
                  </a:lnTo>
                  <a:lnTo>
                    <a:pt x="48920" y="58547"/>
                  </a:lnTo>
                  <a:lnTo>
                    <a:pt x="48933" y="58420"/>
                  </a:lnTo>
                  <a:lnTo>
                    <a:pt x="48945" y="58293"/>
                  </a:lnTo>
                  <a:lnTo>
                    <a:pt x="49072" y="57404"/>
                  </a:lnTo>
                  <a:lnTo>
                    <a:pt x="49326" y="56515"/>
                  </a:lnTo>
                  <a:lnTo>
                    <a:pt x="49530" y="56515"/>
                  </a:lnTo>
                  <a:lnTo>
                    <a:pt x="49479" y="56667"/>
                  </a:lnTo>
                  <a:lnTo>
                    <a:pt x="49364" y="57404"/>
                  </a:lnTo>
                  <a:lnTo>
                    <a:pt x="49580" y="57785"/>
                  </a:lnTo>
                  <a:lnTo>
                    <a:pt x="49669" y="58039"/>
                  </a:lnTo>
                  <a:lnTo>
                    <a:pt x="49796" y="58801"/>
                  </a:lnTo>
                  <a:lnTo>
                    <a:pt x="49796" y="38785"/>
                  </a:lnTo>
                  <a:lnTo>
                    <a:pt x="49555" y="38862"/>
                  </a:lnTo>
                  <a:lnTo>
                    <a:pt x="49288" y="38989"/>
                  </a:lnTo>
                  <a:lnTo>
                    <a:pt x="49161" y="39370"/>
                  </a:lnTo>
                  <a:lnTo>
                    <a:pt x="49593" y="37846"/>
                  </a:lnTo>
                  <a:lnTo>
                    <a:pt x="49999" y="37592"/>
                  </a:lnTo>
                  <a:lnTo>
                    <a:pt x="49999" y="36830"/>
                  </a:lnTo>
                  <a:lnTo>
                    <a:pt x="49187" y="37338"/>
                  </a:lnTo>
                  <a:lnTo>
                    <a:pt x="48729" y="37084"/>
                  </a:lnTo>
                  <a:lnTo>
                    <a:pt x="48171" y="40005"/>
                  </a:lnTo>
                  <a:lnTo>
                    <a:pt x="47650" y="39497"/>
                  </a:lnTo>
                  <a:lnTo>
                    <a:pt x="47726" y="41656"/>
                  </a:lnTo>
                  <a:lnTo>
                    <a:pt x="47891" y="41656"/>
                  </a:lnTo>
                  <a:lnTo>
                    <a:pt x="48209" y="41541"/>
                  </a:lnTo>
                  <a:lnTo>
                    <a:pt x="48120" y="41681"/>
                  </a:lnTo>
                  <a:lnTo>
                    <a:pt x="48082" y="41948"/>
                  </a:lnTo>
                  <a:lnTo>
                    <a:pt x="48094" y="42176"/>
                  </a:lnTo>
                  <a:lnTo>
                    <a:pt x="48120" y="42379"/>
                  </a:lnTo>
                  <a:lnTo>
                    <a:pt x="48412" y="41529"/>
                  </a:lnTo>
                  <a:lnTo>
                    <a:pt x="49174" y="41529"/>
                  </a:lnTo>
                  <a:lnTo>
                    <a:pt x="49657" y="41656"/>
                  </a:lnTo>
                  <a:lnTo>
                    <a:pt x="48310" y="44196"/>
                  </a:lnTo>
                  <a:lnTo>
                    <a:pt x="48120" y="42418"/>
                  </a:lnTo>
                  <a:lnTo>
                    <a:pt x="46456" y="46990"/>
                  </a:lnTo>
                  <a:lnTo>
                    <a:pt x="46596" y="43942"/>
                  </a:lnTo>
                  <a:lnTo>
                    <a:pt x="46482" y="42291"/>
                  </a:lnTo>
                  <a:lnTo>
                    <a:pt x="45897" y="40513"/>
                  </a:lnTo>
                  <a:lnTo>
                    <a:pt x="46024" y="39116"/>
                  </a:lnTo>
                  <a:lnTo>
                    <a:pt x="46202" y="37846"/>
                  </a:lnTo>
                  <a:lnTo>
                    <a:pt x="44399" y="39116"/>
                  </a:lnTo>
                  <a:lnTo>
                    <a:pt x="42545" y="38227"/>
                  </a:lnTo>
                  <a:lnTo>
                    <a:pt x="40436" y="43434"/>
                  </a:lnTo>
                  <a:lnTo>
                    <a:pt x="39878" y="43942"/>
                  </a:lnTo>
                  <a:lnTo>
                    <a:pt x="39954" y="43561"/>
                  </a:lnTo>
                  <a:lnTo>
                    <a:pt x="40208" y="42291"/>
                  </a:lnTo>
                  <a:lnTo>
                    <a:pt x="40322" y="41021"/>
                  </a:lnTo>
                  <a:lnTo>
                    <a:pt x="40424" y="40767"/>
                  </a:lnTo>
                  <a:lnTo>
                    <a:pt x="40690" y="40386"/>
                  </a:lnTo>
                  <a:lnTo>
                    <a:pt x="40132" y="41021"/>
                  </a:lnTo>
                  <a:lnTo>
                    <a:pt x="39116" y="40132"/>
                  </a:lnTo>
                  <a:lnTo>
                    <a:pt x="38684" y="39751"/>
                  </a:lnTo>
                  <a:lnTo>
                    <a:pt x="38544" y="40246"/>
                  </a:lnTo>
                  <a:lnTo>
                    <a:pt x="38481" y="40500"/>
                  </a:lnTo>
                  <a:lnTo>
                    <a:pt x="37630" y="43561"/>
                  </a:lnTo>
                  <a:lnTo>
                    <a:pt x="37223" y="42291"/>
                  </a:lnTo>
                  <a:lnTo>
                    <a:pt x="37134" y="42037"/>
                  </a:lnTo>
                  <a:lnTo>
                    <a:pt x="36969" y="41529"/>
                  </a:lnTo>
                  <a:lnTo>
                    <a:pt x="38442" y="40513"/>
                  </a:lnTo>
                  <a:lnTo>
                    <a:pt x="38544" y="40246"/>
                  </a:lnTo>
                  <a:lnTo>
                    <a:pt x="37426" y="40513"/>
                  </a:lnTo>
                  <a:lnTo>
                    <a:pt x="37871" y="39370"/>
                  </a:lnTo>
                  <a:lnTo>
                    <a:pt x="36182" y="37719"/>
                  </a:lnTo>
                  <a:lnTo>
                    <a:pt x="33769" y="40005"/>
                  </a:lnTo>
                  <a:lnTo>
                    <a:pt x="31381" y="42037"/>
                  </a:lnTo>
                  <a:lnTo>
                    <a:pt x="30594" y="40767"/>
                  </a:lnTo>
                  <a:lnTo>
                    <a:pt x="29743" y="39370"/>
                  </a:lnTo>
                  <a:lnTo>
                    <a:pt x="29794" y="40767"/>
                  </a:lnTo>
                  <a:lnTo>
                    <a:pt x="27038" y="36576"/>
                  </a:lnTo>
                  <a:lnTo>
                    <a:pt x="21628" y="42291"/>
                  </a:lnTo>
                  <a:lnTo>
                    <a:pt x="21183" y="41021"/>
                  </a:lnTo>
                  <a:lnTo>
                    <a:pt x="20383" y="38735"/>
                  </a:lnTo>
                  <a:lnTo>
                    <a:pt x="19494" y="36195"/>
                  </a:lnTo>
                  <a:lnTo>
                    <a:pt x="18732" y="34671"/>
                  </a:lnTo>
                  <a:lnTo>
                    <a:pt x="18008" y="37084"/>
                  </a:lnTo>
                  <a:lnTo>
                    <a:pt x="16954" y="38735"/>
                  </a:lnTo>
                  <a:lnTo>
                    <a:pt x="17513" y="35560"/>
                  </a:lnTo>
                  <a:lnTo>
                    <a:pt x="15557" y="38862"/>
                  </a:lnTo>
                  <a:lnTo>
                    <a:pt x="13411" y="41021"/>
                  </a:lnTo>
                  <a:lnTo>
                    <a:pt x="13893" y="37846"/>
                  </a:lnTo>
                  <a:lnTo>
                    <a:pt x="13982" y="37211"/>
                  </a:lnTo>
                  <a:lnTo>
                    <a:pt x="14947" y="30734"/>
                  </a:lnTo>
                  <a:lnTo>
                    <a:pt x="11823" y="35052"/>
                  </a:lnTo>
                  <a:lnTo>
                    <a:pt x="11518" y="37211"/>
                  </a:lnTo>
                  <a:lnTo>
                    <a:pt x="10960" y="36703"/>
                  </a:lnTo>
                  <a:lnTo>
                    <a:pt x="9080" y="37846"/>
                  </a:lnTo>
                  <a:lnTo>
                    <a:pt x="9156" y="37592"/>
                  </a:lnTo>
                  <a:lnTo>
                    <a:pt x="9817" y="35560"/>
                  </a:lnTo>
                  <a:lnTo>
                    <a:pt x="9029" y="37592"/>
                  </a:lnTo>
                  <a:lnTo>
                    <a:pt x="9029" y="37211"/>
                  </a:lnTo>
                  <a:lnTo>
                    <a:pt x="9131" y="36068"/>
                  </a:lnTo>
                  <a:lnTo>
                    <a:pt x="9448" y="34798"/>
                  </a:lnTo>
                  <a:lnTo>
                    <a:pt x="7073" y="37211"/>
                  </a:lnTo>
                  <a:lnTo>
                    <a:pt x="6261" y="35941"/>
                  </a:lnTo>
                  <a:lnTo>
                    <a:pt x="6172" y="35560"/>
                  </a:lnTo>
                  <a:lnTo>
                    <a:pt x="8953" y="30861"/>
                  </a:lnTo>
                  <a:lnTo>
                    <a:pt x="7200" y="30099"/>
                  </a:lnTo>
                  <a:lnTo>
                    <a:pt x="6337" y="30480"/>
                  </a:lnTo>
                  <a:lnTo>
                    <a:pt x="3975" y="34290"/>
                  </a:lnTo>
                  <a:lnTo>
                    <a:pt x="3937" y="35306"/>
                  </a:lnTo>
                  <a:lnTo>
                    <a:pt x="4191" y="35560"/>
                  </a:lnTo>
                  <a:lnTo>
                    <a:pt x="4267" y="35941"/>
                  </a:lnTo>
                  <a:lnTo>
                    <a:pt x="4343" y="36703"/>
                  </a:lnTo>
                  <a:lnTo>
                    <a:pt x="3975" y="38100"/>
                  </a:lnTo>
                  <a:lnTo>
                    <a:pt x="3111" y="38862"/>
                  </a:lnTo>
                  <a:lnTo>
                    <a:pt x="1714" y="43561"/>
                  </a:lnTo>
                  <a:lnTo>
                    <a:pt x="101" y="47625"/>
                  </a:lnTo>
                  <a:lnTo>
                    <a:pt x="0" y="48641"/>
                  </a:lnTo>
                  <a:lnTo>
                    <a:pt x="609" y="51816"/>
                  </a:lnTo>
                  <a:lnTo>
                    <a:pt x="2489" y="49276"/>
                  </a:lnTo>
                  <a:lnTo>
                    <a:pt x="2235" y="51689"/>
                  </a:lnTo>
                  <a:lnTo>
                    <a:pt x="2781" y="50800"/>
                  </a:lnTo>
                  <a:lnTo>
                    <a:pt x="2692" y="51308"/>
                  </a:lnTo>
                  <a:lnTo>
                    <a:pt x="2578" y="53467"/>
                  </a:lnTo>
                  <a:lnTo>
                    <a:pt x="4038" y="50800"/>
                  </a:lnTo>
                  <a:lnTo>
                    <a:pt x="4381" y="50165"/>
                  </a:lnTo>
                  <a:lnTo>
                    <a:pt x="4470" y="49784"/>
                  </a:lnTo>
                  <a:lnTo>
                    <a:pt x="4711" y="49530"/>
                  </a:lnTo>
                  <a:lnTo>
                    <a:pt x="4876" y="49276"/>
                  </a:lnTo>
                  <a:lnTo>
                    <a:pt x="4851" y="49403"/>
                  </a:lnTo>
                  <a:lnTo>
                    <a:pt x="4965" y="49276"/>
                  </a:lnTo>
                  <a:lnTo>
                    <a:pt x="5689" y="48514"/>
                  </a:lnTo>
                  <a:lnTo>
                    <a:pt x="5562" y="51054"/>
                  </a:lnTo>
                  <a:lnTo>
                    <a:pt x="5029" y="52578"/>
                  </a:lnTo>
                  <a:lnTo>
                    <a:pt x="6134" y="50927"/>
                  </a:lnTo>
                  <a:lnTo>
                    <a:pt x="5905" y="52070"/>
                  </a:lnTo>
                  <a:lnTo>
                    <a:pt x="5575" y="52806"/>
                  </a:lnTo>
                  <a:lnTo>
                    <a:pt x="6121" y="52070"/>
                  </a:lnTo>
                  <a:lnTo>
                    <a:pt x="6807" y="53086"/>
                  </a:lnTo>
                  <a:lnTo>
                    <a:pt x="7200" y="52070"/>
                  </a:lnTo>
                  <a:lnTo>
                    <a:pt x="7658" y="50927"/>
                  </a:lnTo>
                  <a:lnTo>
                    <a:pt x="7747" y="50673"/>
                  </a:lnTo>
                  <a:lnTo>
                    <a:pt x="7607" y="53467"/>
                  </a:lnTo>
                  <a:lnTo>
                    <a:pt x="9613" y="50673"/>
                  </a:lnTo>
                  <a:lnTo>
                    <a:pt x="9791" y="50419"/>
                  </a:lnTo>
                  <a:lnTo>
                    <a:pt x="8585" y="54864"/>
                  </a:lnTo>
                  <a:lnTo>
                    <a:pt x="9042" y="53848"/>
                  </a:lnTo>
                  <a:lnTo>
                    <a:pt x="10477" y="51689"/>
                  </a:lnTo>
                  <a:lnTo>
                    <a:pt x="11023" y="51562"/>
                  </a:lnTo>
                  <a:lnTo>
                    <a:pt x="8724" y="56769"/>
                  </a:lnTo>
                  <a:lnTo>
                    <a:pt x="12839" y="52451"/>
                  </a:lnTo>
                  <a:lnTo>
                    <a:pt x="11137" y="58039"/>
                  </a:lnTo>
                  <a:lnTo>
                    <a:pt x="13055" y="53467"/>
                  </a:lnTo>
                  <a:lnTo>
                    <a:pt x="14173" y="56642"/>
                  </a:lnTo>
                  <a:lnTo>
                    <a:pt x="16065" y="54229"/>
                  </a:lnTo>
                  <a:lnTo>
                    <a:pt x="15786" y="54864"/>
                  </a:lnTo>
                  <a:lnTo>
                    <a:pt x="15671" y="55245"/>
                  </a:lnTo>
                  <a:lnTo>
                    <a:pt x="15963" y="55499"/>
                  </a:lnTo>
                  <a:lnTo>
                    <a:pt x="16052" y="57619"/>
                  </a:lnTo>
                  <a:lnTo>
                    <a:pt x="16179" y="58166"/>
                  </a:lnTo>
                  <a:lnTo>
                    <a:pt x="17246" y="54229"/>
                  </a:lnTo>
                  <a:lnTo>
                    <a:pt x="18542" y="53594"/>
                  </a:lnTo>
                  <a:lnTo>
                    <a:pt x="18605" y="53467"/>
                  </a:lnTo>
                  <a:lnTo>
                    <a:pt x="19100" y="52451"/>
                  </a:lnTo>
                  <a:lnTo>
                    <a:pt x="19532" y="51562"/>
                  </a:lnTo>
                  <a:lnTo>
                    <a:pt x="19723" y="51181"/>
                  </a:lnTo>
                  <a:lnTo>
                    <a:pt x="19634" y="55245"/>
                  </a:lnTo>
                  <a:lnTo>
                    <a:pt x="18059" y="55753"/>
                  </a:lnTo>
                  <a:lnTo>
                    <a:pt x="17424" y="59563"/>
                  </a:lnTo>
                  <a:lnTo>
                    <a:pt x="18186" y="56261"/>
                  </a:lnTo>
                  <a:lnTo>
                    <a:pt x="19697" y="56642"/>
                  </a:lnTo>
                  <a:lnTo>
                    <a:pt x="19748" y="56261"/>
                  </a:lnTo>
                  <a:lnTo>
                    <a:pt x="20053" y="53975"/>
                  </a:lnTo>
                  <a:lnTo>
                    <a:pt x="20129" y="56388"/>
                  </a:lnTo>
                  <a:lnTo>
                    <a:pt x="20332" y="55245"/>
                  </a:lnTo>
                  <a:lnTo>
                    <a:pt x="19850" y="58547"/>
                  </a:lnTo>
                  <a:lnTo>
                    <a:pt x="20739" y="55245"/>
                  </a:lnTo>
                  <a:lnTo>
                    <a:pt x="21082" y="53975"/>
                  </a:lnTo>
                  <a:lnTo>
                    <a:pt x="21183" y="53594"/>
                  </a:lnTo>
                  <a:lnTo>
                    <a:pt x="20675" y="57912"/>
                  </a:lnTo>
                  <a:lnTo>
                    <a:pt x="21945" y="54991"/>
                  </a:lnTo>
                  <a:lnTo>
                    <a:pt x="22148" y="56515"/>
                  </a:lnTo>
                  <a:lnTo>
                    <a:pt x="22263" y="57721"/>
                  </a:lnTo>
                  <a:lnTo>
                    <a:pt x="21056" y="59690"/>
                  </a:lnTo>
                  <a:lnTo>
                    <a:pt x="22453" y="58420"/>
                  </a:lnTo>
                  <a:lnTo>
                    <a:pt x="22517" y="59232"/>
                  </a:lnTo>
                  <a:lnTo>
                    <a:pt x="22593" y="58420"/>
                  </a:lnTo>
                  <a:lnTo>
                    <a:pt x="22707" y="57785"/>
                  </a:lnTo>
                  <a:lnTo>
                    <a:pt x="23355" y="55880"/>
                  </a:lnTo>
                  <a:lnTo>
                    <a:pt x="24866" y="55118"/>
                  </a:lnTo>
                  <a:lnTo>
                    <a:pt x="23329" y="58674"/>
                  </a:lnTo>
                  <a:lnTo>
                    <a:pt x="23253" y="60833"/>
                  </a:lnTo>
                  <a:lnTo>
                    <a:pt x="24206" y="60121"/>
                  </a:lnTo>
                  <a:lnTo>
                    <a:pt x="24320" y="59944"/>
                  </a:lnTo>
                  <a:lnTo>
                    <a:pt x="25679" y="56769"/>
                  </a:lnTo>
                  <a:lnTo>
                    <a:pt x="26225" y="57023"/>
                  </a:lnTo>
                  <a:lnTo>
                    <a:pt x="26073" y="58166"/>
                  </a:lnTo>
                  <a:lnTo>
                    <a:pt x="25869" y="58674"/>
                  </a:lnTo>
                  <a:lnTo>
                    <a:pt x="26911" y="56769"/>
                  </a:lnTo>
                  <a:lnTo>
                    <a:pt x="27393" y="55880"/>
                  </a:lnTo>
                  <a:lnTo>
                    <a:pt x="28371" y="59055"/>
                  </a:lnTo>
                  <a:lnTo>
                    <a:pt x="29984" y="55880"/>
                  </a:lnTo>
                  <a:lnTo>
                    <a:pt x="30175" y="55499"/>
                  </a:lnTo>
                  <a:lnTo>
                    <a:pt x="30175" y="56007"/>
                  </a:lnTo>
                  <a:lnTo>
                    <a:pt x="30238" y="55499"/>
                  </a:lnTo>
                  <a:lnTo>
                    <a:pt x="30302" y="55118"/>
                  </a:lnTo>
                  <a:lnTo>
                    <a:pt x="30314" y="54991"/>
                  </a:lnTo>
                  <a:lnTo>
                    <a:pt x="30429" y="54356"/>
                  </a:lnTo>
                  <a:lnTo>
                    <a:pt x="30594" y="53594"/>
                  </a:lnTo>
                  <a:lnTo>
                    <a:pt x="31127" y="51308"/>
                  </a:lnTo>
                  <a:lnTo>
                    <a:pt x="31610" y="51308"/>
                  </a:lnTo>
                  <a:lnTo>
                    <a:pt x="31673" y="51181"/>
                  </a:lnTo>
                  <a:lnTo>
                    <a:pt x="31991" y="50419"/>
                  </a:lnTo>
                  <a:lnTo>
                    <a:pt x="32537" y="49149"/>
                  </a:lnTo>
                  <a:lnTo>
                    <a:pt x="32143" y="51562"/>
                  </a:lnTo>
                  <a:lnTo>
                    <a:pt x="31889" y="51435"/>
                  </a:lnTo>
                  <a:lnTo>
                    <a:pt x="31635" y="52451"/>
                  </a:lnTo>
                  <a:lnTo>
                    <a:pt x="31330" y="53213"/>
                  </a:lnTo>
                  <a:lnTo>
                    <a:pt x="32054" y="52197"/>
                  </a:lnTo>
                  <a:lnTo>
                    <a:pt x="31788" y="54914"/>
                  </a:lnTo>
                  <a:lnTo>
                    <a:pt x="31978" y="54610"/>
                  </a:lnTo>
                  <a:lnTo>
                    <a:pt x="32029" y="54229"/>
                  </a:lnTo>
                  <a:lnTo>
                    <a:pt x="32118" y="54419"/>
                  </a:lnTo>
                  <a:lnTo>
                    <a:pt x="32232" y="54229"/>
                  </a:lnTo>
                  <a:lnTo>
                    <a:pt x="33502" y="52324"/>
                  </a:lnTo>
                  <a:lnTo>
                    <a:pt x="33845" y="53086"/>
                  </a:lnTo>
                  <a:lnTo>
                    <a:pt x="33972" y="53721"/>
                  </a:lnTo>
                  <a:lnTo>
                    <a:pt x="33375" y="57023"/>
                  </a:lnTo>
                  <a:lnTo>
                    <a:pt x="32118" y="54419"/>
                  </a:lnTo>
                  <a:lnTo>
                    <a:pt x="32067" y="54737"/>
                  </a:lnTo>
                  <a:lnTo>
                    <a:pt x="32321" y="57531"/>
                  </a:lnTo>
                  <a:lnTo>
                    <a:pt x="31483" y="56007"/>
                  </a:lnTo>
                  <a:lnTo>
                    <a:pt x="31102" y="61722"/>
                  </a:lnTo>
                  <a:lnTo>
                    <a:pt x="30886" y="55702"/>
                  </a:lnTo>
                  <a:lnTo>
                    <a:pt x="30835" y="56007"/>
                  </a:lnTo>
                  <a:lnTo>
                    <a:pt x="30581" y="58801"/>
                  </a:lnTo>
                  <a:lnTo>
                    <a:pt x="30467" y="61595"/>
                  </a:lnTo>
                  <a:lnTo>
                    <a:pt x="31610" y="62865"/>
                  </a:lnTo>
                  <a:lnTo>
                    <a:pt x="31953" y="61722"/>
                  </a:lnTo>
                  <a:lnTo>
                    <a:pt x="32410" y="60198"/>
                  </a:lnTo>
                  <a:lnTo>
                    <a:pt x="33693" y="61468"/>
                  </a:lnTo>
                  <a:lnTo>
                    <a:pt x="34201" y="60198"/>
                  </a:lnTo>
                  <a:lnTo>
                    <a:pt x="34417" y="59677"/>
                  </a:lnTo>
                  <a:lnTo>
                    <a:pt x="34302" y="58928"/>
                  </a:lnTo>
                  <a:lnTo>
                    <a:pt x="34378" y="58166"/>
                  </a:lnTo>
                  <a:lnTo>
                    <a:pt x="34658" y="57531"/>
                  </a:lnTo>
                  <a:lnTo>
                    <a:pt x="34874" y="57023"/>
                  </a:lnTo>
                  <a:lnTo>
                    <a:pt x="34988" y="56769"/>
                  </a:lnTo>
                  <a:lnTo>
                    <a:pt x="37871" y="53721"/>
                  </a:lnTo>
                  <a:lnTo>
                    <a:pt x="34747" y="65786"/>
                  </a:lnTo>
                  <a:lnTo>
                    <a:pt x="37325" y="61595"/>
                  </a:lnTo>
                  <a:lnTo>
                    <a:pt x="38265" y="59232"/>
                  </a:lnTo>
                  <a:lnTo>
                    <a:pt x="39344" y="54991"/>
                  </a:lnTo>
                  <a:lnTo>
                    <a:pt x="39712" y="56515"/>
                  </a:lnTo>
                  <a:lnTo>
                    <a:pt x="39839" y="57912"/>
                  </a:lnTo>
                  <a:lnTo>
                    <a:pt x="38735" y="61341"/>
                  </a:lnTo>
                  <a:lnTo>
                    <a:pt x="40106" y="62103"/>
                  </a:lnTo>
                  <a:lnTo>
                    <a:pt x="40335" y="59982"/>
                  </a:lnTo>
                  <a:lnTo>
                    <a:pt x="40779" y="55880"/>
                  </a:lnTo>
                  <a:lnTo>
                    <a:pt x="41579" y="58356"/>
                  </a:lnTo>
                  <a:lnTo>
                    <a:pt x="42354" y="58547"/>
                  </a:lnTo>
                  <a:lnTo>
                    <a:pt x="41783" y="61976"/>
                  </a:lnTo>
                  <a:lnTo>
                    <a:pt x="43446" y="61849"/>
                  </a:lnTo>
                  <a:lnTo>
                    <a:pt x="45681" y="59690"/>
                  </a:lnTo>
                  <a:lnTo>
                    <a:pt x="47523" y="59309"/>
                  </a:lnTo>
                  <a:lnTo>
                    <a:pt x="47205" y="60325"/>
                  </a:lnTo>
                  <a:lnTo>
                    <a:pt x="46863" y="61087"/>
                  </a:lnTo>
                  <a:lnTo>
                    <a:pt x="46748" y="61849"/>
                  </a:lnTo>
                  <a:lnTo>
                    <a:pt x="46875" y="62611"/>
                  </a:lnTo>
                  <a:lnTo>
                    <a:pt x="49390" y="61341"/>
                  </a:lnTo>
                  <a:lnTo>
                    <a:pt x="53124" y="66421"/>
                  </a:lnTo>
                  <a:lnTo>
                    <a:pt x="54508" y="63500"/>
                  </a:lnTo>
                  <a:lnTo>
                    <a:pt x="54686" y="63627"/>
                  </a:lnTo>
                  <a:lnTo>
                    <a:pt x="54749" y="63500"/>
                  </a:lnTo>
                  <a:lnTo>
                    <a:pt x="55321" y="62484"/>
                  </a:lnTo>
                  <a:lnTo>
                    <a:pt x="55829" y="62357"/>
                  </a:lnTo>
                  <a:lnTo>
                    <a:pt x="55651" y="63881"/>
                  </a:lnTo>
                  <a:lnTo>
                    <a:pt x="55524" y="64516"/>
                  </a:lnTo>
                  <a:lnTo>
                    <a:pt x="55118" y="65278"/>
                  </a:lnTo>
                  <a:lnTo>
                    <a:pt x="57073" y="62992"/>
                  </a:lnTo>
                  <a:lnTo>
                    <a:pt x="57873" y="62357"/>
                  </a:lnTo>
                  <a:lnTo>
                    <a:pt x="59156" y="61341"/>
                  </a:lnTo>
                  <a:lnTo>
                    <a:pt x="60286" y="60452"/>
                  </a:lnTo>
                  <a:lnTo>
                    <a:pt x="60998" y="63271"/>
                  </a:lnTo>
                  <a:lnTo>
                    <a:pt x="61125" y="64135"/>
                  </a:lnTo>
                  <a:lnTo>
                    <a:pt x="60921" y="64516"/>
                  </a:lnTo>
                  <a:lnTo>
                    <a:pt x="60807" y="65024"/>
                  </a:lnTo>
                  <a:lnTo>
                    <a:pt x="61671" y="66294"/>
                  </a:lnTo>
                  <a:lnTo>
                    <a:pt x="62903" y="60452"/>
                  </a:lnTo>
                  <a:lnTo>
                    <a:pt x="63131" y="59309"/>
                  </a:lnTo>
                  <a:lnTo>
                    <a:pt x="63220" y="58928"/>
                  </a:lnTo>
                  <a:lnTo>
                    <a:pt x="63563" y="60794"/>
                  </a:lnTo>
                  <a:lnTo>
                    <a:pt x="63677" y="62103"/>
                  </a:lnTo>
                  <a:lnTo>
                    <a:pt x="63474" y="62357"/>
                  </a:lnTo>
                  <a:lnTo>
                    <a:pt x="65798" y="64262"/>
                  </a:lnTo>
                  <a:lnTo>
                    <a:pt x="69113" y="61976"/>
                  </a:lnTo>
                  <a:lnTo>
                    <a:pt x="70294" y="66802"/>
                  </a:lnTo>
                  <a:lnTo>
                    <a:pt x="71412" y="62611"/>
                  </a:lnTo>
                  <a:lnTo>
                    <a:pt x="72504" y="69215"/>
                  </a:lnTo>
                  <a:lnTo>
                    <a:pt x="73723" y="63119"/>
                  </a:lnTo>
                  <a:lnTo>
                    <a:pt x="74447" y="65659"/>
                  </a:lnTo>
                  <a:lnTo>
                    <a:pt x="74561" y="66611"/>
                  </a:lnTo>
                  <a:lnTo>
                    <a:pt x="74218" y="67183"/>
                  </a:lnTo>
                  <a:lnTo>
                    <a:pt x="74168" y="67564"/>
                  </a:lnTo>
                  <a:lnTo>
                    <a:pt x="75806" y="69850"/>
                  </a:lnTo>
                  <a:lnTo>
                    <a:pt x="76327" y="70231"/>
                  </a:lnTo>
                  <a:lnTo>
                    <a:pt x="77266" y="66167"/>
                  </a:lnTo>
                  <a:lnTo>
                    <a:pt x="78054" y="65659"/>
                  </a:lnTo>
                  <a:lnTo>
                    <a:pt x="77558" y="68757"/>
                  </a:lnTo>
                  <a:lnTo>
                    <a:pt x="77254" y="69367"/>
                  </a:lnTo>
                  <a:lnTo>
                    <a:pt x="77431" y="69481"/>
                  </a:lnTo>
                  <a:lnTo>
                    <a:pt x="77546" y="68834"/>
                  </a:lnTo>
                  <a:lnTo>
                    <a:pt x="79032" y="65659"/>
                  </a:lnTo>
                  <a:lnTo>
                    <a:pt x="78905" y="69469"/>
                  </a:lnTo>
                  <a:lnTo>
                    <a:pt x="79679" y="68834"/>
                  </a:lnTo>
                  <a:lnTo>
                    <a:pt x="79565" y="68707"/>
                  </a:lnTo>
                  <a:lnTo>
                    <a:pt x="79451" y="68453"/>
                  </a:lnTo>
                  <a:lnTo>
                    <a:pt x="79552" y="66421"/>
                  </a:lnTo>
                  <a:lnTo>
                    <a:pt x="80289" y="65659"/>
                  </a:lnTo>
                  <a:lnTo>
                    <a:pt x="80784" y="65151"/>
                  </a:lnTo>
                  <a:lnTo>
                    <a:pt x="81495" y="68326"/>
                  </a:lnTo>
                  <a:lnTo>
                    <a:pt x="81622" y="69088"/>
                  </a:lnTo>
                  <a:lnTo>
                    <a:pt x="81407" y="70612"/>
                  </a:lnTo>
                  <a:lnTo>
                    <a:pt x="84201" y="68326"/>
                  </a:lnTo>
                  <a:lnTo>
                    <a:pt x="84074" y="68973"/>
                  </a:lnTo>
                  <a:lnTo>
                    <a:pt x="84442" y="68326"/>
                  </a:lnTo>
                  <a:lnTo>
                    <a:pt x="84823" y="67691"/>
                  </a:lnTo>
                  <a:lnTo>
                    <a:pt x="82740" y="74168"/>
                  </a:lnTo>
                  <a:lnTo>
                    <a:pt x="84302" y="71501"/>
                  </a:lnTo>
                  <a:lnTo>
                    <a:pt x="84429" y="70358"/>
                  </a:lnTo>
                  <a:lnTo>
                    <a:pt x="84709" y="69596"/>
                  </a:lnTo>
                  <a:lnTo>
                    <a:pt x="84874" y="68834"/>
                  </a:lnTo>
                  <a:lnTo>
                    <a:pt x="85166" y="70866"/>
                  </a:lnTo>
                  <a:lnTo>
                    <a:pt x="86487" y="70993"/>
                  </a:lnTo>
                  <a:lnTo>
                    <a:pt x="87591" y="70358"/>
                  </a:lnTo>
                  <a:lnTo>
                    <a:pt x="87083" y="72517"/>
                  </a:lnTo>
                  <a:lnTo>
                    <a:pt x="88760" y="73406"/>
                  </a:lnTo>
                  <a:lnTo>
                    <a:pt x="90970" y="72009"/>
                  </a:lnTo>
                  <a:lnTo>
                    <a:pt x="92951" y="72390"/>
                  </a:lnTo>
                  <a:lnTo>
                    <a:pt x="92760" y="72009"/>
                  </a:lnTo>
                  <a:lnTo>
                    <a:pt x="92519" y="71501"/>
                  </a:lnTo>
                  <a:lnTo>
                    <a:pt x="92557" y="70358"/>
                  </a:lnTo>
                  <a:lnTo>
                    <a:pt x="92837" y="68834"/>
                  </a:lnTo>
                  <a:lnTo>
                    <a:pt x="93052" y="67691"/>
                  </a:lnTo>
                  <a:lnTo>
                    <a:pt x="93103" y="67437"/>
                  </a:lnTo>
                  <a:lnTo>
                    <a:pt x="93726" y="67183"/>
                  </a:lnTo>
                  <a:lnTo>
                    <a:pt x="93675" y="67906"/>
                  </a:lnTo>
                  <a:lnTo>
                    <a:pt x="94018" y="67183"/>
                  </a:lnTo>
                  <a:lnTo>
                    <a:pt x="94195" y="66802"/>
                  </a:lnTo>
                  <a:lnTo>
                    <a:pt x="94869" y="67183"/>
                  </a:lnTo>
                  <a:lnTo>
                    <a:pt x="94195" y="70358"/>
                  </a:lnTo>
                  <a:lnTo>
                    <a:pt x="94081" y="70739"/>
                  </a:lnTo>
                  <a:lnTo>
                    <a:pt x="93560" y="71755"/>
                  </a:lnTo>
                  <a:lnTo>
                    <a:pt x="94627" y="70612"/>
                  </a:lnTo>
                  <a:lnTo>
                    <a:pt x="94564" y="71374"/>
                  </a:lnTo>
                  <a:lnTo>
                    <a:pt x="94437" y="71818"/>
                  </a:lnTo>
                  <a:lnTo>
                    <a:pt x="94259" y="72136"/>
                  </a:lnTo>
                  <a:lnTo>
                    <a:pt x="94005" y="73406"/>
                  </a:lnTo>
                  <a:lnTo>
                    <a:pt x="94691" y="71374"/>
                  </a:lnTo>
                  <a:lnTo>
                    <a:pt x="95110" y="77089"/>
                  </a:lnTo>
                  <a:lnTo>
                    <a:pt x="96151" y="73533"/>
                  </a:lnTo>
                  <a:lnTo>
                    <a:pt x="96050" y="74549"/>
                  </a:lnTo>
                  <a:lnTo>
                    <a:pt x="98056" y="74803"/>
                  </a:lnTo>
                  <a:lnTo>
                    <a:pt x="99110" y="73787"/>
                  </a:lnTo>
                  <a:lnTo>
                    <a:pt x="100761" y="73787"/>
                  </a:lnTo>
                  <a:lnTo>
                    <a:pt x="100799" y="73533"/>
                  </a:lnTo>
                  <a:lnTo>
                    <a:pt x="101117" y="71374"/>
                  </a:lnTo>
                  <a:lnTo>
                    <a:pt x="101168" y="70993"/>
                  </a:lnTo>
                  <a:lnTo>
                    <a:pt x="101727" y="71628"/>
                  </a:lnTo>
                  <a:lnTo>
                    <a:pt x="101942" y="70993"/>
                  </a:lnTo>
                  <a:lnTo>
                    <a:pt x="102082" y="70612"/>
                  </a:lnTo>
                  <a:lnTo>
                    <a:pt x="102514" y="69342"/>
                  </a:lnTo>
                  <a:lnTo>
                    <a:pt x="103530" y="70446"/>
                  </a:lnTo>
                  <a:lnTo>
                    <a:pt x="104609" y="72898"/>
                  </a:lnTo>
                  <a:lnTo>
                    <a:pt x="106070" y="72771"/>
                  </a:lnTo>
                  <a:lnTo>
                    <a:pt x="107149" y="71628"/>
                  </a:lnTo>
                  <a:lnTo>
                    <a:pt x="107086" y="71374"/>
                  </a:lnTo>
                  <a:lnTo>
                    <a:pt x="106997" y="70993"/>
                  </a:lnTo>
                  <a:lnTo>
                    <a:pt x="106743" y="70510"/>
                  </a:lnTo>
                  <a:lnTo>
                    <a:pt x="106832" y="69964"/>
                  </a:lnTo>
                  <a:lnTo>
                    <a:pt x="107086" y="69342"/>
                  </a:lnTo>
                  <a:lnTo>
                    <a:pt x="107353" y="68707"/>
                  </a:lnTo>
                  <a:lnTo>
                    <a:pt x="107315" y="69088"/>
                  </a:lnTo>
                  <a:lnTo>
                    <a:pt x="107200" y="71374"/>
                  </a:lnTo>
                  <a:lnTo>
                    <a:pt x="108559" y="71247"/>
                  </a:lnTo>
                  <a:lnTo>
                    <a:pt x="107569" y="73152"/>
                  </a:lnTo>
                  <a:lnTo>
                    <a:pt x="109347" y="72898"/>
                  </a:lnTo>
                  <a:lnTo>
                    <a:pt x="109842" y="72898"/>
                  </a:lnTo>
                  <a:lnTo>
                    <a:pt x="111950" y="71247"/>
                  </a:lnTo>
                  <a:lnTo>
                    <a:pt x="112268" y="70993"/>
                  </a:lnTo>
                  <a:lnTo>
                    <a:pt x="112166" y="69850"/>
                  </a:lnTo>
                  <a:lnTo>
                    <a:pt x="112064" y="69596"/>
                  </a:lnTo>
                  <a:lnTo>
                    <a:pt x="112128" y="68707"/>
                  </a:lnTo>
                  <a:lnTo>
                    <a:pt x="112204" y="68453"/>
                  </a:lnTo>
                  <a:lnTo>
                    <a:pt x="112636" y="68072"/>
                  </a:lnTo>
                  <a:lnTo>
                    <a:pt x="112737" y="68580"/>
                  </a:lnTo>
                  <a:lnTo>
                    <a:pt x="112864" y="70358"/>
                  </a:lnTo>
                  <a:lnTo>
                    <a:pt x="112750" y="70993"/>
                  </a:lnTo>
                  <a:lnTo>
                    <a:pt x="112623" y="71247"/>
                  </a:lnTo>
                  <a:lnTo>
                    <a:pt x="115023" y="68072"/>
                  </a:lnTo>
                  <a:lnTo>
                    <a:pt x="115506" y="67437"/>
                  </a:lnTo>
                  <a:lnTo>
                    <a:pt x="117386" y="79629"/>
                  </a:lnTo>
                  <a:lnTo>
                    <a:pt x="119951" y="74295"/>
                  </a:lnTo>
                  <a:lnTo>
                    <a:pt x="119849" y="74523"/>
                  </a:lnTo>
                  <a:lnTo>
                    <a:pt x="120040" y="74295"/>
                  </a:lnTo>
                  <a:lnTo>
                    <a:pt x="122161" y="71882"/>
                  </a:lnTo>
                  <a:lnTo>
                    <a:pt x="123037" y="72390"/>
                  </a:lnTo>
                  <a:lnTo>
                    <a:pt x="121526" y="73660"/>
                  </a:lnTo>
                  <a:lnTo>
                    <a:pt x="121450" y="74041"/>
                  </a:lnTo>
                  <a:lnTo>
                    <a:pt x="121881" y="75565"/>
                  </a:lnTo>
                  <a:lnTo>
                    <a:pt x="124155" y="71882"/>
                  </a:lnTo>
                  <a:lnTo>
                    <a:pt x="124548" y="71247"/>
                  </a:lnTo>
                  <a:lnTo>
                    <a:pt x="125285" y="76581"/>
                  </a:lnTo>
                  <a:lnTo>
                    <a:pt x="127393" y="73787"/>
                  </a:lnTo>
                  <a:lnTo>
                    <a:pt x="128016" y="81788"/>
                  </a:lnTo>
                  <a:lnTo>
                    <a:pt x="132308" y="73787"/>
                  </a:lnTo>
                  <a:lnTo>
                    <a:pt x="132372" y="73660"/>
                  </a:lnTo>
                  <a:lnTo>
                    <a:pt x="133794" y="78867"/>
                  </a:lnTo>
                  <a:lnTo>
                    <a:pt x="133896" y="76835"/>
                  </a:lnTo>
                  <a:lnTo>
                    <a:pt x="134493" y="75184"/>
                  </a:lnTo>
                  <a:lnTo>
                    <a:pt x="134429" y="76517"/>
                  </a:lnTo>
                  <a:lnTo>
                    <a:pt x="134670" y="75946"/>
                  </a:lnTo>
                  <a:lnTo>
                    <a:pt x="136398" y="75184"/>
                  </a:lnTo>
                  <a:lnTo>
                    <a:pt x="138988" y="74041"/>
                  </a:lnTo>
                  <a:lnTo>
                    <a:pt x="142951" y="79248"/>
                  </a:lnTo>
                  <a:lnTo>
                    <a:pt x="147104" y="81280"/>
                  </a:lnTo>
                  <a:lnTo>
                    <a:pt x="148615" y="81915"/>
                  </a:lnTo>
                  <a:lnTo>
                    <a:pt x="148653" y="74041"/>
                  </a:lnTo>
                  <a:lnTo>
                    <a:pt x="148653" y="73660"/>
                  </a:lnTo>
                  <a:lnTo>
                    <a:pt x="148653" y="71755"/>
                  </a:lnTo>
                  <a:lnTo>
                    <a:pt x="150139" y="75907"/>
                  </a:lnTo>
                  <a:lnTo>
                    <a:pt x="150253" y="76517"/>
                  </a:lnTo>
                  <a:lnTo>
                    <a:pt x="149491" y="79756"/>
                  </a:lnTo>
                  <a:lnTo>
                    <a:pt x="152908" y="75819"/>
                  </a:lnTo>
                  <a:lnTo>
                    <a:pt x="155892" y="80264"/>
                  </a:lnTo>
                  <a:lnTo>
                    <a:pt x="159169" y="76962"/>
                  </a:lnTo>
                  <a:lnTo>
                    <a:pt x="158978" y="77597"/>
                  </a:lnTo>
                  <a:lnTo>
                    <a:pt x="158889" y="78740"/>
                  </a:lnTo>
                  <a:lnTo>
                    <a:pt x="158572" y="78740"/>
                  </a:lnTo>
                  <a:lnTo>
                    <a:pt x="159092" y="81280"/>
                  </a:lnTo>
                  <a:lnTo>
                    <a:pt x="160870" y="79121"/>
                  </a:lnTo>
                  <a:lnTo>
                    <a:pt x="160997" y="78613"/>
                  </a:lnTo>
                  <a:lnTo>
                    <a:pt x="161086" y="76962"/>
                  </a:lnTo>
                  <a:lnTo>
                    <a:pt x="161315" y="77089"/>
                  </a:lnTo>
                  <a:lnTo>
                    <a:pt x="161442" y="77597"/>
                  </a:lnTo>
                  <a:lnTo>
                    <a:pt x="161226" y="78359"/>
                  </a:lnTo>
                  <a:lnTo>
                    <a:pt x="161150" y="79121"/>
                  </a:lnTo>
                  <a:lnTo>
                    <a:pt x="161391" y="80010"/>
                  </a:lnTo>
                  <a:lnTo>
                    <a:pt x="161912" y="81407"/>
                  </a:lnTo>
                  <a:lnTo>
                    <a:pt x="163068" y="76962"/>
                  </a:lnTo>
                  <a:lnTo>
                    <a:pt x="163144" y="76708"/>
                  </a:lnTo>
                  <a:lnTo>
                    <a:pt x="163360" y="79336"/>
                  </a:lnTo>
                  <a:lnTo>
                    <a:pt x="163487" y="78994"/>
                  </a:lnTo>
                  <a:lnTo>
                    <a:pt x="164960" y="80645"/>
                  </a:lnTo>
                  <a:lnTo>
                    <a:pt x="164807" y="78994"/>
                  </a:lnTo>
                  <a:lnTo>
                    <a:pt x="164693" y="77724"/>
                  </a:lnTo>
                  <a:lnTo>
                    <a:pt x="165773" y="79121"/>
                  </a:lnTo>
                  <a:lnTo>
                    <a:pt x="166420" y="77724"/>
                  </a:lnTo>
                  <a:lnTo>
                    <a:pt x="166890" y="76708"/>
                  </a:lnTo>
                  <a:lnTo>
                    <a:pt x="166954" y="76581"/>
                  </a:lnTo>
                  <a:lnTo>
                    <a:pt x="167767" y="78346"/>
                  </a:lnTo>
                  <a:lnTo>
                    <a:pt x="167690" y="78701"/>
                  </a:lnTo>
                  <a:lnTo>
                    <a:pt x="167614" y="79032"/>
                  </a:lnTo>
                  <a:lnTo>
                    <a:pt x="168325" y="80352"/>
                  </a:lnTo>
                  <a:lnTo>
                    <a:pt x="168160" y="79298"/>
                  </a:lnTo>
                  <a:lnTo>
                    <a:pt x="167982" y="78676"/>
                  </a:lnTo>
                  <a:lnTo>
                    <a:pt x="167779" y="78308"/>
                  </a:lnTo>
                  <a:lnTo>
                    <a:pt x="168198" y="76581"/>
                  </a:lnTo>
                  <a:lnTo>
                    <a:pt x="168376" y="75819"/>
                  </a:lnTo>
                  <a:lnTo>
                    <a:pt x="168516" y="75184"/>
                  </a:lnTo>
                  <a:lnTo>
                    <a:pt x="169684" y="80010"/>
                  </a:lnTo>
                  <a:lnTo>
                    <a:pt x="170065" y="75438"/>
                  </a:lnTo>
                  <a:lnTo>
                    <a:pt x="169786" y="80137"/>
                  </a:lnTo>
                  <a:lnTo>
                    <a:pt x="171932" y="79375"/>
                  </a:lnTo>
                  <a:lnTo>
                    <a:pt x="172745" y="77089"/>
                  </a:lnTo>
                  <a:lnTo>
                    <a:pt x="172440" y="78613"/>
                  </a:lnTo>
                  <a:lnTo>
                    <a:pt x="173304" y="78613"/>
                  </a:lnTo>
                  <a:lnTo>
                    <a:pt x="172948" y="80556"/>
                  </a:lnTo>
                  <a:lnTo>
                    <a:pt x="172821" y="80556"/>
                  </a:lnTo>
                  <a:lnTo>
                    <a:pt x="172948" y="80606"/>
                  </a:lnTo>
                  <a:lnTo>
                    <a:pt x="173774" y="80518"/>
                  </a:lnTo>
                  <a:lnTo>
                    <a:pt x="174586" y="79756"/>
                  </a:lnTo>
                  <a:lnTo>
                    <a:pt x="174536" y="77216"/>
                  </a:lnTo>
                  <a:lnTo>
                    <a:pt x="175856" y="82931"/>
                  </a:lnTo>
                  <a:lnTo>
                    <a:pt x="176911" y="77216"/>
                  </a:lnTo>
                  <a:lnTo>
                    <a:pt x="176936" y="77089"/>
                  </a:lnTo>
                  <a:lnTo>
                    <a:pt x="177253" y="75438"/>
                  </a:lnTo>
                  <a:lnTo>
                    <a:pt x="177292" y="75184"/>
                  </a:lnTo>
                  <a:lnTo>
                    <a:pt x="177749" y="72771"/>
                  </a:lnTo>
                  <a:lnTo>
                    <a:pt x="178358" y="80137"/>
                  </a:lnTo>
                  <a:lnTo>
                    <a:pt x="180911" y="77597"/>
                  </a:lnTo>
                  <a:lnTo>
                    <a:pt x="183007" y="76111"/>
                  </a:lnTo>
                  <a:lnTo>
                    <a:pt x="182968" y="80264"/>
                  </a:lnTo>
                  <a:lnTo>
                    <a:pt x="184708" y="78740"/>
                  </a:lnTo>
                  <a:lnTo>
                    <a:pt x="184607" y="78359"/>
                  </a:lnTo>
                  <a:lnTo>
                    <a:pt x="183324" y="75907"/>
                  </a:lnTo>
                  <a:lnTo>
                    <a:pt x="183108" y="75514"/>
                  </a:lnTo>
                  <a:lnTo>
                    <a:pt x="183324" y="75907"/>
                  </a:lnTo>
                  <a:lnTo>
                    <a:pt x="184632" y="75311"/>
                  </a:lnTo>
                  <a:lnTo>
                    <a:pt x="185470" y="74930"/>
                  </a:lnTo>
                  <a:lnTo>
                    <a:pt x="185343" y="77724"/>
                  </a:lnTo>
                  <a:lnTo>
                    <a:pt x="186258" y="74930"/>
                  </a:lnTo>
                  <a:lnTo>
                    <a:pt x="186423" y="74422"/>
                  </a:lnTo>
                  <a:lnTo>
                    <a:pt x="188480" y="75565"/>
                  </a:lnTo>
                  <a:lnTo>
                    <a:pt x="188899" y="76073"/>
                  </a:lnTo>
                  <a:lnTo>
                    <a:pt x="188925" y="76327"/>
                  </a:lnTo>
                  <a:lnTo>
                    <a:pt x="188137" y="77597"/>
                  </a:lnTo>
                  <a:lnTo>
                    <a:pt x="187947" y="78486"/>
                  </a:lnTo>
                  <a:lnTo>
                    <a:pt x="190068" y="76581"/>
                  </a:lnTo>
                  <a:lnTo>
                    <a:pt x="191998" y="78867"/>
                  </a:lnTo>
                  <a:lnTo>
                    <a:pt x="193700" y="76581"/>
                  </a:lnTo>
                  <a:lnTo>
                    <a:pt x="193636" y="75057"/>
                  </a:lnTo>
                  <a:lnTo>
                    <a:pt x="193535" y="74422"/>
                  </a:lnTo>
                  <a:lnTo>
                    <a:pt x="193421" y="73787"/>
                  </a:lnTo>
                  <a:lnTo>
                    <a:pt x="193471" y="73533"/>
                  </a:lnTo>
                  <a:lnTo>
                    <a:pt x="193941" y="72771"/>
                  </a:lnTo>
                  <a:lnTo>
                    <a:pt x="194564" y="71755"/>
                  </a:lnTo>
                  <a:lnTo>
                    <a:pt x="194868" y="71247"/>
                  </a:lnTo>
                  <a:lnTo>
                    <a:pt x="195249" y="70612"/>
                  </a:lnTo>
                  <a:lnTo>
                    <a:pt x="195364" y="70243"/>
                  </a:lnTo>
                  <a:lnTo>
                    <a:pt x="195351" y="70446"/>
                  </a:lnTo>
                  <a:lnTo>
                    <a:pt x="194881" y="74803"/>
                  </a:lnTo>
                  <a:lnTo>
                    <a:pt x="197370" y="70231"/>
                  </a:lnTo>
                  <a:lnTo>
                    <a:pt x="196316" y="77978"/>
                  </a:lnTo>
                  <a:lnTo>
                    <a:pt x="196469" y="77724"/>
                  </a:lnTo>
                  <a:lnTo>
                    <a:pt x="196596" y="77470"/>
                  </a:lnTo>
                  <a:lnTo>
                    <a:pt x="196824" y="76708"/>
                  </a:lnTo>
                  <a:lnTo>
                    <a:pt x="196837" y="75057"/>
                  </a:lnTo>
                  <a:lnTo>
                    <a:pt x="197142" y="75514"/>
                  </a:lnTo>
                  <a:lnTo>
                    <a:pt x="197243" y="76517"/>
                  </a:lnTo>
                  <a:lnTo>
                    <a:pt x="196913" y="77978"/>
                  </a:lnTo>
                  <a:lnTo>
                    <a:pt x="198158" y="76911"/>
                  </a:lnTo>
                  <a:lnTo>
                    <a:pt x="198031" y="75819"/>
                  </a:lnTo>
                  <a:lnTo>
                    <a:pt x="197878" y="75057"/>
                  </a:lnTo>
                  <a:lnTo>
                    <a:pt x="197777" y="74549"/>
                  </a:lnTo>
                  <a:lnTo>
                    <a:pt x="198983" y="74549"/>
                  </a:lnTo>
                  <a:lnTo>
                    <a:pt x="198882" y="75819"/>
                  </a:lnTo>
                  <a:lnTo>
                    <a:pt x="198716" y="76073"/>
                  </a:lnTo>
                  <a:lnTo>
                    <a:pt x="198589" y="77216"/>
                  </a:lnTo>
                  <a:lnTo>
                    <a:pt x="199428" y="74549"/>
                  </a:lnTo>
                  <a:lnTo>
                    <a:pt x="199834" y="73279"/>
                  </a:lnTo>
                  <a:lnTo>
                    <a:pt x="200825" y="74168"/>
                  </a:lnTo>
                  <a:lnTo>
                    <a:pt x="200863" y="75514"/>
                  </a:lnTo>
                  <a:lnTo>
                    <a:pt x="202311" y="75184"/>
                  </a:lnTo>
                  <a:lnTo>
                    <a:pt x="202780" y="73279"/>
                  </a:lnTo>
                  <a:lnTo>
                    <a:pt x="203530" y="70231"/>
                  </a:lnTo>
                  <a:lnTo>
                    <a:pt x="205282" y="72009"/>
                  </a:lnTo>
                  <a:lnTo>
                    <a:pt x="205333" y="72771"/>
                  </a:lnTo>
                  <a:lnTo>
                    <a:pt x="204851" y="76708"/>
                  </a:lnTo>
                  <a:lnTo>
                    <a:pt x="206044" y="73660"/>
                  </a:lnTo>
                  <a:lnTo>
                    <a:pt x="206159" y="77597"/>
                  </a:lnTo>
                  <a:lnTo>
                    <a:pt x="207162" y="76365"/>
                  </a:lnTo>
                  <a:lnTo>
                    <a:pt x="207048" y="75692"/>
                  </a:lnTo>
                  <a:lnTo>
                    <a:pt x="206768" y="74422"/>
                  </a:lnTo>
                  <a:lnTo>
                    <a:pt x="207657" y="74549"/>
                  </a:lnTo>
                  <a:lnTo>
                    <a:pt x="207695" y="74422"/>
                  </a:lnTo>
                  <a:lnTo>
                    <a:pt x="207899" y="73660"/>
                  </a:lnTo>
                  <a:lnTo>
                    <a:pt x="208432" y="71628"/>
                  </a:lnTo>
                  <a:lnTo>
                    <a:pt x="209042" y="72644"/>
                  </a:lnTo>
                  <a:lnTo>
                    <a:pt x="209156" y="73025"/>
                  </a:lnTo>
                  <a:lnTo>
                    <a:pt x="208559" y="74549"/>
                  </a:lnTo>
                  <a:lnTo>
                    <a:pt x="210210" y="73787"/>
                  </a:lnTo>
                  <a:lnTo>
                    <a:pt x="209334" y="72390"/>
                  </a:lnTo>
                  <a:lnTo>
                    <a:pt x="209448" y="71818"/>
                  </a:lnTo>
                  <a:lnTo>
                    <a:pt x="209537" y="71628"/>
                  </a:lnTo>
                  <a:lnTo>
                    <a:pt x="210146" y="70231"/>
                  </a:lnTo>
                  <a:lnTo>
                    <a:pt x="209537" y="68580"/>
                  </a:lnTo>
                  <a:lnTo>
                    <a:pt x="209130" y="67437"/>
                  </a:lnTo>
                  <a:lnTo>
                    <a:pt x="210172" y="68326"/>
                  </a:lnTo>
                  <a:lnTo>
                    <a:pt x="210235" y="68580"/>
                  </a:lnTo>
                  <a:lnTo>
                    <a:pt x="210083" y="68834"/>
                  </a:lnTo>
                  <a:lnTo>
                    <a:pt x="211201" y="68453"/>
                  </a:lnTo>
                  <a:lnTo>
                    <a:pt x="211683" y="70739"/>
                  </a:lnTo>
                  <a:lnTo>
                    <a:pt x="212471" y="68453"/>
                  </a:lnTo>
                  <a:lnTo>
                    <a:pt x="212547" y="68199"/>
                  </a:lnTo>
                  <a:lnTo>
                    <a:pt x="213131" y="69088"/>
                  </a:lnTo>
                  <a:lnTo>
                    <a:pt x="213245" y="69469"/>
                  </a:lnTo>
                  <a:lnTo>
                    <a:pt x="213360" y="70866"/>
                  </a:lnTo>
                  <a:lnTo>
                    <a:pt x="213245" y="74295"/>
                  </a:lnTo>
                  <a:lnTo>
                    <a:pt x="213639" y="71120"/>
                  </a:lnTo>
                  <a:lnTo>
                    <a:pt x="215328" y="73406"/>
                  </a:lnTo>
                  <a:lnTo>
                    <a:pt x="215658" y="71120"/>
                  </a:lnTo>
                  <a:lnTo>
                    <a:pt x="215823" y="69977"/>
                  </a:lnTo>
                  <a:lnTo>
                    <a:pt x="215734" y="73152"/>
                  </a:lnTo>
                  <a:lnTo>
                    <a:pt x="216065" y="70485"/>
                  </a:lnTo>
                  <a:lnTo>
                    <a:pt x="216382" y="71183"/>
                  </a:lnTo>
                  <a:lnTo>
                    <a:pt x="216509" y="73406"/>
                  </a:lnTo>
                  <a:lnTo>
                    <a:pt x="217766" y="73914"/>
                  </a:lnTo>
                  <a:lnTo>
                    <a:pt x="216687" y="70485"/>
                  </a:lnTo>
                  <a:lnTo>
                    <a:pt x="216522" y="69977"/>
                  </a:lnTo>
                  <a:lnTo>
                    <a:pt x="216039" y="68453"/>
                  </a:lnTo>
                  <a:lnTo>
                    <a:pt x="217360" y="70358"/>
                  </a:lnTo>
                  <a:lnTo>
                    <a:pt x="217424" y="71374"/>
                  </a:lnTo>
                  <a:lnTo>
                    <a:pt x="217258" y="71628"/>
                  </a:lnTo>
                  <a:lnTo>
                    <a:pt x="218744" y="72771"/>
                  </a:lnTo>
                  <a:lnTo>
                    <a:pt x="220065" y="69850"/>
                  </a:lnTo>
                  <a:lnTo>
                    <a:pt x="221449" y="71120"/>
                  </a:lnTo>
                  <a:lnTo>
                    <a:pt x="221945" y="75057"/>
                  </a:lnTo>
                  <a:lnTo>
                    <a:pt x="220294" y="72136"/>
                  </a:lnTo>
                  <a:lnTo>
                    <a:pt x="220345" y="72517"/>
                  </a:lnTo>
                  <a:lnTo>
                    <a:pt x="220840" y="75438"/>
                  </a:lnTo>
                  <a:lnTo>
                    <a:pt x="221996" y="75057"/>
                  </a:lnTo>
                  <a:lnTo>
                    <a:pt x="222770" y="74803"/>
                  </a:lnTo>
                  <a:lnTo>
                    <a:pt x="224764" y="70739"/>
                  </a:lnTo>
                  <a:lnTo>
                    <a:pt x="226682" y="71501"/>
                  </a:lnTo>
                  <a:lnTo>
                    <a:pt x="226428" y="71247"/>
                  </a:lnTo>
                  <a:lnTo>
                    <a:pt x="226314" y="70739"/>
                  </a:lnTo>
                  <a:lnTo>
                    <a:pt x="226339" y="69850"/>
                  </a:lnTo>
                  <a:lnTo>
                    <a:pt x="226364" y="68453"/>
                  </a:lnTo>
                  <a:lnTo>
                    <a:pt x="226364" y="68199"/>
                  </a:lnTo>
                  <a:lnTo>
                    <a:pt x="226377" y="67437"/>
                  </a:lnTo>
                  <a:lnTo>
                    <a:pt x="226390" y="66802"/>
                  </a:lnTo>
                  <a:lnTo>
                    <a:pt x="226415" y="65532"/>
                  </a:lnTo>
                  <a:lnTo>
                    <a:pt x="227812" y="73787"/>
                  </a:lnTo>
                  <a:lnTo>
                    <a:pt x="228434" y="71882"/>
                  </a:lnTo>
                  <a:lnTo>
                    <a:pt x="228511" y="71501"/>
                  </a:lnTo>
                  <a:lnTo>
                    <a:pt x="228574" y="71374"/>
                  </a:lnTo>
                  <a:lnTo>
                    <a:pt x="228460" y="71818"/>
                  </a:lnTo>
                  <a:lnTo>
                    <a:pt x="228587" y="71399"/>
                  </a:lnTo>
                  <a:lnTo>
                    <a:pt x="228473" y="74295"/>
                  </a:lnTo>
                  <a:lnTo>
                    <a:pt x="228523" y="73660"/>
                  </a:lnTo>
                  <a:lnTo>
                    <a:pt x="229844" y="74422"/>
                  </a:lnTo>
                  <a:lnTo>
                    <a:pt x="230276" y="73660"/>
                  </a:lnTo>
                  <a:lnTo>
                    <a:pt x="231140" y="72136"/>
                  </a:lnTo>
                  <a:lnTo>
                    <a:pt x="232219" y="71120"/>
                  </a:lnTo>
                  <a:lnTo>
                    <a:pt x="233019" y="70358"/>
                  </a:lnTo>
                  <a:lnTo>
                    <a:pt x="232867" y="71818"/>
                  </a:lnTo>
                  <a:lnTo>
                    <a:pt x="233654" y="73025"/>
                  </a:lnTo>
                  <a:lnTo>
                    <a:pt x="234873" y="72390"/>
                  </a:lnTo>
                  <a:lnTo>
                    <a:pt x="235724" y="73025"/>
                  </a:lnTo>
                  <a:lnTo>
                    <a:pt x="235813" y="72390"/>
                  </a:lnTo>
                  <a:lnTo>
                    <a:pt x="235915" y="71628"/>
                  </a:lnTo>
                  <a:lnTo>
                    <a:pt x="236397" y="71882"/>
                  </a:lnTo>
                  <a:lnTo>
                    <a:pt x="236347" y="71628"/>
                  </a:lnTo>
                  <a:lnTo>
                    <a:pt x="236131" y="70358"/>
                  </a:lnTo>
                  <a:lnTo>
                    <a:pt x="236029" y="69723"/>
                  </a:lnTo>
                  <a:lnTo>
                    <a:pt x="238010" y="72517"/>
                  </a:lnTo>
                  <a:lnTo>
                    <a:pt x="239763" y="71374"/>
                  </a:lnTo>
                  <a:lnTo>
                    <a:pt x="241427" y="69850"/>
                  </a:lnTo>
                  <a:lnTo>
                    <a:pt x="243230" y="71882"/>
                  </a:lnTo>
                  <a:lnTo>
                    <a:pt x="242963" y="71882"/>
                  </a:lnTo>
                  <a:lnTo>
                    <a:pt x="242646" y="73152"/>
                  </a:lnTo>
                  <a:lnTo>
                    <a:pt x="242874" y="73152"/>
                  </a:lnTo>
                  <a:lnTo>
                    <a:pt x="244652" y="71818"/>
                  </a:lnTo>
                  <a:lnTo>
                    <a:pt x="244551" y="70231"/>
                  </a:lnTo>
                  <a:lnTo>
                    <a:pt x="244449" y="69342"/>
                  </a:lnTo>
                  <a:lnTo>
                    <a:pt x="244398" y="70231"/>
                  </a:lnTo>
                  <a:lnTo>
                    <a:pt x="244284" y="69850"/>
                  </a:lnTo>
                  <a:lnTo>
                    <a:pt x="244259" y="69723"/>
                  </a:lnTo>
                  <a:lnTo>
                    <a:pt x="243941" y="68580"/>
                  </a:lnTo>
                  <a:lnTo>
                    <a:pt x="243941" y="68072"/>
                  </a:lnTo>
                  <a:lnTo>
                    <a:pt x="244055" y="66929"/>
                  </a:lnTo>
                  <a:lnTo>
                    <a:pt x="244538" y="65786"/>
                  </a:lnTo>
                  <a:lnTo>
                    <a:pt x="245008" y="65786"/>
                  </a:lnTo>
                  <a:lnTo>
                    <a:pt x="244424" y="67056"/>
                  </a:lnTo>
                  <a:lnTo>
                    <a:pt x="244297" y="67564"/>
                  </a:lnTo>
                  <a:lnTo>
                    <a:pt x="245275" y="69850"/>
                  </a:lnTo>
                  <a:lnTo>
                    <a:pt x="245681" y="70993"/>
                  </a:lnTo>
                  <a:lnTo>
                    <a:pt x="245592" y="68707"/>
                  </a:lnTo>
                  <a:lnTo>
                    <a:pt x="246824" y="72898"/>
                  </a:lnTo>
                  <a:lnTo>
                    <a:pt x="246202" y="68707"/>
                  </a:lnTo>
                  <a:lnTo>
                    <a:pt x="245770" y="65786"/>
                  </a:lnTo>
                  <a:lnTo>
                    <a:pt x="245478" y="63881"/>
                  </a:lnTo>
                  <a:lnTo>
                    <a:pt x="246976" y="66611"/>
                  </a:lnTo>
                  <a:lnTo>
                    <a:pt x="247015" y="67945"/>
                  </a:lnTo>
                  <a:lnTo>
                    <a:pt x="247472" y="67183"/>
                  </a:lnTo>
                  <a:lnTo>
                    <a:pt x="247865" y="65532"/>
                  </a:lnTo>
                  <a:lnTo>
                    <a:pt x="248412" y="65913"/>
                  </a:lnTo>
                  <a:lnTo>
                    <a:pt x="248805" y="68580"/>
                  </a:lnTo>
                  <a:lnTo>
                    <a:pt x="249148" y="65532"/>
                  </a:lnTo>
                  <a:lnTo>
                    <a:pt x="249262" y="64135"/>
                  </a:lnTo>
                  <a:lnTo>
                    <a:pt x="249961" y="66294"/>
                  </a:lnTo>
                  <a:lnTo>
                    <a:pt x="250088" y="66929"/>
                  </a:lnTo>
                  <a:lnTo>
                    <a:pt x="249847" y="67691"/>
                  </a:lnTo>
                  <a:lnTo>
                    <a:pt x="249377" y="67691"/>
                  </a:lnTo>
                  <a:lnTo>
                    <a:pt x="249288" y="67945"/>
                  </a:lnTo>
                  <a:lnTo>
                    <a:pt x="249174" y="68707"/>
                  </a:lnTo>
                  <a:lnTo>
                    <a:pt x="250063" y="71755"/>
                  </a:lnTo>
                  <a:lnTo>
                    <a:pt x="250088" y="70866"/>
                  </a:lnTo>
                  <a:lnTo>
                    <a:pt x="250685" y="71374"/>
                  </a:lnTo>
                  <a:lnTo>
                    <a:pt x="250621" y="71247"/>
                  </a:lnTo>
                  <a:lnTo>
                    <a:pt x="251460" y="72313"/>
                  </a:lnTo>
                  <a:lnTo>
                    <a:pt x="251117" y="71742"/>
                  </a:lnTo>
                  <a:lnTo>
                    <a:pt x="252031" y="72644"/>
                  </a:lnTo>
                  <a:lnTo>
                    <a:pt x="251714" y="72009"/>
                  </a:lnTo>
                  <a:lnTo>
                    <a:pt x="251688" y="71247"/>
                  </a:lnTo>
                  <a:lnTo>
                    <a:pt x="251726" y="70866"/>
                  </a:lnTo>
                  <a:lnTo>
                    <a:pt x="252158" y="64516"/>
                  </a:lnTo>
                  <a:lnTo>
                    <a:pt x="253492" y="70104"/>
                  </a:lnTo>
                  <a:lnTo>
                    <a:pt x="253555" y="70358"/>
                  </a:lnTo>
                  <a:lnTo>
                    <a:pt x="253606" y="70104"/>
                  </a:lnTo>
                  <a:lnTo>
                    <a:pt x="253631" y="69964"/>
                  </a:lnTo>
                  <a:lnTo>
                    <a:pt x="253568" y="70104"/>
                  </a:lnTo>
                  <a:lnTo>
                    <a:pt x="253669" y="69748"/>
                  </a:lnTo>
                  <a:lnTo>
                    <a:pt x="253631" y="69964"/>
                  </a:lnTo>
                  <a:lnTo>
                    <a:pt x="254495" y="68199"/>
                  </a:lnTo>
                  <a:lnTo>
                    <a:pt x="254558" y="69723"/>
                  </a:lnTo>
                  <a:lnTo>
                    <a:pt x="254673" y="71501"/>
                  </a:lnTo>
                  <a:lnTo>
                    <a:pt x="255435" y="72898"/>
                  </a:lnTo>
                  <a:lnTo>
                    <a:pt x="255498" y="74041"/>
                  </a:lnTo>
                  <a:lnTo>
                    <a:pt x="255943" y="71501"/>
                  </a:lnTo>
                  <a:lnTo>
                    <a:pt x="256667" y="75946"/>
                  </a:lnTo>
                  <a:lnTo>
                    <a:pt x="257289" y="72263"/>
                  </a:lnTo>
                  <a:lnTo>
                    <a:pt x="257403" y="73279"/>
                  </a:lnTo>
                  <a:lnTo>
                    <a:pt x="257606" y="72898"/>
                  </a:lnTo>
                  <a:lnTo>
                    <a:pt x="257670" y="72263"/>
                  </a:lnTo>
                  <a:lnTo>
                    <a:pt x="257733" y="71501"/>
                  </a:lnTo>
                  <a:lnTo>
                    <a:pt x="258660" y="68199"/>
                  </a:lnTo>
                  <a:lnTo>
                    <a:pt x="260896" y="75819"/>
                  </a:lnTo>
                  <a:lnTo>
                    <a:pt x="262280" y="70993"/>
                  </a:lnTo>
                  <a:lnTo>
                    <a:pt x="262407" y="70739"/>
                  </a:lnTo>
                  <a:lnTo>
                    <a:pt x="263626" y="68961"/>
                  </a:lnTo>
                  <a:lnTo>
                    <a:pt x="263715" y="68199"/>
                  </a:lnTo>
                  <a:lnTo>
                    <a:pt x="263715" y="66802"/>
                  </a:lnTo>
                  <a:lnTo>
                    <a:pt x="263804" y="65151"/>
                  </a:lnTo>
                  <a:lnTo>
                    <a:pt x="264998" y="63500"/>
                  </a:lnTo>
                  <a:lnTo>
                    <a:pt x="265468" y="64770"/>
                  </a:lnTo>
                  <a:lnTo>
                    <a:pt x="265557" y="65278"/>
                  </a:lnTo>
                  <a:lnTo>
                    <a:pt x="265099" y="66611"/>
                  </a:lnTo>
                  <a:lnTo>
                    <a:pt x="265010" y="67398"/>
                  </a:lnTo>
                  <a:lnTo>
                    <a:pt x="265798" y="68707"/>
                  </a:lnTo>
                  <a:lnTo>
                    <a:pt x="266357" y="68326"/>
                  </a:lnTo>
                  <a:lnTo>
                    <a:pt x="266992" y="67183"/>
                  </a:lnTo>
                  <a:lnTo>
                    <a:pt x="266992" y="68326"/>
                  </a:lnTo>
                  <a:lnTo>
                    <a:pt x="267449" y="69850"/>
                  </a:lnTo>
                  <a:lnTo>
                    <a:pt x="268008" y="69596"/>
                  </a:lnTo>
                  <a:close/>
                </a:path>
                <a:path w="757555" h="83184">
                  <a:moveTo>
                    <a:pt x="268427" y="67564"/>
                  </a:moveTo>
                  <a:lnTo>
                    <a:pt x="267525" y="66167"/>
                  </a:lnTo>
                  <a:lnTo>
                    <a:pt x="267690" y="67398"/>
                  </a:lnTo>
                  <a:lnTo>
                    <a:pt x="268427" y="67564"/>
                  </a:lnTo>
                  <a:close/>
                </a:path>
                <a:path w="757555" h="83184">
                  <a:moveTo>
                    <a:pt x="270510" y="70739"/>
                  </a:moveTo>
                  <a:lnTo>
                    <a:pt x="270014" y="67818"/>
                  </a:lnTo>
                  <a:lnTo>
                    <a:pt x="270078" y="66929"/>
                  </a:lnTo>
                  <a:lnTo>
                    <a:pt x="270268" y="66611"/>
                  </a:lnTo>
                  <a:lnTo>
                    <a:pt x="270154" y="65151"/>
                  </a:lnTo>
                  <a:lnTo>
                    <a:pt x="269341" y="60579"/>
                  </a:lnTo>
                  <a:lnTo>
                    <a:pt x="268439" y="67564"/>
                  </a:lnTo>
                  <a:lnTo>
                    <a:pt x="268427" y="67691"/>
                  </a:lnTo>
                  <a:lnTo>
                    <a:pt x="268300" y="71120"/>
                  </a:lnTo>
                  <a:lnTo>
                    <a:pt x="268185" y="71755"/>
                  </a:lnTo>
                  <a:lnTo>
                    <a:pt x="268732" y="70866"/>
                  </a:lnTo>
                  <a:lnTo>
                    <a:pt x="268846" y="70612"/>
                  </a:lnTo>
                  <a:lnTo>
                    <a:pt x="269316" y="68834"/>
                  </a:lnTo>
                  <a:lnTo>
                    <a:pt x="269900" y="67906"/>
                  </a:lnTo>
                  <a:lnTo>
                    <a:pt x="270103" y="68580"/>
                  </a:lnTo>
                  <a:lnTo>
                    <a:pt x="270217" y="69723"/>
                  </a:lnTo>
                  <a:lnTo>
                    <a:pt x="269836" y="70358"/>
                  </a:lnTo>
                  <a:lnTo>
                    <a:pt x="269722" y="70739"/>
                  </a:lnTo>
                  <a:lnTo>
                    <a:pt x="269608" y="71755"/>
                  </a:lnTo>
                  <a:lnTo>
                    <a:pt x="270344" y="70866"/>
                  </a:lnTo>
                  <a:lnTo>
                    <a:pt x="270510" y="70739"/>
                  </a:lnTo>
                  <a:close/>
                </a:path>
                <a:path w="757555" h="83184">
                  <a:moveTo>
                    <a:pt x="270827" y="70510"/>
                  </a:moveTo>
                  <a:lnTo>
                    <a:pt x="270687" y="70612"/>
                  </a:lnTo>
                  <a:lnTo>
                    <a:pt x="270649" y="71374"/>
                  </a:lnTo>
                  <a:lnTo>
                    <a:pt x="270827" y="70510"/>
                  </a:lnTo>
                  <a:close/>
                </a:path>
                <a:path w="757555" h="83184">
                  <a:moveTo>
                    <a:pt x="271246" y="66611"/>
                  </a:moveTo>
                  <a:lnTo>
                    <a:pt x="271233" y="66040"/>
                  </a:lnTo>
                  <a:lnTo>
                    <a:pt x="270954" y="66167"/>
                  </a:lnTo>
                  <a:lnTo>
                    <a:pt x="271246" y="66611"/>
                  </a:lnTo>
                  <a:close/>
                </a:path>
                <a:path w="757555" h="83184">
                  <a:moveTo>
                    <a:pt x="271538" y="69977"/>
                  </a:moveTo>
                  <a:lnTo>
                    <a:pt x="271462" y="66929"/>
                  </a:lnTo>
                  <a:lnTo>
                    <a:pt x="271246" y="66611"/>
                  </a:lnTo>
                  <a:lnTo>
                    <a:pt x="271272" y="68707"/>
                  </a:lnTo>
                  <a:lnTo>
                    <a:pt x="271183" y="68961"/>
                  </a:lnTo>
                  <a:lnTo>
                    <a:pt x="270827" y="70510"/>
                  </a:lnTo>
                  <a:lnTo>
                    <a:pt x="271538" y="69977"/>
                  </a:lnTo>
                  <a:close/>
                </a:path>
                <a:path w="757555" h="83184">
                  <a:moveTo>
                    <a:pt x="271551" y="72504"/>
                  </a:moveTo>
                  <a:lnTo>
                    <a:pt x="271526" y="72351"/>
                  </a:lnTo>
                  <a:lnTo>
                    <a:pt x="271526" y="72224"/>
                  </a:lnTo>
                  <a:lnTo>
                    <a:pt x="271348" y="72593"/>
                  </a:lnTo>
                  <a:lnTo>
                    <a:pt x="271551" y="72694"/>
                  </a:lnTo>
                  <a:lnTo>
                    <a:pt x="271551" y="72504"/>
                  </a:lnTo>
                  <a:close/>
                </a:path>
                <a:path w="757555" h="83184">
                  <a:moveTo>
                    <a:pt x="271716" y="71856"/>
                  </a:moveTo>
                  <a:lnTo>
                    <a:pt x="271526" y="71894"/>
                  </a:lnTo>
                  <a:lnTo>
                    <a:pt x="271526" y="72224"/>
                  </a:lnTo>
                  <a:lnTo>
                    <a:pt x="271716" y="71856"/>
                  </a:lnTo>
                  <a:close/>
                </a:path>
                <a:path w="757555" h="83184">
                  <a:moveTo>
                    <a:pt x="272072" y="71081"/>
                  </a:moveTo>
                  <a:lnTo>
                    <a:pt x="271716" y="71856"/>
                  </a:lnTo>
                  <a:lnTo>
                    <a:pt x="271843" y="71856"/>
                  </a:lnTo>
                  <a:lnTo>
                    <a:pt x="272046" y="71932"/>
                  </a:lnTo>
                  <a:lnTo>
                    <a:pt x="272072" y="71081"/>
                  </a:lnTo>
                  <a:close/>
                </a:path>
                <a:path w="757555" h="83184">
                  <a:moveTo>
                    <a:pt x="468261" y="50139"/>
                  </a:moveTo>
                  <a:lnTo>
                    <a:pt x="468109" y="49047"/>
                  </a:lnTo>
                  <a:lnTo>
                    <a:pt x="468020" y="48514"/>
                  </a:lnTo>
                  <a:lnTo>
                    <a:pt x="468147" y="50317"/>
                  </a:lnTo>
                  <a:lnTo>
                    <a:pt x="468261" y="50139"/>
                  </a:lnTo>
                  <a:close/>
                </a:path>
                <a:path w="757555" h="83184">
                  <a:moveTo>
                    <a:pt x="474649" y="60185"/>
                  </a:moveTo>
                  <a:lnTo>
                    <a:pt x="474383" y="59143"/>
                  </a:lnTo>
                  <a:lnTo>
                    <a:pt x="474383" y="59817"/>
                  </a:lnTo>
                  <a:lnTo>
                    <a:pt x="474649" y="60185"/>
                  </a:lnTo>
                  <a:close/>
                </a:path>
                <a:path w="757555" h="83184">
                  <a:moveTo>
                    <a:pt x="475500" y="62484"/>
                  </a:moveTo>
                  <a:lnTo>
                    <a:pt x="475399" y="61214"/>
                  </a:lnTo>
                  <a:lnTo>
                    <a:pt x="474649" y="60185"/>
                  </a:lnTo>
                  <a:lnTo>
                    <a:pt x="474789" y="60960"/>
                  </a:lnTo>
                  <a:lnTo>
                    <a:pt x="474446" y="62865"/>
                  </a:lnTo>
                  <a:lnTo>
                    <a:pt x="475373" y="63754"/>
                  </a:lnTo>
                  <a:lnTo>
                    <a:pt x="475500" y="62484"/>
                  </a:lnTo>
                  <a:close/>
                </a:path>
                <a:path w="757555" h="83184">
                  <a:moveTo>
                    <a:pt x="476554" y="61798"/>
                  </a:moveTo>
                  <a:lnTo>
                    <a:pt x="476364" y="62611"/>
                  </a:lnTo>
                  <a:lnTo>
                    <a:pt x="476478" y="62230"/>
                  </a:lnTo>
                  <a:lnTo>
                    <a:pt x="476554" y="61798"/>
                  </a:lnTo>
                  <a:close/>
                </a:path>
                <a:path w="757555" h="83184">
                  <a:moveTo>
                    <a:pt x="487146" y="60020"/>
                  </a:moveTo>
                  <a:lnTo>
                    <a:pt x="487006" y="59944"/>
                  </a:lnTo>
                  <a:lnTo>
                    <a:pt x="487146" y="60198"/>
                  </a:lnTo>
                  <a:lnTo>
                    <a:pt x="487146" y="60020"/>
                  </a:lnTo>
                  <a:close/>
                </a:path>
                <a:path w="757555" h="83184">
                  <a:moveTo>
                    <a:pt x="495693" y="62064"/>
                  </a:moveTo>
                  <a:lnTo>
                    <a:pt x="495579" y="61468"/>
                  </a:lnTo>
                  <a:lnTo>
                    <a:pt x="495363" y="61036"/>
                  </a:lnTo>
                  <a:lnTo>
                    <a:pt x="495693" y="62064"/>
                  </a:lnTo>
                  <a:close/>
                </a:path>
                <a:path w="757555" h="83184">
                  <a:moveTo>
                    <a:pt x="496201" y="63627"/>
                  </a:moveTo>
                  <a:lnTo>
                    <a:pt x="495693" y="62064"/>
                  </a:lnTo>
                  <a:lnTo>
                    <a:pt x="495071" y="63754"/>
                  </a:lnTo>
                  <a:lnTo>
                    <a:pt x="496201" y="63627"/>
                  </a:lnTo>
                  <a:close/>
                </a:path>
                <a:path w="757555" h="83184">
                  <a:moveTo>
                    <a:pt x="502412" y="58178"/>
                  </a:moveTo>
                  <a:lnTo>
                    <a:pt x="502119" y="57378"/>
                  </a:lnTo>
                  <a:lnTo>
                    <a:pt x="501878" y="56489"/>
                  </a:lnTo>
                  <a:lnTo>
                    <a:pt x="501662" y="55613"/>
                  </a:lnTo>
                  <a:lnTo>
                    <a:pt x="502107" y="57658"/>
                  </a:lnTo>
                  <a:lnTo>
                    <a:pt x="501142" y="58572"/>
                  </a:lnTo>
                  <a:lnTo>
                    <a:pt x="502412" y="58178"/>
                  </a:lnTo>
                  <a:close/>
                </a:path>
                <a:path w="757555" h="83184">
                  <a:moveTo>
                    <a:pt x="502437" y="53975"/>
                  </a:moveTo>
                  <a:lnTo>
                    <a:pt x="502335" y="53594"/>
                  </a:lnTo>
                  <a:lnTo>
                    <a:pt x="501421" y="52324"/>
                  </a:lnTo>
                  <a:lnTo>
                    <a:pt x="501853" y="54991"/>
                  </a:lnTo>
                  <a:lnTo>
                    <a:pt x="501992" y="54737"/>
                  </a:lnTo>
                  <a:lnTo>
                    <a:pt x="502005" y="54356"/>
                  </a:lnTo>
                  <a:lnTo>
                    <a:pt x="502094" y="54559"/>
                  </a:lnTo>
                  <a:lnTo>
                    <a:pt x="502221" y="54356"/>
                  </a:lnTo>
                  <a:lnTo>
                    <a:pt x="502437" y="53975"/>
                  </a:lnTo>
                  <a:close/>
                </a:path>
                <a:path w="757555" h="83184">
                  <a:moveTo>
                    <a:pt x="502970" y="54483"/>
                  </a:moveTo>
                  <a:lnTo>
                    <a:pt x="502691" y="53505"/>
                  </a:lnTo>
                  <a:lnTo>
                    <a:pt x="502602" y="53975"/>
                  </a:lnTo>
                  <a:lnTo>
                    <a:pt x="502970" y="54483"/>
                  </a:lnTo>
                  <a:close/>
                </a:path>
                <a:path w="757555" h="83184">
                  <a:moveTo>
                    <a:pt x="506260" y="35941"/>
                  </a:moveTo>
                  <a:lnTo>
                    <a:pt x="505917" y="36703"/>
                  </a:lnTo>
                  <a:lnTo>
                    <a:pt x="506247" y="36703"/>
                  </a:lnTo>
                  <a:lnTo>
                    <a:pt x="506260" y="35941"/>
                  </a:lnTo>
                  <a:close/>
                </a:path>
                <a:path w="757555" h="83184">
                  <a:moveTo>
                    <a:pt x="513867" y="54419"/>
                  </a:moveTo>
                  <a:lnTo>
                    <a:pt x="513778" y="53340"/>
                  </a:lnTo>
                  <a:lnTo>
                    <a:pt x="513575" y="53098"/>
                  </a:lnTo>
                  <a:lnTo>
                    <a:pt x="513867" y="54419"/>
                  </a:lnTo>
                  <a:close/>
                </a:path>
                <a:path w="757555" h="83184">
                  <a:moveTo>
                    <a:pt x="514743" y="58420"/>
                  </a:moveTo>
                  <a:lnTo>
                    <a:pt x="514019" y="55118"/>
                  </a:lnTo>
                  <a:lnTo>
                    <a:pt x="513867" y="54419"/>
                  </a:lnTo>
                  <a:lnTo>
                    <a:pt x="513842" y="55118"/>
                  </a:lnTo>
                  <a:lnTo>
                    <a:pt x="512927" y="55003"/>
                  </a:lnTo>
                  <a:lnTo>
                    <a:pt x="513194" y="55372"/>
                  </a:lnTo>
                  <a:lnTo>
                    <a:pt x="514743" y="58420"/>
                  </a:lnTo>
                  <a:close/>
                </a:path>
                <a:path w="757555" h="83184">
                  <a:moveTo>
                    <a:pt x="527685" y="33782"/>
                  </a:moveTo>
                  <a:lnTo>
                    <a:pt x="527202" y="33147"/>
                  </a:lnTo>
                  <a:lnTo>
                    <a:pt x="527253" y="33274"/>
                  </a:lnTo>
                  <a:lnTo>
                    <a:pt x="527685" y="33782"/>
                  </a:lnTo>
                  <a:close/>
                </a:path>
                <a:path w="757555" h="83184">
                  <a:moveTo>
                    <a:pt x="529615" y="56261"/>
                  </a:moveTo>
                  <a:lnTo>
                    <a:pt x="528307" y="53340"/>
                  </a:lnTo>
                  <a:lnTo>
                    <a:pt x="528459" y="53848"/>
                  </a:lnTo>
                  <a:lnTo>
                    <a:pt x="528574" y="55245"/>
                  </a:lnTo>
                  <a:lnTo>
                    <a:pt x="529615" y="56261"/>
                  </a:lnTo>
                  <a:close/>
                </a:path>
                <a:path w="757555" h="83184">
                  <a:moveTo>
                    <a:pt x="554939" y="49352"/>
                  </a:moveTo>
                  <a:lnTo>
                    <a:pt x="554710" y="49745"/>
                  </a:lnTo>
                  <a:lnTo>
                    <a:pt x="554837" y="49784"/>
                  </a:lnTo>
                  <a:lnTo>
                    <a:pt x="554939" y="49352"/>
                  </a:lnTo>
                  <a:close/>
                </a:path>
                <a:path w="757555" h="83184">
                  <a:moveTo>
                    <a:pt x="559142" y="48552"/>
                  </a:moveTo>
                  <a:lnTo>
                    <a:pt x="558888" y="49606"/>
                  </a:lnTo>
                  <a:lnTo>
                    <a:pt x="559117" y="49276"/>
                  </a:lnTo>
                  <a:lnTo>
                    <a:pt x="559142" y="48552"/>
                  </a:lnTo>
                  <a:close/>
                </a:path>
                <a:path w="757555" h="83184">
                  <a:moveTo>
                    <a:pt x="568553" y="45593"/>
                  </a:moveTo>
                  <a:lnTo>
                    <a:pt x="568477" y="44831"/>
                  </a:lnTo>
                  <a:lnTo>
                    <a:pt x="568388" y="44488"/>
                  </a:lnTo>
                  <a:lnTo>
                    <a:pt x="568172" y="45974"/>
                  </a:lnTo>
                  <a:lnTo>
                    <a:pt x="568553" y="45593"/>
                  </a:lnTo>
                  <a:close/>
                </a:path>
                <a:path w="757555" h="83184">
                  <a:moveTo>
                    <a:pt x="569074" y="45085"/>
                  </a:moveTo>
                  <a:lnTo>
                    <a:pt x="568680" y="45466"/>
                  </a:lnTo>
                  <a:lnTo>
                    <a:pt x="568655" y="45593"/>
                  </a:lnTo>
                  <a:lnTo>
                    <a:pt x="569010" y="47117"/>
                  </a:lnTo>
                  <a:lnTo>
                    <a:pt x="569074" y="45085"/>
                  </a:lnTo>
                  <a:close/>
                </a:path>
                <a:path w="757555" h="83184">
                  <a:moveTo>
                    <a:pt x="612546" y="43434"/>
                  </a:moveTo>
                  <a:lnTo>
                    <a:pt x="612267" y="42037"/>
                  </a:lnTo>
                  <a:lnTo>
                    <a:pt x="611873" y="41935"/>
                  </a:lnTo>
                  <a:lnTo>
                    <a:pt x="612101" y="43180"/>
                  </a:lnTo>
                  <a:lnTo>
                    <a:pt x="612546" y="43434"/>
                  </a:lnTo>
                  <a:close/>
                </a:path>
                <a:path w="757555" h="83184">
                  <a:moveTo>
                    <a:pt x="616242" y="21069"/>
                  </a:moveTo>
                  <a:lnTo>
                    <a:pt x="616153" y="21209"/>
                  </a:lnTo>
                  <a:lnTo>
                    <a:pt x="616077" y="22720"/>
                  </a:lnTo>
                  <a:lnTo>
                    <a:pt x="616242" y="21069"/>
                  </a:lnTo>
                  <a:close/>
                </a:path>
                <a:path w="757555" h="83184">
                  <a:moveTo>
                    <a:pt x="617740" y="17526"/>
                  </a:moveTo>
                  <a:lnTo>
                    <a:pt x="617118" y="17526"/>
                  </a:lnTo>
                  <a:lnTo>
                    <a:pt x="615696" y="18161"/>
                  </a:lnTo>
                  <a:lnTo>
                    <a:pt x="615696" y="20193"/>
                  </a:lnTo>
                  <a:lnTo>
                    <a:pt x="615823" y="19939"/>
                  </a:lnTo>
                  <a:lnTo>
                    <a:pt x="615937" y="19304"/>
                  </a:lnTo>
                  <a:lnTo>
                    <a:pt x="616026" y="18669"/>
                  </a:lnTo>
                  <a:lnTo>
                    <a:pt x="616369" y="19304"/>
                  </a:lnTo>
                  <a:lnTo>
                    <a:pt x="616242" y="21069"/>
                  </a:lnTo>
                  <a:lnTo>
                    <a:pt x="617131" y="19558"/>
                  </a:lnTo>
                  <a:lnTo>
                    <a:pt x="617245" y="19304"/>
                  </a:lnTo>
                  <a:lnTo>
                    <a:pt x="617423" y="18669"/>
                  </a:lnTo>
                  <a:lnTo>
                    <a:pt x="617740" y="17526"/>
                  </a:lnTo>
                  <a:close/>
                </a:path>
                <a:path w="757555" h="83184">
                  <a:moveTo>
                    <a:pt x="627392" y="22225"/>
                  </a:moveTo>
                  <a:lnTo>
                    <a:pt x="627278" y="21463"/>
                  </a:lnTo>
                  <a:lnTo>
                    <a:pt x="627138" y="21082"/>
                  </a:lnTo>
                  <a:lnTo>
                    <a:pt x="627151" y="22479"/>
                  </a:lnTo>
                  <a:lnTo>
                    <a:pt x="627392" y="22225"/>
                  </a:lnTo>
                  <a:close/>
                </a:path>
                <a:path w="757555" h="83184">
                  <a:moveTo>
                    <a:pt x="627494" y="20955"/>
                  </a:moveTo>
                  <a:lnTo>
                    <a:pt x="627202" y="19812"/>
                  </a:lnTo>
                  <a:lnTo>
                    <a:pt x="626833" y="18415"/>
                  </a:lnTo>
                  <a:lnTo>
                    <a:pt x="626503" y="18669"/>
                  </a:lnTo>
                  <a:lnTo>
                    <a:pt x="626427" y="19050"/>
                  </a:lnTo>
                  <a:lnTo>
                    <a:pt x="627138" y="21082"/>
                  </a:lnTo>
                  <a:lnTo>
                    <a:pt x="627189" y="19989"/>
                  </a:lnTo>
                  <a:lnTo>
                    <a:pt x="627494" y="20955"/>
                  </a:lnTo>
                  <a:close/>
                </a:path>
                <a:path w="757555" h="83184">
                  <a:moveTo>
                    <a:pt x="638187" y="16764"/>
                  </a:moveTo>
                  <a:lnTo>
                    <a:pt x="637984" y="16510"/>
                  </a:lnTo>
                  <a:lnTo>
                    <a:pt x="638060" y="16637"/>
                  </a:lnTo>
                  <a:lnTo>
                    <a:pt x="638187" y="16764"/>
                  </a:lnTo>
                  <a:close/>
                </a:path>
                <a:path w="757555" h="83184">
                  <a:moveTo>
                    <a:pt x="641464" y="15316"/>
                  </a:moveTo>
                  <a:lnTo>
                    <a:pt x="641019" y="14935"/>
                  </a:lnTo>
                  <a:lnTo>
                    <a:pt x="641096" y="15163"/>
                  </a:lnTo>
                  <a:lnTo>
                    <a:pt x="641184" y="15316"/>
                  </a:lnTo>
                  <a:lnTo>
                    <a:pt x="641248" y="15506"/>
                  </a:lnTo>
                  <a:lnTo>
                    <a:pt x="641388" y="15379"/>
                  </a:lnTo>
                  <a:close/>
                </a:path>
                <a:path w="757555" h="83184">
                  <a:moveTo>
                    <a:pt x="641819" y="37528"/>
                  </a:moveTo>
                  <a:lnTo>
                    <a:pt x="641629" y="38481"/>
                  </a:lnTo>
                  <a:lnTo>
                    <a:pt x="641807" y="38100"/>
                  </a:lnTo>
                  <a:lnTo>
                    <a:pt x="641819" y="37528"/>
                  </a:lnTo>
                  <a:close/>
                </a:path>
                <a:path w="757555" h="83184">
                  <a:moveTo>
                    <a:pt x="647585" y="17018"/>
                  </a:moveTo>
                  <a:lnTo>
                    <a:pt x="647420" y="16002"/>
                  </a:lnTo>
                  <a:lnTo>
                    <a:pt x="647458" y="16637"/>
                  </a:lnTo>
                  <a:lnTo>
                    <a:pt x="647585" y="17018"/>
                  </a:lnTo>
                  <a:close/>
                </a:path>
                <a:path w="757555" h="83184">
                  <a:moveTo>
                    <a:pt x="648004" y="13157"/>
                  </a:moveTo>
                  <a:lnTo>
                    <a:pt x="647941" y="13322"/>
                  </a:lnTo>
                  <a:lnTo>
                    <a:pt x="647877" y="13754"/>
                  </a:lnTo>
                  <a:lnTo>
                    <a:pt x="647954" y="13931"/>
                  </a:lnTo>
                  <a:lnTo>
                    <a:pt x="648004" y="13157"/>
                  </a:lnTo>
                  <a:close/>
                </a:path>
                <a:path w="757555" h="83184">
                  <a:moveTo>
                    <a:pt x="648347" y="13754"/>
                  </a:moveTo>
                  <a:lnTo>
                    <a:pt x="648068" y="13322"/>
                  </a:lnTo>
                  <a:lnTo>
                    <a:pt x="648157" y="13589"/>
                  </a:lnTo>
                  <a:lnTo>
                    <a:pt x="648347" y="13754"/>
                  </a:lnTo>
                  <a:close/>
                </a:path>
                <a:path w="757555" h="83184">
                  <a:moveTo>
                    <a:pt x="651713" y="36728"/>
                  </a:moveTo>
                  <a:lnTo>
                    <a:pt x="650481" y="36487"/>
                  </a:lnTo>
                  <a:lnTo>
                    <a:pt x="650849" y="36715"/>
                  </a:lnTo>
                  <a:lnTo>
                    <a:pt x="651306" y="36791"/>
                  </a:lnTo>
                  <a:lnTo>
                    <a:pt x="651713" y="36728"/>
                  </a:lnTo>
                  <a:close/>
                </a:path>
                <a:path w="757555" h="83184">
                  <a:moveTo>
                    <a:pt x="655129" y="9766"/>
                  </a:moveTo>
                  <a:lnTo>
                    <a:pt x="655066" y="9461"/>
                  </a:lnTo>
                  <a:lnTo>
                    <a:pt x="654951" y="9105"/>
                  </a:lnTo>
                  <a:lnTo>
                    <a:pt x="654735" y="8521"/>
                  </a:lnTo>
                  <a:lnTo>
                    <a:pt x="654862" y="9029"/>
                  </a:lnTo>
                  <a:lnTo>
                    <a:pt x="654977" y="9398"/>
                  </a:lnTo>
                  <a:lnTo>
                    <a:pt x="655129" y="9766"/>
                  </a:lnTo>
                  <a:close/>
                </a:path>
                <a:path w="757555" h="83184">
                  <a:moveTo>
                    <a:pt x="663765" y="9144"/>
                  </a:moveTo>
                  <a:lnTo>
                    <a:pt x="663651" y="8509"/>
                  </a:lnTo>
                  <a:lnTo>
                    <a:pt x="662952" y="4572"/>
                  </a:lnTo>
                  <a:lnTo>
                    <a:pt x="662216" y="6311"/>
                  </a:lnTo>
                  <a:lnTo>
                    <a:pt x="662101" y="6959"/>
                  </a:lnTo>
                  <a:lnTo>
                    <a:pt x="662686" y="8839"/>
                  </a:lnTo>
                  <a:lnTo>
                    <a:pt x="662749" y="8509"/>
                  </a:lnTo>
                  <a:lnTo>
                    <a:pt x="662774" y="9144"/>
                  </a:lnTo>
                  <a:lnTo>
                    <a:pt x="662686" y="8839"/>
                  </a:lnTo>
                  <a:lnTo>
                    <a:pt x="662266" y="11049"/>
                  </a:lnTo>
                  <a:lnTo>
                    <a:pt x="663702" y="9385"/>
                  </a:lnTo>
                  <a:lnTo>
                    <a:pt x="663765" y="9144"/>
                  </a:lnTo>
                  <a:close/>
                </a:path>
                <a:path w="757555" h="83184">
                  <a:moveTo>
                    <a:pt x="663968" y="9080"/>
                  </a:moveTo>
                  <a:lnTo>
                    <a:pt x="663829" y="9525"/>
                  </a:lnTo>
                  <a:lnTo>
                    <a:pt x="663968" y="9080"/>
                  </a:lnTo>
                  <a:close/>
                </a:path>
                <a:path w="757555" h="83184">
                  <a:moveTo>
                    <a:pt x="664260" y="33401"/>
                  </a:moveTo>
                  <a:lnTo>
                    <a:pt x="663994" y="31508"/>
                  </a:lnTo>
                  <a:lnTo>
                    <a:pt x="663905" y="32131"/>
                  </a:lnTo>
                  <a:lnTo>
                    <a:pt x="663778" y="32385"/>
                  </a:lnTo>
                  <a:lnTo>
                    <a:pt x="663613" y="32600"/>
                  </a:lnTo>
                  <a:lnTo>
                    <a:pt x="664260" y="33401"/>
                  </a:lnTo>
                  <a:close/>
                </a:path>
                <a:path w="757555" h="83184">
                  <a:moveTo>
                    <a:pt x="668616" y="13462"/>
                  </a:moveTo>
                  <a:lnTo>
                    <a:pt x="668591" y="12192"/>
                  </a:lnTo>
                  <a:lnTo>
                    <a:pt x="668337" y="12065"/>
                  </a:lnTo>
                  <a:lnTo>
                    <a:pt x="668616" y="13462"/>
                  </a:lnTo>
                  <a:close/>
                </a:path>
                <a:path w="757555" h="83184">
                  <a:moveTo>
                    <a:pt x="668947" y="10490"/>
                  </a:moveTo>
                  <a:lnTo>
                    <a:pt x="668566" y="10160"/>
                  </a:lnTo>
                  <a:lnTo>
                    <a:pt x="668731" y="10401"/>
                  </a:lnTo>
                  <a:lnTo>
                    <a:pt x="668858" y="10464"/>
                  </a:lnTo>
                  <a:close/>
                </a:path>
                <a:path w="757555" h="83184">
                  <a:moveTo>
                    <a:pt x="669086" y="12446"/>
                  </a:moveTo>
                  <a:lnTo>
                    <a:pt x="668743" y="11811"/>
                  </a:lnTo>
                  <a:lnTo>
                    <a:pt x="668718" y="12255"/>
                  </a:lnTo>
                  <a:lnTo>
                    <a:pt x="669086" y="12446"/>
                  </a:lnTo>
                  <a:close/>
                </a:path>
                <a:path w="757555" h="83184">
                  <a:moveTo>
                    <a:pt x="670356" y="4864"/>
                  </a:moveTo>
                  <a:lnTo>
                    <a:pt x="670128" y="4445"/>
                  </a:lnTo>
                  <a:lnTo>
                    <a:pt x="669937" y="4953"/>
                  </a:lnTo>
                  <a:lnTo>
                    <a:pt x="670356" y="4864"/>
                  </a:lnTo>
                  <a:close/>
                </a:path>
                <a:path w="757555" h="83184">
                  <a:moveTo>
                    <a:pt x="670598" y="5321"/>
                  </a:moveTo>
                  <a:lnTo>
                    <a:pt x="670560" y="4826"/>
                  </a:lnTo>
                  <a:lnTo>
                    <a:pt x="670471" y="5092"/>
                  </a:lnTo>
                  <a:lnTo>
                    <a:pt x="670598" y="5321"/>
                  </a:lnTo>
                  <a:close/>
                </a:path>
                <a:path w="757555" h="83184">
                  <a:moveTo>
                    <a:pt x="672350" y="29895"/>
                  </a:moveTo>
                  <a:lnTo>
                    <a:pt x="672198" y="30048"/>
                  </a:lnTo>
                  <a:lnTo>
                    <a:pt x="671931" y="30670"/>
                  </a:lnTo>
                  <a:lnTo>
                    <a:pt x="672134" y="30403"/>
                  </a:lnTo>
                  <a:lnTo>
                    <a:pt x="672350" y="29895"/>
                  </a:lnTo>
                  <a:close/>
                </a:path>
                <a:path w="757555" h="83184">
                  <a:moveTo>
                    <a:pt x="672655" y="29083"/>
                  </a:moveTo>
                  <a:lnTo>
                    <a:pt x="672579" y="28816"/>
                  </a:lnTo>
                  <a:lnTo>
                    <a:pt x="672604" y="29083"/>
                  </a:lnTo>
                  <a:close/>
                </a:path>
                <a:path w="757555" h="83184">
                  <a:moveTo>
                    <a:pt x="672858" y="3556"/>
                  </a:moveTo>
                  <a:lnTo>
                    <a:pt x="672655" y="3860"/>
                  </a:lnTo>
                  <a:lnTo>
                    <a:pt x="672858" y="3556"/>
                  </a:lnTo>
                  <a:close/>
                </a:path>
                <a:path w="757555" h="83184">
                  <a:moveTo>
                    <a:pt x="673328" y="30480"/>
                  </a:moveTo>
                  <a:lnTo>
                    <a:pt x="673188" y="29718"/>
                  </a:lnTo>
                  <a:lnTo>
                    <a:pt x="672960" y="28448"/>
                  </a:lnTo>
                  <a:lnTo>
                    <a:pt x="672655" y="29083"/>
                  </a:lnTo>
                  <a:lnTo>
                    <a:pt x="672541" y="29337"/>
                  </a:lnTo>
                  <a:lnTo>
                    <a:pt x="672350" y="29972"/>
                  </a:lnTo>
                  <a:lnTo>
                    <a:pt x="672693" y="29718"/>
                  </a:lnTo>
                  <a:lnTo>
                    <a:pt x="673328" y="30480"/>
                  </a:lnTo>
                  <a:close/>
                </a:path>
                <a:path w="757555" h="83184">
                  <a:moveTo>
                    <a:pt x="673569" y="4699"/>
                  </a:moveTo>
                  <a:lnTo>
                    <a:pt x="672947" y="5092"/>
                  </a:lnTo>
                  <a:lnTo>
                    <a:pt x="673074" y="5207"/>
                  </a:lnTo>
                  <a:lnTo>
                    <a:pt x="673392" y="5207"/>
                  </a:lnTo>
                  <a:lnTo>
                    <a:pt x="673569" y="4699"/>
                  </a:lnTo>
                  <a:close/>
                </a:path>
                <a:path w="757555" h="83184">
                  <a:moveTo>
                    <a:pt x="679627" y="26670"/>
                  </a:moveTo>
                  <a:lnTo>
                    <a:pt x="679310" y="26670"/>
                  </a:lnTo>
                  <a:lnTo>
                    <a:pt x="679627" y="26670"/>
                  </a:lnTo>
                  <a:close/>
                </a:path>
                <a:path w="757555" h="83184">
                  <a:moveTo>
                    <a:pt x="681443" y="6527"/>
                  </a:moveTo>
                  <a:lnTo>
                    <a:pt x="681304" y="6223"/>
                  </a:lnTo>
                  <a:lnTo>
                    <a:pt x="681177" y="6057"/>
                  </a:lnTo>
                  <a:lnTo>
                    <a:pt x="681164" y="6324"/>
                  </a:lnTo>
                  <a:lnTo>
                    <a:pt x="681355" y="6464"/>
                  </a:lnTo>
                  <a:close/>
                </a:path>
                <a:path w="757555" h="83184">
                  <a:moveTo>
                    <a:pt x="684276" y="4699"/>
                  </a:moveTo>
                  <a:lnTo>
                    <a:pt x="683882" y="5588"/>
                  </a:lnTo>
                  <a:lnTo>
                    <a:pt x="683806" y="6096"/>
                  </a:lnTo>
                  <a:lnTo>
                    <a:pt x="684072" y="6464"/>
                  </a:lnTo>
                  <a:lnTo>
                    <a:pt x="684276" y="6731"/>
                  </a:lnTo>
                  <a:lnTo>
                    <a:pt x="684212" y="6604"/>
                  </a:lnTo>
                  <a:lnTo>
                    <a:pt x="684276" y="4699"/>
                  </a:lnTo>
                  <a:close/>
                </a:path>
                <a:path w="757555" h="83184">
                  <a:moveTo>
                    <a:pt x="686282" y="8940"/>
                  </a:moveTo>
                  <a:lnTo>
                    <a:pt x="686244" y="8636"/>
                  </a:lnTo>
                  <a:lnTo>
                    <a:pt x="686104" y="8890"/>
                  </a:lnTo>
                  <a:lnTo>
                    <a:pt x="685977" y="9118"/>
                  </a:lnTo>
                  <a:lnTo>
                    <a:pt x="686079" y="9410"/>
                  </a:lnTo>
                  <a:lnTo>
                    <a:pt x="686257" y="9296"/>
                  </a:lnTo>
                  <a:lnTo>
                    <a:pt x="686282" y="8940"/>
                  </a:lnTo>
                  <a:close/>
                </a:path>
                <a:path w="757555" h="83184">
                  <a:moveTo>
                    <a:pt x="686828" y="7620"/>
                  </a:moveTo>
                  <a:lnTo>
                    <a:pt x="686219" y="6350"/>
                  </a:lnTo>
                  <a:lnTo>
                    <a:pt x="686295" y="7620"/>
                  </a:lnTo>
                  <a:lnTo>
                    <a:pt x="686142" y="7366"/>
                  </a:lnTo>
                  <a:lnTo>
                    <a:pt x="685596" y="6477"/>
                  </a:lnTo>
                  <a:lnTo>
                    <a:pt x="684326" y="6731"/>
                  </a:lnTo>
                  <a:lnTo>
                    <a:pt x="684923" y="7366"/>
                  </a:lnTo>
                  <a:lnTo>
                    <a:pt x="684314" y="6718"/>
                  </a:lnTo>
                  <a:lnTo>
                    <a:pt x="683374" y="5715"/>
                  </a:lnTo>
                  <a:lnTo>
                    <a:pt x="682942" y="7620"/>
                  </a:lnTo>
                  <a:lnTo>
                    <a:pt x="681443" y="6604"/>
                  </a:lnTo>
                  <a:lnTo>
                    <a:pt x="681761" y="7239"/>
                  </a:lnTo>
                  <a:lnTo>
                    <a:pt x="682180" y="8636"/>
                  </a:lnTo>
                  <a:lnTo>
                    <a:pt x="681977" y="8636"/>
                  </a:lnTo>
                  <a:lnTo>
                    <a:pt x="679831" y="7493"/>
                  </a:lnTo>
                  <a:lnTo>
                    <a:pt x="681507" y="11176"/>
                  </a:lnTo>
                  <a:lnTo>
                    <a:pt x="680300" y="11811"/>
                  </a:lnTo>
                  <a:lnTo>
                    <a:pt x="679424" y="10414"/>
                  </a:lnTo>
                  <a:lnTo>
                    <a:pt x="679348" y="10287"/>
                  </a:lnTo>
                  <a:lnTo>
                    <a:pt x="679475" y="9144"/>
                  </a:lnTo>
                  <a:lnTo>
                    <a:pt x="679831" y="7493"/>
                  </a:lnTo>
                  <a:lnTo>
                    <a:pt x="679856" y="7366"/>
                  </a:lnTo>
                  <a:lnTo>
                    <a:pt x="678802" y="9144"/>
                  </a:lnTo>
                  <a:lnTo>
                    <a:pt x="677913" y="8128"/>
                  </a:lnTo>
                  <a:lnTo>
                    <a:pt x="677900" y="7366"/>
                  </a:lnTo>
                  <a:lnTo>
                    <a:pt x="678268" y="4826"/>
                  </a:lnTo>
                  <a:lnTo>
                    <a:pt x="677456" y="7366"/>
                  </a:lnTo>
                  <a:lnTo>
                    <a:pt x="676541" y="5334"/>
                  </a:lnTo>
                  <a:lnTo>
                    <a:pt x="675805" y="3683"/>
                  </a:lnTo>
                  <a:lnTo>
                    <a:pt x="675068" y="3302"/>
                  </a:lnTo>
                  <a:lnTo>
                    <a:pt x="675246" y="2921"/>
                  </a:lnTo>
                  <a:lnTo>
                    <a:pt x="674624" y="2921"/>
                  </a:lnTo>
                  <a:lnTo>
                    <a:pt x="675360" y="5321"/>
                  </a:lnTo>
                  <a:lnTo>
                    <a:pt x="675081" y="5080"/>
                  </a:lnTo>
                  <a:lnTo>
                    <a:pt x="674941" y="4953"/>
                  </a:lnTo>
                  <a:lnTo>
                    <a:pt x="674636" y="5080"/>
                  </a:lnTo>
                  <a:lnTo>
                    <a:pt x="674471" y="4064"/>
                  </a:lnTo>
                  <a:lnTo>
                    <a:pt x="674458" y="5969"/>
                  </a:lnTo>
                  <a:lnTo>
                    <a:pt x="675297" y="7747"/>
                  </a:lnTo>
                  <a:lnTo>
                    <a:pt x="675398" y="8128"/>
                  </a:lnTo>
                  <a:lnTo>
                    <a:pt x="675030" y="10414"/>
                  </a:lnTo>
                  <a:lnTo>
                    <a:pt x="674458" y="9385"/>
                  </a:lnTo>
                  <a:lnTo>
                    <a:pt x="674763" y="9525"/>
                  </a:lnTo>
                  <a:lnTo>
                    <a:pt x="674535" y="9144"/>
                  </a:lnTo>
                  <a:lnTo>
                    <a:pt x="674319" y="8763"/>
                  </a:lnTo>
                  <a:lnTo>
                    <a:pt x="674293" y="9309"/>
                  </a:lnTo>
                  <a:lnTo>
                    <a:pt x="673747" y="11938"/>
                  </a:lnTo>
                  <a:lnTo>
                    <a:pt x="673468" y="10668"/>
                  </a:lnTo>
                  <a:lnTo>
                    <a:pt x="673201" y="9398"/>
                  </a:lnTo>
                  <a:lnTo>
                    <a:pt x="673061" y="8763"/>
                  </a:lnTo>
                  <a:lnTo>
                    <a:pt x="674293" y="9309"/>
                  </a:lnTo>
                  <a:lnTo>
                    <a:pt x="674293" y="8724"/>
                  </a:lnTo>
                  <a:lnTo>
                    <a:pt x="673785" y="7874"/>
                  </a:lnTo>
                  <a:lnTo>
                    <a:pt x="672363" y="5461"/>
                  </a:lnTo>
                  <a:lnTo>
                    <a:pt x="672947" y="5092"/>
                  </a:lnTo>
                  <a:lnTo>
                    <a:pt x="672693" y="4864"/>
                  </a:lnTo>
                  <a:lnTo>
                    <a:pt x="672579" y="4572"/>
                  </a:lnTo>
                  <a:lnTo>
                    <a:pt x="672465" y="3683"/>
                  </a:lnTo>
                  <a:lnTo>
                    <a:pt x="670737" y="1270"/>
                  </a:lnTo>
                  <a:lnTo>
                    <a:pt x="672566" y="7747"/>
                  </a:lnTo>
                  <a:lnTo>
                    <a:pt x="671042" y="7874"/>
                  </a:lnTo>
                  <a:lnTo>
                    <a:pt x="670928" y="5969"/>
                  </a:lnTo>
                  <a:lnTo>
                    <a:pt x="670598" y="5321"/>
                  </a:lnTo>
                  <a:lnTo>
                    <a:pt x="670610" y="8382"/>
                  </a:lnTo>
                  <a:lnTo>
                    <a:pt x="670382" y="9398"/>
                  </a:lnTo>
                  <a:lnTo>
                    <a:pt x="669175" y="8128"/>
                  </a:lnTo>
                  <a:lnTo>
                    <a:pt x="669493" y="10668"/>
                  </a:lnTo>
                  <a:lnTo>
                    <a:pt x="668959" y="10541"/>
                  </a:lnTo>
                  <a:lnTo>
                    <a:pt x="669645" y="11176"/>
                  </a:lnTo>
                  <a:lnTo>
                    <a:pt x="669734" y="12827"/>
                  </a:lnTo>
                  <a:lnTo>
                    <a:pt x="686092" y="12827"/>
                  </a:lnTo>
                  <a:lnTo>
                    <a:pt x="685914" y="11938"/>
                  </a:lnTo>
                  <a:lnTo>
                    <a:pt x="685888" y="11811"/>
                  </a:lnTo>
                  <a:lnTo>
                    <a:pt x="685342" y="9194"/>
                  </a:lnTo>
                  <a:lnTo>
                    <a:pt x="685533" y="8636"/>
                  </a:lnTo>
                  <a:lnTo>
                    <a:pt x="685787" y="8001"/>
                  </a:lnTo>
                  <a:lnTo>
                    <a:pt x="686015" y="7874"/>
                  </a:lnTo>
                  <a:lnTo>
                    <a:pt x="686130" y="8128"/>
                  </a:lnTo>
                  <a:lnTo>
                    <a:pt x="686244" y="8636"/>
                  </a:lnTo>
                  <a:lnTo>
                    <a:pt x="686689" y="7874"/>
                  </a:lnTo>
                  <a:lnTo>
                    <a:pt x="686828" y="7620"/>
                  </a:lnTo>
                  <a:close/>
                </a:path>
                <a:path w="757555" h="83184">
                  <a:moveTo>
                    <a:pt x="689724" y="21564"/>
                  </a:moveTo>
                  <a:lnTo>
                    <a:pt x="689419" y="21412"/>
                  </a:lnTo>
                  <a:lnTo>
                    <a:pt x="689051" y="21170"/>
                  </a:lnTo>
                  <a:lnTo>
                    <a:pt x="688822" y="21640"/>
                  </a:lnTo>
                  <a:lnTo>
                    <a:pt x="689254" y="22174"/>
                  </a:lnTo>
                  <a:lnTo>
                    <a:pt x="689521" y="22009"/>
                  </a:lnTo>
                  <a:lnTo>
                    <a:pt x="689724" y="21564"/>
                  </a:lnTo>
                  <a:close/>
                </a:path>
                <a:path w="757555" h="83184">
                  <a:moveTo>
                    <a:pt x="691781" y="6731"/>
                  </a:moveTo>
                  <a:lnTo>
                    <a:pt x="691032" y="4826"/>
                  </a:lnTo>
                  <a:lnTo>
                    <a:pt x="690854" y="7239"/>
                  </a:lnTo>
                  <a:lnTo>
                    <a:pt x="691781" y="6731"/>
                  </a:lnTo>
                  <a:close/>
                </a:path>
                <a:path w="757555" h="83184">
                  <a:moveTo>
                    <a:pt x="692467" y="6350"/>
                  </a:moveTo>
                  <a:lnTo>
                    <a:pt x="692010" y="6604"/>
                  </a:lnTo>
                  <a:lnTo>
                    <a:pt x="691908" y="6959"/>
                  </a:lnTo>
                  <a:lnTo>
                    <a:pt x="692429" y="8242"/>
                  </a:lnTo>
                  <a:lnTo>
                    <a:pt x="692467" y="6350"/>
                  </a:lnTo>
                  <a:close/>
                </a:path>
                <a:path w="757555" h="83184">
                  <a:moveTo>
                    <a:pt x="701230" y="22860"/>
                  </a:moveTo>
                  <a:lnTo>
                    <a:pt x="701141" y="22567"/>
                  </a:lnTo>
                  <a:lnTo>
                    <a:pt x="699262" y="20193"/>
                  </a:lnTo>
                  <a:lnTo>
                    <a:pt x="700265" y="23368"/>
                  </a:lnTo>
                  <a:lnTo>
                    <a:pt x="701230" y="22860"/>
                  </a:lnTo>
                  <a:close/>
                </a:path>
                <a:path w="757555" h="83184">
                  <a:moveTo>
                    <a:pt x="701344" y="6985"/>
                  </a:moveTo>
                  <a:lnTo>
                    <a:pt x="701179" y="6896"/>
                  </a:lnTo>
                  <a:lnTo>
                    <a:pt x="701344" y="6985"/>
                  </a:lnTo>
                  <a:close/>
                </a:path>
                <a:path w="757555" h="83184">
                  <a:moveTo>
                    <a:pt x="711657" y="7239"/>
                  </a:moveTo>
                  <a:lnTo>
                    <a:pt x="710819" y="6273"/>
                  </a:lnTo>
                  <a:lnTo>
                    <a:pt x="710946" y="7391"/>
                  </a:lnTo>
                  <a:lnTo>
                    <a:pt x="711301" y="7035"/>
                  </a:lnTo>
                  <a:lnTo>
                    <a:pt x="711657" y="7239"/>
                  </a:lnTo>
                  <a:close/>
                </a:path>
                <a:path w="757555" h="83184">
                  <a:moveTo>
                    <a:pt x="711987" y="7607"/>
                  </a:moveTo>
                  <a:lnTo>
                    <a:pt x="711885" y="7391"/>
                  </a:lnTo>
                  <a:lnTo>
                    <a:pt x="711657" y="7239"/>
                  </a:lnTo>
                  <a:lnTo>
                    <a:pt x="711987" y="7607"/>
                  </a:lnTo>
                  <a:close/>
                </a:path>
                <a:path w="757555" h="83184">
                  <a:moveTo>
                    <a:pt x="716140" y="3035"/>
                  </a:moveTo>
                  <a:lnTo>
                    <a:pt x="716051" y="2603"/>
                  </a:lnTo>
                  <a:lnTo>
                    <a:pt x="715962" y="2235"/>
                  </a:lnTo>
                  <a:lnTo>
                    <a:pt x="715911" y="2006"/>
                  </a:lnTo>
                  <a:lnTo>
                    <a:pt x="715949" y="2374"/>
                  </a:lnTo>
                  <a:lnTo>
                    <a:pt x="716051" y="2717"/>
                  </a:lnTo>
                  <a:lnTo>
                    <a:pt x="716140" y="3035"/>
                  </a:lnTo>
                  <a:close/>
                </a:path>
                <a:path w="757555" h="83184">
                  <a:moveTo>
                    <a:pt x="718654" y="8788"/>
                  </a:moveTo>
                  <a:lnTo>
                    <a:pt x="718553" y="6858"/>
                  </a:lnTo>
                  <a:lnTo>
                    <a:pt x="718058" y="6350"/>
                  </a:lnTo>
                  <a:lnTo>
                    <a:pt x="718146" y="6858"/>
                  </a:lnTo>
                  <a:lnTo>
                    <a:pt x="718654" y="8788"/>
                  </a:lnTo>
                  <a:close/>
                </a:path>
                <a:path w="757555" h="83184">
                  <a:moveTo>
                    <a:pt x="718769" y="9271"/>
                  </a:moveTo>
                  <a:lnTo>
                    <a:pt x="718654" y="8788"/>
                  </a:lnTo>
                  <a:lnTo>
                    <a:pt x="718743" y="9258"/>
                  </a:lnTo>
                  <a:close/>
                </a:path>
                <a:path w="757555" h="83184">
                  <a:moveTo>
                    <a:pt x="722579" y="2247"/>
                  </a:moveTo>
                  <a:lnTo>
                    <a:pt x="722553" y="1778"/>
                  </a:lnTo>
                  <a:lnTo>
                    <a:pt x="722515" y="1231"/>
                  </a:lnTo>
                  <a:lnTo>
                    <a:pt x="722363" y="2679"/>
                  </a:lnTo>
                  <a:lnTo>
                    <a:pt x="722579" y="2654"/>
                  </a:lnTo>
                  <a:lnTo>
                    <a:pt x="722579" y="2247"/>
                  </a:lnTo>
                  <a:close/>
                </a:path>
                <a:path w="757555" h="83184">
                  <a:moveTo>
                    <a:pt x="725906" y="16446"/>
                  </a:moveTo>
                  <a:lnTo>
                    <a:pt x="725868" y="16256"/>
                  </a:lnTo>
                  <a:lnTo>
                    <a:pt x="725766" y="15989"/>
                  </a:lnTo>
                  <a:lnTo>
                    <a:pt x="725639" y="15748"/>
                  </a:lnTo>
                  <a:lnTo>
                    <a:pt x="725703" y="15976"/>
                  </a:lnTo>
                  <a:lnTo>
                    <a:pt x="725792" y="16230"/>
                  </a:lnTo>
                  <a:lnTo>
                    <a:pt x="725906" y="16446"/>
                  </a:lnTo>
                  <a:close/>
                </a:path>
                <a:path w="757555" h="83184">
                  <a:moveTo>
                    <a:pt x="728764" y="13716"/>
                  </a:moveTo>
                  <a:lnTo>
                    <a:pt x="728687" y="13081"/>
                  </a:lnTo>
                  <a:lnTo>
                    <a:pt x="727646" y="11684"/>
                  </a:lnTo>
                  <a:lnTo>
                    <a:pt x="727964" y="13970"/>
                  </a:lnTo>
                  <a:lnTo>
                    <a:pt x="728764" y="13716"/>
                  </a:lnTo>
                  <a:close/>
                </a:path>
                <a:path w="757555" h="83184">
                  <a:moveTo>
                    <a:pt x="731253" y="2832"/>
                  </a:moveTo>
                  <a:lnTo>
                    <a:pt x="731050" y="1625"/>
                  </a:lnTo>
                  <a:lnTo>
                    <a:pt x="730834" y="787"/>
                  </a:lnTo>
                  <a:lnTo>
                    <a:pt x="730631" y="698"/>
                  </a:lnTo>
                  <a:lnTo>
                    <a:pt x="731024" y="3619"/>
                  </a:lnTo>
                  <a:lnTo>
                    <a:pt x="731139" y="4902"/>
                  </a:lnTo>
                  <a:lnTo>
                    <a:pt x="731050" y="3683"/>
                  </a:lnTo>
                  <a:lnTo>
                    <a:pt x="731113" y="3086"/>
                  </a:lnTo>
                  <a:lnTo>
                    <a:pt x="731253" y="2832"/>
                  </a:lnTo>
                  <a:close/>
                </a:path>
                <a:path w="757555" h="83184">
                  <a:moveTo>
                    <a:pt x="735126" y="16344"/>
                  </a:moveTo>
                  <a:lnTo>
                    <a:pt x="735114" y="15836"/>
                  </a:lnTo>
                  <a:lnTo>
                    <a:pt x="735050" y="15455"/>
                  </a:lnTo>
                  <a:lnTo>
                    <a:pt x="735012" y="15100"/>
                  </a:lnTo>
                  <a:lnTo>
                    <a:pt x="735126" y="16344"/>
                  </a:lnTo>
                  <a:close/>
                </a:path>
                <a:path w="757555" h="83184">
                  <a:moveTo>
                    <a:pt x="736993" y="5842"/>
                  </a:moveTo>
                  <a:lnTo>
                    <a:pt x="736422" y="6223"/>
                  </a:lnTo>
                  <a:lnTo>
                    <a:pt x="736307" y="6667"/>
                  </a:lnTo>
                  <a:lnTo>
                    <a:pt x="736434" y="7277"/>
                  </a:lnTo>
                  <a:lnTo>
                    <a:pt x="736993" y="5842"/>
                  </a:lnTo>
                  <a:close/>
                </a:path>
                <a:path w="757555" h="83184">
                  <a:moveTo>
                    <a:pt x="738682" y="16738"/>
                  </a:moveTo>
                  <a:lnTo>
                    <a:pt x="738581" y="15748"/>
                  </a:lnTo>
                  <a:lnTo>
                    <a:pt x="738517" y="15875"/>
                  </a:lnTo>
                  <a:lnTo>
                    <a:pt x="738454" y="16560"/>
                  </a:lnTo>
                  <a:lnTo>
                    <a:pt x="738682" y="16738"/>
                  </a:lnTo>
                  <a:close/>
                </a:path>
                <a:path w="757555" h="83184">
                  <a:moveTo>
                    <a:pt x="739571" y="17399"/>
                  </a:moveTo>
                  <a:lnTo>
                    <a:pt x="738682" y="16738"/>
                  </a:lnTo>
                  <a:lnTo>
                    <a:pt x="738847" y="18288"/>
                  </a:lnTo>
                  <a:lnTo>
                    <a:pt x="739571" y="17399"/>
                  </a:lnTo>
                  <a:close/>
                </a:path>
                <a:path w="757555" h="83184">
                  <a:moveTo>
                    <a:pt x="745401" y="3302"/>
                  </a:moveTo>
                  <a:lnTo>
                    <a:pt x="745312" y="3505"/>
                  </a:lnTo>
                  <a:lnTo>
                    <a:pt x="745401" y="3302"/>
                  </a:lnTo>
                  <a:close/>
                </a:path>
                <a:path w="757555" h="83184">
                  <a:moveTo>
                    <a:pt x="748728" y="14859"/>
                  </a:moveTo>
                  <a:lnTo>
                    <a:pt x="748512" y="14960"/>
                  </a:lnTo>
                  <a:lnTo>
                    <a:pt x="748665" y="14986"/>
                  </a:lnTo>
                  <a:lnTo>
                    <a:pt x="748728" y="14859"/>
                  </a:lnTo>
                  <a:close/>
                </a:path>
                <a:path w="757555" h="83184">
                  <a:moveTo>
                    <a:pt x="748817" y="12255"/>
                  </a:moveTo>
                  <a:lnTo>
                    <a:pt x="748715" y="11303"/>
                  </a:lnTo>
                  <a:lnTo>
                    <a:pt x="748449" y="10071"/>
                  </a:lnTo>
                  <a:lnTo>
                    <a:pt x="748068" y="10033"/>
                  </a:lnTo>
                  <a:lnTo>
                    <a:pt x="748055" y="9779"/>
                  </a:lnTo>
                  <a:lnTo>
                    <a:pt x="748042" y="9398"/>
                  </a:lnTo>
                  <a:lnTo>
                    <a:pt x="747839" y="5588"/>
                  </a:lnTo>
                  <a:lnTo>
                    <a:pt x="747318" y="9398"/>
                  </a:lnTo>
                  <a:lnTo>
                    <a:pt x="746874" y="8128"/>
                  </a:lnTo>
                  <a:lnTo>
                    <a:pt x="746569" y="6858"/>
                  </a:lnTo>
                  <a:lnTo>
                    <a:pt x="746442" y="6337"/>
                  </a:lnTo>
                  <a:lnTo>
                    <a:pt x="746569" y="5588"/>
                  </a:lnTo>
                  <a:lnTo>
                    <a:pt x="746709" y="5321"/>
                  </a:lnTo>
                  <a:lnTo>
                    <a:pt x="746594" y="4864"/>
                  </a:lnTo>
                  <a:lnTo>
                    <a:pt x="745680" y="3175"/>
                  </a:lnTo>
                  <a:lnTo>
                    <a:pt x="746340" y="6858"/>
                  </a:lnTo>
                  <a:lnTo>
                    <a:pt x="745604" y="5207"/>
                  </a:lnTo>
                  <a:lnTo>
                    <a:pt x="745274" y="4445"/>
                  </a:lnTo>
                  <a:lnTo>
                    <a:pt x="745210" y="3810"/>
                  </a:lnTo>
                  <a:lnTo>
                    <a:pt x="744677" y="5207"/>
                  </a:lnTo>
                  <a:lnTo>
                    <a:pt x="744575" y="3937"/>
                  </a:lnTo>
                  <a:lnTo>
                    <a:pt x="744067" y="2159"/>
                  </a:lnTo>
                  <a:lnTo>
                    <a:pt x="744613" y="2667"/>
                  </a:lnTo>
                  <a:lnTo>
                    <a:pt x="744207" y="2159"/>
                  </a:lnTo>
                  <a:lnTo>
                    <a:pt x="742873" y="508"/>
                  </a:lnTo>
                  <a:lnTo>
                    <a:pt x="742975" y="6350"/>
                  </a:lnTo>
                  <a:lnTo>
                    <a:pt x="741972" y="3302"/>
                  </a:lnTo>
                  <a:lnTo>
                    <a:pt x="742022" y="2794"/>
                  </a:lnTo>
                  <a:lnTo>
                    <a:pt x="740384" y="4572"/>
                  </a:lnTo>
                  <a:lnTo>
                    <a:pt x="742327" y="5969"/>
                  </a:lnTo>
                  <a:lnTo>
                    <a:pt x="741527" y="9906"/>
                  </a:lnTo>
                  <a:lnTo>
                    <a:pt x="741375" y="9398"/>
                  </a:lnTo>
                  <a:lnTo>
                    <a:pt x="741311" y="9144"/>
                  </a:lnTo>
                  <a:lnTo>
                    <a:pt x="740829" y="7493"/>
                  </a:lnTo>
                  <a:lnTo>
                    <a:pt x="740244" y="5461"/>
                  </a:lnTo>
                  <a:lnTo>
                    <a:pt x="739343" y="2286"/>
                  </a:lnTo>
                  <a:lnTo>
                    <a:pt x="739673" y="5461"/>
                  </a:lnTo>
                  <a:lnTo>
                    <a:pt x="739355" y="5334"/>
                  </a:lnTo>
                  <a:lnTo>
                    <a:pt x="739038" y="5207"/>
                  </a:lnTo>
                  <a:lnTo>
                    <a:pt x="738911" y="3937"/>
                  </a:lnTo>
                  <a:lnTo>
                    <a:pt x="738530" y="6223"/>
                  </a:lnTo>
                  <a:lnTo>
                    <a:pt x="739254" y="5334"/>
                  </a:lnTo>
                  <a:lnTo>
                    <a:pt x="739165" y="7493"/>
                  </a:lnTo>
                  <a:lnTo>
                    <a:pt x="738530" y="6223"/>
                  </a:lnTo>
                  <a:lnTo>
                    <a:pt x="737768" y="4699"/>
                  </a:lnTo>
                  <a:lnTo>
                    <a:pt x="736828" y="9144"/>
                  </a:lnTo>
                  <a:lnTo>
                    <a:pt x="736777" y="8890"/>
                  </a:lnTo>
                  <a:lnTo>
                    <a:pt x="736536" y="7747"/>
                  </a:lnTo>
                  <a:lnTo>
                    <a:pt x="736434" y="7277"/>
                  </a:lnTo>
                  <a:lnTo>
                    <a:pt x="736257" y="7747"/>
                  </a:lnTo>
                  <a:lnTo>
                    <a:pt x="736015" y="6604"/>
                  </a:lnTo>
                  <a:lnTo>
                    <a:pt x="736231" y="6350"/>
                  </a:lnTo>
                  <a:lnTo>
                    <a:pt x="735799" y="4191"/>
                  </a:lnTo>
                  <a:lnTo>
                    <a:pt x="735863" y="5943"/>
                  </a:lnTo>
                  <a:lnTo>
                    <a:pt x="735838" y="5753"/>
                  </a:lnTo>
                  <a:lnTo>
                    <a:pt x="735850" y="6604"/>
                  </a:lnTo>
                  <a:lnTo>
                    <a:pt x="735749" y="5321"/>
                  </a:lnTo>
                  <a:lnTo>
                    <a:pt x="735114" y="2413"/>
                  </a:lnTo>
                  <a:lnTo>
                    <a:pt x="735279" y="8890"/>
                  </a:lnTo>
                  <a:lnTo>
                    <a:pt x="735139" y="8636"/>
                  </a:lnTo>
                  <a:lnTo>
                    <a:pt x="735076" y="8509"/>
                  </a:lnTo>
                  <a:lnTo>
                    <a:pt x="734555" y="7493"/>
                  </a:lnTo>
                  <a:lnTo>
                    <a:pt x="734136" y="6667"/>
                  </a:lnTo>
                  <a:lnTo>
                    <a:pt x="734009" y="6223"/>
                  </a:lnTo>
                  <a:lnTo>
                    <a:pt x="733844" y="3683"/>
                  </a:lnTo>
                  <a:lnTo>
                    <a:pt x="734885" y="4953"/>
                  </a:lnTo>
                  <a:lnTo>
                    <a:pt x="734187" y="3683"/>
                  </a:lnTo>
                  <a:lnTo>
                    <a:pt x="733628" y="2667"/>
                  </a:lnTo>
                  <a:lnTo>
                    <a:pt x="733882" y="7493"/>
                  </a:lnTo>
                  <a:lnTo>
                    <a:pt x="733653" y="6858"/>
                  </a:lnTo>
                  <a:lnTo>
                    <a:pt x="733552" y="6604"/>
                  </a:lnTo>
                  <a:lnTo>
                    <a:pt x="731824" y="1905"/>
                  </a:lnTo>
                  <a:lnTo>
                    <a:pt x="731469" y="2540"/>
                  </a:lnTo>
                  <a:lnTo>
                    <a:pt x="731367" y="3683"/>
                  </a:lnTo>
                  <a:lnTo>
                    <a:pt x="731824" y="6604"/>
                  </a:lnTo>
                  <a:lnTo>
                    <a:pt x="731697" y="6477"/>
                  </a:lnTo>
                  <a:lnTo>
                    <a:pt x="731443" y="6223"/>
                  </a:lnTo>
                  <a:lnTo>
                    <a:pt x="729957" y="4699"/>
                  </a:lnTo>
                  <a:lnTo>
                    <a:pt x="728954" y="6223"/>
                  </a:lnTo>
                  <a:lnTo>
                    <a:pt x="728827" y="4826"/>
                  </a:lnTo>
                  <a:lnTo>
                    <a:pt x="726376" y="4445"/>
                  </a:lnTo>
                  <a:lnTo>
                    <a:pt x="725030" y="3314"/>
                  </a:lnTo>
                  <a:lnTo>
                    <a:pt x="725360" y="6477"/>
                  </a:lnTo>
                  <a:lnTo>
                    <a:pt x="724090" y="5969"/>
                  </a:lnTo>
                  <a:lnTo>
                    <a:pt x="723392" y="6858"/>
                  </a:lnTo>
                  <a:lnTo>
                    <a:pt x="723265" y="5969"/>
                  </a:lnTo>
                  <a:lnTo>
                    <a:pt x="723163" y="5207"/>
                  </a:lnTo>
                  <a:lnTo>
                    <a:pt x="723252" y="2921"/>
                  </a:lnTo>
                  <a:lnTo>
                    <a:pt x="723353" y="2540"/>
                  </a:lnTo>
                  <a:lnTo>
                    <a:pt x="722579" y="2667"/>
                  </a:lnTo>
                  <a:lnTo>
                    <a:pt x="722553" y="4064"/>
                  </a:lnTo>
                  <a:lnTo>
                    <a:pt x="722426" y="4699"/>
                  </a:lnTo>
                  <a:lnTo>
                    <a:pt x="721995" y="5207"/>
                  </a:lnTo>
                  <a:lnTo>
                    <a:pt x="721741" y="2286"/>
                  </a:lnTo>
                  <a:lnTo>
                    <a:pt x="720712" y="2667"/>
                  </a:lnTo>
                  <a:lnTo>
                    <a:pt x="720153" y="5969"/>
                  </a:lnTo>
                  <a:lnTo>
                    <a:pt x="718515" y="4318"/>
                  </a:lnTo>
                  <a:lnTo>
                    <a:pt x="718845" y="6858"/>
                  </a:lnTo>
                  <a:lnTo>
                    <a:pt x="718972" y="7239"/>
                  </a:lnTo>
                  <a:lnTo>
                    <a:pt x="720610" y="11049"/>
                  </a:lnTo>
                  <a:lnTo>
                    <a:pt x="720699" y="11557"/>
                  </a:lnTo>
                  <a:lnTo>
                    <a:pt x="719632" y="13462"/>
                  </a:lnTo>
                  <a:lnTo>
                    <a:pt x="719493" y="12827"/>
                  </a:lnTo>
                  <a:lnTo>
                    <a:pt x="719239" y="11557"/>
                  </a:lnTo>
                  <a:lnTo>
                    <a:pt x="719226" y="11430"/>
                  </a:lnTo>
                  <a:lnTo>
                    <a:pt x="719010" y="10287"/>
                  </a:lnTo>
                  <a:lnTo>
                    <a:pt x="718959" y="10045"/>
                  </a:lnTo>
                  <a:lnTo>
                    <a:pt x="718934" y="10287"/>
                  </a:lnTo>
                  <a:lnTo>
                    <a:pt x="718654" y="9779"/>
                  </a:lnTo>
                  <a:lnTo>
                    <a:pt x="718616" y="9194"/>
                  </a:lnTo>
                  <a:lnTo>
                    <a:pt x="718248" y="9017"/>
                  </a:lnTo>
                  <a:lnTo>
                    <a:pt x="718032" y="7620"/>
                  </a:lnTo>
                  <a:lnTo>
                    <a:pt x="717931" y="6985"/>
                  </a:lnTo>
                  <a:lnTo>
                    <a:pt x="717638" y="7620"/>
                  </a:lnTo>
                  <a:lnTo>
                    <a:pt x="717511" y="6477"/>
                  </a:lnTo>
                  <a:lnTo>
                    <a:pt x="717562" y="5842"/>
                  </a:lnTo>
                  <a:lnTo>
                    <a:pt x="718032" y="6858"/>
                  </a:lnTo>
                  <a:lnTo>
                    <a:pt x="718058" y="6350"/>
                  </a:lnTo>
                  <a:lnTo>
                    <a:pt x="718070" y="6223"/>
                  </a:lnTo>
                  <a:lnTo>
                    <a:pt x="718083" y="5969"/>
                  </a:lnTo>
                  <a:lnTo>
                    <a:pt x="717778" y="5842"/>
                  </a:lnTo>
                  <a:lnTo>
                    <a:pt x="717473" y="5715"/>
                  </a:lnTo>
                  <a:lnTo>
                    <a:pt x="716610" y="4572"/>
                  </a:lnTo>
                  <a:lnTo>
                    <a:pt x="716140" y="3048"/>
                  </a:lnTo>
                  <a:lnTo>
                    <a:pt x="716356" y="4064"/>
                  </a:lnTo>
                  <a:lnTo>
                    <a:pt x="716457" y="5969"/>
                  </a:lnTo>
                  <a:lnTo>
                    <a:pt x="716203" y="6223"/>
                  </a:lnTo>
                  <a:lnTo>
                    <a:pt x="715187" y="6477"/>
                  </a:lnTo>
                  <a:lnTo>
                    <a:pt x="715238" y="5969"/>
                  </a:lnTo>
                  <a:lnTo>
                    <a:pt x="715416" y="4318"/>
                  </a:lnTo>
                  <a:lnTo>
                    <a:pt x="715365" y="3683"/>
                  </a:lnTo>
                  <a:lnTo>
                    <a:pt x="714692" y="2794"/>
                  </a:lnTo>
                  <a:lnTo>
                    <a:pt x="714654" y="4318"/>
                  </a:lnTo>
                  <a:lnTo>
                    <a:pt x="713752" y="2921"/>
                  </a:lnTo>
                  <a:lnTo>
                    <a:pt x="714235" y="5969"/>
                  </a:lnTo>
                  <a:lnTo>
                    <a:pt x="713930" y="5969"/>
                  </a:lnTo>
                  <a:lnTo>
                    <a:pt x="713765" y="5207"/>
                  </a:lnTo>
                  <a:lnTo>
                    <a:pt x="713663" y="4699"/>
                  </a:lnTo>
                  <a:lnTo>
                    <a:pt x="713397" y="3810"/>
                  </a:lnTo>
                  <a:lnTo>
                    <a:pt x="713066" y="5207"/>
                  </a:lnTo>
                  <a:lnTo>
                    <a:pt x="710920" y="4572"/>
                  </a:lnTo>
                  <a:lnTo>
                    <a:pt x="711987" y="7607"/>
                  </a:lnTo>
                  <a:lnTo>
                    <a:pt x="712038" y="7747"/>
                  </a:lnTo>
                  <a:lnTo>
                    <a:pt x="712228" y="7874"/>
                  </a:lnTo>
                  <a:lnTo>
                    <a:pt x="712203" y="8001"/>
                  </a:lnTo>
                  <a:lnTo>
                    <a:pt x="710869" y="11430"/>
                  </a:lnTo>
                  <a:lnTo>
                    <a:pt x="710565" y="10922"/>
                  </a:lnTo>
                  <a:lnTo>
                    <a:pt x="709333" y="8890"/>
                  </a:lnTo>
                  <a:lnTo>
                    <a:pt x="709104" y="8509"/>
                  </a:lnTo>
                  <a:lnTo>
                    <a:pt x="708190" y="6985"/>
                  </a:lnTo>
                  <a:lnTo>
                    <a:pt x="706628" y="8509"/>
                  </a:lnTo>
                  <a:lnTo>
                    <a:pt x="706475" y="7493"/>
                  </a:lnTo>
                  <a:lnTo>
                    <a:pt x="705612" y="8890"/>
                  </a:lnTo>
                  <a:lnTo>
                    <a:pt x="704253" y="8509"/>
                  </a:lnTo>
                  <a:lnTo>
                    <a:pt x="703846" y="10922"/>
                  </a:lnTo>
                  <a:lnTo>
                    <a:pt x="703529" y="10922"/>
                  </a:lnTo>
                  <a:lnTo>
                    <a:pt x="703110" y="9906"/>
                  </a:lnTo>
                  <a:lnTo>
                    <a:pt x="702906" y="9385"/>
                  </a:lnTo>
                  <a:lnTo>
                    <a:pt x="702779" y="8509"/>
                  </a:lnTo>
                  <a:lnTo>
                    <a:pt x="702754" y="7874"/>
                  </a:lnTo>
                  <a:lnTo>
                    <a:pt x="702259" y="8509"/>
                  </a:lnTo>
                  <a:lnTo>
                    <a:pt x="702170" y="9906"/>
                  </a:lnTo>
                  <a:lnTo>
                    <a:pt x="700735" y="8509"/>
                  </a:lnTo>
                  <a:lnTo>
                    <a:pt x="700976" y="7620"/>
                  </a:lnTo>
                  <a:lnTo>
                    <a:pt x="701154" y="6959"/>
                  </a:lnTo>
                  <a:lnTo>
                    <a:pt x="701255" y="6604"/>
                  </a:lnTo>
                  <a:lnTo>
                    <a:pt x="700963" y="6667"/>
                  </a:lnTo>
                  <a:lnTo>
                    <a:pt x="700824" y="6705"/>
                  </a:lnTo>
                  <a:lnTo>
                    <a:pt x="700151" y="6350"/>
                  </a:lnTo>
                  <a:lnTo>
                    <a:pt x="699668" y="4699"/>
                  </a:lnTo>
                  <a:lnTo>
                    <a:pt x="698995" y="7620"/>
                  </a:lnTo>
                  <a:lnTo>
                    <a:pt x="698957" y="4953"/>
                  </a:lnTo>
                  <a:lnTo>
                    <a:pt x="697674" y="4445"/>
                  </a:lnTo>
                  <a:lnTo>
                    <a:pt x="697496" y="4864"/>
                  </a:lnTo>
                  <a:lnTo>
                    <a:pt x="697382" y="5461"/>
                  </a:lnTo>
                  <a:lnTo>
                    <a:pt x="698080" y="6667"/>
                  </a:lnTo>
                  <a:lnTo>
                    <a:pt x="698207" y="7239"/>
                  </a:lnTo>
                  <a:lnTo>
                    <a:pt x="697826" y="7620"/>
                  </a:lnTo>
                  <a:lnTo>
                    <a:pt x="696899" y="7277"/>
                  </a:lnTo>
                  <a:lnTo>
                    <a:pt x="696772" y="7112"/>
                  </a:lnTo>
                  <a:lnTo>
                    <a:pt x="696518" y="4064"/>
                  </a:lnTo>
                  <a:lnTo>
                    <a:pt x="696404" y="3683"/>
                  </a:lnTo>
                  <a:lnTo>
                    <a:pt x="693699" y="0"/>
                  </a:lnTo>
                  <a:lnTo>
                    <a:pt x="693775" y="11557"/>
                  </a:lnTo>
                  <a:lnTo>
                    <a:pt x="692899" y="9398"/>
                  </a:lnTo>
                  <a:lnTo>
                    <a:pt x="692848" y="9271"/>
                  </a:lnTo>
                  <a:lnTo>
                    <a:pt x="692429" y="8242"/>
                  </a:lnTo>
                  <a:lnTo>
                    <a:pt x="692404" y="9271"/>
                  </a:lnTo>
                  <a:lnTo>
                    <a:pt x="691349" y="8890"/>
                  </a:lnTo>
                  <a:lnTo>
                    <a:pt x="689597" y="4191"/>
                  </a:lnTo>
                  <a:lnTo>
                    <a:pt x="689546" y="4064"/>
                  </a:lnTo>
                  <a:lnTo>
                    <a:pt x="689229" y="4191"/>
                  </a:lnTo>
                  <a:lnTo>
                    <a:pt x="687578" y="2540"/>
                  </a:lnTo>
                  <a:lnTo>
                    <a:pt x="688759" y="9385"/>
                  </a:lnTo>
                  <a:lnTo>
                    <a:pt x="687146" y="8382"/>
                  </a:lnTo>
                  <a:lnTo>
                    <a:pt x="687501" y="9398"/>
                  </a:lnTo>
                  <a:lnTo>
                    <a:pt x="688060" y="11938"/>
                  </a:lnTo>
                  <a:lnTo>
                    <a:pt x="688174" y="12788"/>
                  </a:lnTo>
                  <a:lnTo>
                    <a:pt x="687362" y="14097"/>
                  </a:lnTo>
                  <a:lnTo>
                    <a:pt x="686308" y="13843"/>
                  </a:lnTo>
                  <a:lnTo>
                    <a:pt x="686117" y="12954"/>
                  </a:lnTo>
                  <a:lnTo>
                    <a:pt x="669747" y="12954"/>
                  </a:lnTo>
                  <a:lnTo>
                    <a:pt x="669099" y="12954"/>
                  </a:lnTo>
                  <a:lnTo>
                    <a:pt x="668629" y="13449"/>
                  </a:lnTo>
                  <a:lnTo>
                    <a:pt x="668502" y="15240"/>
                  </a:lnTo>
                  <a:lnTo>
                    <a:pt x="668426" y="14986"/>
                  </a:lnTo>
                  <a:lnTo>
                    <a:pt x="667245" y="11176"/>
                  </a:lnTo>
                  <a:lnTo>
                    <a:pt x="666508" y="8763"/>
                  </a:lnTo>
                  <a:lnTo>
                    <a:pt x="665797" y="11176"/>
                  </a:lnTo>
                  <a:lnTo>
                    <a:pt x="665734" y="11049"/>
                  </a:lnTo>
                  <a:lnTo>
                    <a:pt x="665200" y="10071"/>
                  </a:lnTo>
                  <a:lnTo>
                    <a:pt x="665149" y="9017"/>
                  </a:lnTo>
                  <a:lnTo>
                    <a:pt x="665060" y="7835"/>
                  </a:lnTo>
                  <a:lnTo>
                    <a:pt x="665060" y="14986"/>
                  </a:lnTo>
                  <a:lnTo>
                    <a:pt x="664591" y="13843"/>
                  </a:lnTo>
                  <a:lnTo>
                    <a:pt x="664476" y="13589"/>
                  </a:lnTo>
                  <a:lnTo>
                    <a:pt x="664184" y="12827"/>
                  </a:lnTo>
                  <a:lnTo>
                    <a:pt x="664006" y="12369"/>
                  </a:lnTo>
                  <a:lnTo>
                    <a:pt x="663892" y="12827"/>
                  </a:lnTo>
                  <a:lnTo>
                    <a:pt x="663778" y="11811"/>
                  </a:lnTo>
                  <a:lnTo>
                    <a:pt x="664006" y="12369"/>
                  </a:lnTo>
                  <a:lnTo>
                    <a:pt x="664235" y="11430"/>
                  </a:lnTo>
                  <a:lnTo>
                    <a:pt x="664324" y="11049"/>
                  </a:lnTo>
                  <a:lnTo>
                    <a:pt x="664616" y="11303"/>
                  </a:lnTo>
                  <a:lnTo>
                    <a:pt x="664692" y="11938"/>
                  </a:lnTo>
                  <a:lnTo>
                    <a:pt x="664578" y="13449"/>
                  </a:lnTo>
                  <a:lnTo>
                    <a:pt x="665060" y="14986"/>
                  </a:lnTo>
                  <a:lnTo>
                    <a:pt x="665060" y="7835"/>
                  </a:lnTo>
                  <a:lnTo>
                    <a:pt x="665035" y="7493"/>
                  </a:lnTo>
                  <a:lnTo>
                    <a:pt x="664641" y="6858"/>
                  </a:lnTo>
                  <a:lnTo>
                    <a:pt x="663968" y="9080"/>
                  </a:lnTo>
                  <a:lnTo>
                    <a:pt x="663282" y="12827"/>
                  </a:lnTo>
                  <a:lnTo>
                    <a:pt x="663651" y="12827"/>
                  </a:lnTo>
                  <a:lnTo>
                    <a:pt x="663740" y="17399"/>
                  </a:lnTo>
                  <a:lnTo>
                    <a:pt x="662432" y="15113"/>
                  </a:lnTo>
                  <a:lnTo>
                    <a:pt x="662343" y="14859"/>
                  </a:lnTo>
                  <a:lnTo>
                    <a:pt x="662292" y="14605"/>
                  </a:lnTo>
                  <a:lnTo>
                    <a:pt x="661962" y="12446"/>
                  </a:lnTo>
                  <a:lnTo>
                    <a:pt x="661479" y="9385"/>
                  </a:lnTo>
                  <a:lnTo>
                    <a:pt x="661365" y="8839"/>
                  </a:lnTo>
                  <a:lnTo>
                    <a:pt x="659498" y="6477"/>
                  </a:lnTo>
                  <a:lnTo>
                    <a:pt x="659307" y="12446"/>
                  </a:lnTo>
                  <a:lnTo>
                    <a:pt x="657161" y="11176"/>
                  </a:lnTo>
                  <a:lnTo>
                    <a:pt x="657948" y="12192"/>
                  </a:lnTo>
                  <a:lnTo>
                    <a:pt x="658075" y="14605"/>
                  </a:lnTo>
                  <a:lnTo>
                    <a:pt x="657656" y="13970"/>
                  </a:lnTo>
                  <a:lnTo>
                    <a:pt x="657580" y="13843"/>
                  </a:lnTo>
                  <a:lnTo>
                    <a:pt x="656831" y="12700"/>
                  </a:lnTo>
                  <a:lnTo>
                    <a:pt x="656361" y="13843"/>
                  </a:lnTo>
                  <a:lnTo>
                    <a:pt x="656082" y="11684"/>
                  </a:lnTo>
                  <a:lnTo>
                    <a:pt x="655789" y="11303"/>
                  </a:lnTo>
                  <a:lnTo>
                    <a:pt x="655586" y="11049"/>
                  </a:lnTo>
                  <a:lnTo>
                    <a:pt x="655116" y="9779"/>
                  </a:lnTo>
                  <a:lnTo>
                    <a:pt x="655396" y="11303"/>
                  </a:lnTo>
                  <a:lnTo>
                    <a:pt x="653719" y="9906"/>
                  </a:lnTo>
                  <a:lnTo>
                    <a:pt x="654189" y="13970"/>
                  </a:lnTo>
                  <a:lnTo>
                    <a:pt x="652907" y="11430"/>
                  </a:lnTo>
                  <a:lnTo>
                    <a:pt x="651192" y="10668"/>
                  </a:lnTo>
                  <a:lnTo>
                    <a:pt x="652068" y="17526"/>
                  </a:lnTo>
                  <a:lnTo>
                    <a:pt x="650506" y="17145"/>
                  </a:lnTo>
                  <a:lnTo>
                    <a:pt x="650544" y="15875"/>
                  </a:lnTo>
                  <a:lnTo>
                    <a:pt x="650582" y="14859"/>
                  </a:lnTo>
                  <a:lnTo>
                    <a:pt x="649719" y="13525"/>
                  </a:lnTo>
                  <a:lnTo>
                    <a:pt x="649897" y="12954"/>
                  </a:lnTo>
                  <a:lnTo>
                    <a:pt x="650367" y="11811"/>
                  </a:lnTo>
                  <a:lnTo>
                    <a:pt x="650417" y="11684"/>
                  </a:lnTo>
                  <a:lnTo>
                    <a:pt x="649922" y="11811"/>
                  </a:lnTo>
                  <a:lnTo>
                    <a:pt x="649414" y="11430"/>
                  </a:lnTo>
                  <a:lnTo>
                    <a:pt x="649643" y="12954"/>
                  </a:lnTo>
                  <a:lnTo>
                    <a:pt x="649147" y="11684"/>
                  </a:lnTo>
                  <a:lnTo>
                    <a:pt x="648716" y="15875"/>
                  </a:lnTo>
                  <a:lnTo>
                    <a:pt x="647954" y="13970"/>
                  </a:lnTo>
                  <a:lnTo>
                    <a:pt x="647903" y="15113"/>
                  </a:lnTo>
                  <a:lnTo>
                    <a:pt x="648144" y="17145"/>
                  </a:lnTo>
                  <a:lnTo>
                    <a:pt x="647585" y="17018"/>
                  </a:lnTo>
                  <a:lnTo>
                    <a:pt x="646976" y="17399"/>
                  </a:lnTo>
                  <a:lnTo>
                    <a:pt x="646874" y="17780"/>
                  </a:lnTo>
                  <a:lnTo>
                    <a:pt x="647623" y="19685"/>
                  </a:lnTo>
                  <a:lnTo>
                    <a:pt x="645083" y="13589"/>
                  </a:lnTo>
                  <a:lnTo>
                    <a:pt x="643445" y="20828"/>
                  </a:lnTo>
                  <a:lnTo>
                    <a:pt x="642048" y="17526"/>
                  </a:lnTo>
                  <a:lnTo>
                    <a:pt x="641248" y="15621"/>
                  </a:lnTo>
                  <a:lnTo>
                    <a:pt x="639089" y="17272"/>
                  </a:lnTo>
                  <a:lnTo>
                    <a:pt x="638136" y="17526"/>
                  </a:lnTo>
                  <a:lnTo>
                    <a:pt x="638009" y="16637"/>
                  </a:lnTo>
                  <a:lnTo>
                    <a:pt x="637933" y="16510"/>
                  </a:lnTo>
                  <a:lnTo>
                    <a:pt x="636549" y="15113"/>
                  </a:lnTo>
                  <a:lnTo>
                    <a:pt x="638302" y="22733"/>
                  </a:lnTo>
                  <a:lnTo>
                    <a:pt x="636435" y="20828"/>
                  </a:lnTo>
                  <a:lnTo>
                    <a:pt x="635698" y="19050"/>
                  </a:lnTo>
                  <a:lnTo>
                    <a:pt x="635127" y="17653"/>
                  </a:lnTo>
                  <a:lnTo>
                    <a:pt x="636968" y="18923"/>
                  </a:lnTo>
                  <a:lnTo>
                    <a:pt x="636346" y="17907"/>
                  </a:lnTo>
                  <a:lnTo>
                    <a:pt x="636244" y="17653"/>
                  </a:lnTo>
                  <a:lnTo>
                    <a:pt x="635000" y="11049"/>
                  </a:lnTo>
                  <a:lnTo>
                    <a:pt x="634580" y="19050"/>
                  </a:lnTo>
                  <a:lnTo>
                    <a:pt x="633971" y="17653"/>
                  </a:lnTo>
                  <a:lnTo>
                    <a:pt x="633018" y="15494"/>
                  </a:lnTo>
                  <a:lnTo>
                    <a:pt x="633095" y="14859"/>
                  </a:lnTo>
                  <a:lnTo>
                    <a:pt x="631952" y="12700"/>
                  </a:lnTo>
                  <a:lnTo>
                    <a:pt x="631583" y="17653"/>
                  </a:lnTo>
                  <a:lnTo>
                    <a:pt x="630212" y="17399"/>
                  </a:lnTo>
                  <a:lnTo>
                    <a:pt x="630110" y="16510"/>
                  </a:lnTo>
                  <a:lnTo>
                    <a:pt x="630059" y="16383"/>
                  </a:lnTo>
                  <a:lnTo>
                    <a:pt x="629729" y="19939"/>
                  </a:lnTo>
                  <a:lnTo>
                    <a:pt x="628002" y="21590"/>
                  </a:lnTo>
                  <a:lnTo>
                    <a:pt x="627634" y="21971"/>
                  </a:lnTo>
                  <a:lnTo>
                    <a:pt x="627557" y="22733"/>
                  </a:lnTo>
                  <a:lnTo>
                    <a:pt x="626706" y="23622"/>
                  </a:lnTo>
                  <a:lnTo>
                    <a:pt x="626110" y="22225"/>
                  </a:lnTo>
                  <a:lnTo>
                    <a:pt x="625094" y="21069"/>
                  </a:lnTo>
                  <a:lnTo>
                    <a:pt x="624573" y="18288"/>
                  </a:lnTo>
                  <a:lnTo>
                    <a:pt x="624547" y="18161"/>
                  </a:lnTo>
                  <a:lnTo>
                    <a:pt x="625551" y="17907"/>
                  </a:lnTo>
                  <a:lnTo>
                    <a:pt x="624433" y="14351"/>
                  </a:lnTo>
                  <a:lnTo>
                    <a:pt x="624217" y="18288"/>
                  </a:lnTo>
                  <a:lnTo>
                    <a:pt x="623570" y="17653"/>
                  </a:lnTo>
                  <a:lnTo>
                    <a:pt x="623379" y="16129"/>
                  </a:lnTo>
                  <a:lnTo>
                    <a:pt x="621880" y="16891"/>
                  </a:lnTo>
                  <a:lnTo>
                    <a:pt x="622477" y="20955"/>
                  </a:lnTo>
                  <a:lnTo>
                    <a:pt x="620725" y="20955"/>
                  </a:lnTo>
                  <a:lnTo>
                    <a:pt x="620928" y="21590"/>
                  </a:lnTo>
                  <a:lnTo>
                    <a:pt x="621042" y="22720"/>
                  </a:lnTo>
                  <a:lnTo>
                    <a:pt x="620801" y="26289"/>
                  </a:lnTo>
                  <a:lnTo>
                    <a:pt x="620776" y="26162"/>
                  </a:lnTo>
                  <a:lnTo>
                    <a:pt x="620763" y="26035"/>
                  </a:lnTo>
                  <a:lnTo>
                    <a:pt x="620560" y="24511"/>
                  </a:lnTo>
                  <a:lnTo>
                    <a:pt x="620522" y="24257"/>
                  </a:lnTo>
                  <a:lnTo>
                    <a:pt x="620369" y="23114"/>
                  </a:lnTo>
                  <a:lnTo>
                    <a:pt x="619950" y="19939"/>
                  </a:lnTo>
                  <a:lnTo>
                    <a:pt x="619480" y="23114"/>
                  </a:lnTo>
                  <a:lnTo>
                    <a:pt x="618540" y="19050"/>
                  </a:lnTo>
                  <a:lnTo>
                    <a:pt x="617004" y="23368"/>
                  </a:lnTo>
                  <a:lnTo>
                    <a:pt x="616000" y="24257"/>
                  </a:lnTo>
                  <a:lnTo>
                    <a:pt x="616077" y="22720"/>
                  </a:lnTo>
                  <a:lnTo>
                    <a:pt x="615378" y="24384"/>
                  </a:lnTo>
                  <a:lnTo>
                    <a:pt x="614146" y="24511"/>
                  </a:lnTo>
                  <a:lnTo>
                    <a:pt x="614133" y="24384"/>
                  </a:lnTo>
                  <a:lnTo>
                    <a:pt x="613994" y="23368"/>
                  </a:lnTo>
                  <a:lnTo>
                    <a:pt x="613943" y="22987"/>
                  </a:lnTo>
                  <a:lnTo>
                    <a:pt x="613105" y="16510"/>
                  </a:lnTo>
                  <a:lnTo>
                    <a:pt x="610628" y="22987"/>
                  </a:lnTo>
                  <a:lnTo>
                    <a:pt x="609803" y="20320"/>
                  </a:lnTo>
                  <a:lnTo>
                    <a:pt x="608761" y="17018"/>
                  </a:lnTo>
                  <a:lnTo>
                    <a:pt x="607060" y="20320"/>
                  </a:lnTo>
                  <a:lnTo>
                    <a:pt x="604253" y="16383"/>
                  </a:lnTo>
                  <a:lnTo>
                    <a:pt x="601802" y="17272"/>
                  </a:lnTo>
                  <a:lnTo>
                    <a:pt x="603681" y="23368"/>
                  </a:lnTo>
                  <a:lnTo>
                    <a:pt x="601751" y="19138"/>
                  </a:lnTo>
                  <a:lnTo>
                    <a:pt x="601091" y="17653"/>
                  </a:lnTo>
                  <a:lnTo>
                    <a:pt x="601243" y="18529"/>
                  </a:lnTo>
                  <a:lnTo>
                    <a:pt x="600468" y="17602"/>
                  </a:lnTo>
                  <a:lnTo>
                    <a:pt x="601446" y="19558"/>
                  </a:lnTo>
                  <a:lnTo>
                    <a:pt x="601548" y="20154"/>
                  </a:lnTo>
                  <a:lnTo>
                    <a:pt x="599668" y="21158"/>
                  </a:lnTo>
                  <a:lnTo>
                    <a:pt x="601357" y="23837"/>
                  </a:lnTo>
                  <a:lnTo>
                    <a:pt x="601078" y="22720"/>
                  </a:lnTo>
                  <a:lnTo>
                    <a:pt x="601560" y="20193"/>
                  </a:lnTo>
                  <a:lnTo>
                    <a:pt x="602259" y="23876"/>
                  </a:lnTo>
                  <a:lnTo>
                    <a:pt x="601726" y="24384"/>
                  </a:lnTo>
                  <a:lnTo>
                    <a:pt x="601484" y="24384"/>
                  </a:lnTo>
                  <a:lnTo>
                    <a:pt x="601459" y="24257"/>
                  </a:lnTo>
                  <a:lnTo>
                    <a:pt x="601370" y="23876"/>
                  </a:lnTo>
                  <a:lnTo>
                    <a:pt x="600316" y="22352"/>
                  </a:lnTo>
                  <a:lnTo>
                    <a:pt x="598982" y="20447"/>
                  </a:lnTo>
                  <a:lnTo>
                    <a:pt x="598258" y="18669"/>
                  </a:lnTo>
                  <a:lnTo>
                    <a:pt x="599313" y="18923"/>
                  </a:lnTo>
                  <a:lnTo>
                    <a:pt x="599262" y="18669"/>
                  </a:lnTo>
                  <a:lnTo>
                    <a:pt x="599033" y="17526"/>
                  </a:lnTo>
                  <a:lnTo>
                    <a:pt x="597662" y="17272"/>
                  </a:lnTo>
                  <a:lnTo>
                    <a:pt x="597750" y="16764"/>
                  </a:lnTo>
                  <a:lnTo>
                    <a:pt x="597979" y="15494"/>
                  </a:lnTo>
                  <a:lnTo>
                    <a:pt x="597966" y="14859"/>
                  </a:lnTo>
                  <a:lnTo>
                    <a:pt x="596950" y="13462"/>
                  </a:lnTo>
                  <a:lnTo>
                    <a:pt x="597319" y="14986"/>
                  </a:lnTo>
                  <a:lnTo>
                    <a:pt x="597433" y="15748"/>
                  </a:lnTo>
                  <a:lnTo>
                    <a:pt x="597014" y="16764"/>
                  </a:lnTo>
                  <a:lnTo>
                    <a:pt x="596150" y="16002"/>
                  </a:lnTo>
                  <a:lnTo>
                    <a:pt x="597496" y="18415"/>
                  </a:lnTo>
                  <a:lnTo>
                    <a:pt x="597623" y="18719"/>
                  </a:lnTo>
                  <a:lnTo>
                    <a:pt x="596379" y="22352"/>
                  </a:lnTo>
                  <a:lnTo>
                    <a:pt x="596201" y="20955"/>
                  </a:lnTo>
                  <a:lnTo>
                    <a:pt x="595706" y="17272"/>
                  </a:lnTo>
                  <a:lnTo>
                    <a:pt x="595236" y="13716"/>
                  </a:lnTo>
                  <a:lnTo>
                    <a:pt x="593966" y="17272"/>
                  </a:lnTo>
                  <a:lnTo>
                    <a:pt x="594055" y="16510"/>
                  </a:lnTo>
                  <a:lnTo>
                    <a:pt x="594207" y="15240"/>
                  </a:lnTo>
                  <a:lnTo>
                    <a:pt x="593471" y="16510"/>
                  </a:lnTo>
                  <a:lnTo>
                    <a:pt x="590765" y="15748"/>
                  </a:lnTo>
                  <a:lnTo>
                    <a:pt x="590664" y="20955"/>
                  </a:lnTo>
                  <a:lnTo>
                    <a:pt x="590384" y="20193"/>
                  </a:lnTo>
                  <a:lnTo>
                    <a:pt x="589927" y="18669"/>
                  </a:lnTo>
                  <a:lnTo>
                    <a:pt x="590054" y="18288"/>
                  </a:lnTo>
                  <a:lnTo>
                    <a:pt x="590207" y="18034"/>
                  </a:lnTo>
                  <a:lnTo>
                    <a:pt x="587883" y="17653"/>
                  </a:lnTo>
                  <a:lnTo>
                    <a:pt x="586130" y="24257"/>
                  </a:lnTo>
                  <a:lnTo>
                    <a:pt x="585063" y="22860"/>
                  </a:lnTo>
                  <a:lnTo>
                    <a:pt x="583996" y="21463"/>
                  </a:lnTo>
                  <a:lnTo>
                    <a:pt x="583869" y="20828"/>
                  </a:lnTo>
                  <a:lnTo>
                    <a:pt x="583819" y="19812"/>
                  </a:lnTo>
                  <a:lnTo>
                    <a:pt x="583641" y="20066"/>
                  </a:lnTo>
                  <a:lnTo>
                    <a:pt x="583552" y="22860"/>
                  </a:lnTo>
                  <a:lnTo>
                    <a:pt x="583425" y="22606"/>
                  </a:lnTo>
                  <a:lnTo>
                    <a:pt x="582853" y="21463"/>
                  </a:lnTo>
                  <a:lnTo>
                    <a:pt x="582739" y="20955"/>
                  </a:lnTo>
                  <a:lnTo>
                    <a:pt x="582676" y="19799"/>
                  </a:lnTo>
                  <a:lnTo>
                    <a:pt x="582510" y="19685"/>
                  </a:lnTo>
                  <a:lnTo>
                    <a:pt x="581825" y="22606"/>
                  </a:lnTo>
                  <a:lnTo>
                    <a:pt x="581253" y="21971"/>
                  </a:lnTo>
                  <a:lnTo>
                    <a:pt x="581329" y="19939"/>
                  </a:lnTo>
                  <a:lnTo>
                    <a:pt x="578815" y="18288"/>
                  </a:lnTo>
                  <a:lnTo>
                    <a:pt x="578675" y="24765"/>
                  </a:lnTo>
                  <a:lnTo>
                    <a:pt x="577011" y="26035"/>
                  </a:lnTo>
                  <a:lnTo>
                    <a:pt x="576948" y="25654"/>
                  </a:lnTo>
                  <a:lnTo>
                    <a:pt x="576287" y="21590"/>
                  </a:lnTo>
                  <a:lnTo>
                    <a:pt x="573379" y="19685"/>
                  </a:lnTo>
                  <a:lnTo>
                    <a:pt x="573303" y="19050"/>
                  </a:lnTo>
                  <a:lnTo>
                    <a:pt x="570687" y="18923"/>
                  </a:lnTo>
                  <a:lnTo>
                    <a:pt x="569595" y="23495"/>
                  </a:lnTo>
                  <a:lnTo>
                    <a:pt x="567537" y="25654"/>
                  </a:lnTo>
                  <a:lnTo>
                    <a:pt x="566940" y="24384"/>
                  </a:lnTo>
                  <a:lnTo>
                    <a:pt x="565302" y="20955"/>
                  </a:lnTo>
                  <a:lnTo>
                    <a:pt x="562292" y="24384"/>
                  </a:lnTo>
                  <a:lnTo>
                    <a:pt x="559511" y="21971"/>
                  </a:lnTo>
                  <a:lnTo>
                    <a:pt x="559828" y="22567"/>
                  </a:lnTo>
                  <a:lnTo>
                    <a:pt x="559943" y="25654"/>
                  </a:lnTo>
                  <a:lnTo>
                    <a:pt x="559663" y="26162"/>
                  </a:lnTo>
                  <a:lnTo>
                    <a:pt x="558977" y="25273"/>
                  </a:lnTo>
                  <a:lnTo>
                    <a:pt x="558660" y="29464"/>
                  </a:lnTo>
                  <a:lnTo>
                    <a:pt x="558469" y="28067"/>
                  </a:lnTo>
                  <a:lnTo>
                    <a:pt x="558088" y="25273"/>
                  </a:lnTo>
                  <a:lnTo>
                    <a:pt x="558292" y="25400"/>
                  </a:lnTo>
                  <a:lnTo>
                    <a:pt x="558253" y="25273"/>
                  </a:lnTo>
                  <a:lnTo>
                    <a:pt x="557225" y="21336"/>
                  </a:lnTo>
                  <a:lnTo>
                    <a:pt x="556260" y="22606"/>
                  </a:lnTo>
                  <a:lnTo>
                    <a:pt x="555371" y="22606"/>
                  </a:lnTo>
                  <a:lnTo>
                    <a:pt x="556094" y="28067"/>
                  </a:lnTo>
                  <a:lnTo>
                    <a:pt x="555523" y="27432"/>
                  </a:lnTo>
                  <a:lnTo>
                    <a:pt x="553681" y="25400"/>
                  </a:lnTo>
                  <a:lnTo>
                    <a:pt x="551408" y="26568"/>
                  </a:lnTo>
                  <a:lnTo>
                    <a:pt x="549884" y="27432"/>
                  </a:lnTo>
                  <a:lnTo>
                    <a:pt x="548132" y="25146"/>
                  </a:lnTo>
                  <a:lnTo>
                    <a:pt x="547789" y="26543"/>
                  </a:lnTo>
                  <a:lnTo>
                    <a:pt x="547103" y="26670"/>
                  </a:lnTo>
                  <a:lnTo>
                    <a:pt x="546773" y="28067"/>
                  </a:lnTo>
                  <a:lnTo>
                    <a:pt x="546366" y="25400"/>
                  </a:lnTo>
                  <a:lnTo>
                    <a:pt x="546328" y="25146"/>
                  </a:lnTo>
                  <a:lnTo>
                    <a:pt x="543852" y="24384"/>
                  </a:lnTo>
                  <a:lnTo>
                    <a:pt x="542061" y="25400"/>
                  </a:lnTo>
                  <a:lnTo>
                    <a:pt x="542112" y="23241"/>
                  </a:lnTo>
                  <a:lnTo>
                    <a:pt x="541007" y="23241"/>
                  </a:lnTo>
                  <a:lnTo>
                    <a:pt x="542099" y="31877"/>
                  </a:lnTo>
                  <a:lnTo>
                    <a:pt x="541134" y="32258"/>
                  </a:lnTo>
                  <a:lnTo>
                    <a:pt x="540702" y="30353"/>
                  </a:lnTo>
                  <a:lnTo>
                    <a:pt x="540397" y="29083"/>
                  </a:lnTo>
                  <a:lnTo>
                    <a:pt x="540232" y="28321"/>
                  </a:lnTo>
                  <a:lnTo>
                    <a:pt x="540143" y="27940"/>
                  </a:lnTo>
                  <a:lnTo>
                    <a:pt x="538276" y="28321"/>
                  </a:lnTo>
                  <a:lnTo>
                    <a:pt x="535774" y="24765"/>
                  </a:lnTo>
                  <a:lnTo>
                    <a:pt x="534543" y="29083"/>
                  </a:lnTo>
                  <a:lnTo>
                    <a:pt x="534327" y="27051"/>
                  </a:lnTo>
                  <a:lnTo>
                    <a:pt x="534606" y="26924"/>
                  </a:lnTo>
                  <a:lnTo>
                    <a:pt x="533717" y="26924"/>
                  </a:lnTo>
                  <a:lnTo>
                    <a:pt x="533234" y="26543"/>
                  </a:lnTo>
                  <a:lnTo>
                    <a:pt x="530733" y="24511"/>
                  </a:lnTo>
                  <a:lnTo>
                    <a:pt x="531241" y="26860"/>
                  </a:lnTo>
                  <a:lnTo>
                    <a:pt x="531355" y="26543"/>
                  </a:lnTo>
                  <a:lnTo>
                    <a:pt x="531317" y="27178"/>
                  </a:lnTo>
                  <a:lnTo>
                    <a:pt x="532015" y="30353"/>
                  </a:lnTo>
                  <a:lnTo>
                    <a:pt x="531241" y="26860"/>
                  </a:lnTo>
                  <a:lnTo>
                    <a:pt x="529272" y="32258"/>
                  </a:lnTo>
                  <a:lnTo>
                    <a:pt x="528967" y="29337"/>
                  </a:lnTo>
                  <a:lnTo>
                    <a:pt x="528840" y="31115"/>
                  </a:lnTo>
                  <a:lnTo>
                    <a:pt x="528726" y="34290"/>
                  </a:lnTo>
                  <a:lnTo>
                    <a:pt x="527812" y="35306"/>
                  </a:lnTo>
                  <a:lnTo>
                    <a:pt x="527469" y="35052"/>
                  </a:lnTo>
                  <a:lnTo>
                    <a:pt x="527253" y="33528"/>
                  </a:lnTo>
                  <a:lnTo>
                    <a:pt x="527151" y="33147"/>
                  </a:lnTo>
                  <a:lnTo>
                    <a:pt x="526503" y="32385"/>
                  </a:lnTo>
                  <a:lnTo>
                    <a:pt x="527392" y="36576"/>
                  </a:lnTo>
                  <a:lnTo>
                    <a:pt x="525995" y="35306"/>
                  </a:lnTo>
                  <a:lnTo>
                    <a:pt x="526135" y="33401"/>
                  </a:lnTo>
                  <a:lnTo>
                    <a:pt x="525119" y="33274"/>
                  </a:lnTo>
                  <a:lnTo>
                    <a:pt x="525246" y="33782"/>
                  </a:lnTo>
                  <a:lnTo>
                    <a:pt x="525335" y="34671"/>
                  </a:lnTo>
                  <a:lnTo>
                    <a:pt x="525208" y="36068"/>
                  </a:lnTo>
                  <a:lnTo>
                    <a:pt x="525094" y="36703"/>
                  </a:lnTo>
                  <a:lnTo>
                    <a:pt x="524751" y="37719"/>
                  </a:lnTo>
                  <a:lnTo>
                    <a:pt x="524395" y="37338"/>
                  </a:lnTo>
                  <a:lnTo>
                    <a:pt x="523214" y="36068"/>
                  </a:lnTo>
                  <a:lnTo>
                    <a:pt x="522668" y="33528"/>
                  </a:lnTo>
                  <a:lnTo>
                    <a:pt x="522719" y="35941"/>
                  </a:lnTo>
                  <a:lnTo>
                    <a:pt x="522592" y="37338"/>
                  </a:lnTo>
                  <a:lnTo>
                    <a:pt x="521906" y="36576"/>
                  </a:lnTo>
                  <a:lnTo>
                    <a:pt x="521766" y="36068"/>
                  </a:lnTo>
                  <a:lnTo>
                    <a:pt x="521766" y="50546"/>
                  </a:lnTo>
                  <a:lnTo>
                    <a:pt x="521487" y="50419"/>
                  </a:lnTo>
                  <a:lnTo>
                    <a:pt x="521144" y="50419"/>
                  </a:lnTo>
                  <a:lnTo>
                    <a:pt x="520801" y="50546"/>
                  </a:lnTo>
                  <a:lnTo>
                    <a:pt x="520712" y="50165"/>
                  </a:lnTo>
                  <a:lnTo>
                    <a:pt x="520585" y="49606"/>
                  </a:lnTo>
                  <a:lnTo>
                    <a:pt x="520484" y="48514"/>
                  </a:lnTo>
                  <a:lnTo>
                    <a:pt x="520712" y="48514"/>
                  </a:lnTo>
                  <a:lnTo>
                    <a:pt x="520712" y="49149"/>
                  </a:lnTo>
                  <a:lnTo>
                    <a:pt x="521258" y="49606"/>
                  </a:lnTo>
                  <a:lnTo>
                    <a:pt x="521766" y="50546"/>
                  </a:lnTo>
                  <a:lnTo>
                    <a:pt x="521766" y="36068"/>
                  </a:lnTo>
                  <a:lnTo>
                    <a:pt x="521843" y="34671"/>
                  </a:lnTo>
                  <a:lnTo>
                    <a:pt x="521246" y="34163"/>
                  </a:lnTo>
                  <a:lnTo>
                    <a:pt x="520077" y="33172"/>
                  </a:lnTo>
                  <a:lnTo>
                    <a:pt x="520103" y="33375"/>
                  </a:lnTo>
                  <a:lnTo>
                    <a:pt x="520052" y="33159"/>
                  </a:lnTo>
                  <a:lnTo>
                    <a:pt x="520052" y="33020"/>
                  </a:lnTo>
                  <a:lnTo>
                    <a:pt x="519963" y="32461"/>
                  </a:lnTo>
                  <a:lnTo>
                    <a:pt x="519963" y="38481"/>
                  </a:lnTo>
                  <a:lnTo>
                    <a:pt x="519607" y="37884"/>
                  </a:lnTo>
                  <a:lnTo>
                    <a:pt x="519607" y="50927"/>
                  </a:lnTo>
                  <a:lnTo>
                    <a:pt x="519353" y="51054"/>
                  </a:lnTo>
                  <a:lnTo>
                    <a:pt x="519595" y="50927"/>
                  </a:lnTo>
                  <a:lnTo>
                    <a:pt x="519607" y="37884"/>
                  </a:lnTo>
                  <a:lnTo>
                    <a:pt x="519290" y="37338"/>
                  </a:lnTo>
                  <a:lnTo>
                    <a:pt x="518464" y="35941"/>
                  </a:lnTo>
                  <a:lnTo>
                    <a:pt x="518350" y="35560"/>
                  </a:lnTo>
                  <a:lnTo>
                    <a:pt x="518236" y="34925"/>
                  </a:lnTo>
                  <a:lnTo>
                    <a:pt x="518121" y="34544"/>
                  </a:lnTo>
                  <a:lnTo>
                    <a:pt x="517931" y="34163"/>
                  </a:lnTo>
                  <a:lnTo>
                    <a:pt x="519226" y="33909"/>
                  </a:lnTo>
                  <a:lnTo>
                    <a:pt x="519899" y="33909"/>
                  </a:lnTo>
                  <a:lnTo>
                    <a:pt x="519963" y="38481"/>
                  </a:lnTo>
                  <a:lnTo>
                    <a:pt x="519963" y="32461"/>
                  </a:lnTo>
                  <a:lnTo>
                    <a:pt x="519811" y="31496"/>
                  </a:lnTo>
                  <a:lnTo>
                    <a:pt x="518680" y="31242"/>
                  </a:lnTo>
                  <a:lnTo>
                    <a:pt x="518922" y="27432"/>
                  </a:lnTo>
                  <a:lnTo>
                    <a:pt x="518477" y="29337"/>
                  </a:lnTo>
                  <a:lnTo>
                    <a:pt x="517677" y="34163"/>
                  </a:lnTo>
                  <a:lnTo>
                    <a:pt x="517004" y="33528"/>
                  </a:lnTo>
                  <a:lnTo>
                    <a:pt x="516470" y="33020"/>
                  </a:lnTo>
                  <a:lnTo>
                    <a:pt x="516305" y="32512"/>
                  </a:lnTo>
                  <a:lnTo>
                    <a:pt x="516267" y="32385"/>
                  </a:lnTo>
                  <a:lnTo>
                    <a:pt x="516242" y="31877"/>
                  </a:lnTo>
                  <a:lnTo>
                    <a:pt x="515975" y="31623"/>
                  </a:lnTo>
                  <a:lnTo>
                    <a:pt x="515886" y="31750"/>
                  </a:lnTo>
                  <a:lnTo>
                    <a:pt x="515772" y="32004"/>
                  </a:lnTo>
                  <a:lnTo>
                    <a:pt x="515670" y="32385"/>
                  </a:lnTo>
                  <a:lnTo>
                    <a:pt x="515035" y="31750"/>
                  </a:lnTo>
                  <a:lnTo>
                    <a:pt x="514705" y="31750"/>
                  </a:lnTo>
                  <a:lnTo>
                    <a:pt x="514565" y="31127"/>
                  </a:lnTo>
                  <a:lnTo>
                    <a:pt x="514565" y="31750"/>
                  </a:lnTo>
                  <a:lnTo>
                    <a:pt x="514235" y="32004"/>
                  </a:lnTo>
                  <a:lnTo>
                    <a:pt x="514108" y="32092"/>
                  </a:lnTo>
                  <a:lnTo>
                    <a:pt x="514108" y="34671"/>
                  </a:lnTo>
                  <a:lnTo>
                    <a:pt x="514108" y="34861"/>
                  </a:lnTo>
                  <a:lnTo>
                    <a:pt x="514108" y="34671"/>
                  </a:lnTo>
                  <a:lnTo>
                    <a:pt x="514108" y="32092"/>
                  </a:lnTo>
                  <a:lnTo>
                    <a:pt x="514032" y="32512"/>
                  </a:lnTo>
                  <a:lnTo>
                    <a:pt x="513943" y="31115"/>
                  </a:lnTo>
                  <a:lnTo>
                    <a:pt x="514210" y="30607"/>
                  </a:lnTo>
                  <a:lnTo>
                    <a:pt x="514426" y="31115"/>
                  </a:lnTo>
                  <a:lnTo>
                    <a:pt x="514565" y="31750"/>
                  </a:lnTo>
                  <a:lnTo>
                    <a:pt x="514565" y="31127"/>
                  </a:lnTo>
                  <a:lnTo>
                    <a:pt x="514451" y="30607"/>
                  </a:lnTo>
                  <a:lnTo>
                    <a:pt x="514235" y="29591"/>
                  </a:lnTo>
                  <a:lnTo>
                    <a:pt x="513321" y="30734"/>
                  </a:lnTo>
                  <a:lnTo>
                    <a:pt x="512787" y="30734"/>
                  </a:lnTo>
                  <a:lnTo>
                    <a:pt x="513295" y="33528"/>
                  </a:lnTo>
                  <a:lnTo>
                    <a:pt x="512533" y="33274"/>
                  </a:lnTo>
                  <a:lnTo>
                    <a:pt x="513448" y="35306"/>
                  </a:lnTo>
                  <a:lnTo>
                    <a:pt x="513613" y="35179"/>
                  </a:lnTo>
                  <a:lnTo>
                    <a:pt x="513892" y="35077"/>
                  </a:lnTo>
                  <a:lnTo>
                    <a:pt x="513930" y="35407"/>
                  </a:lnTo>
                  <a:lnTo>
                    <a:pt x="514032" y="35610"/>
                  </a:lnTo>
                  <a:lnTo>
                    <a:pt x="514146" y="35775"/>
                  </a:lnTo>
                  <a:lnTo>
                    <a:pt x="514121" y="35153"/>
                  </a:lnTo>
                  <a:lnTo>
                    <a:pt x="514121" y="34925"/>
                  </a:lnTo>
                  <a:lnTo>
                    <a:pt x="514438" y="34798"/>
                  </a:lnTo>
                  <a:lnTo>
                    <a:pt x="514908" y="34671"/>
                  </a:lnTo>
                  <a:lnTo>
                    <a:pt x="515366" y="34544"/>
                  </a:lnTo>
                  <a:lnTo>
                    <a:pt x="515200" y="36068"/>
                  </a:lnTo>
                  <a:lnTo>
                    <a:pt x="514972" y="37338"/>
                  </a:lnTo>
                  <a:lnTo>
                    <a:pt x="514146" y="35814"/>
                  </a:lnTo>
                  <a:lnTo>
                    <a:pt x="514159" y="40640"/>
                  </a:lnTo>
                  <a:lnTo>
                    <a:pt x="514070" y="40386"/>
                  </a:lnTo>
                  <a:lnTo>
                    <a:pt x="512813" y="36703"/>
                  </a:lnTo>
                  <a:lnTo>
                    <a:pt x="511098" y="34798"/>
                  </a:lnTo>
                  <a:lnTo>
                    <a:pt x="510946" y="34163"/>
                  </a:lnTo>
                  <a:lnTo>
                    <a:pt x="510501" y="32258"/>
                  </a:lnTo>
                  <a:lnTo>
                    <a:pt x="509168" y="34163"/>
                  </a:lnTo>
                  <a:lnTo>
                    <a:pt x="506933" y="33909"/>
                  </a:lnTo>
                  <a:lnTo>
                    <a:pt x="506831" y="38481"/>
                  </a:lnTo>
                  <a:lnTo>
                    <a:pt x="506717" y="39751"/>
                  </a:lnTo>
                  <a:lnTo>
                    <a:pt x="506476" y="40386"/>
                  </a:lnTo>
                  <a:lnTo>
                    <a:pt x="506120" y="38481"/>
                  </a:lnTo>
                  <a:lnTo>
                    <a:pt x="506006" y="37973"/>
                  </a:lnTo>
                  <a:lnTo>
                    <a:pt x="505841" y="37465"/>
                  </a:lnTo>
                  <a:lnTo>
                    <a:pt x="505904" y="36741"/>
                  </a:lnTo>
                  <a:lnTo>
                    <a:pt x="505574" y="37465"/>
                  </a:lnTo>
                  <a:lnTo>
                    <a:pt x="504444" y="37084"/>
                  </a:lnTo>
                  <a:lnTo>
                    <a:pt x="503682" y="36830"/>
                  </a:lnTo>
                  <a:lnTo>
                    <a:pt x="503732" y="37338"/>
                  </a:lnTo>
                  <a:lnTo>
                    <a:pt x="503758" y="37604"/>
                  </a:lnTo>
                  <a:lnTo>
                    <a:pt x="503961" y="37338"/>
                  </a:lnTo>
                  <a:lnTo>
                    <a:pt x="503859" y="38481"/>
                  </a:lnTo>
                  <a:lnTo>
                    <a:pt x="504075" y="40640"/>
                  </a:lnTo>
                  <a:lnTo>
                    <a:pt x="502780" y="39243"/>
                  </a:lnTo>
                  <a:lnTo>
                    <a:pt x="502754" y="38989"/>
                  </a:lnTo>
                  <a:lnTo>
                    <a:pt x="503491" y="37973"/>
                  </a:lnTo>
                  <a:lnTo>
                    <a:pt x="503682" y="37719"/>
                  </a:lnTo>
                  <a:lnTo>
                    <a:pt x="503732" y="37338"/>
                  </a:lnTo>
                  <a:lnTo>
                    <a:pt x="502691" y="37973"/>
                  </a:lnTo>
                  <a:lnTo>
                    <a:pt x="502704" y="36703"/>
                  </a:lnTo>
                  <a:lnTo>
                    <a:pt x="500405" y="35941"/>
                  </a:lnTo>
                  <a:lnTo>
                    <a:pt x="498614" y="39497"/>
                  </a:lnTo>
                  <a:lnTo>
                    <a:pt x="497293" y="41783"/>
                  </a:lnTo>
                  <a:lnTo>
                    <a:pt x="496531" y="41275"/>
                  </a:lnTo>
                  <a:lnTo>
                    <a:pt x="494639" y="40005"/>
                  </a:lnTo>
                  <a:lnTo>
                    <a:pt x="495096" y="40640"/>
                  </a:lnTo>
                  <a:lnTo>
                    <a:pt x="495249" y="41275"/>
                  </a:lnTo>
                  <a:lnTo>
                    <a:pt x="490816" y="38481"/>
                  </a:lnTo>
                  <a:lnTo>
                    <a:pt x="487781" y="45847"/>
                  </a:lnTo>
                  <a:lnTo>
                    <a:pt x="486460" y="44450"/>
                  </a:lnTo>
                  <a:lnTo>
                    <a:pt x="483095" y="40894"/>
                  </a:lnTo>
                  <a:lnTo>
                    <a:pt x="481825" y="40005"/>
                  </a:lnTo>
                  <a:lnTo>
                    <a:pt x="481850" y="40259"/>
                  </a:lnTo>
                  <a:lnTo>
                    <a:pt x="481977" y="43053"/>
                  </a:lnTo>
                  <a:lnTo>
                    <a:pt x="481723" y="44450"/>
                  </a:lnTo>
                  <a:lnTo>
                    <a:pt x="480987" y="41275"/>
                  </a:lnTo>
                  <a:lnTo>
                    <a:pt x="480453" y="44958"/>
                  </a:lnTo>
                  <a:lnTo>
                    <a:pt x="479247" y="48006"/>
                  </a:lnTo>
                  <a:lnTo>
                    <a:pt x="479005" y="47117"/>
                  </a:lnTo>
                  <a:lnTo>
                    <a:pt x="478929" y="46863"/>
                  </a:lnTo>
                  <a:lnTo>
                    <a:pt x="478497" y="45339"/>
                  </a:lnTo>
                  <a:lnTo>
                    <a:pt x="476427" y="37973"/>
                  </a:lnTo>
                  <a:lnTo>
                    <a:pt x="475399" y="42291"/>
                  </a:lnTo>
                  <a:lnTo>
                    <a:pt x="475297" y="43561"/>
                  </a:lnTo>
                  <a:lnTo>
                    <a:pt x="475792" y="45339"/>
                  </a:lnTo>
                  <a:lnTo>
                    <a:pt x="474992" y="44958"/>
                  </a:lnTo>
                  <a:lnTo>
                    <a:pt x="473659" y="46863"/>
                  </a:lnTo>
                  <a:lnTo>
                    <a:pt x="473646" y="46736"/>
                  </a:lnTo>
                  <a:lnTo>
                    <a:pt x="473405" y="44450"/>
                  </a:lnTo>
                  <a:lnTo>
                    <a:pt x="473519" y="46736"/>
                  </a:lnTo>
                  <a:lnTo>
                    <a:pt x="473151" y="45847"/>
                  </a:lnTo>
                  <a:lnTo>
                    <a:pt x="473036" y="45466"/>
                  </a:lnTo>
                  <a:lnTo>
                    <a:pt x="472757" y="43942"/>
                  </a:lnTo>
                  <a:lnTo>
                    <a:pt x="471411" y="47117"/>
                  </a:lnTo>
                  <a:lnTo>
                    <a:pt x="469836" y="46101"/>
                  </a:lnTo>
                  <a:lnTo>
                    <a:pt x="470598" y="40513"/>
                  </a:lnTo>
                  <a:lnTo>
                    <a:pt x="468515" y="40513"/>
                  </a:lnTo>
                  <a:lnTo>
                    <a:pt x="467855" y="41275"/>
                  </a:lnTo>
                  <a:lnTo>
                    <a:pt x="467271" y="44831"/>
                  </a:lnTo>
                  <a:lnTo>
                    <a:pt x="467182" y="45847"/>
                  </a:lnTo>
                  <a:lnTo>
                    <a:pt x="467588" y="46736"/>
                  </a:lnTo>
                  <a:lnTo>
                    <a:pt x="467906" y="46736"/>
                  </a:lnTo>
                  <a:lnTo>
                    <a:pt x="468528" y="47625"/>
                  </a:lnTo>
                  <a:lnTo>
                    <a:pt x="468617" y="48133"/>
                  </a:lnTo>
                  <a:lnTo>
                    <a:pt x="468731" y="49403"/>
                  </a:lnTo>
                  <a:lnTo>
                    <a:pt x="468414" y="49911"/>
                  </a:lnTo>
                  <a:lnTo>
                    <a:pt x="468287" y="50419"/>
                  </a:lnTo>
                  <a:lnTo>
                    <a:pt x="468884" y="54864"/>
                  </a:lnTo>
                  <a:lnTo>
                    <a:pt x="469125" y="59309"/>
                  </a:lnTo>
                  <a:lnTo>
                    <a:pt x="469252" y="60185"/>
                  </a:lnTo>
                  <a:lnTo>
                    <a:pt x="471398" y="63119"/>
                  </a:lnTo>
                  <a:lnTo>
                    <a:pt x="472109" y="60071"/>
                  </a:lnTo>
                  <a:lnTo>
                    <a:pt x="472859" y="62230"/>
                  </a:lnTo>
                  <a:lnTo>
                    <a:pt x="471881" y="62611"/>
                  </a:lnTo>
                  <a:lnTo>
                    <a:pt x="472808" y="64643"/>
                  </a:lnTo>
                  <a:lnTo>
                    <a:pt x="472909" y="62230"/>
                  </a:lnTo>
                  <a:lnTo>
                    <a:pt x="473036" y="61341"/>
                  </a:lnTo>
                  <a:lnTo>
                    <a:pt x="473367" y="62611"/>
                  </a:lnTo>
                  <a:lnTo>
                    <a:pt x="473633" y="63373"/>
                  </a:lnTo>
                  <a:lnTo>
                    <a:pt x="473938" y="63754"/>
                  </a:lnTo>
                  <a:lnTo>
                    <a:pt x="474154" y="61341"/>
                  </a:lnTo>
                  <a:lnTo>
                    <a:pt x="474268" y="60071"/>
                  </a:lnTo>
                  <a:lnTo>
                    <a:pt x="474357" y="59055"/>
                  </a:lnTo>
                  <a:lnTo>
                    <a:pt x="474878" y="58039"/>
                  </a:lnTo>
                  <a:lnTo>
                    <a:pt x="475780" y="60198"/>
                  </a:lnTo>
                  <a:lnTo>
                    <a:pt x="475907" y="61976"/>
                  </a:lnTo>
                  <a:lnTo>
                    <a:pt x="476262" y="59944"/>
                  </a:lnTo>
                  <a:lnTo>
                    <a:pt x="476465" y="60833"/>
                  </a:lnTo>
                  <a:lnTo>
                    <a:pt x="476554" y="61798"/>
                  </a:lnTo>
                  <a:lnTo>
                    <a:pt x="476719" y="61087"/>
                  </a:lnTo>
                  <a:lnTo>
                    <a:pt x="477837" y="61722"/>
                  </a:lnTo>
                  <a:lnTo>
                    <a:pt x="477812" y="61087"/>
                  </a:lnTo>
                  <a:lnTo>
                    <a:pt x="477761" y="59944"/>
                  </a:lnTo>
                  <a:lnTo>
                    <a:pt x="477735" y="59182"/>
                  </a:lnTo>
                  <a:lnTo>
                    <a:pt x="478751" y="61722"/>
                  </a:lnTo>
                  <a:lnTo>
                    <a:pt x="479374" y="59182"/>
                  </a:lnTo>
                  <a:lnTo>
                    <a:pt x="479615" y="58166"/>
                  </a:lnTo>
                  <a:lnTo>
                    <a:pt x="480263" y="62712"/>
                  </a:lnTo>
                  <a:lnTo>
                    <a:pt x="480263" y="62915"/>
                  </a:lnTo>
                  <a:lnTo>
                    <a:pt x="480288" y="63119"/>
                  </a:lnTo>
                  <a:lnTo>
                    <a:pt x="480326" y="62928"/>
                  </a:lnTo>
                  <a:lnTo>
                    <a:pt x="480314" y="62801"/>
                  </a:lnTo>
                  <a:lnTo>
                    <a:pt x="480275" y="62661"/>
                  </a:lnTo>
                  <a:lnTo>
                    <a:pt x="480390" y="60960"/>
                  </a:lnTo>
                  <a:lnTo>
                    <a:pt x="480733" y="58928"/>
                  </a:lnTo>
                  <a:lnTo>
                    <a:pt x="481266" y="58674"/>
                  </a:lnTo>
                  <a:lnTo>
                    <a:pt x="481139" y="64262"/>
                  </a:lnTo>
                  <a:lnTo>
                    <a:pt x="483336" y="58674"/>
                  </a:lnTo>
                  <a:lnTo>
                    <a:pt x="484022" y="64516"/>
                  </a:lnTo>
                  <a:lnTo>
                    <a:pt x="483958" y="59563"/>
                  </a:lnTo>
                  <a:lnTo>
                    <a:pt x="486321" y="61976"/>
                  </a:lnTo>
                  <a:lnTo>
                    <a:pt x="487032" y="59563"/>
                  </a:lnTo>
                  <a:lnTo>
                    <a:pt x="487184" y="59055"/>
                  </a:lnTo>
                  <a:lnTo>
                    <a:pt x="487260" y="60071"/>
                  </a:lnTo>
                  <a:lnTo>
                    <a:pt x="487794" y="60325"/>
                  </a:lnTo>
                  <a:lnTo>
                    <a:pt x="488200" y="61595"/>
                  </a:lnTo>
                  <a:lnTo>
                    <a:pt x="488289" y="61798"/>
                  </a:lnTo>
                  <a:lnTo>
                    <a:pt x="488848" y="62611"/>
                  </a:lnTo>
                  <a:lnTo>
                    <a:pt x="488378" y="59055"/>
                  </a:lnTo>
                  <a:lnTo>
                    <a:pt x="488327" y="58674"/>
                  </a:lnTo>
                  <a:lnTo>
                    <a:pt x="488416" y="58420"/>
                  </a:lnTo>
                  <a:lnTo>
                    <a:pt x="488632" y="58166"/>
                  </a:lnTo>
                  <a:lnTo>
                    <a:pt x="488746" y="58039"/>
                  </a:lnTo>
                  <a:lnTo>
                    <a:pt x="489292" y="57404"/>
                  </a:lnTo>
                  <a:lnTo>
                    <a:pt x="489508" y="54864"/>
                  </a:lnTo>
                  <a:lnTo>
                    <a:pt x="491032" y="58547"/>
                  </a:lnTo>
                  <a:lnTo>
                    <a:pt x="489864" y="59563"/>
                  </a:lnTo>
                  <a:lnTo>
                    <a:pt x="489750" y="59817"/>
                  </a:lnTo>
                  <a:lnTo>
                    <a:pt x="490613" y="63373"/>
                  </a:lnTo>
                  <a:lnTo>
                    <a:pt x="490042" y="60071"/>
                  </a:lnTo>
                  <a:lnTo>
                    <a:pt x="491642" y="59817"/>
                  </a:lnTo>
                  <a:lnTo>
                    <a:pt x="490905" y="57150"/>
                  </a:lnTo>
                  <a:lnTo>
                    <a:pt x="491959" y="59436"/>
                  </a:lnTo>
                  <a:lnTo>
                    <a:pt x="491680" y="58166"/>
                  </a:lnTo>
                  <a:lnTo>
                    <a:pt x="492569" y="61595"/>
                  </a:lnTo>
                  <a:lnTo>
                    <a:pt x="492125" y="58166"/>
                  </a:lnTo>
                  <a:lnTo>
                    <a:pt x="491985" y="57150"/>
                  </a:lnTo>
                  <a:lnTo>
                    <a:pt x="491896" y="56388"/>
                  </a:lnTo>
                  <a:lnTo>
                    <a:pt x="493077" y="60579"/>
                  </a:lnTo>
                  <a:lnTo>
                    <a:pt x="493153" y="57404"/>
                  </a:lnTo>
                  <a:lnTo>
                    <a:pt x="494449" y="59563"/>
                  </a:lnTo>
                  <a:lnTo>
                    <a:pt x="494512" y="59817"/>
                  </a:lnTo>
                  <a:lnTo>
                    <a:pt x="494157" y="62103"/>
                  </a:lnTo>
                  <a:lnTo>
                    <a:pt x="494995" y="60325"/>
                  </a:lnTo>
                  <a:lnTo>
                    <a:pt x="495363" y="61036"/>
                  </a:lnTo>
                  <a:lnTo>
                    <a:pt x="495122" y="60325"/>
                  </a:lnTo>
                  <a:lnTo>
                    <a:pt x="494995" y="59944"/>
                  </a:lnTo>
                  <a:lnTo>
                    <a:pt x="495109" y="57531"/>
                  </a:lnTo>
                  <a:lnTo>
                    <a:pt x="495211" y="57404"/>
                  </a:lnTo>
                  <a:lnTo>
                    <a:pt x="496036" y="56388"/>
                  </a:lnTo>
                  <a:lnTo>
                    <a:pt x="495998" y="60579"/>
                  </a:lnTo>
                  <a:lnTo>
                    <a:pt x="496709" y="62357"/>
                  </a:lnTo>
                  <a:lnTo>
                    <a:pt x="497306" y="61341"/>
                  </a:lnTo>
                  <a:lnTo>
                    <a:pt x="497433" y="58674"/>
                  </a:lnTo>
                  <a:lnTo>
                    <a:pt x="497459" y="57531"/>
                  </a:lnTo>
                  <a:lnTo>
                    <a:pt x="498094" y="57658"/>
                  </a:lnTo>
                  <a:lnTo>
                    <a:pt x="498246" y="58293"/>
                  </a:lnTo>
                  <a:lnTo>
                    <a:pt x="498398" y="58420"/>
                  </a:lnTo>
                  <a:lnTo>
                    <a:pt x="498398" y="59309"/>
                  </a:lnTo>
                  <a:lnTo>
                    <a:pt x="498614" y="57531"/>
                  </a:lnTo>
                  <a:lnTo>
                    <a:pt x="498754" y="56388"/>
                  </a:lnTo>
                  <a:lnTo>
                    <a:pt x="498779" y="56134"/>
                  </a:lnTo>
                  <a:lnTo>
                    <a:pt x="500964" y="58674"/>
                  </a:lnTo>
                  <a:lnTo>
                    <a:pt x="501218" y="56134"/>
                  </a:lnTo>
                  <a:lnTo>
                    <a:pt x="501357" y="54864"/>
                  </a:lnTo>
                  <a:lnTo>
                    <a:pt x="501484" y="54952"/>
                  </a:lnTo>
                  <a:lnTo>
                    <a:pt x="501434" y="54737"/>
                  </a:lnTo>
                  <a:lnTo>
                    <a:pt x="501205" y="53848"/>
                  </a:lnTo>
                  <a:lnTo>
                    <a:pt x="500913" y="52197"/>
                  </a:lnTo>
                  <a:lnTo>
                    <a:pt x="500659" y="50419"/>
                  </a:lnTo>
                  <a:lnTo>
                    <a:pt x="501142" y="50292"/>
                  </a:lnTo>
                  <a:lnTo>
                    <a:pt x="501192" y="48006"/>
                  </a:lnTo>
                  <a:lnTo>
                    <a:pt x="501192" y="47879"/>
                  </a:lnTo>
                  <a:lnTo>
                    <a:pt x="501789" y="50292"/>
                  </a:lnTo>
                  <a:lnTo>
                    <a:pt x="501459" y="50292"/>
                  </a:lnTo>
                  <a:lnTo>
                    <a:pt x="501573" y="52070"/>
                  </a:lnTo>
                  <a:lnTo>
                    <a:pt x="501929" y="50927"/>
                  </a:lnTo>
                  <a:lnTo>
                    <a:pt x="502691" y="53505"/>
                  </a:lnTo>
                  <a:lnTo>
                    <a:pt x="502691" y="52832"/>
                  </a:lnTo>
                  <a:lnTo>
                    <a:pt x="502793" y="53035"/>
                  </a:lnTo>
                  <a:lnTo>
                    <a:pt x="502843" y="52832"/>
                  </a:lnTo>
                  <a:lnTo>
                    <a:pt x="503288" y="50927"/>
                  </a:lnTo>
                  <a:lnTo>
                    <a:pt x="503377" y="50546"/>
                  </a:lnTo>
                  <a:lnTo>
                    <a:pt x="504317" y="51308"/>
                  </a:lnTo>
                  <a:lnTo>
                    <a:pt x="505040" y="54864"/>
                  </a:lnTo>
                  <a:lnTo>
                    <a:pt x="502818" y="52946"/>
                  </a:lnTo>
                  <a:lnTo>
                    <a:pt x="502831" y="53098"/>
                  </a:lnTo>
                  <a:lnTo>
                    <a:pt x="504228" y="55753"/>
                  </a:lnTo>
                  <a:lnTo>
                    <a:pt x="502805" y="54610"/>
                  </a:lnTo>
                  <a:lnTo>
                    <a:pt x="504596" y="60071"/>
                  </a:lnTo>
                  <a:lnTo>
                    <a:pt x="502094" y="54559"/>
                  </a:lnTo>
                  <a:lnTo>
                    <a:pt x="502158" y="54864"/>
                  </a:lnTo>
                  <a:lnTo>
                    <a:pt x="503809" y="60198"/>
                  </a:lnTo>
                  <a:lnTo>
                    <a:pt x="505548" y="60960"/>
                  </a:lnTo>
                  <a:lnTo>
                    <a:pt x="505472" y="60071"/>
                  </a:lnTo>
                  <a:lnTo>
                    <a:pt x="505294" y="58039"/>
                  </a:lnTo>
                  <a:lnTo>
                    <a:pt x="507047" y="58928"/>
                  </a:lnTo>
                  <a:lnTo>
                    <a:pt x="507060" y="58039"/>
                  </a:lnTo>
                  <a:lnTo>
                    <a:pt x="507085" y="56896"/>
                  </a:lnTo>
                  <a:lnTo>
                    <a:pt x="506552" y="56134"/>
                  </a:lnTo>
                  <a:lnTo>
                    <a:pt x="506476" y="55753"/>
                  </a:lnTo>
                  <a:lnTo>
                    <a:pt x="506488" y="54864"/>
                  </a:lnTo>
                  <a:lnTo>
                    <a:pt x="506564" y="53848"/>
                  </a:lnTo>
                  <a:lnTo>
                    <a:pt x="508012" y="50546"/>
                  </a:lnTo>
                  <a:lnTo>
                    <a:pt x="508177" y="50165"/>
                  </a:lnTo>
                  <a:lnTo>
                    <a:pt x="509689" y="62484"/>
                  </a:lnTo>
                  <a:lnTo>
                    <a:pt x="510527" y="58039"/>
                  </a:lnTo>
                  <a:lnTo>
                    <a:pt x="510425" y="53340"/>
                  </a:lnTo>
                  <a:lnTo>
                    <a:pt x="510108" y="50673"/>
                  </a:lnTo>
                  <a:lnTo>
                    <a:pt x="511644" y="52832"/>
                  </a:lnTo>
                  <a:lnTo>
                    <a:pt x="511886" y="56896"/>
                  </a:lnTo>
                  <a:lnTo>
                    <a:pt x="513486" y="57023"/>
                  </a:lnTo>
                  <a:lnTo>
                    <a:pt x="512927" y="55003"/>
                  </a:lnTo>
                  <a:lnTo>
                    <a:pt x="511848" y="51054"/>
                  </a:lnTo>
                  <a:lnTo>
                    <a:pt x="513575" y="53098"/>
                  </a:lnTo>
                  <a:lnTo>
                    <a:pt x="514388" y="52959"/>
                  </a:lnTo>
                  <a:lnTo>
                    <a:pt x="515099" y="56388"/>
                  </a:lnTo>
                  <a:lnTo>
                    <a:pt x="516648" y="55626"/>
                  </a:lnTo>
                  <a:lnTo>
                    <a:pt x="517982" y="52959"/>
                  </a:lnTo>
                  <a:lnTo>
                    <a:pt x="518045" y="52832"/>
                  </a:lnTo>
                  <a:lnTo>
                    <a:pt x="519760" y="51816"/>
                  </a:lnTo>
                  <a:lnTo>
                    <a:pt x="519772" y="53340"/>
                  </a:lnTo>
                  <a:lnTo>
                    <a:pt x="519684" y="54102"/>
                  </a:lnTo>
                  <a:lnTo>
                    <a:pt x="520280" y="55118"/>
                  </a:lnTo>
                  <a:lnTo>
                    <a:pt x="522274" y="52959"/>
                  </a:lnTo>
                  <a:lnTo>
                    <a:pt x="525805" y="55118"/>
                  </a:lnTo>
                  <a:lnTo>
                    <a:pt x="527748" y="56388"/>
                  </a:lnTo>
                  <a:lnTo>
                    <a:pt x="528116" y="53340"/>
                  </a:lnTo>
                  <a:lnTo>
                    <a:pt x="528307" y="53340"/>
                  </a:lnTo>
                  <a:lnTo>
                    <a:pt x="528383" y="52959"/>
                  </a:lnTo>
                  <a:lnTo>
                    <a:pt x="528535" y="52070"/>
                  </a:lnTo>
                  <a:lnTo>
                    <a:pt x="528840" y="51816"/>
                  </a:lnTo>
                  <a:lnTo>
                    <a:pt x="528993" y="51689"/>
                  </a:lnTo>
                  <a:lnTo>
                    <a:pt x="529297" y="53035"/>
                  </a:lnTo>
                  <a:lnTo>
                    <a:pt x="529399" y="53975"/>
                  </a:lnTo>
                  <a:lnTo>
                    <a:pt x="529297" y="54610"/>
                  </a:lnTo>
                  <a:lnTo>
                    <a:pt x="530390" y="51816"/>
                  </a:lnTo>
                  <a:lnTo>
                    <a:pt x="530479" y="51689"/>
                  </a:lnTo>
                  <a:lnTo>
                    <a:pt x="530821" y="51181"/>
                  </a:lnTo>
                  <a:lnTo>
                    <a:pt x="530999" y="50927"/>
                  </a:lnTo>
                  <a:lnTo>
                    <a:pt x="531164" y="50673"/>
                  </a:lnTo>
                  <a:lnTo>
                    <a:pt x="531253" y="50546"/>
                  </a:lnTo>
                  <a:lnTo>
                    <a:pt x="532638" y="48514"/>
                  </a:lnTo>
                  <a:lnTo>
                    <a:pt x="532726" y="48387"/>
                  </a:lnTo>
                  <a:lnTo>
                    <a:pt x="534670" y="51181"/>
                  </a:lnTo>
                  <a:lnTo>
                    <a:pt x="534771" y="51816"/>
                  </a:lnTo>
                  <a:lnTo>
                    <a:pt x="534670" y="52324"/>
                  </a:lnTo>
                  <a:lnTo>
                    <a:pt x="536117" y="53340"/>
                  </a:lnTo>
                  <a:lnTo>
                    <a:pt x="535432" y="48387"/>
                  </a:lnTo>
                  <a:lnTo>
                    <a:pt x="535368" y="47879"/>
                  </a:lnTo>
                  <a:lnTo>
                    <a:pt x="535089" y="45847"/>
                  </a:lnTo>
                  <a:lnTo>
                    <a:pt x="536536" y="48260"/>
                  </a:lnTo>
                  <a:lnTo>
                    <a:pt x="536638" y="48768"/>
                  </a:lnTo>
                  <a:lnTo>
                    <a:pt x="536549" y="49149"/>
                  </a:lnTo>
                  <a:lnTo>
                    <a:pt x="539457" y="50038"/>
                  </a:lnTo>
                  <a:lnTo>
                    <a:pt x="541997" y="46736"/>
                  </a:lnTo>
                  <a:lnTo>
                    <a:pt x="544791" y="50927"/>
                  </a:lnTo>
                  <a:lnTo>
                    <a:pt x="544499" y="46736"/>
                  </a:lnTo>
                  <a:lnTo>
                    <a:pt x="544487" y="46609"/>
                  </a:lnTo>
                  <a:lnTo>
                    <a:pt x="547763" y="52578"/>
                  </a:lnTo>
                  <a:lnTo>
                    <a:pt x="546989" y="46609"/>
                  </a:lnTo>
                  <a:lnTo>
                    <a:pt x="546950" y="46355"/>
                  </a:lnTo>
                  <a:lnTo>
                    <a:pt x="548894" y="49022"/>
                  </a:lnTo>
                  <a:lnTo>
                    <a:pt x="548957" y="49276"/>
                  </a:lnTo>
                  <a:lnTo>
                    <a:pt x="548716" y="50292"/>
                  </a:lnTo>
                  <a:lnTo>
                    <a:pt x="551218" y="52070"/>
                  </a:lnTo>
                  <a:lnTo>
                    <a:pt x="551840" y="52197"/>
                  </a:lnTo>
                  <a:lnTo>
                    <a:pt x="551484" y="48133"/>
                  </a:lnTo>
                  <a:lnTo>
                    <a:pt x="551599" y="47879"/>
                  </a:lnTo>
                  <a:lnTo>
                    <a:pt x="552081" y="47371"/>
                  </a:lnTo>
                  <a:lnTo>
                    <a:pt x="552589" y="50495"/>
                  </a:lnTo>
                  <a:lnTo>
                    <a:pt x="552513" y="51104"/>
                  </a:lnTo>
                  <a:lnTo>
                    <a:pt x="552729" y="51168"/>
                  </a:lnTo>
                  <a:lnTo>
                    <a:pt x="552602" y="50482"/>
                  </a:lnTo>
                  <a:lnTo>
                    <a:pt x="553008" y="47371"/>
                  </a:lnTo>
                  <a:lnTo>
                    <a:pt x="553046" y="46990"/>
                  </a:lnTo>
                  <a:lnTo>
                    <a:pt x="554177" y="50673"/>
                  </a:lnTo>
                  <a:lnTo>
                    <a:pt x="554710" y="49784"/>
                  </a:lnTo>
                  <a:lnTo>
                    <a:pt x="554418" y="49657"/>
                  </a:lnTo>
                  <a:lnTo>
                    <a:pt x="554024" y="48768"/>
                  </a:lnTo>
                  <a:lnTo>
                    <a:pt x="553897" y="48387"/>
                  </a:lnTo>
                  <a:lnTo>
                    <a:pt x="553885" y="47371"/>
                  </a:lnTo>
                  <a:lnTo>
                    <a:pt x="554088" y="46990"/>
                  </a:lnTo>
                  <a:lnTo>
                    <a:pt x="554431" y="46355"/>
                  </a:lnTo>
                  <a:lnTo>
                    <a:pt x="554634" y="45974"/>
                  </a:lnTo>
                  <a:lnTo>
                    <a:pt x="556653" y="49276"/>
                  </a:lnTo>
                  <a:lnTo>
                    <a:pt x="556768" y="49606"/>
                  </a:lnTo>
                  <a:lnTo>
                    <a:pt x="557009" y="50927"/>
                  </a:lnTo>
                  <a:lnTo>
                    <a:pt x="559066" y="47879"/>
                  </a:lnTo>
                  <a:lnTo>
                    <a:pt x="559142" y="48552"/>
                  </a:lnTo>
                  <a:lnTo>
                    <a:pt x="559295" y="47879"/>
                  </a:lnTo>
                  <a:lnTo>
                    <a:pt x="559485" y="47117"/>
                  </a:lnTo>
                  <a:lnTo>
                    <a:pt x="559460" y="53848"/>
                  </a:lnTo>
                  <a:lnTo>
                    <a:pt x="560133" y="50927"/>
                  </a:lnTo>
                  <a:lnTo>
                    <a:pt x="560019" y="50292"/>
                  </a:lnTo>
                  <a:lnTo>
                    <a:pt x="559904" y="48133"/>
                  </a:lnTo>
                  <a:lnTo>
                    <a:pt x="560806" y="49911"/>
                  </a:lnTo>
                  <a:lnTo>
                    <a:pt x="562190" y="49784"/>
                  </a:lnTo>
                  <a:lnTo>
                    <a:pt x="563067" y="48768"/>
                  </a:lnTo>
                  <a:lnTo>
                    <a:pt x="563245" y="51054"/>
                  </a:lnTo>
                  <a:lnTo>
                    <a:pt x="565162" y="51308"/>
                  </a:lnTo>
                  <a:lnTo>
                    <a:pt x="566940" y="49403"/>
                  </a:lnTo>
                  <a:lnTo>
                    <a:pt x="569036" y="49022"/>
                  </a:lnTo>
                  <a:lnTo>
                    <a:pt x="568769" y="48768"/>
                  </a:lnTo>
                  <a:lnTo>
                    <a:pt x="568121" y="48133"/>
                  </a:lnTo>
                  <a:lnTo>
                    <a:pt x="568007" y="47117"/>
                  </a:lnTo>
                  <a:lnTo>
                    <a:pt x="567867" y="45974"/>
                  </a:lnTo>
                  <a:lnTo>
                    <a:pt x="567677" y="44323"/>
                  </a:lnTo>
                  <a:lnTo>
                    <a:pt x="568236" y="43815"/>
                  </a:lnTo>
                  <a:lnTo>
                    <a:pt x="568388" y="44488"/>
                  </a:lnTo>
                  <a:lnTo>
                    <a:pt x="568490" y="43815"/>
                  </a:lnTo>
                  <a:lnTo>
                    <a:pt x="568566" y="43307"/>
                  </a:lnTo>
                  <a:lnTo>
                    <a:pt x="569391" y="43561"/>
                  </a:lnTo>
                  <a:lnTo>
                    <a:pt x="569518" y="44958"/>
                  </a:lnTo>
                  <a:lnTo>
                    <a:pt x="569645" y="47371"/>
                  </a:lnTo>
                  <a:lnTo>
                    <a:pt x="569442" y="48260"/>
                  </a:lnTo>
                  <a:lnTo>
                    <a:pt x="570179" y="46990"/>
                  </a:lnTo>
                  <a:lnTo>
                    <a:pt x="570280" y="48768"/>
                  </a:lnTo>
                  <a:lnTo>
                    <a:pt x="570407" y="49784"/>
                  </a:lnTo>
                  <a:lnTo>
                    <a:pt x="570458" y="47625"/>
                  </a:lnTo>
                  <a:lnTo>
                    <a:pt x="572566" y="52959"/>
                  </a:lnTo>
                  <a:lnTo>
                    <a:pt x="572554" y="49149"/>
                  </a:lnTo>
                  <a:lnTo>
                    <a:pt x="572757" y="50165"/>
                  </a:lnTo>
                  <a:lnTo>
                    <a:pt x="574814" y="49911"/>
                  </a:lnTo>
                  <a:lnTo>
                    <a:pt x="575233" y="49149"/>
                  </a:lnTo>
                  <a:lnTo>
                    <a:pt x="575576" y="48514"/>
                  </a:lnTo>
                  <a:lnTo>
                    <a:pt x="577227" y="48133"/>
                  </a:lnTo>
                  <a:lnTo>
                    <a:pt x="577151" y="47625"/>
                  </a:lnTo>
                  <a:lnTo>
                    <a:pt x="577062" y="46990"/>
                  </a:lnTo>
                  <a:lnTo>
                    <a:pt x="576795" y="45212"/>
                  </a:lnTo>
                  <a:lnTo>
                    <a:pt x="577557" y="45720"/>
                  </a:lnTo>
                  <a:lnTo>
                    <a:pt x="577596" y="45212"/>
                  </a:lnTo>
                  <a:lnTo>
                    <a:pt x="577684" y="43307"/>
                  </a:lnTo>
                  <a:lnTo>
                    <a:pt x="579069" y="44069"/>
                  </a:lnTo>
                  <a:lnTo>
                    <a:pt x="580809" y="46101"/>
                  </a:lnTo>
                  <a:lnTo>
                    <a:pt x="582256" y="45593"/>
                  </a:lnTo>
                  <a:lnTo>
                    <a:pt x="583082" y="44069"/>
                  </a:lnTo>
                  <a:lnTo>
                    <a:pt x="582955" y="43942"/>
                  </a:lnTo>
                  <a:lnTo>
                    <a:pt x="582828" y="43815"/>
                  </a:lnTo>
                  <a:lnTo>
                    <a:pt x="582307" y="43307"/>
                  </a:lnTo>
                  <a:lnTo>
                    <a:pt x="582320" y="41783"/>
                  </a:lnTo>
                  <a:lnTo>
                    <a:pt x="582371" y="41275"/>
                  </a:lnTo>
                  <a:lnTo>
                    <a:pt x="582853" y="43815"/>
                  </a:lnTo>
                  <a:lnTo>
                    <a:pt x="584327" y="43434"/>
                  </a:lnTo>
                  <a:lnTo>
                    <a:pt x="583857" y="45466"/>
                  </a:lnTo>
                  <a:lnTo>
                    <a:pt x="585571" y="44831"/>
                  </a:lnTo>
                  <a:lnTo>
                    <a:pt x="586054" y="44577"/>
                  </a:lnTo>
                  <a:lnTo>
                    <a:pt x="586917" y="43434"/>
                  </a:lnTo>
                  <a:lnTo>
                    <a:pt x="587870" y="42164"/>
                  </a:lnTo>
                  <a:lnTo>
                    <a:pt x="587768" y="41554"/>
                  </a:lnTo>
                  <a:lnTo>
                    <a:pt x="587654" y="41275"/>
                  </a:lnTo>
                  <a:lnTo>
                    <a:pt x="587552" y="41021"/>
                  </a:lnTo>
                  <a:lnTo>
                    <a:pt x="587197" y="40640"/>
                  </a:lnTo>
                  <a:lnTo>
                    <a:pt x="587197" y="39751"/>
                  </a:lnTo>
                  <a:lnTo>
                    <a:pt x="587527" y="39243"/>
                  </a:lnTo>
                  <a:lnTo>
                    <a:pt x="588314" y="40640"/>
                  </a:lnTo>
                  <a:lnTo>
                    <a:pt x="588391" y="42164"/>
                  </a:lnTo>
                  <a:lnTo>
                    <a:pt x="589673" y="39243"/>
                  </a:lnTo>
                  <a:lnTo>
                    <a:pt x="590016" y="38481"/>
                  </a:lnTo>
                  <a:lnTo>
                    <a:pt x="590296" y="37846"/>
                  </a:lnTo>
                  <a:lnTo>
                    <a:pt x="595477" y="49022"/>
                  </a:lnTo>
                  <a:lnTo>
                    <a:pt x="596557" y="43434"/>
                  </a:lnTo>
                  <a:lnTo>
                    <a:pt x="596620" y="43180"/>
                  </a:lnTo>
                  <a:lnTo>
                    <a:pt x="596582" y="43395"/>
                  </a:lnTo>
                  <a:lnTo>
                    <a:pt x="596684" y="43180"/>
                  </a:lnTo>
                  <a:lnTo>
                    <a:pt x="598195" y="40259"/>
                  </a:lnTo>
                  <a:lnTo>
                    <a:pt x="599224" y="40513"/>
                  </a:lnTo>
                  <a:lnTo>
                    <a:pt x="598119" y="42037"/>
                  </a:lnTo>
                  <a:lnTo>
                    <a:pt x="598004" y="42418"/>
                  </a:lnTo>
                  <a:lnTo>
                    <a:pt x="598906" y="43815"/>
                  </a:lnTo>
                  <a:lnTo>
                    <a:pt x="600087" y="40259"/>
                  </a:lnTo>
                  <a:lnTo>
                    <a:pt x="600468" y="39116"/>
                  </a:lnTo>
                  <a:lnTo>
                    <a:pt x="602576" y="43942"/>
                  </a:lnTo>
                  <a:lnTo>
                    <a:pt x="603973" y="40640"/>
                  </a:lnTo>
                  <a:lnTo>
                    <a:pt x="606653" y="48260"/>
                  </a:lnTo>
                  <a:lnTo>
                    <a:pt x="608660" y="40640"/>
                  </a:lnTo>
                  <a:lnTo>
                    <a:pt x="609003" y="39370"/>
                  </a:lnTo>
                  <a:lnTo>
                    <a:pt x="611746" y="43942"/>
                  </a:lnTo>
                  <a:lnTo>
                    <a:pt x="611403" y="42418"/>
                  </a:lnTo>
                  <a:lnTo>
                    <a:pt x="611543" y="40259"/>
                  </a:lnTo>
                  <a:lnTo>
                    <a:pt x="611797" y="41554"/>
                  </a:lnTo>
                  <a:lnTo>
                    <a:pt x="611886" y="40894"/>
                  </a:lnTo>
                  <a:lnTo>
                    <a:pt x="612736" y="40259"/>
                  </a:lnTo>
                  <a:lnTo>
                    <a:pt x="613930" y="39370"/>
                  </a:lnTo>
                  <a:lnTo>
                    <a:pt x="614273" y="39116"/>
                  </a:lnTo>
                  <a:lnTo>
                    <a:pt x="615797" y="37973"/>
                  </a:lnTo>
                  <a:lnTo>
                    <a:pt x="621106" y="42164"/>
                  </a:lnTo>
                  <a:lnTo>
                    <a:pt x="625741" y="43053"/>
                  </a:lnTo>
                  <a:lnTo>
                    <a:pt x="627418" y="43307"/>
                  </a:lnTo>
                  <a:lnTo>
                    <a:pt x="626186" y="37973"/>
                  </a:lnTo>
                  <a:lnTo>
                    <a:pt x="626148" y="37846"/>
                  </a:lnTo>
                  <a:lnTo>
                    <a:pt x="626122" y="37719"/>
                  </a:lnTo>
                  <a:lnTo>
                    <a:pt x="625856" y="36576"/>
                  </a:lnTo>
                  <a:lnTo>
                    <a:pt x="625563" y="35306"/>
                  </a:lnTo>
                  <a:lnTo>
                    <a:pt x="625119" y="33401"/>
                  </a:lnTo>
                  <a:lnTo>
                    <a:pt x="627761" y="37338"/>
                  </a:lnTo>
                  <a:lnTo>
                    <a:pt x="627824" y="41021"/>
                  </a:lnTo>
                  <a:lnTo>
                    <a:pt x="630389" y="36449"/>
                  </a:lnTo>
                  <a:lnTo>
                    <a:pt x="634428" y="40132"/>
                  </a:lnTo>
                  <a:lnTo>
                    <a:pt x="636790" y="36449"/>
                  </a:lnTo>
                  <a:lnTo>
                    <a:pt x="637032" y="36068"/>
                  </a:lnTo>
                  <a:lnTo>
                    <a:pt x="637006" y="37211"/>
                  </a:lnTo>
                  <a:lnTo>
                    <a:pt x="637133" y="37973"/>
                  </a:lnTo>
                  <a:lnTo>
                    <a:pt x="636816" y="37973"/>
                  </a:lnTo>
                  <a:lnTo>
                    <a:pt x="637882" y="40386"/>
                  </a:lnTo>
                  <a:lnTo>
                    <a:pt x="639241" y="37846"/>
                  </a:lnTo>
                  <a:lnTo>
                    <a:pt x="639127" y="36576"/>
                  </a:lnTo>
                  <a:lnTo>
                    <a:pt x="639051" y="36068"/>
                  </a:lnTo>
                  <a:lnTo>
                    <a:pt x="638987" y="35687"/>
                  </a:lnTo>
                  <a:lnTo>
                    <a:pt x="639521" y="35814"/>
                  </a:lnTo>
                  <a:lnTo>
                    <a:pt x="639457" y="37604"/>
                  </a:lnTo>
                  <a:lnTo>
                    <a:pt x="639864" y="38481"/>
                  </a:lnTo>
                  <a:lnTo>
                    <a:pt x="640765" y="39878"/>
                  </a:lnTo>
                  <a:lnTo>
                    <a:pt x="641007" y="35687"/>
                  </a:lnTo>
                  <a:lnTo>
                    <a:pt x="641032" y="35052"/>
                  </a:lnTo>
                  <a:lnTo>
                    <a:pt x="641819" y="37528"/>
                  </a:lnTo>
                  <a:lnTo>
                    <a:pt x="641870" y="37211"/>
                  </a:lnTo>
                  <a:lnTo>
                    <a:pt x="643724" y="38481"/>
                  </a:lnTo>
                  <a:lnTo>
                    <a:pt x="643318" y="37211"/>
                  </a:lnTo>
                  <a:lnTo>
                    <a:pt x="642835" y="35687"/>
                  </a:lnTo>
                  <a:lnTo>
                    <a:pt x="644245" y="36957"/>
                  </a:lnTo>
                  <a:lnTo>
                    <a:pt x="644525" y="35687"/>
                  </a:lnTo>
                  <a:lnTo>
                    <a:pt x="644677" y="35052"/>
                  </a:lnTo>
                  <a:lnTo>
                    <a:pt x="644906" y="34036"/>
                  </a:lnTo>
                  <a:lnTo>
                    <a:pt x="646099" y="35687"/>
                  </a:lnTo>
                  <a:lnTo>
                    <a:pt x="646087" y="35991"/>
                  </a:lnTo>
                  <a:lnTo>
                    <a:pt x="646099" y="36334"/>
                  </a:lnTo>
                  <a:lnTo>
                    <a:pt x="647090" y="37465"/>
                  </a:lnTo>
                  <a:lnTo>
                    <a:pt x="646722" y="36474"/>
                  </a:lnTo>
                  <a:lnTo>
                    <a:pt x="646417" y="35915"/>
                  </a:lnTo>
                  <a:lnTo>
                    <a:pt x="646112" y="35572"/>
                  </a:lnTo>
                  <a:lnTo>
                    <a:pt x="646176" y="34036"/>
                  </a:lnTo>
                  <a:lnTo>
                    <a:pt x="646201" y="33401"/>
                  </a:lnTo>
                  <a:lnTo>
                    <a:pt x="646226" y="32385"/>
                  </a:lnTo>
                  <a:lnTo>
                    <a:pt x="648398" y="36830"/>
                  </a:lnTo>
                  <a:lnTo>
                    <a:pt x="647877" y="32385"/>
                  </a:lnTo>
                  <a:lnTo>
                    <a:pt x="648525" y="36957"/>
                  </a:lnTo>
                  <a:lnTo>
                    <a:pt x="650544" y="35687"/>
                  </a:lnTo>
                  <a:lnTo>
                    <a:pt x="650938" y="33401"/>
                  </a:lnTo>
                  <a:lnTo>
                    <a:pt x="650913" y="34798"/>
                  </a:lnTo>
                  <a:lnTo>
                    <a:pt x="651827" y="34798"/>
                  </a:lnTo>
                  <a:lnTo>
                    <a:pt x="651827" y="36715"/>
                  </a:lnTo>
                  <a:lnTo>
                    <a:pt x="652691" y="36576"/>
                  </a:lnTo>
                  <a:lnTo>
                    <a:pt x="653262" y="35687"/>
                  </a:lnTo>
                  <a:lnTo>
                    <a:pt x="653135" y="34671"/>
                  </a:lnTo>
                  <a:lnTo>
                    <a:pt x="652856" y="33401"/>
                  </a:lnTo>
                  <a:lnTo>
                    <a:pt x="652792" y="33147"/>
                  </a:lnTo>
                  <a:lnTo>
                    <a:pt x="655269" y="38481"/>
                  </a:lnTo>
                  <a:lnTo>
                    <a:pt x="655256" y="33147"/>
                  </a:lnTo>
                  <a:lnTo>
                    <a:pt x="655243" y="29464"/>
                  </a:lnTo>
                  <a:lnTo>
                    <a:pt x="655243" y="28194"/>
                  </a:lnTo>
                  <a:lnTo>
                    <a:pt x="657263" y="35179"/>
                  </a:lnTo>
                  <a:lnTo>
                    <a:pt x="659422" y="32258"/>
                  </a:lnTo>
                  <a:lnTo>
                    <a:pt x="661225" y="30480"/>
                  </a:lnTo>
                  <a:lnTo>
                    <a:pt x="661149" y="29591"/>
                  </a:lnTo>
                  <a:lnTo>
                    <a:pt x="661301" y="30403"/>
                  </a:lnTo>
                  <a:lnTo>
                    <a:pt x="661492" y="30226"/>
                  </a:lnTo>
                  <a:lnTo>
                    <a:pt x="661377" y="30861"/>
                  </a:lnTo>
                  <a:lnTo>
                    <a:pt x="662038" y="34544"/>
                  </a:lnTo>
                  <a:lnTo>
                    <a:pt x="663613" y="32600"/>
                  </a:lnTo>
                  <a:lnTo>
                    <a:pt x="661606" y="30137"/>
                  </a:lnTo>
                  <a:lnTo>
                    <a:pt x="662368" y="29591"/>
                  </a:lnTo>
                  <a:lnTo>
                    <a:pt x="663600" y="28702"/>
                  </a:lnTo>
                  <a:lnTo>
                    <a:pt x="663994" y="31508"/>
                  </a:lnTo>
                  <a:lnTo>
                    <a:pt x="664413" y="28702"/>
                  </a:lnTo>
                  <a:lnTo>
                    <a:pt x="664489" y="28194"/>
                  </a:lnTo>
                  <a:lnTo>
                    <a:pt x="664502" y="28067"/>
                  </a:lnTo>
                  <a:lnTo>
                    <a:pt x="666826" y="28829"/>
                  </a:lnTo>
                  <a:lnTo>
                    <a:pt x="667486" y="29337"/>
                  </a:lnTo>
                  <a:lnTo>
                    <a:pt x="666889" y="30734"/>
                  </a:lnTo>
                  <a:lnTo>
                    <a:pt x="666788" y="31750"/>
                  </a:lnTo>
                  <a:lnTo>
                    <a:pt x="668629" y="29464"/>
                  </a:lnTo>
                  <a:lnTo>
                    <a:pt x="671029" y="31496"/>
                  </a:lnTo>
                  <a:lnTo>
                    <a:pt x="672084" y="29464"/>
                  </a:lnTo>
                  <a:lnTo>
                    <a:pt x="672414" y="28829"/>
                  </a:lnTo>
                  <a:lnTo>
                    <a:pt x="672299" y="28067"/>
                  </a:lnTo>
                  <a:lnTo>
                    <a:pt x="671664" y="26289"/>
                  </a:lnTo>
                  <a:lnTo>
                    <a:pt x="671791" y="25527"/>
                  </a:lnTo>
                  <a:lnTo>
                    <a:pt x="672604" y="23622"/>
                  </a:lnTo>
                  <a:lnTo>
                    <a:pt x="672985" y="22733"/>
                  </a:lnTo>
                  <a:lnTo>
                    <a:pt x="672973" y="20828"/>
                  </a:lnTo>
                  <a:lnTo>
                    <a:pt x="673036" y="21336"/>
                  </a:lnTo>
                  <a:lnTo>
                    <a:pt x="673163" y="24511"/>
                  </a:lnTo>
                  <a:lnTo>
                    <a:pt x="673290" y="26924"/>
                  </a:lnTo>
                  <a:lnTo>
                    <a:pt x="675106" y="21971"/>
                  </a:lnTo>
                  <a:lnTo>
                    <a:pt x="675309" y="29718"/>
                  </a:lnTo>
                  <a:lnTo>
                    <a:pt x="675436" y="29464"/>
                  </a:lnTo>
                  <a:lnTo>
                    <a:pt x="675538" y="29083"/>
                  </a:lnTo>
                  <a:lnTo>
                    <a:pt x="675424" y="27178"/>
                  </a:lnTo>
                  <a:lnTo>
                    <a:pt x="675373" y="26924"/>
                  </a:lnTo>
                  <a:lnTo>
                    <a:pt x="675805" y="27178"/>
                  </a:lnTo>
                  <a:lnTo>
                    <a:pt x="675868" y="27432"/>
                  </a:lnTo>
                  <a:lnTo>
                    <a:pt x="675932" y="29718"/>
                  </a:lnTo>
                  <a:lnTo>
                    <a:pt x="676998" y="28448"/>
                  </a:lnTo>
                  <a:lnTo>
                    <a:pt x="676960" y="27940"/>
                  </a:lnTo>
                  <a:lnTo>
                    <a:pt x="676567" y="26924"/>
                  </a:lnTo>
                  <a:lnTo>
                    <a:pt x="676275" y="26162"/>
                  </a:lnTo>
                  <a:lnTo>
                    <a:pt x="677494" y="26035"/>
                  </a:lnTo>
                  <a:lnTo>
                    <a:pt x="677545" y="28702"/>
                  </a:lnTo>
                  <a:lnTo>
                    <a:pt x="677938" y="26035"/>
                  </a:lnTo>
                  <a:lnTo>
                    <a:pt x="678154" y="24511"/>
                  </a:lnTo>
                  <a:lnTo>
                    <a:pt x="679335" y="25273"/>
                  </a:lnTo>
                  <a:lnTo>
                    <a:pt x="679361" y="25527"/>
                  </a:lnTo>
                  <a:lnTo>
                    <a:pt x="679475" y="26162"/>
                  </a:lnTo>
                  <a:lnTo>
                    <a:pt x="679589" y="26568"/>
                  </a:lnTo>
                  <a:lnTo>
                    <a:pt x="681050" y="26035"/>
                  </a:lnTo>
                  <a:lnTo>
                    <a:pt x="681177" y="24511"/>
                  </a:lnTo>
                  <a:lnTo>
                    <a:pt x="681405" y="21971"/>
                  </a:lnTo>
                  <a:lnTo>
                    <a:pt x="681507" y="20828"/>
                  </a:lnTo>
                  <a:lnTo>
                    <a:pt x="683780" y="22479"/>
                  </a:lnTo>
                  <a:lnTo>
                    <a:pt x="683907" y="27051"/>
                  </a:lnTo>
                  <a:lnTo>
                    <a:pt x="684682" y="23876"/>
                  </a:lnTo>
                  <a:lnTo>
                    <a:pt x="685393" y="27686"/>
                  </a:lnTo>
                  <a:lnTo>
                    <a:pt x="686193" y="26416"/>
                  </a:lnTo>
                  <a:lnTo>
                    <a:pt x="686066" y="25781"/>
                  </a:lnTo>
                  <a:lnTo>
                    <a:pt x="685546" y="24511"/>
                  </a:lnTo>
                  <a:lnTo>
                    <a:pt x="686485" y="24511"/>
                  </a:lnTo>
                  <a:lnTo>
                    <a:pt x="686562" y="23876"/>
                  </a:lnTo>
                  <a:lnTo>
                    <a:pt x="686854" y="21463"/>
                  </a:lnTo>
                  <a:lnTo>
                    <a:pt x="687730" y="22479"/>
                  </a:lnTo>
                  <a:lnTo>
                    <a:pt x="687781" y="22860"/>
                  </a:lnTo>
                  <a:lnTo>
                    <a:pt x="687400" y="24384"/>
                  </a:lnTo>
                  <a:lnTo>
                    <a:pt x="689025" y="23368"/>
                  </a:lnTo>
                  <a:lnTo>
                    <a:pt x="687920" y="22225"/>
                  </a:lnTo>
                  <a:lnTo>
                    <a:pt x="687984" y="21463"/>
                  </a:lnTo>
                  <a:lnTo>
                    <a:pt x="688162" y="20828"/>
                  </a:lnTo>
                  <a:lnTo>
                    <a:pt x="688200" y="20701"/>
                  </a:lnTo>
                  <a:lnTo>
                    <a:pt x="688314" y="20320"/>
                  </a:lnTo>
                  <a:lnTo>
                    <a:pt x="688289" y="19685"/>
                  </a:lnTo>
                  <a:lnTo>
                    <a:pt x="687133" y="17526"/>
                  </a:lnTo>
                  <a:lnTo>
                    <a:pt x="687070" y="17399"/>
                  </a:lnTo>
                  <a:lnTo>
                    <a:pt x="686930" y="17145"/>
                  </a:lnTo>
                  <a:lnTo>
                    <a:pt x="688327" y="18034"/>
                  </a:lnTo>
                  <a:lnTo>
                    <a:pt x="688149" y="18415"/>
                  </a:lnTo>
                  <a:lnTo>
                    <a:pt x="689254" y="17907"/>
                  </a:lnTo>
                  <a:lnTo>
                    <a:pt x="690079" y="20167"/>
                  </a:lnTo>
                  <a:lnTo>
                    <a:pt x="689876" y="21196"/>
                  </a:lnTo>
                  <a:lnTo>
                    <a:pt x="689724" y="21564"/>
                  </a:lnTo>
                  <a:lnTo>
                    <a:pt x="690092" y="21729"/>
                  </a:lnTo>
                  <a:lnTo>
                    <a:pt x="690359" y="21742"/>
                  </a:lnTo>
                  <a:lnTo>
                    <a:pt x="690105" y="20154"/>
                  </a:lnTo>
                  <a:lnTo>
                    <a:pt x="690549" y="17907"/>
                  </a:lnTo>
                  <a:lnTo>
                    <a:pt x="691997" y="22606"/>
                  </a:lnTo>
                  <a:lnTo>
                    <a:pt x="692251" y="23368"/>
                  </a:lnTo>
                  <a:lnTo>
                    <a:pt x="692175" y="20193"/>
                  </a:lnTo>
                  <a:lnTo>
                    <a:pt x="694270" y="22225"/>
                  </a:lnTo>
                  <a:lnTo>
                    <a:pt x="694283" y="20193"/>
                  </a:lnTo>
                  <a:lnTo>
                    <a:pt x="694296" y="18669"/>
                  </a:lnTo>
                  <a:lnTo>
                    <a:pt x="694347" y="20193"/>
                  </a:lnTo>
                  <a:lnTo>
                    <a:pt x="694575" y="21590"/>
                  </a:lnTo>
                  <a:lnTo>
                    <a:pt x="694677" y="21971"/>
                  </a:lnTo>
                  <a:lnTo>
                    <a:pt x="694639" y="19304"/>
                  </a:lnTo>
                  <a:lnTo>
                    <a:pt x="695198" y="20066"/>
                  </a:lnTo>
                  <a:lnTo>
                    <a:pt x="695274" y="20320"/>
                  </a:lnTo>
                  <a:lnTo>
                    <a:pt x="695363" y="20828"/>
                  </a:lnTo>
                  <a:lnTo>
                    <a:pt x="695490" y="21844"/>
                  </a:lnTo>
                  <a:lnTo>
                    <a:pt x="695591" y="22110"/>
                  </a:lnTo>
                  <a:lnTo>
                    <a:pt x="696874" y="22352"/>
                  </a:lnTo>
                  <a:lnTo>
                    <a:pt x="695388" y="19304"/>
                  </a:lnTo>
                  <a:lnTo>
                    <a:pt x="695071" y="18669"/>
                  </a:lnTo>
                  <a:lnTo>
                    <a:pt x="694512" y="17526"/>
                  </a:lnTo>
                  <a:lnTo>
                    <a:pt x="694321" y="17145"/>
                  </a:lnTo>
                  <a:lnTo>
                    <a:pt x="696061" y="18923"/>
                  </a:lnTo>
                  <a:lnTo>
                    <a:pt x="696163" y="19812"/>
                  </a:lnTo>
                  <a:lnTo>
                    <a:pt x="696036" y="20066"/>
                  </a:lnTo>
                  <a:lnTo>
                    <a:pt x="697750" y="20955"/>
                  </a:lnTo>
                  <a:lnTo>
                    <a:pt x="698728" y="18034"/>
                  </a:lnTo>
                  <a:lnTo>
                    <a:pt x="700341" y="19050"/>
                  </a:lnTo>
                  <a:lnTo>
                    <a:pt x="701357" y="22783"/>
                  </a:lnTo>
                  <a:lnTo>
                    <a:pt x="702183" y="22352"/>
                  </a:lnTo>
                  <a:lnTo>
                    <a:pt x="703732" y="18034"/>
                  </a:lnTo>
                  <a:lnTo>
                    <a:pt x="705840" y="18669"/>
                  </a:lnTo>
                  <a:lnTo>
                    <a:pt x="705408" y="18288"/>
                  </a:lnTo>
                  <a:lnTo>
                    <a:pt x="705383" y="18034"/>
                  </a:lnTo>
                  <a:lnTo>
                    <a:pt x="705281" y="17145"/>
                  </a:lnTo>
                  <a:lnTo>
                    <a:pt x="705078" y="15240"/>
                  </a:lnTo>
                  <a:lnTo>
                    <a:pt x="704951" y="14097"/>
                  </a:lnTo>
                  <a:lnTo>
                    <a:pt x="704811" y="12827"/>
                  </a:lnTo>
                  <a:lnTo>
                    <a:pt x="707313" y="20828"/>
                  </a:lnTo>
                  <a:lnTo>
                    <a:pt x="707631" y="19304"/>
                  </a:lnTo>
                  <a:lnTo>
                    <a:pt x="707707" y="18415"/>
                  </a:lnTo>
                  <a:lnTo>
                    <a:pt x="707809" y="18186"/>
                  </a:lnTo>
                  <a:lnTo>
                    <a:pt x="707745" y="18719"/>
                  </a:lnTo>
                  <a:lnTo>
                    <a:pt x="707885" y="18034"/>
                  </a:lnTo>
                  <a:lnTo>
                    <a:pt x="707821" y="19304"/>
                  </a:lnTo>
                  <a:lnTo>
                    <a:pt x="708050" y="21082"/>
                  </a:lnTo>
                  <a:lnTo>
                    <a:pt x="708025" y="20447"/>
                  </a:lnTo>
                  <a:lnTo>
                    <a:pt x="709523" y="21209"/>
                  </a:lnTo>
                  <a:lnTo>
                    <a:pt x="709828" y="20447"/>
                  </a:lnTo>
                  <a:lnTo>
                    <a:pt x="710565" y="18669"/>
                  </a:lnTo>
                  <a:lnTo>
                    <a:pt x="711111" y="18034"/>
                  </a:lnTo>
                  <a:lnTo>
                    <a:pt x="712317" y="16637"/>
                  </a:lnTo>
                  <a:lnTo>
                    <a:pt x="712419" y="18288"/>
                  </a:lnTo>
                  <a:lnTo>
                    <a:pt x="713295" y="19304"/>
                  </a:lnTo>
                  <a:lnTo>
                    <a:pt x="714514" y="18542"/>
                  </a:lnTo>
                  <a:lnTo>
                    <a:pt x="715479" y="19050"/>
                  </a:lnTo>
                  <a:lnTo>
                    <a:pt x="715479" y="18542"/>
                  </a:lnTo>
                  <a:lnTo>
                    <a:pt x="715492" y="17526"/>
                  </a:lnTo>
                  <a:lnTo>
                    <a:pt x="716026" y="17653"/>
                  </a:lnTo>
                  <a:lnTo>
                    <a:pt x="715987" y="17526"/>
                  </a:lnTo>
                  <a:lnTo>
                    <a:pt x="715695" y="16637"/>
                  </a:lnTo>
                  <a:lnTo>
                    <a:pt x="715391" y="15748"/>
                  </a:lnTo>
                  <a:lnTo>
                    <a:pt x="717778" y="18161"/>
                  </a:lnTo>
                  <a:lnTo>
                    <a:pt x="719467" y="16764"/>
                  </a:lnTo>
                  <a:lnTo>
                    <a:pt x="720445" y="15748"/>
                  </a:lnTo>
                  <a:lnTo>
                    <a:pt x="721055" y="15113"/>
                  </a:lnTo>
                  <a:lnTo>
                    <a:pt x="723163" y="16891"/>
                  </a:lnTo>
                  <a:lnTo>
                    <a:pt x="722896" y="17018"/>
                  </a:lnTo>
                  <a:lnTo>
                    <a:pt x="722706" y="18288"/>
                  </a:lnTo>
                  <a:lnTo>
                    <a:pt x="722922" y="18161"/>
                  </a:lnTo>
                  <a:lnTo>
                    <a:pt x="724598" y="16738"/>
                  </a:lnTo>
                  <a:lnTo>
                    <a:pt x="724484" y="15621"/>
                  </a:lnTo>
                  <a:lnTo>
                    <a:pt x="724395" y="15240"/>
                  </a:lnTo>
                  <a:lnTo>
                    <a:pt x="724166" y="14224"/>
                  </a:lnTo>
                  <a:lnTo>
                    <a:pt x="724230" y="15240"/>
                  </a:lnTo>
                  <a:lnTo>
                    <a:pt x="724179" y="15113"/>
                  </a:lnTo>
                  <a:lnTo>
                    <a:pt x="723506" y="13462"/>
                  </a:lnTo>
                  <a:lnTo>
                    <a:pt x="723620" y="11684"/>
                  </a:lnTo>
                  <a:lnTo>
                    <a:pt x="723925" y="10795"/>
                  </a:lnTo>
                  <a:lnTo>
                    <a:pt x="724420" y="10668"/>
                  </a:lnTo>
                  <a:lnTo>
                    <a:pt x="723950" y="11938"/>
                  </a:lnTo>
                  <a:lnTo>
                    <a:pt x="723849" y="12573"/>
                  </a:lnTo>
                  <a:lnTo>
                    <a:pt x="725030" y="14478"/>
                  </a:lnTo>
                  <a:lnTo>
                    <a:pt x="725639" y="15748"/>
                  </a:lnTo>
                  <a:lnTo>
                    <a:pt x="725563" y="15494"/>
                  </a:lnTo>
                  <a:lnTo>
                    <a:pt x="725449" y="14224"/>
                  </a:lnTo>
                  <a:lnTo>
                    <a:pt x="725322" y="13462"/>
                  </a:lnTo>
                  <a:lnTo>
                    <a:pt x="727036" y="17526"/>
                  </a:lnTo>
                  <a:lnTo>
                    <a:pt x="725982" y="13462"/>
                  </a:lnTo>
                  <a:lnTo>
                    <a:pt x="725246" y="10668"/>
                  </a:lnTo>
                  <a:lnTo>
                    <a:pt x="724725" y="8636"/>
                  </a:lnTo>
                  <a:lnTo>
                    <a:pt x="726605" y="11303"/>
                  </a:lnTo>
                  <a:lnTo>
                    <a:pt x="726719" y="12573"/>
                  </a:lnTo>
                  <a:lnTo>
                    <a:pt x="727075" y="11938"/>
                  </a:lnTo>
                  <a:lnTo>
                    <a:pt x="727202" y="11430"/>
                  </a:lnTo>
                  <a:lnTo>
                    <a:pt x="727379" y="10160"/>
                  </a:lnTo>
                  <a:lnTo>
                    <a:pt x="728014" y="10414"/>
                  </a:lnTo>
                  <a:lnTo>
                    <a:pt x="728687" y="13081"/>
                  </a:lnTo>
                  <a:lnTo>
                    <a:pt x="728738" y="10160"/>
                  </a:lnTo>
                  <a:lnTo>
                    <a:pt x="728738" y="8636"/>
                  </a:lnTo>
                  <a:lnTo>
                    <a:pt x="728726" y="8509"/>
                  </a:lnTo>
                  <a:lnTo>
                    <a:pt x="729792" y="10922"/>
                  </a:lnTo>
                  <a:lnTo>
                    <a:pt x="729869" y="11303"/>
                  </a:lnTo>
                  <a:lnTo>
                    <a:pt x="729754" y="11684"/>
                  </a:lnTo>
                  <a:lnTo>
                    <a:pt x="729653" y="11938"/>
                  </a:lnTo>
                  <a:lnTo>
                    <a:pt x="729208" y="12065"/>
                  </a:lnTo>
                  <a:lnTo>
                    <a:pt x="729119" y="12369"/>
                  </a:lnTo>
                  <a:lnTo>
                    <a:pt x="729018" y="13068"/>
                  </a:lnTo>
                  <a:lnTo>
                    <a:pt x="730275" y="16002"/>
                  </a:lnTo>
                  <a:lnTo>
                    <a:pt x="730237" y="15240"/>
                  </a:lnTo>
                  <a:lnTo>
                    <a:pt x="730923" y="15621"/>
                  </a:lnTo>
                  <a:lnTo>
                    <a:pt x="730859" y="15494"/>
                  </a:lnTo>
                  <a:lnTo>
                    <a:pt x="731812" y="16459"/>
                  </a:lnTo>
                  <a:lnTo>
                    <a:pt x="731405" y="15951"/>
                  </a:lnTo>
                  <a:lnTo>
                    <a:pt x="732447" y="16764"/>
                  </a:lnTo>
                  <a:lnTo>
                    <a:pt x="732040" y="16129"/>
                  </a:lnTo>
                  <a:lnTo>
                    <a:pt x="731951" y="15494"/>
                  </a:lnTo>
                  <a:lnTo>
                    <a:pt x="731939" y="15240"/>
                  </a:lnTo>
                  <a:lnTo>
                    <a:pt x="731837" y="8636"/>
                  </a:lnTo>
                  <a:lnTo>
                    <a:pt x="733729" y="14097"/>
                  </a:lnTo>
                  <a:lnTo>
                    <a:pt x="733818" y="14351"/>
                  </a:lnTo>
                  <a:lnTo>
                    <a:pt x="733856" y="14097"/>
                  </a:lnTo>
                  <a:lnTo>
                    <a:pt x="733869" y="13944"/>
                  </a:lnTo>
                  <a:lnTo>
                    <a:pt x="733806" y="14097"/>
                  </a:lnTo>
                  <a:lnTo>
                    <a:pt x="733920" y="13487"/>
                  </a:lnTo>
                  <a:lnTo>
                    <a:pt x="733869" y="13944"/>
                  </a:lnTo>
                  <a:lnTo>
                    <a:pt x="734618" y="12065"/>
                  </a:lnTo>
                  <a:lnTo>
                    <a:pt x="734987" y="14859"/>
                  </a:lnTo>
                  <a:lnTo>
                    <a:pt x="735088" y="15240"/>
                  </a:lnTo>
                  <a:lnTo>
                    <a:pt x="735495" y="16002"/>
                  </a:lnTo>
                  <a:lnTo>
                    <a:pt x="736079" y="16738"/>
                  </a:lnTo>
                  <a:lnTo>
                    <a:pt x="736180" y="17780"/>
                  </a:lnTo>
                  <a:lnTo>
                    <a:pt x="736422" y="15113"/>
                  </a:lnTo>
                  <a:lnTo>
                    <a:pt x="737552" y="19558"/>
                  </a:lnTo>
                  <a:lnTo>
                    <a:pt x="737895" y="15748"/>
                  </a:lnTo>
                  <a:lnTo>
                    <a:pt x="738098" y="16764"/>
                  </a:lnTo>
                  <a:lnTo>
                    <a:pt x="738276" y="16383"/>
                  </a:lnTo>
                  <a:lnTo>
                    <a:pt x="738289" y="15748"/>
                  </a:lnTo>
                  <a:lnTo>
                    <a:pt x="738263" y="15113"/>
                  </a:lnTo>
                  <a:lnTo>
                    <a:pt x="738898" y="12065"/>
                  </a:lnTo>
                  <a:lnTo>
                    <a:pt x="738974" y="11684"/>
                  </a:lnTo>
                  <a:lnTo>
                    <a:pt x="741934" y="18923"/>
                  </a:lnTo>
                  <a:lnTo>
                    <a:pt x="743051" y="13970"/>
                  </a:lnTo>
                  <a:lnTo>
                    <a:pt x="744258" y="11938"/>
                  </a:lnTo>
                  <a:lnTo>
                    <a:pt x="744321" y="11684"/>
                  </a:lnTo>
                  <a:lnTo>
                    <a:pt x="744194" y="9906"/>
                  </a:lnTo>
                  <a:lnTo>
                    <a:pt x="744321" y="7874"/>
                  </a:lnTo>
                  <a:lnTo>
                    <a:pt x="745299" y="6350"/>
                  </a:lnTo>
                  <a:lnTo>
                    <a:pt x="745921" y="7620"/>
                  </a:lnTo>
                  <a:lnTo>
                    <a:pt x="746023" y="8001"/>
                  </a:lnTo>
                  <a:lnTo>
                    <a:pt x="745705" y="9258"/>
                  </a:lnTo>
                  <a:lnTo>
                    <a:pt x="745578" y="10287"/>
                  </a:lnTo>
                  <a:lnTo>
                    <a:pt x="746518" y="11430"/>
                  </a:lnTo>
                  <a:lnTo>
                    <a:pt x="747090" y="11049"/>
                  </a:lnTo>
                  <a:lnTo>
                    <a:pt x="747661" y="9779"/>
                  </a:lnTo>
                  <a:lnTo>
                    <a:pt x="747737" y="10922"/>
                  </a:lnTo>
                  <a:lnTo>
                    <a:pt x="748347" y="12573"/>
                  </a:lnTo>
                  <a:lnTo>
                    <a:pt x="748817" y="12255"/>
                  </a:lnTo>
                  <a:close/>
                </a:path>
                <a:path w="757555" h="83184">
                  <a:moveTo>
                    <a:pt x="748957" y="14668"/>
                  </a:moveTo>
                  <a:lnTo>
                    <a:pt x="748919" y="14224"/>
                  </a:lnTo>
                  <a:lnTo>
                    <a:pt x="748855" y="13817"/>
                  </a:lnTo>
                  <a:lnTo>
                    <a:pt x="748753" y="13576"/>
                  </a:lnTo>
                  <a:lnTo>
                    <a:pt x="748830" y="14312"/>
                  </a:lnTo>
                  <a:lnTo>
                    <a:pt x="748830" y="14681"/>
                  </a:lnTo>
                  <a:lnTo>
                    <a:pt x="748728" y="14859"/>
                  </a:lnTo>
                  <a:lnTo>
                    <a:pt x="748893" y="14744"/>
                  </a:lnTo>
                  <a:close/>
                </a:path>
                <a:path w="757555" h="83184">
                  <a:moveTo>
                    <a:pt x="749198" y="10160"/>
                  </a:moveTo>
                  <a:lnTo>
                    <a:pt x="748157" y="8763"/>
                  </a:lnTo>
                  <a:lnTo>
                    <a:pt x="748449" y="10071"/>
                  </a:lnTo>
                  <a:lnTo>
                    <a:pt x="749198" y="10160"/>
                  </a:lnTo>
                  <a:close/>
                </a:path>
                <a:path w="757555" h="83184">
                  <a:moveTo>
                    <a:pt x="749236" y="14249"/>
                  </a:moveTo>
                  <a:lnTo>
                    <a:pt x="749147" y="14414"/>
                  </a:lnTo>
                  <a:lnTo>
                    <a:pt x="749058" y="14566"/>
                  </a:lnTo>
                  <a:lnTo>
                    <a:pt x="748969" y="14859"/>
                  </a:lnTo>
                  <a:lnTo>
                    <a:pt x="748995" y="15011"/>
                  </a:lnTo>
                  <a:lnTo>
                    <a:pt x="749020" y="15214"/>
                  </a:lnTo>
                  <a:lnTo>
                    <a:pt x="749147" y="15011"/>
                  </a:lnTo>
                  <a:lnTo>
                    <a:pt x="749198" y="14681"/>
                  </a:lnTo>
                  <a:lnTo>
                    <a:pt x="749236" y="14249"/>
                  </a:lnTo>
                  <a:close/>
                </a:path>
                <a:path w="757555" h="83184">
                  <a:moveTo>
                    <a:pt x="751243" y="11722"/>
                  </a:moveTo>
                  <a:lnTo>
                    <a:pt x="750887" y="10287"/>
                  </a:lnTo>
                  <a:lnTo>
                    <a:pt x="750773" y="9779"/>
                  </a:lnTo>
                  <a:lnTo>
                    <a:pt x="750900" y="9385"/>
                  </a:lnTo>
                  <a:lnTo>
                    <a:pt x="751116" y="9017"/>
                  </a:lnTo>
                  <a:lnTo>
                    <a:pt x="750989" y="8128"/>
                  </a:lnTo>
                  <a:lnTo>
                    <a:pt x="749693" y="3048"/>
                  </a:lnTo>
                  <a:lnTo>
                    <a:pt x="749363" y="7747"/>
                  </a:lnTo>
                  <a:lnTo>
                    <a:pt x="749249" y="14351"/>
                  </a:lnTo>
                  <a:lnTo>
                    <a:pt x="749706" y="13525"/>
                  </a:lnTo>
                  <a:lnTo>
                    <a:pt x="749833" y="13246"/>
                  </a:lnTo>
                  <a:lnTo>
                    <a:pt x="750214" y="11303"/>
                  </a:lnTo>
                  <a:lnTo>
                    <a:pt x="750824" y="10287"/>
                  </a:lnTo>
                  <a:lnTo>
                    <a:pt x="751243" y="11722"/>
                  </a:lnTo>
                  <a:close/>
                </a:path>
                <a:path w="757555" h="83184">
                  <a:moveTo>
                    <a:pt x="751586" y="13081"/>
                  </a:moveTo>
                  <a:lnTo>
                    <a:pt x="751306" y="11938"/>
                  </a:lnTo>
                  <a:lnTo>
                    <a:pt x="750798" y="12954"/>
                  </a:lnTo>
                  <a:lnTo>
                    <a:pt x="750722" y="14224"/>
                  </a:lnTo>
                  <a:lnTo>
                    <a:pt x="751433" y="13208"/>
                  </a:lnTo>
                  <a:lnTo>
                    <a:pt x="751586" y="13081"/>
                  </a:lnTo>
                  <a:close/>
                </a:path>
                <a:path w="757555" h="83184">
                  <a:moveTo>
                    <a:pt x="751928" y="12788"/>
                  </a:moveTo>
                  <a:lnTo>
                    <a:pt x="751738" y="12954"/>
                  </a:lnTo>
                  <a:lnTo>
                    <a:pt x="751674" y="13335"/>
                  </a:lnTo>
                  <a:lnTo>
                    <a:pt x="751776" y="13716"/>
                  </a:lnTo>
                  <a:lnTo>
                    <a:pt x="751928" y="12788"/>
                  </a:lnTo>
                  <a:close/>
                </a:path>
                <a:path w="757555" h="83184">
                  <a:moveTo>
                    <a:pt x="752094" y="8940"/>
                  </a:moveTo>
                  <a:lnTo>
                    <a:pt x="752043" y="8382"/>
                  </a:lnTo>
                  <a:lnTo>
                    <a:pt x="751751" y="8509"/>
                  </a:lnTo>
                  <a:lnTo>
                    <a:pt x="752094" y="8940"/>
                  </a:lnTo>
                  <a:close/>
                </a:path>
                <a:path w="757555" h="83184">
                  <a:moveTo>
                    <a:pt x="752563" y="12255"/>
                  </a:moveTo>
                  <a:lnTo>
                    <a:pt x="752436" y="9385"/>
                  </a:lnTo>
                  <a:lnTo>
                    <a:pt x="752094" y="8940"/>
                  </a:lnTo>
                  <a:lnTo>
                    <a:pt x="752259" y="11049"/>
                  </a:lnTo>
                  <a:lnTo>
                    <a:pt x="752144" y="11430"/>
                  </a:lnTo>
                  <a:lnTo>
                    <a:pt x="751928" y="12788"/>
                  </a:lnTo>
                  <a:lnTo>
                    <a:pt x="752563" y="12255"/>
                  </a:lnTo>
                  <a:close/>
                </a:path>
                <a:path w="757555" h="83184">
                  <a:moveTo>
                    <a:pt x="752932" y="14147"/>
                  </a:moveTo>
                  <a:lnTo>
                    <a:pt x="752754" y="14198"/>
                  </a:lnTo>
                  <a:lnTo>
                    <a:pt x="752767" y="14528"/>
                  </a:lnTo>
                  <a:lnTo>
                    <a:pt x="752614" y="14909"/>
                  </a:lnTo>
                  <a:lnTo>
                    <a:pt x="752830" y="14998"/>
                  </a:lnTo>
                  <a:lnTo>
                    <a:pt x="752805" y="14808"/>
                  </a:lnTo>
                  <a:lnTo>
                    <a:pt x="752779" y="14643"/>
                  </a:lnTo>
                  <a:lnTo>
                    <a:pt x="752779" y="14516"/>
                  </a:lnTo>
                  <a:lnTo>
                    <a:pt x="752932" y="14147"/>
                  </a:lnTo>
                  <a:close/>
                </a:path>
                <a:path w="757555" h="83184">
                  <a:moveTo>
                    <a:pt x="753287" y="14185"/>
                  </a:moveTo>
                  <a:lnTo>
                    <a:pt x="753275" y="13347"/>
                  </a:lnTo>
                  <a:lnTo>
                    <a:pt x="752932" y="14147"/>
                  </a:lnTo>
                  <a:lnTo>
                    <a:pt x="753084" y="14135"/>
                  </a:lnTo>
                  <a:lnTo>
                    <a:pt x="753287" y="14185"/>
                  </a:lnTo>
                  <a:close/>
                </a:path>
                <a:path w="757555" h="83184">
                  <a:moveTo>
                    <a:pt x="755827" y="10782"/>
                  </a:moveTo>
                  <a:lnTo>
                    <a:pt x="755713" y="8585"/>
                  </a:lnTo>
                  <a:lnTo>
                    <a:pt x="754748" y="6032"/>
                  </a:lnTo>
                  <a:lnTo>
                    <a:pt x="754024" y="6032"/>
                  </a:lnTo>
                  <a:lnTo>
                    <a:pt x="753656" y="8331"/>
                  </a:lnTo>
                  <a:lnTo>
                    <a:pt x="753389" y="7607"/>
                  </a:lnTo>
                  <a:lnTo>
                    <a:pt x="753389" y="6692"/>
                  </a:lnTo>
                  <a:lnTo>
                    <a:pt x="753325" y="6057"/>
                  </a:lnTo>
                  <a:lnTo>
                    <a:pt x="753110" y="7797"/>
                  </a:lnTo>
                  <a:lnTo>
                    <a:pt x="753008" y="10795"/>
                  </a:lnTo>
                  <a:lnTo>
                    <a:pt x="753821" y="13881"/>
                  </a:lnTo>
                  <a:lnTo>
                    <a:pt x="753783" y="10528"/>
                  </a:lnTo>
                  <a:lnTo>
                    <a:pt x="754113" y="11874"/>
                  </a:lnTo>
                  <a:lnTo>
                    <a:pt x="754011" y="7874"/>
                  </a:lnTo>
                  <a:lnTo>
                    <a:pt x="754380" y="7416"/>
                  </a:lnTo>
                  <a:lnTo>
                    <a:pt x="754926" y="8864"/>
                  </a:lnTo>
                  <a:lnTo>
                    <a:pt x="755053" y="10121"/>
                  </a:lnTo>
                  <a:lnTo>
                    <a:pt x="755053" y="9220"/>
                  </a:lnTo>
                  <a:lnTo>
                    <a:pt x="755827" y="10782"/>
                  </a:lnTo>
                  <a:close/>
                </a:path>
                <a:path w="757555" h="83184">
                  <a:moveTo>
                    <a:pt x="757161" y="11036"/>
                  </a:moveTo>
                  <a:lnTo>
                    <a:pt x="756742" y="9017"/>
                  </a:lnTo>
                  <a:lnTo>
                    <a:pt x="756399" y="9499"/>
                  </a:lnTo>
                  <a:lnTo>
                    <a:pt x="756640" y="12954"/>
                  </a:lnTo>
                  <a:lnTo>
                    <a:pt x="757161" y="11938"/>
                  </a:lnTo>
                  <a:lnTo>
                    <a:pt x="757161" y="1103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8618036" y="1019257"/>
              <a:ext cx="1000125" cy="349885"/>
            </a:xfrm>
            <a:custGeom>
              <a:avLst/>
              <a:gdLst/>
              <a:ahLst/>
              <a:cxnLst/>
              <a:rect l="l" t="t" r="r" b="b"/>
              <a:pathLst>
                <a:path w="1000125" h="349884">
                  <a:moveTo>
                    <a:pt x="685" y="348462"/>
                  </a:moveTo>
                  <a:lnTo>
                    <a:pt x="0" y="349504"/>
                  </a:lnTo>
                  <a:lnTo>
                    <a:pt x="419" y="349618"/>
                  </a:lnTo>
                  <a:lnTo>
                    <a:pt x="685" y="348462"/>
                  </a:lnTo>
                  <a:close/>
                </a:path>
                <a:path w="1000125" h="349884">
                  <a:moveTo>
                    <a:pt x="66700" y="344474"/>
                  </a:moveTo>
                  <a:lnTo>
                    <a:pt x="66205" y="342874"/>
                  </a:lnTo>
                  <a:lnTo>
                    <a:pt x="65430" y="341922"/>
                  </a:lnTo>
                  <a:lnTo>
                    <a:pt x="65303" y="343585"/>
                  </a:lnTo>
                  <a:lnTo>
                    <a:pt x="65824" y="343738"/>
                  </a:lnTo>
                  <a:lnTo>
                    <a:pt x="66509" y="344932"/>
                  </a:lnTo>
                  <a:lnTo>
                    <a:pt x="66700" y="344474"/>
                  </a:lnTo>
                  <a:close/>
                </a:path>
                <a:path w="1000125" h="349884">
                  <a:moveTo>
                    <a:pt x="88963" y="340245"/>
                  </a:moveTo>
                  <a:lnTo>
                    <a:pt x="88468" y="336575"/>
                  </a:lnTo>
                  <a:lnTo>
                    <a:pt x="87985" y="337667"/>
                  </a:lnTo>
                  <a:lnTo>
                    <a:pt x="88684" y="340906"/>
                  </a:lnTo>
                  <a:lnTo>
                    <a:pt x="88963" y="340245"/>
                  </a:lnTo>
                  <a:close/>
                </a:path>
                <a:path w="1000125" h="349884">
                  <a:moveTo>
                    <a:pt x="138569" y="328231"/>
                  </a:moveTo>
                  <a:lnTo>
                    <a:pt x="137782" y="329336"/>
                  </a:lnTo>
                  <a:lnTo>
                    <a:pt x="138379" y="328650"/>
                  </a:lnTo>
                  <a:lnTo>
                    <a:pt x="138569" y="328231"/>
                  </a:lnTo>
                  <a:close/>
                </a:path>
                <a:path w="1000125" h="349884">
                  <a:moveTo>
                    <a:pt x="145605" y="348500"/>
                  </a:moveTo>
                  <a:lnTo>
                    <a:pt x="145453" y="346024"/>
                  </a:lnTo>
                  <a:lnTo>
                    <a:pt x="144792" y="346938"/>
                  </a:lnTo>
                  <a:lnTo>
                    <a:pt x="145605" y="348500"/>
                  </a:lnTo>
                  <a:close/>
                </a:path>
                <a:path w="1000125" h="349884">
                  <a:moveTo>
                    <a:pt x="148145" y="330720"/>
                  </a:moveTo>
                  <a:lnTo>
                    <a:pt x="148018" y="329692"/>
                  </a:lnTo>
                  <a:lnTo>
                    <a:pt x="147510" y="330161"/>
                  </a:lnTo>
                  <a:lnTo>
                    <a:pt x="148145" y="330720"/>
                  </a:lnTo>
                  <a:close/>
                </a:path>
                <a:path w="1000125" h="349884">
                  <a:moveTo>
                    <a:pt x="179095" y="326910"/>
                  </a:moveTo>
                  <a:lnTo>
                    <a:pt x="178181" y="325920"/>
                  </a:lnTo>
                  <a:lnTo>
                    <a:pt x="178117" y="325272"/>
                  </a:lnTo>
                  <a:lnTo>
                    <a:pt x="177749" y="326644"/>
                  </a:lnTo>
                  <a:lnTo>
                    <a:pt x="178447" y="327545"/>
                  </a:lnTo>
                  <a:lnTo>
                    <a:pt x="179095" y="326910"/>
                  </a:lnTo>
                  <a:close/>
                </a:path>
                <a:path w="1000125" h="349884">
                  <a:moveTo>
                    <a:pt x="183959" y="326224"/>
                  </a:moveTo>
                  <a:lnTo>
                    <a:pt x="181737" y="323151"/>
                  </a:lnTo>
                  <a:lnTo>
                    <a:pt x="183540" y="326504"/>
                  </a:lnTo>
                  <a:lnTo>
                    <a:pt x="183959" y="326224"/>
                  </a:lnTo>
                  <a:close/>
                </a:path>
                <a:path w="1000125" h="349884">
                  <a:moveTo>
                    <a:pt x="184365" y="329145"/>
                  </a:moveTo>
                  <a:lnTo>
                    <a:pt x="184162" y="328625"/>
                  </a:lnTo>
                  <a:lnTo>
                    <a:pt x="182880" y="328510"/>
                  </a:lnTo>
                  <a:lnTo>
                    <a:pt x="184365" y="329145"/>
                  </a:lnTo>
                  <a:close/>
                </a:path>
                <a:path w="1000125" h="349884">
                  <a:moveTo>
                    <a:pt x="184708" y="328676"/>
                  </a:moveTo>
                  <a:lnTo>
                    <a:pt x="183540" y="326504"/>
                  </a:lnTo>
                  <a:lnTo>
                    <a:pt x="183400" y="326593"/>
                  </a:lnTo>
                  <a:lnTo>
                    <a:pt x="184162" y="328625"/>
                  </a:lnTo>
                  <a:lnTo>
                    <a:pt x="184708" y="328676"/>
                  </a:lnTo>
                  <a:close/>
                </a:path>
                <a:path w="1000125" h="349884">
                  <a:moveTo>
                    <a:pt x="193001" y="341820"/>
                  </a:moveTo>
                  <a:lnTo>
                    <a:pt x="191731" y="338632"/>
                  </a:lnTo>
                  <a:lnTo>
                    <a:pt x="191643" y="340474"/>
                  </a:lnTo>
                  <a:lnTo>
                    <a:pt x="192062" y="340652"/>
                  </a:lnTo>
                  <a:lnTo>
                    <a:pt x="192963" y="342569"/>
                  </a:lnTo>
                  <a:lnTo>
                    <a:pt x="193001" y="341820"/>
                  </a:lnTo>
                  <a:close/>
                </a:path>
                <a:path w="1000125" h="349884">
                  <a:moveTo>
                    <a:pt x="193306" y="341972"/>
                  </a:moveTo>
                  <a:lnTo>
                    <a:pt x="193167" y="342214"/>
                  </a:lnTo>
                  <a:lnTo>
                    <a:pt x="193306" y="342582"/>
                  </a:lnTo>
                  <a:lnTo>
                    <a:pt x="193306" y="341972"/>
                  </a:lnTo>
                  <a:close/>
                </a:path>
                <a:path w="1000125" h="349884">
                  <a:moveTo>
                    <a:pt x="193319" y="340741"/>
                  </a:moveTo>
                  <a:lnTo>
                    <a:pt x="193268" y="340398"/>
                  </a:lnTo>
                  <a:lnTo>
                    <a:pt x="193205" y="339902"/>
                  </a:lnTo>
                  <a:lnTo>
                    <a:pt x="193319" y="340982"/>
                  </a:lnTo>
                  <a:lnTo>
                    <a:pt x="193319" y="340741"/>
                  </a:lnTo>
                  <a:close/>
                </a:path>
                <a:path w="1000125" h="349884">
                  <a:moveTo>
                    <a:pt x="199364" y="339686"/>
                  </a:moveTo>
                  <a:lnTo>
                    <a:pt x="199351" y="338848"/>
                  </a:lnTo>
                  <a:lnTo>
                    <a:pt x="199009" y="339648"/>
                  </a:lnTo>
                  <a:lnTo>
                    <a:pt x="199161" y="339636"/>
                  </a:lnTo>
                  <a:lnTo>
                    <a:pt x="199364" y="339686"/>
                  </a:lnTo>
                  <a:close/>
                </a:path>
                <a:path w="1000125" h="349884">
                  <a:moveTo>
                    <a:pt x="363093" y="261137"/>
                  </a:moveTo>
                  <a:lnTo>
                    <a:pt x="362712" y="259524"/>
                  </a:lnTo>
                  <a:lnTo>
                    <a:pt x="362991" y="261315"/>
                  </a:lnTo>
                  <a:lnTo>
                    <a:pt x="363093" y="261137"/>
                  </a:lnTo>
                  <a:close/>
                </a:path>
                <a:path w="1000125" h="349884">
                  <a:moveTo>
                    <a:pt x="371157" y="274027"/>
                  </a:moveTo>
                  <a:lnTo>
                    <a:pt x="371094" y="271868"/>
                  </a:lnTo>
                  <a:lnTo>
                    <a:pt x="370128" y="270713"/>
                  </a:lnTo>
                  <a:lnTo>
                    <a:pt x="370179" y="273265"/>
                  </a:lnTo>
                  <a:lnTo>
                    <a:pt x="371157" y="274027"/>
                  </a:lnTo>
                  <a:close/>
                </a:path>
                <a:path w="1000125" h="349884">
                  <a:moveTo>
                    <a:pt x="381812" y="269582"/>
                  </a:moveTo>
                  <a:lnTo>
                    <a:pt x="381787" y="269379"/>
                  </a:lnTo>
                  <a:lnTo>
                    <a:pt x="381622" y="269328"/>
                  </a:lnTo>
                  <a:lnTo>
                    <a:pt x="381812" y="269582"/>
                  </a:lnTo>
                  <a:close/>
                </a:path>
                <a:path w="1000125" h="349884">
                  <a:moveTo>
                    <a:pt x="389991" y="270611"/>
                  </a:moveTo>
                  <a:lnTo>
                    <a:pt x="389877" y="270090"/>
                  </a:lnTo>
                  <a:lnTo>
                    <a:pt x="389623" y="269722"/>
                  </a:lnTo>
                  <a:lnTo>
                    <a:pt x="389991" y="270611"/>
                  </a:lnTo>
                  <a:close/>
                </a:path>
                <a:path w="1000125" h="349884">
                  <a:moveTo>
                    <a:pt x="390690" y="272249"/>
                  </a:moveTo>
                  <a:lnTo>
                    <a:pt x="389991" y="270611"/>
                  </a:lnTo>
                  <a:lnTo>
                    <a:pt x="389648" y="272376"/>
                  </a:lnTo>
                  <a:lnTo>
                    <a:pt x="390690" y="272249"/>
                  </a:lnTo>
                  <a:close/>
                </a:path>
                <a:path w="1000125" h="349884">
                  <a:moveTo>
                    <a:pt x="394830" y="263740"/>
                  </a:moveTo>
                  <a:lnTo>
                    <a:pt x="394614" y="263105"/>
                  </a:lnTo>
                  <a:lnTo>
                    <a:pt x="394830" y="263740"/>
                  </a:lnTo>
                  <a:close/>
                </a:path>
                <a:path w="1000125" h="349884">
                  <a:moveTo>
                    <a:pt x="395439" y="261962"/>
                  </a:moveTo>
                  <a:lnTo>
                    <a:pt x="395401" y="261835"/>
                  </a:lnTo>
                  <a:lnTo>
                    <a:pt x="394208" y="260438"/>
                  </a:lnTo>
                  <a:lnTo>
                    <a:pt x="394944" y="263105"/>
                  </a:lnTo>
                  <a:lnTo>
                    <a:pt x="395046" y="262851"/>
                  </a:lnTo>
                  <a:lnTo>
                    <a:pt x="395020" y="262470"/>
                  </a:lnTo>
                  <a:lnTo>
                    <a:pt x="395135" y="262661"/>
                  </a:lnTo>
                  <a:lnTo>
                    <a:pt x="395211" y="262470"/>
                  </a:lnTo>
                  <a:lnTo>
                    <a:pt x="395439" y="261962"/>
                  </a:lnTo>
                  <a:close/>
                </a:path>
                <a:path w="1000125" h="349884">
                  <a:moveTo>
                    <a:pt x="395859" y="266166"/>
                  </a:moveTo>
                  <a:lnTo>
                    <a:pt x="395490" y="265404"/>
                  </a:lnTo>
                  <a:lnTo>
                    <a:pt x="394843" y="263702"/>
                  </a:lnTo>
                  <a:lnTo>
                    <a:pt x="395516" y="265696"/>
                  </a:lnTo>
                  <a:lnTo>
                    <a:pt x="394716" y="266674"/>
                  </a:lnTo>
                  <a:lnTo>
                    <a:pt x="395859" y="266166"/>
                  </a:lnTo>
                  <a:close/>
                </a:path>
                <a:path w="1000125" h="349884">
                  <a:moveTo>
                    <a:pt x="395935" y="262470"/>
                  </a:moveTo>
                  <a:lnTo>
                    <a:pt x="395566" y="261556"/>
                  </a:lnTo>
                  <a:lnTo>
                    <a:pt x="395541" y="262001"/>
                  </a:lnTo>
                  <a:lnTo>
                    <a:pt x="395935" y="262470"/>
                  </a:lnTo>
                  <a:close/>
                </a:path>
                <a:path w="1000125" h="349884">
                  <a:moveTo>
                    <a:pt x="396760" y="244563"/>
                  </a:moveTo>
                  <a:lnTo>
                    <a:pt x="396684" y="243674"/>
                  </a:lnTo>
                  <a:lnTo>
                    <a:pt x="396443" y="244563"/>
                  </a:lnTo>
                  <a:lnTo>
                    <a:pt x="396760" y="244563"/>
                  </a:lnTo>
                  <a:close/>
                </a:path>
                <a:path w="1000125" h="349884">
                  <a:moveTo>
                    <a:pt x="406082" y="261188"/>
                  </a:moveTo>
                  <a:lnTo>
                    <a:pt x="405993" y="260438"/>
                  </a:lnTo>
                  <a:lnTo>
                    <a:pt x="405726" y="260159"/>
                  </a:lnTo>
                  <a:lnTo>
                    <a:pt x="406082" y="261188"/>
                  </a:lnTo>
                  <a:close/>
                </a:path>
                <a:path w="1000125" h="349884">
                  <a:moveTo>
                    <a:pt x="421081" y="261454"/>
                  </a:moveTo>
                  <a:lnTo>
                    <a:pt x="419468" y="258660"/>
                  </a:lnTo>
                  <a:lnTo>
                    <a:pt x="419938" y="259803"/>
                  </a:lnTo>
                  <a:lnTo>
                    <a:pt x="419950" y="260565"/>
                  </a:lnTo>
                  <a:lnTo>
                    <a:pt x="421081" y="261454"/>
                  </a:lnTo>
                  <a:close/>
                </a:path>
                <a:path w="1000125" h="349884">
                  <a:moveTo>
                    <a:pt x="439381" y="225679"/>
                  </a:moveTo>
                  <a:lnTo>
                    <a:pt x="438924" y="226783"/>
                  </a:lnTo>
                  <a:lnTo>
                    <a:pt x="439318" y="226847"/>
                  </a:lnTo>
                  <a:lnTo>
                    <a:pt x="439381" y="225679"/>
                  </a:lnTo>
                  <a:close/>
                </a:path>
                <a:path w="1000125" h="349884">
                  <a:moveTo>
                    <a:pt x="441960" y="253720"/>
                  </a:moveTo>
                  <a:lnTo>
                    <a:pt x="441744" y="253072"/>
                  </a:lnTo>
                  <a:lnTo>
                    <a:pt x="441756" y="253682"/>
                  </a:lnTo>
                  <a:lnTo>
                    <a:pt x="441960" y="253720"/>
                  </a:lnTo>
                  <a:close/>
                </a:path>
                <a:path w="1000125" h="349884">
                  <a:moveTo>
                    <a:pt x="443776" y="251993"/>
                  </a:moveTo>
                  <a:lnTo>
                    <a:pt x="443738" y="251650"/>
                  </a:lnTo>
                  <a:lnTo>
                    <a:pt x="443598" y="252069"/>
                  </a:lnTo>
                  <a:lnTo>
                    <a:pt x="443776" y="251993"/>
                  </a:lnTo>
                  <a:close/>
                </a:path>
                <a:path w="1000125" h="349884">
                  <a:moveTo>
                    <a:pt x="447598" y="251167"/>
                  </a:moveTo>
                  <a:lnTo>
                    <a:pt x="447548" y="250317"/>
                  </a:lnTo>
                  <a:lnTo>
                    <a:pt x="447471" y="251485"/>
                  </a:lnTo>
                  <a:lnTo>
                    <a:pt x="447598" y="251167"/>
                  </a:lnTo>
                  <a:close/>
                </a:path>
                <a:path w="1000125" h="349884">
                  <a:moveTo>
                    <a:pt x="455866" y="246100"/>
                  </a:moveTo>
                  <a:lnTo>
                    <a:pt x="455510" y="245211"/>
                  </a:lnTo>
                  <a:lnTo>
                    <a:pt x="455549" y="246595"/>
                  </a:lnTo>
                  <a:lnTo>
                    <a:pt x="455866" y="246100"/>
                  </a:lnTo>
                  <a:close/>
                </a:path>
                <a:path w="1000125" h="349884">
                  <a:moveTo>
                    <a:pt x="456514" y="247738"/>
                  </a:moveTo>
                  <a:lnTo>
                    <a:pt x="456222" y="245579"/>
                  </a:lnTo>
                  <a:lnTo>
                    <a:pt x="455866" y="246100"/>
                  </a:lnTo>
                  <a:lnTo>
                    <a:pt x="456514" y="247738"/>
                  </a:lnTo>
                  <a:close/>
                </a:path>
                <a:path w="1000125" h="349884">
                  <a:moveTo>
                    <a:pt x="495490" y="236334"/>
                  </a:moveTo>
                  <a:lnTo>
                    <a:pt x="495338" y="235953"/>
                  </a:lnTo>
                  <a:lnTo>
                    <a:pt x="495350" y="236308"/>
                  </a:lnTo>
                  <a:lnTo>
                    <a:pt x="495490" y="236334"/>
                  </a:lnTo>
                  <a:close/>
                </a:path>
                <a:path w="1000125" h="349884">
                  <a:moveTo>
                    <a:pt x="495769" y="216903"/>
                  </a:moveTo>
                  <a:lnTo>
                    <a:pt x="495668" y="215607"/>
                  </a:lnTo>
                  <a:lnTo>
                    <a:pt x="495604" y="215150"/>
                  </a:lnTo>
                  <a:lnTo>
                    <a:pt x="495655" y="216115"/>
                  </a:lnTo>
                  <a:lnTo>
                    <a:pt x="495769" y="216903"/>
                  </a:lnTo>
                  <a:close/>
                </a:path>
                <a:path w="1000125" h="349884">
                  <a:moveTo>
                    <a:pt x="496277" y="211416"/>
                  </a:moveTo>
                  <a:lnTo>
                    <a:pt x="495719" y="211670"/>
                  </a:lnTo>
                  <a:lnTo>
                    <a:pt x="494538" y="212432"/>
                  </a:lnTo>
                  <a:lnTo>
                    <a:pt x="494931" y="214464"/>
                  </a:lnTo>
                  <a:lnTo>
                    <a:pt x="494957" y="212940"/>
                  </a:lnTo>
                  <a:lnTo>
                    <a:pt x="495388" y="213448"/>
                  </a:lnTo>
                  <a:lnTo>
                    <a:pt x="495604" y="215150"/>
                  </a:lnTo>
                  <a:lnTo>
                    <a:pt x="496138" y="213563"/>
                  </a:lnTo>
                  <a:lnTo>
                    <a:pt x="496201" y="212940"/>
                  </a:lnTo>
                  <a:lnTo>
                    <a:pt x="496277" y="211416"/>
                  </a:lnTo>
                  <a:close/>
                </a:path>
                <a:path w="1000125" h="349884">
                  <a:moveTo>
                    <a:pt x="496392" y="237832"/>
                  </a:moveTo>
                  <a:lnTo>
                    <a:pt x="495884" y="236435"/>
                  </a:lnTo>
                  <a:lnTo>
                    <a:pt x="495490" y="236334"/>
                  </a:lnTo>
                  <a:lnTo>
                    <a:pt x="495922" y="237451"/>
                  </a:lnTo>
                  <a:lnTo>
                    <a:pt x="496392" y="237832"/>
                  </a:lnTo>
                  <a:close/>
                </a:path>
                <a:path w="1000125" h="349884">
                  <a:moveTo>
                    <a:pt x="499224" y="212458"/>
                  </a:moveTo>
                  <a:lnTo>
                    <a:pt x="498462" y="210972"/>
                  </a:lnTo>
                  <a:lnTo>
                    <a:pt x="497560" y="210172"/>
                  </a:lnTo>
                  <a:lnTo>
                    <a:pt x="497763" y="211823"/>
                  </a:lnTo>
                  <a:lnTo>
                    <a:pt x="498271" y="211874"/>
                  </a:lnTo>
                  <a:lnTo>
                    <a:pt x="499148" y="212928"/>
                  </a:lnTo>
                  <a:lnTo>
                    <a:pt x="499224" y="212458"/>
                  </a:lnTo>
                  <a:close/>
                </a:path>
                <a:path w="1000125" h="349884">
                  <a:moveTo>
                    <a:pt x="505917" y="213321"/>
                  </a:moveTo>
                  <a:lnTo>
                    <a:pt x="505371" y="212178"/>
                  </a:lnTo>
                  <a:lnTo>
                    <a:pt x="504786" y="210908"/>
                  </a:lnTo>
                  <a:lnTo>
                    <a:pt x="504431" y="211416"/>
                  </a:lnTo>
                  <a:lnTo>
                    <a:pt x="505625" y="213563"/>
                  </a:lnTo>
                  <a:lnTo>
                    <a:pt x="505447" y="212686"/>
                  </a:lnTo>
                  <a:lnTo>
                    <a:pt x="505383" y="212293"/>
                  </a:lnTo>
                  <a:lnTo>
                    <a:pt x="505917" y="213321"/>
                  </a:lnTo>
                  <a:close/>
                </a:path>
                <a:path w="1000125" h="349884">
                  <a:moveTo>
                    <a:pt x="506044" y="214591"/>
                  </a:moveTo>
                  <a:lnTo>
                    <a:pt x="505980" y="214210"/>
                  </a:lnTo>
                  <a:lnTo>
                    <a:pt x="505625" y="213563"/>
                  </a:lnTo>
                  <a:lnTo>
                    <a:pt x="505891" y="214845"/>
                  </a:lnTo>
                  <a:lnTo>
                    <a:pt x="506044" y="214591"/>
                  </a:lnTo>
                  <a:close/>
                </a:path>
                <a:path w="1000125" h="349884">
                  <a:moveTo>
                    <a:pt x="514858" y="207479"/>
                  </a:moveTo>
                  <a:lnTo>
                    <a:pt x="514616" y="207225"/>
                  </a:lnTo>
                  <a:lnTo>
                    <a:pt x="514858" y="207479"/>
                  </a:lnTo>
                  <a:close/>
                </a:path>
                <a:path w="1000125" h="349884">
                  <a:moveTo>
                    <a:pt x="517563" y="205447"/>
                  </a:moveTo>
                  <a:lnTo>
                    <a:pt x="517080" y="205168"/>
                  </a:lnTo>
                  <a:lnTo>
                    <a:pt x="517207" y="205371"/>
                  </a:lnTo>
                  <a:lnTo>
                    <a:pt x="517309" y="205498"/>
                  </a:lnTo>
                  <a:lnTo>
                    <a:pt x="517410" y="205676"/>
                  </a:lnTo>
                  <a:lnTo>
                    <a:pt x="517563" y="205447"/>
                  </a:lnTo>
                  <a:close/>
                </a:path>
                <a:path w="1000125" h="349884">
                  <a:moveTo>
                    <a:pt x="518756" y="204673"/>
                  </a:moveTo>
                  <a:lnTo>
                    <a:pt x="517525" y="201168"/>
                  </a:lnTo>
                  <a:lnTo>
                    <a:pt x="517321" y="202298"/>
                  </a:lnTo>
                  <a:lnTo>
                    <a:pt x="518629" y="205346"/>
                  </a:lnTo>
                  <a:lnTo>
                    <a:pt x="518756" y="204673"/>
                  </a:lnTo>
                  <a:close/>
                </a:path>
                <a:path w="1000125" h="349884">
                  <a:moveTo>
                    <a:pt x="522554" y="227418"/>
                  </a:moveTo>
                  <a:lnTo>
                    <a:pt x="522427" y="227164"/>
                  </a:lnTo>
                  <a:lnTo>
                    <a:pt x="522439" y="228180"/>
                  </a:lnTo>
                  <a:lnTo>
                    <a:pt x="522554" y="227418"/>
                  </a:lnTo>
                  <a:close/>
                </a:path>
                <a:path w="1000125" h="349884">
                  <a:moveTo>
                    <a:pt x="523214" y="203009"/>
                  </a:moveTo>
                  <a:lnTo>
                    <a:pt x="523100" y="202247"/>
                  </a:lnTo>
                  <a:lnTo>
                    <a:pt x="523049" y="202755"/>
                  </a:lnTo>
                  <a:lnTo>
                    <a:pt x="523214" y="203009"/>
                  </a:lnTo>
                  <a:close/>
                </a:path>
                <a:path w="1000125" h="349884">
                  <a:moveTo>
                    <a:pt x="523494" y="206082"/>
                  </a:moveTo>
                  <a:lnTo>
                    <a:pt x="523151" y="205066"/>
                  </a:lnTo>
                  <a:lnTo>
                    <a:pt x="523290" y="205701"/>
                  </a:lnTo>
                  <a:lnTo>
                    <a:pt x="523494" y="206082"/>
                  </a:lnTo>
                  <a:close/>
                </a:path>
                <a:path w="1000125" h="349884">
                  <a:moveTo>
                    <a:pt x="523532" y="202755"/>
                  </a:moveTo>
                  <a:lnTo>
                    <a:pt x="523189" y="202387"/>
                  </a:lnTo>
                  <a:lnTo>
                    <a:pt x="523290" y="202615"/>
                  </a:lnTo>
                  <a:lnTo>
                    <a:pt x="523532" y="202755"/>
                  </a:lnTo>
                  <a:close/>
                </a:path>
                <a:path w="1000125" h="349884">
                  <a:moveTo>
                    <a:pt x="527291" y="226123"/>
                  </a:moveTo>
                  <a:lnTo>
                    <a:pt x="526745" y="225234"/>
                  </a:lnTo>
                  <a:lnTo>
                    <a:pt x="526338" y="224739"/>
                  </a:lnTo>
                  <a:lnTo>
                    <a:pt x="525995" y="224447"/>
                  </a:lnTo>
                  <a:lnTo>
                    <a:pt x="526046" y="224675"/>
                  </a:lnTo>
                  <a:lnTo>
                    <a:pt x="526084" y="224866"/>
                  </a:lnTo>
                  <a:lnTo>
                    <a:pt x="526148" y="225196"/>
                  </a:lnTo>
                  <a:lnTo>
                    <a:pt x="527291" y="226123"/>
                  </a:lnTo>
                  <a:close/>
                </a:path>
                <a:path w="1000125" h="349884">
                  <a:moveTo>
                    <a:pt x="528853" y="197662"/>
                  </a:moveTo>
                  <a:lnTo>
                    <a:pt x="528751" y="197383"/>
                  </a:lnTo>
                  <a:lnTo>
                    <a:pt x="528574" y="197065"/>
                  </a:lnTo>
                  <a:lnTo>
                    <a:pt x="528243" y="196532"/>
                  </a:lnTo>
                  <a:lnTo>
                    <a:pt x="528459" y="197002"/>
                  </a:lnTo>
                  <a:lnTo>
                    <a:pt x="528662" y="197345"/>
                  </a:lnTo>
                  <a:lnTo>
                    <a:pt x="528853" y="197662"/>
                  </a:lnTo>
                  <a:close/>
                </a:path>
                <a:path w="1000125" h="349884">
                  <a:moveTo>
                    <a:pt x="531431" y="224599"/>
                  </a:moveTo>
                  <a:lnTo>
                    <a:pt x="530237" y="224586"/>
                  </a:lnTo>
                  <a:lnTo>
                    <a:pt x="530618" y="224751"/>
                  </a:lnTo>
                  <a:lnTo>
                    <a:pt x="531050" y="224739"/>
                  </a:lnTo>
                  <a:lnTo>
                    <a:pt x="531431" y="224599"/>
                  </a:lnTo>
                  <a:close/>
                </a:path>
                <a:path w="1000125" h="349884">
                  <a:moveTo>
                    <a:pt x="536600" y="195795"/>
                  </a:moveTo>
                  <a:lnTo>
                    <a:pt x="536575" y="195414"/>
                  </a:lnTo>
                  <a:lnTo>
                    <a:pt x="536460" y="195160"/>
                  </a:lnTo>
                  <a:lnTo>
                    <a:pt x="534847" y="191223"/>
                  </a:lnTo>
                  <a:lnTo>
                    <a:pt x="534695" y="192112"/>
                  </a:lnTo>
                  <a:lnTo>
                    <a:pt x="534606" y="193751"/>
                  </a:lnTo>
                  <a:lnTo>
                    <a:pt x="535533" y="195529"/>
                  </a:lnTo>
                  <a:lnTo>
                    <a:pt x="535520" y="195160"/>
                  </a:lnTo>
                  <a:lnTo>
                    <a:pt x="535609" y="195656"/>
                  </a:lnTo>
                  <a:lnTo>
                    <a:pt x="535686" y="195795"/>
                  </a:lnTo>
                  <a:lnTo>
                    <a:pt x="535533" y="195529"/>
                  </a:lnTo>
                  <a:lnTo>
                    <a:pt x="535622" y="197700"/>
                  </a:lnTo>
                  <a:lnTo>
                    <a:pt x="536600" y="195795"/>
                  </a:lnTo>
                  <a:close/>
                </a:path>
                <a:path w="1000125" h="349884">
                  <a:moveTo>
                    <a:pt x="541528" y="218389"/>
                  </a:moveTo>
                  <a:lnTo>
                    <a:pt x="539127" y="216408"/>
                  </a:lnTo>
                  <a:lnTo>
                    <a:pt x="539026" y="217004"/>
                  </a:lnTo>
                  <a:lnTo>
                    <a:pt x="540461" y="220560"/>
                  </a:lnTo>
                  <a:lnTo>
                    <a:pt x="541528" y="218389"/>
                  </a:lnTo>
                  <a:close/>
                </a:path>
                <a:path w="1000125" h="349884">
                  <a:moveTo>
                    <a:pt x="541578" y="190131"/>
                  </a:moveTo>
                  <a:lnTo>
                    <a:pt x="541324" y="189826"/>
                  </a:lnTo>
                  <a:lnTo>
                    <a:pt x="541235" y="190207"/>
                  </a:lnTo>
                  <a:lnTo>
                    <a:pt x="541578" y="190131"/>
                  </a:lnTo>
                  <a:close/>
                </a:path>
                <a:path w="1000125" h="349884">
                  <a:moveTo>
                    <a:pt x="541616" y="195872"/>
                  </a:moveTo>
                  <a:lnTo>
                    <a:pt x="541185" y="195618"/>
                  </a:lnTo>
                  <a:lnTo>
                    <a:pt x="541388" y="195834"/>
                  </a:lnTo>
                  <a:lnTo>
                    <a:pt x="541515" y="195872"/>
                  </a:lnTo>
                  <a:close/>
                </a:path>
                <a:path w="1000125" h="349884">
                  <a:moveTo>
                    <a:pt x="541921" y="190525"/>
                  </a:moveTo>
                  <a:lnTo>
                    <a:pt x="541794" y="190080"/>
                  </a:lnTo>
                  <a:lnTo>
                    <a:pt x="541578" y="190131"/>
                  </a:lnTo>
                  <a:lnTo>
                    <a:pt x="541921" y="190525"/>
                  </a:lnTo>
                  <a:close/>
                </a:path>
                <a:path w="1000125" h="349884">
                  <a:moveTo>
                    <a:pt x="541959" y="198831"/>
                  </a:moveTo>
                  <a:lnTo>
                    <a:pt x="541782" y="197637"/>
                  </a:lnTo>
                  <a:lnTo>
                    <a:pt x="541401" y="197573"/>
                  </a:lnTo>
                  <a:lnTo>
                    <a:pt x="541959" y="198831"/>
                  </a:lnTo>
                  <a:close/>
                </a:path>
                <a:path w="1000125" h="349884">
                  <a:moveTo>
                    <a:pt x="542150" y="197700"/>
                  </a:moveTo>
                  <a:lnTo>
                    <a:pt x="541705" y="197192"/>
                  </a:lnTo>
                  <a:lnTo>
                    <a:pt x="541782" y="197637"/>
                  </a:lnTo>
                  <a:lnTo>
                    <a:pt x="542150" y="197700"/>
                  </a:lnTo>
                  <a:close/>
                </a:path>
                <a:path w="1000125" h="349884">
                  <a:moveTo>
                    <a:pt x="542302" y="219036"/>
                  </a:moveTo>
                  <a:lnTo>
                    <a:pt x="541655" y="217271"/>
                  </a:lnTo>
                  <a:lnTo>
                    <a:pt x="541591" y="218274"/>
                  </a:lnTo>
                  <a:lnTo>
                    <a:pt x="541540" y="218401"/>
                  </a:lnTo>
                  <a:lnTo>
                    <a:pt x="542302" y="219036"/>
                  </a:lnTo>
                  <a:close/>
                </a:path>
                <a:path w="1000125" h="349884">
                  <a:moveTo>
                    <a:pt x="543610" y="188391"/>
                  </a:moveTo>
                  <a:lnTo>
                    <a:pt x="543496" y="188734"/>
                  </a:lnTo>
                  <a:lnTo>
                    <a:pt x="543610" y="188391"/>
                  </a:lnTo>
                  <a:close/>
                </a:path>
                <a:path w="1000125" h="349884">
                  <a:moveTo>
                    <a:pt x="544512" y="189445"/>
                  </a:moveTo>
                  <a:lnTo>
                    <a:pt x="544245" y="189699"/>
                  </a:lnTo>
                  <a:lnTo>
                    <a:pt x="544169" y="189953"/>
                  </a:lnTo>
                  <a:lnTo>
                    <a:pt x="544436" y="189826"/>
                  </a:lnTo>
                  <a:lnTo>
                    <a:pt x="544512" y="189445"/>
                  </a:lnTo>
                  <a:close/>
                </a:path>
                <a:path w="1000125" h="349884">
                  <a:moveTo>
                    <a:pt x="548995" y="214134"/>
                  </a:moveTo>
                  <a:lnTo>
                    <a:pt x="548906" y="214312"/>
                  </a:lnTo>
                  <a:lnTo>
                    <a:pt x="548792" y="214972"/>
                  </a:lnTo>
                  <a:lnTo>
                    <a:pt x="548932" y="214668"/>
                  </a:lnTo>
                  <a:lnTo>
                    <a:pt x="548995" y="214134"/>
                  </a:lnTo>
                  <a:close/>
                </a:path>
                <a:path w="1000125" h="349884">
                  <a:moveTo>
                    <a:pt x="549097" y="213194"/>
                  </a:moveTo>
                  <a:lnTo>
                    <a:pt x="548932" y="212940"/>
                  </a:lnTo>
                  <a:lnTo>
                    <a:pt x="549021" y="213194"/>
                  </a:lnTo>
                  <a:close/>
                </a:path>
                <a:path w="1000125" h="349884">
                  <a:moveTo>
                    <a:pt x="550037" y="214591"/>
                  </a:moveTo>
                  <a:lnTo>
                    <a:pt x="549783" y="213956"/>
                  </a:lnTo>
                  <a:lnTo>
                    <a:pt x="549224" y="212559"/>
                  </a:lnTo>
                  <a:lnTo>
                    <a:pt x="549097" y="213194"/>
                  </a:lnTo>
                  <a:lnTo>
                    <a:pt x="548995" y="214134"/>
                  </a:lnTo>
                  <a:lnTo>
                    <a:pt x="549287" y="213956"/>
                  </a:lnTo>
                  <a:lnTo>
                    <a:pt x="550037" y="214591"/>
                  </a:lnTo>
                  <a:close/>
                </a:path>
                <a:path w="1000125" h="349884">
                  <a:moveTo>
                    <a:pt x="552081" y="189674"/>
                  </a:moveTo>
                  <a:lnTo>
                    <a:pt x="551878" y="189407"/>
                  </a:lnTo>
                  <a:lnTo>
                    <a:pt x="551726" y="189280"/>
                  </a:lnTo>
                  <a:lnTo>
                    <a:pt x="551776" y="189534"/>
                  </a:lnTo>
                  <a:lnTo>
                    <a:pt x="551903" y="189585"/>
                  </a:lnTo>
                  <a:lnTo>
                    <a:pt x="552081" y="189674"/>
                  </a:lnTo>
                  <a:close/>
                </a:path>
                <a:path w="1000125" h="349884">
                  <a:moveTo>
                    <a:pt x="554951" y="209511"/>
                  </a:moveTo>
                  <a:lnTo>
                    <a:pt x="554685" y="209638"/>
                  </a:lnTo>
                  <a:lnTo>
                    <a:pt x="554951" y="209511"/>
                  </a:lnTo>
                  <a:close/>
                </a:path>
                <a:path w="1000125" h="349884">
                  <a:moveTo>
                    <a:pt x="561213" y="183832"/>
                  </a:moveTo>
                  <a:lnTo>
                    <a:pt x="560768" y="185051"/>
                  </a:lnTo>
                  <a:lnTo>
                    <a:pt x="561149" y="184264"/>
                  </a:lnTo>
                  <a:lnTo>
                    <a:pt x="561213" y="183832"/>
                  </a:lnTo>
                  <a:close/>
                </a:path>
                <a:path w="1000125" h="349884">
                  <a:moveTo>
                    <a:pt x="561403" y="187921"/>
                  </a:moveTo>
                  <a:lnTo>
                    <a:pt x="561327" y="187540"/>
                  </a:lnTo>
                  <a:lnTo>
                    <a:pt x="560374" y="186143"/>
                  </a:lnTo>
                  <a:lnTo>
                    <a:pt x="560793" y="188556"/>
                  </a:lnTo>
                  <a:lnTo>
                    <a:pt x="561403" y="187921"/>
                  </a:lnTo>
                  <a:close/>
                </a:path>
                <a:path w="1000125" h="349884">
                  <a:moveTo>
                    <a:pt x="562444" y="189179"/>
                  </a:moveTo>
                  <a:lnTo>
                    <a:pt x="562025" y="187286"/>
                  </a:lnTo>
                  <a:lnTo>
                    <a:pt x="561632" y="187680"/>
                  </a:lnTo>
                  <a:lnTo>
                    <a:pt x="561581" y="187921"/>
                  </a:lnTo>
                  <a:lnTo>
                    <a:pt x="562444" y="189179"/>
                  </a:lnTo>
                  <a:close/>
                </a:path>
                <a:path w="1000125" h="349884">
                  <a:moveTo>
                    <a:pt x="563079" y="202666"/>
                  </a:moveTo>
                  <a:lnTo>
                    <a:pt x="562775" y="202565"/>
                  </a:lnTo>
                  <a:lnTo>
                    <a:pt x="562368" y="202412"/>
                  </a:lnTo>
                  <a:lnTo>
                    <a:pt x="562305" y="202920"/>
                  </a:lnTo>
                  <a:lnTo>
                    <a:pt x="562813" y="203339"/>
                  </a:lnTo>
                  <a:lnTo>
                    <a:pt x="563003" y="203136"/>
                  </a:lnTo>
                  <a:lnTo>
                    <a:pt x="563079" y="202666"/>
                  </a:lnTo>
                  <a:close/>
                </a:path>
                <a:path w="1000125" h="349884">
                  <a:moveTo>
                    <a:pt x="563727" y="202704"/>
                  </a:moveTo>
                  <a:lnTo>
                    <a:pt x="563092" y="201155"/>
                  </a:lnTo>
                  <a:lnTo>
                    <a:pt x="563130" y="201714"/>
                  </a:lnTo>
                  <a:lnTo>
                    <a:pt x="563143" y="202272"/>
                  </a:lnTo>
                  <a:lnTo>
                    <a:pt x="563092" y="202653"/>
                  </a:lnTo>
                  <a:lnTo>
                    <a:pt x="563460" y="202742"/>
                  </a:lnTo>
                  <a:lnTo>
                    <a:pt x="563727" y="202704"/>
                  </a:lnTo>
                  <a:close/>
                </a:path>
                <a:path w="1000125" h="349884">
                  <a:moveTo>
                    <a:pt x="569798" y="201891"/>
                  </a:moveTo>
                  <a:lnTo>
                    <a:pt x="567867" y="199478"/>
                  </a:lnTo>
                  <a:lnTo>
                    <a:pt x="567474" y="198970"/>
                  </a:lnTo>
                  <a:lnTo>
                    <a:pt x="567067" y="198462"/>
                  </a:lnTo>
                  <a:lnTo>
                    <a:pt x="566864" y="198208"/>
                  </a:lnTo>
                  <a:lnTo>
                    <a:pt x="542874" y="198208"/>
                  </a:lnTo>
                  <a:lnTo>
                    <a:pt x="542290" y="198208"/>
                  </a:lnTo>
                  <a:lnTo>
                    <a:pt x="541972" y="198843"/>
                  </a:lnTo>
                  <a:lnTo>
                    <a:pt x="542226" y="200494"/>
                  </a:lnTo>
                  <a:lnTo>
                    <a:pt x="540473" y="197319"/>
                  </a:lnTo>
                  <a:lnTo>
                    <a:pt x="540334" y="197065"/>
                  </a:lnTo>
                  <a:lnTo>
                    <a:pt x="539026" y="194703"/>
                  </a:lnTo>
                  <a:lnTo>
                    <a:pt x="539026" y="200875"/>
                  </a:lnTo>
                  <a:lnTo>
                    <a:pt x="538276" y="199732"/>
                  </a:lnTo>
                  <a:lnTo>
                    <a:pt x="538175" y="199580"/>
                  </a:lnTo>
                  <a:lnTo>
                    <a:pt x="538187" y="199732"/>
                  </a:lnTo>
                  <a:lnTo>
                    <a:pt x="538099" y="199478"/>
                  </a:lnTo>
                  <a:lnTo>
                    <a:pt x="537502" y="198577"/>
                  </a:lnTo>
                  <a:lnTo>
                    <a:pt x="537502" y="199097"/>
                  </a:lnTo>
                  <a:lnTo>
                    <a:pt x="537425" y="198462"/>
                  </a:lnTo>
                  <a:lnTo>
                    <a:pt x="537514" y="197700"/>
                  </a:lnTo>
                  <a:lnTo>
                    <a:pt x="537527" y="197319"/>
                  </a:lnTo>
                  <a:lnTo>
                    <a:pt x="538010" y="197573"/>
                  </a:lnTo>
                  <a:lnTo>
                    <a:pt x="538111" y="198831"/>
                  </a:lnTo>
                  <a:lnTo>
                    <a:pt x="538238" y="199478"/>
                  </a:lnTo>
                  <a:lnTo>
                    <a:pt x="539026" y="200875"/>
                  </a:lnTo>
                  <a:lnTo>
                    <a:pt x="539026" y="194703"/>
                  </a:lnTo>
                  <a:lnTo>
                    <a:pt x="538873" y="197065"/>
                  </a:lnTo>
                  <a:lnTo>
                    <a:pt x="537984" y="196049"/>
                  </a:lnTo>
                  <a:lnTo>
                    <a:pt x="537857" y="195414"/>
                  </a:lnTo>
                  <a:lnTo>
                    <a:pt x="537565" y="193890"/>
                  </a:lnTo>
                  <a:lnTo>
                    <a:pt x="536879" y="193255"/>
                  </a:lnTo>
                  <a:lnTo>
                    <a:pt x="536740" y="195503"/>
                  </a:lnTo>
                  <a:lnTo>
                    <a:pt x="536943" y="199224"/>
                  </a:lnTo>
                  <a:lnTo>
                    <a:pt x="537273" y="199148"/>
                  </a:lnTo>
                  <a:lnTo>
                    <a:pt x="538340" y="203542"/>
                  </a:lnTo>
                  <a:lnTo>
                    <a:pt x="537006" y="202018"/>
                  </a:lnTo>
                  <a:lnTo>
                    <a:pt x="536905" y="201891"/>
                  </a:lnTo>
                  <a:lnTo>
                    <a:pt x="536575" y="201510"/>
                  </a:lnTo>
                  <a:lnTo>
                    <a:pt x="535800" y="199478"/>
                  </a:lnTo>
                  <a:lnTo>
                    <a:pt x="534352" y="195656"/>
                  </a:lnTo>
                  <a:lnTo>
                    <a:pt x="532104" y="193636"/>
                  </a:lnTo>
                  <a:lnTo>
                    <a:pt x="533234" y="199478"/>
                  </a:lnTo>
                  <a:lnTo>
                    <a:pt x="531012" y="198716"/>
                  </a:lnTo>
                  <a:lnTo>
                    <a:pt x="531926" y="199478"/>
                  </a:lnTo>
                  <a:lnTo>
                    <a:pt x="532587" y="201891"/>
                  </a:lnTo>
                  <a:lnTo>
                    <a:pt x="532104" y="201383"/>
                  </a:lnTo>
                  <a:lnTo>
                    <a:pt x="531025" y="200240"/>
                  </a:lnTo>
                  <a:lnTo>
                    <a:pt x="530834" y="201383"/>
                  </a:lnTo>
                  <a:lnTo>
                    <a:pt x="530225" y="199580"/>
                  </a:lnTo>
                  <a:lnTo>
                    <a:pt x="530136" y="199326"/>
                  </a:lnTo>
                  <a:lnTo>
                    <a:pt x="529844" y="199097"/>
                  </a:lnTo>
                  <a:lnTo>
                    <a:pt x="529539" y="198843"/>
                  </a:lnTo>
                  <a:lnTo>
                    <a:pt x="528853" y="197700"/>
                  </a:lnTo>
                  <a:lnTo>
                    <a:pt x="529424" y="199097"/>
                  </a:lnTo>
                  <a:lnTo>
                    <a:pt x="527583" y="198081"/>
                  </a:lnTo>
                  <a:lnTo>
                    <a:pt x="528891" y="202018"/>
                  </a:lnTo>
                  <a:lnTo>
                    <a:pt x="527202" y="199732"/>
                  </a:lnTo>
                  <a:lnTo>
                    <a:pt x="525449" y="199224"/>
                  </a:lnTo>
                  <a:lnTo>
                    <a:pt x="527723" y="205828"/>
                  </a:lnTo>
                  <a:lnTo>
                    <a:pt x="526186" y="205701"/>
                  </a:lnTo>
                  <a:lnTo>
                    <a:pt x="526034" y="204812"/>
                  </a:lnTo>
                  <a:lnTo>
                    <a:pt x="525780" y="203415"/>
                  </a:lnTo>
                  <a:lnTo>
                    <a:pt x="524802" y="202399"/>
                  </a:lnTo>
                  <a:lnTo>
                    <a:pt x="524776" y="201637"/>
                  </a:lnTo>
                  <a:lnTo>
                    <a:pt x="524941" y="200621"/>
                  </a:lnTo>
                  <a:lnTo>
                    <a:pt x="524992" y="200367"/>
                  </a:lnTo>
                  <a:lnTo>
                    <a:pt x="524535" y="200621"/>
                  </a:lnTo>
                  <a:lnTo>
                    <a:pt x="524027" y="200367"/>
                  </a:lnTo>
                  <a:lnTo>
                    <a:pt x="524522" y="201637"/>
                  </a:lnTo>
                  <a:lnTo>
                    <a:pt x="523798" y="200621"/>
                  </a:lnTo>
                  <a:lnTo>
                    <a:pt x="524294" y="204812"/>
                  </a:lnTo>
                  <a:lnTo>
                    <a:pt x="523214" y="203034"/>
                  </a:lnTo>
                  <a:lnTo>
                    <a:pt x="523341" y="204050"/>
                  </a:lnTo>
                  <a:lnTo>
                    <a:pt x="524052" y="206082"/>
                  </a:lnTo>
                  <a:lnTo>
                    <a:pt x="523494" y="206082"/>
                  </a:lnTo>
                  <a:lnTo>
                    <a:pt x="522986" y="206590"/>
                  </a:lnTo>
                  <a:lnTo>
                    <a:pt x="522947" y="206857"/>
                  </a:lnTo>
                  <a:lnTo>
                    <a:pt x="524090" y="208749"/>
                  </a:lnTo>
                  <a:lnTo>
                    <a:pt x="520484" y="203161"/>
                  </a:lnTo>
                  <a:lnTo>
                    <a:pt x="520509" y="210527"/>
                  </a:lnTo>
                  <a:lnTo>
                    <a:pt x="519036" y="208241"/>
                  </a:lnTo>
                  <a:lnTo>
                    <a:pt x="517410" y="205701"/>
                  </a:lnTo>
                  <a:lnTo>
                    <a:pt x="516712" y="206717"/>
                  </a:lnTo>
                  <a:lnTo>
                    <a:pt x="515785" y="207733"/>
                  </a:lnTo>
                  <a:lnTo>
                    <a:pt x="514985" y="208241"/>
                  </a:lnTo>
                  <a:lnTo>
                    <a:pt x="514858" y="207733"/>
                  </a:lnTo>
                  <a:lnTo>
                    <a:pt x="514680" y="207340"/>
                  </a:lnTo>
                  <a:lnTo>
                    <a:pt x="513003" y="206082"/>
                  </a:lnTo>
                  <a:lnTo>
                    <a:pt x="516178" y="213194"/>
                  </a:lnTo>
                  <a:lnTo>
                    <a:pt x="514083" y="211797"/>
                  </a:lnTo>
                  <a:lnTo>
                    <a:pt x="513130" y="210273"/>
                  </a:lnTo>
                  <a:lnTo>
                    <a:pt x="512241" y="208876"/>
                  </a:lnTo>
                  <a:lnTo>
                    <a:pt x="514172" y="209765"/>
                  </a:lnTo>
                  <a:lnTo>
                    <a:pt x="513410" y="208876"/>
                  </a:lnTo>
                  <a:lnTo>
                    <a:pt x="513308" y="208749"/>
                  </a:lnTo>
                  <a:lnTo>
                    <a:pt x="510781" y="202399"/>
                  </a:lnTo>
                  <a:lnTo>
                    <a:pt x="512000" y="210273"/>
                  </a:lnTo>
                  <a:lnTo>
                    <a:pt x="511403" y="209384"/>
                  </a:lnTo>
                  <a:lnTo>
                    <a:pt x="509739" y="206857"/>
                  </a:lnTo>
                  <a:lnTo>
                    <a:pt x="509816" y="206336"/>
                  </a:lnTo>
                  <a:lnTo>
                    <a:pt x="508317" y="204431"/>
                  </a:lnTo>
                  <a:lnTo>
                    <a:pt x="508990" y="209384"/>
                  </a:lnTo>
                  <a:lnTo>
                    <a:pt x="507682" y="209384"/>
                  </a:lnTo>
                  <a:lnTo>
                    <a:pt x="507542" y="208749"/>
                  </a:lnTo>
                  <a:lnTo>
                    <a:pt x="507352" y="208368"/>
                  </a:lnTo>
                  <a:lnTo>
                    <a:pt x="507758" y="211924"/>
                  </a:lnTo>
                  <a:lnTo>
                    <a:pt x="506272" y="214210"/>
                  </a:lnTo>
                  <a:lnTo>
                    <a:pt x="506196" y="214591"/>
                  </a:lnTo>
                  <a:lnTo>
                    <a:pt x="506272" y="215150"/>
                  </a:lnTo>
                  <a:lnTo>
                    <a:pt x="505675" y="215988"/>
                  </a:lnTo>
                  <a:lnTo>
                    <a:pt x="504863" y="214718"/>
                  </a:lnTo>
                  <a:lnTo>
                    <a:pt x="503707" y="213829"/>
                  </a:lnTo>
                  <a:lnTo>
                    <a:pt x="502653" y="211162"/>
                  </a:lnTo>
                  <a:lnTo>
                    <a:pt x="503529" y="210654"/>
                  </a:lnTo>
                  <a:lnTo>
                    <a:pt x="501802" y="207225"/>
                  </a:lnTo>
                  <a:lnTo>
                    <a:pt x="502373" y="211162"/>
                  </a:lnTo>
                  <a:lnTo>
                    <a:pt x="501675" y="210781"/>
                  </a:lnTo>
                  <a:lnTo>
                    <a:pt x="501180" y="209130"/>
                  </a:lnTo>
                  <a:lnTo>
                    <a:pt x="499935" y="210146"/>
                  </a:lnTo>
                  <a:lnTo>
                    <a:pt x="501307" y="214083"/>
                  </a:lnTo>
                  <a:lnTo>
                    <a:pt x="499681" y="214337"/>
                  </a:lnTo>
                  <a:lnTo>
                    <a:pt x="500253" y="215480"/>
                  </a:lnTo>
                  <a:lnTo>
                    <a:pt x="500786" y="219544"/>
                  </a:lnTo>
                  <a:lnTo>
                    <a:pt x="500697" y="219290"/>
                  </a:lnTo>
                  <a:lnTo>
                    <a:pt x="500570" y="218909"/>
                  </a:lnTo>
                  <a:lnTo>
                    <a:pt x="500392" y="218401"/>
                  </a:lnTo>
                  <a:lnTo>
                    <a:pt x="499808" y="216623"/>
                  </a:lnTo>
                  <a:lnTo>
                    <a:pt x="498779" y="213575"/>
                  </a:lnTo>
                  <a:lnTo>
                    <a:pt x="498957" y="216623"/>
                  </a:lnTo>
                  <a:lnTo>
                    <a:pt x="497319" y="212940"/>
                  </a:lnTo>
                  <a:lnTo>
                    <a:pt x="497192" y="213563"/>
                  </a:lnTo>
                  <a:lnTo>
                    <a:pt x="497065" y="214337"/>
                  </a:lnTo>
                  <a:lnTo>
                    <a:pt x="496722" y="217271"/>
                  </a:lnTo>
                  <a:lnTo>
                    <a:pt x="496011" y="218401"/>
                  </a:lnTo>
                  <a:lnTo>
                    <a:pt x="495769" y="216903"/>
                  </a:lnTo>
                  <a:lnTo>
                    <a:pt x="495439" y="218528"/>
                  </a:lnTo>
                  <a:lnTo>
                    <a:pt x="494334" y="218909"/>
                  </a:lnTo>
                  <a:lnTo>
                    <a:pt x="494042" y="218020"/>
                  </a:lnTo>
                  <a:lnTo>
                    <a:pt x="491871" y="211289"/>
                  </a:lnTo>
                  <a:lnTo>
                    <a:pt x="490829" y="218020"/>
                  </a:lnTo>
                  <a:lnTo>
                    <a:pt x="489737" y="215861"/>
                  </a:lnTo>
                  <a:lnTo>
                    <a:pt x="487984" y="212432"/>
                  </a:lnTo>
                  <a:lnTo>
                    <a:pt x="487032" y="215861"/>
                  </a:lnTo>
                  <a:lnTo>
                    <a:pt x="483743" y="212559"/>
                  </a:lnTo>
                  <a:lnTo>
                    <a:pt x="481672" y="213702"/>
                  </a:lnTo>
                  <a:lnTo>
                    <a:pt x="484505" y="219290"/>
                  </a:lnTo>
                  <a:lnTo>
                    <a:pt x="481063" y="214083"/>
                  </a:lnTo>
                  <a:lnTo>
                    <a:pt x="481393" y="214998"/>
                  </a:lnTo>
                  <a:lnTo>
                    <a:pt x="480517" y="214210"/>
                  </a:lnTo>
                  <a:lnTo>
                    <a:pt x="481723" y="215938"/>
                  </a:lnTo>
                  <a:lnTo>
                    <a:pt x="481952" y="216560"/>
                  </a:lnTo>
                  <a:lnTo>
                    <a:pt x="480428" y="217805"/>
                  </a:lnTo>
                  <a:lnTo>
                    <a:pt x="482473" y="220192"/>
                  </a:lnTo>
                  <a:lnTo>
                    <a:pt x="482003" y="219138"/>
                  </a:lnTo>
                  <a:lnTo>
                    <a:pt x="481990" y="216636"/>
                  </a:lnTo>
                  <a:lnTo>
                    <a:pt x="483095" y="219671"/>
                  </a:lnTo>
                  <a:lnTo>
                    <a:pt x="483184" y="220306"/>
                  </a:lnTo>
                  <a:lnTo>
                    <a:pt x="482892" y="220687"/>
                  </a:lnTo>
                  <a:lnTo>
                    <a:pt x="482663" y="220687"/>
                  </a:lnTo>
                  <a:lnTo>
                    <a:pt x="482473" y="220306"/>
                  </a:lnTo>
                  <a:lnTo>
                    <a:pt x="481774" y="219544"/>
                  </a:lnTo>
                  <a:lnTo>
                    <a:pt x="479666" y="217258"/>
                  </a:lnTo>
                  <a:lnTo>
                    <a:pt x="478675" y="215607"/>
                  </a:lnTo>
                  <a:lnTo>
                    <a:pt x="479691" y="215734"/>
                  </a:lnTo>
                  <a:lnTo>
                    <a:pt x="479640" y="215607"/>
                  </a:lnTo>
                  <a:lnTo>
                    <a:pt x="479183" y="214337"/>
                  </a:lnTo>
                  <a:lnTo>
                    <a:pt x="477875" y="214337"/>
                  </a:lnTo>
                  <a:lnTo>
                    <a:pt x="477875" y="213829"/>
                  </a:lnTo>
                  <a:lnTo>
                    <a:pt x="477824" y="211924"/>
                  </a:lnTo>
                  <a:lnTo>
                    <a:pt x="476516" y="210654"/>
                  </a:lnTo>
                  <a:lnTo>
                    <a:pt x="477304" y="212432"/>
                  </a:lnTo>
                  <a:lnTo>
                    <a:pt x="477393" y="212813"/>
                  </a:lnTo>
                  <a:lnTo>
                    <a:pt x="477177" y="213829"/>
                  </a:lnTo>
                  <a:lnTo>
                    <a:pt x="476250" y="213194"/>
                  </a:lnTo>
                  <a:lnTo>
                    <a:pt x="478015" y="215607"/>
                  </a:lnTo>
                  <a:lnTo>
                    <a:pt x="478066" y="216115"/>
                  </a:lnTo>
                  <a:lnTo>
                    <a:pt x="477621" y="219544"/>
                  </a:lnTo>
                  <a:lnTo>
                    <a:pt x="477418" y="218909"/>
                  </a:lnTo>
                  <a:lnTo>
                    <a:pt x="476148" y="214845"/>
                  </a:lnTo>
                  <a:lnTo>
                    <a:pt x="475005" y="211162"/>
                  </a:lnTo>
                  <a:lnTo>
                    <a:pt x="474472" y="214845"/>
                  </a:lnTo>
                  <a:lnTo>
                    <a:pt x="474433" y="214210"/>
                  </a:lnTo>
                  <a:lnTo>
                    <a:pt x="474357" y="212813"/>
                  </a:lnTo>
                  <a:lnTo>
                    <a:pt x="473900" y="214210"/>
                  </a:lnTo>
                  <a:lnTo>
                    <a:pt x="471297" y="213829"/>
                  </a:lnTo>
                  <a:lnTo>
                    <a:pt x="472122" y="218909"/>
                  </a:lnTo>
                  <a:lnTo>
                    <a:pt x="471728" y="218274"/>
                  </a:lnTo>
                  <a:lnTo>
                    <a:pt x="471030" y="216725"/>
                  </a:lnTo>
                  <a:lnTo>
                    <a:pt x="471068" y="216408"/>
                  </a:lnTo>
                  <a:lnTo>
                    <a:pt x="471195" y="216115"/>
                  </a:lnTo>
                  <a:lnTo>
                    <a:pt x="468985" y="215988"/>
                  </a:lnTo>
                  <a:lnTo>
                    <a:pt x="468884" y="217449"/>
                  </a:lnTo>
                  <a:lnTo>
                    <a:pt x="468884" y="242658"/>
                  </a:lnTo>
                  <a:lnTo>
                    <a:pt x="468769" y="242404"/>
                  </a:lnTo>
                  <a:lnTo>
                    <a:pt x="468604" y="242277"/>
                  </a:lnTo>
                  <a:lnTo>
                    <a:pt x="468096" y="241896"/>
                  </a:lnTo>
                  <a:lnTo>
                    <a:pt x="468033" y="241007"/>
                  </a:lnTo>
                  <a:lnTo>
                    <a:pt x="467969" y="240118"/>
                  </a:lnTo>
                  <a:lnTo>
                    <a:pt x="468807" y="242443"/>
                  </a:lnTo>
                  <a:lnTo>
                    <a:pt x="468884" y="242658"/>
                  </a:lnTo>
                  <a:lnTo>
                    <a:pt x="468884" y="217449"/>
                  </a:lnTo>
                  <a:lnTo>
                    <a:pt x="468515" y="222719"/>
                  </a:lnTo>
                  <a:lnTo>
                    <a:pt x="467588" y="221830"/>
                  </a:lnTo>
                  <a:lnTo>
                    <a:pt x="467448" y="221703"/>
                  </a:lnTo>
                  <a:lnTo>
                    <a:pt x="465988" y="220306"/>
                  </a:lnTo>
                  <a:lnTo>
                    <a:pt x="465645" y="218782"/>
                  </a:lnTo>
                  <a:lnTo>
                    <a:pt x="465582" y="218909"/>
                  </a:lnTo>
                  <a:lnTo>
                    <a:pt x="465467" y="219544"/>
                  </a:lnTo>
                  <a:lnTo>
                    <a:pt x="465924" y="221703"/>
                  </a:lnTo>
                  <a:lnTo>
                    <a:pt x="464959" y="220433"/>
                  </a:lnTo>
                  <a:lnTo>
                    <a:pt x="464731" y="219544"/>
                  </a:lnTo>
                  <a:lnTo>
                    <a:pt x="464616" y="218909"/>
                  </a:lnTo>
                  <a:lnTo>
                    <a:pt x="464426" y="218782"/>
                  </a:lnTo>
                  <a:lnTo>
                    <a:pt x="464299" y="221830"/>
                  </a:lnTo>
                  <a:lnTo>
                    <a:pt x="463524" y="221068"/>
                  </a:lnTo>
                  <a:lnTo>
                    <a:pt x="463384" y="219290"/>
                  </a:lnTo>
                  <a:lnTo>
                    <a:pt x="460819" y="217893"/>
                  </a:lnTo>
                  <a:lnTo>
                    <a:pt x="461568" y="222973"/>
                  </a:lnTo>
                  <a:lnTo>
                    <a:pt x="461670" y="224497"/>
                  </a:lnTo>
                  <a:lnTo>
                    <a:pt x="460476" y="225894"/>
                  </a:lnTo>
                  <a:lnTo>
                    <a:pt x="459041" y="221449"/>
                  </a:lnTo>
                  <a:lnTo>
                    <a:pt x="456069" y="220052"/>
                  </a:lnTo>
                  <a:lnTo>
                    <a:pt x="455891" y="219544"/>
                  </a:lnTo>
                  <a:lnTo>
                    <a:pt x="453478" y="219671"/>
                  </a:lnTo>
                  <a:lnTo>
                    <a:pt x="453275" y="223735"/>
                  </a:lnTo>
                  <a:lnTo>
                    <a:pt x="453161" y="224497"/>
                  </a:lnTo>
                  <a:lnTo>
                    <a:pt x="451688" y="226783"/>
                  </a:lnTo>
                  <a:lnTo>
                    <a:pt x="451294" y="226148"/>
                  </a:lnTo>
                  <a:lnTo>
                    <a:pt x="448868" y="222338"/>
                  </a:lnTo>
                  <a:lnTo>
                    <a:pt x="446659" y="226148"/>
                  </a:lnTo>
                  <a:lnTo>
                    <a:pt x="443712" y="224116"/>
                  </a:lnTo>
                  <a:lnTo>
                    <a:pt x="444296" y="224878"/>
                  </a:lnTo>
                  <a:lnTo>
                    <a:pt x="444576" y="226529"/>
                  </a:lnTo>
                  <a:lnTo>
                    <a:pt x="444665" y="227799"/>
                  </a:lnTo>
                  <a:lnTo>
                    <a:pt x="444525" y="228180"/>
                  </a:lnTo>
                  <a:lnTo>
                    <a:pt x="443750" y="227418"/>
                  </a:lnTo>
                  <a:lnTo>
                    <a:pt x="444119" y="231609"/>
                  </a:lnTo>
                  <a:lnTo>
                    <a:pt x="443826" y="230593"/>
                  </a:lnTo>
                  <a:lnTo>
                    <a:pt x="442937" y="227545"/>
                  </a:lnTo>
                  <a:lnTo>
                    <a:pt x="443128" y="227545"/>
                  </a:lnTo>
                  <a:lnTo>
                    <a:pt x="441515" y="223735"/>
                  </a:lnTo>
                  <a:lnTo>
                    <a:pt x="440855" y="225132"/>
                  </a:lnTo>
                  <a:lnTo>
                    <a:pt x="440016" y="225259"/>
                  </a:lnTo>
                  <a:lnTo>
                    <a:pt x="441540" y="230593"/>
                  </a:lnTo>
                  <a:lnTo>
                    <a:pt x="438912" y="228180"/>
                  </a:lnTo>
                  <a:lnTo>
                    <a:pt x="437197" y="229323"/>
                  </a:lnTo>
                  <a:lnTo>
                    <a:pt x="435724" y="230593"/>
                  </a:lnTo>
                  <a:lnTo>
                    <a:pt x="433755" y="228561"/>
                  </a:lnTo>
                  <a:lnTo>
                    <a:pt x="433666" y="229958"/>
                  </a:lnTo>
                  <a:lnTo>
                    <a:pt x="433031" y="230212"/>
                  </a:lnTo>
                  <a:lnTo>
                    <a:pt x="432955" y="231609"/>
                  </a:lnTo>
                  <a:lnTo>
                    <a:pt x="432346" y="229577"/>
                  </a:lnTo>
                  <a:lnTo>
                    <a:pt x="432117" y="228815"/>
                  </a:lnTo>
                  <a:lnTo>
                    <a:pt x="429717" y="228434"/>
                  </a:lnTo>
                  <a:lnTo>
                    <a:pt x="428218" y="229577"/>
                  </a:lnTo>
                  <a:lnTo>
                    <a:pt x="427939" y="227418"/>
                  </a:lnTo>
                  <a:lnTo>
                    <a:pt x="426923" y="227545"/>
                  </a:lnTo>
                  <a:lnTo>
                    <a:pt x="429221" y="236054"/>
                  </a:lnTo>
                  <a:lnTo>
                    <a:pt x="428383" y="236435"/>
                  </a:lnTo>
                  <a:lnTo>
                    <a:pt x="428104" y="235673"/>
                  </a:lnTo>
                  <a:lnTo>
                    <a:pt x="427494" y="234022"/>
                  </a:lnTo>
                  <a:lnTo>
                    <a:pt x="427075" y="232879"/>
                  </a:lnTo>
                  <a:lnTo>
                    <a:pt x="426834" y="232244"/>
                  </a:lnTo>
                  <a:lnTo>
                    <a:pt x="425170" y="232879"/>
                  </a:lnTo>
                  <a:lnTo>
                    <a:pt x="422351" y="229704"/>
                  </a:lnTo>
                  <a:lnTo>
                    <a:pt x="421855" y="234022"/>
                  </a:lnTo>
                  <a:lnTo>
                    <a:pt x="421386" y="232244"/>
                  </a:lnTo>
                  <a:lnTo>
                    <a:pt x="421474" y="231990"/>
                  </a:lnTo>
                  <a:lnTo>
                    <a:pt x="421589" y="231863"/>
                  </a:lnTo>
                  <a:lnTo>
                    <a:pt x="420776" y="231990"/>
                  </a:lnTo>
                  <a:lnTo>
                    <a:pt x="420573" y="231863"/>
                  </a:lnTo>
                  <a:lnTo>
                    <a:pt x="417677" y="229958"/>
                  </a:lnTo>
                  <a:lnTo>
                    <a:pt x="418477" y="232232"/>
                  </a:lnTo>
                  <a:lnTo>
                    <a:pt x="417842" y="235800"/>
                  </a:lnTo>
                  <a:lnTo>
                    <a:pt x="417436" y="237705"/>
                  </a:lnTo>
                  <a:lnTo>
                    <a:pt x="416737" y="234911"/>
                  </a:lnTo>
                  <a:lnTo>
                    <a:pt x="416979" y="237959"/>
                  </a:lnTo>
                  <a:lnTo>
                    <a:pt x="417233" y="239864"/>
                  </a:lnTo>
                  <a:lnTo>
                    <a:pt x="416509" y="241007"/>
                  </a:lnTo>
                  <a:lnTo>
                    <a:pt x="416153" y="240753"/>
                  </a:lnTo>
                  <a:lnTo>
                    <a:pt x="415671" y="238988"/>
                  </a:lnTo>
                  <a:lnTo>
                    <a:pt x="416191" y="239483"/>
                  </a:lnTo>
                  <a:lnTo>
                    <a:pt x="415632" y="238848"/>
                  </a:lnTo>
                  <a:lnTo>
                    <a:pt x="414896" y="238213"/>
                  </a:lnTo>
                  <a:lnTo>
                    <a:pt x="416306" y="242277"/>
                  </a:lnTo>
                  <a:lnTo>
                    <a:pt x="414832" y="241134"/>
                  </a:lnTo>
                  <a:lnTo>
                    <a:pt x="414705" y="239229"/>
                  </a:lnTo>
                  <a:lnTo>
                    <a:pt x="413753" y="239229"/>
                  </a:lnTo>
                  <a:lnTo>
                    <a:pt x="414108" y="240118"/>
                  </a:lnTo>
                  <a:lnTo>
                    <a:pt x="414134" y="243039"/>
                  </a:lnTo>
                  <a:lnTo>
                    <a:pt x="414020" y="243674"/>
                  </a:lnTo>
                  <a:lnTo>
                    <a:pt x="413740" y="243420"/>
                  </a:lnTo>
                  <a:lnTo>
                    <a:pt x="412965" y="242709"/>
                  </a:lnTo>
                  <a:lnTo>
                    <a:pt x="412965" y="256628"/>
                  </a:lnTo>
                  <a:lnTo>
                    <a:pt x="412686" y="256501"/>
                  </a:lnTo>
                  <a:lnTo>
                    <a:pt x="412076" y="256755"/>
                  </a:lnTo>
                  <a:lnTo>
                    <a:pt x="411861" y="256120"/>
                  </a:lnTo>
                  <a:lnTo>
                    <a:pt x="411772" y="255866"/>
                  </a:lnTo>
                  <a:lnTo>
                    <a:pt x="411619" y="255231"/>
                  </a:lnTo>
                  <a:lnTo>
                    <a:pt x="411505" y="254723"/>
                  </a:lnTo>
                  <a:lnTo>
                    <a:pt x="411721" y="254723"/>
                  </a:lnTo>
                  <a:lnTo>
                    <a:pt x="411797" y="255485"/>
                  </a:lnTo>
                  <a:lnTo>
                    <a:pt x="412432" y="255866"/>
                  </a:lnTo>
                  <a:lnTo>
                    <a:pt x="412965" y="256628"/>
                  </a:lnTo>
                  <a:lnTo>
                    <a:pt x="412965" y="242709"/>
                  </a:lnTo>
                  <a:lnTo>
                    <a:pt x="412369" y="242150"/>
                  </a:lnTo>
                  <a:lnTo>
                    <a:pt x="411505" y="239737"/>
                  </a:lnTo>
                  <a:lnTo>
                    <a:pt x="411835" y="241261"/>
                  </a:lnTo>
                  <a:lnTo>
                    <a:pt x="411962" y="243420"/>
                  </a:lnTo>
                  <a:lnTo>
                    <a:pt x="411238" y="242912"/>
                  </a:lnTo>
                  <a:lnTo>
                    <a:pt x="411010" y="242252"/>
                  </a:lnTo>
                  <a:lnTo>
                    <a:pt x="411010" y="257263"/>
                  </a:lnTo>
                  <a:lnTo>
                    <a:pt x="410565" y="257517"/>
                  </a:lnTo>
                  <a:lnTo>
                    <a:pt x="410997" y="257263"/>
                  </a:lnTo>
                  <a:lnTo>
                    <a:pt x="411010" y="242252"/>
                  </a:lnTo>
                  <a:lnTo>
                    <a:pt x="410933" y="242023"/>
                  </a:lnTo>
                  <a:lnTo>
                    <a:pt x="410908" y="241007"/>
                  </a:lnTo>
                  <a:lnTo>
                    <a:pt x="410413" y="240626"/>
                  </a:lnTo>
                  <a:lnTo>
                    <a:pt x="410070" y="240372"/>
                  </a:lnTo>
                  <a:lnTo>
                    <a:pt x="409689" y="240093"/>
                  </a:lnTo>
                  <a:lnTo>
                    <a:pt x="409689" y="244817"/>
                  </a:lnTo>
                  <a:lnTo>
                    <a:pt x="409308" y="244309"/>
                  </a:lnTo>
                  <a:lnTo>
                    <a:pt x="407911" y="242443"/>
                  </a:lnTo>
                  <a:lnTo>
                    <a:pt x="407593" y="241515"/>
                  </a:lnTo>
                  <a:lnTo>
                    <a:pt x="407390" y="241007"/>
                  </a:lnTo>
                  <a:lnTo>
                    <a:pt x="407314" y="240880"/>
                  </a:lnTo>
                  <a:lnTo>
                    <a:pt x="407238" y="240753"/>
                  </a:lnTo>
                  <a:lnTo>
                    <a:pt x="408406" y="240499"/>
                  </a:lnTo>
                  <a:lnTo>
                    <a:pt x="409041" y="240411"/>
                  </a:lnTo>
                  <a:lnTo>
                    <a:pt x="409689" y="244817"/>
                  </a:lnTo>
                  <a:lnTo>
                    <a:pt x="409689" y="240093"/>
                  </a:lnTo>
                  <a:lnTo>
                    <a:pt x="409397" y="239864"/>
                  </a:lnTo>
                  <a:lnTo>
                    <a:pt x="409397" y="240372"/>
                  </a:lnTo>
                  <a:lnTo>
                    <a:pt x="409359" y="240626"/>
                  </a:lnTo>
                  <a:lnTo>
                    <a:pt x="409282" y="240385"/>
                  </a:lnTo>
                  <a:lnTo>
                    <a:pt x="409397" y="239864"/>
                  </a:lnTo>
                  <a:lnTo>
                    <a:pt x="409041" y="239585"/>
                  </a:lnTo>
                  <a:lnTo>
                    <a:pt x="408597" y="238086"/>
                  </a:lnTo>
                  <a:lnTo>
                    <a:pt x="407543" y="237832"/>
                  </a:lnTo>
                  <a:lnTo>
                    <a:pt x="407250" y="234149"/>
                  </a:lnTo>
                  <a:lnTo>
                    <a:pt x="407123" y="235673"/>
                  </a:lnTo>
                  <a:lnTo>
                    <a:pt x="407009" y="240880"/>
                  </a:lnTo>
                  <a:lnTo>
                    <a:pt x="406844" y="240753"/>
                  </a:lnTo>
                  <a:lnTo>
                    <a:pt x="405739" y="239864"/>
                  </a:lnTo>
                  <a:lnTo>
                    <a:pt x="405612" y="239610"/>
                  </a:lnTo>
                  <a:lnTo>
                    <a:pt x="405485" y="239356"/>
                  </a:lnTo>
                  <a:lnTo>
                    <a:pt x="405371" y="238721"/>
                  </a:lnTo>
                  <a:lnTo>
                    <a:pt x="405091" y="238467"/>
                  </a:lnTo>
                  <a:lnTo>
                    <a:pt x="405003" y="238721"/>
                  </a:lnTo>
                  <a:lnTo>
                    <a:pt x="404914" y="239356"/>
                  </a:lnTo>
                  <a:lnTo>
                    <a:pt x="404228" y="238721"/>
                  </a:lnTo>
                  <a:lnTo>
                    <a:pt x="403936" y="238721"/>
                  </a:lnTo>
                  <a:lnTo>
                    <a:pt x="403809" y="238379"/>
                  </a:lnTo>
                  <a:lnTo>
                    <a:pt x="403809" y="238848"/>
                  </a:lnTo>
                  <a:lnTo>
                    <a:pt x="403771" y="241896"/>
                  </a:lnTo>
                  <a:lnTo>
                    <a:pt x="403771" y="238848"/>
                  </a:lnTo>
                  <a:lnTo>
                    <a:pt x="403529" y="238963"/>
                  </a:lnTo>
                  <a:lnTo>
                    <a:pt x="403428" y="239610"/>
                  </a:lnTo>
                  <a:lnTo>
                    <a:pt x="403212" y="238594"/>
                  </a:lnTo>
                  <a:lnTo>
                    <a:pt x="403301" y="237832"/>
                  </a:lnTo>
                  <a:lnTo>
                    <a:pt x="403352" y="237705"/>
                  </a:lnTo>
                  <a:lnTo>
                    <a:pt x="403606" y="238213"/>
                  </a:lnTo>
                  <a:lnTo>
                    <a:pt x="403809" y="238848"/>
                  </a:lnTo>
                  <a:lnTo>
                    <a:pt x="403809" y="238379"/>
                  </a:lnTo>
                  <a:lnTo>
                    <a:pt x="403567" y="237705"/>
                  </a:lnTo>
                  <a:lnTo>
                    <a:pt x="403199" y="236689"/>
                  </a:lnTo>
                  <a:lnTo>
                    <a:pt x="402526" y="237832"/>
                  </a:lnTo>
                  <a:lnTo>
                    <a:pt x="402043" y="237959"/>
                  </a:lnTo>
                  <a:lnTo>
                    <a:pt x="402882" y="240753"/>
                  </a:lnTo>
                  <a:lnTo>
                    <a:pt x="402132" y="240499"/>
                  </a:lnTo>
                  <a:lnTo>
                    <a:pt x="403364" y="242658"/>
                  </a:lnTo>
                  <a:lnTo>
                    <a:pt x="403364" y="242277"/>
                  </a:lnTo>
                  <a:lnTo>
                    <a:pt x="403631" y="242049"/>
                  </a:lnTo>
                  <a:lnTo>
                    <a:pt x="403631" y="242201"/>
                  </a:lnTo>
                  <a:lnTo>
                    <a:pt x="403720" y="242468"/>
                  </a:lnTo>
                  <a:lnTo>
                    <a:pt x="403847" y="242658"/>
                  </a:lnTo>
                  <a:lnTo>
                    <a:pt x="403948" y="242836"/>
                  </a:lnTo>
                  <a:lnTo>
                    <a:pt x="403821" y="242011"/>
                  </a:lnTo>
                  <a:lnTo>
                    <a:pt x="404088" y="241769"/>
                  </a:lnTo>
                  <a:lnTo>
                    <a:pt x="404914" y="241515"/>
                  </a:lnTo>
                  <a:lnTo>
                    <a:pt x="404914" y="244309"/>
                  </a:lnTo>
                  <a:lnTo>
                    <a:pt x="403948" y="242912"/>
                  </a:lnTo>
                  <a:lnTo>
                    <a:pt x="404596" y="247611"/>
                  </a:lnTo>
                  <a:lnTo>
                    <a:pt x="402831" y="243928"/>
                  </a:lnTo>
                  <a:lnTo>
                    <a:pt x="400977" y="242150"/>
                  </a:lnTo>
                  <a:lnTo>
                    <a:pt x="400113" y="239737"/>
                  </a:lnTo>
                  <a:lnTo>
                    <a:pt x="399148" y="241769"/>
                  </a:lnTo>
                  <a:lnTo>
                    <a:pt x="397065" y="241769"/>
                  </a:lnTo>
                  <a:lnTo>
                    <a:pt x="397433" y="245198"/>
                  </a:lnTo>
                  <a:lnTo>
                    <a:pt x="397548" y="247738"/>
                  </a:lnTo>
                  <a:lnTo>
                    <a:pt x="397446" y="248119"/>
                  </a:lnTo>
                  <a:lnTo>
                    <a:pt x="396811" y="246100"/>
                  </a:lnTo>
                  <a:lnTo>
                    <a:pt x="396481" y="245325"/>
                  </a:lnTo>
                  <a:lnTo>
                    <a:pt x="396443" y="244602"/>
                  </a:lnTo>
                  <a:lnTo>
                    <a:pt x="396252" y="245325"/>
                  </a:lnTo>
                  <a:lnTo>
                    <a:pt x="395020" y="245071"/>
                  </a:lnTo>
                  <a:lnTo>
                    <a:pt x="394411" y="244944"/>
                  </a:lnTo>
                  <a:lnTo>
                    <a:pt x="394500" y="245376"/>
                  </a:lnTo>
                  <a:lnTo>
                    <a:pt x="394690" y="245224"/>
                  </a:lnTo>
                  <a:lnTo>
                    <a:pt x="394576" y="245694"/>
                  </a:lnTo>
                  <a:lnTo>
                    <a:pt x="394741" y="245338"/>
                  </a:lnTo>
                  <a:lnTo>
                    <a:pt x="394665" y="246087"/>
                  </a:lnTo>
                  <a:lnTo>
                    <a:pt x="395262" y="248754"/>
                  </a:lnTo>
                  <a:lnTo>
                    <a:pt x="393763" y="247357"/>
                  </a:lnTo>
                  <a:lnTo>
                    <a:pt x="394385" y="246087"/>
                  </a:lnTo>
                  <a:lnTo>
                    <a:pt x="394500" y="245833"/>
                  </a:lnTo>
                  <a:lnTo>
                    <a:pt x="394500" y="245376"/>
                  </a:lnTo>
                  <a:lnTo>
                    <a:pt x="393636" y="246087"/>
                  </a:lnTo>
                  <a:lnTo>
                    <a:pt x="393509" y="244944"/>
                  </a:lnTo>
                  <a:lnTo>
                    <a:pt x="391261" y="244309"/>
                  </a:lnTo>
                  <a:lnTo>
                    <a:pt x="390258" y="247484"/>
                  </a:lnTo>
                  <a:lnTo>
                    <a:pt x="389102" y="250405"/>
                  </a:lnTo>
                  <a:lnTo>
                    <a:pt x="388429" y="250024"/>
                  </a:lnTo>
                  <a:lnTo>
                    <a:pt x="386422" y="248881"/>
                  </a:lnTo>
                  <a:lnTo>
                    <a:pt x="386943" y="249516"/>
                  </a:lnTo>
                  <a:lnTo>
                    <a:pt x="387146" y="250024"/>
                  </a:lnTo>
                  <a:lnTo>
                    <a:pt x="382727" y="247611"/>
                  </a:lnTo>
                  <a:lnTo>
                    <a:pt x="380758" y="255231"/>
                  </a:lnTo>
                  <a:lnTo>
                    <a:pt x="379780" y="254342"/>
                  </a:lnTo>
                  <a:lnTo>
                    <a:pt x="375856" y="250786"/>
                  </a:lnTo>
                  <a:lnTo>
                    <a:pt x="374561" y="250024"/>
                  </a:lnTo>
                  <a:lnTo>
                    <a:pt x="374878" y="251421"/>
                  </a:lnTo>
                  <a:lnTo>
                    <a:pt x="374980" y="254342"/>
                  </a:lnTo>
                  <a:lnTo>
                    <a:pt x="373951" y="251421"/>
                  </a:lnTo>
                  <a:lnTo>
                    <a:pt x="373900" y="253326"/>
                  </a:lnTo>
                  <a:lnTo>
                    <a:pt x="373786" y="255485"/>
                  </a:lnTo>
                  <a:lnTo>
                    <a:pt x="373062" y="258152"/>
                  </a:lnTo>
                  <a:lnTo>
                    <a:pt x="372973" y="257898"/>
                  </a:lnTo>
                  <a:lnTo>
                    <a:pt x="372821" y="257517"/>
                  </a:lnTo>
                  <a:lnTo>
                    <a:pt x="372148" y="255739"/>
                  </a:lnTo>
                  <a:lnTo>
                    <a:pt x="369354" y="248373"/>
                  </a:lnTo>
                  <a:lnTo>
                    <a:pt x="368782" y="253707"/>
                  </a:lnTo>
                  <a:lnTo>
                    <a:pt x="369557" y="255739"/>
                  </a:lnTo>
                  <a:lnTo>
                    <a:pt x="368795" y="255485"/>
                  </a:lnTo>
                  <a:lnTo>
                    <a:pt x="367753" y="257517"/>
                  </a:lnTo>
                  <a:lnTo>
                    <a:pt x="367703" y="257263"/>
                  </a:lnTo>
                  <a:lnTo>
                    <a:pt x="367258" y="255104"/>
                  </a:lnTo>
                  <a:lnTo>
                    <a:pt x="367284" y="255485"/>
                  </a:lnTo>
                  <a:lnTo>
                    <a:pt x="367588" y="257263"/>
                  </a:lnTo>
                  <a:lnTo>
                    <a:pt x="367068" y="256247"/>
                  </a:lnTo>
                  <a:lnTo>
                    <a:pt x="366623" y="254723"/>
                  </a:lnTo>
                  <a:lnTo>
                    <a:pt x="365696" y="257898"/>
                  </a:lnTo>
                  <a:lnTo>
                    <a:pt x="364121" y="257009"/>
                  </a:lnTo>
                  <a:lnTo>
                    <a:pt x="364248" y="251421"/>
                  </a:lnTo>
                  <a:lnTo>
                    <a:pt x="362331" y="251548"/>
                  </a:lnTo>
                  <a:lnTo>
                    <a:pt x="361886" y="252310"/>
                  </a:lnTo>
                  <a:lnTo>
                    <a:pt x="361784" y="252818"/>
                  </a:lnTo>
                  <a:lnTo>
                    <a:pt x="361569" y="256755"/>
                  </a:lnTo>
                  <a:lnTo>
                    <a:pt x="362102" y="257771"/>
                  </a:lnTo>
                  <a:lnTo>
                    <a:pt x="362394" y="257771"/>
                  </a:lnTo>
                  <a:lnTo>
                    <a:pt x="363080" y="258533"/>
                  </a:lnTo>
                  <a:lnTo>
                    <a:pt x="363410" y="259803"/>
                  </a:lnTo>
                  <a:lnTo>
                    <a:pt x="363461" y="260311"/>
                  </a:lnTo>
                  <a:lnTo>
                    <a:pt x="363245" y="260819"/>
                  </a:lnTo>
                  <a:lnTo>
                    <a:pt x="363207" y="261708"/>
                  </a:lnTo>
                  <a:lnTo>
                    <a:pt x="364147" y="265772"/>
                  </a:lnTo>
                  <a:lnTo>
                    <a:pt x="364947" y="270979"/>
                  </a:lnTo>
                  <a:lnTo>
                    <a:pt x="367334" y="273773"/>
                  </a:lnTo>
                  <a:lnTo>
                    <a:pt x="367677" y="270598"/>
                  </a:lnTo>
                  <a:lnTo>
                    <a:pt x="368617" y="272884"/>
                  </a:lnTo>
                  <a:lnTo>
                    <a:pt x="367741" y="273265"/>
                  </a:lnTo>
                  <a:lnTo>
                    <a:pt x="368820" y="275170"/>
                  </a:lnTo>
                  <a:lnTo>
                    <a:pt x="368706" y="273773"/>
                  </a:lnTo>
                  <a:lnTo>
                    <a:pt x="368693" y="271868"/>
                  </a:lnTo>
                  <a:lnTo>
                    <a:pt x="369189" y="273265"/>
                  </a:lnTo>
                  <a:lnTo>
                    <a:pt x="369455" y="273900"/>
                  </a:lnTo>
                  <a:lnTo>
                    <a:pt x="369785" y="274281"/>
                  </a:lnTo>
                  <a:lnTo>
                    <a:pt x="369747" y="271868"/>
                  </a:lnTo>
                  <a:lnTo>
                    <a:pt x="369722" y="270598"/>
                  </a:lnTo>
                  <a:lnTo>
                    <a:pt x="369760" y="269811"/>
                  </a:lnTo>
                  <a:lnTo>
                    <a:pt x="369811" y="270344"/>
                  </a:lnTo>
                  <a:lnTo>
                    <a:pt x="370128" y="270713"/>
                  </a:lnTo>
                  <a:lnTo>
                    <a:pt x="369773" y="269671"/>
                  </a:lnTo>
                  <a:lnTo>
                    <a:pt x="369785" y="269455"/>
                  </a:lnTo>
                  <a:lnTo>
                    <a:pt x="370078" y="268439"/>
                  </a:lnTo>
                  <a:lnTo>
                    <a:pt x="371068" y="270344"/>
                  </a:lnTo>
                  <a:lnTo>
                    <a:pt x="371157" y="270598"/>
                  </a:lnTo>
                  <a:lnTo>
                    <a:pt x="371449" y="272249"/>
                  </a:lnTo>
                  <a:lnTo>
                    <a:pt x="371576" y="270217"/>
                  </a:lnTo>
                  <a:lnTo>
                    <a:pt x="371932" y="271360"/>
                  </a:lnTo>
                  <a:lnTo>
                    <a:pt x="372033" y="272059"/>
                  </a:lnTo>
                  <a:lnTo>
                    <a:pt x="372110" y="271233"/>
                  </a:lnTo>
                  <a:lnTo>
                    <a:pt x="373227" y="271868"/>
                  </a:lnTo>
                  <a:lnTo>
                    <a:pt x="373126" y="271233"/>
                  </a:lnTo>
                  <a:lnTo>
                    <a:pt x="372973" y="270217"/>
                  </a:lnTo>
                  <a:lnTo>
                    <a:pt x="372846" y="269328"/>
                  </a:lnTo>
                  <a:lnTo>
                    <a:pt x="374078" y="271741"/>
                  </a:lnTo>
                  <a:lnTo>
                    <a:pt x="374370" y="269328"/>
                  </a:lnTo>
                  <a:lnTo>
                    <a:pt x="374484" y="268439"/>
                  </a:lnTo>
                  <a:lnTo>
                    <a:pt x="374510" y="268185"/>
                  </a:lnTo>
                  <a:lnTo>
                    <a:pt x="375615" y="272630"/>
                  </a:lnTo>
                  <a:lnTo>
                    <a:pt x="375653" y="272834"/>
                  </a:lnTo>
                  <a:lnTo>
                    <a:pt x="375691" y="273050"/>
                  </a:lnTo>
                  <a:lnTo>
                    <a:pt x="375704" y="272846"/>
                  </a:lnTo>
                  <a:lnTo>
                    <a:pt x="375678" y="272707"/>
                  </a:lnTo>
                  <a:lnTo>
                    <a:pt x="375627" y="272580"/>
                  </a:lnTo>
                  <a:lnTo>
                    <a:pt x="375653" y="268820"/>
                  </a:lnTo>
                  <a:lnTo>
                    <a:pt x="376097" y="268566"/>
                  </a:lnTo>
                  <a:lnTo>
                    <a:pt x="376605" y="274154"/>
                  </a:lnTo>
                  <a:lnTo>
                    <a:pt x="377990" y="268566"/>
                  </a:lnTo>
                  <a:lnTo>
                    <a:pt x="378053" y="268312"/>
                  </a:lnTo>
                  <a:lnTo>
                    <a:pt x="379336" y="274154"/>
                  </a:lnTo>
                  <a:lnTo>
                    <a:pt x="378739" y="269201"/>
                  </a:lnTo>
                  <a:lnTo>
                    <a:pt x="381203" y="271360"/>
                  </a:lnTo>
                  <a:lnTo>
                    <a:pt x="381558" y="269201"/>
                  </a:lnTo>
                  <a:lnTo>
                    <a:pt x="381685" y="268439"/>
                  </a:lnTo>
                  <a:lnTo>
                    <a:pt x="381787" y="269379"/>
                  </a:lnTo>
                  <a:lnTo>
                    <a:pt x="382409" y="269582"/>
                  </a:lnTo>
                  <a:lnTo>
                    <a:pt x="382993" y="270979"/>
                  </a:lnTo>
                  <a:lnTo>
                    <a:pt x="383679" y="271741"/>
                  </a:lnTo>
                  <a:lnTo>
                    <a:pt x="382854" y="268439"/>
                  </a:lnTo>
                  <a:lnTo>
                    <a:pt x="382816" y="268312"/>
                  </a:lnTo>
                  <a:lnTo>
                    <a:pt x="382790" y="268185"/>
                  </a:lnTo>
                  <a:lnTo>
                    <a:pt x="382778" y="267677"/>
                  </a:lnTo>
                  <a:lnTo>
                    <a:pt x="383413" y="266788"/>
                  </a:lnTo>
                  <a:lnTo>
                    <a:pt x="383400" y="263994"/>
                  </a:lnTo>
                  <a:lnTo>
                    <a:pt x="385241" y="267677"/>
                  </a:lnTo>
                  <a:lnTo>
                    <a:pt x="384162" y="268820"/>
                  </a:lnTo>
                  <a:lnTo>
                    <a:pt x="385406" y="272376"/>
                  </a:lnTo>
                  <a:lnTo>
                    <a:pt x="384492" y="269201"/>
                  </a:lnTo>
                  <a:lnTo>
                    <a:pt x="385953" y="268820"/>
                  </a:lnTo>
                  <a:lnTo>
                    <a:pt x="384962" y="266153"/>
                  </a:lnTo>
                  <a:lnTo>
                    <a:pt x="386232" y="268439"/>
                  </a:lnTo>
                  <a:lnTo>
                    <a:pt x="385826" y="267169"/>
                  </a:lnTo>
                  <a:lnTo>
                    <a:pt x="387019" y="270344"/>
                  </a:lnTo>
                  <a:lnTo>
                    <a:pt x="386245" y="267169"/>
                  </a:lnTo>
                  <a:lnTo>
                    <a:pt x="385991" y="266153"/>
                  </a:lnTo>
                  <a:lnTo>
                    <a:pt x="385800" y="265391"/>
                  </a:lnTo>
                  <a:lnTo>
                    <a:pt x="387375" y="269455"/>
                  </a:lnTo>
                  <a:lnTo>
                    <a:pt x="387083" y="266280"/>
                  </a:lnTo>
                  <a:lnTo>
                    <a:pt x="388467" y="268185"/>
                  </a:lnTo>
                  <a:lnTo>
                    <a:pt x="388569" y="270852"/>
                  </a:lnTo>
                  <a:lnTo>
                    <a:pt x="389166" y="269074"/>
                  </a:lnTo>
                  <a:lnTo>
                    <a:pt x="389623" y="269722"/>
                  </a:lnTo>
                  <a:lnTo>
                    <a:pt x="389343" y="269074"/>
                  </a:lnTo>
                  <a:lnTo>
                    <a:pt x="389128" y="268566"/>
                  </a:lnTo>
                  <a:lnTo>
                    <a:pt x="388810" y="266661"/>
                  </a:lnTo>
                  <a:lnTo>
                    <a:pt x="388848" y="266280"/>
                  </a:lnTo>
                  <a:lnTo>
                    <a:pt x="389432" y="265391"/>
                  </a:lnTo>
                  <a:lnTo>
                    <a:pt x="389686" y="265010"/>
                  </a:lnTo>
                  <a:lnTo>
                    <a:pt x="390029" y="268566"/>
                  </a:lnTo>
                  <a:lnTo>
                    <a:pt x="390144" y="269201"/>
                  </a:lnTo>
                  <a:lnTo>
                    <a:pt x="391020" y="270852"/>
                  </a:lnTo>
                  <a:lnTo>
                    <a:pt x="391414" y="269836"/>
                  </a:lnTo>
                  <a:lnTo>
                    <a:pt x="391312" y="267677"/>
                  </a:lnTo>
                  <a:lnTo>
                    <a:pt x="391134" y="266026"/>
                  </a:lnTo>
                  <a:lnTo>
                    <a:pt x="391744" y="266026"/>
                  </a:lnTo>
                  <a:lnTo>
                    <a:pt x="391960" y="266661"/>
                  </a:lnTo>
                  <a:lnTo>
                    <a:pt x="392125" y="266788"/>
                  </a:lnTo>
                  <a:lnTo>
                    <a:pt x="392214" y="267677"/>
                  </a:lnTo>
                  <a:lnTo>
                    <a:pt x="392201" y="266026"/>
                  </a:lnTo>
                  <a:lnTo>
                    <a:pt x="392201" y="265010"/>
                  </a:lnTo>
                  <a:lnTo>
                    <a:pt x="392201" y="264375"/>
                  </a:lnTo>
                  <a:lnTo>
                    <a:pt x="394550" y="266788"/>
                  </a:lnTo>
                  <a:lnTo>
                    <a:pt x="394500" y="264375"/>
                  </a:lnTo>
                  <a:lnTo>
                    <a:pt x="394487" y="263994"/>
                  </a:lnTo>
                  <a:lnTo>
                    <a:pt x="394487" y="262928"/>
                  </a:lnTo>
                  <a:lnTo>
                    <a:pt x="394157" y="261912"/>
                  </a:lnTo>
                  <a:lnTo>
                    <a:pt x="393560" y="259803"/>
                  </a:lnTo>
                  <a:lnTo>
                    <a:pt x="393280" y="258660"/>
                  </a:lnTo>
                  <a:lnTo>
                    <a:pt x="393712" y="258533"/>
                  </a:lnTo>
                  <a:lnTo>
                    <a:pt x="393674" y="258152"/>
                  </a:lnTo>
                  <a:lnTo>
                    <a:pt x="393458" y="256120"/>
                  </a:lnTo>
                  <a:lnTo>
                    <a:pt x="394309" y="258406"/>
                  </a:lnTo>
                  <a:lnTo>
                    <a:pt x="394017" y="258533"/>
                  </a:lnTo>
                  <a:lnTo>
                    <a:pt x="394220" y="259295"/>
                  </a:lnTo>
                  <a:lnTo>
                    <a:pt x="394347" y="260311"/>
                  </a:lnTo>
                  <a:lnTo>
                    <a:pt x="394538" y="259041"/>
                  </a:lnTo>
                  <a:lnTo>
                    <a:pt x="395566" y="261556"/>
                  </a:lnTo>
                  <a:lnTo>
                    <a:pt x="395478" y="260819"/>
                  </a:lnTo>
                  <a:lnTo>
                    <a:pt x="395605" y="261023"/>
                  </a:lnTo>
                  <a:lnTo>
                    <a:pt x="395617" y="260819"/>
                  </a:lnTo>
                  <a:lnTo>
                    <a:pt x="395770" y="259041"/>
                  </a:lnTo>
                  <a:lnTo>
                    <a:pt x="395820" y="258406"/>
                  </a:lnTo>
                  <a:lnTo>
                    <a:pt x="396811" y="259295"/>
                  </a:lnTo>
                  <a:lnTo>
                    <a:pt x="397916" y="262597"/>
                  </a:lnTo>
                  <a:lnTo>
                    <a:pt x="395617" y="260921"/>
                  </a:lnTo>
                  <a:lnTo>
                    <a:pt x="395719" y="261188"/>
                  </a:lnTo>
                  <a:lnTo>
                    <a:pt x="397268" y="263613"/>
                  </a:lnTo>
                  <a:lnTo>
                    <a:pt x="395795" y="262597"/>
                  </a:lnTo>
                  <a:lnTo>
                    <a:pt x="398132" y="267804"/>
                  </a:lnTo>
                  <a:lnTo>
                    <a:pt x="395135" y="262661"/>
                  </a:lnTo>
                  <a:lnTo>
                    <a:pt x="395185" y="262851"/>
                  </a:lnTo>
                  <a:lnTo>
                    <a:pt x="397395" y="268058"/>
                  </a:lnTo>
                  <a:lnTo>
                    <a:pt x="399135" y="268566"/>
                  </a:lnTo>
                  <a:lnTo>
                    <a:pt x="398970" y="267804"/>
                  </a:lnTo>
                  <a:lnTo>
                    <a:pt x="398551" y="265772"/>
                  </a:lnTo>
                  <a:lnTo>
                    <a:pt x="400278" y="266407"/>
                  </a:lnTo>
                  <a:lnTo>
                    <a:pt x="400215" y="265772"/>
                  </a:lnTo>
                  <a:lnTo>
                    <a:pt x="400075" y="264375"/>
                  </a:lnTo>
                  <a:lnTo>
                    <a:pt x="399376" y="263613"/>
                  </a:lnTo>
                  <a:lnTo>
                    <a:pt x="399275" y="262597"/>
                  </a:lnTo>
                  <a:lnTo>
                    <a:pt x="399389" y="260819"/>
                  </a:lnTo>
                  <a:lnTo>
                    <a:pt x="400062" y="258406"/>
                  </a:lnTo>
                  <a:lnTo>
                    <a:pt x="400265" y="257644"/>
                  </a:lnTo>
                  <a:lnTo>
                    <a:pt x="403212" y="269836"/>
                  </a:lnTo>
                  <a:lnTo>
                    <a:pt x="403339" y="267169"/>
                  </a:lnTo>
                  <a:lnTo>
                    <a:pt x="403212" y="262661"/>
                  </a:lnTo>
                  <a:lnTo>
                    <a:pt x="403136" y="262216"/>
                  </a:lnTo>
                  <a:lnTo>
                    <a:pt x="402107" y="258025"/>
                  </a:lnTo>
                  <a:lnTo>
                    <a:pt x="403834" y="260057"/>
                  </a:lnTo>
                  <a:lnTo>
                    <a:pt x="404571" y="263994"/>
                  </a:lnTo>
                  <a:lnTo>
                    <a:pt x="406082" y="263994"/>
                  </a:lnTo>
                  <a:lnTo>
                    <a:pt x="405295" y="262001"/>
                  </a:lnTo>
                  <a:lnTo>
                    <a:pt x="405599" y="262343"/>
                  </a:lnTo>
                  <a:lnTo>
                    <a:pt x="407428" y="265137"/>
                  </a:lnTo>
                  <a:lnTo>
                    <a:pt x="406082" y="261188"/>
                  </a:lnTo>
                  <a:lnTo>
                    <a:pt x="406171" y="261962"/>
                  </a:lnTo>
                  <a:lnTo>
                    <a:pt x="405282" y="261962"/>
                  </a:lnTo>
                  <a:lnTo>
                    <a:pt x="403783" y="258152"/>
                  </a:lnTo>
                  <a:lnTo>
                    <a:pt x="405726" y="260159"/>
                  </a:lnTo>
                  <a:lnTo>
                    <a:pt x="405650" y="259930"/>
                  </a:lnTo>
                  <a:lnTo>
                    <a:pt x="406400" y="259803"/>
                  </a:lnTo>
                  <a:lnTo>
                    <a:pt x="407517" y="263105"/>
                  </a:lnTo>
                  <a:lnTo>
                    <a:pt x="408851" y="262216"/>
                  </a:lnTo>
                  <a:lnTo>
                    <a:pt x="409625" y="259803"/>
                  </a:lnTo>
                  <a:lnTo>
                    <a:pt x="409790" y="259295"/>
                  </a:lnTo>
                  <a:lnTo>
                    <a:pt x="411251" y="258152"/>
                  </a:lnTo>
                  <a:lnTo>
                    <a:pt x="411467" y="259168"/>
                  </a:lnTo>
                  <a:lnTo>
                    <a:pt x="411581" y="260438"/>
                  </a:lnTo>
                  <a:lnTo>
                    <a:pt x="412178" y="261327"/>
                  </a:lnTo>
                  <a:lnTo>
                    <a:pt x="413778" y="259041"/>
                  </a:lnTo>
                  <a:lnTo>
                    <a:pt x="416763" y="260438"/>
                  </a:lnTo>
                  <a:lnTo>
                    <a:pt x="419354" y="261835"/>
                  </a:lnTo>
                  <a:lnTo>
                    <a:pt x="419277" y="259041"/>
                  </a:lnTo>
                  <a:lnTo>
                    <a:pt x="419265" y="258660"/>
                  </a:lnTo>
                  <a:lnTo>
                    <a:pt x="419468" y="258660"/>
                  </a:lnTo>
                  <a:lnTo>
                    <a:pt x="419481" y="258152"/>
                  </a:lnTo>
                  <a:lnTo>
                    <a:pt x="419481" y="258025"/>
                  </a:lnTo>
                  <a:lnTo>
                    <a:pt x="419493" y="257644"/>
                  </a:lnTo>
                  <a:lnTo>
                    <a:pt x="419493" y="257517"/>
                  </a:lnTo>
                  <a:lnTo>
                    <a:pt x="419493" y="257390"/>
                  </a:lnTo>
                  <a:lnTo>
                    <a:pt x="419620" y="257263"/>
                  </a:lnTo>
                  <a:lnTo>
                    <a:pt x="419874" y="257009"/>
                  </a:lnTo>
                  <a:lnTo>
                    <a:pt x="420433" y="258533"/>
                  </a:lnTo>
                  <a:lnTo>
                    <a:pt x="420547" y="259930"/>
                  </a:lnTo>
                  <a:lnTo>
                    <a:pt x="421208" y="257009"/>
                  </a:lnTo>
                  <a:lnTo>
                    <a:pt x="421322" y="256755"/>
                  </a:lnTo>
                  <a:lnTo>
                    <a:pt x="421373" y="256628"/>
                  </a:lnTo>
                  <a:lnTo>
                    <a:pt x="422249" y="254723"/>
                  </a:lnTo>
                  <a:lnTo>
                    <a:pt x="422897" y="253326"/>
                  </a:lnTo>
                  <a:lnTo>
                    <a:pt x="425284" y="256120"/>
                  </a:lnTo>
                  <a:lnTo>
                    <a:pt x="425259" y="257009"/>
                  </a:lnTo>
                  <a:lnTo>
                    <a:pt x="426745" y="257898"/>
                  </a:lnTo>
                  <a:lnTo>
                    <a:pt x="425488" y="253326"/>
                  </a:lnTo>
                  <a:lnTo>
                    <a:pt x="424738" y="250659"/>
                  </a:lnTo>
                  <a:lnTo>
                    <a:pt x="426605" y="253072"/>
                  </a:lnTo>
                  <a:lnTo>
                    <a:pt x="426554" y="253580"/>
                  </a:lnTo>
                  <a:lnTo>
                    <a:pt x="429399" y="254215"/>
                  </a:lnTo>
                  <a:lnTo>
                    <a:pt x="431292" y="250659"/>
                  </a:lnTo>
                  <a:lnTo>
                    <a:pt x="434505" y="254469"/>
                  </a:lnTo>
                  <a:lnTo>
                    <a:pt x="433679" y="250659"/>
                  </a:lnTo>
                  <a:lnTo>
                    <a:pt x="433628" y="250405"/>
                  </a:lnTo>
                  <a:lnTo>
                    <a:pt x="433565" y="250151"/>
                  </a:lnTo>
                  <a:lnTo>
                    <a:pt x="437515" y="255612"/>
                  </a:lnTo>
                  <a:lnTo>
                    <a:pt x="436003" y="250151"/>
                  </a:lnTo>
                  <a:lnTo>
                    <a:pt x="435864" y="249643"/>
                  </a:lnTo>
                  <a:lnTo>
                    <a:pt x="438048" y="252056"/>
                  </a:lnTo>
                  <a:lnTo>
                    <a:pt x="438086" y="253326"/>
                  </a:lnTo>
                  <a:lnTo>
                    <a:pt x="440664" y="254723"/>
                  </a:lnTo>
                  <a:lnTo>
                    <a:pt x="441286" y="254850"/>
                  </a:lnTo>
                  <a:lnTo>
                    <a:pt x="440410" y="251167"/>
                  </a:lnTo>
                  <a:lnTo>
                    <a:pt x="440474" y="250532"/>
                  </a:lnTo>
                  <a:lnTo>
                    <a:pt x="440766" y="250024"/>
                  </a:lnTo>
                  <a:lnTo>
                    <a:pt x="441731" y="253047"/>
                  </a:lnTo>
                  <a:lnTo>
                    <a:pt x="441642" y="250024"/>
                  </a:lnTo>
                  <a:lnTo>
                    <a:pt x="441629" y="249643"/>
                  </a:lnTo>
                  <a:lnTo>
                    <a:pt x="441629" y="249516"/>
                  </a:lnTo>
                  <a:lnTo>
                    <a:pt x="443230" y="253072"/>
                  </a:lnTo>
                  <a:lnTo>
                    <a:pt x="443598" y="252183"/>
                  </a:lnTo>
                  <a:lnTo>
                    <a:pt x="443306" y="252056"/>
                  </a:lnTo>
                  <a:lnTo>
                    <a:pt x="442645" y="250913"/>
                  </a:lnTo>
                  <a:lnTo>
                    <a:pt x="442455" y="250151"/>
                  </a:lnTo>
                  <a:lnTo>
                    <a:pt x="442531" y="249643"/>
                  </a:lnTo>
                  <a:lnTo>
                    <a:pt x="442582" y="249516"/>
                  </a:lnTo>
                  <a:lnTo>
                    <a:pt x="442823" y="248754"/>
                  </a:lnTo>
                  <a:lnTo>
                    <a:pt x="442937" y="248373"/>
                  </a:lnTo>
                  <a:lnTo>
                    <a:pt x="445414" y="251421"/>
                  </a:lnTo>
                  <a:lnTo>
                    <a:pt x="445922" y="253072"/>
                  </a:lnTo>
                  <a:lnTo>
                    <a:pt x="447370" y="249643"/>
                  </a:lnTo>
                  <a:lnTo>
                    <a:pt x="447548" y="250317"/>
                  </a:lnTo>
                  <a:lnTo>
                    <a:pt x="447586" y="249643"/>
                  </a:lnTo>
                  <a:lnTo>
                    <a:pt x="447636" y="248881"/>
                  </a:lnTo>
                  <a:lnTo>
                    <a:pt x="448640" y="255612"/>
                  </a:lnTo>
                  <a:lnTo>
                    <a:pt x="448767" y="253580"/>
                  </a:lnTo>
                  <a:lnTo>
                    <a:pt x="448703" y="252056"/>
                  </a:lnTo>
                  <a:lnTo>
                    <a:pt x="448475" y="251675"/>
                  </a:lnTo>
                  <a:lnTo>
                    <a:pt x="448348" y="250532"/>
                  </a:lnTo>
                  <a:lnTo>
                    <a:pt x="448170" y="249897"/>
                  </a:lnTo>
                  <a:lnTo>
                    <a:pt x="449313" y="251548"/>
                  </a:lnTo>
                  <a:lnTo>
                    <a:pt x="450557" y="251167"/>
                  </a:lnTo>
                  <a:lnTo>
                    <a:pt x="451243" y="250024"/>
                  </a:lnTo>
                  <a:lnTo>
                    <a:pt x="451751" y="252310"/>
                  </a:lnTo>
                  <a:lnTo>
                    <a:pt x="453580" y="252310"/>
                  </a:lnTo>
                  <a:lnTo>
                    <a:pt x="454939" y="250151"/>
                  </a:lnTo>
                  <a:lnTo>
                    <a:pt x="455320" y="250024"/>
                  </a:lnTo>
                  <a:lnTo>
                    <a:pt x="455688" y="249897"/>
                  </a:lnTo>
                  <a:lnTo>
                    <a:pt x="456819" y="249516"/>
                  </a:lnTo>
                  <a:lnTo>
                    <a:pt x="456006" y="248881"/>
                  </a:lnTo>
                  <a:lnTo>
                    <a:pt x="455841" y="248754"/>
                  </a:lnTo>
                  <a:lnTo>
                    <a:pt x="455739" y="248373"/>
                  </a:lnTo>
                  <a:lnTo>
                    <a:pt x="455663" y="248119"/>
                  </a:lnTo>
                  <a:lnTo>
                    <a:pt x="455523" y="247611"/>
                  </a:lnTo>
                  <a:lnTo>
                    <a:pt x="454888" y="245325"/>
                  </a:lnTo>
                  <a:lnTo>
                    <a:pt x="454926" y="244944"/>
                  </a:lnTo>
                  <a:lnTo>
                    <a:pt x="455041" y="244817"/>
                  </a:lnTo>
                  <a:lnTo>
                    <a:pt x="455256" y="244563"/>
                  </a:lnTo>
                  <a:lnTo>
                    <a:pt x="455510" y="245211"/>
                  </a:lnTo>
                  <a:lnTo>
                    <a:pt x="455498" y="244563"/>
                  </a:lnTo>
                  <a:lnTo>
                    <a:pt x="455485" y="243928"/>
                  </a:lnTo>
                  <a:lnTo>
                    <a:pt x="456298" y="244055"/>
                  </a:lnTo>
                  <a:lnTo>
                    <a:pt x="457111" y="247357"/>
                  </a:lnTo>
                  <a:lnTo>
                    <a:pt x="457060" y="248627"/>
                  </a:lnTo>
                  <a:lnTo>
                    <a:pt x="457555" y="247357"/>
                  </a:lnTo>
                  <a:lnTo>
                    <a:pt x="457923" y="248246"/>
                  </a:lnTo>
                  <a:lnTo>
                    <a:pt x="458012" y="249262"/>
                  </a:lnTo>
                  <a:lnTo>
                    <a:pt x="458241" y="250024"/>
                  </a:lnTo>
                  <a:lnTo>
                    <a:pt x="457936" y="247992"/>
                  </a:lnTo>
                  <a:lnTo>
                    <a:pt x="460756" y="252818"/>
                  </a:lnTo>
                  <a:lnTo>
                    <a:pt x="460133" y="249262"/>
                  </a:lnTo>
                  <a:lnTo>
                    <a:pt x="460489" y="250151"/>
                  </a:lnTo>
                  <a:lnTo>
                    <a:pt x="462368" y="249643"/>
                  </a:lnTo>
                  <a:lnTo>
                    <a:pt x="462508" y="249262"/>
                  </a:lnTo>
                  <a:lnTo>
                    <a:pt x="462864" y="248246"/>
                  </a:lnTo>
                  <a:lnTo>
                    <a:pt x="463359" y="247992"/>
                  </a:lnTo>
                  <a:lnTo>
                    <a:pt x="464337" y="247484"/>
                  </a:lnTo>
                  <a:lnTo>
                    <a:pt x="464299" y="247357"/>
                  </a:lnTo>
                  <a:lnTo>
                    <a:pt x="463448" y="244690"/>
                  </a:lnTo>
                  <a:lnTo>
                    <a:pt x="464261" y="245198"/>
                  </a:lnTo>
                  <a:lnTo>
                    <a:pt x="464197" y="244690"/>
                  </a:lnTo>
                  <a:lnTo>
                    <a:pt x="464108" y="243928"/>
                  </a:lnTo>
                  <a:lnTo>
                    <a:pt x="464083" y="243674"/>
                  </a:lnTo>
                  <a:lnTo>
                    <a:pt x="463981" y="242785"/>
                  </a:lnTo>
                  <a:lnTo>
                    <a:pt x="465366" y="243293"/>
                  </a:lnTo>
                  <a:lnTo>
                    <a:pt x="467334" y="245071"/>
                  </a:lnTo>
                  <a:lnTo>
                    <a:pt x="468604" y="244436"/>
                  </a:lnTo>
                  <a:lnTo>
                    <a:pt x="469061" y="242785"/>
                  </a:lnTo>
                  <a:lnTo>
                    <a:pt x="469099" y="242658"/>
                  </a:lnTo>
                  <a:lnTo>
                    <a:pt x="470154" y="241896"/>
                  </a:lnTo>
                  <a:lnTo>
                    <a:pt x="470065" y="244055"/>
                  </a:lnTo>
                  <a:lnTo>
                    <a:pt x="471538" y="243039"/>
                  </a:lnTo>
                  <a:lnTo>
                    <a:pt x="471957" y="242785"/>
                  </a:lnTo>
                  <a:lnTo>
                    <a:pt x="472401" y="241896"/>
                  </a:lnTo>
                  <a:lnTo>
                    <a:pt x="473303" y="240118"/>
                  </a:lnTo>
                  <a:lnTo>
                    <a:pt x="472732" y="239102"/>
                  </a:lnTo>
                  <a:lnTo>
                    <a:pt x="472338" y="238721"/>
                  </a:lnTo>
                  <a:lnTo>
                    <a:pt x="472224" y="238086"/>
                  </a:lnTo>
                  <a:lnTo>
                    <a:pt x="472236" y="237705"/>
                  </a:lnTo>
                  <a:lnTo>
                    <a:pt x="472401" y="237324"/>
                  </a:lnTo>
                  <a:lnTo>
                    <a:pt x="473379" y="238594"/>
                  </a:lnTo>
                  <a:lnTo>
                    <a:pt x="473595" y="239356"/>
                  </a:lnTo>
                  <a:lnTo>
                    <a:pt x="473710" y="240118"/>
                  </a:lnTo>
                  <a:lnTo>
                    <a:pt x="474332" y="237324"/>
                  </a:lnTo>
                  <a:lnTo>
                    <a:pt x="474535" y="236435"/>
                  </a:lnTo>
                  <a:lnTo>
                    <a:pt x="474726" y="235546"/>
                  </a:lnTo>
                  <a:lnTo>
                    <a:pt x="481495" y="245833"/>
                  </a:lnTo>
                  <a:lnTo>
                    <a:pt x="481520" y="240245"/>
                  </a:lnTo>
                  <a:lnTo>
                    <a:pt x="481634" y="239864"/>
                  </a:lnTo>
                  <a:lnTo>
                    <a:pt x="482473" y="236816"/>
                  </a:lnTo>
                  <a:lnTo>
                    <a:pt x="483489" y="236943"/>
                  </a:lnTo>
                  <a:lnTo>
                    <a:pt x="482790" y="238467"/>
                  </a:lnTo>
                  <a:lnTo>
                    <a:pt x="482714" y="238963"/>
                  </a:lnTo>
                  <a:lnTo>
                    <a:pt x="483781" y="240245"/>
                  </a:lnTo>
                  <a:lnTo>
                    <a:pt x="484187" y="236816"/>
                  </a:lnTo>
                  <a:lnTo>
                    <a:pt x="484339" y="235546"/>
                  </a:lnTo>
                  <a:lnTo>
                    <a:pt x="484378" y="235292"/>
                  </a:lnTo>
                  <a:lnTo>
                    <a:pt x="487210" y="239737"/>
                  </a:lnTo>
                  <a:lnTo>
                    <a:pt x="487921" y="236308"/>
                  </a:lnTo>
                  <a:lnTo>
                    <a:pt x="491794" y="243420"/>
                  </a:lnTo>
                  <a:lnTo>
                    <a:pt x="492226" y="236308"/>
                  </a:lnTo>
                  <a:lnTo>
                    <a:pt x="492277" y="235292"/>
                  </a:lnTo>
                  <a:lnTo>
                    <a:pt x="492340" y="234276"/>
                  </a:lnTo>
                  <a:lnTo>
                    <a:pt x="495744" y="238467"/>
                  </a:lnTo>
                  <a:lnTo>
                    <a:pt x="495122" y="236943"/>
                  </a:lnTo>
                  <a:lnTo>
                    <a:pt x="495007" y="236435"/>
                  </a:lnTo>
                  <a:lnTo>
                    <a:pt x="494880" y="234784"/>
                  </a:lnTo>
                  <a:lnTo>
                    <a:pt x="495338" y="235953"/>
                  </a:lnTo>
                  <a:lnTo>
                    <a:pt x="495312" y="235292"/>
                  </a:lnTo>
                  <a:lnTo>
                    <a:pt x="495769" y="234784"/>
                  </a:lnTo>
                  <a:lnTo>
                    <a:pt x="496227" y="234276"/>
                  </a:lnTo>
                  <a:lnTo>
                    <a:pt x="498398" y="231863"/>
                  </a:lnTo>
                  <a:lnTo>
                    <a:pt x="504088" y="235038"/>
                  </a:lnTo>
                  <a:lnTo>
                    <a:pt x="508596" y="235292"/>
                  </a:lnTo>
                  <a:lnTo>
                    <a:pt x="510209" y="235292"/>
                  </a:lnTo>
                  <a:lnTo>
                    <a:pt x="508723" y="231863"/>
                  </a:lnTo>
                  <a:lnTo>
                    <a:pt x="508622" y="231609"/>
                  </a:lnTo>
                  <a:lnTo>
                    <a:pt x="507149" y="228180"/>
                  </a:lnTo>
                  <a:lnTo>
                    <a:pt x="506539" y="226783"/>
                  </a:lnTo>
                  <a:lnTo>
                    <a:pt x="506158" y="225894"/>
                  </a:lnTo>
                  <a:lnTo>
                    <a:pt x="509460" y="229450"/>
                  </a:lnTo>
                  <a:lnTo>
                    <a:pt x="510120" y="232879"/>
                  </a:lnTo>
                  <a:lnTo>
                    <a:pt x="511606" y="227926"/>
                  </a:lnTo>
                  <a:lnTo>
                    <a:pt x="516089" y="230974"/>
                  </a:lnTo>
                  <a:lnTo>
                    <a:pt x="517182" y="227926"/>
                  </a:lnTo>
                  <a:lnTo>
                    <a:pt x="517690" y="226529"/>
                  </a:lnTo>
                  <a:lnTo>
                    <a:pt x="517779" y="227164"/>
                  </a:lnTo>
                  <a:lnTo>
                    <a:pt x="517855" y="227545"/>
                  </a:lnTo>
                  <a:lnTo>
                    <a:pt x="518147" y="228307"/>
                  </a:lnTo>
                  <a:lnTo>
                    <a:pt x="517867" y="228434"/>
                  </a:lnTo>
                  <a:lnTo>
                    <a:pt x="519341" y="230593"/>
                  </a:lnTo>
                  <a:lnTo>
                    <a:pt x="520014" y="228180"/>
                  </a:lnTo>
                  <a:lnTo>
                    <a:pt x="519899" y="227164"/>
                  </a:lnTo>
                  <a:lnTo>
                    <a:pt x="519684" y="226529"/>
                  </a:lnTo>
                  <a:lnTo>
                    <a:pt x="519417" y="225767"/>
                  </a:lnTo>
                  <a:lnTo>
                    <a:pt x="519938" y="225894"/>
                  </a:lnTo>
                  <a:lnTo>
                    <a:pt x="520166" y="227545"/>
                  </a:lnTo>
                  <a:lnTo>
                    <a:pt x="520788" y="228434"/>
                  </a:lnTo>
                  <a:lnTo>
                    <a:pt x="521906" y="229577"/>
                  </a:lnTo>
                  <a:lnTo>
                    <a:pt x="521309" y="225767"/>
                  </a:lnTo>
                  <a:lnTo>
                    <a:pt x="521182" y="224878"/>
                  </a:lnTo>
                  <a:lnTo>
                    <a:pt x="522427" y="227164"/>
                  </a:lnTo>
                  <a:lnTo>
                    <a:pt x="522414" y="226783"/>
                  </a:lnTo>
                  <a:lnTo>
                    <a:pt x="524357" y="227799"/>
                  </a:lnTo>
                  <a:lnTo>
                    <a:pt x="523836" y="226783"/>
                  </a:lnTo>
                  <a:lnTo>
                    <a:pt x="522973" y="225132"/>
                  </a:lnTo>
                  <a:lnTo>
                    <a:pt x="524522" y="226021"/>
                  </a:lnTo>
                  <a:lnTo>
                    <a:pt x="524535" y="225132"/>
                  </a:lnTo>
                  <a:lnTo>
                    <a:pt x="524535" y="224878"/>
                  </a:lnTo>
                  <a:lnTo>
                    <a:pt x="524560" y="223227"/>
                  </a:lnTo>
                  <a:lnTo>
                    <a:pt x="525995" y="224497"/>
                  </a:lnTo>
                  <a:lnTo>
                    <a:pt x="525767" y="223227"/>
                  </a:lnTo>
                  <a:lnTo>
                    <a:pt x="525678" y="222719"/>
                  </a:lnTo>
                  <a:lnTo>
                    <a:pt x="525424" y="221322"/>
                  </a:lnTo>
                  <a:lnTo>
                    <a:pt x="528358" y="225259"/>
                  </a:lnTo>
                  <a:lnTo>
                    <a:pt x="527050" y="221322"/>
                  </a:lnTo>
                  <a:lnTo>
                    <a:pt x="528510" y="225386"/>
                  </a:lnTo>
                  <a:lnTo>
                    <a:pt x="530123" y="223862"/>
                  </a:lnTo>
                  <a:lnTo>
                    <a:pt x="529996" y="221449"/>
                  </a:lnTo>
                  <a:lnTo>
                    <a:pt x="530288" y="222973"/>
                  </a:lnTo>
                  <a:lnTo>
                    <a:pt x="531101" y="222719"/>
                  </a:lnTo>
                  <a:lnTo>
                    <a:pt x="531507" y="224561"/>
                  </a:lnTo>
                  <a:lnTo>
                    <a:pt x="532282" y="224243"/>
                  </a:lnTo>
                  <a:lnTo>
                    <a:pt x="532472" y="223735"/>
                  </a:lnTo>
                  <a:lnTo>
                    <a:pt x="532447" y="222719"/>
                  </a:lnTo>
                  <a:lnTo>
                    <a:pt x="531888" y="221449"/>
                  </a:lnTo>
                  <a:lnTo>
                    <a:pt x="531672" y="220941"/>
                  </a:lnTo>
                  <a:lnTo>
                    <a:pt x="535076" y="225767"/>
                  </a:lnTo>
                  <a:lnTo>
                    <a:pt x="534035" y="220941"/>
                  </a:lnTo>
                  <a:lnTo>
                    <a:pt x="533984" y="220687"/>
                  </a:lnTo>
                  <a:lnTo>
                    <a:pt x="533730" y="219544"/>
                  </a:lnTo>
                  <a:lnTo>
                    <a:pt x="532968" y="215988"/>
                  </a:lnTo>
                  <a:lnTo>
                    <a:pt x="532879" y="215607"/>
                  </a:lnTo>
                  <a:lnTo>
                    <a:pt x="536232" y="222084"/>
                  </a:lnTo>
                  <a:lnTo>
                    <a:pt x="537591" y="218909"/>
                  </a:lnTo>
                  <a:lnTo>
                    <a:pt x="538797" y="216903"/>
                  </a:lnTo>
                  <a:lnTo>
                    <a:pt x="538784" y="216420"/>
                  </a:lnTo>
                  <a:lnTo>
                    <a:pt x="538911" y="216725"/>
                  </a:lnTo>
                  <a:lnTo>
                    <a:pt x="539051" y="216496"/>
                  </a:lnTo>
                  <a:lnTo>
                    <a:pt x="539521" y="215988"/>
                  </a:lnTo>
                  <a:lnTo>
                    <a:pt x="539877" y="215607"/>
                  </a:lnTo>
                  <a:lnTo>
                    <a:pt x="540689" y="214718"/>
                  </a:lnTo>
                  <a:lnTo>
                    <a:pt x="541655" y="217271"/>
                  </a:lnTo>
                  <a:lnTo>
                    <a:pt x="541439" y="214718"/>
                  </a:lnTo>
                  <a:lnTo>
                    <a:pt x="541362" y="213829"/>
                  </a:lnTo>
                  <a:lnTo>
                    <a:pt x="543674" y="214083"/>
                  </a:lnTo>
                  <a:lnTo>
                    <a:pt x="544398" y="214591"/>
                  </a:lnTo>
                  <a:lnTo>
                    <a:pt x="544385" y="214718"/>
                  </a:lnTo>
                  <a:lnTo>
                    <a:pt x="544271" y="217004"/>
                  </a:lnTo>
                  <a:lnTo>
                    <a:pt x="545477" y="214464"/>
                  </a:lnTo>
                  <a:lnTo>
                    <a:pt x="548132" y="215861"/>
                  </a:lnTo>
                  <a:lnTo>
                    <a:pt x="548474" y="214464"/>
                  </a:lnTo>
                  <a:lnTo>
                    <a:pt x="548640" y="213829"/>
                  </a:lnTo>
                  <a:lnTo>
                    <a:pt x="548805" y="213194"/>
                  </a:lnTo>
                  <a:lnTo>
                    <a:pt x="548703" y="212559"/>
                  </a:lnTo>
                  <a:lnTo>
                    <a:pt x="547433" y="210527"/>
                  </a:lnTo>
                  <a:lnTo>
                    <a:pt x="547725" y="208749"/>
                  </a:lnTo>
                  <a:lnTo>
                    <a:pt x="547966" y="207225"/>
                  </a:lnTo>
                  <a:lnTo>
                    <a:pt x="547878" y="206336"/>
                  </a:lnTo>
                  <a:lnTo>
                    <a:pt x="548030" y="206857"/>
                  </a:lnTo>
                  <a:lnTo>
                    <a:pt x="547979" y="206349"/>
                  </a:lnTo>
                  <a:lnTo>
                    <a:pt x="548068" y="206590"/>
                  </a:lnTo>
                  <a:lnTo>
                    <a:pt x="548132" y="207225"/>
                  </a:lnTo>
                  <a:lnTo>
                    <a:pt x="549198" y="211035"/>
                  </a:lnTo>
                  <a:lnTo>
                    <a:pt x="549770" y="205828"/>
                  </a:lnTo>
                  <a:lnTo>
                    <a:pt x="551700" y="213448"/>
                  </a:lnTo>
                  <a:lnTo>
                    <a:pt x="551624" y="211797"/>
                  </a:lnTo>
                  <a:lnTo>
                    <a:pt x="551103" y="210654"/>
                  </a:lnTo>
                  <a:lnTo>
                    <a:pt x="551586" y="210908"/>
                  </a:lnTo>
                  <a:lnTo>
                    <a:pt x="551992" y="211670"/>
                  </a:lnTo>
                  <a:lnTo>
                    <a:pt x="552259" y="213321"/>
                  </a:lnTo>
                  <a:lnTo>
                    <a:pt x="553034" y="211670"/>
                  </a:lnTo>
                  <a:lnTo>
                    <a:pt x="552361" y="210654"/>
                  </a:lnTo>
                  <a:lnTo>
                    <a:pt x="551776" y="209765"/>
                  </a:lnTo>
                  <a:lnTo>
                    <a:pt x="552881" y="209384"/>
                  </a:lnTo>
                  <a:lnTo>
                    <a:pt x="553199" y="210146"/>
                  </a:lnTo>
                  <a:lnTo>
                    <a:pt x="553224" y="210908"/>
                  </a:lnTo>
                  <a:lnTo>
                    <a:pt x="553516" y="211924"/>
                  </a:lnTo>
                  <a:lnTo>
                    <a:pt x="553288" y="209384"/>
                  </a:lnTo>
                  <a:lnTo>
                    <a:pt x="553135" y="207733"/>
                  </a:lnTo>
                  <a:lnTo>
                    <a:pt x="554367" y="208241"/>
                  </a:lnTo>
                  <a:lnTo>
                    <a:pt x="554558" y="208876"/>
                  </a:lnTo>
                  <a:lnTo>
                    <a:pt x="554939" y="209486"/>
                  </a:lnTo>
                  <a:lnTo>
                    <a:pt x="556145" y="208749"/>
                  </a:lnTo>
                  <a:lnTo>
                    <a:pt x="555993" y="207733"/>
                  </a:lnTo>
                  <a:lnTo>
                    <a:pt x="555713" y="205828"/>
                  </a:lnTo>
                  <a:lnTo>
                    <a:pt x="555599" y="205066"/>
                  </a:lnTo>
                  <a:lnTo>
                    <a:pt x="555371" y="203542"/>
                  </a:lnTo>
                  <a:lnTo>
                    <a:pt x="557822" y="204685"/>
                  </a:lnTo>
                  <a:lnTo>
                    <a:pt x="559003" y="209130"/>
                  </a:lnTo>
                  <a:lnTo>
                    <a:pt x="558977" y="205828"/>
                  </a:lnTo>
                  <a:lnTo>
                    <a:pt x="560501" y="209511"/>
                  </a:lnTo>
                  <a:lnTo>
                    <a:pt x="561009" y="207987"/>
                  </a:lnTo>
                  <a:lnTo>
                    <a:pt x="559943" y="206336"/>
                  </a:lnTo>
                  <a:lnTo>
                    <a:pt x="560781" y="206082"/>
                  </a:lnTo>
                  <a:lnTo>
                    <a:pt x="560743" y="205828"/>
                  </a:lnTo>
                  <a:lnTo>
                    <a:pt x="560425" y="203161"/>
                  </a:lnTo>
                  <a:lnTo>
                    <a:pt x="561606" y="204050"/>
                  </a:lnTo>
                  <a:lnTo>
                    <a:pt x="561594" y="205828"/>
                  </a:lnTo>
                  <a:lnTo>
                    <a:pt x="562838" y="204558"/>
                  </a:lnTo>
                  <a:lnTo>
                    <a:pt x="561428" y="203542"/>
                  </a:lnTo>
                  <a:lnTo>
                    <a:pt x="561441" y="203161"/>
                  </a:lnTo>
                  <a:lnTo>
                    <a:pt x="561517" y="201256"/>
                  </a:lnTo>
                  <a:lnTo>
                    <a:pt x="561174" y="200875"/>
                  </a:lnTo>
                  <a:lnTo>
                    <a:pt x="560844" y="200494"/>
                  </a:lnTo>
                  <a:lnTo>
                    <a:pt x="559511" y="198970"/>
                  </a:lnTo>
                  <a:lnTo>
                    <a:pt x="560984" y="199478"/>
                  </a:lnTo>
                  <a:lnTo>
                    <a:pt x="560920" y="199986"/>
                  </a:lnTo>
                  <a:lnTo>
                    <a:pt x="561809" y="199224"/>
                  </a:lnTo>
                  <a:lnTo>
                    <a:pt x="563092" y="201256"/>
                  </a:lnTo>
                  <a:lnTo>
                    <a:pt x="563003" y="199224"/>
                  </a:lnTo>
                  <a:lnTo>
                    <a:pt x="562991" y="198970"/>
                  </a:lnTo>
                  <a:lnTo>
                    <a:pt x="562965" y="198462"/>
                  </a:lnTo>
                  <a:lnTo>
                    <a:pt x="563918" y="199224"/>
                  </a:lnTo>
                  <a:lnTo>
                    <a:pt x="564540" y="200240"/>
                  </a:lnTo>
                  <a:lnTo>
                    <a:pt x="565378" y="203161"/>
                  </a:lnTo>
                  <a:lnTo>
                    <a:pt x="565505" y="203415"/>
                  </a:lnTo>
                  <a:lnTo>
                    <a:pt x="565823" y="203923"/>
                  </a:lnTo>
                  <a:lnTo>
                    <a:pt x="564997" y="200748"/>
                  </a:lnTo>
                  <a:lnTo>
                    <a:pt x="567385" y="202399"/>
                  </a:lnTo>
                  <a:lnTo>
                    <a:pt x="567004" y="200748"/>
                  </a:lnTo>
                  <a:lnTo>
                    <a:pt x="566801" y="199936"/>
                  </a:lnTo>
                  <a:lnTo>
                    <a:pt x="567474" y="201637"/>
                  </a:lnTo>
                  <a:lnTo>
                    <a:pt x="567690" y="202018"/>
                  </a:lnTo>
                  <a:lnTo>
                    <a:pt x="567029" y="199478"/>
                  </a:lnTo>
                  <a:lnTo>
                    <a:pt x="567728" y="200113"/>
                  </a:lnTo>
                  <a:lnTo>
                    <a:pt x="567931" y="200367"/>
                  </a:lnTo>
                  <a:lnTo>
                    <a:pt x="568490" y="202018"/>
                  </a:lnTo>
                  <a:lnTo>
                    <a:pt x="569798" y="201891"/>
                  </a:lnTo>
                  <a:close/>
                </a:path>
                <a:path w="1000125" h="349884">
                  <a:moveTo>
                    <a:pt x="570255" y="186270"/>
                  </a:moveTo>
                  <a:lnTo>
                    <a:pt x="570052" y="186182"/>
                  </a:lnTo>
                  <a:lnTo>
                    <a:pt x="570255" y="186270"/>
                  </a:lnTo>
                  <a:close/>
                </a:path>
                <a:path w="1000125" h="349884">
                  <a:moveTo>
                    <a:pt x="570484" y="184327"/>
                  </a:moveTo>
                  <a:lnTo>
                    <a:pt x="570115" y="183375"/>
                  </a:lnTo>
                  <a:lnTo>
                    <a:pt x="569785" y="183934"/>
                  </a:lnTo>
                  <a:lnTo>
                    <a:pt x="570484" y="184327"/>
                  </a:lnTo>
                  <a:close/>
                </a:path>
                <a:path w="1000125" h="349884">
                  <a:moveTo>
                    <a:pt x="571080" y="185877"/>
                  </a:moveTo>
                  <a:lnTo>
                    <a:pt x="570509" y="184340"/>
                  </a:lnTo>
                  <a:lnTo>
                    <a:pt x="571080" y="185877"/>
                  </a:lnTo>
                  <a:close/>
                </a:path>
                <a:path w="1000125" h="349884">
                  <a:moveTo>
                    <a:pt x="573938" y="201637"/>
                  </a:moveTo>
                  <a:lnTo>
                    <a:pt x="573913" y="201510"/>
                  </a:lnTo>
                  <a:lnTo>
                    <a:pt x="571487" y="199478"/>
                  </a:lnTo>
                  <a:lnTo>
                    <a:pt x="571665" y="199783"/>
                  </a:lnTo>
                  <a:lnTo>
                    <a:pt x="571296" y="200736"/>
                  </a:lnTo>
                  <a:lnTo>
                    <a:pt x="572401" y="202082"/>
                  </a:lnTo>
                  <a:lnTo>
                    <a:pt x="571741" y="199923"/>
                  </a:lnTo>
                  <a:lnTo>
                    <a:pt x="573163" y="202272"/>
                  </a:lnTo>
                  <a:lnTo>
                    <a:pt x="573938" y="201637"/>
                  </a:lnTo>
                  <a:close/>
                </a:path>
                <a:path w="1000125" h="349884">
                  <a:moveTo>
                    <a:pt x="579678" y="184302"/>
                  </a:moveTo>
                  <a:lnTo>
                    <a:pt x="578662" y="183553"/>
                  </a:lnTo>
                  <a:lnTo>
                    <a:pt x="579069" y="184607"/>
                  </a:lnTo>
                  <a:lnTo>
                    <a:pt x="579310" y="184188"/>
                  </a:lnTo>
                  <a:lnTo>
                    <a:pt x="579678" y="184302"/>
                  </a:lnTo>
                  <a:close/>
                </a:path>
                <a:path w="1000125" h="349884">
                  <a:moveTo>
                    <a:pt x="582536" y="179019"/>
                  </a:moveTo>
                  <a:lnTo>
                    <a:pt x="582333" y="178574"/>
                  </a:lnTo>
                  <a:lnTo>
                    <a:pt x="582231" y="178371"/>
                  </a:lnTo>
                  <a:lnTo>
                    <a:pt x="582371" y="178701"/>
                  </a:lnTo>
                  <a:lnTo>
                    <a:pt x="582536" y="179019"/>
                  </a:lnTo>
                  <a:close/>
                </a:path>
                <a:path w="1000125" h="349884">
                  <a:moveTo>
                    <a:pt x="586397" y="184327"/>
                  </a:moveTo>
                  <a:lnTo>
                    <a:pt x="586105" y="182714"/>
                  </a:lnTo>
                  <a:lnTo>
                    <a:pt x="585241" y="182029"/>
                  </a:lnTo>
                  <a:lnTo>
                    <a:pt x="585355" y="182333"/>
                  </a:lnTo>
                  <a:lnTo>
                    <a:pt x="586397" y="184327"/>
                  </a:lnTo>
                  <a:close/>
                </a:path>
                <a:path w="1000125" h="349884">
                  <a:moveTo>
                    <a:pt x="586625" y="184746"/>
                  </a:moveTo>
                  <a:lnTo>
                    <a:pt x="586397" y="184327"/>
                  </a:lnTo>
                  <a:lnTo>
                    <a:pt x="586473" y="184746"/>
                  </a:lnTo>
                  <a:lnTo>
                    <a:pt x="586625" y="184746"/>
                  </a:lnTo>
                  <a:close/>
                </a:path>
                <a:path w="1000125" h="349884">
                  <a:moveTo>
                    <a:pt x="587006" y="185508"/>
                  </a:moveTo>
                  <a:lnTo>
                    <a:pt x="586892" y="184619"/>
                  </a:lnTo>
                  <a:lnTo>
                    <a:pt x="586892" y="185254"/>
                  </a:lnTo>
                  <a:lnTo>
                    <a:pt x="587006" y="185508"/>
                  </a:lnTo>
                  <a:close/>
                </a:path>
                <a:path w="1000125" h="349884">
                  <a:moveTo>
                    <a:pt x="588429" y="177571"/>
                  </a:moveTo>
                  <a:lnTo>
                    <a:pt x="588302" y="177190"/>
                  </a:lnTo>
                  <a:lnTo>
                    <a:pt x="588175" y="176733"/>
                  </a:lnTo>
                  <a:lnTo>
                    <a:pt x="588022" y="176199"/>
                  </a:lnTo>
                  <a:lnTo>
                    <a:pt x="588238" y="177647"/>
                  </a:lnTo>
                  <a:lnTo>
                    <a:pt x="588429" y="177571"/>
                  </a:lnTo>
                  <a:close/>
                </a:path>
                <a:path w="1000125" h="349884">
                  <a:moveTo>
                    <a:pt x="594944" y="190169"/>
                  </a:moveTo>
                  <a:lnTo>
                    <a:pt x="594855" y="189992"/>
                  </a:lnTo>
                  <a:lnTo>
                    <a:pt x="594702" y="189776"/>
                  </a:lnTo>
                  <a:lnTo>
                    <a:pt x="594499" y="189534"/>
                  </a:lnTo>
                  <a:lnTo>
                    <a:pt x="594626" y="189763"/>
                  </a:lnTo>
                  <a:lnTo>
                    <a:pt x="594766" y="189992"/>
                  </a:lnTo>
                  <a:lnTo>
                    <a:pt x="594944" y="190169"/>
                  </a:lnTo>
                  <a:close/>
                </a:path>
                <a:path w="1000125" h="349884">
                  <a:moveTo>
                    <a:pt x="596760" y="177876"/>
                  </a:moveTo>
                  <a:lnTo>
                    <a:pt x="596366" y="176720"/>
                  </a:lnTo>
                  <a:lnTo>
                    <a:pt x="596252" y="176136"/>
                  </a:lnTo>
                  <a:lnTo>
                    <a:pt x="596315" y="175869"/>
                  </a:lnTo>
                  <a:lnTo>
                    <a:pt x="596074" y="175361"/>
                  </a:lnTo>
                  <a:lnTo>
                    <a:pt x="595414" y="173990"/>
                  </a:lnTo>
                  <a:lnTo>
                    <a:pt x="595198" y="173939"/>
                  </a:lnTo>
                  <a:lnTo>
                    <a:pt x="596315" y="176669"/>
                  </a:lnTo>
                  <a:lnTo>
                    <a:pt x="596760" y="177876"/>
                  </a:lnTo>
                  <a:close/>
                </a:path>
                <a:path w="1000125" h="349884">
                  <a:moveTo>
                    <a:pt x="596836" y="186905"/>
                  </a:moveTo>
                  <a:lnTo>
                    <a:pt x="596722" y="186524"/>
                  </a:lnTo>
                  <a:lnTo>
                    <a:pt x="596607" y="186270"/>
                  </a:lnTo>
                  <a:lnTo>
                    <a:pt x="595325" y="185254"/>
                  </a:lnTo>
                  <a:lnTo>
                    <a:pt x="596188" y="187413"/>
                  </a:lnTo>
                  <a:lnTo>
                    <a:pt x="596836" y="186905"/>
                  </a:lnTo>
                  <a:close/>
                </a:path>
                <a:path w="1000125" h="349884">
                  <a:moveTo>
                    <a:pt x="597547" y="174104"/>
                  </a:moveTo>
                  <a:lnTo>
                    <a:pt x="596480" y="173355"/>
                  </a:lnTo>
                  <a:lnTo>
                    <a:pt x="596252" y="172745"/>
                  </a:lnTo>
                  <a:lnTo>
                    <a:pt x="596265" y="173863"/>
                  </a:lnTo>
                  <a:lnTo>
                    <a:pt x="596277" y="174142"/>
                  </a:lnTo>
                  <a:lnTo>
                    <a:pt x="597141" y="174853"/>
                  </a:lnTo>
                  <a:lnTo>
                    <a:pt x="597547" y="174104"/>
                  </a:lnTo>
                  <a:close/>
                </a:path>
                <a:path w="1000125" h="349884">
                  <a:moveTo>
                    <a:pt x="601459" y="178523"/>
                  </a:moveTo>
                  <a:lnTo>
                    <a:pt x="601357" y="178015"/>
                  </a:lnTo>
                  <a:lnTo>
                    <a:pt x="601218" y="177723"/>
                  </a:lnTo>
                  <a:lnTo>
                    <a:pt x="601459" y="178523"/>
                  </a:lnTo>
                  <a:close/>
                </a:path>
                <a:path w="1000125" h="349884">
                  <a:moveTo>
                    <a:pt x="601700" y="178269"/>
                  </a:moveTo>
                  <a:lnTo>
                    <a:pt x="601573" y="177888"/>
                  </a:lnTo>
                  <a:lnTo>
                    <a:pt x="600773" y="176237"/>
                  </a:lnTo>
                  <a:lnTo>
                    <a:pt x="601179" y="177634"/>
                  </a:lnTo>
                  <a:lnTo>
                    <a:pt x="601243" y="177761"/>
                  </a:lnTo>
                  <a:lnTo>
                    <a:pt x="601357" y="178015"/>
                  </a:lnTo>
                  <a:lnTo>
                    <a:pt x="601560" y="178422"/>
                  </a:lnTo>
                  <a:lnTo>
                    <a:pt x="601700" y="178269"/>
                  </a:lnTo>
                  <a:close/>
                </a:path>
                <a:path w="1000125" h="349884">
                  <a:moveTo>
                    <a:pt x="601764" y="172377"/>
                  </a:moveTo>
                  <a:lnTo>
                    <a:pt x="598957" y="169913"/>
                  </a:lnTo>
                  <a:lnTo>
                    <a:pt x="601459" y="172745"/>
                  </a:lnTo>
                  <a:lnTo>
                    <a:pt x="601764" y="172377"/>
                  </a:lnTo>
                  <a:close/>
                </a:path>
                <a:path w="1000125" h="349884">
                  <a:moveTo>
                    <a:pt x="602297" y="177634"/>
                  </a:moveTo>
                  <a:lnTo>
                    <a:pt x="601941" y="178015"/>
                  </a:lnTo>
                  <a:lnTo>
                    <a:pt x="601827" y="178396"/>
                  </a:lnTo>
                  <a:lnTo>
                    <a:pt x="602157" y="179070"/>
                  </a:lnTo>
                  <a:lnTo>
                    <a:pt x="602297" y="177634"/>
                  </a:lnTo>
                  <a:close/>
                </a:path>
                <a:path w="1000125" h="349884">
                  <a:moveTo>
                    <a:pt x="602894" y="175094"/>
                  </a:moveTo>
                  <a:lnTo>
                    <a:pt x="602589" y="174663"/>
                  </a:lnTo>
                  <a:lnTo>
                    <a:pt x="601395" y="174828"/>
                  </a:lnTo>
                  <a:lnTo>
                    <a:pt x="602894" y="175094"/>
                  </a:lnTo>
                  <a:close/>
                </a:path>
                <a:path w="1000125" h="349884">
                  <a:moveTo>
                    <a:pt x="603084" y="174586"/>
                  </a:moveTo>
                  <a:lnTo>
                    <a:pt x="601459" y="172745"/>
                  </a:lnTo>
                  <a:lnTo>
                    <a:pt x="601345" y="172872"/>
                  </a:lnTo>
                  <a:lnTo>
                    <a:pt x="602589" y="174663"/>
                  </a:lnTo>
                  <a:lnTo>
                    <a:pt x="603084" y="174586"/>
                  </a:lnTo>
                  <a:close/>
                </a:path>
                <a:path w="1000125" h="349884">
                  <a:moveTo>
                    <a:pt x="603148" y="187566"/>
                  </a:moveTo>
                  <a:lnTo>
                    <a:pt x="603021" y="187198"/>
                  </a:lnTo>
                  <a:lnTo>
                    <a:pt x="602907" y="186931"/>
                  </a:lnTo>
                  <a:lnTo>
                    <a:pt x="603148" y="187566"/>
                  </a:lnTo>
                  <a:close/>
                </a:path>
                <a:path w="1000125" h="349884">
                  <a:moveTo>
                    <a:pt x="604177" y="176530"/>
                  </a:moveTo>
                  <a:lnTo>
                    <a:pt x="603986" y="176491"/>
                  </a:lnTo>
                  <a:lnTo>
                    <a:pt x="603529" y="175348"/>
                  </a:lnTo>
                  <a:lnTo>
                    <a:pt x="603783" y="177495"/>
                  </a:lnTo>
                  <a:lnTo>
                    <a:pt x="604177" y="176530"/>
                  </a:lnTo>
                  <a:close/>
                </a:path>
                <a:path w="1000125" h="349884">
                  <a:moveTo>
                    <a:pt x="606679" y="187680"/>
                  </a:moveTo>
                  <a:lnTo>
                    <a:pt x="606298" y="186651"/>
                  </a:lnTo>
                  <a:lnTo>
                    <a:pt x="606310" y="187540"/>
                  </a:lnTo>
                  <a:lnTo>
                    <a:pt x="606679" y="187680"/>
                  </a:lnTo>
                  <a:close/>
                </a:path>
                <a:path w="1000125" h="349884">
                  <a:moveTo>
                    <a:pt x="607606" y="188048"/>
                  </a:moveTo>
                  <a:lnTo>
                    <a:pt x="606679" y="187680"/>
                  </a:lnTo>
                  <a:lnTo>
                    <a:pt x="607199" y="189064"/>
                  </a:lnTo>
                  <a:lnTo>
                    <a:pt x="607606" y="188048"/>
                  </a:lnTo>
                  <a:close/>
                </a:path>
                <a:path w="1000125" h="349884">
                  <a:moveTo>
                    <a:pt x="609231" y="173151"/>
                  </a:moveTo>
                  <a:lnTo>
                    <a:pt x="609180" y="173621"/>
                  </a:lnTo>
                  <a:lnTo>
                    <a:pt x="609206" y="173443"/>
                  </a:lnTo>
                  <a:lnTo>
                    <a:pt x="609231" y="173291"/>
                  </a:lnTo>
                  <a:lnTo>
                    <a:pt x="609231" y="173151"/>
                  </a:lnTo>
                  <a:close/>
                </a:path>
                <a:path w="1000125" h="349884">
                  <a:moveTo>
                    <a:pt x="614311" y="185699"/>
                  </a:moveTo>
                  <a:lnTo>
                    <a:pt x="612063" y="182562"/>
                  </a:lnTo>
                  <a:lnTo>
                    <a:pt x="612470" y="184353"/>
                  </a:lnTo>
                  <a:lnTo>
                    <a:pt x="612902" y="184429"/>
                  </a:lnTo>
                  <a:lnTo>
                    <a:pt x="614222" y="186067"/>
                  </a:lnTo>
                  <a:lnTo>
                    <a:pt x="614311" y="185699"/>
                  </a:lnTo>
                  <a:close/>
                </a:path>
                <a:path w="1000125" h="349884">
                  <a:moveTo>
                    <a:pt x="614426" y="185242"/>
                  </a:moveTo>
                  <a:lnTo>
                    <a:pt x="614108" y="184454"/>
                  </a:lnTo>
                  <a:lnTo>
                    <a:pt x="614375" y="185432"/>
                  </a:lnTo>
                  <a:lnTo>
                    <a:pt x="614426" y="185242"/>
                  </a:lnTo>
                  <a:close/>
                </a:path>
                <a:path w="1000125" h="349884">
                  <a:moveTo>
                    <a:pt x="614489" y="178904"/>
                  </a:moveTo>
                  <a:lnTo>
                    <a:pt x="613181" y="177761"/>
                  </a:lnTo>
                  <a:lnTo>
                    <a:pt x="613778" y="178993"/>
                  </a:lnTo>
                  <a:lnTo>
                    <a:pt x="614489" y="178904"/>
                  </a:lnTo>
                  <a:close/>
                </a:path>
                <a:path w="1000125" h="349884">
                  <a:moveTo>
                    <a:pt x="614540" y="186004"/>
                  </a:moveTo>
                  <a:lnTo>
                    <a:pt x="614375" y="185432"/>
                  </a:lnTo>
                  <a:lnTo>
                    <a:pt x="614311" y="185699"/>
                  </a:lnTo>
                  <a:lnTo>
                    <a:pt x="614540" y="186004"/>
                  </a:lnTo>
                  <a:close/>
                </a:path>
                <a:path w="1000125" h="349884">
                  <a:moveTo>
                    <a:pt x="614591" y="181127"/>
                  </a:moveTo>
                  <a:lnTo>
                    <a:pt x="614489" y="180428"/>
                  </a:lnTo>
                  <a:lnTo>
                    <a:pt x="613803" y="179031"/>
                  </a:lnTo>
                  <a:lnTo>
                    <a:pt x="613410" y="179031"/>
                  </a:lnTo>
                  <a:lnTo>
                    <a:pt x="613371" y="178904"/>
                  </a:lnTo>
                  <a:lnTo>
                    <a:pt x="613244" y="178523"/>
                  </a:lnTo>
                  <a:lnTo>
                    <a:pt x="612038" y="174840"/>
                  </a:lnTo>
                  <a:lnTo>
                    <a:pt x="612559" y="178523"/>
                  </a:lnTo>
                  <a:lnTo>
                    <a:pt x="611898" y="177634"/>
                  </a:lnTo>
                  <a:lnTo>
                    <a:pt x="611238" y="176364"/>
                  </a:lnTo>
                  <a:lnTo>
                    <a:pt x="610844" y="175602"/>
                  </a:lnTo>
                  <a:lnTo>
                    <a:pt x="610857" y="174586"/>
                  </a:lnTo>
                  <a:lnTo>
                    <a:pt x="609422" y="172935"/>
                  </a:lnTo>
                  <a:lnTo>
                    <a:pt x="611009" y="176364"/>
                  </a:lnTo>
                  <a:lnTo>
                    <a:pt x="610819" y="176110"/>
                  </a:lnTo>
                  <a:lnTo>
                    <a:pt x="610031" y="175094"/>
                  </a:lnTo>
                  <a:lnTo>
                    <a:pt x="609257" y="174078"/>
                  </a:lnTo>
                  <a:lnTo>
                    <a:pt x="609180" y="173697"/>
                  </a:lnTo>
                  <a:lnTo>
                    <a:pt x="609066" y="175094"/>
                  </a:lnTo>
                  <a:lnTo>
                    <a:pt x="608825" y="174205"/>
                  </a:lnTo>
                  <a:lnTo>
                    <a:pt x="607707" y="172427"/>
                  </a:lnTo>
                  <a:lnTo>
                    <a:pt x="608368" y="172808"/>
                  </a:lnTo>
                  <a:lnTo>
                    <a:pt x="607910" y="172427"/>
                  </a:lnTo>
                  <a:lnTo>
                    <a:pt x="606196" y="171030"/>
                  </a:lnTo>
                  <a:lnTo>
                    <a:pt x="607809" y="176618"/>
                  </a:lnTo>
                  <a:lnTo>
                    <a:pt x="606056" y="173824"/>
                  </a:lnTo>
                  <a:lnTo>
                    <a:pt x="606031" y="173443"/>
                  </a:lnTo>
                  <a:lnTo>
                    <a:pt x="605028" y="175602"/>
                  </a:lnTo>
                  <a:lnTo>
                    <a:pt x="607174" y="176491"/>
                  </a:lnTo>
                  <a:lnTo>
                    <a:pt x="607466" y="180428"/>
                  </a:lnTo>
                  <a:lnTo>
                    <a:pt x="606361" y="178523"/>
                  </a:lnTo>
                  <a:lnTo>
                    <a:pt x="605269" y="176618"/>
                  </a:lnTo>
                  <a:lnTo>
                    <a:pt x="603504" y="173570"/>
                  </a:lnTo>
                  <a:lnTo>
                    <a:pt x="604621" y="176618"/>
                  </a:lnTo>
                  <a:lnTo>
                    <a:pt x="604202" y="176530"/>
                  </a:lnTo>
                  <a:lnTo>
                    <a:pt x="604659" y="178523"/>
                  </a:lnTo>
                  <a:lnTo>
                    <a:pt x="602703" y="176237"/>
                  </a:lnTo>
                  <a:lnTo>
                    <a:pt x="602996" y="180809"/>
                  </a:lnTo>
                  <a:lnTo>
                    <a:pt x="602386" y="179539"/>
                  </a:lnTo>
                  <a:lnTo>
                    <a:pt x="602157" y="179070"/>
                  </a:lnTo>
                  <a:lnTo>
                    <a:pt x="602107" y="179539"/>
                  </a:lnTo>
                  <a:lnTo>
                    <a:pt x="601611" y="178523"/>
                  </a:lnTo>
                  <a:lnTo>
                    <a:pt x="601459" y="178523"/>
                  </a:lnTo>
                  <a:lnTo>
                    <a:pt x="601179" y="177634"/>
                  </a:lnTo>
                  <a:lnTo>
                    <a:pt x="599694" y="174586"/>
                  </a:lnTo>
                  <a:lnTo>
                    <a:pt x="601484" y="180809"/>
                  </a:lnTo>
                  <a:lnTo>
                    <a:pt x="601383" y="180682"/>
                  </a:lnTo>
                  <a:lnTo>
                    <a:pt x="600621" y="179793"/>
                  </a:lnTo>
                  <a:lnTo>
                    <a:pt x="599757" y="178777"/>
                  </a:lnTo>
                  <a:lnTo>
                    <a:pt x="598855" y="176110"/>
                  </a:lnTo>
                  <a:lnTo>
                    <a:pt x="600151" y="177126"/>
                  </a:lnTo>
                  <a:lnTo>
                    <a:pt x="599224" y="176110"/>
                  </a:lnTo>
                  <a:lnTo>
                    <a:pt x="598411" y="175221"/>
                  </a:lnTo>
                  <a:lnTo>
                    <a:pt x="599871" y="179793"/>
                  </a:lnTo>
                  <a:lnTo>
                    <a:pt x="599706" y="179539"/>
                  </a:lnTo>
                  <a:lnTo>
                    <a:pt x="599617" y="179412"/>
                  </a:lnTo>
                  <a:lnTo>
                    <a:pt x="596582" y="174840"/>
                  </a:lnTo>
                  <a:lnTo>
                    <a:pt x="596519" y="175094"/>
                  </a:lnTo>
                  <a:lnTo>
                    <a:pt x="596430" y="176237"/>
                  </a:lnTo>
                  <a:lnTo>
                    <a:pt x="597801" y="179412"/>
                  </a:lnTo>
                  <a:lnTo>
                    <a:pt x="595604" y="178015"/>
                  </a:lnTo>
                  <a:lnTo>
                    <a:pt x="595071" y="179539"/>
                  </a:lnTo>
                  <a:lnTo>
                    <a:pt x="594690" y="178523"/>
                  </a:lnTo>
                  <a:lnTo>
                    <a:pt x="594639" y="178396"/>
                  </a:lnTo>
                  <a:lnTo>
                    <a:pt x="592302" y="178523"/>
                  </a:lnTo>
                  <a:lnTo>
                    <a:pt x="590804" y="177634"/>
                  </a:lnTo>
                  <a:lnTo>
                    <a:pt x="590562" y="176999"/>
                  </a:lnTo>
                  <a:lnTo>
                    <a:pt x="591896" y="180682"/>
                  </a:lnTo>
                  <a:lnTo>
                    <a:pt x="590613" y="180428"/>
                  </a:lnTo>
                  <a:lnTo>
                    <a:pt x="590207" y="181444"/>
                  </a:lnTo>
                  <a:lnTo>
                    <a:pt x="590156" y="181317"/>
                  </a:lnTo>
                  <a:lnTo>
                    <a:pt x="589686" y="180174"/>
                  </a:lnTo>
                  <a:lnTo>
                    <a:pt x="589318" y="179285"/>
                  </a:lnTo>
                  <a:lnTo>
                    <a:pt x="589191" y="178777"/>
                  </a:lnTo>
                  <a:lnTo>
                    <a:pt x="589102" y="177380"/>
                  </a:lnTo>
                  <a:lnTo>
                    <a:pt x="588416" y="177634"/>
                  </a:lnTo>
                  <a:lnTo>
                    <a:pt x="588594" y="178219"/>
                  </a:lnTo>
                  <a:lnTo>
                    <a:pt x="588683" y="179793"/>
                  </a:lnTo>
                  <a:lnTo>
                    <a:pt x="588518" y="180174"/>
                  </a:lnTo>
                  <a:lnTo>
                    <a:pt x="587565" y="177380"/>
                  </a:lnTo>
                  <a:lnTo>
                    <a:pt x="586930" y="177761"/>
                  </a:lnTo>
                  <a:lnTo>
                    <a:pt x="586841" y="178993"/>
                  </a:lnTo>
                  <a:lnTo>
                    <a:pt x="587070" y="181317"/>
                  </a:lnTo>
                  <a:lnTo>
                    <a:pt x="585152" y="180047"/>
                  </a:lnTo>
                  <a:lnTo>
                    <a:pt x="586143" y="182587"/>
                  </a:lnTo>
                  <a:lnTo>
                    <a:pt x="588810" y="186270"/>
                  </a:lnTo>
                  <a:lnTo>
                    <a:pt x="588937" y="186778"/>
                  </a:lnTo>
                  <a:lnTo>
                    <a:pt x="588441" y="188683"/>
                  </a:lnTo>
                  <a:lnTo>
                    <a:pt x="588327" y="188429"/>
                  </a:lnTo>
                  <a:lnTo>
                    <a:pt x="587057" y="185635"/>
                  </a:lnTo>
                  <a:lnTo>
                    <a:pt x="587006" y="185508"/>
                  </a:lnTo>
                  <a:lnTo>
                    <a:pt x="587019" y="185635"/>
                  </a:lnTo>
                  <a:lnTo>
                    <a:pt x="586574" y="185254"/>
                  </a:lnTo>
                  <a:lnTo>
                    <a:pt x="586473" y="184746"/>
                  </a:lnTo>
                  <a:lnTo>
                    <a:pt x="586105" y="184746"/>
                  </a:lnTo>
                  <a:lnTo>
                    <a:pt x="585571" y="183476"/>
                  </a:lnTo>
                  <a:lnTo>
                    <a:pt x="585304" y="182841"/>
                  </a:lnTo>
                  <a:lnTo>
                    <a:pt x="585216" y="183476"/>
                  </a:lnTo>
                  <a:lnTo>
                    <a:pt x="584974" y="182841"/>
                  </a:lnTo>
                  <a:lnTo>
                    <a:pt x="584669" y="182029"/>
                  </a:lnTo>
                  <a:lnTo>
                    <a:pt x="584657" y="181698"/>
                  </a:lnTo>
                  <a:lnTo>
                    <a:pt x="585330" y="182587"/>
                  </a:lnTo>
                  <a:lnTo>
                    <a:pt x="585216" y="182079"/>
                  </a:lnTo>
                  <a:lnTo>
                    <a:pt x="585241" y="181952"/>
                  </a:lnTo>
                  <a:lnTo>
                    <a:pt x="585203" y="181698"/>
                  </a:lnTo>
                  <a:lnTo>
                    <a:pt x="584555" y="181571"/>
                  </a:lnTo>
                  <a:lnTo>
                    <a:pt x="583501" y="180682"/>
                  </a:lnTo>
                  <a:lnTo>
                    <a:pt x="582688" y="179412"/>
                  </a:lnTo>
                  <a:lnTo>
                    <a:pt x="583260" y="180555"/>
                  </a:lnTo>
                  <a:lnTo>
                    <a:pt x="583641" y="181571"/>
                  </a:lnTo>
                  <a:lnTo>
                    <a:pt x="583742" y="182029"/>
                  </a:lnTo>
                  <a:lnTo>
                    <a:pt x="583539" y="182333"/>
                  </a:lnTo>
                  <a:lnTo>
                    <a:pt x="582688" y="182841"/>
                  </a:lnTo>
                  <a:lnTo>
                    <a:pt x="582650" y="182587"/>
                  </a:lnTo>
                  <a:lnTo>
                    <a:pt x="582371" y="180809"/>
                  </a:lnTo>
                  <a:lnTo>
                    <a:pt x="582269" y="180174"/>
                  </a:lnTo>
                  <a:lnTo>
                    <a:pt x="581317" y="179412"/>
                  </a:lnTo>
                  <a:lnTo>
                    <a:pt x="581660" y="180809"/>
                  </a:lnTo>
                  <a:lnTo>
                    <a:pt x="580491" y="179666"/>
                  </a:lnTo>
                  <a:lnTo>
                    <a:pt x="581685" y="182587"/>
                  </a:lnTo>
                  <a:lnTo>
                    <a:pt x="581406" y="182587"/>
                  </a:lnTo>
                  <a:lnTo>
                    <a:pt x="581164" y="182079"/>
                  </a:lnTo>
                  <a:lnTo>
                    <a:pt x="580377" y="180555"/>
                  </a:lnTo>
                  <a:lnTo>
                    <a:pt x="580428" y="182079"/>
                  </a:lnTo>
                  <a:lnTo>
                    <a:pt x="578332" y="181952"/>
                  </a:lnTo>
                  <a:lnTo>
                    <a:pt x="579907" y="184416"/>
                  </a:lnTo>
                  <a:lnTo>
                    <a:pt x="579678" y="184302"/>
                  </a:lnTo>
                  <a:lnTo>
                    <a:pt x="579983" y="184543"/>
                  </a:lnTo>
                  <a:lnTo>
                    <a:pt x="580123" y="184746"/>
                  </a:lnTo>
                  <a:lnTo>
                    <a:pt x="580339" y="184873"/>
                  </a:lnTo>
                  <a:lnTo>
                    <a:pt x="580301" y="185000"/>
                  </a:lnTo>
                  <a:lnTo>
                    <a:pt x="579958" y="188429"/>
                  </a:lnTo>
                  <a:lnTo>
                    <a:pt x="578142" y="186524"/>
                  </a:lnTo>
                  <a:lnTo>
                    <a:pt x="576427" y="184746"/>
                  </a:lnTo>
                  <a:lnTo>
                    <a:pt x="575411" y="186524"/>
                  </a:lnTo>
                  <a:lnTo>
                    <a:pt x="575017" y="185635"/>
                  </a:lnTo>
                  <a:lnTo>
                    <a:pt x="574560" y="187159"/>
                  </a:lnTo>
                  <a:lnTo>
                    <a:pt x="573252" y="187159"/>
                  </a:lnTo>
                  <a:lnTo>
                    <a:pt x="573443" y="189445"/>
                  </a:lnTo>
                  <a:lnTo>
                    <a:pt x="573163" y="189572"/>
                  </a:lnTo>
                  <a:lnTo>
                    <a:pt x="572757" y="188937"/>
                  </a:lnTo>
                  <a:lnTo>
                    <a:pt x="572173" y="188048"/>
                  </a:lnTo>
                  <a:lnTo>
                    <a:pt x="572046" y="187794"/>
                  </a:lnTo>
                  <a:lnTo>
                    <a:pt x="571741" y="186778"/>
                  </a:lnTo>
                  <a:lnTo>
                    <a:pt x="571550" y="187236"/>
                  </a:lnTo>
                  <a:lnTo>
                    <a:pt x="571449" y="188175"/>
                  </a:lnTo>
                  <a:lnTo>
                    <a:pt x="571703" y="188937"/>
                  </a:lnTo>
                  <a:lnTo>
                    <a:pt x="570064" y="187820"/>
                  </a:lnTo>
                  <a:lnTo>
                    <a:pt x="570039" y="187540"/>
                  </a:lnTo>
                  <a:lnTo>
                    <a:pt x="570039" y="187286"/>
                  </a:lnTo>
                  <a:lnTo>
                    <a:pt x="570052" y="186397"/>
                  </a:lnTo>
                  <a:lnTo>
                    <a:pt x="569937" y="186143"/>
                  </a:lnTo>
                  <a:lnTo>
                    <a:pt x="570052" y="185762"/>
                  </a:lnTo>
                  <a:lnTo>
                    <a:pt x="569683" y="186029"/>
                  </a:lnTo>
                  <a:lnTo>
                    <a:pt x="569531" y="186143"/>
                  </a:lnTo>
                  <a:lnTo>
                    <a:pt x="569569" y="185991"/>
                  </a:lnTo>
                  <a:lnTo>
                    <a:pt x="569010" y="185762"/>
                  </a:lnTo>
                  <a:lnTo>
                    <a:pt x="568185" y="184365"/>
                  </a:lnTo>
                  <a:lnTo>
                    <a:pt x="568261" y="187286"/>
                  </a:lnTo>
                  <a:lnTo>
                    <a:pt x="567601" y="184746"/>
                  </a:lnTo>
                  <a:lnTo>
                    <a:pt x="566318" y="184492"/>
                  </a:lnTo>
                  <a:lnTo>
                    <a:pt x="566293" y="185508"/>
                  </a:lnTo>
                  <a:lnTo>
                    <a:pt x="567537" y="186905"/>
                  </a:lnTo>
                  <a:lnTo>
                    <a:pt x="567194" y="187540"/>
                  </a:lnTo>
                  <a:lnTo>
                    <a:pt x="566166" y="187413"/>
                  </a:lnTo>
                  <a:lnTo>
                    <a:pt x="565099" y="184111"/>
                  </a:lnTo>
                  <a:lnTo>
                    <a:pt x="561632" y="180936"/>
                  </a:lnTo>
                  <a:lnTo>
                    <a:pt x="564438" y="192112"/>
                  </a:lnTo>
                  <a:lnTo>
                    <a:pt x="563664" y="190969"/>
                  </a:lnTo>
                  <a:lnTo>
                    <a:pt x="563054" y="190080"/>
                  </a:lnTo>
                  <a:lnTo>
                    <a:pt x="562444" y="189179"/>
                  </a:lnTo>
                  <a:lnTo>
                    <a:pt x="562648" y="190080"/>
                  </a:lnTo>
                  <a:lnTo>
                    <a:pt x="561619" y="190080"/>
                  </a:lnTo>
                  <a:lnTo>
                    <a:pt x="558939" y="185889"/>
                  </a:lnTo>
                  <a:lnTo>
                    <a:pt x="558850" y="185762"/>
                  </a:lnTo>
                  <a:lnTo>
                    <a:pt x="558584" y="185889"/>
                  </a:lnTo>
                  <a:lnTo>
                    <a:pt x="556679" y="184492"/>
                  </a:lnTo>
                  <a:lnTo>
                    <a:pt x="559384" y="190969"/>
                  </a:lnTo>
                  <a:lnTo>
                    <a:pt x="557669" y="190334"/>
                  </a:lnTo>
                  <a:lnTo>
                    <a:pt x="558279" y="191350"/>
                  </a:lnTo>
                  <a:lnTo>
                    <a:pt x="559549" y="194144"/>
                  </a:lnTo>
                  <a:lnTo>
                    <a:pt x="559625" y="194525"/>
                  </a:lnTo>
                  <a:lnTo>
                    <a:pt x="559181" y="195922"/>
                  </a:lnTo>
                  <a:lnTo>
                    <a:pt x="558165" y="195795"/>
                  </a:lnTo>
                  <a:lnTo>
                    <a:pt x="557809" y="195033"/>
                  </a:lnTo>
                  <a:lnTo>
                    <a:pt x="556247" y="191604"/>
                  </a:lnTo>
                  <a:lnTo>
                    <a:pt x="556336" y="190461"/>
                  </a:lnTo>
                  <a:lnTo>
                    <a:pt x="556437" y="190207"/>
                  </a:lnTo>
                  <a:lnTo>
                    <a:pt x="556514" y="190080"/>
                  </a:lnTo>
                  <a:lnTo>
                    <a:pt x="556768" y="190461"/>
                  </a:lnTo>
                  <a:lnTo>
                    <a:pt x="556907" y="190830"/>
                  </a:lnTo>
                  <a:lnTo>
                    <a:pt x="556844" y="191058"/>
                  </a:lnTo>
                  <a:lnTo>
                    <a:pt x="556806" y="191312"/>
                  </a:lnTo>
                  <a:lnTo>
                    <a:pt x="556945" y="191566"/>
                  </a:lnTo>
                  <a:lnTo>
                    <a:pt x="557098" y="191427"/>
                  </a:lnTo>
                  <a:lnTo>
                    <a:pt x="557034" y="191084"/>
                  </a:lnTo>
                  <a:lnTo>
                    <a:pt x="556920" y="190817"/>
                  </a:lnTo>
                  <a:lnTo>
                    <a:pt x="557098" y="190080"/>
                  </a:lnTo>
                  <a:lnTo>
                    <a:pt x="557161" y="189826"/>
                  </a:lnTo>
                  <a:lnTo>
                    <a:pt x="557110" y="189572"/>
                  </a:lnTo>
                  <a:lnTo>
                    <a:pt x="556361" y="188556"/>
                  </a:lnTo>
                  <a:lnTo>
                    <a:pt x="556704" y="189826"/>
                  </a:lnTo>
                  <a:lnTo>
                    <a:pt x="556590" y="189699"/>
                  </a:lnTo>
                  <a:lnTo>
                    <a:pt x="555802" y="188810"/>
                  </a:lnTo>
                  <a:lnTo>
                    <a:pt x="554901" y="189217"/>
                  </a:lnTo>
                  <a:lnTo>
                    <a:pt x="554761" y="189280"/>
                  </a:lnTo>
                  <a:lnTo>
                    <a:pt x="554596" y="189179"/>
                  </a:lnTo>
                  <a:lnTo>
                    <a:pt x="554202" y="187413"/>
                  </a:lnTo>
                  <a:lnTo>
                    <a:pt x="553999" y="188683"/>
                  </a:lnTo>
                  <a:lnTo>
                    <a:pt x="554380" y="189039"/>
                  </a:lnTo>
                  <a:lnTo>
                    <a:pt x="553643" y="188556"/>
                  </a:lnTo>
                  <a:lnTo>
                    <a:pt x="553656" y="190461"/>
                  </a:lnTo>
                  <a:lnTo>
                    <a:pt x="552094" y="189699"/>
                  </a:lnTo>
                  <a:lnTo>
                    <a:pt x="552665" y="190588"/>
                  </a:lnTo>
                  <a:lnTo>
                    <a:pt x="553224" y="191604"/>
                  </a:lnTo>
                  <a:lnTo>
                    <a:pt x="553034" y="191604"/>
                  </a:lnTo>
                  <a:lnTo>
                    <a:pt x="550811" y="190855"/>
                  </a:lnTo>
                  <a:lnTo>
                    <a:pt x="553161" y="194144"/>
                  </a:lnTo>
                  <a:lnTo>
                    <a:pt x="552246" y="195033"/>
                  </a:lnTo>
                  <a:lnTo>
                    <a:pt x="551903" y="194652"/>
                  </a:lnTo>
                  <a:lnTo>
                    <a:pt x="551002" y="193636"/>
                  </a:lnTo>
                  <a:lnTo>
                    <a:pt x="550887" y="193255"/>
                  </a:lnTo>
                  <a:lnTo>
                    <a:pt x="550875" y="192747"/>
                  </a:lnTo>
                  <a:lnTo>
                    <a:pt x="550811" y="190855"/>
                  </a:lnTo>
                  <a:lnTo>
                    <a:pt x="550252" y="192747"/>
                  </a:lnTo>
                  <a:lnTo>
                    <a:pt x="549084" y="191731"/>
                  </a:lnTo>
                  <a:lnTo>
                    <a:pt x="549033" y="191223"/>
                  </a:lnTo>
                  <a:lnTo>
                    <a:pt x="548792" y="188683"/>
                  </a:lnTo>
                  <a:lnTo>
                    <a:pt x="548640" y="191223"/>
                  </a:lnTo>
                  <a:lnTo>
                    <a:pt x="547560" y="189699"/>
                  </a:lnTo>
                  <a:lnTo>
                    <a:pt x="546290" y="187921"/>
                  </a:lnTo>
                  <a:lnTo>
                    <a:pt x="545668" y="187820"/>
                  </a:lnTo>
                  <a:lnTo>
                    <a:pt x="545706" y="186651"/>
                  </a:lnTo>
                  <a:lnTo>
                    <a:pt x="545592" y="187286"/>
                  </a:lnTo>
                  <a:lnTo>
                    <a:pt x="545071" y="187540"/>
                  </a:lnTo>
                  <a:lnTo>
                    <a:pt x="546290" y="189699"/>
                  </a:lnTo>
                  <a:lnTo>
                    <a:pt x="545807" y="189445"/>
                  </a:lnTo>
                  <a:lnTo>
                    <a:pt x="545528" y="189445"/>
                  </a:lnTo>
                  <a:lnTo>
                    <a:pt x="545160" y="188556"/>
                  </a:lnTo>
                  <a:lnTo>
                    <a:pt x="545401" y="190080"/>
                  </a:lnTo>
                  <a:lnTo>
                    <a:pt x="545528" y="190334"/>
                  </a:lnTo>
                  <a:lnTo>
                    <a:pt x="546925" y="192239"/>
                  </a:lnTo>
                  <a:lnTo>
                    <a:pt x="547090" y="194652"/>
                  </a:lnTo>
                  <a:lnTo>
                    <a:pt x="546328" y="193789"/>
                  </a:lnTo>
                  <a:lnTo>
                    <a:pt x="546684" y="193890"/>
                  </a:lnTo>
                  <a:lnTo>
                    <a:pt x="546468" y="193636"/>
                  </a:lnTo>
                  <a:lnTo>
                    <a:pt x="546277" y="193433"/>
                  </a:lnTo>
                  <a:lnTo>
                    <a:pt x="546277" y="196430"/>
                  </a:lnTo>
                  <a:lnTo>
                    <a:pt x="545426" y="194525"/>
                  </a:lnTo>
                  <a:lnTo>
                    <a:pt x="544931" y="193382"/>
                  </a:lnTo>
                  <a:lnTo>
                    <a:pt x="546201" y="193751"/>
                  </a:lnTo>
                  <a:lnTo>
                    <a:pt x="546277" y="196430"/>
                  </a:lnTo>
                  <a:lnTo>
                    <a:pt x="546277" y="193433"/>
                  </a:lnTo>
                  <a:lnTo>
                    <a:pt x="545909" y="193001"/>
                  </a:lnTo>
                  <a:lnTo>
                    <a:pt x="543572" y="190334"/>
                  </a:lnTo>
                  <a:lnTo>
                    <a:pt x="543979" y="189953"/>
                  </a:lnTo>
                  <a:lnTo>
                    <a:pt x="543928" y="189826"/>
                  </a:lnTo>
                  <a:lnTo>
                    <a:pt x="543674" y="189699"/>
                  </a:lnTo>
                  <a:lnTo>
                    <a:pt x="543560" y="189445"/>
                  </a:lnTo>
                  <a:lnTo>
                    <a:pt x="543496" y="188810"/>
                  </a:lnTo>
                  <a:lnTo>
                    <a:pt x="541147" y="186524"/>
                  </a:lnTo>
                  <a:lnTo>
                    <a:pt x="544271" y="192493"/>
                  </a:lnTo>
                  <a:lnTo>
                    <a:pt x="542912" y="193001"/>
                  </a:lnTo>
                  <a:lnTo>
                    <a:pt x="542417" y="191096"/>
                  </a:lnTo>
                  <a:lnTo>
                    <a:pt x="541921" y="190525"/>
                  </a:lnTo>
                  <a:lnTo>
                    <a:pt x="542556" y="192747"/>
                  </a:lnTo>
                  <a:lnTo>
                    <a:pt x="542658" y="194525"/>
                  </a:lnTo>
                  <a:lnTo>
                    <a:pt x="541286" y="193509"/>
                  </a:lnTo>
                  <a:lnTo>
                    <a:pt x="542124" y="195922"/>
                  </a:lnTo>
                  <a:lnTo>
                    <a:pt x="541616" y="195922"/>
                  </a:lnTo>
                  <a:lnTo>
                    <a:pt x="542366" y="196430"/>
                  </a:lnTo>
                  <a:lnTo>
                    <a:pt x="542836" y="198081"/>
                  </a:lnTo>
                  <a:lnTo>
                    <a:pt x="566762" y="198081"/>
                  </a:lnTo>
                  <a:lnTo>
                    <a:pt x="566254" y="197446"/>
                  </a:lnTo>
                  <a:lnTo>
                    <a:pt x="568401" y="198970"/>
                  </a:lnTo>
                  <a:lnTo>
                    <a:pt x="568464" y="199326"/>
                  </a:lnTo>
                  <a:lnTo>
                    <a:pt x="568515" y="199986"/>
                  </a:lnTo>
                  <a:lnTo>
                    <a:pt x="570280" y="200494"/>
                  </a:lnTo>
                  <a:lnTo>
                    <a:pt x="570471" y="197446"/>
                  </a:lnTo>
                  <a:lnTo>
                    <a:pt x="570484" y="197319"/>
                  </a:lnTo>
                  <a:lnTo>
                    <a:pt x="572198" y="198081"/>
                  </a:lnTo>
                  <a:lnTo>
                    <a:pt x="574027" y="201561"/>
                  </a:lnTo>
                  <a:lnTo>
                    <a:pt x="574700" y="201002"/>
                  </a:lnTo>
                  <a:lnTo>
                    <a:pt x="575005" y="197319"/>
                  </a:lnTo>
                  <a:lnTo>
                    <a:pt x="575081" y="196430"/>
                  </a:lnTo>
                  <a:lnTo>
                    <a:pt x="577151" y="196557"/>
                  </a:lnTo>
                  <a:lnTo>
                    <a:pt x="576668" y="196303"/>
                  </a:lnTo>
                  <a:lnTo>
                    <a:pt x="576529" y="195922"/>
                  </a:lnTo>
                  <a:lnTo>
                    <a:pt x="575157" y="192112"/>
                  </a:lnTo>
                  <a:lnTo>
                    <a:pt x="574789" y="191096"/>
                  </a:lnTo>
                  <a:lnTo>
                    <a:pt x="578993" y="198335"/>
                  </a:lnTo>
                  <a:lnTo>
                    <a:pt x="578853" y="195541"/>
                  </a:lnTo>
                  <a:lnTo>
                    <a:pt x="578891" y="196253"/>
                  </a:lnTo>
                  <a:lnTo>
                    <a:pt x="579767" y="198462"/>
                  </a:lnTo>
                  <a:lnTo>
                    <a:pt x="579589" y="197954"/>
                  </a:lnTo>
                  <a:lnTo>
                    <a:pt x="581101" y="198208"/>
                  </a:lnTo>
                  <a:lnTo>
                    <a:pt x="581139" y="197954"/>
                  </a:lnTo>
                  <a:lnTo>
                    <a:pt x="581482" y="195656"/>
                  </a:lnTo>
                  <a:lnTo>
                    <a:pt x="582574" y="193255"/>
                  </a:lnTo>
                  <a:lnTo>
                    <a:pt x="582904" y="194652"/>
                  </a:lnTo>
                  <a:lnTo>
                    <a:pt x="584085" y="195541"/>
                  </a:lnTo>
                  <a:lnTo>
                    <a:pt x="585025" y="194652"/>
                  </a:lnTo>
                  <a:lnTo>
                    <a:pt x="586028" y="194906"/>
                  </a:lnTo>
                  <a:lnTo>
                    <a:pt x="585965" y="194652"/>
                  </a:lnTo>
                  <a:lnTo>
                    <a:pt x="585698" y="193509"/>
                  </a:lnTo>
                  <a:lnTo>
                    <a:pt x="586206" y="193509"/>
                  </a:lnTo>
                  <a:lnTo>
                    <a:pt x="586066" y="193255"/>
                  </a:lnTo>
                  <a:lnTo>
                    <a:pt x="585152" y="191731"/>
                  </a:lnTo>
                  <a:lnTo>
                    <a:pt x="587959" y="193636"/>
                  </a:lnTo>
                  <a:lnTo>
                    <a:pt x="589216" y="191731"/>
                  </a:lnTo>
                  <a:lnTo>
                    <a:pt x="589559" y="191096"/>
                  </a:lnTo>
                  <a:lnTo>
                    <a:pt x="590181" y="189953"/>
                  </a:lnTo>
                  <a:lnTo>
                    <a:pt x="592531" y="191223"/>
                  </a:lnTo>
                  <a:lnTo>
                    <a:pt x="592302" y="191350"/>
                  </a:lnTo>
                  <a:lnTo>
                    <a:pt x="592455" y="192620"/>
                  </a:lnTo>
                  <a:lnTo>
                    <a:pt x="592645" y="192493"/>
                  </a:lnTo>
                  <a:lnTo>
                    <a:pt x="593864" y="190588"/>
                  </a:lnTo>
                  <a:lnTo>
                    <a:pt x="593547" y="189953"/>
                  </a:lnTo>
                  <a:lnTo>
                    <a:pt x="593356" y="189572"/>
                  </a:lnTo>
                  <a:lnTo>
                    <a:pt x="593229" y="189318"/>
                  </a:lnTo>
                  <a:lnTo>
                    <a:pt x="592772" y="188429"/>
                  </a:lnTo>
                  <a:lnTo>
                    <a:pt x="593077" y="189318"/>
                  </a:lnTo>
                  <a:lnTo>
                    <a:pt x="592607" y="188683"/>
                  </a:lnTo>
                  <a:lnTo>
                    <a:pt x="592048" y="187921"/>
                  </a:lnTo>
                  <a:lnTo>
                    <a:pt x="591934" y="187680"/>
                  </a:lnTo>
                  <a:lnTo>
                    <a:pt x="591705" y="186778"/>
                  </a:lnTo>
                  <a:lnTo>
                    <a:pt x="591680" y="185127"/>
                  </a:lnTo>
                  <a:lnTo>
                    <a:pt x="592112" y="184873"/>
                  </a:lnTo>
                  <a:lnTo>
                    <a:pt x="592074" y="186905"/>
                  </a:lnTo>
                  <a:lnTo>
                    <a:pt x="594499" y="189572"/>
                  </a:lnTo>
                  <a:lnTo>
                    <a:pt x="594207" y="189039"/>
                  </a:lnTo>
                  <a:lnTo>
                    <a:pt x="594080" y="188683"/>
                  </a:lnTo>
                  <a:lnTo>
                    <a:pt x="593979" y="188302"/>
                  </a:lnTo>
                  <a:lnTo>
                    <a:pt x="593610" y="187413"/>
                  </a:lnTo>
                  <a:lnTo>
                    <a:pt x="596226" y="190969"/>
                  </a:lnTo>
                  <a:lnTo>
                    <a:pt x="594283" y="187413"/>
                  </a:lnTo>
                  <a:lnTo>
                    <a:pt x="592899" y="184873"/>
                  </a:lnTo>
                  <a:lnTo>
                    <a:pt x="591858" y="182968"/>
                  </a:lnTo>
                  <a:lnTo>
                    <a:pt x="594245" y="185000"/>
                  </a:lnTo>
                  <a:lnTo>
                    <a:pt x="594677" y="186270"/>
                  </a:lnTo>
                  <a:lnTo>
                    <a:pt x="594779" y="185889"/>
                  </a:lnTo>
                  <a:lnTo>
                    <a:pt x="594639" y="183730"/>
                  </a:lnTo>
                  <a:lnTo>
                    <a:pt x="595299" y="183857"/>
                  </a:lnTo>
                  <a:lnTo>
                    <a:pt x="596607" y="186270"/>
                  </a:lnTo>
                  <a:lnTo>
                    <a:pt x="595960" y="183730"/>
                  </a:lnTo>
                  <a:lnTo>
                    <a:pt x="595757" y="182968"/>
                  </a:lnTo>
                  <a:lnTo>
                    <a:pt x="595477" y="181952"/>
                  </a:lnTo>
                  <a:lnTo>
                    <a:pt x="597115" y="184111"/>
                  </a:lnTo>
                  <a:lnTo>
                    <a:pt x="597230" y="185000"/>
                  </a:lnTo>
                  <a:lnTo>
                    <a:pt x="597014" y="185127"/>
                  </a:lnTo>
                  <a:lnTo>
                    <a:pt x="596900" y="186270"/>
                  </a:lnTo>
                  <a:lnTo>
                    <a:pt x="598805" y="188810"/>
                  </a:lnTo>
                  <a:lnTo>
                    <a:pt x="598551" y="188048"/>
                  </a:lnTo>
                  <a:lnTo>
                    <a:pt x="599274" y="188302"/>
                  </a:lnTo>
                  <a:lnTo>
                    <a:pt x="599211" y="188175"/>
                  </a:lnTo>
                  <a:lnTo>
                    <a:pt x="600329" y="188887"/>
                  </a:lnTo>
                  <a:lnTo>
                    <a:pt x="599884" y="188518"/>
                  </a:lnTo>
                  <a:lnTo>
                    <a:pt x="600989" y="189064"/>
                  </a:lnTo>
                  <a:lnTo>
                    <a:pt x="600329" y="188429"/>
                  </a:lnTo>
                  <a:lnTo>
                    <a:pt x="600252" y="188175"/>
                  </a:lnTo>
                  <a:lnTo>
                    <a:pt x="600214" y="188048"/>
                  </a:lnTo>
                  <a:lnTo>
                    <a:pt x="598487" y="181952"/>
                  </a:lnTo>
                  <a:lnTo>
                    <a:pt x="598347" y="181444"/>
                  </a:lnTo>
                  <a:lnTo>
                    <a:pt x="598309" y="181317"/>
                  </a:lnTo>
                  <a:lnTo>
                    <a:pt x="601421" y="186143"/>
                  </a:lnTo>
                  <a:lnTo>
                    <a:pt x="601586" y="186397"/>
                  </a:lnTo>
                  <a:lnTo>
                    <a:pt x="601548" y="186143"/>
                  </a:lnTo>
                  <a:lnTo>
                    <a:pt x="601522" y="185991"/>
                  </a:lnTo>
                  <a:lnTo>
                    <a:pt x="601510" y="186143"/>
                  </a:lnTo>
                  <a:lnTo>
                    <a:pt x="601395" y="185127"/>
                  </a:lnTo>
                  <a:lnTo>
                    <a:pt x="601522" y="185991"/>
                  </a:lnTo>
                  <a:lnTo>
                    <a:pt x="601726" y="183984"/>
                  </a:lnTo>
                  <a:lnTo>
                    <a:pt x="602894" y="186905"/>
                  </a:lnTo>
                  <a:lnTo>
                    <a:pt x="604405" y="188302"/>
                  </a:lnTo>
                  <a:lnTo>
                    <a:pt x="604621" y="189191"/>
                  </a:lnTo>
                  <a:lnTo>
                    <a:pt x="604164" y="186651"/>
                  </a:lnTo>
                  <a:lnTo>
                    <a:pt x="606361" y="190588"/>
                  </a:lnTo>
                  <a:lnTo>
                    <a:pt x="605663" y="186905"/>
                  </a:lnTo>
                  <a:lnTo>
                    <a:pt x="606107" y="187794"/>
                  </a:lnTo>
                  <a:lnTo>
                    <a:pt x="606069" y="186905"/>
                  </a:lnTo>
                  <a:lnTo>
                    <a:pt x="605967" y="186651"/>
                  </a:lnTo>
                  <a:lnTo>
                    <a:pt x="605840" y="186029"/>
                  </a:lnTo>
                  <a:lnTo>
                    <a:pt x="605701" y="183984"/>
                  </a:lnTo>
                  <a:lnTo>
                    <a:pt x="605599" y="182714"/>
                  </a:lnTo>
                  <a:lnTo>
                    <a:pt x="610196" y="189064"/>
                  </a:lnTo>
                  <a:lnTo>
                    <a:pt x="609955" y="185127"/>
                  </a:lnTo>
                  <a:lnTo>
                    <a:pt x="610019" y="183476"/>
                  </a:lnTo>
                  <a:lnTo>
                    <a:pt x="610196" y="182714"/>
                  </a:lnTo>
                  <a:lnTo>
                    <a:pt x="610387" y="181952"/>
                  </a:lnTo>
                  <a:lnTo>
                    <a:pt x="610438" y="181444"/>
                  </a:lnTo>
                  <a:lnTo>
                    <a:pt x="610400" y="181317"/>
                  </a:lnTo>
                  <a:lnTo>
                    <a:pt x="610222" y="180809"/>
                  </a:lnTo>
                  <a:lnTo>
                    <a:pt x="610095" y="180428"/>
                  </a:lnTo>
                  <a:lnTo>
                    <a:pt x="609384" y="178396"/>
                  </a:lnTo>
                  <a:lnTo>
                    <a:pt x="609498" y="177723"/>
                  </a:lnTo>
                  <a:lnTo>
                    <a:pt x="609803" y="176618"/>
                  </a:lnTo>
                  <a:lnTo>
                    <a:pt x="609942" y="176110"/>
                  </a:lnTo>
                  <a:lnTo>
                    <a:pt x="611022" y="177495"/>
                  </a:lnTo>
                  <a:lnTo>
                    <a:pt x="611085" y="179666"/>
                  </a:lnTo>
                  <a:lnTo>
                    <a:pt x="612394" y="180809"/>
                  </a:lnTo>
                  <a:lnTo>
                    <a:pt x="612698" y="180428"/>
                  </a:lnTo>
                  <a:lnTo>
                    <a:pt x="612813" y="180174"/>
                  </a:lnTo>
                  <a:lnTo>
                    <a:pt x="613003" y="178904"/>
                  </a:lnTo>
                  <a:lnTo>
                    <a:pt x="613219" y="179793"/>
                  </a:lnTo>
                  <a:lnTo>
                    <a:pt x="614337" y="181444"/>
                  </a:lnTo>
                  <a:lnTo>
                    <a:pt x="614591" y="181127"/>
                  </a:lnTo>
                  <a:close/>
                </a:path>
                <a:path w="1000125" h="349884">
                  <a:moveTo>
                    <a:pt x="615315" y="183515"/>
                  </a:moveTo>
                  <a:lnTo>
                    <a:pt x="615137" y="183667"/>
                  </a:lnTo>
                  <a:lnTo>
                    <a:pt x="615302" y="183654"/>
                  </a:lnTo>
                  <a:lnTo>
                    <a:pt x="615315" y="183515"/>
                  </a:lnTo>
                  <a:close/>
                </a:path>
                <a:path w="1000125" h="349884">
                  <a:moveTo>
                    <a:pt x="615467" y="183286"/>
                  </a:moveTo>
                  <a:lnTo>
                    <a:pt x="615315" y="182880"/>
                  </a:lnTo>
                  <a:lnTo>
                    <a:pt x="615162" y="182499"/>
                  </a:lnTo>
                  <a:lnTo>
                    <a:pt x="614984" y="182283"/>
                  </a:lnTo>
                  <a:lnTo>
                    <a:pt x="615251" y="182968"/>
                  </a:lnTo>
                  <a:lnTo>
                    <a:pt x="615353" y="183337"/>
                  </a:lnTo>
                  <a:lnTo>
                    <a:pt x="615315" y="183515"/>
                  </a:lnTo>
                  <a:lnTo>
                    <a:pt x="615467" y="183286"/>
                  </a:lnTo>
                  <a:close/>
                </a:path>
                <a:path w="1000125" h="349884">
                  <a:moveTo>
                    <a:pt x="616775" y="177050"/>
                  </a:moveTo>
                  <a:lnTo>
                    <a:pt x="616572" y="176491"/>
                  </a:lnTo>
                  <a:lnTo>
                    <a:pt x="616356" y="176745"/>
                  </a:lnTo>
                  <a:lnTo>
                    <a:pt x="616775" y="177050"/>
                  </a:lnTo>
                  <a:close/>
                </a:path>
                <a:path w="1000125" h="349884">
                  <a:moveTo>
                    <a:pt x="617410" y="181190"/>
                  </a:moveTo>
                  <a:lnTo>
                    <a:pt x="617347" y="180936"/>
                  </a:lnTo>
                  <a:lnTo>
                    <a:pt x="616077" y="178650"/>
                  </a:lnTo>
                  <a:lnTo>
                    <a:pt x="615861" y="178219"/>
                  </a:lnTo>
                  <a:lnTo>
                    <a:pt x="615797" y="176999"/>
                  </a:lnTo>
                  <a:lnTo>
                    <a:pt x="613029" y="171919"/>
                  </a:lnTo>
                  <a:lnTo>
                    <a:pt x="614489" y="178904"/>
                  </a:lnTo>
                  <a:lnTo>
                    <a:pt x="615416" y="181698"/>
                  </a:lnTo>
                  <a:lnTo>
                    <a:pt x="615607" y="182829"/>
                  </a:lnTo>
                  <a:lnTo>
                    <a:pt x="615581" y="182994"/>
                  </a:lnTo>
                  <a:lnTo>
                    <a:pt x="615530" y="183146"/>
                  </a:lnTo>
                  <a:lnTo>
                    <a:pt x="615467" y="183286"/>
                  </a:lnTo>
                  <a:lnTo>
                    <a:pt x="615670" y="183781"/>
                  </a:lnTo>
                  <a:lnTo>
                    <a:pt x="615734" y="183578"/>
                  </a:lnTo>
                  <a:lnTo>
                    <a:pt x="615696" y="183248"/>
                  </a:lnTo>
                  <a:lnTo>
                    <a:pt x="615619" y="182841"/>
                  </a:lnTo>
                  <a:lnTo>
                    <a:pt x="615810" y="181952"/>
                  </a:lnTo>
                  <a:lnTo>
                    <a:pt x="615937" y="178777"/>
                  </a:lnTo>
                  <a:lnTo>
                    <a:pt x="615975" y="178650"/>
                  </a:lnTo>
                  <a:lnTo>
                    <a:pt x="616800" y="180047"/>
                  </a:lnTo>
                  <a:lnTo>
                    <a:pt x="616826" y="180428"/>
                  </a:lnTo>
                  <a:lnTo>
                    <a:pt x="616712" y="181317"/>
                  </a:lnTo>
                  <a:lnTo>
                    <a:pt x="616940" y="182460"/>
                  </a:lnTo>
                  <a:lnTo>
                    <a:pt x="617283" y="181444"/>
                  </a:lnTo>
                  <a:lnTo>
                    <a:pt x="617410" y="181190"/>
                  </a:lnTo>
                  <a:close/>
                </a:path>
                <a:path w="1000125" h="349884">
                  <a:moveTo>
                    <a:pt x="617766" y="181698"/>
                  </a:moveTo>
                  <a:lnTo>
                    <a:pt x="617664" y="180809"/>
                  </a:lnTo>
                  <a:lnTo>
                    <a:pt x="617562" y="181317"/>
                  </a:lnTo>
                  <a:lnTo>
                    <a:pt x="617766" y="181698"/>
                  </a:lnTo>
                  <a:close/>
                </a:path>
                <a:path w="1000125" h="349884">
                  <a:moveTo>
                    <a:pt x="618070" y="180174"/>
                  </a:moveTo>
                  <a:lnTo>
                    <a:pt x="617982" y="179539"/>
                  </a:lnTo>
                  <a:lnTo>
                    <a:pt x="617232" y="177380"/>
                  </a:lnTo>
                  <a:lnTo>
                    <a:pt x="616775" y="177050"/>
                  </a:lnTo>
                  <a:lnTo>
                    <a:pt x="617435" y="178777"/>
                  </a:lnTo>
                  <a:lnTo>
                    <a:pt x="617664" y="180809"/>
                  </a:lnTo>
                  <a:lnTo>
                    <a:pt x="618070" y="180174"/>
                  </a:lnTo>
                  <a:close/>
                </a:path>
                <a:path w="1000125" h="349884">
                  <a:moveTo>
                    <a:pt x="619086" y="182702"/>
                  </a:moveTo>
                  <a:lnTo>
                    <a:pt x="619010" y="182524"/>
                  </a:lnTo>
                  <a:lnTo>
                    <a:pt x="618921" y="182270"/>
                  </a:lnTo>
                  <a:lnTo>
                    <a:pt x="618959" y="181864"/>
                  </a:lnTo>
                  <a:lnTo>
                    <a:pt x="618807" y="181965"/>
                  </a:lnTo>
                  <a:lnTo>
                    <a:pt x="618909" y="182270"/>
                  </a:lnTo>
                  <a:lnTo>
                    <a:pt x="618871" y="182676"/>
                  </a:lnTo>
                  <a:lnTo>
                    <a:pt x="619086" y="182702"/>
                  </a:lnTo>
                  <a:close/>
                </a:path>
                <a:path w="1000125" h="349884">
                  <a:moveTo>
                    <a:pt x="619290" y="181825"/>
                  </a:moveTo>
                  <a:lnTo>
                    <a:pt x="619036" y="181025"/>
                  </a:lnTo>
                  <a:lnTo>
                    <a:pt x="618959" y="181864"/>
                  </a:lnTo>
                  <a:lnTo>
                    <a:pt x="619099" y="181813"/>
                  </a:lnTo>
                  <a:lnTo>
                    <a:pt x="619290" y="181825"/>
                  </a:lnTo>
                  <a:close/>
                </a:path>
                <a:path w="1000125" h="349884">
                  <a:moveTo>
                    <a:pt x="620674" y="177965"/>
                  </a:moveTo>
                  <a:lnTo>
                    <a:pt x="619975" y="175895"/>
                  </a:lnTo>
                  <a:lnTo>
                    <a:pt x="618413" y="173647"/>
                  </a:lnTo>
                  <a:lnTo>
                    <a:pt x="617778" y="173812"/>
                  </a:lnTo>
                  <a:lnTo>
                    <a:pt x="618058" y="176110"/>
                  </a:lnTo>
                  <a:lnTo>
                    <a:pt x="617613" y="175475"/>
                  </a:lnTo>
                  <a:lnTo>
                    <a:pt x="617372" y="174586"/>
                  </a:lnTo>
                  <a:lnTo>
                    <a:pt x="617143" y="173990"/>
                  </a:lnTo>
                  <a:lnTo>
                    <a:pt x="617397" y="175717"/>
                  </a:lnTo>
                  <a:lnTo>
                    <a:pt x="618121" y="178625"/>
                  </a:lnTo>
                  <a:lnTo>
                    <a:pt x="619696" y="181406"/>
                  </a:lnTo>
                  <a:lnTo>
                    <a:pt x="618756" y="178181"/>
                  </a:lnTo>
                  <a:lnTo>
                    <a:pt x="619429" y="179412"/>
                  </a:lnTo>
                  <a:lnTo>
                    <a:pt x="618261" y="175590"/>
                  </a:lnTo>
                  <a:lnTo>
                    <a:pt x="618451" y="175069"/>
                  </a:lnTo>
                  <a:lnTo>
                    <a:pt x="619353" y="176314"/>
                  </a:lnTo>
                  <a:lnTo>
                    <a:pt x="619810" y="177507"/>
                  </a:lnTo>
                  <a:lnTo>
                    <a:pt x="619569" y="176644"/>
                  </a:lnTo>
                  <a:lnTo>
                    <a:pt x="620674" y="177965"/>
                  </a:lnTo>
                  <a:close/>
                </a:path>
                <a:path w="1000125" h="349884">
                  <a:moveTo>
                    <a:pt x="622198" y="178777"/>
                  </a:moveTo>
                  <a:lnTo>
                    <a:pt x="621969" y="177901"/>
                  </a:lnTo>
                  <a:lnTo>
                    <a:pt x="621042" y="176060"/>
                  </a:lnTo>
                  <a:lnTo>
                    <a:pt x="620864" y="176593"/>
                  </a:lnTo>
                  <a:lnTo>
                    <a:pt x="622007" y="179870"/>
                  </a:lnTo>
                  <a:lnTo>
                    <a:pt x="622198" y="178777"/>
                  </a:lnTo>
                  <a:close/>
                </a:path>
                <a:path w="1000125" h="349884">
                  <a:moveTo>
                    <a:pt x="921283" y="16865"/>
                  </a:moveTo>
                  <a:lnTo>
                    <a:pt x="921067" y="16598"/>
                  </a:lnTo>
                  <a:lnTo>
                    <a:pt x="920902" y="16484"/>
                  </a:lnTo>
                  <a:lnTo>
                    <a:pt x="920940" y="16751"/>
                  </a:lnTo>
                  <a:lnTo>
                    <a:pt x="921080" y="16789"/>
                  </a:lnTo>
                  <a:lnTo>
                    <a:pt x="921283" y="16865"/>
                  </a:lnTo>
                  <a:close/>
                </a:path>
                <a:path w="1000125" h="349884">
                  <a:moveTo>
                    <a:pt x="926782" y="18453"/>
                  </a:moveTo>
                  <a:lnTo>
                    <a:pt x="926731" y="18110"/>
                  </a:lnTo>
                  <a:lnTo>
                    <a:pt x="926617" y="17818"/>
                  </a:lnTo>
                  <a:lnTo>
                    <a:pt x="926528" y="18097"/>
                  </a:lnTo>
                  <a:lnTo>
                    <a:pt x="926452" y="18351"/>
                  </a:lnTo>
                  <a:lnTo>
                    <a:pt x="926617" y="18618"/>
                  </a:lnTo>
                  <a:lnTo>
                    <a:pt x="926782" y="18453"/>
                  </a:lnTo>
                  <a:close/>
                </a:path>
                <a:path w="1000125" h="349884">
                  <a:moveTo>
                    <a:pt x="952347" y="10629"/>
                  </a:moveTo>
                  <a:lnTo>
                    <a:pt x="951280" y="9867"/>
                  </a:lnTo>
                  <a:lnTo>
                    <a:pt x="951661" y="10947"/>
                  </a:lnTo>
                  <a:lnTo>
                    <a:pt x="951941" y="10528"/>
                  </a:lnTo>
                  <a:lnTo>
                    <a:pt x="952347" y="10629"/>
                  </a:lnTo>
                  <a:close/>
                </a:path>
                <a:path w="1000125" h="349884">
                  <a:moveTo>
                    <a:pt x="952754" y="10909"/>
                  </a:moveTo>
                  <a:lnTo>
                    <a:pt x="952614" y="10731"/>
                  </a:lnTo>
                  <a:lnTo>
                    <a:pt x="952474" y="10642"/>
                  </a:lnTo>
                  <a:lnTo>
                    <a:pt x="952347" y="10629"/>
                  </a:lnTo>
                  <a:lnTo>
                    <a:pt x="952754" y="10909"/>
                  </a:lnTo>
                  <a:close/>
                </a:path>
                <a:path w="1000125" h="349884">
                  <a:moveTo>
                    <a:pt x="962621" y="3683"/>
                  </a:moveTo>
                  <a:lnTo>
                    <a:pt x="962520" y="3289"/>
                  </a:lnTo>
                  <a:lnTo>
                    <a:pt x="962406" y="2832"/>
                  </a:lnTo>
                  <a:lnTo>
                    <a:pt x="962279" y="2298"/>
                  </a:lnTo>
                  <a:lnTo>
                    <a:pt x="962406" y="3759"/>
                  </a:lnTo>
                  <a:lnTo>
                    <a:pt x="962621" y="3683"/>
                  </a:lnTo>
                  <a:close/>
                </a:path>
                <a:path w="1000125" h="349884">
                  <a:moveTo>
                    <a:pt x="971829" y="4000"/>
                  </a:moveTo>
                  <a:lnTo>
                    <a:pt x="971537" y="2819"/>
                  </a:lnTo>
                  <a:lnTo>
                    <a:pt x="971473" y="2222"/>
                  </a:lnTo>
                  <a:lnTo>
                    <a:pt x="971550" y="1955"/>
                  </a:lnTo>
                  <a:lnTo>
                    <a:pt x="971054" y="825"/>
                  </a:lnTo>
                  <a:lnTo>
                    <a:pt x="970737" y="38"/>
                  </a:lnTo>
                  <a:lnTo>
                    <a:pt x="970495" y="0"/>
                  </a:lnTo>
                  <a:lnTo>
                    <a:pt x="971473" y="2768"/>
                  </a:lnTo>
                  <a:lnTo>
                    <a:pt x="971829" y="4000"/>
                  </a:lnTo>
                  <a:close/>
                </a:path>
                <a:path w="1000125" h="349884">
                  <a:moveTo>
                    <a:pt x="992212" y="9728"/>
                  </a:moveTo>
                  <a:lnTo>
                    <a:pt x="992174" y="9283"/>
                  </a:lnTo>
                  <a:lnTo>
                    <a:pt x="992111" y="9474"/>
                  </a:lnTo>
                  <a:lnTo>
                    <a:pt x="992035" y="9626"/>
                  </a:lnTo>
                  <a:lnTo>
                    <a:pt x="991946" y="9753"/>
                  </a:lnTo>
                  <a:lnTo>
                    <a:pt x="992124" y="10274"/>
                  </a:lnTo>
                  <a:lnTo>
                    <a:pt x="992212" y="10058"/>
                  </a:lnTo>
                  <a:lnTo>
                    <a:pt x="992212" y="9728"/>
                  </a:lnTo>
                  <a:close/>
                </a:path>
                <a:path w="1000125" h="349884">
                  <a:moveTo>
                    <a:pt x="998245" y="4483"/>
                  </a:moveTo>
                  <a:lnTo>
                    <a:pt x="997712" y="2349"/>
                  </a:lnTo>
                  <a:lnTo>
                    <a:pt x="996238" y="38"/>
                  </a:lnTo>
                  <a:lnTo>
                    <a:pt x="995502" y="190"/>
                  </a:lnTo>
                  <a:lnTo>
                    <a:pt x="995565" y="2540"/>
                  </a:lnTo>
                  <a:lnTo>
                    <a:pt x="995146" y="1879"/>
                  </a:lnTo>
                  <a:lnTo>
                    <a:pt x="994994" y="965"/>
                  </a:lnTo>
                  <a:lnTo>
                    <a:pt x="994791" y="355"/>
                  </a:lnTo>
                  <a:lnTo>
                    <a:pt x="994892" y="2108"/>
                  </a:lnTo>
                  <a:lnTo>
                    <a:pt x="995362" y="5092"/>
                  </a:lnTo>
                  <a:lnTo>
                    <a:pt x="996772" y="7962"/>
                  </a:lnTo>
                  <a:lnTo>
                    <a:pt x="996099" y="4660"/>
                  </a:lnTo>
                  <a:lnTo>
                    <a:pt x="996708" y="5918"/>
                  </a:lnTo>
                  <a:lnTo>
                    <a:pt x="995857" y="2006"/>
                  </a:lnTo>
                  <a:lnTo>
                    <a:pt x="996111" y="1473"/>
                  </a:lnTo>
                  <a:lnTo>
                    <a:pt x="996950" y="2781"/>
                  </a:lnTo>
                  <a:lnTo>
                    <a:pt x="997318" y="4000"/>
                  </a:lnTo>
                  <a:lnTo>
                    <a:pt x="997178" y="3111"/>
                  </a:lnTo>
                  <a:lnTo>
                    <a:pt x="998245" y="4483"/>
                  </a:lnTo>
                  <a:close/>
                </a:path>
                <a:path w="1000125" h="349884">
                  <a:moveTo>
                    <a:pt x="999820" y="5346"/>
                  </a:moveTo>
                  <a:lnTo>
                    <a:pt x="999655" y="4445"/>
                  </a:lnTo>
                  <a:lnTo>
                    <a:pt x="998855" y="2540"/>
                  </a:lnTo>
                  <a:lnTo>
                    <a:pt x="998588" y="3086"/>
                  </a:lnTo>
                  <a:lnTo>
                    <a:pt x="999490" y="6438"/>
                  </a:lnTo>
                  <a:lnTo>
                    <a:pt x="999820" y="534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9331027" y="850143"/>
              <a:ext cx="709295" cy="298450"/>
            </a:xfrm>
            <a:custGeom>
              <a:avLst/>
              <a:gdLst/>
              <a:ahLst/>
              <a:cxnLst/>
              <a:rect l="l" t="t" r="r" b="b"/>
              <a:pathLst>
                <a:path w="709294" h="298450">
                  <a:moveTo>
                    <a:pt x="2819" y="285559"/>
                  </a:moveTo>
                  <a:lnTo>
                    <a:pt x="2146" y="284060"/>
                  </a:lnTo>
                  <a:lnTo>
                    <a:pt x="2768" y="285762"/>
                  </a:lnTo>
                  <a:lnTo>
                    <a:pt x="2819" y="285559"/>
                  </a:lnTo>
                  <a:close/>
                </a:path>
                <a:path w="709294" h="298450">
                  <a:moveTo>
                    <a:pt x="6718" y="279920"/>
                  </a:moveTo>
                  <a:lnTo>
                    <a:pt x="6515" y="279107"/>
                  </a:lnTo>
                  <a:lnTo>
                    <a:pt x="6718" y="279920"/>
                  </a:lnTo>
                  <a:close/>
                </a:path>
                <a:path w="709294" h="298450">
                  <a:moveTo>
                    <a:pt x="13665" y="296887"/>
                  </a:moveTo>
                  <a:lnTo>
                    <a:pt x="13271" y="294347"/>
                  </a:lnTo>
                  <a:lnTo>
                    <a:pt x="11366" y="293090"/>
                  </a:lnTo>
                  <a:lnTo>
                    <a:pt x="12306" y="294347"/>
                  </a:lnTo>
                  <a:lnTo>
                    <a:pt x="12484" y="296887"/>
                  </a:lnTo>
                  <a:lnTo>
                    <a:pt x="13665" y="296887"/>
                  </a:lnTo>
                  <a:close/>
                </a:path>
                <a:path w="709294" h="298450">
                  <a:moveTo>
                    <a:pt x="18491" y="294462"/>
                  </a:moveTo>
                  <a:lnTo>
                    <a:pt x="18402" y="294271"/>
                  </a:lnTo>
                  <a:lnTo>
                    <a:pt x="18275" y="293992"/>
                  </a:lnTo>
                  <a:lnTo>
                    <a:pt x="18338" y="294284"/>
                  </a:lnTo>
                  <a:lnTo>
                    <a:pt x="18415" y="294474"/>
                  </a:lnTo>
                  <a:close/>
                </a:path>
                <a:path w="709294" h="298450">
                  <a:moveTo>
                    <a:pt x="33515" y="289267"/>
                  </a:moveTo>
                  <a:lnTo>
                    <a:pt x="32372" y="287997"/>
                  </a:lnTo>
                  <a:lnTo>
                    <a:pt x="33502" y="289433"/>
                  </a:lnTo>
                  <a:lnTo>
                    <a:pt x="33515" y="289267"/>
                  </a:lnTo>
                  <a:close/>
                </a:path>
                <a:path w="709294" h="298450">
                  <a:moveTo>
                    <a:pt x="34455" y="290537"/>
                  </a:moveTo>
                  <a:lnTo>
                    <a:pt x="33502" y="289433"/>
                  </a:lnTo>
                  <a:lnTo>
                    <a:pt x="33362" y="291807"/>
                  </a:lnTo>
                  <a:lnTo>
                    <a:pt x="34455" y="290537"/>
                  </a:lnTo>
                  <a:close/>
                </a:path>
                <a:path w="709294" h="298450">
                  <a:moveTo>
                    <a:pt x="38100" y="279552"/>
                  </a:moveTo>
                  <a:lnTo>
                    <a:pt x="36652" y="277837"/>
                  </a:lnTo>
                  <a:lnTo>
                    <a:pt x="37795" y="280377"/>
                  </a:lnTo>
                  <a:lnTo>
                    <a:pt x="38100" y="279552"/>
                  </a:lnTo>
                  <a:close/>
                </a:path>
                <a:path w="709294" h="298450">
                  <a:moveTo>
                    <a:pt x="38785" y="280377"/>
                  </a:moveTo>
                  <a:lnTo>
                    <a:pt x="38201" y="279260"/>
                  </a:lnTo>
                  <a:lnTo>
                    <a:pt x="38100" y="279552"/>
                  </a:lnTo>
                  <a:lnTo>
                    <a:pt x="38785" y="280377"/>
                  </a:lnTo>
                  <a:close/>
                </a:path>
                <a:path w="709294" h="298450">
                  <a:moveTo>
                    <a:pt x="39230" y="283210"/>
                  </a:moveTo>
                  <a:lnTo>
                    <a:pt x="38709" y="282536"/>
                  </a:lnTo>
                  <a:lnTo>
                    <a:pt x="38239" y="281749"/>
                  </a:lnTo>
                  <a:lnTo>
                    <a:pt x="37795" y="280962"/>
                  </a:lnTo>
                  <a:lnTo>
                    <a:pt x="38773" y="282816"/>
                  </a:lnTo>
                  <a:lnTo>
                    <a:pt x="38061" y="283972"/>
                  </a:lnTo>
                  <a:lnTo>
                    <a:pt x="39230" y="283210"/>
                  </a:lnTo>
                  <a:close/>
                </a:path>
                <a:path w="709294" h="298450">
                  <a:moveTo>
                    <a:pt x="41910" y="285457"/>
                  </a:moveTo>
                  <a:lnTo>
                    <a:pt x="37795" y="280377"/>
                  </a:lnTo>
                  <a:lnTo>
                    <a:pt x="41135" y="285457"/>
                  </a:lnTo>
                  <a:lnTo>
                    <a:pt x="41910" y="285457"/>
                  </a:lnTo>
                  <a:close/>
                </a:path>
                <a:path w="709294" h="298450">
                  <a:moveTo>
                    <a:pt x="44335" y="254228"/>
                  </a:moveTo>
                  <a:lnTo>
                    <a:pt x="44221" y="253707"/>
                  </a:lnTo>
                  <a:lnTo>
                    <a:pt x="44335" y="254228"/>
                  </a:lnTo>
                  <a:close/>
                </a:path>
                <a:path w="709294" h="298450">
                  <a:moveTo>
                    <a:pt x="44475" y="258787"/>
                  </a:moveTo>
                  <a:close/>
                </a:path>
                <a:path w="709294" h="298450">
                  <a:moveTo>
                    <a:pt x="65989" y="274027"/>
                  </a:moveTo>
                  <a:lnTo>
                    <a:pt x="63919" y="271487"/>
                  </a:lnTo>
                  <a:lnTo>
                    <a:pt x="64643" y="272757"/>
                  </a:lnTo>
                  <a:lnTo>
                    <a:pt x="64681" y="274027"/>
                  </a:lnTo>
                  <a:lnTo>
                    <a:pt x="65989" y="274027"/>
                  </a:lnTo>
                  <a:close/>
                </a:path>
                <a:path w="709294" h="298450">
                  <a:moveTo>
                    <a:pt x="82842" y="235585"/>
                  </a:moveTo>
                  <a:lnTo>
                    <a:pt x="82829" y="234391"/>
                  </a:lnTo>
                  <a:lnTo>
                    <a:pt x="82384" y="235585"/>
                  </a:lnTo>
                  <a:lnTo>
                    <a:pt x="82842" y="235585"/>
                  </a:lnTo>
                  <a:close/>
                </a:path>
                <a:path w="709294" h="298450">
                  <a:moveTo>
                    <a:pt x="87947" y="262267"/>
                  </a:moveTo>
                  <a:lnTo>
                    <a:pt x="87642" y="261594"/>
                  </a:lnTo>
                  <a:lnTo>
                    <a:pt x="87718" y="262267"/>
                  </a:lnTo>
                  <a:lnTo>
                    <a:pt x="87947" y="262267"/>
                  </a:lnTo>
                  <a:close/>
                </a:path>
                <a:path w="709294" h="298450">
                  <a:moveTo>
                    <a:pt x="89763" y="260235"/>
                  </a:moveTo>
                  <a:lnTo>
                    <a:pt x="89700" y="259892"/>
                  </a:lnTo>
                  <a:lnTo>
                    <a:pt x="89573" y="260337"/>
                  </a:lnTo>
                  <a:lnTo>
                    <a:pt x="89712" y="260350"/>
                  </a:lnTo>
                  <a:close/>
                </a:path>
                <a:path w="709294" h="298450">
                  <a:moveTo>
                    <a:pt x="93751" y="260057"/>
                  </a:moveTo>
                  <a:close/>
                </a:path>
                <a:path w="709294" h="298450">
                  <a:moveTo>
                    <a:pt x="93954" y="258787"/>
                  </a:moveTo>
                  <a:lnTo>
                    <a:pt x="93700" y="258114"/>
                  </a:lnTo>
                  <a:lnTo>
                    <a:pt x="93738" y="259956"/>
                  </a:lnTo>
                  <a:lnTo>
                    <a:pt x="93954" y="258787"/>
                  </a:lnTo>
                  <a:close/>
                </a:path>
                <a:path w="709294" h="298450">
                  <a:moveTo>
                    <a:pt x="102527" y="253072"/>
                  </a:moveTo>
                  <a:lnTo>
                    <a:pt x="102019" y="251853"/>
                  </a:lnTo>
                  <a:lnTo>
                    <a:pt x="102196" y="253707"/>
                  </a:lnTo>
                  <a:lnTo>
                    <a:pt x="102527" y="253072"/>
                  </a:lnTo>
                  <a:close/>
                </a:path>
                <a:path w="709294" h="298450">
                  <a:moveTo>
                    <a:pt x="103314" y="254977"/>
                  </a:moveTo>
                  <a:lnTo>
                    <a:pt x="102857" y="252437"/>
                  </a:lnTo>
                  <a:lnTo>
                    <a:pt x="102527" y="253072"/>
                  </a:lnTo>
                  <a:lnTo>
                    <a:pt x="103314" y="254977"/>
                  </a:lnTo>
                  <a:close/>
                </a:path>
                <a:path w="709294" h="298450">
                  <a:moveTo>
                    <a:pt x="145186" y="218173"/>
                  </a:moveTo>
                  <a:lnTo>
                    <a:pt x="144919" y="216789"/>
                  </a:lnTo>
                  <a:lnTo>
                    <a:pt x="145186" y="218173"/>
                  </a:lnTo>
                  <a:close/>
                </a:path>
                <a:path w="709294" h="298450">
                  <a:moveTo>
                    <a:pt x="145237" y="238467"/>
                  </a:moveTo>
                  <a:close/>
                </a:path>
                <a:path w="709294" h="298450">
                  <a:moveTo>
                    <a:pt x="145656" y="213067"/>
                  </a:moveTo>
                  <a:lnTo>
                    <a:pt x="145046" y="213067"/>
                  </a:lnTo>
                  <a:lnTo>
                    <a:pt x="143713" y="214337"/>
                  </a:lnTo>
                  <a:lnTo>
                    <a:pt x="144195" y="215607"/>
                  </a:lnTo>
                  <a:lnTo>
                    <a:pt x="144195" y="214337"/>
                  </a:lnTo>
                  <a:lnTo>
                    <a:pt x="144691" y="215607"/>
                  </a:lnTo>
                  <a:lnTo>
                    <a:pt x="144919" y="216789"/>
                  </a:lnTo>
                  <a:lnTo>
                    <a:pt x="145567" y="214337"/>
                  </a:lnTo>
                  <a:lnTo>
                    <a:pt x="145656" y="213067"/>
                  </a:lnTo>
                  <a:close/>
                </a:path>
                <a:path w="709294" h="298450">
                  <a:moveTo>
                    <a:pt x="146380" y="239737"/>
                  </a:moveTo>
                  <a:lnTo>
                    <a:pt x="145770" y="238467"/>
                  </a:lnTo>
                  <a:lnTo>
                    <a:pt x="145237" y="238467"/>
                  </a:lnTo>
                  <a:lnTo>
                    <a:pt x="145859" y="239737"/>
                  </a:lnTo>
                  <a:lnTo>
                    <a:pt x="146380" y="239737"/>
                  </a:lnTo>
                  <a:close/>
                </a:path>
                <a:path w="709294" h="298450">
                  <a:moveTo>
                    <a:pt x="148945" y="213029"/>
                  </a:moveTo>
                  <a:lnTo>
                    <a:pt x="148082" y="211607"/>
                  </a:lnTo>
                  <a:lnTo>
                    <a:pt x="147066" y="210870"/>
                  </a:lnTo>
                  <a:lnTo>
                    <a:pt x="147320" y="212521"/>
                  </a:lnTo>
                  <a:lnTo>
                    <a:pt x="147891" y="212534"/>
                  </a:lnTo>
                  <a:lnTo>
                    <a:pt x="148856" y="213525"/>
                  </a:lnTo>
                  <a:lnTo>
                    <a:pt x="148945" y="213029"/>
                  </a:lnTo>
                  <a:close/>
                </a:path>
                <a:path w="709294" h="298450">
                  <a:moveTo>
                    <a:pt x="156387" y="214337"/>
                  </a:moveTo>
                  <a:lnTo>
                    <a:pt x="155765" y="213067"/>
                  </a:lnTo>
                  <a:lnTo>
                    <a:pt x="155130" y="211797"/>
                  </a:lnTo>
                  <a:lnTo>
                    <a:pt x="154724" y="211797"/>
                  </a:lnTo>
                  <a:lnTo>
                    <a:pt x="155943" y="213906"/>
                  </a:lnTo>
                  <a:lnTo>
                    <a:pt x="155740" y="213067"/>
                  </a:lnTo>
                  <a:lnTo>
                    <a:pt x="156387" y="214337"/>
                  </a:lnTo>
                  <a:close/>
                </a:path>
                <a:path w="709294" h="298450">
                  <a:moveTo>
                    <a:pt x="156679" y="215150"/>
                  </a:moveTo>
                  <a:lnTo>
                    <a:pt x="155943" y="213906"/>
                  </a:lnTo>
                  <a:lnTo>
                    <a:pt x="156375" y="215607"/>
                  </a:lnTo>
                  <a:lnTo>
                    <a:pt x="156679" y="215150"/>
                  </a:lnTo>
                  <a:close/>
                </a:path>
                <a:path w="709294" h="298450">
                  <a:moveTo>
                    <a:pt x="169354" y="204228"/>
                  </a:moveTo>
                  <a:lnTo>
                    <a:pt x="168821" y="203974"/>
                  </a:lnTo>
                  <a:lnTo>
                    <a:pt x="168948" y="204165"/>
                  </a:lnTo>
                  <a:lnTo>
                    <a:pt x="169049" y="204304"/>
                  </a:lnTo>
                  <a:lnTo>
                    <a:pt x="169164" y="204470"/>
                  </a:lnTo>
                  <a:lnTo>
                    <a:pt x="169354" y="204228"/>
                  </a:lnTo>
                  <a:close/>
                </a:path>
                <a:path w="709294" h="298450">
                  <a:moveTo>
                    <a:pt x="170675" y="203327"/>
                  </a:moveTo>
                  <a:lnTo>
                    <a:pt x="169341" y="199872"/>
                  </a:lnTo>
                  <a:lnTo>
                    <a:pt x="169113" y="201041"/>
                  </a:lnTo>
                  <a:lnTo>
                    <a:pt x="170535" y="204025"/>
                  </a:lnTo>
                  <a:lnTo>
                    <a:pt x="170675" y="203327"/>
                  </a:lnTo>
                  <a:close/>
                </a:path>
                <a:path w="709294" h="298450">
                  <a:moveTo>
                    <a:pt x="174815" y="227037"/>
                  </a:moveTo>
                  <a:lnTo>
                    <a:pt x="174675" y="226796"/>
                  </a:lnTo>
                  <a:lnTo>
                    <a:pt x="174675" y="227037"/>
                  </a:lnTo>
                  <a:lnTo>
                    <a:pt x="174815" y="227037"/>
                  </a:lnTo>
                  <a:close/>
                </a:path>
                <a:path w="709294" h="298450">
                  <a:moveTo>
                    <a:pt x="175653" y="201282"/>
                  </a:moveTo>
                  <a:lnTo>
                    <a:pt x="175552" y="200520"/>
                  </a:lnTo>
                  <a:lnTo>
                    <a:pt x="175463" y="201002"/>
                  </a:lnTo>
                  <a:lnTo>
                    <a:pt x="175653" y="201282"/>
                  </a:lnTo>
                  <a:close/>
                </a:path>
                <a:path w="709294" h="298450">
                  <a:moveTo>
                    <a:pt x="175945" y="205447"/>
                  </a:moveTo>
                  <a:lnTo>
                    <a:pt x="175717" y="204177"/>
                  </a:lnTo>
                  <a:lnTo>
                    <a:pt x="175552" y="204177"/>
                  </a:lnTo>
                  <a:lnTo>
                    <a:pt x="175945" y="205447"/>
                  </a:lnTo>
                  <a:close/>
                </a:path>
                <a:path w="709294" h="298450">
                  <a:moveTo>
                    <a:pt x="176022" y="201002"/>
                  </a:moveTo>
                  <a:lnTo>
                    <a:pt x="175641" y="200660"/>
                  </a:lnTo>
                  <a:lnTo>
                    <a:pt x="175780" y="200875"/>
                  </a:lnTo>
                  <a:lnTo>
                    <a:pt x="176022" y="201002"/>
                  </a:lnTo>
                  <a:close/>
                </a:path>
                <a:path w="709294" h="298450">
                  <a:moveTo>
                    <a:pt x="179984" y="224472"/>
                  </a:moveTo>
                  <a:lnTo>
                    <a:pt x="179387" y="223596"/>
                  </a:lnTo>
                  <a:lnTo>
                    <a:pt x="178943" y="223126"/>
                  </a:lnTo>
                  <a:lnTo>
                    <a:pt x="178562" y="222859"/>
                  </a:lnTo>
                  <a:lnTo>
                    <a:pt x="178612" y="223088"/>
                  </a:lnTo>
                  <a:lnTo>
                    <a:pt x="178625" y="223278"/>
                  </a:lnTo>
                  <a:lnTo>
                    <a:pt x="178727" y="223608"/>
                  </a:lnTo>
                  <a:lnTo>
                    <a:pt x="179984" y="224472"/>
                  </a:lnTo>
                  <a:close/>
                </a:path>
                <a:path w="709294" h="298450">
                  <a:moveTo>
                    <a:pt x="182067" y="195465"/>
                  </a:moveTo>
                  <a:lnTo>
                    <a:pt x="181952" y="195186"/>
                  </a:lnTo>
                  <a:lnTo>
                    <a:pt x="181762" y="194856"/>
                  </a:lnTo>
                  <a:lnTo>
                    <a:pt x="181406" y="194348"/>
                  </a:lnTo>
                  <a:lnTo>
                    <a:pt x="181635" y="194805"/>
                  </a:lnTo>
                  <a:lnTo>
                    <a:pt x="181851" y="195148"/>
                  </a:lnTo>
                  <a:lnTo>
                    <a:pt x="182067" y="195465"/>
                  </a:lnTo>
                  <a:close/>
                </a:path>
                <a:path w="709294" h="298450">
                  <a:moveTo>
                    <a:pt x="184505" y="222631"/>
                  </a:moveTo>
                  <a:lnTo>
                    <a:pt x="183197" y="222681"/>
                  </a:lnTo>
                  <a:lnTo>
                    <a:pt x="183616" y="222808"/>
                  </a:lnTo>
                  <a:lnTo>
                    <a:pt x="184086" y="222796"/>
                  </a:lnTo>
                  <a:lnTo>
                    <a:pt x="184505" y="222631"/>
                  </a:lnTo>
                  <a:close/>
                </a:path>
                <a:path w="709294" h="298450">
                  <a:moveTo>
                    <a:pt x="190652" y="193382"/>
                  </a:moveTo>
                  <a:lnTo>
                    <a:pt x="190411" y="192747"/>
                  </a:lnTo>
                  <a:lnTo>
                    <a:pt x="188950" y="188937"/>
                  </a:lnTo>
                  <a:lnTo>
                    <a:pt x="188468" y="191477"/>
                  </a:lnTo>
                  <a:lnTo>
                    <a:pt x="189611" y="193751"/>
                  </a:lnTo>
                  <a:lnTo>
                    <a:pt x="189636" y="195287"/>
                  </a:lnTo>
                  <a:lnTo>
                    <a:pt x="190309" y="194017"/>
                  </a:lnTo>
                  <a:lnTo>
                    <a:pt x="190652" y="193382"/>
                  </a:lnTo>
                  <a:close/>
                </a:path>
                <a:path w="709294" h="298450">
                  <a:moveTo>
                    <a:pt x="190995" y="192747"/>
                  </a:moveTo>
                  <a:lnTo>
                    <a:pt x="190652" y="193382"/>
                  </a:lnTo>
                  <a:lnTo>
                    <a:pt x="190893" y="194017"/>
                  </a:lnTo>
                  <a:lnTo>
                    <a:pt x="190995" y="192747"/>
                  </a:lnTo>
                  <a:close/>
                </a:path>
                <a:path w="709294" h="298450">
                  <a:moveTo>
                    <a:pt x="192392" y="197548"/>
                  </a:moveTo>
                  <a:lnTo>
                    <a:pt x="192354" y="196824"/>
                  </a:lnTo>
                  <a:lnTo>
                    <a:pt x="192239" y="196557"/>
                  </a:lnTo>
                  <a:lnTo>
                    <a:pt x="192392" y="197548"/>
                  </a:lnTo>
                  <a:close/>
                </a:path>
                <a:path w="709294" h="298450">
                  <a:moveTo>
                    <a:pt x="196367" y="192824"/>
                  </a:moveTo>
                  <a:lnTo>
                    <a:pt x="195884" y="192595"/>
                  </a:lnTo>
                  <a:lnTo>
                    <a:pt x="196126" y="192798"/>
                  </a:lnTo>
                  <a:lnTo>
                    <a:pt x="196253" y="192836"/>
                  </a:lnTo>
                  <a:close/>
                </a:path>
                <a:path w="709294" h="298450">
                  <a:moveTo>
                    <a:pt x="196494" y="216877"/>
                  </a:moveTo>
                  <a:lnTo>
                    <a:pt x="195846" y="215404"/>
                  </a:lnTo>
                  <a:lnTo>
                    <a:pt x="195859" y="215607"/>
                  </a:lnTo>
                  <a:lnTo>
                    <a:pt x="195503" y="216242"/>
                  </a:lnTo>
                  <a:lnTo>
                    <a:pt x="196494" y="216877"/>
                  </a:lnTo>
                  <a:close/>
                </a:path>
                <a:path w="709294" h="298450">
                  <a:moveTo>
                    <a:pt x="196659" y="196557"/>
                  </a:moveTo>
                  <a:lnTo>
                    <a:pt x="196418" y="195287"/>
                  </a:lnTo>
                  <a:lnTo>
                    <a:pt x="196062" y="195287"/>
                  </a:lnTo>
                  <a:lnTo>
                    <a:pt x="196659" y="196557"/>
                  </a:lnTo>
                  <a:close/>
                </a:path>
                <a:path w="709294" h="298450">
                  <a:moveTo>
                    <a:pt x="197053" y="188531"/>
                  </a:moveTo>
                  <a:lnTo>
                    <a:pt x="196773" y="187667"/>
                  </a:lnTo>
                  <a:lnTo>
                    <a:pt x="196265" y="187667"/>
                  </a:lnTo>
                  <a:lnTo>
                    <a:pt x="197053" y="188531"/>
                  </a:lnTo>
                  <a:close/>
                </a:path>
                <a:path w="709294" h="298450">
                  <a:moveTo>
                    <a:pt x="198894" y="185115"/>
                  </a:moveTo>
                  <a:lnTo>
                    <a:pt x="198742" y="185470"/>
                  </a:lnTo>
                  <a:lnTo>
                    <a:pt x="198894" y="185115"/>
                  </a:lnTo>
                  <a:close/>
                </a:path>
                <a:path w="709294" h="298450">
                  <a:moveTo>
                    <a:pt x="199847" y="186397"/>
                  </a:moveTo>
                  <a:lnTo>
                    <a:pt x="199212" y="187134"/>
                  </a:lnTo>
                  <a:lnTo>
                    <a:pt x="199440" y="187667"/>
                  </a:lnTo>
                  <a:lnTo>
                    <a:pt x="199745" y="187667"/>
                  </a:lnTo>
                  <a:lnTo>
                    <a:pt x="199847" y="186397"/>
                  </a:lnTo>
                  <a:close/>
                </a:path>
                <a:path w="709294" h="298450">
                  <a:moveTo>
                    <a:pt x="203949" y="211010"/>
                  </a:moveTo>
                  <a:lnTo>
                    <a:pt x="203847" y="211188"/>
                  </a:lnTo>
                  <a:lnTo>
                    <a:pt x="203708" y="211861"/>
                  </a:lnTo>
                  <a:lnTo>
                    <a:pt x="203860" y="211556"/>
                  </a:lnTo>
                  <a:lnTo>
                    <a:pt x="203949" y="211010"/>
                  </a:lnTo>
                  <a:close/>
                </a:path>
                <a:path w="709294" h="298450">
                  <a:moveTo>
                    <a:pt x="210642" y="206717"/>
                  </a:moveTo>
                  <a:lnTo>
                    <a:pt x="210578" y="206527"/>
                  </a:lnTo>
                  <a:lnTo>
                    <a:pt x="210324" y="206717"/>
                  </a:lnTo>
                  <a:lnTo>
                    <a:pt x="210642" y="206717"/>
                  </a:lnTo>
                  <a:close/>
                </a:path>
                <a:path w="709294" h="298450">
                  <a:moveTo>
                    <a:pt x="218173" y="200367"/>
                  </a:moveTo>
                  <a:lnTo>
                    <a:pt x="218008" y="200367"/>
                  </a:lnTo>
                  <a:lnTo>
                    <a:pt x="218173" y="200507"/>
                  </a:lnTo>
                  <a:lnTo>
                    <a:pt x="218173" y="200367"/>
                  </a:lnTo>
                  <a:close/>
                </a:path>
                <a:path w="709294" h="298450">
                  <a:moveTo>
                    <a:pt x="218808" y="179692"/>
                  </a:moveTo>
                  <a:lnTo>
                    <a:pt x="218236" y="180962"/>
                  </a:lnTo>
                  <a:lnTo>
                    <a:pt x="218706" y="180149"/>
                  </a:lnTo>
                  <a:lnTo>
                    <a:pt x="218808" y="179692"/>
                  </a:lnTo>
                  <a:close/>
                </a:path>
                <a:path w="709294" h="298450">
                  <a:moveTo>
                    <a:pt x="218922" y="184378"/>
                  </a:moveTo>
                  <a:lnTo>
                    <a:pt x="217741" y="182587"/>
                  </a:lnTo>
                  <a:lnTo>
                    <a:pt x="218071" y="185127"/>
                  </a:lnTo>
                  <a:lnTo>
                    <a:pt x="218922" y="184378"/>
                  </a:lnTo>
                  <a:close/>
                </a:path>
                <a:path w="709294" h="298450">
                  <a:moveTo>
                    <a:pt x="219519" y="201637"/>
                  </a:moveTo>
                  <a:lnTo>
                    <a:pt x="218173" y="200507"/>
                  </a:lnTo>
                  <a:lnTo>
                    <a:pt x="218084" y="202907"/>
                  </a:lnTo>
                  <a:lnTo>
                    <a:pt x="219519" y="201637"/>
                  </a:lnTo>
                  <a:close/>
                </a:path>
                <a:path w="709294" h="298450">
                  <a:moveTo>
                    <a:pt x="219964" y="185953"/>
                  </a:moveTo>
                  <a:lnTo>
                    <a:pt x="219506" y="183857"/>
                  </a:lnTo>
                  <a:lnTo>
                    <a:pt x="218922" y="184378"/>
                  </a:lnTo>
                  <a:lnTo>
                    <a:pt x="219964" y="185953"/>
                  </a:lnTo>
                  <a:close/>
                </a:path>
                <a:path w="709294" h="298450">
                  <a:moveTo>
                    <a:pt x="220573" y="198818"/>
                  </a:moveTo>
                  <a:lnTo>
                    <a:pt x="219964" y="197256"/>
                  </a:lnTo>
                  <a:lnTo>
                    <a:pt x="219964" y="197827"/>
                  </a:lnTo>
                  <a:lnTo>
                    <a:pt x="219951" y="198399"/>
                  </a:lnTo>
                  <a:lnTo>
                    <a:pt x="219862" y="198780"/>
                  </a:lnTo>
                  <a:lnTo>
                    <a:pt x="219532" y="198716"/>
                  </a:lnTo>
                  <a:lnTo>
                    <a:pt x="219100" y="198551"/>
                  </a:lnTo>
                  <a:lnTo>
                    <a:pt x="218986" y="199072"/>
                  </a:lnTo>
                  <a:lnTo>
                    <a:pt x="219544" y="199491"/>
                  </a:lnTo>
                  <a:lnTo>
                    <a:pt x="219760" y="199263"/>
                  </a:lnTo>
                  <a:lnTo>
                    <a:pt x="219862" y="198793"/>
                  </a:lnTo>
                  <a:lnTo>
                    <a:pt x="220281" y="198856"/>
                  </a:lnTo>
                  <a:lnTo>
                    <a:pt x="220573" y="198818"/>
                  </a:lnTo>
                  <a:close/>
                </a:path>
                <a:path w="709294" h="298450">
                  <a:moveTo>
                    <a:pt x="224980" y="199097"/>
                  </a:moveTo>
                  <a:lnTo>
                    <a:pt x="224777" y="197827"/>
                  </a:lnTo>
                  <a:lnTo>
                    <a:pt x="224624" y="197561"/>
                  </a:lnTo>
                  <a:lnTo>
                    <a:pt x="224980" y="199097"/>
                  </a:lnTo>
                  <a:close/>
                </a:path>
                <a:path w="709294" h="298450">
                  <a:moveTo>
                    <a:pt x="229120" y="179908"/>
                  </a:moveTo>
                  <a:lnTo>
                    <a:pt x="228790" y="178955"/>
                  </a:lnTo>
                  <a:lnTo>
                    <a:pt x="228371" y="179527"/>
                  </a:lnTo>
                  <a:lnTo>
                    <a:pt x="229120" y="179908"/>
                  </a:lnTo>
                  <a:close/>
                </a:path>
                <a:path w="709294" h="298450">
                  <a:moveTo>
                    <a:pt x="229679" y="181483"/>
                  </a:moveTo>
                  <a:lnTo>
                    <a:pt x="229158" y="179920"/>
                  </a:lnTo>
                  <a:lnTo>
                    <a:pt x="229679" y="181483"/>
                  </a:lnTo>
                  <a:close/>
                </a:path>
                <a:path w="709294" h="298450">
                  <a:moveTo>
                    <a:pt x="243103" y="174612"/>
                  </a:moveTo>
                  <a:lnTo>
                    <a:pt x="242912" y="174205"/>
                  </a:lnTo>
                  <a:lnTo>
                    <a:pt x="242760" y="173863"/>
                  </a:lnTo>
                  <a:lnTo>
                    <a:pt x="242646" y="173659"/>
                  </a:lnTo>
                  <a:lnTo>
                    <a:pt x="242798" y="174002"/>
                  </a:lnTo>
                  <a:lnTo>
                    <a:pt x="242938" y="174320"/>
                  </a:lnTo>
                  <a:lnTo>
                    <a:pt x="243103" y="174612"/>
                  </a:lnTo>
                  <a:close/>
                </a:path>
                <a:path w="709294" h="298450">
                  <a:moveTo>
                    <a:pt x="245783" y="178777"/>
                  </a:moveTo>
                  <a:lnTo>
                    <a:pt x="245668" y="177596"/>
                  </a:lnTo>
                  <a:lnTo>
                    <a:pt x="245097" y="177507"/>
                  </a:lnTo>
                  <a:lnTo>
                    <a:pt x="245783" y="178777"/>
                  </a:lnTo>
                  <a:close/>
                </a:path>
                <a:path w="709294" h="298450">
                  <a:moveTo>
                    <a:pt x="246697" y="179451"/>
                  </a:moveTo>
                  <a:lnTo>
                    <a:pt x="246608" y="178777"/>
                  </a:lnTo>
                  <a:lnTo>
                    <a:pt x="245681" y="177596"/>
                  </a:lnTo>
                  <a:lnTo>
                    <a:pt x="246697" y="179451"/>
                  </a:lnTo>
                  <a:close/>
                </a:path>
                <a:path w="709294" h="298450">
                  <a:moveTo>
                    <a:pt x="247015" y="180047"/>
                  </a:moveTo>
                  <a:lnTo>
                    <a:pt x="246697" y="179451"/>
                  </a:lnTo>
                  <a:lnTo>
                    <a:pt x="246761" y="180047"/>
                  </a:lnTo>
                  <a:lnTo>
                    <a:pt x="247015" y="180047"/>
                  </a:lnTo>
                  <a:close/>
                </a:path>
                <a:path w="709294" h="298450">
                  <a:moveTo>
                    <a:pt x="247370" y="181317"/>
                  </a:moveTo>
                  <a:lnTo>
                    <a:pt x="247332" y="180378"/>
                  </a:lnTo>
                  <a:lnTo>
                    <a:pt x="247230" y="181317"/>
                  </a:lnTo>
                  <a:lnTo>
                    <a:pt x="247370" y="181317"/>
                  </a:lnTo>
                  <a:close/>
                </a:path>
                <a:path w="709294" h="298450">
                  <a:moveTo>
                    <a:pt x="247370" y="180047"/>
                  </a:moveTo>
                  <a:lnTo>
                    <a:pt x="247332" y="180378"/>
                  </a:lnTo>
                  <a:lnTo>
                    <a:pt x="247370" y="180047"/>
                  </a:lnTo>
                  <a:close/>
                </a:path>
                <a:path w="709294" h="298450">
                  <a:moveTo>
                    <a:pt x="252450" y="173697"/>
                  </a:moveTo>
                  <a:lnTo>
                    <a:pt x="252069" y="172427"/>
                  </a:lnTo>
                  <a:lnTo>
                    <a:pt x="252260" y="173697"/>
                  </a:lnTo>
                  <a:lnTo>
                    <a:pt x="252450" y="173697"/>
                  </a:lnTo>
                  <a:close/>
                </a:path>
                <a:path w="709294" h="298450">
                  <a:moveTo>
                    <a:pt x="255333" y="185127"/>
                  </a:moveTo>
                  <a:lnTo>
                    <a:pt x="254939" y="184543"/>
                  </a:lnTo>
                  <a:lnTo>
                    <a:pt x="255003" y="185127"/>
                  </a:lnTo>
                  <a:lnTo>
                    <a:pt x="255333" y="185127"/>
                  </a:lnTo>
                  <a:close/>
                </a:path>
                <a:path w="709294" h="298450">
                  <a:moveTo>
                    <a:pt x="260096" y="169278"/>
                  </a:moveTo>
                  <a:lnTo>
                    <a:pt x="258965" y="168503"/>
                  </a:lnTo>
                  <a:lnTo>
                    <a:pt x="258775" y="167894"/>
                  </a:lnTo>
                  <a:lnTo>
                    <a:pt x="258686" y="169037"/>
                  </a:lnTo>
                  <a:lnTo>
                    <a:pt x="258673" y="169329"/>
                  </a:lnTo>
                  <a:lnTo>
                    <a:pt x="259562" y="170053"/>
                  </a:lnTo>
                  <a:lnTo>
                    <a:pt x="260096" y="169278"/>
                  </a:lnTo>
                  <a:close/>
                </a:path>
                <a:path w="709294" h="298450">
                  <a:moveTo>
                    <a:pt x="264490" y="174358"/>
                  </a:moveTo>
                  <a:lnTo>
                    <a:pt x="263855" y="173164"/>
                  </a:lnTo>
                  <a:lnTo>
                    <a:pt x="264414" y="174459"/>
                  </a:lnTo>
                  <a:close/>
                </a:path>
                <a:path w="709294" h="298450">
                  <a:moveTo>
                    <a:pt x="264934" y="167538"/>
                  </a:moveTo>
                  <a:lnTo>
                    <a:pt x="262064" y="164998"/>
                  </a:lnTo>
                  <a:lnTo>
                    <a:pt x="264566" y="167894"/>
                  </a:lnTo>
                  <a:lnTo>
                    <a:pt x="264934" y="167538"/>
                  </a:lnTo>
                  <a:close/>
                </a:path>
                <a:path w="709294" h="298450">
                  <a:moveTo>
                    <a:pt x="265023" y="173697"/>
                  </a:moveTo>
                  <a:lnTo>
                    <a:pt x="264490" y="174358"/>
                  </a:lnTo>
                  <a:lnTo>
                    <a:pt x="264706" y="174764"/>
                  </a:lnTo>
                  <a:lnTo>
                    <a:pt x="265023" y="173697"/>
                  </a:lnTo>
                  <a:close/>
                </a:path>
                <a:path w="709294" h="298450">
                  <a:moveTo>
                    <a:pt x="265912" y="170319"/>
                  </a:moveTo>
                  <a:lnTo>
                    <a:pt x="265620" y="169862"/>
                  </a:lnTo>
                  <a:lnTo>
                    <a:pt x="264274" y="170027"/>
                  </a:lnTo>
                  <a:lnTo>
                    <a:pt x="265912" y="170319"/>
                  </a:lnTo>
                  <a:close/>
                </a:path>
                <a:path w="709294" h="298450">
                  <a:moveTo>
                    <a:pt x="266192" y="169786"/>
                  </a:moveTo>
                  <a:lnTo>
                    <a:pt x="264566" y="167894"/>
                  </a:lnTo>
                  <a:lnTo>
                    <a:pt x="264439" y="168021"/>
                  </a:lnTo>
                  <a:lnTo>
                    <a:pt x="265620" y="169862"/>
                  </a:lnTo>
                  <a:lnTo>
                    <a:pt x="266192" y="169786"/>
                  </a:lnTo>
                  <a:close/>
                </a:path>
                <a:path w="709294" h="298450">
                  <a:moveTo>
                    <a:pt x="267233" y="172427"/>
                  </a:moveTo>
                  <a:lnTo>
                    <a:pt x="266992" y="172427"/>
                  </a:lnTo>
                  <a:lnTo>
                    <a:pt x="266623" y="171157"/>
                  </a:lnTo>
                  <a:lnTo>
                    <a:pt x="266674" y="173697"/>
                  </a:lnTo>
                  <a:lnTo>
                    <a:pt x="267233" y="172427"/>
                  </a:lnTo>
                  <a:close/>
                </a:path>
                <a:path w="709294" h="298450">
                  <a:moveTo>
                    <a:pt x="268947" y="183857"/>
                  </a:moveTo>
                  <a:lnTo>
                    <a:pt x="268566" y="182587"/>
                  </a:lnTo>
                  <a:lnTo>
                    <a:pt x="268363" y="183375"/>
                  </a:lnTo>
                  <a:lnTo>
                    <a:pt x="268503" y="183857"/>
                  </a:lnTo>
                  <a:lnTo>
                    <a:pt x="268947" y="183857"/>
                  </a:lnTo>
                  <a:close/>
                </a:path>
                <a:path w="709294" h="298450">
                  <a:moveTo>
                    <a:pt x="269862" y="183857"/>
                  </a:moveTo>
                  <a:lnTo>
                    <a:pt x="268947" y="183857"/>
                  </a:lnTo>
                  <a:lnTo>
                    <a:pt x="269316" y="185127"/>
                  </a:lnTo>
                  <a:lnTo>
                    <a:pt x="269862" y="183857"/>
                  </a:lnTo>
                  <a:close/>
                </a:path>
                <a:path w="709294" h="298450">
                  <a:moveTo>
                    <a:pt x="277355" y="180035"/>
                  </a:moveTo>
                  <a:lnTo>
                    <a:pt x="277317" y="179819"/>
                  </a:lnTo>
                  <a:lnTo>
                    <a:pt x="277215" y="179476"/>
                  </a:lnTo>
                  <a:lnTo>
                    <a:pt x="277037" y="179006"/>
                  </a:lnTo>
                  <a:lnTo>
                    <a:pt x="277355" y="180035"/>
                  </a:lnTo>
                  <a:close/>
                </a:path>
                <a:path w="709294" h="298450">
                  <a:moveTo>
                    <a:pt x="277444" y="181292"/>
                  </a:moveTo>
                  <a:lnTo>
                    <a:pt x="275297" y="178066"/>
                  </a:lnTo>
                  <a:lnTo>
                    <a:pt x="275551" y="179895"/>
                  </a:lnTo>
                  <a:lnTo>
                    <a:pt x="276034" y="179971"/>
                  </a:lnTo>
                  <a:lnTo>
                    <a:pt x="277317" y="181673"/>
                  </a:lnTo>
                  <a:lnTo>
                    <a:pt x="277444" y="181292"/>
                  </a:lnTo>
                  <a:close/>
                </a:path>
                <a:path w="709294" h="298450">
                  <a:moveTo>
                    <a:pt x="277596" y="180848"/>
                  </a:moveTo>
                  <a:lnTo>
                    <a:pt x="277355" y="180035"/>
                  </a:lnTo>
                  <a:lnTo>
                    <a:pt x="277545" y="181000"/>
                  </a:lnTo>
                  <a:lnTo>
                    <a:pt x="277596" y="180848"/>
                  </a:lnTo>
                  <a:close/>
                </a:path>
                <a:path w="709294" h="298450">
                  <a:moveTo>
                    <a:pt x="277660" y="181622"/>
                  </a:moveTo>
                  <a:lnTo>
                    <a:pt x="277545" y="181000"/>
                  </a:lnTo>
                  <a:lnTo>
                    <a:pt x="277444" y="181292"/>
                  </a:lnTo>
                  <a:lnTo>
                    <a:pt x="277660" y="181622"/>
                  </a:lnTo>
                  <a:close/>
                </a:path>
                <a:path w="709294" h="298450">
                  <a:moveTo>
                    <a:pt x="278345" y="174967"/>
                  </a:moveTo>
                  <a:lnTo>
                    <a:pt x="277025" y="173697"/>
                  </a:lnTo>
                  <a:lnTo>
                    <a:pt x="277495" y="174967"/>
                  </a:lnTo>
                  <a:lnTo>
                    <a:pt x="278345" y="174967"/>
                  </a:lnTo>
                  <a:close/>
                </a:path>
                <a:path w="709294" h="298450">
                  <a:moveTo>
                    <a:pt x="278434" y="177507"/>
                  </a:moveTo>
                  <a:lnTo>
                    <a:pt x="277495" y="174967"/>
                  </a:lnTo>
                  <a:lnTo>
                    <a:pt x="277177" y="174967"/>
                  </a:lnTo>
                  <a:lnTo>
                    <a:pt x="276085" y="171157"/>
                  </a:lnTo>
                  <a:lnTo>
                    <a:pt x="276263" y="174967"/>
                  </a:lnTo>
                  <a:lnTo>
                    <a:pt x="275640" y="173697"/>
                  </a:lnTo>
                  <a:lnTo>
                    <a:pt x="274624" y="171157"/>
                  </a:lnTo>
                  <a:lnTo>
                    <a:pt x="274929" y="171157"/>
                  </a:lnTo>
                  <a:lnTo>
                    <a:pt x="273405" y="168617"/>
                  </a:lnTo>
                  <a:lnTo>
                    <a:pt x="274789" y="172427"/>
                  </a:lnTo>
                  <a:lnTo>
                    <a:pt x="274040" y="171157"/>
                  </a:lnTo>
                  <a:lnTo>
                    <a:pt x="273291" y="169887"/>
                  </a:lnTo>
                  <a:lnTo>
                    <a:pt x="273062" y="169900"/>
                  </a:lnTo>
                  <a:lnTo>
                    <a:pt x="272770" y="171157"/>
                  </a:lnTo>
                  <a:lnTo>
                    <a:pt x="272592" y="169887"/>
                  </a:lnTo>
                  <a:lnTo>
                    <a:pt x="271576" y="168617"/>
                  </a:lnTo>
                  <a:lnTo>
                    <a:pt x="272237" y="168617"/>
                  </a:lnTo>
                  <a:lnTo>
                    <a:pt x="270027" y="167347"/>
                  </a:lnTo>
                  <a:lnTo>
                    <a:pt x="271233" y="172427"/>
                  </a:lnTo>
                  <a:lnTo>
                    <a:pt x="269570" y="169900"/>
                  </a:lnTo>
                  <a:lnTo>
                    <a:pt x="268249" y="171157"/>
                  </a:lnTo>
                  <a:lnTo>
                    <a:pt x="270522" y="172427"/>
                  </a:lnTo>
                  <a:lnTo>
                    <a:pt x="270459" y="176237"/>
                  </a:lnTo>
                  <a:lnTo>
                    <a:pt x="269709" y="174967"/>
                  </a:lnTo>
                  <a:lnTo>
                    <a:pt x="266750" y="169887"/>
                  </a:lnTo>
                  <a:lnTo>
                    <a:pt x="267690" y="172427"/>
                  </a:lnTo>
                  <a:lnTo>
                    <a:pt x="267233" y="172427"/>
                  </a:lnTo>
                  <a:lnTo>
                    <a:pt x="267538" y="174967"/>
                  </a:lnTo>
                  <a:lnTo>
                    <a:pt x="265595" y="172427"/>
                  </a:lnTo>
                  <a:lnTo>
                    <a:pt x="265480" y="176237"/>
                  </a:lnTo>
                  <a:lnTo>
                    <a:pt x="264807" y="174967"/>
                  </a:lnTo>
                  <a:lnTo>
                    <a:pt x="264706" y="174764"/>
                  </a:lnTo>
                  <a:lnTo>
                    <a:pt x="264642" y="174967"/>
                  </a:lnTo>
                  <a:lnTo>
                    <a:pt x="264414" y="174459"/>
                  </a:lnTo>
                  <a:lnTo>
                    <a:pt x="263804" y="173088"/>
                  </a:lnTo>
                  <a:lnTo>
                    <a:pt x="263537" y="172427"/>
                  </a:lnTo>
                  <a:lnTo>
                    <a:pt x="262432" y="169887"/>
                  </a:lnTo>
                  <a:lnTo>
                    <a:pt x="263829" y="176237"/>
                  </a:lnTo>
                  <a:lnTo>
                    <a:pt x="262102" y="174967"/>
                  </a:lnTo>
                  <a:lnTo>
                    <a:pt x="261366" y="172427"/>
                  </a:lnTo>
                  <a:lnTo>
                    <a:pt x="262699" y="172427"/>
                  </a:lnTo>
                  <a:lnTo>
                    <a:pt x="260959" y="171157"/>
                  </a:lnTo>
                  <a:lnTo>
                    <a:pt x="262140" y="176237"/>
                  </a:lnTo>
                  <a:lnTo>
                    <a:pt x="261340" y="174967"/>
                  </a:lnTo>
                  <a:lnTo>
                    <a:pt x="258953" y="171157"/>
                  </a:lnTo>
                  <a:lnTo>
                    <a:pt x="258572" y="171157"/>
                  </a:lnTo>
                  <a:lnTo>
                    <a:pt x="259880" y="174967"/>
                  </a:lnTo>
                  <a:lnTo>
                    <a:pt x="257581" y="173697"/>
                  </a:lnTo>
                  <a:lnTo>
                    <a:pt x="256844" y="174967"/>
                  </a:lnTo>
                  <a:lnTo>
                    <a:pt x="256451" y="173697"/>
                  </a:lnTo>
                  <a:lnTo>
                    <a:pt x="252450" y="173697"/>
                  </a:lnTo>
                  <a:lnTo>
                    <a:pt x="253225" y="176237"/>
                  </a:lnTo>
                  <a:lnTo>
                    <a:pt x="251828" y="176237"/>
                  </a:lnTo>
                  <a:lnTo>
                    <a:pt x="251282" y="177507"/>
                  </a:lnTo>
                  <a:lnTo>
                    <a:pt x="250888" y="176237"/>
                  </a:lnTo>
                  <a:lnTo>
                    <a:pt x="250482" y="174967"/>
                  </a:lnTo>
                  <a:lnTo>
                    <a:pt x="250317" y="173697"/>
                  </a:lnTo>
                  <a:lnTo>
                    <a:pt x="249631" y="173697"/>
                  </a:lnTo>
                  <a:lnTo>
                    <a:pt x="249872" y="174967"/>
                  </a:lnTo>
                  <a:lnTo>
                    <a:pt x="249516" y="176237"/>
                  </a:lnTo>
                  <a:lnTo>
                    <a:pt x="248678" y="173697"/>
                  </a:lnTo>
                  <a:lnTo>
                    <a:pt x="247700" y="173697"/>
                  </a:lnTo>
                  <a:lnTo>
                    <a:pt x="247789" y="177507"/>
                  </a:lnTo>
                  <a:lnTo>
                    <a:pt x="245783" y="176237"/>
                  </a:lnTo>
                  <a:lnTo>
                    <a:pt x="246659" y="178777"/>
                  </a:lnTo>
                  <a:lnTo>
                    <a:pt x="249504" y="182587"/>
                  </a:lnTo>
                  <a:lnTo>
                    <a:pt x="248729" y="185127"/>
                  </a:lnTo>
                  <a:lnTo>
                    <a:pt x="248158" y="183857"/>
                  </a:lnTo>
                  <a:lnTo>
                    <a:pt x="247230" y="181317"/>
                  </a:lnTo>
                  <a:lnTo>
                    <a:pt x="246913" y="181317"/>
                  </a:lnTo>
                  <a:lnTo>
                    <a:pt x="246761" y="180047"/>
                  </a:lnTo>
                  <a:lnTo>
                    <a:pt x="246456" y="180047"/>
                  </a:lnTo>
                  <a:lnTo>
                    <a:pt x="245719" y="178777"/>
                  </a:lnTo>
                  <a:lnTo>
                    <a:pt x="245554" y="178777"/>
                  </a:lnTo>
                  <a:lnTo>
                    <a:pt x="245097" y="177647"/>
                  </a:lnTo>
                  <a:lnTo>
                    <a:pt x="243890" y="176237"/>
                  </a:lnTo>
                  <a:lnTo>
                    <a:pt x="243103" y="174967"/>
                  </a:lnTo>
                  <a:lnTo>
                    <a:pt x="243573" y="176237"/>
                  </a:lnTo>
                  <a:lnTo>
                    <a:pt x="243979" y="177190"/>
                  </a:lnTo>
                  <a:lnTo>
                    <a:pt x="244081" y="177647"/>
                  </a:lnTo>
                  <a:lnTo>
                    <a:pt x="243789" y="178777"/>
                  </a:lnTo>
                  <a:lnTo>
                    <a:pt x="242824" y="178777"/>
                  </a:lnTo>
                  <a:lnTo>
                    <a:pt x="242544" y="176237"/>
                  </a:lnTo>
                  <a:lnTo>
                    <a:pt x="241566" y="174967"/>
                  </a:lnTo>
                  <a:lnTo>
                    <a:pt x="241833" y="176237"/>
                  </a:lnTo>
                  <a:lnTo>
                    <a:pt x="240626" y="176237"/>
                  </a:lnTo>
                  <a:lnTo>
                    <a:pt x="241731" y="178777"/>
                  </a:lnTo>
                  <a:lnTo>
                    <a:pt x="241414" y="178777"/>
                  </a:lnTo>
                  <a:lnTo>
                    <a:pt x="240842" y="177507"/>
                  </a:lnTo>
                  <a:lnTo>
                    <a:pt x="240423" y="176237"/>
                  </a:lnTo>
                  <a:lnTo>
                    <a:pt x="240385" y="177507"/>
                  </a:lnTo>
                  <a:lnTo>
                    <a:pt x="238061" y="177507"/>
                  </a:lnTo>
                  <a:lnTo>
                    <a:pt x="239839" y="181317"/>
                  </a:lnTo>
                  <a:lnTo>
                    <a:pt x="240055" y="181317"/>
                  </a:lnTo>
                  <a:lnTo>
                    <a:pt x="239369" y="185127"/>
                  </a:lnTo>
                  <a:lnTo>
                    <a:pt x="236943" y="182587"/>
                  </a:lnTo>
                  <a:lnTo>
                    <a:pt x="235737" y="181317"/>
                  </a:lnTo>
                  <a:lnTo>
                    <a:pt x="234454" y="182587"/>
                  </a:lnTo>
                  <a:lnTo>
                    <a:pt x="234086" y="181317"/>
                  </a:lnTo>
                  <a:lnTo>
                    <a:pt x="233464" y="183857"/>
                  </a:lnTo>
                  <a:lnTo>
                    <a:pt x="232016" y="183857"/>
                  </a:lnTo>
                  <a:lnTo>
                    <a:pt x="232079" y="185127"/>
                  </a:lnTo>
                  <a:lnTo>
                    <a:pt x="231775" y="185127"/>
                  </a:lnTo>
                  <a:lnTo>
                    <a:pt x="230657" y="183857"/>
                  </a:lnTo>
                  <a:lnTo>
                    <a:pt x="230365" y="182587"/>
                  </a:lnTo>
                  <a:lnTo>
                    <a:pt x="229831" y="183857"/>
                  </a:lnTo>
                  <a:lnTo>
                    <a:pt x="230174" y="185127"/>
                  </a:lnTo>
                  <a:lnTo>
                    <a:pt x="228396" y="183857"/>
                  </a:lnTo>
                  <a:lnTo>
                    <a:pt x="228536" y="182587"/>
                  </a:lnTo>
                  <a:lnTo>
                    <a:pt x="227380" y="182587"/>
                  </a:lnTo>
                  <a:lnTo>
                    <a:pt x="226542" y="180047"/>
                  </a:lnTo>
                  <a:lnTo>
                    <a:pt x="226466" y="183857"/>
                  </a:lnTo>
                  <a:lnTo>
                    <a:pt x="225882" y="181317"/>
                  </a:lnTo>
                  <a:lnTo>
                    <a:pt x="224269" y="181317"/>
                  </a:lnTo>
                  <a:lnTo>
                    <a:pt x="225679" y="182587"/>
                  </a:lnTo>
                  <a:lnTo>
                    <a:pt x="225272" y="183857"/>
                  </a:lnTo>
                  <a:lnTo>
                    <a:pt x="224116" y="183857"/>
                  </a:lnTo>
                  <a:lnTo>
                    <a:pt x="223126" y="180047"/>
                  </a:lnTo>
                  <a:lnTo>
                    <a:pt x="219456" y="177507"/>
                  </a:lnTo>
                  <a:lnTo>
                    <a:pt x="221932" y="188937"/>
                  </a:lnTo>
                  <a:lnTo>
                    <a:pt x="221094" y="187667"/>
                  </a:lnTo>
                  <a:lnTo>
                    <a:pt x="220256" y="186397"/>
                  </a:lnTo>
                  <a:lnTo>
                    <a:pt x="219964" y="185953"/>
                  </a:lnTo>
                  <a:lnTo>
                    <a:pt x="220052" y="186397"/>
                  </a:lnTo>
                  <a:lnTo>
                    <a:pt x="218909" y="186397"/>
                  </a:lnTo>
                  <a:lnTo>
                    <a:pt x="216065" y="182587"/>
                  </a:lnTo>
                  <a:lnTo>
                    <a:pt x="215760" y="182587"/>
                  </a:lnTo>
                  <a:lnTo>
                    <a:pt x="213715" y="181317"/>
                  </a:lnTo>
                  <a:lnTo>
                    <a:pt x="216369" y="187667"/>
                  </a:lnTo>
                  <a:lnTo>
                    <a:pt x="214490" y="186397"/>
                  </a:lnTo>
                  <a:lnTo>
                    <a:pt x="215125" y="187680"/>
                  </a:lnTo>
                  <a:lnTo>
                    <a:pt x="216522" y="191477"/>
                  </a:lnTo>
                  <a:lnTo>
                    <a:pt x="215900" y="192747"/>
                  </a:lnTo>
                  <a:lnTo>
                    <a:pt x="214757" y="192747"/>
                  </a:lnTo>
                  <a:lnTo>
                    <a:pt x="213283" y="188937"/>
                  </a:lnTo>
                  <a:lnTo>
                    <a:pt x="212788" y="187667"/>
                  </a:lnTo>
                  <a:lnTo>
                    <a:pt x="213042" y="187667"/>
                  </a:lnTo>
                  <a:lnTo>
                    <a:pt x="213233" y="186397"/>
                  </a:lnTo>
                  <a:lnTo>
                    <a:pt x="213487" y="187667"/>
                  </a:lnTo>
                  <a:lnTo>
                    <a:pt x="213639" y="187667"/>
                  </a:lnTo>
                  <a:lnTo>
                    <a:pt x="213779" y="186397"/>
                  </a:lnTo>
                  <a:lnTo>
                    <a:pt x="214007" y="186397"/>
                  </a:lnTo>
                  <a:lnTo>
                    <a:pt x="213118" y="185127"/>
                  </a:lnTo>
                  <a:lnTo>
                    <a:pt x="213448" y="186397"/>
                  </a:lnTo>
                  <a:lnTo>
                    <a:pt x="212509" y="185127"/>
                  </a:lnTo>
                  <a:lnTo>
                    <a:pt x="211531" y="186093"/>
                  </a:lnTo>
                  <a:lnTo>
                    <a:pt x="211112" y="185813"/>
                  </a:lnTo>
                  <a:lnTo>
                    <a:pt x="210769" y="183857"/>
                  </a:lnTo>
                  <a:lnTo>
                    <a:pt x="210654" y="184378"/>
                  </a:lnTo>
                  <a:lnTo>
                    <a:pt x="210527" y="185216"/>
                  </a:lnTo>
                  <a:lnTo>
                    <a:pt x="210718" y="185559"/>
                  </a:lnTo>
                  <a:lnTo>
                    <a:pt x="210083" y="185127"/>
                  </a:lnTo>
                  <a:lnTo>
                    <a:pt x="210019" y="187667"/>
                  </a:lnTo>
                  <a:lnTo>
                    <a:pt x="208292" y="186397"/>
                  </a:lnTo>
                  <a:lnTo>
                    <a:pt x="208762" y="187680"/>
                  </a:lnTo>
                  <a:lnTo>
                    <a:pt x="209473" y="188937"/>
                  </a:lnTo>
                  <a:lnTo>
                    <a:pt x="209257" y="188937"/>
                  </a:lnTo>
                  <a:lnTo>
                    <a:pt x="206819" y="187680"/>
                  </a:lnTo>
                  <a:lnTo>
                    <a:pt x="209296" y="191477"/>
                  </a:lnTo>
                  <a:lnTo>
                    <a:pt x="208229" y="191477"/>
                  </a:lnTo>
                  <a:lnTo>
                    <a:pt x="206806" y="190207"/>
                  </a:lnTo>
                  <a:lnTo>
                    <a:pt x="206819" y="187680"/>
                  </a:lnTo>
                  <a:lnTo>
                    <a:pt x="206133" y="190207"/>
                  </a:lnTo>
                  <a:lnTo>
                    <a:pt x="204863" y="188937"/>
                  </a:lnTo>
                  <a:lnTo>
                    <a:pt x="204673" y="185127"/>
                  </a:lnTo>
                  <a:lnTo>
                    <a:pt x="204393" y="188937"/>
                  </a:lnTo>
                  <a:lnTo>
                    <a:pt x="202730" y="186397"/>
                  </a:lnTo>
                  <a:lnTo>
                    <a:pt x="201904" y="185127"/>
                  </a:lnTo>
                  <a:lnTo>
                    <a:pt x="201079" y="185127"/>
                  </a:lnTo>
                  <a:lnTo>
                    <a:pt x="201320" y="183857"/>
                  </a:lnTo>
                  <a:lnTo>
                    <a:pt x="201180" y="183857"/>
                  </a:lnTo>
                  <a:lnTo>
                    <a:pt x="200545" y="185127"/>
                  </a:lnTo>
                  <a:lnTo>
                    <a:pt x="201828" y="186397"/>
                  </a:lnTo>
                  <a:lnTo>
                    <a:pt x="200990" y="186397"/>
                  </a:lnTo>
                  <a:lnTo>
                    <a:pt x="200621" y="185191"/>
                  </a:lnTo>
                  <a:lnTo>
                    <a:pt x="200799" y="187134"/>
                  </a:lnTo>
                  <a:lnTo>
                    <a:pt x="200875" y="187680"/>
                  </a:lnTo>
                  <a:lnTo>
                    <a:pt x="202425" y="188937"/>
                  </a:lnTo>
                  <a:lnTo>
                    <a:pt x="202501" y="191477"/>
                  </a:lnTo>
                  <a:lnTo>
                    <a:pt x="202082" y="191477"/>
                  </a:lnTo>
                  <a:lnTo>
                    <a:pt x="201561" y="191477"/>
                  </a:lnTo>
                  <a:lnTo>
                    <a:pt x="201549" y="194017"/>
                  </a:lnTo>
                  <a:lnTo>
                    <a:pt x="200152" y="190207"/>
                  </a:lnTo>
                  <a:lnTo>
                    <a:pt x="202082" y="191477"/>
                  </a:lnTo>
                  <a:lnTo>
                    <a:pt x="198767" y="187667"/>
                  </a:lnTo>
                  <a:lnTo>
                    <a:pt x="199212" y="187134"/>
                  </a:lnTo>
                  <a:lnTo>
                    <a:pt x="198907" y="186397"/>
                  </a:lnTo>
                  <a:lnTo>
                    <a:pt x="198742" y="186397"/>
                  </a:lnTo>
                  <a:lnTo>
                    <a:pt x="196189" y="183857"/>
                  </a:lnTo>
                  <a:lnTo>
                    <a:pt x="199466" y="190207"/>
                  </a:lnTo>
                  <a:lnTo>
                    <a:pt x="197929" y="190207"/>
                  </a:lnTo>
                  <a:lnTo>
                    <a:pt x="197434" y="188937"/>
                  </a:lnTo>
                  <a:lnTo>
                    <a:pt x="197053" y="188531"/>
                  </a:lnTo>
                  <a:lnTo>
                    <a:pt x="197599" y="190207"/>
                  </a:lnTo>
                  <a:lnTo>
                    <a:pt x="197573" y="191477"/>
                  </a:lnTo>
                  <a:lnTo>
                    <a:pt x="196075" y="191477"/>
                  </a:lnTo>
                  <a:lnTo>
                    <a:pt x="196926" y="194017"/>
                  </a:lnTo>
                  <a:lnTo>
                    <a:pt x="197192" y="194017"/>
                  </a:lnTo>
                  <a:lnTo>
                    <a:pt x="197675" y="195287"/>
                  </a:lnTo>
                  <a:lnTo>
                    <a:pt x="197104" y="195287"/>
                  </a:lnTo>
                  <a:lnTo>
                    <a:pt x="196735" y="196329"/>
                  </a:lnTo>
                  <a:lnTo>
                    <a:pt x="196697" y="196824"/>
                  </a:lnTo>
                  <a:lnTo>
                    <a:pt x="196888" y="197827"/>
                  </a:lnTo>
                  <a:lnTo>
                    <a:pt x="193484" y="192747"/>
                  </a:lnTo>
                  <a:lnTo>
                    <a:pt x="193306" y="194729"/>
                  </a:lnTo>
                  <a:lnTo>
                    <a:pt x="193306" y="199097"/>
                  </a:lnTo>
                  <a:lnTo>
                    <a:pt x="192557" y="197827"/>
                  </a:lnTo>
                  <a:lnTo>
                    <a:pt x="192392" y="197548"/>
                  </a:lnTo>
                  <a:lnTo>
                    <a:pt x="192417" y="197827"/>
                  </a:lnTo>
                  <a:lnTo>
                    <a:pt x="192366" y="197510"/>
                  </a:lnTo>
                  <a:lnTo>
                    <a:pt x="191820" y="196557"/>
                  </a:lnTo>
                  <a:lnTo>
                    <a:pt x="191681" y="196329"/>
                  </a:lnTo>
                  <a:lnTo>
                    <a:pt x="191757" y="195287"/>
                  </a:lnTo>
                  <a:lnTo>
                    <a:pt x="192265" y="195287"/>
                  </a:lnTo>
                  <a:lnTo>
                    <a:pt x="192379" y="196862"/>
                  </a:lnTo>
                  <a:lnTo>
                    <a:pt x="193306" y="199097"/>
                  </a:lnTo>
                  <a:lnTo>
                    <a:pt x="193306" y="194729"/>
                  </a:lnTo>
                  <a:lnTo>
                    <a:pt x="193255" y="195287"/>
                  </a:lnTo>
                  <a:lnTo>
                    <a:pt x="192303" y="194017"/>
                  </a:lnTo>
                  <a:lnTo>
                    <a:pt x="191897" y="191477"/>
                  </a:lnTo>
                  <a:lnTo>
                    <a:pt x="191160" y="191477"/>
                  </a:lnTo>
                  <a:lnTo>
                    <a:pt x="191071" y="195287"/>
                  </a:lnTo>
                  <a:lnTo>
                    <a:pt x="191046" y="196557"/>
                  </a:lnTo>
                  <a:lnTo>
                    <a:pt x="191350" y="196557"/>
                  </a:lnTo>
                  <a:lnTo>
                    <a:pt x="192481" y="201637"/>
                  </a:lnTo>
                  <a:lnTo>
                    <a:pt x="191528" y="200367"/>
                  </a:lnTo>
                  <a:lnTo>
                    <a:pt x="190576" y="199097"/>
                  </a:lnTo>
                  <a:lnTo>
                    <a:pt x="190004" y="197827"/>
                  </a:lnTo>
                  <a:lnTo>
                    <a:pt x="188302" y="194017"/>
                  </a:lnTo>
                  <a:lnTo>
                    <a:pt x="185813" y="191477"/>
                  </a:lnTo>
                  <a:lnTo>
                    <a:pt x="186918" y="197827"/>
                  </a:lnTo>
                  <a:lnTo>
                    <a:pt x="184442" y="196557"/>
                  </a:lnTo>
                  <a:lnTo>
                    <a:pt x="185458" y="197827"/>
                  </a:lnTo>
                  <a:lnTo>
                    <a:pt x="186131" y="200367"/>
                  </a:lnTo>
                  <a:lnTo>
                    <a:pt x="184429" y="199097"/>
                  </a:lnTo>
                  <a:lnTo>
                    <a:pt x="184200" y="199097"/>
                  </a:lnTo>
                  <a:lnTo>
                    <a:pt x="183476" y="197827"/>
                  </a:lnTo>
                  <a:lnTo>
                    <a:pt x="182816" y="196557"/>
                  </a:lnTo>
                  <a:lnTo>
                    <a:pt x="182079" y="196557"/>
                  </a:lnTo>
                  <a:lnTo>
                    <a:pt x="182676" y="197827"/>
                  </a:lnTo>
                  <a:lnTo>
                    <a:pt x="180644" y="196557"/>
                  </a:lnTo>
                  <a:lnTo>
                    <a:pt x="182041" y="200367"/>
                  </a:lnTo>
                  <a:lnTo>
                    <a:pt x="180174" y="197827"/>
                  </a:lnTo>
                  <a:lnTo>
                    <a:pt x="178231" y="197827"/>
                  </a:lnTo>
                  <a:lnTo>
                    <a:pt x="180657" y="204177"/>
                  </a:lnTo>
                  <a:lnTo>
                    <a:pt x="178943" y="204177"/>
                  </a:lnTo>
                  <a:lnTo>
                    <a:pt x="178523" y="201637"/>
                  </a:lnTo>
                  <a:lnTo>
                    <a:pt x="177317" y="200367"/>
                  </a:lnTo>
                  <a:lnTo>
                    <a:pt x="177152" y="200367"/>
                  </a:lnTo>
                  <a:lnTo>
                    <a:pt x="176491" y="200367"/>
                  </a:lnTo>
                  <a:lnTo>
                    <a:pt x="176847" y="204177"/>
                  </a:lnTo>
                  <a:lnTo>
                    <a:pt x="175666" y="201637"/>
                  </a:lnTo>
                  <a:lnTo>
                    <a:pt x="175793" y="202907"/>
                  </a:lnTo>
                  <a:lnTo>
                    <a:pt x="176555" y="205447"/>
                  </a:lnTo>
                  <a:lnTo>
                    <a:pt x="175945" y="205447"/>
                  </a:lnTo>
                  <a:lnTo>
                    <a:pt x="175234" y="205447"/>
                  </a:lnTo>
                  <a:lnTo>
                    <a:pt x="176555" y="207987"/>
                  </a:lnTo>
                  <a:lnTo>
                    <a:pt x="172631" y="201637"/>
                  </a:lnTo>
                  <a:lnTo>
                    <a:pt x="172580" y="209257"/>
                  </a:lnTo>
                  <a:lnTo>
                    <a:pt x="171450" y="207987"/>
                  </a:lnTo>
                  <a:lnTo>
                    <a:pt x="169164" y="205447"/>
                  </a:lnTo>
                  <a:lnTo>
                    <a:pt x="168376" y="206717"/>
                  </a:lnTo>
                  <a:lnTo>
                    <a:pt x="167373" y="206717"/>
                  </a:lnTo>
                  <a:lnTo>
                    <a:pt x="166458" y="207987"/>
                  </a:lnTo>
                  <a:lnTo>
                    <a:pt x="166331" y="206717"/>
                  </a:lnTo>
                  <a:lnTo>
                    <a:pt x="164274" y="205447"/>
                  </a:lnTo>
                  <a:lnTo>
                    <a:pt x="167779" y="213067"/>
                  </a:lnTo>
                  <a:lnTo>
                    <a:pt x="165455" y="211797"/>
                  </a:lnTo>
                  <a:lnTo>
                    <a:pt x="164426" y="210527"/>
                  </a:lnTo>
                  <a:lnTo>
                    <a:pt x="163410" y="209257"/>
                  </a:lnTo>
                  <a:lnTo>
                    <a:pt x="165569" y="209257"/>
                  </a:lnTo>
                  <a:lnTo>
                    <a:pt x="164604" y="207987"/>
                  </a:lnTo>
                  <a:lnTo>
                    <a:pt x="161798" y="202907"/>
                  </a:lnTo>
                  <a:lnTo>
                    <a:pt x="163131" y="210527"/>
                  </a:lnTo>
                  <a:lnTo>
                    <a:pt x="160604" y="206717"/>
                  </a:lnTo>
                  <a:lnTo>
                    <a:pt x="159042" y="204177"/>
                  </a:lnTo>
                  <a:lnTo>
                    <a:pt x="159791" y="209257"/>
                  </a:lnTo>
                  <a:lnTo>
                    <a:pt x="157949" y="209257"/>
                  </a:lnTo>
                  <a:lnTo>
                    <a:pt x="158419" y="211797"/>
                  </a:lnTo>
                  <a:lnTo>
                    <a:pt x="157226" y="214337"/>
                  </a:lnTo>
                  <a:lnTo>
                    <a:pt x="156679" y="215150"/>
                  </a:lnTo>
                  <a:lnTo>
                    <a:pt x="156933" y="215607"/>
                  </a:lnTo>
                  <a:lnTo>
                    <a:pt x="156146" y="216877"/>
                  </a:lnTo>
                  <a:lnTo>
                    <a:pt x="155232" y="215607"/>
                  </a:lnTo>
                  <a:lnTo>
                    <a:pt x="153949" y="214337"/>
                  </a:lnTo>
                  <a:lnTo>
                    <a:pt x="152755" y="211797"/>
                  </a:lnTo>
                  <a:lnTo>
                    <a:pt x="153708" y="211797"/>
                  </a:lnTo>
                  <a:lnTo>
                    <a:pt x="151739" y="207987"/>
                  </a:lnTo>
                  <a:lnTo>
                    <a:pt x="152438" y="211797"/>
                  </a:lnTo>
                  <a:lnTo>
                    <a:pt x="151650" y="211797"/>
                  </a:lnTo>
                  <a:lnTo>
                    <a:pt x="151079" y="210527"/>
                  </a:lnTo>
                  <a:lnTo>
                    <a:pt x="149707" y="211797"/>
                  </a:lnTo>
                  <a:lnTo>
                    <a:pt x="151269" y="215607"/>
                  </a:lnTo>
                  <a:lnTo>
                    <a:pt x="149479" y="215607"/>
                  </a:lnTo>
                  <a:lnTo>
                    <a:pt x="150126" y="216877"/>
                  </a:lnTo>
                  <a:lnTo>
                    <a:pt x="150774" y="220687"/>
                  </a:lnTo>
                  <a:lnTo>
                    <a:pt x="150304" y="219417"/>
                  </a:lnTo>
                  <a:lnTo>
                    <a:pt x="149847" y="218147"/>
                  </a:lnTo>
                  <a:lnTo>
                    <a:pt x="148463" y="214337"/>
                  </a:lnTo>
                  <a:lnTo>
                    <a:pt x="148717" y="218147"/>
                  </a:lnTo>
                  <a:lnTo>
                    <a:pt x="146850" y="214337"/>
                  </a:lnTo>
                  <a:lnTo>
                    <a:pt x="146608" y="215607"/>
                  </a:lnTo>
                  <a:lnTo>
                    <a:pt x="146253" y="219417"/>
                  </a:lnTo>
                  <a:lnTo>
                    <a:pt x="145465" y="219417"/>
                  </a:lnTo>
                  <a:lnTo>
                    <a:pt x="145186" y="218173"/>
                  </a:lnTo>
                  <a:lnTo>
                    <a:pt x="144830" y="220687"/>
                  </a:lnTo>
                  <a:lnTo>
                    <a:pt x="143611" y="220687"/>
                  </a:lnTo>
                  <a:lnTo>
                    <a:pt x="140716" y="213067"/>
                  </a:lnTo>
                  <a:lnTo>
                    <a:pt x="139687" y="220687"/>
                  </a:lnTo>
                  <a:lnTo>
                    <a:pt x="138366" y="218147"/>
                  </a:lnTo>
                  <a:lnTo>
                    <a:pt x="136410" y="214337"/>
                  </a:lnTo>
                  <a:lnTo>
                    <a:pt x="135432" y="218147"/>
                  </a:lnTo>
                  <a:lnTo>
                    <a:pt x="131686" y="215607"/>
                  </a:lnTo>
                  <a:lnTo>
                    <a:pt x="129400" y="216877"/>
                  </a:lnTo>
                  <a:lnTo>
                    <a:pt x="132702" y="221957"/>
                  </a:lnTo>
                  <a:lnTo>
                    <a:pt x="129794" y="218249"/>
                  </a:lnTo>
                  <a:lnTo>
                    <a:pt x="129794" y="218046"/>
                  </a:lnTo>
                  <a:lnTo>
                    <a:pt x="129476" y="217830"/>
                  </a:lnTo>
                  <a:lnTo>
                    <a:pt x="128739" y="216877"/>
                  </a:lnTo>
                  <a:lnTo>
                    <a:pt x="128993" y="217500"/>
                  </a:lnTo>
                  <a:lnTo>
                    <a:pt x="128130" y="216890"/>
                  </a:lnTo>
                  <a:lnTo>
                    <a:pt x="129298" y="218236"/>
                  </a:lnTo>
                  <a:lnTo>
                    <a:pt x="129705" y="219202"/>
                  </a:lnTo>
                  <a:lnTo>
                    <a:pt x="128143" y="220560"/>
                  </a:lnTo>
                  <a:lnTo>
                    <a:pt x="130492" y="222732"/>
                  </a:lnTo>
                  <a:lnTo>
                    <a:pt x="129933" y="221716"/>
                  </a:lnTo>
                  <a:lnTo>
                    <a:pt x="129844" y="219532"/>
                  </a:lnTo>
                  <a:lnTo>
                    <a:pt x="131394" y="223227"/>
                  </a:lnTo>
                  <a:lnTo>
                    <a:pt x="130505" y="223227"/>
                  </a:lnTo>
                  <a:lnTo>
                    <a:pt x="127254" y="220687"/>
                  </a:lnTo>
                  <a:lnTo>
                    <a:pt x="126111" y="219417"/>
                  </a:lnTo>
                  <a:lnTo>
                    <a:pt x="127254" y="219417"/>
                  </a:lnTo>
                  <a:lnTo>
                    <a:pt x="126631" y="218147"/>
                  </a:lnTo>
                  <a:lnTo>
                    <a:pt x="125183" y="218147"/>
                  </a:lnTo>
                  <a:lnTo>
                    <a:pt x="125044" y="215607"/>
                  </a:lnTo>
                  <a:lnTo>
                    <a:pt x="123545" y="214337"/>
                  </a:lnTo>
                  <a:lnTo>
                    <a:pt x="124612" y="216877"/>
                  </a:lnTo>
                  <a:lnTo>
                    <a:pt x="123329" y="216877"/>
                  </a:lnTo>
                  <a:lnTo>
                    <a:pt x="125488" y="219417"/>
                  </a:lnTo>
                  <a:lnTo>
                    <a:pt x="125069" y="223227"/>
                  </a:lnTo>
                  <a:lnTo>
                    <a:pt x="123456" y="219417"/>
                  </a:lnTo>
                  <a:lnTo>
                    <a:pt x="121856" y="215607"/>
                  </a:lnTo>
                  <a:lnTo>
                    <a:pt x="121399" y="219417"/>
                  </a:lnTo>
                  <a:lnTo>
                    <a:pt x="121170" y="216877"/>
                  </a:lnTo>
                  <a:lnTo>
                    <a:pt x="120713" y="218147"/>
                  </a:lnTo>
                  <a:lnTo>
                    <a:pt x="117779" y="218147"/>
                  </a:lnTo>
                  <a:lnTo>
                    <a:pt x="118922" y="223227"/>
                  </a:lnTo>
                  <a:lnTo>
                    <a:pt x="118465" y="223227"/>
                  </a:lnTo>
                  <a:lnTo>
                    <a:pt x="117563" y="220687"/>
                  </a:lnTo>
                  <a:lnTo>
                    <a:pt x="116522" y="220687"/>
                  </a:lnTo>
                  <a:lnTo>
                    <a:pt x="116522" y="247357"/>
                  </a:lnTo>
                  <a:lnTo>
                    <a:pt x="115620" y="247357"/>
                  </a:lnTo>
                  <a:lnTo>
                    <a:pt x="115392" y="244817"/>
                  </a:lnTo>
                  <a:lnTo>
                    <a:pt x="116522" y="247357"/>
                  </a:lnTo>
                  <a:lnTo>
                    <a:pt x="116522" y="220687"/>
                  </a:lnTo>
                  <a:lnTo>
                    <a:pt x="115290" y="220687"/>
                  </a:lnTo>
                  <a:lnTo>
                    <a:pt x="115087" y="228307"/>
                  </a:lnTo>
                  <a:lnTo>
                    <a:pt x="113614" y="227037"/>
                  </a:lnTo>
                  <a:lnTo>
                    <a:pt x="112141" y="225767"/>
                  </a:lnTo>
                  <a:lnTo>
                    <a:pt x="111696" y="224497"/>
                  </a:lnTo>
                  <a:lnTo>
                    <a:pt x="111467" y="224497"/>
                  </a:lnTo>
                  <a:lnTo>
                    <a:pt x="112153" y="227037"/>
                  </a:lnTo>
                  <a:lnTo>
                    <a:pt x="111010" y="225767"/>
                  </a:lnTo>
                  <a:lnTo>
                    <a:pt x="110782" y="225767"/>
                  </a:lnTo>
                  <a:lnTo>
                    <a:pt x="110566" y="224497"/>
                  </a:lnTo>
                  <a:lnTo>
                    <a:pt x="110337" y="224497"/>
                  </a:lnTo>
                  <a:lnTo>
                    <a:pt x="110337" y="227037"/>
                  </a:lnTo>
                  <a:lnTo>
                    <a:pt x="109435" y="227037"/>
                  </a:lnTo>
                  <a:lnTo>
                    <a:pt x="109207" y="224497"/>
                  </a:lnTo>
                  <a:lnTo>
                    <a:pt x="106273" y="223227"/>
                  </a:lnTo>
                  <a:lnTo>
                    <a:pt x="107645" y="229577"/>
                  </a:lnTo>
                  <a:lnTo>
                    <a:pt x="106299" y="232117"/>
                  </a:lnTo>
                  <a:lnTo>
                    <a:pt x="104470" y="228307"/>
                  </a:lnTo>
                  <a:lnTo>
                    <a:pt x="101079" y="227037"/>
                  </a:lnTo>
                  <a:lnTo>
                    <a:pt x="100838" y="225767"/>
                  </a:lnTo>
                  <a:lnTo>
                    <a:pt x="98132" y="227037"/>
                  </a:lnTo>
                  <a:lnTo>
                    <a:pt x="98171" y="230847"/>
                  </a:lnTo>
                  <a:lnTo>
                    <a:pt x="96608" y="234657"/>
                  </a:lnTo>
                  <a:lnTo>
                    <a:pt x="93179" y="229577"/>
                  </a:lnTo>
                  <a:lnTo>
                    <a:pt x="90957" y="234657"/>
                  </a:lnTo>
                  <a:lnTo>
                    <a:pt x="87553" y="232117"/>
                  </a:lnTo>
                  <a:lnTo>
                    <a:pt x="88226" y="233387"/>
                  </a:lnTo>
                  <a:lnTo>
                    <a:pt x="88925" y="235927"/>
                  </a:lnTo>
                  <a:lnTo>
                    <a:pt x="88722" y="237197"/>
                  </a:lnTo>
                  <a:lnTo>
                    <a:pt x="87795" y="235927"/>
                  </a:lnTo>
                  <a:lnTo>
                    <a:pt x="88531" y="239737"/>
                  </a:lnTo>
                  <a:lnTo>
                    <a:pt x="86906" y="235927"/>
                  </a:lnTo>
                  <a:lnTo>
                    <a:pt x="87134" y="235927"/>
                  </a:lnTo>
                  <a:lnTo>
                    <a:pt x="85051" y="232117"/>
                  </a:lnTo>
                  <a:lnTo>
                    <a:pt x="84404" y="234657"/>
                  </a:lnTo>
                  <a:lnTo>
                    <a:pt x="83502" y="234657"/>
                  </a:lnTo>
                  <a:lnTo>
                    <a:pt x="85585" y="239737"/>
                  </a:lnTo>
                  <a:lnTo>
                    <a:pt x="82473" y="237197"/>
                  </a:lnTo>
                  <a:lnTo>
                    <a:pt x="80670" y="238467"/>
                  </a:lnTo>
                  <a:lnTo>
                    <a:pt x="79121" y="241007"/>
                  </a:lnTo>
                  <a:lnTo>
                    <a:pt x="76771" y="238467"/>
                  </a:lnTo>
                  <a:lnTo>
                    <a:pt x="76796" y="239737"/>
                  </a:lnTo>
                  <a:lnTo>
                    <a:pt x="76123" y="241007"/>
                  </a:lnTo>
                  <a:lnTo>
                    <a:pt x="76149" y="242277"/>
                  </a:lnTo>
                  <a:lnTo>
                    <a:pt x="75552" y="241007"/>
                  </a:lnTo>
                  <a:lnTo>
                    <a:pt x="74955" y="239737"/>
                  </a:lnTo>
                  <a:lnTo>
                    <a:pt x="72263" y="239737"/>
                  </a:lnTo>
                  <a:lnTo>
                    <a:pt x="70700" y="241007"/>
                  </a:lnTo>
                  <a:lnTo>
                    <a:pt x="70205" y="238467"/>
                  </a:lnTo>
                  <a:lnTo>
                    <a:pt x="69088" y="238467"/>
                  </a:lnTo>
                  <a:lnTo>
                    <a:pt x="72377" y="247357"/>
                  </a:lnTo>
                  <a:lnTo>
                    <a:pt x="71475" y="247357"/>
                  </a:lnTo>
                  <a:lnTo>
                    <a:pt x="70777" y="246087"/>
                  </a:lnTo>
                  <a:lnTo>
                    <a:pt x="70091" y="244817"/>
                  </a:lnTo>
                  <a:lnTo>
                    <a:pt x="69392" y="243547"/>
                  </a:lnTo>
                  <a:lnTo>
                    <a:pt x="67589" y="244817"/>
                  </a:lnTo>
                  <a:lnTo>
                    <a:pt x="64160" y="242277"/>
                  </a:lnTo>
                  <a:lnTo>
                    <a:pt x="64008" y="246087"/>
                  </a:lnTo>
                  <a:lnTo>
                    <a:pt x="63296" y="244817"/>
                  </a:lnTo>
                  <a:lnTo>
                    <a:pt x="62623" y="244817"/>
                  </a:lnTo>
                  <a:lnTo>
                    <a:pt x="58978" y="243547"/>
                  </a:lnTo>
                  <a:lnTo>
                    <a:pt x="60071" y="245516"/>
                  </a:lnTo>
                  <a:lnTo>
                    <a:pt x="59499" y="251167"/>
                  </a:lnTo>
                  <a:lnTo>
                    <a:pt x="58432" y="248627"/>
                  </a:lnTo>
                  <a:lnTo>
                    <a:pt x="59156" y="252437"/>
                  </a:lnTo>
                  <a:lnTo>
                    <a:pt x="59537" y="252437"/>
                  </a:lnTo>
                  <a:lnTo>
                    <a:pt x="58801" y="254977"/>
                  </a:lnTo>
                  <a:lnTo>
                    <a:pt x="58381" y="253707"/>
                  </a:lnTo>
                  <a:lnTo>
                    <a:pt x="57607" y="252437"/>
                  </a:lnTo>
                  <a:lnTo>
                    <a:pt x="56730" y="252437"/>
                  </a:lnTo>
                  <a:lnTo>
                    <a:pt x="58712" y="256247"/>
                  </a:lnTo>
                  <a:lnTo>
                    <a:pt x="56959" y="254977"/>
                  </a:lnTo>
                  <a:lnTo>
                    <a:pt x="56603" y="252437"/>
                  </a:lnTo>
                  <a:lnTo>
                    <a:pt x="55575" y="253707"/>
                  </a:lnTo>
                  <a:lnTo>
                    <a:pt x="56057" y="253707"/>
                  </a:lnTo>
                  <a:lnTo>
                    <a:pt x="56248" y="254977"/>
                  </a:lnTo>
                  <a:lnTo>
                    <a:pt x="56324" y="257517"/>
                  </a:lnTo>
                  <a:lnTo>
                    <a:pt x="56311" y="270217"/>
                  </a:lnTo>
                  <a:lnTo>
                    <a:pt x="55994" y="271487"/>
                  </a:lnTo>
                  <a:lnTo>
                    <a:pt x="55664" y="271487"/>
                  </a:lnTo>
                  <a:lnTo>
                    <a:pt x="55156" y="270217"/>
                  </a:lnTo>
                  <a:lnTo>
                    <a:pt x="54813" y="268947"/>
                  </a:lnTo>
                  <a:lnTo>
                    <a:pt x="55041" y="268947"/>
                  </a:lnTo>
                  <a:lnTo>
                    <a:pt x="55219" y="270217"/>
                  </a:lnTo>
                  <a:lnTo>
                    <a:pt x="56311" y="270217"/>
                  </a:lnTo>
                  <a:lnTo>
                    <a:pt x="56311" y="257517"/>
                  </a:lnTo>
                  <a:lnTo>
                    <a:pt x="54559" y="256374"/>
                  </a:lnTo>
                  <a:lnTo>
                    <a:pt x="54559" y="271487"/>
                  </a:lnTo>
                  <a:lnTo>
                    <a:pt x="54114" y="272757"/>
                  </a:lnTo>
                  <a:lnTo>
                    <a:pt x="54533" y="271487"/>
                  </a:lnTo>
                  <a:lnTo>
                    <a:pt x="54559" y="256374"/>
                  </a:lnTo>
                  <a:lnTo>
                    <a:pt x="54368" y="256247"/>
                  </a:lnTo>
                  <a:lnTo>
                    <a:pt x="53124" y="253707"/>
                  </a:lnTo>
                  <a:lnTo>
                    <a:pt x="53657" y="256247"/>
                  </a:lnTo>
                  <a:lnTo>
                    <a:pt x="54025" y="257517"/>
                  </a:lnTo>
                  <a:lnTo>
                    <a:pt x="53174" y="257517"/>
                  </a:lnTo>
                  <a:lnTo>
                    <a:pt x="52679" y="256247"/>
                  </a:lnTo>
                  <a:lnTo>
                    <a:pt x="52603" y="254977"/>
                  </a:lnTo>
                  <a:lnTo>
                    <a:pt x="51689" y="254977"/>
                  </a:lnTo>
                  <a:lnTo>
                    <a:pt x="51689" y="260057"/>
                  </a:lnTo>
                  <a:lnTo>
                    <a:pt x="49415" y="257517"/>
                  </a:lnTo>
                  <a:lnTo>
                    <a:pt x="48996" y="256247"/>
                  </a:lnTo>
                  <a:lnTo>
                    <a:pt x="48514" y="256247"/>
                  </a:lnTo>
                  <a:lnTo>
                    <a:pt x="49784" y="254977"/>
                  </a:lnTo>
                  <a:lnTo>
                    <a:pt x="50203" y="254977"/>
                  </a:lnTo>
                  <a:lnTo>
                    <a:pt x="51689" y="260057"/>
                  </a:lnTo>
                  <a:lnTo>
                    <a:pt x="51689" y="254977"/>
                  </a:lnTo>
                  <a:lnTo>
                    <a:pt x="50863" y="254977"/>
                  </a:lnTo>
                  <a:lnTo>
                    <a:pt x="49733" y="252437"/>
                  </a:lnTo>
                  <a:lnTo>
                    <a:pt x="48526" y="252437"/>
                  </a:lnTo>
                  <a:lnTo>
                    <a:pt x="47802" y="249897"/>
                  </a:lnTo>
                  <a:lnTo>
                    <a:pt x="47828" y="251167"/>
                  </a:lnTo>
                  <a:lnTo>
                    <a:pt x="48272" y="256247"/>
                  </a:lnTo>
                  <a:lnTo>
                    <a:pt x="46774" y="254977"/>
                  </a:lnTo>
                  <a:lnTo>
                    <a:pt x="46215" y="254977"/>
                  </a:lnTo>
                  <a:lnTo>
                    <a:pt x="45897" y="253707"/>
                  </a:lnTo>
                  <a:lnTo>
                    <a:pt x="45783" y="254977"/>
                  </a:lnTo>
                  <a:lnTo>
                    <a:pt x="44704" y="254977"/>
                  </a:lnTo>
                  <a:lnTo>
                    <a:pt x="44704" y="257644"/>
                  </a:lnTo>
                  <a:lnTo>
                    <a:pt x="44704" y="254977"/>
                  </a:lnTo>
                  <a:lnTo>
                    <a:pt x="44335" y="254228"/>
                  </a:lnTo>
                  <a:lnTo>
                    <a:pt x="44513" y="254977"/>
                  </a:lnTo>
                  <a:lnTo>
                    <a:pt x="44069" y="254977"/>
                  </a:lnTo>
                  <a:lnTo>
                    <a:pt x="44183" y="256247"/>
                  </a:lnTo>
                  <a:lnTo>
                    <a:pt x="43815" y="255003"/>
                  </a:lnTo>
                  <a:lnTo>
                    <a:pt x="43700" y="253707"/>
                  </a:lnTo>
                  <a:lnTo>
                    <a:pt x="44119" y="253707"/>
                  </a:lnTo>
                  <a:lnTo>
                    <a:pt x="43599" y="252437"/>
                  </a:lnTo>
                  <a:lnTo>
                    <a:pt x="42989" y="253707"/>
                  </a:lnTo>
                  <a:lnTo>
                    <a:pt x="42443" y="253707"/>
                  </a:lnTo>
                  <a:lnTo>
                    <a:pt x="43700" y="257517"/>
                  </a:lnTo>
                  <a:lnTo>
                    <a:pt x="42849" y="256247"/>
                  </a:lnTo>
                  <a:lnTo>
                    <a:pt x="43662" y="257517"/>
                  </a:lnTo>
                  <a:lnTo>
                    <a:pt x="44437" y="258711"/>
                  </a:lnTo>
                  <a:lnTo>
                    <a:pt x="44665" y="257708"/>
                  </a:lnTo>
                  <a:lnTo>
                    <a:pt x="44843" y="257873"/>
                  </a:lnTo>
                  <a:lnTo>
                    <a:pt x="44996" y="258051"/>
                  </a:lnTo>
                  <a:lnTo>
                    <a:pt x="45135" y="258191"/>
                  </a:lnTo>
                  <a:lnTo>
                    <a:pt x="44932" y="257517"/>
                  </a:lnTo>
                  <a:lnTo>
                    <a:pt x="46037" y="257517"/>
                  </a:lnTo>
                  <a:lnTo>
                    <a:pt x="46253" y="258711"/>
                  </a:lnTo>
                  <a:lnTo>
                    <a:pt x="46367" y="260057"/>
                  </a:lnTo>
                  <a:lnTo>
                    <a:pt x="45135" y="258787"/>
                  </a:lnTo>
                  <a:lnTo>
                    <a:pt x="46405" y="263867"/>
                  </a:lnTo>
                  <a:lnTo>
                    <a:pt x="44005" y="260057"/>
                  </a:lnTo>
                  <a:lnTo>
                    <a:pt x="41757" y="258787"/>
                  </a:lnTo>
                  <a:lnTo>
                    <a:pt x="40538" y="256247"/>
                  </a:lnTo>
                  <a:lnTo>
                    <a:pt x="39687" y="258787"/>
                  </a:lnTo>
                  <a:lnTo>
                    <a:pt x="37376" y="258787"/>
                  </a:lnTo>
                  <a:lnTo>
                    <a:pt x="38722" y="265137"/>
                  </a:lnTo>
                  <a:lnTo>
                    <a:pt x="38595" y="265137"/>
                  </a:lnTo>
                  <a:lnTo>
                    <a:pt x="37553" y="263867"/>
                  </a:lnTo>
                  <a:lnTo>
                    <a:pt x="37033" y="262597"/>
                  </a:lnTo>
                  <a:lnTo>
                    <a:pt x="37376" y="261327"/>
                  </a:lnTo>
                  <a:lnTo>
                    <a:pt x="37198" y="261327"/>
                  </a:lnTo>
                  <a:lnTo>
                    <a:pt x="36918" y="262597"/>
                  </a:lnTo>
                  <a:lnTo>
                    <a:pt x="35382" y="262597"/>
                  </a:lnTo>
                  <a:lnTo>
                    <a:pt x="34848" y="262597"/>
                  </a:lnTo>
                  <a:lnTo>
                    <a:pt x="34988" y="262991"/>
                  </a:lnTo>
                  <a:lnTo>
                    <a:pt x="35115" y="263309"/>
                  </a:lnTo>
                  <a:lnTo>
                    <a:pt x="36258" y="266407"/>
                  </a:lnTo>
                  <a:lnTo>
                    <a:pt x="34429" y="265137"/>
                  </a:lnTo>
                  <a:lnTo>
                    <a:pt x="34899" y="263867"/>
                  </a:lnTo>
                  <a:lnTo>
                    <a:pt x="34988" y="262991"/>
                  </a:lnTo>
                  <a:lnTo>
                    <a:pt x="34137" y="263867"/>
                  </a:lnTo>
                  <a:lnTo>
                    <a:pt x="33858" y="262597"/>
                  </a:lnTo>
                  <a:lnTo>
                    <a:pt x="31305" y="262597"/>
                  </a:lnTo>
                  <a:lnTo>
                    <a:pt x="30607" y="266407"/>
                  </a:lnTo>
                  <a:lnTo>
                    <a:pt x="29718" y="268947"/>
                  </a:lnTo>
                  <a:lnTo>
                    <a:pt x="27533" y="268947"/>
                  </a:lnTo>
                  <a:lnTo>
                    <a:pt x="22326" y="267677"/>
                  </a:lnTo>
                  <a:lnTo>
                    <a:pt x="21234" y="276567"/>
                  </a:lnTo>
                  <a:lnTo>
                    <a:pt x="15189" y="272757"/>
                  </a:lnTo>
                  <a:lnTo>
                    <a:pt x="13690" y="272757"/>
                  </a:lnTo>
                  <a:lnTo>
                    <a:pt x="14617" y="274027"/>
                  </a:lnTo>
                  <a:lnTo>
                    <a:pt x="14770" y="276567"/>
                  </a:lnTo>
                  <a:lnTo>
                    <a:pt x="13208" y="274027"/>
                  </a:lnTo>
                  <a:lnTo>
                    <a:pt x="13665" y="277837"/>
                  </a:lnTo>
                  <a:lnTo>
                    <a:pt x="13258" y="280377"/>
                  </a:lnTo>
                  <a:lnTo>
                    <a:pt x="7683" y="271487"/>
                  </a:lnTo>
                  <a:lnTo>
                    <a:pt x="7874" y="277837"/>
                  </a:lnTo>
                  <a:lnTo>
                    <a:pt x="9042" y="279107"/>
                  </a:lnTo>
                  <a:lnTo>
                    <a:pt x="8153" y="279107"/>
                  </a:lnTo>
                  <a:lnTo>
                    <a:pt x="7340" y="281647"/>
                  </a:lnTo>
                  <a:lnTo>
                    <a:pt x="6718" y="279920"/>
                  </a:lnTo>
                  <a:lnTo>
                    <a:pt x="7137" y="281647"/>
                  </a:lnTo>
                  <a:lnTo>
                    <a:pt x="5651" y="279107"/>
                  </a:lnTo>
                  <a:lnTo>
                    <a:pt x="5143" y="281647"/>
                  </a:lnTo>
                  <a:lnTo>
                    <a:pt x="3302" y="281647"/>
                  </a:lnTo>
                  <a:lnTo>
                    <a:pt x="2540" y="276567"/>
                  </a:lnTo>
                  <a:lnTo>
                    <a:pt x="444" y="276567"/>
                  </a:lnTo>
                  <a:lnTo>
                    <a:pt x="0" y="277837"/>
                  </a:lnTo>
                  <a:lnTo>
                    <a:pt x="444" y="281647"/>
                  </a:lnTo>
                  <a:lnTo>
                    <a:pt x="1181" y="282917"/>
                  </a:lnTo>
                  <a:lnTo>
                    <a:pt x="1524" y="282917"/>
                  </a:lnTo>
                  <a:lnTo>
                    <a:pt x="2387" y="284187"/>
                  </a:lnTo>
                  <a:lnTo>
                    <a:pt x="3111" y="285457"/>
                  </a:lnTo>
                  <a:lnTo>
                    <a:pt x="2832" y="286727"/>
                  </a:lnTo>
                  <a:lnTo>
                    <a:pt x="4787" y="290537"/>
                  </a:lnTo>
                  <a:lnTo>
                    <a:pt x="6413" y="295617"/>
                  </a:lnTo>
                  <a:lnTo>
                    <a:pt x="9512" y="298157"/>
                  </a:lnTo>
                  <a:lnTo>
                    <a:pt x="9372" y="294347"/>
                  </a:lnTo>
                  <a:lnTo>
                    <a:pt x="10744" y="296887"/>
                  </a:lnTo>
                  <a:lnTo>
                    <a:pt x="9867" y="296887"/>
                  </a:lnTo>
                  <a:lnTo>
                    <a:pt x="11353" y="298157"/>
                  </a:lnTo>
                  <a:lnTo>
                    <a:pt x="10833" y="296887"/>
                  </a:lnTo>
                  <a:lnTo>
                    <a:pt x="10655" y="295617"/>
                  </a:lnTo>
                  <a:lnTo>
                    <a:pt x="11264" y="296887"/>
                  </a:lnTo>
                  <a:lnTo>
                    <a:pt x="11811" y="296887"/>
                  </a:lnTo>
                  <a:lnTo>
                    <a:pt x="12230" y="298157"/>
                  </a:lnTo>
                  <a:lnTo>
                    <a:pt x="11785" y="295617"/>
                  </a:lnTo>
                  <a:lnTo>
                    <a:pt x="11569" y="294347"/>
                  </a:lnTo>
                  <a:lnTo>
                    <a:pt x="11341" y="293077"/>
                  </a:lnTo>
                  <a:lnTo>
                    <a:pt x="11607" y="291807"/>
                  </a:lnTo>
                  <a:lnTo>
                    <a:pt x="13093" y="293090"/>
                  </a:lnTo>
                  <a:lnTo>
                    <a:pt x="13703" y="295617"/>
                  </a:lnTo>
                  <a:lnTo>
                    <a:pt x="13512" y="293077"/>
                  </a:lnTo>
                  <a:lnTo>
                    <a:pt x="14160" y="294347"/>
                  </a:lnTo>
                  <a:lnTo>
                    <a:pt x="14325" y="295389"/>
                  </a:lnTo>
                  <a:lnTo>
                    <a:pt x="14249" y="294347"/>
                  </a:lnTo>
                  <a:lnTo>
                    <a:pt x="15557" y="294347"/>
                  </a:lnTo>
                  <a:lnTo>
                    <a:pt x="15151" y="293077"/>
                  </a:lnTo>
                  <a:lnTo>
                    <a:pt x="14744" y="291807"/>
                  </a:lnTo>
                  <a:lnTo>
                    <a:pt x="16484" y="294347"/>
                  </a:lnTo>
                  <a:lnTo>
                    <a:pt x="16408" y="291807"/>
                  </a:lnTo>
                  <a:lnTo>
                    <a:pt x="16370" y="290537"/>
                  </a:lnTo>
                  <a:lnTo>
                    <a:pt x="18262" y="294347"/>
                  </a:lnTo>
                  <a:lnTo>
                    <a:pt x="17983" y="293077"/>
                  </a:lnTo>
                  <a:lnTo>
                    <a:pt x="17716" y="290537"/>
                  </a:lnTo>
                  <a:lnTo>
                    <a:pt x="18173" y="290537"/>
                  </a:lnTo>
                  <a:lnTo>
                    <a:pt x="19545" y="295617"/>
                  </a:lnTo>
                  <a:lnTo>
                    <a:pt x="20104" y="290537"/>
                  </a:lnTo>
                  <a:lnTo>
                    <a:pt x="20243" y="289267"/>
                  </a:lnTo>
                  <a:lnTo>
                    <a:pt x="22504" y="295617"/>
                  </a:lnTo>
                  <a:lnTo>
                    <a:pt x="21094" y="290537"/>
                  </a:lnTo>
                  <a:lnTo>
                    <a:pt x="24091" y="291807"/>
                  </a:lnTo>
                  <a:lnTo>
                    <a:pt x="24130" y="290537"/>
                  </a:lnTo>
                  <a:lnTo>
                    <a:pt x="24180" y="289267"/>
                  </a:lnTo>
                  <a:lnTo>
                    <a:pt x="24472" y="290537"/>
                  </a:lnTo>
                  <a:lnTo>
                    <a:pt x="25146" y="290537"/>
                  </a:lnTo>
                  <a:lnTo>
                    <a:pt x="25984" y="291807"/>
                  </a:lnTo>
                  <a:lnTo>
                    <a:pt x="26822" y="291807"/>
                  </a:lnTo>
                  <a:lnTo>
                    <a:pt x="25717" y="289267"/>
                  </a:lnTo>
                  <a:lnTo>
                    <a:pt x="25158" y="287997"/>
                  </a:lnTo>
                  <a:lnTo>
                    <a:pt x="25869" y="286727"/>
                  </a:lnTo>
                  <a:lnTo>
                    <a:pt x="25387" y="284187"/>
                  </a:lnTo>
                  <a:lnTo>
                    <a:pt x="27914" y="287997"/>
                  </a:lnTo>
                  <a:lnTo>
                    <a:pt x="26898" y="289267"/>
                  </a:lnTo>
                  <a:lnTo>
                    <a:pt x="28778" y="291807"/>
                  </a:lnTo>
                  <a:lnTo>
                    <a:pt x="27330" y="289267"/>
                  </a:lnTo>
                  <a:lnTo>
                    <a:pt x="28854" y="287997"/>
                  </a:lnTo>
                  <a:lnTo>
                    <a:pt x="27406" y="286727"/>
                  </a:lnTo>
                  <a:lnTo>
                    <a:pt x="29083" y="287997"/>
                  </a:lnTo>
                  <a:lnTo>
                    <a:pt x="28473" y="286727"/>
                  </a:lnTo>
                  <a:lnTo>
                    <a:pt x="30251" y="289267"/>
                  </a:lnTo>
                  <a:lnTo>
                    <a:pt x="28879" y="286727"/>
                  </a:lnTo>
                  <a:lnTo>
                    <a:pt x="28194" y="285457"/>
                  </a:lnTo>
                  <a:lnTo>
                    <a:pt x="30492" y="289267"/>
                  </a:lnTo>
                  <a:lnTo>
                    <a:pt x="29705" y="285457"/>
                  </a:lnTo>
                  <a:lnTo>
                    <a:pt x="31711" y="287997"/>
                  </a:lnTo>
                  <a:lnTo>
                    <a:pt x="31991" y="290537"/>
                  </a:lnTo>
                  <a:lnTo>
                    <a:pt x="32181" y="289267"/>
                  </a:lnTo>
                  <a:lnTo>
                    <a:pt x="32270" y="287997"/>
                  </a:lnTo>
                  <a:lnTo>
                    <a:pt x="31559" y="285457"/>
                  </a:lnTo>
                  <a:lnTo>
                    <a:pt x="32359" y="284187"/>
                  </a:lnTo>
                  <a:lnTo>
                    <a:pt x="33337" y="287997"/>
                  </a:lnTo>
                  <a:lnTo>
                    <a:pt x="34607" y="289267"/>
                  </a:lnTo>
                  <a:lnTo>
                    <a:pt x="34975" y="287997"/>
                  </a:lnTo>
                  <a:lnTo>
                    <a:pt x="34086" y="284187"/>
                  </a:lnTo>
                  <a:lnTo>
                    <a:pt x="34747" y="284187"/>
                  </a:lnTo>
                  <a:lnTo>
                    <a:pt x="35052" y="285457"/>
                  </a:lnTo>
                  <a:lnTo>
                    <a:pt x="35471" y="285457"/>
                  </a:lnTo>
                  <a:lnTo>
                    <a:pt x="35242" y="284187"/>
                  </a:lnTo>
                  <a:lnTo>
                    <a:pt x="35013" y="282917"/>
                  </a:lnTo>
                  <a:lnTo>
                    <a:pt x="37884" y="284187"/>
                  </a:lnTo>
                  <a:lnTo>
                    <a:pt x="37452" y="281647"/>
                  </a:lnTo>
                  <a:lnTo>
                    <a:pt x="37782" y="281647"/>
                  </a:lnTo>
                  <a:lnTo>
                    <a:pt x="37363" y="281114"/>
                  </a:lnTo>
                  <a:lnTo>
                    <a:pt x="36804" y="280377"/>
                  </a:lnTo>
                  <a:lnTo>
                    <a:pt x="35953" y="277837"/>
                  </a:lnTo>
                  <a:lnTo>
                    <a:pt x="35394" y="276567"/>
                  </a:lnTo>
                  <a:lnTo>
                    <a:pt x="35839" y="276567"/>
                  </a:lnTo>
                  <a:lnTo>
                    <a:pt x="35255" y="274027"/>
                  </a:lnTo>
                  <a:lnTo>
                    <a:pt x="36499" y="276567"/>
                  </a:lnTo>
                  <a:lnTo>
                    <a:pt x="36182" y="276567"/>
                  </a:lnTo>
                  <a:lnTo>
                    <a:pt x="36563" y="277837"/>
                  </a:lnTo>
                  <a:lnTo>
                    <a:pt x="36779" y="277837"/>
                  </a:lnTo>
                  <a:lnTo>
                    <a:pt x="36817" y="276567"/>
                  </a:lnTo>
                  <a:lnTo>
                    <a:pt x="38125" y="279107"/>
                  </a:lnTo>
                  <a:lnTo>
                    <a:pt x="38150" y="276567"/>
                  </a:lnTo>
                  <a:lnTo>
                    <a:pt x="39319" y="276567"/>
                  </a:lnTo>
                  <a:lnTo>
                    <a:pt x="40957" y="280377"/>
                  </a:lnTo>
                  <a:lnTo>
                    <a:pt x="38239" y="279184"/>
                  </a:lnTo>
                  <a:lnTo>
                    <a:pt x="40398" y="280377"/>
                  </a:lnTo>
                  <a:lnTo>
                    <a:pt x="38785" y="280377"/>
                  </a:lnTo>
                  <a:lnTo>
                    <a:pt x="41910" y="285457"/>
                  </a:lnTo>
                  <a:lnTo>
                    <a:pt x="43078" y="285457"/>
                  </a:lnTo>
                  <a:lnTo>
                    <a:pt x="42075" y="282917"/>
                  </a:lnTo>
                  <a:lnTo>
                    <a:pt x="44018" y="282917"/>
                  </a:lnTo>
                  <a:lnTo>
                    <a:pt x="43535" y="281647"/>
                  </a:lnTo>
                  <a:lnTo>
                    <a:pt x="42684" y="280377"/>
                  </a:lnTo>
                  <a:lnTo>
                    <a:pt x="42202" y="279107"/>
                  </a:lnTo>
                  <a:lnTo>
                    <a:pt x="42887" y="274027"/>
                  </a:lnTo>
                  <a:lnTo>
                    <a:pt x="47637" y="285457"/>
                  </a:lnTo>
                  <a:lnTo>
                    <a:pt x="47256" y="280377"/>
                  </a:lnTo>
                  <a:lnTo>
                    <a:pt x="46672" y="279107"/>
                  </a:lnTo>
                  <a:lnTo>
                    <a:pt x="44958" y="274027"/>
                  </a:lnTo>
                  <a:lnTo>
                    <a:pt x="47078" y="276567"/>
                  </a:lnTo>
                  <a:lnTo>
                    <a:pt x="48361" y="280377"/>
                  </a:lnTo>
                  <a:lnTo>
                    <a:pt x="50025" y="279107"/>
                  </a:lnTo>
                  <a:lnTo>
                    <a:pt x="46799" y="274027"/>
                  </a:lnTo>
                  <a:lnTo>
                    <a:pt x="49479" y="276567"/>
                  </a:lnTo>
                  <a:lnTo>
                    <a:pt x="49860" y="277837"/>
                  </a:lnTo>
                  <a:lnTo>
                    <a:pt x="49301" y="277837"/>
                  </a:lnTo>
                  <a:lnTo>
                    <a:pt x="51625" y="280377"/>
                  </a:lnTo>
                  <a:lnTo>
                    <a:pt x="49060" y="275297"/>
                  </a:lnTo>
                  <a:lnTo>
                    <a:pt x="49822" y="275297"/>
                  </a:lnTo>
                  <a:lnTo>
                    <a:pt x="51460" y="277837"/>
                  </a:lnTo>
                  <a:lnTo>
                    <a:pt x="52806" y="277837"/>
                  </a:lnTo>
                  <a:lnTo>
                    <a:pt x="53251" y="275297"/>
                  </a:lnTo>
                  <a:lnTo>
                    <a:pt x="53479" y="274027"/>
                  </a:lnTo>
                  <a:lnTo>
                    <a:pt x="54940" y="272757"/>
                  </a:lnTo>
                  <a:lnTo>
                    <a:pt x="55270" y="274027"/>
                  </a:lnTo>
                  <a:lnTo>
                    <a:pt x="55448" y="275297"/>
                  </a:lnTo>
                  <a:lnTo>
                    <a:pt x="56299" y="275297"/>
                  </a:lnTo>
                  <a:lnTo>
                    <a:pt x="57772" y="272757"/>
                  </a:lnTo>
                  <a:lnTo>
                    <a:pt x="61175" y="274027"/>
                  </a:lnTo>
                  <a:lnTo>
                    <a:pt x="64173" y="275297"/>
                  </a:lnTo>
                  <a:lnTo>
                    <a:pt x="63703" y="271487"/>
                  </a:lnTo>
                  <a:lnTo>
                    <a:pt x="63919" y="271487"/>
                  </a:lnTo>
                  <a:lnTo>
                    <a:pt x="63804" y="270217"/>
                  </a:lnTo>
                  <a:lnTo>
                    <a:pt x="64198" y="270217"/>
                  </a:lnTo>
                  <a:lnTo>
                    <a:pt x="65163" y="271487"/>
                  </a:lnTo>
                  <a:lnTo>
                    <a:pt x="65239" y="272757"/>
                  </a:lnTo>
                  <a:lnTo>
                    <a:pt x="65633" y="270217"/>
                  </a:lnTo>
                  <a:lnTo>
                    <a:pt x="66725" y="266407"/>
                  </a:lnTo>
                  <a:lnTo>
                    <a:pt x="67094" y="265137"/>
                  </a:lnTo>
                  <a:lnTo>
                    <a:pt x="69989" y="267677"/>
                  </a:lnTo>
                  <a:lnTo>
                    <a:pt x="70065" y="268947"/>
                  </a:lnTo>
                  <a:lnTo>
                    <a:pt x="71780" y="268947"/>
                  </a:lnTo>
                  <a:lnTo>
                    <a:pt x="69418" y="263867"/>
                  </a:lnTo>
                  <a:lnTo>
                    <a:pt x="68821" y="262597"/>
                  </a:lnTo>
                  <a:lnTo>
                    <a:pt x="71120" y="265137"/>
                  </a:lnTo>
                  <a:lnTo>
                    <a:pt x="74282" y="265137"/>
                  </a:lnTo>
                  <a:lnTo>
                    <a:pt x="75425" y="262597"/>
                  </a:lnTo>
                  <a:lnTo>
                    <a:pt x="75996" y="261327"/>
                  </a:lnTo>
                  <a:lnTo>
                    <a:pt x="79883" y="265137"/>
                  </a:lnTo>
                  <a:lnTo>
                    <a:pt x="78816" y="261327"/>
                  </a:lnTo>
                  <a:lnTo>
                    <a:pt x="78460" y="260057"/>
                  </a:lnTo>
                  <a:lnTo>
                    <a:pt x="83261" y="265137"/>
                  </a:lnTo>
                  <a:lnTo>
                    <a:pt x="80924" y="260057"/>
                  </a:lnTo>
                  <a:lnTo>
                    <a:pt x="83654" y="261327"/>
                  </a:lnTo>
                  <a:lnTo>
                    <a:pt x="83680" y="262597"/>
                  </a:lnTo>
                  <a:lnTo>
                    <a:pt x="86614" y="263867"/>
                  </a:lnTo>
                  <a:lnTo>
                    <a:pt x="87287" y="263867"/>
                  </a:lnTo>
                  <a:lnTo>
                    <a:pt x="85877" y="260057"/>
                  </a:lnTo>
                  <a:lnTo>
                    <a:pt x="86296" y="258787"/>
                  </a:lnTo>
                  <a:lnTo>
                    <a:pt x="87630" y="262597"/>
                  </a:lnTo>
                  <a:lnTo>
                    <a:pt x="87198" y="258787"/>
                  </a:lnTo>
                  <a:lnTo>
                    <a:pt x="89281" y="262597"/>
                  </a:lnTo>
                  <a:lnTo>
                    <a:pt x="89573" y="261327"/>
                  </a:lnTo>
                  <a:lnTo>
                    <a:pt x="89255" y="261327"/>
                  </a:lnTo>
                  <a:lnTo>
                    <a:pt x="88442" y="260057"/>
                  </a:lnTo>
                  <a:lnTo>
                    <a:pt x="88099" y="258787"/>
                  </a:lnTo>
                  <a:lnTo>
                    <a:pt x="88531" y="257517"/>
                  </a:lnTo>
                  <a:lnTo>
                    <a:pt x="91490" y="260057"/>
                  </a:lnTo>
                  <a:lnTo>
                    <a:pt x="92189" y="261327"/>
                  </a:lnTo>
                  <a:lnTo>
                    <a:pt x="93484" y="257517"/>
                  </a:lnTo>
                  <a:lnTo>
                    <a:pt x="93700" y="258114"/>
                  </a:lnTo>
                  <a:lnTo>
                    <a:pt x="93687" y="257517"/>
                  </a:lnTo>
                  <a:lnTo>
                    <a:pt x="95351" y="263867"/>
                  </a:lnTo>
                  <a:lnTo>
                    <a:pt x="95300" y="260057"/>
                  </a:lnTo>
                  <a:lnTo>
                    <a:pt x="94856" y="260057"/>
                  </a:lnTo>
                  <a:lnTo>
                    <a:pt x="94386" y="257517"/>
                  </a:lnTo>
                  <a:lnTo>
                    <a:pt x="95758" y="260057"/>
                  </a:lnTo>
                  <a:lnTo>
                    <a:pt x="97091" y="258787"/>
                  </a:lnTo>
                  <a:lnTo>
                    <a:pt x="97751" y="257517"/>
                  </a:lnTo>
                  <a:lnTo>
                    <a:pt x="98463" y="260057"/>
                  </a:lnTo>
                  <a:lnTo>
                    <a:pt x="100457" y="260057"/>
                  </a:lnTo>
                  <a:lnTo>
                    <a:pt x="101790" y="257517"/>
                  </a:lnTo>
                  <a:lnTo>
                    <a:pt x="103797" y="256247"/>
                  </a:lnTo>
                  <a:lnTo>
                    <a:pt x="102666" y="256247"/>
                  </a:lnTo>
                  <a:lnTo>
                    <a:pt x="102209" y="254977"/>
                  </a:lnTo>
                  <a:lnTo>
                    <a:pt x="101269" y="252437"/>
                  </a:lnTo>
                  <a:lnTo>
                    <a:pt x="101727" y="251167"/>
                  </a:lnTo>
                  <a:lnTo>
                    <a:pt x="102019" y="251853"/>
                  </a:lnTo>
                  <a:lnTo>
                    <a:pt x="101942" y="251167"/>
                  </a:lnTo>
                  <a:lnTo>
                    <a:pt x="102844" y="251167"/>
                  </a:lnTo>
                  <a:lnTo>
                    <a:pt x="104000" y="253707"/>
                  </a:lnTo>
                  <a:lnTo>
                    <a:pt x="104013" y="254977"/>
                  </a:lnTo>
                  <a:lnTo>
                    <a:pt x="104444" y="253707"/>
                  </a:lnTo>
                  <a:lnTo>
                    <a:pt x="104902" y="254977"/>
                  </a:lnTo>
                  <a:lnTo>
                    <a:pt x="105384" y="256247"/>
                  </a:lnTo>
                  <a:lnTo>
                    <a:pt x="104927" y="255003"/>
                  </a:lnTo>
                  <a:lnTo>
                    <a:pt x="108305" y="258787"/>
                  </a:lnTo>
                  <a:lnTo>
                    <a:pt x="107378" y="254977"/>
                  </a:lnTo>
                  <a:lnTo>
                    <a:pt x="107835" y="256247"/>
                  </a:lnTo>
                  <a:lnTo>
                    <a:pt x="109842" y="254977"/>
                  </a:lnTo>
                  <a:lnTo>
                    <a:pt x="110274" y="253707"/>
                  </a:lnTo>
                  <a:lnTo>
                    <a:pt x="111848" y="253707"/>
                  </a:lnTo>
                  <a:lnTo>
                    <a:pt x="110693" y="251167"/>
                  </a:lnTo>
                  <a:lnTo>
                    <a:pt x="111594" y="251167"/>
                  </a:lnTo>
                  <a:lnTo>
                    <a:pt x="111125" y="248627"/>
                  </a:lnTo>
                  <a:lnTo>
                    <a:pt x="112712" y="248627"/>
                  </a:lnTo>
                  <a:lnTo>
                    <a:pt x="114973" y="249897"/>
                  </a:lnTo>
                  <a:lnTo>
                    <a:pt x="116306" y="249897"/>
                  </a:lnTo>
                  <a:lnTo>
                    <a:pt x="116751" y="247357"/>
                  </a:lnTo>
                  <a:lnTo>
                    <a:pt x="117856" y="247357"/>
                  </a:lnTo>
                  <a:lnTo>
                    <a:pt x="117881" y="248627"/>
                  </a:lnTo>
                  <a:lnTo>
                    <a:pt x="119443" y="247357"/>
                  </a:lnTo>
                  <a:lnTo>
                    <a:pt x="119888" y="247357"/>
                  </a:lnTo>
                  <a:lnTo>
                    <a:pt x="121221" y="244817"/>
                  </a:lnTo>
                  <a:lnTo>
                    <a:pt x="120548" y="243547"/>
                  </a:lnTo>
                  <a:lnTo>
                    <a:pt x="120091" y="243547"/>
                  </a:lnTo>
                  <a:lnTo>
                    <a:pt x="119862" y="242277"/>
                  </a:lnTo>
                  <a:lnTo>
                    <a:pt x="120091" y="242277"/>
                  </a:lnTo>
                  <a:lnTo>
                    <a:pt x="121208" y="243547"/>
                  </a:lnTo>
                  <a:lnTo>
                    <a:pt x="121666" y="244817"/>
                  </a:lnTo>
                  <a:lnTo>
                    <a:pt x="122339" y="241007"/>
                  </a:lnTo>
                  <a:lnTo>
                    <a:pt x="122567" y="239737"/>
                  </a:lnTo>
                  <a:lnTo>
                    <a:pt x="130454" y="249897"/>
                  </a:lnTo>
                  <a:lnTo>
                    <a:pt x="130213" y="243547"/>
                  </a:lnTo>
                  <a:lnTo>
                    <a:pt x="131114" y="239737"/>
                  </a:lnTo>
                  <a:lnTo>
                    <a:pt x="132232" y="239737"/>
                  </a:lnTo>
                  <a:lnTo>
                    <a:pt x="131330" y="242277"/>
                  </a:lnTo>
                  <a:lnTo>
                    <a:pt x="132689" y="243547"/>
                  </a:lnTo>
                  <a:lnTo>
                    <a:pt x="133121" y="238467"/>
                  </a:lnTo>
                  <a:lnTo>
                    <a:pt x="136410" y="242277"/>
                  </a:lnTo>
                  <a:lnTo>
                    <a:pt x="137058" y="238467"/>
                  </a:lnTo>
                  <a:lnTo>
                    <a:pt x="141554" y="246087"/>
                  </a:lnTo>
                  <a:lnTo>
                    <a:pt x="141757" y="238467"/>
                  </a:lnTo>
                  <a:lnTo>
                    <a:pt x="141782" y="237197"/>
                  </a:lnTo>
                  <a:lnTo>
                    <a:pt x="141820" y="235927"/>
                  </a:lnTo>
                  <a:lnTo>
                    <a:pt x="145669" y="239737"/>
                  </a:lnTo>
                  <a:lnTo>
                    <a:pt x="144843" y="238467"/>
                  </a:lnTo>
                  <a:lnTo>
                    <a:pt x="144627" y="237197"/>
                  </a:lnTo>
                  <a:lnTo>
                    <a:pt x="145186" y="238366"/>
                  </a:lnTo>
                  <a:lnTo>
                    <a:pt x="145110" y="237197"/>
                  </a:lnTo>
                  <a:lnTo>
                    <a:pt x="146189" y="235927"/>
                  </a:lnTo>
                  <a:lnTo>
                    <a:pt x="147281" y="234657"/>
                  </a:lnTo>
                  <a:lnTo>
                    <a:pt x="148374" y="233387"/>
                  </a:lnTo>
                  <a:lnTo>
                    <a:pt x="154736" y="235927"/>
                  </a:lnTo>
                  <a:lnTo>
                    <a:pt x="161378" y="235927"/>
                  </a:lnTo>
                  <a:lnTo>
                    <a:pt x="160070" y="233387"/>
                  </a:lnTo>
                  <a:lnTo>
                    <a:pt x="159423" y="232117"/>
                  </a:lnTo>
                  <a:lnTo>
                    <a:pt x="157467" y="228307"/>
                  </a:lnTo>
                  <a:lnTo>
                    <a:pt x="156806" y="227037"/>
                  </a:lnTo>
                  <a:lnTo>
                    <a:pt x="160477" y="229577"/>
                  </a:lnTo>
                  <a:lnTo>
                    <a:pt x="161264" y="233387"/>
                  </a:lnTo>
                  <a:lnTo>
                    <a:pt x="162801" y="228307"/>
                  </a:lnTo>
                  <a:lnTo>
                    <a:pt x="167741" y="230847"/>
                  </a:lnTo>
                  <a:lnTo>
                    <a:pt x="168617" y="228307"/>
                  </a:lnTo>
                  <a:lnTo>
                    <a:pt x="169049" y="227037"/>
                  </a:lnTo>
                  <a:lnTo>
                    <a:pt x="169481" y="225767"/>
                  </a:lnTo>
                  <a:lnTo>
                    <a:pt x="169595" y="227037"/>
                  </a:lnTo>
                  <a:lnTo>
                    <a:pt x="169989" y="228307"/>
                  </a:lnTo>
                  <a:lnTo>
                    <a:pt x="169684" y="228307"/>
                  </a:lnTo>
                  <a:lnTo>
                    <a:pt x="171310" y="229577"/>
                  </a:lnTo>
                  <a:lnTo>
                    <a:pt x="172135" y="227037"/>
                  </a:lnTo>
                  <a:lnTo>
                    <a:pt x="171361" y="225767"/>
                  </a:lnTo>
                  <a:lnTo>
                    <a:pt x="171932" y="225767"/>
                  </a:lnTo>
                  <a:lnTo>
                    <a:pt x="172199" y="227037"/>
                  </a:lnTo>
                  <a:lnTo>
                    <a:pt x="172872" y="228307"/>
                  </a:lnTo>
                  <a:lnTo>
                    <a:pt x="174104" y="229577"/>
                  </a:lnTo>
                  <a:lnTo>
                    <a:pt x="173507" y="225767"/>
                  </a:lnTo>
                  <a:lnTo>
                    <a:pt x="173304" y="224497"/>
                  </a:lnTo>
                  <a:lnTo>
                    <a:pt x="174675" y="226796"/>
                  </a:lnTo>
                  <a:lnTo>
                    <a:pt x="174650" y="225767"/>
                  </a:lnTo>
                  <a:lnTo>
                    <a:pt x="176784" y="227037"/>
                  </a:lnTo>
                  <a:lnTo>
                    <a:pt x="176022" y="225767"/>
                  </a:lnTo>
                  <a:lnTo>
                    <a:pt x="175260" y="224497"/>
                  </a:lnTo>
                  <a:lnTo>
                    <a:pt x="176961" y="225767"/>
                  </a:lnTo>
                  <a:lnTo>
                    <a:pt x="176974" y="224497"/>
                  </a:lnTo>
                  <a:lnTo>
                    <a:pt x="176974" y="223227"/>
                  </a:lnTo>
                  <a:lnTo>
                    <a:pt x="176987" y="221957"/>
                  </a:lnTo>
                  <a:lnTo>
                    <a:pt x="178574" y="223227"/>
                  </a:lnTo>
                  <a:lnTo>
                    <a:pt x="177939" y="220687"/>
                  </a:lnTo>
                  <a:lnTo>
                    <a:pt x="181152" y="224497"/>
                  </a:lnTo>
                  <a:lnTo>
                    <a:pt x="179603" y="219417"/>
                  </a:lnTo>
                  <a:lnTo>
                    <a:pt x="181317" y="224497"/>
                  </a:lnTo>
                  <a:lnTo>
                    <a:pt x="183083" y="221957"/>
                  </a:lnTo>
                  <a:lnTo>
                    <a:pt x="182968" y="220687"/>
                  </a:lnTo>
                  <a:lnTo>
                    <a:pt x="183261" y="221957"/>
                  </a:lnTo>
                  <a:lnTo>
                    <a:pt x="184162" y="220687"/>
                  </a:lnTo>
                  <a:lnTo>
                    <a:pt x="184518" y="222618"/>
                  </a:lnTo>
                  <a:lnTo>
                    <a:pt x="184632" y="223227"/>
                  </a:lnTo>
                  <a:lnTo>
                    <a:pt x="185445" y="223227"/>
                  </a:lnTo>
                  <a:lnTo>
                    <a:pt x="185877" y="221957"/>
                  </a:lnTo>
                  <a:lnTo>
                    <a:pt x="185356" y="220687"/>
                  </a:lnTo>
                  <a:lnTo>
                    <a:pt x="184823" y="219417"/>
                  </a:lnTo>
                  <a:lnTo>
                    <a:pt x="188480" y="224497"/>
                  </a:lnTo>
                  <a:lnTo>
                    <a:pt x="187337" y="219417"/>
                  </a:lnTo>
                  <a:lnTo>
                    <a:pt x="186766" y="216877"/>
                  </a:lnTo>
                  <a:lnTo>
                    <a:pt x="186194" y="214337"/>
                  </a:lnTo>
                  <a:lnTo>
                    <a:pt x="189801" y="220687"/>
                  </a:lnTo>
                  <a:lnTo>
                    <a:pt x="191325" y="216877"/>
                  </a:lnTo>
                  <a:lnTo>
                    <a:pt x="192722" y="214744"/>
                  </a:lnTo>
                  <a:lnTo>
                    <a:pt x="194462" y="218147"/>
                  </a:lnTo>
                  <a:lnTo>
                    <a:pt x="195503" y="216242"/>
                  </a:lnTo>
                  <a:lnTo>
                    <a:pt x="192849" y="214553"/>
                  </a:lnTo>
                  <a:lnTo>
                    <a:pt x="192989" y="214337"/>
                  </a:lnTo>
                  <a:lnTo>
                    <a:pt x="194805" y="213067"/>
                  </a:lnTo>
                  <a:lnTo>
                    <a:pt x="195846" y="215404"/>
                  </a:lnTo>
                  <a:lnTo>
                    <a:pt x="195580" y="211797"/>
                  </a:lnTo>
                  <a:lnTo>
                    <a:pt x="198882" y="211797"/>
                  </a:lnTo>
                  <a:lnTo>
                    <a:pt x="198564" y="214337"/>
                  </a:lnTo>
                  <a:lnTo>
                    <a:pt x="200075" y="211797"/>
                  </a:lnTo>
                  <a:lnTo>
                    <a:pt x="202933" y="213067"/>
                  </a:lnTo>
                  <a:lnTo>
                    <a:pt x="203403" y="211797"/>
                  </a:lnTo>
                  <a:lnTo>
                    <a:pt x="203873" y="210527"/>
                  </a:lnTo>
                  <a:lnTo>
                    <a:pt x="204050" y="210527"/>
                  </a:lnTo>
                  <a:lnTo>
                    <a:pt x="204012" y="211797"/>
                  </a:lnTo>
                  <a:lnTo>
                    <a:pt x="205066" y="211797"/>
                  </a:lnTo>
                  <a:lnTo>
                    <a:pt x="204241" y="210527"/>
                  </a:lnTo>
                  <a:lnTo>
                    <a:pt x="204076" y="210527"/>
                  </a:lnTo>
                  <a:lnTo>
                    <a:pt x="203200" y="209257"/>
                  </a:lnTo>
                  <a:lnTo>
                    <a:pt x="202323" y="207987"/>
                  </a:lnTo>
                  <a:lnTo>
                    <a:pt x="203098" y="204419"/>
                  </a:lnTo>
                  <a:lnTo>
                    <a:pt x="204266" y="207987"/>
                  </a:lnTo>
                  <a:lnTo>
                    <a:pt x="205066" y="202907"/>
                  </a:lnTo>
                  <a:lnTo>
                    <a:pt x="206921" y="210527"/>
                  </a:lnTo>
                  <a:lnTo>
                    <a:pt x="206971" y="209257"/>
                  </a:lnTo>
                  <a:lnTo>
                    <a:pt x="206375" y="207987"/>
                  </a:lnTo>
                  <a:lnTo>
                    <a:pt x="206883" y="207987"/>
                  </a:lnTo>
                  <a:lnTo>
                    <a:pt x="207314" y="209257"/>
                  </a:lnTo>
                  <a:lnTo>
                    <a:pt x="207556" y="210527"/>
                  </a:lnTo>
                  <a:lnTo>
                    <a:pt x="208457" y="209257"/>
                  </a:lnTo>
                  <a:lnTo>
                    <a:pt x="207784" y="207987"/>
                  </a:lnTo>
                  <a:lnTo>
                    <a:pt x="207124" y="206717"/>
                  </a:lnTo>
                  <a:lnTo>
                    <a:pt x="208356" y="206717"/>
                  </a:lnTo>
                  <a:lnTo>
                    <a:pt x="208749" y="207987"/>
                  </a:lnTo>
                  <a:lnTo>
                    <a:pt x="208965" y="209257"/>
                  </a:lnTo>
                  <a:lnTo>
                    <a:pt x="208788" y="206717"/>
                  </a:lnTo>
                  <a:lnTo>
                    <a:pt x="208711" y="205447"/>
                  </a:lnTo>
                  <a:lnTo>
                    <a:pt x="210210" y="205447"/>
                  </a:lnTo>
                  <a:lnTo>
                    <a:pt x="210578" y="206527"/>
                  </a:lnTo>
                  <a:lnTo>
                    <a:pt x="211975" y="205447"/>
                  </a:lnTo>
                  <a:lnTo>
                    <a:pt x="211658" y="202907"/>
                  </a:lnTo>
                  <a:lnTo>
                    <a:pt x="211505" y="201637"/>
                  </a:lnTo>
                  <a:lnTo>
                    <a:pt x="211340" y="200367"/>
                  </a:lnTo>
                  <a:lnTo>
                    <a:pt x="213995" y="201637"/>
                  </a:lnTo>
                  <a:lnTo>
                    <a:pt x="215087" y="205447"/>
                  </a:lnTo>
                  <a:lnTo>
                    <a:pt x="215188" y="202907"/>
                  </a:lnTo>
                  <a:lnTo>
                    <a:pt x="216725" y="206717"/>
                  </a:lnTo>
                  <a:lnTo>
                    <a:pt x="217347" y="205447"/>
                  </a:lnTo>
                  <a:lnTo>
                    <a:pt x="216230" y="202907"/>
                  </a:lnTo>
                  <a:lnTo>
                    <a:pt x="217157" y="202907"/>
                  </a:lnTo>
                  <a:lnTo>
                    <a:pt x="216928" y="200367"/>
                  </a:lnTo>
                  <a:lnTo>
                    <a:pt x="218008" y="200367"/>
                  </a:lnTo>
                  <a:lnTo>
                    <a:pt x="218097" y="199097"/>
                  </a:lnTo>
                  <a:lnTo>
                    <a:pt x="218198" y="197827"/>
                  </a:lnTo>
                  <a:lnTo>
                    <a:pt x="216103" y="195287"/>
                  </a:lnTo>
                  <a:lnTo>
                    <a:pt x="217716" y="196557"/>
                  </a:lnTo>
                  <a:lnTo>
                    <a:pt x="218643" y="196557"/>
                  </a:lnTo>
                  <a:lnTo>
                    <a:pt x="219964" y="197827"/>
                  </a:lnTo>
                  <a:lnTo>
                    <a:pt x="219938" y="195287"/>
                  </a:lnTo>
                  <a:lnTo>
                    <a:pt x="220980" y="195287"/>
                  </a:lnTo>
                  <a:lnTo>
                    <a:pt x="221602" y="196557"/>
                  </a:lnTo>
                  <a:lnTo>
                    <a:pt x="222402" y="200367"/>
                  </a:lnTo>
                  <a:lnTo>
                    <a:pt x="222834" y="200367"/>
                  </a:lnTo>
                  <a:lnTo>
                    <a:pt x="222072" y="197827"/>
                  </a:lnTo>
                  <a:lnTo>
                    <a:pt x="224637" y="199097"/>
                  </a:lnTo>
                  <a:lnTo>
                    <a:pt x="224396" y="197827"/>
                  </a:lnTo>
                  <a:lnTo>
                    <a:pt x="224218" y="196862"/>
                  </a:lnTo>
                  <a:lnTo>
                    <a:pt x="224624" y="197561"/>
                  </a:lnTo>
                  <a:lnTo>
                    <a:pt x="224396" y="196557"/>
                  </a:lnTo>
                  <a:lnTo>
                    <a:pt x="225336" y="196557"/>
                  </a:lnTo>
                  <a:lnTo>
                    <a:pt x="225856" y="199097"/>
                  </a:lnTo>
                  <a:lnTo>
                    <a:pt x="227317" y="197827"/>
                  </a:lnTo>
                  <a:lnTo>
                    <a:pt x="226098" y="196557"/>
                  </a:lnTo>
                  <a:lnTo>
                    <a:pt x="223659" y="194017"/>
                  </a:lnTo>
                  <a:lnTo>
                    <a:pt x="225945" y="195287"/>
                  </a:lnTo>
                  <a:lnTo>
                    <a:pt x="226098" y="196557"/>
                  </a:lnTo>
                  <a:lnTo>
                    <a:pt x="227914" y="196557"/>
                  </a:lnTo>
                  <a:lnTo>
                    <a:pt x="228320" y="194017"/>
                  </a:lnTo>
                  <a:lnTo>
                    <a:pt x="230187" y="194017"/>
                  </a:lnTo>
                  <a:lnTo>
                    <a:pt x="232016" y="197827"/>
                  </a:lnTo>
                  <a:lnTo>
                    <a:pt x="229323" y="195287"/>
                  </a:lnTo>
                  <a:lnTo>
                    <a:pt x="229476" y="195656"/>
                  </a:lnTo>
                  <a:lnTo>
                    <a:pt x="229006" y="196596"/>
                  </a:lnTo>
                  <a:lnTo>
                    <a:pt x="230149" y="197942"/>
                  </a:lnTo>
                  <a:lnTo>
                    <a:pt x="229641" y="196037"/>
                  </a:lnTo>
                  <a:lnTo>
                    <a:pt x="231000" y="199097"/>
                  </a:lnTo>
                  <a:lnTo>
                    <a:pt x="232740" y="197827"/>
                  </a:lnTo>
                  <a:lnTo>
                    <a:pt x="233426" y="192747"/>
                  </a:lnTo>
                  <a:lnTo>
                    <a:pt x="235191" y="192747"/>
                  </a:lnTo>
                  <a:lnTo>
                    <a:pt x="233883" y="188937"/>
                  </a:lnTo>
                  <a:lnTo>
                    <a:pt x="233451" y="187667"/>
                  </a:lnTo>
                  <a:lnTo>
                    <a:pt x="237642" y="194017"/>
                  </a:lnTo>
                  <a:lnTo>
                    <a:pt x="237655" y="191477"/>
                  </a:lnTo>
                  <a:lnTo>
                    <a:pt x="237693" y="193052"/>
                  </a:lnTo>
                  <a:lnTo>
                    <a:pt x="238467" y="195287"/>
                  </a:lnTo>
                  <a:lnTo>
                    <a:pt x="238302" y="194017"/>
                  </a:lnTo>
                  <a:lnTo>
                    <a:pt x="239953" y="194017"/>
                  </a:lnTo>
                  <a:lnTo>
                    <a:pt x="240538" y="191477"/>
                  </a:lnTo>
                  <a:lnTo>
                    <a:pt x="241922" y="188937"/>
                  </a:lnTo>
                  <a:lnTo>
                    <a:pt x="242176" y="190207"/>
                  </a:lnTo>
                  <a:lnTo>
                    <a:pt x="243433" y="191477"/>
                  </a:lnTo>
                  <a:lnTo>
                    <a:pt x="244513" y="190207"/>
                  </a:lnTo>
                  <a:lnTo>
                    <a:pt x="245592" y="191477"/>
                  </a:lnTo>
                  <a:lnTo>
                    <a:pt x="245338" y="190207"/>
                  </a:lnTo>
                  <a:lnTo>
                    <a:pt x="245910" y="190207"/>
                  </a:lnTo>
                  <a:lnTo>
                    <a:pt x="245389" y="188937"/>
                  </a:lnTo>
                  <a:lnTo>
                    <a:pt x="244856" y="187667"/>
                  </a:lnTo>
                  <a:lnTo>
                    <a:pt x="247802" y="190207"/>
                  </a:lnTo>
                  <a:lnTo>
                    <a:pt x="249250" y="187667"/>
                  </a:lnTo>
                  <a:lnTo>
                    <a:pt x="250532" y="186397"/>
                  </a:lnTo>
                  <a:lnTo>
                    <a:pt x="253034" y="187667"/>
                  </a:lnTo>
                  <a:lnTo>
                    <a:pt x="252768" y="187667"/>
                  </a:lnTo>
                  <a:lnTo>
                    <a:pt x="252818" y="188937"/>
                  </a:lnTo>
                  <a:lnTo>
                    <a:pt x="253034" y="188937"/>
                  </a:lnTo>
                  <a:lnTo>
                    <a:pt x="254558" y="186397"/>
                  </a:lnTo>
                  <a:lnTo>
                    <a:pt x="254050" y="185127"/>
                  </a:lnTo>
                  <a:lnTo>
                    <a:pt x="253530" y="183857"/>
                  </a:lnTo>
                  <a:lnTo>
                    <a:pt x="253771" y="185127"/>
                  </a:lnTo>
                  <a:lnTo>
                    <a:pt x="252691" y="183857"/>
                  </a:lnTo>
                  <a:lnTo>
                    <a:pt x="252437" y="182587"/>
                  </a:lnTo>
                  <a:lnTo>
                    <a:pt x="252590" y="181317"/>
                  </a:lnTo>
                  <a:lnTo>
                    <a:pt x="253085" y="181317"/>
                  </a:lnTo>
                  <a:lnTo>
                    <a:pt x="252755" y="182587"/>
                  </a:lnTo>
                  <a:lnTo>
                    <a:pt x="254469" y="183857"/>
                  </a:lnTo>
                  <a:lnTo>
                    <a:pt x="254939" y="184543"/>
                  </a:lnTo>
                  <a:lnTo>
                    <a:pt x="254901" y="184378"/>
                  </a:lnTo>
                  <a:lnTo>
                    <a:pt x="255524" y="185305"/>
                  </a:lnTo>
                  <a:lnTo>
                    <a:pt x="255625" y="185470"/>
                  </a:lnTo>
                  <a:lnTo>
                    <a:pt x="257111" y="187667"/>
                  </a:lnTo>
                  <a:lnTo>
                    <a:pt x="255346" y="183857"/>
                  </a:lnTo>
                  <a:lnTo>
                    <a:pt x="254165" y="181317"/>
                  </a:lnTo>
                  <a:lnTo>
                    <a:pt x="252984" y="178777"/>
                  </a:lnTo>
                  <a:lnTo>
                    <a:pt x="255435" y="181317"/>
                  </a:lnTo>
                  <a:lnTo>
                    <a:pt x="255816" y="182587"/>
                  </a:lnTo>
                  <a:lnTo>
                    <a:pt x="256108" y="181317"/>
                  </a:lnTo>
                  <a:lnTo>
                    <a:pt x="256006" y="180047"/>
                  </a:lnTo>
                  <a:lnTo>
                    <a:pt x="256705" y="180047"/>
                  </a:lnTo>
                  <a:lnTo>
                    <a:pt x="257924" y="182587"/>
                  </a:lnTo>
                  <a:lnTo>
                    <a:pt x="256603" y="181317"/>
                  </a:lnTo>
                  <a:lnTo>
                    <a:pt x="257378" y="183857"/>
                  </a:lnTo>
                  <a:lnTo>
                    <a:pt x="258127" y="182587"/>
                  </a:lnTo>
                  <a:lnTo>
                    <a:pt x="257606" y="180047"/>
                  </a:lnTo>
                  <a:lnTo>
                    <a:pt x="257340" y="178777"/>
                  </a:lnTo>
                  <a:lnTo>
                    <a:pt x="257086" y="177507"/>
                  </a:lnTo>
                  <a:lnTo>
                    <a:pt x="258800" y="180047"/>
                  </a:lnTo>
                  <a:lnTo>
                    <a:pt x="258724" y="181317"/>
                  </a:lnTo>
                  <a:lnTo>
                    <a:pt x="258241" y="181317"/>
                  </a:lnTo>
                  <a:lnTo>
                    <a:pt x="258165" y="182587"/>
                  </a:lnTo>
                  <a:lnTo>
                    <a:pt x="260134" y="185127"/>
                  </a:lnTo>
                  <a:lnTo>
                    <a:pt x="259930" y="183857"/>
                  </a:lnTo>
                  <a:lnTo>
                    <a:pt x="260616" y="183857"/>
                  </a:lnTo>
                  <a:lnTo>
                    <a:pt x="262509" y="185127"/>
                  </a:lnTo>
                  <a:lnTo>
                    <a:pt x="261835" y="183857"/>
                  </a:lnTo>
                  <a:lnTo>
                    <a:pt x="260261" y="177507"/>
                  </a:lnTo>
                  <a:lnTo>
                    <a:pt x="263347" y="182499"/>
                  </a:lnTo>
                  <a:lnTo>
                    <a:pt x="263271" y="180797"/>
                  </a:lnTo>
                  <a:lnTo>
                    <a:pt x="263385" y="182372"/>
                  </a:lnTo>
                  <a:lnTo>
                    <a:pt x="263779" y="180047"/>
                  </a:lnTo>
                  <a:lnTo>
                    <a:pt x="264795" y="182587"/>
                  </a:lnTo>
                  <a:lnTo>
                    <a:pt x="264985" y="182956"/>
                  </a:lnTo>
                  <a:lnTo>
                    <a:pt x="265455" y="183857"/>
                  </a:lnTo>
                  <a:lnTo>
                    <a:pt x="266331" y="183857"/>
                  </a:lnTo>
                  <a:lnTo>
                    <a:pt x="266484" y="185127"/>
                  </a:lnTo>
                  <a:lnTo>
                    <a:pt x="266217" y="182587"/>
                  </a:lnTo>
                  <a:lnTo>
                    <a:pt x="268249" y="186397"/>
                  </a:lnTo>
                  <a:lnTo>
                    <a:pt x="267843" y="182587"/>
                  </a:lnTo>
                  <a:lnTo>
                    <a:pt x="268236" y="183857"/>
                  </a:lnTo>
                  <a:lnTo>
                    <a:pt x="268363" y="183375"/>
                  </a:lnTo>
                  <a:lnTo>
                    <a:pt x="268122" y="182587"/>
                  </a:lnTo>
                  <a:lnTo>
                    <a:pt x="268147" y="180047"/>
                  </a:lnTo>
                  <a:lnTo>
                    <a:pt x="268173" y="178777"/>
                  </a:lnTo>
                  <a:lnTo>
                    <a:pt x="272605" y="185127"/>
                  </a:lnTo>
                  <a:lnTo>
                    <a:pt x="272770" y="180047"/>
                  </a:lnTo>
                  <a:lnTo>
                    <a:pt x="273215" y="178777"/>
                  </a:lnTo>
                  <a:lnTo>
                    <a:pt x="273621" y="177647"/>
                  </a:lnTo>
                  <a:lnTo>
                    <a:pt x="273545" y="176987"/>
                  </a:lnTo>
                  <a:lnTo>
                    <a:pt x="272757" y="173697"/>
                  </a:lnTo>
                  <a:lnTo>
                    <a:pt x="273634" y="172427"/>
                  </a:lnTo>
                  <a:lnTo>
                    <a:pt x="274701" y="173697"/>
                  </a:lnTo>
                  <a:lnTo>
                    <a:pt x="274510" y="176237"/>
                  </a:lnTo>
                  <a:lnTo>
                    <a:pt x="276364" y="176237"/>
                  </a:lnTo>
                  <a:lnTo>
                    <a:pt x="276707" y="174967"/>
                  </a:lnTo>
                  <a:lnTo>
                    <a:pt x="276872" y="176237"/>
                  </a:lnTo>
                  <a:lnTo>
                    <a:pt x="277914" y="177507"/>
                  </a:lnTo>
                  <a:lnTo>
                    <a:pt x="278434" y="177507"/>
                  </a:lnTo>
                  <a:close/>
                </a:path>
                <a:path w="709294" h="298450">
                  <a:moveTo>
                    <a:pt x="278765" y="179108"/>
                  </a:moveTo>
                  <a:lnTo>
                    <a:pt x="278561" y="179260"/>
                  </a:lnTo>
                  <a:lnTo>
                    <a:pt x="278726" y="179247"/>
                  </a:lnTo>
                  <a:lnTo>
                    <a:pt x="278765" y="179108"/>
                  </a:lnTo>
                  <a:close/>
                </a:path>
                <a:path w="709294" h="298450">
                  <a:moveTo>
                    <a:pt x="278968" y="178866"/>
                  </a:moveTo>
                  <a:lnTo>
                    <a:pt x="278828" y="178460"/>
                  </a:lnTo>
                  <a:lnTo>
                    <a:pt x="278688" y="178066"/>
                  </a:lnTo>
                  <a:lnTo>
                    <a:pt x="278549" y="177838"/>
                  </a:lnTo>
                  <a:lnTo>
                    <a:pt x="278765" y="178562"/>
                  </a:lnTo>
                  <a:lnTo>
                    <a:pt x="278828" y="178917"/>
                  </a:lnTo>
                  <a:lnTo>
                    <a:pt x="278765" y="179108"/>
                  </a:lnTo>
                  <a:lnTo>
                    <a:pt x="278968" y="178866"/>
                  </a:lnTo>
                  <a:close/>
                </a:path>
                <a:path w="709294" h="298450">
                  <a:moveTo>
                    <a:pt x="281089" y="173062"/>
                  </a:moveTo>
                  <a:lnTo>
                    <a:pt x="280898" y="172427"/>
                  </a:lnTo>
                  <a:lnTo>
                    <a:pt x="280657" y="172427"/>
                  </a:lnTo>
                  <a:lnTo>
                    <a:pt x="281089" y="173062"/>
                  </a:lnTo>
                  <a:close/>
                </a:path>
                <a:path w="709294" h="298450">
                  <a:moveTo>
                    <a:pt x="281482" y="177190"/>
                  </a:moveTo>
                  <a:lnTo>
                    <a:pt x="280238" y="174967"/>
                  </a:lnTo>
                  <a:lnTo>
                    <a:pt x="279831" y="173697"/>
                  </a:lnTo>
                  <a:lnTo>
                    <a:pt x="280136" y="173697"/>
                  </a:lnTo>
                  <a:lnTo>
                    <a:pt x="277495" y="167347"/>
                  </a:lnTo>
                  <a:lnTo>
                    <a:pt x="278345" y="174967"/>
                  </a:lnTo>
                  <a:lnTo>
                    <a:pt x="278612" y="176237"/>
                  </a:lnTo>
                  <a:lnTo>
                    <a:pt x="279082" y="177507"/>
                  </a:lnTo>
                  <a:lnTo>
                    <a:pt x="279171" y="178777"/>
                  </a:lnTo>
                  <a:lnTo>
                    <a:pt x="279527" y="177647"/>
                  </a:lnTo>
                  <a:lnTo>
                    <a:pt x="279603" y="176237"/>
                  </a:lnTo>
                  <a:lnTo>
                    <a:pt x="280009" y="174967"/>
                  </a:lnTo>
                  <a:lnTo>
                    <a:pt x="280835" y="176237"/>
                  </a:lnTo>
                  <a:lnTo>
                    <a:pt x="280644" y="176987"/>
                  </a:lnTo>
                  <a:lnTo>
                    <a:pt x="280530" y="177647"/>
                  </a:lnTo>
                  <a:lnTo>
                    <a:pt x="280657" y="178777"/>
                  </a:lnTo>
                  <a:lnTo>
                    <a:pt x="281216" y="177507"/>
                  </a:lnTo>
                  <a:lnTo>
                    <a:pt x="281482" y="177190"/>
                  </a:lnTo>
                  <a:close/>
                </a:path>
                <a:path w="709294" h="298450">
                  <a:moveTo>
                    <a:pt x="281660" y="177507"/>
                  </a:moveTo>
                  <a:lnTo>
                    <a:pt x="281647" y="176987"/>
                  </a:lnTo>
                  <a:lnTo>
                    <a:pt x="281482" y="177190"/>
                  </a:lnTo>
                  <a:lnTo>
                    <a:pt x="281660" y="177507"/>
                  </a:lnTo>
                  <a:close/>
                </a:path>
                <a:path w="709294" h="298450">
                  <a:moveTo>
                    <a:pt x="282257" y="176237"/>
                  </a:moveTo>
                  <a:lnTo>
                    <a:pt x="281533" y="173697"/>
                  </a:lnTo>
                  <a:lnTo>
                    <a:pt x="281089" y="173062"/>
                  </a:lnTo>
                  <a:lnTo>
                    <a:pt x="281660" y="174967"/>
                  </a:lnTo>
                  <a:lnTo>
                    <a:pt x="281647" y="176987"/>
                  </a:lnTo>
                  <a:lnTo>
                    <a:pt x="282257" y="176237"/>
                  </a:lnTo>
                  <a:close/>
                </a:path>
                <a:path w="709294" h="298450">
                  <a:moveTo>
                    <a:pt x="282930" y="177520"/>
                  </a:moveTo>
                  <a:lnTo>
                    <a:pt x="282752" y="177609"/>
                  </a:lnTo>
                  <a:lnTo>
                    <a:pt x="282841" y="177927"/>
                  </a:lnTo>
                  <a:lnTo>
                    <a:pt x="282930" y="177520"/>
                  </a:lnTo>
                  <a:close/>
                </a:path>
                <a:path w="709294" h="298450">
                  <a:moveTo>
                    <a:pt x="282981" y="178371"/>
                  </a:moveTo>
                  <a:lnTo>
                    <a:pt x="282930" y="178193"/>
                  </a:lnTo>
                  <a:lnTo>
                    <a:pt x="282879" y="178041"/>
                  </a:lnTo>
                  <a:lnTo>
                    <a:pt x="282752" y="178333"/>
                  </a:lnTo>
                  <a:lnTo>
                    <a:pt x="282981" y="178371"/>
                  </a:lnTo>
                  <a:close/>
                </a:path>
                <a:path w="709294" h="298450">
                  <a:moveTo>
                    <a:pt x="283311" y="177482"/>
                  </a:moveTo>
                  <a:lnTo>
                    <a:pt x="283108" y="176657"/>
                  </a:lnTo>
                  <a:lnTo>
                    <a:pt x="282930" y="177520"/>
                  </a:lnTo>
                  <a:lnTo>
                    <a:pt x="283083" y="177469"/>
                  </a:lnTo>
                  <a:lnTo>
                    <a:pt x="283311" y="177482"/>
                  </a:lnTo>
                  <a:close/>
                </a:path>
                <a:path w="709294" h="298450">
                  <a:moveTo>
                    <a:pt x="419785" y="76885"/>
                  </a:moveTo>
                  <a:lnTo>
                    <a:pt x="419087" y="75387"/>
                  </a:lnTo>
                  <a:lnTo>
                    <a:pt x="419735" y="77089"/>
                  </a:lnTo>
                  <a:lnTo>
                    <a:pt x="419785" y="76885"/>
                  </a:lnTo>
                  <a:close/>
                </a:path>
                <a:path w="709294" h="298450">
                  <a:moveTo>
                    <a:pt x="428955" y="84670"/>
                  </a:moveTo>
                  <a:lnTo>
                    <a:pt x="428371" y="83693"/>
                  </a:lnTo>
                  <a:lnTo>
                    <a:pt x="428485" y="84328"/>
                  </a:lnTo>
                  <a:lnTo>
                    <a:pt x="428955" y="84670"/>
                  </a:lnTo>
                  <a:close/>
                </a:path>
                <a:path w="709294" h="298450">
                  <a:moveTo>
                    <a:pt x="430657" y="87884"/>
                  </a:moveTo>
                  <a:lnTo>
                    <a:pt x="430225" y="85598"/>
                  </a:lnTo>
                  <a:lnTo>
                    <a:pt x="428955" y="84670"/>
                  </a:lnTo>
                  <a:lnTo>
                    <a:pt x="429272" y="85217"/>
                  </a:lnTo>
                  <a:lnTo>
                    <a:pt x="429488" y="87249"/>
                  </a:lnTo>
                  <a:lnTo>
                    <a:pt x="430657" y="87884"/>
                  </a:lnTo>
                  <a:close/>
                </a:path>
                <a:path w="709294" h="298450">
                  <a:moveTo>
                    <a:pt x="435279" y="85826"/>
                  </a:moveTo>
                  <a:lnTo>
                    <a:pt x="435190" y="85636"/>
                  </a:lnTo>
                  <a:lnTo>
                    <a:pt x="435127" y="85509"/>
                  </a:lnTo>
                  <a:lnTo>
                    <a:pt x="435063" y="85356"/>
                  </a:lnTo>
                  <a:lnTo>
                    <a:pt x="435127" y="85636"/>
                  </a:lnTo>
                  <a:lnTo>
                    <a:pt x="435216" y="85839"/>
                  </a:lnTo>
                  <a:close/>
                </a:path>
                <a:path w="709294" h="298450">
                  <a:moveTo>
                    <a:pt x="440994" y="81153"/>
                  </a:moveTo>
                  <a:lnTo>
                    <a:pt x="440944" y="80924"/>
                  </a:lnTo>
                  <a:lnTo>
                    <a:pt x="440778" y="80899"/>
                  </a:lnTo>
                  <a:lnTo>
                    <a:pt x="440994" y="81153"/>
                  </a:lnTo>
                  <a:close/>
                </a:path>
                <a:path w="709294" h="298450">
                  <a:moveTo>
                    <a:pt x="449745" y="80645"/>
                  </a:moveTo>
                  <a:lnTo>
                    <a:pt x="449643" y="80264"/>
                  </a:lnTo>
                  <a:lnTo>
                    <a:pt x="449173" y="79794"/>
                  </a:lnTo>
                  <a:lnTo>
                    <a:pt x="449745" y="80645"/>
                  </a:lnTo>
                  <a:close/>
                </a:path>
                <a:path w="709294" h="298450">
                  <a:moveTo>
                    <a:pt x="450672" y="82042"/>
                  </a:moveTo>
                  <a:lnTo>
                    <a:pt x="449745" y="80645"/>
                  </a:lnTo>
                  <a:lnTo>
                    <a:pt x="449605" y="82423"/>
                  </a:lnTo>
                  <a:lnTo>
                    <a:pt x="450672" y="82042"/>
                  </a:lnTo>
                  <a:close/>
                </a:path>
                <a:path w="709294" h="298450">
                  <a:moveTo>
                    <a:pt x="453923" y="72898"/>
                  </a:moveTo>
                  <a:lnTo>
                    <a:pt x="453809" y="72644"/>
                  </a:lnTo>
                  <a:lnTo>
                    <a:pt x="453694" y="72491"/>
                  </a:lnTo>
                  <a:lnTo>
                    <a:pt x="453923" y="72898"/>
                  </a:lnTo>
                  <a:close/>
                </a:path>
                <a:path w="709294" h="298450">
                  <a:moveTo>
                    <a:pt x="454012" y="53340"/>
                  </a:moveTo>
                  <a:lnTo>
                    <a:pt x="453834" y="52578"/>
                  </a:lnTo>
                  <a:lnTo>
                    <a:pt x="453682" y="53340"/>
                  </a:lnTo>
                  <a:lnTo>
                    <a:pt x="454012" y="53340"/>
                  </a:lnTo>
                  <a:close/>
                </a:path>
                <a:path w="709294" h="298450">
                  <a:moveTo>
                    <a:pt x="454355" y="70993"/>
                  </a:moveTo>
                  <a:lnTo>
                    <a:pt x="452894" y="69723"/>
                  </a:lnTo>
                  <a:lnTo>
                    <a:pt x="453948" y="72263"/>
                  </a:lnTo>
                  <a:lnTo>
                    <a:pt x="454025" y="72009"/>
                  </a:lnTo>
                  <a:lnTo>
                    <a:pt x="453986" y="71628"/>
                  </a:lnTo>
                  <a:lnTo>
                    <a:pt x="454101" y="71780"/>
                  </a:lnTo>
                  <a:lnTo>
                    <a:pt x="454152" y="71628"/>
                  </a:lnTo>
                  <a:lnTo>
                    <a:pt x="454355" y="70993"/>
                  </a:lnTo>
                  <a:close/>
                </a:path>
                <a:path w="709294" h="298450">
                  <a:moveTo>
                    <a:pt x="454939" y="71501"/>
                  </a:moveTo>
                  <a:lnTo>
                    <a:pt x="454431" y="70650"/>
                  </a:lnTo>
                  <a:lnTo>
                    <a:pt x="454355" y="70993"/>
                  </a:lnTo>
                  <a:lnTo>
                    <a:pt x="454939" y="71501"/>
                  </a:lnTo>
                  <a:close/>
                </a:path>
                <a:path w="709294" h="298450">
                  <a:moveTo>
                    <a:pt x="455295" y="75196"/>
                  </a:moveTo>
                  <a:lnTo>
                    <a:pt x="454825" y="74510"/>
                  </a:lnTo>
                  <a:lnTo>
                    <a:pt x="454380" y="73698"/>
                  </a:lnTo>
                  <a:lnTo>
                    <a:pt x="453948" y="72910"/>
                  </a:lnTo>
                  <a:lnTo>
                    <a:pt x="454875" y="74777"/>
                  </a:lnTo>
                  <a:lnTo>
                    <a:pt x="454177" y="75907"/>
                  </a:lnTo>
                  <a:lnTo>
                    <a:pt x="455295" y="75196"/>
                  </a:lnTo>
                  <a:close/>
                </a:path>
                <a:path w="709294" h="298450">
                  <a:moveTo>
                    <a:pt x="461149" y="50419"/>
                  </a:moveTo>
                  <a:lnTo>
                    <a:pt x="461022" y="50266"/>
                  </a:lnTo>
                  <a:lnTo>
                    <a:pt x="461149" y="50419"/>
                  </a:lnTo>
                  <a:close/>
                </a:path>
                <a:path w="709294" h="298450">
                  <a:moveTo>
                    <a:pt x="465607" y="68821"/>
                  </a:moveTo>
                  <a:lnTo>
                    <a:pt x="465429" y="67945"/>
                  </a:lnTo>
                  <a:lnTo>
                    <a:pt x="465074" y="67678"/>
                  </a:lnTo>
                  <a:lnTo>
                    <a:pt x="465607" y="68821"/>
                  </a:lnTo>
                  <a:close/>
                </a:path>
                <a:path w="709294" h="298450">
                  <a:moveTo>
                    <a:pt x="467360" y="72517"/>
                  </a:moveTo>
                  <a:lnTo>
                    <a:pt x="465607" y="68821"/>
                  </a:lnTo>
                  <a:lnTo>
                    <a:pt x="465747" y="69469"/>
                  </a:lnTo>
                  <a:lnTo>
                    <a:pt x="464807" y="69596"/>
                  </a:lnTo>
                  <a:lnTo>
                    <a:pt x="467360" y="72517"/>
                  </a:lnTo>
                  <a:close/>
                </a:path>
                <a:path w="709294" h="298450">
                  <a:moveTo>
                    <a:pt x="481444" y="67183"/>
                  </a:moveTo>
                  <a:lnTo>
                    <a:pt x="479564" y="64643"/>
                  </a:lnTo>
                  <a:lnTo>
                    <a:pt x="480136" y="65659"/>
                  </a:lnTo>
                  <a:lnTo>
                    <a:pt x="480212" y="66421"/>
                  </a:lnTo>
                  <a:lnTo>
                    <a:pt x="481444" y="67183"/>
                  </a:lnTo>
                  <a:close/>
                </a:path>
                <a:path w="709294" h="298450">
                  <a:moveTo>
                    <a:pt x="505218" y="56197"/>
                  </a:moveTo>
                  <a:lnTo>
                    <a:pt x="505180" y="55854"/>
                  </a:lnTo>
                  <a:lnTo>
                    <a:pt x="505028" y="56286"/>
                  </a:lnTo>
                  <a:lnTo>
                    <a:pt x="505155" y="56299"/>
                  </a:lnTo>
                  <a:close/>
                </a:path>
                <a:path w="709294" h="298450">
                  <a:moveTo>
                    <a:pt x="509308" y="55118"/>
                  </a:moveTo>
                  <a:lnTo>
                    <a:pt x="509206" y="54343"/>
                  </a:lnTo>
                  <a:lnTo>
                    <a:pt x="509117" y="55499"/>
                  </a:lnTo>
                  <a:lnTo>
                    <a:pt x="509308" y="55118"/>
                  </a:lnTo>
                  <a:close/>
                </a:path>
                <a:path w="709294" h="298450">
                  <a:moveTo>
                    <a:pt x="518134" y="50165"/>
                  </a:moveTo>
                  <a:lnTo>
                    <a:pt x="518058" y="49530"/>
                  </a:lnTo>
                  <a:lnTo>
                    <a:pt x="517867" y="49047"/>
                  </a:lnTo>
                  <a:lnTo>
                    <a:pt x="517842" y="50546"/>
                  </a:lnTo>
                  <a:lnTo>
                    <a:pt x="518134" y="50165"/>
                  </a:lnTo>
                  <a:close/>
                </a:path>
                <a:path w="709294" h="298450">
                  <a:moveTo>
                    <a:pt x="518833" y="51562"/>
                  </a:moveTo>
                  <a:lnTo>
                    <a:pt x="518604" y="49530"/>
                  </a:lnTo>
                  <a:lnTo>
                    <a:pt x="518414" y="49784"/>
                  </a:lnTo>
                  <a:lnTo>
                    <a:pt x="518299" y="50165"/>
                  </a:lnTo>
                  <a:lnTo>
                    <a:pt x="518833" y="51562"/>
                  </a:lnTo>
                  <a:close/>
                </a:path>
                <a:path w="709294" h="298450">
                  <a:moveTo>
                    <a:pt x="549376" y="24993"/>
                  </a:moveTo>
                  <a:lnTo>
                    <a:pt x="549236" y="24815"/>
                  </a:lnTo>
                  <a:lnTo>
                    <a:pt x="549376" y="24993"/>
                  </a:lnTo>
                  <a:close/>
                </a:path>
                <a:path w="709294" h="298450">
                  <a:moveTo>
                    <a:pt x="561098" y="41948"/>
                  </a:moveTo>
                  <a:lnTo>
                    <a:pt x="560997" y="41516"/>
                  </a:lnTo>
                  <a:lnTo>
                    <a:pt x="560959" y="41910"/>
                  </a:lnTo>
                  <a:lnTo>
                    <a:pt x="561098" y="41948"/>
                  </a:lnTo>
                  <a:close/>
                </a:path>
                <a:path w="709294" h="298450">
                  <a:moveTo>
                    <a:pt x="561873" y="43434"/>
                  </a:moveTo>
                  <a:lnTo>
                    <a:pt x="561505" y="42037"/>
                  </a:lnTo>
                  <a:lnTo>
                    <a:pt x="561098" y="41948"/>
                  </a:lnTo>
                  <a:lnTo>
                    <a:pt x="561428" y="43180"/>
                  </a:lnTo>
                  <a:lnTo>
                    <a:pt x="561873" y="43434"/>
                  </a:lnTo>
                  <a:close/>
                </a:path>
                <a:path w="709294" h="298450">
                  <a:moveTo>
                    <a:pt x="565708" y="17145"/>
                  </a:moveTo>
                  <a:lnTo>
                    <a:pt x="565061" y="17272"/>
                  </a:lnTo>
                  <a:lnTo>
                    <a:pt x="563613" y="17907"/>
                  </a:lnTo>
                  <a:lnTo>
                    <a:pt x="563714" y="19939"/>
                  </a:lnTo>
                  <a:lnTo>
                    <a:pt x="563829" y="19685"/>
                  </a:lnTo>
                  <a:lnTo>
                    <a:pt x="563943" y="19050"/>
                  </a:lnTo>
                  <a:lnTo>
                    <a:pt x="563994" y="18542"/>
                  </a:lnTo>
                  <a:lnTo>
                    <a:pt x="564286" y="18923"/>
                  </a:lnTo>
                  <a:lnTo>
                    <a:pt x="564337" y="20802"/>
                  </a:lnTo>
                  <a:lnTo>
                    <a:pt x="565188" y="19304"/>
                  </a:lnTo>
                  <a:lnTo>
                    <a:pt x="565289" y="19050"/>
                  </a:lnTo>
                  <a:lnTo>
                    <a:pt x="565391" y="18542"/>
                  </a:lnTo>
                  <a:lnTo>
                    <a:pt x="565708" y="17145"/>
                  </a:lnTo>
                  <a:close/>
                </a:path>
                <a:path w="709294" h="298450">
                  <a:moveTo>
                    <a:pt x="575843" y="21463"/>
                  </a:moveTo>
                  <a:lnTo>
                    <a:pt x="575754" y="20802"/>
                  </a:lnTo>
                  <a:lnTo>
                    <a:pt x="575564" y="20332"/>
                  </a:lnTo>
                  <a:lnTo>
                    <a:pt x="575627" y="21717"/>
                  </a:lnTo>
                  <a:lnTo>
                    <a:pt x="575843" y="21463"/>
                  </a:lnTo>
                  <a:close/>
                </a:path>
                <a:path w="709294" h="298450">
                  <a:moveTo>
                    <a:pt x="575932" y="20193"/>
                  </a:moveTo>
                  <a:lnTo>
                    <a:pt x="575564" y="18923"/>
                  </a:lnTo>
                  <a:lnTo>
                    <a:pt x="575157" y="17526"/>
                  </a:lnTo>
                  <a:lnTo>
                    <a:pt x="574789" y="17907"/>
                  </a:lnTo>
                  <a:lnTo>
                    <a:pt x="574763" y="18288"/>
                  </a:lnTo>
                  <a:lnTo>
                    <a:pt x="575564" y="20332"/>
                  </a:lnTo>
                  <a:lnTo>
                    <a:pt x="575564" y="19113"/>
                  </a:lnTo>
                  <a:lnTo>
                    <a:pt x="575932" y="20193"/>
                  </a:lnTo>
                  <a:close/>
                </a:path>
                <a:path w="709294" h="298450">
                  <a:moveTo>
                    <a:pt x="590257" y="14046"/>
                  </a:moveTo>
                  <a:lnTo>
                    <a:pt x="589800" y="13690"/>
                  </a:lnTo>
                  <a:lnTo>
                    <a:pt x="589889" y="13906"/>
                  </a:lnTo>
                  <a:lnTo>
                    <a:pt x="589965" y="14071"/>
                  </a:lnTo>
                  <a:lnTo>
                    <a:pt x="590042" y="14249"/>
                  </a:lnTo>
                  <a:lnTo>
                    <a:pt x="590257" y="14046"/>
                  </a:lnTo>
                  <a:close/>
                </a:path>
                <a:path w="709294" h="298450">
                  <a:moveTo>
                    <a:pt x="590918" y="36322"/>
                  </a:moveTo>
                  <a:lnTo>
                    <a:pt x="590753" y="37338"/>
                  </a:lnTo>
                  <a:lnTo>
                    <a:pt x="590918" y="36830"/>
                  </a:lnTo>
                  <a:lnTo>
                    <a:pt x="590918" y="36322"/>
                  </a:lnTo>
                  <a:close/>
                </a:path>
                <a:path w="709294" h="298450">
                  <a:moveTo>
                    <a:pt x="596569" y="15621"/>
                  </a:moveTo>
                  <a:lnTo>
                    <a:pt x="596430" y="14605"/>
                  </a:lnTo>
                  <a:lnTo>
                    <a:pt x="596455" y="15113"/>
                  </a:lnTo>
                  <a:lnTo>
                    <a:pt x="596569" y="15621"/>
                  </a:lnTo>
                  <a:close/>
                </a:path>
                <a:path w="709294" h="298450">
                  <a:moveTo>
                    <a:pt x="597039" y="11772"/>
                  </a:moveTo>
                  <a:lnTo>
                    <a:pt x="596963" y="11938"/>
                  </a:lnTo>
                  <a:lnTo>
                    <a:pt x="596900" y="12369"/>
                  </a:lnTo>
                  <a:lnTo>
                    <a:pt x="596976" y="12560"/>
                  </a:lnTo>
                  <a:lnTo>
                    <a:pt x="597039" y="11772"/>
                  </a:lnTo>
                  <a:close/>
                </a:path>
                <a:path w="709294" h="298450">
                  <a:moveTo>
                    <a:pt x="597395" y="12369"/>
                  </a:moveTo>
                  <a:lnTo>
                    <a:pt x="597115" y="11938"/>
                  </a:lnTo>
                  <a:lnTo>
                    <a:pt x="597217" y="12204"/>
                  </a:lnTo>
                  <a:lnTo>
                    <a:pt x="597395" y="12369"/>
                  </a:lnTo>
                  <a:close/>
                </a:path>
                <a:path w="709294" h="298450">
                  <a:moveTo>
                    <a:pt x="600798" y="35331"/>
                  </a:moveTo>
                  <a:lnTo>
                    <a:pt x="599567" y="35077"/>
                  </a:lnTo>
                  <a:lnTo>
                    <a:pt x="599935" y="35306"/>
                  </a:lnTo>
                  <a:lnTo>
                    <a:pt x="600379" y="35394"/>
                  </a:lnTo>
                  <a:lnTo>
                    <a:pt x="600798" y="35331"/>
                  </a:lnTo>
                  <a:close/>
                </a:path>
                <a:path w="709294" h="298450">
                  <a:moveTo>
                    <a:pt x="604494" y="8407"/>
                  </a:moveTo>
                  <a:lnTo>
                    <a:pt x="604431" y="8102"/>
                  </a:lnTo>
                  <a:lnTo>
                    <a:pt x="604329" y="7747"/>
                  </a:lnTo>
                  <a:lnTo>
                    <a:pt x="604100" y="7162"/>
                  </a:lnTo>
                  <a:lnTo>
                    <a:pt x="604215" y="7670"/>
                  </a:lnTo>
                  <a:lnTo>
                    <a:pt x="604342" y="8039"/>
                  </a:lnTo>
                  <a:lnTo>
                    <a:pt x="604494" y="8407"/>
                  </a:lnTo>
                  <a:close/>
                </a:path>
                <a:path w="709294" h="298450">
                  <a:moveTo>
                    <a:pt x="612762" y="31330"/>
                  </a:moveTo>
                  <a:lnTo>
                    <a:pt x="610781" y="28879"/>
                  </a:lnTo>
                  <a:lnTo>
                    <a:pt x="610539" y="29083"/>
                  </a:lnTo>
                  <a:lnTo>
                    <a:pt x="610527" y="29464"/>
                  </a:lnTo>
                  <a:lnTo>
                    <a:pt x="611149" y="33274"/>
                  </a:lnTo>
                  <a:lnTo>
                    <a:pt x="612762" y="31330"/>
                  </a:lnTo>
                  <a:close/>
                </a:path>
                <a:path w="709294" h="298450">
                  <a:moveTo>
                    <a:pt x="613410" y="32131"/>
                  </a:moveTo>
                  <a:lnTo>
                    <a:pt x="613168" y="30226"/>
                  </a:lnTo>
                  <a:lnTo>
                    <a:pt x="613041" y="30988"/>
                  </a:lnTo>
                  <a:lnTo>
                    <a:pt x="612762" y="31330"/>
                  </a:lnTo>
                  <a:lnTo>
                    <a:pt x="613410" y="32131"/>
                  </a:lnTo>
                  <a:close/>
                </a:path>
                <a:path w="709294" h="298450">
                  <a:moveTo>
                    <a:pt x="613511" y="7874"/>
                  </a:moveTo>
                  <a:lnTo>
                    <a:pt x="613410" y="7239"/>
                  </a:lnTo>
                  <a:lnTo>
                    <a:pt x="612787" y="3302"/>
                  </a:lnTo>
                  <a:lnTo>
                    <a:pt x="611936" y="5080"/>
                  </a:lnTo>
                  <a:lnTo>
                    <a:pt x="611835" y="5715"/>
                  </a:lnTo>
                  <a:lnTo>
                    <a:pt x="612381" y="7556"/>
                  </a:lnTo>
                  <a:lnTo>
                    <a:pt x="612444" y="7239"/>
                  </a:lnTo>
                  <a:lnTo>
                    <a:pt x="612470" y="7874"/>
                  </a:lnTo>
                  <a:lnTo>
                    <a:pt x="612381" y="7556"/>
                  </a:lnTo>
                  <a:lnTo>
                    <a:pt x="611873" y="9779"/>
                  </a:lnTo>
                  <a:lnTo>
                    <a:pt x="613397" y="8128"/>
                  </a:lnTo>
                  <a:lnTo>
                    <a:pt x="613511" y="7874"/>
                  </a:lnTo>
                  <a:close/>
                </a:path>
                <a:path w="709294" h="298450">
                  <a:moveTo>
                    <a:pt x="614121" y="12192"/>
                  </a:moveTo>
                  <a:close/>
                </a:path>
                <a:path w="709294" h="298450">
                  <a:moveTo>
                    <a:pt x="618515" y="11303"/>
                  </a:moveTo>
                  <a:lnTo>
                    <a:pt x="618401" y="11049"/>
                  </a:lnTo>
                  <a:lnTo>
                    <a:pt x="618159" y="10922"/>
                  </a:lnTo>
                  <a:lnTo>
                    <a:pt x="618401" y="12319"/>
                  </a:lnTo>
                  <a:lnTo>
                    <a:pt x="618515" y="11303"/>
                  </a:lnTo>
                  <a:close/>
                </a:path>
                <a:path w="709294" h="298450">
                  <a:moveTo>
                    <a:pt x="618845" y="9321"/>
                  </a:moveTo>
                  <a:lnTo>
                    <a:pt x="618439" y="8978"/>
                  </a:lnTo>
                  <a:lnTo>
                    <a:pt x="618629" y="9232"/>
                  </a:lnTo>
                  <a:lnTo>
                    <a:pt x="618845" y="9321"/>
                  </a:lnTo>
                  <a:close/>
                </a:path>
                <a:path w="709294" h="298450">
                  <a:moveTo>
                    <a:pt x="618909" y="11303"/>
                  </a:moveTo>
                  <a:lnTo>
                    <a:pt x="618578" y="10668"/>
                  </a:lnTo>
                  <a:lnTo>
                    <a:pt x="618655" y="11176"/>
                  </a:lnTo>
                  <a:lnTo>
                    <a:pt x="618909" y="11303"/>
                  </a:lnTo>
                  <a:close/>
                </a:path>
                <a:path w="709294" h="298450">
                  <a:moveTo>
                    <a:pt x="620522" y="3733"/>
                  </a:moveTo>
                  <a:lnTo>
                    <a:pt x="620318" y="3302"/>
                  </a:lnTo>
                  <a:lnTo>
                    <a:pt x="620090" y="3810"/>
                  </a:lnTo>
                  <a:lnTo>
                    <a:pt x="620522" y="3733"/>
                  </a:lnTo>
                  <a:close/>
                </a:path>
                <a:path w="709294" h="298450">
                  <a:moveTo>
                    <a:pt x="620763" y="4229"/>
                  </a:moveTo>
                  <a:lnTo>
                    <a:pt x="620750" y="3683"/>
                  </a:lnTo>
                  <a:lnTo>
                    <a:pt x="620522" y="3733"/>
                  </a:lnTo>
                  <a:lnTo>
                    <a:pt x="620763" y="4229"/>
                  </a:lnTo>
                  <a:close/>
                </a:path>
                <a:path w="709294" h="298450">
                  <a:moveTo>
                    <a:pt x="622592" y="29464"/>
                  </a:moveTo>
                  <a:lnTo>
                    <a:pt x="622477" y="28702"/>
                  </a:lnTo>
                  <a:lnTo>
                    <a:pt x="622274" y="27305"/>
                  </a:lnTo>
                  <a:lnTo>
                    <a:pt x="621982" y="27940"/>
                  </a:lnTo>
                  <a:lnTo>
                    <a:pt x="621855" y="27597"/>
                  </a:lnTo>
                  <a:lnTo>
                    <a:pt x="621893" y="27940"/>
                  </a:lnTo>
                  <a:lnTo>
                    <a:pt x="621792" y="28448"/>
                  </a:lnTo>
                  <a:lnTo>
                    <a:pt x="621614" y="28956"/>
                  </a:lnTo>
                  <a:lnTo>
                    <a:pt x="621982" y="28702"/>
                  </a:lnTo>
                  <a:lnTo>
                    <a:pt x="622592" y="29464"/>
                  </a:lnTo>
                  <a:close/>
                </a:path>
                <a:path w="709294" h="298450">
                  <a:moveTo>
                    <a:pt x="623214" y="2540"/>
                  </a:moveTo>
                  <a:lnTo>
                    <a:pt x="623087" y="2616"/>
                  </a:lnTo>
                  <a:lnTo>
                    <a:pt x="622985" y="2844"/>
                  </a:lnTo>
                  <a:lnTo>
                    <a:pt x="623214" y="2540"/>
                  </a:lnTo>
                  <a:close/>
                </a:path>
                <a:path w="709294" h="298450">
                  <a:moveTo>
                    <a:pt x="623912" y="3683"/>
                  </a:moveTo>
                  <a:lnTo>
                    <a:pt x="623239" y="4076"/>
                  </a:lnTo>
                  <a:lnTo>
                    <a:pt x="623366" y="4191"/>
                  </a:lnTo>
                  <a:lnTo>
                    <a:pt x="623697" y="4191"/>
                  </a:lnTo>
                  <a:lnTo>
                    <a:pt x="623912" y="3683"/>
                  </a:lnTo>
                  <a:close/>
                </a:path>
                <a:path w="709294" h="298450">
                  <a:moveTo>
                    <a:pt x="629081" y="25908"/>
                  </a:moveTo>
                  <a:lnTo>
                    <a:pt x="628764" y="25908"/>
                  </a:lnTo>
                  <a:lnTo>
                    <a:pt x="629081" y="25908"/>
                  </a:lnTo>
                  <a:close/>
                </a:path>
                <a:path w="709294" h="298450">
                  <a:moveTo>
                    <a:pt x="631990" y="5803"/>
                  </a:moveTo>
                  <a:lnTo>
                    <a:pt x="631875" y="5486"/>
                  </a:lnTo>
                  <a:lnTo>
                    <a:pt x="631748" y="5334"/>
                  </a:lnTo>
                  <a:lnTo>
                    <a:pt x="631710" y="5600"/>
                  </a:lnTo>
                  <a:lnTo>
                    <a:pt x="631837" y="5676"/>
                  </a:lnTo>
                  <a:lnTo>
                    <a:pt x="631990" y="5803"/>
                  </a:lnTo>
                  <a:close/>
                </a:path>
                <a:path w="709294" h="298450">
                  <a:moveTo>
                    <a:pt x="642759" y="6654"/>
                  </a:moveTo>
                  <a:lnTo>
                    <a:pt x="642086" y="4699"/>
                  </a:lnTo>
                  <a:lnTo>
                    <a:pt x="641718" y="7112"/>
                  </a:lnTo>
                  <a:lnTo>
                    <a:pt x="642759" y="6654"/>
                  </a:lnTo>
                  <a:close/>
                </a:path>
                <a:path w="709294" h="298450">
                  <a:moveTo>
                    <a:pt x="643458" y="6350"/>
                  </a:moveTo>
                  <a:lnTo>
                    <a:pt x="642874" y="6604"/>
                  </a:lnTo>
                  <a:lnTo>
                    <a:pt x="642823" y="6858"/>
                  </a:lnTo>
                  <a:lnTo>
                    <a:pt x="643280" y="8191"/>
                  </a:lnTo>
                  <a:lnTo>
                    <a:pt x="643458" y="6350"/>
                  </a:lnTo>
                  <a:close/>
                </a:path>
                <a:path w="709294" h="298450">
                  <a:moveTo>
                    <a:pt x="651217" y="23368"/>
                  </a:moveTo>
                  <a:lnTo>
                    <a:pt x="649325" y="20574"/>
                  </a:lnTo>
                  <a:lnTo>
                    <a:pt x="650074" y="23876"/>
                  </a:lnTo>
                  <a:lnTo>
                    <a:pt x="651217" y="23368"/>
                  </a:lnTo>
                  <a:close/>
                </a:path>
                <a:path w="709294" h="298450">
                  <a:moveTo>
                    <a:pt x="663181" y="8826"/>
                  </a:moveTo>
                  <a:lnTo>
                    <a:pt x="662406" y="7785"/>
                  </a:lnTo>
                  <a:lnTo>
                    <a:pt x="662432" y="8915"/>
                  </a:lnTo>
                  <a:lnTo>
                    <a:pt x="662813" y="8597"/>
                  </a:lnTo>
                  <a:lnTo>
                    <a:pt x="663181" y="8826"/>
                  </a:lnTo>
                  <a:close/>
                </a:path>
                <a:path w="709294" h="298450">
                  <a:moveTo>
                    <a:pt x="663473" y="9220"/>
                  </a:moveTo>
                  <a:lnTo>
                    <a:pt x="663397" y="9004"/>
                  </a:lnTo>
                  <a:lnTo>
                    <a:pt x="663295" y="8877"/>
                  </a:lnTo>
                  <a:lnTo>
                    <a:pt x="663473" y="9220"/>
                  </a:lnTo>
                  <a:close/>
                </a:path>
                <a:path w="709294" h="298450">
                  <a:moveTo>
                    <a:pt x="668261" y="5080"/>
                  </a:moveTo>
                  <a:lnTo>
                    <a:pt x="668197" y="4635"/>
                  </a:lnTo>
                  <a:lnTo>
                    <a:pt x="668147" y="4254"/>
                  </a:lnTo>
                  <a:lnTo>
                    <a:pt x="668108" y="4025"/>
                  </a:lnTo>
                  <a:lnTo>
                    <a:pt x="668134" y="4406"/>
                  </a:lnTo>
                  <a:lnTo>
                    <a:pt x="668185" y="4749"/>
                  </a:lnTo>
                  <a:lnTo>
                    <a:pt x="668261" y="5080"/>
                  </a:lnTo>
                  <a:close/>
                </a:path>
                <a:path w="709294" h="298450">
                  <a:moveTo>
                    <a:pt x="670242" y="11557"/>
                  </a:moveTo>
                  <a:lnTo>
                    <a:pt x="670166" y="11061"/>
                  </a:lnTo>
                  <a:lnTo>
                    <a:pt x="670204" y="11544"/>
                  </a:lnTo>
                  <a:close/>
                </a:path>
                <a:path w="709294" h="298450">
                  <a:moveTo>
                    <a:pt x="670369" y="12573"/>
                  </a:moveTo>
                  <a:lnTo>
                    <a:pt x="670344" y="12306"/>
                  </a:lnTo>
                  <a:lnTo>
                    <a:pt x="670280" y="12573"/>
                  </a:lnTo>
                  <a:close/>
                </a:path>
                <a:path w="709294" h="298450">
                  <a:moveTo>
                    <a:pt x="670420" y="9779"/>
                  </a:moveTo>
                  <a:lnTo>
                    <a:pt x="670318" y="9144"/>
                  </a:lnTo>
                  <a:lnTo>
                    <a:pt x="669861" y="8496"/>
                  </a:lnTo>
                  <a:lnTo>
                    <a:pt x="669925" y="9398"/>
                  </a:lnTo>
                  <a:lnTo>
                    <a:pt x="670166" y="11061"/>
                  </a:lnTo>
                  <a:lnTo>
                    <a:pt x="670420" y="9779"/>
                  </a:lnTo>
                  <a:close/>
                </a:path>
                <a:path w="709294" h="298450">
                  <a:moveTo>
                    <a:pt x="670547" y="11544"/>
                  </a:moveTo>
                  <a:lnTo>
                    <a:pt x="670458" y="11684"/>
                  </a:lnTo>
                  <a:lnTo>
                    <a:pt x="670344" y="12306"/>
                  </a:lnTo>
                  <a:lnTo>
                    <a:pt x="670547" y="11544"/>
                  </a:lnTo>
                  <a:close/>
                </a:path>
                <a:path w="709294" h="298450">
                  <a:moveTo>
                    <a:pt x="670674" y="11303"/>
                  </a:moveTo>
                  <a:lnTo>
                    <a:pt x="670572" y="11430"/>
                  </a:lnTo>
                  <a:lnTo>
                    <a:pt x="670674" y="11303"/>
                  </a:lnTo>
                  <a:close/>
                </a:path>
                <a:path w="709294" h="298450">
                  <a:moveTo>
                    <a:pt x="675043" y="4013"/>
                  </a:moveTo>
                  <a:lnTo>
                    <a:pt x="674712" y="5448"/>
                  </a:lnTo>
                  <a:lnTo>
                    <a:pt x="674928" y="5435"/>
                  </a:lnTo>
                  <a:lnTo>
                    <a:pt x="674954" y="5029"/>
                  </a:lnTo>
                  <a:lnTo>
                    <a:pt x="675005" y="4559"/>
                  </a:lnTo>
                  <a:lnTo>
                    <a:pt x="675043" y="4013"/>
                  </a:lnTo>
                  <a:close/>
                </a:path>
                <a:path w="709294" h="298450">
                  <a:moveTo>
                    <a:pt x="679831" y="16510"/>
                  </a:moveTo>
                  <a:lnTo>
                    <a:pt x="678954" y="15113"/>
                  </a:lnTo>
                  <a:lnTo>
                    <a:pt x="678992" y="17399"/>
                  </a:lnTo>
                  <a:lnTo>
                    <a:pt x="679805" y="17272"/>
                  </a:lnTo>
                  <a:lnTo>
                    <a:pt x="679831" y="16510"/>
                  </a:lnTo>
                  <a:close/>
                </a:path>
                <a:path w="709294" h="298450">
                  <a:moveTo>
                    <a:pt x="683818" y="6731"/>
                  </a:moveTo>
                  <a:lnTo>
                    <a:pt x="683679" y="4648"/>
                  </a:lnTo>
                  <a:lnTo>
                    <a:pt x="683463" y="4521"/>
                  </a:lnTo>
                  <a:lnTo>
                    <a:pt x="683463" y="7480"/>
                  </a:lnTo>
                  <a:lnTo>
                    <a:pt x="683437" y="8763"/>
                  </a:lnTo>
                  <a:lnTo>
                    <a:pt x="683514" y="7543"/>
                  </a:lnTo>
                  <a:lnTo>
                    <a:pt x="683641" y="6959"/>
                  </a:lnTo>
                  <a:lnTo>
                    <a:pt x="683818" y="6731"/>
                  </a:lnTo>
                  <a:close/>
                </a:path>
                <a:path w="709294" h="298450">
                  <a:moveTo>
                    <a:pt x="688301" y="8636"/>
                  </a:moveTo>
                  <a:lnTo>
                    <a:pt x="688162" y="10985"/>
                  </a:lnTo>
                  <a:lnTo>
                    <a:pt x="688301" y="10922"/>
                  </a:lnTo>
                  <a:lnTo>
                    <a:pt x="688301" y="8636"/>
                  </a:lnTo>
                  <a:close/>
                </a:path>
                <a:path w="709294" h="298450">
                  <a:moveTo>
                    <a:pt x="689241" y="10541"/>
                  </a:moveTo>
                  <a:lnTo>
                    <a:pt x="688428" y="10871"/>
                  </a:lnTo>
                  <a:lnTo>
                    <a:pt x="688479" y="11798"/>
                  </a:lnTo>
                  <a:lnTo>
                    <a:pt x="689241" y="10541"/>
                  </a:lnTo>
                  <a:close/>
                </a:path>
                <a:path w="709294" h="298450">
                  <a:moveTo>
                    <a:pt x="689419" y="20447"/>
                  </a:moveTo>
                  <a:lnTo>
                    <a:pt x="689343" y="20574"/>
                  </a:lnTo>
                  <a:lnTo>
                    <a:pt x="689216" y="21323"/>
                  </a:lnTo>
                  <a:lnTo>
                    <a:pt x="689381" y="21488"/>
                  </a:lnTo>
                  <a:lnTo>
                    <a:pt x="689419" y="20447"/>
                  </a:lnTo>
                  <a:close/>
                </a:path>
                <a:path w="709294" h="298450">
                  <a:moveTo>
                    <a:pt x="690168" y="22225"/>
                  </a:moveTo>
                  <a:lnTo>
                    <a:pt x="689381" y="21488"/>
                  </a:lnTo>
                  <a:lnTo>
                    <a:pt x="689330" y="22987"/>
                  </a:lnTo>
                  <a:lnTo>
                    <a:pt x="690168" y="22225"/>
                  </a:lnTo>
                  <a:close/>
                </a:path>
                <a:path w="709294" h="298450">
                  <a:moveTo>
                    <a:pt x="691629" y="10287"/>
                  </a:moveTo>
                  <a:lnTo>
                    <a:pt x="691464" y="10185"/>
                  </a:lnTo>
                  <a:lnTo>
                    <a:pt x="691489" y="8890"/>
                  </a:lnTo>
                  <a:lnTo>
                    <a:pt x="690778" y="11036"/>
                  </a:lnTo>
                  <a:lnTo>
                    <a:pt x="691629" y="10287"/>
                  </a:lnTo>
                  <a:close/>
                </a:path>
                <a:path w="709294" h="298450">
                  <a:moveTo>
                    <a:pt x="699693" y="21196"/>
                  </a:moveTo>
                  <a:lnTo>
                    <a:pt x="699465" y="21259"/>
                  </a:lnTo>
                  <a:lnTo>
                    <a:pt x="699604" y="21310"/>
                  </a:lnTo>
                  <a:close/>
                </a:path>
                <a:path w="709294" h="298450">
                  <a:moveTo>
                    <a:pt x="699973" y="20193"/>
                  </a:moveTo>
                  <a:lnTo>
                    <a:pt x="699909" y="19926"/>
                  </a:lnTo>
                  <a:lnTo>
                    <a:pt x="699871" y="20675"/>
                  </a:lnTo>
                  <a:lnTo>
                    <a:pt x="699808" y="21043"/>
                  </a:lnTo>
                  <a:lnTo>
                    <a:pt x="699693" y="21196"/>
                  </a:lnTo>
                  <a:lnTo>
                    <a:pt x="699947" y="21043"/>
                  </a:lnTo>
                  <a:lnTo>
                    <a:pt x="699973" y="20599"/>
                  </a:lnTo>
                  <a:lnTo>
                    <a:pt x="699973" y="20193"/>
                  </a:lnTo>
                  <a:close/>
                </a:path>
                <a:path w="709294" h="298450">
                  <a:moveTo>
                    <a:pt x="700303" y="20675"/>
                  </a:moveTo>
                  <a:lnTo>
                    <a:pt x="700176" y="20828"/>
                  </a:lnTo>
                  <a:lnTo>
                    <a:pt x="700062" y="20955"/>
                  </a:lnTo>
                  <a:lnTo>
                    <a:pt x="699909" y="21590"/>
                  </a:lnTo>
                  <a:lnTo>
                    <a:pt x="700062" y="21424"/>
                  </a:lnTo>
                  <a:lnTo>
                    <a:pt x="700176" y="21094"/>
                  </a:lnTo>
                  <a:lnTo>
                    <a:pt x="700303" y="20675"/>
                  </a:lnTo>
                  <a:close/>
                </a:path>
                <a:path w="709294" h="298450">
                  <a:moveTo>
                    <a:pt x="700303" y="11938"/>
                  </a:moveTo>
                  <a:lnTo>
                    <a:pt x="699173" y="15494"/>
                  </a:lnTo>
                  <a:lnTo>
                    <a:pt x="698982" y="14605"/>
                  </a:lnTo>
                  <a:lnTo>
                    <a:pt x="698830" y="12827"/>
                  </a:lnTo>
                  <a:lnTo>
                    <a:pt x="698881" y="11798"/>
                  </a:lnTo>
                  <a:lnTo>
                    <a:pt x="699198" y="11430"/>
                  </a:lnTo>
                  <a:lnTo>
                    <a:pt x="699084" y="10668"/>
                  </a:lnTo>
                  <a:lnTo>
                    <a:pt x="698512" y="9144"/>
                  </a:lnTo>
                  <a:lnTo>
                    <a:pt x="698601" y="12827"/>
                  </a:lnTo>
                  <a:lnTo>
                    <a:pt x="698461" y="12319"/>
                  </a:lnTo>
                  <a:lnTo>
                    <a:pt x="698309" y="11811"/>
                  </a:lnTo>
                  <a:lnTo>
                    <a:pt x="698093" y="11049"/>
                  </a:lnTo>
                  <a:lnTo>
                    <a:pt x="697890" y="10287"/>
                  </a:lnTo>
                  <a:lnTo>
                    <a:pt x="697865" y="9918"/>
                  </a:lnTo>
                  <a:lnTo>
                    <a:pt x="697179" y="11049"/>
                  </a:lnTo>
                  <a:lnTo>
                    <a:pt x="697293" y="10287"/>
                  </a:lnTo>
                  <a:lnTo>
                    <a:pt x="697179" y="9017"/>
                  </a:lnTo>
                  <a:lnTo>
                    <a:pt x="697052" y="8001"/>
                  </a:lnTo>
                  <a:lnTo>
                    <a:pt x="697509" y="8636"/>
                  </a:lnTo>
                  <a:lnTo>
                    <a:pt x="697090" y="7874"/>
                  </a:lnTo>
                  <a:lnTo>
                    <a:pt x="696087" y="6096"/>
                  </a:lnTo>
                  <a:lnTo>
                    <a:pt x="695261" y="11811"/>
                  </a:lnTo>
                  <a:lnTo>
                    <a:pt x="694753" y="8763"/>
                  </a:lnTo>
                  <a:lnTo>
                    <a:pt x="694829" y="8255"/>
                  </a:lnTo>
                  <a:lnTo>
                    <a:pt x="692899" y="9779"/>
                  </a:lnTo>
                  <a:lnTo>
                    <a:pt x="694524" y="11303"/>
                  </a:lnTo>
                  <a:lnTo>
                    <a:pt x="694639" y="11480"/>
                  </a:lnTo>
                  <a:lnTo>
                    <a:pt x="693254" y="15240"/>
                  </a:lnTo>
                  <a:lnTo>
                    <a:pt x="693039" y="13716"/>
                  </a:lnTo>
                  <a:lnTo>
                    <a:pt x="692861" y="12319"/>
                  </a:lnTo>
                  <a:lnTo>
                    <a:pt x="692619" y="10541"/>
                  </a:lnTo>
                  <a:lnTo>
                    <a:pt x="692188" y="7366"/>
                  </a:lnTo>
                  <a:lnTo>
                    <a:pt x="692023" y="10541"/>
                  </a:lnTo>
                  <a:lnTo>
                    <a:pt x="691629" y="10287"/>
                  </a:lnTo>
                  <a:lnTo>
                    <a:pt x="691222" y="12319"/>
                  </a:lnTo>
                  <a:lnTo>
                    <a:pt x="690791" y="11061"/>
                  </a:lnTo>
                  <a:lnTo>
                    <a:pt x="690219" y="9398"/>
                  </a:lnTo>
                  <a:lnTo>
                    <a:pt x="688594" y="13716"/>
                  </a:lnTo>
                  <a:lnTo>
                    <a:pt x="688581" y="13589"/>
                  </a:lnTo>
                  <a:lnTo>
                    <a:pt x="688568" y="13208"/>
                  </a:lnTo>
                  <a:lnTo>
                    <a:pt x="688505" y="12192"/>
                  </a:lnTo>
                  <a:lnTo>
                    <a:pt x="688479" y="11798"/>
                  </a:lnTo>
                  <a:lnTo>
                    <a:pt x="688251" y="12192"/>
                  </a:lnTo>
                  <a:lnTo>
                    <a:pt x="688162" y="11049"/>
                  </a:lnTo>
                  <a:lnTo>
                    <a:pt x="688098" y="10185"/>
                  </a:lnTo>
                  <a:lnTo>
                    <a:pt x="687997" y="11049"/>
                  </a:lnTo>
                  <a:lnTo>
                    <a:pt x="687857" y="6731"/>
                  </a:lnTo>
                  <a:lnTo>
                    <a:pt x="687070" y="13208"/>
                  </a:lnTo>
                  <a:lnTo>
                    <a:pt x="686841" y="12573"/>
                  </a:lnTo>
                  <a:lnTo>
                    <a:pt x="686663" y="12065"/>
                  </a:lnTo>
                  <a:lnTo>
                    <a:pt x="686231" y="10871"/>
                  </a:lnTo>
                  <a:lnTo>
                    <a:pt x="686346" y="7874"/>
                  </a:lnTo>
                  <a:lnTo>
                    <a:pt x="687235" y="9398"/>
                  </a:lnTo>
                  <a:lnTo>
                    <a:pt x="686676" y="7874"/>
                  </a:lnTo>
                  <a:lnTo>
                    <a:pt x="686295" y="6858"/>
                  </a:lnTo>
                  <a:lnTo>
                    <a:pt x="685863" y="11684"/>
                  </a:lnTo>
                  <a:lnTo>
                    <a:pt x="685609" y="10541"/>
                  </a:lnTo>
                  <a:lnTo>
                    <a:pt x="684555" y="5842"/>
                  </a:lnTo>
                  <a:lnTo>
                    <a:pt x="683920" y="6604"/>
                  </a:lnTo>
                  <a:lnTo>
                    <a:pt x="683882" y="10541"/>
                  </a:lnTo>
                  <a:lnTo>
                    <a:pt x="683298" y="9779"/>
                  </a:lnTo>
                  <a:lnTo>
                    <a:pt x="682231" y="8382"/>
                  </a:lnTo>
                  <a:lnTo>
                    <a:pt x="681024" y="9779"/>
                  </a:lnTo>
                  <a:lnTo>
                    <a:pt x="681024" y="9652"/>
                  </a:lnTo>
                  <a:lnTo>
                    <a:pt x="681024" y="9525"/>
                  </a:lnTo>
                  <a:lnTo>
                    <a:pt x="681012" y="8496"/>
                  </a:lnTo>
                  <a:lnTo>
                    <a:pt x="678599" y="7747"/>
                  </a:lnTo>
                  <a:lnTo>
                    <a:pt x="677506" y="6477"/>
                  </a:lnTo>
                  <a:lnTo>
                    <a:pt x="677392" y="5715"/>
                  </a:lnTo>
                  <a:lnTo>
                    <a:pt x="677303" y="9525"/>
                  </a:lnTo>
                  <a:lnTo>
                    <a:pt x="676084" y="8890"/>
                  </a:lnTo>
                  <a:lnTo>
                    <a:pt x="675246" y="9652"/>
                  </a:lnTo>
                  <a:lnTo>
                    <a:pt x="675208" y="8382"/>
                  </a:lnTo>
                  <a:lnTo>
                    <a:pt x="675195" y="7874"/>
                  </a:lnTo>
                  <a:lnTo>
                    <a:pt x="675309" y="6477"/>
                  </a:lnTo>
                  <a:lnTo>
                    <a:pt x="675754" y="5461"/>
                  </a:lnTo>
                  <a:lnTo>
                    <a:pt x="674928" y="5461"/>
                  </a:lnTo>
                  <a:lnTo>
                    <a:pt x="674865" y="6032"/>
                  </a:lnTo>
                  <a:lnTo>
                    <a:pt x="674738" y="6858"/>
                  </a:lnTo>
                  <a:lnTo>
                    <a:pt x="674547" y="7366"/>
                  </a:lnTo>
                  <a:lnTo>
                    <a:pt x="674027" y="7874"/>
                  </a:lnTo>
                  <a:lnTo>
                    <a:pt x="674128" y="4953"/>
                  </a:lnTo>
                  <a:lnTo>
                    <a:pt x="673023" y="5207"/>
                  </a:lnTo>
                  <a:lnTo>
                    <a:pt x="672045" y="8382"/>
                  </a:lnTo>
                  <a:lnTo>
                    <a:pt x="670560" y="6604"/>
                  </a:lnTo>
                  <a:lnTo>
                    <a:pt x="670648" y="9398"/>
                  </a:lnTo>
                  <a:lnTo>
                    <a:pt x="671995" y="13970"/>
                  </a:lnTo>
                  <a:lnTo>
                    <a:pt x="670610" y="15875"/>
                  </a:lnTo>
                  <a:lnTo>
                    <a:pt x="670382" y="12827"/>
                  </a:lnTo>
                  <a:lnTo>
                    <a:pt x="670052" y="12065"/>
                  </a:lnTo>
                  <a:lnTo>
                    <a:pt x="669975" y="11430"/>
                  </a:lnTo>
                  <a:lnTo>
                    <a:pt x="669721" y="11303"/>
                  </a:lnTo>
                  <a:lnTo>
                    <a:pt x="669658" y="9779"/>
                  </a:lnTo>
                  <a:lnTo>
                    <a:pt x="669632" y="9271"/>
                  </a:lnTo>
                  <a:lnTo>
                    <a:pt x="669277" y="9779"/>
                  </a:lnTo>
                  <a:lnTo>
                    <a:pt x="669277" y="8382"/>
                  </a:lnTo>
                  <a:lnTo>
                    <a:pt x="669378" y="8001"/>
                  </a:lnTo>
                  <a:lnTo>
                    <a:pt x="669759" y="9017"/>
                  </a:lnTo>
                  <a:lnTo>
                    <a:pt x="669785" y="8382"/>
                  </a:lnTo>
                  <a:lnTo>
                    <a:pt x="669823" y="8191"/>
                  </a:lnTo>
                  <a:lnTo>
                    <a:pt x="669518" y="8001"/>
                  </a:lnTo>
                  <a:lnTo>
                    <a:pt x="669328" y="7874"/>
                  </a:lnTo>
                  <a:lnTo>
                    <a:pt x="668642" y="6858"/>
                  </a:lnTo>
                  <a:lnTo>
                    <a:pt x="668540" y="6604"/>
                  </a:lnTo>
                  <a:lnTo>
                    <a:pt x="668261" y="5080"/>
                  </a:lnTo>
                  <a:lnTo>
                    <a:pt x="668388" y="7874"/>
                  </a:lnTo>
                  <a:lnTo>
                    <a:pt x="667969" y="8255"/>
                  </a:lnTo>
                  <a:lnTo>
                    <a:pt x="666889" y="8382"/>
                  </a:lnTo>
                  <a:lnTo>
                    <a:pt x="667004" y="7874"/>
                  </a:lnTo>
                  <a:lnTo>
                    <a:pt x="667372" y="6223"/>
                  </a:lnTo>
                  <a:lnTo>
                    <a:pt x="667308" y="5461"/>
                  </a:lnTo>
                  <a:lnTo>
                    <a:pt x="666775" y="4699"/>
                  </a:lnTo>
                  <a:lnTo>
                    <a:pt x="666597" y="6223"/>
                  </a:lnTo>
                  <a:lnTo>
                    <a:pt x="665822" y="4699"/>
                  </a:lnTo>
                  <a:lnTo>
                    <a:pt x="665949" y="7874"/>
                  </a:lnTo>
                  <a:lnTo>
                    <a:pt x="665645" y="7874"/>
                  </a:lnTo>
                  <a:lnTo>
                    <a:pt x="665556" y="6985"/>
                  </a:lnTo>
                  <a:lnTo>
                    <a:pt x="665429" y="6032"/>
                  </a:lnTo>
                  <a:lnTo>
                    <a:pt x="665340" y="5588"/>
                  </a:lnTo>
                  <a:lnTo>
                    <a:pt x="664845" y="6985"/>
                  </a:lnTo>
                  <a:lnTo>
                    <a:pt x="662698" y="6096"/>
                  </a:lnTo>
                  <a:lnTo>
                    <a:pt x="663473" y="9220"/>
                  </a:lnTo>
                  <a:lnTo>
                    <a:pt x="663600" y="9652"/>
                  </a:lnTo>
                  <a:lnTo>
                    <a:pt x="661924" y="12827"/>
                  </a:lnTo>
                  <a:lnTo>
                    <a:pt x="661365" y="11684"/>
                  </a:lnTo>
                  <a:lnTo>
                    <a:pt x="660450" y="9779"/>
                  </a:lnTo>
                  <a:lnTo>
                    <a:pt x="660387" y="9652"/>
                  </a:lnTo>
                  <a:lnTo>
                    <a:pt x="659650" y="8128"/>
                  </a:lnTo>
                  <a:lnTo>
                    <a:pt x="657885" y="9652"/>
                  </a:lnTo>
                  <a:lnTo>
                    <a:pt x="657821" y="8636"/>
                  </a:lnTo>
                  <a:lnTo>
                    <a:pt x="656805" y="9779"/>
                  </a:lnTo>
                  <a:lnTo>
                    <a:pt x="655408" y="9398"/>
                  </a:lnTo>
                  <a:lnTo>
                    <a:pt x="654786" y="11684"/>
                  </a:lnTo>
                  <a:lnTo>
                    <a:pt x="654481" y="11684"/>
                  </a:lnTo>
                  <a:lnTo>
                    <a:pt x="654443" y="11557"/>
                  </a:lnTo>
                  <a:lnTo>
                    <a:pt x="654126" y="10541"/>
                  </a:lnTo>
                  <a:lnTo>
                    <a:pt x="654011" y="10160"/>
                  </a:lnTo>
                  <a:lnTo>
                    <a:pt x="653948" y="8636"/>
                  </a:lnTo>
                  <a:lnTo>
                    <a:pt x="653173" y="9398"/>
                  </a:lnTo>
                  <a:lnTo>
                    <a:pt x="653148" y="10541"/>
                  </a:lnTo>
                  <a:lnTo>
                    <a:pt x="651929" y="9144"/>
                  </a:lnTo>
                  <a:lnTo>
                    <a:pt x="652056" y="8382"/>
                  </a:lnTo>
                  <a:lnTo>
                    <a:pt x="652145" y="8128"/>
                  </a:lnTo>
                  <a:lnTo>
                    <a:pt x="652246" y="7874"/>
                  </a:lnTo>
                  <a:lnTo>
                    <a:pt x="652297" y="7556"/>
                  </a:lnTo>
                  <a:lnTo>
                    <a:pt x="652576" y="7620"/>
                  </a:lnTo>
                  <a:lnTo>
                    <a:pt x="652399" y="7480"/>
                  </a:lnTo>
                  <a:lnTo>
                    <a:pt x="652526" y="7112"/>
                  </a:lnTo>
                  <a:lnTo>
                    <a:pt x="652056" y="7226"/>
                  </a:lnTo>
                  <a:lnTo>
                    <a:pt x="651433" y="6731"/>
                  </a:lnTo>
                  <a:lnTo>
                    <a:pt x="651040" y="5207"/>
                  </a:lnTo>
                  <a:lnTo>
                    <a:pt x="650100" y="8128"/>
                  </a:lnTo>
                  <a:lnTo>
                    <a:pt x="650113" y="7874"/>
                  </a:lnTo>
                  <a:lnTo>
                    <a:pt x="650278" y="5461"/>
                  </a:lnTo>
                  <a:lnTo>
                    <a:pt x="649008" y="4826"/>
                  </a:lnTo>
                  <a:lnTo>
                    <a:pt x="648677" y="5461"/>
                  </a:lnTo>
                  <a:lnTo>
                    <a:pt x="648601" y="5842"/>
                  </a:lnTo>
                  <a:lnTo>
                    <a:pt x="649262" y="7112"/>
                  </a:lnTo>
                  <a:lnTo>
                    <a:pt x="649363" y="7556"/>
                  </a:lnTo>
                  <a:lnTo>
                    <a:pt x="648906" y="7874"/>
                  </a:lnTo>
                  <a:lnTo>
                    <a:pt x="647852" y="7620"/>
                  </a:lnTo>
                  <a:lnTo>
                    <a:pt x="647763" y="3937"/>
                  </a:lnTo>
                  <a:lnTo>
                    <a:pt x="645236" y="0"/>
                  </a:lnTo>
                  <a:lnTo>
                    <a:pt x="644410" y="11557"/>
                  </a:lnTo>
                  <a:lnTo>
                    <a:pt x="643597" y="9144"/>
                  </a:lnTo>
                  <a:lnTo>
                    <a:pt x="643280" y="8191"/>
                  </a:lnTo>
                  <a:lnTo>
                    <a:pt x="643178" y="9144"/>
                  </a:lnTo>
                  <a:lnTo>
                    <a:pt x="642124" y="8763"/>
                  </a:lnTo>
                  <a:lnTo>
                    <a:pt x="640588" y="3937"/>
                  </a:lnTo>
                  <a:lnTo>
                    <a:pt x="640257" y="3937"/>
                  </a:lnTo>
                  <a:lnTo>
                    <a:pt x="638670" y="2159"/>
                  </a:lnTo>
                  <a:lnTo>
                    <a:pt x="639419" y="9144"/>
                  </a:lnTo>
                  <a:lnTo>
                    <a:pt x="637819" y="7874"/>
                  </a:lnTo>
                  <a:lnTo>
                    <a:pt x="638073" y="8890"/>
                  </a:lnTo>
                  <a:lnTo>
                    <a:pt x="638175" y="9398"/>
                  </a:lnTo>
                  <a:lnTo>
                    <a:pt x="638403" y="10985"/>
                  </a:lnTo>
                  <a:lnTo>
                    <a:pt x="638530" y="12573"/>
                  </a:lnTo>
                  <a:lnTo>
                    <a:pt x="637641" y="13716"/>
                  </a:lnTo>
                  <a:lnTo>
                    <a:pt x="636587" y="13335"/>
                  </a:lnTo>
                  <a:lnTo>
                    <a:pt x="636346" y="11811"/>
                  </a:lnTo>
                  <a:lnTo>
                    <a:pt x="636231" y="11049"/>
                  </a:lnTo>
                  <a:lnTo>
                    <a:pt x="635876" y="8763"/>
                  </a:lnTo>
                  <a:lnTo>
                    <a:pt x="636003" y="8382"/>
                  </a:lnTo>
                  <a:lnTo>
                    <a:pt x="636206" y="8001"/>
                  </a:lnTo>
                  <a:lnTo>
                    <a:pt x="636409" y="7620"/>
                  </a:lnTo>
                  <a:lnTo>
                    <a:pt x="636651" y="7493"/>
                  </a:lnTo>
                  <a:lnTo>
                    <a:pt x="636765" y="7747"/>
                  </a:lnTo>
                  <a:lnTo>
                    <a:pt x="636828" y="8204"/>
                  </a:lnTo>
                  <a:lnTo>
                    <a:pt x="636676" y="8432"/>
                  </a:lnTo>
                  <a:lnTo>
                    <a:pt x="636549" y="8661"/>
                  </a:lnTo>
                  <a:lnTo>
                    <a:pt x="636625" y="8953"/>
                  </a:lnTo>
                  <a:lnTo>
                    <a:pt x="636816" y="8851"/>
                  </a:lnTo>
                  <a:lnTo>
                    <a:pt x="636866" y="8509"/>
                  </a:lnTo>
                  <a:lnTo>
                    <a:pt x="636841" y="8255"/>
                  </a:lnTo>
                  <a:lnTo>
                    <a:pt x="637133" y="7747"/>
                  </a:lnTo>
                  <a:lnTo>
                    <a:pt x="637324" y="7493"/>
                  </a:lnTo>
                  <a:lnTo>
                    <a:pt x="637413" y="7366"/>
                  </a:lnTo>
                  <a:lnTo>
                    <a:pt x="637463" y="7112"/>
                  </a:lnTo>
                  <a:lnTo>
                    <a:pt x="636981" y="5842"/>
                  </a:lnTo>
                  <a:lnTo>
                    <a:pt x="636968" y="7112"/>
                  </a:lnTo>
                  <a:lnTo>
                    <a:pt x="636828" y="6858"/>
                  </a:lnTo>
                  <a:lnTo>
                    <a:pt x="636752" y="6731"/>
                  </a:lnTo>
                  <a:lnTo>
                    <a:pt x="636333" y="5969"/>
                  </a:lnTo>
                  <a:lnTo>
                    <a:pt x="635076" y="6197"/>
                  </a:lnTo>
                  <a:lnTo>
                    <a:pt x="634923" y="6223"/>
                  </a:lnTo>
                  <a:lnTo>
                    <a:pt x="634873" y="5981"/>
                  </a:lnTo>
                  <a:lnTo>
                    <a:pt x="635038" y="4191"/>
                  </a:lnTo>
                  <a:lnTo>
                    <a:pt x="634542" y="5080"/>
                  </a:lnTo>
                  <a:lnTo>
                    <a:pt x="634466" y="5461"/>
                  </a:lnTo>
                  <a:lnTo>
                    <a:pt x="634580" y="5651"/>
                  </a:lnTo>
                  <a:lnTo>
                    <a:pt x="634746" y="5842"/>
                  </a:lnTo>
                  <a:lnTo>
                    <a:pt x="634580" y="5651"/>
                  </a:lnTo>
                  <a:lnTo>
                    <a:pt x="634060" y="5080"/>
                  </a:lnTo>
                  <a:lnTo>
                    <a:pt x="633488" y="6858"/>
                  </a:lnTo>
                  <a:lnTo>
                    <a:pt x="632002" y="5842"/>
                  </a:lnTo>
                  <a:lnTo>
                    <a:pt x="632294" y="6477"/>
                  </a:lnTo>
                  <a:lnTo>
                    <a:pt x="632650" y="8001"/>
                  </a:lnTo>
                  <a:lnTo>
                    <a:pt x="632421" y="8001"/>
                  </a:lnTo>
                  <a:lnTo>
                    <a:pt x="630275" y="6731"/>
                  </a:lnTo>
                  <a:lnTo>
                    <a:pt x="631812" y="10414"/>
                  </a:lnTo>
                  <a:lnTo>
                    <a:pt x="630504" y="11049"/>
                  </a:lnTo>
                  <a:lnTo>
                    <a:pt x="630440" y="10922"/>
                  </a:lnTo>
                  <a:lnTo>
                    <a:pt x="629615" y="9398"/>
                  </a:lnTo>
                  <a:lnTo>
                    <a:pt x="629729" y="8636"/>
                  </a:lnTo>
                  <a:lnTo>
                    <a:pt x="629831" y="8255"/>
                  </a:lnTo>
                  <a:lnTo>
                    <a:pt x="630301" y="6604"/>
                  </a:lnTo>
                  <a:lnTo>
                    <a:pt x="629119" y="8255"/>
                  </a:lnTo>
                  <a:lnTo>
                    <a:pt x="628243" y="7226"/>
                  </a:lnTo>
                  <a:lnTo>
                    <a:pt x="628256" y="6604"/>
                  </a:lnTo>
                  <a:lnTo>
                    <a:pt x="628789" y="4064"/>
                  </a:lnTo>
                  <a:lnTo>
                    <a:pt x="627824" y="6604"/>
                  </a:lnTo>
                  <a:lnTo>
                    <a:pt x="626960" y="4445"/>
                  </a:lnTo>
                  <a:lnTo>
                    <a:pt x="626287" y="2794"/>
                  </a:lnTo>
                  <a:lnTo>
                    <a:pt x="625538" y="2413"/>
                  </a:lnTo>
                  <a:lnTo>
                    <a:pt x="626084" y="1270"/>
                  </a:lnTo>
                  <a:lnTo>
                    <a:pt x="625741" y="1905"/>
                  </a:lnTo>
                  <a:lnTo>
                    <a:pt x="625094" y="2032"/>
                  </a:lnTo>
                  <a:lnTo>
                    <a:pt x="625754" y="4445"/>
                  </a:lnTo>
                  <a:lnTo>
                    <a:pt x="625322" y="4064"/>
                  </a:lnTo>
                  <a:lnTo>
                    <a:pt x="624992" y="4064"/>
                  </a:lnTo>
                  <a:lnTo>
                    <a:pt x="624878" y="3048"/>
                  </a:lnTo>
                  <a:lnTo>
                    <a:pt x="624725" y="4826"/>
                  </a:lnTo>
                  <a:lnTo>
                    <a:pt x="625475" y="6654"/>
                  </a:lnTo>
                  <a:lnTo>
                    <a:pt x="625602" y="7366"/>
                  </a:lnTo>
                  <a:lnTo>
                    <a:pt x="625144" y="9398"/>
                  </a:lnTo>
                  <a:lnTo>
                    <a:pt x="624573" y="8432"/>
                  </a:lnTo>
                  <a:lnTo>
                    <a:pt x="624916" y="8636"/>
                  </a:lnTo>
                  <a:lnTo>
                    <a:pt x="624713" y="8255"/>
                  </a:lnTo>
                  <a:lnTo>
                    <a:pt x="624471" y="7835"/>
                  </a:lnTo>
                  <a:lnTo>
                    <a:pt x="624471" y="8255"/>
                  </a:lnTo>
                  <a:lnTo>
                    <a:pt x="624471" y="8382"/>
                  </a:lnTo>
                  <a:lnTo>
                    <a:pt x="623747" y="10922"/>
                  </a:lnTo>
                  <a:lnTo>
                    <a:pt x="623506" y="9525"/>
                  </a:lnTo>
                  <a:lnTo>
                    <a:pt x="623290" y="8255"/>
                  </a:lnTo>
                  <a:lnTo>
                    <a:pt x="623176" y="7620"/>
                  </a:lnTo>
                  <a:lnTo>
                    <a:pt x="624446" y="8356"/>
                  </a:lnTo>
                  <a:lnTo>
                    <a:pt x="624471" y="7835"/>
                  </a:lnTo>
                  <a:lnTo>
                    <a:pt x="624357" y="7620"/>
                  </a:lnTo>
                  <a:lnTo>
                    <a:pt x="623938" y="6858"/>
                  </a:lnTo>
                  <a:lnTo>
                    <a:pt x="622617" y="4445"/>
                  </a:lnTo>
                  <a:lnTo>
                    <a:pt x="623239" y="4076"/>
                  </a:lnTo>
                  <a:lnTo>
                    <a:pt x="622935" y="3810"/>
                  </a:lnTo>
                  <a:lnTo>
                    <a:pt x="622909" y="2794"/>
                  </a:lnTo>
                  <a:lnTo>
                    <a:pt x="621080" y="127"/>
                  </a:lnTo>
                  <a:lnTo>
                    <a:pt x="622706" y="6731"/>
                  </a:lnTo>
                  <a:lnTo>
                    <a:pt x="621118" y="6858"/>
                  </a:lnTo>
                  <a:lnTo>
                    <a:pt x="621042" y="4826"/>
                  </a:lnTo>
                  <a:lnTo>
                    <a:pt x="620763" y="4229"/>
                  </a:lnTo>
                  <a:lnTo>
                    <a:pt x="620725" y="7112"/>
                  </a:lnTo>
                  <a:lnTo>
                    <a:pt x="620382" y="8255"/>
                  </a:lnTo>
                  <a:lnTo>
                    <a:pt x="619175" y="6985"/>
                  </a:lnTo>
                  <a:lnTo>
                    <a:pt x="619404" y="9525"/>
                  </a:lnTo>
                  <a:lnTo>
                    <a:pt x="618845" y="9398"/>
                  </a:lnTo>
                  <a:lnTo>
                    <a:pt x="619544" y="10033"/>
                  </a:lnTo>
                  <a:lnTo>
                    <a:pt x="619556" y="11811"/>
                  </a:lnTo>
                  <a:lnTo>
                    <a:pt x="619036" y="11684"/>
                  </a:lnTo>
                  <a:lnTo>
                    <a:pt x="618413" y="12306"/>
                  </a:lnTo>
                  <a:lnTo>
                    <a:pt x="618223" y="13970"/>
                  </a:lnTo>
                  <a:lnTo>
                    <a:pt x="618109" y="13589"/>
                  </a:lnTo>
                  <a:lnTo>
                    <a:pt x="617054" y="9906"/>
                  </a:lnTo>
                  <a:lnTo>
                    <a:pt x="616369" y="7493"/>
                  </a:lnTo>
                  <a:lnTo>
                    <a:pt x="615543" y="9906"/>
                  </a:lnTo>
                  <a:lnTo>
                    <a:pt x="615480" y="9779"/>
                  </a:lnTo>
                  <a:lnTo>
                    <a:pt x="614870" y="8674"/>
                  </a:lnTo>
                  <a:lnTo>
                    <a:pt x="614921" y="7747"/>
                  </a:lnTo>
                  <a:lnTo>
                    <a:pt x="614794" y="6032"/>
                  </a:lnTo>
                  <a:lnTo>
                    <a:pt x="614654" y="5854"/>
                  </a:lnTo>
                  <a:lnTo>
                    <a:pt x="614654" y="13589"/>
                  </a:lnTo>
                  <a:lnTo>
                    <a:pt x="614159" y="12306"/>
                  </a:lnTo>
                  <a:lnTo>
                    <a:pt x="613968" y="11798"/>
                  </a:lnTo>
                  <a:lnTo>
                    <a:pt x="613651" y="11023"/>
                  </a:lnTo>
                  <a:lnTo>
                    <a:pt x="613283" y="10033"/>
                  </a:lnTo>
                  <a:lnTo>
                    <a:pt x="613651" y="10998"/>
                  </a:lnTo>
                  <a:lnTo>
                    <a:pt x="613943" y="10033"/>
                  </a:lnTo>
                  <a:lnTo>
                    <a:pt x="614019" y="9779"/>
                  </a:lnTo>
                  <a:lnTo>
                    <a:pt x="614324" y="10033"/>
                  </a:lnTo>
                  <a:lnTo>
                    <a:pt x="614438" y="10287"/>
                  </a:lnTo>
                  <a:lnTo>
                    <a:pt x="614337" y="10871"/>
                  </a:lnTo>
                  <a:lnTo>
                    <a:pt x="614222" y="12065"/>
                  </a:lnTo>
                  <a:lnTo>
                    <a:pt x="614654" y="13589"/>
                  </a:lnTo>
                  <a:lnTo>
                    <a:pt x="614654" y="5854"/>
                  </a:lnTo>
                  <a:lnTo>
                    <a:pt x="614464" y="5588"/>
                  </a:lnTo>
                  <a:lnTo>
                    <a:pt x="613638" y="7874"/>
                  </a:lnTo>
                  <a:lnTo>
                    <a:pt x="613752" y="7747"/>
                  </a:lnTo>
                  <a:lnTo>
                    <a:pt x="612889" y="11557"/>
                  </a:lnTo>
                  <a:lnTo>
                    <a:pt x="613270" y="11480"/>
                  </a:lnTo>
                  <a:lnTo>
                    <a:pt x="613219" y="16002"/>
                  </a:lnTo>
                  <a:lnTo>
                    <a:pt x="611873" y="13716"/>
                  </a:lnTo>
                  <a:lnTo>
                    <a:pt x="611822" y="13335"/>
                  </a:lnTo>
                  <a:lnTo>
                    <a:pt x="611530" y="11176"/>
                  </a:lnTo>
                  <a:lnTo>
                    <a:pt x="611060" y="7620"/>
                  </a:lnTo>
                  <a:lnTo>
                    <a:pt x="609142" y="5080"/>
                  </a:lnTo>
                  <a:lnTo>
                    <a:pt x="608787" y="11176"/>
                  </a:lnTo>
                  <a:lnTo>
                    <a:pt x="606577" y="9906"/>
                  </a:lnTo>
                  <a:lnTo>
                    <a:pt x="607377" y="10795"/>
                  </a:lnTo>
                  <a:lnTo>
                    <a:pt x="607453" y="13335"/>
                  </a:lnTo>
                  <a:lnTo>
                    <a:pt x="607060" y="12700"/>
                  </a:lnTo>
                  <a:lnTo>
                    <a:pt x="606907" y="12446"/>
                  </a:lnTo>
                  <a:lnTo>
                    <a:pt x="606196" y="11303"/>
                  </a:lnTo>
                  <a:lnTo>
                    <a:pt x="605701" y="12446"/>
                  </a:lnTo>
                  <a:lnTo>
                    <a:pt x="605459" y="10414"/>
                  </a:lnTo>
                  <a:lnTo>
                    <a:pt x="605205" y="10033"/>
                  </a:lnTo>
                  <a:lnTo>
                    <a:pt x="604951" y="9652"/>
                  </a:lnTo>
                  <a:lnTo>
                    <a:pt x="604494" y="8509"/>
                  </a:lnTo>
                  <a:lnTo>
                    <a:pt x="604748" y="10033"/>
                  </a:lnTo>
                  <a:lnTo>
                    <a:pt x="603008" y="8509"/>
                  </a:lnTo>
                  <a:lnTo>
                    <a:pt x="603453" y="12700"/>
                  </a:lnTo>
                  <a:lnTo>
                    <a:pt x="602157" y="10033"/>
                  </a:lnTo>
                  <a:lnTo>
                    <a:pt x="600379" y="9271"/>
                  </a:lnTo>
                  <a:lnTo>
                    <a:pt x="601243" y="16129"/>
                  </a:lnTo>
                  <a:lnTo>
                    <a:pt x="599605" y="15748"/>
                  </a:lnTo>
                  <a:lnTo>
                    <a:pt x="599655" y="14478"/>
                  </a:lnTo>
                  <a:lnTo>
                    <a:pt x="599541" y="13208"/>
                  </a:lnTo>
                  <a:lnTo>
                    <a:pt x="598830" y="12128"/>
                  </a:lnTo>
                  <a:lnTo>
                    <a:pt x="598906" y="11798"/>
                  </a:lnTo>
                  <a:lnTo>
                    <a:pt x="599020" y="11557"/>
                  </a:lnTo>
                  <a:lnTo>
                    <a:pt x="599554" y="10414"/>
                  </a:lnTo>
                  <a:lnTo>
                    <a:pt x="599059" y="10414"/>
                  </a:lnTo>
                  <a:lnTo>
                    <a:pt x="598525" y="10160"/>
                  </a:lnTo>
                  <a:lnTo>
                    <a:pt x="598741" y="11557"/>
                  </a:lnTo>
                  <a:lnTo>
                    <a:pt x="598233" y="10287"/>
                  </a:lnTo>
                  <a:lnTo>
                    <a:pt x="597763" y="14478"/>
                  </a:lnTo>
                  <a:lnTo>
                    <a:pt x="596976" y="12573"/>
                  </a:lnTo>
                  <a:lnTo>
                    <a:pt x="596963" y="13970"/>
                  </a:lnTo>
                  <a:lnTo>
                    <a:pt x="597192" y="15748"/>
                  </a:lnTo>
                  <a:lnTo>
                    <a:pt x="596569" y="15621"/>
                  </a:lnTo>
                  <a:lnTo>
                    <a:pt x="595757" y="16129"/>
                  </a:lnTo>
                  <a:lnTo>
                    <a:pt x="596620" y="18288"/>
                  </a:lnTo>
                  <a:lnTo>
                    <a:pt x="594004" y="12192"/>
                  </a:lnTo>
                  <a:lnTo>
                    <a:pt x="592340" y="19558"/>
                  </a:lnTo>
                  <a:lnTo>
                    <a:pt x="590943" y="16383"/>
                  </a:lnTo>
                  <a:lnTo>
                    <a:pt x="590042" y="14351"/>
                  </a:lnTo>
                  <a:lnTo>
                    <a:pt x="589051" y="15240"/>
                  </a:lnTo>
                  <a:lnTo>
                    <a:pt x="587819" y="16129"/>
                  </a:lnTo>
                  <a:lnTo>
                    <a:pt x="586841" y="16383"/>
                  </a:lnTo>
                  <a:lnTo>
                    <a:pt x="586765" y="15621"/>
                  </a:lnTo>
                  <a:lnTo>
                    <a:pt x="586689" y="15417"/>
                  </a:lnTo>
                  <a:lnTo>
                    <a:pt x="585165" y="13970"/>
                  </a:lnTo>
                  <a:lnTo>
                    <a:pt x="587095" y="21590"/>
                  </a:lnTo>
                  <a:lnTo>
                    <a:pt x="585152" y="19697"/>
                  </a:lnTo>
                  <a:lnTo>
                    <a:pt x="584327" y="17907"/>
                  </a:lnTo>
                  <a:lnTo>
                    <a:pt x="583742" y="16637"/>
                  </a:lnTo>
                  <a:lnTo>
                    <a:pt x="585647" y="17780"/>
                  </a:lnTo>
                  <a:lnTo>
                    <a:pt x="584923" y="16637"/>
                  </a:lnTo>
                  <a:lnTo>
                    <a:pt x="583476" y="10033"/>
                  </a:lnTo>
                  <a:lnTo>
                    <a:pt x="583184" y="17907"/>
                  </a:lnTo>
                  <a:lnTo>
                    <a:pt x="582561" y="16637"/>
                  </a:lnTo>
                  <a:lnTo>
                    <a:pt x="581444" y="14351"/>
                  </a:lnTo>
                  <a:lnTo>
                    <a:pt x="581342" y="13335"/>
                  </a:lnTo>
                  <a:lnTo>
                    <a:pt x="580339" y="11684"/>
                  </a:lnTo>
                  <a:lnTo>
                    <a:pt x="580047" y="16637"/>
                  </a:lnTo>
                  <a:lnTo>
                    <a:pt x="578637" y="16383"/>
                  </a:lnTo>
                  <a:lnTo>
                    <a:pt x="578523" y="15621"/>
                  </a:lnTo>
                  <a:lnTo>
                    <a:pt x="578446" y="15367"/>
                  </a:lnTo>
                  <a:lnTo>
                    <a:pt x="578192" y="18923"/>
                  </a:lnTo>
                  <a:lnTo>
                    <a:pt x="576160" y="21082"/>
                  </a:lnTo>
                  <a:lnTo>
                    <a:pt x="576033" y="21526"/>
                  </a:lnTo>
                  <a:lnTo>
                    <a:pt x="576160" y="21844"/>
                  </a:lnTo>
                  <a:lnTo>
                    <a:pt x="575183" y="22733"/>
                  </a:lnTo>
                  <a:lnTo>
                    <a:pt x="574548" y="21463"/>
                  </a:lnTo>
                  <a:lnTo>
                    <a:pt x="573468" y="20320"/>
                  </a:lnTo>
                  <a:lnTo>
                    <a:pt x="572795" y="17526"/>
                  </a:lnTo>
                  <a:lnTo>
                    <a:pt x="573836" y="17145"/>
                  </a:lnTo>
                  <a:lnTo>
                    <a:pt x="572541" y="13589"/>
                  </a:lnTo>
                  <a:lnTo>
                    <a:pt x="572465" y="17526"/>
                  </a:lnTo>
                  <a:lnTo>
                    <a:pt x="571766" y="17018"/>
                  </a:lnTo>
                  <a:lnTo>
                    <a:pt x="571512" y="15494"/>
                  </a:lnTo>
                  <a:lnTo>
                    <a:pt x="569963" y="16256"/>
                  </a:lnTo>
                  <a:lnTo>
                    <a:pt x="570572" y="19304"/>
                  </a:lnTo>
                  <a:lnTo>
                    <a:pt x="570687" y="20332"/>
                  </a:lnTo>
                  <a:lnTo>
                    <a:pt x="568947" y="20447"/>
                  </a:lnTo>
                  <a:lnTo>
                    <a:pt x="569290" y="21323"/>
                  </a:lnTo>
                  <a:lnTo>
                    <a:pt x="569379" y="21971"/>
                  </a:lnTo>
                  <a:lnTo>
                    <a:pt x="569252" y="25781"/>
                  </a:lnTo>
                  <a:lnTo>
                    <a:pt x="569163" y="25273"/>
                  </a:lnTo>
                  <a:lnTo>
                    <a:pt x="568998" y="24384"/>
                  </a:lnTo>
                  <a:lnTo>
                    <a:pt x="568947" y="24130"/>
                  </a:lnTo>
                  <a:lnTo>
                    <a:pt x="568693" y="22733"/>
                  </a:lnTo>
                  <a:lnTo>
                    <a:pt x="568109" y="19558"/>
                  </a:lnTo>
                  <a:lnTo>
                    <a:pt x="567766" y="22733"/>
                  </a:lnTo>
                  <a:lnTo>
                    <a:pt x="566610" y="18669"/>
                  </a:lnTo>
                  <a:lnTo>
                    <a:pt x="566229" y="19685"/>
                  </a:lnTo>
                  <a:lnTo>
                    <a:pt x="565226" y="23114"/>
                  </a:lnTo>
                  <a:lnTo>
                    <a:pt x="564248" y="24130"/>
                  </a:lnTo>
                  <a:lnTo>
                    <a:pt x="564248" y="22453"/>
                  </a:lnTo>
                  <a:lnTo>
                    <a:pt x="563626" y="24130"/>
                  </a:lnTo>
                  <a:lnTo>
                    <a:pt x="562356" y="24384"/>
                  </a:lnTo>
                  <a:lnTo>
                    <a:pt x="562279" y="24003"/>
                  </a:lnTo>
                  <a:lnTo>
                    <a:pt x="562114" y="23114"/>
                  </a:lnTo>
                  <a:lnTo>
                    <a:pt x="560832" y="16510"/>
                  </a:lnTo>
                  <a:lnTo>
                    <a:pt x="558634" y="23114"/>
                  </a:lnTo>
                  <a:lnTo>
                    <a:pt x="557695" y="20701"/>
                  </a:lnTo>
                  <a:lnTo>
                    <a:pt x="556348" y="17272"/>
                  </a:lnTo>
                  <a:lnTo>
                    <a:pt x="554799" y="20701"/>
                  </a:lnTo>
                  <a:lnTo>
                    <a:pt x="551637" y="17145"/>
                  </a:lnTo>
                  <a:lnTo>
                    <a:pt x="549148" y="18161"/>
                  </a:lnTo>
                  <a:lnTo>
                    <a:pt x="551522" y="24003"/>
                  </a:lnTo>
                  <a:lnTo>
                    <a:pt x="549236" y="20002"/>
                  </a:lnTo>
                  <a:lnTo>
                    <a:pt x="548424" y="18542"/>
                  </a:lnTo>
                  <a:lnTo>
                    <a:pt x="548652" y="19443"/>
                  </a:lnTo>
                  <a:lnTo>
                    <a:pt x="547776" y="18592"/>
                  </a:lnTo>
                  <a:lnTo>
                    <a:pt x="548919" y="20434"/>
                  </a:lnTo>
                  <a:lnTo>
                    <a:pt x="549084" y="21043"/>
                  </a:lnTo>
                  <a:lnTo>
                    <a:pt x="547217" y="22199"/>
                  </a:lnTo>
                  <a:lnTo>
                    <a:pt x="549173" y="24739"/>
                  </a:lnTo>
                  <a:lnTo>
                    <a:pt x="548779" y="23647"/>
                  </a:lnTo>
                  <a:lnTo>
                    <a:pt x="549097" y="21094"/>
                  </a:lnTo>
                  <a:lnTo>
                    <a:pt x="550087" y="24765"/>
                  </a:lnTo>
                  <a:lnTo>
                    <a:pt x="549579" y="25273"/>
                  </a:lnTo>
                  <a:lnTo>
                    <a:pt x="549338" y="25273"/>
                  </a:lnTo>
                  <a:lnTo>
                    <a:pt x="549173" y="24765"/>
                  </a:lnTo>
                  <a:lnTo>
                    <a:pt x="548297" y="23749"/>
                  </a:lnTo>
                  <a:lnTo>
                    <a:pt x="546455" y="21590"/>
                  </a:lnTo>
                  <a:lnTo>
                    <a:pt x="545566" y="19812"/>
                  </a:lnTo>
                  <a:lnTo>
                    <a:pt x="546696" y="20066"/>
                  </a:lnTo>
                  <a:lnTo>
                    <a:pt x="546620" y="19812"/>
                  </a:lnTo>
                  <a:lnTo>
                    <a:pt x="546290" y="18669"/>
                  </a:lnTo>
                  <a:lnTo>
                    <a:pt x="544842" y="18542"/>
                  </a:lnTo>
                  <a:lnTo>
                    <a:pt x="544893" y="18034"/>
                  </a:lnTo>
                  <a:lnTo>
                    <a:pt x="545020" y="16764"/>
                  </a:lnTo>
                  <a:lnTo>
                    <a:pt x="544957" y="16002"/>
                  </a:lnTo>
                  <a:lnTo>
                    <a:pt x="543788" y="14732"/>
                  </a:lnTo>
                  <a:lnTo>
                    <a:pt x="544398" y="16510"/>
                  </a:lnTo>
                  <a:lnTo>
                    <a:pt x="544487" y="17018"/>
                  </a:lnTo>
                  <a:lnTo>
                    <a:pt x="544131" y="18034"/>
                  </a:lnTo>
                  <a:lnTo>
                    <a:pt x="543153" y="17399"/>
                  </a:lnTo>
                  <a:lnTo>
                    <a:pt x="544753" y="19685"/>
                  </a:lnTo>
                  <a:lnTo>
                    <a:pt x="544830" y="20320"/>
                  </a:lnTo>
                  <a:lnTo>
                    <a:pt x="543902" y="23749"/>
                  </a:lnTo>
                  <a:lnTo>
                    <a:pt x="543712" y="22860"/>
                  </a:lnTo>
                  <a:lnTo>
                    <a:pt x="542823" y="18796"/>
                  </a:lnTo>
                  <a:lnTo>
                    <a:pt x="542023" y="15113"/>
                  </a:lnTo>
                  <a:lnTo>
                    <a:pt x="540969" y="18796"/>
                  </a:lnTo>
                  <a:lnTo>
                    <a:pt x="541007" y="18161"/>
                  </a:lnTo>
                  <a:lnTo>
                    <a:pt x="541070" y="16764"/>
                  </a:lnTo>
                  <a:lnTo>
                    <a:pt x="540397" y="18161"/>
                  </a:lnTo>
                  <a:lnTo>
                    <a:pt x="537502" y="17526"/>
                  </a:lnTo>
                  <a:lnTo>
                    <a:pt x="537857" y="22860"/>
                  </a:lnTo>
                  <a:lnTo>
                    <a:pt x="537514" y="22225"/>
                  </a:lnTo>
                  <a:lnTo>
                    <a:pt x="536905" y="20701"/>
                  </a:lnTo>
                  <a:lnTo>
                    <a:pt x="537019" y="20193"/>
                  </a:lnTo>
                  <a:lnTo>
                    <a:pt x="537146" y="19939"/>
                  </a:lnTo>
                  <a:lnTo>
                    <a:pt x="534670" y="19812"/>
                  </a:lnTo>
                  <a:lnTo>
                    <a:pt x="533501" y="26670"/>
                  </a:lnTo>
                  <a:lnTo>
                    <a:pt x="532384" y="25527"/>
                  </a:lnTo>
                  <a:lnTo>
                    <a:pt x="530910" y="24003"/>
                  </a:lnTo>
                  <a:lnTo>
                    <a:pt x="530669" y="22479"/>
                  </a:lnTo>
                  <a:lnTo>
                    <a:pt x="530542" y="22733"/>
                  </a:lnTo>
                  <a:lnTo>
                    <a:pt x="530466" y="23876"/>
                  </a:lnTo>
                  <a:lnTo>
                    <a:pt x="530707" y="25527"/>
                  </a:lnTo>
                  <a:lnTo>
                    <a:pt x="529844" y="24257"/>
                  </a:lnTo>
                  <a:lnTo>
                    <a:pt x="529729" y="24003"/>
                  </a:lnTo>
                  <a:lnTo>
                    <a:pt x="529602" y="23368"/>
                  </a:lnTo>
                  <a:lnTo>
                    <a:pt x="529513" y="22606"/>
                  </a:lnTo>
                  <a:lnTo>
                    <a:pt x="529297" y="22606"/>
                  </a:lnTo>
                  <a:lnTo>
                    <a:pt x="528904" y="25527"/>
                  </a:lnTo>
                  <a:lnTo>
                    <a:pt x="528091" y="24765"/>
                  </a:lnTo>
                  <a:lnTo>
                    <a:pt x="528104" y="22987"/>
                  </a:lnTo>
                  <a:lnTo>
                    <a:pt x="525335" y="21590"/>
                  </a:lnTo>
                  <a:lnTo>
                    <a:pt x="525856" y="28067"/>
                  </a:lnTo>
                  <a:lnTo>
                    <a:pt x="524306" y="29591"/>
                  </a:lnTo>
                  <a:lnTo>
                    <a:pt x="523062" y="25146"/>
                  </a:lnTo>
                  <a:lnTo>
                    <a:pt x="520890" y="24130"/>
                  </a:lnTo>
                  <a:lnTo>
                    <a:pt x="519811" y="23749"/>
                  </a:lnTo>
                  <a:lnTo>
                    <a:pt x="519671" y="23114"/>
                  </a:lnTo>
                  <a:lnTo>
                    <a:pt x="516991" y="23368"/>
                  </a:lnTo>
                  <a:lnTo>
                    <a:pt x="516877" y="23749"/>
                  </a:lnTo>
                  <a:lnTo>
                    <a:pt x="516394" y="27813"/>
                  </a:lnTo>
                  <a:lnTo>
                    <a:pt x="516267" y="28194"/>
                  </a:lnTo>
                  <a:lnTo>
                    <a:pt x="514527" y="30480"/>
                  </a:lnTo>
                  <a:lnTo>
                    <a:pt x="514184" y="29972"/>
                  </a:lnTo>
                  <a:lnTo>
                    <a:pt x="511619" y="26162"/>
                  </a:lnTo>
                  <a:lnTo>
                    <a:pt x="508939" y="29972"/>
                  </a:lnTo>
                  <a:lnTo>
                    <a:pt x="505739" y="28067"/>
                  </a:lnTo>
                  <a:lnTo>
                    <a:pt x="506361" y="28702"/>
                  </a:lnTo>
                  <a:lnTo>
                    <a:pt x="506577" y="30226"/>
                  </a:lnTo>
                  <a:lnTo>
                    <a:pt x="506704" y="31623"/>
                  </a:lnTo>
                  <a:lnTo>
                    <a:pt x="506488" y="32131"/>
                  </a:lnTo>
                  <a:lnTo>
                    <a:pt x="505650" y="31369"/>
                  </a:lnTo>
                  <a:lnTo>
                    <a:pt x="505917" y="35560"/>
                  </a:lnTo>
                  <a:lnTo>
                    <a:pt x="505764" y="35052"/>
                  </a:lnTo>
                  <a:lnTo>
                    <a:pt x="505663" y="34671"/>
                  </a:lnTo>
                  <a:lnTo>
                    <a:pt x="504736" y="31496"/>
                  </a:lnTo>
                  <a:lnTo>
                    <a:pt x="504939" y="31623"/>
                  </a:lnTo>
                  <a:lnTo>
                    <a:pt x="504888" y="31496"/>
                  </a:lnTo>
                  <a:lnTo>
                    <a:pt x="503275" y="27686"/>
                  </a:lnTo>
                  <a:lnTo>
                    <a:pt x="502462" y="29083"/>
                  </a:lnTo>
                  <a:lnTo>
                    <a:pt x="501535" y="29337"/>
                  </a:lnTo>
                  <a:lnTo>
                    <a:pt x="503097" y="34671"/>
                  </a:lnTo>
                  <a:lnTo>
                    <a:pt x="500214" y="32385"/>
                  </a:lnTo>
                  <a:lnTo>
                    <a:pt x="498297" y="33655"/>
                  </a:lnTo>
                  <a:lnTo>
                    <a:pt x="496620" y="35052"/>
                  </a:lnTo>
                  <a:lnTo>
                    <a:pt x="494461" y="33020"/>
                  </a:lnTo>
                  <a:lnTo>
                    <a:pt x="494347" y="34544"/>
                  </a:lnTo>
                  <a:lnTo>
                    <a:pt x="493649" y="34798"/>
                  </a:lnTo>
                  <a:lnTo>
                    <a:pt x="493534" y="36195"/>
                  </a:lnTo>
                  <a:lnTo>
                    <a:pt x="492963" y="34417"/>
                  </a:lnTo>
                  <a:lnTo>
                    <a:pt x="492633" y="33401"/>
                  </a:lnTo>
                  <a:lnTo>
                    <a:pt x="489953" y="33147"/>
                  </a:lnTo>
                  <a:lnTo>
                    <a:pt x="488264" y="34417"/>
                  </a:lnTo>
                  <a:lnTo>
                    <a:pt x="487946" y="32385"/>
                  </a:lnTo>
                  <a:lnTo>
                    <a:pt x="486803" y="32512"/>
                  </a:lnTo>
                  <a:lnTo>
                    <a:pt x="489394" y="40894"/>
                  </a:lnTo>
                  <a:lnTo>
                    <a:pt x="488467" y="41402"/>
                  </a:lnTo>
                  <a:lnTo>
                    <a:pt x="487641" y="39497"/>
                  </a:lnTo>
                  <a:lnTo>
                    <a:pt x="486994" y="37973"/>
                  </a:lnTo>
                  <a:lnTo>
                    <a:pt x="486714" y="37338"/>
                  </a:lnTo>
                  <a:lnTo>
                    <a:pt x="484847" y="37973"/>
                  </a:lnTo>
                  <a:lnTo>
                    <a:pt x="481672" y="35052"/>
                  </a:lnTo>
                  <a:lnTo>
                    <a:pt x="481190" y="39497"/>
                  </a:lnTo>
                  <a:lnTo>
                    <a:pt x="480656" y="37719"/>
                  </a:lnTo>
                  <a:lnTo>
                    <a:pt x="480618" y="37592"/>
                  </a:lnTo>
                  <a:lnTo>
                    <a:pt x="480860" y="37338"/>
                  </a:lnTo>
                  <a:lnTo>
                    <a:pt x="479945" y="37592"/>
                  </a:lnTo>
                  <a:lnTo>
                    <a:pt x="476440" y="35814"/>
                  </a:lnTo>
                  <a:lnTo>
                    <a:pt x="477405" y="38074"/>
                  </a:lnTo>
                  <a:lnTo>
                    <a:pt x="476770" y="41910"/>
                  </a:lnTo>
                  <a:lnTo>
                    <a:pt x="476415" y="43688"/>
                  </a:lnTo>
                  <a:lnTo>
                    <a:pt x="475551" y="40894"/>
                  </a:lnTo>
                  <a:lnTo>
                    <a:pt x="475996" y="44704"/>
                  </a:lnTo>
                  <a:lnTo>
                    <a:pt x="476123" y="45097"/>
                  </a:lnTo>
                  <a:lnTo>
                    <a:pt x="476250" y="45847"/>
                  </a:lnTo>
                  <a:lnTo>
                    <a:pt x="475526" y="47117"/>
                  </a:lnTo>
                  <a:lnTo>
                    <a:pt x="475107" y="46863"/>
                  </a:lnTo>
                  <a:lnTo>
                    <a:pt x="474433" y="45085"/>
                  </a:lnTo>
                  <a:lnTo>
                    <a:pt x="473621" y="44450"/>
                  </a:lnTo>
                  <a:lnTo>
                    <a:pt x="475348" y="48387"/>
                  </a:lnTo>
                  <a:lnTo>
                    <a:pt x="473710" y="47396"/>
                  </a:lnTo>
                  <a:lnTo>
                    <a:pt x="473583" y="46736"/>
                  </a:lnTo>
                  <a:lnTo>
                    <a:pt x="473430" y="45466"/>
                  </a:lnTo>
                  <a:lnTo>
                    <a:pt x="472401" y="45593"/>
                  </a:lnTo>
                  <a:lnTo>
                    <a:pt x="472719" y="46355"/>
                  </a:lnTo>
                  <a:lnTo>
                    <a:pt x="472846" y="46736"/>
                  </a:lnTo>
                  <a:lnTo>
                    <a:pt x="472960" y="49530"/>
                  </a:lnTo>
                  <a:lnTo>
                    <a:pt x="472897" y="50038"/>
                  </a:lnTo>
                  <a:lnTo>
                    <a:pt x="472528" y="49796"/>
                  </a:lnTo>
                  <a:lnTo>
                    <a:pt x="472528" y="63246"/>
                  </a:lnTo>
                  <a:lnTo>
                    <a:pt x="471906" y="63246"/>
                  </a:lnTo>
                  <a:lnTo>
                    <a:pt x="471589" y="63500"/>
                  </a:lnTo>
                  <a:lnTo>
                    <a:pt x="471144" y="62484"/>
                  </a:lnTo>
                  <a:lnTo>
                    <a:pt x="470827" y="61468"/>
                  </a:lnTo>
                  <a:lnTo>
                    <a:pt x="471068" y="61468"/>
                  </a:lnTo>
                  <a:lnTo>
                    <a:pt x="471195" y="62230"/>
                  </a:lnTo>
                  <a:lnTo>
                    <a:pt x="471906" y="62484"/>
                  </a:lnTo>
                  <a:lnTo>
                    <a:pt x="472528" y="63246"/>
                  </a:lnTo>
                  <a:lnTo>
                    <a:pt x="472528" y="49796"/>
                  </a:lnTo>
                  <a:lnTo>
                    <a:pt x="471004" y="48768"/>
                  </a:lnTo>
                  <a:lnTo>
                    <a:pt x="469912" y="46355"/>
                  </a:lnTo>
                  <a:lnTo>
                    <a:pt x="470293" y="47625"/>
                  </a:lnTo>
                  <a:lnTo>
                    <a:pt x="470382" y="48006"/>
                  </a:lnTo>
                  <a:lnTo>
                    <a:pt x="470623" y="50038"/>
                  </a:lnTo>
                  <a:lnTo>
                    <a:pt x="470496" y="49987"/>
                  </a:lnTo>
                  <a:lnTo>
                    <a:pt x="470496" y="64135"/>
                  </a:lnTo>
                  <a:lnTo>
                    <a:pt x="470039" y="64516"/>
                  </a:lnTo>
                  <a:lnTo>
                    <a:pt x="470471" y="64135"/>
                  </a:lnTo>
                  <a:lnTo>
                    <a:pt x="470496" y="49987"/>
                  </a:lnTo>
                  <a:lnTo>
                    <a:pt x="469785" y="49657"/>
                  </a:lnTo>
                  <a:lnTo>
                    <a:pt x="469404" y="48768"/>
                  </a:lnTo>
                  <a:lnTo>
                    <a:pt x="469315" y="47752"/>
                  </a:lnTo>
                  <a:lnTo>
                    <a:pt x="469087" y="47625"/>
                  </a:lnTo>
                  <a:lnTo>
                    <a:pt x="468630" y="47371"/>
                  </a:lnTo>
                  <a:lnTo>
                    <a:pt x="467601" y="46824"/>
                  </a:lnTo>
                  <a:lnTo>
                    <a:pt x="467601" y="47371"/>
                  </a:lnTo>
                  <a:lnTo>
                    <a:pt x="467588" y="47625"/>
                  </a:lnTo>
                  <a:lnTo>
                    <a:pt x="467499" y="47396"/>
                  </a:lnTo>
                  <a:lnTo>
                    <a:pt x="467601" y="46824"/>
                  </a:lnTo>
                  <a:lnTo>
                    <a:pt x="467194" y="46596"/>
                  </a:lnTo>
                  <a:lnTo>
                    <a:pt x="466610" y="45085"/>
                  </a:lnTo>
                  <a:lnTo>
                    <a:pt x="465429" y="45085"/>
                  </a:lnTo>
                  <a:lnTo>
                    <a:pt x="464883" y="41275"/>
                  </a:lnTo>
                  <a:lnTo>
                    <a:pt x="464896" y="45593"/>
                  </a:lnTo>
                  <a:lnTo>
                    <a:pt x="465023" y="48133"/>
                  </a:lnTo>
                  <a:lnTo>
                    <a:pt x="463804" y="47498"/>
                  </a:lnTo>
                  <a:lnTo>
                    <a:pt x="463562" y="47371"/>
                  </a:lnTo>
                  <a:lnTo>
                    <a:pt x="463283" y="46863"/>
                  </a:lnTo>
                  <a:lnTo>
                    <a:pt x="463118" y="46545"/>
                  </a:lnTo>
                  <a:lnTo>
                    <a:pt x="463067" y="46228"/>
                  </a:lnTo>
                  <a:lnTo>
                    <a:pt x="462749" y="46101"/>
                  </a:lnTo>
                  <a:lnTo>
                    <a:pt x="462686" y="46228"/>
                  </a:lnTo>
                  <a:lnTo>
                    <a:pt x="462597" y="46863"/>
                  </a:lnTo>
                  <a:lnTo>
                    <a:pt x="462127" y="46609"/>
                  </a:lnTo>
                  <a:lnTo>
                    <a:pt x="461962" y="46482"/>
                  </a:lnTo>
                  <a:lnTo>
                    <a:pt x="461797" y="46355"/>
                  </a:lnTo>
                  <a:lnTo>
                    <a:pt x="461492" y="46482"/>
                  </a:lnTo>
                  <a:lnTo>
                    <a:pt x="461238" y="45935"/>
                  </a:lnTo>
                  <a:lnTo>
                    <a:pt x="461238" y="46596"/>
                  </a:lnTo>
                  <a:lnTo>
                    <a:pt x="461060" y="46863"/>
                  </a:lnTo>
                  <a:lnTo>
                    <a:pt x="460984" y="47498"/>
                  </a:lnTo>
                  <a:lnTo>
                    <a:pt x="460679" y="46355"/>
                  </a:lnTo>
                  <a:lnTo>
                    <a:pt x="460768" y="45466"/>
                  </a:lnTo>
                  <a:lnTo>
                    <a:pt x="461162" y="46101"/>
                  </a:lnTo>
                  <a:lnTo>
                    <a:pt x="461238" y="46596"/>
                  </a:lnTo>
                  <a:lnTo>
                    <a:pt x="461238" y="45935"/>
                  </a:lnTo>
                  <a:lnTo>
                    <a:pt x="461022" y="45466"/>
                  </a:lnTo>
                  <a:lnTo>
                    <a:pt x="460552" y="44450"/>
                  </a:lnTo>
                  <a:lnTo>
                    <a:pt x="459879" y="45847"/>
                  </a:lnTo>
                  <a:lnTo>
                    <a:pt x="459333" y="45974"/>
                  </a:lnTo>
                  <a:lnTo>
                    <a:pt x="460387" y="48514"/>
                  </a:lnTo>
                  <a:lnTo>
                    <a:pt x="465607" y="48514"/>
                  </a:lnTo>
                  <a:lnTo>
                    <a:pt x="465353" y="48133"/>
                  </a:lnTo>
                  <a:lnTo>
                    <a:pt x="465264" y="48006"/>
                  </a:lnTo>
                  <a:lnTo>
                    <a:pt x="466521" y="47625"/>
                  </a:lnTo>
                  <a:lnTo>
                    <a:pt x="467220" y="47459"/>
                  </a:lnTo>
                  <a:lnTo>
                    <a:pt x="468210" y="51816"/>
                  </a:lnTo>
                  <a:lnTo>
                    <a:pt x="466077" y="49530"/>
                  </a:lnTo>
                  <a:lnTo>
                    <a:pt x="465848" y="49022"/>
                  </a:lnTo>
                  <a:lnTo>
                    <a:pt x="465683" y="48641"/>
                  </a:lnTo>
                  <a:lnTo>
                    <a:pt x="461543" y="48641"/>
                  </a:lnTo>
                  <a:lnTo>
                    <a:pt x="461543" y="49707"/>
                  </a:lnTo>
                  <a:lnTo>
                    <a:pt x="461505" y="49530"/>
                  </a:lnTo>
                  <a:lnTo>
                    <a:pt x="461543" y="49707"/>
                  </a:lnTo>
                  <a:lnTo>
                    <a:pt x="461543" y="48641"/>
                  </a:lnTo>
                  <a:lnTo>
                    <a:pt x="460451" y="48641"/>
                  </a:lnTo>
                  <a:lnTo>
                    <a:pt x="459714" y="48641"/>
                  </a:lnTo>
                  <a:lnTo>
                    <a:pt x="461022" y="50266"/>
                  </a:lnTo>
                  <a:lnTo>
                    <a:pt x="461378" y="49936"/>
                  </a:lnTo>
                  <a:lnTo>
                    <a:pt x="461518" y="50253"/>
                  </a:lnTo>
                  <a:lnTo>
                    <a:pt x="461657" y="50431"/>
                  </a:lnTo>
                  <a:lnTo>
                    <a:pt x="461797" y="50596"/>
                  </a:lnTo>
                  <a:lnTo>
                    <a:pt x="461581" y="49771"/>
                  </a:lnTo>
                  <a:lnTo>
                    <a:pt x="461860" y="49530"/>
                  </a:lnTo>
                  <a:lnTo>
                    <a:pt x="462749" y="49022"/>
                  </a:lnTo>
                  <a:lnTo>
                    <a:pt x="462851" y="49911"/>
                  </a:lnTo>
                  <a:lnTo>
                    <a:pt x="462965" y="51943"/>
                  </a:lnTo>
                  <a:lnTo>
                    <a:pt x="461797" y="50673"/>
                  </a:lnTo>
                  <a:lnTo>
                    <a:pt x="462864" y="55372"/>
                  </a:lnTo>
                  <a:lnTo>
                    <a:pt x="460641" y="51816"/>
                  </a:lnTo>
                  <a:lnTo>
                    <a:pt x="458470" y="50292"/>
                  </a:lnTo>
                  <a:lnTo>
                    <a:pt x="457327" y="48006"/>
                  </a:lnTo>
                  <a:lnTo>
                    <a:pt x="457034" y="48704"/>
                  </a:lnTo>
                  <a:lnTo>
                    <a:pt x="457034" y="71247"/>
                  </a:lnTo>
                  <a:lnTo>
                    <a:pt x="454418" y="70053"/>
                  </a:lnTo>
                  <a:lnTo>
                    <a:pt x="454380" y="68326"/>
                  </a:lnTo>
                  <a:lnTo>
                    <a:pt x="454367" y="67437"/>
                  </a:lnTo>
                  <a:lnTo>
                    <a:pt x="455510" y="68072"/>
                  </a:lnTo>
                  <a:lnTo>
                    <a:pt x="457034" y="71247"/>
                  </a:lnTo>
                  <a:lnTo>
                    <a:pt x="457034" y="48704"/>
                  </a:lnTo>
                  <a:lnTo>
                    <a:pt x="456412" y="50165"/>
                  </a:lnTo>
                  <a:lnTo>
                    <a:pt x="454101" y="50546"/>
                  </a:lnTo>
                  <a:lnTo>
                    <a:pt x="455104" y="55372"/>
                  </a:lnTo>
                  <a:lnTo>
                    <a:pt x="455193" y="56261"/>
                  </a:lnTo>
                  <a:lnTo>
                    <a:pt x="455079" y="56896"/>
                  </a:lnTo>
                  <a:lnTo>
                    <a:pt x="454139" y="54737"/>
                  </a:lnTo>
                  <a:lnTo>
                    <a:pt x="453720" y="54102"/>
                  </a:lnTo>
                  <a:lnTo>
                    <a:pt x="453682" y="53365"/>
                  </a:lnTo>
                  <a:lnTo>
                    <a:pt x="453504" y="54229"/>
                  </a:lnTo>
                  <a:lnTo>
                    <a:pt x="451459" y="54102"/>
                  </a:lnTo>
                  <a:lnTo>
                    <a:pt x="451624" y="54584"/>
                  </a:lnTo>
                  <a:lnTo>
                    <a:pt x="451713" y="54851"/>
                  </a:lnTo>
                  <a:lnTo>
                    <a:pt x="451916" y="54356"/>
                  </a:lnTo>
                  <a:lnTo>
                    <a:pt x="451815" y="55118"/>
                  </a:lnTo>
                  <a:lnTo>
                    <a:pt x="452742" y="57785"/>
                  </a:lnTo>
                  <a:lnTo>
                    <a:pt x="450964" y="56642"/>
                  </a:lnTo>
                  <a:lnTo>
                    <a:pt x="451446" y="55499"/>
                  </a:lnTo>
                  <a:lnTo>
                    <a:pt x="451612" y="55118"/>
                  </a:lnTo>
                  <a:lnTo>
                    <a:pt x="451624" y="54584"/>
                  </a:lnTo>
                  <a:lnTo>
                    <a:pt x="450723" y="55499"/>
                  </a:lnTo>
                  <a:lnTo>
                    <a:pt x="450456" y="54229"/>
                  </a:lnTo>
                  <a:lnTo>
                    <a:pt x="447941" y="54102"/>
                  </a:lnTo>
                  <a:lnTo>
                    <a:pt x="447192" y="57531"/>
                  </a:lnTo>
                  <a:lnTo>
                    <a:pt x="446252" y="60579"/>
                  </a:lnTo>
                  <a:lnTo>
                    <a:pt x="443166" y="59563"/>
                  </a:lnTo>
                  <a:lnTo>
                    <a:pt x="443788" y="60071"/>
                  </a:lnTo>
                  <a:lnTo>
                    <a:pt x="444093" y="60706"/>
                  </a:lnTo>
                  <a:lnTo>
                    <a:pt x="438962" y="59182"/>
                  </a:lnTo>
                  <a:lnTo>
                    <a:pt x="437769" y="66929"/>
                  </a:lnTo>
                  <a:lnTo>
                    <a:pt x="431850" y="63627"/>
                  </a:lnTo>
                  <a:lnTo>
                    <a:pt x="430352" y="63119"/>
                  </a:lnTo>
                  <a:lnTo>
                    <a:pt x="431266" y="65405"/>
                  </a:lnTo>
                  <a:lnTo>
                    <a:pt x="431444" y="67437"/>
                  </a:lnTo>
                  <a:lnTo>
                    <a:pt x="429882" y="64643"/>
                  </a:lnTo>
                  <a:lnTo>
                    <a:pt x="430225" y="67437"/>
                  </a:lnTo>
                  <a:lnTo>
                    <a:pt x="430339" y="68580"/>
                  </a:lnTo>
                  <a:lnTo>
                    <a:pt x="429983" y="71628"/>
                  </a:lnTo>
                  <a:lnTo>
                    <a:pt x="424408" y="62738"/>
                  </a:lnTo>
                  <a:lnTo>
                    <a:pt x="424599" y="67183"/>
                  </a:lnTo>
                  <a:lnTo>
                    <a:pt x="424726" y="68326"/>
                  </a:lnTo>
                  <a:lnTo>
                    <a:pt x="425818" y="69977"/>
                  </a:lnTo>
                  <a:lnTo>
                    <a:pt x="424954" y="69977"/>
                  </a:lnTo>
                  <a:lnTo>
                    <a:pt x="424167" y="72136"/>
                  </a:lnTo>
                  <a:lnTo>
                    <a:pt x="424116" y="72009"/>
                  </a:lnTo>
                  <a:lnTo>
                    <a:pt x="423227" y="69977"/>
                  </a:lnTo>
                  <a:lnTo>
                    <a:pt x="423367" y="70485"/>
                  </a:lnTo>
                  <a:lnTo>
                    <a:pt x="423964" y="72009"/>
                  </a:lnTo>
                  <a:lnTo>
                    <a:pt x="423214" y="71120"/>
                  </a:lnTo>
                  <a:lnTo>
                    <a:pt x="422465" y="69723"/>
                  </a:lnTo>
                  <a:lnTo>
                    <a:pt x="422008" y="73025"/>
                  </a:lnTo>
                  <a:lnTo>
                    <a:pt x="420166" y="72644"/>
                  </a:lnTo>
                  <a:lnTo>
                    <a:pt x="419341" y="67056"/>
                  </a:lnTo>
                  <a:lnTo>
                    <a:pt x="417296" y="67678"/>
                  </a:lnTo>
                  <a:lnTo>
                    <a:pt x="416941" y="68326"/>
                  </a:lnTo>
                  <a:lnTo>
                    <a:pt x="416826" y="68707"/>
                  </a:lnTo>
                  <a:lnTo>
                    <a:pt x="417322" y="72771"/>
                  </a:lnTo>
                  <a:lnTo>
                    <a:pt x="417449" y="73025"/>
                  </a:lnTo>
                  <a:lnTo>
                    <a:pt x="418109" y="73787"/>
                  </a:lnTo>
                  <a:lnTo>
                    <a:pt x="418426" y="73787"/>
                  </a:lnTo>
                  <a:lnTo>
                    <a:pt x="419315" y="74422"/>
                  </a:lnTo>
                  <a:lnTo>
                    <a:pt x="420065" y="75819"/>
                  </a:lnTo>
                  <a:lnTo>
                    <a:pt x="420001" y="76073"/>
                  </a:lnTo>
                  <a:lnTo>
                    <a:pt x="419900" y="77216"/>
                  </a:lnTo>
                  <a:lnTo>
                    <a:pt x="421830" y="81407"/>
                  </a:lnTo>
                  <a:lnTo>
                    <a:pt x="423557" y="86106"/>
                  </a:lnTo>
                  <a:lnTo>
                    <a:pt x="426631" y="88392"/>
                  </a:lnTo>
                  <a:lnTo>
                    <a:pt x="426402" y="85217"/>
                  </a:lnTo>
                  <a:lnTo>
                    <a:pt x="427799" y="87122"/>
                  </a:lnTo>
                  <a:lnTo>
                    <a:pt x="426948" y="87757"/>
                  </a:lnTo>
                  <a:lnTo>
                    <a:pt x="428447" y="89408"/>
                  </a:lnTo>
                  <a:lnTo>
                    <a:pt x="427977" y="87757"/>
                  </a:lnTo>
                  <a:lnTo>
                    <a:pt x="427863" y="87249"/>
                  </a:lnTo>
                  <a:lnTo>
                    <a:pt x="427672" y="86106"/>
                  </a:lnTo>
                  <a:lnTo>
                    <a:pt x="428332" y="87249"/>
                  </a:lnTo>
                  <a:lnTo>
                    <a:pt x="428866" y="88011"/>
                  </a:lnTo>
                  <a:lnTo>
                    <a:pt x="429285" y="88265"/>
                  </a:lnTo>
                  <a:lnTo>
                    <a:pt x="428840" y="86106"/>
                  </a:lnTo>
                  <a:lnTo>
                    <a:pt x="428650" y="85217"/>
                  </a:lnTo>
                  <a:lnTo>
                    <a:pt x="428358" y="83807"/>
                  </a:lnTo>
                  <a:lnTo>
                    <a:pt x="428371" y="83680"/>
                  </a:lnTo>
                  <a:lnTo>
                    <a:pt x="428510" y="82550"/>
                  </a:lnTo>
                  <a:lnTo>
                    <a:pt x="430009" y="84328"/>
                  </a:lnTo>
                  <a:lnTo>
                    <a:pt x="430644" y="85979"/>
                  </a:lnTo>
                  <a:lnTo>
                    <a:pt x="430428" y="83947"/>
                  </a:lnTo>
                  <a:lnTo>
                    <a:pt x="430999" y="84963"/>
                  </a:lnTo>
                  <a:lnTo>
                    <a:pt x="431101" y="85217"/>
                  </a:lnTo>
                  <a:lnTo>
                    <a:pt x="431215" y="85610"/>
                  </a:lnTo>
                  <a:lnTo>
                    <a:pt x="431165" y="84836"/>
                  </a:lnTo>
                  <a:lnTo>
                    <a:pt x="432435" y="85217"/>
                  </a:lnTo>
                  <a:lnTo>
                    <a:pt x="432308" y="84836"/>
                  </a:lnTo>
                  <a:lnTo>
                    <a:pt x="432015" y="83947"/>
                  </a:lnTo>
                  <a:lnTo>
                    <a:pt x="431596" y="82677"/>
                  </a:lnTo>
                  <a:lnTo>
                    <a:pt x="433311" y="84963"/>
                  </a:lnTo>
                  <a:lnTo>
                    <a:pt x="433197" y="82677"/>
                  </a:lnTo>
                  <a:lnTo>
                    <a:pt x="433197" y="82550"/>
                  </a:lnTo>
                  <a:lnTo>
                    <a:pt x="433133" y="81280"/>
                  </a:lnTo>
                  <a:lnTo>
                    <a:pt x="435051" y="85471"/>
                  </a:lnTo>
                  <a:lnTo>
                    <a:pt x="434733" y="84201"/>
                  </a:lnTo>
                  <a:lnTo>
                    <a:pt x="434467" y="81661"/>
                  </a:lnTo>
                  <a:lnTo>
                    <a:pt x="434886" y="81280"/>
                  </a:lnTo>
                  <a:lnTo>
                    <a:pt x="436321" y="86741"/>
                  </a:lnTo>
                  <a:lnTo>
                    <a:pt x="436829" y="81280"/>
                  </a:lnTo>
                  <a:lnTo>
                    <a:pt x="436892" y="80645"/>
                  </a:lnTo>
                  <a:lnTo>
                    <a:pt x="439166" y="86106"/>
                  </a:lnTo>
                  <a:lnTo>
                    <a:pt x="437730" y="81280"/>
                  </a:lnTo>
                  <a:lnTo>
                    <a:pt x="440664" y="83058"/>
                  </a:lnTo>
                  <a:lnTo>
                    <a:pt x="440690" y="81280"/>
                  </a:lnTo>
                  <a:lnTo>
                    <a:pt x="440690" y="80645"/>
                  </a:lnTo>
                  <a:lnTo>
                    <a:pt x="440702" y="79883"/>
                  </a:lnTo>
                  <a:lnTo>
                    <a:pt x="440944" y="80924"/>
                  </a:lnTo>
                  <a:lnTo>
                    <a:pt x="441629" y="81026"/>
                  </a:lnTo>
                  <a:lnTo>
                    <a:pt x="442442" y="82296"/>
                  </a:lnTo>
                  <a:lnTo>
                    <a:pt x="443280" y="82931"/>
                  </a:lnTo>
                  <a:lnTo>
                    <a:pt x="441972" y="79883"/>
                  </a:lnTo>
                  <a:lnTo>
                    <a:pt x="441706" y="79248"/>
                  </a:lnTo>
                  <a:lnTo>
                    <a:pt x="441782" y="78867"/>
                  </a:lnTo>
                  <a:lnTo>
                    <a:pt x="442264" y="77978"/>
                  </a:lnTo>
                  <a:lnTo>
                    <a:pt x="442137" y="76835"/>
                  </a:lnTo>
                  <a:lnTo>
                    <a:pt x="441858" y="75311"/>
                  </a:lnTo>
                  <a:lnTo>
                    <a:pt x="444322" y="78486"/>
                  </a:lnTo>
                  <a:lnTo>
                    <a:pt x="443344" y="79883"/>
                  </a:lnTo>
                  <a:lnTo>
                    <a:pt x="445173" y="83185"/>
                  </a:lnTo>
                  <a:lnTo>
                    <a:pt x="443763" y="80264"/>
                  </a:lnTo>
                  <a:lnTo>
                    <a:pt x="445249" y="79502"/>
                  </a:lnTo>
                  <a:lnTo>
                    <a:pt x="443826" y="77216"/>
                  </a:lnTo>
                  <a:lnTo>
                    <a:pt x="445477" y="79121"/>
                  </a:lnTo>
                  <a:lnTo>
                    <a:pt x="444868" y="77978"/>
                  </a:lnTo>
                  <a:lnTo>
                    <a:pt x="446582" y="80899"/>
                  </a:lnTo>
                  <a:lnTo>
                    <a:pt x="445363" y="77978"/>
                  </a:lnTo>
                  <a:lnTo>
                    <a:pt x="445033" y="77216"/>
                  </a:lnTo>
                  <a:lnTo>
                    <a:pt x="444614" y="76200"/>
                  </a:lnTo>
                  <a:lnTo>
                    <a:pt x="446836" y="79883"/>
                  </a:lnTo>
                  <a:lnTo>
                    <a:pt x="446074" y="76835"/>
                  </a:lnTo>
                  <a:lnTo>
                    <a:pt x="448030" y="78740"/>
                  </a:lnTo>
                  <a:lnTo>
                    <a:pt x="448259" y="81026"/>
                  </a:lnTo>
                  <a:lnTo>
                    <a:pt x="448640" y="79248"/>
                  </a:lnTo>
                  <a:lnTo>
                    <a:pt x="449173" y="79794"/>
                  </a:lnTo>
                  <a:lnTo>
                    <a:pt x="447865" y="76708"/>
                  </a:lnTo>
                  <a:lnTo>
                    <a:pt x="448132" y="76200"/>
                  </a:lnTo>
                  <a:lnTo>
                    <a:pt x="448589" y="75311"/>
                  </a:lnTo>
                  <a:lnTo>
                    <a:pt x="448652" y="75184"/>
                  </a:lnTo>
                  <a:lnTo>
                    <a:pt x="449567" y="78867"/>
                  </a:lnTo>
                  <a:lnTo>
                    <a:pt x="449681" y="79121"/>
                  </a:lnTo>
                  <a:lnTo>
                    <a:pt x="450811" y="80645"/>
                  </a:lnTo>
                  <a:lnTo>
                    <a:pt x="451142" y="79502"/>
                  </a:lnTo>
                  <a:lnTo>
                    <a:pt x="451027" y="78740"/>
                  </a:lnTo>
                  <a:lnTo>
                    <a:pt x="450329" y="75819"/>
                  </a:lnTo>
                  <a:lnTo>
                    <a:pt x="450964" y="75819"/>
                  </a:lnTo>
                  <a:lnTo>
                    <a:pt x="451256" y="76327"/>
                  </a:lnTo>
                  <a:lnTo>
                    <a:pt x="451472" y="76454"/>
                  </a:lnTo>
                  <a:lnTo>
                    <a:pt x="451662" y="77216"/>
                  </a:lnTo>
                  <a:lnTo>
                    <a:pt x="451472" y="75819"/>
                  </a:lnTo>
                  <a:lnTo>
                    <a:pt x="451383" y="75184"/>
                  </a:lnTo>
                  <a:lnTo>
                    <a:pt x="451231" y="74041"/>
                  </a:lnTo>
                  <a:lnTo>
                    <a:pt x="454012" y="76073"/>
                  </a:lnTo>
                  <a:lnTo>
                    <a:pt x="453707" y="74041"/>
                  </a:lnTo>
                  <a:lnTo>
                    <a:pt x="453555" y="73025"/>
                  </a:lnTo>
                  <a:lnTo>
                    <a:pt x="453428" y="72136"/>
                  </a:lnTo>
                  <a:lnTo>
                    <a:pt x="453694" y="72491"/>
                  </a:lnTo>
                  <a:lnTo>
                    <a:pt x="453224" y="71628"/>
                  </a:lnTo>
                  <a:lnTo>
                    <a:pt x="453009" y="71247"/>
                  </a:lnTo>
                  <a:lnTo>
                    <a:pt x="452158" y="69342"/>
                  </a:lnTo>
                  <a:lnTo>
                    <a:pt x="451675" y="68072"/>
                  </a:lnTo>
                  <a:lnTo>
                    <a:pt x="452132" y="67818"/>
                  </a:lnTo>
                  <a:lnTo>
                    <a:pt x="452043" y="67437"/>
                  </a:lnTo>
                  <a:lnTo>
                    <a:pt x="451929" y="66929"/>
                  </a:lnTo>
                  <a:lnTo>
                    <a:pt x="451599" y="65532"/>
                  </a:lnTo>
                  <a:lnTo>
                    <a:pt x="452767" y="67691"/>
                  </a:lnTo>
                  <a:lnTo>
                    <a:pt x="452450" y="67818"/>
                  </a:lnTo>
                  <a:lnTo>
                    <a:pt x="452780" y="68580"/>
                  </a:lnTo>
                  <a:lnTo>
                    <a:pt x="452856" y="68821"/>
                  </a:lnTo>
                  <a:lnTo>
                    <a:pt x="453009" y="69596"/>
                  </a:lnTo>
                  <a:lnTo>
                    <a:pt x="453059" y="68326"/>
                  </a:lnTo>
                  <a:lnTo>
                    <a:pt x="454431" y="70650"/>
                  </a:lnTo>
                  <a:lnTo>
                    <a:pt x="454317" y="70053"/>
                  </a:lnTo>
                  <a:lnTo>
                    <a:pt x="456476" y="72390"/>
                  </a:lnTo>
                  <a:lnTo>
                    <a:pt x="454812" y="71628"/>
                  </a:lnTo>
                  <a:lnTo>
                    <a:pt x="457873" y="76454"/>
                  </a:lnTo>
                  <a:lnTo>
                    <a:pt x="454101" y="71780"/>
                  </a:lnTo>
                  <a:lnTo>
                    <a:pt x="454825" y="73025"/>
                  </a:lnTo>
                  <a:lnTo>
                    <a:pt x="457136" y="76835"/>
                  </a:lnTo>
                  <a:lnTo>
                    <a:pt x="459003" y="77089"/>
                  </a:lnTo>
                  <a:lnTo>
                    <a:pt x="458787" y="76454"/>
                  </a:lnTo>
                  <a:lnTo>
                    <a:pt x="458063" y="74422"/>
                  </a:lnTo>
                  <a:lnTo>
                    <a:pt x="459943" y="74676"/>
                  </a:lnTo>
                  <a:lnTo>
                    <a:pt x="459879" y="74422"/>
                  </a:lnTo>
                  <a:lnTo>
                    <a:pt x="459511" y="72771"/>
                  </a:lnTo>
                  <a:lnTo>
                    <a:pt x="459105" y="72390"/>
                  </a:lnTo>
                  <a:lnTo>
                    <a:pt x="458698" y="72009"/>
                  </a:lnTo>
                  <a:lnTo>
                    <a:pt x="458520" y="71247"/>
                  </a:lnTo>
                  <a:lnTo>
                    <a:pt x="458317" y="70358"/>
                  </a:lnTo>
                  <a:lnTo>
                    <a:pt x="458406" y="69342"/>
                  </a:lnTo>
                  <a:lnTo>
                    <a:pt x="458762" y="67437"/>
                  </a:lnTo>
                  <a:lnTo>
                    <a:pt x="459054" y="65913"/>
                  </a:lnTo>
                  <a:lnTo>
                    <a:pt x="463397" y="77724"/>
                  </a:lnTo>
                  <a:lnTo>
                    <a:pt x="463143" y="72898"/>
                  </a:lnTo>
                  <a:lnTo>
                    <a:pt x="463042" y="72263"/>
                  </a:lnTo>
                  <a:lnTo>
                    <a:pt x="462622" y="70358"/>
                  </a:lnTo>
                  <a:lnTo>
                    <a:pt x="461073" y="66040"/>
                  </a:lnTo>
                  <a:lnTo>
                    <a:pt x="463092" y="67818"/>
                  </a:lnTo>
                  <a:lnTo>
                    <a:pt x="464248" y="71755"/>
                  </a:lnTo>
                  <a:lnTo>
                    <a:pt x="465836" y="71501"/>
                  </a:lnTo>
                  <a:lnTo>
                    <a:pt x="462876" y="66040"/>
                  </a:lnTo>
                  <a:lnTo>
                    <a:pt x="465074" y="67678"/>
                  </a:lnTo>
                  <a:lnTo>
                    <a:pt x="465785" y="67310"/>
                  </a:lnTo>
                  <a:lnTo>
                    <a:pt x="467283" y="70485"/>
                  </a:lnTo>
                  <a:lnTo>
                    <a:pt x="468604" y="69342"/>
                  </a:lnTo>
                  <a:lnTo>
                    <a:pt x="469099" y="67310"/>
                  </a:lnTo>
                  <a:lnTo>
                    <a:pt x="469353" y="66294"/>
                  </a:lnTo>
                  <a:lnTo>
                    <a:pt x="469646" y="66040"/>
                  </a:lnTo>
                  <a:lnTo>
                    <a:pt x="469798" y="65913"/>
                  </a:lnTo>
                  <a:lnTo>
                    <a:pt x="470242" y="65532"/>
                  </a:lnTo>
                  <a:lnTo>
                    <a:pt x="470827" y="65024"/>
                  </a:lnTo>
                  <a:lnTo>
                    <a:pt x="471131" y="66040"/>
                  </a:lnTo>
                  <a:lnTo>
                    <a:pt x="471220" y="67056"/>
                  </a:lnTo>
                  <a:lnTo>
                    <a:pt x="471347" y="67310"/>
                  </a:lnTo>
                  <a:lnTo>
                    <a:pt x="472046" y="68072"/>
                  </a:lnTo>
                  <a:lnTo>
                    <a:pt x="473544" y="65532"/>
                  </a:lnTo>
                  <a:lnTo>
                    <a:pt x="476808" y="66548"/>
                  </a:lnTo>
                  <a:lnTo>
                    <a:pt x="479653" y="67818"/>
                  </a:lnTo>
                  <a:lnTo>
                    <a:pt x="479450" y="65532"/>
                  </a:lnTo>
                  <a:lnTo>
                    <a:pt x="479412" y="65024"/>
                  </a:lnTo>
                  <a:lnTo>
                    <a:pt x="479374" y="64643"/>
                  </a:lnTo>
                  <a:lnTo>
                    <a:pt x="479564" y="64643"/>
                  </a:lnTo>
                  <a:lnTo>
                    <a:pt x="479564" y="64516"/>
                  </a:lnTo>
                  <a:lnTo>
                    <a:pt x="479552" y="64135"/>
                  </a:lnTo>
                  <a:lnTo>
                    <a:pt x="479539" y="63500"/>
                  </a:lnTo>
                  <a:lnTo>
                    <a:pt x="479539" y="63246"/>
                  </a:lnTo>
                  <a:lnTo>
                    <a:pt x="479933" y="62992"/>
                  </a:lnTo>
                  <a:lnTo>
                    <a:pt x="480720" y="64643"/>
                  </a:lnTo>
                  <a:lnTo>
                    <a:pt x="480809" y="65659"/>
                  </a:lnTo>
                  <a:lnTo>
                    <a:pt x="481266" y="62992"/>
                  </a:lnTo>
                  <a:lnTo>
                    <a:pt x="481304" y="62738"/>
                  </a:lnTo>
                  <a:lnTo>
                    <a:pt x="481863" y="61468"/>
                  </a:lnTo>
                  <a:lnTo>
                    <a:pt x="482193" y="60706"/>
                  </a:lnTo>
                  <a:lnTo>
                    <a:pt x="482257" y="60579"/>
                  </a:lnTo>
                  <a:lnTo>
                    <a:pt x="482981" y="58928"/>
                  </a:lnTo>
                  <a:lnTo>
                    <a:pt x="485635" y="61468"/>
                  </a:lnTo>
                  <a:lnTo>
                    <a:pt x="485660" y="62357"/>
                  </a:lnTo>
                  <a:lnTo>
                    <a:pt x="487273" y="63119"/>
                  </a:lnTo>
                  <a:lnTo>
                    <a:pt x="485825" y="58928"/>
                  </a:lnTo>
                  <a:lnTo>
                    <a:pt x="485444" y="57785"/>
                  </a:lnTo>
                  <a:lnTo>
                    <a:pt x="485127" y="56896"/>
                  </a:lnTo>
                  <a:lnTo>
                    <a:pt x="484822" y="56007"/>
                  </a:lnTo>
                  <a:lnTo>
                    <a:pt x="486918" y="58293"/>
                  </a:lnTo>
                  <a:lnTo>
                    <a:pt x="486905" y="58928"/>
                  </a:lnTo>
                  <a:lnTo>
                    <a:pt x="489927" y="59182"/>
                  </a:lnTo>
                  <a:lnTo>
                    <a:pt x="491528" y="56007"/>
                  </a:lnTo>
                  <a:lnTo>
                    <a:pt x="491845" y="55372"/>
                  </a:lnTo>
                  <a:lnTo>
                    <a:pt x="495388" y="59182"/>
                  </a:lnTo>
                  <a:lnTo>
                    <a:pt x="494309" y="54864"/>
                  </a:lnTo>
                  <a:lnTo>
                    <a:pt x="498602" y="60198"/>
                  </a:lnTo>
                  <a:lnTo>
                    <a:pt x="496963" y="54864"/>
                  </a:lnTo>
                  <a:lnTo>
                    <a:pt x="496760" y="54229"/>
                  </a:lnTo>
                  <a:lnTo>
                    <a:pt x="499249" y="56642"/>
                  </a:lnTo>
                  <a:lnTo>
                    <a:pt x="499186" y="57912"/>
                  </a:lnTo>
                  <a:lnTo>
                    <a:pt x="501929" y="59055"/>
                  </a:lnTo>
                  <a:lnTo>
                    <a:pt x="502577" y="59182"/>
                  </a:lnTo>
                  <a:lnTo>
                    <a:pt x="501586" y="55372"/>
                  </a:lnTo>
                  <a:lnTo>
                    <a:pt x="501688" y="54851"/>
                  </a:lnTo>
                  <a:lnTo>
                    <a:pt x="502005" y="54356"/>
                  </a:lnTo>
                  <a:lnTo>
                    <a:pt x="503059" y="57404"/>
                  </a:lnTo>
                  <a:lnTo>
                    <a:pt x="502945" y="54356"/>
                  </a:lnTo>
                  <a:lnTo>
                    <a:pt x="502945" y="54229"/>
                  </a:lnTo>
                  <a:lnTo>
                    <a:pt x="502932" y="53848"/>
                  </a:lnTo>
                  <a:lnTo>
                    <a:pt x="504647" y="57404"/>
                  </a:lnTo>
                  <a:lnTo>
                    <a:pt x="505040" y="56388"/>
                  </a:lnTo>
                  <a:lnTo>
                    <a:pt x="504710" y="56261"/>
                  </a:lnTo>
                  <a:lnTo>
                    <a:pt x="504024" y="55118"/>
                  </a:lnTo>
                  <a:lnTo>
                    <a:pt x="503809" y="54343"/>
                  </a:lnTo>
                  <a:lnTo>
                    <a:pt x="503897" y="53848"/>
                  </a:lnTo>
                  <a:lnTo>
                    <a:pt x="504329" y="52578"/>
                  </a:lnTo>
                  <a:lnTo>
                    <a:pt x="506958" y="55499"/>
                  </a:lnTo>
                  <a:lnTo>
                    <a:pt x="507492" y="57150"/>
                  </a:lnTo>
                  <a:lnTo>
                    <a:pt x="509041" y="53721"/>
                  </a:lnTo>
                  <a:lnTo>
                    <a:pt x="509206" y="54343"/>
                  </a:lnTo>
                  <a:lnTo>
                    <a:pt x="509244" y="53721"/>
                  </a:lnTo>
                  <a:lnTo>
                    <a:pt x="509308" y="52832"/>
                  </a:lnTo>
                  <a:lnTo>
                    <a:pt x="510336" y="59563"/>
                  </a:lnTo>
                  <a:lnTo>
                    <a:pt x="510565" y="56261"/>
                  </a:lnTo>
                  <a:lnTo>
                    <a:pt x="510184" y="55626"/>
                  </a:lnTo>
                  <a:lnTo>
                    <a:pt x="510070" y="54483"/>
                  </a:lnTo>
                  <a:lnTo>
                    <a:pt x="509892" y="53848"/>
                  </a:lnTo>
                  <a:lnTo>
                    <a:pt x="511073" y="55499"/>
                  </a:lnTo>
                  <a:lnTo>
                    <a:pt x="512419" y="55118"/>
                  </a:lnTo>
                  <a:lnTo>
                    <a:pt x="513168" y="53975"/>
                  </a:lnTo>
                  <a:lnTo>
                    <a:pt x="513638" y="56261"/>
                  </a:lnTo>
                  <a:lnTo>
                    <a:pt x="515607" y="56261"/>
                  </a:lnTo>
                  <a:lnTo>
                    <a:pt x="517080" y="53975"/>
                  </a:lnTo>
                  <a:lnTo>
                    <a:pt x="517588" y="53848"/>
                  </a:lnTo>
                  <a:lnTo>
                    <a:pt x="519112" y="53467"/>
                  </a:lnTo>
                  <a:lnTo>
                    <a:pt x="517855" y="51816"/>
                  </a:lnTo>
                  <a:lnTo>
                    <a:pt x="517385" y="50038"/>
                  </a:lnTo>
                  <a:lnTo>
                    <a:pt x="517118" y="49022"/>
                  </a:lnTo>
                  <a:lnTo>
                    <a:pt x="517613" y="48387"/>
                  </a:lnTo>
                  <a:lnTo>
                    <a:pt x="517867" y="49047"/>
                  </a:lnTo>
                  <a:lnTo>
                    <a:pt x="517880" y="47879"/>
                  </a:lnTo>
                  <a:lnTo>
                    <a:pt x="518756" y="48006"/>
                  </a:lnTo>
                  <a:lnTo>
                    <a:pt x="519290" y="50419"/>
                  </a:lnTo>
                  <a:lnTo>
                    <a:pt x="519404" y="52578"/>
                  </a:lnTo>
                  <a:lnTo>
                    <a:pt x="519976" y="51181"/>
                  </a:lnTo>
                  <a:lnTo>
                    <a:pt x="520242" y="51943"/>
                  </a:lnTo>
                  <a:lnTo>
                    <a:pt x="520369" y="53086"/>
                  </a:lnTo>
                  <a:lnTo>
                    <a:pt x="520573" y="53975"/>
                  </a:lnTo>
                  <a:lnTo>
                    <a:pt x="520357" y="51816"/>
                  </a:lnTo>
                  <a:lnTo>
                    <a:pt x="523138" y="56769"/>
                  </a:lnTo>
                  <a:lnTo>
                    <a:pt x="522630" y="53086"/>
                  </a:lnTo>
                  <a:lnTo>
                    <a:pt x="522973" y="54102"/>
                  </a:lnTo>
                  <a:lnTo>
                    <a:pt x="524979" y="53467"/>
                  </a:lnTo>
                  <a:lnTo>
                    <a:pt x="525132" y="53086"/>
                  </a:lnTo>
                  <a:lnTo>
                    <a:pt x="525551" y="52070"/>
                  </a:lnTo>
                  <a:lnTo>
                    <a:pt x="526186" y="51816"/>
                  </a:lnTo>
                  <a:lnTo>
                    <a:pt x="527126" y="51435"/>
                  </a:lnTo>
                  <a:lnTo>
                    <a:pt x="527062" y="51181"/>
                  </a:lnTo>
                  <a:lnTo>
                    <a:pt x="526351" y="48641"/>
                  </a:lnTo>
                  <a:lnTo>
                    <a:pt x="527164" y="49022"/>
                  </a:lnTo>
                  <a:lnTo>
                    <a:pt x="527138" y="48641"/>
                  </a:lnTo>
                  <a:lnTo>
                    <a:pt x="527088" y="47879"/>
                  </a:lnTo>
                  <a:lnTo>
                    <a:pt x="527037" y="47117"/>
                  </a:lnTo>
                  <a:lnTo>
                    <a:pt x="526999" y="46609"/>
                  </a:lnTo>
                  <a:lnTo>
                    <a:pt x="528472" y="47117"/>
                  </a:lnTo>
                  <a:lnTo>
                    <a:pt x="530466" y="49022"/>
                  </a:lnTo>
                  <a:lnTo>
                    <a:pt x="531850" y="48387"/>
                  </a:lnTo>
                  <a:lnTo>
                    <a:pt x="532485" y="46736"/>
                  </a:lnTo>
                  <a:lnTo>
                    <a:pt x="532333" y="46609"/>
                  </a:lnTo>
                  <a:lnTo>
                    <a:pt x="532193" y="46482"/>
                  </a:lnTo>
                  <a:lnTo>
                    <a:pt x="531482" y="45847"/>
                  </a:lnTo>
                  <a:lnTo>
                    <a:pt x="531482" y="44069"/>
                  </a:lnTo>
                  <a:lnTo>
                    <a:pt x="532206" y="46355"/>
                  </a:lnTo>
                  <a:lnTo>
                    <a:pt x="532320" y="46596"/>
                  </a:lnTo>
                  <a:lnTo>
                    <a:pt x="533666" y="45974"/>
                  </a:lnTo>
                  <a:lnTo>
                    <a:pt x="533425" y="48006"/>
                  </a:lnTo>
                  <a:lnTo>
                    <a:pt x="535063" y="47117"/>
                  </a:lnTo>
                  <a:lnTo>
                    <a:pt x="535520" y="46990"/>
                  </a:lnTo>
                  <a:lnTo>
                    <a:pt x="536117" y="45974"/>
                  </a:lnTo>
                  <a:lnTo>
                    <a:pt x="537095" y="44323"/>
                  </a:lnTo>
                  <a:lnTo>
                    <a:pt x="537108" y="44069"/>
                  </a:lnTo>
                  <a:lnTo>
                    <a:pt x="536917" y="43688"/>
                  </a:lnTo>
                  <a:lnTo>
                    <a:pt x="536663" y="43180"/>
                  </a:lnTo>
                  <a:lnTo>
                    <a:pt x="536257" y="42799"/>
                  </a:lnTo>
                  <a:lnTo>
                    <a:pt x="536371" y="41529"/>
                  </a:lnTo>
                  <a:lnTo>
                    <a:pt x="536448" y="41402"/>
                  </a:lnTo>
                  <a:lnTo>
                    <a:pt x="537375" y="42799"/>
                  </a:lnTo>
                  <a:lnTo>
                    <a:pt x="537502" y="43434"/>
                  </a:lnTo>
                  <a:lnTo>
                    <a:pt x="537616" y="44323"/>
                  </a:lnTo>
                  <a:lnTo>
                    <a:pt x="539102" y="39751"/>
                  </a:lnTo>
                  <a:lnTo>
                    <a:pt x="545350" y="50292"/>
                  </a:lnTo>
                  <a:lnTo>
                    <a:pt x="545922" y="44323"/>
                  </a:lnTo>
                  <a:lnTo>
                    <a:pt x="545896" y="44691"/>
                  </a:lnTo>
                  <a:lnTo>
                    <a:pt x="546036" y="44323"/>
                  </a:lnTo>
                  <a:lnTo>
                    <a:pt x="547243" y="41275"/>
                  </a:lnTo>
                  <a:lnTo>
                    <a:pt x="548271" y="41516"/>
                  </a:lnTo>
                  <a:lnTo>
                    <a:pt x="548233" y="41656"/>
                  </a:lnTo>
                  <a:lnTo>
                    <a:pt x="547166" y="43434"/>
                  </a:lnTo>
                  <a:lnTo>
                    <a:pt x="548284" y="44831"/>
                  </a:lnTo>
                  <a:lnTo>
                    <a:pt x="549135" y="41275"/>
                  </a:lnTo>
                  <a:lnTo>
                    <a:pt x="549440" y="40005"/>
                  </a:lnTo>
                  <a:lnTo>
                    <a:pt x="551980" y="44704"/>
                  </a:lnTo>
                  <a:lnTo>
                    <a:pt x="553097" y="41275"/>
                  </a:lnTo>
                  <a:lnTo>
                    <a:pt x="556361" y="48641"/>
                  </a:lnTo>
                  <a:lnTo>
                    <a:pt x="557707" y="41275"/>
                  </a:lnTo>
                  <a:lnTo>
                    <a:pt x="557936" y="40005"/>
                  </a:lnTo>
                  <a:lnTo>
                    <a:pt x="557987" y="39751"/>
                  </a:lnTo>
                  <a:lnTo>
                    <a:pt x="558025" y="39497"/>
                  </a:lnTo>
                  <a:lnTo>
                    <a:pt x="561111" y="44069"/>
                  </a:lnTo>
                  <a:lnTo>
                    <a:pt x="560654" y="42418"/>
                  </a:lnTo>
                  <a:lnTo>
                    <a:pt x="560666" y="40259"/>
                  </a:lnTo>
                  <a:lnTo>
                    <a:pt x="560997" y="41516"/>
                  </a:lnTo>
                  <a:lnTo>
                    <a:pt x="561047" y="40894"/>
                  </a:lnTo>
                  <a:lnTo>
                    <a:pt x="561797" y="40259"/>
                  </a:lnTo>
                  <a:lnTo>
                    <a:pt x="562686" y="39497"/>
                  </a:lnTo>
                  <a:lnTo>
                    <a:pt x="564769" y="37719"/>
                  </a:lnTo>
                  <a:lnTo>
                    <a:pt x="570382" y="41656"/>
                  </a:lnTo>
                  <a:lnTo>
                    <a:pt x="575030" y="42418"/>
                  </a:lnTo>
                  <a:lnTo>
                    <a:pt x="576694" y="42545"/>
                  </a:lnTo>
                  <a:lnTo>
                    <a:pt x="575360" y="37719"/>
                  </a:lnTo>
                  <a:lnTo>
                    <a:pt x="574941" y="36195"/>
                  </a:lnTo>
                  <a:lnTo>
                    <a:pt x="574763" y="35560"/>
                  </a:lnTo>
                  <a:lnTo>
                    <a:pt x="573989" y="32766"/>
                  </a:lnTo>
                  <a:lnTo>
                    <a:pt x="576872" y="36703"/>
                  </a:lnTo>
                  <a:lnTo>
                    <a:pt x="576999" y="40132"/>
                  </a:lnTo>
                  <a:lnTo>
                    <a:pt x="579386" y="35433"/>
                  </a:lnTo>
                  <a:lnTo>
                    <a:pt x="583565" y="38989"/>
                  </a:lnTo>
                  <a:lnTo>
                    <a:pt x="585749" y="35433"/>
                  </a:lnTo>
                  <a:lnTo>
                    <a:pt x="586066" y="34925"/>
                  </a:lnTo>
                  <a:lnTo>
                    <a:pt x="586092" y="36195"/>
                  </a:lnTo>
                  <a:lnTo>
                    <a:pt x="586206" y="36830"/>
                  </a:lnTo>
                  <a:lnTo>
                    <a:pt x="585901" y="36830"/>
                  </a:lnTo>
                  <a:lnTo>
                    <a:pt x="587019" y="39243"/>
                  </a:lnTo>
                  <a:lnTo>
                    <a:pt x="588314" y="36703"/>
                  </a:lnTo>
                  <a:lnTo>
                    <a:pt x="588213" y="35560"/>
                  </a:lnTo>
                  <a:lnTo>
                    <a:pt x="588098" y="34925"/>
                  </a:lnTo>
                  <a:lnTo>
                    <a:pt x="588035" y="34544"/>
                  </a:lnTo>
                  <a:lnTo>
                    <a:pt x="588568" y="34671"/>
                  </a:lnTo>
                  <a:lnTo>
                    <a:pt x="588606" y="36576"/>
                  </a:lnTo>
                  <a:lnTo>
                    <a:pt x="588975" y="37338"/>
                  </a:lnTo>
                  <a:lnTo>
                    <a:pt x="589902" y="38608"/>
                  </a:lnTo>
                  <a:lnTo>
                    <a:pt x="590042" y="34544"/>
                  </a:lnTo>
                  <a:lnTo>
                    <a:pt x="590067" y="33782"/>
                  </a:lnTo>
                  <a:lnTo>
                    <a:pt x="590918" y="36322"/>
                  </a:lnTo>
                  <a:lnTo>
                    <a:pt x="590956" y="36068"/>
                  </a:lnTo>
                  <a:lnTo>
                    <a:pt x="592810" y="37211"/>
                  </a:lnTo>
                  <a:lnTo>
                    <a:pt x="592442" y="36068"/>
                  </a:lnTo>
                  <a:lnTo>
                    <a:pt x="591896" y="34417"/>
                  </a:lnTo>
                  <a:lnTo>
                    <a:pt x="593331" y="35560"/>
                  </a:lnTo>
                  <a:lnTo>
                    <a:pt x="593585" y="34417"/>
                  </a:lnTo>
                  <a:lnTo>
                    <a:pt x="593725" y="33782"/>
                  </a:lnTo>
                  <a:lnTo>
                    <a:pt x="593940" y="32766"/>
                  </a:lnTo>
                  <a:lnTo>
                    <a:pt x="595172" y="34290"/>
                  </a:lnTo>
                  <a:lnTo>
                    <a:pt x="595172" y="34467"/>
                  </a:lnTo>
                  <a:lnTo>
                    <a:pt x="595147" y="34658"/>
                  </a:lnTo>
                  <a:lnTo>
                    <a:pt x="595185" y="35013"/>
                  </a:lnTo>
                  <a:lnTo>
                    <a:pt x="596188" y="36118"/>
                  </a:lnTo>
                  <a:lnTo>
                    <a:pt x="595795" y="35128"/>
                  </a:lnTo>
                  <a:lnTo>
                    <a:pt x="595490" y="34582"/>
                  </a:lnTo>
                  <a:lnTo>
                    <a:pt x="595185" y="34251"/>
                  </a:lnTo>
                  <a:lnTo>
                    <a:pt x="595223" y="32766"/>
                  </a:lnTo>
                  <a:lnTo>
                    <a:pt x="595236" y="32131"/>
                  </a:lnTo>
                  <a:lnTo>
                    <a:pt x="595261" y="30988"/>
                  </a:lnTo>
                  <a:lnTo>
                    <a:pt x="597471" y="35433"/>
                  </a:lnTo>
                  <a:lnTo>
                    <a:pt x="596938" y="30988"/>
                  </a:lnTo>
                  <a:lnTo>
                    <a:pt x="597623" y="35560"/>
                  </a:lnTo>
                  <a:lnTo>
                    <a:pt x="599605" y="34290"/>
                  </a:lnTo>
                  <a:lnTo>
                    <a:pt x="600011" y="32004"/>
                  </a:lnTo>
                  <a:lnTo>
                    <a:pt x="599986" y="33401"/>
                  </a:lnTo>
                  <a:lnTo>
                    <a:pt x="600913" y="33401"/>
                  </a:lnTo>
                  <a:lnTo>
                    <a:pt x="600925" y="35306"/>
                  </a:lnTo>
                  <a:lnTo>
                    <a:pt x="601764" y="35179"/>
                  </a:lnTo>
                  <a:lnTo>
                    <a:pt x="602348" y="34290"/>
                  </a:lnTo>
                  <a:lnTo>
                    <a:pt x="602221" y="33274"/>
                  </a:lnTo>
                  <a:lnTo>
                    <a:pt x="601916" y="32004"/>
                  </a:lnTo>
                  <a:lnTo>
                    <a:pt x="601891" y="31877"/>
                  </a:lnTo>
                  <a:lnTo>
                    <a:pt x="604342" y="37211"/>
                  </a:lnTo>
                  <a:lnTo>
                    <a:pt x="604354" y="31877"/>
                  </a:lnTo>
                  <a:lnTo>
                    <a:pt x="604367" y="30861"/>
                  </a:lnTo>
                  <a:lnTo>
                    <a:pt x="604367" y="30480"/>
                  </a:lnTo>
                  <a:lnTo>
                    <a:pt x="604367" y="29591"/>
                  </a:lnTo>
                  <a:lnTo>
                    <a:pt x="604380" y="26797"/>
                  </a:lnTo>
                  <a:lnTo>
                    <a:pt x="606374" y="33909"/>
                  </a:lnTo>
                  <a:lnTo>
                    <a:pt x="608545" y="30988"/>
                  </a:lnTo>
                  <a:lnTo>
                    <a:pt x="610476" y="29146"/>
                  </a:lnTo>
                  <a:lnTo>
                    <a:pt x="610666" y="28956"/>
                  </a:lnTo>
                  <a:lnTo>
                    <a:pt x="610552" y="28600"/>
                  </a:lnTo>
                  <a:lnTo>
                    <a:pt x="610781" y="28879"/>
                  </a:lnTo>
                  <a:lnTo>
                    <a:pt x="611568" y="28321"/>
                  </a:lnTo>
                  <a:lnTo>
                    <a:pt x="612825" y="27432"/>
                  </a:lnTo>
                  <a:lnTo>
                    <a:pt x="613168" y="30226"/>
                  </a:lnTo>
                  <a:lnTo>
                    <a:pt x="613651" y="27432"/>
                  </a:lnTo>
                  <a:lnTo>
                    <a:pt x="613752" y="26797"/>
                  </a:lnTo>
                  <a:lnTo>
                    <a:pt x="616089" y="27559"/>
                  </a:lnTo>
                  <a:lnTo>
                    <a:pt x="616559" y="27940"/>
                  </a:lnTo>
                  <a:lnTo>
                    <a:pt x="616610" y="28321"/>
                  </a:lnTo>
                  <a:lnTo>
                    <a:pt x="616038" y="29591"/>
                  </a:lnTo>
                  <a:lnTo>
                    <a:pt x="615950" y="30480"/>
                  </a:lnTo>
                  <a:lnTo>
                    <a:pt x="617867" y="28194"/>
                  </a:lnTo>
                  <a:lnTo>
                    <a:pt x="620242" y="30353"/>
                  </a:lnTo>
                  <a:lnTo>
                    <a:pt x="621487" y="28194"/>
                  </a:lnTo>
                  <a:lnTo>
                    <a:pt x="621779" y="27686"/>
                  </a:lnTo>
                  <a:lnTo>
                    <a:pt x="621715" y="27178"/>
                  </a:lnTo>
                  <a:lnTo>
                    <a:pt x="621576" y="26797"/>
                  </a:lnTo>
                  <a:lnTo>
                    <a:pt x="621538" y="26670"/>
                  </a:lnTo>
                  <a:lnTo>
                    <a:pt x="621220" y="25781"/>
                  </a:lnTo>
                  <a:lnTo>
                    <a:pt x="621042" y="25273"/>
                  </a:lnTo>
                  <a:lnTo>
                    <a:pt x="621080" y="24765"/>
                  </a:lnTo>
                  <a:lnTo>
                    <a:pt x="622033" y="22733"/>
                  </a:lnTo>
                  <a:lnTo>
                    <a:pt x="622566" y="21590"/>
                  </a:lnTo>
                  <a:lnTo>
                    <a:pt x="622579" y="19685"/>
                  </a:lnTo>
                  <a:lnTo>
                    <a:pt x="622668" y="25908"/>
                  </a:lnTo>
                  <a:lnTo>
                    <a:pt x="624700" y="20955"/>
                  </a:lnTo>
                  <a:lnTo>
                    <a:pt x="624598" y="28829"/>
                  </a:lnTo>
                  <a:lnTo>
                    <a:pt x="624738" y="28575"/>
                  </a:lnTo>
                  <a:lnTo>
                    <a:pt x="624852" y="28194"/>
                  </a:lnTo>
                  <a:lnTo>
                    <a:pt x="624954" y="27559"/>
                  </a:lnTo>
                  <a:lnTo>
                    <a:pt x="624840" y="26289"/>
                  </a:lnTo>
                  <a:lnTo>
                    <a:pt x="624776" y="25908"/>
                  </a:lnTo>
                  <a:lnTo>
                    <a:pt x="625195" y="26289"/>
                  </a:lnTo>
                  <a:lnTo>
                    <a:pt x="625284" y="26670"/>
                  </a:lnTo>
                  <a:lnTo>
                    <a:pt x="625360" y="27686"/>
                  </a:lnTo>
                  <a:lnTo>
                    <a:pt x="625233" y="28829"/>
                  </a:lnTo>
                  <a:lnTo>
                    <a:pt x="626351" y="27559"/>
                  </a:lnTo>
                  <a:lnTo>
                    <a:pt x="626376" y="27178"/>
                  </a:lnTo>
                  <a:lnTo>
                    <a:pt x="625932" y="25908"/>
                  </a:lnTo>
                  <a:lnTo>
                    <a:pt x="625716" y="25273"/>
                  </a:lnTo>
                  <a:lnTo>
                    <a:pt x="626973" y="25146"/>
                  </a:lnTo>
                  <a:lnTo>
                    <a:pt x="626973" y="26416"/>
                  </a:lnTo>
                  <a:lnTo>
                    <a:pt x="626884" y="27813"/>
                  </a:lnTo>
                  <a:lnTo>
                    <a:pt x="627392" y="25146"/>
                  </a:lnTo>
                  <a:lnTo>
                    <a:pt x="627684" y="23622"/>
                  </a:lnTo>
                  <a:lnTo>
                    <a:pt x="628840" y="24384"/>
                  </a:lnTo>
                  <a:lnTo>
                    <a:pt x="628954" y="25400"/>
                  </a:lnTo>
                  <a:lnTo>
                    <a:pt x="629056" y="25831"/>
                  </a:lnTo>
                  <a:lnTo>
                    <a:pt x="630516" y="25400"/>
                  </a:lnTo>
                  <a:lnTo>
                    <a:pt x="630770" y="23622"/>
                  </a:lnTo>
                  <a:lnTo>
                    <a:pt x="631151" y="20955"/>
                  </a:lnTo>
                  <a:lnTo>
                    <a:pt x="631266" y="20193"/>
                  </a:lnTo>
                  <a:lnTo>
                    <a:pt x="633310" y="21717"/>
                  </a:lnTo>
                  <a:lnTo>
                    <a:pt x="633374" y="26416"/>
                  </a:lnTo>
                  <a:lnTo>
                    <a:pt x="634314" y="23241"/>
                  </a:lnTo>
                  <a:lnTo>
                    <a:pt x="634834" y="27178"/>
                  </a:lnTo>
                  <a:lnTo>
                    <a:pt x="635774" y="25908"/>
                  </a:lnTo>
                  <a:lnTo>
                    <a:pt x="635152" y="24003"/>
                  </a:lnTo>
                  <a:lnTo>
                    <a:pt x="636104" y="24003"/>
                  </a:lnTo>
                  <a:lnTo>
                    <a:pt x="636244" y="23241"/>
                  </a:lnTo>
                  <a:lnTo>
                    <a:pt x="636651" y="21082"/>
                  </a:lnTo>
                  <a:lnTo>
                    <a:pt x="637590" y="22225"/>
                  </a:lnTo>
                  <a:lnTo>
                    <a:pt x="637057" y="24003"/>
                  </a:lnTo>
                  <a:lnTo>
                    <a:pt x="638746" y="22987"/>
                  </a:lnTo>
                  <a:lnTo>
                    <a:pt x="637717" y="21844"/>
                  </a:lnTo>
                  <a:lnTo>
                    <a:pt x="637819" y="21082"/>
                  </a:lnTo>
                  <a:lnTo>
                    <a:pt x="638136" y="20193"/>
                  </a:lnTo>
                  <a:lnTo>
                    <a:pt x="638314" y="19685"/>
                  </a:lnTo>
                  <a:lnTo>
                    <a:pt x="638365" y="19558"/>
                  </a:lnTo>
                  <a:lnTo>
                    <a:pt x="637743" y="18288"/>
                  </a:lnTo>
                  <a:lnTo>
                    <a:pt x="637006" y="16764"/>
                  </a:lnTo>
                  <a:lnTo>
                    <a:pt x="638175" y="17526"/>
                  </a:lnTo>
                  <a:lnTo>
                    <a:pt x="638263" y="17907"/>
                  </a:lnTo>
                  <a:lnTo>
                    <a:pt x="638149" y="18161"/>
                  </a:lnTo>
                  <a:lnTo>
                    <a:pt x="639330" y="17653"/>
                  </a:lnTo>
                  <a:lnTo>
                    <a:pt x="640054" y="19926"/>
                  </a:lnTo>
                  <a:lnTo>
                    <a:pt x="640664" y="17653"/>
                  </a:lnTo>
                  <a:lnTo>
                    <a:pt x="640765" y="17272"/>
                  </a:lnTo>
                  <a:lnTo>
                    <a:pt x="641540" y="18161"/>
                  </a:lnTo>
                  <a:lnTo>
                    <a:pt x="641794" y="19177"/>
                  </a:lnTo>
                  <a:lnTo>
                    <a:pt x="641883" y="22860"/>
                  </a:lnTo>
                  <a:lnTo>
                    <a:pt x="641997" y="23368"/>
                  </a:lnTo>
                  <a:lnTo>
                    <a:pt x="642162" y="20066"/>
                  </a:lnTo>
                  <a:lnTo>
                    <a:pt x="644118" y="22225"/>
                  </a:lnTo>
                  <a:lnTo>
                    <a:pt x="644296" y="20066"/>
                  </a:lnTo>
                  <a:lnTo>
                    <a:pt x="644410" y="18669"/>
                  </a:lnTo>
                  <a:lnTo>
                    <a:pt x="644423" y="21209"/>
                  </a:lnTo>
                  <a:lnTo>
                    <a:pt x="644550" y="21971"/>
                  </a:lnTo>
                  <a:lnTo>
                    <a:pt x="644702" y="19304"/>
                  </a:lnTo>
                  <a:lnTo>
                    <a:pt x="645223" y="20193"/>
                  </a:lnTo>
                  <a:lnTo>
                    <a:pt x="645287" y="20447"/>
                  </a:lnTo>
                  <a:lnTo>
                    <a:pt x="645388" y="22225"/>
                  </a:lnTo>
                  <a:lnTo>
                    <a:pt x="646734" y="22606"/>
                  </a:lnTo>
                  <a:lnTo>
                    <a:pt x="645375" y="19304"/>
                  </a:lnTo>
                  <a:lnTo>
                    <a:pt x="645121" y="18669"/>
                  </a:lnTo>
                  <a:lnTo>
                    <a:pt x="644537" y="17272"/>
                  </a:lnTo>
                  <a:lnTo>
                    <a:pt x="646176" y="19177"/>
                  </a:lnTo>
                  <a:lnTo>
                    <a:pt x="646214" y="20066"/>
                  </a:lnTo>
                  <a:lnTo>
                    <a:pt x="646074" y="20332"/>
                  </a:lnTo>
                  <a:lnTo>
                    <a:pt x="647725" y="21336"/>
                  </a:lnTo>
                  <a:lnTo>
                    <a:pt x="648957" y="18415"/>
                  </a:lnTo>
                  <a:lnTo>
                    <a:pt x="650519" y="19558"/>
                  </a:lnTo>
                  <a:lnTo>
                    <a:pt x="651243" y="23368"/>
                  </a:lnTo>
                  <a:lnTo>
                    <a:pt x="652081" y="22987"/>
                  </a:lnTo>
                  <a:lnTo>
                    <a:pt x="654024" y="18796"/>
                  </a:lnTo>
                  <a:lnTo>
                    <a:pt x="656107" y="19685"/>
                  </a:lnTo>
                  <a:lnTo>
                    <a:pt x="655802" y="19304"/>
                  </a:lnTo>
                  <a:lnTo>
                    <a:pt x="655701" y="18796"/>
                  </a:lnTo>
                  <a:lnTo>
                    <a:pt x="655688" y="18415"/>
                  </a:lnTo>
                  <a:lnTo>
                    <a:pt x="655675" y="17272"/>
                  </a:lnTo>
                  <a:lnTo>
                    <a:pt x="655662" y="16764"/>
                  </a:lnTo>
                  <a:lnTo>
                    <a:pt x="655650" y="16129"/>
                  </a:lnTo>
                  <a:lnTo>
                    <a:pt x="655650" y="16002"/>
                  </a:lnTo>
                  <a:lnTo>
                    <a:pt x="655612" y="13970"/>
                  </a:lnTo>
                  <a:lnTo>
                    <a:pt x="655612" y="13716"/>
                  </a:lnTo>
                  <a:lnTo>
                    <a:pt x="657402" y="21844"/>
                  </a:lnTo>
                  <a:lnTo>
                    <a:pt x="657999" y="19926"/>
                  </a:lnTo>
                  <a:lnTo>
                    <a:pt x="658088" y="19431"/>
                  </a:lnTo>
                  <a:lnTo>
                    <a:pt x="658025" y="19850"/>
                  </a:lnTo>
                  <a:lnTo>
                    <a:pt x="658241" y="19177"/>
                  </a:lnTo>
                  <a:lnTo>
                    <a:pt x="658114" y="22225"/>
                  </a:lnTo>
                  <a:lnTo>
                    <a:pt x="658139" y="21717"/>
                  </a:lnTo>
                  <a:lnTo>
                    <a:pt x="659587" y="22479"/>
                  </a:lnTo>
                  <a:lnTo>
                    <a:pt x="660019" y="21717"/>
                  </a:lnTo>
                  <a:lnTo>
                    <a:pt x="660869" y="20193"/>
                  </a:lnTo>
                  <a:lnTo>
                    <a:pt x="661936" y="19177"/>
                  </a:lnTo>
                  <a:lnTo>
                    <a:pt x="662876" y="18288"/>
                  </a:lnTo>
                  <a:lnTo>
                    <a:pt x="662787" y="19812"/>
                  </a:lnTo>
                  <a:lnTo>
                    <a:pt x="663600" y="20955"/>
                  </a:lnTo>
                  <a:lnTo>
                    <a:pt x="664883" y="20320"/>
                  </a:lnTo>
                  <a:lnTo>
                    <a:pt x="665797" y="20955"/>
                  </a:lnTo>
                  <a:lnTo>
                    <a:pt x="665873" y="20320"/>
                  </a:lnTo>
                  <a:lnTo>
                    <a:pt x="665975" y="19431"/>
                  </a:lnTo>
                  <a:lnTo>
                    <a:pt x="666496" y="19685"/>
                  </a:lnTo>
                  <a:lnTo>
                    <a:pt x="666445" y="19431"/>
                  </a:lnTo>
                  <a:lnTo>
                    <a:pt x="666216" y="18288"/>
                  </a:lnTo>
                  <a:lnTo>
                    <a:pt x="666076" y="17653"/>
                  </a:lnTo>
                  <a:lnTo>
                    <a:pt x="668223" y="20320"/>
                  </a:lnTo>
                  <a:lnTo>
                    <a:pt x="670090" y="19050"/>
                  </a:lnTo>
                  <a:lnTo>
                    <a:pt x="671880" y="17653"/>
                  </a:lnTo>
                  <a:lnTo>
                    <a:pt x="673785" y="19685"/>
                  </a:lnTo>
                  <a:lnTo>
                    <a:pt x="673493" y="19685"/>
                  </a:lnTo>
                  <a:lnTo>
                    <a:pt x="673150" y="20955"/>
                  </a:lnTo>
                  <a:lnTo>
                    <a:pt x="673379" y="20955"/>
                  </a:lnTo>
                  <a:lnTo>
                    <a:pt x="675373" y="19558"/>
                  </a:lnTo>
                  <a:lnTo>
                    <a:pt x="675220" y="18034"/>
                  </a:lnTo>
                  <a:lnTo>
                    <a:pt x="675132" y="17145"/>
                  </a:lnTo>
                  <a:lnTo>
                    <a:pt x="675043" y="18034"/>
                  </a:lnTo>
                  <a:lnTo>
                    <a:pt x="674941" y="17653"/>
                  </a:lnTo>
                  <a:lnTo>
                    <a:pt x="674624" y="16510"/>
                  </a:lnTo>
                  <a:lnTo>
                    <a:pt x="674598" y="15875"/>
                  </a:lnTo>
                  <a:lnTo>
                    <a:pt x="674700" y="15113"/>
                  </a:lnTo>
                  <a:lnTo>
                    <a:pt x="674814" y="14605"/>
                  </a:lnTo>
                  <a:lnTo>
                    <a:pt x="675297" y="13589"/>
                  </a:lnTo>
                  <a:lnTo>
                    <a:pt x="675805" y="13589"/>
                  </a:lnTo>
                  <a:lnTo>
                    <a:pt x="675144" y="14859"/>
                  </a:lnTo>
                  <a:lnTo>
                    <a:pt x="675055" y="15494"/>
                  </a:lnTo>
                  <a:lnTo>
                    <a:pt x="675970" y="17526"/>
                  </a:lnTo>
                  <a:lnTo>
                    <a:pt x="676402" y="18796"/>
                  </a:lnTo>
                  <a:lnTo>
                    <a:pt x="676351" y="16510"/>
                  </a:lnTo>
                  <a:lnTo>
                    <a:pt x="677583" y="20828"/>
                  </a:lnTo>
                  <a:lnTo>
                    <a:pt x="677011" y="16510"/>
                  </a:lnTo>
                  <a:lnTo>
                    <a:pt x="676630" y="13589"/>
                  </a:lnTo>
                  <a:lnTo>
                    <a:pt x="676376" y="11684"/>
                  </a:lnTo>
                  <a:lnTo>
                    <a:pt x="677811" y="14224"/>
                  </a:lnTo>
                  <a:lnTo>
                    <a:pt x="677913" y="15748"/>
                  </a:lnTo>
                  <a:lnTo>
                    <a:pt x="678446" y="15113"/>
                  </a:lnTo>
                  <a:lnTo>
                    <a:pt x="678891" y="13462"/>
                  </a:lnTo>
                  <a:lnTo>
                    <a:pt x="679500" y="13716"/>
                  </a:lnTo>
                  <a:lnTo>
                    <a:pt x="679831" y="16510"/>
                  </a:lnTo>
                  <a:lnTo>
                    <a:pt x="680300" y="13462"/>
                  </a:lnTo>
                  <a:lnTo>
                    <a:pt x="680478" y="12065"/>
                  </a:lnTo>
                  <a:lnTo>
                    <a:pt x="681126" y="14224"/>
                  </a:lnTo>
                  <a:lnTo>
                    <a:pt x="681202" y="15113"/>
                  </a:lnTo>
                  <a:lnTo>
                    <a:pt x="680974" y="15621"/>
                  </a:lnTo>
                  <a:lnTo>
                    <a:pt x="680478" y="15621"/>
                  </a:lnTo>
                  <a:lnTo>
                    <a:pt x="680313" y="16002"/>
                  </a:lnTo>
                  <a:lnTo>
                    <a:pt x="680212" y="16637"/>
                  </a:lnTo>
                  <a:lnTo>
                    <a:pt x="681062" y="19685"/>
                  </a:lnTo>
                  <a:lnTo>
                    <a:pt x="681126" y="18796"/>
                  </a:lnTo>
                  <a:lnTo>
                    <a:pt x="681748" y="19304"/>
                  </a:lnTo>
                  <a:lnTo>
                    <a:pt x="683120" y="20701"/>
                  </a:lnTo>
                  <a:lnTo>
                    <a:pt x="682802" y="19926"/>
                  </a:lnTo>
                  <a:lnTo>
                    <a:pt x="682879" y="18796"/>
                  </a:lnTo>
                  <a:lnTo>
                    <a:pt x="683615" y="12573"/>
                  </a:lnTo>
                  <a:lnTo>
                    <a:pt x="684784" y="18161"/>
                  </a:lnTo>
                  <a:lnTo>
                    <a:pt x="684834" y="18415"/>
                  </a:lnTo>
                  <a:lnTo>
                    <a:pt x="684898" y="18161"/>
                  </a:lnTo>
                  <a:lnTo>
                    <a:pt x="684961" y="17919"/>
                  </a:lnTo>
                  <a:lnTo>
                    <a:pt x="684936" y="18046"/>
                  </a:lnTo>
                  <a:lnTo>
                    <a:pt x="685965" y="16256"/>
                  </a:lnTo>
                  <a:lnTo>
                    <a:pt x="686028" y="19685"/>
                  </a:lnTo>
                  <a:lnTo>
                    <a:pt x="686435" y="20574"/>
                  </a:lnTo>
                  <a:lnTo>
                    <a:pt x="686727" y="21082"/>
                  </a:lnTo>
                  <a:lnTo>
                    <a:pt x="686841" y="21463"/>
                  </a:lnTo>
                  <a:lnTo>
                    <a:pt x="686727" y="22225"/>
                  </a:lnTo>
                  <a:lnTo>
                    <a:pt x="687336" y="19558"/>
                  </a:lnTo>
                  <a:lnTo>
                    <a:pt x="687857" y="24130"/>
                  </a:lnTo>
                  <a:lnTo>
                    <a:pt x="688733" y="20447"/>
                  </a:lnTo>
                  <a:lnTo>
                    <a:pt x="688784" y="21463"/>
                  </a:lnTo>
                  <a:lnTo>
                    <a:pt x="689025" y="21082"/>
                  </a:lnTo>
                  <a:lnTo>
                    <a:pt x="689114" y="20447"/>
                  </a:lnTo>
                  <a:lnTo>
                    <a:pt x="689229" y="19685"/>
                  </a:lnTo>
                  <a:lnTo>
                    <a:pt x="689279" y="19558"/>
                  </a:lnTo>
                  <a:lnTo>
                    <a:pt x="690422" y="16383"/>
                  </a:lnTo>
                  <a:lnTo>
                    <a:pt x="692302" y="24257"/>
                  </a:lnTo>
                  <a:lnTo>
                    <a:pt x="694156" y="19431"/>
                  </a:lnTo>
                  <a:lnTo>
                    <a:pt x="695680" y="17526"/>
                  </a:lnTo>
                  <a:lnTo>
                    <a:pt x="695807" y="17145"/>
                  </a:lnTo>
                  <a:lnTo>
                    <a:pt x="695871" y="16383"/>
                  </a:lnTo>
                  <a:lnTo>
                    <a:pt x="695883" y="16256"/>
                  </a:lnTo>
                  <a:lnTo>
                    <a:pt x="695960" y="15240"/>
                  </a:lnTo>
                  <a:lnTo>
                    <a:pt x="696074" y="13970"/>
                  </a:lnTo>
                  <a:lnTo>
                    <a:pt x="697611" y="12319"/>
                  </a:lnTo>
                  <a:lnTo>
                    <a:pt x="697890" y="13208"/>
                  </a:lnTo>
                  <a:lnTo>
                    <a:pt x="698017" y="14224"/>
                  </a:lnTo>
                  <a:lnTo>
                    <a:pt x="697369" y="15621"/>
                  </a:lnTo>
                  <a:lnTo>
                    <a:pt x="697268" y="16129"/>
                  </a:lnTo>
                  <a:lnTo>
                    <a:pt x="698042" y="17526"/>
                  </a:lnTo>
                  <a:lnTo>
                    <a:pt x="698639" y="17272"/>
                  </a:lnTo>
                  <a:lnTo>
                    <a:pt x="699439" y="16002"/>
                  </a:lnTo>
                  <a:lnTo>
                    <a:pt x="699363" y="17272"/>
                  </a:lnTo>
                  <a:lnTo>
                    <a:pt x="699681" y="18796"/>
                  </a:lnTo>
                  <a:lnTo>
                    <a:pt x="700303" y="18542"/>
                  </a:lnTo>
                  <a:lnTo>
                    <a:pt x="700189" y="16383"/>
                  </a:lnTo>
                  <a:lnTo>
                    <a:pt x="699833" y="16256"/>
                  </a:lnTo>
                  <a:lnTo>
                    <a:pt x="699871" y="16002"/>
                  </a:lnTo>
                  <a:lnTo>
                    <a:pt x="699922" y="15494"/>
                  </a:lnTo>
                  <a:lnTo>
                    <a:pt x="700303" y="11938"/>
                  </a:lnTo>
                  <a:close/>
                </a:path>
                <a:path w="709294" h="298450">
                  <a:moveTo>
                    <a:pt x="700938" y="16637"/>
                  </a:moveTo>
                  <a:lnTo>
                    <a:pt x="700125" y="15113"/>
                  </a:lnTo>
                  <a:lnTo>
                    <a:pt x="700189" y="16383"/>
                  </a:lnTo>
                  <a:lnTo>
                    <a:pt x="700938" y="16637"/>
                  </a:lnTo>
                  <a:close/>
                </a:path>
                <a:path w="709294" h="298450">
                  <a:moveTo>
                    <a:pt x="703059" y="15748"/>
                  </a:moveTo>
                  <a:lnTo>
                    <a:pt x="702932" y="13208"/>
                  </a:lnTo>
                  <a:lnTo>
                    <a:pt x="702614" y="9652"/>
                  </a:lnTo>
                  <a:lnTo>
                    <a:pt x="701001" y="16383"/>
                  </a:lnTo>
                  <a:lnTo>
                    <a:pt x="700887" y="17018"/>
                  </a:lnTo>
                  <a:lnTo>
                    <a:pt x="700646" y="19177"/>
                  </a:lnTo>
                  <a:lnTo>
                    <a:pt x="700532" y="19850"/>
                  </a:lnTo>
                  <a:lnTo>
                    <a:pt x="700303" y="20675"/>
                  </a:lnTo>
                  <a:lnTo>
                    <a:pt x="701040" y="19812"/>
                  </a:lnTo>
                  <a:lnTo>
                    <a:pt x="701776" y="17907"/>
                  </a:lnTo>
                  <a:lnTo>
                    <a:pt x="702551" y="17018"/>
                  </a:lnTo>
                  <a:lnTo>
                    <a:pt x="702652" y="18923"/>
                  </a:lnTo>
                  <a:lnTo>
                    <a:pt x="702068" y="19685"/>
                  </a:lnTo>
                  <a:lnTo>
                    <a:pt x="701802" y="20828"/>
                  </a:lnTo>
                  <a:lnTo>
                    <a:pt x="702652" y="20066"/>
                  </a:lnTo>
                  <a:lnTo>
                    <a:pt x="702856" y="19939"/>
                  </a:lnTo>
                  <a:lnTo>
                    <a:pt x="702614" y="17018"/>
                  </a:lnTo>
                  <a:lnTo>
                    <a:pt x="702678" y="16256"/>
                  </a:lnTo>
                  <a:lnTo>
                    <a:pt x="703059" y="15748"/>
                  </a:lnTo>
                  <a:close/>
                </a:path>
                <a:path w="709294" h="298450">
                  <a:moveTo>
                    <a:pt x="703224" y="19697"/>
                  </a:moveTo>
                  <a:lnTo>
                    <a:pt x="703046" y="19812"/>
                  </a:lnTo>
                  <a:lnTo>
                    <a:pt x="702932" y="20574"/>
                  </a:lnTo>
                  <a:lnTo>
                    <a:pt x="703224" y="19697"/>
                  </a:lnTo>
                  <a:close/>
                </a:path>
                <a:path w="709294" h="298450">
                  <a:moveTo>
                    <a:pt x="704113" y="15240"/>
                  </a:moveTo>
                  <a:lnTo>
                    <a:pt x="703783" y="15367"/>
                  </a:lnTo>
                  <a:lnTo>
                    <a:pt x="704062" y="15887"/>
                  </a:lnTo>
                  <a:lnTo>
                    <a:pt x="704113" y="15240"/>
                  </a:lnTo>
                  <a:close/>
                </a:path>
                <a:path w="709294" h="298450">
                  <a:moveTo>
                    <a:pt x="704278" y="16891"/>
                  </a:moveTo>
                  <a:lnTo>
                    <a:pt x="704189" y="16129"/>
                  </a:lnTo>
                  <a:lnTo>
                    <a:pt x="704062" y="15887"/>
                  </a:lnTo>
                  <a:lnTo>
                    <a:pt x="703935" y="17653"/>
                  </a:lnTo>
                  <a:lnTo>
                    <a:pt x="703808" y="18034"/>
                  </a:lnTo>
                  <a:lnTo>
                    <a:pt x="703694" y="18288"/>
                  </a:lnTo>
                  <a:lnTo>
                    <a:pt x="703224" y="19697"/>
                  </a:lnTo>
                  <a:lnTo>
                    <a:pt x="704037" y="19177"/>
                  </a:lnTo>
                  <a:lnTo>
                    <a:pt x="704278" y="16891"/>
                  </a:lnTo>
                  <a:close/>
                </a:path>
                <a:path w="709294" h="298450">
                  <a:moveTo>
                    <a:pt x="707732" y="16116"/>
                  </a:moveTo>
                  <a:lnTo>
                    <a:pt x="707199" y="13436"/>
                  </a:lnTo>
                  <a:lnTo>
                    <a:pt x="706475" y="13335"/>
                  </a:lnTo>
                  <a:lnTo>
                    <a:pt x="705713" y="15532"/>
                  </a:lnTo>
                  <a:lnTo>
                    <a:pt x="705548" y="14770"/>
                  </a:lnTo>
                  <a:lnTo>
                    <a:pt x="705726" y="13868"/>
                  </a:lnTo>
                  <a:lnTo>
                    <a:pt x="705777" y="13233"/>
                  </a:lnTo>
                  <a:lnTo>
                    <a:pt x="705243" y="14909"/>
                  </a:lnTo>
                  <a:lnTo>
                    <a:pt x="704646" y="17868"/>
                  </a:lnTo>
                  <a:lnTo>
                    <a:pt x="704926" y="21043"/>
                  </a:lnTo>
                  <a:lnTo>
                    <a:pt x="705459" y="17716"/>
                  </a:lnTo>
                  <a:lnTo>
                    <a:pt x="705548" y="19113"/>
                  </a:lnTo>
                  <a:lnTo>
                    <a:pt x="706145" y="15151"/>
                  </a:lnTo>
                  <a:lnTo>
                    <a:pt x="706589" y="14744"/>
                  </a:lnTo>
                  <a:lnTo>
                    <a:pt x="706882" y="16256"/>
                  </a:lnTo>
                  <a:lnTo>
                    <a:pt x="706805" y="17538"/>
                  </a:lnTo>
                  <a:lnTo>
                    <a:pt x="706970" y="16649"/>
                  </a:lnTo>
                  <a:lnTo>
                    <a:pt x="707453" y="18288"/>
                  </a:lnTo>
                  <a:lnTo>
                    <a:pt x="707732" y="16116"/>
                  </a:lnTo>
                  <a:close/>
                </a:path>
                <a:path w="709294" h="298450">
                  <a:moveTo>
                    <a:pt x="708748" y="18770"/>
                  </a:moveTo>
                  <a:lnTo>
                    <a:pt x="708698" y="16713"/>
                  </a:lnTo>
                  <a:lnTo>
                    <a:pt x="708266" y="17106"/>
                  </a:lnTo>
                  <a:lnTo>
                    <a:pt x="707910" y="20574"/>
                  </a:lnTo>
                  <a:lnTo>
                    <a:pt x="708583" y="19659"/>
                  </a:lnTo>
                  <a:lnTo>
                    <a:pt x="708748" y="187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9792367" y="852277"/>
              <a:ext cx="243204" cy="55880"/>
            </a:xfrm>
            <a:custGeom>
              <a:avLst/>
              <a:gdLst/>
              <a:ahLst/>
              <a:cxnLst/>
              <a:rect l="l" t="t" r="r" b="b"/>
              <a:pathLst>
                <a:path w="243205" h="55880">
                  <a:moveTo>
                    <a:pt x="457" y="48463"/>
                  </a:moveTo>
                  <a:lnTo>
                    <a:pt x="228" y="47548"/>
                  </a:lnTo>
                  <a:lnTo>
                    <a:pt x="63" y="47663"/>
                  </a:lnTo>
                  <a:lnTo>
                    <a:pt x="50" y="47866"/>
                  </a:lnTo>
                  <a:lnTo>
                    <a:pt x="177" y="48120"/>
                  </a:lnTo>
                  <a:lnTo>
                    <a:pt x="317" y="48298"/>
                  </a:lnTo>
                  <a:lnTo>
                    <a:pt x="457" y="48463"/>
                  </a:lnTo>
                  <a:close/>
                </a:path>
                <a:path w="243205" h="55880">
                  <a:moveTo>
                    <a:pt x="39471" y="27635"/>
                  </a:moveTo>
                  <a:lnTo>
                    <a:pt x="38938" y="28803"/>
                  </a:lnTo>
                  <a:lnTo>
                    <a:pt x="39370" y="28841"/>
                  </a:lnTo>
                  <a:lnTo>
                    <a:pt x="39471" y="27635"/>
                  </a:lnTo>
                  <a:close/>
                </a:path>
                <a:path w="243205" h="55880">
                  <a:moveTo>
                    <a:pt x="41960" y="55880"/>
                  </a:moveTo>
                  <a:lnTo>
                    <a:pt x="41719" y="55181"/>
                  </a:lnTo>
                  <a:lnTo>
                    <a:pt x="41744" y="55867"/>
                  </a:lnTo>
                  <a:lnTo>
                    <a:pt x="41960" y="55880"/>
                  </a:lnTo>
                  <a:close/>
                </a:path>
                <a:path w="243205" h="55880">
                  <a:moveTo>
                    <a:pt x="107429" y="16370"/>
                  </a:moveTo>
                  <a:lnTo>
                    <a:pt x="106845" y="14808"/>
                  </a:lnTo>
                  <a:lnTo>
                    <a:pt x="105994" y="13893"/>
                  </a:lnTo>
                  <a:lnTo>
                    <a:pt x="105943" y="15557"/>
                  </a:lnTo>
                  <a:lnTo>
                    <a:pt x="106502" y="15684"/>
                  </a:lnTo>
                  <a:lnTo>
                    <a:pt x="107251" y="16827"/>
                  </a:lnTo>
                  <a:lnTo>
                    <a:pt x="107429" y="16370"/>
                  </a:lnTo>
                  <a:close/>
                </a:path>
                <a:path w="243205" h="55880">
                  <a:moveTo>
                    <a:pt x="130390" y="11315"/>
                  </a:moveTo>
                  <a:lnTo>
                    <a:pt x="129844" y="7658"/>
                  </a:lnTo>
                  <a:lnTo>
                    <a:pt x="129362" y="8750"/>
                  </a:lnTo>
                  <a:lnTo>
                    <a:pt x="130098" y="11976"/>
                  </a:lnTo>
                  <a:lnTo>
                    <a:pt x="130390" y="11315"/>
                  </a:lnTo>
                  <a:close/>
                </a:path>
                <a:path w="243205" h="55880">
                  <a:moveTo>
                    <a:pt x="139585" y="33172"/>
                  </a:moveTo>
                  <a:lnTo>
                    <a:pt x="139458" y="33197"/>
                  </a:lnTo>
                  <a:lnTo>
                    <a:pt x="139585" y="33223"/>
                  </a:lnTo>
                  <a:close/>
                </a:path>
                <a:path w="243205" h="55880">
                  <a:moveTo>
                    <a:pt x="160274" y="26695"/>
                  </a:moveTo>
                  <a:lnTo>
                    <a:pt x="160121" y="26847"/>
                  </a:lnTo>
                  <a:lnTo>
                    <a:pt x="159842" y="27470"/>
                  </a:lnTo>
                  <a:lnTo>
                    <a:pt x="160045" y="27203"/>
                  </a:lnTo>
                  <a:lnTo>
                    <a:pt x="160274" y="26695"/>
                  </a:lnTo>
                  <a:close/>
                </a:path>
                <a:path w="243205" h="55880">
                  <a:moveTo>
                    <a:pt x="178219" y="19189"/>
                  </a:moveTo>
                  <a:lnTo>
                    <a:pt x="177927" y="19011"/>
                  </a:lnTo>
                  <a:lnTo>
                    <a:pt x="177546" y="18745"/>
                  </a:lnTo>
                  <a:lnTo>
                    <a:pt x="177317" y="19215"/>
                  </a:lnTo>
                  <a:lnTo>
                    <a:pt x="177711" y="19773"/>
                  </a:lnTo>
                  <a:lnTo>
                    <a:pt x="177990" y="19608"/>
                  </a:lnTo>
                  <a:lnTo>
                    <a:pt x="178219" y="19189"/>
                  </a:lnTo>
                  <a:close/>
                </a:path>
                <a:path w="243205" h="55880">
                  <a:moveTo>
                    <a:pt x="178866" y="19418"/>
                  </a:moveTo>
                  <a:lnTo>
                    <a:pt x="178701" y="17741"/>
                  </a:lnTo>
                  <a:lnTo>
                    <a:pt x="178549" y="18288"/>
                  </a:lnTo>
                  <a:lnTo>
                    <a:pt x="178396" y="18834"/>
                  </a:lnTo>
                  <a:lnTo>
                    <a:pt x="178206" y="19177"/>
                  </a:lnTo>
                  <a:lnTo>
                    <a:pt x="178574" y="19380"/>
                  </a:lnTo>
                  <a:lnTo>
                    <a:pt x="178866" y="19418"/>
                  </a:lnTo>
                  <a:close/>
                </a:path>
                <a:path w="243205" h="55880">
                  <a:moveTo>
                    <a:pt x="182410" y="571"/>
                  </a:moveTo>
                  <a:lnTo>
                    <a:pt x="181533" y="1638"/>
                  </a:lnTo>
                  <a:lnTo>
                    <a:pt x="182194" y="977"/>
                  </a:lnTo>
                  <a:lnTo>
                    <a:pt x="182410" y="571"/>
                  </a:lnTo>
                  <a:close/>
                </a:path>
                <a:path w="243205" h="55880">
                  <a:moveTo>
                    <a:pt x="188074" y="18821"/>
                  </a:moveTo>
                  <a:lnTo>
                    <a:pt x="187325" y="19685"/>
                  </a:lnTo>
                  <a:lnTo>
                    <a:pt x="188010" y="21297"/>
                  </a:lnTo>
                  <a:lnTo>
                    <a:pt x="188074" y="18821"/>
                  </a:lnTo>
                  <a:close/>
                </a:path>
                <a:path w="243205" h="55880">
                  <a:moveTo>
                    <a:pt x="192125" y="3708"/>
                  </a:moveTo>
                  <a:lnTo>
                    <a:pt x="192087" y="2705"/>
                  </a:lnTo>
                  <a:lnTo>
                    <a:pt x="191541" y="3124"/>
                  </a:lnTo>
                  <a:lnTo>
                    <a:pt x="192125" y="3708"/>
                  </a:lnTo>
                  <a:close/>
                </a:path>
                <a:path w="243205" h="55880">
                  <a:moveTo>
                    <a:pt x="202209" y="7264"/>
                  </a:moveTo>
                  <a:lnTo>
                    <a:pt x="202133" y="7086"/>
                  </a:lnTo>
                  <a:lnTo>
                    <a:pt x="202209" y="7315"/>
                  </a:lnTo>
                  <a:close/>
                </a:path>
                <a:path w="243205" h="55880">
                  <a:moveTo>
                    <a:pt x="215265" y="17411"/>
                  </a:moveTo>
                  <a:lnTo>
                    <a:pt x="215239" y="17208"/>
                  </a:lnTo>
                  <a:lnTo>
                    <a:pt x="215061" y="16649"/>
                  </a:lnTo>
                  <a:lnTo>
                    <a:pt x="215099" y="16916"/>
                  </a:lnTo>
                  <a:lnTo>
                    <a:pt x="215163" y="17183"/>
                  </a:lnTo>
                  <a:lnTo>
                    <a:pt x="215265" y="17411"/>
                  </a:lnTo>
                  <a:close/>
                </a:path>
                <a:path w="243205" h="55880">
                  <a:moveTo>
                    <a:pt x="221183" y="18186"/>
                  </a:moveTo>
                  <a:lnTo>
                    <a:pt x="220840" y="17602"/>
                  </a:lnTo>
                  <a:lnTo>
                    <a:pt x="220599" y="17322"/>
                  </a:lnTo>
                  <a:lnTo>
                    <a:pt x="220408" y="17157"/>
                  </a:lnTo>
                  <a:lnTo>
                    <a:pt x="221183" y="18186"/>
                  </a:lnTo>
                  <a:close/>
                </a:path>
                <a:path w="243205" h="55880">
                  <a:moveTo>
                    <a:pt x="224485" y="3416"/>
                  </a:moveTo>
                  <a:lnTo>
                    <a:pt x="223697" y="2298"/>
                  </a:lnTo>
                  <a:lnTo>
                    <a:pt x="223723" y="1663"/>
                  </a:lnTo>
                  <a:lnTo>
                    <a:pt x="223266" y="2717"/>
                  </a:lnTo>
                  <a:lnTo>
                    <a:pt x="223151" y="2984"/>
                  </a:lnTo>
                  <a:lnTo>
                    <a:pt x="223748" y="3962"/>
                  </a:lnTo>
                  <a:lnTo>
                    <a:pt x="224485" y="3416"/>
                  </a:lnTo>
                  <a:close/>
                </a:path>
                <a:path w="243205" h="55880">
                  <a:moveTo>
                    <a:pt x="224586" y="17246"/>
                  </a:moveTo>
                  <a:lnTo>
                    <a:pt x="224523" y="18503"/>
                  </a:lnTo>
                  <a:lnTo>
                    <a:pt x="224561" y="17983"/>
                  </a:lnTo>
                  <a:lnTo>
                    <a:pt x="224561" y="17602"/>
                  </a:lnTo>
                  <a:lnTo>
                    <a:pt x="224586" y="17246"/>
                  </a:lnTo>
                  <a:close/>
                </a:path>
                <a:path w="243205" h="55880">
                  <a:moveTo>
                    <a:pt x="229552" y="6324"/>
                  </a:moveTo>
                  <a:lnTo>
                    <a:pt x="229438" y="5778"/>
                  </a:lnTo>
                  <a:lnTo>
                    <a:pt x="228130" y="5486"/>
                  </a:lnTo>
                  <a:lnTo>
                    <a:pt x="229552" y="6324"/>
                  </a:lnTo>
                  <a:close/>
                </a:path>
                <a:path w="243205" h="55880">
                  <a:moveTo>
                    <a:pt x="229577" y="3390"/>
                  </a:moveTo>
                  <a:lnTo>
                    <a:pt x="227761" y="0"/>
                  </a:lnTo>
                  <a:lnTo>
                    <a:pt x="229108" y="3581"/>
                  </a:lnTo>
                  <a:lnTo>
                    <a:pt x="229577" y="3390"/>
                  </a:lnTo>
                  <a:close/>
                </a:path>
                <a:path w="243205" h="55880">
                  <a:moveTo>
                    <a:pt x="229984" y="5905"/>
                  </a:moveTo>
                  <a:lnTo>
                    <a:pt x="229108" y="3581"/>
                  </a:lnTo>
                  <a:lnTo>
                    <a:pt x="228942" y="3657"/>
                  </a:lnTo>
                  <a:lnTo>
                    <a:pt x="229438" y="5778"/>
                  </a:lnTo>
                  <a:lnTo>
                    <a:pt x="229984" y="5905"/>
                  </a:lnTo>
                  <a:close/>
                </a:path>
                <a:path w="243205" h="55880">
                  <a:moveTo>
                    <a:pt x="236423" y="20637"/>
                  </a:moveTo>
                  <a:lnTo>
                    <a:pt x="235546" y="16865"/>
                  </a:lnTo>
                  <a:lnTo>
                    <a:pt x="235178" y="18669"/>
                  </a:lnTo>
                  <a:lnTo>
                    <a:pt x="235572" y="18910"/>
                  </a:lnTo>
                  <a:lnTo>
                    <a:pt x="236169" y="20955"/>
                  </a:lnTo>
                  <a:lnTo>
                    <a:pt x="236423" y="20637"/>
                  </a:lnTo>
                  <a:close/>
                </a:path>
                <a:path w="243205" h="55880">
                  <a:moveTo>
                    <a:pt x="236753" y="19431"/>
                  </a:moveTo>
                  <a:lnTo>
                    <a:pt x="236601" y="20408"/>
                  </a:lnTo>
                  <a:lnTo>
                    <a:pt x="236715" y="20281"/>
                  </a:lnTo>
                  <a:lnTo>
                    <a:pt x="236753" y="19431"/>
                  </a:lnTo>
                  <a:close/>
                </a:path>
                <a:path w="243205" h="55880">
                  <a:moveTo>
                    <a:pt x="236816" y="18364"/>
                  </a:moveTo>
                  <a:lnTo>
                    <a:pt x="236753" y="19431"/>
                  </a:lnTo>
                  <a:lnTo>
                    <a:pt x="236778" y="19202"/>
                  </a:lnTo>
                  <a:lnTo>
                    <a:pt x="236791" y="18859"/>
                  </a:lnTo>
                  <a:lnTo>
                    <a:pt x="236816" y="18364"/>
                  </a:lnTo>
                  <a:close/>
                </a:path>
                <a:path w="243205" h="55880">
                  <a:moveTo>
                    <a:pt x="242430" y="19380"/>
                  </a:moveTo>
                  <a:lnTo>
                    <a:pt x="242214" y="19723"/>
                  </a:lnTo>
                  <a:lnTo>
                    <a:pt x="242404" y="19850"/>
                  </a:lnTo>
                  <a:lnTo>
                    <a:pt x="242430" y="19659"/>
                  </a:lnTo>
                  <a:lnTo>
                    <a:pt x="242430" y="19507"/>
                  </a:lnTo>
                  <a:lnTo>
                    <a:pt x="242430" y="19380"/>
                  </a:lnTo>
                  <a:close/>
                </a:path>
                <a:path w="243205" h="55880">
                  <a:moveTo>
                    <a:pt x="242658" y="19037"/>
                  </a:moveTo>
                  <a:lnTo>
                    <a:pt x="242455" y="19050"/>
                  </a:lnTo>
                  <a:lnTo>
                    <a:pt x="242443" y="19380"/>
                  </a:lnTo>
                  <a:lnTo>
                    <a:pt x="242658" y="19037"/>
                  </a:lnTo>
                  <a:close/>
                </a:path>
                <a:path w="243205" h="55880">
                  <a:moveTo>
                    <a:pt x="243116" y="18288"/>
                  </a:moveTo>
                  <a:lnTo>
                    <a:pt x="242658" y="19037"/>
                  </a:lnTo>
                  <a:lnTo>
                    <a:pt x="242811" y="19037"/>
                  </a:lnTo>
                  <a:lnTo>
                    <a:pt x="243014" y="19138"/>
                  </a:lnTo>
                  <a:lnTo>
                    <a:pt x="243116" y="1828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098153" y="3721384"/>
              <a:ext cx="2586277" cy="3476333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10261463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20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520577" y="6273892"/>
              <a:ext cx="106908" cy="69140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0702461" y="6265372"/>
              <a:ext cx="99665" cy="77665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826050" y="6268454"/>
              <a:ext cx="114889" cy="74585"/>
            </a:xfrm>
            <a:prstGeom prst="rect">
              <a:avLst/>
            </a:prstGeom>
          </p:spPr>
        </p:pic>
        <p:pic>
          <p:nvPicPr>
            <p:cNvPr id="55" name="object 5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008331" y="6268456"/>
              <a:ext cx="297462" cy="74577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11473089" y="6505112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796"/>
                  </a:lnTo>
                  <a:lnTo>
                    <a:pt x="32214" y="187757"/>
                  </a:lnTo>
                  <a:lnTo>
                    <a:pt x="67175" y="211328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51" y="211328"/>
                  </a:lnTo>
                  <a:lnTo>
                    <a:pt x="920011" y="187757"/>
                  </a:lnTo>
                  <a:lnTo>
                    <a:pt x="943580" y="152796"/>
                  </a:lnTo>
                  <a:lnTo>
                    <a:pt x="952222" y="109986"/>
                  </a:lnTo>
                  <a:lnTo>
                    <a:pt x="943580" y="67175"/>
                  </a:lnTo>
                  <a:lnTo>
                    <a:pt x="920011" y="32214"/>
                  </a:lnTo>
                  <a:lnTo>
                    <a:pt x="885051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11593928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0"/>
              </a:rPr>
              <a:t>21241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12454101" y="3721384"/>
            <a:ext cx="2586355" cy="3476625"/>
            <a:chOff x="12454101" y="3721384"/>
            <a:chExt cx="2586355" cy="3476625"/>
          </a:xfrm>
        </p:grpSpPr>
        <p:pic>
          <p:nvPicPr>
            <p:cNvPr id="59" name="object 5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2454101" y="3721384"/>
              <a:ext cx="2586277" cy="3476333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2617412" y="3811404"/>
              <a:ext cx="2242413" cy="3130700"/>
            </a:xfrm>
            <a:prstGeom prst="rect">
              <a:avLst/>
            </a:prstGeom>
          </p:spPr>
        </p:pic>
      </p:grpSp>
      <p:sp>
        <p:nvSpPr>
          <p:cNvPr id="61" name="object 61"/>
          <p:cNvSpPr txBox="1"/>
          <p:nvPr/>
        </p:nvSpPr>
        <p:spPr>
          <a:xfrm>
            <a:off x="13915621" y="6526951"/>
            <a:ext cx="77914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2"/>
              </a:rPr>
              <a:t>703574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14810051" y="3721384"/>
            <a:ext cx="2586355" cy="3476625"/>
            <a:chOff x="14810051" y="3721384"/>
            <a:chExt cx="2586355" cy="3476625"/>
          </a:xfrm>
        </p:grpSpPr>
        <p:pic>
          <p:nvPicPr>
            <p:cNvPr id="63" name="object 6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810051" y="3721384"/>
              <a:ext cx="2586277" cy="3476333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14973361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5226192" y="6268454"/>
              <a:ext cx="361590" cy="93515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16184987" y="6505111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796"/>
                  </a:lnTo>
                  <a:lnTo>
                    <a:pt x="32214" y="187757"/>
                  </a:lnTo>
                  <a:lnTo>
                    <a:pt x="67175" y="211328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51" y="211328"/>
                  </a:lnTo>
                  <a:lnTo>
                    <a:pt x="920011" y="187757"/>
                  </a:lnTo>
                  <a:lnTo>
                    <a:pt x="943580" y="152796"/>
                  </a:lnTo>
                  <a:lnTo>
                    <a:pt x="952222" y="109986"/>
                  </a:lnTo>
                  <a:lnTo>
                    <a:pt x="943580" y="67175"/>
                  </a:lnTo>
                  <a:lnTo>
                    <a:pt x="920011" y="32214"/>
                  </a:lnTo>
                  <a:lnTo>
                    <a:pt x="885051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7"/>
          <p:cNvSpPr txBox="1"/>
          <p:nvPr/>
        </p:nvSpPr>
        <p:spPr>
          <a:xfrm>
            <a:off x="16305827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4"/>
              </a:rPr>
              <a:t>23506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17166000" y="3721384"/>
            <a:ext cx="2586355" cy="3476625"/>
            <a:chOff x="17166000" y="3721384"/>
            <a:chExt cx="2586355" cy="3476625"/>
          </a:xfrm>
        </p:grpSpPr>
        <p:pic>
          <p:nvPicPr>
            <p:cNvPr id="69" name="object 6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166000" y="3721384"/>
              <a:ext cx="2586277" cy="3476333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17329310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7588231" y="6368133"/>
              <a:ext cx="173084" cy="88796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18540936" y="6505111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796"/>
                  </a:lnTo>
                  <a:lnTo>
                    <a:pt x="32214" y="187757"/>
                  </a:lnTo>
                  <a:lnTo>
                    <a:pt x="67175" y="211328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51" y="211328"/>
                  </a:lnTo>
                  <a:lnTo>
                    <a:pt x="920011" y="187757"/>
                  </a:lnTo>
                  <a:lnTo>
                    <a:pt x="943580" y="152796"/>
                  </a:lnTo>
                  <a:lnTo>
                    <a:pt x="952222" y="109986"/>
                  </a:lnTo>
                  <a:lnTo>
                    <a:pt x="943580" y="67175"/>
                  </a:lnTo>
                  <a:lnTo>
                    <a:pt x="920011" y="32214"/>
                  </a:lnTo>
                  <a:lnTo>
                    <a:pt x="885051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18627520" y="6526951"/>
            <a:ext cx="77914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6"/>
              </a:rPr>
              <a:t>441252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10065986" y="3684663"/>
            <a:ext cx="9732010" cy="721360"/>
            <a:chOff x="10065986" y="3684663"/>
            <a:chExt cx="9732010" cy="721360"/>
          </a:xfrm>
        </p:grpSpPr>
        <p:pic>
          <p:nvPicPr>
            <p:cNvPr id="75" name="object 7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065986" y="3684663"/>
              <a:ext cx="692041" cy="721359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0208747" y="4078472"/>
              <a:ext cx="83043" cy="292845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0253341" y="4064536"/>
              <a:ext cx="288921" cy="130082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9052247" y="3695937"/>
              <a:ext cx="745621" cy="638809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9089391" y="3836543"/>
              <a:ext cx="289934" cy="98059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9269747" y="3872856"/>
              <a:ext cx="150382" cy="276735"/>
            </a:xfrm>
            <a:prstGeom prst="rect">
              <a:avLst/>
            </a:prstGeom>
          </p:spPr>
        </p:pic>
      </p:grpSp>
      <p:sp>
        <p:nvSpPr>
          <p:cNvPr id="81" name="object 81"/>
          <p:cNvSpPr txBox="1"/>
          <p:nvPr/>
        </p:nvSpPr>
        <p:spPr>
          <a:xfrm>
            <a:off x="15200883" y="5756324"/>
            <a:ext cx="937894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Кружка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0" dirty="0">
                <a:solidFill>
                  <a:srgbClr val="522E48"/>
                </a:solidFill>
                <a:latin typeface="Montserrat"/>
                <a:cs typeface="Montserrat"/>
              </a:rPr>
              <a:t>YASNA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7563386" y="5777672"/>
            <a:ext cx="1900555" cy="3613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1100" b="1" spc="-20" dirty="0">
                <a:solidFill>
                  <a:srgbClr val="522E48"/>
                </a:solidFill>
                <a:latin typeface="Montserrat"/>
                <a:cs typeface="Montserrat"/>
              </a:rPr>
              <a:t>Подставка </a:t>
            </a:r>
            <a:r>
              <a:rPr sz="1100" b="1" dirty="0">
                <a:solidFill>
                  <a:srgbClr val="522E48"/>
                </a:solidFill>
                <a:latin typeface="Montserrat"/>
                <a:cs typeface="Montserrat"/>
              </a:rPr>
              <a:t>для</a:t>
            </a:r>
            <a:r>
              <a:rPr sz="1100" b="1" spc="-1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00" b="1" spc="-10" dirty="0">
                <a:solidFill>
                  <a:srgbClr val="522E48"/>
                </a:solidFill>
                <a:latin typeface="Montserrat"/>
                <a:cs typeface="Montserrat"/>
              </a:rPr>
              <a:t>телефона </a:t>
            </a:r>
            <a:r>
              <a:rPr sz="1100" b="1" dirty="0">
                <a:solidFill>
                  <a:srgbClr val="522E48"/>
                </a:solidFill>
                <a:latin typeface="Montserrat"/>
                <a:cs typeface="Montserrat"/>
              </a:rPr>
              <a:t>и</a:t>
            </a:r>
            <a:r>
              <a:rPr sz="1100" b="1" spc="-2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00" b="1" spc="-10" dirty="0">
                <a:solidFill>
                  <a:srgbClr val="522E48"/>
                </a:solidFill>
                <a:latin typeface="Montserrat"/>
                <a:cs typeface="Montserrat"/>
              </a:rPr>
              <a:t>планшета</a:t>
            </a:r>
            <a:endParaRPr sz="1100">
              <a:latin typeface="Montserrat"/>
              <a:cs typeface="Montserrat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0488984" y="5756324"/>
            <a:ext cx="107569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Тетрадь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10" dirty="0">
                <a:solidFill>
                  <a:srgbClr val="522E48"/>
                </a:solidFill>
                <a:latin typeface="Montserrat"/>
                <a:cs typeface="Montserrat"/>
              </a:rPr>
              <a:t>SLIMMY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2844933" y="5756324"/>
            <a:ext cx="154622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Толстовка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dirty="0">
                <a:solidFill>
                  <a:srgbClr val="522E48"/>
                </a:solidFill>
                <a:latin typeface="Montserrat"/>
                <a:cs typeface="Montserrat"/>
              </a:rPr>
              <a:t>COMET</a:t>
            </a:r>
            <a:r>
              <a:rPr sz="2000" b="1" spc="-114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280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85" name="object 85"/>
          <p:cNvGrpSpPr/>
          <p:nvPr/>
        </p:nvGrpSpPr>
        <p:grpSpPr>
          <a:xfrm>
            <a:off x="0" y="2411022"/>
            <a:ext cx="19563715" cy="8893175"/>
            <a:chOff x="0" y="2411022"/>
            <a:chExt cx="19563715" cy="8893175"/>
          </a:xfrm>
        </p:grpSpPr>
        <p:pic>
          <p:nvPicPr>
            <p:cNvPr id="86" name="object 86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3050702" y="4136278"/>
              <a:ext cx="1407915" cy="1550831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5318905" y="4010359"/>
              <a:ext cx="1675331" cy="1675331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7544887" y="4428276"/>
              <a:ext cx="1808193" cy="983972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0481356" y="3947523"/>
              <a:ext cx="1832404" cy="1832404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8911293" y="4053251"/>
              <a:ext cx="493446" cy="375937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2014021" y="3990827"/>
              <a:ext cx="362927" cy="317442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14243482" y="4041209"/>
              <a:ext cx="476884" cy="252095"/>
            </a:xfrm>
            <a:custGeom>
              <a:avLst/>
              <a:gdLst/>
              <a:ahLst/>
              <a:cxnLst/>
              <a:rect l="l" t="t" r="r" b="b"/>
              <a:pathLst>
                <a:path w="476884" h="252095">
                  <a:moveTo>
                    <a:pt x="100723" y="266"/>
                  </a:moveTo>
                  <a:lnTo>
                    <a:pt x="75653" y="4597"/>
                  </a:lnTo>
                  <a:lnTo>
                    <a:pt x="57099" y="16459"/>
                  </a:lnTo>
                  <a:lnTo>
                    <a:pt x="45593" y="35331"/>
                  </a:lnTo>
                  <a:lnTo>
                    <a:pt x="41643" y="60706"/>
                  </a:lnTo>
                  <a:lnTo>
                    <a:pt x="41643" y="105600"/>
                  </a:lnTo>
                  <a:lnTo>
                    <a:pt x="40055" y="123215"/>
                  </a:lnTo>
                  <a:lnTo>
                    <a:pt x="33947" y="136118"/>
                  </a:lnTo>
                  <a:lnTo>
                    <a:pt x="21272" y="144132"/>
                  </a:lnTo>
                  <a:lnTo>
                    <a:pt x="0" y="147027"/>
                  </a:lnTo>
                  <a:lnTo>
                    <a:pt x="0" y="164503"/>
                  </a:lnTo>
                  <a:lnTo>
                    <a:pt x="39331" y="155575"/>
                  </a:lnTo>
                  <a:lnTo>
                    <a:pt x="58724" y="115392"/>
                  </a:lnTo>
                  <a:lnTo>
                    <a:pt x="59067" y="105600"/>
                  </a:lnTo>
                  <a:lnTo>
                    <a:pt x="59067" y="60706"/>
                  </a:lnTo>
                  <a:lnTo>
                    <a:pt x="61633" y="42037"/>
                  </a:lnTo>
                  <a:lnTo>
                    <a:pt x="69392" y="28689"/>
                  </a:lnTo>
                  <a:lnTo>
                    <a:pt x="82397" y="20599"/>
                  </a:lnTo>
                  <a:lnTo>
                    <a:pt x="100723" y="17691"/>
                  </a:lnTo>
                  <a:lnTo>
                    <a:pt x="100723" y="266"/>
                  </a:lnTo>
                  <a:close/>
                </a:path>
                <a:path w="476884" h="252095">
                  <a:moveTo>
                    <a:pt x="230047" y="217043"/>
                  </a:moveTo>
                  <a:lnTo>
                    <a:pt x="226060" y="217043"/>
                  </a:lnTo>
                  <a:lnTo>
                    <a:pt x="226060" y="209029"/>
                  </a:lnTo>
                  <a:lnTo>
                    <a:pt x="222262" y="209029"/>
                  </a:lnTo>
                  <a:lnTo>
                    <a:pt x="222262" y="217043"/>
                  </a:lnTo>
                  <a:lnTo>
                    <a:pt x="219938" y="217043"/>
                  </a:lnTo>
                  <a:lnTo>
                    <a:pt x="219938" y="220548"/>
                  </a:lnTo>
                  <a:lnTo>
                    <a:pt x="222262" y="220548"/>
                  </a:lnTo>
                  <a:lnTo>
                    <a:pt x="222262" y="239344"/>
                  </a:lnTo>
                  <a:lnTo>
                    <a:pt x="226060" y="239344"/>
                  </a:lnTo>
                  <a:lnTo>
                    <a:pt x="226060" y="220548"/>
                  </a:lnTo>
                  <a:lnTo>
                    <a:pt x="230047" y="220548"/>
                  </a:lnTo>
                  <a:lnTo>
                    <a:pt x="230047" y="217043"/>
                  </a:lnTo>
                  <a:close/>
                </a:path>
                <a:path w="476884" h="252095">
                  <a:moveTo>
                    <a:pt x="244182" y="87528"/>
                  </a:moveTo>
                  <a:lnTo>
                    <a:pt x="238874" y="56616"/>
                  </a:lnTo>
                  <a:lnTo>
                    <a:pt x="227926" y="38506"/>
                  </a:lnTo>
                  <a:lnTo>
                    <a:pt x="227926" y="87579"/>
                  </a:lnTo>
                  <a:lnTo>
                    <a:pt x="223850" y="111366"/>
                  </a:lnTo>
                  <a:lnTo>
                    <a:pt x="212483" y="130175"/>
                  </a:lnTo>
                  <a:lnTo>
                    <a:pt x="195186" y="142519"/>
                  </a:lnTo>
                  <a:lnTo>
                    <a:pt x="173291" y="146964"/>
                  </a:lnTo>
                  <a:lnTo>
                    <a:pt x="151384" y="142519"/>
                  </a:lnTo>
                  <a:lnTo>
                    <a:pt x="134086" y="130175"/>
                  </a:lnTo>
                  <a:lnTo>
                    <a:pt x="122720" y="111366"/>
                  </a:lnTo>
                  <a:lnTo>
                    <a:pt x="118643" y="87579"/>
                  </a:lnTo>
                  <a:lnTo>
                    <a:pt x="122720" y="63779"/>
                  </a:lnTo>
                  <a:lnTo>
                    <a:pt x="134086" y="44970"/>
                  </a:lnTo>
                  <a:lnTo>
                    <a:pt x="151384" y="32613"/>
                  </a:lnTo>
                  <a:lnTo>
                    <a:pt x="173291" y="28168"/>
                  </a:lnTo>
                  <a:lnTo>
                    <a:pt x="195186" y="32613"/>
                  </a:lnTo>
                  <a:lnTo>
                    <a:pt x="212483" y="44970"/>
                  </a:lnTo>
                  <a:lnTo>
                    <a:pt x="223850" y="63779"/>
                  </a:lnTo>
                  <a:lnTo>
                    <a:pt x="227926" y="87579"/>
                  </a:lnTo>
                  <a:lnTo>
                    <a:pt x="227926" y="38506"/>
                  </a:lnTo>
                  <a:lnTo>
                    <a:pt x="224116" y="32194"/>
                  </a:lnTo>
                  <a:lnTo>
                    <a:pt x="218490" y="28168"/>
                  </a:lnTo>
                  <a:lnTo>
                    <a:pt x="201663" y="16154"/>
                  </a:lnTo>
                  <a:lnTo>
                    <a:pt x="173228" y="10388"/>
                  </a:lnTo>
                  <a:lnTo>
                    <a:pt x="144780" y="16154"/>
                  </a:lnTo>
                  <a:lnTo>
                    <a:pt x="122313" y="32194"/>
                  </a:lnTo>
                  <a:lnTo>
                    <a:pt x="107556" y="56616"/>
                  </a:lnTo>
                  <a:lnTo>
                    <a:pt x="102247" y="87528"/>
                  </a:lnTo>
                  <a:lnTo>
                    <a:pt x="107556" y="118427"/>
                  </a:lnTo>
                  <a:lnTo>
                    <a:pt x="122313" y="142849"/>
                  </a:lnTo>
                  <a:lnTo>
                    <a:pt x="144780" y="158889"/>
                  </a:lnTo>
                  <a:lnTo>
                    <a:pt x="173228" y="164655"/>
                  </a:lnTo>
                  <a:lnTo>
                    <a:pt x="201663" y="158889"/>
                  </a:lnTo>
                  <a:lnTo>
                    <a:pt x="218351" y="146964"/>
                  </a:lnTo>
                  <a:lnTo>
                    <a:pt x="224116" y="142849"/>
                  </a:lnTo>
                  <a:lnTo>
                    <a:pt x="238874" y="118427"/>
                  </a:lnTo>
                  <a:lnTo>
                    <a:pt x="244182" y="87528"/>
                  </a:lnTo>
                  <a:close/>
                </a:path>
                <a:path w="476884" h="252095">
                  <a:moveTo>
                    <a:pt x="251294" y="220891"/>
                  </a:moveTo>
                  <a:lnTo>
                    <a:pt x="249872" y="216420"/>
                  </a:lnTo>
                  <a:lnTo>
                    <a:pt x="240957" y="216420"/>
                  </a:lnTo>
                  <a:lnTo>
                    <a:pt x="238912" y="217614"/>
                  </a:lnTo>
                  <a:lnTo>
                    <a:pt x="237350" y="219748"/>
                  </a:lnTo>
                  <a:lnTo>
                    <a:pt x="237261" y="200202"/>
                  </a:lnTo>
                  <a:lnTo>
                    <a:pt x="233464" y="200202"/>
                  </a:lnTo>
                  <a:lnTo>
                    <a:pt x="233464" y="239331"/>
                  </a:lnTo>
                  <a:lnTo>
                    <a:pt x="237261" y="239331"/>
                  </a:lnTo>
                  <a:lnTo>
                    <a:pt x="237261" y="224777"/>
                  </a:lnTo>
                  <a:lnTo>
                    <a:pt x="237578" y="219938"/>
                  </a:lnTo>
                  <a:lnTo>
                    <a:pt x="247218" y="219938"/>
                  </a:lnTo>
                  <a:lnTo>
                    <a:pt x="247510" y="223151"/>
                  </a:lnTo>
                  <a:lnTo>
                    <a:pt x="247510" y="239331"/>
                  </a:lnTo>
                  <a:lnTo>
                    <a:pt x="251294" y="239331"/>
                  </a:lnTo>
                  <a:lnTo>
                    <a:pt x="251294" y="220891"/>
                  </a:lnTo>
                  <a:close/>
                </a:path>
                <a:path w="476884" h="252095">
                  <a:moveTo>
                    <a:pt x="278282" y="222351"/>
                  </a:moveTo>
                  <a:lnTo>
                    <a:pt x="276733" y="219938"/>
                  </a:lnTo>
                  <a:lnTo>
                    <a:pt x="274485" y="216433"/>
                  </a:lnTo>
                  <a:lnTo>
                    <a:pt x="273913" y="216433"/>
                  </a:lnTo>
                  <a:lnTo>
                    <a:pt x="273913" y="225767"/>
                  </a:lnTo>
                  <a:lnTo>
                    <a:pt x="260591" y="225767"/>
                  </a:lnTo>
                  <a:lnTo>
                    <a:pt x="273913" y="225767"/>
                  </a:lnTo>
                  <a:lnTo>
                    <a:pt x="273913" y="216433"/>
                  </a:lnTo>
                  <a:lnTo>
                    <a:pt x="260350" y="216433"/>
                  </a:lnTo>
                  <a:lnTo>
                    <a:pt x="256514" y="221881"/>
                  </a:lnTo>
                  <a:lnTo>
                    <a:pt x="256514" y="234873"/>
                  </a:lnTo>
                  <a:lnTo>
                    <a:pt x="260781" y="239941"/>
                  </a:lnTo>
                  <a:lnTo>
                    <a:pt x="271970" y="239941"/>
                  </a:lnTo>
                  <a:lnTo>
                    <a:pt x="275577" y="237680"/>
                  </a:lnTo>
                  <a:lnTo>
                    <a:pt x="276237" y="236448"/>
                  </a:lnTo>
                  <a:lnTo>
                    <a:pt x="277710" y="233692"/>
                  </a:lnTo>
                  <a:lnTo>
                    <a:pt x="274485" y="231838"/>
                  </a:lnTo>
                  <a:lnTo>
                    <a:pt x="273011" y="234505"/>
                  </a:lnTo>
                  <a:lnTo>
                    <a:pt x="270929" y="236448"/>
                  </a:lnTo>
                  <a:lnTo>
                    <a:pt x="263385" y="236448"/>
                  </a:lnTo>
                  <a:lnTo>
                    <a:pt x="260451" y="233133"/>
                  </a:lnTo>
                  <a:lnTo>
                    <a:pt x="260400" y="228993"/>
                  </a:lnTo>
                  <a:lnTo>
                    <a:pt x="277901" y="228993"/>
                  </a:lnTo>
                  <a:lnTo>
                    <a:pt x="278091" y="225767"/>
                  </a:lnTo>
                  <a:lnTo>
                    <a:pt x="278282" y="222351"/>
                  </a:lnTo>
                  <a:close/>
                </a:path>
                <a:path w="476884" h="252095">
                  <a:moveTo>
                    <a:pt x="307505" y="200063"/>
                  </a:moveTo>
                  <a:lnTo>
                    <a:pt x="306603" y="199783"/>
                  </a:lnTo>
                  <a:lnTo>
                    <a:pt x="305689" y="199593"/>
                  </a:lnTo>
                  <a:lnTo>
                    <a:pt x="302514" y="199593"/>
                  </a:lnTo>
                  <a:lnTo>
                    <a:pt x="300291" y="200393"/>
                  </a:lnTo>
                  <a:lnTo>
                    <a:pt x="298056" y="204000"/>
                  </a:lnTo>
                  <a:lnTo>
                    <a:pt x="298056" y="217043"/>
                  </a:lnTo>
                  <a:lnTo>
                    <a:pt x="295973" y="217043"/>
                  </a:lnTo>
                  <a:lnTo>
                    <a:pt x="295973" y="220548"/>
                  </a:lnTo>
                  <a:lnTo>
                    <a:pt x="298056" y="220548"/>
                  </a:lnTo>
                  <a:lnTo>
                    <a:pt x="298056" y="239344"/>
                  </a:lnTo>
                  <a:lnTo>
                    <a:pt x="301853" y="239344"/>
                  </a:lnTo>
                  <a:lnTo>
                    <a:pt x="301853" y="220548"/>
                  </a:lnTo>
                  <a:lnTo>
                    <a:pt x="307505" y="220548"/>
                  </a:lnTo>
                  <a:lnTo>
                    <a:pt x="307505" y="217043"/>
                  </a:lnTo>
                  <a:lnTo>
                    <a:pt x="301853" y="217043"/>
                  </a:lnTo>
                  <a:lnTo>
                    <a:pt x="301853" y="203377"/>
                  </a:lnTo>
                  <a:lnTo>
                    <a:pt x="305892" y="203377"/>
                  </a:lnTo>
                  <a:lnTo>
                    <a:pt x="307505" y="203911"/>
                  </a:lnTo>
                  <a:lnTo>
                    <a:pt x="307505" y="200063"/>
                  </a:lnTo>
                  <a:close/>
                </a:path>
                <a:path w="476884" h="252095">
                  <a:moveTo>
                    <a:pt x="331076" y="217043"/>
                  </a:moveTo>
                  <a:lnTo>
                    <a:pt x="327456" y="217043"/>
                  </a:lnTo>
                  <a:lnTo>
                    <a:pt x="327456" y="223545"/>
                  </a:lnTo>
                  <a:lnTo>
                    <a:pt x="327456" y="232511"/>
                  </a:lnTo>
                  <a:lnTo>
                    <a:pt x="324904" y="236448"/>
                  </a:lnTo>
                  <a:lnTo>
                    <a:pt x="315277" y="236448"/>
                  </a:lnTo>
                  <a:lnTo>
                    <a:pt x="312839" y="232511"/>
                  </a:lnTo>
                  <a:lnTo>
                    <a:pt x="312724" y="223786"/>
                  </a:lnTo>
                  <a:lnTo>
                    <a:pt x="315556" y="219925"/>
                  </a:lnTo>
                  <a:lnTo>
                    <a:pt x="324675" y="219925"/>
                  </a:lnTo>
                  <a:lnTo>
                    <a:pt x="327456" y="223545"/>
                  </a:lnTo>
                  <a:lnTo>
                    <a:pt x="327456" y="217043"/>
                  </a:lnTo>
                  <a:lnTo>
                    <a:pt x="327279" y="217043"/>
                  </a:lnTo>
                  <a:lnTo>
                    <a:pt x="327279" y="220230"/>
                  </a:lnTo>
                  <a:lnTo>
                    <a:pt x="326948" y="219925"/>
                  </a:lnTo>
                  <a:lnTo>
                    <a:pt x="325335" y="217843"/>
                  </a:lnTo>
                  <a:lnTo>
                    <a:pt x="322580" y="216420"/>
                  </a:lnTo>
                  <a:lnTo>
                    <a:pt x="312864" y="216420"/>
                  </a:lnTo>
                  <a:lnTo>
                    <a:pt x="308825" y="221881"/>
                  </a:lnTo>
                  <a:lnTo>
                    <a:pt x="308825" y="234403"/>
                  </a:lnTo>
                  <a:lnTo>
                    <a:pt x="312953" y="239953"/>
                  </a:lnTo>
                  <a:lnTo>
                    <a:pt x="322630" y="239953"/>
                  </a:lnTo>
                  <a:lnTo>
                    <a:pt x="325234" y="238721"/>
                  </a:lnTo>
                  <a:lnTo>
                    <a:pt x="327025" y="236448"/>
                  </a:lnTo>
                  <a:lnTo>
                    <a:pt x="327177" y="236258"/>
                  </a:lnTo>
                  <a:lnTo>
                    <a:pt x="327279" y="239331"/>
                  </a:lnTo>
                  <a:lnTo>
                    <a:pt x="331076" y="239331"/>
                  </a:lnTo>
                  <a:lnTo>
                    <a:pt x="331076" y="236258"/>
                  </a:lnTo>
                  <a:lnTo>
                    <a:pt x="331076" y="220230"/>
                  </a:lnTo>
                  <a:lnTo>
                    <a:pt x="331076" y="217043"/>
                  </a:lnTo>
                  <a:close/>
                </a:path>
                <a:path w="476884" h="252095">
                  <a:moveTo>
                    <a:pt x="342607" y="217043"/>
                  </a:moveTo>
                  <a:lnTo>
                    <a:pt x="338810" y="217043"/>
                  </a:lnTo>
                  <a:lnTo>
                    <a:pt x="338810" y="239331"/>
                  </a:lnTo>
                  <a:lnTo>
                    <a:pt x="342607" y="239331"/>
                  </a:lnTo>
                  <a:lnTo>
                    <a:pt x="342607" y="217043"/>
                  </a:lnTo>
                  <a:close/>
                </a:path>
                <a:path w="476884" h="252095">
                  <a:moveTo>
                    <a:pt x="343408" y="207175"/>
                  </a:moveTo>
                  <a:lnTo>
                    <a:pt x="342176" y="205943"/>
                  </a:lnTo>
                  <a:lnTo>
                    <a:pt x="339229" y="205943"/>
                  </a:lnTo>
                  <a:lnTo>
                    <a:pt x="337997" y="207175"/>
                  </a:lnTo>
                  <a:lnTo>
                    <a:pt x="337997" y="210172"/>
                  </a:lnTo>
                  <a:lnTo>
                    <a:pt x="339229" y="211353"/>
                  </a:lnTo>
                  <a:lnTo>
                    <a:pt x="342176" y="211353"/>
                  </a:lnTo>
                  <a:lnTo>
                    <a:pt x="343408" y="210172"/>
                  </a:lnTo>
                  <a:lnTo>
                    <a:pt x="343408" y="207175"/>
                  </a:lnTo>
                  <a:close/>
                </a:path>
                <a:path w="476884" h="252095">
                  <a:moveTo>
                    <a:pt x="351624" y="146050"/>
                  </a:moveTo>
                  <a:lnTo>
                    <a:pt x="287807" y="146050"/>
                  </a:lnTo>
                  <a:lnTo>
                    <a:pt x="287807" y="0"/>
                  </a:lnTo>
                  <a:lnTo>
                    <a:pt x="270319" y="0"/>
                  </a:lnTo>
                  <a:lnTo>
                    <a:pt x="270319" y="146050"/>
                  </a:lnTo>
                  <a:lnTo>
                    <a:pt x="270319" y="163830"/>
                  </a:lnTo>
                  <a:lnTo>
                    <a:pt x="351624" y="163830"/>
                  </a:lnTo>
                  <a:lnTo>
                    <a:pt x="351624" y="146050"/>
                  </a:lnTo>
                  <a:close/>
                </a:path>
                <a:path w="476884" h="252095">
                  <a:moveTo>
                    <a:pt x="362572" y="217474"/>
                  </a:moveTo>
                  <a:lnTo>
                    <a:pt x="361467" y="216852"/>
                  </a:lnTo>
                  <a:lnTo>
                    <a:pt x="360438" y="216433"/>
                  </a:lnTo>
                  <a:lnTo>
                    <a:pt x="356692" y="216433"/>
                  </a:lnTo>
                  <a:lnTo>
                    <a:pt x="355549" y="217703"/>
                  </a:lnTo>
                  <a:lnTo>
                    <a:pt x="354215" y="219468"/>
                  </a:lnTo>
                  <a:lnTo>
                    <a:pt x="354126" y="217043"/>
                  </a:lnTo>
                  <a:lnTo>
                    <a:pt x="350329" y="217043"/>
                  </a:lnTo>
                  <a:lnTo>
                    <a:pt x="350329" y="239344"/>
                  </a:lnTo>
                  <a:lnTo>
                    <a:pt x="354126" y="239344"/>
                  </a:lnTo>
                  <a:lnTo>
                    <a:pt x="354126" y="225298"/>
                  </a:lnTo>
                  <a:lnTo>
                    <a:pt x="354317" y="219938"/>
                  </a:lnTo>
                  <a:lnTo>
                    <a:pt x="359486" y="219938"/>
                  </a:lnTo>
                  <a:lnTo>
                    <a:pt x="360006" y="220408"/>
                  </a:lnTo>
                  <a:lnTo>
                    <a:pt x="360768" y="220929"/>
                  </a:lnTo>
                  <a:lnTo>
                    <a:pt x="362572" y="217474"/>
                  </a:lnTo>
                  <a:close/>
                </a:path>
                <a:path w="476884" h="252095">
                  <a:moveTo>
                    <a:pt x="377405" y="266"/>
                  </a:moveTo>
                  <a:lnTo>
                    <a:pt x="359791" y="266"/>
                  </a:lnTo>
                  <a:lnTo>
                    <a:pt x="357492" y="9829"/>
                  </a:lnTo>
                  <a:lnTo>
                    <a:pt x="353542" y="17792"/>
                  </a:lnTo>
                  <a:lnTo>
                    <a:pt x="347967" y="24104"/>
                  </a:lnTo>
                  <a:lnTo>
                    <a:pt x="340766" y="28778"/>
                  </a:lnTo>
                  <a:lnTo>
                    <a:pt x="346113" y="45491"/>
                  </a:lnTo>
                  <a:lnTo>
                    <a:pt x="358267" y="38315"/>
                  </a:lnTo>
                  <a:lnTo>
                    <a:pt x="367601" y="28295"/>
                  </a:lnTo>
                  <a:lnTo>
                    <a:pt x="374015" y="15557"/>
                  </a:lnTo>
                  <a:lnTo>
                    <a:pt x="377405" y="266"/>
                  </a:lnTo>
                  <a:close/>
                </a:path>
                <a:path w="476884" h="252095">
                  <a:moveTo>
                    <a:pt x="394589" y="228942"/>
                  </a:moveTo>
                  <a:lnTo>
                    <a:pt x="392010" y="227393"/>
                  </a:lnTo>
                  <a:lnTo>
                    <a:pt x="386803" y="225196"/>
                  </a:lnTo>
                  <a:lnTo>
                    <a:pt x="384238" y="224447"/>
                  </a:lnTo>
                  <a:lnTo>
                    <a:pt x="384238" y="220980"/>
                  </a:lnTo>
                  <a:lnTo>
                    <a:pt x="385673" y="219938"/>
                  </a:lnTo>
                  <a:lnTo>
                    <a:pt x="388366" y="219938"/>
                  </a:lnTo>
                  <a:lnTo>
                    <a:pt x="389509" y="221030"/>
                  </a:lnTo>
                  <a:lnTo>
                    <a:pt x="390029" y="222211"/>
                  </a:lnTo>
                  <a:lnTo>
                    <a:pt x="393204" y="220548"/>
                  </a:lnTo>
                  <a:lnTo>
                    <a:pt x="392214" y="218224"/>
                  </a:lnTo>
                  <a:lnTo>
                    <a:pt x="389839" y="216420"/>
                  </a:lnTo>
                  <a:lnTo>
                    <a:pt x="383679" y="216420"/>
                  </a:lnTo>
                  <a:lnTo>
                    <a:pt x="380644" y="218986"/>
                  </a:lnTo>
                  <a:lnTo>
                    <a:pt x="380644" y="229755"/>
                  </a:lnTo>
                  <a:lnTo>
                    <a:pt x="390690" y="228053"/>
                  </a:lnTo>
                  <a:lnTo>
                    <a:pt x="390690" y="235077"/>
                  </a:lnTo>
                  <a:lnTo>
                    <a:pt x="389128" y="236448"/>
                  </a:lnTo>
                  <a:lnTo>
                    <a:pt x="384581" y="236448"/>
                  </a:lnTo>
                  <a:lnTo>
                    <a:pt x="383476" y="234962"/>
                  </a:lnTo>
                  <a:lnTo>
                    <a:pt x="382536" y="232879"/>
                  </a:lnTo>
                  <a:lnTo>
                    <a:pt x="379171" y="234315"/>
                  </a:lnTo>
                  <a:lnTo>
                    <a:pt x="380352" y="237820"/>
                  </a:lnTo>
                  <a:lnTo>
                    <a:pt x="383286" y="239953"/>
                  </a:lnTo>
                  <a:lnTo>
                    <a:pt x="391160" y="239953"/>
                  </a:lnTo>
                  <a:lnTo>
                    <a:pt x="394589" y="236918"/>
                  </a:lnTo>
                  <a:lnTo>
                    <a:pt x="394589" y="228942"/>
                  </a:lnTo>
                  <a:close/>
                </a:path>
                <a:path w="476884" h="252095">
                  <a:moveTo>
                    <a:pt x="421995" y="222072"/>
                  </a:moveTo>
                  <a:lnTo>
                    <a:pt x="420433" y="219925"/>
                  </a:lnTo>
                  <a:lnTo>
                    <a:pt x="418096" y="216738"/>
                  </a:lnTo>
                  <a:lnTo>
                    <a:pt x="418096" y="223545"/>
                  </a:lnTo>
                  <a:lnTo>
                    <a:pt x="418096" y="232511"/>
                  </a:lnTo>
                  <a:lnTo>
                    <a:pt x="415544" y="236448"/>
                  </a:lnTo>
                  <a:lnTo>
                    <a:pt x="405917" y="236448"/>
                  </a:lnTo>
                  <a:lnTo>
                    <a:pt x="405765" y="236207"/>
                  </a:lnTo>
                  <a:lnTo>
                    <a:pt x="403479" y="232511"/>
                  </a:lnTo>
                  <a:lnTo>
                    <a:pt x="403352" y="223786"/>
                  </a:lnTo>
                  <a:lnTo>
                    <a:pt x="405980" y="220230"/>
                  </a:lnTo>
                  <a:lnTo>
                    <a:pt x="406196" y="219925"/>
                  </a:lnTo>
                  <a:lnTo>
                    <a:pt x="415315" y="219925"/>
                  </a:lnTo>
                  <a:lnTo>
                    <a:pt x="418096" y="223545"/>
                  </a:lnTo>
                  <a:lnTo>
                    <a:pt x="418096" y="216738"/>
                  </a:lnTo>
                  <a:lnTo>
                    <a:pt x="417868" y="216420"/>
                  </a:lnTo>
                  <a:lnTo>
                    <a:pt x="408254" y="216420"/>
                  </a:lnTo>
                  <a:lnTo>
                    <a:pt x="405498" y="217754"/>
                  </a:lnTo>
                  <a:lnTo>
                    <a:pt x="403644" y="220230"/>
                  </a:lnTo>
                  <a:lnTo>
                    <a:pt x="403555" y="217043"/>
                  </a:lnTo>
                  <a:lnTo>
                    <a:pt x="399745" y="217043"/>
                  </a:lnTo>
                  <a:lnTo>
                    <a:pt x="399745" y="251853"/>
                  </a:lnTo>
                  <a:lnTo>
                    <a:pt x="403555" y="251853"/>
                  </a:lnTo>
                  <a:lnTo>
                    <a:pt x="403555" y="236207"/>
                  </a:lnTo>
                  <a:lnTo>
                    <a:pt x="405447" y="238633"/>
                  </a:lnTo>
                  <a:lnTo>
                    <a:pt x="408254" y="239953"/>
                  </a:lnTo>
                  <a:lnTo>
                    <a:pt x="417969" y="239953"/>
                  </a:lnTo>
                  <a:lnTo>
                    <a:pt x="420611" y="236448"/>
                  </a:lnTo>
                  <a:lnTo>
                    <a:pt x="421995" y="234594"/>
                  </a:lnTo>
                  <a:lnTo>
                    <a:pt x="421995" y="222072"/>
                  </a:lnTo>
                  <a:close/>
                </a:path>
                <a:path w="476884" h="252095">
                  <a:moveTo>
                    <a:pt x="431812" y="217043"/>
                  </a:moveTo>
                  <a:lnTo>
                    <a:pt x="428028" y="217043"/>
                  </a:lnTo>
                  <a:lnTo>
                    <a:pt x="428028" y="239331"/>
                  </a:lnTo>
                  <a:lnTo>
                    <a:pt x="431812" y="239331"/>
                  </a:lnTo>
                  <a:lnTo>
                    <a:pt x="431812" y="217043"/>
                  </a:lnTo>
                  <a:close/>
                </a:path>
                <a:path w="476884" h="252095">
                  <a:moveTo>
                    <a:pt x="432625" y="207175"/>
                  </a:moveTo>
                  <a:lnTo>
                    <a:pt x="431380" y="205943"/>
                  </a:lnTo>
                  <a:lnTo>
                    <a:pt x="428447" y="205943"/>
                  </a:lnTo>
                  <a:lnTo>
                    <a:pt x="427215" y="207175"/>
                  </a:lnTo>
                  <a:lnTo>
                    <a:pt x="427215" y="210172"/>
                  </a:lnTo>
                  <a:lnTo>
                    <a:pt x="428447" y="211353"/>
                  </a:lnTo>
                  <a:lnTo>
                    <a:pt x="431380" y="211353"/>
                  </a:lnTo>
                  <a:lnTo>
                    <a:pt x="432625" y="210172"/>
                  </a:lnTo>
                  <a:lnTo>
                    <a:pt x="432625" y="207175"/>
                  </a:lnTo>
                  <a:close/>
                </a:path>
                <a:path w="476884" h="252095">
                  <a:moveTo>
                    <a:pt x="451789" y="217474"/>
                  </a:moveTo>
                  <a:lnTo>
                    <a:pt x="450684" y="216852"/>
                  </a:lnTo>
                  <a:lnTo>
                    <a:pt x="449656" y="216433"/>
                  </a:lnTo>
                  <a:lnTo>
                    <a:pt x="445909" y="216433"/>
                  </a:lnTo>
                  <a:lnTo>
                    <a:pt x="444766" y="217703"/>
                  </a:lnTo>
                  <a:lnTo>
                    <a:pt x="443433" y="219468"/>
                  </a:lnTo>
                  <a:lnTo>
                    <a:pt x="443344" y="217043"/>
                  </a:lnTo>
                  <a:lnTo>
                    <a:pt x="439547" y="217043"/>
                  </a:lnTo>
                  <a:lnTo>
                    <a:pt x="439547" y="239344"/>
                  </a:lnTo>
                  <a:lnTo>
                    <a:pt x="443344" y="239344"/>
                  </a:lnTo>
                  <a:lnTo>
                    <a:pt x="443344" y="225298"/>
                  </a:lnTo>
                  <a:lnTo>
                    <a:pt x="443534" y="219938"/>
                  </a:lnTo>
                  <a:lnTo>
                    <a:pt x="448703" y="219938"/>
                  </a:lnTo>
                  <a:lnTo>
                    <a:pt x="449224" y="220408"/>
                  </a:lnTo>
                  <a:lnTo>
                    <a:pt x="449986" y="220929"/>
                  </a:lnTo>
                  <a:lnTo>
                    <a:pt x="451789" y="217474"/>
                  </a:lnTo>
                  <a:close/>
                </a:path>
                <a:path w="476884" h="252095">
                  <a:moveTo>
                    <a:pt x="460133" y="217043"/>
                  </a:moveTo>
                  <a:lnTo>
                    <a:pt x="456336" y="217043"/>
                  </a:lnTo>
                  <a:lnTo>
                    <a:pt x="456336" y="239331"/>
                  </a:lnTo>
                  <a:lnTo>
                    <a:pt x="460133" y="239331"/>
                  </a:lnTo>
                  <a:lnTo>
                    <a:pt x="460133" y="217043"/>
                  </a:lnTo>
                  <a:close/>
                </a:path>
                <a:path w="476884" h="252095">
                  <a:moveTo>
                    <a:pt x="460933" y="207175"/>
                  </a:moveTo>
                  <a:lnTo>
                    <a:pt x="459714" y="205943"/>
                  </a:lnTo>
                  <a:lnTo>
                    <a:pt x="456768" y="205943"/>
                  </a:lnTo>
                  <a:lnTo>
                    <a:pt x="455536" y="207175"/>
                  </a:lnTo>
                  <a:lnTo>
                    <a:pt x="455536" y="210172"/>
                  </a:lnTo>
                  <a:lnTo>
                    <a:pt x="456768" y="211353"/>
                  </a:lnTo>
                  <a:lnTo>
                    <a:pt x="459714" y="211353"/>
                  </a:lnTo>
                  <a:lnTo>
                    <a:pt x="460933" y="210172"/>
                  </a:lnTo>
                  <a:lnTo>
                    <a:pt x="460933" y="207175"/>
                  </a:lnTo>
                  <a:close/>
                </a:path>
                <a:path w="476884" h="252095">
                  <a:moveTo>
                    <a:pt x="470954" y="55816"/>
                  </a:moveTo>
                  <a:lnTo>
                    <a:pt x="470700" y="55422"/>
                  </a:lnTo>
                  <a:lnTo>
                    <a:pt x="470560" y="54952"/>
                  </a:lnTo>
                  <a:lnTo>
                    <a:pt x="470433" y="54419"/>
                  </a:lnTo>
                  <a:lnTo>
                    <a:pt x="470166" y="53086"/>
                  </a:lnTo>
                  <a:lnTo>
                    <a:pt x="469823" y="51612"/>
                  </a:lnTo>
                  <a:lnTo>
                    <a:pt x="469684" y="51409"/>
                  </a:lnTo>
                  <a:lnTo>
                    <a:pt x="469226" y="50812"/>
                  </a:lnTo>
                  <a:lnTo>
                    <a:pt x="468147" y="50419"/>
                  </a:lnTo>
                  <a:lnTo>
                    <a:pt x="468147" y="50279"/>
                  </a:lnTo>
                  <a:lnTo>
                    <a:pt x="469493" y="49872"/>
                  </a:lnTo>
                  <a:lnTo>
                    <a:pt x="469760" y="49606"/>
                  </a:lnTo>
                  <a:lnTo>
                    <a:pt x="470420" y="48945"/>
                  </a:lnTo>
                  <a:lnTo>
                    <a:pt x="470319" y="46469"/>
                  </a:lnTo>
                  <a:lnTo>
                    <a:pt x="470242" y="46329"/>
                  </a:lnTo>
                  <a:lnTo>
                    <a:pt x="469963" y="45796"/>
                  </a:lnTo>
                  <a:lnTo>
                    <a:pt x="469366" y="45326"/>
                  </a:lnTo>
                  <a:lnTo>
                    <a:pt x="468553" y="44869"/>
                  </a:lnTo>
                  <a:lnTo>
                    <a:pt x="467677" y="44551"/>
                  </a:lnTo>
                  <a:lnTo>
                    <a:pt x="467677" y="47002"/>
                  </a:lnTo>
                  <a:lnTo>
                    <a:pt x="467677" y="49136"/>
                  </a:lnTo>
                  <a:lnTo>
                    <a:pt x="466547" y="49606"/>
                  </a:lnTo>
                  <a:lnTo>
                    <a:pt x="463956" y="49606"/>
                  </a:lnTo>
                  <a:lnTo>
                    <a:pt x="463956" y="46469"/>
                  </a:lnTo>
                  <a:lnTo>
                    <a:pt x="464210" y="46393"/>
                  </a:lnTo>
                  <a:lnTo>
                    <a:pt x="464680" y="46329"/>
                  </a:lnTo>
                  <a:lnTo>
                    <a:pt x="466953" y="46329"/>
                  </a:lnTo>
                  <a:lnTo>
                    <a:pt x="467677" y="47002"/>
                  </a:lnTo>
                  <a:lnTo>
                    <a:pt x="467677" y="44551"/>
                  </a:lnTo>
                  <a:lnTo>
                    <a:pt x="463740" y="44526"/>
                  </a:lnTo>
                  <a:lnTo>
                    <a:pt x="462356" y="44665"/>
                  </a:lnTo>
                  <a:lnTo>
                    <a:pt x="461352" y="44869"/>
                  </a:lnTo>
                  <a:lnTo>
                    <a:pt x="461352" y="55816"/>
                  </a:lnTo>
                  <a:lnTo>
                    <a:pt x="463880" y="55816"/>
                  </a:lnTo>
                  <a:lnTo>
                    <a:pt x="463880" y="51409"/>
                  </a:lnTo>
                  <a:lnTo>
                    <a:pt x="466483" y="51409"/>
                  </a:lnTo>
                  <a:lnTo>
                    <a:pt x="467156" y="51943"/>
                  </a:lnTo>
                  <a:lnTo>
                    <a:pt x="467347" y="53149"/>
                  </a:lnTo>
                  <a:lnTo>
                    <a:pt x="467677" y="54419"/>
                  </a:lnTo>
                  <a:lnTo>
                    <a:pt x="467893" y="55422"/>
                  </a:lnTo>
                  <a:lnTo>
                    <a:pt x="468223" y="55816"/>
                  </a:lnTo>
                  <a:lnTo>
                    <a:pt x="470954" y="55816"/>
                  </a:lnTo>
                  <a:close/>
                </a:path>
                <a:path w="476884" h="252095">
                  <a:moveTo>
                    <a:pt x="476021" y="217043"/>
                  </a:moveTo>
                  <a:lnTo>
                    <a:pt x="472033" y="217043"/>
                  </a:lnTo>
                  <a:lnTo>
                    <a:pt x="472033" y="209029"/>
                  </a:lnTo>
                  <a:lnTo>
                    <a:pt x="468236" y="209029"/>
                  </a:lnTo>
                  <a:lnTo>
                    <a:pt x="468236" y="217043"/>
                  </a:lnTo>
                  <a:lnTo>
                    <a:pt x="465912" y="217043"/>
                  </a:lnTo>
                  <a:lnTo>
                    <a:pt x="465912" y="220548"/>
                  </a:lnTo>
                  <a:lnTo>
                    <a:pt x="468236" y="220548"/>
                  </a:lnTo>
                  <a:lnTo>
                    <a:pt x="468236" y="239344"/>
                  </a:lnTo>
                  <a:lnTo>
                    <a:pt x="472033" y="239344"/>
                  </a:lnTo>
                  <a:lnTo>
                    <a:pt x="472033" y="220548"/>
                  </a:lnTo>
                  <a:lnTo>
                    <a:pt x="476021" y="220548"/>
                  </a:lnTo>
                  <a:lnTo>
                    <a:pt x="476021" y="217043"/>
                  </a:lnTo>
                  <a:close/>
                </a:path>
                <a:path w="476884" h="252095">
                  <a:moveTo>
                    <a:pt x="476834" y="43992"/>
                  </a:moveTo>
                  <a:lnTo>
                    <a:pt x="474167" y="41325"/>
                  </a:lnTo>
                  <a:lnTo>
                    <a:pt x="474040" y="41198"/>
                  </a:lnTo>
                  <a:lnTo>
                    <a:pt x="474040" y="45262"/>
                  </a:lnTo>
                  <a:lnTo>
                    <a:pt x="474040" y="54952"/>
                  </a:lnTo>
                  <a:lnTo>
                    <a:pt x="470496" y="58826"/>
                  </a:lnTo>
                  <a:lnTo>
                    <a:pt x="460743" y="58826"/>
                  </a:lnTo>
                  <a:lnTo>
                    <a:pt x="457136" y="54952"/>
                  </a:lnTo>
                  <a:lnTo>
                    <a:pt x="457136" y="45262"/>
                  </a:lnTo>
                  <a:lnTo>
                    <a:pt x="460743" y="41325"/>
                  </a:lnTo>
                  <a:lnTo>
                    <a:pt x="470496" y="41325"/>
                  </a:lnTo>
                  <a:lnTo>
                    <a:pt x="474040" y="45262"/>
                  </a:lnTo>
                  <a:lnTo>
                    <a:pt x="474040" y="41198"/>
                  </a:lnTo>
                  <a:lnTo>
                    <a:pt x="471970" y="39128"/>
                  </a:lnTo>
                  <a:lnTo>
                    <a:pt x="459346" y="39128"/>
                  </a:lnTo>
                  <a:lnTo>
                    <a:pt x="454329" y="43992"/>
                  </a:lnTo>
                  <a:lnTo>
                    <a:pt x="454329" y="56286"/>
                  </a:lnTo>
                  <a:lnTo>
                    <a:pt x="459346" y="61163"/>
                  </a:lnTo>
                  <a:lnTo>
                    <a:pt x="471970" y="61163"/>
                  </a:lnTo>
                  <a:lnTo>
                    <a:pt x="474294" y="58826"/>
                  </a:lnTo>
                  <a:lnTo>
                    <a:pt x="476834" y="56286"/>
                  </a:lnTo>
                  <a:lnTo>
                    <a:pt x="476834" y="43992"/>
                  </a:lnTo>
                  <a:close/>
                </a:path>
                <a:path w="476884" h="252095">
                  <a:moveTo>
                    <a:pt x="476834" y="266"/>
                  </a:moveTo>
                  <a:lnTo>
                    <a:pt x="451764" y="4597"/>
                  </a:lnTo>
                  <a:lnTo>
                    <a:pt x="433209" y="16459"/>
                  </a:lnTo>
                  <a:lnTo>
                    <a:pt x="421716" y="35331"/>
                  </a:lnTo>
                  <a:lnTo>
                    <a:pt x="417766" y="60706"/>
                  </a:lnTo>
                  <a:lnTo>
                    <a:pt x="417766" y="105600"/>
                  </a:lnTo>
                  <a:lnTo>
                    <a:pt x="416179" y="123215"/>
                  </a:lnTo>
                  <a:lnTo>
                    <a:pt x="410057" y="136118"/>
                  </a:lnTo>
                  <a:lnTo>
                    <a:pt x="397383" y="144132"/>
                  </a:lnTo>
                  <a:lnTo>
                    <a:pt x="376123" y="147027"/>
                  </a:lnTo>
                  <a:lnTo>
                    <a:pt x="376123" y="164503"/>
                  </a:lnTo>
                  <a:lnTo>
                    <a:pt x="415442" y="155575"/>
                  </a:lnTo>
                  <a:lnTo>
                    <a:pt x="434835" y="115392"/>
                  </a:lnTo>
                  <a:lnTo>
                    <a:pt x="435190" y="105600"/>
                  </a:lnTo>
                  <a:lnTo>
                    <a:pt x="435190" y="60706"/>
                  </a:lnTo>
                  <a:lnTo>
                    <a:pt x="437756" y="42037"/>
                  </a:lnTo>
                  <a:lnTo>
                    <a:pt x="445503" y="28689"/>
                  </a:lnTo>
                  <a:lnTo>
                    <a:pt x="458508" y="20599"/>
                  </a:lnTo>
                  <a:lnTo>
                    <a:pt x="476834" y="17691"/>
                  </a:lnTo>
                  <a:lnTo>
                    <a:pt x="476834" y="266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6619182" y="4052156"/>
              <a:ext cx="308610" cy="202565"/>
            </a:xfrm>
            <a:custGeom>
              <a:avLst/>
              <a:gdLst/>
              <a:ahLst/>
              <a:cxnLst/>
              <a:rect l="l" t="t" r="r" b="b"/>
              <a:pathLst>
                <a:path w="308609" h="202564">
                  <a:moveTo>
                    <a:pt x="62611" y="129692"/>
                  </a:moveTo>
                  <a:lnTo>
                    <a:pt x="27711" y="99872"/>
                  </a:lnTo>
                  <a:lnTo>
                    <a:pt x="27000" y="76479"/>
                  </a:lnTo>
                  <a:lnTo>
                    <a:pt x="27495" y="49479"/>
                  </a:lnTo>
                  <a:lnTo>
                    <a:pt x="26758" y="41986"/>
                  </a:lnTo>
                  <a:lnTo>
                    <a:pt x="23075" y="35521"/>
                  </a:lnTo>
                  <a:lnTo>
                    <a:pt x="14465" y="32816"/>
                  </a:lnTo>
                  <a:lnTo>
                    <a:pt x="2171" y="32880"/>
                  </a:lnTo>
                  <a:lnTo>
                    <a:pt x="1447" y="39712"/>
                  </a:lnTo>
                  <a:lnTo>
                    <a:pt x="393" y="52895"/>
                  </a:lnTo>
                  <a:lnTo>
                    <a:pt x="0" y="66052"/>
                  </a:lnTo>
                  <a:lnTo>
                    <a:pt x="190" y="88976"/>
                  </a:lnTo>
                  <a:lnTo>
                    <a:pt x="4140" y="119049"/>
                  </a:lnTo>
                  <a:lnTo>
                    <a:pt x="15151" y="140576"/>
                  </a:lnTo>
                  <a:lnTo>
                    <a:pt x="34112" y="152654"/>
                  </a:lnTo>
                  <a:lnTo>
                    <a:pt x="61899" y="154381"/>
                  </a:lnTo>
                  <a:lnTo>
                    <a:pt x="62611" y="129692"/>
                  </a:lnTo>
                  <a:close/>
                </a:path>
                <a:path w="308609" h="202564">
                  <a:moveTo>
                    <a:pt x="302590" y="46367"/>
                  </a:moveTo>
                  <a:lnTo>
                    <a:pt x="301167" y="43561"/>
                  </a:lnTo>
                  <a:lnTo>
                    <a:pt x="294728" y="39446"/>
                  </a:lnTo>
                  <a:lnTo>
                    <a:pt x="288836" y="39395"/>
                  </a:lnTo>
                  <a:lnTo>
                    <a:pt x="281165" y="43408"/>
                  </a:lnTo>
                  <a:lnTo>
                    <a:pt x="279196" y="46253"/>
                  </a:lnTo>
                  <a:lnTo>
                    <a:pt x="279082" y="49593"/>
                  </a:lnTo>
                  <a:lnTo>
                    <a:pt x="279082" y="100380"/>
                  </a:lnTo>
                  <a:lnTo>
                    <a:pt x="278841" y="110947"/>
                  </a:lnTo>
                  <a:lnTo>
                    <a:pt x="251333" y="143941"/>
                  </a:lnTo>
                  <a:lnTo>
                    <a:pt x="237667" y="145288"/>
                  </a:lnTo>
                  <a:lnTo>
                    <a:pt x="230530" y="144945"/>
                  </a:lnTo>
                  <a:lnTo>
                    <a:pt x="196570" y="120726"/>
                  </a:lnTo>
                  <a:lnTo>
                    <a:pt x="195732" y="112395"/>
                  </a:lnTo>
                  <a:lnTo>
                    <a:pt x="195795" y="44500"/>
                  </a:lnTo>
                  <a:lnTo>
                    <a:pt x="191503" y="40982"/>
                  </a:lnTo>
                  <a:lnTo>
                    <a:pt x="185077" y="40881"/>
                  </a:lnTo>
                  <a:lnTo>
                    <a:pt x="179273" y="40792"/>
                  </a:lnTo>
                  <a:lnTo>
                    <a:pt x="173050" y="43789"/>
                  </a:lnTo>
                  <a:lnTo>
                    <a:pt x="172923" y="49542"/>
                  </a:lnTo>
                  <a:lnTo>
                    <a:pt x="172923" y="101955"/>
                  </a:lnTo>
                  <a:lnTo>
                    <a:pt x="184200" y="143548"/>
                  </a:lnTo>
                  <a:lnTo>
                    <a:pt x="218186" y="161683"/>
                  </a:lnTo>
                  <a:lnTo>
                    <a:pt x="237807" y="163360"/>
                  </a:lnTo>
                  <a:lnTo>
                    <a:pt x="248031" y="162941"/>
                  </a:lnTo>
                  <a:lnTo>
                    <a:pt x="286169" y="148640"/>
                  </a:lnTo>
                  <a:lnTo>
                    <a:pt x="301980" y="113868"/>
                  </a:lnTo>
                  <a:lnTo>
                    <a:pt x="302425" y="102946"/>
                  </a:lnTo>
                  <a:lnTo>
                    <a:pt x="302425" y="49695"/>
                  </a:lnTo>
                  <a:lnTo>
                    <a:pt x="302590" y="46367"/>
                  </a:lnTo>
                  <a:close/>
                </a:path>
                <a:path w="308609" h="202564">
                  <a:moveTo>
                    <a:pt x="308368" y="194106"/>
                  </a:moveTo>
                  <a:lnTo>
                    <a:pt x="308317" y="189242"/>
                  </a:lnTo>
                  <a:lnTo>
                    <a:pt x="304190" y="182448"/>
                  </a:lnTo>
                  <a:lnTo>
                    <a:pt x="300913" y="180733"/>
                  </a:lnTo>
                  <a:lnTo>
                    <a:pt x="297268" y="180936"/>
                  </a:lnTo>
                  <a:lnTo>
                    <a:pt x="196900" y="180936"/>
                  </a:lnTo>
                  <a:lnTo>
                    <a:pt x="177063" y="177647"/>
                  </a:lnTo>
                  <a:lnTo>
                    <a:pt x="160845" y="168656"/>
                  </a:lnTo>
                  <a:lnTo>
                    <a:pt x="149898" y="155333"/>
                  </a:lnTo>
                  <a:lnTo>
                    <a:pt x="145884" y="139052"/>
                  </a:lnTo>
                  <a:lnTo>
                    <a:pt x="145884" y="63449"/>
                  </a:lnTo>
                  <a:lnTo>
                    <a:pt x="149898" y="47155"/>
                  </a:lnTo>
                  <a:lnTo>
                    <a:pt x="160845" y="33832"/>
                  </a:lnTo>
                  <a:lnTo>
                    <a:pt x="177063" y="24841"/>
                  </a:lnTo>
                  <a:lnTo>
                    <a:pt x="196900" y="21539"/>
                  </a:lnTo>
                  <a:lnTo>
                    <a:pt x="300799" y="21615"/>
                  </a:lnTo>
                  <a:lnTo>
                    <a:pt x="303822" y="20027"/>
                  </a:lnTo>
                  <a:lnTo>
                    <a:pt x="307708" y="13423"/>
                  </a:lnTo>
                  <a:lnTo>
                    <a:pt x="307657" y="8369"/>
                  </a:lnTo>
                  <a:lnTo>
                    <a:pt x="303707" y="1663"/>
                  </a:lnTo>
                  <a:lnTo>
                    <a:pt x="300723" y="0"/>
                  </a:lnTo>
                  <a:lnTo>
                    <a:pt x="174599" y="88"/>
                  </a:lnTo>
                  <a:lnTo>
                    <a:pt x="152996" y="4457"/>
                  </a:lnTo>
                  <a:lnTo>
                    <a:pt x="135331" y="16383"/>
                  </a:lnTo>
                  <a:lnTo>
                    <a:pt x="123418" y="34036"/>
                  </a:lnTo>
                  <a:lnTo>
                    <a:pt x="119049" y="55651"/>
                  </a:lnTo>
                  <a:lnTo>
                    <a:pt x="119049" y="146850"/>
                  </a:lnTo>
                  <a:lnTo>
                    <a:pt x="123418" y="168452"/>
                  </a:lnTo>
                  <a:lnTo>
                    <a:pt x="135331" y="186105"/>
                  </a:lnTo>
                  <a:lnTo>
                    <a:pt x="152996" y="198018"/>
                  </a:lnTo>
                  <a:lnTo>
                    <a:pt x="174599" y="202399"/>
                  </a:lnTo>
                  <a:lnTo>
                    <a:pt x="301371" y="202399"/>
                  </a:lnTo>
                  <a:lnTo>
                    <a:pt x="304457" y="200723"/>
                  </a:lnTo>
                  <a:lnTo>
                    <a:pt x="308368" y="1941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6418571" y="4081741"/>
              <a:ext cx="174916" cy="125247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16615550" y="4070927"/>
              <a:ext cx="431165" cy="205740"/>
            </a:xfrm>
            <a:custGeom>
              <a:avLst/>
              <a:gdLst/>
              <a:ahLst/>
              <a:cxnLst/>
              <a:rect l="l" t="t" r="r" b="b"/>
              <a:pathLst>
                <a:path w="431165" h="205739">
                  <a:moveTo>
                    <a:pt x="108000" y="97104"/>
                  </a:moveTo>
                  <a:lnTo>
                    <a:pt x="107137" y="36245"/>
                  </a:lnTo>
                  <a:lnTo>
                    <a:pt x="107124" y="27393"/>
                  </a:lnTo>
                  <a:lnTo>
                    <a:pt x="105968" y="20294"/>
                  </a:lnTo>
                  <a:lnTo>
                    <a:pt x="102311" y="15392"/>
                  </a:lnTo>
                  <a:lnTo>
                    <a:pt x="94767" y="13169"/>
                  </a:lnTo>
                  <a:lnTo>
                    <a:pt x="86855" y="14528"/>
                  </a:lnTo>
                  <a:lnTo>
                    <a:pt x="82867" y="19570"/>
                  </a:lnTo>
                  <a:lnTo>
                    <a:pt x="81470" y="27381"/>
                  </a:lnTo>
                  <a:lnTo>
                    <a:pt x="81381" y="37096"/>
                  </a:lnTo>
                  <a:lnTo>
                    <a:pt x="81927" y="84391"/>
                  </a:lnTo>
                  <a:lnTo>
                    <a:pt x="81407" y="120091"/>
                  </a:lnTo>
                  <a:lnTo>
                    <a:pt x="72174" y="164096"/>
                  </a:lnTo>
                  <a:lnTo>
                    <a:pt x="46088" y="173037"/>
                  </a:lnTo>
                  <a:lnTo>
                    <a:pt x="31330" y="170980"/>
                  </a:lnTo>
                  <a:lnTo>
                    <a:pt x="21539" y="163449"/>
                  </a:lnTo>
                  <a:lnTo>
                    <a:pt x="18872" y="158623"/>
                  </a:lnTo>
                  <a:lnTo>
                    <a:pt x="10731" y="159486"/>
                  </a:lnTo>
                  <a:lnTo>
                    <a:pt x="0" y="167347"/>
                  </a:lnTo>
                  <a:lnTo>
                    <a:pt x="431" y="177304"/>
                  </a:lnTo>
                  <a:lnTo>
                    <a:pt x="5359" y="182181"/>
                  </a:lnTo>
                  <a:lnTo>
                    <a:pt x="13106" y="188785"/>
                  </a:lnTo>
                  <a:lnTo>
                    <a:pt x="22682" y="193979"/>
                  </a:lnTo>
                  <a:lnTo>
                    <a:pt x="35191" y="197129"/>
                  </a:lnTo>
                  <a:lnTo>
                    <a:pt x="51727" y="197650"/>
                  </a:lnTo>
                  <a:lnTo>
                    <a:pt x="77025" y="192379"/>
                  </a:lnTo>
                  <a:lnTo>
                    <a:pt x="94488" y="176784"/>
                  </a:lnTo>
                  <a:lnTo>
                    <a:pt x="104635" y="146481"/>
                  </a:lnTo>
                  <a:lnTo>
                    <a:pt x="108000" y="97104"/>
                  </a:lnTo>
                  <a:close/>
                </a:path>
                <a:path w="431165" h="205739">
                  <a:moveTo>
                    <a:pt x="430644" y="60007"/>
                  </a:moveTo>
                  <a:lnTo>
                    <a:pt x="421665" y="20167"/>
                  </a:lnTo>
                  <a:lnTo>
                    <a:pt x="383590" y="228"/>
                  </a:lnTo>
                  <a:lnTo>
                    <a:pt x="375615" y="0"/>
                  </a:lnTo>
                  <a:lnTo>
                    <a:pt x="330873" y="0"/>
                  </a:lnTo>
                  <a:lnTo>
                    <a:pt x="326097" y="1930"/>
                  </a:lnTo>
                  <a:lnTo>
                    <a:pt x="317957" y="12280"/>
                  </a:lnTo>
                  <a:lnTo>
                    <a:pt x="318592" y="13639"/>
                  </a:lnTo>
                  <a:lnTo>
                    <a:pt x="318592" y="21551"/>
                  </a:lnTo>
                  <a:lnTo>
                    <a:pt x="368388" y="21374"/>
                  </a:lnTo>
                  <a:lnTo>
                    <a:pt x="403834" y="39344"/>
                  </a:lnTo>
                  <a:lnTo>
                    <a:pt x="407631" y="44894"/>
                  </a:lnTo>
                  <a:lnTo>
                    <a:pt x="407403" y="52057"/>
                  </a:lnTo>
                  <a:lnTo>
                    <a:pt x="407403" y="68249"/>
                  </a:lnTo>
                  <a:lnTo>
                    <a:pt x="384009" y="99580"/>
                  </a:lnTo>
                  <a:lnTo>
                    <a:pt x="318592" y="102044"/>
                  </a:lnTo>
                  <a:lnTo>
                    <a:pt x="318592" y="186931"/>
                  </a:lnTo>
                  <a:lnTo>
                    <a:pt x="318122" y="193281"/>
                  </a:lnTo>
                  <a:lnTo>
                    <a:pt x="319595" y="198031"/>
                  </a:lnTo>
                  <a:lnTo>
                    <a:pt x="324167" y="203784"/>
                  </a:lnTo>
                  <a:lnTo>
                    <a:pt x="331076" y="205486"/>
                  </a:lnTo>
                  <a:lnTo>
                    <a:pt x="337451" y="203161"/>
                  </a:lnTo>
                  <a:lnTo>
                    <a:pt x="340410" y="196799"/>
                  </a:lnTo>
                  <a:lnTo>
                    <a:pt x="340601" y="191782"/>
                  </a:lnTo>
                  <a:lnTo>
                    <a:pt x="339826" y="186778"/>
                  </a:lnTo>
                  <a:lnTo>
                    <a:pt x="339826" y="122085"/>
                  </a:lnTo>
                  <a:lnTo>
                    <a:pt x="375615" y="122085"/>
                  </a:lnTo>
                  <a:lnTo>
                    <a:pt x="388442" y="121094"/>
                  </a:lnTo>
                  <a:lnTo>
                    <a:pt x="422871" y="97536"/>
                  </a:lnTo>
                  <a:lnTo>
                    <a:pt x="429780" y="74371"/>
                  </a:lnTo>
                  <a:lnTo>
                    <a:pt x="430644" y="6000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3260140" y="2411024"/>
              <a:ext cx="725805" cy="616585"/>
            </a:xfrm>
            <a:custGeom>
              <a:avLst/>
              <a:gdLst/>
              <a:ahLst/>
              <a:cxnLst/>
              <a:rect l="l" t="t" r="r" b="b"/>
              <a:pathLst>
                <a:path w="725804" h="616585">
                  <a:moveTo>
                    <a:pt x="6858" y="124206"/>
                  </a:moveTo>
                  <a:lnTo>
                    <a:pt x="4711" y="124434"/>
                  </a:lnTo>
                  <a:lnTo>
                    <a:pt x="4584" y="119570"/>
                  </a:lnTo>
                  <a:lnTo>
                    <a:pt x="4051" y="125349"/>
                  </a:lnTo>
                  <a:lnTo>
                    <a:pt x="4953" y="124739"/>
                  </a:lnTo>
                  <a:lnTo>
                    <a:pt x="5918" y="124421"/>
                  </a:lnTo>
                  <a:lnTo>
                    <a:pt x="6858" y="124206"/>
                  </a:lnTo>
                  <a:close/>
                </a:path>
                <a:path w="725804" h="616585">
                  <a:moveTo>
                    <a:pt x="7632" y="95961"/>
                  </a:moveTo>
                  <a:lnTo>
                    <a:pt x="6972" y="91440"/>
                  </a:lnTo>
                  <a:lnTo>
                    <a:pt x="5702" y="96520"/>
                  </a:lnTo>
                  <a:lnTo>
                    <a:pt x="7632" y="95961"/>
                  </a:lnTo>
                  <a:close/>
                </a:path>
                <a:path w="725804" h="616585">
                  <a:moveTo>
                    <a:pt x="7937" y="130543"/>
                  </a:moveTo>
                  <a:lnTo>
                    <a:pt x="7848" y="129857"/>
                  </a:lnTo>
                  <a:lnTo>
                    <a:pt x="7137" y="130810"/>
                  </a:lnTo>
                  <a:lnTo>
                    <a:pt x="7937" y="130543"/>
                  </a:lnTo>
                  <a:close/>
                </a:path>
                <a:path w="725804" h="616585">
                  <a:moveTo>
                    <a:pt x="8331" y="95758"/>
                  </a:moveTo>
                  <a:lnTo>
                    <a:pt x="7632" y="95961"/>
                  </a:lnTo>
                  <a:lnTo>
                    <a:pt x="7708" y="96520"/>
                  </a:lnTo>
                  <a:lnTo>
                    <a:pt x="8331" y="95758"/>
                  </a:lnTo>
                  <a:close/>
                </a:path>
                <a:path w="725804" h="616585">
                  <a:moveTo>
                    <a:pt x="20447" y="64770"/>
                  </a:moveTo>
                  <a:lnTo>
                    <a:pt x="20053" y="64770"/>
                  </a:lnTo>
                  <a:lnTo>
                    <a:pt x="20269" y="65100"/>
                  </a:lnTo>
                  <a:lnTo>
                    <a:pt x="20447" y="64770"/>
                  </a:lnTo>
                  <a:close/>
                </a:path>
                <a:path w="725804" h="616585">
                  <a:moveTo>
                    <a:pt x="23533" y="177952"/>
                  </a:moveTo>
                  <a:lnTo>
                    <a:pt x="23164" y="177800"/>
                  </a:lnTo>
                  <a:lnTo>
                    <a:pt x="22809" y="178396"/>
                  </a:lnTo>
                  <a:lnTo>
                    <a:pt x="23533" y="177952"/>
                  </a:lnTo>
                  <a:close/>
                </a:path>
                <a:path w="725804" h="616585">
                  <a:moveTo>
                    <a:pt x="26225" y="151904"/>
                  </a:moveTo>
                  <a:lnTo>
                    <a:pt x="26098" y="151130"/>
                  </a:lnTo>
                  <a:lnTo>
                    <a:pt x="24726" y="151130"/>
                  </a:lnTo>
                  <a:lnTo>
                    <a:pt x="26225" y="151904"/>
                  </a:lnTo>
                  <a:close/>
                </a:path>
                <a:path w="725804" h="616585">
                  <a:moveTo>
                    <a:pt x="26555" y="110490"/>
                  </a:moveTo>
                  <a:lnTo>
                    <a:pt x="25196" y="111760"/>
                  </a:lnTo>
                  <a:lnTo>
                    <a:pt x="25844" y="111760"/>
                  </a:lnTo>
                  <a:lnTo>
                    <a:pt x="26555" y="110490"/>
                  </a:lnTo>
                  <a:close/>
                </a:path>
                <a:path w="725804" h="616585">
                  <a:moveTo>
                    <a:pt x="27203" y="152400"/>
                  </a:moveTo>
                  <a:lnTo>
                    <a:pt x="26225" y="151904"/>
                  </a:lnTo>
                  <a:lnTo>
                    <a:pt x="26301" y="152400"/>
                  </a:lnTo>
                  <a:lnTo>
                    <a:pt x="27203" y="152400"/>
                  </a:lnTo>
                  <a:close/>
                </a:path>
                <a:path w="725804" h="616585">
                  <a:moveTo>
                    <a:pt x="28803" y="36791"/>
                  </a:moveTo>
                  <a:lnTo>
                    <a:pt x="28613" y="36487"/>
                  </a:lnTo>
                  <a:lnTo>
                    <a:pt x="28435" y="36360"/>
                  </a:lnTo>
                  <a:lnTo>
                    <a:pt x="28321" y="36601"/>
                  </a:lnTo>
                  <a:lnTo>
                    <a:pt x="28511" y="36703"/>
                  </a:lnTo>
                  <a:lnTo>
                    <a:pt x="28638" y="36715"/>
                  </a:lnTo>
                  <a:lnTo>
                    <a:pt x="28803" y="36791"/>
                  </a:lnTo>
                  <a:close/>
                </a:path>
                <a:path w="725804" h="616585">
                  <a:moveTo>
                    <a:pt x="35610" y="24295"/>
                  </a:moveTo>
                  <a:lnTo>
                    <a:pt x="35458" y="22860"/>
                  </a:lnTo>
                  <a:lnTo>
                    <a:pt x="35547" y="24130"/>
                  </a:lnTo>
                  <a:lnTo>
                    <a:pt x="35610" y="24295"/>
                  </a:lnTo>
                  <a:close/>
                </a:path>
                <a:path w="725804" h="616585">
                  <a:moveTo>
                    <a:pt x="40322" y="19685"/>
                  </a:moveTo>
                  <a:lnTo>
                    <a:pt x="39331" y="19050"/>
                  </a:lnTo>
                  <a:lnTo>
                    <a:pt x="38760" y="16510"/>
                  </a:lnTo>
                  <a:lnTo>
                    <a:pt x="36461" y="19050"/>
                  </a:lnTo>
                  <a:lnTo>
                    <a:pt x="37528" y="21590"/>
                  </a:lnTo>
                  <a:lnTo>
                    <a:pt x="40322" y="19685"/>
                  </a:lnTo>
                  <a:close/>
                </a:path>
                <a:path w="725804" h="616585">
                  <a:moveTo>
                    <a:pt x="41186" y="20243"/>
                  </a:moveTo>
                  <a:lnTo>
                    <a:pt x="41084" y="19685"/>
                  </a:lnTo>
                  <a:lnTo>
                    <a:pt x="40932" y="19265"/>
                  </a:lnTo>
                  <a:lnTo>
                    <a:pt x="40322" y="19685"/>
                  </a:lnTo>
                  <a:lnTo>
                    <a:pt x="41186" y="20243"/>
                  </a:lnTo>
                  <a:close/>
                </a:path>
                <a:path w="725804" h="616585">
                  <a:moveTo>
                    <a:pt x="43599" y="7620"/>
                  </a:moveTo>
                  <a:lnTo>
                    <a:pt x="40601" y="8890"/>
                  </a:lnTo>
                  <a:lnTo>
                    <a:pt x="41757" y="10160"/>
                  </a:lnTo>
                  <a:lnTo>
                    <a:pt x="41998" y="11379"/>
                  </a:lnTo>
                  <a:lnTo>
                    <a:pt x="43599" y="7620"/>
                  </a:lnTo>
                  <a:close/>
                </a:path>
                <a:path w="725804" h="616585">
                  <a:moveTo>
                    <a:pt x="52412" y="30480"/>
                  </a:moveTo>
                  <a:lnTo>
                    <a:pt x="51663" y="30022"/>
                  </a:lnTo>
                  <a:lnTo>
                    <a:pt x="52171" y="30480"/>
                  </a:lnTo>
                  <a:lnTo>
                    <a:pt x="52412" y="30480"/>
                  </a:lnTo>
                  <a:close/>
                </a:path>
                <a:path w="725804" h="616585">
                  <a:moveTo>
                    <a:pt x="54013" y="24130"/>
                  </a:moveTo>
                  <a:lnTo>
                    <a:pt x="38074" y="24130"/>
                  </a:lnTo>
                  <a:lnTo>
                    <a:pt x="37020" y="24130"/>
                  </a:lnTo>
                  <a:lnTo>
                    <a:pt x="37058" y="24295"/>
                  </a:lnTo>
                  <a:lnTo>
                    <a:pt x="54013" y="24295"/>
                  </a:lnTo>
                  <a:lnTo>
                    <a:pt x="54013" y="24130"/>
                  </a:lnTo>
                  <a:close/>
                </a:path>
                <a:path w="725804" h="616585">
                  <a:moveTo>
                    <a:pt x="56464" y="170268"/>
                  </a:moveTo>
                  <a:lnTo>
                    <a:pt x="56146" y="170180"/>
                  </a:lnTo>
                  <a:lnTo>
                    <a:pt x="56222" y="170497"/>
                  </a:lnTo>
                  <a:lnTo>
                    <a:pt x="56464" y="170268"/>
                  </a:lnTo>
                  <a:close/>
                </a:path>
                <a:path w="725804" h="616585">
                  <a:moveTo>
                    <a:pt x="59385" y="7467"/>
                  </a:moveTo>
                  <a:lnTo>
                    <a:pt x="58064" y="6057"/>
                  </a:lnTo>
                  <a:lnTo>
                    <a:pt x="57950" y="6629"/>
                  </a:lnTo>
                  <a:lnTo>
                    <a:pt x="58420" y="6921"/>
                  </a:lnTo>
                  <a:lnTo>
                    <a:pt x="58889" y="7226"/>
                  </a:lnTo>
                  <a:lnTo>
                    <a:pt x="59385" y="7467"/>
                  </a:lnTo>
                  <a:close/>
                </a:path>
                <a:path w="725804" h="616585">
                  <a:moveTo>
                    <a:pt x="64109" y="15240"/>
                  </a:moveTo>
                  <a:lnTo>
                    <a:pt x="63233" y="10160"/>
                  </a:lnTo>
                  <a:lnTo>
                    <a:pt x="62801" y="7620"/>
                  </a:lnTo>
                  <a:lnTo>
                    <a:pt x="61328" y="8890"/>
                  </a:lnTo>
                  <a:lnTo>
                    <a:pt x="60718" y="8890"/>
                  </a:lnTo>
                  <a:lnTo>
                    <a:pt x="59042" y="10160"/>
                  </a:lnTo>
                  <a:lnTo>
                    <a:pt x="57518" y="10160"/>
                  </a:lnTo>
                  <a:lnTo>
                    <a:pt x="57962" y="7620"/>
                  </a:lnTo>
                  <a:lnTo>
                    <a:pt x="53809" y="5080"/>
                  </a:lnTo>
                  <a:lnTo>
                    <a:pt x="50330" y="0"/>
                  </a:lnTo>
                  <a:lnTo>
                    <a:pt x="44208" y="5080"/>
                  </a:lnTo>
                  <a:lnTo>
                    <a:pt x="44792" y="10160"/>
                  </a:lnTo>
                  <a:lnTo>
                    <a:pt x="42011" y="11430"/>
                  </a:lnTo>
                  <a:lnTo>
                    <a:pt x="42278" y="12700"/>
                  </a:lnTo>
                  <a:lnTo>
                    <a:pt x="39878" y="12700"/>
                  </a:lnTo>
                  <a:lnTo>
                    <a:pt x="39052" y="13970"/>
                  </a:lnTo>
                  <a:lnTo>
                    <a:pt x="40932" y="19265"/>
                  </a:lnTo>
                  <a:lnTo>
                    <a:pt x="41249" y="19050"/>
                  </a:lnTo>
                  <a:lnTo>
                    <a:pt x="41313" y="20320"/>
                  </a:lnTo>
                  <a:lnTo>
                    <a:pt x="41186" y="20243"/>
                  </a:lnTo>
                  <a:lnTo>
                    <a:pt x="41033" y="22860"/>
                  </a:lnTo>
                  <a:lnTo>
                    <a:pt x="54076" y="22860"/>
                  </a:lnTo>
                  <a:lnTo>
                    <a:pt x="54127" y="21590"/>
                  </a:lnTo>
                  <a:lnTo>
                    <a:pt x="54991" y="20320"/>
                  </a:lnTo>
                  <a:lnTo>
                    <a:pt x="55841" y="19050"/>
                  </a:lnTo>
                  <a:lnTo>
                    <a:pt x="57556" y="16510"/>
                  </a:lnTo>
                  <a:lnTo>
                    <a:pt x="59715" y="24130"/>
                  </a:lnTo>
                  <a:lnTo>
                    <a:pt x="63411" y="17780"/>
                  </a:lnTo>
                  <a:lnTo>
                    <a:pt x="63754" y="16510"/>
                  </a:lnTo>
                  <a:lnTo>
                    <a:pt x="64109" y="15240"/>
                  </a:lnTo>
                  <a:close/>
                </a:path>
                <a:path w="725804" h="616585">
                  <a:moveTo>
                    <a:pt x="89903" y="191770"/>
                  </a:moveTo>
                  <a:lnTo>
                    <a:pt x="85915" y="189230"/>
                  </a:lnTo>
                  <a:lnTo>
                    <a:pt x="86868" y="190500"/>
                  </a:lnTo>
                  <a:lnTo>
                    <a:pt x="86093" y="190500"/>
                  </a:lnTo>
                  <a:lnTo>
                    <a:pt x="89903" y="191770"/>
                  </a:lnTo>
                  <a:close/>
                </a:path>
                <a:path w="725804" h="616585">
                  <a:moveTo>
                    <a:pt x="188709" y="172161"/>
                  </a:moveTo>
                  <a:lnTo>
                    <a:pt x="187693" y="172554"/>
                  </a:lnTo>
                  <a:lnTo>
                    <a:pt x="188099" y="172605"/>
                  </a:lnTo>
                  <a:lnTo>
                    <a:pt x="188455" y="172504"/>
                  </a:lnTo>
                  <a:lnTo>
                    <a:pt x="188709" y="172161"/>
                  </a:lnTo>
                  <a:close/>
                </a:path>
                <a:path w="725804" h="616585">
                  <a:moveTo>
                    <a:pt x="203288" y="145707"/>
                  </a:moveTo>
                  <a:lnTo>
                    <a:pt x="199885" y="146659"/>
                  </a:lnTo>
                  <a:lnTo>
                    <a:pt x="201485" y="146824"/>
                  </a:lnTo>
                  <a:lnTo>
                    <a:pt x="203288" y="145707"/>
                  </a:lnTo>
                  <a:close/>
                </a:path>
                <a:path w="725804" h="616585">
                  <a:moveTo>
                    <a:pt x="204660" y="172720"/>
                  </a:moveTo>
                  <a:lnTo>
                    <a:pt x="203365" y="172720"/>
                  </a:lnTo>
                  <a:lnTo>
                    <a:pt x="202120" y="173990"/>
                  </a:lnTo>
                  <a:lnTo>
                    <a:pt x="204660" y="172720"/>
                  </a:lnTo>
                  <a:close/>
                </a:path>
                <a:path w="725804" h="616585">
                  <a:moveTo>
                    <a:pt x="205003" y="172554"/>
                  </a:moveTo>
                  <a:lnTo>
                    <a:pt x="204660" y="172720"/>
                  </a:lnTo>
                  <a:lnTo>
                    <a:pt x="204978" y="172720"/>
                  </a:lnTo>
                  <a:lnTo>
                    <a:pt x="205003" y="172554"/>
                  </a:lnTo>
                  <a:close/>
                </a:path>
                <a:path w="725804" h="616585">
                  <a:moveTo>
                    <a:pt x="242443" y="172720"/>
                  </a:moveTo>
                  <a:lnTo>
                    <a:pt x="242341" y="172034"/>
                  </a:lnTo>
                  <a:lnTo>
                    <a:pt x="240499" y="172720"/>
                  </a:lnTo>
                  <a:lnTo>
                    <a:pt x="242443" y="172720"/>
                  </a:lnTo>
                  <a:close/>
                </a:path>
                <a:path w="725804" h="616585">
                  <a:moveTo>
                    <a:pt x="244538" y="172720"/>
                  </a:moveTo>
                  <a:lnTo>
                    <a:pt x="242443" y="172720"/>
                  </a:lnTo>
                  <a:lnTo>
                    <a:pt x="242798" y="175260"/>
                  </a:lnTo>
                  <a:lnTo>
                    <a:pt x="244538" y="172720"/>
                  </a:lnTo>
                  <a:close/>
                </a:path>
                <a:path w="725804" h="616585">
                  <a:moveTo>
                    <a:pt x="265150" y="387502"/>
                  </a:moveTo>
                  <a:lnTo>
                    <a:pt x="264985" y="387223"/>
                  </a:lnTo>
                  <a:lnTo>
                    <a:pt x="264871" y="386918"/>
                  </a:lnTo>
                  <a:lnTo>
                    <a:pt x="264566" y="386676"/>
                  </a:lnTo>
                  <a:lnTo>
                    <a:pt x="263842" y="387819"/>
                  </a:lnTo>
                  <a:lnTo>
                    <a:pt x="263131" y="389001"/>
                  </a:lnTo>
                  <a:lnTo>
                    <a:pt x="262458" y="390271"/>
                  </a:lnTo>
                  <a:lnTo>
                    <a:pt x="263677" y="389420"/>
                  </a:lnTo>
                  <a:lnTo>
                    <a:pt x="264490" y="388467"/>
                  </a:lnTo>
                  <a:lnTo>
                    <a:pt x="265150" y="387502"/>
                  </a:lnTo>
                  <a:close/>
                </a:path>
                <a:path w="725804" h="616585">
                  <a:moveTo>
                    <a:pt x="267576" y="420039"/>
                  </a:moveTo>
                  <a:lnTo>
                    <a:pt x="266014" y="417677"/>
                  </a:lnTo>
                  <a:lnTo>
                    <a:pt x="264731" y="415124"/>
                  </a:lnTo>
                  <a:lnTo>
                    <a:pt x="263918" y="412419"/>
                  </a:lnTo>
                  <a:lnTo>
                    <a:pt x="264452" y="414756"/>
                  </a:lnTo>
                  <a:lnTo>
                    <a:pt x="265734" y="417614"/>
                  </a:lnTo>
                  <a:lnTo>
                    <a:pt x="267576" y="420039"/>
                  </a:lnTo>
                  <a:close/>
                </a:path>
                <a:path w="725804" h="616585">
                  <a:moveTo>
                    <a:pt x="267804" y="420408"/>
                  </a:moveTo>
                  <a:lnTo>
                    <a:pt x="267576" y="420039"/>
                  </a:lnTo>
                  <a:lnTo>
                    <a:pt x="267804" y="420408"/>
                  </a:lnTo>
                  <a:close/>
                </a:path>
                <a:path w="725804" h="616585">
                  <a:moveTo>
                    <a:pt x="268147" y="420789"/>
                  </a:moveTo>
                  <a:lnTo>
                    <a:pt x="267957" y="420624"/>
                  </a:lnTo>
                  <a:lnTo>
                    <a:pt x="268097" y="420814"/>
                  </a:lnTo>
                  <a:close/>
                </a:path>
                <a:path w="725804" h="616585">
                  <a:moveTo>
                    <a:pt x="270192" y="369417"/>
                  </a:moveTo>
                  <a:lnTo>
                    <a:pt x="269709" y="368300"/>
                  </a:lnTo>
                  <a:lnTo>
                    <a:pt x="269773" y="369570"/>
                  </a:lnTo>
                  <a:lnTo>
                    <a:pt x="270192" y="369417"/>
                  </a:lnTo>
                  <a:close/>
                </a:path>
                <a:path w="725804" h="616585">
                  <a:moveTo>
                    <a:pt x="283375" y="405130"/>
                  </a:moveTo>
                  <a:lnTo>
                    <a:pt x="282422" y="405130"/>
                  </a:lnTo>
                  <a:lnTo>
                    <a:pt x="282600" y="406133"/>
                  </a:lnTo>
                  <a:lnTo>
                    <a:pt x="283375" y="405130"/>
                  </a:lnTo>
                  <a:close/>
                </a:path>
                <a:path w="725804" h="616585">
                  <a:moveTo>
                    <a:pt x="286702" y="405079"/>
                  </a:moveTo>
                  <a:lnTo>
                    <a:pt x="286105" y="404914"/>
                  </a:lnTo>
                  <a:lnTo>
                    <a:pt x="286004" y="405041"/>
                  </a:lnTo>
                  <a:lnTo>
                    <a:pt x="285889" y="405257"/>
                  </a:lnTo>
                  <a:lnTo>
                    <a:pt x="286334" y="405168"/>
                  </a:lnTo>
                  <a:lnTo>
                    <a:pt x="286575" y="405218"/>
                  </a:lnTo>
                  <a:lnTo>
                    <a:pt x="286702" y="405079"/>
                  </a:lnTo>
                  <a:close/>
                </a:path>
                <a:path w="725804" h="616585">
                  <a:moveTo>
                    <a:pt x="289052" y="393966"/>
                  </a:moveTo>
                  <a:lnTo>
                    <a:pt x="288607" y="391756"/>
                  </a:lnTo>
                  <a:lnTo>
                    <a:pt x="285267" y="391452"/>
                  </a:lnTo>
                  <a:lnTo>
                    <a:pt x="285534" y="392861"/>
                  </a:lnTo>
                  <a:lnTo>
                    <a:pt x="289052" y="393966"/>
                  </a:lnTo>
                  <a:close/>
                </a:path>
                <a:path w="725804" h="616585">
                  <a:moveTo>
                    <a:pt x="291071" y="407670"/>
                  </a:moveTo>
                  <a:lnTo>
                    <a:pt x="290283" y="406400"/>
                  </a:lnTo>
                  <a:lnTo>
                    <a:pt x="289877" y="406400"/>
                  </a:lnTo>
                  <a:lnTo>
                    <a:pt x="289102" y="407670"/>
                  </a:lnTo>
                  <a:lnTo>
                    <a:pt x="291071" y="407670"/>
                  </a:lnTo>
                  <a:close/>
                </a:path>
                <a:path w="725804" h="616585">
                  <a:moveTo>
                    <a:pt x="304050" y="332105"/>
                  </a:moveTo>
                  <a:lnTo>
                    <a:pt x="302577" y="330200"/>
                  </a:lnTo>
                  <a:lnTo>
                    <a:pt x="302209" y="332600"/>
                  </a:lnTo>
                  <a:lnTo>
                    <a:pt x="304050" y="332105"/>
                  </a:lnTo>
                  <a:close/>
                </a:path>
                <a:path w="725804" h="616585">
                  <a:moveTo>
                    <a:pt x="306387" y="331470"/>
                  </a:moveTo>
                  <a:lnTo>
                    <a:pt x="304050" y="332105"/>
                  </a:lnTo>
                  <a:lnTo>
                    <a:pt x="304546" y="332740"/>
                  </a:lnTo>
                  <a:lnTo>
                    <a:pt x="305981" y="332740"/>
                  </a:lnTo>
                  <a:lnTo>
                    <a:pt x="306387" y="331470"/>
                  </a:lnTo>
                  <a:close/>
                </a:path>
                <a:path w="725804" h="616585">
                  <a:moveTo>
                    <a:pt x="306514" y="404672"/>
                  </a:moveTo>
                  <a:lnTo>
                    <a:pt x="306476" y="404368"/>
                  </a:lnTo>
                  <a:lnTo>
                    <a:pt x="306273" y="404012"/>
                  </a:lnTo>
                  <a:lnTo>
                    <a:pt x="305689" y="403440"/>
                  </a:lnTo>
                  <a:lnTo>
                    <a:pt x="305879" y="403948"/>
                  </a:lnTo>
                  <a:lnTo>
                    <a:pt x="306197" y="404317"/>
                  </a:lnTo>
                  <a:lnTo>
                    <a:pt x="306514" y="404672"/>
                  </a:lnTo>
                  <a:close/>
                </a:path>
                <a:path w="725804" h="616585">
                  <a:moveTo>
                    <a:pt x="310972" y="257810"/>
                  </a:moveTo>
                  <a:lnTo>
                    <a:pt x="309994" y="257810"/>
                  </a:lnTo>
                  <a:lnTo>
                    <a:pt x="309092" y="259080"/>
                  </a:lnTo>
                  <a:lnTo>
                    <a:pt x="310527" y="259080"/>
                  </a:lnTo>
                  <a:lnTo>
                    <a:pt x="310972" y="257810"/>
                  </a:lnTo>
                  <a:close/>
                </a:path>
                <a:path w="725804" h="616585">
                  <a:moveTo>
                    <a:pt x="311670" y="257810"/>
                  </a:moveTo>
                  <a:lnTo>
                    <a:pt x="311404" y="256540"/>
                  </a:lnTo>
                  <a:lnTo>
                    <a:pt x="310972" y="257810"/>
                  </a:lnTo>
                  <a:lnTo>
                    <a:pt x="311670" y="257810"/>
                  </a:lnTo>
                  <a:close/>
                </a:path>
                <a:path w="725804" h="616585">
                  <a:moveTo>
                    <a:pt x="318389" y="307340"/>
                  </a:moveTo>
                  <a:lnTo>
                    <a:pt x="317385" y="305371"/>
                  </a:lnTo>
                  <a:lnTo>
                    <a:pt x="316496" y="307136"/>
                  </a:lnTo>
                  <a:lnTo>
                    <a:pt x="314617" y="308521"/>
                  </a:lnTo>
                  <a:lnTo>
                    <a:pt x="314680" y="309600"/>
                  </a:lnTo>
                  <a:lnTo>
                    <a:pt x="316560" y="309283"/>
                  </a:lnTo>
                  <a:lnTo>
                    <a:pt x="318389" y="307340"/>
                  </a:lnTo>
                  <a:close/>
                </a:path>
                <a:path w="725804" h="616585">
                  <a:moveTo>
                    <a:pt x="319760" y="292100"/>
                  </a:moveTo>
                  <a:lnTo>
                    <a:pt x="318719" y="290169"/>
                  </a:lnTo>
                  <a:lnTo>
                    <a:pt x="318744" y="290830"/>
                  </a:lnTo>
                  <a:lnTo>
                    <a:pt x="319722" y="292658"/>
                  </a:lnTo>
                  <a:lnTo>
                    <a:pt x="319760" y="292100"/>
                  </a:lnTo>
                  <a:close/>
                </a:path>
                <a:path w="725804" h="616585">
                  <a:moveTo>
                    <a:pt x="322618" y="293370"/>
                  </a:moveTo>
                  <a:lnTo>
                    <a:pt x="321132" y="290830"/>
                  </a:lnTo>
                  <a:lnTo>
                    <a:pt x="321183" y="292100"/>
                  </a:lnTo>
                  <a:lnTo>
                    <a:pt x="321703" y="293370"/>
                  </a:lnTo>
                  <a:lnTo>
                    <a:pt x="320776" y="294640"/>
                  </a:lnTo>
                  <a:lnTo>
                    <a:pt x="319722" y="292658"/>
                  </a:lnTo>
                  <a:lnTo>
                    <a:pt x="319443" y="297180"/>
                  </a:lnTo>
                  <a:lnTo>
                    <a:pt x="320052" y="300990"/>
                  </a:lnTo>
                  <a:lnTo>
                    <a:pt x="322186" y="294640"/>
                  </a:lnTo>
                  <a:lnTo>
                    <a:pt x="322618" y="293370"/>
                  </a:lnTo>
                  <a:close/>
                </a:path>
                <a:path w="725804" h="616585">
                  <a:moveTo>
                    <a:pt x="329120" y="427990"/>
                  </a:moveTo>
                  <a:lnTo>
                    <a:pt x="329107" y="426085"/>
                  </a:lnTo>
                  <a:lnTo>
                    <a:pt x="328320" y="426720"/>
                  </a:lnTo>
                  <a:lnTo>
                    <a:pt x="326390" y="427304"/>
                  </a:lnTo>
                  <a:lnTo>
                    <a:pt x="329120" y="427990"/>
                  </a:lnTo>
                  <a:close/>
                </a:path>
                <a:path w="725804" h="616585">
                  <a:moveTo>
                    <a:pt x="342074" y="240322"/>
                  </a:moveTo>
                  <a:lnTo>
                    <a:pt x="341960" y="239915"/>
                  </a:lnTo>
                  <a:lnTo>
                    <a:pt x="341820" y="240487"/>
                  </a:lnTo>
                  <a:lnTo>
                    <a:pt x="342074" y="240322"/>
                  </a:lnTo>
                  <a:close/>
                </a:path>
                <a:path w="725804" h="616585">
                  <a:moveTo>
                    <a:pt x="346138" y="184873"/>
                  </a:moveTo>
                  <a:lnTo>
                    <a:pt x="322859" y="172720"/>
                  </a:lnTo>
                  <a:lnTo>
                    <a:pt x="321411" y="171450"/>
                  </a:lnTo>
                  <a:lnTo>
                    <a:pt x="319963" y="170180"/>
                  </a:lnTo>
                  <a:lnTo>
                    <a:pt x="321259" y="168910"/>
                  </a:lnTo>
                  <a:lnTo>
                    <a:pt x="319366" y="168910"/>
                  </a:lnTo>
                  <a:lnTo>
                    <a:pt x="317207" y="170180"/>
                  </a:lnTo>
                  <a:lnTo>
                    <a:pt x="315747" y="168910"/>
                  </a:lnTo>
                  <a:lnTo>
                    <a:pt x="316090" y="167640"/>
                  </a:lnTo>
                  <a:lnTo>
                    <a:pt x="316966" y="167640"/>
                  </a:lnTo>
                  <a:lnTo>
                    <a:pt x="316242" y="166370"/>
                  </a:lnTo>
                  <a:lnTo>
                    <a:pt x="315163" y="167640"/>
                  </a:lnTo>
                  <a:lnTo>
                    <a:pt x="310959" y="167640"/>
                  </a:lnTo>
                  <a:lnTo>
                    <a:pt x="309105" y="166370"/>
                  </a:lnTo>
                  <a:lnTo>
                    <a:pt x="311543" y="165100"/>
                  </a:lnTo>
                  <a:lnTo>
                    <a:pt x="303631" y="160020"/>
                  </a:lnTo>
                  <a:lnTo>
                    <a:pt x="296976" y="165100"/>
                  </a:lnTo>
                  <a:lnTo>
                    <a:pt x="289610" y="163830"/>
                  </a:lnTo>
                  <a:lnTo>
                    <a:pt x="290245" y="161290"/>
                  </a:lnTo>
                  <a:lnTo>
                    <a:pt x="290880" y="158750"/>
                  </a:lnTo>
                  <a:lnTo>
                    <a:pt x="281012" y="154940"/>
                  </a:lnTo>
                  <a:lnTo>
                    <a:pt x="281279" y="153670"/>
                  </a:lnTo>
                  <a:lnTo>
                    <a:pt x="273926" y="152400"/>
                  </a:lnTo>
                  <a:lnTo>
                    <a:pt x="267017" y="152400"/>
                  </a:lnTo>
                  <a:lnTo>
                    <a:pt x="253136" y="154940"/>
                  </a:lnTo>
                  <a:lnTo>
                    <a:pt x="251307" y="153670"/>
                  </a:lnTo>
                  <a:lnTo>
                    <a:pt x="247662" y="151130"/>
                  </a:lnTo>
                  <a:lnTo>
                    <a:pt x="240017" y="149860"/>
                  </a:lnTo>
                  <a:lnTo>
                    <a:pt x="231584" y="148590"/>
                  </a:lnTo>
                  <a:lnTo>
                    <a:pt x="223735" y="146050"/>
                  </a:lnTo>
                  <a:lnTo>
                    <a:pt x="225158" y="147320"/>
                  </a:lnTo>
                  <a:lnTo>
                    <a:pt x="223304" y="149860"/>
                  </a:lnTo>
                  <a:lnTo>
                    <a:pt x="221576" y="151130"/>
                  </a:lnTo>
                  <a:lnTo>
                    <a:pt x="219354" y="149860"/>
                  </a:lnTo>
                  <a:lnTo>
                    <a:pt x="215239" y="153670"/>
                  </a:lnTo>
                  <a:lnTo>
                    <a:pt x="215569" y="151130"/>
                  </a:lnTo>
                  <a:lnTo>
                    <a:pt x="215734" y="149860"/>
                  </a:lnTo>
                  <a:lnTo>
                    <a:pt x="216547" y="149860"/>
                  </a:lnTo>
                  <a:lnTo>
                    <a:pt x="214985" y="144780"/>
                  </a:lnTo>
                  <a:lnTo>
                    <a:pt x="210235" y="146050"/>
                  </a:lnTo>
                  <a:lnTo>
                    <a:pt x="206603" y="146050"/>
                  </a:lnTo>
                  <a:lnTo>
                    <a:pt x="205981" y="151130"/>
                  </a:lnTo>
                  <a:lnTo>
                    <a:pt x="198018" y="148590"/>
                  </a:lnTo>
                  <a:lnTo>
                    <a:pt x="189433" y="149860"/>
                  </a:lnTo>
                  <a:lnTo>
                    <a:pt x="181622" y="151130"/>
                  </a:lnTo>
                  <a:lnTo>
                    <a:pt x="175958" y="148590"/>
                  </a:lnTo>
                  <a:lnTo>
                    <a:pt x="173786" y="149860"/>
                  </a:lnTo>
                  <a:lnTo>
                    <a:pt x="170980" y="149860"/>
                  </a:lnTo>
                  <a:lnTo>
                    <a:pt x="168833" y="151130"/>
                  </a:lnTo>
                  <a:lnTo>
                    <a:pt x="168770" y="149860"/>
                  </a:lnTo>
                  <a:lnTo>
                    <a:pt x="168706" y="148590"/>
                  </a:lnTo>
                  <a:lnTo>
                    <a:pt x="159105" y="148590"/>
                  </a:lnTo>
                  <a:lnTo>
                    <a:pt x="151409" y="149860"/>
                  </a:lnTo>
                  <a:lnTo>
                    <a:pt x="152730" y="147320"/>
                  </a:lnTo>
                  <a:lnTo>
                    <a:pt x="148310" y="148590"/>
                  </a:lnTo>
                  <a:lnTo>
                    <a:pt x="148348" y="157480"/>
                  </a:lnTo>
                  <a:lnTo>
                    <a:pt x="144424" y="157480"/>
                  </a:lnTo>
                  <a:lnTo>
                    <a:pt x="143179" y="154940"/>
                  </a:lnTo>
                  <a:lnTo>
                    <a:pt x="142570" y="153670"/>
                  </a:lnTo>
                  <a:lnTo>
                    <a:pt x="135064" y="154940"/>
                  </a:lnTo>
                  <a:lnTo>
                    <a:pt x="126631" y="152400"/>
                  </a:lnTo>
                  <a:lnTo>
                    <a:pt x="119989" y="157480"/>
                  </a:lnTo>
                  <a:lnTo>
                    <a:pt x="119964" y="156210"/>
                  </a:lnTo>
                  <a:lnTo>
                    <a:pt x="121158" y="154940"/>
                  </a:lnTo>
                  <a:lnTo>
                    <a:pt x="117589" y="156210"/>
                  </a:lnTo>
                  <a:lnTo>
                    <a:pt x="106794" y="154940"/>
                  </a:lnTo>
                  <a:lnTo>
                    <a:pt x="108000" y="157848"/>
                  </a:lnTo>
                  <a:lnTo>
                    <a:pt x="98132" y="165100"/>
                  </a:lnTo>
                  <a:lnTo>
                    <a:pt x="98031" y="162560"/>
                  </a:lnTo>
                  <a:lnTo>
                    <a:pt x="95681" y="166370"/>
                  </a:lnTo>
                  <a:lnTo>
                    <a:pt x="95796" y="167640"/>
                  </a:lnTo>
                  <a:lnTo>
                    <a:pt x="91478" y="170180"/>
                  </a:lnTo>
                  <a:lnTo>
                    <a:pt x="90322" y="168910"/>
                  </a:lnTo>
                  <a:lnTo>
                    <a:pt x="90030" y="167640"/>
                  </a:lnTo>
                  <a:lnTo>
                    <a:pt x="87731" y="167640"/>
                  </a:lnTo>
                  <a:lnTo>
                    <a:pt x="89408" y="171450"/>
                  </a:lnTo>
                  <a:lnTo>
                    <a:pt x="84747" y="170180"/>
                  </a:lnTo>
                  <a:lnTo>
                    <a:pt x="85991" y="168910"/>
                  </a:lnTo>
                  <a:lnTo>
                    <a:pt x="82296" y="168910"/>
                  </a:lnTo>
                  <a:lnTo>
                    <a:pt x="82804" y="170180"/>
                  </a:lnTo>
                  <a:lnTo>
                    <a:pt x="81140" y="172720"/>
                  </a:lnTo>
                  <a:lnTo>
                    <a:pt x="78994" y="173990"/>
                  </a:lnTo>
                  <a:lnTo>
                    <a:pt x="74015" y="172720"/>
                  </a:lnTo>
                  <a:lnTo>
                    <a:pt x="73190" y="170180"/>
                  </a:lnTo>
                  <a:lnTo>
                    <a:pt x="72910" y="171450"/>
                  </a:lnTo>
                  <a:lnTo>
                    <a:pt x="71120" y="173990"/>
                  </a:lnTo>
                  <a:lnTo>
                    <a:pt x="68897" y="173990"/>
                  </a:lnTo>
                  <a:lnTo>
                    <a:pt x="68503" y="172720"/>
                  </a:lnTo>
                  <a:lnTo>
                    <a:pt x="69596" y="171450"/>
                  </a:lnTo>
                  <a:lnTo>
                    <a:pt x="63995" y="170268"/>
                  </a:lnTo>
                  <a:lnTo>
                    <a:pt x="63893" y="168910"/>
                  </a:lnTo>
                  <a:lnTo>
                    <a:pt x="60401" y="167640"/>
                  </a:lnTo>
                  <a:lnTo>
                    <a:pt x="63093" y="163830"/>
                  </a:lnTo>
                  <a:lnTo>
                    <a:pt x="60515" y="166370"/>
                  </a:lnTo>
                  <a:lnTo>
                    <a:pt x="56464" y="170268"/>
                  </a:lnTo>
                  <a:lnTo>
                    <a:pt x="60617" y="171450"/>
                  </a:lnTo>
                  <a:lnTo>
                    <a:pt x="62865" y="171450"/>
                  </a:lnTo>
                  <a:lnTo>
                    <a:pt x="60718" y="175260"/>
                  </a:lnTo>
                  <a:lnTo>
                    <a:pt x="60248" y="174967"/>
                  </a:lnTo>
                  <a:lnTo>
                    <a:pt x="60248" y="187960"/>
                  </a:lnTo>
                  <a:lnTo>
                    <a:pt x="56134" y="187960"/>
                  </a:lnTo>
                  <a:lnTo>
                    <a:pt x="55841" y="186690"/>
                  </a:lnTo>
                  <a:lnTo>
                    <a:pt x="56261" y="185420"/>
                  </a:lnTo>
                  <a:lnTo>
                    <a:pt x="57200" y="185420"/>
                  </a:lnTo>
                  <a:lnTo>
                    <a:pt x="56654" y="186690"/>
                  </a:lnTo>
                  <a:lnTo>
                    <a:pt x="58864" y="186690"/>
                  </a:lnTo>
                  <a:lnTo>
                    <a:pt x="60248" y="187960"/>
                  </a:lnTo>
                  <a:lnTo>
                    <a:pt x="60248" y="174967"/>
                  </a:lnTo>
                  <a:lnTo>
                    <a:pt x="56705" y="172720"/>
                  </a:lnTo>
                  <a:lnTo>
                    <a:pt x="56680" y="171450"/>
                  </a:lnTo>
                  <a:lnTo>
                    <a:pt x="56438" y="171450"/>
                  </a:lnTo>
                  <a:lnTo>
                    <a:pt x="56222" y="170497"/>
                  </a:lnTo>
                  <a:lnTo>
                    <a:pt x="55232" y="171450"/>
                  </a:lnTo>
                  <a:lnTo>
                    <a:pt x="52006" y="168910"/>
                  </a:lnTo>
                  <a:lnTo>
                    <a:pt x="51765" y="168910"/>
                  </a:lnTo>
                  <a:lnTo>
                    <a:pt x="51714" y="167640"/>
                  </a:lnTo>
                  <a:lnTo>
                    <a:pt x="49072" y="167640"/>
                  </a:lnTo>
                  <a:lnTo>
                    <a:pt x="48526" y="166370"/>
                  </a:lnTo>
                  <a:lnTo>
                    <a:pt x="47612" y="166370"/>
                  </a:lnTo>
                  <a:lnTo>
                    <a:pt x="47675" y="165100"/>
                  </a:lnTo>
                  <a:lnTo>
                    <a:pt x="47752" y="163830"/>
                  </a:lnTo>
                  <a:lnTo>
                    <a:pt x="47193" y="163830"/>
                  </a:lnTo>
                  <a:lnTo>
                    <a:pt x="47193" y="166370"/>
                  </a:lnTo>
                  <a:lnTo>
                    <a:pt x="45161" y="166370"/>
                  </a:lnTo>
                  <a:lnTo>
                    <a:pt x="45694" y="165100"/>
                  </a:lnTo>
                  <a:lnTo>
                    <a:pt x="47015" y="165100"/>
                  </a:lnTo>
                  <a:lnTo>
                    <a:pt x="47193" y="166370"/>
                  </a:lnTo>
                  <a:lnTo>
                    <a:pt x="47193" y="163830"/>
                  </a:lnTo>
                  <a:lnTo>
                    <a:pt x="43395" y="163830"/>
                  </a:lnTo>
                  <a:lnTo>
                    <a:pt x="42392" y="166370"/>
                  </a:lnTo>
                  <a:lnTo>
                    <a:pt x="40703" y="165100"/>
                  </a:lnTo>
                  <a:lnTo>
                    <a:pt x="41465" y="167640"/>
                  </a:lnTo>
                  <a:lnTo>
                    <a:pt x="41821" y="167640"/>
                  </a:lnTo>
                  <a:lnTo>
                    <a:pt x="42951" y="168910"/>
                  </a:lnTo>
                  <a:lnTo>
                    <a:pt x="47561" y="168910"/>
                  </a:lnTo>
                  <a:lnTo>
                    <a:pt x="45758" y="170268"/>
                  </a:lnTo>
                  <a:lnTo>
                    <a:pt x="44069" y="171450"/>
                  </a:lnTo>
                  <a:lnTo>
                    <a:pt x="42824" y="168910"/>
                  </a:lnTo>
                  <a:lnTo>
                    <a:pt x="41224" y="170268"/>
                  </a:lnTo>
                  <a:lnTo>
                    <a:pt x="39662" y="171450"/>
                  </a:lnTo>
                  <a:lnTo>
                    <a:pt x="38722" y="172720"/>
                  </a:lnTo>
                  <a:lnTo>
                    <a:pt x="38519" y="171450"/>
                  </a:lnTo>
                  <a:lnTo>
                    <a:pt x="37909" y="167640"/>
                  </a:lnTo>
                  <a:lnTo>
                    <a:pt x="35864" y="163830"/>
                  </a:lnTo>
                  <a:lnTo>
                    <a:pt x="37198" y="161290"/>
                  </a:lnTo>
                  <a:lnTo>
                    <a:pt x="32664" y="160020"/>
                  </a:lnTo>
                  <a:lnTo>
                    <a:pt x="29895" y="154940"/>
                  </a:lnTo>
                  <a:lnTo>
                    <a:pt x="23698" y="153670"/>
                  </a:lnTo>
                  <a:lnTo>
                    <a:pt x="22529" y="152400"/>
                  </a:lnTo>
                  <a:lnTo>
                    <a:pt x="24638" y="151130"/>
                  </a:lnTo>
                  <a:lnTo>
                    <a:pt x="24511" y="144780"/>
                  </a:lnTo>
                  <a:lnTo>
                    <a:pt x="24155" y="144780"/>
                  </a:lnTo>
                  <a:lnTo>
                    <a:pt x="24409" y="146050"/>
                  </a:lnTo>
                  <a:lnTo>
                    <a:pt x="23926" y="143725"/>
                  </a:lnTo>
                  <a:lnTo>
                    <a:pt x="23926" y="144780"/>
                  </a:lnTo>
                  <a:lnTo>
                    <a:pt x="20713" y="144780"/>
                  </a:lnTo>
                  <a:lnTo>
                    <a:pt x="22047" y="139700"/>
                  </a:lnTo>
                  <a:lnTo>
                    <a:pt x="23926" y="144780"/>
                  </a:lnTo>
                  <a:lnTo>
                    <a:pt x="23926" y="143725"/>
                  </a:lnTo>
                  <a:lnTo>
                    <a:pt x="23355" y="140970"/>
                  </a:lnTo>
                  <a:lnTo>
                    <a:pt x="24574" y="140970"/>
                  </a:lnTo>
                  <a:lnTo>
                    <a:pt x="27368" y="135890"/>
                  </a:lnTo>
                  <a:lnTo>
                    <a:pt x="25234" y="132080"/>
                  </a:lnTo>
                  <a:lnTo>
                    <a:pt x="24828" y="130810"/>
                  </a:lnTo>
                  <a:lnTo>
                    <a:pt x="24434" y="129540"/>
                  </a:lnTo>
                  <a:lnTo>
                    <a:pt x="22047" y="121920"/>
                  </a:lnTo>
                  <a:lnTo>
                    <a:pt x="21120" y="115570"/>
                  </a:lnTo>
                  <a:lnTo>
                    <a:pt x="25196" y="111760"/>
                  </a:lnTo>
                  <a:lnTo>
                    <a:pt x="24841" y="111760"/>
                  </a:lnTo>
                  <a:lnTo>
                    <a:pt x="28244" y="101600"/>
                  </a:lnTo>
                  <a:lnTo>
                    <a:pt x="28676" y="100330"/>
                  </a:lnTo>
                  <a:lnTo>
                    <a:pt x="29768" y="95250"/>
                  </a:lnTo>
                  <a:lnTo>
                    <a:pt x="30048" y="93980"/>
                  </a:lnTo>
                  <a:lnTo>
                    <a:pt x="31153" y="88900"/>
                  </a:lnTo>
                  <a:lnTo>
                    <a:pt x="34239" y="77470"/>
                  </a:lnTo>
                  <a:lnTo>
                    <a:pt x="39916" y="67310"/>
                  </a:lnTo>
                  <a:lnTo>
                    <a:pt x="40741" y="66040"/>
                  </a:lnTo>
                  <a:lnTo>
                    <a:pt x="42367" y="63500"/>
                  </a:lnTo>
                  <a:lnTo>
                    <a:pt x="40208" y="63500"/>
                  </a:lnTo>
                  <a:lnTo>
                    <a:pt x="39319" y="59690"/>
                  </a:lnTo>
                  <a:lnTo>
                    <a:pt x="42608" y="59690"/>
                  </a:lnTo>
                  <a:lnTo>
                    <a:pt x="40741" y="54610"/>
                  </a:lnTo>
                  <a:lnTo>
                    <a:pt x="40665" y="52070"/>
                  </a:lnTo>
                  <a:lnTo>
                    <a:pt x="40513" y="46990"/>
                  </a:lnTo>
                  <a:lnTo>
                    <a:pt x="51866" y="46990"/>
                  </a:lnTo>
                  <a:lnTo>
                    <a:pt x="51409" y="44450"/>
                  </a:lnTo>
                  <a:lnTo>
                    <a:pt x="50495" y="39370"/>
                  </a:lnTo>
                  <a:lnTo>
                    <a:pt x="50266" y="38100"/>
                  </a:lnTo>
                  <a:lnTo>
                    <a:pt x="47904" y="38100"/>
                  </a:lnTo>
                  <a:lnTo>
                    <a:pt x="49364" y="35560"/>
                  </a:lnTo>
                  <a:lnTo>
                    <a:pt x="50355" y="29210"/>
                  </a:lnTo>
                  <a:lnTo>
                    <a:pt x="51663" y="30022"/>
                  </a:lnTo>
                  <a:lnTo>
                    <a:pt x="50774" y="29210"/>
                  </a:lnTo>
                  <a:lnTo>
                    <a:pt x="52235" y="27940"/>
                  </a:lnTo>
                  <a:lnTo>
                    <a:pt x="53784" y="29210"/>
                  </a:lnTo>
                  <a:lnTo>
                    <a:pt x="53848" y="27940"/>
                  </a:lnTo>
                  <a:lnTo>
                    <a:pt x="53962" y="25400"/>
                  </a:lnTo>
                  <a:lnTo>
                    <a:pt x="37350" y="25400"/>
                  </a:lnTo>
                  <a:lnTo>
                    <a:pt x="36042" y="25400"/>
                  </a:lnTo>
                  <a:lnTo>
                    <a:pt x="35725" y="25400"/>
                  </a:lnTo>
                  <a:lnTo>
                    <a:pt x="35852" y="26670"/>
                  </a:lnTo>
                  <a:lnTo>
                    <a:pt x="33515" y="29210"/>
                  </a:lnTo>
                  <a:lnTo>
                    <a:pt x="35420" y="31750"/>
                  </a:lnTo>
                  <a:lnTo>
                    <a:pt x="31940" y="33020"/>
                  </a:lnTo>
                  <a:lnTo>
                    <a:pt x="32994" y="39370"/>
                  </a:lnTo>
                  <a:lnTo>
                    <a:pt x="28803" y="36830"/>
                  </a:lnTo>
                  <a:lnTo>
                    <a:pt x="29540" y="38100"/>
                  </a:lnTo>
                  <a:lnTo>
                    <a:pt x="30594" y="43180"/>
                  </a:lnTo>
                  <a:lnTo>
                    <a:pt x="29984" y="44450"/>
                  </a:lnTo>
                  <a:lnTo>
                    <a:pt x="26263" y="39370"/>
                  </a:lnTo>
                  <a:lnTo>
                    <a:pt x="26733" y="52070"/>
                  </a:lnTo>
                  <a:lnTo>
                    <a:pt x="21590" y="49530"/>
                  </a:lnTo>
                  <a:lnTo>
                    <a:pt x="25184" y="53340"/>
                  </a:lnTo>
                  <a:lnTo>
                    <a:pt x="19964" y="60960"/>
                  </a:lnTo>
                  <a:lnTo>
                    <a:pt x="20904" y="66040"/>
                  </a:lnTo>
                  <a:lnTo>
                    <a:pt x="20269" y="65100"/>
                  </a:lnTo>
                  <a:lnTo>
                    <a:pt x="19088" y="67310"/>
                  </a:lnTo>
                  <a:lnTo>
                    <a:pt x="17411" y="67310"/>
                  </a:lnTo>
                  <a:lnTo>
                    <a:pt x="15938" y="69850"/>
                  </a:lnTo>
                  <a:lnTo>
                    <a:pt x="19710" y="71120"/>
                  </a:lnTo>
                  <a:lnTo>
                    <a:pt x="19164" y="76200"/>
                  </a:lnTo>
                  <a:lnTo>
                    <a:pt x="20891" y="78740"/>
                  </a:lnTo>
                  <a:lnTo>
                    <a:pt x="16040" y="81280"/>
                  </a:lnTo>
                  <a:lnTo>
                    <a:pt x="16941" y="74930"/>
                  </a:lnTo>
                  <a:lnTo>
                    <a:pt x="12966" y="74930"/>
                  </a:lnTo>
                  <a:lnTo>
                    <a:pt x="16192" y="76200"/>
                  </a:lnTo>
                  <a:lnTo>
                    <a:pt x="14274" y="82550"/>
                  </a:lnTo>
                  <a:lnTo>
                    <a:pt x="17310" y="81280"/>
                  </a:lnTo>
                  <a:lnTo>
                    <a:pt x="14173" y="83820"/>
                  </a:lnTo>
                  <a:lnTo>
                    <a:pt x="11811" y="83820"/>
                  </a:lnTo>
                  <a:lnTo>
                    <a:pt x="16624" y="86360"/>
                  </a:lnTo>
                  <a:lnTo>
                    <a:pt x="11899" y="87630"/>
                  </a:lnTo>
                  <a:lnTo>
                    <a:pt x="14351" y="90170"/>
                  </a:lnTo>
                  <a:lnTo>
                    <a:pt x="10845" y="93980"/>
                  </a:lnTo>
                  <a:lnTo>
                    <a:pt x="9436" y="90170"/>
                  </a:lnTo>
                  <a:lnTo>
                    <a:pt x="9779" y="93980"/>
                  </a:lnTo>
                  <a:lnTo>
                    <a:pt x="8331" y="95758"/>
                  </a:lnTo>
                  <a:lnTo>
                    <a:pt x="10083" y="95250"/>
                  </a:lnTo>
                  <a:lnTo>
                    <a:pt x="11988" y="96520"/>
                  </a:lnTo>
                  <a:lnTo>
                    <a:pt x="11696" y="101600"/>
                  </a:lnTo>
                  <a:lnTo>
                    <a:pt x="8610" y="97790"/>
                  </a:lnTo>
                  <a:lnTo>
                    <a:pt x="6223" y="99060"/>
                  </a:lnTo>
                  <a:lnTo>
                    <a:pt x="6388" y="102870"/>
                  </a:lnTo>
                  <a:lnTo>
                    <a:pt x="9245" y="106680"/>
                  </a:lnTo>
                  <a:lnTo>
                    <a:pt x="8509" y="109220"/>
                  </a:lnTo>
                  <a:lnTo>
                    <a:pt x="7505" y="109220"/>
                  </a:lnTo>
                  <a:lnTo>
                    <a:pt x="6858" y="107950"/>
                  </a:lnTo>
                  <a:lnTo>
                    <a:pt x="7391" y="109220"/>
                  </a:lnTo>
                  <a:lnTo>
                    <a:pt x="9004" y="113030"/>
                  </a:lnTo>
                  <a:lnTo>
                    <a:pt x="4648" y="119380"/>
                  </a:lnTo>
                  <a:lnTo>
                    <a:pt x="7899" y="124460"/>
                  </a:lnTo>
                  <a:lnTo>
                    <a:pt x="12230" y="124460"/>
                  </a:lnTo>
                  <a:lnTo>
                    <a:pt x="12141" y="127139"/>
                  </a:lnTo>
                  <a:lnTo>
                    <a:pt x="14173" y="129540"/>
                  </a:lnTo>
                  <a:lnTo>
                    <a:pt x="11607" y="129540"/>
                  </a:lnTo>
                  <a:lnTo>
                    <a:pt x="11785" y="128270"/>
                  </a:lnTo>
                  <a:lnTo>
                    <a:pt x="10807" y="128270"/>
                  </a:lnTo>
                  <a:lnTo>
                    <a:pt x="10083" y="127000"/>
                  </a:lnTo>
                  <a:lnTo>
                    <a:pt x="10960" y="129540"/>
                  </a:lnTo>
                  <a:lnTo>
                    <a:pt x="10731" y="129616"/>
                  </a:lnTo>
                  <a:lnTo>
                    <a:pt x="10731" y="135890"/>
                  </a:lnTo>
                  <a:lnTo>
                    <a:pt x="9779" y="139700"/>
                  </a:lnTo>
                  <a:lnTo>
                    <a:pt x="6146" y="139700"/>
                  </a:lnTo>
                  <a:lnTo>
                    <a:pt x="7251" y="135890"/>
                  </a:lnTo>
                  <a:lnTo>
                    <a:pt x="8445" y="131711"/>
                  </a:lnTo>
                  <a:lnTo>
                    <a:pt x="10731" y="135890"/>
                  </a:lnTo>
                  <a:lnTo>
                    <a:pt x="10731" y="129616"/>
                  </a:lnTo>
                  <a:lnTo>
                    <a:pt x="7937" y="130543"/>
                  </a:lnTo>
                  <a:lnTo>
                    <a:pt x="7962" y="130810"/>
                  </a:lnTo>
                  <a:lnTo>
                    <a:pt x="8305" y="131432"/>
                  </a:lnTo>
                  <a:lnTo>
                    <a:pt x="5435" y="135890"/>
                  </a:lnTo>
                  <a:lnTo>
                    <a:pt x="5778" y="134620"/>
                  </a:lnTo>
                  <a:lnTo>
                    <a:pt x="6464" y="132080"/>
                  </a:lnTo>
                  <a:lnTo>
                    <a:pt x="7073" y="130810"/>
                  </a:lnTo>
                  <a:lnTo>
                    <a:pt x="1130" y="134620"/>
                  </a:lnTo>
                  <a:lnTo>
                    <a:pt x="7543" y="127241"/>
                  </a:lnTo>
                  <a:lnTo>
                    <a:pt x="7759" y="127000"/>
                  </a:lnTo>
                  <a:lnTo>
                    <a:pt x="7670" y="128270"/>
                  </a:lnTo>
                  <a:lnTo>
                    <a:pt x="7848" y="129857"/>
                  </a:lnTo>
                  <a:lnTo>
                    <a:pt x="9982" y="127000"/>
                  </a:lnTo>
                  <a:lnTo>
                    <a:pt x="7366" y="125730"/>
                  </a:lnTo>
                  <a:lnTo>
                    <a:pt x="7531" y="127139"/>
                  </a:lnTo>
                  <a:lnTo>
                    <a:pt x="1435" y="130810"/>
                  </a:lnTo>
                  <a:lnTo>
                    <a:pt x="0" y="138430"/>
                  </a:lnTo>
                  <a:lnTo>
                    <a:pt x="2806" y="138430"/>
                  </a:lnTo>
                  <a:lnTo>
                    <a:pt x="2463" y="146050"/>
                  </a:lnTo>
                  <a:lnTo>
                    <a:pt x="4622" y="148590"/>
                  </a:lnTo>
                  <a:lnTo>
                    <a:pt x="5295" y="146050"/>
                  </a:lnTo>
                  <a:lnTo>
                    <a:pt x="7442" y="147320"/>
                  </a:lnTo>
                  <a:lnTo>
                    <a:pt x="10020" y="152400"/>
                  </a:lnTo>
                  <a:lnTo>
                    <a:pt x="8470" y="154940"/>
                  </a:lnTo>
                  <a:lnTo>
                    <a:pt x="7048" y="157480"/>
                  </a:lnTo>
                  <a:lnTo>
                    <a:pt x="5626" y="158750"/>
                  </a:lnTo>
                  <a:lnTo>
                    <a:pt x="4356" y="161290"/>
                  </a:lnTo>
                  <a:lnTo>
                    <a:pt x="8420" y="165100"/>
                  </a:lnTo>
                  <a:lnTo>
                    <a:pt x="11760" y="166370"/>
                  </a:lnTo>
                  <a:lnTo>
                    <a:pt x="15646" y="163830"/>
                  </a:lnTo>
                  <a:lnTo>
                    <a:pt x="17132" y="170180"/>
                  </a:lnTo>
                  <a:lnTo>
                    <a:pt x="14173" y="170180"/>
                  </a:lnTo>
                  <a:lnTo>
                    <a:pt x="12661" y="171450"/>
                  </a:lnTo>
                  <a:lnTo>
                    <a:pt x="17754" y="177800"/>
                  </a:lnTo>
                  <a:lnTo>
                    <a:pt x="18364" y="175653"/>
                  </a:lnTo>
                  <a:lnTo>
                    <a:pt x="18783" y="176530"/>
                  </a:lnTo>
                  <a:lnTo>
                    <a:pt x="20840" y="181610"/>
                  </a:lnTo>
                  <a:lnTo>
                    <a:pt x="22390" y="179070"/>
                  </a:lnTo>
                  <a:lnTo>
                    <a:pt x="22809" y="178396"/>
                  </a:lnTo>
                  <a:lnTo>
                    <a:pt x="21678" y="179070"/>
                  </a:lnTo>
                  <a:lnTo>
                    <a:pt x="18402" y="175501"/>
                  </a:lnTo>
                  <a:lnTo>
                    <a:pt x="18478" y="175260"/>
                  </a:lnTo>
                  <a:lnTo>
                    <a:pt x="19558" y="171450"/>
                  </a:lnTo>
                  <a:lnTo>
                    <a:pt x="23787" y="177800"/>
                  </a:lnTo>
                  <a:lnTo>
                    <a:pt x="23533" y="177952"/>
                  </a:lnTo>
                  <a:lnTo>
                    <a:pt x="26339" y="179070"/>
                  </a:lnTo>
                  <a:lnTo>
                    <a:pt x="25044" y="182880"/>
                  </a:lnTo>
                  <a:lnTo>
                    <a:pt x="31178" y="185420"/>
                  </a:lnTo>
                  <a:lnTo>
                    <a:pt x="44234" y="187960"/>
                  </a:lnTo>
                  <a:lnTo>
                    <a:pt x="50533" y="187960"/>
                  </a:lnTo>
                  <a:lnTo>
                    <a:pt x="49961" y="189230"/>
                  </a:lnTo>
                  <a:lnTo>
                    <a:pt x="48323" y="190500"/>
                  </a:lnTo>
                  <a:lnTo>
                    <a:pt x="50177" y="191770"/>
                  </a:lnTo>
                  <a:lnTo>
                    <a:pt x="74472" y="191770"/>
                  </a:lnTo>
                  <a:lnTo>
                    <a:pt x="82092" y="193040"/>
                  </a:lnTo>
                  <a:lnTo>
                    <a:pt x="85102" y="189230"/>
                  </a:lnTo>
                  <a:lnTo>
                    <a:pt x="85915" y="189230"/>
                  </a:lnTo>
                  <a:lnTo>
                    <a:pt x="87401" y="187960"/>
                  </a:lnTo>
                  <a:lnTo>
                    <a:pt x="89369" y="186690"/>
                  </a:lnTo>
                  <a:lnTo>
                    <a:pt x="90385" y="187960"/>
                  </a:lnTo>
                  <a:lnTo>
                    <a:pt x="89306" y="189230"/>
                  </a:lnTo>
                  <a:lnTo>
                    <a:pt x="94386" y="186690"/>
                  </a:lnTo>
                  <a:lnTo>
                    <a:pt x="97396" y="185420"/>
                  </a:lnTo>
                  <a:lnTo>
                    <a:pt x="100393" y="184150"/>
                  </a:lnTo>
                  <a:lnTo>
                    <a:pt x="106553" y="181610"/>
                  </a:lnTo>
                  <a:lnTo>
                    <a:pt x="112128" y="181610"/>
                  </a:lnTo>
                  <a:lnTo>
                    <a:pt x="111150" y="182880"/>
                  </a:lnTo>
                  <a:lnTo>
                    <a:pt x="116116" y="182880"/>
                  </a:lnTo>
                  <a:lnTo>
                    <a:pt x="115912" y="181610"/>
                  </a:lnTo>
                  <a:lnTo>
                    <a:pt x="115125" y="176530"/>
                  </a:lnTo>
                  <a:lnTo>
                    <a:pt x="120154" y="177800"/>
                  </a:lnTo>
                  <a:lnTo>
                    <a:pt x="119430" y="179070"/>
                  </a:lnTo>
                  <a:lnTo>
                    <a:pt x="127393" y="177800"/>
                  </a:lnTo>
                  <a:lnTo>
                    <a:pt x="131330" y="176530"/>
                  </a:lnTo>
                  <a:lnTo>
                    <a:pt x="135267" y="175260"/>
                  </a:lnTo>
                  <a:lnTo>
                    <a:pt x="142786" y="175260"/>
                  </a:lnTo>
                  <a:lnTo>
                    <a:pt x="149656" y="176530"/>
                  </a:lnTo>
                  <a:lnTo>
                    <a:pt x="150114" y="173990"/>
                  </a:lnTo>
                  <a:lnTo>
                    <a:pt x="150571" y="171450"/>
                  </a:lnTo>
                  <a:lnTo>
                    <a:pt x="160159" y="176530"/>
                  </a:lnTo>
                  <a:lnTo>
                    <a:pt x="160108" y="171450"/>
                  </a:lnTo>
                  <a:lnTo>
                    <a:pt x="166433" y="172720"/>
                  </a:lnTo>
                  <a:lnTo>
                    <a:pt x="164833" y="173990"/>
                  </a:lnTo>
                  <a:lnTo>
                    <a:pt x="173342" y="175260"/>
                  </a:lnTo>
                  <a:lnTo>
                    <a:pt x="175590" y="175260"/>
                  </a:lnTo>
                  <a:lnTo>
                    <a:pt x="176352" y="171450"/>
                  </a:lnTo>
                  <a:lnTo>
                    <a:pt x="179095" y="170180"/>
                  </a:lnTo>
                  <a:lnTo>
                    <a:pt x="179336" y="173443"/>
                  </a:lnTo>
                  <a:lnTo>
                    <a:pt x="178701" y="174078"/>
                  </a:lnTo>
                  <a:lnTo>
                    <a:pt x="179451" y="174104"/>
                  </a:lnTo>
                  <a:lnTo>
                    <a:pt x="179438" y="173939"/>
                  </a:lnTo>
                  <a:lnTo>
                    <a:pt x="182930" y="170180"/>
                  </a:lnTo>
                  <a:lnTo>
                    <a:pt x="185153" y="173990"/>
                  </a:lnTo>
                  <a:lnTo>
                    <a:pt x="187693" y="172720"/>
                  </a:lnTo>
                  <a:lnTo>
                    <a:pt x="186664" y="172720"/>
                  </a:lnTo>
                  <a:lnTo>
                    <a:pt x="185420" y="171450"/>
                  </a:lnTo>
                  <a:lnTo>
                    <a:pt x="189560" y="168910"/>
                  </a:lnTo>
                  <a:lnTo>
                    <a:pt x="195541" y="172720"/>
                  </a:lnTo>
                  <a:lnTo>
                    <a:pt x="195656" y="173990"/>
                  </a:lnTo>
                  <a:lnTo>
                    <a:pt x="205181" y="171450"/>
                  </a:lnTo>
                  <a:lnTo>
                    <a:pt x="205003" y="172554"/>
                  </a:lnTo>
                  <a:lnTo>
                    <a:pt x="207200" y="171450"/>
                  </a:lnTo>
                  <a:lnTo>
                    <a:pt x="203034" y="177800"/>
                  </a:lnTo>
                  <a:lnTo>
                    <a:pt x="207695" y="173990"/>
                  </a:lnTo>
                  <a:lnTo>
                    <a:pt x="207073" y="173990"/>
                  </a:lnTo>
                  <a:lnTo>
                    <a:pt x="208051" y="172720"/>
                  </a:lnTo>
                  <a:lnTo>
                    <a:pt x="208165" y="171450"/>
                  </a:lnTo>
                  <a:lnTo>
                    <a:pt x="210477" y="173990"/>
                  </a:lnTo>
                  <a:lnTo>
                    <a:pt x="219684" y="173990"/>
                  </a:lnTo>
                  <a:lnTo>
                    <a:pt x="218846" y="175260"/>
                  </a:lnTo>
                  <a:lnTo>
                    <a:pt x="225806" y="176530"/>
                  </a:lnTo>
                  <a:lnTo>
                    <a:pt x="233692" y="175260"/>
                  </a:lnTo>
                  <a:lnTo>
                    <a:pt x="241528" y="176530"/>
                  </a:lnTo>
                  <a:lnTo>
                    <a:pt x="238823" y="175260"/>
                  </a:lnTo>
                  <a:lnTo>
                    <a:pt x="239877" y="171450"/>
                  </a:lnTo>
                  <a:lnTo>
                    <a:pt x="242265" y="171450"/>
                  </a:lnTo>
                  <a:lnTo>
                    <a:pt x="242341" y="172034"/>
                  </a:lnTo>
                  <a:lnTo>
                    <a:pt x="243890" y="171450"/>
                  </a:lnTo>
                  <a:lnTo>
                    <a:pt x="246849" y="171450"/>
                  </a:lnTo>
                  <a:lnTo>
                    <a:pt x="245402" y="175260"/>
                  </a:lnTo>
                  <a:lnTo>
                    <a:pt x="247319" y="175260"/>
                  </a:lnTo>
                  <a:lnTo>
                    <a:pt x="247370" y="176530"/>
                  </a:lnTo>
                  <a:lnTo>
                    <a:pt x="246468" y="176530"/>
                  </a:lnTo>
                  <a:lnTo>
                    <a:pt x="246087" y="177800"/>
                  </a:lnTo>
                  <a:lnTo>
                    <a:pt x="247840" y="176530"/>
                  </a:lnTo>
                  <a:lnTo>
                    <a:pt x="251675" y="181610"/>
                  </a:lnTo>
                  <a:lnTo>
                    <a:pt x="254292" y="179070"/>
                  </a:lnTo>
                  <a:lnTo>
                    <a:pt x="254317" y="180340"/>
                  </a:lnTo>
                  <a:lnTo>
                    <a:pt x="262051" y="181610"/>
                  </a:lnTo>
                  <a:lnTo>
                    <a:pt x="265684" y="180340"/>
                  </a:lnTo>
                  <a:lnTo>
                    <a:pt x="271995" y="181610"/>
                  </a:lnTo>
                  <a:lnTo>
                    <a:pt x="272389" y="180340"/>
                  </a:lnTo>
                  <a:lnTo>
                    <a:pt x="272770" y="179070"/>
                  </a:lnTo>
                  <a:lnTo>
                    <a:pt x="275043" y="180340"/>
                  </a:lnTo>
                  <a:lnTo>
                    <a:pt x="276263" y="179070"/>
                  </a:lnTo>
                  <a:lnTo>
                    <a:pt x="277469" y="177800"/>
                  </a:lnTo>
                  <a:lnTo>
                    <a:pt x="281914" y="180340"/>
                  </a:lnTo>
                  <a:lnTo>
                    <a:pt x="286359" y="184150"/>
                  </a:lnTo>
                  <a:lnTo>
                    <a:pt x="291795" y="185420"/>
                  </a:lnTo>
                  <a:lnTo>
                    <a:pt x="295427" y="185420"/>
                  </a:lnTo>
                  <a:lnTo>
                    <a:pt x="295529" y="184873"/>
                  </a:lnTo>
                  <a:lnTo>
                    <a:pt x="293649" y="182880"/>
                  </a:lnTo>
                  <a:lnTo>
                    <a:pt x="295922" y="182880"/>
                  </a:lnTo>
                  <a:lnTo>
                    <a:pt x="295529" y="184873"/>
                  </a:lnTo>
                  <a:lnTo>
                    <a:pt x="346138" y="184873"/>
                  </a:lnTo>
                  <a:close/>
                </a:path>
                <a:path w="725804" h="616585">
                  <a:moveTo>
                    <a:pt x="357466" y="406400"/>
                  </a:moveTo>
                  <a:lnTo>
                    <a:pt x="356679" y="406400"/>
                  </a:lnTo>
                  <a:lnTo>
                    <a:pt x="356882" y="407200"/>
                  </a:lnTo>
                  <a:lnTo>
                    <a:pt x="357466" y="406400"/>
                  </a:lnTo>
                  <a:close/>
                </a:path>
                <a:path w="725804" h="616585">
                  <a:moveTo>
                    <a:pt x="359410" y="406400"/>
                  </a:moveTo>
                  <a:lnTo>
                    <a:pt x="358381" y="405130"/>
                  </a:lnTo>
                  <a:lnTo>
                    <a:pt x="357466" y="406400"/>
                  </a:lnTo>
                  <a:lnTo>
                    <a:pt x="359410" y="406400"/>
                  </a:lnTo>
                  <a:close/>
                </a:path>
                <a:path w="725804" h="616585">
                  <a:moveTo>
                    <a:pt x="359918" y="403707"/>
                  </a:moveTo>
                  <a:lnTo>
                    <a:pt x="358559" y="403415"/>
                  </a:lnTo>
                  <a:lnTo>
                    <a:pt x="359105" y="403644"/>
                  </a:lnTo>
                  <a:lnTo>
                    <a:pt x="359537" y="403707"/>
                  </a:lnTo>
                  <a:lnTo>
                    <a:pt x="359918" y="403707"/>
                  </a:lnTo>
                  <a:close/>
                </a:path>
                <a:path w="725804" h="616585">
                  <a:moveTo>
                    <a:pt x="368947" y="398780"/>
                  </a:moveTo>
                  <a:lnTo>
                    <a:pt x="367804" y="397510"/>
                  </a:lnTo>
                  <a:lnTo>
                    <a:pt x="366852" y="398780"/>
                  </a:lnTo>
                  <a:lnTo>
                    <a:pt x="368947" y="398780"/>
                  </a:lnTo>
                  <a:close/>
                </a:path>
                <a:path w="725804" h="616585">
                  <a:moveTo>
                    <a:pt x="369290" y="398780"/>
                  </a:moveTo>
                  <a:lnTo>
                    <a:pt x="368947" y="398780"/>
                  </a:lnTo>
                  <a:lnTo>
                    <a:pt x="369189" y="399046"/>
                  </a:lnTo>
                  <a:lnTo>
                    <a:pt x="369290" y="398780"/>
                  </a:lnTo>
                  <a:close/>
                </a:path>
                <a:path w="725804" h="616585">
                  <a:moveTo>
                    <a:pt x="370103" y="400050"/>
                  </a:moveTo>
                  <a:lnTo>
                    <a:pt x="369189" y="399046"/>
                  </a:lnTo>
                  <a:lnTo>
                    <a:pt x="368236" y="401320"/>
                  </a:lnTo>
                  <a:lnTo>
                    <a:pt x="369468" y="401320"/>
                  </a:lnTo>
                  <a:lnTo>
                    <a:pt x="370103" y="400050"/>
                  </a:lnTo>
                  <a:close/>
                </a:path>
                <a:path w="725804" h="616585">
                  <a:moveTo>
                    <a:pt x="378891" y="396074"/>
                  </a:moveTo>
                  <a:lnTo>
                    <a:pt x="378421" y="396176"/>
                  </a:lnTo>
                  <a:lnTo>
                    <a:pt x="377952" y="396430"/>
                  </a:lnTo>
                  <a:lnTo>
                    <a:pt x="378104" y="396468"/>
                  </a:lnTo>
                  <a:lnTo>
                    <a:pt x="378891" y="396074"/>
                  </a:lnTo>
                  <a:close/>
                </a:path>
                <a:path w="725804" h="616585">
                  <a:moveTo>
                    <a:pt x="381088" y="397510"/>
                  </a:moveTo>
                  <a:lnTo>
                    <a:pt x="378231" y="398221"/>
                  </a:lnTo>
                  <a:lnTo>
                    <a:pt x="378891" y="398780"/>
                  </a:lnTo>
                  <a:lnTo>
                    <a:pt x="380123" y="398780"/>
                  </a:lnTo>
                  <a:lnTo>
                    <a:pt x="381088" y="397510"/>
                  </a:lnTo>
                  <a:close/>
                </a:path>
                <a:path w="725804" h="616585">
                  <a:moveTo>
                    <a:pt x="383057" y="402590"/>
                  </a:moveTo>
                  <a:lnTo>
                    <a:pt x="375958" y="398780"/>
                  </a:lnTo>
                  <a:lnTo>
                    <a:pt x="378231" y="398221"/>
                  </a:lnTo>
                  <a:lnTo>
                    <a:pt x="377393" y="397510"/>
                  </a:lnTo>
                  <a:lnTo>
                    <a:pt x="377952" y="397510"/>
                  </a:lnTo>
                  <a:lnTo>
                    <a:pt x="371894" y="394970"/>
                  </a:lnTo>
                  <a:lnTo>
                    <a:pt x="375539" y="401320"/>
                  </a:lnTo>
                  <a:lnTo>
                    <a:pt x="376872" y="401320"/>
                  </a:lnTo>
                  <a:lnTo>
                    <a:pt x="383057" y="402590"/>
                  </a:lnTo>
                  <a:close/>
                </a:path>
                <a:path w="725804" h="616585">
                  <a:moveTo>
                    <a:pt x="410667" y="398081"/>
                  </a:moveTo>
                  <a:lnTo>
                    <a:pt x="410260" y="397776"/>
                  </a:lnTo>
                  <a:lnTo>
                    <a:pt x="409854" y="397637"/>
                  </a:lnTo>
                  <a:lnTo>
                    <a:pt x="409638" y="397903"/>
                  </a:lnTo>
                  <a:lnTo>
                    <a:pt x="410019" y="397967"/>
                  </a:lnTo>
                  <a:lnTo>
                    <a:pt x="410324" y="398018"/>
                  </a:lnTo>
                  <a:lnTo>
                    <a:pt x="410667" y="398081"/>
                  </a:lnTo>
                  <a:close/>
                </a:path>
                <a:path w="725804" h="616585">
                  <a:moveTo>
                    <a:pt x="411607" y="399008"/>
                  </a:moveTo>
                  <a:lnTo>
                    <a:pt x="411530" y="398780"/>
                  </a:lnTo>
                  <a:lnTo>
                    <a:pt x="410667" y="398780"/>
                  </a:lnTo>
                  <a:lnTo>
                    <a:pt x="411607" y="399008"/>
                  </a:lnTo>
                  <a:close/>
                </a:path>
                <a:path w="725804" h="616585">
                  <a:moveTo>
                    <a:pt x="431139" y="410210"/>
                  </a:moveTo>
                  <a:lnTo>
                    <a:pt x="430631" y="410083"/>
                  </a:lnTo>
                  <a:lnTo>
                    <a:pt x="430174" y="410210"/>
                  </a:lnTo>
                  <a:lnTo>
                    <a:pt x="431139" y="410210"/>
                  </a:lnTo>
                  <a:close/>
                </a:path>
                <a:path w="725804" h="616585">
                  <a:moveTo>
                    <a:pt x="434581" y="412546"/>
                  </a:moveTo>
                  <a:lnTo>
                    <a:pt x="433476" y="412419"/>
                  </a:lnTo>
                  <a:lnTo>
                    <a:pt x="432168" y="412216"/>
                  </a:lnTo>
                  <a:lnTo>
                    <a:pt x="431088" y="412737"/>
                  </a:lnTo>
                  <a:lnTo>
                    <a:pt x="432473" y="413232"/>
                  </a:lnTo>
                  <a:lnTo>
                    <a:pt x="433565" y="413016"/>
                  </a:lnTo>
                  <a:lnTo>
                    <a:pt x="434581" y="412546"/>
                  </a:lnTo>
                  <a:close/>
                </a:path>
                <a:path w="725804" h="616585">
                  <a:moveTo>
                    <a:pt x="455752" y="392811"/>
                  </a:moveTo>
                  <a:lnTo>
                    <a:pt x="452043" y="394042"/>
                  </a:lnTo>
                  <a:lnTo>
                    <a:pt x="454774" y="393255"/>
                  </a:lnTo>
                  <a:lnTo>
                    <a:pt x="455752" y="392811"/>
                  </a:lnTo>
                  <a:close/>
                </a:path>
                <a:path w="725804" h="616585">
                  <a:moveTo>
                    <a:pt x="471741" y="411340"/>
                  </a:moveTo>
                  <a:lnTo>
                    <a:pt x="468833" y="411949"/>
                  </a:lnTo>
                  <a:lnTo>
                    <a:pt x="470636" y="413727"/>
                  </a:lnTo>
                  <a:lnTo>
                    <a:pt x="471741" y="411340"/>
                  </a:lnTo>
                  <a:close/>
                </a:path>
                <a:path w="725804" h="616585">
                  <a:moveTo>
                    <a:pt x="476770" y="415290"/>
                  </a:moveTo>
                  <a:lnTo>
                    <a:pt x="471690" y="411480"/>
                  </a:lnTo>
                  <a:lnTo>
                    <a:pt x="472871" y="415290"/>
                  </a:lnTo>
                  <a:lnTo>
                    <a:pt x="476770" y="415290"/>
                  </a:lnTo>
                  <a:close/>
                </a:path>
                <a:path w="725804" h="616585">
                  <a:moveTo>
                    <a:pt x="483450" y="596988"/>
                  </a:moveTo>
                  <a:lnTo>
                    <a:pt x="483196" y="596099"/>
                  </a:lnTo>
                  <a:lnTo>
                    <a:pt x="482993" y="596849"/>
                  </a:lnTo>
                  <a:lnTo>
                    <a:pt x="483196" y="596849"/>
                  </a:lnTo>
                  <a:lnTo>
                    <a:pt x="483362" y="596912"/>
                  </a:lnTo>
                  <a:close/>
                </a:path>
                <a:path w="725804" h="616585">
                  <a:moveTo>
                    <a:pt x="483768" y="597128"/>
                  </a:moveTo>
                  <a:lnTo>
                    <a:pt x="483463" y="596988"/>
                  </a:lnTo>
                  <a:lnTo>
                    <a:pt x="483717" y="597865"/>
                  </a:lnTo>
                  <a:lnTo>
                    <a:pt x="483768" y="597471"/>
                  </a:lnTo>
                  <a:lnTo>
                    <a:pt x="483768" y="597128"/>
                  </a:lnTo>
                  <a:close/>
                </a:path>
                <a:path w="725804" h="616585">
                  <a:moveTo>
                    <a:pt x="484301" y="599719"/>
                  </a:moveTo>
                  <a:lnTo>
                    <a:pt x="483717" y="597865"/>
                  </a:lnTo>
                  <a:lnTo>
                    <a:pt x="483654" y="598487"/>
                  </a:lnTo>
                  <a:lnTo>
                    <a:pt x="483501" y="599236"/>
                  </a:lnTo>
                  <a:lnTo>
                    <a:pt x="484301" y="599719"/>
                  </a:lnTo>
                  <a:close/>
                </a:path>
                <a:path w="725804" h="616585">
                  <a:moveTo>
                    <a:pt x="484619" y="574268"/>
                  </a:moveTo>
                  <a:lnTo>
                    <a:pt x="484454" y="573506"/>
                  </a:lnTo>
                  <a:lnTo>
                    <a:pt x="484035" y="573811"/>
                  </a:lnTo>
                  <a:lnTo>
                    <a:pt x="484619" y="574268"/>
                  </a:lnTo>
                  <a:close/>
                </a:path>
                <a:path w="725804" h="616585">
                  <a:moveTo>
                    <a:pt x="485406" y="579793"/>
                  </a:moveTo>
                  <a:lnTo>
                    <a:pt x="485241" y="580415"/>
                  </a:lnTo>
                  <a:lnTo>
                    <a:pt x="485216" y="580847"/>
                  </a:lnTo>
                  <a:lnTo>
                    <a:pt x="485305" y="581190"/>
                  </a:lnTo>
                  <a:lnTo>
                    <a:pt x="485305" y="580732"/>
                  </a:lnTo>
                  <a:lnTo>
                    <a:pt x="485317" y="580263"/>
                  </a:lnTo>
                  <a:lnTo>
                    <a:pt x="485406" y="579793"/>
                  </a:lnTo>
                  <a:close/>
                </a:path>
                <a:path w="725804" h="616585">
                  <a:moveTo>
                    <a:pt x="485521" y="574967"/>
                  </a:moveTo>
                  <a:lnTo>
                    <a:pt x="484619" y="574268"/>
                  </a:lnTo>
                  <a:lnTo>
                    <a:pt x="484708" y="574687"/>
                  </a:lnTo>
                  <a:lnTo>
                    <a:pt x="485521" y="574967"/>
                  </a:lnTo>
                  <a:close/>
                </a:path>
                <a:path w="725804" h="616585">
                  <a:moveTo>
                    <a:pt x="485546" y="595337"/>
                  </a:moveTo>
                  <a:lnTo>
                    <a:pt x="485482" y="594106"/>
                  </a:lnTo>
                  <a:lnTo>
                    <a:pt x="484809" y="594360"/>
                  </a:lnTo>
                  <a:lnTo>
                    <a:pt x="485546" y="595337"/>
                  </a:lnTo>
                  <a:close/>
                </a:path>
                <a:path w="725804" h="616585">
                  <a:moveTo>
                    <a:pt x="485584" y="583565"/>
                  </a:moveTo>
                  <a:lnTo>
                    <a:pt x="485482" y="583095"/>
                  </a:lnTo>
                  <a:lnTo>
                    <a:pt x="485406" y="582650"/>
                  </a:lnTo>
                  <a:lnTo>
                    <a:pt x="485368" y="582180"/>
                  </a:lnTo>
                  <a:lnTo>
                    <a:pt x="484835" y="582028"/>
                  </a:lnTo>
                  <a:lnTo>
                    <a:pt x="484936" y="582599"/>
                  </a:lnTo>
                  <a:lnTo>
                    <a:pt x="485216" y="583107"/>
                  </a:lnTo>
                  <a:lnTo>
                    <a:pt x="485584" y="583565"/>
                  </a:lnTo>
                  <a:close/>
                </a:path>
                <a:path w="725804" h="616585">
                  <a:moveTo>
                    <a:pt x="486448" y="616229"/>
                  </a:moveTo>
                  <a:lnTo>
                    <a:pt x="486206" y="614540"/>
                  </a:lnTo>
                  <a:lnTo>
                    <a:pt x="482866" y="613029"/>
                  </a:lnTo>
                  <a:lnTo>
                    <a:pt x="483527" y="615696"/>
                  </a:lnTo>
                  <a:lnTo>
                    <a:pt x="484365" y="616381"/>
                  </a:lnTo>
                  <a:lnTo>
                    <a:pt x="486448" y="616229"/>
                  </a:lnTo>
                  <a:close/>
                </a:path>
                <a:path w="725804" h="616585">
                  <a:moveTo>
                    <a:pt x="486460" y="582180"/>
                  </a:moveTo>
                  <a:lnTo>
                    <a:pt x="485749" y="581939"/>
                  </a:lnTo>
                  <a:lnTo>
                    <a:pt x="485394" y="581647"/>
                  </a:lnTo>
                  <a:lnTo>
                    <a:pt x="485305" y="581190"/>
                  </a:lnTo>
                  <a:lnTo>
                    <a:pt x="485368" y="582180"/>
                  </a:lnTo>
                  <a:lnTo>
                    <a:pt x="485800" y="582307"/>
                  </a:lnTo>
                  <a:lnTo>
                    <a:pt x="486206" y="582358"/>
                  </a:lnTo>
                  <a:lnTo>
                    <a:pt x="486460" y="582180"/>
                  </a:lnTo>
                  <a:close/>
                </a:path>
                <a:path w="725804" h="616585">
                  <a:moveTo>
                    <a:pt x="486549" y="593699"/>
                  </a:moveTo>
                  <a:lnTo>
                    <a:pt x="485990" y="590550"/>
                  </a:lnTo>
                  <a:lnTo>
                    <a:pt x="484936" y="590550"/>
                  </a:lnTo>
                  <a:lnTo>
                    <a:pt x="485419" y="593090"/>
                  </a:lnTo>
                  <a:lnTo>
                    <a:pt x="485482" y="594106"/>
                  </a:lnTo>
                  <a:lnTo>
                    <a:pt x="486549" y="593699"/>
                  </a:lnTo>
                  <a:close/>
                </a:path>
                <a:path w="725804" h="616585">
                  <a:moveTo>
                    <a:pt x="486575" y="575310"/>
                  </a:moveTo>
                  <a:lnTo>
                    <a:pt x="485521" y="574967"/>
                  </a:lnTo>
                  <a:lnTo>
                    <a:pt x="485736" y="575106"/>
                  </a:lnTo>
                  <a:lnTo>
                    <a:pt x="486067" y="575233"/>
                  </a:lnTo>
                  <a:lnTo>
                    <a:pt x="486575" y="575310"/>
                  </a:lnTo>
                  <a:close/>
                </a:path>
                <a:path w="725804" h="616585">
                  <a:moveTo>
                    <a:pt x="488518" y="593090"/>
                  </a:moveTo>
                  <a:lnTo>
                    <a:pt x="488111" y="593090"/>
                  </a:lnTo>
                  <a:lnTo>
                    <a:pt x="486549" y="593699"/>
                  </a:lnTo>
                  <a:lnTo>
                    <a:pt x="486664" y="594360"/>
                  </a:lnTo>
                  <a:lnTo>
                    <a:pt x="488518" y="593090"/>
                  </a:lnTo>
                  <a:close/>
                </a:path>
                <a:path w="725804" h="616585">
                  <a:moveTo>
                    <a:pt x="488530" y="570522"/>
                  </a:moveTo>
                  <a:lnTo>
                    <a:pt x="486879" y="568909"/>
                  </a:lnTo>
                  <a:lnTo>
                    <a:pt x="486486" y="570407"/>
                  </a:lnTo>
                  <a:lnTo>
                    <a:pt x="484238" y="572503"/>
                  </a:lnTo>
                  <a:lnTo>
                    <a:pt x="484454" y="573506"/>
                  </a:lnTo>
                  <a:lnTo>
                    <a:pt x="488530" y="570522"/>
                  </a:lnTo>
                  <a:close/>
                </a:path>
                <a:path w="725804" h="616585">
                  <a:moveTo>
                    <a:pt x="488823" y="599020"/>
                  </a:moveTo>
                  <a:lnTo>
                    <a:pt x="487159" y="598170"/>
                  </a:lnTo>
                  <a:lnTo>
                    <a:pt x="486740" y="596900"/>
                  </a:lnTo>
                  <a:lnTo>
                    <a:pt x="485546" y="595337"/>
                  </a:lnTo>
                  <a:lnTo>
                    <a:pt x="485711" y="598170"/>
                  </a:lnTo>
                  <a:lnTo>
                    <a:pt x="488416" y="599440"/>
                  </a:lnTo>
                  <a:lnTo>
                    <a:pt x="488823" y="599020"/>
                  </a:lnTo>
                  <a:close/>
                </a:path>
                <a:path w="725804" h="616585">
                  <a:moveTo>
                    <a:pt x="488988" y="541820"/>
                  </a:moveTo>
                  <a:lnTo>
                    <a:pt x="487426" y="541020"/>
                  </a:lnTo>
                  <a:lnTo>
                    <a:pt x="487908" y="544830"/>
                  </a:lnTo>
                  <a:lnTo>
                    <a:pt x="488988" y="541820"/>
                  </a:lnTo>
                  <a:close/>
                </a:path>
                <a:path w="725804" h="616585">
                  <a:moveTo>
                    <a:pt x="489648" y="599440"/>
                  </a:moveTo>
                  <a:lnTo>
                    <a:pt x="489623" y="598170"/>
                  </a:lnTo>
                  <a:lnTo>
                    <a:pt x="488823" y="599020"/>
                  </a:lnTo>
                  <a:lnTo>
                    <a:pt x="489648" y="599440"/>
                  </a:lnTo>
                  <a:close/>
                </a:path>
                <a:path w="725804" h="616585">
                  <a:moveTo>
                    <a:pt x="489915" y="542290"/>
                  </a:moveTo>
                  <a:lnTo>
                    <a:pt x="489585" y="541020"/>
                  </a:lnTo>
                  <a:lnTo>
                    <a:pt x="489267" y="541020"/>
                  </a:lnTo>
                  <a:lnTo>
                    <a:pt x="488988" y="541820"/>
                  </a:lnTo>
                  <a:lnTo>
                    <a:pt x="489915" y="542290"/>
                  </a:lnTo>
                  <a:close/>
                </a:path>
                <a:path w="725804" h="616585">
                  <a:moveTo>
                    <a:pt x="490994" y="605167"/>
                  </a:moveTo>
                  <a:lnTo>
                    <a:pt x="489508" y="603059"/>
                  </a:lnTo>
                  <a:lnTo>
                    <a:pt x="486803" y="600519"/>
                  </a:lnTo>
                  <a:lnTo>
                    <a:pt x="483501" y="601472"/>
                  </a:lnTo>
                  <a:lnTo>
                    <a:pt x="486625" y="603732"/>
                  </a:lnTo>
                  <a:lnTo>
                    <a:pt x="485190" y="604062"/>
                  </a:lnTo>
                  <a:lnTo>
                    <a:pt x="488950" y="606526"/>
                  </a:lnTo>
                  <a:lnTo>
                    <a:pt x="489178" y="608215"/>
                  </a:lnTo>
                  <a:lnTo>
                    <a:pt x="487565" y="609307"/>
                  </a:lnTo>
                  <a:lnTo>
                    <a:pt x="486321" y="608901"/>
                  </a:lnTo>
                  <a:lnTo>
                    <a:pt x="487146" y="609574"/>
                  </a:lnTo>
                  <a:lnTo>
                    <a:pt x="485305" y="611403"/>
                  </a:lnTo>
                  <a:lnTo>
                    <a:pt x="487387" y="612508"/>
                  </a:lnTo>
                  <a:lnTo>
                    <a:pt x="490270" y="610603"/>
                  </a:lnTo>
                  <a:lnTo>
                    <a:pt x="490639" y="607885"/>
                  </a:lnTo>
                  <a:lnTo>
                    <a:pt x="488708" y="604812"/>
                  </a:lnTo>
                  <a:lnTo>
                    <a:pt x="489534" y="604278"/>
                  </a:lnTo>
                  <a:lnTo>
                    <a:pt x="490372" y="604964"/>
                  </a:lnTo>
                  <a:lnTo>
                    <a:pt x="490994" y="605167"/>
                  </a:lnTo>
                  <a:close/>
                </a:path>
                <a:path w="725804" h="616585">
                  <a:moveTo>
                    <a:pt x="491248" y="584200"/>
                  </a:moveTo>
                  <a:lnTo>
                    <a:pt x="489953" y="584200"/>
                  </a:lnTo>
                  <a:lnTo>
                    <a:pt x="489445" y="586740"/>
                  </a:lnTo>
                  <a:lnTo>
                    <a:pt x="491248" y="584200"/>
                  </a:lnTo>
                  <a:close/>
                </a:path>
                <a:path w="725804" h="616585">
                  <a:moveTo>
                    <a:pt x="492379" y="528116"/>
                  </a:moveTo>
                  <a:lnTo>
                    <a:pt x="491134" y="527710"/>
                  </a:lnTo>
                  <a:lnTo>
                    <a:pt x="491617" y="527964"/>
                  </a:lnTo>
                  <a:lnTo>
                    <a:pt x="491998" y="528053"/>
                  </a:lnTo>
                  <a:lnTo>
                    <a:pt x="492353" y="528142"/>
                  </a:lnTo>
                  <a:close/>
                </a:path>
                <a:path w="725804" h="616585">
                  <a:moveTo>
                    <a:pt x="493280" y="426300"/>
                  </a:moveTo>
                  <a:lnTo>
                    <a:pt x="493090" y="425450"/>
                  </a:lnTo>
                  <a:lnTo>
                    <a:pt x="492467" y="426720"/>
                  </a:lnTo>
                  <a:lnTo>
                    <a:pt x="493280" y="426300"/>
                  </a:lnTo>
                  <a:close/>
                </a:path>
                <a:path w="725804" h="616585">
                  <a:moveTo>
                    <a:pt x="494093" y="512038"/>
                  </a:moveTo>
                  <a:lnTo>
                    <a:pt x="492772" y="514858"/>
                  </a:lnTo>
                  <a:lnTo>
                    <a:pt x="493483" y="513651"/>
                  </a:lnTo>
                  <a:lnTo>
                    <a:pt x="493864" y="512762"/>
                  </a:lnTo>
                  <a:lnTo>
                    <a:pt x="494093" y="512038"/>
                  </a:lnTo>
                  <a:close/>
                </a:path>
                <a:path w="725804" h="616585">
                  <a:moveTo>
                    <a:pt x="495744" y="594360"/>
                  </a:moveTo>
                  <a:lnTo>
                    <a:pt x="489445" y="586740"/>
                  </a:lnTo>
                  <a:lnTo>
                    <a:pt x="488365" y="586740"/>
                  </a:lnTo>
                  <a:lnTo>
                    <a:pt x="486613" y="585470"/>
                  </a:lnTo>
                  <a:lnTo>
                    <a:pt x="485584" y="584200"/>
                  </a:lnTo>
                  <a:lnTo>
                    <a:pt x="486257" y="586740"/>
                  </a:lnTo>
                  <a:lnTo>
                    <a:pt x="487870" y="590550"/>
                  </a:lnTo>
                  <a:lnTo>
                    <a:pt x="488518" y="593090"/>
                  </a:lnTo>
                  <a:lnTo>
                    <a:pt x="489127" y="593090"/>
                  </a:lnTo>
                  <a:lnTo>
                    <a:pt x="489585" y="595630"/>
                  </a:lnTo>
                  <a:lnTo>
                    <a:pt x="495744" y="594360"/>
                  </a:lnTo>
                  <a:close/>
                </a:path>
                <a:path w="725804" h="616585">
                  <a:moveTo>
                    <a:pt x="495960" y="404825"/>
                  </a:moveTo>
                  <a:lnTo>
                    <a:pt x="494690" y="405930"/>
                  </a:lnTo>
                  <a:lnTo>
                    <a:pt x="495960" y="404825"/>
                  </a:lnTo>
                  <a:close/>
                </a:path>
                <a:path w="725804" h="616585">
                  <a:moveTo>
                    <a:pt x="496570" y="403987"/>
                  </a:moveTo>
                  <a:lnTo>
                    <a:pt x="494004" y="402590"/>
                  </a:lnTo>
                  <a:lnTo>
                    <a:pt x="495858" y="404710"/>
                  </a:lnTo>
                  <a:lnTo>
                    <a:pt x="496570" y="403987"/>
                  </a:lnTo>
                  <a:close/>
                </a:path>
                <a:path w="725804" h="616585">
                  <a:moveTo>
                    <a:pt x="496735" y="491540"/>
                  </a:moveTo>
                  <a:lnTo>
                    <a:pt x="496468" y="491604"/>
                  </a:lnTo>
                  <a:lnTo>
                    <a:pt x="496176" y="491756"/>
                  </a:lnTo>
                  <a:lnTo>
                    <a:pt x="495922" y="492099"/>
                  </a:lnTo>
                  <a:lnTo>
                    <a:pt x="496112" y="492086"/>
                  </a:lnTo>
                  <a:lnTo>
                    <a:pt x="496417" y="491845"/>
                  </a:lnTo>
                  <a:lnTo>
                    <a:pt x="496735" y="491540"/>
                  </a:lnTo>
                  <a:close/>
                </a:path>
                <a:path w="725804" h="616585">
                  <a:moveTo>
                    <a:pt x="497420" y="576580"/>
                  </a:moveTo>
                  <a:lnTo>
                    <a:pt x="497293" y="575310"/>
                  </a:lnTo>
                  <a:lnTo>
                    <a:pt x="497090" y="575310"/>
                  </a:lnTo>
                  <a:lnTo>
                    <a:pt x="497420" y="576580"/>
                  </a:lnTo>
                  <a:close/>
                </a:path>
                <a:path w="725804" h="616585">
                  <a:moveTo>
                    <a:pt x="499529" y="572770"/>
                  </a:moveTo>
                  <a:lnTo>
                    <a:pt x="498729" y="574040"/>
                  </a:lnTo>
                  <a:lnTo>
                    <a:pt x="499529" y="572770"/>
                  </a:lnTo>
                  <a:close/>
                </a:path>
                <a:path w="725804" h="616585">
                  <a:moveTo>
                    <a:pt x="499859" y="543560"/>
                  </a:moveTo>
                  <a:lnTo>
                    <a:pt x="499783" y="539750"/>
                  </a:lnTo>
                  <a:lnTo>
                    <a:pt x="498868" y="539750"/>
                  </a:lnTo>
                  <a:lnTo>
                    <a:pt x="499859" y="543560"/>
                  </a:lnTo>
                  <a:close/>
                </a:path>
                <a:path w="725804" h="616585">
                  <a:moveTo>
                    <a:pt x="500621" y="551180"/>
                  </a:moveTo>
                  <a:lnTo>
                    <a:pt x="498779" y="548741"/>
                  </a:lnTo>
                  <a:lnTo>
                    <a:pt x="499148" y="552170"/>
                  </a:lnTo>
                  <a:lnTo>
                    <a:pt x="499376" y="551180"/>
                  </a:lnTo>
                  <a:lnTo>
                    <a:pt x="500621" y="551180"/>
                  </a:lnTo>
                  <a:close/>
                </a:path>
                <a:path w="725804" h="616585">
                  <a:moveTo>
                    <a:pt x="502056" y="539750"/>
                  </a:moveTo>
                  <a:lnTo>
                    <a:pt x="499757" y="538480"/>
                  </a:lnTo>
                  <a:lnTo>
                    <a:pt x="499783" y="539750"/>
                  </a:lnTo>
                  <a:lnTo>
                    <a:pt x="502056" y="539750"/>
                  </a:lnTo>
                  <a:close/>
                </a:path>
                <a:path w="725804" h="616585">
                  <a:moveTo>
                    <a:pt x="502564" y="543636"/>
                  </a:moveTo>
                  <a:lnTo>
                    <a:pt x="501192" y="548881"/>
                  </a:lnTo>
                  <a:lnTo>
                    <a:pt x="501777" y="548487"/>
                  </a:lnTo>
                  <a:lnTo>
                    <a:pt x="502564" y="543636"/>
                  </a:lnTo>
                  <a:close/>
                </a:path>
                <a:path w="725804" h="616585">
                  <a:moveTo>
                    <a:pt x="504063" y="546976"/>
                  </a:moveTo>
                  <a:lnTo>
                    <a:pt x="501777" y="548487"/>
                  </a:lnTo>
                  <a:lnTo>
                    <a:pt x="501446" y="550570"/>
                  </a:lnTo>
                  <a:lnTo>
                    <a:pt x="504063" y="547611"/>
                  </a:lnTo>
                  <a:lnTo>
                    <a:pt x="504063" y="546976"/>
                  </a:lnTo>
                  <a:close/>
                </a:path>
                <a:path w="725804" h="616585">
                  <a:moveTo>
                    <a:pt x="507961" y="521487"/>
                  </a:moveTo>
                  <a:lnTo>
                    <a:pt x="505066" y="520928"/>
                  </a:lnTo>
                  <a:lnTo>
                    <a:pt x="503809" y="520509"/>
                  </a:lnTo>
                  <a:lnTo>
                    <a:pt x="504964" y="521068"/>
                  </a:lnTo>
                  <a:lnTo>
                    <a:pt x="505498" y="521677"/>
                  </a:lnTo>
                  <a:lnTo>
                    <a:pt x="505663" y="522376"/>
                  </a:lnTo>
                  <a:lnTo>
                    <a:pt x="506222" y="522439"/>
                  </a:lnTo>
                  <a:lnTo>
                    <a:pt x="506895" y="522414"/>
                  </a:lnTo>
                  <a:lnTo>
                    <a:pt x="507771" y="522236"/>
                  </a:lnTo>
                  <a:lnTo>
                    <a:pt x="507961" y="521487"/>
                  </a:lnTo>
                  <a:close/>
                </a:path>
                <a:path w="725804" h="616585">
                  <a:moveTo>
                    <a:pt x="508063" y="527608"/>
                  </a:moveTo>
                  <a:lnTo>
                    <a:pt x="507199" y="525691"/>
                  </a:lnTo>
                  <a:lnTo>
                    <a:pt x="506984" y="525221"/>
                  </a:lnTo>
                  <a:lnTo>
                    <a:pt x="505790" y="527265"/>
                  </a:lnTo>
                  <a:lnTo>
                    <a:pt x="506031" y="530174"/>
                  </a:lnTo>
                  <a:lnTo>
                    <a:pt x="507441" y="527392"/>
                  </a:lnTo>
                  <a:lnTo>
                    <a:pt x="508063" y="527608"/>
                  </a:lnTo>
                  <a:close/>
                </a:path>
                <a:path w="725804" h="616585">
                  <a:moveTo>
                    <a:pt x="508127" y="543039"/>
                  </a:moveTo>
                  <a:lnTo>
                    <a:pt x="504063" y="547611"/>
                  </a:lnTo>
                  <a:lnTo>
                    <a:pt x="504088" y="549427"/>
                  </a:lnTo>
                  <a:lnTo>
                    <a:pt x="508127" y="543039"/>
                  </a:lnTo>
                  <a:close/>
                </a:path>
                <a:path w="725804" h="616585">
                  <a:moveTo>
                    <a:pt x="509727" y="444233"/>
                  </a:moveTo>
                  <a:lnTo>
                    <a:pt x="509511" y="444373"/>
                  </a:lnTo>
                  <a:lnTo>
                    <a:pt x="509689" y="444271"/>
                  </a:lnTo>
                  <a:close/>
                </a:path>
                <a:path w="725804" h="616585">
                  <a:moveTo>
                    <a:pt x="509905" y="443941"/>
                  </a:moveTo>
                  <a:lnTo>
                    <a:pt x="509727" y="444233"/>
                  </a:lnTo>
                  <a:lnTo>
                    <a:pt x="509854" y="444144"/>
                  </a:lnTo>
                  <a:lnTo>
                    <a:pt x="509905" y="443941"/>
                  </a:lnTo>
                  <a:close/>
                </a:path>
                <a:path w="725804" h="616585">
                  <a:moveTo>
                    <a:pt x="510082" y="468630"/>
                  </a:moveTo>
                  <a:lnTo>
                    <a:pt x="509054" y="468630"/>
                  </a:lnTo>
                  <a:lnTo>
                    <a:pt x="509778" y="469900"/>
                  </a:lnTo>
                  <a:lnTo>
                    <a:pt x="510082" y="468630"/>
                  </a:lnTo>
                  <a:close/>
                </a:path>
                <a:path w="725804" h="616585">
                  <a:moveTo>
                    <a:pt x="510209" y="468630"/>
                  </a:moveTo>
                  <a:lnTo>
                    <a:pt x="510159" y="468274"/>
                  </a:lnTo>
                  <a:lnTo>
                    <a:pt x="510082" y="468630"/>
                  </a:lnTo>
                  <a:lnTo>
                    <a:pt x="510209" y="468630"/>
                  </a:lnTo>
                  <a:close/>
                </a:path>
                <a:path w="725804" h="616585">
                  <a:moveTo>
                    <a:pt x="510247" y="442823"/>
                  </a:moveTo>
                  <a:lnTo>
                    <a:pt x="509905" y="443941"/>
                  </a:lnTo>
                  <a:lnTo>
                    <a:pt x="510120" y="443636"/>
                  </a:lnTo>
                  <a:lnTo>
                    <a:pt x="510222" y="443242"/>
                  </a:lnTo>
                  <a:lnTo>
                    <a:pt x="510247" y="442823"/>
                  </a:lnTo>
                  <a:close/>
                </a:path>
                <a:path w="725804" h="616585">
                  <a:moveTo>
                    <a:pt x="511048" y="439851"/>
                  </a:moveTo>
                  <a:lnTo>
                    <a:pt x="509905" y="439788"/>
                  </a:lnTo>
                  <a:lnTo>
                    <a:pt x="510374" y="441413"/>
                  </a:lnTo>
                  <a:lnTo>
                    <a:pt x="510247" y="442823"/>
                  </a:lnTo>
                  <a:lnTo>
                    <a:pt x="511048" y="439851"/>
                  </a:lnTo>
                  <a:close/>
                </a:path>
                <a:path w="725804" h="616585">
                  <a:moveTo>
                    <a:pt x="511759" y="489864"/>
                  </a:moveTo>
                  <a:lnTo>
                    <a:pt x="510501" y="488238"/>
                  </a:lnTo>
                  <a:lnTo>
                    <a:pt x="510438" y="489051"/>
                  </a:lnTo>
                  <a:lnTo>
                    <a:pt x="510794" y="489318"/>
                  </a:lnTo>
                  <a:lnTo>
                    <a:pt x="511251" y="489597"/>
                  </a:lnTo>
                  <a:lnTo>
                    <a:pt x="511759" y="489864"/>
                  </a:lnTo>
                  <a:close/>
                </a:path>
                <a:path w="725804" h="616585">
                  <a:moveTo>
                    <a:pt x="514527" y="463613"/>
                  </a:moveTo>
                  <a:lnTo>
                    <a:pt x="514146" y="463575"/>
                  </a:lnTo>
                  <a:lnTo>
                    <a:pt x="513803" y="463689"/>
                  </a:lnTo>
                  <a:lnTo>
                    <a:pt x="513461" y="463854"/>
                  </a:lnTo>
                  <a:lnTo>
                    <a:pt x="513892" y="463829"/>
                  </a:lnTo>
                  <a:lnTo>
                    <a:pt x="514286" y="463727"/>
                  </a:lnTo>
                  <a:lnTo>
                    <a:pt x="514527" y="463613"/>
                  </a:lnTo>
                  <a:close/>
                </a:path>
                <a:path w="725804" h="616585">
                  <a:moveTo>
                    <a:pt x="514527" y="454660"/>
                  </a:moveTo>
                  <a:lnTo>
                    <a:pt x="511416" y="454660"/>
                  </a:lnTo>
                  <a:lnTo>
                    <a:pt x="511454" y="453390"/>
                  </a:lnTo>
                  <a:lnTo>
                    <a:pt x="513753" y="453390"/>
                  </a:lnTo>
                  <a:lnTo>
                    <a:pt x="512508" y="450850"/>
                  </a:lnTo>
                  <a:lnTo>
                    <a:pt x="512800" y="445770"/>
                  </a:lnTo>
                  <a:lnTo>
                    <a:pt x="513016" y="441960"/>
                  </a:lnTo>
                  <a:lnTo>
                    <a:pt x="509854" y="444500"/>
                  </a:lnTo>
                  <a:lnTo>
                    <a:pt x="509663" y="445770"/>
                  </a:lnTo>
                  <a:lnTo>
                    <a:pt x="509524" y="444500"/>
                  </a:lnTo>
                  <a:lnTo>
                    <a:pt x="507974" y="439420"/>
                  </a:lnTo>
                  <a:lnTo>
                    <a:pt x="507580" y="433070"/>
                  </a:lnTo>
                  <a:lnTo>
                    <a:pt x="506958" y="427990"/>
                  </a:lnTo>
                  <a:lnTo>
                    <a:pt x="504710" y="422910"/>
                  </a:lnTo>
                  <a:lnTo>
                    <a:pt x="505650" y="421640"/>
                  </a:lnTo>
                  <a:lnTo>
                    <a:pt x="502704" y="417830"/>
                  </a:lnTo>
                  <a:lnTo>
                    <a:pt x="501865" y="416560"/>
                  </a:lnTo>
                  <a:lnTo>
                    <a:pt x="499351" y="412750"/>
                  </a:lnTo>
                  <a:lnTo>
                    <a:pt x="495261" y="412750"/>
                  </a:lnTo>
                  <a:lnTo>
                    <a:pt x="494372" y="411480"/>
                  </a:lnTo>
                  <a:lnTo>
                    <a:pt x="493991" y="408940"/>
                  </a:lnTo>
                  <a:lnTo>
                    <a:pt x="495223" y="407670"/>
                  </a:lnTo>
                  <a:lnTo>
                    <a:pt x="491629" y="406400"/>
                  </a:lnTo>
                  <a:lnTo>
                    <a:pt x="490982" y="407670"/>
                  </a:lnTo>
                  <a:lnTo>
                    <a:pt x="488188" y="405130"/>
                  </a:lnTo>
                  <a:lnTo>
                    <a:pt x="486803" y="403860"/>
                  </a:lnTo>
                  <a:lnTo>
                    <a:pt x="490918" y="403860"/>
                  </a:lnTo>
                  <a:lnTo>
                    <a:pt x="490423" y="403542"/>
                  </a:lnTo>
                  <a:lnTo>
                    <a:pt x="486905" y="401320"/>
                  </a:lnTo>
                  <a:lnTo>
                    <a:pt x="486410" y="400050"/>
                  </a:lnTo>
                  <a:lnTo>
                    <a:pt x="485927" y="398780"/>
                  </a:lnTo>
                  <a:lnTo>
                    <a:pt x="480148" y="400050"/>
                  </a:lnTo>
                  <a:lnTo>
                    <a:pt x="481355" y="398780"/>
                  </a:lnTo>
                  <a:lnTo>
                    <a:pt x="482561" y="397510"/>
                  </a:lnTo>
                  <a:lnTo>
                    <a:pt x="477100" y="396240"/>
                  </a:lnTo>
                  <a:lnTo>
                    <a:pt x="474700" y="396240"/>
                  </a:lnTo>
                  <a:lnTo>
                    <a:pt x="477774" y="398780"/>
                  </a:lnTo>
                  <a:lnTo>
                    <a:pt x="470877" y="398780"/>
                  </a:lnTo>
                  <a:lnTo>
                    <a:pt x="472338" y="394970"/>
                  </a:lnTo>
                  <a:lnTo>
                    <a:pt x="465353" y="393700"/>
                  </a:lnTo>
                  <a:lnTo>
                    <a:pt x="459371" y="396240"/>
                  </a:lnTo>
                  <a:lnTo>
                    <a:pt x="454025" y="397510"/>
                  </a:lnTo>
                  <a:lnTo>
                    <a:pt x="448919" y="396240"/>
                  </a:lnTo>
                  <a:lnTo>
                    <a:pt x="446836" y="398780"/>
                  </a:lnTo>
                  <a:lnTo>
                    <a:pt x="453669" y="397510"/>
                  </a:lnTo>
                  <a:lnTo>
                    <a:pt x="451853" y="400050"/>
                  </a:lnTo>
                  <a:lnTo>
                    <a:pt x="447903" y="400050"/>
                  </a:lnTo>
                  <a:lnTo>
                    <a:pt x="443471" y="394970"/>
                  </a:lnTo>
                  <a:lnTo>
                    <a:pt x="442252" y="394970"/>
                  </a:lnTo>
                  <a:lnTo>
                    <a:pt x="436740" y="393700"/>
                  </a:lnTo>
                  <a:lnTo>
                    <a:pt x="437603" y="401320"/>
                  </a:lnTo>
                  <a:lnTo>
                    <a:pt x="431914" y="400050"/>
                  </a:lnTo>
                  <a:lnTo>
                    <a:pt x="432727" y="401320"/>
                  </a:lnTo>
                  <a:lnTo>
                    <a:pt x="433641" y="403860"/>
                  </a:lnTo>
                  <a:lnTo>
                    <a:pt x="429526" y="405130"/>
                  </a:lnTo>
                  <a:lnTo>
                    <a:pt x="425589" y="405130"/>
                  </a:lnTo>
                  <a:lnTo>
                    <a:pt x="425170" y="403860"/>
                  </a:lnTo>
                  <a:lnTo>
                    <a:pt x="424345" y="401320"/>
                  </a:lnTo>
                  <a:lnTo>
                    <a:pt x="426745" y="400050"/>
                  </a:lnTo>
                  <a:lnTo>
                    <a:pt x="427177" y="400050"/>
                  </a:lnTo>
                  <a:lnTo>
                    <a:pt x="426872" y="400189"/>
                  </a:lnTo>
                  <a:lnTo>
                    <a:pt x="427075" y="400481"/>
                  </a:lnTo>
                  <a:lnTo>
                    <a:pt x="427824" y="400342"/>
                  </a:lnTo>
                  <a:lnTo>
                    <a:pt x="428066" y="400050"/>
                  </a:lnTo>
                  <a:lnTo>
                    <a:pt x="429374" y="400050"/>
                  </a:lnTo>
                  <a:lnTo>
                    <a:pt x="431012" y="398780"/>
                  </a:lnTo>
                  <a:lnTo>
                    <a:pt x="429348" y="397510"/>
                  </a:lnTo>
                  <a:lnTo>
                    <a:pt x="428929" y="398780"/>
                  </a:lnTo>
                  <a:lnTo>
                    <a:pt x="426897" y="397510"/>
                  </a:lnTo>
                  <a:lnTo>
                    <a:pt x="422668" y="398513"/>
                  </a:lnTo>
                  <a:lnTo>
                    <a:pt x="421741" y="398284"/>
                  </a:lnTo>
                  <a:lnTo>
                    <a:pt x="422643" y="396240"/>
                  </a:lnTo>
                  <a:lnTo>
                    <a:pt x="419773" y="397510"/>
                  </a:lnTo>
                  <a:lnTo>
                    <a:pt x="420370" y="397941"/>
                  </a:lnTo>
                  <a:lnTo>
                    <a:pt x="418604" y="397510"/>
                  </a:lnTo>
                  <a:lnTo>
                    <a:pt x="415912" y="400050"/>
                  </a:lnTo>
                  <a:lnTo>
                    <a:pt x="411607" y="399008"/>
                  </a:lnTo>
                  <a:lnTo>
                    <a:pt x="412394" y="401320"/>
                  </a:lnTo>
                  <a:lnTo>
                    <a:pt x="411568" y="401320"/>
                  </a:lnTo>
                  <a:lnTo>
                    <a:pt x="403999" y="400075"/>
                  </a:lnTo>
                  <a:lnTo>
                    <a:pt x="408406" y="403860"/>
                  </a:lnTo>
                  <a:lnTo>
                    <a:pt x="403313" y="403860"/>
                  </a:lnTo>
                  <a:lnTo>
                    <a:pt x="400265" y="402590"/>
                  </a:lnTo>
                  <a:lnTo>
                    <a:pt x="402145" y="401320"/>
                  </a:lnTo>
                  <a:lnTo>
                    <a:pt x="403948" y="400100"/>
                  </a:lnTo>
                  <a:lnTo>
                    <a:pt x="398983" y="401320"/>
                  </a:lnTo>
                  <a:lnTo>
                    <a:pt x="395719" y="400050"/>
                  </a:lnTo>
                  <a:lnTo>
                    <a:pt x="399249" y="397510"/>
                  </a:lnTo>
                  <a:lnTo>
                    <a:pt x="394728" y="400050"/>
                  </a:lnTo>
                  <a:lnTo>
                    <a:pt x="393268" y="398780"/>
                  </a:lnTo>
                  <a:lnTo>
                    <a:pt x="390347" y="396240"/>
                  </a:lnTo>
                  <a:lnTo>
                    <a:pt x="388594" y="396240"/>
                  </a:lnTo>
                  <a:lnTo>
                    <a:pt x="390029" y="394970"/>
                  </a:lnTo>
                  <a:lnTo>
                    <a:pt x="387629" y="396240"/>
                  </a:lnTo>
                  <a:lnTo>
                    <a:pt x="386130" y="396240"/>
                  </a:lnTo>
                  <a:lnTo>
                    <a:pt x="387731" y="398780"/>
                  </a:lnTo>
                  <a:lnTo>
                    <a:pt x="386232" y="397510"/>
                  </a:lnTo>
                  <a:lnTo>
                    <a:pt x="384962" y="397510"/>
                  </a:lnTo>
                  <a:lnTo>
                    <a:pt x="383578" y="398780"/>
                  </a:lnTo>
                  <a:lnTo>
                    <a:pt x="386410" y="401320"/>
                  </a:lnTo>
                  <a:lnTo>
                    <a:pt x="383590" y="403860"/>
                  </a:lnTo>
                  <a:lnTo>
                    <a:pt x="381558" y="402590"/>
                  </a:lnTo>
                  <a:lnTo>
                    <a:pt x="377774" y="405130"/>
                  </a:lnTo>
                  <a:lnTo>
                    <a:pt x="377177" y="402590"/>
                  </a:lnTo>
                  <a:lnTo>
                    <a:pt x="366115" y="402590"/>
                  </a:lnTo>
                  <a:lnTo>
                    <a:pt x="362038" y="402590"/>
                  </a:lnTo>
                  <a:lnTo>
                    <a:pt x="361962" y="403860"/>
                  </a:lnTo>
                  <a:lnTo>
                    <a:pt x="359905" y="403860"/>
                  </a:lnTo>
                  <a:lnTo>
                    <a:pt x="362292" y="405130"/>
                  </a:lnTo>
                  <a:lnTo>
                    <a:pt x="361645" y="406400"/>
                  </a:lnTo>
                  <a:lnTo>
                    <a:pt x="359676" y="406400"/>
                  </a:lnTo>
                  <a:lnTo>
                    <a:pt x="357009" y="407670"/>
                  </a:lnTo>
                  <a:lnTo>
                    <a:pt x="356882" y="407200"/>
                  </a:lnTo>
                  <a:lnTo>
                    <a:pt x="355612" y="408940"/>
                  </a:lnTo>
                  <a:lnTo>
                    <a:pt x="351345" y="402590"/>
                  </a:lnTo>
                  <a:lnTo>
                    <a:pt x="347319" y="405130"/>
                  </a:lnTo>
                  <a:lnTo>
                    <a:pt x="345287" y="403860"/>
                  </a:lnTo>
                  <a:lnTo>
                    <a:pt x="346875" y="401320"/>
                  </a:lnTo>
                  <a:lnTo>
                    <a:pt x="345109" y="401320"/>
                  </a:lnTo>
                  <a:lnTo>
                    <a:pt x="343141" y="402437"/>
                  </a:lnTo>
                  <a:lnTo>
                    <a:pt x="343141" y="406400"/>
                  </a:lnTo>
                  <a:lnTo>
                    <a:pt x="340817" y="407670"/>
                  </a:lnTo>
                  <a:lnTo>
                    <a:pt x="341020" y="407670"/>
                  </a:lnTo>
                  <a:lnTo>
                    <a:pt x="342353" y="408940"/>
                  </a:lnTo>
                  <a:lnTo>
                    <a:pt x="340537" y="407670"/>
                  </a:lnTo>
                  <a:lnTo>
                    <a:pt x="339674" y="407060"/>
                  </a:lnTo>
                  <a:lnTo>
                    <a:pt x="340347" y="406400"/>
                  </a:lnTo>
                  <a:lnTo>
                    <a:pt x="341655" y="405130"/>
                  </a:lnTo>
                  <a:lnTo>
                    <a:pt x="343141" y="406400"/>
                  </a:lnTo>
                  <a:lnTo>
                    <a:pt x="343141" y="402437"/>
                  </a:lnTo>
                  <a:lnTo>
                    <a:pt x="340588" y="403860"/>
                  </a:lnTo>
                  <a:lnTo>
                    <a:pt x="340398" y="402590"/>
                  </a:lnTo>
                  <a:lnTo>
                    <a:pt x="339826" y="398780"/>
                  </a:lnTo>
                  <a:lnTo>
                    <a:pt x="335038" y="401320"/>
                  </a:lnTo>
                  <a:lnTo>
                    <a:pt x="336169" y="403110"/>
                  </a:lnTo>
                  <a:lnTo>
                    <a:pt x="333552" y="405130"/>
                  </a:lnTo>
                  <a:lnTo>
                    <a:pt x="341553" y="403860"/>
                  </a:lnTo>
                  <a:lnTo>
                    <a:pt x="336600" y="407670"/>
                  </a:lnTo>
                  <a:lnTo>
                    <a:pt x="338010" y="407670"/>
                  </a:lnTo>
                  <a:lnTo>
                    <a:pt x="335864" y="411480"/>
                  </a:lnTo>
                  <a:lnTo>
                    <a:pt x="331812" y="410210"/>
                  </a:lnTo>
                  <a:lnTo>
                    <a:pt x="331673" y="407670"/>
                  </a:lnTo>
                  <a:lnTo>
                    <a:pt x="331470" y="403860"/>
                  </a:lnTo>
                  <a:lnTo>
                    <a:pt x="325450" y="401320"/>
                  </a:lnTo>
                  <a:lnTo>
                    <a:pt x="321360" y="407670"/>
                  </a:lnTo>
                  <a:lnTo>
                    <a:pt x="313677" y="406400"/>
                  </a:lnTo>
                  <a:lnTo>
                    <a:pt x="316191" y="407670"/>
                  </a:lnTo>
                  <a:lnTo>
                    <a:pt x="315353" y="410210"/>
                  </a:lnTo>
                  <a:lnTo>
                    <a:pt x="313448" y="408940"/>
                  </a:lnTo>
                  <a:lnTo>
                    <a:pt x="311543" y="407670"/>
                  </a:lnTo>
                  <a:lnTo>
                    <a:pt x="309168" y="408940"/>
                  </a:lnTo>
                  <a:lnTo>
                    <a:pt x="309245" y="407670"/>
                  </a:lnTo>
                  <a:lnTo>
                    <a:pt x="307657" y="406400"/>
                  </a:lnTo>
                  <a:lnTo>
                    <a:pt x="306514" y="405130"/>
                  </a:lnTo>
                  <a:lnTo>
                    <a:pt x="306755" y="406400"/>
                  </a:lnTo>
                  <a:lnTo>
                    <a:pt x="300977" y="405130"/>
                  </a:lnTo>
                  <a:lnTo>
                    <a:pt x="300583" y="410210"/>
                  </a:lnTo>
                  <a:lnTo>
                    <a:pt x="297091" y="407670"/>
                  </a:lnTo>
                  <a:lnTo>
                    <a:pt x="294335" y="406400"/>
                  </a:lnTo>
                  <a:lnTo>
                    <a:pt x="292976" y="408940"/>
                  </a:lnTo>
                  <a:lnTo>
                    <a:pt x="292049" y="410260"/>
                  </a:lnTo>
                  <a:lnTo>
                    <a:pt x="291007" y="411480"/>
                  </a:lnTo>
                  <a:lnTo>
                    <a:pt x="289217" y="412750"/>
                  </a:lnTo>
                  <a:lnTo>
                    <a:pt x="287362" y="411480"/>
                  </a:lnTo>
                  <a:lnTo>
                    <a:pt x="289306" y="410260"/>
                  </a:lnTo>
                  <a:lnTo>
                    <a:pt x="289356" y="410083"/>
                  </a:lnTo>
                  <a:lnTo>
                    <a:pt x="288810" y="407670"/>
                  </a:lnTo>
                  <a:lnTo>
                    <a:pt x="289102" y="407670"/>
                  </a:lnTo>
                  <a:lnTo>
                    <a:pt x="289521" y="406400"/>
                  </a:lnTo>
                  <a:lnTo>
                    <a:pt x="284962" y="407670"/>
                  </a:lnTo>
                  <a:lnTo>
                    <a:pt x="285889" y="406400"/>
                  </a:lnTo>
                  <a:lnTo>
                    <a:pt x="284899" y="406400"/>
                  </a:lnTo>
                  <a:lnTo>
                    <a:pt x="282854" y="407670"/>
                  </a:lnTo>
                  <a:lnTo>
                    <a:pt x="282638" y="406400"/>
                  </a:lnTo>
                  <a:lnTo>
                    <a:pt x="282600" y="406133"/>
                  </a:lnTo>
                  <a:lnTo>
                    <a:pt x="282384" y="406400"/>
                  </a:lnTo>
                  <a:lnTo>
                    <a:pt x="281876" y="405130"/>
                  </a:lnTo>
                  <a:lnTo>
                    <a:pt x="281381" y="403860"/>
                  </a:lnTo>
                  <a:lnTo>
                    <a:pt x="279552" y="405130"/>
                  </a:lnTo>
                  <a:lnTo>
                    <a:pt x="282054" y="402590"/>
                  </a:lnTo>
                  <a:lnTo>
                    <a:pt x="281876" y="400050"/>
                  </a:lnTo>
                  <a:lnTo>
                    <a:pt x="281990" y="398780"/>
                  </a:lnTo>
                  <a:lnTo>
                    <a:pt x="282232" y="396240"/>
                  </a:lnTo>
                  <a:lnTo>
                    <a:pt x="282536" y="392430"/>
                  </a:lnTo>
                  <a:lnTo>
                    <a:pt x="283375" y="388620"/>
                  </a:lnTo>
                  <a:lnTo>
                    <a:pt x="286702" y="387375"/>
                  </a:lnTo>
                  <a:lnTo>
                    <a:pt x="286639" y="387781"/>
                  </a:lnTo>
                  <a:lnTo>
                    <a:pt x="287502" y="386676"/>
                  </a:lnTo>
                  <a:lnTo>
                    <a:pt x="287235" y="386727"/>
                  </a:lnTo>
                  <a:lnTo>
                    <a:pt x="287007" y="386854"/>
                  </a:lnTo>
                  <a:lnTo>
                    <a:pt x="286842" y="386918"/>
                  </a:lnTo>
                  <a:lnTo>
                    <a:pt x="287489" y="383540"/>
                  </a:lnTo>
                  <a:lnTo>
                    <a:pt x="288709" y="378460"/>
                  </a:lnTo>
                  <a:lnTo>
                    <a:pt x="289877" y="374650"/>
                  </a:lnTo>
                  <a:lnTo>
                    <a:pt x="290830" y="374650"/>
                  </a:lnTo>
                  <a:lnTo>
                    <a:pt x="290385" y="375920"/>
                  </a:lnTo>
                  <a:lnTo>
                    <a:pt x="291287" y="374650"/>
                  </a:lnTo>
                  <a:lnTo>
                    <a:pt x="294017" y="370840"/>
                  </a:lnTo>
                  <a:lnTo>
                    <a:pt x="285927" y="370840"/>
                  </a:lnTo>
                  <a:lnTo>
                    <a:pt x="290042" y="365760"/>
                  </a:lnTo>
                  <a:lnTo>
                    <a:pt x="294233" y="363220"/>
                  </a:lnTo>
                  <a:lnTo>
                    <a:pt x="290614" y="369570"/>
                  </a:lnTo>
                  <a:lnTo>
                    <a:pt x="292468" y="368300"/>
                  </a:lnTo>
                  <a:lnTo>
                    <a:pt x="299161" y="369570"/>
                  </a:lnTo>
                  <a:lnTo>
                    <a:pt x="298437" y="368300"/>
                  </a:lnTo>
                  <a:lnTo>
                    <a:pt x="294119" y="360680"/>
                  </a:lnTo>
                  <a:lnTo>
                    <a:pt x="299250" y="358140"/>
                  </a:lnTo>
                  <a:lnTo>
                    <a:pt x="299300" y="359410"/>
                  </a:lnTo>
                  <a:lnTo>
                    <a:pt x="300913" y="358140"/>
                  </a:lnTo>
                  <a:lnTo>
                    <a:pt x="302539" y="356870"/>
                  </a:lnTo>
                  <a:lnTo>
                    <a:pt x="300710" y="353060"/>
                  </a:lnTo>
                  <a:lnTo>
                    <a:pt x="299478" y="350520"/>
                  </a:lnTo>
                  <a:lnTo>
                    <a:pt x="301701" y="346710"/>
                  </a:lnTo>
                  <a:lnTo>
                    <a:pt x="302653" y="346710"/>
                  </a:lnTo>
                  <a:lnTo>
                    <a:pt x="300596" y="341630"/>
                  </a:lnTo>
                  <a:lnTo>
                    <a:pt x="301802" y="335280"/>
                  </a:lnTo>
                  <a:lnTo>
                    <a:pt x="302183" y="332740"/>
                  </a:lnTo>
                  <a:lnTo>
                    <a:pt x="302209" y="332600"/>
                  </a:lnTo>
                  <a:lnTo>
                    <a:pt x="301688" y="332740"/>
                  </a:lnTo>
                  <a:lnTo>
                    <a:pt x="302488" y="327660"/>
                  </a:lnTo>
                  <a:lnTo>
                    <a:pt x="304355" y="327660"/>
                  </a:lnTo>
                  <a:lnTo>
                    <a:pt x="306641" y="323850"/>
                  </a:lnTo>
                  <a:lnTo>
                    <a:pt x="309486" y="325120"/>
                  </a:lnTo>
                  <a:lnTo>
                    <a:pt x="308216" y="328930"/>
                  </a:lnTo>
                  <a:lnTo>
                    <a:pt x="312445" y="328930"/>
                  </a:lnTo>
                  <a:lnTo>
                    <a:pt x="309930" y="323850"/>
                  </a:lnTo>
                  <a:lnTo>
                    <a:pt x="311289" y="322580"/>
                  </a:lnTo>
                  <a:lnTo>
                    <a:pt x="312737" y="322580"/>
                  </a:lnTo>
                  <a:lnTo>
                    <a:pt x="313740" y="318770"/>
                  </a:lnTo>
                  <a:lnTo>
                    <a:pt x="314413" y="316230"/>
                  </a:lnTo>
                  <a:lnTo>
                    <a:pt x="310578" y="314960"/>
                  </a:lnTo>
                  <a:lnTo>
                    <a:pt x="313207" y="308610"/>
                  </a:lnTo>
                  <a:lnTo>
                    <a:pt x="311797" y="308610"/>
                  </a:lnTo>
                  <a:lnTo>
                    <a:pt x="309257" y="304800"/>
                  </a:lnTo>
                  <a:lnTo>
                    <a:pt x="315023" y="307340"/>
                  </a:lnTo>
                  <a:lnTo>
                    <a:pt x="314236" y="304800"/>
                  </a:lnTo>
                  <a:lnTo>
                    <a:pt x="313448" y="302260"/>
                  </a:lnTo>
                  <a:lnTo>
                    <a:pt x="317728" y="302260"/>
                  </a:lnTo>
                  <a:lnTo>
                    <a:pt x="317639" y="299720"/>
                  </a:lnTo>
                  <a:lnTo>
                    <a:pt x="316941" y="293370"/>
                  </a:lnTo>
                  <a:lnTo>
                    <a:pt x="317728" y="288290"/>
                  </a:lnTo>
                  <a:lnTo>
                    <a:pt x="318719" y="290169"/>
                  </a:lnTo>
                  <a:lnTo>
                    <a:pt x="318643" y="288290"/>
                  </a:lnTo>
                  <a:lnTo>
                    <a:pt x="318592" y="287020"/>
                  </a:lnTo>
                  <a:lnTo>
                    <a:pt x="320332" y="281940"/>
                  </a:lnTo>
                  <a:lnTo>
                    <a:pt x="327571" y="285750"/>
                  </a:lnTo>
                  <a:lnTo>
                    <a:pt x="327317" y="281940"/>
                  </a:lnTo>
                  <a:lnTo>
                    <a:pt x="326580" y="270510"/>
                  </a:lnTo>
                  <a:lnTo>
                    <a:pt x="333654" y="269240"/>
                  </a:lnTo>
                  <a:lnTo>
                    <a:pt x="334873" y="262890"/>
                  </a:lnTo>
                  <a:lnTo>
                    <a:pt x="337616" y="256540"/>
                  </a:lnTo>
                  <a:lnTo>
                    <a:pt x="340893" y="250190"/>
                  </a:lnTo>
                  <a:lnTo>
                    <a:pt x="343141" y="245110"/>
                  </a:lnTo>
                  <a:lnTo>
                    <a:pt x="343700" y="243840"/>
                  </a:lnTo>
                  <a:lnTo>
                    <a:pt x="336626" y="245110"/>
                  </a:lnTo>
                  <a:lnTo>
                    <a:pt x="344538" y="241300"/>
                  </a:lnTo>
                  <a:lnTo>
                    <a:pt x="342938" y="240982"/>
                  </a:lnTo>
                  <a:lnTo>
                    <a:pt x="345389" y="238302"/>
                  </a:lnTo>
                  <a:lnTo>
                    <a:pt x="342074" y="240322"/>
                  </a:lnTo>
                  <a:lnTo>
                    <a:pt x="342201" y="240830"/>
                  </a:lnTo>
                  <a:lnTo>
                    <a:pt x="338302" y="240030"/>
                  </a:lnTo>
                  <a:lnTo>
                    <a:pt x="338734" y="237490"/>
                  </a:lnTo>
                  <a:lnTo>
                    <a:pt x="339140" y="236220"/>
                  </a:lnTo>
                  <a:lnTo>
                    <a:pt x="339585" y="236220"/>
                  </a:lnTo>
                  <a:lnTo>
                    <a:pt x="340309" y="235762"/>
                  </a:lnTo>
                  <a:lnTo>
                    <a:pt x="340855" y="235737"/>
                  </a:lnTo>
                  <a:lnTo>
                    <a:pt x="341960" y="239915"/>
                  </a:lnTo>
                  <a:lnTo>
                    <a:pt x="343077" y="235737"/>
                  </a:lnTo>
                  <a:lnTo>
                    <a:pt x="344030" y="232156"/>
                  </a:lnTo>
                  <a:lnTo>
                    <a:pt x="345643" y="231140"/>
                  </a:lnTo>
                  <a:lnTo>
                    <a:pt x="347992" y="229870"/>
                  </a:lnTo>
                  <a:lnTo>
                    <a:pt x="346214" y="233680"/>
                  </a:lnTo>
                  <a:lnTo>
                    <a:pt x="347649" y="233680"/>
                  </a:lnTo>
                  <a:lnTo>
                    <a:pt x="349326" y="229870"/>
                  </a:lnTo>
                  <a:lnTo>
                    <a:pt x="349885" y="228600"/>
                  </a:lnTo>
                  <a:lnTo>
                    <a:pt x="350964" y="232410"/>
                  </a:lnTo>
                  <a:lnTo>
                    <a:pt x="352831" y="229870"/>
                  </a:lnTo>
                  <a:lnTo>
                    <a:pt x="353758" y="228600"/>
                  </a:lnTo>
                  <a:lnTo>
                    <a:pt x="351320" y="229870"/>
                  </a:lnTo>
                  <a:lnTo>
                    <a:pt x="351294" y="228600"/>
                  </a:lnTo>
                  <a:lnTo>
                    <a:pt x="351269" y="227330"/>
                  </a:lnTo>
                  <a:lnTo>
                    <a:pt x="351243" y="226060"/>
                  </a:lnTo>
                  <a:lnTo>
                    <a:pt x="352920" y="223520"/>
                  </a:lnTo>
                  <a:lnTo>
                    <a:pt x="350202" y="226060"/>
                  </a:lnTo>
                  <a:lnTo>
                    <a:pt x="348818" y="227330"/>
                  </a:lnTo>
                  <a:lnTo>
                    <a:pt x="347497" y="218440"/>
                  </a:lnTo>
                  <a:lnTo>
                    <a:pt x="356146" y="220980"/>
                  </a:lnTo>
                  <a:lnTo>
                    <a:pt x="355523" y="218440"/>
                  </a:lnTo>
                  <a:lnTo>
                    <a:pt x="354584" y="214630"/>
                  </a:lnTo>
                  <a:lnTo>
                    <a:pt x="353644" y="210820"/>
                  </a:lnTo>
                  <a:lnTo>
                    <a:pt x="355460" y="214630"/>
                  </a:lnTo>
                  <a:lnTo>
                    <a:pt x="355104" y="212090"/>
                  </a:lnTo>
                  <a:lnTo>
                    <a:pt x="355168" y="210820"/>
                  </a:lnTo>
                  <a:lnTo>
                    <a:pt x="355371" y="207010"/>
                  </a:lnTo>
                  <a:lnTo>
                    <a:pt x="353949" y="201930"/>
                  </a:lnTo>
                  <a:lnTo>
                    <a:pt x="352590" y="196850"/>
                  </a:lnTo>
                  <a:lnTo>
                    <a:pt x="349300" y="191770"/>
                  </a:lnTo>
                  <a:lnTo>
                    <a:pt x="345719" y="190500"/>
                  </a:lnTo>
                  <a:lnTo>
                    <a:pt x="345884" y="189230"/>
                  </a:lnTo>
                  <a:lnTo>
                    <a:pt x="346621" y="187960"/>
                  </a:lnTo>
                  <a:lnTo>
                    <a:pt x="348361" y="189230"/>
                  </a:lnTo>
                  <a:lnTo>
                    <a:pt x="347713" y="187960"/>
                  </a:lnTo>
                  <a:lnTo>
                    <a:pt x="346417" y="185420"/>
                  </a:lnTo>
                  <a:lnTo>
                    <a:pt x="343992" y="185420"/>
                  </a:lnTo>
                  <a:lnTo>
                    <a:pt x="343992" y="232194"/>
                  </a:lnTo>
                  <a:lnTo>
                    <a:pt x="343471" y="232613"/>
                  </a:lnTo>
                  <a:lnTo>
                    <a:pt x="343636" y="232410"/>
                  </a:lnTo>
                  <a:lnTo>
                    <a:pt x="343992" y="232194"/>
                  </a:lnTo>
                  <a:lnTo>
                    <a:pt x="343992" y="185420"/>
                  </a:lnTo>
                  <a:lnTo>
                    <a:pt x="296049" y="185420"/>
                  </a:lnTo>
                  <a:lnTo>
                    <a:pt x="295427" y="185420"/>
                  </a:lnTo>
                  <a:lnTo>
                    <a:pt x="300837" y="186690"/>
                  </a:lnTo>
                  <a:lnTo>
                    <a:pt x="297459" y="187960"/>
                  </a:lnTo>
                  <a:lnTo>
                    <a:pt x="303847" y="189230"/>
                  </a:lnTo>
                  <a:lnTo>
                    <a:pt x="314350" y="190500"/>
                  </a:lnTo>
                  <a:lnTo>
                    <a:pt x="313994" y="189230"/>
                  </a:lnTo>
                  <a:lnTo>
                    <a:pt x="313245" y="189230"/>
                  </a:lnTo>
                  <a:lnTo>
                    <a:pt x="314096" y="187960"/>
                  </a:lnTo>
                  <a:lnTo>
                    <a:pt x="315683" y="187960"/>
                  </a:lnTo>
                  <a:lnTo>
                    <a:pt x="316712" y="190500"/>
                  </a:lnTo>
                  <a:lnTo>
                    <a:pt x="315937" y="191770"/>
                  </a:lnTo>
                  <a:lnTo>
                    <a:pt x="320357" y="191770"/>
                  </a:lnTo>
                  <a:lnTo>
                    <a:pt x="323811" y="195580"/>
                  </a:lnTo>
                  <a:lnTo>
                    <a:pt x="324650" y="199390"/>
                  </a:lnTo>
                  <a:lnTo>
                    <a:pt x="325577" y="203200"/>
                  </a:lnTo>
                  <a:lnTo>
                    <a:pt x="324332" y="204470"/>
                  </a:lnTo>
                  <a:lnTo>
                    <a:pt x="327507" y="207010"/>
                  </a:lnTo>
                  <a:lnTo>
                    <a:pt x="327190" y="207010"/>
                  </a:lnTo>
                  <a:lnTo>
                    <a:pt x="328422" y="208280"/>
                  </a:lnTo>
                  <a:lnTo>
                    <a:pt x="329450" y="209550"/>
                  </a:lnTo>
                  <a:lnTo>
                    <a:pt x="330225" y="212090"/>
                  </a:lnTo>
                  <a:lnTo>
                    <a:pt x="329438" y="214630"/>
                  </a:lnTo>
                  <a:lnTo>
                    <a:pt x="328383" y="209550"/>
                  </a:lnTo>
                  <a:lnTo>
                    <a:pt x="326517" y="212090"/>
                  </a:lnTo>
                  <a:lnTo>
                    <a:pt x="328383" y="215900"/>
                  </a:lnTo>
                  <a:lnTo>
                    <a:pt x="327469" y="218440"/>
                  </a:lnTo>
                  <a:lnTo>
                    <a:pt x="325081" y="223520"/>
                  </a:lnTo>
                  <a:lnTo>
                    <a:pt x="323634" y="226060"/>
                  </a:lnTo>
                  <a:lnTo>
                    <a:pt x="323761" y="229870"/>
                  </a:lnTo>
                  <a:lnTo>
                    <a:pt x="318681" y="234950"/>
                  </a:lnTo>
                  <a:lnTo>
                    <a:pt x="316090" y="241300"/>
                  </a:lnTo>
                  <a:lnTo>
                    <a:pt x="313893" y="248920"/>
                  </a:lnTo>
                  <a:lnTo>
                    <a:pt x="309930" y="255270"/>
                  </a:lnTo>
                  <a:lnTo>
                    <a:pt x="311835" y="255270"/>
                  </a:lnTo>
                  <a:lnTo>
                    <a:pt x="312851" y="257810"/>
                  </a:lnTo>
                  <a:lnTo>
                    <a:pt x="311670" y="257810"/>
                  </a:lnTo>
                  <a:lnTo>
                    <a:pt x="311937" y="259080"/>
                  </a:lnTo>
                  <a:lnTo>
                    <a:pt x="308000" y="270510"/>
                  </a:lnTo>
                  <a:lnTo>
                    <a:pt x="302361" y="283210"/>
                  </a:lnTo>
                  <a:lnTo>
                    <a:pt x="295998" y="294640"/>
                  </a:lnTo>
                  <a:lnTo>
                    <a:pt x="289890" y="306070"/>
                  </a:lnTo>
                  <a:lnTo>
                    <a:pt x="287248" y="312420"/>
                  </a:lnTo>
                  <a:lnTo>
                    <a:pt x="297700" y="313690"/>
                  </a:lnTo>
                  <a:lnTo>
                    <a:pt x="290791" y="318770"/>
                  </a:lnTo>
                  <a:lnTo>
                    <a:pt x="288328" y="316230"/>
                  </a:lnTo>
                  <a:lnTo>
                    <a:pt x="286677" y="325120"/>
                  </a:lnTo>
                  <a:lnTo>
                    <a:pt x="283464" y="335280"/>
                  </a:lnTo>
                  <a:lnTo>
                    <a:pt x="280149" y="344170"/>
                  </a:lnTo>
                  <a:lnTo>
                    <a:pt x="278231" y="353060"/>
                  </a:lnTo>
                  <a:lnTo>
                    <a:pt x="277723" y="353060"/>
                  </a:lnTo>
                  <a:lnTo>
                    <a:pt x="276758" y="351790"/>
                  </a:lnTo>
                  <a:lnTo>
                    <a:pt x="277190" y="350520"/>
                  </a:lnTo>
                  <a:lnTo>
                    <a:pt x="273926" y="353060"/>
                  </a:lnTo>
                  <a:lnTo>
                    <a:pt x="273710" y="360680"/>
                  </a:lnTo>
                  <a:lnTo>
                    <a:pt x="275640" y="360680"/>
                  </a:lnTo>
                  <a:lnTo>
                    <a:pt x="274739" y="363220"/>
                  </a:lnTo>
                  <a:lnTo>
                    <a:pt x="273735" y="360680"/>
                  </a:lnTo>
                  <a:lnTo>
                    <a:pt x="272338" y="361950"/>
                  </a:lnTo>
                  <a:lnTo>
                    <a:pt x="270027" y="363220"/>
                  </a:lnTo>
                  <a:lnTo>
                    <a:pt x="273075" y="368300"/>
                  </a:lnTo>
                  <a:lnTo>
                    <a:pt x="270192" y="369417"/>
                  </a:lnTo>
                  <a:lnTo>
                    <a:pt x="270256" y="369570"/>
                  </a:lnTo>
                  <a:lnTo>
                    <a:pt x="266661" y="375920"/>
                  </a:lnTo>
                  <a:lnTo>
                    <a:pt x="269951" y="374650"/>
                  </a:lnTo>
                  <a:lnTo>
                    <a:pt x="267119" y="378460"/>
                  </a:lnTo>
                  <a:lnTo>
                    <a:pt x="267855" y="383540"/>
                  </a:lnTo>
                  <a:lnTo>
                    <a:pt x="265150" y="388620"/>
                  </a:lnTo>
                  <a:lnTo>
                    <a:pt x="267500" y="391160"/>
                  </a:lnTo>
                  <a:lnTo>
                    <a:pt x="261785" y="397510"/>
                  </a:lnTo>
                  <a:lnTo>
                    <a:pt x="264160" y="398792"/>
                  </a:lnTo>
                  <a:lnTo>
                    <a:pt x="262928" y="402590"/>
                  </a:lnTo>
                  <a:lnTo>
                    <a:pt x="263613" y="407670"/>
                  </a:lnTo>
                  <a:lnTo>
                    <a:pt x="264210" y="411480"/>
                  </a:lnTo>
                  <a:lnTo>
                    <a:pt x="267131" y="416560"/>
                  </a:lnTo>
                  <a:lnTo>
                    <a:pt x="267296" y="416661"/>
                  </a:lnTo>
                  <a:lnTo>
                    <a:pt x="270865" y="421640"/>
                  </a:lnTo>
                  <a:lnTo>
                    <a:pt x="268160" y="421640"/>
                  </a:lnTo>
                  <a:lnTo>
                    <a:pt x="272262" y="426720"/>
                  </a:lnTo>
                  <a:lnTo>
                    <a:pt x="277964" y="427990"/>
                  </a:lnTo>
                  <a:lnTo>
                    <a:pt x="278193" y="425450"/>
                  </a:lnTo>
                  <a:lnTo>
                    <a:pt x="281381" y="430530"/>
                  </a:lnTo>
                  <a:lnTo>
                    <a:pt x="288112" y="430530"/>
                  </a:lnTo>
                  <a:lnTo>
                    <a:pt x="292709" y="429260"/>
                  </a:lnTo>
                  <a:lnTo>
                    <a:pt x="296418" y="429260"/>
                  </a:lnTo>
                  <a:lnTo>
                    <a:pt x="298945" y="427990"/>
                  </a:lnTo>
                  <a:lnTo>
                    <a:pt x="300977" y="431800"/>
                  </a:lnTo>
                  <a:lnTo>
                    <a:pt x="308292" y="429260"/>
                  </a:lnTo>
                  <a:lnTo>
                    <a:pt x="311835" y="427990"/>
                  </a:lnTo>
                  <a:lnTo>
                    <a:pt x="315379" y="426720"/>
                  </a:lnTo>
                  <a:lnTo>
                    <a:pt x="319201" y="426021"/>
                  </a:lnTo>
                  <a:lnTo>
                    <a:pt x="319849" y="429260"/>
                  </a:lnTo>
                  <a:lnTo>
                    <a:pt x="326390" y="427304"/>
                  </a:lnTo>
                  <a:lnTo>
                    <a:pt x="320421" y="425792"/>
                  </a:lnTo>
                  <a:lnTo>
                    <a:pt x="322249" y="425450"/>
                  </a:lnTo>
                  <a:lnTo>
                    <a:pt x="329107" y="424180"/>
                  </a:lnTo>
                  <a:lnTo>
                    <a:pt x="329107" y="426085"/>
                  </a:lnTo>
                  <a:lnTo>
                    <a:pt x="331444" y="424180"/>
                  </a:lnTo>
                  <a:lnTo>
                    <a:pt x="333006" y="422910"/>
                  </a:lnTo>
                  <a:lnTo>
                    <a:pt x="341617" y="422910"/>
                  </a:lnTo>
                  <a:lnTo>
                    <a:pt x="343877" y="424180"/>
                  </a:lnTo>
                  <a:lnTo>
                    <a:pt x="340512" y="425450"/>
                  </a:lnTo>
                  <a:lnTo>
                    <a:pt x="339826" y="426720"/>
                  </a:lnTo>
                  <a:lnTo>
                    <a:pt x="348284" y="424180"/>
                  </a:lnTo>
                  <a:lnTo>
                    <a:pt x="356501" y="425450"/>
                  </a:lnTo>
                  <a:lnTo>
                    <a:pt x="360235" y="424180"/>
                  </a:lnTo>
                  <a:lnTo>
                    <a:pt x="360553" y="424078"/>
                  </a:lnTo>
                  <a:lnTo>
                    <a:pt x="361391" y="423824"/>
                  </a:lnTo>
                  <a:lnTo>
                    <a:pt x="361581" y="423722"/>
                  </a:lnTo>
                  <a:lnTo>
                    <a:pt x="362991" y="423240"/>
                  </a:lnTo>
                  <a:lnTo>
                    <a:pt x="362432" y="424180"/>
                  </a:lnTo>
                  <a:lnTo>
                    <a:pt x="365988" y="424180"/>
                  </a:lnTo>
                  <a:lnTo>
                    <a:pt x="365658" y="421640"/>
                  </a:lnTo>
                  <a:lnTo>
                    <a:pt x="364236" y="422910"/>
                  </a:lnTo>
                  <a:lnTo>
                    <a:pt x="361607" y="420370"/>
                  </a:lnTo>
                  <a:lnTo>
                    <a:pt x="367042" y="417830"/>
                  </a:lnTo>
                  <a:lnTo>
                    <a:pt x="368935" y="416941"/>
                  </a:lnTo>
                  <a:lnTo>
                    <a:pt x="367779" y="420370"/>
                  </a:lnTo>
                  <a:lnTo>
                    <a:pt x="377583" y="415290"/>
                  </a:lnTo>
                  <a:lnTo>
                    <a:pt x="374078" y="422910"/>
                  </a:lnTo>
                  <a:lnTo>
                    <a:pt x="375056" y="422910"/>
                  </a:lnTo>
                  <a:lnTo>
                    <a:pt x="376212" y="421640"/>
                  </a:lnTo>
                  <a:lnTo>
                    <a:pt x="375894" y="420370"/>
                  </a:lnTo>
                  <a:lnTo>
                    <a:pt x="377380" y="420370"/>
                  </a:lnTo>
                  <a:lnTo>
                    <a:pt x="377913" y="421640"/>
                  </a:lnTo>
                  <a:lnTo>
                    <a:pt x="376542" y="422910"/>
                  </a:lnTo>
                  <a:lnTo>
                    <a:pt x="381863" y="421640"/>
                  </a:lnTo>
                  <a:lnTo>
                    <a:pt x="380822" y="420370"/>
                  </a:lnTo>
                  <a:lnTo>
                    <a:pt x="379780" y="419100"/>
                  </a:lnTo>
                  <a:lnTo>
                    <a:pt x="384683" y="419100"/>
                  </a:lnTo>
                  <a:lnTo>
                    <a:pt x="384733" y="420370"/>
                  </a:lnTo>
                  <a:lnTo>
                    <a:pt x="383781" y="420370"/>
                  </a:lnTo>
                  <a:lnTo>
                    <a:pt x="383349" y="421640"/>
                  </a:lnTo>
                  <a:lnTo>
                    <a:pt x="385686" y="420370"/>
                  </a:lnTo>
                  <a:lnTo>
                    <a:pt x="386854" y="419100"/>
                  </a:lnTo>
                  <a:lnTo>
                    <a:pt x="388035" y="417830"/>
                  </a:lnTo>
                  <a:lnTo>
                    <a:pt x="392239" y="417830"/>
                  </a:lnTo>
                  <a:lnTo>
                    <a:pt x="392036" y="419100"/>
                  </a:lnTo>
                  <a:lnTo>
                    <a:pt x="398424" y="419100"/>
                  </a:lnTo>
                  <a:lnTo>
                    <a:pt x="399351" y="417830"/>
                  </a:lnTo>
                  <a:lnTo>
                    <a:pt x="401218" y="415290"/>
                  </a:lnTo>
                  <a:lnTo>
                    <a:pt x="402145" y="414020"/>
                  </a:lnTo>
                  <a:lnTo>
                    <a:pt x="403072" y="412750"/>
                  </a:lnTo>
                  <a:lnTo>
                    <a:pt x="410997" y="415290"/>
                  </a:lnTo>
                  <a:lnTo>
                    <a:pt x="409028" y="419100"/>
                  </a:lnTo>
                  <a:lnTo>
                    <a:pt x="413766" y="416560"/>
                  </a:lnTo>
                  <a:lnTo>
                    <a:pt x="414451" y="420370"/>
                  </a:lnTo>
                  <a:lnTo>
                    <a:pt x="418566" y="417830"/>
                  </a:lnTo>
                  <a:lnTo>
                    <a:pt x="416750" y="416560"/>
                  </a:lnTo>
                  <a:lnTo>
                    <a:pt x="420433" y="416560"/>
                  </a:lnTo>
                  <a:lnTo>
                    <a:pt x="423456" y="414020"/>
                  </a:lnTo>
                  <a:lnTo>
                    <a:pt x="426707" y="414020"/>
                  </a:lnTo>
                  <a:lnTo>
                    <a:pt x="424103" y="416560"/>
                  </a:lnTo>
                  <a:lnTo>
                    <a:pt x="430923" y="415290"/>
                  </a:lnTo>
                  <a:lnTo>
                    <a:pt x="426935" y="414020"/>
                  </a:lnTo>
                  <a:lnTo>
                    <a:pt x="430491" y="411480"/>
                  </a:lnTo>
                  <a:lnTo>
                    <a:pt x="426186" y="408940"/>
                  </a:lnTo>
                  <a:lnTo>
                    <a:pt x="430631" y="410083"/>
                  </a:lnTo>
                  <a:lnTo>
                    <a:pt x="434822" y="408940"/>
                  </a:lnTo>
                  <a:lnTo>
                    <a:pt x="436626" y="411175"/>
                  </a:lnTo>
                  <a:lnTo>
                    <a:pt x="436130" y="411568"/>
                  </a:lnTo>
                  <a:lnTo>
                    <a:pt x="435368" y="412153"/>
                  </a:lnTo>
                  <a:lnTo>
                    <a:pt x="434581" y="412534"/>
                  </a:lnTo>
                  <a:lnTo>
                    <a:pt x="435927" y="412673"/>
                  </a:lnTo>
                  <a:lnTo>
                    <a:pt x="436968" y="412648"/>
                  </a:lnTo>
                  <a:lnTo>
                    <a:pt x="436905" y="411480"/>
                  </a:lnTo>
                  <a:lnTo>
                    <a:pt x="440385" y="408940"/>
                  </a:lnTo>
                  <a:lnTo>
                    <a:pt x="443179" y="408940"/>
                  </a:lnTo>
                  <a:lnTo>
                    <a:pt x="443890" y="410083"/>
                  </a:lnTo>
                  <a:lnTo>
                    <a:pt x="443953" y="410260"/>
                  </a:lnTo>
                  <a:lnTo>
                    <a:pt x="442912" y="414020"/>
                  </a:lnTo>
                  <a:lnTo>
                    <a:pt x="443433" y="415290"/>
                  </a:lnTo>
                  <a:lnTo>
                    <a:pt x="444982" y="411480"/>
                  </a:lnTo>
                  <a:lnTo>
                    <a:pt x="451954" y="412750"/>
                  </a:lnTo>
                  <a:lnTo>
                    <a:pt x="452640" y="411480"/>
                  </a:lnTo>
                  <a:lnTo>
                    <a:pt x="453288" y="410260"/>
                  </a:lnTo>
                  <a:lnTo>
                    <a:pt x="453377" y="410095"/>
                  </a:lnTo>
                  <a:lnTo>
                    <a:pt x="453390" y="412750"/>
                  </a:lnTo>
                  <a:lnTo>
                    <a:pt x="453694" y="412750"/>
                  </a:lnTo>
                  <a:lnTo>
                    <a:pt x="455002" y="410210"/>
                  </a:lnTo>
                  <a:lnTo>
                    <a:pt x="456730" y="411480"/>
                  </a:lnTo>
                  <a:lnTo>
                    <a:pt x="456996" y="411480"/>
                  </a:lnTo>
                  <a:lnTo>
                    <a:pt x="456831" y="412750"/>
                  </a:lnTo>
                  <a:lnTo>
                    <a:pt x="461848" y="412750"/>
                  </a:lnTo>
                  <a:lnTo>
                    <a:pt x="459930" y="411340"/>
                  </a:lnTo>
                  <a:lnTo>
                    <a:pt x="458406" y="410210"/>
                  </a:lnTo>
                  <a:lnTo>
                    <a:pt x="454952" y="407670"/>
                  </a:lnTo>
                  <a:lnTo>
                    <a:pt x="461010" y="410210"/>
                  </a:lnTo>
                  <a:lnTo>
                    <a:pt x="460781" y="410210"/>
                  </a:lnTo>
                  <a:lnTo>
                    <a:pt x="459930" y="411340"/>
                  </a:lnTo>
                  <a:lnTo>
                    <a:pt x="460121" y="411480"/>
                  </a:lnTo>
                  <a:lnTo>
                    <a:pt x="465721" y="411480"/>
                  </a:lnTo>
                  <a:lnTo>
                    <a:pt x="471182" y="408940"/>
                  </a:lnTo>
                  <a:lnTo>
                    <a:pt x="476059" y="411480"/>
                  </a:lnTo>
                  <a:lnTo>
                    <a:pt x="476770" y="415290"/>
                  </a:lnTo>
                  <a:lnTo>
                    <a:pt x="486384" y="415290"/>
                  </a:lnTo>
                  <a:lnTo>
                    <a:pt x="489673" y="417830"/>
                  </a:lnTo>
                  <a:lnTo>
                    <a:pt x="491515" y="420370"/>
                  </a:lnTo>
                  <a:lnTo>
                    <a:pt x="491375" y="419100"/>
                  </a:lnTo>
                  <a:lnTo>
                    <a:pt x="491007" y="419100"/>
                  </a:lnTo>
                  <a:lnTo>
                    <a:pt x="493369" y="416560"/>
                  </a:lnTo>
                  <a:lnTo>
                    <a:pt x="493750" y="419100"/>
                  </a:lnTo>
                  <a:lnTo>
                    <a:pt x="493903" y="420370"/>
                  </a:lnTo>
                  <a:lnTo>
                    <a:pt x="493953" y="423240"/>
                  </a:lnTo>
                  <a:lnTo>
                    <a:pt x="493788" y="424180"/>
                  </a:lnTo>
                  <a:lnTo>
                    <a:pt x="495642" y="425450"/>
                  </a:lnTo>
                  <a:lnTo>
                    <a:pt x="494893" y="425450"/>
                  </a:lnTo>
                  <a:lnTo>
                    <a:pt x="493280" y="426300"/>
                  </a:lnTo>
                  <a:lnTo>
                    <a:pt x="494207" y="430530"/>
                  </a:lnTo>
                  <a:lnTo>
                    <a:pt x="497916" y="433070"/>
                  </a:lnTo>
                  <a:lnTo>
                    <a:pt x="500634" y="440690"/>
                  </a:lnTo>
                  <a:lnTo>
                    <a:pt x="499097" y="440690"/>
                  </a:lnTo>
                  <a:lnTo>
                    <a:pt x="498208" y="443230"/>
                  </a:lnTo>
                  <a:lnTo>
                    <a:pt x="499071" y="448310"/>
                  </a:lnTo>
                  <a:lnTo>
                    <a:pt x="498386" y="450850"/>
                  </a:lnTo>
                  <a:lnTo>
                    <a:pt x="499846" y="452120"/>
                  </a:lnTo>
                  <a:lnTo>
                    <a:pt x="499554" y="454660"/>
                  </a:lnTo>
                  <a:lnTo>
                    <a:pt x="501650" y="453390"/>
                  </a:lnTo>
                  <a:lnTo>
                    <a:pt x="498513" y="461010"/>
                  </a:lnTo>
                  <a:lnTo>
                    <a:pt x="499757" y="474980"/>
                  </a:lnTo>
                  <a:lnTo>
                    <a:pt x="497052" y="481215"/>
                  </a:lnTo>
                  <a:lnTo>
                    <a:pt x="496023" y="478790"/>
                  </a:lnTo>
                  <a:lnTo>
                    <a:pt x="496011" y="481215"/>
                  </a:lnTo>
                  <a:lnTo>
                    <a:pt x="496468" y="487680"/>
                  </a:lnTo>
                  <a:lnTo>
                    <a:pt x="498030" y="487680"/>
                  </a:lnTo>
                  <a:lnTo>
                    <a:pt x="500062" y="485140"/>
                  </a:lnTo>
                  <a:lnTo>
                    <a:pt x="501396" y="486410"/>
                  </a:lnTo>
                  <a:lnTo>
                    <a:pt x="502285" y="488950"/>
                  </a:lnTo>
                  <a:lnTo>
                    <a:pt x="502094" y="491490"/>
                  </a:lnTo>
                  <a:lnTo>
                    <a:pt x="500837" y="487680"/>
                  </a:lnTo>
                  <a:lnTo>
                    <a:pt x="498221" y="490220"/>
                  </a:lnTo>
                  <a:lnTo>
                    <a:pt x="496735" y="492760"/>
                  </a:lnTo>
                  <a:lnTo>
                    <a:pt x="497497" y="491490"/>
                  </a:lnTo>
                  <a:lnTo>
                    <a:pt x="498259" y="492760"/>
                  </a:lnTo>
                  <a:lnTo>
                    <a:pt x="499021" y="492760"/>
                  </a:lnTo>
                  <a:lnTo>
                    <a:pt x="494334" y="496570"/>
                  </a:lnTo>
                  <a:lnTo>
                    <a:pt x="503809" y="494030"/>
                  </a:lnTo>
                  <a:lnTo>
                    <a:pt x="500380" y="499110"/>
                  </a:lnTo>
                  <a:lnTo>
                    <a:pt x="499135" y="499110"/>
                  </a:lnTo>
                  <a:lnTo>
                    <a:pt x="499567" y="500380"/>
                  </a:lnTo>
                  <a:lnTo>
                    <a:pt x="501065" y="502920"/>
                  </a:lnTo>
                  <a:lnTo>
                    <a:pt x="500468" y="505460"/>
                  </a:lnTo>
                  <a:lnTo>
                    <a:pt x="497611" y="505460"/>
                  </a:lnTo>
                  <a:lnTo>
                    <a:pt x="499402" y="502920"/>
                  </a:lnTo>
                  <a:lnTo>
                    <a:pt x="497116" y="502920"/>
                  </a:lnTo>
                  <a:lnTo>
                    <a:pt x="496976" y="505460"/>
                  </a:lnTo>
                  <a:lnTo>
                    <a:pt x="501777" y="509270"/>
                  </a:lnTo>
                  <a:lnTo>
                    <a:pt x="498729" y="511810"/>
                  </a:lnTo>
                  <a:lnTo>
                    <a:pt x="498081" y="510540"/>
                  </a:lnTo>
                  <a:lnTo>
                    <a:pt x="498259" y="508000"/>
                  </a:lnTo>
                  <a:lnTo>
                    <a:pt x="497624" y="506730"/>
                  </a:lnTo>
                  <a:lnTo>
                    <a:pt x="494055" y="510540"/>
                  </a:lnTo>
                  <a:lnTo>
                    <a:pt x="494855" y="510540"/>
                  </a:lnTo>
                  <a:lnTo>
                    <a:pt x="494093" y="513080"/>
                  </a:lnTo>
                  <a:lnTo>
                    <a:pt x="492188" y="518160"/>
                  </a:lnTo>
                  <a:lnTo>
                    <a:pt x="493217" y="516890"/>
                  </a:lnTo>
                  <a:lnTo>
                    <a:pt x="500087" y="520700"/>
                  </a:lnTo>
                  <a:lnTo>
                    <a:pt x="493750" y="524510"/>
                  </a:lnTo>
                  <a:lnTo>
                    <a:pt x="494182" y="525157"/>
                  </a:lnTo>
                  <a:lnTo>
                    <a:pt x="495096" y="528320"/>
                  </a:lnTo>
                  <a:lnTo>
                    <a:pt x="496290" y="528320"/>
                  </a:lnTo>
                  <a:lnTo>
                    <a:pt x="497141" y="529590"/>
                  </a:lnTo>
                  <a:lnTo>
                    <a:pt x="495465" y="529590"/>
                  </a:lnTo>
                  <a:lnTo>
                    <a:pt x="491337" y="529590"/>
                  </a:lnTo>
                  <a:lnTo>
                    <a:pt x="490156" y="532130"/>
                  </a:lnTo>
                  <a:lnTo>
                    <a:pt x="489331" y="530860"/>
                  </a:lnTo>
                  <a:lnTo>
                    <a:pt x="490093" y="532130"/>
                  </a:lnTo>
                  <a:lnTo>
                    <a:pt x="491629" y="534670"/>
                  </a:lnTo>
                  <a:lnTo>
                    <a:pt x="486918" y="535940"/>
                  </a:lnTo>
                  <a:lnTo>
                    <a:pt x="490296" y="539750"/>
                  </a:lnTo>
                  <a:lnTo>
                    <a:pt x="489254" y="539750"/>
                  </a:lnTo>
                  <a:lnTo>
                    <a:pt x="489585" y="541020"/>
                  </a:lnTo>
                  <a:lnTo>
                    <a:pt x="490512" y="541020"/>
                  </a:lnTo>
                  <a:lnTo>
                    <a:pt x="493496" y="546100"/>
                  </a:lnTo>
                  <a:lnTo>
                    <a:pt x="485140" y="552450"/>
                  </a:lnTo>
                  <a:lnTo>
                    <a:pt x="489204" y="560070"/>
                  </a:lnTo>
                  <a:lnTo>
                    <a:pt x="490550" y="567690"/>
                  </a:lnTo>
                  <a:lnTo>
                    <a:pt x="493864" y="568960"/>
                  </a:lnTo>
                  <a:lnTo>
                    <a:pt x="495020" y="574040"/>
                  </a:lnTo>
                  <a:lnTo>
                    <a:pt x="493191" y="576580"/>
                  </a:lnTo>
                  <a:lnTo>
                    <a:pt x="491451" y="572770"/>
                  </a:lnTo>
                  <a:lnTo>
                    <a:pt x="489661" y="575310"/>
                  </a:lnTo>
                  <a:lnTo>
                    <a:pt x="489699" y="577850"/>
                  </a:lnTo>
                  <a:lnTo>
                    <a:pt x="490575" y="581660"/>
                  </a:lnTo>
                  <a:lnTo>
                    <a:pt x="489737" y="580390"/>
                  </a:lnTo>
                  <a:lnTo>
                    <a:pt x="488950" y="581660"/>
                  </a:lnTo>
                  <a:lnTo>
                    <a:pt x="487705" y="581660"/>
                  </a:lnTo>
                  <a:lnTo>
                    <a:pt x="487743" y="584200"/>
                  </a:lnTo>
                  <a:lnTo>
                    <a:pt x="489953" y="584200"/>
                  </a:lnTo>
                  <a:lnTo>
                    <a:pt x="490194" y="582930"/>
                  </a:lnTo>
                  <a:lnTo>
                    <a:pt x="494360" y="585470"/>
                  </a:lnTo>
                  <a:lnTo>
                    <a:pt x="492772" y="582930"/>
                  </a:lnTo>
                  <a:lnTo>
                    <a:pt x="491197" y="580390"/>
                  </a:lnTo>
                  <a:lnTo>
                    <a:pt x="492404" y="579120"/>
                  </a:lnTo>
                  <a:lnTo>
                    <a:pt x="494880" y="579120"/>
                  </a:lnTo>
                  <a:lnTo>
                    <a:pt x="495325" y="581660"/>
                  </a:lnTo>
                  <a:lnTo>
                    <a:pt x="496963" y="579120"/>
                  </a:lnTo>
                  <a:lnTo>
                    <a:pt x="497776" y="577850"/>
                  </a:lnTo>
                  <a:lnTo>
                    <a:pt x="494055" y="577850"/>
                  </a:lnTo>
                  <a:lnTo>
                    <a:pt x="496697" y="576580"/>
                  </a:lnTo>
                  <a:lnTo>
                    <a:pt x="497078" y="575310"/>
                  </a:lnTo>
                  <a:lnTo>
                    <a:pt x="496430" y="572770"/>
                  </a:lnTo>
                  <a:lnTo>
                    <a:pt x="497293" y="574040"/>
                  </a:lnTo>
                  <a:lnTo>
                    <a:pt x="499465" y="572808"/>
                  </a:lnTo>
                  <a:lnTo>
                    <a:pt x="501738" y="568960"/>
                  </a:lnTo>
                  <a:lnTo>
                    <a:pt x="496303" y="565150"/>
                  </a:lnTo>
                  <a:lnTo>
                    <a:pt x="499783" y="563880"/>
                  </a:lnTo>
                  <a:lnTo>
                    <a:pt x="499999" y="565150"/>
                  </a:lnTo>
                  <a:lnTo>
                    <a:pt x="499262" y="557530"/>
                  </a:lnTo>
                  <a:lnTo>
                    <a:pt x="496900" y="563880"/>
                  </a:lnTo>
                  <a:lnTo>
                    <a:pt x="493699" y="557530"/>
                  </a:lnTo>
                  <a:lnTo>
                    <a:pt x="501904" y="554990"/>
                  </a:lnTo>
                  <a:lnTo>
                    <a:pt x="498792" y="553720"/>
                  </a:lnTo>
                  <a:lnTo>
                    <a:pt x="499110" y="552348"/>
                  </a:lnTo>
                  <a:lnTo>
                    <a:pt x="497293" y="549910"/>
                  </a:lnTo>
                  <a:lnTo>
                    <a:pt x="498716" y="548792"/>
                  </a:lnTo>
                  <a:lnTo>
                    <a:pt x="498703" y="548640"/>
                  </a:lnTo>
                  <a:lnTo>
                    <a:pt x="498906" y="548640"/>
                  </a:lnTo>
                  <a:lnTo>
                    <a:pt x="500532" y="547370"/>
                  </a:lnTo>
                  <a:lnTo>
                    <a:pt x="496900" y="539750"/>
                  </a:lnTo>
                  <a:lnTo>
                    <a:pt x="498868" y="539750"/>
                  </a:lnTo>
                  <a:lnTo>
                    <a:pt x="498551" y="538480"/>
                  </a:lnTo>
                  <a:lnTo>
                    <a:pt x="499757" y="538480"/>
                  </a:lnTo>
                  <a:lnTo>
                    <a:pt x="504101" y="538480"/>
                  </a:lnTo>
                  <a:lnTo>
                    <a:pt x="498043" y="534670"/>
                  </a:lnTo>
                  <a:lnTo>
                    <a:pt x="500875" y="530860"/>
                  </a:lnTo>
                  <a:lnTo>
                    <a:pt x="503580" y="532130"/>
                  </a:lnTo>
                  <a:lnTo>
                    <a:pt x="501777" y="535940"/>
                  </a:lnTo>
                  <a:lnTo>
                    <a:pt x="504634" y="532130"/>
                  </a:lnTo>
                  <a:lnTo>
                    <a:pt x="500062" y="529590"/>
                  </a:lnTo>
                  <a:lnTo>
                    <a:pt x="506310" y="525780"/>
                  </a:lnTo>
                  <a:lnTo>
                    <a:pt x="505980" y="524510"/>
                  </a:lnTo>
                  <a:lnTo>
                    <a:pt x="505650" y="523240"/>
                  </a:lnTo>
                  <a:lnTo>
                    <a:pt x="501891" y="521970"/>
                  </a:lnTo>
                  <a:lnTo>
                    <a:pt x="504672" y="516890"/>
                  </a:lnTo>
                  <a:lnTo>
                    <a:pt x="503872" y="511810"/>
                  </a:lnTo>
                  <a:lnTo>
                    <a:pt x="505117" y="511810"/>
                  </a:lnTo>
                  <a:lnTo>
                    <a:pt x="506336" y="505460"/>
                  </a:lnTo>
                  <a:lnTo>
                    <a:pt x="506818" y="502920"/>
                  </a:lnTo>
                  <a:lnTo>
                    <a:pt x="508609" y="499110"/>
                  </a:lnTo>
                  <a:lnTo>
                    <a:pt x="509231" y="499110"/>
                  </a:lnTo>
                  <a:lnTo>
                    <a:pt x="505485" y="497840"/>
                  </a:lnTo>
                  <a:lnTo>
                    <a:pt x="506361" y="494030"/>
                  </a:lnTo>
                  <a:lnTo>
                    <a:pt x="506653" y="492760"/>
                  </a:lnTo>
                  <a:lnTo>
                    <a:pt x="506171" y="490220"/>
                  </a:lnTo>
                  <a:lnTo>
                    <a:pt x="508457" y="490220"/>
                  </a:lnTo>
                  <a:lnTo>
                    <a:pt x="510146" y="492760"/>
                  </a:lnTo>
                  <a:lnTo>
                    <a:pt x="510425" y="490220"/>
                  </a:lnTo>
                  <a:lnTo>
                    <a:pt x="509282" y="488950"/>
                  </a:lnTo>
                  <a:lnTo>
                    <a:pt x="508711" y="487680"/>
                  </a:lnTo>
                  <a:lnTo>
                    <a:pt x="508482" y="485140"/>
                  </a:lnTo>
                  <a:lnTo>
                    <a:pt x="511276" y="486410"/>
                  </a:lnTo>
                  <a:lnTo>
                    <a:pt x="511352" y="485140"/>
                  </a:lnTo>
                  <a:lnTo>
                    <a:pt x="511505" y="482600"/>
                  </a:lnTo>
                  <a:lnTo>
                    <a:pt x="510806" y="481330"/>
                  </a:lnTo>
                  <a:lnTo>
                    <a:pt x="508685" y="477520"/>
                  </a:lnTo>
                  <a:lnTo>
                    <a:pt x="509308" y="476250"/>
                  </a:lnTo>
                  <a:lnTo>
                    <a:pt x="511136" y="472440"/>
                  </a:lnTo>
                  <a:lnTo>
                    <a:pt x="508495" y="472440"/>
                  </a:lnTo>
                  <a:lnTo>
                    <a:pt x="503288" y="476250"/>
                  </a:lnTo>
                  <a:lnTo>
                    <a:pt x="502056" y="471170"/>
                  </a:lnTo>
                  <a:lnTo>
                    <a:pt x="506006" y="471170"/>
                  </a:lnTo>
                  <a:lnTo>
                    <a:pt x="506450" y="472440"/>
                  </a:lnTo>
                  <a:lnTo>
                    <a:pt x="506310" y="471170"/>
                  </a:lnTo>
                  <a:lnTo>
                    <a:pt x="505421" y="469900"/>
                  </a:lnTo>
                  <a:lnTo>
                    <a:pt x="506120" y="469900"/>
                  </a:lnTo>
                  <a:lnTo>
                    <a:pt x="508330" y="472440"/>
                  </a:lnTo>
                  <a:lnTo>
                    <a:pt x="509638" y="469900"/>
                  </a:lnTo>
                  <a:lnTo>
                    <a:pt x="506425" y="469900"/>
                  </a:lnTo>
                  <a:lnTo>
                    <a:pt x="506844" y="468630"/>
                  </a:lnTo>
                  <a:lnTo>
                    <a:pt x="508901" y="468630"/>
                  </a:lnTo>
                  <a:lnTo>
                    <a:pt x="508457" y="467360"/>
                  </a:lnTo>
                  <a:lnTo>
                    <a:pt x="510044" y="467360"/>
                  </a:lnTo>
                  <a:lnTo>
                    <a:pt x="510159" y="468274"/>
                  </a:lnTo>
                  <a:lnTo>
                    <a:pt x="510374" y="467360"/>
                  </a:lnTo>
                  <a:lnTo>
                    <a:pt x="511810" y="464820"/>
                  </a:lnTo>
                  <a:lnTo>
                    <a:pt x="510679" y="464820"/>
                  </a:lnTo>
                  <a:lnTo>
                    <a:pt x="510667" y="458470"/>
                  </a:lnTo>
                  <a:lnTo>
                    <a:pt x="513105" y="461010"/>
                  </a:lnTo>
                  <a:lnTo>
                    <a:pt x="514311" y="458470"/>
                  </a:lnTo>
                  <a:lnTo>
                    <a:pt x="512940" y="457200"/>
                  </a:lnTo>
                  <a:lnTo>
                    <a:pt x="514527" y="454660"/>
                  </a:lnTo>
                  <a:close/>
                </a:path>
                <a:path w="725804" h="616585">
                  <a:moveTo>
                    <a:pt x="563549" y="130136"/>
                  </a:moveTo>
                  <a:lnTo>
                    <a:pt x="563321" y="129933"/>
                  </a:lnTo>
                  <a:lnTo>
                    <a:pt x="563143" y="129819"/>
                  </a:lnTo>
                  <a:lnTo>
                    <a:pt x="563270" y="130022"/>
                  </a:lnTo>
                  <a:lnTo>
                    <a:pt x="563549" y="130136"/>
                  </a:lnTo>
                  <a:close/>
                </a:path>
                <a:path w="725804" h="616585">
                  <a:moveTo>
                    <a:pt x="586016" y="117741"/>
                  </a:moveTo>
                  <a:lnTo>
                    <a:pt x="584492" y="116700"/>
                  </a:lnTo>
                  <a:lnTo>
                    <a:pt x="584530" y="117030"/>
                  </a:lnTo>
                  <a:lnTo>
                    <a:pt x="586016" y="117741"/>
                  </a:lnTo>
                  <a:close/>
                </a:path>
                <a:path w="725804" h="616585">
                  <a:moveTo>
                    <a:pt x="621322" y="295389"/>
                  </a:moveTo>
                  <a:lnTo>
                    <a:pt x="621118" y="295211"/>
                  </a:lnTo>
                  <a:lnTo>
                    <a:pt x="621322" y="295389"/>
                  </a:lnTo>
                  <a:close/>
                </a:path>
                <a:path w="725804" h="616585">
                  <a:moveTo>
                    <a:pt x="622173" y="291312"/>
                  </a:moveTo>
                  <a:lnTo>
                    <a:pt x="618070" y="292544"/>
                  </a:lnTo>
                  <a:lnTo>
                    <a:pt x="621017" y="295109"/>
                  </a:lnTo>
                  <a:lnTo>
                    <a:pt x="620636" y="294005"/>
                  </a:lnTo>
                  <a:lnTo>
                    <a:pt x="622173" y="291312"/>
                  </a:lnTo>
                  <a:close/>
                </a:path>
                <a:path w="725804" h="616585">
                  <a:moveTo>
                    <a:pt x="622465" y="291236"/>
                  </a:moveTo>
                  <a:lnTo>
                    <a:pt x="622325" y="291058"/>
                  </a:lnTo>
                  <a:lnTo>
                    <a:pt x="622173" y="291312"/>
                  </a:lnTo>
                  <a:lnTo>
                    <a:pt x="622465" y="291236"/>
                  </a:lnTo>
                  <a:close/>
                </a:path>
                <a:path w="725804" h="616585">
                  <a:moveTo>
                    <a:pt x="622782" y="290271"/>
                  </a:moveTo>
                  <a:lnTo>
                    <a:pt x="620407" y="288848"/>
                  </a:lnTo>
                  <a:lnTo>
                    <a:pt x="622325" y="291058"/>
                  </a:lnTo>
                  <a:lnTo>
                    <a:pt x="622782" y="290271"/>
                  </a:lnTo>
                  <a:close/>
                </a:path>
                <a:path w="725804" h="616585">
                  <a:moveTo>
                    <a:pt x="633183" y="515454"/>
                  </a:moveTo>
                  <a:lnTo>
                    <a:pt x="633120" y="515023"/>
                  </a:lnTo>
                  <a:lnTo>
                    <a:pt x="633082" y="514578"/>
                  </a:lnTo>
                  <a:lnTo>
                    <a:pt x="633095" y="514146"/>
                  </a:lnTo>
                  <a:lnTo>
                    <a:pt x="633018" y="514743"/>
                  </a:lnTo>
                  <a:lnTo>
                    <a:pt x="633056" y="515162"/>
                  </a:lnTo>
                  <a:lnTo>
                    <a:pt x="633183" y="515454"/>
                  </a:lnTo>
                  <a:close/>
                </a:path>
                <a:path w="725804" h="616585">
                  <a:moveTo>
                    <a:pt x="633996" y="517728"/>
                  </a:moveTo>
                  <a:lnTo>
                    <a:pt x="633755" y="517271"/>
                  </a:lnTo>
                  <a:lnTo>
                    <a:pt x="633590" y="516864"/>
                  </a:lnTo>
                  <a:lnTo>
                    <a:pt x="633425" y="516407"/>
                  </a:lnTo>
                  <a:lnTo>
                    <a:pt x="632879" y="516382"/>
                  </a:lnTo>
                  <a:lnTo>
                    <a:pt x="633120" y="516953"/>
                  </a:lnTo>
                  <a:lnTo>
                    <a:pt x="633488" y="517359"/>
                  </a:lnTo>
                  <a:lnTo>
                    <a:pt x="633996" y="517728"/>
                  </a:lnTo>
                  <a:close/>
                </a:path>
                <a:path w="725804" h="616585">
                  <a:moveTo>
                    <a:pt x="645248" y="512508"/>
                  </a:moveTo>
                  <a:lnTo>
                    <a:pt x="645160" y="512381"/>
                  </a:lnTo>
                  <a:lnTo>
                    <a:pt x="645045" y="512203"/>
                  </a:lnTo>
                  <a:lnTo>
                    <a:pt x="644918" y="512038"/>
                  </a:lnTo>
                  <a:lnTo>
                    <a:pt x="645248" y="512508"/>
                  </a:lnTo>
                  <a:close/>
                </a:path>
                <a:path w="725804" h="616585">
                  <a:moveTo>
                    <a:pt x="652500" y="506755"/>
                  </a:moveTo>
                  <a:lnTo>
                    <a:pt x="649630" y="505942"/>
                  </a:lnTo>
                  <a:lnTo>
                    <a:pt x="648373" y="506539"/>
                  </a:lnTo>
                  <a:lnTo>
                    <a:pt x="646950" y="506933"/>
                  </a:lnTo>
                  <a:lnTo>
                    <a:pt x="646836" y="507911"/>
                  </a:lnTo>
                  <a:lnTo>
                    <a:pt x="646861" y="509778"/>
                  </a:lnTo>
                  <a:lnTo>
                    <a:pt x="649084" y="509409"/>
                  </a:lnTo>
                  <a:lnTo>
                    <a:pt x="649605" y="508241"/>
                  </a:lnTo>
                  <a:lnTo>
                    <a:pt x="651014" y="507377"/>
                  </a:lnTo>
                  <a:lnTo>
                    <a:pt x="652500" y="506755"/>
                  </a:lnTo>
                  <a:close/>
                </a:path>
                <a:path w="725804" h="616585">
                  <a:moveTo>
                    <a:pt x="654862" y="516559"/>
                  </a:moveTo>
                  <a:lnTo>
                    <a:pt x="654481" y="516216"/>
                  </a:lnTo>
                  <a:lnTo>
                    <a:pt x="654786" y="515467"/>
                  </a:lnTo>
                  <a:lnTo>
                    <a:pt x="654634" y="514324"/>
                  </a:lnTo>
                  <a:lnTo>
                    <a:pt x="654558" y="513245"/>
                  </a:lnTo>
                  <a:lnTo>
                    <a:pt x="653592" y="511568"/>
                  </a:lnTo>
                  <a:lnTo>
                    <a:pt x="652106" y="511797"/>
                  </a:lnTo>
                  <a:lnTo>
                    <a:pt x="652526" y="514286"/>
                  </a:lnTo>
                  <a:lnTo>
                    <a:pt x="651510" y="515378"/>
                  </a:lnTo>
                  <a:lnTo>
                    <a:pt x="651116" y="517067"/>
                  </a:lnTo>
                  <a:lnTo>
                    <a:pt x="651319" y="517969"/>
                  </a:lnTo>
                  <a:lnTo>
                    <a:pt x="651725" y="519442"/>
                  </a:lnTo>
                  <a:lnTo>
                    <a:pt x="650849" y="519404"/>
                  </a:lnTo>
                  <a:lnTo>
                    <a:pt x="650316" y="518566"/>
                  </a:lnTo>
                  <a:lnTo>
                    <a:pt x="649782" y="518185"/>
                  </a:lnTo>
                  <a:lnTo>
                    <a:pt x="650913" y="519823"/>
                  </a:lnTo>
                  <a:lnTo>
                    <a:pt x="651217" y="523608"/>
                  </a:lnTo>
                  <a:lnTo>
                    <a:pt x="654431" y="524903"/>
                  </a:lnTo>
                  <a:lnTo>
                    <a:pt x="653326" y="521144"/>
                  </a:lnTo>
                  <a:lnTo>
                    <a:pt x="654723" y="521474"/>
                  </a:lnTo>
                  <a:lnTo>
                    <a:pt x="651929" y="518185"/>
                  </a:lnTo>
                  <a:lnTo>
                    <a:pt x="652030" y="517080"/>
                  </a:lnTo>
                  <a:lnTo>
                    <a:pt x="653630" y="516216"/>
                  </a:lnTo>
                  <a:lnTo>
                    <a:pt x="654862" y="516559"/>
                  </a:lnTo>
                  <a:close/>
                </a:path>
                <a:path w="725804" h="616585">
                  <a:moveTo>
                    <a:pt x="660831" y="489000"/>
                  </a:moveTo>
                  <a:lnTo>
                    <a:pt x="658228" y="487641"/>
                  </a:lnTo>
                  <a:lnTo>
                    <a:pt x="657136" y="486956"/>
                  </a:lnTo>
                  <a:lnTo>
                    <a:pt x="658139" y="487680"/>
                  </a:lnTo>
                  <a:lnTo>
                    <a:pt x="658533" y="488188"/>
                  </a:lnTo>
                  <a:lnTo>
                    <a:pt x="658583" y="488607"/>
                  </a:lnTo>
                  <a:lnTo>
                    <a:pt x="659091" y="488848"/>
                  </a:lnTo>
                  <a:lnTo>
                    <a:pt x="659726" y="489077"/>
                  </a:lnTo>
                  <a:lnTo>
                    <a:pt x="660552" y="489318"/>
                  </a:lnTo>
                  <a:lnTo>
                    <a:pt x="660831" y="489000"/>
                  </a:lnTo>
                  <a:close/>
                </a:path>
                <a:path w="725804" h="616585">
                  <a:moveTo>
                    <a:pt x="668439" y="474395"/>
                  </a:moveTo>
                  <a:lnTo>
                    <a:pt x="667473" y="473100"/>
                  </a:lnTo>
                  <a:lnTo>
                    <a:pt x="667308" y="473494"/>
                  </a:lnTo>
                  <a:lnTo>
                    <a:pt x="668439" y="474395"/>
                  </a:lnTo>
                  <a:close/>
                </a:path>
                <a:path w="725804" h="616585">
                  <a:moveTo>
                    <a:pt x="674395" y="462229"/>
                  </a:moveTo>
                  <a:lnTo>
                    <a:pt x="674052" y="462064"/>
                  </a:lnTo>
                  <a:lnTo>
                    <a:pt x="673696" y="461987"/>
                  </a:lnTo>
                  <a:lnTo>
                    <a:pt x="673366" y="461924"/>
                  </a:lnTo>
                  <a:lnTo>
                    <a:pt x="673773" y="462089"/>
                  </a:lnTo>
                  <a:lnTo>
                    <a:pt x="674141" y="462191"/>
                  </a:lnTo>
                  <a:lnTo>
                    <a:pt x="674395" y="462229"/>
                  </a:lnTo>
                  <a:close/>
                </a:path>
                <a:path w="725804" h="616585">
                  <a:moveTo>
                    <a:pt x="674598" y="451091"/>
                  </a:moveTo>
                  <a:lnTo>
                    <a:pt x="673976" y="451408"/>
                  </a:lnTo>
                  <a:lnTo>
                    <a:pt x="674255" y="451370"/>
                  </a:lnTo>
                  <a:lnTo>
                    <a:pt x="674446" y="451256"/>
                  </a:lnTo>
                  <a:lnTo>
                    <a:pt x="674598" y="451091"/>
                  </a:lnTo>
                  <a:close/>
                </a:path>
                <a:path w="725804" h="616585">
                  <a:moveTo>
                    <a:pt x="676160" y="450278"/>
                  </a:moveTo>
                  <a:lnTo>
                    <a:pt x="675182" y="449719"/>
                  </a:lnTo>
                  <a:lnTo>
                    <a:pt x="675106" y="450583"/>
                  </a:lnTo>
                  <a:lnTo>
                    <a:pt x="674598" y="451091"/>
                  </a:lnTo>
                  <a:lnTo>
                    <a:pt x="676160" y="450278"/>
                  </a:lnTo>
                  <a:close/>
                </a:path>
                <a:path w="725804" h="616585">
                  <a:moveTo>
                    <a:pt x="698639" y="405472"/>
                  </a:moveTo>
                  <a:lnTo>
                    <a:pt x="698588" y="405041"/>
                  </a:lnTo>
                  <a:lnTo>
                    <a:pt x="698525" y="404672"/>
                  </a:lnTo>
                  <a:lnTo>
                    <a:pt x="698220" y="404634"/>
                  </a:lnTo>
                  <a:lnTo>
                    <a:pt x="698131" y="405028"/>
                  </a:lnTo>
                  <a:lnTo>
                    <a:pt x="698373" y="405333"/>
                  </a:lnTo>
                  <a:lnTo>
                    <a:pt x="698639" y="405472"/>
                  </a:lnTo>
                  <a:close/>
                </a:path>
                <a:path w="725804" h="616585">
                  <a:moveTo>
                    <a:pt x="705612" y="398399"/>
                  </a:moveTo>
                  <a:lnTo>
                    <a:pt x="705421" y="398170"/>
                  </a:lnTo>
                  <a:lnTo>
                    <a:pt x="705243" y="398322"/>
                  </a:lnTo>
                  <a:lnTo>
                    <a:pt x="704989" y="398551"/>
                  </a:lnTo>
                  <a:lnTo>
                    <a:pt x="705358" y="398513"/>
                  </a:lnTo>
                  <a:lnTo>
                    <a:pt x="705612" y="398399"/>
                  </a:lnTo>
                  <a:close/>
                </a:path>
                <a:path w="725804" h="616585">
                  <a:moveTo>
                    <a:pt x="705802" y="312305"/>
                  </a:moveTo>
                  <a:lnTo>
                    <a:pt x="705472" y="311365"/>
                  </a:lnTo>
                  <a:lnTo>
                    <a:pt x="705408" y="311607"/>
                  </a:lnTo>
                  <a:lnTo>
                    <a:pt x="705345" y="311810"/>
                  </a:lnTo>
                  <a:lnTo>
                    <a:pt x="705294" y="312026"/>
                  </a:lnTo>
                  <a:lnTo>
                    <a:pt x="705802" y="312305"/>
                  </a:lnTo>
                  <a:close/>
                </a:path>
                <a:path w="725804" h="616585">
                  <a:moveTo>
                    <a:pt x="714984" y="373100"/>
                  </a:moveTo>
                  <a:lnTo>
                    <a:pt x="714616" y="373265"/>
                  </a:lnTo>
                  <a:lnTo>
                    <a:pt x="714451" y="373443"/>
                  </a:lnTo>
                  <a:lnTo>
                    <a:pt x="714336" y="373621"/>
                  </a:lnTo>
                  <a:lnTo>
                    <a:pt x="714984" y="373100"/>
                  </a:lnTo>
                  <a:close/>
                </a:path>
                <a:path w="725804" h="616585">
                  <a:moveTo>
                    <a:pt x="715784" y="385318"/>
                  </a:moveTo>
                  <a:lnTo>
                    <a:pt x="715695" y="384987"/>
                  </a:lnTo>
                  <a:lnTo>
                    <a:pt x="715733" y="385572"/>
                  </a:lnTo>
                  <a:lnTo>
                    <a:pt x="715784" y="385318"/>
                  </a:lnTo>
                  <a:close/>
                </a:path>
                <a:path w="725804" h="616585">
                  <a:moveTo>
                    <a:pt x="716546" y="324916"/>
                  </a:moveTo>
                  <a:lnTo>
                    <a:pt x="716432" y="325589"/>
                  </a:lnTo>
                  <a:lnTo>
                    <a:pt x="716546" y="325107"/>
                  </a:lnTo>
                  <a:lnTo>
                    <a:pt x="716546" y="324916"/>
                  </a:lnTo>
                  <a:close/>
                </a:path>
                <a:path w="725804" h="616585">
                  <a:moveTo>
                    <a:pt x="716635" y="324751"/>
                  </a:moveTo>
                  <a:lnTo>
                    <a:pt x="716013" y="324408"/>
                  </a:lnTo>
                  <a:lnTo>
                    <a:pt x="715797" y="324751"/>
                  </a:lnTo>
                  <a:lnTo>
                    <a:pt x="716267" y="324751"/>
                  </a:lnTo>
                  <a:lnTo>
                    <a:pt x="716546" y="324916"/>
                  </a:lnTo>
                  <a:lnTo>
                    <a:pt x="716635" y="324751"/>
                  </a:lnTo>
                  <a:close/>
                </a:path>
                <a:path w="725804" h="616585">
                  <a:moveTo>
                    <a:pt x="725233" y="342404"/>
                  </a:moveTo>
                  <a:lnTo>
                    <a:pt x="724712" y="342531"/>
                  </a:lnTo>
                  <a:lnTo>
                    <a:pt x="724357" y="342760"/>
                  </a:lnTo>
                  <a:lnTo>
                    <a:pt x="724001" y="342988"/>
                  </a:lnTo>
                  <a:lnTo>
                    <a:pt x="724293" y="342950"/>
                  </a:lnTo>
                  <a:lnTo>
                    <a:pt x="724649" y="342823"/>
                  </a:lnTo>
                  <a:lnTo>
                    <a:pt x="725233" y="3424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3776472" y="2523178"/>
              <a:ext cx="2496820" cy="5786755"/>
            </a:xfrm>
            <a:custGeom>
              <a:avLst/>
              <a:gdLst/>
              <a:ahLst/>
              <a:cxnLst/>
              <a:rect l="l" t="t" r="r" b="b"/>
              <a:pathLst>
                <a:path w="2496820" h="5786755">
                  <a:moveTo>
                    <a:pt x="1498" y="164922"/>
                  </a:moveTo>
                  <a:lnTo>
                    <a:pt x="850" y="164401"/>
                  </a:lnTo>
                  <a:lnTo>
                    <a:pt x="774" y="164934"/>
                  </a:lnTo>
                  <a:lnTo>
                    <a:pt x="1498" y="164922"/>
                  </a:lnTo>
                  <a:close/>
                </a:path>
                <a:path w="2496820" h="5786755">
                  <a:moveTo>
                    <a:pt x="7658" y="184492"/>
                  </a:moveTo>
                  <a:lnTo>
                    <a:pt x="4495" y="182880"/>
                  </a:lnTo>
                  <a:lnTo>
                    <a:pt x="5753" y="184150"/>
                  </a:lnTo>
                  <a:lnTo>
                    <a:pt x="6756" y="185420"/>
                  </a:lnTo>
                  <a:lnTo>
                    <a:pt x="7658" y="184492"/>
                  </a:lnTo>
                  <a:close/>
                </a:path>
                <a:path w="2496820" h="5786755">
                  <a:moveTo>
                    <a:pt x="13360" y="114300"/>
                  </a:moveTo>
                  <a:lnTo>
                    <a:pt x="12941" y="113030"/>
                  </a:lnTo>
                  <a:lnTo>
                    <a:pt x="11277" y="114300"/>
                  </a:lnTo>
                  <a:lnTo>
                    <a:pt x="12890" y="114300"/>
                  </a:lnTo>
                  <a:lnTo>
                    <a:pt x="13360" y="114300"/>
                  </a:lnTo>
                  <a:close/>
                </a:path>
                <a:path w="2496820" h="5786755">
                  <a:moveTo>
                    <a:pt x="25920" y="86258"/>
                  </a:moveTo>
                  <a:lnTo>
                    <a:pt x="25565" y="86169"/>
                  </a:lnTo>
                  <a:lnTo>
                    <a:pt x="25768" y="86360"/>
                  </a:lnTo>
                  <a:lnTo>
                    <a:pt x="25920" y="86258"/>
                  </a:lnTo>
                  <a:close/>
                </a:path>
                <a:path w="2496820" h="5786755">
                  <a:moveTo>
                    <a:pt x="29502" y="170446"/>
                  </a:moveTo>
                  <a:lnTo>
                    <a:pt x="29159" y="170421"/>
                  </a:lnTo>
                  <a:lnTo>
                    <a:pt x="28740" y="170421"/>
                  </a:lnTo>
                  <a:lnTo>
                    <a:pt x="28397" y="170307"/>
                  </a:lnTo>
                  <a:lnTo>
                    <a:pt x="28371" y="170446"/>
                  </a:lnTo>
                  <a:lnTo>
                    <a:pt x="28371" y="170675"/>
                  </a:lnTo>
                  <a:lnTo>
                    <a:pt x="29502" y="170446"/>
                  </a:lnTo>
                  <a:close/>
                </a:path>
                <a:path w="2496820" h="5786755">
                  <a:moveTo>
                    <a:pt x="30327" y="198678"/>
                  </a:moveTo>
                  <a:lnTo>
                    <a:pt x="28829" y="199390"/>
                  </a:lnTo>
                  <a:lnTo>
                    <a:pt x="30226" y="199390"/>
                  </a:lnTo>
                  <a:lnTo>
                    <a:pt x="30327" y="198678"/>
                  </a:lnTo>
                  <a:close/>
                </a:path>
                <a:path w="2496820" h="5786755">
                  <a:moveTo>
                    <a:pt x="31445" y="199390"/>
                  </a:moveTo>
                  <a:lnTo>
                    <a:pt x="30226" y="199390"/>
                  </a:lnTo>
                  <a:lnTo>
                    <a:pt x="29883" y="201930"/>
                  </a:lnTo>
                  <a:lnTo>
                    <a:pt x="31445" y="199390"/>
                  </a:lnTo>
                  <a:close/>
                </a:path>
                <a:path w="2496820" h="5786755">
                  <a:moveTo>
                    <a:pt x="33985" y="61823"/>
                  </a:moveTo>
                  <a:lnTo>
                    <a:pt x="31927" y="61341"/>
                  </a:lnTo>
                  <a:lnTo>
                    <a:pt x="31991" y="58966"/>
                  </a:lnTo>
                  <a:lnTo>
                    <a:pt x="31267" y="61582"/>
                  </a:lnTo>
                  <a:lnTo>
                    <a:pt x="32156" y="61556"/>
                  </a:lnTo>
                  <a:lnTo>
                    <a:pt x="33083" y="61671"/>
                  </a:lnTo>
                  <a:lnTo>
                    <a:pt x="33985" y="61823"/>
                  </a:lnTo>
                  <a:close/>
                </a:path>
                <a:path w="2496820" h="5786755">
                  <a:moveTo>
                    <a:pt x="34036" y="46990"/>
                  </a:moveTo>
                  <a:lnTo>
                    <a:pt x="33045" y="44450"/>
                  </a:lnTo>
                  <a:lnTo>
                    <a:pt x="32156" y="46990"/>
                  </a:lnTo>
                  <a:lnTo>
                    <a:pt x="34036" y="46990"/>
                  </a:lnTo>
                  <a:close/>
                </a:path>
                <a:path w="2496820" h="5786755">
                  <a:moveTo>
                    <a:pt x="34747" y="63500"/>
                  </a:moveTo>
                  <a:lnTo>
                    <a:pt x="34417" y="63500"/>
                  </a:lnTo>
                  <a:lnTo>
                    <a:pt x="34747" y="63500"/>
                  </a:lnTo>
                  <a:close/>
                </a:path>
                <a:path w="2496820" h="5786755">
                  <a:moveTo>
                    <a:pt x="34798" y="66040"/>
                  </a:moveTo>
                  <a:lnTo>
                    <a:pt x="34747" y="65684"/>
                  </a:lnTo>
                  <a:lnTo>
                    <a:pt x="33883" y="66040"/>
                  </a:lnTo>
                  <a:lnTo>
                    <a:pt x="34798" y="66040"/>
                  </a:lnTo>
                  <a:close/>
                </a:path>
                <a:path w="2496820" h="5786755">
                  <a:moveTo>
                    <a:pt x="36931" y="64770"/>
                  </a:moveTo>
                  <a:lnTo>
                    <a:pt x="34505" y="63550"/>
                  </a:lnTo>
                  <a:lnTo>
                    <a:pt x="34747" y="65684"/>
                  </a:lnTo>
                  <a:lnTo>
                    <a:pt x="36931" y="64770"/>
                  </a:lnTo>
                  <a:close/>
                </a:path>
                <a:path w="2496820" h="5786755">
                  <a:moveTo>
                    <a:pt x="41160" y="97485"/>
                  </a:moveTo>
                  <a:lnTo>
                    <a:pt x="41033" y="97269"/>
                  </a:lnTo>
                  <a:lnTo>
                    <a:pt x="41059" y="97142"/>
                  </a:lnTo>
                  <a:lnTo>
                    <a:pt x="40779" y="97205"/>
                  </a:lnTo>
                  <a:lnTo>
                    <a:pt x="40297" y="97332"/>
                  </a:lnTo>
                  <a:lnTo>
                    <a:pt x="41084" y="97866"/>
                  </a:lnTo>
                  <a:lnTo>
                    <a:pt x="41160" y="97485"/>
                  </a:lnTo>
                  <a:close/>
                </a:path>
                <a:path w="2496820" h="5786755">
                  <a:moveTo>
                    <a:pt x="43256" y="33020"/>
                  </a:moveTo>
                  <a:lnTo>
                    <a:pt x="42913" y="33020"/>
                  </a:lnTo>
                  <a:lnTo>
                    <a:pt x="43078" y="33248"/>
                  </a:lnTo>
                  <a:lnTo>
                    <a:pt x="43256" y="33020"/>
                  </a:lnTo>
                  <a:close/>
                </a:path>
                <a:path w="2496820" h="5786755">
                  <a:moveTo>
                    <a:pt x="46126" y="82550"/>
                  </a:moveTo>
                  <a:lnTo>
                    <a:pt x="45770" y="81280"/>
                  </a:lnTo>
                  <a:lnTo>
                    <a:pt x="46126" y="82550"/>
                  </a:lnTo>
                  <a:close/>
                </a:path>
                <a:path w="2496820" h="5786755">
                  <a:moveTo>
                    <a:pt x="46482" y="83820"/>
                  </a:moveTo>
                  <a:lnTo>
                    <a:pt x="46126" y="82550"/>
                  </a:lnTo>
                  <a:lnTo>
                    <a:pt x="45834" y="82550"/>
                  </a:lnTo>
                  <a:lnTo>
                    <a:pt x="46482" y="83820"/>
                  </a:lnTo>
                  <a:close/>
                </a:path>
                <a:path w="2496820" h="5786755">
                  <a:moveTo>
                    <a:pt x="48310" y="19380"/>
                  </a:moveTo>
                  <a:lnTo>
                    <a:pt x="48094" y="19050"/>
                  </a:lnTo>
                  <a:lnTo>
                    <a:pt x="47218" y="19050"/>
                  </a:lnTo>
                  <a:lnTo>
                    <a:pt x="48310" y="19380"/>
                  </a:lnTo>
                  <a:close/>
                </a:path>
                <a:path w="2496820" h="5786755">
                  <a:moveTo>
                    <a:pt x="51803" y="12700"/>
                  </a:moveTo>
                  <a:lnTo>
                    <a:pt x="50888" y="11430"/>
                  </a:lnTo>
                  <a:lnTo>
                    <a:pt x="51181" y="12700"/>
                  </a:lnTo>
                  <a:lnTo>
                    <a:pt x="51803" y="12700"/>
                  </a:lnTo>
                  <a:close/>
                </a:path>
                <a:path w="2496820" h="5786755">
                  <a:moveTo>
                    <a:pt x="55270" y="10160"/>
                  </a:moveTo>
                  <a:lnTo>
                    <a:pt x="53721" y="10160"/>
                  </a:lnTo>
                  <a:lnTo>
                    <a:pt x="52501" y="7620"/>
                  </a:lnTo>
                  <a:lnTo>
                    <a:pt x="50914" y="8890"/>
                  </a:lnTo>
                  <a:lnTo>
                    <a:pt x="52476" y="11430"/>
                  </a:lnTo>
                  <a:lnTo>
                    <a:pt x="55270" y="10160"/>
                  </a:lnTo>
                  <a:close/>
                </a:path>
                <a:path w="2496820" h="5786755">
                  <a:moveTo>
                    <a:pt x="74803" y="203136"/>
                  </a:moveTo>
                  <a:lnTo>
                    <a:pt x="74587" y="203200"/>
                  </a:lnTo>
                  <a:lnTo>
                    <a:pt x="74803" y="203200"/>
                  </a:lnTo>
                  <a:close/>
                </a:path>
                <a:path w="2496820" h="5786755">
                  <a:moveTo>
                    <a:pt x="115963" y="397141"/>
                  </a:moveTo>
                  <a:lnTo>
                    <a:pt x="115862" y="396544"/>
                  </a:lnTo>
                  <a:lnTo>
                    <a:pt x="115430" y="396671"/>
                  </a:lnTo>
                  <a:lnTo>
                    <a:pt x="115963" y="397141"/>
                  </a:lnTo>
                  <a:close/>
                </a:path>
                <a:path w="2496820" h="5786755">
                  <a:moveTo>
                    <a:pt x="116852" y="397929"/>
                  </a:moveTo>
                  <a:lnTo>
                    <a:pt x="115963" y="397141"/>
                  </a:lnTo>
                  <a:lnTo>
                    <a:pt x="116039" y="397624"/>
                  </a:lnTo>
                  <a:lnTo>
                    <a:pt x="116852" y="397929"/>
                  </a:lnTo>
                  <a:close/>
                </a:path>
                <a:path w="2496820" h="5786755">
                  <a:moveTo>
                    <a:pt x="117868" y="398297"/>
                  </a:moveTo>
                  <a:lnTo>
                    <a:pt x="116852" y="397929"/>
                  </a:lnTo>
                  <a:lnTo>
                    <a:pt x="117055" y="398068"/>
                  </a:lnTo>
                  <a:lnTo>
                    <a:pt x="117386" y="398195"/>
                  </a:lnTo>
                  <a:lnTo>
                    <a:pt x="117868" y="398297"/>
                  </a:lnTo>
                  <a:close/>
                </a:path>
                <a:path w="2496820" h="5786755">
                  <a:moveTo>
                    <a:pt x="118186" y="404025"/>
                  </a:moveTo>
                  <a:lnTo>
                    <a:pt x="117436" y="403948"/>
                  </a:lnTo>
                  <a:lnTo>
                    <a:pt x="117017" y="403707"/>
                  </a:lnTo>
                  <a:lnTo>
                    <a:pt x="116852" y="403313"/>
                  </a:lnTo>
                  <a:lnTo>
                    <a:pt x="116890" y="403606"/>
                  </a:lnTo>
                  <a:lnTo>
                    <a:pt x="117094" y="404253"/>
                  </a:lnTo>
                  <a:lnTo>
                    <a:pt x="117538" y="404279"/>
                  </a:lnTo>
                  <a:lnTo>
                    <a:pt x="117957" y="404241"/>
                  </a:lnTo>
                  <a:lnTo>
                    <a:pt x="118186" y="404025"/>
                  </a:lnTo>
                  <a:close/>
                </a:path>
                <a:path w="2496820" h="5786755">
                  <a:moveTo>
                    <a:pt x="120129" y="395198"/>
                  </a:moveTo>
                  <a:lnTo>
                    <a:pt x="118719" y="393865"/>
                  </a:lnTo>
                  <a:lnTo>
                    <a:pt x="118160" y="394690"/>
                  </a:lnTo>
                  <a:lnTo>
                    <a:pt x="115722" y="395757"/>
                  </a:lnTo>
                  <a:lnTo>
                    <a:pt x="115862" y="396544"/>
                  </a:lnTo>
                  <a:lnTo>
                    <a:pt x="120129" y="395198"/>
                  </a:lnTo>
                  <a:close/>
                </a:path>
                <a:path w="2496820" h="5786755">
                  <a:moveTo>
                    <a:pt x="121894" y="201930"/>
                  </a:moveTo>
                  <a:lnTo>
                    <a:pt x="121767" y="201168"/>
                  </a:lnTo>
                  <a:lnTo>
                    <a:pt x="121450" y="201930"/>
                  </a:lnTo>
                  <a:lnTo>
                    <a:pt x="121894" y="201930"/>
                  </a:lnTo>
                  <a:close/>
                </a:path>
                <a:path w="2496820" h="5786755">
                  <a:moveTo>
                    <a:pt x="122631" y="203200"/>
                  </a:moveTo>
                  <a:lnTo>
                    <a:pt x="122415" y="201930"/>
                  </a:lnTo>
                  <a:lnTo>
                    <a:pt x="121894" y="201930"/>
                  </a:lnTo>
                  <a:lnTo>
                    <a:pt x="122631" y="203200"/>
                  </a:lnTo>
                  <a:close/>
                </a:path>
                <a:path w="2496820" h="5786755">
                  <a:moveTo>
                    <a:pt x="122910" y="403860"/>
                  </a:moveTo>
                  <a:lnTo>
                    <a:pt x="121780" y="404774"/>
                  </a:lnTo>
                  <a:lnTo>
                    <a:pt x="121754" y="405130"/>
                  </a:lnTo>
                  <a:lnTo>
                    <a:pt x="122542" y="406006"/>
                  </a:lnTo>
                  <a:lnTo>
                    <a:pt x="122910" y="403860"/>
                  </a:lnTo>
                  <a:close/>
                </a:path>
                <a:path w="2496820" h="5786755">
                  <a:moveTo>
                    <a:pt x="124028" y="380301"/>
                  </a:moveTo>
                  <a:lnTo>
                    <a:pt x="123050" y="379730"/>
                  </a:lnTo>
                  <a:lnTo>
                    <a:pt x="123050" y="381000"/>
                  </a:lnTo>
                  <a:lnTo>
                    <a:pt x="124028" y="380301"/>
                  </a:lnTo>
                  <a:close/>
                </a:path>
                <a:path w="2496820" h="5786755">
                  <a:moveTo>
                    <a:pt x="125247" y="381000"/>
                  </a:moveTo>
                  <a:lnTo>
                    <a:pt x="125006" y="379945"/>
                  </a:lnTo>
                  <a:lnTo>
                    <a:pt x="124828" y="379730"/>
                  </a:lnTo>
                  <a:lnTo>
                    <a:pt x="124028" y="380301"/>
                  </a:lnTo>
                  <a:lnTo>
                    <a:pt x="125247" y="381000"/>
                  </a:lnTo>
                  <a:close/>
                </a:path>
                <a:path w="2496820" h="5786755">
                  <a:moveTo>
                    <a:pt x="126974" y="375920"/>
                  </a:moveTo>
                  <a:lnTo>
                    <a:pt x="126085" y="374650"/>
                  </a:lnTo>
                  <a:lnTo>
                    <a:pt x="126771" y="375920"/>
                  </a:lnTo>
                  <a:lnTo>
                    <a:pt x="126974" y="375920"/>
                  </a:lnTo>
                  <a:close/>
                </a:path>
                <a:path w="2496820" h="5786755">
                  <a:moveTo>
                    <a:pt x="128117" y="411480"/>
                  </a:moveTo>
                  <a:lnTo>
                    <a:pt x="127711" y="408940"/>
                  </a:lnTo>
                  <a:lnTo>
                    <a:pt x="125679" y="407670"/>
                  </a:lnTo>
                  <a:lnTo>
                    <a:pt x="124040" y="407670"/>
                  </a:lnTo>
                  <a:lnTo>
                    <a:pt x="122542" y="406006"/>
                  </a:lnTo>
                  <a:lnTo>
                    <a:pt x="122262" y="407670"/>
                  </a:lnTo>
                  <a:lnTo>
                    <a:pt x="119062" y="407670"/>
                  </a:lnTo>
                  <a:lnTo>
                    <a:pt x="117665" y="406400"/>
                  </a:lnTo>
                  <a:lnTo>
                    <a:pt x="119227" y="408940"/>
                  </a:lnTo>
                  <a:lnTo>
                    <a:pt x="122580" y="411480"/>
                  </a:lnTo>
                  <a:lnTo>
                    <a:pt x="125222" y="411480"/>
                  </a:lnTo>
                  <a:lnTo>
                    <a:pt x="124853" y="414020"/>
                  </a:lnTo>
                  <a:lnTo>
                    <a:pt x="121996" y="412750"/>
                  </a:lnTo>
                  <a:lnTo>
                    <a:pt x="121183" y="412750"/>
                  </a:lnTo>
                  <a:lnTo>
                    <a:pt x="122047" y="414020"/>
                  </a:lnTo>
                  <a:lnTo>
                    <a:pt x="124663" y="415290"/>
                  </a:lnTo>
                  <a:lnTo>
                    <a:pt x="126479" y="415290"/>
                  </a:lnTo>
                  <a:lnTo>
                    <a:pt x="125907" y="414020"/>
                  </a:lnTo>
                  <a:lnTo>
                    <a:pt x="125247" y="412750"/>
                  </a:lnTo>
                  <a:lnTo>
                    <a:pt x="125514" y="411480"/>
                  </a:lnTo>
                  <a:lnTo>
                    <a:pt x="128117" y="411480"/>
                  </a:lnTo>
                  <a:close/>
                </a:path>
                <a:path w="2496820" h="5786755">
                  <a:moveTo>
                    <a:pt x="128943" y="401320"/>
                  </a:moveTo>
                  <a:lnTo>
                    <a:pt x="126136" y="401320"/>
                  </a:lnTo>
                  <a:lnTo>
                    <a:pt x="126733" y="402590"/>
                  </a:lnTo>
                  <a:lnTo>
                    <a:pt x="128943" y="401320"/>
                  </a:lnTo>
                  <a:close/>
                </a:path>
                <a:path w="2496820" h="5786755">
                  <a:moveTo>
                    <a:pt x="129222" y="374383"/>
                  </a:moveTo>
                  <a:lnTo>
                    <a:pt x="128143" y="373710"/>
                  </a:lnTo>
                  <a:lnTo>
                    <a:pt x="128562" y="374027"/>
                  </a:lnTo>
                  <a:lnTo>
                    <a:pt x="128892" y="374218"/>
                  </a:lnTo>
                  <a:lnTo>
                    <a:pt x="129222" y="374383"/>
                  </a:lnTo>
                  <a:close/>
                </a:path>
                <a:path w="2496820" h="5786755">
                  <a:moveTo>
                    <a:pt x="130657" y="400050"/>
                  </a:moveTo>
                  <a:lnTo>
                    <a:pt x="130327" y="399859"/>
                  </a:lnTo>
                  <a:lnTo>
                    <a:pt x="129870" y="400050"/>
                  </a:lnTo>
                  <a:lnTo>
                    <a:pt x="130657" y="400050"/>
                  </a:lnTo>
                  <a:close/>
                </a:path>
                <a:path w="2496820" h="5786755">
                  <a:moveTo>
                    <a:pt x="132486" y="416712"/>
                  </a:moveTo>
                  <a:lnTo>
                    <a:pt x="132029" y="416979"/>
                  </a:lnTo>
                  <a:lnTo>
                    <a:pt x="131406" y="417207"/>
                  </a:lnTo>
                  <a:lnTo>
                    <a:pt x="130746" y="417385"/>
                  </a:lnTo>
                  <a:lnTo>
                    <a:pt x="131330" y="417360"/>
                  </a:lnTo>
                  <a:lnTo>
                    <a:pt x="131978" y="417309"/>
                  </a:lnTo>
                  <a:lnTo>
                    <a:pt x="132435" y="417207"/>
                  </a:lnTo>
                  <a:lnTo>
                    <a:pt x="132359" y="417029"/>
                  </a:lnTo>
                  <a:lnTo>
                    <a:pt x="132410" y="416852"/>
                  </a:lnTo>
                  <a:lnTo>
                    <a:pt x="132486" y="416712"/>
                  </a:lnTo>
                  <a:close/>
                </a:path>
                <a:path w="2496820" h="5786755">
                  <a:moveTo>
                    <a:pt x="132511" y="389039"/>
                  </a:moveTo>
                  <a:lnTo>
                    <a:pt x="132245" y="389445"/>
                  </a:lnTo>
                  <a:lnTo>
                    <a:pt x="132511" y="389890"/>
                  </a:lnTo>
                  <a:lnTo>
                    <a:pt x="132511" y="389039"/>
                  </a:lnTo>
                  <a:close/>
                </a:path>
                <a:path w="2496820" h="5786755">
                  <a:moveTo>
                    <a:pt x="132918" y="366890"/>
                  </a:moveTo>
                  <a:lnTo>
                    <a:pt x="131330" y="367817"/>
                  </a:lnTo>
                  <a:lnTo>
                    <a:pt x="132156" y="367474"/>
                  </a:lnTo>
                  <a:lnTo>
                    <a:pt x="132600" y="367157"/>
                  </a:lnTo>
                  <a:lnTo>
                    <a:pt x="132918" y="366890"/>
                  </a:lnTo>
                  <a:close/>
                </a:path>
                <a:path w="2496820" h="5786755">
                  <a:moveTo>
                    <a:pt x="133388" y="412750"/>
                  </a:moveTo>
                  <a:lnTo>
                    <a:pt x="132981" y="411480"/>
                  </a:lnTo>
                  <a:lnTo>
                    <a:pt x="131699" y="411480"/>
                  </a:lnTo>
                  <a:lnTo>
                    <a:pt x="132270" y="414020"/>
                  </a:lnTo>
                  <a:lnTo>
                    <a:pt x="131013" y="414020"/>
                  </a:lnTo>
                  <a:lnTo>
                    <a:pt x="128866" y="415290"/>
                  </a:lnTo>
                  <a:lnTo>
                    <a:pt x="132130" y="415290"/>
                  </a:lnTo>
                  <a:lnTo>
                    <a:pt x="133388" y="412750"/>
                  </a:lnTo>
                  <a:close/>
                </a:path>
                <a:path w="2496820" h="5786755">
                  <a:moveTo>
                    <a:pt x="133883" y="389890"/>
                  </a:moveTo>
                  <a:lnTo>
                    <a:pt x="133197" y="388620"/>
                  </a:lnTo>
                  <a:lnTo>
                    <a:pt x="132511" y="387350"/>
                  </a:lnTo>
                  <a:lnTo>
                    <a:pt x="132511" y="389039"/>
                  </a:lnTo>
                  <a:lnTo>
                    <a:pt x="132791" y="388620"/>
                  </a:lnTo>
                  <a:lnTo>
                    <a:pt x="133883" y="389890"/>
                  </a:lnTo>
                  <a:close/>
                </a:path>
                <a:path w="2496820" h="5786755">
                  <a:moveTo>
                    <a:pt x="133896" y="415848"/>
                  </a:moveTo>
                  <a:lnTo>
                    <a:pt x="133210" y="416115"/>
                  </a:lnTo>
                  <a:lnTo>
                    <a:pt x="132626" y="416331"/>
                  </a:lnTo>
                  <a:lnTo>
                    <a:pt x="132486" y="416699"/>
                  </a:lnTo>
                  <a:lnTo>
                    <a:pt x="132981" y="416445"/>
                  </a:lnTo>
                  <a:lnTo>
                    <a:pt x="133464" y="416153"/>
                  </a:lnTo>
                  <a:lnTo>
                    <a:pt x="133896" y="415848"/>
                  </a:lnTo>
                  <a:close/>
                </a:path>
                <a:path w="2496820" h="5786755">
                  <a:moveTo>
                    <a:pt x="134696" y="382993"/>
                  </a:moveTo>
                  <a:lnTo>
                    <a:pt x="133756" y="382739"/>
                  </a:lnTo>
                  <a:lnTo>
                    <a:pt x="134302" y="384810"/>
                  </a:lnTo>
                  <a:lnTo>
                    <a:pt x="134696" y="382993"/>
                  </a:lnTo>
                  <a:close/>
                </a:path>
                <a:path w="2496820" h="5786755">
                  <a:moveTo>
                    <a:pt x="135928" y="413829"/>
                  </a:moveTo>
                  <a:lnTo>
                    <a:pt x="135318" y="414528"/>
                  </a:lnTo>
                  <a:lnTo>
                    <a:pt x="134835" y="415201"/>
                  </a:lnTo>
                  <a:lnTo>
                    <a:pt x="133896" y="415848"/>
                  </a:lnTo>
                  <a:lnTo>
                    <a:pt x="134962" y="415429"/>
                  </a:lnTo>
                  <a:lnTo>
                    <a:pt x="135902" y="414858"/>
                  </a:lnTo>
                  <a:lnTo>
                    <a:pt x="135928" y="413829"/>
                  </a:lnTo>
                  <a:close/>
                </a:path>
                <a:path w="2496820" h="5786755">
                  <a:moveTo>
                    <a:pt x="136271" y="181610"/>
                  </a:moveTo>
                  <a:lnTo>
                    <a:pt x="135470" y="182968"/>
                  </a:lnTo>
                  <a:lnTo>
                    <a:pt x="135623" y="182880"/>
                  </a:lnTo>
                  <a:lnTo>
                    <a:pt x="136271" y="181610"/>
                  </a:lnTo>
                  <a:close/>
                </a:path>
                <a:path w="2496820" h="5786755">
                  <a:moveTo>
                    <a:pt x="136652" y="386067"/>
                  </a:moveTo>
                  <a:lnTo>
                    <a:pt x="134696" y="388213"/>
                  </a:lnTo>
                  <a:lnTo>
                    <a:pt x="135280" y="388226"/>
                  </a:lnTo>
                  <a:lnTo>
                    <a:pt x="136652" y="386067"/>
                  </a:lnTo>
                  <a:close/>
                </a:path>
                <a:path w="2496820" h="5786755">
                  <a:moveTo>
                    <a:pt x="137604" y="388315"/>
                  </a:moveTo>
                  <a:lnTo>
                    <a:pt x="135280" y="388226"/>
                  </a:lnTo>
                  <a:lnTo>
                    <a:pt x="134696" y="389153"/>
                  </a:lnTo>
                  <a:lnTo>
                    <a:pt x="137528" y="388632"/>
                  </a:lnTo>
                  <a:lnTo>
                    <a:pt x="137604" y="388315"/>
                  </a:lnTo>
                  <a:close/>
                </a:path>
                <a:path w="2496820" h="5786755">
                  <a:moveTo>
                    <a:pt x="137795" y="365760"/>
                  </a:moveTo>
                  <a:lnTo>
                    <a:pt x="137502" y="365467"/>
                  </a:lnTo>
                  <a:lnTo>
                    <a:pt x="137033" y="365760"/>
                  </a:lnTo>
                  <a:lnTo>
                    <a:pt x="137795" y="365760"/>
                  </a:lnTo>
                  <a:close/>
                </a:path>
                <a:path w="2496820" h="5786755">
                  <a:moveTo>
                    <a:pt x="137998" y="357479"/>
                  </a:moveTo>
                  <a:lnTo>
                    <a:pt x="137756" y="357416"/>
                  </a:lnTo>
                  <a:lnTo>
                    <a:pt x="137464" y="357390"/>
                  </a:lnTo>
                  <a:lnTo>
                    <a:pt x="137185" y="357454"/>
                  </a:lnTo>
                  <a:lnTo>
                    <a:pt x="137363" y="357517"/>
                  </a:lnTo>
                  <a:lnTo>
                    <a:pt x="137668" y="357517"/>
                  </a:lnTo>
                  <a:lnTo>
                    <a:pt x="137998" y="357479"/>
                  </a:lnTo>
                  <a:close/>
                </a:path>
                <a:path w="2496820" h="5786755">
                  <a:moveTo>
                    <a:pt x="139077" y="364490"/>
                  </a:moveTo>
                  <a:lnTo>
                    <a:pt x="137033" y="363220"/>
                  </a:lnTo>
                  <a:lnTo>
                    <a:pt x="136474" y="364490"/>
                  </a:lnTo>
                  <a:lnTo>
                    <a:pt x="137502" y="365467"/>
                  </a:lnTo>
                  <a:lnTo>
                    <a:pt x="139077" y="364490"/>
                  </a:lnTo>
                  <a:close/>
                </a:path>
                <a:path w="2496820" h="5786755">
                  <a:moveTo>
                    <a:pt x="141325" y="177800"/>
                  </a:moveTo>
                  <a:lnTo>
                    <a:pt x="136525" y="177800"/>
                  </a:lnTo>
                  <a:lnTo>
                    <a:pt x="135712" y="180340"/>
                  </a:lnTo>
                  <a:lnTo>
                    <a:pt x="136271" y="180340"/>
                  </a:lnTo>
                  <a:lnTo>
                    <a:pt x="137058" y="179070"/>
                  </a:lnTo>
                  <a:lnTo>
                    <a:pt x="137566" y="179070"/>
                  </a:lnTo>
                  <a:lnTo>
                    <a:pt x="136271" y="181610"/>
                  </a:lnTo>
                  <a:lnTo>
                    <a:pt x="139306" y="180340"/>
                  </a:lnTo>
                  <a:lnTo>
                    <a:pt x="140322" y="179070"/>
                  </a:lnTo>
                  <a:lnTo>
                    <a:pt x="141325" y="177800"/>
                  </a:lnTo>
                  <a:close/>
                </a:path>
                <a:path w="2496820" h="5786755">
                  <a:moveTo>
                    <a:pt x="141859" y="387832"/>
                  </a:moveTo>
                  <a:lnTo>
                    <a:pt x="137528" y="388632"/>
                  </a:lnTo>
                  <a:lnTo>
                    <a:pt x="137312" y="389572"/>
                  </a:lnTo>
                  <a:lnTo>
                    <a:pt x="141859" y="387832"/>
                  </a:lnTo>
                  <a:close/>
                </a:path>
                <a:path w="2496820" h="5786755">
                  <a:moveTo>
                    <a:pt x="143802" y="379996"/>
                  </a:moveTo>
                  <a:lnTo>
                    <a:pt x="143256" y="378701"/>
                  </a:lnTo>
                  <a:lnTo>
                    <a:pt x="143116" y="378383"/>
                  </a:lnTo>
                  <a:lnTo>
                    <a:pt x="141744" y="378968"/>
                  </a:lnTo>
                  <a:lnTo>
                    <a:pt x="141592" y="380542"/>
                  </a:lnTo>
                  <a:lnTo>
                    <a:pt x="143256" y="379653"/>
                  </a:lnTo>
                  <a:lnTo>
                    <a:pt x="143802" y="379996"/>
                  </a:lnTo>
                  <a:close/>
                </a:path>
                <a:path w="2496820" h="5786755">
                  <a:moveTo>
                    <a:pt x="146824" y="180441"/>
                  </a:moveTo>
                  <a:lnTo>
                    <a:pt x="146596" y="178727"/>
                  </a:lnTo>
                  <a:lnTo>
                    <a:pt x="145338" y="177482"/>
                  </a:lnTo>
                  <a:lnTo>
                    <a:pt x="144259" y="178968"/>
                  </a:lnTo>
                  <a:lnTo>
                    <a:pt x="145313" y="179349"/>
                  </a:lnTo>
                  <a:lnTo>
                    <a:pt x="146189" y="180771"/>
                  </a:lnTo>
                  <a:lnTo>
                    <a:pt x="146824" y="180441"/>
                  </a:lnTo>
                  <a:close/>
                </a:path>
                <a:path w="2496820" h="5786755">
                  <a:moveTo>
                    <a:pt x="148666" y="365760"/>
                  </a:moveTo>
                  <a:lnTo>
                    <a:pt x="145364" y="364490"/>
                  </a:lnTo>
                  <a:lnTo>
                    <a:pt x="146189" y="363220"/>
                  </a:lnTo>
                  <a:lnTo>
                    <a:pt x="140474" y="363220"/>
                  </a:lnTo>
                  <a:lnTo>
                    <a:pt x="139509" y="363220"/>
                  </a:lnTo>
                  <a:lnTo>
                    <a:pt x="140614" y="365760"/>
                  </a:lnTo>
                  <a:lnTo>
                    <a:pt x="137795" y="365760"/>
                  </a:lnTo>
                  <a:lnTo>
                    <a:pt x="140449" y="368300"/>
                  </a:lnTo>
                  <a:lnTo>
                    <a:pt x="136880" y="368300"/>
                  </a:lnTo>
                  <a:lnTo>
                    <a:pt x="137299" y="367030"/>
                  </a:lnTo>
                  <a:lnTo>
                    <a:pt x="136893" y="365760"/>
                  </a:lnTo>
                  <a:lnTo>
                    <a:pt x="133210" y="365760"/>
                  </a:lnTo>
                  <a:lnTo>
                    <a:pt x="133908" y="367030"/>
                  </a:lnTo>
                  <a:lnTo>
                    <a:pt x="133032" y="367030"/>
                  </a:lnTo>
                  <a:lnTo>
                    <a:pt x="130492" y="369570"/>
                  </a:lnTo>
                  <a:lnTo>
                    <a:pt x="131597" y="369570"/>
                  </a:lnTo>
                  <a:lnTo>
                    <a:pt x="137350" y="374650"/>
                  </a:lnTo>
                  <a:lnTo>
                    <a:pt x="131254" y="373418"/>
                  </a:lnTo>
                  <a:lnTo>
                    <a:pt x="134188" y="378460"/>
                  </a:lnTo>
                  <a:lnTo>
                    <a:pt x="131241" y="373418"/>
                  </a:lnTo>
                  <a:lnTo>
                    <a:pt x="131038" y="373380"/>
                  </a:lnTo>
                  <a:lnTo>
                    <a:pt x="131406" y="373976"/>
                  </a:lnTo>
                  <a:lnTo>
                    <a:pt x="132003" y="375920"/>
                  </a:lnTo>
                  <a:lnTo>
                    <a:pt x="129222" y="374650"/>
                  </a:lnTo>
                  <a:lnTo>
                    <a:pt x="128117" y="375920"/>
                  </a:lnTo>
                  <a:lnTo>
                    <a:pt x="126974" y="375920"/>
                  </a:lnTo>
                  <a:lnTo>
                    <a:pt x="127850" y="377190"/>
                  </a:lnTo>
                  <a:lnTo>
                    <a:pt x="123317" y="375920"/>
                  </a:lnTo>
                  <a:lnTo>
                    <a:pt x="125933" y="379730"/>
                  </a:lnTo>
                  <a:lnTo>
                    <a:pt x="124968" y="379730"/>
                  </a:lnTo>
                  <a:lnTo>
                    <a:pt x="125006" y="379945"/>
                  </a:lnTo>
                  <a:lnTo>
                    <a:pt x="125933" y="381000"/>
                  </a:lnTo>
                  <a:lnTo>
                    <a:pt x="127977" y="384810"/>
                  </a:lnTo>
                  <a:lnTo>
                    <a:pt x="119468" y="384810"/>
                  </a:lnTo>
                  <a:lnTo>
                    <a:pt x="122199" y="389890"/>
                  </a:lnTo>
                  <a:lnTo>
                    <a:pt x="122555" y="393700"/>
                  </a:lnTo>
                  <a:lnTo>
                    <a:pt x="125323" y="396240"/>
                  </a:lnTo>
                  <a:lnTo>
                    <a:pt x="126238" y="398780"/>
                  </a:lnTo>
                  <a:lnTo>
                    <a:pt x="124383" y="400050"/>
                  </a:lnTo>
                  <a:lnTo>
                    <a:pt x="122859" y="397510"/>
                  </a:lnTo>
                  <a:lnTo>
                    <a:pt x="120904" y="398780"/>
                  </a:lnTo>
                  <a:lnTo>
                    <a:pt x="120827" y="401320"/>
                  </a:lnTo>
                  <a:lnTo>
                    <a:pt x="122008" y="402590"/>
                  </a:lnTo>
                  <a:lnTo>
                    <a:pt x="120370" y="402590"/>
                  </a:lnTo>
                  <a:lnTo>
                    <a:pt x="119253" y="403860"/>
                  </a:lnTo>
                  <a:lnTo>
                    <a:pt x="119786" y="406400"/>
                  </a:lnTo>
                  <a:lnTo>
                    <a:pt x="121780" y="404774"/>
                  </a:lnTo>
                  <a:lnTo>
                    <a:pt x="121843" y="403860"/>
                  </a:lnTo>
                  <a:lnTo>
                    <a:pt x="122910" y="403860"/>
                  </a:lnTo>
                  <a:lnTo>
                    <a:pt x="124980" y="403860"/>
                  </a:lnTo>
                  <a:lnTo>
                    <a:pt x="123698" y="402590"/>
                  </a:lnTo>
                  <a:lnTo>
                    <a:pt x="122529" y="402590"/>
                  </a:lnTo>
                  <a:lnTo>
                    <a:pt x="123698" y="401320"/>
                  </a:lnTo>
                  <a:lnTo>
                    <a:pt x="125285" y="401320"/>
                  </a:lnTo>
                  <a:lnTo>
                    <a:pt x="127863" y="400050"/>
                  </a:lnTo>
                  <a:lnTo>
                    <a:pt x="127660" y="398780"/>
                  </a:lnTo>
                  <a:lnTo>
                    <a:pt x="128473" y="398780"/>
                  </a:lnTo>
                  <a:lnTo>
                    <a:pt x="130327" y="399859"/>
                  </a:lnTo>
                  <a:lnTo>
                    <a:pt x="132791" y="398780"/>
                  </a:lnTo>
                  <a:lnTo>
                    <a:pt x="128092" y="394970"/>
                  </a:lnTo>
                  <a:lnTo>
                    <a:pt x="131521" y="396240"/>
                  </a:lnTo>
                  <a:lnTo>
                    <a:pt x="131673" y="396240"/>
                  </a:lnTo>
                  <a:lnTo>
                    <a:pt x="131762" y="394970"/>
                  </a:lnTo>
                  <a:lnTo>
                    <a:pt x="131851" y="393700"/>
                  </a:lnTo>
                  <a:lnTo>
                    <a:pt x="131940" y="392430"/>
                  </a:lnTo>
                  <a:lnTo>
                    <a:pt x="128917" y="393700"/>
                  </a:lnTo>
                  <a:lnTo>
                    <a:pt x="126720" y="389890"/>
                  </a:lnTo>
                  <a:lnTo>
                    <a:pt x="134708" y="391160"/>
                  </a:lnTo>
                  <a:lnTo>
                    <a:pt x="131965" y="389890"/>
                  </a:lnTo>
                  <a:lnTo>
                    <a:pt x="132245" y="389445"/>
                  </a:lnTo>
                  <a:lnTo>
                    <a:pt x="131013" y="387350"/>
                  </a:lnTo>
                  <a:lnTo>
                    <a:pt x="132511" y="387350"/>
                  </a:lnTo>
                  <a:lnTo>
                    <a:pt x="134442" y="387350"/>
                  </a:lnTo>
                  <a:lnTo>
                    <a:pt x="131965" y="382270"/>
                  </a:lnTo>
                  <a:lnTo>
                    <a:pt x="133756" y="382739"/>
                  </a:lnTo>
                  <a:lnTo>
                    <a:pt x="133629" y="382270"/>
                  </a:lnTo>
                  <a:lnTo>
                    <a:pt x="134747" y="382803"/>
                  </a:lnTo>
                  <a:lnTo>
                    <a:pt x="134696" y="382993"/>
                  </a:lnTo>
                  <a:lnTo>
                    <a:pt x="135623" y="383235"/>
                  </a:lnTo>
                  <a:lnTo>
                    <a:pt x="138849" y="384810"/>
                  </a:lnTo>
                  <a:lnTo>
                    <a:pt x="137579" y="383540"/>
                  </a:lnTo>
                  <a:lnTo>
                    <a:pt x="136309" y="382270"/>
                  </a:lnTo>
                  <a:lnTo>
                    <a:pt x="133756" y="379730"/>
                  </a:lnTo>
                  <a:lnTo>
                    <a:pt x="136791" y="379730"/>
                  </a:lnTo>
                  <a:lnTo>
                    <a:pt x="139115" y="381000"/>
                  </a:lnTo>
                  <a:lnTo>
                    <a:pt x="137083" y="382270"/>
                  </a:lnTo>
                  <a:lnTo>
                    <a:pt x="140093" y="381000"/>
                  </a:lnTo>
                  <a:lnTo>
                    <a:pt x="136194" y="378460"/>
                  </a:lnTo>
                  <a:lnTo>
                    <a:pt x="142468" y="378460"/>
                  </a:lnTo>
                  <a:lnTo>
                    <a:pt x="142252" y="377190"/>
                  </a:lnTo>
                  <a:lnTo>
                    <a:pt x="138836" y="375920"/>
                  </a:lnTo>
                  <a:lnTo>
                    <a:pt x="140500" y="374650"/>
                  </a:lnTo>
                  <a:lnTo>
                    <a:pt x="142113" y="373418"/>
                  </a:lnTo>
                  <a:lnTo>
                    <a:pt x="142049" y="370840"/>
                  </a:lnTo>
                  <a:lnTo>
                    <a:pt x="143154" y="370840"/>
                  </a:lnTo>
                  <a:lnTo>
                    <a:pt x="144970" y="368300"/>
                  </a:lnTo>
                  <a:lnTo>
                    <a:pt x="145884" y="367030"/>
                  </a:lnTo>
                  <a:lnTo>
                    <a:pt x="148107" y="365760"/>
                  </a:lnTo>
                  <a:lnTo>
                    <a:pt x="148666" y="365760"/>
                  </a:lnTo>
                  <a:close/>
                </a:path>
                <a:path w="2496820" h="5786755">
                  <a:moveTo>
                    <a:pt x="149567" y="351790"/>
                  </a:moveTo>
                  <a:lnTo>
                    <a:pt x="149352" y="350520"/>
                  </a:lnTo>
                  <a:lnTo>
                    <a:pt x="148856" y="350520"/>
                  </a:lnTo>
                  <a:lnTo>
                    <a:pt x="149504" y="351790"/>
                  </a:lnTo>
                  <a:close/>
                </a:path>
                <a:path w="2496820" h="5786755">
                  <a:moveTo>
                    <a:pt x="151815" y="323850"/>
                  </a:moveTo>
                  <a:lnTo>
                    <a:pt x="151307" y="323850"/>
                  </a:lnTo>
                  <a:lnTo>
                    <a:pt x="151663" y="324040"/>
                  </a:lnTo>
                  <a:lnTo>
                    <a:pt x="151815" y="323850"/>
                  </a:lnTo>
                  <a:close/>
                </a:path>
                <a:path w="2496820" h="5786755">
                  <a:moveTo>
                    <a:pt x="157454" y="339293"/>
                  </a:moveTo>
                  <a:lnTo>
                    <a:pt x="157200" y="339255"/>
                  </a:lnTo>
                  <a:lnTo>
                    <a:pt x="157378" y="339305"/>
                  </a:lnTo>
                  <a:close/>
                </a:path>
                <a:path w="2496820" h="5786755">
                  <a:moveTo>
                    <a:pt x="159004" y="187960"/>
                  </a:moveTo>
                  <a:lnTo>
                    <a:pt x="158965" y="187299"/>
                  </a:lnTo>
                  <a:lnTo>
                    <a:pt x="158140" y="187960"/>
                  </a:lnTo>
                  <a:lnTo>
                    <a:pt x="159004" y="187960"/>
                  </a:lnTo>
                  <a:close/>
                </a:path>
                <a:path w="2496820" h="5786755">
                  <a:moveTo>
                    <a:pt x="160070" y="184150"/>
                  </a:moveTo>
                  <a:lnTo>
                    <a:pt x="158800" y="184150"/>
                  </a:lnTo>
                  <a:lnTo>
                    <a:pt x="158965" y="187299"/>
                  </a:lnTo>
                  <a:lnTo>
                    <a:pt x="159740" y="186690"/>
                  </a:lnTo>
                  <a:lnTo>
                    <a:pt x="159740" y="187960"/>
                  </a:lnTo>
                  <a:lnTo>
                    <a:pt x="159854" y="186690"/>
                  </a:lnTo>
                  <a:lnTo>
                    <a:pt x="160070" y="184150"/>
                  </a:lnTo>
                  <a:close/>
                </a:path>
                <a:path w="2496820" h="5786755">
                  <a:moveTo>
                    <a:pt x="160274" y="307987"/>
                  </a:moveTo>
                  <a:lnTo>
                    <a:pt x="160248" y="306171"/>
                  </a:lnTo>
                  <a:lnTo>
                    <a:pt x="158267" y="306489"/>
                  </a:lnTo>
                  <a:lnTo>
                    <a:pt x="160274" y="307987"/>
                  </a:lnTo>
                  <a:close/>
                </a:path>
                <a:path w="2496820" h="5786755">
                  <a:moveTo>
                    <a:pt x="161988" y="334010"/>
                  </a:moveTo>
                  <a:lnTo>
                    <a:pt x="150482" y="334010"/>
                  </a:lnTo>
                  <a:lnTo>
                    <a:pt x="147574" y="334010"/>
                  </a:lnTo>
                  <a:lnTo>
                    <a:pt x="146939" y="336550"/>
                  </a:lnTo>
                  <a:lnTo>
                    <a:pt x="145592" y="337820"/>
                  </a:lnTo>
                  <a:lnTo>
                    <a:pt x="146672" y="339090"/>
                  </a:lnTo>
                  <a:lnTo>
                    <a:pt x="146037" y="340360"/>
                  </a:lnTo>
                  <a:lnTo>
                    <a:pt x="148170" y="340360"/>
                  </a:lnTo>
                  <a:lnTo>
                    <a:pt x="143903" y="342900"/>
                  </a:lnTo>
                  <a:lnTo>
                    <a:pt x="143319" y="346710"/>
                  </a:lnTo>
                  <a:lnTo>
                    <a:pt x="143014" y="350520"/>
                  </a:lnTo>
                  <a:lnTo>
                    <a:pt x="139738" y="352945"/>
                  </a:lnTo>
                  <a:lnTo>
                    <a:pt x="139026" y="351790"/>
                  </a:lnTo>
                  <a:lnTo>
                    <a:pt x="138836" y="351790"/>
                  </a:lnTo>
                  <a:lnTo>
                    <a:pt x="138290" y="355600"/>
                  </a:lnTo>
                  <a:lnTo>
                    <a:pt x="140627" y="356870"/>
                  </a:lnTo>
                  <a:lnTo>
                    <a:pt x="139839" y="355600"/>
                  </a:lnTo>
                  <a:lnTo>
                    <a:pt x="141922" y="355600"/>
                  </a:lnTo>
                  <a:lnTo>
                    <a:pt x="143002" y="356870"/>
                  </a:lnTo>
                  <a:lnTo>
                    <a:pt x="143522" y="358140"/>
                  </a:lnTo>
                  <a:lnTo>
                    <a:pt x="143090" y="359410"/>
                  </a:lnTo>
                  <a:lnTo>
                    <a:pt x="142405" y="356870"/>
                  </a:lnTo>
                  <a:lnTo>
                    <a:pt x="139560" y="358140"/>
                  </a:lnTo>
                  <a:lnTo>
                    <a:pt x="138734" y="358140"/>
                  </a:lnTo>
                  <a:lnTo>
                    <a:pt x="139357" y="359410"/>
                  </a:lnTo>
                  <a:lnTo>
                    <a:pt x="135255" y="359410"/>
                  </a:lnTo>
                  <a:lnTo>
                    <a:pt x="144335" y="361950"/>
                  </a:lnTo>
                  <a:lnTo>
                    <a:pt x="147015" y="361950"/>
                  </a:lnTo>
                  <a:lnTo>
                    <a:pt x="147015" y="360680"/>
                  </a:lnTo>
                  <a:lnTo>
                    <a:pt x="149085" y="361950"/>
                  </a:lnTo>
                  <a:lnTo>
                    <a:pt x="149783" y="361950"/>
                  </a:lnTo>
                  <a:lnTo>
                    <a:pt x="150304" y="363220"/>
                  </a:lnTo>
                  <a:lnTo>
                    <a:pt x="150990" y="361950"/>
                  </a:lnTo>
                  <a:lnTo>
                    <a:pt x="150025" y="360680"/>
                  </a:lnTo>
                  <a:lnTo>
                    <a:pt x="149644" y="360680"/>
                  </a:lnTo>
                  <a:lnTo>
                    <a:pt x="149694" y="359410"/>
                  </a:lnTo>
                  <a:lnTo>
                    <a:pt x="152120" y="360680"/>
                  </a:lnTo>
                  <a:lnTo>
                    <a:pt x="152882" y="359410"/>
                  </a:lnTo>
                  <a:lnTo>
                    <a:pt x="150876" y="355600"/>
                  </a:lnTo>
                  <a:lnTo>
                    <a:pt x="153784" y="354330"/>
                  </a:lnTo>
                  <a:lnTo>
                    <a:pt x="151409" y="353060"/>
                  </a:lnTo>
                  <a:lnTo>
                    <a:pt x="146088" y="353060"/>
                  </a:lnTo>
                  <a:lnTo>
                    <a:pt x="145694" y="349250"/>
                  </a:lnTo>
                  <a:lnTo>
                    <a:pt x="147053" y="349250"/>
                  </a:lnTo>
                  <a:lnTo>
                    <a:pt x="149352" y="350520"/>
                  </a:lnTo>
                  <a:lnTo>
                    <a:pt x="149631" y="350520"/>
                  </a:lnTo>
                  <a:lnTo>
                    <a:pt x="151345" y="351790"/>
                  </a:lnTo>
                  <a:lnTo>
                    <a:pt x="152844" y="351790"/>
                  </a:lnTo>
                  <a:lnTo>
                    <a:pt x="149783" y="350520"/>
                  </a:lnTo>
                  <a:lnTo>
                    <a:pt x="150406" y="349250"/>
                  </a:lnTo>
                  <a:lnTo>
                    <a:pt x="152273" y="350520"/>
                  </a:lnTo>
                  <a:lnTo>
                    <a:pt x="152057" y="349250"/>
                  </a:lnTo>
                  <a:lnTo>
                    <a:pt x="153492" y="350520"/>
                  </a:lnTo>
                  <a:lnTo>
                    <a:pt x="152336" y="350520"/>
                  </a:lnTo>
                  <a:lnTo>
                    <a:pt x="152908" y="351790"/>
                  </a:lnTo>
                  <a:lnTo>
                    <a:pt x="153733" y="350520"/>
                  </a:lnTo>
                  <a:lnTo>
                    <a:pt x="155917" y="350520"/>
                  </a:lnTo>
                  <a:lnTo>
                    <a:pt x="154508" y="349250"/>
                  </a:lnTo>
                  <a:lnTo>
                    <a:pt x="154609" y="347980"/>
                  </a:lnTo>
                  <a:lnTo>
                    <a:pt x="155384" y="346710"/>
                  </a:lnTo>
                  <a:lnTo>
                    <a:pt x="157187" y="349250"/>
                  </a:lnTo>
                  <a:lnTo>
                    <a:pt x="158673" y="347980"/>
                  </a:lnTo>
                  <a:lnTo>
                    <a:pt x="157594" y="346710"/>
                  </a:lnTo>
                  <a:lnTo>
                    <a:pt x="159524" y="346710"/>
                  </a:lnTo>
                  <a:lnTo>
                    <a:pt x="156730" y="345440"/>
                  </a:lnTo>
                  <a:lnTo>
                    <a:pt x="157022" y="344170"/>
                  </a:lnTo>
                  <a:lnTo>
                    <a:pt x="158369" y="345440"/>
                  </a:lnTo>
                  <a:lnTo>
                    <a:pt x="159219" y="345440"/>
                  </a:lnTo>
                  <a:lnTo>
                    <a:pt x="158851" y="344170"/>
                  </a:lnTo>
                  <a:lnTo>
                    <a:pt x="158470" y="342900"/>
                  </a:lnTo>
                  <a:lnTo>
                    <a:pt x="161074" y="340360"/>
                  </a:lnTo>
                  <a:lnTo>
                    <a:pt x="157200" y="340360"/>
                  </a:lnTo>
                  <a:lnTo>
                    <a:pt x="155943" y="335280"/>
                  </a:lnTo>
                  <a:lnTo>
                    <a:pt x="161988" y="334010"/>
                  </a:lnTo>
                  <a:close/>
                </a:path>
                <a:path w="2496820" h="5786755">
                  <a:moveTo>
                    <a:pt x="164630" y="325120"/>
                  </a:moveTo>
                  <a:lnTo>
                    <a:pt x="163283" y="323850"/>
                  </a:lnTo>
                  <a:lnTo>
                    <a:pt x="160870" y="323850"/>
                  </a:lnTo>
                  <a:lnTo>
                    <a:pt x="153073" y="323850"/>
                  </a:lnTo>
                  <a:lnTo>
                    <a:pt x="153822" y="325120"/>
                  </a:lnTo>
                  <a:lnTo>
                    <a:pt x="153670" y="325120"/>
                  </a:lnTo>
                  <a:lnTo>
                    <a:pt x="151663" y="324040"/>
                  </a:lnTo>
                  <a:lnTo>
                    <a:pt x="149834" y="326390"/>
                  </a:lnTo>
                  <a:lnTo>
                    <a:pt x="150660" y="330200"/>
                  </a:lnTo>
                  <a:lnTo>
                    <a:pt x="150533" y="332740"/>
                  </a:lnTo>
                  <a:lnTo>
                    <a:pt x="162102" y="332740"/>
                  </a:lnTo>
                  <a:lnTo>
                    <a:pt x="162318" y="330200"/>
                  </a:lnTo>
                  <a:lnTo>
                    <a:pt x="163233" y="330200"/>
                  </a:lnTo>
                  <a:lnTo>
                    <a:pt x="163080" y="327660"/>
                  </a:lnTo>
                  <a:lnTo>
                    <a:pt x="164630" y="325120"/>
                  </a:lnTo>
                  <a:close/>
                </a:path>
                <a:path w="2496820" h="5786755">
                  <a:moveTo>
                    <a:pt x="169303" y="323532"/>
                  </a:moveTo>
                  <a:lnTo>
                    <a:pt x="167830" y="322745"/>
                  </a:lnTo>
                  <a:lnTo>
                    <a:pt x="169252" y="323557"/>
                  </a:lnTo>
                  <a:close/>
                </a:path>
                <a:path w="2496820" h="5786755">
                  <a:moveTo>
                    <a:pt x="169773" y="292011"/>
                  </a:moveTo>
                  <a:lnTo>
                    <a:pt x="169468" y="291414"/>
                  </a:lnTo>
                  <a:lnTo>
                    <a:pt x="169164" y="290830"/>
                  </a:lnTo>
                  <a:lnTo>
                    <a:pt x="169049" y="290296"/>
                  </a:lnTo>
                  <a:lnTo>
                    <a:pt x="168554" y="290830"/>
                  </a:lnTo>
                  <a:lnTo>
                    <a:pt x="168262" y="291287"/>
                  </a:lnTo>
                  <a:lnTo>
                    <a:pt x="169773" y="292011"/>
                  </a:lnTo>
                  <a:close/>
                </a:path>
                <a:path w="2496820" h="5786755">
                  <a:moveTo>
                    <a:pt x="170014" y="289382"/>
                  </a:moveTo>
                  <a:lnTo>
                    <a:pt x="169849" y="288671"/>
                  </a:lnTo>
                  <a:lnTo>
                    <a:pt x="169024" y="289064"/>
                  </a:lnTo>
                  <a:lnTo>
                    <a:pt x="168897" y="289636"/>
                  </a:lnTo>
                  <a:lnTo>
                    <a:pt x="169037" y="290283"/>
                  </a:lnTo>
                  <a:lnTo>
                    <a:pt x="169456" y="289852"/>
                  </a:lnTo>
                  <a:lnTo>
                    <a:pt x="170014" y="289382"/>
                  </a:lnTo>
                  <a:close/>
                </a:path>
                <a:path w="2496820" h="5786755">
                  <a:moveTo>
                    <a:pt x="170332" y="322808"/>
                  </a:moveTo>
                  <a:lnTo>
                    <a:pt x="169303" y="323532"/>
                  </a:lnTo>
                  <a:lnTo>
                    <a:pt x="170192" y="324002"/>
                  </a:lnTo>
                  <a:lnTo>
                    <a:pt x="170332" y="322808"/>
                  </a:lnTo>
                  <a:close/>
                </a:path>
                <a:path w="2496820" h="5786755">
                  <a:moveTo>
                    <a:pt x="176606" y="216585"/>
                  </a:moveTo>
                  <a:lnTo>
                    <a:pt x="176390" y="216687"/>
                  </a:lnTo>
                  <a:lnTo>
                    <a:pt x="176174" y="216763"/>
                  </a:lnTo>
                  <a:lnTo>
                    <a:pt x="175895" y="216954"/>
                  </a:lnTo>
                  <a:lnTo>
                    <a:pt x="175856" y="217538"/>
                  </a:lnTo>
                  <a:lnTo>
                    <a:pt x="175869" y="218059"/>
                  </a:lnTo>
                  <a:lnTo>
                    <a:pt x="175742" y="218630"/>
                  </a:lnTo>
                  <a:lnTo>
                    <a:pt x="176377" y="217728"/>
                  </a:lnTo>
                  <a:lnTo>
                    <a:pt x="176555" y="217093"/>
                  </a:lnTo>
                  <a:lnTo>
                    <a:pt x="176606" y="216585"/>
                  </a:lnTo>
                  <a:close/>
                </a:path>
                <a:path w="2496820" h="5786755">
                  <a:moveTo>
                    <a:pt x="177342" y="260591"/>
                  </a:moveTo>
                  <a:lnTo>
                    <a:pt x="177228" y="260350"/>
                  </a:lnTo>
                  <a:lnTo>
                    <a:pt x="177063" y="260350"/>
                  </a:lnTo>
                  <a:lnTo>
                    <a:pt x="177342" y="260591"/>
                  </a:lnTo>
                  <a:close/>
                </a:path>
                <a:path w="2496820" h="5786755">
                  <a:moveTo>
                    <a:pt x="178396" y="304800"/>
                  </a:moveTo>
                  <a:lnTo>
                    <a:pt x="175831" y="304800"/>
                  </a:lnTo>
                  <a:lnTo>
                    <a:pt x="177977" y="306070"/>
                  </a:lnTo>
                  <a:lnTo>
                    <a:pt x="178396" y="304800"/>
                  </a:lnTo>
                  <a:close/>
                </a:path>
                <a:path w="2496820" h="5786755">
                  <a:moveTo>
                    <a:pt x="178612" y="261620"/>
                  </a:moveTo>
                  <a:lnTo>
                    <a:pt x="177342" y="260591"/>
                  </a:lnTo>
                  <a:lnTo>
                    <a:pt x="177876" y="261620"/>
                  </a:lnTo>
                  <a:lnTo>
                    <a:pt x="178612" y="261620"/>
                  </a:lnTo>
                  <a:close/>
                </a:path>
                <a:path w="2496820" h="5786755">
                  <a:moveTo>
                    <a:pt x="179197" y="223634"/>
                  </a:moveTo>
                  <a:lnTo>
                    <a:pt x="178790" y="222135"/>
                  </a:lnTo>
                  <a:lnTo>
                    <a:pt x="178752" y="222656"/>
                  </a:lnTo>
                  <a:lnTo>
                    <a:pt x="178917" y="223189"/>
                  </a:lnTo>
                  <a:lnTo>
                    <a:pt x="179197" y="223634"/>
                  </a:lnTo>
                  <a:close/>
                </a:path>
                <a:path w="2496820" h="5786755">
                  <a:moveTo>
                    <a:pt x="179222" y="261620"/>
                  </a:moveTo>
                  <a:lnTo>
                    <a:pt x="178612" y="261620"/>
                  </a:lnTo>
                  <a:lnTo>
                    <a:pt x="179031" y="261975"/>
                  </a:lnTo>
                  <a:lnTo>
                    <a:pt x="179222" y="261620"/>
                  </a:lnTo>
                  <a:close/>
                </a:path>
                <a:path w="2496820" h="5786755">
                  <a:moveTo>
                    <a:pt x="179285" y="223774"/>
                  </a:moveTo>
                  <a:lnTo>
                    <a:pt x="179197" y="223634"/>
                  </a:lnTo>
                  <a:lnTo>
                    <a:pt x="179235" y="223799"/>
                  </a:lnTo>
                  <a:close/>
                </a:path>
                <a:path w="2496820" h="5786755">
                  <a:moveTo>
                    <a:pt x="179781" y="253860"/>
                  </a:moveTo>
                  <a:lnTo>
                    <a:pt x="179501" y="252882"/>
                  </a:lnTo>
                  <a:lnTo>
                    <a:pt x="179514" y="253415"/>
                  </a:lnTo>
                  <a:lnTo>
                    <a:pt x="179743" y="254076"/>
                  </a:lnTo>
                  <a:lnTo>
                    <a:pt x="179781" y="253860"/>
                  </a:lnTo>
                  <a:close/>
                </a:path>
                <a:path w="2496820" h="5786755">
                  <a:moveTo>
                    <a:pt x="180187" y="255270"/>
                  </a:moveTo>
                  <a:close/>
                </a:path>
                <a:path w="2496820" h="5786755">
                  <a:moveTo>
                    <a:pt x="180390" y="256540"/>
                  </a:moveTo>
                  <a:lnTo>
                    <a:pt x="180162" y="255270"/>
                  </a:lnTo>
                  <a:lnTo>
                    <a:pt x="179578" y="255270"/>
                  </a:lnTo>
                  <a:lnTo>
                    <a:pt x="178409" y="256540"/>
                  </a:lnTo>
                  <a:lnTo>
                    <a:pt x="180390" y="256540"/>
                  </a:lnTo>
                  <a:close/>
                </a:path>
                <a:path w="2496820" h="5786755">
                  <a:moveTo>
                    <a:pt x="180530" y="304800"/>
                  </a:moveTo>
                  <a:lnTo>
                    <a:pt x="178816" y="303530"/>
                  </a:lnTo>
                  <a:lnTo>
                    <a:pt x="178396" y="304800"/>
                  </a:lnTo>
                  <a:lnTo>
                    <a:pt x="180530" y="304800"/>
                  </a:lnTo>
                  <a:close/>
                </a:path>
                <a:path w="2496820" h="5786755">
                  <a:moveTo>
                    <a:pt x="180581" y="256540"/>
                  </a:moveTo>
                  <a:lnTo>
                    <a:pt x="180390" y="255358"/>
                  </a:lnTo>
                  <a:lnTo>
                    <a:pt x="180187" y="255282"/>
                  </a:lnTo>
                  <a:lnTo>
                    <a:pt x="180581" y="256540"/>
                  </a:lnTo>
                  <a:close/>
                </a:path>
                <a:path w="2496820" h="5786755">
                  <a:moveTo>
                    <a:pt x="180644" y="308457"/>
                  </a:moveTo>
                  <a:lnTo>
                    <a:pt x="180555" y="306311"/>
                  </a:lnTo>
                  <a:lnTo>
                    <a:pt x="180505" y="307848"/>
                  </a:lnTo>
                  <a:lnTo>
                    <a:pt x="180644" y="308457"/>
                  </a:lnTo>
                  <a:close/>
                </a:path>
                <a:path w="2496820" h="5786755">
                  <a:moveTo>
                    <a:pt x="182854" y="196850"/>
                  </a:moveTo>
                  <a:lnTo>
                    <a:pt x="182638" y="195580"/>
                  </a:lnTo>
                  <a:lnTo>
                    <a:pt x="182587" y="196138"/>
                  </a:lnTo>
                  <a:lnTo>
                    <a:pt x="182854" y="196850"/>
                  </a:lnTo>
                  <a:close/>
                </a:path>
                <a:path w="2496820" h="5786755">
                  <a:moveTo>
                    <a:pt x="184137" y="295910"/>
                  </a:moveTo>
                  <a:lnTo>
                    <a:pt x="183108" y="294640"/>
                  </a:lnTo>
                  <a:lnTo>
                    <a:pt x="182689" y="294640"/>
                  </a:lnTo>
                  <a:lnTo>
                    <a:pt x="182308" y="293370"/>
                  </a:lnTo>
                  <a:lnTo>
                    <a:pt x="182460" y="294640"/>
                  </a:lnTo>
                  <a:lnTo>
                    <a:pt x="182562" y="295910"/>
                  </a:lnTo>
                  <a:lnTo>
                    <a:pt x="184137" y="295910"/>
                  </a:lnTo>
                  <a:close/>
                </a:path>
                <a:path w="2496820" h="5786755">
                  <a:moveTo>
                    <a:pt x="184721" y="240639"/>
                  </a:moveTo>
                  <a:lnTo>
                    <a:pt x="183883" y="240030"/>
                  </a:lnTo>
                  <a:lnTo>
                    <a:pt x="183629" y="239433"/>
                  </a:lnTo>
                  <a:lnTo>
                    <a:pt x="182537" y="240030"/>
                  </a:lnTo>
                  <a:lnTo>
                    <a:pt x="184721" y="240639"/>
                  </a:lnTo>
                  <a:close/>
                </a:path>
                <a:path w="2496820" h="5786755">
                  <a:moveTo>
                    <a:pt x="189471" y="200152"/>
                  </a:moveTo>
                  <a:lnTo>
                    <a:pt x="189141" y="199212"/>
                  </a:lnTo>
                  <a:lnTo>
                    <a:pt x="189077" y="199453"/>
                  </a:lnTo>
                  <a:lnTo>
                    <a:pt x="189014" y="199656"/>
                  </a:lnTo>
                  <a:lnTo>
                    <a:pt x="188963" y="199872"/>
                  </a:lnTo>
                  <a:lnTo>
                    <a:pt x="189471" y="200152"/>
                  </a:lnTo>
                  <a:close/>
                </a:path>
                <a:path w="2496820" h="5786755">
                  <a:moveTo>
                    <a:pt x="195097" y="200075"/>
                  </a:moveTo>
                  <a:lnTo>
                    <a:pt x="193255" y="199631"/>
                  </a:lnTo>
                  <a:lnTo>
                    <a:pt x="191147" y="202209"/>
                  </a:lnTo>
                  <a:lnTo>
                    <a:pt x="192214" y="202425"/>
                  </a:lnTo>
                  <a:lnTo>
                    <a:pt x="195097" y="200075"/>
                  </a:lnTo>
                  <a:close/>
                </a:path>
                <a:path w="2496820" h="5786755">
                  <a:moveTo>
                    <a:pt x="196811" y="212090"/>
                  </a:moveTo>
                  <a:lnTo>
                    <a:pt x="196215" y="212090"/>
                  </a:lnTo>
                  <a:lnTo>
                    <a:pt x="195910" y="213360"/>
                  </a:lnTo>
                  <a:lnTo>
                    <a:pt x="196811" y="212090"/>
                  </a:lnTo>
                  <a:close/>
                </a:path>
                <a:path w="2496820" h="5786755">
                  <a:moveTo>
                    <a:pt x="197408" y="260350"/>
                  </a:moveTo>
                  <a:lnTo>
                    <a:pt x="196024" y="259080"/>
                  </a:lnTo>
                  <a:lnTo>
                    <a:pt x="197205" y="260350"/>
                  </a:lnTo>
                  <a:lnTo>
                    <a:pt x="196418" y="261620"/>
                  </a:lnTo>
                  <a:lnTo>
                    <a:pt x="197408" y="260350"/>
                  </a:lnTo>
                  <a:close/>
                </a:path>
                <a:path w="2496820" h="5786755">
                  <a:moveTo>
                    <a:pt x="197510" y="276860"/>
                  </a:moveTo>
                  <a:lnTo>
                    <a:pt x="196570" y="275590"/>
                  </a:lnTo>
                  <a:lnTo>
                    <a:pt x="196532" y="275780"/>
                  </a:lnTo>
                  <a:lnTo>
                    <a:pt x="197510" y="276860"/>
                  </a:lnTo>
                  <a:close/>
                </a:path>
                <a:path w="2496820" h="5786755">
                  <a:moveTo>
                    <a:pt x="198170" y="273050"/>
                  </a:moveTo>
                  <a:lnTo>
                    <a:pt x="197980" y="273050"/>
                  </a:lnTo>
                  <a:lnTo>
                    <a:pt x="197700" y="274320"/>
                  </a:lnTo>
                  <a:lnTo>
                    <a:pt x="197840" y="274320"/>
                  </a:lnTo>
                  <a:lnTo>
                    <a:pt x="198170" y="273050"/>
                  </a:lnTo>
                  <a:close/>
                </a:path>
                <a:path w="2496820" h="5786755">
                  <a:moveTo>
                    <a:pt x="201269" y="268097"/>
                  </a:moveTo>
                  <a:lnTo>
                    <a:pt x="200266" y="268732"/>
                  </a:lnTo>
                  <a:lnTo>
                    <a:pt x="200761" y="269240"/>
                  </a:lnTo>
                  <a:lnTo>
                    <a:pt x="201269" y="268097"/>
                  </a:lnTo>
                  <a:close/>
                </a:path>
                <a:path w="2496820" h="5786755">
                  <a:moveTo>
                    <a:pt x="201472" y="267970"/>
                  </a:moveTo>
                  <a:lnTo>
                    <a:pt x="201333" y="267970"/>
                  </a:lnTo>
                  <a:lnTo>
                    <a:pt x="201269" y="268097"/>
                  </a:lnTo>
                  <a:lnTo>
                    <a:pt x="201472" y="267970"/>
                  </a:lnTo>
                  <a:close/>
                </a:path>
                <a:path w="2496820" h="5786755">
                  <a:moveTo>
                    <a:pt x="209626" y="245110"/>
                  </a:moveTo>
                  <a:lnTo>
                    <a:pt x="204343" y="241300"/>
                  </a:lnTo>
                  <a:lnTo>
                    <a:pt x="205676" y="237490"/>
                  </a:lnTo>
                  <a:lnTo>
                    <a:pt x="206108" y="236220"/>
                  </a:lnTo>
                  <a:lnTo>
                    <a:pt x="204952" y="237490"/>
                  </a:lnTo>
                  <a:lnTo>
                    <a:pt x="202565" y="237490"/>
                  </a:lnTo>
                  <a:lnTo>
                    <a:pt x="204787" y="234950"/>
                  </a:lnTo>
                  <a:lnTo>
                    <a:pt x="203682" y="233680"/>
                  </a:lnTo>
                  <a:lnTo>
                    <a:pt x="205765" y="233680"/>
                  </a:lnTo>
                  <a:lnTo>
                    <a:pt x="206438" y="232410"/>
                  </a:lnTo>
                  <a:lnTo>
                    <a:pt x="207670" y="231140"/>
                  </a:lnTo>
                  <a:lnTo>
                    <a:pt x="206146" y="231140"/>
                  </a:lnTo>
                  <a:lnTo>
                    <a:pt x="207441" y="227330"/>
                  </a:lnTo>
                  <a:lnTo>
                    <a:pt x="204177" y="227330"/>
                  </a:lnTo>
                  <a:lnTo>
                    <a:pt x="205625" y="224790"/>
                  </a:lnTo>
                  <a:lnTo>
                    <a:pt x="205638" y="220980"/>
                  </a:lnTo>
                  <a:lnTo>
                    <a:pt x="199047" y="222250"/>
                  </a:lnTo>
                  <a:lnTo>
                    <a:pt x="198348" y="219710"/>
                  </a:lnTo>
                  <a:lnTo>
                    <a:pt x="200850" y="219710"/>
                  </a:lnTo>
                  <a:lnTo>
                    <a:pt x="201206" y="218440"/>
                  </a:lnTo>
                  <a:lnTo>
                    <a:pt x="201574" y="217170"/>
                  </a:lnTo>
                  <a:lnTo>
                    <a:pt x="204038" y="218440"/>
                  </a:lnTo>
                  <a:lnTo>
                    <a:pt x="203581" y="217170"/>
                  </a:lnTo>
                  <a:lnTo>
                    <a:pt x="202158" y="217170"/>
                  </a:lnTo>
                  <a:lnTo>
                    <a:pt x="202996" y="215900"/>
                  </a:lnTo>
                  <a:lnTo>
                    <a:pt x="198361" y="214630"/>
                  </a:lnTo>
                  <a:lnTo>
                    <a:pt x="199478" y="213360"/>
                  </a:lnTo>
                  <a:lnTo>
                    <a:pt x="198412" y="213360"/>
                  </a:lnTo>
                  <a:lnTo>
                    <a:pt x="196430" y="214630"/>
                  </a:lnTo>
                  <a:lnTo>
                    <a:pt x="195910" y="213360"/>
                  </a:lnTo>
                  <a:lnTo>
                    <a:pt x="194818" y="211277"/>
                  </a:lnTo>
                  <a:lnTo>
                    <a:pt x="195173" y="210820"/>
                  </a:lnTo>
                  <a:lnTo>
                    <a:pt x="193408" y="208280"/>
                  </a:lnTo>
                  <a:lnTo>
                    <a:pt x="191731" y="207010"/>
                  </a:lnTo>
                  <a:lnTo>
                    <a:pt x="190106" y="204470"/>
                  </a:lnTo>
                  <a:lnTo>
                    <a:pt x="188150" y="203200"/>
                  </a:lnTo>
                  <a:lnTo>
                    <a:pt x="188556" y="201930"/>
                  </a:lnTo>
                  <a:lnTo>
                    <a:pt x="188976" y="200660"/>
                  </a:lnTo>
                  <a:lnTo>
                    <a:pt x="186677" y="199390"/>
                  </a:lnTo>
                  <a:lnTo>
                    <a:pt x="183832" y="198120"/>
                  </a:lnTo>
                  <a:lnTo>
                    <a:pt x="182029" y="196850"/>
                  </a:lnTo>
                  <a:lnTo>
                    <a:pt x="182524" y="196850"/>
                  </a:lnTo>
                  <a:lnTo>
                    <a:pt x="182587" y="196138"/>
                  </a:lnTo>
                  <a:lnTo>
                    <a:pt x="181394" y="193040"/>
                  </a:lnTo>
                  <a:lnTo>
                    <a:pt x="177914" y="200660"/>
                  </a:lnTo>
                  <a:lnTo>
                    <a:pt x="176339" y="196850"/>
                  </a:lnTo>
                  <a:lnTo>
                    <a:pt x="176644" y="193040"/>
                  </a:lnTo>
                  <a:lnTo>
                    <a:pt x="178828" y="195580"/>
                  </a:lnTo>
                  <a:lnTo>
                    <a:pt x="178600" y="194310"/>
                  </a:lnTo>
                  <a:lnTo>
                    <a:pt x="181775" y="187960"/>
                  </a:lnTo>
                  <a:lnTo>
                    <a:pt x="174523" y="193040"/>
                  </a:lnTo>
                  <a:lnTo>
                    <a:pt x="174409" y="189230"/>
                  </a:lnTo>
                  <a:lnTo>
                    <a:pt x="174371" y="187960"/>
                  </a:lnTo>
                  <a:lnTo>
                    <a:pt x="175082" y="187960"/>
                  </a:lnTo>
                  <a:lnTo>
                    <a:pt x="174485" y="185420"/>
                  </a:lnTo>
                  <a:lnTo>
                    <a:pt x="169900" y="187960"/>
                  </a:lnTo>
                  <a:lnTo>
                    <a:pt x="167500" y="186690"/>
                  </a:lnTo>
                  <a:lnTo>
                    <a:pt x="167855" y="186690"/>
                  </a:lnTo>
                  <a:lnTo>
                    <a:pt x="167919" y="185420"/>
                  </a:lnTo>
                  <a:lnTo>
                    <a:pt x="164744" y="187960"/>
                  </a:lnTo>
                  <a:lnTo>
                    <a:pt x="159740" y="187960"/>
                  </a:lnTo>
                  <a:lnTo>
                    <a:pt x="159004" y="187960"/>
                  </a:lnTo>
                  <a:lnTo>
                    <a:pt x="159080" y="189230"/>
                  </a:lnTo>
                  <a:lnTo>
                    <a:pt x="156591" y="189230"/>
                  </a:lnTo>
                  <a:lnTo>
                    <a:pt x="156286" y="187960"/>
                  </a:lnTo>
                  <a:lnTo>
                    <a:pt x="154965" y="185420"/>
                  </a:lnTo>
                  <a:lnTo>
                    <a:pt x="155219" y="184150"/>
                  </a:lnTo>
                  <a:lnTo>
                    <a:pt x="155460" y="182880"/>
                  </a:lnTo>
                  <a:lnTo>
                    <a:pt x="157759" y="182880"/>
                  </a:lnTo>
                  <a:lnTo>
                    <a:pt x="157619" y="179070"/>
                  </a:lnTo>
                  <a:lnTo>
                    <a:pt x="154762" y="182880"/>
                  </a:lnTo>
                  <a:lnTo>
                    <a:pt x="153758" y="181610"/>
                  </a:lnTo>
                  <a:lnTo>
                    <a:pt x="154305" y="180340"/>
                  </a:lnTo>
                  <a:lnTo>
                    <a:pt x="150571" y="180340"/>
                  </a:lnTo>
                  <a:lnTo>
                    <a:pt x="149720" y="184150"/>
                  </a:lnTo>
                  <a:lnTo>
                    <a:pt x="146075" y="182880"/>
                  </a:lnTo>
                  <a:lnTo>
                    <a:pt x="146265" y="184150"/>
                  </a:lnTo>
                  <a:lnTo>
                    <a:pt x="143624" y="187960"/>
                  </a:lnTo>
                  <a:lnTo>
                    <a:pt x="144145" y="185420"/>
                  </a:lnTo>
                  <a:lnTo>
                    <a:pt x="144399" y="184150"/>
                  </a:lnTo>
                  <a:lnTo>
                    <a:pt x="144907" y="181610"/>
                  </a:lnTo>
                  <a:lnTo>
                    <a:pt x="142455" y="184150"/>
                  </a:lnTo>
                  <a:lnTo>
                    <a:pt x="142367" y="180340"/>
                  </a:lnTo>
                  <a:lnTo>
                    <a:pt x="140843" y="180340"/>
                  </a:lnTo>
                  <a:lnTo>
                    <a:pt x="137147" y="184150"/>
                  </a:lnTo>
                  <a:lnTo>
                    <a:pt x="134785" y="184150"/>
                  </a:lnTo>
                  <a:lnTo>
                    <a:pt x="135470" y="182968"/>
                  </a:lnTo>
                  <a:lnTo>
                    <a:pt x="133477" y="184150"/>
                  </a:lnTo>
                  <a:lnTo>
                    <a:pt x="130848" y="184150"/>
                  </a:lnTo>
                  <a:lnTo>
                    <a:pt x="130911" y="182880"/>
                  </a:lnTo>
                  <a:lnTo>
                    <a:pt x="130975" y="181610"/>
                  </a:lnTo>
                  <a:lnTo>
                    <a:pt x="131229" y="176530"/>
                  </a:lnTo>
                  <a:lnTo>
                    <a:pt x="123863" y="181610"/>
                  </a:lnTo>
                  <a:lnTo>
                    <a:pt x="122758" y="179070"/>
                  </a:lnTo>
                  <a:lnTo>
                    <a:pt x="121653" y="176530"/>
                  </a:lnTo>
                  <a:lnTo>
                    <a:pt x="117170" y="179070"/>
                  </a:lnTo>
                  <a:lnTo>
                    <a:pt x="112217" y="175260"/>
                  </a:lnTo>
                  <a:lnTo>
                    <a:pt x="106908" y="176530"/>
                  </a:lnTo>
                  <a:lnTo>
                    <a:pt x="109550" y="182880"/>
                  </a:lnTo>
                  <a:lnTo>
                    <a:pt x="105371" y="177800"/>
                  </a:lnTo>
                  <a:lnTo>
                    <a:pt x="106502" y="182880"/>
                  </a:lnTo>
                  <a:lnTo>
                    <a:pt x="105333" y="184150"/>
                  </a:lnTo>
                  <a:lnTo>
                    <a:pt x="104698" y="184150"/>
                  </a:lnTo>
                  <a:lnTo>
                    <a:pt x="103301" y="182880"/>
                  </a:lnTo>
                  <a:lnTo>
                    <a:pt x="100507" y="180340"/>
                  </a:lnTo>
                  <a:lnTo>
                    <a:pt x="99390" y="179070"/>
                  </a:lnTo>
                  <a:lnTo>
                    <a:pt x="101473" y="179070"/>
                  </a:lnTo>
                  <a:lnTo>
                    <a:pt x="101168" y="177800"/>
                  </a:lnTo>
                  <a:lnTo>
                    <a:pt x="98437" y="177800"/>
                  </a:lnTo>
                  <a:lnTo>
                    <a:pt x="99682" y="175260"/>
                  </a:lnTo>
                  <a:lnTo>
                    <a:pt x="97675" y="173990"/>
                  </a:lnTo>
                  <a:lnTo>
                    <a:pt x="98361" y="175260"/>
                  </a:lnTo>
                  <a:lnTo>
                    <a:pt x="97180" y="176530"/>
                  </a:lnTo>
                  <a:lnTo>
                    <a:pt x="95580" y="176530"/>
                  </a:lnTo>
                  <a:lnTo>
                    <a:pt x="98094" y="179070"/>
                  </a:lnTo>
                  <a:lnTo>
                    <a:pt x="94881" y="182880"/>
                  </a:lnTo>
                  <a:lnTo>
                    <a:pt x="94780" y="181610"/>
                  </a:lnTo>
                  <a:lnTo>
                    <a:pt x="94475" y="177800"/>
                  </a:lnTo>
                  <a:lnTo>
                    <a:pt x="94170" y="173990"/>
                  </a:lnTo>
                  <a:lnTo>
                    <a:pt x="90944" y="177800"/>
                  </a:lnTo>
                  <a:lnTo>
                    <a:pt x="91833" y="175260"/>
                  </a:lnTo>
                  <a:lnTo>
                    <a:pt x="90093" y="176530"/>
                  </a:lnTo>
                  <a:lnTo>
                    <a:pt x="84950" y="176530"/>
                  </a:lnTo>
                  <a:lnTo>
                    <a:pt x="83794" y="181610"/>
                  </a:lnTo>
                  <a:lnTo>
                    <a:pt x="83375" y="181610"/>
                  </a:lnTo>
                  <a:lnTo>
                    <a:pt x="82715" y="179070"/>
                  </a:lnTo>
                  <a:lnTo>
                    <a:pt x="79019" y="179070"/>
                  </a:lnTo>
                  <a:lnTo>
                    <a:pt x="74295" y="185420"/>
                  </a:lnTo>
                  <a:lnTo>
                    <a:pt x="72478" y="184150"/>
                  </a:lnTo>
                  <a:lnTo>
                    <a:pt x="70650" y="182880"/>
                  </a:lnTo>
                  <a:lnTo>
                    <a:pt x="70866" y="180340"/>
                  </a:lnTo>
                  <a:lnTo>
                    <a:pt x="70104" y="181610"/>
                  </a:lnTo>
                  <a:lnTo>
                    <a:pt x="69646" y="184150"/>
                  </a:lnTo>
                  <a:lnTo>
                    <a:pt x="68643" y="182968"/>
                  </a:lnTo>
                  <a:lnTo>
                    <a:pt x="68592" y="181610"/>
                  </a:lnTo>
                  <a:lnTo>
                    <a:pt x="68783" y="180340"/>
                  </a:lnTo>
                  <a:lnTo>
                    <a:pt x="68427" y="180340"/>
                  </a:lnTo>
                  <a:lnTo>
                    <a:pt x="68059" y="181610"/>
                  </a:lnTo>
                  <a:lnTo>
                    <a:pt x="66459" y="184150"/>
                  </a:lnTo>
                  <a:lnTo>
                    <a:pt x="65379" y="182880"/>
                  </a:lnTo>
                  <a:lnTo>
                    <a:pt x="66192" y="180340"/>
                  </a:lnTo>
                  <a:lnTo>
                    <a:pt x="62204" y="179108"/>
                  </a:lnTo>
                  <a:lnTo>
                    <a:pt x="62204" y="204470"/>
                  </a:lnTo>
                  <a:lnTo>
                    <a:pt x="60998" y="204470"/>
                  </a:lnTo>
                  <a:lnTo>
                    <a:pt x="62039" y="201930"/>
                  </a:lnTo>
                  <a:lnTo>
                    <a:pt x="62204" y="204470"/>
                  </a:lnTo>
                  <a:lnTo>
                    <a:pt x="62204" y="179108"/>
                  </a:lnTo>
                  <a:lnTo>
                    <a:pt x="60032" y="185420"/>
                  </a:lnTo>
                  <a:lnTo>
                    <a:pt x="56438" y="186690"/>
                  </a:lnTo>
                  <a:lnTo>
                    <a:pt x="56616" y="181610"/>
                  </a:lnTo>
                  <a:lnTo>
                    <a:pt x="53594" y="180340"/>
                  </a:lnTo>
                  <a:lnTo>
                    <a:pt x="52222" y="179070"/>
                  </a:lnTo>
                  <a:lnTo>
                    <a:pt x="48082" y="177800"/>
                  </a:lnTo>
                  <a:lnTo>
                    <a:pt x="44500" y="181610"/>
                  </a:lnTo>
                  <a:lnTo>
                    <a:pt x="39852" y="181610"/>
                  </a:lnTo>
                  <a:lnTo>
                    <a:pt x="38620" y="176530"/>
                  </a:lnTo>
                  <a:lnTo>
                    <a:pt x="32448" y="177800"/>
                  </a:lnTo>
                  <a:lnTo>
                    <a:pt x="32321" y="176530"/>
                  </a:lnTo>
                  <a:lnTo>
                    <a:pt x="32092" y="173990"/>
                  </a:lnTo>
                  <a:lnTo>
                    <a:pt x="31915" y="173990"/>
                  </a:lnTo>
                  <a:lnTo>
                    <a:pt x="29997" y="176530"/>
                  </a:lnTo>
                  <a:lnTo>
                    <a:pt x="29260" y="176530"/>
                  </a:lnTo>
                  <a:lnTo>
                    <a:pt x="29375" y="175260"/>
                  </a:lnTo>
                  <a:lnTo>
                    <a:pt x="25717" y="177800"/>
                  </a:lnTo>
                  <a:lnTo>
                    <a:pt x="28740" y="175260"/>
                  </a:lnTo>
                  <a:lnTo>
                    <a:pt x="29667" y="173990"/>
                  </a:lnTo>
                  <a:lnTo>
                    <a:pt x="31369" y="171450"/>
                  </a:lnTo>
                  <a:lnTo>
                    <a:pt x="29997" y="171450"/>
                  </a:lnTo>
                  <a:lnTo>
                    <a:pt x="25247" y="173990"/>
                  </a:lnTo>
                  <a:lnTo>
                    <a:pt x="28028" y="171450"/>
                  </a:lnTo>
                  <a:lnTo>
                    <a:pt x="27051" y="170180"/>
                  </a:lnTo>
                  <a:lnTo>
                    <a:pt x="25844" y="168910"/>
                  </a:lnTo>
                  <a:lnTo>
                    <a:pt x="24701" y="167640"/>
                  </a:lnTo>
                  <a:lnTo>
                    <a:pt x="23660" y="165100"/>
                  </a:lnTo>
                  <a:lnTo>
                    <a:pt x="27292" y="165100"/>
                  </a:lnTo>
                  <a:lnTo>
                    <a:pt x="25908" y="163830"/>
                  </a:lnTo>
                  <a:lnTo>
                    <a:pt x="25996" y="162560"/>
                  </a:lnTo>
                  <a:lnTo>
                    <a:pt x="24701" y="161290"/>
                  </a:lnTo>
                  <a:lnTo>
                    <a:pt x="27660" y="162560"/>
                  </a:lnTo>
                  <a:lnTo>
                    <a:pt x="28155" y="161290"/>
                  </a:lnTo>
                  <a:lnTo>
                    <a:pt x="28663" y="160020"/>
                  </a:lnTo>
                  <a:lnTo>
                    <a:pt x="29197" y="158750"/>
                  </a:lnTo>
                  <a:lnTo>
                    <a:pt x="29210" y="157480"/>
                  </a:lnTo>
                  <a:lnTo>
                    <a:pt x="29222" y="154940"/>
                  </a:lnTo>
                  <a:lnTo>
                    <a:pt x="31140" y="156210"/>
                  </a:lnTo>
                  <a:lnTo>
                    <a:pt x="31711" y="154940"/>
                  </a:lnTo>
                  <a:lnTo>
                    <a:pt x="23342" y="152400"/>
                  </a:lnTo>
                  <a:lnTo>
                    <a:pt x="23685" y="149860"/>
                  </a:lnTo>
                  <a:lnTo>
                    <a:pt x="28092" y="151130"/>
                  </a:lnTo>
                  <a:lnTo>
                    <a:pt x="28384" y="149860"/>
                  </a:lnTo>
                  <a:lnTo>
                    <a:pt x="28968" y="147320"/>
                  </a:lnTo>
                  <a:lnTo>
                    <a:pt x="33820" y="144780"/>
                  </a:lnTo>
                  <a:lnTo>
                    <a:pt x="30975" y="139700"/>
                  </a:lnTo>
                  <a:lnTo>
                    <a:pt x="32778" y="140970"/>
                  </a:lnTo>
                  <a:lnTo>
                    <a:pt x="33388" y="139700"/>
                  </a:lnTo>
                  <a:lnTo>
                    <a:pt x="37604" y="135890"/>
                  </a:lnTo>
                  <a:lnTo>
                    <a:pt x="35153" y="135369"/>
                  </a:lnTo>
                  <a:lnTo>
                    <a:pt x="34810" y="134620"/>
                  </a:lnTo>
                  <a:lnTo>
                    <a:pt x="33045" y="130810"/>
                  </a:lnTo>
                  <a:lnTo>
                    <a:pt x="31991" y="128270"/>
                  </a:lnTo>
                  <a:lnTo>
                    <a:pt x="34696" y="129540"/>
                  </a:lnTo>
                  <a:lnTo>
                    <a:pt x="33159" y="128270"/>
                  </a:lnTo>
                  <a:lnTo>
                    <a:pt x="31623" y="127000"/>
                  </a:lnTo>
                  <a:lnTo>
                    <a:pt x="30670" y="125730"/>
                  </a:lnTo>
                  <a:lnTo>
                    <a:pt x="30378" y="123190"/>
                  </a:lnTo>
                  <a:lnTo>
                    <a:pt x="32766" y="123190"/>
                  </a:lnTo>
                  <a:lnTo>
                    <a:pt x="31838" y="124460"/>
                  </a:lnTo>
                  <a:lnTo>
                    <a:pt x="33845" y="123190"/>
                  </a:lnTo>
                  <a:lnTo>
                    <a:pt x="29603" y="121920"/>
                  </a:lnTo>
                  <a:lnTo>
                    <a:pt x="31788" y="120650"/>
                  </a:lnTo>
                  <a:lnTo>
                    <a:pt x="33312" y="121920"/>
                  </a:lnTo>
                  <a:lnTo>
                    <a:pt x="33705" y="120650"/>
                  </a:lnTo>
                  <a:lnTo>
                    <a:pt x="34112" y="119380"/>
                  </a:lnTo>
                  <a:lnTo>
                    <a:pt x="33108" y="119380"/>
                  </a:lnTo>
                  <a:lnTo>
                    <a:pt x="31369" y="118110"/>
                  </a:lnTo>
                  <a:lnTo>
                    <a:pt x="30607" y="116840"/>
                  </a:lnTo>
                  <a:lnTo>
                    <a:pt x="31902" y="115570"/>
                  </a:lnTo>
                  <a:lnTo>
                    <a:pt x="33185" y="114300"/>
                  </a:lnTo>
                  <a:lnTo>
                    <a:pt x="35788" y="115570"/>
                  </a:lnTo>
                  <a:lnTo>
                    <a:pt x="34328" y="114300"/>
                  </a:lnTo>
                  <a:lnTo>
                    <a:pt x="32600" y="113030"/>
                  </a:lnTo>
                  <a:lnTo>
                    <a:pt x="33680" y="111760"/>
                  </a:lnTo>
                  <a:lnTo>
                    <a:pt x="34671" y="111760"/>
                  </a:lnTo>
                  <a:lnTo>
                    <a:pt x="35356" y="113030"/>
                  </a:lnTo>
                  <a:lnTo>
                    <a:pt x="36804" y="111760"/>
                  </a:lnTo>
                  <a:lnTo>
                    <a:pt x="38252" y="110490"/>
                  </a:lnTo>
                  <a:lnTo>
                    <a:pt x="39585" y="110490"/>
                  </a:lnTo>
                  <a:lnTo>
                    <a:pt x="40678" y="109220"/>
                  </a:lnTo>
                  <a:lnTo>
                    <a:pt x="43700" y="111760"/>
                  </a:lnTo>
                  <a:lnTo>
                    <a:pt x="42291" y="109220"/>
                  </a:lnTo>
                  <a:lnTo>
                    <a:pt x="38976" y="105410"/>
                  </a:lnTo>
                  <a:lnTo>
                    <a:pt x="40805" y="104140"/>
                  </a:lnTo>
                  <a:lnTo>
                    <a:pt x="42418" y="104140"/>
                  </a:lnTo>
                  <a:lnTo>
                    <a:pt x="42303" y="102870"/>
                  </a:lnTo>
                  <a:lnTo>
                    <a:pt x="42633" y="102870"/>
                  </a:lnTo>
                  <a:lnTo>
                    <a:pt x="43078" y="101600"/>
                  </a:lnTo>
                  <a:lnTo>
                    <a:pt x="43370" y="101600"/>
                  </a:lnTo>
                  <a:lnTo>
                    <a:pt x="43472" y="100330"/>
                  </a:lnTo>
                  <a:lnTo>
                    <a:pt x="44437" y="100330"/>
                  </a:lnTo>
                  <a:lnTo>
                    <a:pt x="44615" y="101600"/>
                  </a:lnTo>
                  <a:lnTo>
                    <a:pt x="45504" y="101600"/>
                  </a:lnTo>
                  <a:lnTo>
                    <a:pt x="45351" y="100330"/>
                  </a:lnTo>
                  <a:lnTo>
                    <a:pt x="45212" y="99060"/>
                  </a:lnTo>
                  <a:lnTo>
                    <a:pt x="45643" y="99060"/>
                  </a:lnTo>
                  <a:lnTo>
                    <a:pt x="42837" y="97790"/>
                  </a:lnTo>
                  <a:lnTo>
                    <a:pt x="43726" y="96520"/>
                  </a:lnTo>
                  <a:lnTo>
                    <a:pt x="41236" y="96520"/>
                  </a:lnTo>
                  <a:lnTo>
                    <a:pt x="41262" y="97790"/>
                  </a:lnTo>
                  <a:lnTo>
                    <a:pt x="41173" y="99060"/>
                  </a:lnTo>
                  <a:lnTo>
                    <a:pt x="40449" y="101600"/>
                  </a:lnTo>
                  <a:lnTo>
                    <a:pt x="39293" y="100330"/>
                  </a:lnTo>
                  <a:lnTo>
                    <a:pt x="38392" y="99085"/>
                  </a:lnTo>
                  <a:lnTo>
                    <a:pt x="38392" y="106680"/>
                  </a:lnTo>
                  <a:lnTo>
                    <a:pt x="37960" y="107950"/>
                  </a:lnTo>
                  <a:lnTo>
                    <a:pt x="37388" y="109766"/>
                  </a:lnTo>
                  <a:lnTo>
                    <a:pt x="33642" y="106680"/>
                  </a:lnTo>
                  <a:lnTo>
                    <a:pt x="37045" y="105410"/>
                  </a:lnTo>
                  <a:lnTo>
                    <a:pt x="37998" y="106680"/>
                  </a:lnTo>
                  <a:lnTo>
                    <a:pt x="38392" y="106680"/>
                  </a:lnTo>
                  <a:lnTo>
                    <a:pt x="38392" y="99085"/>
                  </a:lnTo>
                  <a:lnTo>
                    <a:pt x="40284" y="97790"/>
                  </a:lnTo>
                  <a:lnTo>
                    <a:pt x="37007" y="95250"/>
                  </a:lnTo>
                  <a:lnTo>
                    <a:pt x="40589" y="95250"/>
                  </a:lnTo>
                  <a:lnTo>
                    <a:pt x="43599" y="92710"/>
                  </a:lnTo>
                  <a:lnTo>
                    <a:pt x="46113" y="93980"/>
                  </a:lnTo>
                  <a:lnTo>
                    <a:pt x="45948" y="92710"/>
                  </a:lnTo>
                  <a:lnTo>
                    <a:pt x="45593" y="90170"/>
                  </a:lnTo>
                  <a:lnTo>
                    <a:pt x="47536" y="86360"/>
                  </a:lnTo>
                  <a:lnTo>
                    <a:pt x="42989" y="82550"/>
                  </a:lnTo>
                  <a:lnTo>
                    <a:pt x="42633" y="81280"/>
                  </a:lnTo>
                  <a:lnTo>
                    <a:pt x="45758" y="81280"/>
                  </a:lnTo>
                  <a:lnTo>
                    <a:pt x="47764" y="78740"/>
                  </a:lnTo>
                  <a:lnTo>
                    <a:pt x="47244" y="78371"/>
                  </a:lnTo>
                  <a:lnTo>
                    <a:pt x="47663" y="76200"/>
                  </a:lnTo>
                  <a:lnTo>
                    <a:pt x="48628" y="76200"/>
                  </a:lnTo>
                  <a:lnTo>
                    <a:pt x="49479" y="74930"/>
                  </a:lnTo>
                  <a:lnTo>
                    <a:pt x="51206" y="72390"/>
                  </a:lnTo>
                  <a:lnTo>
                    <a:pt x="50774" y="71120"/>
                  </a:lnTo>
                  <a:lnTo>
                    <a:pt x="50355" y="69850"/>
                  </a:lnTo>
                  <a:lnTo>
                    <a:pt x="49923" y="68580"/>
                  </a:lnTo>
                  <a:lnTo>
                    <a:pt x="48996" y="63500"/>
                  </a:lnTo>
                  <a:lnTo>
                    <a:pt x="52679" y="59690"/>
                  </a:lnTo>
                  <a:lnTo>
                    <a:pt x="51130" y="59690"/>
                  </a:lnTo>
                  <a:lnTo>
                    <a:pt x="54229" y="54610"/>
                  </a:lnTo>
                  <a:lnTo>
                    <a:pt x="54851" y="52070"/>
                  </a:lnTo>
                  <a:lnTo>
                    <a:pt x="55778" y="48260"/>
                  </a:lnTo>
                  <a:lnTo>
                    <a:pt x="57213" y="44450"/>
                  </a:lnTo>
                  <a:lnTo>
                    <a:pt x="57696" y="43180"/>
                  </a:lnTo>
                  <a:lnTo>
                    <a:pt x="59817" y="40640"/>
                  </a:lnTo>
                  <a:lnTo>
                    <a:pt x="61937" y="38100"/>
                  </a:lnTo>
                  <a:lnTo>
                    <a:pt x="63804" y="36830"/>
                  </a:lnTo>
                  <a:lnTo>
                    <a:pt x="61620" y="35560"/>
                  </a:lnTo>
                  <a:lnTo>
                    <a:pt x="60363" y="33020"/>
                  </a:lnTo>
                  <a:lnTo>
                    <a:pt x="63474" y="34290"/>
                  </a:lnTo>
                  <a:lnTo>
                    <a:pt x="62636" y="33020"/>
                  </a:lnTo>
                  <a:lnTo>
                    <a:pt x="60972" y="30480"/>
                  </a:lnTo>
                  <a:lnTo>
                    <a:pt x="59766" y="26670"/>
                  </a:lnTo>
                  <a:lnTo>
                    <a:pt x="70294" y="27940"/>
                  </a:lnTo>
                  <a:lnTo>
                    <a:pt x="67233" y="22860"/>
                  </a:lnTo>
                  <a:lnTo>
                    <a:pt x="65074" y="22860"/>
                  </a:lnTo>
                  <a:lnTo>
                    <a:pt x="66014" y="21590"/>
                  </a:lnTo>
                  <a:lnTo>
                    <a:pt x="65925" y="20320"/>
                  </a:lnTo>
                  <a:lnTo>
                    <a:pt x="65747" y="17780"/>
                  </a:lnTo>
                  <a:lnTo>
                    <a:pt x="67906" y="19050"/>
                  </a:lnTo>
                  <a:lnTo>
                    <a:pt x="67602" y="17780"/>
                  </a:lnTo>
                  <a:lnTo>
                    <a:pt x="68846" y="17780"/>
                  </a:lnTo>
                  <a:lnTo>
                    <a:pt x="67665" y="12700"/>
                  </a:lnTo>
                  <a:lnTo>
                    <a:pt x="69900" y="11430"/>
                  </a:lnTo>
                  <a:lnTo>
                    <a:pt x="73533" y="16510"/>
                  </a:lnTo>
                  <a:lnTo>
                    <a:pt x="75476" y="12700"/>
                  </a:lnTo>
                  <a:lnTo>
                    <a:pt x="75501" y="11430"/>
                  </a:lnTo>
                  <a:lnTo>
                    <a:pt x="73456" y="7620"/>
                  </a:lnTo>
                  <a:lnTo>
                    <a:pt x="72783" y="6350"/>
                  </a:lnTo>
                  <a:lnTo>
                    <a:pt x="71539" y="6350"/>
                  </a:lnTo>
                  <a:lnTo>
                    <a:pt x="71234" y="7620"/>
                  </a:lnTo>
                  <a:lnTo>
                    <a:pt x="68427" y="7620"/>
                  </a:lnTo>
                  <a:lnTo>
                    <a:pt x="68199" y="5080"/>
                  </a:lnTo>
                  <a:lnTo>
                    <a:pt x="63830" y="3810"/>
                  </a:lnTo>
                  <a:lnTo>
                    <a:pt x="59690" y="0"/>
                  </a:lnTo>
                  <a:lnTo>
                    <a:pt x="55168" y="2540"/>
                  </a:lnTo>
                  <a:lnTo>
                    <a:pt x="56921" y="5080"/>
                  </a:lnTo>
                  <a:lnTo>
                    <a:pt x="54457" y="5080"/>
                  </a:lnTo>
                  <a:lnTo>
                    <a:pt x="55130" y="3810"/>
                  </a:lnTo>
                  <a:lnTo>
                    <a:pt x="52616" y="3810"/>
                  </a:lnTo>
                  <a:lnTo>
                    <a:pt x="54140" y="5080"/>
                  </a:lnTo>
                  <a:lnTo>
                    <a:pt x="55054" y="6350"/>
                  </a:lnTo>
                  <a:lnTo>
                    <a:pt x="52247" y="6350"/>
                  </a:lnTo>
                  <a:lnTo>
                    <a:pt x="55575" y="10160"/>
                  </a:lnTo>
                  <a:lnTo>
                    <a:pt x="55270" y="10160"/>
                  </a:lnTo>
                  <a:lnTo>
                    <a:pt x="55867" y="11430"/>
                  </a:lnTo>
                  <a:lnTo>
                    <a:pt x="53378" y="12700"/>
                  </a:lnTo>
                  <a:lnTo>
                    <a:pt x="51841" y="11430"/>
                  </a:lnTo>
                  <a:lnTo>
                    <a:pt x="53035" y="12700"/>
                  </a:lnTo>
                  <a:lnTo>
                    <a:pt x="51803" y="12700"/>
                  </a:lnTo>
                  <a:lnTo>
                    <a:pt x="50228" y="15240"/>
                  </a:lnTo>
                  <a:lnTo>
                    <a:pt x="52374" y="16510"/>
                  </a:lnTo>
                  <a:lnTo>
                    <a:pt x="49364" y="16510"/>
                  </a:lnTo>
                  <a:lnTo>
                    <a:pt x="51422" y="20320"/>
                  </a:lnTo>
                  <a:lnTo>
                    <a:pt x="48310" y="19380"/>
                  </a:lnTo>
                  <a:lnTo>
                    <a:pt x="49758" y="21590"/>
                  </a:lnTo>
                  <a:lnTo>
                    <a:pt x="49491" y="22860"/>
                  </a:lnTo>
                  <a:lnTo>
                    <a:pt x="45161" y="19050"/>
                  </a:lnTo>
                  <a:lnTo>
                    <a:pt x="47612" y="26670"/>
                  </a:lnTo>
                  <a:lnTo>
                    <a:pt x="47117" y="26441"/>
                  </a:lnTo>
                  <a:lnTo>
                    <a:pt x="47117" y="78270"/>
                  </a:lnTo>
                  <a:lnTo>
                    <a:pt x="46012" y="77470"/>
                  </a:lnTo>
                  <a:lnTo>
                    <a:pt x="44272" y="76200"/>
                  </a:lnTo>
                  <a:lnTo>
                    <a:pt x="46697" y="74930"/>
                  </a:lnTo>
                  <a:lnTo>
                    <a:pt x="47117" y="78270"/>
                  </a:lnTo>
                  <a:lnTo>
                    <a:pt x="47117" y="26441"/>
                  </a:lnTo>
                  <a:lnTo>
                    <a:pt x="42316" y="24130"/>
                  </a:lnTo>
                  <a:lnTo>
                    <a:pt x="46342" y="27940"/>
                  </a:lnTo>
                  <a:lnTo>
                    <a:pt x="42303" y="30480"/>
                  </a:lnTo>
                  <a:lnTo>
                    <a:pt x="43853" y="34290"/>
                  </a:lnTo>
                  <a:lnTo>
                    <a:pt x="43078" y="33248"/>
                  </a:lnTo>
                  <a:lnTo>
                    <a:pt x="42303" y="34290"/>
                  </a:lnTo>
                  <a:lnTo>
                    <a:pt x="39497" y="34290"/>
                  </a:lnTo>
                  <a:lnTo>
                    <a:pt x="43256" y="35560"/>
                  </a:lnTo>
                  <a:lnTo>
                    <a:pt x="43268" y="38100"/>
                  </a:lnTo>
                  <a:lnTo>
                    <a:pt x="45161" y="40640"/>
                  </a:lnTo>
                  <a:lnTo>
                    <a:pt x="40792" y="40640"/>
                  </a:lnTo>
                  <a:lnTo>
                    <a:pt x="41084" y="38100"/>
                  </a:lnTo>
                  <a:lnTo>
                    <a:pt x="37325" y="36830"/>
                  </a:lnTo>
                  <a:lnTo>
                    <a:pt x="40462" y="38100"/>
                  </a:lnTo>
                  <a:lnTo>
                    <a:pt x="39243" y="41910"/>
                  </a:lnTo>
                  <a:lnTo>
                    <a:pt x="37071" y="41910"/>
                  </a:lnTo>
                  <a:lnTo>
                    <a:pt x="41757" y="44450"/>
                  </a:lnTo>
                  <a:lnTo>
                    <a:pt x="37388" y="43180"/>
                  </a:lnTo>
                  <a:lnTo>
                    <a:pt x="39916" y="45720"/>
                  </a:lnTo>
                  <a:lnTo>
                    <a:pt x="36817" y="46990"/>
                  </a:lnTo>
                  <a:lnTo>
                    <a:pt x="35229" y="44450"/>
                  </a:lnTo>
                  <a:lnTo>
                    <a:pt x="35890" y="46990"/>
                  </a:lnTo>
                  <a:lnTo>
                    <a:pt x="36207" y="46990"/>
                  </a:lnTo>
                  <a:lnTo>
                    <a:pt x="38112" y="48260"/>
                  </a:lnTo>
                  <a:lnTo>
                    <a:pt x="38150" y="52070"/>
                  </a:lnTo>
                  <a:lnTo>
                    <a:pt x="35001" y="48260"/>
                  </a:lnTo>
                  <a:lnTo>
                    <a:pt x="32816" y="49530"/>
                  </a:lnTo>
                  <a:lnTo>
                    <a:pt x="33159" y="50800"/>
                  </a:lnTo>
                  <a:lnTo>
                    <a:pt x="36004" y="53340"/>
                  </a:lnTo>
                  <a:lnTo>
                    <a:pt x="35433" y="54610"/>
                  </a:lnTo>
                  <a:lnTo>
                    <a:pt x="33845" y="54610"/>
                  </a:lnTo>
                  <a:lnTo>
                    <a:pt x="36093" y="57150"/>
                  </a:lnTo>
                  <a:lnTo>
                    <a:pt x="32118" y="59690"/>
                  </a:lnTo>
                  <a:lnTo>
                    <a:pt x="35013" y="62230"/>
                  </a:lnTo>
                  <a:lnTo>
                    <a:pt x="35941" y="62230"/>
                  </a:lnTo>
                  <a:lnTo>
                    <a:pt x="37820" y="63500"/>
                  </a:lnTo>
                  <a:lnTo>
                    <a:pt x="39116" y="63500"/>
                  </a:lnTo>
                  <a:lnTo>
                    <a:pt x="38836" y="64770"/>
                  </a:lnTo>
                  <a:lnTo>
                    <a:pt x="40754" y="66040"/>
                  </a:lnTo>
                  <a:lnTo>
                    <a:pt x="38544" y="66040"/>
                  </a:lnTo>
                  <a:lnTo>
                    <a:pt x="37604" y="64770"/>
                  </a:lnTo>
                  <a:lnTo>
                    <a:pt x="36944" y="64770"/>
                  </a:lnTo>
                  <a:lnTo>
                    <a:pt x="37630" y="66040"/>
                  </a:lnTo>
                  <a:lnTo>
                    <a:pt x="36804" y="66040"/>
                  </a:lnTo>
                  <a:lnTo>
                    <a:pt x="36804" y="68580"/>
                  </a:lnTo>
                  <a:lnTo>
                    <a:pt x="35293" y="69850"/>
                  </a:lnTo>
                  <a:lnTo>
                    <a:pt x="31838" y="69850"/>
                  </a:lnTo>
                  <a:lnTo>
                    <a:pt x="34239" y="67310"/>
                  </a:lnTo>
                  <a:lnTo>
                    <a:pt x="35090" y="66408"/>
                  </a:lnTo>
                  <a:lnTo>
                    <a:pt x="36804" y="68580"/>
                  </a:lnTo>
                  <a:lnTo>
                    <a:pt x="36804" y="66040"/>
                  </a:lnTo>
                  <a:lnTo>
                    <a:pt x="35445" y="66040"/>
                  </a:lnTo>
                  <a:lnTo>
                    <a:pt x="34798" y="66040"/>
                  </a:lnTo>
                  <a:lnTo>
                    <a:pt x="34937" y="66217"/>
                  </a:lnTo>
                  <a:lnTo>
                    <a:pt x="31737" y="67310"/>
                  </a:lnTo>
                  <a:lnTo>
                    <a:pt x="33858" y="64770"/>
                  </a:lnTo>
                  <a:lnTo>
                    <a:pt x="27940" y="64770"/>
                  </a:lnTo>
                  <a:lnTo>
                    <a:pt x="34417" y="63563"/>
                  </a:lnTo>
                  <a:lnTo>
                    <a:pt x="28511" y="63500"/>
                  </a:lnTo>
                  <a:lnTo>
                    <a:pt x="26416" y="66040"/>
                  </a:lnTo>
                  <a:lnTo>
                    <a:pt x="28943" y="67310"/>
                  </a:lnTo>
                  <a:lnTo>
                    <a:pt x="26873" y="69850"/>
                  </a:lnTo>
                  <a:lnTo>
                    <a:pt x="28498" y="72390"/>
                  </a:lnTo>
                  <a:lnTo>
                    <a:pt x="29705" y="71120"/>
                  </a:lnTo>
                  <a:lnTo>
                    <a:pt x="31318" y="72390"/>
                  </a:lnTo>
                  <a:lnTo>
                    <a:pt x="33147" y="77470"/>
                  </a:lnTo>
                  <a:lnTo>
                    <a:pt x="21666" y="73660"/>
                  </a:lnTo>
                  <a:lnTo>
                    <a:pt x="25006" y="77470"/>
                  </a:lnTo>
                  <a:lnTo>
                    <a:pt x="26949" y="80010"/>
                  </a:lnTo>
                  <a:lnTo>
                    <a:pt x="31089" y="81280"/>
                  </a:lnTo>
                  <a:lnTo>
                    <a:pt x="28054" y="82550"/>
                  </a:lnTo>
                  <a:lnTo>
                    <a:pt x="24523" y="81280"/>
                  </a:lnTo>
                  <a:lnTo>
                    <a:pt x="23126" y="83820"/>
                  </a:lnTo>
                  <a:lnTo>
                    <a:pt x="24701" y="83820"/>
                  </a:lnTo>
                  <a:lnTo>
                    <a:pt x="21005" y="85090"/>
                  </a:lnTo>
                  <a:lnTo>
                    <a:pt x="25565" y="86169"/>
                  </a:lnTo>
                  <a:lnTo>
                    <a:pt x="24460" y="85090"/>
                  </a:lnTo>
                  <a:lnTo>
                    <a:pt x="25311" y="83820"/>
                  </a:lnTo>
                  <a:lnTo>
                    <a:pt x="29400" y="83820"/>
                  </a:lnTo>
                  <a:lnTo>
                    <a:pt x="25920" y="86258"/>
                  </a:lnTo>
                  <a:lnTo>
                    <a:pt x="26365" y="86360"/>
                  </a:lnTo>
                  <a:lnTo>
                    <a:pt x="25844" y="87630"/>
                  </a:lnTo>
                  <a:lnTo>
                    <a:pt x="24777" y="87630"/>
                  </a:lnTo>
                  <a:lnTo>
                    <a:pt x="24777" y="101600"/>
                  </a:lnTo>
                  <a:lnTo>
                    <a:pt x="24574" y="102870"/>
                  </a:lnTo>
                  <a:lnTo>
                    <a:pt x="24015" y="101600"/>
                  </a:lnTo>
                  <a:lnTo>
                    <a:pt x="23126" y="102870"/>
                  </a:lnTo>
                  <a:lnTo>
                    <a:pt x="22390" y="102870"/>
                  </a:lnTo>
                  <a:lnTo>
                    <a:pt x="22821" y="101600"/>
                  </a:lnTo>
                  <a:lnTo>
                    <a:pt x="24015" y="101600"/>
                  </a:lnTo>
                  <a:lnTo>
                    <a:pt x="24777" y="101600"/>
                  </a:lnTo>
                  <a:lnTo>
                    <a:pt x="24777" y="87630"/>
                  </a:lnTo>
                  <a:lnTo>
                    <a:pt x="23571" y="87630"/>
                  </a:lnTo>
                  <a:lnTo>
                    <a:pt x="23571" y="97790"/>
                  </a:lnTo>
                  <a:lnTo>
                    <a:pt x="23444" y="99060"/>
                  </a:lnTo>
                  <a:lnTo>
                    <a:pt x="23571" y="97790"/>
                  </a:lnTo>
                  <a:lnTo>
                    <a:pt x="23571" y="87630"/>
                  </a:lnTo>
                  <a:lnTo>
                    <a:pt x="22352" y="87630"/>
                  </a:lnTo>
                  <a:lnTo>
                    <a:pt x="21793" y="90170"/>
                  </a:lnTo>
                  <a:lnTo>
                    <a:pt x="23075" y="95250"/>
                  </a:lnTo>
                  <a:lnTo>
                    <a:pt x="22504" y="99060"/>
                  </a:lnTo>
                  <a:lnTo>
                    <a:pt x="21564" y="97790"/>
                  </a:lnTo>
                  <a:lnTo>
                    <a:pt x="20701" y="96520"/>
                  </a:lnTo>
                  <a:lnTo>
                    <a:pt x="19392" y="97790"/>
                  </a:lnTo>
                  <a:lnTo>
                    <a:pt x="19634" y="102870"/>
                  </a:lnTo>
                  <a:lnTo>
                    <a:pt x="15875" y="106680"/>
                  </a:lnTo>
                  <a:lnTo>
                    <a:pt x="12509" y="110490"/>
                  </a:lnTo>
                  <a:lnTo>
                    <a:pt x="14922" y="113030"/>
                  </a:lnTo>
                  <a:lnTo>
                    <a:pt x="14770" y="114300"/>
                  </a:lnTo>
                  <a:lnTo>
                    <a:pt x="15671" y="115570"/>
                  </a:lnTo>
                  <a:lnTo>
                    <a:pt x="13589" y="115570"/>
                  </a:lnTo>
                  <a:lnTo>
                    <a:pt x="12890" y="114300"/>
                  </a:lnTo>
                  <a:lnTo>
                    <a:pt x="14478" y="118110"/>
                  </a:lnTo>
                  <a:lnTo>
                    <a:pt x="15646" y="125730"/>
                  </a:lnTo>
                  <a:lnTo>
                    <a:pt x="11569" y="127000"/>
                  </a:lnTo>
                  <a:lnTo>
                    <a:pt x="10883" y="127000"/>
                  </a:lnTo>
                  <a:lnTo>
                    <a:pt x="8953" y="128270"/>
                  </a:lnTo>
                  <a:lnTo>
                    <a:pt x="16103" y="130810"/>
                  </a:lnTo>
                  <a:lnTo>
                    <a:pt x="12700" y="132080"/>
                  </a:lnTo>
                  <a:lnTo>
                    <a:pt x="12293" y="132080"/>
                  </a:lnTo>
                  <a:lnTo>
                    <a:pt x="9436" y="137160"/>
                  </a:lnTo>
                  <a:lnTo>
                    <a:pt x="10502" y="143510"/>
                  </a:lnTo>
                  <a:lnTo>
                    <a:pt x="4851" y="147320"/>
                  </a:lnTo>
                  <a:lnTo>
                    <a:pt x="8915" y="148590"/>
                  </a:lnTo>
                  <a:lnTo>
                    <a:pt x="1524" y="152400"/>
                  </a:lnTo>
                  <a:lnTo>
                    <a:pt x="7569" y="153670"/>
                  </a:lnTo>
                  <a:lnTo>
                    <a:pt x="3975" y="157480"/>
                  </a:lnTo>
                  <a:lnTo>
                    <a:pt x="2933" y="156210"/>
                  </a:lnTo>
                  <a:lnTo>
                    <a:pt x="355" y="161290"/>
                  </a:lnTo>
                  <a:lnTo>
                    <a:pt x="0" y="162560"/>
                  </a:lnTo>
                  <a:lnTo>
                    <a:pt x="4076" y="163830"/>
                  </a:lnTo>
                  <a:lnTo>
                    <a:pt x="4737" y="165100"/>
                  </a:lnTo>
                  <a:lnTo>
                    <a:pt x="1498" y="165100"/>
                  </a:lnTo>
                  <a:lnTo>
                    <a:pt x="2616" y="166370"/>
                  </a:lnTo>
                  <a:lnTo>
                    <a:pt x="3822" y="167640"/>
                  </a:lnTo>
                  <a:lnTo>
                    <a:pt x="4978" y="167640"/>
                  </a:lnTo>
                  <a:lnTo>
                    <a:pt x="2463" y="168910"/>
                  </a:lnTo>
                  <a:lnTo>
                    <a:pt x="1244" y="170180"/>
                  </a:lnTo>
                  <a:lnTo>
                    <a:pt x="2324" y="171450"/>
                  </a:lnTo>
                  <a:lnTo>
                    <a:pt x="2413" y="171577"/>
                  </a:lnTo>
                  <a:lnTo>
                    <a:pt x="2781" y="171716"/>
                  </a:lnTo>
                  <a:lnTo>
                    <a:pt x="2514" y="171323"/>
                  </a:lnTo>
                  <a:lnTo>
                    <a:pt x="3556" y="170180"/>
                  </a:lnTo>
                  <a:lnTo>
                    <a:pt x="4495" y="170180"/>
                  </a:lnTo>
                  <a:lnTo>
                    <a:pt x="6083" y="172720"/>
                  </a:lnTo>
                  <a:lnTo>
                    <a:pt x="3708" y="177800"/>
                  </a:lnTo>
                  <a:lnTo>
                    <a:pt x="2260" y="177800"/>
                  </a:lnTo>
                  <a:lnTo>
                    <a:pt x="3924" y="180340"/>
                  </a:lnTo>
                  <a:lnTo>
                    <a:pt x="5892" y="182880"/>
                  </a:lnTo>
                  <a:lnTo>
                    <a:pt x="8001" y="184150"/>
                  </a:lnTo>
                  <a:lnTo>
                    <a:pt x="7658" y="184492"/>
                  </a:lnTo>
                  <a:lnTo>
                    <a:pt x="9461" y="185420"/>
                  </a:lnTo>
                  <a:lnTo>
                    <a:pt x="6756" y="185420"/>
                  </a:lnTo>
                  <a:lnTo>
                    <a:pt x="1854" y="185420"/>
                  </a:lnTo>
                  <a:lnTo>
                    <a:pt x="6692" y="187960"/>
                  </a:lnTo>
                  <a:lnTo>
                    <a:pt x="6985" y="186690"/>
                  </a:lnTo>
                  <a:lnTo>
                    <a:pt x="9004" y="186690"/>
                  </a:lnTo>
                  <a:lnTo>
                    <a:pt x="8445" y="189230"/>
                  </a:lnTo>
                  <a:lnTo>
                    <a:pt x="11734" y="193040"/>
                  </a:lnTo>
                  <a:lnTo>
                    <a:pt x="14757" y="194310"/>
                  </a:lnTo>
                  <a:lnTo>
                    <a:pt x="12877" y="195580"/>
                  </a:lnTo>
                  <a:lnTo>
                    <a:pt x="17360" y="200660"/>
                  </a:lnTo>
                  <a:lnTo>
                    <a:pt x="23634" y="200660"/>
                  </a:lnTo>
                  <a:lnTo>
                    <a:pt x="28613" y="203200"/>
                  </a:lnTo>
                  <a:lnTo>
                    <a:pt x="27114" y="201930"/>
                  </a:lnTo>
                  <a:lnTo>
                    <a:pt x="28930" y="198120"/>
                  </a:lnTo>
                  <a:lnTo>
                    <a:pt x="30403" y="198120"/>
                  </a:lnTo>
                  <a:lnTo>
                    <a:pt x="30327" y="198678"/>
                  </a:lnTo>
                  <a:lnTo>
                    <a:pt x="31483" y="198120"/>
                  </a:lnTo>
                  <a:lnTo>
                    <a:pt x="33083" y="199390"/>
                  </a:lnTo>
                  <a:lnTo>
                    <a:pt x="31559" y="201930"/>
                  </a:lnTo>
                  <a:lnTo>
                    <a:pt x="30124" y="203200"/>
                  </a:lnTo>
                  <a:lnTo>
                    <a:pt x="32715" y="201930"/>
                  </a:lnTo>
                  <a:lnTo>
                    <a:pt x="32575" y="203200"/>
                  </a:lnTo>
                  <a:lnTo>
                    <a:pt x="31902" y="203200"/>
                  </a:lnTo>
                  <a:lnTo>
                    <a:pt x="31381" y="204470"/>
                  </a:lnTo>
                  <a:lnTo>
                    <a:pt x="32867" y="203200"/>
                  </a:lnTo>
                  <a:lnTo>
                    <a:pt x="34429" y="209550"/>
                  </a:lnTo>
                  <a:lnTo>
                    <a:pt x="36652" y="205740"/>
                  </a:lnTo>
                  <a:lnTo>
                    <a:pt x="36550" y="207010"/>
                  </a:lnTo>
                  <a:lnTo>
                    <a:pt x="41529" y="208280"/>
                  </a:lnTo>
                  <a:lnTo>
                    <a:pt x="43980" y="207010"/>
                  </a:lnTo>
                  <a:lnTo>
                    <a:pt x="47955" y="207010"/>
                  </a:lnTo>
                  <a:lnTo>
                    <a:pt x="48145" y="205740"/>
                  </a:lnTo>
                  <a:lnTo>
                    <a:pt x="48336" y="204470"/>
                  </a:lnTo>
                  <a:lnTo>
                    <a:pt x="49809" y="205740"/>
                  </a:lnTo>
                  <a:lnTo>
                    <a:pt x="50482" y="204470"/>
                  </a:lnTo>
                  <a:lnTo>
                    <a:pt x="51155" y="203200"/>
                  </a:lnTo>
                  <a:lnTo>
                    <a:pt x="53809" y="204470"/>
                  </a:lnTo>
                  <a:lnTo>
                    <a:pt x="56908" y="207010"/>
                  </a:lnTo>
                  <a:lnTo>
                    <a:pt x="60312" y="207010"/>
                  </a:lnTo>
                  <a:lnTo>
                    <a:pt x="62674" y="204470"/>
                  </a:lnTo>
                  <a:lnTo>
                    <a:pt x="65570" y="204470"/>
                  </a:lnTo>
                  <a:lnTo>
                    <a:pt x="63855" y="207010"/>
                  </a:lnTo>
                  <a:lnTo>
                    <a:pt x="67830" y="205740"/>
                  </a:lnTo>
                  <a:lnTo>
                    <a:pt x="69024" y="205740"/>
                  </a:lnTo>
                  <a:lnTo>
                    <a:pt x="73736" y="203200"/>
                  </a:lnTo>
                  <a:lnTo>
                    <a:pt x="73126" y="201930"/>
                  </a:lnTo>
                  <a:lnTo>
                    <a:pt x="72491" y="201930"/>
                  </a:lnTo>
                  <a:lnTo>
                    <a:pt x="72732" y="200660"/>
                  </a:lnTo>
                  <a:lnTo>
                    <a:pt x="73571" y="200660"/>
                  </a:lnTo>
                  <a:lnTo>
                    <a:pt x="74815" y="201930"/>
                  </a:lnTo>
                  <a:lnTo>
                    <a:pt x="74803" y="203136"/>
                  </a:lnTo>
                  <a:lnTo>
                    <a:pt x="78854" y="201930"/>
                  </a:lnTo>
                  <a:lnTo>
                    <a:pt x="83616" y="204470"/>
                  </a:lnTo>
                  <a:lnTo>
                    <a:pt x="88099" y="205740"/>
                  </a:lnTo>
                  <a:lnTo>
                    <a:pt x="91528" y="204470"/>
                  </a:lnTo>
                  <a:lnTo>
                    <a:pt x="91338" y="204470"/>
                  </a:lnTo>
                  <a:lnTo>
                    <a:pt x="93954" y="201930"/>
                  </a:lnTo>
                  <a:lnTo>
                    <a:pt x="95275" y="200660"/>
                  </a:lnTo>
                  <a:lnTo>
                    <a:pt x="97307" y="200660"/>
                  </a:lnTo>
                  <a:lnTo>
                    <a:pt x="94373" y="203200"/>
                  </a:lnTo>
                  <a:lnTo>
                    <a:pt x="96050" y="204470"/>
                  </a:lnTo>
                  <a:lnTo>
                    <a:pt x="99072" y="200660"/>
                  </a:lnTo>
                  <a:lnTo>
                    <a:pt x="100076" y="199390"/>
                  </a:lnTo>
                  <a:lnTo>
                    <a:pt x="103403" y="204470"/>
                  </a:lnTo>
                  <a:lnTo>
                    <a:pt x="106743" y="200660"/>
                  </a:lnTo>
                  <a:lnTo>
                    <a:pt x="110007" y="203200"/>
                  </a:lnTo>
                  <a:lnTo>
                    <a:pt x="113753" y="203200"/>
                  </a:lnTo>
                  <a:lnTo>
                    <a:pt x="117563" y="201930"/>
                  </a:lnTo>
                  <a:lnTo>
                    <a:pt x="120992" y="203200"/>
                  </a:lnTo>
                  <a:lnTo>
                    <a:pt x="120637" y="201930"/>
                  </a:lnTo>
                  <a:lnTo>
                    <a:pt x="121043" y="200660"/>
                  </a:lnTo>
                  <a:lnTo>
                    <a:pt x="121462" y="199390"/>
                  </a:lnTo>
                  <a:lnTo>
                    <a:pt x="121767" y="201168"/>
                  </a:lnTo>
                  <a:lnTo>
                    <a:pt x="121983" y="200660"/>
                  </a:lnTo>
                  <a:lnTo>
                    <a:pt x="128117" y="199390"/>
                  </a:lnTo>
                  <a:lnTo>
                    <a:pt x="133921" y="200660"/>
                  </a:lnTo>
                  <a:lnTo>
                    <a:pt x="139433" y="203200"/>
                  </a:lnTo>
                  <a:lnTo>
                    <a:pt x="144691" y="205740"/>
                  </a:lnTo>
                  <a:lnTo>
                    <a:pt x="147142" y="207010"/>
                  </a:lnTo>
                  <a:lnTo>
                    <a:pt x="148082" y="199390"/>
                  </a:lnTo>
                  <a:lnTo>
                    <a:pt x="148234" y="198120"/>
                  </a:lnTo>
                  <a:lnTo>
                    <a:pt x="148386" y="196850"/>
                  </a:lnTo>
                  <a:lnTo>
                    <a:pt x="150799" y="201930"/>
                  </a:lnTo>
                  <a:lnTo>
                    <a:pt x="148958" y="204470"/>
                  </a:lnTo>
                  <a:lnTo>
                    <a:pt x="155625" y="201930"/>
                  </a:lnTo>
                  <a:lnTo>
                    <a:pt x="159575" y="208280"/>
                  </a:lnTo>
                  <a:lnTo>
                    <a:pt x="165036" y="208280"/>
                  </a:lnTo>
                  <a:lnTo>
                    <a:pt x="164528" y="209550"/>
                  </a:lnTo>
                  <a:lnTo>
                    <a:pt x="164096" y="209550"/>
                  </a:lnTo>
                  <a:lnTo>
                    <a:pt x="163880" y="212090"/>
                  </a:lnTo>
                  <a:lnTo>
                    <a:pt x="167525" y="210820"/>
                  </a:lnTo>
                  <a:lnTo>
                    <a:pt x="168643" y="209550"/>
                  </a:lnTo>
                  <a:lnTo>
                    <a:pt x="169202" y="209550"/>
                  </a:lnTo>
                  <a:lnTo>
                    <a:pt x="167817" y="210820"/>
                  </a:lnTo>
                  <a:lnTo>
                    <a:pt x="167754" y="211277"/>
                  </a:lnTo>
                  <a:lnTo>
                    <a:pt x="167640" y="214630"/>
                  </a:lnTo>
                  <a:lnTo>
                    <a:pt x="171780" y="210820"/>
                  </a:lnTo>
                  <a:lnTo>
                    <a:pt x="170700" y="213360"/>
                  </a:lnTo>
                  <a:lnTo>
                    <a:pt x="170967" y="213360"/>
                  </a:lnTo>
                  <a:lnTo>
                    <a:pt x="171919" y="215900"/>
                  </a:lnTo>
                  <a:lnTo>
                    <a:pt x="173266" y="213360"/>
                  </a:lnTo>
                  <a:lnTo>
                    <a:pt x="173901" y="215900"/>
                  </a:lnTo>
                  <a:lnTo>
                    <a:pt x="176720" y="214630"/>
                  </a:lnTo>
                  <a:lnTo>
                    <a:pt x="176606" y="217170"/>
                  </a:lnTo>
                  <a:lnTo>
                    <a:pt x="179781" y="215900"/>
                  </a:lnTo>
                  <a:lnTo>
                    <a:pt x="177228" y="220980"/>
                  </a:lnTo>
                  <a:lnTo>
                    <a:pt x="181089" y="218440"/>
                  </a:lnTo>
                  <a:lnTo>
                    <a:pt x="177393" y="220980"/>
                  </a:lnTo>
                  <a:lnTo>
                    <a:pt x="179590" y="222250"/>
                  </a:lnTo>
                  <a:lnTo>
                    <a:pt x="180644" y="222250"/>
                  </a:lnTo>
                  <a:lnTo>
                    <a:pt x="181254" y="223520"/>
                  </a:lnTo>
                  <a:lnTo>
                    <a:pt x="179285" y="224790"/>
                  </a:lnTo>
                  <a:lnTo>
                    <a:pt x="179806" y="224790"/>
                  </a:lnTo>
                  <a:lnTo>
                    <a:pt x="180911" y="226060"/>
                  </a:lnTo>
                  <a:lnTo>
                    <a:pt x="183108" y="224790"/>
                  </a:lnTo>
                  <a:lnTo>
                    <a:pt x="180936" y="227330"/>
                  </a:lnTo>
                  <a:lnTo>
                    <a:pt x="182384" y="227330"/>
                  </a:lnTo>
                  <a:lnTo>
                    <a:pt x="183438" y="228600"/>
                  </a:lnTo>
                  <a:lnTo>
                    <a:pt x="184569" y="228600"/>
                  </a:lnTo>
                  <a:lnTo>
                    <a:pt x="185585" y="229870"/>
                  </a:lnTo>
                  <a:lnTo>
                    <a:pt x="182105" y="231140"/>
                  </a:lnTo>
                  <a:lnTo>
                    <a:pt x="185000" y="233680"/>
                  </a:lnTo>
                  <a:lnTo>
                    <a:pt x="186842" y="237388"/>
                  </a:lnTo>
                  <a:lnTo>
                    <a:pt x="182270" y="236220"/>
                  </a:lnTo>
                  <a:lnTo>
                    <a:pt x="183629" y="239433"/>
                  </a:lnTo>
                  <a:lnTo>
                    <a:pt x="186893" y="237680"/>
                  </a:lnTo>
                  <a:lnTo>
                    <a:pt x="187058" y="241300"/>
                  </a:lnTo>
                  <a:lnTo>
                    <a:pt x="184721" y="240639"/>
                  </a:lnTo>
                  <a:lnTo>
                    <a:pt x="187363" y="242570"/>
                  </a:lnTo>
                  <a:lnTo>
                    <a:pt x="185102" y="246380"/>
                  </a:lnTo>
                  <a:lnTo>
                    <a:pt x="184200" y="247650"/>
                  </a:lnTo>
                  <a:lnTo>
                    <a:pt x="183324" y="245110"/>
                  </a:lnTo>
                  <a:lnTo>
                    <a:pt x="182638" y="245110"/>
                  </a:lnTo>
                  <a:lnTo>
                    <a:pt x="183388" y="248920"/>
                  </a:lnTo>
                  <a:lnTo>
                    <a:pt x="179743" y="251460"/>
                  </a:lnTo>
                  <a:lnTo>
                    <a:pt x="180390" y="255358"/>
                  </a:lnTo>
                  <a:lnTo>
                    <a:pt x="183515" y="256540"/>
                  </a:lnTo>
                  <a:lnTo>
                    <a:pt x="184518" y="260286"/>
                  </a:lnTo>
                  <a:lnTo>
                    <a:pt x="181241" y="257810"/>
                  </a:lnTo>
                  <a:lnTo>
                    <a:pt x="183261" y="265430"/>
                  </a:lnTo>
                  <a:lnTo>
                    <a:pt x="180162" y="262890"/>
                  </a:lnTo>
                  <a:lnTo>
                    <a:pt x="179031" y="261975"/>
                  </a:lnTo>
                  <a:lnTo>
                    <a:pt x="178536" y="262890"/>
                  </a:lnTo>
                  <a:lnTo>
                    <a:pt x="177660" y="262890"/>
                  </a:lnTo>
                  <a:lnTo>
                    <a:pt x="176504" y="261620"/>
                  </a:lnTo>
                  <a:lnTo>
                    <a:pt x="176390" y="264160"/>
                  </a:lnTo>
                  <a:lnTo>
                    <a:pt x="178879" y="264160"/>
                  </a:lnTo>
                  <a:lnTo>
                    <a:pt x="177761" y="266700"/>
                  </a:lnTo>
                  <a:lnTo>
                    <a:pt x="176834" y="265430"/>
                  </a:lnTo>
                  <a:lnTo>
                    <a:pt x="176669" y="265430"/>
                  </a:lnTo>
                  <a:lnTo>
                    <a:pt x="175679" y="264160"/>
                  </a:lnTo>
                  <a:lnTo>
                    <a:pt x="178269" y="267970"/>
                  </a:lnTo>
                  <a:lnTo>
                    <a:pt x="176568" y="270510"/>
                  </a:lnTo>
                  <a:lnTo>
                    <a:pt x="176047" y="269240"/>
                  </a:lnTo>
                  <a:lnTo>
                    <a:pt x="175514" y="269240"/>
                  </a:lnTo>
                  <a:lnTo>
                    <a:pt x="174231" y="273050"/>
                  </a:lnTo>
                  <a:lnTo>
                    <a:pt x="177749" y="276860"/>
                  </a:lnTo>
                  <a:lnTo>
                    <a:pt x="174269" y="279400"/>
                  </a:lnTo>
                  <a:lnTo>
                    <a:pt x="170688" y="276860"/>
                  </a:lnTo>
                  <a:lnTo>
                    <a:pt x="172351" y="280670"/>
                  </a:lnTo>
                  <a:lnTo>
                    <a:pt x="168706" y="279400"/>
                  </a:lnTo>
                  <a:lnTo>
                    <a:pt x="168859" y="281940"/>
                  </a:lnTo>
                  <a:lnTo>
                    <a:pt x="170942" y="281940"/>
                  </a:lnTo>
                  <a:lnTo>
                    <a:pt x="170078" y="283210"/>
                  </a:lnTo>
                  <a:lnTo>
                    <a:pt x="171970" y="285750"/>
                  </a:lnTo>
                  <a:lnTo>
                    <a:pt x="170116" y="287020"/>
                  </a:lnTo>
                  <a:lnTo>
                    <a:pt x="169252" y="284480"/>
                  </a:lnTo>
                  <a:lnTo>
                    <a:pt x="168427" y="288290"/>
                  </a:lnTo>
                  <a:lnTo>
                    <a:pt x="170624" y="287020"/>
                  </a:lnTo>
                  <a:lnTo>
                    <a:pt x="171627" y="289560"/>
                  </a:lnTo>
                  <a:lnTo>
                    <a:pt x="175196" y="289560"/>
                  </a:lnTo>
                  <a:lnTo>
                    <a:pt x="173126" y="290830"/>
                  </a:lnTo>
                  <a:lnTo>
                    <a:pt x="172986" y="290830"/>
                  </a:lnTo>
                  <a:lnTo>
                    <a:pt x="172288" y="292100"/>
                  </a:lnTo>
                  <a:lnTo>
                    <a:pt x="169786" y="292100"/>
                  </a:lnTo>
                  <a:lnTo>
                    <a:pt x="171284" y="295910"/>
                  </a:lnTo>
                  <a:lnTo>
                    <a:pt x="168529" y="295910"/>
                  </a:lnTo>
                  <a:lnTo>
                    <a:pt x="166027" y="294640"/>
                  </a:lnTo>
                  <a:lnTo>
                    <a:pt x="165176" y="294640"/>
                  </a:lnTo>
                  <a:lnTo>
                    <a:pt x="167741" y="295910"/>
                  </a:lnTo>
                  <a:lnTo>
                    <a:pt x="164122" y="298450"/>
                  </a:lnTo>
                  <a:lnTo>
                    <a:pt x="166789" y="300990"/>
                  </a:lnTo>
                  <a:lnTo>
                    <a:pt x="166204" y="300990"/>
                  </a:lnTo>
                  <a:lnTo>
                    <a:pt x="164350" y="299720"/>
                  </a:lnTo>
                  <a:lnTo>
                    <a:pt x="163918" y="299720"/>
                  </a:lnTo>
                  <a:lnTo>
                    <a:pt x="165989" y="300990"/>
                  </a:lnTo>
                  <a:lnTo>
                    <a:pt x="164858" y="302260"/>
                  </a:lnTo>
                  <a:lnTo>
                    <a:pt x="164426" y="300990"/>
                  </a:lnTo>
                  <a:lnTo>
                    <a:pt x="163004" y="300990"/>
                  </a:lnTo>
                  <a:lnTo>
                    <a:pt x="161455" y="303530"/>
                  </a:lnTo>
                  <a:lnTo>
                    <a:pt x="167855" y="302260"/>
                  </a:lnTo>
                  <a:lnTo>
                    <a:pt x="164604" y="303530"/>
                  </a:lnTo>
                  <a:lnTo>
                    <a:pt x="163944" y="303530"/>
                  </a:lnTo>
                  <a:lnTo>
                    <a:pt x="161607" y="306070"/>
                  </a:lnTo>
                  <a:lnTo>
                    <a:pt x="162902" y="309880"/>
                  </a:lnTo>
                  <a:lnTo>
                    <a:pt x="160502" y="311150"/>
                  </a:lnTo>
                  <a:lnTo>
                    <a:pt x="156565" y="311150"/>
                  </a:lnTo>
                  <a:lnTo>
                    <a:pt x="160705" y="308610"/>
                  </a:lnTo>
                  <a:lnTo>
                    <a:pt x="157264" y="308610"/>
                  </a:lnTo>
                  <a:lnTo>
                    <a:pt x="156527" y="311150"/>
                  </a:lnTo>
                  <a:lnTo>
                    <a:pt x="156159" y="312420"/>
                  </a:lnTo>
                  <a:lnTo>
                    <a:pt x="157911" y="317500"/>
                  </a:lnTo>
                  <a:lnTo>
                    <a:pt x="155359" y="321310"/>
                  </a:lnTo>
                  <a:lnTo>
                    <a:pt x="156070" y="321310"/>
                  </a:lnTo>
                  <a:lnTo>
                    <a:pt x="158470" y="322580"/>
                  </a:lnTo>
                  <a:lnTo>
                    <a:pt x="165620" y="322580"/>
                  </a:lnTo>
                  <a:lnTo>
                    <a:pt x="166624" y="323850"/>
                  </a:lnTo>
                  <a:lnTo>
                    <a:pt x="166611" y="322580"/>
                  </a:lnTo>
                  <a:lnTo>
                    <a:pt x="166611" y="321310"/>
                  </a:lnTo>
                  <a:lnTo>
                    <a:pt x="165633" y="321310"/>
                  </a:lnTo>
                  <a:lnTo>
                    <a:pt x="168173" y="320040"/>
                  </a:lnTo>
                  <a:lnTo>
                    <a:pt x="168922" y="321043"/>
                  </a:lnTo>
                  <a:lnTo>
                    <a:pt x="168668" y="321310"/>
                  </a:lnTo>
                  <a:lnTo>
                    <a:pt x="168960" y="321094"/>
                  </a:lnTo>
                  <a:lnTo>
                    <a:pt x="169125" y="321310"/>
                  </a:lnTo>
                  <a:lnTo>
                    <a:pt x="169468" y="320713"/>
                  </a:lnTo>
                  <a:lnTo>
                    <a:pt x="170383" y="320040"/>
                  </a:lnTo>
                  <a:lnTo>
                    <a:pt x="172085" y="320040"/>
                  </a:lnTo>
                  <a:lnTo>
                    <a:pt x="170497" y="317500"/>
                  </a:lnTo>
                  <a:lnTo>
                    <a:pt x="172580" y="318770"/>
                  </a:lnTo>
                  <a:lnTo>
                    <a:pt x="174205" y="317500"/>
                  </a:lnTo>
                  <a:lnTo>
                    <a:pt x="173926" y="316230"/>
                  </a:lnTo>
                  <a:lnTo>
                    <a:pt x="171577" y="316230"/>
                  </a:lnTo>
                  <a:lnTo>
                    <a:pt x="171691" y="314960"/>
                  </a:lnTo>
                  <a:lnTo>
                    <a:pt x="172961" y="313690"/>
                  </a:lnTo>
                  <a:lnTo>
                    <a:pt x="175895" y="314960"/>
                  </a:lnTo>
                  <a:lnTo>
                    <a:pt x="181597" y="313690"/>
                  </a:lnTo>
                  <a:lnTo>
                    <a:pt x="172707" y="304800"/>
                  </a:lnTo>
                  <a:lnTo>
                    <a:pt x="175831" y="304800"/>
                  </a:lnTo>
                  <a:lnTo>
                    <a:pt x="177114" y="302260"/>
                  </a:lnTo>
                  <a:lnTo>
                    <a:pt x="182537" y="303530"/>
                  </a:lnTo>
                  <a:lnTo>
                    <a:pt x="182803" y="302260"/>
                  </a:lnTo>
                  <a:lnTo>
                    <a:pt x="185724" y="300990"/>
                  </a:lnTo>
                  <a:lnTo>
                    <a:pt x="179285" y="298450"/>
                  </a:lnTo>
                  <a:lnTo>
                    <a:pt x="181698" y="295910"/>
                  </a:lnTo>
                  <a:lnTo>
                    <a:pt x="180403" y="295910"/>
                  </a:lnTo>
                  <a:lnTo>
                    <a:pt x="177266" y="294640"/>
                  </a:lnTo>
                  <a:lnTo>
                    <a:pt x="177126" y="292100"/>
                  </a:lnTo>
                  <a:lnTo>
                    <a:pt x="178384" y="290830"/>
                  </a:lnTo>
                  <a:lnTo>
                    <a:pt x="182892" y="292100"/>
                  </a:lnTo>
                  <a:lnTo>
                    <a:pt x="183261" y="293370"/>
                  </a:lnTo>
                  <a:lnTo>
                    <a:pt x="183146" y="294640"/>
                  </a:lnTo>
                  <a:lnTo>
                    <a:pt x="184696" y="294640"/>
                  </a:lnTo>
                  <a:lnTo>
                    <a:pt x="185737" y="292100"/>
                  </a:lnTo>
                  <a:lnTo>
                    <a:pt x="184696" y="292100"/>
                  </a:lnTo>
                  <a:lnTo>
                    <a:pt x="186499" y="291249"/>
                  </a:lnTo>
                  <a:lnTo>
                    <a:pt x="185737" y="292100"/>
                  </a:lnTo>
                  <a:lnTo>
                    <a:pt x="187325" y="293370"/>
                  </a:lnTo>
                  <a:lnTo>
                    <a:pt x="186918" y="291058"/>
                  </a:lnTo>
                  <a:lnTo>
                    <a:pt x="187401" y="290830"/>
                  </a:lnTo>
                  <a:lnTo>
                    <a:pt x="186436" y="289560"/>
                  </a:lnTo>
                  <a:lnTo>
                    <a:pt x="188645" y="287020"/>
                  </a:lnTo>
                  <a:lnTo>
                    <a:pt x="186550" y="287020"/>
                  </a:lnTo>
                  <a:lnTo>
                    <a:pt x="188582" y="284480"/>
                  </a:lnTo>
                  <a:lnTo>
                    <a:pt x="189598" y="283210"/>
                  </a:lnTo>
                  <a:lnTo>
                    <a:pt x="185140" y="284480"/>
                  </a:lnTo>
                  <a:lnTo>
                    <a:pt x="185775" y="280670"/>
                  </a:lnTo>
                  <a:lnTo>
                    <a:pt x="188125" y="280670"/>
                  </a:lnTo>
                  <a:lnTo>
                    <a:pt x="189649" y="283210"/>
                  </a:lnTo>
                  <a:lnTo>
                    <a:pt x="189331" y="280670"/>
                  </a:lnTo>
                  <a:lnTo>
                    <a:pt x="191198" y="279400"/>
                  </a:lnTo>
                  <a:lnTo>
                    <a:pt x="193103" y="283210"/>
                  </a:lnTo>
                  <a:lnTo>
                    <a:pt x="191973" y="279400"/>
                  </a:lnTo>
                  <a:lnTo>
                    <a:pt x="196469" y="279400"/>
                  </a:lnTo>
                  <a:lnTo>
                    <a:pt x="197446" y="278130"/>
                  </a:lnTo>
                  <a:lnTo>
                    <a:pt x="197815" y="279400"/>
                  </a:lnTo>
                  <a:lnTo>
                    <a:pt x="197586" y="278130"/>
                  </a:lnTo>
                  <a:lnTo>
                    <a:pt x="198158" y="278130"/>
                  </a:lnTo>
                  <a:lnTo>
                    <a:pt x="195592" y="276860"/>
                  </a:lnTo>
                  <a:lnTo>
                    <a:pt x="196303" y="276860"/>
                  </a:lnTo>
                  <a:lnTo>
                    <a:pt x="196532" y="275780"/>
                  </a:lnTo>
                  <a:lnTo>
                    <a:pt x="196367" y="275590"/>
                  </a:lnTo>
                  <a:lnTo>
                    <a:pt x="193509" y="275590"/>
                  </a:lnTo>
                  <a:lnTo>
                    <a:pt x="192138" y="273050"/>
                  </a:lnTo>
                  <a:lnTo>
                    <a:pt x="192989" y="273050"/>
                  </a:lnTo>
                  <a:lnTo>
                    <a:pt x="193700" y="273050"/>
                  </a:lnTo>
                  <a:lnTo>
                    <a:pt x="193649" y="272897"/>
                  </a:lnTo>
                  <a:lnTo>
                    <a:pt x="198488" y="271780"/>
                  </a:lnTo>
                  <a:lnTo>
                    <a:pt x="198170" y="273050"/>
                  </a:lnTo>
                  <a:lnTo>
                    <a:pt x="199364" y="273050"/>
                  </a:lnTo>
                  <a:lnTo>
                    <a:pt x="203314" y="271780"/>
                  </a:lnTo>
                  <a:lnTo>
                    <a:pt x="196545" y="270510"/>
                  </a:lnTo>
                  <a:lnTo>
                    <a:pt x="197256" y="269240"/>
                  </a:lnTo>
                  <a:lnTo>
                    <a:pt x="197954" y="267970"/>
                  </a:lnTo>
                  <a:lnTo>
                    <a:pt x="199478" y="269240"/>
                  </a:lnTo>
                  <a:lnTo>
                    <a:pt x="200266" y="268732"/>
                  </a:lnTo>
                  <a:lnTo>
                    <a:pt x="199517" y="267970"/>
                  </a:lnTo>
                  <a:lnTo>
                    <a:pt x="198259" y="266700"/>
                  </a:lnTo>
                  <a:lnTo>
                    <a:pt x="197459" y="265430"/>
                  </a:lnTo>
                  <a:lnTo>
                    <a:pt x="199631" y="264160"/>
                  </a:lnTo>
                  <a:lnTo>
                    <a:pt x="197408" y="262890"/>
                  </a:lnTo>
                  <a:lnTo>
                    <a:pt x="198005" y="261620"/>
                  </a:lnTo>
                  <a:lnTo>
                    <a:pt x="196875" y="262890"/>
                  </a:lnTo>
                  <a:lnTo>
                    <a:pt x="195338" y="261620"/>
                  </a:lnTo>
                  <a:lnTo>
                    <a:pt x="195338" y="270510"/>
                  </a:lnTo>
                  <a:lnTo>
                    <a:pt x="193497" y="272516"/>
                  </a:lnTo>
                  <a:lnTo>
                    <a:pt x="192697" y="270510"/>
                  </a:lnTo>
                  <a:lnTo>
                    <a:pt x="192189" y="269240"/>
                  </a:lnTo>
                  <a:lnTo>
                    <a:pt x="195338" y="270510"/>
                  </a:lnTo>
                  <a:lnTo>
                    <a:pt x="195338" y="261620"/>
                  </a:lnTo>
                  <a:lnTo>
                    <a:pt x="195872" y="260591"/>
                  </a:lnTo>
                  <a:lnTo>
                    <a:pt x="195986" y="260286"/>
                  </a:lnTo>
                  <a:lnTo>
                    <a:pt x="196011" y="259080"/>
                  </a:lnTo>
                  <a:lnTo>
                    <a:pt x="194830" y="257810"/>
                  </a:lnTo>
                  <a:lnTo>
                    <a:pt x="201777" y="259080"/>
                  </a:lnTo>
                  <a:lnTo>
                    <a:pt x="201383" y="257810"/>
                  </a:lnTo>
                  <a:lnTo>
                    <a:pt x="200571" y="255270"/>
                  </a:lnTo>
                  <a:lnTo>
                    <a:pt x="202145" y="255270"/>
                  </a:lnTo>
                  <a:lnTo>
                    <a:pt x="203898" y="256540"/>
                  </a:lnTo>
                  <a:lnTo>
                    <a:pt x="205041" y="256540"/>
                  </a:lnTo>
                  <a:lnTo>
                    <a:pt x="204584" y="255270"/>
                  </a:lnTo>
                  <a:lnTo>
                    <a:pt x="203669" y="252730"/>
                  </a:lnTo>
                  <a:lnTo>
                    <a:pt x="208470" y="254000"/>
                  </a:lnTo>
                  <a:lnTo>
                    <a:pt x="207772" y="251460"/>
                  </a:lnTo>
                  <a:lnTo>
                    <a:pt x="207429" y="250190"/>
                  </a:lnTo>
                  <a:lnTo>
                    <a:pt x="204787" y="250190"/>
                  </a:lnTo>
                  <a:lnTo>
                    <a:pt x="205346" y="251460"/>
                  </a:lnTo>
                  <a:lnTo>
                    <a:pt x="203555" y="247650"/>
                  </a:lnTo>
                  <a:lnTo>
                    <a:pt x="203708" y="250190"/>
                  </a:lnTo>
                  <a:lnTo>
                    <a:pt x="203809" y="251460"/>
                  </a:lnTo>
                  <a:lnTo>
                    <a:pt x="203860" y="252730"/>
                  </a:lnTo>
                  <a:lnTo>
                    <a:pt x="203009" y="251460"/>
                  </a:lnTo>
                  <a:lnTo>
                    <a:pt x="201930" y="249872"/>
                  </a:lnTo>
                  <a:lnTo>
                    <a:pt x="201930" y="252730"/>
                  </a:lnTo>
                  <a:lnTo>
                    <a:pt x="201231" y="252730"/>
                  </a:lnTo>
                  <a:lnTo>
                    <a:pt x="199758" y="251460"/>
                  </a:lnTo>
                  <a:lnTo>
                    <a:pt x="201396" y="251460"/>
                  </a:lnTo>
                  <a:lnTo>
                    <a:pt x="201930" y="252730"/>
                  </a:lnTo>
                  <a:lnTo>
                    <a:pt x="201930" y="249872"/>
                  </a:lnTo>
                  <a:lnTo>
                    <a:pt x="201282" y="248920"/>
                  </a:lnTo>
                  <a:lnTo>
                    <a:pt x="200863" y="250190"/>
                  </a:lnTo>
                  <a:lnTo>
                    <a:pt x="201002" y="250520"/>
                  </a:lnTo>
                  <a:lnTo>
                    <a:pt x="197167" y="247650"/>
                  </a:lnTo>
                  <a:lnTo>
                    <a:pt x="200088" y="246380"/>
                  </a:lnTo>
                  <a:lnTo>
                    <a:pt x="206082" y="247650"/>
                  </a:lnTo>
                  <a:lnTo>
                    <a:pt x="207848" y="246380"/>
                  </a:lnTo>
                  <a:lnTo>
                    <a:pt x="209626" y="245110"/>
                  </a:lnTo>
                  <a:close/>
                </a:path>
                <a:path w="2496820" h="5786755">
                  <a:moveTo>
                    <a:pt x="1990890" y="5165318"/>
                  </a:moveTo>
                  <a:lnTo>
                    <a:pt x="1989201" y="5162435"/>
                  </a:lnTo>
                  <a:lnTo>
                    <a:pt x="1989582" y="5166245"/>
                  </a:lnTo>
                  <a:lnTo>
                    <a:pt x="1990890" y="5165318"/>
                  </a:lnTo>
                  <a:close/>
                </a:path>
                <a:path w="2496820" h="5786755">
                  <a:moveTo>
                    <a:pt x="1991893" y="5137035"/>
                  </a:moveTo>
                  <a:lnTo>
                    <a:pt x="1991652" y="5137035"/>
                  </a:lnTo>
                  <a:lnTo>
                    <a:pt x="1991868" y="5137353"/>
                  </a:lnTo>
                  <a:lnTo>
                    <a:pt x="1991893" y="5137035"/>
                  </a:lnTo>
                  <a:close/>
                </a:path>
                <a:path w="2496820" h="5786755">
                  <a:moveTo>
                    <a:pt x="1992503" y="5164175"/>
                  </a:moveTo>
                  <a:lnTo>
                    <a:pt x="1990890" y="5165318"/>
                  </a:lnTo>
                  <a:lnTo>
                    <a:pt x="1991423" y="5166245"/>
                  </a:lnTo>
                  <a:lnTo>
                    <a:pt x="1992503" y="5164175"/>
                  </a:lnTo>
                  <a:close/>
                </a:path>
                <a:path w="2496820" h="5786755">
                  <a:moveTo>
                    <a:pt x="1992807" y="5108956"/>
                  </a:moveTo>
                  <a:lnTo>
                    <a:pt x="1992566" y="5108676"/>
                  </a:lnTo>
                  <a:lnTo>
                    <a:pt x="1992388" y="5108562"/>
                  </a:lnTo>
                  <a:lnTo>
                    <a:pt x="1992299" y="5108829"/>
                  </a:lnTo>
                  <a:lnTo>
                    <a:pt x="1992490" y="5108905"/>
                  </a:lnTo>
                  <a:lnTo>
                    <a:pt x="1992630" y="5108892"/>
                  </a:lnTo>
                  <a:lnTo>
                    <a:pt x="1992807" y="5108956"/>
                  </a:lnTo>
                  <a:close/>
                </a:path>
                <a:path w="2496820" h="5786755">
                  <a:moveTo>
                    <a:pt x="1995716" y="5175834"/>
                  </a:moveTo>
                  <a:lnTo>
                    <a:pt x="1994789" y="5175135"/>
                  </a:lnTo>
                  <a:lnTo>
                    <a:pt x="1995639" y="5176405"/>
                  </a:lnTo>
                  <a:lnTo>
                    <a:pt x="1995716" y="5175834"/>
                  </a:lnTo>
                  <a:close/>
                </a:path>
                <a:path w="2496820" h="5786755">
                  <a:moveTo>
                    <a:pt x="1999792" y="5187264"/>
                  </a:moveTo>
                  <a:lnTo>
                    <a:pt x="1997798" y="5188001"/>
                  </a:lnTo>
                  <a:lnTo>
                    <a:pt x="1996452" y="5184445"/>
                  </a:lnTo>
                  <a:lnTo>
                    <a:pt x="1997379" y="5188851"/>
                  </a:lnTo>
                  <a:lnTo>
                    <a:pt x="1998103" y="5188178"/>
                  </a:lnTo>
                  <a:lnTo>
                    <a:pt x="1998941" y="5187683"/>
                  </a:lnTo>
                  <a:lnTo>
                    <a:pt x="1999792" y="5187264"/>
                  </a:lnTo>
                  <a:close/>
                </a:path>
                <a:path w="2496820" h="5786755">
                  <a:moveTo>
                    <a:pt x="2000707" y="5187835"/>
                  </a:moveTo>
                  <a:lnTo>
                    <a:pt x="2000313" y="5187493"/>
                  </a:lnTo>
                  <a:lnTo>
                    <a:pt x="1999830" y="5187835"/>
                  </a:lnTo>
                  <a:lnTo>
                    <a:pt x="2000707" y="5187835"/>
                  </a:lnTo>
                  <a:close/>
                </a:path>
                <a:path w="2496820" h="5786755">
                  <a:moveTo>
                    <a:pt x="2002751" y="5192026"/>
                  </a:moveTo>
                  <a:lnTo>
                    <a:pt x="2002383" y="5191645"/>
                  </a:lnTo>
                  <a:lnTo>
                    <a:pt x="2002129" y="5191277"/>
                  </a:lnTo>
                  <a:lnTo>
                    <a:pt x="2001596" y="5192915"/>
                  </a:lnTo>
                  <a:lnTo>
                    <a:pt x="2002751" y="5192026"/>
                  </a:lnTo>
                  <a:close/>
                </a:path>
                <a:path w="2496820" h="5786755">
                  <a:moveTo>
                    <a:pt x="2005761" y="5087505"/>
                  </a:moveTo>
                  <a:lnTo>
                    <a:pt x="2002231" y="5088775"/>
                  </a:lnTo>
                  <a:lnTo>
                    <a:pt x="2002358" y="5092585"/>
                  </a:lnTo>
                  <a:lnTo>
                    <a:pt x="2004847" y="5091201"/>
                  </a:lnTo>
                  <a:lnTo>
                    <a:pt x="2005761" y="5087505"/>
                  </a:lnTo>
                  <a:close/>
                </a:path>
                <a:path w="2496820" h="5786755">
                  <a:moveTo>
                    <a:pt x="2006803" y="5090122"/>
                  </a:moveTo>
                  <a:lnTo>
                    <a:pt x="2004847" y="5091201"/>
                  </a:lnTo>
                  <a:lnTo>
                    <a:pt x="2006511" y="5091315"/>
                  </a:lnTo>
                  <a:lnTo>
                    <a:pt x="2006790" y="5090503"/>
                  </a:lnTo>
                  <a:lnTo>
                    <a:pt x="2006803" y="5090122"/>
                  </a:lnTo>
                  <a:close/>
                </a:path>
                <a:path w="2496820" h="5786755">
                  <a:moveTo>
                    <a:pt x="2012657" y="5167515"/>
                  </a:moveTo>
                  <a:lnTo>
                    <a:pt x="2012594" y="5163705"/>
                  </a:lnTo>
                  <a:lnTo>
                    <a:pt x="2012569" y="5162435"/>
                  </a:lnTo>
                  <a:lnTo>
                    <a:pt x="2010816" y="5152275"/>
                  </a:lnTo>
                  <a:lnTo>
                    <a:pt x="2009648" y="5143385"/>
                  </a:lnTo>
                  <a:lnTo>
                    <a:pt x="2010422" y="5138305"/>
                  </a:lnTo>
                  <a:lnTo>
                    <a:pt x="1992909" y="5138305"/>
                  </a:lnTo>
                  <a:lnTo>
                    <a:pt x="1992490" y="5138305"/>
                  </a:lnTo>
                  <a:lnTo>
                    <a:pt x="1991766" y="5138305"/>
                  </a:lnTo>
                  <a:lnTo>
                    <a:pt x="1991652" y="5139575"/>
                  </a:lnTo>
                  <a:lnTo>
                    <a:pt x="1990267" y="5140845"/>
                  </a:lnTo>
                  <a:lnTo>
                    <a:pt x="1989442" y="5142115"/>
                  </a:lnTo>
                  <a:lnTo>
                    <a:pt x="1993557" y="5142115"/>
                  </a:lnTo>
                  <a:lnTo>
                    <a:pt x="1994827" y="5145925"/>
                  </a:lnTo>
                  <a:lnTo>
                    <a:pt x="1997532" y="5147195"/>
                  </a:lnTo>
                  <a:lnTo>
                    <a:pt x="1993849" y="5151005"/>
                  </a:lnTo>
                  <a:lnTo>
                    <a:pt x="1992566" y="5145925"/>
                  </a:lnTo>
                  <a:lnTo>
                    <a:pt x="1988870" y="5147195"/>
                  </a:lnTo>
                  <a:lnTo>
                    <a:pt x="1992160" y="5147195"/>
                  </a:lnTo>
                  <a:lnTo>
                    <a:pt x="1992630" y="5152275"/>
                  </a:lnTo>
                  <a:lnTo>
                    <a:pt x="1995297" y="5151005"/>
                  </a:lnTo>
                  <a:lnTo>
                    <a:pt x="1993061" y="5153545"/>
                  </a:lnTo>
                  <a:lnTo>
                    <a:pt x="1994281" y="5153545"/>
                  </a:lnTo>
                  <a:lnTo>
                    <a:pt x="1991017" y="5154815"/>
                  </a:lnTo>
                  <a:lnTo>
                    <a:pt x="1996173" y="5154815"/>
                  </a:lnTo>
                  <a:lnTo>
                    <a:pt x="1992007" y="5157355"/>
                  </a:lnTo>
                  <a:lnTo>
                    <a:pt x="1995411" y="5158625"/>
                  </a:lnTo>
                  <a:lnTo>
                    <a:pt x="1993315" y="5162435"/>
                  </a:lnTo>
                  <a:lnTo>
                    <a:pt x="1990737" y="5159895"/>
                  </a:lnTo>
                  <a:lnTo>
                    <a:pt x="1992757" y="5163705"/>
                  </a:lnTo>
                  <a:lnTo>
                    <a:pt x="1992503" y="5164175"/>
                  </a:lnTo>
                  <a:lnTo>
                    <a:pt x="1993188" y="5163705"/>
                  </a:lnTo>
                  <a:lnTo>
                    <a:pt x="1995500" y="5164975"/>
                  </a:lnTo>
                  <a:lnTo>
                    <a:pt x="1996592" y="5167515"/>
                  </a:lnTo>
                  <a:lnTo>
                    <a:pt x="2012657" y="5167515"/>
                  </a:lnTo>
                  <a:close/>
                </a:path>
                <a:path w="2496820" h="5786755">
                  <a:moveTo>
                    <a:pt x="2015502" y="5104015"/>
                  </a:moveTo>
                  <a:lnTo>
                    <a:pt x="2014791" y="5103546"/>
                  </a:lnTo>
                  <a:lnTo>
                    <a:pt x="2015248" y="5104015"/>
                  </a:lnTo>
                  <a:lnTo>
                    <a:pt x="2015502" y="5104015"/>
                  </a:lnTo>
                  <a:close/>
                </a:path>
                <a:path w="2496820" h="5786755">
                  <a:moveTo>
                    <a:pt x="2021674" y="5276735"/>
                  </a:moveTo>
                  <a:lnTo>
                    <a:pt x="2019820" y="5276735"/>
                  </a:lnTo>
                  <a:lnTo>
                    <a:pt x="2019833" y="5280545"/>
                  </a:lnTo>
                  <a:lnTo>
                    <a:pt x="2021674" y="5276735"/>
                  </a:lnTo>
                  <a:close/>
                </a:path>
                <a:path w="2496820" h="5786755">
                  <a:moveTo>
                    <a:pt x="2022106" y="5208155"/>
                  </a:moveTo>
                  <a:lnTo>
                    <a:pt x="2021382" y="5206885"/>
                  </a:lnTo>
                  <a:lnTo>
                    <a:pt x="2021268" y="5207076"/>
                  </a:lnTo>
                  <a:lnTo>
                    <a:pt x="2022106" y="5208155"/>
                  </a:lnTo>
                  <a:close/>
                </a:path>
                <a:path w="2496820" h="5786755">
                  <a:moveTo>
                    <a:pt x="2023097" y="5209425"/>
                  </a:moveTo>
                  <a:lnTo>
                    <a:pt x="2022106" y="5208155"/>
                  </a:lnTo>
                  <a:lnTo>
                    <a:pt x="2022233" y="5209425"/>
                  </a:lnTo>
                  <a:lnTo>
                    <a:pt x="2023097" y="5209425"/>
                  </a:lnTo>
                  <a:close/>
                </a:path>
                <a:path w="2496820" h="5786755">
                  <a:moveTo>
                    <a:pt x="2027821" y="5096395"/>
                  </a:moveTo>
                  <a:lnTo>
                    <a:pt x="2027301" y="5095125"/>
                  </a:lnTo>
                  <a:lnTo>
                    <a:pt x="2026513" y="5095125"/>
                  </a:lnTo>
                  <a:lnTo>
                    <a:pt x="2025129" y="5093855"/>
                  </a:lnTo>
                  <a:lnTo>
                    <a:pt x="2024748" y="5092585"/>
                  </a:lnTo>
                  <a:lnTo>
                    <a:pt x="2026780" y="5091328"/>
                  </a:lnTo>
                  <a:lnTo>
                    <a:pt x="2026805" y="5092611"/>
                  </a:lnTo>
                  <a:lnTo>
                    <a:pt x="2027212" y="5090744"/>
                  </a:lnTo>
                  <a:lnTo>
                    <a:pt x="2026793" y="5090960"/>
                  </a:lnTo>
                  <a:lnTo>
                    <a:pt x="2026818" y="5090045"/>
                  </a:lnTo>
                  <a:lnTo>
                    <a:pt x="2026843" y="5088775"/>
                  </a:lnTo>
                  <a:lnTo>
                    <a:pt x="2027364" y="5086235"/>
                  </a:lnTo>
                  <a:lnTo>
                    <a:pt x="2027148" y="5084965"/>
                  </a:lnTo>
                  <a:lnTo>
                    <a:pt x="2026932" y="5083695"/>
                  </a:lnTo>
                  <a:lnTo>
                    <a:pt x="2026729" y="5082425"/>
                  </a:lnTo>
                  <a:lnTo>
                    <a:pt x="2025307" y="5079885"/>
                  </a:lnTo>
                  <a:lnTo>
                    <a:pt x="2020379" y="5078615"/>
                  </a:lnTo>
                  <a:lnTo>
                    <a:pt x="2018499" y="5081155"/>
                  </a:lnTo>
                  <a:lnTo>
                    <a:pt x="2016760" y="5082425"/>
                  </a:lnTo>
                  <a:lnTo>
                    <a:pt x="2015451" y="5083695"/>
                  </a:lnTo>
                  <a:lnTo>
                    <a:pt x="2013572" y="5083695"/>
                  </a:lnTo>
                  <a:lnTo>
                    <a:pt x="2012556" y="5082425"/>
                  </a:lnTo>
                  <a:lnTo>
                    <a:pt x="2014169" y="5082425"/>
                  </a:lnTo>
                  <a:lnTo>
                    <a:pt x="2015718" y="5081155"/>
                  </a:lnTo>
                  <a:lnTo>
                    <a:pt x="2017483" y="5081155"/>
                  </a:lnTo>
                  <a:lnTo>
                    <a:pt x="2013699" y="5079885"/>
                  </a:lnTo>
                  <a:lnTo>
                    <a:pt x="2012530" y="5082425"/>
                  </a:lnTo>
                  <a:lnTo>
                    <a:pt x="2011540" y="5084965"/>
                  </a:lnTo>
                  <a:lnTo>
                    <a:pt x="2010448" y="5083695"/>
                  </a:lnTo>
                  <a:lnTo>
                    <a:pt x="2007870" y="5083695"/>
                  </a:lnTo>
                  <a:lnTo>
                    <a:pt x="2006993" y="5086235"/>
                  </a:lnTo>
                  <a:lnTo>
                    <a:pt x="2006803" y="5090122"/>
                  </a:lnTo>
                  <a:lnTo>
                    <a:pt x="2006942" y="5090045"/>
                  </a:lnTo>
                  <a:lnTo>
                    <a:pt x="2006790" y="5090503"/>
                  </a:lnTo>
                  <a:lnTo>
                    <a:pt x="2006739" y="5091315"/>
                  </a:lnTo>
                  <a:lnTo>
                    <a:pt x="2006511" y="5091315"/>
                  </a:lnTo>
                  <a:lnTo>
                    <a:pt x="2005634" y="5093855"/>
                  </a:lnTo>
                  <a:lnTo>
                    <a:pt x="2002396" y="5095125"/>
                  </a:lnTo>
                  <a:lnTo>
                    <a:pt x="2001139" y="5093855"/>
                  </a:lnTo>
                  <a:lnTo>
                    <a:pt x="2001304" y="5096395"/>
                  </a:lnTo>
                  <a:lnTo>
                    <a:pt x="1999615" y="5096395"/>
                  </a:lnTo>
                  <a:lnTo>
                    <a:pt x="1999538" y="5097665"/>
                  </a:lnTo>
                  <a:lnTo>
                    <a:pt x="1997049" y="5101475"/>
                  </a:lnTo>
                  <a:lnTo>
                    <a:pt x="1998954" y="5102745"/>
                  </a:lnTo>
                  <a:lnTo>
                    <a:pt x="1995436" y="5104015"/>
                  </a:lnTo>
                  <a:lnTo>
                    <a:pt x="1997138" y="5111635"/>
                  </a:lnTo>
                  <a:lnTo>
                    <a:pt x="1992807" y="5109095"/>
                  </a:lnTo>
                  <a:lnTo>
                    <a:pt x="1993607" y="5110365"/>
                  </a:lnTo>
                  <a:lnTo>
                    <a:pt x="1995398" y="5114175"/>
                  </a:lnTo>
                  <a:lnTo>
                    <a:pt x="1995208" y="5116715"/>
                  </a:lnTo>
                  <a:lnTo>
                    <a:pt x="1990280" y="5111635"/>
                  </a:lnTo>
                  <a:lnTo>
                    <a:pt x="1993760" y="5124335"/>
                  </a:lnTo>
                  <a:lnTo>
                    <a:pt x="1988134" y="5123065"/>
                  </a:lnTo>
                  <a:lnTo>
                    <a:pt x="1992731" y="5125605"/>
                  </a:lnTo>
                  <a:lnTo>
                    <a:pt x="1989734" y="5133225"/>
                  </a:lnTo>
                  <a:lnTo>
                    <a:pt x="1992312" y="5137353"/>
                  </a:lnTo>
                  <a:lnTo>
                    <a:pt x="2010562" y="5137353"/>
                  </a:lnTo>
                  <a:lnTo>
                    <a:pt x="2011184" y="5133225"/>
                  </a:lnTo>
                  <a:lnTo>
                    <a:pt x="2012289" y="5129415"/>
                  </a:lnTo>
                  <a:lnTo>
                    <a:pt x="2009838" y="5129415"/>
                  </a:lnTo>
                  <a:lnTo>
                    <a:pt x="2008073" y="5126875"/>
                  </a:lnTo>
                  <a:lnTo>
                    <a:pt x="2011260" y="5126875"/>
                  </a:lnTo>
                  <a:lnTo>
                    <a:pt x="2010079" y="5125605"/>
                  </a:lnTo>
                  <a:lnTo>
                    <a:pt x="2009013" y="5124335"/>
                  </a:lnTo>
                  <a:lnTo>
                    <a:pt x="2007933" y="5123065"/>
                  </a:lnTo>
                  <a:lnTo>
                    <a:pt x="2006904" y="5120525"/>
                  </a:lnTo>
                  <a:lnTo>
                    <a:pt x="2011273" y="5116715"/>
                  </a:lnTo>
                  <a:lnTo>
                    <a:pt x="2013394" y="5114175"/>
                  </a:lnTo>
                  <a:lnTo>
                    <a:pt x="2015248" y="5112905"/>
                  </a:lnTo>
                  <a:lnTo>
                    <a:pt x="2014791" y="5111635"/>
                  </a:lnTo>
                  <a:lnTo>
                    <a:pt x="2013902" y="5109095"/>
                  </a:lnTo>
                  <a:lnTo>
                    <a:pt x="2011641" y="5109095"/>
                  </a:lnTo>
                  <a:lnTo>
                    <a:pt x="2012696" y="5107825"/>
                  </a:lnTo>
                  <a:lnTo>
                    <a:pt x="2013559" y="5102745"/>
                  </a:lnTo>
                  <a:lnTo>
                    <a:pt x="2014791" y="5103546"/>
                  </a:lnTo>
                  <a:lnTo>
                    <a:pt x="2014004" y="5102745"/>
                  </a:lnTo>
                  <a:lnTo>
                    <a:pt x="2016785" y="5102745"/>
                  </a:lnTo>
                  <a:lnTo>
                    <a:pt x="2016899" y="5101475"/>
                  </a:lnTo>
                  <a:lnTo>
                    <a:pt x="2017293" y="5098935"/>
                  </a:lnTo>
                  <a:lnTo>
                    <a:pt x="2017953" y="5097665"/>
                  </a:lnTo>
                  <a:lnTo>
                    <a:pt x="2019896" y="5096395"/>
                  </a:lnTo>
                  <a:lnTo>
                    <a:pt x="2020582" y="5098935"/>
                  </a:lnTo>
                  <a:lnTo>
                    <a:pt x="2022348" y="5101475"/>
                  </a:lnTo>
                  <a:lnTo>
                    <a:pt x="2024697" y="5101475"/>
                  </a:lnTo>
                  <a:lnTo>
                    <a:pt x="2025053" y="5100205"/>
                  </a:lnTo>
                  <a:lnTo>
                    <a:pt x="2027821" y="5096395"/>
                  </a:lnTo>
                  <a:close/>
                </a:path>
                <a:path w="2496820" h="5786755">
                  <a:moveTo>
                    <a:pt x="2033104" y="5246357"/>
                  </a:moveTo>
                  <a:lnTo>
                    <a:pt x="2032901" y="5246255"/>
                  </a:lnTo>
                  <a:lnTo>
                    <a:pt x="2033104" y="5246357"/>
                  </a:lnTo>
                  <a:close/>
                </a:path>
                <a:path w="2496820" h="5786755">
                  <a:moveTo>
                    <a:pt x="2043049" y="5275465"/>
                  </a:moveTo>
                  <a:lnTo>
                    <a:pt x="2042909" y="5275465"/>
                  </a:lnTo>
                  <a:lnTo>
                    <a:pt x="2042833" y="5276735"/>
                  </a:lnTo>
                  <a:lnTo>
                    <a:pt x="2043049" y="5275465"/>
                  </a:lnTo>
                  <a:close/>
                </a:path>
                <a:path w="2496820" h="5786755">
                  <a:moveTo>
                    <a:pt x="2060486" y="5350141"/>
                  </a:moveTo>
                  <a:lnTo>
                    <a:pt x="2059571" y="5349989"/>
                  </a:lnTo>
                  <a:lnTo>
                    <a:pt x="2059889" y="5350586"/>
                  </a:lnTo>
                  <a:lnTo>
                    <a:pt x="2060486" y="5350141"/>
                  </a:lnTo>
                  <a:close/>
                </a:path>
                <a:path w="2496820" h="5786755">
                  <a:moveTo>
                    <a:pt x="2066213" y="5356542"/>
                  </a:moveTo>
                  <a:lnTo>
                    <a:pt x="2065375" y="5356009"/>
                  </a:lnTo>
                  <a:lnTo>
                    <a:pt x="2065540" y="5356326"/>
                  </a:lnTo>
                  <a:lnTo>
                    <a:pt x="2065807" y="5356555"/>
                  </a:lnTo>
                  <a:lnTo>
                    <a:pt x="2066213" y="5356542"/>
                  </a:lnTo>
                  <a:close/>
                </a:path>
                <a:path w="2496820" h="5786755">
                  <a:moveTo>
                    <a:pt x="2074303" y="5368582"/>
                  </a:moveTo>
                  <a:lnTo>
                    <a:pt x="2073871" y="5368175"/>
                  </a:lnTo>
                  <a:lnTo>
                    <a:pt x="2072474" y="5368175"/>
                  </a:lnTo>
                  <a:lnTo>
                    <a:pt x="2074303" y="5368582"/>
                  </a:lnTo>
                  <a:close/>
                </a:path>
                <a:path w="2496820" h="5786755">
                  <a:moveTo>
                    <a:pt x="2075662" y="5368899"/>
                  </a:moveTo>
                  <a:lnTo>
                    <a:pt x="2074303" y="5368582"/>
                  </a:lnTo>
                  <a:lnTo>
                    <a:pt x="2075180" y="5369445"/>
                  </a:lnTo>
                  <a:lnTo>
                    <a:pt x="2075662" y="5368899"/>
                  </a:lnTo>
                  <a:close/>
                </a:path>
                <a:path w="2496820" h="5786755">
                  <a:moveTo>
                    <a:pt x="2101303" y="5391035"/>
                  </a:moveTo>
                  <a:lnTo>
                    <a:pt x="2098814" y="5391035"/>
                  </a:lnTo>
                  <a:lnTo>
                    <a:pt x="2100478" y="5392305"/>
                  </a:lnTo>
                  <a:lnTo>
                    <a:pt x="2101303" y="5391035"/>
                  </a:lnTo>
                  <a:close/>
                </a:path>
                <a:path w="2496820" h="5786755">
                  <a:moveTo>
                    <a:pt x="2102129" y="5393575"/>
                  </a:moveTo>
                  <a:lnTo>
                    <a:pt x="2100478" y="5392305"/>
                  </a:lnTo>
                  <a:lnTo>
                    <a:pt x="2099652" y="5393575"/>
                  </a:lnTo>
                  <a:lnTo>
                    <a:pt x="2102129" y="5393575"/>
                  </a:lnTo>
                  <a:close/>
                </a:path>
                <a:path w="2496820" h="5786755">
                  <a:moveTo>
                    <a:pt x="2184819" y="5417705"/>
                  </a:moveTo>
                  <a:lnTo>
                    <a:pt x="2183396" y="5416435"/>
                  </a:lnTo>
                  <a:lnTo>
                    <a:pt x="2183396" y="5416842"/>
                  </a:lnTo>
                  <a:lnTo>
                    <a:pt x="2184819" y="5417705"/>
                  </a:lnTo>
                  <a:close/>
                </a:path>
                <a:path w="2496820" h="5786755">
                  <a:moveTo>
                    <a:pt x="2213114" y="5435536"/>
                  </a:moveTo>
                  <a:lnTo>
                    <a:pt x="2212911" y="5435257"/>
                  </a:lnTo>
                  <a:lnTo>
                    <a:pt x="2212810" y="5435104"/>
                  </a:lnTo>
                  <a:lnTo>
                    <a:pt x="2213114" y="5435536"/>
                  </a:lnTo>
                  <a:close/>
                </a:path>
                <a:path w="2496820" h="5786755">
                  <a:moveTo>
                    <a:pt x="2216391" y="5432501"/>
                  </a:moveTo>
                  <a:lnTo>
                    <a:pt x="2209838" y="5431028"/>
                  </a:lnTo>
                  <a:lnTo>
                    <a:pt x="2212797" y="5435117"/>
                  </a:lnTo>
                  <a:lnTo>
                    <a:pt x="2212797" y="5433898"/>
                  </a:lnTo>
                  <a:lnTo>
                    <a:pt x="2216391" y="5432501"/>
                  </a:lnTo>
                  <a:close/>
                </a:path>
                <a:path w="2496820" h="5786755">
                  <a:moveTo>
                    <a:pt x="2230932" y="5461584"/>
                  </a:moveTo>
                  <a:lnTo>
                    <a:pt x="2230348" y="5462155"/>
                  </a:lnTo>
                  <a:lnTo>
                    <a:pt x="2230818" y="5462155"/>
                  </a:lnTo>
                  <a:lnTo>
                    <a:pt x="2230932" y="5461584"/>
                  </a:lnTo>
                  <a:close/>
                </a:path>
                <a:path w="2496820" h="5786755">
                  <a:moveTo>
                    <a:pt x="2231885" y="5462155"/>
                  </a:moveTo>
                  <a:lnTo>
                    <a:pt x="2230818" y="5462155"/>
                  </a:lnTo>
                  <a:lnTo>
                    <a:pt x="2230564" y="5463425"/>
                  </a:lnTo>
                  <a:lnTo>
                    <a:pt x="2231644" y="5463425"/>
                  </a:lnTo>
                  <a:lnTo>
                    <a:pt x="2231885" y="5462155"/>
                  </a:lnTo>
                  <a:close/>
                </a:path>
                <a:path w="2496820" h="5786755">
                  <a:moveTo>
                    <a:pt x="2294763" y="5463425"/>
                  </a:moveTo>
                  <a:lnTo>
                    <a:pt x="2294509" y="5462232"/>
                  </a:lnTo>
                  <a:lnTo>
                    <a:pt x="2293543" y="5463425"/>
                  </a:lnTo>
                  <a:lnTo>
                    <a:pt x="2294763" y="5463425"/>
                  </a:lnTo>
                  <a:close/>
                </a:path>
                <a:path w="2496820" h="5786755">
                  <a:moveTo>
                    <a:pt x="2295880" y="5459615"/>
                  </a:moveTo>
                  <a:lnTo>
                    <a:pt x="2293950" y="5459615"/>
                  </a:lnTo>
                  <a:lnTo>
                    <a:pt x="2294509" y="5462232"/>
                  </a:lnTo>
                  <a:lnTo>
                    <a:pt x="2295614" y="5460885"/>
                  </a:lnTo>
                  <a:lnTo>
                    <a:pt x="2295791" y="5463425"/>
                  </a:lnTo>
                  <a:lnTo>
                    <a:pt x="2295855" y="5460885"/>
                  </a:lnTo>
                  <a:lnTo>
                    <a:pt x="2295880" y="5459615"/>
                  </a:lnTo>
                  <a:close/>
                </a:path>
                <a:path w="2496820" h="5786755">
                  <a:moveTo>
                    <a:pt x="2324951" y="5493905"/>
                  </a:moveTo>
                  <a:lnTo>
                    <a:pt x="2324925" y="5492966"/>
                  </a:lnTo>
                  <a:lnTo>
                    <a:pt x="2323630" y="5493905"/>
                  </a:lnTo>
                  <a:lnTo>
                    <a:pt x="2324951" y="5493905"/>
                  </a:lnTo>
                  <a:close/>
                </a:path>
                <a:path w="2496820" h="5786755">
                  <a:moveTo>
                    <a:pt x="2343251" y="5476697"/>
                  </a:moveTo>
                  <a:lnTo>
                    <a:pt x="2342286" y="5475770"/>
                  </a:lnTo>
                  <a:lnTo>
                    <a:pt x="2342299" y="5476037"/>
                  </a:lnTo>
                  <a:lnTo>
                    <a:pt x="2342400" y="5476265"/>
                  </a:lnTo>
                  <a:lnTo>
                    <a:pt x="2342464" y="5476506"/>
                  </a:lnTo>
                  <a:lnTo>
                    <a:pt x="2343251" y="5476697"/>
                  </a:lnTo>
                  <a:close/>
                </a:path>
                <a:path w="2496820" h="5786755">
                  <a:moveTo>
                    <a:pt x="2353487" y="5507126"/>
                  </a:moveTo>
                  <a:lnTo>
                    <a:pt x="2353106" y="5506936"/>
                  </a:lnTo>
                  <a:lnTo>
                    <a:pt x="2353449" y="5507164"/>
                  </a:lnTo>
                  <a:close/>
                </a:path>
                <a:path w="2496820" h="5786755">
                  <a:moveTo>
                    <a:pt x="2360244" y="5487555"/>
                  </a:moveTo>
                  <a:lnTo>
                    <a:pt x="2359774" y="5487555"/>
                  </a:lnTo>
                  <a:lnTo>
                    <a:pt x="2359761" y="5488800"/>
                  </a:lnTo>
                  <a:lnTo>
                    <a:pt x="2360244" y="5487555"/>
                  </a:lnTo>
                  <a:close/>
                </a:path>
                <a:path w="2496820" h="5786755">
                  <a:moveTo>
                    <a:pt x="2364536" y="5485993"/>
                  </a:moveTo>
                  <a:lnTo>
                    <a:pt x="2363584" y="5485943"/>
                  </a:lnTo>
                  <a:lnTo>
                    <a:pt x="2363647" y="5486387"/>
                  </a:lnTo>
                  <a:lnTo>
                    <a:pt x="2364117" y="5486171"/>
                  </a:lnTo>
                  <a:lnTo>
                    <a:pt x="2364536" y="5486197"/>
                  </a:lnTo>
                  <a:lnTo>
                    <a:pt x="2364536" y="5485993"/>
                  </a:lnTo>
                  <a:close/>
                </a:path>
                <a:path w="2496820" h="5786755">
                  <a:moveTo>
                    <a:pt x="2364981" y="5486933"/>
                  </a:moveTo>
                  <a:lnTo>
                    <a:pt x="2364600" y="5486247"/>
                  </a:lnTo>
                  <a:lnTo>
                    <a:pt x="2364536" y="5486451"/>
                  </a:lnTo>
                  <a:lnTo>
                    <a:pt x="2364981" y="5486933"/>
                  </a:lnTo>
                  <a:close/>
                </a:path>
                <a:path w="2496820" h="5786755">
                  <a:moveTo>
                    <a:pt x="2387714" y="5526519"/>
                  </a:moveTo>
                  <a:lnTo>
                    <a:pt x="2384615" y="5520575"/>
                  </a:lnTo>
                  <a:lnTo>
                    <a:pt x="2381999" y="5524385"/>
                  </a:lnTo>
                  <a:lnTo>
                    <a:pt x="2387714" y="5526519"/>
                  </a:lnTo>
                  <a:close/>
                </a:path>
                <a:path w="2496820" h="5786755">
                  <a:moveTo>
                    <a:pt x="2388273" y="5496572"/>
                  </a:moveTo>
                  <a:lnTo>
                    <a:pt x="2388209" y="5495798"/>
                  </a:lnTo>
                  <a:lnTo>
                    <a:pt x="2388031" y="5496306"/>
                  </a:lnTo>
                  <a:lnTo>
                    <a:pt x="2388031" y="5496776"/>
                  </a:lnTo>
                  <a:lnTo>
                    <a:pt x="2388057" y="5497220"/>
                  </a:lnTo>
                  <a:lnTo>
                    <a:pt x="2388209" y="5496966"/>
                  </a:lnTo>
                  <a:lnTo>
                    <a:pt x="2388273" y="5496572"/>
                  </a:lnTo>
                  <a:close/>
                </a:path>
                <a:path w="2496820" h="5786755">
                  <a:moveTo>
                    <a:pt x="2389733" y="5526722"/>
                  </a:moveTo>
                  <a:lnTo>
                    <a:pt x="2388806" y="5526925"/>
                  </a:lnTo>
                  <a:lnTo>
                    <a:pt x="2387714" y="5526519"/>
                  </a:lnTo>
                  <a:lnTo>
                    <a:pt x="2388590" y="5528195"/>
                  </a:lnTo>
                  <a:lnTo>
                    <a:pt x="2389568" y="5526925"/>
                  </a:lnTo>
                  <a:lnTo>
                    <a:pt x="2389733" y="5526722"/>
                  </a:lnTo>
                  <a:close/>
                </a:path>
                <a:path w="2496820" h="5786755">
                  <a:moveTo>
                    <a:pt x="2410917" y="5542978"/>
                  </a:moveTo>
                  <a:lnTo>
                    <a:pt x="2410764" y="5542864"/>
                  </a:lnTo>
                  <a:lnTo>
                    <a:pt x="2410637" y="5542788"/>
                  </a:lnTo>
                  <a:lnTo>
                    <a:pt x="2410460" y="5542737"/>
                  </a:lnTo>
                  <a:lnTo>
                    <a:pt x="2409202" y="5542394"/>
                  </a:lnTo>
                  <a:lnTo>
                    <a:pt x="2409952" y="5542750"/>
                  </a:lnTo>
                  <a:lnTo>
                    <a:pt x="2410917" y="5542978"/>
                  </a:lnTo>
                  <a:close/>
                </a:path>
                <a:path w="2496820" h="5786755">
                  <a:moveTo>
                    <a:pt x="2412758" y="5543435"/>
                  </a:moveTo>
                  <a:lnTo>
                    <a:pt x="2412631" y="5543435"/>
                  </a:lnTo>
                  <a:lnTo>
                    <a:pt x="2412758" y="5543435"/>
                  </a:lnTo>
                  <a:close/>
                </a:path>
                <a:path w="2496820" h="5786755">
                  <a:moveTo>
                    <a:pt x="2413914" y="5544705"/>
                  </a:moveTo>
                  <a:lnTo>
                    <a:pt x="2412631" y="5543435"/>
                  </a:lnTo>
                  <a:lnTo>
                    <a:pt x="2410917" y="5543435"/>
                  </a:lnTo>
                  <a:lnTo>
                    <a:pt x="2411933" y="5544705"/>
                  </a:lnTo>
                  <a:lnTo>
                    <a:pt x="2412581" y="5545975"/>
                  </a:lnTo>
                  <a:lnTo>
                    <a:pt x="2413914" y="5544705"/>
                  </a:lnTo>
                  <a:close/>
                </a:path>
                <a:path w="2496820" h="5786755">
                  <a:moveTo>
                    <a:pt x="2421077" y="5528322"/>
                  </a:moveTo>
                  <a:lnTo>
                    <a:pt x="2420277" y="5526925"/>
                  </a:lnTo>
                  <a:lnTo>
                    <a:pt x="2419464" y="5528195"/>
                  </a:lnTo>
                  <a:lnTo>
                    <a:pt x="2420162" y="5528602"/>
                  </a:lnTo>
                  <a:lnTo>
                    <a:pt x="2421077" y="5528322"/>
                  </a:lnTo>
                  <a:close/>
                </a:path>
                <a:path w="2496820" h="5786755">
                  <a:moveTo>
                    <a:pt x="2421712" y="5529465"/>
                  </a:moveTo>
                  <a:lnTo>
                    <a:pt x="2421509" y="5528195"/>
                  </a:lnTo>
                  <a:lnTo>
                    <a:pt x="2421077" y="5528322"/>
                  </a:lnTo>
                  <a:lnTo>
                    <a:pt x="2421712" y="5529465"/>
                  </a:lnTo>
                  <a:close/>
                </a:path>
                <a:path w="2496820" h="5786755">
                  <a:moveTo>
                    <a:pt x="2423401" y="5527713"/>
                  </a:moveTo>
                  <a:lnTo>
                    <a:pt x="2422791" y="5526646"/>
                  </a:lnTo>
                  <a:lnTo>
                    <a:pt x="2422956" y="5527167"/>
                  </a:lnTo>
                  <a:lnTo>
                    <a:pt x="2423185" y="5527472"/>
                  </a:lnTo>
                  <a:lnTo>
                    <a:pt x="2423401" y="5527713"/>
                  </a:lnTo>
                  <a:close/>
                </a:path>
                <a:path w="2496820" h="5786755">
                  <a:moveTo>
                    <a:pt x="2429967" y="5559399"/>
                  </a:moveTo>
                  <a:lnTo>
                    <a:pt x="2429167" y="5558675"/>
                  </a:lnTo>
                  <a:lnTo>
                    <a:pt x="2429827" y="5559945"/>
                  </a:lnTo>
                  <a:lnTo>
                    <a:pt x="2429967" y="5559399"/>
                  </a:lnTo>
                  <a:close/>
                </a:path>
                <a:path w="2496820" h="5786755">
                  <a:moveTo>
                    <a:pt x="2432812" y="5529732"/>
                  </a:moveTo>
                  <a:lnTo>
                    <a:pt x="2432786" y="5529465"/>
                  </a:lnTo>
                  <a:lnTo>
                    <a:pt x="2431872" y="5528195"/>
                  </a:lnTo>
                  <a:lnTo>
                    <a:pt x="2432812" y="5529732"/>
                  </a:lnTo>
                  <a:close/>
                </a:path>
                <a:path w="2496820" h="5786755">
                  <a:moveTo>
                    <a:pt x="2433409" y="5530735"/>
                  </a:moveTo>
                  <a:lnTo>
                    <a:pt x="2432812" y="5529732"/>
                  </a:lnTo>
                  <a:lnTo>
                    <a:pt x="2432926" y="5530939"/>
                  </a:lnTo>
                  <a:lnTo>
                    <a:pt x="2433409" y="5530735"/>
                  </a:lnTo>
                  <a:close/>
                </a:path>
                <a:path w="2496820" h="5786755">
                  <a:moveTo>
                    <a:pt x="2439428" y="5537085"/>
                  </a:moveTo>
                  <a:lnTo>
                    <a:pt x="2438501" y="5536108"/>
                  </a:lnTo>
                  <a:lnTo>
                    <a:pt x="2438971" y="5537085"/>
                  </a:lnTo>
                  <a:lnTo>
                    <a:pt x="2439428" y="5537085"/>
                  </a:lnTo>
                  <a:close/>
                </a:path>
                <a:path w="2496820" h="5786755">
                  <a:moveTo>
                    <a:pt x="2439822" y="5785294"/>
                  </a:moveTo>
                  <a:lnTo>
                    <a:pt x="2438158" y="5782068"/>
                  </a:lnTo>
                  <a:lnTo>
                    <a:pt x="2437320" y="5784202"/>
                  </a:lnTo>
                  <a:lnTo>
                    <a:pt x="2437536" y="5785218"/>
                  </a:lnTo>
                  <a:lnTo>
                    <a:pt x="2439149" y="5786552"/>
                  </a:lnTo>
                  <a:lnTo>
                    <a:pt x="2439822" y="5785294"/>
                  </a:lnTo>
                  <a:close/>
                </a:path>
                <a:path w="2496820" h="5786755">
                  <a:moveTo>
                    <a:pt x="2440178" y="5535079"/>
                  </a:moveTo>
                  <a:lnTo>
                    <a:pt x="2439835" y="5534825"/>
                  </a:lnTo>
                  <a:lnTo>
                    <a:pt x="2439365" y="5534660"/>
                  </a:lnTo>
                  <a:lnTo>
                    <a:pt x="2439403" y="5534787"/>
                  </a:lnTo>
                  <a:lnTo>
                    <a:pt x="2440178" y="5535079"/>
                  </a:lnTo>
                  <a:close/>
                </a:path>
                <a:path w="2496820" h="5786755">
                  <a:moveTo>
                    <a:pt x="2440622" y="5538355"/>
                  </a:moveTo>
                  <a:lnTo>
                    <a:pt x="2439746" y="5537085"/>
                  </a:lnTo>
                  <a:lnTo>
                    <a:pt x="2439428" y="5537085"/>
                  </a:lnTo>
                  <a:lnTo>
                    <a:pt x="2440622" y="5538355"/>
                  </a:lnTo>
                  <a:close/>
                </a:path>
                <a:path w="2496820" h="5786755">
                  <a:moveTo>
                    <a:pt x="2446070" y="5773051"/>
                  </a:moveTo>
                  <a:lnTo>
                    <a:pt x="2445740" y="5773420"/>
                  </a:lnTo>
                  <a:lnTo>
                    <a:pt x="2445296" y="5773826"/>
                  </a:lnTo>
                  <a:lnTo>
                    <a:pt x="2445728" y="5774639"/>
                  </a:lnTo>
                  <a:lnTo>
                    <a:pt x="2446070" y="5773051"/>
                  </a:lnTo>
                  <a:close/>
                </a:path>
                <a:path w="2496820" h="5786755">
                  <a:moveTo>
                    <a:pt x="2446401" y="5771566"/>
                  </a:moveTo>
                  <a:lnTo>
                    <a:pt x="2445918" y="5771934"/>
                  </a:lnTo>
                  <a:lnTo>
                    <a:pt x="2446070" y="5772061"/>
                  </a:lnTo>
                  <a:lnTo>
                    <a:pt x="2446172" y="5772188"/>
                  </a:lnTo>
                  <a:lnTo>
                    <a:pt x="2446401" y="5771566"/>
                  </a:lnTo>
                  <a:close/>
                </a:path>
                <a:path w="2496820" h="5786755">
                  <a:moveTo>
                    <a:pt x="2446426" y="5772594"/>
                  </a:moveTo>
                  <a:lnTo>
                    <a:pt x="2446236" y="5772315"/>
                  </a:lnTo>
                  <a:lnTo>
                    <a:pt x="2446070" y="5773051"/>
                  </a:lnTo>
                  <a:lnTo>
                    <a:pt x="2446248" y="5772810"/>
                  </a:lnTo>
                  <a:lnTo>
                    <a:pt x="2446426" y="5772594"/>
                  </a:lnTo>
                  <a:close/>
                </a:path>
                <a:path w="2496820" h="5786755">
                  <a:moveTo>
                    <a:pt x="2447747" y="5542165"/>
                  </a:moveTo>
                  <a:lnTo>
                    <a:pt x="2445766" y="5541048"/>
                  </a:lnTo>
                  <a:lnTo>
                    <a:pt x="2446401" y="5542165"/>
                  </a:lnTo>
                  <a:lnTo>
                    <a:pt x="2447747" y="5542165"/>
                  </a:lnTo>
                  <a:close/>
                </a:path>
                <a:path w="2496820" h="5786755">
                  <a:moveTo>
                    <a:pt x="2448306" y="5782348"/>
                  </a:moveTo>
                  <a:lnTo>
                    <a:pt x="2448268" y="5780011"/>
                  </a:lnTo>
                  <a:lnTo>
                    <a:pt x="2447379" y="5776747"/>
                  </a:lnTo>
                  <a:lnTo>
                    <a:pt x="2444305" y="5775312"/>
                  </a:lnTo>
                  <a:lnTo>
                    <a:pt x="2445639" y="5778665"/>
                  </a:lnTo>
                  <a:lnTo>
                    <a:pt x="2444369" y="5777966"/>
                  </a:lnTo>
                  <a:lnTo>
                    <a:pt x="2446007" y="5781929"/>
                  </a:lnTo>
                  <a:lnTo>
                    <a:pt x="2445321" y="5783186"/>
                  </a:lnTo>
                  <a:lnTo>
                    <a:pt x="2443518" y="5782830"/>
                  </a:lnTo>
                  <a:lnTo>
                    <a:pt x="2442781" y="5781764"/>
                  </a:lnTo>
                  <a:lnTo>
                    <a:pt x="2443061" y="5782742"/>
                  </a:lnTo>
                  <a:lnTo>
                    <a:pt x="2440775" y="5782691"/>
                  </a:lnTo>
                  <a:lnTo>
                    <a:pt x="2441740" y="5784786"/>
                  </a:lnTo>
                  <a:lnTo>
                    <a:pt x="2444839" y="5785485"/>
                  </a:lnTo>
                  <a:lnTo>
                    <a:pt x="2446629" y="5783885"/>
                  </a:lnTo>
                  <a:lnTo>
                    <a:pt x="2446705" y="5780684"/>
                  </a:lnTo>
                  <a:lnTo>
                    <a:pt x="2447620" y="5780849"/>
                  </a:lnTo>
                  <a:lnTo>
                    <a:pt x="2447925" y="5781814"/>
                  </a:lnTo>
                  <a:lnTo>
                    <a:pt x="2448306" y="5782348"/>
                  </a:lnTo>
                  <a:close/>
                </a:path>
                <a:path w="2496820" h="5786755">
                  <a:moveTo>
                    <a:pt x="2448890" y="5772112"/>
                  </a:moveTo>
                  <a:lnTo>
                    <a:pt x="2448687" y="5772035"/>
                  </a:lnTo>
                  <a:lnTo>
                    <a:pt x="2448725" y="5772416"/>
                  </a:lnTo>
                  <a:lnTo>
                    <a:pt x="2448890" y="5772112"/>
                  </a:lnTo>
                  <a:close/>
                </a:path>
                <a:path w="2496820" h="5786755">
                  <a:moveTo>
                    <a:pt x="2450452" y="5777115"/>
                  </a:moveTo>
                  <a:lnTo>
                    <a:pt x="2448826" y="5775845"/>
                  </a:lnTo>
                  <a:lnTo>
                    <a:pt x="2448725" y="5772416"/>
                  </a:lnTo>
                  <a:lnTo>
                    <a:pt x="2447544" y="5774575"/>
                  </a:lnTo>
                  <a:lnTo>
                    <a:pt x="2449093" y="5777115"/>
                  </a:lnTo>
                  <a:lnTo>
                    <a:pt x="2450452" y="5777115"/>
                  </a:lnTo>
                  <a:close/>
                </a:path>
                <a:path w="2496820" h="5786755">
                  <a:moveTo>
                    <a:pt x="2450820" y="5551055"/>
                  </a:moveTo>
                  <a:lnTo>
                    <a:pt x="2449322" y="5549785"/>
                  </a:lnTo>
                  <a:lnTo>
                    <a:pt x="2448598" y="5549785"/>
                  </a:lnTo>
                  <a:lnTo>
                    <a:pt x="2450820" y="5551055"/>
                  </a:lnTo>
                  <a:close/>
                </a:path>
                <a:path w="2496820" h="5786755">
                  <a:moveTo>
                    <a:pt x="2452255" y="5773305"/>
                  </a:moveTo>
                  <a:lnTo>
                    <a:pt x="2450465" y="5772035"/>
                  </a:lnTo>
                  <a:lnTo>
                    <a:pt x="2451074" y="5769495"/>
                  </a:lnTo>
                  <a:lnTo>
                    <a:pt x="2450693" y="5768225"/>
                  </a:lnTo>
                  <a:lnTo>
                    <a:pt x="2449626" y="5770765"/>
                  </a:lnTo>
                  <a:lnTo>
                    <a:pt x="2448890" y="5772112"/>
                  </a:lnTo>
                  <a:lnTo>
                    <a:pt x="2451773" y="5773305"/>
                  </a:lnTo>
                  <a:lnTo>
                    <a:pt x="2452255" y="5773305"/>
                  </a:lnTo>
                  <a:close/>
                </a:path>
                <a:path w="2496820" h="5786755">
                  <a:moveTo>
                    <a:pt x="2453436" y="5584266"/>
                  </a:moveTo>
                  <a:lnTo>
                    <a:pt x="2453119" y="5583402"/>
                  </a:lnTo>
                  <a:lnTo>
                    <a:pt x="2452789" y="5582348"/>
                  </a:lnTo>
                  <a:lnTo>
                    <a:pt x="2451925" y="5581840"/>
                  </a:lnTo>
                  <a:lnTo>
                    <a:pt x="2452039" y="5583085"/>
                  </a:lnTo>
                  <a:lnTo>
                    <a:pt x="2452636" y="5583771"/>
                  </a:lnTo>
                  <a:lnTo>
                    <a:pt x="2453436" y="5584266"/>
                  </a:lnTo>
                  <a:close/>
                </a:path>
                <a:path w="2496820" h="5786755">
                  <a:moveTo>
                    <a:pt x="2453843" y="5763336"/>
                  </a:moveTo>
                  <a:lnTo>
                    <a:pt x="2453436" y="5762955"/>
                  </a:lnTo>
                  <a:lnTo>
                    <a:pt x="2453322" y="5763425"/>
                  </a:lnTo>
                  <a:lnTo>
                    <a:pt x="2453386" y="5763907"/>
                  </a:lnTo>
                  <a:lnTo>
                    <a:pt x="2453538" y="5764441"/>
                  </a:lnTo>
                  <a:lnTo>
                    <a:pt x="2453627" y="5764047"/>
                  </a:lnTo>
                  <a:lnTo>
                    <a:pt x="2453716" y="5763679"/>
                  </a:lnTo>
                  <a:lnTo>
                    <a:pt x="2453843" y="5763336"/>
                  </a:lnTo>
                  <a:close/>
                </a:path>
                <a:path w="2496820" h="5786755">
                  <a:moveTo>
                    <a:pt x="2454745" y="5761672"/>
                  </a:moveTo>
                  <a:lnTo>
                    <a:pt x="2454376" y="5762028"/>
                  </a:lnTo>
                  <a:lnTo>
                    <a:pt x="2454211" y="5762320"/>
                  </a:lnTo>
                  <a:lnTo>
                    <a:pt x="2454148" y="5762599"/>
                  </a:lnTo>
                  <a:lnTo>
                    <a:pt x="2454338" y="5762282"/>
                  </a:lnTo>
                  <a:lnTo>
                    <a:pt x="2454516" y="5761952"/>
                  </a:lnTo>
                  <a:lnTo>
                    <a:pt x="2454745" y="5761672"/>
                  </a:lnTo>
                  <a:close/>
                </a:path>
                <a:path w="2496820" h="5786755">
                  <a:moveTo>
                    <a:pt x="2454808" y="5763907"/>
                  </a:moveTo>
                  <a:lnTo>
                    <a:pt x="2454275" y="5763361"/>
                  </a:lnTo>
                  <a:lnTo>
                    <a:pt x="2454097" y="5762993"/>
                  </a:lnTo>
                  <a:lnTo>
                    <a:pt x="2454148" y="5762599"/>
                  </a:lnTo>
                  <a:lnTo>
                    <a:pt x="2453843" y="5763323"/>
                  </a:lnTo>
                  <a:lnTo>
                    <a:pt x="2454160" y="5763641"/>
                  </a:lnTo>
                  <a:lnTo>
                    <a:pt x="2454503" y="5763895"/>
                  </a:lnTo>
                  <a:lnTo>
                    <a:pt x="2454808" y="5763907"/>
                  </a:lnTo>
                  <a:close/>
                </a:path>
                <a:path w="2496820" h="5786755">
                  <a:moveTo>
                    <a:pt x="2455481" y="5558561"/>
                  </a:moveTo>
                  <a:lnTo>
                    <a:pt x="2455418" y="5558155"/>
                  </a:lnTo>
                  <a:lnTo>
                    <a:pt x="2455087" y="5558155"/>
                  </a:lnTo>
                  <a:lnTo>
                    <a:pt x="2455227" y="5558485"/>
                  </a:lnTo>
                  <a:lnTo>
                    <a:pt x="2455316" y="5558739"/>
                  </a:lnTo>
                  <a:lnTo>
                    <a:pt x="2455430" y="5559031"/>
                  </a:lnTo>
                  <a:lnTo>
                    <a:pt x="2455481" y="5558561"/>
                  </a:lnTo>
                  <a:close/>
                </a:path>
                <a:path w="2496820" h="5786755">
                  <a:moveTo>
                    <a:pt x="2455697" y="5585193"/>
                  </a:moveTo>
                  <a:lnTo>
                    <a:pt x="2454097" y="5584660"/>
                  </a:lnTo>
                  <a:lnTo>
                    <a:pt x="2453436" y="5584266"/>
                  </a:lnTo>
                  <a:lnTo>
                    <a:pt x="2453856" y="5585307"/>
                  </a:lnTo>
                  <a:lnTo>
                    <a:pt x="2454262" y="5586057"/>
                  </a:lnTo>
                  <a:lnTo>
                    <a:pt x="2455697" y="5585193"/>
                  </a:lnTo>
                  <a:close/>
                </a:path>
                <a:path w="2496820" h="5786755">
                  <a:moveTo>
                    <a:pt x="2457856" y="5777115"/>
                  </a:moveTo>
                  <a:lnTo>
                    <a:pt x="2455951" y="5769495"/>
                  </a:lnTo>
                  <a:lnTo>
                    <a:pt x="2456091" y="5769330"/>
                  </a:lnTo>
                  <a:lnTo>
                    <a:pt x="2455735" y="5769495"/>
                  </a:lnTo>
                  <a:lnTo>
                    <a:pt x="2455075" y="5768225"/>
                  </a:lnTo>
                  <a:lnTo>
                    <a:pt x="2453932" y="5766955"/>
                  </a:lnTo>
                  <a:lnTo>
                    <a:pt x="2453538" y="5765685"/>
                  </a:lnTo>
                  <a:lnTo>
                    <a:pt x="2453094" y="5766955"/>
                  </a:lnTo>
                  <a:lnTo>
                    <a:pt x="2453094" y="5770765"/>
                  </a:lnTo>
                  <a:lnTo>
                    <a:pt x="2452255" y="5773305"/>
                  </a:lnTo>
                  <a:lnTo>
                    <a:pt x="2452674" y="5773305"/>
                  </a:lnTo>
                  <a:lnTo>
                    <a:pt x="2452065" y="5774575"/>
                  </a:lnTo>
                  <a:lnTo>
                    <a:pt x="2457856" y="5777115"/>
                  </a:lnTo>
                  <a:close/>
                </a:path>
                <a:path w="2496820" h="5786755">
                  <a:moveTo>
                    <a:pt x="2458440" y="5768225"/>
                  </a:moveTo>
                  <a:lnTo>
                    <a:pt x="2457323" y="5767781"/>
                  </a:lnTo>
                  <a:lnTo>
                    <a:pt x="2456091" y="5769330"/>
                  </a:lnTo>
                  <a:lnTo>
                    <a:pt x="2458440" y="5768225"/>
                  </a:lnTo>
                  <a:close/>
                </a:path>
                <a:path w="2496820" h="5786755">
                  <a:moveTo>
                    <a:pt x="2462022" y="5573065"/>
                  </a:moveTo>
                  <a:lnTo>
                    <a:pt x="2461514" y="5572671"/>
                  </a:lnTo>
                  <a:lnTo>
                    <a:pt x="2461056" y="5572366"/>
                  </a:lnTo>
                  <a:lnTo>
                    <a:pt x="2460879" y="5572658"/>
                  </a:lnTo>
                  <a:lnTo>
                    <a:pt x="2461310" y="5573166"/>
                  </a:lnTo>
                  <a:lnTo>
                    <a:pt x="2461755" y="5573217"/>
                  </a:lnTo>
                  <a:lnTo>
                    <a:pt x="2462022" y="5573065"/>
                  </a:lnTo>
                  <a:close/>
                </a:path>
                <a:path w="2496820" h="5786755">
                  <a:moveTo>
                    <a:pt x="2463520" y="5765685"/>
                  </a:moveTo>
                  <a:lnTo>
                    <a:pt x="2463050" y="5765685"/>
                  </a:lnTo>
                  <a:lnTo>
                    <a:pt x="2463482" y="5765851"/>
                  </a:lnTo>
                  <a:lnTo>
                    <a:pt x="2463520" y="5765685"/>
                  </a:lnTo>
                  <a:close/>
                </a:path>
                <a:path w="2496820" h="5786755">
                  <a:moveTo>
                    <a:pt x="2466289" y="5766955"/>
                  </a:moveTo>
                  <a:lnTo>
                    <a:pt x="2463482" y="5765851"/>
                  </a:lnTo>
                  <a:lnTo>
                    <a:pt x="2463038" y="5768225"/>
                  </a:lnTo>
                  <a:lnTo>
                    <a:pt x="2466289" y="5766955"/>
                  </a:lnTo>
                  <a:close/>
                </a:path>
                <a:path w="2496820" h="5786755">
                  <a:moveTo>
                    <a:pt x="2468003" y="5612015"/>
                  </a:moveTo>
                  <a:lnTo>
                    <a:pt x="2465527" y="5614555"/>
                  </a:lnTo>
                  <a:lnTo>
                    <a:pt x="2467305" y="5618010"/>
                  </a:lnTo>
                  <a:lnTo>
                    <a:pt x="2468003" y="5612015"/>
                  </a:lnTo>
                  <a:close/>
                </a:path>
                <a:path w="2496820" h="5786755">
                  <a:moveTo>
                    <a:pt x="2468765" y="5734659"/>
                  </a:moveTo>
                  <a:lnTo>
                    <a:pt x="2467470" y="5733935"/>
                  </a:lnTo>
                  <a:lnTo>
                    <a:pt x="2467343" y="5736475"/>
                  </a:lnTo>
                  <a:lnTo>
                    <a:pt x="2468765" y="5734659"/>
                  </a:lnTo>
                  <a:close/>
                </a:path>
                <a:path w="2496820" h="5786755">
                  <a:moveTo>
                    <a:pt x="2469718" y="5735205"/>
                  </a:moveTo>
                  <a:lnTo>
                    <a:pt x="2469578" y="5734202"/>
                  </a:lnTo>
                  <a:lnTo>
                    <a:pt x="2469337" y="5733935"/>
                  </a:lnTo>
                  <a:lnTo>
                    <a:pt x="2468765" y="5734659"/>
                  </a:lnTo>
                  <a:lnTo>
                    <a:pt x="2469718" y="5735205"/>
                  </a:lnTo>
                  <a:close/>
                </a:path>
                <a:path w="2496820" h="5786755">
                  <a:moveTo>
                    <a:pt x="2474353" y="5587885"/>
                  </a:moveTo>
                  <a:lnTo>
                    <a:pt x="2471229" y="5587885"/>
                  </a:lnTo>
                  <a:lnTo>
                    <a:pt x="2473452" y="5590210"/>
                  </a:lnTo>
                  <a:lnTo>
                    <a:pt x="2474353" y="5587885"/>
                  </a:lnTo>
                  <a:close/>
                </a:path>
                <a:path w="2496820" h="5786755">
                  <a:moveTo>
                    <a:pt x="2474366" y="5725020"/>
                  </a:moveTo>
                  <a:lnTo>
                    <a:pt x="2473198" y="5724436"/>
                  </a:lnTo>
                  <a:lnTo>
                    <a:pt x="2473642" y="5724741"/>
                  </a:lnTo>
                  <a:lnTo>
                    <a:pt x="2474010" y="5724893"/>
                  </a:lnTo>
                  <a:lnTo>
                    <a:pt x="2474328" y="5725045"/>
                  </a:lnTo>
                  <a:close/>
                </a:path>
                <a:path w="2496820" h="5786755">
                  <a:moveTo>
                    <a:pt x="2474861" y="5591695"/>
                  </a:moveTo>
                  <a:lnTo>
                    <a:pt x="2473452" y="5590210"/>
                  </a:lnTo>
                  <a:lnTo>
                    <a:pt x="2472880" y="5591695"/>
                  </a:lnTo>
                  <a:lnTo>
                    <a:pt x="2474861" y="5591695"/>
                  </a:lnTo>
                  <a:close/>
                </a:path>
                <a:path w="2496820" h="5786755">
                  <a:moveTo>
                    <a:pt x="2477732" y="5712358"/>
                  </a:moveTo>
                  <a:lnTo>
                    <a:pt x="2476271" y="5714466"/>
                  </a:lnTo>
                  <a:lnTo>
                    <a:pt x="2477046" y="5713590"/>
                  </a:lnTo>
                  <a:lnTo>
                    <a:pt x="2477465" y="5712917"/>
                  </a:lnTo>
                  <a:lnTo>
                    <a:pt x="2477732" y="5712358"/>
                  </a:lnTo>
                  <a:close/>
                </a:path>
                <a:path w="2496820" h="5786755">
                  <a:moveTo>
                    <a:pt x="2479738" y="5735942"/>
                  </a:moveTo>
                  <a:lnTo>
                    <a:pt x="2478646" y="5735663"/>
                  </a:lnTo>
                  <a:lnTo>
                    <a:pt x="2479040" y="5739015"/>
                  </a:lnTo>
                  <a:lnTo>
                    <a:pt x="2479738" y="5735942"/>
                  </a:lnTo>
                  <a:close/>
                </a:path>
                <a:path w="2496820" h="5786755">
                  <a:moveTo>
                    <a:pt x="2480919" y="5695835"/>
                  </a:moveTo>
                  <a:lnTo>
                    <a:pt x="2480653" y="5695886"/>
                  </a:lnTo>
                  <a:lnTo>
                    <a:pt x="2480373" y="5696001"/>
                  </a:lnTo>
                  <a:lnTo>
                    <a:pt x="2480119" y="5696267"/>
                  </a:lnTo>
                  <a:lnTo>
                    <a:pt x="2480310" y="5696267"/>
                  </a:lnTo>
                  <a:lnTo>
                    <a:pt x="2480614" y="5696077"/>
                  </a:lnTo>
                  <a:lnTo>
                    <a:pt x="2480919" y="5695835"/>
                  </a:lnTo>
                  <a:close/>
                </a:path>
                <a:path w="2496820" h="5786755">
                  <a:moveTo>
                    <a:pt x="2481935" y="5696242"/>
                  </a:moveTo>
                  <a:lnTo>
                    <a:pt x="2481681" y="5695835"/>
                  </a:lnTo>
                  <a:lnTo>
                    <a:pt x="2480919" y="5697105"/>
                  </a:lnTo>
                  <a:lnTo>
                    <a:pt x="2481935" y="5696242"/>
                  </a:lnTo>
                  <a:close/>
                </a:path>
                <a:path w="2496820" h="5786755">
                  <a:moveTo>
                    <a:pt x="2483167" y="5729732"/>
                  </a:moveTo>
                  <a:lnTo>
                    <a:pt x="2482329" y="5728855"/>
                  </a:lnTo>
                  <a:lnTo>
                    <a:pt x="2482075" y="5729046"/>
                  </a:lnTo>
                  <a:lnTo>
                    <a:pt x="2483167" y="5729732"/>
                  </a:lnTo>
                  <a:close/>
                </a:path>
                <a:path w="2496820" h="5786755">
                  <a:moveTo>
                    <a:pt x="2485771" y="5731395"/>
                  </a:moveTo>
                  <a:lnTo>
                    <a:pt x="2483167" y="5729732"/>
                  </a:lnTo>
                  <a:lnTo>
                    <a:pt x="2484729" y="5731395"/>
                  </a:lnTo>
                  <a:lnTo>
                    <a:pt x="2482380" y="5733935"/>
                  </a:lnTo>
                  <a:lnTo>
                    <a:pt x="2485771" y="5731395"/>
                  </a:lnTo>
                  <a:close/>
                </a:path>
                <a:path w="2496820" h="5786755">
                  <a:moveTo>
                    <a:pt x="2489631" y="5679325"/>
                  </a:moveTo>
                  <a:lnTo>
                    <a:pt x="2488996" y="5678055"/>
                  </a:lnTo>
                  <a:lnTo>
                    <a:pt x="2488387" y="5678055"/>
                  </a:lnTo>
                  <a:lnTo>
                    <a:pt x="2489416" y="5679325"/>
                  </a:lnTo>
                  <a:lnTo>
                    <a:pt x="2489631" y="5679325"/>
                  </a:lnTo>
                  <a:close/>
                </a:path>
                <a:path w="2496820" h="5786755">
                  <a:moveTo>
                    <a:pt x="2489987" y="5677814"/>
                  </a:moveTo>
                  <a:lnTo>
                    <a:pt x="2489492" y="5677319"/>
                  </a:lnTo>
                  <a:lnTo>
                    <a:pt x="2489403" y="5678055"/>
                  </a:lnTo>
                  <a:lnTo>
                    <a:pt x="2489987" y="5677814"/>
                  </a:lnTo>
                  <a:close/>
                </a:path>
                <a:path w="2496820" h="5786755">
                  <a:moveTo>
                    <a:pt x="2490330" y="5655640"/>
                  </a:moveTo>
                  <a:lnTo>
                    <a:pt x="2490139" y="5655767"/>
                  </a:lnTo>
                  <a:lnTo>
                    <a:pt x="2490330" y="5655640"/>
                  </a:lnTo>
                  <a:close/>
                </a:path>
                <a:path w="2496820" h="5786755">
                  <a:moveTo>
                    <a:pt x="2490482" y="5722340"/>
                  </a:moveTo>
                  <a:lnTo>
                    <a:pt x="2487688" y="5721388"/>
                  </a:lnTo>
                  <a:lnTo>
                    <a:pt x="2486495" y="5720829"/>
                  </a:lnTo>
                  <a:lnTo>
                    <a:pt x="2487587" y="5721489"/>
                  </a:lnTo>
                  <a:lnTo>
                    <a:pt x="2488019" y="5722124"/>
                  </a:lnTo>
                  <a:lnTo>
                    <a:pt x="2488095" y="5722747"/>
                  </a:lnTo>
                  <a:lnTo>
                    <a:pt x="2488628" y="5722912"/>
                  </a:lnTo>
                  <a:lnTo>
                    <a:pt x="2489289" y="5722975"/>
                  </a:lnTo>
                  <a:lnTo>
                    <a:pt x="2490178" y="5722975"/>
                  </a:lnTo>
                  <a:lnTo>
                    <a:pt x="2490482" y="5722340"/>
                  </a:lnTo>
                  <a:close/>
                </a:path>
                <a:path w="2496820" h="5786755">
                  <a:moveTo>
                    <a:pt x="2490520" y="5655386"/>
                  </a:moveTo>
                  <a:lnTo>
                    <a:pt x="2490330" y="5655640"/>
                  </a:lnTo>
                  <a:lnTo>
                    <a:pt x="2490470" y="5655551"/>
                  </a:lnTo>
                  <a:lnTo>
                    <a:pt x="2490520" y="5655386"/>
                  </a:lnTo>
                  <a:close/>
                </a:path>
                <a:path w="2496820" h="5786755">
                  <a:moveTo>
                    <a:pt x="2490838" y="5654421"/>
                  </a:moveTo>
                  <a:lnTo>
                    <a:pt x="2490520" y="5655386"/>
                  </a:lnTo>
                  <a:lnTo>
                    <a:pt x="2490711" y="5655107"/>
                  </a:lnTo>
                  <a:lnTo>
                    <a:pt x="2490813" y="5654776"/>
                  </a:lnTo>
                  <a:lnTo>
                    <a:pt x="2490838" y="5654421"/>
                  </a:lnTo>
                  <a:close/>
                </a:path>
                <a:path w="2496820" h="5786755">
                  <a:moveTo>
                    <a:pt x="2491562" y="5651970"/>
                  </a:moveTo>
                  <a:lnTo>
                    <a:pt x="2490393" y="5651970"/>
                  </a:lnTo>
                  <a:lnTo>
                    <a:pt x="2490978" y="5653252"/>
                  </a:lnTo>
                  <a:lnTo>
                    <a:pt x="2490838" y="5654421"/>
                  </a:lnTo>
                  <a:lnTo>
                    <a:pt x="2491143" y="5653595"/>
                  </a:lnTo>
                  <a:lnTo>
                    <a:pt x="2491333" y="5652782"/>
                  </a:lnTo>
                  <a:lnTo>
                    <a:pt x="2491562" y="5651970"/>
                  </a:lnTo>
                  <a:close/>
                </a:path>
                <a:path w="2496820" h="5786755">
                  <a:moveTo>
                    <a:pt x="2492464" y="5676785"/>
                  </a:moveTo>
                  <a:lnTo>
                    <a:pt x="2489987" y="5677814"/>
                  </a:lnTo>
                  <a:lnTo>
                    <a:pt x="2491473" y="5679325"/>
                  </a:lnTo>
                  <a:lnTo>
                    <a:pt x="2492464" y="5676785"/>
                  </a:lnTo>
                  <a:close/>
                </a:path>
                <a:path w="2496820" h="5786755">
                  <a:moveTo>
                    <a:pt x="2495689" y="5671705"/>
                  </a:moveTo>
                  <a:lnTo>
                    <a:pt x="2494153" y="5672975"/>
                  </a:lnTo>
                  <a:lnTo>
                    <a:pt x="2494521" y="5672975"/>
                  </a:lnTo>
                  <a:lnTo>
                    <a:pt x="2495689" y="5671705"/>
                  </a:lnTo>
                  <a:close/>
                </a:path>
                <a:path w="2496820" h="5786755">
                  <a:moveTo>
                    <a:pt x="2495943" y="5694591"/>
                  </a:moveTo>
                  <a:lnTo>
                    <a:pt x="2494686" y="5693156"/>
                  </a:lnTo>
                  <a:lnTo>
                    <a:pt x="2494623" y="5693880"/>
                  </a:lnTo>
                  <a:lnTo>
                    <a:pt x="2494991" y="5694121"/>
                  </a:lnTo>
                  <a:lnTo>
                    <a:pt x="2495435" y="5694362"/>
                  </a:lnTo>
                  <a:lnTo>
                    <a:pt x="2495943" y="5694591"/>
                  </a:lnTo>
                  <a:close/>
                </a:path>
                <a:path w="2496820" h="5786755">
                  <a:moveTo>
                    <a:pt x="2496007" y="5667895"/>
                  </a:moveTo>
                  <a:lnTo>
                    <a:pt x="2494572" y="5666625"/>
                  </a:lnTo>
                  <a:lnTo>
                    <a:pt x="2495766" y="5664085"/>
                  </a:lnTo>
                  <a:lnTo>
                    <a:pt x="2492705" y="5664085"/>
                  </a:lnTo>
                  <a:lnTo>
                    <a:pt x="2492591" y="5662815"/>
                  </a:lnTo>
                  <a:lnTo>
                    <a:pt x="2494800" y="5662815"/>
                  </a:lnTo>
                  <a:lnTo>
                    <a:pt x="2493264" y="5660275"/>
                  </a:lnTo>
                  <a:lnTo>
                    <a:pt x="2493416" y="5656465"/>
                  </a:lnTo>
                  <a:lnTo>
                    <a:pt x="2493518" y="5653925"/>
                  </a:lnTo>
                  <a:lnTo>
                    <a:pt x="2490470" y="5656465"/>
                  </a:lnTo>
                  <a:lnTo>
                    <a:pt x="2490139" y="5656465"/>
                  </a:lnTo>
                  <a:lnTo>
                    <a:pt x="2488171" y="5653925"/>
                  </a:lnTo>
                  <a:lnTo>
                    <a:pt x="2486202" y="5651385"/>
                  </a:lnTo>
                  <a:lnTo>
                    <a:pt x="2490038" y="5643765"/>
                  </a:lnTo>
                  <a:lnTo>
                    <a:pt x="2487206" y="5637415"/>
                  </a:lnTo>
                  <a:lnTo>
                    <a:pt x="2488209" y="5637415"/>
                  </a:lnTo>
                  <a:lnTo>
                    <a:pt x="2486139" y="5634875"/>
                  </a:lnTo>
                  <a:lnTo>
                    <a:pt x="2485809" y="5631065"/>
                  </a:lnTo>
                  <a:lnTo>
                    <a:pt x="2485707" y="5629795"/>
                  </a:lnTo>
                  <a:lnTo>
                    <a:pt x="2482697" y="5628525"/>
                  </a:lnTo>
                  <a:lnTo>
                    <a:pt x="2482380" y="5627255"/>
                  </a:lnTo>
                  <a:lnTo>
                    <a:pt x="2483713" y="5624715"/>
                  </a:lnTo>
                  <a:lnTo>
                    <a:pt x="2485034" y="5624715"/>
                  </a:lnTo>
                  <a:lnTo>
                    <a:pt x="2484234" y="5623445"/>
                  </a:lnTo>
                  <a:lnTo>
                    <a:pt x="2483434" y="5622175"/>
                  </a:lnTo>
                  <a:lnTo>
                    <a:pt x="2482253" y="5623445"/>
                  </a:lnTo>
                  <a:lnTo>
                    <a:pt x="2482621" y="5618365"/>
                  </a:lnTo>
                  <a:lnTo>
                    <a:pt x="2484615" y="5620347"/>
                  </a:lnTo>
                  <a:lnTo>
                    <a:pt x="2484755" y="5620905"/>
                  </a:lnTo>
                  <a:lnTo>
                    <a:pt x="2484717" y="5620448"/>
                  </a:lnTo>
                  <a:lnTo>
                    <a:pt x="2485186" y="5620905"/>
                  </a:lnTo>
                  <a:lnTo>
                    <a:pt x="2484640" y="5619394"/>
                  </a:lnTo>
                  <a:lnTo>
                    <a:pt x="2484475" y="5617095"/>
                  </a:lnTo>
                  <a:lnTo>
                    <a:pt x="2485796" y="5615825"/>
                  </a:lnTo>
                  <a:lnTo>
                    <a:pt x="2481630" y="5613285"/>
                  </a:lnTo>
                  <a:lnTo>
                    <a:pt x="2484602" y="5613285"/>
                  </a:lnTo>
                  <a:lnTo>
                    <a:pt x="2483993" y="5610745"/>
                  </a:lnTo>
                  <a:lnTo>
                    <a:pt x="2483688" y="5609475"/>
                  </a:lnTo>
                  <a:lnTo>
                    <a:pt x="2482278" y="5608205"/>
                  </a:lnTo>
                  <a:lnTo>
                    <a:pt x="2481503" y="5610745"/>
                  </a:lnTo>
                  <a:lnTo>
                    <a:pt x="2480411" y="5609475"/>
                  </a:lnTo>
                  <a:lnTo>
                    <a:pt x="2479522" y="5605665"/>
                  </a:lnTo>
                  <a:lnTo>
                    <a:pt x="2483078" y="5605665"/>
                  </a:lnTo>
                  <a:lnTo>
                    <a:pt x="2483739" y="5596775"/>
                  </a:lnTo>
                  <a:lnTo>
                    <a:pt x="2470924" y="5596775"/>
                  </a:lnTo>
                  <a:lnTo>
                    <a:pt x="2472880" y="5591695"/>
                  </a:lnTo>
                  <a:lnTo>
                    <a:pt x="2471470" y="5591695"/>
                  </a:lnTo>
                  <a:lnTo>
                    <a:pt x="2470213" y="5589155"/>
                  </a:lnTo>
                  <a:lnTo>
                    <a:pt x="2472779" y="5582805"/>
                  </a:lnTo>
                  <a:lnTo>
                    <a:pt x="2472220" y="5582805"/>
                  </a:lnTo>
                  <a:lnTo>
                    <a:pt x="2472042" y="5581535"/>
                  </a:lnTo>
                  <a:lnTo>
                    <a:pt x="2471509" y="5577725"/>
                  </a:lnTo>
                  <a:lnTo>
                    <a:pt x="2465552" y="5581535"/>
                  </a:lnTo>
                  <a:lnTo>
                    <a:pt x="2464054" y="5576455"/>
                  </a:lnTo>
                  <a:lnTo>
                    <a:pt x="2463355" y="5577725"/>
                  </a:lnTo>
                  <a:lnTo>
                    <a:pt x="2460866" y="5580265"/>
                  </a:lnTo>
                  <a:lnTo>
                    <a:pt x="2457932" y="5577725"/>
                  </a:lnTo>
                  <a:lnTo>
                    <a:pt x="2456497" y="5573915"/>
                  </a:lnTo>
                  <a:lnTo>
                    <a:pt x="2459952" y="5571375"/>
                  </a:lnTo>
                  <a:lnTo>
                    <a:pt x="2461984" y="5572645"/>
                  </a:lnTo>
                  <a:lnTo>
                    <a:pt x="2462517" y="5572645"/>
                  </a:lnTo>
                  <a:lnTo>
                    <a:pt x="2462403" y="5573915"/>
                  </a:lnTo>
                  <a:lnTo>
                    <a:pt x="2463012" y="5573915"/>
                  </a:lnTo>
                  <a:lnTo>
                    <a:pt x="2464257" y="5575185"/>
                  </a:lnTo>
                  <a:lnTo>
                    <a:pt x="2464638" y="5573915"/>
                  </a:lnTo>
                  <a:lnTo>
                    <a:pt x="2463355" y="5573915"/>
                  </a:lnTo>
                  <a:lnTo>
                    <a:pt x="2463520" y="5571375"/>
                  </a:lnTo>
                  <a:lnTo>
                    <a:pt x="2462580" y="5570105"/>
                  </a:lnTo>
                  <a:lnTo>
                    <a:pt x="2460688" y="5567565"/>
                  </a:lnTo>
                  <a:lnTo>
                    <a:pt x="2462974" y="5567565"/>
                  </a:lnTo>
                  <a:lnTo>
                    <a:pt x="2460434" y="5566295"/>
                  </a:lnTo>
                  <a:lnTo>
                    <a:pt x="2460548" y="5566994"/>
                  </a:lnTo>
                  <a:lnTo>
                    <a:pt x="2460104" y="5565025"/>
                  </a:lnTo>
                  <a:lnTo>
                    <a:pt x="2457196" y="5563755"/>
                  </a:lnTo>
                  <a:lnTo>
                    <a:pt x="2455430" y="5559945"/>
                  </a:lnTo>
                  <a:lnTo>
                    <a:pt x="2455341" y="5561215"/>
                  </a:lnTo>
                  <a:lnTo>
                    <a:pt x="2454579" y="5562485"/>
                  </a:lnTo>
                  <a:lnTo>
                    <a:pt x="2454148" y="5561215"/>
                  </a:lnTo>
                  <a:lnTo>
                    <a:pt x="2451239" y="5554865"/>
                  </a:lnTo>
                  <a:lnTo>
                    <a:pt x="2450465" y="5561215"/>
                  </a:lnTo>
                  <a:lnTo>
                    <a:pt x="2447239" y="5557405"/>
                  </a:lnTo>
                  <a:lnTo>
                    <a:pt x="2447061" y="5554865"/>
                  </a:lnTo>
                  <a:lnTo>
                    <a:pt x="2451239" y="5554865"/>
                  </a:lnTo>
                  <a:lnTo>
                    <a:pt x="2447188" y="5552325"/>
                  </a:lnTo>
                  <a:lnTo>
                    <a:pt x="2446401" y="5549785"/>
                  </a:lnTo>
                  <a:lnTo>
                    <a:pt x="2448598" y="5549785"/>
                  </a:lnTo>
                  <a:lnTo>
                    <a:pt x="2446375" y="5548515"/>
                  </a:lnTo>
                  <a:lnTo>
                    <a:pt x="2446807" y="5543435"/>
                  </a:lnTo>
                  <a:lnTo>
                    <a:pt x="2445499" y="5540895"/>
                  </a:lnTo>
                  <a:lnTo>
                    <a:pt x="2445766" y="5541048"/>
                  </a:lnTo>
                  <a:lnTo>
                    <a:pt x="2445689" y="5540895"/>
                  </a:lnTo>
                  <a:lnTo>
                    <a:pt x="2444915" y="5539625"/>
                  </a:lnTo>
                  <a:lnTo>
                    <a:pt x="2443962" y="5543435"/>
                  </a:lnTo>
                  <a:lnTo>
                    <a:pt x="2443403" y="5542165"/>
                  </a:lnTo>
                  <a:lnTo>
                    <a:pt x="2442654" y="5540895"/>
                  </a:lnTo>
                  <a:lnTo>
                    <a:pt x="2443429" y="5539625"/>
                  </a:lnTo>
                  <a:lnTo>
                    <a:pt x="2441346" y="5539625"/>
                  </a:lnTo>
                  <a:lnTo>
                    <a:pt x="2441105" y="5543435"/>
                  </a:lnTo>
                  <a:lnTo>
                    <a:pt x="2437701" y="5543435"/>
                  </a:lnTo>
                  <a:lnTo>
                    <a:pt x="2437549" y="5541467"/>
                  </a:lnTo>
                  <a:lnTo>
                    <a:pt x="2438095" y="5542165"/>
                  </a:lnTo>
                  <a:lnTo>
                    <a:pt x="2437917" y="5540895"/>
                  </a:lnTo>
                  <a:lnTo>
                    <a:pt x="2437549" y="5538355"/>
                  </a:lnTo>
                  <a:lnTo>
                    <a:pt x="2437193" y="5535815"/>
                  </a:lnTo>
                  <a:lnTo>
                    <a:pt x="2437079" y="5535003"/>
                  </a:lnTo>
                  <a:lnTo>
                    <a:pt x="2437079" y="5540895"/>
                  </a:lnTo>
                  <a:lnTo>
                    <a:pt x="2433142" y="5540895"/>
                  </a:lnTo>
                  <a:lnTo>
                    <a:pt x="2435072" y="5538355"/>
                  </a:lnTo>
                  <a:lnTo>
                    <a:pt x="2437079" y="5540895"/>
                  </a:lnTo>
                  <a:lnTo>
                    <a:pt x="2437079" y="5535003"/>
                  </a:lnTo>
                  <a:lnTo>
                    <a:pt x="2437015" y="5534545"/>
                  </a:lnTo>
                  <a:lnTo>
                    <a:pt x="2438501" y="5536108"/>
                  </a:lnTo>
                  <a:lnTo>
                    <a:pt x="2438476" y="5534545"/>
                  </a:lnTo>
                  <a:lnTo>
                    <a:pt x="2438971" y="5535815"/>
                  </a:lnTo>
                  <a:lnTo>
                    <a:pt x="2439365" y="5535815"/>
                  </a:lnTo>
                  <a:lnTo>
                    <a:pt x="2439035" y="5534545"/>
                  </a:lnTo>
                  <a:lnTo>
                    <a:pt x="2437701" y="5529465"/>
                  </a:lnTo>
                  <a:lnTo>
                    <a:pt x="2435009" y="5535815"/>
                  </a:lnTo>
                  <a:lnTo>
                    <a:pt x="2432494" y="5533275"/>
                  </a:lnTo>
                  <a:lnTo>
                    <a:pt x="2431250" y="5532005"/>
                  </a:lnTo>
                  <a:lnTo>
                    <a:pt x="2433028" y="5532005"/>
                  </a:lnTo>
                  <a:lnTo>
                    <a:pt x="2432926" y="5530939"/>
                  </a:lnTo>
                  <a:lnTo>
                    <a:pt x="2430488" y="5532005"/>
                  </a:lnTo>
                  <a:lnTo>
                    <a:pt x="2428100" y="5530735"/>
                  </a:lnTo>
                  <a:lnTo>
                    <a:pt x="2427325" y="5529465"/>
                  </a:lnTo>
                  <a:lnTo>
                    <a:pt x="2426538" y="5528195"/>
                  </a:lnTo>
                  <a:lnTo>
                    <a:pt x="2424620" y="5529465"/>
                  </a:lnTo>
                  <a:lnTo>
                    <a:pt x="2423401" y="5528195"/>
                  </a:lnTo>
                  <a:lnTo>
                    <a:pt x="2424455" y="5530735"/>
                  </a:lnTo>
                  <a:lnTo>
                    <a:pt x="2422690" y="5530735"/>
                  </a:lnTo>
                  <a:lnTo>
                    <a:pt x="2421598" y="5529465"/>
                  </a:lnTo>
                  <a:lnTo>
                    <a:pt x="2420162" y="5528602"/>
                  </a:lnTo>
                  <a:lnTo>
                    <a:pt x="2417419" y="5529465"/>
                  </a:lnTo>
                  <a:lnTo>
                    <a:pt x="2418372" y="5525655"/>
                  </a:lnTo>
                  <a:lnTo>
                    <a:pt x="2419337" y="5521845"/>
                  </a:lnTo>
                  <a:lnTo>
                    <a:pt x="2415019" y="5521845"/>
                  </a:lnTo>
                  <a:lnTo>
                    <a:pt x="2414752" y="5520575"/>
                  </a:lnTo>
                  <a:lnTo>
                    <a:pt x="2414498" y="5519305"/>
                  </a:lnTo>
                  <a:lnTo>
                    <a:pt x="2417114" y="5518035"/>
                  </a:lnTo>
                  <a:lnTo>
                    <a:pt x="2416479" y="5516765"/>
                  </a:lnTo>
                  <a:lnTo>
                    <a:pt x="2411730" y="5515495"/>
                  </a:lnTo>
                  <a:lnTo>
                    <a:pt x="2414600" y="5511685"/>
                  </a:lnTo>
                  <a:lnTo>
                    <a:pt x="2409875" y="5510415"/>
                  </a:lnTo>
                  <a:lnTo>
                    <a:pt x="2409367" y="5512955"/>
                  </a:lnTo>
                  <a:lnTo>
                    <a:pt x="2405977" y="5512955"/>
                  </a:lnTo>
                  <a:lnTo>
                    <a:pt x="2408250" y="5514225"/>
                  </a:lnTo>
                  <a:lnTo>
                    <a:pt x="2412669" y="5516765"/>
                  </a:lnTo>
                  <a:lnTo>
                    <a:pt x="2412085" y="5516765"/>
                  </a:lnTo>
                  <a:lnTo>
                    <a:pt x="2412085" y="5519305"/>
                  </a:lnTo>
                  <a:lnTo>
                    <a:pt x="2409710" y="5519305"/>
                  </a:lnTo>
                  <a:lnTo>
                    <a:pt x="2409190" y="5520575"/>
                  </a:lnTo>
                  <a:lnTo>
                    <a:pt x="2409228" y="5519305"/>
                  </a:lnTo>
                  <a:lnTo>
                    <a:pt x="2409253" y="5518035"/>
                  </a:lnTo>
                  <a:lnTo>
                    <a:pt x="2411336" y="5518035"/>
                  </a:lnTo>
                  <a:lnTo>
                    <a:pt x="2412085" y="5519305"/>
                  </a:lnTo>
                  <a:lnTo>
                    <a:pt x="2412085" y="5516765"/>
                  </a:lnTo>
                  <a:lnTo>
                    <a:pt x="2409279" y="5516765"/>
                  </a:lnTo>
                  <a:lnTo>
                    <a:pt x="2406878" y="5516765"/>
                  </a:lnTo>
                  <a:lnTo>
                    <a:pt x="2407742" y="5517426"/>
                  </a:lnTo>
                  <a:lnTo>
                    <a:pt x="2403398" y="5519305"/>
                  </a:lnTo>
                  <a:lnTo>
                    <a:pt x="2402230" y="5515495"/>
                  </a:lnTo>
                  <a:lnTo>
                    <a:pt x="2406027" y="5510415"/>
                  </a:lnTo>
                  <a:lnTo>
                    <a:pt x="2403513" y="5505335"/>
                  </a:lnTo>
                  <a:lnTo>
                    <a:pt x="2396871" y="5507875"/>
                  </a:lnTo>
                  <a:lnTo>
                    <a:pt x="2392261" y="5502795"/>
                  </a:lnTo>
                  <a:lnTo>
                    <a:pt x="2393416" y="5505335"/>
                  </a:lnTo>
                  <a:lnTo>
                    <a:pt x="2391308" y="5506605"/>
                  </a:lnTo>
                  <a:lnTo>
                    <a:pt x="2390356" y="5504065"/>
                  </a:lnTo>
                  <a:lnTo>
                    <a:pt x="2389873" y="5502795"/>
                  </a:lnTo>
                  <a:lnTo>
                    <a:pt x="2387549" y="5502795"/>
                  </a:lnTo>
                  <a:lnTo>
                    <a:pt x="2388844" y="5500255"/>
                  </a:lnTo>
                  <a:lnTo>
                    <a:pt x="2388158" y="5498985"/>
                  </a:lnTo>
                  <a:lnTo>
                    <a:pt x="2388070" y="5497715"/>
                  </a:lnTo>
                  <a:lnTo>
                    <a:pt x="2387333" y="5498985"/>
                  </a:lnTo>
                  <a:lnTo>
                    <a:pt x="2384006" y="5495175"/>
                  </a:lnTo>
                  <a:lnTo>
                    <a:pt x="2381326" y="5498985"/>
                  </a:lnTo>
                  <a:lnTo>
                    <a:pt x="2380246" y="5493905"/>
                  </a:lnTo>
                  <a:lnTo>
                    <a:pt x="2376259" y="5490095"/>
                  </a:lnTo>
                  <a:lnTo>
                    <a:pt x="2372017" y="5496445"/>
                  </a:lnTo>
                  <a:lnTo>
                    <a:pt x="2370010" y="5495175"/>
                  </a:lnTo>
                  <a:lnTo>
                    <a:pt x="2368016" y="5493905"/>
                  </a:lnTo>
                  <a:lnTo>
                    <a:pt x="2370442" y="5492635"/>
                  </a:lnTo>
                  <a:lnTo>
                    <a:pt x="2369134" y="5490095"/>
                  </a:lnTo>
                  <a:lnTo>
                    <a:pt x="2372918" y="5490095"/>
                  </a:lnTo>
                  <a:lnTo>
                    <a:pt x="2371420" y="5488825"/>
                  </a:lnTo>
                  <a:lnTo>
                    <a:pt x="2370290" y="5487555"/>
                  </a:lnTo>
                  <a:lnTo>
                    <a:pt x="2369553" y="5488825"/>
                  </a:lnTo>
                  <a:lnTo>
                    <a:pt x="2369286" y="5487555"/>
                  </a:lnTo>
                  <a:lnTo>
                    <a:pt x="2364130" y="5488825"/>
                  </a:lnTo>
                  <a:lnTo>
                    <a:pt x="2363647" y="5487555"/>
                  </a:lnTo>
                  <a:lnTo>
                    <a:pt x="2362581" y="5487555"/>
                  </a:lnTo>
                  <a:lnTo>
                    <a:pt x="2361361" y="5488825"/>
                  </a:lnTo>
                  <a:lnTo>
                    <a:pt x="2359749" y="5488825"/>
                  </a:lnTo>
                  <a:lnTo>
                    <a:pt x="2356967" y="5487555"/>
                  </a:lnTo>
                  <a:lnTo>
                    <a:pt x="2357374" y="5490095"/>
                  </a:lnTo>
                  <a:lnTo>
                    <a:pt x="2357132" y="5488825"/>
                  </a:lnTo>
                  <a:lnTo>
                    <a:pt x="2356193" y="5483745"/>
                  </a:lnTo>
                  <a:lnTo>
                    <a:pt x="2355723" y="5481205"/>
                  </a:lnTo>
                  <a:lnTo>
                    <a:pt x="2344216" y="5483745"/>
                  </a:lnTo>
                  <a:lnTo>
                    <a:pt x="2342451" y="5477395"/>
                  </a:lnTo>
                  <a:lnTo>
                    <a:pt x="2338781" y="5476125"/>
                  </a:lnTo>
                  <a:lnTo>
                    <a:pt x="2334412" y="5474855"/>
                  </a:lnTo>
                  <a:lnTo>
                    <a:pt x="2331275" y="5473585"/>
                  </a:lnTo>
                  <a:lnTo>
                    <a:pt x="2332177" y="5473585"/>
                  </a:lnTo>
                  <a:lnTo>
                    <a:pt x="2328646" y="5469775"/>
                  </a:lnTo>
                  <a:lnTo>
                    <a:pt x="2327338" y="5477395"/>
                  </a:lnTo>
                  <a:lnTo>
                    <a:pt x="2323274" y="5473585"/>
                  </a:lnTo>
                  <a:lnTo>
                    <a:pt x="2322017" y="5469775"/>
                  </a:lnTo>
                  <a:lnTo>
                    <a:pt x="2326538" y="5473585"/>
                  </a:lnTo>
                  <a:lnTo>
                    <a:pt x="2325433" y="5471045"/>
                  </a:lnTo>
                  <a:lnTo>
                    <a:pt x="2327224" y="5464695"/>
                  </a:lnTo>
                  <a:lnTo>
                    <a:pt x="2319223" y="5469775"/>
                  </a:lnTo>
                  <a:lnTo>
                    <a:pt x="2317292" y="5464695"/>
                  </a:lnTo>
                  <a:lnTo>
                    <a:pt x="2318245" y="5464695"/>
                  </a:lnTo>
                  <a:lnTo>
                    <a:pt x="2316480" y="5462155"/>
                  </a:lnTo>
                  <a:lnTo>
                    <a:pt x="2311133" y="5464695"/>
                  </a:lnTo>
                  <a:lnTo>
                    <a:pt x="2307171" y="5463425"/>
                  </a:lnTo>
                  <a:lnTo>
                    <a:pt x="2307577" y="5463425"/>
                  </a:lnTo>
                  <a:lnTo>
                    <a:pt x="2307526" y="5462155"/>
                  </a:lnTo>
                  <a:lnTo>
                    <a:pt x="2303538" y="5464695"/>
                  </a:lnTo>
                  <a:lnTo>
                    <a:pt x="2297823" y="5463425"/>
                  </a:lnTo>
                  <a:lnTo>
                    <a:pt x="2295791" y="5463425"/>
                  </a:lnTo>
                  <a:lnTo>
                    <a:pt x="2294763" y="5463425"/>
                  </a:lnTo>
                  <a:lnTo>
                    <a:pt x="2295042" y="5464695"/>
                  </a:lnTo>
                  <a:lnTo>
                    <a:pt x="2291245" y="5463425"/>
                  </a:lnTo>
                  <a:lnTo>
                    <a:pt x="2290534" y="5462155"/>
                  </a:lnTo>
                  <a:lnTo>
                    <a:pt x="2289441" y="5460885"/>
                  </a:lnTo>
                  <a:lnTo>
                    <a:pt x="2288336" y="5459615"/>
                  </a:lnTo>
                  <a:lnTo>
                    <a:pt x="2288857" y="5457075"/>
                  </a:lnTo>
                  <a:lnTo>
                    <a:pt x="2292299" y="5458345"/>
                  </a:lnTo>
                  <a:lnTo>
                    <a:pt x="2291715" y="5454535"/>
                  </a:lnTo>
                  <a:lnTo>
                    <a:pt x="2287879" y="5457075"/>
                  </a:lnTo>
                  <a:lnTo>
                    <a:pt x="2286292" y="5455805"/>
                  </a:lnTo>
                  <a:lnTo>
                    <a:pt x="2287003" y="5454535"/>
                  </a:lnTo>
                  <a:lnTo>
                    <a:pt x="2281644" y="5453265"/>
                  </a:lnTo>
                  <a:lnTo>
                    <a:pt x="2280361" y="5457075"/>
                  </a:lnTo>
                  <a:lnTo>
                    <a:pt x="2274874" y="5454535"/>
                  </a:lnTo>
                  <a:lnTo>
                    <a:pt x="2275090" y="5455805"/>
                  </a:lnTo>
                  <a:lnTo>
                    <a:pt x="2270861" y="5459615"/>
                  </a:lnTo>
                  <a:lnTo>
                    <a:pt x="2272258" y="5455805"/>
                  </a:lnTo>
                  <a:lnTo>
                    <a:pt x="2273198" y="5453265"/>
                  </a:lnTo>
                  <a:lnTo>
                    <a:pt x="2269286" y="5455805"/>
                  </a:lnTo>
                  <a:lnTo>
                    <a:pt x="2269426" y="5453265"/>
                  </a:lnTo>
                  <a:lnTo>
                    <a:pt x="2269553" y="5450725"/>
                  </a:lnTo>
                  <a:lnTo>
                    <a:pt x="2267267" y="5451995"/>
                  </a:lnTo>
                  <a:lnTo>
                    <a:pt x="2261374" y="5453265"/>
                  </a:lnTo>
                  <a:lnTo>
                    <a:pt x="2257552" y="5451995"/>
                  </a:lnTo>
                  <a:lnTo>
                    <a:pt x="2260473" y="5450725"/>
                  </a:lnTo>
                  <a:lnTo>
                    <a:pt x="2265134" y="5449455"/>
                  </a:lnTo>
                  <a:lnTo>
                    <a:pt x="2268270" y="5449455"/>
                  </a:lnTo>
                  <a:lnTo>
                    <a:pt x="2266289" y="5448185"/>
                  </a:lnTo>
                  <a:lnTo>
                    <a:pt x="2261412" y="5446915"/>
                  </a:lnTo>
                  <a:lnTo>
                    <a:pt x="2259800" y="5449455"/>
                  </a:lnTo>
                  <a:lnTo>
                    <a:pt x="2260701" y="5448185"/>
                  </a:lnTo>
                  <a:lnTo>
                    <a:pt x="2262009" y="5448185"/>
                  </a:lnTo>
                  <a:lnTo>
                    <a:pt x="2262619" y="5449455"/>
                  </a:lnTo>
                  <a:lnTo>
                    <a:pt x="2259253" y="5450725"/>
                  </a:lnTo>
                  <a:lnTo>
                    <a:pt x="2255570" y="5451995"/>
                  </a:lnTo>
                  <a:lnTo>
                    <a:pt x="2251633" y="5450725"/>
                  </a:lnTo>
                  <a:lnTo>
                    <a:pt x="2254656" y="5443105"/>
                  </a:lnTo>
                  <a:lnTo>
                    <a:pt x="2241893" y="5445645"/>
                  </a:lnTo>
                  <a:lnTo>
                    <a:pt x="2240877" y="5439295"/>
                  </a:lnTo>
                  <a:lnTo>
                    <a:pt x="2233041" y="5439295"/>
                  </a:lnTo>
                  <a:lnTo>
                    <a:pt x="2231936" y="5438025"/>
                  </a:lnTo>
                  <a:lnTo>
                    <a:pt x="2227516" y="5432945"/>
                  </a:lnTo>
                  <a:lnTo>
                    <a:pt x="2219414" y="5431675"/>
                  </a:lnTo>
                  <a:lnTo>
                    <a:pt x="2220277" y="5438025"/>
                  </a:lnTo>
                  <a:lnTo>
                    <a:pt x="2219744" y="5436755"/>
                  </a:lnTo>
                  <a:lnTo>
                    <a:pt x="2217712" y="5431993"/>
                  </a:lnTo>
                  <a:lnTo>
                    <a:pt x="2217623" y="5431777"/>
                  </a:lnTo>
                  <a:lnTo>
                    <a:pt x="2217051" y="5430405"/>
                  </a:lnTo>
                  <a:lnTo>
                    <a:pt x="2216886" y="5431040"/>
                  </a:lnTo>
                  <a:lnTo>
                    <a:pt x="2215134" y="5429250"/>
                  </a:lnTo>
                  <a:lnTo>
                    <a:pt x="2216620" y="5432145"/>
                  </a:lnTo>
                  <a:lnTo>
                    <a:pt x="2216543" y="5432437"/>
                  </a:lnTo>
                  <a:lnTo>
                    <a:pt x="2216391" y="5432501"/>
                  </a:lnTo>
                  <a:lnTo>
                    <a:pt x="2216531" y="5432539"/>
                  </a:lnTo>
                  <a:lnTo>
                    <a:pt x="2215502" y="5436755"/>
                  </a:lnTo>
                  <a:lnTo>
                    <a:pt x="2212822" y="5436755"/>
                  </a:lnTo>
                  <a:lnTo>
                    <a:pt x="2212797" y="5435485"/>
                  </a:lnTo>
                  <a:lnTo>
                    <a:pt x="2208428" y="5430405"/>
                  </a:lnTo>
                  <a:lnTo>
                    <a:pt x="2207730" y="5427865"/>
                  </a:lnTo>
                  <a:lnTo>
                    <a:pt x="2210625" y="5429135"/>
                  </a:lnTo>
                  <a:lnTo>
                    <a:pt x="2210943" y="5427865"/>
                  </a:lnTo>
                  <a:lnTo>
                    <a:pt x="2207107" y="5426595"/>
                  </a:lnTo>
                  <a:lnTo>
                    <a:pt x="2210168" y="5425325"/>
                  </a:lnTo>
                  <a:lnTo>
                    <a:pt x="2208098" y="5422785"/>
                  </a:lnTo>
                  <a:lnTo>
                    <a:pt x="2207882" y="5425325"/>
                  </a:lnTo>
                  <a:lnTo>
                    <a:pt x="2205634" y="5425325"/>
                  </a:lnTo>
                  <a:lnTo>
                    <a:pt x="2203653" y="5422785"/>
                  </a:lnTo>
                  <a:lnTo>
                    <a:pt x="2205850" y="5427865"/>
                  </a:lnTo>
                  <a:lnTo>
                    <a:pt x="2199106" y="5427865"/>
                  </a:lnTo>
                  <a:lnTo>
                    <a:pt x="2202218" y="5421515"/>
                  </a:lnTo>
                  <a:lnTo>
                    <a:pt x="2202827" y="5420245"/>
                  </a:lnTo>
                  <a:lnTo>
                    <a:pt x="2196173" y="5421515"/>
                  </a:lnTo>
                  <a:lnTo>
                    <a:pt x="2198636" y="5420245"/>
                  </a:lnTo>
                  <a:lnTo>
                    <a:pt x="2195372" y="5420245"/>
                  </a:lnTo>
                  <a:lnTo>
                    <a:pt x="2188260" y="5416435"/>
                  </a:lnTo>
                  <a:lnTo>
                    <a:pt x="2183561" y="5420245"/>
                  </a:lnTo>
                  <a:lnTo>
                    <a:pt x="2183358" y="5418975"/>
                  </a:lnTo>
                  <a:lnTo>
                    <a:pt x="2183396" y="5416842"/>
                  </a:lnTo>
                  <a:lnTo>
                    <a:pt x="2180602" y="5415165"/>
                  </a:lnTo>
                  <a:lnTo>
                    <a:pt x="2178494" y="5413895"/>
                  </a:lnTo>
                  <a:lnTo>
                    <a:pt x="2167826" y="5415165"/>
                  </a:lnTo>
                  <a:lnTo>
                    <a:pt x="2165083" y="5411355"/>
                  </a:lnTo>
                  <a:lnTo>
                    <a:pt x="2164181" y="5410085"/>
                  </a:lnTo>
                  <a:lnTo>
                    <a:pt x="2165362" y="5408815"/>
                  </a:lnTo>
                  <a:lnTo>
                    <a:pt x="2163991" y="5408815"/>
                  </a:lnTo>
                  <a:lnTo>
                    <a:pt x="2161959" y="5410085"/>
                  </a:lnTo>
                  <a:lnTo>
                    <a:pt x="2161209" y="5408815"/>
                  </a:lnTo>
                  <a:lnTo>
                    <a:pt x="2161578" y="5407545"/>
                  </a:lnTo>
                  <a:lnTo>
                    <a:pt x="2162403" y="5407545"/>
                  </a:lnTo>
                  <a:lnTo>
                    <a:pt x="2161908" y="5406275"/>
                  </a:lnTo>
                  <a:lnTo>
                    <a:pt x="2157463" y="5407545"/>
                  </a:lnTo>
                  <a:lnTo>
                    <a:pt x="2156345" y="5406275"/>
                  </a:lnTo>
                  <a:lnTo>
                    <a:pt x="2158530" y="5405005"/>
                  </a:lnTo>
                  <a:lnTo>
                    <a:pt x="2157260" y="5403735"/>
                  </a:lnTo>
                  <a:lnTo>
                    <a:pt x="2153437" y="5399925"/>
                  </a:lnTo>
                  <a:lnTo>
                    <a:pt x="2147163" y="5403735"/>
                  </a:lnTo>
                  <a:lnTo>
                    <a:pt x="2144306" y="5402465"/>
                  </a:lnTo>
                  <a:lnTo>
                    <a:pt x="2141448" y="5401195"/>
                  </a:lnTo>
                  <a:lnTo>
                    <a:pt x="2143937" y="5397385"/>
                  </a:lnTo>
                  <a:lnTo>
                    <a:pt x="2138553" y="5391035"/>
                  </a:lnTo>
                  <a:lnTo>
                    <a:pt x="2138997" y="5389765"/>
                  </a:lnTo>
                  <a:lnTo>
                    <a:pt x="2132698" y="5385955"/>
                  </a:lnTo>
                  <a:lnTo>
                    <a:pt x="2125764" y="5385955"/>
                  </a:lnTo>
                  <a:lnTo>
                    <a:pt x="2118779" y="5382145"/>
                  </a:lnTo>
                  <a:lnTo>
                    <a:pt x="2118220" y="5375795"/>
                  </a:lnTo>
                  <a:lnTo>
                    <a:pt x="2110435" y="5370715"/>
                  </a:lnTo>
                  <a:lnTo>
                    <a:pt x="2108492" y="5369445"/>
                  </a:lnTo>
                  <a:lnTo>
                    <a:pt x="2106231" y="5364365"/>
                  </a:lnTo>
                  <a:lnTo>
                    <a:pt x="2105113" y="5361825"/>
                  </a:lnTo>
                  <a:lnTo>
                    <a:pt x="2105329" y="5364365"/>
                  </a:lnTo>
                  <a:lnTo>
                    <a:pt x="2101088" y="5364365"/>
                  </a:lnTo>
                  <a:lnTo>
                    <a:pt x="2100846" y="5363095"/>
                  </a:lnTo>
                  <a:lnTo>
                    <a:pt x="2100592" y="5361825"/>
                  </a:lnTo>
                  <a:lnTo>
                    <a:pt x="2095500" y="5363095"/>
                  </a:lnTo>
                  <a:lnTo>
                    <a:pt x="2098789" y="5360555"/>
                  </a:lnTo>
                  <a:lnTo>
                    <a:pt x="2099144" y="5360555"/>
                  </a:lnTo>
                  <a:lnTo>
                    <a:pt x="2101329" y="5356745"/>
                  </a:lnTo>
                  <a:lnTo>
                    <a:pt x="2099741" y="5355475"/>
                  </a:lnTo>
                  <a:lnTo>
                    <a:pt x="2098167" y="5354205"/>
                  </a:lnTo>
                  <a:lnTo>
                    <a:pt x="2096401" y="5352935"/>
                  </a:lnTo>
                  <a:lnTo>
                    <a:pt x="2091905" y="5355475"/>
                  </a:lnTo>
                  <a:lnTo>
                    <a:pt x="2091550" y="5354205"/>
                  </a:lnTo>
                  <a:lnTo>
                    <a:pt x="2090127" y="5349125"/>
                  </a:lnTo>
                  <a:lnTo>
                    <a:pt x="2088972" y="5347855"/>
                  </a:lnTo>
                  <a:lnTo>
                    <a:pt x="2085479" y="5344045"/>
                  </a:lnTo>
                  <a:lnTo>
                    <a:pt x="2081225" y="5340235"/>
                  </a:lnTo>
                  <a:lnTo>
                    <a:pt x="2080653" y="5335155"/>
                  </a:lnTo>
                  <a:lnTo>
                    <a:pt x="2078393" y="5333885"/>
                  </a:lnTo>
                  <a:lnTo>
                    <a:pt x="2077300" y="5332615"/>
                  </a:lnTo>
                  <a:lnTo>
                    <a:pt x="2075154" y="5331345"/>
                  </a:lnTo>
                  <a:lnTo>
                    <a:pt x="2077643" y="5330075"/>
                  </a:lnTo>
                  <a:lnTo>
                    <a:pt x="2076094" y="5326265"/>
                  </a:lnTo>
                  <a:lnTo>
                    <a:pt x="2074532" y="5322455"/>
                  </a:lnTo>
                  <a:lnTo>
                    <a:pt x="2070569" y="5318645"/>
                  </a:lnTo>
                  <a:lnTo>
                    <a:pt x="2073071" y="5318645"/>
                  </a:lnTo>
                  <a:lnTo>
                    <a:pt x="2071370" y="5314835"/>
                  </a:lnTo>
                  <a:lnTo>
                    <a:pt x="2063559" y="5318645"/>
                  </a:lnTo>
                  <a:lnTo>
                    <a:pt x="2061743" y="5316105"/>
                  </a:lnTo>
                  <a:lnTo>
                    <a:pt x="2065083" y="5313565"/>
                  </a:lnTo>
                  <a:lnTo>
                    <a:pt x="2062022" y="5307215"/>
                  </a:lnTo>
                  <a:lnTo>
                    <a:pt x="2062187" y="5303405"/>
                  </a:lnTo>
                  <a:lnTo>
                    <a:pt x="2062302" y="5300865"/>
                  </a:lnTo>
                  <a:lnTo>
                    <a:pt x="2058250" y="5298325"/>
                  </a:lnTo>
                  <a:lnTo>
                    <a:pt x="2056231" y="5297055"/>
                  </a:lnTo>
                  <a:lnTo>
                    <a:pt x="2058670" y="5297055"/>
                  </a:lnTo>
                  <a:lnTo>
                    <a:pt x="2057514" y="5294515"/>
                  </a:lnTo>
                  <a:lnTo>
                    <a:pt x="2056942" y="5289435"/>
                  </a:lnTo>
                  <a:lnTo>
                    <a:pt x="2056523" y="5285625"/>
                  </a:lnTo>
                  <a:lnTo>
                    <a:pt x="2053996" y="5287530"/>
                  </a:lnTo>
                  <a:lnTo>
                    <a:pt x="2049094" y="5284355"/>
                  </a:lnTo>
                  <a:lnTo>
                    <a:pt x="2046300" y="5281815"/>
                  </a:lnTo>
                  <a:lnTo>
                    <a:pt x="2049170" y="5280545"/>
                  </a:lnTo>
                  <a:lnTo>
                    <a:pt x="2044661" y="5279275"/>
                  </a:lnTo>
                  <a:lnTo>
                    <a:pt x="2043684" y="5280545"/>
                  </a:lnTo>
                  <a:lnTo>
                    <a:pt x="2041207" y="5276735"/>
                  </a:lnTo>
                  <a:lnTo>
                    <a:pt x="2041182" y="5275465"/>
                  </a:lnTo>
                  <a:lnTo>
                    <a:pt x="2042909" y="5275465"/>
                  </a:lnTo>
                  <a:lnTo>
                    <a:pt x="2043049" y="5272925"/>
                  </a:lnTo>
                  <a:lnTo>
                    <a:pt x="2039327" y="5275465"/>
                  </a:lnTo>
                  <a:lnTo>
                    <a:pt x="2039302" y="5271655"/>
                  </a:lnTo>
                  <a:lnTo>
                    <a:pt x="2041575" y="5271655"/>
                  </a:lnTo>
                  <a:lnTo>
                    <a:pt x="2040521" y="5269115"/>
                  </a:lnTo>
                  <a:lnTo>
                    <a:pt x="2037092" y="5269115"/>
                  </a:lnTo>
                  <a:lnTo>
                    <a:pt x="2035314" y="5266575"/>
                  </a:lnTo>
                  <a:lnTo>
                    <a:pt x="2035695" y="5262765"/>
                  </a:lnTo>
                  <a:lnTo>
                    <a:pt x="2038019" y="5261495"/>
                  </a:lnTo>
                  <a:lnTo>
                    <a:pt x="2036368" y="5261495"/>
                  </a:lnTo>
                  <a:lnTo>
                    <a:pt x="2033739" y="5260225"/>
                  </a:lnTo>
                  <a:lnTo>
                    <a:pt x="2033828" y="5258955"/>
                  </a:lnTo>
                  <a:lnTo>
                    <a:pt x="2034667" y="5257685"/>
                  </a:lnTo>
                  <a:lnTo>
                    <a:pt x="2035886" y="5258955"/>
                  </a:lnTo>
                  <a:lnTo>
                    <a:pt x="2035898" y="5257685"/>
                  </a:lnTo>
                  <a:lnTo>
                    <a:pt x="2035924" y="5255145"/>
                  </a:lnTo>
                  <a:lnTo>
                    <a:pt x="2035937" y="5253875"/>
                  </a:lnTo>
                  <a:lnTo>
                    <a:pt x="2035937" y="5253367"/>
                  </a:lnTo>
                  <a:lnTo>
                    <a:pt x="2037473" y="5252605"/>
                  </a:lnTo>
                  <a:lnTo>
                    <a:pt x="2036787" y="5248795"/>
                  </a:lnTo>
                  <a:lnTo>
                    <a:pt x="2041220" y="5251335"/>
                  </a:lnTo>
                  <a:lnTo>
                    <a:pt x="2038311" y="5248795"/>
                  </a:lnTo>
                  <a:lnTo>
                    <a:pt x="2035251" y="5247373"/>
                  </a:lnTo>
                  <a:lnTo>
                    <a:pt x="2035251" y="5253875"/>
                  </a:lnTo>
                  <a:lnTo>
                    <a:pt x="2034946" y="5253875"/>
                  </a:lnTo>
                  <a:lnTo>
                    <a:pt x="2035213" y="5253736"/>
                  </a:lnTo>
                  <a:lnTo>
                    <a:pt x="2035251" y="5253875"/>
                  </a:lnTo>
                  <a:lnTo>
                    <a:pt x="2035251" y="5247373"/>
                  </a:lnTo>
                  <a:lnTo>
                    <a:pt x="2033104" y="5246357"/>
                  </a:lnTo>
                  <a:lnTo>
                    <a:pt x="2034197" y="5250065"/>
                  </a:lnTo>
                  <a:lnTo>
                    <a:pt x="2034895" y="5252605"/>
                  </a:lnTo>
                  <a:lnTo>
                    <a:pt x="2029917" y="5252605"/>
                  </a:lnTo>
                  <a:lnTo>
                    <a:pt x="2030336" y="5251335"/>
                  </a:lnTo>
                  <a:lnTo>
                    <a:pt x="2031187" y="5248795"/>
                  </a:lnTo>
                  <a:lnTo>
                    <a:pt x="2031619" y="5247525"/>
                  </a:lnTo>
                  <a:lnTo>
                    <a:pt x="2032520" y="5247525"/>
                  </a:lnTo>
                  <a:lnTo>
                    <a:pt x="2032889" y="5246255"/>
                  </a:lnTo>
                  <a:lnTo>
                    <a:pt x="2033066" y="5242445"/>
                  </a:lnTo>
                  <a:lnTo>
                    <a:pt x="2033473" y="5241175"/>
                  </a:lnTo>
                  <a:lnTo>
                    <a:pt x="2034247" y="5241175"/>
                  </a:lnTo>
                  <a:lnTo>
                    <a:pt x="2033828" y="5239905"/>
                  </a:lnTo>
                  <a:lnTo>
                    <a:pt x="2033181" y="5239905"/>
                  </a:lnTo>
                  <a:lnTo>
                    <a:pt x="2033295" y="5238635"/>
                  </a:lnTo>
                  <a:lnTo>
                    <a:pt x="2033409" y="5237365"/>
                  </a:lnTo>
                  <a:lnTo>
                    <a:pt x="2033155" y="5237365"/>
                  </a:lnTo>
                  <a:lnTo>
                    <a:pt x="2035175" y="5236095"/>
                  </a:lnTo>
                  <a:lnTo>
                    <a:pt x="2033981" y="5233835"/>
                  </a:lnTo>
                  <a:lnTo>
                    <a:pt x="2033981" y="5236095"/>
                  </a:lnTo>
                  <a:lnTo>
                    <a:pt x="2032520" y="5236095"/>
                  </a:lnTo>
                  <a:lnTo>
                    <a:pt x="2032088" y="5234825"/>
                  </a:lnTo>
                  <a:lnTo>
                    <a:pt x="2033244" y="5234825"/>
                  </a:lnTo>
                  <a:lnTo>
                    <a:pt x="2033981" y="5236095"/>
                  </a:lnTo>
                  <a:lnTo>
                    <a:pt x="2033981" y="5233835"/>
                  </a:lnTo>
                  <a:lnTo>
                    <a:pt x="2033168" y="5232285"/>
                  </a:lnTo>
                  <a:lnTo>
                    <a:pt x="2032774" y="5231015"/>
                  </a:lnTo>
                  <a:lnTo>
                    <a:pt x="2029980" y="5232285"/>
                  </a:lnTo>
                  <a:lnTo>
                    <a:pt x="2029879" y="5229745"/>
                  </a:lnTo>
                  <a:lnTo>
                    <a:pt x="2029117" y="5230812"/>
                  </a:lnTo>
                  <a:lnTo>
                    <a:pt x="2029117" y="5233695"/>
                  </a:lnTo>
                  <a:lnTo>
                    <a:pt x="2029053" y="5233555"/>
                  </a:lnTo>
                  <a:lnTo>
                    <a:pt x="2029117" y="5233695"/>
                  </a:lnTo>
                  <a:lnTo>
                    <a:pt x="2029117" y="5230812"/>
                  </a:lnTo>
                  <a:lnTo>
                    <a:pt x="2028050" y="5232285"/>
                  </a:lnTo>
                  <a:lnTo>
                    <a:pt x="2028482" y="5232285"/>
                  </a:lnTo>
                  <a:lnTo>
                    <a:pt x="2028748" y="5233047"/>
                  </a:lnTo>
                  <a:lnTo>
                    <a:pt x="2028596" y="5232819"/>
                  </a:lnTo>
                  <a:lnTo>
                    <a:pt x="2028418" y="5233111"/>
                  </a:lnTo>
                  <a:lnTo>
                    <a:pt x="2028278" y="5233390"/>
                  </a:lnTo>
                  <a:lnTo>
                    <a:pt x="2028151" y="5233644"/>
                  </a:lnTo>
                  <a:lnTo>
                    <a:pt x="2029117" y="5233784"/>
                  </a:lnTo>
                  <a:lnTo>
                    <a:pt x="2029231" y="5234825"/>
                  </a:lnTo>
                  <a:lnTo>
                    <a:pt x="2030603" y="5238635"/>
                  </a:lnTo>
                  <a:lnTo>
                    <a:pt x="2028761" y="5237365"/>
                  </a:lnTo>
                  <a:lnTo>
                    <a:pt x="2027148" y="5236095"/>
                  </a:lnTo>
                  <a:lnTo>
                    <a:pt x="2028164" y="5234825"/>
                  </a:lnTo>
                  <a:lnTo>
                    <a:pt x="2026069" y="5233555"/>
                  </a:lnTo>
                  <a:lnTo>
                    <a:pt x="2022906" y="5233555"/>
                  </a:lnTo>
                  <a:lnTo>
                    <a:pt x="2026272" y="5229745"/>
                  </a:lnTo>
                  <a:lnTo>
                    <a:pt x="2027301" y="5224665"/>
                  </a:lnTo>
                  <a:lnTo>
                    <a:pt x="2029587" y="5223395"/>
                  </a:lnTo>
                  <a:lnTo>
                    <a:pt x="2026729" y="5219585"/>
                  </a:lnTo>
                  <a:lnTo>
                    <a:pt x="2026285" y="5217045"/>
                  </a:lnTo>
                  <a:lnTo>
                    <a:pt x="2025421" y="5211965"/>
                  </a:lnTo>
                  <a:lnTo>
                    <a:pt x="2019604" y="5210734"/>
                  </a:lnTo>
                  <a:lnTo>
                    <a:pt x="2019604" y="5252605"/>
                  </a:lnTo>
                  <a:lnTo>
                    <a:pt x="2018830" y="5252605"/>
                  </a:lnTo>
                  <a:lnTo>
                    <a:pt x="2018792" y="5253875"/>
                  </a:lnTo>
                  <a:lnTo>
                    <a:pt x="2018309" y="5255145"/>
                  </a:lnTo>
                  <a:lnTo>
                    <a:pt x="2018157" y="5255145"/>
                  </a:lnTo>
                  <a:lnTo>
                    <a:pt x="2017458" y="5252605"/>
                  </a:lnTo>
                  <a:lnTo>
                    <a:pt x="2018360" y="5251335"/>
                  </a:lnTo>
                  <a:lnTo>
                    <a:pt x="2019439" y="5251335"/>
                  </a:lnTo>
                  <a:lnTo>
                    <a:pt x="2019604" y="5252605"/>
                  </a:lnTo>
                  <a:lnTo>
                    <a:pt x="2019604" y="5210734"/>
                  </a:lnTo>
                  <a:lnTo>
                    <a:pt x="2019465" y="5210695"/>
                  </a:lnTo>
                  <a:lnTo>
                    <a:pt x="2018461" y="5208155"/>
                  </a:lnTo>
                  <a:lnTo>
                    <a:pt x="2020646" y="5208155"/>
                  </a:lnTo>
                  <a:lnTo>
                    <a:pt x="2021268" y="5207076"/>
                  </a:lnTo>
                  <a:lnTo>
                    <a:pt x="2021116" y="5206885"/>
                  </a:lnTo>
                  <a:lnTo>
                    <a:pt x="2020963" y="5204345"/>
                  </a:lnTo>
                  <a:lnTo>
                    <a:pt x="2020824" y="5201805"/>
                  </a:lnTo>
                  <a:lnTo>
                    <a:pt x="2020760" y="5200535"/>
                  </a:lnTo>
                  <a:lnTo>
                    <a:pt x="2020328" y="5200535"/>
                  </a:lnTo>
                  <a:lnTo>
                    <a:pt x="2020011" y="5199583"/>
                  </a:lnTo>
                  <a:lnTo>
                    <a:pt x="2020011" y="5200535"/>
                  </a:lnTo>
                  <a:lnTo>
                    <a:pt x="2016823" y="5200535"/>
                  </a:lnTo>
                  <a:lnTo>
                    <a:pt x="2017763" y="5196725"/>
                  </a:lnTo>
                  <a:lnTo>
                    <a:pt x="2020011" y="5200535"/>
                  </a:lnTo>
                  <a:lnTo>
                    <a:pt x="2020011" y="5199583"/>
                  </a:lnTo>
                  <a:lnTo>
                    <a:pt x="2019071" y="5196725"/>
                  </a:lnTo>
                  <a:lnTo>
                    <a:pt x="2020366" y="5197995"/>
                  </a:lnTo>
                  <a:lnTo>
                    <a:pt x="2020354" y="5196725"/>
                  </a:lnTo>
                  <a:lnTo>
                    <a:pt x="2020252" y="5190375"/>
                  </a:lnTo>
                  <a:lnTo>
                    <a:pt x="2017344" y="5186565"/>
                  </a:lnTo>
                  <a:lnTo>
                    <a:pt x="2016379" y="5185295"/>
                  </a:lnTo>
                  <a:lnTo>
                    <a:pt x="2016061" y="5184724"/>
                  </a:lnTo>
                  <a:lnTo>
                    <a:pt x="2016061" y="5248795"/>
                  </a:lnTo>
                  <a:lnTo>
                    <a:pt x="2015312" y="5246255"/>
                  </a:lnTo>
                  <a:lnTo>
                    <a:pt x="2016061" y="5248795"/>
                  </a:lnTo>
                  <a:lnTo>
                    <a:pt x="2016061" y="5184724"/>
                  </a:lnTo>
                  <a:lnTo>
                    <a:pt x="2012886" y="5178945"/>
                  </a:lnTo>
                  <a:lnTo>
                    <a:pt x="2013750" y="5172595"/>
                  </a:lnTo>
                  <a:lnTo>
                    <a:pt x="2013927" y="5171325"/>
                  </a:lnTo>
                  <a:lnTo>
                    <a:pt x="2013369" y="5172595"/>
                  </a:lnTo>
                  <a:lnTo>
                    <a:pt x="2012759" y="5172595"/>
                  </a:lnTo>
                  <a:lnTo>
                    <a:pt x="2012683" y="5168785"/>
                  </a:lnTo>
                  <a:lnTo>
                    <a:pt x="2010041" y="5168785"/>
                  </a:lnTo>
                  <a:lnTo>
                    <a:pt x="2010041" y="5223395"/>
                  </a:lnTo>
                  <a:lnTo>
                    <a:pt x="2008809" y="5228475"/>
                  </a:lnTo>
                  <a:lnTo>
                    <a:pt x="2007031" y="5228475"/>
                  </a:lnTo>
                  <a:lnTo>
                    <a:pt x="2006473" y="5225935"/>
                  </a:lnTo>
                  <a:lnTo>
                    <a:pt x="2010041" y="5223395"/>
                  </a:lnTo>
                  <a:lnTo>
                    <a:pt x="2010041" y="5168785"/>
                  </a:lnTo>
                  <a:lnTo>
                    <a:pt x="1997138" y="5168785"/>
                  </a:lnTo>
                  <a:lnTo>
                    <a:pt x="1991156" y="5168785"/>
                  </a:lnTo>
                  <a:lnTo>
                    <a:pt x="1992528" y="5171325"/>
                  </a:lnTo>
                  <a:lnTo>
                    <a:pt x="1996313" y="5172595"/>
                  </a:lnTo>
                  <a:lnTo>
                    <a:pt x="1996427" y="5175135"/>
                  </a:lnTo>
                  <a:lnTo>
                    <a:pt x="1995830" y="5175135"/>
                  </a:lnTo>
                  <a:lnTo>
                    <a:pt x="1995716" y="5175834"/>
                  </a:lnTo>
                  <a:lnTo>
                    <a:pt x="1998129" y="5177675"/>
                  </a:lnTo>
                  <a:lnTo>
                    <a:pt x="1996363" y="5184025"/>
                  </a:lnTo>
                  <a:lnTo>
                    <a:pt x="2000313" y="5187493"/>
                  </a:lnTo>
                  <a:lnTo>
                    <a:pt x="2001647" y="5186565"/>
                  </a:lnTo>
                  <a:lnTo>
                    <a:pt x="2004974" y="5186565"/>
                  </a:lnTo>
                  <a:lnTo>
                    <a:pt x="2005317" y="5187835"/>
                  </a:lnTo>
                  <a:lnTo>
                    <a:pt x="2007895" y="5189105"/>
                  </a:lnTo>
                  <a:lnTo>
                    <a:pt x="2005520" y="5190375"/>
                  </a:lnTo>
                  <a:lnTo>
                    <a:pt x="2005418" y="5189105"/>
                  </a:lnTo>
                  <a:lnTo>
                    <a:pt x="2003526" y="5189105"/>
                  </a:lnTo>
                  <a:lnTo>
                    <a:pt x="2004910" y="5190375"/>
                  </a:lnTo>
                  <a:lnTo>
                    <a:pt x="2002751" y="5192026"/>
                  </a:lnTo>
                  <a:lnTo>
                    <a:pt x="2005926" y="5195455"/>
                  </a:lnTo>
                  <a:lnTo>
                    <a:pt x="2005457" y="5197995"/>
                  </a:lnTo>
                  <a:lnTo>
                    <a:pt x="2002015" y="5199265"/>
                  </a:lnTo>
                  <a:lnTo>
                    <a:pt x="2002485" y="5196725"/>
                  </a:lnTo>
                  <a:lnTo>
                    <a:pt x="2003209" y="5192915"/>
                  </a:lnTo>
                  <a:lnTo>
                    <a:pt x="2000694" y="5196725"/>
                  </a:lnTo>
                  <a:lnTo>
                    <a:pt x="2001342" y="5191645"/>
                  </a:lnTo>
                  <a:lnTo>
                    <a:pt x="1996338" y="5196725"/>
                  </a:lnTo>
                  <a:lnTo>
                    <a:pt x="2000973" y="5189613"/>
                  </a:lnTo>
                  <a:lnTo>
                    <a:pt x="2002129" y="5191277"/>
                  </a:lnTo>
                  <a:lnTo>
                    <a:pt x="2002853" y="5189105"/>
                  </a:lnTo>
                  <a:lnTo>
                    <a:pt x="2003272" y="5187835"/>
                  </a:lnTo>
                  <a:lnTo>
                    <a:pt x="2000618" y="5189105"/>
                  </a:lnTo>
                  <a:lnTo>
                    <a:pt x="2000846" y="5189423"/>
                  </a:lnTo>
                  <a:lnTo>
                    <a:pt x="1995881" y="5192915"/>
                  </a:lnTo>
                  <a:lnTo>
                    <a:pt x="1995741" y="5199265"/>
                  </a:lnTo>
                  <a:lnTo>
                    <a:pt x="1998700" y="5199265"/>
                  </a:lnTo>
                  <a:lnTo>
                    <a:pt x="1998814" y="5204345"/>
                  </a:lnTo>
                  <a:lnTo>
                    <a:pt x="2001012" y="5205615"/>
                  </a:lnTo>
                  <a:lnTo>
                    <a:pt x="2001608" y="5204345"/>
                  </a:lnTo>
                  <a:lnTo>
                    <a:pt x="2003793" y="5204345"/>
                  </a:lnTo>
                  <a:lnTo>
                    <a:pt x="2004847" y="5208155"/>
                  </a:lnTo>
                  <a:lnTo>
                    <a:pt x="2002675" y="5211965"/>
                  </a:lnTo>
                  <a:lnTo>
                    <a:pt x="2000631" y="5214505"/>
                  </a:lnTo>
                  <a:lnTo>
                    <a:pt x="2002104" y="5217045"/>
                  </a:lnTo>
                  <a:lnTo>
                    <a:pt x="2004707" y="5218315"/>
                  </a:lnTo>
                  <a:lnTo>
                    <a:pt x="2009254" y="5217045"/>
                  </a:lnTo>
                  <a:lnTo>
                    <a:pt x="2007933" y="5222125"/>
                  </a:lnTo>
                  <a:lnTo>
                    <a:pt x="2003691" y="5222125"/>
                  </a:lnTo>
                  <a:lnTo>
                    <a:pt x="2004631" y="5227205"/>
                  </a:lnTo>
                  <a:lnTo>
                    <a:pt x="2006117" y="5226151"/>
                  </a:lnTo>
                  <a:lnTo>
                    <a:pt x="2004034" y="5231015"/>
                  </a:lnTo>
                  <a:lnTo>
                    <a:pt x="2009051" y="5228475"/>
                  </a:lnTo>
                  <a:lnTo>
                    <a:pt x="2009736" y="5231015"/>
                  </a:lnTo>
                  <a:lnTo>
                    <a:pt x="2006434" y="5232285"/>
                  </a:lnTo>
                  <a:lnTo>
                    <a:pt x="2008276" y="5237365"/>
                  </a:lnTo>
                  <a:lnTo>
                    <a:pt x="2012696" y="5242445"/>
                  </a:lnTo>
                  <a:lnTo>
                    <a:pt x="2015134" y="5248795"/>
                  </a:lnTo>
                  <a:lnTo>
                    <a:pt x="2014016" y="5248795"/>
                  </a:lnTo>
                  <a:lnTo>
                    <a:pt x="2012632" y="5247525"/>
                  </a:lnTo>
                  <a:lnTo>
                    <a:pt x="2012022" y="5250065"/>
                  </a:lnTo>
                  <a:lnTo>
                    <a:pt x="2015871" y="5256415"/>
                  </a:lnTo>
                  <a:lnTo>
                    <a:pt x="2017001" y="5265305"/>
                  </a:lnTo>
                  <a:lnTo>
                    <a:pt x="2017623" y="5274195"/>
                  </a:lnTo>
                  <a:lnTo>
                    <a:pt x="2021484" y="5275465"/>
                  </a:lnTo>
                  <a:lnTo>
                    <a:pt x="2021674" y="5276735"/>
                  </a:lnTo>
                  <a:lnTo>
                    <a:pt x="2023351" y="5276735"/>
                  </a:lnTo>
                  <a:lnTo>
                    <a:pt x="2024214" y="5278005"/>
                  </a:lnTo>
                  <a:lnTo>
                    <a:pt x="2022563" y="5279275"/>
                  </a:lnTo>
                  <a:lnTo>
                    <a:pt x="2021293" y="5279275"/>
                  </a:lnTo>
                  <a:lnTo>
                    <a:pt x="2025840" y="5283085"/>
                  </a:lnTo>
                  <a:lnTo>
                    <a:pt x="2032152" y="5290705"/>
                  </a:lnTo>
                  <a:lnTo>
                    <a:pt x="2031568" y="5297055"/>
                  </a:lnTo>
                  <a:lnTo>
                    <a:pt x="2030260" y="5297055"/>
                  </a:lnTo>
                  <a:lnTo>
                    <a:pt x="2031034" y="5300865"/>
                  </a:lnTo>
                  <a:lnTo>
                    <a:pt x="2038096" y="5298325"/>
                  </a:lnTo>
                  <a:lnTo>
                    <a:pt x="2037257" y="5303405"/>
                  </a:lnTo>
                  <a:lnTo>
                    <a:pt x="2036445" y="5302135"/>
                  </a:lnTo>
                  <a:lnTo>
                    <a:pt x="2039200" y="5308485"/>
                  </a:lnTo>
                  <a:lnTo>
                    <a:pt x="2042591" y="5314835"/>
                  </a:lnTo>
                  <a:lnTo>
                    <a:pt x="2045385" y="5321185"/>
                  </a:lnTo>
                  <a:lnTo>
                    <a:pt x="2046351" y="5327535"/>
                  </a:lnTo>
                  <a:lnTo>
                    <a:pt x="2050694" y="5326265"/>
                  </a:lnTo>
                  <a:lnTo>
                    <a:pt x="2049526" y="5336425"/>
                  </a:lnTo>
                  <a:lnTo>
                    <a:pt x="2055126" y="5333885"/>
                  </a:lnTo>
                  <a:lnTo>
                    <a:pt x="2055482" y="5340235"/>
                  </a:lnTo>
                  <a:lnTo>
                    <a:pt x="2053717" y="5338965"/>
                  </a:lnTo>
                  <a:lnTo>
                    <a:pt x="2056206" y="5346585"/>
                  </a:lnTo>
                  <a:lnTo>
                    <a:pt x="2057095" y="5349125"/>
                  </a:lnTo>
                  <a:lnTo>
                    <a:pt x="2061019" y="5347855"/>
                  </a:lnTo>
                  <a:lnTo>
                    <a:pt x="2063089" y="5349125"/>
                  </a:lnTo>
                  <a:lnTo>
                    <a:pt x="2060498" y="5350395"/>
                  </a:lnTo>
                  <a:lnTo>
                    <a:pt x="2065299" y="5351665"/>
                  </a:lnTo>
                  <a:lnTo>
                    <a:pt x="2063280" y="5355475"/>
                  </a:lnTo>
                  <a:lnTo>
                    <a:pt x="2065375" y="5356745"/>
                  </a:lnTo>
                  <a:lnTo>
                    <a:pt x="2064956" y="5355475"/>
                  </a:lnTo>
                  <a:lnTo>
                    <a:pt x="2065324" y="5354205"/>
                  </a:lnTo>
                  <a:lnTo>
                    <a:pt x="2066163" y="5354205"/>
                  </a:lnTo>
                  <a:lnTo>
                    <a:pt x="2069515" y="5355475"/>
                  </a:lnTo>
                  <a:lnTo>
                    <a:pt x="2069769" y="5361825"/>
                  </a:lnTo>
                  <a:lnTo>
                    <a:pt x="2068550" y="5363095"/>
                  </a:lnTo>
                  <a:lnTo>
                    <a:pt x="2070963" y="5365635"/>
                  </a:lnTo>
                  <a:lnTo>
                    <a:pt x="2073719" y="5366905"/>
                  </a:lnTo>
                  <a:lnTo>
                    <a:pt x="2076297" y="5368175"/>
                  </a:lnTo>
                  <a:lnTo>
                    <a:pt x="2075662" y="5368899"/>
                  </a:lnTo>
                  <a:lnTo>
                    <a:pt x="2078075" y="5369445"/>
                  </a:lnTo>
                  <a:lnTo>
                    <a:pt x="2070455" y="5370715"/>
                  </a:lnTo>
                  <a:lnTo>
                    <a:pt x="2075586" y="5371985"/>
                  </a:lnTo>
                  <a:lnTo>
                    <a:pt x="2075764" y="5370715"/>
                  </a:lnTo>
                  <a:lnTo>
                    <a:pt x="2077796" y="5370715"/>
                  </a:lnTo>
                  <a:lnTo>
                    <a:pt x="2077732" y="5373255"/>
                  </a:lnTo>
                  <a:lnTo>
                    <a:pt x="2080958" y="5377065"/>
                  </a:lnTo>
                  <a:lnTo>
                    <a:pt x="2083943" y="5379605"/>
                  </a:lnTo>
                  <a:lnTo>
                    <a:pt x="2081860" y="5380875"/>
                  </a:lnTo>
                  <a:lnTo>
                    <a:pt x="2086013" y="5385955"/>
                  </a:lnTo>
                  <a:lnTo>
                    <a:pt x="2092477" y="5389765"/>
                  </a:lnTo>
                  <a:lnTo>
                    <a:pt x="2097671" y="5394845"/>
                  </a:lnTo>
                  <a:lnTo>
                    <a:pt x="2096477" y="5392305"/>
                  </a:lnTo>
                  <a:lnTo>
                    <a:pt x="2099551" y="5389765"/>
                  </a:lnTo>
                  <a:lnTo>
                    <a:pt x="2101303" y="5391035"/>
                  </a:lnTo>
                  <a:lnTo>
                    <a:pt x="2102700" y="5391035"/>
                  </a:lnTo>
                  <a:lnTo>
                    <a:pt x="2104504" y="5393575"/>
                  </a:lnTo>
                  <a:lnTo>
                    <a:pt x="2101532" y="5394845"/>
                  </a:lnTo>
                  <a:lnTo>
                    <a:pt x="2099576" y="5394845"/>
                  </a:lnTo>
                  <a:lnTo>
                    <a:pt x="2102916" y="5396115"/>
                  </a:lnTo>
                  <a:lnTo>
                    <a:pt x="2102396" y="5397385"/>
                  </a:lnTo>
                  <a:lnTo>
                    <a:pt x="2101456" y="5397385"/>
                  </a:lnTo>
                  <a:lnTo>
                    <a:pt x="2100427" y="5398655"/>
                  </a:lnTo>
                  <a:lnTo>
                    <a:pt x="2102853" y="5397385"/>
                  </a:lnTo>
                  <a:lnTo>
                    <a:pt x="2102688" y="5405005"/>
                  </a:lnTo>
                  <a:lnTo>
                    <a:pt x="2106587" y="5402465"/>
                  </a:lnTo>
                  <a:lnTo>
                    <a:pt x="2106079" y="5403735"/>
                  </a:lnTo>
                  <a:lnTo>
                    <a:pt x="2111692" y="5408815"/>
                  </a:lnTo>
                  <a:lnTo>
                    <a:pt x="2115134" y="5410085"/>
                  </a:lnTo>
                  <a:lnTo>
                    <a:pt x="2120214" y="5412625"/>
                  </a:lnTo>
                  <a:lnTo>
                    <a:pt x="2122017" y="5410085"/>
                  </a:lnTo>
                  <a:lnTo>
                    <a:pt x="2123554" y="5412625"/>
                  </a:lnTo>
                  <a:lnTo>
                    <a:pt x="2126348" y="5411355"/>
                  </a:lnTo>
                  <a:lnTo>
                    <a:pt x="2129345" y="5415165"/>
                  </a:lnTo>
                  <a:lnTo>
                    <a:pt x="2132076" y="5418975"/>
                  </a:lnTo>
                  <a:lnTo>
                    <a:pt x="2136813" y="5421515"/>
                  </a:lnTo>
                  <a:lnTo>
                    <a:pt x="2140737" y="5422785"/>
                  </a:lnTo>
                  <a:lnTo>
                    <a:pt x="2139023" y="5420245"/>
                  </a:lnTo>
                  <a:lnTo>
                    <a:pt x="2141321" y="5420245"/>
                  </a:lnTo>
                  <a:lnTo>
                    <a:pt x="2140191" y="5421515"/>
                  </a:lnTo>
                  <a:lnTo>
                    <a:pt x="2144826" y="5424055"/>
                  </a:lnTo>
                  <a:lnTo>
                    <a:pt x="2141537" y="5425325"/>
                  </a:lnTo>
                  <a:lnTo>
                    <a:pt x="2148878" y="5427865"/>
                  </a:lnTo>
                  <a:lnTo>
                    <a:pt x="2156891" y="5430405"/>
                  </a:lnTo>
                  <a:lnTo>
                    <a:pt x="2156599" y="5429135"/>
                  </a:lnTo>
                  <a:lnTo>
                    <a:pt x="2155952" y="5427865"/>
                  </a:lnTo>
                  <a:lnTo>
                    <a:pt x="2158276" y="5427865"/>
                  </a:lnTo>
                  <a:lnTo>
                    <a:pt x="2159228" y="5429135"/>
                  </a:lnTo>
                  <a:lnTo>
                    <a:pt x="2158466" y="5430405"/>
                  </a:lnTo>
                  <a:lnTo>
                    <a:pt x="2158022" y="5430405"/>
                  </a:lnTo>
                  <a:lnTo>
                    <a:pt x="2164575" y="5432945"/>
                  </a:lnTo>
                  <a:lnTo>
                    <a:pt x="2170379" y="5438025"/>
                  </a:lnTo>
                  <a:lnTo>
                    <a:pt x="2176056" y="5443105"/>
                  </a:lnTo>
                  <a:lnTo>
                    <a:pt x="2182190" y="5444375"/>
                  </a:lnTo>
                  <a:lnTo>
                    <a:pt x="2189530" y="5444375"/>
                  </a:lnTo>
                  <a:lnTo>
                    <a:pt x="2192464" y="5445645"/>
                  </a:lnTo>
                  <a:lnTo>
                    <a:pt x="2186965" y="5445645"/>
                  </a:lnTo>
                  <a:lnTo>
                    <a:pt x="2188654" y="5448185"/>
                  </a:lnTo>
                  <a:lnTo>
                    <a:pt x="2197544" y="5445645"/>
                  </a:lnTo>
                  <a:lnTo>
                    <a:pt x="2200046" y="5451995"/>
                  </a:lnTo>
                  <a:lnTo>
                    <a:pt x="2207107" y="5451995"/>
                  </a:lnTo>
                  <a:lnTo>
                    <a:pt x="2210727" y="5457075"/>
                  </a:lnTo>
                  <a:lnTo>
                    <a:pt x="2216924" y="5458345"/>
                  </a:lnTo>
                  <a:lnTo>
                    <a:pt x="2223617" y="5459615"/>
                  </a:lnTo>
                  <a:lnTo>
                    <a:pt x="2228723" y="5463425"/>
                  </a:lnTo>
                  <a:lnTo>
                    <a:pt x="2228900" y="5462155"/>
                  </a:lnTo>
                  <a:lnTo>
                    <a:pt x="2231072" y="5460885"/>
                  </a:lnTo>
                  <a:lnTo>
                    <a:pt x="2230932" y="5461584"/>
                  </a:lnTo>
                  <a:lnTo>
                    <a:pt x="2231656" y="5460885"/>
                  </a:lnTo>
                  <a:lnTo>
                    <a:pt x="2242324" y="5463425"/>
                  </a:lnTo>
                  <a:lnTo>
                    <a:pt x="2252649" y="5468505"/>
                  </a:lnTo>
                  <a:lnTo>
                    <a:pt x="2272804" y="5478665"/>
                  </a:lnTo>
                  <a:lnTo>
                    <a:pt x="2277745" y="5479935"/>
                  </a:lnTo>
                  <a:lnTo>
                    <a:pt x="2278557" y="5469775"/>
                  </a:lnTo>
                  <a:lnTo>
                    <a:pt x="2283625" y="5476125"/>
                  </a:lnTo>
                  <a:lnTo>
                    <a:pt x="2280767" y="5478665"/>
                  </a:lnTo>
                  <a:lnTo>
                    <a:pt x="2289022" y="5479935"/>
                  </a:lnTo>
                  <a:lnTo>
                    <a:pt x="2304377" y="5485015"/>
                  </a:lnTo>
                  <a:lnTo>
                    <a:pt x="2312276" y="5486285"/>
                  </a:lnTo>
                  <a:lnTo>
                    <a:pt x="2311425" y="5486285"/>
                  </a:lnTo>
                  <a:lnTo>
                    <a:pt x="2311057" y="5487555"/>
                  </a:lnTo>
                  <a:lnTo>
                    <a:pt x="2310104" y="5487555"/>
                  </a:lnTo>
                  <a:lnTo>
                    <a:pt x="2311285" y="5490095"/>
                  </a:lnTo>
                  <a:lnTo>
                    <a:pt x="2317546" y="5490095"/>
                  </a:lnTo>
                  <a:lnTo>
                    <a:pt x="2318359" y="5488825"/>
                  </a:lnTo>
                  <a:lnTo>
                    <a:pt x="2319756" y="5488825"/>
                  </a:lnTo>
                  <a:lnTo>
                    <a:pt x="2318029" y="5490095"/>
                  </a:lnTo>
                  <a:lnTo>
                    <a:pt x="2318562" y="5491365"/>
                  </a:lnTo>
                  <a:lnTo>
                    <a:pt x="2320061" y="5493905"/>
                  </a:lnTo>
                  <a:lnTo>
                    <a:pt x="2324849" y="5490095"/>
                  </a:lnTo>
                  <a:lnTo>
                    <a:pt x="2324925" y="5492966"/>
                  </a:lnTo>
                  <a:lnTo>
                    <a:pt x="2325382" y="5492635"/>
                  </a:lnTo>
                  <a:lnTo>
                    <a:pt x="2329548" y="5496445"/>
                  </a:lnTo>
                  <a:lnTo>
                    <a:pt x="2329434" y="5493905"/>
                  </a:lnTo>
                  <a:lnTo>
                    <a:pt x="2332444" y="5496445"/>
                  </a:lnTo>
                  <a:lnTo>
                    <a:pt x="2336711" y="5495175"/>
                  </a:lnTo>
                  <a:lnTo>
                    <a:pt x="2338641" y="5497576"/>
                  </a:lnTo>
                  <a:lnTo>
                    <a:pt x="2338286" y="5497754"/>
                  </a:lnTo>
                  <a:lnTo>
                    <a:pt x="2338044" y="5498008"/>
                  </a:lnTo>
                  <a:lnTo>
                    <a:pt x="2339822" y="5500255"/>
                  </a:lnTo>
                  <a:lnTo>
                    <a:pt x="2339657" y="5499024"/>
                  </a:lnTo>
                  <a:lnTo>
                    <a:pt x="2339276" y="5498173"/>
                  </a:lnTo>
                  <a:lnTo>
                    <a:pt x="2338870" y="5497677"/>
                  </a:lnTo>
                  <a:lnTo>
                    <a:pt x="2341969" y="5496445"/>
                  </a:lnTo>
                  <a:lnTo>
                    <a:pt x="2344064" y="5502795"/>
                  </a:lnTo>
                  <a:lnTo>
                    <a:pt x="2346617" y="5498985"/>
                  </a:lnTo>
                  <a:lnTo>
                    <a:pt x="2344280" y="5502795"/>
                  </a:lnTo>
                  <a:lnTo>
                    <a:pt x="2350287" y="5505120"/>
                  </a:lnTo>
                  <a:lnTo>
                    <a:pt x="2350782" y="5505564"/>
                  </a:lnTo>
                  <a:lnTo>
                    <a:pt x="2351925" y="5506313"/>
                  </a:lnTo>
                  <a:lnTo>
                    <a:pt x="2353106" y="5506936"/>
                  </a:lnTo>
                  <a:lnTo>
                    <a:pt x="2350554" y="5505221"/>
                  </a:lnTo>
                  <a:lnTo>
                    <a:pt x="2350871" y="5505335"/>
                  </a:lnTo>
                  <a:lnTo>
                    <a:pt x="2354084" y="5504065"/>
                  </a:lnTo>
                  <a:lnTo>
                    <a:pt x="2352687" y="5505335"/>
                  </a:lnTo>
                  <a:lnTo>
                    <a:pt x="2355265" y="5506605"/>
                  </a:lnTo>
                  <a:lnTo>
                    <a:pt x="2353487" y="5507875"/>
                  </a:lnTo>
                  <a:lnTo>
                    <a:pt x="2355913" y="5509145"/>
                  </a:lnTo>
                  <a:lnTo>
                    <a:pt x="2358529" y="5509145"/>
                  </a:lnTo>
                  <a:lnTo>
                    <a:pt x="2359317" y="5506605"/>
                  </a:lnTo>
                  <a:lnTo>
                    <a:pt x="2360930" y="5514225"/>
                  </a:lnTo>
                  <a:lnTo>
                    <a:pt x="2370582" y="5507875"/>
                  </a:lnTo>
                  <a:lnTo>
                    <a:pt x="2369248" y="5515495"/>
                  </a:lnTo>
                  <a:lnTo>
                    <a:pt x="2377567" y="5518035"/>
                  </a:lnTo>
                  <a:lnTo>
                    <a:pt x="2384882" y="5520575"/>
                  </a:lnTo>
                  <a:lnTo>
                    <a:pt x="2391537" y="5524385"/>
                  </a:lnTo>
                  <a:lnTo>
                    <a:pt x="2389733" y="5526722"/>
                  </a:lnTo>
                  <a:lnTo>
                    <a:pt x="2394508" y="5525655"/>
                  </a:lnTo>
                  <a:lnTo>
                    <a:pt x="2399347" y="5530735"/>
                  </a:lnTo>
                  <a:lnTo>
                    <a:pt x="2400350" y="5533275"/>
                  </a:lnTo>
                  <a:lnTo>
                    <a:pt x="2397277" y="5532005"/>
                  </a:lnTo>
                  <a:lnTo>
                    <a:pt x="2396312" y="5532005"/>
                  </a:lnTo>
                  <a:lnTo>
                    <a:pt x="2403017" y="5535815"/>
                  </a:lnTo>
                  <a:lnTo>
                    <a:pt x="2406485" y="5540895"/>
                  </a:lnTo>
                  <a:lnTo>
                    <a:pt x="2412644" y="5543385"/>
                  </a:lnTo>
                  <a:lnTo>
                    <a:pt x="2413254" y="5540895"/>
                  </a:lnTo>
                  <a:lnTo>
                    <a:pt x="2420721" y="5542165"/>
                  </a:lnTo>
                  <a:lnTo>
                    <a:pt x="2421979" y="5542165"/>
                  </a:lnTo>
                  <a:lnTo>
                    <a:pt x="2416225" y="5544705"/>
                  </a:lnTo>
                  <a:lnTo>
                    <a:pt x="2425395" y="5547245"/>
                  </a:lnTo>
                  <a:lnTo>
                    <a:pt x="2421305" y="5548579"/>
                  </a:lnTo>
                  <a:lnTo>
                    <a:pt x="2421305" y="5551055"/>
                  </a:lnTo>
                  <a:lnTo>
                    <a:pt x="2419858" y="5551055"/>
                  </a:lnTo>
                  <a:lnTo>
                    <a:pt x="2420747" y="5549785"/>
                  </a:lnTo>
                  <a:lnTo>
                    <a:pt x="2421305" y="5551055"/>
                  </a:lnTo>
                  <a:lnTo>
                    <a:pt x="2421305" y="5548579"/>
                  </a:lnTo>
                  <a:lnTo>
                    <a:pt x="2417559" y="5549785"/>
                  </a:lnTo>
                  <a:lnTo>
                    <a:pt x="2418423" y="5551055"/>
                  </a:lnTo>
                  <a:lnTo>
                    <a:pt x="2418969" y="5551055"/>
                  </a:lnTo>
                  <a:lnTo>
                    <a:pt x="2422880" y="5553595"/>
                  </a:lnTo>
                  <a:lnTo>
                    <a:pt x="2423503" y="5551055"/>
                  </a:lnTo>
                  <a:lnTo>
                    <a:pt x="2426182" y="5553595"/>
                  </a:lnTo>
                  <a:lnTo>
                    <a:pt x="2425408" y="5554865"/>
                  </a:lnTo>
                  <a:lnTo>
                    <a:pt x="2429116" y="5554865"/>
                  </a:lnTo>
                  <a:lnTo>
                    <a:pt x="2430780" y="5558675"/>
                  </a:lnTo>
                  <a:lnTo>
                    <a:pt x="2430157" y="5558675"/>
                  </a:lnTo>
                  <a:lnTo>
                    <a:pt x="2429967" y="5559399"/>
                  </a:lnTo>
                  <a:lnTo>
                    <a:pt x="2433370" y="5562485"/>
                  </a:lnTo>
                  <a:lnTo>
                    <a:pt x="2439682" y="5562485"/>
                  </a:lnTo>
                  <a:lnTo>
                    <a:pt x="2442349" y="5568835"/>
                  </a:lnTo>
                  <a:lnTo>
                    <a:pt x="2437650" y="5570105"/>
                  </a:lnTo>
                  <a:lnTo>
                    <a:pt x="2442502" y="5571375"/>
                  </a:lnTo>
                  <a:lnTo>
                    <a:pt x="2439568" y="5573915"/>
                  </a:lnTo>
                  <a:lnTo>
                    <a:pt x="2442514" y="5576455"/>
                  </a:lnTo>
                  <a:lnTo>
                    <a:pt x="2443226" y="5573915"/>
                  </a:lnTo>
                  <a:lnTo>
                    <a:pt x="2444902" y="5576455"/>
                  </a:lnTo>
                  <a:lnTo>
                    <a:pt x="2448903" y="5576455"/>
                  </a:lnTo>
                  <a:lnTo>
                    <a:pt x="2449284" y="5580265"/>
                  </a:lnTo>
                  <a:lnTo>
                    <a:pt x="2448445" y="5578995"/>
                  </a:lnTo>
                  <a:lnTo>
                    <a:pt x="2446693" y="5578995"/>
                  </a:lnTo>
                  <a:lnTo>
                    <a:pt x="2448026" y="5580265"/>
                  </a:lnTo>
                  <a:lnTo>
                    <a:pt x="2449182" y="5581535"/>
                  </a:lnTo>
                  <a:lnTo>
                    <a:pt x="2450427" y="5582805"/>
                  </a:lnTo>
                  <a:lnTo>
                    <a:pt x="2449919" y="5580265"/>
                  </a:lnTo>
                  <a:lnTo>
                    <a:pt x="2453259" y="5581535"/>
                  </a:lnTo>
                  <a:lnTo>
                    <a:pt x="2453817" y="5576455"/>
                  </a:lnTo>
                  <a:lnTo>
                    <a:pt x="2455151" y="5580265"/>
                  </a:lnTo>
                  <a:lnTo>
                    <a:pt x="2454364" y="5580265"/>
                  </a:lnTo>
                  <a:lnTo>
                    <a:pt x="2456802" y="5582805"/>
                  </a:lnTo>
                  <a:lnTo>
                    <a:pt x="2455722" y="5585345"/>
                  </a:lnTo>
                  <a:lnTo>
                    <a:pt x="2457602" y="5586615"/>
                  </a:lnTo>
                  <a:lnTo>
                    <a:pt x="2459558" y="5586615"/>
                  </a:lnTo>
                  <a:lnTo>
                    <a:pt x="2459812" y="5589155"/>
                  </a:lnTo>
                  <a:lnTo>
                    <a:pt x="2459037" y="5590425"/>
                  </a:lnTo>
                  <a:lnTo>
                    <a:pt x="2455862" y="5591695"/>
                  </a:lnTo>
                  <a:lnTo>
                    <a:pt x="2458872" y="5591695"/>
                  </a:lnTo>
                  <a:lnTo>
                    <a:pt x="2459596" y="5598045"/>
                  </a:lnTo>
                  <a:lnTo>
                    <a:pt x="2460726" y="5598045"/>
                  </a:lnTo>
                  <a:lnTo>
                    <a:pt x="2460472" y="5599315"/>
                  </a:lnTo>
                  <a:lnTo>
                    <a:pt x="2463393" y="5599315"/>
                  </a:lnTo>
                  <a:lnTo>
                    <a:pt x="2463266" y="5600585"/>
                  </a:lnTo>
                  <a:lnTo>
                    <a:pt x="2462987" y="5600585"/>
                  </a:lnTo>
                  <a:lnTo>
                    <a:pt x="2461437" y="5601855"/>
                  </a:lnTo>
                  <a:lnTo>
                    <a:pt x="2462834" y="5605665"/>
                  </a:lnTo>
                  <a:lnTo>
                    <a:pt x="2465260" y="5598045"/>
                  </a:lnTo>
                  <a:lnTo>
                    <a:pt x="2465552" y="5603125"/>
                  </a:lnTo>
                  <a:lnTo>
                    <a:pt x="2464193" y="5603125"/>
                  </a:lnTo>
                  <a:lnTo>
                    <a:pt x="2465501" y="5608205"/>
                  </a:lnTo>
                  <a:lnTo>
                    <a:pt x="2469972" y="5610745"/>
                  </a:lnTo>
                  <a:lnTo>
                    <a:pt x="2470404" y="5615825"/>
                  </a:lnTo>
                  <a:lnTo>
                    <a:pt x="2467419" y="5618238"/>
                  </a:lnTo>
                  <a:lnTo>
                    <a:pt x="2468791" y="5620905"/>
                  </a:lnTo>
                  <a:lnTo>
                    <a:pt x="2474684" y="5625985"/>
                  </a:lnTo>
                  <a:lnTo>
                    <a:pt x="2475725" y="5632335"/>
                  </a:lnTo>
                  <a:lnTo>
                    <a:pt x="2475814" y="5631065"/>
                  </a:lnTo>
                  <a:lnTo>
                    <a:pt x="2481465" y="5631065"/>
                  </a:lnTo>
                  <a:lnTo>
                    <a:pt x="2474328" y="5636145"/>
                  </a:lnTo>
                  <a:lnTo>
                    <a:pt x="2477655" y="5638685"/>
                  </a:lnTo>
                  <a:lnTo>
                    <a:pt x="2475065" y="5638685"/>
                  </a:lnTo>
                  <a:lnTo>
                    <a:pt x="2475382" y="5643765"/>
                  </a:lnTo>
                  <a:lnTo>
                    <a:pt x="2478316" y="5647575"/>
                  </a:lnTo>
                  <a:lnTo>
                    <a:pt x="2481161" y="5653925"/>
                  </a:lnTo>
                  <a:lnTo>
                    <a:pt x="2479611" y="5652655"/>
                  </a:lnTo>
                  <a:lnTo>
                    <a:pt x="2478925" y="5655195"/>
                  </a:lnTo>
                  <a:lnTo>
                    <a:pt x="2479738" y="5660275"/>
                  </a:lnTo>
                  <a:lnTo>
                    <a:pt x="2479395" y="5662815"/>
                  </a:lnTo>
                  <a:lnTo>
                    <a:pt x="2480894" y="5662815"/>
                  </a:lnTo>
                  <a:lnTo>
                    <a:pt x="2480830" y="5665355"/>
                  </a:lnTo>
                  <a:lnTo>
                    <a:pt x="2482799" y="5664085"/>
                  </a:lnTo>
                  <a:lnTo>
                    <a:pt x="2480424" y="5670435"/>
                  </a:lnTo>
                  <a:lnTo>
                    <a:pt x="2481770" y="5676785"/>
                  </a:lnTo>
                  <a:lnTo>
                    <a:pt x="2483154" y="5681865"/>
                  </a:lnTo>
                  <a:lnTo>
                    <a:pt x="2480856" y="5688215"/>
                  </a:lnTo>
                  <a:lnTo>
                    <a:pt x="2480881" y="5686945"/>
                  </a:lnTo>
                  <a:lnTo>
                    <a:pt x="2479700" y="5685675"/>
                  </a:lnTo>
                  <a:lnTo>
                    <a:pt x="2479675" y="5686945"/>
                  </a:lnTo>
                  <a:lnTo>
                    <a:pt x="2479979" y="5688215"/>
                  </a:lnTo>
                  <a:lnTo>
                    <a:pt x="2480475" y="5690755"/>
                  </a:lnTo>
                  <a:lnTo>
                    <a:pt x="2480640" y="5693295"/>
                  </a:lnTo>
                  <a:lnTo>
                    <a:pt x="2483091" y="5693295"/>
                  </a:lnTo>
                  <a:lnTo>
                    <a:pt x="2482253" y="5692025"/>
                  </a:lnTo>
                  <a:lnTo>
                    <a:pt x="2484158" y="5690755"/>
                  </a:lnTo>
                  <a:lnTo>
                    <a:pt x="2485606" y="5692025"/>
                  </a:lnTo>
                  <a:lnTo>
                    <a:pt x="2486444" y="5694565"/>
                  </a:lnTo>
                  <a:lnTo>
                    <a:pt x="2486279" y="5695835"/>
                  </a:lnTo>
                  <a:lnTo>
                    <a:pt x="2485009" y="5692025"/>
                  </a:lnTo>
                  <a:lnTo>
                    <a:pt x="2482405" y="5695835"/>
                  </a:lnTo>
                  <a:lnTo>
                    <a:pt x="2481935" y="5696242"/>
                  </a:lnTo>
                  <a:lnTo>
                    <a:pt x="2482443" y="5697105"/>
                  </a:lnTo>
                  <a:lnTo>
                    <a:pt x="2483218" y="5697105"/>
                  </a:lnTo>
                  <a:lnTo>
                    <a:pt x="2478557" y="5699645"/>
                  </a:lnTo>
                  <a:lnTo>
                    <a:pt x="2487993" y="5698375"/>
                  </a:lnTo>
                  <a:lnTo>
                    <a:pt x="2484590" y="5702185"/>
                  </a:lnTo>
                  <a:lnTo>
                    <a:pt x="2483345" y="5702185"/>
                  </a:lnTo>
                  <a:lnTo>
                    <a:pt x="2483840" y="5703455"/>
                  </a:lnTo>
                  <a:lnTo>
                    <a:pt x="2485237" y="5705995"/>
                  </a:lnTo>
                  <a:lnTo>
                    <a:pt x="2484488" y="5707265"/>
                  </a:lnTo>
                  <a:lnTo>
                    <a:pt x="2481580" y="5707265"/>
                  </a:lnTo>
                  <a:lnTo>
                    <a:pt x="2483548" y="5705995"/>
                  </a:lnTo>
                  <a:lnTo>
                    <a:pt x="2481288" y="5704725"/>
                  </a:lnTo>
                  <a:lnTo>
                    <a:pt x="2480983" y="5707265"/>
                  </a:lnTo>
                  <a:lnTo>
                    <a:pt x="2485542" y="5711075"/>
                  </a:lnTo>
                  <a:lnTo>
                    <a:pt x="2482354" y="5712345"/>
                  </a:lnTo>
                  <a:lnTo>
                    <a:pt x="2481796" y="5711075"/>
                  </a:lnTo>
                  <a:lnTo>
                    <a:pt x="2482088" y="5709805"/>
                  </a:lnTo>
                  <a:lnTo>
                    <a:pt x="2481542" y="5708535"/>
                  </a:lnTo>
                  <a:lnTo>
                    <a:pt x="2477833" y="5711075"/>
                  </a:lnTo>
                  <a:lnTo>
                    <a:pt x="2478582" y="5711075"/>
                  </a:lnTo>
                  <a:lnTo>
                    <a:pt x="2477732" y="5713615"/>
                  </a:lnTo>
                  <a:lnTo>
                    <a:pt x="2477833" y="5712345"/>
                  </a:lnTo>
                  <a:lnTo>
                    <a:pt x="2476360" y="5716155"/>
                  </a:lnTo>
                  <a:lnTo>
                    <a:pt x="2475446" y="5717425"/>
                  </a:lnTo>
                  <a:lnTo>
                    <a:pt x="2476601" y="5716155"/>
                  </a:lnTo>
                  <a:lnTo>
                    <a:pt x="2482850" y="5721235"/>
                  </a:lnTo>
                  <a:lnTo>
                    <a:pt x="2476182" y="5722505"/>
                  </a:lnTo>
                  <a:lnTo>
                    <a:pt x="2476576" y="5723242"/>
                  </a:lnTo>
                  <a:lnTo>
                    <a:pt x="2477274" y="5726315"/>
                  </a:lnTo>
                  <a:lnTo>
                    <a:pt x="2474328" y="5725045"/>
                  </a:lnTo>
                  <a:lnTo>
                    <a:pt x="2471686" y="5727585"/>
                  </a:lnTo>
                  <a:lnTo>
                    <a:pt x="2471013" y="5727585"/>
                  </a:lnTo>
                  <a:lnTo>
                    <a:pt x="2472766" y="5730125"/>
                  </a:lnTo>
                  <a:lnTo>
                    <a:pt x="2467978" y="5730125"/>
                  </a:lnTo>
                  <a:lnTo>
                    <a:pt x="2470543" y="5733935"/>
                  </a:lnTo>
                  <a:lnTo>
                    <a:pt x="2469553" y="5733935"/>
                  </a:lnTo>
                  <a:lnTo>
                    <a:pt x="2469578" y="5734202"/>
                  </a:lnTo>
                  <a:lnTo>
                    <a:pt x="2470467" y="5735205"/>
                  </a:lnTo>
                  <a:lnTo>
                    <a:pt x="2472334" y="5740285"/>
                  </a:lnTo>
                  <a:lnTo>
                    <a:pt x="2462860" y="5741555"/>
                  </a:lnTo>
                  <a:lnTo>
                    <a:pt x="2464651" y="5749175"/>
                  </a:lnTo>
                  <a:lnTo>
                    <a:pt x="2463863" y="5755525"/>
                  </a:lnTo>
                  <a:lnTo>
                    <a:pt x="2466454" y="5758065"/>
                  </a:lnTo>
                  <a:lnTo>
                    <a:pt x="2465374" y="5763145"/>
                  </a:lnTo>
                  <a:lnTo>
                    <a:pt x="2463050" y="5763145"/>
                  </a:lnTo>
                  <a:lnTo>
                    <a:pt x="2462923" y="5759335"/>
                  </a:lnTo>
                  <a:lnTo>
                    <a:pt x="2460244" y="5760605"/>
                  </a:lnTo>
                  <a:lnTo>
                    <a:pt x="2459304" y="5763145"/>
                  </a:lnTo>
                  <a:lnTo>
                    <a:pt x="2458872" y="5765685"/>
                  </a:lnTo>
                  <a:lnTo>
                    <a:pt x="2458440" y="5764415"/>
                  </a:lnTo>
                  <a:lnTo>
                    <a:pt x="2456154" y="5764415"/>
                  </a:lnTo>
                  <a:lnTo>
                    <a:pt x="2455278" y="5766955"/>
                  </a:lnTo>
                  <a:lnTo>
                    <a:pt x="2457323" y="5767781"/>
                  </a:lnTo>
                  <a:lnTo>
                    <a:pt x="2457983" y="5766955"/>
                  </a:lnTo>
                  <a:lnTo>
                    <a:pt x="2460688" y="5770765"/>
                  </a:lnTo>
                  <a:lnTo>
                    <a:pt x="2460028" y="5766955"/>
                  </a:lnTo>
                  <a:lnTo>
                    <a:pt x="2459799" y="5765685"/>
                  </a:lnTo>
                  <a:lnTo>
                    <a:pt x="2463050" y="5765685"/>
                  </a:lnTo>
                  <a:lnTo>
                    <a:pt x="2466314" y="5764415"/>
                  </a:lnTo>
                  <a:lnTo>
                    <a:pt x="2467013" y="5764415"/>
                  </a:lnTo>
                  <a:lnTo>
                    <a:pt x="2467165" y="5763145"/>
                  </a:lnTo>
                  <a:lnTo>
                    <a:pt x="2467191" y="5761875"/>
                  </a:lnTo>
                  <a:lnTo>
                    <a:pt x="2467711" y="5763145"/>
                  </a:lnTo>
                  <a:lnTo>
                    <a:pt x="2470061" y="5763145"/>
                  </a:lnTo>
                  <a:lnTo>
                    <a:pt x="2468676" y="5764415"/>
                  </a:lnTo>
                  <a:lnTo>
                    <a:pt x="2473210" y="5761875"/>
                  </a:lnTo>
                  <a:lnTo>
                    <a:pt x="2469515" y="5756795"/>
                  </a:lnTo>
                  <a:lnTo>
                    <a:pt x="2473312" y="5756795"/>
                  </a:lnTo>
                  <a:lnTo>
                    <a:pt x="2474023" y="5754255"/>
                  </a:lnTo>
                  <a:lnTo>
                    <a:pt x="2475090" y="5750445"/>
                  </a:lnTo>
                  <a:lnTo>
                    <a:pt x="2470924" y="5754255"/>
                  </a:lnTo>
                  <a:lnTo>
                    <a:pt x="2469629" y="5749175"/>
                  </a:lnTo>
                  <a:lnTo>
                    <a:pt x="2478062" y="5749175"/>
                  </a:lnTo>
                  <a:lnTo>
                    <a:pt x="2475420" y="5747905"/>
                  </a:lnTo>
                  <a:lnTo>
                    <a:pt x="2476081" y="5746432"/>
                  </a:lnTo>
                  <a:lnTo>
                    <a:pt x="2474861" y="5744095"/>
                  </a:lnTo>
                  <a:lnTo>
                    <a:pt x="2476538" y="5743575"/>
                  </a:lnTo>
                  <a:lnTo>
                    <a:pt x="2476246" y="5746051"/>
                  </a:lnTo>
                  <a:lnTo>
                    <a:pt x="2476550" y="5745365"/>
                  </a:lnTo>
                  <a:lnTo>
                    <a:pt x="2477617" y="5746635"/>
                  </a:lnTo>
                  <a:lnTo>
                    <a:pt x="2477287" y="5745365"/>
                  </a:lnTo>
                  <a:lnTo>
                    <a:pt x="2476804" y="5743499"/>
                  </a:lnTo>
                  <a:lnTo>
                    <a:pt x="2478989" y="5742825"/>
                  </a:lnTo>
                  <a:lnTo>
                    <a:pt x="2476817" y="5735205"/>
                  </a:lnTo>
                  <a:lnTo>
                    <a:pt x="2478646" y="5735663"/>
                  </a:lnTo>
                  <a:lnTo>
                    <a:pt x="2478582" y="5735205"/>
                  </a:lnTo>
                  <a:lnTo>
                    <a:pt x="2479840" y="5735498"/>
                  </a:lnTo>
                  <a:lnTo>
                    <a:pt x="2479738" y="5735942"/>
                  </a:lnTo>
                  <a:lnTo>
                    <a:pt x="2481821" y="5736475"/>
                  </a:lnTo>
                  <a:lnTo>
                    <a:pt x="2480602" y="5735675"/>
                  </a:lnTo>
                  <a:lnTo>
                    <a:pt x="2484069" y="5736475"/>
                  </a:lnTo>
                  <a:lnTo>
                    <a:pt x="2482799" y="5735205"/>
                  </a:lnTo>
                  <a:lnTo>
                    <a:pt x="2478976" y="5731395"/>
                  </a:lnTo>
                  <a:lnTo>
                    <a:pt x="2482075" y="5729046"/>
                  </a:lnTo>
                  <a:lnTo>
                    <a:pt x="2481783" y="5728855"/>
                  </a:lnTo>
                  <a:lnTo>
                    <a:pt x="2488285" y="5726315"/>
                  </a:lnTo>
                  <a:lnTo>
                    <a:pt x="2488082" y="5723775"/>
                  </a:lnTo>
                  <a:lnTo>
                    <a:pt x="2484399" y="5722505"/>
                  </a:lnTo>
                  <a:lnTo>
                    <a:pt x="2488082" y="5717425"/>
                  </a:lnTo>
                  <a:lnTo>
                    <a:pt x="2487866" y="5716155"/>
                  </a:lnTo>
                  <a:lnTo>
                    <a:pt x="2487447" y="5713615"/>
                  </a:lnTo>
                  <a:lnTo>
                    <a:pt x="2488539" y="5713615"/>
                  </a:lnTo>
                  <a:lnTo>
                    <a:pt x="2488971" y="5712345"/>
                  </a:lnTo>
                  <a:lnTo>
                    <a:pt x="2490711" y="5707265"/>
                  </a:lnTo>
                  <a:lnTo>
                    <a:pt x="2491155" y="5705995"/>
                  </a:lnTo>
                  <a:lnTo>
                    <a:pt x="2492781" y="5702185"/>
                  </a:lnTo>
                  <a:lnTo>
                    <a:pt x="2493403" y="5702185"/>
                  </a:lnTo>
                  <a:lnTo>
                    <a:pt x="2489670" y="5700915"/>
                  </a:lnTo>
                  <a:lnTo>
                    <a:pt x="2490444" y="5698375"/>
                  </a:lnTo>
                  <a:lnTo>
                    <a:pt x="2490825" y="5697105"/>
                  </a:lnTo>
                  <a:lnTo>
                    <a:pt x="2490584" y="5695835"/>
                  </a:lnTo>
                  <a:lnTo>
                    <a:pt x="2490343" y="5694565"/>
                  </a:lnTo>
                  <a:lnTo>
                    <a:pt x="2492641" y="5694565"/>
                  </a:lnTo>
                  <a:lnTo>
                    <a:pt x="2494330" y="5697105"/>
                  </a:lnTo>
                  <a:lnTo>
                    <a:pt x="2494623" y="5694565"/>
                  </a:lnTo>
                  <a:lnTo>
                    <a:pt x="2493454" y="5693295"/>
                  </a:lnTo>
                  <a:lnTo>
                    <a:pt x="2492946" y="5693295"/>
                  </a:lnTo>
                  <a:lnTo>
                    <a:pt x="2492540" y="5690755"/>
                  </a:lnTo>
                  <a:lnTo>
                    <a:pt x="2495385" y="5692025"/>
                  </a:lnTo>
                  <a:lnTo>
                    <a:pt x="2495372" y="5690755"/>
                  </a:lnTo>
                  <a:lnTo>
                    <a:pt x="2495372" y="5688215"/>
                  </a:lnTo>
                  <a:lnTo>
                    <a:pt x="2492311" y="5684405"/>
                  </a:lnTo>
                  <a:lnTo>
                    <a:pt x="2492832" y="5683135"/>
                  </a:lnTo>
                  <a:lnTo>
                    <a:pt x="2494369" y="5679325"/>
                  </a:lnTo>
                  <a:lnTo>
                    <a:pt x="2491676" y="5679325"/>
                  </a:lnTo>
                  <a:lnTo>
                    <a:pt x="2486863" y="5683135"/>
                  </a:lnTo>
                  <a:lnTo>
                    <a:pt x="2485072" y="5678055"/>
                  </a:lnTo>
                  <a:lnTo>
                    <a:pt x="2488387" y="5678055"/>
                  </a:lnTo>
                  <a:lnTo>
                    <a:pt x="2488971" y="5676785"/>
                  </a:lnTo>
                  <a:lnTo>
                    <a:pt x="2489492" y="5677319"/>
                  </a:lnTo>
                  <a:lnTo>
                    <a:pt x="2489568" y="5676785"/>
                  </a:lnTo>
                  <a:lnTo>
                    <a:pt x="2491638" y="5676785"/>
                  </a:lnTo>
                  <a:lnTo>
                    <a:pt x="2491016" y="5675515"/>
                  </a:lnTo>
                  <a:lnTo>
                    <a:pt x="2492883" y="5675515"/>
                  </a:lnTo>
                  <a:lnTo>
                    <a:pt x="2491854" y="5676785"/>
                  </a:lnTo>
                  <a:lnTo>
                    <a:pt x="2492464" y="5676785"/>
                  </a:lnTo>
                  <a:lnTo>
                    <a:pt x="2492679" y="5676785"/>
                  </a:lnTo>
                  <a:lnTo>
                    <a:pt x="2492997" y="5675515"/>
                  </a:lnTo>
                  <a:lnTo>
                    <a:pt x="2494153" y="5672975"/>
                  </a:lnTo>
                  <a:lnTo>
                    <a:pt x="2492895" y="5672975"/>
                  </a:lnTo>
                  <a:lnTo>
                    <a:pt x="2492578" y="5670435"/>
                  </a:lnTo>
                  <a:lnTo>
                    <a:pt x="2492324" y="5667895"/>
                  </a:lnTo>
                  <a:lnTo>
                    <a:pt x="2495029" y="5669165"/>
                  </a:lnTo>
                  <a:lnTo>
                    <a:pt x="2496007" y="5667895"/>
                  </a:lnTo>
                  <a:close/>
                </a:path>
                <a:path w="2496820" h="5786755">
                  <a:moveTo>
                    <a:pt x="2496731" y="5671312"/>
                  </a:moveTo>
                  <a:lnTo>
                    <a:pt x="2496350" y="5671312"/>
                  </a:lnTo>
                  <a:lnTo>
                    <a:pt x="2496007" y="5671439"/>
                  </a:lnTo>
                  <a:lnTo>
                    <a:pt x="2495689" y="5671617"/>
                  </a:lnTo>
                  <a:lnTo>
                    <a:pt x="2496108" y="5671553"/>
                  </a:lnTo>
                  <a:lnTo>
                    <a:pt x="2496502" y="5671426"/>
                  </a:lnTo>
                  <a:lnTo>
                    <a:pt x="2496731" y="56713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868543" y="7157891"/>
              <a:ext cx="465455" cy="1140460"/>
            </a:xfrm>
            <a:custGeom>
              <a:avLst/>
              <a:gdLst/>
              <a:ahLst/>
              <a:cxnLst/>
              <a:rect l="l" t="t" r="r" b="b"/>
              <a:pathLst>
                <a:path w="465454" h="1140459">
                  <a:moveTo>
                    <a:pt x="2451" y="715454"/>
                  </a:moveTo>
                  <a:lnTo>
                    <a:pt x="0" y="714057"/>
                  </a:lnTo>
                  <a:lnTo>
                    <a:pt x="673" y="715111"/>
                  </a:lnTo>
                  <a:lnTo>
                    <a:pt x="2451" y="715454"/>
                  </a:lnTo>
                  <a:close/>
                </a:path>
                <a:path w="465454" h="1140459">
                  <a:moveTo>
                    <a:pt x="183984" y="818095"/>
                  </a:moveTo>
                  <a:lnTo>
                    <a:pt x="183692" y="816279"/>
                  </a:lnTo>
                  <a:lnTo>
                    <a:pt x="182016" y="814654"/>
                  </a:lnTo>
                  <a:lnTo>
                    <a:pt x="180301" y="815835"/>
                  </a:lnTo>
                  <a:lnTo>
                    <a:pt x="181838" y="816546"/>
                  </a:lnTo>
                  <a:lnTo>
                    <a:pt x="183045" y="818248"/>
                  </a:lnTo>
                  <a:lnTo>
                    <a:pt x="183984" y="818095"/>
                  </a:lnTo>
                  <a:close/>
                </a:path>
                <a:path w="465454" h="1140459">
                  <a:moveTo>
                    <a:pt x="196062" y="172974"/>
                  </a:moveTo>
                  <a:lnTo>
                    <a:pt x="195668" y="173075"/>
                  </a:lnTo>
                  <a:lnTo>
                    <a:pt x="195427" y="173228"/>
                  </a:lnTo>
                  <a:lnTo>
                    <a:pt x="195630" y="173456"/>
                  </a:lnTo>
                  <a:lnTo>
                    <a:pt x="195795" y="173266"/>
                  </a:lnTo>
                  <a:lnTo>
                    <a:pt x="195910" y="173126"/>
                  </a:lnTo>
                  <a:lnTo>
                    <a:pt x="196062" y="172974"/>
                  </a:lnTo>
                  <a:close/>
                </a:path>
                <a:path w="465454" h="1140459">
                  <a:moveTo>
                    <a:pt x="202425" y="164503"/>
                  </a:moveTo>
                  <a:lnTo>
                    <a:pt x="202158" y="164211"/>
                  </a:lnTo>
                  <a:lnTo>
                    <a:pt x="201866" y="164096"/>
                  </a:lnTo>
                  <a:lnTo>
                    <a:pt x="201942" y="164566"/>
                  </a:lnTo>
                  <a:lnTo>
                    <a:pt x="202057" y="164973"/>
                  </a:lnTo>
                  <a:lnTo>
                    <a:pt x="202374" y="164960"/>
                  </a:lnTo>
                  <a:lnTo>
                    <a:pt x="202425" y="164503"/>
                  </a:lnTo>
                  <a:close/>
                </a:path>
                <a:path w="465454" h="1140459">
                  <a:moveTo>
                    <a:pt x="212661" y="94170"/>
                  </a:moveTo>
                  <a:lnTo>
                    <a:pt x="212229" y="94170"/>
                  </a:lnTo>
                  <a:lnTo>
                    <a:pt x="211848" y="94221"/>
                  </a:lnTo>
                  <a:lnTo>
                    <a:pt x="211594" y="94297"/>
                  </a:lnTo>
                  <a:lnTo>
                    <a:pt x="211975" y="94322"/>
                  </a:lnTo>
                  <a:lnTo>
                    <a:pt x="212344" y="94259"/>
                  </a:lnTo>
                  <a:lnTo>
                    <a:pt x="212661" y="94170"/>
                  </a:lnTo>
                  <a:close/>
                </a:path>
                <a:path w="465454" h="1140459">
                  <a:moveTo>
                    <a:pt x="213728" y="79171"/>
                  </a:moveTo>
                  <a:lnTo>
                    <a:pt x="213334" y="79019"/>
                  </a:lnTo>
                  <a:lnTo>
                    <a:pt x="212852" y="78879"/>
                  </a:lnTo>
                  <a:lnTo>
                    <a:pt x="212318" y="78752"/>
                  </a:lnTo>
                  <a:lnTo>
                    <a:pt x="213728" y="79654"/>
                  </a:lnTo>
                  <a:lnTo>
                    <a:pt x="213728" y="79171"/>
                  </a:lnTo>
                  <a:close/>
                </a:path>
                <a:path w="465454" h="1140459">
                  <a:moveTo>
                    <a:pt x="215277" y="106324"/>
                  </a:moveTo>
                  <a:lnTo>
                    <a:pt x="214058" y="107835"/>
                  </a:lnTo>
                  <a:lnTo>
                    <a:pt x="215163" y="108051"/>
                  </a:lnTo>
                  <a:lnTo>
                    <a:pt x="214960" y="107086"/>
                  </a:lnTo>
                  <a:lnTo>
                    <a:pt x="215277" y="106324"/>
                  </a:lnTo>
                  <a:close/>
                </a:path>
                <a:path w="465454" h="1140459">
                  <a:moveTo>
                    <a:pt x="215747" y="105740"/>
                  </a:moveTo>
                  <a:lnTo>
                    <a:pt x="215506" y="105879"/>
                  </a:lnTo>
                  <a:lnTo>
                    <a:pt x="215366" y="106095"/>
                  </a:lnTo>
                  <a:lnTo>
                    <a:pt x="215277" y="106324"/>
                  </a:lnTo>
                  <a:lnTo>
                    <a:pt x="215747" y="105740"/>
                  </a:lnTo>
                  <a:close/>
                </a:path>
                <a:path w="465454" h="1140459">
                  <a:moveTo>
                    <a:pt x="217004" y="59969"/>
                  </a:moveTo>
                  <a:lnTo>
                    <a:pt x="215773" y="59740"/>
                  </a:lnTo>
                  <a:lnTo>
                    <a:pt x="215176" y="59436"/>
                  </a:lnTo>
                  <a:lnTo>
                    <a:pt x="214934" y="59029"/>
                  </a:lnTo>
                  <a:lnTo>
                    <a:pt x="214388" y="59055"/>
                  </a:lnTo>
                  <a:lnTo>
                    <a:pt x="213702" y="59131"/>
                  </a:lnTo>
                  <a:lnTo>
                    <a:pt x="212864" y="59321"/>
                  </a:lnTo>
                  <a:lnTo>
                    <a:pt x="212750" y="59791"/>
                  </a:lnTo>
                  <a:lnTo>
                    <a:pt x="215709" y="59829"/>
                  </a:lnTo>
                  <a:lnTo>
                    <a:pt x="217004" y="59969"/>
                  </a:lnTo>
                  <a:close/>
                </a:path>
                <a:path w="465454" h="1140459">
                  <a:moveTo>
                    <a:pt x="223215" y="1651"/>
                  </a:moveTo>
                  <a:lnTo>
                    <a:pt x="222072" y="215"/>
                  </a:lnTo>
                  <a:lnTo>
                    <a:pt x="221119" y="0"/>
                  </a:lnTo>
                  <a:lnTo>
                    <a:pt x="219138" y="508"/>
                  </a:lnTo>
                  <a:lnTo>
                    <a:pt x="219671" y="1460"/>
                  </a:lnTo>
                  <a:lnTo>
                    <a:pt x="223215" y="1651"/>
                  </a:lnTo>
                  <a:close/>
                </a:path>
                <a:path w="465454" h="1140459">
                  <a:moveTo>
                    <a:pt x="224726" y="8623"/>
                  </a:moveTo>
                  <a:lnTo>
                    <a:pt x="221259" y="7924"/>
                  </a:lnTo>
                  <a:lnTo>
                    <a:pt x="222580" y="7429"/>
                  </a:lnTo>
                  <a:lnTo>
                    <a:pt x="218465" y="6756"/>
                  </a:lnTo>
                  <a:lnTo>
                    <a:pt x="217932" y="5803"/>
                  </a:lnTo>
                  <a:lnTo>
                    <a:pt x="219303" y="4826"/>
                  </a:lnTo>
                  <a:lnTo>
                    <a:pt x="220599" y="4800"/>
                  </a:lnTo>
                  <a:lnTo>
                    <a:pt x="219671" y="4584"/>
                  </a:lnTo>
                  <a:lnTo>
                    <a:pt x="221132" y="3124"/>
                  </a:lnTo>
                  <a:lnTo>
                    <a:pt x="218884" y="2908"/>
                  </a:lnTo>
                  <a:lnTo>
                    <a:pt x="216433" y="4622"/>
                  </a:lnTo>
                  <a:lnTo>
                    <a:pt x="216560" y="6286"/>
                  </a:lnTo>
                  <a:lnTo>
                    <a:pt x="219024" y="7708"/>
                  </a:lnTo>
                  <a:lnTo>
                    <a:pt x="218325" y="8178"/>
                  </a:lnTo>
                  <a:lnTo>
                    <a:pt x="217373" y="7962"/>
                  </a:lnTo>
                  <a:lnTo>
                    <a:pt x="216738" y="7962"/>
                  </a:lnTo>
                  <a:lnTo>
                    <a:pt x="218567" y="8890"/>
                  </a:lnTo>
                  <a:lnTo>
                    <a:pt x="221691" y="9855"/>
                  </a:lnTo>
                  <a:lnTo>
                    <a:pt x="224726" y="8623"/>
                  </a:lnTo>
                  <a:close/>
                </a:path>
                <a:path w="465454" h="1140459">
                  <a:moveTo>
                    <a:pt x="226860" y="20497"/>
                  </a:moveTo>
                  <a:lnTo>
                    <a:pt x="226631" y="20180"/>
                  </a:lnTo>
                  <a:lnTo>
                    <a:pt x="226275" y="19926"/>
                  </a:lnTo>
                  <a:lnTo>
                    <a:pt x="225831" y="19710"/>
                  </a:lnTo>
                  <a:lnTo>
                    <a:pt x="226021" y="19977"/>
                  </a:lnTo>
                  <a:lnTo>
                    <a:pt x="226187" y="20243"/>
                  </a:lnTo>
                  <a:lnTo>
                    <a:pt x="226301" y="20510"/>
                  </a:lnTo>
                  <a:lnTo>
                    <a:pt x="226860" y="20497"/>
                  </a:lnTo>
                  <a:close/>
                </a:path>
                <a:path w="465454" h="1140459">
                  <a:moveTo>
                    <a:pt x="257759" y="840613"/>
                  </a:moveTo>
                  <a:lnTo>
                    <a:pt x="255371" y="840613"/>
                  </a:lnTo>
                  <a:lnTo>
                    <a:pt x="254508" y="843851"/>
                  </a:lnTo>
                  <a:lnTo>
                    <a:pt x="255943" y="843864"/>
                  </a:lnTo>
                  <a:lnTo>
                    <a:pt x="257759" y="840613"/>
                  </a:lnTo>
                  <a:close/>
                </a:path>
                <a:path w="465454" h="1140459">
                  <a:moveTo>
                    <a:pt x="332193" y="813219"/>
                  </a:moveTo>
                  <a:lnTo>
                    <a:pt x="331673" y="813219"/>
                  </a:lnTo>
                  <a:lnTo>
                    <a:pt x="331520" y="814489"/>
                  </a:lnTo>
                  <a:lnTo>
                    <a:pt x="332193" y="813219"/>
                  </a:lnTo>
                  <a:close/>
                </a:path>
                <a:path w="465454" h="1140459">
                  <a:moveTo>
                    <a:pt x="332422" y="812749"/>
                  </a:moveTo>
                  <a:lnTo>
                    <a:pt x="332193" y="813219"/>
                  </a:lnTo>
                  <a:lnTo>
                    <a:pt x="332371" y="813219"/>
                  </a:lnTo>
                  <a:lnTo>
                    <a:pt x="332422" y="812749"/>
                  </a:lnTo>
                  <a:close/>
                </a:path>
                <a:path w="465454" h="1140459">
                  <a:moveTo>
                    <a:pt x="333756" y="797712"/>
                  </a:moveTo>
                  <a:lnTo>
                    <a:pt x="333235" y="799439"/>
                  </a:lnTo>
                  <a:lnTo>
                    <a:pt x="333375" y="799312"/>
                  </a:lnTo>
                  <a:lnTo>
                    <a:pt x="333756" y="797712"/>
                  </a:lnTo>
                  <a:close/>
                </a:path>
                <a:path w="465454" h="1140459">
                  <a:moveTo>
                    <a:pt x="334213" y="813257"/>
                  </a:moveTo>
                  <a:lnTo>
                    <a:pt x="334162" y="811530"/>
                  </a:lnTo>
                  <a:lnTo>
                    <a:pt x="334022" y="811949"/>
                  </a:lnTo>
                  <a:lnTo>
                    <a:pt x="333184" y="813104"/>
                  </a:lnTo>
                  <a:lnTo>
                    <a:pt x="333222" y="814031"/>
                  </a:lnTo>
                  <a:lnTo>
                    <a:pt x="333298" y="814489"/>
                  </a:lnTo>
                  <a:lnTo>
                    <a:pt x="334213" y="813257"/>
                  </a:lnTo>
                  <a:close/>
                </a:path>
                <a:path w="465454" h="1140459">
                  <a:moveTo>
                    <a:pt x="334454" y="810679"/>
                  </a:moveTo>
                  <a:lnTo>
                    <a:pt x="334149" y="811250"/>
                  </a:lnTo>
                  <a:lnTo>
                    <a:pt x="334162" y="811530"/>
                  </a:lnTo>
                  <a:lnTo>
                    <a:pt x="334454" y="810679"/>
                  </a:lnTo>
                  <a:close/>
                </a:path>
                <a:path w="465454" h="1140459">
                  <a:moveTo>
                    <a:pt x="336461" y="814959"/>
                  </a:moveTo>
                  <a:lnTo>
                    <a:pt x="336334" y="815238"/>
                  </a:lnTo>
                  <a:lnTo>
                    <a:pt x="336283" y="815454"/>
                  </a:lnTo>
                  <a:lnTo>
                    <a:pt x="336346" y="815251"/>
                  </a:lnTo>
                  <a:lnTo>
                    <a:pt x="336397" y="815124"/>
                  </a:lnTo>
                  <a:lnTo>
                    <a:pt x="336461" y="814959"/>
                  </a:lnTo>
                  <a:close/>
                </a:path>
                <a:path w="465454" h="1140459">
                  <a:moveTo>
                    <a:pt x="341376" y="817956"/>
                  </a:moveTo>
                  <a:lnTo>
                    <a:pt x="341134" y="818299"/>
                  </a:lnTo>
                  <a:lnTo>
                    <a:pt x="341376" y="817956"/>
                  </a:lnTo>
                  <a:close/>
                </a:path>
                <a:path w="465454" h="1140459">
                  <a:moveTo>
                    <a:pt x="343090" y="817079"/>
                  </a:moveTo>
                  <a:lnTo>
                    <a:pt x="341642" y="820839"/>
                  </a:lnTo>
                  <a:lnTo>
                    <a:pt x="343090" y="817079"/>
                  </a:lnTo>
                  <a:close/>
                </a:path>
                <a:path w="465454" h="1140459">
                  <a:moveTo>
                    <a:pt x="344957" y="817029"/>
                  </a:moveTo>
                  <a:lnTo>
                    <a:pt x="343636" y="819569"/>
                  </a:lnTo>
                  <a:lnTo>
                    <a:pt x="344957" y="817029"/>
                  </a:lnTo>
                  <a:close/>
                </a:path>
                <a:path w="465454" h="1140459">
                  <a:moveTo>
                    <a:pt x="345554" y="819569"/>
                  </a:moveTo>
                  <a:lnTo>
                    <a:pt x="344144" y="820839"/>
                  </a:lnTo>
                  <a:lnTo>
                    <a:pt x="345490" y="819734"/>
                  </a:lnTo>
                  <a:lnTo>
                    <a:pt x="345554" y="819569"/>
                  </a:lnTo>
                  <a:close/>
                </a:path>
                <a:path w="465454" h="1140459">
                  <a:moveTo>
                    <a:pt x="353834" y="817029"/>
                  </a:moveTo>
                  <a:lnTo>
                    <a:pt x="352412" y="818299"/>
                  </a:lnTo>
                  <a:lnTo>
                    <a:pt x="352882" y="818299"/>
                  </a:lnTo>
                  <a:lnTo>
                    <a:pt x="353580" y="818299"/>
                  </a:lnTo>
                  <a:lnTo>
                    <a:pt x="353834" y="817029"/>
                  </a:lnTo>
                  <a:close/>
                </a:path>
                <a:path w="465454" h="1140459">
                  <a:moveTo>
                    <a:pt x="353923" y="818032"/>
                  </a:moveTo>
                  <a:lnTo>
                    <a:pt x="353669" y="818299"/>
                  </a:lnTo>
                  <a:lnTo>
                    <a:pt x="353326" y="819569"/>
                  </a:lnTo>
                  <a:lnTo>
                    <a:pt x="353796" y="818489"/>
                  </a:lnTo>
                  <a:lnTo>
                    <a:pt x="353923" y="818032"/>
                  </a:lnTo>
                  <a:close/>
                </a:path>
                <a:path w="465454" h="1140459">
                  <a:moveTo>
                    <a:pt x="353999" y="1138339"/>
                  </a:moveTo>
                  <a:lnTo>
                    <a:pt x="353669" y="1138707"/>
                  </a:lnTo>
                  <a:lnTo>
                    <a:pt x="353225" y="1139113"/>
                  </a:lnTo>
                  <a:lnTo>
                    <a:pt x="353656" y="1139926"/>
                  </a:lnTo>
                  <a:lnTo>
                    <a:pt x="353999" y="1138339"/>
                  </a:lnTo>
                  <a:close/>
                </a:path>
                <a:path w="465454" h="1140459">
                  <a:moveTo>
                    <a:pt x="358406" y="825614"/>
                  </a:moveTo>
                  <a:lnTo>
                    <a:pt x="358165" y="824877"/>
                  </a:lnTo>
                  <a:lnTo>
                    <a:pt x="358038" y="825131"/>
                  </a:lnTo>
                  <a:lnTo>
                    <a:pt x="357949" y="825919"/>
                  </a:lnTo>
                  <a:lnTo>
                    <a:pt x="356692" y="828459"/>
                  </a:lnTo>
                  <a:lnTo>
                    <a:pt x="358406" y="825614"/>
                  </a:lnTo>
                  <a:close/>
                </a:path>
                <a:path w="465454" h="1140459">
                  <a:moveTo>
                    <a:pt x="359816" y="823518"/>
                  </a:moveTo>
                  <a:lnTo>
                    <a:pt x="359752" y="823379"/>
                  </a:lnTo>
                  <a:lnTo>
                    <a:pt x="358406" y="825614"/>
                  </a:lnTo>
                  <a:lnTo>
                    <a:pt x="358508" y="825919"/>
                  </a:lnTo>
                  <a:lnTo>
                    <a:pt x="359625" y="824649"/>
                  </a:lnTo>
                  <a:lnTo>
                    <a:pt x="359816" y="823518"/>
                  </a:lnTo>
                  <a:close/>
                </a:path>
                <a:path w="465454" h="1140459">
                  <a:moveTo>
                    <a:pt x="364147" y="1122172"/>
                  </a:moveTo>
                  <a:lnTo>
                    <a:pt x="363702" y="1122197"/>
                  </a:lnTo>
                  <a:lnTo>
                    <a:pt x="364007" y="1122718"/>
                  </a:lnTo>
                  <a:lnTo>
                    <a:pt x="364147" y="1122172"/>
                  </a:lnTo>
                  <a:close/>
                </a:path>
                <a:path w="465454" h="1140459">
                  <a:moveTo>
                    <a:pt x="364553" y="1123632"/>
                  </a:moveTo>
                  <a:lnTo>
                    <a:pt x="364007" y="1122718"/>
                  </a:lnTo>
                  <a:lnTo>
                    <a:pt x="363918" y="1123048"/>
                  </a:lnTo>
                  <a:lnTo>
                    <a:pt x="364553" y="1123632"/>
                  </a:lnTo>
                  <a:close/>
                </a:path>
                <a:path w="465454" h="1140459">
                  <a:moveTo>
                    <a:pt x="365340" y="1124369"/>
                  </a:moveTo>
                  <a:lnTo>
                    <a:pt x="364553" y="1123632"/>
                  </a:lnTo>
                  <a:lnTo>
                    <a:pt x="364680" y="1123835"/>
                  </a:lnTo>
                  <a:lnTo>
                    <a:pt x="364921" y="1124077"/>
                  </a:lnTo>
                  <a:lnTo>
                    <a:pt x="365340" y="1124369"/>
                  </a:lnTo>
                  <a:close/>
                </a:path>
                <a:path w="465454" h="1140459">
                  <a:moveTo>
                    <a:pt x="366306" y="807847"/>
                  </a:moveTo>
                  <a:lnTo>
                    <a:pt x="365963" y="808139"/>
                  </a:lnTo>
                  <a:lnTo>
                    <a:pt x="366191" y="808139"/>
                  </a:lnTo>
                  <a:lnTo>
                    <a:pt x="366306" y="807847"/>
                  </a:lnTo>
                  <a:close/>
                </a:path>
                <a:path w="465454" h="1140459">
                  <a:moveTo>
                    <a:pt x="366776" y="807440"/>
                  </a:moveTo>
                  <a:lnTo>
                    <a:pt x="366699" y="806869"/>
                  </a:lnTo>
                  <a:lnTo>
                    <a:pt x="366306" y="807847"/>
                  </a:lnTo>
                  <a:lnTo>
                    <a:pt x="366776" y="807440"/>
                  </a:lnTo>
                  <a:close/>
                </a:path>
                <a:path w="465454" h="1140459">
                  <a:moveTo>
                    <a:pt x="366788" y="832269"/>
                  </a:moveTo>
                  <a:lnTo>
                    <a:pt x="366001" y="833539"/>
                  </a:lnTo>
                  <a:lnTo>
                    <a:pt x="365493" y="834809"/>
                  </a:lnTo>
                  <a:lnTo>
                    <a:pt x="365213" y="836079"/>
                  </a:lnTo>
                  <a:lnTo>
                    <a:pt x="366788" y="832269"/>
                  </a:lnTo>
                  <a:close/>
                </a:path>
                <a:path w="465454" h="1140459">
                  <a:moveTo>
                    <a:pt x="367436" y="806869"/>
                  </a:moveTo>
                  <a:lnTo>
                    <a:pt x="366776" y="807440"/>
                  </a:lnTo>
                  <a:lnTo>
                    <a:pt x="366877" y="808139"/>
                  </a:lnTo>
                  <a:lnTo>
                    <a:pt x="367436" y="806869"/>
                  </a:lnTo>
                  <a:close/>
                </a:path>
                <a:path w="465454" h="1140459">
                  <a:moveTo>
                    <a:pt x="368744" y="1121854"/>
                  </a:moveTo>
                  <a:lnTo>
                    <a:pt x="367715" y="1119873"/>
                  </a:lnTo>
                  <a:lnTo>
                    <a:pt x="366928" y="1120813"/>
                  </a:lnTo>
                  <a:lnTo>
                    <a:pt x="364350" y="1121359"/>
                  </a:lnTo>
                  <a:lnTo>
                    <a:pt x="364147" y="1122172"/>
                  </a:lnTo>
                  <a:lnTo>
                    <a:pt x="368744" y="1121854"/>
                  </a:lnTo>
                  <a:close/>
                </a:path>
                <a:path w="465454" h="1140459">
                  <a:moveTo>
                    <a:pt x="375627" y="977379"/>
                  </a:moveTo>
                  <a:lnTo>
                    <a:pt x="373926" y="975309"/>
                  </a:lnTo>
                  <a:lnTo>
                    <a:pt x="373062" y="977595"/>
                  </a:lnTo>
                  <a:lnTo>
                    <a:pt x="375627" y="977379"/>
                  </a:lnTo>
                  <a:close/>
                </a:path>
                <a:path w="465454" h="1140459">
                  <a:moveTo>
                    <a:pt x="376682" y="808139"/>
                  </a:moveTo>
                  <a:lnTo>
                    <a:pt x="375907" y="808139"/>
                  </a:lnTo>
                  <a:lnTo>
                    <a:pt x="375691" y="809117"/>
                  </a:lnTo>
                  <a:lnTo>
                    <a:pt x="376682" y="808139"/>
                  </a:lnTo>
                  <a:close/>
                </a:path>
                <a:path w="465454" h="1140459">
                  <a:moveTo>
                    <a:pt x="379679" y="845820"/>
                  </a:moveTo>
                  <a:lnTo>
                    <a:pt x="379107" y="846175"/>
                  </a:lnTo>
                  <a:lnTo>
                    <a:pt x="379158" y="846340"/>
                  </a:lnTo>
                  <a:lnTo>
                    <a:pt x="379679" y="845820"/>
                  </a:lnTo>
                  <a:close/>
                </a:path>
                <a:path w="465454" h="1140459">
                  <a:moveTo>
                    <a:pt x="381203" y="818299"/>
                  </a:moveTo>
                  <a:lnTo>
                    <a:pt x="379895" y="819569"/>
                  </a:lnTo>
                  <a:lnTo>
                    <a:pt x="379882" y="819696"/>
                  </a:lnTo>
                  <a:lnTo>
                    <a:pt x="381165" y="818489"/>
                  </a:lnTo>
                  <a:lnTo>
                    <a:pt x="381203" y="818299"/>
                  </a:lnTo>
                  <a:close/>
                </a:path>
                <a:path w="465454" h="1140459">
                  <a:moveTo>
                    <a:pt x="381355" y="818299"/>
                  </a:moveTo>
                  <a:lnTo>
                    <a:pt x="381165" y="818489"/>
                  </a:lnTo>
                  <a:lnTo>
                    <a:pt x="380936" y="819569"/>
                  </a:lnTo>
                  <a:lnTo>
                    <a:pt x="381355" y="818299"/>
                  </a:lnTo>
                  <a:close/>
                </a:path>
                <a:path w="465454" h="1140459">
                  <a:moveTo>
                    <a:pt x="382435" y="845172"/>
                  </a:moveTo>
                  <a:lnTo>
                    <a:pt x="380149" y="847509"/>
                  </a:lnTo>
                  <a:lnTo>
                    <a:pt x="381101" y="847509"/>
                  </a:lnTo>
                  <a:lnTo>
                    <a:pt x="382435" y="845172"/>
                  </a:lnTo>
                  <a:close/>
                </a:path>
                <a:path w="465454" h="1140459">
                  <a:moveTo>
                    <a:pt x="382625" y="844969"/>
                  </a:moveTo>
                  <a:lnTo>
                    <a:pt x="382435" y="845172"/>
                  </a:lnTo>
                  <a:lnTo>
                    <a:pt x="382625" y="844969"/>
                  </a:lnTo>
                  <a:close/>
                </a:path>
                <a:path w="465454" h="1140459">
                  <a:moveTo>
                    <a:pt x="384060" y="849261"/>
                  </a:moveTo>
                  <a:lnTo>
                    <a:pt x="382143" y="850049"/>
                  </a:lnTo>
                  <a:lnTo>
                    <a:pt x="383400" y="850049"/>
                  </a:lnTo>
                  <a:lnTo>
                    <a:pt x="384060" y="849261"/>
                  </a:lnTo>
                  <a:close/>
                </a:path>
                <a:path w="465454" h="1140459">
                  <a:moveTo>
                    <a:pt x="386753" y="957186"/>
                  </a:moveTo>
                  <a:lnTo>
                    <a:pt x="385965" y="956348"/>
                  </a:lnTo>
                  <a:lnTo>
                    <a:pt x="385229" y="955484"/>
                  </a:lnTo>
                  <a:lnTo>
                    <a:pt x="384378" y="954684"/>
                  </a:lnTo>
                  <a:lnTo>
                    <a:pt x="384962" y="955294"/>
                  </a:lnTo>
                  <a:lnTo>
                    <a:pt x="385495" y="955929"/>
                  </a:lnTo>
                  <a:lnTo>
                    <a:pt x="386029" y="956576"/>
                  </a:lnTo>
                  <a:lnTo>
                    <a:pt x="386753" y="957186"/>
                  </a:lnTo>
                  <a:close/>
                </a:path>
                <a:path w="465454" h="1140459">
                  <a:moveTo>
                    <a:pt x="389102" y="856399"/>
                  </a:moveTo>
                  <a:lnTo>
                    <a:pt x="388302" y="856399"/>
                  </a:lnTo>
                  <a:lnTo>
                    <a:pt x="387299" y="857669"/>
                  </a:lnTo>
                  <a:lnTo>
                    <a:pt x="389102" y="856399"/>
                  </a:lnTo>
                  <a:close/>
                </a:path>
                <a:path w="465454" h="1140459">
                  <a:moveTo>
                    <a:pt x="389305" y="1105611"/>
                  </a:moveTo>
                  <a:lnTo>
                    <a:pt x="388581" y="1106982"/>
                  </a:lnTo>
                  <a:lnTo>
                    <a:pt x="387565" y="1108252"/>
                  </a:lnTo>
                  <a:lnTo>
                    <a:pt x="386702" y="1109573"/>
                  </a:lnTo>
                  <a:lnTo>
                    <a:pt x="387400" y="1109433"/>
                  </a:lnTo>
                  <a:lnTo>
                    <a:pt x="389305" y="1105611"/>
                  </a:lnTo>
                  <a:close/>
                </a:path>
                <a:path w="465454" h="1140459">
                  <a:moveTo>
                    <a:pt x="389940" y="1108875"/>
                  </a:moveTo>
                  <a:lnTo>
                    <a:pt x="387400" y="1109433"/>
                  </a:lnTo>
                  <a:lnTo>
                    <a:pt x="386549" y="1111110"/>
                  </a:lnTo>
                  <a:lnTo>
                    <a:pt x="389763" y="1109433"/>
                  </a:lnTo>
                  <a:lnTo>
                    <a:pt x="389940" y="1108875"/>
                  </a:lnTo>
                  <a:close/>
                </a:path>
                <a:path w="465454" h="1140459">
                  <a:moveTo>
                    <a:pt x="390715" y="853859"/>
                  </a:moveTo>
                  <a:lnTo>
                    <a:pt x="390118" y="853859"/>
                  </a:lnTo>
                  <a:lnTo>
                    <a:pt x="388912" y="855129"/>
                  </a:lnTo>
                  <a:lnTo>
                    <a:pt x="390715" y="853859"/>
                  </a:lnTo>
                  <a:close/>
                </a:path>
                <a:path w="465454" h="1140459">
                  <a:moveTo>
                    <a:pt x="390728" y="853224"/>
                  </a:moveTo>
                  <a:lnTo>
                    <a:pt x="389547" y="853859"/>
                  </a:lnTo>
                  <a:lnTo>
                    <a:pt x="390118" y="853859"/>
                  </a:lnTo>
                  <a:lnTo>
                    <a:pt x="390728" y="853224"/>
                  </a:lnTo>
                  <a:close/>
                </a:path>
                <a:path w="465454" h="1140459">
                  <a:moveTo>
                    <a:pt x="394843" y="1106766"/>
                  </a:moveTo>
                  <a:lnTo>
                    <a:pt x="389763" y="1109433"/>
                  </a:lnTo>
                  <a:lnTo>
                    <a:pt x="389293" y="1110945"/>
                  </a:lnTo>
                  <a:lnTo>
                    <a:pt x="394843" y="1106766"/>
                  </a:lnTo>
                  <a:close/>
                </a:path>
                <a:path w="465454" h="1140459">
                  <a:moveTo>
                    <a:pt x="395262" y="988148"/>
                  </a:moveTo>
                  <a:lnTo>
                    <a:pt x="393636" y="988504"/>
                  </a:lnTo>
                  <a:lnTo>
                    <a:pt x="395262" y="988237"/>
                  </a:lnTo>
                  <a:close/>
                </a:path>
                <a:path w="465454" h="1140459">
                  <a:moveTo>
                    <a:pt x="396265" y="987933"/>
                  </a:moveTo>
                  <a:lnTo>
                    <a:pt x="395287" y="986180"/>
                  </a:lnTo>
                  <a:lnTo>
                    <a:pt x="395262" y="988148"/>
                  </a:lnTo>
                  <a:lnTo>
                    <a:pt x="396265" y="987933"/>
                  </a:lnTo>
                  <a:close/>
                </a:path>
                <a:path w="465454" h="1140459">
                  <a:moveTo>
                    <a:pt x="397675" y="1093050"/>
                  </a:moveTo>
                  <a:lnTo>
                    <a:pt x="397090" y="1091196"/>
                  </a:lnTo>
                  <a:lnTo>
                    <a:pt x="396938" y="1090777"/>
                  </a:lnTo>
                  <a:lnTo>
                    <a:pt x="395490" y="1092327"/>
                  </a:lnTo>
                  <a:lnTo>
                    <a:pt x="395351" y="1094930"/>
                  </a:lnTo>
                  <a:lnTo>
                    <a:pt x="397090" y="1092758"/>
                  </a:lnTo>
                  <a:lnTo>
                    <a:pt x="397675" y="1093050"/>
                  </a:lnTo>
                  <a:close/>
                </a:path>
                <a:path w="465454" h="1140459">
                  <a:moveTo>
                    <a:pt x="400380" y="866457"/>
                  </a:moveTo>
                  <a:lnTo>
                    <a:pt x="400037" y="866559"/>
                  </a:lnTo>
                  <a:lnTo>
                    <a:pt x="400304" y="866559"/>
                  </a:lnTo>
                  <a:close/>
                </a:path>
                <a:path w="465454" h="1140459">
                  <a:moveTo>
                    <a:pt x="402640" y="830986"/>
                  </a:moveTo>
                  <a:lnTo>
                    <a:pt x="401459" y="831075"/>
                  </a:lnTo>
                  <a:lnTo>
                    <a:pt x="401574" y="831456"/>
                  </a:lnTo>
                  <a:lnTo>
                    <a:pt x="402640" y="830986"/>
                  </a:lnTo>
                  <a:close/>
                </a:path>
                <a:path w="465454" h="1140459">
                  <a:moveTo>
                    <a:pt x="421208" y="909777"/>
                  </a:moveTo>
                  <a:close/>
                </a:path>
                <a:path w="465454" h="1140459">
                  <a:moveTo>
                    <a:pt x="421259" y="905116"/>
                  </a:moveTo>
                  <a:lnTo>
                    <a:pt x="421055" y="905179"/>
                  </a:lnTo>
                  <a:lnTo>
                    <a:pt x="420865" y="905230"/>
                  </a:lnTo>
                  <a:lnTo>
                    <a:pt x="420547" y="905344"/>
                  </a:lnTo>
                  <a:lnTo>
                    <a:pt x="419646" y="906462"/>
                  </a:lnTo>
                  <a:lnTo>
                    <a:pt x="420509" y="905865"/>
                  </a:lnTo>
                  <a:lnTo>
                    <a:pt x="420992" y="905446"/>
                  </a:lnTo>
                  <a:lnTo>
                    <a:pt x="421259" y="905116"/>
                  </a:lnTo>
                  <a:close/>
                </a:path>
                <a:path w="465454" h="1140459">
                  <a:moveTo>
                    <a:pt x="425665" y="863053"/>
                  </a:moveTo>
                  <a:lnTo>
                    <a:pt x="423989" y="864984"/>
                  </a:lnTo>
                  <a:lnTo>
                    <a:pt x="424738" y="864755"/>
                  </a:lnTo>
                  <a:lnTo>
                    <a:pt x="425665" y="863053"/>
                  </a:lnTo>
                  <a:close/>
                </a:path>
                <a:path w="465454" h="1140459">
                  <a:moveTo>
                    <a:pt x="427062" y="918425"/>
                  </a:moveTo>
                  <a:lnTo>
                    <a:pt x="426694" y="918235"/>
                  </a:lnTo>
                  <a:lnTo>
                    <a:pt x="426364" y="918629"/>
                  </a:lnTo>
                  <a:lnTo>
                    <a:pt x="427062" y="918425"/>
                  </a:lnTo>
                  <a:close/>
                </a:path>
                <a:path w="465454" h="1140459">
                  <a:moveTo>
                    <a:pt x="432650" y="877544"/>
                  </a:moveTo>
                  <a:lnTo>
                    <a:pt x="431101" y="878090"/>
                  </a:lnTo>
                  <a:lnTo>
                    <a:pt x="431114" y="878560"/>
                  </a:lnTo>
                  <a:lnTo>
                    <a:pt x="430225" y="879563"/>
                  </a:lnTo>
                  <a:lnTo>
                    <a:pt x="430695" y="879538"/>
                  </a:lnTo>
                  <a:lnTo>
                    <a:pt x="432015" y="878535"/>
                  </a:lnTo>
                  <a:lnTo>
                    <a:pt x="432650" y="877544"/>
                  </a:lnTo>
                  <a:close/>
                </a:path>
                <a:path w="465454" h="1140459">
                  <a:moveTo>
                    <a:pt x="433019" y="884339"/>
                  </a:moveTo>
                  <a:lnTo>
                    <a:pt x="432473" y="884339"/>
                  </a:lnTo>
                  <a:lnTo>
                    <a:pt x="429298" y="886879"/>
                  </a:lnTo>
                  <a:lnTo>
                    <a:pt x="431774" y="885609"/>
                  </a:lnTo>
                  <a:lnTo>
                    <a:pt x="430745" y="886879"/>
                  </a:lnTo>
                  <a:lnTo>
                    <a:pt x="431888" y="885609"/>
                  </a:lnTo>
                  <a:lnTo>
                    <a:pt x="433019" y="884339"/>
                  </a:lnTo>
                  <a:close/>
                </a:path>
                <a:path w="465454" h="1140459">
                  <a:moveTo>
                    <a:pt x="435686" y="886879"/>
                  </a:moveTo>
                  <a:lnTo>
                    <a:pt x="434784" y="886879"/>
                  </a:lnTo>
                  <a:lnTo>
                    <a:pt x="434797" y="887209"/>
                  </a:lnTo>
                  <a:lnTo>
                    <a:pt x="435686" y="886879"/>
                  </a:lnTo>
                  <a:close/>
                </a:path>
                <a:path w="465454" h="1140459">
                  <a:moveTo>
                    <a:pt x="437045" y="932992"/>
                  </a:moveTo>
                  <a:lnTo>
                    <a:pt x="434492" y="933869"/>
                  </a:lnTo>
                  <a:lnTo>
                    <a:pt x="435864" y="933869"/>
                  </a:lnTo>
                  <a:lnTo>
                    <a:pt x="437045" y="932992"/>
                  </a:lnTo>
                  <a:close/>
                </a:path>
                <a:path w="465454" h="1140459">
                  <a:moveTo>
                    <a:pt x="437591" y="932802"/>
                  </a:moveTo>
                  <a:lnTo>
                    <a:pt x="437565" y="932599"/>
                  </a:lnTo>
                  <a:lnTo>
                    <a:pt x="437045" y="932992"/>
                  </a:lnTo>
                  <a:lnTo>
                    <a:pt x="437591" y="932802"/>
                  </a:lnTo>
                  <a:close/>
                </a:path>
                <a:path w="465454" h="1140459">
                  <a:moveTo>
                    <a:pt x="439648" y="894473"/>
                  </a:moveTo>
                  <a:lnTo>
                    <a:pt x="439470" y="894613"/>
                  </a:lnTo>
                  <a:lnTo>
                    <a:pt x="439343" y="894715"/>
                  </a:lnTo>
                  <a:lnTo>
                    <a:pt x="439178" y="894842"/>
                  </a:lnTo>
                  <a:lnTo>
                    <a:pt x="439407" y="894943"/>
                  </a:lnTo>
                  <a:lnTo>
                    <a:pt x="439648" y="894473"/>
                  </a:lnTo>
                  <a:close/>
                </a:path>
                <a:path w="465454" h="1140459">
                  <a:moveTo>
                    <a:pt x="440702" y="945159"/>
                  </a:moveTo>
                  <a:lnTo>
                    <a:pt x="440575" y="945019"/>
                  </a:lnTo>
                  <a:lnTo>
                    <a:pt x="440296" y="945299"/>
                  </a:lnTo>
                  <a:lnTo>
                    <a:pt x="440702" y="945159"/>
                  </a:lnTo>
                  <a:close/>
                </a:path>
                <a:path w="465454" h="1140459">
                  <a:moveTo>
                    <a:pt x="442188" y="935393"/>
                  </a:moveTo>
                  <a:lnTo>
                    <a:pt x="441083" y="935393"/>
                  </a:lnTo>
                  <a:lnTo>
                    <a:pt x="440702" y="935342"/>
                  </a:lnTo>
                  <a:lnTo>
                    <a:pt x="440588" y="935659"/>
                  </a:lnTo>
                  <a:lnTo>
                    <a:pt x="440588" y="935875"/>
                  </a:lnTo>
                  <a:lnTo>
                    <a:pt x="442188" y="935393"/>
                  </a:lnTo>
                  <a:close/>
                </a:path>
                <a:path w="465454" h="1140459">
                  <a:moveTo>
                    <a:pt x="442658" y="899744"/>
                  </a:moveTo>
                  <a:lnTo>
                    <a:pt x="442468" y="899871"/>
                  </a:lnTo>
                  <a:lnTo>
                    <a:pt x="442328" y="900099"/>
                  </a:lnTo>
                  <a:lnTo>
                    <a:pt x="442658" y="899744"/>
                  </a:lnTo>
                  <a:close/>
                </a:path>
                <a:path w="465454" h="1140459">
                  <a:moveTo>
                    <a:pt x="442671" y="940219"/>
                  </a:moveTo>
                  <a:lnTo>
                    <a:pt x="441185" y="940219"/>
                  </a:lnTo>
                  <a:lnTo>
                    <a:pt x="442048" y="939660"/>
                  </a:lnTo>
                  <a:lnTo>
                    <a:pt x="441680" y="939787"/>
                  </a:lnTo>
                  <a:lnTo>
                    <a:pt x="440791" y="940219"/>
                  </a:lnTo>
                  <a:lnTo>
                    <a:pt x="440575" y="941489"/>
                  </a:lnTo>
                  <a:lnTo>
                    <a:pt x="442620" y="940422"/>
                  </a:lnTo>
                  <a:lnTo>
                    <a:pt x="442671" y="940219"/>
                  </a:lnTo>
                  <a:close/>
                </a:path>
                <a:path w="465454" h="1140459">
                  <a:moveTo>
                    <a:pt x="442810" y="899655"/>
                  </a:moveTo>
                  <a:lnTo>
                    <a:pt x="442353" y="899629"/>
                  </a:lnTo>
                  <a:lnTo>
                    <a:pt x="442061" y="899845"/>
                  </a:lnTo>
                  <a:lnTo>
                    <a:pt x="442468" y="899744"/>
                  </a:lnTo>
                  <a:lnTo>
                    <a:pt x="442658" y="899744"/>
                  </a:lnTo>
                  <a:lnTo>
                    <a:pt x="442810" y="899655"/>
                  </a:lnTo>
                  <a:close/>
                </a:path>
                <a:path w="465454" h="1140459">
                  <a:moveTo>
                    <a:pt x="442849" y="942759"/>
                  </a:moveTo>
                  <a:lnTo>
                    <a:pt x="439750" y="944029"/>
                  </a:lnTo>
                  <a:lnTo>
                    <a:pt x="440575" y="945019"/>
                  </a:lnTo>
                  <a:lnTo>
                    <a:pt x="442849" y="942759"/>
                  </a:lnTo>
                  <a:close/>
                </a:path>
                <a:path w="465454" h="1140459">
                  <a:moveTo>
                    <a:pt x="443585" y="894384"/>
                  </a:moveTo>
                  <a:lnTo>
                    <a:pt x="442468" y="894334"/>
                  </a:lnTo>
                  <a:lnTo>
                    <a:pt x="439572" y="895921"/>
                  </a:lnTo>
                  <a:lnTo>
                    <a:pt x="440232" y="895934"/>
                  </a:lnTo>
                  <a:lnTo>
                    <a:pt x="443585" y="894384"/>
                  </a:lnTo>
                  <a:close/>
                </a:path>
                <a:path w="465454" h="1140459">
                  <a:moveTo>
                    <a:pt x="444741" y="902119"/>
                  </a:moveTo>
                  <a:lnTo>
                    <a:pt x="444601" y="901014"/>
                  </a:lnTo>
                  <a:lnTo>
                    <a:pt x="443458" y="902119"/>
                  </a:lnTo>
                  <a:lnTo>
                    <a:pt x="444741" y="902119"/>
                  </a:lnTo>
                  <a:close/>
                </a:path>
                <a:path w="465454" h="1140459">
                  <a:moveTo>
                    <a:pt x="444766" y="900849"/>
                  </a:moveTo>
                  <a:lnTo>
                    <a:pt x="444576" y="900849"/>
                  </a:lnTo>
                  <a:lnTo>
                    <a:pt x="444601" y="901014"/>
                  </a:lnTo>
                  <a:lnTo>
                    <a:pt x="444766" y="900849"/>
                  </a:lnTo>
                  <a:close/>
                </a:path>
                <a:path w="465454" h="1140459">
                  <a:moveTo>
                    <a:pt x="445922" y="980313"/>
                  </a:moveTo>
                  <a:lnTo>
                    <a:pt x="445681" y="980186"/>
                  </a:lnTo>
                  <a:lnTo>
                    <a:pt x="445300" y="980300"/>
                  </a:lnTo>
                  <a:lnTo>
                    <a:pt x="445922" y="980313"/>
                  </a:lnTo>
                  <a:close/>
                </a:path>
                <a:path w="465454" h="1140459">
                  <a:moveTo>
                    <a:pt x="446887" y="980325"/>
                  </a:moveTo>
                  <a:lnTo>
                    <a:pt x="445922" y="980313"/>
                  </a:lnTo>
                  <a:lnTo>
                    <a:pt x="446049" y="980376"/>
                  </a:lnTo>
                  <a:lnTo>
                    <a:pt x="446887" y="980325"/>
                  </a:lnTo>
                  <a:close/>
                </a:path>
                <a:path w="465454" h="1140459">
                  <a:moveTo>
                    <a:pt x="447357" y="984681"/>
                  </a:moveTo>
                  <a:lnTo>
                    <a:pt x="446989" y="984542"/>
                  </a:lnTo>
                  <a:lnTo>
                    <a:pt x="446887" y="984694"/>
                  </a:lnTo>
                  <a:lnTo>
                    <a:pt x="447078" y="984694"/>
                  </a:lnTo>
                  <a:lnTo>
                    <a:pt x="447230" y="984694"/>
                  </a:lnTo>
                  <a:lnTo>
                    <a:pt x="447357" y="984681"/>
                  </a:lnTo>
                  <a:close/>
                </a:path>
                <a:path w="465454" h="1140459">
                  <a:moveTo>
                    <a:pt x="447382" y="981519"/>
                  </a:moveTo>
                  <a:lnTo>
                    <a:pt x="447294" y="981341"/>
                  </a:lnTo>
                  <a:lnTo>
                    <a:pt x="447255" y="981468"/>
                  </a:lnTo>
                  <a:lnTo>
                    <a:pt x="447382" y="981519"/>
                  </a:lnTo>
                  <a:close/>
                </a:path>
                <a:path w="465454" h="1140459">
                  <a:moveTo>
                    <a:pt x="447509" y="904659"/>
                  </a:moveTo>
                  <a:lnTo>
                    <a:pt x="446112" y="905929"/>
                  </a:lnTo>
                  <a:lnTo>
                    <a:pt x="446417" y="905929"/>
                  </a:lnTo>
                  <a:lnTo>
                    <a:pt x="447509" y="904659"/>
                  </a:lnTo>
                  <a:close/>
                </a:path>
                <a:path w="465454" h="1140459">
                  <a:moveTo>
                    <a:pt x="447687" y="963269"/>
                  </a:moveTo>
                  <a:lnTo>
                    <a:pt x="447446" y="963333"/>
                  </a:lnTo>
                  <a:lnTo>
                    <a:pt x="447167" y="963409"/>
                  </a:lnTo>
                  <a:lnTo>
                    <a:pt x="446976" y="963523"/>
                  </a:lnTo>
                  <a:lnTo>
                    <a:pt x="447154" y="963485"/>
                  </a:lnTo>
                  <a:lnTo>
                    <a:pt x="447421" y="963383"/>
                  </a:lnTo>
                  <a:lnTo>
                    <a:pt x="447687" y="963269"/>
                  </a:lnTo>
                  <a:close/>
                </a:path>
                <a:path w="465454" h="1140459">
                  <a:moveTo>
                    <a:pt x="447725" y="984821"/>
                  </a:moveTo>
                  <a:lnTo>
                    <a:pt x="447687" y="984681"/>
                  </a:lnTo>
                  <a:lnTo>
                    <a:pt x="447357" y="984681"/>
                  </a:lnTo>
                  <a:lnTo>
                    <a:pt x="447725" y="984821"/>
                  </a:lnTo>
                  <a:close/>
                </a:path>
                <a:path w="465454" h="1140459">
                  <a:moveTo>
                    <a:pt x="447738" y="967460"/>
                  </a:moveTo>
                  <a:lnTo>
                    <a:pt x="446786" y="968209"/>
                  </a:lnTo>
                  <a:lnTo>
                    <a:pt x="447332" y="967867"/>
                  </a:lnTo>
                  <a:lnTo>
                    <a:pt x="447573" y="967638"/>
                  </a:lnTo>
                  <a:lnTo>
                    <a:pt x="447738" y="967460"/>
                  </a:lnTo>
                  <a:close/>
                </a:path>
                <a:path w="465454" h="1140459">
                  <a:moveTo>
                    <a:pt x="447941" y="981938"/>
                  </a:moveTo>
                  <a:lnTo>
                    <a:pt x="447649" y="981773"/>
                  </a:lnTo>
                  <a:lnTo>
                    <a:pt x="447014" y="981722"/>
                  </a:lnTo>
                  <a:lnTo>
                    <a:pt x="447192" y="981824"/>
                  </a:lnTo>
                  <a:lnTo>
                    <a:pt x="447522" y="981887"/>
                  </a:lnTo>
                  <a:lnTo>
                    <a:pt x="447941" y="981938"/>
                  </a:lnTo>
                  <a:close/>
                </a:path>
                <a:path w="465454" h="1140459">
                  <a:moveTo>
                    <a:pt x="447967" y="980262"/>
                  </a:moveTo>
                  <a:lnTo>
                    <a:pt x="447459" y="980287"/>
                  </a:lnTo>
                  <a:lnTo>
                    <a:pt x="447128" y="980300"/>
                  </a:lnTo>
                  <a:lnTo>
                    <a:pt x="446887" y="980325"/>
                  </a:lnTo>
                  <a:lnTo>
                    <a:pt x="447967" y="980262"/>
                  </a:lnTo>
                  <a:close/>
                </a:path>
                <a:path w="465454" h="1140459">
                  <a:moveTo>
                    <a:pt x="448487" y="985113"/>
                  </a:moveTo>
                  <a:lnTo>
                    <a:pt x="447725" y="984821"/>
                  </a:lnTo>
                  <a:lnTo>
                    <a:pt x="447725" y="984948"/>
                  </a:lnTo>
                  <a:lnTo>
                    <a:pt x="447649" y="985100"/>
                  </a:lnTo>
                  <a:lnTo>
                    <a:pt x="448487" y="985113"/>
                  </a:lnTo>
                  <a:close/>
                </a:path>
                <a:path w="465454" h="1140459">
                  <a:moveTo>
                    <a:pt x="448627" y="903884"/>
                  </a:moveTo>
                  <a:lnTo>
                    <a:pt x="448170" y="904113"/>
                  </a:lnTo>
                  <a:lnTo>
                    <a:pt x="447827" y="904328"/>
                  </a:lnTo>
                  <a:lnTo>
                    <a:pt x="447509" y="904544"/>
                  </a:lnTo>
                  <a:lnTo>
                    <a:pt x="447789" y="904417"/>
                  </a:lnTo>
                  <a:lnTo>
                    <a:pt x="448106" y="904240"/>
                  </a:lnTo>
                  <a:lnTo>
                    <a:pt x="448627" y="903884"/>
                  </a:lnTo>
                  <a:close/>
                </a:path>
                <a:path w="465454" h="1140459">
                  <a:moveTo>
                    <a:pt x="448640" y="981557"/>
                  </a:moveTo>
                  <a:lnTo>
                    <a:pt x="447916" y="981608"/>
                  </a:lnTo>
                  <a:lnTo>
                    <a:pt x="447548" y="981583"/>
                  </a:lnTo>
                  <a:lnTo>
                    <a:pt x="447382" y="981519"/>
                  </a:lnTo>
                  <a:lnTo>
                    <a:pt x="447560" y="981697"/>
                  </a:lnTo>
                  <a:lnTo>
                    <a:pt x="447992" y="981671"/>
                  </a:lnTo>
                  <a:lnTo>
                    <a:pt x="448398" y="981621"/>
                  </a:lnTo>
                  <a:lnTo>
                    <a:pt x="448640" y="981557"/>
                  </a:lnTo>
                  <a:close/>
                </a:path>
                <a:path w="465454" h="1140459">
                  <a:moveTo>
                    <a:pt x="449364" y="979119"/>
                  </a:moveTo>
                  <a:lnTo>
                    <a:pt x="447548" y="979030"/>
                  </a:lnTo>
                  <a:lnTo>
                    <a:pt x="447319" y="979360"/>
                  </a:lnTo>
                  <a:lnTo>
                    <a:pt x="445338" y="980020"/>
                  </a:lnTo>
                  <a:lnTo>
                    <a:pt x="445681" y="980186"/>
                  </a:lnTo>
                  <a:lnTo>
                    <a:pt x="449364" y="979119"/>
                  </a:lnTo>
                  <a:close/>
                </a:path>
                <a:path w="465454" h="1140459">
                  <a:moveTo>
                    <a:pt x="449440" y="915809"/>
                  </a:moveTo>
                  <a:lnTo>
                    <a:pt x="449237" y="916012"/>
                  </a:lnTo>
                  <a:lnTo>
                    <a:pt x="449173" y="916139"/>
                  </a:lnTo>
                  <a:lnTo>
                    <a:pt x="449440" y="915809"/>
                  </a:lnTo>
                  <a:close/>
                </a:path>
                <a:path w="465454" h="1140459">
                  <a:moveTo>
                    <a:pt x="452513" y="988085"/>
                  </a:moveTo>
                  <a:lnTo>
                    <a:pt x="452056" y="987780"/>
                  </a:lnTo>
                  <a:lnTo>
                    <a:pt x="448576" y="987780"/>
                  </a:lnTo>
                  <a:lnTo>
                    <a:pt x="449567" y="988225"/>
                  </a:lnTo>
                  <a:lnTo>
                    <a:pt x="450469" y="988288"/>
                  </a:lnTo>
                  <a:lnTo>
                    <a:pt x="452513" y="988085"/>
                  </a:lnTo>
                  <a:close/>
                </a:path>
                <a:path w="465454" h="1140459">
                  <a:moveTo>
                    <a:pt x="453097" y="930249"/>
                  </a:moveTo>
                  <a:lnTo>
                    <a:pt x="452843" y="930186"/>
                  </a:lnTo>
                  <a:lnTo>
                    <a:pt x="452589" y="930135"/>
                  </a:lnTo>
                  <a:lnTo>
                    <a:pt x="452323" y="930249"/>
                  </a:lnTo>
                  <a:lnTo>
                    <a:pt x="452450" y="930376"/>
                  </a:lnTo>
                  <a:lnTo>
                    <a:pt x="452793" y="930338"/>
                  </a:lnTo>
                  <a:lnTo>
                    <a:pt x="453097" y="930249"/>
                  </a:lnTo>
                  <a:close/>
                </a:path>
                <a:path w="465454" h="1140459">
                  <a:moveTo>
                    <a:pt x="453923" y="911009"/>
                  </a:moveTo>
                  <a:lnTo>
                    <a:pt x="451675" y="909739"/>
                  </a:lnTo>
                  <a:lnTo>
                    <a:pt x="449465" y="911009"/>
                  </a:lnTo>
                  <a:lnTo>
                    <a:pt x="447522" y="911009"/>
                  </a:lnTo>
                  <a:lnTo>
                    <a:pt x="449656" y="912202"/>
                  </a:lnTo>
                  <a:lnTo>
                    <a:pt x="453923" y="911009"/>
                  </a:lnTo>
                  <a:close/>
                </a:path>
                <a:path w="465454" h="1140459">
                  <a:moveTo>
                    <a:pt x="454926" y="917359"/>
                  </a:moveTo>
                  <a:lnTo>
                    <a:pt x="454825" y="916457"/>
                  </a:lnTo>
                  <a:lnTo>
                    <a:pt x="453821" y="917359"/>
                  </a:lnTo>
                  <a:lnTo>
                    <a:pt x="454926" y="917359"/>
                  </a:lnTo>
                  <a:close/>
                </a:path>
                <a:path w="465454" h="1140459">
                  <a:moveTo>
                    <a:pt x="455079" y="925537"/>
                  </a:moveTo>
                  <a:lnTo>
                    <a:pt x="454825" y="925576"/>
                  </a:lnTo>
                  <a:lnTo>
                    <a:pt x="454723" y="925766"/>
                  </a:lnTo>
                  <a:lnTo>
                    <a:pt x="454952" y="925664"/>
                  </a:lnTo>
                  <a:lnTo>
                    <a:pt x="455079" y="925537"/>
                  </a:lnTo>
                  <a:close/>
                </a:path>
                <a:path w="465454" h="1140459">
                  <a:moveTo>
                    <a:pt x="455231" y="916089"/>
                  </a:moveTo>
                  <a:lnTo>
                    <a:pt x="454787" y="916089"/>
                  </a:lnTo>
                  <a:lnTo>
                    <a:pt x="454825" y="916457"/>
                  </a:lnTo>
                  <a:lnTo>
                    <a:pt x="455231" y="916089"/>
                  </a:lnTo>
                  <a:close/>
                </a:path>
                <a:path w="465454" h="1140459">
                  <a:moveTo>
                    <a:pt x="455396" y="930059"/>
                  </a:moveTo>
                  <a:lnTo>
                    <a:pt x="454190" y="931329"/>
                  </a:lnTo>
                  <a:lnTo>
                    <a:pt x="455396" y="930059"/>
                  </a:lnTo>
                  <a:close/>
                </a:path>
                <a:path w="465454" h="1140459">
                  <a:moveTo>
                    <a:pt x="455739" y="951572"/>
                  </a:moveTo>
                  <a:lnTo>
                    <a:pt x="455612" y="951623"/>
                  </a:lnTo>
                  <a:lnTo>
                    <a:pt x="455358" y="951738"/>
                  </a:lnTo>
                  <a:lnTo>
                    <a:pt x="455561" y="951661"/>
                  </a:lnTo>
                  <a:lnTo>
                    <a:pt x="455739" y="951572"/>
                  </a:lnTo>
                  <a:close/>
                </a:path>
                <a:path w="465454" h="1140459">
                  <a:moveTo>
                    <a:pt x="455752" y="985507"/>
                  </a:moveTo>
                  <a:lnTo>
                    <a:pt x="454050" y="985240"/>
                  </a:lnTo>
                  <a:lnTo>
                    <a:pt x="451065" y="985024"/>
                  </a:lnTo>
                  <a:lnTo>
                    <a:pt x="447916" y="985532"/>
                  </a:lnTo>
                  <a:lnTo>
                    <a:pt x="451256" y="985659"/>
                  </a:lnTo>
                  <a:lnTo>
                    <a:pt x="449884" y="985850"/>
                  </a:lnTo>
                  <a:lnTo>
                    <a:pt x="453885" y="985964"/>
                  </a:lnTo>
                  <a:lnTo>
                    <a:pt x="454304" y="986282"/>
                  </a:lnTo>
                  <a:lnTo>
                    <a:pt x="452818" y="986637"/>
                  </a:lnTo>
                  <a:lnTo>
                    <a:pt x="451548" y="986675"/>
                  </a:lnTo>
                  <a:lnTo>
                    <a:pt x="452450" y="986739"/>
                  </a:lnTo>
                  <a:lnTo>
                    <a:pt x="450837" y="987259"/>
                  </a:lnTo>
                  <a:lnTo>
                    <a:pt x="453021" y="987272"/>
                  </a:lnTo>
                  <a:lnTo>
                    <a:pt x="455663" y="986650"/>
                  </a:lnTo>
                  <a:lnTo>
                    <a:pt x="455714" y="986078"/>
                  </a:lnTo>
                  <a:lnTo>
                    <a:pt x="453453" y="985659"/>
                  </a:lnTo>
                  <a:lnTo>
                    <a:pt x="454202" y="985481"/>
                  </a:lnTo>
                  <a:lnTo>
                    <a:pt x="455104" y="985532"/>
                  </a:lnTo>
                  <a:lnTo>
                    <a:pt x="455752" y="985507"/>
                  </a:lnTo>
                  <a:close/>
                </a:path>
                <a:path w="465454" h="1140459">
                  <a:moveTo>
                    <a:pt x="455980" y="935139"/>
                  </a:moveTo>
                  <a:lnTo>
                    <a:pt x="455206" y="935139"/>
                  </a:lnTo>
                  <a:lnTo>
                    <a:pt x="453136" y="936371"/>
                  </a:lnTo>
                  <a:lnTo>
                    <a:pt x="455980" y="935139"/>
                  </a:lnTo>
                  <a:close/>
                </a:path>
                <a:path w="465454" h="1140459">
                  <a:moveTo>
                    <a:pt x="456095" y="951268"/>
                  </a:moveTo>
                  <a:lnTo>
                    <a:pt x="455739" y="951572"/>
                  </a:lnTo>
                  <a:lnTo>
                    <a:pt x="455942" y="951471"/>
                  </a:lnTo>
                  <a:lnTo>
                    <a:pt x="456095" y="951268"/>
                  </a:lnTo>
                  <a:close/>
                </a:path>
                <a:path w="465454" h="1140459">
                  <a:moveTo>
                    <a:pt x="457009" y="950480"/>
                  </a:moveTo>
                  <a:lnTo>
                    <a:pt x="455904" y="950683"/>
                  </a:lnTo>
                  <a:lnTo>
                    <a:pt x="456272" y="950950"/>
                  </a:lnTo>
                  <a:lnTo>
                    <a:pt x="456095" y="951268"/>
                  </a:lnTo>
                  <a:lnTo>
                    <a:pt x="457009" y="950480"/>
                  </a:lnTo>
                  <a:close/>
                </a:path>
                <a:path w="465454" h="1140459">
                  <a:moveTo>
                    <a:pt x="457136" y="973239"/>
                  </a:moveTo>
                  <a:lnTo>
                    <a:pt x="456730" y="972515"/>
                  </a:lnTo>
                  <a:lnTo>
                    <a:pt x="456272" y="972629"/>
                  </a:lnTo>
                  <a:lnTo>
                    <a:pt x="457136" y="973239"/>
                  </a:lnTo>
                  <a:close/>
                </a:path>
                <a:path w="465454" h="1140459">
                  <a:moveTo>
                    <a:pt x="457339" y="933869"/>
                  </a:moveTo>
                  <a:lnTo>
                    <a:pt x="454863" y="935139"/>
                  </a:lnTo>
                  <a:lnTo>
                    <a:pt x="455206" y="935139"/>
                  </a:lnTo>
                  <a:lnTo>
                    <a:pt x="457339" y="933869"/>
                  </a:lnTo>
                  <a:close/>
                </a:path>
                <a:path w="465454" h="1140459">
                  <a:moveTo>
                    <a:pt x="458127" y="921169"/>
                  </a:moveTo>
                  <a:lnTo>
                    <a:pt x="457466" y="919899"/>
                  </a:lnTo>
                  <a:lnTo>
                    <a:pt x="457314" y="919899"/>
                  </a:lnTo>
                  <a:lnTo>
                    <a:pt x="457111" y="920013"/>
                  </a:lnTo>
                  <a:lnTo>
                    <a:pt x="458127" y="921169"/>
                  </a:lnTo>
                  <a:close/>
                </a:path>
                <a:path w="465454" h="1140459">
                  <a:moveTo>
                    <a:pt x="458673" y="942797"/>
                  </a:moveTo>
                  <a:lnTo>
                    <a:pt x="458177" y="942441"/>
                  </a:lnTo>
                  <a:lnTo>
                    <a:pt x="457669" y="943038"/>
                  </a:lnTo>
                  <a:lnTo>
                    <a:pt x="458673" y="942797"/>
                  </a:lnTo>
                  <a:close/>
                </a:path>
                <a:path w="465454" h="1140459">
                  <a:moveTo>
                    <a:pt x="458901" y="971969"/>
                  </a:moveTo>
                  <a:lnTo>
                    <a:pt x="456438" y="971969"/>
                  </a:lnTo>
                  <a:lnTo>
                    <a:pt x="456730" y="972515"/>
                  </a:lnTo>
                  <a:lnTo>
                    <a:pt x="458901" y="971969"/>
                  </a:lnTo>
                  <a:close/>
                </a:path>
                <a:path w="465454" h="1140459">
                  <a:moveTo>
                    <a:pt x="459320" y="979589"/>
                  </a:moveTo>
                  <a:lnTo>
                    <a:pt x="455637" y="980859"/>
                  </a:lnTo>
                  <a:lnTo>
                    <a:pt x="457225" y="980859"/>
                  </a:lnTo>
                  <a:lnTo>
                    <a:pt x="459320" y="979589"/>
                  </a:lnTo>
                  <a:close/>
                </a:path>
                <a:path w="465454" h="1140459">
                  <a:moveTo>
                    <a:pt x="459460" y="934593"/>
                  </a:moveTo>
                  <a:lnTo>
                    <a:pt x="458304" y="934097"/>
                  </a:lnTo>
                  <a:lnTo>
                    <a:pt x="459028" y="934491"/>
                  </a:lnTo>
                  <a:lnTo>
                    <a:pt x="459460" y="934593"/>
                  </a:lnTo>
                  <a:close/>
                </a:path>
                <a:path w="465454" h="1140459">
                  <a:moveTo>
                    <a:pt x="459955" y="972019"/>
                  </a:moveTo>
                  <a:lnTo>
                    <a:pt x="459282" y="973251"/>
                  </a:lnTo>
                  <a:lnTo>
                    <a:pt x="459790" y="973086"/>
                  </a:lnTo>
                  <a:lnTo>
                    <a:pt x="459955" y="972019"/>
                  </a:lnTo>
                  <a:close/>
                </a:path>
                <a:path w="465454" h="1140459">
                  <a:moveTo>
                    <a:pt x="460451" y="952919"/>
                  </a:moveTo>
                  <a:lnTo>
                    <a:pt x="457428" y="954189"/>
                  </a:lnTo>
                  <a:lnTo>
                    <a:pt x="459117" y="954189"/>
                  </a:lnTo>
                  <a:lnTo>
                    <a:pt x="460451" y="952919"/>
                  </a:lnTo>
                  <a:close/>
                </a:path>
                <a:path w="465454" h="1140459">
                  <a:moveTo>
                    <a:pt x="461949" y="972578"/>
                  </a:moveTo>
                  <a:lnTo>
                    <a:pt x="461860" y="972451"/>
                  </a:lnTo>
                  <a:lnTo>
                    <a:pt x="459790" y="973086"/>
                  </a:lnTo>
                  <a:lnTo>
                    <a:pt x="459727" y="973543"/>
                  </a:lnTo>
                  <a:lnTo>
                    <a:pt x="461949" y="972578"/>
                  </a:lnTo>
                  <a:close/>
                </a:path>
                <a:path w="465454" h="1140459">
                  <a:moveTo>
                    <a:pt x="462241" y="978319"/>
                  </a:moveTo>
                  <a:lnTo>
                    <a:pt x="460425" y="978319"/>
                  </a:lnTo>
                  <a:lnTo>
                    <a:pt x="459841" y="979589"/>
                  </a:lnTo>
                  <a:lnTo>
                    <a:pt x="462241" y="978319"/>
                  </a:lnTo>
                  <a:close/>
                </a:path>
                <a:path w="465454" h="1140459">
                  <a:moveTo>
                    <a:pt x="462356" y="936409"/>
                  </a:moveTo>
                  <a:lnTo>
                    <a:pt x="450938" y="937679"/>
                  </a:lnTo>
                  <a:lnTo>
                    <a:pt x="453136" y="936371"/>
                  </a:lnTo>
                  <a:lnTo>
                    <a:pt x="453339" y="935139"/>
                  </a:lnTo>
                  <a:lnTo>
                    <a:pt x="457873" y="932599"/>
                  </a:lnTo>
                  <a:lnTo>
                    <a:pt x="459320" y="931329"/>
                  </a:lnTo>
                  <a:lnTo>
                    <a:pt x="452628" y="932599"/>
                  </a:lnTo>
                  <a:lnTo>
                    <a:pt x="453542" y="931329"/>
                  </a:lnTo>
                  <a:lnTo>
                    <a:pt x="452399" y="932599"/>
                  </a:lnTo>
                  <a:lnTo>
                    <a:pt x="447916" y="932599"/>
                  </a:lnTo>
                  <a:lnTo>
                    <a:pt x="448106" y="931329"/>
                  </a:lnTo>
                  <a:lnTo>
                    <a:pt x="452577" y="930059"/>
                  </a:lnTo>
                  <a:lnTo>
                    <a:pt x="453834" y="930059"/>
                  </a:lnTo>
                  <a:lnTo>
                    <a:pt x="453491" y="931329"/>
                  </a:lnTo>
                  <a:lnTo>
                    <a:pt x="454190" y="931329"/>
                  </a:lnTo>
                  <a:lnTo>
                    <a:pt x="455269" y="930059"/>
                  </a:lnTo>
                  <a:lnTo>
                    <a:pt x="454888" y="929030"/>
                  </a:lnTo>
                  <a:lnTo>
                    <a:pt x="455726" y="927519"/>
                  </a:lnTo>
                  <a:lnTo>
                    <a:pt x="454812" y="927519"/>
                  </a:lnTo>
                  <a:lnTo>
                    <a:pt x="454812" y="928789"/>
                  </a:lnTo>
                  <a:lnTo>
                    <a:pt x="454329" y="930059"/>
                  </a:lnTo>
                  <a:lnTo>
                    <a:pt x="454799" y="928789"/>
                  </a:lnTo>
                  <a:lnTo>
                    <a:pt x="454812" y="927519"/>
                  </a:lnTo>
                  <a:lnTo>
                    <a:pt x="453910" y="927519"/>
                  </a:lnTo>
                  <a:lnTo>
                    <a:pt x="454672" y="926249"/>
                  </a:lnTo>
                  <a:lnTo>
                    <a:pt x="454088" y="926249"/>
                  </a:lnTo>
                  <a:lnTo>
                    <a:pt x="452755" y="927519"/>
                  </a:lnTo>
                  <a:lnTo>
                    <a:pt x="453618" y="924979"/>
                  </a:lnTo>
                  <a:lnTo>
                    <a:pt x="450227" y="927519"/>
                  </a:lnTo>
                  <a:lnTo>
                    <a:pt x="449351" y="926249"/>
                  </a:lnTo>
                  <a:lnTo>
                    <a:pt x="450938" y="924979"/>
                  </a:lnTo>
                  <a:lnTo>
                    <a:pt x="451840" y="924979"/>
                  </a:lnTo>
                  <a:lnTo>
                    <a:pt x="452818" y="923709"/>
                  </a:lnTo>
                  <a:lnTo>
                    <a:pt x="453351" y="923709"/>
                  </a:lnTo>
                  <a:lnTo>
                    <a:pt x="456806" y="921169"/>
                  </a:lnTo>
                  <a:lnTo>
                    <a:pt x="456984" y="920089"/>
                  </a:lnTo>
                  <a:lnTo>
                    <a:pt x="455371" y="921004"/>
                  </a:lnTo>
                  <a:lnTo>
                    <a:pt x="455295" y="919899"/>
                  </a:lnTo>
                  <a:lnTo>
                    <a:pt x="455447" y="919899"/>
                  </a:lnTo>
                  <a:lnTo>
                    <a:pt x="454964" y="919200"/>
                  </a:lnTo>
                  <a:lnTo>
                    <a:pt x="455015" y="919899"/>
                  </a:lnTo>
                  <a:lnTo>
                    <a:pt x="454621" y="919899"/>
                  </a:lnTo>
                  <a:lnTo>
                    <a:pt x="452450" y="921169"/>
                  </a:lnTo>
                  <a:lnTo>
                    <a:pt x="450164" y="922439"/>
                  </a:lnTo>
                  <a:lnTo>
                    <a:pt x="451205" y="921169"/>
                  </a:lnTo>
                  <a:lnTo>
                    <a:pt x="450900" y="921169"/>
                  </a:lnTo>
                  <a:lnTo>
                    <a:pt x="448462" y="921169"/>
                  </a:lnTo>
                  <a:lnTo>
                    <a:pt x="451510" y="919899"/>
                  </a:lnTo>
                  <a:lnTo>
                    <a:pt x="450900" y="921169"/>
                  </a:lnTo>
                  <a:lnTo>
                    <a:pt x="454571" y="918629"/>
                  </a:lnTo>
                  <a:lnTo>
                    <a:pt x="454964" y="919200"/>
                  </a:lnTo>
                  <a:lnTo>
                    <a:pt x="454926" y="918629"/>
                  </a:lnTo>
                  <a:lnTo>
                    <a:pt x="456095" y="918629"/>
                  </a:lnTo>
                  <a:lnTo>
                    <a:pt x="458431" y="916089"/>
                  </a:lnTo>
                  <a:lnTo>
                    <a:pt x="452399" y="918629"/>
                  </a:lnTo>
                  <a:lnTo>
                    <a:pt x="452031" y="918629"/>
                  </a:lnTo>
                  <a:lnTo>
                    <a:pt x="453821" y="917359"/>
                  </a:lnTo>
                  <a:lnTo>
                    <a:pt x="450469" y="917359"/>
                  </a:lnTo>
                  <a:lnTo>
                    <a:pt x="451548" y="916089"/>
                  </a:lnTo>
                  <a:lnTo>
                    <a:pt x="449160" y="917359"/>
                  </a:lnTo>
                  <a:lnTo>
                    <a:pt x="448703" y="917359"/>
                  </a:lnTo>
                  <a:lnTo>
                    <a:pt x="446900" y="918629"/>
                  </a:lnTo>
                  <a:lnTo>
                    <a:pt x="447014" y="917359"/>
                  </a:lnTo>
                  <a:lnTo>
                    <a:pt x="447370" y="917359"/>
                  </a:lnTo>
                  <a:lnTo>
                    <a:pt x="447573" y="916089"/>
                  </a:lnTo>
                  <a:lnTo>
                    <a:pt x="446252" y="917359"/>
                  </a:lnTo>
                  <a:lnTo>
                    <a:pt x="445414" y="917359"/>
                  </a:lnTo>
                  <a:lnTo>
                    <a:pt x="445414" y="938949"/>
                  </a:lnTo>
                  <a:lnTo>
                    <a:pt x="443712" y="940219"/>
                  </a:lnTo>
                  <a:lnTo>
                    <a:pt x="443001" y="940219"/>
                  </a:lnTo>
                  <a:lnTo>
                    <a:pt x="445414" y="938949"/>
                  </a:lnTo>
                  <a:lnTo>
                    <a:pt x="445414" y="917359"/>
                  </a:lnTo>
                  <a:lnTo>
                    <a:pt x="444588" y="917359"/>
                  </a:lnTo>
                  <a:lnTo>
                    <a:pt x="450481" y="914819"/>
                  </a:lnTo>
                  <a:lnTo>
                    <a:pt x="448094" y="914819"/>
                  </a:lnTo>
                  <a:lnTo>
                    <a:pt x="449110" y="913549"/>
                  </a:lnTo>
                  <a:lnTo>
                    <a:pt x="451319" y="913549"/>
                  </a:lnTo>
                  <a:lnTo>
                    <a:pt x="451980" y="912279"/>
                  </a:lnTo>
                  <a:lnTo>
                    <a:pt x="449808" y="912279"/>
                  </a:lnTo>
                  <a:lnTo>
                    <a:pt x="449656" y="912202"/>
                  </a:lnTo>
                  <a:lnTo>
                    <a:pt x="449351" y="912279"/>
                  </a:lnTo>
                  <a:lnTo>
                    <a:pt x="447497" y="912279"/>
                  </a:lnTo>
                  <a:lnTo>
                    <a:pt x="446189" y="912279"/>
                  </a:lnTo>
                  <a:lnTo>
                    <a:pt x="446189" y="913549"/>
                  </a:lnTo>
                  <a:lnTo>
                    <a:pt x="444284" y="914819"/>
                  </a:lnTo>
                  <a:lnTo>
                    <a:pt x="446151" y="913345"/>
                  </a:lnTo>
                  <a:lnTo>
                    <a:pt x="446189" y="913549"/>
                  </a:lnTo>
                  <a:lnTo>
                    <a:pt x="446189" y="912279"/>
                  </a:lnTo>
                  <a:lnTo>
                    <a:pt x="446011" y="912279"/>
                  </a:lnTo>
                  <a:lnTo>
                    <a:pt x="446100" y="912901"/>
                  </a:lnTo>
                  <a:lnTo>
                    <a:pt x="441731" y="914819"/>
                  </a:lnTo>
                  <a:lnTo>
                    <a:pt x="443763" y="912279"/>
                  </a:lnTo>
                  <a:lnTo>
                    <a:pt x="446633" y="911009"/>
                  </a:lnTo>
                  <a:lnTo>
                    <a:pt x="449503" y="909739"/>
                  </a:lnTo>
                  <a:lnTo>
                    <a:pt x="451561" y="908469"/>
                  </a:lnTo>
                  <a:lnTo>
                    <a:pt x="445719" y="909739"/>
                  </a:lnTo>
                  <a:lnTo>
                    <a:pt x="446544" y="907199"/>
                  </a:lnTo>
                  <a:lnTo>
                    <a:pt x="445744" y="908469"/>
                  </a:lnTo>
                  <a:lnTo>
                    <a:pt x="443407" y="908469"/>
                  </a:lnTo>
                  <a:lnTo>
                    <a:pt x="445046" y="907199"/>
                  </a:lnTo>
                  <a:lnTo>
                    <a:pt x="443941" y="907199"/>
                  </a:lnTo>
                  <a:lnTo>
                    <a:pt x="445858" y="905929"/>
                  </a:lnTo>
                  <a:lnTo>
                    <a:pt x="446112" y="905929"/>
                  </a:lnTo>
                  <a:lnTo>
                    <a:pt x="447192" y="903389"/>
                  </a:lnTo>
                  <a:lnTo>
                    <a:pt x="443331" y="905929"/>
                  </a:lnTo>
                  <a:lnTo>
                    <a:pt x="445516" y="903389"/>
                  </a:lnTo>
                  <a:lnTo>
                    <a:pt x="445973" y="902119"/>
                  </a:lnTo>
                  <a:lnTo>
                    <a:pt x="439508" y="904659"/>
                  </a:lnTo>
                  <a:lnTo>
                    <a:pt x="439623" y="903389"/>
                  </a:lnTo>
                  <a:lnTo>
                    <a:pt x="441833" y="903389"/>
                  </a:lnTo>
                  <a:lnTo>
                    <a:pt x="442912" y="902119"/>
                  </a:lnTo>
                  <a:lnTo>
                    <a:pt x="443458" y="902119"/>
                  </a:lnTo>
                  <a:lnTo>
                    <a:pt x="444538" y="900849"/>
                  </a:lnTo>
                  <a:lnTo>
                    <a:pt x="440448" y="902119"/>
                  </a:lnTo>
                  <a:lnTo>
                    <a:pt x="442061" y="900849"/>
                  </a:lnTo>
                  <a:lnTo>
                    <a:pt x="441159" y="900849"/>
                  </a:lnTo>
                  <a:lnTo>
                    <a:pt x="439178" y="902119"/>
                  </a:lnTo>
                  <a:lnTo>
                    <a:pt x="439140" y="900849"/>
                  </a:lnTo>
                  <a:lnTo>
                    <a:pt x="438492" y="900849"/>
                  </a:lnTo>
                  <a:lnTo>
                    <a:pt x="436600" y="902119"/>
                  </a:lnTo>
                  <a:lnTo>
                    <a:pt x="441883" y="898309"/>
                  </a:lnTo>
                  <a:lnTo>
                    <a:pt x="434682" y="898309"/>
                  </a:lnTo>
                  <a:lnTo>
                    <a:pt x="439178" y="895769"/>
                  </a:lnTo>
                  <a:lnTo>
                    <a:pt x="438175" y="894499"/>
                  </a:lnTo>
                  <a:lnTo>
                    <a:pt x="437057" y="894499"/>
                  </a:lnTo>
                  <a:lnTo>
                    <a:pt x="436537" y="893229"/>
                  </a:lnTo>
                  <a:lnTo>
                    <a:pt x="437337" y="893229"/>
                  </a:lnTo>
                  <a:lnTo>
                    <a:pt x="438518" y="891959"/>
                  </a:lnTo>
                  <a:lnTo>
                    <a:pt x="431736" y="895769"/>
                  </a:lnTo>
                  <a:lnTo>
                    <a:pt x="433044" y="893229"/>
                  </a:lnTo>
                  <a:lnTo>
                    <a:pt x="435698" y="890689"/>
                  </a:lnTo>
                  <a:lnTo>
                    <a:pt x="434962" y="893229"/>
                  </a:lnTo>
                  <a:lnTo>
                    <a:pt x="435902" y="891959"/>
                  </a:lnTo>
                  <a:lnTo>
                    <a:pt x="441858" y="889419"/>
                  </a:lnTo>
                  <a:lnTo>
                    <a:pt x="434352" y="890689"/>
                  </a:lnTo>
                  <a:lnTo>
                    <a:pt x="435902" y="889419"/>
                  </a:lnTo>
                  <a:lnTo>
                    <a:pt x="437464" y="888149"/>
                  </a:lnTo>
                  <a:lnTo>
                    <a:pt x="437908" y="888149"/>
                  </a:lnTo>
                  <a:lnTo>
                    <a:pt x="439623" y="886879"/>
                  </a:lnTo>
                  <a:lnTo>
                    <a:pt x="434860" y="888149"/>
                  </a:lnTo>
                  <a:lnTo>
                    <a:pt x="434797" y="887209"/>
                  </a:lnTo>
                  <a:lnTo>
                    <a:pt x="432295" y="888149"/>
                  </a:lnTo>
                  <a:lnTo>
                    <a:pt x="430618" y="886879"/>
                  </a:lnTo>
                  <a:lnTo>
                    <a:pt x="429298" y="886879"/>
                  </a:lnTo>
                  <a:lnTo>
                    <a:pt x="428193" y="886879"/>
                  </a:lnTo>
                  <a:lnTo>
                    <a:pt x="429323" y="885609"/>
                  </a:lnTo>
                  <a:lnTo>
                    <a:pt x="430098" y="884339"/>
                  </a:lnTo>
                  <a:lnTo>
                    <a:pt x="432549" y="883069"/>
                  </a:lnTo>
                  <a:lnTo>
                    <a:pt x="433146" y="883069"/>
                  </a:lnTo>
                  <a:lnTo>
                    <a:pt x="436168" y="881799"/>
                  </a:lnTo>
                  <a:lnTo>
                    <a:pt x="432447" y="883069"/>
                  </a:lnTo>
                  <a:lnTo>
                    <a:pt x="432765" y="881799"/>
                  </a:lnTo>
                  <a:lnTo>
                    <a:pt x="434225" y="881799"/>
                  </a:lnTo>
                  <a:lnTo>
                    <a:pt x="433070" y="880529"/>
                  </a:lnTo>
                  <a:lnTo>
                    <a:pt x="429488" y="881799"/>
                  </a:lnTo>
                  <a:lnTo>
                    <a:pt x="429107" y="880783"/>
                  </a:lnTo>
                  <a:lnTo>
                    <a:pt x="429653" y="880529"/>
                  </a:lnTo>
                  <a:lnTo>
                    <a:pt x="429006" y="880529"/>
                  </a:lnTo>
                  <a:lnTo>
                    <a:pt x="428650" y="880529"/>
                  </a:lnTo>
                  <a:lnTo>
                    <a:pt x="428650" y="880986"/>
                  </a:lnTo>
                  <a:lnTo>
                    <a:pt x="428002" y="881799"/>
                  </a:lnTo>
                  <a:lnTo>
                    <a:pt x="424103" y="883069"/>
                  </a:lnTo>
                  <a:lnTo>
                    <a:pt x="426872" y="881799"/>
                  </a:lnTo>
                  <a:lnTo>
                    <a:pt x="428650" y="880986"/>
                  </a:lnTo>
                  <a:lnTo>
                    <a:pt x="428650" y="880529"/>
                  </a:lnTo>
                  <a:lnTo>
                    <a:pt x="426643" y="880529"/>
                  </a:lnTo>
                  <a:lnTo>
                    <a:pt x="430085" y="877989"/>
                  </a:lnTo>
                  <a:lnTo>
                    <a:pt x="429361" y="877989"/>
                  </a:lnTo>
                  <a:lnTo>
                    <a:pt x="431279" y="876719"/>
                  </a:lnTo>
                  <a:lnTo>
                    <a:pt x="431038" y="876719"/>
                  </a:lnTo>
                  <a:lnTo>
                    <a:pt x="430098" y="875449"/>
                  </a:lnTo>
                  <a:lnTo>
                    <a:pt x="428218" y="876719"/>
                  </a:lnTo>
                  <a:lnTo>
                    <a:pt x="429247" y="876719"/>
                  </a:lnTo>
                  <a:lnTo>
                    <a:pt x="426135" y="877989"/>
                  </a:lnTo>
                  <a:lnTo>
                    <a:pt x="428955" y="877989"/>
                  </a:lnTo>
                  <a:lnTo>
                    <a:pt x="425704" y="879259"/>
                  </a:lnTo>
                  <a:lnTo>
                    <a:pt x="424573" y="877989"/>
                  </a:lnTo>
                  <a:lnTo>
                    <a:pt x="424345" y="877989"/>
                  </a:lnTo>
                  <a:lnTo>
                    <a:pt x="423875" y="876719"/>
                  </a:lnTo>
                  <a:lnTo>
                    <a:pt x="428485" y="874179"/>
                  </a:lnTo>
                  <a:lnTo>
                    <a:pt x="430796" y="872909"/>
                  </a:lnTo>
                  <a:lnTo>
                    <a:pt x="424230" y="874179"/>
                  </a:lnTo>
                  <a:lnTo>
                    <a:pt x="427431" y="871639"/>
                  </a:lnTo>
                  <a:lnTo>
                    <a:pt x="429031" y="870369"/>
                  </a:lnTo>
                  <a:lnTo>
                    <a:pt x="425500" y="870369"/>
                  </a:lnTo>
                  <a:lnTo>
                    <a:pt x="426351" y="869099"/>
                  </a:lnTo>
                  <a:lnTo>
                    <a:pt x="428053" y="866559"/>
                  </a:lnTo>
                  <a:lnTo>
                    <a:pt x="426440" y="864019"/>
                  </a:lnTo>
                  <a:lnTo>
                    <a:pt x="421678" y="869099"/>
                  </a:lnTo>
                  <a:lnTo>
                    <a:pt x="422744" y="867829"/>
                  </a:lnTo>
                  <a:lnTo>
                    <a:pt x="425932" y="864019"/>
                  </a:lnTo>
                  <a:lnTo>
                    <a:pt x="420700" y="867829"/>
                  </a:lnTo>
                  <a:lnTo>
                    <a:pt x="420077" y="867829"/>
                  </a:lnTo>
                  <a:lnTo>
                    <a:pt x="420382" y="866559"/>
                  </a:lnTo>
                  <a:lnTo>
                    <a:pt x="421297" y="865797"/>
                  </a:lnTo>
                  <a:lnTo>
                    <a:pt x="423786" y="865047"/>
                  </a:lnTo>
                  <a:lnTo>
                    <a:pt x="422541" y="864209"/>
                  </a:lnTo>
                  <a:lnTo>
                    <a:pt x="422719" y="864019"/>
                  </a:lnTo>
                  <a:lnTo>
                    <a:pt x="424053" y="862749"/>
                  </a:lnTo>
                  <a:lnTo>
                    <a:pt x="425310" y="862749"/>
                  </a:lnTo>
                  <a:lnTo>
                    <a:pt x="425081" y="861479"/>
                  </a:lnTo>
                  <a:lnTo>
                    <a:pt x="427278" y="860209"/>
                  </a:lnTo>
                  <a:lnTo>
                    <a:pt x="428282" y="858939"/>
                  </a:lnTo>
                  <a:lnTo>
                    <a:pt x="426466" y="860209"/>
                  </a:lnTo>
                  <a:lnTo>
                    <a:pt x="425361" y="860209"/>
                  </a:lnTo>
                  <a:lnTo>
                    <a:pt x="425729" y="858939"/>
                  </a:lnTo>
                  <a:lnTo>
                    <a:pt x="423786" y="861479"/>
                  </a:lnTo>
                  <a:lnTo>
                    <a:pt x="420141" y="862749"/>
                  </a:lnTo>
                  <a:lnTo>
                    <a:pt x="421970" y="861479"/>
                  </a:lnTo>
                  <a:lnTo>
                    <a:pt x="427443" y="857669"/>
                  </a:lnTo>
                  <a:lnTo>
                    <a:pt x="423735" y="858939"/>
                  </a:lnTo>
                  <a:lnTo>
                    <a:pt x="425678" y="857669"/>
                  </a:lnTo>
                  <a:lnTo>
                    <a:pt x="424230" y="857669"/>
                  </a:lnTo>
                  <a:lnTo>
                    <a:pt x="423938" y="855129"/>
                  </a:lnTo>
                  <a:lnTo>
                    <a:pt x="421703" y="856361"/>
                  </a:lnTo>
                  <a:lnTo>
                    <a:pt x="421614" y="855954"/>
                  </a:lnTo>
                  <a:lnTo>
                    <a:pt x="421614" y="856399"/>
                  </a:lnTo>
                  <a:lnTo>
                    <a:pt x="419303" y="857669"/>
                  </a:lnTo>
                  <a:lnTo>
                    <a:pt x="419823" y="856399"/>
                  </a:lnTo>
                  <a:lnTo>
                    <a:pt x="421614" y="856399"/>
                  </a:lnTo>
                  <a:lnTo>
                    <a:pt x="421614" y="855954"/>
                  </a:lnTo>
                  <a:lnTo>
                    <a:pt x="421436" y="855129"/>
                  </a:lnTo>
                  <a:lnTo>
                    <a:pt x="421170" y="853859"/>
                  </a:lnTo>
                  <a:lnTo>
                    <a:pt x="414782" y="855129"/>
                  </a:lnTo>
                  <a:lnTo>
                    <a:pt x="416433" y="852589"/>
                  </a:lnTo>
                  <a:lnTo>
                    <a:pt x="417766" y="851319"/>
                  </a:lnTo>
                  <a:lnTo>
                    <a:pt x="417372" y="851319"/>
                  </a:lnTo>
                  <a:lnTo>
                    <a:pt x="417347" y="850049"/>
                  </a:lnTo>
                  <a:lnTo>
                    <a:pt x="417195" y="850125"/>
                  </a:lnTo>
                  <a:lnTo>
                    <a:pt x="417195" y="851319"/>
                  </a:lnTo>
                  <a:lnTo>
                    <a:pt x="415061" y="852589"/>
                  </a:lnTo>
                  <a:lnTo>
                    <a:pt x="416052" y="851319"/>
                  </a:lnTo>
                  <a:lnTo>
                    <a:pt x="417195" y="851319"/>
                  </a:lnTo>
                  <a:lnTo>
                    <a:pt x="417195" y="850125"/>
                  </a:lnTo>
                  <a:lnTo>
                    <a:pt x="414604" y="851319"/>
                  </a:lnTo>
                  <a:lnTo>
                    <a:pt x="415023" y="850049"/>
                  </a:lnTo>
                  <a:lnTo>
                    <a:pt x="416661" y="850049"/>
                  </a:lnTo>
                  <a:lnTo>
                    <a:pt x="417080" y="847509"/>
                  </a:lnTo>
                  <a:lnTo>
                    <a:pt x="411467" y="850049"/>
                  </a:lnTo>
                  <a:lnTo>
                    <a:pt x="409663" y="850049"/>
                  </a:lnTo>
                  <a:lnTo>
                    <a:pt x="411467" y="848779"/>
                  </a:lnTo>
                  <a:lnTo>
                    <a:pt x="413258" y="847509"/>
                  </a:lnTo>
                  <a:lnTo>
                    <a:pt x="413486" y="844969"/>
                  </a:lnTo>
                  <a:lnTo>
                    <a:pt x="413600" y="843699"/>
                  </a:lnTo>
                  <a:lnTo>
                    <a:pt x="414121" y="843699"/>
                  </a:lnTo>
                  <a:lnTo>
                    <a:pt x="413639" y="842429"/>
                  </a:lnTo>
                  <a:lnTo>
                    <a:pt x="413143" y="841159"/>
                  </a:lnTo>
                  <a:lnTo>
                    <a:pt x="408825" y="842429"/>
                  </a:lnTo>
                  <a:lnTo>
                    <a:pt x="406158" y="842429"/>
                  </a:lnTo>
                  <a:lnTo>
                    <a:pt x="408139" y="839889"/>
                  </a:lnTo>
                  <a:lnTo>
                    <a:pt x="409130" y="838619"/>
                  </a:lnTo>
                  <a:lnTo>
                    <a:pt x="404914" y="838619"/>
                  </a:lnTo>
                  <a:lnTo>
                    <a:pt x="405168" y="837349"/>
                  </a:lnTo>
                  <a:lnTo>
                    <a:pt x="405663" y="834809"/>
                  </a:lnTo>
                  <a:lnTo>
                    <a:pt x="405257" y="836079"/>
                  </a:lnTo>
                  <a:lnTo>
                    <a:pt x="402958" y="837349"/>
                  </a:lnTo>
                  <a:lnTo>
                    <a:pt x="402374" y="837349"/>
                  </a:lnTo>
                  <a:lnTo>
                    <a:pt x="402755" y="836079"/>
                  </a:lnTo>
                  <a:lnTo>
                    <a:pt x="399148" y="838619"/>
                  </a:lnTo>
                  <a:lnTo>
                    <a:pt x="402310" y="836079"/>
                  </a:lnTo>
                  <a:lnTo>
                    <a:pt x="405193" y="832269"/>
                  </a:lnTo>
                  <a:lnTo>
                    <a:pt x="403288" y="832269"/>
                  </a:lnTo>
                  <a:lnTo>
                    <a:pt x="399161" y="836079"/>
                  </a:lnTo>
                  <a:lnTo>
                    <a:pt x="400253" y="832269"/>
                  </a:lnTo>
                  <a:lnTo>
                    <a:pt x="398564" y="830999"/>
                  </a:lnTo>
                  <a:lnTo>
                    <a:pt x="396849" y="830999"/>
                  </a:lnTo>
                  <a:lnTo>
                    <a:pt x="397865" y="828459"/>
                  </a:lnTo>
                  <a:lnTo>
                    <a:pt x="394817" y="828459"/>
                  </a:lnTo>
                  <a:lnTo>
                    <a:pt x="396951" y="827189"/>
                  </a:lnTo>
                  <a:lnTo>
                    <a:pt x="396316" y="824649"/>
                  </a:lnTo>
                  <a:lnTo>
                    <a:pt x="394652" y="824649"/>
                  </a:lnTo>
                  <a:lnTo>
                    <a:pt x="396379" y="823379"/>
                  </a:lnTo>
                  <a:lnTo>
                    <a:pt x="395846" y="822109"/>
                  </a:lnTo>
                  <a:lnTo>
                    <a:pt x="389572" y="828459"/>
                  </a:lnTo>
                  <a:lnTo>
                    <a:pt x="388861" y="827189"/>
                  </a:lnTo>
                  <a:lnTo>
                    <a:pt x="391756" y="824649"/>
                  </a:lnTo>
                  <a:lnTo>
                    <a:pt x="390588" y="823379"/>
                  </a:lnTo>
                  <a:lnTo>
                    <a:pt x="391972" y="819569"/>
                  </a:lnTo>
                  <a:lnTo>
                    <a:pt x="388073" y="820839"/>
                  </a:lnTo>
                  <a:lnTo>
                    <a:pt x="389432" y="819569"/>
                  </a:lnTo>
                  <a:lnTo>
                    <a:pt x="389267" y="819569"/>
                  </a:lnTo>
                  <a:lnTo>
                    <a:pt x="389572" y="815759"/>
                  </a:lnTo>
                  <a:lnTo>
                    <a:pt x="385686" y="820839"/>
                  </a:lnTo>
                  <a:lnTo>
                    <a:pt x="386562" y="819569"/>
                  </a:lnTo>
                  <a:lnTo>
                    <a:pt x="388327" y="817029"/>
                  </a:lnTo>
                  <a:lnTo>
                    <a:pt x="384708" y="818299"/>
                  </a:lnTo>
                  <a:lnTo>
                    <a:pt x="382917" y="819569"/>
                  </a:lnTo>
                  <a:lnTo>
                    <a:pt x="384949" y="817029"/>
                  </a:lnTo>
                  <a:lnTo>
                    <a:pt x="381939" y="819569"/>
                  </a:lnTo>
                  <a:lnTo>
                    <a:pt x="381241" y="820839"/>
                  </a:lnTo>
                  <a:lnTo>
                    <a:pt x="379818" y="820839"/>
                  </a:lnTo>
                  <a:lnTo>
                    <a:pt x="379882" y="819696"/>
                  </a:lnTo>
                  <a:lnTo>
                    <a:pt x="378663" y="820839"/>
                  </a:lnTo>
                  <a:lnTo>
                    <a:pt x="378968" y="819569"/>
                  </a:lnTo>
                  <a:lnTo>
                    <a:pt x="380263" y="818464"/>
                  </a:lnTo>
                  <a:lnTo>
                    <a:pt x="380174" y="817549"/>
                  </a:lnTo>
                  <a:lnTo>
                    <a:pt x="379984" y="817029"/>
                  </a:lnTo>
                  <a:lnTo>
                    <a:pt x="379399" y="818299"/>
                  </a:lnTo>
                  <a:lnTo>
                    <a:pt x="377634" y="819569"/>
                  </a:lnTo>
                  <a:lnTo>
                    <a:pt x="376478" y="819569"/>
                  </a:lnTo>
                  <a:lnTo>
                    <a:pt x="376923" y="818299"/>
                  </a:lnTo>
                  <a:lnTo>
                    <a:pt x="378536" y="815759"/>
                  </a:lnTo>
                  <a:lnTo>
                    <a:pt x="377405" y="817029"/>
                  </a:lnTo>
                  <a:lnTo>
                    <a:pt x="375678" y="818299"/>
                  </a:lnTo>
                  <a:lnTo>
                    <a:pt x="375793" y="817029"/>
                  </a:lnTo>
                  <a:lnTo>
                    <a:pt x="376389" y="817029"/>
                  </a:lnTo>
                  <a:lnTo>
                    <a:pt x="377190" y="815759"/>
                  </a:lnTo>
                  <a:lnTo>
                    <a:pt x="377278" y="814489"/>
                  </a:lnTo>
                  <a:lnTo>
                    <a:pt x="377317" y="814031"/>
                  </a:lnTo>
                  <a:lnTo>
                    <a:pt x="378371" y="813257"/>
                  </a:lnTo>
                  <a:lnTo>
                    <a:pt x="378269" y="812749"/>
                  </a:lnTo>
                  <a:lnTo>
                    <a:pt x="378002" y="811949"/>
                  </a:lnTo>
                  <a:lnTo>
                    <a:pt x="380923" y="809409"/>
                  </a:lnTo>
                  <a:lnTo>
                    <a:pt x="376212" y="812622"/>
                  </a:lnTo>
                  <a:lnTo>
                    <a:pt x="376212" y="814336"/>
                  </a:lnTo>
                  <a:lnTo>
                    <a:pt x="373443" y="817029"/>
                  </a:lnTo>
                  <a:lnTo>
                    <a:pt x="374535" y="814489"/>
                  </a:lnTo>
                  <a:lnTo>
                    <a:pt x="375132" y="814489"/>
                  </a:lnTo>
                  <a:lnTo>
                    <a:pt x="375373" y="813219"/>
                  </a:lnTo>
                  <a:lnTo>
                    <a:pt x="375500" y="813219"/>
                  </a:lnTo>
                  <a:lnTo>
                    <a:pt x="376212" y="814336"/>
                  </a:lnTo>
                  <a:lnTo>
                    <a:pt x="376212" y="812622"/>
                  </a:lnTo>
                  <a:lnTo>
                    <a:pt x="375323" y="813219"/>
                  </a:lnTo>
                  <a:lnTo>
                    <a:pt x="375437" y="811949"/>
                  </a:lnTo>
                  <a:lnTo>
                    <a:pt x="375920" y="810679"/>
                  </a:lnTo>
                  <a:lnTo>
                    <a:pt x="375513" y="810679"/>
                  </a:lnTo>
                  <a:lnTo>
                    <a:pt x="375577" y="809409"/>
                  </a:lnTo>
                  <a:lnTo>
                    <a:pt x="375691" y="809117"/>
                  </a:lnTo>
                  <a:lnTo>
                    <a:pt x="375386" y="809409"/>
                  </a:lnTo>
                  <a:lnTo>
                    <a:pt x="374383" y="809409"/>
                  </a:lnTo>
                  <a:lnTo>
                    <a:pt x="375399" y="808139"/>
                  </a:lnTo>
                  <a:lnTo>
                    <a:pt x="375005" y="808139"/>
                  </a:lnTo>
                  <a:lnTo>
                    <a:pt x="373227" y="809409"/>
                  </a:lnTo>
                  <a:lnTo>
                    <a:pt x="373037" y="809409"/>
                  </a:lnTo>
                  <a:lnTo>
                    <a:pt x="372529" y="810653"/>
                  </a:lnTo>
                  <a:lnTo>
                    <a:pt x="372084" y="810679"/>
                  </a:lnTo>
                  <a:lnTo>
                    <a:pt x="372008" y="811949"/>
                  </a:lnTo>
                  <a:lnTo>
                    <a:pt x="372338" y="811123"/>
                  </a:lnTo>
                  <a:lnTo>
                    <a:pt x="372757" y="810691"/>
                  </a:lnTo>
                  <a:lnTo>
                    <a:pt x="372935" y="810679"/>
                  </a:lnTo>
                  <a:lnTo>
                    <a:pt x="372757" y="811949"/>
                  </a:lnTo>
                  <a:lnTo>
                    <a:pt x="373761" y="811949"/>
                  </a:lnTo>
                  <a:lnTo>
                    <a:pt x="372554" y="813219"/>
                  </a:lnTo>
                  <a:lnTo>
                    <a:pt x="371500" y="813219"/>
                  </a:lnTo>
                  <a:lnTo>
                    <a:pt x="372110" y="811949"/>
                  </a:lnTo>
                  <a:lnTo>
                    <a:pt x="368706" y="815759"/>
                  </a:lnTo>
                  <a:lnTo>
                    <a:pt x="370065" y="813219"/>
                  </a:lnTo>
                  <a:lnTo>
                    <a:pt x="370751" y="811949"/>
                  </a:lnTo>
                  <a:lnTo>
                    <a:pt x="371132" y="809409"/>
                  </a:lnTo>
                  <a:lnTo>
                    <a:pt x="371817" y="808139"/>
                  </a:lnTo>
                  <a:lnTo>
                    <a:pt x="372516" y="806869"/>
                  </a:lnTo>
                  <a:lnTo>
                    <a:pt x="370395" y="808139"/>
                  </a:lnTo>
                  <a:lnTo>
                    <a:pt x="369163" y="805599"/>
                  </a:lnTo>
                  <a:lnTo>
                    <a:pt x="366572" y="808977"/>
                  </a:lnTo>
                  <a:lnTo>
                    <a:pt x="366572" y="824649"/>
                  </a:lnTo>
                  <a:lnTo>
                    <a:pt x="366064" y="825919"/>
                  </a:lnTo>
                  <a:lnTo>
                    <a:pt x="365658" y="827189"/>
                  </a:lnTo>
                  <a:lnTo>
                    <a:pt x="365391" y="825919"/>
                  </a:lnTo>
                  <a:lnTo>
                    <a:pt x="365760" y="825919"/>
                  </a:lnTo>
                  <a:lnTo>
                    <a:pt x="366471" y="824649"/>
                  </a:lnTo>
                  <a:lnTo>
                    <a:pt x="366572" y="808977"/>
                  </a:lnTo>
                  <a:lnTo>
                    <a:pt x="365264" y="810679"/>
                  </a:lnTo>
                  <a:lnTo>
                    <a:pt x="364553" y="810679"/>
                  </a:lnTo>
                  <a:lnTo>
                    <a:pt x="365823" y="808139"/>
                  </a:lnTo>
                  <a:lnTo>
                    <a:pt x="365963" y="808139"/>
                  </a:lnTo>
                  <a:lnTo>
                    <a:pt x="365175" y="805599"/>
                  </a:lnTo>
                  <a:lnTo>
                    <a:pt x="362877" y="809409"/>
                  </a:lnTo>
                  <a:lnTo>
                    <a:pt x="363029" y="806869"/>
                  </a:lnTo>
                  <a:lnTo>
                    <a:pt x="363842" y="806869"/>
                  </a:lnTo>
                  <a:lnTo>
                    <a:pt x="364642" y="805599"/>
                  </a:lnTo>
                  <a:lnTo>
                    <a:pt x="363689" y="803059"/>
                  </a:lnTo>
                  <a:lnTo>
                    <a:pt x="360768" y="804329"/>
                  </a:lnTo>
                  <a:lnTo>
                    <a:pt x="357949" y="805599"/>
                  </a:lnTo>
                  <a:lnTo>
                    <a:pt x="357632" y="804329"/>
                  </a:lnTo>
                  <a:lnTo>
                    <a:pt x="357327" y="803059"/>
                  </a:lnTo>
                  <a:lnTo>
                    <a:pt x="357251" y="804329"/>
                  </a:lnTo>
                  <a:lnTo>
                    <a:pt x="356958" y="804329"/>
                  </a:lnTo>
                  <a:lnTo>
                    <a:pt x="355650" y="799249"/>
                  </a:lnTo>
                  <a:lnTo>
                    <a:pt x="351751" y="802449"/>
                  </a:lnTo>
                  <a:lnTo>
                    <a:pt x="351751" y="818819"/>
                  </a:lnTo>
                  <a:lnTo>
                    <a:pt x="350824" y="820445"/>
                  </a:lnTo>
                  <a:lnTo>
                    <a:pt x="349770" y="820686"/>
                  </a:lnTo>
                  <a:lnTo>
                    <a:pt x="351751" y="818819"/>
                  </a:lnTo>
                  <a:lnTo>
                    <a:pt x="351751" y="802449"/>
                  </a:lnTo>
                  <a:lnTo>
                    <a:pt x="349440" y="804329"/>
                  </a:lnTo>
                  <a:lnTo>
                    <a:pt x="349135" y="801789"/>
                  </a:lnTo>
                  <a:lnTo>
                    <a:pt x="348970" y="800519"/>
                  </a:lnTo>
                  <a:lnTo>
                    <a:pt x="348653" y="797979"/>
                  </a:lnTo>
                  <a:lnTo>
                    <a:pt x="348183" y="796709"/>
                  </a:lnTo>
                  <a:lnTo>
                    <a:pt x="347129" y="799249"/>
                  </a:lnTo>
                  <a:lnTo>
                    <a:pt x="345884" y="800519"/>
                  </a:lnTo>
                  <a:lnTo>
                    <a:pt x="346875" y="796709"/>
                  </a:lnTo>
                  <a:lnTo>
                    <a:pt x="344589" y="800519"/>
                  </a:lnTo>
                  <a:lnTo>
                    <a:pt x="342430" y="801789"/>
                  </a:lnTo>
                  <a:lnTo>
                    <a:pt x="343052" y="799249"/>
                  </a:lnTo>
                  <a:lnTo>
                    <a:pt x="344932" y="791629"/>
                  </a:lnTo>
                  <a:lnTo>
                    <a:pt x="341490" y="796709"/>
                  </a:lnTo>
                  <a:lnTo>
                    <a:pt x="341045" y="797979"/>
                  </a:lnTo>
                  <a:lnTo>
                    <a:pt x="340563" y="797979"/>
                  </a:lnTo>
                  <a:lnTo>
                    <a:pt x="338747" y="799249"/>
                  </a:lnTo>
                  <a:lnTo>
                    <a:pt x="339140" y="797979"/>
                  </a:lnTo>
                  <a:lnTo>
                    <a:pt x="339534" y="796709"/>
                  </a:lnTo>
                  <a:lnTo>
                    <a:pt x="339369" y="796709"/>
                  </a:lnTo>
                  <a:lnTo>
                    <a:pt x="338823" y="797737"/>
                  </a:lnTo>
                  <a:lnTo>
                    <a:pt x="339229" y="795439"/>
                  </a:lnTo>
                  <a:lnTo>
                    <a:pt x="336943" y="797979"/>
                  </a:lnTo>
                  <a:lnTo>
                    <a:pt x="336042" y="796709"/>
                  </a:lnTo>
                  <a:lnTo>
                    <a:pt x="338848" y="791629"/>
                  </a:lnTo>
                  <a:lnTo>
                    <a:pt x="336143" y="791629"/>
                  </a:lnTo>
                  <a:lnTo>
                    <a:pt x="334010" y="795439"/>
                  </a:lnTo>
                  <a:lnTo>
                    <a:pt x="334035" y="796709"/>
                  </a:lnTo>
                  <a:lnTo>
                    <a:pt x="334276" y="796709"/>
                  </a:lnTo>
                  <a:lnTo>
                    <a:pt x="334479" y="797979"/>
                  </a:lnTo>
                  <a:lnTo>
                    <a:pt x="334124" y="799249"/>
                  </a:lnTo>
                  <a:lnTo>
                    <a:pt x="333375" y="800519"/>
                  </a:lnTo>
                  <a:lnTo>
                    <a:pt x="332193" y="804329"/>
                  </a:lnTo>
                  <a:lnTo>
                    <a:pt x="330949" y="809117"/>
                  </a:lnTo>
                  <a:lnTo>
                    <a:pt x="330974" y="810679"/>
                  </a:lnTo>
                  <a:lnTo>
                    <a:pt x="331203" y="813219"/>
                  </a:lnTo>
                  <a:lnTo>
                    <a:pt x="332689" y="810679"/>
                  </a:lnTo>
                  <a:lnTo>
                    <a:pt x="332422" y="812749"/>
                  </a:lnTo>
                  <a:lnTo>
                    <a:pt x="332816" y="811949"/>
                  </a:lnTo>
                  <a:lnTo>
                    <a:pt x="332549" y="813219"/>
                  </a:lnTo>
                  <a:lnTo>
                    <a:pt x="332422" y="814489"/>
                  </a:lnTo>
                  <a:lnTo>
                    <a:pt x="333184" y="813104"/>
                  </a:lnTo>
                  <a:lnTo>
                    <a:pt x="333781" y="811949"/>
                  </a:lnTo>
                  <a:lnTo>
                    <a:pt x="334149" y="811250"/>
                  </a:lnTo>
                  <a:lnTo>
                    <a:pt x="334124" y="810679"/>
                  </a:lnTo>
                  <a:lnTo>
                    <a:pt x="335114" y="809409"/>
                  </a:lnTo>
                  <a:lnTo>
                    <a:pt x="334899" y="811949"/>
                  </a:lnTo>
                  <a:lnTo>
                    <a:pt x="334238" y="813219"/>
                  </a:lnTo>
                  <a:lnTo>
                    <a:pt x="335229" y="811949"/>
                  </a:lnTo>
                  <a:lnTo>
                    <a:pt x="334937" y="813219"/>
                  </a:lnTo>
                  <a:lnTo>
                    <a:pt x="334606" y="813219"/>
                  </a:lnTo>
                  <a:lnTo>
                    <a:pt x="334276" y="814489"/>
                  </a:lnTo>
                  <a:lnTo>
                    <a:pt x="335089" y="813219"/>
                  </a:lnTo>
                  <a:lnTo>
                    <a:pt x="335470" y="813219"/>
                  </a:lnTo>
                  <a:lnTo>
                    <a:pt x="336461" y="811949"/>
                  </a:lnTo>
                  <a:lnTo>
                    <a:pt x="335978" y="814489"/>
                  </a:lnTo>
                  <a:lnTo>
                    <a:pt x="337350" y="811949"/>
                  </a:lnTo>
                  <a:lnTo>
                    <a:pt x="338035" y="810679"/>
                  </a:lnTo>
                  <a:lnTo>
                    <a:pt x="336448" y="815759"/>
                  </a:lnTo>
                  <a:lnTo>
                    <a:pt x="336931" y="814489"/>
                  </a:lnTo>
                  <a:lnTo>
                    <a:pt x="338353" y="811949"/>
                  </a:lnTo>
                  <a:lnTo>
                    <a:pt x="338785" y="811949"/>
                  </a:lnTo>
                  <a:lnTo>
                    <a:pt x="336207" y="817029"/>
                  </a:lnTo>
                  <a:lnTo>
                    <a:pt x="339991" y="813219"/>
                  </a:lnTo>
                  <a:lnTo>
                    <a:pt x="337642" y="818299"/>
                  </a:lnTo>
                  <a:lnTo>
                    <a:pt x="339940" y="814489"/>
                  </a:lnTo>
                  <a:lnTo>
                    <a:pt x="340093" y="817029"/>
                  </a:lnTo>
                  <a:lnTo>
                    <a:pt x="342036" y="814489"/>
                  </a:lnTo>
                  <a:lnTo>
                    <a:pt x="341401" y="815759"/>
                  </a:lnTo>
                  <a:lnTo>
                    <a:pt x="341731" y="817029"/>
                  </a:lnTo>
                  <a:lnTo>
                    <a:pt x="341376" y="817956"/>
                  </a:lnTo>
                  <a:lnTo>
                    <a:pt x="342912" y="815759"/>
                  </a:lnTo>
                  <a:lnTo>
                    <a:pt x="344055" y="814489"/>
                  </a:lnTo>
                  <a:lnTo>
                    <a:pt x="345567" y="813219"/>
                  </a:lnTo>
                  <a:lnTo>
                    <a:pt x="344424" y="817029"/>
                  </a:lnTo>
                  <a:lnTo>
                    <a:pt x="343103" y="817029"/>
                  </a:lnTo>
                  <a:lnTo>
                    <a:pt x="344055" y="818299"/>
                  </a:lnTo>
                  <a:lnTo>
                    <a:pt x="344589" y="817029"/>
                  </a:lnTo>
                  <a:lnTo>
                    <a:pt x="344843" y="817029"/>
                  </a:lnTo>
                  <a:lnTo>
                    <a:pt x="345440" y="815759"/>
                  </a:lnTo>
                  <a:lnTo>
                    <a:pt x="346049" y="814489"/>
                  </a:lnTo>
                  <a:lnTo>
                    <a:pt x="344424" y="819569"/>
                  </a:lnTo>
                  <a:lnTo>
                    <a:pt x="346252" y="817029"/>
                  </a:lnTo>
                  <a:lnTo>
                    <a:pt x="345694" y="819569"/>
                  </a:lnTo>
                  <a:lnTo>
                    <a:pt x="345490" y="819734"/>
                  </a:lnTo>
                  <a:lnTo>
                    <a:pt x="345122" y="820839"/>
                  </a:lnTo>
                  <a:lnTo>
                    <a:pt x="343674" y="822109"/>
                  </a:lnTo>
                  <a:lnTo>
                    <a:pt x="344284" y="823379"/>
                  </a:lnTo>
                  <a:lnTo>
                    <a:pt x="345795" y="819569"/>
                  </a:lnTo>
                  <a:lnTo>
                    <a:pt x="347002" y="817029"/>
                  </a:lnTo>
                  <a:lnTo>
                    <a:pt x="348373" y="817029"/>
                  </a:lnTo>
                  <a:lnTo>
                    <a:pt x="346011" y="820839"/>
                  </a:lnTo>
                  <a:lnTo>
                    <a:pt x="345325" y="822109"/>
                  </a:lnTo>
                  <a:lnTo>
                    <a:pt x="346316" y="822109"/>
                  </a:lnTo>
                  <a:lnTo>
                    <a:pt x="348475" y="818299"/>
                  </a:lnTo>
                  <a:lnTo>
                    <a:pt x="348780" y="819569"/>
                  </a:lnTo>
                  <a:lnTo>
                    <a:pt x="348462" y="819569"/>
                  </a:lnTo>
                  <a:lnTo>
                    <a:pt x="347967" y="820839"/>
                  </a:lnTo>
                  <a:lnTo>
                    <a:pt x="350075" y="818299"/>
                  </a:lnTo>
                  <a:lnTo>
                    <a:pt x="349618" y="820839"/>
                  </a:lnTo>
                  <a:lnTo>
                    <a:pt x="349770" y="820699"/>
                  </a:lnTo>
                  <a:lnTo>
                    <a:pt x="350659" y="821004"/>
                  </a:lnTo>
                  <a:lnTo>
                    <a:pt x="351040" y="820267"/>
                  </a:lnTo>
                  <a:lnTo>
                    <a:pt x="351777" y="818794"/>
                  </a:lnTo>
                  <a:lnTo>
                    <a:pt x="352298" y="818299"/>
                  </a:lnTo>
                  <a:lnTo>
                    <a:pt x="351878" y="819569"/>
                  </a:lnTo>
                  <a:lnTo>
                    <a:pt x="352336" y="818299"/>
                  </a:lnTo>
                  <a:lnTo>
                    <a:pt x="352793" y="817029"/>
                  </a:lnTo>
                  <a:lnTo>
                    <a:pt x="353809" y="815759"/>
                  </a:lnTo>
                  <a:lnTo>
                    <a:pt x="354596" y="814489"/>
                  </a:lnTo>
                  <a:lnTo>
                    <a:pt x="354952" y="814489"/>
                  </a:lnTo>
                  <a:lnTo>
                    <a:pt x="356514" y="813219"/>
                  </a:lnTo>
                  <a:lnTo>
                    <a:pt x="356069" y="814146"/>
                  </a:lnTo>
                  <a:lnTo>
                    <a:pt x="356069" y="815759"/>
                  </a:lnTo>
                  <a:lnTo>
                    <a:pt x="355993" y="817079"/>
                  </a:lnTo>
                  <a:lnTo>
                    <a:pt x="354164" y="820839"/>
                  </a:lnTo>
                  <a:lnTo>
                    <a:pt x="354203" y="817740"/>
                  </a:lnTo>
                  <a:lnTo>
                    <a:pt x="356069" y="815759"/>
                  </a:lnTo>
                  <a:lnTo>
                    <a:pt x="356069" y="814146"/>
                  </a:lnTo>
                  <a:lnTo>
                    <a:pt x="355282" y="815759"/>
                  </a:lnTo>
                  <a:lnTo>
                    <a:pt x="355117" y="814489"/>
                  </a:lnTo>
                  <a:lnTo>
                    <a:pt x="354558" y="815759"/>
                  </a:lnTo>
                  <a:lnTo>
                    <a:pt x="354037" y="817029"/>
                  </a:lnTo>
                  <a:lnTo>
                    <a:pt x="354977" y="815759"/>
                  </a:lnTo>
                  <a:lnTo>
                    <a:pt x="354203" y="817549"/>
                  </a:lnTo>
                  <a:lnTo>
                    <a:pt x="354114" y="817740"/>
                  </a:lnTo>
                  <a:lnTo>
                    <a:pt x="354203" y="817029"/>
                  </a:lnTo>
                  <a:lnTo>
                    <a:pt x="353923" y="818032"/>
                  </a:lnTo>
                  <a:lnTo>
                    <a:pt x="354050" y="817905"/>
                  </a:lnTo>
                  <a:lnTo>
                    <a:pt x="353796" y="818489"/>
                  </a:lnTo>
                  <a:lnTo>
                    <a:pt x="353136" y="820839"/>
                  </a:lnTo>
                  <a:lnTo>
                    <a:pt x="353123" y="819569"/>
                  </a:lnTo>
                  <a:lnTo>
                    <a:pt x="350672" y="824649"/>
                  </a:lnTo>
                  <a:lnTo>
                    <a:pt x="352882" y="818299"/>
                  </a:lnTo>
                  <a:lnTo>
                    <a:pt x="350164" y="823379"/>
                  </a:lnTo>
                  <a:lnTo>
                    <a:pt x="350545" y="825919"/>
                  </a:lnTo>
                  <a:lnTo>
                    <a:pt x="351383" y="824649"/>
                  </a:lnTo>
                  <a:lnTo>
                    <a:pt x="352221" y="823379"/>
                  </a:lnTo>
                  <a:lnTo>
                    <a:pt x="352602" y="824649"/>
                  </a:lnTo>
                  <a:lnTo>
                    <a:pt x="353923" y="823379"/>
                  </a:lnTo>
                  <a:lnTo>
                    <a:pt x="354164" y="822109"/>
                  </a:lnTo>
                  <a:lnTo>
                    <a:pt x="355498" y="820839"/>
                  </a:lnTo>
                  <a:lnTo>
                    <a:pt x="358940" y="818299"/>
                  </a:lnTo>
                  <a:lnTo>
                    <a:pt x="351485" y="828459"/>
                  </a:lnTo>
                  <a:lnTo>
                    <a:pt x="355193" y="825919"/>
                  </a:lnTo>
                  <a:lnTo>
                    <a:pt x="356819" y="823379"/>
                  </a:lnTo>
                  <a:lnTo>
                    <a:pt x="359562" y="819569"/>
                  </a:lnTo>
                  <a:lnTo>
                    <a:pt x="358914" y="822109"/>
                  </a:lnTo>
                  <a:lnTo>
                    <a:pt x="356285" y="825919"/>
                  </a:lnTo>
                  <a:lnTo>
                    <a:pt x="356971" y="827189"/>
                  </a:lnTo>
                  <a:lnTo>
                    <a:pt x="358038" y="825131"/>
                  </a:lnTo>
                  <a:lnTo>
                    <a:pt x="358089" y="824649"/>
                  </a:lnTo>
                  <a:lnTo>
                    <a:pt x="358165" y="824877"/>
                  </a:lnTo>
                  <a:lnTo>
                    <a:pt x="358292" y="824649"/>
                  </a:lnTo>
                  <a:lnTo>
                    <a:pt x="360260" y="820839"/>
                  </a:lnTo>
                  <a:lnTo>
                    <a:pt x="359816" y="823518"/>
                  </a:lnTo>
                  <a:lnTo>
                    <a:pt x="360260" y="824649"/>
                  </a:lnTo>
                  <a:lnTo>
                    <a:pt x="358203" y="827189"/>
                  </a:lnTo>
                  <a:lnTo>
                    <a:pt x="359511" y="827189"/>
                  </a:lnTo>
                  <a:lnTo>
                    <a:pt x="362178" y="825919"/>
                  </a:lnTo>
                  <a:lnTo>
                    <a:pt x="363689" y="827189"/>
                  </a:lnTo>
                  <a:lnTo>
                    <a:pt x="362966" y="827189"/>
                  </a:lnTo>
                  <a:lnTo>
                    <a:pt x="362089" y="828459"/>
                  </a:lnTo>
                  <a:lnTo>
                    <a:pt x="361657" y="829729"/>
                  </a:lnTo>
                  <a:lnTo>
                    <a:pt x="364147" y="828459"/>
                  </a:lnTo>
                  <a:lnTo>
                    <a:pt x="364210" y="834809"/>
                  </a:lnTo>
                  <a:lnTo>
                    <a:pt x="366687" y="832269"/>
                  </a:lnTo>
                  <a:lnTo>
                    <a:pt x="368223" y="832269"/>
                  </a:lnTo>
                  <a:lnTo>
                    <a:pt x="367030" y="833539"/>
                  </a:lnTo>
                  <a:lnTo>
                    <a:pt x="366255" y="834809"/>
                  </a:lnTo>
                  <a:lnTo>
                    <a:pt x="368808" y="833539"/>
                  </a:lnTo>
                  <a:lnTo>
                    <a:pt x="372465" y="832269"/>
                  </a:lnTo>
                  <a:lnTo>
                    <a:pt x="371195" y="836079"/>
                  </a:lnTo>
                  <a:lnTo>
                    <a:pt x="370395" y="836079"/>
                  </a:lnTo>
                  <a:lnTo>
                    <a:pt x="370281" y="837349"/>
                  </a:lnTo>
                  <a:lnTo>
                    <a:pt x="375450" y="832269"/>
                  </a:lnTo>
                  <a:lnTo>
                    <a:pt x="374192" y="834809"/>
                  </a:lnTo>
                  <a:lnTo>
                    <a:pt x="373697" y="834809"/>
                  </a:lnTo>
                  <a:lnTo>
                    <a:pt x="374345" y="837349"/>
                  </a:lnTo>
                  <a:lnTo>
                    <a:pt x="378091" y="837349"/>
                  </a:lnTo>
                  <a:lnTo>
                    <a:pt x="375970" y="841159"/>
                  </a:lnTo>
                  <a:lnTo>
                    <a:pt x="379272" y="838619"/>
                  </a:lnTo>
                  <a:lnTo>
                    <a:pt x="376047" y="844969"/>
                  </a:lnTo>
                  <a:lnTo>
                    <a:pt x="380479" y="839889"/>
                  </a:lnTo>
                  <a:lnTo>
                    <a:pt x="379196" y="843699"/>
                  </a:lnTo>
                  <a:lnTo>
                    <a:pt x="378180" y="843699"/>
                  </a:lnTo>
                  <a:lnTo>
                    <a:pt x="378028" y="844969"/>
                  </a:lnTo>
                  <a:lnTo>
                    <a:pt x="378002" y="847509"/>
                  </a:lnTo>
                  <a:lnTo>
                    <a:pt x="381114" y="843699"/>
                  </a:lnTo>
                  <a:lnTo>
                    <a:pt x="381977" y="843699"/>
                  </a:lnTo>
                  <a:lnTo>
                    <a:pt x="379679" y="846239"/>
                  </a:lnTo>
                  <a:lnTo>
                    <a:pt x="382511" y="845019"/>
                  </a:lnTo>
                  <a:lnTo>
                    <a:pt x="384175" y="844969"/>
                  </a:lnTo>
                  <a:lnTo>
                    <a:pt x="382320" y="848779"/>
                  </a:lnTo>
                  <a:lnTo>
                    <a:pt x="381139" y="850049"/>
                  </a:lnTo>
                  <a:lnTo>
                    <a:pt x="384429" y="848779"/>
                  </a:lnTo>
                  <a:lnTo>
                    <a:pt x="384060" y="849261"/>
                  </a:lnTo>
                  <a:lnTo>
                    <a:pt x="385216" y="848779"/>
                  </a:lnTo>
                  <a:lnTo>
                    <a:pt x="383514" y="849972"/>
                  </a:lnTo>
                  <a:lnTo>
                    <a:pt x="379768" y="852589"/>
                  </a:lnTo>
                  <a:lnTo>
                    <a:pt x="382600" y="851319"/>
                  </a:lnTo>
                  <a:lnTo>
                    <a:pt x="383057" y="851319"/>
                  </a:lnTo>
                  <a:lnTo>
                    <a:pt x="384060" y="850049"/>
                  </a:lnTo>
                  <a:lnTo>
                    <a:pt x="384556" y="850049"/>
                  </a:lnTo>
                  <a:lnTo>
                    <a:pt x="383438" y="851319"/>
                  </a:lnTo>
                  <a:lnTo>
                    <a:pt x="384136" y="852589"/>
                  </a:lnTo>
                  <a:lnTo>
                    <a:pt x="385267" y="852589"/>
                  </a:lnTo>
                  <a:lnTo>
                    <a:pt x="383527" y="853859"/>
                  </a:lnTo>
                  <a:lnTo>
                    <a:pt x="384048" y="855129"/>
                  </a:lnTo>
                  <a:lnTo>
                    <a:pt x="386321" y="855129"/>
                  </a:lnTo>
                  <a:lnTo>
                    <a:pt x="387375" y="856399"/>
                  </a:lnTo>
                  <a:lnTo>
                    <a:pt x="387769" y="855129"/>
                  </a:lnTo>
                  <a:lnTo>
                    <a:pt x="390753" y="852589"/>
                  </a:lnTo>
                  <a:lnTo>
                    <a:pt x="391337" y="852589"/>
                  </a:lnTo>
                  <a:lnTo>
                    <a:pt x="390728" y="853224"/>
                  </a:lnTo>
                  <a:lnTo>
                    <a:pt x="391909" y="852589"/>
                  </a:lnTo>
                  <a:lnTo>
                    <a:pt x="392023" y="853859"/>
                  </a:lnTo>
                  <a:lnTo>
                    <a:pt x="389255" y="856399"/>
                  </a:lnTo>
                  <a:lnTo>
                    <a:pt x="389102" y="856399"/>
                  </a:lnTo>
                  <a:lnTo>
                    <a:pt x="385533" y="861479"/>
                  </a:lnTo>
                  <a:lnTo>
                    <a:pt x="388581" y="858939"/>
                  </a:lnTo>
                  <a:lnTo>
                    <a:pt x="387845" y="860209"/>
                  </a:lnTo>
                  <a:lnTo>
                    <a:pt x="390169" y="860209"/>
                  </a:lnTo>
                  <a:lnTo>
                    <a:pt x="391121" y="861479"/>
                  </a:lnTo>
                  <a:lnTo>
                    <a:pt x="393407" y="860209"/>
                  </a:lnTo>
                  <a:lnTo>
                    <a:pt x="393230" y="860209"/>
                  </a:lnTo>
                  <a:lnTo>
                    <a:pt x="395325" y="858939"/>
                  </a:lnTo>
                  <a:lnTo>
                    <a:pt x="395224" y="860209"/>
                  </a:lnTo>
                  <a:lnTo>
                    <a:pt x="394081" y="862749"/>
                  </a:lnTo>
                  <a:lnTo>
                    <a:pt x="395008" y="864019"/>
                  </a:lnTo>
                  <a:lnTo>
                    <a:pt x="396671" y="864019"/>
                  </a:lnTo>
                  <a:lnTo>
                    <a:pt x="396963" y="863168"/>
                  </a:lnTo>
                  <a:lnTo>
                    <a:pt x="397586" y="864019"/>
                  </a:lnTo>
                  <a:lnTo>
                    <a:pt x="395693" y="865289"/>
                  </a:lnTo>
                  <a:lnTo>
                    <a:pt x="400773" y="865289"/>
                  </a:lnTo>
                  <a:lnTo>
                    <a:pt x="401015" y="864019"/>
                  </a:lnTo>
                  <a:lnTo>
                    <a:pt x="402361" y="864019"/>
                  </a:lnTo>
                  <a:lnTo>
                    <a:pt x="401358" y="865289"/>
                  </a:lnTo>
                  <a:lnTo>
                    <a:pt x="400380" y="866457"/>
                  </a:lnTo>
                  <a:lnTo>
                    <a:pt x="404444" y="865289"/>
                  </a:lnTo>
                  <a:lnTo>
                    <a:pt x="396443" y="874179"/>
                  </a:lnTo>
                  <a:lnTo>
                    <a:pt x="401891" y="872909"/>
                  </a:lnTo>
                  <a:lnTo>
                    <a:pt x="401612" y="872909"/>
                  </a:lnTo>
                  <a:lnTo>
                    <a:pt x="404964" y="871639"/>
                  </a:lnTo>
                  <a:lnTo>
                    <a:pt x="405028" y="872909"/>
                  </a:lnTo>
                  <a:lnTo>
                    <a:pt x="403047" y="872909"/>
                  </a:lnTo>
                  <a:lnTo>
                    <a:pt x="402018" y="874179"/>
                  </a:lnTo>
                  <a:lnTo>
                    <a:pt x="406742" y="872909"/>
                  </a:lnTo>
                  <a:lnTo>
                    <a:pt x="403047" y="876719"/>
                  </a:lnTo>
                  <a:lnTo>
                    <a:pt x="406311" y="876719"/>
                  </a:lnTo>
                  <a:lnTo>
                    <a:pt x="400367" y="881799"/>
                  </a:lnTo>
                  <a:lnTo>
                    <a:pt x="408990" y="879259"/>
                  </a:lnTo>
                  <a:lnTo>
                    <a:pt x="408622" y="879678"/>
                  </a:lnTo>
                  <a:lnTo>
                    <a:pt x="408622" y="881926"/>
                  </a:lnTo>
                  <a:lnTo>
                    <a:pt x="408139" y="882192"/>
                  </a:lnTo>
                  <a:lnTo>
                    <a:pt x="408432" y="881799"/>
                  </a:lnTo>
                  <a:lnTo>
                    <a:pt x="408622" y="881926"/>
                  </a:lnTo>
                  <a:lnTo>
                    <a:pt x="408622" y="879678"/>
                  </a:lnTo>
                  <a:lnTo>
                    <a:pt x="405599" y="883069"/>
                  </a:lnTo>
                  <a:lnTo>
                    <a:pt x="406476" y="883069"/>
                  </a:lnTo>
                  <a:lnTo>
                    <a:pt x="406273" y="884339"/>
                  </a:lnTo>
                  <a:lnTo>
                    <a:pt x="407479" y="883069"/>
                  </a:lnTo>
                  <a:lnTo>
                    <a:pt x="407885" y="882510"/>
                  </a:lnTo>
                  <a:lnTo>
                    <a:pt x="408660" y="881951"/>
                  </a:lnTo>
                  <a:lnTo>
                    <a:pt x="412216" y="884339"/>
                  </a:lnTo>
                  <a:lnTo>
                    <a:pt x="409663" y="889419"/>
                  </a:lnTo>
                  <a:lnTo>
                    <a:pt x="409956" y="893229"/>
                  </a:lnTo>
                  <a:lnTo>
                    <a:pt x="410133" y="894499"/>
                  </a:lnTo>
                  <a:lnTo>
                    <a:pt x="418668" y="889419"/>
                  </a:lnTo>
                  <a:lnTo>
                    <a:pt x="415607" y="893229"/>
                  </a:lnTo>
                  <a:lnTo>
                    <a:pt x="412369" y="894499"/>
                  </a:lnTo>
                  <a:lnTo>
                    <a:pt x="417258" y="894499"/>
                  </a:lnTo>
                  <a:lnTo>
                    <a:pt x="414642" y="898309"/>
                  </a:lnTo>
                  <a:lnTo>
                    <a:pt x="418922" y="899579"/>
                  </a:lnTo>
                  <a:lnTo>
                    <a:pt x="417131" y="899579"/>
                  </a:lnTo>
                  <a:lnTo>
                    <a:pt x="415150" y="900849"/>
                  </a:lnTo>
                  <a:lnTo>
                    <a:pt x="418134" y="900849"/>
                  </a:lnTo>
                  <a:lnTo>
                    <a:pt x="417322" y="902119"/>
                  </a:lnTo>
                  <a:lnTo>
                    <a:pt x="416242" y="903389"/>
                  </a:lnTo>
                  <a:lnTo>
                    <a:pt x="420789" y="902119"/>
                  </a:lnTo>
                  <a:lnTo>
                    <a:pt x="418350" y="903389"/>
                  </a:lnTo>
                  <a:lnTo>
                    <a:pt x="418922" y="903389"/>
                  </a:lnTo>
                  <a:lnTo>
                    <a:pt x="418134" y="904659"/>
                  </a:lnTo>
                  <a:lnTo>
                    <a:pt x="420560" y="903389"/>
                  </a:lnTo>
                  <a:lnTo>
                    <a:pt x="419747" y="904659"/>
                  </a:lnTo>
                  <a:lnTo>
                    <a:pt x="422490" y="904659"/>
                  </a:lnTo>
                  <a:lnTo>
                    <a:pt x="421259" y="905929"/>
                  </a:lnTo>
                  <a:lnTo>
                    <a:pt x="424395" y="904659"/>
                  </a:lnTo>
                  <a:lnTo>
                    <a:pt x="420687" y="908316"/>
                  </a:lnTo>
                  <a:lnTo>
                    <a:pt x="420420" y="908469"/>
                  </a:lnTo>
                  <a:lnTo>
                    <a:pt x="421043" y="908989"/>
                  </a:lnTo>
                  <a:lnTo>
                    <a:pt x="421030" y="909396"/>
                  </a:lnTo>
                  <a:lnTo>
                    <a:pt x="421170" y="909688"/>
                  </a:lnTo>
                  <a:lnTo>
                    <a:pt x="421170" y="909104"/>
                  </a:lnTo>
                  <a:lnTo>
                    <a:pt x="421957" y="909739"/>
                  </a:lnTo>
                  <a:lnTo>
                    <a:pt x="424230" y="908469"/>
                  </a:lnTo>
                  <a:lnTo>
                    <a:pt x="422859" y="909739"/>
                  </a:lnTo>
                  <a:lnTo>
                    <a:pt x="423100" y="909739"/>
                  </a:lnTo>
                  <a:lnTo>
                    <a:pt x="421208" y="911009"/>
                  </a:lnTo>
                  <a:lnTo>
                    <a:pt x="422617" y="911009"/>
                  </a:lnTo>
                  <a:lnTo>
                    <a:pt x="424776" y="909739"/>
                  </a:lnTo>
                  <a:lnTo>
                    <a:pt x="420128" y="913549"/>
                  </a:lnTo>
                  <a:lnTo>
                    <a:pt x="429996" y="911009"/>
                  </a:lnTo>
                  <a:lnTo>
                    <a:pt x="423646" y="913549"/>
                  </a:lnTo>
                  <a:lnTo>
                    <a:pt x="426758" y="914819"/>
                  </a:lnTo>
                  <a:lnTo>
                    <a:pt x="428167" y="915606"/>
                  </a:lnTo>
                  <a:lnTo>
                    <a:pt x="425018" y="917359"/>
                  </a:lnTo>
                  <a:lnTo>
                    <a:pt x="426694" y="918235"/>
                  </a:lnTo>
                  <a:lnTo>
                    <a:pt x="428675" y="915885"/>
                  </a:lnTo>
                  <a:lnTo>
                    <a:pt x="429031" y="916089"/>
                  </a:lnTo>
                  <a:lnTo>
                    <a:pt x="430745" y="917359"/>
                  </a:lnTo>
                  <a:lnTo>
                    <a:pt x="427062" y="918425"/>
                  </a:lnTo>
                  <a:lnTo>
                    <a:pt x="427456" y="918629"/>
                  </a:lnTo>
                  <a:lnTo>
                    <a:pt x="431571" y="917359"/>
                  </a:lnTo>
                  <a:lnTo>
                    <a:pt x="431165" y="919899"/>
                  </a:lnTo>
                  <a:lnTo>
                    <a:pt x="428371" y="919899"/>
                  </a:lnTo>
                  <a:lnTo>
                    <a:pt x="430809" y="921169"/>
                  </a:lnTo>
                  <a:lnTo>
                    <a:pt x="429260" y="923709"/>
                  </a:lnTo>
                  <a:lnTo>
                    <a:pt x="431101" y="923709"/>
                  </a:lnTo>
                  <a:lnTo>
                    <a:pt x="430441" y="924979"/>
                  </a:lnTo>
                  <a:lnTo>
                    <a:pt x="432422" y="923709"/>
                  </a:lnTo>
                  <a:lnTo>
                    <a:pt x="431800" y="923709"/>
                  </a:lnTo>
                  <a:lnTo>
                    <a:pt x="434530" y="922439"/>
                  </a:lnTo>
                  <a:lnTo>
                    <a:pt x="439839" y="922439"/>
                  </a:lnTo>
                  <a:lnTo>
                    <a:pt x="433895" y="923709"/>
                  </a:lnTo>
                  <a:lnTo>
                    <a:pt x="438912" y="924979"/>
                  </a:lnTo>
                  <a:lnTo>
                    <a:pt x="431342" y="926249"/>
                  </a:lnTo>
                  <a:lnTo>
                    <a:pt x="432917" y="927519"/>
                  </a:lnTo>
                  <a:lnTo>
                    <a:pt x="434949" y="926249"/>
                  </a:lnTo>
                  <a:lnTo>
                    <a:pt x="435229" y="927519"/>
                  </a:lnTo>
                  <a:lnTo>
                    <a:pt x="436765" y="927519"/>
                  </a:lnTo>
                  <a:lnTo>
                    <a:pt x="436219" y="928789"/>
                  </a:lnTo>
                  <a:lnTo>
                    <a:pt x="434797" y="928789"/>
                  </a:lnTo>
                  <a:lnTo>
                    <a:pt x="435571" y="930059"/>
                  </a:lnTo>
                  <a:lnTo>
                    <a:pt x="440715" y="928789"/>
                  </a:lnTo>
                  <a:lnTo>
                    <a:pt x="439394" y="931329"/>
                  </a:lnTo>
                  <a:lnTo>
                    <a:pt x="434962" y="932599"/>
                  </a:lnTo>
                  <a:lnTo>
                    <a:pt x="437565" y="932599"/>
                  </a:lnTo>
                  <a:lnTo>
                    <a:pt x="438175" y="932599"/>
                  </a:lnTo>
                  <a:lnTo>
                    <a:pt x="437591" y="932802"/>
                  </a:lnTo>
                  <a:lnTo>
                    <a:pt x="437705" y="933869"/>
                  </a:lnTo>
                  <a:lnTo>
                    <a:pt x="440613" y="933869"/>
                  </a:lnTo>
                  <a:lnTo>
                    <a:pt x="439572" y="935139"/>
                  </a:lnTo>
                  <a:lnTo>
                    <a:pt x="440131" y="935139"/>
                  </a:lnTo>
                  <a:lnTo>
                    <a:pt x="440270" y="935253"/>
                  </a:lnTo>
                  <a:lnTo>
                    <a:pt x="440715" y="935329"/>
                  </a:lnTo>
                  <a:lnTo>
                    <a:pt x="440804" y="935139"/>
                  </a:lnTo>
                  <a:lnTo>
                    <a:pt x="442315" y="935139"/>
                  </a:lnTo>
                  <a:lnTo>
                    <a:pt x="444868" y="932599"/>
                  </a:lnTo>
                  <a:lnTo>
                    <a:pt x="444106" y="933869"/>
                  </a:lnTo>
                  <a:lnTo>
                    <a:pt x="443687" y="933869"/>
                  </a:lnTo>
                  <a:lnTo>
                    <a:pt x="444284" y="935139"/>
                  </a:lnTo>
                  <a:lnTo>
                    <a:pt x="442201" y="936409"/>
                  </a:lnTo>
                  <a:lnTo>
                    <a:pt x="444093" y="936409"/>
                  </a:lnTo>
                  <a:lnTo>
                    <a:pt x="442912" y="937679"/>
                  </a:lnTo>
                  <a:lnTo>
                    <a:pt x="442366" y="937679"/>
                  </a:lnTo>
                  <a:lnTo>
                    <a:pt x="440512" y="940219"/>
                  </a:lnTo>
                  <a:lnTo>
                    <a:pt x="441680" y="939787"/>
                  </a:lnTo>
                  <a:lnTo>
                    <a:pt x="442315" y="939482"/>
                  </a:lnTo>
                  <a:lnTo>
                    <a:pt x="442048" y="939660"/>
                  </a:lnTo>
                  <a:lnTo>
                    <a:pt x="443293" y="939203"/>
                  </a:lnTo>
                  <a:lnTo>
                    <a:pt x="442620" y="940422"/>
                  </a:lnTo>
                  <a:lnTo>
                    <a:pt x="441960" y="942632"/>
                  </a:lnTo>
                  <a:lnTo>
                    <a:pt x="441502" y="942428"/>
                  </a:lnTo>
                  <a:lnTo>
                    <a:pt x="440016" y="943292"/>
                  </a:lnTo>
                  <a:lnTo>
                    <a:pt x="442455" y="942835"/>
                  </a:lnTo>
                  <a:lnTo>
                    <a:pt x="442264" y="942759"/>
                  </a:lnTo>
                  <a:lnTo>
                    <a:pt x="442849" y="942759"/>
                  </a:lnTo>
                  <a:lnTo>
                    <a:pt x="445008" y="942759"/>
                  </a:lnTo>
                  <a:lnTo>
                    <a:pt x="444017" y="944029"/>
                  </a:lnTo>
                  <a:lnTo>
                    <a:pt x="440702" y="945159"/>
                  </a:lnTo>
                  <a:lnTo>
                    <a:pt x="440817" y="945299"/>
                  </a:lnTo>
                  <a:lnTo>
                    <a:pt x="445109" y="946569"/>
                  </a:lnTo>
                  <a:lnTo>
                    <a:pt x="444576" y="947839"/>
                  </a:lnTo>
                  <a:lnTo>
                    <a:pt x="444944" y="947839"/>
                  </a:lnTo>
                  <a:lnTo>
                    <a:pt x="450367" y="946569"/>
                  </a:lnTo>
                  <a:lnTo>
                    <a:pt x="442556" y="950379"/>
                  </a:lnTo>
                  <a:lnTo>
                    <a:pt x="442849" y="950379"/>
                  </a:lnTo>
                  <a:lnTo>
                    <a:pt x="442252" y="951649"/>
                  </a:lnTo>
                  <a:lnTo>
                    <a:pt x="444703" y="951649"/>
                  </a:lnTo>
                  <a:lnTo>
                    <a:pt x="446798" y="952919"/>
                  </a:lnTo>
                  <a:lnTo>
                    <a:pt x="445376" y="952919"/>
                  </a:lnTo>
                  <a:lnTo>
                    <a:pt x="444284" y="954189"/>
                  </a:lnTo>
                  <a:lnTo>
                    <a:pt x="445058" y="955459"/>
                  </a:lnTo>
                  <a:lnTo>
                    <a:pt x="445960" y="955459"/>
                  </a:lnTo>
                  <a:lnTo>
                    <a:pt x="445833" y="956729"/>
                  </a:lnTo>
                  <a:lnTo>
                    <a:pt x="447802" y="955459"/>
                  </a:lnTo>
                  <a:lnTo>
                    <a:pt x="445312" y="957999"/>
                  </a:lnTo>
                  <a:lnTo>
                    <a:pt x="446709" y="959269"/>
                  </a:lnTo>
                  <a:lnTo>
                    <a:pt x="448360" y="960539"/>
                  </a:lnTo>
                  <a:lnTo>
                    <a:pt x="446582" y="961809"/>
                  </a:lnTo>
                  <a:lnTo>
                    <a:pt x="445287" y="961809"/>
                  </a:lnTo>
                  <a:lnTo>
                    <a:pt x="446874" y="963079"/>
                  </a:lnTo>
                  <a:lnTo>
                    <a:pt x="448271" y="963079"/>
                  </a:lnTo>
                  <a:lnTo>
                    <a:pt x="450062" y="961809"/>
                  </a:lnTo>
                  <a:lnTo>
                    <a:pt x="451065" y="961809"/>
                  </a:lnTo>
                  <a:lnTo>
                    <a:pt x="452691" y="961809"/>
                  </a:lnTo>
                  <a:lnTo>
                    <a:pt x="452780" y="963079"/>
                  </a:lnTo>
                  <a:lnTo>
                    <a:pt x="451065" y="961809"/>
                  </a:lnTo>
                  <a:lnTo>
                    <a:pt x="448945" y="963079"/>
                  </a:lnTo>
                  <a:lnTo>
                    <a:pt x="447687" y="964349"/>
                  </a:lnTo>
                  <a:lnTo>
                    <a:pt x="449973" y="963079"/>
                  </a:lnTo>
                  <a:lnTo>
                    <a:pt x="445897" y="965619"/>
                  </a:lnTo>
                  <a:lnTo>
                    <a:pt x="454787" y="963079"/>
                  </a:lnTo>
                  <a:lnTo>
                    <a:pt x="452158" y="964349"/>
                  </a:lnTo>
                  <a:lnTo>
                    <a:pt x="451612" y="964349"/>
                  </a:lnTo>
                  <a:lnTo>
                    <a:pt x="453351" y="965619"/>
                  </a:lnTo>
                  <a:lnTo>
                    <a:pt x="449427" y="965619"/>
                  </a:lnTo>
                  <a:lnTo>
                    <a:pt x="449694" y="966889"/>
                  </a:lnTo>
                  <a:lnTo>
                    <a:pt x="454837" y="965619"/>
                  </a:lnTo>
                  <a:lnTo>
                    <a:pt x="452183" y="966889"/>
                  </a:lnTo>
                  <a:lnTo>
                    <a:pt x="450494" y="966889"/>
                  </a:lnTo>
                  <a:lnTo>
                    <a:pt x="447344" y="968159"/>
                  </a:lnTo>
                  <a:lnTo>
                    <a:pt x="447802" y="968159"/>
                  </a:lnTo>
                  <a:lnTo>
                    <a:pt x="446493" y="969429"/>
                  </a:lnTo>
                  <a:lnTo>
                    <a:pt x="447319" y="969429"/>
                  </a:lnTo>
                  <a:lnTo>
                    <a:pt x="454660" y="968159"/>
                  </a:lnTo>
                  <a:lnTo>
                    <a:pt x="448881" y="970699"/>
                  </a:lnTo>
                  <a:lnTo>
                    <a:pt x="451142" y="970699"/>
                  </a:lnTo>
                  <a:lnTo>
                    <a:pt x="448005" y="971969"/>
                  </a:lnTo>
                  <a:lnTo>
                    <a:pt x="443484" y="973239"/>
                  </a:lnTo>
                  <a:lnTo>
                    <a:pt x="446290" y="973239"/>
                  </a:lnTo>
                  <a:lnTo>
                    <a:pt x="447268" y="974509"/>
                  </a:lnTo>
                  <a:lnTo>
                    <a:pt x="451319" y="974509"/>
                  </a:lnTo>
                  <a:lnTo>
                    <a:pt x="443877" y="977049"/>
                  </a:lnTo>
                  <a:lnTo>
                    <a:pt x="448830" y="977049"/>
                  </a:lnTo>
                  <a:lnTo>
                    <a:pt x="450900" y="978319"/>
                  </a:lnTo>
                  <a:lnTo>
                    <a:pt x="454355" y="978319"/>
                  </a:lnTo>
                  <a:lnTo>
                    <a:pt x="456158" y="979589"/>
                  </a:lnTo>
                  <a:lnTo>
                    <a:pt x="452424" y="979589"/>
                  </a:lnTo>
                  <a:lnTo>
                    <a:pt x="451002" y="980859"/>
                  </a:lnTo>
                  <a:lnTo>
                    <a:pt x="451624" y="980859"/>
                  </a:lnTo>
                  <a:lnTo>
                    <a:pt x="449770" y="982129"/>
                  </a:lnTo>
                  <a:lnTo>
                    <a:pt x="447941" y="982129"/>
                  </a:lnTo>
                  <a:lnTo>
                    <a:pt x="448932" y="983399"/>
                  </a:lnTo>
                  <a:lnTo>
                    <a:pt x="447954" y="983399"/>
                  </a:lnTo>
                  <a:lnTo>
                    <a:pt x="448818" y="984669"/>
                  </a:lnTo>
                  <a:lnTo>
                    <a:pt x="450100" y="984669"/>
                  </a:lnTo>
                  <a:lnTo>
                    <a:pt x="449135" y="983399"/>
                  </a:lnTo>
                  <a:lnTo>
                    <a:pt x="451853" y="983399"/>
                  </a:lnTo>
                  <a:lnTo>
                    <a:pt x="450100" y="984669"/>
                  </a:lnTo>
                  <a:lnTo>
                    <a:pt x="451472" y="984669"/>
                  </a:lnTo>
                  <a:lnTo>
                    <a:pt x="452488" y="983399"/>
                  </a:lnTo>
                  <a:lnTo>
                    <a:pt x="453186" y="984669"/>
                  </a:lnTo>
                  <a:lnTo>
                    <a:pt x="459117" y="983399"/>
                  </a:lnTo>
                  <a:lnTo>
                    <a:pt x="452056" y="982129"/>
                  </a:lnTo>
                  <a:lnTo>
                    <a:pt x="456704" y="982129"/>
                  </a:lnTo>
                  <a:lnTo>
                    <a:pt x="453021" y="980859"/>
                  </a:lnTo>
                  <a:lnTo>
                    <a:pt x="455637" y="980859"/>
                  </a:lnTo>
                  <a:lnTo>
                    <a:pt x="457974" y="979589"/>
                  </a:lnTo>
                  <a:lnTo>
                    <a:pt x="458304" y="979589"/>
                  </a:lnTo>
                  <a:lnTo>
                    <a:pt x="460425" y="978319"/>
                  </a:lnTo>
                  <a:lnTo>
                    <a:pt x="456425" y="978319"/>
                  </a:lnTo>
                  <a:lnTo>
                    <a:pt x="459676" y="977049"/>
                  </a:lnTo>
                  <a:lnTo>
                    <a:pt x="459930" y="977049"/>
                  </a:lnTo>
                  <a:lnTo>
                    <a:pt x="458317" y="975779"/>
                  </a:lnTo>
                  <a:lnTo>
                    <a:pt x="456768" y="977049"/>
                  </a:lnTo>
                  <a:lnTo>
                    <a:pt x="452894" y="977049"/>
                  </a:lnTo>
                  <a:lnTo>
                    <a:pt x="460616" y="974509"/>
                  </a:lnTo>
                  <a:lnTo>
                    <a:pt x="455510" y="974509"/>
                  </a:lnTo>
                  <a:lnTo>
                    <a:pt x="458304" y="973239"/>
                  </a:lnTo>
                  <a:lnTo>
                    <a:pt x="457136" y="973239"/>
                  </a:lnTo>
                  <a:lnTo>
                    <a:pt x="453859" y="973239"/>
                  </a:lnTo>
                  <a:lnTo>
                    <a:pt x="456272" y="972629"/>
                  </a:lnTo>
                  <a:lnTo>
                    <a:pt x="455345" y="971969"/>
                  </a:lnTo>
                  <a:lnTo>
                    <a:pt x="460730" y="970699"/>
                  </a:lnTo>
                  <a:lnTo>
                    <a:pt x="454279" y="971969"/>
                  </a:lnTo>
                  <a:lnTo>
                    <a:pt x="456666" y="970699"/>
                  </a:lnTo>
                  <a:lnTo>
                    <a:pt x="458114" y="970699"/>
                  </a:lnTo>
                  <a:lnTo>
                    <a:pt x="460502" y="969429"/>
                  </a:lnTo>
                  <a:lnTo>
                    <a:pt x="455726" y="970699"/>
                  </a:lnTo>
                  <a:lnTo>
                    <a:pt x="461340" y="968159"/>
                  </a:lnTo>
                  <a:lnTo>
                    <a:pt x="456577" y="968159"/>
                  </a:lnTo>
                  <a:lnTo>
                    <a:pt x="458597" y="966889"/>
                  </a:lnTo>
                  <a:lnTo>
                    <a:pt x="457200" y="965619"/>
                  </a:lnTo>
                  <a:lnTo>
                    <a:pt x="458470" y="965619"/>
                  </a:lnTo>
                  <a:lnTo>
                    <a:pt x="459016" y="964349"/>
                  </a:lnTo>
                  <a:lnTo>
                    <a:pt x="460159" y="963079"/>
                  </a:lnTo>
                  <a:lnTo>
                    <a:pt x="456971" y="963079"/>
                  </a:lnTo>
                  <a:lnTo>
                    <a:pt x="457504" y="961809"/>
                  </a:lnTo>
                  <a:lnTo>
                    <a:pt x="460857" y="961809"/>
                  </a:lnTo>
                  <a:lnTo>
                    <a:pt x="460705" y="960539"/>
                  </a:lnTo>
                  <a:lnTo>
                    <a:pt x="461137" y="960539"/>
                  </a:lnTo>
                  <a:lnTo>
                    <a:pt x="461010" y="960081"/>
                  </a:lnTo>
                  <a:lnTo>
                    <a:pt x="461594" y="960031"/>
                  </a:lnTo>
                  <a:lnTo>
                    <a:pt x="462127" y="959980"/>
                  </a:lnTo>
                  <a:lnTo>
                    <a:pt x="460971" y="959942"/>
                  </a:lnTo>
                  <a:lnTo>
                    <a:pt x="460806" y="959269"/>
                  </a:lnTo>
                  <a:lnTo>
                    <a:pt x="457466" y="959269"/>
                  </a:lnTo>
                  <a:lnTo>
                    <a:pt x="459130" y="957999"/>
                  </a:lnTo>
                  <a:lnTo>
                    <a:pt x="456488" y="957999"/>
                  </a:lnTo>
                  <a:lnTo>
                    <a:pt x="451980" y="959269"/>
                  </a:lnTo>
                  <a:lnTo>
                    <a:pt x="449999" y="959269"/>
                  </a:lnTo>
                  <a:lnTo>
                    <a:pt x="453834" y="957999"/>
                  </a:lnTo>
                  <a:lnTo>
                    <a:pt x="454228" y="957999"/>
                  </a:lnTo>
                  <a:lnTo>
                    <a:pt x="454367" y="957999"/>
                  </a:lnTo>
                  <a:lnTo>
                    <a:pt x="456272" y="957999"/>
                  </a:lnTo>
                  <a:lnTo>
                    <a:pt x="457225" y="956729"/>
                  </a:lnTo>
                  <a:lnTo>
                    <a:pt x="454672" y="957808"/>
                  </a:lnTo>
                  <a:lnTo>
                    <a:pt x="456387" y="956729"/>
                  </a:lnTo>
                  <a:lnTo>
                    <a:pt x="457225" y="956729"/>
                  </a:lnTo>
                  <a:lnTo>
                    <a:pt x="457708" y="956729"/>
                  </a:lnTo>
                  <a:lnTo>
                    <a:pt x="458800" y="955459"/>
                  </a:lnTo>
                  <a:lnTo>
                    <a:pt x="457225" y="955459"/>
                  </a:lnTo>
                  <a:lnTo>
                    <a:pt x="456933" y="954189"/>
                  </a:lnTo>
                  <a:lnTo>
                    <a:pt x="457403" y="954189"/>
                  </a:lnTo>
                  <a:lnTo>
                    <a:pt x="458800" y="952919"/>
                  </a:lnTo>
                  <a:lnTo>
                    <a:pt x="458177" y="952919"/>
                  </a:lnTo>
                  <a:lnTo>
                    <a:pt x="458787" y="951649"/>
                  </a:lnTo>
                  <a:lnTo>
                    <a:pt x="455676" y="951649"/>
                  </a:lnTo>
                  <a:lnTo>
                    <a:pt x="455498" y="952919"/>
                  </a:lnTo>
                  <a:lnTo>
                    <a:pt x="455358" y="952919"/>
                  </a:lnTo>
                  <a:lnTo>
                    <a:pt x="451993" y="951649"/>
                  </a:lnTo>
                  <a:lnTo>
                    <a:pt x="456323" y="949109"/>
                  </a:lnTo>
                  <a:lnTo>
                    <a:pt x="454660" y="947839"/>
                  </a:lnTo>
                  <a:lnTo>
                    <a:pt x="455663" y="947839"/>
                  </a:lnTo>
                  <a:lnTo>
                    <a:pt x="454304" y="946569"/>
                  </a:lnTo>
                  <a:lnTo>
                    <a:pt x="454520" y="945299"/>
                  </a:lnTo>
                  <a:lnTo>
                    <a:pt x="453885" y="945299"/>
                  </a:lnTo>
                  <a:lnTo>
                    <a:pt x="455104" y="944029"/>
                  </a:lnTo>
                  <a:lnTo>
                    <a:pt x="453047" y="944029"/>
                  </a:lnTo>
                  <a:lnTo>
                    <a:pt x="454469" y="942759"/>
                  </a:lnTo>
                  <a:lnTo>
                    <a:pt x="456565" y="942759"/>
                  </a:lnTo>
                  <a:lnTo>
                    <a:pt x="458114" y="941489"/>
                  </a:lnTo>
                  <a:lnTo>
                    <a:pt x="457784" y="941489"/>
                  </a:lnTo>
                  <a:lnTo>
                    <a:pt x="458203" y="940219"/>
                  </a:lnTo>
                  <a:lnTo>
                    <a:pt x="455193" y="940219"/>
                  </a:lnTo>
                  <a:lnTo>
                    <a:pt x="455396" y="938949"/>
                  </a:lnTo>
                  <a:lnTo>
                    <a:pt x="458812" y="938949"/>
                  </a:lnTo>
                  <a:lnTo>
                    <a:pt x="462356" y="936409"/>
                  </a:lnTo>
                  <a:close/>
                </a:path>
                <a:path w="465454" h="1140459">
                  <a:moveTo>
                    <a:pt x="462508" y="966812"/>
                  </a:moveTo>
                  <a:lnTo>
                    <a:pt x="459587" y="967219"/>
                  </a:lnTo>
                  <a:lnTo>
                    <a:pt x="458304" y="967346"/>
                  </a:lnTo>
                  <a:lnTo>
                    <a:pt x="459524" y="967257"/>
                  </a:lnTo>
                  <a:lnTo>
                    <a:pt x="460108" y="967282"/>
                  </a:lnTo>
                  <a:lnTo>
                    <a:pt x="460362" y="967397"/>
                  </a:lnTo>
                  <a:lnTo>
                    <a:pt x="462394" y="967003"/>
                  </a:lnTo>
                  <a:lnTo>
                    <a:pt x="462508" y="966812"/>
                  </a:lnTo>
                  <a:close/>
                </a:path>
                <a:path w="465454" h="1140459">
                  <a:moveTo>
                    <a:pt x="463372" y="968006"/>
                  </a:moveTo>
                  <a:lnTo>
                    <a:pt x="462280" y="967778"/>
                  </a:lnTo>
                  <a:lnTo>
                    <a:pt x="462013" y="967727"/>
                  </a:lnTo>
                  <a:lnTo>
                    <a:pt x="461340" y="968159"/>
                  </a:lnTo>
                  <a:lnTo>
                    <a:pt x="461098" y="968324"/>
                  </a:lnTo>
                  <a:lnTo>
                    <a:pt x="461708" y="968844"/>
                  </a:lnTo>
                  <a:lnTo>
                    <a:pt x="462724" y="968082"/>
                  </a:lnTo>
                  <a:lnTo>
                    <a:pt x="463372" y="968006"/>
                  </a:lnTo>
                  <a:close/>
                </a:path>
                <a:path w="465454" h="1140459">
                  <a:moveTo>
                    <a:pt x="465353" y="971080"/>
                  </a:moveTo>
                  <a:lnTo>
                    <a:pt x="461949" y="972578"/>
                  </a:lnTo>
                  <a:lnTo>
                    <a:pt x="462203" y="972934"/>
                  </a:lnTo>
                  <a:lnTo>
                    <a:pt x="465353" y="9710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886882" y="6973004"/>
              <a:ext cx="269240" cy="832485"/>
            </a:xfrm>
            <a:custGeom>
              <a:avLst/>
              <a:gdLst/>
              <a:ahLst/>
              <a:cxnLst/>
              <a:rect l="l" t="t" r="r" b="b"/>
              <a:pathLst>
                <a:path w="269239" h="832484">
                  <a:moveTo>
                    <a:pt x="7531" y="723658"/>
                  </a:moveTo>
                  <a:lnTo>
                    <a:pt x="6604" y="723366"/>
                  </a:lnTo>
                  <a:lnTo>
                    <a:pt x="6667" y="723849"/>
                  </a:lnTo>
                  <a:lnTo>
                    <a:pt x="6858" y="724027"/>
                  </a:lnTo>
                  <a:lnTo>
                    <a:pt x="6883" y="724204"/>
                  </a:lnTo>
                  <a:lnTo>
                    <a:pt x="7137" y="724014"/>
                  </a:lnTo>
                  <a:lnTo>
                    <a:pt x="7353" y="723836"/>
                  </a:lnTo>
                  <a:lnTo>
                    <a:pt x="7531" y="723658"/>
                  </a:lnTo>
                  <a:close/>
                </a:path>
                <a:path w="269239" h="832484">
                  <a:moveTo>
                    <a:pt x="8750" y="744613"/>
                  </a:moveTo>
                  <a:lnTo>
                    <a:pt x="7886" y="743343"/>
                  </a:lnTo>
                  <a:lnTo>
                    <a:pt x="8724" y="744613"/>
                  </a:lnTo>
                  <a:close/>
                </a:path>
                <a:path w="269239" h="832484">
                  <a:moveTo>
                    <a:pt x="9499" y="745718"/>
                  </a:moveTo>
                  <a:lnTo>
                    <a:pt x="8750" y="744613"/>
                  </a:lnTo>
                  <a:lnTo>
                    <a:pt x="9385" y="745883"/>
                  </a:lnTo>
                  <a:lnTo>
                    <a:pt x="9499" y="745718"/>
                  </a:lnTo>
                  <a:close/>
                </a:path>
                <a:path w="269239" h="832484">
                  <a:moveTo>
                    <a:pt x="16979" y="771283"/>
                  </a:moveTo>
                  <a:lnTo>
                    <a:pt x="16751" y="771283"/>
                  </a:lnTo>
                  <a:lnTo>
                    <a:pt x="16306" y="772553"/>
                  </a:lnTo>
                  <a:lnTo>
                    <a:pt x="16979" y="771283"/>
                  </a:lnTo>
                  <a:close/>
                </a:path>
                <a:path w="269239" h="832484">
                  <a:moveTo>
                    <a:pt x="22072" y="621538"/>
                  </a:moveTo>
                  <a:lnTo>
                    <a:pt x="21463" y="620102"/>
                  </a:lnTo>
                  <a:lnTo>
                    <a:pt x="21526" y="622376"/>
                  </a:lnTo>
                  <a:lnTo>
                    <a:pt x="22072" y="621538"/>
                  </a:lnTo>
                  <a:close/>
                </a:path>
                <a:path w="269239" h="832484">
                  <a:moveTo>
                    <a:pt x="27927" y="754773"/>
                  </a:moveTo>
                  <a:lnTo>
                    <a:pt x="26708" y="755713"/>
                  </a:lnTo>
                  <a:lnTo>
                    <a:pt x="27178" y="756043"/>
                  </a:lnTo>
                  <a:lnTo>
                    <a:pt x="27266" y="756196"/>
                  </a:lnTo>
                  <a:lnTo>
                    <a:pt x="27927" y="754773"/>
                  </a:lnTo>
                  <a:close/>
                </a:path>
                <a:path w="269239" h="832484">
                  <a:moveTo>
                    <a:pt x="29540" y="758583"/>
                  </a:moveTo>
                  <a:lnTo>
                    <a:pt x="28790" y="758583"/>
                  </a:lnTo>
                  <a:lnTo>
                    <a:pt x="27266" y="756196"/>
                  </a:lnTo>
                  <a:lnTo>
                    <a:pt x="26162" y="758583"/>
                  </a:lnTo>
                  <a:lnTo>
                    <a:pt x="28676" y="758583"/>
                  </a:lnTo>
                  <a:lnTo>
                    <a:pt x="29286" y="758761"/>
                  </a:lnTo>
                  <a:lnTo>
                    <a:pt x="29540" y="758583"/>
                  </a:lnTo>
                  <a:close/>
                </a:path>
                <a:path w="269239" h="832484">
                  <a:moveTo>
                    <a:pt x="31026" y="696353"/>
                  </a:moveTo>
                  <a:lnTo>
                    <a:pt x="27774" y="697623"/>
                  </a:lnTo>
                  <a:lnTo>
                    <a:pt x="29159" y="697623"/>
                  </a:lnTo>
                  <a:lnTo>
                    <a:pt x="29705" y="698893"/>
                  </a:lnTo>
                  <a:lnTo>
                    <a:pt x="31026" y="696353"/>
                  </a:lnTo>
                  <a:close/>
                </a:path>
                <a:path w="269239" h="832484">
                  <a:moveTo>
                    <a:pt x="32816" y="759294"/>
                  </a:moveTo>
                  <a:lnTo>
                    <a:pt x="31991" y="756475"/>
                  </a:lnTo>
                  <a:lnTo>
                    <a:pt x="31267" y="757021"/>
                  </a:lnTo>
                  <a:lnTo>
                    <a:pt x="30416" y="757440"/>
                  </a:lnTo>
                  <a:lnTo>
                    <a:pt x="29578" y="757821"/>
                  </a:lnTo>
                  <a:lnTo>
                    <a:pt x="31559" y="757110"/>
                  </a:lnTo>
                  <a:lnTo>
                    <a:pt x="32816" y="759294"/>
                  </a:lnTo>
                  <a:close/>
                </a:path>
                <a:path w="269239" h="832484">
                  <a:moveTo>
                    <a:pt x="38760" y="771309"/>
                  </a:moveTo>
                  <a:lnTo>
                    <a:pt x="38544" y="771486"/>
                  </a:lnTo>
                  <a:lnTo>
                    <a:pt x="38760" y="771309"/>
                  </a:lnTo>
                  <a:close/>
                </a:path>
                <a:path w="269239" h="832484">
                  <a:moveTo>
                    <a:pt x="41122" y="772553"/>
                  </a:moveTo>
                  <a:lnTo>
                    <a:pt x="40411" y="770013"/>
                  </a:lnTo>
                  <a:lnTo>
                    <a:pt x="38760" y="771309"/>
                  </a:lnTo>
                  <a:lnTo>
                    <a:pt x="41122" y="772553"/>
                  </a:lnTo>
                  <a:close/>
                </a:path>
                <a:path w="269239" h="832484">
                  <a:moveTo>
                    <a:pt x="41795" y="644029"/>
                  </a:moveTo>
                  <a:lnTo>
                    <a:pt x="41084" y="643788"/>
                  </a:lnTo>
                  <a:lnTo>
                    <a:pt x="41567" y="644423"/>
                  </a:lnTo>
                  <a:lnTo>
                    <a:pt x="41795" y="644029"/>
                  </a:lnTo>
                  <a:close/>
                </a:path>
                <a:path w="269239" h="832484">
                  <a:moveTo>
                    <a:pt x="42659" y="638517"/>
                  </a:moveTo>
                  <a:lnTo>
                    <a:pt x="42405" y="638251"/>
                  </a:lnTo>
                  <a:lnTo>
                    <a:pt x="42519" y="638949"/>
                  </a:lnTo>
                  <a:lnTo>
                    <a:pt x="42659" y="638759"/>
                  </a:lnTo>
                  <a:lnTo>
                    <a:pt x="42659" y="638517"/>
                  </a:lnTo>
                  <a:close/>
                </a:path>
                <a:path w="269239" h="832484">
                  <a:moveTo>
                    <a:pt x="43522" y="819581"/>
                  </a:moveTo>
                  <a:lnTo>
                    <a:pt x="41452" y="820813"/>
                  </a:lnTo>
                  <a:lnTo>
                    <a:pt x="41884" y="820813"/>
                  </a:lnTo>
                  <a:lnTo>
                    <a:pt x="43522" y="819581"/>
                  </a:lnTo>
                  <a:close/>
                </a:path>
                <a:path w="269239" h="832484">
                  <a:moveTo>
                    <a:pt x="43522" y="781443"/>
                  </a:moveTo>
                  <a:lnTo>
                    <a:pt x="40462" y="783844"/>
                  </a:lnTo>
                  <a:lnTo>
                    <a:pt x="40513" y="783983"/>
                  </a:lnTo>
                  <a:lnTo>
                    <a:pt x="43522" y="781443"/>
                  </a:lnTo>
                  <a:close/>
                </a:path>
                <a:path w="269239" h="832484">
                  <a:moveTo>
                    <a:pt x="46431" y="630555"/>
                  </a:moveTo>
                  <a:lnTo>
                    <a:pt x="46418" y="630313"/>
                  </a:lnTo>
                  <a:lnTo>
                    <a:pt x="46189" y="630059"/>
                  </a:lnTo>
                  <a:lnTo>
                    <a:pt x="46431" y="630555"/>
                  </a:lnTo>
                  <a:close/>
                </a:path>
                <a:path w="269239" h="832484">
                  <a:moveTo>
                    <a:pt x="46939" y="631583"/>
                  </a:moveTo>
                  <a:lnTo>
                    <a:pt x="46431" y="630555"/>
                  </a:lnTo>
                  <a:lnTo>
                    <a:pt x="46469" y="631583"/>
                  </a:lnTo>
                  <a:lnTo>
                    <a:pt x="46939" y="631583"/>
                  </a:lnTo>
                  <a:close/>
                </a:path>
                <a:path w="269239" h="832484">
                  <a:moveTo>
                    <a:pt x="51739" y="801763"/>
                  </a:moveTo>
                  <a:lnTo>
                    <a:pt x="50088" y="802830"/>
                  </a:lnTo>
                  <a:lnTo>
                    <a:pt x="50609" y="803033"/>
                  </a:lnTo>
                  <a:lnTo>
                    <a:pt x="51739" y="801763"/>
                  </a:lnTo>
                  <a:close/>
                </a:path>
                <a:path w="269239" h="832484">
                  <a:moveTo>
                    <a:pt x="52235" y="801395"/>
                  </a:moveTo>
                  <a:lnTo>
                    <a:pt x="52171" y="801255"/>
                  </a:lnTo>
                  <a:lnTo>
                    <a:pt x="52006" y="801370"/>
                  </a:lnTo>
                  <a:lnTo>
                    <a:pt x="51739" y="801535"/>
                  </a:lnTo>
                  <a:lnTo>
                    <a:pt x="52044" y="801471"/>
                  </a:lnTo>
                  <a:lnTo>
                    <a:pt x="52235" y="801395"/>
                  </a:lnTo>
                  <a:close/>
                </a:path>
                <a:path w="269239" h="832484">
                  <a:moveTo>
                    <a:pt x="54013" y="608126"/>
                  </a:moveTo>
                  <a:lnTo>
                    <a:pt x="52870" y="607682"/>
                  </a:lnTo>
                  <a:lnTo>
                    <a:pt x="53759" y="609993"/>
                  </a:lnTo>
                  <a:lnTo>
                    <a:pt x="54013" y="608126"/>
                  </a:lnTo>
                  <a:close/>
                </a:path>
                <a:path w="269239" h="832484">
                  <a:moveTo>
                    <a:pt x="55587" y="608723"/>
                  </a:moveTo>
                  <a:lnTo>
                    <a:pt x="54102" y="607453"/>
                  </a:lnTo>
                  <a:lnTo>
                    <a:pt x="54013" y="608126"/>
                  </a:lnTo>
                  <a:lnTo>
                    <a:pt x="55587" y="608723"/>
                  </a:lnTo>
                  <a:close/>
                </a:path>
                <a:path w="269239" h="832484">
                  <a:moveTo>
                    <a:pt x="55638" y="813650"/>
                  </a:moveTo>
                  <a:lnTo>
                    <a:pt x="55079" y="814197"/>
                  </a:lnTo>
                  <a:lnTo>
                    <a:pt x="55346" y="814336"/>
                  </a:lnTo>
                  <a:lnTo>
                    <a:pt x="55600" y="814273"/>
                  </a:lnTo>
                  <a:lnTo>
                    <a:pt x="55638" y="813650"/>
                  </a:lnTo>
                  <a:close/>
                </a:path>
                <a:path w="269239" h="832484">
                  <a:moveTo>
                    <a:pt x="58420" y="813193"/>
                  </a:moveTo>
                  <a:lnTo>
                    <a:pt x="58242" y="810653"/>
                  </a:lnTo>
                  <a:lnTo>
                    <a:pt x="55829" y="810653"/>
                  </a:lnTo>
                  <a:lnTo>
                    <a:pt x="55638" y="813650"/>
                  </a:lnTo>
                  <a:lnTo>
                    <a:pt x="56108" y="813193"/>
                  </a:lnTo>
                  <a:lnTo>
                    <a:pt x="58420" y="813193"/>
                  </a:lnTo>
                  <a:close/>
                </a:path>
                <a:path w="269239" h="832484">
                  <a:moveTo>
                    <a:pt x="59080" y="607453"/>
                  </a:moveTo>
                  <a:lnTo>
                    <a:pt x="57746" y="606348"/>
                  </a:lnTo>
                  <a:lnTo>
                    <a:pt x="57975" y="607453"/>
                  </a:lnTo>
                  <a:lnTo>
                    <a:pt x="59080" y="607453"/>
                  </a:lnTo>
                  <a:close/>
                </a:path>
                <a:path w="269239" h="832484">
                  <a:moveTo>
                    <a:pt x="62407" y="814463"/>
                  </a:moveTo>
                  <a:lnTo>
                    <a:pt x="60439" y="815733"/>
                  </a:lnTo>
                  <a:lnTo>
                    <a:pt x="60007" y="815733"/>
                  </a:lnTo>
                  <a:lnTo>
                    <a:pt x="61569" y="817003"/>
                  </a:lnTo>
                  <a:lnTo>
                    <a:pt x="62407" y="814463"/>
                  </a:lnTo>
                  <a:close/>
                </a:path>
                <a:path w="269239" h="832484">
                  <a:moveTo>
                    <a:pt x="72110" y="532523"/>
                  </a:moveTo>
                  <a:lnTo>
                    <a:pt x="68618" y="529983"/>
                  </a:lnTo>
                  <a:lnTo>
                    <a:pt x="68795" y="532523"/>
                  </a:lnTo>
                  <a:lnTo>
                    <a:pt x="72110" y="532523"/>
                  </a:lnTo>
                  <a:close/>
                </a:path>
                <a:path w="269239" h="832484">
                  <a:moveTo>
                    <a:pt x="84239" y="526249"/>
                  </a:moveTo>
                  <a:lnTo>
                    <a:pt x="84048" y="526275"/>
                  </a:lnTo>
                  <a:lnTo>
                    <a:pt x="83832" y="526338"/>
                  </a:lnTo>
                  <a:lnTo>
                    <a:pt x="84239" y="526249"/>
                  </a:lnTo>
                  <a:close/>
                </a:path>
                <a:path w="269239" h="832484">
                  <a:moveTo>
                    <a:pt x="90817" y="559193"/>
                  </a:moveTo>
                  <a:lnTo>
                    <a:pt x="90411" y="557923"/>
                  </a:lnTo>
                  <a:lnTo>
                    <a:pt x="69697" y="557923"/>
                  </a:lnTo>
                  <a:lnTo>
                    <a:pt x="69697" y="579069"/>
                  </a:lnTo>
                  <a:lnTo>
                    <a:pt x="69075" y="579513"/>
                  </a:lnTo>
                  <a:lnTo>
                    <a:pt x="68135" y="578243"/>
                  </a:lnTo>
                  <a:lnTo>
                    <a:pt x="69697" y="579069"/>
                  </a:lnTo>
                  <a:lnTo>
                    <a:pt x="69697" y="557923"/>
                  </a:lnTo>
                  <a:lnTo>
                    <a:pt x="57200" y="557923"/>
                  </a:lnTo>
                  <a:lnTo>
                    <a:pt x="55930" y="557923"/>
                  </a:lnTo>
                  <a:lnTo>
                    <a:pt x="57670" y="560463"/>
                  </a:lnTo>
                  <a:lnTo>
                    <a:pt x="55130" y="560463"/>
                  </a:lnTo>
                  <a:lnTo>
                    <a:pt x="54533" y="559193"/>
                  </a:lnTo>
                  <a:lnTo>
                    <a:pt x="54203" y="559193"/>
                  </a:lnTo>
                  <a:lnTo>
                    <a:pt x="55130" y="563003"/>
                  </a:lnTo>
                  <a:lnTo>
                    <a:pt x="53632" y="564273"/>
                  </a:lnTo>
                  <a:lnTo>
                    <a:pt x="52743" y="561733"/>
                  </a:lnTo>
                  <a:lnTo>
                    <a:pt x="48209" y="565543"/>
                  </a:lnTo>
                  <a:lnTo>
                    <a:pt x="52235" y="571893"/>
                  </a:lnTo>
                  <a:lnTo>
                    <a:pt x="50901" y="575703"/>
                  </a:lnTo>
                  <a:lnTo>
                    <a:pt x="46913" y="573163"/>
                  </a:lnTo>
                  <a:lnTo>
                    <a:pt x="41833" y="578243"/>
                  </a:lnTo>
                  <a:lnTo>
                    <a:pt x="41313" y="578243"/>
                  </a:lnTo>
                  <a:lnTo>
                    <a:pt x="37680" y="583323"/>
                  </a:lnTo>
                  <a:lnTo>
                    <a:pt x="39573" y="588403"/>
                  </a:lnTo>
                  <a:lnTo>
                    <a:pt x="38468" y="594753"/>
                  </a:lnTo>
                  <a:lnTo>
                    <a:pt x="32410" y="596023"/>
                  </a:lnTo>
                  <a:lnTo>
                    <a:pt x="31115" y="604913"/>
                  </a:lnTo>
                  <a:lnTo>
                    <a:pt x="26212" y="608723"/>
                  </a:lnTo>
                  <a:lnTo>
                    <a:pt x="27355" y="608723"/>
                  </a:lnTo>
                  <a:lnTo>
                    <a:pt x="29425" y="611263"/>
                  </a:lnTo>
                  <a:lnTo>
                    <a:pt x="29425" y="612533"/>
                  </a:lnTo>
                  <a:lnTo>
                    <a:pt x="27990" y="612533"/>
                  </a:lnTo>
                  <a:lnTo>
                    <a:pt x="30784" y="616343"/>
                  </a:lnTo>
                  <a:lnTo>
                    <a:pt x="27000" y="615073"/>
                  </a:lnTo>
                  <a:lnTo>
                    <a:pt x="27279" y="613803"/>
                  </a:lnTo>
                  <a:lnTo>
                    <a:pt x="23050" y="613803"/>
                  </a:lnTo>
                  <a:lnTo>
                    <a:pt x="22987" y="616343"/>
                  </a:lnTo>
                  <a:lnTo>
                    <a:pt x="22021" y="618883"/>
                  </a:lnTo>
                  <a:lnTo>
                    <a:pt x="26974" y="621423"/>
                  </a:lnTo>
                  <a:lnTo>
                    <a:pt x="23317" y="623417"/>
                  </a:lnTo>
                  <a:lnTo>
                    <a:pt x="23317" y="717943"/>
                  </a:lnTo>
                  <a:lnTo>
                    <a:pt x="23050" y="716673"/>
                  </a:lnTo>
                  <a:lnTo>
                    <a:pt x="23317" y="717943"/>
                  </a:lnTo>
                  <a:lnTo>
                    <a:pt x="23317" y="623417"/>
                  </a:lnTo>
                  <a:lnTo>
                    <a:pt x="23152" y="623506"/>
                  </a:lnTo>
                  <a:lnTo>
                    <a:pt x="23152" y="711593"/>
                  </a:lnTo>
                  <a:lnTo>
                    <a:pt x="23025" y="712863"/>
                  </a:lnTo>
                  <a:lnTo>
                    <a:pt x="22974" y="714133"/>
                  </a:lnTo>
                  <a:lnTo>
                    <a:pt x="21653" y="714133"/>
                  </a:lnTo>
                  <a:lnTo>
                    <a:pt x="20904" y="714133"/>
                  </a:lnTo>
                  <a:lnTo>
                    <a:pt x="20980" y="712863"/>
                  </a:lnTo>
                  <a:lnTo>
                    <a:pt x="21653" y="714133"/>
                  </a:lnTo>
                  <a:lnTo>
                    <a:pt x="22263" y="712863"/>
                  </a:lnTo>
                  <a:lnTo>
                    <a:pt x="23152" y="711593"/>
                  </a:lnTo>
                  <a:lnTo>
                    <a:pt x="23152" y="623506"/>
                  </a:lnTo>
                  <a:lnTo>
                    <a:pt x="22301" y="623963"/>
                  </a:lnTo>
                  <a:lnTo>
                    <a:pt x="20916" y="630555"/>
                  </a:lnTo>
                  <a:lnTo>
                    <a:pt x="20015" y="634123"/>
                  </a:lnTo>
                  <a:lnTo>
                    <a:pt x="16446" y="636663"/>
                  </a:lnTo>
                  <a:lnTo>
                    <a:pt x="17310" y="639203"/>
                  </a:lnTo>
                  <a:lnTo>
                    <a:pt x="16738" y="640473"/>
                  </a:lnTo>
                  <a:lnTo>
                    <a:pt x="17602" y="641743"/>
                  </a:lnTo>
                  <a:lnTo>
                    <a:pt x="14808" y="640473"/>
                  </a:lnTo>
                  <a:lnTo>
                    <a:pt x="11849" y="646823"/>
                  </a:lnTo>
                  <a:lnTo>
                    <a:pt x="11214" y="650633"/>
                  </a:lnTo>
                  <a:lnTo>
                    <a:pt x="9474" y="649363"/>
                  </a:lnTo>
                  <a:lnTo>
                    <a:pt x="8509" y="651903"/>
                  </a:lnTo>
                  <a:lnTo>
                    <a:pt x="16713" y="655713"/>
                  </a:lnTo>
                  <a:lnTo>
                    <a:pt x="16192" y="656983"/>
                  </a:lnTo>
                  <a:lnTo>
                    <a:pt x="11709" y="656983"/>
                  </a:lnTo>
                  <a:lnTo>
                    <a:pt x="10642" y="662063"/>
                  </a:lnTo>
                  <a:lnTo>
                    <a:pt x="5638" y="665873"/>
                  </a:lnTo>
                  <a:lnTo>
                    <a:pt x="8610" y="670953"/>
                  </a:lnTo>
                  <a:lnTo>
                    <a:pt x="6769" y="670953"/>
                  </a:lnTo>
                  <a:lnTo>
                    <a:pt x="6731" y="669683"/>
                  </a:lnTo>
                  <a:lnTo>
                    <a:pt x="6197" y="672223"/>
                  </a:lnTo>
                  <a:lnTo>
                    <a:pt x="2159" y="677303"/>
                  </a:lnTo>
                  <a:lnTo>
                    <a:pt x="4622" y="677811"/>
                  </a:lnTo>
                  <a:lnTo>
                    <a:pt x="7023" y="682383"/>
                  </a:lnTo>
                  <a:lnTo>
                    <a:pt x="8483" y="686193"/>
                  </a:lnTo>
                  <a:lnTo>
                    <a:pt x="5638" y="684923"/>
                  </a:lnTo>
                  <a:lnTo>
                    <a:pt x="9055" y="687463"/>
                  </a:lnTo>
                  <a:lnTo>
                    <a:pt x="10045" y="687463"/>
                  </a:lnTo>
                  <a:lnTo>
                    <a:pt x="10680" y="691273"/>
                  </a:lnTo>
                  <a:lnTo>
                    <a:pt x="8280" y="691273"/>
                  </a:lnTo>
                  <a:lnTo>
                    <a:pt x="9131" y="690003"/>
                  </a:lnTo>
                  <a:lnTo>
                    <a:pt x="8242" y="691273"/>
                  </a:lnTo>
                  <a:lnTo>
                    <a:pt x="7340" y="692543"/>
                  </a:lnTo>
                  <a:lnTo>
                    <a:pt x="11582" y="692543"/>
                  </a:lnTo>
                  <a:lnTo>
                    <a:pt x="9804" y="695083"/>
                  </a:lnTo>
                  <a:lnTo>
                    <a:pt x="8039" y="693813"/>
                  </a:lnTo>
                  <a:lnTo>
                    <a:pt x="7620" y="696353"/>
                  </a:lnTo>
                  <a:lnTo>
                    <a:pt x="8636" y="696353"/>
                  </a:lnTo>
                  <a:lnTo>
                    <a:pt x="10680" y="697623"/>
                  </a:lnTo>
                  <a:lnTo>
                    <a:pt x="11709" y="698893"/>
                  </a:lnTo>
                  <a:lnTo>
                    <a:pt x="10985" y="700189"/>
                  </a:lnTo>
                  <a:lnTo>
                    <a:pt x="10985" y="711593"/>
                  </a:lnTo>
                  <a:lnTo>
                    <a:pt x="8051" y="714133"/>
                  </a:lnTo>
                  <a:lnTo>
                    <a:pt x="6286" y="714133"/>
                  </a:lnTo>
                  <a:lnTo>
                    <a:pt x="6464" y="711593"/>
                  </a:lnTo>
                  <a:lnTo>
                    <a:pt x="6591" y="709498"/>
                  </a:lnTo>
                  <a:lnTo>
                    <a:pt x="10985" y="711593"/>
                  </a:lnTo>
                  <a:lnTo>
                    <a:pt x="10985" y="700189"/>
                  </a:lnTo>
                  <a:lnTo>
                    <a:pt x="9563" y="702703"/>
                  </a:lnTo>
                  <a:lnTo>
                    <a:pt x="8509" y="702703"/>
                  </a:lnTo>
                  <a:lnTo>
                    <a:pt x="10490" y="703973"/>
                  </a:lnTo>
                  <a:lnTo>
                    <a:pt x="9677" y="705243"/>
                  </a:lnTo>
                  <a:lnTo>
                    <a:pt x="7785" y="705243"/>
                  </a:lnTo>
                  <a:lnTo>
                    <a:pt x="6908" y="706831"/>
                  </a:lnTo>
                  <a:lnTo>
                    <a:pt x="6908" y="709053"/>
                  </a:lnTo>
                  <a:lnTo>
                    <a:pt x="6616" y="709053"/>
                  </a:lnTo>
                  <a:lnTo>
                    <a:pt x="6692" y="707783"/>
                  </a:lnTo>
                  <a:lnTo>
                    <a:pt x="6908" y="709053"/>
                  </a:lnTo>
                  <a:lnTo>
                    <a:pt x="6908" y="706831"/>
                  </a:lnTo>
                  <a:lnTo>
                    <a:pt x="5676" y="709053"/>
                  </a:lnTo>
                  <a:lnTo>
                    <a:pt x="4216" y="709053"/>
                  </a:lnTo>
                  <a:lnTo>
                    <a:pt x="3657" y="711593"/>
                  </a:lnTo>
                  <a:lnTo>
                    <a:pt x="0" y="709053"/>
                  </a:lnTo>
                  <a:lnTo>
                    <a:pt x="1993" y="711593"/>
                  </a:lnTo>
                  <a:lnTo>
                    <a:pt x="6223" y="715403"/>
                  </a:lnTo>
                  <a:lnTo>
                    <a:pt x="4978" y="717943"/>
                  </a:lnTo>
                  <a:lnTo>
                    <a:pt x="3492" y="717943"/>
                  </a:lnTo>
                  <a:lnTo>
                    <a:pt x="3759" y="719213"/>
                  </a:lnTo>
                  <a:lnTo>
                    <a:pt x="4229" y="719213"/>
                  </a:lnTo>
                  <a:lnTo>
                    <a:pt x="3810" y="720483"/>
                  </a:lnTo>
                  <a:lnTo>
                    <a:pt x="3479" y="720483"/>
                  </a:lnTo>
                  <a:lnTo>
                    <a:pt x="3467" y="721753"/>
                  </a:lnTo>
                  <a:lnTo>
                    <a:pt x="3657" y="723023"/>
                  </a:lnTo>
                  <a:lnTo>
                    <a:pt x="2755" y="723023"/>
                  </a:lnTo>
                  <a:lnTo>
                    <a:pt x="2324" y="721753"/>
                  </a:lnTo>
                  <a:lnTo>
                    <a:pt x="1244" y="721753"/>
                  </a:lnTo>
                  <a:lnTo>
                    <a:pt x="2336" y="724293"/>
                  </a:lnTo>
                  <a:lnTo>
                    <a:pt x="2273" y="725563"/>
                  </a:lnTo>
                  <a:lnTo>
                    <a:pt x="5194" y="725563"/>
                  </a:lnTo>
                  <a:lnTo>
                    <a:pt x="4775" y="726833"/>
                  </a:lnTo>
                  <a:lnTo>
                    <a:pt x="7162" y="725563"/>
                  </a:lnTo>
                  <a:lnTo>
                    <a:pt x="6807" y="725563"/>
                  </a:lnTo>
                  <a:lnTo>
                    <a:pt x="6667" y="724293"/>
                  </a:lnTo>
                  <a:lnTo>
                    <a:pt x="6502" y="723023"/>
                  </a:lnTo>
                  <a:lnTo>
                    <a:pt x="6324" y="720483"/>
                  </a:lnTo>
                  <a:lnTo>
                    <a:pt x="7848" y="721753"/>
                  </a:lnTo>
                  <a:lnTo>
                    <a:pt x="9118" y="723023"/>
                  </a:lnTo>
                  <a:lnTo>
                    <a:pt x="7518" y="724293"/>
                  </a:lnTo>
                  <a:lnTo>
                    <a:pt x="12319" y="725563"/>
                  </a:lnTo>
                  <a:lnTo>
                    <a:pt x="8204" y="728103"/>
                  </a:lnTo>
                  <a:lnTo>
                    <a:pt x="6324" y="731913"/>
                  </a:lnTo>
                  <a:lnTo>
                    <a:pt x="3822" y="731913"/>
                  </a:lnTo>
                  <a:lnTo>
                    <a:pt x="5765" y="735723"/>
                  </a:lnTo>
                  <a:lnTo>
                    <a:pt x="5638" y="742073"/>
                  </a:lnTo>
                  <a:lnTo>
                    <a:pt x="11582" y="743343"/>
                  </a:lnTo>
                  <a:lnTo>
                    <a:pt x="12446" y="744613"/>
                  </a:lnTo>
                  <a:lnTo>
                    <a:pt x="10198" y="744613"/>
                  </a:lnTo>
                  <a:lnTo>
                    <a:pt x="9499" y="745718"/>
                  </a:lnTo>
                  <a:lnTo>
                    <a:pt x="9550" y="747153"/>
                  </a:lnTo>
                  <a:lnTo>
                    <a:pt x="9448" y="749731"/>
                  </a:lnTo>
                  <a:lnTo>
                    <a:pt x="10121" y="750722"/>
                  </a:lnTo>
                  <a:lnTo>
                    <a:pt x="13246" y="749693"/>
                  </a:lnTo>
                  <a:lnTo>
                    <a:pt x="12039" y="753503"/>
                  </a:lnTo>
                  <a:lnTo>
                    <a:pt x="10121" y="750722"/>
                  </a:lnTo>
                  <a:lnTo>
                    <a:pt x="9436" y="749731"/>
                  </a:lnTo>
                  <a:lnTo>
                    <a:pt x="9372" y="750963"/>
                  </a:lnTo>
                  <a:lnTo>
                    <a:pt x="9829" y="750824"/>
                  </a:lnTo>
                  <a:lnTo>
                    <a:pt x="10807" y="753503"/>
                  </a:lnTo>
                  <a:lnTo>
                    <a:pt x="9525" y="752233"/>
                  </a:lnTo>
                  <a:lnTo>
                    <a:pt x="7264" y="757313"/>
                  </a:lnTo>
                  <a:lnTo>
                    <a:pt x="10337" y="759853"/>
                  </a:lnTo>
                  <a:lnTo>
                    <a:pt x="13169" y="762393"/>
                  </a:lnTo>
                  <a:lnTo>
                    <a:pt x="16192" y="764933"/>
                  </a:lnTo>
                  <a:lnTo>
                    <a:pt x="18999" y="767473"/>
                  </a:lnTo>
                  <a:lnTo>
                    <a:pt x="16979" y="771283"/>
                  </a:lnTo>
                  <a:lnTo>
                    <a:pt x="17348" y="771283"/>
                  </a:lnTo>
                  <a:lnTo>
                    <a:pt x="18643" y="778903"/>
                  </a:lnTo>
                  <a:lnTo>
                    <a:pt x="21844" y="785253"/>
                  </a:lnTo>
                  <a:lnTo>
                    <a:pt x="25044" y="792873"/>
                  </a:lnTo>
                  <a:lnTo>
                    <a:pt x="26314" y="800493"/>
                  </a:lnTo>
                  <a:lnTo>
                    <a:pt x="26606" y="803033"/>
                  </a:lnTo>
                  <a:lnTo>
                    <a:pt x="28943" y="801763"/>
                  </a:lnTo>
                  <a:lnTo>
                    <a:pt x="31330" y="803033"/>
                  </a:lnTo>
                  <a:lnTo>
                    <a:pt x="28841" y="804303"/>
                  </a:lnTo>
                  <a:lnTo>
                    <a:pt x="30327" y="805573"/>
                  </a:lnTo>
                  <a:lnTo>
                    <a:pt x="33477" y="805573"/>
                  </a:lnTo>
                  <a:lnTo>
                    <a:pt x="37884" y="806843"/>
                  </a:lnTo>
                  <a:lnTo>
                    <a:pt x="30441" y="815733"/>
                  </a:lnTo>
                  <a:lnTo>
                    <a:pt x="37782" y="817003"/>
                  </a:lnTo>
                  <a:lnTo>
                    <a:pt x="39141" y="815733"/>
                  </a:lnTo>
                  <a:lnTo>
                    <a:pt x="39903" y="817003"/>
                  </a:lnTo>
                  <a:lnTo>
                    <a:pt x="43573" y="819543"/>
                  </a:lnTo>
                  <a:lnTo>
                    <a:pt x="43116" y="820813"/>
                  </a:lnTo>
                  <a:lnTo>
                    <a:pt x="41833" y="822083"/>
                  </a:lnTo>
                  <a:lnTo>
                    <a:pt x="43472" y="822083"/>
                  </a:lnTo>
                  <a:lnTo>
                    <a:pt x="45135" y="823353"/>
                  </a:lnTo>
                  <a:lnTo>
                    <a:pt x="46888" y="823353"/>
                  </a:lnTo>
                  <a:lnTo>
                    <a:pt x="48285" y="827163"/>
                  </a:lnTo>
                  <a:lnTo>
                    <a:pt x="41465" y="827163"/>
                  </a:lnTo>
                  <a:lnTo>
                    <a:pt x="44729" y="832243"/>
                  </a:lnTo>
                  <a:lnTo>
                    <a:pt x="51917" y="832243"/>
                  </a:lnTo>
                  <a:lnTo>
                    <a:pt x="52235" y="830973"/>
                  </a:lnTo>
                  <a:lnTo>
                    <a:pt x="51790" y="830973"/>
                  </a:lnTo>
                  <a:lnTo>
                    <a:pt x="51701" y="829703"/>
                  </a:lnTo>
                  <a:lnTo>
                    <a:pt x="52870" y="828433"/>
                  </a:lnTo>
                  <a:lnTo>
                    <a:pt x="54190" y="828433"/>
                  </a:lnTo>
                  <a:lnTo>
                    <a:pt x="53378" y="829157"/>
                  </a:lnTo>
                  <a:lnTo>
                    <a:pt x="54571" y="828433"/>
                  </a:lnTo>
                  <a:lnTo>
                    <a:pt x="54952" y="828205"/>
                  </a:lnTo>
                  <a:lnTo>
                    <a:pt x="58381" y="825893"/>
                  </a:lnTo>
                  <a:lnTo>
                    <a:pt x="62699" y="823353"/>
                  </a:lnTo>
                  <a:lnTo>
                    <a:pt x="62750" y="818273"/>
                  </a:lnTo>
                  <a:lnTo>
                    <a:pt x="58788" y="818273"/>
                  </a:lnTo>
                  <a:lnTo>
                    <a:pt x="60007" y="815733"/>
                  </a:lnTo>
                  <a:lnTo>
                    <a:pt x="58826" y="815733"/>
                  </a:lnTo>
                  <a:lnTo>
                    <a:pt x="59639" y="814463"/>
                  </a:lnTo>
                  <a:lnTo>
                    <a:pt x="60071" y="814463"/>
                  </a:lnTo>
                  <a:lnTo>
                    <a:pt x="60083" y="813193"/>
                  </a:lnTo>
                  <a:lnTo>
                    <a:pt x="55600" y="814273"/>
                  </a:lnTo>
                  <a:lnTo>
                    <a:pt x="55587" y="814463"/>
                  </a:lnTo>
                  <a:lnTo>
                    <a:pt x="55346" y="814336"/>
                  </a:lnTo>
                  <a:lnTo>
                    <a:pt x="54800" y="814463"/>
                  </a:lnTo>
                  <a:lnTo>
                    <a:pt x="55079" y="814197"/>
                  </a:lnTo>
                  <a:lnTo>
                    <a:pt x="53263" y="813193"/>
                  </a:lnTo>
                  <a:lnTo>
                    <a:pt x="54254" y="810653"/>
                  </a:lnTo>
                  <a:lnTo>
                    <a:pt x="53530" y="810653"/>
                  </a:lnTo>
                  <a:lnTo>
                    <a:pt x="54406" y="809383"/>
                  </a:lnTo>
                  <a:lnTo>
                    <a:pt x="54051" y="809383"/>
                  </a:lnTo>
                  <a:lnTo>
                    <a:pt x="53759" y="808113"/>
                  </a:lnTo>
                  <a:lnTo>
                    <a:pt x="53467" y="806843"/>
                  </a:lnTo>
                  <a:lnTo>
                    <a:pt x="50952" y="808113"/>
                  </a:lnTo>
                  <a:lnTo>
                    <a:pt x="52336" y="805573"/>
                  </a:lnTo>
                  <a:lnTo>
                    <a:pt x="47777" y="804303"/>
                  </a:lnTo>
                  <a:lnTo>
                    <a:pt x="50088" y="802830"/>
                  </a:lnTo>
                  <a:lnTo>
                    <a:pt x="47485" y="801763"/>
                  </a:lnTo>
                  <a:lnTo>
                    <a:pt x="46659" y="801763"/>
                  </a:lnTo>
                  <a:lnTo>
                    <a:pt x="52539" y="800493"/>
                  </a:lnTo>
                  <a:lnTo>
                    <a:pt x="44538" y="796683"/>
                  </a:lnTo>
                  <a:lnTo>
                    <a:pt x="47256" y="795413"/>
                  </a:lnTo>
                  <a:lnTo>
                    <a:pt x="49987" y="794143"/>
                  </a:lnTo>
                  <a:lnTo>
                    <a:pt x="44831" y="795413"/>
                  </a:lnTo>
                  <a:lnTo>
                    <a:pt x="45377" y="790333"/>
                  </a:lnTo>
                  <a:lnTo>
                    <a:pt x="41554" y="789063"/>
                  </a:lnTo>
                  <a:lnTo>
                    <a:pt x="42735" y="789063"/>
                  </a:lnTo>
                  <a:lnTo>
                    <a:pt x="42367" y="787793"/>
                  </a:lnTo>
                  <a:lnTo>
                    <a:pt x="43472" y="786523"/>
                  </a:lnTo>
                  <a:lnTo>
                    <a:pt x="43916" y="785253"/>
                  </a:lnTo>
                  <a:lnTo>
                    <a:pt x="40093" y="786523"/>
                  </a:lnTo>
                  <a:lnTo>
                    <a:pt x="38252" y="785253"/>
                  </a:lnTo>
                  <a:lnTo>
                    <a:pt x="35369" y="785253"/>
                  </a:lnTo>
                  <a:lnTo>
                    <a:pt x="38214" y="781443"/>
                  </a:lnTo>
                  <a:lnTo>
                    <a:pt x="40271" y="783983"/>
                  </a:lnTo>
                  <a:lnTo>
                    <a:pt x="40462" y="783844"/>
                  </a:lnTo>
                  <a:lnTo>
                    <a:pt x="39116" y="780173"/>
                  </a:lnTo>
                  <a:lnTo>
                    <a:pt x="36817" y="781443"/>
                  </a:lnTo>
                  <a:lnTo>
                    <a:pt x="37642" y="780173"/>
                  </a:lnTo>
                  <a:lnTo>
                    <a:pt x="37985" y="779653"/>
                  </a:lnTo>
                  <a:lnTo>
                    <a:pt x="38811" y="778903"/>
                  </a:lnTo>
                  <a:lnTo>
                    <a:pt x="40246" y="777633"/>
                  </a:lnTo>
                  <a:lnTo>
                    <a:pt x="35356" y="780173"/>
                  </a:lnTo>
                  <a:lnTo>
                    <a:pt x="38849" y="777633"/>
                  </a:lnTo>
                  <a:lnTo>
                    <a:pt x="35521" y="777633"/>
                  </a:lnTo>
                  <a:lnTo>
                    <a:pt x="37172" y="773823"/>
                  </a:lnTo>
                  <a:lnTo>
                    <a:pt x="39852" y="775093"/>
                  </a:lnTo>
                  <a:lnTo>
                    <a:pt x="37592" y="772553"/>
                  </a:lnTo>
                  <a:lnTo>
                    <a:pt x="38544" y="771486"/>
                  </a:lnTo>
                  <a:lnTo>
                    <a:pt x="37172" y="772553"/>
                  </a:lnTo>
                  <a:lnTo>
                    <a:pt x="34899" y="773823"/>
                  </a:lnTo>
                  <a:lnTo>
                    <a:pt x="32880" y="771283"/>
                  </a:lnTo>
                  <a:lnTo>
                    <a:pt x="37160" y="771283"/>
                  </a:lnTo>
                  <a:lnTo>
                    <a:pt x="38722" y="770013"/>
                  </a:lnTo>
                  <a:lnTo>
                    <a:pt x="37109" y="768743"/>
                  </a:lnTo>
                  <a:lnTo>
                    <a:pt x="33286" y="767473"/>
                  </a:lnTo>
                  <a:lnTo>
                    <a:pt x="33108" y="766203"/>
                  </a:lnTo>
                  <a:lnTo>
                    <a:pt x="34696" y="766203"/>
                  </a:lnTo>
                  <a:lnTo>
                    <a:pt x="31229" y="764933"/>
                  </a:lnTo>
                  <a:lnTo>
                    <a:pt x="33032" y="759853"/>
                  </a:lnTo>
                  <a:lnTo>
                    <a:pt x="29286" y="758761"/>
                  </a:lnTo>
                  <a:lnTo>
                    <a:pt x="27736" y="759853"/>
                  </a:lnTo>
                  <a:lnTo>
                    <a:pt x="24447" y="759853"/>
                  </a:lnTo>
                  <a:lnTo>
                    <a:pt x="24155" y="758583"/>
                  </a:lnTo>
                  <a:lnTo>
                    <a:pt x="25920" y="758583"/>
                  </a:lnTo>
                  <a:lnTo>
                    <a:pt x="24599" y="757313"/>
                  </a:lnTo>
                  <a:lnTo>
                    <a:pt x="26263" y="756043"/>
                  </a:lnTo>
                  <a:lnTo>
                    <a:pt x="26416" y="755929"/>
                  </a:lnTo>
                  <a:lnTo>
                    <a:pt x="26708" y="755713"/>
                  </a:lnTo>
                  <a:lnTo>
                    <a:pt x="28956" y="752233"/>
                  </a:lnTo>
                  <a:lnTo>
                    <a:pt x="28181" y="756043"/>
                  </a:lnTo>
                  <a:lnTo>
                    <a:pt x="33248" y="752233"/>
                  </a:lnTo>
                  <a:lnTo>
                    <a:pt x="28117" y="757313"/>
                  </a:lnTo>
                  <a:lnTo>
                    <a:pt x="33604" y="754773"/>
                  </a:lnTo>
                  <a:lnTo>
                    <a:pt x="33832" y="752233"/>
                  </a:lnTo>
                  <a:lnTo>
                    <a:pt x="33947" y="750963"/>
                  </a:lnTo>
                  <a:lnTo>
                    <a:pt x="31000" y="750963"/>
                  </a:lnTo>
                  <a:lnTo>
                    <a:pt x="31127" y="749693"/>
                  </a:lnTo>
                  <a:lnTo>
                    <a:pt x="31254" y="748423"/>
                  </a:lnTo>
                  <a:lnTo>
                    <a:pt x="31381" y="747153"/>
                  </a:lnTo>
                  <a:lnTo>
                    <a:pt x="29337" y="747153"/>
                  </a:lnTo>
                  <a:lnTo>
                    <a:pt x="28549" y="748423"/>
                  </a:lnTo>
                  <a:lnTo>
                    <a:pt x="27749" y="747941"/>
                  </a:lnTo>
                  <a:lnTo>
                    <a:pt x="27749" y="750963"/>
                  </a:lnTo>
                  <a:lnTo>
                    <a:pt x="26479" y="755535"/>
                  </a:lnTo>
                  <a:lnTo>
                    <a:pt x="24079" y="753795"/>
                  </a:lnTo>
                  <a:lnTo>
                    <a:pt x="24079" y="758583"/>
                  </a:lnTo>
                  <a:lnTo>
                    <a:pt x="21640" y="758583"/>
                  </a:lnTo>
                  <a:lnTo>
                    <a:pt x="24003" y="757313"/>
                  </a:lnTo>
                  <a:lnTo>
                    <a:pt x="24079" y="758583"/>
                  </a:lnTo>
                  <a:lnTo>
                    <a:pt x="24079" y="753795"/>
                  </a:lnTo>
                  <a:lnTo>
                    <a:pt x="23685" y="753503"/>
                  </a:lnTo>
                  <a:lnTo>
                    <a:pt x="24320" y="752233"/>
                  </a:lnTo>
                  <a:lnTo>
                    <a:pt x="27749" y="750963"/>
                  </a:lnTo>
                  <a:lnTo>
                    <a:pt x="27749" y="747941"/>
                  </a:lnTo>
                  <a:lnTo>
                    <a:pt x="26492" y="747153"/>
                  </a:lnTo>
                  <a:lnTo>
                    <a:pt x="22250" y="742073"/>
                  </a:lnTo>
                  <a:lnTo>
                    <a:pt x="34785" y="742073"/>
                  </a:lnTo>
                  <a:lnTo>
                    <a:pt x="29578" y="739533"/>
                  </a:lnTo>
                  <a:lnTo>
                    <a:pt x="27076" y="738263"/>
                  </a:lnTo>
                  <a:lnTo>
                    <a:pt x="22529" y="738263"/>
                  </a:lnTo>
                  <a:lnTo>
                    <a:pt x="24701" y="735723"/>
                  </a:lnTo>
                  <a:lnTo>
                    <a:pt x="28765" y="735723"/>
                  </a:lnTo>
                  <a:lnTo>
                    <a:pt x="28816" y="734453"/>
                  </a:lnTo>
                  <a:lnTo>
                    <a:pt x="28854" y="733183"/>
                  </a:lnTo>
                  <a:lnTo>
                    <a:pt x="28892" y="731913"/>
                  </a:lnTo>
                  <a:lnTo>
                    <a:pt x="28562" y="732066"/>
                  </a:lnTo>
                  <a:lnTo>
                    <a:pt x="30200" y="730643"/>
                  </a:lnTo>
                  <a:lnTo>
                    <a:pt x="26885" y="730643"/>
                  </a:lnTo>
                  <a:lnTo>
                    <a:pt x="26822" y="732790"/>
                  </a:lnTo>
                  <a:lnTo>
                    <a:pt x="22847" y="734453"/>
                  </a:lnTo>
                  <a:lnTo>
                    <a:pt x="25247" y="730643"/>
                  </a:lnTo>
                  <a:lnTo>
                    <a:pt x="24815" y="730643"/>
                  </a:lnTo>
                  <a:lnTo>
                    <a:pt x="24688" y="729373"/>
                  </a:lnTo>
                  <a:lnTo>
                    <a:pt x="28206" y="729373"/>
                  </a:lnTo>
                  <a:lnTo>
                    <a:pt x="27381" y="725563"/>
                  </a:lnTo>
                  <a:lnTo>
                    <a:pt x="24828" y="720483"/>
                  </a:lnTo>
                  <a:lnTo>
                    <a:pt x="24041" y="716673"/>
                  </a:lnTo>
                  <a:lnTo>
                    <a:pt x="25120" y="716673"/>
                  </a:lnTo>
                  <a:lnTo>
                    <a:pt x="26238" y="717943"/>
                  </a:lnTo>
                  <a:lnTo>
                    <a:pt x="27305" y="716673"/>
                  </a:lnTo>
                  <a:lnTo>
                    <a:pt x="26492" y="714133"/>
                  </a:lnTo>
                  <a:lnTo>
                    <a:pt x="25692" y="711593"/>
                  </a:lnTo>
                  <a:lnTo>
                    <a:pt x="27051" y="707783"/>
                  </a:lnTo>
                  <a:lnTo>
                    <a:pt x="27952" y="705243"/>
                  </a:lnTo>
                  <a:lnTo>
                    <a:pt x="30607" y="701433"/>
                  </a:lnTo>
                  <a:lnTo>
                    <a:pt x="27698" y="698893"/>
                  </a:lnTo>
                  <a:lnTo>
                    <a:pt x="27774" y="697623"/>
                  </a:lnTo>
                  <a:lnTo>
                    <a:pt x="26644" y="697623"/>
                  </a:lnTo>
                  <a:lnTo>
                    <a:pt x="26530" y="696353"/>
                  </a:lnTo>
                  <a:lnTo>
                    <a:pt x="29387" y="696353"/>
                  </a:lnTo>
                  <a:lnTo>
                    <a:pt x="28651" y="695083"/>
                  </a:lnTo>
                  <a:lnTo>
                    <a:pt x="27178" y="692543"/>
                  </a:lnTo>
                  <a:lnTo>
                    <a:pt x="25031" y="686193"/>
                  </a:lnTo>
                  <a:lnTo>
                    <a:pt x="28930" y="682383"/>
                  </a:lnTo>
                  <a:lnTo>
                    <a:pt x="29692" y="683653"/>
                  </a:lnTo>
                  <a:lnTo>
                    <a:pt x="30568" y="682383"/>
                  </a:lnTo>
                  <a:lnTo>
                    <a:pt x="31445" y="681113"/>
                  </a:lnTo>
                  <a:lnTo>
                    <a:pt x="24091" y="679843"/>
                  </a:lnTo>
                  <a:lnTo>
                    <a:pt x="25742" y="678573"/>
                  </a:lnTo>
                  <a:lnTo>
                    <a:pt x="27406" y="677303"/>
                  </a:lnTo>
                  <a:lnTo>
                    <a:pt x="27851" y="678573"/>
                  </a:lnTo>
                  <a:lnTo>
                    <a:pt x="28333" y="677303"/>
                  </a:lnTo>
                  <a:lnTo>
                    <a:pt x="30251" y="672223"/>
                  </a:lnTo>
                  <a:lnTo>
                    <a:pt x="30086" y="670953"/>
                  </a:lnTo>
                  <a:lnTo>
                    <a:pt x="29248" y="664603"/>
                  </a:lnTo>
                  <a:lnTo>
                    <a:pt x="35013" y="660793"/>
                  </a:lnTo>
                  <a:lnTo>
                    <a:pt x="31026" y="659523"/>
                  </a:lnTo>
                  <a:lnTo>
                    <a:pt x="38633" y="655713"/>
                  </a:lnTo>
                  <a:lnTo>
                    <a:pt x="32829" y="653173"/>
                  </a:lnTo>
                  <a:lnTo>
                    <a:pt x="36817" y="650633"/>
                  </a:lnTo>
                  <a:lnTo>
                    <a:pt x="37604" y="651903"/>
                  </a:lnTo>
                  <a:lnTo>
                    <a:pt x="41122" y="648093"/>
                  </a:lnTo>
                  <a:lnTo>
                    <a:pt x="41821" y="646823"/>
                  </a:lnTo>
                  <a:lnTo>
                    <a:pt x="38112" y="645553"/>
                  </a:lnTo>
                  <a:lnTo>
                    <a:pt x="38036" y="643013"/>
                  </a:lnTo>
                  <a:lnTo>
                    <a:pt x="41084" y="644283"/>
                  </a:lnTo>
                  <a:lnTo>
                    <a:pt x="39890" y="643013"/>
                  </a:lnTo>
                  <a:lnTo>
                    <a:pt x="38696" y="641743"/>
                  </a:lnTo>
                  <a:lnTo>
                    <a:pt x="42735" y="641743"/>
                  </a:lnTo>
                  <a:lnTo>
                    <a:pt x="42633" y="640473"/>
                  </a:lnTo>
                  <a:lnTo>
                    <a:pt x="42519" y="639203"/>
                  </a:lnTo>
                  <a:lnTo>
                    <a:pt x="42125" y="640473"/>
                  </a:lnTo>
                  <a:lnTo>
                    <a:pt x="39852" y="640473"/>
                  </a:lnTo>
                  <a:lnTo>
                    <a:pt x="39344" y="636663"/>
                  </a:lnTo>
                  <a:lnTo>
                    <a:pt x="44069" y="635393"/>
                  </a:lnTo>
                  <a:lnTo>
                    <a:pt x="45618" y="635393"/>
                  </a:lnTo>
                  <a:lnTo>
                    <a:pt x="45288" y="629043"/>
                  </a:lnTo>
                  <a:lnTo>
                    <a:pt x="46189" y="630059"/>
                  </a:lnTo>
                  <a:lnTo>
                    <a:pt x="45694" y="629043"/>
                  </a:lnTo>
                  <a:lnTo>
                    <a:pt x="45072" y="627773"/>
                  </a:lnTo>
                  <a:lnTo>
                    <a:pt x="50292" y="632853"/>
                  </a:lnTo>
                  <a:lnTo>
                    <a:pt x="48590" y="629043"/>
                  </a:lnTo>
                  <a:lnTo>
                    <a:pt x="47777" y="629043"/>
                  </a:lnTo>
                  <a:lnTo>
                    <a:pt x="46888" y="627773"/>
                  </a:lnTo>
                  <a:lnTo>
                    <a:pt x="48666" y="627773"/>
                  </a:lnTo>
                  <a:lnTo>
                    <a:pt x="49872" y="623963"/>
                  </a:lnTo>
                  <a:lnTo>
                    <a:pt x="50139" y="621423"/>
                  </a:lnTo>
                  <a:lnTo>
                    <a:pt x="51993" y="622693"/>
                  </a:lnTo>
                  <a:lnTo>
                    <a:pt x="52755" y="621423"/>
                  </a:lnTo>
                  <a:lnTo>
                    <a:pt x="54279" y="618883"/>
                  </a:lnTo>
                  <a:lnTo>
                    <a:pt x="54495" y="616343"/>
                  </a:lnTo>
                  <a:lnTo>
                    <a:pt x="54724" y="613803"/>
                  </a:lnTo>
                  <a:lnTo>
                    <a:pt x="56210" y="611263"/>
                  </a:lnTo>
                  <a:lnTo>
                    <a:pt x="56959" y="609993"/>
                  </a:lnTo>
                  <a:lnTo>
                    <a:pt x="55257" y="611263"/>
                  </a:lnTo>
                  <a:lnTo>
                    <a:pt x="51968" y="608723"/>
                  </a:lnTo>
                  <a:lnTo>
                    <a:pt x="52273" y="607453"/>
                  </a:lnTo>
                  <a:lnTo>
                    <a:pt x="52870" y="607682"/>
                  </a:lnTo>
                  <a:lnTo>
                    <a:pt x="52781" y="607453"/>
                  </a:lnTo>
                  <a:lnTo>
                    <a:pt x="52285" y="606183"/>
                  </a:lnTo>
                  <a:lnTo>
                    <a:pt x="53454" y="604913"/>
                  </a:lnTo>
                  <a:lnTo>
                    <a:pt x="56299" y="607453"/>
                  </a:lnTo>
                  <a:lnTo>
                    <a:pt x="56845" y="608723"/>
                  </a:lnTo>
                  <a:lnTo>
                    <a:pt x="56743" y="606183"/>
                  </a:lnTo>
                  <a:lnTo>
                    <a:pt x="57569" y="606183"/>
                  </a:lnTo>
                  <a:lnTo>
                    <a:pt x="57746" y="606348"/>
                  </a:lnTo>
                  <a:lnTo>
                    <a:pt x="57721" y="606183"/>
                  </a:lnTo>
                  <a:lnTo>
                    <a:pt x="63804" y="606183"/>
                  </a:lnTo>
                  <a:lnTo>
                    <a:pt x="62484" y="604913"/>
                  </a:lnTo>
                  <a:lnTo>
                    <a:pt x="61163" y="603643"/>
                  </a:lnTo>
                  <a:lnTo>
                    <a:pt x="62115" y="603643"/>
                  </a:lnTo>
                  <a:lnTo>
                    <a:pt x="64414" y="599833"/>
                  </a:lnTo>
                  <a:lnTo>
                    <a:pt x="64312" y="597293"/>
                  </a:lnTo>
                  <a:lnTo>
                    <a:pt x="66141" y="593483"/>
                  </a:lnTo>
                  <a:lnTo>
                    <a:pt x="63601" y="592213"/>
                  </a:lnTo>
                  <a:lnTo>
                    <a:pt x="64922" y="590943"/>
                  </a:lnTo>
                  <a:lnTo>
                    <a:pt x="63423" y="588403"/>
                  </a:lnTo>
                  <a:lnTo>
                    <a:pt x="65659" y="585863"/>
                  </a:lnTo>
                  <a:lnTo>
                    <a:pt x="69265" y="584593"/>
                  </a:lnTo>
                  <a:lnTo>
                    <a:pt x="70866" y="582053"/>
                  </a:lnTo>
                  <a:lnTo>
                    <a:pt x="70853" y="579513"/>
                  </a:lnTo>
                  <a:lnTo>
                    <a:pt x="70840" y="578777"/>
                  </a:lnTo>
                  <a:lnTo>
                    <a:pt x="70726" y="579056"/>
                  </a:lnTo>
                  <a:lnTo>
                    <a:pt x="70840" y="578243"/>
                  </a:lnTo>
                  <a:lnTo>
                    <a:pt x="70840" y="578777"/>
                  </a:lnTo>
                  <a:lnTo>
                    <a:pt x="72110" y="575703"/>
                  </a:lnTo>
                  <a:lnTo>
                    <a:pt x="72834" y="578243"/>
                  </a:lnTo>
                  <a:lnTo>
                    <a:pt x="75171" y="573163"/>
                  </a:lnTo>
                  <a:lnTo>
                    <a:pt x="76123" y="568083"/>
                  </a:lnTo>
                  <a:lnTo>
                    <a:pt x="74129" y="568083"/>
                  </a:lnTo>
                  <a:lnTo>
                    <a:pt x="73520" y="566813"/>
                  </a:lnTo>
                  <a:lnTo>
                    <a:pt x="73660" y="566813"/>
                  </a:lnTo>
                  <a:lnTo>
                    <a:pt x="75653" y="565543"/>
                  </a:lnTo>
                  <a:lnTo>
                    <a:pt x="76669" y="566813"/>
                  </a:lnTo>
                  <a:lnTo>
                    <a:pt x="76733" y="565543"/>
                  </a:lnTo>
                  <a:lnTo>
                    <a:pt x="76708" y="564273"/>
                  </a:lnTo>
                  <a:lnTo>
                    <a:pt x="76619" y="560463"/>
                  </a:lnTo>
                  <a:lnTo>
                    <a:pt x="76593" y="559193"/>
                  </a:lnTo>
                  <a:lnTo>
                    <a:pt x="90817" y="559193"/>
                  </a:lnTo>
                  <a:close/>
                </a:path>
                <a:path w="269239" h="832484">
                  <a:moveTo>
                    <a:pt x="104546" y="493153"/>
                  </a:moveTo>
                  <a:lnTo>
                    <a:pt x="104178" y="490613"/>
                  </a:lnTo>
                  <a:lnTo>
                    <a:pt x="103301" y="491883"/>
                  </a:lnTo>
                  <a:lnTo>
                    <a:pt x="101523" y="495693"/>
                  </a:lnTo>
                  <a:lnTo>
                    <a:pt x="102743" y="496963"/>
                  </a:lnTo>
                  <a:lnTo>
                    <a:pt x="102374" y="495693"/>
                  </a:lnTo>
                  <a:lnTo>
                    <a:pt x="103238" y="494423"/>
                  </a:lnTo>
                  <a:lnTo>
                    <a:pt x="104101" y="496468"/>
                  </a:lnTo>
                  <a:lnTo>
                    <a:pt x="104381" y="494423"/>
                  </a:lnTo>
                  <a:lnTo>
                    <a:pt x="104546" y="493153"/>
                  </a:lnTo>
                  <a:close/>
                </a:path>
                <a:path w="269239" h="832484">
                  <a:moveTo>
                    <a:pt x="104851" y="498233"/>
                  </a:moveTo>
                  <a:lnTo>
                    <a:pt x="104101" y="496468"/>
                  </a:lnTo>
                  <a:lnTo>
                    <a:pt x="104038" y="496963"/>
                  </a:lnTo>
                  <a:lnTo>
                    <a:pt x="104851" y="498233"/>
                  </a:lnTo>
                  <a:close/>
                </a:path>
                <a:path w="269239" h="832484">
                  <a:moveTo>
                    <a:pt x="106248" y="537603"/>
                  </a:moveTo>
                  <a:lnTo>
                    <a:pt x="106019" y="536333"/>
                  </a:lnTo>
                  <a:lnTo>
                    <a:pt x="105791" y="535063"/>
                  </a:lnTo>
                  <a:lnTo>
                    <a:pt x="75615" y="535063"/>
                  </a:lnTo>
                  <a:lnTo>
                    <a:pt x="68973" y="535063"/>
                  </a:lnTo>
                  <a:lnTo>
                    <a:pt x="67805" y="535063"/>
                  </a:lnTo>
                  <a:lnTo>
                    <a:pt x="63385" y="540143"/>
                  </a:lnTo>
                  <a:lnTo>
                    <a:pt x="66484" y="545223"/>
                  </a:lnTo>
                  <a:lnTo>
                    <a:pt x="65646" y="545223"/>
                  </a:lnTo>
                  <a:lnTo>
                    <a:pt x="63868" y="543953"/>
                  </a:lnTo>
                  <a:lnTo>
                    <a:pt x="64033" y="542683"/>
                  </a:lnTo>
                  <a:lnTo>
                    <a:pt x="60439" y="547763"/>
                  </a:lnTo>
                  <a:lnTo>
                    <a:pt x="62090" y="556653"/>
                  </a:lnTo>
                  <a:lnTo>
                    <a:pt x="90004" y="556653"/>
                  </a:lnTo>
                  <a:lnTo>
                    <a:pt x="88785" y="552843"/>
                  </a:lnTo>
                  <a:lnTo>
                    <a:pt x="89192" y="546493"/>
                  </a:lnTo>
                  <a:lnTo>
                    <a:pt x="90855" y="545223"/>
                  </a:lnTo>
                  <a:lnTo>
                    <a:pt x="90081" y="549033"/>
                  </a:lnTo>
                  <a:lnTo>
                    <a:pt x="92417" y="549033"/>
                  </a:lnTo>
                  <a:lnTo>
                    <a:pt x="91719" y="541413"/>
                  </a:lnTo>
                  <a:lnTo>
                    <a:pt x="97713" y="541413"/>
                  </a:lnTo>
                  <a:lnTo>
                    <a:pt x="97751" y="536333"/>
                  </a:lnTo>
                  <a:lnTo>
                    <a:pt x="106248" y="537603"/>
                  </a:lnTo>
                  <a:close/>
                </a:path>
                <a:path w="269239" h="832484">
                  <a:moveTo>
                    <a:pt x="109359" y="487019"/>
                  </a:moveTo>
                  <a:lnTo>
                    <a:pt x="109347" y="486295"/>
                  </a:lnTo>
                  <a:lnTo>
                    <a:pt x="107670" y="485825"/>
                  </a:lnTo>
                  <a:lnTo>
                    <a:pt x="105956" y="486435"/>
                  </a:lnTo>
                  <a:lnTo>
                    <a:pt x="106768" y="488111"/>
                  </a:lnTo>
                  <a:lnTo>
                    <a:pt x="107632" y="487260"/>
                  </a:lnTo>
                  <a:lnTo>
                    <a:pt x="109359" y="487019"/>
                  </a:lnTo>
                  <a:close/>
                </a:path>
                <a:path w="269239" h="832484">
                  <a:moveTo>
                    <a:pt x="110159" y="523163"/>
                  </a:moveTo>
                  <a:lnTo>
                    <a:pt x="109601" y="522884"/>
                  </a:lnTo>
                  <a:lnTo>
                    <a:pt x="109842" y="523633"/>
                  </a:lnTo>
                  <a:lnTo>
                    <a:pt x="110159" y="523163"/>
                  </a:lnTo>
                  <a:close/>
                </a:path>
                <a:path w="269239" h="832484">
                  <a:moveTo>
                    <a:pt x="111975" y="523633"/>
                  </a:moveTo>
                  <a:lnTo>
                    <a:pt x="110705" y="522363"/>
                  </a:lnTo>
                  <a:lnTo>
                    <a:pt x="110159" y="523163"/>
                  </a:lnTo>
                  <a:lnTo>
                    <a:pt x="111112" y="523633"/>
                  </a:lnTo>
                  <a:lnTo>
                    <a:pt x="111975" y="523633"/>
                  </a:lnTo>
                  <a:close/>
                </a:path>
                <a:path w="269239" h="832484">
                  <a:moveTo>
                    <a:pt x="120192" y="476643"/>
                  </a:moveTo>
                  <a:lnTo>
                    <a:pt x="119354" y="475373"/>
                  </a:lnTo>
                  <a:lnTo>
                    <a:pt x="118071" y="475373"/>
                  </a:lnTo>
                  <a:lnTo>
                    <a:pt x="117640" y="476643"/>
                  </a:lnTo>
                  <a:lnTo>
                    <a:pt x="120192" y="476643"/>
                  </a:lnTo>
                  <a:close/>
                </a:path>
                <a:path w="269239" h="832484">
                  <a:moveTo>
                    <a:pt x="120624" y="508393"/>
                  </a:moveTo>
                  <a:lnTo>
                    <a:pt x="96926" y="508393"/>
                  </a:lnTo>
                  <a:lnTo>
                    <a:pt x="90462" y="508393"/>
                  </a:lnTo>
                  <a:lnTo>
                    <a:pt x="90017" y="513473"/>
                  </a:lnTo>
                  <a:lnTo>
                    <a:pt x="83566" y="514743"/>
                  </a:lnTo>
                  <a:lnTo>
                    <a:pt x="80479" y="519823"/>
                  </a:lnTo>
                  <a:lnTo>
                    <a:pt x="86855" y="522363"/>
                  </a:lnTo>
                  <a:lnTo>
                    <a:pt x="81775" y="522363"/>
                  </a:lnTo>
                  <a:lnTo>
                    <a:pt x="81559" y="521487"/>
                  </a:lnTo>
                  <a:lnTo>
                    <a:pt x="78740" y="522592"/>
                  </a:lnTo>
                  <a:lnTo>
                    <a:pt x="79946" y="522528"/>
                  </a:lnTo>
                  <a:lnTo>
                    <a:pt x="81597" y="523290"/>
                  </a:lnTo>
                  <a:lnTo>
                    <a:pt x="79692" y="527177"/>
                  </a:lnTo>
                  <a:lnTo>
                    <a:pt x="83807" y="526338"/>
                  </a:lnTo>
                  <a:lnTo>
                    <a:pt x="82702" y="525919"/>
                  </a:lnTo>
                  <a:lnTo>
                    <a:pt x="82067" y="523506"/>
                  </a:lnTo>
                  <a:lnTo>
                    <a:pt x="85115" y="524903"/>
                  </a:lnTo>
                  <a:lnTo>
                    <a:pt x="84645" y="526173"/>
                  </a:lnTo>
                  <a:lnTo>
                    <a:pt x="84239" y="527443"/>
                  </a:lnTo>
                  <a:lnTo>
                    <a:pt x="83820" y="527443"/>
                  </a:lnTo>
                  <a:lnTo>
                    <a:pt x="78219" y="528713"/>
                  </a:lnTo>
                  <a:lnTo>
                    <a:pt x="76098" y="528713"/>
                  </a:lnTo>
                  <a:lnTo>
                    <a:pt x="77812" y="526173"/>
                  </a:lnTo>
                  <a:lnTo>
                    <a:pt x="76542" y="526173"/>
                  </a:lnTo>
                  <a:lnTo>
                    <a:pt x="74383" y="528713"/>
                  </a:lnTo>
                  <a:lnTo>
                    <a:pt x="73558" y="524903"/>
                  </a:lnTo>
                  <a:lnTo>
                    <a:pt x="70993" y="526173"/>
                  </a:lnTo>
                  <a:lnTo>
                    <a:pt x="73139" y="527443"/>
                  </a:lnTo>
                  <a:lnTo>
                    <a:pt x="73088" y="528713"/>
                  </a:lnTo>
                  <a:lnTo>
                    <a:pt x="71361" y="529983"/>
                  </a:lnTo>
                  <a:lnTo>
                    <a:pt x="75234" y="529983"/>
                  </a:lnTo>
                  <a:lnTo>
                    <a:pt x="75425" y="532523"/>
                  </a:lnTo>
                  <a:lnTo>
                    <a:pt x="105346" y="532523"/>
                  </a:lnTo>
                  <a:lnTo>
                    <a:pt x="104686" y="528713"/>
                  </a:lnTo>
                  <a:lnTo>
                    <a:pt x="104228" y="526173"/>
                  </a:lnTo>
                  <a:lnTo>
                    <a:pt x="111086" y="524903"/>
                  </a:lnTo>
                  <a:lnTo>
                    <a:pt x="109397" y="524903"/>
                  </a:lnTo>
                  <a:lnTo>
                    <a:pt x="108572" y="522363"/>
                  </a:lnTo>
                  <a:lnTo>
                    <a:pt x="109601" y="522884"/>
                  </a:lnTo>
                  <a:lnTo>
                    <a:pt x="109435" y="522363"/>
                  </a:lnTo>
                  <a:lnTo>
                    <a:pt x="113499" y="516013"/>
                  </a:lnTo>
                  <a:lnTo>
                    <a:pt x="119075" y="509663"/>
                  </a:lnTo>
                  <a:lnTo>
                    <a:pt x="120624" y="508393"/>
                  </a:lnTo>
                  <a:close/>
                </a:path>
                <a:path w="269239" h="832484">
                  <a:moveTo>
                    <a:pt x="121475" y="476643"/>
                  </a:moveTo>
                  <a:lnTo>
                    <a:pt x="120192" y="476643"/>
                  </a:lnTo>
                  <a:lnTo>
                    <a:pt x="121031" y="477913"/>
                  </a:lnTo>
                  <a:lnTo>
                    <a:pt x="121475" y="476643"/>
                  </a:lnTo>
                  <a:close/>
                </a:path>
                <a:path w="269239" h="832484">
                  <a:moveTo>
                    <a:pt x="137083" y="444284"/>
                  </a:moveTo>
                  <a:lnTo>
                    <a:pt x="136245" y="444804"/>
                  </a:lnTo>
                  <a:lnTo>
                    <a:pt x="136486" y="444817"/>
                  </a:lnTo>
                  <a:lnTo>
                    <a:pt x="136690" y="444830"/>
                  </a:lnTo>
                  <a:lnTo>
                    <a:pt x="136918" y="444842"/>
                  </a:lnTo>
                  <a:lnTo>
                    <a:pt x="137083" y="444284"/>
                  </a:lnTo>
                  <a:close/>
                </a:path>
                <a:path w="269239" h="832484">
                  <a:moveTo>
                    <a:pt x="138709" y="442188"/>
                  </a:moveTo>
                  <a:lnTo>
                    <a:pt x="138671" y="441109"/>
                  </a:lnTo>
                  <a:lnTo>
                    <a:pt x="135636" y="438975"/>
                  </a:lnTo>
                  <a:lnTo>
                    <a:pt x="135699" y="440766"/>
                  </a:lnTo>
                  <a:lnTo>
                    <a:pt x="138709" y="442188"/>
                  </a:lnTo>
                  <a:close/>
                </a:path>
                <a:path w="269239" h="832484">
                  <a:moveTo>
                    <a:pt x="145021" y="430771"/>
                  </a:moveTo>
                  <a:lnTo>
                    <a:pt x="144780" y="430364"/>
                  </a:lnTo>
                  <a:lnTo>
                    <a:pt x="144780" y="430060"/>
                  </a:lnTo>
                  <a:lnTo>
                    <a:pt x="144589" y="430022"/>
                  </a:lnTo>
                  <a:lnTo>
                    <a:pt x="144614" y="430733"/>
                  </a:lnTo>
                  <a:lnTo>
                    <a:pt x="144780" y="430771"/>
                  </a:lnTo>
                  <a:lnTo>
                    <a:pt x="145021" y="430771"/>
                  </a:lnTo>
                  <a:close/>
                </a:path>
                <a:path w="269239" h="832484">
                  <a:moveTo>
                    <a:pt x="145427" y="429844"/>
                  </a:moveTo>
                  <a:lnTo>
                    <a:pt x="144818" y="430022"/>
                  </a:lnTo>
                  <a:lnTo>
                    <a:pt x="145008" y="430098"/>
                  </a:lnTo>
                  <a:lnTo>
                    <a:pt x="145427" y="429844"/>
                  </a:lnTo>
                  <a:close/>
                </a:path>
                <a:path w="269239" h="832484">
                  <a:moveTo>
                    <a:pt x="146494" y="434733"/>
                  </a:moveTo>
                  <a:lnTo>
                    <a:pt x="145618" y="433463"/>
                  </a:lnTo>
                  <a:lnTo>
                    <a:pt x="146050" y="434733"/>
                  </a:lnTo>
                  <a:lnTo>
                    <a:pt x="146494" y="434733"/>
                  </a:lnTo>
                  <a:close/>
                </a:path>
                <a:path w="269239" h="832484">
                  <a:moveTo>
                    <a:pt x="151536" y="413512"/>
                  </a:moveTo>
                  <a:lnTo>
                    <a:pt x="151282" y="413385"/>
                  </a:lnTo>
                  <a:lnTo>
                    <a:pt x="150901" y="413283"/>
                  </a:lnTo>
                  <a:lnTo>
                    <a:pt x="150215" y="413270"/>
                  </a:lnTo>
                  <a:lnTo>
                    <a:pt x="150698" y="413448"/>
                  </a:lnTo>
                  <a:lnTo>
                    <a:pt x="151130" y="413499"/>
                  </a:lnTo>
                  <a:lnTo>
                    <a:pt x="151536" y="413512"/>
                  </a:lnTo>
                  <a:close/>
                </a:path>
                <a:path w="269239" h="832484">
                  <a:moveTo>
                    <a:pt x="151841" y="463943"/>
                  </a:moveTo>
                  <a:lnTo>
                    <a:pt x="151828" y="462673"/>
                  </a:lnTo>
                  <a:lnTo>
                    <a:pt x="151396" y="462673"/>
                  </a:lnTo>
                  <a:lnTo>
                    <a:pt x="151841" y="463943"/>
                  </a:lnTo>
                  <a:close/>
                </a:path>
                <a:path w="269239" h="832484">
                  <a:moveTo>
                    <a:pt x="158991" y="452170"/>
                  </a:moveTo>
                  <a:lnTo>
                    <a:pt x="157848" y="452056"/>
                  </a:lnTo>
                  <a:lnTo>
                    <a:pt x="157035" y="452208"/>
                  </a:lnTo>
                  <a:lnTo>
                    <a:pt x="156413" y="452462"/>
                  </a:lnTo>
                  <a:lnTo>
                    <a:pt x="156552" y="452691"/>
                  </a:lnTo>
                  <a:lnTo>
                    <a:pt x="156629" y="452907"/>
                  </a:lnTo>
                  <a:lnTo>
                    <a:pt x="156883" y="453161"/>
                  </a:lnTo>
                  <a:lnTo>
                    <a:pt x="158991" y="452170"/>
                  </a:lnTo>
                  <a:close/>
                </a:path>
                <a:path w="269239" h="832484">
                  <a:moveTo>
                    <a:pt x="164973" y="442391"/>
                  </a:moveTo>
                  <a:lnTo>
                    <a:pt x="163118" y="444652"/>
                  </a:lnTo>
                  <a:lnTo>
                    <a:pt x="163779" y="444106"/>
                  </a:lnTo>
                  <a:lnTo>
                    <a:pt x="164439" y="443268"/>
                  </a:lnTo>
                  <a:lnTo>
                    <a:pt x="164973" y="442391"/>
                  </a:lnTo>
                  <a:close/>
                </a:path>
                <a:path w="269239" h="832484">
                  <a:moveTo>
                    <a:pt x="165773" y="380123"/>
                  </a:moveTo>
                  <a:lnTo>
                    <a:pt x="165036" y="380123"/>
                  </a:lnTo>
                  <a:lnTo>
                    <a:pt x="165188" y="381393"/>
                  </a:lnTo>
                  <a:lnTo>
                    <a:pt x="165773" y="380123"/>
                  </a:lnTo>
                  <a:close/>
                </a:path>
                <a:path w="269239" h="832484">
                  <a:moveTo>
                    <a:pt x="167373" y="374154"/>
                  </a:moveTo>
                  <a:lnTo>
                    <a:pt x="167233" y="373570"/>
                  </a:lnTo>
                  <a:lnTo>
                    <a:pt x="167182" y="373849"/>
                  </a:lnTo>
                  <a:lnTo>
                    <a:pt x="167284" y="374205"/>
                  </a:lnTo>
                  <a:close/>
                </a:path>
                <a:path w="269239" h="832484">
                  <a:moveTo>
                    <a:pt x="168414" y="386562"/>
                  </a:moveTo>
                  <a:lnTo>
                    <a:pt x="167716" y="387121"/>
                  </a:lnTo>
                  <a:lnTo>
                    <a:pt x="168097" y="386943"/>
                  </a:lnTo>
                  <a:lnTo>
                    <a:pt x="168287" y="386753"/>
                  </a:lnTo>
                  <a:lnTo>
                    <a:pt x="168414" y="386562"/>
                  </a:lnTo>
                  <a:close/>
                </a:path>
                <a:path w="269239" h="832484">
                  <a:moveTo>
                    <a:pt x="168948" y="373773"/>
                  </a:moveTo>
                  <a:lnTo>
                    <a:pt x="168795" y="373773"/>
                  </a:lnTo>
                  <a:lnTo>
                    <a:pt x="168478" y="375043"/>
                  </a:lnTo>
                  <a:lnTo>
                    <a:pt x="168681" y="375043"/>
                  </a:lnTo>
                  <a:lnTo>
                    <a:pt x="168948" y="373773"/>
                  </a:lnTo>
                  <a:close/>
                </a:path>
                <a:path w="269239" h="832484">
                  <a:moveTo>
                    <a:pt x="168986" y="368693"/>
                  </a:moveTo>
                  <a:lnTo>
                    <a:pt x="168744" y="367423"/>
                  </a:lnTo>
                  <a:lnTo>
                    <a:pt x="168960" y="368757"/>
                  </a:lnTo>
                  <a:close/>
                </a:path>
                <a:path w="269239" h="832484">
                  <a:moveTo>
                    <a:pt x="169151" y="369963"/>
                  </a:moveTo>
                  <a:lnTo>
                    <a:pt x="168960" y="368757"/>
                  </a:lnTo>
                  <a:lnTo>
                    <a:pt x="168427" y="369963"/>
                  </a:lnTo>
                  <a:lnTo>
                    <a:pt x="169151" y="369963"/>
                  </a:lnTo>
                  <a:close/>
                </a:path>
                <a:path w="269239" h="832484">
                  <a:moveTo>
                    <a:pt x="170230" y="390283"/>
                  </a:moveTo>
                  <a:lnTo>
                    <a:pt x="169138" y="389013"/>
                  </a:lnTo>
                  <a:lnTo>
                    <a:pt x="169964" y="387743"/>
                  </a:lnTo>
                  <a:lnTo>
                    <a:pt x="168859" y="389013"/>
                  </a:lnTo>
                  <a:lnTo>
                    <a:pt x="170230" y="390283"/>
                  </a:lnTo>
                  <a:close/>
                </a:path>
                <a:path w="269239" h="832484">
                  <a:moveTo>
                    <a:pt x="179387" y="414413"/>
                  </a:moveTo>
                  <a:lnTo>
                    <a:pt x="177660" y="413346"/>
                  </a:lnTo>
                  <a:lnTo>
                    <a:pt x="178142" y="414413"/>
                  </a:lnTo>
                  <a:lnTo>
                    <a:pt x="178003" y="415213"/>
                  </a:lnTo>
                  <a:lnTo>
                    <a:pt x="179387" y="414413"/>
                  </a:lnTo>
                  <a:close/>
                </a:path>
                <a:path w="269239" h="832484">
                  <a:moveTo>
                    <a:pt x="183515" y="334238"/>
                  </a:moveTo>
                  <a:lnTo>
                    <a:pt x="183286" y="332562"/>
                  </a:lnTo>
                  <a:lnTo>
                    <a:pt x="183045" y="331914"/>
                  </a:lnTo>
                  <a:lnTo>
                    <a:pt x="183515" y="334238"/>
                  </a:lnTo>
                  <a:close/>
                </a:path>
                <a:path w="269239" h="832484">
                  <a:moveTo>
                    <a:pt x="186105" y="335013"/>
                  </a:moveTo>
                  <a:lnTo>
                    <a:pt x="183857" y="336943"/>
                  </a:lnTo>
                  <a:lnTo>
                    <a:pt x="185889" y="338213"/>
                  </a:lnTo>
                  <a:lnTo>
                    <a:pt x="186105" y="335013"/>
                  </a:lnTo>
                  <a:close/>
                </a:path>
                <a:path w="269239" h="832484">
                  <a:moveTo>
                    <a:pt x="186448" y="334721"/>
                  </a:moveTo>
                  <a:lnTo>
                    <a:pt x="186143" y="334403"/>
                  </a:lnTo>
                  <a:lnTo>
                    <a:pt x="186105" y="335013"/>
                  </a:lnTo>
                  <a:lnTo>
                    <a:pt x="186448" y="334721"/>
                  </a:lnTo>
                  <a:close/>
                </a:path>
                <a:path w="269239" h="832484">
                  <a:moveTo>
                    <a:pt x="188137" y="392823"/>
                  </a:moveTo>
                  <a:lnTo>
                    <a:pt x="186143" y="391553"/>
                  </a:lnTo>
                  <a:lnTo>
                    <a:pt x="186296" y="392823"/>
                  </a:lnTo>
                  <a:lnTo>
                    <a:pt x="186486" y="394093"/>
                  </a:lnTo>
                  <a:lnTo>
                    <a:pt x="186613" y="394093"/>
                  </a:lnTo>
                  <a:lnTo>
                    <a:pt x="186575" y="394335"/>
                  </a:lnTo>
                  <a:lnTo>
                    <a:pt x="186588" y="394474"/>
                  </a:lnTo>
                  <a:lnTo>
                    <a:pt x="186740" y="395528"/>
                  </a:lnTo>
                  <a:lnTo>
                    <a:pt x="186804" y="394881"/>
                  </a:lnTo>
                  <a:lnTo>
                    <a:pt x="186626" y="394093"/>
                  </a:lnTo>
                  <a:lnTo>
                    <a:pt x="186855" y="394093"/>
                  </a:lnTo>
                  <a:lnTo>
                    <a:pt x="188137" y="392823"/>
                  </a:lnTo>
                  <a:close/>
                </a:path>
                <a:path w="269239" h="832484">
                  <a:moveTo>
                    <a:pt x="189826" y="387743"/>
                  </a:moveTo>
                  <a:lnTo>
                    <a:pt x="189611" y="387578"/>
                  </a:lnTo>
                  <a:lnTo>
                    <a:pt x="189699" y="387743"/>
                  </a:lnTo>
                  <a:lnTo>
                    <a:pt x="189826" y="387743"/>
                  </a:lnTo>
                  <a:close/>
                </a:path>
                <a:path w="269239" h="832484">
                  <a:moveTo>
                    <a:pt x="190881" y="312115"/>
                  </a:moveTo>
                  <a:lnTo>
                    <a:pt x="189890" y="311886"/>
                  </a:lnTo>
                  <a:lnTo>
                    <a:pt x="190068" y="313245"/>
                  </a:lnTo>
                  <a:lnTo>
                    <a:pt x="190881" y="312115"/>
                  </a:lnTo>
                  <a:close/>
                </a:path>
                <a:path w="269239" h="832484">
                  <a:moveTo>
                    <a:pt x="194322" y="279057"/>
                  </a:moveTo>
                  <a:lnTo>
                    <a:pt x="193890" y="279057"/>
                  </a:lnTo>
                  <a:lnTo>
                    <a:pt x="193509" y="279107"/>
                  </a:lnTo>
                  <a:lnTo>
                    <a:pt x="193255" y="279184"/>
                  </a:lnTo>
                  <a:lnTo>
                    <a:pt x="193636" y="279209"/>
                  </a:lnTo>
                  <a:lnTo>
                    <a:pt x="194005" y="279146"/>
                  </a:lnTo>
                  <a:lnTo>
                    <a:pt x="194322" y="279057"/>
                  </a:lnTo>
                  <a:close/>
                </a:path>
                <a:path w="269239" h="832484">
                  <a:moveTo>
                    <a:pt x="194881" y="228854"/>
                  </a:moveTo>
                  <a:lnTo>
                    <a:pt x="194602" y="227774"/>
                  </a:lnTo>
                  <a:lnTo>
                    <a:pt x="191503" y="232067"/>
                  </a:lnTo>
                  <a:lnTo>
                    <a:pt x="194881" y="228854"/>
                  </a:lnTo>
                  <a:close/>
                </a:path>
                <a:path w="269239" h="832484">
                  <a:moveTo>
                    <a:pt x="195249" y="353225"/>
                  </a:moveTo>
                  <a:lnTo>
                    <a:pt x="194729" y="352183"/>
                  </a:lnTo>
                  <a:lnTo>
                    <a:pt x="191808" y="353225"/>
                  </a:lnTo>
                  <a:lnTo>
                    <a:pt x="195249" y="353225"/>
                  </a:lnTo>
                  <a:close/>
                </a:path>
                <a:path w="269239" h="832484">
                  <a:moveTo>
                    <a:pt x="195872" y="241046"/>
                  </a:moveTo>
                  <a:lnTo>
                    <a:pt x="195262" y="239344"/>
                  </a:lnTo>
                  <a:lnTo>
                    <a:pt x="194221" y="241134"/>
                  </a:lnTo>
                  <a:lnTo>
                    <a:pt x="193560" y="241071"/>
                  </a:lnTo>
                  <a:lnTo>
                    <a:pt x="194652" y="242125"/>
                  </a:lnTo>
                  <a:lnTo>
                    <a:pt x="194932" y="242366"/>
                  </a:lnTo>
                  <a:lnTo>
                    <a:pt x="195872" y="241046"/>
                  </a:lnTo>
                  <a:close/>
                </a:path>
                <a:path w="269239" h="832484">
                  <a:moveTo>
                    <a:pt x="196430" y="8509"/>
                  </a:moveTo>
                  <a:lnTo>
                    <a:pt x="196011" y="8737"/>
                  </a:lnTo>
                  <a:lnTo>
                    <a:pt x="196329" y="8737"/>
                  </a:lnTo>
                  <a:lnTo>
                    <a:pt x="196430" y="8509"/>
                  </a:lnTo>
                  <a:close/>
                </a:path>
                <a:path w="269239" h="832484">
                  <a:moveTo>
                    <a:pt x="196913" y="219989"/>
                  </a:moveTo>
                  <a:lnTo>
                    <a:pt x="196494" y="218833"/>
                  </a:lnTo>
                  <a:lnTo>
                    <a:pt x="196773" y="220103"/>
                  </a:lnTo>
                  <a:lnTo>
                    <a:pt x="196913" y="219989"/>
                  </a:lnTo>
                  <a:close/>
                </a:path>
                <a:path w="269239" h="832484">
                  <a:moveTo>
                    <a:pt x="197091" y="226745"/>
                  </a:moveTo>
                  <a:lnTo>
                    <a:pt x="194881" y="228854"/>
                  </a:lnTo>
                  <a:lnTo>
                    <a:pt x="194970" y="229209"/>
                  </a:lnTo>
                  <a:lnTo>
                    <a:pt x="197040" y="228015"/>
                  </a:lnTo>
                  <a:lnTo>
                    <a:pt x="197091" y="226745"/>
                  </a:lnTo>
                  <a:close/>
                </a:path>
                <a:path w="269239" h="832484">
                  <a:moveTo>
                    <a:pt x="197510" y="350291"/>
                  </a:moveTo>
                  <a:lnTo>
                    <a:pt x="197269" y="349554"/>
                  </a:lnTo>
                  <a:lnTo>
                    <a:pt x="196913" y="350164"/>
                  </a:lnTo>
                  <a:lnTo>
                    <a:pt x="196367" y="350824"/>
                  </a:lnTo>
                  <a:lnTo>
                    <a:pt x="196596" y="351612"/>
                  </a:lnTo>
                  <a:lnTo>
                    <a:pt x="197383" y="350989"/>
                  </a:lnTo>
                  <a:lnTo>
                    <a:pt x="197510" y="350291"/>
                  </a:lnTo>
                  <a:close/>
                </a:path>
                <a:path w="269239" h="832484">
                  <a:moveTo>
                    <a:pt x="197561" y="227711"/>
                  </a:moveTo>
                  <a:lnTo>
                    <a:pt x="197040" y="228015"/>
                  </a:lnTo>
                  <a:lnTo>
                    <a:pt x="196926" y="230987"/>
                  </a:lnTo>
                  <a:lnTo>
                    <a:pt x="197561" y="227711"/>
                  </a:lnTo>
                  <a:close/>
                </a:path>
                <a:path w="269239" h="832484">
                  <a:moveTo>
                    <a:pt x="197916" y="348195"/>
                  </a:moveTo>
                  <a:lnTo>
                    <a:pt x="196316" y="347726"/>
                  </a:lnTo>
                  <a:lnTo>
                    <a:pt x="196697" y="348348"/>
                  </a:lnTo>
                  <a:lnTo>
                    <a:pt x="197078" y="348957"/>
                  </a:lnTo>
                  <a:lnTo>
                    <a:pt x="197269" y="349542"/>
                  </a:lnTo>
                  <a:lnTo>
                    <a:pt x="197700" y="348818"/>
                  </a:lnTo>
                  <a:lnTo>
                    <a:pt x="197916" y="348195"/>
                  </a:lnTo>
                  <a:close/>
                </a:path>
                <a:path w="269239" h="832484">
                  <a:moveTo>
                    <a:pt x="198208" y="355"/>
                  </a:moveTo>
                  <a:lnTo>
                    <a:pt x="196977" y="0"/>
                  </a:lnTo>
                  <a:lnTo>
                    <a:pt x="196088" y="254"/>
                  </a:lnTo>
                  <a:lnTo>
                    <a:pt x="194360" y="1358"/>
                  </a:lnTo>
                  <a:lnTo>
                    <a:pt x="195008" y="1689"/>
                  </a:lnTo>
                  <a:lnTo>
                    <a:pt x="198208" y="355"/>
                  </a:lnTo>
                  <a:close/>
                </a:path>
                <a:path w="269239" h="832484">
                  <a:moveTo>
                    <a:pt x="198475" y="363613"/>
                  </a:moveTo>
                  <a:lnTo>
                    <a:pt x="198183" y="361073"/>
                  </a:lnTo>
                  <a:lnTo>
                    <a:pt x="196088" y="361073"/>
                  </a:lnTo>
                  <a:lnTo>
                    <a:pt x="196824" y="359803"/>
                  </a:lnTo>
                  <a:lnTo>
                    <a:pt x="194716" y="355993"/>
                  </a:lnTo>
                  <a:lnTo>
                    <a:pt x="196507" y="354723"/>
                  </a:lnTo>
                  <a:lnTo>
                    <a:pt x="197561" y="357263"/>
                  </a:lnTo>
                  <a:lnTo>
                    <a:pt x="198120" y="353453"/>
                  </a:lnTo>
                  <a:lnTo>
                    <a:pt x="195973" y="354723"/>
                  </a:lnTo>
                  <a:lnTo>
                    <a:pt x="195351" y="353453"/>
                  </a:lnTo>
                  <a:lnTo>
                    <a:pt x="191173" y="353453"/>
                  </a:lnTo>
                  <a:lnTo>
                    <a:pt x="179158" y="353453"/>
                  </a:lnTo>
                  <a:lnTo>
                    <a:pt x="178638" y="353453"/>
                  </a:lnTo>
                  <a:lnTo>
                    <a:pt x="179920" y="355993"/>
                  </a:lnTo>
                  <a:lnTo>
                    <a:pt x="177723" y="358533"/>
                  </a:lnTo>
                  <a:lnTo>
                    <a:pt x="179882" y="358533"/>
                  </a:lnTo>
                  <a:lnTo>
                    <a:pt x="176936" y="362343"/>
                  </a:lnTo>
                  <a:lnTo>
                    <a:pt x="181444" y="361073"/>
                  </a:lnTo>
                  <a:lnTo>
                    <a:pt x="180936" y="364883"/>
                  </a:lnTo>
                  <a:lnTo>
                    <a:pt x="178574" y="364883"/>
                  </a:lnTo>
                  <a:lnTo>
                    <a:pt x="176885" y="362343"/>
                  </a:lnTo>
                  <a:lnTo>
                    <a:pt x="177355" y="366153"/>
                  </a:lnTo>
                  <a:lnTo>
                    <a:pt x="175539" y="367423"/>
                  </a:lnTo>
                  <a:lnTo>
                    <a:pt x="173431" y="363613"/>
                  </a:lnTo>
                  <a:lnTo>
                    <a:pt x="174790" y="367423"/>
                  </a:lnTo>
                  <a:lnTo>
                    <a:pt x="170091" y="368693"/>
                  </a:lnTo>
                  <a:lnTo>
                    <a:pt x="169151" y="369963"/>
                  </a:lnTo>
                  <a:lnTo>
                    <a:pt x="171043" y="369963"/>
                  </a:lnTo>
                  <a:lnTo>
                    <a:pt x="170332" y="371233"/>
                  </a:lnTo>
                  <a:lnTo>
                    <a:pt x="169113" y="371233"/>
                  </a:lnTo>
                  <a:lnTo>
                    <a:pt x="170294" y="372503"/>
                  </a:lnTo>
                  <a:lnTo>
                    <a:pt x="173189" y="372503"/>
                  </a:lnTo>
                  <a:lnTo>
                    <a:pt x="174612" y="375043"/>
                  </a:lnTo>
                  <a:lnTo>
                    <a:pt x="174586" y="378853"/>
                  </a:lnTo>
                  <a:lnTo>
                    <a:pt x="171373" y="377583"/>
                  </a:lnTo>
                  <a:lnTo>
                    <a:pt x="172567" y="376313"/>
                  </a:lnTo>
                  <a:lnTo>
                    <a:pt x="173240" y="375602"/>
                  </a:lnTo>
                  <a:lnTo>
                    <a:pt x="174586" y="378853"/>
                  </a:lnTo>
                  <a:lnTo>
                    <a:pt x="174586" y="375043"/>
                  </a:lnTo>
                  <a:lnTo>
                    <a:pt x="173774" y="375043"/>
                  </a:lnTo>
                  <a:lnTo>
                    <a:pt x="173012" y="375043"/>
                  </a:lnTo>
                  <a:lnTo>
                    <a:pt x="173075" y="375208"/>
                  </a:lnTo>
                  <a:lnTo>
                    <a:pt x="168173" y="376313"/>
                  </a:lnTo>
                  <a:lnTo>
                    <a:pt x="168478" y="375043"/>
                  </a:lnTo>
                  <a:lnTo>
                    <a:pt x="167284" y="375043"/>
                  </a:lnTo>
                  <a:lnTo>
                    <a:pt x="163220" y="376313"/>
                  </a:lnTo>
                  <a:lnTo>
                    <a:pt x="170103" y="377583"/>
                  </a:lnTo>
                  <a:lnTo>
                    <a:pt x="168605" y="381393"/>
                  </a:lnTo>
                  <a:lnTo>
                    <a:pt x="167081" y="380123"/>
                  </a:lnTo>
                  <a:lnTo>
                    <a:pt x="165773" y="380123"/>
                  </a:lnTo>
                  <a:lnTo>
                    <a:pt x="168287" y="381393"/>
                  </a:lnTo>
                  <a:lnTo>
                    <a:pt x="169075" y="383933"/>
                  </a:lnTo>
                  <a:lnTo>
                    <a:pt x="166827" y="385203"/>
                  </a:lnTo>
                  <a:lnTo>
                    <a:pt x="169049" y="386473"/>
                  </a:lnTo>
                  <a:lnTo>
                    <a:pt x="168414" y="387743"/>
                  </a:lnTo>
                  <a:lnTo>
                    <a:pt x="169595" y="386473"/>
                  </a:lnTo>
                  <a:lnTo>
                    <a:pt x="171094" y="387743"/>
                  </a:lnTo>
                  <a:lnTo>
                    <a:pt x="170421" y="387743"/>
                  </a:lnTo>
                  <a:lnTo>
                    <a:pt x="170243" y="390283"/>
                  </a:lnTo>
                  <a:lnTo>
                    <a:pt x="171335" y="391553"/>
                  </a:lnTo>
                  <a:lnTo>
                    <a:pt x="167208" y="390804"/>
                  </a:lnTo>
                  <a:lnTo>
                    <a:pt x="167208" y="397903"/>
                  </a:lnTo>
                  <a:lnTo>
                    <a:pt x="165252" y="398487"/>
                  </a:lnTo>
                  <a:lnTo>
                    <a:pt x="164185" y="398805"/>
                  </a:lnTo>
                  <a:lnTo>
                    <a:pt x="163601" y="396633"/>
                  </a:lnTo>
                  <a:lnTo>
                    <a:pt x="164350" y="396633"/>
                  </a:lnTo>
                  <a:lnTo>
                    <a:pt x="165227" y="398500"/>
                  </a:lnTo>
                  <a:lnTo>
                    <a:pt x="165011" y="397903"/>
                  </a:lnTo>
                  <a:lnTo>
                    <a:pt x="167208" y="397903"/>
                  </a:lnTo>
                  <a:lnTo>
                    <a:pt x="167208" y="390804"/>
                  </a:lnTo>
                  <a:lnTo>
                    <a:pt x="164350" y="390283"/>
                  </a:lnTo>
                  <a:lnTo>
                    <a:pt x="165265" y="394093"/>
                  </a:lnTo>
                  <a:lnTo>
                    <a:pt x="163639" y="394093"/>
                  </a:lnTo>
                  <a:lnTo>
                    <a:pt x="162077" y="392823"/>
                  </a:lnTo>
                  <a:lnTo>
                    <a:pt x="160870" y="392823"/>
                  </a:lnTo>
                  <a:lnTo>
                    <a:pt x="161861" y="396633"/>
                  </a:lnTo>
                  <a:lnTo>
                    <a:pt x="157264" y="394093"/>
                  </a:lnTo>
                  <a:lnTo>
                    <a:pt x="157759" y="397903"/>
                  </a:lnTo>
                  <a:lnTo>
                    <a:pt x="160286" y="399148"/>
                  </a:lnTo>
                  <a:lnTo>
                    <a:pt x="161137" y="401713"/>
                  </a:lnTo>
                  <a:lnTo>
                    <a:pt x="161594" y="397903"/>
                  </a:lnTo>
                  <a:lnTo>
                    <a:pt x="161747" y="396633"/>
                  </a:lnTo>
                  <a:lnTo>
                    <a:pt x="162966" y="399173"/>
                  </a:lnTo>
                  <a:lnTo>
                    <a:pt x="163576" y="400443"/>
                  </a:lnTo>
                  <a:lnTo>
                    <a:pt x="163855" y="399961"/>
                  </a:lnTo>
                  <a:lnTo>
                    <a:pt x="167347" y="402983"/>
                  </a:lnTo>
                  <a:lnTo>
                    <a:pt x="164020" y="404253"/>
                  </a:lnTo>
                  <a:lnTo>
                    <a:pt x="158546" y="400443"/>
                  </a:lnTo>
                  <a:lnTo>
                    <a:pt x="154571" y="402983"/>
                  </a:lnTo>
                  <a:lnTo>
                    <a:pt x="158572" y="408063"/>
                  </a:lnTo>
                  <a:lnTo>
                    <a:pt x="155016" y="411873"/>
                  </a:lnTo>
                  <a:lnTo>
                    <a:pt x="156654" y="410603"/>
                  </a:lnTo>
                  <a:lnTo>
                    <a:pt x="158534" y="411873"/>
                  </a:lnTo>
                  <a:lnTo>
                    <a:pt x="155638" y="413143"/>
                  </a:lnTo>
                  <a:lnTo>
                    <a:pt x="155803" y="414413"/>
                  </a:lnTo>
                  <a:lnTo>
                    <a:pt x="152946" y="414413"/>
                  </a:lnTo>
                  <a:lnTo>
                    <a:pt x="149796" y="416953"/>
                  </a:lnTo>
                  <a:lnTo>
                    <a:pt x="153200" y="419493"/>
                  </a:lnTo>
                  <a:lnTo>
                    <a:pt x="149821" y="419493"/>
                  </a:lnTo>
                  <a:lnTo>
                    <a:pt x="147040" y="422033"/>
                  </a:lnTo>
                  <a:lnTo>
                    <a:pt x="152895" y="425843"/>
                  </a:lnTo>
                  <a:lnTo>
                    <a:pt x="150456" y="429653"/>
                  </a:lnTo>
                  <a:lnTo>
                    <a:pt x="149072" y="427113"/>
                  </a:lnTo>
                  <a:lnTo>
                    <a:pt x="146977" y="427113"/>
                  </a:lnTo>
                  <a:lnTo>
                    <a:pt x="146799" y="424573"/>
                  </a:lnTo>
                  <a:lnTo>
                    <a:pt x="146177" y="425843"/>
                  </a:lnTo>
                  <a:lnTo>
                    <a:pt x="145326" y="427113"/>
                  </a:lnTo>
                  <a:lnTo>
                    <a:pt x="145084" y="427113"/>
                  </a:lnTo>
                  <a:lnTo>
                    <a:pt x="147269" y="430923"/>
                  </a:lnTo>
                  <a:lnTo>
                    <a:pt x="145021" y="430923"/>
                  </a:lnTo>
                  <a:lnTo>
                    <a:pt x="145542" y="432193"/>
                  </a:lnTo>
                  <a:lnTo>
                    <a:pt x="147307" y="433463"/>
                  </a:lnTo>
                  <a:lnTo>
                    <a:pt x="146494" y="434733"/>
                  </a:lnTo>
                  <a:lnTo>
                    <a:pt x="145732" y="436003"/>
                  </a:lnTo>
                  <a:lnTo>
                    <a:pt x="148285" y="437273"/>
                  </a:lnTo>
                  <a:lnTo>
                    <a:pt x="140893" y="436003"/>
                  </a:lnTo>
                  <a:lnTo>
                    <a:pt x="143294" y="446163"/>
                  </a:lnTo>
                  <a:lnTo>
                    <a:pt x="136918" y="444893"/>
                  </a:lnTo>
                  <a:lnTo>
                    <a:pt x="136093" y="447433"/>
                  </a:lnTo>
                  <a:lnTo>
                    <a:pt x="134975" y="451243"/>
                  </a:lnTo>
                  <a:lnTo>
                    <a:pt x="133832" y="452513"/>
                  </a:lnTo>
                  <a:lnTo>
                    <a:pt x="133400" y="452513"/>
                  </a:lnTo>
                  <a:lnTo>
                    <a:pt x="130022" y="453783"/>
                  </a:lnTo>
                  <a:lnTo>
                    <a:pt x="137299" y="457593"/>
                  </a:lnTo>
                  <a:lnTo>
                    <a:pt x="133451" y="458863"/>
                  </a:lnTo>
                  <a:lnTo>
                    <a:pt x="129616" y="458863"/>
                  </a:lnTo>
                  <a:lnTo>
                    <a:pt x="133032" y="456323"/>
                  </a:lnTo>
                  <a:lnTo>
                    <a:pt x="131305" y="456323"/>
                  </a:lnTo>
                  <a:lnTo>
                    <a:pt x="125349" y="453783"/>
                  </a:lnTo>
                  <a:lnTo>
                    <a:pt x="129641" y="461403"/>
                  </a:lnTo>
                  <a:lnTo>
                    <a:pt x="124955" y="461403"/>
                  </a:lnTo>
                  <a:lnTo>
                    <a:pt x="124955" y="460133"/>
                  </a:lnTo>
                  <a:lnTo>
                    <a:pt x="121996" y="460133"/>
                  </a:lnTo>
                  <a:lnTo>
                    <a:pt x="124536" y="465213"/>
                  </a:lnTo>
                  <a:lnTo>
                    <a:pt x="122389" y="467753"/>
                  </a:lnTo>
                  <a:lnTo>
                    <a:pt x="121539" y="467753"/>
                  </a:lnTo>
                  <a:lnTo>
                    <a:pt x="123240" y="470293"/>
                  </a:lnTo>
                  <a:lnTo>
                    <a:pt x="121932" y="475373"/>
                  </a:lnTo>
                  <a:lnTo>
                    <a:pt x="121475" y="476643"/>
                  </a:lnTo>
                  <a:lnTo>
                    <a:pt x="121881" y="476643"/>
                  </a:lnTo>
                  <a:lnTo>
                    <a:pt x="120980" y="479183"/>
                  </a:lnTo>
                  <a:lnTo>
                    <a:pt x="119291" y="479183"/>
                  </a:lnTo>
                  <a:lnTo>
                    <a:pt x="117144" y="480453"/>
                  </a:lnTo>
                  <a:lnTo>
                    <a:pt x="114630" y="479183"/>
                  </a:lnTo>
                  <a:lnTo>
                    <a:pt x="115925" y="476643"/>
                  </a:lnTo>
                  <a:lnTo>
                    <a:pt x="112102" y="475373"/>
                  </a:lnTo>
                  <a:lnTo>
                    <a:pt x="114185" y="479183"/>
                  </a:lnTo>
                  <a:lnTo>
                    <a:pt x="112890" y="480453"/>
                  </a:lnTo>
                  <a:lnTo>
                    <a:pt x="111633" y="479183"/>
                  </a:lnTo>
                  <a:lnTo>
                    <a:pt x="109880" y="482993"/>
                  </a:lnTo>
                  <a:lnTo>
                    <a:pt x="113233" y="485533"/>
                  </a:lnTo>
                  <a:lnTo>
                    <a:pt x="110617" y="488073"/>
                  </a:lnTo>
                  <a:lnTo>
                    <a:pt x="111861" y="489343"/>
                  </a:lnTo>
                  <a:lnTo>
                    <a:pt x="113919" y="493153"/>
                  </a:lnTo>
                  <a:lnTo>
                    <a:pt x="108902" y="489343"/>
                  </a:lnTo>
                  <a:lnTo>
                    <a:pt x="110096" y="493153"/>
                  </a:lnTo>
                  <a:lnTo>
                    <a:pt x="106311" y="490613"/>
                  </a:lnTo>
                  <a:lnTo>
                    <a:pt x="106362" y="494423"/>
                  </a:lnTo>
                  <a:lnTo>
                    <a:pt x="106565" y="496963"/>
                  </a:lnTo>
                  <a:lnTo>
                    <a:pt x="105664" y="499503"/>
                  </a:lnTo>
                  <a:lnTo>
                    <a:pt x="104851" y="498233"/>
                  </a:lnTo>
                  <a:lnTo>
                    <a:pt x="104787" y="500773"/>
                  </a:lnTo>
                  <a:lnTo>
                    <a:pt x="103022" y="503313"/>
                  </a:lnTo>
                  <a:lnTo>
                    <a:pt x="96761" y="498233"/>
                  </a:lnTo>
                  <a:lnTo>
                    <a:pt x="96901" y="507123"/>
                  </a:lnTo>
                  <a:lnTo>
                    <a:pt x="122186" y="507123"/>
                  </a:lnTo>
                  <a:lnTo>
                    <a:pt x="125285" y="504583"/>
                  </a:lnTo>
                  <a:lnTo>
                    <a:pt x="126492" y="503313"/>
                  </a:lnTo>
                  <a:lnTo>
                    <a:pt x="130086" y="499503"/>
                  </a:lnTo>
                  <a:lnTo>
                    <a:pt x="131279" y="498233"/>
                  </a:lnTo>
                  <a:lnTo>
                    <a:pt x="133908" y="495693"/>
                  </a:lnTo>
                  <a:lnTo>
                    <a:pt x="129260" y="493153"/>
                  </a:lnTo>
                  <a:lnTo>
                    <a:pt x="124612" y="490613"/>
                  </a:lnTo>
                  <a:lnTo>
                    <a:pt x="131064" y="489343"/>
                  </a:lnTo>
                  <a:lnTo>
                    <a:pt x="133108" y="493153"/>
                  </a:lnTo>
                  <a:lnTo>
                    <a:pt x="133565" y="489343"/>
                  </a:lnTo>
                  <a:lnTo>
                    <a:pt x="134162" y="484263"/>
                  </a:lnTo>
                  <a:lnTo>
                    <a:pt x="140309" y="480453"/>
                  </a:lnTo>
                  <a:lnTo>
                    <a:pt x="142354" y="479183"/>
                  </a:lnTo>
                  <a:lnTo>
                    <a:pt x="143700" y="471563"/>
                  </a:lnTo>
                  <a:lnTo>
                    <a:pt x="144119" y="471563"/>
                  </a:lnTo>
                  <a:lnTo>
                    <a:pt x="144970" y="472833"/>
                  </a:lnTo>
                  <a:lnTo>
                    <a:pt x="147535" y="472833"/>
                  </a:lnTo>
                  <a:lnTo>
                    <a:pt x="147637" y="471563"/>
                  </a:lnTo>
                  <a:lnTo>
                    <a:pt x="147980" y="467753"/>
                  </a:lnTo>
                  <a:lnTo>
                    <a:pt x="146278" y="466483"/>
                  </a:lnTo>
                  <a:lnTo>
                    <a:pt x="147142" y="466483"/>
                  </a:lnTo>
                  <a:lnTo>
                    <a:pt x="147980" y="467753"/>
                  </a:lnTo>
                  <a:lnTo>
                    <a:pt x="151434" y="467753"/>
                  </a:lnTo>
                  <a:lnTo>
                    <a:pt x="150787" y="466483"/>
                  </a:lnTo>
                  <a:lnTo>
                    <a:pt x="148831" y="462673"/>
                  </a:lnTo>
                  <a:lnTo>
                    <a:pt x="151396" y="462673"/>
                  </a:lnTo>
                  <a:lnTo>
                    <a:pt x="153098" y="461403"/>
                  </a:lnTo>
                  <a:lnTo>
                    <a:pt x="154813" y="460133"/>
                  </a:lnTo>
                  <a:lnTo>
                    <a:pt x="151803" y="460133"/>
                  </a:lnTo>
                  <a:lnTo>
                    <a:pt x="153187" y="458863"/>
                  </a:lnTo>
                  <a:lnTo>
                    <a:pt x="154571" y="457593"/>
                  </a:lnTo>
                  <a:lnTo>
                    <a:pt x="153733" y="453783"/>
                  </a:lnTo>
                  <a:lnTo>
                    <a:pt x="156413" y="452513"/>
                  </a:lnTo>
                  <a:lnTo>
                    <a:pt x="154457" y="449973"/>
                  </a:lnTo>
                  <a:lnTo>
                    <a:pt x="160388" y="449973"/>
                  </a:lnTo>
                  <a:lnTo>
                    <a:pt x="156730" y="447433"/>
                  </a:lnTo>
                  <a:lnTo>
                    <a:pt x="160680" y="449973"/>
                  </a:lnTo>
                  <a:lnTo>
                    <a:pt x="161683" y="447433"/>
                  </a:lnTo>
                  <a:lnTo>
                    <a:pt x="162191" y="446163"/>
                  </a:lnTo>
                  <a:lnTo>
                    <a:pt x="162687" y="444893"/>
                  </a:lnTo>
                  <a:lnTo>
                    <a:pt x="161721" y="441083"/>
                  </a:lnTo>
                  <a:lnTo>
                    <a:pt x="162623" y="442353"/>
                  </a:lnTo>
                  <a:lnTo>
                    <a:pt x="163817" y="441083"/>
                  </a:lnTo>
                  <a:lnTo>
                    <a:pt x="165036" y="442264"/>
                  </a:lnTo>
                  <a:lnTo>
                    <a:pt x="166179" y="441083"/>
                  </a:lnTo>
                  <a:lnTo>
                    <a:pt x="166420" y="438543"/>
                  </a:lnTo>
                  <a:lnTo>
                    <a:pt x="164134" y="437273"/>
                  </a:lnTo>
                  <a:lnTo>
                    <a:pt x="171043" y="437273"/>
                  </a:lnTo>
                  <a:lnTo>
                    <a:pt x="165074" y="429653"/>
                  </a:lnTo>
                  <a:lnTo>
                    <a:pt x="164084" y="428383"/>
                  </a:lnTo>
                  <a:lnTo>
                    <a:pt x="171500" y="430923"/>
                  </a:lnTo>
                  <a:lnTo>
                    <a:pt x="171805" y="428383"/>
                  </a:lnTo>
                  <a:lnTo>
                    <a:pt x="172415" y="423303"/>
                  </a:lnTo>
                  <a:lnTo>
                    <a:pt x="173583" y="418452"/>
                  </a:lnTo>
                  <a:lnTo>
                    <a:pt x="177253" y="419493"/>
                  </a:lnTo>
                  <a:lnTo>
                    <a:pt x="178003" y="415213"/>
                  </a:lnTo>
                  <a:lnTo>
                    <a:pt x="173799" y="417639"/>
                  </a:lnTo>
                  <a:lnTo>
                    <a:pt x="175272" y="411873"/>
                  </a:lnTo>
                  <a:lnTo>
                    <a:pt x="177660" y="413346"/>
                  </a:lnTo>
                  <a:lnTo>
                    <a:pt x="176987" y="411873"/>
                  </a:lnTo>
                  <a:lnTo>
                    <a:pt x="176403" y="410603"/>
                  </a:lnTo>
                  <a:lnTo>
                    <a:pt x="175818" y="409333"/>
                  </a:lnTo>
                  <a:lnTo>
                    <a:pt x="179285" y="405523"/>
                  </a:lnTo>
                  <a:lnTo>
                    <a:pt x="180492" y="404253"/>
                  </a:lnTo>
                  <a:lnTo>
                    <a:pt x="180759" y="406793"/>
                  </a:lnTo>
                  <a:lnTo>
                    <a:pt x="181279" y="408063"/>
                  </a:lnTo>
                  <a:lnTo>
                    <a:pt x="181927" y="401713"/>
                  </a:lnTo>
                  <a:lnTo>
                    <a:pt x="186220" y="399173"/>
                  </a:lnTo>
                  <a:lnTo>
                    <a:pt x="186143" y="397903"/>
                  </a:lnTo>
                  <a:lnTo>
                    <a:pt x="185928" y="394093"/>
                  </a:lnTo>
                  <a:lnTo>
                    <a:pt x="185851" y="392823"/>
                  </a:lnTo>
                  <a:lnTo>
                    <a:pt x="182854" y="392823"/>
                  </a:lnTo>
                  <a:lnTo>
                    <a:pt x="182600" y="391553"/>
                  </a:lnTo>
                  <a:lnTo>
                    <a:pt x="181838" y="387743"/>
                  </a:lnTo>
                  <a:lnTo>
                    <a:pt x="180390" y="386473"/>
                  </a:lnTo>
                  <a:lnTo>
                    <a:pt x="185394" y="390283"/>
                  </a:lnTo>
                  <a:lnTo>
                    <a:pt x="184531" y="386473"/>
                  </a:lnTo>
                  <a:lnTo>
                    <a:pt x="183667" y="382663"/>
                  </a:lnTo>
                  <a:lnTo>
                    <a:pt x="189611" y="387578"/>
                  </a:lnTo>
                  <a:lnTo>
                    <a:pt x="189064" y="386473"/>
                  </a:lnTo>
                  <a:lnTo>
                    <a:pt x="187680" y="385203"/>
                  </a:lnTo>
                  <a:lnTo>
                    <a:pt x="189331" y="385203"/>
                  </a:lnTo>
                  <a:lnTo>
                    <a:pt x="190461" y="386473"/>
                  </a:lnTo>
                  <a:lnTo>
                    <a:pt x="190550" y="385203"/>
                  </a:lnTo>
                  <a:lnTo>
                    <a:pt x="190652" y="383933"/>
                  </a:lnTo>
                  <a:lnTo>
                    <a:pt x="190741" y="382663"/>
                  </a:lnTo>
                  <a:lnTo>
                    <a:pt x="188125" y="383933"/>
                  </a:lnTo>
                  <a:lnTo>
                    <a:pt x="188518" y="382663"/>
                  </a:lnTo>
                  <a:lnTo>
                    <a:pt x="188912" y="381393"/>
                  </a:lnTo>
                  <a:lnTo>
                    <a:pt x="189306" y="380123"/>
                  </a:lnTo>
                  <a:lnTo>
                    <a:pt x="190271" y="381393"/>
                  </a:lnTo>
                  <a:lnTo>
                    <a:pt x="190423" y="381393"/>
                  </a:lnTo>
                  <a:lnTo>
                    <a:pt x="191439" y="382663"/>
                  </a:lnTo>
                  <a:lnTo>
                    <a:pt x="190131" y="380123"/>
                  </a:lnTo>
                  <a:lnTo>
                    <a:pt x="189484" y="378853"/>
                  </a:lnTo>
                  <a:lnTo>
                    <a:pt x="188823" y="377583"/>
                  </a:lnTo>
                  <a:lnTo>
                    <a:pt x="190576" y="376313"/>
                  </a:lnTo>
                  <a:lnTo>
                    <a:pt x="191973" y="376313"/>
                  </a:lnTo>
                  <a:lnTo>
                    <a:pt x="191681" y="377583"/>
                  </a:lnTo>
                  <a:lnTo>
                    <a:pt x="192036" y="376313"/>
                  </a:lnTo>
                  <a:lnTo>
                    <a:pt x="193103" y="372503"/>
                  </a:lnTo>
                  <a:lnTo>
                    <a:pt x="189255" y="367423"/>
                  </a:lnTo>
                  <a:lnTo>
                    <a:pt x="191579" y="364883"/>
                  </a:lnTo>
                  <a:lnTo>
                    <a:pt x="192735" y="363613"/>
                  </a:lnTo>
                  <a:lnTo>
                    <a:pt x="196532" y="367423"/>
                  </a:lnTo>
                  <a:lnTo>
                    <a:pt x="194691" y="363613"/>
                  </a:lnTo>
                  <a:lnTo>
                    <a:pt x="198475" y="363613"/>
                  </a:lnTo>
                  <a:close/>
                </a:path>
                <a:path w="269239" h="832484">
                  <a:moveTo>
                    <a:pt x="198780" y="8737"/>
                  </a:moveTo>
                  <a:lnTo>
                    <a:pt x="198501" y="8737"/>
                  </a:lnTo>
                  <a:lnTo>
                    <a:pt x="198666" y="8902"/>
                  </a:lnTo>
                  <a:lnTo>
                    <a:pt x="198780" y="8737"/>
                  </a:lnTo>
                  <a:close/>
                </a:path>
                <a:path w="269239" h="832484">
                  <a:moveTo>
                    <a:pt x="199491" y="12090"/>
                  </a:moveTo>
                  <a:lnTo>
                    <a:pt x="199237" y="11277"/>
                  </a:lnTo>
                  <a:lnTo>
                    <a:pt x="198437" y="12547"/>
                  </a:lnTo>
                  <a:lnTo>
                    <a:pt x="199491" y="12090"/>
                  </a:lnTo>
                  <a:close/>
                </a:path>
                <a:path w="269239" h="832484">
                  <a:moveTo>
                    <a:pt x="200088" y="228854"/>
                  </a:moveTo>
                  <a:lnTo>
                    <a:pt x="199174" y="226453"/>
                  </a:lnTo>
                  <a:lnTo>
                    <a:pt x="197802" y="226453"/>
                  </a:lnTo>
                  <a:lnTo>
                    <a:pt x="200050" y="228892"/>
                  </a:lnTo>
                  <a:close/>
                </a:path>
                <a:path w="269239" h="832484">
                  <a:moveTo>
                    <a:pt x="200355" y="276225"/>
                  </a:moveTo>
                  <a:lnTo>
                    <a:pt x="198932" y="274713"/>
                  </a:lnTo>
                  <a:lnTo>
                    <a:pt x="198081" y="276694"/>
                  </a:lnTo>
                  <a:lnTo>
                    <a:pt x="198310" y="277063"/>
                  </a:lnTo>
                  <a:lnTo>
                    <a:pt x="200355" y="276225"/>
                  </a:lnTo>
                  <a:close/>
                </a:path>
                <a:path w="269239" h="832484">
                  <a:moveTo>
                    <a:pt x="200558" y="3771"/>
                  </a:moveTo>
                  <a:lnTo>
                    <a:pt x="197319" y="4775"/>
                  </a:lnTo>
                  <a:lnTo>
                    <a:pt x="198450" y="3949"/>
                  </a:lnTo>
                  <a:lnTo>
                    <a:pt x="194652" y="5219"/>
                  </a:lnTo>
                  <a:lnTo>
                    <a:pt x="194017" y="4902"/>
                  </a:lnTo>
                  <a:lnTo>
                    <a:pt x="195148" y="3771"/>
                  </a:lnTo>
                  <a:lnTo>
                    <a:pt x="196291" y="3238"/>
                  </a:lnTo>
                  <a:lnTo>
                    <a:pt x="195427" y="3492"/>
                  </a:lnTo>
                  <a:lnTo>
                    <a:pt x="196532" y="2057"/>
                  </a:lnTo>
                  <a:lnTo>
                    <a:pt x="194487" y="2844"/>
                  </a:lnTo>
                  <a:lnTo>
                    <a:pt x="192506" y="4838"/>
                  </a:lnTo>
                  <a:lnTo>
                    <a:pt x="192849" y="5727"/>
                  </a:lnTo>
                  <a:lnTo>
                    <a:pt x="195262" y="5549"/>
                  </a:lnTo>
                  <a:lnTo>
                    <a:pt x="194703" y="6108"/>
                  </a:lnTo>
                  <a:lnTo>
                    <a:pt x="193814" y="6362"/>
                  </a:lnTo>
                  <a:lnTo>
                    <a:pt x="193230" y="6629"/>
                  </a:lnTo>
                  <a:lnTo>
                    <a:pt x="195021" y="6413"/>
                  </a:lnTo>
                  <a:lnTo>
                    <a:pt x="197980" y="5702"/>
                  </a:lnTo>
                  <a:lnTo>
                    <a:pt x="200558" y="3771"/>
                  </a:lnTo>
                  <a:close/>
                </a:path>
                <a:path w="269239" h="832484">
                  <a:moveTo>
                    <a:pt x="200952" y="275983"/>
                  </a:moveTo>
                  <a:lnTo>
                    <a:pt x="200355" y="276225"/>
                  </a:lnTo>
                  <a:lnTo>
                    <a:pt x="200799" y="276694"/>
                  </a:lnTo>
                  <a:lnTo>
                    <a:pt x="200952" y="275983"/>
                  </a:lnTo>
                  <a:close/>
                </a:path>
                <a:path w="269239" h="832484">
                  <a:moveTo>
                    <a:pt x="201066" y="31597"/>
                  </a:moveTo>
                  <a:lnTo>
                    <a:pt x="199288" y="32867"/>
                  </a:lnTo>
                  <a:lnTo>
                    <a:pt x="200380" y="32562"/>
                  </a:lnTo>
                  <a:lnTo>
                    <a:pt x="201066" y="31597"/>
                  </a:lnTo>
                  <a:close/>
                </a:path>
                <a:path w="269239" h="832484">
                  <a:moveTo>
                    <a:pt x="201091" y="7467"/>
                  </a:moveTo>
                  <a:lnTo>
                    <a:pt x="199491" y="6197"/>
                  </a:lnTo>
                  <a:lnTo>
                    <a:pt x="196862" y="7467"/>
                  </a:lnTo>
                  <a:lnTo>
                    <a:pt x="196430" y="8509"/>
                  </a:lnTo>
                  <a:lnTo>
                    <a:pt x="198348" y="7467"/>
                  </a:lnTo>
                  <a:lnTo>
                    <a:pt x="201091" y="7467"/>
                  </a:lnTo>
                  <a:close/>
                </a:path>
                <a:path w="269239" h="832484">
                  <a:moveTo>
                    <a:pt x="201358" y="275983"/>
                  </a:moveTo>
                  <a:lnTo>
                    <a:pt x="200799" y="274713"/>
                  </a:lnTo>
                  <a:lnTo>
                    <a:pt x="200977" y="275983"/>
                  </a:lnTo>
                  <a:lnTo>
                    <a:pt x="201358" y="275983"/>
                  </a:lnTo>
                  <a:close/>
                </a:path>
                <a:path w="269239" h="832484">
                  <a:moveTo>
                    <a:pt x="201371" y="7467"/>
                  </a:moveTo>
                  <a:lnTo>
                    <a:pt x="201091" y="7467"/>
                  </a:lnTo>
                  <a:lnTo>
                    <a:pt x="201371" y="7467"/>
                  </a:lnTo>
                  <a:close/>
                </a:path>
                <a:path w="269239" h="832484">
                  <a:moveTo>
                    <a:pt x="201447" y="32270"/>
                  </a:moveTo>
                  <a:lnTo>
                    <a:pt x="200380" y="32562"/>
                  </a:lnTo>
                  <a:lnTo>
                    <a:pt x="200177" y="32867"/>
                  </a:lnTo>
                  <a:lnTo>
                    <a:pt x="201447" y="32270"/>
                  </a:lnTo>
                  <a:close/>
                </a:path>
                <a:path w="269239" h="832484">
                  <a:moveTo>
                    <a:pt x="201625" y="234073"/>
                  </a:moveTo>
                  <a:lnTo>
                    <a:pt x="199771" y="231533"/>
                  </a:lnTo>
                  <a:lnTo>
                    <a:pt x="200266" y="234073"/>
                  </a:lnTo>
                  <a:lnTo>
                    <a:pt x="201625" y="234073"/>
                  </a:lnTo>
                  <a:close/>
                </a:path>
                <a:path w="269239" h="832484">
                  <a:moveTo>
                    <a:pt x="202057" y="10007"/>
                  </a:moveTo>
                  <a:lnTo>
                    <a:pt x="199796" y="10007"/>
                  </a:lnTo>
                  <a:lnTo>
                    <a:pt x="198666" y="8902"/>
                  </a:lnTo>
                  <a:lnTo>
                    <a:pt x="197904" y="10007"/>
                  </a:lnTo>
                  <a:lnTo>
                    <a:pt x="196977" y="8737"/>
                  </a:lnTo>
                  <a:lnTo>
                    <a:pt x="192074" y="12547"/>
                  </a:lnTo>
                  <a:lnTo>
                    <a:pt x="199237" y="11277"/>
                  </a:lnTo>
                  <a:lnTo>
                    <a:pt x="200342" y="11277"/>
                  </a:lnTo>
                  <a:lnTo>
                    <a:pt x="202057" y="10007"/>
                  </a:lnTo>
                  <a:close/>
                </a:path>
                <a:path w="269239" h="832484">
                  <a:moveTo>
                    <a:pt x="202234" y="29057"/>
                  </a:moveTo>
                  <a:lnTo>
                    <a:pt x="199872" y="30327"/>
                  </a:lnTo>
                  <a:lnTo>
                    <a:pt x="202234" y="29057"/>
                  </a:lnTo>
                  <a:close/>
                </a:path>
                <a:path w="269239" h="832484">
                  <a:moveTo>
                    <a:pt x="202361" y="8737"/>
                  </a:moveTo>
                  <a:lnTo>
                    <a:pt x="201180" y="7556"/>
                  </a:lnTo>
                  <a:lnTo>
                    <a:pt x="198780" y="8737"/>
                  </a:lnTo>
                  <a:lnTo>
                    <a:pt x="202361" y="8737"/>
                  </a:lnTo>
                  <a:close/>
                </a:path>
                <a:path w="269239" h="832484">
                  <a:moveTo>
                    <a:pt x="202628" y="28752"/>
                  </a:moveTo>
                  <a:lnTo>
                    <a:pt x="201028" y="27787"/>
                  </a:lnTo>
                  <a:lnTo>
                    <a:pt x="202184" y="29006"/>
                  </a:lnTo>
                  <a:lnTo>
                    <a:pt x="202628" y="28752"/>
                  </a:lnTo>
                  <a:close/>
                </a:path>
                <a:path w="269239" h="832484">
                  <a:moveTo>
                    <a:pt x="203225" y="204863"/>
                  </a:moveTo>
                  <a:lnTo>
                    <a:pt x="201980" y="206133"/>
                  </a:lnTo>
                  <a:lnTo>
                    <a:pt x="203225" y="205663"/>
                  </a:lnTo>
                  <a:lnTo>
                    <a:pt x="203225" y="204863"/>
                  </a:lnTo>
                  <a:close/>
                </a:path>
                <a:path w="269239" h="832484">
                  <a:moveTo>
                    <a:pt x="203606" y="44069"/>
                  </a:moveTo>
                  <a:lnTo>
                    <a:pt x="202958" y="44297"/>
                  </a:lnTo>
                  <a:lnTo>
                    <a:pt x="203555" y="44297"/>
                  </a:lnTo>
                  <a:lnTo>
                    <a:pt x="203606" y="44069"/>
                  </a:lnTo>
                  <a:close/>
                </a:path>
                <a:path w="269239" h="832484">
                  <a:moveTo>
                    <a:pt x="204114" y="10121"/>
                  </a:moveTo>
                  <a:lnTo>
                    <a:pt x="203809" y="9893"/>
                  </a:lnTo>
                  <a:lnTo>
                    <a:pt x="203415" y="10071"/>
                  </a:lnTo>
                  <a:lnTo>
                    <a:pt x="203047" y="10261"/>
                  </a:lnTo>
                  <a:lnTo>
                    <a:pt x="202857" y="10452"/>
                  </a:lnTo>
                  <a:lnTo>
                    <a:pt x="203530" y="10160"/>
                  </a:lnTo>
                  <a:lnTo>
                    <a:pt x="203911" y="10058"/>
                  </a:lnTo>
                  <a:lnTo>
                    <a:pt x="204114" y="10121"/>
                  </a:lnTo>
                  <a:close/>
                </a:path>
                <a:path w="269239" h="832484">
                  <a:moveTo>
                    <a:pt x="204304" y="9664"/>
                  </a:moveTo>
                  <a:lnTo>
                    <a:pt x="204063" y="9575"/>
                  </a:lnTo>
                  <a:lnTo>
                    <a:pt x="203708" y="9575"/>
                  </a:lnTo>
                  <a:lnTo>
                    <a:pt x="203263" y="9639"/>
                  </a:lnTo>
                  <a:lnTo>
                    <a:pt x="203466" y="9702"/>
                  </a:lnTo>
                  <a:lnTo>
                    <a:pt x="203657" y="9791"/>
                  </a:lnTo>
                  <a:lnTo>
                    <a:pt x="203809" y="9893"/>
                  </a:lnTo>
                  <a:lnTo>
                    <a:pt x="204304" y="9664"/>
                  </a:lnTo>
                  <a:close/>
                </a:path>
                <a:path w="269239" h="832484">
                  <a:moveTo>
                    <a:pt x="204381" y="10553"/>
                  </a:moveTo>
                  <a:lnTo>
                    <a:pt x="204355" y="10312"/>
                  </a:lnTo>
                  <a:lnTo>
                    <a:pt x="204279" y="10172"/>
                  </a:lnTo>
                  <a:lnTo>
                    <a:pt x="204114" y="10121"/>
                  </a:lnTo>
                  <a:lnTo>
                    <a:pt x="204228" y="10261"/>
                  </a:lnTo>
                  <a:lnTo>
                    <a:pt x="204330" y="10388"/>
                  </a:lnTo>
                  <a:lnTo>
                    <a:pt x="204381" y="10553"/>
                  </a:lnTo>
                  <a:close/>
                </a:path>
                <a:path w="269239" h="832484">
                  <a:moveTo>
                    <a:pt x="205282" y="46837"/>
                  </a:moveTo>
                  <a:lnTo>
                    <a:pt x="203568" y="46837"/>
                  </a:lnTo>
                  <a:lnTo>
                    <a:pt x="203619" y="46977"/>
                  </a:lnTo>
                  <a:lnTo>
                    <a:pt x="203174" y="47091"/>
                  </a:lnTo>
                  <a:lnTo>
                    <a:pt x="202653" y="47231"/>
                  </a:lnTo>
                  <a:lnTo>
                    <a:pt x="203682" y="47155"/>
                  </a:lnTo>
                  <a:lnTo>
                    <a:pt x="204050" y="48107"/>
                  </a:lnTo>
                  <a:lnTo>
                    <a:pt x="205282" y="46837"/>
                  </a:lnTo>
                  <a:close/>
                </a:path>
                <a:path w="269239" h="832484">
                  <a:moveTo>
                    <a:pt x="205486" y="197993"/>
                  </a:moveTo>
                  <a:lnTo>
                    <a:pt x="204838" y="195973"/>
                  </a:lnTo>
                  <a:lnTo>
                    <a:pt x="201942" y="195973"/>
                  </a:lnTo>
                  <a:lnTo>
                    <a:pt x="201129" y="197243"/>
                  </a:lnTo>
                  <a:lnTo>
                    <a:pt x="204063" y="197243"/>
                  </a:lnTo>
                  <a:lnTo>
                    <a:pt x="205486" y="197993"/>
                  </a:lnTo>
                  <a:close/>
                </a:path>
                <a:path w="269239" h="832484">
                  <a:moveTo>
                    <a:pt x="206476" y="198513"/>
                  </a:moveTo>
                  <a:lnTo>
                    <a:pt x="205486" y="197993"/>
                  </a:lnTo>
                  <a:lnTo>
                    <a:pt x="205752" y="198818"/>
                  </a:lnTo>
                  <a:lnTo>
                    <a:pt x="206476" y="198513"/>
                  </a:lnTo>
                  <a:close/>
                </a:path>
                <a:path w="269239" h="832484">
                  <a:moveTo>
                    <a:pt x="206502" y="324269"/>
                  </a:moveTo>
                  <a:lnTo>
                    <a:pt x="202844" y="326783"/>
                  </a:lnTo>
                  <a:lnTo>
                    <a:pt x="203314" y="326783"/>
                  </a:lnTo>
                  <a:lnTo>
                    <a:pt x="203695" y="328663"/>
                  </a:lnTo>
                  <a:lnTo>
                    <a:pt x="205574" y="327672"/>
                  </a:lnTo>
                  <a:lnTo>
                    <a:pt x="203746" y="326783"/>
                  </a:lnTo>
                  <a:lnTo>
                    <a:pt x="206336" y="326783"/>
                  </a:lnTo>
                  <a:lnTo>
                    <a:pt x="206502" y="324269"/>
                  </a:lnTo>
                  <a:close/>
                </a:path>
                <a:path w="269239" h="832484">
                  <a:moveTo>
                    <a:pt x="206540" y="324243"/>
                  </a:moveTo>
                  <a:close/>
                </a:path>
                <a:path w="269239" h="832484">
                  <a:moveTo>
                    <a:pt x="206794" y="55143"/>
                  </a:moveTo>
                  <a:lnTo>
                    <a:pt x="206400" y="55333"/>
                  </a:lnTo>
                  <a:lnTo>
                    <a:pt x="206070" y="55524"/>
                  </a:lnTo>
                  <a:lnTo>
                    <a:pt x="205854" y="55651"/>
                  </a:lnTo>
                  <a:lnTo>
                    <a:pt x="206197" y="55511"/>
                  </a:lnTo>
                  <a:lnTo>
                    <a:pt x="206514" y="55333"/>
                  </a:lnTo>
                  <a:lnTo>
                    <a:pt x="206794" y="55143"/>
                  </a:lnTo>
                  <a:close/>
                </a:path>
                <a:path w="269239" h="832484">
                  <a:moveTo>
                    <a:pt x="206819" y="195719"/>
                  </a:moveTo>
                  <a:lnTo>
                    <a:pt x="206781" y="195338"/>
                  </a:lnTo>
                  <a:lnTo>
                    <a:pt x="206806" y="194856"/>
                  </a:lnTo>
                  <a:lnTo>
                    <a:pt x="205943" y="194729"/>
                  </a:lnTo>
                  <a:lnTo>
                    <a:pt x="206819" y="195719"/>
                  </a:lnTo>
                  <a:close/>
                </a:path>
                <a:path w="269239" h="832484">
                  <a:moveTo>
                    <a:pt x="207124" y="201053"/>
                  </a:moveTo>
                  <a:lnTo>
                    <a:pt x="206057" y="199783"/>
                  </a:lnTo>
                  <a:lnTo>
                    <a:pt x="205752" y="198818"/>
                  </a:lnTo>
                  <a:lnTo>
                    <a:pt x="203428" y="199783"/>
                  </a:lnTo>
                  <a:lnTo>
                    <a:pt x="204762" y="199783"/>
                  </a:lnTo>
                  <a:lnTo>
                    <a:pt x="205879" y="201053"/>
                  </a:lnTo>
                  <a:lnTo>
                    <a:pt x="207124" y="201053"/>
                  </a:lnTo>
                  <a:close/>
                </a:path>
                <a:path w="269239" h="832484">
                  <a:moveTo>
                    <a:pt x="207225" y="196189"/>
                  </a:moveTo>
                  <a:lnTo>
                    <a:pt x="206819" y="195719"/>
                  </a:lnTo>
                  <a:lnTo>
                    <a:pt x="206857" y="195961"/>
                  </a:lnTo>
                  <a:lnTo>
                    <a:pt x="206908" y="196164"/>
                  </a:lnTo>
                  <a:lnTo>
                    <a:pt x="207225" y="196189"/>
                  </a:lnTo>
                  <a:close/>
                </a:path>
                <a:path w="269239" h="832484">
                  <a:moveTo>
                    <a:pt x="207492" y="204863"/>
                  </a:moveTo>
                  <a:lnTo>
                    <a:pt x="206324" y="203593"/>
                  </a:lnTo>
                  <a:lnTo>
                    <a:pt x="204203" y="202323"/>
                  </a:lnTo>
                  <a:lnTo>
                    <a:pt x="203060" y="199783"/>
                  </a:lnTo>
                  <a:lnTo>
                    <a:pt x="201599" y="199783"/>
                  </a:lnTo>
                  <a:lnTo>
                    <a:pt x="195834" y="201053"/>
                  </a:lnTo>
                  <a:lnTo>
                    <a:pt x="203225" y="203593"/>
                  </a:lnTo>
                  <a:lnTo>
                    <a:pt x="203225" y="204863"/>
                  </a:lnTo>
                  <a:lnTo>
                    <a:pt x="205359" y="204863"/>
                  </a:lnTo>
                  <a:lnTo>
                    <a:pt x="207492" y="204863"/>
                  </a:lnTo>
                  <a:close/>
                </a:path>
                <a:path w="269239" h="832484">
                  <a:moveTo>
                    <a:pt x="207708" y="196189"/>
                  </a:moveTo>
                  <a:lnTo>
                    <a:pt x="207518" y="196215"/>
                  </a:lnTo>
                  <a:lnTo>
                    <a:pt x="207352" y="196202"/>
                  </a:lnTo>
                  <a:lnTo>
                    <a:pt x="207225" y="196189"/>
                  </a:lnTo>
                  <a:lnTo>
                    <a:pt x="207645" y="196672"/>
                  </a:lnTo>
                  <a:lnTo>
                    <a:pt x="207708" y="196189"/>
                  </a:lnTo>
                  <a:close/>
                </a:path>
                <a:path w="269239" h="832484">
                  <a:moveTo>
                    <a:pt x="208191" y="205981"/>
                  </a:moveTo>
                  <a:lnTo>
                    <a:pt x="208127" y="205778"/>
                  </a:lnTo>
                  <a:lnTo>
                    <a:pt x="207962" y="205397"/>
                  </a:lnTo>
                  <a:lnTo>
                    <a:pt x="207518" y="205397"/>
                  </a:lnTo>
                  <a:lnTo>
                    <a:pt x="207098" y="205435"/>
                  </a:lnTo>
                  <a:lnTo>
                    <a:pt x="206870" y="205600"/>
                  </a:lnTo>
                  <a:lnTo>
                    <a:pt x="207619" y="205613"/>
                  </a:lnTo>
                  <a:lnTo>
                    <a:pt x="208000" y="205727"/>
                  </a:lnTo>
                  <a:lnTo>
                    <a:pt x="208191" y="205981"/>
                  </a:lnTo>
                  <a:close/>
                </a:path>
                <a:path w="269239" h="832484">
                  <a:moveTo>
                    <a:pt x="208368" y="206425"/>
                  </a:moveTo>
                  <a:lnTo>
                    <a:pt x="208330" y="206171"/>
                  </a:lnTo>
                  <a:lnTo>
                    <a:pt x="208191" y="205981"/>
                  </a:lnTo>
                  <a:lnTo>
                    <a:pt x="208254" y="206248"/>
                  </a:lnTo>
                  <a:lnTo>
                    <a:pt x="208318" y="206540"/>
                  </a:lnTo>
                  <a:lnTo>
                    <a:pt x="208318" y="206832"/>
                  </a:lnTo>
                  <a:lnTo>
                    <a:pt x="208368" y="206425"/>
                  </a:lnTo>
                  <a:close/>
                </a:path>
                <a:path w="269239" h="832484">
                  <a:moveTo>
                    <a:pt x="208508" y="56997"/>
                  </a:moveTo>
                  <a:lnTo>
                    <a:pt x="207721" y="56997"/>
                  </a:lnTo>
                  <a:lnTo>
                    <a:pt x="207048" y="58267"/>
                  </a:lnTo>
                  <a:lnTo>
                    <a:pt x="208508" y="56997"/>
                  </a:lnTo>
                  <a:close/>
                </a:path>
                <a:path w="269239" h="832484">
                  <a:moveTo>
                    <a:pt x="208965" y="209765"/>
                  </a:moveTo>
                  <a:lnTo>
                    <a:pt x="208737" y="209715"/>
                  </a:lnTo>
                  <a:lnTo>
                    <a:pt x="208394" y="209689"/>
                  </a:lnTo>
                  <a:lnTo>
                    <a:pt x="207899" y="209727"/>
                  </a:lnTo>
                  <a:lnTo>
                    <a:pt x="208965" y="209765"/>
                  </a:lnTo>
                  <a:close/>
                </a:path>
                <a:path w="269239" h="832484">
                  <a:moveTo>
                    <a:pt x="209537" y="261442"/>
                  </a:moveTo>
                  <a:lnTo>
                    <a:pt x="209359" y="261467"/>
                  </a:lnTo>
                  <a:lnTo>
                    <a:pt x="209080" y="261620"/>
                  </a:lnTo>
                  <a:lnTo>
                    <a:pt x="208788" y="261835"/>
                  </a:lnTo>
                  <a:lnTo>
                    <a:pt x="209042" y="261785"/>
                  </a:lnTo>
                  <a:lnTo>
                    <a:pt x="209321" y="261658"/>
                  </a:lnTo>
                  <a:lnTo>
                    <a:pt x="209537" y="261442"/>
                  </a:lnTo>
                  <a:close/>
                </a:path>
                <a:path w="269239" h="832484">
                  <a:moveTo>
                    <a:pt x="209740" y="265823"/>
                  </a:moveTo>
                  <a:lnTo>
                    <a:pt x="209435" y="264553"/>
                  </a:lnTo>
                  <a:lnTo>
                    <a:pt x="207010" y="265823"/>
                  </a:lnTo>
                  <a:lnTo>
                    <a:pt x="207962" y="265823"/>
                  </a:lnTo>
                  <a:lnTo>
                    <a:pt x="209740" y="265823"/>
                  </a:lnTo>
                  <a:close/>
                </a:path>
                <a:path w="269239" h="832484">
                  <a:moveTo>
                    <a:pt x="209981" y="210032"/>
                  </a:moveTo>
                  <a:lnTo>
                    <a:pt x="209816" y="209791"/>
                  </a:lnTo>
                  <a:lnTo>
                    <a:pt x="208965" y="209765"/>
                  </a:lnTo>
                  <a:lnTo>
                    <a:pt x="209981" y="210032"/>
                  </a:lnTo>
                  <a:close/>
                </a:path>
                <a:path w="269239" h="832484">
                  <a:moveTo>
                    <a:pt x="210553" y="51917"/>
                  </a:moveTo>
                  <a:lnTo>
                    <a:pt x="209867" y="51917"/>
                  </a:lnTo>
                  <a:lnTo>
                    <a:pt x="209194" y="53187"/>
                  </a:lnTo>
                  <a:lnTo>
                    <a:pt x="210553" y="51917"/>
                  </a:lnTo>
                  <a:close/>
                </a:path>
                <a:path w="269239" h="832484">
                  <a:moveTo>
                    <a:pt x="210616" y="210210"/>
                  </a:moveTo>
                  <a:lnTo>
                    <a:pt x="209981" y="210032"/>
                  </a:lnTo>
                  <a:lnTo>
                    <a:pt x="210261" y="210464"/>
                  </a:lnTo>
                  <a:lnTo>
                    <a:pt x="210616" y="210210"/>
                  </a:lnTo>
                  <a:close/>
                </a:path>
                <a:path w="269239" h="832484">
                  <a:moveTo>
                    <a:pt x="210642" y="211023"/>
                  </a:moveTo>
                  <a:lnTo>
                    <a:pt x="210261" y="210464"/>
                  </a:lnTo>
                  <a:lnTo>
                    <a:pt x="206743" y="212928"/>
                  </a:lnTo>
                  <a:lnTo>
                    <a:pt x="208635" y="213626"/>
                  </a:lnTo>
                  <a:lnTo>
                    <a:pt x="208788" y="212661"/>
                  </a:lnTo>
                  <a:lnTo>
                    <a:pt x="210642" y="211023"/>
                  </a:lnTo>
                  <a:close/>
                </a:path>
                <a:path w="269239" h="832484">
                  <a:moveTo>
                    <a:pt x="210680" y="269633"/>
                  </a:moveTo>
                  <a:lnTo>
                    <a:pt x="210362" y="268363"/>
                  </a:lnTo>
                  <a:lnTo>
                    <a:pt x="210058" y="267093"/>
                  </a:lnTo>
                  <a:lnTo>
                    <a:pt x="206082" y="267093"/>
                  </a:lnTo>
                  <a:lnTo>
                    <a:pt x="197700" y="267093"/>
                  </a:lnTo>
                  <a:lnTo>
                    <a:pt x="194906" y="267093"/>
                  </a:lnTo>
                  <a:lnTo>
                    <a:pt x="194995" y="268363"/>
                  </a:lnTo>
                  <a:lnTo>
                    <a:pt x="198056" y="272173"/>
                  </a:lnTo>
                  <a:lnTo>
                    <a:pt x="196075" y="274713"/>
                  </a:lnTo>
                  <a:lnTo>
                    <a:pt x="198742" y="274713"/>
                  </a:lnTo>
                  <a:lnTo>
                    <a:pt x="203619" y="272173"/>
                  </a:lnTo>
                  <a:lnTo>
                    <a:pt x="205295" y="275983"/>
                  </a:lnTo>
                  <a:lnTo>
                    <a:pt x="201968" y="275983"/>
                  </a:lnTo>
                  <a:lnTo>
                    <a:pt x="201333" y="277253"/>
                  </a:lnTo>
                  <a:lnTo>
                    <a:pt x="200799" y="276694"/>
                  </a:lnTo>
                  <a:lnTo>
                    <a:pt x="200685" y="277253"/>
                  </a:lnTo>
                  <a:lnTo>
                    <a:pt x="198615" y="277253"/>
                  </a:lnTo>
                  <a:lnTo>
                    <a:pt x="199186" y="278523"/>
                  </a:lnTo>
                  <a:lnTo>
                    <a:pt x="197548" y="277253"/>
                  </a:lnTo>
                  <a:lnTo>
                    <a:pt x="197827" y="277253"/>
                  </a:lnTo>
                  <a:lnTo>
                    <a:pt x="198424" y="277253"/>
                  </a:lnTo>
                  <a:lnTo>
                    <a:pt x="198310" y="277063"/>
                  </a:lnTo>
                  <a:lnTo>
                    <a:pt x="198069" y="276682"/>
                  </a:lnTo>
                  <a:lnTo>
                    <a:pt x="197637" y="275983"/>
                  </a:lnTo>
                  <a:lnTo>
                    <a:pt x="197231" y="277253"/>
                  </a:lnTo>
                  <a:lnTo>
                    <a:pt x="195935" y="279793"/>
                  </a:lnTo>
                  <a:lnTo>
                    <a:pt x="197104" y="279793"/>
                  </a:lnTo>
                  <a:lnTo>
                    <a:pt x="197319" y="281063"/>
                  </a:lnTo>
                  <a:lnTo>
                    <a:pt x="197319" y="283603"/>
                  </a:lnTo>
                  <a:lnTo>
                    <a:pt x="194779" y="281063"/>
                  </a:lnTo>
                  <a:lnTo>
                    <a:pt x="193636" y="282333"/>
                  </a:lnTo>
                  <a:lnTo>
                    <a:pt x="195033" y="283603"/>
                  </a:lnTo>
                  <a:lnTo>
                    <a:pt x="193446" y="284873"/>
                  </a:lnTo>
                  <a:lnTo>
                    <a:pt x="196532" y="284873"/>
                  </a:lnTo>
                  <a:lnTo>
                    <a:pt x="196469" y="286143"/>
                  </a:lnTo>
                  <a:lnTo>
                    <a:pt x="194183" y="286143"/>
                  </a:lnTo>
                  <a:lnTo>
                    <a:pt x="195503" y="287413"/>
                  </a:lnTo>
                  <a:lnTo>
                    <a:pt x="194068" y="292493"/>
                  </a:lnTo>
                  <a:lnTo>
                    <a:pt x="197497" y="291223"/>
                  </a:lnTo>
                  <a:lnTo>
                    <a:pt x="197853" y="291223"/>
                  </a:lnTo>
                  <a:lnTo>
                    <a:pt x="200545" y="295033"/>
                  </a:lnTo>
                  <a:lnTo>
                    <a:pt x="195326" y="300113"/>
                  </a:lnTo>
                  <a:lnTo>
                    <a:pt x="196088" y="303923"/>
                  </a:lnTo>
                  <a:lnTo>
                    <a:pt x="195059" y="303923"/>
                  </a:lnTo>
                  <a:lnTo>
                    <a:pt x="195935" y="306463"/>
                  </a:lnTo>
                  <a:lnTo>
                    <a:pt x="195072" y="309003"/>
                  </a:lnTo>
                  <a:lnTo>
                    <a:pt x="196964" y="311543"/>
                  </a:lnTo>
                  <a:lnTo>
                    <a:pt x="196837" y="312813"/>
                  </a:lnTo>
                  <a:lnTo>
                    <a:pt x="193649" y="312813"/>
                  </a:lnTo>
                  <a:lnTo>
                    <a:pt x="194119" y="314083"/>
                  </a:lnTo>
                  <a:lnTo>
                    <a:pt x="195249" y="315353"/>
                  </a:lnTo>
                  <a:lnTo>
                    <a:pt x="193128" y="317893"/>
                  </a:lnTo>
                  <a:lnTo>
                    <a:pt x="191985" y="315937"/>
                  </a:lnTo>
                  <a:lnTo>
                    <a:pt x="192138" y="315353"/>
                  </a:lnTo>
                  <a:lnTo>
                    <a:pt x="191909" y="315810"/>
                  </a:lnTo>
                  <a:lnTo>
                    <a:pt x="191643" y="315353"/>
                  </a:lnTo>
                  <a:lnTo>
                    <a:pt x="191554" y="316522"/>
                  </a:lnTo>
                  <a:lnTo>
                    <a:pt x="190881" y="317893"/>
                  </a:lnTo>
                  <a:lnTo>
                    <a:pt x="189166" y="317893"/>
                  </a:lnTo>
                  <a:lnTo>
                    <a:pt x="191439" y="320433"/>
                  </a:lnTo>
                  <a:lnTo>
                    <a:pt x="188988" y="319163"/>
                  </a:lnTo>
                  <a:lnTo>
                    <a:pt x="187807" y="321703"/>
                  </a:lnTo>
                  <a:lnTo>
                    <a:pt x="188366" y="322973"/>
                  </a:lnTo>
                  <a:lnTo>
                    <a:pt x="190550" y="321703"/>
                  </a:lnTo>
                  <a:lnTo>
                    <a:pt x="190677" y="322973"/>
                  </a:lnTo>
                  <a:lnTo>
                    <a:pt x="189776" y="325513"/>
                  </a:lnTo>
                  <a:lnTo>
                    <a:pt x="186486" y="324243"/>
                  </a:lnTo>
                  <a:lnTo>
                    <a:pt x="185026" y="328053"/>
                  </a:lnTo>
                  <a:lnTo>
                    <a:pt x="186169" y="331863"/>
                  </a:lnTo>
                  <a:lnTo>
                    <a:pt x="186804" y="334403"/>
                  </a:lnTo>
                  <a:lnTo>
                    <a:pt x="186448" y="334721"/>
                  </a:lnTo>
                  <a:lnTo>
                    <a:pt x="188633" y="336943"/>
                  </a:lnTo>
                  <a:lnTo>
                    <a:pt x="187667" y="338213"/>
                  </a:lnTo>
                  <a:lnTo>
                    <a:pt x="182130" y="339483"/>
                  </a:lnTo>
                  <a:lnTo>
                    <a:pt x="181952" y="340753"/>
                  </a:lnTo>
                  <a:lnTo>
                    <a:pt x="179285" y="343293"/>
                  </a:lnTo>
                  <a:lnTo>
                    <a:pt x="186131" y="344563"/>
                  </a:lnTo>
                  <a:lnTo>
                    <a:pt x="183972" y="347103"/>
                  </a:lnTo>
                  <a:lnTo>
                    <a:pt x="185293" y="347103"/>
                  </a:lnTo>
                  <a:lnTo>
                    <a:pt x="188595" y="348373"/>
                  </a:lnTo>
                  <a:lnTo>
                    <a:pt x="188963" y="350913"/>
                  </a:lnTo>
                  <a:lnTo>
                    <a:pt x="187820" y="352183"/>
                  </a:lnTo>
                  <a:lnTo>
                    <a:pt x="183134" y="352183"/>
                  </a:lnTo>
                  <a:lnTo>
                    <a:pt x="182613" y="349643"/>
                  </a:lnTo>
                  <a:lnTo>
                    <a:pt x="183527" y="349643"/>
                  </a:lnTo>
                  <a:lnTo>
                    <a:pt x="183095" y="347103"/>
                  </a:lnTo>
                  <a:lnTo>
                    <a:pt x="181521" y="348373"/>
                  </a:lnTo>
                  <a:lnTo>
                    <a:pt x="182626" y="348373"/>
                  </a:lnTo>
                  <a:lnTo>
                    <a:pt x="181063" y="349643"/>
                  </a:lnTo>
                  <a:lnTo>
                    <a:pt x="180263" y="352183"/>
                  </a:lnTo>
                  <a:lnTo>
                    <a:pt x="181254" y="352183"/>
                  </a:lnTo>
                  <a:lnTo>
                    <a:pt x="179539" y="353021"/>
                  </a:lnTo>
                  <a:lnTo>
                    <a:pt x="180263" y="352183"/>
                  </a:lnTo>
                  <a:lnTo>
                    <a:pt x="178536" y="350913"/>
                  </a:lnTo>
                  <a:lnTo>
                    <a:pt x="179108" y="353225"/>
                  </a:lnTo>
                  <a:lnTo>
                    <a:pt x="179349" y="353225"/>
                  </a:lnTo>
                  <a:lnTo>
                    <a:pt x="191338" y="353225"/>
                  </a:lnTo>
                  <a:lnTo>
                    <a:pt x="193103" y="350913"/>
                  </a:lnTo>
                  <a:lnTo>
                    <a:pt x="193306" y="352183"/>
                  </a:lnTo>
                  <a:lnTo>
                    <a:pt x="193471" y="350913"/>
                  </a:lnTo>
                  <a:lnTo>
                    <a:pt x="193814" y="348373"/>
                  </a:lnTo>
                  <a:lnTo>
                    <a:pt x="196316" y="348373"/>
                  </a:lnTo>
                  <a:lnTo>
                    <a:pt x="195402" y="347103"/>
                  </a:lnTo>
                  <a:lnTo>
                    <a:pt x="194449" y="345833"/>
                  </a:lnTo>
                  <a:lnTo>
                    <a:pt x="195808" y="344563"/>
                  </a:lnTo>
                  <a:lnTo>
                    <a:pt x="197116" y="344563"/>
                  </a:lnTo>
                  <a:lnTo>
                    <a:pt x="199898" y="345833"/>
                  </a:lnTo>
                  <a:lnTo>
                    <a:pt x="200774" y="345833"/>
                  </a:lnTo>
                  <a:lnTo>
                    <a:pt x="199339" y="344563"/>
                  </a:lnTo>
                  <a:lnTo>
                    <a:pt x="197904" y="343293"/>
                  </a:lnTo>
                  <a:lnTo>
                    <a:pt x="201307" y="339483"/>
                  </a:lnTo>
                  <a:lnTo>
                    <a:pt x="200126" y="338213"/>
                  </a:lnTo>
                  <a:lnTo>
                    <a:pt x="200101" y="338988"/>
                  </a:lnTo>
                  <a:lnTo>
                    <a:pt x="198183" y="338213"/>
                  </a:lnTo>
                  <a:lnTo>
                    <a:pt x="198882" y="338213"/>
                  </a:lnTo>
                  <a:lnTo>
                    <a:pt x="200101" y="338988"/>
                  </a:lnTo>
                  <a:lnTo>
                    <a:pt x="200101" y="338188"/>
                  </a:lnTo>
                  <a:lnTo>
                    <a:pt x="198932" y="336943"/>
                  </a:lnTo>
                  <a:lnTo>
                    <a:pt x="201993" y="336943"/>
                  </a:lnTo>
                  <a:lnTo>
                    <a:pt x="203187" y="334403"/>
                  </a:lnTo>
                  <a:lnTo>
                    <a:pt x="196926" y="336943"/>
                  </a:lnTo>
                  <a:lnTo>
                    <a:pt x="199847" y="333133"/>
                  </a:lnTo>
                  <a:lnTo>
                    <a:pt x="199999" y="334403"/>
                  </a:lnTo>
                  <a:lnTo>
                    <a:pt x="200672" y="334403"/>
                  </a:lnTo>
                  <a:lnTo>
                    <a:pt x="201663" y="333133"/>
                  </a:lnTo>
                  <a:lnTo>
                    <a:pt x="202653" y="331863"/>
                  </a:lnTo>
                  <a:lnTo>
                    <a:pt x="200571" y="326783"/>
                  </a:lnTo>
                  <a:lnTo>
                    <a:pt x="201523" y="325513"/>
                  </a:lnTo>
                  <a:lnTo>
                    <a:pt x="202476" y="324243"/>
                  </a:lnTo>
                  <a:lnTo>
                    <a:pt x="206502" y="324243"/>
                  </a:lnTo>
                  <a:lnTo>
                    <a:pt x="206679" y="321703"/>
                  </a:lnTo>
                  <a:lnTo>
                    <a:pt x="206044" y="320433"/>
                  </a:lnTo>
                  <a:lnTo>
                    <a:pt x="203504" y="315353"/>
                  </a:lnTo>
                  <a:lnTo>
                    <a:pt x="205155" y="311543"/>
                  </a:lnTo>
                  <a:lnTo>
                    <a:pt x="204584" y="311543"/>
                  </a:lnTo>
                  <a:lnTo>
                    <a:pt x="199237" y="310273"/>
                  </a:lnTo>
                  <a:lnTo>
                    <a:pt x="207835" y="309003"/>
                  </a:lnTo>
                  <a:lnTo>
                    <a:pt x="206286" y="306463"/>
                  </a:lnTo>
                  <a:lnTo>
                    <a:pt x="207886" y="306463"/>
                  </a:lnTo>
                  <a:lnTo>
                    <a:pt x="208534" y="305193"/>
                  </a:lnTo>
                  <a:lnTo>
                    <a:pt x="209169" y="303923"/>
                  </a:lnTo>
                  <a:lnTo>
                    <a:pt x="207416" y="300113"/>
                  </a:lnTo>
                  <a:lnTo>
                    <a:pt x="206082" y="295033"/>
                  </a:lnTo>
                  <a:lnTo>
                    <a:pt x="207441" y="295033"/>
                  </a:lnTo>
                  <a:lnTo>
                    <a:pt x="208864" y="293763"/>
                  </a:lnTo>
                  <a:lnTo>
                    <a:pt x="208737" y="291223"/>
                  </a:lnTo>
                  <a:lnTo>
                    <a:pt x="208686" y="289953"/>
                  </a:lnTo>
                  <a:lnTo>
                    <a:pt x="209435" y="288683"/>
                  </a:lnTo>
                  <a:lnTo>
                    <a:pt x="208064" y="287413"/>
                  </a:lnTo>
                  <a:lnTo>
                    <a:pt x="208368" y="286143"/>
                  </a:lnTo>
                  <a:lnTo>
                    <a:pt x="206248" y="287413"/>
                  </a:lnTo>
                  <a:lnTo>
                    <a:pt x="208610" y="283603"/>
                  </a:lnTo>
                  <a:lnTo>
                    <a:pt x="209397" y="282333"/>
                  </a:lnTo>
                  <a:lnTo>
                    <a:pt x="208699" y="278523"/>
                  </a:lnTo>
                  <a:lnTo>
                    <a:pt x="208470" y="277253"/>
                  </a:lnTo>
                  <a:lnTo>
                    <a:pt x="207251" y="273443"/>
                  </a:lnTo>
                  <a:lnTo>
                    <a:pt x="207797" y="272173"/>
                  </a:lnTo>
                  <a:lnTo>
                    <a:pt x="209461" y="268363"/>
                  </a:lnTo>
                  <a:lnTo>
                    <a:pt x="209461" y="269633"/>
                  </a:lnTo>
                  <a:lnTo>
                    <a:pt x="210654" y="270903"/>
                  </a:lnTo>
                  <a:lnTo>
                    <a:pt x="210680" y="269633"/>
                  </a:lnTo>
                  <a:close/>
                </a:path>
                <a:path w="269239" h="832484">
                  <a:moveTo>
                    <a:pt x="211963" y="51917"/>
                  </a:moveTo>
                  <a:lnTo>
                    <a:pt x="211912" y="50647"/>
                  </a:lnTo>
                  <a:lnTo>
                    <a:pt x="210553" y="51917"/>
                  </a:lnTo>
                  <a:lnTo>
                    <a:pt x="211963" y="51917"/>
                  </a:lnTo>
                  <a:close/>
                </a:path>
                <a:path w="269239" h="832484">
                  <a:moveTo>
                    <a:pt x="212280" y="231533"/>
                  </a:moveTo>
                  <a:lnTo>
                    <a:pt x="211340" y="228993"/>
                  </a:lnTo>
                  <a:lnTo>
                    <a:pt x="210540" y="231533"/>
                  </a:lnTo>
                  <a:lnTo>
                    <a:pt x="212280" y="231533"/>
                  </a:lnTo>
                  <a:close/>
                </a:path>
                <a:path w="269239" h="832484">
                  <a:moveTo>
                    <a:pt x="212344" y="22707"/>
                  </a:moveTo>
                  <a:lnTo>
                    <a:pt x="211112" y="22707"/>
                  </a:lnTo>
                  <a:lnTo>
                    <a:pt x="210972" y="23431"/>
                  </a:lnTo>
                  <a:lnTo>
                    <a:pt x="212344" y="22707"/>
                  </a:lnTo>
                  <a:close/>
                </a:path>
                <a:path w="269239" h="832484">
                  <a:moveTo>
                    <a:pt x="212534" y="234657"/>
                  </a:moveTo>
                  <a:lnTo>
                    <a:pt x="209727" y="232803"/>
                  </a:lnTo>
                  <a:lnTo>
                    <a:pt x="210718" y="232803"/>
                  </a:lnTo>
                  <a:lnTo>
                    <a:pt x="209702" y="231533"/>
                  </a:lnTo>
                  <a:lnTo>
                    <a:pt x="209257" y="231533"/>
                  </a:lnTo>
                  <a:lnTo>
                    <a:pt x="205587" y="228993"/>
                  </a:lnTo>
                  <a:lnTo>
                    <a:pt x="200152" y="228993"/>
                  </a:lnTo>
                  <a:lnTo>
                    <a:pt x="199936" y="228993"/>
                  </a:lnTo>
                  <a:lnTo>
                    <a:pt x="198564" y="230263"/>
                  </a:lnTo>
                  <a:lnTo>
                    <a:pt x="203098" y="234073"/>
                  </a:lnTo>
                  <a:lnTo>
                    <a:pt x="201625" y="234073"/>
                  </a:lnTo>
                  <a:lnTo>
                    <a:pt x="200329" y="234378"/>
                  </a:lnTo>
                  <a:lnTo>
                    <a:pt x="200266" y="234073"/>
                  </a:lnTo>
                  <a:lnTo>
                    <a:pt x="198043" y="234073"/>
                  </a:lnTo>
                  <a:lnTo>
                    <a:pt x="199161" y="234657"/>
                  </a:lnTo>
                  <a:lnTo>
                    <a:pt x="200380" y="234657"/>
                  </a:lnTo>
                  <a:lnTo>
                    <a:pt x="212534" y="234657"/>
                  </a:lnTo>
                  <a:close/>
                </a:path>
                <a:path w="269239" h="832484">
                  <a:moveTo>
                    <a:pt x="212928" y="223913"/>
                  </a:moveTo>
                  <a:lnTo>
                    <a:pt x="207733" y="220103"/>
                  </a:lnTo>
                  <a:lnTo>
                    <a:pt x="206971" y="218833"/>
                  </a:lnTo>
                  <a:lnTo>
                    <a:pt x="205435" y="216293"/>
                  </a:lnTo>
                  <a:lnTo>
                    <a:pt x="201904" y="216293"/>
                  </a:lnTo>
                  <a:lnTo>
                    <a:pt x="199796" y="212483"/>
                  </a:lnTo>
                  <a:lnTo>
                    <a:pt x="201295" y="211213"/>
                  </a:lnTo>
                  <a:lnTo>
                    <a:pt x="203606" y="213753"/>
                  </a:lnTo>
                  <a:lnTo>
                    <a:pt x="204901" y="211213"/>
                  </a:lnTo>
                  <a:lnTo>
                    <a:pt x="204444" y="209943"/>
                  </a:lnTo>
                  <a:lnTo>
                    <a:pt x="203085" y="207403"/>
                  </a:lnTo>
                  <a:lnTo>
                    <a:pt x="204025" y="208673"/>
                  </a:lnTo>
                  <a:lnTo>
                    <a:pt x="205803" y="207403"/>
                  </a:lnTo>
                  <a:lnTo>
                    <a:pt x="205359" y="204863"/>
                  </a:lnTo>
                  <a:lnTo>
                    <a:pt x="203225" y="205663"/>
                  </a:lnTo>
                  <a:lnTo>
                    <a:pt x="203225" y="207403"/>
                  </a:lnTo>
                  <a:lnTo>
                    <a:pt x="198755" y="206133"/>
                  </a:lnTo>
                  <a:lnTo>
                    <a:pt x="202653" y="208673"/>
                  </a:lnTo>
                  <a:lnTo>
                    <a:pt x="201587" y="208673"/>
                  </a:lnTo>
                  <a:lnTo>
                    <a:pt x="199212" y="209943"/>
                  </a:lnTo>
                  <a:lnTo>
                    <a:pt x="198424" y="208673"/>
                  </a:lnTo>
                  <a:lnTo>
                    <a:pt x="196494" y="211213"/>
                  </a:lnTo>
                  <a:lnTo>
                    <a:pt x="200152" y="209943"/>
                  </a:lnTo>
                  <a:lnTo>
                    <a:pt x="197942" y="212483"/>
                  </a:lnTo>
                  <a:lnTo>
                    <a:pt x="197167" y="212483"/>
                  </a:lnTo>
                  <a:lnTo>
                    <a:pt x="198653" y="213753"/>
                  </a:lnTo>
                  <a:lnTo>
                    <a:pt x="196151" y="213753"/>
                  </a:lnTo>
                  <a:lnTo>
                    <a:pt x="194005" y="216293"/>
                  </a:lnTo>
                  <a:lnTo>
                    <a:pt x="199974" y="217563"/>
                  </a:lnTo>
                  <a:lnTo>
                    <a:pt x="196913" y="219989"/>
                  </a:lnTo>
                  <a:lnTo>
                    <a:pt x="198361" y="223913"/>
                  </a:lnTo>
                  <a:lnTo>
                    <a:pt x="199720" y="218833"/>
                  </a:lnTo>
                  <a:lnTo>
                    <a:pt x="203746" y="222643"/>
                  </a:lnTo>
                  <a:lnTo>
                    <a:pt x="196100" y="225183"/>
                  </a:lnTo>
                  <a:lnTo>
                    <a:pt x="199313" y="225183"/>
                  </a:lnTo>
                  <a:lnTo>
                    <a:pt x="199250" y="226453"/>
                  </a:lnTo>
                  <a:lnTo>
                    <a:pt x="201320" y="227723"/>
                  </a:lnTo>
                  <a:lnTo>
                    <a:pt x="200088" y="228854"/>
                  </a:lnTo>
                  <a:lnTo>
                    <a:pt x="205740" y="228892"/>
                  </a:lnTo>
                  <a:lnTo>
                    <a:pt x="212928" y="223913"/>
                  </a:lnTo>
                  <a:close/>
                </a:path>
                <a:path w="269239" h="832484">
                  <a:moveTo>
                    <a:pt x="213601" y="235343"/>
                  </a:moveTo>
                  <a:lnTo>
                    <a:pt x="200520" y="235343"/>
                  </a:lnTo>
                  <a:lnTo>
                    <a:pt x="196189" y="235343"/>
                  </a:lnTo>
                  <a:lnTo>
                    <a:pt x="202780" y="236613"/>
                  </a:lnTo>
                  <a:lnTo>
                    <a:pt x="200342" y="239153"/>
                  </a:lnTo>
                  <a:lnTo>
                    <a:pt x="197497" y="239153"/>
                  </a:lnTo>
                  <a:lnTo>
                    <a:pt x="198894" y="236613"/>
                  </a:lnTo>
                  <a:lnTo>
                    <a:pt x="196469" y="239153"/>
                  </a:lnTo>
                  <a:lnTo>
                    <a:pt x="201295" y="240423"/>
                  </a:lnTo>
                  <a:lnTo>
                    <a:pt x="195618" y="242963"/>
                  </a:lnTo>
                  <a:lnTo>
                    <a:pt x="196596" y="244233"/>
                  </a:lnTo>
                  <a:lnTo>
                    <a:pt x="200393" y="244233"/>
                  </a:lnTo>
                  <a:lnTo>
                    <a:pt x="198386" y="248043"/>
                  </a:lnTo>
                  <a:lnTo>
                    <a:pt x="199669" y="250583"/>
                  </a:lnTo>
                  <a:lnTo>
                    <a:pt x="198386" y="250583"/>
                  </a:lnTo>
                  <a:lnTo>
                    <a:pt x="197713" y="256933"/>
                  </a:lnTo>
                  <a:lnTo>
                    <a:pt x="196342" y="259473"/>
                  </a:lnTo>
                  <a:lnTo>
                    <a:pt x="199555" y="259473"/>
                  </a:lnTo>
                  <a:lnTo>
                    <a:pt x="198831" y="262013"/>
                  </a:lnTo>
                  <a:lnTo>
                    <a:pt x="199605" y="264553"/>
                  </a:lnTo>
                  <a:lnTo>
                    <a:pt x="197294" y="264553"/>
                  </a:lnTo>
                  <a:lnTo>
                    <a:pt x="196392" y="263283"/>
                  </a:lnTo>
                  <a:lnTo>
                    <a:pt x="195376" y="263283"/>
                  </a:lnTo>
                  <a:lnTo>
                    <a:pt x="195376" y="264553"/>
                  </a:lnTo>
                  <a:lnTo>
                    <a:pt x="196621" y="264553"/>
                  </a:lnTo>
                  <a:lnTo>
                    <a:pt x="197256" y="265823"/>
                  </a:lnTo>
                  <a:lnTo>
                    <a:pt x="204647" y="265823"/>
                  </a:lnTo>
                  <a:lnTo>
                    <a:pt x="203555" y="264553"/>
                  </a:lnTo>
                  <a:lnTo>
                    <a:pt x="203555" y="263283"/>
                  </a:lnTo>
                  <a:lnTo>
                    <a:pt x="205143" y="265823"/>
                  </a:lnTo>
                  <a:lnTo>
                    <a:pt x="207429" y="263283"/>
                  </a:lnTo>
                  <a:lnTo>
                    <a:pt x="208788" y="262013"/>
                  </a:lnTo>
                  <a:lnTo>
                    <a:pt x="206476" y="262013"/>
                  </a:lnTo>
                  <a:lnTo>
                    <a:pt x="210781" y="259473"/>
                  </a:lnTo>
                  <a:lnTo>
                    <a:pt x="201599" y="262013"/>
                  </a:lnTo>
                  <a:lnTo>
                    <a:pt x="204533" y="258203"/>
                  </a:lnTo>
                  <a:lnTo>
                    <a:pt x="205803" y="258203"/>
                  </a:lnTo>
                  <a:lnTo>
                    <a:pt x="205143" y="256933"/>
                  </a:lnTo>
                  <a:lnTo>
                    <a:pt x="203428" y="255663"/>
                  </a:lnTo>
                  <a:lnTo>
                    <a:pt x="203758" y="254393"/>
                  </a:lnTo>
                  <a:lnTo>
                    <a:pt x="206552" y="254393"/>
                  </a:lnTo>
                  <a:lnTo>
                    <a:pt x="205105" y="255663"/>
                  </a:lnTo>
                  <a:lnTo>
                    <a:pt x="207391" y="255663"/>
                  </a:lnTo>
                  <a:lnTo>
                    <a:pt x="207187" y="254393"/>
                  </a:lnTo>
                  <a:lnTo>
                    <a:pt x="202006" y="251853"/>
                  </a:lnTo>
                  <a:lnTo>
                    <a:pt x="204774" y="250583"/>
                  </a:lnTo>
                  <a:lnTo>
                    <a:pt x="205574" y="251853"/>
                  </a:lnTo>
                  <a:lnTo>
                    <a:pt x="205600" y="253123"/>
                  </a:lnTo>
                  <a:lnTo>
                    <a:pt x="206387" y="253123"/>
                  </a:lnTo>
                  <a:lnTo>
                    <a:pt x="209638" y="251853"/>
                  </a:lnTo>
                  <a:lnTo>
                    <a:pt x="208800" y="250583"/>
                  </a:lnTo>
                  <a:lnTo>
                    <a:pt x="209296" y="249313"/>
                  </a:lnTo>
                  <a:lnTo>
                    <a:pt x="210604" y="246773"/>
                  </a:lnTo>
                  <a:lnTo>
                    <a:pt x="209753" y="246773"/>
                  </a:lnTo>
                  <a:lnTo>
                    <a:pt x="202361" y="245503"/>
                  </a:lnTo>
                  <a:lnTo>
                    <a:pt x="208191" y="241693"/>
                  </a:lnTo>
                  <a:lnTo>
                    <a:pt x="207759" y="241477"/>
                  </a:lnTo>
                  <a:lnTo>
                    <a:pt x="205905" y="239153"/>
                  </a:lnTo>
                  <a:lnTo>
                    <a:pt x="209867" y="239153"/>
                  </a:lnTo>
                  <a:lnTo>
                    <a:pt x="210362" y="239191"/>
                  </a:lnTo>
                  <a:lnTo>
                    <a:pt x="209943" y="239128"/>
                  </a:lnTo>
                  <a:lnTo>
                    <a:pt x="210845" y="237883"/>
                  </a:lnTo>
                  <a:lnTo>
                    <a:pt x="211772" y="237883"/>
                  </a:lnTo>
                  <a:lnTo>
                    <a:pt x="209130" y="236613"/>
                  </a:lnTo>
                  <a:lnTo>
                    <a:pt x="213601" y="235343"/>
                  </a:lnTo>
                  <a:close/>
                </a:path>
                <a:path w="269239" h="832484">
                  <a:moveTo>
                    <a:pt x="213918" y="34137"/>
                  </a:moveTo>
                  <a:lnTo>
                    <a:pt x="213156" y="34912"/>
                  </a:lnTo>
                  <a:lnTo>
                    <a:pt x="213118" y="35407"/>
                  </a:lnTo>
                  <a:lnTo>
                    <a:pt x="213918" y="34137"/>
                  </a:lnTo>
                  <a:close/>
                </a:path>
                <a:path w="269239" h="832484">
                  <a:moveTo>
                    <a:pt x="215734" y="40487"/>
                  </a:moveTo>
                  <a:lnTo>
                    <a:pt x="214744" y="41757"/>
                  </a:lnTo>
                  <a:lnTo>
                    <a:pt x="215099" y="41757"/>
                  </a:lnTo>
                  <a:lnTo>
                    <a:pt x="215734" y="40487"/>
                  </a:lnTo>
                  <a:close/>
                </a:path>
                <a:path w="269239" h="832484">
                  <a:moveTo>
                    <a:pt x="216331" y="39751"/>
                  </a:moveTo>
                  <a:lnTo>
                    <a:pt x="216166" y="39839"/>
                  </a:lnTo>
                  <a:lnTo>
                    <a:pt x="215950" y="40030"/>
                  </a:lnTo>
                  <a:lnTo>
                    <a:pt x="215734" y="40259"/>
                  </a:lnTo>
                  <a:lnTo>
                    <a:pt x="215950" y="40119"/>
                  </a:lnTo>
                  <a:lnTo>
                    <a:pt x="216192" y="39954"/>
                  </a:lnTo>
                  <a:lnTo>
                    <a:pt x="216331" y="39751"/>
                  </a:lnTo>
                  <a:close/>
                </a:path>
                <a:path w="269239" h="832484">
                  <a:moveTo>
                    <a:pt x="219557" y="86207"/>
                  </a:moveTo>
                  <a:lnTo>
                    <a:pt x="217665" y="86207"/>
                  </a:lnTo>
                  <a:lnTo>
                    <a:pt x="218287" y="87287"/>
                  </a:lnTo>
                  <a:lnTo>
                    <a:pt x="219557" y="86207"/>
                  </a:lnTo>
                  <a:close/>
                </a:path>
                <a:path w="269239" h="832484">
                  <a:moveTo>
                    <a:pt x="220052" y="111861"/>
                  </a:moveTo>
                  <a:lnTo>
                    <a:pt x="219659" y="111683"/>
                  </a:lnTo>
                  <a:lnTo>
                    <a:pt x="219760" y="111823"/>
                  </a:lnTo>
                  <a:lnTo>
                    <a:pt x="220014" y="111925"/>
                  </a:lnTo>
                  <a:close/>
                </a:path>
                <a:path w="269239" h="832484">
                  <a:moveTo>
                    <a:pt x="220611" y="93827"/>
                  </a:moveTo>
                  <a:lnTo>
                    <a:pt x="219379" y="95097"/>
                  </a:lnTo>
                  <a:lnTo>
                    <a:pt x="220611" y="93827"/>
                  </a:lnTo>
                  <a:close/>
                </a:path>
                <a:path w="269239" h="832484">
                  <a:moveTo>
                    <a:pt x="220713" y="100177"/>
                  </a:moveTo>
                  <a:lnTo>
                    <a:pt x="220433" y="100393"/>
                  </a:lnTo>
                  <a:lnTo>
                    <a:pt x="220319" y="100571"/>
                  </a:lnTo>
                  <a:lnTo>
                    <a:pt x="220586" y="100571"/>
                  </a:lnTo>
                  <a:lnTo>
                    <a:pt x="220637" y="100418"/>
                  </a:lnTo>
                  <a:lnTo>
                    <a:pt x="220713" y="100177"/>
                  </a:lnTo>
                  <a:close/>
                </a:path>
                <a:path w="269239" h="832484">
                  <a:moveTo>
                    <a:pt x="220726" y="382765"/>
                  </a:moveTo>
                  <a:lnTo>
                    <a:pt x="219976" y="382117"/>
                  </a:lnTo>
                  <a:lnTo>
                    <a:pt x="219684" y="382117"/>
                  </a:lnTo>
                  <a:lnTo>
                    <a:pt x="220726" y="382765"/>
                  </a:lnTo>
                  <a:close/>
                </a:path>
                <a:path w="269239" h="832484">
                  <a:moveTo>
                    <a:pt x="221195" y="111607"/>
                  </a:moveTo>
                  <a:lnTo>
                    <a:pt x="220611" y="111607"/>
                  </a:lnTo>
                  <a:lnTo>
                    <a:pt x="221068" y="112179"/>
                  </a:lnTo>
                  <a:lnTo>
                    <a:pt x="221195" y="111607"/>
                  </a:lnTo>
                  <a:close/>
                </a:path>
                <a:path w="269239" h="832484">
                  <a:moveTo>
                    <a:pt x="222554" y="93776"/>
                  </a:moveTo>
                  <a:lnTo>
                    <a:pt x="222402" y="93548"/>
                  </a:lnTo>
                  <a:lnTo>
                    <a:pt x="222034" y="93548"/>
                  </a:lnTo>
                  <a:lnTo>
                    <a:pt x="221742" y="93624"/>
                  </a:lnTo>
                  <a:lnTo>
                    <a:pt x="222021" y="93789"/>
                  </a:lnTo>
                  <a:lnTo>
                    <a:pt x="222288" y="93916"/>
                  </a:lnTo>
                  <a:lnTo>
                    <a:pt x="222554" y="93776"/>
                  </a:lnTo>
                  <a:close/>
                </a:path>
                <a:path w="269239" h="832484">
                  <a:moveTo>
                    <a:pt x="227114" y="124307"/>
                  </a:moveTo>
                  <a:lnTo>
                    <a:pt x="226644" y="124307"/>
                  </a:lnTo>
                  <a:lnTo>
                    <a:pt x="226796" y="124383"/>
                  </a:lnTo>
                  <a:lnTo>
                    <a:pt x="227114" y="124307"/>
                  </a:lnTo>
                  <a:close/>
                </a:path>
                <a:path w="269239" h="832484">
                  <a:moveTo>
                    <a:pt x="228879" y="135001"/>
                  </a:moveTo>
                  <a:lnTo>
                    <a:pt x="228587" y="135077"/>
                  </a:lnTo>
                  <a:lnTo>
                    <a:pt x="228244" y="135204"/>
                  </a:lnTo>
                  <a:lnTo>
                    <a:pt x="227685" y="135521"/>
                  </a:lnTo>
                  <a:lnTo>
                    <a:pt x="228168" y="135369"/>
                  </a:lnTo>
                  <a:lnTo>
                    <a:pt x="228536" y="135191"/>
                  </a:lnTo>
                  <a:lnTo>
                    <a:pt x="228879" y="135001"/>
                  </a:lnTo>
                  <a:close/>
                </a:path>
                <a:path w="269239" h="832484">
                  <a:moveTo>
                    <a:pt x="229019" y="125577"/>
                  </a:moveTo>
                  <a:lnTo>
                    <a:pt x="226796" y="124383"/>
                  </a:lnTo>
                  <a:lnTo>
                    <a:pt x="222338" y="125577"/>
                  </a:lnTo>
                  <a:lnTo>
                    <a:pt x="224675" y="126847"/>
                  </a:lnTo>
                  <a:lnTo>
                    <a:pt x="226987" y="125577"/>
                  </a:lnTo>
                  <a:lnTo>
                    <a:pt x="229019" y="125577"/>
                  </a:lnTo>
                  <a:close/>
                </a:path>
                <a:path w="269239" h="832484">
                  <a:moveTo>
                    <a:pt x="229235" y="116687"/>
                  </a:moveTo>
                  <a:lnTo>
                    <a:pt x="228701" y="117957"/>
                  </a:lnTo>
                  <a:lnTo>
                    <a:pt x="229031" y="117957"/>
                  </a:lnTo>
                  <a:lnTo>
                    <a:pt x="229235" y="116687"/>
                  </a:lnTo>
                  <a:close/>
                </a:path>
                <a:path w="269239" h="832484">
                  <a:moveTo>
                    <a:pt x="231355" y="142087"/>
                  </a:moveTo>
                  <a:close/>
                </a:path>
                <a:path w="269239" h="832484">
                  <a:moveTo>
                    <a:pt x="232511" y="73507"/>
                  </a:moveTo>
                  <a:lnTo>
                    <a:pt x="230873" y="70967"/>
                  </a:lnTo>
                  <a:lnTo>
                    <a:pt x="226085" y="69697"/>
                  </a:lnTo>
                  <a:lnTo>
                    <a:pt x="226047" y="67157"/>
                  </a:lnTo>
                  <a:lnTo>
                    <a:pt x="225793" y="67157"/>
                  </a:lnTo>
                  <a:lnTo>
                    <a:pt x="220459" y="69697"/>
                  </a:lnTo>
                  <a:lnTo>
                    <a:pt x="227723" y="64617"/>
                  </a:lnTo>
                  <a:lnTo>
                    <a:pt x="225247" y="64617"/>
                  </a:lnTo>
                  <a:lnTo>
                    <a:pt x="227787" y="63347"/>
                  </a:lnTo>
                  <a:lnTo>
                    <a:pt x="227164" y="63347"/>
                  </a:lnTo>
                  <a:lnTo>
                    <a:pt x="227279" y="62077"/>
                  </a:lnTo>
                  <a:lnTo>
                    <a:pt x="224409" y="60807"/>
                  </a:lnTo>
                  <a:lnTo>
                    <a:pt x="221716" y="58267"/>
                  </a:lnTo>
                  <a:lnTo>
                    <a:pt x="223164" y="58267"/>
                  </a:lnTo>
                  <a:lnTo>
                    <a:pt x="223926" y="56997"/>
                  </a:lnTo>
                  <a:lnTo>
                    <a:pt x="222732" y="55727"/>
                  </a:lnTo>
                  <a:lnTo>
                    <a:pt x="222872" y="54457"/>
                  </a:lnTo>
                  <a:lnTo>
                    <a:pt x="221424" y="54457"/>
                  </a:lnTo>
                  <a:lnTo>
                    <a:pt x="221361" y="53187"/>
                  </a:lnTo>
                  <a:lnTo>
                    <a:pt x="219608" y="54457"/>
                  </a:lnTo>
                  <a:lnTo>
                    <a:pt x="221208" y="50647"/>
                  </a:lnTo>
                  <a:lnTo>
                    <a:pt x="219163" y="49377"/>
                  </a:lnTo>
                  <a:lnTo>
                    <a:pt x="216916" y="46837"/>
                  </a:lnTo>
                  <a:lnTo>
                    <a:pt x="217881" y="44297"/>
                  </a:lnTo>
                  <a:lnTo>
                    <a:pt x="219278" y="44297"/>
                  </a:lnTo>
                  <a:lnTo>
                    <a:pt x="216954" y="41757"/>
                  </a:lnTo>
                  <a:lnTo>
                    <a:pt x="214833" y="43027"/>
                  </a:lnTo>
                  <a:lnTo>
                    <a:pt x="215773" y="43027"/>
                  </a:lnTo>
                  <a:lnTo>
                    <a:pt x="214312" y="44297"/>
                  </a:lnTo>
                  <a:lnTo>
                    <a:pt x="213182" y="44297"/>
                  </a:lnTo>
                  <a:lnTo>
                    <a:pt x="211480" y="44297"/>
                  </a:lnTo>
                  <a:lnTo>
                    <a:pt x="211188" y="43027"/>
                  </a:lnTo>
                  <a:lnTo>
                    <a:pt x="213182" y="44297"/>
                  </a:lnTo>
                  <a:lnTo>
                    <a:pt x="214744" y="41757"/>
                  </a:lnTo>
                  <a:lnTo>
                    <a:pt x="213614" y="41757"/>
                  </a:lnTo>
                  <a:lnTo>
                    <a:pt x="216916" y="39217"/>
                  </a:lnTo>
                  <a:lnTo>
                    <a:pt x="209054" y="43027"/>
                  </a:lnTo>
                  <a:lnTo>
                    <a:pt x="210845" y="40487"/>
                  </a:lnTo>
                  <a:lnTo>
                    <a:pt x="212051" y="40487"/>
                  </a:lnTo>
                  <a:lnTo>
                    <a:pt x="211150" y="39217"/>
                  </a:lnTo>
                  <a:lnTo>
                    <a:pt x="210845" y="39217"/>
                  </a:lnTo>
                  <a:lnTo>
                    <a:pt x="209308" y="39217"/>
                  </a:lnTo>
                  <a:lnTo>
                    <a:pt x="211721" y="37947"/>
                  </a:lnTo>
                  <a:lnTo>
                    <a:pt x="210845" y="39217"/>
                  </a:lnTo>
                  <a:lnTo>
                    <a:pt x="212953" y="37947"/>
                  </a:lnTo>
                  <a:lnTo>
                    <a:pt x="212331" y="36677"/>
                  </a:lnTo>
                  <a:lnTo>
                    <a:pt x="207187" y="37947"/>
                  </a:lnTo>
                  <a:lnTo>
                    <a:pt x="209296" y="36677"/>
                  </a:lnTo>
                  <a:lnTo>
                    <a:pt x="211416" y="36677"/>
                  </a:lnTo>
                  <a:lnTo>
                    <a:pt x="213156" y="34912"/>
                  </a:lnTo>
                  <a:lnTo>
                    <a:pt x="213233" y="34137"/>
                  </a:lnTo>
                  <a:lnTo>
                    <a:pt x="213728" y="31597"/>
                  </a:lnTo>
                  <a:lnTo>
                    <a:pt x="213131" y="32867"/>
                  </a:lnTo>
                  <a:lnTo>
                    <a:pt x="205917" y="34137"/>
                  </a:lnTo>
                  <a:lnTo>
                    <a:pt x="209092" y="31597"/>
                  </a:lnTo>
                  <a:lnTo>
                    <a:pt x="210680" y="30327"/>
                  </a:lnTo>
                  <a:lnTo>
                    <a:pt x="208051" y="30327"/>
                  </a:lnTo>
                  <a:lnTo>
                    <a:pt x="210972" y="29057"/>
                  </a:lnTo>
                  <a:lnTo>
                    <a:pt x="212140" y="26517"/>
                  </a:lnTo>
                  <a:lnTo>
                    <a:pt x="210337" y="26517"/>
                  </a:lnTo>
                  <a:lnTo>
                    <a:pt x="214185" y="23977"/>
                  </a:lnTo>
                  <a:lnTo>
                    <a:pt x="210273" y="25247"/>
                  </a:lnTo>
                  <a:lnTo>
                    <a:pt x="211162" y="23977"/>
                  </a:lnTo>
                  <a:lnTo>
                    <a:pt x="210858" y="23977"/>
                  </a:lnTo>
                  <a:lnTo>
                    <a:pt x="210972" y="23431"/>
                  </a:lnTo>
                  <a:lnTo>
                    <a:pt x="209956" y="23977"/>
                  </a:lnTo>
                  <a:lnTo>
                    <a:pt x="205790" y="23977"/>
                  </a:lnTo>
                  <a:lnTo>
                    <a:pt x="208711" y="21437"/>
                  </a:lnTo>
                  <a:lnTo>
                    <a:pt x="211632" y="18897"/>
                  </a:lnTo>
                  <a:lnTo>
                    <a:pt x="206070" y="18897"/>
                  </a:lnTo>
                  <a:lnTo>
                    <a:pt x="203263" y="17627"/>
                  </a:lnTo>
                  <a:lnTo>
                    <a:pt x="199999" y="18897"/>
                  </a:lnTo>
                  <a:lnTo>
                    <a:pt x="197497" y="17627"/>
                  </a:lnTo>
                  <a:lnTo>
                    <a:pt x="198628" y="16357"/>
                  </a:lnTo>
                  <a:lnTo>
                    <a:pt x="201079" y="16357"/>
                  </a:lnTo>
                  <a:lnTo>
                    <a:pt x="201866" y="15087"/>
                  </a:lnTo>
                  <a:lnTo>
                    <a:pt x="201218" y="13817"/>
                  </a:lnTo>
                  <a:lnTo>
                    <a:pt x="200571" y="13817"/>
                  </a:lnTo>
                  <a:lnTo>
                    <a:pt x="201993" y="11277"/>
                  </a:lnTo>
                  <a:lnTo>
                    <a:pt x="201358" y="11277"/>
                  </a:lnTo>
                  <a:lnTo>
                    <a:pt x="199491" y="12090"/>
                  </a:lnTo>
                  <a:lnTo>
                    <a:pt x="199644" y="12547"/>
                  </a:lnTo>
                  <a:lnTo>
                    <a:pt x="195491" y="13817"/>
                  </a:lnTo>
                  <a:lnTo>
                    <a:pt x="199415" y="13817"/>
                  </a:lnTo>
                  <a:lnTo>
                    <a:pt x="198564" y="15087"/>
                  </a:lnTo>
                  <a:lnTo>
                    <a:pt x="196507" y="16357"/>
                  </a:lnTo>
                  <a:lnTo>
                    <a:pt x="195592" y="16357"/>
                  </a:lnTo>
                  <a:lnTo>
                    <a:pt x="194195" y="17627"/>
                  </a:lnTo>
                  <a:lnTo>
                    <a:pt x="197408" y="16357"/>
                  </a:lnTo>
                  <a:lnTo>
                    <a:pt x="195707" y="17627"/>
                  </a:lnTo>
                  <a:lnTo>
                    <a:pt x="195021" y="17627"/>
                  </a:lnTo>
                  <a:lnTo>
                    <a:pt x="196659" y="18897"/>
                  </a:lnTo>
                  <a:lnTo>
                    <a:pt x="195757" y="18897"/>
                  </a:lnTo>
                  <a:lnTo>
                    <a:pt x="194017" y="20167"/>
                  </a:lnTo>
                  <a:lnTo>
                    <a:pt x="194271" y="18897"/>
                  </a:lnTo>
                  <a:lnTo>
                    <a:pt x="192913" y="22707"/>
                  </a:lnTo>
                  <a:lnTo>
                    <a:pt x="198589" y="20167"/>
                  </a:lnTo>
                  <a:lnTo>
                    <a:pt x="195986" y="22707"/>
                  </a:lnTo>
                  <a:lnTo>
                    <a:pt x="195668" y="22707"/>
                  </a:lnTo>
                  <a:lnTo>
                    <a:pt x="198196" y="23977"/>
                  </a:lnTo>
                  <a:lnTo>
                    <a:pt x="198640" y="21437"/>
                  </a:lnTo>
                  <a:lnTo>
                    <a:pt x="202907" y="21437"/>
                  </a:lnTo>
                  <a:lnTo>
                    <a:pt x="196469" y="26517"/>
                  </a:lnTo>
                  <a:lnTo>
                    <a:pt x="199453" y="25247"/>
                  </a:lnTo>
                  <a:lnTo>
                    <a:pt x="201587" y="25247"/>
                  </a:lnTo>
                  <a:lnTo>
                    <a:pt x="200621" y="26428"/>
                  </a:lnTo>
                  <a:lnTo>
                    <a:pt x="199504" y="25247"/>
                  </a:lnTo>
                  <a:lnTo>
                    <a:pt x="198310" y="26517"/>
                  </a:lnTo>
                  <a:lnTo>
                    <a:pt x="200545" y="26517"/>
                  </a:lnTo>
                  <a:lnTo>
                    <a:pt x="199517" y="27787"/>
                  </a:lnTo>
                  <a:lnTo>
                    <a:pt x="201028" y="27787"/>
                  </a:lnTo>
                  <a:lnTo>
                    <a:pt x="204304" y="27787"/>
                  </a:lnTo>
                  <a:lnTo>
                    <a:pt x="202628" y="28752"/>
                  </a:lnTo>
                  <a:lnTo>
                    <a:pt x="203123" y="29057"/>
                  </a:lnTo>
                  <a:lnTo>
                    <a:pt x="198361" y="31597"/>
                  </a:lnTo>
                  <a:lnTo>
                    <a:pt x="204660" y="30327"/>
                  </a:lnTo>
                  <a:lnTo>
                    <a:pt x="202882" y="31597"/>
                  </a:lnTo>
                  <a:lnTo>
                    <a:pt x="201447" y="32270"/>
                  </a:lnTo>
                  <a:lnTo>
                    <a:pt x="203885" y="31597"/>
                  </a:lnTo>
                  <a:lnTo>
                    <a:pt x="199301" y="35407"/>
                  </a:lnTo>
                  <a:lnTo>
                    <a:pt x="199872" y="36004"/>
                  </a:lnTo>
                  <a:lnTo>
                    <a:pt x="199428" y="36245"/>
                  </a:lnTo>
                  <a:lnTo>
                    <a:pt x="198716" y="36690"/>
                  </a:lnTo>
                  <a:lnTo>
                    <a:pt x="198704" y="36982"/>
                  </a:lnTo>
                  <a:lnTo>
                    <a:pt x="200202" y="36347"/>
                  </a:lnTo>
                  <a:lnTo>
                    <a:pt x="200545" y="36677"/>
                  </a:lnTo>
                  <a:lnTo>
                    <a:pt x="202018" y="35598"/>
                  </a:lnTo>
                  <a:lnTo>
                    <a:pt x="202615" y="35369"/>
                  </a:lnTo>
                  <a:lnTo>
                    <a:pt x="202082" y="35547"/>
                  </a:lnTo>
                  <a:lnTo>
                    <a:pt x="204000" y="34137"/>
                  </a:lnTo>
                  <a:lnTo>
                    <a:pt x="202895" y="37947"/>
                  </a:lnTo>
                  <a:lnTo>
                    <a:pt x="204724" y="37947"/>
                  </a:lnTo>
                  <a:lnTo>
                    <a:pt x="203530" y="39217"/>
                  </a:lnTo>
                  <a:lnTo>
                    <a:pt x="204165" y="41757"/>
                  </a:lnTo>
                  <a:lnTo>
                    <a:pt x="203606" y="44069"/>
                  </a:lnTo>
                  <a:lnTo>
                    <a:pt x="206590" y="43027"/>
                  </a:lnTo>
                  <a:lnTo>
                    <a:pt x="206603" y="44297"/>
                  </a:lnTo>
                  <a:lnTo>
                    <a:pt x="207822" y="45567"/>
                  </a:lnTo>
                  <a:lnTo>
                    <a:pt x="205689" y="46837"/>
                  </a:lnTo>
                  <a:lnTo>
                    <a:pt x="206032" y="46837"/>
                  </a:lnTo>
                  <a:lnTo>
                    <a:pt x="206717" y="48107"/>
                  </a:lnTo>
                  <a:lnTo>
                    <a:pt x="204050" y="48107"/>
                  </a:lnTo>
                  <a:lnTo>
                    <a:pt x="204660" y="49377"/>
                  </a:lnTo>
                  <a:lnTo>
                    <a:pt x="208178" y="49377"/>
                  </a:lnTo>
                  <a:lnTo>
                    <a:pt x="207111" y="51917"/>
                  </a:lnTo>
                  <a:lnTo>
                    <a:pt x="209613" y="51917"/>
                  </a:lnTo>
                  <a:lnTo>
                    <a:pt x="213423" y="48107"/>
                  </a:lnTo>
                  <a:lnTo>
                    <a:pt x="215811" y="49377"/>
                  </a:lnTo>
                  <a:lnTo>
                    <a:pt x="214503" y="49377"/>
                  </a:lnTo>
                  <a:lnTo>
                    <a:pt x="212255" y="50647"/>
                  </a:lnTo>
                  <a:lnTo>
                    <a:pt x="212852" y="50647"/>
                  </a:lnTo>
                  <a:lnTo>
                    <a:pt x="212420" y="51917"/>
                  </a:lnTo>
                  <a:lnTo>
                    <a:pt x="211963" y="51917"/>
                  </a:lnTo>
                  <a:lnTo>
                    <a:pt x="210045" y="53187"/>
                  </a:lnTo>
                  <a:lnTo>
                    <a:pt x="209194" y="53187"/>
                  </a:lnTo>
                  <a:lnTo>
                    <a:pt x="208902" y="53187"/>
                  </a:lnTo>
                  <a:lnTo>
                    <a:pt x="208127" y="54457"/>
                  </a:lnTo>
                  <a:lnTo>
                    <a:pt x="206806" y="55727"/>
                  </a:lnTo>
                  <a:lnTo>
                    <a:pt x="207848" y="55727"/>
                  </a:lnTo>
                  <a:lnTo>
                    <a:pt x="209372" y="54457"/>
                  </a:lnTo>
                  <a:lnTo>
                    <a:pt x="209829" y="55727"/>
                  </a:lnTo>
                  <a:lnTo>
                    <a:pt x="210502" y="56997"/>
                  </a:lnTo>
                  <a:lnTo>
                    <a:pt x="208508" y="56997"/>
                  </a:lnTo>
                  <a:lnTo>
                    <a:pt x="207467" y="59537"/>
                  </a:lnTo>
                  <a:lnTo>
                    <a:pt x="208800" y="58940"/>
                  </a:lnTo>
                  <a:lnTo>
                    <a:pt x="208483" y="59537"/>
                  </a:lnTo>
                  <a:lnTo>
                    <a:pt x="210007" y="59537"/>
                  </a:lnTo>
                  <a:lnTo>
                    <a:pt x="210146" y="62077"/>
                  </a:lnTo>
                  <a:lnTo>
                    <a:pt x="212128" y="61163"/>
                  </a:lnTo>
                  <a:lnTo>
                    <a:pt x="211937" y="61531"/>
                  </a:lnTo>
                  <a:lnTo>
                    <a:pt x="213017" y="61175"/>
                  </a:lnTo>
                  <a:lnTo>
                    <a:pt x="212674" y="60909"/>
                  </a:lnTo>
                  <a:lnTo>
                    <a:pt x="212877" y="60807"/>
                  </a:lnTo>
                  <a:lnTo>
                    <a:pt x="213004" y="59613"/>
                  </a:lnTo>
                  <a:lnTo>
                    <a:pt x="213182" y="59537"/>
                  </a:lnTo>
                  <a:lnTo>
                    <a:pt x="216954" y="60807"/>
                  </a:lnTo>
                  <a:lnTo>
                    <a:pt x="213487" y="65887"/>
                  </a:lnTo>
                  <a:lnTo>
                    <a:pt x="215633" y="67157"/>
                  </a:lnTo>
                  <a:lnTo>
                    <a:pt x="214668" y="67157"/>
                  </a:lnTo>
                  <a:lnTo>
                    <a:pt x="216357" y="68427"/>
                  </a:lnTo>
                  <a:lnTo>
                    <a:pt x="216420" y="70967"/>
                  </a:lnTo>
                  <a:lnTo>
                    <a:pt x="219011" y="70967"/>
                  </a:lnTo>
                  <a:lnTo>
                    <a:pt x="217424" y="72237"/>
                  </a:lnTo>
                  <a:lnTo>
                    <a:pt x="216230" y="72237"/>
                  </a:lnTo>
                  <a:lnTo>
                    <a:pt x="217309" y="73507"/>
                  </a:lnTo>
                  <a:lnTo>
                    <a:pt x="218452" y="73507"/>
                  </a:lnTo>
                  <a:lnTo>
                    <a:pt x="217373" y="74777"/>
                  </a:lnTo>
                  <a:lnTo>
                    <a:pt x="215760" y="74777"/>
                  </a:lnTo>
                  <a:lnTo>
                    <a:pt x="215315" y="74777"/>
                  </a:lnTo>
                  <a:lnTo>
                    <a:pt x="215607" y="75311"/>
                  </a:lnTo>
                  <a:lnTo>
                    <a:pt x="215849" y="75311"/>
                  </a:lnTo>
                  <a:lnTo>
                    <a:pt x="227863" y="75311"/>
                  </a:lnTo>
                  <a:lnTo>
                    <a:pt x="228104" y="74777"/>
                  </a:lnTo>
                  <a:lnTo>
                    <a:pt x="231622" y="72237"/>
                  </a:lnTo>
                  <a:lnTo>
                    <a:pt x="229590" y="76047"/>
                  </a:lnTo>
                  <a:lnTo>
                    <a:pt x="232511" y="73507"/>
                  </a:lnTo>
                  <a:close/>
                </a:path>
                <a:path w="269239" h="832484">
                  <a:moveTo>
                    <a:pt x="233553" y="144145"/>
                  </a:moveTo>
                  <a:lnTo>
                    <a:pt x="233235" y="144437"/>
                  </a:lnTo>
                  <a:lnTo>
                    <a:pt x="233375" y="144437"/>
                  </a:lnTo>
                  <a:lnTo>
                    <a:pt x="233553" y="144145"/>
                  </a:lnTo>
                  <a:close/>
                </a:path>
                <a:path w="269239" h="832484">
                  <a:moveTo>
                    <a:pt x="233794" y="144691"/>
                  </a:moveTo>
                  <a:lnTo>
                    <a:pt x="233362" y="144627"/>
                  </a:lnTo>
                  <a:lnTo>
                    <a:pt x="233172" y="144513"/>
                  </a:lnTo>
                  <a:lnTo>
                    <a:pt x="233451" y="144856"/>
                  </a:lnTo>
                  <a:lnTo>
                    <a:pt x="233794" y="144691"/>
                  </a:lnTo>
                  <a:close/>
                </a:path>
                <a:path w="269239" h="832484">
                  <a:moveTo>
                    <a:pt x="235623" y="392277"/>
                  </a:moveTo>
                  <a:lnTo>
                    <a:pt x="234238" y="391007"/>
                  </a:lnTo>
                  <a:lnTo>
                    <a:pt x="233019" y="391007"/>
                  </a:lnTo>
                  <a:lnTo>
                    <a:pt x="234035" y="393547"/>
                  </a:lnTo>
                  <a:lnTo>
                    <a:pt x="235623" y="392277"/>
                  </a:lnTo>
                  <a:close/>
                </a:path>
                <a:path w="269239" h="832484">
                  <a:moveTo>
                    <a:pt x="235775" y="391007"/>
                  </a:moveTo>
                  <a:lnTo>
                    <a:pt x="235508" y="389737"/>
                  </a:lnTo>
                  <a:lnTo>
                    <a:pt x="235356" y="389737"/>
                  </a:lnTo>
                  <a:lnTo>
                    <a:pt x="235775" y="391007"/>
                  </a:lnTo>
                  <a:close/>
                </a:path>
                <a:path w="269239" h="832484">
                  <a:moveTo>
                    <a:pt x="236042" y="153746"/>
                  </a:moveTo>
                  <a:lnTo>
                    <a:pt x="235813" y="153454"/>
                  </a:lnTo>
                  <a:lnTo>
                    <a:pt x="235496" y="154025"/>
                  </a:lnTo>
                  <a:lnTo>
                    <a:pt x="235699" y="153924"/>
                  </a:lnTo>
                  <a:lnTo>
                    <a:pt x="235851" y="153835"/>
                  </a:lnTo>
                  <a:lnTo>
                    <a:pt x="236042" y="153746"/>
                  </a:lnTo>
                  <a:close/>
                </a:path>
                <a:path w="269239" h="832484">
                  <a:moveTo>
                    <a:pt x="236956" y="309727"/>
                  </a:moveTo>
                  <a:lnTo>
                    <a:pt x="236143" y="309727"/>
                  </a:lnTo>
                  <a:lnTo>
                    <a:pt x="236575" y="310007"/>
                  </a:lnTo>
                  <a:lnTo>
                    <a:pt x="236956" y="309727"/>
                  </a:lnTo>
                  <a:close/>
                </a:path>
                <a:path w="269239" h="832484">
                  <a:moveTo>
                    <a:pt x="238061" y="310997"/>
                  </a:moveTo>
                  <a:lnTo>
                    <a:pt x="236575" y="310007"/>
                  </a:lnTo>
                  <a:lnTo>
                    <a:pt x="235254" y="310997"/>
                  </a:lnTo>
                  <a:lnTo>
                    <a:pt x="238061" y="310997"/>
                  </a:lnTo>
                  <a:close/>
                </a:path>
                <a:path w="269239" h="832484">
                  <a:moveTo>
                    <a:pt x="239255" y="384657"/>
                  </a:moveTo>
                  <a:lnTo>
                    <a:pt x="238163" y="384314"/>
                  </a:lnTo>
                  <a:lnTo>
                    <a:pt x="238391" y="384657"/>
                  </a:lnTo>
                  <a:lnTo>
                    <a:pt x="239255" y="384657"/>
                  </a:lnTo>
                  <a:close/>
                </a:path>
                <a:path w="269239" h="832484">
                  <a:moveTo>
                    <a:pt x="239407" y="177634"/>
                  </a:moveTo>
                  <a:lnTo>
                    <a:pt x="239052" y="175107"/>
                  </a:lnTo>
                  <a:lnTo>
                    <a:pt x="235445" y="176377"/>
                  </a:lnTo>
                  <a:lnTo>
                    <a:pt x="239407" y="177634"/>
                  </a:lnTo>
                  <a:close/>
                </a:path>
                <a:path w="269239" h="832484">
                  <a:moveTo>
                    <a:pt x="239725" y="384835"/>
                  </a:moveTo>
                  <a:lnTo>
                    <a:pt x="239534" y="384746"/>
                  </a:lnTo>
                  <a:lnTo>
                    <a:pt x="239255" y="384606"/>
                  </a:lnTo>
                  <a:lnTo>
                    <a:pt x="239496" y="384822"/>
                  </a:lnTo>
                  <a:lnTo>
                    <a:pt x="239661" y="384924"/>
                  </a:lnTo>
                  <a:close/>
                </a:path>
                <a:path w="269239" h="832484">
                  <a:moveTo>
                    <a:pt x="241134" y="101854"/>
                  </a:moveTo>
                  <a:lnTo>
                    <a:pt x="240449" y="100177"/>
                  </a:lnTo>
                  <a:lnTo>
                    <a:pt x="235064" y="100177"/>
                  </a:lnTo>
                  <a:lnTo>
                    <a:pt x="235800" y="97637"/>
                  </a:lnTo>
                  <a:lnTo>
                    <a:pt x="236156" y="96367"/>
                  </a:lnTo>
                  <a:lnTo>
                    <a:pt x="240715" y="96367"/>
                  </a:lnTo>
                  <a:lnTo>
                    <a:pt x="237312" y="95097"/>
                  </a:lnTo>
                  <a:lnTo>
                    <a:pt x="241007" y="93827"/>
                  </a:lnTo>
                  <a:lnTo>
                    <a:pt x="239471" y="92557"/>
                  </a:lnTo>
                  <a:lnTo>
                    <a:pt x="237832" y="93827"/>
                  </a:lnTo>
                  <a:lnTo>
                    <a:pt x="237515" y="92557"/>
                  </a:lnTo>
                  <a:lnTo>
                    <a:pt x="234467" y="92557"/>
                  </a:lnTo>
                  <a:lnTo>
                    <a:pt x="235369" y="91287"/>
                  </a:lnTo>
                  <a:lnTo>
                    <a:pt x="237185" y="91287"/>
                  </a:lnTo>
                  <a:lnTo>
                    <a:pt x="235775" y="88747"/>
                  </a:lnTo>
                  <a:lnTo>
                    <a:pt x="234759" y="91287"/>
                  </a:lnTo>
                  <a:lnTo>
                    <a:pt x="232460" y="90017"/>
                  </a:lnTo>
                  <a:lnTo>
                    <a:pt x="230073" y="92557"/>
                  </a:lnTo>
                  <a:lnTo>
                    <a:pt x="230352" y="91287"/>
                  </a:lnTo>
                  <a:lnTo>
                    <a:pt x="230619" y="90017"/>
                  </a:lnTo>
                  <a:lnTo>
                    <a:pt x="231101" y="91287"/>
                  </a:lnTo>
                  <a:lnTo>
                    <a:pt x="230708" y="90017"/>
                  </a:lnTo>
                  <a:lnTo>
                    <a:pt x="230314" y="88747"/>
                  </a:lnTo>
                  <a:lnTo>
                    <a:pt x="232295" y="87477"/>
                  </a:lnTo>
                  <a:lnTo>
                    <a:pt x="229489" y="87477"/>
                  </a:lnTo>
                  <a:lnTo>
                    <a:pt x="230085" y="86207"/>
                  </a:lnTo>
                  <a:lnTo>
                    <a:pt x="231203" y="86207"/>
                  </a:lnTo>
                  <a:lnTo>
                    <a:pt x="234276" y="84937"/>
                  </a:lnTo>
                  <a:lnTo>
                    <a:pt x="231686" y="84937"/>
                  </a:lnTo>
                  <a:lnTo>
                    <a:pt x="232410" y="83667"/>
                  </a:lnTo>
                  <a:lnTo>
                    <a:pt x="233133" y="82397"/>
                  </a:lnTo>
                  <a:lnTo>
                    <a:pt x="232384" y="82397"/>
                  </a:lnTo>
                  <a:lnTo>
                    <a:pt x="232752" y="81127"/>
                  </a:lnTo>
                  <a:lnTo>
                    <a:pt x="230047" y="82397"/>
                  </a:lnTo>
                  <a:lnTo>
                    <a:pt x="230670" y="81127"/>
                  </a:lnTo>
                  <a:lnTo>
                    <a:pt x="231013" y="81127"/>
                  </a:lnTo>
                  <a:lnTo>
                    <a:pt x="232613" y="79857"/>
                  </a:lnTo>
                  <a:lnTo>
                    <a:pt x="232460" y="78587"/>
                  </a:lnTo>
                  <a:lnTo>
                    <a:pt x="228092" y="82397"/>
                  </a:lnTo>
                  <a:lnTo>
                    <a:pt x="229412" y="79857"/>
                  </a:lnTo>
                  <a:lnTo>
                    <a:pt x="230505" y="79857"/>
                  </a:lnTo>
                  <a:lnTo>
                    <a:pt x="230682" y="78587"/>
                  </a:lnTo>
                  <a:lnTo>
                    <a:pt x="230847" y="77317"/>
                  </a:lnTo>
                  <a:lnTo>
                    <a:pt x="227533" y="76047"/>
                  </a:lnTo>
                  <a:lnTo>
                    <a:pt x="216001" y="76047"/>
                  </a:lnTo>
                  <a:lnTo>
                    <a:pt x="215392" y="76047"/>
                  </a:lnTo>
                  <a:lnTo>
                    <a:pt x="213931" y="77317"/>
                  </a:lnTo>
                  <a:lnTo>
                    <a:pt x="214439" y="77317"/>
                  </a:lnTo>
                  <a:lnTo>
                    <a:pt x="214325" y="79857"/>
                  </a:lnTo>
                  <a:lnTo>
                    <a:pt x="215303" y="79857"/>
                  </a:lnTo>
                  <a:lnTo>
                    <a:pt x="216763" y="78587"/>
                  </a:lnTo>
                  <a:lnTo>
                    <a:pt x="217373" y="78587"/>
                  </a:lnTo>
                  <a:lnTo>
                    <a:pt x="217385" y="79857"/>
                  </a:lnTo>
                  <a:lnTo>
                    <a:pt x="213969" y="81127"/>
                  </a:lnTo>
                  <a:lnTo>
                    <a:pt x="210921" y="84937"/>
                  </a:lnTo>
                  <a:lnTo>
                    <a:pt x="222554" y="83667"/>
                  </a:lnTo>
                  <a:lnTo>
                    <a:pt x="219557" y="86207"/>
                  </a:lnTo>
                  <a:lnTo>
                    <a:pt x="220599" y="86207"/>
                  </a:lnTo>
                  <a:lnTo>
                    <a:pt x="220599" y="87477"/>
                  </a:lnTo>
                  <a:lnTo>
                    <a:pt x="218960" y="88442"/>
                  </a:lnTo>
                  <a:lnTo>
                    <a:pt x="218287" y="87287"/>
                  </a:lnTo>
                  <a:lnTo>
                    <a:pt x="216573" y="88747"/>
                  </a:lnTo>
                  <a:lnTo>
                    <a:pt x="218440" y="88747"/>
                  </a:lnTo>
                  <a:lnTo>
                    <a:pt x="216331" y="90017"/>
                  </a:lnTo>
                  <a:lnTo>
                    <a:pt x="216458" y="91287"/>
                  </a:lnTo>
                  <a:lnTo>
                    <a:pt x="215214" y="92557"/>
                  </a:lnTo>
                  <a:lnTo>
                    <a:pt x="221843" y="91287"/>
                  </a:lnTo>
                  <a:lnTo>
                    <a:pt x="221145" y="92557"/>
                  </a:lnTo>
                  <a:lnTo>
                    <a:pt x="222262" y="92557"/>
                  </a:lnTo>
                  <a:lnTo>
                    <a:pt x="225348" y="91287"/>
                  </a:lnTo>
                  <a:lnTo>
                    <a:pt x="226885" y="92557"/>
                  </a:lnTo>
                  <a:lnTo>
                    <a:pt x="226847" y="93827"/>
                  </a:lnTo>
                  <a:lnTo>
                    <a:pt x="222377" y="95097"/>
                  </a:lnTo>
                  <a:lnTo>
                    <a:pt x="220992" y="95097"/>
                  </a:lnTo>
                  <a:lnTo>
                    <a:pt x="221322" y="93827"/>
                  </a:lnTo>
                  <a:lnTo>
                    <a:pt x="220611" y="93827"/>
                  </a:lnTo>
                  <a:lnTo>
                    <a:pt x="219595" y="95097"/>
                  </a:lnTo>
                  <a:lnTo>
                    <a:pt x="220167" y="97345"/>
                  </a:lnTo>
                  <a:lnTo>
                    <a:pt x="219417" y="98907"/>
                  </a:lnTo>
                  <a:lnTo>
                    <a:pt x="221361" y="98907"/>
                  </a:lnTo>
                  <a:lnTo>
                    <a:pt x="220713" y="101447"/>
                  </a:lnTo>
                  <a:lnTo>
                    <a:pt x="221284" y="100177"/>
                  </a:lnTo>
                  <a:lnTo>
                    <a:pt x="222681" y="100177"/>
                  </a:lnTo>
                  <a:lnTo>
                    <a:pt x="221945" y="102717"/>
                  </a:lnTo>
                  <a:lnTo>
                    <a:pt x="225259" y="100177"/>
                  </a:lnTo>
                  <a:lnTo>
                    <a:pt x="226288" y="101447"/>
                  </a:lnTo>
                  <a:lnTo>
                    <a:pt x="225526" y="102717"/>
                  </a:lnTo>
                  <a:lnTo>
                    <a:pt x="240626" y="102717"/>
                  </a:lnTo>
                  <a:lnTo>
                    <a:pt x="241134" y="101854"/>
                  </a:lnTo>
                  <a:close/>
                </a:path>
                <a:path w="269239" h="832484">
                  <a:moveTo>
                    <a:pt x="241477" y="102717"/>
                  </a:moveTo>
                  <a:lnTo>
                    <a:pt x="241376" y="101447"/>
                  </a:lnTo>
                  <a:lnTo>
                    <a:pt x="241134" y="101854"/>
                  </a:lnTo>
                  <a:lnTo>
                    <a:pt x="241477" y="102717"/>
                  </a:lnTo>
                  <a:close/>
                </a:path>
                <a:path w="269239" h="832484">
                  <a:moveTo>
                    <a:pt x="241719" y="188328"/>
                  </a:moveTo>
                  <a:lnTo>
                    <a:pt x="241376" y="187807"/>
                  </a:lnTo>
                  <a:lnTo>
                    <a:pt x="240512" y="186537"/>
                  </a:lnTo>
                  <a:lnTo>
                    <a:pt x="238645" y="186537"/>
                  </a:lnTo>
                  <a:lnTo>
                    <a:pt x="239153" y="189077"/>
                  </a:lnTo>
                  <a:lnTo>
                    <a:pt x="239737" y="189077"/>
                  </a:lnTo>
                  <a:lnTo>
                    <a:pt x="240360" y="187807"/>
                  </a:lnTo>
                  <a:lnTo>
                    <a:pt x="241719" y="188328"/>
                  </a:lnTo>
                  <a:close/>
                </a:path>
                <a:path w="269239" h="832484">
                  <a:moveTo>
                    <a:pt x="242608" y="104851"/>
                  </a:moveTo>
                  <a:lnTo>
                    <a:pt x="242265" y="103987"/>
                  </a:lnTo>
                  <a:lnTo>
                    <a:pt x="241769" y="104609"/>
                  </a:lnTo>
                  <a:lnTo>
                    <a:pt x="242608" y="104851"/>
                  </a:lnTo>
                  <a:close/>
                </a:path>
                <a:path w="269239" h="832484">
                  <a:moveTo>
                    <a:pt x="243687" y="189077"/>
                  </a:moveTo>
                  <a:lnTo>
                    <a:pt x="241719" y="188328"/>
                  </a:lnTo>
                  <a:lnTo>
                    <a:pt x="242239" y="189077"/>
                  </a:lnTo>
                  <a:lnTo>
                    <a:pt x="243687" y="189077"/>
                  </a:lnTo>
                  <a:close/>
                </a:path>
                <a:path w="269239" h="832484">
                  <a:moveTo>
                    <a:pt x="243992" y="105257"/>
                  </a:moveTo>
                  <a:lnTo>
                    <a:pt x="242608" y="104851"/>
                  </a:lnTo>
                  <a:lnTo>
                    <a:pt x="242760" y="105257"/>
                  </a:lnTo>
                  <a:lnTo>
                    <a:pt x="243725" y="105257"/>
                  </a:lnTo>
                  <a:lnTo>
                    <a:pt x="243992" y="105257"/>
                  </a:lnTo>
                  <a:close/>
                </a:path>
                <a:path w="269239" h="832484">
                  <a:moveTo>
                    <a:pt x="244386" y="368147"/>
                  </a:moveTo>
                  <a:lnTo>
                    <a:pt x="242938" y="368147"/>
                  </a:lnTo>
                  <a:lnTo>
                    <a:pt x="243128" y="370687"/>
                  </a:lnTo>
                  <a:lnTo>
                    <a:pt x="243687" y="370687"/>
                  </a:lnTo>
                  <a:lnTo>
                    <a:pt x="244386" y="368147"/>
                  </a:lnTo>
                  <a:close/>
                </a:path>
                <a:path w="269239" h="832484">
                  <a:moveTo>
                    <a:pt x="245224" y="352907"/>
                  </a:moveTo>
                  <a:lnTo>
                    <a:pt x="244551" y="350723"/>
                  </a:lnTo>
                  <a:lnTo>
                    <a:pt x="242608" y="351637"/>
                  </a:lnTo>
                  <a:lnTo>
                    <a:pt x="245224" y="352907"/>
                  </a:lnTo>
                  <a:close/>
                </a:path>
                <a:path w="269239" h="832484">
                  <a:moveTo>
                    <a:pt x="245325" y="350367"/>
                  </a:moveTo>
                  <a:lnTo>
                    <a:pt x="244436" y="350367"/>
                  </a:lnTo>
                  <a:lnTo>
                    <a:pt x="244551" y="350723"/>
                  </a:lnTo>
                  <a:lnTo>
                    <a:pt x="245325" y="350367"/>
                  </a:lnTo>
                  <a:close/>
                </a:path>
                <a:path w="269239" h="832484">
                  <a:moveTo>
                    <a:pt x="246697" y="110337"/>
                  </a:moveTo>
                  <a:lnTo>
                    <a:pt x="244640" y="111607"/>
                  </a:lnTo>
                  <a:lnTo>
                    <a:pt x="244957" y="111607"/>
                  </a:lnTo>
                  <a:lnTo>
                    <a:pt x="245084" y="111709"/>
                  </a:lnTo>
                  <a:lnTo>
                    <a:pt x="245325" y="111607"/>
                  </a:lnTo>
                  <a:lnTo>
                    <a:pt x="246062" y="111607"/>
                  </a:lnTo>
                  <a:lnTo>
                    <a:pt x="246697" y="110337"/>
                  </a:lnTo>
                  <a:close/>
                </a:path>
                <a:path w="269239" h="832484">
                  <a:moveTo>
                    <a:pt x="247345" y="359257"/>
                  </a:moveTo>
                  <a:lnTo>
                    <a:pt x="246608" y="357987"/>
                  </a:lnTo>
                  <a:lnTo>
                    <a:pt x="246011" y="357987"/>
                  </a:lnTo>
                  <a:lnTo>
                    <a:pt x="247345" y="359257"/>
                  </a:lnTo>
                  <a:close/>
                </a:path>
                <a:path w="269239" h="832484">
                  <a:moveTo>
                    <a:pt x="248437" y="352475"/>
                  </a:moveTo>
                  <a:lnTo>
                    <a:pt x="247573" y="352488"/>
                  </a:lnTo>
                  <a:lnTo>
                    <a:pt x="246659" y="352412"/>
                  </a:lnTo>
                  <a:lnTo>
                    <a:pt x="245757" y="352285"/>
                  </a:lnTo>
                  <a:lnTo>
                    <a:pt x="247815" y="352653"/>
                  </a:lnTo>
                  <a:lnTo>
                    <a:pt x="248170" y="354342"/>
                  </a:lnTo>
                  <a:lnTo>
                    <a:pt x="248437" y="352475"/>
                  </a:lnTo>
                  <a:close/>
                </a:path>
                <a:path w="269239" h="832484">
                  <a:moveTo>
                    <a:pt x="248767" y="363867"/>
                  </a:moveTo>
                  <a:lnTo>
                    <a:pt x="248323" y="363067"/>
                  </a:lnTo>
                  <a:lnTo>
                    <a:pt x="247700" y="363524"/>
                  </a:lnTo>
                  <a:lnTo>
                    <a:pt x="248767" y="363867"/>
                  </a:lnTo>
                  <a:close/>
                </a:path>
                <a:path w="269239" h="832484">
                  <a:moveTo>
                    <a:pt x="250190" y="364337"/>
                  </a:moveTo>
                  <a:lnTo>
                    <a:pt x="248767" y="363867"/>
                  </a:lnTo>
                  <a:lnTo>
                    <a:pt x="249720" y="365607"/>
                  </a:lnTo>
                  <a:lnTo>
                    <a:pt x="250190" y="364337"/>
                  </a:lnTo>
                  <a:close/>
                </a:path>
                <a:path w="269239" h="832484">
                  <a:moveTo>
                    <a:pt x="251180" y="351637"/>
                  </a:moveTo>
                  <a:lnTo>
                    <a:pt x="250952" y="351586"/>
                  </a:lnTo>
                  <a:lnTo>
                    <a:pt x="251180" y="351637"/>
                  </a:lnTo>
                  <a:close/>
                </a:path>
                <a:path w="269239" h="832484">
                  <a:moveTo>
                    <a:pt x="251294" y="123037"/>
                  </a:moveTo>
                  <a:lnTo>
                    <a:pt x="250393" y="123278"/>
                  </a:lnTo>
                  <a:lnTo>
                    <a:pt x="250761" y="123647"/>
                  </a:lnTo>
                  <a:lnTo>
                    <a:pt x="251294" y="123037"/>
                  </a:lnTo>
                  <a:close/>
                </a:path>
                <a:path w="269239" h="832484">
                  <a:moveTo>
                    <a:pt x="256540" y="140677"/>
                  </a:moveTo>
                  <a:lnTo>
                    <a:pt x="256438" y="140093"/>
                  </a:lnTo>
                  <a:lnTo>
                    <a:pt x="256387" y="140817"/>
                  </a:lnTo>
                  <a:lnTo>
                    <a:pt x="256324" y="141833"/>
                  </a:lnTo>
                  <a:lnTo>
                    <a:pt x="256514" y="141312"/>
                  </a:lnTo>
                  <a:lnTo>
                    <a:pt x="256540" y="140677"/>
                  </a:lnTo>
                  <a:close/>
                </a:path>
                <a:path w="269239" h="832484">
                  <a:moveTo>
                    <a:pt x="257162" y="316077"/>
                  </a:moveTo>
                  <a:lnTo>
                    <a:pt x="256324" y="314807"/>
                  </a:lnTo>
                  <a:lnTo>
                    <a:pt x="256044" y="314807"/>
                  </a:lnTo>
                  <a:lnTo>
                    <a:pt x="257162" y="316077"/>
                  </a:lnTo>
                  <a:close/>
                </a:path>
                <a:path w="269239" h="832484">
                  <a:moveTo>
                    <a:pt x="257683" y="146646"/>
                  </a:moveTo>
                  <a:lnTo>
                    <a:pt x="256717" y="147116"/>
                  </a:lnTo>
                  <a:lnTo>
                    <a:pt x="256184" y="147535"/>
                  </a:lnTo>
                  <a:lnTo>
                    <a:pt x="255854" y="147929"/>
                  </a:lnTo>
                  <a:lnTo>
                    <a:pt x="256108" y="147955"/>
                  </a:lnTo>
                  <a:lnTo>
                    <a:pt x="256311" y="147993"/>
                  </a:lnTo>
                  <a:lnTo>
                    <a:pt x="256641" y="147980"/>
                  </a:lnTo>
                  <a:lnTo>
                    <a:pt x="257683" y="146646"/>
                  </a:lnTo>
                  <a:close/>
                </a:path>
                <a:path w="269239" h="832484">
                  <a:moveTo>
                    <a:pt x="258787" y="316077"/>
                  </a:moveTo>
                  <a:lnTo>
                    <a:pt x="257162" y="316077"/>
                  </a:lnTo>
                  <a:lnTo>
                    <a:pt x="256921" y="316077"/>
                  </a:lnTo>
                  <a:lnTo>
                    <a:pt x="257454" y="317347"/>
                  </a:lnTo>
                  <a:lnTo>
                    <a:pt x="258787" y="316077"/>
                  </a:lnTo>
                  <a:close/>
                </a:path>
                <a:path w="269239" h="832484">
                  <a:moveTo>
                    <a:pt x="260934" y="230987"/>
                  </a:moveTo>
                  <a:lnTo>
                    <a:pt x="260667" y="229717"/>
                  </a:lnTo>
                  <a:lnTo>
                    <a:pt x="259626" y="229717"/>
                  </a:lnTo>
                  <a:lnTo>
                    <a:pt x="260934" y="230987"/>
                  </a:lnTo>
                  <a:close/>
                </a:path>
                <a:path w="269239" h="832484">
                  <a:moveTo>
                    <a:pt x="261200" y="278371"/>
                  </a:moveTo>
                  <a:lnTo>
                    <a:pt x="261112" y="278231"/>
                  </a:lnTo>
                  <a:lnTo>
                    <a:pt x="260794" y="278104"/>
                  </a:lnTo>
                  <a:lnTo>
                    <a:pt x="261112" y="278523"/>
                  </a:lnTo>
                  <a:lnTo>
                    <a:pt x="261200" y="278371"/>
                  </a:lnTo>
                  <a:close/>
                </a:path>
                <a:path w="269239" h="832484">
                  <a:moveTo>
                    <a:pt x="261277" y="159867"/>
                  </a:moveTo>
                  <a:lnTo>
                    <a:pt x="258533" y="158597"/>
                  </a:lnTo>
                  <a:lnTo>
                    <a:pt x="258318" y="158597"/>
                  </a:lnTo>
                  <a:lnTo>
                    <a:pt x="256514" y="158597"/>
                  </a:lnTo>
                  <a:lnTo>
                    <a:pt x="256641" y="157327"/>
                  </a:lnTo>
                  <a:lnTo>
                    <a:pt x="258318" y="158597"/>
                  </a:lnTo>
                  <a:lnTo>
                    <a:pt x="259283" y="157327"/>
                  </a:lnTo>
                  <a:lnTo>
                    <a:pt x="260616" y="156057"/>
                  </a:lnTo>
                  <a:lnTo>
                    <a:pt x="255790" y="156057"/>
                  </a:lnTo>
                  <a:lnTo>
                    <a:pt x="258559" y="154787"/>
                  </a:lnTo>
                  <a:lnTo>
                    <a:pt x="257962" y="154787"/>
                  </a:lnTo>
                  <a:lnTo>
                    <a:pt x="258521" y="153517"/>
                  </a:lnTo>
                  <a:lnTo>
                    <a:pt x="259080" y="152247"/>
                  </a:lnTo>
                  <a:lnTo>
                    <a:pt x="256311" y="153517"/>
                  </a:lnTo>
                  <a:lnTo>
                    <a:pt x="257352" y="150977"/>
                  </a:lnTo>
                  <a:lnTo>
                    <a:pt x="254431" y="149707"/>
                  </a:lnTo>
                  <a:lnTo>
                    <a:pt x="255854" y="148437"/>
                  </a:lnTo>
                  <a:lnTo>
                    <a:pt x="252501" y="148437"/>
                  </a:lnTo>
                  <a:lnTo>
                    <a:pt x="256844" y="145897"/>
                  </a:lnTo>
                  <a:lnTo>
                    <a:pt x="252285" y="145897"/>
                  </a:lnTo>
                  <a:lnTo>
                    <a:pt x="256971" y="144627"/>
                  </a:lnTo>
                  <a:lnTo>
                    <a:pt x="255473" y="142087"/>
                  </a:lnTo>
                  <a:lnTo>
                    <a:pt x="254558" y="142087"/>
                  </a:lnTo>
                  <a:lnTo>
                    <a:pt x="254368" y="140817"/>
                  </a:lnTo>
                  <a:lnTo>
                    <a:pt x="256387" y="140817"/>
                  </a:lnTo>
                  <a:lnTo>
                    <a:pt x="256095" y="139547"/>
                  </a:lnTo>
                  <a:lnTo>
                    <a:pt x="255016" y="138277"/>
                  </a:lnTo>
                  <a:lnTo>
                    <a:pt x="252679" y="139547"/>
                  </a:lnTo>
                  <a:lnTo>
                    <a:pt x="257797" y="135737"/>
                  </a:lnTo>
                  <a:lnTo>
                    <a:pt x="247357" y="135737"/>
                  </a:lnTo>
                  <a:lnTo>
                    <a:pt x="254215" y="133197"/>
                  </a:lnTo>
                  <a:lnTo>
                    <a:pt x="253174" y="131927"/>
                  </a:lnTo>
                  <a:lnTo>
                    <a:pt x="251117" y="129387"/>
                  </a:lnTo>
                  <a:lnTo>
                    <a:pt x="248450" y="126847"/>
                  </a:lnTo>
                  <a:lnTo>
                    <a:pt x="252768" y="125577"/>
                  </a:lnTo>
                  <a:lnTo>
                    <a:pt x="250761" y="123647"/>
                  </a:lnTo>
                  <a:lnTo>
                    <a:pt x="248234" y="126530"/>
                  </a:lnTo>
                  <a:lnTo>
                    <a:pt x="246659" y="124307"/>
                  </a:lnTo>
                  <a:lnTo>
                    <a:pt x="250393" y="123278"/>
                  </a:lnTo>
                  <a:lnTo>
                    <a:pt x="250126" y="123037"/>
                  </a:lnTo>
                  <a:lnTo>
                    <a:pt x="245770" y="123037"/>
                  </a:lnTo>
                  <a:lnTo>
                    <a:pt x="246164" y="119227"/>
                  </a:lnTo>
                  <a:lnTo>
                    <a:pt x="249097" y="119227"/>
                  </a:lnTo>
                  <a:lnTo>
                    <a:pt x="246481" y="116687"/>
                  </a:lnTo>
                  <a:lnTo>
                    <a:pt x="247294" y="115417"/>
                  </a:lnTo>
                  <a:lnTo>
                    <a:pt x="248094" y="114147"/>
                  </a:lnTo>
                  <a:lnTo>
                    <a:pt x="245084" y="111709"/>
                  </a:lnTo>
                  <a:lnTo>
                    <a:pt x="242531" y="112877"/>
                  </a:lnTo>
                  <a:lnTo>
                    <a:pt x="238531" y="111607"/>
                  </a:lnTo>
                  <a:lnTo>
                    <a:pt x="236931" y="111607"/>
                  </a:lnTo>
                  <a:lnTo>
                    <a:pt x="243103" y="110337"/>
                  </a:lnTo>
                  <a:lnTo>
                    <a:pt x="237744" y="107797"/>
                  </a:lnTo>
                  <a:lnTo>
                    <a:pt x="242658" y="107797"/>
                  </a:lnTo>
                  <a:lnTo>
                    <a:pt x="242912" y="106527"/>
                  </a:lnTo>
                  <a:lnTo>
                    <a:pt x="245402" y="106527"/>
                  </a:lnTo>
                  <a:lnTo>
                    <a:pt x="243725" y="105257"/>
                  </a:lnTo>
                  <a:lnTo>
                    <a:pt x="241719" y="106527"/>
                  </a:lnTo>
                  <a:lnTo>
                    <a:pt x="241274" y="105257"/>
                  </a:lnTo>
                  <a:lnTo>
                    <a:pt x="241769" y="104609"/>
                  </a:lnTo>
                  <a:lnTo>
                    <a:pt x="239585" y="103987"/>
                  </a:lnTo>
                  <a:lnTo>
                    <a:pt x="232422" y="103987"/>
                  </a:lnTo>
                  <a:lnTo>
                    <a:pt x="232422" y="121767"/>
                  </a:lnTo>
                  <a:lnTo>
                    <a:pt x="229730" y="123799"/>
                  </a:lnTo>
                  <a:lnTo>
                    <a:pt x="228650" y="123037"/>
                  </a:lnTo>
                  <a:lnTo>
                    <a:pt x="230492" y="123037"/>
                  </a:lnTo>
                  <a:lnTo>
                    <a:pt x="232422" y="121767"/>
                  </a:lnTo>
                  <a:lnTo>
                    <a:pt x="232422" y="103987"/>
                  </a:lnTo>
                  <a:lnTo>
                    <a:pt x="227863" y="103987"/>
                  </a:lnTo>
                  <a:lnTo>
                    <a:pt x="227863" y="110337"/>
                  </a:lnTo>
                  <a:lnTo>
                    <a:pt x="224764" y="111607"/>
                  </a:lnTo>
                  <a:lnTo>
                    <a:pt x="225005" y="110337"/>
                  </a:lnTo>
                  <a:lnTo>
                    <a:pt x="227863" y="110337"/>
                  </a:lnTo>
                  <a:lnTo>
                    <a:pt x="227863" y="103987"/>
                  </a:lnTo>
                  <a:lnTo>
                    <a:pt x="224764" y="103987"/>
                  </a:lnTo>
                  <a:lnTo>
                    <a:pt x="223875" y="103987"/>
                  </a:lnTo>
                  <a:lnTo>
                    <a:pt x="222961" y="105257"/>
                  </a:lnTo>
                  <a:lnTo>
                    <a:pt x="219684" y="105257"/>
                  </a:lnTo>
                  <a:lnTo>
                    <a:pt x="222440" y="106527"/>
                  </a:lnTo>
                  <a:lnTo>
                    <a:pt x="219036" y="109067"/>
                  </a:lnTo>
                  <a:lnTo>
                    <a:pt x="218376" y="109067"/>
                  </a:lnTo>
                  <a:lnTo>
                    <a:pt x="218592" y="110337"/>
                  </a:lnTo>
                  <a:lnTo>
                    <a:pt x="220586" y="109220"/>
                  </a:lnTo>
                  <a:lnTo>
                    <a:pt x="220687" y="110337"/>
                  </a:lnTo>
                  <a:lnTo>
                    <a:pt x="221399" y="110337"/>
                  </a:lnTo>
                  <a:lnTo>
                    <a:pt x="223545" y="109067"/>
                  </a:lnTo>
                  <a:lnTo>
                    <a:pt x="225247" y="109067"/>
                  </a:lnTo>
                  <a:lnTo>
                    <a:pt x="225983" y="109067"/>
                  </a:lnTo>
                  <a:lnTo>
                    <a:pt x="225018" y="110261"/>
                  </a:lnTo>
                  <a:lnTo>
                    <a:pt x="225247" y="109067"/>
                  </a:lnTo>
                  <a:lnTo>
                    <a:pt x="221627" y="112877"/>
                  </a:lnTo>
                  <a:lnTo>
                    <a:pt x="221068" y="112179"/>
                  </a:lnTo>
                  <a:lnTo>
                    <a:pt x="220903" y="112877"/>
                  </a:lnTo>
                  <a:lnTo>
                    <a:pt x="220002" y="112877"/>
                  </a:lnTo>
                  <a:lnTo>
                    <a:pt x="217728" y="115417"/>
                  </a:lnTo>
                  <a:lnTo>
                    <a:pt x="223926" y="112877"/>
                  </a:lnTo>
                  <a:lnTo>
                    <a:pt x="224345" y="114147"/>
                  </a:lnTo>
                  <a:lnTo>
                    <a:pt x="222491" y="114147"/>
                  </a:lnTo>
                  <a:lnTo>
                    <a:pt x="221056" y="115417"/>
                  </a:lnTo>
                  <a:lnTo>
                    <a:pt x="221513" y="116687"/>
                  </a:lnTo>
                  <a:lnTo>
                    <a:pt x="221361" y="115417"/>
                  </a:lnTo>
                  <a:lnTo>
                    <a:pt x="225983" y="115417"/>
                  </a:lnTo>
                  <a:lnTo>
                    <a:pt x="224891" y="116687"/>
                  </a:lnTo>
                  <a:lnTo>
                    <a:pt x="227279" y="116687"/>
                  </a:lnTo>
                  <a:lnTo>
                    <a:pt x="227088" y="117068"/>
                  </a:lnTo>
                  <a:lnTo>
                    <a:pt x="227304" y="116827"/>
                  </a:lnTo>
                  <a:lnTo>
                    <a:pt x="227355" y="116687"/>
                  </a:lnTo>
                  <a:lnTo>
                    <a:pt x="227838" y="116687"/>
                  </a:lnTo>
                  <a:lnTo>
                    <a:pt x="229692" y="115417"/>
                  </a:lnTo>
                  <a:lnTo>
                    <a:pt x="229616" y="116687"/>
                  </a:lnTo>
                  <a:lnTo>
                    <a:pt x="230416" y="117957"/>
                  </a:lnTo>
                  <a:lnTo>
                    <a:pt x="232117" y="117957"/>
                  </a:lnTo>
                  <a:lnTo>
                    <a:pt x="225983" y="120497"/>
                  </a:lnTo>
                  <a:lnTo>
                    <a:pt x="228460" y="121767"/>
                  </a:lnTo>
                  <a:lnTo>
                    <a:pt x="225082" y="121767"/>
                  </a:lnTo>
                  <a:lnTo>
                    <a:pt x="224396" y="123037"/>
                  </a:lnTo>
                  <a:lnTo>
                    <a:pt x="227114" y="124307"/>
                  </a:lnTo>
                  <a:lnTo>
                    <a:pt x="229057" y="124307"/>
                  </a:lnTo>
                  <a:lnTo>
                    <a:pt x="230441" y="124307"/>
                  </a:lnTo>
                  <a:lnTo>
                    <a:pt x="235089" y="124307"/>
                  </a:lnTo>
                  <a:lnTo>
                    <a:pt x="232956" y="125577"/>
                  </a:lnTo>
                  <a:lnTo>
                    <a:pt x="226923" y="126847"/>
                  </a:lnTo>
                  <a:lnTo>
                    <a:pt x="224713" y="129387"/>
                  </a:lnTo>
                  <a:lnTo>
                    <a:pt x="230860" y="130657"/>
                  </a:lnTo>
                  <a:lnTo>
                    <a:pt x="229958" y="133197"/>
                  </a:lnTo>
                  <a:lnTo>
                    <a:pt x="230809" y="131927"/>
                  </a:lnTo>
                  <a:lnTo>
                    <a:pt x="233299" y="131927"/>
                  </a:lnTo>
                  <a:lnTo>
                    <a:pt x="231521" y="133197"/>
                  </a:lnTo>
                  <a:lnTo>
                    <a:pt x="232702" y="134467"/>
                  </a:lnTo>
                  <a:lnTo>
                    <a:pt x="230047" y="134467"/>
                  </a:lnTo>
                  <a:lnTo>
                    <a:pt x="228879" y="135737"/>
                  </a:lnTo>
                  <a:lnTo>
                    <a:pt x="230378" y="135737"/>
                  </a:lnTo>
                  <a:lnTo>
                    <a:pt x="229120" y="137007"/>
                  </a:lnTo>
                  <a:lnTo>
                    <a:pt x="233172" y="137007"/>
                  </a:lnTo>
                  <a:lnTo>
                    <a:pt x="230746" y="138277"/>
                  </a:lnTo>
                  <a:lnTo>
                    <a:pt x="230047" y="140817"/>
                  </a:lnTo>
                  <a:lnTo>
                    <a:pt x="236969" y="139547"/>
                  </a:lnTo>
                  <a:lnTo>
                    <a:pt x="236651" y="142087"/>
                  </a:lnTo>
                  <a:lnTo>
                    <a:pt x="234353" y="142087"/>
                  </a:lnTo>
                  <a:lnTo>
                    <a:pt x="233083" y="143357"/>
                  </a:lnTo>
                  <a:lnTo>
                    <a:pt x="231343" y="142138"/>
                  </a:lnTo>
                  <a:lnTo>
                    <a:pt x="231101" y="143357"/>
                  </a:lnTo>
                  <a:lnTo>
                    <a:pt x="231330" y="143357"/>
                  </a:lnTo>
                  <a:lnTo>
                    <a:pt x="235597" y="144627"/>
                  </a:lnTo>
                  <a:lnTo>
                    <a:pt x="233794" y="145897"/>
                  </a:lnTo>
                  <a:lnTo>
                    <a:pt x="234734" y="145897"/>
                  </a:lnTo>
                  <a:lnTo>
                    <a:pt x="236880" y="144627"/>
                  </a:lnTo>
                  <a:lnTo>
                    <a:pt x="236867" y="145897"/>
                  </a:lnTo>
                  <a:lnTo>
                    <a:pt x="237451" y="147167"/>
                  </a:lnTo>
                  <a:lnTo>
                    <a:pt x="239560" y="145897"/>
                  </a:lnTo>
                  <a:lnTo>
                    <a:pt x="233616" y="149707"/>
                  </a:lnTo>
                  <a:lnTo>
                    <a:pt x="241134" y="152247"/>
                  </a:lnTo>
                  <a:lnTo>
                    <a:pt x="236042" y="154787"/>
                  </a:lnTo>
                  <a:lnTo>
                    <a:pt x="238010" y="157327"/>
                  </a:lnTo>
                  <a:lnTo>
                    <a:pt x="238315" y="158597"/>
                  </a:lnTo>
                  <a:lnTo>
                    <a:pt x="237477" y="158597"/>
                  </a:lnTo>
                  <a:lnTo>
                    <a:pt x="235839" y="161137"/>
                  </a:lnTo>
                  <a:lnTo>
                    <a:pt x="243497" y="158597"/>
                  </a:lnTo>
                  <a:lnTo>
                    <a:pt x="241668" y="161137"/>
                  </a:lnTo>
                  <a:lnTo>
                    <a:pt x="238531" y="162407"/>
                  </a:lnTo>
                  <a:lnTo>
                    <a:pt x="239725" y="159867"/>
                  </a:lnTo>
                  <a:lnTo>
                    <a:pt x="238582" y="161137"/>
                  </a:lnTo>
                  <a:lnTo>
                    <a:pt x="231889" y="162407"/>
                  </a:lnTo>
                  <a:lnTo>
                    <a:pt x="239852" y="163677"/>
                  </a:lnTo>
                  <a:lnTo>
                    <a:pt x="237985" y="164947"/>
                  </a:lnTo>
                  <a:lnTo>
                    <a:pt x="261137" y="164947"/>
                  </a:lnTo>
                  <a:lnTo>
                    <a:pt x="258394" y="162407"/>
                  </a:lnTo>
                  <a:lnTo>
                    <a:pt x="257022" y="161137"/>
                  </a:lnTo>
                  <a:lnTo>
                    <a:pt x="258864" y="161137"/>
                  </a:lnTo>
                  <a:lnTo>
                    <a:pt x="258927" y="162407"/>
                  </a:lnTo>
                  <a:lnTo>
                    <a:pt x="260096" y="161137"/>
                  </a:lnTo>
                  <a:lnTo>
                    <a:pt x="261277" y="159867"/>
                  </a:lnTo>
                  <a:close/>
                </a:path>
                <a:path w="269239" h="832484">
                  <a:moveTo>
                    <a:pt x="261899" y="281698"/>
                  </a:moveTo>
                  <a:lnTo>
                    <a:pt x="261162" y="281635"/>
                  </a:lnTo>
                  <a:lnTo>
                    <a:pt x="261772" y="281965"/>
                  </a:lnTo>
                  <a:lnTo>
                    <a:pt x="261899" y="281698"/>
                  </a:lnTo>
                  <a:close/>
                </a:path>
                <a:path w="269239" h="832484">
                  <a:moveTo>
                    <a:pt x="262178" y="258927"/>
                  </a:moveTo>
                  <a:lnTo>
                    <a:pt x="260121" y="257657"/>
                  </a:lnTo>
                  <a:lnTo>
                    <a:pt x="260858" y="258927"/>
                  </a:lnTo>
                  <a:lnTo>
                    <a:pt x="262178" y="258927"/>
                  </a:lnTo>
                  <a:close/>
                </a:path>
                <a:path w="269239" h="832484">
                  <a:moveTo>
                    <a:pt x="263004" y="274167"/>
                  </a:moveTo>
                  <a:lnTo>
                    <a:pt x="262229" y="272897"/>
                  </a:lnTo>
                  <a:lnTo>
                    <a:pt x="261454" y="272897"/>
                  </a:lnTo>
                  <a:lnTo>
                    <a:pt x="263004" y="274167"/>
                  </a:lnTo>
                  <a:close/>
                </a:path>
                <a:path w="269239" h="832484">
                  <a:moveTo>
                    <a:pt x="263042" y="197192"/>
                  </a:moveTo>
                  <a:lnTo>
                    <a:pt x="262496" y="197434"/>
                  </a:lnTo>
                  <a:lnTo>
                    <a:pt x="262940" y="197967"/>
                  </a:lnTo>
                  <a:lnTo>
                    <a:pt x="263042" y="197192"/>
                  </a:lnTo>
                  <a:close/>
                </a:path>
                <a:path w="269239" h="832484">
                  <a:moveTo>
                    <a:pt x="263321" y="256603"/>
                  </a:moveTo>
                  <a:lnTo>
                    <a:pt x="263232" y="256387"/>
                  </a:lnTo>
                  <a:lnTo>
                    <a:pt x="262953" y="256387"/>
                  </a:lnTo>
                  <a:lnTo>
                    <a:pt x="263321" y="256603"/>
                  </a:lnTo>
                  <a:close/>
                </a:path>
                <a:path w="269239" h="832484">
                  <a:moveTo>
                    <a:pt x="264160" y="196697"/>
                  </a:moveTo>
                  <a:lnTo>
                    <a:pt x="263105" y="196697"/>
                  </a:lnTo>
                  <a:lnTo>
                    <a:pt x="263042" y="197192"/>
                  </a:lnTo>
                  <a:lnTo>
                    <a:pt x="264160" y="196697"/>
                  </a:lnTo>
                  <a:close/>
                </a:path>
                <a:path w="269239" h="832484">
                  <a:moveTo>
                    <a:pt x="265036" y="257657"/>
                  </a:moveTo>
                  <a:lnTo>
                    <a:pt x="263321" y="256603"/>
                  </a:lnTo>
                  <a:lnTo>
                    <a:pt x="263753" y="257657"/>
                  </a:lnTo>
                  <a:lnTo>
                    <a:pt x="265036" y="257657"/>
                  </a:lnTo>
                  <a:close/>
                </a:path>
                <a:path w="269239" h="832484">
                  <a:moveTo>
                    <a:pt x="268706" y="222097"/>
                  </a:moveTo>
                  <a:lnTo>
                    <a:pt x="262928" y="219557"/>
                  </a:lnTo>
                  <a:lnTo>
                    <a:pt x="263194" y="219557"/>
                  </a:lnTo>
                  <a:lnTo>
                    <a:pt x="262178" y="218287"/>
                  </a:lnTo>
                  <a:lnTo>
                    <a:pt x="250240" y="218287"/>
                  </a:lnTo>
                  <a:lnTo>
                    <a:pt x="250240" y="323697"/>
                  </a:lnTo>
                  <a:lnTo>
                    <a:pt x="250063" y="324967"/>
                  </a:lnTo>
                  <a:lnTo>
                    <a:pt x="249288" y="324967"/>
                  </a:lnTo>
                  <a:lnTo>
                    <a:pt x="250240" y="323697"/>
                  </a:lnTo>
                  <a:lnTo>
                    <a:pt x="250240" y="218287"/>
                  </a:lnTo>
                  <a:lnTo>
                    <a:pt x="236880" y="218287"/>
                  </a:lnTo>
                  <a:lnTo>
                    <a:pt x="236080" y="218287"/>
                  </a:lnTo>
                  <a:lnTo>
                    <a:pt x="235000" y="222097"/>
                  </a:lnTo>
                  <a:lnTo>
                    <a:pt x="240195" y="223367"/>
                  </a:lnTo>
                  <a:lnTo>
                    <a:pt x="237248" y="223367"/>
                  </a:lnTo>
                  <a:lnTo>
                    <a:pt x="236677" y="225907"/>
                  </a:lnTo>
                  <a:lnTo>
                    <a:pt x="242747" y="229717"/>
                  </a:lnTo>
                  <a:lnTo>
                    <a:pt x="239623" y="232257"/>
                  </a:lnTo>
                  <a:lnTo>
                    <a:pt x="238518" y="232257"/>
                  </a:lnTo>
                  <a:lnTo>
                    <a:pt x="240995" y="233527"/>
                  </a:lnTo>
                  <a:lnTo>
                    <a:pt x="238315" y="233527"/>
                  </a:lnTo>
                  <a:lnTo>
                    <a:pt x="240512" y="234797"/>
                  </a:lnTo>
                  <a:lnTo>
                    <a:pt x="239598" y="236067"/>
                  </a:lnTo>
                  <a:lnTo>
                    <a:pt x="237832" y="234797"/>
                  </a:lnTo>
                  <a:lnTo>
                    <a:pt x="235775" y="238607"/>
                  </a:lnTo>
                  <a:lnTo>
                    <a:pt x="242125" y="239877"/>
                  </a:lnTo>
                  <a:lnTo>
                    <a:pt x="243179" y="242417"/>
                  </a:lnTo>
                  <a:lnTo>
                    <a:pt x="238569" y="242417"/>
                  </a:lnTo>
                  <a:lnTo>
                    <a:pt x="236321" y="246227"/>
                  </a:lnTo>
                  <a:lnTo>
                    <a:pt x="235673" y="246227"/>
                  </a:lnTo>
                  <a:lnTo>
                    <a:pt x="235102" y="248767"/>
                  </a:lnTo>
                  <a:lnTo>
                    <a:pt x="239229" y="251307"/>
                  </a:lnTo>
                  <a:lnTo>
                    <a:pt x="240919" y="255117"/>
                  </a:lnTo>
                  <a:lnTo>
                    <a:pt x="235813" y="256387"/>
                  </a:lnTo>
                  <a:lnTo>
                    <a:pt x="238480" y="261467"/>
                  </a:lnTo>
                  <a:lnTo>
                    <a:pt x="235508" y="264007"/>
                  </a:lnTo>
                  <a:lnTo>
                    <a:pt x="236372" y="264007"/>
                  </a:lnTo>
                  <a:lnTo>
                    <a:pt x="239090" y="265277"/>
                  </a:lnTo>
                  <a:lnTo>
                    <a:pt x="239522" y="265277"/>
                  </a:lnTo>
                  <a:lnTo>
                    <a:pt x="238556" y="266547"/>
                  </a:lnTo>
                  <a:lnTo>
                    <a:pt x="242608" y="267817"/>
                  </a:lnTo>
                  <a:lnTo>
                    <a:pt x="238391" y="267817"/>
                  </a:lnTo>
                  <a:lnTo>
                    <a:pt x="238493" y="266547"/>
                  </a:lnTo>
                  <a:lnTo>
                    <a:pt x="234327" y="267817"/>
                  </a:lnTo>
                  <a:lnTo>
                    <a:pt x="235343" y="269087"/>
                  </a:lnTo>
                  <a:lnTo>
                    <a:pt x="235165" y="270357"/>
                  </a:lnTo>
                  <a:lnTo>
                    <a:pt x="240665" y="270357"/>
                  </a:lnTo>
                  <a:lnTo>
                    <a:pt x="237363" y="272897"/>
                  </a:lnTo>
                  <a:lnTo>
                    <a:pt x="237667" y="276707"/>
                  </a:lnTo>
                  <a:lnTo>
                    <a:pt x="238175" y="279247"/>
                  </a:lnTo>
                  <a:lnTo>
                    <a:pt x="235432" y="280517"/>
                  </a:lnTo>
                  <a:lnTo>
                    <a:pt x="236715" y="281787"/>
                  </a:lnTo>
                  <a:lnTo>
                    <a:pt x="237896" y="283057"/>
                  </a:lnTo>
                  <a:lnTo>
                    <a:pt x="234962" y="283057"/>
                  </a:lnTo>
                  <a:lnTo>
                    <a:pt x="233527" y="285597"/>
                  </a:lnTo>
                  <a:lnTo>
                    <a:pt x="233972" y="288137"/>
                  </a:lnTo>
                  <a:lnTo>
                    <a:pt x="231914" y="288137"/>
                  </a:lnTo>
                  <a:lnTo>
                    <a:pt x="231584" y="289407"/>
                  </a:lnTo>
                  <a:lnTo>
                    <a:pt x="240220" y="290677"/>
                  </a:lnTo>
                  <a:lnTo>
                    <a:pt x="240258" y="291947"/>
                  </a:lnTo>
                  <a:lnTo>
                    <a:pt x="235826" y="291947"/>
                  </a:lnTo>
                  <a:lnTo>
                    <a:pt x="235623" y="294487"/>
                  </a:lnTo>
                  <a:lnTo>
                    <a:pt x="231305" y="295757"/>
                  </a:lnTo>
                  <a:lnTo>
                    <a:pt x="234911" y="299567"/>
                  </a:lnTo>
                  <a:lnTo>
                    <a:pt x="233032" y="298297"/>
                  </a:lnTo>
                  <a:lnTo>
                    <a:pt x="232625" y="299567"/>
                  </a:lnTo>
                  <a:lnTo>
                    <a:pt x="229247" y="302107"/>
                  </a:lnTo>
                  <a:lnTo>
                    <a:pt x="231863" y="302653"/>
                  </a:lnTo>
                  <a:lnTo>
                    <a:pt x="234543" y="305917"/>
                  </a:lnTo>
                  <a:lnTo>
                    <a:pt x="236067" y="307187"/>
                  </a:lnTo>
                  <a:lnTo>
                    <a:pt x="233222" y="307187"/>
                  </a:lnTo>
                  <a:lnTo>
                    <a:pt x="236715" y="308457"/>
                  </a:lnTo>
                  <a:lnTo>
                    <a:pt x="237718" y="308457"/>
                  </a:lnTo>
                  <a:lnTo>
                    <a:pt x="238493" y="309727"/>
                  </a:lnTo>
                  <a:lnTo>
                    <a:pt x="238061" y="310997"/>
                  </a:lnTo>
                  <a:lnTo>
                    <a:pt x="239522" y="310997"/>
                  </a:lnTo>
                  <a:lnTo>
                    <a:pt x="237769" y="312267"/>
                  </a:lnTo>
                  <a:lnTo>
                    <a:pt x="236004" y="312267"/>
                  </a:lnTo>
                  <a:lnTo>
                    <a:pt x="235597" y="313537"/>
                  </a:lnTo>
                  <a:lnTo>
                    <a:pt x="238620" y="313537"/>
                  </a:lnTo>
                  <a:lnTo>
                    <a:pt x="239661" y="314807"/>
                  </a:lnTo>
                  <a:lnTo>
                    <a:pt x="237502" y="316077"/>
                  </a:lnTo>
                  <a:lnTo>
                    <a:pt x="234848" y="316077"/>
                  </a:lnTo>
                  <a:lnTo>
                    <a:pt x="236397" y="317347"/>
                  </a:lnTo>
                  <a:lnTo>
                    <a:pt x="238366" y="317347"/>
                  </a:lnTo>
                  <a:lnTo>
                    <a:pt x="238315" y="321157"/>
                  </a:lnTo>
                  <a:lnTo>
                    <a:pt x="235191" y="322427"/>
                  </a:lnTo>
                  <a:lnTo>
                    <a:pt x="233426" y="322427"/>
                  </a:lnTo>
                  <a:lnTo>
                    <a:pt x="234200" y="320128"/>
                  </a:lnTo>
                  <a:lnTo>
                    <a:pt x="238315" y="321157"/>
                  </a:lnTo>
                  <a:lnTo>
                    <a:pt x="238315" y="317423"/>
                  </a:lnTo>
                  <a:lnTo>
                    <a:pt x="237451" y="318617"/>
                  </a:lnTo>
                  <a:lnTo>
                    <a:pt x="236461" y="318617"/>
                  </a:lnTo>
                  <a:lnTo>
                    <a:pt x="235635" y="317347"/>
                  </a:lnTo>
                  <a:lnTo>
                    <a:pt x="233629" y="319481"/>
                  </a:lnTo>
                  <a:lnTo>
                    <a:pt x="231825" y="318617"/>
                  </a:lnTo>
                  <a:lnTo>
                    <a:pt x="231076" y="319887"/>
                  </a:lnTo>
                  <a:lnTo>
                    <a:pt x="227660" y="318617"/>
                  </a:lnTo>
                  <a:lnTo>
                    <a:pt x="229412" y="319887"/>
                  </a:lnTo>
                  <a:lnTo>
                    <a:pt x="233349" y="322427"/>
                  </a:lnTo>
                  <a:lnTo>
                    <a:pt x="231825" y="323697"/>
                  </a:lnTo>
                  <a:lnTo>
                    <a:pt x="230301" y="323697"/>
                  </a:lnTo>
                  <a:lnTo>
                    <a:pt x="230479" y="324967"/>
                  </a:lnTo>
                  <a:lnTo>
                    <a:pt x="229971" y="324967"/>
                  </a:lnTo>
                  <a:lnTo>
                    <a:pt x="229844" y="326237"/>
                  </a:lnTo>
                  <a:lnTo>
                    <a:pt x="230009" y="326237"/>
                  </a:lnTo>
                  <a:lnTo>
                    <a:pt x="230365" y="327507"/>
                  </a:lnTo>
                  <a:lnTo>
                    <a:pt x="229311" y="326237"/>
                  </a:lnTo>
                  <a:lnTo>
                    <a:pt x="229844" y="326237"/>
                  </a:lnTo>
                  <a:lnTo>
                    <a:pt x="227634" y="324967"/>
                  </a:lnTo>
                  <a:lnTo>
                    <a:pt x="228346" y="327507"/>
                  </a:lnTo>
                  <a:lnTo>
                    <a:pt x="228104" y="327507"/>
                  </a:lnTo>
                  <a:lnTo>
                    <a:pt x="230987" y="328777"/>
                  </a:lnTo>
                  <a:lnTo>
                    <a:pt x="232587" y="328777"/>
                  </a:lnTo>
                  <a:lnTo>
                    <a:pt x="232562" y="327507"/>
                  </a:lnTo>
                  <a:lnTo>
                    <a:pt x="232727" y="327545"/>
                  </a:lnTo>
                  <a:lnTo>
                    <a:pt x="232994" y="327571"/>
                  </a:lnTo>
                  <a:lnTo>
                    <a:pt x="233235" y="327533"/>
                  </a:lnTo>
                  <a:lnTo>
                    <a:pt x="233438" y="327494"/>
                  </a:lnTo>
                  <a:lnTo>
                    <a:pt x="232613" y="327164"/>
                  </a:lnTo>
                  <a:lnTo>
                    <a:pt x="232727" y="326237"/>
                  </a:lnTo>
                  <a:lnTo>
                    <a:pt x="234073" y="326237"/>
                  </a:lnTo>
                  <a:lnTo>
                    <a:pt x="235191" y="327507"/>
                  </a:lnTo>
                  <a:lnTo>
                    <a:pt x="233438" y="327507"/>
                  </a:lnTo>
                  <a:lnTo>
                    <a:pt x="237883" y="330047"/>
                  </a:lnTo>
                  <a:lnTo>
                    <a:pt x="233667" y="330047"/>
                  </a:lnTo>
                  <a:lnTo>
                    <a:pt x="231127" y="331317"/>
                  </a:lnTo>
                  <a:lnTo>
                    <a:pt x="228600" y="331317"/>
                  </a:lnTo>
                  <a:lnTo>
                    <a:pt x="229768" y="333857"/>
                  </a:lnTo>
                  <a:lnTo>
                    <a:pt x="228701" y="336397"/>
                  </a:lnTo>
                  <a:lnTo>
                    <a:pt x="233730" y="338937"/>
                  </a:lnTo>
                  <a:lnTo>
                    <a:pt x="234264" y="340207"/>
                  </a:lnTo>
                  <a:lnTo>
                    <a:pt x="232016" y="338937"/>
                  </a:lnTo>
                  <a:lnTo>
                    <a:pt x="230847" y="338937"/>
                  </a:lnTo>
                  <a:lnTo>
                    <a:pt x="230111" y="337667"/>
                  </a:lnTo>
                  <a:lnTo>
                    <a:pt x="231203" y="340207"/>
                  </a:lnTo>
                  <a:lnTo>
                    <a:pt x="229743" y="341477"/>
                  </a:lnTo>
                  <a:lnTo>
                    <a:pt x="230187" y="341630"/>
                  </a:lnTo>
                  <a:lnTo>
                    <a:pt x="230187" y="341477"/>
                  </a:lnTo>
                  <a:lnTo>
                    <a:pt x="230263" y="341655"/>
                  </a:lnTo>
                  <a:lnTo>
                    <a:pt x="233426" y="342747"/>
                  </a:lnTo>
                  <a:lnTo>
                    <a:pt x="231343" y="344017"/>
                  </a:lnTo>
                  <a:lnTo>
                    <a:pt x="230263" y="341655"/>
                  </a:lnTo>
                  <a:lnTo>
                    <a:pt x="230251" y="344017"/>
                  </a:lnTo>
                  <a:lnTo>
                    <a:pt x="229184" y="342747"/>
                  </a:lnTo>
                  <a:lnTo>
                    <a:pt x="227304" y="345287"/>
                  </a:lnTo>
                  <a:lnTo>
                    <a:pt x="229362" y="349097"/>
                  </a:lnTo>
                  <a:lnTo>
                    <a:pt x="231089" y="351637"/>
                  </a:lnTo>
                  <a:lnTo>
                    <a:pt x="228193" y="354177"/>
                  </a:lnTo>
                  <a:lnTo>
                    <a:pt x="229641" y="354177"/>
                  </a:lnTo>
                  <a:lnTo>
                    <a:pt x="225005" y="359257"/>
                  </a:lnTo>
                  <a:lnTo>
                    <a:pt x="229958" y="365607"/>
                  </a:lnTo>
                  <a:lnTo>
                    <a:pt x="223024" y="369417"/>
                  </a:lnTo>
                  <a:lnTo>
                    <a:pt x="221488" y="370687"/>
                  </a:lnTo>
                  <a:lnTo>
                    <a:pt x="223774" y="370687"/>
                  </a:lnTo>
                  <a:lnTo>
                    <a:pt x="225209" y="373227"/>
                  </a:lnTo>
                  <a:lnTo>
                    <a:pt x="222135" y="371957"/>
                  </a:lnTo>
                  <a:lnTo>
                    <a:pt x="225005" y="374497"/>
                  </a:lnTo>
                  <a:lnTo>
                    <a:pt x="226631" y="378307"/>
                  </a:lnTo>
                  <a:lnTo>
                    <a:pt x="216522" y="374497"/>
                  </a:lnTo>
                  <a:lnTo>
                    <a:pt x="219989" y="379577"/>
                  </a:lnTo>
                  <a:lnTo>
                    <a:pt x="222034" y="379577"/>
                  </a:lnTo>
                  <a:lnTo>
                    <a:pt x="221284" y="380847"/>
                  </a:lnTo>
                  <a:lnTo>
                    <a:pt x="221742" y="383387"/>
                  </a:lnTo>
                  <a:lnTo>
                    <a:pt x="220726" y="382765"/>
                  </a:lnTo>
                  <a:lnTo>
                    <a:pt x="221462" y="383387"/>
                  </a:lnTo>
                  <a:lnTo>
                    <a:pt x="220306" y="383387"/>
                  </a:lnTo>
                  <a:lnTo>
                    <a:pt x="218859" y="382117"/>
                  </a:lnTo>
                  <a:lnTo>
                    <a:pt x="219722" y="384657"/>
                  </a:lnTo>
                  <a:lnTo>
                    <a:pt x="220091" y="385927"/>
                  </a:lnTo>
                  <a:lnTo>
                    <a:pt x="218135" y="385927"/>
                  </a:lnTo>
                  <a:lnTo>
                    <a:pt x="214744" y="382117"/>
                  </a:lnTo>
                  <a:lnTo>
                    <a:pt x="213169" y="383387"/>
                  </a:lnTo>
                  <a:lnTo>
                    <a:pt x="213245" y="384657"/>
                  </a:lnTo>
                  <a:lnTo>
                    <a:pt x="215506" y="388467"/>
                  </a:lnTo>
                  <a:lnTo>
                    <a:pt x="217957" y="388467"/>
                  </a:lnTo>
                  <a:lnTo>
                    <a:pt x="219303" y="389737"/>
                  </a:lnTo>
                  <a:lnTo>
                    <a:pt x="219329" y="390156"/>
                  </a:lnTo>
                  <a:lnTo>
                    <a:pt x="218147" y="389153"/>
                  </a:lnTo>
                  <a:lnTo>
                    <a:pt x="219354" y="390410"/>
                  </a:lnTo>
                  <a:lnTo>
                    <a:pt x="219405" y="391007"/>
                  </a:lnTo>
                  <a:lnTo>
                    <a:pt x="223151" y="393547"/>
                  </a:lnTo>
                  <a:lnTo>
                    <a:pt x="226364" y="397357"/>
                  </a:lnTo>
                  <a:lnTo>
                    <a:pt x="230898" y="397357"/>
                  </a:lnTo>
                  <a:lnTo>
                    <a:pt x="230530" y="396087"/>
                  </a:lnTo>
                  <a:lnTo>
                    <a:pt x="229654" y="394817"/>
                  </a:lnTo>
                  <a:lnTo>
                    <a:pt x="231978" y="394817"/>
                  </a:lnTo>
                  <a:lnTo>
                    <a:pt x="231114" y="396087"/>
                  </a:lnTo>
                  <a:lnTo>
                    <a:pt x="233489" y="397357"/>
                  </a:lnTo>
                  <a:lnTo>
                    <a:pt x="232270" y="394817"/>
                  </a:lnTo>
                  <a:lnTo>
                    <a:pt x="231508" y="393547"/>
                  </a:lnTo>
                  <a:lnTo>
                    <a:pt x="232651" y="394817"/>
                  </a:lnTo>
                  <a:lnTo>
                    <a:pt x="234162" y="394817"/>
                  </a:lnTo>
                  <a:lnTo>
                    <a:pt x="233222" y="393547"/>
                  </a:lnTo>
                  <a:lnTo>
                    <a:pt x="232283" y="392277"/>
                  </a:lnTo>
                  <a:lnTo>
                    <a:pt x="231267" y="391007"/>
                  </a:lnTo>
                  <a:lnTo>
                    <a:pt x="231521" y="391007"/>
                  </a:lnTo>
                  <a:lnTo>
                    <a:pt x="231038" y="389737"/>
                  </a:lnTo>
                  <a:lnTo>
                    <a:pt x="233426" y="389737"/>
                  </a:lnTo>
                  <a:lnTo>
                    <a:pt x="234873" y="391007"/>
                  </a:lnTo>
                  <a:lnTo>
                    <a:pt x="234315" y="389737"/>
                  </a:lnTo>
                  <a:lnTo>
                    <a:pt x="233743" y="388467"/>
                  </a:lnTo>
                  <a:lnTo>
                    <a:pt x="234911" y="389737"/>
                  </a:lnTo>
                  <a:lnTo>
                    <a:pt x="235356" y="389737"/>
                  </a:lnTo>
                  <a:lnTo>
                    <a:pt x="234937" y="388467"/>
                  </a:lnTo>
                  <a:lnTo>
                    <a:pt x="236474" y="388467"/>
                  </a:lnTo>
                  <a:lnTo>
                    <a:pt x="234365" y="385927"/>
                  </a:lnTo>
                  <a:lnTo>
                    <a:pt x="237274" y="387197"/>
                  </a:lnTo>
                  <a:lnTo>
                    <a:pt x="235102" y="383387"/>
                  </a:lnTo>
                  <a:lnTo>
                    <a:pt x="238163" y="384314"/>
                  </a:lnTo>
                  <a:lnTo>
                    <a:pt x="236626" y="382117"/>
                  </a:lnTo>
                  <a:lnTo>
                    <a:pt x="236778" y="380847"/>
                  </a:lnTo>
                  <a:lnTo>
                    <a:pt x="241287" y="384657"/>
                  </a:lnTo>
                  <a:lnTo>
                    <a:pt x="239496" y="380847"/>
                  </a:lnTo>
                  <a:lnTo>
                    <a:pt x="238302" y="378307"/>
                  </a:lnTo>
                  <a:lnTo>
                    <a:pt x="243624" y="380847"/>
                  </a:lnTo>
                  <a:lnTo>
                    <a:pt x="239433" y="378307"/>
                  </a:lnTo>
                  <a:lnTo>
                    <a:pt x="243065" y="375767"/>
                  </a:lnTo>
                  <a:lnTo>
                    <a:pt x="242062" y="374497"/>
                  </a:lnTo>
                  <a:lnTo>
                    <a:pt x="241795" y="374497"/>
                  </a:lnTo>
                  <a:lnTo>
                    <a:pt x="241896" y="374294"/>
                  </a:lnTo>
                  <a:lnTo>
                    <a:pt x="242544" y="373227"/>
                  </a:lnTo>
                  <a:lnTo>
                    <a:pt x="245160" y="373227"/>
                  </a:lnTo>
                  <a:lnTo>
                    <a:pt x="241312" y="371957"/>
                  </a:lnTo>
                  <a:lnTo>
                    <a:pt x="240931" y="369417"/>
                  </a:lnTo>
                  <a:lnTo>
                    <a:pt x="238760" y="368147"/>
                  </a:lnTo>
                  <a:lnTo>
                    <a:pt x="241592" y="368147"/>
                  </a:lnTo>
                  <a:lnTo>
                    <a:pt x="243687" y="367131"/>
                  </a:lnTo>
                  <a:lnTo>
                    <a:pt x="246392" y="368147"/>
                  </a:lnTo>
                  <a:lnTo>
                    <a:pt x="244081" y="366941"/>
                  </a:lnTo>
                  <a:lnTo>
                    <a:pt x="244221" y="366877"/>
                  </a:lnTo>
                  <a:lnTo>
                    <a:pt x="243941" y="366877"/>
                  </a:lnTo>
                  <a:lnTo>
                    <a:pt x="241503" y="365607"/>
                  </a:lnTo>
                  <a:lnTo>
                    <a:pt x="245821" y="366877"/>
                  </a:lnTo>
                  <a:lnTo>
                    <a:pt x="244424" y="365607"/>
                  </a:lnTo>
                  <a:lnTo>
                    <a:pt x="243014" y="364337"/>
                  </a:lnTo>
                  <a:lnTo>
                    <a:pt x="245795" y="364337"/>
                  </a:lnTo>
                  <a:lnTo>
                    <a:pt x="247726" y="365607"/>
                  </a:lnTo>
                  <a:lnTo>
                    <a:pt x="246608" y="364337"/>
                  </a:lnTo>
                  <a:lnTo>
                    <a:pt x="247700" y="363524"/>
                  </a:lnTo>
                  <a:lnTo>
                    <a:pt x="246265" y="363067"/>
                  </a:lnTo>
                  <a:lnTo>
                    <a:pt x="244208" y="363067"/>
                  </a:lnTo>
                  <a:lnTo>
                    <a:pt x="243624" y="360527"/>
                  </a:lnTo>
                  <a:lnTo>
                    <a:pt x="247167" y="363067"/>
                  </a:lnTo>
                  <a:lnTo>
                    <a:pt x="248323" y="363067"/>
                  </a:lnTo>
                  <a:lnTo>
                    <a:pt x="249224" y="363067"/>
                  </a:lnTo>
                  <a:lnTo>
                    <a:pt x="248564" y="360527"/>
                  </a:lnTo>
                  <a:lnTo>
                    <a:pt x="245351" y="359257"/>
                  </a:lnTo>
                  <a:lnTo>
                    <a:pt x="245719" y="357987"/>
                  </a:lnTo>
                  <a:lnTo>
                    <a:pt x="246011" y="357987"/>
                  </a:lnTo>
                  <a:lnTo>
                    <a:pt x="244690" y="356717"/>
                  </a:lnTo>
                  <a:lnTo>
                    <a:pt x="248132" y="355447"/>
                  </a:lnTo>
                  <a:lnTo>
                    <a:pt x="244754" y="352907"/>
                  </a:lnTo>
                  <a:lnTo>
                    <a:pt x="243789" y="352907"/>
                  </a:lnTo>
                  <a:lnTo>
                    <a:pt x="241871" y="351637"/>
                  </a:lnTo>
                  <a:lnTo>
                    <a:pt x="242531" y="351637"/>
                  </a:lnTo>
                  <a:lnTo>
                    <a:pt x="241820" y="350621"/>
                  </a:lnTo>
                  <a:lnTo>
                    <a:pt x="241820" y="351637"/>
                  </a:lnTo>
                  <a:lnTo>
                    <a:pt x="240639" y="351637"/>
                  </a:lnTo>
                  <a:lnTo>
                    <a:pt x="238480" y="350367"/>
                  </a:lnTo>
                  <a:lnTo>
                    <a:pt x="240830" y="350367"/>
                  </a:lnTo>
                  <a:lnTo>
                    <a:pt x="241820" y="351637"/>
                  </a:lnTo>
                  <a:lnTo>
                    <a:pt x="241820" y="350621"/>
                  </a:lnTo>
                  <a:lnTo>
                    <a:pt x="241642" y="350367"/>
                  </a:lnTo>
                  <a:lnTo>
                    <a:pt x="243713" y="350367"/>
                  </a:lnTo>
                  <a:lnTo>
                    <a:pt x="244436" y="350367"/>
                  </a:lnTo>
                  <a:lnTo>
                    <a:pt x="244246" y="350164"/>
                  </a:lnTo>
                  <a:lnTo>
                    <a:pt x="247142" y="349097"/>
                  </a:lnTo>
                  <a:lnTo>
                    <a:pt x="245402" y="350367"/>
                  </a:lnTo>
                  <a:lnTo>
                    <a:pt x="250952" y="351586"/>
                  </a:lnTo>
                  <a:lnTo>
                    <a:pt x="252463" y="350367"/>
                  </a:lnTo>
                  <a:lnTo>
                    <a:pt x="249758" y="349097"/>
                  </a:lnTo>
                  <a:lnTo>
                    <a:pt x="251345" y="347827"/>
                  </a:lnTo>
                  <a:lnTo>
                    <a:pt x="249542" y="346557"/>
                  </a:lnTo>
                  <a:lnTo>
                    <a:pt x="248450" y="346557"/>
                  </a:lnTo>
                  <a:lnTo>
                    <a:pt x="246722" y="345338"/>
                  </a:lnTo>
                  <a:lnTo>
                    <a:pt x="246722" y="347827"/>
                  </a:lnTo>
                  <a:lnTo>
                    <a:pt x="244106" y="350037"/>
                  </a:lnTo>
                  <a:lnTo>
                    <a:pt x="241935" y="347827"/>
                  </a:lnTo>
                  <a:lnTo>
                    <a:pt x="246722" y="347827"/>
                  </a:lnTo>
                  <a:lnTo>
                    <a:pt x="246722" y="345338"/>
                  </a:lnTo>
                  <a:lnTo>
                    <a:pt x="245770" y="344017"/>
                  </a:lnTo>
                  <a:lnTo>
                    <a:pt x="243992" y="341477"/>
                  </a:lnTo>
                  <a:lnTo>
                    <a:pt x="256019" y="345287"/>
                  </a:lnTo>
                  <a:lnTo>
                    <a:pt x="251955" y="341477"/>
                  </a:lnTo>
                  <a:lnTo>
                    <a:pt x="249758" y="341477"/>
                  </a:lnTo>
                  <a:lnTo>
                    <a:pt x="245427" y="340207"/>
                  </a:lnTo>
                  <a:lnTo>
                    <a:pt x="248094" y="338937"/>
                  </a:lnTo>
                  <a:lnTo>
                    <a:pt x="251891" y="340207"/>
                  </a:lnTo>
                  <a:lnTo>
                    <a:pt x="252310" y="338937"/>
                  </a:lnTo>
                  <a:lnTo>
                    <a:pt x="252730" y="337667"/>
                  </a:lnTo>
                  <a:lnTo>
                    <a:pt x="251091" y="337667"/>
                  </a:lnTo>
                  <a:lnTo>
                    <a:pt x="254482" y="336397"/>
                  </a:lnTo>
                  <a:lnTo>
                    <a:pt x="251053" y="336397"/>
                  </a:lnTo>
                  <a:lnTo>
                    <a:pt x="250545" y="337667"/>
                  </a:lnTo>
                  <a:lnTo>
                    <a:pt x="246494" y="337667"/>
                  </a:lnTo>
                  <a:lnTo>
                    <a:pt x="249605" y="336397"/>
                  </a:lnTo>
                  <a:lnTo>
                    <a:pt x="249072" y="336397"/>
                  </a:lnTo>
                  <a:lnTo>
                    <a:pt x="249288" y="335127"/>
                  </a:lnTo>
                  <a:lnTo>
                    <a:pt x="252831" y="335127"/>
                  </a:lnTo>
                  <a:lnTo>
                    <a:pt x="252742" y="332587"/>
                  </a:lnTo>
                  <a:lnTo>
                    <a:pt x="250748" y="330047"/>
                  </a:lnTo>
                  <a:lnTo>
                    <a:pt x="250621" y="327507"/>
                  </a:lnTo>
                  <a:lnTo>
                    <a:pt x="251637" y="327507"/>
                  </a:lnTo>
                  <a:lnTo>
                    <a:pt x="252641" y="328777"/>
                  </a:lnTo>
                  <a:lnTo>
                    <a:pt x="253834" y="327507"/>
                  </a:lnTo>
                  <a:lnTo>
                    <a:pt x="252717" y="324967"/>
                  </a:lnTo>
                  <a:lnTo>
                    <a:pt x="258318" y="318617"/>
                  </a:lnTo>
                  <a:lnTo>
                    <a:pt x="255473" y="317347"/>
                  </a:lnTo>
                  <a:lnTo>
                    <a:pt x="255549" y="316077"/>
                  </a:lnTo>
                  <a:lnTo>
                    <a:pt x="254444" y="316077"/>
                  </a:lnTo>
                  <a:lnTo>
                    <a:pt x="254330" y="314807"/>
                  </a:lnTo>
                  <a:lnTo>
                    <a:pt x="256044" y="314807"/>
                  </a:lnTo>
                  <a:lnTo>
                    <a:pt x="254914" y="313537"/>
                  </a:lnTo>
                  <a:lnTo>
                    <a:pt x="252552" y="308457"/>
                  </a:lnTo>
                  <a:lnTo>
                    <a:pt x="256146" y="307187"/>
                  </a:lnTo>
                  <a:lnTo>
                    <a:pt x="256984" y="307187"/>
                  </a:lnTo>
                  <a:lnTo>
                    <a:pt x="258470" y="305917"/>
                  </a:lnTo>
                  <a:lnTo>
                    <a:pt x="251053" y="304647"/>
                  </a:lnTo>
                  <a:lnTo>
                    <a:pt x="254127" y="303377"/>
                  </a:lnTo>
                  <a:lnTo>
                    <a:pt x="254622" y="303377"/>
                  </a:lnTo>
                  <a:lnTo>
                    <a:pt x="255244" y="302107"/>
                  </a:lnTo>
                  <a:lnTo>
                    <a:pt x="256476" y="299567"/>
                  </a:lnTo>
                  <a:lnTo>
                    <a:pt x="254469" y="295757"/>
                  </a:lnTo>
                  <a:lnTo>
                    <a:pt x="259295" y="293217"/>
                  </a:lnTo>
                  <a:lnTo>
                    <a:pt x="254952" y="291947"/>
                  </a:lnTo>
                  <a:lnTo>
                    <a:pt x="261632" y="289407"/>
                  </a:lnTo>
                  <a:lnTo>
                    <a:pt x="255536" y="288137"/>
                  </a:lnTo>
                  <a:lnTo>
                    <a:pt x="258800" y="286867"/>
                  </a:lnTo>
                  <a:lnTo>
                    <a:pt x="259829" y="288137"/>
                  </a:lnTo>
                  <a:lnTo>
                    <a:pt x="260616" y="286867"/>
                  </a:lnTo>
                  <a:lnTo>
                    <a:pt x="262178" y="284327"/>
                  </a:lnTo>
                  <a:lnTo>
                    <a:pt x="262547" y="284327"/>
                  </a:lnTo>
                  <a:lnTo>
                    <a:pt x="258470" y="283057"/>
                  </a:lnTo>
                  <a:lnTo>
                    <a:pt x="257937" y="281787"/>
                  </a:lnTo>
                  <a:lnTo>
                    <a:pt x="261150" y="281787"/>
                  </a:lnTo>
                  <a:lnTo>
                    <a:pt x="257937" y="280517"/>
                  </a:lnTo>
                  <a:lnTo>
                    <a:pt x="261835" y="280517"/>
                  </a:lnTo>
                  <a:lnTo>
                    <a:pt x="261112" y="279247"/>
                  </a:lnTo>
                  <a:lnTo>
                    <a:pt x="258660" y="279247"/>
                  </a:lnTo>
                  <a:lnTo>
                    <a:pt x="257365" y="277977"/>
                  </a:lnTo>
                  <a:lnTo>
                    <a:pt x="261277" y="276707"/>
                  </a:lnTo>
                  <a:lnTo>
                    <a:pt x="262928" y="276707"/>
                  </a:lnTo>
                  <a:lnTo>
                    <a:pt x="260565" y="272897"/>
                  </a:lnTo>
                  <a:lnTo>
                    <a:pt x="261454" y="272897"/>
                  </a:lnTo>
                  <a:lnTo>
                    <a:pt x="259905" y="271627"/>
                  </a:lnTo>
                  <a:lnTo>
                    <a:pt x="266458" y="274167"/>
                  </a:lnTo>
                  <a:lnTo>
                    <a:pt x="263601" y="271627"/>
                  </a:lnTo>
                  <a:lnTo>
                    <a:pt x="261023" y="271627"/>
                  </a:lnTo>
                  <a:lnTo>
                    <a:pt x="263017" y="270357"/>
                  </a:lnTo>
                  <a:lnTo>
                    <a:pt x="263144" y="269087"/>
                  </a:lnTo>
                  <a:lnTo>
                    <a:pt x="262394" y="267817"/>
                  </a:lnTo>
                  <a:lnTo>
                    <a:pt x="264591" y="267817"/>
                  </a:lnTo>
                  <a:lnTo>
                    <a:pt x="265315" y="265277"/>
                  </a:lnTo>
                  <a:lnTo>
                    <a:pt x="263829" y="261467"/>
                  </a:lnTo>
                  <a:lnTo>
                    <a:pt x="263931" y="260197"/>
                  </a:lnTo>
                  <a:lnTo>
                    <a:pt x="264020" y="258927"/>
                  </a:lnTo>
                  <a:lnTo>
                    <a:pt x="262928" y="260197"/>
                  </a:lnTo>
                  <a:lnTo>
                    <a:pt x="259092" y="260197"/>
                  </a:lnTo>
                  <a:lnTo>
                    <a:pt x="258762" y="258927"/>
                  </a:lnTo>
                  <a:lnTo>
                    <a:pt x="260858" y="258927"/>
                  </a:lnTo>
                  <a:lnTo>
                    <a:pt x="258343" y="257657"/>
                  </a:lnTo>
                  <a:lnTo>
                    <a:pt x="260121" y="257657"/>
                  </a:lnTo>
                  <a:lnTo>
                    <a:pt x="262255" y="257657"/>
                  </a:lnTo>
                  <a:lnTo>
                    <a:pt x="263321" y="258927"/>
                  </a:lnTo>
                  <a:lnTo>
                    <a:pt x="262763" y="257657"/>
                  </a:lnTo>
                  <a:lnTo>
                    <a:pt x="262216" y="256387"/>
                  </a:lnTo>
                  <a:lnTo>
                    <a:pt x="262953" y="256387"/>
                  </a:lnTo>
                  <a:lnTo>
                    <a:pt x="268579" y="255117"/>
                  </a:lnTo>
                  <a:lnTo>
                    <a:pt x="264947" y="253847"/>
                  </a:lnTo>
                  <a:lnTo>
                    <a:pt x="265963" y="253847"/>
                  </a:lnTo>
                  <a:lnTo>
                    <a:pt x="266128" y="251307"/>
                  </a:lnTo>
                  <a:lnTo>
                    <a:pt x="265099" y="250037"/>
                  </a:lnTo>
                  <a:lnTo>
                    <a:pt x="264947" y="247497"/>
                  </a:lnTo>
                  <a:lnTo>
                    <a:pt x="262001" y="247497"/>
                  </a:lnTo>
                  <a:lnTo>
                    <a:pt x="262674" y="246227"/>
                  </a:lnTo>
                  <a:lnTo>
                    <a:pt x="260286" y="244957"/>
                  </a:lnTo>
                  <a:lnTo>
                    <a:pt x="261226" y="243687"/>
                  </a:lnTo>
                  <a:lnTo>
                    <a:pt x="263550" y="242417"/>
                  </a:lnTo>
                  <a:lnTo>
                    <a:pt x="263296" y="239877"/>
                  </a:lnTo>
                  <a:lnTo>
                    <a:pt x="261861" y="238607"/>
                  </a:lnTo>
                  <a:lnTo>
                    <a:pt x="260807" y="239877"/>
                  </a:lnTo>
                  <a:lnTo>
                    <a:pt x="259067" y="238607"/>
                  </a:lnTo>
                  <a:lnTo>
                    <a:pt x="261747" y="238607"/>
                  </a:lnTo>
                  <a:lnTo>
                    <a:pt x="261505" y="236067"/>
                  </a:lnTo>
                  <a:lnTo>
                    <a:pt x="263423" y="237337"/>
                  </a:lnTo>
                  <a:lnTo>
                    <a:pt x="263004" y="234797"/>
                  </a:lnTo>
                  <a:lnTo>
                    <a:pt x="260731" y="230987"/>
                  </a:lnTo>
                  <a:lnTo>
                    <a:pt x="259638" y="230987"/>
                  </a:lnTo>
                  <a:lnTo>
                    <a:pt x="259156" y="232257"/>
                  </a:lnTo>
                  <a:lnTo>
                    <a:pt x="258241" y="230987"/>
                  </a:lnTo>
                  <a:lnTo>
                    <a:pt x="257810" y="230987"/>
                  </a:lnTo>
                  <a:lnTo>
                    <a:pt x="259359" y="229717"/>
                  </a:lnTo>
                  <a:lnTo>
                    <a:pt x="259626" y="229717"/>
                  </a:lnTo>
                  <a:lnTo>
                    <a:pt x="256997" y="227177"/>
                  </a:lnTo>
                  <a:lnTo>
                    <a:pt x="268706" y="222097"/>
                  </a:lnTo>
                  <a:close/>
                </a:path>
                <a:path w="269239" h="832484">
                  <a:moveTo>
                    <a:pt x="268909" y="205587"/>
                  </a:moveTo>
                  <a:lnTo>
                    <a:pt x="260337" y="200507"/>
                  </a:lnTo>
                  <a:lnTo>
                    <a:pt x="265023" y="197967"/>
                  </a:lnTo>
                  <a:lnTo>
                    <a:pt x="262940" y="197967"/>
                  </a:lnTo>
                  <a:lnTo>
                    <a:pt x="261289" y="197967"/>
                  </a:lnTo>
                  <a:lnTo>
                    <a:pt x="262496" y="197434"/>
                  </a:lnTo>
                  <a:lnTo>
                    <a:pt x="261886" y="196697"/>
                  </a:lnTo>
                  <a:lnTo>
                    <a:pt x="259092" y="191617"/>
                  </a:lnTo>
                  <a:lnTo>
                    <a:pt x="263423" y="183997"/>
                  </a:lnTo>
                  <a:lnTo>
                    <a:pt x="264490" y="177647"/>
                  </a:lnTo>
                  <a:lnTo>
                    <a:pt x="264769" y="175107"/>
                  </a:lnTo>
                  <a:lnTo>
                    <a:pt x="254774" y="177647"/>
                  </a:lnTo>
                  <a:lnTo>
                    <a:pt x="258800" y="173837"/>
                  </a:lnTo>
                  <a:lnTo>
                    <a:pt x="262343" y="175107"/>
                  </a:lnTo>
                  <a:lnTo>
                    <a:pt x="257581" y="171297"/>
                  </a:lnTo>
                  <a:lnTo>
                    <a:pt x="260426" y="166217"/>
                  </a:lnTo>
                  <a:lnTo>
                    <a:pt x="236131" y="166217"/>
                  </a:lnTo>
                  <a:lnTo>
                    <a:pt x="233540" y="166217"/>
                  </a:lnTo>
                  <a:lnTo>
                    <a:pt x="238607" y="167487"/>
                  </a:lnTo>
                  <a:lnTo>
                    <a:pt x="238366" y="168757"/>
                  </a:lnTo>
                  <a:lnTo>
                    <a:pt x="237769" y="168757"/>
                  </a:lnTo>
                  <a:lnTo>
                    <a:pt x="237363" y="170027"/>
                  </a:lnTo>
                  <a:lnTo>
                    <a:pt x="240969" y="170027"/>
                  </a:lnTo>
                  <a:lnTo>
                    <a:pt x="242430" y="172567"/>
                  </a:lnTo>
                  <a:lnTo>
                    <a:pt x="243624" y="173837"/>
                  </a:lnTo>
                  <a:lnTo>
                    <a:pt x="239496" y="173837"/>
                  </a:lnTo>
                  <a:lnTo>
                    <a:pt x="239979" y="175107"/>
                  </a:lnTo>
                  <a:lnTo>
                    <a:pt x="243763" y="173837"/>
                  </a:lnTo>
                  <a:lnTo>
                    <a:pt x="244741" y="175107"/>
                  </a:lnTo>
                  <a:lnTo>
                    <a:pt x="243370" y="175107"/>
                  </a:lnTo>
                  <a:lnTo>
                    <a:pt x="242252" y="176377"/>
                  </a:lnTo>
                  <a:lnTo>
                    <a:pt x="239433" y="177634"/>
                  </a:lnTo>
                  <a:lnTo>
                    <a:pt x="238899" y="178917"/>
                  </a:lnTo>
                  <a:lnTo>
                    <a:pt x="237274" y="178917"/>
                  </a:lnTo>
                  <a:lnTo>
                    <a:pt x="238125" y="180187"/>
                  </a:lnTo>
                  <a:lnTo>
                    <a:pt x="242150" y="180187"/>
                  </a:lnTo>
                  <a:lnTo>
                    <a:pt x="242100" y="182727"/>
                  </a:lnTo>
                  <a:lnTo>
                    <a:pt x="247484" y="182727"/>
                  </a:lnTo>
                  <a:lnTo>
                    <a:pt x="241122" y="183997"/>
                  </a:lnTo>
                  <a:lnTo>
                    <a:pt x="244271" y="183997"/>
                  </a:lnTo>
                  <a:lnTo>
                    <a:pt x="240182" y="185267"/>
                  </a:lnTo>
                  <a:lnTo>
                    <a:pt x="241261" y="186537"/>
                  </a:lnTo>
                  <a:lnTo>
                    <a:pt x="244449" y="187807"/>
                  </a:lnTo>
                  <a:lnTo>
                    <a:pt x="245351" y="189077"/>
                  </a:lnTo>
                  <a:lnTo>
                    <a:pt x="243687" y="189077"/>
                  </a:lnTo>
                  <a:lnTo>
                    <a:pt x="245402" y="190347"/>
                  </a:lnTo>
                  <a:lnTo>
                    <a:pt x="245491" y="191617"/>
                  </a:lnTo>
                  <a:lnTo>
                    <a:pt x="237477" y="192887"/>
                  </a:lnTo>
                  <a:lnTo>
                    <a:pt x="243903" y="196697"/>
                  </a:lnTo>
                  <a:lnTo>
                    <a:pt x="243840" y="205587"/>
                  </a:lnTo>
                  <a:lnTo>
                    <a:pt x="239725" y="207340"/>
                  </a:lnTo>
                  <a:lnTo>
                    <a:pt x="243840" y="205587"/>
                  </a:lnTo>
                  <a:lnTo>
                    <a:pt x="243840" y="196723"/>
                  </a:lnTo>
                  <a:lnTo>
                    <a:pt x="237807" y="197967"/>
                  </a:lnTo>
                  <a:lnTo>
                    <a:pt x="241096" y="200507"/>
                  </a:lnTo>
                  <a:lnTo>
                    <a:pt x="237083" y="204317"/>
                  </a:lnTo>
                  <a:lnTo>
                    <a:pt x="237655" y="208127"/>
                  </a:lnTo>
                  <a:lnTo>
                    <a:pt x="239318" y="207454"/>
                  </a:lnTo>
                  <a:lnTo>
                    <a:pt x="239166" y="207581"/>
                  </a:lnTo>
                  <a:lnTo>
                    <a:pt x="237883" y="208127"/>
                  </a:lnTo>
                  <a:lnTo>
                    <a:pt x="238556" y="208127"/>
                  </a:lnTo>
                  <a:lnTo>
                    <a:pt x="237883" y="208749"/>
                  </a:lnTo>
                  <a:lnTo>
                    <a:pt x="239141" y="208127"/>
                  </a:lnTo>
                  <a:lnTo>
                    <a:pt x="240652" y="208127"/>
                  </a:lnTo>
                  <a:lnTo>
                    <a:pt x="241338" y="210388"/>
                  </a:lnTo>
                  <a:lnTo>
                    <a:pt x="243865" y="208749"/>
                  </a:lnTo>
                  <a:lnTo>
                    <a:pt x="244182" y="208546"/>
                  </a:lnTo>
                  <a:lnTo>
                    <a:pt x="243039" y="208749"/>
                  </a:lnTo>
                  <a:lnTo>
                    <a:pt x="241566" y="208127"/>
                  </a:lnTo>
                  <a:lnTo>
                    <a:pt x="244271" y="208127"/>
                  </a:lnTo>
                  <a:lnTo>
                    <a:pt x="244716" y="209397"/>
                  </a:lnTo>
                  <a:lnTo>
                    <a:pt x="244208" y="209397"/>
                  </a:lnTo>
                  <a:lnTo>
                    <a:pt x="240512" y="211937"/>
                  </a:lnTo>
                  <a:lnTo>
                    <a:pt x="238658" y="211937"/>
                  </a:lnTo>
                  <a:lnTo>
                    <a:pt x="239064" y="210667"/>
                  </a:lnTo>
                  <a:lnTo>
                    <a:pt x="237629" y="210667"/>
                  </a:lnTo>
                  <a:lnTo>
                    <a:pt x="237210" y="213207"/>
                  </a:lnTo>
                  <a:lnTo>
                    <a:pt x="234950" y="211937"/>
                  </a:lnTo>
                  <a:lnTo>
                    <a:pt x="233299" y="213207"/>
                  </a:lnTo>
                  <a:lnTo>
                    <a:pt x="236601" y="213207"/>
                  </a:lnTo>
                  <a:lnTo>
                    <a:pt x="235775" y="214477"/>
                  </a:lnTo>
                  <a:lnTo>
                    <a:pt x="238658" y="213207"/>
                  </a:lnTo>
                  <a:lnTo>
                    <a:pt x="242189" y="215747"/>
                  </a:lnTo>
                  <a:lnTo>
                    <a:pt x="233400" y="215747"/>
                  </a:lnTo>
                  <a:lnTo>
                    <a:pt x="235140" y="217017"/>
                  </a:lnTo>
                  <a:lnTo>
                    <a:pt x="261162" y="217017"/>
                  </a:lnTo>
                  <a:lnTo>
                    <a:pt x="260146" y="215747"/>
                  </a:lnTo>
                  <a:lnTo>
                    <a:pt x="260565" y="214477"/>
                  </a:lnTo>
                  <a:lnTo>
                    <a:pt x="262229" y="217017"/>
                  </a:lnTo>
                  <a:lnTo>
                    <a:pt x="263829" y="215747"/>
                  </a:lnTo>
                  <a:lnTo>
                    <a:pt x="261518" y="214477"/>
                  </a:lnTo>
                  <a:lnTo>
                    <a:pt x="259219" y="213207"/>
                  </a:lnTo>
                  <a:lnTo>
                    <a:pt x="261734" y="211937"/>
                  </a:lnTo>
                  <a:lnTo>
                    <a:pt x="264248" y="210667"/>
                  </a:lnTo>
                  <a:lnTo>
                    <a:pt x="261137" y="208127"/>
                  </a:lnTo>
                  <a:lnTo>
                    <a:pt x="268909" y="2055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080468" y="6977386"/>
              <a:ext cx="62865" cy="267970"/>
            </a:xfrm>
            <a:custGeom>
              <a:avLst/>
              <a:gdLst/>
              <a:ahLst/>
              <a:cxnLst/>
              <a:rect l="l" t="t" r="r" b="b"/>
              <a:pathLst>
                <a:path w="62864" h="267970">
                  <a:moveTo>
                    <a:pt x="2501" y="23761"/>
                  </a:moveTo>
                  <a:lnTo>
                    <a:pt x="2070" y="23291"/>
                  </a:lnTo>
                  <a:lnTo>
                    <a:pt x="0" y="26898"/>
                  </a:lnTo>
                  <a:lnTo>
                    <a:pt x="2501" y="23761"/>
                  </a:lnTo>
                  <a:close/>
                </a:path>
                <a:path w="62864" h="267970">
                  <a:moveTo>
                    <a:pt x="4318" y="22440"/>
                  </a:moveTo>
                  <a:lnTo>
                    <a:pt x="4127" y="21717"/>
                  </a:lnTo>
                  <a:lnTo>
                    <a:pt x="2501" y="23761"/>
                  </a:lnTo>
                  <a:lnTo>
                    <a:pt x="2667" y="23926"/>
                  </a:lnTo>
                  <a:lnTo>
                    <a:pt x="4318" y="22440"/>
                  </a:lnTo>
                  <a:close/>
                </a:path>
                <a:path w="62864" h="267970">
                  <a:moveTo>
                    <a:pt x="4762" y="24130"/>
                  </a:moveTo>
                  <a:lnTo>
                    <a:pt x="4737" y="22059"/>
                  </a:lnTo>
                  <a:lnTo>
                    <a:pt x="4318" y="22440"/>
                  </a:lnTo>
                  <a:lnTo>
                    <a:pt x="4762" y="24130"/>
                  </a:lnTo>
                  <a:close/>
                </a:path>
                <a:path w="62864" h="267970">
                  <a:moveTo>
                    <a:pt x="5702" y="30048"/>
                  </a:moveTo>
                  <a:lnTo>
                    <a:pt x="4800" y="29375"/>
                  </a:lnTo>
                  <a:lnTo>
                    <a:pt x="4203" y="30772"/>
                  </a:lnTo>
                  <a:lnTo>
                    <a:pt x="3606" y="30988"/>
                  </a:lnTo>
                  <a:lnTo>
                    <a:pt x="5105" y="31153"/>
                  </a:lnTo>
                  <a:lnTo>
                    <a:pt x="5702" y="30048"/>
                  </a:lnTo>
                  <a:close/>
                </a:path>
                <a:path w="62864" h="267970">
                  <a:moveTo>
                    <a:pt x="7696" y="482"/>
                  </a:moveTo>
                  <a:lnTo>
                    <a:pt x="7594" y="279"/>
                  </a:lnTo>
                  <a:lnTo>
                    <a:pt x="7543" y="0"/>
                  </a:lnTo>
                  <a:lnTo>
                    <a:pt x="6731" y="266"/>
                  </a:lnTo>
                  <a:lnTo>
                    <a:pt x="7696" y="482"/>
                  </a:lnTo>
                  <a:close/>
                </a:path>
                <a:path w="62864" h="267970">
                  <a:moveTo>
                    <a:pt x="8140" y="584"/>
                  </a:moveTo>
                  <a:lnTo>
                    <a:pt x="7696" y="482"/>
                  </a:lnTo>
                  <a:lnTo>
                    <a:pt x="7835" y="698"/>
                  </a:lnTo>
                  <a:lnTo>
                    <a:pt x="8140" y="584"/>
                  </a:lnTo>
                  <a:close/>
                </a:path>
                <a:path w="62864" h="267970">
                  <a:moveTo>
                    <a:pt x="8585" y="685"/>
                  </a:moveTo>
                  <a:lnTo>
                    <a:pt x="8572" y="381"/>
                  </a:lnTo>
                  <a:lnTo>
                    <a:pt x="8394" y="469"/>
                  </a:lnTo>
                  <a:lnTo>
                    <a:pt x="8242" y="533"/>
                  </a:lnTo>
                  <a:lnTo>
                    <a:pt x="8585" y="685"/>
                  </a:lnTo>
                  <a:close/>
                </a:path>
                <a:path w="62864" h="267970">
                  <a:moveTo>
                    <a:pt x="11912" y="7543"/>
                  </a:moveTo>
                  <a:lnTo>
                    <a:pt x="11671" y="7607"/>
                  </a:lnTo>
                  <a:lnTo>
                    <a:pt x="11366" y="7734"/>
                  </a:lnTo>
                  <a:lnTo>
                    <a:pt x="10909" y="7962"/>
                  </a:lnTo>
                  <a:lnTo>
                    <a:pt x="11912" y="7543"/>
                  </a:lnTo>
                  <a:close/>
                </a:path>
                <a:path w="62864" h="267970">
                  <a:moveTo>
                    <a:pt x="12865" y="7289"/>
                  </a:moveTo>
                  <a:lnTo>
                    <a:pt x="12674" y="7213"/>
                  </a:lnTo>
                  <a:lnTo>
                    <a:pt x="11912" y="7543"/>
                  </a:lnTo>
                  <a:lnTo>
                    <a:pt x="12865" y="7289"/>
                  </a:lnTo>
                  <a:close/>
                </a:path>
                <a:path w="62864" h="267970">
                  <a:moveTo>
                    <a:pt x="13474" y="7124"/>
                  </a:moveTo>
                  <a:lnTo>
                    <a:pt x="12865" y="7289"/>
                  </a:lnTo>
                  <a:lnTo>
                    <a:pt x="13195" y="7404"/>
                  </a:lnTo>
                  <a:lnTo>
                    <a:pt x="13474" y="7124"/>
                  </a:lnTo>
                  <a:close/>
                </a:path>
                <a:path w="62864" h="267970">
                  <a:moveTo>
                    <a:pt x="13639" y="7569"/>
                  </a:moveTo>
                  <a:lnTo>
                    <a:pt x="13195" y="7404"/>
                  </a:lnTo>
                  <a:lnTo>
                    <a:pt x="10414" y="10210"/>
                  </a:lnTo>
                  <a:lnTo>
                    <a:pt x="12255" y="9829"/>
                  </a:lnTo>
                  <a:lnTo>
                    <a:pt x="12204" y="9232"/>
                  </a:lnTo>
                  <a:lnTo>
                    <a:pt x="13639" y="7569"/>
                  </a:lnTo>
                  <a:close/>
                </a:path>
                <a:path w="62864" h="267970">
                  <a:moveTo>
                    <a:pt x="17729" y="23520"/>
                  </a:moveTo>
                  <a:lnTo>
                    <a:pt x="17386" y="23634"/>
                  </a:lnTo>
                  <a:lnTo>
                    <a:pt x="17729" y="23520"/>
                  </a:lnTo>
                  <a:close/>
                </a:path>
                <a:path w="62864" h="267970">
                  <a:moveTo>
                    <a:pt x="20154" y="27559"/>
                  </a:moveTo>
                  <a:lnTo>
                    <a:pt x="19812" y="28219"/>
                  </a:lnTo>
                  <a:lnTo>
                    <a:pt x="19697" y="28638"/>
                  </a:lnTo>
                  <a:lnTo>
                    <a:pt x="19646" y="28943"/>
                  </a:lnTo>
                  <a:lnTo>
                    <a:pt x="20154" y="27559"/>
                  </a:lnTo>
                  <a:close/>
                </a:path>
                <a:path w="62864" h="267970">
                  <a:moveTo>
                    <a:pt x="20218" y="68770"/>
                  </a:moveTo>
                  <a:lnTo>
                    <a:pt x="19253" y="69088"/>
                  </a:lnTo>
                  <a:lnTo>
                    <a:pt x="19850" y="69672"/>
                  </a:lnTo>
                  <a:lnTo>
                    <a:pt x="20218" y="68770"/>
                  </a:lnTo>
                  <a:close/>
                </a:path>
                <a:path w="62864" h="267970">
                  <a:moveTo>
                    <a:pt x="21805" y="68249"/>
                  </a:moveTo>
                  <a:lnTo>
                    <a:pt x="20231" y="68732"/>
                  </a:lnTo>
                  <a:lnTo>
                    <a:pt x="21805" y="68249"/>
                  </a:lnTo>
                  <a:close/>
                </a:path>
                <a:path w="62864" h="267970">
                  <a:moveTo>
                    <a:pt x="21869" y="82511"/>
                  </a:moveTo>
                  <a:lnTo>
                    <a:pt x="21005" y="81826"/>
                  </a:lnTo>
                  <a:lnTo>
                    <a:pt x="20535" y="81635"/>
                  </a:lnTo>
                  <a:lnTo>
                    <a:pt x="21869" y="82511"/>
                  </a:lnTo>
                  <a:close/>
                </a:path>
                <a:path w="62864" h="267970">
                  <a:moveTo>
                    <a:pt x="22745" y="35369"/>
                  </a:moveTo>
                  <a:lnTo>
                    <a:pt x="22580" y="35458"/>
                  </a:lnTo>
                  <a:lnTo>
                    <a:pt x="22364" y="35648"/>
                  </a:lnTo>
                  <a:lnTo>
                    <a:pt x="22148" y="35877"/>
                  </a:lnTo>
                  <a:lnTo>
                    <a:pt x="22364" y="35737"/>
                  </a:lnTo>
                  <a:lnTo>
                    <a:pt x="22606" y="35572"/>
                  </a:lnTo>
                  <a:lnTo>
                    <a:pt x="22745" y="35369"/>
                  </a:lnTo>
                  <a:close/>
                </a:path>
                <a:path w="62864" h="267970">
                  <a:moveTo>
                    <a:pt x="38811" y="69900"/>
                  </a:moveTo>
                  <a:lnTo>
                    <a:pt x="36372" y="70370"/>
                  </a:lnTo>
                  <a:lnTo>
                    <a:pt x="37490" y="71170"/>
                  </a:lnTo>
                  <a:lnTo>
                    <a:pt x="38811" y="69900"/>
                  </a:lnTo>
                  <a:close/>
                </a:path>
                <a:path w="62864" h="267970">
                  <a:moveTo>
                    <a:pt x="40373" y="82854"/>
                  </a:moveTo>
                  <a:lnTo>
                    <a:pt x="40322" y="82486"/>
                  </a:lnTo>
                  <a:lnTo>
                    <a:pt x="38735" y="82981"/>
                  </a:lnTo>
                  <a:lnTo>
                    <a:pt x="39319" y="83083"/>
                  </a:lnTo>
                  <a:lnTo>
                    <a:pt x="39903" y="83197"/>
                  </a:lnTo>
                  <a:lnTo>
                    <a:pt x="40297" y="83375"/>
                  </a:lnTo>
                  <a:lnTo>
                    <a:pt x="40373" y="82854"/>
                  </a:lnTo>
                  <a:close/>
                </a:path>
                <a:path w="62864" h="267970">
                  <a:moveTo>
                    <a:pt x="41021" y="83959"/>
                  </a:moveTo>
                  <a:lnTo>
                    <a:pt x="40805" y="83604"/>
                  </a:lnTo>
                  <a:lnTo>
                    <a:pt x="40309" y="83375"/>
                  </a:lnTo>
                  <a:lnTo>
                    <a:pt x="40233" y="83807"/>
                  </a:lnTo>
                  <a:lnTo>
                    <a:pt x="40068" y="84340"/>
                  </a:lnTo>
                  <a:lnTo>
                    <a:pt x="40601" y="84582"/>
                  </a:lnTo>
                  <a:lnTo>
                    <a:pt x="41021" y="83959"/>
                  </a:lnTo>
                  <a:close/>
                </a:path>
                <a:path w="62864" h="267970">
                  <a:moveTo>
                    <a:pt x="42202" y="147535"/>
                  </a:moveTo>
                  <a:lnTo>
                    <a:pt x="41516" y="147129"/>
                  </a:lnTo>
                  <a:lnTo>
                    <a:pt x="37858" y="147675"/>
                  </a:lnTo>
                  <a:lnTo>
                    <a:pt x="39001" y="148336"/>
                  </a:lnTo>
                  <a:lnTo>
                    <a:pt x="42202" y="147535"/>
                  </a:lnTo>
                  <a:close/>
                </a:path>
                <a:path w="62864" h="267970">
                  <a:moveTo>
                    <a:pt x="42773" y="266915"/>
                  </a:moveTo>
                  <a:lnTo>
                    <a:pt x="41732" y="266242"/>
                  </a:lnTo>
                  <a:lnTo>
                    <a:pt x="42545" y="267436"/>
                  </a:lnTo>
                  <a:lnTo>
                    <a:pt x="42773" y="266915"/>
                  </a:lnTo>
                  <a:close/>
                </a:path>
                <a:path w="62864" h="267970">
                  <a:moveTo>
                    <a:pt x="47104" y="177749"/>
                  </a:moveTo>
                  <a:lnTo>
                    <a:pt x="46634" y="177457"/>
                  </a:lnTo>
                  <a:lnTo>
                    <a:pt x="45034" y="177965"/>
                  </a:lnTo>
                  <a:lnTo>
                    <a:pt x="44056" y="178917"/>
                  </a:lnTo>
                  <a:lnTo>
                    <a:pt x="45720" y="179260"/>
                  </a:lnTo>
                  <a:lnTo>
                    <a:pt x="45885" y="178562"/>
                  </a:lnTo>
                  <a:lnTo>
                    <a:pt x="47104" y="177749"/>
                  </a:lnTo>
                  <a:close/>
                </a:path>
                <a:path w="62864" h="267970">
                  <a:moveTo>
                    <a:pt x="53606" y="107353"/>
                  </a:moveTo>
                  <a:lnTo>
                    <a:pt x="53301" y="107061"/>
                  </a:lnTo>
                  <a:lnTo>
                    <a:pt x="52743" y="106807"/>
                  </a:lnTo>
                  <a:lnTo>
                    <a:pt x="52844" y="106946"/>
                  </a:lnTo>
                  <a:lnTo>
                    <a:pt x="53606" y="107353"/>
                  </a:lnTo>
                  <a:close/>
                </a:path>
                <a:path w="62864" h="267970">
                  <a:moveTo>
                    <a:pt x="62852" y="135521"/>
                  </a:moveTo>
                  <a:lnTo>
                    <a:pt x="62852" y="135712"/>
                  </a:lnTo>
                  <a:lnTo>
                    <a:pt x="62852" y="1355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3411791" y="3761047"/>
              <a:ext cx="920750" cy="421005"/>
            </a:xfrm>
            <a:custGeom>
              <a:avLst/>
              <a:gdLst/>
              <a:ahLst/>
              <a:cxnLst/>
              <a:rect l="l" t="t" r="r" b="b"/>
              <a:pathLst>
                <a:path w="920750" h="421004">
                  <a:moveTo>
                    <a:pt x="2959" y="129908"/>
                  </a:moveTo>
                  <a:lnTo>
                    <a:pt x="2654" y="129730"/>
                  </a:lnTo>
                  <a:lnTo>
                    <a:pt x="2425" y="129667"/>
                  </a:lnTo>
                  <a:lnTo>
                    <a:pt x="2451" y="129971"/>
                  </a:lnTo>
                  <a:lnTo>
                    <a:pt x="2654" y="129971"/>
                  </a:lnTo>
                  <a:lnTo>
                    <a:pt x="2959" y="129908"/>
                  </a:lnTo>
                  <a:close/>
                </a:path>
                <a:path w="920750" h="421004">
                  <a:moveTo>
                    <a:pt x="3822" y="115798"/>
                  </a:moveTo>
                  <a:lnTo>
                    <a:pt x="2273" y="113360"/>
                  </a:lnTo>
                  <a:lnTo>
                    <a:pt x="2908" y="114642"/>
                  </a:lnTo>
                  <a:lnTo>
                    <a:pt x="3733" y="115900"/>
                  </a:lnTo>
                  <a:close/>
                </a:path>
                <a:path w="920750" h="421004">
                  <a:moveTo>
                    <a:pt x="4356" y="108000"/>
                  </a:moveTo>
                  <a:lnTo>
                    <a:pt x="3937" y="108280"/>
                  </a:lnTo>
                  <a:lnTo>
                    <a:pt x="1892" y="105740"/>
                  </a:lnTo>
                  <a:lnTo>
                    <a:pt x="1028" y="108280"/>
                  </a:lnTo>
                  <a:lnTo>
                    <a:pt x="3327" y="110820"/>
                  </a:lnTo>
                  <a:lnTo>
                    <a:pt x="4254" y="108280"/>
                  </a:lnTo>
                  <a:lnTo>
                    <a:pt x="4356" y="108000"/>
                  </a:lnTo>
                  <a:close/>
                </a:path>
                <a:path w="920750" h="421004">
                  <a:moveTo>
                    <a:pt x="8509" y="161620"/>
                  </a:moveTo>
                  <a:lnTo>
                    <a:pt x="8343" y="161620"/>
                  </a:lnTo>
                  <a:lnTo>
                    <a:pt x="8509" y="161785"/>
                  </a:lnTo>
                  <a:lnTo>
                    <a:pt x="8509" y="161620"/>
                  </a:lnTo>
                  <a:close/>
                </a:path>
                <a:path w="920750" h="421004">
                  <a:moveTo>
                    <a:pt x="12395" y="197040"/>
                  </a:moveTo>
                  <a:lnTo>
                    <a:pt x="9766" y="193370"/>
                  </a:lnTo>
                  <a:lnTo>
                    <a:pt x="10744" y="198450"/>
                  </a:lnTo>
                  <a:lnTo>
                    <a:pt x="12369" y="197180"/>
                  </a:lnTo>
                  <a:lnTo>
                    <a:pt x="12395" y="197040"/>
                  </a:lnTo>
                  <a:close/>
                </a:path>
                <a:path w="920750" h="421004">
                  <a:moveTo>
                    <a:pt x="16446" y="86461"/>
                  </a:moveTo>
                  <a:lnTo>
                    <a:pt x="14617" y="85750"/>
                  </a:lnTo>
                  <a:lnTo>
                    <a:pt x="14808" y="86347"/>
                  </a:lnTo>
                  <a:lnTo>
                    <a:pt x="15354" y="86410"/>
                  </a:lnTo>
                  <a:lnTo>
                    <a:pt x="15900" y="86474"/>
                  </a:lnTo>
                  <a:lnTo>
                    <a:pt x="16446" y="86461"/>
                  </a:lnTo>
                  <a:close/>
                </a:path>
                <a:path w="920750" h="421004">
                  <a:moveTo>
                    <a:pt x="25552" y="83972"/>
                  </a:moveTo>
                  <a:lnTo>
                    <a:pt x="25222" y="83845"/>
                  </a:lnTo>
                  <a:lnTo>
                    <a:pt x="25006" y="83845"/>
                  </a:lnTo>
                  <a:lnTo>
                    <a:pt x="25044" y="84099"/>
                  </a:lnTo>
                  <a:lnTo>
                    <a:pt x="25260" y="84074"/>
                  </a:lnTo>
                  <a:lnTo>
                    <a:pt x="25552" y="83972"/>
                  </a:lnTo>
                  <a:close/>
                </a:path>
                <a:path w="920750" h="421004">
                  <a:moveTo>
                    <a:pt x="25781" y="224650"/>
                  </a:moveTo>
                  <a:lnTo>
                    <a:pt x="25184" y="225120"/>
                  </a:lnTo>
                  <a:lnTo>
                    <a:pt x="25704" y="225120"/>
                  </a:lnTo>
                  <a:lnTo>
                    <a:pt x="25781" y="224650"/>
                  </a:lnTo>
                  <a:close/>
                </a:path>
                <a:path w="920750" h="421004">
                  <a:moveTo>
                    <a:pt x="28841" y="230378"/>
                  </a:moveTo>
                  <a:lnTo>
                    <a:pt x="28638" y="230200"/>
                  </a:lnTo>
                  <a:lnTo>
                    <a:pt x="28244" y="229577"/>
                  </a:lnTo>
                  <a:lnTo>
                    <a:pt x="28028" y="231470"/>
                  </a:lnTo>
                  <a:lnTo>
                    <a:pt x="28841" y="230378"/>
                  </a:lnTo>
                  <a:close/>
                </a:path>
                <a:path w="920750" h="421004">
                  <a:moveTo>
                    <a:pt x="34074" y="44069"/>
                  </a:moveTo>
                  <a:lnTo>
                    <a:pt x="32181" y="43688"/>
                  </a:lnTo>
                  <a:lnTo>
                    <a:pt x="32397" y="44170"/>
                  </a:lnTo>
                  <a:lnTo>
                    <a:pt x="32969" y="44157"/>
                  </a:lnTo>
                  <a:lnTo>
                    <a:pt x="33528" y="44145"/>
                  </a:lnTo>
                  <a:lnTo>
                    <a:pt x="34074" y="44069"/>
                  </a:lnTo>
                  <a:close/>
                </a:path>
                <a:path w="920750" h="421004">
                  <a:moveTo>
                    <a:pt x="34302" y="199720"/>
                  </a:moveTo>
                  <a:lnTo>
                    <a:pt x="33705" y="195910"/>
                  </a:lnTo>
                  <a:lnTo>
                    <a:pt x="33299" y="193370"/>
                  </a:lnTo>
                  <a:lnTo>
                    <a:pt x="33108" y="192100"/>
                  </a:lnTo>
                  <a:lnTo>
                    <a:pt x="30391" y="181940"/>
                  </a:lnTo>
                  <a:lnTo>
                    <a:pt x="29718" y="179400"/>
                  </a:lnTo>
                  <a:lnTo>
                    <a:pt x="27025" y="166700"/>
                  </a:lnTo>
                  <a:lnTo>
                    <a:pt x="27063" y="162890"/>
                  </a:lnTo>
                  <a:lnTo>
                    <a:pt x="27152" y="154000"/>
                  </a:lnTo>
                  <a:lnTo>
                    <a:pt x="27571" y="150190"/>
                  </a:lnTo>
                  <a:lnTo>
                    <a:pt x="25057" y="148920"/>
                  </a:lnTo>
                  <a:lnTo>
                    <a:pt x="22783" y="146380"/>
                  </a:lnTo>
                  <a:lnTo>
                    <a:pt x="25781" y="145110"/>
                  </a:lnTo>
                  <a:lnTo>
                    <a:pt x="21577" y="141300"/>
                  </a:lnTo>
                  <a:lnTo>
                    <a:pt x="21120" y="137490"/>
                  </a:lnTo>
                  <a:lnTo>
                    <a:pt x="20980" y="136220"/>
                  </a:lnTo>
                  <a:lnTo>
                    <a:pt x="22682" y="131140"/>
                  </a:lnTo>
                  <a:lnTo>
                    <a:pt x="23990" y="126060"/>
                  </a:lnTo>
                  <a:lnTo>
                    <a:pt x="22618" y="122250"/>
                  </a:lnTo>
                  <a:lnTo>
                    <a:pt x="22161" y="120980"/>
                  </a:lnTo>
                  <a:lnTo>
                    <a:pt x="20142" y="122250"/>
                  </a:lnTo>
                  <a:lnTo>
                    <a:pt x="20193" y="118440"/>
                  </a:lnTo>
                  <a:lnTo>
                    <a:pt x="18135" y="112090"/>
                  </a:lnTo>
                  <a:lnTo>
                    <a:pt x="20231" y="112090"/>
                  </a:lnTo>
                  <a:lnTo>
                    <a:pt x="18376" y="110820"/>
                  </a:lnTo>
                  <a:lnTo>
                    <a:pt x="19392" y="109550"/>
                  </a:lnTo>
                  <a:lnTo>
                    <a:pt x="21056" y="109550"/>
                  </a:lnTo>
                  <a:lnTo>
                    <a:pt x="19418" y="105740"/>
                  </a:lnTo>
                  <a:lnTo>
                    <a:pt x="17780" y="101930"/>
                  </a:lnTo>
                  <a:lnTo>
                    <a:pt x="18542" y="98120"/>
                  </a:lnTo>
                  <a:lnTo>
                    <a:pt x="18796" y="96850"/>
                  </a:lnTo>
                  <a:lnTo>
                    <a:pt x="24345" y="103200"/>
                  </a:lnTo>
                  <a:lnTo>
                    <a:pt x="24422" y="96850"/>
                  </a:lnTo>
                  <a:lnTo>
                    <a:pt x="24333" y="93865"/>
                  </a:lnTo>
                  <a:lnTo>
                    <a:pt x="23736" y="91770"/>
                  </a:lnTo>
                  <a:lnTo>
                    <a:pt x="22860" y="90500"/>
                  </a:lnTo>
                  <a:lnTo>
                    <a:pt x="19392" y="85420"/>
                  </a:lnTo>
                  <a:lnTo>
                    <a:pt x="18338" y="86690"/>
                  </a:lnTo>
                  <a:lnTo>
                    <a:pt x="18275" y="87960"/>
                  </a:lnTo>
                  <a:lnTo>
                    <a:pt x="17386" y="89230"/>
                  </a:lnTo>
                  <a:lnTo>
                    <a:pt x="15735" y="90500"/>
                  </a:lnTo>
                  <a:lnTo>
                    <a:pt x="14795" y="86690"/>
                  </a:lnTo>
                  <a:lnTo>
                    <a:pt x="9906" y="86690"/>
                  </a:lnTo>
                  <a:lnTo>
                    <a:pt x="4864" y="84150"/>
                  </a:lnTo>
                  <a:lnTo>
                    <a:pt x="1625" y="91770"/>
                  </a:lnTo>
                  <a:lnTo>
                    <a:pt x="4737" y="96850"/>
                  </a:lnTo>
                  <a:lnTo>
                    <a:pt x="2425" y="98120"/>
                  </a:lnTo>
                  <a:lnTo>
                    <a:pt x="2159" y="94310"/>
                  </a:lnTo>
                  <a:lnTo>
                    <a:pt x="0" y="96850"/>
                  </a:lnTo>
                  <a:lnTo>
                    <a:pt x="2006" y="98120"/>
                  </a:lnTo>
                  <a:lnTo>
                    <a:pt x="3403" y="100660"/>
                  </a:lnTo>
                  <a:lnTo>
                    <a:pt x="2159" y="100660"/>
                  </a:lnTo>
                  <a:lnTo>
                    <a:pt x="1295" y="101930"/>
                  </a:lnTo>
                  <a:lnTo>
                    <a:pt x="863" y="101930"/>
                  </a:lnTo>
                  <a:lnTo>
                    <a:pt x="5016" y="106197"/>
                  </a:lnTo>
                  <a:lnTo>
                    <a:pt x="5181" y="105740"/>
                  </a:lnTo>
                  <a:lnTo>
                    <a:pt x="5664" y="106883"/>
                  </a:lnTo>
                  <a:lnTo>
                    <a:pt x="5016" y="106197"/>
                  </a:lnTo>
                  <a:lnTo>
                    <a:pt x="4356" y="108000"/>
                  </a:lnTo>
                  <a:lnTo>
                    <a:pt x="5740" y="107048"/>
                  </a:lnTo>
                  <a:lnTo>
                    <a:pt x="6819" y="109550"/>
                  </a:lnTo>
                  <a:lnTo>
                    <a:pt x="4749" y="112090"/>
                  </a:lnTo>
                  <a:lnTo>
                    <a:pt x="2908" y="112090"/>
                  </a:lnTo>
                  <a:lnTo>
                    <a:pt x="4953" y="114630"/>
                  </a:lnTo>
                  <a:lnTo>
                    <a:pt x="3822" y="115798"/>
                  </a:lnTo>
                  <a:lnTo>
                    <a:pt x="3365" y="120980"/>
                  </a:lnTo>
                  <a:lnTo>
                    <a:pt x="6096" y="122250"/>
                  </a:lnTo>
                  <a:lnTo>
                    <a:pt x="3594" y="124790"/>
                  </a:lnTo>
                  <a:lnTo>
                    <a:pt x="7581" y="129870"/>
                  </a:lnTo>
                  <a:lnTo>
                    <a:pt x="2959" y="131140"/>
                  </a:lnTo>
                  <a:lnTo>
                    <a:pt x="4102" y="131140"/>
                  </a:lnTo>
                  <a:lnTo>
                    <a:pt x="6985" y="134950"/>
                  </a:lnTo>
                  <a:lnTo>
                    <a:pt x="7505" y="137490"/>
                  </a:lnTo>
                  <a:lnTo>
                    <a:pt x="1485" y="133680"/>
                  </a:lnTo>
                  <a:lnTo>
                    <a:pt x="8216" y="146367"/>
                  </a:lnTo>
                  <a:lnTo>
                    <a:pt x="2235" y="145110"/>
                  </a:lnTo>
                  <a:lnTo>
                    <a:pt x="7454" y="147650"/>
                  </a:lnTo>
                  <a:lnTo>
                    <a:pt x="6108" y="156540"/>
                  </a:lnTo>
                  <a:lnTo>
                    <a:pt x="9664" y="162890"/>
                  </a:lnTo>
                  <a:lnTo>
                    <a:pt x="8509" y="161785"/>
                  </a:lnTo>
                  <a:lnTo>
                    <a:pt x="8559" y="164160"/>
                  </a:lnTo>
                  <a:lnTo>
                    <a:pt x="7277" y="165430"/>
                  </a:lnTo>
                  <a:lnTo>
                    <a:pt x="6743" y="167970"/>
                  </a:lnTo>
                  <a:lnTo>
                    <a:pt x="10858" y="167970"/>
                  </a:lnTo>
                  <a:lnTo>
                    <a:pt x="12687" y="171780"/>
                  </a:lnTo>
                  <a:lnTo>
                    <a:pt x="15659" y="174320"/>
                  </a:lnTo>
                  <a:lnTo>
                    <a:pt x="12484" y="179400"/>
                  </a:lnTo>
                  <a:lnTo>
                    <a:pt x="10502" y="173050"/>
                  </a:lnTo>
                  <a:lnTo>
                    <a:pt x="6985" y="174320"/>
                  </a:lnTo>
                  <a:lnTo>
                    <a:pt x="10210" y="174320"/>
                  </a:lnTo>
                  <a:lnTo>
                    <a:pt x="11480" y="180670"/>
                  </a:lnTo>
                  <a:lnTo>
                    <a:pt x="13970" y="179400"/>
                  </a:lnTo>
                  <a:lnTo>
                    <a:pt x="12433" y="182702"/>
                  </a:lnTo>
                  <a:lnTo>
                    <a:pt x="10337" y="184480"/>
                  </a:lnTo>
                  <a:lnTo>
                    <a:pt x="15468" y="183210"/>
                  </a:lnTo>
                  <a:lnTo>
                    <a:pt x="11798" y="187020"/>
                  </a:lnTo>
                  <a:lnTo>
                    <a:pt x="15392" y="188290"/>
                  </a:lnTo>
                  <a:lnTo>
                    <a:pt x="13855" y="193370"/>
                  </a:lnTo>
                  <a:lnTo>
                    <a:pt x="10960" y="190830"/>
                  </a:lnTo>
                  <a:lnTo>
                    <a:pt x="13487" y="194640"/>
                  </a:lnTo>
                  <a:lnTo>
                    <a:pt x="12547" y="197040"/>
                  </a:lnTo>
                  <a:lnTo>
                    <a:pt x="13982" y="195910"/>
                  </a:lnTo>
                  <a:lnTo>
                    <a:pt x="16370" y="195910"/>
                  </a:lnTo>
                  <a:lnTo>
                    <a:pt x="18237" y="199720"/>
                  </a:lnTo>
                  <a:lnTo>
                    <a:pt x="34302" y="199720"/>
                  </a:lnTo>
                  <a:close/>
                </a:path>
                <a:path w="920750" h="421004">
                  <a:moveTo>
                    <a:pt x="42227" y="275920"/>
                  </a:moveTo>
                  <a:lnTo>
                    <a:pt x="41757" y="275920"/>
                  </a:lnTo>
                  <a:lnTo>
                    <a:pt x="40398" y="272110"/>
                  </a:lnTo>
                  <a:lnTo>
                    <a:pt x="39217" y="278460"/>
                  </a:lnTo>
                  <a:lnTo>
                    <a:pt x="42227" y="275920"/>
                  </a:lnTo>
                  <a:close/>
                </a:path>
                <a:path w="920750" h="421004">
                  <a:moveTo>
                    <a:pt x="43713" y="275920"/>
                  </a:moveTo>
                  <a:lnTo>
                    <a:pt x="43675" y="274701"/>
                  </a:lnTo>
                  <a:lnTo>
                    <a:pt x="42227" y="275920"/>
                  </a:lnTo>
                  <a:lnTo>
                    <a:pt x="43713" y="275920"/>
                  </a:lnTo>
                  <a:close/>
                </a:path>
                <a:path w="920750" h="421004">
                  <a:moveTo>
                    <a:pt x="59601" y="162953"/>
                  </a:moveTo>
                  <a:lnTo>
                    <a:pt x="57950" y="164325"/>
                  </a:lnTo>
                  <a:lnTo>
                    <a:pt x="55308" y="160934"/>
                  </a:lnTo>
                  <a:lnTo>
                    <a:pt x="57886" y="165379"/>
                  </a:lnTo>
                  <a:lnTo>
                    <a:pt x="58318" y="164426"/>
                  </a:lnTo>
                  <a:lnTo>
                    <a:pt x="58940" y="163652"/>
                  </a:lnTo>
                  <a:lnTo>
                    <a:pt x="59601" y="162953"/>
                  </a:lnTo>
                  <a:close/>
                </a:path>
                <a:path w="920750" h="421004">
                  <a:moveTo>
                    <a:pt x="69608" y="333070"/>
                  </a:moveTo>
                  <a:lnTo>
                    <a:pt x="68834" y="334340"/>
                  </a:lnTo>
                  <a:lnTo>
                    <a:pt x="67830" y="333070"/>
                  </a:lnTo>
                  <a:lnTo>
                    <a:pt x="68783" y="336880"/>
                  </a:lnTo>
                  <a:lnTo>
                    <a:pt x="69329" y="334340"/>
                  </a:lnTo>
                  <a:lnTo>
                    <a:pt x="69608" y="333070"/>
                  </a:lnTo>
                  <a:close/>
                </a:path>
                <a:path w="920750" h="421004">
                  <a:moveTo>
                    <a:pt x="91643" y="331800"/>
                  </a:moveTo>
                  <a:lnTo>
                    <a:pt x="91440" y="330530"/>
                  </a:lnTo>
                  <a:lnTo>
                    <a:pt x="91643" y="331800"/>
                  </a:lnTo>
                  <a:close/>
                </a:path>
                <a:path w="920750" h="421004">
                  <a:moveTo>
                    <a:pt x="115265" y="354660"/>
                  </a:moveTo>
                  <a:lnTo>
                    <a:pt x="114325" y="353390"/>
                  </a:lnTo>
                  <a:lnTo>
                    <a:pt x="114185" y="353491"/>
                  </a:lnTo>
                  <a:lnTo>
                    <a:pt x="115265" y="354660"/>
                  </a:lnTo>
                  <a:close/>
                </a:path>
                <a:path w="920750" h="421004">
                  <a:moveTo>
                    <a:pt x="148793" y="409130"/>
                  </a:moveTo>
                  <a:lnTo>
                    <a:pt x="147701" y="409397"/>
                  </a:lnTo>
                  <a:lnTo>
                    <a:pt x="148539" y="409829"/>
                  </a:lnTo>
                  <a:lnTo>
                    <a:pt x="148793" y="409130"/>
                  </a:lnTo>
                  <a:close/>
                </a:path>
                <a:path w="920750" h="421004">
                  <a:moveTo>
                    <a:pt x="160083" y="412089"/>
                  </a:moveTo>
                  <a:lnTo>
                    <a:pt x="158750" y="412102"/>
                  </a:lnTo>
                  <a:lnTo>
                    <a:pt x="159207" y="412305"/>
                  </a:lnTo>
                  <a:lnTo>
                    <a:pt x="159677" y="412330"/>
                  </a:lnTo>
                  <a:lnTo>
                    <a:pt x="160083" y="412089"/>
                  </a:lnTo>
                  <a:close/>
                </a:path>
                <a:path w="920750" h="421004">
                  <a:moveTo>
                    <a:pt x="179298" y="416890"/>
                  </a:moveTo>
                  <a:lnTo>
                    <a:pt x="177634" y="416890"/>
                  </a:lnTo>
                  <a:lnTo>
                    <a:pt x="175945" y="418160"/>
                  </a:lnTo>
                  <a:lnTo>
                    <a:pt x="179298" y="416890"/>
                  </a:lnTo>
                  <a:close/>
                </a:path>
                <a:path w="920750" h="421004">
                  <a:moveTo>
                    <a:pt x="179679" y="416737"/>
                  </a:moveTo>
                  <a:lnTo>
                    <a:pt x="179298" y="416890"/>
                  </a:lnTo>
                  <a:lnTo>
                    <a:pt x="179628" y="416890"/>
                  </a:lnTo>
                  <a:lnTo>
                    <a:pt x="179679" y="416737"/>
                  </a:lnTo>
                  <a:close/>
                </a:path>
                <a:path w="920750" h="421004">
                  <a:moveTo>
                    <a:pt x="181292" y="389813"/>
                  </a:moveTo>
                  <a:lnTo>
                    <a:pt x="180200" y="389966"/>
                  </a:lnTo>
                  <a:lnTo>
                    <a:pt x="179082" y="390182"/>
                  </a:lnTo>
                  <a:lnTo>
                    <a:pt x="177977" y="390258"/>
                  </a:lnTo>
                  <a:lnTo>
                    <a:pt x="179451" y="390690"/>
                  </a:lnTo>
                  <a:lnTo>
                    <a:pt x="181292" y="389813"/>
                  </a:lnTo>
                  <a:close/>
                </a:path>
                <a:path w="920750" h="421004">
                  <a:moveTo>
                    <a:pt x="224307" y="413804"/>
                  </a:moveTo>
                  <a:lnTo>
                    <a:pt x="223901" y="413169"/>
                  </a:lnTo>
                  <a:lnTo>
                    <a:pt x="222402" y="414350"/>
                  </a:lnTo>
                  <a:lnTo>
                    <a:pt x="224307" y="413804"/>
                  </a:lnTo>
                  <a:close/>
                </a:path>
                <a:path w="920750" h="421004">
                  <a:moveTo>
                    <a:pt x="226872" y="413080"/>
                  </a:moveTo>
                  <a:lnTo>
                    <a:pt x="224307" y="413804"/>
                  </a:lnTo>
                  <a:lnTo>
                    <a:pt x="225425" y="415620"/>
                  </a:lnTo>
                  <a:lnTo>
                    <a:pt x="226872" y="413080"/>
                  </a:lnTo>
                  <a:close/>
                </a:path>
                <a:path w="920750" h="421004">
                  <a:moveTo>
                    <a:pt x="298958" y="392760"/>
                  </a:moveTo>
                  <a:lnTo>
                    <a:pt x="285661" y="392760"/>
                  </a:lnTo>
                  <a:lnTo>
                    <a:pt x="285661" y="397052"/>
                  </a:lnTo>
                  <a:lnTo>
                    <a:pt x="283489" y="397840"/>
                  </a:lnTo>
                  <a:lnTo>
                    <a:pt x="284746" y="395300"/>
                  </a:lnTo>
                  <a:lnTo>
                    <a:pt x="285661" y="397052"/>
                  </a:lnTo>
                  <a:lnTo>
                    <a:pt x="285661" y="392760"/>
                  </a:lnTo>
                  <a:lnTo>
                    <a:pt x="230162" y="392760"/>
                  </a:lnTo>
                  <a:lnTo>
                    <a:pt x="208153" y="392760"/>
                  </a:lnTo>
                  <a:lnTo>
                    <a:pt x="201930" y="392760"/>
                  </a:lnTo>
                  <a:lnTo>
                    <a:pt x="200329" y="395300"/>
                  </a:lnTo>
                  <a:lnTo>
                    <a:pt x="198628" y="395300"/>
                  </a:lnTo>
                  <a:lnTo>
                    <a:pt x="196456" y="394030"/>
                  </a:lnTo>
                  <a:lnTo>
                    <a:pt x="192379" y="399110"/>
                  </a:lnTo>
                  <a:lnTo>
                    <a:pt x="192633" y="396570"/>
                  </a:lnTo>
                  <a:lnTo>
                    <a:pt x="192900" y="394030"/>
                  </a:lnTo>
                  <a:lnTo>
                    <a:pt x="193687" y="394030"/>
                  </a:lnTo>
                  <a:lnTo>
                    <a:pt x="192684" y="391490"/>
                  </a:lnTo>
                  <a:lnTo>
                    <a:pt x="192189" y="390220"/>
                  </a:lnTo>
                  <a:lnTo>
                    <a:pt x="187807" y="391490"/>
                  </a:lnTo>
                  <a:lnTo>
                    <a:pt x="184404" y="390220"/>
                  </a:lnTo>
                  <a:lnTo>
                    <a:pt x="183210" y="396570"/>
                  </a:lnTo>
                  <a:lnTo>
                    <a:pt x="182181" y="395300"/>
                  </a:lnTo>
                  <a:lnTo>
                    <a:pt x="179082" y="391490"/>
                  </a:lnTo>
                  <a:lnTo>
                    <a:pt x="173304" y="391490"/>
                  </a:lnTo>
                  <a:lnTo>
                    <a:pt x="167855" y="390220"/>
                  </a:lnTo>
                  <a:lnTo>
                    <a:pt x="162445" y="390220"/>
                  </a:lnTo>
                  <a:lnTo>
                    <a:pt x="157365" y="388950"/>
                  </a:lnTo>
                  <a:lnTo>
                    <a:pt x="156476" y="385140"/>
                  </a:lnTo>
                  <a:lnTo>
                    <a:pt x="149034" y="385140"/>
                  </a:lnTo>
                  <a:lnTo>
                    <a:pt x="150444" y="382600"/>
                  </a:lnTo>
                  <a:lnTo>
                    <a:pt x="145503" y="378790"/>
                  </a:lnTo>
                  <a:lnTo>
                    <a:pt x="143294" y="377520"/>
                  </a:lnTo>
                  <a:lnTo>
                    <a:pt x="141173" y="376250"/>
                  </a:lnTo>
                  <a:lnTo>
                    <a:pt x="136918" y="373710"/>
                  </a:lnTo>
                  <a:lnTo>
                    <a:pt x="139306" y="372440"/>
                  </a:lnTo>
                  <a:lnTo>
                    <a:pt x="136220" y="369900"/>
                  </a:lnTo>
                  <a:lnTo>
                    <a:pt x="130048" y="376250"/>
                  </a:lnTo>
                  <a:lnTo>
                    <a:pt x="126746" y="373710"/>
                  </a:lnTo>
                  <a:lnTo>
                    <a:pt x="128638" y="369900"/>
                  </a:lnTo>
                  <a:lnTo>
                    <a:pt x="122834" y="364820"/>
                  </a:lnTo>
                  <a:lnTo>
                    <a:pt x="120865" y="358470"/>
                  </a:lnTo>
                  <a:lnTo>
                    <a:pt x="120472" y="357200"/>
                  </a:lnTo>
                  <a:lnTo>
                    <a:pt x="112636" y="354660"/>
                  </a:lnTo>
                  <a:lnTo>
                    <a:pt x="114185" y="353491"/>
                  </a:lnTo>
                  <a:lnTo>
                    <a:pt x="112903" y="352120"/>
                  </a:lnTo>
                  <a:lnTo>
                    <a:pt x="110959" y="347040"/>
                  </a:lnTo>
                  <a:lnTo>
                    <a:pt x="109016" y="341960"/>
                  </a:lnTo>
                  <a:lnTo>
                    <a:pt x="107365" y="344030"/>
                  </a:lnTo>
                  <a:lnTo>
                    <a:pt x="100596" y="339420"/>
                  </a:lnTo>
                  <a:lnTo>
                    <a:pt x="96812" y="336880"/>
                  </a:lnTo>
                  <a:lnTo>
                    <a:pt x="99580" y="335610"/>
                  </a:lnTo>
                  <a:lnTo>
                    <a:pt x="93611" y="335610"/>
                  </a:lnTo>
                  <a:lnTo>
                    <a:pt x="90004" y="331800"/>
                  </a:lnTo>
                  <a:lnTo>
                    <a:pt x="89700" y="330530"/>
                  </a:lnTo>
                  <a:lnTo>
                    <a:pt x="91376" y="330530"/>
                  </a:lnTo>
                  <a:lnTo>
                    <a:pt x="90868" y="327990"/>
                  </a:lnTo>
                  <a:lnTo>
                    <a:pt x="87630" y="330530"/>
                  </a:lnTo>
                  <a:lnTo>
                    <a:pt x="86474" y="325450"/>
                  </a:lnTo>
                  <a:lnTo>
                    <a:pt x="89001" y="326720"/>
                  </a:lnTo>
                  <a:lnTo>
                    <a:pt x="88366" y="325450"/>
                  </a:lnTo>
                  <a:lnTo>
                    <a:pt x="87109" y="322910"/>
                  </a:lnTo>
                  <a:lnTo>
                    <a:pt x="83388" y="322910"/>
                  </a:lnTo>
                  <a:lnTo>
                    <a:pt x="81076" y="320370"/>
                  </a:lnTo>
                  <a:lnTo>
                    <a:pt x="80149" y="315290"/>
                  </a:lnTo>
                  <a:lnTo>
                    <a:pt x="82207" y="314020"/>
                  </a:lnTo>
                  <a:lnTo>
                    <a:pt x="80543" y="314020"/>
                  </a:lnTo>
                  <a:lnTo>
                    <a:pt x="77584" y="312750"/>
                  </a:lnTo>
                  <a:lnTo>
                    <a:pt x="77089" y="310210"/>
                  </a:lnTo>
                  <a:lnTo>
                    <a:pt x="77812" y="308940"/>
                  </a:lnTo>
                  <a:lnTo>
                    <a:pt x="79260" y="310210"/>
                  </a:lnTo>
                  <a:lnTo>
                    <a:pt x="78955" y="308940"/>
                  </a:lnTo>
                  <a:lnTo>
                    <a:pt x="78651" y="307670"/>
                  </a:lnTo>
                  <a:lnTo>
                    <a:pt x="78041" y="305130"/>
                  </a:lnTo>
                  <a:lnTo>
                    <a:pt x="77736" y="303860"/>
                  </a:lnTo>
                  <a:lnTo>
                    <a:pt x="77165" y="303745"/>
                  </a:lnTo>
                  <a:lnTo>
                    <a:pt x="79349" y="302590"/>
                  </a:lnTo>
                  <a:lnTo>
                    <a:pt x="77685" y="298780"/>
                  </a:lnTo>
                  <a:lnTo>
                    <a:pt x="82626" y="300050"/>
                  </a:lnTo>
                  <a:lnTo>
                    <a:pt x="79222" y="298780"/>
                  </a:lnTo>
                  <a:lnTo>
                    <a:pt x="74828" y="296240"/>
                  </a:lnTo>
                  <a:lnTo>
                    <a:pt x="72631" y="294970"/>
                  </a:lnTo>
                  <a:lnTo>
                    <a:pt x="71843" y="289890"/>
                  </a:lnTo>
                  <a:lnTo>
                    <a:pt x="72910" y="289890"/>
                  </a:lnTo>
                  <a:lnTo>
                    <a:pt x="72720" y="288620"/>
                  </a:lnTo>
                  <a:lnTo>
                    <a:pt x="72072" y="287350"/>
                  </a:lnTo>
                  <a:lnTo>
                    <a:pt x="71323" y="287350"/>
                  </a:lnTo>
                  <a:lnTo>
                    <a:pt x="71158" y="286080"/>
                  </a:lnTo>
                  <a:lnTo>
                    <a:pt x="71081" y="284810"/>
                  </a:lnTo>
                  <a:lnTo>
                    <a:pt x="70573" y="283540"/>
                  </a:lnTo>
                  <a:lnTo>
                    <a:pt x="72390" y="282270"/>
                  </a:lnTo>
                  <a:lnTo>
                    <a:pt x="71107" y="280543"/>
                  </a:lnTo>
                  <a:lnTo>
                    <a:pt x="71107" y="282270"/>
                  </a:lnTo>
                  <a:lnTo>
                    <a:pt x="70764" y="282270"/>
                  </a:lnTo>
                  <a:lnTo>
                    <a:pt x="70307" y="283540"/>
                  </a:lnTo>
                  <a:lnTo>
                    <a:pt x="69977" y="282270"/>
                  </a:lnTo>
                  <a:lnTo>
                    <a:pt x="69545" y="282270"/>
                  </a:lnTo>
                  <a:lnTo>
                    <a:pt x="68935" y="281000"/>
                  </a:lnTo>
                  <a:lnTo>
                    <a:pt x="70116" y="281000"/>
                  </a:lnTo>
                  <a:lnTo>
                    <a:pt x="71107" y="282270"/>
                  </a:lnTo>
                  <a:lnTo>
                    <a:pt x="71107" y="280543"/>
                  </a:lnTo>
                  <a:lnTo>
                    <a:pt x="69570" y="278460"/>
                  </a:lnTo>
                  <a:lnTo>
                    <a:pt x="68770" y="277190"/>
                  </a:lnTo>
                  <a:lnTo>
                    <a:pt x="66154" y="278460"/>
                  </a:lnTo>
                  <a:lnTo>
                    <a:pt x="65392" y="274650"/>
                  </a:lnTo>
                  <a:lnTo>
                    <a:pt x="64287" y="278460"/>
                  </a:lnTo>
                  <a:lnTo>
                    <a:pt x="64782" y="278460"/>
                  </a:lnTo>
                  <a:lnTo>
                    <a:pt x="65328" y="279438"/>
                  </a:lnTo>
                  <a:lnTo>
                    <a:pt x="65201" y="279387"/>
                  </a:lnTo>
                  <a:lnTo>
                    <a:pt x="65062" y="279146"/>
                  </a:lnTo>
                  <a:lnTo>
                    <a:pt x="64947" y="279514"/>
                  </a:lnTo>
                  <a:lnTo>
                    <a:pt x="64858" y="279869"/>
                  </a:lnTo>
                  <a:lnTo>
                    <a:pt x="64833" y="280212"/>
                  </a:lnTo>
                  <a:lnTo>
                    <a:pt x="65595" y="280289"/>
                  </a:lnTo>
                  <a:lnTo>
                    <a:pt x="65722" y="281000"/>
                  </a:lnTo>
                  <a:lnTo>
                    <a:pt x="65887" y="281000"/>
                  </a:lnTo>
                  <a:lnTo>
                    <a:pt x="68338" y="286080"/>
                  </a:lnTo>
                  <a:lnTo>
                    <a:pt x="66255" y="284810"/>
                  </a:lnTo>
                  <a:lnTo>
                    <a:pt x="64350" y="283540"/>
                  </a:lnTo>
                  <a:lnTo>
                    <a:pt x="64820" y="281000"/>
                  </a:lnTo>
                  <a:lnTo>
                    <a:pt x="62636" y="281000"/>
                  </a:lnTo>
                  <a:lnTo>
                    <a:pt x="60325" y="279730"/>
                  </a:lnTo>
                  <a:lnTo>
                    <a:pt x="59194" y="279730"/>
                  </a:lnTo>
                  <a:lnTo>
                    <a:pt x="61620" y="275920"/>
                  </a:lnTo>
                  <a:lnTo>
                    <a:pt x="61595" y="274650"/>
                  </a:lnTo>
                  <a:lnTo>
                    <a:pt x="61518" y="269570"/>
                  </a:lnTo>
                  <a:lnTo>
                    <a:pt x="62522" y="268300"/>
                  </a:lnTo>
                  <a:lnTo>
                    <a:pt x="63512" y="267030"/>
                  </a:lnTo>
                  <a:lnTo>
                    <a:pt x="59296" y="261950"/>
                  </a:lnTo>
                  <a:lnTo>
                    <a:pt x="56629" y="253060"/>
                  </a:lnTo>
                  <a:lnTo>
                    <a:pt x="49923" y="251790"/>
                  </a:lnTo>
                  <a:lnTo>
                    <a:pt x="48564" y="249250"/>
                  </a:lnTo>
                  <a:lnTo>
                    <a:pt x="50622" y="249250"/>
                  </a:lnTo>
                  <a:lnTo>
                    <a:pt x="51181" y="247980"/>
                  </a:lnTo>
                  <a:lnTo>
                    <a:pt x="52095" y="249250"/>
                  </a:lnTo>
                  <a:lnTo>
                    <a:pt x="52489" y="249250"/>
                  </a:lnTo>
                  <a:lnTo>
                    <a:pt x="53454" y="250520"/>
                  </a:lnTo>
                  <a:lnTo>
                    <a:pt x="51612" y="247980"/>
                  </a:lnTo>
                  <a:lnTo>
                    <a:pt x="50685" y="246710"/>
                  </a:lnTo>
                  <a:lnTo>
                    <a:pt x="50431" y="245440"/>
                  </a:lnTo>
                  <a:lnTo>
                    <a:pt x="49669" y="241630"/>
                  </a:lnTo>
                  <a:lnTo>
                    <a:pt x="49161" y="239090"/>
                  </a:lnTo>
                  <a:lnTo>
                    <a:pt x="48399" y="239331"/>
                  </a:lnTo>
                  <a:lnTo>
                    <a:pt x="47980" y="238379"/>
                  </a:lnTo>
                  <a:lnTo>
                    <a:pt x="47980" y="239458"/>
                  </a:lnTo>
                  <a:lnTo>
                    <a:pt x="45148" y="240360"/>
                  </a:lnTo>
                  <a:lnTo>
                    <a:pt x="45212" y="235280"/>
                  </a:lnTo>
                  <a:lnTo>
                    <a:pt x="47980" y="239458"/>
                  </a:lnTo>
                  <a:lnTo>
                    <a:pt x="47980" y="238379"/>
                  </a:lnTo>
                  <a:lnTo>
                    <a:pt x="46621" y="235280"/>
                  </a:lnTo>
                  <a:lnTo>
                    <a:pt x="48044" y="235280"/>
                  </a:lnTo>
                  <a:lnTo>
                    <a:pt x="47091" y="230200"/>
                  </a:lnTo>
                  <a:lnTo>
                    <a:pt x="46609" y="227660"/>
                  </a:lnTo>
                  <a:lnTo>
                    <a:pt x="46367" y="226390"/>
                  </a:lnTo>
                  <a:lnTo>
                    <a:pt x="43281" y="222580"/>
                  </a:lnTo>
                  <a:lnTo>
                    <a:pt x="41224" y="220040"/>
                  </a:lnTo>
                  <a:lnTo>
                    <a:pt x="36487" y="212420"/>
                  </a:lnTo>
                  <a:lnTo>
                    <a:pt x="36131" y="204800"/>
                  </a:lnTo>
                  <a:lnTo>
                    <a:pt x="36017" y="202260"/>
                  </a:lnTo>
                  <a:lnTo>
                    <a:pt x="35788" y="203530"/>
                  </a:lnTo>
                  <a:lnTo>
                    <a:pt x="35102" y="204800"/>
                  </a:lnTo>
                  <a:lnTo>
                    <a:pt x="34505" y="200990"/>
                  </a:lnTo>
                  <a:lnTo>
                    <a:pt x="18859" y="200990"/>
                  </a:lnTo>
                  <a:lnTo>
                    <a:pt x="12814" y="200990"/>
                  </a:lnTo>
                  <a:lnTo>
                    <a:pt x="14693" y="204800"/>
                  </a:lnTo>
                  <a:lnTo>
                    <a:pt x="18808" y="207340"/>
                  </a:lnTo>
                  <a:lnTo>
                    <a:pt x="19316" y="209880"/>
                  </a:lnTo>
                  <a:lnTo>
                    <a:pt x="17729" y="209880"/>
                  </a:lnTo>
                  <a:lnTo>
                    <a:pt x="21729" y="212420"/>
                  </a:lnTo>
                  <a:lnTo>
                    <a:pt x="20993" y="221310"/>
                  </a:lnTo>
                  <a:lnTo>
                    <a:pt x="21259" y="221462"/>
                  </a:lnTo>
                  <a:lnTo>
                    <a:pt x="23063" y="226644"/>
                  </a:lnTo>
                  <a:lnTo>
                    <a:pt x="23647" y="225717"/>
                  </a:lnTo>
                  <a:lnTo>
                    <a:pt x="24396" y="225031"/>
                  </a:lnTo>
                  <a:lnTo>
                    <a:pt x="25146" y="224447"/>
                  </a:lnTo>
                  <a:lnTo>
                    <a:pt x="23279" y="225526"/>
                  </a:lnTo>
                  <a:lnTo>
                    <a:pt x="21310" y="221488"/>
                  </a:lnTo>
                  <a:lnTo>
                    <a:pt x="25920" y="223850"/>
                  </a:lnTo>
                  <a:lnTo>
                    <a:pt x="25781" y="224650"/>
                  </a:lnTo>
                  <a:lnTo>
                    <a:pt x="26809" y="223850"/>
                  </a:lnTo>
                  <a:lnTo>
                    <a:pt x="28663" y="222580"/>
                  </a:lnTo>
                  <a:lnTo>
                    <a:pt x="30060" y="222580"/>
                  </a:lnTo>
                  <a:lnTo>
                    <a:pt x="30772" y="225120"/>
                  </a:lnTo>
                  <a:lnTo>
                    <a:pt x="33604" y="226390"/>
                  </a:lnTo>
                  <a:lnTo>
                    <a:pt x="33121" y="226682"/>
                  </a:lnTo>
                  <a:lnTo>
                    <a:pt x="33121" y="237820"/>
                  </a:lnTo>
                  <a:lnTo>
                    <a:pt x="29946" y="239090"/>
                  </a:lnTo>
                  <a:lnTo>
                    <a:pt x="29794" y="235280"/>
                  </a:lnTo>
                  <a:lnTo>
                    <a:pt x="29616" y="231025"/>
                  </a:lnTo>
                  <a:lnTo>
                    <a:pt x="33070" y="234010"/>
                  </a:lnTo>
                  <a:lnTo>
                    <a:pt x="33121" y="237820"/>
                  </a:lnTo>
                  <a:lnTo>
                    <a:pt x="33121" y="226682"/>
                  </a:lnTo>
                  <a:lnTo>
                    <a:pt x="31432" y="227660"/>
                  </a:lnTo>
                  <a:lnTo>
                    <a:pt x="31089" y="226390"/>
                  </a:lnTo>
                  <a:lnTo>
                    <a:pt x="29159" y="226390"/>
                  </a:lnTo>
                  <a:lnTo>
                    <a:pt x="30886" y="227660"/>
                  </a:lnTo>
                  <a:lnTo>
                    <a:pt x="28841" y="230378"/>
                  </a:lnTo>
                  <a:lnTo>
                    <a:pt x="29375" y="230822"/>
                  </a:lnTo>
                  <a:lnTo>
                    <a:pt x="27940" y="235280"/>
                  </a:lnTo>
                  <a:lnTo>
                    <a:pt x="27635" y="230200"/>
                  </a:lnTo>
                  <a:lnTo>
                    <a:pt x="23507" y="235280"/>
                  </a:lnTo>
                  <a:lnTo>
                    <a:pt x="26720" y="227228"/>
                  </a:lnTo>
                  <a:lnTo>
                    <a:pt x="28244" y="229577"/>
                  </a:lnTo>
                  <a:lnTo>
                    <a:pt x="28600" y="226390"/>
                  </a:lnTo>
                  <a:lnTo>
                    <a:pt x="28752" y="225120"/>
                  </a:lnTo>
                  <a:lnTo>
                    <a:pt x="26174" y="226390"/>
                  </a:lnTo>
                  <a:lnTo>
                    <a:pt x="26593" y="227025"/>
                  </a:lnTo>
                  <a:lnTo>
                    <a:pt x="22440" y="232740"/>
                  </a:lnTo>
                  <a:lnTo>
                    <a:pt x="23583" y="239090"/>
                  </a:lnTo>
                  <a:lnTo>
                    <a:pt x="26479" y="239090"/>
                  </a:lnTo>
                  <a:lnTo>
                    <a:pt x="27851" y="246710"/>
                  </a:lnTo>
                  <a:lnTo>
                    <a:pt x="30226" y="246710"/>
                  </a:lnTo>
                  <a:lnTo>
                    <a:pt x="30429" y="245440"/>
                  </a:lnTo>
                  <a:lnTo>
                    <a:pt x="32816" y="245440"/>
                  </a:lnTo>
                  <a:lnTo>
                    <a:pt x="34785" y="250520"/>
                  </a:lnTo>
                  <a:lnTo>
                    <a:pt x="33261" y="254330"/>
                  </a:lnTo>
                  <a:lnTo>
                    <a:pt x="31813" y="258140"/>
                  </a:lnTo>
                  <a:lnTo>
                    <a:pt x="34074" y="261950"/>
                  </a:lnTo>
                  <a:lnTo>
                    <a:pt x="41402" y="261950"/>
                  </a:lnTo>
                  <a:lnTo>
                    <a:pt x="41046" y="267030"/>
                  </a:lnTo>
                  <a:lnTo>
                    <a:pt x="36690" y="267030"/>
                  </a:lnTo>
                  <a:lnTo>
                    <a:pt x="38798" y="273380"/>
                  </a:lnTo>
                  <a:lnTo>
                    <a:pt x="43497" y="268300"/>
                  </a:lnTo>
                  <a:lnTo>
                    <a:pt x="43675" y="274701"/>
                  </a:lnTo>
                  <a:lnTo>
                    <a:pt x="45097" y="278460"/>
                  </a:lnTo>
                  <a:lnTo>
                    <a:pt x="42113" y="279730"/>
                  </a:lnTo>
                  <a:lnTo>
                    <a:pt x="45466" y="286080"/>
                  </a:lnTo>
                  <a:lnTo>
                    <a:pt x="51142" y="292430"/>
                  </a:lnTo>
                  <a:lnTo>
                    <a:pt x="54508" y="298780"/>
                  </a:lnTo>
                  <a:lnTo>
                    <a:pt x="56019" y="298780"/>
                  </a:lnTo>
                  <a:lnTo>
                    <a:pt x="54825" y="297510"/>
                  </a:lnTo>
                  <a:lnTo>
                    <a:pt x="56083" y="298780"/>
                  </a:lnTo>
                  <a:lnTo>
                    <a:pt x="71755" y="298780"/>
                  </a:lnTo>
                  <a:lnTo>
                    <a:pt x="71882" y="297510"/>
                  </a:lnTo>
                  <a:lnTo>
                    <a:pt x="72707" y="296240"/>
                  </a:lnTo>
                  <a:lnTo>
                    <a:pt x="73088" y="296240"/>
                  </a:lnTo>
                  <a:lnTo>
                    <a:pt x="76606" y="303631"/>
                  </a:lnTo>
                  <a:lnTo>
                    <a:pt x="71412" y="302590"/>
                  </a:lnTo>
                  <a:lnTo>
                    <a:pt x="71640" y="300050"/>
                  </a:lnTo>
                  <a:lnTo>
                    <a:pt x="60871" y="300050"/>
                  </a:lnTo>
                  <a:lnTo>
                    <a:pt x="60871" y="303860"/>
                  </a:lnTo>
                  <a:lnTo>
                    <a:pt x="60032" y="303860"/>
                  </a:lnTo>
                  <a:lnTo>
                    <a:pt x="60274" y="305130"/>
                  </a:lnTo>
                  <a:lnTo>
                    <a:pt x="60375" y="307670"/>
                  </a:lnTo>
                  <a:lnTo>
                    <a:pt x="59956" y="306400"/>
                  </a:lnTo>
                  <a:lnTo>
                    <a:pt x="59347" y="305130"/>
                  </a:lnTo>
                  <a:lnTo>
                    <a:pt x="58635" y="303860"/>
                  </a:lnTo>
                  <a:lnTo>
                    <a:pt x="59410" y="303860"/>
                  </a:lnTo>
                  <a:lnTo>
                    <a:pt x="60490" y="302590"/>
                  </a:lnTo>
                  <a:lnTo>
                    <a:pt x="60871" y="303860"/>
                  </a:lnTo>
                  <a:lnTo>
                    <a:pt x="60871" y="300050"/>
                  </a:lnTo>
                  <a:lnTo>
                    <a:pt x="55181" y="300050"/>
                  </a:lnTo>
                  <a:lnTo>
                    <a:pt x="54051" y="300050"/>
                  </a:lnTo>
                  <a:lnTo>
                    <a:pt x="52362" y="300050"/>
                  </a:lnTo>
                  <a:lnTo>
                    <a:pt x="52285" y="301320"/>
                  </a:lnTo>
                  <a:lnTo>
                    <a:pt x="56324" y="307670"/>
                  </a:lnTo>
                  <a:lnTo>
                    <a:pt x="59588" y="315290"/>
                  </a:lnTo>
                  <a:lnTo>
                    <a:pt x="62306" y="322910"/>
                  </a:lnTo>
                  <a:lnTo>
                    <a:pt x="64668" y="330530"/>
                  </a:lnTo>
                  <a:lnTo>
                    <a:pt x="69202" y="331800"/>
                  </a:lnTo>
                  <a:lnTo>
                    <a:pt x="69608" y="333070"/>
                  </a:lnTo>
                  <a:lnTo>
                    <a:pt x="71589" y="333070"/>
                  </a:lnTo>
                  <a:lnTo>
                    <a:pt x="72885" y="335610"/>
                  </a:lnTo>
                  <a:lnTo>
                    <a:pt x="71539" y="336880"/>
                  </a:lnTo>
                  <a:lnTo>
                    <a:pt x="70040" y="336880"/>
                  </a:lnTo>
                  <a:lnTo>
                    <a:pt x="74815" y="340690"/>
                  </a:lnTo>
                  <a:lnTo>
                    <a:pt x="79883" y="345770"/>
                  </a:lnTo>
                  <a:lnTo>
                    <a:pt x="84188" y="352120"/>
                  </a:lnTo>
                  <a:lnTo>
                    <a:pt x="86715" y="357200"/>
                  </a:lnTo>
                  <a:lnTo>
                    <a:pt x="85153" y="357200"/>
                  </a:lnTo>
                  <a:lnTo>
                    <a:pt x="87579" y="362280"/>
                  </a:lnTo>
                  <a:lnTo>
                    <a:pt x="93916" y="358470"/>
                  </a:lnTo>
                  <a:lnTo>
                    <a:pt x="94970" y="363550"/>
                  </a:lnTo>
                  <a:lnTo>
                    <a:pt x="93903" y="363550"/>
                  </a:lnTo>
                  <a:lnTo>
                    <a:pt x="99669" y="371170"/>
                  </a:lnTo>
                  <a:lnTo>
                    <a:pt x="106184" y="377520"/>
                  </a:lnTo>
                  <a:lnTo>
                    <a:pt x="112331" y="383870"/>
                  </a:lnTo>
                  <a:lnTo>
                    <a:pt x="117017" y="391490"/>
                  </a:lnTo>
                  <a:lnTo>
                    <a:pt x="120954" y="388950"/>
                  </a:lnTo>
                  <a:lnTo>
                    <a:pt x="126238" y="400380"/>
                  </a:lnTo>
                  <a:lnTo>
                    <a:pt x="130340" y="395300"/>
                  </a:lnTo>
                  <a:lnTo>
                    <a:pt x="134962" y="401650"/>
                  </a:lnTo>
                  <a:lnTo>
                    <a:pt x="132499" y="401650"/>
                  </a:lnTo>
                  <a:lnTo>
                    <a:pt x="141122" y="408000"/>
                  </a:lnTo>
                  <a:lnTo>
                    <a:pt x="143598" y="409270"/>
                  </a:lnTo>
                  <a:lnTo>
                    <a:pt x="146532" y="405460"/>
                  </a:lnTo>
                  <a:lnTo>
                    <a:pt x="149860" y="406730"/>
                  </a:lnTo>
                  <a:lnTo>
                    <a:pt x="148793" y="409270"/>
                  </a:lnTo>
                  <a:lnTo>
                    <a:pt x="152476" y="409270"/>
                  </a:lnTo>
                  <a:lnTo>
                    <a:pt x="154279" y="408000"/>
                  </a:lnTo>
                  <a:lnTo>
                    <a:pt x="155422" y="413080"/>
                  </a:lnTo>
                  <a:lnTo>
                    <a:pt x="158750" y="413080"/>
                  </a:lnTo>
                  <a:lnTo>
                    <a:pt x="157568" y="411810"/>
                  </a:lnTo>
                  <a:lnTo>
                    <a:pt x="156578" y="410540"/>
                  </a:lnTo>
                  <a:lnTo>
                    <a:pt x="157035" y="409270"/>
                  </a:lnTo>
                  <a:lnTo>
                    <a:pt x="162090" y="409270"/>
                  </a:lnTo>
                  <a:lnTo>
                    <a:pt x="168097" y="414350"/>
                  </a:lnTo>
                  <a:lnTo>
                    <a:pt x="167982" y="416890"/>
                  </a:lnTo>
                  <a:lnTo>
                    <a:pt x="172059" y="416890"/>
                  </a:lnTo>
                  <a:lnTo>
                    <a:pt x="176085" y="415620"/>
                  </a:lnTo>
                  <a:lnTo>
                    <a:pt x="180047" y="415620"/>
                  </a:lnTo>
                  <a:lnTo>
                    <a:pt x="179679" y="416737"/>
                  </a:lnTo>
                  <a:lnTo>
                    <a:pt x="182638" y="415620"/>
                  </a:lnTo>
                  <a:lnTo>
                    <a:pt x="176669" y="420700"/>
                  </a:lnTo>
                  <a:lnTo>
                    <a:pt x="182803" y="419430"/>
                  </a:lnTo>
                  <a:lnTo>
                    <a:pt x="182105" y="418160"/>
                  </a:lnTo>
                  <a:lnTo>
                    <a:pt x="183413" y="416890"/>
                  </a:lnTo>
                  <a:lnTo>
                    <a:pt x="183603" y="416890"/>
                  </a:lnTo>
                  <a:lnTo>
                    <a:pt x="186245" y="418160"/>
                  </a:lnTo>
                  <a:lnTo>
                    <a:pt x="192811" y="419430"/>
                  </a:lnTo>
                  <a:lnTo>
                    <a:pt x="197586" y="418160"/>
                  </a:lnTo>
                  <a:lnTo>
                    <a:pt x="196646" y="420700"/>
                  </a:lnTo>
                  <a:lnTo>
                    <a:pt x="203352" y="420700"/>
                  </a:lnTo>
                  <a:lnTo>
                    <a:pt x="210273" y="419430"/>
                  </a:lnTo>
                  <a:lnTo>
                    <a:pt x="224409" y="418160"/>
                  </a:lnTo>
                  <a:lnTo>
                    <a:pt x="220853" y="416890"/>
                  </a:lnTo>
                  <a:lnTo>
                    <a:pt x="220967" y="415620"/>
                  </a:lnTo>
                  <a:lnTo>
                    <a:pt x="221195" y="413080"/>
                  </a:lnTo>
                  <a:lnTo>
                    <a:pt x="223850" y="413080"/>
                  </a:lnTo>
                  <a:lnTo>
                    <a:pt x="224015" y="413080"/>
                  </a:lnTo>
                  <a:lnTo>
                    <a:pt x="225628" y="411810"/>
                  </a:lnTo>
                  <a:lnTo>
                    <a:pt x="229120" y="411810"/>
                  </a:lnTo>
                  <a:lnTo>
                    <a:pt x="228574" y="415620"/>
                  </a:lnTo>
                  <a:lnTo>
                    <a:pt x="226695" y="416890"/>
                  </a:lnTo>
                  <a:lnTo>
                    <a:pt x="230784" y="414350"/>
                  </a:lnTo>
                  <a:lnTo>
                    <a:pt x="231216" y="415620"/>
                  </a:lnTo>
                  <a:lnTo>
                    <a:pt x="230289" y="416890"/>
                  </a:lnTo>
                  <a:lnTo>
                    <a:pt x="230238" y="418160"/>
                  </a:lnTo>
                  <a:lnTo>
                    <a:pt x="231635" y="415620"/>
                  </a:lnTo>
                  <a:lnTo>
                    <a:pt x="238302" y="419430"/>
                  </a:lnTo>
                  <a:lnTo>
                    <a:pt x="240106" y="415620"/>
                  </a:lnTo>
                  <a:lnTo>
                    <a:pt x="240563" y="416890"/>
                  </a:lnTo>
                  <a:lnTo>
                    <a:pt x="245249" y="415620"/>
                  </a:lnTo>
                  <a:lnTo>
                    <a:pt x="249923" y="414350"/>
                  </a:lnTo>
                  <a:lnTo>
                    <a:pt x="253809" y="411810"/>
                  </a:lnTo>
                  <a:lnTo>
                    <a:pt x="261124" y="409270"/>
                  </a:lnTo>
                  <a:lnTo>
                    <a:pt x="260756" y="408000"/>
                  </a:lnTo>
                  <a:lnTo>
                    <a:pt x="260375" y="406730"/>
                  </a:lnTo>
                  <a:lnTo>
                    <a:pt x="263512" y="406730"/>
                  </a:lnTo>
                  <a:lnTo>
                    <a:pt x="264160" y="405460"/>
                  </a:lnTo>
                  <a:lnTo>
                    <a:pt x="264820" y="404190"/>
                  </a:lnTo>
                  <a:lnTo>
                    <a:pt x="270294" y="402920"/>
                  </a:lnTo>
                  <a:lnTo>
                    <a:pt x="276898" y="402920"/>
                  </a:lnTo>
                  <a:lnTo>
                    <a:pt x="283133" y="400380"/>
                  </a:lnTo>
                  <a:lnTo>
                    <a:pt x="284429" y="399110"/>
                  </a:lnTo>
                  <a:lnTo>
                    <a:pt x="285711" y="397840"/>
                  </a:lnTo>
                  <a:lnTo>
                    <a:pt x="285953" y="397598"/>
                  </a:lnTo>
                  <a:lnTo>
                    <a:pt x="286080" y="397840"/>
                  </a:lnTo>
                  <a:lnTo>
                    <a:pt x="288086" y="396570"/>
                  </a:lnTo>
                  <a:lnTo>
                    <a:pt x="292087" y="394030"/>
                  </a:lnTo>
                  <a:lnTo>
                    <a:pt x="289687" y="397840"/>
                  </a:lnTo>
                  <a:lnTo>
                    <a:pt x="296799" y="394030"/>
                  </a:lnTo>
                  <a:lnTo>
                    <a:pt x="298958" y="392760"/>
                  </a:lnTo>
                  <a:close/>
                </a:path>
                <a:path w="920750" h="421004">
                  <a:moveTo>
                    <a:pt x="342163" y="368630"/>
                  </a:moveTo>
                  <a:lnTo>
                    <a:pt x="294779" y="368630"/>
                  </a:lnTo>
                  <a:lnTo>
                    <a:pt x="293382" y="368630"/>
                  </a:lnTo>
                  <a:lnTo>
                    <a:pt x="293268" y="371170"/>
                  </a:lnTo>
                  <a:lnTo>
                    <a:pt x="290601" y="371170"/>
                  </a:lnTo>
                  <a:lnTo>
                    <a:pt x="290436" y="369900"/>
                  </a:lnTo>
                  <a:lnTo>
                    <a:pt x="290576" y="368630"/>
                  </a:lnTo>
                  <a:lnTo>
                    <a:pt x="289801" y="369900"/>
                  </a:lnTo>
                  <a:lnTo>
                    <a:pt x="286753" y="373710"/>
                  </a:lnTo>
                  <a:lnTo>
                    <a:pt x="284276" y="373710"/>
                  </a:lnTo>
                  <a:lnTo>
                    <a:pt x="285343" y="371170"/>
                  </a:lnTo>
                  <a:lnTo>
                    <a:pt x="276390" y="373710"/>
                  </a:lnTo>
                  <a:lnTo>
                    <a:pt x="274358" y="381330"/>
                  </a:lnTo>
                  <a:lnTo>
                    <a:pt x="267423" y="385140"/>
                  </a:lnTo>
                  <a:lnTo>
                    <a:pt x="265811" y="380060"/>
                  </a:lnTo>
                  <a:lnTo>
                    <a:pt x="258699" y="381330"/>
                  </a:lnTo>
                  <a:lnTo>
                    <a:pt x="255092" y="381330"/>
                  </a:lnTo>
                  <a:lnTo>
                    <a:pt x="248310" y="383870"/>
                  </a:lnTo>
                  <a:lnTo>
                    <a:pt x="242379" y="386410"/>
                  </a:lnTo>
                  <a:lnTo>
                    <a:pt x="236562" y="390220"/>
                  </a:lnTo>
                  <a:lnTo>
                    <a:pt x="233362" y="391490"/>
                  </a:lnTo>
                  <a:lnTo>
                    <a:pt x="300570" y="391490"/>
                  </a:lnTo>
                  <a:lnTo>
                    <a:pt x="307022" y="386410"/>
                  </a:lnTo>
                  <a:lnTo>
                    <a:pt x="304253" y="386410"/>
                  </a:lnTo>
                  <a:lnTo>
                    <a:pt x="304431" y="385140"/>
                  </a:lnTo>
                  <a:lnTo>
                    <a:pt x="305816" y="383870"/>
                  </a:lnTo>
                  <a:lnTo>
                    <a:pt x="308571" y="383870"/>
                  </a:lnTo>
                  <a:lnTo>
                    <a:pt x="308940" y="385140"/>
                  </a:lnTo>
                  <a:lnTo>
                    <a:pt x="308635" y="386410"/>
                  </a:lnTo>
                  <a:lnTo>
                    <a:pt x="310667" y="383870"/>
                  </a:lnTo>
                  <a:lnTo>
                    <a:pt x="312686" y="381330"/>
                  </a:lnTo>
                  <a:lnTo>
                    <a:pt x="319379" y="380060"/>
                  </a:lnTo>
                  <a:lnTo>
                    <a:pt x="331914" y="377520"/>
                  </a:lnTo>
                  <a:lnTo>
                    <a:pt x="337896" y="374980"/>
                  </a:lnTo>
                  <a:lnTo>
                    <a:pt x="338493" y="373710"/>
                  </a:lnTo>
                  <a:lnTo>
                    <a:pt x="339686" y="371170"/>
                  </a:lnTo>
                  <a:lnTo>
                    <a:pt x="340283" y="369900"/>
                  </a:lnTo>
                  <a:lnTo>
                    <a:pt x="339979" y="371170"/>
                  </a:lnTo>
                  <a:lnTo>
                    <a:pt x="341071" y="369900"/>
                  </a:lnTo>
                  <a:lnTo>
                    <a:pt x="342163" y="368630"/>
                  </a:lnTo>
                  <a:close/>
                </a:path>
                <a:path w="920750" h="421004">
                  <a:moveTo>
                    <a:pt x="357974" y="335749"/>
                  </a:moveTo>
                  <a:lnTo>
                    <a:pt x="357720" y="335775"/>
                  </a:lnTo>
                  <a:lnTo>
                    <a:pt x="357352" y="335826"/>
                  </a:lnTo>
                  <a:lnTo>
                    <a:pt x="357974" y="335749"/>
                  </a:lnTo>
                  <a:close/>
                </a:path>
                <a:path w="920750" h="421004">
                  <a:moveTo>
                    <a:pt x="385203" y="165061"/>
                  </a:moveTo>
                  <a:lnTo>
                    <a:pt x="379399" y="169989"/>
                  </a:lnTo>
                  <a:lnTo>
                    <a:pt x="384898" y="169684"/>
                  </a:lnTo>
                  <a:lnTo>
                    <a:pt x="383882" y="168998"/>
                  </a:lnTo>
                  <a:lnTo>
                    <a:pt x="385203" y="165061"/>
                  </a:lnTo>
                  <a:close/>
                </a:path>
                <a:path w="920750" h="421004">
                  <a:moveTo>
                    <a:pt x="385470" y="169659"/>
                  </a:moveTo>
                  <a:lnTo>
                    <a:pt x="385229" y="169672"/>
                  </a:lnTo>
                  <a:lnTo>
                    <a:pt x="385102" y="169684"/>
                  </a:lnTo>
                  <a:lnTo>
                    <a:pt x="384898" y="169697"/>
                  </a:lnTo>
                  <a:lnTo>
                    <a:pt x="385470" y="169659"/>
                  </a:lnTo>
                  <a:close/>
                </a:path>
                <a:path w="920750" h="421004">
                  <a:moveTo>
                    <a:pt x="385635" y="164680"/>
                  </a:moveTo>
                  <a:lnTo>
                    <a:pt x="385330" y="164655"/>
                  </a:lnTo>
                  <a:lnTo>
                    <a:pt x="385203" y="165061"/>
                  </a:lnTo>
                  <a:lnTo>
                    <a:pt x="385635" y="164680"/>
                  </a:lnTo>
                  <a:close/>
                </a:path>
                <a:path w="920750" h="421004">
                  <a:moveTo>
                    <a:pt x="385724" y="163487"/>
                  </a:moveTo>
                  <a:lnTo>
                    <a:pt x="381584" y="164312"/>
                  </a:lnTo>
                  <a:lnTo>
                    <a:pt x="385330" y="164655"/>
                  </a:lnTo>
                  <a:lnTo>
                    <a:pt x="385724" y="163487"/>
                  </a:lnTo>
                  <a:close/>
                </a:path>
                <a:path w="920750" h="421004">
                  <a:moveTo>
                    <a:pt x="397357" y="331800"/>
                  </a:moveTo>
                  <a:lnTo>
                    <a:pt x="396240" y="330530"/>
                  </a:lnTo>
                  <a:lnTo>
                    <a:pt x="394766" y="331546"/>
                  </a:lnTo>
                  <a:lnTo>
                    <a:pt x="394703" y="331800"/>
                  </a:lnTo>
                  <a:lnTo>
                    <a:pt x="395808" y="333070"/>
                  </a:lnTo>
                  <a:lnTo>
                    <a:pt x="397357" y="331800"/>
                  </a:lnTo>
                  <a:close/>
                </a:path>
                <a:path w="920750" h="421004">
                  <a:moveTo>
                    <a:pt x="406603" y="295897"/>
                  </a:moveTo>
                  <a:lnTo>
                    <a:pt x="406387" y="296240"/>
                  </a:lnTo>
                  <a:lnTo>
                    <a:pt x="406387" y="297738"/>
                  </a:lnTo>
                  <a:lnTo>
                    <a:pt x="406514" y="297510"/>
                  </a:lnTo>
                  <a:lnTo>
                    <a:pt x="406603" y="295897"/>
                  </a:lnTo>
                  <a:close/>
                </a:path>
                <a:path w="920750" h="421004">
                  <a:moveTo>
                    <a:pt x="410870" y="287350"/>
                  </a:moveTo>
                  <a:lnTo>
                    <a:pt x="408889" y="288620"/>
                  </a:lnTo>
                  <a:lnTo>
                    <a:pt x="404393" y="293700"/>
                  </a:lnTo>
                  <a:lnTo>
                    <a:pt x="404710" y="296240"/>
                  </a:lnTo>
                  <a:lnTo>
                    <a:pt x="405244" y="294970"/>
                  </a:lnTo>
                  <a:lnTo>
                    <a:pt x="405574" y="293700"/>
                  </a:lnTo>
                  <a:lnTo>
                    <a:pt x="406781" y="292430"/>
                  </a:lnTo>
                  <a:lnTo>
                    <a:pt x="406603" y="295897"/>
                  </a:lnTo>
                  <a:lnTo>
                    <a:pt x="408736" y="292430"/>
                  </a:lnTo>
                  <a:lnTo>
                    <a:pt x="409511" y="291160"/>
                  </a:lnTo>
                  <a:lnTo>
                    <a:pt x="410870" y="287350"/>
                  </a:lnTo>
                  <a:close/>
                </a:path>
                <a:path w="920750" h="421004">
                  <a:moveTo>
                    <a:pt x="420395" y="280530"/>
                  </a:moveTo>
                  <a:lnTo>
                    <a:pt x="418515" y="280022"/>
                  </a:lnTo>
                  <a:lnTo>
                    <a:pt x="415874" y="281038"/>
                  </a:lnTo>
                  <a:lnTo>
                    <a:pt x="415785" y="283337"/>
                  </a:lnTo>
                  <a:lnTo>
                    <a:pt x="417487" y="282054"/>
                  </a:lnTo>
                  <a:lnTo>
                    <a:pt x="419887" y="281571"/>
                  </a:lnTo>
                  <a:lnTo>
                    <a:pt x="420395" y="280530"/>
                  </a:lnTo>
                  <a:close/>
                </a:path>
                <a:path w="920750" h="421004">
                  <a:moveTo>
                    <a:pt x="442595" y="264490"/>
                  </a:moveTo>
                  <a:lnTo>
                    <a:pt x="439991" y="263220"/>
                  </a:lnTo>
                  <a:lnTo>
                    <a:pt x="438518" y="265760"/>
                  </a:lnTo>
                  <a:lnTo>
                    <a:pt x="441490" y="265760"/>
                  </a:lnTo>
                  <a:lnTo>
                    <a:pt x="441172" y="264490"/>
                  </a:lnTo>
                  <a:lnTo>
                    <a:pt x="442595" y="264490"/>
                  </a:lnTo>
                  <a:close/>
                </a:path>
                <a:path w="920750" h="421004">
                  <a:moveTo>
                    <a:pt x="442874" y="265760"/>
                  </a:moveTo>
                  <a:lnTo>
                    <a:pt x="441490" y="265760"/>
                  </a:lnTo>
                  <a:lnTo>
                    <a:pt x="441794" y="267030"/>
                  </a:lnTo>
                  <a:lnTo>
                    <a:pt x="442874" y="265760"/>
                  </a:lnTo>
                  <a:close/>
                </a:path>
                <a:path w="920750" h="421004">
                  <a:moveTo>
                    <a:pt x="485787" y="218198"/>
                  </a:moveTo>
                  <a:lnTo>
                    <a:pt x="484327" y="218973"/>
                  </a:lnTo>
                  <a:lnTo>
                    <a:pt x="484593" y="219024"/>
                  </a:lnTo>
                  <a:lnTo>
                    <a:pt x="484886" y="218998"/>
                  </a:lnTo>
                  <a:lnTo>
                    <a:pt x="485165" y="218998"/>
                  </a:lnTo>
                  <a:lnTo>
                    <a:pt x="485787" y="218198"/>
                  </a:lnTo>
                  <a:close/>
                </a:path>
                <a:path w="920750" h="421004">
                  <a:moveTo>
                    <a:pt x="490270" y="213563"/>
                  </a:moveTo>
                  <a:lnTo>
                    <a:pt x="487997" y="210604"/>
                  </a:lnTo>
                  <a:lnTo>
                    <a:pt x="486689" y="213194"/>
                  </a:lnTo>
                  <a:lnTo>
                    <a:pt x="489483" y="215112"/>
                  </a:lnTo>
                  <a:lnTo>
                    <a:pt x="490270" y="213563"/>
                  </a:lnTo>
                  <a:close/>
                </a:path>
                <a:path w="920750" h="421004">
                  <a:moveTo>
                    <a:pt x="491426" y="244170"/>
                  </a:moveTo>
                  <a:lnTo>
                    <a:pt x="490982" y="243992"/>
                  </a:lnTo>
                  <a:lnTo>
                    <a:pt x="490677" y="245440"/>
                  </a:lnTo>
                  <a:lnTo>
                    <a:pt x="491426" y="244170"/>
                  </a:lnTo>
                  <a:close/>
                </a:path>
                <a:path w="920750" h="421004">
                  <a:moveTo>
                    <a:pt x="506755" y="197713"/>
                  </a:moveTo>
                  <a:lnTo>
                    <a:pt x="506590" y="197586"/>
                  </a:lnTo>
                  <a:lnTo>
                    <a:pt x="506056" y="198628"/>
                  </a:lnTo>
                  <a:lnTo>
                    <a:pt x="506349" y="198666"/>
                  </a:lnTo>
                  <a:lnTo>
                    <a:pt x="506526" y="198653"/>
                  </a:lnTo>
                  <a:lnTo>
                    <a:pt x="506552" y="198094"/>
                  </a:lnTo>
                  <a:lnTo>
                    <a:pt x="506755" y="197713"/>
                  </a:lnTo>
                  <a:close/>
                </a:path>
                <a:path w="920750" h="421004">
                  <a:moveTo>
                    <a:pt x="507784" y="197345"/>
                  </a:moveTo>
                  <a:lnTo>
                    <a:pt x="506882" y="197586"/>
                  </a:lnTo>
                  <a:lnTo>
                    <a:pt x="507060" y="197713"/>
                  </a:lnTo>
                  <a:lnTo>
                    <a:pt x="507784" y="197345"/>
                  </a:lnTo>
                  <a:close/>
                </a:path>
                <a:path w="920750" h="421004">
                  <a:moveTo>
                    <a:pt x="509079" y="78879"/>
                  </a:moveTo>
                  <a:lnTo>
                    <a:pt x="507657" y="79298"/>
                  </a:lnTo>
                  <a:lnTo>
                    <a:pt x="507898" y="79400"/>
                  </a:lnTo>
                  <a:lnTo>
                    <a:pt x="508165" y="79425"/>
                  </a:lnTo>
                  <a:lnTo>
                    <a:pt x="508406" y="79502"/>
                  </a:lnTo>
                  <a:lnTo>
                    <a:pt x="509079" y="78879"/>
                  </a:lnTo>
                  <a:close/>
                </a:path>
                <a:path w="920750" h="421004">
                  <a:moveTo>
                    <a:pt x="522363" y="215480"/>
                  </a:moveTo>
                  <a:lnTo>
                    <a:pt x="518375" y="218516"/>
                  </a:lnTo>
                  <a:lnTo>
                    <a:pt x="519607" y="217779"/>
                  </a:lnTo>
                  <a:lnTo>
                    <a:pt x="521042" y="216674"/>
                  </a:lnTo>
                  <a:lnTo>
                    <a:pt x="522363" y="215480"/>
                  </a:lnTo>
                  <a:close/>
                </a:path>
                <a:path w="920750" h="421004">
                  <a:moveTo>
                    <a:pt x="529805" y="174421"/>
                  </a:moveTo>
                  <a:lnTo>
                    <a:pt x="529590" y="174218"/>
                  </a:lnTo>
                  <a:lnTo>
                    <a:pt x="529209" y="174040"/>
                  </a:lnTo>
                  <a:lnTo>
                    <a:pt x="528345" y="173964"/>
                  </a:lnTo>
                  <a:lnTo>
                    <a:pt x="528815" y="174256"/>
                  </a:lnTo>
                  <a:lnTo>
                    <a:pt x="529310" y="174345"/>
                  </a:lnTo>
                  <a:lnTo>
                    <a:pt x="529805" y="174421"/>
                  </a:lnTo>
                  <a:close/>
                </a:path>
                <a:path w="920750" h="421004">
                  <a:moveTo>
                    <a:pt x="530352" y="64389"/>
                  </a:moveTo>
                  <a:lnTo>
                    <a:pt x="530263" y="64173"/>
                  </a:lnTo>
                  <a:lnTo>
                    <a:pt x="529640" y="64998"/>
                  </a:lnTo>
                  <a:lnTo>
                    <a:pt x="529793" y="65074"/>
                  </a:lnTo>
                  <a:lnTo>
                    <a:pt x="530085" y="65151"/>
                  </a:lnTo>
                  <a:lnTo>
                    <a:pt x="530161" y="64630"/>
                  </a:lnTo>
                  <a:lnTo>
                    <a:pt x="530352" y="64389"/>
                  </a:lnTo>
                  <a:close/>
                </a:path>
                <a:path w="920750" h="421004">
                  <a:moveTo>
                    <a:pt x="531393" y="64223"/>
                  </a:moveTo>
                  <a:lnTo>
                    <a:pt x="530466" y="64236"/>
                  </a:lnTo>
                  <a:lnTo>
                    <a:pt x="530682" y="64389"/>
                  </a:lnTo>
                  <a:lnTo>
                    <a:pt x="531393" y="64223"/>
                  </a:lnTo>
                  <a:close/>
                </a:path>
                <a:path w="920750" h="421004">
                  <a:moveTo>
                    <a:pt x="553986" y="47688"/>
                  </a:moveTo>
                  <a:lnTo>
                    <a:pt x="553834" y="47434"/>
                  </a:lnTo>
                  <a:lnTo>
                    <a:pt x="553491" y="47180"/>
                  </a:lnTo>
                  <a:lnTo>
                    <a:pt x="552742" y="46913"/>
                  </a:lnTo>
                  <a:lnTo>
                    <a:pt x="553110" y="47294"/>
                  </a:lnTo>
                  <a:lnTo>
                    <a:pt x="553542" y="47498"/>
                  </a:lnTo>
                  <a:lnTo>
                    <a:pt x="553986" y="47688"/>
                  </a:lnTo>
                  <a:close/>
                </a:path>
                <a:path w="920750" h="421004">
                  <a:moveTo>
                    <a:pt x="556983" y="155270"/>
                  </a:moveTo>
                  <a:lnTo>
                    <a:pt x="556285" y="155270"/>
                  </a:lnTo>
                  <a:lnTo>
                    <a:pt x="555599" y="155270"/>
                  </a:lnTo>
                  <a:lnTo>
                    <a:pt x="554532" y="157810"/>
                  </a:lnTo>
                  <a:lnTo>
                    <a:pt x="556983" y="155270"/>
                  </a:lnTo>
                  <a:close/>
                </a:path>
                <a:path w="920750" h="421004">
                  <a:moveTo>
                    <a:pt x="559739" y="152425"/>
                  </a:moveTo>
                  <a:lnTo>
                    <a:pt x="556717" y="148920"/>
                  </a:lnTo>
                  <a:lnTo>
                    <a:pt x="553516" y="154000"/>
                  </a:lnTo>
                  <a:lnTo>
                    <a:pt x="555701" y="155003"/>
                  </a:lnTo>
                  <a:lnTo>
                    <a:pt x="556247" y="155003"/>
                  </a:lnTo>
                  <a:lnTo>
                    <a:pt x="557237" y="155003"/>
                  </a:lnTo>
                  <a:lnTo>
                    <a:pt x="558215" y="154000"/>
                  </a:lnTo>
                  <a:lnTo>
                    <a:pt x="559739" y="152425"/>
                  </a:lnTo>
                  <a:close/>
                </a:path>
                <a:path w="920750" h="421004">
                  <a:moveTo>
                    <a:pt x="560666" y="151460"/>
                  </a:moveTo>
                  <a:lnTo>
                    <a:pt x="559739" y="152425"/>
                  </a:lnTo>
                  <a:lnTo>
                    <a:pt x="559993" y="152730"/>
                  </a:lnTo>
                  <a:lnTo>
                    <a:pt x="560590" y="151676"/>
                  </a:lnTo>
                  <a:lnTo>
                    <a:pt x="560666" y="151460"/>
                  </a:lnTo>
                  <a:close/>
                </a:path>
                <a:path w="920750" h="421004">
                  <a:moveTo>
                    <a:pt x="562673" y="155498"/>
                  </a:moveTo>
                  <a:lnTo>
                    <a:pt x="562267" y="155270"/>
                  </a:lnTo>
                  <a:lnTo>
                    <a:pt x="562343" y="156006"/>
                  </a:lnTo>
                  <a:lnTo>
                    <a:pt x="562533" y="156044"/>
                  </a:lnTo>
                  <a:lnTo>
                    <a:pt x="562673" y="155498"/>
                  </a:lnTo>
                  <a:close/>
                </a:path>
                <a:path w="920750" h="421004">
                  <a:moveTo>
                    <a:pt x="562914" y="180670"/>
                  </a:moveTo>
                  <a:lnTo>
                    <a:pt x="561771" y="178447"/>
                  </a:lnTo>
                  <a:lnTo>
                    <a:pt x="561492" y="179400"/>
                  </a:lnTo>
                  <a:lnTo>
                    <a:pt x="559968" y="181368"/>
                  </a:lnTo>
                  <a:lnTo>
                    <a:pt x="562914" y="180670"/>
                  </a:lnTo>
                  <a:close/>
                </a:path>
                <a:path w="920750" h="421004">
                  <a:moveTo>
                    <a:pt x="577583" y="144462"/>
                  </a:moveTo>
                  <a:lnTo>
                    <a:pt x="576224" y="145110"/>
                  </a:lnTo>
                  <a:lnTo>
                    <a:pt x="577253" y="146367"/>
                  </a:lnTo>
                  <a:lnTo>
                    <a:pt x="577583" y="144462"/>
                  </a:lnTo>
                  <a:close/>
                </a:path>
                <a:path w="920750" h="421004">
                  <a:moveTo>
                    <a:pt x="578472" y="141198"/>
                  </a:moveTo>
                  <a:lnTo>
                    <a:pt x="577011" y="141706"/>
                  </a:lnTo>
                  <a:lnTo>
                    <a:pt x="577646" y="141592"/>
                  </a:lnTo>
                  <a:lnTo>
                    <a:pt x="578104" y="141414"/>
                  </a:lnTo>
                  <a:lnTo>
                    <a:pt x="578472" y="141198"/>
                  </a:lnTo>
                  <a:close/>
                </a:path>
                <a:path w="920750" h="421004">
                  <a:moveTo>
                    <a:pt x="578916" y="143840"/>
                  </a:moveTo>
                  <a:lnTo>
                    <a:pt x="577697" y="143840"/>
                  </a:lnTo>
                  <a:lnTo>
                    <a:pt x="577583" y="144462"/>
                  </a:lnTo>
                  <a:lnTo>
                    <a:pt x="578916" y="143840"/>
                  </a:lnTo>
                  <a:close/>
                </a:path>
                <a:path w="920750" h="421004">
                  <a:moveTo>
                    <a:pt x="584682" y="132410"/>
                  </a:moveTo>
                  <a:lnTo>
                    <a:pt x="584530" y="131140"/>
                  </a:lnTo>
                  <a:lnTo>
                    <a:pt x="582206" y="132410"/>
                  </a:lnTo>
                  <a:lnTo>
                    <a:pt x="584682" y="132410"/>
                  </a:lnTo>
                  <a:close/>
                </a:path>
                <a:path w="920750" h="421004">
                  <a:moveTo>
                    <a:pt x="590499" y="156832"/>
                  </a:moveTo>
                  <a:lnTo>
                    <a:pt x="590308" y="156984"/>
                  </a:lnTo>
                  <a:lnTo>
                    <a:pt x="590143" y="157137"/>
                  </a:lnTo>
                  <a:lnTo>
                    <a:pt x="589076" y="158648"/>
                  </a:lnTo>
                  <a:lnTo>
                    <a:pt x="589826" y="157886"/>
                  </a:lnTo>
                  <a:lnTo>
                    <a:pt x="590499" y="156832"/>
                  </a:lnTo>
                  <a:close/>
                </a:path>
                <a:path w="920750" h="421004">
                  <a:moveTo>
                    <a:pt x="593217" y="124167"/>
                  </a:moveTo>
                  <a:lnTo>
                    <a:pt x="592797" y="124498"/>
                  </a:lnTo>
                  <a:lnTo>
                    <a:pt x="592442" y="124968"/>
                  </a:lnTo>
                  <a:lnTo>
                    <a:pt x="592607" y="124929"/>
                  </a:lnTo>
                  <a:lnTo>
                    <a:pt x="593217" y="124167"/>
                  </a:lnTo>
                  <a:close/>
                </a:path>
                <a:path w="920750" h="421004">
                  <a:moveTo>
                    <a:pt x="595871" y="124790"/>
                  </a:moveTo>
                  <a:lnTo>
                    <a:pt x="594321" y="126060"/>
                  </a:lnTo>
                  <a:lnTo>
                    <a:pt x="595122" y="126060"/>
                  </a:lnTo>
                  <a:lnTo>
                    <a:pt x="595871" y="124790"/>
                  </a:lnTo>
                  <a:close/>
                </a:path>
                <a:path w="920750" h="421004">
                  <a:moveTo>
                    <a:pt x="601637" y="27292"/>
                  </a:moveTo>
                  <a:lnTo>
                    <a:pt x="600290" y="27457"/>
                  </a:lnTo>
                  <a:lnTo>
                    <a:pt x="600875" y="27495"/>
                  </a:lnTo>
                  <a:lnTo>
                    <a:pt x="601294" y="27406"/>
                  </a:lnTo>
                  <a:lnTo>
                    <a:pt x="601637" y="27292"/>
                  </a:lnTo>
                  <a:close/>
                </a:path>
                <a:path w="920750" h="421004">
                  <a:moveTo>
                    <a:pt x="606005" y="146380"/>
                  </a:moveTo>
                  <a:lnTo>
                    <a:pt x="602805" y="146380"/>
                  </a:lnTo>
                  <a:lnTo>
                    <a:pt x="603669" y="147650"/>
                  </a:lnTo>
                  <a:lnTo>
                    <a:pt x="603186" y="148920"/>
                  </a:lnTo>
                  <a:lnTo>
                    <a:pt x="606005" y="146380"/>
                  </a:lnTo>
                  <a:close/>
                </a:path>
                <a:path w="920750" h="421004">
                  <a:moveTo>
                    <a:pt x="616661" y="138760"/>
                  </a:moveTo>
                  <a:lnTo>
                    <a:pt x="616331" y="138264"/>
                  </a:lnTo>
                  <a:lnTo>
                    <a:pt x="615505" y="138760"/>
                  </a:lnTo>
                  <a:lnTo>
                    <a:pt x="616661" y="138760"/>
                  </a:lnTo>
                  <a:close/>
                </a:path>
                <a:path w="920750" h="421004">
                  <a:moveTo>
                    <a:pt x="616915" y="14300"/>
                  </a:moveTo>
                  <a:lnTo>
                    <a:pt x="616508" y="14528"/>
                  </a:lnTo>
                  <a:lnTo>
                    <a:pt x="616115" y="14909"/>
                  </a:lnTo>
                  <a:lnTo>
                    <a:pt x="616280" y="14909"/>
                  </a:lnTo>
                  <a:lnTo>
                    <a:pt x="616915" y="14300"/>
                  </a:lnTo>
                  <a:close/>
                </a:path>
                <a:path w="920750" h="421004">
                  <a:moveTo>
                    <a:pt x="626008" y="110578"/>
                  </a:moveTo>
                  <a:lnTo>
                    <a:pt x="625487" y="110490"/>
                  </a:lnTo>
                  <a:lnTo>
                    <a:pt x="625017" y="110540"/>
                  </a:lnTo>
                  <a:lnTo>
                    <a:pt x="624903" y="110896"/>
                  </a:lnTo>
                  <a:lnTo>
                    <a:pt x="626008" y="110578"/>
                  </a:lnTo>
                  <a:close/>
                </a:path>
                <a:path w="920750" h="421004">
                  <a:moveTo>
                    <a:pt x="647661" y="8369"/>
                  </a:moveTo>
                  <a:lnTo>
                    <a:pt x="647204" y="8178"/>
                  </a:lnTo>
                  <a:lnTo>
                    <a:pt x="646798" y="8115"/>
                  </a:lnTo>
                  <a:lnTo>
                    <a:pt x="646645" y="8420"/>
                  </a:lnTo>
                  <a:lnTo>
                    <a:pt x="647014" y="8407"/>
                  </a:lnTo>
                  <a:lnTo>
                    <a:pt x="647319" y="8382"/>
                  </a:lnTo>
                  <a:lnTo>
                    <a:pt x="647661" y="8369"/>
                  </a:lnTo>
                  <a:close/>
                </a:path>
                <a:path w="920750" h="421004">
                  <a:moveTo>
                    <a:pt x="652373" y="118440"/>
                  </a:moveTo>
                  <a:lnTo>
                    <a:pt x="647966" y="118440"/>
                  </a:lnTo>
                  <a:lnTo>
                    <a:pt x="650735" y="114630"/>
                  </a:lnTo>
                  <a:lnTo>
                    <a:pt x="619620" y="114642"/>
                  </a:lnTo>
                  <a:lnTo>
                    <a:pt x="625525" y="115900"/>
                  </a:lnTo>
                  <a:lnTo>
                    <a:pt x="620763" y="119710"/>
                  </a:lnTo>
                  <a:lnTo>
                    <a:pt x="617029" y="119710"/>
                  </a:lnTo>
                  <a:lnTo>
                    <a:pt x="619620" y="114642"/>
                  </a:lnTo>
                  <a:lnTo>
                    <a:pt x="615353" y="119710"/>
                  </a:lnTo>
                  <a:lnTo>
                    <a:pt x="611682" y="119710"/>
                  </a:lnTo>
                  <a:lnTo>
                    <a:pt x="613854" y="114630"/>
                  </a:lnTo>
                  <a:lnTo>
                    <a:pt x="610463" y="119710"/>
                  </a:lnTo>
                  <a:lnTo>
                    <a:pt x="604443" y="118440"/>
                  </a:lnTo>
                  <a:lnTo>
                    <a:pt x="601637" y="119710"/>
                  </a:lnTo>
                  <a:lnTo>
                    <a:pt x="603542" y="117170"/>
                  </a:lnTo>
                  <a:lnTo>
                    <a:pt x="602399" y="118440"/>
                  </a:lnTo>
                  <a:lnTo>
                    <a:pt x="600024" y="119710"/>
                  </a:lnTo>
                  <a:lnTo>
                    <a:pt x="602653" y="120980"/>
                  </a:lnTo>
                  <a:lnTo>
                    <a:pt x="601040" y="122250"/>
                  </a:lnTo>
                  <a:lnTo>
                    <a:pt x="599351" y="122250"/>
                  </a:lnTo>
                  <a:lnTo>
                    <a:pt x="598741" y="123520"/>
                  </a:lnTo>
                  <a:lnTo>
                    <a:pt x="602564" y="124790"/>
                  </a:lnTo>
                  <a:lnTo>
                    <a:pt x="600862" y="128600"/>
                  </a:lnTo>
                  <a:lnTo>
                    <a:pt x="598360" y="128600"/>
                  </a:lnTo>
                  <a:lnTo>
                    <a:pt x="595972" y="132410"/>
                  </a:lnTo>
                  <a:lnTo>
                    <a:pt x="593610" y="131140"/>
                  </a:lnTo>
                  <a:lnTo>
                    <a:pt x="597865" y="128600"/>
                  </a:lnTo>
                  <a:lnTo>
                    <a:pt x="599986" y="127330"/>
                  </a:lnTo>
                  <a:lnTo>
                    <a:pt x="591210" y="128600"/>
                  </a:lnTo>
                  <a:lnTo>
                    <a:pt x="594321" y="126060"/>
                  </a:lnTo>
                  <a:lnTo>
                    <a:pt x="585330" y="126060"/>
                  </a:lnTo>
                  <a:lnTo>
                    <a:pt x="591870" y="129870"/>
                  </a:lnTo>
                  <a:lnTo>
                    <a:pt x="586168" y="133680"/>
                  </a:lnTo>
                  <a:lnTo>
                    <a:pt x="585889" y="132410"/>
                  </a:lnTo>
                  <a:lnTo>
                    <a:pt x="584682" y="132410"/>
                  </a:lnTo>
                  <a:lnTo>
                    <a:pt x="584987" y="134950"/>
                  </a:lnTo>
                  <a:lnTo>
                    <a:pt x="583692" y="137490"/>
                  </a:lnTo>
                  <a:lnTo>
                    <a:pt x="579310" y="138760"/>
                  </a:lnTo>
                  <a:lnTo>
                    <a:pt x="580402" y="141300"/>
                  </a:lnTo>
                  <a:lnTo>
                    <a:pt x="580961" y="141300"/>
                  </a:lnTo>
                  <a:lnTo>
                    <a:pt x="581279" y="142570"/>
                  </a:lnTo>
                  <a:lnTo>
                    <a:pt x="579386" y="143840"/>
                  </a:lnTo>
                  <a:lnTo>
                    <a:pt x="577253" y="146367"/>
                  </a:lnTo>
                  <a:lnTo>
                    <a:pt x="576808" y="148920"/>
                  </a:lnTo>
                  <a:lnTo>
                    <a:pt x="569544" y="145110"/>
                  </a:lnTo>
                  <a:lnTo>
                    <a:pt x="567080" y="150190"/>
                  </a:lnTo>
                  <a:lnTo>
                    <a:pt x="564591" y="150190"/>
                  </a:lnTo>
                  <a:lnTo>
                    <a:pt x="564870" y="147650"/>
                  </a:lnTo>
                  <a:lnTo>
                    <a:pt x="564540" y="147650"/>
                  </a:lnTo>
                  <a:lnTo>
                    <a:pt x="564540" y="156540"/>
                  </a:lnTo>
                  <a:lnTo>
                    <a:pt x="562533" y="156044"/>
                  </a:lnTo>
                  <a:lnTo>
                    <a:pt x="562394" y="156540"/>
                  </a:lnTo>
                  <a:lnTo>
                    <a:pt x="562343" y="156006"/>
                  </a:lnTo>
                  <a:lnTo>
                    <a:pt x="560717" y="155613"/>
                  </a:lnTo>
                  <a:lnTo>
                    <a:pt x="560857" y="155270"/>
                  </a:lnTo>
                  <a:lnTo>
                    <a:pt x="561835" y="152730"/>
                  </a:lnTo>
                  <a:lnTo>
                    <a:pt x="563410" y="152730"/>
                  </a:lnTo>
                  <a:lnTo>
                    <a:pt x="562673" y="155498"/>
                  </a:lnTo>
                  <a:lnTo>
                    <a:pt x="564540" y="156540"/>
                  </a:lnTo>
                  <a:lnTo>
                    <a:pt x="564540" y="147650"/>
                  </a:lnTo>
                  <a:lnTo>
                    <a:pt x="562825" y="147650"/>
                  </a:lnTo>
                  <a:lnTo>
                    <a:pt x="560590" y="151676"/>
                  </a:lnTo>
                  <a:lnTo>
                    <a:pt x="558215" y="157810"/>
                  </a:lnTo>
                  <a:lnTo>
                    <a:pt x="559473" y="157060"/>
                  </a:lnTo>
                  <a:lnTo>
                    <a:pt x="560006" y="162890"/>
                  </a:lnTo>
                  <a:lnTo>
                    <a:pt x="555091" y="162890"/>
                  </a:lnTo>
                  <a:lnTo>
                    <a:pt x="551434" y="157810"/>
                  </a:lnTo>
                  <a:lnTo>
                    <a:pt x="544563" y="159080"/>
                  </a:lnTo>
                  <a:lnTo>
                    <a:pt x="544360" y="167970"/>
                  </a:lnTo>
                  <a:lnTo>
                    <a:pt x="536867" y="171780"/>
                  </a:lnTo>
                  <a:lnTo>
                    <a:pt x="539635" y="170510"/>
                  </a:lnTo>
                  <a:lnTo>
                    <a:pt x="540283" y="173050"/>
                  </a:lnTo>
                  <a:lnTo>
                    <a:pt x="535863" y="174320"/>
                  </a:lnTo>
                  <a:lnTo>
                    <a:pt x="534416" y="176860"/>
                  </a:lnTo>
                  <a:lnTo>
                    <a:pt x="533285" y="174320"/>
                  </a:lnTo>
                  <a:lnTo>
                    <a:pt x="531520" y="175590"/>
                  </a:lnTo>
                  <a:lnTo>
                    <a:pt x="530898" y="175590"/>
                  </a:lnTo>
                  <a:lnTo>
                    <a:pt x="524979" y="179400"/>
                  </a:lnTo>
                  <a:lnTo>
                    <a:pt x="527126" y="181940"/>
                  </a:lnTo>
                  <a:lnTo>
                    <a:pt x="522554" y="183210"/>
                  </a:lnTo>
                  <a:lnTo>
                    <a:pt x="516737" y="187020"/>
                  </a:lnTo>
                  <a:lnTo>
                    <a:pt x="520623" y="192100"/>
                  </a:lnTo>
                  <a:lnTo>
                    <a:pt x="515315" y="195910"/>
                  </a:lnTo>
                  <a:lnTo>
                    <a:pt x="515302" y="193370"/>
                  </a:lnTo>
                  <a:lnTo>
                    <a:pt x="512102" y="193370"/>
                  </a:lnTo>
                  <a:lnTo>
                    <a:pt x="514311" y="189560"/>
                  </a:lnTo>
                  <a:lnTo>
                    <a:pt x="512673" y="190830"/>
                  </a:lnTo>
                  <a:lnTo>
                    <a:pt x="510959" y="192100"/>
                  </a:lnTo>
                  <a:lnTo>
                    <a:pt x="511873" y="193370"/>
                  </a:lnTo>
                  <a:lnTo>
                    <a:pt x="510070" y="193370"/>
                  </a:lnTo>
                  <a:lnTo>
                    <a:pt x="509295" y="199720"/>
                  </a:lnTo>
                  <a:lnTo>
                    <a:pt x="506526" y="199720"/>
                  </a:lnTo>
                  <a:lnTo>
                    <a:pt x="506463" y="200990"/>
                  </a:lnTo>
                  <a:lnTo>
                    <a:pt x="507695" y="202260"/>
                  </a:lnTo>
                  <a:lnTo>
                    <a:pt x="505802" y="203530"/>
                  </a:lnTo>
                  <a:lnTo>
                    <a:pt x="503262" y="206070"/>
                  </a:lnTo>
                  <a:lnTo>
                    <a:pt x="506361" y="207340"/>
                  </a:lnTo>
                  <a:lnTo>
                    <a:pt x="497065" y="206070"/>
                  </a:lnTo>
                  <a:lnTo>
                    <a:pt x="493115" y="220040"/>
                  </a:lnTo>
                  <a:lnTo>
                    <a:pt x="485165" y="220040"/>
                  </a:lnTo>
                  <a:lnTo>
                    <a:pt x="482206" y="223850"/>
                  </a:lnTo>
                  <a:lnTo>
                    <a:pt x="478561" y="227660"/>
                  </a:lnTo>
                  <a:lnTo>
                    <a:pt x="475627" y="230200"/>
                  </a:lnTo>
                  <a:lnTo>
                    <a:pt x="474929" y="230200"/>
                  </a:lnTo>
                  <a:lnTo>
                    <a:pt x="475640" y="228930"/>
                  </a:lnTo>
                  <a:lnTo>
                    <a:pt x="470090" y="232740"/>
                  </a:lnTo>
                  <a:lnTo>
                    <a:pt x="477139" y="236550"/>
                  </a:lnTo>
                  <a:lnTo>
                    <a:pt x="470839" y="239090"/>
                  </a:lnTo>
                  <a:lnTo>
                    <a:pt x="466064" y="239090"/>
                  </a:lnTo>
                  <a:lnTo>
                    <a:pt x="470115" y="236550"/>
                  </a:lnTo>
                  <a:lnTo>
                    <a:pt x="472147" y="235280"/>
                  </a:lnTo>
                  <a:lnTo>
                    <a:pt x="469747" y="236550"/>
                  </a:lnTo>
                  <a:lnTo>
                    <a:pt x="464375" y="231470"/>
                  </a:lnTo>
                  <a:lnTo>
                    <a:pt x="464566" y="242900"/>
                  </a:lnTo>
                  <a:lnTo>
                    <a:pt x="458609" y="242900"/>
                  </a:lnTo>
                  <a:lnTo>
                    <a:pt x="459117" y="241630"/>
                  </a:lnTo>
                  <a:lnTo>
                    <a:pt x="455053" y="241630"/>
                  </a:lnTo>
                  <a:lnTo>
                    <a:pt x="454875" y="249250"/>
                  </a:lnTo>
                  <a:lnTo>
                    <a:pt x="450507" y="253060"/>
                  </a:lnTo>
                  <a:lnTo>
                    <a:pt x="450291" y="251790"/>
                  </a:lnTo>
                  <a:lnTo>
                    <a:pt x="449808" y="251790"/>
                  </a:lnTo>
                  <a:lnTo>
                    <a:pt x="449465" y="256870"/>
                  </a:lnTo>
                  <a:lnTo>
                    <a:pt x="445020" y="263220"/>
                  </a:lnTo>
                  <a:lnTo>
                    <a:pt x="442874" y="265760"/>
                  </a:lnTo>
                  <a:lnTo>
                    <a:pt x="443484" y="265760"/>
                  </a:lnTo>
                  <a:lnTo>
                    <a:pt x="440524" y="269570"/>
                  </a:lnTo>
                  <a:lnTo>
                    <a:pt x="438404" y="269570"/>
                  </a:lnTo>
                  <a:lnTo>
                    <a:pt x="435013" y="270840"/>
                  </a:lnTo>
                  <a:lnTo>
                    <a:pt x="432701" y="269570"/>
                  </a:lnTo>
                  <a:lnTo>
                    <a:pt x="435876" y="265760"/>
                  </a:lnTo>
                  <a:lnTo>
                    <a:pt x="431622" y="264490"/>
                  </a:lnTo>
                  <a:lnTo>
                    <a:pt x="431723" y="270840"/>
                  </a:lnTo>
                  <a:lnTo>
                    <a:pt x="429526" y="272110"/>
                  </a:lnTo>
                  <a:lnTo>
                    <a:pt x="428637" y="269570"/>
                  </a:lnTo>
                  <a:lnTo>
                    <a:pt x="423951" y="274650"/>
                  </a:lnTo>
                  <a:lnTo>
                    <a:pt x="426681" y="278460"/>
                  </a:lnTo>
                  <a:lnTo>
                    <a:pt x="421043" y="283540"/>
                  </a:lnTo>
                  <a:lnTo>
                    <a:pt x="422427" y="283540"/>
                  </a:lnTo>
                  <a:lnTo>
                    <a:pt x="422198" y="288620"/>
                  </a:lnTo>
                  <a:lnTo>
                    <a:pt x="418401" y="283540"/>
                  </a:lnTo>
                  <a:lnTo>
                    <a:pt x="417436" y="288620"/>
                  </a:lnTo>
                  <a:lnTo>
                    <a:pt x="413740" y="287350"/>
                  </a:lnTo>
                  <a:lnTo>
                    <a:pt x="412432" y="289890"/>
                  </a:lnTo>
                  <a:lnTo>
                    <a:pt x="409460" y="296240"/>
                  </a:lnTo>
                  <a:lnTo>
                    <a:pt x="406387" y="300050"/>
                  </a:lnTo>
                  <a:lnTo>
                    <a:pt x="406387" y="297738"/>
                  </a:lnTo>
                  <a:lnTo>
                    <a:pt x="404444" y="301320"/>
                  </a:lnTo>
                  <a:lnTo>
                    <a:pt x="400354" y="305130"/>
                  </a:lnTo>
                  <a:lnTo>
                    <a:pt x="396494" y="303860"/>
                  </a:lnTo>
                  <a:lnTo>
                    <a:pt x="391896" y="306400"/>
                  </a:lnTo>
                  <a:lnTo>
                    <a:pt x="386880" y="308940"/>
                  </a:lnTo>
                  <a:lnTo>
                    <a:pt x="381685" y="310210"/>
                  </a:lnTo>
                  <a:lnTo>
                    <a:pt x="376974" y="315290"/>
                  </a:lnTo>
                  <a:lnTo>
                    <a:pt x="371182" y="319100"/>
                  </a:lnTo>
                  <a:lnTo>
                    <a:pt x="364845" y="322910"/>
                  </a:lnTo>
                  <a:lnTo>
                    <a:pt x="358457" y="327990"/>
                  </a:lnTo>
                  <a:lnTo>
                    <a:pt x="365264" y="330530"/>
                  </a:lnTo>
                  <a:lnTo>
                    <a:pt x="358343" y="329577"/>
                  </a:lnTo>
                  <a:lnTo>
                    <a:pt x="358457" y="329285"/>
                  </a:lnTo>
                  <a:lnTo>
                    <a:pt x="357708" y="329488"/>
                  </a:lnTo>
                  <a:lnTo>
                    <a:pt x="356057" y="329260"/>
                  </a:lnTo>
                  <a:lnTo>
                    <a:pt x="356527" y="329819"/>
                  </a:lnTo>
                  <a:lnTo>
                    <a:pt x="353961" y="330504"/>
                  </a:lnTo>
                  <a:lnTo>
                    <a:pt x="357136" y="330530"/>
                  </a:lnTo>
                  <a:lnTo>
                    <a:pt x="357644" y="331127"/>
                  </a:lnTo>
                  <a:lnTo>
                    <a:pt x="351409" y="336638"/>
                  </a:lnTo>
                  <a:lnTo>
                    <a:pt x="357352" y="335826"/>
                  </a:lnTo>
                  <a:lnTo>
                    <a:pt x="356298" y="335191"/>
                  </a:lnTo>
                  <a:lnTo>
                    <a:pt x="357746" y="331228"/>
                  </a:lnTo>
                  <a:lnTo>
                    <a:pt x="360426" y="334340"/>
                  </a:lnTo>
                  <a:lnTo>
                    <a:pt x="358648" y="335610"/>
                  </a:lnTo>
                  <a:lnTo>
                    <a:pt x="357809" y="336880"/>
                  </a:lnTo>
                  <a:lnTo>
                    <a:pt x="357390" y="336880"/>
                  </a:lnTo>
                  <a:lnTo>
                    <a:pt x="349034" y="338150"/>
                  </a:lnTo>
                  <a:lnTo>
                    <a:pt x="346506" y="336880"/>
                  </a:lnTo>
                  <a:lnTo>
                    <a:pt x="350126" y="335610"/>
                  </a:lnTo>
                  <a:lnTo>
                    <a:pt x="349097" y="334340"/>
                  </a:lnTo>
                  <a:lnTo>
                    <a:pt x="344424" y="336880"/>
                  </a:lnTo>
                  <a:lnTo>
                    <a:pt x="345655" y="333070"/>
                  </a:lnTo>
                  <a:lnTo>
                    <a:pt x="341744" y="334340"/>
                  </a:lnTo>
                  <a:lnTo>
                    <a:pt x="343674" y="335610"/>
                  </a:lnTo>
                  <a:lnTo>
                    <a:pt x="342074" y="338150"/>
                  </a:lnTo>
                  <a:lnTo>
                    <a:pt x="339026" y="339420"/>
                  </a:lnTo>
                  <a:lnTo>
                    <a:pt x="344322" y="339420"/>
                  </a:lnTo>
                  <a:lnTo>
                    <a:pt x="341083" y="341960"/>
                  </a:lnTo>
                  <a:lnTo>
                    <a:pt x="334708" y="341960"/>
                  </a:lnTo>
                  <a:lnTo>
                    <a:pt x="331457" y="345770"/>
                  </a:lnTo>
                  <a:lnTo>
                    <a:pt x="332346" y="341960"/>
                  </a:lnTo>
                  <a:lnTo>
                    <a:pt x="329844" y="345770"/>
                  </a:lnTo>
                  <a:lnTo>
                    <a:pt x="320217" y="349580"/>
                  </a:lnTo>
                  <a:lnTo>
                    <a:pt x="319595" y="355930"/>
                  </a:lnTo>
                  <a:lnTo>
                    <a:pt x="318617" y="355930"/>
                  </a:lnTo>
                  <a:lnTo>
                    <a:pt x="316953" y="354660"/>
                  </a:lnTo>
                  <a:lnTo>
                    <a:pt x="318185" y="353390"/>
                  </a:lnTo>
                  <a:lnTo>
                    <a:pt x="312191" y="357200"/>
                  </a:lnTo>
                  <a:lnTo>
                    <a:pt x="300596" y="367360"/>
                  </a:lnTo>
                  <a:lnTo>
                    <a:pt x="343192" y="367360"/>
                  </a:lnTo>
                  <a:lnTo>
                    <a:pt x="344220" y="366090"/>
                  </a:lnTo>
                  <a:lnTo>
                    <a:pt x="346227" y="363550"/>
                  </a:lnTo>
                  <a:lnTo>
                    <a:pt x="350012" y="361010"/>
                  </a:lnTo>
                  <a:lnTo>
                    <a:pt x="345211" y="366090"/>
                  </a:lnTo>
                  <a:lnTo>
                    <a:pt x="348754" y="366090"/>
                  </a:lnTo>
                  <a:lnTo>
                    <a:pt x="353390" y="361010"/>
                  </a:lnTo>
                  <a:lnTo>
                    <a:pt x="358330" y="357200"/>
                  </a:lnTo>
                  <a:lnTo>
                    <a:pt x="360705" y="355930"/>
                  </a:lnTo>
                  <a:lnTo>
                    <a:pt x="363080" y="354660"/>
                  </a:lnTo>
                  <a:lnTo>
                    <a:pt x="367169" y="350850"/>
                  </a:lnTo>
                  <a:lnTo>
                    <a:pt x="372071" y="352120"/>
                  </a:lnTo>
                  <a:lnTo>
                    <a:pt x="373583" y="350850"/>
                  </a:lnTo>
                  <a:lnTo>
                    <a:pt x="376605" y="348310"/>
                  </a:lnTo>
                  <a:lnTo>
                    <a:pt x="379552" y="345770"/>
                  </a:lnTo>
                  <a:lnTo>
                    <a:pt x="381025" y="344500"/>
                  </a:lnTo>
                  <a:lnTo>
                    <a:pt x="385343" y="339420"/>
                  </a:lnTo>
                  <a:lnTo>
                    <a:pt x="386778" y="338150"/>
                  </a:lnTo>
                  <a:lnTo>
                    <a:pt x="389648" y="335610"/>
                  </a:lnTo>
                  <a:lnTo>
                    <a:pt x="394589" y="334340"/>
                  </a:lnTo>
                  <a:lnTo>
                    <a:pt x="393014" y="333070"/>
                  </a:lnTo>
                  <a:lnTo>
                    <a:pt x="393598" y="330530"/>
                  </a:lnTo>
                  <a:lnTo>
                    <a:pt x="394487" y="331546"/>
                  </a:lnTo>
                  <a:lnTo>
                    <a:pt x="394830" y="330530"/>
                  </a:lnTo>
                  <a:lnTo>
                    <a:pt x="405371" y="320370"/>
                  </a:lnTo>
                  <a:lnTo>
                    <a:pt x="417106" y="312750"/>
                  </a:lnTo>
                  <a:lnTo>
                    <a:pt x="427520" y="305130"/>
                  </a:lnTo>
                  <a:lnTo>
                    <a:pt x="429247" y="303860"/>
                  </a:lnTo>
                  <a:lnTo>
                    <a:pt x="434301" y="300050"/>
                  </a:lnTo>
                  <a:lnTo>
                    <a:pt x="441032" y="294970"/>
                  </a:lnTo>
                  <a:lnTo>
                    <a:pt x="442899" y="292430"/>
                  </a:lnTo>
                  <a:lnTo>
                    <a:pt x="442417" y="288620"/>
                  </a:lnTo>
                  <a:lnTo>
                    <a:pt x="442683" y="286080"/>
                  </a:lnTo>
                  <a:lnTo>
                    <a:pt x="446811" y="283540"/>
                  </a:lnTo>
                  <a:lnTo>
                    <a:pt x="447357" y="287350"/>
                  </a:lnTo>
                  <a:lnTo>
                    <a:pt x="453834" y="278460"/>
                  </a:lnTo>
                  <a:lnTo>
                    <a:pt x="460222" y="272110"/>
                  </a:lnTo>
                  <a:lnTo>
                    <a:pt x="461492" y="270840"/>
                  </a:lnTo>
                  <a:lnTo>
                    <a:pt x="469150" y="264490"/>
                  </a:lnTo>
                  <a:lnTo>
                    <a:pt x="475678" y="255600"/>
                  </a:lnTo>
                  <a:lnTo>
                    <a:pt x="475640" y="256870"/>
                  </a:lnTo>
                  <a:lnTo>
                    <a:pt x="476364" y="258140"/>
                  </a:lnTo>
                  <a:lnTo>
                    <a:pt x="479196" y="258140"/>
                  </a:lnTo>
                  <a:lnTo>
                    <a:pt x="480783" y="255600"/>
                  </a:lnTo>
                  <a:lnTo>
                    <a:pt x="482371" y="253060"/>
                  </a:lnTo>
                  <a:lnTo>
                    <a:pt x="483158" y="251790"/>
                  </a:lnTo>
                  <a:lnTo>
                    <a:pt x="481787" y="249250"/>
                  </a:lnTo>
                  <a:lnTo>
                    <a:pt x="483501" y="247980"/>
                  </a:lnTo>
                  <a:lnTo>
                    <a:pt x="483438" y="250520"/>
                  </a:lnTo>
                  <a:lnTo>
                    <a:pt x="485089" y="250520"/>
                  </a:lnTo>
                  <a:lnTo>
                    <a:pt x="488200" y="249250"/>
                  </a:lnTo>
                  <a:lnTo>
                    <a:pt x="488188" y="247980"/>
                  </a:lnTo>
                  <a:lnTo>
                    <a:pt x="488124" y="242900"/>
                  </a:lnTo>
                  <a:lnTo>
                    <a:pt x="490982" y="243992"/>
                  </a:lnTo>
                  <a:lnTo>
                    <a:pt x="491210" y="242900"/>
                  </a:lnTo>
                  <a:lnTo>
                    <a:pt x="497243" y="240360"/>
                  </a:lnTo>
                  <a:lnTo>
                    <a:pt x="493953" y="239090"/>
                  </a:lnTo>
                  <a:lnTo>
                    <a:pt x="498614" y="236550"/>
                  </a:lnTo>
                  <a:lnTo>
                    <a:pt x="500176" y="231470"/>
                  </a:lnTo>
                  <a:lnTo>
                    <a:pt x="504317" y="230200"/>
                  </a:lnTo>
                  <a:lnTo>
                    <a:pt x="504291" y="229933"/>
                  </a:lnTo>
                  <a:lnTo>
                    <a:pt x="504418" y="230200"/>
                  </a:lnTo>
                  <a:lnTo>
                    <a:pt x="507771" y="228815"/>
                  </a:lnTo>
                  <a:lnTo>
                    <a:pt x="506399" y="228676"/>
                  </a:lnTo>
                  <a:lnTo>
                    <a:pt x="505307" y="228879"/>
                  </a:lnTo>
                  <a:lnTo>
                    <a:pt x="504317" y="229260"/>
                  </a:lnTo>
                  <a:lnTo>
                    <a:pt x="504329" y="229565"/>
                  </a:lnTo>
                  <a:lnTo>
                    <a:pt x="504291" y="229781"/>
                  </a:lnTo>
                  <a:lnTo>
                    <a:pt x="504037" y="225120"/>
                  </a:lnTo>
                  <a:lnTo>
                    <a:pt x="511733" y="225120"/>
                  </a:lnTo>
                  <a:lnTo>
                    <a:pt x="509257" y="221310"/>
                  </a:lnTo>
                  <a:lnTo>
                    <a:pt x="512216" y="225120"/>
                  </a:lnTo>
                  <a:lnTo>
                    <a:pt x="515315" y="221310"/>
                  </a:lnTo>
                  <a:lnTo>
                    <a:pt x="518414" y="217500"/>
                  </a:lnTo>
                  <a:lnTo>
                    <a:pt x="519315" y="213690"/>
                  </a:lnTo>
                  <a:lnTo>
                    <a:pt x="519493" y="216230"/>
                  </a:lnTo>
                  <a:lnTo>
                    <a:pt x="522363" y="213690"/>
                  </a:lnTo>
                  <a:lnTo>
                    <a:pt x="522605" y="215265"/>
                  </a:lnTo>
                  <a:lnTo>
                    <a:pt x="522363" y="215493"/>
                  </a:lnTo>
                  <a:lnTo>
                    <a:pt x="522617" y="215290"/>
                  </a:lnTo>
                  <a:lnTo>
                    <a:pt x="522770" y="216230"/>
                  </a:lnTo>
                  <a:lnTo>
                    <a:pt x="525424" y="213690"/>
                  </a:lnTo>
                  <a:lnTo>
                    <a:pt x="527329" y="209880"/>
                  </a:lnTo>
                  <a:lnTo>
                    <a:pt x="525259" y="208610"/>
                  </a:lnTo>
                  <a:lnTo>
                    <a:pt x="534047" y="208610"/>
                  </a:lnTo>
                  <a:lnTo>
                    <a:pt x="533882" y="207340"/>
                  </a:lnTo>
                  <a:lnTo>
                    <a:pt x="532472" y="197180"/>
                  </a:lnTo>
                  <a:lnTo>
                    <a:pt x="540067" y="199720"/>
                  </a:lnTo>
                  <a:lnTo>
                    <a:pt x="542048" y="197180"/>
                  </a:lnTo>
                  <a:lnTo>
                    <a:pt x="543026" y="195910"/>
                  </a:lnTo>
                  <a:lnTo>
                    <a:pt x="544995" y="193370"/>
                  </a:lnTo>
                  <a:lnTo>
                    <a:pt x="550011" y="187020"/>
                  </a:lnTo>
                  <a:lnTo>
                    <a:pt x="552945" y="184086"/>
                  </a:lnTo>
                  <a:lnTo>
                    <a:pt x="555586" y="187020"/>
                  </a:lnTo>
                  <a:lnTo>
                    <a:pt x="559968" y="181368"/>
                  </a:lnTo>
                  <a:lnTo>
                    <a:pt x="554329" y="182702"/>
                  </a:lnTo>
                  <a:lnTo>
                    <a:pt x="555104" y="181940"/>
                  </a:lnTo>
                  <a:lnTo>
                    <a:pt x="559257" y="176860"/>
                  </a:lnTo>
                  <a:lnTo>
                    <a:pt x="560298" y="175590"/>
                  </a:lnTo>
                  <a:lnTo>
                    <a:pt x="561771" y="178447"/>
                  </a:lnTo>
                  <a:lnTo>
                    <a:pt x="562584" y="175590"/>
                  </a:lnTo>
                  <a:lnTo>
                    <a:pt x="563308" y="173050"/>
                  </a:lnTo>
                  <a:lnTo>
                    <a:pt x="567309" y="170510"/>
                  </a:lnTo>
                  <a:lnTo>
                    <a:pt x="571309" y="167970"/>
                  </a:lnTo>
                  <a:lnTo>
                    <a:pt x="573595" y="167970"/>
                  </a:lnTo>
                  <a:lnTo>
                    <a:pt x="571436" y="170510"/>
                  </a:lnTo>
                  <a:lnTo>
                    <a:pt x="571296" y="171780"/>
                  </a:lnTo>
                  <a:lnTo>
                    <a:pt x="576287" y="167970"/>
                  </a:lnTo>
                  <a:lnTo>
                    <a:pt x="581596" y="164160"/>
                  </a:lnTo>
                  <a:lnTo>
                    <a:pt x="583311" y="162890"/>
                  </a:lnTo>
                  <a:lnTo>
                    <a:pt x="586727" y="160350"/>
                  </a:lnTo>
                  <a:lnTo>
                    <a:pt x="590092" y="156540"/>
                  </a:lnTo>
                  <a:lnTo>
                    <a:pt x="591210" y="155270"/>
                  </a:lnTo>
                  <a:lnTo>
                    <a:pt x="591439" y="155270"/>
                  </a:lnTo>
                  <a:lnTo>
                    <a:pt x="590486" y="157810"/>
                  </a:lnTo>
                  <a:lnTo>
                    <a:pt x="591731" y="156540"/>
                  </a:lnTo>
                  <a:lnTo>
                    <a:pt x="593953" y="156540"/>
                  </a:lnTo>
                  <a:lnTo>
                    <a:pt x="592620" y="154000"/>
                  </a:lnTo>
                  <a:lnTo>
                    <a:pt x="591654" y="155270"/>
                  </a:lnTo>
                  <a:lnTo>
                    <a:pt x="587730" y="154000"/>
                  </a:lnTo>
                  <a:lnTo>
                    <a:pt x="588683" y="152730"/>
                  </a:lnTo>
                  <a:lnTo>
                    <a:pt x="590562" y="150190"/>
                  </a:lnTo>
                  <a:lnTo>
                    <a:pt x="591502" y="148920"/>
                  </a:lnTo>
                  <a:lnTo>
                    <a:pt x="593382" y="146367"/>
                  </a:lnTo>
                  <a:lnTo>
                    <a:pt x="592785" y="145110"/>
                  </a:lnTo>
                  <a:lnTo>
                    <a:pt x="594423" y="147650"/>
                  </a:lnTo>
                  <a:lnTo>
                    <a:pt x="599630" y="147650"/>
                  </a:lnTo>
                  <a:lnTo>
                    <a:pt x="600976" y="151460"/>
                  </a:lnTo>
                  <a:lnTo>
                    <a:pt x="601649" y="150190"/>
                  </a:lnTo>
                  <a:lnTo>
                    <a:pt x="602221" y="148920"/>
                  </a:lnTo>
                  <a:lnTo>
                    <a:pt x="601256" y="147650"/>
                  </a:lnTo>
                  <a:lnTo>
                    <a:pt x="602805" y="146380"/>
                  </a:lnTo>
                  <a:lnTo>
                    <a:pt x="606005" y="146367"/>
                  </a:lnTo>
                  <a:lnTo>
                    <a:pt x="607415" y="145110"/>
                  </a:lnTo>
                  <a:lnTo>
                    <a:pt x="604520" y="145110"/>
                  </a:lnTo>
                  <a:lnTo>
                    <a:pt x="609015" y="142570"/>
                  </a:lnTo>
                  <a:lnTo>
                    <a:pt x="609536" y="142570"/>
                  </a:lnTo>
                  <a:lnTo>
                    <a:pt x="608838" y="143840"/>
                  </a:lnTo>
                  <a:lnTo>
                    <a:pt x="609028" y="145110"/>
                  </a:lnTo>
                  <a:lnTo>
                    <a:pt x="609993" y="142570"/>
                  </a:lnTo>
                  <a:lnTo>
                    <a:pt x="611454" y="138760"/>
                  </a:lnTo>
                  <a:lnTo>
                    <a:pt x="615721" y="137490"/>
                  </a:lnTo>
                  <a:lnTo>
                    <a:pt x="616331" y="138264"/>
                  </a:lnTo>
                  <a:lnTo>
                    <a:pt x="617639" y="137490"/>
                  </a:lnTo>
                  <a:lnTo>
                    <a:pt x="621919" y="134950"/>
                  </a:lnTo>
                  <a:lnTo>
                    <a:pt x="622287" y="133680"/>
                  </a:lnTo>
                  <a:lnTo>
                    <a:pt x="622655" y="132410"/>
                  </a:lnTo>
                  <a:lnTo>
                    <a:pt x="624128" y="127330"/>
                  </a:lnTo>
                  <a:lnTo>
                    <a:pt x="632536" y="126060"/>
                  </a:lnTo>
                  <a:lnTo>
                    <a:pt x="632434" y="131140"/>
                  </a:lnTo>
                  <a:lnTo>
                    <a:pt x="635762" y="126060"/>
                  </a:lnTo>
                  <a:lnTo>
                    <a:pt x="637908" y="128600"/>
                  </a:lnTo>
                  <a:lnTo>
                    <a:pt x="639025" y="128600"/>
                  </a:lnTo>
                  <a:lnTo>
                    <a:pt x="641362" y="126060"/>
                  </a:lnTo>
                  <a:lnTo>
                    <a:pt x="638898" y="124790"/>
                  </a:lnTo>
                  <a:lnTo>
                    <a:pt x="642454" y="123520"/>
                  </a:lnTo>
                  <a:lnTo>
                    <a:pt x="644372" y="119710"/>
                  </a:lnTo>
                  <a:lnTo>
                    <a:pt x="647979" y="119710"/>
                  </a:lnTo>
                  <a:lnTo>
                    <a:pt x="646023" y="122250"/>
                  </a:lnTo>
                  <a:lnTo>
                    <a:pt x="650201" y="119710"/>
                  </a:lnTo>
                  <a:lnTo>
                    <a:pt x="652373" y="118440"/>
                  </a:lnTo>
                  <a:close/>
                </a:path>
                <a:path w="920750" h="421004">
                  <a:moveTo>
                    <a:pt x="655421" y="114554"/>
                  </a:moveTo>
                  <a:lnTo>
                    <a:pt x="654278" y="114833"/>
                  </a:lnTo>
                  <a:lnTo>
                    <a:pt x="652881" y="115112"/>
                  </a:lnTo>
                  <a:lnTo>
                    <a:pt x="651967" y="115989"/>
                  </a:lnTo>
                  <a:lnTo>
                    <a:pt x="653516" y="115951"/>
                  </a:lnTo>
                  <a:lnTo>
                    <a:pt x="654570" y="115366"/>
                  </a:lnTo>
                  <a:lnTo>
                    <a:pt x="655421" y="114554"/>
                  </a:lnTo>
                  <a:close/>
                </a:path>
                <a:path w="920750" h="421004">
                  <a:moveTo>
                    <a:pt x="664768" y="6997"/>
                  </a:moveTo>
                  <a:lnTo>
                    <a:pt x="664743" y="6667"/>
                  </a:lnTo>
                  <a:lnTo>
                    <a:pt x="664108" y="7073"/>
                  </a:lnTo>
                  <a:lnTo>
                    <a:pt x="663625" y="7416"/>
                  </a:lnTo>
                  <a:lnTo>
                    <a:pt x="663854" y="7670"/>
                  </a:lnTo>
                  <a:lnTo>
                    <a:pt x="664552" y="7404"/>
                  </a:lnTo>
                  <a:lnTo>
                    <a:pt x="664768" y="6997"/>
                  </a:lnTo>
                  <a:close/>
                </a:path>
                <a:path w="920750" h="421004">
                  <a:moveTo>
                    <a:pt x="668985" y="93865"/>
                  </a:moveTo>
                  <a:lnTo>
                    <a:pt x="665060" y="93040"/>
                  </a:lnTo>
                  <a:lnTo>
                    <a:pt x="663587" y="96850"/>
                  </a:lnTo>
                  <a:lnTo>
                    <a:pt x="668985" y="93865"/>
                  </a:lnTo>
                  <a:close/>
                </a:path>
                <a:path w="920750" h="421004">
                  <a:moveTo>
                    <a:pt x="670483" y="93040"/>
                  </a:moveTo>
                  <a:lnTo>
                    <a:pt x="668985" y="93865"/>
                  </a:lnTo>
                  <a:lnTo>
                    <a:pt x="670166" y="94119"/>
                  </a:lnTo>
                  <a:lnTo>
                    <a:pt x="670483" y="93040"/>
                  </a:lnTo>
                  <a:close/>
                </a:path>
                <a:path w="920750" h="421004">
                  <a:moveTo>
                    <a:pt x="671753" y="88684"/>
                  </a:moveTo>
                  <a:lnTo>
                    <a:pt x="668147" y="90944"/>
                  </a:lnTo>
                  <a:lnTo>
                    <a:pt x="670839" y="89395"/>
                  </a:lnTo>
                  <a:lnTo>
                    <a:pt x="671753" y="88684"/>
                  </a:lnTo>
                  <a:close/>
                </a:path>
                <a:path w="920750" h="421004">
                  <a:moveTo>
                    <a:pt x="681177" y="104368"/>
                  </a:moveTo>
                  <a:lnTo>
                    <a:pt x="680643" y="104470"/>
                  </a:lnTo>
                  <a:lnTo>
                    <a:pt x="681151" y="104470"/>
                  </a:lnTo>
                  <a:close/>
                </a:path>
                <a:path w="920750" h="421004">
                  <a:moveTo>
                    <a:pt x="707301" y="84150"/>
                  </a:moveTo>
                  <a:lnTo>
                    <a:pt x="702779" y="85382"/>
                  </a:lnTo>
                  <a:lnTo>
                    <a:pt x="707199" y="84226"/>
                  </a:lnTo>
                  <a:close/>
                </a:path>
                <a:path w="920750" h="421004">
                  <a:moveTo>
                    <a:pt x="711352" y="81610"/>
                  </a:moveTo>
                  <a:lnTo>
                    <a:pt x="711276" y="80606"/>
                  </a:lnTo>
                  <a:lnTo>
                    <a:pt x="708901" y="81457"/>
                  </a:lnTo>
                  <a:lnTo>
                    <a:pt x="711352" y="81610"/>
                  </a:lnTo>
                  <a:close/>
                </a:path>
                <a:path w="920750" h="421004">
                  <a:moveTo>
                    <a:pt x="711504" y="83286"/>
                  </a:moveTo>
                  <a:lnTo>
                    <a:pt x="711454" y="81622"/>
                  </a:lnTo>
                  <a:lnTo>
                    <a:pt x="711504" y="83286"/>
                  </a:lnTo>
                  <a:close/>
                </a:path>
                <a:path w="920750" h="421004">
                  <a:moveTo>
                    <a:pt x="751560" y="79654"/>
                  </a:moveTo>
                  <a:lnTo>
                    <a:pt x="748512" y="78803"/>
                  </a:lnTo>
                  <a:lnTo>
                    <a:pt x="748385" y="79959"/>
                  </a:lnTo>
                  <a:lnTo>
                    <a:pt x="750087" y="79463"/>
                  </a:lnTo>
                  <a:lnTo>
                    <a:pt x="751560" y="79654"/>
                  </a:lnTo>
                  <a:close/>
                </a:path>
                <a:path w="920750" h="421004">
                  <a:moveTo>
                    <a:pt x="761225" y="1816"/>
                  </a:moveTo>
                  <a:lnTo>
                    <a:pt x="758723" y="546"/>
                  </a:lnTo>
                  <a:lnTo>
                    <a:pt x="758431" y="1663"/>
                  </a:lnTo>
                  <a:lnTo>
                    <a:pt x="759980" y="1473"/>
                  </a:lnTo>
                  <a:lnTo>
                    <a:pt x="761225" y="1816"/>
                  </a:lnTo>
                  <a:close/>
                </a:path>
                <a:path w="920750" h="421004">
                  <a:moveTo>
                    <a:pt x="762203" y="2324"/>
                  </a:moveTo>
                  <a:lnTo>
                    <a:pt x="761949" y="2057"/>
                  </a:lnTo>
                  <a:lnTo>
                    <a:pt x="761606" y="1917"/>
                  </a:lnTo>
                  <a:lnTo>
                    <a:pt x="761225" y="1816"/>
                  </a:lnTo>
                  <a:lnTo>
                    <a:pt x="762203" y="2324"/>
                  </a:lnTo>
                  <a:close/>
                </a:path>
                <a:path w="920750" h="421004">
                  <a:moveTo>
                    <a:pt x="773811" y="75958"/>
                  </a:moveTo>
                  <a:lnTo>
                    <a:pt x="773772" y="75514"/>
                  </a:lnTo>
                  <a:lnTo>
                    <a:pt x="773633" y="75133"/>
                  </a:lnTo>
                  <a:lnTo>
                    <a:pt x="773506" y="74891"/>
                  </a:lnTo>
                  <a:lnTo>
                    <a:pt x="773493" y="75260"/>
                  </a:lnTo>
                  <a:lnTo>
                    <a:pt x="773620" y="75615"/>
                  </a:lnTo>
                  <a:lnTo>
                    <a:pt x="773811" y="75958"/>
                  </a:lnTo>
                  <a:close/>
                </a:path>
                <a:path w="920750" h="421004">
                  <a:moveTo>
                    <a:pt x="778256" y="79375"/>
                  </a:moveTo>
                  <a:lnTo>
                    <a:pt x="777951" y="79070"/>
                  </a:lnTo>
                  <a:lnTo>
                    <a:pt x="778256" y="79375"/>
                  </a:lnTo>
                  <a:close/>
                </a:path>
                <a:path w="920750" h="421004">
                  <a:moveTo>
                    <a:pt x="780097" y="80340"/>
                  </a:moveTo>
                  <a:lnTo>
                    <a:pt x="778256" y="79375"/>
                  </a:lnTo>
                  <a:lnTo>
                    <a:pt x="779233" y="80340"/>
                  </a:lnTo>
                  <a:lnTo>
                    <a:pt x="779538" y="80340"/>
                  </a:lnTo>
                  <a:lnTo>
                    <a:pt x="780097" y="80340"/>
                  </a:lnTo>
                  <a:close/>
                </a:path>
                <a:path w="920750" h="421004">
                  <a:moveTo>
                    <a:pt x="781100" y="647"/>
                  </a:moveTo>
                  <a:lnTo>
                    <a:pt x="781037" y="241"/>
                  </a:lnTo>
                  <a:lnTo>
                    <a:pt x="780948" y="0"/>
                  </a:lnTo>
                  <a:lnTo>
                    <a:pt x="780884" y="355"/>
                  </a:lnTo>
                  <a:lnTo>
                    <a:pt x="780948" y="723"/>
                  </a:lnTo>
                  <a:lnTo>
                    <a:pt x="781075" y="1079"/>
                  </a:lnTo>
                  <a:lnTo>
                    <a:pt x="781100" y="647"/>
                  </a:lnTo>
                  <a:close/>
                </a:path>
                <a:path w="920750" h="421004">
                  <a:moveTo>
                    <a:pt x="802894" y="77660"/>
                  </a:moveTo>
                  <a:lnTo>
                    <a:pt x="801027" y="78841"/>
                  </a:lnTo>
                  <a:lnTo>
                    <a:pt x="801941" y="78955"/>
                  </a:lnTo>
                  <a:lnTo>
                    <a:pt x="802259" y="78613"/>
                  </a:lnTo>
                  <a:lnTo>
                    <a:pt x="802563" y="78168"/>
                  </a:lnTo>
                  <a:lnTo>
                    <a:pt x="802894" y="77660"/>
                  </a:lnTo>
                  <a:close/>
                </a:path>
                <a:path w="920750" h="421004">
                  <a:moveTo>
                    <a:pt x="804049" y="93040"/>
                  </a:moveTo>
                  <a:lnTo>
                    <a:pt x="803897" y="93040"/>
                  </a:lnTo>
                  <a:lnTo>
                    <a:pt x="804049" y="93040"/>
                  </a:lnTo>
                  <a:close/>
                </a:path>
                <a:path w="920750" h="421004">
                  <a:moveTo>
                    <a:pt x="804595" y="93383"/>
                  </a:moveTo>
                  <a:lnTo>
                    <a:pt x="804341" y="93091"/>
                  </a:lnTo>
                  <a:lnTo>
                    <a:pt x="804049" y="92760"/>
                  </a:lnTo>
                  <a:lnTo>
                    <a:pt x="804100" y="93014"/>
                  </a:lnTo>
                  <a:lnTo>
                    <a:pt x="804252" y="93306"/>
                  </a:lnTo>
                  <a:lnTo>
                    <a:pt x="804595" y="93573"/>
                  </a:lnTo>
                  <a:lnTo>
                    <a:pt x="804595" y="93383"/>
                  </a:lnTo>
                  <a:close/>
                </a:path>
                <a:path w="920750" h="421004">
                  <a:moveTo>
                    <a:pt x="806170" y="5930"/>
                  </a:moveTo>
                  <a:lnTo>
                    <a:pt x="804367" y="6934"/>
                  </a:lnTo>
                  <a:lnTo>
                    <a:pt x="805141" y="7124"/>
                  </a:lnTo>
                  <a:lnTo>
                    <a:pt x="805472" y="6807"/>
                  </a:lnTo>
                  <a:lnTo>
                    <a:pt x="805827" y="6400"/>
                  </a:lnTo>
                  <a:lnTo>
                    <a:pt x="806170" y="5930"/>
                  </a:lnTo>
                  <a:close/>
                </a:path>
                <a:path w="920750" h="421004">
                  <a:moveTo>
                    <a:pt x="812241" y="81610"/>
                  </a:moveTo>
                  <a:lnTo>
                    <a:pt x="811987" y="81610"/>
                  </a:lnTo>
                  <a:lnTo>
                    <a:pt x="812190" y="81724"/>
                  </a:lnTo>
                  <a:close/>
                </a:path>
                <a:path w="920750" h="421004">
                  <a:moveTo>
                    <a:pt x="818337" y="94056"/>
                  </a:moveTo>
                  <a:lnTo>
                    <a:pt x="815555" y="91770"/>
                  </a:lnTo>
                  <a:lnTo>
                    <a:pt x="814946" y="94310"/>
                  </a:lnTo>
                  <a:lnTo>
                    <a:pt x="818311" y="94310"/>
                  </a:lnTo>
                  <a:lnTo>
                    <a:pt x="818337" y="94056"/>
                  </a:lnTo>
                  <a:close/>
                </a:path>
                <a:path w="920750" h="421004">
                  <a:moveTo>
                    <a:pt x="818642" y="94310"/>
                  </a:moveTo>
                  <a:lnTo>
                    <a:pt x="818616" y="94056"/>
                  </a:lnTo>
                  <a:lnTo>
                    <a:pt x="818476" y="94170"/>
                  </a:lnTo>
                  <a:lnTo>
                    <a:pt x="818642" y="94310"/>
                  </a:lnTo>
                  <a:close/>
                </a:path>
                <a:path w="920750" h="421004">
                  <a:moveTo>
                    <a:pt x="830237" y="100660"/>
                  </a:moveTo>
                  <a:lnTo>
                    <a:pt x="829437" y="100266"/>
                  </a:lnTo>
                  <a:lnTo>
                    <a:pt x="829056" y="100660"/>
                  </a:lnTo>
                  <a:lnTo>
                    <a:pt x="830237" y="100660"/>
                  </a:lnTo>
                  <a:close/>
                </a:path>
                <a:path w="920750" h="421004">
                  <a:moveTo>
                    <a:pt x="836269" y="17513"/>
                  </a:moveTo>
                  <a:lnTo>
                    <a:pt x="835621" y="17106"/>
                  </a:lnTo>
                  <a:lnTo>
                    <a:pt x="834212" y="19710"/>
                  </a:lnTo>
                  <a:lnTo>
                    <a:pt x="833437" y="20777"/>
                  </a:lnTo>
                  <a:lnTo>
                    <a:pt x="834301" y="19837"/>
                  </a:lnTo>
                  <a:lnTo>
                    <a:pt x="835050" y="19507"/>
                  </a:lnTo>
                  <a:lnTo>
                    <a:pt x="835748" y="19558"/>
                  </a:lnTo>
                  <a:lnTo>
                    <a:pt x="835990" y="19037"/>
                  </a:lnTo>
                  <a:lnTo>
                    <a:pt x="836168" y="18389"/>
                  </a:lnTo>
                  <a:lnTo>
                    <a:pt x="836269" y="17513"/>
                  </a:lnTo>
                  <a:close/>
                </a:path>
                <a:path w="920750" h="421004">
                  <a:moveTo>
                    <a:pt x="838542" y="87376"/>
                  </a:moveTo>
                  <a:lnTo>
                    <a:pt x="838517" y="86474"/>
                  </a:lnTo>
                  <a:lnTo>
                    <a:pt x="837717" y="86080"/>
                  </a:lnTo>
                  <a:lnTo>
                    <a:pt x="836574" y="88811"/>
                  </a:lnTo>
                  <a:lnTo>
                    <a:pt x="835901" y="89954"/>
                  </a:lnTo>
                  <a:lnTo>
                    <a:pt x="836714" y="88938"/>
                  </a:lnTo>
                  <a:lnTo>
                    <a:pt x="837476" y="88582"/>
                  </a:lnTo>
                  <a:lnTo>
                    <a:pt x="838276" y="88582"/>
                  </a:lnTo>
                  <a:lnTo>
                    <a:pt x="838441" y="88049"/>
                  </a:lnTo>
                  <a:lnTo>
                    <a:pt x="838542" y="87376"/>
                  </a:lnTo>
                  <a:close/>
                </a:path>
                <a:path w="920750" h="421004">
                  <a:moveTo>
                    <a:pt x="841590" y="102971"/>
                  </a:moveTo>
                  <a:lnTo>
                    <a:pt x="840854" y="104051"/>
                  </a:lnTo>
                  <a:lnTo>
                    <a:pt x="841222" y="103619"/>
                  </a:lnTo>
                  <a:lnTo>
                    <a:pt x="841413" y="103276"/>
                  </a:lnTo>
                  <a:lnTo>
                    <a:pt x="841590" y="102971"/>
                  </a:lnTo>
                  <a:close/>
                </a:path>
                <a:path w="920750" h="421004">
                  <a:moveTo>
                    <a:pt x="844384" y="107010"/>
                  </a:moveTo>
                  <a:lnTo>
                    <a:pt x="844194" y="106756"/>
                  </a:lnTo>
                  <a:lnTo>
                    <a:pt x="843508" y="107010"/>
                  </a:lnTo>
                  <a:lnTo>
                    <a:pt x="844384" y="107010"/>
                  </a:lnTo>
                  <a:close/>
                </a:path>
                <a:path w="920750" h="421004">
                  <a:moveTo>
                    <a:pt x="846874" y="90144"/>
                  </a:moveTo>
                  <a:lnTo>
                    <a:pt x="844118" y="88087"/>
                  </a:lnTo>
                  <a:lnTo>
                    <a:pt x="844473" y="87515"/>
                  </a:lnTo>
                  <a:lnTo>
                    <a:pt x="842175" y="87871"/>
                  </a:lnTo>
                  <a:lnTo>
                    <a:pt x="841654" y="87985"/>
                  </a:lnTo>
                  <a:lnTo>
                    <a:pt x="843610" y="89662"/>
                  </a:lnTo>
                  <a:lnTo>
                    <a:pt x="846874" y="90144"/>
                  </a:lnTo>
                  <a:close/>
                </a:path>
                <a:path w="920750" h="421004">
                  <a:moveTo>
                    <a:pt x="848118" y="93154"/>
                  </a:moveTo>
                  <a:lnTo>
                    <a:pt x="847229" y="94056"/>
                  </a:lnTo>
                  <a:lnTo>
                    <a:pt x="848118" y="93154"/>
                  </a:lnTo>
                  <a:close/>
                </a:path>
                <a:path w="920750" h="421004">
                  <a:moveTo>
                    <a:pt x="850861" y="96850"/>
                  </a:moveTo>
                  <a:lnTo>
                    <a:pt x="848220" y="93040"/>
                  </a:lnTo>
                  <a:lnTo>
                    <a:pt x="850861" y="96850"/>
                  </a:lnTo>
                  <a:close/>
                </a:path>
                <a:path w="920750" h="421004">
                  <a:moveTo>
                    <a:pt x="854456" y="109550"/>
                  </a:moveTo>
                  <a:lnTo>
                    <a:pt x="852843" y="109550"/>
                  </a:lnTo>
                  <a:lnTo>
                    <a:pt x="853960" y="110350"/>
                  </a:lnTo>
                  <a:lnTo>
                    <a:pt x="854456" y="109550"/>
                  </a:lnTo>
                  <a:close/>
                </a:path>
                <a:path w="920750" h="421004">
                  <a:moveTo>
                    <a:pt x="856399" y="112090"/>
                  </a:moveTo>
                  <a:lnTo>
                    <a:pt x="853960" y="110350"/>
                  </a:lnTo>
                  <a:lnTo>
                    <a:pt x="852906" y="112090"/>
                  </a:lnTo>
                  <a:lnTo>
                    <a:pt x="856399" y="112090"/>
                  </a:lnTo>
                  <a:close/>
                </a:path>
                <a:path w="920750" h="421004">
                  <a:moveTo>
                    <a:pt x="858215" y="100660"/>
                  </a:moveTo>
                  <a:lnTo>
                    <a:pt x="854710" y="99796"/>
                  </a:lnTo>
                  <a:lnTo>
                    <a:pt x="854544" y="100660"/>
                  </a:lnTo>
                  <a:lnTo>
                    <a:pt x="858215" y="100660"/>
                  </a:lnTo>
                  <a:close/>
                </a:path>
                <a:path w="920750" h="421004">
                  <a:moveTo>
                    <a:pt x="866914" y="98475"/>
                  </a:moveTo>
                  <a:lnTo>
                    <a:pt x="864565" y="96227"/>
                  </a:lnTo>
                  <a:lnTo>
                    <a:pt x="864184" y="97129"/>
                  </a:lnTo>
                  <a:lnTo>
                    <a:pt x="863536" y="98526"/>
                  </a:lnTo>
                  <a:lnTo>
                    <a:pt x="860361" y="97713"/>
                  </a:lnTo>
                  <a:lnTo>
                    <a:pt x="865416" y="101003"/>
                  </a:lnTo>
                  <a:lnTo>
                    <a:pt x="864946" y="99542"/>
                  </a:lnTo>
                  <a:lnTo>
                    <a:pt x="864323" y="97561"/>
                  </a:lnTo>
                  <a:lnTo>
                    <a:pt x="866914" y="98475"/>
                  </a:lnTo>
                  <a:close/>
                </a:path>
                <a:path w="920750" h="421004">
                  <a:moveTo>
                    <a:pt x="867422" y="104470"/>
                  </a:moveTo>
                  <a:lnTo>
                    <a:pt x="866838" y="104267"/>
                  </a:lnTo>
                  <a:lnTo>
                    <a:pt x="866698" y="104470"/>
                  </a:lnTo>
                  <a:lnTo>
                    <a:pt x="867029" y="104660"/>
                  </a:lnTo>
                  <a:lnTo>
                    <a:pt x="867422" y="104470"/>
                  </a:lnTo>
                  <a:close/>
                </a:path>
                <a:path w="920750" h="421004">
                  <a:moveTo>
                    <a:pt x="867537" y="103200"/>
                  </a:moveTo>
                  <a:lnTo>
                    <a:pt x="863739" y="103200"/>
                  </a:lnTo>
                  <a:lnTo>
                    <a:pt x="866838" y="104267"/>
                  </a:lnTo>
                  <a:lnTo>
                    <a:pt x="867537" y="103200"/>
                  </a:lnTo>
                  <a:close/>
                </a:path>
                <a:path w="920750" h="421004">
                  <a:moveTo>
                    <a:pt x="876414" y="62039"/>
                  </a:moveTo>
                  <a:lnTo>
                    <a:pt x="876071" y="61798"/>
                  </a:lnTo>
                  <a:lnTo>
                    <a:pt x="875728" y="61544"/>
                  </a:lnTo>
                  <a:lnTo>
                    <a:pt x="875411" y="61252"/>
                  </a:lnTo>
                  <a:lnTo>
                    <a:pt x="875792" y="61696"/>
                  </a:lnTo>
                  <a:lnTo>
                    <a:pt x="876109" y="61937"/>
                  </a:lnTo>
                  <a:lnTo>
                    <a:pt x="876414" y="62039"/>
                  </a:lnTo>
                  <a:close/>
                </a:path>
                <a:path w="920750" h="421004">
                  <a:moveTo>
                    <a:pt x="878395" y="62992"/>
                  </a:moveTo>
                  <a:lnTo>
                    <a:pt x="877976" y="62839"/>
                  </a:lnTo>
                  <a:lnTo>
                    <a:pt x="877582" y="62674"/>
                  </a:lnTo>
                  <a:lnTo>
                    <a:pt x="877189" y="62484"/>
                  </a:lnTo>
                  <a:lnTo>
                    <a:pt x="876782" y="62839"/>
                  </a:lnTo>
                  <a:lnTo>
                    <a:pt x="877277" y="63030"/>
                  </a:lnTo>
                  <a:lnTo>
                    <a:pt x="877836" y="63055"/>
                  </a:lnTo>
                  <a:lnTo>
                    <a:pt x="878395" y="62992"/>
                  </a:lnTo>
                  <a:close/>
                </a:path>
                <a:path w="920750" h="421004">
                  <a:moveTo>
                    <a:pt x="882865" y="127038"/>
                  </a:moveTo>
                  <a:lnTo>
                    <a:pt x="881976" y="121983"/>
                  </a:lnTo>
                  <a:lnTo>
                    <a:pt x="879741" y="122669"/>
                  </a:lnTo>
                  <a:lnTo>
                    <a:pt x="880948" y="123748"/>
                  </a:lnTo>
                  <a:lnTo>
                    <a:pt x="881837" y="126746"/>
                  </a:lnTo>
                  <a:lnTo>
                    <a:pt x="882865" y="127038"/>
                  </a:lnTo>
                  <a:close/>
                </a:path>
                <a:path w="920750" h="421004">
                  <a:moveTo>
                    <a:pt x="883627" y="127254"/>
                  </a:moveTo>
                  <a:lnTo>
                    <a:pt x="882865" y="127038"/>
                  </a:lnTo>
                  <a:lnTo>
                    <a:pt x="882954" y="127546"/>
                  </a:lnTo>
                  <a:lnTo>
                    <a:pt x="883627" y="127254"/>
                  </a:lnTo>
                  <a:close/>
                </a:path>
                <a:path w="920750" h="421004">
                  <a:moveTo>
                    <a:pt x="884682" y="126771"/>
                  </a:moveTo>
                  <a:lnTo>
                    <a:pt x="883627" y="127254"/>
                  </a:lnTo>
                  <a:lnTo>
                    <a:pt x="884021" y="127355"/>
                  </a:lnTo>
                  <a:lnTo>
                    <a:pt x="884682" y="126771"/>
                  </a:lnTo>
                  <a:close/>
                </a:path>
                <a:path w="920750" h="421004">
                  <a:moveTo>
                    <a:pt x="885482" y="126022"/>
                  </a:moveTo>
                  <a:lnTo>
                    <a:pt x="884682" y="126771"/>
                  </a:lnTo>
                  <a:lnTo>
                    <a:pt x="884910" y="126657"/>
                  </a:lnTo>
                  <a:lnTo>
                    <a:pt x="885190" y="126428"/>
                  </a:lnTo>
                  <a:lnTo>
                    <a:pt x="885482" y="126022"/>
                  </a:lnTo>
                  <a:close/>
                </a:path>
                <a:path w="920750" h="421004">
                  <a:moveTo>
                    <a:pt x="890181" y="130124"/>
                  </a:moveTo>
                  <a:lnTo>
                    <a:pt x="889774" y="129870"/>
                  </a:lnTo>
                  <a:lnTo>
                    <a:pt x="889381" y="129590"/>
                  </a:lnTo>
                  <a:lnTo>
                    <a:pt x="889012" y="129286"/>
                  </a:lnTo>
                  <a:lnTo>
                    <a:pt x="889482" y="129755"/>
                  </a:lnTo>
                  <a:lnTo>
                    <a:pt x="889838" y="130009"/>
                  </a:lnTo>
                  <a:lnTo>
                    <a:pt x="890181" y="130124"/>
                  </a:lnTo>
                  <a:close/>
                </a:path>
                <a:path w="920750" h="421004">
                  <a:moveTo>
                    <a:pt x="891654" y="129984"/>
                  </a:moveTo>
                  <a:lnTo>
                    <a:pt x="891628" y="129654"/>
                  </a:lnTo>
                  <a:lnTo>
                    <a:pt x="891057" y="130136"/>
                  </a:lnTo>
                  <a:lnTo>
                    <a:pt x="890625" y="130276"/>
                  </a:lnTo>
                  <a:lnTo>
                    <a:pt x="890181" y="130136"/>
                  </a:lnTo>
                  <a:lnTo>
                    <a:pt x="891070" y="130606"/>
                  </a:lnTo>
                  <a:lnTo>
                    <a:pt x="891400" y="130314"/>
                  </a:lnTo>
                  <a:lnTo>
                    <a:pt x="891654" y="129984"/>
                  </a:lnTo>
                  <a:close/>
                </a:path>
                <a:path w="920750" h="421004">
                  <a:moveTo>
                    <a:pt x="892416" y="131165"/>
                  </a:moveTo>
                  <a:lnTo>
                    <a:pt x="891946" y="131000"/>
                  </a:lnTo>
                  <a:lnTo>
                    <a:pt x="891514" y="130822"/>
                  </a:lnTo>
                  <a:lnTo>
                    <a:pt x="891070" y="130606"/>
                  </a:lnTo>
                  <a:lnTo>
                    <a:pt x="890676" y="130987"/>
                  </a:lnTo>
                  <a:lnTo>
                    <a:pt x="891247" y="131216"/>
                  </a:lnTo>
                  <a:lnTo>
                    <a:pt x="891819" y="131229"/>
                  </a:lnTo>
                  <a:lnTo>
                    <a:pt x="892416" y="131165"/>
                  </a:lnTo>
                  <a:close/>
                </a:path>
                <a:path w="920750" h="421004">
                  <a:moveTo>
                    <a:pt x="896924" y="129857"/>
                  </a:moveTo>
                  <a:lnTo>
                    <a:pt x="895108" y="127330"/>
                  </a:lnTo>
                  <a:lnTo>
                    <a:pt x="894638" y="128181"/>
                  </a:lnTo>
                  <a:lnTo>
                    <a:pt x="896848" y="129870"/>
                  </a:lnTo>
                  <a:close/>
                </a:path>
                <a:path w="920750" h="421004">
                  <a:moveTo>
                    <a:pt x="897648" y="124790"/>
                  </a:moveTo>
                  <a:lnTo>
                    <a:pt x="891755" y="124790"/>
                  </a:lnTo>
                  <a:lnTo>
                    <a:pt x="891603" y="123520"/>
                  </a:lnTo>
                  <a:lnTo>
                    <a:pt x="892429" y="120980"/>
                  </a:lnTo>
                  <a:lnTo>
                    <a:pt x="894664" y="122250"/>
                  </a:lnTo>
                  <a:lnTo>
                    <a:pt x="893178" y="118440"/>
                  </a:lnTo>
                  <a:lnTo>
                    <a:pt x="891324" y="120980"/>
                  </a:lnTo>
                  <a:lnTo>
                    <a:pt x="890282" y="117170"/>
                  </a:lnTo>
                  <a:lnTo>
                    <a:pt x="890790" y="117170"/>
                  </a:lnTo>
                  <a:lnTo>
                    <a:pt x="887336" y="115900"/>
                  </a:lnTo>
                  <a:lnTo>
                    <a:pt x="888365" y="115900"/>
                  </a:lnTo>
                  <a:lnTo>
                    <a:pt x="888517" y="113360"/>
                  </a:lnTo>
                  <a:lnTo>
                    <a:pt x="889889" y="114630"/>
                  </a:lnTo>
                  <a:lnTo>
                    <a:pt x="886244" y="109550"/>
                  </a:lnTo>
                  <a:lnTo>
                    <a:pt x="880122" y="113360"/>
                  </a:lnTo>
                  <a:lnTo>
                    <a:pt x="880021" y="112090"/>
                  </a:lnTo>
                  <a:lnTo>
                    <a:pt x="879817" y="109550"/>
                  </a:lnTo>
                  <a:lnTo>
                    <a:pt x="880389" y="109550"/>
                  </a:lnTo>
                  <a:lnTo>
                    <a:pt x="872477" y="107010"/>
                  </a:lnTo>
                  <a:lnTo>
                    <a:pt x="878078" y="110820"/>
                  </a:lnTo>
                  <a:lnTo>
                    <a:pt x="871029" y="112090"/>
                  </a:lnTo>
                  <a:lnTo>
                    <a:pt x="871080" y="108280"/>
                  </a:lnTo>
                  <a:lnTo>
                    <a:pt x="870978" y="103200"/>
                  </a:lnTo>
                  <a:lnTo>
                    <a:pt x="868819" y="105740"/>
                  </a:lnTo>
                  <a:lnTo>
                    <a:pt x="867029" y="104660"/>
                  </a:lnTo>
                  <a:lnTo>
                    <a:pt x="864882" y="105740"/>
                  </a:lnTo>
                  <a:lnTo>
                    <a:pt x="863079" y="101930"/>
                  </a:lnTo>
                  <a:lnTo>
                    <a:pt x="862469" y="100660"/>
                  </a:lnTo>
                  <a:lnTo>
                    <a:pt x="854278" y="101930"/>
                  </a:lnTo>
                  <a:lnTo>
                    <a:pt x="854544" y="100660"/>
                  </a:lnTo>
                  <a:lnTo>
                    <a:pt x="853554" y="100660"/>
                  </a:lnTo>
                  <a:lnTo>
                    <a:pt x="853732" y="99555"/>
                  </a:lnTo>
                  <a:lnTo>
                    <a:pt x="854710" y="99796"/>
                  </a:lnTo>
                  <a:lnTo>
                    <a:pt x="855306" y="96850"/>
                  </a:lnTo>
                  <a:lnTo>
                    <a:pt x="853935" y="98399"/>
                  </a:lnTo>
                  <a:lnTo>
                    <a:pt x="854405" y="95580"/>
                  </a:lnTo>
                  <a:lnTo>
                    <a:pt x="848588" y="99390"/>
                  </a:lnTo>
                  <a:lnTo>
                    <a:pt x="847737" y="98120"/>
                  </a:lnTo>
                  <a:lnTo>
                    <a:pt x="846886" y="96850"/>
                  </a:lnTo>
                  <a:lnTo>
                    <a:pt x="846048" y="95580"/>
                  </a:lnTo>
                  <a:lnTo>
                    <a:pt x="847229" y="94056"/>
                  </a:lnTo>
                  <a:lnTo>
                    <a:pt x="844537" y="96850"/>
                  </a:lnTo>
                  <a:lnTo>
                    <a:pt x="843076" y="93040"/>
                  </a:lnTo>
                  <a:lnTo>
                    <a:pt x="841616" y="89230"/>
                  </a:lnTo>
                  <a:lnTo>
                    <a:pt x="838276" y="89230"/>
                  </a:lnTo>
                  <a:lnTo>
                    <a:pt x="837044" y="93040"/>
                  </a:lnTo>
                  <a:lnTo>
                    <a:pt x="833196" y="90500"/>
                  </a:lnTo>
                  <a:lnTo>
                    <a:pt x="831265" y="89230"/>
                  </a:lnTo>
                  <a:lnTo>
                    <a:pt x="825804" y="89230"/>
                  </a:lnTo>
                  <a:lnTo>
                    <a:pt x="826465" y="87960"/>
                  </a:lnTo>
                  <a:lnTo>
                    <a:pt x="823201" y="86690"/>
                  </a:lnTo>
                  <a:lnTo>
                    <a:pt x="819924" y="85420"/>
                  </a:lnTo>
                  <a:lnTo>
                    <a:pt x="816660" y="84150"/>
                  </a:lnTo>
                  <a:lnTo>
                    <a:pt x="812190" y="81724"/>
                  </a:lnTo>
                  <a:lnTo>
                    <a:pt x="810615" y="85420"/>
                  </a:lnTo>
                  <a:lnTo>
                    <a:pt x="808189" y="84150"/>
                  </a:lnTo>
                  <a:lnTo>
                    <a:pt x="805776" y="82880"/>
                  </a:lnTo>
                  <a:lnTo>
                    <a:pt x="801992" y="84150"/>
                  </a:lnTo>
                  <a:lnTo>
                    <a:pt x="802462" y="81610"/>
                  </a:lnTo>
                  <a:lnTo>
                    <a:pt x="803262" y="80340"/>
                  </a:lnTo>
                  <a:lnTo>
                    <a:pt x="805421" y="80340"/>
                  </a:lnTo>
                  <a:lnTo>
                    <a:pt x="801941" y="79070"/>
                  </a:lnTo>
                  <a:lnTo>
                    <a:pt x="800938" y="80340"/>
                  </a:lnTo>
                  <a:lnTo>
                    <a:pt x="799769" y="81610"/>
                  </a:lnTo>
                  <a:lnTo>
                    <a:pt x="797483" y="81610"/>
                  </a:lnTo>
                  <a:lnTo>
                    <a:pt x="798093" y="80340"/>
                  </a:lnTo>
                  <a:lnTo>
                    <a:pt x="798715" y="79070"/>
                  </a:lnTo>
                  <a:lnTo>
                    <a:pt x="794029" y="77800"/>
                  </a:lnTo>
                  <a:lnTo>
                    <a:pt x="789038" y="80340"/>
                  </a:lnTo>
                  <a:lnTo>
                    <a:pt x="783234" y="79070"/>
                  </a:lnTo>
                  <a:lnTo>
                    <a:pt x="783005" y="80340"/>
                  </a:lnTo>
                  <a:lnTo>
                    <a:pt x="782878" y="81724"/>
                  </a:lnTo>
                  <a:lnTo>
                    <a:pt x="787336" y="86690"/>
                  </a:lnTo>
                  <a:lnTo>
                    <a:pt x="781113" y="87960"/>
                  </a:lnTo>
                  <a:lnTo>
                    <a:pt x="780973" y="86690"/>
                  </a:lnTo>
                  <a:lnTo>
                    <a:pt x="780897" y="84150"/>
                  </a:lnTo>
                  <a:lnTo>
                    <a:pt x="782548" y="82880"/>
                  </a:lnTo>
                  <a:lnTo>
                    <a:pt x="781989" y="82880"/>
                  </a:lnTo>
                  <a:lnTo>
                    <a:pt x="780592" y="84150"/>
                  </a:lnTo>
                  <a:lnTo>
                    <a:pt x="779551" y="84150"/>
                  </a:lnTo>
                  <a:lnTo>
                    <a:pt x="780872" y="82880"/>
                  </a:lnTo>
                  <a:lnTo>
                    <a:pt x="782180" y="81610"/>
                  </a:lnTo>
                  <a:lnTo>
                    <a:pt x="779538" y="80340"/>
                  </a:lnTo>
                  <a:lnTo>
                    <a:pt x="780643" y="82880"/>
                  </a:lnTo>
                  <a:lnTo>
                    <a:pt x="778522" y="82880"/>
                  </a:lnTo>
                  <a:lnTo>
                    <a:pt x="778675" y="80340"/>
                  </a:lnTo>
                  <a:lnTo>
                    <a:pt x="777011" y="81610"/>
                  </a:lnTo>
                  <a:lnTo>
                    <a:pt x="777379" y="80340"/>
                  </a:lnTo>
                  <a:lnTo>
                    <a:pt x="777900" y="79184"/>
                  </a:lnTo>
                  <a:lnTo>
                    <a:pt x="777684" y="79070"/>
                  </a:lnTo>
                  <a:lnTo>
                    <a:pt x="774763" y="77800"/>
                  </a:lnTo>
                  <a:lnTo>
                    <a:pt x="773811" y="76530"/>
                  </a:lnTo>
                  <a:lnTo>
                    <a:pt x="774001" y="77800"/>
                  </a:lnTo>
                  <a:lnTo>
                    <a:pt x="773734" y="79070"/>
                  </a:lnTo>
                  <a:lnTo>
                    <a:pt x="767308" y="79070"/>
                  </a:lnTo>
                  <a:lnTo>
                    <a:pt x="768858" y="77800"/>
                  </a:lnTo>
                  <a:lnTo>
                    <a:pt x="770407" y="76530"/>
                  </a:lnTo>
                  <a:lnTo>
                    <a:pt x="767676" y="76530"/>
                  </a:lnTo>
                  <a:lnTo>
                    <a:pt x="766533" y="77800"/>
                  </a:lnTo>
                  <a:lnTo>
                    <a:pt x="763549" y="75260"/>
                  </a:lnTo>
                  <a:lnTo>
                    <a:pt x="763511" y="79070"/>
                  </a:lnTo>
                  <a:lnTo>
                    <a:pt x="762152" y="79070"/>
                  </a:lnTo>
                  <a:lnTo>
                    <a:pt x="761873" y="77800"/>
                  </a:lnTo>
                  <a:lnTo>
                    <a:pt x="761339" y="76530"/>
                  </a:lnTo>
                  <a:lnTo>
                    <a:pt x="758939" y="77800"/>
                  </a:lnTo>
                  <a:lnTo>
                    <a:pt x="750062" y="77800"/>
                  </a:lnTo>
                  <a:lnTo>
                    <a:pt x="752335" y="79806"/>
                  </a:lnTo>
                  <a:lnTo>
                    <a:pt x="752017" y="79705"/>
                  </a:lnTo>
                  <a:lnTo>
                    <a:pt x="751560" y="79654"/>
                  </a:lnTo>
                  <a:lnTo>
                    <a:pt x="752525" y="79971"/>
                  </a:lnTo>
                  <a:lnTo>
                    <a:pt x="752957" y="80340"/>
                  </a:lnTo>
                  <a:lnTo>
                    <a:pt x="753084" y="80340"/>
                  </a:lnTo>
                  <a:lnTo>
                    <a:pt x="753567" y="80340"/>
                  </a:lnTo>
                  <a:lnTo>
                    <a:pt x="753186" y="81610"/>
                  </a:lnTo>
                  <a:lnTo>
                    <a:pt x="747344" y="82880"/>
                  </a:lnTo>
                  <a:lnTo>
                    <a:pt x="741248" y="82880"/>
                  </a:lnTo>
                  <a:lnTo>
                    <a:pt x="735152" y="81610"/>
                  </a:lnTo>
                  <a:lnTo>
                    <a:pt x="729272" y="82880"/>
                  </a:lnTo>
                  <a:lnTo>
                    <a:pt x="729132" y="81610"/>
                  </a:lnTo>
                  <a:lnTo>
                    <a:pt x="724700" y="84150"/>
                  </a:lnTo>
                  <a:lnTo>
                    <a:pt x="719048" y="84150"/>
                  </a:lnTo>
                  <a:lnTo>
                    <a:pt x="716241" y="86690"/>
                  </a:lnTo>
                  <a:lnTo>
                    <a:pt x="714921" y="87960"/>
                  </a:lnTo>
                  <a:lnTo>
                    <a:pt x="712711" y="85420"/>
                  </a:lnTo>
                  <a:lnTo>
                    <a:pt x="713028" y="84150"/>
                  </a:lnTo>
                  <a:lnTo>
                    <a:pt x="709701" y="86690"/>
                  </a:lnTo>
                  <a:lnTo>
                    <a:pt x="709599" y="87960"/>
                  </a:lnTo>
                  <a:lnTo>
                    <a:pt x="704240" y="86690"/>
                  </a:lnTo>
                  <a:lnTo>
                    <a:pt x="705777" y="85420"/>
                  </a:lnTo>
                  <a:lnTo>
                    <a:pt x="707212" y="84226"/>
                  </a:lnTo>
                  <a:lnTo>
                    <a:pt x="702818" y="85420"/>
                  </a:lnTo>
                  <a:lnTo>
                    <a:pt x="702665" y="85420"/>
                  </a:lnTo>
                  <a:lnTo>
                    <a:pt x="701344" y="84150"/>
                  </a:lnTo>
                  <a:lnTo>
                    <a:pt x="697230" y="87960"/>
                  </a:lnTo>
                  <a:lnTo>
                    <a:pt x="698195" y="84150"/>
                  </a:lnTo>
                  <a:lnTo>
                    <a:pt x="692975" y="85420"/>
                  </a:lnTo>
                  <a:lnTo>
                    <a:pt x="691070" y="86690"/>
                  </a:lnTo>
                  <a:lnTo>
                    <a:pt x="694702" y="87960"/>
                  </a:lnTo>
                  <a:lnTo>
                    <a:pt x="692442" y="89230"/>
                  </a:lnTo>
                  <a:lnTo>
                    <a:pt x="688124" y="89230"/>
                  </a:lnTo>
                  <a:lnTo>
                    <a:pt x="688289" y="85420"/>
                  </a:lnTo>
                  <a:lnTo>
                    <a:pt x="681469" y="86690"/>
                  </a:lnTo>
                  <a:lnTo>
                    <a:pt x="676135" y="90500"/>
                  </a:lnTo>
                  <a:lnTo>
                    <a:pt x="671068" y="94310"/>
                  </a:lnTo>
                  <a:lnTo>
                    <a:pt x="670166" y="94119"/>
                  </a:lnTo>
                  <a:lnTo>
                    <a:pt x="669353" y="96850"/>
                  </a:lnTo>
                  <a:lnTo>
                    <a:pt x="665175" y="98120"/>
                  </a:lnTo>
                  <a:lnTo>
                    <a:pt x="659117" y="94310"/>
                  </a:lnTo>
                  <a:lnTo>
                    <a:pt x="657809" y="95580"/>
                  </a:lnTo>
                  <a:lnTo>
                    <a:pt x="651446" y="95580"/>
                  </a:lnTo>
                  <a:lnTo>
                    <a:pt x="654583" y="101930"/>
                  </a:lnTo>
                  <a:lnTo>
                    <a:pt x="648335" y="103200"/>
                  </a:lnTo>
                  <a:lnTo>
                    <a:pt x="649579" y="104470"/>
                  </a:lnTo>
                  <a:lnTo>
                    <a:pt x="651459" y="106883"/>
                  </a:lnTo>
                  <a:lnTo>
                    <a:pt x="651497" y="107048"/>
                  </a:lnTo>
                  <a:lnTo>
                    <a:pt x="647814" y="109550"/>
                  </a:lnTo>
                  <a:lnTo>
                    <a:pt x="643724" y="110820"/>
                  </a:lnTo>
                  <a:lnTo>
                    <a:pt x="640842" y="107010"/>
                  </a:lnTo>
                  <a:lnTo>
                    <a:pt x="642912" y="105740"/>
                  </a:lnTo>
                  <a:lnTo>
                    <a:pt x="643801" y="104470"/>
                  </a:lnTo>
                  <a:lnTo>
                    <a:pt x="644436" y="104470"/>
                  </a:lnTo>
                  <a:lnTo>
                    <a:pt x="644461" y="104813"/>
                  </a:lnTo>
                  <a:lnTo>
                    <a:pt x="643940" y="105244"/>
                  </a:lnTo>
                  <a:lnTo>
                    <a:pt x="643445" y="105740"/>
                  </a:lnTo>
                  <a:lnTo>
                    <a:pt x="643737" y="105930"/>
                  </a:lnTo>
                  <a:lnTo>
                    <a:pt x="644461" y="105486"/>
                  </a:lnTo>
                  <a:lnTo>
                    <a:pt x="644512" y="105359"/>
                  </a:lnTo>
                  <a:lnTo>
                    <a:pt x="644563" y="105740"/>
                  </a:lnTo>
                  <a:lnTo>
                    <a:pt x="645668" y="104470"/>
                  </a:lnTo>
                  <a:lnTo>
                    <a:pt x="647153" y="103200"/>
                  </a:lnTo>
                  <a:lnTo>
                    <a:pt x="645007" y="103200"/>
                  </a:lnTo>
                  <a:lnTo>
                    <a:pt x="645007" y="104470"/>
                  </a:lnTo>
                  <a:lnTo>
                    <a:pt x="642480" y="103200"/>
                  </a:lnTo>
                  <a:lnTo>
                    <a:pt x="638606" y="105956"/>
                  </a:lnTo>
                  <a:lnTo>
                    <a:pt x="637247" y="106248"/>
                  </a:lnTo>
                  <a:lnTo>
                    <a:pt x="637527" y="104470"/>
                  </a:lnTo>
                  <a:lnTo>
                    <a:pt x="635368" y="106667"/>
                  </a:lnTo>
                  <a:lnTo>
                    <a:pt x="633793" y="107010"/>
                  </a:lnTo>
                  <a:lnTo>
                    <a:pt x="631647" y="109550"/>
                  </a:lnTo>
                  <a:lnTo>
                    <a:pt x="626021" y="110820"/>
                  </a:lnTo>
                  <a:lnTo>
                    <a:pt x="627138" y="110820"/>
                  </a:lnTo>
                  <a:lnTo>
                    <a:pt x="628548" y="112090"/>
                  </a:lnTo>
                  <a:lnTo>
                    <a:pt x="627735" y="113360"/>
                  </a:lnTo>
                  <a:lnTo>
                    <a:pt x="619556" y="114630"/>
                  </a:lnTo>
                  <a:lnTo>
                    <a:pt x="645490" y="114630"/>
                  </a:lnTo>
                  <a:lnTo>
                    <a:pt x="650786" y="113360"/>
                  </a:lnTo>
                  <a:lnTo>
                    <a:pt x="649960" y="113360"/>
                  </a:lnTo>
                  <a:lnTo>
                    <a:pt x="654469" y="112090"/>
                  </a:lnTo>
                  <a:lnTo>
                    <a:pt x="656666" y="113093"/>
                  </a:lnTo>
                  <a:lnTo>
                    <a:pt x="656120" y="113893"/>
                  </a:lnTo>
                  <a:lnTo>
                    <a:pt x="655421" y="114554"/>
                  </a:lnTo>
                  <a:lnTo>
                    <a:pt x="656831" y="114198"/>
                  </a:lnTo>
                  <a:lnTo>
                    <a:pt x="657860" y="113804"/>
                  </a:lnTo>
                  <a:lnTo>
                    <a:pt x="657491" y="112890"/>
                  </a:lnTo>
                  <a:lnTo>
                    <a:pt x="657910" y="112090"/>
                  </a:lnTo>
                  <a:lnTo>
                    <a:pt x="659904" y="108280"/>
                  </a:lnTo>
                  <a:lnTo>
                    <a:pt x="663028" y="108280"/>
                  </a:lnTo>
                  <a:lnTo>
                    <a:pt x="664197" y="109550"/>
                  </a:lnTo>
                  <a:lnTo>
                    <a:pt x="664057" y="113360"/>
                  </a:lnTo>
                  <a:lnTo>
                    <a:pt x="664832" y="113347"/>
                  </a:lnTo>
                  <a:lnTo>
                    <a:pt x="665416" y="109550"/>
                  </a:lnTo>
                  <a:lnTo>
                    <a:pt x="673036" y="109550"/>
                  </a:lnTo>
                  <a:lnTo>
                    <a:pt x="673404" y="108280"/>
                  </a:lnTo>
                  <a:lnTo>
                    <a:pt x="673722" y="107175"/>
                  </a:lnTo>
                  <a:lnTo>
                    <a:pt x="674293" y="108280"/>
                  </a:lnTo>
                  <a:lnTo>
                    <a:pt x="674687" y="108280"/>
                  </a:lnTo>
                  <a:lnTo>
                    <a:pt x="675322" y="105740"/>
                  </a:lnTo>
                  <a:lnTo>
                    <a:pt x="677710" y="105740"/>
                  </a:lnTo>
                  <a:lnTo>
                    <a:pt x="677989" y="108280"/>
                  </a:lnTo>
                  <a:lnTo>
                    <a:pt x="683310" y="107010"/>
                  </a:lnTo>
                  <a:lnTo>
                    <a:pt x="680440" y="105740"/>
                  </a:lnTo>
                  <a:lnTo>
                    <a:pt x="674712" y="103200"/>
                  </a:lnTo>
                  <a:lnTo>
                    <a:pt x="681570" y="103200"/>
                  </a:lnTo>
                  <a:lnTo>
                    <a:pt x="681177" y="104368"/>
                  </a:lnTo>
                  <a:lnTo>
                    <a:pt x="687108" y="103200"/>
                  </a:lnTo>
                  <a:lnTo>
                    <a:pt x="692200" y="99390"/>
                  </a:lnTo>
                  <a:lnTo>
                    <a:pt x="698322" y="99390"/>
                  </a:lnTo>
                  <a:lnTo>
                    <a:pt x="701040" y="101930"/>
                  </a:lnTo>
                  <a:lnTo>
                    <a:pt x="693788" y="101930"/>
                  </a:lnTo>
                  <a:lnTo>
                    <a:pt x="693889" y="101206"/>
                  </a:lnTo>
                  <a:lnTo>
                    <a:pt x="690867" y="102908"/>
                  </a:lnTo>
                  <a:lnTo>
                    <a:pt x="693534" y="103873"/>
                  </a:lnTo>
                  <a:lnTo>
                    <a:pt x="693762" y="102108"/>
                  </a:lnTo>
                  <a:lnTo>
                    <a:pt x="696404" y="104470"/>
                  </a:lnTo>
                  <a:lnTo>
                    <a:pt x="702398" y="101930"/>
                  </a:lnTo>
                  <a:lnTo>
                    <a:pt x="706450" y="99390"/>
                  </a:lnTo>
                  <a:lnTo>
                    <a:pt x="708469" y="98120"/>
                  </a:lnTo>
                  <a:lnTo>
                    <a:pt x="714629" y="95580"/>
                  </a:lnTo>
                  <a:lnTo>
                    <a:pt x="720890" y="94310"/>
                  </a:lnTo>
                  <a:lnTo>
                    <a:pt x="719289" y="94310"/>
                  </a:lnTo>
                  <a:lnTo>
                    <a:pt x="719416" y="89230"/>
                  </a:lnTo>
                  <a:lnTo>
                    <a:pt x="725893" y="95580"/>
                  </a:lnTo>
                  <a:lnTo>
                    <a:pt x="728662" y="93675"/>
                  </a:lnTo>
                  <a:lnTo>
                    <a:pt x="728738" y="95580"/>
                  </a:lnTo>
                  <a:lnTo>
                    <a:pt x="734631" y="95580"/>
                  </a:lnTo>
                  <a:lnTo>
                    <a:pt x="738301" y="93040"/>
                  </a:lnTo>
                  <a:lnTo>
                    <a:pt x="740130" y="91770"/>
                  </a:lnTo>
                  <a:lnTo>
                    <a:pt x="748690" y="90500"/>
                  </a:lnTo>
                  <a:lnTo>
                    <a:pt x="747725" y="91770"/>
                  </a:lnTo>
                  <a:lnTo>
                    <a:pt x="760196" y="91770"/>
                  </a:lnTo>
                  <a:lnTo>
                    <a:pt x="761225" y="90500"/>
                  </a:lnTo>
                  <a:lnTo>
                    <a:pt x="763320" y="90500"/>
                  </a:lnTo>
                  <a:lnTo>
                    <a:pt x="762012" y="89230"/>
                  </a:lnTo>
                  <a:lnTo>
                    <a:pt x="767689" y="93040"/>
                  </a:lnTo>
                  <a:lnTo>
                    <a:pt x="778154" y="90500"/>
                  </a:lnTo>
                  <a:lnTo>
                    <a:pt x="783348" y="90500"/>
                  </a:lnTo>
                  <a:lnTo>
                    <a:pt x="788593" y="89230"/>
                  </a:lnTo>
                  <a:lnTo>
                    <a:pt x="793165" y="93040"/>
                  </a:lnTo>
                  <a:lnTo>
                    <a:pt x="799668" y="93040"/>
                  </a:lnTo>
                  <a:lnTo>
                    <a:pt x="799503" y="91770"/>
                  </a:lnTo>
                  <a:lnTo>
                    <a:pt x="799338" y="90500"/>
                  </a:lnTo>
                  <a:lnTo>
                    <a:pt x="798766" y="91770"/>
                  </a:lnTo>
                  <a:lnTo>
                    <a:pt x="797229" y="89230"/>
                  </a:lnTo>
                  <a:lnTo>
                    <a:pt x="798487" y="87960"/>
                  </a:lnTo>
                  <a:lnTo>
                    <a:pt x="803173" y="87960"/>
                  </a:lnTo>
                  <a:lnTo>
                    <a:pt x="799096" y="89230"/>
                  </a:lnTo>
                  <a:lnTo>
                    <a:pt x="802652" y="91770"/>
                  </a:lnTo>
                  <a:lnTo>
                    <a:pt x="803948" y="92938"/>
                  </a:lnTo>
                  <a:lnTo>
                    <a:pt x="804049" y="92760"/>
                  </a:lnTo>
                  <a:lnTo>
                    <a:pt x="804583" y="91770"/>
                  </a:lnTo>
                  <a:lnTo>
                    <a:pt x="804570" y="90500"/>
                  </a:lnTo>
                  <a:lnTo>
                    <a:pt x="808228" y="95580"/>
                  </a:lnTo>
                  <a:lnTo>
                    <a:pt x="807021" y="90500"/>
                  </a:lnTo>
                  <a:lnTo>
                    <a:pt x="806107" y="86690"/>
                  </a:lnTo>
                  <a:lnTo>
                    <a:pt x="811631" y="90500"/>
                  </a:lnTo>
                  <a:lnTo>
                    <a:pt x="811085" y="91770"/>
                  </a:lnTo>
                  <a:lnTo>
                    <a:pt x="813435" y="91770"/>
                  </a:lnTo>
                  <a:lnTo>
                    <a:pt x="815860" y="90500"/>
                  </a:lnTo>
                  <a:lnTo>
                    <a:pt x="818235" y="90500"/>
                  </a:lnTo>
                  <a:lnTo>
                    <a:pt x="818616" y="94056"/>
                  </a:lnTo>
                  <a:lnTo>
                    <a:pt x="822769" y="90500"/>
                  </a:lnTo>
                  <a:lnTo>
                    <a:pt x="825169" y="94310"/>
                  </a:lnTo>
                  <a:lnTo>
                    <a:pt x="819912" y="94310"/>
                  </a:lnTo>
                  <a:lnTo>
                    <a:pt x="822452" y="98120"/>
                  </a:lnTo>
                  <a:lnTo>
                    <a:pt x="822972" y="96850"/>
                  </a:lnTo>
                  <a:lnTo>
                    <a:pt x="825284" y="98120"/>
                  </a:lnTo>
                  <a:lnTo>
                    <a:pt x="825068" y="98120"/>
                  </a:lnTo>
                  <a:lnTo>
                    <a:pt x="827290" y="99225"/>
                  </a:lnTo>
                  <a:lnTo>
                    <a:pt x="827989" y="99669"/>
                  </a:lnTo>
                  <a:lnTo>
                    <a:pt x="827595" y="99377"/>
                  </a:lnTo>
                  <a:lnTo>
                    <a:pt x="829437" y="100266"/>
                  </a:lnTo>
                  <a:lnTo>
                    <a:pt x="832751" y="96850"/>
                  </a:lnTo>
                  <a:lnTo>
                    <a:pt x="835202" y="94310"/>
                  </a:lnTo>
                  <a:lnTo>
                    <a:pt x="837704" y="101930"/>
                  </a:lnTo>
                  <a:lnTo>
                    <a:pt x="840066" y="100660"/>
                  </a:lnTo>
                  <a:lnTo>
                    <a:pt x="843038" y="100660"/>
                  </a:lnTo>
                  <a:lnTo>
                    <a:pt x="841590" y="103200"/>
                  </a:lnTo>
                  <a:lnTo>
                    <a:pt x="844194" y="106756"/>
                  </a:lnTo>
                  <a:lnTo>
                    <a:pt x="846912" y="105740"/>
                  </a:lnTo>
                  <a:lnTo>
                    <a:pt x="846924" y="110820"/>
                  </a:lnTo>
                  <a:lnTo>
                    <a:pt x="851814" y="108280"/>
                  </a:lnTo>
                  <a:lnTo>
                    <a:pt x="851598" y="109550"/>
                  </a:lnTo>
                  <a:lnTo>
                    <a:pt x="852843" y="109550"/>
                  </a:lnTo>
                  <a:lnTo>
                    <a:pt x="853579" y="108280"/>
                  </a:lnTo>
                  <a:lnTo>
                    <a:pt x="859967" y="108280"/>
                  </a:lnTo>
                  <a:lnTo>
                    <a:pt x="863371" y="117170"/>
                  </a:lnTo>
                  <a:lnTo>
                    <a:pt x="872185" y="117170"/>
                  </a:lnTo>
                  <a:lnTo>
                    <a:pt x="879043" y="118440"/>
                  </a:lnTo>
                  <a:lnTo>
                    <a:pt x="881875" y="115900"/>
                  </a:lnTo>
                  <a:lnTo>
                    <a:pt x="888199" y="118440"/>
                  </a:lnTo>
                  <a:lnTo>
                    <a:pt x="889114" y="120980"/>
                  </a:lnTo>
                  <a:lnTo>
                    <a:pt x="884707" y="120980"/>
                  </a:lnTo>
                  <a:lnTo>
                    <a:pt x="886739" y="123520"/>
                  </a:lnTo>
                  <a:lnTo>
                    <a:pt x="889114" y="124790"/>
                  </a:lnTo>
                  <a:lnTo>
                    <a:pt x="892365" y="126060"/>
                  </a:lnTo>
                  <a:lnTo>
                    <a:pt x="891324" y="126060"/>
                  </a:lnTo>
                  <a:lnTo>
                    <a:pt x="891527" y="128600"/>
                  </a:lnTo>
                  <a:lnTo>
                    <a:pt x="893711" y="129870"/>
                  </a:lnTo>
                  <a:lnTo>
                    <a:pt x="894638" y="128181"/>
                  </a:lnTo>
                  <a:lnTo>
                    <a:pt x="893533" y="127330"/>
                  </a:lnTo>
                  <a:lnTo>
                    <a:pt x="897648" y="124790"/>
                  </a:lnTo>
                  <a:close/>
                </a:path>
                <a:path w="920750" h="421004">
                  <a:moveTo>
                    <a:pt x="900645" y="75653"/>
                  </a:moveTo>
                  <a:lnTo>
                    <a:pt x="898982" y="73545"/>
                  </a:lnTo>
                  <a:lnTo>
                    <a:pt x="895578" y="72999"/>
                  </a:lnTo>
                  <a:lnTo>
                    <a:pt x="895781" y="72047"/>
                  </a:lnTo>
                  <a:lnTo>
                    <a:pt x="896810" y="71856"/>
                  </a:lnTo>
                  <a:lnTo>
                    <a:pt x="897382" y="71539"/>
                  </a:lnTo>
                  <a:lnTo>
                    <a:pt x="894905" y="71234"/>
                  </a:lnTo>
                  <a:lnTo>
                    <a:pt x="891387" y="71678"/>
                  </a:lnTo>
                  <a:lnTo>
                    <a:pt x="889812" y="74726"/>
                  </a:lnTo>
                  <a:lnTo>
                    <a:pt x="893406" y="73812"/>
                  </a:lnTo>
                  <a:lnTo>
                    <a:pt x="892657" y="75057"/>
                  </a:lnTo>
                  <a:lnTo>
                    <a:pt x="896899" y="73914"/>
                  </a:lnTo>
                  <a:lnTo>
                    <a:pt x="898232" y="74841"/>
                  </a:lnTo>
                  <a:lnTo>
                    <a:pt x="897826" y="76695"/>
                  </a:lnTo>
                  <a:lnTo>
                    <a:pt x="896683" y="77330"/>
                  </a:lnTo>
                  <a:lnTo>
                    <a:pt x="897724" y="77165"/>
                  </a:lnTo>
                  <a:lnTo>
                    <a:pt x="897661" y="79616"/>
                  </a:lnTo>
                  <a:lnTo>
                    <a:pt x="899896" y="78879"/>
                  </a:lnTo>
                  <a:lnTo>
                    <a:pt x="900645" y="75653"/>
                  </a:lnTo>
                  <a:close/>
                </a:path>
                <a:path w="920750" h="421004">
                  <a:moveTo>
                    <a:pt x="901738" y="81915"/>
                  </a:moveTo>
                  <a:lnTo>
                    <a:pt x="900404" y="81013"/>
                  </a:lnTo>
                  <a:lnTo>
                    <a:pt x="897001" y="82359"/>
                  </a:lnTo>
                  <a:lnTo>
                    <a:pt x="899261" y="83566"/>
                  </a:lnTo>
                  <a:lnTo>
                    <a:pt x="900328" y="83464"/>
                  </a:lnTo>
                  <a:lnTo>
                    <a:pt x="901738" y="81915"/>
                  </a:lnTo>
                  <a:close/>
                </a:path>
                <a:path w="920750" h="421004">
                  <a:moveTo>
                    <a:pt x="902728" y="138760"/>
                  </a:moveTo>
                  <a:lnTo>
                    <a:pt x="901128" y="137871"/>
                  </a:lnTo>
                  <a:lnTo>
                    <a:pt x="900874" y="138760"/>
                  </a:lnTo>
                  <a:lnTo>
                    <a:pt x="902728" y="138760"/>
                  </a:lnTo>
                  <a:close/>
                </a:path>
                <a:path w="920750" h="421004">
                  <a:moveTo>
                    <a:pt x="902766" y="140652"/>
                  </a:moveTo>
                  <a:lnTo>
                    <a:pt x="901877" y="140335"/>
                  </a:lnTo>
                  <a:lnTo>
                    <a:pt x="902398" y="140944"/>
                  </a:lnTo>
                  <a:lnTo>
                    <a:pt x="902512" y="140792"/>
                  </a:lnTo>
                  <a:lnTo>
                    <a:pt x="902766" y="140652"/>
                  </a:lnTo>
                  <a:close/>
                </a:path>
                <a:path w="920750" h="421004">
                  <a:moveTo>
                    <a:pt x="903655" y="140970"/>
                  </a:moveTo>
                  <a:lnTo>
                    <a:pt x="903351" y="140703"/>
                  </a:lnTo>
                  <a:lnTo>
                    <a:pt x="903071" y="140500"/>
                  </a:lnTo>
                  <a:lnTo>
                    <a:pt x="902766" y="140652"/>
                  </a:lnTo>
                  <a:lnTo>
                    <a:pt x="903655" y="140970"/>
                  </a:lnTo>
                  <a:close/>
                </a:path>
                <a:path w="920750" h="421004">
                  <a:moveTo>
                    <a:pt x="905535" y="141643"/>
                  </a:moveTo>
                  <a:lnTo>
                    <a:pt x="903655" y="140982"/>
                  </a:lnTo>
                  <a:lnTo>
                    <a:pt x="904125" y="141414"/>
                  </a:lnTo>
                  <a:lnTo>
                    <a:pt x="904659" y="141998"/>
                  </a:lnTo>
                  <a:lnTo>
                    <a:pt x="905535" y="141643"/>
                  </a:lnTo>
                  <a:close/>
                </a:path>
                <a:path w="920750" h="421004">
                  <a:moveTo>
                    <a:pt x="906780" y="128600"/>
                  </a:moveTo>
                  <a:lnTo>
                    <a:pt x="896924" y="129857"/>
                  </a:lnTo>
                  <a:lnTo>
                    <a:pt x="895781" y="131140"/>
                  </a:lnTo>
                  <a:lnTo>
                    <a:pt x="894067" y="131140"/>
                  </a:lnTo>
                  <a:lnTo>
                    <a:pt x="892416" y="132410"/>
                  </a:lnTo>
                  <a:lnTo>
                    <a:pt x="895324" y="132410"/>
                  </a:lnTo>
                  <a:lnTo>
                    <a:pt x="898969" y="133680"/>
                  </a:lnTo>
                  <a:lnTo>
                    <a:pt x="901941" y="134950"/>
                  </a:lnTo>
                  <a:lnTo>
                    <a:pt x="901433" y="136220"/>
                  </a:lnTo>
                  <a:lnTo>
                    <a:pt x="898842" y="134950"/>
                  </a:lnTo>
                  <a:lnTo>
                    <a:pt x="897191" y="134950"/>
                  </a:lnTo>
                  <a:lnTo>
                    <a:pt x="900455" y="137490"/>
                  </a:lnTo>
                  <a:lnTo>
                    <a:pt x="901128" y="137871"/>
                  </a:lnTo>
                  <a:lnTo>
                    <a:pt x="901598" y="136220"/>
                  </a:lnTo>
                  <a:lnTo>
                    <a:pt x="901954" y="134950"/>
                  </a:lnTo>
                  <a:lnTo>
                    <a:pt x="902474" y="133680"/>
                  </a:lnTo>
                  <a:lnTo>
                    <a:pt x="904570" y="134950"/>
                  </a:lnTo>
                  <a:lnTo>
                    <a:pt x="905014" y="133680"/>
                  </a:lnTo>
                  <a:lnTo>
                    <a:pt x="906780" y="128600"/>
                  </a:lnTo>
                  <a:close/>
                </a:path>
                <a:path w="920750" h="421004">
                  <a:moveTo>
                    <a:pt x="907770" y="138760"/>
                  </a:moveTo>
                  <a:lnTo>
                    <a:pt x="907351" y="137744"/>
                  </a:lnTo>
                  <a:lnTo>
                    <a:pt x="905611" y="138760"/>
                  </a:lnTo>
                  <a:lnTo>
                    <a:pt x="902728" y="138760"/>
                  </a:lnTo>
                  <a:lnTo>
                    <a:pt x="905002" y="140030"/>
                  </a:lnTo>
                  <a:lnTo>
                    <a:pt x="907770" y="138760"/>
                  </a:lnTo>
                  <a:close/>
                </a:path>
                <a:path w="920750" h="421004">
                  <a:moveTo>
                    <a:pt x="907796" y="137490"/>
                  </a:moveTo>
                  <a:lnTo>
                    <a:pt x="906716" y="136220"/>
                  </a:lnTo>
                  <a:lnTo>
                    <a:pt x="907351" y="137744"/>
                  </a:lnTo>
                  <a:lnTo>
                    <a:pt x="907796" y="137490"/>
                  </a:lnTo>
                  <a:close/>
                </a:path>
                <a:path w="920750" h="421004">
                  <a:moveTo>
                    <a:pt x="918210" y="144284"/>
                  </a:moveTo>
                  <a:lnTo>
                    <a:pt x="916165" y="142024"/>
                  </a:lnTo>
                  <a:lnTo>
                    <a:pt x="912507" y="141401"/>
                  </a:lnTo>
                  <a:lnTo>
                    <a:pt x="912583" y="140373"/>
                  </a:lnTo>
                  <a:lnTo>
                    <a:pt x="913638" y="140195"/>
                  </a:lnTo>
                  <a:lnTo>
                    <a:pt x="914196" y="139839"/>
                  </a:lnTo>
                  <a:lnTo>
                    <a:pt x="911567" y="139471"/>
                  </a:lnTo>
                  <a:lnTo>
                    <a:pt x="907694" y="140195"/>
                  </a:lnTo>
                  <a:lnTo>
                    <a:pt x="906551" y="143357"/>
                  </a:lnTo>
                  <a:lnTo>
                    <a:pt x="910374" y="142240"/>
                  </a:lnTo>
                  <a:lnTo>
                    <a:pt x="909688" y="143649"/>
                  </a:lnTo>
                  <a:lnTo>
                    <a:pt x="914019" y="142405"/>
                  </a:lnTo>
                  <a:lnTo>
                    <a:pt x="915543" y="143408"/>
                  </a:lnTo>
                  <a:lnTo>
                    <a:pt x="915390" y="145415"/>
                  </a:lnTo>
                  <a:lnTo>
                    <a:pt x="914260" y="146100"/>
                  </a:lnTo>
                  <a:lnTo>
                    <a:pt x="915327" y="145923"/>
                  </a:lnTo>
                  <a:lnTo>
                    <a:pt x="915606" y="148577"/>
                  </a:lnTo>
                  <a:lnTo>
                    <a:pt x="917854" y="147764"/>
                  </a:lnTo>
                  <a:lnTo>
                    <a:pt x="918210" y="144284"/>
                  </a:lnTo>
                  <a:close/>
                </a:path>
                <a:path w="920750" h="421004">
                  <a:moveTo>
                    <a:pt x="920229" y="151066"/>
                  </a:moveTo>
                  <a:lnTo>
                    <a:pt x="918692" y="150075"/>
                  </a:lnTo>
                  <a:lnTo>
                    <a:pt x="915276" y="151523"/>
                  </a:lnTo>
                  <a:lnTo>
                    <a:pt x="917829" y="152831"/>
                  </a:lnTo>
                  <a:lnTo>
                    <a:pt x="918933" y="152730"/>
                  </a:lnTo>
                  <a:lnTo>
                    <a:pt x="920229" y="151066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3430562" y="3549960"/>
              <a:ext cx="1497965" cy="545465"/>
            </a:xfrm>
            <a:custGeom>
              <a:avLst/>
              <a:gdLst/>
              <a:ahLst/>
              <a:cxnLst/>
              <a:rect l="l" t="t" r="r" b="b"/>
              <a:pathLst>
                <a:path w="1497964" h="545464">
                  <a:moveTo>
                    <a:pt x="5524" y="282359"/>
                  </a:moveTo>
                  <a:lnTo>
                    <a:pt x="4889" y="281457"/>
                  </a:lnTo>
                  <a:lnTo>
                    <a:pt x="4127" y="281457"/>
                  </a:lnTo>
                  <a:lnTo>
                    <a:pt x="5524" y="282359"/>
                  </a:lnTo>
                  <a:close/>
                </a:path>
                <a:path w="1497964" h="545464">
                  <a:moveTo>
                    <a:pt x="5842" y="275107"/>
                  </a:moveTo>
                  <a:lnTo>
                    <a:pt x="5130" y="275107"/>
                  </a:lnTo>
                  <a:lnTo>
                    <a:pt x="2819" y="273837"/>
                  </a:lnTo>
                  <a:lnTo>
                    <a:pt x="2336" y="276377"/>
                  </a:lnTo>
                  <a:lnTo>
                    <a:pt x="4826" y="278917"/>
                  </a:lnTo>
                  <a:lnTo>
                    <a:pt x="5842" y="275107"/>
                  </a:lnTo>
                  <a:close/>
                </a:path>
                <a:path w="1497964" h="545464">
                  <a:moveTo>
                    <a:pt x="5892" y="282600"/>
                  </a:moveTo>
                  <a:lnTo>
                    <a:pt x="5524" y="282359"/>
                  </a:lnTo>
                  <a:lnTo>
                    <a:pt x="5791" y="282727"/>
                  </a:lnTo>
                  <a:lnTo>
                    <a:pt x="5892" y="282600"/>
                  </a:lnTo>
                  <a:close/>
                </a:path>
                <a:path w="1497964" h="545464">
                  <a:moveTo>
                    <a:pt x="6845" y="275107"/>
                  </a:moveTo>
                  <a:lnTo>
                    <a:pt x="6007" y="274472"/>
                  </a:lnTo>
                  <a:lnTo>
                    <a:pt x="5842" y="275107"/>
                  </a:lnTo>
                  <a:lnTo>
                    <a:pt x="6845" y="275107"/>
                  </a:lnTo>
                  <a:close/>
                </a:path>
                <a:path w="1497964" h="545464">
                  <a:moveTo>
                    <a:pt x="19265" y="332295"/>
                  </a:moveTo>
                  <a:lnTo>
                    <a:pt x="16192" y="333527"/>
                  </a:lnTo>
                  <a:lnTo>
                    <a:pt x="19265" y="332295"/>
                  </a:lnTo>
                  <a:close/>
                </a:path>
                <a:path w="1497964" h="545464">
                  <a:moveTo>
                    <a:pt x="24536" y="352488"/>
                  </a:moveTo>
                  <a:lnTo>
                    <a:pt x="21488" y="350037"/>
                  </a:lnTo>
                  <a:lnTo>
                    <a:pt x="23114" y="353847"/>
                  </a:lnTo>
                  <a:lnTo>
                    <a:pt x="24536" y="352488"/>
                  </a:lnTo>
                  <a:close/>
                </a:path>
                <a:path w="1497964" h="545464">
                  <a:moveTo>
                    <a:pt x="24853" y="352183"/>
                  </a:moveTo>
                  <a:lnTo>
                    <a:pt x="24536" y="352488"/>
                  </a:lnTo>
                  <a:lnTo>
                    <a:pt x="24853" y="352183"/>
                  </a:lnTo>
                  <a:close/>
                </a:path>
                <a:path w="1497964" h="545464">
                  <a:moveTo>
                    <a:pt x="40830" y="374040"/>
                  </a:moveTo>
                  <a:lnTo>
                    <a:pt x="39179" y="375412"/>
                  </a:lnTo>
                  <a:lnTo>
                    <a:pt x="36537" y="372021"/>
                  </a:lnTo>
                  <a:lnTo>
                    <a:pt x="39116" y="376466"/>
                  </a:lnTo>
                  <a:lnTo>
                    <a:pt x="39547" y="375513"/>
                  </a:lnTo>
                  <a:lnTo>
                    <a:pt x="40170" y="374738"/>
                  </a:lnTo>
                  <a:lnTo>
                    <a:pt x="40830" y="374040"/>
                  </a:lnTo>
                  <a:close/>
                </a:path>
                <a:path w="1497964" h="545464">
                  <a:moveTo>
                    <a:pt x="41452" y="374167"/>
                  </a:moveTo>
                  <a:lnTo>
                    <a:pt x="41059" y="373976"/>
                  </a:lnTo>
                  <a:lnTo>
                    <a:pt x="40843" y="374167"/>
                  </a:lnTo>
                  <a:lnTo>
                    <a:pt x="41452" y="374167"/>
                  </a:lnTo>
                  <a:close/>
                </a:path>
                <a:path w="1497964" h="545464">
                  <a:moveTo>
                    <a:pt x="45072" y="378117"/>
                  </a:moveTo>
                  <a:lnTo>
                    <a:pt x="44805" y="377977"/>
                  </a:lnTo>
                  <a:lnTo>
                    <a:pt x="44348" y="377571"/>
                  </a:lnTo>
                  <a:lnTo>
                    <a:pt x="44373" y="379247"/>
                  </a:lnTo>
                  <a:lnTo>
                    <a:pt x="45072" y="378117"/>
                  </a:lnTo>
                  <a:close/>
                </a:path>
                <a:path w="1497964" h="545464">
                  <a:moveTo>
                    <a:pt x="66167" y="414807"/>
                  </a:moveTo>
                  <a:lnTo>
                    <a:pt x="64452" y="414807"/>
                  </a:lnTo>
                  <a:lnTo>
                    <a:pt x="62712" y="412457"/>
                  </a:lnTo>
                  <a:lnTo>
                    <a:pt x="62509" y="418617"/>
                  </a:lnTo>
                  <a:lnTo>
                    <a:pt x="66167" y="414807"/>
                  </a:lnTo>
                  <a:close/>
                </a:path>
                <a:path w="1497964" h="545464">
                  <a:moveTo>
                    <a:pt x="69380" y="388480"/>
                  </a:moveTo>
                  <a:lnTo>
                    <a:pt x="69100" y="388137"/>
                  </a:lnTo>
                  <a:lnTo>
                    <a:pt x="69037" y="388353"/>
                  </a:lnTo>
                  <a:lnTo>
                    <a:pt x="69380" y="388480"/>
                  </a:lnTo>
                  <a:close/>
                </a:path>
                <a:path w="1497964" h="545464">
                  <a:moveTo>
                    <a:pt x="71615" y="389407"/>
                  </a:moveTo>
                  <a:lnTo>
                    <a:pt x="69380" y="388480"/>
                  </a:lnTo>
                  <a:lnTo>
                    <a:pt x="70104" y="389407"/>
                  </a:lnTo>
                  <a:lnTo>
                    <a:pt x="71615" y="389407"/>
                  </a:lnTo>
                  <a:close/>
                </a:path>
                <a:path w="1497964" h="545464">
                  <a:moveTo>
                    <a:pt x="103606" y="461797"/>
                  </a:moveTo>
                  <a:lnTo>
                    <a:pt x="102971" y="457987"/>
                  </a:lnTo>
                  <a:lnTo>
                    <a:pt x="102654" y="459257"/>
                  </a:lnTo>
                  <a:lnTo>
                    <a:pt x="101600" y="459257"/>
                  </a:lnTo>
                  <a:lnTo>
                    <a:pt x="103606" y="461797"/>
                  </a:lnTo>
                  <a:close/>
                </a:path>
                <a:path w="1497964" h="545464">
                  <a:moveTo>
                    <a:pt x="122123" y="447827"/>
                  </a:moveTo>
                  <a:lnTo>
                    <a:pt x="121475" y="446557"/>
                  </a:lnTo>
                  <a:lnTo>
                    <a:pt x="121335" y="446709"/>
                  </a:lnTo>
                  <a:lnTo>
                    <a:pt x="122123" y="447827"/>
                  </a:lnTo>
                  <a:close/>
                </a:path>
                <a:path w="1497964" h="545464">
                  <a:moveTo>
                    <a:pt x="207022" y="483323"/>
                  </a:moveTo>
                  <a:lnTo>
                    <a:pt x="206006" y="483882"/>
                  </a:lnTo>
                  <a:lnTo>
                    <a:pt x="206438" y="483870"/>
                  </a:lnTo>
                  <a:lnTo>
                    <a:pt x="206806" y="483704"/>
                  </a:lnTo>
                  <a:lnTo>
                    <a:pt x="207022" y="483323"/>
                  </a:lnTo>
                  <a:close/>
                </a:path>
                <a:path w="1497964" h="545464">
                  <a:moveTo>
                    <a:pt x="214452" y="454469"/>
                  </a:moveTo>
                  <a:lnTo>
                    <a:pt x="211912" y="456171"/>
                  </a:lnTo>
                  <a:lnTo>
                    <a:pt x="213283" y="455980"/>
                  </a:lnTo>
                  <a:lnTo>
                    <a:pt x="214452" y="454469"/>
                  </a:lnTo>
                  <a:close/>
                </a:path>
                <a:path w="1497964" h="545464">
                  <a:moveTo>
                    <a:pt x="223697" y="479577"/>
                  </a:moveTo>
                  <a:lnTo>
                    <a:pt x="223634" y="479120"/>
                  </a:lnTo>
                  <a:lnTo>
                    <a:pt x="222224" y="480847"/>
                  </a:lnTo>
                  <a:lnTo>
                    <a:pt x="223697" y="479577"/>
                  </a:lnTo>
                  <a:close/>
                </a:path>
                <a:path w="1497964" h="545464">
                  <a:moveTo>
                    <a:pt x="258699" y="464337"/>
                  </a:moveTo>
                  <a:lnTo>
                    <a:pt x="258013" y="463575"/>
                  </a:lnTo>
                  <a:lnTo>
                    <a:pt x="257060" y="465607"/>
                  </a:lnTo>
                  <a:lnTo>
                    <a:pt x="258699" y="464337"/>
                  </a:lnTo>
                  <a:close/>
                </a:path>
                <a:path w="1497964" h="545464">
                  <a:moveTo>
                    <a:pt x="260337" y="463067"/>
                  </a:moveTo>
                  <a:lnTo>
                    <a:pt x="258699" y="464337"/>
                  </a:lnTo>
                  <a:lnTo>
                    <a:pt x="259816" y="465607"/>
                  </a:lnTo>
                  <a:lnTo>
                    <a:pt x="260337" y="463067"/>
                  </a:lnTo>
                  <a:close/>
                </a:path>
                <a:path w="1497964" h="545464">
                  <a:moveTo>
                    <a:pt x="326047" y="427507"/>
                  </a:moveTo>
                  <a:lnTo>
                    <a:pt x="325996" y="427380"/>
                  </a:lnTo>
                  <a:lnTo>
                    <a:pt x="325843" y="427507"/>
                  </a:lnTo>
                  <a:lnTo>
                    <a:pt x="326047" y="427507"/>
                  </a:lnTo>
                  <a:close/>
                </a:path>
                <a:path w="1497964" h="545464">
                  <a:moveTo>
                    <a:pt x="400291" y="380517"/>
                  </a:moveTo>
                  <a:lnTo>
                    <a:pt x="400100" y="380276"/>
                  </a:lnTo>
                  <a:lnTo>
                    <a:pt x="400037" y="380517"/>
                  </a:lnTo>
                  <a:lnTo>
                    <a:pt x="400291" y="380517"/>
                  </a:lnTo>
                  <a:close/>
                </a:path>
                <a:path w="1497964" h="545464">
                  <a:moveTo>
                    <a:pt x="402691" y="381787"/>
                  </a:moveTo>
                  <a:lnTo>
                    <a:pt x="401688" y="380517"/>
                  </a:lnTo>
                  <a:lnTo>
                    <a:pt x="400291" y="380517"/>
                  </a:lnTo>
                  <a:lnTo>
                    <a:pt x="401307" y="381787"/>
                  </a:lnTo>
                  <a:lnTo>
                    <a:pt x="402691" y="381787"/>
                  </a:lnTo>
                  <a:close/>
                </a:path>
                <a:path w="1497964" h="545464">
                  <a:moveTo>
                    <a:pt x="411772" y="348462"/>
                  </a:moveTo>
                  <a:lnTo>
                    <a:pt x="411594" y="348767"/>
                  </a:lnTo>
                  <a:lnTo>
                    <a:pt x="411543" y="350227"/>
                  </a:lnTo>
                  <a:lnTo>
                    <a:pt x="411645" y="350037"/>
                  </a:lnTo>
                  <a:lnTo>
                    <a:pt x="411772" y="348462"/>
                  </a:lnTo>
                  <a:close/>
                </a:path>
                <a:path w="1497964" h="545464">
                  <a:moveTo>
                    <a:pt x="416064" y="341147"/>
                  </a:moveTo>
                  <a:lnTo>
                    <a:pt x="414159" y="342417"/>
                  </a:lnTo>
                  <a:lnTo>
                    <a:pt x="409816" y="346227"/>
                  </a:lnTo>
                  <a:lnTo>
                    <a:pt x="410032" y="347497"/>
                  </a:lnTo>
                  <a:lnTo>
                    <a:pt x="410565" y="347497"/>
                  </a:lnTo>
                  <a:lnTo>
                    <a:pt x="410921" y="346227"/>
                  </a:lnTo>
                  <a:lnTo>
                    <a:pt x="412064" y="344957"/>
                  </a:lnTo>
                  <a:lnTo>
                    <a:pt x="411772" y="348462"/>
                  </a:lnTo>
                  <a:lnTo>
                    <a:pt x="413893" y="344957"/>
                  </a:lnTo>
                  <a:lnTo>
                    <a:pt x="414667" y="343687"/>
                  </a:lnTo>
                  <a:lnTo>
                    <a:pt x="416064" y="341147"/>
                  </a:lnTo>
                  <a:close/>
                </a:path>
                <a:path w="1497964" h="545464">
                  <a:moveTo>
                    <a:pt x="425145" y="335915"/>
                  </a:moveTo>
                  <a:lnTo>
                    <a:pt x="423456" y="335102"/>
                  </a:lnTo>
                  <a:lnTo>
                    <a:pt x="420941" y="335622"/>
                  </a:lnTo>
                  <a:lnTo>
                    <a:pt x="420738" y="337781"/>
                  </a:lnTo>
                  <a:lnTo>
                    <a:pt x="422363" y="336867"/>
                  </a:lnTo>
                  <a:lnTo>
                    <a:pt x="424637" y="336804"/>
                  </a:lnTo>
                  <a:lnTo>
                    <a:pt x="425145" y="335915"/>
                  </a:lnTo>
                  <a:close/>
                </a:path>
                <a:path w="1497964" h="545464">
                  <a:moveTo>
                    <a:pt x="446646" y="324637"/>
                  </a:moveTo>
                  <a:lnTo>
                    <a:pt x="444334" y="323367"/>
                  </a:lnTo>
                  <a:lnTo>
                    <a:pt x="442836" y="324637"/>
                  </a:lnTo>
                  <a:lnTo>
                    <a:pt x="445465" y="325374"/>
                  </a:lnTo>
                  <a:lnTo>
                    <a:pt x="445350" y="324637"/>
                  </a:lnTo>
                  <a:lnTo>
                    <a:pt x="446646" y="324637"/>
                  </a:lnTo>
                  <a:close/>
                </a:path>
                <a:path w="1497964" h="545464">
                  <a:moveTo>
                    <a:pt x="446913" y="325780"/>
                  </a:moveTo>
                  <a:lnTo>
                    <a:pt x="445465" y="325374"/>
                  </a:lnTo>
                  <a:lnTo>
                    <a:pt x="445719" y="327177"/>
                  </a:lnTo>
                  <a:lnTo>
                    <a:pt x="446913" y="325780"/>
                  </a:lnTo>
                  <a:close/>
                </a:path>
                <a:path w="1497964" h="545464">
                  <a:moveTo>
                    <a:pt x="492937" y="315747"/>
                  </a:moveTo>
                  <a:lnTo>
                    <a:pt x="492506" y="315556"/>
                  </a:lnTo>
                  <a:lnTo>
                    <a:pt x="492112" y="317017"/>
                  </a:lnTo>
                  <a:lnTo>
                    <a:pt x="492937" y="315747"/>
                  </a:lnTo>
                  <a:close/>
                </a:path>
                <a:path w="1497964" h="545464">
                  <a:moveTo>
                    <a:pt x="494868" y="286588"/>
                  </a:moveTo>
                  <a:lnTo>
                    <a:pt x="493115" y="283311"/>
                  </a:lnTo>
                  <a:lnTo>
                    <a:pt x="491655" y="285457"/>
                  </a:lnTo>
                  <a:lnTo>
                    <a:pt x="493991" y="287883"/>
                  </a:lnTo>
                  <a:lnTo>
                    <a:pt x="494868" y="286588"/>
                  </a:lnTo>
                  <a:close/>
                </a:path>
                <a:path w="1497964" h="545464">
                  <a:moveTo>
                    <a:pt x="510133" y="281457"/>
                  </a:moveTo>
                  <a:lnTo>
                    <a:pt x="509714" y="280187"/>
                  </a:lnTo>
                  <a:lnTo>
                    <a:pt x="509587" y="280187"/>
                  </a:lnTo>
                  <a:lnTo>
                    <a:pt x="510133" y="281457"/>
                  </a:lnTo>
                  <a:close/>
                </a:path>
                <a:path w="1497964" h="545464">
                  <a:moveTo>
                    <a:pt x="513232" y="301777"/>
                  </a:moveTo>
                  <a:lnTo>
                    <a:pt x="512622" y="300507"/>
                  </a:lnTo>
                  <a:lnTo>
                    <a:pt x="512013" y="299237"/>
                  </a:lnTo>
                  <a:lnTo>
                    <a:pt x="479818" y="299237"/>
                  </a:lnTo>
                  <a:lnTo>
                    <a:pt x="479247" y="299237"/>
                  </a:lnTo>
                  <a:lnTo>
                    <a:pt x="474599" y="299237"/>
                  </a:lnTo>
                  <a:lnTo>
                    <a:pt x="480656" y="305587"/>
                  </a:lnTo>
                  <a:lnTo>
                    <a:pt x="474599" y="306857"/>
                  </a:lnTo>
                  <a:lnTo>
                    <a:pt x="470242" y="305587"/>
                  </a:lnTo>
                  <a:lnTo>
                    <a:pt x="476161" y="303047"/>
                  </a:lnTo>
                  <a:lnTo>
                    <a:pt x="473913" y="303047"/>
                  </a:lnTo>
                  <a:lnTo>
                    <a:pt x="469366" y="297967"/>
                  </a:lnTo>
                  <a:lnTo>
                    <a:pt x="468604" y="308127"/>
                  </a:lnTo>
                  <a:lnTo>
                    <a:pt x="463118" y="306857"/>
                  </a:lnTo>
                  <a:lnTo>
                    <a:pt x="463664" y="306857"/>
                  </a:lnTo>
                  <a:lnTo>
                    <a:pt x="459867" y="305587"/>
                  </a:lnTo>
                  <a:lnTo>
                    <a:pt x="459079" y="313207"/>
                  </a:lnTo>
                  <a:lnTo>
                    <a:pt x="454825" y="314477"/>
                  </a:lnTo>
                  <a:lnTo>
                    <a:pt x="454240" y="314477"/>
                  </a:lnTo>
                  <a:lnTo>
                    <a:pt x="453504" y="319557"/>
                  </a:lnTo>
                  <a:lnTo>
                    <a:pt x="448983" y="323367"/>
                  </a:lnTo>
                  <a:lnTo>
                    <a:pt x="446913" y="325780"/>
                  </a:lnTo>
                  <a:lnTo>
                    <a:pt x="447370" y="325907"/>
                  </a:lnTo>
                  <a:lnTo>
                    <a:pt x="444385" y="329717"/>
                  </a:lnTo>
                  <a:lnTo>
                    <a:pt x="442429" y="328447"/>
                  </a:lnTo>
                  <a:lnTo>
                    <a:pt x="439204" y="329717"/>
                  </a:lnTo>
                  <a:lnTo>
                    <a:pt x="438200" y="328447"/>
                  </a:lnTo>
                  <a:lnTo>
                    <a:pt x="437197" y="327177"/>
                  </a:lnTo>
                  <a:lnTo>
                    <a:pt x="440334" y="324637"/>
                  </a:lnTo>
                  <a:lnTo>
                    <a:pt x="436511" y="323367"/>
                  </a:lnTo>
                  <a:lnTo>
                    <a:pt x="436219" y="328447"/>
                  </a:lnTo>
                  <a:lnTo>
                    <a:pt x="434136" y="328447"/>
                  </a:lnTo>
                  <a:lnTo>
                    <a:pt x="433400" y="327177"/>
                  </a:lnTo>
                  <a:lnTo>
                    <a:pt x="428764" y="330987"/>
                  </a:lnTo>
                  <a:lnTo>
                    <a:pt x="431126" y="334797"/>
                  </a:lnTo>
                  <a:lnTo>
                    <a:pt x="425640" y="338607"/>
                  </a:lnTo>
                  <a:lnTo>
                    <a:pt x="426923" y="338607"/>
                  </a:lnTo>
                  <a:lnTo>
                    <a:pt x="426427" y="344957"/>
                  </a:lnTo>
                  <a:lnTo>
                    <a:pt x="425780" y="343687"/>
                  </a:lnTo>
                  <a:lnTo>
                    <a:pt x="423151" y="338607"/>
                  </a:lnTo>
                  <a:lnTo>
                    <a:pt x="422046" y="343687"/>
                  </a:lnTo>
                  <a:lnTo>
                    <a:pt x="418731" y="341147"/>
                  </a:lnTo>
                  <a:lnTo>
                    <a:pt x="417423" y="342417"/>
                  </a:lnTo>
                  <a:lnTo>
                    <a:pt x="414413" y="348767"/>
                  </a:lnTo>
                  <a:lnTo>
                    <a:pt x="411454" y="352577"/>
                  </a:lnTo>
                  <a:lnTo>
                    <a:pt x="411543" y="350227"/>
                  </a:lnTo>
                  <a:lnTo>
                    <a:pt x="409549" y="353847"/>
                  </a:lnTo>
                  <a:lnTo>
                    <a:pt x="405739" y="356387"/>
                  </a:lnTo>
                  <a:lnTo>
                    <a:pt x="402209" y="353847"/>
                  </a:lnTo>
                  <a:lnTo>
                    <a:pt x="397916" y="356387"/>
                  </a:lnTo>
                  <a:lnTo>
                    <a:pt x="393192" y="358927"/>
                  </a:lnTo>
                  <a:lnTo>
                    <a:pt x="388353" y="358927"/>
                  </a:lnTo>
                  <a:lnTo>
                    <a:pt x="383971" y="362737"/>
                  </a:lnTo>
                  <a:lnTo>
                    <a:pt x="378587" y="366547"/>
                  </a:lnTo>
                  <a:lnTo>
                    <a:pt x="372719" y="369087"/>
                  </a:lnTo>
                  <a:lnTo>
                    <a:pt x="366890" y="372897"/>
                  </a:lnTo>
                  <a:lnTo>
                    <a:pt x="373265" y="376707"/>
                  </a:lnTo>
                  <a:lnTo>
                    <a:pt x="364718" y="374167"/>
                  </a:lnTo>
                  <a:lnTo>
                    <a:pt x="368884" y="379247"/>
                  </a:lnTo>
                  <a:lnTo>
                    <a:pt x="367309" y="381787"/>
                  </a:lnTo>
                  <a:lnTo>
                    <a:pt x="356044" y="381787"/>
                  </a:lnTo>
                  <a:lnTo>
                    <a:pt x="357708" y="380517"/>
                  </a:lnTo>
                  <a:lnTo>
                    <a:pt x="359359" y="379247"/>
                  </a:lnTo>
                  <a:lnTo>
                    <a:pt x="358368" y="379247"/>
                  </a:lnTo>
                  <a:lnTo>
                    <a:pt x="354088" y="380517"/>
                  </a:lnTo>
                  <a:lnTo>
                    <a:pt x="355142" y="377977"/>
                  </a:lnTo>
                  <a:lnTo>
                    <a:pt x="351536" y="377977"/>
                  </a:lnTo>
                  <a:lnTo>
                    <a:pt x="353390" y="379247"/>
                  </a:lnTo>
                  <a:lnTo>
                    <a:pt x="352018" y="381787"/>
                  </a:lnTo>
                  <a:lnTo>
                    <a:pt x="349250" y="383057"/>
                  </a:lnTo>
                  <a:lnTo>
                    <a:pt x="354126" y="383057"/>
                  </a:lnTo>
                  <a:lnTo>
                    <a:pt x="350469" y="389407"/>
                  </a:lnTo>
                  <a:lnTo>
                    <a:pt x="349770" y="388137"/>
                  </a:lnTo>
                  <a:lnTo>
                    <a:pt x="346278" y="381787"/>
                  </a:lnTo>
                  <a:lnTo>
                    <a:pt x="342531" y="388137"/>
                  </a:lnTo>
                  <a:lnTo>
                    <a:pt x="343179" y="385597"/>
                  </a:lnTo>
                  <a:lnTo>
                    <a:pt x="340944" y="388137"/>
                  </a:lnTo>
                  <a:lnTo>
                    <a:pt x="332511" y="393217"/>
                  </a:lnTo>
                  <a:lnTo>
                    <a:pt x="332435" y="398297"/>
                  </a:lnTo>
                  <a:lnTo>
                    <a:pt x="331508" y="398297"/>
                  </a:lnTo>
                  <a:lnTo>
                    <a:pt x="329869" y="397027"/>
                  </a:lnTo>
                  <a:lnTo>
                    <a:pt x="330911" y="395757"/>
                  </a:lnTo>
                  <a:lnTo>
                    <a:pt x="323545" y="399567"/>
                  </a:lnTo>
                  <a:lnTo>
                    <a:pt x="318211" y="410997"/>
                  </a:lnTo>
                  <a:lnTo>
                    <a:pt x="310997" y="412267"/>
                  </a:lnTo>
                  <a:lnTo>
                    <a:pt x="310730" y="409727"/>
                  </a:lnTo>
                  <a:lnTo>
                    <a:pt x="309638" y="410997"/>
                  </a:lnTo>
                  <a:lnTo>
                    <a:pt x="309968" y="413537"/>
                  </a:lnTo>
                  <a:lnTo>
                    <a:pt x="307213" y="413537"/>
                  </a:lnTo>
                  <a:lnTo>
                    <a:pt x="307187" y="412267"/>
                  </a:lnTo>
                  <a:lnTo>
                    <a:pt x="306527" y="412267"/>
                  </a:lnTo>
                  <a:lnTo>
                    <a:pt x="304406" y="416077"/>
                  </a:lnTo>
                  <a:lnTo>
                    <a:pt x="302158" y="417347"/>
                  </a:lnTo>
                  <a:lnTo>
                    <a:pt x="302768" y="414807"/>
                  </a:lnTo>
                  <a:lnTo>
                    <a:pt x="294805" y="417347"/>
                  </a:lnTo>
                  <a:lnTo>
                    <a:pt x="294208" y="424967"/>
                  </a:lnTo>
                  <a:lnTo>
                    <a:pt x="288747" y="428777"/>
                  </a:lnTo>
                  <a:lnTo>
                    <a:pt x="288010" y="427507"/>
                  </a:lnTo>
                  <a:lnTo>
                    <a:pt x="286537" y="424967"/>
                  </a:lnTo>
                  <a:lnTo>
                    <a:pt x="280263" y="426237"/>
                  </a:lnTo>
                  <a:lnTo>
                    <a:pt x="277101" y="427507"/>
                  </a:lnTo>
                  <a:lnTo>
                    <a:pt x="276872" y="426237"/>
                  </a:lnTo>
                  <a:lnTo>
                    <a:pt x="268401" y="431317"/>
                  </a:lnTo>
                  <a:lnTo>
                    <a:pt x="264528" y="437667"/>
                  </a:lnTo>
                  <a:lnTo>
                    <a:pt x="257441" y="442747"/>
                  </a:lnTo>
                  <a:lnTo>
                    <a:pt x="251599" y="442747"/>
                  </a:lnTo>
                  <a:lnTo>
                    <a:pt x="244932" y="445287"/>
                  </a:lnTo>
                  <a:lnTo>
                    <a:pt x="237909" y="447827"/>
                  </a:lnTo>
                  <a:lnTo>
                    <a:pt x="231000" y="449097"/>
                  </a:lnTo>
                  <a:lnTo>
                    <a:pt x="232486" y="449097"/>
                  </a:lnTo>
                  <a:lnTo>
                    <a:pt x="232105" y="452907"/>
                  </a:lnTo>
                  <a:lnTo>
                    <a:pt x="230847" y="454177"/>
                  </a:lnTo>
                  <a:lnTo>
                    <a:pt x="228663" y="452907"/>
                  </a:lnTo>
                  <a:lnTo>
                    <a:pt x="226733" y="457987"/>
                  </a:lnTo>
                  <a:lnTo>
                    <a:pt x="225615" y="454177"/>
                  </a:lnTo>
                  <a:lnTo>
                    <a:pt x="226301" y="454177"/>
                  </a:lnTo>
                  <a:lnTo>
                    <a:pt x="223481" y="450367"/>
                  </a:lnTo>
                  <a:lnTo>
                    <a:pt x="220091" y="452907"/>
                  </a:lnTo>
                  <a:lnTo>
                    <a:pt x="217081" y="454177"/>
                  </a:lnTo>
                  <a:lnTo>
                    <a:pt x="218249" y="459257"/>
                  </a:lnTo>
                  <a:lnTo>
                    <a:pt x="213055" y="456717"/>
                  </a:lnTo>
                  <a:lnTo>
                    <a:pt x="208229" y="459257"/>
                  </a:lnTo>
                  <a:lnTo>
                    <a:pt x="203644" y="460527"/>
                  </a:lnTo>
                  <a:lnTo>
                    <a:pt x="199110" y="463067"/>
                  </a:lnTo>
                  <a:lnTo>
                    <a:pt x="194818" y="464337"/>
                  </a:lnTo>
                  <a:lnTo>
                    <a:pt x="192214" y="460527"/>
                  </a:lnTo>
                  <a:lnTo>
                    <a:pt x="190487" y="463067"/>
                  </a:lnTo>
                  <a:lnTo>
                    <a:pt x="188150" y="463067"/>
                  </a:lnTo>
                  <a:lnTo>
                    <a:pt x="186359" y="464337"/>
                  </a:lnTo>
                  <a:lnTo>
                    <a:pt x="186232" y="461797"/>
                  </a:lnTo>
                  <a:lnTo>
                    <a:pt x="180987" y="460527"/>
                  </a:lnTo>
                  <a:lnTo>
                    <a:pt x="172250" y="460527"/>
                  </a:lnTo>
                  <a:lnTo>
                    <a:pt x="173634" y="459257"/>
                  </a:lnTo>
                  <a:lnTo>
                    <a:pt x="170332" y="457987"/>
                  </a:lnTo>
                  <a:lnTo>
                    <a:pt x="168478" y="466877"/>
                  </a:lnTo>
                  <a:lnTo>
                    <a:pt x="164934" y="466877"/>
                  </a:lnTo>
                  <a:lnTo>
                    <a:pt x="164604" y="463067"/>
                  </a:lnTo>
                  <a:lnTo>
                    <a:pt x="158280" y="461797"/>
                  </a:lnTo>
                  <a:lnTo>
                    <a:pt x="153606" y="456717"/>
                  </a:lnTo>
                  <a:lnTo>
                    <a:pt x="146469" y="457987"/>
                  </a:lnTo>
                  <a:lnTo>
                    <a:pt x="146824" y="456717"/>
                  </a:lnTo>
                  <a:lnTo>
                    <a:pt x="147459" y="455447"/>
                  </a:lnTo>
                  <a:lnTo>
                    <a:pt x="145669" y="455447"/>
                  </a:lnTo>
                  <a:lnTo>
                    <a:pt x="144437" y="454177"/>
                  </a:lnTo>
                  <a:lnTo>
                    <a:pt x="141973" y="451637"/>
                  </a:lnTo>
                  <a:lnTo>
                    <a:pt x="139509" y="449097"/>
                  </a:lnTo>
                  <a:lnTo>
                    <a:pt x="138595" y="451637"/>
                  </a:lnTo>
                  <a:lnTo>
                    <a:pt x="132105" y="451637"/>
                  </a:lnTo>
                  <a:lnTo>
                    <a:pt x="128092" y="450367"/>
                  </a:lnTo>
                  <a:lnTo>
                    <a:pt x="130124" y="449097"/>
                  </a:lnTo>
                  <a:lnTo>
                    <a:pt x="125666" y="450367"/>
                  </a:lnTo>
                  <a:lnTo>
                    <a:pt x="124955" y="450367"/>
                  </a:lnTo>
                  <a:lnTo>
                    <a:pt x="120815" y="449097"/>
                  </a:lnTo>
                  <a:lnTo>
                    <a:pt x="120218" y="447827"/>
                  </a:lnTo>
                  <a:lnTo>
                    <a:pt x="121335" y="446709"/>
                  </a:lnTo>
                  <a:lnTo>
                    <a:pt x="120332" y="445287"/>
                  </a:lnTo>
                  <a:lnTo>
                    <a:pt x="118351" y="449097"/>
                  </a:lnTo>
                  <a:lnTo>
                    <a:pt x="115989" y="445287"/>
                  </a:lnTo>
                  <a:lnTo>
                    <a:pt x="118351" y="444017"/>
                  </a:lnTo>
                  <a:lnTo>
                    <a:pt x="115747" y="442747"/>
                  </a:lnTo>
                  <a:lnTo>
                    <a:pt x="115392" y="442747"/>
                  </a:lnTo>
                  <a:lnTo>
                    <a:pt x="112483" y="444017"/>
                  </a:lnTo>
                  <a:lnTo>
                    <a:pt x="109956" y="442747"/>
                  </a:lnTo>
                  <a:lnTo>
                    <a:pt x="107873" y="438937"/>
                  </a:lnTo>
                  <a:lnTo>
                    <a:pt x="108585" y="437667"/>
                  </a:lnTo>
                  <a:lnTo>
                    <a:pt x="109296" y="436397"/>
                  </a:lnTo>
                  <a:lnTo>
                    <a:pt x="107848" y="437667"/>
                  </a:lnTo>
                  <a:lnTo>
                    <a:pt x="104940" y="437667"/>
                  </a:lnTo>
                  <a:lnTo>
                    <a:pt x="103974" y="435127"/>
                  </a:lnTo>
                  <a:lnTo>
                    <a:pt x="105905" y="435127"/>
                  </a:lnTo>
                  <a:lnTo>
                    <a:pt x="104775" y="432587"/>
                  </a:lnTo>
                  <a:lnTo>
                    <a:pt x="103644" y="430047"/>
                  </a:lnTo>
                  <a:lnTo>
                    <a:pt x="103403" y="429501"/>
                  </a:lnTo>
                  <a:lnTo>
                    <a:pt x="104495" y="428777"/>
                  </a:lnTo>
                  <a:lnTo>
                    <a:pt x="103009" y="426212"/>
                  </a:lnTo>
                  <a:lnTo>
                    <a:pt x="103009" y="430047"/>
                  </a:lnTo>
                  <a:lnTo>
                    <a:pt x="102603" y="430047"/>
                  </a:lnTo>
                  <a:lnTo>
                    <a:pt x="102844" y="429882"/>
                  </a:lnTo>
                  <a:lnTo>
                    <a:pt x="103009" y="430047"/>
                  </a:lnTo>
                  <a:lnTo>
                    <a:pt x="103009" y="426212"/>
                  </a:lnTo>
                  <a:lnTo>
                    <a:pt x="102298" y="424967"/>
                  </a:lnTo>
                  <a:lnTo>
                    <a:pt x="106972" y="424967"/>
                  </a:lnTo>
                  <a:lnTo>
                    <a:pt x="103505" y="423697"/>
                  </a:lnTo>
                  <a:lnTo>
                    <a:pt x="97370" y="423697"/>
                  </a:lnTo>
                  <a:lnTo>
                    <a:pt x="100457" y="427507"/>
                  </a:lnTo>
                  <a:lnTo>
                    <a:pt x="102146" y="429183"/>
                  </a:lnTo>
                  <a:lnTo>
                    <a:pt x="97243" y="431317"/>
                  </a:lnTo>
                  <a:lnTo>
                    <a:pt x="96532" y="426237"/>
                  </a:lnTo>
                  <a:lnTo>
                    <a:pt x="97193" y="424967"/>
                  </a:lnTo>
                  <a:lnTo>
                    <a:pt x="97370" y="424967"/>
                  </a:lnTo>
                  <a:lnTo>
                    <a:pt x="97370" y="423697"/>
                  </a:lnTo>
                  <a:lnTo>
                    <a:pt x="96748" y="423697"/>
                  </a:lnTo>
                  <a:lnTo>
                    <a:pt x="95262" y="419887"/>
                  </a:lnTo>
                  <a:lnTo>
                    <a:pt x="95415" y="419887"/>
                  </a:lnTo>
                  <a:lnTo>
                    <a:pt x="95643" y="418617"/>
                  </a:lnTo>
                  <a:lnTo>
                    <a:pt x="95770" y="418617"/>
                  </a:lnTo>
                  <a:lnTo>
                    <a:pt x="95110" y="417347"/>
                  </a:lnTo>
                  <a:lnTo>
                    <a:pt x="94297" y="417347"/>
                  </a:lnTo>
                  <a:lnTo>
                    <a:pt x="93891" y="416077"/>
                  </a:lnTo>
                  <a:lnTo>
                    <a:pt x="93662" y="416077"/>
                  </a:lnTo>
                  <a:lnTo>
                    <a:pt x="92976" y="414807"/>
                  </a:lnTo>
                  <a:lnTo>
                    <a:pt x="94386" y="413537"/>
                  </a:lnTo>
                  <a:lnTo>
                    <a:pt x="93154" y="412559"/>
                  </a:lnTo>
                  <a:lnTo>
                    <a:pt x="93154" y="413537"/>
                  </a:lnTo>
                  <a:lnTo>
                    <a:pt x="92989" y="413537"/>
                  </a:lnTo>
                  <a:lnTo>
                    <a:pt x="92646" y="414807"/>
                  </a:lnTo>
                  <a:lnTo>
                    <a:pt x="91262" y="412711"/>
                  </a:lnTo>
                  <a:lnTo>
                    <a:pt x="91617" y="412267"/>
                  </a:lnTo>
                  <a:lnTo>
                    <a:pt x="92062" y="412267"/>
                  </a:lnTo>
                  <a:lnTo>
                    <a:pt x="93154" y="413537"/>
                  </a:lnTo>
                  <a:lnTo>
                    <a:pt x="93154" y="412559"/>
                  </a:lnTo>
                  <a:lnTo>
                    <a:pt x="91211" y="410997"/>
                  </a:lnTo>
                  <a:lnTo>
                    <a:pt x="90144" y="408457"/>
                  </a:lnTo>
                  <a:lnTo>
                    <a:pt x="87922" y="410997"/>
                  </a:lnTo>
                  <a:lnTo>
                    <a:pt x="86753" y="408457"/>
                  </a:lnTo>
                  <a:lnTo>
                    <a:pt x="86271" y="412267"/>
                  </a:lnTo>
                  <a:lnTo>
                    <a:pt x="86766" y="412267"/>
                  </a:lnTo>
                  <a:lnTo>
                    <a:pt x="87096" y="412750"/>
                  </a:lnTo>
                  <a:lnTo>
                    <a:pt x="87109" y="413118"/>
                  </a:lnTo>
                  <a:lnTo>
                    <a:pt x="87312" y="413080"/>
                  </a:lnTo>
                  <a:lnTo>
                    <a:pt x="87642" y="413537"/>
                  </a:lnTo>
                  <a:lnTo>
                    <a:pt x="88125" y="413537"/>
                  </a:lnTo>
                  <a:lnTo>
                    <a:pt x="91249" y="417347"/>
                  </a:lnTo>
                  <a:lnTo>
                    <a:pt x="89128" y="417347"/>
                  </a:lnTo>
                  <a:lnTo>
                    <a:pt x="88125" y="416712"/>
                  </a:lnTo>
                  <a:lnTo>
                    <a:pt x="88125" y="438937"/>
                  </a:lnTo>
                  <a:lnTo>
                    <a:pt x="87503" y="437667"/>
                  </a:lnTo>
                  <a:lnTo>
                    <a:pt x="86588" y="437667"/>
                  </a:lnTo>
                  <a:lnTo>
                    <a:pt x="85674" y="436397"/>
                  </a:lnTo>
                  <a:lnTo>
                    <a:pt x="86207" y="435127"/>
                  </a:lnTo>
                  <a:lnTo>
                    <a:pt x="86918" y="435127"/>
                  </a:lnTo>
                  <a:lnTo>
                    <a:pt x="87871" y="437667"/>
                  </a:lnTo>
                  <a:lnTo>
                    <a:pt x="88125" y="438937"/>
                  </a:lnTo>
                  <a:lnTo>
                    <a:pt x="88125" y="416712"/>
                  </a:lnTo>
                  <a:lnTo>
                    <a:pt x="87134" y="416077"/>
                  </a:lnTo>
                  <a:lnTo>
                    <a:pt x="87109" y="413537"/>
                  </a:lnTo>
                  <a:lnTo>
                    <a:pt x="85026" y="413537"/>
                  </a:lnTo>
                  <a:lnTo>
                    <a:pt x="82816" y="414807"/>
                  </a:lnTo>
                  <a:lnTo>
                    <a:pt x="82308" y="414807"/>
                  </a:lnTo>
                  <a:lnTo>
                    <a:pt x="82308" y="432587"/>
                  </a:lnTo>
                  <a:lnTo>
                    <a:pt x="80759" y="431317"/>
                  </a:lnTo>
                  <a:lnTo>
                    <a:pt x="82308" y="432587"/>
                  </a:lnTo>
                  <a:lnTo>
                    <a:pt x="82308" y="414807"/>
                  </a:lnTo>
                  <a:lnTo>
                    <a:pt x="81711" y="414807"/>
                  </a:lnTo>
                  <a:lnTo>
                    <a:pt x="83312" y="409727"/>
                  </a:lnTo>
                  <a:lnTo>
                    <a:pt x="82118" y="404647"/>
                  </a:lnTo>
                  <a:lnTo>
                    <a:pt x="82943" y="403377"/>
                  </a:lnTo>
                  <a:lnTo>
                    <a:pt x="83769" y="402107"/>
                  </a:lnTo>
                  <a:lnTo>
                    <a:pt x="79019" y="398297"/>
                  </a:lnTo>
                  <a:lnTo>
                    <a:pt x="75057" y="391947"/>
                  </a:lnTo>
                  <a:lnTo>
                    <a:pt x="68440" y="391947"/>
                  </a:lnTo>
                  <a:lnTo>
                    <a:pt x="66916" y="390677"/>
                  </a:lnTo>
                  <a:lnTo>
                    <a:pt x="68719" y="389407"/>
                  </a:lnTo>
                  <a:lnTo>
                    <a:pt x="69037" y="388353"/>
                  </a:lnTo>
                  <a:lnTo>
                    <a:pt x="68529" y="388137"/>
                  </a:lnTo>
                  <a:lnTo>
                    <a:pt x="66471" y="383057"/>
                  </a:lnTo>
                  <a:lnTo>
                    <a:pt x="65951" y="381787"/>
                  </a:lnTo>
                  <a:lnTo>
                    <a:pt x="65430" y="381965"/>
                  </a:lnTo>
                  <a:lnTo>
                    <a:pt x="65138" y="381647"/>
                  </a:lnTo>
                  <a:lnTo>
                    <a:pt x="65138" y="382054"/>
                  </a:lnTo>
                  <a:lnTo>
                    <a:pt x="62179" y="383057"/>
                  </a:lnTo>
                  <a:lnTo>
                    <a:pt x="61480" y="379247"/>
                  </a:lnTo>
                  <a:lnTo>
                    <a:pt x="65138" y="382054"/>
                  </a:lnTo>
                  <a:lnTo>
                    <a:pt x="65138" y="381647"/>
                  </a:lnTo>
                  <a:lnTo>
                    <a:pt x="62941" y="379247"/>
                  </a:lnTo>
                  <a:lnTo>
                    <a:pt x="64338" y="379247"/>
                  </a:lnTo>
                  <a:lnTo>
                    <a:pt x="63868" y="377977"/>
                  </a:lnTo>
                  <a:lnTo>
                    <a:pt x="62915" y="375437"/>
                  </a:lnTo>
                  <a:lnTo>
                    <a:pt x="61493" y="371627"/>
                  </a:lnTo>
                  <a:lnTo>
                    <a:pt x="55549" y="366547"/>
                  </a:lnTo>
                  <a:lnTo>
                    <a:pt x="50355" y="361848"/>
                  </a:lnTo>
                  <a:lnTo>
                    <a:pt x="50355" y="384327"/>
                  </a:lnTo>
                  <a:lnTo>
                    <a:pt x="47586" y="386867"/>
                  </a:lnTo>
                  <a:lnTo>
                    <a:pt x="47066" y="384327"/>
                  </a:lnTo>
                  <a:lnTo>
                    <a:pt x="46812" y="383057"/>
                  </a:lnTo>
                  <a:lnTo>
                    <a:pt x="45897" y="378536"/>
                  </a:lnTo>
                  <a:lnTo>
                    <a:pt x="49758" y="380517"/>
                  </a:lnTo>
                  <a:lnTo>
                    <a:pt x="50355" y="384327"/>
                  </a:lnTo>
                  <a:lnTo>
                    <a:pt x="50355" y="361848"/>
                  </a:lnTo>
                  <a:lnTo>
                    <a:pt x="49949" y="361467"/>
                  </a:lnTo>
                  <a:lnTo>
                    <a:pt x="48628" y="355117"/>
                  </a:lnTo>
                  <a:lnTo>
                    <a:pt x="48361" y="353847"/>
                  </a:lnTo>
                  <a:lnTo>
                    <a:pt x="48094" y="352577"/>
                  </a:lnTo>
                  <a:lnTo>
                    <a:pt x="48018" y="353847"/>
                  </a:lnTo>
                  <a:lnTo>
                    <a:pt x="47498" y="353847"/>
                  </a:lnTo>
                  <a:lnTo>
                    <a:pt x="46596" y="351307"/>
                  </a:lnTo>
                  <a:lnTo>
                    <a:pt x="45707" y="348767"/>
                  </a:lnTo>
                  <a:lnTo>
                    <a:pt x="43903" y="343687"/>
                  </a:lnTo>
                  <a:lnTo>
                    <a:pt x="33274" y="308127"/>
                  </a:lnTo>
                  <a:lnTo>
                    <a:pt x="30772" y="308127"/>
                  </a:lnTo>
                  <a:lnTo>
                    <a:pt x="28232" y="306857"/>
                  </a:lnTo>
                  <a:lnTo>
                    <a:pt x="31013" y="305587"/>
                  </a:lnTo>
                  <a:lnTo>
                    <a:pt x="26365" y="301777"/>
                  </a:lnTo>
                  <a:lnTo>
                    <a:pt x="25984" y="300507"/>
                  </a:lnTo>
                  <a:lnTo>
                    <a:pt x="25209" y="297967"/>
                  </a:lnTo>
                  <a:lnTo>
                    <a:pt x="26339" y="292887"/>
                  </a:lnTo>
                  <a:lnTo>
                    <a:pt x="27025" y="289077"/>
                  </a:lnTo>
                  <a:lnTo>
                    <a:pt x="25158" y="285267"/>
                  </a:lnTo>
                  <a:lnTo>
                    <a:pt x="24536" y="283997"/>
                  </a:lnTo>
                  <a:lnTo>
                    <a:pt x="22656" y="285267"/>
                  </a:lnTo>
                  <a:lnTo>
                    <a:pt x="22491" y="282727"/>
                  </a:lnTo>
                  <a:lnTo>
                    <a:pt x="21056" y="280187"/>
                  </a:lnTo>
                  <a:lnTo>
                    <a:pt x="19634" y="277647"/>
                  </a:lnTo>
                  <a:lnTo>
                    <a:pt x="22123" y="277647"/>
                  </a:lnTo>
                  <a:lnTo>
                    <a:pt x="21678" y="276377"/>
                  </a:lnTo>
                  <a:lnTo>
                    <a:pt x="19773" y="276377"/>
                  </a:lnTo>
                  <a:lnTo>
                    <a:pt x="20637" y="275107"/>
                  </a:lnTo>
                  <a:lnTo>
                    <a:pt x="22250" y="275107"/>
                  </a:lnTo>
                  <a:lnTo>
                    <a:pt x="21450" y="273837"/>
                  </a:lnTo>
                  <a:lnTo>
                    <a:pt x="18262" y="268757"/>
                  </a:lnTo>
                  <a:lnTo>
                    <a:pt x="18338" y="267487"/>
                  </a:lnTo>
                  <a:lnTo>
                    <a:pt x="18567" y="263677"/>
                  </a:lnTo>
                  <a:lnTo>
                    <a:pt x="24777" y="268757"/>
                  </a:lnTo>
                  <a:lnTo>
                    <a:pt x="24244" y="263677"/>
                  </a:lnTo>
                  <a:lnTo>
                    <a:pt x="23977" y="261137"/>
                  </a:lnTo>
                  <a:lnTo>
                    <a:pt x="22936" y="258597"/>
                  </a:lnTo>
                  <a:lnTo>
                    <a:pt x="18046" y="253517"/>
                  </a:lnTo>
                  <a:lnTo>
                    <a:pt x="17094" y="254787"/>
                  </a:lnTo>
                  <a:lnTo>
                    <a:pt x="17183" y="256057"/>
                  </a:lnTo>
                  <a:lnTo>
                    <a:pt x="16497" y="258597"/>
                  </a:lnTo>
                  <a:lnTo>
                    <a:pt x="14871" y="258597"/>
                  </a:lnTo>
                  <a:lnTo>
                    <a:pt x="13639" y="256057"/>
                  </a:lnTo>
                  <a:lnTo>
                    <a:pt x="8750" y="256057"/>
                  </a:lnTo>
                  <a:lnTo>
                    <a:pt x="3479" y="254787"/>
                  </a:lnTo>
                  <a:lnTo>
                    <a:pt x="1079" y="261137"/>
                  </a:lnTo>
                  <a:lnTo>
                    <a:pt x="4699" y="266217"/>
                  </a:lnTo>
                  <a:lnTo>
                    <a:pt x="2578" y="267487"/>
                  </a:lnTo>
                  <a:lnTo>
                    <a:pt x="1866" y="263677"/>
                  </a:lnTo>
                  <a:lnTo>
                    <a:pt x="0" y="266217"/>
                  </a:lnTo>
                  <a:lnTo>
                    <a:pt x="2095" y="267487"/>
                  </a:lnTo>
                  <a:lnTo>
                    <a:pt x="3733" y="268757"/>
                  </a:lnTo>
                  <a:lnTo>
                    <a:pt x="2565" y="268757"/>
                  </a:lnTo>
                  <a:lnTo>
                    <a:pt x="1816" y="270027"/>
                  </a:lnTo>
                  <a:lnTo>
                    <a:pt x="1511" y="271297"/>
                  </a:lnTo>
                  <a:lnTo>
                    <a:pt x="6007" y="274472"/>
                  </a:lnTo>
                  <a:lnTo>
                    <a:pt x="6172" y="273837"/>
                  </a:lnTo>
                  <a:lnTo>
                    <a:pt x="6807" y="275031"/>
                  </a:lnTo>
                  <a:lnTo>
                    <a:pt x="8178" y="277647"/>
                  </a:lnTo>
                  <a:lnTo>
                    <a:pt x="6426" y="280187"/>
                  </a:lnTo>
                  <a:lnTo>
                    <a:pt x="4559" y="278917"/>
                  </a:lnTo>
                  <a:lnTo>
                    <a:pt x="6934" y="281457"/>
                  </a:lnTo>
                  <a:lnTo>
                    <a:pt x="5892" y="282600"/>
                  </a:lnTo>
                  <a:lnTo>
                    <a:pt x="6096" y="282727"/>
                  </a:lnTo>
                  <a:lnTo>
                    <a:pt x="6032" y="286537"/>
                  </a:lnTo>
                  <a:lnTo>
                    <a:pt x="8813" y="287807"/>
                  </a:lnTo>
                  <a:lnTo>
                    <a:pt x="6629" y="290347"/>
                  </a:lnTo>
                  <a:lnTo>
                    <a:pt x="11328" y="295427"/>
                  </a:lnTo>
                  <a:lnTo>
                    <a:pt x="6781" y="295427"/>
                  </a:lnTo>
                  <a:lnTo>
                    <a:pt x="8064" y="296697"/>
                  </a:lnTo>
                  <a:lnTo>
                    <a:pt x="11226" y="299237"/>
                  </a:lnTo>
                  <a:lnTo>
                    <a:pt x="12001" y="300507"/>
                  </a:lnTo>
                  <a:lnTo>
                    <a:pt x="5626" y="297967"/>
                  </a:lnTo>
                  <a:lnTo>
                    <a:pt x="13817" y="308127"/>
                  </a:lnTo>
                  <a:lnTo>
                    <a:pt x="7848" y="309397"/>
                  </a:lnTo>
                  <a:lnTo>
                    <a:pt x="13385" y="310667"/>
                  </a:lnTo>
                  <a:lnTo>
                    <a:pt x="12979" y="318287"/>
                  </a:lnTo>
                  <a:lnTo>
                    <a:pt x="17246" y="322097"/>
                  </a:lnTo>
                  <a:lnTo>
                    <a:pt x="15938" y="322097"/>
                  </a:lnTo>
                  <a:lnTo>
                    <a:pt x="16471" y="324637"/>
                  </a:lnTo>
                  <a:lnTo>
                    <a:pt x="15341" y="325907"/>
                  </a:lnTo>
                  <a:lnTo>
                    <a:pt x="15062" y="327177"/>
                  </a:lnTo>
                  <a:lnTo>
                    <a:pt x="19050" y="327177"/>
                  </a:lnTo>
                  <a:lnTo>
                    <a:pt x="21361" y="330987"/>
                  </a:lnTo>
                  <a:lnTo>
                    <a:pt x="24650" y="332257"/>
                  </a:lnTo>
                  <a:lnTo>
                    <a:pt x="22174" y="336067"/>
                  </a:lnTo>
                  <a:lnTo>
                    <a:pt x="19367" y="332257"/>
                  </a:lnTo>
                  <a:lnTo>
                    <a:pt x="21488" y="338607"/>
                  </a:lnTo>
                  <a:lnTo>
                    <a:pt x="23634" y="336067"/>
                  </a:lnTo>
                  <a:lnTo>
                    <a:pt x="22466" y="339458"/>
                  </a:lnTo>
                  <a:lnTo>
                    <a:pt x="20701" y="341147"/>
                  </a:lnTo>
                  <a:lnTo>
                    <a:pt x="25628" y="339877"/>
                  </a:lnTo>
                  <a:lnTo>
                    <a:pt x="22479" y="343687"/>
                  </a:lnTo>
                  <a:lnTo>
                    <a:pt x="26238" y="344957"/>
                  </a:lnTo>
                  <a:lnTo>
                    <a:pt x="25412" y="348767"/>
                  </a:lnTo>
                  <a:lnTo>
                    <a:pt x="22199" y="347497"/>
                  </a:lnTo>
                  <a:lnTo>
                    <a:pt x="25298" y="351307"/>
                  </a:lnTo>
                  <a:lnTo>
                    <a:pt x="24853" y="352183"/>
                  </a:lnTo>
                  <a:lnTo>
                    <a:pt x="25755" y="351307"/>
                  </a:lnTo>
                  <a:lnTo>
                    <a:pt x="28155" y="351307"/>
                  </a:lnTo>
                  <a:lnTo>
                    <a:pt x="31305" y="355117"/>
                  </a:lnTo>
                  <a:lnTo>
                    <a:pt x="26543" y="353847"/>
                  </a:lnTo>
                  <a:lnTo>
                    <a:pt x="25476" y="356387"/>
                  </a:lnTo>
                  <a:lnTo>
                    <a:pt x="27800" y="358927"/>
                  </a:lnTo>
                  <a:lnTo>
                    <a:pt x="31978" y="360197"/>
                  </a:lnTo>
                  <a:lnTo>
                    <a:pt x="32943" y="362737"/>
                  </a:lnTo>
                  <a:lnTo>
                    <a:pt x="31470" y="362737"/>
                  </a:lnTo>
                  <a:lnTo>
                    <a:pt x="35750" y="365277"/>
                  </a:lnTo>
                  <a:lnTo>
                    <a:pt x="36093" y="371627"/>
                  </a:lnTo>
                  <a:lnTo>
                    <a:pt x="41059" y="373976"/>
                  </a:lnTo>
                  <a:lnTo>
                    <a:pt x="42252" y="372897"/>
                  </a:lnTo>
                  <a:lnTo>
                    <a:pt x="43942" y="371627"/>
                  </a:lnTo>
                  <a:lnTo>
                    <a:pt x="45250" y="371627"/>
                  </a:lnTo>
                  <a:lnTo>
                    <a:pt x="46215" y="372897"/>
                  </a:lnTo>
                  <a:lnTo>
                    <a:pt x="49060" y="374167"/>
                  </a:lnTo>
                  <a:lnTo>
                    <a:pt x="47180" y="375437"/>
                  </a:lnTo>
                  <a:lnTo>
                    <a:pt x="46697" y="374167"/>
                  </a:lnTo>
                  <a:lnTo>
                    <a:pt x="44805" y="374167"/>
                  </a:lnTo>
                  <a:lnTo>
                    <a:pt x="46710" y="375437"/>
                  </a:lnTo>
                  <a:lnTo>
                    <a:pt x="45072" y="378117"/>
                  </a:lnTo>
                  <a:lnTo>
                    <a:pt x="45720" y="378447"/>
                  </a:lnTo>
                  <a:lnTo>
                    <a:pt x="45046" y="383057"/>
                  </a:lnTo>
                  <a:lnTo>
                    <a:pt x="43903" y="379247"/>
                  </a:lnTo>
                  <a:lnTo>
                    <a:pt x="40754" y="384327"/>
                  </a:lnTo>
                  <a:lnTo>
                    <a:pt x="42710" y="376110"/>
                  </a:lnTo>
                  <a:lnTo>
                    <a:pt x="44348" y="377571"/>
                  </a:lnTo>
                  <a:lnTo>
                    <a:pt x="44323" y="375437"/>
                  </a:lnTo>
                  <a:lnTo>
                    <a:pt x="44310" y="374167"/>
                  </a:lnTo>
                  <a:lnTo>
                    <a:pt x="41948" y="375437"/>
                  </a:lnTo>
                  <a:lnTo>
                    <a:pt x="42557" y="375983"/>
                  </a:lnTo>
                  <a:lnTo>
                    <a:pt x="39204" y="381787"/>
                  </a:lnTo>
                  <a:lnTo>
                    <a:pt x="41465" y="388137"/>
                  </a:lnTo>
                  <a:lnTo>
                    <a:pt x="44196" y="386867"/>
                  </a:lnTo>
                  <a:lnTo>
                    <a:pt x="46545" y="393217"/>
                  </a:lnTo>
                  <a:lnTo>
                    <a:pt x="48971" y="393217"/>
                  </a:lnTo>
                  <a:lnTo>
                    <a:pt x="48806" y="390677"/>
                  </a:lnTo>
                  <a:lnTo>
                    <a:pt x="51231" y="390677"/>
                  </a:lnTo>
                  <a:lnTo>
                    <a:pt x="53924" y="395757"/>
                  </a:lnTo>
                  <a:lnTo>
                    <a:pt x="53035" y="399567"/>
                  </a:lnTo>
                  <a:lnTo>
                    <a:pt x="52158" y="402107"/>
                  </a:lnTo>
                  <a:lnTo>
                    <a:pt x="54864" y="404647"/>
                  </a:lnTo>
                  <a:lnTo>
                    <a:pt x="57810" y="404647"/>
                  </a:lnTo>
                  <a:lnTo>
                    <a:pt x="61798" y="403377"/>
                  </a:lnTo>
                  <a:lnTo>
                    <a:pt x="62458" y="408457"/>
                  </a:lnTo>
                  <a:lnTo>
                    <a:pt x="58242" y="408457"/>
                  </a:lnTo>
                  <a:lnTo>
                    <a:pt x="61404" y="414807"/>
                  </a:lnTo>
                  <a:lnTo>
                    <a:pt x="62572" y="412711"/>
                  </a:lnTo>
                  <a:lnTo>
                    <a:pt x="62572" y="412267"/>
                  </a:lnTo>
                  <a:lnTo>
                    <a:pt x="62611" y="412648"/>
                  </a:lnTo>
                  <a:lnTo>
                    <a:pt x="62712" y="412457"/>
                  </a:lnTo>
                  <a:lnTo>
                    <a:pt x="62826" y="412267"/>
                  </a:lnTo>
                  <a:lnTo>
                    <a:pt x="64947" y="408457"/>
                  </a:lnTo>
                  <a:lnTo>
                    <a:pt x="66382" y="414807"/>
                  </a:lnTo>
                  <a:lnTo>
                    <a:pt x="66167" y="414807"/>
                  </a:lnTo>
                  <a:lnTo>
                    <a:pt x="68059" y="416077"/>
                  </a:lnTo>
                  <a:lnTo>
                    <a:pt x="65595" y="419887"/>
                  </a:lnTo>
                  <a:lnTo>
                    <a:pt x="69875" y="423697"/>
                  </a:lnTo>
                  <a:lnTo>
                    <a:pt x="76415" y="428777"/>
                  </a:lnTo>
                  <a:lnTo>
                    <a:pt x="81559" y="432587"/>
                  </a:lnTo>
                  <a:lnTo>
                    <a:pt x="80505" y="433857"/>
                  </a:lnTo>
                  <a:lnTo>
                    <a:pt x="78828" y="433857"/>
                  </a:lnTo>
                  <a:lnTo>
                    <a:pt x="79146" y="435127"/>
                  </a:lnTo>
                  <a:lnTo>
                    <a:pt x="84353" y="440207"/>
                  </a:lnTo>
                  <a:lnTo>
                    <a:pt x="89077" y="445287"/>
                  </a:lnTo>
                  <a:lnTo>
                    <a:pt x="93497" y="451637"/>
                  </a:lnTo>
                  <a:lnTo>
                    <a:pt x="97726" y="457987"/>
                  </a:lnTo>
                  <a:lnTo>
                    <a:pt x="102374" y="456717"/>
                  </a:lnTo>
                  <a:lnTo>
                    <a:pt x="102971" y="457987"/>
                  </a:lnTo>
                  <a:lnTo>
                    <a:pt x="105029" y="457987"/>
                  </a:lnTo>
                  <a:lnTo>
                    <a:pt x="106667" y="459257"/>
                  </a:lnTo>
                  <a:lnTo>
                    <a:pt x="106032" y="460527"/>
                  </a:lnTo>
                  <a:lnTo>
                    <a:pt x="104419" y="460527"/>
                  </a:lnTo>
                  <a:lnTo>
                    <a:pt x="111023" y="463067"/>
                  </a:lnTo>
                  <a:lnTo>
                    <a:pt x="121881" y="466877"/>
                  </a:lnTo>
                  <a:lnTo>
                    <a:pt x="126161" y="471957"/>
                  </a:lnTo>
                  <a:lnTo>
                    <a:pt x="124574" y="473227"/>
                  </a:lnTo>
                  <a:lnTo>
                    <a:pt x="128676" y="475767"/>
                  </a:lnTo>
                  <a:lnTo>
                    <a:pt x="132499" y="469417"/>
                  </a:lnTo>
                  <a:lnTo>
                    <a:pt x="135559" y="474497"/>
                  </a:lnTo>
                  <a:lnTo>
                    <a:pt x="134531" y="474497"/>
                  </a:lnTo>
                  <a:lnTo>
                    <a:pt x="142252" y="478307"/>
                  </a:lnTo>
                  <a:lnTo>
                    <a:pt x="150342" y="480847"/>
                  </a:lnTo>
                  <a:lnTo>
                    <a:pt x="158089" y="483387"/>
                  </a:lnTo>
                  <a:lnTo>
                    <a:pt x="164807" y="485927"/>
                  </a:lnTo>
                  <a:lnTo>
                    <a:pt x="166865" y="482117"/>
                  </a:lnTo>
                  <a:lnTo>
                    <a:pt x="176047" y="488467"/>
                  </a:lnTo>
                  <a:lnTo>
                    <a:pt x="176936" y="483387"/>
                  </a:lnTo>
                  <a:lnTo>
                    <a:pt x="183248" y="485927"/>
                  </a:lnTo>
                  <a:lnTo>
                    <a:pt x="181483" y="487197"/>
                  </a:lnTo>
                  <a:lnTo>
                    <a:pt x="190779" y="488467"/>
                  </a:lnTo>
                  <a:lnTo>
                    <a:pt x="193230" y="488467"/>
                  </a:lnTo>
                  <a:lnTo>
                    <a:pt x="193967" y="484657"/>
                  </a:lnTo>
                  <a:lnTo>
                    <a:pt x="196748" y="483387"/>
                  </a:lnTo>
                  <a:lnTo>
                    <a:pt x="197243" y="485825"/>
                  </a:lnTo>
                  <a:lnTo>
                    <a:pt x="196583" y="486549"/>
                  </a:lnTo>
                  <a:lnTo>
                    <a:pt x="197383" y="486511"/>
                  </a:lnTo>
                  <a:lnTo>
                    <a:pt x="197281" y="485914"/>
                  </a:lnTo>
                  <a:lnTo>
                    <a:pt x="199542" y="483387"/>
                  </a:lnTo>
                  <a:lnTo>
                    <a:pt x="200685" y="482117"/>
                  </a:lnTo>
                  <a:lnTo>
                    <a:pt x="203454" y="485927"/>
                  </a:lnTo>
                  <a:lnTo>
                    <a:pt x="206006" y="484657"/>
                  </a:lnTo>
                  <a:lnTo>
                    <a:pt x="204889" y="484657"/>
                  </a:lnTo>
                  <a:lnTo>
                    <a:pt x="203441" y="483387"/>
                  </a:lnTo>
                  <a:lnTo>
                    <a:pt x="203441" y="482117"/>
                  </a:lnTo>
                  <a:lnTo>
                    <a:pt x="207314" y="480847"/>
                  </a:lnTo>
                  <a:lnTo>
                    <a:pt x="214007" y="482117"/>
                  </a:lnTo>
                  <a:lnTo>
                    <a:pt x="214591" y="484657"/>
                  </a:lnTo>
                  <a:lnTo>
                    <a:pt x="220637" y="480847"/>
                  </a:lnTo>
                  <a:lnTo>
                    <a:pt x="223532" y="478307"/>
                  </a:lnTo>
                  <a:lnTo>
                    <a:pt x="223634" y="479120"/>
                  </a:lnTo>
                  <a:lnTo>
                    <a:pt x="224307" y="478307"/>
                  </a:lnTo>
                  <a:lnTo>
                    <a:pt x="225348" y="477037"/>
                  </a:lnTo>
                  <a:lnTo>
                    <a:pt x="223126" y="484657"/>
                  </a:lnTo>
                  <a:lnTo>
                    <a:pt x="226936" y="480847"/>
                  </a:lnTo>
                  <a:lnTo>
                    <a:pt x="226098" y="480847"/>
                  </a:lnTo>
                  <a:lnTo>
                    <a:pt x="226491" y="479120"/>
                  </a:lnTo>
                  <a:lnTo>
                    <a:pt x="226580" y="478307"/>
                  </a:lnTo>
                  <a:lnTo>
                    <a:pt x="229501" y="479577"/>
                  </a:lnTo>
                  <a:lnTo>
                    <a:pt x="232130" y="478307"/>
                  </a:lnTo>
                  <a:lnTo>
                    <a:pt x="234772" y="477037"/>
                  </a:lnTo>
                  <a:lnTo>
                    <a:pt x="238277" y="475767"/>
                  </a:lnTo>
                  <a:lnTo>
                    <a:pt x="238328" y="477037"/>
                  </a:lnTo>
                  <a:lnTo>
                    <a:pt x="245440" y="475767"/>
                  </a:lnTo>
                  <a:lnTo>
                    <a:pt x="252349" y="470687"/>
                  </a:lnTo>
                  <a:lnTo>
                    <a:pt x="255981" y="469417"/>
                  </a:lnTo>
                  <a:lnTo>
                    <a:pt x="259613" y="468147"/>
                  </a:lnTo>
                  <a:lnTo>
                    <a:pt x="256552" y="468147"/>
                  </a:lnTo>
                  <a:lnTo>
                    <a:pt x="256235" y="466877"/>
                  </a:lnTo>
                  <a:lnTo>
                    <a:pt x="255587" y="464337"/>
                  </a:lnTo>
                  <a:lnTo>
                    <a:pt x="257556" y="463067"/>
                  </a:lnTo>
                  <a:lnTo>
                    <a:pt x="258013" y="463575"/>
                  </a:lnTo>
                  <a:lnTo>
                    <a:pt x="258241" y="463067"/>
                  </a:lnTo>
                  <a:lnTo>
                    <a:pt x="258826" y="461797"/>
                  </a:lnTo>
                  <a:lnTo>
                    <a:pt x="261696" y="460527"/>
                  </a:lnTo>
                  <a:lnTo>
                    <a:pt x="262280" y="464337"/>
                  </a:lnTo>
                  <a:lnTo>
                    <a:pt x="261162" y="465607"/>
                  </a:lnTo>
                  <a:lnTo>
                    <a:pt x="263994" y="463067"/>
                  </a:lnTo>
                  <a:lnTo>
                    <a:pt x="264629" y="464337"/>
                  </a:lnTo>
                  <a:lnTo>
                    <a:pt x="264071" y="465607"/>
                  </a:lnTo>
                  <a:lnTo>
                    <a:pt x="264414" y="466877"/>
                  </a:lnTo>
                  <a:lnTo>
                    <a:pt x="264883" y="464337"/>
                  </a:lnTo>
                  <a:lnTo>
                    <a:pt x="271665" y="466877"/>
                  </a:lnTo>
                  <a:lnTo>
                    <a:pt x="271881" y="464337"/>
                  </a:lnTo>
                  <a:lnTo>
                    <a:pt x="271995" y="463067"/>
                  </a:lnTo>
                  <a:lnTo>
                    <a:pt x="272630" y="463067"/>
                  </a:lnTo>
                  <a:lnTo>
                    <a:pt x="277469" y="460527"/>
                  </a:lnTo>
                  <a:lnTo>
                    <a:pt x="279882" y="459257"/>
                  </a:lnTo>
                  <a:lnTo>
                    <a:pt x="281266" y="457987"/>
                  </a:lnTo>
                  <a:lnTo>
                    <a:pt x="282651" y="456717"/>
                  </a:lnTo>
                  <a:lnTo>
                    <a:pt x="288328" y="454177"/>
                  </a:lnTo>
                  <a:lnTo>
                    <a:pt x="287070" y="451637"/>
                  </a:lnTo>
                  <a:lnTo>
                    <a:pt x="289636" y="450367"/>
                  </a:lnTo>
                  <a:lnTo>
                    <a:pt x="290220" y="447827"/>
                  </a:lnTo>
                  <a:lnTo>
                    <a:pt x="294906" y="446557"/>
                  </a:lnTo>
                  <a:lnTo>
                    <a:pt x="300609" y="445287"/>
                  </a:lnTo>
                  <a:lnTo>
                    <a:pt x="305536" y="442747"/>
                  </a:lnTo>
                  <a:lnTo>
                    <a:pt x="307403" y="440207"/>
                  </a:lnTo>
                  <a:lnTo>
                    <a:pt x="308330" y="438937"/>
                  </a:lnTo>
                  <a:lnTo>
                    <a:pt x="305320" y="440207"/>
                  </a:lnTo>
                  <a:lnTo>
                    <a:pt x="306031" y="437667"/>
                  </a:lnTo>
                  <a:lnTo>
                    <a:pt x="307632" y="438937"/>
                  </a:lnTo>
                  <a:lnTo>
                    <a:pt x="310032" y="437667"/>
                  </a:lnTo>
                  <a:lnTo>
                    <a:pt x="312432" y="436397"/>
                  </a:lnTo>
                  <a:lnTo>
                    <a:pt x="310857" y="438937"/>
                  </a:lnTo>
                  <a:lnTo>
                    <a:pt x="314642" y="436397"/>
                  </a:lnTo>
                  <a:lnTo>
                    <a:pt x="316534" y="435127"/>
                  </a:lnTo>
                  <a:lnTo>
                    <a:pt x="318236" y="435127"/>
                  </a:lnTo>
                  <a:lnTo>
                    <a:pt x="323430" y="428777"/>
                  </a:lnTo>
                  <a:lnTo>
                    <a:pt x="324472" y="427507"/>
                  </a:lnTo>
                  <a:lnTo>
                    <a:pt x="321932" y="427507"/>
                  </a:lnTo>
                  <a:lnTo>
                    <a:pt x="321919" y="426237"/>
                  </a:lnTo>
                  <a:lnTo>
                    <a:pt x="323037" y="424967"/>
                  </a:lnTo>
                  <a:lnTo>
                    <a:pt x="325551" y="426237"/>
                  </a:lnTo>
                  <a:lnTo>
                    <a:pt x="325996" y="427380"/>
                  </a:lnTo>
                  <a:lnTo>
                    <a:pt x="328980" y="424967"/>
                  </a:lnTo>
                  <a:lnTo>
                    <a:pt x="332117" y="422427"/>
                  </a:lnTo>
                  <a:lnTo>
                    <a:pt x="340207" y="419887"/>
                  </a:lnTo>
                  <a:lnTo>
                    <a:pt x="347776" y="417347"/>
                  </a:lnTo>
                  <a:lnTo>
                    <a:pt x="352513" y="413537"/>
                  </a:lnTo>
                  <a:lnTo>
                    <a:pt x="352310" y="413537"/>
                  </a:lnTo>
                  <a:lnTo>
                    <a:pt x="353148" y="412267"/>
                  </a:lnTo>
                  <a:lnTo>
                    <a:pt x="357352" y="405917"/>
                  </a:lnTo>
                  <a:lnTo>
                    <a:pt x="360692" y="404647"/>
                  </a:lnTo>
                  <a:lnTo>
                    <a:pt x="356641" y="409727"/>
                  </a:lnTo>
                  <a:lnTo>
                    <a:pt x="359854" y="409727"/>
                  </a:lnTo>
                  <a:lnTo>
                    <a:pt x="362483" y="404647"/>
                  </a:lnTo>
                  <a:lnTo>
                    <a:pt x="364464" y="400837"/>
                  </a:lnTo>
                  <a:lnTo>
                    <a:pt x="371551" y="402107"/>
                  </a:lnTo>
                  <a:lnTo>
                    <a:pt x="372364" y="400837"/>
                  </a:lnTo>
                  <a:lnTo>
                    <a:pt x="374015" y="398297"/>
                  </a:lnTo>
                  <a:lnTo>
                    <a:pt x="375666" y="395757"/>
                  </a:lnTo>
                  <a:lnTo>
                    <a:pt x="382079" y="394487"/>
                  </a:lnTo>
                  <a:lnTo>
                    <a:pt x="387997" y="390677"/>
                  </a:lnTo>
                  <a:lnTo>
                    <a:pt x="389470" y="389407"/>
                  </a:lnTo>
                  <a:lnTo>
                    <a:pt x="393903" y="385597"/>
                  </a:lnTo>
                  <a:lnTo>
                    <a:pt x="400240" y="383057"/>
                  </a:lnTo>
                  <a:lnTo>
                    <a:pt x="398805" y="381787"/>
                  </a:lnTo>
                  <a:lnTo>
                    <a:pt x="399288" y="379247"/>
                  </a:lnTo>
                  <a:lnTo>
                    <a:pt x="400100" y="380276"/>
                  </a:lnTo>
                  <a:lnTo>
                    <a:pt x="400405" y="379247"/>
                  </a:lnTo>
                  <a:lnTo>
                    <a:pt x="403631" y="376707"/>
                  </a:lnTo>
                  <a:lnTo>
                    <a:pt x="410095" y="371627"/>
                  </a:lnTo>
                  <a:lnTo>
                    <a:pt x="420966" y="365277"/>
                  </a:lnTo>
                  <a:lnTo>
                    <a:pt x="432308" y="360197"/>
                  </a:lnTo>
                  <a:lnTo>
                    <a:pt x="438975" y="356387"/>
                  </a:lnTo>
                  <a:lnTo>
                    <a:pt x="443420" y="353847"/>
                  </a:lnTo>
                  <a:lnTo>
                    <a:pt x="445147" y="352577"/>
                  </a:lnTo>
                  <a:lnTo>
                    <a:pt x="448614" y="350037"/>
                  </a:lnTo>
                  <a:lnTo>
                    <a:pt x="442137" y="344957"/>
                  </a:lnTo>
                  <a:lnTo>
                    <a:pt x="440524" y="343687"/>
                  </a:lnTo>
                  <a:lnTo>
                    <a:pt x="449326" y="342417"/>
                  </a:lnTo>
                  <a:lnTo>
                    <a:pt x="449592" y="347497"/>
                  </a:lnTo>
                  <a:lnTo>
                    <a:pt x="453885" y="342417"/>
                  </a:lnTo>
                  <a:lnTo>
                    <a:pt x="456031" y="339877"/>
                  </a:lnTo>
                  <a:lnTo>
                    <a:pt x="471004" y="329717"/>
                  </a:lnTo>
                  <a:lnTo>
                    <a:pt x="477608" y="323367"/>
                  </a:lnTo>
                  <a:lnTo>
                    <a:pt x="477494" y="324637"/>
                  </a:lnTo>
                  <a:lnTo>
                    <a:pt x="478053" y="324637"/>
                  </a:lnTo>
                  <a:lnTo>
                    <a:pt x="477088" y="325907"/>
                  </a:lnTo>
                  <a:lnTo>
                    <a:pt x="480593" y="325907"/>
                  </a:lnTo>
                  <a:lnTo>
                    <a:pt x="482688" y="323367"/>
                  </a:lnTo>
                  <a:lnTo>
                    <a:pt x="484771" y="320827"/>
                  </a:lnTo>
                  <a:lnTo>
                    <a:pt x="483654" y="318287"/>
                  </a:lnTo>
                  <a:lnTo>
                    <a:pt x="485330" y="318287"/>
                  </a:lnTo>
                  <a:lnTo>
                    <a:pt x="485076" y="319557"/>
                  </a:lnTo>
                  <a:lnTo>
                    <a:pt x="486600" y="320827"/>
                  </a:lnTo>
                  <a:lnTo>
                    <a:pt x="489496" y="319557"/>
                  </a:lnTo>
                  <a:lnTo>
                    <a:pt x="489635" y="318287"/>
                  </a:lnTo>
                  <a:lnTo>
                    <a:pt x="490029" y="314477"/>
                  </a:lnTo>
                  <a:lnTo>
                    <a:pt x="492506" y="315556"/>
                  </a:lnTo>
                  <a:lnTo>
                    <a:pt x="492798" y="314477"/>
                  </a:lnTo>
                  <a:lnTo>
                    <a:pt x="498589" y="313207"/>
                  </a:lnTo>
                  <a:lnTo>
                    <a:pt x="495693" y="311937"/>
                  </a:lnTo>
                  <a:lnTo>
                    <a:pt x="500164" y="310667"/>
                  </a:lnTo>
                  <a:lnTo>
                    <a:pt x="501142" y="308127"/>
                  </a:lnTo>
                  <a:lnTo>
                    <a:pt x="501624" y="306857"/>
                  </a:lnTo>
                  <a:lnTo>
                    <a:pt x="502107" y="305587"/>
                  </a:lnTo>
                  <a:lnTo>
                    <a:pt x="506006" y="305587"/>
                  </a:lnTo>
                  <a:lnTo>
                    <a:pt x="506006" y="305396"/>
                  </a:lnTo>
                  <a:lnTo>
                    <a:pt x="509168" y="304850"/>
                  </a:lnTo>
                  <a:lnTo>
                    <a:pt x="507961" y="304393"/>
                  </a:lnTo>
                  <a:lnTo>
                    <a:pt x="506933" y="304342"/>
                  </a:lnTo>
                  <a:lnTo>
                    <a:pt x="506044" y="304482"/>
                  </a:lnTo>
                  <a:lnTo>
                    <a:pt x="506183" y="300507"/>
                  </a:lnTo>
                  <a:lnTo>
                    <a:pt x="513232" y="301777"/>
                  </a:lnTo>
                  <a:close/>
                </a:path>
                <a:path w="1497964" h="545464">
                  <a:moveTo>
                    <a:pt x="523760" y="295694"/>
                  </a:moveTo>
                  <a:lnTo>
                    <a:pt x="519836" y="297611"/>
                  </a:lnTo>
                  <a:lnTo>
                    <a:pt x="521017" y="297205"/>
                  </a:lnTo>
                  <a:lnTo>
                    <a:pt x="522439" y="296481"/>
                  </a:lnTo>
                  <a:lnTo>
                    <a:pt x="523760" y="295694"/>
                  </a:lnTo>
                  <a:close/>
                </a:path>
                <a:path w="1497964" h="545464">
                  <a:moveTo>
                    <a:pt x="564362" y="271297"/>
                  </a:moveTo>
                  <a:lnTo>
                    <a:pt x="563689" y="269900"/>
                  </a:lnTo>
                  <a:lnTo>
                    <a:pt x="563156" y="271297"/>
                  </a:lnTo>
                  <a:lnTo>
                    <a:pt x="562940" y="271475"/>
                  </a:lnTo>
                  <a:lnTo>
                    <a:pt x="564362" y="271297"/>
                  </a:lnTo>
                  <a:close/>
                </a:path>
                <a:path w="1497964" h="545464">
                  <a:moveTo>
                    <a:pt x="581685" y="241477"/>
                  </a:moveTo>
                  <a:lnTo>
                    <a:pt x="580466" y="242087"/>
                  </a:lnTo>
                  <a:lnTo>
                    <a:pt x="581101" y="243103"/>
                  </a:lnTo>
                  <a:lnTo>
                    <a:pt x="581685" y="241477"/>
                  </a:lnTo>
                  <a:close/>
                </a:path>
                <a:path w="1497964" h="545464">
                  <a:moveTo>
                    <a:pt x="583031" y="240817"/>
                  </a:moveTo>
                  <a:lnTo>
                    <a:pt x="581926" y="240817"/>
                  </a:lnTo>
                  <a:lnTo>
                    <a:pt x="581685" y="241477"/>
                  </a:lnTo>
                  <a:lnTo>
                    <a:pt x="583031" y="240817"/>
                  </a:lnTo>
                  <a:close/>
                </a:path>
                <a:path w="1497964" h="545464">
                  <a:moveTo>
                    <a:pt x="591654" y="256044"/>
                  </a:moveTo>
                  <a:lnTo>
                    <a:pt x="591477" y="256133"/>
                  </a:lnTo>
                  <a:lnTo>
                    <a:pt x="591312" y="256247"/>
                  </a:lnTo>
                  <a:lnTo>
                    <a:pt x="591185" y="256387"/>
                  </a:lnTo>
                  <a:lnTo>
                    <a:pt x="590181" y="257441"/>
                  </a:lnTo>
                  <a:lnTo>
                    <a:pt x="590931" y="256882"/>
                  </a:lnTo>
                  <a:lnTo>
                    <a:pt x="591654" y="256044"/>
                  </a:lnTo>
                  <a:close/>
                </a:path>
                <a:path w="1497964" h="545464">
                  <a:moveTo>
                    <a:pt x="599478" y="227139"/>
                  </a:moveTo>
                  <a:lnTo>
                    <a:pt x="597027" y="227812"/>
                  </a:lnTo>
                  <a:lnTo>
                    <a:pt x="597103" y="228117"/>
                  </a:lnTo>
                  <a:lnTo>
                    <a:pt x="598614" y="228117"/>
                  </a:lnTo>
                  <a:lnTo>
                    <a:pt x="599478" y="227139"/>
                  </a:lnTo>
                  <a:close/>
                </a:path>
                <a:path w="1497964" h="545464">
                  <a:moveTo>
                    <a:pt x="600519" y="226847"/>
                  </a:moveTo>
                  <a:lnTo>
                    <a:pt x="599732" y="226847"/>
                  </a:lnTo>
                  <a:lnTo>
                    <a:pt x="599478" y="227139"/>
                  </a:lnTo>
                  <a:lnTo>
                    <a:pt x="600519" y="226847"/>
                  </a:lnTo>
                  <a:close/>
                </a:path>
                <a:path w="1497964" h="545464">
                  <a:moveTo>
                    <a:pt x="610273" y="247167"/>
                  </a:moveTo>
                  <a:lnTo>
                    <a:pt x="609574" y="247167"/>
                  </a:lnTo>
                  <a:lnTo>
                    <a:pt x="609561" y="248437"/>
                  </a:lnTo>
                  <a:lnTo>
                    <a:pt x="610273" y="247167"/>
                  </a:lnTo>
                  <a:close/>
                </a:path>
                <a:path w="1497964" h="545464">
                  <a:moveTo>
                    <a:pt x="610285" y="247142"/>
                  </a:moveTo>
                  <a:close/>
                </a:path>
                <a:path w="1497964" h="545464">
                  <a:moveTo>
                    <a:pt x="611466" y="224307"/>
                  </a:moveTo>
                  <a:lnTo>
                    <a:pt x="608926" y="223037"/>
                  </a:lnTo>
                  <a:lnTo>
                    <a:pt x="606234" y="223037"/>
                  </a:lnTo>
                  <a:lnTo>
                    <a:pt x="608241" y="221767"/>
                  </a:lnTo>
                  <a:lnTo>
                    <a:pt x="607047" y="221767"/>
                  </a:lnTo>
                  <a:lnTo>
                    <a:pt x="604735" y="223037"/>
                  </a:lnTo>
                  <a:lnTo>
                    <a:pt x="605815" y="224307"/>
                  </a:lnTo>
                  <a:lnTo>
                    <a:pt x="611466" y="224307"/>
                  </a:lnTo>
                  <a:close/>
                </a:path>
                <a:path w="1497964" h="545464">
                  <a:moveTo>
                    <a:pt x="617143" y="244627"/>
                  </a:moveTo>
                  <a:lnTo>
                    <a:pt x="616940" y="244259"/>
                  </a:lnTo>
                  <a:lnTo>
                    <a:pt x="616051" y="244627"/>
                  </a:lnTo>
                  <a:lnTo>
                    <a:pt x="617143" y="244627"/>
                  </a:lnTo>
                  <a:close/>
                </a:path>
                <a:path w="1497964" h="545464">
                  <a:moveTo>
                    <a:pt x="617626" y="221767"/>
                  </a:moveTo>
                  <a:lnTo>
                    <a:pt x="615213" y="224307"/>
                  </a:lnTo>
                  <a:lnTo>
                    <a:pt x="615950" y="224307"/>
                  </a:lnTo>
                  <a:lnTo>
                    <a:pt x="616775" y="223037"/>
                  </a:lnTo>
                  <a:lnTo>
                    <a:pt x="617626" y="221767"/>
                  </a:lnTo>
                  <a:close/>
                </a:path>
                <a:path w="1497964" h="545464">
                  <a:moveTo>
                    <a:pt x="622731" y="221767"/>
                  </a:moveTo>
                  <a:lnTo>
                    <a:pt x="619874" y="224307"/>
                  </a:lnTo>
                  <a:lnTo>
                    <a:pt x="620826" y="224307"/>
                  </a:lnTo>
                  <a:lnTo>
                    <a:pt x="622731" y="221767"/>
                  </a:lnTo>
                  <a:close/>
                </a:path>
                <a:path w="1497964" h="545464">
                  <a:moveTo>
                    <a:pt x="654126" y="229463"/>
                  </a:moveTo>
                  <a:lnTo>
                    <a:pt x="653072" y="229450"/>
                  </a:lnTo>
                  <a:lnTo>
                    <a:pt x="651827" y="229501"/>
                  </a:lnTo>
                  <a:lnTo>
                    <a:pt x="650925" y="230187"/>
                  </a:lnTo>
                  <a:lnTo>
                    <a:pt x="652284" y="230454"/>
                  </a:lnTo>
                  <a:lnTo>
                    <a:pt x="653262" y="230022"/>
                  </a:lnTo>
                  <a:lnTo>
                    <a:pt x="654126" y="229463"/>
                  </a:lnTo>
                  <a:close/>
                </a:path>
                <a:path w="1497964" h="545464">
                  <a:moveTo>
                    <a:pt x="668426" y="212331"/>
                  </a:moveTo>
                  <a:lnTo>
                    <a:pt x="665467" y="211607"/>
                  </a:lnTo>
                  <a:lnTo>
                    <a:pt x="663714" y="214147"/>
                  </a:lnTo>
                  <a:lnTo>
                    <a:pt x="668426" y="212331"/>
                  </a:lnTo>
                  <a:close/>
                </a:path>
                <a:path w="1497964" h="545464">
                  <a:moveTo>
                    <a:pt x="670280" y="211607"/>
                  </a:moveTo>
                  <a:lnTo>
                    <a:pt x="668426" y="212331"/>
                  </a:lnTo>
                  <a:lnTo>
                    <a:pt x="669861" y="212674"/>
                  </a:lnTo>
                  <a:lnTo>
                    <a:pt x="670280" y="211607"/>
                  </a:lnTo>
                  <a:close/>
                </a:path>
                <a:path w="1497964" h="545464">
                  <a:moveTo>
                    <a:pt x="671944" y="207606"/>
                  </a:moveTo>
                  <a:lnTo>
                    <a:pt x="668464" y="209118"/>
                  </a:lnTo>
                  <a:lnTo>
                    <a:pt x="671055" y="208127"/>
                  </a:lnTo>
                  <a:lnTo>
                    <a:pt x="671944" y="207606"/>
                  </a:lnTo>
                  <a:close/>
                </a:path>
                <a:path w="1497964" h="545464">
                  <a:moveTo>
                    <a:pt x="695172" y="226733"/>
                  </a:moveTo>
                  <a:lnTo>
                    <a:pt x="689305" y="224383"/>
                  </a:lnTo>
                  <a:lnTo>
                    <a:pt x="689368" y="224193"/>
                  </a:lnTo>
                  <a:lnTo>
                    <a:pt x="686498" y="225259"/>
                  </a:lnTo>
                  <a:lnTo>
                    <a:pt x="688670" y="226733"/>
                  </a:lnTo>
                  <a:lnTo>
                    <a:pt x="689254" y="224574"/>
                  </a:lnTo>
                  <a:lnTo>
                    <a:pt x="691197" y="228117"/>
                  </a:lnTo>
                  <a:lnTo>
                    <a:pt x="695172" y="226733"/>
                  </a:lnTo>
                  <a:close/>
                </a:path>
                <a:path w="1497964" h="545464">
                  <a:moveTo>
                    <a:pt x="695464" y="226847"/>
                  </a:moveTo>
                  <a:lnTo>
                    <a:pt x="695375" y="226656"/>
                  </a:lnTo>
                  <a:lnTo>
                    <a:pt x="695172" y="226733"/>
                  </a:lnTo>
                  <a:lnTo>
                    <a:pt x="695464" y="226847"/>
                  </a:lnTo>
                  <a:close/>
                </a:path>
                <a:path w="1497964" h="545464">
                  <a:moveTo>
                    <a:pt x="703592" y="210337"/>
                  </a:moveTo>
                  <a:lnTo>
                    <a:pt x="699617" y="210337"/>
                  </a:lnTo>
                  <a:lnTo>
                    <a:pt x="698538" y="207797"/>
                  </a:lnTo>
                  <a:lnTo>
                    <a:pt x="694385" y="211607"/>
                  </a:lnTo>
                  <a:lnTo>
                    <a:pt x="695667" y="209067"/>
                  </a:lnTo>
                  <a:lnTo>
                    <a:pt x="691057" y="207797"/>
                  </a:lnTo>
                  <a:lnTo>
                    <a:pt x="689178" y="209067"/>
                  </a:lnTo>
                  <a:lnTo>
                    <a:pt x="692200" y="211607"/>
                  </a:lnTo>
                  <a:lnTo>
                    <a:pt x="686206" y="211607"/>
                  </a:lnTo>
                  <a:lnTo>
                    <a:pt x="686892" y="207797"/>
                  </a:lnTo>
                  <a:lnTo>
                    <a:pt x="680770" y="207797"/>
                  </a:lnTo>
                  <a:lnTo>
                    <a:pt x="675576" y="210337"/>
                  </a:lnTo>
                  <a:lnTo>
                    <a:pt x="671068" y="212674"/>
                  </a:lnTo>
                  <a:lnTo>
                    <a:pt x="702487" y="212674"/>
                  </a:lnTo>
                  <a:lnTo>
                    <a:pt x="700557" y="211607"/>
                  </a:lnTo>
                  <a:lnTo>
                    <a:pt x="703592" y="210337"/>
                  </a:lnTo>
                  <a:close/>
                </a:path>
                <a:path w="1497964" h="545464">
                  <a:moveTo>
                    <a:pt x="707517" y="207251"/>
                  </a:moveTo>
                  <a:lnTo>
                    <a:pt x="705345" y="207721"/>
                  </a:lnTo>
                  <a:lnTo>
                    <a:pt x="707428" y="208280"/>
                  </a:lnTo>
                  <a:lnTo>
                    <a:pt x="707517" y="207251"/>
                  </a:lnTo>
                  <a:close/>
                </a:path>
                <a:path w="1497964" h="545464">
                  <a:moveTo>
                    <a:pt x="767245" y="220497"/>
                  </a:moveTo>
                  <a:lnTo>
                    <a:pt x="767130" y="219621"/>
                  </a:lnTo>
                  <a:lnTo>
                    <a:pt x="766660" y="220078"/>
                  </a:lnTo>
                  <a:lnTo>
                    <a:pt x="767245" y="220497"/>
                  </a:lnTo>
                  <a:close/>
                </a:path>
                <a:path w="1497964" h="545464">
                  <a:moveTo>
                    <a:pt x="768426" y="220497"/>
                  </a:moveTo>
                  <a:lnTo>
                    <a:pt x="767397" y="220497"/>
                  </a:lnTo>
                  <a:lnTo>
                    <a:pt x="767283" y="221551"/>
                  </a:lnTo>
                  <a:lnTo>
                    <a:pt x="768426" y="220497"/>
                  </a:lnTo>
                  <a:close/>
                </a:path>
                <a:path w="1497964" h="545464">
                  <a:moveTo>
                    <a:pt x="768858" y="217957"/>
                  </a:moveTo>
                  <a:lnTo>
                    <a:pt x="767105" y="216903"/>
                  </a:lnTo>
                  <a:lnTo>
                    <a:pt x="767245" y="216687"/>
                  </a:lnTo>
                  <a:lnTo>
                    <a:pt x="766749" y="216687"/>
                  </a:lnTo>
                  <a:lnTo>
                    <a:pt x="765441" y="216687"/>
                  </a:lnTo>
                  <a:lnTo>
                    <a:pt x="766381" y="217957"/>
                  </a:lnTo>
                  <a:lnTo>
                    <a:pt x="766826" y="217297"/>
                  </a:lnTo>
                  <a:lnTo>
                    <a:pt x="767130" y="219621"/>
                  </a:lnTo>
                  <a:lnTo>
                    <a:pt x="768858" y="217957"/>
                  </a:lnTo>
                  <a:close/>
                </a:path>
                <a:path w="1497964" h="545464">
                  <a:moveTo>
                    <a:pt x="786574" y="232740"/>
                  </a:moveTo>
                  <a:lnTo>
                    <a:pt x="786422" y="232397"/>
                  </a:lnTo>
                  <a:lnTo>
                    <a:pt x="786206" y="232029"/>
                  </a:lnTo>
                  <a:lnTo>
                    <a:pt x="786218" y="232295"/>
                  </a:lnTo>
                  <a:lnTo>
                    <a:pt x="786307" y="232613"/>
                  </a:lnTo>
                  <a:lnTo>
                    <a:pt x="786561" y="232918"/>
                  </a:lnTo>
                  <a:lnTo>
                    <a:pt x="786574" y="232740"/>
                  </a:lnTo>
                  <a:close/>
                </a:path>
                <a:path w="1497964" h="545464">
                  <a:moveTo>
                    <a:pt x="795108" y="221767"/>
                  </a:moveTo>
                  <a:lnTo>
                    <a:pt x="794804" y="221767"/>
                  </a:lnTo>
                  <a:lnTo>
                    <a:pt x="795007" y="221970"/>
                  </a:lnTo>
                  <a:lnTo>
                    <a:pt x="795108" y="221767"/>
                  </a:lnTo>
                  <a:close/>
                </a:path>
                <a:path w="1497964" h="545464">
                  <a:moveTo>
                    <a:pt x="798753" y="234302"/>
                  </a:moveTo>
                  <a:lnTo>
                    <a:pt x="796518" y="231927"/>
                  </a:lnTo>
                  <a:lnTo>
                    <a:pt x="795642" y="234467"/>
                  </a:lnTo>
                  <a:lnTo>
                    <a:pt x="798550" y="234467"/>
                  </a:lnTo>
                  <a:lnTo>
                    <a:pt x="798753" y="234302"/>
                  </a:lnTo>
                  <a:close/>
                </a:path>
                <a:path w="1497964" h="545464">
                  <a:moveTo>
                    <a:pt x="798918" y="234149"/>
                  </a:moveTo>
                  <a:lnTo>
                    <a:pt x="798753" y="234302"/>
                  </a:lnTo>
                  <a:lnTo>
                    <a:pt x="798918" y="234467"/>
                  </a:lnTo>
                  <a:lnTo>
                    <a:pt x="798918" y="234149"/>
                  </a:lnTo>
                  <a:close/>
                </a:path>
                <a:path w="1497964" h="545464">
                  <a:moveTo>
                    <a:pt x="817740" y="245021"/>
                  </a:moveTo>
                  <a:lnTo>
                    <a:pt x="816927" y="246037"/>
                  </a:lnTo>
                  <a:lnTo>
                    <a:pt x="817321" y="245656"/>
                  </a:lnTo>
                  <a:lnTo>
                    <a:pt x="817549" y="245325"/>
                  </a:lnTo>
                  <a:lnTo>
                    <a:pt x="817740" y="245021"/>
                  </a:lnTo>
                  <a:close/>
                </a:path>
                <a:path w="1497964" h="545464">
                  <a:moveTo>
                    <a:pt x="824331" y="232854"/>
                  </a:moveTo>
                  <a:lnTo>
                    <a:pt x="822223" y="230593"/>
                  </a:lnTo>
                  <a:lnTo>
                    <a:pt x="822617" y="230060"/>
                  </a:lnTo>
                  <a:lnTo>
                    <a:pt x="820547" y="230212"/>
                  </a:lnTo>
                  <a:lnTo>
                    <a:pt x="820051" y="230276"/>
                  </a:lnTo>
                  <a:lnTo>
                    <a:pt x="821550" y="232092"/>
                  </a:lnTo>
                  <a:lnTo>
                    <a:pt x="824331" y="232854"/>
                  </a:lnTo>
                  <a:close/>
                </a:path>
                <a:path w="1497964" h="545464">
                  <a:moveTo>
                    <a:pt x="825030" y="235877"/>
                  </a:moveTo>
                  <a:lnTo>
                    <a:pt x="824941" y="235737"/>
                  </a:lnTo>
                  <a:lnTo>
                    <a:pt x="824572" y="236181"/>
                  </a:lnTo>
                  <a:lnTo>
                    <a:pt x="825030" y="235877"/>
                  </a:lnTo>
                  <a:close/>
                </a:path>
                <a:path w="1497964" h="545464">
                  <a:moveTo>
                    <a:pt x="827112" y="239547"/>
                  </a:moveTo>
                  <a:lnTo>
                    <a:pt x="825246" y="235737"/>
                  </a:lnTo>
                  <a:lnTo>
                    <a:pt x="825030" y="235877"/>
                  </a:lnTo>
                  <a:lnTo>
                    <a:pt x="827112" y="239547"/>
                  </a:lnTo>
                  <a:close/>
                </a:path>
                <a:path w="1497964" h="545464">
                  <a:moveTo>
                    <a:pt x="828281" y="252247"/>
                  </a:moveTo>
                  <a:lnTo>
                    <a:pt x="826846" y="252247"/>
                  </a:lnTo>
                  <a:lnTo>
                    <a:pt x="827735" y="253072"/>
                  </a:lnTo>
                  <a:lnTo>
                    <a:pt x="828281" y="252247"/>
                  </a:lnTo>
                  <a:close/>
                </a:path>
                <a:path w="1497964" h="545464">
                  <a:moveTo>
                    <a:pt x="829589" y="254787"/>
                  </a:moveTo>
                  <a:lnTo>
                    <a:pt x="827735" y="253072"/>
                  </a:lnTo>
                  <a:lnTo>
                    <a:pt x="826579" y="254787"/>
                  </a:lnTo>
                  <a:lnTo>
                    <a:pt x="829589" y="254787"/>
                  </a:lnTo>
                  <a:close/>
                </a:path>
                <a:path w="1497964" h="545464">
                  <a:moveTo>
                    <a:pt x="833043" y="243357"/>
                  </a:moveTo>
                  <a:lnTo>
                    <a:pt x="830199" y="242519"/>
                  </a:lnTo>
                  <a:lnTo>
                    <a:pt x="829818" y="243357"/>
                  </a:lnTo>
                  <a:lnTo>
                    <a:pt x="833043" y="243357"/>
                  </a:lnTo>
                  <a:close/>
                </a:path>
                <a:path w="1497964" h="545464">
                  <a:moveTo>
                    <a:pt x="839343" y="244373"/>
                  </a:moveTo>
                  <a:lnTo>
                    <a:pt x="839254" y="243687"/>
                  </a:lnTo>
                  <a:lnTo>
                    <a:pt x="835279" y="240995"/>
                  </a:lnTo>
                  <a:lnTo>
                    <a:pt x="839343" y="244373"/>
                  </a:lnTo>
                  <a:close/>
                </a:path>
                <a:path w="1497964" h="545464">
                  <a:moveTo>
                    <a:pt x="840981" y="244856"/>
                  </a:moveTo>
                  <a:lnTo>
                    <a:pt x="839431" y="241249"/>
                  </a:lnTo>
                  <a:lnTo>
                    <a:pt x="838873" y="240995"/>
                  </a:lnTo>
                  <a:lnTo>
                    <a:pt x="839254" y="243687"/>
                  </a:lnTo>
                  <a:lnTo>
                    <a:pt x="840981" y="244856"/>
                  </a:lnTo>
                  <a:close/>
                </a:path>
                <a:path w="1497964" h="545464">
                  <a:moveTo>
                    <a:pt x="841082" y="241973"/>
                  </a:moveTo>
                  <a:lnTo>
                    <a:pt x="837057" y="235686"/>
                  </a:lnTo>
                  <a:lnTo>
                    <a:pt x="839431" y="241249"/>
                  </a:lnTo>
                  <a:lnTo>
                    <a:pt x="841082" y="241973"/>
                  </a:lnTo>
                  <a:close/>
                </a:path>
                <a:path w="1497964" h="545464">
                  <a:moveTo>
                    <a:pt x="851369" y="270002"/>
                  </a:moveTo>
                  <a:lnTo>
                    <a:pt x="851331" y="265099"/>
                  </a:lnTo>
                  <a:lnTo>
                    <a:pt x="849198" y="265684"/>
                  </a:lnTo>
                  <a:lnTo>
                    <a:pt x="850138" y="266763"/>
                  </a:lnTo>
                  <a:lnTo>
                    <a:pt x="850493" y="269684"/>
                  </a:lnTo>
                  <a:lnTo>
                    <a:pt x="851369" y="270002"/>
                  </a:lnTo>
                  <a:close/>
                </a:path>
                <a:path w="1497964" h="545464">
                  <a:moveTo>
                    <a:pt x="852017" y="270243"/>
                  </a:moveTo>
                  <a:lnTo>
                    <a:pt x="851369" y="270002"/>
                  </a:lnTo>
                  <a:lnTo>
                    <a:pt x="851369" y="270497"/>
                  </a:lnTo>
                  <a:lnTo>
                    <a:pt x="852017" y="270243"/>
                  </a:lnTo>
                  <a:close/>
                </a:path>
                <a:path w="1497964" h="545464">
                  <a:moveTo>
                    <a:pt x="853046" y="269836"/>
                  </a:moveTo>
                  <a:lnTo>
                    <a:pt x="852017" y="270243"/>
                  </a:lnTo>
                  <a:lnTo>
                    <a:pt x="852373" y="270383"/>
                  </a:lnTo>
                  <a:lnTo>
                    <a:pt x="853046" y="269836"/>
                  </a:lnTo>
                  <a:close/>
                </a:path>
                <a:path w="1497964" h="545464">
                  <a:moveTo>
                    <a:pt x="853884" y="269138"/>
                  </a:moveTo>
                  <a:lnTo>
                    <a:pt x="853046" y="269824"/>
                  </a:lnTo>
                  <a:lnTo>
                    <a:pt x="853274" y="269735"/>
                  </a:lnTo>
                  <a:lnTo>
                    <a:pt x="853554" y="269519"/>
                  </a:lnTo>
                  <a:lnTo>
                    <a:pt x="853884" y="269138"/>
                  </a:lnTo>
                  <a:close/>
                </a:path>
                <a:path w="1497964" h="545464">
                  <a:moveTo>
                    <a:pt x="859078" y="272669"/>
                  </a:moveTo>
                  <a:lnTo>
                    <a:pt x="858469" y="273126"/>
                  </a:lnTo>
                  <a:lnTo>
                    <a:pt x="858050" y="273265"/>
                  </a:lnTo>
                  <a:lnTo>
                    <a:pt x="857643" y="273126"/>
                  </a:lnTo>
                  <a:lnTo>
                    <a:pt x="858431" y="273558"/>
                  </a:lnTo>
                  <a:lnTo>
                    <a:pt x="858774" y="273291"/>
                  </a:lnTo>
                  <a:lnTo>
                    <a:pt x="859053" y="272986"/>
                  </a:lnTo>
                  <a:lnTo>
                    <a:pt x="859078" y="272669"/>
                  </a:lnTo>
                  <a:close/>
                </a:path>
                <a:path w="1497964" h="545464">
                  <a:moveTo>
                    <a:pt x="862990" y="264947"/>
                  </a:moveTo>
                  <a:lnTo>
                    <a:pt x="862101" y="262407"/>
                  </a:lnTo>
                  <a:lnTo>
                    <a:pt x="860005" y="264947"/>
                  </a:lnTo>
                  <a:lnTo>
                    <a:pt x="859574" y="261137"/>
                  </a:lnTo>
                  <a:lnTo>
                    <a:pt x="860132" y="261137"/>
                  </a:lnTo>
                  <a:lnTo>
                    <a:pt x="857097" y="259867"/>
                  </a:lnTo>
                  <a:lnTo>
                    <a:pt x="858100" y="259867"/>
                  </a:lnTo>
                  <a:lnTo>
                    <a:pt x="858608" y="257327"/>
                  </a:lnTo>
                  <a:lnTo>
                    <a:pt x="859599" y="258597"/>
                  </a:lnTo>
                  <a:lnTo>
                    <a:pt x="858989" y="257327"/>
                  </a:lnTo>
                  <a:lnTo>
                    <a:pt x="858367" y="256057"/>
                  </a:lnTo>
                  <a:lnTo>
                    <a:pt x="857135" y="253517"/>
                  </a:lnTo>
                  <a:lnTo>
                    <a:pt x="850900" y="256057"/>
                  </a:lnTo>
                  <a:lnTo>
                    <a:pt x="851027" y="254787"/>
                  </a:lnTo>
                  <a:lnTo>
                    <a:pt x="851281" y="252247"/>
                  </a:lnTo>
                  <a:lnTo>
                    <a:pt x="851789" y="252247"/>
                  </a:lnTo>
                  <a:lnTo>
                    <a:pt x="845032" y="249707"/>
                  </a:lnTo>
                  <a:lnTo>
                    <a:pt x="849363" y="254787"/>
                  </a:lnTo>
                  <a:lnTo>
                    <a:pt x="842924" y="254787"/>
                  </a:lnTo>
                  <a:lnTo>
                    <a:pt x="843470" y="250977"/>
                  </a:lnTo>
                  <a:lnTo>
                    <a:pt x="844207" y="245897"/>
                  </a:lnTo>
                  <a:lnTo>
                    <a:pt x="841870" y="248437"/>
                  </a:lnTo>
                  <a:lnTo>
                    <a:pt x="840752" y="247599"/>
                  </a:lnTo>
                  <a:lnTo>
                    <a:pt x="840752" y="248437"/>
                  </a:lnTo>
                  <a:lnTo>
                    <a:pt x="838301" y="248437"/>
                  </a:lnTo>
                  <a:lnTo>
                    <a:pt x="837819" y="247281"/>
                  </a:lnTo>
                  <a:lnTo>
                    <a:pt x="840752" y="248437"/>
                  </a:lnTo>
                  <a:lnTo>
                    <a:pt x="840752" y="247599"/>
                  </a:lnTo>
                  <a:lnTo>
                    <a:pt x="840282" y="247243"/>
                  </a:lnTo>
                  <a:lnTo>
                    <a:pt x="840219" y="247091"/>
                  </a:lnTo>
                  <a:lnTo>
                    <a:pt x="841070" y="245897"/>
                  </a:lnTo>
                  <a:lnTo>
                    <a:pt x="837742" y="247091"/>
                  </a:lnTo>
                  <a:lnTo>
                    <a:pt x="836701" y="244627"/>
                  </a:lnTo>
                  <a:lnTo>
                    <a:pt x="829233" y="244627"/>
                  </a:lnTo>
                  <a:lnTo>
                    <a:pt x="829818" y="243357"/>
                  </a:lnTo>
                  <a:lnTo>
                    <a:pt x="828941" y="243357"/>
                  </a:lnTo>
                  <a:lnTo>
                    <a:pt x="829284" y="242252"/>
                  </a:lnTo>
                  <a:lnTo>
                    <a:pt x="830199" y="242519"/>
                  </a:lnTo>
                  <a:lnTo>
                    <a:pt x="830973" y="240817"/>
                  </a:lnTo>
                  <a:lnTo>
                    <a:pt x="829462" y="241668"/>
                  </a:lnTo>
                  <a:lnTo>
                    <a:pt x="830516" y="238277"/>
                  </a:lnTo>
                  <a:lnTo>
                    <a:pt x="824585" y="242087"/>
                  </a:lnTo>
                  <a:lnTo>
                    <a:pt x="824001" y="240817"/>
                  </a:lnTo>
                  <a:lnTo>
                    <a:pt x="822820" y="238277"/>
                  </a:lnTo>
                  <a:lnTo>
                    <a:pt x="824572" y="236181"/>
                  </a:lnTo>
                  <a:lnTo>
                    <a:pt x="821385" y="238277"/>
                  </a:lnTo>
                  <a:lnTo>
                    <a:pt x="820547" y="234467"/>
                  </a:lnTo>
                  <a:lnTo>
                    <a:pt x="819975" y="231927"/>
                  </a:lnTo>
                  <a:lnTo>
                    <a:pt x="816978" y="230657"/>
                  </a:lnTo>
                  <a:lnTo>
                    <a:pt x="815327" y="234467"/>
                  </a:lnTo>
                  <a:lnTo>
                    <a:pt x="810780" y="230657"/>
                  </a:lnTo>
                  <a:lnTo>
                    <a:pt x="806018" y="229387"/>
                  </a:lnTo>
                  <a:lnTo>
                    <a:pt x="806792" y="228117"/>
                  </a:lnTo>
                  <a:lnTo>
                    <a:pt x="798563" y="225577"/>
                  </a:lnTo>
                  <a:lnTo>
                    <a:pt x="795007" y="221970"/>
                  </a:lnTo>
                  <a:lnTo>
                    <a:pt x="793127" y="225577"/>
                  </a:lnTo>
                  <a:lnTo>
                    <a:pt x="791159" y="224307"/>
                  </a:lnTo>
                  <a:lnTo>
                    <a:pt x="789190" y="223037"/>
                  </a:lnTo>
                  <a:lnTo>
                    <a:pt x="785799" y="223037"/>
                  </a:lnTo>
                  <a:lnTo>
                    <a:pt x="786549" y="220497"/>
                  </a:lnTo>
                  <a:lnTo>
                    <a:pt x="787349" y="220497"/>
                  </a:lnTo>
                  <a:lnTo>
                    <a:pt x="789368" y="219227"/>
                  </a:lnTo>
                  <a:lnTo>
                    <a:pt x="785342" y="219227"/>
                  </a:lnTo>
                  <a:lnTo>
                    <a:pt x="784250" y="220497"/>
                  </a:lnTo>
                  <a:lnTo>
                    <a:pt x="782218" y="220497"/>
                  </a:lnTo>
                  <a:lnTo>
                    <a:pt x="782955" y="219227"/>
                  </a:lnTo>
                  <a:lnTo>
                    <a:pt x="783704" y="217957"/>
                  </a:lnTo>
                  <a:lnTo>
                    <a:pt x="779627" y="216687"/>
                  </a:lnTo>
                  <a:lnTo>
                    <a:pt x="774966" y="219227"/>
                  </a:lnTo>
                  <a:lnTo>
                    <a:pt x="770204" y="215417"/>
                  </a:lnTo>
                  <a:lnTo>
                    <a:pt x="769404" y="217957"/>
                  </a:lnTo>
                  <a:lnTo>
                    <a:pt x="772655" y="224307"/>
                  </a:lnTo>
                  <a:lnTo>
                    <a:pt x="767003" y="224307"/>
                  </a:lnTo>
                  <a:lnTo>
                    <a:pt x="767118" y="223037"/>
                  </a:lnTo>
                  <a:lnTo>
                    <a:pt x="767283" y="221551"/>
                  </a:lnTo>
                  <a:lnTo>
                    <a:pt x="767041" y="221767"/>
                  </a:lnTo>
                  <a:lnTo>
                    <a:pt x="766229" y="220497"/>
                  </a:lnTo>
                  <a:lnTo>
                    <a:pt x="766660" y="220078"/>
                  </a:lnTo>
                  <a:lnTo>
                    <a:pt x="765454" y="219227"/>
                  </a:lnTo>
                  <a:lnTo>
                    <a:pt x="765873" y="217957"/>
                  </a:lnTo>
                  <a:lnTo>
                    <a:pt x="764349" y="217957"/>
                  </a:lnTo>
                  <a:lnTo>
                    <a:pt x="764921" y="216687"/>
                  </a:lnTo>
                  <a:lnTo>
                    <a:pt x="765225" y="216687"/>
                  </a:lnTo>
                  <a:lnTo>
                    <a:pt x="764057" y="215417"/>
                  </a:lnTo>
                  <a:lnTo>
                    <a:pt x="762889" y="214147"/>
                  </a:lnTo>
                  <a:lnTo>
                    <a:pt x="762304" y="212877"/>
                  </a:lnTo>
                  <a:lnTo>
                    <a:pt x="762292" y="214147"/>
                  </a:lnTo>
                  <a:lnTo>
                    <a:pt x="761822" y="215417"/>
                  </a:lnTo>
                  <a:lnTo>
                    <a:pt x="756208" y="215417"/>
                  </a:lnTo>
                  <a:lnTo>
                    <a:pt x="759256" y="212877"/>
                  </a:lnTo>
                  <a:lnTo>
                    <a:pt x="757059" y="211607"/>
                  </a:lnTo>
                  <a:lnTo>
                    <a:pt x="755865" y="212877"/>
                  </a:lnTo>
                  <a:lnTo>
                    <a:pt x="753478" y="210337"/>
                  </a:lnTo>
                  <a:lnTo>
                    <a:pt x="752983" y="214147"/>
                  </a:lnTo>
                  <a:lnTo>
                    <a:pt x="751814" y="214147"/>
                  </a:lnTo>
                  <a:lnTo>
                    <a:pt x="751789" y="212877"/>
                  </a:lnTo>
                  <a:lnTo>
                    <a:pt x="751433" y="211607"/>
                  </a:lnTo>
                  <a:lnTo>
                    <a:pt x="749160" y="212877"/>
                  </a:lnTo>
                  <a:lnTo>
                    <a:pt x="741578" y="210337"/>
                  </a:lnTo>
                  <a:lnTo>
                    <a:pt x="743597" y="214147"/>
                  </a:lnTo>
                  <a:lnTo>
                    <a:pt x="743775" y="214147"/>
                  </a:lnTo>
                  <a:lnTo>
                    <a:pt x="736688" y="216687"/>
                  </a:lnTo>
                  <a:lnTo>
                    <a:pt x="734936" y="215417"/>
                  </a:lnTo>
                  <a:lnTo>
                    <a:pt x="733196" y="214147"/>
                  </a:lnTo>
                  <a:lnTo>
                    <a:pt x="729703" y="211607"/>
                  </a:lnTo>
                  <a:lnTo>
                    <a:pt x="722795" y="212877"/>
                  </a:lnTo>
                  <a:lnTo>
                    <a:pt x="722833" y="211607"/>
                  </a:lnTo>
                  <a:lnTo>
                    <a:pt x="718743" y="212877"/>
                  </a:lnTo>
                  <a:lnTo>
                    <a:pt x="713740" y="212877"/>
                  </a:lnTo>
                  <a:lnTo>
                    <a:pt x="710895" y="214147"/>
                  </a:lnTo>
                  <a:lnTo>
                    <a:pt x="709701" y="214147"/>
                  </a:lnTo>
                  <a:lnTo>
                    <a:pt x="708025" y="212877"/>
                  </a:lnTo>
                  <a:lnTo>
                    <a:pt x="708507" y="211607"/>
                  </a:lnTo>
                  <a:lnTo>
                    <a:pt x="705408" y="212877"/>
                  </a:lnTo>
                  <a:lnTo>
                    <a:pt x="705142" y="214147"/>
                  </a:lnTo>
                  <a:lnTo>
                    <a:pt x="702843" y="212877"/>
                  </a:lnTo>
                  <a:lnTo>
                    <a:pt x="670687" y="212877"/>
                  </a:lnTo>
                  <a:lnTo>
                    <a:pt x="669785" y="212877"/>
                  </a:lnTo>
                  <a:lnTo>
                    <a:pt x="668794" y="215417"/>
                  </a:lnTo>
                  <a:lnTo>
                    <a:pt x="664933" y="215417"/>
                  </a:lnTo>
                  <a:lnTo>
                    <a:pt x="660107" y="211607"/>
                  </a:lnTo>
                  <a:lnTo>
                    <a:pt x="658901" y="211607"/>
                  </a:lnTo>
                  <a:lnTo>
                    <a:pt x="653300" y="210337"/>
                  </a:lnTo>
                  <a:lnTo>
                    <a:pt x="655116" y="217957"/>
                  </a:lnTo>
                  <a:lnTo>
                    <a:pt x="649490" y="216687"/>
                  </a:lnTo>
                  <a:lnTo>
                    <a:pt x="650455" y="217957"/>
                  </a:lnTo>
                  <a:lnTo>
                    <a:pt x="651827" y="221767"/>
                  </a:lnTo>
                  <a:lnTo>
                    <a:pt x="644461" y="224307"/>
                  </a:lnTo>
                  <a:lnTo>
                    <a:pt x="642429" y="219227"/>
                  </a:lnTo>
                  <a:lnTo>
                    <a:pt x="644525" y="217957"/>
                  </a:lnTo>
                  <a:lnTo>
                    <a:pt x="647052" y="217957"/>
                  </a:lnTo>
                  <a:lnTo>
                    <a:pt x="648525" y="216687"/>
                  </a:lnTo>
                  <a:lnTo>
                    <a:pt x="646722" y="215417"/>
                  </a:lnTo>
                  <a:lnTo>
                    <a:pt x="646531" y="216687"/>
                  </a:lnTo>
                  <a:lnTo>
                    <a:pt x="644385" y="216687"/>
                  </a:lnTo>
                  <a:lnTo>
                    <a:pt x="639292" y="217957"/>
                  </a:lnTo>
                  <a:lnTo>
                    <a:pt x="639978" y="215417"/>
                  </a:lnTo>
                  <a:lnTo>
                    <a:pt x="637451" y="217957"/>
                  </a:lnTo>
                  <a:lnTo>
                    <a:pt x="636295" y="217957"/>
                  </a:lnTo>
                  <a:lnTo>
                    <a:pt x="634060" y="219227"/>
                  </a:lnTo>
                  <a:lnTo>
                    <a:pt x="628904" y="220497"/>
                  </a:lnTo>
                  <a:lnTo>
                    <a:pt x="629856" y="220497"/>
                  </a:lnTo>
                  <a:lnTo>
                    <a:pt x="630986" y="221767"/>
                  </a:lnTo>
                  <a:lnTo>
                    <a:pt x="630212" y="221767"/>
                  </a:lnTo>
                  <a:lnTo>
                    <a:pt x="622668" y="223037"/>
                  </a:lnTo>
                  <a:lnTo>
                    <a:pt x="627773" y="225577"/>
                  </a:lnTo>
                  <a:lnTo>
                    <a:pt x="623163" y="226847"/>
                  </a:lnTo>
                  <a:lnTo>
                    <a:pt x="619887" y="225577"/>
                  </a:lnTo>
                  <a:lnTo>
                    <a:pt x="618451" y="225577"/>
                  </a:lnTo>
                  <a:lnTo>
                    <a:pt x="603516" y="225577"/>
                  </a:lnTo>
                  <a:lnTo>
                    <a:pt x="603123" y="226847"/>
                  </a:lnTo>
                  <a:lnTo>
                    <a:pt x="606386" y="228117"/>
                  </a:lnTo>
                  <a:lnTo>
                    <a:pt x="604456" y="230657"/>
                  </a:lnTo>
                  <a:lnTo>
                    <a:pt x="603745" y="230657"/>
                  </a:lnTo>
                  <a:lnTo>
                    <a:pt x="601992" y="230085"/>
                  </a:lnTo>
                  <a:lnTo>
                    <a:pt x="601992" y="231025"/>
                  </a:lnTo>
                  <a:lnTo>
                    <a:pt x="599579" y="234467"/>
                  </a:lnTo>
                  <a:lnTo>
                    <a:pt x="598678" y="233197"/>
                  </a:lnTo>
                  <a:lnTo>
                    <a:pt x="597776" y="231927"/>
                  </a:lnTo>
                  <a:lnTo>
                    <a:pt x="601992" y="231025"/>
                  </a:lnTo>
                  <a:lnTo>
                    <a:pt x="601992" y="230085"/>
                  </a:lnTo>
                  <a:lnTo>
                    <a:pt x="595960" y="228117"/>
                  </a:lnTo>
                  <a:lnTo>
                    <a:pt x="597027" y="227812"/>
                  </a:lnTo>
                  <a:lnTo>
                    <a:pt x="596773" y="226847"/>
                  </a:lnTo>
                  <a:lnTo>
                    <a:pt x="597344" y="226847"/>
                  </a:lnTo>
                  <a:lnTo>
                    <a:pt x="590892" y="225577"/>
                  </a:lnTo>
                  <a:lnTo>
                    <a:pt x="596239" y="230657"/>
                  </a:lnTo>
                  <a:lnTo>
                    <a:pt x="590677" y="233197"/>
                  </a:lnTo>
                  <a:lnTo>
                    <a:pt x="590677" y="230657"/>
                  </a:lnTo>
                  <a:lnTo>
                    <a:pt x="589559" y="230657"/>
                  </a:lnTo>
                  <a:lnTo>
                    <a:pt x="589572" y="233197"/>
                  </a:lnTo>
                  <a:lnTo>
                    <a:pt x="588111" y="235737"/>
                  </a:lnTo>
                  <a:lnTo>
                    <a:pt x="584060" y="235737"/>
                  </a:lnTo>
                  <a:lnTo>
                    <a:pt x="584758" y="238277"/>
                  </a:lnTo>
                  <a:lnTo>
                    <a:pt x="582866" y="239547"/>
                  </a:lnTo>
                  <a:lnTo>
                    <a:pt x="585228" y="238277"/>
                  </a:lnTo>
                  <a:lnTo>
                    <a:pt x="585241" y="240817"/>
                  </a:lnTo>
                  <a:lnTo>
                    <a:pt x="583425" y="240817"/>
                  </a:lnTo>
                  <a:lnTo>
                    <a:pt x="581253" y="243357"/>
                  </a:lnTo>
                  <a:lnTo>
                    <a:pt x="581101" y="243103"/>
                  </a:lnTo>
                  <a:lnTo>
                    <a:pt x="580555" y="244627"/>
                  </a:lnTo>
                  <a:lnTo>
                    <a:pt x="574497" y="240817"/>
                  </a:lnTo>
                  <a:lnTo>
                    <a:pt x="571728" y="244627"/>
                  </a:lnTo>
                  <a:lnTo>
                    <a:pt x="569480" y="243357"/>
                  </a:lnTo>
                  <a:lnTo>
                    <a:pt x="570077" y="240817"/>
                  </a:lnTo>
                  <a:lnTo>
                    <a:pt x="568693" y="240817"/>
                  </a:lnTo>
                  <a:lnTo>
                    <a:pt x="568693" y="249707"/>
                  </a:lnTo>
                  <a:lnTo>
                    <a:pt x="565315" y="247840"/>
                  </a:lnTo>
                  <a:lnTo>
                    <a:pt x="566635" y="245897"/>
                  </a:lnTo>
                  <a:lnTo>
                    <a:pt x="568109" y="245897"/>
                  </a:lnTo>
                  <a:lnTo>
                    <a:pt x="566801" y="248437"/>
                  </a:lnTo>
                  <a:lnTo>
                    <a:pt x="568693" y="249707"/>
                  </a:lnTo>
                  <a:lnTo>
                    <a:pt x="568693" y="240817"/>
                  </a:lnTo>
                  <a:lnTo>
                    <a:pt x="568210" y="240817"/>
                  </a:lnTo>
                  <a:lnTo>
                    <a:pt x="565099" y="244627"/>
                  </a:lnTo>
                  <a:lnTo>
                    <a:pt x="562546" y="240817"/>
                  </a:lnTo>
                  <a:lnTo>
                    <a:pt x="559104" y="244627"/>
                  </a:lnTo>
                  <a:lnTo>
                    <a:pt x="561454" y="245897"/>
                  </a:lnTo>
                  <a:lnTo>
                    <a:pt x="559460" y="249707"/>
                  </a:lnTo>
                  <a:lnTo>
                    <a:pt x="563626" y="245897"/>
                  </a:lnTo>
                  <a:lnTo>
                    <a:pt x="565785" y="244627"/>
                  </a:lnTo>
                  <a:lnTo>
                    <a:pt x="564337" y="247091"/>
                  </a:lnTo>
                  <a:lnTo>
                    <a:pt x="564286" y="247269"/>
                  </a:lnTo>
                  <a:lnTo>
                    <a:pt x="564095" y="247167"/>
                  </a:lnTo>
                  <a:lnTo>
                    <a:pt x="564083" y="247523"/>
                  </a:lnTo>
                  <a:lnTo>
                    <a:pt x="562800" y="249707"/>
                  </a:lnTo>
                  <a:lnTo>
                    <a:pt x="564045" y="248958"/>
                  </a:lnTo>
                  <a:lnTo>
                    <a:pt x="563880" y="254787"/>
                  </a:lnTo>
                  <a:lnTo>
                    <a:pt x="559435" y="253517"/>
                  </a:lnTo>
                  <a:lnTo>
                    <a:pt x="556755" y="248437"/>
                  </a:lnTo>
                  <a:lnTo>
                    <a:pt x="550405" y="248437"/>
                  </a:lnTo>
                  <a:lnTo>
                    <a:pt x="549198" y="256057"/>
                  </a:lnTo>
                  <a:lnTo>
                    <a:pt x="542048" y="257327"/>
                  </a:lnTo>
                  <a:lnTo>
                    <a:pt x="544639" y="257327"/>
                  </a:lnTo>
                  <a:lnTo>
                    <a:pt x="544931" y="259867"/>
                  </a:lnTo>
                  <a:lnTo>
                    <a:pt x="540816" y="259867"/>
                  </a:lnTo>
                  <a:lnTo>
                    <a:pt x="539203" y="262407"/>
                  </a:lnTo>
                  <a:lnTo>
                    <a:pt x="538403" y="259867"/>
                  </a:lnTo>
                  <a:lnTo>
                    <a:pt x="535216" y="259867"/>
                  </a:lnTo>
                  <a:lnTo>
                    <a:pt x="536079" y="261137"/>
                  </a:lnTo>
                  <a:lnTo>
                    <a:pt x="530466" y="262407"/>
                  </a:lnTo>
                  <a:lnTo>
                    <a:pt x="531939" y="266217"/>
                  </a:lnTo>
                  <a:lnTo>
                    <a:pt x="527748" y="264947"/>
                  </a:lnTo>
                  <a:lnTo>
                    <a:pt x="522033" y="267487"/>
                  </a:lnTo>
                  <a:lnTo>
                    <a:pt x="524852" y="273837"/>
                  </a:lnTo>
                  <a:lnTo>
                    <a:pt x="519671" y="276377"/>
                  </a:lnTo>
                  <a:lnTo>
                    <a:pt x="519976" y="272567"/>
                  </a:lnTo>
                  <a:lnTo>
                    <a:pt x="517017" y="272567"/>
                  </a:lnTo>
                  <a:lnTo>
                    <a:pt x="519455" y="270027"/>
                  </a:lnTo>
                  <a:lnTo>
                    <a:pt x="517817" y="271297"/>
                  </a:lnTo>
                  <a:lnTo>
                    <a:pt x="516166" y="271297"/>
                  </a:lnTo>
                  <a:lnTo>
                    <a:pt x="516864" y="272567"/>
                  </a:lnTo>
                  <a:lnTo>
                    <a:pt x="515251" y="272567"/>
                  </a:lnTo>
                  <a:lnTo>
                    <a:pt x="513829" y="277647"/>
                  </a:lnTo>
                  <a:lnTo>
                    <a:pt x="511314" y="276377"/>
                  </a:lnTo>
                  <a:lnTo>
                    <a:pt x="511213" y="277952"/>
                  </a:lnTo>
                  <a:lnTo>
                    <a:pt x="512000" y="280187"/>
                  </a:lnTo>
                  <a:lnTo>
                    <a:pt x="510133" y="281457"/>
                  </a:lnTo>
                  <a:lnTo>
                    <a:pt x="507530" y="282727"/>
                  </a:lnTo>
                  <a:lnTo>
                    <a:pt x="510286" y="283997"/>
                  </a:lnTo>
                  <a:lnTo>
                    <a:pt x="504558" y="283997"/>
                  </a:lnTo>
                  <a:lnTo>
                    <a:pt x="499541" y="287807"/>
                  </a:lnTo>
                  <a:lnTo>
                    <a:pt x="494741" y="290347"/>
                  </a:lnTo>
                  <a:lnTo>
                    <a:pt x="489648" y="291617"/>
                  </a:lnTo>
                  <a:lnTo>
                    <a:pt x="486562" y="294157"/>
                  </a:lnTo>
                  <a:lnTo>
                    <a:pt x="482803" y="297967"/>
                  </a:lnTo>
                  <a:lnTo>
                    <a:pt x="511403" y="297967"/>
                  </a:lnTo>
                  <a:lnTo>
                    <a:pt x="513689" y="301777"/>
                  </a:lnTo>
                  <a:lnTo>
                    <a:pt x="518414" y="297967"/>
                  </a:lnTo>
                  <a:lnTo>
                    <a:pt x="519988" y="296697"/>
                  </a:lnTo>
                  <a:lnTo>
                    <a:pt x="521220" y="294157"/>
                  </a:lnTo>
                  <a:lnTo>
                    <a:pt x="521169" y="295427"/>
                  </a:lnTo>
                  <a:lnTo>
                    <a:pt x="524090" y="294157"/>
                  </a:lnTo>
                  <a:lnTo>
                    <a:pt x="524129" y="295478"/>
                  </a:lnTo>
                  <a:lnTo>
                    <a:pt x="523760" y="295694"/>
                  </a:lnTo>
                  <a:lnTo>
                    <a:pt x="524129" y="295529"/>
                  </a:lnTo>
                  <a:lnTo>
                    <a:pt x="524179" y="296697"/>
                  </a:lnTo>
                  <a:lnTo>
                    <a:pt x="526859" y="294157"/>
                  </a:lnTo>
                  <a:lnTo>
                    <a:pt x="528916" y="291617"/>
                  </a:lnTo>
                  <a:lnTo>
                    <a:pt x="527189" y="290347"/>
                  </a:lnTo>
                  <a:lnTo>
                    <a:pt x="535076" y="291617"/>
                  </a:lnTo>
                  <a:lnTo>
                    <a:pt x="535076" y="290347"/>
                  </a:lnTo>
                  <a:lnTo>
                    <a:pt x="535076" y="280187"/>
                  </a:lnTo>
                  <a:lnTo>
                    <a:pt x="541578" y="285267"/>
                  </a:lnTo>
                  <a:lnTo>
                    <a:pt x="546785" y="280187"/>
                  </a:lnTo>
                  <a:lnTo>
                    <a:pt x="549376" y="277647"/>
                  </a:lnTo>
                  <a:lnTo>
                    <a:pt x="550684" y="276377"/>
                  </a:lnTo>
                  <a:lnTo>
                    <a:pt x="551980" y="275107"/>
                  </a:lnTo>
                  <a:lnTo>
                    <a:pt x="554723" y="273113"/>
                  </a:lnTo>
                  <a:lnTo>
                    <a:pt x="557022" y="276377"/>
                  </a:lnTo>
                  <a:lnTo>
                    <a:pt x="562940" y="271475"/>
                  </a:lnTo>
                  <a:lnTo>
                    <a:pt x="555713" y="272389"/>
                  </a:lnTo>
                  <a:lnTo>
                    <a:pt x="562521" y="267487"/>
                  </a:lnTo>
                  <a:lnTo>
                    <a:pt x="563689" y="269900"/>
                  </a:lnTo>
                  <a:lnTo>
                    <a:pt x="564591" y="267487"/>
                  </a:lnTo>
                  <a:lnTo>
                    <a:pt x="565073" y="266217"/>
                  </a:lnTo>
                  <a:lnTo>
                    <a:pt x="565543" y="264947"/>
                  </a:lnTo>
                  <a:lnTo>
                    <a:pt x="573239" y="262407"/>
                  </a:lnTo>
                  <a:lnTo>
                    <a:pt x="575398" y="262407"/>
                  </a:lnTo>
                  <a:lnTo>
                    <a:pt x="573074" y="264947"/>
                  </a:lnTo>
                  <a:lnTo>
                    <a:pt x="572795" y="266217"/>
                  </a:lnTo>
                  <a:lnTo>
                    <a:pt x="579234" y="261137"/>
                  </a:lnTo>
                  <a:lnTo>
                    <a:pt x="586981" y="259867"/>
                  </a:lnTo>
                  <a:lnTo>
                    <a:pt x="592543" y="254787"/>
                  </a:lnTo>
                  <a:lnTo>
                    <a:pt x="592696" y="254787"/>
                  </a:lnTo>
                  <a:lnTo>
                    <a:pt x="592175" y="256057"/>
                  </a:lnTo>
                  <a:lnTo>
                    <a:pt x="594906" y="256057"/>
                  </a:lnTo>
                  <a:lnTo>
                    <a:pt x="593940" y="253517"/>
                  </a:lnTo>
                  <a:lnTo>
                    <a:pt x="592912" y="254787"/>
                  </a:lnTo>
                  <a:lnTo>
                    <a:pt x="589597" y="253517"/>
                  </a:lnTo>
                  <a:lnTo>
                    <a:pt x="593166" y="249707"/>
                  </a:lnTo>
                  <a:lnTo>
                    <a:pt x="595198" y="247535"/>
                  </a:lnTo>
                  <a:lnTo>
                    <a:pt x="595261" y="252247"/>
                  </a:lnTo>
                  <a:lnTo>
                    <a:pt x="601205" y="245897"/>
                  </a:lnTo>
                  <a:lnTo>
                    <a:pt x="602399" y="244627"/>
                  </a:lnTo>
                  <a:lnTo>
                    <a:pt x="601751" y="252247"/>
                  </a:lnTo>
                  <a:lnTo>
                    <a:pt x="602437" y="252247"/>
                  </a:lnTo>
                  <a:lnTo>
                    <a:pt x="603161" y="250977"/>
                  </a:lnTo>
                  <a:lnTo>
                    <a:pt x="602411" y="249707"/>
                  </a:lnTo>
                  <a:lnTo>
                    <a:pt x="604558" y="249707"/>
                  </a:lnTo>
                  <a:lnTo>
                    <a:pt x="603872" y="252247"/>
                  </a:lnTo>
                  <a:lnTo>
                    <a:pt x="606704" y="249707"/>
                  </a:lnTo>
                  <a:lnTo>
                    <a:pt x="608126" y="248437"/>
                  </a:lnTo>
                  <a:lnTo>
                    <a:pt x="605815" y="247243"/>
                  </a:lnTo>
                  <a:lnTo>
                    <a:pt x="609942" y="245897"/>
                  </a:lnTo>
                  <a:lnTo>
                    <a:pt x="610285" y="247142"/>
                  </a:lnTo>
                  <a:lnTo>
                    <a:pt x="610997" y="245897"/>
                  </a:lnTo>
                  <a:lnTo>
                    <a:pt x="612495" y="243357"/>
                  </a:lnTo>
                  <a:lnTo>
                    <a:pt x="616445" y="243357"/>
                  </a:lnTo>
                  <a:lnTo>
                    <a:pt x="616940" y="244259"/>
                  </a:lnTo>
                  <a:lnTo>
                    <a:pt x="622173" y="242087"/>
                  </a:lnTo>
                  <a:lnTo>
                    <a:pt x="623900" y="238277"/>
                  </a:lnTo>
                  <a:lnTo>
                    <a:pt x="625055" y="235737"/>
                  </a:lnTo>
                  <a:lnTo>
                    <a:pt x="632714" y="235737"/>
                  </a:lnTo>
                  <a:lnTo>
                    <a:pt x="631939" y="240817"/>
                  </a:lnTo>
                  <a:lnTo>
                    <a:pt x="635508" y="237007"/>
                  </a:lnTo>
                  <a:lnTo>
                    <a:pt x="636968" y="239547"/>
                  </a:lnTo>
                  <a:lnTo>
                    <a:pt x="640372" y="238277"/>
                  </a:lnTo>
                  <a:lnTo>
                    <a:pt x="638365" y="237007"/>
                  </a:lnTo>
                  <a:lnTo>
                    <a:pt x="641667" y="235737"/>
                  </a:lnTo>
                  <a:lnTo>
                    <a:pt x="642404" y="234467"/>
                  </a:lnTo>
                  <a:lnTo>
                    <a:pt x="643902" y="231927"/>
                  </a:lnTo>
                  <a:lnTo>
                    <a:pt x="647090" y="233197"/>
                  </a:lnTo>
                  <a:lnTo>
                    <a:pt x="645020" y="234467"/>
                  </a:lnTo>
                  <a:lnTo>
                    <a:pt x="651065" y="231927"/>
                  </a:lnTo>
                  <a:lnTo>
                    <a:pt x="647179" y="231927"/>
                  </a:lnTo>
                  <a:lnTo>
                    <a:pt x="650074" y="229387"/>
                  </a:lnTo>
                  <a:lnTo>
                    <a:pt x="645604" y="226847"/>
                  </a:lnTo>
                  <a:lnTo>
                    <a:pt x="650354" y="226847"/>
                  </a:lnTo>
                  <a:lnTo>
                    <a:pt x="649541" y="228117"/>
                  </a:lnTo>
                  <a:lnTo>
                    <a:pt x="653783" y="226847"/>
                  </a:lnTo>
                  <a:lnTo>
                    <a:pt x="655739" y="227965"/>
                  </a:lnTo>
                  <a:lnTo>
                    <a:pt x="655408" y="228307"/>
                  </a:lnTo>
                  <a:lnTo>
                    <a:pt x="654812" y="228968"/>
                  </a:lnTo>
                  <a:lnTo>
                    <a:pt x="654113" y="229450"/>
                  </a:lnTo>
                  <a:lnTo>
                    <a:pt x="655396" y="229425"/>
                  </a:lnTo>
                  <a:lnTo>
                    <a:pt x="656361" y="229285"/>
                  </a:lnTo>
                  <a:lnTo>
                    <a:pt x="656120" y="228053"/>
                  </a:lnTo>
                  <a:lnTo>
                    <a:pt x="658914" y="225577"/>
                  </a:lnTo>
                  <a:lnTo>
                    <a:pt x="661631" y="225577"/>
                  </a:lnTo>
                  <a:lnTo>
                    <a:pt x="662393" y="226656"/>
                  </a:lnTo>
                  <a:lnTo>
                    <a:pt x="662457" y="227139"/>
                  </a:lnTo>
                  <a:lnTo>
                    <a:pt x="661962" y="229387"/>
                  </a:lnTo>
                  <a:lnTo>
                    <a:pt x="662546" y="230657"/>
                  </a:lnTo>
                  <a:lnTo>
                    <a:pt x="663549" y="226847"/>
                  </a:lnTo>
                  <a:lnTo>
                    <a:pt x="670242" y="228117"/>
                  </a:lnTo>
                  <a:lnTo>
                    <a:pt x="670750" y="226847"/>
                  </a:lnTo>
                  <a:lnTo>
                    <a:pt x="671220" y="225666"/>
                  </a:lnTo>
                  <a:lnTo>
                    <a:pt x="671804" y="228117"/>
                  </a:lnTo>
                  <a:lnTo>
                    <a:pt x="672757" y="224307"/>
                  </a:lnTo>
                  <a:lnTo>
                    <a:pt x="674484" y="225577"/>
                  </a:lnTo>
                  <a:lnTo>
                    <a:pt x="674763" y="225577"/>
                  </a:lnTo>
                  <a:lnTo>
                    <a:pt x="674763" y="228117"/>
                  </a:lnTo>
                  <a:lnTo>
                    <a:pt x="679551" y="226847"/>
                  </a:lnTo>
                  <a:lnTo>
                    <a:pt x="672515" y="223037"/>
                  </a:lnTo>
                  <a:lnTo>
                    <a:pt x="678459" y="224307"/>
                  </a:lnTo>
                  <a:lnTo>
                    <a:pt x="678307" y="224307"/>
                  </a:lnTo>
                  <a:lnTo>
                    <a:pt x="677456" y="225577"/>
                  </a:lnTo>
                  <a:lnTo>
                    <a:pt x="683196" y="225577"/>
                  </a:lnTo>
                  <a:lnTo>
                    <a:pt x="686562" y="223037"/>
                  </a:lnTo>
                  <a:lnTo>
                    <a:pt x="688238" y="221767"/>
                  </a:lnTo>
                  <a:lnTo>
                    <a:pt x="693597" y="223037"/>
                  </a:lnTo>
                  <a:lnTo>
                    <a:pt x="695375" y="226656"/>
                  </a:lnTo>
                  <a:lnTo>
                    <a:pt x="698487" y="225577"/>
                  </a:lnTo>
                  <a:lnTo>
                    <a:pt x="706424" y="221767"/>
                  </a:lnTo>
                  <a:lnTo>
                    <a:pt x="713790" y="223037"/>
                  </a:lnTo>
                  <a:lnTo>
                    <a:pt x="712419" y="221767"/>
                  </a:lnTo>
                  <a:lnTo>
                    <a:pt x="713168" y="217957"/>
                  </a:lnTo>
                  <a:lnTo>
                    <a:pt x="713409" y="216687"/>
                  </a:lnTo>
                  <a:lnTo>
                    <a:pt x="717905" y="225577"/>
                  </a:lnTo>
                  <a:lnTo>
                    <a:pt x="721588" y="221767"/>
                  </a:lnTo>
                  <a:lnTo>
                    <a:pt x="720661" y="223037"/>
                  </a:lnTo>
                  <a:lnTo>
                    <a:pt x="720344" y="225577"/>
                  </a:lnTo>
                  <a:lnTo>
                    <a:pt x="720598" y="224307"/>
                  </a:lnTo>
                  <a:lnTo>
                    <a:pt x="725551" y="225577"/>
                  </a:lnTo>
                  <a:lnTo>
                    <a:pt x="730770" y="224307"/>
                  </a:lnTo>
                  <a:lnTo>
                    <a:pt x="738543" y="223037"/>
                  </a:lnTo>
                  <a:lnTo>
                    <a:pt x="737476" y="224307"/>
                  </a:lnTo>
                  <a:lnTo>
                    <a:pt x="740321" y="225577"/>
                  </a:lnTo>
                  <a:lnTo>
                    <a:pt x="745121" y="225577"/>
                  </a:lnTo>
                  <a:lnTo>
                    <a:pt x="748195" y="226847"/>
                  </a:lnTo>
                  <a:lnTo>
                    <a:pt x="749300" y="225577"/>
                  </a:lnTo>
                  <a:lnTo>
                    <a:pt x="751078" y="225577"/>
                  </a:lnTo>
                  <a:lnTo>
                    <a:pt x="750252" y="223037"/>
                  </a:lnTo>
                  <a:lnTo>
                    <a:pt x="754608" y="228117"/>
                  </a:lnTo>
                  <a:lnTo>
                    <a:pt x="759269" y="228117"/>
                  </a:lnTo>
                  <a:lnTo>
                    <a:pt x="763968" y="226847"/>
                  </a:lnTo>
                  <a:lnTo>
                    <a:pt x="773404" y="226847"/>
                  </a:lnTo>
                  <a:lnTo>
                    <a:pt x="776795" y="230657"/>
                  </a:lnTo>
                  <a:lnTo>
                    <a:pt x="775779" y="230657"/>
                  </a:lnTo>
                  <a:lnTo>
                    <a:pt x="774103" y="231927"/>
                  </a:lnTo>
                  <a:lnTo>
                    <a:pt x="782358" y="231927"/>
                  </a:lnTo>
                  <a:lnTo>
                    <a:pt x="782434" y="229387"/>
                  </a:lnTo>
                  <a:lnTo>
                    <a:pt x="781812" y="230657"/>
                  </a:lnTo>
                  <a:lnTo>
                    <a:pt x="780770" y="228117"/>
                  </a:lnTo>
                  <a:lnTo>
                    <a:pt x="782053" y="226847"/>
                  </a:lnTo>
                  <a:lnTo>
                    <a:pt x="786231" y="226847"/>
                  </a:lnTo>
                  <a:lnTo>
                    <a:pt x="782510" y="228117"/>
                  </a:lnTo>
                  <a:lnTo>
                    <a:pt x="785228" y="230657"/>
                  </a:lnTo>
                  <a:lnTo>
                    <a:pt x="786218" y="233197"/>
                  </a:lnTo>
                  <a:lnTo>
                    <a:pt x="786193" y="231927"/>
                  </a:lnTo>
                  <a:lnTo>
                    <a:pt x="786879" y="230657"/>
                  </a:lnTo>
                  <a:lnTo>
                    <a:pt x="789457" y="235737"/>
                  </a:lnTo>
                  <a:lnTo>
                    <a:pt x="789241" y="230657"/>
                  </a:lnTo>
                  <a:lnTo>
                    <a:pt x="789076" y="226847"/>
                  </a:lnTo>
                  <a:lnTo>
                    <a:pt x="789025" y="225577"/>
                  </a:lnTo>
                  <a:lnTo>
                    <a:pt x="793292" y="230657"/>
                  </a:lnTo>
                  <a:lnTo>
                    <a:pt x="792619" y="231927"/>
                  </a:lnTo>
                  <a:lnTo>
                    <a:pt x="794715" y="231927"/>
                  </a:lnTo>
                  <a:lnTo>
                    <a:pt x="797026" y="230657"/>
                  </a:lnTo>
                  <a:lnTo>
                    <a:pt x="798982" y="231927"/>
                  </a:lnTo>
                  <a:lnTo>
                    <a:pt x="798918" y="234149"/>
                  </a:lnTo>
                  <a:lnTo>
                    <a:pt x="803135" y="230657"/>
                  </a:lnTo>
                  <a:lnTo>
                    <a:pt x="804710" y="234467"/>
                  </a:lnTo>
                  <a:lnTo>
                    <a:pt x="803211" y="235737"/>
                  </a:lnTo>
                  <a:lnTo>
                    <a:pt x="801509" y="234467"/>
                  </a:lnTo>
                  <a:lnTo>
                    <a:pt x="800023" y="234467"/>
                  </a:lnTo>
                  <a:lnTo>
                    <a:pt x="801687" y="238277"/>
                  </a:lnTo>
                  <a:lnTo>
                    <a:pt x="802246" y="238277"/>
                  </a:lnTo>
                  <a:lnTo>
                    <a:pt x="804087" y="239547"/>
                  </a:lnTo>
                  <a:lnTo>
                    <a:pt x="803922" y="239547"/>
                  </a:lnTo>
                  <a:lnTo>
                    <a:pt x="808037" y="242087"/>
                  </a:lnTo>
                  <a:lnTo>
                    <a:pt x="807173" y="240817"/>
                  </a:lnTo>
                  <a:lnTo>
                    <a:pt x="813523" y="235737"/>
                  </a:lnTo>
                  <a:lnTo>
                    <a:pt x="814755" y="243357"/>
                  </a:lnTo>
                  <a:lnTo>
                    <a:pt x="821321" y="240817"/>
                  </a:lnTo>
                  <a:lnTo>
                    <a:pt x="814895" y="243357"/>
                  </a:lnTo>
                  <a:lnTo>
                    <a:pt x="819454" y="243357"/>
                  </a:lnTo>
                  <a:lnTo>
                    <a:pt x="817740" y="245897"/>
                  </a:lnTo>
                  <a:lnTo>
                    <a:pt x="818489" y="247142"/>
                  </a:lnTo>
                  <a:lnTo>
                    <a:pt x="819797" y="248437"/>
                  </a:lnTo>
                  <a:lnTo>
                    <a:pt x="818908" y="249707"/>
                  </a:lnTo>
                  <a:lnTo>
                    <a:pt x="822172" y="248437"/>
                  </a:lnTo>
                  <a:lnTo>
                    <a:pt x="821512" y="252247"/>
                  </a:lnTo>
                  <a:lnTo>
                    <a:pt x="826173" y="250977"/>
                  </a:lnTo>
                  <a:lnTo>
                    <a:pt x="825804" y="252247"/>
                  </a:lnTo>
                  <a:lnTo>
                    <a:pt x="826846" y="252247"/>
                  </a:lnTo>
                  <a:lnTo>
                    <a:pt x="827671" y="250977"/>
                  </a:lnTo>
                  <a:lnTo>
                    <a:pt x="833501" y="250977"/>
                  </a:lnTo>
                  <a:lnTo>
                    <a:pt x="835177" y="259867"/>
                  </a:lnTo>
                  <a:lnTo>
                    <a:pt x="843165" y="259867"/>
                  </a:lnTo>
                  <a:lnTo>
                    <a:pt x="849058" y="262407"/>
                  </a:lnTo>
                  <a:lnTo>
                    <a:pt x="852208" y="259867"/>
                  </a:lnTo>
                  <a:lnTo>
                    <a:pt x="857567" y="262407"/>
                  </a:lnTo>
                  <a:lnTo>
                    <a:pt x="858012" y="264947"/>
                  </a:lnTo>
                  <a:lnTo>
                    <a:pt x="854062" y="263677"/>
                  </a:lnTo>
                  <a:lnTo>
                    <a:pt x="855472" y="267487"/>
                  </a:lnTo>
                  <a:lnTo>
                    <a:pt x="857364" y="268757"/>
                  </a:lnTo>
                  <a:lnTo>
                    <a:pt x="859878" y="268757"/>
                  </a:lnTo>
                  <a:lnTo>
                    <a:pt x="859942" y="266217"/>
                  </a:lnTo>
                  <a:lnTo>
                    <a:pt x="861021" y="264947"/>
                  </a:lnTo>
                  <a:lnTo>
                    <a:pt x="862990" y="264947"/>
                  </a:lnTo>
                  <a:close/>
                </a:path>
                <a:path w="1497964" h="545464">
                  <a:moveTo>
                    <a:pt x="863993" y="272491"/>
                  </a:moveTo>
                  <a:lnTo>
                    <a:pt x="862876" y="270027"/>
                  </a:lnTo>
                  <a:lnTo>
                    <a:pt x="862241" y="270903"/>
                  </a:lnTo>
                  <a:lnTo>
                    <a:pt x="863993" y="272491"/>
                  </a:lnTo>
                  <a:close/>
                </a:path>
                <a:path w="1497964" h="545464">
                  <a:moveTo>
                    <a:pt x="865441" y="267487"/>
                  </a:moveTo>
                  <a:lnTo>
                    <a:pt x="859878" y="268757"/>
                  </a:lnTo>
                  <a:lnTo>
                    <a:pt x="860310" y="268757"/>
                  </a:lnTo>
                  <a:lnTo>
                    <a:pt x="859294" y="270027"/>
                  </a:lnTo>
                  <a:lnTo>
                    <a:pt x="859180" y="271297"/>
                  </a:lnTo>
                  <a:lnTo>
                    <a:pt x="861034" y="272567"/>
                  </a:lnTo>
                  <a:lnTo>
                    <a:pt x="862241" y="270903"/>
                  </a:lnTo>
                  <a:lnTo>
                    <a:pt x="861263" y="270027"/>
                  </a:lnTo>
                  <a:lnTo>
                    <a:pt x="865441" y="267487"/>
                  </a:lnTo>
                  <a:close/>
                </a:path>
                <a:path w="1497964" h="545464">
                  <a:moveTo>
                    <a:pt x="867778" y="277952"/>
                  </a:moveTo>
                  <a:lnTo>
                    <a:pt x="867232" y="278917"/>
                  </a:lnTo>
                  <a:lnTo>
                    <a:pt x="864895" y="277647"/>
                  </a:lnTo>
                  <a:lnTo>
                    <a:pt x="863409" y="278917"/>
                  </a:lnTo>
                  <a:lnTo>
                    <a:pt x="866140" y="280187"/>
                  </a:lnTo>
                  <a:lnTo>
                    <a:pt x="866800" y="280606"/>
                  </a:lnTo>
                  <a:lnTo>
                    <a:pt x="867422" y="278917"/>
                  </a:lnTo>
                  <a:lnTo>
                    <a:pt x="867778" y="277952"/>
                  </a:lnTo>
                  <a:close/>
                </a:path>
                <a:path w="1497964" h="545464">
                  <a:moveTo>
                    <a:pt x="867892" y="283210"/>
                  </a:moveTo>
                  <a:lnTo>
                    <a:pt x="867092" y="282917"/>
                  </a:lnTo>
                  <a:lnTo>
                    <a:pt x="867498" y="283489"/>
                  </a:lnTo>
                  <a:lnTo>
                    <a:pt x="867625" y="283349"/>
                  </a:lnTo>
                  <a:lnTo>
                    <a:pt x="867765" y="283260"/>
                  </a:lnTo>
                  <a:lnTo>
                    <a:pt x="867892" y="283210"/>
                  </a:lnTo>
                  <a:close/>
                </a:path>
                <a:path w="1497964" h="545464">
                  <a:moveTo>
                    <a:pt x="867956" y="277647"/>
                  </a:moveTo>
                  <a:lnTo>
                    <a:pt x="867778" y="277952"/>
                  </a:lnTo>
                  <a:lnTo>
                    <a:pt x="867956" y="277647"/>
                  </a:lnTo>
                  <a:close/>
                </a:path>
                <a:path w="1497964" h="545464">
                  <a:moveTo>
                    <a:pt x="868159" y="281457"/>
                  </a:moveTo>
                  <a:lnTo>
                    <a:pt x="866800" y="280606"/>
                  </a:lnTo>
                  <a:lnTo>
                    <a:pt x="866482" y="281457"/>
                  </a:lnTo>
                  <a:lnTo>
                    <a:pt x="868159" y="281457"/>
                  </a:lnTo>
                  <a:close/>
                </a:path>
                <a:path w="1497964" h="545464">
                  <a:moveTo>
                    <a:pt x="868705" y="283502"/>
                  </a:moveTo>
                  <a:lnTo>
                    <a:pt x="868451" y="283260"/>
                  </a:lnTo>
                  <a:lnTo>
                    <a:pt x="868210" y="283070"/>
                  </a:lnTo>
                  <a:lnTo>
                    <a:pt x="867892" y="283210"/>
                  </a:lnTo>
                  <a:lnTo>
                    <a:pt x="868705" y="283502"/>
                  </a:lnTo>
                  <a:close/>
                </a:path>
                <a:path w="1497964" h="545464">
                  <a:moveTo>
                    <a:pt x="870407" y="284124"/>
                  </a:moveTo>
                  <a:lnTo>
                    <a:pt x="868705" y="283514"/>
                  </a:lnTo>
                  <a:lnTo>
                    <a:pt x="869099" y="283908"/>
                  </a:lnTo>
                  <a:lnTo>
                    <a:pt x="869530" y="284454"/>
                  </a:lnTo>
                  <a:lnTo>
                    <a:pt x="870407" y="284124"/>
                  </a:lnTo>
                  <a:close/>
                </a:path>
                <a:path w="1497964" h="545464">
                  <a:moveTo>
                    <a:pt x="872921" y="281457"/>
                  </a:moveTo>
                  <a:lnTo>
                    <a:pt x="872642" y="280466"/>
                  </a:lnTo>
                  <a:lnTo>
                    <a:pt x="870889" y="281457"/>
                  </a:lnTo>
                  <a:lnTo>
                    <a:pt x="868159" y="281457"/>
                  </a:lnTo>
                  <a:lnTo>
                    <a:pt x="870191" y="282727"/>
                  </a:lnTo>
                  <a:lnTo>
                    <a:pt x="872921" y="281457"/>
                  </a:lnTo>
                  <a:close/>
                </a:path>
                <a:path w="1497964" h="545464">
                  <a:moveTo>
                    <a:pt x="873036" y="272567"/>
                  </a:moveTo>
                  <a:lnTo>
                    <a:pt x="864082" y="272567"/>
                  </a:lnTo>
                  <a:lnTo>
                    <a:pt x="862863" y="273837"/>
                  </a:lnTo>
                  <a:lnTo>
                    <a:pt x="861250" y="275107"/>
                  </a:lnTo>
                  <a:lnTo>
                    <a:pt x="859637" y="275107"/>
                  </a:lnTo>
                  <a:lnTo>
                    <a:pt x="862215" y="276377"/>
                  </a:lnTo>
                  <a:lnTo>
                    <a:pt x="865314" y="276377"/>
                  </a:lnTo>
                  <a:lnTo>
                    <a:pt x="867956" y="277647"/>
                  </a:lnTo>
                  <a:lnTo>
                    <a:pt x="870369" y="277647"/>
                  </a:lnTo>
                  <a:lnTo>
                    <a:pt x="873036" y="272567"/>
                  </a:lnTo>
                  <a:close/>
                </a:path>
                <a:path w="1497964" h="545464">
                  <a:moveTo>
                    <a:pt x="873137" y="280187"/>
                  </a:moveTo>
                  <a:lnTo>
                    <a:pt x="872210" y="278917"/>
                  </a:lnTo>
                  <a:lnTo>
                    <a:pt x="872642" y="280466"/>
                  </a:lnTo>
                  <a:lnTo>
                    <a:pt x="873137" y="280187"/>
                  </a:lnTo>
                  <a:close/>
                </a:path>
                <a:path w="1497964" h="545464">
                  <a:moveTo>
                    <a:pt x="1026769" y="13970"/>
                  </a:moveTo>
                  <a:lnTo>
                    <a:pt x="1025677" y="11430"/>
                  </a:lnTo>
                  <a:lnTo>
                    <a:pt x="1024115" y="13970"/>
                  </a:lnTo>
                  <a:lnTo>
                    <a:pt x="1026769" y="13970"/>
                  </a:lnTo>
                  <a:close/>
                </a:path>
                <a:path w="1497964" h="545464">
                  <a:moveTo>
                    <a:pt x="1030693" y="18542"/>
                  </a:moveTo>
                  <a:lnTo>
                    <a:pt x="1030071" y="19050"/>
                  </a:lnTo>
                  <a:lnTo>
                    <a:pt x="1027557" y="17780"/>
                  </a:lnTo>
                  <a:lnTo>
                    <a:pt x="1027493" y="20320"/>
                  </a:lnTo>
                  <a:lnTo>
                    <a:pt x="1030109" y="21590"/>
                  </a:lnTo>
                  <a:lnTo>
                    <a:pt x="1030605" y="19050"/>
                  </a:lnTo>
                  <a:lnTo>
                    <a:pt x="1030693" y="18542"/>
                  </a:lnTo>
                  <a:close/>
                </a:path>
                <a:path w="1497964" h="545464">
                  <a:moveTo>
                    <a:pt x="1031328" y="18046"/>
                  </a:moveTo>
                  <a:lnTo>
                    <a:pt x="1030846" y="17780"/>
                  </a:lnTo>
                  <a:lnTo>
                    <a:pt x="1030693" y="18542"/>
                  </a:lnTo>
                  <a:lnTo>
                    <a:pt x="1031328" y="18046"/>
                  </a:lnTo>
                  <a:close/>
                </a:path>
                <a:path w="1497964" h="545464">
                  <a:moveTo>
                    <a:pt x="1034084" y="33362"/>
                  </a:moveTo>
                  <a:lnTo>
                    <a:pt x="1033741" y="33375"/>
                  </a:lnTo>
                  <a:lnTo>
                    <a:pt x="1033538" y="33426"/>
                  </a:lnTo>
                  <a:lnTo>
                    <a:pt x="1033602" y="33616"/>
                  </a:lnTo>
                  <a:lnTo>
                    <a:pt x="1033792" y="33515"/>
                  </a:lnTo>
                  <a:lnTo>
                    <a:pt x="1034084" y="33362"/>
                  </a:lnTo>
                  <a:close/>
                </a:path>
                <a:path w="1497964" h="545464">
                  <a:moveTo>
                    <a:pt x="1038009" y="1866"/>
                  </a:moveTo>
                  <a:lnTo>
                    <a:pt x="1036116" y="1955"/>
                  </a:lnTo>
                  <a:lnTo>
                    <a:pt x="1036383" y="2260"/>
                  </a:lnTo>
                  <a:lnTo>
                    <a:pt x="1038009" y="1866"/>
                  </a:lnTo>
                  <a:close/>
                </a:path>
                <a:path w="1497964" h="545464">
                  <a:moveTo>
                    <a:pt x="1058837" y="71120"/>
                  </a:moveTo>
                  <a:lnTo>
                    <a:pt x="1055852" y="71120"/>
                  </a:lnTo>
                  <a:lnTo>
                    <a:pt x="1057986" y="73660"/>
                  </a:lnTo>
                  <a:lnTo>
                    <a:pt x="1058837" y="71120"/>
                  </a:lnTo>
                  <a:close/>
                </a:path>
                <a:path w="1497964" h="545464">
                  <a:moveTo>
                    <a:pt x="1059243" y="69875"/>
                  </a:moveTo>
                  <a:lnTo>
                    <a:pt x="1058837" y="71120"/>
                  </a:lnTo>
                  <a:lnTo>
                    <a:pt x="1059103" y="71120"/>
                  </a:lnTo>
                  <a:lnTo>
                    <a:pt x="1059243" y="69875"/>
                  </a:lnTo>
                  <a:close/>
                </a:path>
                <a:path w="1497964" h="545464">
                  <a:moveTo>
                    <a:pt x="1076845" y="80860"/>
                  </a:moveTo>
                  <a:lnTo>
                    <a:pt x="1076528" y="81280"/>
                  </a:lnTo>
                  <a:lnTo>
                    <a:pt x="1076820" y="81280"/>
                  </a:lnTo>
                  <a:lnTo>
                    <a:pt x="1076845" y="80860"/>
                  </a:lnTo>
                  <a:close/>
                </a:path>
                <a:path w="1497964" h="545464">
                  <a:moveTo>
                    <a:pt x="1079893" y="82296"/>
                  </a:moveTo>
                  <a:lnTo>
                    <a:pt x="1079665" y="81280"/>
                  </a:lnTo>
                  <a:lnTo>
                    <a:pt x="1079373" y="80010"/>
                  </a:lnTo>
                  <a:lnTo>
                    <a:pt x="1077569" y="81280"/>
                  </a:lnTo>
                  <a:lnTo>
                    <a:pt x="1078331" y="81610"/>
                  </a:lnTo>
                  <a:lnTo>
                    <a:pt x="1078445" y="81280"/>
                  </a:lnTo>
                  <a:lnTo>
                    <a:pt x="1078433" y="81648"/>
                  </a:lnTo>
                  <a:lnTo>
                    <a:pt x="1079893" y="82296"/>
                  </a:lnTo>
                  <a:close/>
                </a:path>
                <a:path w="1497964" h="545464">
                  <a:moveTo>
                    <a:pt x="1080719" y="82550"/>
                  </a:moveTo>
                  <a:lnTo>
                    <a:pt x="1080452" y="82550"/>
                  </a:lnTo>
                  <a:lnTo>
                    <a:pt x="1079893" y="82296"/>
                  </a:lnTo>
                  <a:lnTo>
                    <a:pt x="1080236" y="83820"/>
                  </a:lnTo>
                  <a:lnTo>
                    <a:pt x="1080719" y="82550"/>
                  </a:lnTo>
                  <a:close/>
                </a:path>
                <a:path w="1497964" h="545464">
                  <a:moveTo>
                    <a:pt x="1102436" y="104051"/>
                  </a:moveTo>
                  <a:lnTo>
                    <a:pt x="1100467" y="101752"/>
                  </a:lnTo>
                  <a:lnTo>
                    <a:pt x="1100404" y="101942"/>
                  </a:lnTo>
                  <a:lnTo>
                    <a:pt x="1100582" y="102870"/>
                  </a:lnTo>
                  <a:lnTo>
                    <a:pt x="1101178" y="106680"/>
                  </a:lnTo>
                  <a:lnTo>
                    <a:pt x="1102385" y="104140"/>
                  </a:lnTo>
                  <a:close/>
                </a:path>
                <a:path w="1497964" h="545464">
                  <a:moveTo>
                    <a:pt x="1103884" y="102870"/>
                  </a:moveTo>
                  <a:lnTo>
                    <a:pt x="1103464" y="101879"/>
                  </a:lnTo>
                  <a:lnTo>
                    <a:pt x="1102436" y="104051"/>
                  </a:lnTo>
                  <a:lnTo>
                    <a:pt x="1103884" y="102870"/>
                  </a:lnTo>
                  <a:close/>
                </a:path>
                <a:path w="1497964" h="545464">
                  <a:moveTo>
                    <a:pt x="1135087" y="100330"/>
                  </a:moveTo>
                  <a:lnTo>
                    <a:pt x="1134897" y="100215"/>
                  </a:lnTo>
                  <a:lnTo>
                    <a:pt x="1134770" y="100330"/>
                  </a:lnTo>
                  <a:lnTo>
                    <a:pt x="1135087" y="100330"/>
                  </a:lnTo>
                  <a:close/>
                </a:path>
                <a:path w="1497964" h="545464">
                  <a:moveTo>
                    <a:pt x="1137145" y="129540"/>
                  </a:moveTo>
                  <a:lnTo>
                    <a:pt x="1136611" y="124460"/>
                  </a:lnTo>
                  <a:lnTo>
                    <a:pt x="1136370" y="127000"/>
                  </a:lnTo>
                  <a:lnTo>
                    <a:pt x="1135583" y="127000"/>
                  </a:lnTo>
                  <a:lnTo>
                    <a:pt x="1137145" y="129540"/>
                  </a:lnTo>
                  <a:close/>
                </a:path>
                <a:path w="1497964" h="545464">
                  <a:moveTo>
                    <a:pt x="1196657" y="154000"/>
                  </a:moveTo>
                  <a:lnTo>
                    <a:pt x="1195920" y="154393"/>
                  </a:lnTo>
                  <a:lnTo>
                    <a:pt x="1196378" y="154686"/>
                  </a:lnTo>
                  <a:lnTo>
                    <a:pt x="1196657" y="154000"/>
                  </a:lnTo>
                  <a:close/>
                </a:path>
                <a:path w="1497964" h="545464">
                  <a:moveTo>
                    <a:pt x="1203109" y="155930"/>
                  </a:moveTo>
                  <a:lnTo>
                    <a:pt x="1202283" y="155981"/>
                  </a:lnTo>
                  <a:lnTo>
                    <a:pt x="1202512" y="156146"/>
                  </a:lnTo>
                  <a:lnTo>
                    <a:pt x="1202804" y="156171"/>
                  </a:lnTo>
                  <a:lnTo>
                    <a:pt x="1203109" y="155930"/>
                  </a:lnTo>
                  <a:close/>
                </a:path>
                <a:path w="1497964" h="545464">
                  <a:moveTo>
                    <a:pt x="1214005" y="160528"/>
                  </a:moveTo>
                  <a:lnTo>
                    <a:pt x="1211249" y="161290"/>
                  </a:lnTo>
                  <a:lnTo>
                    <a:pt x="1213624" y="161290"/>
                  </a:lnTo>
                  <a:lnTo>
                    <a:pt x="1214005" y="160528"/>
                  </a:lnTo>
                  <a:close/>
                </a:path>
                <a:path w="1497964" h="545464">
                  <a:moveTo>
                    <a:pt x="1239354" y="168186"/>
                  </a:moveTo>
                  <a:lnTo>
                    <a:pt x="1237665" y="168910"/>
                  </a:lnTo>
                  <a:lnTo>
                    <a:pt x="1239113" y="169545"/>
                  </a:lnTo>
                  <a:lnTo>
                    <a:pt x="1239354" y="168186"/>
                  </a:lnTo>
                  <a:close/>
                </a:path>
                <a:path w="1497964" h="545464">
                  <a:moveTo>
                    <a:pt x="1240548" y="170180"/>
                  </a:moveTo>
                  <a:lnTo>
                    <a:pt x="1239113" y="169545"/>
                  </a:lnTo>
                  <a:lnTo>
                    <a:pt x="1238783" y="171450"/>
                  </a:lnTo>
                  <a:lnTo>
                    <a:pt x="1240548" y="170180"/>
                  </a:lnTo>
                  <a:close/>
                </a:path>
                <a:path w="1497964" h="545464">
                  <a:moveTo>
                    <a:pt x="1334020" y="192925"/>
                  </a:moveTo>
                  <a:lnTo>
                    <a:pt x="1333957" y="192747"/>
                  </a:lnTo>
                  <a:lnTo>
                    <a:pt x="1333842" y="192493"/>
                  </a:lnTo>
                  <a:lnTo>
                    <a:pt x="1334020" y="192925"/>
                  </a:lnTo>
                  <a:close/>
                </a:path>
                <a:path w="1497964" h="545464">
                  <a:moveTo>
                    <a:pt x="1337411" y="190246"/>
                  </a:moveTo>
                  <a:lnTo>
                    <a:pt x="1332103" y="188341"/>
                  </a:lnTo>
                  <a:lnTo>
                    <a:pt x="1333842" y="192493"/>
                  </a:lnTo>
                  <a:lnTo>
                    <a:pt x="1334071" y="191312"/>
                  </a:lnTo>
                  <a:lnTo>
                    <a:pt x="1337411" y="190246"/>
                  </a:lnTo>
                  <a:close/>
                </a:path>
                <a:path w="1497964" h="545464">
                  <a:moveTo>
                    <a:pt x="1342555" y="219710"/>
                  </a:moveTo>
                  <a:lnTo>
                    <a:pt x="1342174" y="219710"/>
                  </a:lnTo>
                  <a:lnTo>
                    <a:pt x="1342415" y="220002"/>
                  </a:lnTo>
                  <a:lnTo>
                    <a:pt x="1342555" y="219710"/>
                  </a:lnTo>
                  <a:close/>
                </a:path>
                <a:path w="1497964" h="545464">
                  <a:moveTo>
                    <a:pt x="1343190" y="220980"/>
                  </a:moveTo>
                  <a:lnTo>
                    <a:pt x="1342415" y="220002"/>
                  </a:lnTo>
                  <a:lnTo>
                    <a:pt x="1341970" y="220980"/>
                  </a:lnTo>
                  <a:lnTo>
                    <a:pt x="1342605" y="222250"/>
                  </a:lnTo>
                  <a:lnTo>
                    <a:pt x="1343190" y="220980"/>
                  </a:lnTo>
                  <a:close/>
                </a:path>
                <a:path w="1497964" h="545464">
                  <a:moveTo>
                    <a:pt x="1371663" y="210883"/>
                  </a:moveTo>
                  <a:lnTo>
                    <a:pt x="1371473" y="210820"/>
                  </a:lnTo>
                  <a:lnTo>
                    <a:pt x="1369656" y="212090"/>
                  </a:lnTo>
                  <a:lnTo>
                    <a:pt x="1370444" y="212090"/>
                  </a:lnTo>
                  <a:lnTo>
                    <a:pt x="1371663" y="210883"/>
                  </a:lnTo>
                  <a:close/>
                </a:path>
                <a:path w="1497964" h="545464">
                  <a:moveTo>
                    <a:pt x="1393494" y="230428"/>
                  </a:moveTo>
                  <a:lnTo>
                    <a:pt x="1392148" y="231140"/>
                  </a:lnTo>
                  <a:lnTo>
                    <a:pt x="1393266" y="231559"/>
                  </a:lnTo>
                  <a:lnTo>
                    <a:pt x="1393494" y="230428"/>
                  </a:lnTo>
                  <a:close/>
                </a:path>
                <a:path w="1497964" h="545464">
                  <a:moveTo>
                    <a:pt x="1395323" y="228600"/>
                  </a:moveTo>
                  <a:lnTo>
                    <a:pt x="1393850" y="228600"/>
                  </a:lnTo>
                  <a:lnTo>
                    <a:pt x="1393494" y="230428"/>
                  </a:lnTo>
                  <a:lnTo>
                    <a:pt x="1394574" y="229870"/>
                  </a:lnTo>
                  <a:lnTo>
                    <a:pt x="1394244" y="231140"/>
                  </a:lnTo>
                  <a:lnTo>
                    <a:pt x="1394790" y="229870"/>
                  </a:lnTo>
                  <a:lnTo>
                    <a:pt x="1395323" y="228600"/>
                  </a:lnTo>
                  <a:close/>
                </a:path>
                <a:path w="1497964" h="545464">
                  <a:moveTo>
                    <a:pt x="1403908" y="233680"/>
                  </a:moveTo>
                  <a:lnTo>
                    <a:pt x="1403756" y="233680"/>
                  </a:lnTo>
                  <a:lnTo>
                    <a:pt x="1403908" y="233680"/>
                  </a:lnTo>
                  <a:close/>
                </a:path>
                <a:path w="1497964" h="545464">
                  <a:moveTo>
                    <a:pt x="1415542" y="272427"/>
                  </a:moveTo>
                  <a:lnTo>
                    <a:pt x="1415402" y="271729"/>
                  </a:lnTo>
                  <a:lnTo>
                    <a:pt x="1415161" y="271792"/>
                  </a:lnTo>
                  <a:lnTo>
                    <a:pt x="1414919" y="271843"/>
                  </a:lnTo>
                  <a:lnTo>
                    <a:pt x="1414614" y="272021"/>
                  </a:lnTo>
                  <a:lnTo>
                    <a:pt x="1415135" y="274383"/>
                  </a:lnTo>
                  <a:lnTo>
                    <a:pt x="1415503" y="273278"/>
                  </a:lnTo>
                  <a:lnTo>
                    <a:pt x="1415542" y="272427"/>
                  </a:lnTo>
                  <a:close/>
                </a:path>
                <a:path w="1497964" h="545464">
                  <a:moveTo>
                    <a:pt x="1423301" y="283019"/>
                  </a:moveTo>
                  <a:lnTo>
                    <a:pt x="1422755" y="282155"/>
                  </a:lnTo>
                  <a:lnTo>
                    <a:pt x="1422209" y="281305"/>
                  </a:lnTo>
                  <a:lnTo>
                    <a:pt x="1421599" y="280504"/>
                  </a:lnTo>
                  <a:lnTo>
                    <a:pt x="1421993" y="281279"/>
                  </a:lnTo>
                  <a:lnTo>
                    <a:pt x="1422603" y="282194"/>
                  </a:lnTo>
                  <a:lnTo>
                    <a:pt x="1423301" y="283019"/>
                  </a:lnTo>
                  <a:close/>
                </a:path>
                <a:path w="1497964" h="545464">
                  <a:moveTo>
                    <a:pt x="1423504" y="283260"/>
                  </a:moveTo>
                  <a:lnTo>
                    <a:pt x="1423301" y="283019"/>
                  </a:lnTo>
                  <a:lnTo>
                    <a:pt x="1423466" y="283298"/>
                  </a:lnTo>
                  <a:close/>
                </a:path>
                <a:path w="1497964" h="545464">
                  <a:moveTo>
                    <a:pt x="1427200" y="254342"/>
                  </a:moveTo>
                  <a:lnTo>
                    <a:pt x="1426756" y="253314"/>
                  </a:lnTo>
                  <a:lnTo>
                    <a:pt x="1426667" y="253542"/>
                  </a:lnTo>
                  <a:lnTo>
                    <a:pt x="1426667" y="253758"/>
                  </a:lnTo>
                  <a:lnTo>
                    <a:pt x="1426616" y="253987"/>
                  </a:lnTo>
                  <a:lnTo>
                    <a:pt x="1427200" y="254342"/>
                  </a:lnTo>
                  <a:close/>
                </a:path>
                <a:path w="1497964" h="545464">
                  <a:moveTo>
                    <a:pt x="1441119" y="268122"/>
                  </a:moveTo>
                  <a:lnTo>
                    <a:pt x="1441056" y="267360"/>
                  </a:lnTo>
                  <a:lnTo>
                    <a:pt x="1440942" y="267589"/>
                  </a:lnTo>
                  <a:lnTo>
                    <a:pt x="1441119" y="268122"/>
                  </a:lnTo>
                  <a:close/>
                </a:path>
                <a:path w="1497964" h="545464">
                  <a:moveTo>
                    <a:pt x="1441132" y="267182"/>
                  </a:moveTo>
                  <a:lnTo>
                    <a:pt x="1440383" y="266915"/>
                  </a:lnTo>
                  <a:lnTo>
                    <a:pt x="1440256" y="267322"/>
                  </a:lnTo>
                  <a:lnTo>
                    <a:pt x="1440713" y="267233"/>
                  </a:lnTo>
                  <a:lnTo>
                    <a:pt x="1441056" y="267360"/>
                  </a:lnTo>
                  <a:lnTo>
                    <a:pt x="1441107" y="267233"/>
                  </a:lnTo>
                  <a:close/>
                </a:path>
                <a:path w="1497964" h="545464">
                  <a:moveTo>
                    <a:pt x="1445971" y="307555"/>
                  </a:moveTo>
                  <a:lnTo>
                    <a:pt x="1445082" y="307340"/>
                  </a:lnTo>
                  <a:lnTo>
                    <a:pt x="1444269" y="306679"/>
                  </a:lnTo>
                  <a:lnTo>
                    <a:pt x="1444282" y="308610"/>
                  </a:lnTo>
                  <a:lnTo>
                    <a:pt x="1445971" y="307555"/>
                  </a:lnTo>
                  <a:close/>
                </a:path>
                <a:path w="1497964" h="545464">
                  <a:moveTo>
                    <a:pt x="1454302" y="544017"/>
                  </a:moveTo>
                  <a:lnTo>
                    <a:pt x="1451381" y="541972"/>
                  </a:lnTo>
                  <a:lnTo>
                    <a:pt x="1451610" y="543941"/>
                  </a:lnTo>
                  <a:lnTo>
                    <a:pt x="1452270" y="544664"/>
                  </a:lnTo>
                  <a:lnTo>
                    <a:pt x="1454277" y="545223"/>
                  </a:lnTo>
                  <a:lnTo>
                    <a:pt x="1454302" y="544017"/>
                  </a:lnTo>
                  <a:close/>
                </a:path>
                <a:path w="1497964" h="545464">
                  <a:moveTo>
                    <a:pt x="1454442" y="531583"/>
                  </a:moveTo>
                  <a:lnTo>
                    <a:pt x="1454315" y="530923"/>
                  </a:lnTo>
                  <a:lnTo>
                    <a:pt x="1454023" y="531368"/>
                  </a:lnTo>
                  <a:lnTo>
                    <a:pt x="1454200" y="531418"/>
                  </a:lnTo>
                  <a:lnTo>
                    <a:pt x="1454340" y="531507"/>
                  </a:lnTo>
                  <a:close/>
                </a:path>
                <a:path w="1497964" h="545464">
                  <a:moveTo>
                    <a:pt x="1454708" y="531774"/>
                  </a:moveTo>
                  <a:lnTo>
                    <a:pt x="1454442" y="531583"/>
                  </a:lnTo>
                  <a:lnTo>
                    <a:pt x="1454556" y="532244"/>
                  </a:lnTo>
                  <a:lnTo>
                    <a:pt x="1454658" y="532003"/>
                  </a:lnTo>
                  <a:lnTo>
                    <a:pt x="1454708" y="531774"/>
                  </a:lnTo>
                  <a:close/>
                </a:path>
                <a:path w="1497964" h="545464">
                  <a:moveTo>
                    <a:pt x="1454810" y="533628"/>
                  </a:moveTo>
                  <a:lnTo>
                    <a:pt x="1454556" y="532244"/>
                  </a:lnTo>
                  <a:lnTo>
                    <a:pt x="1454391" y="532625"/>
                  </a:lnTo>
                  <a:lnTo>
                    <a:pt x="1454124" y="533069"/>
                  </a:lnTo>
                  <a:lnTo>
                    <a:pt x="1454810" y="533628"/>
                  </a:lnTo>
                  <a:close/>
                </a:path>
                <a:path w="1497964" h="545464">
                  <a:moveTo>
                    <a:pt x="1456753" y="530860"/>
                  </a:moveTo>
                  <a:lnTo>
                    <a:pt x="1456182" y="530860"/>
                  </a:lnTo>
                  <a:lnTo>
                    <a:pt x="1456639" y="531685"/>
                  </a:lnTo>
                  <a:lnTo>
                    <a:pt x="1456753" y="530860"/>
                  </a:lnTo>
                  <a:close/>
                </a:path>
                <a:path w="1497964" h="545464">
                  <a:moveTo>
                    <a:pt x="1457071" y="280987"/>
                  </a:moveTo>
                  <a:lnTo>
                    <a:pt x="1456715" y="281393"/>
                  </a:lnTo>
                  <a:lnTo>
                    <a:pt x="1456524" y="281787"/>
                  </a:lnTo>
                  <a:lnTo>
                    <a:pt x="1456359" y="282181"/>
                  </a:lnTo>
                  <a:lnTo>
                    <a:pt x="1456588" y="281990"/>
                  </a:lnTo>
                  <a:lnTo>
                    <a:pt x="1456817" y="281673"/>
                  </a:lnTo>
                  <a:lnTo>
                    <a:pt x="1457071" y="280987"/>
                  </a:lnTo>
                  <a:close/>
                </a:path>
                <a:path w="1497964" h="545464">
                  <a:moveTo>
                    <a:pt x="1458023" y="530860"/>
                  </a:moveTo>
                  <a:lnTo>
                    <a:pt x="1457756" y="528320"/>
                  </a:lnTo>
                  <a:lnTo>
                    <a:pt x="1456893" y="527050"/>
                  </a:lnTo>
                  <a:lnTo>
                    <a:pt x="1456905" y="529590"/>
                  </a:lnTo>
                  <a:lnTo>
                    <a:pt x="1456753" y="530860"/>
                  </a:lnTo>
                  <a:lnTo>
                    <a:pt x="1458023" y="530860"/>
                  </a:lnTo>
                  <a:close/>
                </a:path>
                <a:path w="1497964" h="545464">
                  <a:moveTo>
                    <a:pt x="1458315" y="523303"/>
                  </a:moveTo>
                  <a:lnTo>
                    <a:pt x="1458277" y="522960"/>
                  </a:lnTo>
                  <a:lnTo>
                    <a:pt x="1458264" y="522643"/>
                  </a:lnTo>
                  <a:lnTo>
                    <a:pt x="1458277" y="522312"/>
                  </a:lnTo>
                  <a:lnTo>
                    <a:pt x="1457782" y="522071"/>
                  </a:lnTo>
                  <a:lnTo>
                    <a:pt x="1457820" y="522490"/>
                  </a:lnTo>
                  <a:lnTo>
                    <a:pt x="1458010" y="522897"/>
                  </a:lnTo>
                  <a:lnTo>
                    <a:pt x="1458315" y="523303"/>
                  </a:lnTo>
                  <a:close/>
                </a:path>
                <a:path w="1497964" h="545464">
                  <a:moveTo>
                    <a:pt x="1458455" y="326390"/>
                  </a:moveTo>
                  <a:lnTo>
                    <a:pt x="1458264" y="326275"/>
                  </a:lnTo>
                  <a:lnTo>
                    <a:pt x="1458455" y="326390"/>
                  </a:lnTo>
                  <a:close/>
                </a:path>
                <a:path w="1497964" h="545464">
                  <a:moveTo>
                    <a:pt x="1458633" y="520750"/>
                  </a:moveTo>
                  <a:lnTo>
                    <a:pt x="1458404" y="521119"/>
                  </a:lnTo>
                  <a:lnTo>
                    <a:pt x="1458315" y="521398"/>
                  </a:lnTo>
                  <a:lnTo>
                    <a:pt x="1458353" y="521639"/>
                  </a:lnTo>
                  <a:lnTo>
                    <a:pt x="1458429" y="521335"/>
                  </a:lnTo>
                  <a:lnTo>
                    <a:pt x="1458506" y="521042"/>
                  </a:lnTo>
                  <a:lnTo>
                    <a:pt x="1458633" y="520750"/>
                  </a:lnTo>
                  <a:close/>
                </a:path>
                <a:path w="1497964" h="545464">
                  <a:moveTo>
                    <a:pt x="1459128" y="327660"/>
                  </a:moveTo>
                  <a:lnTo>
                    <a:pt x="1458175" y="326390"/>
                  </a:lnTo>
                  <a:lnTo>
                    <a:pt x="1456829" y="326390"/>
                  </a:lnTo>
                  <a:lnTo>
                    <a:pt x="1457413" y="327660"/>
                  </a:lnTo>
                  <a:lnTo>
                    <a:pt x="1457248" y="328930"/>
                  </a:lnTo>
                  <a:lnTo>
                    <a:pt x="1459128" y="327660"/>
                  </a:lnTo>
                  <a:close/>
                </a:path>
                <a:path w="1497964" h="545464">
                  <a:moveTo>
                    <a:pt x="1459357" y="522617"/>
                  </a:moveTo>
                  <a:lnTo>
                    <a:pt x="1458696" y="522262"/>
                  </a:lnTo>
                  <a:lnTo>
                    <a:pt x="1458391" y="521982"/>
                  </a:lnTo>
                  <a:lnTo>
                    <a:pt x="1458353" y="521639"/>
                  </a:lnTo>
                  <a:lnTo>
                    <a:pt x="1458277" y="522312"/>
                  </a:lnTo>
                  <a:lnTo>
                    <a:pt x="1458683" y="522516"/>
                  </a:lnTo>
                  <a:lnTo>
                    <a:pt x="1459064" y="522655"/>
                  </a:lnTo>
                  <a:lnTo>
                    <a:pt x="1459357" y="522617"/>
                  </a:lnTo>
                  <a:close/>
                </a:path>
                <a:path w="1497964" h="545464">
                  <a:moveTo>
                    <a:pt x="1460068" y="534670"/>
                  </a:moveTo>
                  <a:lnTo>
                    <a:pt x="1457833" y="533400"/>
                  </a:lnTo>
                  <a:lnTo>
                    <a:pt x="1457579" y="533400"/>
                  </a:lnTo>
                  <a:lnTo>
                    <a:pt x="1456639" y="531685"/>
                  </a:lnTo>
                  <a:lnTo>
                    <a:pt x="1456423" y="533400"/>
                  </a:lnTo>
                  <a:lnTo>
                    <a:pt x="1458785" y="534670"/>
                  </a:lnTo>
                  <a:lnTo>
                    <a:pt x="1460068" y="534670"/>
                  </a:lnTo>
                  <a:close/>
                </a:path>
                <a:path w="1497964" h="545464">
                  <a:moveTo>
                    <a:pt x="1460334" y="539229"/>
                  </a:moveTo>
                  <a:lnTo>
                    <a:pt x="1459255" y="537375"/>
                  </a:lnTo>
                  <a:lnTo>
                    <a:pt x="1457071" y="534898"/>
                  </a:lnTo>
                  <a:lnTo>
                    <a:pt x="1453769" y="534555"/>
                  </a:lnTo>
                  <a:lnTo>
                    <a:pt x="1456410" y="536968"/>
                  </a:lnTo>
                  <a:lnTo>
                    <a:pt x="1455000" y="536765"/>
                  </a:lnTo>
                  <a:lnTo>
                    <a:pt x="1458175" y="539521"/>
                  </a:lnTo>
                  <a:lnTo>
                    <a:pt x="1458137" y="540727"/>
                  </a:lnTo>
                  <a:lnTo>
                    <a:pt x="1456423" y="540956"/>
                  </a:lnTo>
                  <a:lnTo>
                    <a:pt x="1455305" y="540308"/>
                  </a:lnTo>
                  <a:lnTo>
                    <a:pt x="1455978" y="541007"/>
                  </a:lnTo>
                  <a:lnTo>
                    <a:pt x="1453959" y="541655"/>
                  </a:lnTo>
                  <a:lnTo>
                    <a:pt x="1455762" y="543039"/>
                  </a:lnTo>
                  <a:lnTo>
                    <a:pt x="1458785" y="542658"/>
                  </a:lnTo>
                  <a:lnTo>
                    <a:pt x="1459585" y="540943"/>
                  </a:lnTo>
                  <a:lnTo>
                    <a:pt x="1458226" y="538327"/>
                  </a:lnTo>
                  <a:lnTo>
                    <a:pt x="1459077" y="538200"/>
                  </a:lnTo>
                  <a:lnTo>
                    <a:pt x="1459776" y="538911"/>
                  </a:lnTo>
                  <a:lnTo>
                    <a:pt x="1460334" y="539229"/>
                  </a:lnTo>
                  <a:close/>
                </a:path>
                <a:path w="1497964" h="545464">
                  <a:moveTo>
                    <a:pt x="1460360" y="518083"/>
                  </a:moveTo>
                  <a:lnTo>
                    <a:pt x="1459395" y="517588"/>
                  </a:lnTo>
                  <a:lnTo>
                    <a:pt x="1459585" y="517740"/>
                  </a:lnTo>
                  <a:lnTo>
                    <a:pt x="1459890" y="517906"/>
                  </a:lnTo>
                  <a:lnTo>
                    <a:pt x="1460360" y="518083"/>
                  </a:lnTo>
                  <a:close/>
                </a:path>
                <a:path w="1497964" h="545464">
                  <a:moveTo>
                    <a:pt x="1462874" y="332740"/>
                  </a:moveTo>
                  <a:lnTo>
                    <a:pt x="1459750" y="332740"/>
                  </a:lnTo>
                  <a:lnTo>
                    <a:pt x="1460347" y="334010"/>
                  </a:lnTo>
                  <a:lnTo>
                    <a:pt x="1461630" y="334010"/>
                  </a:lnTo>
                  <a:lnTo>
                    <a:pt x="1462874" y="332740"/>
                  </a:lnTo>
                  <a:close/>
                </a:path>
                <a:path w="1497964" h="545464">
                  <a:moveTo>
                    <a:pt x="1463776" y="525780"/>
                  </a:moveTo>
                  <a:lnTo>
                    <a:pt x="1462519" y="525310"/>
                  </a:lnTo>
                  <a:lnTo>
                    <a:pt x="1461630" y="527050"/>
                  </a:lnTo>
                  <a:lnTo>
                    <a:pt x="1463776" y="525780"/>
                  </a:lnTo>
                  <a:close/>
                </a:path>
                <a:path w="1497964" h="545464">
                  <a:moveTo>
                    <a:pt x="1464894" y="338848"/>
                  </a:moveTo>
                  <a:lnTo>
                    <a:pt x="1464500" y="338658"/>
                  </a:lnTo>
                  <a:lnTo>
                    <a:pt x="1464716" y="339090"/>
                  </a:lnTo>
                  <a:lnTo>
                    <a:pt x="1464894" y="338848"/>
                  </a:lnTo>
                  <a:close/>
                </a:path>
                <a:path w="1497964" h="545464">
                  <a:moveTo>
                    <a:pt x="1466227" y="496036"/>
                  </a:moveTo>
                  <a:lnTo>
                    <a:pt x="1464856" y="495300"/>
                  </a:lnTo>
                  <a:lnTo>
                    <a:pt x="1465008" y="497840"/>
                  </a:lnTo>
                  <a:lnTo>
                    <a:pt x="1466227" y="496036"/>
                  </a:lnTo>
                  <a:close/>
                </a:path>
                <a:path w="1497964" h="545464">
                  <a:moveTo>
                    <a:pt x="1466697" y="533400"/>
                  </a:moveTo>
                  <a:lnTo>
                    <a:pt x="1461630" y="527050"/>
                  </a:lnTo>
                  <a:lnTo>
                    <a:pt x="1460690" y="525780"/>
                  </a:lnTo>
                  <a:lnTo>
                    <a:pt x="1459128" y="524510"/>
                  </a:lnTo>
                  <a:lnTo>
                    <a:pt x="1458315" y="524510"/>
                  </a:lnTo>
                  <a:lnTo>
                    <a:pt x="1458556" y="525780"/>
                  </a:lnTo>
                  <a:lnTo>
                    <a:pt x="1459687" y="528320"/>
                  </a:lnTo>
                  <a:lnTo>
                    <a:pt x="1459877" y="530860"/>
                  </a:lnTo>
                  <a:lnTo>
                    <a:pt x="1460449" y="530860"/>
                  </a:lnTo>
                  <a:lnTo>
                    <a:pt x="1460588" y="532130"/>
                  </a:lnTo>
                  <a:lnTo>
                    <a:pt x="1466697" y="533400"/>
                  </a:lnTo>
                  <a:close/>
                </a:path>
                <a:path w="1497964" h="545464">
                  <a:moveTo>
                    <a:pt x="1467218" y="496570"/>
                  </a:moveTo>
                  <a:lnTo>
                    <a:pt x="1466875" y="495465"/>
                  </a:lnTo>
                  <a:lnTo>
                    <a:pt x="1466723" y="495300"/>
                  </a:lnTo>
                  <a:lnTo>
                    <a:pt x="1466227" y="496036"/>
                  </a:lnTo>
                  <a:lnTo>
                    <a:pt x="1467218" y="496570"/>
                  </a:lnTo>
                  <a:close/>
                </a:path>
                <a:path w="1497964" h="545464">
                  <a:moveTo>
                    <a:pt x="1470698" y="487819"/>
                  </a:moveTo>
                  <a:lnTo>
                    <a:pt x="1469504" y="487324"/>
                  </a:lnTo>
                  <a:lnTo>
                    <a:pt x="1469974" y="487591"/>
                  </a:lnTo>
                  <a:lnTo>
                    <a:pt x="1470342" y="487718"/>
                  </a:lnTo>
                  <a:lnTo>
                    <a:pt x="1470672" y="487832"/>
                  </a:lnTo>
                  <a:close/>
                </a:path>
                <a:path w="1497964" h="545464">
                  <a:moveTo>
                    <a:pt x="1471955" y="316230"/>
                  </a:moveTo>
                  <a:lnTo>
                    <a:pt x="1471701" y="314960"/>
                  </a:lnTo>
                  <a:lnTo>
                    <a:pt x="1470494" y="316230"/>
                  </a:lnTo>
                  <a:lnTo>
                    <a:pt x="1471955" y="316230"/>
                  </a:lnTo>
                  <a:close/>
                </a:path>
                <a:path w="1497964" h="545464">
                  <a:moveTo>
                    <a:pt x="1472450" y="316230"/>
                  </a:moveTo>
                  <a:lnTo>
                    <a:pt x="1471955" y="316230"/>
                  </a:lnTo>
                  <a:lnTo>
                    <a:pt x="1472196" y="317500"/>
                  </a:lnTo>
                  <a:lnTo>
                    <a:pt x="1472450" y="316230"/>
                  </a:lnTo>
                  <a:close/>
                </a:path>
                <a:path w="1497964" h="545464">
                  <a:moveTo>
                    <a:pt x="1473441" y="477304"/>
                  </a:moveTo>
                  <a:lnTo>
                    <a:pt x="1472006" y="478993"/>
                  </a:lnTo>
                  <a:lnTo>
                    <a:pt x="1472780" y="478294"/>
                  </a:lnTo>
                  <a:lnTo>
                    <a:pt x="1473187" y="477748"/>
                  </a:lnTo>
                  <a:lnTo>
                    <a:pt x="1473441" y="477304"/>
                  </a:lnTo>
                  <a:close/>
                </a:path>
                <a:path w="1497964" h="545464">
                  <a:moveTo>
                    <a:pt x="1474089" y="316115"/>
                  </a:moveTo>
                  <a:lnTo>
                    <a:pt x="1474000" y="315087"/>
                  </a:lnTo>
                  <a:lnTo>
                    <a:pt x="1473936" y="315556"/>
                  </a:lnTo>
                  <a:lnTo>
                    <a:pt x="1474000" y="315861"/>
                  </a:lnTo>
                  <a:lnTo>
                    <a:pt x="1474089" y="316115"/>
                  </a:lnTo>
                  <a:close/>
                </a:path>
                <a:path w="1497964" h="545464">
                  <a:moveTo>
                    <a:pt x="1476883" y="463829"/>
                  </a:moveTo>
                  <a:lnTo>
                    <a:pt x="1476616" y="463842"/>
                  </a:lnTo>
                  <a:lnTo>
                    <a:pt x="1476324" y="463918"/>
                  </a:lnTo>
                  <a:lnTo>
                    <a:pt x="1476070" y="464108"/>
                  </a:lnTo>
                  <a:lnTo>
                    <a:pt x="1476248" y="464134"/>
                  </a:lnTo>
                  <a:lnTo>
                    <a:pt x="1476552" y="464007"/>
                  </a:lnTo>
                  <a:lnTo>
                    <a:pt x="1476883" y="463829"/>
                  </a:lnTo>
                  <a:close/>
                </a:path>
                <a:path w="1497964" h="545464">
                  <a:moveTo>
                    <a:pt x="1477124" y="497281"/>
                  </a:moveTo>
                  <a:lnTo>
                    <a:pt x="1476121" y="497039"/>
                  </a:lnTo>
                  <a:lnTo>
                    <a:pt x="1476832" y="499110"/>
                  </a:lnTo>
                  <a:lnTo>
                    <a:pt x="1477124" y="497281"/>
                  </a:lnTo>
                  <a:close/>
                </a:path>
                <a:path w="1497964" h="545464">
                  <a:moveTo>
                    <a:pt x="1477518" y="366991"/>
                  </a:moveTo>
                  <a:lnTo>
                    <a:pt x="1476921" y="366369"/>
                  </a:lnTo>
                  <a:lnTo>
                    <a:pt x="1476540" y="367360"/>
                  </a:lnTo>
                  <a:lnTo>
                    <a:pt x="1476794" y="368058"/>
                  </a:lnTo>
                  <a:lnTo>
                    <a:pt x="1477352" y="368642"/>
                  </a:lnTo>
                  <a:lnTo>
                    <a:pt x="1477391" y="367893"/>
                  </a:lnTo>
                  <a:lnTo>
                    <a:pt x="1477518" y="366991"/>
                  </a:lnTo>
                  <a:close/>
                </a:path>
                <a:path w="1497964" h="545464">
                  <a:moveTo>
                    <a:pt x="1479042" y="369951"/>
                  </a:moveTo>
                  <a:lnTo>
                    <a:pt x="1477784" y="369125"/>
                  </a:lnTo>
                  <a:lnTo>
                    <a:pt x="1477352" y="368642"/>
                  </a:lnTo>
                  <a:lnTo>
                    <a:pt x="1477314" y="369570"/>
                  </a:lnTo>
                  <a:lnTo>
                    <a:pt x="1477391" y="370243"/>
                  </a:lnTo>
                  <a:lnTo>
                    <a:pt x="1479042" y="369951"/>
                  </a:lnTo>
                  <a:close/>
                </a:path>
                <a:path w="1497964" h="545464">
                  <a:moveTo>
                    <a:pt x="1480807" y="394970"/>
                  </a:moveTo>
                  <a:lnTo>
                    <a:pt x="1477594" y="396240"/>
                  </a:lnTo>
                  <a:lnTo>
                    <a:pt x="1478229" y="398729"/>
                  </a:lnTo>
                  <a:lnTo>
                    <a:pt x="1480807" y="394970"/>
                  </a:lnTo>
                  <a:close/>
                </a:path>
                <a:path w="1497964" h="545464">
                  <a:moveTo>
                    <a:pt x="1482001" y="320040"/>
                  </a:moveTo>
                  <a:lnTo>
                    <a:pt x="1481340" y="318770"/>
                  </a:lnTo>
                  <a:lnTo>
                    <a:pt x="1481772" y="320357"/>
                  </a:lnTo>
                  <a:lnTo>
                    <a:pt x="1482001" y="320040"/>
                  </a:lnTo>
                  <a:close/>
                </a:path>
                <a:path w="1497964" h="545464">
                  <a:moveTo>
                    <a:pt x="1482039" y="321310"/>
                  </a:moveTo>
                  <a:lnTo>
                    <a:pt x="1481772" y="320357"/>
                  </a:lnTo>
                  <a:lnTo>
                    <a:pt x="1481124" y="321310"/>
                  </a:lnTo>
                  <a:lnTo>
                    <a:pt x="1482039" y="321310"/>
                  </a:lnTo>
                  <a:close/>
                </a:path>
                <a:path w="1497964" h="545464">
                  <a:moveTo>
                    <a:pt x="1485176" y="328930"/>
                  </a:moveTo>
                  <a:lnTo>
                    <a:pt x="1484160" y="326999"/>
                  </a:lnTo>
                  <a:lnTo>
                    <a:pt x="1484172" y="327660"/>
                  </a:lnTo>
                  <a:lnTo>
                    <a:pt x="1484503" y="328930"/>
                  </a:lnTo>
                  <a:lnTo>
                    <a:pt x="1485176" y="328930"/>
                  </a:lnTo>
                  <a:close/>
                </a:path>
                <a:path w="1497964" h="545464">
                  <a:moveTo>
                    <a:pt x="1486496" y="486041"/>
                  </a:moveTo>
                  <a:lnTo>
                    <a:pt x="1483690" y="485165"/>
                  </a:lnTo>
                  <a:lnTo>
                    <a:pt x="1482483" y="484670"/>
                  </a:lnTo>
                  <a:lnTo>
                    <a:pt x="1483588" y="485241"/>
                  </a:lnTo>
                  <a:lnTo>
                    <a:pt x="1484058" y="485762"/>
                  </a:lnTo>
                  <a:lnTo>
                    <a:pt x="1484160" y="486283"/>
                  </a:lnTo>
                  <a:lnTo>
                    <a:pt x="1484718" y="486410"/>
                  </a:lnTo>
                  <a:lnTo>
                    <a:pt x="1485366" y="486511"/>
                  </a:lnTo>
                  <a:lnTo>
                    <a:pt x="1486242" y="486537"/>
                  </a:lnTo>
                  <a:lnTo>
                    <a:pt x="1486496" y="486041"/>
                  </a:lnTo>
                  <a:close/>
                </a:path>
                <a:path w="1497964" h="545464">
                  <a:moveTo>
                    <a:pt x="1486776" y="452120"/>
                  </a:moveTo>
                  <a:lnTo>
                    <a:pt x="1486636" y="450850"/>
                  </a:lnTo>
                  <a:lnTo>
                    <a:pt x="1486331" y="450850"/>
                  </a:lnTo>
                  <a:lnTo>
                    <a:pt x="1486776" y="452120"/>
                  </a:lnTo>
                  <a:close/>
                </a:path>
                <a:path w="1497964" h="545464">
                  <a:moveTo>
                    <a:pt x="1487347" y="450608"/>
                  </a:moveTo>
                  <a:lnTo>
                    <a:pt x="1486966" y="450176"/>
                  </a:lnTo>
                  <a:lnTo>
                    <a:pt x="1486750" y="450850"/>
                  </a:lnTo>
                  <a:lnTo>
                    <a:pt x="1487347" y="450608"/>
                  </a:lnTo>
                  <a:close/>
                </a:path>
                <a:path w="1497964" h="545464">
                  <a:moveTo>
                    <a:pt x="1487970" y="470789"/>
                  </a:moveTo>
                  <a:lnTo>
                    <a:pt x="1485455" y="469900"/>
                  </a:lnTo>
                  <a:lnTo>
                    <a:pt x="1480273" y="469900"/>
                  </a:lnTo>
                  <a:lnTo>
                    <a:pt x="1479245" y="469900"/>
                  </a:lnTo>
                  <a:lnTo>
                    <a:pt x="1479410" y="471170"/>
                  </a:lnTo>
                  <a:lnTo>
                    <a:pt x="1480769" y="472440"/>
                  </a:lnTo>
                  <a:lnTo>
                    <a:pt x="1480096" y="473710"/>
                  </a:lnTo>
                  <a:lnTo>
                    <a:pt x="1477225" y="473710"/>
                  </a:lnTo>
                  <a:lnTo>
                    <a:pt x="1479130" y="472440"/>
                  </a:lnTo>
                  <a:lnTo>
                    <a:pt x="1476908" y="471170"/>
                  </a:lnTo>
                  <a:lnTo>
                    <a:pt x="1476603" y="473710"/>
                  </a:lnTo>
                  <a:lnTo>
                    <a:pt x="1481175" y="476250"/>
                  </a:lnTo>
                  <a:lnTo>
                    <a:pt x="1478051" y="477520"/>
                  </a:lnTo>
                  <a:lnTo>
                    <a:pt x="1477467" y="477520"/>
                  </a:lnTo>
                  <a:lnTo>
                    <a:pt x="1477746" y="476250"/>
                  </a:lnTo>
                  <a:lnTo>
                    <a:pt x="1477175" y="474980"/>
                  </a:lnTo>
                  <a:lnTo>
                    <a:pt x="1473530" y="476250"/>
                  </a:lnTo>
                  <a:lnTo>
                    <a:pt x="1474292" y="476250"/>
                  </a:lnTo>
                  <a:lnTo>
                    <a:pt x="1473441" y="477520"/>
                  </a:lnTo>
                  <a:lnTo>
                    <a:pt x="1471295" y="481330"/>
                  </a:lnTo>
                  <a:lnTo>
                    <a:pt x="1472399" y="480060"/>
                  </a:lnTo>
                  <a:lnTo>
                    <a:pt x="1478826" y="485140"/>
                  </a:lnTo>
                  <a:lnTo>
                    <a:pt x="1472336" y="486410"/>
                  </a:lnTo>
                  <a:lnTo>
                    <a:pt x="1472755" y="486829"/>
                  </a:lnTo>
                  <a:lnTo>
                    <a:pt x="1473669" y="488950"/>
                  </a:lnTo>
                  <a:lnTo>
                    <a:pt x="1469593" y="488950"/>
                  </a:lnTo>
                  <a:lnTo>
                    <a:pt x="1468285" y="490220"/>
                  </a:lnTo>
                  <a:lnTo>
                    <a:pt x="1467535" y="490220"/>
                  </a:lnTo>
                  <a:lnTo>
                    <a:pt x="1469567" y="491490"/>
                  </a:lnTo>
                  <a:lnTo>
                    <a:pt x="1464919" y="491490"/>
                  </a:lnTo>
                  <a:lnTo>
                    <a:pt x="1467815" y="495300"/>
                  </a:lnTo>
                  <a:lnTo>
                    <a:pt x="1466824" y="495300"/>
                  </a:lnTo>
                  <a:lnTo>
                    <a:pt x="1466875" y="495465"/>
                  </a:lnTo>
                  <a:lnTo>
                    <a:pt x="1467904" y="496570"/>
                  </a:lnTo>
                  <a:lnTo>
                    <a:pt x="1470240" y="500380"/>
                  </a:lnTo>
                  <a:lnTo>
                    <a:pt x="1461655" y="502920"/>
                  </a:lnTo>
                  <a:lnTo>
                    <a:pt x="1464703" y="509270"/>
                  </a:lnTo>
                  <a:lnTo>
                    <a:pt x="1465237" y="514350"/>
                  </a:lnTo>
                  <a:lnTo>
                    <a:pt x="1468272" y="515620"/>
                  </a:lnTo>
                  <a:lnTo>
                    <a:pt x="1468640" y="519430"/>
                  </a:lnTo>
                  <a:lnTo>
                    <a:pt x="1466672" y="520700"/>
                  </a:lnTo>
                  <a:lnTo>
                    <a:pt x="1465465" y="518160"/>
                  </a:lnTo>
                  <a:lnTo>
                    <a:pt x="1463395" y="519430"/>
                  </a:lnTo>
                  <a:lnTo>
                    <a:pt x="1463090" y="520700"/>
                  </a:lnTo>
                  <a:lnTo>
                    <a:pt x="1463497" y="523240"/>
                  </a:lnTo>
                  <a:lnTo>
                    <a:pt x="1460639" y="523240"/>
                  </a:lnTo>
                  <a:lnTo>
                    <a:pt x="1460347" y="524510"/>
                  </a:lnTo>
                  <a:lnTo>
                    <a:pt x="1462519" y="525310"/>
                  </a:lnTo>
                  <a:lnTo>
                    <a:pt x="1462938" y="524510"/>
                  </a:lnTo>
                  <a:lnTo>
                    <a:pt x="1466621" y="527050"/>
                  </a:lnTo>
                  <a:lnTo>
                    <a:pt x="1465021" y="524510"/>
                  </a:lnTo>
                  <a:lnTo>
                    <a:pt x="1464221" y="523240"/>
                  </a:lnTo>
                  <a:lnTo>
                    <a:pt x="1467954" y="523240"/>
                  </a:lnTo>
                  <a:lnTo>
                    <a:pt x="1468094" y="524510"/>
                  </a:lnTo>
                  <a:lnTo>
                    <a:pt x="1470812" y="523240"/>
                  </a:lnTo>
                  <a:lnTo>
                    <a:pt x="1467269" y="521970"/>
                  </a:lnTo>
                  <a:lnTo>
                    <a:pt x="1470787" y="521970"/>
                  </a:lnTo>
                  <a:lnTo>
                    <a:pt x="1470494" y="520700"/>
                  </a:lnTo>
                  <a:lnTo>
                    <a:pt x="1470190" y="519430"/>
                  </a:lnTo>
                  <a:lnTo>
                    <a:pt x="1473225" y="519430"/>
                  </a:lnTo>
                  <a:lnTo>
                    <a:pt x="1472222" y="520700"/>
                  </a:lnTo>
                  <a:lnTo>
                    <a:pt x="1473987" y="519430"/>
                  </a:lnTo>
                  <a:lnTo>
                    <a:pt x="1475752" y="518160"/>
                  </a:lnTo>
                  <a:lnTo>
                    <a:pt x="1470964" y="514350"/>
                  </a:lnTo>
                  <a:lnTo>
                    <a:pt x="1474698" y="514350"/>
                  </a:lnTo>
                  <a:lnTo>
                    <a:pt x="1474736" y="513080"/>
                  </a:lnTo>
                  <a:lnTo>
                    <a:pt x="1474876" y="509270"/>
                  </a:lnTo>
                  <a:lnTo>
                    <a:pt x="1471803" y="513080"/>
                  </a:lnTo>
                  <a:lnTo>
                    <a:pt x="1469402" y="508000"/>
                  </a:lnTo>
                  <a:lnTo>
                    <a:pt x="1477683" y="508000"/>
                  </a:lnTo>
                  <a:lnTo>
                    <a:pt x="1474749" y="506730"/>
                  </a:lnTo>
                  <a:lnTo>
                    <a:pt x="1475536" y="505460"/>
                  </a:lnTo>
                  <a:lnTo>
                    <a:pt x="1476705" y="505460"/>
                  </a:lnTo>
                  <a:lnTo>
                    <a:pt x="1475511" y="503491"/>
                  </a:lnTo>
                  <a:lnTo>
                    <a:pt x="1477111" y="502920"/>
                  </a:lnTo>
                  <a:lnTo>
                    <a:pt x="1475282" y="498881"/>
                  </a:lnTo>
                  <a:lnTo>
                    <a:pt x="1475282" y="505460"/>
                  </a:lnTo>
                  <a:lnTo>
                    <a:pt x="1473606" y="504190"/>
                  </a:lnTo>
                  <a:lnTo>
                    <a:pt x="1475193" y="503618"/>
                  </a:lnTo>
                  <a:lnTo>
                    <a:pt x="1475282" y="505460"/>
                  </a:lnTo>
                  <a:lnTo>
                    <a:pt x="1475282" y="498881"/>
                  </a:lnTo>
                  <a:lnTo>
                    <a:pt x="1474241" y="496570"/>
                  </a:lnTo>
                  <a:lnTo>
                    <a:pt x="1476121" y="497039"/>
                  </a:lnTo>
                  <a:lnTo>
                    <a:pt x="1475968" y="496570"/>
                  </a:lnTo>
                  <a:lnTo>
                    <a:pt x="1477187" y="496849"/>
                  </a:lnTo>
                  <a:lnTo>
                    <a:pt x="1477124" y="497281"/>
                  </a:lnTo>
                  <a:lnTo>
                    <a:pt x="1479321" y="497840"/>
                  </a:lnTo>
                  <a:lnTo>
                    <a:pt x="1478000" y="497039"/>
                  </a:lnTo>
                  <a:lnTo>
                    <a:pt x="1481480" y="497840"/>
                  </a:lnTo>
                  <a:lnTo>
                    <a:pt x="1480083" y="496570"/>
                  </a:lnTo>
                  <a:lnTo>
                    <a:pt x="1475854" y="492760"/>
                  </a:lnTo>
                  <a:lnTo>
                    <a:pt x="1478838" y="491490"/>
                  </a:lnTo>
                  <a:lnTo>
                    <a:pt x="1481404" y="492760"/>
                  </a:lnTo>
                  <a:lnTo>
                    <a:pt x="1479423" y="495300"/>
                  </a:lnTo>
                  <a:lnTo>
                    <a:pt x="1482445" y="492760"/>
                  </a:lnTo>
                  <a:lnTo>
                    <a:pt x="1478153" y="490220"/>
                  </a:lnTo>
                  <a:lnTo>
                    <a:pt x="1484566" y="488950"/>
                  </a:lnTo>
                  <a:lnTo>
                    <a:pt x="1484160" y="486410"/>
                  </a:lnTo>
                  <a:lnTo>
                    <a:pt x="1480489" y="486410"/>
                  </a:lnTo>
                  <a:lnTo>
                    <a:pt x="1483715" y="482600"/>
                  </a:lnTo>
                  <a:lnTo>
                    <a:pt x="1483309" y="480060"/>
                  </a:lnTo>
                  <a:lnTo>
                    <a:pt x="1483106" y="478790"/>
                  </a:lnTo>
                  <a:lnTo>
                    <a:pt x="1484312" y="478790"/>
                  </a:lnTo>
                  <a:lnTo>
                    <a:pt x="1486458" y="473710"/>
                  </a:lnTo>
                  <a:lnTo>
                    <a:pt x="1487970" y="470789"/>
                  </a:lnTo>
                  <a:close/>
                </a:path>
                <a:path w="1497964" h="545464">
                  <a:moveTo>
                    <a:pt x="1489049" y="471170"/>
                  </a:moveTo>
                  <a:lnTo>
                    <a:pt x="1488440" y="469900"/>
                  </a:lnTo>
                  <a:lnTo>
                    <a:pt x="1487970" y="470789"/>
                  </a:lnTo>
                  <a:lnTo>
                    <a:pt x="1489049" y="471170"/>
                  </a:lnTo>
                  <a:close/>
                </a:path>
                <a:path w="1497964" h="545464">
                  <a:moveTo>
                    <a:pt x="1489557" y="348780"/>
                  </a:moveTo>
                  <a:lnTo>
                    <a:pt x="1489278" y="348691"/>
                  </a:lnTo>
                  <a:lnTo>
                    <a:pt x="1489252" y="348970"/>
                  </a:lnTo>
                  <a:lnTo>
                    <a:pt x="1489252" y="349199"/>
                  </a:lnTo>
                  <a:lnTo>
                    <a:pt x="1489227" y="349453"/>
                  </a:lnTo>
                  <a:lnTo>
                    <a:pt x="1489481" y="349097"/>
                  </a:lnTo>
                  <a:lnTo>
                    <a:pt x="1489557" y="348780"/>
                  </a:lnTo>
                  <a:close/>
                </a:path>
                <a:path w="1497964" h="545464">
                  <a:moveTo>
                    <a:pt x="1489570" y="334010"/>
                  </a:moveTo>
                  <a:lnTo>
                    <a:pt x="1488401" y="333070"/>
                  </a:lnTo>
                  <a:lnTo>
                    <a:pt x="1488630" y="334010"/>
                  </a:lnTo>
                  <a:lnTo>
                    <a:pt x="1489570" y="334010"/>
                  </a:lnTo>
                  <a:close/>
                </a:path>
                <a:path w="1497964" h="545464">
                  <a:moveTo>
                    <a:pt x="1489595" y="362153"/>
                  </a:moveTo>
                  <a:lnTo>
                    <a:pt x="1489278" y="361721"/>
                  </a:lnTo>
                  <a:lnTo>
                    <a:pt x="1488973" y="361353"/>
                  </a:lnTo>
                  <a:lnTo>
                    <a:pt x="1488706" y="361543"/>
                  </a:lnTo>
                  <a:lnTo>
                    <a:pt x="1488909" y="362051"/>
                  </a:lnTo>
                  <a:lnTo>
                    <a:pt x="1489278" y="362204"/>
                  </a:lnTo>
                  <a:lnTo>
                    <a:pt x="1489595" y="362153"/>
                  </a:lnTo>
                  <a:close/>
                </a:path>
                <a:path w="1497964" h="545464">
                  <a:moveTo>
                    <a:pt x="1490941" y="432816"/>
                  </a:moveTo>
                  <a:lnTo>
                    <a:pt x="1490726" y="432879"/>
                  </a:lnTo>
                  <a:lnTo>
                    <a:pt x="1490941" y="432816"/>
                  </a:lnTo>
                  <a:close/>
                </a:path>
                <a:path w="1497964" h="545464">
                  <a:moveTo>
                    <a:pt x="1491183" y="432638"/>
                  </a:moveTo>
                  <a:lnTo>
                    <a:pt x="1490941" y="432816"/>
                  </a:lnTo>
                  <a:lnTo>
                    <a:pt x="1491094" y="432765"/>
                  </a:lnTo>
                  <a:lnTo>
                    <a:pt x="1491183" y="432638"/>
                  </a:lnTo>
                  <a:close/>
                </a:path>
                <a:path w="1497964" h="545464">
                  <a:moveTo>
                    <a:pt x="1491653" y="431952"/>
                  </a:moveTo>
                  <a:lnTo>
                    <a:pt x="1491170" y="432638"/>
                  </a:lnTo>
                  <a:lnTo>
                    <a:pt x="1491411" y="432460"/>
                  </a:lnTo>
                  <a:lnTo>
                    <a:pt x="1491564" y="432219"/>
                  </a:lnTo>
                  <a:lnTo>
                    <a:pt x="1491653" y="431952"/>
                  </a:lnTo>
                  <a:close/>
                </a:path>
                <a:path w="1497964" h="545464">
                  <a:moveTo>
                    <a:pt x="1491805" y="464350"/>
                  </a:moveTo>
                  <a:lnTo>
                    <a:pt x="1490599" y="463080"/>
                  </a:lnTo>
                  <a:lnTo>
                    <a:pt x="1490497" y="463638"/>
                  </a:lnTo>
                  <a:lnTo>
                    <a:pt x="1490853" y="463867"/>
                  </a:lnTo>
                  <a:lnTo>
                    <a:pt x="1491297" y="464108"/>
                  </a:lnTo>
                  <a:lnTo>
                    <a:pt x="1491805" y="464350"/>
                  </a:lnTo>
                  <a:close/>
                </a:path>
                <a:path w="1497964" h="545464">
                  <a:moveTo>
                    <a:pt x="1492872" y="430149"/>
                  </a:moveTo>
                  <a:lnTo>
                    <a:pt x="1491767" y="429958"/>
                  </a:lnTo>
                  <a:lnTo>
                    <a:pt x="1491957" y="431063"/>
                  </a:lnTo>
                  <a:lnTo>
                    <a:pt x="1491653" y="431952"/>
                  </a:lnTo>
                  <a:lnTo>
                    <a:pt x="1492872" y="430149"/>
                  </a:lnTo>
                  <a:close/>
                </a:path>
                <a:path w="1497964" h="545464">
                  <a:moveTo>
                    <a:pt x="1494167" y="381000"/>
                  </a:moveTo>
                  <a:lnTo>
                    <a:pt x="1493939" y="380174"/>
                  </a:lnTo>
                  <a:lnTo>
                    <a:pt x="1493647" y="380784"/>
                  </a:lnTo>
                  <a:lnTo>
                    <a:pt x="1494167" y="381000"/>
                  </a:lnTo>
                  <a:close/>
                </a:path>
                <a:path w="1497964" h="545464">
                  <a:moveTo>
                    <a:pt x="1494802" y="446138"/>
                  </a:moveTo>
                  <a:lnTo>
                    <a:pt x="1494421" y="446087"/>
                  </a:lnTo>
                  <a:lnTo>
                    <a:pt x="1494066" y="446138"/>
                  </a:lnTo>
                  <a:lnTo>
                    <a:pt x="1493723" y="446227"/>
                  </a:lnTo>
                  <a:lnTo>
                    <a:pt x="1494167" y="446239"/>
                  </a:lnTo>
                  <a:lnTo>
                    <a:pt x="1494548" y="446201"/>
                  </a:lnTo>
                  <a:lnTo>
                    <a:pt x="1494802" y="446138"/>
                  </a:lnTo>
                  <a:close/>
                </a:path>
                <a:path w="1497964" h="545464">
                  <a:moveTo>
                    <a:pt x="1495386" y="377190"/>
                  </a:moveTo>
                  <a:lnTo>
                    <a:pt x="1492758" y="375920"/>
                  </a:lnTo>
                  <a:lnTo>
                    <a:pt x="1493939" y="380174"/>
                  </a:lnTo>
                  <a:lnTo>
                    <a:pt x="1495386" y="377190"/>
                  </a:lnTo>
                  <a:close/>
                </a:path>
                <a:path w="1497964" h="545464">
                  <a:moveTo>
                    <a:pt x="1497761" y="388620"/>
                  </a:moveTo>
                  <a:lnTo>
                    <a:pt x="1495412" y="384810"/>
                  </a:lnTo>
                  <a:lnTo>
                    <a:pt x="1493545" y="381000"/>
                  </a:lnTo>
                  <a:lnTo>
                    <a:pt x="1493647" y="380784"/>
                  </a:lnTo>
                  <a:lnTo>
                    <a:pt x="1491132" y="379730"/>
                  </a:lnTo>
                  <a:lnTo>
                    <a:pt x="1491221" y="377190"/>
                  </a:lnTo>
                  <a:lnTo>
                    <a:pt x="1495729" y="373380"/>
                  </a:lnTo>
                  <a:lnTo>
                    <a:pt x="1495628" y="372110"/>
                  </a:lnTo>
                  <a:lnTo>
                    <a:pt x="1496364" y="369570"/>
                  </a:lnTo>
                  <a:lnTo>
                    <a:pt x="1496733" y="368300"/>
                  </a:lnTo>
                  <a:lnTo>
                    <a:pt x="1489887" y="369570"/>
                  </a:lnTo>
                  <a:lnTo>
                    <a:pt x="1490370" y="365760"/>
                  </a:lnTo>
                  <a:lnTo>
                    <a:pt x="1489265" y="365760"/>
                  </a:lnTo>
                  <a:lnTo>
                    <a:pt x="1486103" y="367030"/>
                  </a:lnTo>
                  <a:lnTo>
                    <a:pt x="1484363" y="364490"/>
                  </a:lnTo>
                  <a:lnTo>
                    <a:pt x="1484312" y="363220"/>
                  </a:lnTo>
                  <a:lnTo>
                    <a:pt x="1484274" y="361950"/>
                  </a:lnTo>
                  <a:lnTo>
                    <a:pt x="1488757" y="360680"/>
                  </a:lnTo>
                  <a:lnTo>
                    <a:pt x="1490091" y="361950"/>
                  </a:lnTo>
                  <a:lnTo>
                    <a:pt x="1490332" y="361950"/>
                  </a:lnTo>
                  <a:lnTo>
                    <a:pt x="1490014" y="363220"/>
                  </a:lnTo>
                  <a:lnTo>
                    <a:pt x="1490218" y="363220"/>
                  </a:lnTo>
                  <a:lnTo>
                    <a:pt x="1490980" y="364490"/>
                  </a:lnTo>
                  <a:lnTo>
                    <a:pt x="1492084" y="363220"/>
                  </a:lnTo>
                  <a:lnTo>
                    <a:pt x="1490789" y="363220"/>
                  </a:lnTo>
                  <a:lnTo>
                    <a:pt x="1491729" y="361950"/>
                  </a:lnTo>
                  <a:lnTo>
                    <a:pt x="1491424" y="360680"/>
                  </a:lnTo>
                  <a:lnTo>
                    <a:pt x="1491119" y="359410"/>
                  </a:lnTo>
                  <a:lnTo>
                    <a:pt x="1490814" y="358140"/>
                  </a:lnTo>
                  <a:lnTo>
                    <a:pt x="1492973" y="358140"/>
                  </a:lnTo>
                  <a:lnTo>
                    <a:pt x="1491234" y="356870"/>
                  </a:lnTo>
                  <a:lnTo>
                    <a:pt x="1490789" y="358140"/>
                  </a:lnTo>
                  <a:lnTo>
                    <a:pt x="1491361" y="355600"/>
                  </a:lnTo>
                  <a:lnTo>
                    <a:pt x="1489075" y="354330"/>
                  </a:lnTo>
                  <a:lnTo>
                    <a:pt x="1489176" y="351790"/>
                  </a:lnTo>
                  <a:lnTo>
                    <a:pt x="1489227" y="350520"/>
                  </a:lnTo>
                  <a:lnTo>
                    <a:pt x="1488744" y="350520"/>
                  </a:lnTo>
                  <a:lnTo>
                    <a:pt x="1487487" y="351790"/>
                  </a:lnTo>
                  <a:lnTo>
                    <a:pt x="1487347" y="351790"/>
                  </a:lnTo>
                  <a:lnTo>
                    <a:pt x="1487347" y="349250"/>
                  </a:lnTo>
                  <a:lnTo>
                    <a:pt x="1487347" y="345440"/>
                  </a:lnTo>
                  <a:lnTo>
                    <a:pt x="1484452" y="349250"/>
                  </a:lnTo>
                  <a:lnTo>
                    <a:pt x="1482928" y="346710"/>
                  </a:lnTo>
                  <a:lnTo>
                    <a:pt x="1484033" y="344170"/>
                  </a:lnTo>
                  <a:lnTo>
                    <a:pt x="1487474" y="345440"/>
                  </a:lnTo>
                  <a:lnTo>
                    <a:pt x="1486103" y="344170"/>
                  </a:lnTo>
                  <a:lnTo>
                    <a:pt x="1484731" y="342900"/>
                  </a:lnTo>
                  <a:lnTo>
                    <a:pt x="1485176" y="340360"/>
                  </a:lnTo>
                  <a:lnTo>
                    <a:pt x="1487678" y="341630"/>
                  </a:lnTo>
                  <a:lnTo>
                    <a:pt x="1488948" y="341630"/>
                  </a:lnTo>
                  <a:lnTo>
                    <a:pt x="1487246" y="340360"/>
                  </a:lnTo>
                  <a:lnTo>
                    <a:pt x="1485531" y="339090"/>
                  </a:lnTo>
                  <a:lnTo>
                    <a:pt x="1488274" y="335280"/>
                  </a:lnTo>
                  <a:lnTo>
                    <a:pt x="1488135" y="334010"/>
                  </a:lnTo>
                  <a:lnTo>
                    <a:pt x="1487995" y="332740"/>
                  </a:lnTo>
                  <a:lnTo>
                    <a:pt x="1488401" y="333070"/>
                  </a:lnTo>
                  <a:lnTo>
                    <a:pt x="1488325" y="332740"/>
                  </a:lnTo>
                  <a:lnTo>
                    <a:pt x="1488033" y="331470"/>
                  </a:lnTo>
                  <a:lnTo>
                    <a:pt x="1486065" y="334010"/>
                  </a:lnTo>
                  <a:lnTo>
                    <a:pt x="1486103" y="332740"/>
                  </a:lnTo>
                  <a:lnTo>
                    <a:pt x="1485823" y="331470"/>
                  </a:lnTo>
                  <a:lnTo>
                    <a:pt x="1484896" y="331470"/>
                  </a:lnTo>
                  <a:lnTo>
                    <a:pt x="1483220" y="334010"/>
                  </a:lnTo>
                  <a:lnTo>
                    <a:pt x="1480426" y="332740"/>
                  </a:lnTo>
                  <a:lnTo>
                    <a:pt x="1480896" y="330720"/>
                  </a:lnTo>
                  <a:lnTo>
                    <a:pt x="1481048" y="331470"/>
                  </a:lnTo>
                  <a:lnTo>
                    <a:pt x="1482737" y="326390"/>
                  </a:lnTo>
                  <a:lnTo>
                    <a:pt x="1483156" y="325120"/>
                  </a:lnTo>
                  <a:lnTo>
                    <a:pt x="1484160" y="326999"/>
                  </a:lnTo>
                  <a:lnTo>
                    <a:pt x="1484147" y="326390"/>
                  </a:lnTo>
                  <a:lnTo>
                    <a:pt x="1485125" y="326390"/>
                  </a:lnTo>
                  <a:lnTo>
                    <a:pt x="1485201" y="325970"/>
                  </a:lnTo>
                  <a:lnTo>
                    <a:pt x="1485684" y="326339"/>
                  </a:lnTo>
                  <a:lnTo>
                    <a:pt x="1485468" y="326047"/>
                  </a:lnTo>
                  <a:lnTo>
                    <a:pt x="1485214" y="325869"/>
                  </a:lnTo>
                  <a:lnTo>
                    <a:pt x="1485366" y="325120"/>
                  </a:lnTo>
                  <a:lnTo>
                    <a:pt x="1486103" y="321310"/>
                  </a:lnTo>
                  <a:lnTo>
                    <a:pt x="1480908" y="326390"/>
                  </a:lnTo>
                  <a:lnTo>
                    <a:pt x="1480781" y="326110"/>
                  </a:lnTo>
                  <a:lnTo>
                    <a:pt x="1480781" y="330111"/>
                  </a:lnTo>
                  <a:lnTo>
                    <a:pt x="1477467" y="328930"/>
                  </a:lnTo>
                  <a:lnTo>
                    <a:pt x="1480324" y="327660"/>
                  </a:lnTo>
                  <a:lnTo>
                    <a:pt x="1480781" y="330111"/>
                  </a:lnTo>
                  <a:lnTo>
                    <a:pt x="1480781" y="326110"/>
                  </a:lnTo>
                  <a:lnTo>
                    <a:pt x="1479778" y="323850"/>
                  </a:lnTo>
                  <a:lnTo>
                    <a:pt x="1479207" y="322580"/>
                  </a:lnTo>
                  <a:lnTo>
                    <a:pt x="1481124" y="321310"/>
                  </a:lnTo>
                  <a:lnTo>
                    <a:pt x="1478864" y="321310"/>
                  </a:lnTo>
                  <a:lnTo>
                    <a:pt x="1476933" y="320040"/>
                  </a:lnTo>
                  <a:lnTo>
                    <a:pt x="1476984" y="318770"/>
                  </a:lnTo>
                  <a:lnTo>
                    <a:pt x="1477022" y="317500"/>
                  </a:lnTo>
                  <a:lnTo>
                    <a:pt x="1474597" y="317500"/>
                  </a:lnTo>
                  <a:lnTo>
                    <a:pt x="1474089" y="316230"/>
                  </a:lnTo>
                  <a:lnTo>
                    <a:pt x="1474241" y="318770"/>
                  </a:lnTo>
                  <a:lnTo>
                    <a:pt x="1472323" y="318770"/>
                  </a:lnTo>
                  <a:lnTo>
                    <a:pt x="1471917" y="317500"/>
                  </a:lnTo>
                  <a:lnTo>
                    <a:pt x="1470494" y="316230"/>
                  </a:lnTo>
                  <a:lnTo>
                    <a:pt x="1468577" y="316230"/>
                  </a:lnTo>
                  <a:lnTo>
                    <a:pt x="1469504" y="314960"/>
                  </a:lnTo>
                  <a:lnTo>
                    <a:pt x="1473200" y="309880"/>
                  </a:lnTo>
                  <a:lnTo>
                    <a:pt x="1469872" y="308610"/>
                  </a:lnTo>
                  <a:lnTo>
                    <a:pt x="1470266" y="307340"/>
                  </a:lnTo>
                  <a:lnTo>
                    <a:pt x="1472844" y="307340"/>
                  </a:lnTo>
                  <a:lnTo>
                    <a:pt x="1472958" y="306070"/>
                  </a:lnTo>
                  <a:lnTo>
                    <a:pt x="1469110" y="303530"/>
                  </a:lnTo>
                  <a:lnTo>
                    <a:pt x="1473238" y="300990"/>
                  </a:lnTo>
                  <a:lnTo>
                    <a:pt x="1469656" y="298450"/>
                  </a:lnTo>
                  <a:lnTo>
                    <a:pt x="1468183" y="300812"/>
                  </a:lnTo>
                  <a:lnTo>
                    <a:pt x="1465300" y="299720"/>
                  </a:lnTo>
                  <a:lnTo>
                    <a:pt x="1469834" y="304800"/>
                  </a:lnTo>
                  <a:lnTo>
                    <a:pt x="1468208" y="303987"/>
                  </a:lnTo>
                  <a:lnTo>
                    <a:pt x="1468208" y="306070"/>
                  </a:lnTo>
                  <a:lnTo>
                    <a:pt x="1466164" y="306070"/>
                  </a:lnTo>
                  <a:lnTo>
                    <a:pt x="1464792" y="307340"/>
                  </a:lnTo>
                  <a:lnTo>
                    <a:pt x="1466138" y="304800"/>
                  </a:lnTo>
                  <a:lnTo>
                    <a:pt x="1468031" y="304800"/>
                  </a:lnTo>
                  <a:lnTo>
                    <a:pt x="1468208" y="306070"/>
                  </a:lnTo>
                  <a:lnTo>
                    <a:pt x="1468208" y="303987"/>
                  </a:lnTo>
                  <a:lnTo>
                    <a:pt x="1467294" y="303530"/>
                  </a:lnTo>
                  <a:lnTo>
                    <a:pt x="1464767" y="302260"/>
                  </a:lnTo>
                  <a:lnTo>
                    <a:pt x="1465313" y="303822"/>
                  </a:lnTo>
                  <a:lnTo>
                    <a:pt x="1460525" y="304800"/>
                  </a:lnTo>
                  <a:lnTo>
                    <a:pt x="1461274" y="300990"/>
                  </a:lnTo>
                  <a:lnTo>
                    <a:pt x="1466557" y="297180"/>
                  </a:lnTo>
                  <a:lnTo>
                    <a:pt x="1466634" y="293370"/>
                  </a:lnTo>
                  <a:lnTo>
                    <a:pt x="1466659" y="292100"/>
                  </a:lnTo>
                  <a:lnTo>
                    <a:pt x="1459725" y="293370"/>
                  </a:lnTo>
                  <a:lnTo>
                    <a:pt x="1458861" y="290830"/>
                  </a:lnTo>
                  <a:lnTo>
                    <a:pt x="1457998" y="288290"/>
                  </a:lnTo>
                  <a:lnTo>
                    <a:pt x="1458112" y="289560"/>
                  </a:lnTo>
                  <a:lnTo>
                    <a:pt x="1455674" y="290830"/>
                  </a:lnTo>
                  <a:lnTo>
                    <a:pt x="1455877" y="288290"/>
                  </a:lnTo>
                  <a:lnTo>
                    <a:pt x="1455991" y="287020"/>
                  </a:lnTo>
                  <a:lnTo>
                    <a:pt x="1454099" y="287020"/>
                  </a:lnTo>
                  <a:lnTo>
                    <a:pt x="1455864" y="285750"/>
                  </a:lnTo>
                  <a:lnTo>
                    <a:pt x="1455801" y="284480"/>
                  </a:lnTo>
                  <a:lnTo>
                    <a:pt x="1456359" y="283210"/>
                  </a:lnTo>
                  <a:lnTo>
                    <a:pt x="1455191" y="283210"/>
                  </a:lnTo>
                  <a:lnTo>
                    <a:pt x="1454797" y="281940"/>
                  </a:lnTo>
                  <a:lnTo>
                    <a:pt x="1454023" y="279400"/>
                  </a:lnTo>
                  <a:lnTo>
                    <a:pt x="1450454" y="281940"/>
                  </a:lnTo>
                  <a:lnTo>
                    <a:pt x="1451140" y="278130"/>
                  </a:lnTo>
                  <a:lnTo>
                    <a:pt x="1449324" y="274320"/>
                  </a:lnTo>
                  <a:lnTo>
                    <a:pt x="1443431" y="278130"/>
                  </a:lnTo>
                  <a:lnTo>
                    <a:pt x="1441323" y="274320"/>
                  </a:lnTo>
                  <a:lnTo>
                    <a:pt x="1443837" y="274320"/>
                  </a:lnTo>
                  <a:lnTo>
                    <a:pt x="1443710" y="271780"/>
                  </a:lnTo>
                  <a:lnTo>
                    <a:pt x="1446784" y="273050"/>
                  </a:lnTo>
                  <a:lnTo>
                    <a:pt x="1445882" y="271780"/>
                  </a:lnTo>
                  <a:lnTo>
                    <a:pt x="1445323" y="270510"/>
                  </a:lnTo>
                  <a:lnTo>
                    <a:pt x="1444231" y="271780"/>
                  </a:lnTo>
                  <a:lnTo>
                    <a:pt x="1444447" y="270510"/>
                  </a:lnTo>
                  <a:lnTo>
                    <a:pt x="1444663" y="269240"/>
                  </a:lnTo>
                  <a:lnTo>
                    <a:pt x="1439621" y="270510"/>
                  </a:lnTo>
                  <a:lnTo>
                    <a:pt x="1440256" y="267970"/>
                  </a:lnTo>
                  <a:lnTo>
                    <a:pt x="1439164" y="267970"/>
                  </a:lnTo>
                  <a:lnTo>
                    <a:pt x="1437500" y="269240"/>
                  </a:lnTo>
                  <a:lnTo>
                    <a:pt x="1436547" y="267970"/>
                  </a:lnTo>
                  <a:lnTo>
                    <a:pt x="1434617" y="266700"/>
                  </a:lnTo>
                  <a:lnTo>
                    <a:pt x="1433868" y="269240"/>
                  </a:lnTo>
                  <a:lnTo>
                    <a:pt x="1434452" y="266700"/>
                  </a:lnTo>
                  <a:lnTo>
                    <a:pt x="1435328" y="262890"/>
                  </a:lnTo>
                  <a:lnTo>
                    <a:pt x="1435620" y="261620"/>
                  </a:lnTo>
                  <a:lnTo>
                    <a:pt x="1425486" y="261620"/>
                  </a:lnTo>
                  <a:lnTo>
                    <a:pt x="1425867" y="259080"/>
                  </a:lnTo>
                  <a:lnTo>
                    <a:pt x="1426616" y="254000"/>
                  </a:lnTo>
                  <a:lnTo>
                    <a:pt x="1423936" y="252730"/>
                  </a:lnTo>
                  <a:lnTo>
                    <a:pt x="1420901" y="251460"/>
                  </a:lnTo>
                  <a:lnTo>
                    <a:pt x="1418767" y="248920"/>
                  </a:lnTo>
                  <a:lnTo>
                    <a:pt x="1419707" y="248920"/>
                  </a:lnTo>
                  <a:lnTo>
                    <a:pt x="1418145" y="245110"/>
                  </a:lnTo>
                  <a:lnTo>
                    <a:pt x="1414018" y="251460"/>
                  </a:lnTo>
                  <a:lnTo>
                    <a:pt x="1412265" y="247650"/>
                  </a:lnTo>
                  <a:lnTo>
                    <a:pt x="1412798" y="243840"/>
                  </a:lnTo>
                  <a:lnTo>
                    <a:pt x="1415135" y="247650"/>
                  </a:lnTo>
                  <a:lnTo>
                    <a:pt x="1414945" y="246380"/>
                  </a:lnTo>
                  <a:lnTo>
                    <a:pt x="1416545" y="243840"/>
                  </a:lnTo>
                  <a:lnTo>
                    <a:pt x="1417332" y="242570"/>
                  </a:lnTo>
                  <a:lnTo>
                    <a:pt x="1418932" y="240030"/>
                  </a:lnTo>
                  <a:lnTo>
                    <a:pt x="1410474" y="242570"/>
                  </a:lnTo>
                  <a:lnTo>
                    <a:pt x="1410779" y="238760"/>
                  </a:lnTo>
                  <a:lnTo>
                    <a:pt x="1411605" y="238760"/>
                  </a:lnTo>
                  <a:lnTo>
                    <a:pt x="1411503" y="237490"/>
                  </a:lnTo>
                  <a:lnTo>
                    <a:pt x="1411312" y="234950"/>
                  </a:lnTo>
                  <a:lnTo>
                    <a:pt x="1405750" y="237490"/>
                  </a:lnTo>
                  <a:lnTo>
                    <a:pt x="1403248" y="234950"/>
                  </a:lnTo>
                  <a:lnTo>
                    <a:pt x="1403731" y="233730"/>
                  </a:lnTo>
                  <a:lnTo>
                    <a:pt x="1399857" y="234950"/>
                  </a:lnTo>
                  <a:lnTo>
                    <a:pt x="1395463" y="232410"/>
                  </a:lnTo>
                  <a:lnTo>
                    <a:pt x="1393266" y="231559"/>
                  </a:lnTo>
                  <a:lnTo>
                    <a:pt x="1393101" y="232410"/>
                  </a:lnTo>
                  <a:lnTo>
                    <a:pt x="1390192" y="231140"/>
                  </a:lnTo>
                  <a:lnTo>
                    <a:pt x="1390256" y="229870"/>
                  </a:lnTo>
                  <a:lnTo>
                    <a:pt x="1389227" y="227330"/>
                  </a:lnTo>
                  <a:lnTo>
                    <a:pt x="1390662" y="224790"/>
                  </a:lnTo>
                  <a:lnTo>
                    <a:pt x="1393101" y="226060"/>
                  </a:lnTo>
                  <a:lnTo>
                    <a:pt x="1394066" y="222250"/>
                  </a:lnTo>
                  <a:lnTo>
                    <a:pt x="1389989" y="224790"/>
                  </a:lnTo>
                  <a:lnTo>
                    <a:pt x="1389087" y="223520"/>
                  </a:lnTo>
                  <a:lnTo>
                    <a:pt x="1390192" y="222250"/>
                  </a:lnTo>
                  <a:lnTo>
                    <a:pt x="1386179" y="219710"/>
                  </a:lnTo>
                  <a:lnTo>
                    <a:pt x="1383792" y="223520"/>
                  </a:lnTo>
                  <a:lnTo>
                    <a:pt x="1380032" y="219710"/>
                  </a:lnTo>
                  <a:lnTo>
                    <a:pt x="1379740" y="220980"/>
                  </a:lnTo>
                  <a:lnTo>
                    <a:pt x="1375333" y="223520"/>
                  </a:lnTo>
                  <a:lnTo>
                    <a:pt x="1379220" y="218440"/>
                  </a:lnTo>
                  <a:lnTo>
                    <a:pt x="1375359" y="219710"/>
                  </a:lnTo>
                  <a:lnTo>
                    <a:pt x="1375892" y="218440"/>
                  </a:lnTo>
                  <a:lnTo>
                    <a:pt x="1376959" y="215900"/>
                  </a:lnTo>
                  <a:lnTo>
                    <a:pt x="1369707" y="215900"/>
                  </a:lnTo>
                  <a:lnTo>
                    <a:pt x="1366735" y="214630"/>
                  </a:lnTo>
                  <a:lnTo>
                    <a:pt x="1369796" y="213360"/>
                  </a:lnTo>
                  <a:lnTo>
                    <a:pt x="1376591" y="213360"/>
                  </a:lnTo>
                  <a:lnTo>
                    <a:pt x="1375143" y="212090"/>
                  </a:lnTo>
                  <a:lnTo>
                    <a:pt x="1371739" y="210908"/>
                  </a:lnTo>
                  <a:lnTo>
                    <a:pt x="1371955" y="212090"/>
                  </a:lnTo>
                  <a:lnTo>
                    <a:pt x="1368450" y="213360"/>
                  </a:lnTo>
                  <a:lnTo>
                    <a:pt x="1365313" y="213360"/>
                  </a:lnTo>
                  <a:lnTo>
                    <a:pt x="1362443" y="212090"/>
                  </a:lnTo>
                  <a:lnTo>
                    <a:pt x="1367053" y="205740"/>
                  </a:lnTo>
                  <a:lnTo>
                    <a:pt x="1355915" y="205740"/>
                  </a:lnTo>
                  <a:lnTo>
                    <a:pt x="1356817" y="199390"/>
                  </a:lnTo>
                  <a:lnTo>
                    <a:pt x="1350073" y="198120"/>
                  </a:lnTo>
                  <a:lnTo>
                    <a:pt x="1348803" y="195580"/>
                  </a:lnTo>
                  <a:lnTo>
                    <a:pt x="1346911" y="191770"/>
                  </a:lnTo>
                  <a:lnTo>
                    <a:pt x="1340358" y="189230"/>
                  </a:lnTo>
                  <a:lnTo>
                    <a:pt x="1339723" y="195580"/>
                  </a:lnTo>
                  <a:lnTo>
                    <a:pt x="1339507" y="194310"/>
                  </a:lnTo>
                  <a:lnTo>
                    <a:pt x="1338453" y="187960"/>
                  </a:lnTo>
                  <a:lnTo>
                    <a:pt x="1338084" y="188861"/>
                  </a:lnTo>
                  <a:lnTo>
                    <a:pt x="1336941" y="186994"/>
                  </a:lnTo>
                  <a:lnTo>
                    <a:pt x="1337652" y="189941"/>
                  </a:lnTo>
                  <a:lnTo>
                    <a:pt x="1337551" y="190207"/>
                  </a:lnTo>
                  <a:lnTo>
                    <a:pt x="1337411" y="190246"/>
                  </a:lnTo>
                  <a:lnTo>
                    <a:pt x="1335913" y="194310"/>
                  </a:lnTo>
                  <a:lnTo>
                    <a:pt x="1334274" y="194310"/>
                  </a:lnTo>
                  <a:lnTo>
                    <a:pt x="1333792" y="193040"/>
                  </a:lnTo>
                  <a:lnTo>
                    <a:pt x="1331137" y="187960"/>
                  </a:lnTo>
                  <a:lnTo>
                    <a:pt x="1331010" y="186690"/>
                  </a:lnTo>
                  <a:lnTo>
                    <a:pt x="1330896" y="185420"/>
                  </a:lnTo>
                  <a:lnTo>
                    <a:pt x="1333157" y="186690"/>
                  </a:lnTo>
                  <a:lnTo>
                    <a:pt x="1333652" y="185420"/>
                  </a:lnTo>
                  <a:lnTo>
                    <a:pt x="1330655" y="184150"/>
                  </a:lnTo>
                  <a:lnTo>
                    <a:pt x="1333500" y="182880"/>
                  </a:lnTo>
                  <a:lnTo>
                    <a:pt x="1332103" y="180340"/>
                  </a:lnTo>
                  <a:lnTo>
                    <a:pt x="1331544" y="181610"/>
                  </a:lnTo>
                  <a:lnTo>
                    <a:pt x="1329537" y="182880"/>
                  </a:lnTo>
                  <a:lnTo>
                    <a:pt x="1328089" y="180340"/>
                  </a:lnTo>
                  <a:lnTo>
                    <a:pt x="1329385" y="184150"/>
                  </a:lnTo>
                  <a:lnTo>
                    <a:pt x="1323403" y="185420"/>
                  </a:lnTo>
                  <a:lnTo>
                    <a:pt x="1325613" y="181610"/>
                  </a:lnTo>
                  <a:lnTo>
                    <a:pt x="1327086" y="179070"/>
                  </a:lnTo>
                  <a:lnTo>
                    <a:pt x="1327823" y="177800"/>
                  </a:lnTo>
                  <a:lnTo>
                    <a:pt x="1321777" y="179070"/>
                  </a:lnTo>
                  <a:lnTo>
                    <a:pt x="1324089" y="177800"/>
                  </a:lnTo>
                  <a:lnTo>
                    <a:pt x="1321231" y="177800"/>
                  </a:lnTo>
                  <a:lnTo>
                    <a:pt x="1315427" y="173990"/>
                  </a:lnTo>
                  <a:lnTo>
                    <a:pt x="1310982" y="176530"/>
                  </a:lnTo>
                  <a:lnTo>
                    <a:pt x="1311046" y="173990"/>
                  </a:lnTo>
                  <a:lnTo>
                    <a:pt x="1312278" y="173990"/>
                  </a:lnTo>
                  <a:lnTo>
                    <a:pt x="1306931" y="171450"/>
                  </a:lnTo>
                  <a:lnTo>
                    <a:pt x="1297546" y="173990"/>
                  </a:lnTo>
                  <a:lnTo>
                    <a:pt x="1295209" y="170180"/>
                  </a:lnTo>
                  <a:lnTo>
                    <a:pt x="1294422" y="168910"/>
                  </a:lnTo>
                  <a:lnTo>
                    <a:pt x="1295463" y="167640"/>
                  </a:lnTo>
                  <a:lnTo>
                    <a:pt x="1294231" y="167640"/>
                  </a:lnTo>
                  <a:lnTo>
                    <a:pt x="1292479" y="170180"/>
                  </a:lnTo>
                  <a:lnTo>
                    <a:pt x="1291780" y="167640"/>
                  </a:lnTo>
                  <a:lnTo>
                    <a:pt x="1292110" y="167640"/>
                  </a:lnTo>
                  <a:lnTo>
                    <a:pt x="1292821" y="166370"/>
                  </a:lnTo>
                  <a:lnTo>
                    <a:pt x="1292377" y="166370"/>
                  </a:lnTo>
                  <a:lnTo>
                    <a:pt x="1288491" y="167640"/>
                  </a:lnTo>
                  <a:lnTo>
                    <a:pt x="1287462" y="166370"/>
                  </a:lnTo>
                  <a:lnTo>
                    <a:pt x="1289329" y="165100"/>
                  </a:lnTo>
                  <a:lnTo>
                    <a:pt x="1284605" y="161290"/>
                  </a:lnTo>
                  <a:lnTo>
                    <a:pt x="1279207" y="165100"/>
                  </a:lnTo>
                  <a:lnTo>
                    <a:pt x="1274191" y="163830"/>
                  </a:lnTo>
                  <a:lnTo>
                    <a:pt x="1275372" y="161290"/>
                  </a:lnTo>
                  <a:lnTo>
                    <a:pt x="1275969" y="160020"/>
                  </a:lnTo>
                  <a:lnTo>
                    <a:pt x="1270304" y="154940"/>
                  </a:lnTo>
                  <a:lnTo>
                    <a:pt x="1270635" y="154940"/>
                  </a:lnTo>
                  <a:lnTo>
                    <a:pt x="1264412" y="151130"/>
                  </a:lnTo>
                  <a:lnTo>
                    <a:pt x="1258277" y="153670"/>
                  </a:lnTo>
                  <a:lnTo>
                    <a:pt x="1251661" y="153670"/>
                  </a:lnTo>
                  <a:lnTo>
                    <a:pt x="1251292" y="152400"/>
                  </a:lnTo>
                  <a:lnTo>
                    <a:pt x="1250937" y="151130"/>
                  </a:lnTo>
                  <a:lnTo>
                    <a:pt x="1249857" y="147320"/>
                  </a:lnTo>
                  <a:lnTo>
                    <a:pt x="1239977" y="146050"/>
                  </a:lnTo>
                  <a:lnTo>
                    <a:pt x="1238758" y="144780"/>
                  </a:lnTo>
                  <a:lnTo>
                    <a:pt x="1235138" y="140970"/>
                  </a:lnTo>
                  <a:lnTo>
                    <a:pt x="1235722" y="142240"/>
                  </a:lnTo>
                  <a:lnTo>
                    <a:pt x="1233639" y="144780"/>
                  </a:lnTo>
                  <a:lnTo>
                    <a:pt x="1232408" y="144780"/>
                  </a:lnTo>
                  <a:lnTo>
                    <a:pt x="1231379" y="143510"/>
                  </a:lnTo>
                  <a:lnTo>
                    <a:pt x="1227391" y="146050"/>
                  </a:lnTo>
                  <a:lnTo>
                    <a:pt x="1227988" y="144780"/>
                  </a:lnTo>
                  <a:lnTo>
                    <a:pt x="1229194" y="142240"/>
                  </a:lnTo>
                  <a:lnTo>
                    <a:pt x="1229652" y="142240"/>
                  </a:lnTo>
                  <a:lnTo>
                    <a:pt x="1230185" y="138430"/>
                  </a:lnTo>
                  <a:lnTo>
                    <a:pt x="1226947" y="138430"/>
                  </a:lnTo>
                  <a:lnTo>
                    <a:pt x="1224762" y="137160"/>
                  </a:lnTo>
                  <a:lnTo>
                    <a:pt x="1222311" y="142240"/>
                  </a:lnTo>
                  <a:lnTo>
                    <a:pt x="1218615" y="137160"/>
                  </a:lnTo>
                  <a:lnTo>
                    <a:pt x="1213116" y="135890"/>
                  </a:lnTo>
                  <a:lnTo>
                    <a:pt x="1208062" y="134620"/>
                  </a:lnTo>
                  <a:lnTo>
                    <a:pt x="1205725" y="130810"/>
                  </a:lnTo>
                  <a:lnTo>
                    <a:pt x="1200188" y="130810"/>
                  </a:lnTo>
                  <a:lnTo>
                    <a:pt x="1200810" y="129540"/>
                  </a:lnTo>
                  <a:lnTo>
                    <a:pt x="1201432" y="128270"/>
                  </a:lnTo>
                  <a:lnTo>
                    <a:pt x="1196174" y="124460"/>
                  </a:lnTo>
                  <a:lnTo>
                    <a:pt x="1191221" y="123190"/>
                  </a:lnTo>
                  <a:lnTo>
                    <a:pt x="1193025" y="121920"/>
                  </a:lnTo>
                  <a:lnTo>
                    <a:pt x="1190485" y="120650"/>
                  </a:lnTo>
                  <a:lnTo>
                    <a:pt x="1186218" y="128270"/>
                  </a:lnTo>
                  <a:lnTo>
                    <a:pt x="1183703" y="127000"/>
                  </a:lnTo>
                  <a:lnTo>
                    <a:pt x="1184414" y="124460"/>
                  </a:lnTo>
                  <a:lnTo>
                    <a:pt x="1184783" y="123190"/>
                  </a:lnTo>
                  <a:lnTo>
                    <a:pt x="1180185" y="120650"/>
                  </a:lnTo>
                  <a:lnTo>
                    <a:pt x="1177950" y="116840"/>
                  </a:lnTo>
                  <a:lnTo>
                    <a:pt x="1177201" y="115570"/>
                  </a:lnTo>
                  <a:lnTo>
                    <a:pt x="1171016" y="116840"/>
                  </a:lnTo>
                  <a:lnTo>
                    <a:pt x="1172057" y="115570"/>
                  </a:lnTo>
                  <a:lnTo>
                    <a:pt x="1172870" y="115570"/>
                  </a:lnTo>
                  <a:lnTo>
                    <a:pt x="1170787" y="114300"/>
                  </a:lnTo>
                  <a:lnTo>
                    <a:pt x="1167206" y="110490"/>
                  </a:lnTo>
                  <a:lnTo>
                    <a:pt x="1165999" y="109220"/>
                  </a:lnTo>
                  <a:lnTo>
                    <a:pt x="1165504" y="110540"/>
                  </a:lnTo>
                  <a:lnTo>
                    <a:pt x="1159624" y="111760"/>
                  </a:lnTo>
                  <a:lnTo>
                    <a:pt x="1156411" y="111760"/>
                  </a:lnTo>
                  <a:lnTo>
                    <a:pt x="1158125" y="109220"/>
                  </a:lnTo>
                  <a:lnTo>
                    <a:pt x="1154391" y="111760"/>
                  </a:lnTo>
                  <a:lnTo>
                    <a:pt x="1153858" y="113030"/>
                  </a:lnTo>
                  <a:lnTo>
                    <a:pt x="1150531" y="111760"/>
                  </a:lnTo>
                  <a:lnTo>
                    <a:pt x="1150010" y="111760"/>
                  </a:lnTo>
                  <a:lnTo>
                    <a:pt x="1151026" y="110490"/>
                  </a:lnTo>
                  <a:lnTo>
                    <a:pt x="1151572" y="110490"/>
                  </a:lnTo>
                  <a:lnTo>
                    <a:pt x="1150010" y="109220"/>
                  </a:lnTo>
                  <a:lnTo>
                    <a:pt x="1148511" y="113030"/>
                  </a:lnTo>
                  <a:lnTo>
                    <a:pt x="1147191" y="110490"/>
                  </a:lnTo>
                  <a:lnTo>
                    <a:pt x="1146543" y="109220"/>
                  </a:lnTo>
                  <a:lnTo>
                    <a:pt x="1148410" y="109220"/>
                  </a:lnTo>
                  <a:lnTo>
                    <a:pt x="1146251" y="106680"/>
                  </a:lnTo>
                  <a:lnTo>
                    <a:pt x="1145959" y="107950"/>
                  </a:lnTo>
                  <a:lnTo>
                    <a:pt x="1143673" y="109220"/>
                  </a:lnTo>
                  <a:lnTo>
                    <a:pt x="1141666" y="109220"/>
                  </a:lnTo>
                  <a:lnTo>
                    <a:pt x="1139672" y="106680"/>
                  </a:lnTo>
                  <a:lnTo>
                    <a:pt x="1140650" y="104140"/>
                  </a:lnTo>
                  <a:lnTo>
                    <a:pt x="1139571" y="105410"/>
                  </a:lnTo>
                  <a:lnTo>
                    <a:pt x="1137272" y="106680"/>
                  </a:lnTo>
                  <a:lnTo>
                    <a:pt x="1136307" y="105410"/>
                  </a:lnTo>
                  <a:lnTo>
                    <a:pt x="1136637" y="104140"/>
                  </a:lnTo>
                  <a:lnTo>
                    <a:pt x="1137818" y="104140"/>
                  </a:lnTo>
                  <a:lnTo>
                    <a:pt x="1136904" y="102870"/>
                  </a:lnTo>
                  <a:lnTo>
                    <a:pt x="1135087" y="100330"/>
                  </a:lnTo>
                  <a:lnTo>
                    <a:pt x="1130490" y="102870"/>
                  </a:lnTo>
                  <a:lnTo>
                    <a:pt x="1130134" y="101600"/>
                  </a:lnTo>
                  <a:lnTo>
                    <a:pt x="1129436" y="99060"/>
                  </a:lnTo>
                  <a:lnTo>
                    <a:pt x="1129893" y="99060"/>
                  </a:lnTo>
                  <a:lnTo>
                    <a:pt x="1129906" y="97790"/>
                  </a:lnTo>
                  <a:lnTo>
                    <a:pt x="1132763" y="99060"/>
                  </a:lnTo>
                  <a:lnTo>
                    <a:pt x="1134897" y="100215"/>
                  </a:lnTo>
                  <a:lnTo>
                    <a:pt x="1136129" y="99060"/>
                  </a:lnTo>
                  <a:lnTo>
                    <a:pt x="1134008" y="96520"/>
                  </a:lnTo>
                  <a:lnTo>
                    <a:pt x="1137767" y="95250"/>
                  </a:lnTo>
                  <a:lnTo>
                    <a:pt x="1134846" y="95250"/>
                  </a:lnTo>
                  <a:lnTo>
                    <a:pt x="1129372" y="97790"/>
                  </a:lnTo>
                  <a:lnTo>
                    <a:pt x="1127734" y="95250"/>
                  </a:lnTo>
                  <a:lnTo>
                    <a:pt x="1127785" y="93980"/>
                  </a:lnTo>
                  <a:lnTo>
                    <a:pt x="1128318" y="93980"/>
                  </a:lnTo>
                  <a:lnTo>
                    <a:pt x="1127937" y="92710"/>
                  </a:lnTo>
                  <a:lnTo>
                    <a:pt x="1126642" y="92710"/>
                  </a:lnTo>
                  <a:lnTo>
                    <a:pt x="1125867" y="91440"/>
                  </a:lnTo>
                  <a:lnTo>
                    <a:pt x="1125207" y="91440"/>
                  </a:lnTo>
                  <a:lnTo>
                    <a:pt x="1126159" y="88900"/>
                  </a:lnTo>
                  <a:lnTo>
                    <a:pt x="1125105" y="88900"/>
                  </a:lnTo>
                  <a:lnTo>
                    <a:pt x="1125105" y="90170"/>
                  </a:lnTo>
                  <a:lnTo>
                    <a:pt x="1124877" y="91440"/>
                  </a:lnTo>
                  <a:lnTo>
                    <a:pt x="1124496" y="91440"/>
                  </a:lnTo>
                  <a:lnTo>
                    <a:pt x="1124026" y="90170"/>
                  </a:lnTo>
                  <a:lnTo>
                    <a:pt x="1125105" y="90170"/>
                  </a:lnTo>
                  <a:lnTo>
                    <a:pt x="1125105" y="88900"/>
                  </a:lnTo>
                  <a:lnTo>
                    <a:pt x="1123264" y="88900"/>
                  </a:lnTo>
                  <a:lnTo>
                    <a:pt x="1122184" y="87630"/>
                  </a:lnTo>
                  <a:lnTo>
                    <a:pt x="1120940" y="89712"/>
                  </a:lnTo>
                  <a:lnTo>
                    <a:pt x="1120940" y="91440"/>
                  </a:lnTo>
                  <a:lnTo>
                    <a:pt x="1120940" y="89712"/>
                  </a:lnTo>
                  <a:lnTo>
                    <a:pt x="1120660" y="90170"/>
                  </a:lnTo>
                  <a:lnTo>
                    <a:pt x="1119416" y="88900"/>
                  </a:lnTo>
                  <a:lnTo>
                    <a:pt x="1119479" y="91440"/>
                  </a:lnTo>
                  <a:lnTo>
                    <a:pt x="1120292" y="91440"/>
                  </a:lnTo>
                  <a:lnTo>
                    <a:pt x="1120305" y="91668"/>
                  </a:lnTo>
                  <a:lnTo>
                    <a:pt x="1120330" y="91948"/>
                  </a:lnTo>
                  <a:lnTo>
                    <a:pt x="1120381" y="92202"/>
                  </a:lnTo>
                  <a:lnTo>
                    <a:pt x="1120978" y="91744"/>
                  </a:lnTo>
                  <a:lnTo>
                    <a:pt x="1121156" y="92710"/>
                  </a:lnTo>
                  <a:lnTo>
                    <a:pt x="1124127" y="93980"/>
                  </a:lnTo>
                  <a:lnTo>
                    <a:pt x="1123670" y="94322"/>
                  </a:lnTo>
                  <a:lnTo>
                    <a:pt x="1123670" y="113030"/>
                  </a:lnTo>
                  <a:lnTo>
                    <a:pt x="1122667" y="113030"/>
                  </a:lnTo>
                  <a:lnTo>
                    <a:pt x="1121816" y="111760"/>
                  </a:lnTo>
                  <a:lnTo>
                    <a:pt x="1122172" y="111760"/>
                  </a:lnTo>
                  <a:lnTo>
                    <a:pt x="1122908" y="110490"/>
                  </a:lnTo>
                  <a:lnTo>
                    <a:pt x="1123403" y="110490"/>
                  </a:lnTo>
                  <a:lnTo>
                    <a:pt x="1122756" y="111760"/>
                  </a:lnTo>
                  <a:lnTo>
                    <a:pt x="1123670" y="113030"/>
                  </a:lnTo>
                  <a:lnTo>
                    <a:pt x="1123670" y="94322"/>
                  </a:lnTo>
                  <a:lnTo>
                    <a:pt x="1122400" y="95250"/>
                  </a:lnTo>
                  <a:lnTo>
                    <a:pt x="1120775" y="95250"/>
                  </a:lnTo>
                  <a:lnTo>
                    <a:pt x="1120381" y="92710"/>
                  </a:lnTo>
                  <a:lnTo>
                    <a:pt x="1118755" y="93980"/>
                  </a:lnTo>
                  <a:lnTo>
                    <a:pt x="1117028" y="95250"/>
                  </a:lnTo>
                  <a:lnTo>
                    <a:pt x="1116139" y="95250"/>
                  </a:lnTo>
                  <a:lnTo>
                    <a:pt x="1116825" y="91440"/>
                  </a:lnTo>
                  <a:lnTo>
                    <a:pt x="1116228" y="90170"/>
                  </a:lnTo>
                  <a:lnTo>
                    <a:pt x="1115631" y="88900"/>
                  </a:lnTo>
                  <a:lnTo>
                    <a:pt x="1115047" y="87630"/>
                  </a:lnTo>
                  <a:lnTo>
                    <a:pt x="1116126" y="85090"/>
                  </a:lnTo>
                  <a:lnTo>
                    <a:pt x="1111783" y="83820"/>
                  </a:lnTo>
                  <a:lnTo>
                    <a:pt x="1107541" y="80010"/>
                  </a:lnTo>
                  <a:lnTo>
                    <a:pt x="1102144" y="82550"/>
                  </a:lnTo>
                  <a:lnTo>
                    <a:pt x="1100747" y="82550"/>
                  </a:lnTo>
                  <a:lnTo>
                    <a:pt x="1102004" y="81280"/>
                  </a:lnTo>
                  <a:lnTo>
                    <a:pt x="1102169" y="80010"/>
                  </a:lnTo>
                  <a:lnTo>
                    <a:pt x="1101712" y="80010"/>
                  </a:lnTo>
                  <a:lnTo>
                    <a:pt x="1099591" y="77470"/>
                  </a:lnTo>
                  <a:lnTo>
                    <a:pt x="1098524" y="76200"/>
                  </a:lnTo>
                  <a:lnTo>
                    <a:pt x="1098042" y="76631"/>
                  </a:lnTo>
                  <a:lnTo>
                    <a:pt x="1097584" y="76314"/>
                  </a:lnTo>
                  <a:lnTo>
                    <a:pt x="1097584" y="77025"/>
                  </a:lnTo>
                  <a:lnTo>
                    <a:pt x="1095679" y="78740"/>
                  </a:lnTo>
                  <a:lnTo>
                    <a:pt x="1095070" y="77470"/>
                  </a:lnTo>
                  <a:lnTo>
                    <a:pt x="1094473" y="76200"/>
                  </a:lnTo>
                  <a:lnTo>
                    <a:pt x="1097584" y="77025"/>
                  </a:lnTo>
                  <a:lnTo>
                    <a:pt x="1097584" y="76314"/>
                  </a:lnTo>
                  <a:lnTo>
                    <a:pt x="1095654" y="74930"/>
                  </a:lnTo>
                  <a:lnTo>
                    <a:pt x="1096848" y="74930"/>
                  </a:lnTo>
                  <a:lnTo>
                    <a:pt x="1095971" y="73660"/>
                  </a:lnTo>
                  <a:lnTo>
                    <a:pt x="1093368" y="69850"/>
                  </a:lnTo>
                  <a:lnTo>
                    <a:pt x="1082090" y="67310"/>
                  </a:lnTo>
                  <a:lnTo>
                    <a:pt x="1079817" y="62230"/>
                  </a:lnTo>
                  <a:lnTo>
                    <a:pt x="1079246" y="60960"/>
                  </a:lnTo>
                  <a:lnTo>
                    <a:pt x="1079398" y="62230"/>
                  </a:lnTo>
                  <a:lnTo>
                    <a:pt x="1079030" y="62230"/>
                  </a:lnTo>
                  <a:lnTo>
                    <a:pt x="1078103" y="60960"/>
                  </a:lnTo>
                  <a:lnTo>
                    <a:pt x="1074407" y="55880"/>
                  </a:lnTo>
                  <a:lnTo>
                    <a:pt x="1071524" y="53340"/>
                  </a:lnTo>
                  <a:lnTo>
                    <a:pt x="1060411" y="35560"/>
                  </a:lnTo>
                  <a:lnTo>
                    <a:pt x="1060170" y="34290"/>
                  </a:lnTo>
                  <a:lnTo>
                    <a:pt x="1057910" y="35560"/>
                  </a:lnTo>
                  <a:lnTo>
                    <a:pt x="1055446" y="35560"/>
                  </a:lnTo>
                  <a:lnTo>
                    <a:pt x="1057783" y="33020"/>
                  </a:lnTo>
                  <a:lnTo>
                    <a:pt x="1053134" y="33020"/>
                  </a:lnTo>
                  <a:lnTo>
                    <a:pt x="1048461" y="30480"/>
                  </a:lnTo>
                  <a:lnTo>
                    <a:pt x="1052372" y="26670"/>
                  </a:lnTo>
                  <a:lnTo>
                    <a:pt x="1056297" y="22860"/>
                  </a:lnTo>
                  <a:lnTo>
                    <a:pt x="1052855" y="21590"/>
                  </a:lnTo>
                  <a:lnTo>
                    <a:pt x="1049413" y="20320"/>
                  </a:lnTo>
                  <a:lnTo>
                    <a:pt x="1047826" y="21590"/>
                  </a:lnTo>
                  <a:lnTo>
                    <a:pt x="1047191" y="20320"/>
                  </a:lnTo>
                  <a:lnTo>
                    <a:pt x="1044130" y="16510"/>
                  </a:lnTo>
                  <a:lnTo>
                    <a:pt x="1044917" y="15240"/>
                  </a:lnTo>
                  <a:lnTo>
                    <a:pt x="1046416" y="13970"/>
                  </a:lnTo>
                  <a:lnTo>
                    <a:pt x="1041933" y="11430"/>
                  </a:lnTo>
                  <a:lnTo>
                    <a:pt x="1041869" y="7620"/>
                  </a:lnTo>
                  <a:lnTo>
                    <a:pt x="1048245" y="8890"/>
                  </a:lnTo>
                  <a:lnTo>
                    <a:pt x="1047915" y="7620"/>
                  </a:lnTo>
                  <a:lnTo>
                    <a:pt x="1046899" y="3810"/>
                  </a:lnTo>
                  <a:lnTo>
                    <a:pt x="1045692" y="2540"/>
                  </a:lnTo>
                  <a:lnTo>
                    <a:pt x="1040536" y="0"/>
                  </a:lnTo>
                  <a:lnTo>
                    <a:pt x="1039710" y="1270"/>
                  </a:lnTo>
                  <a:lnTo>
                    <a:pt x="1039888" y="2540"/>
                  </a:lnTo>
                  <a:lnTo>
                    <a:pt x="1039368" y="3810"/>
                  </a:lnTo>
                  <a:lnTo>
                    <a:pt x="1037818" y="3810"/>
                  </a:lnTo>
                  <a:lnTo>
                    <a:pt x="1036383" y="2540"/>
                  </a:lnTo>
                  <a:lnTo>
                    <a:pt x="1031633" y="3810"/>
                  </a:lnTo>
                  <a:lnTo>
                    <a:pt x="1026299" y="3810"/>
                  </a:lnTo>
                  <a:lnTo>
                    <a:pt x="1024686" y="10160"/>
                  </a:lnTo>
                  <a:lnTo>
                    <a:pt x="1028636" y="11430"/>
                  </a:lnTo>
                  <a:lnTo>
                    <a:pt x="1026769" y="13970"/>
                  </a:lnTo>
                  <a:lnTo>
                    <a:pt x="1027976" y="13970"/>
                  </a:lnTo>
                  <a:lnTo>
                    <a:pt x="1026883" y="15240"/>
                  </a:lnTo>
                  <a:lnTo>
                    <a:pt x="1026236" y="16510"/>
                  </a:lnTo>
                  <a:lnTo>
                    <a:pt x="1026020" y="16510"/>
                  </a:lnTo>
                  <a:lnTo>
                    <a:pt x="1031659" y="17780"/>
                  </a:lnTo>
                  <a:lnTo>
                    <a:pt x="1031328" y="18046"/>
                  </a:lnTo>
                  <a:lnTo>
                    <a:pt x="1033183" y="19050"/>
                  </a:lnTo>
                  <a:lnTo>
                    <a:pt x="1031786" y="21590"/>
                  </a:lnTo>
                  <a:lnTo>
                    <a:pt x="1029957" y="22860"/>
                  </a:lnTo>
                  <a:lnTo>
                    <a:pt x="1032446" y="22860"/>
                  </a:lnTo>
                  <a:lnTo>
                    <a:pt x="1031417" y="24130"/>
                  </a:lnTo>
                  <a:lnTo>
                    <a:pt x="1031773" y="24130"/>
                  </a:lnTo>
                  <a:lnTo>
                    <a:pt x="1032141" y="27940"/>
                  </a:lnTo>
                  <a:lnTo>
                    <a:pt x="1034923" y="26670"/>
                  </a:lnTo>
                  <a:lnTo>
                    <a:pt x="1033259" y="30480"/>
                  </a:lnTo>
                  <a:lnTo>
                    <a:pt x="1038225" y="31750"/>
                  </a:lnTo>
                  <a:lnTo>
                    <a:pt x="1034084" y="34290"/>
                  </a:lnTo>
                  <a:lnTo>
                    <a:pt x="1035354" y="34290"/>
                  </a:lnTo>
                  <a:lnTo>
                    <a:pt x="1038593" y="35560"/>
                  </a:lnTo>
                  <a:lnTo>
                    <a:pt x="1039647" y="36830"/>
                  </a:lnTo>
                  <a:lnTo>
                    <a:pt x="1033335" y="36830"/>
                  </a:lnTo>
                  <a:lnTo>
                    <a:pt x="1042428" y="41910"/>
                  </a:lnTo>
                  <a:lnTo>
                    <a:pt x="1036980" y="44450"/>
                  </a:lnTo>
                  <a:lnTo>
                    <a:pt x="1042263" y="43180"/>
                  </a:lnTo>
                  <a:lnTo>
                    <a:pt x="1043114" y="49530"/>
                  </a:lnTo>
                  <a:lnTo>
                    <a:pt x="1047597" y="50800"/>
                  </a:lnTo>
                  <a:lnTo>
                    <a:pt x="1046276" y="50800"/>
                  </a:lnTo>
                  <a:lnTo>
                    <a:pt x="1047165" y="52070"/>
                  </a:lnTo>
                  <a:lnTo>
                    <a:pt x="1046327" y="54610"/>
                  </a:lnTo>
                  <a:lnTo>
                    <a:pt x="1046391" y="55880"/>
                  </a:lnTo>
                  <a:lnTo>
                    <a:pt x="1049820" y="53340"/>
                  </a:lnTo>
                  <a:lnTo>
                    <a:pt x="1052639" y="55880"/>
                  </a:lnTo>
                  <a:lnTo>
                    <a:pt x="1055700" y="55880"/>
                  </a:lnTo>
                  <a:lnTo>
                    <a:pt x="1054214" y="59690"/>
                  </a:lnTo>
                  <a:lnTo>
                    <a:pt x="1052576" y="58420"/>
                  </a:lnTo>
                  <a:lnTo>
                    <a:pt x="1050950" y="57150"/>
                  </a:lnTo>
                  <a:lnTo>
                    <a:pt x="1048461" y="59690"/>
                  </a:lnTo>
                  <a:lnTo>
                    <a:pt x="1051001" y="58420"/>
                  </a:lnTo>
                  <a:lnTo>
                    <a:pt x="1053909" y="60960"/>
                  </a:lnTo>
                  <a:lnTo>
                    <a:pt x="1055484" y="59690"/>
                  </a:lnTo>
                  <a:lnTo>
                    <a:pt x="1054836" y="62230"/>
                  </a:lnTo>
                  <a:lnTo>
                    <a:pt x="1055636" y="60960"/>
                  </a:lnTo>
                  <a:lnTo>
                    <a:pt x="1053693" y="64770"/>
                  </a:lnTo>
                  <a:lnTo>
                    <a:pt x="1057821" y="60960"/>
                  </a:lnTo>
                  <a:lnTo>
                    <a:pt x="1055585" y="64770"/>
                  </a:lnTo>
                  <a:lnTo>
                    <a:pt x="1059065" y="64770"/>
                  </a:lnTo>
                  <a:lnTo>
                    <a:pt x="1059065" y="68580"/>
                  </a:lnTo>
                  <a:lnTo>
                    <a:pt x="1055954" y="67310"/>
                  </a:lnTo>
                  <a:lnTo>
                    <a:pt x="1059243" y="69850"/>
                  </a:lnTo>
                  <a:lnTo>
                    <a:pt x="1059675" y="68580"/>
                  </a:lnTo>
                  <a:lnTo>
                    <a:pt x="1061770" y="68580"/>
                  </a:lnTo>
                  <a:lnTo>
                    <a:pt x="1065123" y="69850"/>
                  </a:lnTo>
                  <a:lnTo>
                    <a:pt x="1060843" y="71120"/>
                  </a:lnTo>
                  <a:lnTo>
                    <a:pt x="1060335" y="73660"/>
                  </a:lnTo>
                  <a:lnTo>
                    <a:pt x="1062799" y="74930"/>
                  </a:lnTo>
                  <a:lnTo>
                    <a:pt x="1066622" y="73660"/>
                  </a:lnTo>
                  <a:lnTo>
                    <a:pt x="1067752" y="74930"/>
                  </a:lnTo>
                  <a:lnTo>
                    <a:pt x="1067396" y="74930"/>
                  </a:lnTo>
                  <a:lnTo>
                    <a:pt x="1067473" y="76200"/>
                  </a:lnTo>
                  <a:lnTo>
                    <a:pt x="1070495" y="76200"/>
                  </a:lnTo>
                  <a:lnTo>
                    <a:pt x="1072108" y="81280"/>
                  </a:lnTo>
                  <a:lnTo>
                    <a:pt x="1072730" y="81114"/>
                  </a:lnTo>
                  <a:lnTo>
                    <a:pt x="1075448" y="83362"/>
                  </a:lnTo>
                  <a:lnTo>
                    <a:pt x="1075664" y="82435"/>
                  </a:lnTo>
                  <a:lnTo>
                    <a:pt x="1076071" y="81559"/>
                  </a:lnTo>
                  <a:lnTo>
                    <a:pt x="1076515" y="80746"/>
                  </a:lnTo>
                  <a:lnTo>
                    <a:pt x="1075347" y="82511"/>
                  </a:lnTo>
                  <a:lnTo>
                    <a:pt x="1072781" y="81102"/>
                  </a:lnTo>
                  <a:lnTo>
                    <a:pt x="1076883" y="80010"/>
                  </a:lnTo>
                  <a:lnTo>
                    <a:pt x="1076845" y="80860"/>
                  </a:lnTo>
                  <a:lnTo>
                    <a:pt x="1077480" y="80010"/>
                  </a:lnTo>
                  <a:lnTo>
                    <a:pt x="1078763" y="77470"/>
                  </a:lnTo>
                  <a:lnTo>
                    <a:pt x="1083284" y="77470"/>
                  </a:lnTo>
                  <a:lnTo>
                    <a:pt x="1082001" y="78740"/>
                  </a:lnTo>
                  <a:lnTo>
                    <a:pt x="1080693" y="78740"/>
                  </a:lnTo>
                  <a:lnTo>
                    <a:pt x="1079868" y="80010"/>
                  </a:lnTo>
                  <a:lnTo>
                    <a:pt x="1081659" y="80010"/>
                  </a:lnTo>
                  <a:lnTo>
                    <a:pt x="1080719" y="82550"/>
                  </a:lnTo>
                  <a:lnTo>
                    <a:pt x="1081278" y="82550"/>
                  </a:lnTo>
                  <a:lnTo>
                    <a:pt x="1084986" y="82550"/>
                  </a:lnTo>
                  <a:lnTo>
                    <a:pt x="1085989" y="85090"/>
                  </a:lnTo>
                  <a:lnTo>
                    <a:pt x="1084046" y="87630"/>
                  </a:lnTo>
                  <a:lnTo>
                    <a:pt x="1083360" y="86360"/>
                  </a:lnTo>
                  <a:lnTo>
                    <a:pt x="1081278" y="82550"/>
                  </a:lnTo>
                  <a:lnTo>
                    <a:pt x="1081468" y="86360"/>
                  </a:lnTo>
                  <a:lnTo>
                    <a:pt x="1079754" y="83820"/>
                  </a:lnTo>
                  <a:lnTo>
                    <a:pt x="1078026" y="88900"/>
                  </a:lnTo>
                  <a:lnTo>
                    <a:pt x="1078306" y="83820"/>
                  </a:lnTo>
                  <a:lnTo>
                    <a:pt x="1078331" y="81610"/>
                  </a:lnTo>
                  <a:lnTo>
                    <a:pt x="1076299" y="87630"/>
                  </a:lnTo>
                  <a:lnTo>
                    <a:pt x="1079144" y="91440"/>
                  </a:lnTo>
                  <a:lnTo>
                    <a:pt x="1081405" y="90170"/>
                  </a:lnTo>
                  <a:lnTo>
                    <a:pt x="1084224" y="92710"/>
                  </a:lnTo>
                  <a:lnTo>
                    <a:pt x="1086243" y="92710"/>
                  </a:lnTo>
                  <a:lnTo>
                    <a:pt x="1085811" y="91440"/>
                  </a:lnTo>
                  <a:lnTo>
                    <a:pt x="1087818" y="90170"/>
                  </a:lnTo>
                  <a:lnTo>
                    <a:pt x="1094981" y="91440"/>
                  </a:lnTo>
                  <a:lnTo>
                    <a:pt x="1086307" y="100330"/>
                  </a:lnTo>
                  <a:lnTo>
                    <a:pt x="1092936" y="99060"/>
                  </a:lnTo>
                  <a:lnTo>
                    <a:pt x="1095324" y="97790"/>
                  </a:lnTo>
                  <a:lnTo>
                    <a:pt x="1098359" y="95250"/>
                  </a:lnTo>
                  <a:lnTo>
                    <a:pt x="1099642" y="99060"/>
                  </a:lnTo>
                  <a:lnTo>
                    <a:pt x="1096365" y="101600"/>
                  </a:lnTo>
                  <a:lnTo>
                    <a:pt x="1099705" y="104140"/>
                  </a:lnTo>
                  <a:lnTo>
                    <a:pt x="1100404" y="101942"/>
                  </a:lnTo>
                  <a:lnTo>
                    <a:pt x="1100340" y="101600"/>
                  </a:lnTo>
                  <a:lnTo>
                    <a:pt x="1100467" y="101752"/>
                  </a:lnTo>
                  <a:lnTo>
                    <a:pt x="1100518" y="101600"/>
                  </a:lnTo>
                  <a:lnTo>
                    <a:pt x="1101737" y="97790"/>
                  </a:lnTo>
                  <a:lnTo>
                    <a:pt x="1103464" y="101879"/>
                  </a:lnTo>
                  <a:lnTo>
                    <a:pt x="1103604" y="101600"/>
                  </a:lnTo>
                  <a:lnTo>
                    <a:pt x="1105433" y="102870"/>
                  </a:lnTo>
                  <a:lnTo>
                    <a:pt x="1103820" y="106680"/>
                  </a:lnTo>
                  <a:lnTo>
                    <a:pt x="1108024" y="107950"/>
                  </a:lnTo>
                  <a:lnTo>
                    <a:pt x="1113612" y="109220"/>
                  </a:lnTo>
                  <a:lnTo>
                    <a:pt x="1118285" y="111760"/>
                  </a:lnTo>
                  <a:lnTo>
                    <a:pt x="1117485" y="111760"/>
                  </a:lnTo>
                  <a:lnTo>
                    <a:pt x="1116139" y="113030"/>
                  </a:lnTo>
                  <a:lnTo>
                    <a:pt x="1116596" y="114300"/>
                  </a:lnTo>
                  <a:lnTo>
                    <a:pt x="1122984" y="115570"/>
                  </a:lnTo>
                  <a:lnTo>
                    <a:pt x="1128128" y="121920"/>
                  </a:lnTo>
                  <a:lnTo>
                    <a:pt x="1132598" y="125730"/>
                  </a:lnTo>
                  <a:lnTo>
                    <a:pt x="1136154" y="124460"/>
                  </a:lnTo>
                  <a:lnTo>
                    <a:pt x="1136611" y="124460"/>
                  </a:lnTo>
                  <a:lnTo>
                    <a:pt x="1139507" y="124460"/>
                  </a:lnTo>
                  <a:lnTo>
                    <a:pt x="1138948" y="127000"/>
                  </a:lnTo>
                  <a:lnTo>
                    <a:pt x="1142746" y="127000"/>
                  </a:lnTo>
                  <a:lnTo>
                    <a:pt x="1150975" y="128270"/>
                  </a:lnTo>
                  <a:lnTo>
                    <a:pt x="1153477" y="133350"/>
                  </a:lnTo>
                  <a:lnTo>
                    <a:pt x="1152296" y="133350"/>
                  </a:lnTo>
                  <a:lnTo>
                    <a:pt x="1154861" y="135890"/>
                  </a:lnTo>
                  <a:lnTo>
                    <a:pt x="1158557" y="129540"/>
                  </a:lnTo>
                  <a:lnTo>
                    <a:pt x="1160183" y="133350"/>
                  </a:lnTo>
                  <a:lnTo>
                    <a:pt x="1159383" y="133350"/>
                  </a:lnTo>
                  <a:lnTo>
                    <a:pt x="1165517" y="138430"/>
                  </a:lnTo>
                  <a:lnTo>
                    <a:pt x="1174178" y="138430"/>
                  </a:lnTo>
                  <a:lnTo>
                    <a:pt x="1177455" y="146050"/>
                  </a:lnTo>
                  <a:lnTo>
                    <a:pt x="1180249" y="142240"/>
                  </a:lnTo>
                  <a:lnTo>
                    <a:pt x="1183386" y="149860"/>
                  </a:lnTo>
                  <a:lnTo>
                    <a:pt x="1186319" y="144780"/>
                  </a:lnTo>
                  <a:lnTo>
                    <a:pt x="1188974" y="149860"/>
                  </a:lnTo>
                  <a:lnTo>
                    <a:pt x="1187424" y="149860"/>
                  </a:lnTo>
                  <a:lnTo>
                    <a:pt x="1192110" y="153670"/>
                  </a:lnTo>
                  <a:lnTo>
                    <a:pt x="1193469" y="154940"/>
                  </a:lnTo>
                  <a:lnTo>
                    <a:pt x="1195819" y="151130"/>
                  </a:lnTo>
                  <a:lnTo>
                    <a:pt x="1197864" y="151130"/>
                  </a:lnTo>
                  <a:lnTo>
                    <a:pt x="1196670" y="154940"/>
                  </a:lnTo>
                  <a:lnTo>
                    <a:pt x="1200442" y="152400"/>
                  </a:lnTo>
                  <a:lnTo>
                    <a:pt x="1200264" y="156210"/>
                  </a:lnTo>
                  <a:lnTo>
                    <a:pt x="1201674" y="156210"/>
                  </a:lnTo>
                  <a:lnTo>
                    <a:pt x="1201407" y="154940"/>
                  </a:lnTo>
                  <a:lnTo>
                    <a:pt x="1201851" y="153670"/>
                  </a:lnTo>
                  <a:lnTo>
                    <a:pt x="1205090" y="153670"/>
                  </a:lnTo>
                  <a:lnTo>
                    <a:pt x="1207477" y="158750"/>
                  </a:lnTo>
                  <a:lnTo>
                    <a:pt x="1206919" y="160020"/>
                  </a:lnTo>
                  <a:lnTo>
                    <a:pt x="1214272" y="160020"/>
                  </a:lnTo>
                  <a:lnTo>
                    <a:pt x="1214005" y="160528"/>
                  </a:lnTo>
                  <a:lnTo>
                    <a:pt x="1215872" y="160020"/>
                  </a:lnTo>
                  <a:lnTo>
                    <a:pt x="1210564" y="165100"/>
                  </a:lnTo>
                  <a:lnTo>
                    <a:pt x="1214805" y="163830"/>
                  </a:lnTo>
                  <a:lnTo>
                    <a:pt x="1214666" y="162560"/>
                  </a:lnTo>
                  <a:lnTo>
                    <a:pt x="1215758" y="162560"/>
                  </a:lnTo>
                  <a:lnTo>
                    <a:pt x="1216063" y="161290"/>
                  </a:lnTo>
                  <a:lnTo>
                    <a:pt x="1216875" y="163830"/>
                  </a:lnTo>
                  <a:lnTo>
                    <a:pt x="1220368" y="165100"/>
                  </a:lnTo>
                  <a:lnTo>
                    <a:pt x="1223264" y="165100"/>
                  </a:lnTo>
                  <a:lnTo>
                    <a:pt x="1221917" y="167640"/>
                  </a:lnTo>
                  <a:lnTo>
                    <a:pt x="1226375" y="170180"/>
                  </a:lnTo>
                  <a:lnTo>
                    <a:pt x="1232179" y="170180"/>
                  </a:lnTo>
                  <a:lnTo>
                    <a:pt x="1237386" y="172720"/>
                  </a:lnTo>
                  <a:lnTo>
                    <a:pt x="1235900" y="171450"/>
                  </a:lnTo>
                  <a:lnTo>
                    <a:pt x="1237767" y="167640"/>
                  </a:lnTo>
                  <a:lnTo>
                    <a:pt x="1239443" y="167640"/>
                  </a:lnTo>
                  <a:lnTo>
                    <a:pt x="1239354" y="168186"/>
                  </a:lnTo>
                  <a:lnTo>
                    <a:pt x="1240650" y="167640"/>
                  </a:lnTo>
                  <a:lnTo>
                    <a:pt x="1242466" y="168910"/>
                  </a:lnTo>
                  <a:lnTo>
                    <a:pt x="1240510" y="171450"/>
                  </a:lnTo>
                  <a:lnTo>
                    <a:pt x="1238973" y="172720"/>
                  </a:lnTo>
                  <a:lnTo>
                    <a:pt x="1241552" y="172720"/>
                  </a:lnTo>
                  <a:lnTo>
                    <a:pt x="1240802" y="173990"/>
                  </a:lnTo>
                  <a:lnTo>
                    <a:pt x="1240155" y="175260"/>
                  </a:lnTo>
                  <a:lnTo>
                    <a:pt x="1241933" y="172720"/>
                  </a:lnTo>
                  <a:lnTo>
                    <a:pt x="1242987" y="179070"/>
                  </a:lnTo>
                  <a:lnTo>
                    <a:pt x="1245768" y="176530"/>
                  </a:lnTo>
                  <a:lnTo>
                    <a:pt x="1245527" y="177800"/>
                  </a:lnTo>
                  <a:lnTo>
                    <a:pt x="1250696" y="180340"/>
                  </a:lnTo>
                  <a:lnTo>
                    <a:pt x="1253515" y="179070"/>
                  </a:lnTo>
                  <a:lnTo>
                    <a:pt x="1257808" y="181610"/>
                  </a:lnTo>
                  <a:lnTo>
                    <a:pt x="1259001" y="179070"/>
                  </a:lnTo>
                  <a:lnTo>
                    <a:pt x="1260398" y="180340"/>
                  </a:lnTo>
                  <a:lnTo>
                    <a:pt x="1261478" y="179070"/>
                  </a:lnTo>
                  <a:lnTo>
                    <a:pt x="1262557" y="177800"/>
                  </a:lnTo>
                  <a:lnTo>
                    <a:pt x="1265313" y="180340"/>
                  </a:lnTo>
                  <a:lnTo>
                    <a:pt x="1267891" y="184150"/>
                  </a:lnTo>
                  <a:lnTo>
                    <a:pt x="1271676" y="185420"/>
                  </a:lnTo>
                  <a:lnTo>
                    <a:pt x="1274876" y="185420"/>
                  </a:lnTo>
                  <a:lnTo>
                    <a:pt x="1273416" y="182880"/>
                  </a:lnTo>
                  <a:lnTo>
                    <a:pt x="1275257" y="181610"/>
                  </a:lnTo>
                  <a:lnTo>
                    <a:pt x="1274419" y="184150"/>
                  </a:lnTo>
                  <a:lnTo>
                    <a:pt x="1278216" y="185420"/>
                  </a:lnTo>
                  <a:lnTo>
                    <a:pt x="1275549" y="186690"/>
                  </a:lnTo>
                  <a:lnTo>
                    <a:pt x="1280185" y="187960"/>
                  </a:lnTo>
                  <a:lnTo>
                    <a:pt x="1281442" y="189230"/>
                  </a:lnTo>
                  <a:lnTo>
                    <a:pt x="1287919" y="189230"/>
                  </a:lnTo>
                  <a:lnTo>
                    <a:pt x="1287741" y="187960"/>
                  </a:lnTo>
                  <a:lnTo>
                    <a:pt x="1287233" y="186690"/>
                  </a:lnTo>
                  <a:lnTo>
                    <a:pt x="1289164" y="186690"/>
                  </a:lnTo>
                  <a:lnTo>
                    <a:pt x="1289837" y="189230"/>
                  </a:lnTo>
                  <a:lnTo>
                    <a:pt x="1288796" y="189230"/>
                  </a:lnTo>
                  <a:lnTo>
                    <a:pt x="1294015" y="191770"/>
                  </a:lnTo>
                  <a:lnTo>
                    <a:pt x="1298295" y="195580"/>
                  </a:lnTo>
                  <a:lnTo>
                    <a:pt x="1302435" y="199390"/>
                  </a:lnTo>
                  <a:lnTo>
                    <a:pt x="1307223" y="200660"/>
                  </a:lnTo>
                  <a:lnTo>
                    <a:pt x="1313180" y="200660"/>
                  </a:lnTo>
                  <a:lnTo>
                    <a:pt x="1315326" y="201930"/>
                  </a:lnTo>
                  <a:lnTo>
                    <a:pt x="1310906" y="201930"/>
                  </a:lnTo>
                  <a:lnTo>
                    <a:pt x="1311922" y="204470"/>
                  </a:lnTo>
                  <a:lnTo>
                    <a:pt x="1319339" y="201930"/>
                  </a:lnTo>
                  <a:lnTo>
                    <a:pt x="1320228" y="208280"/>
                  </a:lnTo>
                  <a:lnTo>
                    <a:pt x="1326007" y="208280"/>
                  </a:lnTo>
                  <a:lnTo>
                    <a:pt x="1325791" y="217170"/>
                  </a:lnTo>
                  <a:lnTo>
                    <a:pt x="1338389" y="213360"/>
                  </a:lnTo>
                  <a:lnTo>
                    <a:pt x="1340434" y="220980"/>
                  </a:lnTo>
                  <a:lnTo>
                    <a:pt x="1341081" y="219710"/>
                  </a:lnTo>
                  <a:lnTo>
                    <a:pt x="1343126" y="218440"/>
                  </a:lnTo>
                  <a:lnTo>
                    <a:pt x="1342555" y="219710"/>
                  </a:lnTo>
                  <a:lnTo>
                    <a:pt x="1343393" y="219710"/>
                  </a:lnTo>
                  <a:lnTo>
                    <a:pt x="1351089" y="223520"/>
                  </a:lnTo>
                  <a:lnTo>
                    <a:pt x="1357934" y="228600"/>
                  </a:lnTo>
                  <a:lnTo>
                    <a:pt x="1370482" y="241300"/>
                  </a:lnTo>
                  <a:lnTo>
                    <a:pt x="1373581" y="243840"/>
                  </a:lnTo>
                  <a:lnTo>
                    <a:pt x="1377962" y="234950"/>
                  </a:lnTo>
                  <a:lnTo>
                    <a:pt x="1379740" y="241300"/>
                  </a:lnTo>
                  <a:lnTo>
                    <a:pt x="1376527" y="242570"/>
                  </a:lnTo>
                  <a:lnTo>
                    <a:pt x="1382725" y="245110"/>
                  </a:lnTo>
                  <a:lnTo>
                    <a:pt x="1387932" y="248920"/>
                  </a:lnTo>
                  <a:lnTo>
                    <a:pt x="1392999" y="252730"/>
                  </a:lnTo>
                  <a:lnTo>
                    <a:pt x="1398778" y="256540"/>
                  </a:lnTo>
                  <a:lnTo>
                    <a:pt x="1396619" y="256540"/>
                  </a:lnTo>
                  <a:lnTo>
                    <a:pt x="1396326" y="259080"/>
                  </a:lnTo>
                  <a:lnTo>
                    <a:pt x="1401356" y="260350"/>
                  </a:lnTo>
                  <a:lnTo>
                    <a:pt x="1402753" y="259080"/>
                  </a:lnTo>
                  <a:lnTo>
                    <a:pt x="1403565" y="260350"/>
                  </a:lnTo>
                  <a:lnTo>
                    <a:pt x="1401762" y="260350"/>
                  </a:lnTo>
                  <a:lnTo>
                    <a:pt x="1401660" y="261620"/>
                  </a:lnTo>
                  <a:lnTo>
                    <a:pt x="1401965" y="264160"/>
                  </a:lnTo>
                  <a:lnTo>
                    <a:pt x="1407109" y="262890"/>
                  </a:lnTo>
                  <a:lnTo>
                    <a:pt x="1405953" y="265430"/>
                  </a:lnTo>
                  <a:lnTo>
                    <a:pt x="1406512" y="265430"/>
                  </a:lnTo>
                  <a:lnTo>
                    <a:pt x="1408442" y="269240"/>
                  </a:lnTo>
                  <a:lnTo>
                    <a:pt x="1409636" y="266700"/>
                  </a:lnTo>
                  <a:lnTo>
                    <a:pt x="1410919" y="269240"/>
                  </a:lnTo>
                  <a:lnTo>
                    <a:pt x="1414818" y="269240"/>
                  </a:lnTo>
                  <a:lnTo>
                    <a:pt x="1415402" y="271729"/>
                  </a:lnTo>
                  <a:lnTo>
                    <a:pt x="1418831" y="271780"/>
                  </a:lnTo>
                  <a:lnTo>
                    <a:pt x="1417929" y="276860"/>
                  </a:lnTo>
                  <a:lnTo>
                    <a:pt x="1421574" y="274320"/>
                  </a:lnTo>
                  <a:lnTo>
                    <a:pt x="1418005" y="278130"/>
                  </a:lnTo>
                  <a:lnTo>
                    <a:pt x="1422565" y="280670"/>
                  </a:lnTo>
                  <a:lnTo>
                    <a:pt x="1425486" y="280670"/>
                  </a:lnTo>
                  <a:lnTo>
                    <a:pt x="1424000" y="281940"/>
                  </a:lnTo>
                  <a:lnTo>
                    <a:pt x="1425486" y="283210"/>
                  </a:lnTo>
                  <a:lnTo>
                    <a:pt x="1423504" y="284480"/>
                  </a:lnTo>
                  <a:lnTo>
                    <a:pt x="1424990" y="285750"/>
                  </a:lnTo>
                  <a:lnTo>
                    <a:pt x="1426959" y="287020"/>
                  </a:lnTo>
                  <a:lnTo>
                    <a:pt x="1428546" y="284480"/>
                  </a:lnTo>
                  <a:lnTo>
                    <a:pt x="1426933" y="290830"/>
                  </a:lnTo>
                  <a:lnTo>
                    <a:pt x="1437436" y="288290"/>
                  </a:lnTo>
                  <a:lnTo>
                    <a:pt x="1433144" y="294640"/>
                  </a:lnTo>
                  <a:lnTo>
                    <a:pt x="1439240" y="297180"/>
                  </a:lnTo>
                  <a:lnTo>
                    <a:pt x="1443367" y="301548"/>
                  </a:lnTo>
                  <a:lnTo>
                    <a:pt x="1440294" y="303530"/>
                  </a:lnTo>
                  <a:lnTo>
                    <a:pt x="1444269" y="306679"/>
                  </a:lnTo>
                  <a:lnTo>
                    <a:pt x="1444231" y="302437"/>
                  </a:lnTo>
                  <a:lnTo>
                    <a:pt x="1448358" y="306070"/>
                  </a:lnTo>
                  <a:lnTo>
                    <a:pt x="1445971" y="307555"/>
                  </a:lnTo>
                  <a:lnTo>
                    <a:pt x="1450263" y="308610"/>
                  </a:lnTo>
                  <a:lnTo>
                    <a:pt x="1452130" y="313690"/>
                  </a:lnTo>
                  <a:lnTo>
                    <a:pt x="1452321" y="314960"/>
                  </a:lnTo>
                  <a:lnTo>
                    <a:pt x="1449946" y="313690"/>
                  </a:lnTo>
                  <a:lnTo>
                    <a:pt x="1449006" y="313690"/>
                  </a:lnTo>
                  <a:lnTo>
                    <a:pt x="1453718" y="317500"/>
                  </a:lnTo>
                  <a:lnTo>
                    <a:pt x="1453845" y="323850"/>
                  </a:lnTo>
                  <a:lnTo>
                    <a:pt x="1455775" y="324916"/>
                  </a:lnTo>
                  <a:lnTo>
                    <a:pt x="1456093" y="325208"/>
                  </a:lnTo>
                  <a:lnTo>
                    <a:pt x="1456817" y="325602"/>
                  </a:lnTo>
                  <a:lnTo>
                    <a:pt x="1456651" y="325399"/>
                  </a:lnTo>
                  <a:lnTo>
                    <a:pt x="1458264" y="326275"/>
                  </a:lnTo>
                  <a:lnTo>
                    <a:pt x="1460284" y="323850"/>
                  </a:lnTo>
                  <a:lnTo>
                    <a:pt x="1465795" y="327660"/>
                  </a:lnTo>
                  <a:lnTo>
                    <a:pt x="1461033" y="327660"/>
                  </a:lnTo>
                  <a:lnTo>
                    <a:pt x="1467916" y="332740"/>
                  </a:lnTo>
                  <a:lnTo>
                    <a:pt x="1462874" y="332740"/>
                  </a:lnTo>
                  <a:lnTo>
                    <a:pt x="1462887" y="334010"/>
                  </a:lnTo>
                  <a:lnTo>
                    <a:pt x="1462227" y="335280"/>
                  </a:lnTo>
                  <a:lnTo>
                    <a:pt x="1460347" y="334010"/>
                  </a:lnTo>
                  <a:lnTo>
                    <a:pt x="1462811" y="337820"/>
                  </a:lnTo>
                  <a:lnTo>
                    <a:pt x="1464500" y="338658"/>
                  </a:lnTo>
                  <a:lnTo>
                    <a:pt x="1464081" y="337820"/>
                  </a:lnTo>
                  <a:lnTo>
                    <a:pt x="1462824" y="337820"/>
                  </a:lnTo>
                  <a:lnTo>
                    <a:pt x="1464424" y="335280"/>
                  </a:lnTo>
                  <a:lnTo>
                    <a:pt x="1465668" y="337820"/>
                  </a:lnTo>
                  <a:lnTo>
                    <a:pt x="1464894" y="338848"/>
                  </a:lnTo>
                  <a:lnTo>
                    <a:pt x="1465364" y="339090"/>
                  </a:lnTo>
                  <a:lnTo>
                    <a:pt x="1467726" y="340360"/>
                  </a:lnTo>
                  <a:lnTo>
                    <a:pt x="1467840" y="342900"/>
                  </a:lnTo>
                  <a:lnTo>
                    <a:pt x="1466291" y="342900"/>
                  </a:lnTo>
                  <a:lnTo>
                    <a:pt x="1468069" y="346710"/>
                  </a:lnTo>
                  <a:lnTo>
                    <a:pt x="1474266" y="347980"/>
                  </a:lnTo>
                  <a:lnTo>
                    <a:pt x="1473682" y="354330"/>
                  </a:lnTo>
                  <a:lnTo>
                    <a:pt x="1468945" y="354330"/>
                  </a:lnTo>
                  <a:lnTo>
                    <a:pt x="1472730" y="355600"/>
                  </a:lnTo>
                  <a:lnTo>
                    <a:pt x="1469047" y="356870"/>
                  </a:lnTo>
                  <a:lnTo>
                    <a:pt x="1470901" y="359410"/>
                  </a:lnTo>
                  <a:lnTo>
                    <a:pt x="1472438" y="358140"/>
                  </a:lnTo>
                  <a:lnTo>
                    <a:pt x="1472984" y="360680"/>
                  </a:lnTo>
                  <a:lnTo>
                    <a:pt x="1476451" y="361950"/>
                  </a:lnTo>
                  <a:lnTo>
                    <a:pt x="1475574" y="364490"/>
                  </a:lnTo>
                  <a:lnTo>
                    <a:pt x="1473631" y="363220"/>
                  </a:lnTo>
                  <a:lnTo>
                    <a:pt x="1475282" y="367030"/>
                  </a:lnTo>
                  <a:lnTo>
                    <a:pt x="1476209" y="364490"/>
                  </a:lnTo>
                  <a:lnTo>
                    <a:pt x="1478673" y="365760"/>
                  </a:lnTo>
                  <a:lnTo>
                    <a:pt x="1480972" y="363220"/>
                  </a:lnTo>
                  <a:lnTo>
                    <a:pt x="1480578" y="367030"/>
                  </a:lnTo>
                  <a:lnTo>
                    <a:pt x="1480045" y="365760"/>
                  </a:lnTo>
                  <a:lnTo>
                    <a:pt x="1480553" y="367030"/>
                  </a:lnTo>
                  <a:lnTo>
                    <a:pt x="1481048" y="368300"/>
                  </a:lnTo>
                  <a:lnTo>
                    <a:pt x="1479054" y="370840"/>
                  </a:lnTo>
                  <a:lnTo>
                    <a:pt x="1482064" y="372110"/>
                  </a:lnTo>
                  <a:lnTo>
                    <a:pt x="1481480" y="374650"/>
                  </a:lnTo>
                  <a:lnTo>
                    <a:pt x="1477149" y="374650"/>
                  </a:lnTo>
                  <a:lnTo>
                    <a:pt x="1476400" y="375920"/>
                  </a:lnTo>
                  <a:lnTo>
                    <a:pt x="1479791" y="375920"/>
                  </a:lnTo>
                  <a:lnTo>
                    <a:pt x="1478089" y="381000"/>
                  </a:lnTo>
                  <a:lnTo>
                    <a:pt x="1479880" y="381622"/>
                  </a:lnTo>
                  <a:lnTo>
                    <a:pt x="1478838" y="382270"/>
                  </a:lnTo>
                  <a:lnTo>
                    <a:pt x="1481226" y="382270"/>
                  </a:lnTo>
                  <a:lnTo>
                    <a:pt x="1480527" y="383540"/>
                  </a:lnTo>
                  <a:lnTo>
                    <a:pt x="1478495" y="383540"/>
                  </a:lnTo>
                  <a:lnTo>
                    <a:pt x="1478495" y="387350"/>
                  </a:lnTo>
                  <a:lnTo>
                    <a:pt x="1483258" y="382270"/>
                  </a:lnTo>
                  <a:lnTo>
                    <a:pt x="1481721" y="386080"/>
                  </a:lnTo>
                  <a:lnTo>
                    <a:pt x="1480591" y="386080"/>
                  </a:lnTo>
                  <a:lnTo>
                    <a:pt x="1480058" y="389890"/>
                  </a:lnTo>
                  <a:lnTo>
                    <a:pt x="1482979" y="393700"/>
                  </a:lnTo>
                  <a:lnTo>
                    <a:pt x="1482039" y="397510"/>
                  </a:lnTo>
                  <a:lnTo>
                    <a:pt x="1478343" y="398729"/>
                  </a:lnTo>
                  <a:lnTo>
                    <a:pt x="1478889" y="401320"/>
                  </a:lnTo>
                  <a:lnTo>
                    <a:pt x="1482839" y="406400"/>
                  </a:lnTo>
                  <a:lnTo>
                    <a:pt x="1482077" y="411480"/>
                  </a:lnTo>
                  <a:lnTo>
                    <a:pt x="1488071" y="411480"/>
                  </a:lnTo>
                  <a:lnTo>
                    <a:pt x="1479854" y="415290"/>
                  </a:lnTo>
                  <a:lnTo>
                    <a:pt x="1481086" y="416560"/>
                  </a:lnTo>
                  <a:lnTo>
                    <a:pt x="1479892" y="416560"/>
                  </a:lnTo>
                  <a:lnTo>
                    <a:pt x="1478838" y="420370"/>
                  </a:lnTo>
                  <a:lnTo>
                    <a:pt x="1481150" y="424180"/>
                  </a:lnTo>
                  <a:lnTo>
                    <a:pt x="1482496" y="429260"/>
                  </a:lnTo>
                  <a:lnTo>
                    <a:pt x="1481124" y="429260"/>
                  </a:lnTo>
                  <a:lnTo>
                    <a:pt x="1479677" y="430530"/>
                  </a:lnTo>
                  <a:lnTo>
                    <a:pt x="1479956" y="434340"/>
                  </a:lnTo>
                  <a:lnTo>
                    <a:pt x="1479118" y="436880"/>
                  </a:lnTo>
                  <a:lnTo>
                    <a:pt x="1480477" y="438150"/>
                  </a:lnTo>
                  <a:lnTo>
                    <a:pt x="1480146" y="439420"/>
                  </a:lnTo>
                  <a:lnTo>
                    <a:pt x="1482267" y="438150"/>
                  </a:lnTo>
                  <a:lnTo>
                    <a:pt x="1478889" y="443230"/>
                  </a:lnTo>
                  <a:lnTo>
                    <a:pt x="1479423" y="448310"/>
                  </a:lnTo>
                  <a:lnTo>
                    <a:pt x="1480146" y="453390"/>
                  </a:lnTo>
                  <a:lnTo>
                    <a:pt x="1477391" y="457123"/>
                  </a:lnTo>
                  <a:lnTo>
                    <a:pt x="1476413" y="455930"/>
                  </a:lnTo>
                  <a:lnTo>
                    <a:pt x="1476692" y="461010"/>
                  </a:lnTo>
                  <a:lnTo>
                    <a:pt x="1481607" y="461010"/>
                  </a:lnTo>
                  <a:lnTo>
                    <a:pt x="1482445" y="463550"/>
                  </a:lnTo>
                  <a:lnTo>
                    <a:pt x="1482204" y="464820"/>
                  </a:lnTo>
                  <a:lnTo>
                    <a:pt x="1481048" y="462280"/>
                  </a:lnTo>
                  <a:lnTo>
                    <a:pt x="1478368" y="463550"/>
                  </a:lnTo>
                  <a:lnTo>
                    <a:pt x="1476883" y="464820"/>
                  </a:lnTo>
                  <a:lnTo>
                    <a:pt x="1479130" y="464820"/>
                  </a:lnTo>
                  <a:lnTo>
                    <a:pt x="1474406" y="467360"/>
                  </a:lnTo>
                  <a:lnTo>
                    <a:pt x="1483906" y="466090"/>
                  </a:lnTo>
                  <a:lnTo>
                    <a:pt x="1481480" y="468630"/>
                  </a:lnTo>
                  <a:lnTo>
                    <a:pt x="1485849" y="468630"/>
                  </a:lnTo>
                  <a:lnTo>
                    <a:pt x="1486662" y="466090"/>
                  </a:lnTo>
                  <a:lnTo>
                    <a:pt x="1486268" y="463550"/>
                  </a:lnTo>
                  <a:lnTo>
                    <a:pt x="1488528" y="464820"/>
                  </a:lnTo>
                  <a:lnTo>
                    <a:pt x="1489341" y="464820"/>
                  </a:lnTo>
                  <a:lnTo>
                    <a:pt x="1490154" y="466090"/>
                  </a:lnTo>
                  <a:lnTo>
                    <a:pt x="1490497" y="464820"/>
                  </a:lnTo>
                  <a:lnTo>
                    <a:pt x="1489379" y="463550"/>
                  </a:lnTo>
                  <a:lnTo>
                    <a:pt x="1488846" y="462280"/>
                  </a:lnTo>
                  <a:lnTo>
                    <a:pt x="1488668" y="461010"/>
                  </a:lnTo>
                  <a:lnTo>
                    <a:pt x="1491399" y="462280"/>
                  </a:lnTo>
                  <a:lnTo>
                    <a:pt x="1491716" y="459740"/>
                  </a:lnTo>
                  <a:lnTo>
                    <a:pt x="1490002" y="457200"/>
                  </a:lnTo>
                  <a:lnTo>
                    <a:pt x="1489138" y="455930"/>
                  </a:lnTo>
                  <a:lnTo>
                    <a:pt x="1489900" y="454660"/>
                  </a:lnTo>
                  <a:lnTo>
                    <a:pt x="1491437" y="452120"/>
                  </a:lnTo>
                  <a:lnTo>
                    <a:pt x="1488808" y="452120"/>
                  </a:lnTo>
                  <a:lnTo>
                    <a:pt x="1483677" y="454660"/>
                  </a:lnTo>
                  <a:lnTo>
                    <a:pt x="1482394" y="450850"/>
                  </a:lnTo>
                  <a:lnTo>
                    <a:pt x="1485734" y="450850"/>
                  </a:lnTo>
                  <a:lnTo>
                    <a:pt x="1486433" y="449580"/>
                  </a:lnTo>
                  <a:lnTo>
                    <a:pt x="1486966" y="450176"/>
                  </a:lnTo>
                  <a:lnTo>
                    <a:pt x="1487144" y="449580"/>
                  </a:lnTo>
                  <a:lnTo>
                    <a:pt x="1489189" y="449580"/>
                  </a:lnTo>
                  <a:lnTo>
                    <a:pt x="1488732" y="448310"/>
                  </a:lnTo>
                  <a:lnTo>
                    <a:pt x="1490345" y="448310"/>
                  </a:lnTo>
                  <a:lnTo>
                    <a:pt x="1490484" y="449580"/>
                  </a:lnTo>
                  <a:lnTo>
                    <a:pt x="1489938" y="449580"/>
                  </a:lnTo>
                  <a:lnTo>
                    <a:pt x="1489341" y="449580"/>
                  </a:lnTo>
                  <a:lnTo>
                    <a:pt x="1489443" y="449770"/>
                  </a:lnTo>
                  <a:lnTo>
                    <a:pt x="1487347" y="450608"/>
                  </a:lnTo>
                  <a:lnTo>
                    <a:pt x="1488668" y="452120"/>
                  </a:lnTo>
                  <a:lnTo>
                    <a:pt x="1489659" y="450126"/>
                  </a:lnTo>
                  <a:lnTo>
                    <a:pt x="1490065" y="450850"/>
                  </a:lnTo>
                  <a:lnTo>
                    <a:pt x="1490649" y="449580"/>
                  </a:lnTo>
                  <a:lnTo>
                    <a:pt x="1491373" y="448310"/>
                  </a:lnTo>
                  <a:lnTo>
                    <a:pt x="1492097" y="447040"/>
                  </a:lnTo>
                  <a:lnTo>
                    <a:pt x="1490954" y="447040"/>
                  </a:lnTo>
                  <a:lnTo>
                    <a:pt x="1491056" y="441960"/>
                  </a:lnTo>
                  <a:lnTo>
                    <a:pt x="1493431" y="444500"/>
                  </a:lnTo>
                  <a:lnTo>
                    <a:pt x="1494713" y="443230"/>
                  </a:lnTo>
                  <a:lnTo>
                    <a:pt x="1493393" y="441960"/>
                  </a:lnTo>
                  <a:lnTo>
                    <a:pt x="1495005" y="440690"/>
                  </a:lnTo>
                  <a:lnTo>
                    <a:pt x="1491932" y="440690"/>
                  </a:lnTo>
                  <a:lnTo>
                    <a:pt x="1492021" y="439420"/>
                  </a:lnTo>
                  <a:lnTo>
                    <a:pt x="1494332" y="439420"/>
                  </a:lnTo>
                  <a:lnTo>
                    <a:pt x="1493710" y="438150"/>
                  </a:lnTo>
                  <a:lnTo>
                    <a:pt x="1493100" y="436880"/>
                  </a:lnTo>
                  <a:lnTo>
                    <a:pt x="1493799" y="434340"/>
                  </a:lnTo>
                  <a:lnTo>
                    <a:pt x="1494510" y="431800"/>
                  </a:lnTo>
                  <a:lnTo>
                    <a:pt x="1491094" y="433070"/>
                  </a:lnTo>
                  <a:lnTo>
                    <a:pt x="1490853" y="434340"/>
                  </a:lnTo>
                  <a:lnTo>
                    <a:pt x="1490726" y="433070"/>
                  </a:lnTo>
                  <a:lnTo>
                    <a:pt x="1488173" y="427990"/>
                  </a:lnTo>
                  <a:lnTo>
                    <a:pt x="1493075" y="422910"/>
                  </a:lnTo>
                  <a:lnTo>
                    <a:pt x="1491894" y="417830"/>
                  </a:lnTo>
                  <a:lnTo>
                    <a:pt x="1492935" y="419100"/>
                  </a:lnTo>
                  <a:lnTo>
                    <a:pt x="1492250" y="416560"/>
                  </a:lnTo>
                  <a:lnTo>
                    <a:pt x="1491907" y="415290"/>
                  </a:lnTo>
                  <a:lnTo>
                    <a:pt x="1492338" y="411480"/>
                  </a:lnTo>
                  <a:lnTo>
                    <a:pt x="1490027" y="410210"/>
                  </a:lnTo>
                  <a:lnTo>
                    <a:pt x="1490027" y="408940"/>
                  </a:lnTo>
                  <a:lnTo>
                    <a:pt x="1491869" y="407670"/>
                  </a:lnTo>
                  <a:lnTo>
                    <a:pt x="1493113" y="407670"/>
                  </a:lnTo>
                  <a:lnTo>
                    <a:pt x="1492275" y="406400"/>
                  </a:lnTo>
                  <a:lnTo>
                    <a:pt x="1491119" y="406400"/>
                  </a:lnTo>
                  <a:lnTo>
                    <a:pt x="1492745" y="402590"/>
                  </a:lnTo>
                  <a:lnTo>
                    <a:pt x="1494155" y="404507"/>
                  </a:lnTo>
                  <a:lnTo>
                    <a:pt x="1494256" y="402590"/>
                  </a:lnTo>
                  <a:lnTo>
                    <a:pt x="1494332" y="401320"/>
                  </a:lnTo>
                  <a:lnTo>
                    <a:pt x="1494231" y="404609"/>
                  </a:lnTo>
                  <a:lnTo>
                    <a:pt x="1494612" y="405130"/>
                  </a:lnTo>
                  <a:lnTo>
                    <a:pt x="1494485" y="403390"/>
                  </a:lnTo>
                  <a:lnTo>
                    <a:pt x="1494917" y="401320"/>
                  </a:lnTo>
                  <a:lnTo>
                    <a:pt x="1496656" y="401320"/>
                  </a:lnTo>
                  <a:lnTo>
                    <a:pt x="1493545" y="397510"/>
                  </a:lnTo>
                  <a:lnTo>
                    <a:pt x="1496288" y="398780"/>
                  </a:lnTo>
                  <a:lnTo>
                    <a:pt x="1496428" y="397510"/>
                  </a:lnTo>
                  <a:lnTo>
                    <a:pt x="1496555" y="396240"/>
                  </a:lnTo>
                  <a:lnTo>
                    <a:pt x="1496695" y="394970"/>
                  </a:lnTo>
                  <a:lnTo>
                    <a:pt x="1495793" y="393700"/>
                  </a:lnTo>
                  <a:lnTo>
                    <a:pt x="1494078" y="396240"/>
                  </a:lnTo>
                  <a:lnTo>
                    <a:pt x="1493570" y="394970"/>
                  </a:lnTo>
                  <a:lnTo>
                    <a:pt x="1493812" y="392430"/>
                  </a:lnTo>
                  <a:lnTo>
                    <a:pt x="1497330" y="392430"/>
                  </a:lnTo>
                  <a:lnTo>
                    <a:pt x="1497761" y="38862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650803" y="3685749"/>
              <a:ext cx="390525" cy="382905"/>
            </a:xfrm>
            <a:custGeom>
              <a:avLst/>
              <a:gdLst/>
              <a:ahLst/>
              <a:cxnLst/>
              <a:rect l="l" t="t" r="r" b="b"/>
              <a:pathLst>
                <a:path w="390525" h="382904">
                  <a:moveTo>
                    <a:pt x="2425" y="0"/>
                  </a:moveTo>
                  <a:lnTo>
                    <a:pt x="0" y="0"/>
                  </a:lnTo>
                  <a:lnTo>
                    <a:pt x="901" y="571"/>
                  </a:lnTo>
                  <a:lnTo>
                    <a:pt x="2425" y="0"/>
                  </a:lnTo>
                  <a:close/>
                </a:path>
                <a:path w="390525" h="382904">
                  <a:moveTo>
                    <a:pt x="161632" y="80645"/>
                  </a:moveTo>
                  <a:lnTo>
                    <a:pt x="160807" y="78752"/>
                  </a:lnTo>
                  <a:lnTo>
                    <a:pt x="159029" y="79552"/>
                  </a:lnTo>
                  <a:lnTo>
                    <a:pt x="160058" y="80479"/>
                  </a:lnTo>
                  <a:lnTo>
                    <a:pt x="160464" y="82346"/>
                  </a:lnTo>
                  <a:lnTo>
                    <a:pt x="161264" y="82384"/>
                  </a:lnTo>
                  <a:lnTo>
                    <a:pt x="161632" y="80645"/>
                  </a:lnTo>
                  <a:close/>
                </a:path>
                <a:path w="390525" h="382904">
                  <a:moveTo>
                    <a:pt x="212699" y="52171"/>
                  </a:moveTo>
                  <a:lnTo>
                    <a:pt x="211747" y="52171"/>
                  </a:lnTo>
                  <a:lnTo>
                    <a:pt x="211493" y="52476"/>
                  </a:lnTo>
                  <a:lnTo>
                    <a:pt x="212039" y="52603"/>
                  </a:lnTo>
                  <a:lnTo>
                    <a:pt x="212699" y="52171"/>
                  </a:lnTo>
                  <a:close/>
                </a:path>
                <a:path w="390525" h="382904">
                  <a:moveTo>
                    <a:pt x="212979" y="118694"/>
                  </a:moveTo>
                  <a:lnTo>
                    <a:pt x="210997" y="118198"/>
                  </a:lnTo>
                  <a:lnTo>
                    <a:pt x="209029" y="120865"/>
                  </a:lnTo>
                  <a:lnTo>
                    <a:pt x="210197" y="121170"/>
                  </a:lnTo>
                  <a:lnTo>
                    <a:pt x="212979" y="118694"/>
                  </a:lnTo>
                  <a:close/>
                </a:path>
                <a:path w="390525" h="382904">
                  <a:moveTo>
                    <a:pt x="219608" y="59842"/>
                  </a:moveTo>
                  <a:lnTo>
                    <a:pt x="217462" y="62331"/>
                  </a:lnTo>
                  <a:lnTo>
                    <a:pt x="219608" y="59842"/>
                  </a:lnTo>
                  <a:close/>
                </a:path>
                <a:path w="390525" h="382904">
                  <a:moveTo>
                    <a:pt x="221945" y="66141"/>
                  </a:moveTo>
                  <a:lnTo>
                    <a:pt x="220383" y="66141"/>
                  </a:lnTo>
                  <a:lnTo>
                    <a:pt x="221259" y="67411"/>
                  </a:lnTo>
                  <a:lnTo>
                    <a:pt x="221945" y="66141"/>
                  </a:lnTo>
                  <a:close/>
                </a:path>
                <a:path w="390525" h="382904">
                  <a:moveTo>
                    <a:pt x="222999" y="64871"/>
                  </a:moveTo>
                  <a:lnTo>
                    <a:pt x="222643" y="64871"/>
                  </a:lnTo>
                  <a:lnTo>
                    <a:pt x="221945" y="66141"/>
                  </a:lnTo>
                  <a:lnTo>
                    <a:pt x="222402" y="66141"/>
                  </a:lnTo>
                  <a:lnTo>
                    <a:pt x="222999" y="64871"/>
                  </a:lnTo>
                  <a:close/>
                </a:path>
                <a:path w="390525" h="382904">
                  <a:moveTo>
                    <a:pt x="227164" y="65760"/>
                  </a:moveTo>
                  <a:lnTo>
                    <a:pt x="226326" y="66141"/>
                  </a:lnTo>
                  <a:lnTo>
                    <a:pt x="227037" y="66141"/>
                  </a:lnTo>
                  <a:lnTo>
                    <a:pt x="227164" y="65760"/>
                  </a:lnTo>
                  <a:close/>
                </a:path>
                <a:path w="390525" h="382904">
                  <a:moveTo>
                    <a:pt x="229730" y="47091"/>
                  </a:moveTo>
                  <a:lnTo>
                    <a:pt x="228904" y="47091"/>
                  </a:lnTo>
                  <a:lnTo>
                    <a:pt x="228904" y="47269"/>
                  </a:lnTo>
                  <a:lnTo>
                    <a:pt x="229501" y="47421"/>
                  </a:lnTo>
                  <a:lnTo>
                    <a:pt x="229730" y="47091"/>
                  </a:lnTo>
                  <a:close/>
                </a:path>
                <a:path w="390525" h="382904">
                  <a:moveTo>
                    <a:pt x="229844" y="41135"/>
                  </a:moveTo>
                  <a:lnTo>
                    <a:pt x="228625" y="41478"/>
                  </a:lnTo>
                  <a:lnTo>
                    <a:pt x="228688" y="41884"/>
                  </a:lnTo>
                  <a:lnTo>
                    <a:pt x="229844" y="41135"/>
                  </a:lnTo>
                  <a:close/>
                </a:path>
                <a:path w="390525" h="382904">
                  <a:moveTo>
                    <a:pt x="230492" y="42011"/>
                  </a:moveTo>
                  <a:lnTo>
                    <a:pt x="228701" y="42011"/>
                  </a:lnTo>
                  <a:lnTo>
                    <a:pt x="228739" y="42900"/>
                  </a:lnTo>
                  <a:lnTo>
                    <a:pt x="230492" y="42011"/>
                  </a:lnTo>
                  <a:close/>
                </a:path>
                <a:path w="390525" h="382904">
                  <a:moveTo>
                    <a:pt x="231267" y="40741"/>
                  </a:moveTo>
                  <a:lnTo>
                    <a:pt x="230466" y="40741"/>
                  </a:lnTo>
                  <a:lnTo>
                    <a:pt x="229844" y="41135"/>
                  </a:lnTo>
                  <a:lnTo>
                    <a:pt x="231267" y="40741"/>
                  </a:lnTo>
                  <a:close/>
                </a:path>
                <a:path w="390525" h="382904">
                  <a:moveTo>
                    <a:pt x="231775" y="39738"/>
                  </a:moveTo>
                  <a:lnTo>
                    <a:pt x="231559" y="39789"/>
                  </a:lnTo>
                  <a:lnTo>
                    <a:pt x="231254" y="39865"/>
                  </a:lnTo>
                  <a:lnTo>
                    <a:pt x="231559" y="39852"/>
                  </a:lnTo>
                  <a:lnTo>
                    <a:pt x="231775" y="39827"/>
                  </a:lnTo>
                  <a:close/>
                </a:path>
                <a:path w="390525" h="382904">
                  <a:moveTo>
                    <a:pt x="232879" y="45821"/>
                  </a:moveTo>
                  <a:lnTo>
                    <a:pt x="230619" y="45821"/>
                  </a:lnTo>
                  <a:lnTo>
                    <a:pt x="229730" y="47091"/>
                  </a:lnTo>
                  <a:lnTo>
                    <a:pt x="232054" y="47091"/>
                  </a:lnTo>
                  <a:lnTo>
                    <a:pt x="232879" y="45821"/>
                  </a:lnTo>
                  <a:close/>
                </a:path>
                <a:path w="390525" h="382904">
                  <a:moveTo>
                    <a:pt x="234061" y="64871"/>
                  </a:moveTo>
                  <a:lnTo>
                    <a:pt x="232219" y="67411"/>
                  </a:lnTo>
                  <a:lnTo>
                    <a:pt x="232816" y="67411"/>
                  </a:lnTo>
                  <a:lnTo>
                    <a:pt x="233172" y="67411"/>
                  </a:lnTo>
                  <a:lnTo>
                    <a:pt x="233426" y="67411"/>
                  </a:lnTo>
                  <a:lnTo>
                    <a:pt x="234061" y="64871"/>
                  </a:lnTo>
                  <a:close/>
                </a:path>
                <a:path w="390525" h="382904">
                  <a:moveTo>
                    <a:pt x="238353" y="381088"/>
                  </a:moveTo>
                  <a:lnTo>
                    <a:pt x="238290" y="380568"/>
                  </a:lnTo>
                  <a:lnTo>
                    <a:pt x="237871" y="380657"/>
                  </a:lnTo>
                  <a:lnTo>
                    <a:pt x="238353" y="381088"/>
                  </a:lnTo>
                  <a:close/>
                </a:path>
                <a:path w="390525" h="382904">
                  <a:moveTo>
                    <a:pt x="239153" y="381800"/>
                  </a:moveTo>
                  <a:lnTo>
                    <a:pt x="238353" y="381088"/>
                  </a:lnTo>
                  <a:lnTo>
                    <a:pt x="238391" y="381393"/>
                  </a:lnTo>
                  <a:lnTo>
                    <a:pt x="239153" y="381800"/>
                  </a:lnTo>
                  <a:close/>
                </a:path>
                <a:path w="390525" h="382904">
                  <a:moveTo>
                    <a:pt x="240118" y="382295"/>
                  </a:moveTo>
                  <a:lnTo>
                    <a:pt x="239153" y="381800"/>
                  </a:lnTo>
                  <a:lnTo>
                    <a:pt x="239344" y="381952"/>
                  </a:lnTo>
                  <a:lnTo>
                    <a:pt x="239649" y="382117"/>
                  </a:lnTo>
                  <a:lnTo>
                    <a:pt x="240118" y="382295"/>
                  </a:lnTo>
                  <a:close/>
                </a:path>
                <a:path w="390525" h="382904">
                  <a:moveTo>
                    <a:pt x="240614" y="77571"/>
                  </a:moveTo>
                  <a:lnTo>
                    <a:pt x="239598" y="77571"/>
                  </a:lnTo>
                  <a:lnTo>
                    <a:pt x="238112" y="80111"/>
                  </a:lnTo>
                  <a:lnTo>
                    <a:pt x="240614" y="77571"/>
                  </a:lnTo>
                  <a:close/>
                </a:path>
                <a:path w="390525" h="382904">
                  <a:moveTo>
                    <a:pt x="241909" y="76390"/>
                  </a:moveTo>
                  <a:lnTo>
                    <a:pt x="240614" y="77571"/>
                  </a:lnTo>
                  <a:lnTo>
                    <a:pt x="241706" y="77571"/>
                  </a:lnTo>
                  <a:lnTo>
                    <a:pt x="241909" y="76390"/>
                  </a:lnTo>
                  <a:close/>
                </a:path>
                <a:path w="390525" h="382904">
                  <a:moveTo>
                    <a:pt x="242570" y="379615"/>
                  </a:moveTo>
                  <a:lnTo>
                    <a:pt x="241160" y="378117"/>
                  </a:lnTo>
                  <a:lnTo>
                    <a:pt x="240601" y="379018"/>
                  </a:lnTo>
                  <a:lnTo>
                    <a:pt x="238201" y="379831"/>
                  </a:lnTo>
                  <a:lnTo>
                    <a:pt x="238290" y="380568"/>
                  </a:lnTo>
                  <a:lnTo>
                    <a:pt x="242570" y="379615"/>
                  </a:lnTo>
                  <a:close/>
                </a:path>
                <a:path w="390525" h="382904">
                  <a:moveTo>
                    <a:pt x="249834" y="60744"/>
                  </a:moveTo>
                  <a:lnTo>
                    <a:pt x="249402" y="61061"/>
                  </a:lnTo>
                  <a:lnTo>
                    <a:pt x="249694" y="61061"/>
                  </a:lnTo>
                  <a:lnTo>
                    <a:pt x="249834" y="60744"/>
                  </a:lnTo>
                  <a:close/>
                </a:path>
                <a:path w="390525" h="382904">
                  <a:moveTo>
                    <a:pt x="250393" y="60363"/>
                  </a:moveTo>
                  <a:lnTo>
                    <a:pt x="250304" y="59791"/>
                  </a:lnTo>
                  <a:lnTo>
                    <a:pt x="249834" y="60744"/>
                  </a:lnTo>
                  <a:lnTo>
                    <a:pt x="250393" y="60363"/>
                  </a:lnTo>
                  <a:close/>
                </a:path>
                <a:path w="390525" h="382904">
                  <a:moveTo>
                    <a:pt x="250761" y="90271"/>
                  </a:moveTo>
                  <a:lnTo>
                    <a:pt x="249821" y="91541"/>
                  </a:lnTo>
                  <a:lnTo>
                    <a:pt x="249224" y="91541"/>
                  </a:lnTo>
                  <a:lnTo>
                    <a:pt x="248920" y="94081"/>
                  </a:lnTo>
                  <a:lnTo>
                    <a:pt x="250761" y="90271"/>
                  </a:lnTo>
                  <a:close/>
                </a:path>
                <a:path w="390525" h="382904">
                  <a:moveTo>
                    <a:pt x="251193" y="59791"/>
                  </a:moveTo>
                  <a:lnTo>
                    <a:pt x="250393" y="60363"/>
                  </a:lnTo>
                  <a:lnTo>
                    <a:pt x="250507" y="61061"/>
                  </a:lnTo>
                  <a:lnTo>
                    <a:pt x="251193" y="59791"/>
                  </a:lnTo>
                  <a:close/>
                </a:path>
                <a:path w="390525" h="382904">
                  <a:moveTo>
                    <a:pt x="259105" y="364617"/>
                  </a:moveTo>
                  <a:lnTo>
                    <a:pt x="257251" y="367931"/>
                  </a:lnTo>
                  <a:lnTo>
                    <a:pt x="257848" y="367792"/>
                  </a:lnTo>
                  <a:lnTo>
                    <a:pt x="259105" y="364617"/>
                  </a:lnTo>
                  <a:close/>
                </a:path>
                <a:path w="390525" h="382904">
                  <a:moveTo>
                    <a:pt x="260172" y="258076"/>
                  </a:moveTo>
                  <a:lnTo>
                    <a:pt x="259219" y="256032"/>
                  </a:lnTo>
                  <a:lnTo>
                    <a:pt x="257670" y="257594"/>
                  </a:lnTo>
                  <a:lnTo>
                    <a:pt x="260172" y="258076"/>
                  </a:lnTo>
                  <a:close/>
                </a:path>
                <a:path w="390525" h="382904">
                  <a:moveTo>
                    <a:pt x="260235" y="367233"/>
                  </a:moveTo>
                  <a:lnTo>
                    <a:pt x="257848" y="367792"/>
                  </a:lnTo>
                  <a:lnTo>
                    <a:pt x="257314" y="369163"/>
                  </a:lnTo>
                  <a:lnTo>
                    <a:pt x="260184" y="367665"/>
                  </a:lnTo>
                  <a:lnTo>
                    <a:pt x="260235" y="367233"/>
                  </a:lnTo>
                  <a:close/>
                </a:path>
                <a:path w="390525" h="382904">
                  <a:moveTo>
                    <a:pt x="261239" y="65849"/>
                  </a:moveTo>
                  <a:lnTo>
                    <a:pt x="260870" y="66141"/>
                  </a:lnTo>
                  <a:lnTo>
                    <a:pt x="261162" y="66141"/>
                  </a:lnTo>
                  <a:lnTo>
                    <a:pt x="261239" y="65849"/>
                  </a:lnTo>
                  <a:close/>
                </a:path>
                <a:path w="390525" h="382904">
                  <a:moveTo>
                    <a:pt x="262420" y="64871"/>
                  </a:moveTo>
                  <a:lnTo>
                    <a:pt x="261493" y="64871"/>
                  </a:lnTo>
                  <a:lnTo>
                    <a:pt x="261239" y="65849"/>
                  </a:lnTo>
                  <a:lnTo>
                    <a:pt x="262420" y="64871"/>
                  </a:lnTo>
                  <a:close/>
                </a:path>
                <a:path w="390525" h="382904">
                  <a:moveTo>
                    <a:pt x="264591" y="365379"/>
                  </a:moveTo>
                  <a:lnTo>
                    <a:pt x="260184" y="367665"/>
                  </a:lnTo>
                  <a:lnTo>
                    <a:pt x="260019" y="368935"/>
                  </a:lnTo>
                  <a:lnTo>
                    <a:pt x="264591" y="365379"/>
                  </a:lnTo>
                  <a:close/>
                </a:path>
                <a:path w="390525" h="382904">
                  <a:moveTo>
                    <a:pt x="265887" y="354545"/>
                  </a:moveTo>
                  <a:lnTo>
                    <a:pt x="265188" y="353060"/>
                  </a:lnTo>
                  <a:lnTo>
                    <a:pt x="265010" y="352704"/>
                  </a:lnTo>
                  <a:lnTo>
                    <a:pt x="263677" y="353898"/>
                  </a:lnTo>
                  <a:lnTo>
                    <a:pt x="263702" y="355981"/>
                  </a:lnTo>
                  <a:lnTo>
                    <a:pt x="265290" y="354291"/>
                  </a:lnTo>
                  <a:lnTo>
                    <a:pt x="265887" y="354545"/>
                  </a:lnTo>
                  <a:close/>
                </a:path>
                <a:path w="390525" h="382904">
                  <a:moveTo>
                    <a:pt x="265938" y="113258"/>
                  </a:moveTo>
                  <a:lnTo>
                    <a:pt x="265264" y="113423"/>
                  </a:lnTo>
                  <a:lnTo>
                    <a:pt x="265315" y="113665"/>
                  </a:lnTo>
                  <a:lnTo>
                    <a:pt x="265938" y="113258"/>
                  </a:lnTo>
                  <a:close/>
                </a:path>
                <a:path w="390525" h="382904">
                  <a:moveTo>
                    <a:pt x="268020" y="80111"/>
                  </a:moveTo>
                  <a:lnTo>
                    <a:pt x="267716" y="81381"/>
                  </a:lnTo>
                  <a:lnTo>
                    <a:pt x="268020" y="80111"/>
                  </a:lnTo>
                  <a:close/>
                </a:path>
                <a:path w="390525" h="382904">
                  <a:moveTo>
                    <a:pt x="269900" y="120294"/>
                  </a:moveTo>
                  <a:lnTo>
                    <a:pt x="269506" y="119481"/>
                  </a:lnTo>
                  <a:lnTo>
                    <a:pt x="268605" y="120751"/>
                  </a:lnTo>
                  <a:lnTo>
                    <a:pt x="269900" y="120294"/>
                  </a:lnTo>
                  <a:close/>
                </a:path>
                <a:path w="390525" h="382904">
                  <a:moveTo>
                    <a:pt x="270116" y="120751"/>
                  </a:moveTo>
                  <a:lnTo>
                    <a:pt x="269938" y="120370"/>
                  </a:lnTo>
                  <a:lnTo>
                    <a:pt x="265811" y="122021"/>
                  </a:lnTo>
                  <a:lnTo>
                    <a:pt x="269087" y="122021"/>
                  </a:lnTo>
                  <a:lnTo>
                    <a:pt x="269633" y="120751"/>
                  </a:lnTo>
                  <a:lnTo>
                    <a:pt x="270116" y="120751"/>
                  </a:lnTo>
                  <a:close/>
                </a:path>
                <a:path w="390525" h="382904">
                  <a:moveTo>
                    <a:pt x="270840" y="119951"/>
                  </a:moveTo>
                  <a:lnTo>
                    <a:pt x="269900" y="120294"/>
                  </a:lnTo>
                  <a:lnTo>
                    <a:pt x="270751" y="120053"/>
                  </a:lnTo>
                  <a:close/>
                </a:path>
                <a:path w="390525" h="382904">
                  <a:moveTo>
                    <a:pt x="276580" y="271043"/>
                  </a:moveTo>
                  <a:lnTo>
                    <a:pt x="276161" y="269468"/>
                  </a:lnTo>
                  <a:lnTo>
                    <a:pt x="275551" y="270992"/>
                  </a:lnTo>
                  <a:lnTo>
                    <a:pt x="276580" y="271043"/>
                  </a:lnTo>
                  <a:close/>
                </a:path>
                <a:path w="390525" h="382904">
                  <a:moveTo>
                    <a:pt x="277609" y="245237"/>
                  </a:moveTo>
                  <a:lnTo>
                    <a:pt x="276250" y="242722"/>
                  </a:lnTo>
                  <a:lnTo>
                    <a:pt x="277114" y="244602"/>
                  </a:lnTo>
                  <a:lnTo>
                    <a:pt x="277609" y="245237"/>
                  </a:lnTo>
                  <a:close/>
                </a:path>
                <a:path w="390525" h="382904">
                  <a:moveTo>
                    <a:pt x="278003" y="129641"/>
                  </a:moveTo>
                  <a:lnTo>
                    <a:pt x="277380" y="129006"/>
                  </a:lnTo>
                  <a:lnTo>
                    <a:pt x="275932" y="129641"/>
                  </a:lnTo>
                  <a:lnTo>
                    <a:pt x="278003" y="129641"/>
                  </a:lnTo>
                  <a:close/>
                </a:path>
                <a:path w="390525" h="382904">
                  <a:moveTo>
                    <a:pt x="278828" y="128371"/>
                  </a:moveTo>
                  <a:lnTo>
                    <a:pt x="276745" y="128371"/>
                  </a:lnTo>
                  <a:lnTo>
                    <a:pt x="277380" y="129006"/>
                  </a:lnTo>
                  <a:lnTo>
                    <a:pt x="278828" y="128371"/>
                  </a:lnTo>
                  <a:close/>
                </a:path>
                <a:path w="390525" h="382904">
                  <a:moveTo>
                    <a:pt x="281470" y="334060"/>
                  </a:moveTo>
                  <a:lnTo>
                    <a:pt x="281266" y="333679"/>
                  </a:lnTo>
                  <a:lnTo>
                    <a:pt x="281051" y="333832"/>
                  </a:lnTo>
                  <a:lnTo>
                    <a:pt x="281216" y="333921"/>
                  </a:lnTo>
                  <a:lnTo>
                    <a:pt x="281368" y="333997"/>
                  </a:lnTo>
                  <a:close/>
                </a:path>
                <a:path w="390525" h="382904">
                  <a:moveTo>
                    <a:pt x="282117" y="335229"/>
                  </a:moveTo>
                  <a:lnTo>
                    <a:pt x="281673" y="334441"/>
                  </a:lnTo>
                  <a:lnTo>
                    <a:pt x="281749" y="334238"/>
                  </a:lnTo>
                  <a:lnTo>
                    <a:pt x="281470" y="334060"/>
                  </a:lnTo>
                  <a:lnTo>
                    <a:pt x="281660" y="334441"/>
                  </a:lnTo>
                  <a:lnTo>
                    <a:pt x="281584" y="334581"/>
                  </a:lnTo>
                  <a:lnTo>
                    <a:pt x="281406" y="334759"/>
                  </a:lnTo>
                  <a:lnTo>
                    <a:pt x="282117" y="335229"/>
                  </a:lnTo>
                  <a:close/>
                </a:path>
                <a:path w="390525" h="382904">
                  <a:moveTo>
                    <a:pt x="283349" y="341198"/>
                  </a:moveTo>
                  <a:lnTo>
                    <a:pt x="283197" y="340563"/>
                  </a:lnTo>
                  <a:lnTo>
                    <a:pt x="280263" y="338683"/>
                  </a:lnTo>
                  <a:lnTo>
                    <a:pt x="280746" y="339775"/>
                  </a:lnTo>
                  <a:lnTo>
                    <a:pt x="281470" y="340360"/>
                  </a:lnTo>
                  <a:lnTo>
                    <a:pt x="283349" y="341198"/>
                  </a:lnTo>
                  <a:close/>
                </a:path>
                <a:path w="390525" h="382904">
                  <a:moveTo>
                    <a:pt x="283349" y="327672"/>
                  </a:moveTo>
                  <a:lnTo>
                    <a:pt x="283222" y="327380"/>
                  </a:lnTo>
                  <a:lnTo>
                    <a:pt x="282816" y="327304"/>
                  </a:lnTo>
                  <a:lnTo>
                    <a:pt x="283349" y="327672"/>
                  </a:lnTo>
                  <a:close/>
                </a:path>
                <a:path w="390525" h="382904">
                  <a:moveTo>
                    <a:pt x="283425" y="334365"/>
                  </a:moveTo>
                  <a:lnTo>
                    <a:pt x="282816" y="334111"/>
                  </a:lnTo>
                  <a:lnTo>
                    <a:pt x="283425" y="334581"/>
                  </a:lnTo>
                  <a:lnTo>
                    <a:pt x="283425" y="334365"/>
                  </a:lnTo>
                  <a:close/>
                </a:path>
                <a:path w="390525" h="382904">
                  <a:moveTo>
                    <a:pt x="283908" y="329641"/>
                  </a:moveTo>
                  <a:lnTo>
                    <a:pt x="283743" y="329780"/>
                  </a:lnTo>
                  <a:lnTo>
                    <a:pt x="283768" y="330034"/>
                  </a:lnTo>
                  <a:lnTo>
                    <a:pt x="283794" y="329895"/>
                  </a:lnTo>
                  <a:lnTo>
                    <a:pt x="283832" y="329755"/>
                  </a:lnTo>
                  <a:close/>
                </a:path>
                <a:path w="390525" h="382904">
                  <a:moveTo>
                    <a:pt x="284149" y="328206"/>
                  </a:moveTo>
                  <a:lnTo>
                    <a:pt x="283349" y="327672"/>
                  </a:lnTo>
                  <a:lnTo>
                    <a:pt x="283413" y="327812"/>
                  </a:lnTo>
                  <a:lnTo>
                    <a:pt x="284149" y="328206"/>
                  </a:lnTo>
                  <a:close/>
                </a:path>
                <a:path w="390525" h="382904">
                  <a:moveTo>
                    <a:pt x="284276" y="334721"/>
                  </a:moveTo>
                  <a:lnTo>
                    <a:pt x="284035" y="334111"/>
                  </a:lnTo>
                  <a:lnTo>
                    <a:pt x="283121" y="332841"/>
                  </a:lnTo>
                  <a:lnTo>
                    <a:pt x="283387" y="333997"/>
                  </a:lnTo>
                  <a:lnTo>
                    <a:pt x="283425" y="334365"/>
                  </a:lnTo>
                  <a:lnTo>
                    <a:pt x="284276" y="334721"/>
                  </a:lnTo>
                  <a:close/>
                </a:path>
                <a:path w="390525" h="382904">
                  <a:moveTo>
                    <a:pt x="284822" y="330784"/>
                  </a:moveTo>
                  <a:lnTo>
                    <a:pt x="284175" y="330428"/>
                  </a:lnTo>
                  <a:lnTo>
                    <a:pt x="283857" y="330212"/>
                  </a:lnTo>
                  <a:lnTo>
                    <a:pt x="283768" y="330034"/>
                  </a:lnTo>
                  <a:lnTo>
                    <a:pt x="283781" y="330352"/>
                  </a:lnTo>
                  <a:lnTo>
                    <a:pt x="283311" y="330098"/>
                  </a:lnTo>
                  <a:lnTo>
                    <a:pt x="283387" y="330314"/>
                  </a:lnTo>
                  <a:lnTo>
                    <a:pt x="283629" y="330568"/>
                  </a:lnTo>
                  <a:lnTo>
                    <a:pt x="283959" y="330860"/>
                  </a:lnTo>
                  <a:lnTo>
                    <a:pt x="283883" y="330682"/>
                  </a:lnTo>
                  <a:lnTo>
                    <a:pt x="283819" y="330517"/>
                  </a:lnTo>
                  <a:lnTo>
                    <a:pt x="283806" y="330365"/>
                  </a:lnTo>
                  <a:lnTo>
                    <a:pt x="284187" y="330555"/>
                  </a:lnTo>
                  <a:lnTo>
                    <a:pt x="284556" y="330733"/>
                  </a:lnTo>
                  <a:lnTo>
                    <a:pt x="284822" y="330784"/>
                  </a:lnTo>
                  <a:close/>
                </a:path>
                <a:path w="390525" h="382904">
                  <a:moveTo>
                    <a:pt x="285102" y="328714"/>
                  </a:moveTo>
                  <a:lnTo>
                    <a:pt x="284149" y="328218"/>
                  </a:lnTo>
                  <a:lnTo>
                    <a:pt x="284353" y="328345"/>
                  </a:lnTo>
                  <a:lnTo>
                    <a:pt x="284645" y="328510"/>
                  </a:lnTo>
                  <a:lnTo>
                    <a:pt x="285102" y="328714"/>
                  </a:lnTo>
                  <a:close/>
                </a:path>
                <a:path w="390525" h="382904">
                  <a:moveTo>
                    <a:pt x="285686" y="326974"/>
                  </a:moveTo>
                  <a:lnTo>
                    <a:pt x="285559" y="326885"/>
                  </a:lnTo>
                  <a:lnTo>
                    <a:pt x="285432" y="326974"/>
                  </a:lnTo>
                  <a:lnTo>
                    <a:pt x="285686" y="326974"/>
                  </a:lnTo>
                  <a:close/>
                </a:path>
                <a:path w="390525" h="382904">
                  <a:moveTo>
                    <a:pt x="285851" y="335381"/>
                  </a:moveTo>
                  <a:lnTo>
                    <a:pt x="284276" y="334721"/>
                  </a:lnTo>
                  <a:lnTo>
                    <a:pt x="284543" y="335381"/>
                  </a:lnTo>
                  <a:lnTo>
                    <a:pt x="285851" y="335381"/>
                  </a:lnTo>
                  <a:close/>
                </a:path>
                <a:path w="390525" h="382904">
                  <a:moveTo>
                    <a:pt x="287045" y="328002"/>
                  </a:moveTo>
                  <a:lnTo>
                    <a:pt x="285978" y="327190"/>
                  </a:lnTo>
                  <a:lnTo>
                    <a:pt x="285165" y="327190"/>
                  </a:lnTo>
                  <a:lnTo>
                    <a:pt x="283146" y="327190"/>
                  </a:lnTo>
                  <a:lnTo>
                    <a:pt x="283222" y="327380"/>
                  </a:lnTo>
                  <a:lnTo>
                    <a:pt x="287045" y="328002"/>
                  </a:lnTo>
                  <a:close/>
                </a:path>
                <a:path w="390525" h="382904">
                  <a:moveTo>
                    <a:pt x="287947" y="339674"/>
                  </a:moveTo>
                  <a:lnTo>
                    <a:pt x="286702" y="338404"/>
                  </a:lnTo>
                  <a:lnTo>
                    <a:pt x="286092" y="337921"/>
                  </a:lnTo>
                  <a:lnTo>
                    <a:pt x="287007" y="337921"/>
                  </a:lnTo>
                  <a:lnTo>
                    <a:pt x="284784" y="336651"/>
                  </a:lnTo>
                  <a:lnTo>
                    <a:pt x="284441" y="335381"/>
                  </a:lnTo>
                  <a:lnTo>
                    <a:pt x="283425" y="334581"/>
                  </a:lnTo>
                  <a:lnTo>
                    <a:pt x="283464" y="335381"/>
                  </a:lnTo>
                  <a:lnTo>
                    <a:pt x="285127" y="337146"/>
                  </a:lnTo>
                  <a:lnTo>
                    <a:pt x="284340" y="336511"/>
                  </a:lnTo>
                  <a:lnTo>
                    <a:pt x="281317" y="335432"/>
                  </a:lnTo>
                  <a:lnTo>
                    <a:pt x="284060" y="337413"/>
                  </a:lnTo>
                  <a:lnTo>
                    <a:pt x="282752" y="336931"/>
                  </a:lnTo>
                  <a:lnTo>
                    <a:pt x="286029" y="339255"/>
                  </a:lnTo>
                  <a:lnTo>
                    <a:pt x="286169" y="339877"/>
                  </a:lnTo>
                  <a:lnTo>
                    <a:pt x="284657" y="339534"/>
                  </a:lnTo>
                  <a:lnTo>
                    <a:pt x="283552" y="338886"/>
                  </a:lnTo>
                  <a:lnTo>
                    <a:pt x="284264" y="339432"/>
                  </a:lnTo>
                  <a:lnTo>
                    <a:pt x="282536" y="339229"/>
                  </a:lnTo>
                  <a:lnTo>
                    <a:pt x="284365" y="340448"/>
                  </a:lnTo>
                  <a:lnTo>
                    <a:pt x="287032" y="341083"/>
                  </a:lnTo>
                  <a:lnTo>
                    <a:pt x="287502" y="340372"/>
                  </a:lnTo>
                  <a:lnTo>
                    <a:pt x="285902" y="338620"/>
                  </a:lnTo>
                  <a:lnTo>
                    <a:pt x="286664" y="338797"/>
                  </a:lnTo>
                  <a:lnTo>
                    <a:pt x="287388" y="339356"/>
                  </a:lnTo>
                  <a:lnTo>
                    <a:pt x="287947" y="339674"/>
                  </a:lnTo>
                  <a:close/>
                </a:path>
                <a:path w="390525" h="382904">
                  <a:moveTo>
                    <a:pt x="289077" y="320141"/>
                  </a:moveTo>
                  <a:lnTo>
                    <a:pt x="286753" y="318871"/>
                  </a:lnTo>
                  <a:lnTo>
                    <a:pt x="287159" y="320141"/>
                  </a:lnTo>
                  <a:lnTo>
                    <a:pt x="289077" y="320141"/>
                  </a:lnTo>
                  <a:close/>
                </a:path>
                <a:path w="390525" h="382904">
                  <a:moveTo>
                    <a:pt x="289140" y="334111"/>
                  </a:moveTo>
                  <a:lnTo>
                    <a:pt x="287731" y="333565"/>
                  </a:lnTo>
                  <a:lnTo>
                    <a:pt x="287362" y="334111"/>
                  </a:lnTo>
                  <a:lnTo>
                    <a:pt x="289140" y="334111"/>
                  </a:lnTo>
                  <a:close/>
                </a:path>
                <a:path w="390525" h="382904">
                  <a:moveTo>
                    <a:pt x="289725" y="317601"/>
                  </a:moveTo>
                  <a:lnTo>
                    <a:pt x="288658" y="316331"/>
                  </a:lnTo>
                  <a:lnTo>
                    <a:pt x="289433" y="317601"/>
                  </a:lnTo>
                  <a:lnTo>
                    <a:pt x="289725" y="317601"/>
                  </a:lnTo>
                  <a:close/>
                </a:path>
                <a:path w="390525" h="382904">
                  <a:moveTo>
                    <a:pt x="292074" y="176123"/>
                  </a:moveTo>
                  <a:lnTo>
                    <a:pt x="290957" y="176631"/>
                  </a:lnTo>
                  <a:lnTo>
                    <a:pt x="292036" y="176631"/>
                  </a:lnTo>
                  <a:lnTo>
                    <a:pt x="292074" y="176123"/>
                  </a:lnTo>
                  <a:close/>
                </a:path>
                <a:path w="390525" h="382904">
                  <a:moveTo>
                    <a:pt x="292798" y="105765"/>
                  </a:moveTo>
                  <a:lnTo>
                    <a:pt x="291465" y="105321"/>
                  </a:lnTo>
                  <a:lnTo>
                    <a:pt x="291566" y="105841"/>
                  </a:lnTo>
                  <a:lnTo>
                    <a:pt x="292798" y="105765"/>
                  </a:lnTo>
                  <a:close/>
                </a:path>
                <a:path w="390525" h="382904">
                  <a:moveTo>
                    <a:pt x="293408" y="311937"/>
                  </a:moveTo>
                  <a:lnTo>
                    <a:pt x="292125" y="312381"/>
                  </a:lnTo>
                  <a:lnTo>
                    <a:pt x="292811" y="312242"/>
                  </a:lnTo>
                  <a:lnTo>
                    <a:pt x="293192" y="312077"/>
                  </a:lnTo>
                  <a:lnTo>
                    <a:pt x="293408" y="311937"/>
                  </a:lnTo>
                  <a:close/>
                </a:path>
                <a:path w="390525" h="382904">
                  <a:moveTo>
                    <a:pt x="295313" y="334111"/>
                  </a:moveTo>
                  <a:lnTo>
                    <a:pt x="295084" y="334022"/>
                  </a:lnTo>
                  <a:lnTo>
                    <a:pt x="295313" y="334111"/>
                  </a:lnTo>
                  <a:close/>
                </a:path>
                <a:path w="390525" h="382904">
                  <a:moveTo>
                    <a:pt x="295948" y="306374"/>
                  </a:moveTo>
                  <a:lnTo>
                    <a:pt x="295706" y="306311"/>
                  </a:lnTo>
                  <a:lnTo>
                    <a:pt x="295427" y="306285"/>
                  </a:lnTo>
                  <a:lnTo>
                    <a:pt x="295173" y="306311"/>
                  </a:lnTo>
                  <a:lnTo>
                    <a:pt x="295363" y="306374"/>
                  </a:lnTo>
                  <a:lnTo>
                    <a:pt x="295948" y="306374"/>
                  </a:lnTo>
                  <a:close/>
                </a:path>
                <a:path w="390525" h="382904">
                  <a:moveTo>
                    <a:pt x="298069" y="209461"/>
                  </a:moveTo>
                  <a:lnTo>
                    <a:pt x="296989" y="208381"/>
                  </a:lnTo>
                  <a:lnTo>
                    <a:pt x="297637" y="209651"/>
                  </a:lnTo>
                  <a:lnTo>
                    <a:pt x="298069" y="209461"/>
                  </a:lnTo>
                  <a:close/>
                </a:path>
                <a:path w="390525" h="382904">
                  <a:moveTo>
                    <a:pt x="298119" y="219621"/>
                  </a:moveTo>
                  <a:lnTo>
                    <a:pt x="298094" y="219481"/>
                  </a:lnTo>
                  <a:lnTo>
                    <a:pt x="298056" y="219621"/>
                  </a:lnTo>
                  <a:close/>
                </a:path>
                <a:path w="390525" h="382904">
                  <a:moveTo>
                    <a:pt x="298348" y="322961"/>
                  </a:moveTo>
                  <a:lnTo>
                    <a:pt x="297192" y="322681"/>
                  </a:lnTo>
                  <a:lnTo>
                    <a:pt x="298335" y="323951"/>
                  </a:lnTo>
                  <a:lnTo>
                    <a:pt x="298348" y="322961"/>
                  </a:lnTo>
                  <a:close/>
                </a:path>
                <a:path w="390525" h="382904">
                  <a:moveTo>
                    <a:pt x="298437" y="218135"/>
                  </a:moveTo>
                  <a:lnTo>
                    <a:pt x="298183" y="218528"/>
                  </a:lnTo>
                  <a:lnTo>
                    <a:pt x="298069" y="219011"/>
                  </a:lnTo>
                  <a:lnTo>
                    <a:pt x="298094" y="219481"/>
                  </a:lnTo>
                  <a:lnTo>
                    <a:pt x="298437" y="218135"/>
                  </a:lnTo>
                  <a:close/>
                </a:path>
                <a:path w="390525" h="382904">
                  <a:moveTo>
                    <a:pt x="298843" y="326491"/>
                  </a:moveTo>
                  <a:lnTo>
                    <a:pt x="297167" y="325221"/>
                  </a:lnTo>
                  <a:lnTo>
                    <a:pt x="297497" y="326491"/>
                  </a:lnTo>
                  <a:lnTo>
                    <a:pt x="298843" y="326491"/>
                  </a:lnTo>
                  <a:close/>
                </a:path>
                <a:path w="390525" h="382904">
                  <a:moveTo>
                    <a:pt x="299707" y="213360"/>
                  </a:moveTo>
                  <a:lnTo>
                    <a:pt x="299491" y="213309"/>
                  </a:lnTo>
                  <a:lnTo>
                    <a:pt x="299288" y="213271"/>
                  </a:lnTo>
                  <a:lnTo>
                    <a:pt x="298945" y="213258"/>
                  </a:lnTo>
                  <a:lnTo>
                    <a:pt x="297751" y="214261"/>
                  </a:lnTo>
                  <a:lnTo>
                    <a:pt x="298767" y="213944"/>
                  </a:lnTo>
                  <a:lnTo>
                    <a:pt x="299339" y="213639"/>
                  </a:lnTo>
                  <a:lnTo>
                    <a:pt x="299707" y="213360"/>
                  </a:lnTo>
                  <a:close/>
                </a:path>
                <a:path w="390525" h="382904">
                  <a:moveTo>
                    <a:pt x="299745" y="285851"/>
                  </a:moveTo>
                  <a:lnTo>
                    <a:pt x="299161" y="285851"/>
                  </a:lnTo>
                  <a:lnTo>
                    <a:pt x="299554" y="286042"/>
                  </a:lnTo>
                  <a:lnTo>
                    <a:pt x="299745" y="285851"/>
                  </a:lnTo>
                  <a:close/>
                </a:path>
                <a:path w="390525" h="382904">
                  <a:moveTo>
                    <a:pt x="300164" y="278218"/>
                  </a:moveTo>
                  <a:close/>
                </a:path>
                <a:path w="390525" h="382904">
                  <a:moveTo>
                    <a:pt x="300850" y="324612"/>
                  </a:moveTo>
                  <a:lnTo>
                    <a:pt x="299466" y="325818"/>
                  </a:lnTo>
                  <a:lnTo>
                    <a:pt x="300012" y="325894"/>
                  </a:lnTo>
                  <a:lnTo>
                    <a:pt x="300850" y="324612"/>
                  </a:lnTo>
                  <a:close/>
                </a:path>
                <a:path w="390525" h="382904">
                  <a:moveTo>
                    <a:pt x="302196" y="326212"/>
                  </a:moveTo>
                  <a:lnTo>
                    <a:pt x="300012" y="325894"/>
                  </a:lnTo>
                  <a:lnTo>
                    <a:pt x="299656" y="326453"/>
                  </a:lnTo>
                  <a:lnTo>
                    <a:pt x="302183" y="326415"/>
                  </a:lnTo>
                  <a:lnTo>
                    <a:pt x="302196" y="326212"/>
                  </a:lnTo>
                  <a:close/>
                </a:path>
                <a:path w="390525" h="382904">
                  <a:moveTo>
                    <a:pt x="302983" y="276237"/>
                  </a:moveTo>
                  <a:lnTo>
                    <a:pt x="302387" y="275170"/>
                  </a:lnTo>
                  <a:lnTo>
                    <a:pt x="300634" y="275501"/>
                  </a:lnTo>
                  <a:lnTo>
                    <a:pt x="302983" y="276237"/>
                  </a:lnTo>
                  <a:close/>
                </a:path>
                <a:path w="390525" h="382904">
                  <a:moveTo>
                    <a:pt x="303022" y="245211"/>
                  </a:moveTo>
                  <a:lnTo>
                    <a:pt x="302907" y="245084"/>
                  </a:lnTo>
                  <a:lnTo>
                    <a:pt x="302615" y="245211"/>
                  </a:lnTo>
                  <a:lnTo>
                    <a:pt x="303022" y="245211"/>
                  </a:lnTo>
                  <a:close/>
                </a:path>
                <a:path w="390525" h="382904">
                  <a:moveTo>
                    <a:pt x="303123" y="235051"/>
                  </a:moveTo>
                  <a:lnTo>
                    <a:pt x="301231" y="233832"/>
                  </a:lnTo>
                  <a:lnTo>
                    <a:pt x="299872" y="235051"/>
                  </a:lnTo>
                  <a:lnTo>
                    <a:pt x="303123" y="235051"/>
                  </a:lnTo>
                  <a:close/>
                </a:path>
                <a:path w="390525" h="382904">
                  <a:moveTo>
                    <a:pt x="303415" y="276961"/>
                  </a:moveTo>
                  <a:lnTo>
                    <a:pt x="300037" y="276961"/>
                  </a:lnTo>
                  <a:lnTo>
                    <a:pt x="300164" y="278218"/>
                  </a:lnTo>
                  <a:lnTo>
                    <a:pt x="303415" y="276961"/>
                  </a:lnTo>
                  <a:close/>
                </a:path>
                <a:path w="390525" h="382904">
                  <a:moveTo>
                    <a:pt x="304088" y="247751"/>
                  </a:moveTo>
                  <a:lnTo>
                    <a:pt x="301269" y="247751"/>
                  </a:lnTo>
                  <a:lnTo>
                    <a:pt x="303936" y="248196"/>
                  </a:lnTo>
                  <a:lnTo>
                    <a:pt x="304088" y="247751"/>
                  </a:lnTo>
                  <a:close/>
                </a:path>
                <a:path w="390525" h="382904">
                  <a:moveTo>
                    <a:pt x="305523" y="262991"/>
                  </a:moveTo>
                  <a:lnTo>
                    <a:pt x="303415" y="262991"/>
                  </a:lnTo>
                  <a:lnTo>
                    <a:pt x="303872" y="264261"/>
                  </a:lnTo>
                  <a:lnTo>
                    <a:pt x="305523" y="262991"/>
                  </a:lnTo>
                  <a:close/>
                </a:path>
                <a:path w="390525" h="382904">
                  <a:moveTo>
                    <a:pt x="305879" y="264566"/>
                  </a:moveTo>
                  <a:lnTo>
                    <a:pt x="305498" y="264185"/>
                  </a:lnTo>
                  <a:lnTo>
                    <a:pt x="304863" y="264502"/>
                  </a:lnTo>
                  <a:lnTo>
                    <a:pt x="304927" y="264833"/>
                  </a:lnTo>
                  <a:lnTo>
                    <a:pt x="305282" y="265201"/>
                  </a:lnTo>
                  <a:lnTo>
                    <a:pt x="305536" y="264909"/>
                  </a:lnTo>
                  <a:lnTo>
                    <a:pt x="305879" y="264566"/>
                  </a:lnTo>
                  <a:close/>
                </a:path>
                <a:path w="390525" h="382904">
                  <a:moveTo>
                    <a:pt x="306070" y="326339"/>
                  </a:moveTo>
                  <a:lnTo>
                    <a:pt x="302183" y="326415"/>
                  </a:lnTo>
                  <a:lnTo>
                    <a:pt x="302145" y="326999"/>
                  </a:lnTo>
                  <a:lnTo>
                    <a:pt x="306070" y="326339"/>
                  </a:lnTo>
                  <a:close/>
                </a:path>
                <a:path w="390525" h="382904">
                  <a:moveTo>
                    <a:pt x="306349" y="321246"/>
                  </a:moveTo>
                  <a:lnTo>
                    <a:pt x="305574" y="320344"/>
                  </a:lnTo>
                  <a:lnTo>
                    <a:pt x="305384" y="320116"/>
                  </a:lnTo>
                  <a:lnTo>
                    <a:pt x="304215" y="320395"/>
                  </a:lnTo>
                  <a:lnTo>
                    <a:pt x="304393" y="321424"/>
                  </a:lnTo>
                  <a:lnTo>
                    <a:pt x="305752" y="320967"/>
                  </a:lnTo>
                  <a:lnTo>
                    <a:pt x="306349" y="321246"/>
                  </a:lnTo>
                  <a:close/>
                </a:path>
                <a:path w="390525" h="382904">
                  <a:moveTo>
                    <a:pt x="306387" y="319201"/>
                  </a:moveTo>
                  <a:lnTo>
                    <a:pt x="303657" y="318122"/>
                  </a:lnTo>
                  <a:lnTo>
                    <a:pt x="302501" y="317601"/>
                  </a:lnTo>
                  <a:lnTo>
                    <a:pt x="303580" y="318135"/>
                  </a:lnTo>
                  <a:lnTo>
                    <a:pt x="304050" y="318503"/>
                  </a:lnTo>
                  <a:lnTo>
                    <a:pt x="304190" y="318782"/>
                  </a:lnTo>
                  <a:lnTo>
                    <a:pt x="304711" y="318960"/>
                  </a:lnTo>
                  <a:lnTo>
                    <a:pt x="305358" y="319176"/>
                  </a:lnTo>
                  <a:lnTo>
                    <a:pt x="306184" y="319392"/>
                  </a:lnTo>
                  <a:lnTo>
                    <a:pt x="306387" y="319201"/>
                  </a:lnTo>
                  <a:close/>
                </a:path>
                <a:path w="390525" h="382904">
                  <a:moveTo>
                    <a:pt x="306565" y="266090"/>
                  </a:moveTo>
                  <a:lnTo>
                    <a:pt x="305574" y="265493"/>
                  </a:lnTo>
                  <a:lnTo>
                    <a:pt x="305295" y="265201"/>
                  </a:lnTo>
                  <a:lnTo>
                    <a:pt x="305015" y="265557"/>
                  </a:lnTo>
                  <a:lnTo>
                    <a:pt x="304901" y="265849"/>
                  </a:lnTo>
                  <a:lnTo>
                    <a:pt x="306565" y="266090"/>
                  </a:lnTo>
                  <a:close/>
                </a:path>
                <a:path w="390525" h="382904">
                  <a:moveTo>
                    <a:pt x="309067" y="309981"/>
                  </a:moveTo>
                  <a:lnTo>
                    <a:pt x="307975" y="309981"/>
                  </a:lnTo>
                  <a:lnTo>
                    <a:pt x="308762" y="311251"/>
                  </a:lnTo>
                  <a:lnTo>
                    <a:pt x="309067" y="309981"/>
                  </a:lnTo>
                  <a:close/>
                </a:path>
                <a:path w="390525" h="382904">
                  <a:moveTo>
                    <a:pt x="309816" y="295351"/>
                  </a:moveTo>
                  <a:lnTo>
                    <a:pt x="309587" y="295376"/>
                  </a:lnTo>
                  <a:lnTo>
                    <a:pt x="309740" y="295389"/>
                  </a:lnTo>
                  <a:close/>
                </a:path>
                <a:path w="390525" h="382904">
                  <a:moveTo>
                    <a:pt x="310299" y="295135"/>
                  </a:moveTo>
                  <a:lnTo>
                    <a:pt x="309816" y="295351"/>
                  </a:lnTo>
                  <a:lnTo>
                    <a:pt x="310057" y="295325"/>
                  </a:lnTo>
                  <a:lnTo>
                    <a:pt x="310197" y="295236"/>
                  </a:lnTo>
                  <a:close/>
                </a:path>
                <a:path w="390525" h="382904">
                  <a:moveTo>
                    <a:pt x="310337" y="310019"/>
                  </a:moveTo>
                  <a:lnTo>
                    <a:pt x="309143" y="309143"/>
                  </a:lnTo>
                  <a:lnTo>
                    <a:pt x="309054" y="309384"/>
                  </a:lnTo>
                  <a:lnTo>
                    <a:pt x="309422" y="309575"/>
                  </a:lnTo>
                  <a:lnTo>
                    <a:pt x="309854" y="309778"/>
                  </a:lnTo>
                  <a:lnTo>
                    <a:pt x="310337" y="310019"/>
                  </a:lnTo>
                  <a:close/>
                </a:path>
                <a:path w="390525" h="382904">
                  <a:moveTo>
                    <a:pt x="311543" y="294601"/>
                  </a:moveTo>
                  <a:lnTo>
                    <a:pt x="310476" y="294271"/>
                  </a:lnTo>
                  <a:lnTo>
                    <a:pt x="310629" y="294805"/>
                  </a:lnTo>
                  <a:lnTo>
                    <a:pt x="310299" y="295135"/>
                  </a:lnTo>
                  <a:lnTo>
                    <a:pt x="311543" y="294601"/>
                  </a:lnTo>
                  <a:close/>
                </a:path>
                <a:path w="390525" h="382904">
                  <a:moveTo>
                    <a:pt x="311658" y="301091"/>
                  </a:moveTo>
                  <a:close/>
                </a:path>
                <a:path w="390525" h="382904">
                  <a:moveTo>
                    <a:pt x="312305" y="161048"/>
                  </a:moveTo>
                  <a:lnTo>
                    <a:pt x="312051" y="161010"/>
                  </a:lnTo>
                  <a:lnTo>
                    <a:pt x="312153" y="161163"/>
                  </a:lnTo>
                  <a:lnTo>
                    <a:pt x="312305" y="161048"/>
                  </a:lnTo>
                  <a:close/>
                </a:path>
                <a:path w="390525" h="382904">
                  <a:moveTo>
                    <a:pt x="312648" y="299821"/>
                  </a:moveTo>
                  <a:lnTo>
                    <a:pt x="311797" y="298551"/>
                  </a:lnTo>
                  <a:lnTo>
                    <a:pt x="311505" y="298551"/>
                  </a:lnTo>
                  <a:lnTo>
                    <a:pt x="312648" y="299821"/>
                  </a:lnTo>
                  <a:close/>
                </a:path>
                <a:path w="390525" h="382904">
                  <a:moveTo>
                    <a:pt x="312991" y="302221"/>
                  </a:moveTo>
                  <a:lnTo>
                    <a:pt x="312610" y="302120"/>
                  </a:lnTo>
                  <a:lnTo>
                    <a:pt x="312267" y="302056"/>
                  </a:lnTo>
                  <a:lnTo>
                    <a:pt x="311937" y="302031"/>
                  </a:lnTo>
                  <a:lnTo>
                    <a:pt x="312750" y="302183"/>
                  </a:lnTo>
                  <a:lnTo>
                    <a:pt x="312991" y="302221"/>
                  </a:lnTo>
                  <a:close/>
                </a:path>
                <a:path w="390525" h="382904">
                  <a:moveTo>
                    <a:pt x="313245" y="299821"/>
                  </a:moveTo>
                  <a:lnTo>
                    <a:pt x="312648" y="299821"/>
                  </a:lnTo>
                  <a:lnTo>
                    <a:pt x="310273" y="299821"/>
                  </a:lnTo>
                  <a:lnTo>
                    <a:pt x="310388" y="298551"/>
                  </a:lnTo>
                  <a:lnTo>
                    <a:pt x="311505" y="298551"/>
                  </a:lnTo>
                  <a:lnTo>
                    <a:pt x="313118" y="296011"/>
                  </a:lnTo>
                  <a:lnTo>
                    <a:pt x="309486" y="296011"/>
                  </a:lnTo>
                  <a:lnTo>
                    <a:pt x="308813" y="295351"/>
                  </a:lnTo>
                  <a:lnTo>
                    <a:pt x="308813" y="302361"/>
                  </a:lnTo>
                  <a:lnTo>
                    <a:pt x="307848" y="303453"/>
                  </a:lnTo>
                  <a:lnTo>
                    <a:pt x="307035" y="303123"/>
                  </a:lnTo>
                  <a:lnTo>
                    <a:pt x="307035" y="303631"/>
                  </a:lnTo>
                  <a:lnTo>
                    <a:pt x="305231" y="303631"/>
                  </a:lnTo>
                  <a:lnTo>
                    <a:pt x="305092" y="303250"/>
                  </a:lnTo>
                  <a:lnTo>
                    <a:pt x="305092" y="303631"/>
                  </a:lnTo>
                  <a:lnTo>
                    <a:pt x="302221" y="303631"/>
                  </a:lnTo>
                  <a:lnTo>
                    <a:pt x="300977" y="302361"/>
                  </a:lnTo>
                  <a:lnTo>
                    <a:pt x="304215" y="302361"/>
                  </a:lnTo>
                  <a:lnTo>
                    <a:pt x="305092" y="303631"/>
                  </a:lnTo>
                  <a:lnTo>
                    <a:pt x="305092" y="303250"/>
                  </a:lnTo>
                  <a:lnTo>
                    <a:pt x="304774" y="302361"/>
                  </a:lnTo>
                  <a:lnTo>
                    <a:pt x="307035" y="303631"/>
                  </a:lnTo>
                  <a:lnTo>
                    <a:pt x="307035" y="303123"/>
                  </a:lnTo>
                  <a:lnTo>
                    <a:pt x="305181" y="302361"/>
                  </a:lnTo>
                  <a:lnTo>
                    <a:pt x="308813" y="302361"/>
                  </a:lnTo>
                  <a:lnTo>
                    <a:pt x="308813" y="295351"/>
                  </a:lnTo>
                  <a:lnTo>
                    <a:pt x="306920" y="293471"/>
                  </a:lnTo>
                  <a:lnTo>
                    <a:pt x="312127" y="292201"/>
                  </a:lnTo>
                  <a:lnTo>
                    <a:pt x="311340" y="289661"/>
                  </a:lnTo>
                  <a:lnTo>
                    <a:pt x="312343" y="289661"/>
                  </a:lnTo>
                  <a:lnTo>
                    <a:pt x="311505" y="288391"/>
                  </a:lnTo>
                  <a:lnTo>
                    <a:pt x="312343" y="287121"/>
                  </a:lnTo>
                  <a:lnTo>
                    <a:pt x="302082" y="287121"/>
                  </a:lnTo>
                  <a:lnTo>
                    <a:pt x="301726" y="287121"/>
                  </a:lnTo>
                  <a:lnTo>
                    <a:pt x="298500" y="287121"/>
                  </a:lnTo>
                  <a:lnTo>
                    <a:pt x="300329" y="289661"/>
                  </a:lnTo>
                  <a:lnTo>
                    <a:pt x="301472" y="292201"/>
                  </a:lnTo>
                  <a:lnTo>
                    <a:pt x="298729" y="292201"/>
                  </a:lnTo>
                  <a:lnTo>
                    <a:pt x="298856" y="293471"/>
                  </a:lnTo>
                  <a:lnTo>
                    <a:pt x="297929" y="294741"/>
                  </a:lnTo>
                  <a:lnTo>
                    <a:pt x="299224" y="296011"/>
                  </a:lnTo>
                  <a:lnTo>
                    <a:pt x="300951" y="296011"/>
                  </a:lnTo>
                  <a:lnTo>
                    <a:pt x="297573" y="297281"/>
                  </a:lnTo>
                  <a:lnTo>
                    <a:pt x="298069" y="299821"/>
                  </a:lnTo>
                  <a:lnTo>
                    <a:pt x="298818" y="302361"/>
                  </a:lnTo>
                  <a:lnTo>
                    <a:pt x="296278" y="303593"/>
                  </a:lnTo>
                  <a:lnTo>
                    <a:pt x="296164" y="303453"/>
                  </a:lnTo>
                  <a:lnTo>
                    <a:pt x="295275" y="302361"/>
                  </a:lnTo>
                  <a:lnTo>
                    <a:pt x="295186" y="303631"/>
                  </a:lnTo>
                  <a:lnTo>
                    <a:pt x="295694" y="306171"/>
                  </a:lnTo>
                  <a:lnTo>
                    <a:pt x="299897" y="306171"/>
                  </a:lnTo>
                  <a:lnTo>
                    <a:pt x="300418" y="306171"/>
                  </a:lnTo>
                  <a:lnTo>
                    <a:pt x="301256" y="307441"/>
                  </a:lnTo>
                  <a:lnTo>
                    <a:pt x="301078" y="308711"/>
                  </a:lnTo>
                  <a:lnTo>
                    <a:pt x="299897" y="306171"/>
                  </a:lnTo>
                  <a:lnTo>
                    <a:pt x="297370" y="307441"/>
                  </a:lnTo>
                  <a:lnTo>
                    <a:pt x="293662" y="307441"/>
                  </a:lnTo>
                  <a:lnTo>
                    <a:pt x="302691" y="309981"/>
                  </a:lnTo>
                  <a:lnTo>
                    <a:pt x="298640" y="309981"/>
                  </a:lnTo>
                  <a:lnTo>
                    <a:pt x="300050" y="311251"/>
                  </a:lnTo>
                  <a:lnTo>
                    <a:pt x="299491" y="312521"/>
                  </a:lnTo>
                  <a:lnTo>
                    <a:pt x="296760" y="311251"/>
                  </a:lnTo>
                  <a:lnTo>
                    <a:pt x="298462" y="311251"/>
                  </a:lnTo>
                  <a:lnTo>
                    <a:pt x="296291" y="309981"/>
                  </a:lnTo>
                  <a:lnTo>
                    <a:pt x="296151" y="311251"/>
                  </a:lnTo>
                  <a:lnTo>
                    <a:pt x="300710" y="313791"/>
                  </a:lnTo>
                  <a:lnTo>
                    <a:pt x="297802" y="313791"/>
                  </a:lnTo>
                  <a:lnTo>
                    <a:pt x="297192" y="312521"/>
                  </a:lnTo>
                  <a:lnTo>
                    <a:pt x="296773" y="312521"/>
                  </a:lnTo>
                  <a:lnTo>
                    <a:pt x="293370" y="311251"/>
                  </a:lnTo>
                  <a:lnTo>
                    <a:pt x="294132" y="312521"/>
                  </a:lnTo>
                  <a:lnTo>
                    <a:pt x="293509" y="312521"/>
                  </a:lnTo>
                  <a:lnTo>
                    <a:pt x="291553" y="313791"/>
                  </a:lnTo>
                  <a:lnTo>
                    <a:pt x="292531" y="313791"/>
                  </a:lnTo>
                  <a:lnTo>
                    <a:pt x="298970" y="317601"/>
                  </a:lnTo>
                  <a:lnTo>
                    <a:pt x="293243" y="316395"/>
                  </a:lnTo>
                  <a:lnTo>
                    <a:pt x="292925" y="316331"/>
                  </a:lnTo>
                  <a:lnTo>
                    <a:pt x="293598" y="316776"/>
                  </a:lnTo>
                  <a:lnTo>
                    <a:pt x="294462" y="317601"/>
                  </a:lnTo>
                  <a:lnTo>
                    <a:pt x="291541" y="316331"/>
                  </a:lnTo>
                  <a:lnTo>
                    <a:pt x="290563" y="317601"/>
                  </a:lnTo>
                  <a:lnTo>
                    <a:pt x="289725" y="317601"/>
                  </a:lnTo>
                  <a:lnTo>
                    <a:pt x="290779" y="318871"/>
                  </a:lnTo>
                  <a:lnTo>
                    <a:pt x="286346" y="317601"/>
                  </a:lnTo>
                  <a:lnTo>
                    <a:pt x="288848" y="319646"/>
                  </a:lnTo>
                  <a:lnTo>
                    <a:pt x="289077" y="320141"/>
                  </a:lnTo>
                  <a:lnTo>
                    <a:pt x="289445" y="320141"/>
                  </a:lnTo>
                  <a:lnTo>
                    <a:pt x="289648" y="320141"/>
                  </a:lnTo>
                  <a:lnTo>
                    <a:pt x="292366" y="322681"/>
                  </a:lnTo>
                  <a:lnTo>
                    <a:pt x="284416" y="321411"/>
                  </a:lnTo>
                  <a:lnTo>
                    <a:pt x="287972" y="325221"/>
                  </a:lnTo>
                  <a:lnTo>
                    <a:pt x="289026" y="327761"/>
                  </a:lnTo>
                  <a:lnTo>
                    <a:pt x="292061" y="330301"/>
                  </a:lnTo>
                  <a:lnTo>
                    <a:pt x="292900" y="331571"/>
                  </a:lnTo>
                  <a:lnTo>
                    <a:pt x="291185" y="331571"/>
                  </a:lnTo>
                  <a:lnTo>
                    <a:pt x="289712" y="330301"/>
                  </a:lnTo>
                  <a:lnTo>
                    <a:pt x="287947" y="330301"/>
                  </a:lnTo>
                  <a:lnTo>
                    <a:pt x="287921" y="331571"/>
                  </a:lnTo>
                  <a:lnTo>
                    <a:pt x="288620" y="332841"/>
                  </a:lnTo>
                  <a:lnTo>
                    <a:pt x="287883" y="331571"/>
                  </a:lnTo>
                  <a:lnTo>
                    <a:pt x="285978" y="331571"/>
                  </a:lnTo>
                  <a:lnTo>
                    <a:pt x="285915" y="332841"/>
                  </a:lnTo>
                  <a:lnTo>
                    <a:pt x="284848" y="332841"/>
                  </a:lnTo>
                  <a:lnTo>
                    <a:pt x="283946" y="331571"/>
                  </a:lnTo>
                  <a:lnTo>
                    <a:pt x="284429" y="332841"/>
                  </a:lnTo>
                  <a:lnTo>
                    <a:pt x="285800" y="334111"/>
                  </a:lnTo>
                  <a:lnTo>
                    <a:pt x="286245" y="335381"/>
                  </a:lnTo>
                  <a:lnTo>
                    <a:pt x="286816" y="335381"/>
                  </a:lnTo>
                  <a:lnTo>
                    <a:pt x="287108" y="336651"/>
                  </a:lnTo>
                  <a:lnTo>
                    <a:pt x="292811" y="337921"/>
                  </a:lnTo>
                  <a:lnTo>
                    <a:pt x="287362" y="334111"/>
                  </a:lnTo>
                  <a:lnTo>
                    <a:pt x="286613" y="333121"/>
                  </a:lnTo>
                  <a:lnTo>
                    <a:pt x="287731" y="333565"/>
                  </a:lnTo>
                  <a:lnTo>
                    <a:pt x="288226" y="332841"/>
                  </a:lnTo>
                  <a:lnTo>
                    <a:pt x="291947" y="335381"/>
                  </a:lnTo>
                  <a:lnTo>
                    <a:pt x="289217" y="332841"/>
                  </a:lnTo>
                  <a:lnTo>
                    <a:pt x="290360" y="332841"/>
                  </a:lnTo>
                  <a:lnTo>
                    <a:pt x="292658" y="334111"/>
                  </a:lnTo>
                  <a:lnTo>
                    <a:pt x="295097" y="334111"/>
                  </a:lnTo>
                  <a:lnTo>
                    <a:pt x="291896" y="332841"/>
                  </a:lnTo>
                  <a:lnTo>
                    <a:pt x="294271" y="332841"/>
                  </a:lnTo>
                  <a:lnTo>
                    <a:pt x="295021" y="333997"/>
                  </a:lnTo>
                  <a:lnTo>
                    <a:pt x="294970" y="332841"/>
                  </a:lnTo>
                  <a:lnTo>
                    <a:pt x="297129" y="332841"/>
                  </a:lnTo>
                  <a:lnTo>
                    <a:pt x="296341" y="334111"/>
                  </a:lnTo>
                  <a:lnTo>
                    <a:pt x="299288" y="332841"/>
                  </a:lnTo>
                  <a:lnTo>
                    <a:pt x="296837" y="331571"/>
                  </a:lnTo>
                  <a:lnTo>
                    <a:pt x="294386" y="330301"/>
                  </a:lnTo>
                  <a:lnTo>
                    <a:pt x="297853" y="330301"/>
                  </a:lnTo>
                  <a:lnTo>
                    <a:pt x="297637" y="329031"/>
                  </a:lnTo>
                  <a:lnTo>
                    <a:pt x="297408" y="327761"/>
                  </a:lnTo>
                  <a:lnTo>
                    <a:pt x="295008" y="329031"/>
                  </a:lnTo>
                  <a:lnTo>
                    <a:pt x="292227" y="326491"/>
                  </a:lnTo>
                  <a:lnTo>
                    <a:pt x="299948" y="327761"/>
                  </a:lnTo>
                  <a:lnTo>
                    <a:pt x="297091" y="326491"/>
                  </a:lnTo>
                  <a:lnTo>
                    <a:pt x="297497" y="326491"/>
                  </a:lnTo>
                  <a:lnTo>
                    <a:pt x="295783" y="325221"/>
                  </a:lnTo>
                  <a:lnTo>
                    <a:pt x="297167" y="325221"/>
                  </a:lnTo>
                  <a:lnTo>
                    <a:pt x="298932" y="325221"/>
                  </a:lnTo>
                  <a:lnTo>
                    <a:pt x="296735" y="322681"/>
                  </a:lnTo>
                  <a:lnTo>
                    <a:pt x="295630" y="321411"/>
                  </a:lnTo>
                  <a:lnTo>
                    <a:pt x="298348" y="322834"/>
                  </a:lnTo>
                  <a:lnTo>
                    <a:pt x="298348" y="322961"/>
                  </a:lnTo>
                  <a:lnTo>
                    <a:pt x="298780" y="323062"/>
                  </a:lnTo>
                  <a:lnTo>
                    <a:pt x="300469" y="323951"/>
                  </a:lnTo>
                  <a:lnTo>
                    <a:pt x="299135" y="323151"/>
                  </a:lnTo>
                  <a:lnTo>
                    <a:pt x="302425" y="323951"/>
                  </a:lnTo>
                  <a:lnTo>
                    <a:pt x="300558" y="322681"/>
                  </a:lnTo>
                  <a:lnTo>
                    <a:pt x="303022" y="322681"/>
                  </a:lnTo>
                  <a:lnTo>
                    <a:pt x="301536" y="321792"/>
                  </a:lnTo>
                  <a:lnTo>
                    <a:pt x="300431" y="322592"/>
                  </a:lnTo>
                  <a:lnTo>
                    <a:pt x="298678" y="321411"/>
                  </a:lnTo>
                  <a:lnTo>
                    <a:pt x="296811" y="320141"/>
                  </a:lnTo>
                  <a:lnTo>
                    <a:pt x="298792" y="320141"/>
                  </a:lnTo>
                  <a:lnTo>
                    <a:pt x="301536" y="321792"/>
                  </a:lnTo>
                  <a:lnTo>
                    <a:pt x="302056" y="321411"/>
                  </a:lnTo>
                  <a:lnTo>
                    <a:pt x="299516" y="320141"/>
                  </a:lnTo>
                  <a:lnTo>
                    <a:pt x="304723" y="320141"/>
                  </a:lnTo>
                  <a:lnTo>
                    <a:pt x="304190" y="318871"/>
                  </a:lnTo>
                  <a:lnTo>
                    <a:pt x="300621" y="317601"/>
                  </a:lnTo>
                  <a:lnTo>
                    <a:pt x="302501" y="317601"/>
                  </a:lnTo>
                  <a:lnTo>
                    <a:pt x="303415" y="317601"/>
                  </a:lnTo>
                  <a:lnTo>
                    <a:pt x="302679" y="315061"/>
                  </a:lnTo>
                  <a:lnTo>
                    <a:pt x="303860" y="316331"/>
                  </a:lnTo>
                  <a:lnTo>
                    <a:pt x="304685" y="315061"/>
                  </a:lnTo>
                  <a:lnTo>
                    <a:pt x="305523" y="313791"/>
                  </a:lnTo>
                  <a:lnTo>
                    <a:pt x="307263" y="312521"/>
                  </a:lnTo>
                  <a:lnTo>
                    <a:pt x="307848" y="312521"/>
                  </a:lnTo>
                  <a:lnTo>
                    <a:pt x="304292" y="311251"/>
                  </a:lnTo>
                  <a:lnTo>
                    <a:pt x="305422" y="309981"/>
                  </a:lnTo>
                  <a:lnTo>
                    <a:pt x="304990" y="308711"/>
                  </a:lnTo>
                  <a:lnTo>
                    <a:pt x="307162" y="309981"/>
                  </a:lnTo>
                  <a:lnTo>
                    <a:pt x="307949" y="309981"/>
                  </a:lnTo>
                  <a:lnTo>
                    <a:pt x="307441" y="308711"/>
                  </a:lnTo>
                  <a:lnTo>
                    <a:pt x="309880" y="308711"/>
                  </a:lnTo>
                  <a:lnTo>
                    <a:pt x="310146" y="307441"/>
                  </a:lnTo>
                  <a:lnTo>
                    <a:pt x="307454" y="306171"/>
                  </a:lnTo>
                  <a:lnTo>
                    <a:pt x="309727" y="304901"/>
                  </a:lnTo>
                  <a:lnTo>
                    <a:pt x="307187" y="303631"/>
                  </a:lnTo>
                  <a:lnTo>
                    <a:pt x="307695" y="303631"/>
                  </a:lnTo>
                  <a:lnTo>
                    <a:pt x="308267" y="303631"/>
                  </a:lnTo>
                  <a:lnTo>
                    <a:pt x="308406" y="303631"/>
                  </a:lnTo>
                  <a:lnTo>
                    <a:pt x="308952" y="302361"/>
                  </a:lnTo>
                  <a:lnTo>
                    <a:pt x="309257" y="302361"/>
                  </a:lnTo>
                  <a:lnTo>
                    <a:pt x="309143" y="301066"/>
                  </a:lnTo>
                  <a:lnTo>
                    <a:pt x="309346" y="299821"/>
                  </a:lnTo>
                  <a:lnTo>
                    <a:pt x="311619" y="301066"/>
                  </a:lnTo>
                  <a:lnTo>
                    <a:pt x="313245" y="299821"/>
                  </a:lnTo>
                  <a:close/>
                </a:path>
                <a:path w="390525" h="382904">
                  <a:moveTo>
                    <a:pt x="313575" y="285851"/>
                  </a:moveTo>
                  <a:lnTo>
                    <a:pt x="313004" y="284581"/>
                  </a:lnTo>
                  <a:lnTo>
                    <a:pt x="312407" y="284581"/>
                  </a:lnTo>
                  <a:lnTo>
                    <a:pt x="313575" y="285851"/>
                  </a:lnTo>
                  <a:close/>
                </a:path>
                <a:path w="390525" h="382904">
                  <a:moveTo>
                    <a:pt x="314375" y="159397"/>
                  </a:moveTo>
                  <a:lnTo>
                    <a:pt x="312305" y="161048"/>
                  </a:lnTo>
                  <a:lnTo>
                    <a:pt x="313105" y="161150"/>
                  </a:lnTo>
                  <a:lnTo>
                    <a:pt x="314375" y="159397"/>
                  </a:lnTo>
                  <a:close/>
                </a:path>
                <a:path w="390525" h="382904">
                  <a:moveTo>
                    <a:pt x="316280" y="285051"/>
                  </a:moveTo>
                  <a:lnTo>
                    <a:pt x="314655" y="284645"/>
                  </a:lnTo>
                  <a:lnTo>
                    <a:pt x="316255" y="285076"/>
                  </a:lnTo>
                  <a:close/>
                </a:path>
                <a:path w="390525" h="382904">
                  <a:moveTo>
                    <a:pt x="317271" y="285292"/>
                  </a:moveTo>
                  <a:lnTo>
                    <a:pt x="317042" y="284530"/>
                  </a:lnTo>
                  <a:lnTo>
                    <a:pt x="316280" y="285051"/>
                  </a:lnTo>
                  <a:lnTo>
                    <a:pt x="317271" y="285292"/>
                  </a:lnTo>
                  <a:close/>
                </a:path>
                <a:path w="390525" h="382904">
                  <a:moveTo>
                    <a:pt x="317360" y="181711"/>
                  </a:moveTo>
                  <a:lnTo>
                    <a:pt x="317220" y="180441"/>
                  </a:lnTo>
                  <a:lnTo>
                    <a:pt x="316534" y="179171"/>
                  </a:lnTo>
                  <a:lnTo>
                    <a:pt x="313537" y="179171"/>
                  </a:lnTo>
                  <a:lnTo>
                    <a:pt x="315353" y="180441"/>
                  </a:lnTo>
                  <a:lnTo>
                    <a:pt x="317360" y="181711"/>
                  </a:lnTo>
                  <a:close/>
                </a:path>
                <a:path w="390525" h="382904">
                  <a:moveTo>
                    <a:pt x="317868" y="155041"/>
                  </a:moveTo>
                  <a:lnTo>
                    <a:pt x="315760" y="156311"/>
                  </a:lnTo>
                  <a:lnTo>
                    <a:pt x="316585" y="156311"/>
                  </a:lnTo>
                  <a:lnTo>
                    <a:pt x="317868" y="155041"/>
                  </a:lnTo>
                  <a:close/>
                </a:path>
                <a:path w="390525" h="382904">
                  <a:moveTo>
                    <a:pt x="318008" y="202031"/>
                  </a:moveTo>
                  <a:lnTo>
                    <a:pt x="317639" y="202171"/>
                  </a:lnTo>
                  <a:lnTo>
                    <a:pt x="317919" y="202222"/>
                  </a:lnTo>
                  <a:lnTo>
                    <a:pt x="318008" y="202031"/>
                  </a:lnTo>
                  <a:close/>
                </a:path>
                <a:path w="390525" h="382904">
                  <a:moveTo>
                    <a:pt x="318490" y="182587"/>
                  </a:moveTo>
                  <a:lnTo>
                    <a:pt x="316801" y="182448"/>
                  </a:lnTo>
                  <a:lnTo>
                    <a:pt x="316712" y="183095"/>
                  </a:lnTo>
                  <a:lnTo>
                    <a:pt x="315582" y="183959"/>
                  </a:lnTo>
                  <a:lnTo>
                    <a:pt x="316052" y="184175"/>
                  </a:lnTo>
                  <a:lnTo>
                    <a:pt x="317601" y="183565"/>
                  </a:lnTo>
                  <a:lnTo>
                    <a:pt x="318490" y="182587"/>
                  </a:lnTo>
                  <a:close/>
                </a:path>
                <a:path w="390525" h="382904">
                  <a:moveTo>
                    <a:pt x="318719" y="265315"/>
                  </a:moveTo>
                  <a:lnTo>
                    <a:pt x="318541" y="265061"/>
                  </a:lnTo>
                  <a:lnTo>
                    <a:pt x="318363" y="264858"/>
                  </a:lnTo>
                  <a:lnTo>
                    <a:pt x="318058" y="264871"/>
                  </a:lnTo>
                  <a:lnTo>
                    <a:pt x="318096" y="265112"/>
                  </a:lnTo>
                  <a:lnTo>
                    <a:pt x="318427" y="265264"/>
                  </a:lnTo>
                  <a:lnTo>
                    <a:pt x="318719" y="265315"/>
                  </a:lnTo>
                  <a:close/>
                </a:path>
                <a:path w="390525" h="382904">
                  <a:moveTo>
                    <a:pt x="318909" y="274421"/>
                  </a:moveTo>
                  <a:lnTo>
                    <a:pt x="318719" y="273151"/>
                  </a:lnTo>
                  <a:lnTo>
                    <a:pt x="316191" y="273151"/>
                  </a:lnTo>
                  <a:lnTo>
                    <a:pt x="318909" y="274421"/>
                  </a:lnTo>
                  <a:close/>
                </a:path>
                <a:path w="390525" h="382904">
                  <a:moveTo>
                    <a:pt x="320611" y="209334"/>
                  </a:moveTo>
                  <a:lnTo>
                    <a:pt x="320230" y="209486"/>
                  </a:lnTo>
                  <a:lnTo>
                    <a:pt x="320040" y="209562"/>
                  </a:lnTo>
                  <a:lnTo>
                    <a:pt x="320230" y="209829"/>
                  </a:lnTo>
                  <a:lnTo>
                    <a:pt x="320611" y="209334"/>
                  </a:lnTo>
                  <a:close/>
                </a:path>
                <a:path w="390525" h="382904">
                  <a:moveTo>
                    <a:pt x="320827" y="273151"/>
                  </a:moveTo>
                  <a:lnTo>
                    <a:pt x="318528" y="271881"/>
                  </a:lnTo>
                  <a:lnTo>
                    <a:pt x="318719" y="273151"/>
                  </a:lnTo>
                  <a:lnTo>
                    <a:pt x="320827" y="273151"/>
                  </a:lnTo>
                  <a:close/>
                </a:path>
                <a:path w="390525" h="382904">
                  <a:moveTo>
                    <a:pt x="321170" y="189331"/>
                  </a:moveTo>
                  <a:lnTo>
                    <a:pt x="317220" y="189331"/>
                  </a:lnTo>
                  <a:lnTo>
                    <a:pt x="317588" y="190601"/>
                  </a:lnTo>
                  <a:lnTo>
                    <a:pt x="321170" y="189331"/>
                  </a:lnTo>
                  <a:close/>
                </a:path>
                <a:path w="390525" h="382904">
                  <a:moveTo>
                    <a:pt x="321741" y="218160"/>
                  </a:moveTo>
                  <a:lnTo>
                    <a:pt x="321513" y="218211"/>
                  </a:lnTo>
                  <a:lnTo>
                    <a:pt x="321310" y="218452"/>
                  </a:lnTo>
                  <a:lnTo>
                    <a:pt x="321691" y="218211"/>
                  </a:lnTo>
                  <a:close/>
                </a:path>
                <a:path w="390525" h="382904">
                  <a:moveTo>
                    <a:pt x="321881" y="243738"/>
                  </a:moveTo>
                  <a:lnTo>
                    <a:pt x="321614" y="243903"/>
                  </a:lnTo>
                  <a:lnTo>
                    <a:pt x="321513" y="244030"/>
                  </a:lnTo>
                  <a:lnTo>
                    <a:pt x="321881" y="243738"/>
                  </a:lnTo>
                  <a:close/>
                </a:path>
                <a:path w="390525" h="382904">
                  <a:moveTo>
                    <a:pt x="321919" y="218122"/>
                  </a:moveTo>
                  <a:lnTo>
                    <a:pt x="321500" y="217830"/>
                  </a:lnTo>
                  <a:lnTo>
                    <a:pt x="321144" y="217944"/>
                  </a:lnTo>
                  <a:lnTo>
                    <a:pt x="321551" y="218020"/>
                  </a:lnTo>
                  <a:lnTo>
                    <a:pt x="321741" y="218160"/>
                  </a:lnTo>
                  <a:lnTo>
                    <a:pt x="321919" y="218122"/>
                  </a:lnTo>
                  <a:close/>
                </a:path>
                <a:path w="390525" h="382904">
                  <a:moveTo>
                    <a:pt x="322249" y="274713"/>
                  </a:moveTo>
                  <a:lnTo>
                    <a:pt x="321449" y="273405"/>
                  </a:lnTo>
                  <a:lnTo>
                    <a:pt x="321906" y="274358"/>
                  </a:lnTo>
                  <a:lnTo>
                    <a:pt x="322249" y="274713"/>
                  </a:lnTo>
                  <a:close/>
                </a:path>
                <a:path w="390525" h="382904">
                  <a:moveTo>
                    <a:pt x="322668" y="260070"/>
                  </a:moveTo>
                  <a:lnTo>
                    <a:pt x="322427" y="259956"/>
                  </a:lnTo>
                  <a:lnTo>
                    <a:pt x="322326" y="260083"/>
                  </a:lnTo>
                  <a:lnTo>
                    <a:pt x="322173" y="260248"/>
                  </a:lnTo>
                  <a:lnTo>
                    <a:pt x="322491" y="260172"/>
                  </a:lnTo>
                  <a:lnTo>
                    <a:pt x="322668" y="260070"/>
                  </a:lnTo>
                  <a:close/>
                </a:path>
                <a:path w="390525" h="382904">
                  <a:moveTo>
                    <a:pt x="324421" y="211416"/>
                  </a:moveTo>
                  <a:lnTo>
                    <a:pt x="323354" y="210731"/>
                  </a:lnTo>
                  <a:lnTo>
                    <a:pt x="320090" y="211226"/>
                  </a:lnTo>
                  <a:lnTo>
                    <a:pt x="320713" y="211645"/>
                  </a:lnTo>
                  <a:lnTo>
                    <a:pt x="324421" y="211416"/>
                  </a:lnTo>
                  <a:close/>
                </a:path>
                <a:path w="390525" h="382904">
                  <a:moveTo>
                    <a:pt x="324510" y="227431"/>
                  </a:moveTo>
                  <a:lnTo>
                    <a:pt x="322986" y="228701"/>
                  </a:lnTo>
                  <a:lnTo>
                    <a:pt x="323240" y="228701"/>
                  </a:lnTo>
                  <a:lnTo>
                    <a:pt x="324510" y="227431"/>
                  </a:lnTo>
                  <a:close/>
                </a:path>
                <a:path w="390525" h="382904">
                  <a:moveTo>
                    <a:pt x="324624" y="203301"/>
                  </a:moveTo>
                  <a:lnTo>
                    <a:pt x="317919" y="202222"/>
                  </a:lnTo>
                  <a:lnTo>
                    <a:pt x="316725" y="204571"/>
                  </a:lnTo>
                  <a:lnTo>
                    <a:pt x="317906" y="204571"/>
                  </a:lnTo>
                  <a:lnTo>
                    <a:pt x="324624" y="203301"/>
                  </a:lnTo>
                  <a:close/>
                </a:path>
                <a:path w="390525" h="382904">
                  <a:moveTo>
                    <a:pt x="325805" y="227139"/>
                  </a:moveTo>
                  <a:lnTo>
                    <a:pt x="325285" y="227203"/>
                  </a:lnTo>
                  <a:lnTo>
                    <a:pt x="324891" y="227291"/>
                  </a:lnTo>
                  <a:lnTo>
                    <a:pt x="324523" y="227393"/>
                  </a:lnTo>
                  <a:lnTo>
                    <a:pt x="324815" y="227393"/>
                  </a:lnTo>
                  <a:lnTo>
                    <a:pt x="325183" y="227330"/>
                  </a:lnTo>
                  <a:lnTo>
                    <a:pt x="325805" y="227139"/>
                  </a:lnTo>
                  <a:close/>
                </a:path>
                <a:path w="390525" h="382904">
                  <a:moveTo>
                    <a:pt x="326072" y="251561"/>
                  </a:moveTo>
                  <a:lnTo>
                    <a:pt x="325907" y="251079"/>
                  </a:lnTo>
                  <a:lnTo>
                    <a:pt x="325742" y="251561"/>
                  </a:lnTo>
                  <a:lnTo>
                    <a:pt x="326072" y="251561"/>
                  </a:lnTo>
                  <a:close/>
                </a:path>
                <a:path w="390525" h="382904">
                  <a:moveTo>
                    <a:pt x="328028" y="255371"/>
                  </a:moveTo>
                  <a:lnTo>
                    <a:pt x="327469" y="254101"/>
                  </a:lnTo>
                  <a:lnTo>
                    <a:pt x="327088" y="254101"/>
                  </a:lnTo>
                  <a:lnTo>
                    <a:pt x="328028" y="255371"/>
                  </a:lnTo>
                  <a:close/>
                </a:path>
                <a:path w="390525" h="382904">
                  <a:moveTo>
                    <a:pt x="328460" y="238861"/>
                  </a:moveTo>
                  <a:lnTo>
                    <a:pt x="326504" y="237591"/>
                  </a:lnTo>
                  <a:lnTo>
                    <a:pt x="324599" y="237591"/>
                  </a:lnTo>
                  <a:lnTo>
                    <a:pt x="322186" y="236321"/>
                  </a:lnTo>
                  <a:lnTo>
                    <a:pt x="323900" y="238861"/>
                  </a:lnTo>
                  <a:lnTo>
                    <a:pt x="328460" y="238861"/>
                  </a:lnTo>
                  <a:close/>
                </a:path>
                <a:path w="390525" h="382904">
                  <a:moveTo>
                    <a:pt x="330123" y="249021"/>
                  </a:moveTo>
                  <a:lnTo>
                    <a:pt x="323392" y="250291"/>
                  </a:lnTo>
                  <a:lnTo>
                    <a:pt x="323570" y="247751"/>
                  </a:lnTo>
                  <a:lnTo>
                    <a:pt x="322326" y="246557"/>
                  </a:lnTo>
                  <a:lnTo>
                    <a:pt x="322326" y="250291"/>
                  </a:lnTo>
                  <a:lnTo>
                    <a:pt x="321233" y="251396"/>
                  </a:lnTo>
                  <a:lnTo>
                    <a:pt x="319024" y="250291"/>
                  </a:lnTo>
                  <a:lnTo>
                    <a:pt x="322326" y="250291"/>
                  </a:lnTo>
                  <a:lnTo>
                    <a:pt x="322326" y="246557"/>
                  </a:lnTo>
                  <a:lnTo>
                    <a:pt x="323786" y="245211"/>
                  </a:lnTo>
                  <a:lnTo>
                    <a:pt x="318909" y="245211"/>
                  </a:lnTo>
                  <a:lnTo>
                    <a:pt x="319176" y="243941"/>
                  </a:lnTo>
                  <a:lnTo>
                    <a:pt x="320255" y="243941"/>
                  </a:lnTo>
                  <a:lnTo>
                    <a:pt x="317068" y="242671"/>
                  </a:lnTo>
                  <a:lnTo>
                    <a:pt x="323684" y="242671"/>
                  </a:lnTo>
                  <a:lnTo>
                    <a:pt x="321525" y="241401"/>
                  </a:lnTo>
                  <a:lnTo>
                    <a:pt x="322795" y="240131"/>
                  </a:lnTo>
                  <a:lnTo>
                    <a:pt x="325018" y="241401"/>
                  </a:lnTo>
                  <a:lnTo>
                    <a:pt x="325882" y="240131"/>
                  </a:lnTo>
                  <a:lnTo>
                    <a:pt x="323494" y="238861"/>
                  </a:lnTo>
                  <a:lnTo>
                    <a:pt x="323900" y="238861"/>
                  </a:lnTo>
                  <a:lnTo>
                    <a:pt x="321830" y="238137"/>
                  </a:lnTo>
                  <a:lnTo>
                    <a:pt x="321830" y="238861"/>
                  </a:lnTo>
                  <a:lnTo>
                    <a:pt x="321398" y="240131"/>
                  </a:lnTo>
                  <a:lnTo>
                    <a:pt x="319379" y="238861"/>
                  </a:lnTo>
                  <a:lnTo>
                    <a:pt x="317906" y="238861"/>
                  </a:lnTo>
                  <a:lnTo>
                    <a:pt x="320675" y="237934"/>
                  </a:lnTo>
                  <a:lnTo>
                    <a:pt x="321830" y="238861"/>
                  </a:lnTo>
                  <a:lnTo>
                    <a:pt x="321830" y="238137"/>
                  </a:lnTo>
                  <a:lnTo>
                    <a:pt x="320979" y="237832"/>
                  </a:lnTo>
                  <a:lnTo>
                    <a:pt x="321691" y="237591"/>
                  </a:lnTo>
                  <a:lnTo>
                    <a:pt x="320294" y="237591"/>
                  </a:lnTo>
                  <a:lnTo>
                    <a:pt x="315760" y="237591"/>
                  </a:lnTo>
                  <a:lnTo>
                    <a:pt x="318312" y="236321"/>
                  </a:lnTo>
                  <a:lnTo>
                    <a:pt x="322186" y="236321"/>
                  </a:lnTo>
                  <a:lnTo>
                    <a:pt x="324510" y="236321"/>
                  </a:lnTo>
                  <a:lnTo>
                    <a:pt x="327304" y="233781"/>
                  </a:lnTo>
                  <a:lnTo>
                    <a:pt x="321411" y="232511"/>
                  </a:lnTo>
                  <a:lnTo>
                    <a:pt x="322884" y="229971"/>
                  </a:lnTo>
                  <a:lnTo>
                    <a:pt x="321830" y="231241"/>
                  </a:lnTo>
                  <a:lnTo>
                    <a:pt x="319366" y="231241"/>
                  </a:lnTo>
                  <a:lnTo>
                    <a:pt x="321449" y="229971"/>
                  </a:lnTo>
                  <a:lnTo>
                    <a:pt x="320433" y="228701"/>
                  </a:lnTo>
                  <a:lnTo>
                    <a:pt x="322986" y="228701"/>
                  </a:lnTo>
                  <a:lnTo>
                    <a:pt x="324624" y="226161"/>
                  </a:lnTo>
                  <a:lnTo>
                    <a:pt x="320484" y="226161"/>
                  </a:lnTo>
                  <a:lnTo>
                    <a:pt x="323176" y="224891"/>
                  </a:lnTo>
                  <a:lnTo>
                    <a:pt x="324231" y="223621"/>
                  </a:lnTo>
                  <a:lnTo>
                    <a:pt x="317271" y="223621"/>
                  </a:lnTo>
                  <a:lnTo>
                    <a:pt x="317842" y="221081"/>
                  </a:lnTo>
                  <a:lnTo>
                    <a:pt x="321551" y="221081"/>
                  </a:lnTo>
                  <a:lnTo>
                    <a:pt x="323227" y="222351"/>
                  </a:lnTo>
                  <a:lnTo>
                    <a:pt x="323215" y="221081"/>
                  </a:lnTo>
                  <a:lnTo>
                    <a:pt x="322122" y="221081"/>
                  </a:lnTo>
                  <a:lnTo>
                    <a:pt x="323392" y="219811"/>
                  </a:lnTo>
                  <a:lnTo>
                    <a:pt x="319214" y="219811"/>
                  </a:lnTo>
                  <a:lnTo>
                    <a:pt x="321144" y="218541"/>
                  </a:lnTo>
                  <a:lnTo>
                    <a:pt x="318058" y="218541"/>
                  </a:lnTo>
                  <a:lnTo>
                    <a:pt x="318185" y="217271"/>
                  </a:lnTo>
                  <a:lnTo>
                    <a:pt x="315506" y="217271"/>
                  </a:lnTo>
                  <a:lnTo>
                    <a:pt x="321767" y="214731"/>
                  </a:lnTo>
                  <a:lnTo>
                    <a:pt x="314718" y="212191"/>
                  </a:lnTo>
                  <a:lnTo>
                    <a:pt x="320040" y="209651"/>
                  </a:lnTo>
                  <a:lnTo>
                    <a:pt x="318350" y="207111"/>
                  </a:lnTo>
                  <a:lnTo>
                    <a:pt x="318071" y="205841"/>
                  </a:lnTo>
                  <a:lnTo>
                    <a:pt x="318909" y="205841"/>
                  </a:lnTo>
                  <a:lnTo>
                    <a:pt x="320624" y="204571"/>
                  </a:lnTo>
                  <a:lnTo>
                    <a:pt x="312902" y="205841"/>
                  </a:lnTo>
                  <a:lnTo>
                    <a:pt x="314807" y="203301"/>
                  </a:lnTo>
                  <a:lnTo>
                    <a:pt x="317639" y="202171"/>
                  </a:lnTo>
                  <a:lnTo>
                    <a:pt x="316738" y="202031"/>
                  </a:lnTo>
                  <a:lnTo>
                    <a:pt x="320509" y="199491"/>
                  </a:lnTo>
                  <a:lnTo>
                    <a:pt x="320941" y="200761"/>
                  </a:lnTo>
                  <a:lnTo>
                    <a:pt x="323088" y="199491"/>
                  </a:lnTo>
                  <a:lnTo>
                    <a:pt x="318020" y="198221"/>
                  </a:lnTo>
                  <a:lnTo>
                    <a:pt x="318249" y="196951"/>
                  </a:lnTo>
                  <a:lnTo>
                    <a:pt x="319278" y="196951"/>
                  </a:lnTo>
                  <a:lnTo>
                    <a:pt x="315671" y="195681"/>
                  </a:lnTo>
                  <a:lnTo>
                    <a:pt x="314223" y="194411"/>
                  </a:lnTo>
                  <a:lnTo>
                    <a:pt x="313029" y="193141"/>
                  </a:lnTo>
                  <a:lnTo>
                    <a:pt x="314540" y="193141"/>
                  </a:lnTo>
                  <a:lnTo>
                    <a:pt x="317157" y="191871"/>
                  </a:lnTo>
                  <a:lnTo>
                    <a:pt x="316661" y="191871"/>
                  </a:lnTo>
                  <a:lnTo>
                    <a:pt x="312902" y="193141"/>
                  </a:lnTo>
                  <a:lnTo>
                    <a:pt x="311937" y="191871"/>
                  </a:lnTo>
                  <a:lnTo>
                    <a:pt x="313309" y="191871"/>
                  </a:lnTo>
                  <a:lnTo>
                    <a:pt x="314413" y="190601"/>
                  </a:lnTo>
                  <a:lnTo>
                    <a:pt x="317220" y="189331"/>
                  </a:lnTo>
                  <a:lnTo>
                    <a:pt x="317665" y="188061"/>
                  </a:lnTo>
                  <a:lnTo>
                    <a:pt x="319290" y="188061"/>
                  </a:lnTo>
                  <a:lnTo>
                    <a:pt x="318363" y="186791"/>
                  </a:lnTo>
                  <a:lnTo>
                    <a:pt x="314325" y="186791"/>
                  </a:lnTo>
                  <a:lnTo>
                    <a:pt x="314198" y="185521"/>
                  </a:lnTo>
                  <a:lnTo>
                    <a:pt x="308800" y="185521"/>
                  </a:lnTo>
                  <a:lnTo>
                    <a:pt x="315074" y="184251"/>
                  </a:lnTo>
                  <a:lnTo>
                    <a:pt x="311873" y="182981"/>
                  </a:lnTo>
                  <a:lnTo>
                    <a:pt x="315849" y="181711"/>
                  </a:lnTo>
                  <a:lnTo>
                    <a:pt x="314706" y="181711"/>
                  </a:lnTo>
                  <a:lnTo>
                    <a:pt x="311429" y="180441"/>
                  </a:lnTo>
                  <a:lnTo>
                    <a:pt x="310337" y="179171"/>
                  </a:lnTo>
                  <a:lnTo>
                    <a:pt x="310172" y="179171"/>
                  </a:lnTo>
                  <a:lnTo>
                    <a:pt x="309892" y="176631"/>
                  </a:lnTo>
                  <a:lnTo>
                    <a:pt x="317728" y="175361"/>
                  </a:lnTo>
                  <a:lnTo>
                    <a:pt x="310870" y="172821"/>
                  </a:lnTo>
                  <a:lnTo>
                    <a:pt x="316623" y="170281"/>
                  </a:lnTo>
                  <a:lnTo>
                    <a:pt x="313143" y="167741"/>
                  </a:lnTo>
                  <a:lnTo>
                    <a:pt x="316382" y="165201"/>
                  </a:lnTo>
                  <a:lnTo>
                    <a:pt x="315925" y="163931"/>
                  </a:lnTo>
                  <a:lnTo>
                    <a:pt x="315010" y="161391"/>
                  </a:lnTo>
                  <a:lnTo>
                    <a:pt x="309359" y="163931"/>
                  </a:lnTo>
                  <a:lnTo>
                    <a:pt x="311962" y="162661"/>
                  </a:lnTo>
                  <a:lnTo>
                    <a:pt x="314553" y="161391"/>
                  </a:lnTo>
                  <a:lnTo>
                    <a:pt x="308508" y="162661"/>
                  </a:lnTo>
                  <a:lnTo>
                    <a:pt x="307898" y="162661"/>
                  </a:lnTo>
                  <a:lnTo>
                    <a:pt x="307924" y="161391"/>
                  </a:lnTo>
                  <a:lnTo>
                    <a:pt x="308292" y="161391"/>
                  </a:lnTo>
                  <a:lnTo>
                    <a:pt x="308876" y="160896"/>
                  </a:lnTo>
                  <a:lnTo>
                    <a:pt x="309372" y="160667"/>
                  </a:lnTo>
                  <a:lnTo>
                    <a:pt x="312051" y="161010"/>
                  </a:lnTo>
                  <a:lnTo>
                    <a:pt x="311835" y="160667"/>
                  </a:lnTo>
                  <a:lnTo>
                    <a:pt x="310896" y="159194"/>
                  </a:lnTo>
                  <a:lnTo>
                    <a:pt x="311302" y="158851"/>
                  </a:lnTo>
                  <a:lnTo>
                    <a:pt x="312928" y="157581"/>
                  </a:lnTo>
                  <a:lnTo>
                    <a:pt x="312851" y="158851"/>
                  </a:lnTo>
                  <a:lnTo>
                    <a:pt x="314198" y="158851"/>
                  </a:lnTo>
                  <a:lnTo>
                    <a:pt x="314198" y="157581"/>
                  </a:lnTo>
                  <a:lnTo>
                    <a:pt x="314198" y="156311"/>
                  </a:lnTo>
                  <a:lnTo>
                    <a:pt x="314553" y="156311"/>
                  </a:lnTo>
                  <a:lnTo>
                    <a:pt x="315087" y="155041"/>
                  </a:lnTo>
                  <a:lnTo>
                    <a:pt x="312712" y="156311"/>
                  </a:lnTo>
                  <a:lnTo>
                    <a:pt x="308724" y="155041"/>
                  </a:lnTo>
                  <a:lnTo>
                    <a:pt x="317157" y="152501"/>
                  </a:lnTo>
                  <a:lnTo>
                    <a:pt x="315341" y="152501"/>
                  </a:lnTo>
                  <a:lnTo>
                    <a:pt x="313829" y="151231"/>
                  </a:lnTo>
                  <a:lnTo>
                    <a:pt x="313905" y="147421"/>
                  </a:lnTo>
                  <a:lnTo>
                    <a:pt x="309600" y="148475"/>
                  </a:lnTo>
                  <a:lnTo>
                    <a:pt x="310870" y="147421"/>
                  </a:lnTo>
                  <a:lnTo>
                    <a:pt x="311492" y="147421"/>
                  </a:lnTo>
                  <a:lnTo>
                    <a:pt x="311264" y="144881"/>
                  </a:lnTo>
                  <a:lnTo>
                    <a:pt x="304088" y="143611"/>
                  </a:lnTo>
                  <a:lnTo>
                    <a:pt x="305168" y="142341"/>
                  </a:lnTo>
                  <a:lnTo>
                    <a:pt x="306260" y="141071"/>
                  </a:lnTo>
                  <a:lnTo>
                    <a:pt x="307784" y="139801"/>
                  </a:lnTo>
                  <a:lnTo>
                    <a:pt x="304723" y="139801"/>
                  </a:lnTo>
                  <a:lnTo>
                    <a:pt x="305930" y="138531"/>
                  </a:lnTo>
                  <a:lnTo>
                    <a:pt x="304393" y="138531"/>
                  </a:lnTo>
                  <a:lnTo>
                    <a:pt x="304977" y="137261"/>
                  </a:lnTo>
                  <a:lnTo>
                    <a:pt x="306832" y="137261"/>
                  </a:lnTo>
                  <a:lnTo>
                    <a:pt x="307644" y="133451"/>
                  </a:lnTo>
                  <a:lnTo>
                    <a:pt x="301167" y="134721"/>
                  </a:lnTo>
                  <a:lnTo>
                    <a:pt x="299275" y="133451"/>
                  </a:lnTo>
                  <a:lnTo>
                    <a:pt x="303491" y="130911"/>
                  </a:lnTo>
                  <a:lnTo>
                    <a:pt x="304190" y="127101"/>
                  </a:lnTo>
                  <a:lnTo>
                    <a:pt x="304774" y="127101"/>
                  </a:lnTo>
                  <a:lnTo>
                    <a:pt x="303999" y="124561"/>
                  </a:lnTo>
                  <a:lnTo>
                    <a:pt x="298919" y="124561"/>
                  </a:lnTo>
                  <a:lnTo>
                    <a:pt x="296024" y="122021"/>
                  </a:lnTo>
                  <a:lnTo>
                    <a:pt x="298462" y="119481"/>
                  </a:lnTo>
                  <a:lnTo>
                    <a:pt x="299681" y="118211"/>
                  </a:lnTo>
                  <a:lnTo>
                    <a:pt x="295097" y="115671"/>
                  </a:lnTo>
                  <a:lnTo>
                    <a:pt x="295414" y="114401"/>
                  </a:lnTo>
                  <a:lnTo>
                    <a:pt x="296049" y="111861"/>
                  </a:lnTo>
                  <a:lnTo>
                    <a:pt x="295554" y="113131"/>
                  </a:lnTo>
                  <a:lnTo>
                    <a:pt x="292214" y="113131"/>
                  </a:lnTo>
                  <a:lnTo>
                    <a:pt x="292696" y="111861"/>
                  </a:lnTo>
                  <a:lnTo>
                    <a:pt x="288505" y="113131"/>
                  </a:lnTo>
                  <a:lnTo>
                    <a:pt x="290372" y="111861"/>
                  </a:lnTo>
                  <a:lnTo>
                    <a:pt x="292239" y="110591"/>
                  </a:lnTo>
                  <a:lnTo>
                    <a:pt x="292290" y="111861"/>
                  </a:lnTo>
                  <a:lnTo>
                    <a:pt x="293966" y="110591"/>
                  </a:lnTo>
                  <a:lnTo>
                    <a:pt x="295643" y="109321"/>
                  </a:lnTo>
                  <a:lnTo>
                    <a:pt x="293966" y="108051"/>
                  </a:lnTo>
                  <a:lnTo>
                    <a:pt x="293522" y="106781"/>
                  </a:lnTo>
                  <a:lnTo>
                    <a:pt x="288645" y="109321"/>
                  </a:lnTo>
                  <a:lnTo>
                    <a:pt x="289572" y="106781"/>
                  </a:lnTo>
                  <a:lnTo>
                    <a:pt x="290029" y="105511"/>
                  </a:lnTo>
                  <a:lnTo>
                    <a:pt x="288124" y="104241"/>
                  </a:lnTo>
                  <a:lnTo>
                    <a:pt x="286207" y="102971"/>
                  </a:lnTo>
                  <a:lnTo>
                    <a:pt x="287070" y="100431"/>
                  </a:lnTo>
                  <a:lnTo>
                    <a:pt x="287502" y="99161"/>
                  </a:lnTo>
                  <a:lnTo>
                    <a:pt x="285978" y="100431"/>
                  </a:lnTo>
                  <a:lnTo>
                    <a:pt x="285521" y="99161"/>
                  </a:lnTo>
                  <a:lnTo>
                    <a:pt x="283997" y="99161"/>
                  </a:lnTo>
                  <a:lnTo>
                    <a:pt x="286512" y="97891"/>
                  </a:lnTo>
                  <a:lnTo>
                    <a:pt x="286092" y="95351"/>
                  </a:lnTo>
                  <a:lnTo>
                    <a:pt x="285826" y="94081"/>
                  </a:lnTo>
                  <a:lnTo>
                    <a:pt x="283883" y="92811"/>
                  </a:lnTo>
                  <a:lnTo>
                    <a:pt x="285927" y="92811"/>
                  </a:lnTo>
                  <a:lnTo>
                    <a:pt x="285305" y="91541"/>
                  </a:lnTo>
                  <a:lnTo>
                    <a:pt x="277863" y="95351"/>
                  </a:lnTo>
                  <a:lnTo>
                    <a:pt x="277037" y="94081"/>
                  </a:lnTo>
                  <a:lnTo>
                    <a:pt x="280479" y="91541"/>
                  </a:lnTo>
                  <a:lnTo>
                    <a:pt x="279120" y="90271"/>
                  </a:lnTo>
                  <a:lnTo>
                    <a:pt x="280441" y="86461"/>
                  </a:lnTo>
                  <a:lnTo>
                    <a:pt x="280873" y="85191"/>
                  </a:lnTo>
                  <a:lnTo>
                    <a:pt x="276212" y="86461"/>
                  </a:lnTo>
                  <a:lnTo>
                    <a:pt x="277825" y="85191"/>
                  </a:lnTo>
                  <a:lnTo>
                    <a:pt x="278206" y="85191"/>
                  </a:lnTo>
                  <a:lnTo>
                    <a:pt x="277634" y="83921"/>
                  </a:lnTo>
                  <a:lnTo>
                    <a:pt x="277888" y="81381"/>
                  </a:lnTo>
                  <a:lnTo>
                    <a:pt x="278015" y="80111"/>
                  </a:lnTo>
                  <a:lnTo>
                    <a:pt x="276479" y="81381"/>
                  </a:lnTo>
                  <a:lnTo>
                    <a:pt x="270116" y="81381"/>
                  </a:lnTo>
                  <a:lnTo>
                    <a:pt x="272542" y="80111"/>
                  </a:lnTo>
                  <a:lnTo>
                    <a:pt x="268960" y="81381"/>
                  </a:lnTo>
                  <a:lnTo>
                    <a:pt x="268109" y="82651"/>
                  </a:lnTo>
                  <a:lnTo>
                    <a:pt x="266369" y="81381"/>
                  </a:lnTo>
                  <a:lnTo>
                    <a:pt x="267931" y="80175"/>
                  </a:lnTo>
                  <a:lnTo>
                    <a:pt x="268173" y="78841"/>
                  </a:lnTo>
                  <a:lnTo>
                    <a:pt x="264985" y="81381"/>
                  </a:lnTo>
                  <a:lnTo>
                    <a:pt x="265315" y="80111"/>
                  </a:lnTo>
                  <a:lnTo>
                    <a:pt x="267093" y="78841"/>
                  </a:lnTo>
                  <a:lnTo>
                    <a:pt x="266509" y="77571"/>
                  </a:lnTo>
                  <a:lnTo>
                    <a:pt x="265785" y="78841"/>
                  </a:lnTo>
                  <a:lnTo>
                    <a:pt x="263690" y="80111"/>
                  </a:lnTo>
                  <a:lnTo>
                    <a:pt x="262305" y="80111"/>
                  </a:lnTo>
                  <a:lnTo>
                    <a:pt x="262826" y="77571"/>
                  </a:lnTo>
                  <a:lnTo>
                    <a:pt x="264744" y="75031"/>
                  </a:lnTo>
                  <a:lnTo>
                    <a:pt x="263398" y="76301"/>
                  </a:lnTo>
                  <a:lnTo>
                    <a:pt x="261340" y="77571"/>
                  </a:lnTo>
                  <a:lnTo>
                    <a:pt x="261480" y="76301"/>
                  </a:lnTo>
                  <a:lnTo>
                    <a:pt x="262178" y="75031"/>
                  </a:lnTo>
                  <a:lnTo>
                    <a:pt x="263131" y="75031"/>
                  </a:lnTo>
                  <a:lnTo>
                    <a:pt x="263258" y="73761"/>
                  </a:lnTo>
                  <a:lnTo>
                    <a:pt x="263359" y="72745"/>
                  </a:lnTo>
                  <a:lnTo>
                    <a:pt x="263575" y="72491"/>
                  </a:lnTo>
                  <a:lnTo>
                    <a:pt x="264591" y="71221"/>
                  </a:lnTo>
                  <a:lnTo>
                    <a:pt x="264083" y="69951"/>
                  </a:lnTo>
                  <a:lnTo>
                    <a:pt x="267601" y="68681"/>
                  </a:lnTo>
                  <a:lnTo>
                    <a:pt x="265341" y="68681"/>
                  </a:lnTo>
                  <a:lnTo>
                    <a:pt x="262788" y="70129"/>
                  </a:lnTo>
                  <a:lnTo>
                    <a:pt x="262788" y="73761"/>
                  </a:lnTo>
                  <a:lnTo>
                    <a:pt x="262547" y="73761"/>
                  </a:lnTo>
                  <a:lnTo>
                    <a:pt x="262686" y="73583"/>
                  </a:lnTo>
                  <a:lnTo>
                    <a:pt x="262788" y="73761"/>
                  </a:lnTo>
                  <a:lnTo>
                    <a:pt x="262788" y="70129"/>
                  </a:lnTo>
                  <a:lnTo>
                    <a:pt x="260832" y="71221"/>
                  </a:lnTo>
                  <a:lnTo>
                    <a:pt x="261035" y="71221"/>
                  </a:lnTo>
                  <a:lnTo>
                    <a:pt x="262051" y="72491"/>
                  </a:lnTo>
                  <a:lnTo>
                    <a:pt x="262369" y="73037"/>
                  </a:lnTo>
                  <a:lnTo>
                    <a:pt x="258597" y="75031"/>
                  </a:lnTo>
                  <a:lnTo>
                    <a:pt x="259232" y="73761"/>
                  </a:lnTo>
                  <a:lnTo>
                    <a:pt x="259867" y="72491"/>
                  </a:lnTo>
                  <a:lnTo>
                    <a:pt x="260591" y="71221"/>
                  </a:lnTo>
                  <a:lnTo>
                    <a:pt x="260832" y="71221"/>
                  </a:lnTo>
                  <a:lnTo>
                    <a:pt x="260883" y="69951"/>
                  </a:lnTo>
                  <a:lnTo>
                    <a:pt x="260934" y="68681"/>
                  </a:lnTo>
                  <a:lnTo>
                    <a:pt x="261835" y="68681"/>
                  </a:lnTo>
                  <a:lnTo>
                    <a:pt x="261848" y="67411"/>
                  </a:lnTo>
                  <a:lnTo>
                    <a:pt x="261099" y="67411"/>
                  </a:lnTo>
                  <a:lnTo>
                    <a:pt x="260870" y="66141"/>
                  </a:lnTo>
                  <a:lnTo>
                    <a:pt x="260553" y="66141"/>
                  </a:lnTo>
                  <a:lnTo>
                    <a:pt x="260654" y="65760"/>
                  </a:lnTo>
                  <a:lnTo>
                    <a:pt x="260769" y="64871"/>
                  </a:lnTo>
                  <a:lnTo>
                    <a:pt x="260400" y="63601"/>
                  </a:lnTo>
                  <a:lnTo>
                    <a:pt x="258267" y="66141"/>
                  </a:lnTo>
                  <a:lnTo>
                    <a:pt x="258051" y="64871"/>
                  </a:lnTo>
                  <a:lnTo>
                    <a:pt x="256781" y="67411"/>
                  </a:lnTo>
                  <a:lnTo>
                    <a:pt x="256908" y="67411"/>
                  </a:lnTo>
                  <a:lnTo>
                    <a:pt x="258038" y="67411"/>
                  </a:lnTo>
                  <a:lnTo>
                    <a:pt x="258470" y="68681"/>
                  </a:lnTo>
                  <a:lnTo>
                    <a:pt x="257454" y="68681"/>
                  </a:lnTo>
                  <a:lnTo>
                    <a:pt x="256171" y="69951"/>
                  </a:lnTo>
                  <a:lnTo>
                    <a:pt x="256908" y="68681"/>
                  </a:lnTo>
                  <a:lnTo>
                    <a:pt x="252806" y="71221"/>
                  </a:lnTo>
                  <a:lnTo>
                    <a:pt x="255270" y="67411"/>
                  </a:lnTo>
                  <a:lnTo>
                    <a:pt x="255511" y="66141"/>
                  </a:lnTo>
                  <a:lnTo>
                    <a:pt x="255739" y="64871"/>
                  </a:lnTo>
                  <a:lnTo>
                    <a:pt x="257403" y="62331"/>
                  </a:lnTo>
                  <a:lnTo>
                    <a:pt x="254825" y="62331"/>
                  </a:lnTo>
                  <a:lnTo>
                    <a:pt x="253326" y="59791"/>
                  </a:lnTo>
                  <a:lnTo>
                    <a:pt x="249745" y="61683"/>
                  </a:lnTo>
                  <a:lnTo>
                    <a:pt x="249745" y="81381"/>
                  </a:lnTo>
                  <a:lnTo>
                    <a:pt x="249694" y="82651"/>
                  </a:lnTo>
                  <a:lnTo>
                    <a:pt x="248640" y="82651"/>
                  </a:lnTo>
                  <a:lnTo>
                    <a:pt x="249351" y="81381"/>
                  </a:lnTo>
                  <a:lnTo>
                    <a:pt x="249745" y="81381"/>
                  </a:lnTo>
                  <a:lnTo>
                    <a:pt x="249745" y="61683"/>
                  </a:lnTo>
                  <a:lnTo>
                    <a:pt x="248513" y="62331"/>
                  </a:lnTo>
                  <a:lnTo>
                    <a:pt x="247624" y="62331"/>
                  </a:lnTo>
                  <a:lnTo>
                    <a:pt x="249224" y="61061"/>
                  </a:lnTo>
                  <a:lnTo>
                    <a:pt x="249402" y="61061"/>
                  </a:lnTo>
                  <a:lnTo>
                    <a:pt x="248475" y="58521"/>
                  </a:lnTo>
                  <a:lnTo>
                    <a:pt x="245579" y="61061"/>
                  </a:lnTo>
                  <a:lnTo>
                    <a:pt x="245706" y="59791"/>
                  </a:lnTo>
                  <a:lnTo>
                    <a:pt x="245821" y="58521"/>
                  </a:lnTo>
                  <a:lnTo>
                    <a:pt x="246824" y="58521"/>
                  </a:lnTo>
                  <a:lnTo>
                    <a:pt x="247853" y="57251"/>
                  </a:lnTo>
                  <a:lnTo>
                    <a:pt x="247294" y="55981"/>
                  </a:lnTo>
                  <a:lnTo>
                    <a:pt x="246735" y="54711"/>
                  </a:lnTo>
                  <a:lnTo>
                    <a:pt x="239534" y="54711"/>
                  </a:lnTo>
                  <a:lnTo>
                    <a:pt x="239331" y="53441"/>
                  </a:lnTo>
                  <a:lnTo>
                    <a:pt x="238925" y="50901"/>
                  </a:lnTo>
                  <a:lnTo>
                    <a:pt x="238785" y="52171"/>
                  </a:lnTo>
                  <a:lnTo>
                    <a:pt x="238391" y="53441"/>
                  </a:lnTo>
                  <a:lnTo>
                    <a:pt x="237032" y="47091"/>
                  </a:lnTo>
                  <a:lnTo>
                    <a:pt x="231533" y="47955"/>
                  </a:lnTo>
                  <a:lnTo>
                    <a:pt x="229501" y="47421"/>
                  </a:lnTo>
                  <a:lnTo>
                    <a:pt x="228942" y="48221"/>
                  </a:lnTo>
                  <a:lnTo>
                    <a:pt x="228841" y="48361"/>
                  </a:lnTo>
                  <a:lnTo>
                    <a:pt x="228904" y="47269"/>
                  </a:lnTo>
                  <a:lnTo>
                    <a:pt x="228231" y="47091"/>
                  </a:lnTo>
                  <a:lnTo>
                    <a:pt x="228904" y="47091"/>
                  </a:lnTo>
                  <a:lnTo>
                    <a:pt x="228866" y="46050"/>
                  </a:lnTo>
                  <a:lnTo>
                    <a:pt x="229235" y="45821"/>
                  </a:lnTo>
                  <a:lnTo>
                    <a:pt x="229006" y="45821"/>
                  </a:lnTo>
                  <a:lnTo>
                    <a:pt x="230200" y="44551"/>
                  </a:lnTo>
                  <a:lnTo>
                    <a:pt x="230009" y="44551"/>
                  </a:lnTo>
                  <a:lnTo>
                    <a:pt x="230581" y="43281"/>
                  </a:lnTo>
                  <a:lnTo>
                    <a:pt x="228752" y="43281"/>
                  </a:lnTo>
                  <a:lnTo>
                    <a:pt x="228739" y="42900"/>
                  </a:lnTo>
                  <a:lnTo>
                    <a:pt x="228688" y="41884"/>
                  </a:lnTo>
                  <a:lnTo>
                    <a:pt x="228498" y="42011"/>
                  </a:lnTo>
                  <a:lnTo>
                    <a:pt x="226745" y="42011"/>
                  </a:lnTo>
                  <a:lnTo>
                    <a:pt x="228625" y="41478"/>
                  </a:lnTo>
                  <a:lnTo>
                    <a:pt x="228346" y="39471"/>
                  </a:lnTo>
                  <a:lnTo>
                    <a:pt x="226682" y="42011"/>
                  </a:lnTo>
                  <a:lnTo>
                    <a:pt x="224891" y="43281"/>
                  </a:lnTo>
                  <a:lnTo>
                    <a:pt x="225463" y="42011"/>
                  </a:lnTo>
                  <a:lnTo>
                    <a:pt x="226618" y="39471"/>
                  </a:lnTo>
                  <a:lnTo>
                    <a:pt x="223266" y="42011"/>
                  </a:lnTo>
                  <a:lnTo>
                    <a:pt x="221373" y="42011"/>
                  </a:lnTo>
                  <a:lnTo>
                    <a:pt x="222465" y="39471"/>
                  </a:lnTo>
                  <a:lnTo>
                    <a:pt x="222567" y="36931"/>
                  </a:lnTo>
                  <a:lnTo>
                    <a:pt x="222770" y="33121"/>
                  </a:lnTo>
                  <a:lnTo>
                    <a:pt x="210362" y="45821"/>
                  </a:lnTo>
                  <a:lnTo>
                    <a:pt x="210070" y="47091"/>
                  </a:lnTo>
                  <a:lnTo>
                    <a:pt x="214083" y="47091"/>
                  </a:lnTo>
                  <a:lnTo>
                    <a:pt x="216128" y="48361"/>
                  </a:lnTo>
                  <a:lnTo>
                    <a:pt x="213715" y="49631"/>
                  </a:lnTo>
                  <a:lnTo>
                    <a:pt x="213321" y="49631"/>
                  </a:lnTo>
                  <a:lnTo>
                    <a:pt x="214833" y="50800"/>
                  </a:lnTo>
                  <a:lnTo>
                    <a:pt x="212699" y="52171"/>
                  </a:lnTo>
                  <a:lnTo>
                    <a:pt x="213817" y="52171"/>
                  </a:lnTo>
                  <a:lnTo>
                    <a:pt x="213080" y="52832"/>
                  </a:lnTo>
                  <a:lnTo>
                    <a:pt x="212039" y="52603"/>
                  </a:lnTo>
                  <a:lnTo>
                    <a:pt x="210731" y="53441"/>
                  </a:lnTo>
                  <a:lnTo>
                    <a:pt x="211493" y="52476"/>
                  </a:lnTo>
                  <a:lnTo>
                    <a:pt x="210108" y="52171"/>
                  </a:lnTo>
                  <a:lnTo>
                    <a:pt x="210337" y="54711"/>
                  </a:lnTo>
                  <a:lnTo>
                    <a:pt x="210578" y="55067"/>
                  </a:lnTo>
                  <a:lnTo>
                    <a:pt x="209562" y="55981"/>
                  </a:lnTo>
                  <a:lnTo>
                    <a:pt x="210820" y="55435"/>
                  </a:lnTo>
                  <a:lnTo>
                    <a:pt x="211175" y="55981"/>
                  </a:lnTo>
                  <a:lnTo>
                    <a:pt x="213093" y="56527"/>
                  </a:lnTo>
                  <a:lnTo>
                    <a:pt x="211569" y="58521"/>
                  </a:lnTo>
                  <a:lnTo>
                    <a:pt x="213423" y="56616"/>
                  </a:lnTo>
                  <a:lnTo>
                    <a:pt x="215290" y="57162"/>
                  </a:lnTo>
                  <a:lnTo>
                    <a:pt x="215290" y="58521"/>
                  </a:lnTo>
                  <a:lnTo>
                    <a:pt x="217411" y="57594"/>
                  </a:lnTo>
                  <a:lnTo>
                    <a:pt x="217703" y="58521"/>
                  </a:lnTo>
                  <a:lnTo>
                    <a:pt x="216941" y="59791"/>
                  </a:lnTo>
                  <a:lnTo>
                    <a:pt x="216763" y="61061"/>
                  </a:lnTo>
                  <a:lnTo>
                    <a:pt x="219456" y="57251"/>
                  </a:lnTo>
                  <a:lnTo>
                    <a:pt x="221056" y="57251"/>
                  </a:lnTo>
                  <a:lnTo>
                    <a:pt x="223215" y="55981"/>
                  </a:lnTo>
                  <a:lnTo>
                    <a:pt x="221449" y="59791"/>
                  </a:lnTo>
                  <a:lnTo>
                    <a:pt x="219646" y="59791"/>
                  </a:lnTo>
                  <a:lnTo>
                    <a:pt x="220941" y="61061"/>
                  </a:lnTo>
                  <a:lnTo>
                    <a:pt x="222453" y="58521"/>
                  </a:lnTo>
                  <a:lnTo>
                    <a:pt x="221462" y="61061"/>
                  </a:lnTo>
                  <a:lnTo>
                    <a:pt x="222199" y="59791"/>
                  </a:lnTo>
                  <a:lnTo>
                    <a:pt x="220294" y="63601"/>
                  </a:lnTo>
                  <a:lnTo>
                    <a:pt x="221449" y="62331"/>
                  </a:lnTo>
                  <a:lnTo>
                    <a:pt x="223964" y="61061"/>
                  </a:lnTo>
                  <a:lnTo>
                    <a:pt x="223151" y="63601"/>
                  </a:lnTo>
                  <a:lnTo>
                    <a:pt x="221018" y="64871"/>
                  </a:lnTo>
                  <a:lnTo>
                    <a:pt x="222643" y="64871"/>
                  </a:lnTo>
                  <a:lnTo>
                    <a:pt x="223329" y="63601"/>
                  </a:lnTo>
                  <a:lnTo>
                    <a:pt x="224980" y="62331"/>
                  </a:lnTo>
                  <a:lnTo>
                    <a:pt x="226860" y="62331"/>
                  </a:lnTo>
                  <a:lnTo>
                    <a:pt x="223634" y="64871"/>
                  </a:lnTo>
                  <a:lnTo>
                    <a:pt x="222707" y="67411"/>
                  </a:lnTo>
                  <a:lnTo>
                    <a:pt x="224078" y="67411"/>
                  </a:lnTo>
                  <a:lnTo>
                    <a:pt x="227037" y="64871"/>
                  </a:lnTo>
                  <a:lnTo>
                    <a:pt x="227444" y="64871"/>
                  </a:lnTo>
                  <a:lnTo>
                    <a:pt x="227164" y="65760"/>
                  </a:lnTo>
                  <a:lnTo>
                    <a:pt x="229133" y="64871"/>
                  </a:lnTo>
                  <a:lnTo>
                    <a:pt x="228587" y="68681"/>
                  </a:lnTo>
                  <a:lnTo>
                    <a:pt x="229158" y="68262"/>
                  </a:lnTo>
                  <a:lnTo>
                    <a:pt x="229971" y="68846"/>
                  </a:lnTo>
                  <a:lnTo>
                    <a:pt x="230416" y="68122"/>
                  </a:lnTo>
                  <a:lnTo>
                    <a:pt x="230962" y="67373"/>
                  </a:lnTo>
                  <a:lnTo>
                    <a:pt x="231495" y="66649"/>
                  </a:lnTo>
                  <a:lnTo>
                    <a:pt x="230174" y="68262"/>
                  </a:lnTo>
                  <a:lnTo>
                    <a:pt x="229387" y="68097"/>
                  </a:lnTo>
                  <a:lnTo>
                    <a:pt x="231851" y="66306"/>
                  </a:lnTo>
                  <a:lnTo>
                    <a:pt x="231521" y="67411"/>
                  </a:lnTo>
                  <a:lnTo>
                    <a:pt x="232727" y="66141"/>
                  </a:lnTo>
                  <a:lnTo>
                    <a:pt x="234048" y="64871"/>
                  </a:lnTo>
                  <a:lnTo>
                    <a:pt x="235038" y="63601"/>
                  </a:lnTo>
                  <a:lnTo>
                    <a:pt x="235508" y="63601"/>
                  </a:lnTo>
                  <a:lnTo>
                    <a:pt x="237528" y="62331"/>
                  </a:lnTo>
                  <a:lnTo>
                    <a:pt x="236994" y="63195"/>
                  </a:lnTo>
                  <a:lnTo>
                    <a:pt x="236994" y="66141"/>
                  </a:lnTo>
                  <a:lnTo>
                    <a:pt x="236943" y="67411"/>
                  </a:lnTo>
                  <a:lnTo>
                    <a:pt x="234581" y="69951"/>
                  </a:lnTo>
                  <a:lnTo>
                    <a:pt x="234556" y="67132"/>
                  </a:lnTo>
                  <a:lnTo>
                    <a:pt x="236994" y="66141"/>
                  </a:lnTo>
                  <a:lnTo>
                    <a:pt x="236994" y="63195"/>
                  </a:lnTo>
                  <a:lnTo>
                    <a:pt x="235940" y="64871"/>
                  </a:lnTo>
                  <a:lnTo>
                    <a:pt x="235737" y="63601"/>
                  </a:lnTo>
                  <a:lnTo>
                    <a:pt x="235000" y="64871"/>
                  </a:lnTo>
                  <a:lnTo>
                    <a:pt x="235534" y="64871"/>
                  </a:lnTo>
                  <a:lnTo>
                    <a:pt x="233426" y="67411"/>
                  </a:lnTo>
                  <a:lnTo>
                    <a:pt x="233883" y="67411"/>
                  </a:lnTo>
                  <a:lnTo>
                    <a:pt x="234149" y="67297"/>
                  </a:lnTo>
                  <a:lnTo>
                    <a:pt x="233222" y="69951"/>
                  </a:lnTo>
                  <a:lnTo>
                    <a:pt x="233172" y="67411"/>
                  </a:lnTo>
                  <a:lnTo>
                    <a:pt x="230047" y="72491"/>
                  </a:lnTo>
                  <a:lnTo>
                    <a:pt x="232816" y="67411"/>
                  </a:lnTo>
                  <a:lnTo>
                    <a:pt x="229374" y="71221"/>
                  </a:lnTo>
                  <a:lnTo>
                    <a:pt x="229958" y="73761"/>
                  </a:lnTo>
                  <a:lnTo>
                    <a:pt x="232117" y="72491"/>
                  </a:lnTo>
                  <a:lnTo>
                    <a:pt x="232664" y="73761"/>
                  </a:lnTo>
                  <a:lnTo>
                    <a:pt x="234340" y="72491"/>
                  </a:lnTo>
                  <a:lnTo>
                    <a:pt x="234632" y="71221"/>
                  </a:lnTo>
                  <a:lnTo>
                    <a:pt x="236308" y="71221"/>
                  </a:lnTo>
                  <a:lnTo>
                    <a:pt x="240639" y="69951"/>
                  </a:lnTo>
                  <a:lnTo>
                    <a:pt x="231368" y="78841"/>
                  </a:lnTo>
                  <a:lnTo>
                    <a:pt x="236042" y="76301"/>
                  </a:lnTo>
                  <a:lnTo>
                    <a:pt x="238086" y="75031"/>
                  </a:lnTo>
                  <a:lnTo>
                    <a:pt x="241477" y="72491"/>
                  </a:lnTo>
                  <a:lnTo>
                    <a:pt x="240703" y="75031"/>
                  </a:lnTo>
                  <a:lnTo>
                    <a:pt x="237477" y="77571"/>
                  </a:lnTo>
                  <a:lnTo>
                    <a:pt x="238404" y="78841"/>
                  </a:lnTo>
                  <a:lnTo>
                    <a:pt x="242366" y="73761"/>
                  </a:lnTo>
                  <a:lnTo>
                    <a:pt x="241909" y="76390"/>
                  </a:lnTo>
                  <a:lnTo>
                    <a:pt x="242493" y="77571"/>
                  </a:lnTo>
                  <a:lnTo>
                    <a:pt x="240017" y="80111"/>
                  </a:lnTo>
                  <a:lnTo>
                    <a:pt x="241655" y="81381"/>
                  </a:lnTo>
                  <a:lnTo>
                    <a:pt x="244944" y="80111"/>
                  </a:lnTo>
                  <a:lnTo>
                    <a:pt x="246824" y="81381"/>
                  </a:lnTo>
                  <a:lnTo>
                    <a:pt x="245960" y="82651"/>
                  </a:lnTo>
                  <a:lnTo>
                    <a:pt x="244881" y="82651"/>
                  </a:lnTo>
                  <a:lnTo>
                    <a:pt x="244398" y="83921"/>
                  </a:lnTo>
                  <a:lnTo>
                    <a:pt x="247497" y="85191"/>
                  </a:lnTo>
                  <a:lnTo>
                    <a:pt x="247586" y="86461"/>
                  </a:lnTo>
                  <a:lnTo>
                    <a:pt x="247662" y="91541"/>
                  </a:lnTo>
                  <a:lnTo>
                    <a:pt x="250647" y="90271"/>
                  </a:lnTo>
                  <a:lnTo>
                    <a:pt x="252526" y="90271"/>
                  </a:lnTo>
                  <a:lnTo>
                    <a:pt x="251079" y="91541"/>
                  </a:lnTo>
                  <a:lnTo>
                    <a:pt x="250151" y="92811"/>
                  </a:lnTo>
                  <a:lnTo>
                    <a:pt x="253276" y="91541"/>
                  </a:lnTo>
                  <a:lnTo>
                    <a:pt x="257695" y="92811"/>
                  </a:lnTo>
                  <a:lnTo>
                    <a:pt x="256146" y="96621"/>
                  </a:lnTo>
                  <a:lnTo>
                    <a:pt x="255206" y="96621"/>
                  </a:lnTo>
                  <a:lnTo>
                    <a:pt x="255041" y="97891"/>
                  </a:lnTo>
                  <a:lnTo>
                    <a:pt x="261200" y="94081"/>
                  </a:lnTo>
                  <a:lnTo>
                    <a:pt x="259715" y="96621"/>
                  </a:lnTo>
                  <a:lnTo>
                    <a:pt x="259118" y="96621"/>
                  </a:lnTo>
                  <a:lnTo>
                    <a:pt x="259943" y="100431"/>
                  </a:lnTo>
                  <a:lnTo>
                    <a:pt x="264248" y="101701"/>
                  </a:lnTo>
                  <a:lnTo>
                    <a:pt x="261721" y="105511"/>
                  </a:lnTo>
                  <a:lnTo>
                    <a:pt x="265633" y="104241"/>
                  </a:lnTo>
                  <a:lnTo>
                    <a:pt x="261810" y="109321"/>
                  </a:lnTo>
                  <a:lnTo>
                    <a:pt x="267055" y="106781"/>
                  </a:lnTo>
                  <a:lnTo>
                    <a:pt x="265480" y="109321"/>
                  </a:lnTo>
                  <a:lnTo>
                    <a:pt x="264350" y="109321"/>
                  </a:lnTo>
                  <a:lnTo>
                    <a:pt x="263906" y="113131"/>
                  </a:lnTo>
                  <a:lnTo>
                    <a:pt x="267665" y="111861"/>
                  </a:lnTo>
                  <a:lnTo>
                    <a:pt x="268668" y="111861"/>
                  </a:lnTo>
                  <a:lnTo>
                    <a:pt x="265925" y="114401"/>
                  </a:lnTo>
                  <a:lnTo>
                    <a:pt x="269392" y="113131"/>
                  </a:lnTo>
                  <a:lnTo>
                    <a:pt x="266420" y="115671"/>
                  </a:lnTo>
                  <a:lnTo>
                    <a:pt x="267538" y="115671"/>
                  </a:lnTo>
                  <a:lnTo>
                    <a:pt x="267779" y="115328"/>
                  </a:lnTo>
                  <a:lnTo>
                    <a:pt x="267995" y="115252"/>
                  </a:lnTo>
                  <a:lnTo>
                    <a:pt x="267843" y="115239"/>
                  </a:lnTo>
                  <a:lnTo>
                    <a:pt x="268427" y="114401"/>
                  </a:lnTo>
                  <a:lnTo>
                    <a:pt x="271132" y="114401"/>
                  </a:lnTo>
                  <a:lnTo>
                    <a:pt x="268871" y="118211"/>
                  </a:lnTo>
                  <a:lnTo>
                    <a:pt x="267474" y="118211"/>
                  </a:lnTo>
                  <a:lnTo>
                    <a:pt x="271272" y="119481"/>
                  </a:lnTo>
                  <a:lnTo>
                    <a:pt x="270840" y="119951"/>
                  </a:lnTo>
                  <a:lnTo>
                    <a:pt x="272186" y="119481"/>
                  </a:lnTo>
                  <a:lnTo>
                    <a:pt x="270751" y="120053"/>
                  </a:lnTo>
                  <a:lnTo>
                    <a:pt x="270116" y="120751"/>
                  </a:lnTo>
                  <a:lnTo>
                    <a:pt x="271386" y="120751"/>
                  </a:lnTo>
                  <a:lnTo>
                    <a:pt x="270040" y="122021"/>
                  </a:lnTo>
                  <a:lnTo>
                    <a:pt x="270764" y="123291"/>
                  </a:lnTo>
                  <a:lnTo>
                    <a:pt x="272059" y="124561"/>
                  </a:lnTo>
                  <a:lnTo>
                    <a:pt x="270014" y="124561"/>
                  </a:lnTo>
                  <a:lnTo>
                    <a:pt x="270510" y="127101"/>
                  </a:lnTo>
                  <a:lnTo>
                    <a:pt x="273164" y="128371"/>
                  </a:lnTo>
                  <a:lnTo>
                    <a:pt x="274154" y="130911"/>
                  </a:lnTo>
                  <a:lnTo>
                    <a:pt x="274675" y="129641"/>
                  </a:lnTo>
                  <a:lnTo>
                    <a:pt x="278168" y="127101"/>
                  </a:lnTo>
                  <a:lnTo>
                    <a:pt x="278828" y="128371"/>
                  </a:lnTo>
                  <a:lnTo>
                    <a:pt x="279438" y="128371"/>
                  </a:lnTo>
                  <a:lnTo>
                    <a:pt x="279501" y="129641"/>
                  </a:lnTo>
                  <a:lnTo>
                    <a:pt x="276275" y="130911"/>
                  </a:lnTo>
                  <a:lnTo>
                    <a:pt x="276606" y="130911"/>
                  </a:lnTo>
                  <a:lnTo>
                    <a:pt x="275717" y="132181"/>
                  </a:lnTo>
                  <a:lnTo>
                    <a:pt x="276021" y="132181"/>
                  </a:lnTo>
                  <a:lnTo>
                    <a:pt x="271716" y="135991"/>
                  </a:lnTo>
                  <a:lnTo>
                    <a:pt x="274497" y="134988"/>
                  </a:lnTo>
                  <a:lnTo>
                    <a:pt x="275399" y="137261"/>
                  </a:lnTo>
                  <a:lnTo>
                    <a:pt x="277012" y="137261"/>
                  </a:lnTo>
                  <a:lnTo>
                    <a:pt x="277926" y="138531"/>
                  </a:lnTo>
                  <a:lnTo>
                    <a:pt x="280606" y="137261"/>
                  </a:lnTo>
                  <a:lnTo>
                    <a:pt x="280314" y="138531"/>
                  </a:lnTo>
                  <a:lnTo>
                    <a:pt x="282714" y="138531"/>
                  </a:lnTo>
                  <a:lnTo>
                    <a:pt x="282460" y="139801"/>
                  </a:lnTo>
                  <a:lnTo>
                    <a:pt x="280987" y="142341"/>
                  </a:lnTo>
                  <a:lnTo>
                    <a:pt x="281914" y="143611"/>
                  </a:lnTo>
                  <a:lnTo>
                    <a:pt x="283768" y="144881"/>
                  </a:lnTo>
                  <a:lnTo>
                    <a:pt x="284111" y="144106"/>
                  </a:lnTo>
                  <a:lnTo>
                    <a:pt x="284670" y="144881"/>
                  </a:lnTo>
                  <a:lnTo>
                    <a:pt x="283768" y="144881"/>
                  </a:lnTo>
                  <a:lnTo>
                    <a:pt x="282549" y="144881"/>
                  </a:lnTo>
                  <a:lnTo>
                    <a:pt x="283781" y="147421"/>
                  </a:lnTo>
                  <a:lnTo>
                    <a:pt x="284022" y="147421"/>
                  </a:lnTo>
                  <a:lnTo>
                    <a:pt x="287020" y="148691"/>
                  </a:lnTo>
                  <a:lnTo>
                    <a:pt x="288251" y="148691"/>
                  </a:lnTo>
                  <a:lnTo>
                    <a:pt x="289166" y="147421"/>
                  </a:lnTo>
                  <a:lnTo>
                    <a:pt x="289750" y="148691"/>
                  </a:lnTo>
                  <a:lnTo>
                    <a:pt x="288531" y="148691"/>
                  </a:lnTo>
                  <a:lnTo>
                    <a:pt x="287299" y="149961"/>
                  </a:lnTo>
                  <a:lnTo>
                    <a:pt x="287007" y="149961"/>
                  </a:lnTo>
                  <a:lnTo>
                    <a:pt x="291896" y="151231"/>
                  </a:lnTo>
                  <a:lnTo>
                    <a:pt x="282155" y="158851"/>
                  </a:lnTo>
                  <a:lnTo>
                    <a:pt x="287807" y="158851"/>
                  </a:lnTo>
                  <a:lnTo>
                    <a:pt x="291363" y="160121"/>
                  </a:lnTo>
                  <a:lnTo>
                    <a:pt x="291287" y="161391"/>
                  </a:lnTo>
                  <a:lnTo>
                    <a:pt x="289242" y="160121"/>
                  </a:lnTo>
                  <a:lnTo>
                    <a:pt x="287934" y="161391"/>
                  </a:lnTo>
                  <a:lnTo>
                    <a:pt x="293039" y="162661"/>
                  </a:lnTo>
                  <a:lnTo>
                    <a:pt x="288658" y="165201"/>
                  </a:lnTo>
                  <a:lnTo>
                    <a:pt x="292074" y="166471"/>
                  </a:lnTo>
                  <a:lnTo>
                    <a:pt x="284975" y="170281"/>
                  </a:lnTo>
                  <a:lnTo>
                    <a:pt x="294347" y="172821"/>
                  </a:lnTo>
                  <a:lnTo>
                    <a:pt x="290055" y="175361"/>
                  </a:lnTo>
                  <a:lnTo>
                    <a:pt x="292125" y="175361"/>
                  </a:lnTo>
                  <a:lnTo>
                    <a:pt x="292074" y="176123"/>
                  </a:lnTo>
                  <a:lnTo>
                    <a:pt x="293344" y="175539"/>
                  </a:lnTo>
                  <a:lnTo>
                    <a:pt x="293192" y="175361"/>
                  </a:lnTo>
                  <a:lnTo>
                    <a:pt x="293725" y="175361"/>
                  </a:lnTo>
                  <a:lnTo>
                    <a:pt x="293344" y="175539"/>
                  </a:lnTo>
                  <a:lnTo>
                    <a:pt x="296595" y="179171"/>
                  </a:lnTo>
                  <a:lnTo>
                    <a:pt x="293001" y="185521"/>
                  </a:lnTo>
                  <a:lnTo>
                    <a:pt x="292239" y="190601"/>
                  </a:lnTo>
                  <a:lnTo>
                    <a:pt x="292100" y="193141"/>
                  </a:lnTo>
                  <a:lnTo>
                    <a:pt x="301917" y="190601"/>
                  </a:lnTo>
                  <a:lnTo>
                    <a:pt x="298005" y="193141"/>
                  </a:lnTo>
                  <a:lnTo>
                    <a:pt x="294474" y="193141"/>
                  </a:lnTo>
                  <a:lnTo>
                    <a:pt x="299161" y="195681"/>
                  </a:lnTo>
                  <a:lnTo>
                    <a:pt x="295541" y="200761"/>
                  </a:lnTo>
                  <a:lnTo>
                    <a:pt x="299529" y="203301"/>
                  </a:lnTo>
                  <a:lnTo>
                    <a:pt x="297662" y="203301"/>
                  </a:lnTo>
                  <a:lnTo>
                    <a:pt x="295249" y="204571"/>
                  </a:lnTo>
                  <a:lnTo>
                    <a:pt x="297853" y="205841"/>
                  </a:lnTo>
                  <a:lnTo>
                    <a:pt x="298069" y="205841"/>
                  </a:lnTo>
                  <a:lnTo>
                    <a:pt x="299897" y="205841"/>
                  </a:lnTo>
                  <a:lnTo>
                    <a:pt x="299732" y="207111"/>
                  </a:lnTo>
                  <a:lnTo>
                    <a:pt x="298069" y="205841"/>
                  </a:lnTo>
                  <a:lnTo>
                    <a:pt x="297065" y="207111"/>
                  </a:lnTo>
                  <a:lnTo>
                    <a:pt x="295681" y="207111"/>
                  </a:lnTo>
                  <a:lnTo>
                    <a:pt x="300469" y="208381"/>
                  </a:lnTo>
                  <a:lnTo>
                    <a:pt x="298069" y="209461"/>
                  </a:lnTo>
                  <a:lnTo>
                    <a:pt x="298259" y="209651"/>
                  </a:lnTo>
                  <a:lnTo>
                    <a:pt x="296938" y="210921"/>
                  </a:lnTo>
                  <a:lnTo>
                    <a:pt x="299770" y="210921"/>
                  </a:lnTo>
                  <a:lnTo>
                    <a:pt x="298538" y="212191"/>
                  </a:lnTo>
                  <a:lnTo>
                    <a:pt x="301383" y="212191"/>
                  </a:lnTo>
                  <a:lnTo>
                    <a:pt x="299707" y="213461"/>
                  </a:lnTo>
                  <a:lnTo>
                    <a:pt x="302996" y="214731"/>
                  </a:lnTo>
                  <a:lnTo>
                    <a:pt x="298323" y="216001"/>
                  </a:lnTo>
                  <a:lnTo>
                    <a:pt x="298183" y="216001"/>
                  </a:lnTo>
                  <a:lnTo>
                    <a:pt x="299262" y="218541"/>
                  </a:lnTo>
                  <a:lnTo>
                    <a:pt x="301548" y="219811"/>
                  </a:lnTo>
                  <a:lnTo>
                    <a:pt x="300101" y="219811"/>
                  </a:lnTo>
                  <a:lnTo>
                    <a:pt x="300113" y="221081"/>
                  </a:lnTo>
                  <a:lnTo>
                    <a:pt x="298119" y="219811"/>
                  </a:lnTo>
                  <a:lnTo>
                    <a:pt x="298234" y="221081"/>
                  </a:lnTo>
                  <a:lnTo>
                    <a:pt x="299173" y="222351"/>
                  </a:lnTo>
                  <a:lnTo>
                    <a:pt x="301599" y="222351"/>
                  </a:lnTo>
                  <a:lnTo>
                    <a:pt x="296075" y="223621"/>
                  </a:lnTo>
                  <a:lnTo>
                    <a:pt x="306273" y="224891"/>
                  </a:lnTo>
                  <a:lnTo>
                    <a:pt x="299059" y="226161"/>
                  </a:lnTo>
                  <a:lnTo>
                    <a:pt x="301650" y="228701"/>
                  </a:lnTo>
                  <a:lnTo>
                    <a:pt x="303060" y="231521"/>
                  </a:lnTo>
                  <a:lnTo>
                    <a:pt x="299161" y="232511"/>
                  </a:lnTo>
                  <a:lnTo>
                    <a:pt x="301231" y="233832"/>
                  </a:lnTo>
                  <a:lnTo>
                    <a:pt x="303301" y="232003"/>
                  </a:lnTo>
                  <a:lnTo>
                    <a:pt x="303555" y="232511"/>
                  </a:lnTo>
                  <a:lnTo>
                    <a:pt x="304584" y="235051"/>
                  </a:lnTo>
                  <a:lnTo>
                    <a:pt x="303123" y="235051"/>
                  </a:lnTo>
                  <a:lnTo>
                    <a:pt x="305117" y="236321"/>
                  </a:lnTo>
                  <a:lnTo>
                    <a:pt x="303936" y="238861"/>
                  </a:lnTo>
                  <a:lnTo>
                    <a:pt x="303276" y="238861"/>
                  </a:lnTo>
                  <a:lnTo>
                    <a:pt x="301904" y="237591"/>
                  </a:lnTo>
                  <a:lnTo>
                    <a:pt x="301091" y="237591"/>
                  </a:lnTo>
                  <a:lnTo>
                    <a:pt x="302971" y="240131"/>
                  </a:lnTo>
                  <a:lnTo>
                    <a:pt x="300647" y="242671"/>
                  </a:lnTo>
                  <a:lnTo>
                    <a:pt x="301828" y="243941"/>
                  </a:lnTo>
                  <a:lnTo>
                    <a:pt x="301904" y="245211"/>
                  </a:lnTo>
                  <a:lnTo>
                    <a:pt x="302577" y="245211"/>
                  </a:lnTo>
                  <a:lnTo>
                    <a:pt x="302298" y="244436"/>
                  </a:lnTo>
                  <a:lnTo>
                    <a:pt x="302907" y="245084"/>
                  </a:lnTo>
                  <a:lnTo>
                    <a:pt x="305765" y="243941"/>
                  </a:lnTo>
                  <a:lnTo>
                    <a:pt x="309003" y="246481"/>
                  </a:lnTo>
                  <a:lnTo>
                    <a:pt x="304546" y="246481"/>
                  </a:lnTo>
                  <a:lnTo>
                    <a:pt x="308952" y="249021"/>
                  </a:lnTo>
                  <a:lnTo>
                    <a:pt x="303936" y="248196"/>
                  </a:lnTo>
                  <a:lnTo>
                    <a:pt x="303644" y="249021"/>
                  </a:lnTo>
                  <a:lnTo>
                    <a:pt x="302793" y="249021"/>
                  </a:lnTo>
                  <a:lnTo>
                    <a:pt x="301205" y="247751"/>
                  </a:lnTo>
                  <a:lnTo>
                    <a:pt x="302260" y="250291"/>
                  </a:lnTo>
                  <a:lnTo>
                    <a:pt x="304584" y="249021"/>
                  </a:lnTo>
                  <a:lnTo>
                    <a:pt x="304444" y="250291"/>
                  </a:lnTo>
                  <a:lnTo>
                    <a:pt x="302260" y="250291"/>
                  </a:lnTo>
                  <a:lnTo>
                    <a:pt x="301815" y="250291"/>
                  </a:lnTo>
                  <a:lnTo>
                    <a:pt x="305777" y="251561"/>
                  </a:lnTo>
                  <a:lnTo>
                    <a:pt x="304812" y="252831"/>
                  </a:lnTo>
                  <a:lnTo>
                    <a:pt x="303415" y="252831"/>
                  </a:lnTo>
                  <a:lnTo>
                    <a:pt x="303517" y="255371"/>
                  </a:lnTo>
                  <a:lnTo>
                    <a:pt x="308419" y="256641"/>
                  </a:lnTo>
                  <a:lnTo>
                    <a:pt x="306235" y="259181"/>
                  </a:lnTo>
                  <a:lnTo>
                    <a:pt x="301815" y="257911"/>
                  </a:lnTo>
                  <a:lnTo>
                    <a:pt x="304685" y="259181"/>
                  </a:lnTo>
                  <a:lnTo>
                    <a:pt x="300774" y="259181"/>
                  </a:lnTo>
                  <a:lnTo>
                    <a:pt x="301815" y="260451"/>
                  </a:lnTo>
                  <a:lnTo>
                    <a:pt x="303758" y="260451"/>
                  </a:lnTo>
                  <a:lnTo>
                    <a:pt x="303568" y="261721"/>
                  </a:lnTo>
                  <a:lnTo>
                    <a:pt x="306324" y="262991"/>
                  </a:lnTo>
                  <a:lnTo>
                    <a:pt x="305523" y="262991"/>
                  </a:lnTo>
                  <a:lnTo>
                    <a:pt x="307352" y="265531"/>
                  </a:lnTo>
                  <a:lnTo>
                    <a:pt x="310438" y="264261"/>
                  </a:lnTo>
                  <a:lnTo>
                    <a:pt x="309156" y="265531"/>
                  </a:lnTo>
                  <a:lnTo>
                    <a:pt x="308800" y="265531"/>
                  </a:lnTo>
                  <a:lnTo>
                    <a:pt x="308940" y="266801"/>
                  </a:lnTo>
                  <a:lnTo>
                    <a:pt x="306552" y="266801"/>
                  </a:lnTo>
                  <a:lnTo>
                    <a:pt x="308940" y="268071"/>
                  </a:lnTo>
                  <a:lnTo>
                    <a:pt x="307848" y="269341"/>
                  </a:lnTo>
                  <a:lnTo>
                    <a:pt x="306578" y="269341"/>
                  </a:lnTo>
                  <a:lnTo>
                    <a:pt x="303606" y="268071"/>
                  </a:lnTo>
                  <a:lnTo>
                    <a:pt x="302755" y="268071"/>
                  </a:lnTo>
                  <a:lnTo>
                    <a:pt x="305904" y="269341"/>
                  </a:lnTo>
                  <a:lnTo>
                    <a:pt x="303288" y="270611"/>
                  </a:lnTo>
                  <a:lnTo>
                    <a:pt x="303822" y="270814"/>
                  </a:lnTo>
                  <a:lnTo>
                    <a:pt x="305396" y="271602"/>
                  </a:lnTo>
                  <a:lnTo>
                    <a:pt x="304647" y="271132"/>
                  </a:lnTo>
                  <a:lnTo>
                    <a:pt x="306616" y="271881"/>
                  </a:lnTo>
                  <a:lnTo>
                    <a:pt x="305955" y="271881"/>
                  </a:lnTo>
                  <a:lnTo>
                    <a:pt x="305396" y="271602"/>
                  </a:lnTo>
                  <a:lnTo>
                    <a:pt x="305841" y="271881"/>
                  </a:lnTo>
                  <a:lnTo>
                    <a:pt x="303022" y="271881"/>
                  </a:lnTo>
                  <a:lnTo>
                    <a:pt x="302323" y="273151"/>
                  </a:lnTo>
                  <a:lnTo>
                    <a:pt x="308000" y="271881"/>
                  </a:lnTo>
                  <a:lnTo>
                    <a:pt x="305600" y="274421"/>
                  </a:lnTo>
                  <a:lnTo>
                    <a:pt x="305422" y="273151"/>
                  </a:lnTo>
                  <a:lnTo>
                    <a:pt x="304685" y="273151"/>
                  </a:lnTo>
                  <a:lnTo>
                    <a:pt x="303250" y="274421"/>
                  </a:lnTo>
                  <a:lnTo>
                    <a:pt x="305676" y="276961"/>
                  </a:lnTo>
                  <a:lnTo>
                    <a:pt x="304076" y="278231"/>
                  </a:lnTo>
                  <a:lnTo>
                    <a:pt x="300164" y="278231"/>
                  </a:lnTo>
                  <a:lnTo>
                    <a:pt x="300291" y="279501"/>
                  </a:lnTo>
                  <a:lnTo>
                    <a:pt x="303796" y="282041"/>
                  </a:lnTo>
                  <a:lnTo>
                    <a:pt x="302348" y="284581"/>
                  </a:lnTo>
                  <a:lnTo>
                    <a:pt x="302856" y="284581"/>
                  </a:lnTo>
                  <a:lnTo>
                    <a:pt x="308229" y="285851"/>
                  </a:lnTo>
                  <a:lnTo>
                    <a:pt x="299796" y="285851"/>
                  </a:lnTo>
                  <a:lnTo>
                    <a:pt x="300139" y="286042"/>
                  </a:lnTo>
                  <a:lnTo>
                    <a:pt x="310680" y="286042"/>
                  </a:lnTo>
                  <a:lnTo>
                    <a:pt x="310375" y="285851"/>
                  </a:lnTo>
                  <a:lnTo>
                    <a:pt x="310464" y="284581"/>
                  </a:lnTo>
                  <a:lnTo>
                    <a:pt x="311886" y="284581"/>
                  </a:lnTo>
                  <a:lnTo>
                    <a:pt x="313829" y="283311"/>
                  </a:lnTo>
                  <a:lnTo>
                    <a:pt x="315048" y="284289"/>
                  </a:lnTo>
                  <a:lnTo>
                    <a:pt x="315150" y="284022"/>
                  </a:lnTo>
                  <a:lnTo>
                    <a:pt x="315125" y="284353"/>
                  </a:lnTo>
                  <a:lnTo>
                    <a:pt x="315404" y="284581"/>
                  </a:lnTo>
                  <a:lnTo>
                    <a:pt x="315429" y="284010"/>
                  </a:lnTo>
                  <a:lnTo>
                    <a:pt x="316052" y="283311"/>
                  </a:lnTo>
                  <a:lnTo>
                    <a:pt x="317728" y="283311"/>
                  </a:lnTo>
                  <a:lnTo>
                    <a:pt x="315201" y="280771"/>
                  </a:lnTo>
                  <a:lnTo>
                    <a:pt x="317728" y="282041"/>
                  </a:lnTo>
                  <a:lnTo>
                    <a:pt x="318681" y="280771"/>
                  </a:lnTo>
                  <a:lnTo>
                    <a:pt x="318008" y="279501"/>
                  </a:lnTo>
                  <a:lnTo>
                    <a:pt x="315988" y="280771"/>
                  </a:lnTo>
                  <a:lnTo>
                    <a:pt x="315734" y="279501"/>
                  </a:lnTo>
                  <a:lnTo>
                    <a:pt x="316420" y="278231"/>
                  </a:lnTo>
                  <a:lnTo>
                    <a:pt x="319786" y="279501"/>
                  </a:lnTo>
                  <a:lnTo>
                    <a:pt x="324497" y="278231"/>
                  </a:lnTo>
                  <a:lnTo>
                    <a:pt x="316293" y="274421"/>
                  </a:lnTo>
                  <a:lnTo>
                    <a:pt x="313550" y="273151"/>
                  </a:lnTo>
                  <a:lnTo>
                    <a:pt x="316191" y="273151"/>
                  </a:lnTo>
                  <a:lnTo>
                    <a:pt x="316839" y="271881"/>
                  </a:lnTo>
                  <a:lnTo>
                    <a:pt x="318528" y="271881"/>
                  </a:lnTo>
                  <a:lnTo>
                    <a:pt x="321970" y="271881"/>
                  </a:lnTo>
                  <a:lnTo>
                    <a:pt x="322046" y="270611"/>
                  </a:lnTo>
                  <a:lnTo>
                    <a:pt x="324192" y="269341"/>
                  </a:lnTo>
                  <a:lnTo>
                    <a:pt x="317233" y="268071"/>
                  </a:lnTo>
                  <a:lnTo>
                    <a:pt x="318782" y="266801"/>
                  </a:lnTo>
                  <a:lnTo>
                    <a:pt x="314210" y="266801"/>
                  </a:lnTo>
                  <a:lnTo>
                    <a:pt x="313232" y="265531"/>
                  </a:lnTo>
                  <a:lnTo>
                    <a:pt x="313867" y="264261"/>
                  </a:lnTo>
                  <a:lnTo>
                    <a:pt x="318630" y="264261"/>
                  </a:lnTo>
                  <a:lnTo>
                    <a:pt x="319506" y="265531"/>
                  </a:lnTo>
                  <a:lnTo>
                    <a:pt x="318731" y="265531"/>
                  </a:lnTo>
                  <a:lnTo>
                    <a:pt x="319125" y="266801"/>
                  </a:lnTo>
                  <a:lnTo>
                    <a:pt x="319773" y="266801"/>
                  </a:lnTo>
                  <a:lnTo>
                    <a:pt x="321144" y="265531"/>
                  </a:lnTo>
                  <a:lnTo>
                    <a:pt x="321208" y="264261"/>
                  </a:lnTo>
                  <a:lnTo>
                    <a:pt x="320484" y="264261"/>
                  </a:lnTo>
                  <a:lnTo>
                    <a:pt x="322427" y="262991"/>
                  </a:lnTo>
                  <a:lnTo>
                    <a:pt x="320802" y="262991"/>
                  </a:lnTo>
                  <a:lnTo>
                    <a:pt x="321487" y="261721"/>
                  </a:lnTo>
                  <a:lnTo>
                    <a:pt x="322173" y="260451"/>
                  </a:lnTo>
                  <a:lnTo>
                    <a:pt x="321449" y="260451"/>
                  </a:lnTo>
                  <a:lnTo>
                    <a:pt x="319976" y="261721"/>
                  </a:lnTo>
                  <a:lnTo>
                    <a:pt x="320014" y="260451"/>
                  </a:lnTo>
                  <a:lnTo>
                    <a:pt x="321792" y="259181"/>
                  </a:lnTo>
                  <a:lnTo>
                    <a:pt x="317792" y="259181"/>
                  </a:lnTo>
                  <a:lnTo>
                    <a:pt x="317398" y="257911"/>
                  </a:lnTo>
                  <a:lnTo>
                    <a:pt x="319379" y="256641"/>
                  </a:lnTo>
                  <a:lnTo>
                    <a:pt x="321881" y="259181"/>
                  </a:lnTo>
                  <a:lnTo>
                    <a:pt x="320459" y="256641"/>
                  </a:lnTo>
                  <a:lnTo>
                    <a:pt x="321830" y="256641"/>
                  </a:lnTo>
                  <a:lnTo>
                    <a:pt x="324739" y="257911"/>
                  </a:lnTo>
                  <a:lnTo>
                    <a:pt x="323621" y="256641"/>
                  </a:lnTo>
                  <a:lnTo>
                    <a:pt x="322491" y="255371"/>
                  </a:lnTo>
                  <a:lnTo>
                    <a:pt x="326618" y="255371"/>
                  </a:lnTo>
                  <a:lnTo>
                    <a:pt x="327088" y="254101"/>
                  </a:lnTo>
                  <a:lnTo>
                    <a:pt x="325501" y="254101"/>
                  </a:lnTo>
                  <a:lnTo>
                    <a:pt x="325539" y="252831"/>
                  </a:lnTo>
                  <a:lnTo>
                    <a:pt x="322427" y="252831"/>
                  </a:lnTo>
                  <a:lnTo>
                    <a:pt x="320268" y="251561"/>
                  </a:lnTo>
                  <a:lnTo>
                    <a:pt x="321081" y="251561"/>
                  </a:lnTo>
                  <a:lnTo>
                    <a:pt x="321551" y="251561"/>
                  </a:lnTo>
                  <a:lnTo>
                    <a:pt x="321386" y="251472"/>
                  </a:lnTo>
                  <a:lnTo>
                    <a:pt x="325640" y="250291"/>
                  </a:lnTo>
                  <a:lnTo>
                    <a:pt x="325907" y="251079"/>
                  </a:lnTo>
                  <a:lnTo>
                    <a:pt x="326186" y="250291"/>
                  </a:lnTo>
                  <a:lnTo>
                    <a:pt x="326885" y="250291"/>
                  </a:lnTo>
                  <a:lnTo>
                    <a:pt x="327050" y="251561"/>
                  </a:lnTo>
                  <a:lnTo>
                    <a:pt x="330123" y="249021"/>
                  </a:lnTo>
                  <a:close/>
                </a:path>
                <a:path w="390525" h="382904">
                  <a:moveTo>
                    <a:pt x="363702" y="228727"/>
                  </a:moveTo>
                  <a:lnTo>
                    <a:pt x="363575" y="228587"/>
                  </a:lnTo>
                  <a:lnTo>
                    <a:pt x="363486" y="228460"/>
                  </a:lnTo>
                  <a:lnTo>
                    <a:pt x="363423" y="228333"/>
                  </a:lnTo>
                  <a:lnTo>
                    <a:pt x="362902" y="228180"/>
                  </a:lnTo>
                  <a:lnTo>
                    <a:pt x="363029" y="228346"/>
                  </a:lnTo>
                  <a:lnTo>
                    <a:pt x="363308" y="228536"/>
                  </a:lnTo>
                  <a:lnTo>
                    <a:pt x="363702" y="228727"/>
                  </a:lnTo>
                  <a:close/>
                </a:path>
                <a:path w="390525" h="382904">
                  <a:moveTo>
                    <a:pt x="365785" y="237286"/>
                  </a:moveTo>
                  <a:lnTo>
                    <a:pt x="365480" y="236791"/>
                  </a:lnTo>
                  <a:lnTo>
                    <a:pt x="362204" y="235635"/>
                  </a:lnTo>
                  <a:lnTo>
                    <a:pt x="362940" y="236474"/>
                  </a:lnTo>
                  <a:lnTo>
                    <a:pt x="363778" y="236855"/>
                  </a:lnTo>
                  <a:lnTo>
                    <a:pt x="365785" y="237286"/>
                  </a:lnTo>
                  <a:close/>
                </a:path>
                <a:path w="390525" h="382904">
                  <a:moveTo>
                    <a:pt x="369785" y="235445"/>
                  </a:moveTo>
                  <a:lnTo>
                    <a:pt x="368261" y="234569"/>
                  </a:lnTo>
                  <a:lnTo>
                    <a:pt x="365518" y="233311"/>
                  </a:lnTo>
                  <a:lnTo>
                    <a:pt x="362369" y="232829"/>
                  </a:lnTo>
                  <a:lnTo>
                    <a:pt x="365506" y="234099"/>
                  </a:lnTo>
                  <a:lnTo>
                    <a:pt x="364121" y="233870"/>
                  </a:lnTo>
                  <a:lnTo>
                    <a:pt x="367842" y="235343"/>
                  </a:lnTo>
                  <a:lnTo>
                    <a:pt x="368134" y="235839"/>
                  </a:lnTo>
                  <a:lnTo>
                    <a:pt x="366598" y="235750"/>
                  </a:lnTo>
                  <a:lnTo>
                    <a:pt x="365391" y="235356"/>
                  </a:lnTo>
                  <a:lnTo>
                    <a:pt x="366217" y="235724"/>
                  </a:lnTo>
                  <a:lnTo>
                    <a:pt x="364502" y="235775"/>
                  </a:lnTo>
                  <a:lnTo>
                    <a:pt x="366560" y="236537"/>
                  </a:lnTo>
                  <a:lnTo>
                    <a:pt x="369277" y="236715"/>
                  </a:lnTo>
                  <a:lnTo>
                    <a:pt x="369544" y="236067"/>
                  </a:lnTo>
                  <a:lnTo>
                    <a:pt x="367550" y="234848"/>
                  </a:lnTo>
                  <a:lnTo>
                    <a:pt x="368312" y="234886"/>
                  </a:lnTo>
                  <a:lnTo>
                    <a:pt x="369163" y="235242"/>
                  </a:lnTo>
                  <a:lnTo>
                    <a:pt x="369785" y="235445"/>
                  </a:lnTo>
                  <a:close/>
                </a:path>
                <a:path w="390525" h="382904">
                  <a:moveTo>
                    <a:pt x="382333" y="196926"/>
                  </a:moveTo>
                  <a:lnTo>
                    <a:pt x="381901" y="197142"/>
                  </a:lnTo>
                  <a:lnTo>
                    <a:pt x="382117" y="197091"/>
                  </a:lnTo>
                  <a:lnTo>
                    <a:pt x="382270" y="197015"/>
                  </a:lnTo>
                  <a:close/>
                </a:path>
                <a:path w="390525" h="382904">
                  <a:moveTo>
                    <a:pt x="382892" y="216712"/>
                  </a:moveTo>
                  <a:lnTo>
                    <a:pt x="379996" y="216115"/>
                  </a:lnTo>
                  <a:lnTo>
                    <a:pt x="378752" y="215811"/>
                  </a:lnTo>
                  <a:lnTo>
                    <a:pt x="379920" y="216141"/>
                  </a:lnTo>
                  <a:lnTo>
                    <a:pt x="380466" y="216382"/>
                  </a:lnTo>
                  <a:lnTo>
                    <a:pt x="380669" y="216598"/>
                  </a:lnTo>
                  <a:lnTo>
                    <a:pt x="382727" y="216877"/>
                  </a:lnTo>
                  <a:lnTo>
                    <a:pt x="382892" y="216712"/>
                  </a:lnTo>
                  <a:close/>
                </a:path>
                <a:path w="390525" h="382904">
                  <a:moveTo>
                    <a:pt x="383489" y="196392"/>
                  </a:moveTo>
                  <a:lnTo>
                    <a:pt x="382384" y="196215"/>
                  </a:lnTo>
                  <a:lnTo>
                    <a:pt x="382625" y="196634"/>
                  </a:lnTo>
                  <a:lnTo>
                    <a:pt x="382333" y="196926"/>
                  </a:lnTo>
                  <a:lnTo>
                    <a:pt x="383489" y="196392"/>
                  </a:lnTo>
                  <a:close/>
                </a:path>
                <a:path w="390525" h="382904">
                  <a:moveTo>
                    <a:pt x="385025" y="208915"/>
                  </a:moveTo>
                  <a:lnTo>
                    <a:pt x="383692" y="208330"/>
                  </a:lnTo>
                  <a:lnTo>
                    <a:pt x="383667" y="208546"/>
                  </a:lnTo>
                  <a:lnTo>
                    <a:pt x="384048" y="208648"/>
                  </a:lnTo>
                  <a:lnTo>
                    <a:pt x="385025" y="208915"/>
                  </a:lnTo>
                  <a:close/>
                </a:path>
                <a:path w="390525" h="382904">
                  <a:moveTo>
                    <a:pt x="387019" y="172288"/>
                  </a:moveTo>
                  <a:lnTo>
                    <a:pt x="386816" y="172110"/>
                  </a:lnTo>
                  <a:lnTo>
                    <a:pt x="386600" y="171945"/>
                  </a:lnTo>
                  <a:lnTo>
                    <a:pt x="386295" y="171983"/>
                  </a:lnTo>
                  <a:lnTo>
                    <a:pt x="386384" y="172173"/>
                  </a:lnTo>
                  <a:lnTo>
                    <a:pt x="386702" y="172262"/>
                  </a:lnTo>
                  <a:lnTo>
                    <a:pt x="387019" y="172288"/>
                  </a:lnTo>
                  <a:close/>
                </a:path>
                <a:path w="390525" h="382904">
                  <a:moveTo>
                    <a:pt x="390423" y="167830"/>
                  </a:moveTo>
                  <a:lnTo>
                    <a:pt x="390169" y="167767"/>
                  </a:lnTo>
                  <a:lnTo>
                    <a:pt x="390004" y="167932"/>
                  </a:lnTo>
                  <a:lnTo>
                    <a:pt x="390258" y="167932"/>
                  </a:lnTo>
                  <a:lnTo>
                    <a:pt x="390423" y="16783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960582" y="3653351"/>
              <a:ext cx="139700" cy="266065"/>
            </a:xfrm>
            <a:custGeom>
              <a:avLst/>
              <a:gdLst/>
              <a:ahLst/>
              <a:cxnLst/>
              <a:rect l="l" t="t" r="r" b="b"/>
              <a:pathLst>
                <a:path w="139700" h="266064">
                  <a:moveTo>
                    <a:pt x="2095" y="17005"/>
                  </a:moveTo>
                  <a:lnTo>
                    <a:pt x="1803" y="17043"/>
                  </a:lnTo>
                  <a:lnTo>
                    <a:pt x="1612" y="17119"/>
                  </a:lnTo>
                  <a:lnTo>
                    <a:pt x="1828" y="17132"/>
                  </a:lnTo>
                  <a:lnTo>
                    <a:pt x="2095" y="17005"/>
                  </a:lnTo>
                  <a:close/>
                </a:path>
                <a:path w="139700" h="266064">
                  <a:moveTo>
                    <a:pt x="2540" y="11861"/>
                  </a:moveTo>
                  <a:lnTo>
                    <a:pt x="0" y="13119"/>
                  </a:lnTo>
                  <a:lnTo>
                    <a:pt x="2006" y="13119"/>
                  </a:lnTo>
                  <a:lnTo>
                    <a:pt x="2540" y="11861"/>
                  </a:lnTo>
                  <a:close/>
                </a:path>
                <a:path w="139700" h="266064">
                  <a:moveTo>
                    <a:pt x="3797" y="10579"/>
                  </a:moveTo>
                  <a:lnTo>
                    <a:pt x="3670" y="10579"/>
                  </a:lnTo>
                  <a:lnTo>
                    <a:pt x="2438" y="11849"/>
                  </a:lnTo>
                  <a:lnTo>
                    <a:pt x="2578" y="11849"/>
                  </a:lnTo>
                  <a:lnTo>
                    <a:pt x="3797" y="10579"/>
                  </a:lnTo>
                  <a:close/>
                </a:path>
                <a:path w="139700" h="266064">
                  <a:moveTo>
                    <a:pt x="3848" y="9309"/>
                  </a:moveTo>
                  <a:lnTo>
                    <a:pt x="1371" y="9309"/>
                  </a:lnTo>
                  <a:lnTo>
                    <a:pt x="101" y="10579"/>
                  </a:lnTo>
                  <a:lnTo>
                    <a:pt x="2247" y="10579"/>
                  </a:lnTo>
                  <a:lnTo>
                    <a:pt x="3848" y="9309"/>
                  </a:lnTo>
                  <a:close/>
                </a:path>
                <a:path w="139700" h="266064">
                  <a:moveTo>
                    <a:pt x="4191" y="16929"/>
                  </a:moveTo>
                  <a:lnTo>
                    <a:pt x="3251" y="16929"/>
                  </a:lnTo>
                  <a:lnTo>
                    <a:pt x="2108" y="18199"/>
                  </a:lnTo>
                  <a:lnTo>
                    <a:pt x="4191" y="16929"/>
                  </a:lnTo>
                  <a:close/>
                </a:path>
                <a:path w="139700" h="266064">
                  <a:moveTo>
                    <a:pt x="5181" y="21882"/>
                  </a:moveTo>
                  <a:lnTo>
                    <a:pt x="2717" y="23279"/>
                  </a:lnTo>
                  <a:lnTo>
                    <a:pt x="5181" y="22009"/>
                  </a:lnTo>
                  <a:lnTo>
                    <a:pt x="5181" y="21882"/>
                  </a:lnTo>
                  <a:close/>
                </a:path>
                <a:path w="139700" h="266064">
                  <a:moveTo>
                    <a:pt x="5981" y="9309"/>
                  </a:moveTo>
                  <a:lnTo>
                    <a:pt x="4762" y="9309"/>
                  </a:lnTo>
                  <a:lnTo>
                    <a:pt x="2260" y="10579"/>
                  </a:lnTo>
                  <a:lnTo>
                    <a:pt x="3543" y="10579"/>
                  </a:lnTo>
                  <a:lnTo>
                    <a:pt x="5981" y="9309"/>
                  </a:lnTo>
                  <a:close/>
                </a:path>
                <a:path w="139700" h="266064">
                  <a:moveTo>
                    <a:pt x="9334" y="32169"/>
                  </a:moveTo>
                  <a:lnTo>
                    <a:pt x="7353" y="32169"/>
                  </a:lnTo>
                  <a:lnTo>
                    <a:pt x="7848" y="33439"/>
                  </a:lnTo>
                  <a:lnTo>
                    <a:pt x="9334" y="32169"/>
                  </a:lnTo>
                  <a:close/>
                </a:path>
                <a:path w="139700" h="266064">
                  <a:moveTo>
                    <a:pt x="9537" y="31991"/>
                  </a:moveTo>
                  <a:lnTo>
                    <a:pt x="9334" y="32169"/>
                  </a:lnTo>
                  <a:lnTo>
                    <a:pt x="9537" y="31991"/>
                  </a:lnTo>
                  <a:close/>
                </a:path>
                <a:path w="139700" h="266064">
                  <a:moveTo>
                    <a:pt x="10833" y="30899"/>
                  </a:moveTo>
                  <a:lnTo>
                    <a:pt x="10464" y="30899"/>
                  </a:lnTo>
                  <a:lnTo>
                    <a:pt x="9537" y="31991"/>
                  </a:lnTo>
                  <a:lnTo>
                    <a:pt x="10833" y="30899"/>
                  </a:lnTo>
                  <a:close/>
                </a:path>
                <a:path w="139700" h="266064">
                  <a:moveTo>
                    <a:pt x="10922" y="30835"/>
                  </a:moveTo>
                  <a:close/>
                </a:path>
                <a:path w="139700" h="266064">
                  <a:moveTo>
                    <a:pt x="11315" y="26492"/>
                  </a:moveTo>
                  <a:lnTo>
                    <a:pt x="10642" y="27089"/>
                  </a:lnTo>
                  <a:lnTo>
                    <a:pt x="9169" y="25819"/>
                  </a:lnTo>
                  <a:lnTo>
                    <a:pt x="6134" y="28359"/>
                  </a:lnTo>
                  <a:lnTo>
                    <a:pt x="8915" y="27089"/>
                  </a:lnTo>
                  <a:lnTo>
                    <a:pt x="9715" y="28359"/>
                  </a:lnTo>
                  <a:lnTo>
                    <a:pt x="11315" y="26492"/>
                  </a:lnTo>
                  <a:close/>
                </a:path>
                <a:path w="139700" h="266064">
                  <a:moveTo>
                    <a:pt x="11887" y="25819"/>
                  </a:moveTo>
                  <a:lnTo>
                    <a:pt x="11315" y="26492"/>
                  </a:lnTo>
                  <a:lnTo>
                    <a:pt x="11607" y="26212"/>
                  </a:lnTo>
                  <a:lnTo>
                    <a:pt x="11887" y="25819"/>
                  </a:lnTo>
                  <a:close/>
                </a:path>
                <a:path w="139700" h="266064">
                  <a:moveTo>
                    <a:pt x="13754" y="32994"/>
                  </a:moveTo>
                  <a:lnTo>
                    <a:pt x="12687" y="33439"/>
                  </a:lnTo>
                  <a:lnTo>
                    <a:pt x="13576" y="33439"/>
                  </a:lnTo>
                  <a:lnTo>
                    <a:pt x="13754" y="32994"/>
                  </a:lnTo>
                  <a:close/>
                </a:path>
                <a:path w="139700" h="266064">
                  <a:moveTo>
                    <a:pt x="20027" y="34709"/>
                  </a:moveTo>
                  <a:lnTo>
                    <a:pt x="19367" y="34709"/>
                  </a:lnTo>
                  <a:lnTo>
                    <a:pt x="18630" y="35979"/>
                  </a:lnTo>
                  <a:lnTo>
                    <a:pt x="19875" y="34886"/>
                  </a:lnTo>
                  <a:lnTo>
                    <a:pt x="20027" y="34709"/>
                  </a:lnTo>
                  <a:close/>
                </a:path>
                <a:path w="139700" h="266064">
                  <a:moveTo>
                    <a:pt x="20078" y="34709"/>
                  </a:moveTo>
                  <a:close/>
                </a:path>
                <a:path w="139700" h="266064">
                  <a:moveTo>
                    <a:pt x="26035" y="58839"/>
                  </a:moveTo>
                  <a:lnTo>
                    <a:pt x="25501" y="58839"/>
                  </a:lnTo>
                  <a:lnTo>
                    <a:pt x="24790" y="60109"/>
                  </a:lnTo>
                  <a:lnTo>
                    <a:pt x="26035" y="58839"/>
                  </a:lnTo>
                  <a:close/>
                </a:path>
                <a:path w="139700" h="266064">
                  <a:moveTo>
                    <a:pt x="27266" y="57569"/>
                  </a:moveTo>
                  <a:lnTo>
                    <a:pt x="26035" y="58839"/>
                  </a:lnTo>
                  <a:lnTo>
                    <a:pt x="27266" y="57569"/>
                  </a:lnTo>
                  <a:close/>
                </a:path>
                <a:path w="139700" h="266064">
                  <a:moveTo>
                    <a:pt x="33782" y="77863"/>
                  </a:moveTo>
                  <a:close/>
                </a:path>
                <a:path w="139700" h="266064">
                  <a:moveTo>
                    <a:pt x="35496" y="78155"/>
                  </a:moveTo>
                  <a:lnTo>
                    <a:pt x="34836" y="78232"/>
                  </a:lnTo>
                  <a:lnTo>
                    <a:pt x="34810" y="78435"/>
                  </a:lnTo>
                  <a:lnTo>
                    <a:pt x="35496" y="78155"/>
                  </a:lnTo>
                  <a:close/>
                </a:path>
                <a:path w="139700" h="266064">
                  <a:moveTo>
                    <a:pt x="44411" y="38138"/>
                  </a:moveTo>
                  <a:lnTo>
                    <a:pt x="43840" y="38519"/>
                  </a:lnTo>
                  <a:lnTo>
                    <a:pt x="44272" y="38519"/>
                  </a:lnTo>
                  <a:lnTo>
                    <a:pt x="44411" y="38138"/>
                  </a:lnTo>
                  <a:close/>
                </a:path>
                <a:path w="139700" h="266064">
                  <a:moveTo>
                    <a:pt x="44551" y="46139"/>
                  </a:moveTo>
                  <a:lnTo>
                    <a:pt x="42252" y="47409"/>
                  </a:lnTo>
                  <a:lnTo>
                    <a:pt x="43053" y="47409"/>
                  </a:lnTo>
                  <a:lnTo>
                    <a:pt x="44551" y="46139"/>
                  </a:lnTo>
                  <a:close/>
                </a:path>
                <a:path w="139700" h="266064">
                  <a:moveTo>
                    <a:pt x="44831" y="51219"/>
                  </a:moveTo>
                  <a:lnTo>
                    <a:pt x="44475" y="51219"/>
                  </a:lnTo>
                  <a:lnTo>
                    <a:pt x="44424" y="51485"/>
                  </a:lnTo>
                  <a:lnTo>
                    <a:pt x="44831" y="51219"/>
                  </a:lnTo>
                  <a:close/>
                </a:path>
                <a:path w="139700" h="266064">
                  <a:moveTo>
                    <a:pt x="45758" y="37249"/>
                  </a:moveTo>
                  <a:lnTo>
                    <a:pt x="44729" y="37249"/>
                  </a:lnTo>
                  <a:lnTo>
                    <a:pt x="44411" y="38138"/>
                  </a:lnTo>
                  <a:lnTo>
                    <a:pt x="45758" y="37249"/>
                  </a:lnTo>
                  <a:close/>
                </a:path>
                <a:path w="139700" h="266064">
                  <a:moveTo>
                    <a:pt x="46710" y="49949"/>
                  </a:moveTo>
                  <a:lnTo>
                    <a:pt x="44831" y="51219"/>
                  </a:lnTo>
                  <a:lnTo>
                    <a:pt x="45758" y="51219"/>
                  </a:lnTo>
                  <a:lnTo>
                    <a:pt x="46710" y="49949"/>
                  </a:lnTo>
                  <a:close/>
                </a:path>
                <a:path w="139700" h="266064">
                  <a:moveTo>
                    <a:pt x="52387" y="264083"/>
                  </a:moveTo>
                  <a:lnTo>
                    <a:pt x="52082" y="263804"/>
                  </a:lnTo>
                  <a:lnTo>
                    <a:pt x="51930" y="263944"/>
                  </a:lnTo>
                  <a:lnTo>
                    <a:pt x="52108" y="263994"/>
                  </a:lnTo>
                  <a:lnTo>
                    <a:pt x="52273" y="264033"/>
                  </a:lnTo>
                  <a:close/>
                </a:path>
                <a:path w="139700" h="266064">
                  <a:moveTo>
                    <a:pt x="52616" y="258584"/>
                  </a:moveTo>
                  <a:lnTo>
                    <a:pt x="52425" y="258368"/>
                  </a:lnTo>
                  <a:lnTo>
                    <a:pt x="52031" y="258356"/>
                  </a:lnTo>
                  <a:lnTo>
                    <a:pt x="52616" y="258584"/>
                  </a:lnTo>
                  <a:close/>
                </a:path>
                <a:path w="139700" h="266064">
                  <a:moveTo>
                    <a:pt x="52692" y="264185"/>
                  </a:moveTo>
                  <a:lnTo>
                    <a:pt x="52387" y="264083"/>
                  </a:lnTo>
                  <a:lnTo>
                    <a:pt x="52666" y="264363"/>
                  </a:lnTo>
                  <a:lnTo>
                    <a:pt x="52692" y="264185"/>
                  </a:lnTo>
                  <a:close/>
                </a:path>
                <a:path w="139700" h="266064">
                  <a:moveTo>
                    <a:pt x="53289" y="264960"/>
                  </a:moveTo>
                  <a:lnTo>
                    <a:pt x="52666" y="264363"/>
                  </a:lnTo>
                  <a:lnTo>
                    <a:pt x="52641" y="264502"/>
                  </a:lnTo>
                  <a:lnTo>
                    <a:pt x="52501" y="264655"/>
                  </a:lnTo>
                  <a:lnTo>
                    <a:pt x="53289" y="264960"/>
                  </a:lnTo>
                  <a:close/>
                </a:path>
                <a:path w="139700" h="266064">
                  <a:moveTo>
                    <a:pt x="53517" y="258940"/>
                  </a:moveTo>
                  <a:lnTo>
                    <a:pt x="52616" y="258584"/>
                  </a:lnTo>
                  <a:lnTo>
                    <a:pt x="53517" y="258940"/>
                  </a:lnTo>
                  <a:close/>
                </a:path>
                <a:path w="139700" h="266064">
                  <a:moveTo>
                    <a:pt x="53594" y="260134"/>
                  </a:moveTo>
                  <a:lnTo>
                    <a:pt x="53467" y="260261"/>
                  </a:lnTo>
                  <a:lnTo>
                    <a:pt x="53543" y="260464"/>
                  </a:lnTo>
                  <a:lnTo>
                    <a:pt x="53530" y="260235"/>
                  </a:lnTo>
                  <a:close/>
                </a:path>
                <a:path w="139700" h="266064">
                  <a:moveTo>
                    <a:pt x="54229" y="168490"/>
                  </a:moveTo>
                  <a:lnTo>
                    <a:pt x="54216" y="168363"/>
                  </a:lnTo>
                  <a:lnTo>
                    <a:pt x="54178" y="168490"/>
                  </a:lnTo>
                  <a:close/>
                </a:path>
                <a:path w="139700" h="266064">
                  <a:moveTo>
                    <a:pt x="54267" y="160235"/>
                  </a:moveTo>
                  <a:lnTo>
                    <a:pt x="53200" y="159169"/>
                  </a:lnTo>
                  <a:lnTo>
                    <a:pt x="53848" y="160439"/>
                  </a:lnTo>
                  <a:lnTo>
                    <a:pt x="54267" y="160235"/>
                  </a:lnTo>
                  <a:close/>
                </a:path>
                <a:path w="139700" h="266064">
                  <a:moveTo>
                    <a:pt x="54305" y="265036"/>
                  </a:moveTo>
                  <a:lnTo>
                    <a:pt x="54114" y="264579"/>
                  </a:lnTo>
                  <a:lnTo>
                    <a:pt x="53568" y="264579"/>
                  </a:lnTo>
                  <a:lnTo>
                    <a:pt x="54305" y="265036"/>
                  </a:lnTo>
                  <a:close/>
                </a:path>
                <a:path w="139700" h="266064">
                  <a:moveTo>
                    <a:pt x="54546" y="167246"/>
                  </a:moveTo>
                  <a:lnTo>
                    <a:pt x="54292" y="167576"/>
                  </a:lnTo>
                  <a:lnTo>
                    <a:pt x="54178" y="167982"/>
                  </a:lnTo>
                  <a:lnTo>
                    <a:pt x="54216" y="168363"/>
                  </a:lnTo>
                  <a:lnTo>
                    <a:pt x="54546" y="167246"/>
                  </a:lnTo>
                  <a:close/>
                </a:path>
                <a:path w="139700" h="266064">
                  <a:moveTo>
                    <a:pt x="54559" y="259232"/>
                  </a:moveTo>
                  <a:lnTo>
                    <a:pt x="54063" y="259092"/>
                  </a:lnTo>
                  <a:lnTo>
                    <a:pt x="53517" y="258940"/>
                  </a:lnTo>
                  <a:lnTo>
                    <a:pt x="54559" y="259232"/>
                  </a:lnTo>
                  <a:close/>
                </a:path>
                <a:path w="139700" h="266064">
                  <a:moveTo>
                    <a:pt x="54724" y="260959"/>
                  </a:moveTo>
                  <a:lnTo>
                    <a:pt x="54013" y="260743"/>
                  </a:lnTo>
                  <a:lnTo>
                    <a:pt x="53670" y="260604"/>
                  </a:lnTo>
                  <a:lnTo>
                    <a:pt x="53543" y="260464"/>
                  </a:lnTo>
                  <a:lnTo>
                    <a:pt x="53594" y="260642"/>
                  </a:lnTo>
                  <a:lnTo>
                    <a:pt x="54076" y="260845"/>
                  </a:lnTo>
                  <a:lnTo>
                    <a:pt x="54483" y="260946"/>
                  </a:lnTo>
                  <a:lnTo>
                    <a:pt x="54724" y="260959"/>
                  </a:lnTo>
                  <a:close/>
                </a:path>
                <a:path w="139700" h="266064">
                  <a:moveTo>
                    <a:pt x="55333" y="264579"/>
                  </a:moveTo>
                  <a:lnTo>
                    <a:pt x="54597" y="263309"/>
                  </a:lnTo>
                  <a:lnTo>
                    <a:pt x="53517" y="263309"/>
                  </a:lnTo>
                  <a:lnTo>
                    <a:pt x="54114" y="264579"/>
                  </a:lnTo>
                  <a:lnTo>
                    <a:pt x="55333" y="264579"/>
                  </a:lnTo>
                  <a:close/>
                </a:path>
                <a:path w="139700" h="266064">
                  <a:moveTo>
                    <a:pt x="55549" y="265849"/>
                  </a:moveTo>
                  <a:lnTo>
                    <a:pt x="54305" y="265036"/>
                  </a:lnTo>
                  <a:lnTo>
                    <a:pt x="54622" y="265849"/>
                  </a:lnTo>
                  <a:lnTo>
                    <a:pt x="55549" y="265849"/>
                  </a:lnTo>
                  <a:close/>
                </a:path>
                <a:path w="139700" h="266064">
                  <a:moveTo>
                    <a:pt x="55778" y="163283"/>
                  </a:moveTo>
                  <a:lnTo>
                    <a:pt x="55549" y="163258"/>
                  </a:lnTo>
                  <a:lnTo>
                    <a:pt x="55346" y="163245"/>
                  </a:lnTo>
                  <a:lnTo>
                    <a:pt x="55003" y="163220"/>
                  </a:lnTo>
                  <a:lnTo>
                    <a:pt x="53809" y="164071"/>
                  </a:lnTo>
                  <a:lnTo>
                    <a:pt x="54825" y="163791"/>
                  </a:lnTo>
                  <a:lnTo>
                    <a:pt x="55410" y="163525"/>
                  </a:lnTo>
                  <a:lnTo>
                    <a:pt x="55778" y="163283"/>
                  </a:lnTo>
                  <a:close/>
                </a:path>
                <a:path w="139700" h="266064">
                  <a:moveTo>
                    <a:pt x="56273" y="258406"/>
                  </a:moveTo>
                  <a:lnTo>
                    <a:pt x="54597" y="257683"/>
                  </a:lnTo>
                  <a:lnTo>
                    <a:pt x="54279" y="257987"/>
                  </a:lnTo>
                  <a:lnTo>
                    <a:pt x="52171" y="258064"/>
                  </a:lnTo>
                  <a:lnTo>
                    <a:pt x="52425" y="258368"/>
                  </a:lnTo>
                  <a:lnTo>
                    <a:pt x="56273" y="258406"/>
                  </a:lnTo>
                  <a:close/>
                </a:path>
                <a:path w="139700" h="266064">
                  <a:moveTo>
                    <a:pt x="57429" y="180759"/>
                  </a:moveTo>
                  <a:lnTo>
                    <a:pt x="57023" y="180251"/>
                  </a:lnTo>
                  <a:lnTo>
                    <a:pt x="56197" y="180759"/>
                  </a:lnTo>
                  <a:lnTo>
                    <a:pt x="57429" y="180759"/>
                  </a:lnTo>
                  <a:close/>
                </a:path>
                <a:path w="139700" h="266064">
                  <a:moveTo>
                    <a:pt x="58369" y="262039"/>
                  </a:moveTo>
                  <a:lnTo>
                    <a:pt x="56032" y="262039"/>
                  </a:lnTo>
                  <a:lnTo>
                    <a:pt x="58026" y="262775"/>
                  </a:lnTo>
                  <a:lnTo>
                    <a:pt x="58369" y="262039"/>
                  </a:lnTo>
                  <a:close/>
                </a:path>
                <a:path w="139700" h="266064">
                  <a:moveTo>
                    <a:pt x="58813" y="245706"/>
                  </a:moveTo>
                  <a:lnTo>
                    <a:pt x="58305" y="245529"/>
                  </a:lnTo>
                  <a:lnTo>
                    <a:pt x="57365" y="246799"/>
                  </a:lnTo>
                  <a:lnTo>
                    <a:pt x="58813" y="245706"/>
                  </a:lnTo>
                  <a:close/>
                </a:path>
                <a:path w="139700" h="266064">
                  <a:moveTo>
                    <a:pt x="58978" y="244563"/>
                  </a:moveTo>
                  <a:lnTo>
                    <a:pt x="57823" y="245071"/>
                  </a:lnTo>
                  <a:lnTo>
                    <a:pt x="58458" y="244881"/>
                  </a:lnTo>
                  <a:lnTo>
                    <a:pt x="58762" y="244716"/>
                  </a:lnTo>
                  <a:lnTo>
                    <a:pt x="58978" y="244563"/>
                  </a:lnTo>
                  <a:close/>
                </a:path>
                <a:path w="139700" h="266064">
                  <a:moveTo>
                    <a:pt x="59423" y="263309"/>
                  </a:moveTo>
                  <a:lnTo>
                    <a:pt x="58026" y="262775"/>
                  </a:lnTo>
                  <a:lnTo>
                    <a:pt x="57785" y="263309"/>
                  </a:lnTo>
                  <a:lnTo>
                    <a:pt x="59423" y="263309"/>
                  </a:lnTo>
                  <a:close/>
                </a:path>
                <a:path w="139700" h="266064">
                  <a:moveTo>
                    <a:pt x="59931" y="189649"/>
                  </a:moveTo>
                  <a:lnTo>
                    <a:pt x="59817" y="189522"/>
                  </a:lnTo>
                  <a:lnTo>
                    <a:pt x="59524" y="189649"/>
                  </a:lnTo>
                  <a:lnTo>
                    <a:pt x="59931" y="189649"/>
                  </a:lnTo>
                  <a:close/>
                </a:path>
                <a:path w="139700" h="266064">
                  <a:moveTo>
                    <a:pt x="60490" y="239788"/>
                  </a:moveTo>
                  <a:lnTo>
                    <a:pt x="60223" y="239776"/>
                  </a:lnTo>
                  <a:lnTo>
                    <a:pt x="59956" y="239776"/>
                  </a:lnTo>
                  <a:lnTo>
                    <a:pt x="59715" y="239814"/>
                  </a:lnTo>
                  <a:lnTo>
                    <a:pt x="59905" y="239839"/>
                  </a:lnTo>
                  <a:lnTo>
                    <a:pt x="60185" y="239814"/>
                  </a:lnTo>
                  <a:lnTo>
                    <a:pt x="60490" y="239788"/>
                  </a:lnTo>
                  <a:close/>
                </a:path>
                <a:path w="139700" h="266064">
                  <a:moveTo>
                    <a:pt x="60756" y="222669"/>
                  </a:moveTo>
                  <a:lnTo>
                    <a:pt x="60223" y="222669"/>
                  </a:lnTo>
                  <a:lnTo>
                    <a:pt x="60655" y="222872"/>
                  </a:lnTo>
                  <a:lnTo>
                    <a:pt x="60756" y="222669"/>
                  </a:lnTo>
                  <a:close/>
                </a:path>
                <a:path w="139700" h="266064">
                  <a:moveTo>
                    <a:pt x="62636" y="74206"/>
                  </a:moveTo>
                  <a:lnTo>
                    <a:pt x="61480" y="73736"/>
                  </a:lnTo>
                  <a:lnTo>
                    <a:pt x="61442" y="74180"/>
                  </a:lnTo>
                  <a:lnTo>
                    <a:pt x="62636" y="74206"/>
                  </a:lnTo>
                  <a:close/>
                </a:path>
                <a:path w="139700" h="266064">
                  <a:moveTo>
                    <a:pt x="62750" y="214630"/>
                  </a:moveTo>
                  <a:lnTo>
                    <a:pt x="62001" y="213817"/>
                  </a:lnTo>
                  <a:lnTo>
                    <a:pt x="60312" y="214210"/>
                  </a:lnTo>
                  <a:lnTo>
                    <a:pt x="62750" y="214630"/>
                  </a:lnTo>
                  <a:close/>
                </a:path>
                <a:path w="139700" h="266064">
                  <a:moveTo>
                    <a:pt x="63157" y="215049"/>
                  </a:moveTo>
                  <a:lnTo>
                    <a:pt x="59817" y="215049"/>
                  </a:lnTo>
                  <a:lnTo>
                    <a:pt x="60109" y="216306"/>
                  </a:lnTo>
                  <a:lnTo>
                    <a:pt x="63157" y="215049"/>
                  </a:lnTo>
                  <a:close/>
                </a:path>
                <a:path w="139700" h="266064">
                  <a:moveTo>
                    <a:pt x="64185" y="265849"/>
                  </a:moveTo>
                  <a:lnTo>
                    <a:pt x="57785" y="263309"/>
                  </a:lnTo>
                  <a:lnTo>
                    <a:pt x="56705" y="263309"/>
                  </a:lnTo>
                  <a:lnTo>
                    <a:pt x="54978" y="262039"/>
                  </a:lnTo>
                  <a:lnTo>
                    <a:pt x="54686" y="262039"/>
                  </a:lnTo>
                  <a:lnTo>
                    <a:pt x="56375" y="263309"/>
                  </a:lnTo>
                  <a:lnTo>
                    <a:pt x="57111" y="264579"/>
                  </a:lnTo>
                  <a:lnTo>
                    <a:pt x="57721" y="264579"/>
                  </a:lnTo>
                  <a:lnTo>
                    <a:pt x="58254" y="265849"/>
                  </a:lnTo>
                  <a:lnTo>
                    <a:pt x="64185" y="265849"/>
                  </a:lnTo>
                  <a:close/>
                </a:path>
                <a:path w="139700" h="266064">
                  <a:moveTo>
                    <a:pt x="65570" y="263309"/>
                  </a:moveTo>
                  <a:lnTo>
                    <a:pt x="62928" y="262382"/>
                  </a:lnTo>
                  <a:lnTo>
                    <a:pt x="63309" y="263309"/>
                  </a:lnTo>
                  <a:lnTo>
                    <a:pt x="65570" y="263309"/>
                  </a:lnTo>
                  <a:close/>
                </a:path>
                <a:path w="139700" h="266064">
                  <a:moveTo>
                    <a:pt x="67360" y="256959"/>
                  </a:moveTo>
                  <a:lnTo>
                    <a:pt x="66128" y="255689"/>
                  </a:lnTo>
                  <a:lnTo>
                    <a:pt x="65989" y="256070"/>
                  </a:lnTo>
                  <a:lnTo>
                    <a:pt x="67360" y="256959"/>
                  </a:lnTo>
                  <a:close/>
                </a:path>
                <a:path w="139700" h="266064">
                  <a:moveTo>
                    <a:pt x="67856" y="251180"/>
                  </a:moveTo>
                  <a:lnTo>
                    <a:pt x="66611" y="250609"/>
                  </a:lnTo>
                  <a:lnTo>
                    <a:pt x="66294" y="250748"/>
                  </a:lnTo>
                  <a:lnTo>
                    <a:pt x="67856" y="251180"/>
                  </a:lnTo>
                  <a:close/>
                </a:path>
                <a:path w="139700" h="266064">
                  <a:moveTo>
                    <a:pt x="68922" y="254063"/>
                  </a:moveTo>
                  <a:lnTo>
                    <a:pt x="67843" y="255206"/>
                  </a:lnTo>
                  <a:lnTo>
                    <a:pt x="68402" y="255206"/>
                  </a:lnTo>
                  <a:lnTo>
                    <a:pt x="68922" y="254063"/>
                  </a:lnTo>
                  <a:close/>
                </a:path>
                <a:path w="139700" h="266064">
                  <a:moveTo>
                    <a:pt x="70345" y="251879"/>
                  </a:moveTo>
                  <a:lnTo>
                    <a:pt x="67856" y="251180"/>
                  </a:lnTo>
                  <a:lnTo>
                    <a:pt x="69329" y="251879"/>
                  </a:lnTo>
                  <a:lnTo>
                    <a:pt x="70345" y="251879"/>
                  </a:lnTo>
                  <a:close/>
                </a:path>
                <a:path w="139700" h="266064">
                  <a:moveTo>
                    <a:pt x="70599" y="255371"/>
                  </a:moveTo>
                  <a:lnTo>
                    <a:pt x="70561" y="255206"/>
                  </a:lnTo>
                  <a:lnTo>
                    <a:pt x="68402" y="255206"/>
                  </a:lnTo>
                  <a:lnTo>
                    <a:pt x="68173" y="255701"/>
                  </a:lnTo>
                  <a:lnTo>
                    <a:pt x="70599" y="255371"/>
                  </a:lnTo>
                  <a:close/>
                </a:path>
                <a:path w="139700" h="266064">
                  <a:moveTo>
                    <a:pt x="70777" y="236639"/>
                  </a:moveTo>
                  <a:lnTo>
                    <a:pt x="69011" y="235673"/>
                  </a:lnTo>
                  <a:lnTo>
                    <a:pt x="68795" y="236639"/>
                  </a:lnTo>
                  <a:lnTo>
                    <a:pt x="70777" y="236639"/>
                  </a:lnTo>
                  <a:close/>
                </a:path>
                <a:path w="139700" h="266064">
                  <a:moveTo>
                    <a:pt x="71755" y="120421"/>
                  </a:moveTo>
                  <a:lnTo>
                    <a:pt x="71589" y="120408"/>
                  </a:lnTo>
                  <a:lnTo>
                    <a:pt x="71666" y="120535"/>
                  </a:lnTo>
                  <a:close/>
                </a:path>
                <a:path w="139700" h="266064">
                  <a:moveTo>
                    <a:pt x="72123" y="229539"/>
                  </a:moveTo>
                  <a:lnTo>
                    <a:pt x="71831" y="229577"/>
                  </a:lnTo>
                  <a:lnTo>
                    <a:pt x="72047" y="229577"/>
                  </a:lnTo>
                  <a:close/>
                </a:path>
                <a:path w="139700" h="266064">
                  <a:moveTo>
                    <a:pt x="72923" y="136245"/>
                  </a:moveTo>
                  <a:lnTo>
                    <a:pt x="71170" y="135039"/>
                  </a:lnTo>
                  <a:lnTo>
                    <a:pt x="69723" y="135039"/>
                  </a:lnTo>
                  <a:lnTo>
                    <a:pt x="72923" y="136245"/>
                  </a:lnTo>
                  <a:close/>
                </a:path>
                <a:path w="139700" h="266064">
                  <a:moveTo>
                    <a:pt x="73888" y="241719"/>
                  </a:moveTo>
                  <a:lnTo>
                    <a:pt x="72821" y="241719"/>
                  </a:lnTo>
                  <a:lnTo>
                    <a:pt x="73761" y="242989"/>
                  </a:lnTo>
                  <a:lnTo>
                    <a:pt x="73888" y="241719"/>
                  </a:lnTo>
                  <a:close/>
                </a:path>
                <a:path w="139700" h="266064">
                  <a:moveTo>
                    <a:pt x="74358" y="254876"/>
                  </a:moveTo>
                  <a:lnTo>
                    <a:pt x="70599" y="255371"/>
                  </a:lnTo>
                  <a:lnTo>
                    <a:pt x="70713" y="255854"/>
                  </a:lnTo>
                  <a:lnTo>
                    <a:pt x="74358" y="254876"/>
                  </a:lnTo>
                  <a:close/>
                </a:path>
                <a:path w="139700" h="266064">
                  <a:moveTo>
                    <a:pt x="74891" y="137579"/>
                  </a:moveTo>
                  <a:lnTo>
                    <a:pt x="74815" y="136245"/>
                  </a:lnTo>
                  <a:lnTo>
                    <a:pt x="74218" y="135039"/>
                  </a:lnTo>
                  <a:lnTo>
                    <a:pt x="73647" y="135039"/>
                  </a:lnTo>
                  <a:lnTo>
                    <a:pt x="73063" y="136309"/>
                  </a:lnTo>
                  <a:lnTo>
                    <a:pt x="72923" y="136245"/>
                  </a:lnTo>
                  <a:lnTo>
                    <a:pt x="74891" y="137579"/>
                  </a:lnTo>
                  <a:close/>
                </a:path>
                <a:path w="139700" h="266064">
                  <a:moveTo>
                    <a:pt x="75844" y="137960"/>
                  </a:moveTo>
                  <a:lnTo>
                    <a:pt x="74206" y="137858"/>
                  </a:lnTo>
                  <a:lnTo>
                    <a:pt x="74041" y="138379"/>
                  </a:lnTo>
                  <a:lnTo>
                    <a:pt x="72847" y="139077"/>
                  </a:lnTo>
                  <a:lnTo>
                    <a:pt x="73317" y="139255"/>
                  </a:lnTo>
                  <a:lnTo>
                    <a:pt x="74904" y="138760"/>
                  </a:lnTo>
                  <a:lnTo>
                    <a:pt x="75844" y="137960"/>
                  </a:lnTo>
                  <a:close/>
                </a:path>
                <a:path w="139700" h="266064">
                  <a:moveTo>
                    <a:pt x="76212" y="232829"/>
                  </a:moveTo>
                  <a:lnTo>
                    <a:pt x="75476" y="232829"/>
                  </a:lnTo>
                  <a:lnTo>
                    <a:pt x="74193" y="231559"/>
                  </a:lnTo>
                  <a:lnTo>
                    <a:pt x="75387" y="230289"/>
                  </a:lnTo>
                  <a:lnTo>
                    <a:pt x="71818" y="230289"/>
                  </a:lnTo>
                  <a:lnTo>
                    <a:pt x="68859" y="227749"/>
                  </a:lnTo>
                  <a:lnTo>
                    <a:pt x="73863" y="226479"/>
                  </a:lnTo>
                  <a:lnTo>
                    <a:pt x="72758" y="225209"/>
                  </a:lnTo>
                  <a:lnTo>
                    <a:pt x="73787" y="225209"/>
                  </a:lnTo>
                  <a:lnTo>
                    <a:pt x="72745" y="223939"/>
                  </a:lnTo>
                  <a:lnTo>
                    <a:pt x="63246" y="223939"/>
                  </a:lnTo>
                  <a:lnTo>
                    <a:pt x="62865" y="223939"/>
                  </a:lnTo>
                  <a:lnTo>
                    <a:pt x="59791" y="223939"/>
                  </a:lnTo>
                  <a:lnTo>
                    <a:pt x="61874" y="226479"/>
                  </a:lnTo>
                  <a:lnTo>
                    <a:pt x="63373" y="227749"/>
                  </a:lnTo>
                  <a:lnTo>
                    <a:pt x="60629" y="227749"/>
                  </a:lnTo>
                  <a:lnTo>
                    <a:pt x="61010" y="229019"/>
                  </a:lnTo>
                  <a:lnTo>
                    <a:pt x="60274" y="230289"/>
                  </a:lnTo>
                  <a:lnTo>
                    <a:pt x="61658" y="230289"/>
                  </a:lnTo>
                  <a:lnTo>
                    <a:pt x="61366" y="231559"/>
                  </a:lnTo>
                  <a:lnTo>
                    <a:pt x="63461" y="231559"/>
                  </a:lnTo>
                  <a:lnTo>
                    <a:pt x="60413" y="232829"/>
                  </a:lnTo>
                  <a:lnTo>
                    <a:pt x="61328" y="234099"/>
                  </a:lnTo>
                  <a:lnTo>
                    <a:pt x="62496" y="236639"/>
                  </a:lnTo>
                  <a:lnTo>
                    <a:pt x="60223" y="237883"/>
                  </a:lnTo>
                  <a:lnTo>
                    <a:pt x="59080" y="236639"/>
                  </a:lnTo>
                  <a:lnTo>
                    <a:pt x="59029" y="237909"/>
                  </a:lnTo>
                  <a:lnTo>
                    <a:pt x="60007" y="239179"/>
                  </a:lnTo>
                  <a:lnTo>
                    <a:pt x="64287" y="239179"/>
                  </a:lnTo>
                  <a:lnTo>
                    <a:pt x="64808" y="239179"/>
                  </a:lnTo>
                  <a:lnTo>
                    <a:pt x="65811" y="240449"/>
                  </a:lnTo>
                  <a:lnTo>
                    <a:pt x="64287" y="239179"/>
                  </a:lnTo>
                  <a:lnTo>
                    <a:pt x="61874" y="240449"/>
                  </a:lnTo>
                  <a:lnTo>
                    <a:pt x="62750" y="240449"/>
                  </a:lnTo>
                  <a:lnTo>
                    <a:pt x="58343" y="241719"/>
                  </a:lnTo>
                  <a:lnTo>
                    <a:pt x="67551" y="241719"/>
                  </a:lnTo>
                  <a:lnTo>
                    <a:pt x="66370" y="242201"/>
                  </a:lnTo>
                  <a:lnTo>
                    <a:pt x="66370" y="245529"/>
                  </a:lnTo>
                  <a:lnTo>
                    <a:pt x="62776" y="245529"/>
                  </a:lnTo>
                  <a:lnTo>
                    <a:pt x="62839" y="244614"/>
                  </a:lnTo>
                  <a:lnTo>
                    <a:pt x="66370" y="245529"/>
                  </a:lnTo>
                  <a:lnTo>
                    <a:pt x="66370" y="242201"/>
                  </a:lnTo>
                  <a:lnTo>
                    <a:pt x="64439" y="242989"/>
                  </a:lnTo>
                  <a:lnTo>
                    <a:pt x="63754" y="242989"/>
                  </a:lnTo>
                  <a:lnTo>
                    <a:pt x="65328" y="244259"/>
                  </a:lnTo>
                  <a:lnTo>
                    <a:pt x="62852" y="244259"/>
                  </a:lnTo>
                  <a:lnTo>
                    <a:pt x="62064" y="244259"/>
                  </a:lnTo>
                  <a:lnTo>
                    <a:pt x="63677" y="242989"/>
                  </a:lnTo>
                  <a:lnTo>
                    <a:pt x="61417" y="242989"/>
                  </a:lnTo>
                  <a:lnTo>
                    <a:pt x="61429" y="244259"/>
                  </a:lnTo>
                  <a:lnTo>
                    <a:pt x="59588" y="244259"/>
                  </a:lnTo>
                  <a:lnTo>
                    <a:pt x="58978" y="245529"/>
                  </a:lnTo>
                  <a:lnTo>
                    <a:pt x="58813" y="245706"/>
                  </a:lnTo>
                  <a:lnTo>
                    <a:pt x="65316" y="248069"/>
                  </a:lnTo>
                  <a:lnTo>
                    <a:pt x="59512" y="248069"/>
                  </a:lnTo>
                  <a:lnTo>
                    <a:pt x="59270" y="248069"/>
                  </a:lnTo>
                  <a:lnTo>
                    <a:pt x="60286" y="248640"/>
                  </a:lnTo>
                  <a:lnTo>
                    <a:pt x="61201" y="249339"/>
                  </a:lnTo>
                  <a:lnTo>
                    <a:pt x="55283" y="249339"/>
                  </a:lnTo>
                  <a:lnTo>
                    <a:pt x="57683" y="250609"/>
                  </a:lnTo>
                  <a:lnTo>
                    <a:pt x="53124" y="249339"/>
                  </a:lnTo>
                  <a:lnTo>
                    <a:pt x="56273" y="251612"/>
                  </a:lnTo>
                  <a:lnTo>
                    <a:pt x="56438" y="251879"/>
                  </a:lnTo>
                  <a:lnTo>
                    <a:pt x="56642" y="251879"/>
                  </a:lnTo>
                  <a:lnTo>
                    <a:pt x="56959" y="251879"/>
                  </a:lnTo>
                  <a:lnTo>
                    <a:pt x="60198" y="253149"/>
                  </a:lnTo>
                  <a:lnTo>
                    <a:pt x="52260" y="254419"/>
                  </a:lnTo>
                  <a:lnTo>
                    <a:pt x="56527" y="256959"/>
                  </a:lnTo>
                  <a:lnTo>
                    <a:pt x="58102" y="258229"/>
                  </a:lnTo>
                  <a:lnTo>
                    <a:pt x="61417" y="259499"/>
                  </a:lnTo>
                  <a:lnTo>
                    <a:pt x="62738" y="260769"/>
                  </a:lnTo>
                  <a:lnTo>
                    <a:pt x="61036" y="260769"/>
                  </a:lnTo>
                  <a:lnTo>
                    <a:pt x="59207" y="259499"/>
                  </a:lnTo>
                  <a:lnTo>
                    <a:pt x="57556" y="260769"/>
                  </a:lnTo>
                  <a:lnTo>
                    <a:pt x="57696" y="260769"/>
                  </a:lnTo>
                  <a:lnTo>
                    <a:pt x="58674" y="262039"/>
                  </a:lnTo>
                  <a:lnTo>
                    <a:pt x="58369" y="262039"/>
                  </a:lnTo>
                  <a:lnTo>
                    <a:pt x="62496" y="263309"/>
                  </a:lnTo>
                  <a:lnTo>
                    <a:pt x="59220" y="262039"/>
                  </a:lnTo>
                  <a:lnTo>
                    <a:pt x="61937" y="262039"/>
                  </a:lnTo>
                  <a:lnTo>
                    <a:pt x="62928" y="262382"/>
                  </a:lnTo>
                  <a:lnTo>
                    <a:pt x="62788" y="262039"/>
                  </a:lnTo>
                  <a:lnTo>
                    <a:pt x="64935" y="262039"/>
                  </a:lnTo>
                  <a:lnTo>
                    <a:pt x="65163" y="262039"/>
                  </a:lnTo>
                  <a:lnTo>
                    <a:pt x="66370" y="262039"/>
                  </a:lnTo>
                  <a:lnTo>
                    <a:pt x="69138" y="260769"/>
                  </a:lnTo>
                  <a:lnTo>
                    <a:pt x="63677" y="259499"/>
                  </a:lnTo>
                  <a:lnTo>
                    <a:pt x="67259" y="259499"/>
                  </a:lnTo>
                  <a:lnTo>
                    <a:pt x="66751" y="258229"/>
                  </a:lnTo>
                  <a:lnTo>
                    <a:pt x="66243" y="256959"/>
                  </a:lnTo>
                  <a:lnTo>
                    <a:pt x="64160" y="258229"/>
                  </a:lnTo>
                  <a:lnTo>
                    <a:pt x="60820" y="256959"/>
                  </a:lnTo>
                  <a:lnTo>
                    <a:pt x="65659" y="256959"/>
                  </a:lnTo>
                  <a:lnTo>
                    <a:pt x="65989" y="256070"/>
                  </a:lnTo>
                  <a:lnTo>
                    <a:pt x="65366" y="255689"/>
                  </a:lnTo>
                  <a:lnTo>
                    <a:pt x="64046" y="255689"/>
                  </a:lnTo>
                  <a:lnTo>
                    <a:pt x="67094" y="254419"/>
                  </a:lnTo>
                  <a:lnTo>
                    <a:pt x="66128" y="254101"/>
                  </a:lnTo>
                  <a:lnTo>
                    <a:pt x="66205" y="254419"/>
                  </a:lnTo>
                  <a:lnTo>
                    <a:pt x="65671" y="253949"/>
                  </a:lnTo>
                  <a:lnTo>
                    <a:pt x="63157" y="253149"/>
                  </a:lnTo>
                  <a:lnTo>
                    <a:pt x="64719" y="253149"/>
                  </a:lnTo>
                  <a:lnTo>
                    <a:pt x="65671" y="253949"/>
                  </a:lnTo>
                  <a:lnTo>
                    <a:pt x="66128" y="254101"/>
                  </a:lnTo>
                  <a:lnTo>
                    <a:pt x="65862" y="253149"/>
                  </a:lnTo>
                  <a:lnTo>
                    <a:pt x="70142" y="253149"/>
                  </a:lnTo>
                  <a:lnTo>
                    <a:pt x="63982" y="251879"/>
                  </a:lnTo>
                  <a:lnTo>
                    <a:pt x="66294" y="250748"/>
                  </a:lnTo>
                  <a:lnTo>
                    <a:pt x="65747" y="250609"/>
                  </a:lnTo>
                  <a:lnTo>
                    <a:pt x="66611" y="250609"/>
                  </a:lnTo>
                  <a:lnTo>
                    <a:pt x="71412" y="250609"/>
                  </a:lnTo>
                  <a:lnTo>
                    <a:pt x="71653" y="251091"/>
                  </a:lnTo>
                  <a:lnTo>
                    <a:pt x="72885" y="250583"/>
                  </a:lnTo>
                  <a:lnTo>
                    <a:pt x="73520" y="250736"/>
                  </a:lnTo>
                  <a:lnTo>
                    <a:pt x="72339" y="249948"/>
                  </a:lnTo>
                  <a:lnTo>
                    <a:pt x="71424" y="250240"/>
                  </a:lnTo>
                  <a:lnTo>
                    <a:pt x="70891" y="249339"/>
                  </a:lnTo>
                  <a:lnTo>
                    <a:pt x="67144" y="249339"/>
                  </a:lnTo>
                  <a:lnTo>
                    <a:pt x="69596" y="248069"/>
                  </a:lnTo>
                  <a:lnTo>
                    <a:pt x="68541" y="246799"/>
                  </a:lnTo>
                  <a:lnTo>
                    <a:pt x="69786" y="246799"/>
                  </a:lnTo>
                  <a:lnTo>
                    <a:pt x="71005" y="244259"/>
                  </a:lnTo>
                  <a:lnTo>
                    <a:pt x="73177" y="244259"/>
                  </a:lnTo>
                  <a:lnTo>
                    <a:pt x="69418" y="242989"/>
                  </a:lnTo>
                  <a:lnTo>
                    <a:pt x="70319" y="241719"/>
                  </a:lnTo>
                  <a:lnTo>
                    <a:pt x="69697" y="240449"/>
                  </a:lnTo>
                  <a:lnTo>
                    <a:pt x="71958" y="241719"/>
                  </a:lnTo>
                  <a:lnTo>
                    <a:pt x="72694" y="241719"/>
                  </a:lnTo>
                  <a:lnTo>
                    <a:pt x="72097" y="240449"/>
                  </a:lnTo>
                  <a:lnTo>
                    <a:pt x="74599" y="240449"/>
                  </a:lnTo>
                  <a:lnTo>
                    <a:pt x="71551" y="237909"/>
                  </a:lnTo>
                  <a:lnTo>
                    <a:pt x="73596" y="237909"/>
                  </a:lnTo>
                  <a:lnTo>
                    <a:pt x="70954" y="236639"/>
                  </a:lnTo>
                  <a:lnTo>
                    <a:pt x="66078" y="237909"/>
                  </a:lnTo>
                  <a:lnTo>
                    <a:pt x="64477" y="235369"/>
                  </a:lnTo>
                  <a:lnTo>
                    <a:pt x="65900" y="235369"/>
                  </a:lnTo>
                  <a:lnTo>
                    <a:pt x="68389" y="236639"/>
                  </a:lnTo>
                  <a:lnTo>
                    <a:pt x="68757" y="236639"/>
                  </a:lnTo>
                  <a:lnTo>
                    <a:pt x="67779" y="235369"/>
                  </a:lnTo>
                  <a:lnTo>
                    <a:pt x="68427" y="235369"/>
                  </a:lnTo>
                  <a:lnTo>
                    <a:pt x="69011" y="235673"/>
                  </a:lnTo>
                  <a:lnTo>
                    <a:pt x="69075" y="235369"/>
                  </a:lnTo>
                  <a:lnTo>
                    <a:pt x="72364" y="235369"/>
                  </a:lnTo>
                  <a:lnTo>
                    <a:pt x="71297" y="236639"/>
                  </a:lnTo>
                  <a:lnTo>
                    <a:pt x="72085" y="236639"/>
                  </a:lnTo>
                  <a:lnTo>
                    <a:pt x="72517" y="235369"/>
                  </a:lnTo>
                  <a:lnTo>
                    <a:pt x="72402" y="234099"/>
                  </a:lnTo>
                  <a:lnTo>
                    <a:pt x="74637" y="234099"/>
                  </a:lnTo>
                  <a:lnTo>
                    <a:pt x="76212" y="232829"/>
                  </a:lnTo>
                  <a:close/>
                </a:path>
                <a:path w="139700" h="266064">
                  <a:moveTo>
                    <a:pt x="76441" y="234797"/>
                  </a:moveTo>
                  <a:lnTo>
                    <a:pt x="76073" y="234746"/>
                  </a:lnTo>
                  <a:lnTo>
                    <a:pt x="75717" y="234734"/>
                  </a:lnTo>
                  <a:lnTo>
                    <a:pt x="75374" y="234734"/>
                  </a:lnTo>
                  <a:lnTo>
                    <a:pt x="75819" y="234759"/>
                  </a:lnTo>
                  <a:lnTo>
                    <a:pt x="76187" y="234784"/>
                  </a:lnTo>
                  <a:lnTo>
                    <a:pt x="76441" y="234797"/>
                  </a:lnTo>
                  <a:close/>
                </a:path>
                <a:path w="139700" h="266064">
                  <a:moveTo>
                    <a:pt x="76682" y="159537"/>
                  </a:moveTo>
                  <a:lnTo>
                    <a:pt x="76479" y="159613"/>
                  </a:lnTo>
                  <a:lnTo>
                    <a:pt x="76301" y="159664"/>
                  </a:lnTo>
                  <a:lnTo>
                    <a:pt x="76111" y="159740"/>
                  </a:lnTo>
                  <a:lnTo>
                    <a:pt x="76301" y="159943"/>
                  </a:lnTo>
                  <a:lnTo>
                    <a:pt x="76682" y="159537"/>
                  </a:lnTo>
                  <a:close/>
                </a:path>
                <a:path w="139700" h="266064">
                  <a:moveTo>
                    <a:pt x="76911" y="187109"/>
                  </a:moveTo>
                  <a:lnTo>
                    <a:pt x="75450" y="187109"/>
                  </a:lnTo>
                  <a:lnTo>
                    <a:pt x="75844" y="187883"/>
                  </a:lnTo>
                  <a:lnTo>
                    <a:pt x="76555" y="188150"/>
                  </a:lnTo>
                  <a:lnTo>
                    <a:pt x="76911" y="187109"/>
                  </a:lnTo>
                  <a:close/>
                </a:path>
                <a:path w="139700" h="266064">
                  <a:moveTo>
                    <a:pt x="77152" y="21755"/>
                  </a:moveTo>
                  <a:lnTo>
                    <a:pt x="77076" y="21590"/>
                  </a:lnTo>
                  <a:lnTo>
                    <a:pt x="77152" y="21755"/>
                  </a:lnTo>
                  <a:close/>
                </a:path>
                <a:path w="139700" h="266064">
                  <a:moveTo>
                    <a:pt x="77482" y="21590"/>
                  </a:moveTo>
                  <a:lnTo>
                    <a:pt x="77165" y="20650"/>
                  </a:lnTo>
                  <a:lnTo>
                    <a:pt x="77025" y="20320"/>
                  </a:lnTo>
                  <a:lnTo>
                    <a:pt x="77482" y="21590"/>
                  </a:lnTo>
                  <a:close/>
                </a:path>
                <a:path w="139700" h="266064">
                  <a:moveTo>
                    <a:pt x="77558" y="21590"/>
                  </a:moveTo>
                  <a:lnTo>
                    <a:pt x="77076" y="20320"/>
                  </a:lnTo>
                  <a:lnTo>
                    <a:pt x="77165" y="20650"/>
                  </a:lnTo>
                  <a:lnTo>
                    <a:pt x="77558" y="21590"/>
                  </a:lnTo>
                  <a:close/>
                </a:path>
                <a:path w="139700" h="266064">
                  <a:moveTo>
                    <a:pt x="77660" y="22352"/>
                  </a:moveTo>
                  <a:lnTo>
                    <a:pt x="77368" y="21590"/>
                  </a:lnTo>
                  <a:lnTo>
                    <a:pt x="76644" y="20320"/>
                  </a:lnTo>
                  <a:lnTo>
                    <a:pt x="76288" y="19939"/>
                  </a:lnTo>
                  <a:lnTo>
                    <a:pt x="77076" y="21590"/>
                  </a:lnTo>
                  <a:lnTo>
                    <a:pt x="77228" y="21590"/>
                  </a:lnTo>
                  <a:lnTo>
                    <a:pt x="77266" y="21755"/>
                  </a:lnTo>
                  <a:lnTo>
                    <a:pt x="77660" y="22352"/>
                  </a:lnTo>
                  <a:close/>
                </a:path>
                <a:path w="139700" h="266064">
                  <a:moveTo>
                    <a:pt x="77825" y="166611"/>
                  </a:moveTo>
                  <a:lnTo>
                    <a:pt x="77787" y="166446"/>
                  </a:lnTo>
                  <a:lnTo>
                    <a:pt x="77584" y="166344"/>
                  </a:lnTo>
                  <a:lnTo>
                    <a:pt x="77228" y="166446"/>
                  </a:lnTo>
                  <a:lnTo>
                    <a:pt x="77647" y="166509"/>
                  </a:lnTo>
                  <a:lnTo>
                    <a:pt x="77825" y="166611"/>
                  </a:lnTo>
                  <a:close/>
                </a:path>
                <a:path w="139700" h="266064">
                  <a:moveTo>
                    <a:pt x="77825" y="166611"/>
                  </a:moveTo>
                  <a:lnTo>
                    <a:pt x="77609" y="166662"/>
                  </a:lnTo>
                  <a:lnTo>
                    <a:pt x="77406" y="166865"/>
                  </a:lnTo>
                  <a:lnTo>
                    <a:pt x="77762" y="166662"/>
                  </a:lnTo>
                  <a:close/>
                </a:path>
                <a:path w="139700" h="266064">
                  <a:moveTo>
                    <a:pt x="77851" y="22860"/>
                  </a:moveTo>
                  <a:lnTo>
                    <a:pt x="77711" y="22479"/>
                  </a:lnTo>
                  <a:lnTo>
                    <a:pt x="77152" y="21755"/>
                  </a:lnTo>
                  <a:lnTo>
                    <a:pt x="77228" y="21907"/>
                  </a:lnTo>
                  <a:lnTo>
                    <a:pt x="77851" y="22860"/>
                  </a:lnTo>
                  <a:close/>
                </a:path>
                <a:path w="139700" h="266064">
                  <a:moveTo>
                    <a:pt x="77990" y="143929"/>
                  </a:moveTo>
                  <a:lnTo>
                    <a:pt x="74066" y="143929"/>
                  </a:lnTo>
                  <a:lnTo>
                    <a:pt x="74371" y="145199"/>
                  </a:lnTo>
                  <a:lnTo>
                    <a:pt x="77990" y="143929"/>
                  </a:lnTo>
                  <a:close/>
                </a:path>
                <a:path w="139700" h="266064">
                  <a:moveTo>
                    <a:pt x="77990" y="22860"/>
                  </a:moveTo>
                  <a:lnTo>
                    <a:pt x="77660" y="22352"/>
                  </a:lnTo>
                  <a:lnTo>
                    <a:pt x="77711" y="22479"/>
                  </a:lnTo>
                  <a:lnTo>
                    <a:pt x="77990" y="22860"/>
                  </a:lnTo>
                  <a:close/>
                </a:path>
                <a:path w="139700" h="266064">
                  <a:moveTo>
                    <a:pt x="78079" y="115989"/>
                  </a:moveTo>
                  <a:lnTo>
                    <a:pt x="75895" y="117259"/>
                  </a:lnTo>
                  <a:lnTo>
                    <a:pt x="76644" y="117259"/>
                  </a:lnTo>
                  <a:lnTo>
                    <a:pt x="78079" y="115989"/>
                  </a:lnTo>
                  <a:close/>
                </a:path>
                <a:path w="139700" h="266064">
                  <a:moveTo>
                    <a:pt x="78092" y="220840"/>
                  </a:moveTo>
                  <a:lnTo>
                    <a:pt x="77762" y="220243"/>
                  </a:lnTo>
                  <a:lnTo>
                    <a:pt x="77089" y="220726"/>
                  </a:lnTo>
                  <a:lnTo>
                    <a:pt x="78092" y="220840"/>
                  </a:lnTo>
                  <a:close/>
                </a:path>
                <a:path w="139700" h="266064">
                  <a:moveTo>
                    <a:pt x="78752" y="187172"/>
                  </a:moveTo>
                  <a:lnTo>
                    <a:pt x="78486" y="187312"/>
                  </a:lnTo>
                  <a:lnTo>
                    <a:pt x="78359" y="187515"/>
                  </a:lnTo>
                  <a:lnTo>
                    <a:pt x="78752" y="187172"/>
                  </a:lnTo>
                  <a:close/>
                </a:path>
                <a:path w="139700" h="266064">
                  <a:moveTo>
                    <a:pt x="79756" y="22860"/>
                  </a:moveTo>
                  <a:lnTo>
                    <a:pt x="79273" y="24130"/>
                  </a:lnTo>
                  <a:lnTo>
                    <a:pt x="79756" y="22860"/>
                  </a:lnTo>
                  <a:close/>
                </a:path>
                <a:path w="139700" h="266064">
                  <a:moveTo>
                    <a:pt x="79794" y="22644"/>
                  </a:moveTo>
                  <a:lnTo>
                    <a:pt x="79692" y="22860"/>
                  </a:lnTo>
                  <a:lnTo>
                    <a:pt x="79794" y="22644"/>
                  </a:lnTo>
                  <a:close/>
                </a:path>
                <a:path w="139700" h="266064">
                  <a:moveTo>
                    <a:pt x="80137" y="19380"/>
                  </a:moveTo>
                  <a:lnTo>
                    <a:pt x="79717" y="21590"/>
                  </a:lnTo>
                  <a:lnTo>
                    <a:pt x="80098" y="19748"/>
                  </a:lnTo>
                  <a:lnTo>
                    <a:pt x="80137" y="19380"/>
                  </a:lnTo>
                  <a:close/>
                </a:path>
                <a:path w="139700" h="266064">
                  <a:moveTo>
                    <a:pt x="80238" y="21590"/>
                  </a:moveTo>
                  <a:lnTo>
                    <a:pt x="79895" y="22352"/>
                  </a:lnTo>
                  <a:lnTo>
                    <a:pt x="79794" y="22644"/>
                  </a:lnTo>
                  <a:lnTo>
                    <a:pt x="80238" y="21590"/>
                  </a:lnTo>
                  <a:close/>
                </a:path>
                <a:path w="139700" h="266064">
                  <a:moveTo>
                    <a:pt x="80238" y="19050"/>
                  </a:moveTo>
                  <a:lnTo>
                    <a:pt x="80187" y="19342"/>
                  </a:lnTo>
                  <a:lnTo>
                    <a:pt x="80073" y="20320"/>
                  </a:lnTo>
                  <a:lnTo>
                    <a:pt x="80238" y="19050"/>
                  </a:lnTo>
                  <a:close/>
                </a:path>
                <a:path w="139700" h="266064">
                  <a:moveTo>
                    <a:pt x="80467" y="161137"/>
                  </a:moveTo>
                  <a:lnTo>
                    <a:pt x="79400" y="160604"/>
                  </a:lnTo>
                  <a:lnTo>
                    <a:pt x="76136" y="161074"/>
                  </a:lnTo>
                  <a:lnTo>
                    <a:pt x="76771" y="161391"/>
                  </a:lnTo>
                  <a:lnTo>
                    <a:pt x="80467" y="161137"/>
                  </a:lnTo>
                  <a:close/>
                </a:path>
                <a:path w="139700" h="266064">
                  <a:moveTo>
                    <a:pt x="80962" y="154089"/>
                  </a:moveTo>
                  <a:lnTo>
                    <a:pt x="74396" y="154089"/>
                  </a:lnTo>
                  <a:lnTo>
                    <a:pt x="73012" y="155359"/>
                  </a:lnTo>
                  <a:lnTo>
                    <a:pt x="74231" y="155359"/>
                  </a:lnTo>
                  <a:lnTo>
                    <a:pt x="80962" y="154089"/>
                  </a:lnTo>
                  <a:close/>
                </a:path>
                <a:path w="139700" h="266064">
                  <a:moveTo>
                    <a:pt x="81064" y="22174"/>
                  </a:moveTo>
                  <a:lnTo>
                    <a:pt x="80048" y="22860"/>
                  </a:lnTo>
                  <a:lnTo>
                    <a:pt x="80594" y="22860"/>
                  </a:lnTo>
                  <a:lnTo>
                    <a:pt x="81064" y="22174"/>
                  </a:lnTo>
                  <a:close/>
                </a:path>
                <a:path w="139700" h="266064">
                  <a:moveTo>
                    <a:pt x="81635" y="211975"/>
                  </a:moveTo>
                  <a:lnTo>
                    <a:pt x="80708" y="210985"/>
                  </a:lnTo>
                  <a:lnTo>
                    <a:pt x="81267" y="211721"/>
                  </a:lnTo>
                  <a:lnTo>
                    <a:pt x="81635" y="211975"/>
                  </a:lnTo>
                  <a:close/>
                </a:path>
                <a:path w="139700" h="266064">
                  <a:moveTo>
                    <a:pt x="81991" y="173685"/>
                  </a:moveTo>
                  <a:lnTo>
                    <a:pt x="81483" y="173748"/>
                  </a:lnTo>
                  <a:lnTo>
                    <a:pt x="80708" y="173939"/>
                  </a:lnTo>
                  <a:lnTo>
                    <a:pt x="81013" y="173926"/>
                  </a:lnTo>
                  <a:lnTo>
                    <a:pt x="81381" y="173863"/>
                  </a:lnTo>
                  <a:lnTo>
                    <a:pt x="81991" y="173685"/>
                  </a:lnTo>
                  <a:close/>
                </a:path>
                <a:path w="139700" h="266064">
                  <a:moveTo>
                    <a:pt x="82397" y="198539"/>
                  </a:moveTo>
                  <a:lnTo>
                    <a:pt x="81394" y="197269"/>
                  </a:lnTo>
                  <a:lnTo>
                    <a:pt x="80022" y="197269"/>
                  </a:lnTo>
                  <a:lnTo>
                    <a:pt x="82397" y="198539"/>
                  </a:lnTo>
                  <a:close/>
                </a:path>
                <a:path w="139700" h="266064">
                  <a:moveTo>
                    <a:pt x="83312" y="193459"/>
                  </a:moveTo>
                  <a:lnTo>
                    <a:pt x="83121" y="192951"/>
                  </a:lnTo>
                  <a:lnTo>
                    <a:pt x="82943" y="193459"/>
                  </a:lnTo>
                  <a:lnTo>
                    <a:pt x="83312" y="193459"/>
                  </a:lnTo>
                  <a:close/>
                </a:path>
                <a:path w="139700" h="266064">
                  <a:moveTo>
                    <a:pt x="83743" y="189953"/>
                  </a:moveTo>
                  <a:lnTo>
                    <a:pt x="82918" y="190588"/>
                  </a:lnTo>
                  <a:lnTo>
                    <a:pt x="83718" y="190919"/>
                  </a:lnTo>
                  <a:lnTo>
                    <a:pt x="83743" y="189953"/>
                  </a:lnTo>
                  <a:close/>
                </a:path>
                <a:path w="139700" h="266064">
                  <a:moveTo>
                    <a:pt x="84150" y="189649"/>
                  </a:moveTo>
                  <a:lnTo>
                    <a:pt x="83756" y="189649"/>
                  </a:lnTo>
                  <a:lnTo>
                    <a:pt x="83743" y="189953"/>
                  </a:lnTo>
                  <a:lnTo>
                    <a:pt x="84150" y="189649"/>
                  </a:lnTo>
                  <a:close/>
                </a:path>
                <a:path w="139700" h="266064">
                  <a:moveTo>
                    <a:pt x="84810" y="22758"/>
                  </a:moveTo>
                  <a:lnTo>
                    <a:pt x="82384" y="24130"/>
                  </a:lnTo>
                  <a:lnTo>
                    <a:pt x="84785" y="22860"/>
                  </a:lnTo>
                  <a:close/>
                </a:path>
                <a:path w="139700" h="266064">
                  <a:moveTo>
                    <a:pt x="84886" y="194729"/>
                  </a:moveTo>
                  <a:lnTo>
                    <a:pt x="84455" y="194729"/>
                  </a:lnTo>
                  <a:lnTo>
                    <a:pt x="84874" y="195262"/>
                  </a:lnTo>
                  <a:lnTo>
                    <a:pt x="84886" y="194729"/>
                  </a:lnTo>
                  <a:close/>
                </a:path>
                <a:path w="139700" h="266064">
                  <a:moveTo>
                    <a:pt x="84988" y="183299"/>
                  </a:moveTo>
                  <a:lnTo>
                    <a:pt x="82956" y="182029"/>
                  </a:lnTo>
                  <a:lnTo>
                    <a:pt x="78600" y="182029"/>
                  </a:lnTo>
                  <a:lnTo>
                    <a:pt x="80454" y="183299"/>
                  </a:lnTo>
                  <a:lnTo>
                    <a:pt x="84988" y="183299"/>
                  </a:lnTo>
                  <a:close/>
                </a:path>
                <a:path w="139700" h="266064">
                  <a:moveTo>
                    <a:pt x="85153" y="22567"/>
                  </a:moveTo>
                  <a:lnTo>
                    <a:pt x="85128" y="21958"/>
                  </a:lnTo>
                  <a:lnTo>
                    <a:pt x="84810" y="22758"/>
                  </a:lnTo>
                  <a:lnTo>
                    <a:pt x="85153" y="22567"/>
                  </a:lnTo>
                  <a:close/>
                </a:path>
                <a:path w="139700" h="266064">
                  <a:moveTo>
                    <a:pt x="85445" y="195999"/>
                  </a:moveTo>
                  <a:lnTo>
                    <a:pt x="84874" y="195262"/>
                  </a:lnTo>
                  <a:lnTo>
                    <a:pt x="84861" y="195999"/>
                  </a:lnTo>
                  <a:lnTo>
                    <a:pt x="85445" y="195999"/>
                  </a:lnTo>
                  <a:close/>
                </a:path>
                <a:path w="139700" h="266064">
                  <a:moveTo>
                    <a:pt x="86017" y="22072"/>
                  </a:moveTo>
                  <a:lnTo>
                    <a:pt x="85153" y="22567"/>
                  </a:lnTo>
                  <a:lnTo>
                    <a:pt x="85153" y="22860"/>
                  </a:lnTo>
                  <a:lnTo>
                    <a:pt x="86017" y="22072"/>
                  </a:lnTo>
                  <a:close/>
                </a:path>
                <a:path w="139700" h="266064">
                  <a:moveTo>
                    <a:pt x="86944" y="31229"/>
                  </a:moveTo>
                  <a:lnTo>
                    <a:pt x="85864" y="31750"/>
                  </a:lnTo>
                  <a:lnTo>
                    <a:pt x="86702" y="31750"/>
                  </a:lnTo>
                  <a:lnTo>
                    <a:pt x="86944" y="31229"/>
                  </a:lnTo>
                  <a:close/>
                </a:path>
                <a:path w="139700" h="266064">
                  <a:moveTo>
                    <a:pt x="87210" y="190919"/>
                  </a:moveTo>
                  <a:lnTo>
                    <a:pt x="80530" y="192189"/>
                  </a:lnTo>
                  <a:lnTo>
                    <a:pt x="80632" y="190919"/>
                  </a:lnTo>
                  <a:lnTo>
                    <a:pt x="82486" y="190919"/>
                  </a:lnTo>
                  <a:lnTo>
                    <a:pt x="82918" y="190588"/>
                  </a:lnTo>
                  <a:lnTo>
                    <a:pt x="80657" y="189649"/>
                  </a:lnTo>
                  <a:lnTo>
                    <a:pt x="79489" y="189649"/>
                  </a:lnTo>
                  <a:lnTo>
                    <a:pt x="79489" y="192189"/>
                  </a:lnTo>
                  <a:lnTo>
                    <a:pt x="78486" y="193306"/>
                  </a:lnTo>
                  <a:lnTo>
                    <a:pt x="76200" y="192189"/>
                  </a:lnTo>
                  <a:lnTo>
                    <a:pt x="79489" y="192189"/>
                  </a:lnTo>
                  <a:lnTo>
                    <a:pt x="79489" y="189649"/>
                  </a:lnTo>
                  <a:lnTo>
                    <a:pt x="79248" y="189649"/>
                  </a:lnTo>
                  <a:lnTo>
                    <a:pt x="80695" y="188379"/>
                  </a:lnTo>
                  <a:lnTo>
                    <a:pt x="77114" y="188379"/>
                  </a:lnTo>
                  <a:lnTo>
                    <a:pt x="76555" y="188150"/>
                  </a:lnTo>
                  <a:lnTo>
                    <a:pt x="76479" y="188379"/>
                  </a:lnTo>
                  <a:lnTo>
                    <a:pt x="76098" y="188379"/>
                  </a:lnTo>
                  <a:lnTo>
                    <a:pt x="75844" y="187883"/>
                  </a:lnTo>
                  <a:lnTo>
                    <a:pt x="73812" y="187109"/>
                  </a:lnTo>
                  <a:lnTo>
                    <a:pt x="80416" y="185839"/>
                  </a:lnTo>
                  <a:lnTo>
                    <a:pt x="78181" y="184569"/>
                  </a:lnTo>
                  <a:lnTo>
                    <a:pt x="82486" y="184569"/>
                  </a:lnTo>
                  <a:lnTo>
                    <a:pt x="80035" y="183299"/>
                  </a:lnTo>
                  <a:lnTo>
                    <a:pt x="80454" y="183299"/>
                  </a:lnTo>
                  <a:lnTo>
                    <a:pt x="76758" y="182029"/>
                  </a:lnTo>
                  <a:lnTo>
                    <a:pt x="76758" y="182981"/>
                  </a:lnTo>
                  <a:lnTo>
                    <a:pt x="72224" y="182029"/>
                  </a:lnTo>
                  <a:lnTo>
                    <a:pt x="74726" y="180759"/>
                  </a:lnTo>
                  <a:lnTo>
                    <a:pt x="80911" y="180759"/>
                  </a:lnTo>
                  <a:lnTo>
                    <a:pt x="83604" y="179489"/>
                  </a:lnTo>
                  <a:lnTo>
                    <a:pt x="77622" y="178219"/>
                  </a:lnTo>
                  <a:lnTo>
                    <a:pt x="79095" y="176949"/>
                  </a:lnTo>
                  <a:lnTo>
                    <a:pt x="75577" y="176949"/>
                  </a:lnTo>
                  <a:lnTo>
                    <a:pt x="77660" y="175679"/>
                  </a:lnTo>
                  <a:lnTo>
                    <a:pt x="78714" y="175679"/>
                  </a:lnTo>
                  <a:lnTo>
                    <a:pt x="79438" y="174409"/>
                  </a:lnTo>
                  <a:lnTo>
                    <a:pt x="79184" y="174409"/>
                  </a:lnTo>
                  <a:lnTo>
                    <a:pt x="80797" y="173139"/>
                  </a:lnTo>
                  <a:lnTo>
                    <a:pt x="76669" y="173139"/>
                  </a:lnTo>
                  <a:lnTo>
                    <a:pt x="79336" y="171869"/>
                  </a:lnTo>
                  <a:lnTo>
                    <a:pt x="80403" y="170599"/>
                  </a:lnTo>
                  <a:lnTo>
                    <a:pt x="73418" y="170599"/>
                  </a:lnTo>
                  <a:lnTo>
                    <a:pt x="73964" y="169329"/>
                  </a:lnTo>
                  <a:lnTo>
                    <a:pt x="78219" y="169329"/>
                  </a:lnTo>
                  <a:lnTo>
                    <a:pt x="79489" y="168059"/>
                  </a:lnTo>
                  <a:lnTo>
                    <a:pt x="75323" y="168059"/>
                  </a:lnTo>
                  <a:lnTo>
                    <a:pt x="77228" y="166789"/>
                  </a:lnTo>
                  <a:lnTo>
                    <a:pt x="74256" y="166789"/>
                  </a:lnTo>
                  <a:lnTo>
                    <a:pt x="73926" y="165836"/>
                  </a:lnTo>
                  <a:lnTo>
                    <a:pt x="77876" y="164249"/>
                  </a:lnTo>
                  <a:lnTo>
                    <a:pt x="70726" y="161709"/>
                  </a:lnTo>
                  <a:lnTo>
                    <a:pt x="76111" y="160439"/>
                  </a:lnTo>
                  <a:lnTo>
                    <a:pt x="74536" y="157899"/>
                  </a:lnTo>
                  <a:lnTo>
                    <a:pt x="74295" y="156629"/>
                  </a:lnTo>
                  <a:lnTo>
                    <a:pt x="75323" y="156629"/>
                  </a:lnTo>
                  <a:lnTo>
                    <a:pt x="75133" y="157899"/>
                  </a:lnTo>
                  <a:lnTo>
                    <a:pt x="76911" y="155359"/>
                  </a:lnTo>
                  <a:lnTo>
                    <a:pt x="69164" y="156629"/>
                  </a:lnTo>
                  <a:lnTo>
                    <a:pt x="71145" y="155359"/>
                  </a:lnTo>
                  <a:lnTo>
                    <a:pt x="74396" y="154089"/>
                  </a:lnTo>
                  <a:lnTo>
                    <a:pt x="73164" y="154089"/>
                  </a:lnTo>
                  <a:lnTo>
                    <a:pt x="76911" y="151549"/>
                  </a:lnTo>
                  <a:lnTo>
                    <a:pt x="77355" y="152819"/>
                  </a:lnTo>
                  <a:lnTo>
                    <a:pt x="79527" y="151549"/>
                  </a:lnTo>
                  <a:lnTo>
                    <a:pt x="74523" y="150279"/>
                  </a:lnTo>
                  <a:lnTo>
                    <a:pt x="74803" y="149009"/>
                  </a:lnTo>
                  <a:lnTo>
                    <a:pt x="72275" y="149009"/>
                  </a:lnTo>
                  <a:lnTo>
                    <a:pt x="70891" y="147739"/>
                  </a:lnTo>
                  <a:lnTo>
                    <a:pt x="69748" y="146469"/>
                  </a:lnTo>
                  <a:lnTo>
                    <a:pt x="73875" y="146469"/>
                  </a:lnTo>
                  <a:lnTo>
                    <a:pt x="73418" y="145199"/>
                  </a:lnTo>
                  <a:lnTo>
                    <a:pt x="69596" y="146469"/>
                  </a:lnTo>
                  <a:lnTo>
                    <a:pt x="68694" y="146469"/>
                  </a:lnTo>
                  <a:lnTo>
                    <a:pt x="70078" y="145199"/>
                  </a:lnTo>
                  <a:lnTo>
                    <a:pt x="71221" y="143929"/>
                  </a:lnTo>
                  <a:lnTo>
                    <a:pt x="74053" y="143929"/>
                  </a:lnTo>
                  <a:lnTo>
                    <a:pt x="74599" y="142659"/>
                  </a:lnTo>
                  <a:lnTo>
                    <a:pt x="76238" y="142659"/>
                  </a:lnTo>
                  <a:lnTo>
                    <a:pt x="75463" y="141389"/>
                  </a:lnTo>
                  <a:lnTo>
                    <a:pt x="71412" y="141389"/>
                  </a:lnTo>
                  <a:lnTo>
                    <a:pt x="71450" y="140119"/>
                  </a:lnTo>
                  <a:lnTo>
                    <a:pt x="66090" y="140119"/>
                  </a:lnTo>
                  <a:lnTo>
                    <a:pt x="72390" y="138849"/>
                  </a:lnTo>
                  <a:lnTo>
                    <a:pt x="69278" y="138849"/>
                  </a:lnTo>
                  <a:lnTo>
                    <a:pt x="73304" y="137579"/>
                  </a:lnTo>
                  <a:lnTo>
                    <a:pt x="72250" y="137579"/>
                  </a:lnTo>
                  <a:lnTo>
                    <a:pt x="69049" y="136309"/>
                  </a:lnTo>
                  <a:lnTo>
                    <a:pt x="68033" y="135039"/>
                  </a:lnTo>
                  <a:lnTo>
                    <a:pt x="67792" y="133769"/>
                  </a:lnTo>
                  <a:lnTo>
                    <a:pt x="75704" y="132499"/>
                  </a:lnTo>
                  <a:lnTo>
                    <a:pt x="72428" y="131229"/>
                  </a:lnTo>
                  <a:lnTo>
                    <a:pt x="69151" y="129959"/>
                  </a:lnTo>
                  <a:lnTo>
                    <a:pt x="75082" y="128689"/>
                  </a:lnTo>
                  <a:lnTo>
                    <a:pt x="71742" y="126149"/>
                  </a:lnTo>
                  <a:lnTo>
                    <a:pt x="75450" y="123609"/>
                  </a:lnTo>
                  <a:lnTo>
                    <a:pt x="74485" y="121069"/>
                  </a:lnTo>
                  <a:lnTo>
                    <a:pt x="68580" y="123609"/>
                  </a:lnTo>
                  <a:lnTo>
                    <a:pt x="70434" y="122339"/>
                  </a:lnTo>
                  <a:lnTo>
                    <a:pt x="74168" y="119799"/>
                  </a:lnTo>
                  <a:lnTo>
                    <a:pt x="72783" y="120370"/>
                  </a:lnTo>
                  <a:lnTo>
                    <a:pt x="74066" y="119151"/>
                  </a:lnTo>
                  <a:lnTo>
                    <a:pt x="71831" y="120434"/>
                  </a:lnTo>
                  <a:lnTo>
                    <a:pt x="72415" y="120523"/>
                  </a:lnTo>
                  <a:lnTo>
                    <a:pt x="67945" y="122339"/>
                  </a:lnTo>
                  <a:lnTo>
                    <a:pt x="67437" y="121069"/>
                  </a:lnTo>
                  <a:lnTo>
                    <a:pt x="67881" y="121069"/>
                  </a:lnTo>
                  <a:lnTo>
                    <a:pt x="69164" y="120091"/>
                  </a:lnTo>
                  <a:lnTo>
                    <a:pt x="71589" y="120408"/>
                  </a:lnTo>
                  <a:lnTo>
                    <a:pt x="71386" y="120065"/>
                  </a:lnTo>
                  <a:lnTo>
                    <a:pt x="70713" y="118922"/>
                  </a:lnTo>
                  <a:lnTo>
                    <a:pt x="71221" y="118529"/>
                  </a:lnTo>
                  <a:lnTo>
                    <a:pt x="72936" y="117259"/>
                  </a:lnTo>
                  <a:lnTo>
                    <a:pt x="72758" y="118529"/>
                  </a:lnTo>
                  <a:lnTo>
                    <a:pt x="74129" y="118529"/>
                  </a:lnTo>
                  <a:lnTo>
                    <a:pt x="74295" y="117259"/>
                  </a:lnTo>
                  <a:lnTo>
                    <a:pt x="75895" y="117259"/>
                  </a:lnTo>
                  <a:lnTo>
                    <a:pt x="74790" y="115989"/>
                  </a:lnTo>
                  <a:lnTo>
                    <a:pt x="75247" y="115074"/>
                  </a:lnTo>
                  <a:lnTo>
                    <a:pt x="77660" y="114719"/>
                  </a:lnTo>
                  <a:lnTo>
                    <a:pt x="75031" y="113830"/>
                  </a:lnTo>
                  <a:lnTo>
                    <a:pt x="75031" y="115100"/>
                  </a:lnTo>
                  <a:lnTo>
                    <a:pt x="72821" y="117259"/>
                  </a:lnTo>
                  <a:lnTo>
                    <a:pt x="69062" y="115989"/>
                  </a:lnTo>
                  <a:lnTo>
                    <a:pt x="75031" y="115100"/>
                  </a:lnTo>
                  <a:lnTo>
                    <a:pt x="75031" y="113830"/>
                  </a:lnTo>
                  <a:lnTo>
                    <a:pt x="73926" y="113449"/>
                  </a:lnTo>
                  <a:lnTo>
                    <a:pt x="76034" y="113449"/>
                  </a:lnTo>
                  <a:lnTo>
                    <a:pt x="74637" y="112179"/>
                  </a:lnTo>
                  <a:lnTo>
                    <a:pt x="75196" y="109639"/>
                  </a:lnTo>
                  <a:lnTo>
                    <a:pt x="69977" y="110909"/>
                  </a:lnTo>
                  <a:lnTo>
                    <a:pt x="70650" y="109639"/>
                  </a:lnTo>
                  <a:lnTo>
                    <a:pt x="72834" y="109639"/>
                  </a:lnTo>
                  <a:lnTo>
                    <a:pt x="73025" y="107099"/>
                  </a:lnTo>
                  <a:lnTo>
                    <a:pt x="66319" y="105829"/>
                  </a:lnTo>
                  <a:lnTo>
                    <a:pt x="67627" y="104559"/>
                  </a:lnTo>
                  <a:lnTo>
                    <a:pt x="68935" y="103289"/>
                  </a:lnTo>
                  <a:lnTo>
                    <a:pt x="67475" y="103289"/>
                  </a:lnTo>
                  <a:lnTo>
                    <a:pt x="68859" y="102019"/>
                  </a:lnTo>
                  <a:lnTo>
                    <a:pt x="67525" y="102019"/>
                  </a:lnTo>
                  <a:lnTo>
                    <a:pt x="68224" y="100749"/>
                  </a:lnTo>
                  <a:lnTo>
                    <a:pt x="70065" y="100749"/>
                  </a:lnTo>
                  <a:lnTo>
                    <a:pt x="71374" y="98209"/>
                  </a:lnTo>
                  <a:lnTo>
                    <a:pt x="64935" y="98209"/>
                  </a:lnTo>
                  <a:lnTo>
                    <a:pt x="63347" y="96939"/>
                  </a:lnTo>
                  <a:lnTo>
                    <a:pt x="67767" y="95669"/>
                  </a:lnTo>
                  <a:lnTo>
                    <a:pt x="69138" y="93129"/>
                  </a:lnTo>
                  <a:lnTo>
                    <a:pt x="69773" y="93129"/>
                  </a:lnTo>
                  <a:lnTo>
                    <a:pt x="69659" y="91859"/>
                  </a:lnTo>
                  <a:lnTo>
                    <a:pt x="69532" y="90589"/>
                  </a:lnTo>
                  <a:lnTo>
                    <a:pt x="64820" y="89319"/>
                  </a:lnTo>
                  <a:lnTo>
                    <a:pt x="62395" y="88049"/>
                  </a:lnTo>
                  <a:lnTo>
                    <a:pt x="66763" y="85509"/>
                  </a:lnTo>
                  <a:lnTo>
                    <a:pt x="62776" y="82969"/>
                  </a:lnTo>
                  <a:lnTo>
                    <a:pt x="63969" y="80429"/>
                  </a:lnTo>
                  <a:lnTo>
                    <a:pt x="64579" y="79159"/>
                  </a:lnTo>
                  <a:lnTo>
                    <a:pt x="63931" y="80429"/>
                  </a:lnTo>
                  <a:lnTo>
                    <a:pt x="60591" y="80429"/>
                  </a:lnTo>
                  <a:lnTo>
                    <a:pt x="61290" y="79159"/>
                  </a:lnTo>
                  <a:lnTo>
                    <a:pt x="57061" y="80429"/>
                  </a:lnTo>
                  <a:lnTo>
                    <a:pt x="61061" y="79159"/>
                  </a:lnTo>
                  <a:lnTo>
                    <a:pt x="64808" y="76619"/>
                  </a:lnTo>
                  <a:lnTo>
                    <a:pt x="63373" y="76619"/>
                  </a:lnTo>
                  <a:lnTo>
                    <a:pt x="63169" y="75349"/>
                  </a:lnTo>
                  <a:lnTo>
                    <a:pt x="57937" y="77889"/>
                  </a:lnTo>
                  <a:lnTo>
                    <a:pt x="58661" y="76619"/>
                  </a:lnTo>
                  <a:lnTo>
                    <a:pt x="60096" y="74079"/>
                  </a:lnTo>
                  <a:lnTo>
                    <a:pt x="58801" y="72809"/>
                  </a:lnTo>
                  <a:lnTo>
                    <a:pt x="57404" y="71539"/>
                  </a:lnTo>
                  <a:lnTo>
                    <a:pt x="58369" y="70269"/>
                  </a:lnTo>
                  <a:lnTo>
                    <a:pt x="59321" y="68999"/>
                  </a:lnTo>
                  <a:lnTo>
                    <a:pt x="57848" y="68999"/>
                  </a:lnTo>
                  <a:lnTo>
                    <a:pt x="57594" y="67729"/>
                  </a:lnTo>
                  <a:lnTo>
                    <a:pt x="58851" y="67729"/>
                  </a:lnTo>
                  <a:lnTo>
                    <a:pt x="58928" y="65189"/>
                  </a:lnTo>
                  <a:lnTo>
                    <a:pt x="58953" y="63919"/>
                  </a:lnTo>
                  <a:lnTo>
                    <a:pt x="57531" y="62649"/>
                  </a:lnTo>
                  <a:lnTo>
                    <a:pt x="59651" y="62649"/>
                  </a:lnTo>
                  <a:lnTo>
                    <a:pt x="59385" y="61379"/>
                  </a:lnTo>
                  <a:lnTo>
                    <a:pt x="51219" y="65189"/>
                  </a:lnTo>
                  <a:lnTo>
                    <a:pt x="50673" y="63919"/>
                  </a:lnTo>
                  <a:lnTo>
                    <a:pt x="54622" y="61379"/>
                  </a:lnTo>
                  <a:lnTo>
                    <a:pt x="53797" y="60109"/>
                  </a:lnTo>
                  <a:lnTo>
                    <a:pt x="56591" y="56299"/>
                  </a:lnTo>
                  <a:lnTo>
                    <a:pt x="54254" y="56299"/>
                  </a:lnTo>
                  <a:lnTo>
                    <a:pt x="54000" y="55029"/>
                  </a:lnTo>
                  <a:lnTo>
                    <a:pt x="55575" y="51219"/>
                  </a:lnTo>
                  <a:lnTo>
                    <a:pt x="53784" y="52489"/>
                  </a:lnTo>
                  <a:lnTo>
                    <a:pt x="47701" y="52489"/>
                  </a:lnTo>
                  <a:lnTo>
                    <a:pt x="50419" y="51219"/>
                  </a:lnTo>
                  <a:lnTo>
                    <a:pt x="46659" y="52489"/>
                  </a:lnTo>
                  <a:lnTo>
                    <a:pt x="44272" y="52489"/>
                  </a:lnTo>
                  <a:lnTo>
                    <a:pt x="44424" y="51485"/>
                  </a:lnTo>
                  <a:lnTo>
                    <a:pt x="42938" y="52489"/>
                  </a:lnTo>
                  <a:lnTo>
                    <a:pt x="43383" y="51219"/>
                  </a:lnTo>
                  <a:lnTo>
                    <a:pt x="43827" y="49949"/>
                  </a:lnTo>
                  <a:lnTo>
                    <a:pt x="45707" y="49949"/>
                  </a:lnTo>
                  <a:lnTo>
                    <a:pt x="45453" y="48679"/>
                  </a:lnTo>
                  <a:lnTo>
                    <a:pt x="44602" y="48679"/>
                  </a:lnTo>
                  <a:lnTo>
                    <a:pt x="42405" y="49949"/>
                  </a:lnTo>
                  <a:lnTo>
                    <a:pt x="41084" y="49949"/>
                  </a:lnTo>
                  <a:lnTo>
                    <a:pt x="41668" y="48679"/>
                  </a:lnTo>
                  <a:lnTo>
                    <a:pt x="42252" y="47409"/>
                  </a:lnTo>
                  <a:lnTo>
                    <a:pt x="40894" y="47409"/>
                  </a:lnTo>
                  <a:lnTo>
                    <a:pt x="41313" y="46139"/>
                  </a:lnTo>
                  <a:lnTo>
                    <a:pt x="43129" y="46139"/>
                  </a:lnTo>
                  <a:lnTo>
                    <a:pt x="43789" y="44526"/>
                  </a:lnTo>
                  <a:lnTo>
                    <a:pt x="45554" y="43599"/>
                  </a:lnTo>
                  <a:lnTo>
                    <a:pt x="45491" y="42329"/>
                  </a:lnTo>
                  <a:lnTo>
                    <a:pt x="49199" y="41059"/>
                  </a:lnTo>
                  <a:lnTo>
                    <a:pt x="47002" y="41059"/>
                  </a:lnTo>
                  <a:lnTo>
                    <a:pt x="43395" y="42075"/>
                  </a:lnTo>
                  <a:lnTo>
                    <a:pt x="43395" y="44869"/>
                  </a:lnTo>
                  <a:lnTo>
                    <a:pt x="43154" y="44869"/>
                  </a:lnTo>
                  <a:lnTo>
                    <a:pt x="43357" y="44754"/>
                  </a:lnTo>
                  <a:lnTo>
                    <a:pt x="43395" y="42075"/>
                  </a:lnTo>
                  <a:lnTo>
                    <a:pt x="42443" y="42329"/>
                  </a:lnTo>
                  <a:lnTo>
                    <a:pt x="43065" y="43599"/>
                  </a:lnTo>
                  <a:lnTo>
                    <a:pt x="43129" y="43853"/>
                  </a:lnTo>
                  <a:lnTo>
                    <a:pt x="39039" y="44869"/>
                  </a:lnTo>
                  <a:lnTo>
                    <a:pt x="41084" y="43599"/>
                  </a:lnTo>
                  <a:lnTo>
                    <a:pt x="41935" y="42329"/>
                  </a:lnTo>
                  <a:lnTo>
                    <a:pt x="42443" y="42329"/>
                  </a:lnTo>
                  <a:lnTo>
                    <a:pt x="43103" y="41059"/>
                  </a:lnTo>
                  <a:lnTo>
                    <a:pt x="43878" y="39789"/>
                  </a:lnTo>
                  <a:lnTo>
                    <a:pt x="43522" y="39789"/>
                  </a:lnTo>
                  <a:lnTo>
                    <a:pt x="43764" y="38519"/>
                  </a:lnTo>
                  <a:lnTo>
                    <a:pt x="43472" y="38519"/>
                  </a:lnTo>
                  <a:lnTo>
                    <a:pt x="43357" y="38023"/>
                  </a:lnTo>
                  <a:lnTo>
                    <a:pt x="44208" y="37249"/>
                  </a:lnTo>
                  <a:lnTo>
                    <a:pt x="44373" y="37249"/>
                  </a:lnTo>
                  <a:lnTo>
                    <a:pt x="44221" y="35979"/>
                  </a:lnTo>
                  <a:lnTo>
                    <a:pt x="41643" y="37249"/>
                  </a:lnTo>
                  <a:lnTo>
                    <a:pt x="40538" y="38074"/>
                  </a:lnTo>
                  <a:lnTo>
                    <a:pt x="40309" y="38061"/>
                  </a:lnTo>
                  <a:lnTo>
                    <a:pt x="39776" y="38506"/>
                  </a:lnTo>
                  <a:lnTo>
                    <a:pt x="40055" y="38404"/>
                  </a:lnTo>
                  <a:lnTo>
                    <a:pt x="39890" y="38519"/>
                  </a:lnTo>
                  <a:lnTo>
                    <a:pt x="40881" y="38519"/>
                  </a:lnTo>
                  <a:lnTo>
                    <a:pt x="41389" y="39789"/>
                  </a:lnTo>
                  <a:lnTo>
                    <a:pt x="39890" y="39789"/>
                  </a:lnTo>
                  <a:lnTo>
                    <a:pt x="38582" y="41059"/>
                  </a:lnTo>
                  <a:lnTo>
                    <a:pt x="39763" y="38519"/>
                  </a:lnTo>
                  <a:lnTo>
                    <a:pt x="35242" y="41059"/>
                  </a:lnTo>
                  <a:lnTo>
                    <a:pt x="38519" y="38519"/>
                  </a:lnTo>
                  <a:lnTo>
                    <a:pt x="39154" y="37249"/>
                  </a:lnTo>
                  <a:lnTo>
                    <a:pt x="39789" y="35979"/>
                  </a:lnTo>
                  <a:lnTo>
                    <a:pt x="41910" y="34709"/>
                  </a:lnTo>
                  <a:lnTo>
                    <a:pt x="39662" y="33439"/>
                  </a:lnTo>
                  <a:lnTo>
                    <a:pt x="39077" y="32169"/>
                  </a:lnTo>
                  <a:lnTo>
                    <a:pt x="33782" y="33439"/>
                  </a:lnTo>
                  <a:lnTo>
                    <a:pt x="32931" y="33439"/>
                  </a:lnTo>
                  <a:lnTo>
                    <a:pt x="34886" y="32169"/>
                  </a:lnTo>
                  <a:lnTo>
                    <a:pt x="35331" y="32169"/>
                  </a:lnTo>
                  <a:lnTo>
                    <a:pt x="35267" y="30899"/>
                  </a:lnTo>
                  <a:lnTo>
                    <a:pt x="35217" y="29629"/>
                  </a:lnTo>
                  <a:lnTo>
                    <a:pt x="34429" y="30200"/>
                  </a:lnTo>
                  <a:lnTo>
                    <a:pt x="34175" y="29959"/>
                  </a:lnTo>
                  <a:lnTo>
                    <a:pt x="34175" y="30391"/>
                  </a:lnTo>
                  <a:lnTo>
                    <a:pt x="31762" y="32169"/>
                  </a:lnTo>
                  <a:lnTo>
                    <a:pt x="32715" y="29629"/>
                  </a:lnTo>
                  <a:lnTo>
                    <a:pt x="34175" y="30391"/>
                  </a:lnTo>
                  <a:lnTo>
                    <a:pt x="34175" y="29959"/>
                  </a:lnTo>
                  <a:lnTo>
                    <a:pt x="33845" y="29629"/>
                  </a:lnTo>
                  <a:lnTo>
                    <a:pt x="34963" y="28359"/>
                  </a:lnTo>
                  <a:lnTo>
                    <a:pt x="34937" y="27089"/>
                  </a:lnTo>
                  <a:lnTo>
                    <a:pt x="34925" y="25819"/>
                  </a:lnTo>
                  <a:lnTo>
                    <a:pt x="29730" y="25819"/>
                  </a:lnTo>
                  <a:lnTo>
                    <a:pt x="29730" y="49949"/>
                  </a:lnTo>
                  <a:lnTo>
                    <a:pt x="28765" y="49949"/>
                  </a:lnTo>
                  <a:lnTo>
                    <a:pt x="28143" y="51219"/>
                  </a:lnTo>
                  <a:lnTo>
                    <a:pt x="28016" y="49949"/>
                  </a:lnTo>
                  <a:lnTo>
                    <a:pt x="28727" y="49949"/>
                  </a:lnTo>
                  <a:lnTo>
                    <a:pt x="29679" y="48679"/>
                  </a:lnTo>
                  <a:lnTo>
                    <a:pt x="29730" y="49949"/>
                  </a:lnTo>
                  <a:lnTo>
                    <a:pt x="29730" y="25819"/>
                  </a:lnTo>
                  <a:lnTo>
                    <a:pt x="28409" y="25819"/>
                  </a:lnTo>
                  <a:lnTo>
                    <a:pt x="28829" y="23279"/>
                  </a:lnTo>
                  <a:lnTo>
                    <a:pt x="29032" y="22009"/>
                  </a:lnTo>
                  <a:lnTo>
                    <a:pt x="28740" y="23279"/>
                  </a:lnTo>
                  <a:lnTo>
                    <a:pt x="28092" y="23279"/>
                  </a:lnTo>
                  <a:lnTo>
                    <a:pt x="28956" y="18199"/>
                  </a:lnTo>
                  <a:lnTo>
                    <a:pt x="24663" y="18199"/>
                  </a:lnTo>
                  <a:lnTo>
                    <a:pt x="24663" y="42329"/>
                  </a:lnTo>
                  <a:lnTo>
                    <a:pt x="23050" y="44869"/>
                  </a:lnTo>
                  <a:lnTo>
                    <a:pt x="21259" y="44869"/>
                  </a:lnTo>
                  <a:lnTo>
                    <a:pt x="24663" y="42329"/>
                  </a:lnTo>
                  <a:lnTo>
                    <a:pt x="24663" y="18199"/>
                  </a:lnTo>
                  <a:lnTo>
                    <a:pt x="21031" y="18199"/>
                  </a:lnTo>
                  <a:lnTo>
                    <a:pt x="22948" y="14389"/>
                  </a:lnTo>
                  <a:lnTo>
                    <a:pt x="23596" y="13119"/>
                  </a:lnTo>
                  <a:lnTo>
                    <a:pt x="23926" y="10579"/>
                  </a:lnTo>
                  <a:lnTo>
                    <a:pt x="21780" y="11861"/>
                  </a:lnTo>
                  <a:lnTo>
                    <a:pt x="19913" y="13119"/>
                  </a:lnTo>
                  <a:lnTo>
                    <a:pt x="21158" y="11849"/>
                  </a:lnTo>
                  <a:lnTo>
                    <a:pt x="22390" y="10579"/>
                  </a:lnTo>
                  <a:lnTo>
                    <a:pt x="18770" y="11849"/>
                  </a:lnTo>
                  <a:lnTo>
                    <a:pt x="15544" y="11849"/>
                  </a:lnTo>
                  <a:lnTo>
                    <a:pt x="24460" y="6769"/>
                  </a:lnTo>
                  <a:lnTo>
                    <a:pt x="24117" y="6858"/>
                  </a:lnTo>
                  <a:lnTo>
                    <a:pt x="20497" y="8039"/>
                  </a:lnTo>
                  <a:lnTo>
                    <a:pt x="19710" y="8039"/>
                  </a:lnTo>
                  <a:lnTo>
                    <a:pt x="24117" y="6858"/>
                  </a:lnTo>
                  <a:lnTo>
                    <a:pt x="24396" y="6769"/>
                  </a:lnTo>
                  <a:lnTo>
                    <a:pt x="24434" y="5499"/>
                  </a:lnTo>
                  <a:lnTo>
                    <a:pt x="23647" y="5499"/>
                  </a:lnTo>
                  <a:lnTo>
                    <a:pt x="20154" y="6769"/>
                  </a:lnTo>
                  <a:lnTo>
                    <a:pt x="16764" y="6769"/>
                  </a:lnTo>
                  <a:lnTo>
                    <a:pt x="17932" y="8039"/>
                  </a:lnTo>
                  <a:lnTo>
                    <a:pt x="19507" y="8039"/>
                  </a:lnTo>
                  <a:lnTo>
                    <a:pt x="18288" y="9309"/>
                  </a:lnTo>
                  <a:lnTo>
                    <a:pt x="17157" y="9309"/>
                  </a:lnTo>
                  <a:lnTo>
                    <a:pt x="10553" y="11861"/>
                  </a:lnTo>
                  <a:lnTo>
                    <a:pt x="8356" y="13119"/>
                  </a:lnTo>
                  <a:lnTo>
                    <a:pt x="7315" y="14389"/>
                  </a:lnTo>
                  <a:lnTo>
                    <a:pt x="5676" y="14389"/>
                  </a:lnTo>
                  <a:lnTo>
                    <a:pt x="5816" y="13119"/>
                  </a:lnTo>
                  <a:lnTo>
                    <a:pt x="4749" y="13119"/>
                  </a:lnTo>
                  <a:lnTo>
                    <a:pt x="5397" y="11849"/>
                  </a:lnTo>
                  <a:lnTo>
                    <a:pt x="3098" y="11849"/>
                  </a:lnTo>
                  <a:lnTo>
                    <a:pt x="2794" y="13119"/>
                  </a:lnTo>
                  <a:lnTo>
                    <a:pt x="4597" y="13119"/>
                  </a:lnTo>
                  <a:lnTo>
                    <a:pt x="2222" y="15659"/>
                  </a:lnTo>
                  <a:lnTo>
                    <a:pt x="6273" y="15659"/>
                  </a:lnTo>
                  <a:lnTo>
                    <a:pt x="4191" y="16929"/>
                  </a:lnTo>
                  <a:lnTo>
                    <a:pt x="6070" y="16929"/>
                  </a:lnTo>
                  <a:lnTo>
                    <a:pt x="6718" y="18199"/>
                  </a:lnTo>
                  <a:lnTo>
                    <a:pt x="3911" y="19469"/>
                  </a:lnTo>
                  <a:lnTo>
                    <a:pt x="4292" y="19469"/>
                  </a:lnTo>
                  <a:lnTo>
                    <a:pt x="4749" y="20739"/>
                  </a:lnTo>
                  <a:lnTo>
                    <a:pt x="5105" y="20739"/>
                  </a:lnTo>
                  <a:lnTo>
                    <a:pt x="5181" y="21882"/>
                  </a:lnTo>
                  <a:lnTo>
                    <a:pt x="7188" y="20739"/>
                  </a:lnTo>
                  <a:lnTo>
                    <a:pt x="5880" y="24549"/>
                  </a:lnTo>
                  <a:lnTo>
                    <a:pt x="8826" y="23279"/>
                  </a:lnTo>
                  <a:lnTo>
                    <a:pt x="7734" y="24549"/>
                  </a:lnTo>
                  <a:lnTo>
                    <a:pt x="7912" y="24549"/>
                  </a:lnTo>
                  <a:lnTo>
                    <a:pt x="6769" y="25819"/>
                  </a:lnTo>
                  <a:lnTo>
                    <a:pt x="6223" y="27089"/>
                  </a:lnTo>
                  <a:lnTo>
                    <a:pt x="9690" y="24549"/>
                  </a:lnTo>
                  <a:lnTo>
                    <a:pt x="13500" y="24549"/>
                  </a:lnTo>
                  <a:lnTo>
                    <a:pt x="11607" y="26212"/>
                  </a:lnTo>
                  <a:lnTo>
                    <a:pt x="10744" y="27508"/>
                  </a:lnTo>
                  <a:lnTo>
                    <a:pt x="8509" y="29629"/>
                  </a:lnTo>
                  <a:lnTo>
                    <a:pt x="10706" y="28359"/>
                  </a:lnTo>
                  <a:lnTo>
                    <a:pt x="12903" y="27089"/>
                  </a:lnTo>
                  <a:lnTo>
                    <a:pt x="9563" y="29629"/>
                  </a:lnTo>
                  <a:lnTo>
                    <a:pt x="12509" y="28359"/>
                  </a:lnTo>
                  <a:lnTo>
                    <a:pt x="10922" y="30835"/>
                  </a:lnTo>
                  <a:lnTo>
                    <a:pt x="12839" y="29629"/>
                  </a:lnTo>
                  <a:lnTo>
                    <a:pt x="14427" y="30899"/>
                  </a:lnTo>
                  <a:lnTo>
                    <a:pt x="10731" y="32169"/>
                  </a:lnTo>
                  <a:lnTo>
                    <a:pt x="9283" y="33439"/>
                  </a:lnTo>
                  <a:lnTo>
                    <a:pt x="10566" y="33439"/>
                  </a:lnTo>
                  <a:lnTo>
                    <a:pt x="13893" y="32169"/>
                  </a:lnTo>
                  <a:lnTo>
                    <a:pt x="14097" y="32169"/>
                  </a:lnTo>
                  <a:lnTo>
                    <a:pt x="13754" y="32994"/>
                  </a:lnTo>
                  <a:lnTo>
                    <a:pt x="15786" y="32169"/>
                  </a:lnTo>
                  <a:lnTo>
                    <a:pt x="14503" y="35039"/>
                  </a:lnTo>
                  <a:lnTo>
                    <a:pt x="14211" y="34899"/>
                  </a:lnTo>
                  <a:lnTo>
                    <a:pt x="14427" y="35191"/>
                  </a:lnTo>
                  <a:lnTo>
                    <a:pt x="14084" y="35979"/>
                  </a:lnTo>
                  <a:lnTo>
                    <a:pt x="14846" y="35725"/>
                  </a:lnTo>
                  <a:lnTo>
                    <a:pt x="14960" y="35864"/>
                  </a:lnTo>
                  <a:lnTo>
                    <a:pt x="15303" y="35572"/>
                  </a:lnTo>
                  <a:lnTo>
                    <a:pt x="17868" y="34709"/>
                  </a:lnTo>
                  <a:lnTo>
                    <a:pt x="18402" y="34709"/>
                  </a:lnTo>
                  <a:lnTo>
                    <a:pt x="19367" y="34709"/>
                  </a:lnTo>
                  <a:lnTo>
                    <a:pt x="20104" y="33439"/>
                  </a:lnTo>
                  <a:lnTo>
                    <a:pt x="17805" y="34709"/>
                  </a:lnTo>
                  <a:lnTo>
                    <a:pt x="17106" y="34709"/>
                  </a:lnTo>
                  <a:lnTo>
                    <a:pt x="18694" y="33439"/>
                  </a:lnTo>
                  <a:lnTo>
                    <a:pt x="20383" y="32169"/>
                  </a:lnTo>
                  <a:lnTo>
                    <a:pt x="21971" y="32169"/>
                  </a:lnTo>
                  <a:lnTo>
                    <a:pt x="24142" y="32169"/>
                  </a:lnTo>
                  <a:lnTo>
                    <a:pt x="22047" y="33439"/>
                  </a:lnTo>
                  <a:lnTo>
                    <a:pt x="21971" y="32169"/>
                  </a:lnTo>
                  <a:lnTo>
                    <a:pt x="21082" y="33439"/>
                  </a:lnTo>
                  <a:lnTo>
                    <a:pt x="21526" y="33439"/>
                  </a:lnTo>
                  <a:lnTo>
                    <a:pt x="20078" y="34709"/>
                  </a:lnTo>
                  <a:lnTo>
                    <a:pt x="22453" y="34709"/>
                  </a:lnTo>
                  <a:lnTo>
                    <a:pt x="21932" y="35979"/>
                  </a:lnTo>
                  <a:lnTo>
                    <a:pt x="18935" y="37249"/>
                  </a:lnTo>
                  <a:lnTo>
                    <a:pt x="20002" y="34772"/>
                  </a:lnTo>
                  <a:lnTo>
                    <a:pt x="19875" y="34886"/>
                  </a:lnTo>
                  <a:lnTo>
                    <a:pt x="17805" y="37249"/>
                  </a:lnTo>
                  <a:lnTo>
                    <a:pt x="18402" y="35979"/>
                  </a:lnTo>
                  <a:lnTo>
                    <a:pt x="13995" y="38519"/>
                  </a:lnTo>
                  <a:lnTo>
                    <a:pt x="18402" y="34709"/>
                  </a:lnTo>
                  <a:lnTo>
                    <a:pt x="13627" y="38519"/>
                  </a:lnTo>
                  <a:lnTo>
                    <a:pt x="13462" y="39789"/>
                  </a:lnTo>
                  <a:lnTo>
                    <a:pt x="16014" y="38519"/>
                  </a:lnTo>
                  <a:lnTo>
                    <a:pt x="15849" y="41059"/>
                  </a:lnTo>
                  <a:lnTo>
                    <a:pt x="17729" y="39789"/>
                  </a:lnTo>
                  <a:lnTo>
                    <a:pt x="18313" y="39789"/>
                  </a:lnTo>
                  <a:lnTo>
                    <a:pt x="20205" y="38519"/>
                  </a:lnTo>
                  <a:lnTo>
                    <a:pt x="24358" y="38519"/>
                  </a:lnTo>
                  <a:lnTo>
                    <a:pt x="13258" y="44869"/>
                  </a:lnTo>
                  <a:lnTo>
                    <a:pt x="18148" y="43599"/>
                  </a:lnTo>
                  <a:lnTo>
                    <a:pt x="20408" y="42329"/>
                  </a:lnTo>
                  <a:lnTo>
                    <a:pt x="24409" y="41059"/>
                  </a:lnTo>
                  <a:lnTo>
                    <a:pt x="22898" y="42329"/>
                  </a:lnTo>
                  <a:lnTo>
                    <a:pt x="19189" y="44869"/>
                  </a:lnTo>
                  <a:lnTo>
                    <a:pt x="19558" y="46139"/>
                  </a:lnTo>
                  <a:lnTo>
                    <a:pt x="20434" y="45478"/>
                  </a:lnTo>
                  <a:lnTo>
                    <a:pt x="18694" y="47409"/>
                  </a:lnTo>
                  <a:lnTo>
                    <a:pt x="23355" y="44869"/>
                  </a:lnTo>
                  <a:lnTo>
                    <a:pt x="23723" y="44869"/>
                  </a:lnTo>
                  <a:lnTo>
                    <a:pt x="20675" y="47409"/>
                  </a:lnTo>
                  <a:lnTo>
                    <a:pt x="21958" y="47409"/>
                  </a:lnTo>
                  <a:lnTo>
                    <a:pt x="24968" y="48679"/>
                  </a:lnTo>
                  <a:lnTo>
                    <a:pt x="26301" y="49949"/>
                  </a:lnTo>
                  <a:lnTo>
                    <a:pt x="24206" y="49949"/>
                  </a:lnTo>
                  <a:lnTo>
                    <a:pt x="23418" y="51219"/>
                  </a:lnTo>
                  <a:lnTo>
                    <a:pt x="25958" y="52489"/>
                  </a:lnTo>
                  <a:lnTo>
                    <a:pt x="25095" y="55029"/>
                  </a:lnTo>
                  <a:lnTo>
                    <a:pt x="24104" y="57569"/>
                  </a:lnTo>
                  <a:lnTo>
                    <a:pt x="27266" y="57569"/>
                  </a:lnTo>
                  <a:lnTo>
                    <a:pt x="28917" y="57569"/>
                  </a:lnTo>
                  <a:lnTo>
                    <a:pt x="27203" y="58839"/>
                  </a:lnTo>
                  <a:lnTo>
                    <a:pt x="29197" y="58839"/>
                  </a:lnTo>
                  <a:lnTo>
                    <a:pt x="33185" y="60109"/>
                  </a:lnTo>
                  <a:lnTo>
                    <a:pt x="30797" y="62649"/>
                  </a:lnTo>
                  <a:lnTo>
                    <a:pt x="29845" y="62649"/>
                  </a:lnTo>
                  <a:lnTo>
                    <a:pt x="29171" y="65189"/>
                  </a:lnTo>
                  <a:lnTo>
                    <a:pt x="36093" y="61379"/>
                  </a:lnTo>
                  <a:lnTo>
                    <a:pt x="33921" y="63919"/>
                  </a:lnTo>
                  <a:lnTo>
                    <a:pt x="33350" y="63919"/>
                  </a:lnTo>
                  <a:lnTo>
                    <a:pt x="33147" y="66459"/>
                  </a:lnTo>
                  <a:lnTo>
                    <a:pt x="36842" y="67729"/>
                  </a:lnTo>
                  <a:lnTo>
                    <a:pt x="33375" y="71539"/>
                  </a:lnTo>
                  <a:lnTo>
                    <a:pt x="37579" y="70269"/>
                  </a:lnTo>
                  <a:lnTo>
                    <a:pt x="32550" y="75349"/>
                  </a:lnTo>
                  <a:lnTo>
                    <a:pt x="38303" y="72809"/>
                  </a:lnTo>
                  <a:lnTo>
                    <a:pt x="36068" y="75349"/>
                  </a:lnTo>
                  <a:lnTo>
                    <a:pt x="34874" y="75349"/>
                  </a:lnTo>
                  <a:lnTo>
                    <a:pt x="33782" y="77863"/>
                  </a:lnTo>
                  <a:lnTo>
                    <a:pt x="37642" y="76619"/>
                  </a:lnTo>
                  <a:lnTo>
                    <a:pt x="38493" y="77889"/>
                  </a:lnTo>
                  <a:lnTo>
                    <a:pt x="35496" y="79159"/>
                  </a:lnTo>
                  <a:lnTo>
                    <a:pt x="38963" y="77889"/>
                  </a:lnTo>
                  <a:lnTo>
                    <a:pt x="35534" y="80429"/>
                  </a:lnTo>
                  <a:lnTo>
                    <a:pt x="36614" y="80429"/>
                  </a:lnTo>
                  <a:lnTo>
                    <a:pt x="36944" y="80035"/>
                  </a:lnTo>
                  <a:lnTo>
                    <a:pt x="37693" y="79159"/>
                  </a:lnTo>
                  <a:lnTo>
                    <a:pt x="40284" y="79159"/>
                  </a:lnTo>
                  <a:lnTo>
                    <a:pt x="37325" y="81699"/>
                  </a:lnTo>
                  <a:lnTo>
                    <a:pt x="35775" y="82969"/>
                  </a:lnTo>
                  <a:lnTo>
                    <a:pt x="39154" y="84239"/>
                  </a:lnTo>
                  <a:lnTo>
                    <a:pt x="40005" y="84239"/>
                  </a:lnTo>
                  <a:lnTo>
                    <a:pt x="33375" y="85509"/>
                  </a:lnTo>
                  <a:lnTo>
                    <a:pt x="39052" y="85509"/>
                  </a:lnTo>
                  <a:lnTo>
                    <a:pt x="37426" y="86779"/>
                  </a:lnTo>
                  <a:lnTo>
                    <a:pt x="37858" y="86779"/>
                  </a:lnTo>
                  <a:lnTo>
                    <a:pt x="38950" y="88049"/>
                  </a:lnTo>
                  <a:lnTo>
                    <a:pt x="36791" y="88049"/>
                  </a:lnTo>
                  <a:lnTo>
                    <a:pt x="36855" y="90589"/>
                  </a:lnTo>
                  <a:lnTo>
                    <a:pt x="39077" y="91859"/>
                  </a:lnTo>
                  <a:lnTo>
                    <a:pt x="39687" y="93129"/>
                  </a:lnTo>
                  <a:lnTo>
                    <a:pt x="40449" y="91859"/>
                  </a:lnTo>
                  <a:lnTo>
                    <a:pt x="42570" y="91859"/>
                  </a:lnTo>
                  <a:lnTo>
                    <a:pt x="43103" y="92494"/>
                  </a:lnTo>
                  <a:lnTo>
                    <a:pt x="44678" y="91859"/>
                  </a:lnTo>
                  <a:lnTo>
                    <a:pt x="45237" y="91859"/>
                  </a:lnTo>
                  <a:lnTo>
                    <a:pt x="45085" y="93129"/>
                  </a:lnTo>
                  <a:lnTo>
                    <a:pt x="43637" y="93129"/>
                  </a:lnTo>
                  <a:lnTo>
                    <a:pt x="43103" y="92494"/>
                  </a:lnTo>
                  <a:lnTo>
                    <a:pt x="41529" y="93129"/>
                  </a:lnTo>
                  <a:lnTo>
                    <a:pt x="40538" y="93129"/>
                  </a:lnTo>
                  <a:lnTo>
                    <a:pt x="41910" y="94399"/>
                  </a:lnTo>
                  <a:lnTo>
                    <a:pt x="41262" y="94399"/>
                  </a:lnTo>
                  <a:lnTo>
                    <a:pt x="36360" y="96939"/>
                  </a:lnTo>
                  <a:lnTo>
                    <a:pt x="39052" y="96939"/>
                  </a:lnTo>
                  <a:lnTo>
                    <a:pt x="39585" y="99479"/>
                  </a:lnTo>
                  <a:lnTo>
                    <a:pt x="40957" y="99479"/>
                  </a:lnTo>
                  <a:lnTo>
                    <a:pt x="41605" y="100749"/>
                  </a:lnTo>
                  <a:lnTo>
                    <a:pt x="44424" y="99479"/>
                  </a:lnTo>
                  <a:lnTo>
                    <a:pt x="43992" y="100749"/>
                  </a:lnTo>
                  <a:lnTo>
                    <a:pt x="46393" y="100749"/>
                  </a:lnTo>
                  <a:lnTo>
                    <a:pt x="45847" y="102019"/>
                  </a:lnTo>
                  <a:lnTo>
                    <a:pt x="44018" y="103289"/>
                  </a:lnTo>
                  <a:lnTo>
                    <a:pt x="44678" y="104559"/>
                  </a:lnTo>
                  <a:lnTo>
                    <a:pt x="46380" y="105829"/>
                  </a:lnTo>
                  <a:lnTo>
                    <a:pt x="47155" y="104559"/>
                  </a:lnTo>
                  <a:lnTo>
                    <a:pt x="48958" y="104559"/>
                  </a:lnTo>
                  <a:lnTo>
                    <a:pt x="46418" y="105829"/>
                  </a:lnTo>
                  <a:lnTo>
                    <a:pt x="47066" y="107099"/>
                  </a:lnTo>
                  <a:lnTo>
                    <a:pt x="45008" y="107099"/>
                  </a:lnTo>
                  <a:lnTo>
                    <a:pt x="45948" y="108369"/>
                  </a:lnTo>
                  <a:lnTo>
                    <a:pt x="46151" y="108369"/>
                  </a:lnTo>
                  <a:lnTo>
                    <a:pt x="48780" y="109639"/>
                  </a:lnTo>
                  <a:lnTo>
                    <a:pt x="50165" y="109639"/>
                  </a:lnTo>
                  <a:lnTo>
                    <a:pt x="51079" y="108369"/>
                  </a:lnTo>
                  <a:lnTo>
                    <a:pt x="51612" y="109639"/>
                  </a:lnTo>
                  <a:lnTo>
                    <a:pt x="50215" y="109639"/>
                  </a:lnTo>
                  <a:lnTo>
                    <a:pt x="48958" y="110909"/>
                  </a:lnTo>
                  <a:lnTo>
                    <a:pt x="48679" y="110909"/>
                  </a:lnTo>
                  <a:lnTo>
                    <a:pt x="53162" y="112179"/>
                  </a:lnTo>
                  <a:lnTo>
                    <a:pt x="42468" y="117259"/>
                  </a:lnTo>
                  <a:lnTo>
                    <a:pt x="48361" y="118529"/>
                  </a:lnTo>
                  <a:lnTo>
                    <a:pt x="48056" y="118529"/>
                  </a:lnTo>
                  <a:lnTo>
                    <a:pt x="51396" y="119799"/>
                  </a:lnTo>
                  <a:lnTo>
                    <a:pt x="47853" y="119799"/>
                  </a:lnTo>
                  <a:lnTo>
                    <a:pt x="52705" y="121069"/>
                  </a:lnTo>
                  <a:lnTo>
                    <a:pt x="48094" y="123609"/>
                  </a:lnTo>
                  <a:lnTo>
                    <a:pt x="51333" y="124879"/>
                  </a:lnTo>
                  <a:lnTo>
                    <a:pt x="43865" y="127419"/>
                  </a:lnTo>
                  <a:lnTo>
                    <a:pt x="52819" y="128689"/>
                  </a:lnTo>
                  <a:lnTo>
                    <a:pt x="48234" y="132499"/>
                  </a:lnTo>
                  <a:lnTo>
                    <a:pt x="50038" y="131229"/>
                  </a:lnTo>
                  <a:lnTo>
                    <a:pt x="51917" y="131229"/>
                  </a:lnTo>
                  <a:lnTo>
                    <a:pt x="49110" y="132499"/>
                  </a:lnTo>
                  <a:lnTo>
                    <a:pt x="51346" y="132499"/>
                  </a:lnTo>
                  <a:lnTo>
                    <a:pt x="54330" y="135039"/>
                  </a:lnTo>
                  <a:lnTo>
                    <a:pt x="50380" y="140119"/>
                  </a:lnTo>
                  <a:lnTo>
                    <a:pt x="48920" y="146469"/>
                  </a:lnTo>
                  <a:lnTo>
                    <a:pt x="58851" y="143929"/>
                  </a:lnTo>
                  <a:lnTo>
                    <a:pt x="54724" y="146469"/>
                  </a:lnTo>
                  <a:lnTo>
                    <a:pt x="51219" y="146469"/>
                  </a:lnTo>
                  <a:lnTo>
                    <a:pt x="55765" y="149009"/>
                  </a:lnTo>
                  <a:lnTo>
                    <a:pt x="51981" y="152819"/>
                  </a:lnTo>
                  <a:lnTo>
                    <a:pt x="55905" y="155359"/>
                  </a:lnTo>
                  <a:lnTo>
                    <a:pt x="54025" y="155359"/>
                  </a:lnTo>
                  <a:lnTo>
                    <a:pt x="51650" y="156629"/>
                  </a:lnTo>
                  <a:lnTo>
                    <a:pt x="54152" y="157899"/>
                  </a:lnTo>
                  <a:lnTo>
                    <a:pt x="53365" y="157899"/>
                  </a:lnTo>
                  <a:lnTo>
                    <a:pt x="51930" y="159169"/>
                  </a:lnTo>
                  <a:lnTo>
                    <a:pt x="53200" y="159169"/>
                  </a:lnTo>
                  <a:lnTo>
                    <a:pt x="56692" y="159169"/>
                  </a:lnTo>
                  <a:lnTo>
                    <a:pt x="54267" y="160235"/>
                  </a:lnTo>
                  <a:lnTo>
                    <a:pt x="54457" y="160439"/>
                  </a:lnTo>
                  <a:lnTo>
                    <a:pt x="53086" y="161709"/>
                  </a:lnTo>
                  <a:lnTo>
                    <a:pt x="55930" y="160439"/>
                  </a:lnTo>
                  <a:lnTo>
                    <a:pt x="54660" y="161709"/>
                  </a:lnTo>
                  <a:lnTo>
                    <a:pt x="57416" y="162979"/>
                  </a:lnTo>
                  <a:lnTo>
                    <a:pt x="55778" y="164249"/>
                  </a:lnTo>
                  <a:lnTo>
                    <a:pt x="59055" y="164249"/>
                  </a:lnTo>
                  <a:lnTo>
                    <a:pt x="54406" y="165519"/>
                  </a:lnTo>
                  <a:lnTo>
                    <a:pt x="54267" y="165519"/>
                  </a:lnTo>
                  <a:lnTo>
                    <a:pt x="55359" y="168059"/>
                  </a:lnTo>
                  <a:lnTo>
                    <a:pt x="56210" y="168059"/>
                  </a:lnTo>
                  <a:lnTo>
                    <a:pt x="56235" y="169329"/>
                  </a:lnTo>
                  <a:lnTo>
                    <a:pt x="54381" y="169329"/>
                  </a:lnTo>
                  <a:lnTo>
                    <a:pt x="55321" y="170599"/>
                  </a:lnTo>
                  <a:lnTo>
                    <a:pt x="57721" y="170599"/>
                  </a:lnTo>
                  <a:lnTo>
                    <a:pt x="52247" y="171869"/>
                  </a:lnTo>
                  <a:lnTo>
                    <a:pt x="62496" y="173139"/>
                  </a:lnTo>
                  <a:lnTo>
                    <a:pt x="55283" y="174409"/>
                  </a:lnTo>
                  <a:lnTo>
                    <a:pt x="57912" y="176949"/>
                  </a:lnTo>
                  <a:lnTo>
                    <a:pt x="59728" y="178219"/>
                  </a:lnTo>
                  <a:lnTo>
                    <a:pt x="55397" y="178219"/>
                  </a:lnTo>
                  <a:lnTo>
                    <a:pt x="57023" y="180251"/>
                  </a:lnTo>
                  <a:lnTo>
                    <a:pt x="59867" y="178511"/>
                  </a:lnTo>
                  <a:lnTo>
                    <a:pt x="60921" y="180759"/>
                  </a:lnTo>
                  <a:lnTo>
                    <a:pt x="57429" y="180759"/>
                  </a:lnTo>
                  <a:lnTo>
                    <a:pt x="61531" y="182029"/>
                  </a:lnTo>
                  <a:lnTo>
                    <a:pt x="60477" y="183299"/>
                  </a:lnTo>
                  <a:lnTo>
                    <a:pt x="59855" y="184569"/>
                  </a:lnTo>
                  <a:lnTo>
                    <a:pt x="58420" y="183299"/>
                  </a:lnTo>
                  <a:lnTo>
                    <a:pt x="57607" y="183299"/>
                  </a:lnTo>
                  <a:lnTo>
                    <a:pt x="59613" y="185839"/>
                  </a:lnTo>
                  <a:lnTo>
                    <a:pt x="57391" y="187109"/>
                  </a:lnTo>
                  <a:lnTo>
                    <a:pt x="58661" y="188379"/>
                  </a:lnTo>
                  <a:lnTo>
                    <a:pt x="58813" y="189649"/>
                  </a:lnTo>
                  <a:lnTo>
                    <a:pt x="59499" y="189649"/>
                  </a:lnTo>
                  <a:lnTo>
                    <a:pt x="59232" y="188937"/>
                  </a:lnTo>
                  <a:lnTo>
                    <a:pt x="59817" y="189522"/>
                  </a:lnTo>
                  <a:lnTo>
                    <a:pt x="62661" y="188379"/>
                  </a:lnTo>
                  <a:lnTo>
                    <a:pt x="65392" y="190449"/>
                  </a:lnTo>
                  <a:lnTo>
                    <a:pt x="61506" y="189649"/>
                  </a:lnTo>
                  <a:lnTo>
                    <a:pt x="66090" y="192189"/>
                  </a:lnTo>
                  <a:lnTo>
                    <a:pt x="58331" y="190919"/>
                  </a:lnTo>
                  <a:lnTo>
                    <a:pt x="58737" y="192189"/>
                  </a:lnTo>
                  <a:lnTo>
                    <a:pt x="58293" y="192189"/>
                  </a:lnTo>
                  <a:lnTo>
                    <a:pt x="59448" y="193459"/>
                  </a:lnTo>
                  <a:lnTo>
                    <a:pt x="59016" y="193459"/>
                  </a:lnTo>
                  <a:lnTo>
                    <a:pt x="63042" y="194729"/>
                  </a:lnTo>
                  <a:lnTo>
                    <a:pt x="62166" y="195999"/>
                  </a:lnTo>
                  <a:lnTo>
                    <a:pt x="60731" y="195999"/>
                  </a:lnTo>
                  <a:lnTo>
                    <a:pt x="61023" y="197269"/>
                  </a:lnTo>
                  <a:lnTo>
                    <a:pt x="66090" y="198539"/>
                  </a:lnTo>
                  <a:lnTo>
                    <a:pt x="64109" y="201079"/>
                  </a:lnTo>
                  <a:lnTo>
                    <a:pt x="59613" y="199809"/>
                  </a:lnTo>
                  <a:lnTo>
                    <a:pt x="62623" y="201079"/>
                  </a:lnTo>
                  <a:lnTo>
                    <a:pt x="58724" y="201079"/>
                  </a:lnTo>
                  <a:lnTo>
                    <a:pt x="59867" y="202349"/>
                  </a:lnTo>
                  <a:lnTo>
                    <a:pt x="61696" y="202349"/>
                  </a:lnTo>
                  <a:lnTo>
                    <a:pt x="64528" y="203619"/>
                  </a:lnTo>
                  <a:lnTo>
                    <a:pt x="61645" y="203619"/>
                  </a:lnTo>
                  <a:lnTo>
                    <a:pt x="62318" y="204889"/>
                  </a:lnTo>
                  <a:lnTo>
                    <a:pt x="63449" y="204889"/>
                  </a:lnTo>
                  <a:lnTo>
                    <a:pt x="63461" y="205219"/>
                  </a:lnTo>
                  <a:lnTo>
                    <a:pt x="63842" y="205486"/>
                  </a:lnTo>
                  <a:lnTo>
                    <a:pt x="63614" y="205790"/>
                  </a:lnTo>
                  <a:lnTo>
                    <a:pt x="63538" y="206044"/>
                  </a:lnTo>
                  <a:lnTo>
                    <a:pt x="65214" y="206121"/>
                  </a:lnTo>
                  <a:lnTo>
                    <a:pt x="64160" y="205701"/>
                  </a:lnTo>
                  <a:lnTo>
                    <a:pt x="63855" y="205486"/>
                  </a:lnTo>
                  <a:lnTo>
                    <a:pt x="64071" y="205219"/>
                  </a:lnTo>
                  <a:lnTo>
                    <a:pt x="64389" y="204927"/>
                  </a:lnTo>
                  <a:lnTo>
                    <a:pt x="67271" y="204889"/>
                  </a:lnTo>
                  <a:lnTo>
                    <a:pt x="67551" y="206159"/>
                  </a:lnTo>
                  <a:lnTo>
                    <a:pt x="65214" y="206159"/>
                  </a:lnTo>
                  <a:lnTo>
                    <a:pt x="67703" y="207429"/>
                  </a:lnTo>
                  <a:lnTo>
                    <a:pt x="66675" y="208699"/>
                  </a:lnTo>
                  <a:lnTo>
                    <a:pt x="65417" y="208699"/>
                  </a:lnTo>
                  <a:lnTo>
                    <a:pt x="62382" y="207429"/>
                  </a:lnTo>
                  <a:lnTo>
                    <a:pt x="61544" y="208699"/>
                  </a:lnTo>
                  <a:lnTo>
                    <a:pt x="64782" y="208699"/>
                  </a:lnTo>
                  <a:lnTo>
                    <a:pt x="62318" y="209969"/>
                  </a:lnTo>
                  <a:lnTo>
                    <a:pt x="65747" y="211239"/>
                  </a:lnTo>
                  <a:lnTo>
                    <a:pt x="62191" y="211239"/>
                  </a:lnTo>
                  <a:lnTo>
                    <a:pt x="61620" y="212509"/>
                  </a:lnTo>
                  <a:lnTo>
                    <a:pt x="67144" y="211239"/>
                  </a:lnTo>
                  <a:lnTo>
                    <a:pt x="64935" y="212509"/>
                  </a:lnTo>
                  <a:lnTo>
                    <a:pt x="63944" y="212509"/>
                  </a:lnTo>
                  <a:lnTo>
                    <a:pt x="62738" y="213779"/>
                  </a:lnTo>
                  <a:lnTo>
                    <a:pt x="65430" y="215049"/>
                  </a:lnTo>
                  <a:lnTo>
                    <a:pt x="64046" y="216319"/>
                  </a:lnTo>
                  <a:lnTo>
                    <a:pt x="60109" y="216319"/>
                  </a:lnTo>
                  <a:lnTo>
                    <a:pt x="60401" y="217589"/>
                  </a:lnTo>
                  <a:lnTo>
                    <a:pt x="64287" y="220129"/>
                  </a:lnTo>
                  <a:lnTo>
                    <a:pt x="63182" y="221399"/>
                  </a:lnTo>
                  <a:lnTo>
                    <a:pt x="63652" y="221399"/>
                  </a:lnTo>
                  <a:lnTo>
                    <a:pt x="69164" y="222669"/>
                  </a:lnTo>
                  <a:lnTo>
                    <a:pt x="60820" y="222669"/>
                  </a:lnTo>
                  <a:lnTo>
                    <a:pt x="61150" y="222872"/>
                  </a:lnTo>
                  <a:lnTo>
                    <a:pt x="73279" y="222872"/>
                  </a:lnTo>
                  <a:lnTo>
                    <a:pt x="73380" y="222669"/>
                  </a:lnTo>
                  <a:lnTo>
                    <a:pt x="71247" y="221399"/>
                  </a:lnTo>
                  <a:lnTo>
                    <a:pt x="74383" y="221399"/>
                  </a:lnTo>
                  <a:lnTo>
                    <a:pt x="73660" y="220129"/>
                  </a:lnTo>
                  <a:lnTo>
                    <a:pt x="72517" y="220129"/>
                  </a:lnTo>
                  <a:lnTo>
                    <a:pt x="74295" y="218859"/>
                  </a:lnTo>
                  <a:lnTo>
                    <a:pt x="75628" y="219824"/>
                  </a:lnTo>
                  <a:lnTo>
                    <a:pt x="75704" y="219557"/>
                  </a:lnTo>
                  <a:lnTo>
                    <a:pt x="75717" y="219900"/>
                  </a:lnTo>
                  <a:lnTo>
                    <a:pt x="76034" y="220129"/>
                  </a:lnTo>
                  <a:lnTo>
                    <a:pt x="75971" y="219557"/>
                  </a:lnTo>
                  <a:lnTo>
                    <a:pt x="75768" y="219824"/>
                  </a:lnTo>
                  <a:lnTo>
                    <a:pt x="75895" y="218859"/>
                  </a:lnTo>
                  <a:lnTo>
                    <a:pt x="75971" y="219557"/>
                  </a:lnTo>
                  <a:lnTo>
                    <a:pt x="76504" y="218859"/>
                  </a:lnTo>
                  <a:lnTo>
                    <a:pt x="78041" y="218859"/>
                  </a:lnTo>
                  <a:lnTo>
                    <a:pt x="78181" y="218859"/>
                  </a:lnTo>
                  <a:lnTo>
                    <a:pt x="78816" y="217589"/>
                  </a:lnTo>
                  <a:lnTo>
                    <a:pt x="78054" y="216319"/>
                  </a:lnTo>
                  <a:lnTo>
                    <a:pt x="76111" y="217589"/>
                  </a:lnTo>
                  <a:lnTo>
                    <a:pt x="75768" y="216319"/>
                  </a:lnTo>
                  <a:lnTo>
                    <a:pt x="78054" y="216319"/>
                  </a:lnTo>
                  <a:lnTo>
                    <a:pt x="79756" y="216306"/>
                  </a:lnTo>
                  <a:lnTo>
                    <a:pt x="84112" y="215049"/>
                  </a:lnTo>
                  <a:lnTo>
                    <a:pt x="72796" y="212509"/>
                  </a:lnTo>
                  <a:lnTo>
                    <a:pt x="79984" y="211239"/>
                  </a:lnTo>
                  <a:lnTo>
                    <a:pt x="77584" y="209969"/>
                  </a:lnTo>
                  <a:lnTo>
                    <a:pt x="78193" y="211239"/>
                  </a:lnTo>
                  <a:lnTo>
                    <a:pt x="75387" y="211239"/>
                  </a:lnTo>
                  <a:lnTo>
                    <a:pt x="75920" y="209969"/>
                  </a:lnTo>
                  <a:lnTo>
                    <a:pt x="77584" y="209969"/>
                  </a:lnTo>
                  <a:lnTo>
                    <a:pt x="80987" y="209969"/>
                  </a:lnTo>
                  <a:lnTo>
                    <a:pt x="81013" y="208699"/>
                  </a:lnTo>
                  <a:lnTo>
                    <a:pt x="83019" y="207429"/>
                  </a:lnTo>
                  <a:lnTo>
                    <a:pt x="76009" y="207429"/>
                  </a:lnTo>
                  <a:lnTo>
                    <a:pt x="77419" y="206159"/>
                  </a:lnTo>
                  <a:lnTo>
                    <a:pt x="72834" y="206159"/>
                  </a:lnTo>
                  <a:lnTo>
                    <a:pt x="71742" y="204889"/>
                  </a:lnTo>
                  <a:lnTo>
                    <a:pt x="77241" y="204889"/>
                  </a:lnTo>
                  <a:lnTo>
                    <a:pt x="77685" y="206159"/>
                  </a:lnTo>
                  <a:lnTo>
                    <a:pt x="78320" y="206159"/>
                  </a:lnTo>
                  <a:lnTo>
                    <a:pt x="79654" y="204889"/>
                  </a:lnTo>
                  <a:lnTo>
                    <a:pt x="79590" y="204368"/>
                  </a:lnTo>
                  <a:lnTo>
                    <a:pt x="79489" y="203644"/>
                  </a:lnTo>
                  <a:lnTo>
                    <a:pt x="79590" y="204368"/>
                  </a:lnTo>
                  <a:lnTo>
                    <a:pt x="80670" y="203619"/>
                  </a:lnTo>
                  <a:lnTo>
                    <a:pt x="78930" y="202349"/>
                  </a:lnTo>
                  <a:lnTo>
                    <a:pt x="80162" y="201079"/>
                  </a:lnTo>
                  <a:lnTo>
                    <a:pt x="78016" y="201079"/>
                  </a:lnTo>
                  <a:lnTo>
                    <a:pt x="79590" y="199809"/>
                  </a:lnTo>
                  <a:lnTo>
                    <a:pt x="75679" y="199809"/>
                  </a:lnTo>
                  <a:lnTo>
                    <a:pt x="75145" y="198539"/>
                  </a:lnTo>
                  <a:lnTo>
                    <a:pt x="77050" y="198539"/>
                  </a:lnTo>
                  <a:lnTo>
                    <a:pt x="79679" y="199809"/>
                  </a:lnTo>
                  <a:lnTo>
                    <a:pt x="78092" y="198539"/>
                  </a:lnTo>
                  <a:lnTo>
                    <a:pt x="79375" y="197269"/>
                  </a:lnTo>
                  <a:lnTo>
                    <a:pt x="80022" y="197269"/>
                  </a:lnTo>
                  <a:lnTo>
                    <a:pt x="84010" y="195999"/>
                  </a:lnTo>
                  <a:lnTo>
                    <a:pt x="84455" y="194729"/>
                  </a:lnTo>
                  <a:lnTo>
                    <a:pt x="77533" y="194729"/>
                  </a:lnTo>
                  <a:lnTo>
                    <a:pt x="78790" y="193459"/>
                  </a:lnTo>
                  <a:lnTo>
                    <a:pt x="78638" y="193370"/>
                  </a:lnTo>
                  <a:lnTo>
                    <a:pt x="82804" y="192189"/>
                  </a:lnTo>
                  <a:lnTo>
                    <a:pt x="83121" y="192951"/>
                  </a:lnTo>
                  <a:lnTo>
                    <a:pt x="83388" y="192189"/>
                  </a:lnTo>
                  <a:lnTo>
                    <a:pt x="84226" y="192189"/>
                  </a:lnTo>
                  <a:lnTo>
                    <a:pt x="84531" y="192417"/>
                  </a:lnTo>
                  <a:lnTo>
                    <a:pt x="84251" y="192189"/>
                  </a:lnTo>
                  <a:lnTo>
                    <a:pt x="87210" y="190919"/>
                  </a:lnTo>
                  <a:close/>
                </a:path>
                <a:path w="139700" h="266064">
                  <a:moveTo>
                    <a:pt x="88696" y="3810"/>
                  </a:moveTo>
                  <a:lnTo>
                    <a:pt x="88658" y="2540"/>
                  </a:lnTo>
                  <a:lnTo>
                    <a:pt x="88633" y="3810"/>
                  </a:lnTo>
                  <a:close/>
                </a:path>
                <a:path w="139700" h="266064">
                  <a:moveTo>
                    <a:pt x="92113" y="45669"/>
                  </a:moveTo>
                  <a:lnTo>
                    <a:pt x="91948" y="45720"/>
                  </a:lnTo>
                  <a:lnTo>
                    <a:pt x="92087" y="45720"/>
                  </a:lnTo>
                  <a:close/>
                </a:path>
                <a:path w="139700" h="266064">
                  <a:moveTo>
                    <a:pt x="95123" y="46431"/>
                  </a:moveTo>
                  <a:lnTo>
                    <a:pt x="94907" y="46520"/>
                  </a:lnTo>
                  <a:lnTo>
                    <a:pt x="94513" y="46482"/>
                  </a:lnTo>
                  <a:lnTo>
                    <a:pt x="94818" y="46545"/>
                  </a:lnTo>
                  <a:lnTo>
                    <a:pt x="93573" y="46990"/>
                  </a:lnTo>
                  <a:lnTo>
                    <a:pt x="94627" y="46990"/>
                  </a:lnTo>
                  <a:lnTo>
                    <a:pt x="95123" y="46431"/>
                  </a:lnTo>
                  <a:close/>
                </a:path>
                <a:path w="139700" h="266064">
                  <a:moveTo>
                    <a:pt x="103632" y="84594"/>
                  </a:moveTo>
                  <a:lnTo>
                    <a:pt x="102539" y="85090"/>
                  </a:lnTo>
                  <a:lnTo>
                    <a:pt x="103568" y="85090"/>
                  </a:lnTo>
                  <a:lnTo>
                    <a:pt x="103632" y="84594"/>
                  </a:lnTo>
                  <a:close/>
                </a:path>
                <a:path w="139700" h="266064">
                  <a:moveTo>
                    <a:pt x="105244" y="76200"/>
                  </a:moveTo>
                  <a:lnTo>
                    <a:pt x="103517" y="74930"/>
                  </a:lnTo>
                  <a:lnTo>
                    <a:pt x="102006" y="76200"/>
                  </a:lnTo>
                  <a:lnTo>
                    <a:pt x="105244" y="76200"/>
                  </a:lnTo>
                  <a:close/>
                </a:path>
                <a:path w="139700" h="266064">
                  <a:moveTo>
                    <a:pt x="106451" y="20320"/>
                  </a:moveTo>
                  <a:lnTo>
                    <a:pt x="104089" y="21590"/>
                  </a:lnTo>
                  <a:lnTo>
                    <a:pt x="104940" y="21590"/>
                  </a:lnTo>
                  <a:lnTo>
                    <a:pt x="106451" y="20320"/>
                  </a:lnTo>
                  <a:close/>
                </a:path>
                <a:path w="139700" h="266064">
                  <a:moveTo>
                    <a:pt x="106870" y="15240"/>
                  </a:moveTo>
                  <a:lnTo>
                    <a:pt x="106565" y="13970"/>
                  </a:lnTo>
                  <a:lnTo>
                    <a:pt x="106095" y="15240"/>
                  </a:lnTo>
                  <a:lnTo>
                    <a:pt x="106870" y="15240"/>
                  </a:lnTo>
                  <a:close/>
                </a:path>
                <a:path w="139700" h="266064">
                  <a:moveTo>
                    <a:pt x="107048" y="22860"/>
                  </a:moveTo>
                  <a:lnTo>
                    <a:pt x="106972" y="21590"/>
                  </a:lnTo>
                  <a:lnTo>
                    <a:pt x="106083" y="22860"/>
                  </a:lnTo>
                  <a:lnTo>
                    <a:pt x="107048" y="22860"/>
                  </a:lnTo>
                  <a:close/>
                </a:path>
                <a:path w="139700" h="266064">
                  <a:moveTo>
                    <a:pt x="108089" y="106413"/>
                  </a:moveTo>
                  <a:lnTo>
                    <a:pt x="107657" y="106413"/>
                  </a:lnTo>
                  <a:lnTo>
                    <a:pt x="107327" y="106400"/>
                  </a:lnTo>
                  <a:lnTo>
                    <a:pt x="106108" y="107073"/>
                  </a:lnTo>
                  <a:lnTo>
                    <a:pt x="107137" y="106819"/>
                  </a:lnTo>
                  <a:lnTo>
                    <a:pt x="107721" y="106616"/>
                  </a:lnTo>
                  <a:lnTo>
                    <a:pt x="108089" y="106413"/>
                  </a:lnTo>
                  <a:close/>
                </a:path>
                <a:path w="139700" h="266064">
                  <a:moveTo>
                    <a:pt x="109664" y="119380"/>
                  </a:moveTo>
                  <a:lnTo>
                    <a:pt x="109067" y="118999"/>
                  </a:lnTo>
                  <a:lnTo>
                    <a:pt x="108445" y="119380"/>
                  </a:lnTo>
                  <a:lnTo>
                    <a:pt x="109664" y="119380"/>
                  </a:lnTo>
                  <a:close/>
                </a:path>
                <a:path w="139700" h="266064">
                  <a:moveTo>
                    <a:pt x="110604" y="176199"/>
                  </a:moveTo>
                  <a:lnTo>
                    <a:pt x="110490" y="176364"/>
                  </a:lnTo>
                  <a:lnTo>
                    <a:pt x="110604" y="176199"/>
                  </a:lnTo>
                  <a:close/>
                </a:path>
                <a:path w="139700" h="266064">
                  <a:moveTo>
                    <a:pt x="111036" y="176923"/>
                  </a:moveTo>
                  <a:lnTo>
                    <a:pt x="110794" y="176720"/>
                  </a:lnTo>
                  <a:lnTo>
                    <a:pt x="110185" y="176530"/>
                  </a:lnTo>
                  <a:lnTo>
                    <a:pt x="110350" y="176644"/>
                  </a:lnTo>
                  <a:lnTo>
                    <a:pt x="110642" y="176771"/>
                  </a:lnTo>
                  <a:lnTo>
                    <a:pt x="111036" y="176923"/>
                  </a:lnTo>
                  <a:close/>
                </a:path>
                <a:path w="139700" h="266064">
                  <a:moveTo>
                    <a:pt x="111493" y="15240"/>
                  </a:moveTo>
                  <a:lnTo>
                    <a:pt x="107861" y="16510"/>
                  </a:lnTo>
                  <a:lnTo>
                    <a:pt x="109359" y="16510"/>
                  </a:lnTo>
                  <a:lnTo>
                    <a:pt x="111493" y="15240"/>
                  </a:lnTo>
                  <a:close/>
                </a:path>
                <a:path w="139700" h="266064">
                  <a:moveTo>
                    <a:pt x="111721" y="179527"/>
                  </a:moveTo>
                  <a:lnTo>
                    <a:pt x="111493" y="179070"/>
                  </a:lnTo>
                  <a:lnTo>
                    <a:pt x="110959" y="179070"/>
                  </a:lnTo>
                  <a:lnTo>
                    <a:pt x="111721" y="179527"/>
                  </a:lnTo>
                  <a:close/>
                </a:path>
                <a:path w="139700" h="266064">
                  <a:moveTo>
                    <a:pt x="111823" y="176784"/>
                  </a:moveTo>
                  <a:lnTo>
                    <a:pt x="111099" y="176644"/>
                  </a:lnTo>
                  <a:lnTo>
                    <a:pt x="110731" y="176542"/>
                  </a:lnTo>
                  <a:lnTo>
                    <a:pt x="110591" y="176441"/>
                  </a:lnTo>
                  <a:lnTo>
                    <a:pt x="110680" y="176568"/>
                  </a:lnTo>
                  <a:lnTo>
                    <a:pt x="111163" y="176720"/>
                  </a:lnTo>
                  <a:lnTo>
                    <a:pt x="111556" y="176784"/>
                  </a:lnTo>
                  <a:lnTo>
                    <a:pt x="111823" y="176784"/>
                  </a:lnTo>
                  <a:close/>
                </a:path>
                <a:path w="139700" h="266064">
                  <a:moveTo>
                    <a:pt x="112395" y="125730"/>
                  </a:moveTo>
                  <a:lnTo>
                    <a:pt x="111823" y="124460"/>
                  </a:lnTo>
                  <a:lnTo>
                    <a:pt x="111099" y="124460"/>
                  </a:lnTo>
                  <a:lnTo>
                    <a:pt x="110261" y="125730"/>
                  </a:lnTo>
                  <a:lnTo>
                    <a:pt x="112395" y="125730"/>
                  </a:lnTo>
                  <a:close/>
                </a:path>
                <a:path w="139700" h="266064">
                  <a:moveTo>
                    <a:pt x="113766" y="144780"/>
                  </a:moveTo>
                  <a:lnTo>
                    <a:pt x="113703" y="144653"/>
                  </a:lnTo>
                  <a:lnTo>
                    <a:pt x="113411" y="144780"/>
                  </a:lnTo>
                  <a:lnTo>
                    <a:pt x="113766" y="144780"/>
                  </a:lnTo>
                  <a:close/>
                </a:path>
                <a:path w="139700" h="266064">
                  <a:moveTo>
                    <a:pt x="114033" y="183159"/>
                  </a:moveTo>
                  <a:lnTo>
                    <a:pt x="113690" y="182791"/>
                  </a:lnTo>
                  <a:lnTo>
                    <a:pt x="110312" y="181965"/>
                  </a:lnTo>
                  <a:lnTo>
                    <a:pt x="111150" y="182562"/>
                  </a:lnTo>
                  <a:lnTo>
                    <a:pt x="112014" y="182841"/>
                  </a:lnTo>
                  <a:lnTo>
                    <a:pt x="114033" y="183159"/>
                  </a:lnTo>
                  <a:close/>
                </a:path>
                <a:path w="139700" h="266064">
                  <a:moveTo>
                    <a:pt x="116306" y="178041"/>
                  </a:moveTo>
                  <a:lnTo>
                    <a:pt x="115493" y="177800"/>
                  </a:lnTo>
                  <a:lnTo>
                    <a:pt x="115023" y="179070"/>
                  </a:lnTo>
                  <a:lnTo>
                    <a:pt x="116306" y="178041"/>
                  </a:lnTo>
                  <a:close/>
                </a:path>
                <a:path w="139700" h="266064">
                  <a:moveTo>
                    <a:pt x="116446" y="143510"/>
                  </a:moveTo>
                  <a:lnTo>
                    <a:pt x="113106" y="143510"/>
                  </a:lnTo>
                  <a:lnTo>
                    <a:pt x="113703" y="144653"/>
                  </a:lnTo>
                  <a:lnTo>
                    <a:pt x="116446" y="143510"/>
                  </a:lnTo>
                  <a:close/>
                </a:path>
                <a:path w="139700" h="266064">
                  <a:moveTo>
                    <a:pt x="117792" y="181787"/>
                  </a:moveTo>
                  <a:lnTo>
                    <a:pt x="116205" y="181152"/>
                  </a:lnTo>
                  <a:lnTo>
                    <a:pt x="113347" y="180251"/>
                  </a:lnTo>
                  <a:lnTo>
                    <a:pt x="112801" y="180200"/>
                  </a:lnTo>
                  <a:lnTo>
                    <a:pt x="111721" y="179527"/>
                  </a:lnTo>
                  <a:lnTo>
                    <a:pt x="112014" y="180124"/>
                  </a:lnTo>
                  <a:lnTo>
                    <a:pt x="110172" y="179920"/>
                  </a:lnTo>
                  <a:lnTo>
                    <a:pt x="113398" y="180822"/>
                  </a:lnTo>
                  <a:lnTo>
                    <a:pt x="112026" y="180657"/>
                  </a:lnTo>
                  <a:lnTo>
                    <a:pt x="115862" y="181724"/>
                  </a:lnTo>
                  <a:lnTo>
                    <a:pt x="116217" y="182079"/>
                  </a:lnTo>
                  <a:lnTo>
                    <a:pt x="114681" y="182029"/>
                  </a:lnTo>
                  <a:lnTo>
                    <a:pt x="113436" y="181749"/>
                  </a:lnTo>
                  <a:lnTo>
                    <a:pt x="114300" y="182003"/>
                  </a:lnTo>
                  <a:lnTo>
                    <a:pt x="112623" y="182054"/>
                  </a:lnTo>
                  <a:lnTo>
                    <a:pt x="114719" y="182600"/>
                  </a:lnTo>
                  <a:lnTo>
                    <a:pt x="117424" y="182714"/>
                  </a:lnTo>
                  <a:lnTo>
                    <a:pt x="117614" y="182245"/>
                  </a:lnTo>
                  <a:lnTo>
                    <a:pt x="115519" y="181356"/>
                  </a:lnTo>
                  <a:lnTo>
                    <a:pt x="116281" y="181394"/>
                  </a:lnTo>
                  <a:lnTo>
                    <a:pt x="117157" y="181648"/>
                  </a:lnTo>
                  <a:lnTo>
                    <a:pt x="117792" y="181787"/>
                  </a:lnTo>
                  <a:close/>
                </a:path>
                <a:path w="139700" h="266064">
                  <a:moveTo>
                    <a:pt x="118021" y="177800"/>
                  </a:moveTo>
                  <a:lnTo>
                    <a:pt x="116078" y="176530"/>
                  </a:lnTo>
                  <a:lnTo>
                    <a:pt x="114706" y="176530"/>
                  </a:lnTo>
                  <a:lnTo>
                    <a:pt x="115773" y="177800"/>
                  </a:lnTo>
                  <a:lnTo>
                    <a:pt x="116293" y="177800"/>
                  </a:lnTo>
                  <a:lnTo>
                    <a:pt x="116509" y="177876"/>
                  </a:lnTo>
                  <a:lnTo>
                    <a:pt x="118021" y="177800"/>
                  </a:lnTo>
                  <a:close/>
                </a:path>
                <a:path w="139700" h="266064">
                  <a:moveTo>
                    <a:pt x="118897" y="163830"/>
                  </a:moveTo>
                  <a:lnTo>
                    <a:pt x="116700" y="163830"/>
                  </a:lnTo>
                  <a:lnTo>
                    <a:pt x="118389" y="164249"/>
                  </a:lnTo>
                  <a:lnTo>
                    <a:pt x="118897" y="163830"/>
                  </a:lnTo>
                  <a:close/>
                </a:path>
                <a:path w="139700" h="266064">
                  <a:moveTo>
                    <a:pt x="119735" y="179070"/>
                  </a:moveTo>
                  <a:lnTo>
                    <a:pt x="116509" y="177876"/>
                  </a:lnTo>
                  <a:lnTo>
                    <a:pt x="116306" y="178041"/>
                  </a:lnTo>
                  <a:lnTo>
                    <a:pt x="119735" y="179070"/>
                  </a:lnTo>
                  <a:close/>
                </a:path>
                <a:path w="139700" h="266064">
                  <a:moveTo>
                    <a:pt x="121704" y="180340"/>
                  </a:moveTo>
                  <a:lnTo>
                    <a:pt x="115023" y="179070"/>
                  </a:lnTo>
                  <a:lnTo>
                    <a:pt x="113931" y="177800"/>
                  </a:lnTo>
                  <a:lnTo>
                    <a:pt x="111887" y="177800"/>
                  </a:lnTo>
                  <a:lnTo>
                    <a:pt x="113690" y="179070"/>
                  </a:lnTo>
                  <a:lnTo>
                    <a:pt x="114122" y="179070"/>
                  </a:lnTo>
                  <a:lnTo>
                    <a:pt x="115138" y="180340"/>
                  </a:lnTo>
                  <a:lnTo>
                    <a:pt x="121704" y="180340"/>
                  </a:lnTo>
                  <a:close/>
                </a:path>
                <a:path w="139700" h="266064">
                  <a:moveTo>
                    <a:pt x="121996" y="170611"/>
                  </a:moveTo>
                  <a:lnTo>
                    <a:pt x="121945" y="170472"/>
                  </a:lnTo>
                  <a:lnTo>
                    <a:pt x="120688" y="170180"/>
                  </a:lnTo>
                  <a:lnTo>
                    <a:pt x="120967" y="170395"/>
                  </a:lnTo>
                  <a:lnTo>
                    <a:pt x="121996" y="170611"/>
                  </a:lnTo>
                  <a:close/>
                </a:path>
                <a:path w="139700" h="266064">
                  <a:moveTo>
                    <a:pt x="122275" y="173139"/>
                  </a:moveTo>
                  <a:lnTo>
                    <a:pt x="121577" y="172720"/>
                  </a:lnTo>
                  <a:lnTo>
                    <a:pt x="122110" y="173659"/>
                  </a:lnTo>
                  <a:lnTo>
                    <a:pt x="122275" y="173139"/>
                  </a:lnTo>
                  <a:close/>
                </a:path>
                <a:path w="139700" h="266064">
                  <a:moveTo>
                    <a:pt x="122288" y="171450"/>
                  </a:moveTo>
                  <a:lnTo>
                    <a:pt x="122097" y="170916"/>
                  </a:lnTo>
                  <a:lnTo>
                    <a:pt x="121399" y="170738"/>
                  </a:lnTo>
                  <a:lnTo>
                    <a:pt x="122288" y="171450"/>
                  </a:lnTo>
                  <a:close/>
                </a:path>
                <a:path w="139700" h="266064">
                  <a:moveTo>
                    <a:pt x="122301" y="173990"/>
                  </a:moveTo>
                  <a:lnTo>
                    <a:pt x="122110" y="173659"/>
                  </a:lnTo>
                  <a:lnTo>
                    <a:pt x="122047" y="173837"/>
                  </a:lnTo>
                  <a:lnTo>
                    <a:pt x="122301" y="173990"/>
                  </a:lnTo>
                  <a:close/>
                </a:path>
                <a:path w="139700" h="266064">
                  <a:moveTo>
                    <a:pt x="122732" y="170649"/>
                  </a:moveTo>
                  <a:lnTo>
                    <a:pt x="121843" y="170180"/>
                  </a:lnTo>
                  <a:lnTo>
                    <a:pt x="121945" y="170472"/>
                  </a:lnTo>
                  <a:lnTo>
                    <a:pt x="122732" y="170649"/>
                  </a:lnTo>
                  <a:close/>
                </a:path>
                <a:path w="139700" h="266064">
                  <a:moveTo>
                    <a:pt x="123672" y="173990"/>
                  </a:moveTo>
                  <a:lnTo>
                    <a:pt x="122415" y="172720"/>
                  </a:lnTo>
                  <a:lnTo>
                    <a:pt x="122275" y="173139"/>
                  </a:lnTo>
                  <a:lnTo>
                    <a:pt x="123672" y="173990"/>
                  </a:lnTo>
                  <a:close/>
                </a:path>
                <a:path w="139700" h="266064">
                  <a:moveTo>
                    <a:pt x="123964" y="175260"/>
                  </a:moveTo>
                  <a:lnTo>
                    <a:pt x="122720" y="173990"/>
                  </a:lnTo>
                  <a:lnTo>
                    <a:pt x="120840" y="175260"/>
                  </a:lnTo>
                  <a:lnTo>
                    <a:pt x="123964" y="175260"/>
                  </a:lnTo>
                  <a:close/>
                </a:path>
                <a:path w="139700" h="266064">
                  <a:moveTo>
                    <a:pt x="124218" y="171450"/>
                  </a:moveTo>
                  <a:lnTo>
                    <a:pt x="123050" y="170815"/>
                  </a:lnTo>
                  <a:lnTo>
                    <a:pt x="121996" y="170611"/>
                  </a:lnTo>
                  <a:lnTo>
                    <a:pt x="122097" y="170916"/>
                  </a:lnTo>
                  <a:lnTo>
                    <a:pt x="124218" y="171450"/>
                  </a:lnTo>
                  <a:close/>
                </a:path>
                <a:path w="139700" h="266064">
                  <a:moveTo>
                    <a:pt x="125539" y="74333"/>
                  </a:moveTo>
                  <a:lnTo>
                    <a:pt x="125298" y="74320"/>
                  </a:lnTo>
                  <a:lnTo>
                    <a:pt x="125539" y="74333"/>
                  </a:lnTo>
                  <a:close/>
                </a:path>
                <a:path w="139700" h="266064">
                  <a:moveTo>
                    <a:pt x="126161" y="171450"/>
                  </a:moveTo>
                  <a:lnTo>
                    <a:pt x="122732" y="170649"/>
                  </a:lnTo>
                  <a:lnTo>
                    <a:pt x="123050" y="170815"/>
                  </a:lnTo>
                  <a:lnTo>
                    <a:pt x="126161" y="171450"/>
                  </a:lnTo>
                  <a:close/>
                </a:path>
                <a:path w="139700" h="266064">
                  <a:moveTo>
                    <a:pt x="126720" y="153581"/>
                  </a:moveTo>
                  <a:lnTo>
                    <a:pt x="126301" y="153746"/>
                  </a:lnTo>
                  <a:lnTo>
                    <a:pt x="126517" y="153708"/>
                  </a:lnTo>
                  <a:lnTo>
                    <a:pt x="126657" y="153657"/>
                  </a:lnTo>
                  <a:close/>
                </a:path>
                <a:path w="139700" h="266064">
                  <a:moveTo>
                    <a:pt x="127685" y="86360"/>
                  </a:moveTo>
                  <a:lnTo>
                    <a:pt x="127165" y="85090"/>
                  </a:lnTo>
                  <a:lnTo>
                    <a:pt x="124129" y="85090"/>
                  </a:lnTo>
                  <a:lnTo>
                    <a:pt x="125844" y="86360"/>
                  </a:lnTo>
                  <a:lnTo>
                    <a:pt x="127685" y="86360"/>
                  </a:lnTo>
                  <a:close/>
                </a:path>
                <a:path w="139700" h="266064">
                  <a:moveTo>
                    <a:pt x="127787" y="73253"/>
                  </a:moveTo>
                  <a:lnTo>
                    <a:pt x="125539" y="74333"/>
                  </a:lnTo>
                  <a:lnTo>
                    <a:pt x="126288" y="74358"/>
                  </a:lnTo>
                  <a:lnTo>
                    <a:pt x="127787" y="73253"/>
                  </a:lnTo>
                  <a:close/>
                </a:path>
                <a:path w="139700" h="266064">
                  <a:moveTo>
                    <a:pt x="127825" y="153162"/>
                  </a:moveTo>
                  <a:lnTo>
                    <a:pt x="126707" y="153060"/>
                  </a:lnTo>
                  <a:lnTo>
                    <a:pt x="126974" y="153352"/>
                  </a:lnTo>
                  <a:lnTo>
                    <a:pt x="126720" y="153581"/>
                  </a:lnTo>
                  <a:lnTo>
                    <a:pt x="127825" y="153162"/>
                  </a:lnTo>
                  <a:close/>
                </a:path>
                <a:path w="139700" h="266064">
                  <a:moveTo>
                    <a:pt x="128803" y="167982"/>
                  </a:moveTo>
                  <a:lnTo>
                    <a:pt x="125882" y="167576"/>
                  </a:lnTo>
                  <a:lnTo>
                    <a:pt x="124968" y="167436"/>
                  </a:lnTo>
                  <a:lnTo>
                    <a:pt x="125818" y="167589"/>
                  </a:lnTo>
                  <a:lnTo>
                    <a:pt x="126377" y="167767"/>
                  </a:lnTo>
                  <a:lnTo>
                    <a:pt x="126593" y="167919"/>
                  </a:lnTo>
                  <a:lnTo>
                    <a:pt x="128663" y="168109"/>
                  </a:lnTo>
                  <a:lnTo>
                    <a:pt x="128803" y="167982"/>
                  </a:lnTo>
                  <a:close/>
                </a:path>
                <a:path w="139700" h="266064">
                  <a:moveTo>
                    <a:pt x="128816" y="162560"/>
                  </a:moveTo>
                  <a:lnTo>
                    <a:pt x="127787" y="162560"/>
                  </a:lnTo>
                  <a:lnTo>
                    <a:pt x="128778" y="163830"/>
                  </a:lnTo>
                  <a:lnTo>
                    <a:pt x="128816" y="162560"/>
                  </a:lnTo>
                  <a:close/>
                </a:path>
                <a:path w="139700" h="266064">
                  <a:moveTo>
                    <a:pt x="128993" y="102793"/>
                  </a:moveTo>
                  <a:lnTo>
                    <a:pt x="128778" y="102857"/>
                  </a:lnTo>
                  <a:lnTo>
                    <a:pt x="128612" y="102908"/>
                  </a:lnTo>
                  <a:lnTo>
                    <a:pt x="128422" y="102958"/>
                  </a:lnTo>
                  <a:lnTo>
                    <a:pt x="128587" y="103098"/>
                  </a:lnTo>
                  <a:lnTo>
                    <a:pt x="128993" y="102793"/>
                  </a:lnTo>
                  <a:close/>
                </a:path>
                <a:path w="139700" h="266064">
                  <a:moveTo>
                    <a:pt x="129463" y="147320"/>
                  </a:moveTo>
                  <a:lnTo>
                    <a:pt x="129387" y="146748"/>
                  </a:lnTo>
                  <a:lnTo>
                    <a:pt x="129197" y="147015"/>
                  </a:lnTo>
                  <a:lnTo>
                    <a:pt x="129298" y="146050"/>
                  </a:lnTo>
                  <a:lnTo>
                    <a:pt x="129120" y="146748"/>
                  </a:lnTo>
                  <a:lnTo>
                    <a:pt x="129146" y="147091"/>
                  </a:lnTo>
                  <a:lnTo>
                    <a:pt x="129463" y="147320"/>
                  </a:lnTo>
                  <a:close/>
                </a:path>
                <a:path w="139700" h="266064">
                  <a:moveTo>
                    <a:pt x="130009" y="107899"/>
                  </a:moveTo>
                  <a:lnTo>
                    <a:pt x="129781" y="107950"/>
                  </a:lnTo>
                  <a:lnTo>
                    <a:pt x="129565" y="108102"/>
                  </a:lnTo>
                  <a:lnTo>
                    <a:pt x="130009" y="107899"/>
                  </a:lnTo>
                  <a:close/>
                </a:path>
                <a:path w="139700" h="266064">
                  <a:moveTo>
                    <a:pt x="130035" y="107810"/>
                  </a:moveTo>
                  <a:lnTo>
                    <a:pt x="129768" y="107721"/>
                  </a:lnTo>
                  <a:lnTo>
                    <a:pt x="129400" y="107810"/>
                  </a:lnTo>
                  <a:lnTo>
                    <a:pt x="129806" y="107848"/>
                  </a:lnTo>
                  <a:lnTo>
                    <a:pt x="130009" y="107899"/>
                  </a:lnTo>
                  <a:close/>
                </a:path>
                <a:path w="139700" h="266064">
                  <a:moveTo>
                    <a:pt x="130987" y="122834"/>
                  </a:moveTo>
                  <a:lnTo>
                    <a:pt x="130733" y="122936"/>
                  </a:lnTo>
                  <a:lnTo>
                    <a:pt x="130606" y="123088"/>
                  </a:lnTo>
                  <a:lnTo>
                    <a:pt x="130987" y="122834"/>
                  </a:lnTo>
                  <a:close/>
                </a:path>
                <a:path w="139700" h="266064">
                  <a:moveTo>
                    <a:pt x="131267" y="140970"/>
                  </a:moveTo>
                  <a:lnTo>
                    <a:pt x="130784" y="140093"/>
                  </a:lnTo>
                  <a:lnTo>
                    <a:pt x="128612" y="140474"/>
                  </a:lnTo>
                  <a:lnTo>
                    <a:pt x="128435" y="140970"/>
                  </a:lnTo>
                  <a:lnTo>
                    <a:pt x="131267" y="140970"/>
                  </a:lnTo>
                  <a:close/>
                </a:path>
                <a:path w="139700" h="266064">
                  <a:moveTo>
                    <a:pt x="131800" y="109220"/>
                  </a:moveTo>
                  <a:lnTo>
                    <a:pt x="129794" y="109220"/>
                  </a:lnTo>
                  <a:lnTo>
                    <a:pt x="131457" y="110477"/>
                  </a:lnTo>
                  <a:lnTo>
                    <a:pt x="131800" y="109220"/>
                  </a:lnTo>
                  <a:close/>
                </a:path>
                <a:path w="139700" h="266064">
                  <a:moveTo>
                    <a:pt x="132689" y="120650"/>
                  </a:moveTo>
                  <a:lnTo>
                    <a:pt x="132511" y="120586"/>
                  </a:lnTo>
                  <a:lnTo>
                    <a:pt x="132689" y="120650"/>
                  </a:lnTo>
                  <a:close/>
                </a:path>
                <a:path w="139700" h="266064">
                  <a:moveTo>
                    <a:pt x="133273" y="99060"/>
                  </a:moveTo>
                  <a:lnTo>
                    <a:pt x="126707" y="99060"/>
                  </a:lnTo>
                  <a:lnTo>
                    <a:pt x="125361" y="100330"/>
                  </a:lnTo>
                  <a:lnTo>
                    <a:pt x="126568" y="100330"/>
                  </a:lnTo>
                  <a:lnTo>
                    <a:pt x="133273" y="99060"/>
                  </a:lnTo>
                  <a:close/>
                </a:path>
                <a:path w="139700" h="266064">
                  <a:moveTo>
                    <a:pt x="133299" y="132257"/>
                  </a:moveTo>
                  <a:lnTo>
                    <a:pt x="133045" y="132219"/>
                  </a:lnTo>
                  <a:lnTo>
                    <a:pt x="132880" y="132346"/>
                  </a:lnTo>
                  <a:lnTo>
                    <a:pt x="133134" y="132334"/>
                  </a:lnTo>
                  <a:lnTo>
                    <a:pt x="133299" y="132257"/>
                  </a:lnTo>
                  <a:close/>
                </a:path>
                <a:path w="139700" h="266064">
                  <a:moveTo>
                    <a:pt x="134175" y="112890"/>
                  </a:moveTo>
                  <a:lnTo>
                    <a:pt x="133273" y="113068"/>
                  </a:lnTo>
                  <a:lnTo>
                    <a:pt x="132905" y="113131"/>
                  </a:lnTo>
                  <a:lnTo>
                    <a:pt x="133184" y="113106"/>
                  </a:lnTo>
                  <a:lnTo>
                    <a:pt x="133553" y="113042"/>
                  </a:lnTo>
                  <a:lnTo>
                    <a:pt x="134175" y="112890"/>
                  </a:lnTo>
                  <a:close/>
                </a:path>
                <a:path w="139700" h="266064">
                  <a:moveTo>
                    <a:pt x="136067" y="124764"/>
                  </a:moveTo>
                  <a:lnTo>
                    <a:pt x="134823" y="125730"/>
                  </a:lnTo>
                  <a:lnTo>
                    <a:pt x="136055" y="125730"/>
                  </a:lnTo>
                  <a:lnTo>
                    <a:pt x="136067" y="124764"/>
                  </a:lnTo>
                  <a:close/>
                </a:path>
                <a:path w="139700" h="266064">
                  <a:moveTo>
                    <a:pt x="136474" y="124460"/>
                  </a:moveTo>
                  <a:lnTo>
                    <a:pt x="136080" y="124460"/>
                  </a:lnTo>
                  <a:lnTo>
                    <a:pt x="136067" y="124764"/>
                  </a:lnTo>
                  <a:lnTo>
                    <a:pt x="136474" y="124460"/>
                  </a:lnTo>
                  <a:close/>
                </a:path>
                <a:path w="139700" h="266064">
                  <a:moveTo>
                    <a:pt x="137210" y="119380"/>
                  </a:moveTo>
                  <a:lnTo>
                    <a:pt x="130835" y="119380"/>
                  </a:lnTo>
                  <a:lnTo>
                    <a:pt x="132575" y="120573"/>
                  </a:lnTo>
                  <a:lnTo>
                    <a:pt x="137210" y="119380"/>
                  </a:lnTo>
                  <a:close/>
                </a:path>
                <a:path w="139700" h="266064">
                  <a:moveTo>
                    <a:pt x="137337" y="128270"/>
                  </a:moveTo>
                  <a:lnTo>
                    <a:pt x="136918" y="128270"/>
                  </a:lnTo>
                  <a:lnTo>
                    <a:pt x="137337" y="128790"/>
                  </a:lnTo>
                  <a:lnTo>
                    <a:pt x="137337" y="128270"/>
                  </a:lnTo>
                  <a:close/>
                </a:path>
                <a:path w="139700" h="266064">
                  <a:moveTo>
                    <a:pt x="137934" y="129540"/>
                  </a:moveTo>
                  <a:lnTo>
                    <a:pt x="137337" y="128790"/>
                  </a:lnTo>
                  <a:lnTo>
                    <a:pt x="137325" y="129540"/>
                  </a:lnTo>
                  <a:lnTo>
                    <a:pt x="137934" y="129540"/>
                  </a:lnTo>
                  <a:close/>
                </a:path>
                <a:path w="139700" h="266064">
                  <a:moveTo>
                    <a:pt x="139573" y="125730"/>
                  </a:moveTo>
                  <a:lnTo>
                    <a:pt x="136652" y="126288"/>
                  </a:lnTo>
                  <a:lnTo>
                    <a:pt x="132905" y="127000"/>
                  </a:lnTo>
                  <a:lnTo>
                    <a:pt x="132956" y="125730"/>
                  </a:lnTo>
                  <a:lnTo>
                    <a:pt x="131876" y="124764"/>
                  </a:lnTo>
                  <a:lnTo>
                    <a:pt x="131876" y="127000"/>
                  </a:lnTo>
                  <a:lnTo>
                    <a:pt x="130911" y="128117"/>
                  </a:lnTo>
                  <a:lnTo>
                    <a:pt x="128574" y="127000"/>
                  </a:lnTo>
                  <a:lnTo>
                    <a:pt x="131876" y="127000"/>
                  </a:lnTo>
                  <a:lnTo>
                    <a:pt x="131876" y="124764"/>
                  </a:lnTo>
                  <a:lnTo>
                    <a:pt x="131546" y="124460"/>
                  </a:lnTo>
                  <a:lnTo>
                    <a:pt x="130454" y="124460"/>
                  </a:lnTo>
                  <a:lnTo>
                    <a:pt x="130606" y="123190"/>
                  </a:lnTo>
                  <a:lnTo>
                    <a:pt x="129933" y="124460"/>
                  </a:lnTo>
                  <a:lnTo>
                    <a:pt x="128079" y="124460"/>
                  </a:lnTo>
                  <a:lnTo>
                    <a:pt x="128320" y="123190"/>
                  </a:lnTo>
                  <a:lnTo>
                    <a:pt x="126085" y="123190"/>
                  </a:lnTo>
                  <a:lnTo>
                    <a:pt x="132676" y="121920"/>
                  </a:lnTo>
                  <a:lnTo>
                    <a:pt x="130429" y="121920"/>
                  </a:lnTo>
                  <a:lnTo>
                    <a:pt x="131660" y="120650"/>
                  </a:lnTo>
                  <a:lnTo>
                    <a:pt x="132283" y="120650"/>
                  </a:lnTo>
                  <a:lnTo>
                    <a:pt x="132511" y="120586"/>
                  </a:lnTo>
                  <a:lnTo>
                    <a:pt x="130632" y="119938"/>
                  </a:lnTo>
                  <a:lnTo>
                    <a:pt x="130632" y="120650"/>
                  </a:lnTo>
                  <a:lnTo>
                    <a:pt x="126720" y="120650"/>
                  </a:lnTo>
                  <a:lnTo>
                    <a:pt x="129438" y="119722"/>
                  </a:lnTo>
                  <a:lnTo>
                    <a:pt x="130632" y="120650"/>
                  </a:lnTo>
                  <a:lnTo>
                    <a:pt x="130632" y="119938"/>
                  </a:lnTo>
                  <a:lnTo>
                    <a:pt x="129717" y="119621"/>
                  </a:lnTo>
                  <a:lnTo>
                    <a:pt x="130429" y="119380"/>
                  </a:lnTo>
                  <a:lnTo>
                    <a:pt x="128993" y="119380"/>
                  </a:lnTo>
                  <a:lnTo>
                    <a:pt x="126949" y="119380"/>
                  </a:lnTo>
                  <a:lnTo>
                    <a:pt x="133134" y="118110"/>
                  </a:lnTo>
                  <a:lnTo>
                    <a:pt x="135813" y="116840"/>
                  </a:lnTo>
                  <a:lnTo>
                    <a:pt x="129832" y="116840"/>
                  </a:lnTo>
                  <a:lnTo>
                    <a:pt x="131305" y="115570"/>
                  </a:lnTo>
                  <a:lnTo>
                    <a:pt x="127787" y="115570"/>
                  </a:lnTo>
                  <a:lnTo>
                    <a:pt x="129857" y="114300"/>
                  </a:lnTo>
                  <a:lnTo>
                    <a:pt x="131368" y="114300"/>
                  </a:lnTo>
                  <a:lnTo>
                    <a:pt x="132969" y="113030"/>
                  </a:lnTo>
                  <a:lnTo>
                    <a:pt x="128854" y="113030"/>
                  </a:lnTo>
                  <a:lnTo>
                    <a:pt x="131508" y="111760"/>
                  </a:lnTo>
                  <a:lnTo>
                    <a:pt x="132511" y="110490"/>
                  </a:lnTo>
                  <a:lnTo>
                    <a:pt x="125514" y="111760"/>
                  </a:lnTo>
                  <a:lnTo>
                    <a:pt x="126111" y="110490"/>
                  </a:lnTo>
                  <a:lnTo>
                    <a:pt x="128384" y="110490"/>
                  </a:lnTo>
                  <a:lnTo>
                    <a:pt x="129794" y="109220"/>
                  </a:lnTo>
                  <a:lnTo>
                    <a:pt x="127482" y="109220"/>
                  </a:lnTo>
                  <a:lnTo>
                    <a:pt x="129400" y="107950"/>
                  </a:lnTo>
                  <a:lnTo>
                    <a:pt x="123786" y="107950"/>
                  </a:lnTo>
                  <a:lnTo>
                    <a:pt x="130098" y="106680"/>
                  </a:lnTo>
                  <a:lnTo>
                    <a:pt x="123012" y="105410"/>
                  </a:lnTo>
                  <a:lnTo>
                    <a:pt x="128435" y="104140"/>
                  </a:lnTo>
                  <a:lnTo>
                    <a:pt x="127647" y="102870"/>
                  </a:lnTo>
                  <a:lnTo>
                    <a:pt x="126911" y="101600"/>
                  </a:lnTo>
                  <a:lnTo>
                    <a:pt x="127482" y="101600"/>
                  </a:lnTo>
                  <a:lnTo>
                    <a:pt x="129247" y="100330"/>
                  </a:lnTo>
                  <a:lnTo>
                    <a:pt x="121513" y="101600"/>
                  </a:lnTo>
                  <a:lnTo>
                    <a:pt x="123482" y="100330"/>
                  </a:lnTo>
                  <a:lnTo>
                    <a:pt x="126707" y="99060"/>
                  </a:lnTo>
                  <a:lnTo>
                    <a:pt x="125450" y="99060"/>
                  </a:lnTo>
                  <a:lnTo>
                    <a:pt x="129286" y="97790"/>
                  </a:lnTo>
                  <a:lnTo>
                    <a:pt x="129705" y="97790"/>
                  </a:lnTo>
                  <a:lnTo>
                    <a:pt x="131914" y="96520"/>
                  </a:lnTo>
                  <a:lnTo>
                    <a:pt x="126949" y="96520"/>
                  </a:lnTo>
                  <a:lnTo>
                    <a:pt x="127304" y="95250"/>
                  </a:lnTo>
                  <a:lnTo>
                    <a:pt x="124802" y="95250"/>
                  </a:lnTo>
                  <a:lnTo>
                    <a:pt x="123494" y="93980"/>
                  </a:lnTo>
                  <a:lnTo>
                    <a:pt x="123863" y="93980"/>
                  </a:lnTo>
                  <a:lnTo>
                    <a:pt x="126530" y="92710"/>
                  </a:lnTo>
                  <a:lnTo>
                    <a:pt x="126085" y="92710"/>
                  </a:lnTo>
                  <a:lnTo>
                    <a:pt x="122237" y="93980"/>
                  </a:lnTo>
                  <a:lnTo>
                    <a:pt x="121386" y="92710"/>
                  </a:lnTo>
                  <a:lnTo>
                    <a:pt x="123964" y="92710"/>
                  </a:lnTo>
                  <a:lnTo>
                    <a:pt x="126796" y="91440"/>
                  </a:lnTo>
                  <a:lnTo>
                    <a:pt x="127063" y="92710"/>
                  </a:lnTo>
                  <a:lnTo>
                    <a:pt x="130695" y="91440"/>
                  </a:lnTo>
                  <a:lnTo>
                    <a:pt x="127368" y="91440"/>
                  </a:lnTo>
                  <a:lnTo>
                    <a:pt x="128981" y="90170"/>
                  </a:lnTo>
                  <a:lnTo>
                    <a:pt x="128257" y="88900"/>
                  </a:lnTo>
                  <a:lnTo>
                    <a:pt x="124193" y="90170"/>
                  </a:lnTo>
                  <a:lnTo>
                    <a:pt x="124269" y="88900"/>
                  </a:lnTo>
                  <a:lnTo>
                    <a:pt x="125234" y="88900"/>
                  </a:lnTo>
                  <a:lnTo>
                    <a:pt x="122123" y="87630"/>
                  </a:lnTo>
                  <a:lnTo>
                    <a:pt x="126161" y="87630"/>
                  </a:lnTo>
                  <a:lnTo>
                    <a:pt x="125095" y="86360"/>
                  </a:lnTo>
                  <a:lnTo>
                    <a:pt x="121043" y="86360"/>
                  </a:lnTo>
                  <a:lnTo>
                    <a:pt x="124129" y="85090"/>
                  </a:lnTo>
                  <a:lnTo>
                    <a:pt x="121005" y="85090"/>
                  </a:lnTo>
                  <a:lnTo>
                    <a:pt x="120916" y="83820"/>
                  </a:lnTo>
                  <a:lnTo>
                    <a:pt x="128803" y="82550"/>
                  </a:lnTo>
                  <a:lnTo>
                    <a:pt x="122491" y="81280"/>
                  </a:lnTo>
                  <a:lnTo>
                    <a:pt x="128460" y="80010"/>
                  </a:lnTo>
                  <a:lnTo>
                    <a:pt x="125222" y="78740"/>
                  </a:lnTo>
                  <a:lnTo>
                    <a:pt x="129019" y="76200"/>
                  </a:lnTo>
                  <a:lnTo>
                    <a:pt x="128155" y="74930"/>
                  </a:lnTo>
                  <a:lnTo>
                    <a:pt x="122212" y="76200"/>
                  </a:lnTo>
                  <a:lnTo>
                    <a:pt x="127863" y="74930"/>
                  </a:lnTo>
                  <a:lnTo>
                    <a:pt x="121640" y="76200"/>
                  </a:lnTo>
                  <a:lnTo>
                    <a:pt x="121145" y="74930"/>
                  </a:lnTo>
                  <a:lnTo>
                    <a:pt x="121615" y="74930"/>
                  </a:lnTo>
                  <a:lnTo>
                    <a:pt x="123456" y="74256"/>
                  </a:lnTo>
                  <a:lnTo>
                    <a:pt x="125298" y="74320"/>
                  </a:lnTo>
                  <a:lnTo>
                    <a:pt x="124841" y="73748"/>
                  </a:lnTo>
                  <a:lnTo>
                    <a:pt x="125056" y="73660"/>
                  </a:lnTo>
                  <a:lnTo>
                    <a:pt x="126809" y="72390"/>
                  </a:lnTo>
                  <a:lnTo>
                    <a:pt x="126530" y="73660"/>
                  </a:lnTo>
                  <a:lnTo>
                    <a:pt x="127914" y="72390"/>
                  </a:lnTo>
                  <a:lnTo>
                    <a:pt x="130467" y="72390"/>
                  </a:lnTo>
                  <a:lnTo>
                    <a:pt x="132003" y="71120"/>
                  </a:lnTo>
                  <a:lnTo>
                    <a:pt x="129463" y="71120"/>
                  </a:lnTo>
                  <a:lnTo>
                    <a:pt x="126746" y="72390"/>
                  </a:lnTo>
                  <a:lnTo>
                    <a:pt x="123151" y="71120"/>
                  </a:lnTo>
                  <a:lnTo>
                    <a:pt x="131737" y="69850"/>
                  </a:lnTo>
                  <a:lnTo>
                    <a:pt x="128155" y="68580"/>
                  </a:lnTo>
                  <a:lnTo>
                    <a:pt x="128892" y="68580"/>
                  </a:lnTo>
                  <a:lnTo>
                    <a:pt x="129616" y="66040"/>
                  </a:lnTo>
                  <a:lnTo>
                    <a:pt x="125450" y="67068"/>
                  </a:lnTo>
                  <a:lnTo>
                    <a:pt x="126784" y="66040"/>
                  </a:lnTo>
                  <a:lnTo>
                    <a:pt x="127317" y="66040"/>
                  </a:lnTo>
                  <a:lnTo>
                    <a:pt x="127647" y="64770"/>
                  </a:lnTo>
                  <a:lnTo>
                    <a:pt x="121107" y="64770"/>
                  </a:lnTo>
                  <a:lnTo>
                    <a:pt x="123850" y="62230"/>
                  </a:lnTo>
                  <a:lnTo>
                    <a:pt x="122415" y="62230"/>
                  </a:lnTo>
                  <a:lnTo>
                    <a:pt x="123850" y="60960"/>
                  </a:lnTo>
                  <a:lnTo>
                    <a:pt x="122580" y="60960"/>
                  </a:lnTo>
                  <a:lnTo>
                    <a:pt x="123355" y="59690"/>
                  </a:lnTo>
                  <a:lnTo>
                    <a:pt x="125145" y="59690"/>
                  </a:lnTo>
                  <a:lnTo>
                    <a:pt x="126720" y="58420"/>
                  </a:lnTo>
                  <a:lnTo>
                    <a:pt x="118935" y="58420"/>
                  </a:lnTo>
                  <a:lnTo>
                    <a:pt x="123355" y="57150"/>
                  </a:lnTo>
                  <a:lnTo>
                    <a:pt x="124955" y="54610"/>
                  </a:lnTo>
                  <a:lnTo>
                    <a:pt x="125590" y="53340"/>
                  </a:lnTo>
                  <a:lnTo>
                    <a:pt x="125590" y="52070"/>
                  </a:lnTo>
                  <a:lnTo>
                    <a:pt x="121005" y="52070"/>
                  </a:lnTo>
                  <a:lnTo>
                    <a:pt x="118795" y="50800"/>
                  </a:lnTo>
                  <a:lnTo>
                    <a:pt x="123291" y="48260"/>
                  </a:lnTo>
                  <a:lnTo>
                    <a:pt x="119646" y="46990"/>
                  </a:lnTo>
                  <a:lnTo>
                    <a:pt x="121754" y="44450"/>
                  </a:lnTo>
                  <a:lnTo>
                    <a:pt x="121043" y="44450"/>
                  </a:lnTo>
                  <a:lnTo>
                    <a:pt x="118338" y="45720"/>
                  </a:lnTo>
                  <a:lnTo>
                    <a:pt x="117792" y="45720"/>
                  </a:lnTo>
                  <a:lnTo>
                    <a:pt x="118541" y="44450"/>
                  </a:lnTo>
                  <a:lnTo>
                    <a:pt x="114414" y="45720"/>
                  </a:lnTo>
                  <a:lnTo>
                    <a:pt x="118414" y="44450"/>
                  </a:lnTo>
                  <a:lnTo>
                    <a:pt x="122237" y="41910"/>
                  </a:lnTo>
                  <a:lnTo>
                    <a:pt x="120802" y="41910"/>
                  </a:lnTo>
                  <a:lnTo>
                    <a:pt x="115544" y="43180"/>
                  </a:lnTo>
                  <a:lnTo>
                    <a:pt x="117957" y="40640"/>
                  </a:lnTo>
                  <a:lnTo>
                    <a:pt x="116878" y="39370"/>
                  </a:lnTo>
                  <a:lnTo>
                    <a:pt x="115684" y="38100"/>
                  </a:lnTo>
                  <a:lnTo>
                    <a:pt x="117729" y="36830"/>
                  </a:lnTo>
                  <a:lnTo>
                    <a:pt x="114668" y="36830"/>
                  </a:lnTo>
                  <a:lnTo>
                    <a:pt x="117462" y="35560"/>
                  </a:lnTo>
                  <a:lnTo>
                    <a:pt x="117894" y="33020"/>
                  </a:lnTo>
                  <a:lnTo>
                    <a:pt x="116713" y="31750"/>
                  </a:lnTo>
                  <a:lnTo>
                    <a:pt x="118795" y="31750"/>
                  </a:lnTo>
                  <a:lnTo>
                    <a:pt x="118681" y="30480"/>
                  </a:lnTo>
                  <a:lnTo>
                    <a:pt x="110477" y="34290"/>
                  </a:lnTo>
                  <a:lnTo>
                    <a:pt x="110070" y="33020"/>
                  </a:lnTo>
                  <a:lnTo>
                    <a:pt x="114084" y="31750"/>
                  </a:lnTo>
                  <a:lnTo>
                    <a:pt x="113525" y="30480"/>
                  </a:lnTo>
                  <a:lnTo>
                    <a:pt x="116624" y="27940"/>
                  </a:lnTo>
                  <a:lnTo>
                    <a:pt x="112344" y="27940"/>
                  </a:lnTo>
                  <a:lnTo>
                    <a:pt x="114147" y="26670"/>
                  </a:lnTo>
                  <a:lnTo>
                    <a:pt x="116154" y="24130"/>
                  </a:lnTo>
                  <a:lnTo>
                    <a:pt x="110667" y="26670"/>
                  </a:lnTo>
                  <a:lnTo>
                    <a:pt x="114300" y="24130"/>
                  </a:lnTo>
                  <a:lnTo>
                    <a:pt x="110451" y="25400"/>
                  </a:lnTo>
                  <a:lnTo>
                    <a:pt x="108559" y="25400"/>
                  </a:lnTo>
                  <a:lnTo>
                    <a:pt x="111290" y="24130"/>
                  </a:lnTo>
                  <a:lnTo>
                    <a:pt x="107607" y="24130"/>
                  </a:lnTo>
                  <a:lnTo>
                    <a:pt x="106667" y="25400"/>
                  </a:lnTo>
                  <a:lnTo>
                    <a:pt x="105371" y="24130"/>
                  </a:lnTo>
                  <a:lnTo>
                    <a:pt x="106870" y="24130"/>
                  </a:lnTo>
                  <a:lnTo>
                    <a:pt x="107988" y="22860"/>
                  </a:lnTo>
                  <a:lnTo>
                    <a:pt x="104127" y="24130"/>
                  </a:lnTo>
                  <a:lnTo>
                    <a:pt x="105232" y="22860"/>
                  </a:lnTo>
                  <a:lnTo>
                    <a:pt x="102704" y="22860"/>
                  </a:lnTo>
                  <a:lnTo>
                    <a:pt x="104089" y="21590"/>
                  </a:lnTo>
                  <a:lnTo>
                    <a:pt x="102819" y="21590"/>
                  </a:lnTo>
                  <a:lnTo>
                    <a:pt x="103339" y="20320"/>
                  </a:lnTo>
                  <a:lnTo>
                    <a:pt x="105156" y="20320"/>
                  </a:lnTo>
                  <a:lnTo>
                    <a:pt x="105791" y="19050"/>
                  </a:lnTo>
                  <a:lnTo>
                    <a:pt x="105930" y="18745"/>
                  </a:lnTo>
                  <a:lnTo>
                    <a:pt x="107797" y="17780"/>
                  </a:lnTo>
                  <a:lnTo>
                    <a:pt x="107861" y="16510"/>
                  </a:lnTo>
                  <a:lnTo>
                    <a:pt x="105651" y="16510"/>
                  </a:lnTo>
                  <a:lnTo>
                    <a:pt x="105651" y="18897"/>
                  </a:lnTo>
                  <a:lnTo>
                    <a:pt x="105587" y="19050"/>
                  </a:lnTo>
                  <a:lnTo>
                    <a:pt x="105359" y="19050"/>
                  </a:lnTo>
                  <a:lnTo>
                    <a:pt x="105562" y="18935"/>
                  </a:lnTo>
                  <a:lnTo>
                    <a:pt x="105651" y="16510"/>
                  </a:lnTo>
                  <a:lnTo>
                    <a:pt x="104990" y="16510"/>
                  </a:lnTo>
                  <a:lnTo>
                    <a:pt x="105410" y="17780"/>
                  </a:lnTo>
                  <a:lnTo>
                    <a:pt x="105473" y="18249"/>
                  </a:lnTo>
                  <a:lnTo>
                    <a:pt x="101320" y="20320"/>
                  </a:lnTo>
                  <a:lnTo>
                    <a:pt x="102412" y="19050"/>
                  </a:lnTo>
                  <a:lnTo>
                    <a:pt x="103505" y="17780"/>
                  </a:lnTo>
                  <a:lnTo>
                    <a:pt x="104762" y="17780"/>
                  </a:lnTo>
                  <a:lnTo>
                    <a:pt x="104990" y="16510"/>
                  </a:lnTo>
                  <a:lnTo>
                    <a:pt x="105651" y="15240"/>
                  </a:lnTo>
                  <a:lnTo>
                    <a:pt x="106095" y="15240"/>
                  </a:lnTo>
                  <a:lnTo>
                    <a:pt x="106349" y="13970"/>
                  </a:lnTo>
                  <a:lnTo>
                    <a:pt x="106095" y="13970"/>
                  </a:lnTo>
                  <a:lnTo>
                    <a:pt x="105981" y="13487"/>
                  </a:lnTo>
                  <a:lnTo>
                    <a:pt x="106832" y="12700"/>
                  </a:lnTo>
                  <a:lnTo>
                    <a:pt x="106375" y="13970"/>
                  </a:lnTo>
                  <a:lnTo>
                    <a:pt x="108356" y="12700"/>
                  </a:lnTo>
                  <a:lnTo>
                    <a:pt x="106984" y="12700"/>
                  </a:lnTo>
                  <a:lnTo>
                    <a:pt x="106845" y="11430"/>
                  </a:lnTo>
                  <a:lnTo>
                    <a:pt x="104317" y="12700"/>
                  </a:lnTo>
                  <a:lnTo>
                    <a:pt x="103174" y="13576"/>
                  </a:lnTo>
                  <a:lnTo>
                    <a:pt x="102997" y="13601"/>
                  </a:lnTo>
                  <a:lnTo>
                    <a:pt x="102603" y="13919"/>
                  </a:lnTo>
                  <a:lnTo>
                    <a:pt x="102476" y="14058"/>
                  </a:lnTo>
                  <a:lnTo>
                    <a:pt x="102679" y="13970"/>
                  </a:lnTo>
                  <a:lnTo>
                    <a:pt x="103543" y="13970"/>
                  </a:lnTo>
                  <a:lnTo>
                    <a:pt x="104025" y="15240"/>
                  </a:lnTo>
                  <a:lnTo>
                    <a:pt x="101295" y="16510"/>
                  </a:lnTo>
                  <a:lnTo>
                    <a:pt x="102476" y="15240"/>
                  </a:lnTo>
                  <a:lnTo>
                    <a:pt x="98069" y="16510"/>
                  </a:lnTo>
                  <a:lnTo>
                    <a:pt x="101358" y="13970"/>
                  </a:lnTo>
                  <a:lnTo>
                    <a:pt x="101968" y="12700"/>
                  </a:lnTo>
                  <a:lnTo>
                    <a:pt x="102590" y="11430"/>
                  </a:lnTo>
                  <a:lnTo>
                    <a:pt x="104584" y="10160"/>
                  </a:lnTo>
                  <a:lnTo>
                    <a:pt x="102450" y="10160"/>
                  </a:lnTo>
                  <a:lnTo>
                    <a:pt x="101536" y="7620"/>
                  </a:lnTo>
                  <a:lnTo>
                    <a:pt x="96786" y="10109"/>
                  </a:lnTo>
                  <a:lnTo>
                    <a:pt x="97612" y="8890"/>
                  </a:lnTo>
                  <a:lnTo>
                    <a:pt x="97955" y="8890"/>
                  </a:lnTo>
                  <a:lnTo>
                    <a:pt x="97675" y="7620"/>
                  </a:lnTo>
                  <a:lnTo>
                    <a:pt x="97396" y="6350"/>
                  </a:lnTo>
                  <a:lnTo>
                    <a:pt x="96685" y="6972"/>
                  </a:lnTo>
                  <a:lnTo>
                    <a:pt x="95948" y="6375"/>
                  </a:lnTo>
                  <a:lnTo>
                    <a:pt x="95948" y="7620"/>
                  </a:lnTo>
                  <a:lnTo>
                    <a:pt x="94513" y="8890"/>
                  </a:lnTo>
                  <a:lnTo>
                    <a:pt x="95008" y="7620"/>
                  </a:lnTo>
                  <a:lnTo>
                    <a:pt x="95948" y="7620"/>
                  </a:lnTo>
                  <a:lnTo>
                    <a:pt x="95948" y="6375"/>
                  </a:lnTo>
                  <a:lnTo>
                    <a:pt x="96901" y="6350"/>
                  </a:lnTo>
                  <a:lnTo>
                    <a:pt x="97815" y="2540"/>
                  </a:lnTo>
                  <a:lnTo>
                    <a:pt x="94919" y="3810"/>
                  </a:lnTo>
                  <a:lnTo>
                    <a:pt x="92608" y="5080"/>
                  </a:lnTo>
                  <a:lnTo>
                    <a:pt x="91008" y="5080"/>
                  </a:lnTo>
                  <a:lnTo>
                    <a:pt x="91008" y="24130"/>
                  </a:lnTo>
                  <a:lnTo>
                    <a:pt x="90322" y="25400"/>
                  </a:lnTo>
                  <a:lnTo>
                    <a:pt x="90157" y="24130"/>
                  </a:lnTo>
                  <a:lnTo>
                    <a:pt x="91008" y="24130"/>
                  </a:lnTo>
                  <a:lnTo>
                    <a:pt x="91008" y="5080"/>
                  </a:lnTo>
                  <a:lnTo>
                    <a:pt x="90182" y="5080"/>
                  </a:lnTo>
                  <a:lnTo>
                    <a:pt x="88531" y="7620"/>
                  </a:lnTo>
                  <a:lnTo>
                    <a:pt x="88595" y="5080"/>
                  </a:lnTo>
                  <a:lnTo>
                    <a:pt x="88633" y="3810"/>
                  </a:lnTo>
                  <a:lnTo>
                    <a:pt x="88468" y="3810"/>
                  </a:lnTo>
                  <a:lnTo>
                    <a:pt x="87464" y="1270"/>
                  </a:lnTo>
                  <a:lnTo>
                    <a:pt x="85102" y="2540"/>
                  </a:lnTo>
                  <a:lnTo>
                    <a:pt x="81114" y="2540"/>
                  </a:lnTo>
                  <a:lnTo>
                    <a:pt x="79552" y="3810"/>
                  </a:lnTo>
                  <a:lnTo>
                    <a:pt x="77457" y="1270"/>
                  </a:lnTo>
                  <a:lnTo>
                    <a:pt x="76238" y="0"/>
                  </a:lnTo>
                  <a:lnTo>
                    <a:pt x="76238" y="3810"/>
                  </a:lnTo>
                  <a:lnTo>
                    <a:pt x="76111" y="5080"/>
                  </a:lnTo>
                  <a:lnTo>
                    <a:pt x="75374" y="2540"/>
                  </a:lnTo>
                  <a:lnTo>
                    <a:pt x="75209" y="3810"/>
                  </a:lnTo>
                  <a:lnTo>
                    <a:pt x="75095" y="6350"/>
                  </a:lnTo>
                  <a:lnTo>
                    <a:pt x="74853" y="8890"/>
                  </a:lnTo>
                  <a:lnTo>
                    <a:pt x="70269" y="0"/>
                  </a:lnTo>
                  <a:lnTo>
                    <a:pt x="70446" y="6350"/>
                  </a:lnTo>
                  <a:lnTo>
                    <a:pt x="71551" y="7620"/>
                  </a:lnTo>
                  <a:lnTo>
                    <a:pt x="70853" y="7620"/>
                  </a:lnTo>
                  <a:lnTo>
                    <a:pt x="70802" y="10160"/>
                  </a:lnTo>
                  <a:lnTo>
                    <a:pt x="69608" y="7620"/>
                  </a:lnTo>
                  <a:lnTo>
                    <a:pt x="69761" y="8890"/>
                  </a:lnTo>
                  <a:lnTo>
                    <a:pt x="70675" y="10160"/>
                  </a:lnTo>
                  <a:lnTo>
                    <a:pt x="69913" y="10160"/>
                  </a:lnTo>
                  <a:lnTo>
                    <a:pt x="68973" y="7620"/>
                  </a:lnTo>
                  <a:lnTo>
                    <a:pt x="69113" y="8890"/>
                  </a:lnTo>
                  <a:lnTo>
                    <a:pt x="69850" y="11430"/>
                  </a:lnTo>
                  <a:lnTo>
                    <a:pt x="68541" y="11430"/>
                  </a:lnTo>
                  <a:lnTo>
                    <a:pt x="65697" y="6350"/>
                  </a:lnTo>
                  <a:lnTo>
                    <a:pt x="64389" y="7620"/>
                  </a:lnTo>
                  <a:lnTo>
                    <a:pt x="64389" y="8890"/>
                  </a:lnTo>
                  <a:lnTo>
                    <a:pt x="67348" y="13970"/>
                  </a:lnTo>
                  <a:lnTo>
                    <a:pt x="69278" y="13970"/>
                  </a:lnTo>
                  <a:lnTo>
                    <a:pt x="70548" y="15240"/>
                  </a:lnTo>
                  <a:lnTo>
                    <a:pt x="70764" y="15659"/>
                  </a:lnTo>
                  <a:lnTo>
                    <a:pt x="69888" y="14782"/>
                  </a:lnTo>
                  <a:lnTo>
                    <a:pt x="70827" y="15786"/>
                  </a:lnTo>
                  <a:lnTo>
                    <a:pt x="71221" y="16510"/>
                  </a:lnTo>
                  <a:lnTo>
                    <a:pt x="73977" y="19050"/>
                  </a:lnTo>
                  <a:lnTo>
                    <a:pt x="75628" y="21590"/>
                  </a:lnTo>
                  <a:lnTo>
                    <a:pt x="77241" y="22860"/>
                  </a:lnTo>
                  <a:lnTo>
                    <a:pt x="76923" y="21958"/>
                  </a:lnTo>
                  <a:lnTo>
                    <a:pt x="77724" y="22860"/>
                  </a:lnTo>
                  <a:lnTo>
                    <a:pt x="77228" y="21907"/>
                  </a:lnTo>
                  <a:lnTo>
                    <a:pt x="77025" y="21590"/>
                  </a:lnTo>
                  <a:lnTo>
                    <a:pt x="76784" y="21590"/>
                  </a:lnTo>
                  <a:lnTo>
                    <a:pt x="76593" y="21590"/>
                  </a:lnTo>
                  <a:lnTo>
                    <a:pt x="76365" y="21590"/>
                  </a:lnTo>
                  <a:lnTo>
                    <a:pt x="76073" y="20650"/>
                  </a:lnTo>
                  <a:lnTo>
                    <a:pt x="76060" y="20459"/>
                  </a:lnTo>
                  <a:lnTo>
                    <a:pt x="76987" y="21590"/>
                  </a:lnTo>
                  <a:lnTo>
                    <a:pt x="76060" y="20320"/>
                  </a:lnTo>
                  <a:lnTo>
                    <a:pt x="75603" y="19050"/>
                  </a:lnTo>
                  <a:lnTo>
                    <a:pt x="76288" y="19939"/>
                  </a:lnTo>
                  <a:lnTo>
                    <a:pt x="75869" y="19050"/>
                  </a:lnTo>
                  <a:lnTo>
                    <a:pt x="76644" y="20320"/>
                  </a:lnTo>
                  <a:lnTo>
                    <a:pt x="77025" y="20320"/>
                  </a:lnTo>
                  <a:lnTo>
                    <a:pt x="76631" y="19050"/>
                  </a:lnTo>
                  <a:lnTo>
                    <a:pt x="77635" y="20320"/>
                  </a:lnTo>
                  <a:lnTo>
                    <a:pt x="77228" y="19050"/>
                  </a:lnTo>
                  <a:lnTo>
                    <a:pt x="76835" y="17780"/>
                  </a:lnTo>
                  <a:lnTo>
                    <a:pt x="78168" y="21590"/>
                  </a:lnTo>
                  <a:lnTo>
                    <a:pt x="77851" y="20320"/>
                  </a:lnTo>
                  <a:lnTo>
                    <a:pt x="77457" y="19342"/>
                  </a:lnTo>
                  <a:lnTo>
                    <a:pt x="77444" y="17780"/>
                  </a:lnTo>
                  <a:lnTo>
                    <a:pt x="78549" y="22860"/>
                  </a:lnTo>
                  <a:lnTo>
                    <a:pt x="77990" y="17780"/>
                  </a:lnTo>
                  <a:lnTo>
                    <a:pt x="78994" y="22860"/>
                  </a:lnTo>
                  <a:lnTo>
                    <a:pt x="78257" y="19050"/>
                  </a:lnTo>
                  <a:lnTo>
                    <a:pt x="78955" y="21590"/>
                  </a:lnTo>
                  <a:lnTo>
                    <a:pt x="79032" y="19050"/>
                  </a:lnTo>
                  <a:lnTo>
                    <a:pt x="79070" y="19342"/>
                  </a:lnTo>
                  <a:lnTo>
                    <a:pt x="79082" y="19050"/>
                  </a:lnTo>
                  <a:lnTo>
                    <a:pt x="79133" y="19837"/>
                  </a:lnTo>
                  <a:lnTo>
                    <a:pt x="79260" y="22860"/>
                  </a:lnTo>
                  <a:lnTo>
                    <a:pt x="79324" y="19050"/>
                  </a:lnTo>
                  <a:lnTo>
                    <a:pt x="79336" y="17780"/>
                  </a:lnTo>
                  <a:lnTo>
                    <a:pt x="79679" y="17780"/>
                  </a:lnTo>
                  <a:lnTo>
                    <a:pt x="80175" y="15240"/>
                  </a:lnTo>
                  <a:lnTo>
                    <a:pt x="80060" y="19050"/>
                  </a:lnTo>
                  <a:lnTo>
                    <a:pt x="79552" y="19050"/>
                  </a:lnTo>
                  <a:lnTo>
                    <a:pt x="79324" y="22860"/>
                  </a:lnTo>
                  <a:lnTo>
                    <a:pt x="79565" y="20320"/>
                  </a:lnTo>
                  <a:lnTo>
                    <a:pt x="79921" y="20320"/>
                  </a:lnTo>
                  <a:lnTo>
                    <a:pt x="80086" y="19050"/>
                  </a:lnTo>
                  <a:lnTo>
                    <a:pt x="80238" y="17780"/>
                  </a:lnTo>
                  <a:lnTo>
                    <a:pt x="80137" y="19380"/>
                  </a:lnTo>
                  <a:lnTo>
                    <a:pt x="80441" y="17780"/>
                  </a:lnTo>
                  <a:lnTo>
                    <a:pt x="80683" y="16510"/>
                  </a:lnTo>
                  <a:lnTo>
                    <a:pt x="79971" y="21590"/>
                  </a:lnTo>
                  <a:lnTo>
                    <a:pt x="80772" y="17780"/>
                  </a:lnTo>
                  <a:lnTo>
                    <a:pt x="80441" y="20320"/>
                  </a:lnTo>
                  <a:lnTo>
                    <a:pt x="79641" y="22860"/>
                  </a:lnTo>
                  <a:lnTo>
                    <a:pt x="79946" y="22199"/>
                  </a:lnTo>
                  <a:lnTo>
                    <a:pt x="81064" y="19050"/>
                  </a:lnTo>
                  <a:lnTo>
                    <a:pt x="81749" y="17780"/>
                  </a:lnTo>
                  <a:lnTo>
                    <a:pt x="80302" y="21590"/>
                  </a:lnTo>
                  <a:lnTo>
                    <a:pt x="79984" y="22250"/>
                  </a:lnTo>
                  <a:lnTo>
                    <a:pt x="79756" y="22860"/>
                  </a:lnTo>
                  <a:lnTo>
                    <a:pt x="80035" y="22860"/>
                  </a:lnTo>
                  <a:lnTo>
                    <a:pt x="81064" y="20320"/>
                  </a:lnTo>
                  <a:lnTo>
                    <a:pt x="81254" y="19837"/>
                  </a:lnTo>
                  <a:lnTo>
                    <a:pt x="81318" y="19672"/>
                  </a:lnTo>
                  <a:lnTo>
                    <a:pt x="81572" y="19050"/>
                  </a:lnTo>
                  <a:lnTo>
                    <a:pt x="81343" y="19646"/>
                  </a:lnTo>
                  <a:lnTo>
                    <a:pt x="81254" y="19837"/>
                  </a:lnTo>
                  <a:lnTo>
                    <a:pt x="81737" y="19050"/>
                  </a:lnTo>
                  <a:lnTo>
                    <a:pt x="82499" y="17780"/>
                  </a:lnTo>
                  <a:lnTo>
                    <a:pt x="81495" y="20167"/>
                  </a:lnTo>
                  <a:lnTo>
                    <a:pt x="81445" y="20320"/>
                  </a:lnTo>
                  <a:lnTo>
                    <a:pt x="81584" y="20167"/>
                  </a:lnTo>
                  <a:lnTo>
                    <a:pt x="81762" y="20129"/>
                  </a:lnTo>
                  <a:lnTo>
                    <a:pt x="82143" y="19532"/>
                  </a:lnTo>
                  <a:lnTo>
                    <a:pt x="83718" y="17780"/>
                  </a:lnTo>
                  <a:lnTo>
                    <a:pt x="83273" y="18897"/>
                  </a:lnTo>
                  <a:lnTo>
                    <a:pt x="83680" y="18249"/>
                  </a:lnTo>
                  <a:lnTo>
                    <a:pt x="83947" y="17780"/>
                  </a:lnTo>
                  <a:lnTo>
                    <a:pt x="84175" y="17780"/>
                  </a:lnTo>
                  <a:lnTo>
                    <a:pt x="84709" y="16446"/>
                  </a:lnTo>
                  <a:lnTo>
                    <a:pt x="85394" y="15240"/>
                  </a:lnTo>
                  <a:lnTo>
                    <a:pt x="86131" y="13970"/>
                  </a:lnTo>
                  <a:lnTo>
                    <a:pt x="86360" y="13970"/>
                  </a:lnTo>
                  <a:lnTo>
                    <a:pt x="87972" y="12700"/>
                  </a:lnTo>
                  <a:lnTo>
                    <a:pt x="86918" y="13652"/>
                  </a:lnTo>
                  <a:lnTo>
                    <a:pt x="86918" y="15240"/>
                  </a:lnTo>
                  <a:lnTo>
                    <a:pt x="86525" y="16510"/>
                  </a:lnTo>
                  <a:lnTo>
                    <a:pt x="84188" y="19050"/>
                  </a:lnTo>
                  <a:lnTo>
                    <a:pt x="84696" y="17780"/>
                  </a:lnTo>
                  <a:lnTo>
                    <a:pt x="84823" y="17462"/>
                  </a:lnTo>
                  <a:lnTo>
                    <a:pt x="85725" y="16510"/>
                  </a:lnTo>
                  <a:lnTo>
                    <a:pt x="86918" y="15240"/>
                  </a:lnTo>
                  <a:lnTo>
                    <a:pt x="86918" y="13652"/>
                  </a:lnTo>
                  <a:lnTo>
                    <a:pt x="86550" y="13970"/>
                  </a:lnTo>
                  <a:lnTo>
                    <a:pt x="85839" y="15240"/>
                  </a:lnTo>
                  <a:lnTo>
                    <a:pt x="86182" y="15240"/>
                  </a:lnTo>
                  <a:lnTo>
                    <a:pt x="84175" y="17780"/>
                  </a:lnTo>
                  <a:lnTo>
                    <a:pt x="84315" y="17780"/>
                  </a:lnTo>
                  <a:lnTo>
                    <a:pt x="83439" y="19050"/>
                  </a:lnTo>
                  <a:lnTo>
                    <a:pt x="83743" y="18326"/>
                  </a:lnTo>
                  <a:lnTo>
                    <a:pt x="83235" y="19050"/>
                  </a:lnTo>
                  <a:lnTo>
                    <a:pt x="83781" y="18249"/>
                  </a:lnTo>
                  <a:lnTo>
                    <a:pt x="83997" y="17780"/>
                  </a:lnTo>
                  <a:lnTo>
                    <a:pt x="83223" y="19050"/>
                  </a:lnTo>
                  <a:lnTo>
                    <a:pt x="83540" y="18491"/>
                  </a:lnTo>
                  <a:lnTo>
                    <a:pt x="83273" y="18897"/>
                  </a:lnTo>
                  <a:lnTo>
                    <a:pt x="83185" y="19050"/>
                  </a:lnTo>
                  <a:lnTo>
                    <a:pt x="82550" y="20040"/>
                  </a:lnTo>
                  <a:lnTo>
                    <a:pt x="81064" y="22174"/>
                  </a:lnTo>
                  <a:lnTo>
                    <a:pt x="81216" y="22072"/>
                  </a:lnTo>
                  <a:lnTo>
                    <a:pt x="81483" y="21691"/>
                  </a:lnTo>
                  <a:lnTo>
                    <a:pt x="81267" y="22034"/>
                  </a:lnTo>
                  <a:lnTo>
                    <a:pt x="81546" y="21628"/>
                  </a:lnTo>
                  <a:lnTo>
                    <a:pt x="81305" y="22009"/>
                  </a:lnTo>
                  <a:lnTo>
                    <a:pt x="81953" y="21590"/>
                  </a:lnTo>
                  <a:lnTo>
                    <a:pt x="81495" y="22860"/>
                  </a:lnTo>
                  <a:lnTo>
                    <a:pt x="82981" y="21590"/>
                  </a:lnTo>
                  <a:lnTo>
                    <a:pt x="83540" y="20320"/>
                  </a:lnTo>
                  <a:lnTo>
                    <a:pt x="85039" y="19050"/>
                  </a:lnTo>
                  <a:lnTo>
                    <a:pt x="88379" y="17780"/>
                  </a:lnTo>
                  <a:lnTo>
                    <a:pt x="78740" y="25400"/>
                  </a:lnTo>
                  <a:lnTo>
                    <a:pt x="84645" y="21590"/>
                  </a:lnTo>
                  <a:lnTo>
                    <a:pt x="88315" y="19050"/>
                  </a:lnTo>
                  <a:lnTo>
                    <a:pt x="86741" y="20320"/>
                  </a:lnTo>
                  <a:lnTo>
                    <a:pt x="83388" y="22860"/>
                  </a:lnTo>
                  <a:lnTo>
                    <a:pt x="84912" y="22072"/>
                  </a:lnTo>
                  <a:lnTo>
                    <a:pt x="85039" y="21907"/>
                  </a:lnTo>
                  <a:lnTo>
                    <a:pt x="85128" y="21590"/>
                  </a:lnTo>
                  <a:lnTo>
                    <a:pt x="85128" y="21958"/>
                  </a:lnTo>
                  <a:lnTo>
                    <a:pt x="85864" y="21590"/>
                  </a:lnTo>
                  <a:lnTo>
                    <a:pt x="88353" y="20320"/>
                  </a:lnTo>
                  <a:lnTo>
                    <a:pt x="86550" y="21590"/>
                  </a:lnTo>
                  <a:lnTo>
                    <a:pt x="86017" y="22072"/>
                  </a:lnTo>
                  <a:lnTo>
                    <a:pt x="86868" y="21590"/>
                  </a:lnTo>
                  <a:lnTo>
                    <a:pt x="87096" y="21590"/>
                  </a:lnTo>
                  <a:lnTo>
                    <a:pt x="84124" y="24130"/>
                  </a:lnTo>
                  <a:lnTo>
                    <a:pt x="88811" y="24130"/>
                  </a:lnTo>
                  <a:lnTo>
                    <a:pt x="87833" y="25400"/>
                  </a:lnTo>
                  <a:lnTo>
                    <a:pt x="85902" y="25400"/>
                  </a:lnTo>
                  <a:lnTo>
                    <a:pt x="88099" y="26670"/>
                  </a:lnTo>
                  <a:lnTo>
                    <a:pt x="86804" y="29210"/>
                  </a:lnTo>
                  <a:lnTo>
                    <a:pt x="85445" y="30480"/>
                  </a:lnTo>
                  <a:lnTo>
                    <a:pt x="87299" y="30480"/>
                  </a:lnTo>
                  <a:lnTo>
                    <a:pt x="86944" y="31229"/>
                  </a:lnTo>
                  <a:lnTo>
                    <a:pt x="88493" y="30480"/>
                  </a:lnTo>
                  <a:lnTo>
                    <a:pt x="90030" y="30480"/>
                  </a:lnTo>
                  <a:lnTo>
                    <a:pt x="88277" y="31750"/>
                  </a:lnTo>
                  <a:lnTo>
                    <a:pt x="93649" y="31750"/>
                  </a:lnTo>
                  <a:lnTo>
                    <a:pt x="91059" y="34290"/>
                  </a:lnTo>
                  <a:lnTo>
                    <a:pt x="90131" y="34290"/>
                  </a:lnTo>
                  <a:lnTo>
                    <a:pt x="89319" y="35560"/>
                  </a:lnTo>
                  <a:lnTo>
                    <a:pt x="96316" y="33020"/>
                  </a:lnTo>
                  <a:lnTo>
                    <a:pt x="93980" y="34290"/>
                  </a:lnTo>
                  <a:lnTo>
                    <a:pt x="93421" y="34290"/>
                  </a:lnTo>
                  <a:lnTo>
                    <a:pt x="92951" y="36830"/>
                  </a:lnTo>
                  <a:lnTo>
                    <a:pt x="96278" y="38100"/>
                  </a:lnTo>
                  <a:lnTo>
                    <a:pt x="92468" y="40640"/>
                  </a:lnTo>
                  <a:lnTo>
                    <a:pt x="96685" y="39370"/>
                  </a:lnTo>
                  <a:lnTo>
                    <a:pt x="91287" y="43180"/>
                  </a:lnTo>
                  <a:lnTo>
                    <a:pt x="97091" y="40640"/>
                  </a:lnTo>
                  <a:lnTo>
                    <a:pt x="94615" y="43180"/>
                  </a:lnTo>
                  <a:lnTo>
                    <a:pt x="93484" y="43180"/>
                  </a:lnTo>
                  <a:lnTo>
                    <a:pt x="92113" y="45669"/>
                  </a:lnTo>
                  <a:lnTo>
                    <a:pt x="95897" y="44450"/>
                  </a:lnTo>
                  <a:lnTo>
                    <a:pt x="96685" y="44450"/>
                  </a:lnTo>
                  <a:lnTo>
                    <a:pt x="93662" y="45720"/>
                  </a:lnTo>
                  <a:lnTo>
                    <a:pt x="95745" y="45720"/>
                  </a:lnTo>
                  <a:lnTo>
                    <a:pt x="95123" y="46431"/>
                  </a:lnTo>
                  <a:lnTo>
                    <a:pt x="97066" y="45720"/>
                  </a:lnTo>
                  <a:lnTo>
                    <a:pt x="98259" y="45720"/>
                  </a:lnTo>
                  <a:lnTo>
                    <a:pt x="95084" y="48260"/>
                  </a:lnTo>
                  <a:lnTo>
                    <a:pt x="93535" y="49530"/>
                  </a:lnTo>
                  <a:lnTo>
                    <a:pt x="97447" y="49530"/>
                  </a:lnTo>
                  <a:lnTo>
                    <a:pt x="90906" y="50800"/>
                  </a:lnTo>
                  <a:lnTo>
                    <a:pt x="94767" y="50800"/>
                  </a:lnTo>
                  <a:lnTo>
                    <a:pt x="95034" y="52070"/>
                  </a:lnTo>
                  <a:lnTo>
                    <a:pt x="96050" y="52070"/>
                  </a:lnTo>
                  <a:lnTo>
                    <a:pt x="93891" y="53340"/>
                  </a:lnTo>
                  <a:lnTo>
                    <a:pt x="93751" y="54610"/>
                  </a:lnTo>
                  <a:lnTo>
                    <a:pt x="95745" y="54610"/>
                  </a:lnTo>
                  <a:lnTo>
                    <a:pt x="96151" y="57150"/>
                  </a:lnTo>
                  <a:lnTo>
                    <a:pt x="97002" y="55880"/>
                  </a:lnTo>
                  <a:lnTo>
                    <a:pt x="100698" y="54610"/>
                  </a:lnTo>
                  <a:lnTo>
                    <a:pt x="101180" y="54610"/>
                  </a:lnTo>
                  <a:lnTo>
                    <a:pt x="97993" y="55880"/>
                  </a:lnTo>
                  <a:lnTo>
                    <a:pt x="99072" y="55880"/>
                  </a:lnTo>
                  <a:lnTo>
                    <a:pt x="101701" y="54610"/>
                  </a:lnTo>
                  <a:lnTo>
                    <a:pt x="101485" y="55880"/>
                  </a:lnTo>
                  <a:lnTo>
                    <a:pt x="98120" y="57150"/>
                  </a:lnTo>
                  <a:lnTo>
                    <a:pt x="97612" y="57150"/>
                  </a:lnTo>
                  <a:lnTo>
                    <a:pt x="92583" y="59690"/>
                  </a:lnTo>
                  <a:lnTo>
                    <a:pt x="96177" y="58420"/>
                  </a:lnTo>
                  <a:lnTo>
                    <a:pt x="95224" y="59690"/>
                  </a:lnTo>
                  <a:lnTo>
                    <a:pt x="95592" y="60960"/>
                  </a:lnTo>
                  <a:lnTo>
                    <a:pt x="96888" y="60960"/>
                  </a:lnTo>
                  <a:lnTo>
                    <a:pt x="97383" y="62230"/>
                  </a:lnTo>
                  <a:lnTo>
                    <a:pt x="100215" y="60960"/>
                  </a:lnTo>
                  <a:lnTo>
                    <a:pt x="99707" y="62230"/>
                  </a:lnTo>
                  <a:lnTo>
                    <a:pt x="102082" y="60960"/>
                  </a:lnTo>
                  <a:lnTo>
                    <a:pt x="101422" y="62230"/>
                  </a:lnTo>
                  <a:lnTo>
                    <a:pt x="99491" y="63500"/>
                  </a:lnTo>
                  <a:lnTo>
                    <a:pt x="100012" y="64770"/>
                  </a:lnTo>
                  <a:lnTo>
                    <a:pt x="101688" y="64770"/>
                  </a:lnTo>
                  <a:lnTo>
                    <a:pt x="102209" y="66040"/>
                  </a:lnTo>
                  <a:lnTo>
                    <a:pt x="100203" y="66040"/>
                  </a:lnTo>
                  <a:lnTo>
                    <a:pt x="100939" y="67310"/>
                  </a:lnTo>
                  <a:lnTo>
                    <a:pt x="101104" y="67310"/>
                  </a:lnTo>
                  <a:lnTo>
                    <a:pt x="103593" y="68580"/>
                  </a:lnTo>
                  <a:lnTo>
                    <a:pt x="104622" y="67310"/>
                  </a:lnTo>
                  <a:lnTo>
                    <a:pt x="106438" y="67310"/>
                  </a:lnTo>
                  <a:lnTo>
                    <a:pt x="105003" y="68580"/>
                  </a:lnTo>
                  <a:lnTo>
                    <a:pt x="107810" y="68580"/>
                  </a:lnTo>
                  <a:lnTo>
                    <a:pt x="96888" y="73660"/>
                  </a:lnTo>
                  <a:lnTo>
                    <a:pt x="102374" y="73660"/>
                  </a:lnTo>
                  <a:lnTo>
                    <a:pt x="105562" y="74930"/>
                  </a:lnTo>
                  <a:lnTo>
                    <a:pt x="105244" y="76200"/>
                  </a:lnTo>
                  <a:lnTo>
                    <a:pt x="106680" y="76200"/>
                  </a:lnTo>
                  <a:lnTo>
                    <a:pt x="101879" y="78740"/>
                  </a:lnTo>
                  <a:lnTo>
                    <a:pt x="105054" y="78740"/>
                  </a:lnTo>
                  <a:lnTo>
                    <a:pt x="97536" y="81280"/>
                  </a:lnTo>
                  <a:lnTo>
                    <a:pt x="106337" y="82550"/>
                  </a:lnTo>
                  <a:lnTo>
                    <a:pt x="101676" y="83820"/>
                  </a:lnTo>
                  <a:lnTo>
                    <a:pt x="103733" y="83820"/>
                  </a:lnTo>
                  <a:lnTo>
                    <a:pt x="103632" y="84594"/>
                  </a:lnTo>
                  <a:lnTo>
                    <a:pt x="104965" y="83997"/>
                  </a:lnTo>
                  <a:lnTo>
                    <a:pt x="104762" y="83820"/>
                  </a:lnTo>
                  <a:lnTo>
                    <a:pt x="105346" y="83820"/>
                  </a:lnTo>
                  <a:lnTo>
                    <a:pt x="104965" y="83997"/>
                  </a:lnTo>
                  <a:lnTo>
                    <a:pt x="107530" y="86360"/>
                  </a:lnTo>
                  <a:lnTo>
                    <a:pt x="103162" y="90170"/>
                  </a:lnTo>
                  <a:lnTo>
                    <a:pt x="102019" y="93980"/>
                  </a:lnTo>
                  <a:lnTo>
                    <a:pt x="101714" y="95250"/>
                  </a:lnTo>
                  <a:lnTo>
                    <a:pt x="111658" y="92710"/>
                  </a:lnTo>
                  <a:lnTo>
                    <a:pt x="107480" y="95250"/>
                  </a:lnTo>
                  <a:lnTo>
                    <a:pt x="104013" y="95250"/>
                  </a:lnTo>
                  <a:lnTo>
                    <a:pt x="108419" y="96520"/>
                  </a:lnTo>
                  <a:lnTo>
                    <a:pt x="104482" y="99060"/>
                  </a:lnTo>
                  <a:lnTo>
                    <a:pt x="108280" y="100330"/>
                  </a:lnTo>
                  <a:lnTo>
                    <a:pt x="107467" y="100330"/>
                  </a:lnTo>
                  <a:lnTo>
                    <a:pt x="106438" y="101600"/>
                  </a:lnTo>
                  <a:lnTo>
                    <a:pt x="106426" y="100330"/>
                  </a:lnTo>
                  <a:lnTo>
                    <a:pt x="103987" y="101600"/>
                  </a:lnTo>
                  <a:lnTo>
                    <a:pt x="106540" y="102870"/>
                  </a:lnTo>
                  <a:lnTo>
                    <a:pt x="105740" y="102870"/>
                  </a:lnTo>
                  <a:lnTo>
                    <a:pt x="104330" y="104140"/>
                  </a:lnTo>
                  <a:lnTo>
                    <a:pt x="106857" y="104140"/>
                  </a:lnTo>
                  <a:lnTo>
                    <a:pt x="105435" y="105410"/>
                  </a:lnTo>
                  <a:lnTo>
                    <a:pt x="107010" y="105410"/>
                  </a:lnTo>
                  <a:lnTo>
                    <a:pt x="109728" y="106680"/>
                  </a:lnTo>
                  <a:lnTo>
                    <a:pt x="111366" y="106680"/>
                  </a:lnTo>
                  <a:lnTo>
                    <a:pt x="106680" y="107950"/>
                  </a:lnTo>
                  <a:lnTo>
                    <a:pt x="111252" y="107950"/>
                  </a:lnTo>
                  <a:lnTo>
                    <a:pt x="106540" y="109220"/>
                  </a:lnTo>
                  <a:lnTo>
                    <a:pt x="106692" y="109423"/>
                  </a:lnTo>
                  <a:lnTo>
                    <a:pt x="106527" y="109575"/>
                  </a:lnTo>
                  <a:lnTo>
                    <a:pt x="106400" y="109867"/>
                  </a:lnTo>
                  <a:lnTo>
                    <a:pt x="106438" y="110147"/>
                  </a:lnTo>
                  <a:lnTo>
                    <a:pt x="106730" y="109461"/>
                  </a:lnTo>
                  <a:lnTo>
                    <a:pt x="107594" y="110490"/>
                  </a:lnTo>
                  <a:lnTo>
                    <a:pt x="106438" y="110490"/>
                  </a:lnTo>
                  <a:lnTo>
                    <a:pt x="106565" y="111760"/>
                  </a:lnTo>
                  <a:lnTo>
                    <a:pt x="109905" y="111760"/>
                  </a:lnTo>
                  <a:lnTo>
                    <a:pt x="104381" y="113030"/>
                  </a:lnTo>
                  <a:lnTo>
                    <a:pt x="114681" y="113030"/>
                  </a:lnTo>
                  <a:lnTo>
                    <a:pt x="107480" y="114300"/>
                  </a:lnTo>
                  <a:lnTo>
                    <a:pt x="110121" y="115570"/>
                  </a:lnTo>
                  <a:lnTo>
                    <a:pt x="111950" y="116840"/>
                  </a:lnTo>
                  <a:lnTo>
                    <a:pt x="112014" y="116979"/>
                  </a:lnTo>
                  <a:lnTo>
                    <a:pt x="107645" y="118110"/>
                  </a:lnTo>
                  <a:lnTo>
                    <a:pt x="109067" y="118999"/>
                  </a:lnTo>
                  <a:lnTo>
                    <a:pt x="112090" y="117132"/>
                  </a:lnTo>
                  <a:lnTo>
                    <a:pt x="113169" y="119380"/>
                  </a:lnTo>
                  <a:lnTo>
                    <a:pt x="113779" y="119380"/>
                  </a:lnTo>
                  <a:lnTo>
                    <a:pt x="112737" y="120650"/>
                  </a:lnTo>
                  <a:lnTo>
                    <a:pt x="112115" y="121920"/>
                  </a:lnTo>
                  <a:lnTo>
                    <a:pt x="110667" y="120650"/>
                  </a:lnTo>
                  <a:lnTo>
                    <a:pt x="109855" y="120650"/>
                  </a:lnTo>
                  <a:lnTo>
                    <a:pt x="111899" y="121920"/>
                  </a:lnTo>
                  <a:lnTo>
                    <a:pt x="109651" y="123190"/>
                  </a:lnTo>
                  <a:lnTo>
                    <a:pt x="112229" y="124460"/>
                  </a:lnTo>
                  <a:lnTo>
                    <a:pt x="114909" y="124460"/>
                  </a:lnTo>
                  <a:lnTo>
                    <a:pt x="118351" y="125730"/>
                  </a:lnTo>
                  <a:lnTo>
                    <a:pt x="113830" y="125730"/>
                  </a:lnTo>
                  <a:lnTo>
                    <a:pt x="118478" y="127000"/>
                  </a:lnTo>
                  <a:lnTo>
                    <a:pt x="110667" y="127000"/>
                  </a:lnTo>
                  <a:lnTo>
                    <a:pt x="111848" y="128270"/>
                  </a:lnTo>
                  <a:lnTo>
                    <a:pt x="111442" y="128270"/>
                  </a:lnTo>
                  <a:lnTo>
                    <a:pt x="115519" y="129540"/>
                  </a:lnTo>
                  <a:lnTo>
                    <a:pt x="113220" y="129540"/>
                  </a:lnTo>
                  <a:lnTo>
                    <a:pt x="113588" y="130810"/>
                  </a:lnTo>
                  <a:lnTo>
                    <a:pt x="118681" y="132080"/>
                  </a:lnTo>
                  <a:lnTo>
                    <a:pt x="116763" y="133350"/>
                  </a:lnTo>
                  <a:lnTo>
                    <a:pt x="112229" y="132080"/>
                  </a:lnTo>
                  <a:lnTo>
                    <a:pt x="115303" y="133350"/>
                  </a:lnTo>
                  <a:lnTo>
                    <a:pt x="111379" y="133350"/>
                  </a:lnTo>
                  <a:lnTo>
                    <a:pt x="112534" y="134620"/>
                  </a:lnTo>
                  <a:lnTo>
                    <a:pt x="117195" y="134620"/>
                  </a:lnTo>
                  <a:lnTo>
                    <a:pt x="115912" y="135890"/>
                  </a:lnTo>
                  <a:lnTo>
                    <a:pt x="119976" y="135890"/>
                  </a:lnTo>
                  <a:lnTo>
                    <a:pt x="121462" y="135890"/>
                  </a:lnTo>
                  <a:lnTo>
                    <a:pt x="120383" y="137160"/>
                  </a:lnTo>
                  <a:lnTo>
                    <a:pt x="119976" y="135890"/>
                  </a:lnTo>
                  <a:lnTo>
                    <a:pt x="120332" y="137160"/>
                  </a:lnTo>
                  <a:lnTo>
                    <a:pt x="117995" y="137160"/>
                  </a:lnTo>
                  <a:lnTo>
                    <a:pt x="120561" y="138430"/>
                  </a:lnTo>
                  <a:lnTo>
                    <a:pt x="120218" y="138430"/>
                  </a:lnTo>
                  <a:lnTo>
                    <a:pt x="120218" y="140970"/>
                  </a:lnTo>
                  <a:lnTo>
                    <a:pt x="118071" y="142240"/>
                  </a:lnTo>
                  <a:lnTo>
                    <a:pt x="117462" y="142240"/>
                  </a:lnTo>
                  <a:lnTo>
                    <a:pt x="117284" y="141655"/>
                  </a:lnTo>
                  <a:lnTo>
                    <a:pt x="120218" y="140970"/>
                  </a:lnTo>
                  <a:lnTo>
                    <a:pt x="120218" y="138430"/>
                  </a:lnTo>
                  <a:lnTo>
                    <a:pt x="117690" y="138430"/>
                  </a:lnTo>
                  <a:lnTo>
                    <a:pt x="115316" y="139700"/>
                  </a:lnTo>
                  <a:lnTo>
                    <a:pt x="118795" y="140970"/>
                  </a:lnTo>
                  <a:lnTo>
                    <a:pt x="117055" y="140970"/>
                  </a:lnTo>
                  <a:lnTo>
                    <a:pt x="115252" y="140970"/>
                  </a:lnTo>
                  <a:lnTo>
                    <a:pt x="114769" y="142240"/>
                  </a:lnTo>
                  <a:lnTo>
                    <a:pt x="116230" y="141897"/>
                  </a:lnTo>
                  <a:lnTo>
                    <a:pt x="115925" y="142240"/>
                  </a:lnTo>
                  <a:lnTo>
                    <a:pt x="118732" y="143510"/>
                  </a:lnTo>
                  <a:lnTo>
                    <a:pt x="117360" y="144780"/>
                  </a:lnTo>
                  <a:lnTo>
                    <a:pt x="113766" y="144780"/>
                  </a:lnTo>
                  <a:lnTo>
                    <a:pt x="117690" y="147320"/>
                  </a:lnTo>
                  <a:lnTo>
                    <a:pt x="116687" y="148590"/>
                  </a:lnTo>
                  <a:lnTo>
                    <a:pt x="114350" y="148590"/>
                  </a:lnTo>
                  <a:lnTo>
                    <a:pt x="116928" y="149860"/>
                  </a:lnTo>
                  <a:lnTo>
                    <a:pt x="113538" y="149860"/>
                  </a:lnTo>
                  <a:lnTo>
                    <a:pt x="115747" y="151130"/>
                  </a:lnTo>
                  <a:lnTo>
                    <a:pt x="117424" y="152400"/>
                  </a:lnTo>
                  <a:lnTo>
                    <a:pt x="116014" y="152400"/>
                  </a:lnTo>
                  <a:lnTo>
                    <a:pt x="114719" y="153670"/>
                  </a:lnTo>
                  <a:lnTo>
                    <a:pt x="115176" y="153670"/>
                  </a:lnTo>
                  <a:lnTo>
                    <a:pt x="114477" y="154940"/>
                  </a:lnTo>
                  <a:lnTo>
                    <a:pt x="117703" y="154940"/>
                  </a:lnTo>
                  <a:lnTo>
                    <a:pt x="114744" y="156210"/>
                  </a:lnTo>
                  <a:lnTo>
                    <a:pt x="115760" y="157480"/>
                  </a:lnTo>
                  <a:lnTo>
                    <a:pt x="117043" y="158750"/>
                  </a:lnTo>
                  <a:lnTo>
                    <a:pt x="114858" y="160020"/>
                  </a:lnTo>
                  <a:lnTo>
                    <a:pt x="113639" y="160020"/>
                  </a:lnTo>
                  <a:lnTo>
                    <a:pt x="114833" y="161290"/>
                  </a:lnTo>
                  <a:lnTo>
                    <a:pt x="116789" y="161290"/>
                  </a:lnTo>
                  <a:lnTo>
                    <a:pt x="115417" y="162560"/>
                  </a:lnTo>
                  <a:lnTo>
                    <a:pt x="120650" y="162560"/>
                  </a:lnTo>
                  <a:lnTo>
                    <a:pt x="119126" y="161290"/>
                  </a:lnTo>
                  <a:lnTo>
                    <a:pt x="120688" y="161290"/>
                  </a:lnTo>
                  <a:lnTo>
                    <a:pt x="120650" y="162560"/>
                  </a:lnTo>
                  <a:lnTo>
                    <a:pt x="122555" y="162560"/>
                  </a:lnTo>
                  <a:lnTo>
                    <a:pt x="119583" y="163830"/>
                  </a:lnTo>
                  <a:lnTo>
                    <a:pt x="120561" y="163830"/>
                  </a:lnTo>
                  <a:lnTo>
                    <a:pt x="120269" y="164731"/>
                  </a:lnTo>
                  <a:lnTo>
                    <a:pt x="121754" y="165100"/>
                  </a:lnTo>
                  <a:lnTo>
                    <a:pt x="118910" y="166370"/>
                  </a:lnTo>
                  <a:lnTo>
                    <a:pt x="118173" y="165100"/>
                  </a:lnTo>
                  <a:lnTo>
                    <a:pt x="120142" y="165100"/>
                  </a:lnTo>
                  <a:lnTo>
                    <a:pt x="120269" y="164731"/>
                  </a:lnTo>
                  <a:lnTo>
                    <a:pt x="118389" y="164249"/>
                  </a:lnTo>
                  <a:lnTo>
                    <a:pt x="117348" y="165100"/>
                  </a:lnTo>
                  <a:lnTo>
                    <a:pt x="114465" y="165100"/>
                  </a:lnTo>
                  <a:lnTo>
                    <a:pt x="112864" y="166370"/>
                  </a:lnTo>
                  <a:lnTo>
                    <a:pt x="113766" y="166370"/>
                  </a:lnTo>
                  <a:lnTo>
                    <a:pt x="120929" y="167640"/>
                  </a:lnTo>
                  <a:lnTo>
                    <a:pt x="115176" y="167640"/>
                  </a:lnTo>
                  <a:lnTo>
                    <a:pt x="114909" y="167640"/>
                  </a:lnTo>
                  <a:lnTo>
                    <a:pt x="115341" y="167754"/>
                  </a:lnTo>
                  <a:lnTo>
                    <a:pt x="116967" y="168910"/>
                  </a:lnTo>
                  <a:lnTo>
                    <a:pt x="113830" y="167640"/>
                  </a:lnTo>
                  <a:lnTo>
                    <a:pt x="112928" y="168910"/>
                  </a:lnTo>
                  <a:lnTo>
                    <a:pt x="108927" y="168910"/>
                  </a:lnTo>
                  <a:lnTo>
                    <a:pt x="112572" y="170180"/>
                  </a:lnTo>
                  <a:lnTo>
                    <a:pt x="112928" y="170180"/>
                  </a:lnTo>
                  <a:lnTo>
                    <a:pt x="116255" y="171450"/>
                  </a:lnTo>
                  <a:lnTo>
                    <a:pt x="108483" y="171450"/>
                  </a:lnTo>
                  <a:lnTo>
                    <a:pt x="113042" y="173990"/>
                  </a:lnTo>
                  <a:lnTo>
                    <a:pt x="114808" y="175260"/>
                  </a:lnTo>
                  <a:lnTo>
                    <a:pt x="118173" y="175260"/>
                  </a:lnTo>
                  <a:lnTo>
                    <a:pt x="119697" y="176530"/>
                  </a:lnTo>
                  <a:lnTo>
                    <a:pt x="118021" y="177800"/>
                  </a:lnTo>
                  <a:lnTo>
                    <a:pt x="121881" y="177800"/>
                  </a:lnTo>
                  <a:lnTo>
                    <a:pt x="122186" y="177800"/>
                  </a:lnTo>
                  <a:lnTo>
                    <a:pt x="123367" y="177800"/>
                  </a:lnTo>
                  <a:lnTo>
                    <a:pt x="126009" y="176530"/>
                  </a:lnTo>
                  <a:lnTo>
                    <a:pt x="120383" y="175260"/>
                  </a:lnTo>
                  <a:lnTo>
                    <a:pt x="120840" y="175260"/>
                  </a:lnTo>
                  <a:lnTo>
                    <a:pt x="117259" y="173990"/>
                  </a:lnTo>
                  <a:lnTo>
                    <a:pt x="121996" y="173990"/>
                  </a:lnTo>
                  <a:lnTo>
                    <a:pt x="122047" y="173837"/>
                  </a:lnTo>
                  <a:lnTo>
                    <a:pt x="120269" y="172720"/>
                  </a:lnTo>
                  <a:lnTo>
                    <a:pt x="121577" y="172720"/>
                  </a:lnTo>
                  <a:lnTo>
                    <a:pt x="122415" y="172720"/>
                  </a:lnTo>
                  <a:lnTo>
                    <a:pt x="123240" y="172720"/>
                  </a:lnTo>
                  <a:lnTo>
                    <a:pt x="119151" y="170180"/>
                  </a:lnTo>
                  <a:lnTo>
                    <a:pt x="121399" y="170738"/>
                  </a:lnTo>
                  <a:lnTo>
                    <a:pt x="120967" y="170395"/>
                  </a:lnTo>
                  <a:lnTo>
                    <a:pt x="119862" y="170180"/>
                  </a:lnTo>
                  <a:lnTo>
                    <a:pt x="120688" y="170180"/>
                  </a:lnTo>
                  <a:lnTo>
                    <a:pt x="121843" y="170180"/>
                  </a:lnTo>
                  <a:lnTo>
                    <a:pt x="126238" y="170180"/>
                  </a:lnTo>
                  <a:lnTo>
                    <a:pt x="121539" y="168910"/>
                  </a:lnTo>
                  <a:lnTo>
                    <a:pt x="126593" y="168910"/>
                  </a:lnTo>
                  <a:lnTo>
                    <a:pt x="122809" y="167640"/>
                  </a:lnTo>
                  <a:lnTo>
                    <a:pt x="125158" y="167640"/>
                  </a:lnTo>
                  <a:lnTo>
                    <a:pt x="124968" y="167436"/>
                  </a:lnTo>
                  <a:lnTo>
                    <a:pt x="124002" y="166370"/>
                  </a:lnTo>
                  <a:lnTo>
                    <a:pt x="125247" y="166370"/>
                  </a:lnTo>
                  <a:lnTo>
                    <a:pt x="126288" y="165100"/>
                  </a:lnTo>
                  <a:lnTo>
                    <a:pt x="127723" y="163830"/>
                  </a:lnTo>
                  <a:lnTo>
                    <a:pt x="124536" y="163830"/>
                  </a:lnTo>
                  <a:lnTo>
                    <a:pt x="125336" y="162560"/>
                  </a:lnTo>
                  <a:lnTo>
                    <a:pt x="126961" y="162560"/>
                  </a:lnTo>
                  <a:lnTo>
                    <a:pt x="126568" y="161290"/>
                  </a:lnTo>
                  <a:lnTo>
                    <a:pt x="129400" y="162560"/>
                  </a:lnTo>
                  <a:lnTo>
                    <a:pt x="129362" y="162102"/>
                  </a:lnTo>
                  <a:lnTo>
                    <a:pt x="130200" y="162267"/>
                  </a:lnTo>
                  <a:lnTo>
                    <a:pt x="129349" y="162026"/>
                  </a:lnTo>
                  <a:lnTo>
                    <a:pt x="129311" y="161290"/>
                  </a:lnTo>
                  <a:lnTo>
                    <a:pt x="126174" y="160020"/>
                  </a:lnTo>
                  <a:lnTo>
                    <a:pt x="128155" y="160020"/>
                  </a:lnTo>
                  <a:lnTo>
                    <a:pt x="125501" y="158750"/>
                  </a:lnTo>
                  <a:lnTo>
                    <a:pt x="120662" y="160020"/>
                  </a:lnTo>
                  <a:lnTo>
                    <a:pt x="118960" y="158750"/>
                  </a:lnTo>
                  <a:lnTo>
                    <a:pt x="125501" y="158750"/>
                  </a:lnTo>
                  <a:lnTo>
                    <a:pt x="128257" y="158750"/>
                  </a:lnTo>
                  <a:lnTo>
                    <a:pt x="129832" y="157480"/>
                  </a:lnTo>
                  <a:lnTo>
                    <a:pt x="129324" y="157480"/>
                  </a:lnTo>
                  <a:lnTo>
                    <a:pt x="129120" y="157378"/>
                  </a:lnTo>
                  <a:lnTo>
                    <a:pt x="126834" y="157480"/>
                  </a:lnTo>
                  <a:lnTo>
                    <a:pt x="126733" y="156210"/>
                  </a:lnTo>
                  <a:lnTo>
                    <a:pt x="129120" y="157378"/>
                  </a:lnTo>
                  <a:lnTo>
                    <a:pt x="130530" y="156210"/>
                  </a:lnTo>
                  <a:lnTo>
                    <a:pt x="129768" y="156210"/>
                  </a:lnTo>
                  <a:lnTo>
                    <a:pt x="128435" y="154940"/>
                  </a:lnTo>
                  <a:lnTo>
                    <a:pt x="129540" y="153670"/>
                  </a:lnTo>
                  <a:lnTo>
                    <a:pt x="126225" y="154940"/>
                  </a:lnTo>
                  <a:lnTo>
                    <a:pt x="125996" y="154940"/>
                  </a:lnTo>
                  <a:lnTo>
                    <a:pt x="122885" y="152400"/>
                  </a:lnTo>
                  <a:lnTo>
                    <a:pt x="127749" y="152400"/>
                  </a:lnTo>
                  <a:lnTo>
                    <a:pt x="126504" y="151130"/>
                  </a:lnTo>
                  <a:lnTo>
                    <a:pt x="127533" y="151130"/>
                  </a:lnTo>
                  <a:lnTo>
                    <a:pt x="126377" y="149860"/>
                  </a:lnTo>
                  <a:lnTo>
                    <a:pt x="126911" y="148590"/>
                  </a:lnTo>
                  <a:lnTo>
                    <a:pt x="124726" y="148590"/>
                  </a:lnTo>
                  <a:lnTo>
                    <a:pt x="126631" y="147320"/>
                  </a:lnTo>
                  <a:lnTo>
                    <a:pt x="125945" y="147320"/>
                  </a:lnTo>
                  <a:lnTo>
                    <a:pt x="127685" y="146050"/>
                  </a:lnTo>
                  <a:lnTo>
                    <a:pt x="129044" y="147015"/>
                  </a:lnTo>
                  <a:lnTo>
                    <a:pt x="129298" y="146050"/>
                  </a:lnTo>
                  <a:lnTo>
                    <a:pt x="129387" y="146748"/>
                  </a:lnTo>
                  <a:lnTo>
                    <a:pt x="129921" y="146050"/>
                  </a:lnTo>
                  <a:lnTo>
                    <a:pt x="131432" y="146050"/>
                  </a:lnTo>
                  <a:lnTo>
                    <a:pt x="131572" y="146050"/>
                  </a:lnTo>
                  <a:lnTo>
                    <a:pt x="132143" y="144780"/>
                  </a:lnTo>
                  <a:lnTo>
                    <a:pt x="129095" y="144780"/>
                  </a:lnTo>
                  <a:lnTo>
                    <a:pt x="129590" y="143510"/>
                  </a:lnTo>
                  <a:lnTo>
                    <a:pt x="133070" y="144780"/>
                  </a:lnTo>
                  <a:lnTo>
                    <a:pt x="135191" y="143510"/>
                  </a:lnTo>
                  <a:lnTo>
                    <a:pt x="137325" y="142240"/>
                  </a:lnTo>
                  <a:lnTo>
                    <a:pt x="125882" y="140970"/>
                  </a:lnTo>
                  <a:lnTo>
                    <a:pt x="128612" y="140474"/>
                  </a:lnTo>
                  <a:lnTo>
                    <a:pt x="128892" y="139700"/>
                  </a:lnTo>
                  <a:lnTo>
                    <a:pt x="130568" y="139700"/>
                  </a:lnTo>
                  <a:lnTo>
                    <a:pt x="130784" y="140093"/>
                  </a:lnTo>
                  <a:lnTo>
                    <a:pt x="132981" y="139700"/>
                  </a:lnTo>
                  <a:lnTo>
                    <a:pt x="133908" y="139700"/>
                  </a:lnTo>
                  <a:lnTo>
                    <a:pt x="133934" y="138430"/>
                  </a:lnTo>
                  <a:lnTo>
                    <a:pt x="128841" y="138430"/>
                  </a:lnTo>
                  <a:lnTo>
                    <a:pt x="130175" y="137160"/>
                  </a:lnTo>
                  <a:lnTo>
                    <a:pt x="125603" y="137160"/>
                  </a:lnTo>
                  <a:lnTo>
                    <a:pt x="124447" y="135890"/>
                  </a:lnTo>
                  <a:lnTo>
                    <a:pt x="130403" y="135890"/>
                  </a:lnTo>
                  <a:lnTo>
                    <a:pt x="130924" y="137160"/>
                  </a:lnTo>
                  <a:lnTo>
                    <a:pt x="132270" y="135890"/>
                  </a:lnTo>
                  <a:lnTo>
                    <a:pt x="132257" y="135369"/>
                  </a:lnTo>
                  <a:lnTo>
                    <a:pt x="132791" y="135001"/>
                  </a:lnTo>
                  <a:lnTo>
                    <a:pt x="134226" y="135890"/>
                  </a:lnTo>
                  <a:lnTo>
                    <a:pt x="133159" y="134734"/>
                  </a:lnTo>
                  <a:lnTo>
                    <a:pt x="133337" y="134620"/>
                  </a:lnTo>
                  <a:lnTo>
                    <a:pt x="133045" y="134620"/>
                  </a:lnTo>
                  <a:lnTo>
                    <a:pt x="132194" y="134620"/>
                  </a:lnTo>
                  <a:lnTo>
                    <a:pt x="131610" y="134620"/>
                  </a:lnTo>
                  <a:lnTo>
                    <a:pt x="132803" y="133350"/>
                  </a:lnTo>
                  <a:lnTo>
                    <a:pt x="130670" y="133350"/>
                  </a:lnTo>
                  <a:lnTo>
                    <a:pt x="132194" y="132080"/>
                  </a:lnTo>
                  <a:lnTo>
                    <a:pt x="127736" y="132080"/>
                  </a:lnTo>
                  <a:lnTo>
                    <a:pt x="129628" y="130810"/>
                  </a:lnTo>
                  <a:lnTo>
                    <a:pt x="132270" y="132080"/>
                  </a:lnTo>
                  <a:lnTo>
                    <a:pt x="130644" y="130810"/>
                  </a:lnTo>
                  <a:lnTo>
                    <a:pt x="134975" y="130810"/>
                  </a:lnTo>
                  <a:lnTo>
                    <a:pt x="132549" y="129540"/>
                  </a:lnTo>
                  <a:lnTo>
                    <a:pt x="136499" y="129540"/>
                  </a:lnTo>
                  <a:lnTo>
                    <a:pt x="136918" y="128270"/>
                  </a:lnTo>
                  <a:lnTo>
                    <a:pt x="131216" y="128270"/>
                  </a:lnTo>
                  <a:lnTo>
                    <a:pt x="131051" y="128193"/>
                  </a:lnTo>
                  <a:lnTo>
                    <a:pt x="135178" y="127000"/>
                  </a:lnTo>
                  <a:lnTo>
                    <a:pt x="136652" y="127000"/>
                  </a:lnTo>
                  <a:lnTo>
                    <a:pt x="139573" y="12573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053546" y="3639267"/>
              <a:ext cx="100965" cy="194310"/>
            </a:xfrm>
            <a:custGeom>
              <a:avLst/>
              <a:gdLst/>
              <a:ahLst/>
              <a:cxnLst/>
              <a:rect l="l" t="t" r="r" b="b"/>
              <a:pathLst>
                <a:path w="100964" h="194310">
                  <a:moveTo>
                    <a:pt x="685" y="59321"/>
                  </a:moveTo>
                  <a:lnTo>
                    <a:pt x="38" y="59423"/>
                  </a:lnTo>
                  <a:lnTo>
                    <a:pt x="0" y="59575"/>
                  </a:lnTo>
                  <a:lnTo>
                    <a:pt x="685" y="59321"/>
                  </a:lnTo>
                  <a:close/>
                </a:path>
                <a:path w="100964" h="194310">
                  <a:moveTo>
                    <a:pt x="10363" y="27774"/>
                  </a:moveTo>
                  <a:lnTo>
                    <a:pt x="10160" y="27660"/>
                  </a:lnTo>
                  <a:lnTo>
                    <a:pt x="10033" y="27686"/>
                  </a:lnTo>
                  <a:lnTo>
                    <a:pt x="9639" y="28003"/>
                  </a:lnTo>
                  <a:lnTo>
                    <a:pt x="9512" y="28143"/>
                  </a:lnTo>
                  <a:lnTo>
                    <a:pt x="10363" y="27774"/>
                  </a:lnTo>
                  <a:close/>
                </a:path>
                <a:path w="100964" h="194310">
                  <a:moveTo>
                    <a:pt x="13474" y="124231"/>
                  </a:moveTo>
                  <a:close/>
                </a:path>
                <a:path w="100964" h="194310">
                  <a:moveTo>
                    <a:pt x="16497" y="189153"/>
                  </a:moveTo>
                  <a:lnTo>
                    <a:pt x="16294" y="189001"/>
                  </a:lnTo>
                  <a:lnTo>
                    <a:pt x="15913" y="189001"/>
                  </a:lnTo>
                  <a:lnTo>
                    <a:pt x="16497" y="189153"/>
                  </a:lnTo>
                  <a:close/>
                </a:path>
                <a:path w="100964" h="194310">
                  <a:moveTo>
                    <a:pt x="16878" y="193167"/>
                  </a:moveTo>
                  <a:lnTo>
                    <a:pt x="16560" y="192951"/>
                  </a:lnTo>
                  <a:lnTo>
                    <a:pt x="16421" y="193065"/>
                  </a:lnTo>
                  <a:lnTo>
                    <a:pt x="16611" y="193103"/>
                  </a:lnTo>
                  <a:lnTo>
                    <a:pt x="16776" y="193141"/>
                  </a:lnTo>
                  <a:close/>
                </a:path>
                <a:path w="100964" h="194310">
                  <a:moveTo>
                    <a:pt x="17208" y="193294"/>
                  </a:moveTo>
                  <a:lnTo>
                    <a:pt x="16878" y="193167"/>
                  </a:lnTo>
                  <a:lnTo>
                    <a:pt x="17195" y="193370"/>
                  </a:lnTo>
                  <a:close/>
                </a:path>
                <a:path w="100964" h="194310">
                  <a:moveTo>
                    <a:pt x="17437" y="189407"/>
                  </a:moveTo>
                  <a:lnTo>
                    <a:pt x="16497" y="189153"/>
                  </a:lnTo>
                  <a:lnTo>
                    <a:pt x="17437" y="189407"/>
                  </a:lnTo>
                  <a:close/>
                </a:path>
                <a:path w="100964" h="194310">
                  <a:moveTo>
                    <a:pt x="17868" y="193802"/>
                  </a:moveTo>
                  <a:lnTo>
                    <a:pt x="17208" y="193357"/>
                  </a:lnTo>
                  <a:lnTo>
                    <a:pt x="17056" y="193573"/>
                  </a:lnTo>
                  <a:lnTo>
                    <a:pt x="17868" y="193802"/>
                  </a:lnTo>
                  <a:close/>
                </a:path>
                <a:path w="100964" h="194310">
                  <a:moveTo>
                    <a:pt x="17970" y="138214"/>
                  </a:moveTo>
                  <a:lnTo>
                    <a:pt x="17830" y="138112"/>
                  </a:lnTo>
                  <a:lnTo>
                    <a:pt x="17259" y="137896"/>
                  </a:lnTo>
                  <a:lnTo>
                    <a:pt x="17487" y="138036"/>
                  </a:lnTo>
                  <a:lnTo>
                    <a:pt x="17970" y="138214"/>
                  </a:lnTo>
                  <a:close/>
                </a:path>
                <a:path w="100964" h="194310">
                  <a:moveTo>
                    <a:pt x="20104" y="189014"/>
                  </a:moveTo>
                  <a:lnTo>
                    <a:pt x="18364" y="188480"/>
                  </a:lnTo>
                  <a:lnTo>
                    <a:pt x="18084" y="188709"/>
                  </a:lnTo>
                  <a:lnTo>
                    <a:pt x="16014" y="188785"/>
                  </a:lnTo>
                  <a:lnTo>
                    <a:pt x="16294" y="189001"/>
                  </a:lnTo>
                  <a:lnTo>
                    <a:pt x="20104" y="189014"/>
                  </a:lnTo>
                  <a:close/>
                </a:path>
                <a:path w="100964" h="194310">
                  <a:moveTo>
                    <a:pt x="21412" y="178917"/>
                  </a:moveTo>
                  <a:lnTo>
                    <a:pt x="20307" y="179298"/>
                  </a:lnTo>
                  <a:lnTo>
                    <a:pt x="20916" y="179146"/>
                  </a:lnTo>
                  <a:lnTo>
                    <a:pt x="21221" y="179031"/>
                  </a:lnTo>
                  <a:lnTo>
                    <a:pt x="21412" y="178917"/>
                  </a:lnTo>
                  <a:close/>
                </a:path>
                <a:path w="100964" h="194310">
                  <a:moveTo>
                    <a:pt x="22453" y="175437"/>
                  </a:moveTo>
                  <a:lnTo>
                    <a:pt x="22199" y="175425"/>
                  </a:lnTo>
                  <a:lnTo>
                    <a:pt x="21920" y="175425"/>
                  </a:lnTo>
                  <a:lnTo>
                    <a:pt x="21704" y="175463"/>
                  </a:lnTo>
                  <a:lnTo>
                    <a:pt x="21894" y="175475"/>
                  </a:lnTo>
                  <a:lnTo>
                    <a:pt x="22453" y="175437"/>
                  </a:lnTo>
                  <a:close/>
                </a:path>
                <a:path w="100964" h="194310">
                  <a:moveTo>
                    <a:pt x="23063" y="157226"/>
                  </a:moveTo>
                  <a:lnTo>
                    <a:pt x="22288" y="156641"/>
                  </a:lnTo>
                  <a:lnTo>
                    <a:pt x="20624" y="156972"/>
                  </a:lnTo>
                  <a:lnTo>
                    <a:pt x="23063" y="157226"/>
                  </a:lnTo>
                  <a:close/>
                </a:path>
                <a:path w="100964" h="194310">
                  <a:moveTo>
                    <a:pt x="24168" y="150190"/>
                  </a:moveTo>
                  <a:lnTo>
                    <a:pt x="23723" y="149987"/>
                  </a:lnTo>
                  <a:lnTo>
                    <a:pt x="23126" y="150228"/>
                  </a:lnTo>
                  <a:lnTo>
                    <a:pt x="23253" y="150418"/>
                  </a:lnTo>
                  <a:lnTo>
                    <a:pt x="23660" y="150596"/>
                  </a:lnTo>
                  <a:lnTo>
                    <a:pt x="23863" y="150406"/>
                  </a:lnTo>
                  <a:lnTo>
                    <a:pt x="24168" y="150190"/>
                  </a:lnTo>
                  <a:close/>
                </a:path>
                <a:path w="100964" h="194310">
                  <a:moveTo>
                    <a:pt x="25044" y="151028"/>
                  </a:moveTo>
                  <a:lnTo>
                    <a:pt x="24511" y="150888"/>
                  </a:lnTo>
                  <a:lnTo>
                    <a:pt x="23990" y="150749"/>
                  </a:lnTo>
                  <a:lnTo>
                    <a:pt x="23660" y="150596"/>
                  </a:lnTo>
                  <a:lnTo>
                    <a:pt x="23444" y="150837"/>
                  </a:lnTo>
                  <a:lnTo>
                    <a:pt x="23380" y="151015"/>
                  </a:lnTo>
                  <a:lnTo>
                    <a:pt x="25044" y="151028"/>
                  </a:lnTo>
                  <a:close/>
                </a:path>
                <a:path w="100964" h="194310">
                  <a:moveTo>
                    <a:pt x="27393" y="54343"/>
                  </a:moveTo>
                  <a:lnTo>
                    <a:pt x="26327" y="54051"/>
                  </a:lnTo>
                  <a:lnTo>
                    <a:pt x="26250" y="54394"/>
                  </a:lnTo>
                  <a:lnTo>
                    <a:pt x="27393" y="54343"/>
                  </a:lnTo>
                  <a:close/>
                </a:path>
                <a:path w="100964" h="194310">
                  <a:moveTo>
                    <a:pt x="32092" y="185724"/>
                  </a:moveTo>
                  <a:lnTo>
                    <a:pt x="31127" y="186563"/>
                  </a:lnTo>
                  <a:lnTo>
                    <a:pt x="31648" y="186563"/>
                  </a:lnTo>
                  <a:lnTo>
                    <a:pt x="32092" y="185724"/>
                  </a:lnTo>
                  <a:close/>
                </a:path>
                <a:path w="100964" h="194310">
                  <a:moveTo>
                    <a:pt x="33337" y="167830"/>
                  </a:moveTo>
                  <a:lnTo>
                    <a:pt x="33134" y="167855"/>
                  </a:lnTo>
                  <a:lnTo>
                    <a:pt x="33337" y="167830"/>
                  </a:lnTo>
                  <a:close/>
                </a:path>
                <a:path w="100964" h="194310">
                  <a:moveTo>
                    <a:pt x="33870" y="186664"/>
                  </a:moveTo>
                  <a:lnTo>
                    <a:pt x="31648" y="186563"/>
                  </a:lnTo>
                  <a:lnTo>
                    <a:pt x="31470" y="186918"/>
                  </a:lnTo>
                  <a:lnTo>
                    <a:pt x="33870" y="186664"/>
                  </a:lnTo>
                  <a:close/>
                </a:path>
                <a:path w="100964" h="194310">
                  <a:moveTo>
                    <a:pt x="35712" y="101117"/>
                  </a:moveTo>
                  <a:lnTo>
                    <a:pt x="34074" y="101130"/>
                  </a:lnTo>
                  <a:lnTo>
                    <a:pt x="33909" y="101523"/>
                  </a:lnTo>
                  <a:lnTo>
                    <a:pt x="32702" y="102095"/>
                  </a:lnTo>
                  <a:lnTo>
                    <a:pt x="33147" y="102196"/>
                  </a:lnTo>
                  <a:lnTo>
                    <a:pt x="34747" y="101752"/>
                  </a:lnTo>
                  <a:lnTo>
                    <a:pt x="35712" y="101117"/>
                  </a:lnTo>
                  <a:close/>
                </a:path>
                <a:path w="100964" h="194310">
                  <a:moveTo>
                    <a:pt x="36385" y="183248"/>
                  </a:moveTo>
                  <a:lnTo>
                    <a:pt x="35394" y="182791"/>
                  </a:lnTo>
                  <a:lnTo>
                    <a:pt x="35140" y="182689"/>
                  </a:lnTo>
                  <a:lnTo>
                    <a:pt x="34112" y="182943"/>
                  </a:lnTo>
                  <a:lnTo>
                    <a:pt x="34556" y="183540"/>
                  </a:lnTo>
                  <a:lnTo>
                    <a:pt x="35750" y="183146"/>
                  </a:lnTo>
                  <a:lnTo>
                    <a:pt x="36385" y="183248"/>
                  </a:lnTo>
                  <a:close/>
                </a:path>
                <a:path w="100964" h="194310">
                  <a:moveTo>
                    <a:pt x="37541" y="186270"/>
                  </a:moveTo>
                  <a:lnTo>
                    <a:pt x="33870" y="186664"/>
                  </a:lnTo>
                  <a:lnTo>
                    <a:pt x="34036" y="187020"/>
                  </a:lnTo>
                  <a:lnTo>
                    <a:pt x="37541" y="186270"/>
                  </a:lnTo>
                  <a:close/>
                </a:path>
                <a:path w="100964" h="194310">
                  <a:moveTo>
                    <a:pt x="38608" y="161378"/>
                  </a:moveTo>
                  <a:lnTo>
                    <a:pt x="38239" y="160959"/>
                  </a:lnTo>
                  <a:lnTo>
                    <a:pt x="37592" y="161328"/>
                  </a:lnTo>
                  <a:lnTo>
                    <a:pt x="38608" y="161378"/>
                  </a:lnTo>
                  <a:close/>
                </a:path>
                <a:path w="100964" h="194310">
                  <a:moveTo>
                    <a:pt x="39763" y="117868"/>
                  </a:moveTo>
                  <a:lnTo>
                    <a:pt x="38709" y="117525"/>
                  </a:lnTo>
                  <a:lnTo>
                    <a:pt x="35445" y="118021"/>
                  </a:lnTo>
                  <a:lnTo>
                    <a:pt x="36080" y="118224"/>
                  </a:lnTo>
                  <a:lnTo>
                    <a:pt x="39763" y="117868"/>
                  </a:lnTo>
                  <a:close/>
                </a:path>
                <a:path w="100964" h="194310">
                  <a:moveTo>
                    <a:pt x="41783" y="154863"/>
                  </a:moveTo>
                  <a:lnTo>
                    <a:pt x="40805" y="154165"/>
                  </a:lnTo>
                  <a:lnTo>
                    <a:pt x="41389" y="154686"/>
                  </a:lnTo>
                  <a:lnTo>
                    <a:pt x="41783" y="154863"/>
                  </a:lnTo>
                  <a:close/>
                </a:path>
                <a:path w="100964" h="194310">
                  <a:moveTo>
                    <a:pt x="43827" y="19367"/>
                  </a:moveTo>
                  <a:lnTo>
                    <a:pt x="42697" y="20320"/>
                  </a:lnTo>
                  <a:lnTo>
                    <a:pt x="43827" y="19367"/>
                  </a:lnTo>
                  <a:close/>
                </a:path>
                <a:path w="100964" h="194310">
                  <a:moveTo>
                    <a:pt x="44399" y="21742"/>
                  </a:moveTo>
                  <a:lnTo>
                    <a:pt x="42862" y="22860"/>
                  </a:lnTo>
                  <a:lnTo>
                    <a:pt x="43065" y="22860"/>
                  </a:lnTo>
                  <a:lnTo>
                    <a:pt x="44399" y="21742"/>
                  </a:lnTo>
                  <a:close/>
                </a:path>
                <a:path w="100964" h="194310">
                  <a:moveTo>
                    <a:pt x="44691" y="21501"/>
                  </a:moveTo>
                  <a:lnTo>
                    <a:pt x="44399" y="21742"/>
                  </a:lnTo>
                  <a:lnTo>
                    <a:pt x="44602" y="21590"/>
                  </a:lnTo>
                  <a:close/>
                </a:path>
                <a:path w="100964" h="194310">
                  <a:moveTo>
                    <a:pt x="45656" y="20688"/>
                  </a:moveTo>
                  <a:lnTo>
                    <a:pt x="45123" y="21018"/>
                  </a:lnTo>
                  <a:lnTo>
                    <a:pt x="44691" y="21501"/>
                  </a:lnTo>
                  <a:lnTo>
                    <a:pt x="45656" y="20688"/>
                  </a:lnTo>
                  <a:close/>
                </a:path>
                <a:path w="100964" h="194310">
                  <a:moveTo>
                    <a:pt x="45745" y="20320"/>
                  </a:moveTo>
                  <a:lnTo>
                    <a:pt x="44196" y="21590"/>
                  </a:lnTo>
                  <a:lnTo>
                    <a:pt x="45123" y="21018"/>
                  </a:lnTo>
                  <a:lnTo>
                    <a:pt x="45745" y="20320"/>
                  </a:lnTo>
                  <a:close/>
                </a:path>
                <a:path w="100964" h="194310">
                  <a:moveTo>
                    <a:pt x="46240" y="20320"/>
                  </a:moveTo>
                  <a:lnTo>
                    <a:pt x="45656" y="20688"/>
                  </a:lnTo>
                  <a:lnTo>
                    <a:pt x="46240" y="20320"/>
                  </a:lnTo>
                  <a:close/>
                </a:path>
                <a:path w="100964" h="194310">
                  <a:moveTo>
                    <a:pt x="47739" y="21590"/>
                  </a:moveTo>
                  <a:lnTo>
                    <a:pt x="47510" y="21399"/>
                  </a:lnTo>
                  <a:lnTo>
                    <a:pt x="47104" y="21590"/>
                  </a:lnTo>
                  <a:lnTo>
                    <a:pt x="47739" y="21590"/>
                  </a:lnTo>
                  <a:close/>
                </a:path>
                <a:path w="100964" h="194310">
                  <a:moveTo>
                    <a:pt x="51612" y="21590"/>
                  </a:moveTo>
                  <a:lnTo>
                    <a:pt x="51409" y="21767"/>
                  </a:lnTo>
                  <a:lnTo>
                    <a:pt x="51549" y="21691"/>
                  </a:lnTo>
                  <a:close/>
                </a:path>
                <a:path w="100964" h="194310">
                  <a:moveTo>
                    <a:pt x="52743" y="20751"/>
                  </a:moveTo>
                  <a:lnTo>
                    <a:pt x="52552" y="20828"/>
                  </a:lnTo>
                  <a:lnTo>
                    <a:pt x="51219" y="21590"/>
                  </a:lnTo>
                  <a:lnTo>
                    <a:pt x="51612" y="21590"/>
                  </a:lnTo>
                  <a:lnTo>
                    <a:pt x="51739" y="21590"/>
                  </a:lnTo>
                  <a:lnTo>
                    <a:pt x="52743" y="20751"/>
                  </a:lnTo>
                  <a:close/>
                </a:path>
                <a:path w="100964" h="194310">
                  <a:moveTo>
                    <a:pt x="53797" y="33756"/>
                  </a:moveTo>
                  <a:lnTo>
                    <a:pt x="52717" y="34290"/>
                  </a:lnTo>
                  <a:lnTo>
                    <a:pt x="53555" y="34290"/>
                  </a:lnTo>
                  <a:lnTo>
                    <a:pt x="53797" y="33756"/>
                  </a:lnTo>
                  <a:close/>
                </a:path>
                <a:path w="100964" h="194310">
                  <a:moveTo>
                    <a:pt x="53949" y="25463"/>
                  </a:moveTo>
                  <a:lnTo>
                    <a:pt x="50609" y="26670"/>
                  </a:lnTo>
                  <a:lnTo>
                    <a:pt x="50634" y="27940"/>
                  </a:lnTo>
                  <a:lnTo>
                    <a:pt x="51295" y="27444"/>
                  </a:lnTo>
                  <a:lnTo>
                    <a:pt x="49580" y="29210"/>
                  </a:lnTo>
                  <a:lnTo>
                    <a:pt x="52628" y="26670"/>
                  </a:lnTo>
                  <a:lnTo>
                    <a:pt x="52336" y="26670"/>
                  </a:lnTo>
                  <a:lnTo>
                    <a:pt x="53949" y="25463"/>
                  </a:lnTo>
                  <a:close/>
                </a:path>
                <a:path w="100964" h="194310">
                  <a:moveTo>
                    <a:pt x="54203" y="25273"/>
                  </a:moveTo>
                  <a:lnTo>
                    <a:pt x="53949" y="25463"/>
                  </a:lnTo>
                  <a:lnTo>
                    <a:pt x="54114" y="25400"/>
                  </a:lnTo>
                  <a:lnTo>
                    <a:pt x="54203" y="25273"/>
                  </a:lnTo>
                  <a:close/>
                </a:path>
                <a:path w="100964" h="194310">
                  <a:moveTo>
                    <a:pt x="54267" y="26085"/>
                  </a:moveTo>
                  <a:lnTo>
                    <a:pt x="54152" y="25400"/>
                  </a:lnTo>
                  <a:lnTo>
                    <a:pt x="52628" y="26670"/>
                  </a:lnTo>
                  <a:lnTo>
                    <a:pt x="53822" y="26670"/>
                  </a:lnTo>
                  <a:lnTo>
                    <a:pt x="54267" y="26085"/>
                  </a:lnTo>
                  <a:close/>
                </a:path>
                <a:path w="100964" h="194310">
                  <a:moveTo>
                    <a:pt x="57848" y="43103"/>
                  </a:moveTo>
                  <a:lnTo>
                    <a:pt x="57632" y="43180"/>
                  </a:lnTo>
                  <a:lnTo>
                    <a:pt x="57772" y="43180"/>
                  </a:lnTo>
                  <a:close/>
                </a:path>
                <a:path w="100964" h="194310">
                  <a:moveTo>
                    <a:pt x="60045" y="43751"/>
                  </a:moveTo>
                  <a:lnTo>
                    <a:pt x="59093" y="44450"/>
                  </a:lnTo>
                  <a:lnTo>
                    <a:pt x="59982" y="44450"/>
                  </a:lnTo>
                  <a:lnTo>
                    <a:pt x="60045" y="43751"/>
                  </a:lnTo>
                  <a:close/>
                </a:path>
                <a:path w="100964" h="194310">
                  <a:moveTo>
                    <a:pt x="60744" y="46101"/>
                  </a:moveTo>
                  <a:lnTo>
                    <a:pt x="56324" y="46990"/>
                  </a:lnTo>
                  <a:lnTo>
                    <a:pt x="59944" y="46990"/>
                  </a:lnTo>
                  <a:lnTo>
                    <a:pt x="60744" y="46101"/>
                  </a:lnTo>
                  <a:close/>
                </a:path>
                <a:path w="100964" h="194310">
                  <a:moveTo>
                    <a:pt x="60807" y="43180"/>
                  </a:moveTo>
                  <a:lnTo>
                    <a:pt x="60109" y="43180"/>
                  </a:lnTo>
                  <a:lnTo>
                    <a:pt x="59982" y="43294"/>
                  </a:lnTo>
                  <a:lnTo>
                    <a:pt x="60045" y="43751"/>
                  </a:lnTo>
                  <a:lnTo>
                    <a:pt x="60807" y="43180"/>
                  </a:lnTo>
                  <a:close/>
                </a:path>
                <a:path w="100964" h="194310">
                  <a:moveTo>
                    <a:pt x="63068" y="10160"/>
                  </a:moveTo>
                  <a:lnTo>
                    <a:pt x="62509" y="11430"/>
                  </a:lnTo>
                  <a:lnTo>
                    <a:pt x="63068" y="10160"/>
                  </a:lnTo>
                  <a:close/>
                </a:path>
                <a:path w="100964" h="194310">
                  <a:moveTo>
                    <a:pt x="67233" y="14986"/>
                  </a:moveTo>
                  <a:lnTo>
                    <a:pt x="66954" y="15240"/>
                  </a:lnTo>
                  <a:lnTo>
                    <a:pt x="67132" y="15240"/>
                  </a:lnTo>
                  <a:lnTo>
                    <a:pt x="67233" y="14986"/>
                  </a:lnTo>
                  <a:close/>
                </a:path>
                <a:path w="100964" h="194310">
                  <a:moveTo>
                    <a:pt x="67678" y="13970"/>
                  </a:moveTo>
                  <a:lnTo>
                    <a:pt x="67233" y="14986"/>
                  </a:lnTo>
                  <a:lnTo>
                    <a:pt x="67678" y="14592"/>
                  </a:lnTo>
                  <a:lnTo>
                    <a:pt x="67678" y="13970"/>
                  </a:lnTo>
                  <a:close/>
                </a:path>
                <a:path w="100964" h="194310">
                  <a:moveTo>
                    <a:pt x="68389" y="13970"/>
                  </a:moveTo>
                  <a:lnTo>
                    <a:pt x="67678" y="14592"/>
                  </a:lnTo>
                  <a:lnTo>
                    <a:pt x="67678" y="15240"/>
                  </a:lnTo>
                  <a:lnTo>
                    <a:pt x="68389" y="13970"/>
                  </a:lnTo>
                  <a:close/>
                </a:path>
                <a:path w="100964" h="194310">
                  <a:moveTo>
                    <a:pt x="69126" y="86093"/>
                  </a:moveTo>
                  <a:close/>
                </a:path>
                <a:path w="100964" h="194310">
                  <a:moveTo>
                    <a:pt x="69469" y="85471"/>
                  </a:moveTo>
                  <a:lnTo>
                    <a:pt x="69202" y="85648"/>
                  </a:lnTo>
                  <a:lnTo>
                    <a:pt x="69088" y="85839"/>
                  </a:lnTo>
                  <a:lnTo>
                    <a:pt x="69100" y="86029"/>
                  </a:lnTo>
                  <a:lnTo>
                    <a:pt x="69469" y="85471"/>
                  </a:lnTo>
                  <a:close/>
                </a:path>
                <a:path w="100964" h="194310">
                  <a:moveTo>
                    <a:pt x="71818" y="20320"/>
                  </a:moveTo>
                  <a:close/>
                </a:path>
                <a:path w="100964" h="194310">
                  <a:moveTo>
                    <a:pt x="72466" y="129946"/>
                  </a:moveTo>
                  <a:lnTo>
                    <a:pt x="72250" y="129819"/>
                  </a:lnTo>
                  <a:lnTo>
                    <a:pt x="71843" y="129781"/>
                  </a:lnTo>
                  <a:lnTo>
                    <a:pt x="72466" y="129946"/>
                  </a:lnTo>
                  <a:close/>
                </a:path>
                <a:path w="100964" h="194310">
                  <a:moveTo>
                    <a:pt x="72593" y="21590"/>
                  </a:moveTo>
                  <a:lnTo>
                    <a:pt x="70650" y="22682"/>
                  </a:lnTo>
                  <a:lnTo>
                    <a:pt x="70535" y="22860"/>
                  </a:lnTo>
                  <a:lnTo>
                    <a:pt x="71170" y="22860"/>
                  </a:lnTo>
                  <a:lnTo>
                    <a:pt x="72593" y="21590"/>
                  </a:lnTo>
                  <a:close/>
                </a:path>
                <a:path w="100964" h="194310">
                  <a:moveTo>
                    <a:pt x="72923" y="132740"/>
                  </a:moveTo>
                  <a:lnTo>
                    <a:pt x="72605" y="132562"/>
                  </a:lnTo>
                  <a:lnTo>
                    <a:pt x="72478" y="132626"/>
                  </a:lnTo>
                  <a:lnTo>
                    <a:pt x="72669" y="132664"/>
                  </a:lnTo>
                  <a:lnTo>
                    <a:pt x="72821" y="132715"/>
                  </a:lnTo>
                  <a:close/>
                </a:path>
                <a:path w="100964" h="194310">
                  <a:moveTo>
                    <a:pt x="73253" y="132905"/>
                  </a:moveTo>
                  <a:lnTo>
                    <a:pt x="72923" y="132740"/>
                  </a:lnTo>
                  <a:lnTo>
                    <a:pt x="73253" y="132905"/>
                  </a:lnTo>
                  <a:close/>
                </a:path>
                <a:path w="100964" h="194310">
                  <a:moveTo>
                    <a:pt x="73367" y="130187"/>
                  </a:moveTo>
                  <a:lnTo>
                    <a:pt x="72466" y="129946"/>
                  </a:lnTo>
                  <a:lnTo>
                    <a:pt x="73367" y="130187"/>
                  </a:lnTo>
                  <a:close/>
                </a:path>
                <a:path w="100964" h="194310">
                  <a:moveTo>
                    <a:pt x="73596" y="130810"/>
                  </a:moveTo>
                  <a:lnTo>
                    <a:pt x="73596" y="130975"/>
                  </a:lnTo>
                  <a:lnTo>
                    <a:pt x="73596" y="130810"/>
                  </a:lnTo>
                  <a:close/>
                </a:path>
                <a:path w="100964" h="194310">
                  <a:moveTo>
                    <a:pt x="73837" y="91948"/>
                  </a:moveTo>
                  <a:lnTo>
                    <a:pt x="73660" y="91897"/>
                  </a:lnTo>
                  <a:lnTo>
                    <a:pt x="70980" y="92710"/>
                  </a:lnTo>
                  <a:lnTo>
                    <a:pt x="73837" y="91948"/>
                  </a:lnTo>
                  <a:close/>
                </a:path>
                <a:path w="100964" h="194310">
                  <a:moveTo>
                    <a:pt x="73926" y="133273"/>
                  </a:moveTo>
                  <a:lnTo>
                    <a:pt x="73266" y="132905"/>
                  </a:lnTo>
                  <a:lnTo>
                    <a:pt x="73126" y="133045"/>
                  </a:lnTo>
                  <a:lnTo>
                    <a:pt x="73926" y="133273"/>
                  </a:lnTo>
                  <a:close/>
                </a:path>
                <a:path w="100964" h="194310">
                  <a:moveTo>
                    <a:pt x="73964" y="22860"/>
                  </a:moveTo>
                  <a:lnTo>
                    <a:pt x="73050" y="23482"/>
                  </a:lnTo>
                  <a:lnTo>
                    <a:pt x="73063" y="23901"/>
                  </a:lnTo>
                  <a:lnTo>
                    <a:pt x="73964" y="22860"/>
                  </a:lnTo>
                  <a:close/>
                </a:path>
                <a:path w="100964" h="194310">
                  <a:moveTo>
                    <a:pt x="74053" y="131343"/>
                  </a:moveTo>
                  <a:lnTo>
                    <a:pt x="73926" y="131254"/>
                  </a:lnTo>
                  <a:lnTo>
                    <a:pt x="73723" y="131114"/>
                  </a:lnTo>
                  <a:lnTo>
                    <a:pt x="73190" y="131000"/>
                  </a:lnTo>
                  <a:lnTo>
                    <a:pt x="73355" y="131089"/>
                  </a:lnTo>
                  <a:lnTo>
                    <a:pt x="73660" y="131216"/>
                  </a:lnTo>
                  <a:lnTo>
                    <a:pt x="74053" y="131343"/>
                  </a:lnTo>
                  <a:close/>
                </a:path>
                <a:path w="100964" h="194310">
                  <a:moveTo>
                    <a:pt x="74422" y="130416"/>
                  </a:moveTo>
                  <a:lnTo>
                    <a:pt x="73926" y="130302"/>
                  </a:lnTo>
                  <a:lnTo>
                    <a:pt x="73609" y="130238"/>
                  </a:lnTo>
                  <a:lnTo>
                    <a:pt x="73367" y="130187"/>
                  </a:lnTo>
                  <a:lnTo>
                    <a:pt x="74422" y="130416"/>
                  </a:lnTo>
                  <a:close/>
                </a:path>
                <a:path w="100964" h="194310">
                  <a:moveTo>
                    <a:pt x="74726" y="96520"/>
                  </a:moveTo>
                  <a:lnTo>
                    <a:pt x="74549" y="96431"/>
                  </a:lnTo>
                  <a:lnTo>
                    <a:pt x="74320" y="96520"/>
                  </a:lnTo>
                  <a:lnTo>
                    <a:pt x="74726" y="96520"/>
                  </a:lnTo>
                  <a:close/>
                </a:path>
                <a:path w="100964" h="194310">
                  <a:moveTo>
                    <a:pt x="74815" y="131318"/>
                  </a:moveTo>
                  <a:lnTo>
                    <a:pt x="74091" y="131152"/>
                  </a:lnTo>
                  <a:lnTo>
                    <a:pt x="73736" y="131064"/>
                  </a:lnTo>
                  <a:lnTo>
                    <a:pt x="73609" y="130975"/>
                  </a:lnTo>
                  <a:lnTo>
                    <a:pt x="73723" y="131114"/>
                  </a:lnTo>
                  <a:lnTo>
                    <a:pt x="74155" y="131191"/>
                  </a:lnTo>
                  <a:lnTo>
                    <a:pt x="74574" y="131279"/>
                  </a:lnTo>
                  <a:lnTo>
                    <a:pt x="74815" y="131318"/>
                  </a:lnTo>
                  <a:close/>
                </a:path>
                <a:path w="100964" h="194310">
                  <a:moveTo>
                    <a:pt x="75272" y="98221"/>
                  </a:moveTo>
                  <a:lnTo>
                    <a:pt x="75145" y="97790"/>
                  </a:lnTo>
                  <a:lnTo>
                    <a:pt x="73914" y="97790"/>
                  </a:lnTo>
                  <a:lnTo>
                    <a:pt x="75272" y="98221"/>
                  </a:lnTo>
                  <a:close/>
                </a:path>
                <a:path w="100964" h="194310">
                  <a:moveTo>
                    <a:pt x="75628" y="132588"/>
                  </a:moveTo>
                  <a:lnTo>
                    <a:pt x="74904" y="132080"/>
                  </a:lnTo>
                  <a:lnTo>
                    <a:pt x="74053" y="132080"/>
                  </a:lnTo>
                  <a:lnTo>
                    <a:pt x="75628" y="132588"/>
                  </a:lnTo>
                  <a:close/>
                </a:path>
                <a:path w="100964" h="194310">
                  <a:moveTo>
                    <a:pt x="76009" y="130124"/>
                  </a:moveTo>
                  <a:lnTo>
                    <a:pt x="74739" y="129755"/>
                  </a:lnTo>
                  <a:lnTo>
                    <a:pt x="73990" y="129755"/>
                  </a:lnTo>
                  <a:lnTo>
                    <a:pt x="72148" y="129755"/>
                  </a:lnTo>
                  <a:lnTo>
                    <a:pt x="76009" y="130124"/>
                  </a:lnTo>
                  <a:close/>
                </a:path>
                <a:path w="100964" h="194310">
                  <a:moveTo>
                    <a:pt x="77076" y="123215"/>
                  </a:moveTo>
                  <a:lnTo>
                    <a:pt x="75984" y="123418"/>
                  </a:lnTo>
                  <a:lnTo>
                    <a:pt x="76606" y="123355"/>
                  </a:lnTo>
                  <a:lnTo>
                    <a:pt x="76885" y="123278"/>
                  </a:lnTo>
                  <a:lnTo>
                    <a:pt x="77076" y="123215"/>
                  </a:lnTo>
                  <a:close/>
                </a:path>
                <a:path w="100964" h="194310">
                  <a:moveTo>
                    <a:pt x="77177" y="135978"/>
                  </a:moveTo>
                  <a:lnTo>
                    <a:pt x="76835" y="135699"/>
                  </a:lnTo>
                  <a:lnTo>
                    <a:pt x="73482" y="134785"/>
                  </a:lnTo>
                  <a:lnTo>
                    <a:pt x="74320" y="135293"/>
                  </a:lnTo>
                  <a:lnTo>
                    <a:pt x="75171" y="135559"/>
                  </a:lnTo>
                  <a:lnTo>
                    <a:pt x="77177" y="135978"/>
                  </a:lnTo>
                  <a:close/>
                </a:path>
                <a:path w="100964" h="194310">
                  <a:moveTo>
                    <a:pt x="77520" y="120650"/>
                  </a:moveTo>
                  <a:lnTo>
                    <a:pt x="76327" y="119380"/>
                  </a:lnTo>
                  <a:lnTo>
                    <a:pt x="77495" y="120650"/>
                  </a:lnTo>
                  <a:close/>
                </a:path>
                <a:path w="100964" h="194310">
                  <a:moveTo>
                    <a:pt x="78016" y="133350"/>
                  </a:moveTo>
                  <a:lnTo>
                    <a:pt x="75628" y="132588"/>
                  </a:lnTo>
                  <a:lnTo>
                    <a:pt x="76708" y="133350"/>
                  </a:lnTo>
                  <a:lnTo>
                    <a:pt x="78016" y="133350"/>
                  </a:lnTo>
                  <a:close/>
                </a:path>
                <a:path w="100964" h="194310">
                  <a:moveTo>
                    <a:pt x="78447" y="108318"/>
                  </a:moveTo>
                  <a:lnTo>
                    <a:pt x="77673" y="107911"/>
                  </a:lnTo>
                  <a:lnTo>
                    <a:pt x="75996" y="108102"/>
                  </a:lnTo>
                  <a:lnTo>
                    <a:pt x="78447" y="108318"/>
                  </a:lnTo>
                  <a:close/>
                </a:path>
                <a:path w="100964" h="194310">
                  <a:moveTo>
                    <a:pt x="78473" y="132080"/>
                  </a:moveTo>
                  <a:lnTo>
                    <a:pt x="76161" y="132080"/>
                  </a:lnTo>
                  <a:lnTo>
                    <a:pt x="78206" y="132842"/>
                  </a:lnTo>
                  <a:lnTo>
                    <a:pt x="78473" y="132080"/>
                  </a:lnTo>
                  <a:close/>
                </a:path>
                <a:path w="100964" h="194310">
                  <a:moveTo>
                    <a:pt x="79565" y="133350"/>
                  </a:moveTo>
                  <a:lnTo>
                    <a:pt x="78206" y="132842"/>
                  </a:lnTo>
                  <a:lnTo>
                    <a:pt x="78016" y="133350"/>
                  </a:lnTo>
                  <a:lnTo>
                    <a:pt x="78181" y="133375"/>
                  </a:lnTo>
                  <a:lnTo>
                    <a:pt x="79565" y="133350"/>
                  </a:lnTo>
                  <a:close/>
                </a:path>
                <a:path w="100964" h="194310">
                  <a:moveTo>
                    <a:pt x="79616" y="103479"/>
                  </a:moveTo>
                  <a:lnTo>
                    <a:pt x="79171" y="103339"/>
                  </a:lnTo>
                  <a:lnTo>
                    <a:pt x="78574" y="103505"/>
                  </a:lnTo>
                  <a:lnTo>
                    <a:pt x="78701" y="103632"/>
                  </a:lnTo>
                  <a:lnTo>
                    <a:pt x="79108" y="103759"/>
                  </a:lnTo>
                  <a:lnTo>
                    <a:pt x="79311" y="103632"/>
                  </a:lnTo>
                  <a:lnTo>
                    <a:pt x="79616" y="103479"/>
                  </a:lnTo>
                  <a:close/>
                </a:path>
                <a:path w="100964" h="194310">
                  <a:moveTo>
                    <a:pt x="80492" y="104063"/>
                  </a:moveTo>
                  <a:lnTo>
                    <a:pt x="79959" y="103949"/>
                  </a:lnTo>
                  <a:lnTo>
                    <a:pt x="79108" y="103759"/>
                  </a:lnTo>
                  <a:lnTo>
                    <a:pt x="78892" y="103924"/>
                  </a:lnTo>
                  <a:lnTo>
                    <a:pt x="80492" y="104063"/>
                  </a:lnTo>
                  <a:close/>
                </a:path>
                <a:path w="100964" h="194310">
                  <a:moveTo>
                    <a:pt x="82677" y="133350"/>
                  </a:moveTo>
                  <a:lnTo>
                    <a:pt x="79248" y="132080"/>
                  </a:lnTo>
                  <a:lnTo>
                    <a:pt x="78473" y="132080"/>
                  </a:lnTo>
                  <a:lnTo>
                    <a:pt x="82677" y="133350"/>
                  </a:lnTo>
                  <a:close/>
                </a:path>
                <a:path w="100964" h="194310">
                  <a:moveTo>
                    <a:pt x="84670" y="134620"/>
                  </a:moveTo>
                  <a:lnTo>
                    <a:pt x="78181" y="133375"/>
                  </a:lnTo>
                  <a:lnTo>
                    <a:pt x="78740" y="134620"/>
                  </a:lnTo>
                  <a:lnTo>
                    <a:pt x="76428" y="133883"/>
                  </a:lnTo>
                  <a:lnTo>
                    <a:pt x="75209" y="133350"/>
                  </a:lnTo>
                  <a:lnTo>
                    <a:pt x="74942" y="133350"/>
                  </a:lnTo>
                  <a:lnTo>
                    <a:pt x="73825" y="132080"/>
                  </a:lnTo>
                  <a:lnTo>
                    <a:pt x="74549" y="133350"/>
                  </a:lnTo>
                  <a:lnTo>
                    <a:pt x="74002" y="133350"/>
                  </a:lnTo>
                  <a:lnTo>
                    <a:pt x="74282" y="133527"/>
                  </a:lnTo>
                  <a:lnTo>
                    <a:pt x="73279" y="133350"/>
                  </a:lnTo>
                  <a:lnTo>
                    <a:pt x="74803" y="133845"/>
                  </a:lnTo>
                  <a:lnTo>
                    <a:pt x="76098" y="134620"/>
                  </a:lnTo>
                  <a:lnTo>
                    <a:pt x="77266" y="134620"/>
                  </a:lnTo>
                  <a:lnTo>
                    <a:pt x="78930" y="135140"/>
                  </a:lnTo>
                  <a:lnTo>
                    <a:pt x="79298" y="135432"/>
                  </a:lnTo>
                  <a:lnTo>
                    <a:pt x="77800" y="135255"/>
                  </a:lnTo>
                  <a:lnTo>
                    <a:pt x="76542" y="134937"/>
                  </a:lnTo>
                  <a:lnTo>
                    <a:pt x="77406" y="135191"/>
                  </a:lnTo>
                  <a:lnTo>
                    <a:pt x="75755" y="135077"/>
                  </a:lnTo>
                  <a:lnTo>
                    <a:pt x="77863" y="135661"/>
                  </a:lnTo>
                  <a:lnTo>
                    <a:pt x="80518" y="135991"/>
                  </a:lnTo>
                  <a:lnTo>
                    <a:pt x="80695" y="135674"/>
                  </a:lnTo>
                  <a:lnTo>
                    <a:pt x="78587" y="134848"/>
                  </a:lnTo>
                  <a:lnTo>
                    <a:pt x="79349" y="134950"/>
                  </a:lnTo>
                  <a:lnTo>
                    <a:pt x="80225" y="135204"/>
                  </a:lnTo>
                  <a:lnTo>
                    <a:pt x="80848" y="135369"/>
                  </a:lnTo>
                  <a:lnTo>
                    <a:pt x="79260" y="134772"/>
                  </a:lnTo>
                  <a:lnTo>
                    <a:pt x="78765" y="134620"/>
                  </a:lnTo>
                  <a:lnTo>
                    <a:pt x="84670" y="134620"/>
                  </a:lnTo>
                  <a:close/>
                </a:path>
                <a:path w="100964" h="194310">
                  <a:moveTo>
                    <a:pt x="85026" y="34569"/>
                  </a:moveTo>
                  <a:lnTo>
                    <a:pt x="84035" y="34531"/>
                  </a:lnTo>
                  <a:lnTo>
                    <a:pt x="83934" y="34798"/>
                  </a:lnTo>
                  <a:lnTo>
                    <a:pt x="85026" y="34569"/>
                  </a:lnTo>
                  <a:close/>
                </a:path>
                <a:path w="100964" h="194310">
                  <a:moveTo>
                    <a:pt x="87858" y="128701"/>
                  </a:moveTo>
                  <a:lnTo>
                    <a:pt x="86918" y="129235"/>
                  </a:lnTo>
                  <a:lnTo>
                    <a:pt x="87452" y="129273"/>
                  </a:lnTo>
                  <a:lnTo>
                    <a:pt x="87858" y="128701"/>
                  </a:lnTo>
                  <a:close/>
                </a:path>
                <a:path w="100964" h="194310">
                  <a:moveTo>
                    <a:pt x="87884" y="67779"/>
                  </a:moveTo>
                  <a:lnTo>
                    <a:pt x="87261" y="67310"/>
                  </a:lnTo>
                  <a:lnTo>
                    <a:pt x="85255" y="68148"/>
                  </a:lnTo>
                  <a:lnTo>
                    <a:pt x="85826" y="68580"/>
                  </a:lnTo>
                  <a:lnTo>
                    <a:pt x="87884" y="67779"/>
                  </a:lnTo>
                  <a:close/>
                </a:path>
                <a:path w="100964" h="194310">
                  <a:moveTo>
                    <a:pt x="88773" y="115989"/>
                  </a:moveTo>
                  <a:lnTo>
                    <a:pt x="88544" y="116001"/>
                  </a:lnTo>
                  <a:lnTo>
                    <a:pt x="88366" y="116014"/>
                  </a:lnTo>
                  <a:lnTo>
                    <a:pt x="88722" y="116014"/>
                  </a:lnTo>
                  <a:close/>
                </a:path>
                <a:path w="100964" h="194310">
                  <a:moveTo>
                    <a:pt x="88938" y="59321"/>
                  </a:moveTo>
                  <a:lnTo>
                    <a:pt x="88722" y="59334"/>
                  </a:lnTo>
                  <a:lnTo>
                    <a:pt x="88938" y="59321"/>
                  </a:lnTo>
                  <a:close/>
                </a:path>
                <a:path w="100964" h="194310">
                  <a:moveTo>
                    <a:pt x="89204" y="115900"/>
                  </a:moveTo>
                  <a:lnTo>
                    <a:pt x="88773" y="115989"/>
                  </a:lnTo>
                  <a:lnTo>
                    <a:pt x="89001" y="115976"/>
                  </a:lnTo>
                  <a:lnTo>
                    <a:pt x="89128" y="115938"/>
                  </a:lnTo>
                  <a:close/>
                </a:path>
                <a:path w="100964" h="194310">
                  <a:moveTo>
                    <a:pt x="89522" y="77470"/>
                  </a:moveTo>
                  <a:lnTo>
                    <a:pt x="89242" y="77584"/>
                  </a:lnTo>
                  <a:lnTo>
                    <a:pt x="88150" y="78740"/>
                  </a:lnTo>
                  <a:lnTo>
                    <a:pt x="89522" y="77470"/>
                  </a:lnTo>
                  <a:close/>
                </a:path>
                <a:path w="100964" h="194310">
                  <a:moveTo>
                    <a:pt x="89649" y="129501"/>
                  </a:moveTo>
                  <a:lnTo>
                    <a:pt x="87452" y="129273"/>
                  </a:lnTo>
                  <a:lnTo>
                    <a:pt x="87287" y="129514"/>
                  </a:lnTo>
                  <a:lnTo>
                    <a:pt x="89649" y="129501"/>
                  </a:lnTo>
                  <a:close/>
                </a:path>
                <a:path w="100964" h="194310">
                  <a:moveTo>
                    <a:pt x="90309" y="115633"/>
                  </a:moveTo>
                  <a:lnTo>
                    <a:pt x="89179" y="115519"/>
                  </a:lnTo>
                  <a:lnTo>
                    <a:pt x="89458" y="115747"/>
                  </a:lnTo>
                  <a:lnTo>
                    <a:pt x="89204" y="115900"/>
                  </a:lnTo>
                  <a:lnTo>
                    <a:pt x="90309" y="115633"/>
                  </a:lnTo>
                  <a:close/>
                </a:path>
                <a:path w="100964" h="194310">
                  <a:moveTo>
                    <a:pt x="91706" y="79692"/>
                  </a:moveTo>
                  <a:lnTo>
                    <a:pt x="91478" y="79743"/>
                  </a:lnTo>
                  <a:lnTo>
                    <a:pt x="91313" y="79794"/>
                  </a:lnTo>
                  <a:lnTo>
                    <a:pt x="91109" y="79844"/>
                  </a:lnTo>
                  <a:lnTo>
                    <a:pt x="91287" y="79933"/>
                  </a:lnTo>
                  <a:lnTo>
                    <a:pt x="91706" y="79692"/>
                  </a:lnTo>
                  <a:close/>
                </a:path>
                <a:path w="100964" h="194310">
                  <a:moveTo>
                    <a:pt x="92062" y="127203"/>
                  </a:moveTo>
                  <a:lnTo>
                    <a:pt x="90830" y="126720"/>
                  </a:lnTo>
                  <a:lnTo>
                    <a:pt x="89801" y="126847"/>
                  </a:lnTo>
                  <a:lnTo>
                    <a:pt x="90271" y="127292"/>
                  </a:lnTo>
                  <a:lnTo>
                    <a:pt x="91427" y="127088"/>
                  </a:lnTo>
                  <a:lnTo>
                    <a:pt x="92062" y="127203"/>
                  </a:lnTo>
                  <a:close/>
                </a:path>
                <a:path w="100964" h="194310">
                  <a:moveTo>
                    <a:pt x="92633" y="83312"/>
                  </a:moveTo>
                  <a:lnTo>
                    <a:pt x="92405" y="83350"/>
                  </a:lnTo>
                  <a:lnTo>
                    <a:pt x="92189" y="83477"/>
                  </a:lnTo>
                  <a:lnTo>
                    <a:pt x="92633" y="83312"/>
                  </a:lnTo>
                  <a:close/>
                </a:path>
                <a:path w="100964" h="194310">
                  <a:moveTo>
                    <a:pt x="92760" y="83273"/>
                  </a:moveTo>
                  <a:lnTo>
                    <a:pt x="92405" y="83197"/>
                  </a:lnTo>
                  <a:lnTo>
                    <a:pt x="92036" y="83273"/>
                  </a:lnTo>
                  <a:lnTo>
                    <a:pt x="92494" y="83286"/>
                  </a:lnTo>
                  <a:lnTo>
                    <a:pt x="92633" y="83312"/>
                  </a:lnTo>
                  <a:lnTo>
                    <a:pt x="92760" y="83273"/>
                  </a:lnTo>
                  <a:close/>
                </a:path>
                <a:path w="100964" h="194310">
                  <a:moveTo>
                    <a:pt x="93281" y="129463"/>
                  </a:moveTo>
                  <a:lnTo>
                    <a:pt x="89649" y="129501"/>
                  </a:lnTo>
                  <a:lnTo>
                    <a:pt x="89814" y="129768"/>
                  </a:lnTo>
                  <a:lnTo>
                    <a:pt x="93281" y="129463"/>
                  </a:lnTo>
                  <a:close/>
                </a:path>
                <a:path w="100964" h="194310">
                  <a:moveTo>
                    <a:pt x="93459" y="93992"/>
                  </a:moveTo>
                  <a:lnTo>
                    <a:pt x="93205" y="94081"/>
                  </a:lnTo>
                  <a:lnTo>
                    <a:pt x="93459" y="93992"/>
                  </a:lnTo>
                  <a:close/>
                </a:path>
                <a:path w="100964" h="194310">
                  <a:moveTo>
                    <a:pt x="94081" y="111544"/>
                  </a:moveTo>
                  <a:lnTo>
                    <a:pt x="93713" y="111226"/>
                  </a:lnTo>
                  <a:lnTo>
                    <a:pt x="93052" y="111480"/>
                  </a:lnTo>
                  <a:lnTo>
                    <a:pt x="94081" y="111544"/>
                  </a:lnTo>
                  <a:close/>
                </a:path>
                <a:path w="100964" h="194310">
                  <a:moveTo>
                    <a:pt x="95186" y="92710"/>
                  </a:moveTo>
                  <a:lnTo>
                    <a:pt x="95008" y="92646"/>
                  </a:lnTo>
                  <a:lnTo>
                    <a:pt x="95186" y="92710"/>
                  </a:lnTo>
                  <a:close/>
                </a:path>
                <a:path w="100964" h="194310">
                  <a:moveTo>
                    <a:pt x="95377" y="55880"/>
                  </a:moveTo>
                  <a:lnTo>
                    <a:pt x="93192" y="57150"/>
                  </a:lnTo>
                  <a:lnTo>
                    <a:pt x="93878" y="57150"/>
                  </a:lnTo>
                  <a:lnTo>
                    <a:pt x="95377" y="55880"/>
                  </a:lnTo>
                  <a:close/>
                </a:path>
                <a:path w="100964" h="194310">
                  <a:moveTo>
                    <a:pt x="95402" y="80213"/>
                  </a:moveTo>
                  <a:lnTo>
                    <a:pt x="94361" y="80010"/>
                  </a:lnTo>
                  <a:lnTo>
                    <a:pt x="91097" y="80543"/>
                  </a:lnTo>
                  <a:lnTo>
                    <a:pt x="91706" y="80670"/>
                  </a:lnTo>
                  <a:lnTo>
                    <a:pt x="95402" y="80213"/>
                  </a:lnTo>
                  <a:close/>
                </a:path>
                <a:path w="100964" h="194310">
                  <a:moveTo>
                    <a:pt x="95707" y="100736"/>
                  </a:moveTo>
                  <a:lnTo>
                    <a:pt x="95440" y="100711"/>
                  </a:lnTo>
                  <a:lnTo>
                    <a:pt x="95300" y="100799"/>
                  </a:lnTo>
                  <a:lnTo>
                    <a:pt x="95542" y="100799"/>
                  </a:lnTo>
                  <a:lnTo>
                    <a:pt x="95707" y="100736"/>
                  </a:lnTo>
                  <a:close/>
                </a:path>
                <a:path w="100964" h="194310">
                  <a:moveTo>
                    <a:pt x="96215" y="86829"/>
                  </a:moveTo>
                  <a:lnTo>
                    <a:pt x="95834" y="86893"/>
                  </a:lnTo>
                  <a:lnTo>
                    <a:pt x="96215" y="86829"/>
                  </a:lnTo>
                  <a:close/>
                </a:path>
                <a:path w="100964" h="194310">
                  <a:moveTo>
                    <a:pt x="97180" y="106895"/>
                  </a:moveTo>
                  <a:lnTo>
                    <a:pt x="96215" y="106375"/>
                  </a:lnTo>
                  <a:lnTo>
                    <a:pt x="96799" y="106756"/>
                  </a:lnTo>
                  <a:lnTo>
                    <a:pt x="97180" y="106895"/>
                  </a:lnTo>
                  <a:close/>
                </a:path>
                <a:path w="100964" h="194310">
                  <a:moveTo>
                    <a:pt x="98272" y="96520"/>
                  </a:moveTo>
                  <a:lnTo>
                    <a:pt x="97675" y="96520"/>
                  </a:lnTo>
                  <a:lnTo>
                    <a:pt x="98005" y="97282"/>
                  </a:lnTo>
                  <a:lnTo>
                    <a:pt x="98272" y="96520"/>
                  </a:lnTo>
                  <a:close/>
                </a:path>
                <a:path w="100964" h="194310">
                  <a:moveTo>
                    <a:pt x="99402" y="96520"/>
                  </a:moveTo>
                  <a:lnTo>
                    <a:pt x="99136" y="96393"/>
                  </a:lnTo>
                  <a:lnTo>
                    <a:pt x="99402" y="96520"/>
                  </a:lnTo>
                  <a:close/>
                </a:path>
                <a:path w="100964" h="194310">
                  <a:moveTo>
                    <a:pt x="99745" y="107950"/>
                  </a:moveTo>
                  <a:lnTo>
                    <a:pt x="88328" y="106680"/>
                  </a:lnTo>
                  <a:lnTo>
                    <a:pt x="91363" y="106680"/>
                  </a:lnTo>
                  <a:lnTo>
                    <a:pt x="96380" y="105410"/>
                  </a:lnTo>
                  <a:lnTo>
                    <a:pt x="91338" y="105410"/>
                  </a:lnTo>
                  <a:lnTo>
                    <a:pt x="92659" y="104140"/>
                  </a:lnTo>
                  <a:lnTo>
                    <a:pt x="86918" y="104140"/>
                  </a:lnTo>
                  <a:lnTo>
                    <a:pt x="87376" y="102870"/>
                  </a:lnTo>
                  <a:lnTo>
                    <a:pt x="92125" y="102870"/>
                  </a:lnTo>
                  <a:lnTo>
                    <a:pt x="92290" y="103098"/>
                  </a:lnTo>
                  <a:lnTo>
                    <a:pt x="91973" y="102971"/>
                  </a:lnTo>
                  <a:lnTo>
                    <a:pt x="91681" y="102997"/>
                  </a:lnTo>
                  <a:lnTo>
                    <a:pt x="92113" y="103124"/>
                  </a:lnTo>
                  <a:lnTo>
                    <a:pt x="92329" y="103136"/>
                  </a:lnTo>
                  <a:lnTo>
                    <a:pt x="93129" y="104140"/>
                  </a:lnTo>
                  <a:lnTo>
                    <a:pt x="94767" y="104140"/>
                  </a:lnTo>
                  <a:lnTo>
                    <a:pt x="94627" y="102870"/>
                  </a:lnTo>
                  <a:lnTo>
                    <a:pt x="95770" y="102870"/>
                  </a:lnTo>
                  <a:lnTo>
                    <a:pt x="94018" y="101600"/>
                  </a:lnTo>
                  <a:lnTo>
                    <a:pt x="93103" y="101600"/>
                  </a:lnTo>
                  <a:lnTo>
                    <a:pt x="94602" y="100330"/>
                  </a:lnTo>
                  <a:lnTo>
                    <a:pt x="90716" y="101600"/>
                  </a:lnTo>
                  <a:lnTo>
                    <a:pt x="90170" y="100330"/>
                  </a:lnTo>
                  <a:lnTo>
                    <a:pt x="93103" y="100330"/>
                  </a:lnTo>
                  <a:lnTo>
                    <a:pt x="94361" y="99060"/>
                  </a:lnTo>
                  <a:lnTo>
                    <a:pt x="97396" y="100330"/>
                  </a:lnTo>
                  <a:lnTo>
                    <a:pt x="94996" y="99060"/>
                  </a:lnTo>
                  <a:lnTo>
                    <a:pt x="98945" y="99060"/>
                  </a:lnTo>
                  <a:lnTo>
                    <a:pt x="99377" y="97790"/>
                  </a:lnTo>
                  <a:lnTo>
                    <a:pt x="98221" y="97790"/>
                  </a:lnTo>
                  <a:lnTo>
                    <a:pt x="98005" y="97282"/>
                  </a:lnTo>
                  <a:lnTo>
                    <a:pt x="97815" y="97790"/>
                  </a:lnTo>
                  <a:lnTo>
                    <a:pt x="93256" y="97790"/>
                  </a:lnTo>
                  <a:lnTo>
                    <a:pt x="91071" y="97790"/>
                  </a:lnTo>
                  <a:lnTo>
                    <a:pt x="94361" y="96520"/>
                  </a:lnTo>
                  <a:lnTo>
                    <a:pt x="93256" y="97790"/>
                  </a:lnTo>
                  <a:lnTo>
                    <a:pt x="97675" y="96520"/>
                  </a:lnTo>
                  <a:lnTo>
                    <a:pt x="97332" y="96520"/>
                  </a:lnTo>
                  <a:lnTo>
                    <a:pt x="98983" y="95250"/>
                  </a:lnTo>
                  <a:lnTo>
                    <a:pt x="91821" y="95250"/>
                  </a:lnTo>
                  <a:lnTo>
                    <a:pt x="91262" y="95034"/>
                  </a:lnTo>
                  <a:lnTo>
                    <a:pt x="91186" y="95250"/>
                  </a:lnTo>
                  <a:lnTo>
                    <a:pt x="90792" y="95250"/>
                  </a:lnTo>
                  <a:lnTo>
                    <a:pt x="90551" y="94767"/>
                  </a:lnTo>
                  <a:lnTo>
                    <a:pt x="88531" y="93980"/>
                  </a:lnTo>
                  <a:lnTo>
                    <a:pt x="90170" y="93980"/>
                  </a:lnTo>
                  <a:lnTo>
                    <a:pt x="90551" y="94767"/>
                  </a:lnTo>
                  <a:lnTo>
                    <a:pt x="91262" y="95034"/>
                  </a:lnTo>
                  <a:lnTo>
                    <a:pt x="91617" y="93980"/>
                  </a:lnTo>
                  <a:lnTo>
                    <a:pt x="95135" y="93980"/>
                  </a:lnTo>
                  <a:lnTo>
                    <a:pt x="92913" y="92710"/>
                  </a:lnTo>
                  <a:lnTo>
                    <a:pt x="94767" y="92710"/>
                  </a:lnTo>
                  <a:lnTo>
                    <a:pt x="95008" y="92646"/>
                  </a:lnTo>
                  <a:lnTo>
                    <a:pt x="92214" y="91681"/>
                  </a:lnTo>
                  <a:lnTo>
                    <a:pt x="92925" y="91440"/>
                  </a:lnTo>
                  <a:lnTo>
                    <a:pt x="93345" y="91440"/>
                  </a:lnTo>
                  <a:lnTo>
                    <a:pt x="95072" y="92633"/>
                  </a:lnTo>
                  <a:lnTo>
                    <a:pt x="99720" y="91440"/>
                  </a:lnTo>
                  <a:lnTo>
                    <a:pt x="95643" y="91440"/>
                  </a:lnTo>
                  <a:lnTo>
                    <a:pt x="98336" y="90170"/>
                  </a:lnTo>
                  <a:lnTo>
                    <a:pt x="92379" y="90170"/>
                  </a:lnTo>
                  <a:lnTo>
                    <a:pt x="93853" y="88900"/>
                  </a:lnTo>
                  <a:lnTo>
                    <a:pt x="91605" y="88900"/>
                  </a:lnTo>
                  <a:lnTo>
                    <a:pt x="91605" y="91897"/>
                  </a:lnTo>
                  <a:lnTo>
                    <a:pt x="91490" y="92710"/>
                  </a:lnTo>
                  <a:lnTo>
                    <a:pt x="89217" y="92710"/>
                  </a:lnTo>
                  <a:lnTo>
                    <a:pt x="91452" y="91948"/>
                  </a:lnTo>
                  <a:lnTo>
                    <a:pt x="91503" y="91440"/>
                  </a:lnTo>
                  <a:lnTo>
                    <a:pt x="91503" y="91922"/>
                  </a:lnTo>
                  <a:lnTo>
                    <a:pt x="91605" y="88900"/>
                  </a:lnTo>
                  <a:lnTo>
                    <a:pt x="91389" y="88900"/>
                  </a:lnTo>
                  <a:lnTo>
                    <a:pt x="93459" y="87630"/>
                  </a:lnTo>
                  <a:lnTo>
                    <a:pt x="93941" y="87630"/>
                  </a:lnTo>
                  <a:lnTo>
                    <a:pt x="95542" y="86360"/>
                  </a:lnTo>
                  <a:lnTo>
                    <a:pt x="91427" y="87630"/>
                  </a:lnTo>
                  <a:lnTo>
                    <a:pt x="94094" y="86360"/>
                  </a:lnTo>
                  <a:lnTo>
                    <a:pt x="95097" y="85090"/>
                  </a:lnTo>
                  <a:lnTo>
                    <a:pt x="88125" y="86360"/>
                  </a:lnTo>
                  <a:lnTo>
                    <a:pt x="88734" y="85090"/>
                  </a:lnTo>
                  <a:lnTo>
                    <a:pt x="94234" y="85090"/>
                  </a:lnTo>
                  <a:lnTo>
                    <a:pt x="90119" y="83820"/>
                  </a:lnTo>
                  <a:lnTo>
                    <a:pt x="86448" y="83820"/>
                  </a:lnTo>
                  <a:lnTo>
                    <a:pt x="92735" y="82550"/>
                  </a:lnTo>
                  <a:lnTo>
                    <a:pt x="85699" y="81280"/>
                  </a:lnTo>
                  <a:lnTo>
                    <a:pt x="91122" y="80010"/>
                  </a:lnTo>
                  <a:lnTo>
                    <a:pt x="89611" y="80010"/>
                  </a:lnTo>
                  <a:lnTo>
                    <a:pt x="89408" y="78740"/>
                  </a:lnTo>
                  <a:lnTo>
                    <a:pt x="90233" y="78740"/>
                  </a:lnTo>
                  <a:lnTo>
                    <a:pt x="92036" y="77470"/>
                  </a:lnTo>
                  <a:lnTo>
                    <a:pt x="84302" y="80010"/>
                  </a:lnTo>
                  <a:lnTo>
                    <a:pt x="86296" y="78740"/>
                  </a:lnTo>
                  <a:lnTo>
                    <a:pt x="89242" y="77584"/>
                  </a:lnTo>
                  <a:lnTo>
                    <a:pt x="88265" y="77470"/>
                  </a:lnTo>
                  <a:lnTo>
                    <a:pt x="92100" y="76200"/>
                  </a:lnTo>
                  <a:lnTo>
                    <a:pt x="92519" y="76200"/>
                  </a:lnTo>
                  <a:lnTo>
                    <a:pt x="94729" y="74930"/>
                  </a:lnTo>
                  <a:lnTo>
                    <a:pt x="87668" y="74930"/>
                  </a:lnTo>
                  <a:lnTo>
                    <a:pt x="86398" y="73660"/>
                  </a:lnTo>
                  <a:lnTo>
                    <a:pt x="89408" y="73660"/>
                  </a:lnTo>
                  <a:lnTo>
                    <a:pt x="88976" y="72390"/>
                  </a:lnTo>
                  <a:lnTo>
                    <a:pt x="85953" y="73393"/>
                  </a:lnTo>
                  <a:lnTo>
                    <a:pt x="86893" y="72390"/>
                  </a:lnTo>
                  <a:lnTo>
                    <a:pt x="88976" y="72390"/>
                  </a:lnTo>
                  <a:lnTo>
                    <a:pt x="89966" y="72390"/>
                  </a:lnTo>
                  <a:lnTo>
                    <a:pt x="93573" y="71120"/>
                  </a:lnTo>
                  <a:lnTo>
                    <a:pt x="91909" y="71120"/>
                  </a:lnTo>
                  <a:lnTo>
                    <a:pt x="91249" y="69850"/>
                  </a:lnTo>
                  <a:lnTo>
                    <a:pt x="87198" y="71120"/>
                  </a:lnTo>
                  <a:lnTo>
                    <a:pt x="87325" y="70053"/>
                  </a:lnTo>
                  <a:lnTo>
                    <a:pt x="88303" y="69850"/>
                  </a:lnTo>
                  <a:lnTo>
                    <a:pt x="87350" y="69850"/>
                  </a:lnTo>
                  <a:lnTo>
                    <a:pt x="87122" y="69850"/>
                  </a:lnTo>
                  <a:lnTo>
                    <a:pt x="87122" y="70091"/>
                  </a:lnTo>
                  <a:lnTo>
                    <a:pt x="86131" y="71120"/>
                  </a:lnTo>
                  <a:lnTo>
                    <a:pt x="82054" y="71120"/>
                  </a:lnTo>
                  <a:lnTo>
                    <a:pt x="87122" y="70091"/>
                  </a:lnTo>
                  <a:lnTo>
                    <a:pt x="87122" y="69850"/>
                  </a:lnTo>
                  <a:lnTo>
                    <a:pt x="85229" y="69850"/>
                  </a:lnTo>
                  <a:lnTo>
                    <a:pt x="89230" y="68580"/>
                  </a:lnTo>
                  <a:lnTo>
                    <a:pt x="90017" y="68580"/>
                  </a:lnTo>
                  <a:lnTo>
                    <a:pt x="89928" y="68745"/>
                  </a:lnTo>
                  <a:lnTo>
                    <a:pt x="88734" y="69240"/>
                  </a:lnTo>
                  <a:lnTo>
                    <a:pt x="89179" y="69291"/>
                  </a:lnTo>
                  <a:lnTo>
                    <a:pt x="90766" y="68834"/>
                  </a:lnTo>
                  <a:lnTo>
                    <a:pt x="91732" y="68300"/>
                  </a:lnTo>
                  <a:lnTo>
                    <a:pt x="90817" y="68389"/>
                  </a:lnTo>
                  <a:lnTo>
                    <a:pt x="90779" y="67310"/>
                  </a:lnTo>
                  <a:lnTo>
                    <a:pt x="89103" y="67310"/>
                  </a:lnTo>
                  <a:lnTo>
                    <a:pt x="87884" y="67779"/>
                  </a:lnTo>
                  <a:lnTo>
                    <a:pt x="88938" y="68580"/>
                  </a:lnTo>
                  <a:lnTo>
                    <a:pt x="85826" y="68580"/>
                  </a:lnTo>
                  <a:lnTo>
                    <a:pt x="84201" y="68580"/>
                  </a:lnTo>
                  <a:lnTo>
                    <a:pt x="85255" y="68148"/>
                  </a:lnTo>
                  <a:lnTo>
                    <a:pt x="84150" y="67310"/>
                  </a:lnTo>
                  <a:lnTo>
                    <a:pt x="91922" y="66040"/>
                  </a:lnTo>
                  <a:lnTo>
                    <a:pt x="85686" y="64770"/>
                  </a:lnTo>
                  <a:lnTo>
                    <a:pt x="91630" y="63500"/>
                  </a:lnTo>
                  <a:lnTo>
                    <a:pt x="88468" y="63500"/>
                  </a:lnTo>
                  <a:lnTo>
                    <a:pt x="92354" y="60960"/>
                  </a:lnTo>
                  <a:lnTo>
                    <a:pt x="91541" y="59690"/>
                  </a:lnTo>
                  <a:lnTo>
                    <a:pt x="85648" y="62230"/>
                  </a:lnTo>
                  <a:lnTo>
                    <a:pt x="88455" y="60960"/>
                  </a:lnTo>
                  <a:lnTo>
                    <a:pt x="91249" y="59690"/>
                  </a:lnTo>
                  <a:lnTo>
                    <a:pt x="85102" y="60960"/>
                  </a:lnTo>
                  <a:lnTo>
                    <a:pt x="87096" y="59461"/>
                  </a:lnTo>
                  <a:lnTo>
                    <a:pt x="88722" y="59334"/>
                  </a:lnTo>
                  <a:lnTo>
                    <a:pt x="88036" y="58762"/>
                  </a:lnTo>
                  <a:lnTo>
                    <a:pt x="88506" y="58420"/>
                  </a:lnTo>
                  <a:lnTo>
                    <a:pt x="90919" y="58420"/>
                  </a:lnTo>
                  <a:lnTo>
                    <a:pt x="88938" y="59321"/>
                  </a:lnTo>
                  <a:lnTo>
                    <a:pt x="89687" y="59258"/>
                  </a:lnTo>
                  <a:lnTo>
                    <a:pt x="90995" y="58420"/>
                  </a:lnTo>
                  <a:lnTo>
                    <a:pt x="91338" y="58420"/>
                  </a:lnTo>
                  <a:lnTo>
                    <a:pt x="91617" y="57150"/>
                  </a:lnTo>
                  <a:lnTo>
                    <a:pt x="92151" y="57150"/>
                  </a:lnTo>
                  <a:lnTo>
                    <a:pt x="92671" y="56248"/>
                  </a:lnTo>
                  <a:lnTo>
                    <a:pt x="95135" y="55880"/>
                  </a:lnTo>
                  <a:lnTo>
                    <a:pt x="92887" y="55880"/>
                  </a:lnTo>
                  <a:lnTo>
                    <a:pt x="91833" y="55880"/>
                  </a:lnTo>
                  <a:lnTo>
                    <a:pt x="91833" y="56375"/>
                  </a:lnTo>
                  <a:lnTo>
                    <a:pt x="90182" y="57150"/>
                  </a:lnTo>
                  <a:lnTo>
                    <a:pt x="86652" y="57150"/>
                  </a:lnTo>
                  <a:lnTo>
                    <a:pt x="91833" y="56375"/>
                  </a:lnTo>
                  <a:lnTo>
                    <a:pt x="91833" y="55880"/>
                  </a:lnTo>
                  <a:lnTo>
                    <a:pt x="91617" y="55880"/>
                  </a:lnTo>
                  <a:lnTo>
                    <a:pt x="93637" y="54610"/>
                  </a:lnTo>
                  <a:lnTo>
                    <a:pt x="92354" y="54610"/>
                  </a:lnTo>
                  <a:lnTo>
                    <a:pt x="93154" y="53340"/>
                  </a:lnTo>
                  <a:lnTo>
                    <a:pt x="88099" y="54610"/>
                  </a:lnTo>
                  <a:lnTo>
                    <a:pt x="88773" y="53340"/>
                  </a:lnTo>
                  <a:lnTo>
                    <a:pt x="90919" y="53340"/>
                  </a:lnTo>
                  <a:lnTo>
                    <a:pt x="91338" y="52070"/>
                  </a:lnTo>
                  <a:lnTo>
                    <a:pt x="84975" y="52070"/>
                  </a:lnTo>
                  <a:lnTo>
                    <a:pt x="87668" y="50800"/>
                  </a:lnTo>
                  <a:lnTo>
                    <a:pt x="86258" y="50800"/>
                  </a:lnTo>
                  <a:lnTo>
                    <a:pt x="87668" y="49530"/>
                  </a:lnTo>
                  <a:lnTo>
                    <a:pt x="88976" y="49530"/>
                  </a:lnTo>
                  <a:lnTo>
                    <a:pt x="90538" y="46990"/>
                  </a:lnTo>
                  <a:lnTo>
                    <a:pt x="84328" y="48260"/>
                  </a:lnTo>
                  <a:lnTo>
                    <a:pt x="83019" y="48260"/>
                  </a:lnTo>
                  <a:lnTo>
                    <a:pt x="87363" y="46990"/>
                  </a:lnTo>
                  <a:lnTo>
                    <a:pt x="89027" y="44450"/>
                  </a:lnTo>
                  <a:lnTo>
                    <a:pt x="89636" y="44450"/>
                  </a:lnTo>
                  <a:lnTo>
                    <a:pt x="89700" y="43180"/>
                  </a:lnTo>
                  <a:lnTo>
                    <a:pt x="83134" y="43180"/>
                  </a:lnTo>
                  <a:lnTo>
                    <a:pt x="85331" y="41910"/>
                  </a:lnTo>
                  <a:lnTo>
                    <a:pt x="87515" y="40640"/>
                  </a:lnTo>
                  <a:lnTo>
                    <a:pt x="84112" y="39370"/>
                  </a:lnTo>
                  <a:lnTo>
                    <a:pt x="86233" y="38100"/>
                  </a:lnTo>
                  <a:lnTo>
                    <a:pt x="85547" y="38100"/>
                  </a:lnTo>
                  <a:lnTo>
                    <a:pt x="82905" y="39370"/>
                  </a:lnTo>
                  <a:lnTo>
                    <a:pt x="82397" y="39370"/>
                  </a:lnTo>
                  <a:lnTo>
                    <a:pt x="83146" y="38100"/>
                  </a:lnTo>
                  <a:lnTo>
                    <a:pt x="79133" y="39370"/>
                  </a:lnTo>
                  <a:lnTo>
                    <a:pt x="83058" y="38100"/>
                  </a:lnTo>
                  <a:lnTo>
                    <a:pt x="86779" y="35560"/>
                  </a:lnTo>
                  <a:lnTo>
                    <a:pt x="85445" y="35560"/>
                  </a:lnTo>
                  <a:lnTo>
                    <a:pt x="80327" y="38100"/>
                  </a:lnTo>
                  <a:lnTo>
                    <a:pt x="82740" y="35560"/>
                  </a:lnTo>
                  <a:lnTo>
                    <a:pt x="81737" y="34290"/>
                  </a:lnTo>
                  <a:lnTo>
                    <a:pt x="80606" y="34290"/>
                  </a:lnTo>
                  <a:lnTo>
                    <a:pt x="82651" y="31750"/>
                  </a:lnTo>
                  <a:lnTo>
                    <a:pt x="81280" y="33020"/>
                  </a:lnTo>
                  <a:lnTo>
                    <a:pt x="81191" y="32334"/>
                  </a:lnTo>
                  <a:lnTo>
                    <a:pt x="82448" y="31750"/>
                  </a:lnTo>
                  <a:lnTo>
                    <a:pt x="82943" y="29210"/>
                  </a:lnTo>
                  <a:lnTo>
                    <a:pt x="81864" y="29210"/>
                  </a:lnTo>
                  <a:lnTo>
                    <a:pt x="83870" y="27940"/>
                  </a:lnTo>
                  <a:lnTo>
                    <a:pt x="75844" y="31750"/>
                  </a:lnTo>
                  <a:lnTo>
                    <a:pt x="75463" y="30480"/>
                  </a:lnTo>
                  <a:lnTo>
                    <a:pt x="79387" y="29210"/>
                  </a:lnTo>
                  <a:lnTo>
                    <a:pt x="78892" y="27940"/>
                  </a:lnTo>
                  <a:lnTo>
                    <a:pt x="81965" y="25400"/>
                  </a:lnTo>
                  <a:lnTo>
                    <a:pt x="77889" y="26670"/>
                  </a:lnTo>
                  <a:lnTo>
                    <a:pt x="79629" y="25400"/>
                  </a:lnTo>
                  <a:lnTo>
                    <a:pt x="79756" y="25400"/>
                  </a:lnTo>
                  <a:lnTo>
                    <a:pt x="80721" y="24130"/>
                  </a:lnTo>
                  <a:lnTo>
                    <a:pt x="81673" y="22860"/>
                  </a:lnTo>
                  <a:lnTo>
                    <a:pt x="78219" y="24511"/>
                  </a:lnTo>
                  <a:lnTo>
                    <a:pt x="74422" y="25400"/>
                  </a:lnTo>
                  <a:lnTo>
                    <a:pt x="77038" y="24130"/>
                  </a:lnTo>
                  <a:lnTo>
                    <a:pt x="73533" y="25400"/>
                  </a:lnTo>
                  <a:lnTo>
                    <a:pt x="71704" y="25400"/>
                  </a:lnTo>
                  <a:lnTo>
                    <a:pt x="73418" y="24130"/>
                  </a:lnTo>
                  <a:lnTo>
                    <a:pt x="73063" y="24130"/>
                  </a:lnTo>
                  <a:lnTo>
                    <a:pt x="73063" y="23901"/>
                  </a:lnTo>
                  <a:lnTo>
                    <a:pt x="72936" y="24053"/>
                  </a:lnTo>
                  <a:lnTo>
                    <a:pt x="73050" y="23482"/>
                  </a:lnTo>
                  <a:lnTo>
                    <a:pt x="73037" y="22860"/>
                  </a:lnTo>
                  <a:lnTo>
                    <a:pt x="72212" y="24053"/>
                  </a:lnTo>
                  <a:lnTo>
                    <a:pt x="70243" y="25400"/>
                  </a:lnTo>
                  <a:lnTo>
                    <a:pt x="71323" y="24130"/>
                  </a:lnTo>
                  <a:lnTo>
                    <a:pt x="68973" y="24130"/>
                  </a:lnTo>
                  <a:lnTo>
                    <a:pt x="70345" y="22860"/>
                  </a:lnTo>
                  <a:lnTo>
                    <a:pt x="70650" y="22682"/>
                  </a:lnTo>
                  <a:lnTo>
                    <a:pt x="71412" y="21590"/>
                  </a:lnTo>
                  <a:lnTo>
                    <a:pt x="72745" y="20320"/>
                  </a:lnTo>
                  <a:lnTo>
                    <a:pt x="68465" y="22555"/>
                  </a:lnTo>
                  <a:lnTo>
                    <a:pt x="68465" y="54610"/>
                  </a:lnTo>
                  <a:lnTo>
                    <a:pt x="65938" y="55880"/>
                  </a:lnTo>
                  <a:lnTo>
                    <a:pt x="66725" y="54610"/>
                  </a:lnTo>
                  <a:lnTo>
                    <a:pt x="68465" y="54610"/>
                  </a:lnTo>
                  <a:lnTo>
                    <a:pt x="68465" y="22555"/>
                  </a:lnTo>
                  <a:lnTo>
                    <a:pt x="67868" y="22860"/>
                  </a:lnTo>
                  <a:lnTo>
                    <a:pt x="68961" y="21590"/>
                  </a:lnTo>
                  <a:lnTo>
                    <a:pt x="70065" y="20320"/>
                  </a:lnTo>
                  <a:lnTo>
                    <a:pt x="71285" y="20320"/>
                  </a:lnTo>
                  <a:lnTo>
                    <a:pt x="71513" y="19050"/>
                  </a:lnTo>
                  <a:lnTo>
                    <a:pt x="71805" y="20269"/>
                  </a:lnTo>
                  <a:lnTo>
                    <a:pt x="74053" y="19050"/>
                  </a:lnTo>
                  <a:lnTo>
                    <a:pt x="74193" y="19050"/>
                  </a:lnTo>
                  <a:lnTo>
                    <a:pt x="77635" y="17780"/>
                  </a:lnTo>
                  <a:lnTo>
                    <a:pt x="75666" y="17780"/>
                  </a:lnTo>
                  <a:lnTo>
                    <a:pt x="72440" y="18745"/>
                  </a:lnTo>
                  <a:lnTo>
                    <a:pt x="73037" y="17780"/>
                  </a:lnTo>
                  <a:lnTo>
                    <a:pt x="73279" y="16510"/>
                  </a:lnTo>
                  <a:lnTo>
                    <a:pt x="75120" y="15240"/>
                  </a:lnTo>
                  <a:lnTo>
                    <a:pt x="73888" y="15240"/>
                  </a:lnTo>
                  <a:lnTo>
                    <a:pt x="71361" y="16510"/>
                  </a:lnTo>
                  <a:lnTo>
                    <a:pt x="71577" y="16510"/>
                  </a:lnTo>
                  <a:lnTo>
                    <a:pt x="70256" y="17399"/>
                  </a:lnTo>
                  <a:lnTo>
                    <a:pt x="70129" y="17360"/>
                  </a:lnTo>
                  <a:lnTo>
                    <a:pt x="69989" y="17386"/>
                  </a:lnTo>
                  <a:lnTo>
                    <a:pt x="69773" y="17564"/>
                  </a:lnTo>
                  <a:lnTo>
                    <a:pt x="69596" y="17703"/>
                  </a:lnTo>
                  <a:lnTo>
                    <a:pt x="69469" y="17818"/>
                  </a:lnTo>
                  <a:lnTo>
                    <a:pt x="70015" y="17551"/>
                  </a:lnTo>
                  <a:lnTo>
                    <a:pt x="69672" y="17780"/>
                  </a:lnTo>
                  <a:lnTo>
                    <a:pt x="70637" y="17780"/>
                  </a:lnTo>
                  <a:lnTo>
                    <a:pt x="70815" y="19050"/>
                  </a:lnTo>
                  <a:lnTo>
                    <a:pt x="69469" y="19050"/>
                  </a:lnTo>
                  <a:lnTo>
                    <a:pt x="66433" y="19951"/>
                  </a:lnTo>
                  <a:lnTo>
                    <a:pt x="66433" y="48260"/>
                  </a:lnTo>
                  <a:lnTo>
                    <a:pt x="66192" y="49530"/>
                  </a:lnTo>
                  <a:lnTo>
                    <a:pt x="63881" y="49530"/>
                  </a:lnTo>
                  <a:lnTo>
                    <a:pt x="66433" y="48260"/>
                  </a:lnTo>
                  <a:lnTo>
                    <a:pt x="66433" y="19951"/>
                  </a:lnTo>
                  <a:lnTo>
                    <a:pt x="65189" y="20320"/>
                  </a:lnTo>
                  <a:lnTo>
                    <a:pt x="68529" y="17780"/>
                  </a:lnTo>
                  <a:lnTo>
                    <a:pt x="70040" y="16510"/>
                  </a:lnTo>
                  <a:lnTo>
                    <a:pt x="72161" y="15240"/>
                  </a:lnTo>
                  <a:lnTo>
                    <a:pt x="70307" y="15240"/>
                  </a:lnTo>
                  <a:lnTo>
                    <a:pt x="70192" y="13970"/>
                  </a:lnTo>
                  <a:lnTo>
                    <a:pt x="65239" y="16510"/>
                  </a:lnTo>
                  <a:lnTo>
                    <a:pt x="64516" y="16510"/>
                  </a:lnTo>
                  <a:lnTo>
                    <a:pt x="66446" y="15240"/>
                  </a:lnTo>
                  <a:lnTo>
                    <a:pt x="66954" y="15240"/>
                  </a:lnTo>
                  <a:lnTo>
                    <a:pt x="67208" y="13970"/>
                  </a:lnTo>
                  <a:lnTo>
                    <a:pt x="63881" y="15240"/>
                  </a:lnTo>
                  <a:lnTo>
                    <a:pt x="65062" y="13970"/>
                  </a:lnTo>
                  <a:lnTo>
                    <a:pt x="66090" y="13970"/>
                  </a:lnTo>
                  <a:lnTo>
                    <a:pt x="67144" y="12700"/>
                  </a:lnTo>
                  <a:lnTo>
                    <a:pt x="67513" y="11430"/>
                  </a:lnTo>
                  <a:lnTo>
                    <a:pt x="64592" y="12700"/>
                  </a:lnTo>
                  <a:lnTo>
                    <a:pt x="61937" y="12700"/>
                  </a:lnTo>
                  <a:lnTo>
                    <a:pt x="62509" y="11430"/>
                  </a:lnTo>
                  <a:lnTo>
                    <a:pt x="62077" y="11430"/>
                  </a:lnTo>
                  <a:lnTo>
                    <a:pt x="62941" y="10160"/>
                  </a:lnTo>
                  <a:lnTo>
                    <a:pt x="61671" y="8890"/>
                  </a:lnTo>
                  <a:lnTo>
                    <a:pt x="59575" y="7620"/>
                  </a:lnTo>
                  <a:lnTo>
                    <a:pt x="58978" y="7620"/>
                  </a:lnTo>
                  <a:lnTo>
                    <a:pt x="59232" y="6350"/>
                  </a:lnTo>
                  <a:lnTo>
                    <a:pt x="59474" y="5080"/>
                  </a:lnTo>
                  <a:lnTo>
                    <a:pt x="59715" y="3810"/>
                  </a:lnTo>
                  <a:lnTo>
                    <a:pt x="59753" y="2540"/>
                  </a:lnTo>
                  <a:lnTo>
                    <a:pt x="58953" y="3606"/>
                  </a:lnTo>
                  <a:lnTo>
                    <a:pt x="58953" y="26670"/>
                  </a:lnTo>
                  <a:lnTo>
                    <a:pt x="58331" y="27940"/>
                  </a:lnTo>
                  <a:lnTo>
                    <a:pt x="58013" y="27940"/>
                  </a:lnTo>
                  <a:lnTo>
                    <a:pt x="58940" y="26670"/>
                  </a:lnTo>
                  <a:lnTo>
                    <a:pt x="58953" y="3606"/>
                  </a:lnTo>
                  <a:lnTo>
                    <a:pt x="57848" y="5080"/>
                  </a:lnTo>
                  <a:lnTo>
                    <a:pt x="57264" y="5080"/>
                  </a:lnTo>
                  <a:lnTo>
                    <a:pt x="57264" y="17780"/>
                  </a:lnTo>
                  <a:lnTo>
                    <a:pt x="55435" y="18897"/>
                  </a:lnTo>
                  <a:lnTo>
                    <a:pt x="55156" y="19050"/>
                  </a:lnTo>
                  <a:lnTo>
                    <a:pt x="55397" y="18897"/>
                  </a:lnTo>
                  <a:lnTo>
                    <a:pt x="57264" y="17780"/>
                  </a:lnTo>
                  <a:lnTo>
                    <a:pt x="57264" y="5080"/>
                  </a:lnTo>
                  <a:lnTo>
                    <a:pt x="56248" y="5080"/>
                  </a:lnTo>
                  <a:lnTo>
                    <a:pt x="57975" y="2540"/>
                  </a:lnTo>
                  <a:lnTo>
                    <a:pt x="56883" y="3810"/>
                  </a:lnTo>
                  <a:lnTo>
                    <a:pt x="55816" y="3810"/>
                  </a:lnTo>
                  <a:lnTo>
                    <a:pt x="54889" y="5080"/>
                  </a:lnTo>
                  <a:lnTo>
                    <a:pt x="53949" y="5994"/>
                  </a:lnTo>
                  <a:lnTo>
                    <a:pt x="53949" y="20929"/>
                  </a:lnTo>
                  <a:lnTo>
                    <a:pt x="51701" y="22860"/>
                  </a:lnTo>
                  <a:lnTo>
                    <a:pt x="52425" y="21590"/>
                  </a:lnTo>
                  <a:lnTo>
                    <a:pt x="53949" y="20929"/>
                  </a:lnTo>
                  <a:lnTo>
                    <a:pt x="53949" y="5994"/>
                  </a:lnTo>
                  <a:lnTo>
                    <a:pt x="53581" y="6350"/>
                  </a:lnTo>
                  <a:lnTo>
                    <a:pt x="53898" y="3810"/>
                  </a:lnTo>
                  <a:lnTo>
                    <a:pt x="52959" y="2857"/>
                  </a:lnTo>
                  <a:lnTo>
                    <a:pt x="52959" y="20650"/>
                  </a:lnTo>
                  <a:lnTo>
                    <a:pt x="52438" y="21564"/>
                  </a:lnTo>
                  <a:lnTo>
                    <a:pt x="52933" y="20701"/>
                  </a:lnTo>
                  <a:lnTo>
                    <a:pt x="52959" y="2857"/>
                  </a:lnTo>
                  <a:lnTo>
                    <a:pt x="52654" y="2540"/>
                  </a:lnTo>
                  <a:lnTo>
                    <a:pt x="52578" y="2374"/>
                  </a:lnTo>
                  <a:lnTo>
                    <a:pt x="52578" y="8890"/>
                  </a:lnTo>
                  <a:lnTo>
                    <a:pt x="52146" y="10160"/>
                  </a:lnTo>
                  <a:lnTo>
                    <a:pt x="51968" y="10160"/>
                  </a:lnTo>
                  <a:lnTo>
                    <a:pt x="52476" y="8890"/>
                  </a:lnTo>
                  <a:lnTo>
                    <a:pt x="52578" y="2374"/>
                  </a:lnTo>
                  <a:lnTo>
                    <a:pt x="52095" y="1270"/>
                  </a:lnTo>
                  <a:lnTo>
                    <a:pt x="51777" y="838"/>
                  </a:lnTo>
                  <a:lnTo>
                    <a:pt x="51777" y="10160"/>
                  </a:lnTo>
                  <a:lnTo>
                    <a:pt x="51701" y="10452"/>
                  </a:lnTo>
                  <a:lnTo>
                    <a:pt x="51562" y="10248"/>
                  </a:lnTo>
                  <a:lnTo>
                    <a:pt x="51485" y="10934"/>
                  </a:lnTo>
                  <a:lnTo>
                    <a:pt x="51498" y="10160"/>
                  </a:lnTo>
                  <a:lnTo>
                    <a:pt x="51676" y="10414"/>
                  </a:lnTo>
                  <a:lnTo>
                    <a:pt x="51777" y="10160"/>
                  </a:lnTo>
                  <a:lnTo>
                    <a:pt x="51777" y="838"/>
                  </a:lnTo>
                  <a:lnTo>
                    <a:pt x="51320" y="203"/>
                  </a:lnTo>
                  <a:lnTo>
                    <a:pt x="51320" y="9118"/>
                  </a:lnTo>
                  <a:lnTo>
                    <a:pt x="51231" y="8890"/>
                  </a:lnTo>
                  <a:lnTo>
                    <a:pt x="51320" y="9118"/>
                  </a:lnTo>
                  <a:lnTo>
                    <a:pt x="51320" y="203"/>
                  </a:lnTo>
                  <a:lnTo>
                    <a:pt x="51181" y="0"/>
                  </a:lnTo>
                  <a:lnTo>
                    <a:pt x="50901" y="0"/>
                  </a:lnTo>
                  <a:lnTo>
                    <a:pt x="50901" y="10160"/>
                  </a:lnTo>
                  <a:lnTo>
                    <a:pt x="50685" y="10160"/>
                  </a:lnTo>
                  <a:lnTo>
                    <a:pt x="46812" y="7620"/>
                  </a:lnTo>
                  <a:lnTo>
                    <a:pt x="50901" y="10160"/>
                  </a:lnTo>
                  <a:lnTo>
                    <a:pt x="50901" y="0"/>
                  </a:lnTo>
                  <a:lnTo>
                    <a:pt x="49212" y="0"/>
                  </a:lnTo>
                  <a:lnTo>
                    <a:pt x="48082" y="1270"/>
                  </a:lnTo>
                  <a:lnTo>
                    <a:pt x="46863" y="2540"/>
                  </a:lnTo>
                  <a:lnTo>
                    <a:pt x="47523" y="3810"/>
                  </a:lnTo>
                  <a:lnTo>
                    <a:pt x="48653" y="3810"/>
                  </a:lnTo>
                  <a:lnTo>
                    <a:pt x="47688" y="5080"/>
                  </a:lnTo>
                  <a:lnTo>
                    <a:pt x="46520" y="6350"/>
                  </a:lnTo>
                  <a:lnTo>
                    <a:pt x="46202" y="7620"/>
                  </a:lnTo>
                  <a:lnTo>
                    <a:pt x="45834" y="8890"/>
                  </a:lnTo>
                  <a:lnTo>
                    <a:pt x="46558" y="8890"/>
                  </a:lnTo>
                  <a:lnTo>
                    <a:pt x="45491" y="10160"/>
                  </a:lnTo>
                  <a:lnTo>
                    <a:pt x="43827" y="10160"/>
                  </a:lnTo>
                  <a:lnTo>
                    <a:pt x="44831" y="11430"/>
                  </a:lnTo>
                  <a:lnTo>
                    <a:pt x="47205" y="11430"/>
                  </a:lnTo>
                  <a:lnTo>
                    <a:pt x="47053" y="12700"/>
                  </a:lnTo>
                  <a:lnTo>
                    <a:pt x="47040" y="16510"/>
                  </a:lnTo>
                  <a:lnTo>
                    <a:pt x="46634" y="16878"/>
                  </a:lnTo>
                  <a:lnTo>
                    <a:pt x="46863" y="16510"/>
                  </a:lnTo>
                  <a:lnTo>
                    <a:pt x="47040" y="16510"/>
                  </a:lnTo>
                  <a:lnTo>
                    <a:pt x="47040" y="12725"/>
                  </a:lnTo>
                  <a:lnTo>
                    <a:pt x="46431" y="13360"/>
                  </a:lnTo>
                  <a:lnTo>
                    <a:pt x="46431" y="18669"/>
                  </a:lnTo>
                  <a:lnTo>
                    <a:pt x="45808" y="19050"/>
                  </a:lnTo>
                  <a:lnTo>
                    <a:pt x="46431" y="18669"/>
                  </a:lnTo>
                  <a:lnTo>
                    <a:pt x="46431" y="13360"/>
                  </a:lnTo>
                  <a:lnTo>
                    <a:pt x="45847" y="13970"/>
                  </a:lnTo>
                  <a:lnTo>
                    <a:pt x="44589" y="15240"/>
                  </a:lnTo>
                  <a:lnTo>
                    <a:pt x="43967" y="15240"/>
                  </a:lnTo>
                  <a:lnTo>
                    <a:pt x="43408" y="16510"/>
                  </a:lnTo>
                  <a:lnTo>
                    <a:pt x="43256" y="16510"/>
                  </a:lnTo>
                  <a:lnTo>
                    <a:pt x="43256" y="19050"/>
                  </a:lnTo>
                  <a:lnTo>
                    <a:pt x="43802" y="19278"/>
                  </a:lnTo>
                  <a:lnTo>
                    <a:pt x="45377" y="17780"/>
                  </a:lnTo>
                  <a:lnTo>
                    <a:pt x="45440" y="17957"/>
                  </a:lnTo>
                  <a:lnTo>
                    <a:pt x="44462" y="18821"/>
                  </a:lnTo>
                  <a:lnTo>
                    <a:pt x="45453" y="17995"/>
                  </a:lnTo>
                  <a:lnTo>
                    <a:pt x="45504" y="18173"/>
                  </a:lnTo>
                  <a:lnTo>
                    <a:pt x="45453" y="17995"/>
                  </a:lnTo>
                  <a:lnTo>
                    <a:pt x="44221" y="19050"/>
                  </a:lnTo>
                  <a:lnTo>
                    <a:pt x="44056" y="19177"/>
                  </a:lnTo>
                  <a:lnTo>
                    <a:pt x="44005" y="19367"/>
                  </a:lnTo>
                  <a:lnTo>
                    <a:pt x="45021" y="19799"/>
                  </a:lnTo>
                  <a:lnTo>
                    <a:pt x="44475" y="20320"/>
                  </a:lnTo>
                  <a:lnTo>
                    <a:pt x="45199" y="19875"/>
                  </a:lnTo>
                  <a:lnTo>
                    <a:pt x="45656" y="20078"/>
                  </a:lnTo>
                  <a:lnTo>
                    <a:pt x="45339" y="20320"/>
                  </a:lnTo>
                  <a:lnTo>
                    <a:pt x="45770" y="20116"/>
                  </a:lnTo>
                  <a:lnTo>
                    <a:pt x="46164" y="20269"/>
                  </a:lnTo>
                  <a:lnTo>
                    <a:pt x="47790" y="19177"/>
                  </a:lnTo>
                  <a:lnTo>
                    <a:pt x="48056" y="19050"/>
                  </a:lnTo>
                  <a:lnTo>
                    <a:pt x="46240" y="20320"/>
                  </a:lnTo>
                  <a:lnTo>
                    <a:pt x="46837" y="20828"/>
                  </a:lnTo>
                  <a:lnTo>
                    <a:pt x="47053" y="20662"/>
                  </a:lnTo>
                  <a:lnTo>
                    <a:pt x="46951" y="20929"/>
                  </a:lnTo>
                  <a:lnTo>
                    <a:pt x="45529" y="21818"/>
                  </a:lnTo>
                  <a:lnTo>
                    <a:pt x="44297" y="22860"/>
                  </a:lnTo>
                  <a:lnTo>
                    <a:pt x="45339" y="22860"/>
                  </a:lnTo>
                  <a:lnTo>
                    <a:pt x="47320" y="21234"/>
                  </a:lnTo>
                  <a:lnTo>
                    <a:pt x="47485" y="21094"/>
                  </a:lnTo>
                  <a:lnTo>
                    <a:pt x="47383" y="21297"/>
                  </a:lnTo>
                  <a:lnTo>
                    <a:pt x="47510" y="21399"/>
                  </a:lnTo>
                  <a:lnTo>
                    <a:pt x="48120" y="21120"/>
                  </a:lnTo>
                  <a:lnTo>
                    <a:pt x="48463" y="20320"/>
                  </a:lnTo>
                  <a:lnTo>
                    <a:pt x="48145" y="21107"/>
                  </a:lnTo>
                  <a:lnTo>
                    <a:pt x="47942" y="21590"/>
                  </a:lnTo>
                  <a:lnTo>
                    <a:pt x="48869" y="21590"/>
                  </a:lnTo>
                  <a:lnTo>
                    <a:pt x="48475" y="22085"/>
                  </a:lnTo>
                  <a:lnTo>
                    <a:pt x="47955" y="22098"/>
                  </a:lnTo>
                  <a:lnTo>
                    <a:pt x="48285" y="22339"/>
                  </a:lnTo>
                  <a:lnTo>
                    <a:pt x="47879" y="22860"/>
                  </a:lnTo>
                  <a:lnTo>
                    <a:pt x="48437" y="22453"/>
                  </a:lnTo>
                  <a:lnTo>
                    <a:pt x="49123" y="21971"/>
                  </a:lnTo>
                  <a:lnTo>
                    <a:pt x="49618" y="21590"/>
                  </a:lnTo>
                  <a:lnTo>
                    <a:pt x="50774" y="21297"/>
                  </a:lnTo>
                  <a:lnTo>
                    <a:pt x="50596" y="21590"/>
                  </a:lnTo>
                  <a:lnTo>
                    <a:pt x="51409" y="21120"/>
                  </a:lnTo>
                  <a:lnTo>
                    <a:pt x="52628" y="20777"/>
                  </a:lnTo>
                  <a:lnTo>
                    <a:pt x="52832" y="20662"/>
                  </a:lnTo>
                  <a:lnTo>
                    <a:pt x="51777" y="21590"/>
                  </a:lnTo>
                  <a:lnTo>
                    <a:pt x="51955" y="21590"/>
                  </a:lnTo>
                  <a:lnTo>
                    <a:pt x="50787" y="22860"/>
                  </a:lnTo>
                  <a:lnTo>
                    <a:pt x="51460" y="21818"/>
                  </a:lnTo>
                  <a:lnTo>
                    <a:pt x="51739" y="21590"/>
                  </a:lnTo>
                  <a:lnTo>
                    <a:pt x="51549" y="21691"/>
                  </a:lnTo>
                  <a:lnTo>
                    <a:pt x="51358" y="21818"/>
                  </a:lnTo>
                  <a:lnTo>
                    <a:pt x="46951" y="24130"/>
                  </a:lnTo>
                  <a:lnTo>
                    <a:pt x="46482" y="25400"/>
                  </a:lnTo>
                  <a:lnTo>
                    <a:pt x="48196" y="24511"/>
                  </a:lnTo>
                  <a:lnTo>
                    <a:pt x="47167" y="25400"/>
                  </a:lnTo>
                  <a:lnTo>
                    <a:pt x="48272" y="24472"/>
                  </a:lnTo>
                  <a:lnTo>
                    <a:pt x="48945" y="24130"/>
                  </a:lnTo>
                  <a:lnTo>
                    <a:pt x="48437" y="25400"/>
                  </a:lnTo>
                  <a:lnTo>
                    <a:pt x="50190" y="24130"/>
                  </a:lnTo>
                  <a:lnTo>
                    <a:pt x="50863" y="24130"/>
                  </a:lnTo>
                  <a:lnTo>
                    <a:pt x="52616" y="22860"/>
                  </a:lnTo>
                  <a:lnTo>
                    <a:pt x="56159" y="21590"/>
                  </a:lnTo>
                  <a:lnTo>
                    <a:pt x="45504" y="27940"/>
                  </a:lnTo>
                  <a:lnTo>
                    <a:pt x="49885" y="26670"/>
                  </a:lnTo>
                  <a:lnTo>
                    <a:pt x="51993" y="25400"/>
                  </a:lnTo>
                  <a:lnTo>
                    <a:pt x="55854" y="22860"/>
                  </a:lnTo>
                  <a:lnTo>
                    <a:pt x="54203" y="25273"/>
                  </a:lnTo>
                  <a:lnTo>
                    <a:pt x="55727" y="24130"/>
                  </a:lnTo>
                  <a:lnTo>
                    <a:pt x="54267" y="26085"/>
                  </a:lnTo>
                  <a:lnTo>
                    <a:pt x="54356" y="26670"/>
                  </a:lnTo>
                  <a:lnTo>
                    <a:pt x="51346" y="27940"/>
                  </a:lnTo>
                  <a:lnTo>
                    <a:pt x="55867" y="27940"/>
                  </a:lnTo>
                  <a:lnTo>
                    <a:pt x="54914" y="29210"/>
                  </a:lnTo>
                  <a:lnTo>
                    <a:pt x="53886" y="29210"/>
                  </a:lnTo>
                  <a:lnTo>
                    <a:pt x="53047" y="30480"/>
                  </a:lnTo>
                  <a:lnTo>
                    <a:pt x="55156" y="29210"/>
                  </a:lnTo>
                  <a:lnTo>
                    <a:pt x="52400" y="34290"/>
                  </a:lnTo>
                  <a:lnTo>
                    <a:pt x="53848" y="33655"/>
                  </a:lnTo>
                  <a:lnTo>
                    <a:pt x="54889" y="33210"/>
                  </a:lnTo>
                  <a:lnTo>
                    <a:pt x="54140" y="34290"/>
                  </a:lnTo>
                  <a:lnTo>
                    <a:pt x="56756" y="33020"/>
                  </a:lnTo>
                  <a:lnTo>
                    <a:pt x="60045" y="33020"/>
                  </a:lnTo>
                  <a:lnTo>
                    <a:pt x="57467" y="35560"/>
                  </a:lnTo>
                  <a:lnTo>
                    <a:pt x="56591" y="35560"/>
                  </a:lnTo>
                  <a:lnTo>
                    <a:pt x="55753" y="36830"/>
                  </a:lnTo>
                  <a:lnTo>
                    <a:pt x="60198" y="34315"/>
                  </a:lnTo>
                  <a:lnTo>
                    <a:pt x="59677" y="35560"/>
                  </a:lnTo>
                  <a:lnTo>
                    <a:pt x="59093" y="36830"/>
                  </a:lnTo>
                  <a:lnTo>
                    <a:pt x="62166" y="36830"/>
                  </a:lnTo>
                  <a:lnTo>
                    <a:pt x="58432" y="39370"/>
                  </a:lnTo>
                  <a:lnTo>
                    <a:pt x="62496" y="38100"/>
                  </a:lnTo>
                  <a:lnTo>
                    <a:pt x="57162" y="41910"/>
                  </a:lnTo>
                  <a:lnTo>
                    <a:pt x="62776" y="39370"/>
                  </a:lnTo>
                  <a:lnTo>
                    <a:pt x="60312" y="40640"/>
                  </a:lnTo>
                  <a:lnTo>
                    <a:pt x="59220" y="41910"/>
                  </a:lnTo>
                  <a:lnTo>
                    <a:pt x="57848" y="43103"/>
                  </a:lnTo>
                  <a:lnTo>
                    <a:pt x="61455" y="41910"/>
                  </a:lnTo>
                  <a:lnTo>
                    <a:pt x="62179" y="41910"/>
                  </a:lnTo>
                  <a:lnTo>
                    <a:pt x="59245" y="43180"/>
                  </a:lnTo>
                  <a:lnTo>
                    <a:pt x="62522" y="41910"/>
                  </a:lnTo>
                  <a:lnTo>
                    <a:pt x="60807" y="43180"/>
                  </a:lnTo>
                  <a:lnTo>
                    <a:pt x="63601" y="43180"/>
                  </a:lnTo>
                  <a:lnTo>
                    <a:pt x="60502" y="44450"/>
                  </a:lnTo>
                  <a:lnTo>
                    <a:pt x="58978" y="45720"/>
                  </a:lnTo>
                  <a:lnTo>
                    <a:pt x="61087" y="45720"/>
                  </a:lnTo>
                  <a:lnTo>
                    <a:pt x="60744" y="46101"/>
                  </a:lnTo>
                  <a:lnTo>
                    <a:pt x="61341" y="45986"/>
                  </a:lnTo>
                  <a:lnTo>
                    <a:pt x="61696" y="45720"/>
                  </a:lnTo>
                  <a:lnTo>
                    <a:pt x="62661" y="45720"/>
                  </a:lnTo>
                  <a:lnTo>
                    <a:pt x="61341" y="45986"/>
                  </a:lnTo>
                  <a:lnTo>
                    <a:pt x="59994" y="46990"/>
                  </a:lnTo>
                  <a:lnTo>
                    <a:pt x="61150" y="46990"/>
                  </a:lnTo>
                  <a:lnTo>
                    <a:pt x="59067" y="48260"/>
                  </a:lnTo>
                  <a:lnTo>
                    <a:pt x="58851" y="49530"/>
                  </a:lnTo>
                  <a:lnTo>
                    <a:pt x="60706" y="49530"/>
                  </a:lnTo>
                  <a:lnTo>
                    <a:pt x="61023" y="50800"/>
                  </a:lnTo>
                  <a:lnTo>
                    <a:pt x="61861" y="49530"/>
                  </a:lnTo>
                  <a:lnTo>
                    <a:pt x="65481" y="48260"/>
                  </a:lnTo>
                  <a:lnTo>
                    <a:pt x="65938" y="48260"/>
                  </a:lnTo>
                  <a:lnTo>
                    <a:pt x="62801" y="49530"/>
                  </a:lnTo>
                  <a:lnTo>
                    <a:pt x="61798" y="50800"/>
                  </a:lnTo>
                  <a:lnTo>
                    <a:pt x="62407" y="50800"/>
                  </a:lnTo>
                  <a:lnTo>
                    <a:pt x="57442" y="53340"/>
                  </a:lnTo>
                  <a:lnTo>
                    <a:pt x="60109" y="52387"/>
                  </a:lnTo>
                  <a:lnTo>
                    <a:pt x="60350" y="53340"/>
                  </a:lnTo>
                  <a:lnTo>
                    <a:pt x="61556" y="53340"/>
                  </a:lnTo>
                  <a:lnTo>
                    <a:pt x="61963" y="54610"/>
                  </a:lnTo>
                  <a:lnTo>
                    <a:pt x="64744" y="53340"/>
                  </a:lnTo>
                  <a:lnTo>
                    <a:pt x="65849" y="53340"/>
                  </a:lnTo>
                  <a:lnTo>
                    <a:pt x="63868" y="54610"/>
                  </a:lnTo>
                  <a:lnTo>
                    <a:pt x="64325" y="55880"/>
                  </a:lnTo>
                  <a:lnTo>
                    <a:pt x="64465" y="55880"/>
                  </a:lnTo>
                  <a:lnTo>
                    <a:pt x="65303" y="57150"/>
                  </a:lnTo>
                  <a:lnTo>
                    <a:pt x="71805" y="57150"/>
                  </a:lnTo>
                  <a:lnTo>
                    <a:pt x="60871" y="62230"/>
                  </a:lnTo>
                  <a:lnTo>
                    <a:pt x="67271" y="62230"/>
                  </a:lnTo>
                  <a:lnTo>
                    <a:pt x="65760" y="63500"/>
                  </a:lnTo>
                  <a:lnTo>
                    <a:pt x="70358" y="63500"/>
                  </a:lnTo>
                  <a:lnTo>
                    <a:pt x="65595" y="64770"/>
                  </a:lnTo>
                  <a:lnTo>
                    <a:pt x="68694" y="64770"/>
                  </a:lnTo>
                  <a:lnTo>
                    <a:pt x="61264" y="67310"/>
                  </a:lnTo>
                  <a:lnTo>
                    <a:pt x="69837" y="67310"/>
                  </a:lnTo>
                  <a:lnTo>
                    <a:pt x="65138" y="68580"/>
                  </a:lnTo>
                  <a:lnTo>
                    <a:pt x="65951" y="68580"/>
                  </a:lnTo>
                  <a:lnTo>
                    <a:pt x="65595" y="69850"/>
                  </a:lnTo>
                  <a:lnTo>
                    <a:pt x="66967" y="68580"/>
                  </a:lnTo>
                  <a:lnTo>
                    <a:pt x="68160" y="68580"/>
                  </a:lnTo>
                  <a:lnTo>
                    <a:pt x="70789" y="69850"/>
                  </a:lnTo>
                  <a:lnTo>
                    <a:pt x="66471" y="73660"/>
                  </a:lnTo>
                  <a:lnTo>
                    <a:pt x="65176" y="74930"/>
                  </a:lnTo>
                  <a:lnTo>
                    <a:pt x="64808" y="76200"/>
                  </a:lnTo>
                  <a:lnTo>
                    <a:pt x="74714" y="73660"/>
                  </a:lnTo>
                  <a:lnTo>
                    <a:pt x="70497" y="76200"/>
                  </a:lnTo>
                  <a:lnTo>
                    <a:pt x="71386" y="76200"/>
                  </a:lnTo>
                  <a:lnTo>
                    <a:pt x="67449" y="78740"/>
                  </a:lnTo>
                  <a:lnTo>
                    <a:pt x="71170" y="80010"/>
                  </a:lnTo>
                  <a:lnTo>
                    <a:pt x="66903" y="80010"/>
                  </a:lnTo>
                  <a:lnTo>
                    <a:pt x="69418" y="81280"/>
                  </a:lnTo>
                  <a:lnTo>
                    <a:pt x="71882" y="81280"/>
                  </a:lnTo>
                  <a:lnTo>
                    <a:pt x="69049" y="82550"/>
                  </a:lnTo>
                  <a:lnTo>
                    <a:pt x="71069" y="82550"/>
                  </a:lnTo>
                  <a:lnTo>
                    <a:pt x="70154" y="83451"/>
                  </a:lnTo>
                  <a:lnTo>
                    <a:pt x="68859" y="83972"/>
                  </a:lnTo>
                  <a:lnTo>
                    <a:pt x="69837" y="83756"/>
                  </a:lnTo>
                  <a:lnTo>
                    <a:pt x="74066" y="83820"/>
                  </a:lnTo>
                  <a:lnTo>
                    <a:pt x="69405" y="85090"/>
                  </a:lnTo>
                  <a:lnTo>
                    <a:pt x="69240" y="85090"/>
                  </a:lnTo>
                  <a:lnTo>
                    <a:pt x="70294" y="86360"/>
                  </a:lnTo>
                  <a:lnTo>
                    <a:pt x="69113" y="86360"/>
                  </a:lnTo>
                  <a:lnTo>
                    <a:pt x="69227" y="87630"/>
                  </a:lnTo>
                  <a:lnTo>
                    <a:pt x="72567" y="87630"/>
                  </a:lnTo>
                  <a:lnTo>
                    <a:pt x="67017" y="88900"/>
                  </a:lnTo>
                  <a:lnTo>
                    <a:pt x="77292" y="87630"/>
                  </a:lnTo>
                  <a:lnTo>
                    <a:pt x="70104" y="88900"/>
                  </a:lnTo>
                  <a:lnTo>
                    <a:pt x="72720" y="90170"/>
                  </a:lnTo>
                  <a:lnTo>
                    <a:pt x="74523" y="91440"/>
                  </a:lnTo>
                  <a:lnTo>
                    <a:pt x="72212" y="91440"/>
                  </a:lnTo>
                  <a:lnTo>
                    <a:pt x="73660" y="91897"/>
                  </a:lnTo>
                  <a:lnTo>
                    <a:pt x="75145" y="91440"/>
                  </a:lnTo>
                  <a:lnTo>
                    <a:pt x="75704" y="91440"/>
                  </a:lnTo>
                  <a:lnTo>
                    <a:pt x="73837" y="91948"/>
                  </a:lnTo>
                  <a:lnTo>
                    <a:pt x="76301" y="92710"/>
                  </a:lnTo>
                  <a:lnTo>
                    <a:pt x="75234" y="93980"/>
                  </a:lnTo>
                  <a:lnTo>
                    <a:pt x="74383" y="93980"/>
                  </a:lnTo>
                  <a:lnTo>
                    <a:pt x="72097" y="95250"/>
                  </a:lnTo>
                  <a:lnTo>
                    <a:pt x="74549" y="96431"/>
                  </a:lnTo>
                  <a:lnTo>
                    <a:pt x="77406" y="95250"/>
                  </a:lnTo>
                  <a:lnTo>
                    <a:pt x="80873" y="96520"/>
                  </a:lnTo>
                  <a:lnTo>
                    <a:pt x="76339" y="96520"/>
                  </a:lnTo>
                  <a:lnTo>
                    <a:pt x="80962" y="97790"/>
                  </a:lnTo>
                  <a:lnTo>
                    <a:pt x="76631" y="97790"/>
                  </a:lnTo>
                  <a:lnTo>
                    <a:pt x="76593" y="98628"/>
                  </a:lnTo>
                  <a:lnTo>
                    <a:pt x="77978" y="99060"/>
                  </a:lnTo>
                  <a:lnTo>
                    <a:pt x="76581" y="99060"/>
                  </a:lnTo>
                  <a:lnTo>
                    <a:pt x="76593" y="98628"/>
                  </a:lnTo>
                  <a:lnTo>
                    <a:pt x="75272" y="98221"/>
                  </a:lnTo>
                  <a:lnTo>
                    <a:pt x="75552" y="99060"/>
                  </a:lnTo>
                  <a:lnTo>
                    <a:pt x="75679" y="99060"/>
                  </a:lnTo>
                  <a:lnTo>
                    <a:pt x="76022" y="100330"/>
                  </a:lnTo>
                  <a:lnTo>
                    <a:pt x="81102" y="100330"/>
                  </a:lnTo>
                  <a:lnTo>
                    <a:pt x="79159" y="101600"/>
                  </a:lnTo>
                  <a:lnTo>
                    <a:pt x="73787" y="101600"/>
                  </a:lnTo>
                  <a:lnTo>
                    <a:pt x="74955" y="102870"/>
                  </a:lnTo>
                  <a:lnTo>
                    <a:pt x="76758" y="102870"/>
                  </a:lnTo>
                  <a:lnTo>
                    <a:pt x="77520" y="104140"/>
                  </a:lnTo>
                  <a:lnTo>
                    <a:pt x="78994" y="102870"/>
                  </a:lnTo>
                  <a:lnTo>
                    <a:pt x="81013" y="104140"/>
                  </a:lnTo>
                  <a:lnTo>
                    <a:pt x="83934" y="102870"/>
                  </a:lnTo>
                  <a:lnTo>
                    <a:pt x="82867" y="104140"/>
                  </a:lnTo>
                  <a:lnTo>
                    <a:pt x="81013" y="104140"/>
                  </a:lnTo>
                  <a:lnTo>
                    <a:pt x="80492" y="104140"/>
                  </a:lnTo>
                  <a:lnTo>
                    <a:pt x="83045" y="105410"/>
                  </a:lnTo>
                  <a:lnTo>
                    <a:pt x="80162" y="105410"/>
                  </a:lnTo>
                  <a:lnTo>
                    <a:pt x="77774" y="106680"/>
                  </a:lnTo>
                  <a:lnTo>
                    <a:pt x="77203" y="107950"/>
                  </a:lnTo>
                  <a:lnTo>
                    <a:pt x="82651" y="106680"/>
                  </a:lnTo>
                  <a:lnTo>
                    <a:pt x="80505" y="107950"/>
                  </a:lnTo>
                  <a:lnTo>
                    <a:pt x="78359" y="107950"/>
                  </a:lnTo>
                  <a:lnTo>
                    <a:pt x="81127" y="109220"/>
                  </a:lnTo>
                  <a:lnTo>
                    <a:pt x="75552" y="109220"/>
                  </a:lnTo>
                  <a:lnTo>
                    <a:pt x="76212" y="110490"/>
                  </a:lnTo>
                  <a:lnTo>
                    <a:pt x="80187" y="111760"/>
                  </a:lnTo>
                  <a:lnTo>
                    <a:pt x="79667" y="111760"/>
                  </a:lnTo>
                  <a:lnTo>
                    <a:pt x="85217" y="113030"/>
                  </a:lnTo>
                  <a:lnTo>
                    <a:pt x="76085" y="113030"/>
                  </a:lnTo>
                  <a:lnTo>
                    <a:pt x="78257" y="114300"/>
                  </a:lnTo>
                  <a:lnTo>
                    <a:pt x="79921" y="115570"/>
                  </a:lnTo>
                  <a:lnTo>
                    <a:pt x="77698" y="115570"/>
                  </a:lnTo>
                  <a:lnTo>
                    <a:pt x="77000" y="116840"/>
                  </a:lnTo>
                  <a:lnTo>
                    <a:pt x="80251" y="116840"/>
                  </a:lnTo>
                  <a:lnTo>
                    <a:pt x="77330" y="118110"/>
                  </a:lnTo>
                  <a:lnTo>
                    <a:pt x="78371" y="118110"/>
                  </a:lnTo>
                  <a:lnTo>
                    <a:pt x="79679" y="119380"/>
                  </a:lnTo>
                  <a:lnTo>
                    <a:pt x="77520" y="120650"/>
                  </a:lnTo>
                  <a:lnTo>
                    <a:pt x="80873" y="120650"/>
                  </a:lnTo>
                  <a:lnTo>
                    <a:pt x="82270" y="121920"/>
                  </a:lnTo>
                  <a:lnTo>
                    <a:pt x="85204" y="121920"/>
                  </a:lnTo>
                  <a:lnTo>
                    <a:pt x="84404" y="122262"/>
                  </a:lnTo>
                  <a:lnTo>
                    <a:pt x="84404" y="124460"/>
                  </a:lnTo>
                  <a:lnTo>
                    <a:pt x="80873" y="124460"/>
                  </a:lnTo>
                  <a:lnTo>
                    <a:pt x="80251" y="123418"/>
                  </a:lnTo>
                  <a:lnTo>
                    <a:pt x="84404" y="124460"/>
                  </a:lnTo>
                  <a:lnTo>
                    <a:pt x="84404" y="122262"/>
                  </a:lnTo>
                  <a:lnTo>
                    <a:pt x="82207" y="123190"/>
                  </a:lnTo>
                  <a:lnTo>
                    <a:pt x="80124" y="123190"/>
                  </a:lnTo>
                  <a:lnTo>
                    <a:pt x="79375" y="123190"/>
                  </a:lnTo>
                  <a:lnTo>
                    <a:pt x="77635" y="123190"/>
                  </a:lnTo>
                  <a:lnTo>
                    <a:pt x="77076" y="124460"/>
                  </a:lnTo>
                  <a:lnTo>
                    <a:pt x="76504" y="124460"/>
                  </a:lnTo>
                  <a:lnTo>
                    <a:pt x="83642" y="125730"/>
                  </a:lnTo>
                  <a:lnTo>
                    <a:pt x="77927" y="125730"/>
                  </a:lnTo>
                  <a:lnTo>
                    <a:pt x="77673" y="125730"/>
                  </a:lnTo>
                  <a:lnTo>
                    <a:pt x="71780" y="125730"/>
                  </a:lnTo>
                  <a:lnTo>
                    <a:pt x="75399" y="127000"/>
                  </a:lnTo>
                  <a:lnTo>
                    <a:pt x="75768" y="127000"/>
                  </a:lnTo>
                  <a:lnTo>
                    <a:pt x="79133" y="128270"/>
                  </a:lnTo>
                  <a:lnTo>
                    <a:pt x="71386" y="128270"/>
                  </a:lnTo>
                  <a:lnTo>
                    <a:pt x="75920" y="129540"/>
                  </a:lnTo>
                  <a:lnTo>
                    <a:pt x="77711" y="130810"/>
                  </a:lnTo>
                  <a:lnTo>
                    <a:pt x="81064" y="130810"/>
                  </a:lnTo>
                  <a:lnTo>
                    <a:pt x="82600" y="132080"/>
                  </a:lnTo>
                  <a:lnTo>
                    <a:pt x="80391" y="132080"/>
                  </a:lnTo>
                  <a:lnTo>
                    <a:pt x="82778" y="133350"/>
                  </a:lnTo>
                  <a:lnTo>
                    <a:pt x="85077" y="133350"/>
                  </a:lnTo>
                  <a:lnTo>
                    <a:pt x="83896" y="132080"/>
                  </a:lnTo>
                  <a:lnTo>
                    <a:pt x="84772" y="132080"/>
                  </a:lnTo>
                  <a:lnTo>
                    <a:pt x="86918" y="133350"/>
                  </a:lnTo>
                  <a:lnTo>
                    <a:pt x="88861" y="133350"/>
                  </a:lnTo>
                  <a:lnTo>
                    <a:pt x="83248" y="130810"/>
                  </a:lnTo>
                  <a:lnTo>
                    <a:pt x="86550" y="132080"/>
                  </a:lnTo>
                  <a:lnTo>
                    <a:pt x="86804" y="132080"/>
                  </a:lnTo>
                  <a:lnTo>
                    <a:pt x="85547" y="130810"/>
                  </a:lnTo>
                  <a:lnTo>
                    <a:pt x="83667" y="130810"/>
                  </a:lnTo>
                  <a:lnTo>
                    <a:pt x="80124" y="129540"/>
                  </a:lnTo>
                  <a:lnTo>
                    <a:pt x="87972" y="130810"/>
                  </a:lnTo>
                  <a:lnTo>
                    <a:pt x="84848" y="129540"/>
                  </a:lnTo>
                  <a:lnTo>
                    <a:pt x="86067" y="129540"/>
                  </a:lnTo>
                  <a:lnTo>
                    <a:pt x="81965" y="128270"/>
                  </a:lnTo>
                  <a:lnTo>
                    <a:pt x="87972" y="128270"/>
                  </a:lnTo>
                  <a:lnTo>
                    <a:pt x="88925" y="128270"/>
                  </a:lnTo>
                  <a:lnTo>
                    <a:pt x="86499" y="127596"/>
                  </a:lnTo>
                  <a:lnTo>
                    <a:pt x="87210" y="127927"/>
                  </a:lnTo>
                  <a:lnTo>
                    <a:pt x="82651" y="127000"/>
                  </a:lnTo>
                  <a:lnTo>
                    <a:pt x="84302" y="127000"/>
                  </a:lnTo>
                  <a:lnTo>
                    <a:pt x="86499" y="127596"/>
                  </a:lnTo>
                  <a:lnTo>
                    <a:pt x="85204" y="127000"/>
                  </a:lnTo>
                  <a:lnTo>
                    <a:pt x="89281" y="127000"/>
                  </a:lnTo>
                  <a:lnTo>
                    <a:pt x="85521" y="125730"/>
                  </a:lnTo>
                  <a:lnTo>
                    <a:pt x="87833" y="125730"/>
                  </a:lnTo>
                  <a:lnTo>
                    <a:pt x="86664" y="124460"/>
                  </a:lnTo>
                  <a:lnTo>
                    <a:pt x="87896" y="125730"/>
                  </a:lnTo>
                  <a:lnTo>
                    <a:pt x="88519" y="125857"/>
                  </a:lnTo>
                  <a:lnTo>
                    <a:pt x="89065" y="126009"/>
                  </a:lnTo>
                  <a:lnTo>
                    <a:pt x="89293" y="126136"/>
                  </a:lnTo>
                  <a:lnTo>
                    <a:pt x="91351" y="126390"/>
                  </a:lnTo>
                  <a:lnTo>
                    <a:pt x="91503" y="126301"/>
                  </a:lnTo>
                  <a:lnTo>
                    <a:pt x="88595" y="125844"/>
                  </a:lnTo>
                  <a:lnTo>
                    <a:pt x="87909" y="125730"/>
                  </a:lnTo>
                  <a:lnTo>
                    <a:pt x="88900" y="124460"/>
                  </a:lnTo>
                  <a:lnTo>
                    <a:pt x="90347" y="123190"/>
                  </a:lnTo>
                  <a:lnTo>
                    <a:pt x="87972" y="123190"/>
                  </a:lnTo>
                  <a:lnTo>
                    <a:pt x="87249" y="121920"/>
                  </a:lnTo>
                  <a:lnTo>
                    <a:pt x="89535" y="121920"/>
                  </a:lnTo>
                  <a:lnTo>
                    <a:pt x="90411" y="123190"/>
                  </a:lnTo>
                  <a:lnTo>
                    <a:pt x="91452" y="123190"/>
                  </a:lnTo>
                  <a:lnTo>
                    <a:pt x="90233" y="121920"/>
                  </a:lnTo>
                  <a:lnTo>
                    <a:pt x="91452" y="121920"/>
                  </a:lnTo>
                  <a:lnTo>
                    <a:pt x="91846" y="122072"/>
                  </a:lnTo>
                  <a:lnTo>
                    <a:pt x="92303" y="122161"/>
                  </a:lnTo>
                  <a:lnTo>
                    <a:pt x="92837" y="122262"/>
                  </a:lnTo>
                  <a:lnTo>
                    <a:pt x="91541" y="121920"/>
                  </a:lnTo>
                  <a:lnTo>
                    <a:pt x="91973" y="121920"/>
                  </a:lnTo>
                  <a:lnTo>
                    <a:pt x="88798" y="120650"/>
                  </a:lnTo>
                  <a:lnTo>
                    <a:pt x="83299" y="120650"/>
                  </a:lnTo>
                  <a:lnTo>
                    <a:pt x="81584" y="119380"/>
                  </a:lnTo>
                  <a:lnTo>
                    <a:pt x="89395" y="119380"/>
                  </a:lnTo>
                  <a:lnTo>
                    <a:pt x="89281" y="118110"/>
                  </a:lnTo>
                  <a:lnTo>
                    <a:pt x="91871" y="119380"/>
                  </a:lnTo>
                  <a:lnTo>
                    <a:pt x="92976" y="119380"/>
                  </a:lnTo>
                  <a:lnTo>
                    <a:pt x="91541" y="118110"/>
                  </a:lnTo>
                  <a:lnTo>
                    <a:pt x="90944" y="118110"/>
                  </a:lnTo>
                  <a:lnTo>
                    <a:pt x="92011" y="116840"/>
                  </a:lnTo>
                  <a:lnTo>
                    <a:pt x="88493" y="116840"/>
                  </a:lnTo>
                  <a:lnTo>
                    <a:pt x="85369" y="115570"/>
                  </a:lnTo>
                  <a:lnTo>
                    <a:pt x="90271" y="114300"/>
                  </a:lnTo>
                  <a:lnTo>
                    <a:pt x="90055" y="114300"/>
                  </a:lnTo>
                  <a:lnTo>
                    <a:pt x="88938" y="113030"/>
                  </a:lnTo>
                  <a:lnTo>
                    <a:pt x="89458" y="113030"/>
                  </a:lnTo>
                  <a:lnTo>
                    <a:pt x="87249" y="111760"/>
                  </a:lnTo>
                  <a:lnTo>
                    <a:pt x="88442" y="111760"/>
                  </a:lnTo>
                  <a:lnTo>
                    <a:pt x="90170" y="110490"/>
                  </a:lnTo>
                  <a:lnTo>
                    <a:pt x="91541" y="111467"/>
                  </a:lnTo>
                  <a:lnTo>
                    <a:pt x="91605" y="111201"/>
                  </a:lnTo>
                  <a:lnTo>
                    <a:pt x="91617" y="111391"/>
                  </a:lnTo>
                  <a:lnTo>
                    <a:pt x="91630" y="111531"/>
                  </a:lnTo>
                  <a:lnTo>
                    <a:pt x="91960" y="111760"/>
                  </a:lnTo>
                  <a:lnTo>
                    <a:pt x="91897" y="111404"/>
                  </a:lnTo>
                  <a:lnTo>
                    <a:pt x="91871" y="111201"/>
                  </a:lnTo>
                  <a:lnTo>
                    <a:pt x="91732" y="111391"/>
                  </a:lnTo>
                  <a:lnTo>
                    <a:pt x="91770" y="110490"/>
                  </a:lnTo>
                  <a:lnTo>
                    <a:pt x="91871" y="111201"/>
                  </a:lnTo>
                  <a:lnTo>
                    <a:pt x="92379" y="110490"/>
                  </a:lnTo>
                  <a:lnTo>
                    <a:pt x="94589" y="110490"/>
                  </a:lnTo>
                  <a:lnTo>
                    <a:pt x="93814" y="109220"/>
                  </a:lnTo>
                  <a:lnTo>
                    <a:pt x="91897" y="110490"/>
                  </a:lnTo>
                  <a:lnTo>
                    <a:pt x="91516" y="109220"/>
                  </a:lnTo>
                  <a:lnTo>
                    <a:pt x="93814" y="109220"/>
                  </a:lnTo>
                  <a:lnTo>
                    <a:pt x="95478" y="109220"/>
                  </a:lnTo>
                  <a:lnTo>
                    <a:pt x="99745" y="107950"/>
                  </a:lnTo>
                  <a:close/>
                </a:path>
                <a:path w="100964" h="194310">
                  <a:moveTo>
                    <a:pt x="99809" y="97790"/>
                  </a:moveTo>
                  <a:lnTo>
                    <a:pt x="99377" y="97790"/>
                  </a:lnTo>
                  <a:lnTo>
                    <a:pt x="99796" y="98310"/>
                  </a:lnTo>
                  <a:lnTo>
                    <a:pt x="99809" y="97790"/>
                  </a:lnTo>
                  <a:close/>
                </a:path>
                <a:path w="100964" h="194310">
                  <a:moveTo>
                    <a:pt x="100393" y="99060"/>
                  </a:moveTo>
                  <a:lnTo>
                    <a:pt x="99796" y="98310"/>
                  </a:lnTo>
                  <a:lnTo>
                    <a:pt x="99783" y="99060"/>
                  </a:lnTo>
                  <a:lnTo>
                    <a:pt x="100393" y="9906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137480" y="3527684"/>
              <a:ext cx="135890" cy="156210"/>
            </a:xfrm>
            <a:custGeom>
              <a:avLst/>
              <a:gdLst/>
              <a:ahLst/>
              <a:cxnLst/>
              <a:rect l="l" t="t" r="r" b="b"/>
              <a:pathLst>
                <a:path w="135889" h="156210">
                  <a:moveTo>
                    <a:pt x="1092" y="146151"/>
                  </a:moveTo>
                  <a:lnTo>
                    <a:pt x="101" y="146113"/>
                  </a:lnTo>
                  <a:lnTo>
                    <a:pt x="0" y="146380"/>
                  </a:lnTo>
                  <a:lnTo>
                    <a:pt x="1092" y="146151"/>
                  </a:lnTo>
                  <a:close/>
                </a:path>
                <a:path w="135889" h="156210">
                  <a:moveTo>
                    <a:pt x="20434" y="81140"/>
                  </a:moveTo>
                  <a:lnTo>
                    <a:pt x="19532" y="81978"/>
                  </a:lnTo>
                  <a:lnTo>
                    <a:pt x="20383" y="81216"/>
                  </a:lnTo>
                  <a:close/>
                </a:path>
                <a:path w="135889" h="156210">
                  <a:moveTo>
                    <a:pt x="20510" y="64681"/>
                  </a:moveTo>
                  <a:lnTo>
                    <a:pt x="20447" y="66751"/>
                  </a:lnTo>
                  <a:lnTo>
                    <a:pt x="20472" y="66522"/>
                  </a:lnTo>
                  <a:lnTo>
                    <a:pt x="20510" y="64681"/>
                  </a:lnTo>
                  <a:close/>
                </a:path>
                <a:path w="135889" h="156210">
                  <a:moveTo>
                    <a:pt x="20764" y="75323"/>
                  </a:moveTo>
                  <a:lnTo>
                    <a:pt x="20535" y="78422"/>
                  </a:lnTo>
                  <a:lnTo>
                    <a:pt x="20650" y="77279"/>
                  </a:lnTo>
                  <a:lnTo>
                    <a:pt x="20764" y="75323"/>
                  </a:lnTo>
                  <a:close/>
                </a:path>
                <a:path w="135889" h="156210">
                  <a:moveTo>
                    <a:pt x="20904" y="77914"/>
                  </a:moveTo>
                  <a:lnTo>
                    <a:pt x="20853" y="78206"/>
                  </a:lnTo>
                  <a:lnTo>
                    <a:pt x="20878" y="78079"/>
                  </a:lnTo>
                  <a:lnTo>
                    <a:pt x="20904" y="77914"/>
                  </a:lnTo>
                  <a:close/>
                </a:path>
                <a:path w="135889" h="156210">
                  <a:moveTo>
                    <a:pt x="21818" y="78803"/>
                  </a:moveTo>
                  <a:lnTo>
                    <a:pt x="21348" y="79565"/>
                  </a:lnTo>
                  <a:lnTo>
                    <a:pt x="21005" y="80200"/>
                  </a:lnTo>
                  <a:lnTo>
                    <a:pt x="21818" y="78803"/>
                  </a:lnTo>
                  <a:close/>
                </a:path>
                <a:path w="135889" h="156210">
                  <a:moveTo>
                    <a:pt x="22428" y="60007"/>
                  </a:moveTo>
                  <a:lnTo>
                    <a:pt x="22123" y="62293"/>
                  </a:lnTo>
                  <a:lnTo>
                    <a:pt x="22428" y="60007"/>
                  </a:lnTo>
                  <a:close/>
                </a:path>
                <a:path w="135889" h="156210">
                  <a:moveTo>
                    <a:pt x="22682" y="76073"/>
                  </a:moveTo>
                  <a:lnTo>
                    <a:pt x="22199" y="76644"/>
                  </a:lnTo>
                  <a:lnTo>
                    <a:pt x="20802" y="80200"/>
                  </a:lnTo>
                  <a:lnTo>
                    <a:pt x="22059" y="77152"/>
                  </a:lnTo>
                  <a:lnTo>
                    <a:pt x="22212" y="77152"/>
                  </a:lnTo>
                  <a:lnTo>
                    <a:pt x="22682" y="76073"/>
                  </a:lnTo>
                  <a:close/>
                </a:path>
                <a:path w="135889" h="156210">
                  <a:moveTo>
                    <a:pt x="22948" y="78892"/>
                  </a:moveTo>
                  <a:lnTo>
                    <a:pt x="22415" y="79311"/>
                  </a:lnTo>
                  <a:lnTo>
                    <a:pt x="20497" y="81089"/>
                  </a:lnTo>
                  <a:lnTo>
                    <a:pt x="22948" y="78892"/>
                  </a:lnTo>
                  <a:close/>
                </a:path>
                <a:path w="135889" h="156210">
                  <a:moveTo>
                    <a:pt x="22974" y="75387"/>
                  </a:moveTo>
                  <a:lnTo>
                    <a:pt x="22682" y="76073"/>
                  </a:lnTo>
                  <a:lnTo>
                    <a:pt x="22783" y="75882"/>
                  </a:lnTo>
                  <a:lnTo>
                    <a:pt x="22974" y="75387"/>
                  </a:lnTo>
                  <a:close/>
                </a:path>
                <a:path w="135889" h="156210">
                  <a:moveTo>
                    <a:pt x="25285" y="53530"/>
                  </a:moveTo>
                  <a:lnTo>
                    <a:pt x="23393" y="58737"/>
                  </a:lnTo>
                  <a:lnTo>
                    <a:pt x="23241" y="60515"/>
                  </a:lnTo>
                  <a:lnTo>
                    <a:pt x="24434" y="60515"/>
                  </a:lnTo>
                  <a:lnTo>
                    <a:pt x="25285" y="53530"/>
                  </a:lnTo>
                  <a:close/>
                </a:path>
                <a:path w="135889" h="156210">
                  <a:moveTo>
                    <a:pt x="26263" y="76390"/>
                  </a:moveTo>
                  <a:lnTo>
                    <a:pt x="24777" y="77533"/>
                  </a:lnTo>
                  <a:lnTo>
                    <a:pt x="24003" y="78130"/>
                  </a:lnTo>
                  <a:lnTo>
                    <a:pt x="24472" y="77787"/>
                  </a:lnTo>
                  <a:lnTo>
                    <a:pt x="24892" y="77533"/>
                  </a:lnTo>
                  <a:lnTo>
                    <a:pt x="25996" y="76771"/>
                  </a:lnTo>
                  <a:lnTo>
                    <a:pt x="26263" y="76542"/>
                  </a:lnTo>
                  <a:lnTo>
                    <a:pt x="26263" y="76390"/>
                  </a:lnTo>
                  <a:close/>
                </a:path>
                <a:path w="135889" h="156210">
                  <a:moveTo>
                    <a:pt x="26301" y="74002"/>
                  </a:moveTo>
                  <a:lnTo>
                    <a:pt x="25971" y="74307"/>
                  </a:lnTo>
                  <a:lnTo>
                    <a:pt x="25463" y="75120"/>
                  </a:lnTo>
                  <a:lnTo>
                    <a:pt x="26301" y="74002"/>
                  </a:lnTo>
                  <a:close/>
                </a:path>
                <a:path w="135889" h="156210">
                  <a:moveTo>
                    <a:pt x="26746" y="73088"/>
                  </a:moveTo>
                  <a:lnTo>
                    <a:pt x="25069" y="75247"/>
                  </a:lnTo>
                  <a:lnTo>
                    <a:pt x="26022" y="74231"/>
                  </a:lnTo>
                  <a:lnTo>
                    <a:pt x="26746" y="73088"/>
                  </a:lnTo>
                  <a:close/>
                </a:path>
                <a:path w="135889" h="156210">
                  <a:moveTo>
                    <a:pt x="26987" y="81978"/>
                  </a:moveTo>
                  <a:lnTo>
                    <a:pt x="25895" y="82740"/>
                  </a:lnTo>
                  <a:lnTo>
                    <a:pt x="25349" y="82994"/>
                  </a:lnTo>
                  <a:lnTo>
                    <a:pt x="24536" y="83883"/>
                  </a:lnTo>
                  <a:lnTo>
                    <a:pt x="26987" y="81978"/>
                  </a:lnTo>
                  <a:close/>
                </a:path>
                <a:path w="135889" h="156210">
                  <a:moveTo>
                    <a:pt x="30314" y="89471"/>
                  </a:moveTo>
                  <a:lnTo>
                    <a:pt x="29718" y="89738"/>
                  </a:lnTo>
                  <a:lnTo>
                    <a:pt x="30314" y="89471"/>
                  </a:lnTo>
                  <a:close/>
                </a:path>
                <a:path w="135889" h="156210">
                  <a:moveTo>
                    <a:pt x="32042" y="91147"/>
                  </a:moveTo>
                  <a:lnTo>
                    <a:pt x="30416" y="91757"/>
                  </a:lnTo>
                  <a:lnTo>
                    <a:pt x="31648" y="91376"/>
                  </a:lnTo>
                  <a:lnTo>
                    <a:pt x="32042" y="91147"/>
                  </a:lnTo>
                  <a:close/>
                </a:path>
                <a:path w="135889" h="156210">
                  <a:moveTo>
                    <a:pt x="32575" y="62230"/>
                  </a:moveTo>
                  <a:lnTo>
                    <a:pt x="32359" y="62547"/>
                  </a:lnTo>
                  <a:lnTo>
                    <a:pt x="32575" y="62230"/>
                  </a:lnTo>
                  <a:close/>
                </a:path>
                <a:path w="135889" h="156210">
                  <a:moveTo>
                    <a:pt x="32918" y="61277"/>
                  </a:moveTo>
                  <a:lnTo>
                    <a:pt x="32575" y="62230"/>
                  </a:lnTo>
                  <a:lnTo>
                    <a:pt x="32702" y="62039"/>
                  </a:lnTo>
                  <a:lnTo>
                    <a:pt x="32918" y="61277"/>
                  </a:lnTo>
                  <a:close/>
                </a:path>
                <a:path w="135889" h="156210">
                  <a:moveTo>
                    <a:pt x="35534" y="93281"/>
                  </a:moveTo>
                  <a:lnTo>
                    <a:pt x="35102" y="93345"/>
                  </a:lnTo>
                  <a:lnTo>
                    <a:pt x="33604" y="94170"/>
                  </a:lnTo>
                  <a:lnTo>
                    <a:pt x="35534" y="93281"/>
                  </a:lnTo>
                  <a:close/>
                </a:path>
                <a:path w="135889" h="156210">
                  <a:moveTo>
                    <a:pt x="36055" y="92811"/>
                  </a:moveTo>
                  <a:lnTo>
                    <a:pt x="34645" y="93408"/>
                  </a:lnTo>
                  <a:lnTo>
                    <a:pt x="35102" y="93345"/>
                  </a:lnTo>
                  <a:lnTo>
                    <a:pt x="36055" y="92811"/>
                  </a:lnTo>
                  <a:close/>
                </a:path>
                <a:path w="135889" h="156210">
                  <a:moveTo>
                    <a:pt x="38061" y="108051"/>
                  </a:moveTo>
                  <a:lnTo>
                    <a:pt x="36957" y="108521"/>
                  </a:lnTo>
                  <a:lnTo>
                    <a:pt x="36601" y="108775"/>
                  </a:lnTo>
                  <a:lnTo>
                    <a:pt x="37947" y="108140"/>
                  </a:lnTo>
                  <a:close/>
                </a:path>
                <a:path w="135889" h="156210">
                  <a:moveTo>
                    <a:pt x="38671" y="107784"/>
                  </a:moveTo>
                  <a:lnTo>
                    <a:pt x="38112" y="108013"/>
                  </a:lnTo>
                  <a:lnTo>
                    <a:pt x="38671" y="107784"/>
                  </a:lnTo>
                  <a:close/>
                </a:path>
                <a:path w="135889" h="156210">
                  <a:moveTo>
                    <a:pt x="39382" y="63817"/>
                  </a:moveTo>
                  <a:lnTo>
                    <a:pt x="38696" y="64071"/>
                  </a:lnTo>
                  <a:lnTo>
                    <a:pt x="38722" y="64325"/>
                  </a:lnTo>
                  <a:lnTo>
                    <a:pt x="39382" y="63817"/>
                  </a:lnTo>
                  <a:close/>
                </a:path>
                <a:path w="135889" h="156210">
                  <a:moveTo>
                    <a:pt x="40944" y="117690"/>
                  </a:moveTo>
                  <a:lnTo>
                    <a:pt x="40081" y="117792"/>
                  </a:lnTo>
                  <a:lnTo>
                    <a:pt x="40703" y="117792"/>
                  </a:lnTo>
                  <a:lnTo>
                    <a:pt x="40944" y="117690"/>
                  </a:lnTo>
                  <a:close/>
                </a:path>
                <a:path w="135889" h="156210">
                  <a:moveTo>
                    <a:pt x="41198" y="121031"/>
                  </a:moveTo>
                  <a:close/>
                </a:path>
                <a:path w="135889" h="156210">
                  <a:moveTo>
                    <a:pt x="41376" y="67119"/>
                  </a:moveTo>
                  <a:lnTo>
                    <a:pt x="41236" y="67119"/>
                  </a:lnTo>
                  <a:lnTo>
                    <a:pt x="41097" y="67373"/>
                  </a:lnTo>
                  <a:lnTo>
                    <a:pt x="41376" y="67119"/>
                  </a:lnTo>
                  <a:close/>
                </a:path>
                <a:path w="135889" h="156210">
                  <a:moveTo>
                    <a:pt x="41490" y="120484"/>
                  </a:moveTo>
                  <a:lnTo>
                    <a:pt x="41249" y="120675"/>
                  </a:lnTo>
                  <a:lnTo>
                    <a:pt x="41148" y="120840"/>
                  </a:lnTo>
                  <a:lnTo>
                    <a:pt x="41186" y="120980"/>
                  </a:lnTo>
                  <a:lnTo>
                    <a:pt x="41490" y="120484"/>
                  </a:lnTo>
                  <a:close/>
                </a:path>
                <a:path w="135889" h="156210">
                  <a:moveTo>
                    <a:pt x="42621" y="118706"/>
                  </a:moveTo>
                  <a:lnTo>
                    <a:pt x="42214" y="118808"/>
                  </a:lnTo>
                  <a:lnTo>
                    <a:pt x="41871" y="118884"/>
                  </a:lnTo>
                  <a:lnTo>
                    <a:pt x="40728" y="119494"/>
                  </a:lnTo>
                  <a:lnTo>
                    <a:pt x="41719" y="119138"/>
                  </a:lnTo>
                  <a:lnTo>
                    <a:pt x="42265" y="118897"/>
                  </a:lnTo>
                  <a:lnTo>
                    <a:pt x="42621" y="118706"/>
                  </a:lnTo>
                  <a:close/>
                </a:path>
                <a:path w="135889" h="156210">
                  <a:moveTo>
                    <a:pt x="44284" y="71691"/>
                  </a:moveTo>
                  <a:lnTo>
                    <a:pt x="44107" y="71818"/>
                  </a:lnTo>
                  <a:lnTo>
                    <a:pt x="43738" y="72199"/>
                  </a:lnTo>
                  <a:lnTo>
                    <a:pt x="44284" y="71691"/>
                  </a:lnTo>
                  <a:close/>
                </a:path>
                <a:path w="135889" h="156210">
                  <a:moveTo>
                    <a:pt x="45085" y="124523"/>
                  </a:moveTo>
                  <a:lnTo>
                    <a:pt x="44716" y="124523"/>
                  </a:lnTo>
                  <a:lnTo>
                    <a:pt x="44335" y="124523"/>
                  </a:lnTo>
                  <a:lnTo>
                    <a:pt x="43561" y="124904"/>
                  </a:lnTo>
                  <a:lnTo>
                    <a:pt x="45085" y="124523"/>
                  </a:lnTo>
                  <a:close/>
                </a:path>
                <a:path w="135889" h="156210">
                  <a:moveTo>
                    <a:pt x="45453" y="124421"/>
                  </a:moveTo>
                  <a:lnTo>
                    <a:pt x="44983" y="124485"/>
                  </a:lnTo>
                  <a:lnTo>
                    <a:pt x="45237" y="124485"/>
                  </a:lnTo>
                  <a:lnTo>
                    <a:pt x="45453" y="124421"/>
                  </a:lnTo>
                  <a:close/>
                </a:path>
                <a:path w="135889" h="156210">
                  <a:moveTo>
                    <a:pt x="46291" y="127101"/>
                  </a:moveTo>
                  <a:lnTo>
                    <a:pt x="45580" y="127088"/>
                  </a:lnTo>
                  <a:lnTo>
                    <a:pt x="45808" y="127114"/>
                  </a:lnTo>
                  <a:lnTo>
                    <a:pt x="46291" y="127101"/>
                  </a:lnTo>
                  <a:close/>
                </a:path>
                <a:path w="135889" h="156210">
                  <a:moveTo>
                    <a:pt x="51041" y="152590"/>
                  </a:moveTo>
                  <a:lnTo>
                    <a:pt x="50800" y="152539"/>
                  </a:lnTo>
                  <a:lnTo>
                    <a:pt x="50419" y="152577"/>
                  </a:lnTo>
                  <a:lnTo>
                    <a:pt x="51041" y="152590"/>
                  </a:lnTo>
                  <a:close/>
                </a:path>
                <a:path w="135889" h="156210">
                  <a:moveTo>
                    <a:pt x="51917" y="149720"/>
                  </a:moveTo>
                  <a:lnTo>
                    <a:pt x="50482" y="149796"/>
                  </a:lnTo>
                  <a:lnTo>
                    <a:pt x="51308" y="150050"/>
                  </a:lnTo>
                  <a:lnTo>
                    <a:pt x="51917" y="149720"/>
                  </a:lnTo>
                  <a:close/>
                </a:path>
                <a:path w="135889" h="156210">
                  <a:moveTo>
                    <a:pt x="52006" y="152615"/>
                  </a:moveTo>
                  <a:lnTo>
                    <a:pt x="51041" y="152590"/>
                  </a:lnTo>
                  <a:lnTo>
                    <a:pt x="51168" y="152615"/>
                  </a:lnTo>
                  <a:lnTo>
                    <a:pt x="52006" y="152615"/>
                  </a:lnTo>
                  <a:close/>
                </a:path>
                <a:path w="135889" h="156210">
                  <a:moveTo>
                    <a:pt x="52120" y="154546"/>
                  </a:moveTo>
                  <a:lnTo>
                    <a:pt x="51765" y="154470"/>
                  </a:lnTo>
                  <a:lnTo>
                    <a:pt x="51638" y="154546"/>
                  </a:lnTo>
                  <a:lnTo>
                    <a:pt x="52120" y="154546"/>
                  </a:lnTo>
                  <a:close/>
                </a:path>
                <a:path w="135889" h="156210">
                  <a:moveTo>
                    <a:pt x="52387" y="153149"/>
                  </a:moveTo>
                  <a:lnTo>
                    <a:pt x="52349" y="153022"/>
                  </a:lnTo>
                  <a:lnTo>
                    <a:pt x="52387" y="153149"/>
                  </a:lnTo>
                  <a:close/>
                </a:path>
                <a:path w="135889" h="156210">
                  <a:moveTo>
                    <a:pt x="52476" y="154609"/>
                  </a:moveTo>
                  <a:lnTo>
                    <a:pt x="52120" y="154546"/>
                  </a:lnTo>
                  <a:lnTo>
                    <a:pt x="52476" y="154609"/>
                  </a:lnTo>
                  <a:close/>
                </a:path>
                <a:path w="135889" h="156210">
                  <a:moveTo>
                    <a:pt x="52920" y="153339"/>
                  </a:moveTo>
                  <a:lnTo>
                    <a:pt x="52768" y="153289"/>
                  </a:lnTo>
                  <a:lnTo>
                    <a:pt x="52552" y="153225"/>
                  </a:lnTo>
                  <a:lnTo>
                    <a:pt x="52006" y="153225"/>
                  </a:lnTo>
                  <a:lnTo>
                    <a:pt x="52184" y="153276"/>
                  </a:lnTo>
                  <a:lnTo>
                    <a:pt x="52489" y="153301"/>
                  </a:lnTo>
                  <a:lnTo>
                    <a:pt x="52920" y="153339"/>
                  </a:lnTo>
                  <a:close/>
                </a:path>
                <a:path w="135889" h="156210">
                  <a:moveTo>
                    <a:pt x="53009" y="135750"/>
                  </a:moveTo>
                  <a:lnTo>
                    <a:pt x="52171" y="135572"/>
                  </a:lnTo>
                  <a:lnTo>
                    <a:pt x="50558" y="136017"/>
                  </a:lnTo>
                  <a:lnTo>
                    <a:pt x="53009" y="135750"/>
                  </a:lnTo>
                  <a:close/>
                </a:path>
                <a:path w="135889" h="156210">
                  <a:moveTo>
                    <a:pt x="53009" y="134086"/>
                  </a:moveTo>
                  <a:lnTo>
                    <a:pt x="52171" y="134175"/>
                  </a:lnTo>
                  <a:lnTo>
                    <a:pt x="52578" y="134175"/>
                  </a:lnTo>
                  <a:lnTo>
                    <a:pt x="53009" y="134086"/>
                  </a:lnTo>
                  <a:close/>
                </a:path>
                <a:path w="135889" h="156210">
                  <a:moveTo>
                    <a:pt x="53047" y="149669"/>
                  </a:moveTo>
                  <a:lnTo>
                    <a:pt x="52235" y="149555"/>
                  </a:lnTo>
                  <a:lnTo>
                    <a:pt x="51917" y="149720"/>
                  </a:lnTo>
                  <a:lnTo>
                    <a:pt x="53047" y="149669"/>
                  </a:lnTo>
                  <a:close/>
                </a:path>
                <a:path w="135889" h="156210">
                  <a:moveTo>
                    <a:pt x="53213" y="154749"/>
                  </a:moveTo>
                  <a:lnTo>
                    <a:pt x="52476" y="154609"/>
                  </a:lnTo>
                  <a:lnTo>
                    <a:pt x="52374" y="154736"/>
                  </a:lnTo>
                  <a:lnTo>
                    <a:pt x="53213" y="154749"/>
                  </a:lnTo>
                  <a:close/>
                </a:path>
                <a:path w="135889" h="156210">
                  <a:moveTo>
                    <a:pt x="53390" y="131991"/>
                  </a:moveTo>
                  <a:lnTo>
                    <a:pt x="52933" y="131965"/>
                  </a:lnTo>
                  <a:lnTo>
                    <a:pt x="52362" y="132181"/>
                  </a:lnTo>
                  <a:lnTo>
                    <a:pt x="52514" y="132257"/>
                  </a:lnTo>
                  <a:lnTo>
                    <a:pt x="52946" y="132283"/>
                  </a:lnTo>
                  <a:lnTo>
                    <a:pt x="53111" y="132156"/>
                  </a:lnTo>
                  <a:lnTo>
                    <a:pt x="53390" y="131991"/>
                  </a:lnTo>
                  <a:close/>
                </a:path>
                <a:path w="135889" h="156210">
                  <a:moveTo>
                    <a:pt x="53403" y="153187"/>
                  </a:moveTo>
                  <a:lnTo>
                    <a:pt x="52920" y="153187"/>
                  </a:lnTo>
                  <a:lnTo>
                    <a:pt x="52565" y="153174"/>
                  </a:lnTo>
                  <a:lnTo>
                    <a:pt x="52387" y="153149"/>
                  </a:lnTo>
                  <a:lnTo>
                    <a:pt x="52552" y="153225"/>
                  </a:lnTo>
                  <a:lnTo>
                    <a:pt x="52984" y="153200"/>
                  </a:lnTo>
                  <a:lnTo>
                    <a:pt x="53403" y="153187"/>
                  </a:lnTo>
                  <a:close/>
                </a:path>
                <a:path w="135889" h="156210">
                  <a:moveTo>
                    <a:pt x="53403" y="135699"/>
                  </a:moveTo>
                  <a:lnTo>
                    <a:pt x="50139" y="136334"/>
                  </a:lnTo>
                  <a:lnTo>
                    <a:pt x="50596" y="136690"/>
                  </a:lnTo>
                  <a:lnTo>
                    <a:pt x="53403" y="135699"/>
                  </a:lnTo>
                  <a:close/>
                </a:path>
                <a:path w="135889" h="156210">
                  <a:moveTo>
                    <a:pt x="53822" y="154317"/>
                  </a:moveTo>
                  <a:lnTo>
                    <a:pt x="53632" y="154216"/>
                  </a:lnTo>
                  <a:lnTo>
                    <a:pt x="53149" y="154241"/>
                  </a:lnTo>
                  <a:lnTo>
                    <a:pt x="53822" y="154317"/>
                  </a:lnTo>
                  <a:close/>
                </a:path>
                <a:path w="135889" h="156210">
                  <a:moveTo>
                    <a:pt x="54127" y="148336"/>
                  </a:moveTo>
                  <a:lnTo>
                    <a:pt x="53746" y="148348"/>
                  </a:lnTo>
                  <a:lnTo>
                    <a:pt x="53352" y="148361"/>
                  </a:lnTo>
                  <a:lnTo>
                    <a:pt x="52844" y="148386"/>
                  </a:lnTo>
                  <a:lnTo>
                    <a:pt x="54127" y="148336"/>
                  </a:lnTo>
                  <a:close/>
                </a:path>
                <a:path w="135889" h="156210">
                  <a:moveTo>
                    <a:pt x="54216" y="146875"/>
                  </a:moveTo>
                  <a:lnTo>
                    <a:pt x="53174" y="147218"/>
                  </a:lnTo>
                  <a:lnTo>
                    <a:pt x="53759" y="147053"/>
                  </a:lnTo>
                  <a:lnTo>
                    <a:pt x="54038" y="146951"/>
                  </a:lnTo>
                  <a:lnTo>
                    <a:pt x="54216" y="146875"/>
                  </a:lnTo>
                  <a:close/>
                </a:path>
                <a:path w="135889" h="156210">
                  <a:moveTo>
                    <a:pt x="54343" y="132257"/>
                  </a:moveTo>
                  <a:lnTo>
                    <a:pt x="53263" y="132283"/>
                  </a:lnTo>
                  <a:lnTo>
                    <a:pt x="52946" y="132283"/>
                  </a:lnTo>
                  <a:lnTo>
                    <a:pt x="52743" y="132448"/>
                  </a:lnTo>
                  <a:lnTo>
                    <a:pt x="54343" y="132257"/>
                  </a:lnTo>
                  <a:close/>
                </a:path>
                <a:path w="135889" h="156210">
                  <a:moveTo>
                    <a:pt x="54559" y="152107"/>
                  </a:moveTo>
                  <a:lnTo>
                    <a:pt x="52755" y="152044"/>
                  </a:lnTo>
                  <a:lnTo>
                    <a:pt x="52514" y="152196"/>
                  </a:lnTo>
                  <a:lnTo>
                    <a:pt x="50482" y="152463"/>
                  </a:lnTo>
                  <a:lnTo>
                    <a:pt x="50800" y="152539"/>
                  </a:lnTo>
                  <a:lnTo>
                    <a:pt x="54559" y="152107"/>
                  </a:lnTo>
                  <a:close/>
                </a:path>
                <a:path w="135889" h="156210">
                  <a:moveTo>
                    <a:pt x="54749" y="154190"/>
                  </a:moveTo>
                  <a:lnTo>
                    <a:pt x="54000" y="153987"/>
                  </a:lnTo>
                  <a:lnTo>
                    <a:pt x="52844" y="153860"/>
                  </a:lnTo>
                  <a:lnTo>
                    <a:pt x="53632" y="154216"/>
                  </a:lnTo>
                  <a:lnTo>
                    <a:pt x="54749" y="154190"/>
                  </a:lnTo>
                  <a:close/>
                </a:path>
                <a:path w="135889" h="156210">
                  <a:moveTo>
                    <a:pt x="54889" y="78447"/>
                  </a:moveTo>
                  <a:lnTo>
                    <a:pt x="53911" y="78600"/>
                  </a:lnTo>
                  <a:lnTo>
                    <a:pt x="53835" y="78816"/>
                  </a:lnTo>
                  <a:lnTo>
                    <a:pt x="54889" y="78447"/>
                  </a:lnTo>
                  <a:close/>
                </a:path>
                <a:path w="135889" h="156210">
                  <a:moveTo>
                    <a:pt x="55867" y="154622"/>
                  </a:moveTo>
                  <a:lnTo>
                    <a:pt x="55359" y="154495"/>
                  </a:lnTo>
                  <a:lnTo>
                    <a:pt x="53822" y="154317"/>
                  </a:lnTo>
                  <a:lnTo>
                    <a:pt x="54483" y="154622"/>
                  </a:lnTo>
                  <a:lnTo>
                    <a:pt x="55867" y="154622"/>
                  </a:lnTo>
                  <a:close/>
                </a:path>
                <a:path w="135889" h="156210">
                  <a:moveTo>
                    <a:pt x="56248" y="154139"/>
                  </a:moveTo>
                  <a:lnTo>
                    <a:pt x="54749" y="154190"/>
                  </a:lnTo>
                  <a:lnTo>
                    <a:pt x="54927" y="154241"/>
                  </a:lnTo>
                  <a:lnTo>
                    <a:pt x="56248" y="154139"/>
                  </a:lnTo>
                  <a:close/>
                </a:path>
                <a:path w="135889" h="156210">
                  <a:moveTo>
                    <a:pt x="56451" y="144462"/>
                  </a:moveTo>
                  <a:lnTo>
                    <a:pt x="55740" y="144526"/>
                  </a:lnTo>
                  <a:lnTo>
                    <a:pt x="55486" y="144589"/>
                  </a:lnTo>
                  <a:lnTo>
                    <a:pt x="56451" y="144462"/>
                  </a:lnTo>
                  <a:close/>
                </a:path>
                <a:path w="135889" h="156210">
                  <a:moveTo>
                    <a:pt x="56591" y="108229"/>
                  </a:moveTo>
                  <a:lnTo>
                    <a:pt x="56045" y="108394"/>
                  </a:lnTo>
                  <a:lnTo>
                    <a:pt x="56172" y="108407"/>
                  </a:lnTo>
                  <a:lnTo>
                    <a:pt x="56591" y="108229"/>
                  </a:lnTo>
                  <a:close/>
                </a:path>
                <a:path w="135889" h="156210">
                  <a:moveTo>
                    <a:pt x="56972" y="156159"/>
                  </a:moveTo>
                  <a:lnTo>
                    <a:pt x="56565" y="156006"/>
                  </a:lnTo>
                  <a:lnTo>
                    <a:pt x="53098" y="155930"/>
                  </a:lnTo>
                  <a:lnTo>
                    <a:pt x="54025" y="156159"/>
                  </a:lnTo>
                  <a:lnTo>
                    <a:pt x="54927" y="156210"/>
                  </a:lnTo>
                  <a:lnTo>
                    <a:pt x="56972" y="156159"/>
                  </a:lnTo>
                  <a:close/>
                </a:path>
                <a:path w="135889" h="156210">
                  <a:moveTo>
                    <a:pt x="57264" y="103644"/>
                  </a:moveTo>
                  <a:lnTo>
                    <a:pt x="56083" y="103949"/>
                  </a:lnTo>
                  <a:lnTo>
                    <a:pt x="56210" y="103949"/>
                  </a:lnTo>
                  <a:lnTo>
                    <a:pt x="57264" y="103644"/>
                  </a:lnTo>
                  <a:close/>
                </a:path>
                <a:path w="135889" h="156210">
                  <a:moveTo>
                    <a:pt x="58420" y="154622"/>
                  </a:moveTo>
                  <a:lnTo>
                    <a:pt x="58293" y="154495"/>
                  </a:lnTo>
                  <a:lnTo>
                    <a:pt x="57289" y="154622"/>
                  </a:lnTo>
                  <a:lnTo>
                    <a:pt x="58420" y="154622"/>
                  </a:lnTo>
                  <a:close/>
                </a:path>
                <a:path w="135889" h="156210">
                  <a:moveTo>
                    <a:pt x="58470" y="145732"/>
                  </a:moveTo>
                  <a:lnTo>
                    <a:pt x="56172" y="145859"/>
                  </a:lnTo>
                  <a:lnTo>
                    <a:pt x="56349" y="146113"/>
                  </a:lnTo>
                  <a:lnTo>
                    <a:pt x="57061" y="146088"/>
                  </a:lnTo>
                  <a:lnTo>
                    <a:pt x="58470" y="145732"/>
                  </a:lnTo>
                  <a:close/>
                </a:path>
                <a:path w="135889" h="156210">
                  <a:moveTo>
                    <a:pt x="58534" y="153225"/>
                  </a:moveTo>
                  <a:lnTo>
                    <a:pt x="57200" y="153263"/>
                  </a:lnTo>
                  <a:lnTo>
                    <a:pt x="57023" y="153479"/>
                  </a:lnTo>
                  <a:lnTo>
                    <a:pt x="58534" y="153225"/>
                  </a:lnTo>
                  <a:close/>
                </a:path>
                <a:path w="135889" h="156210">
                  <a:moveTo>
                    <a:pt x="59994" y="107124"/>
                  </a:moveTo>
                  <a:lnTo>
                    <a:pt x="59563" y="106997"/>
                  </a:lnTo>
                  <a:lnTo>
                    <a:pt x="56591" y="108229"/>
                  </a:lnTo>
                  <a:lnTo>
                    <a:pt x="58635" y="107632"/>
                  </a:lnTo>
                  <a:lnTo>
                    <a:pt x="57454" y="108140"/>
                  </a:lnTo>
                  <a:lnTo>
                    <a:pt x="58724" y="107632"/>
                  </a:lnTo>
                  <a:lnTo>
                    <a:pt x="59994" y="107124"/>
                  </a:lnTo>
                  <a:close/>
                </a:path>
                <a:path w="135889" h="156210">
                  <a:moveTo>
                    <a:pt x="60413" y="155067"/>
                  </a:moveTo>
                  <a:lnTo>
                    <a:pt x="58737" y="154914"/>
                  </a:lnTo>
                  <a:lnTo>
                    <a:pt x="55778" y="154762"/>
                  </a:lnTo>
                  <a:lnTo>
                    <a:pt x="52590" y="154927"/>
                  </a:lnTo>
                  <a:lnTo>
                    <a:pt x="55930" y="155105"/>
                  </a:lnTo>
                  <a:lnTo>
                    <a:pt x="58496" y="155244"/>
                  </a:lnTo>
                  <a:lnTo>
                    <a:pt x="58915" y="155384"/>
                  </a:lnTo>
                  <a:lnTo>
                    <a:pt x="57404" y="155524"/>
                  </a:lnTo>
                  <a:lnTo>
                    <a:pt x="56134" y="155511"/>
                  </a:lnTo>
                  <a:lnTo>
                    <a:pt x="57023" y="155549"/>
                  </a:lnTo>
                  <a:lnTo>
                    <a:pt x="55384" y="155752"/>
                  </a:lnTo>
                  <a:lnTo>
                    <a:pt x="57556" y="155803"/>
                  </a:lnTo>
                  <a:lnTo>
                    <a:pt x="60223" y="155587"/>
                  </a:lnTo>
                  <a:lnTo>
                    <a:pt x="60325" y="155321"/>
                  </a:lnTo>
                  <a:lnTo>
                    <a:pt x="58115" y="155092"/>
                  </a:lnTo>
                  <a:lnTo>
                    <a:pt x="58877" y="155028"/>
                  </a:lnTo>
                  <a:lnTo>
                    <a:pt x="59766" y="155067"/>
                  </a:lnTo>
                  <a:lnTo>
                    <a:pt x="60413" y="155067"/>
                  </a:lnTo>
                  <a:close/>
                </a:path>
                <a:path w="135889" h="156210">
                  <a:moveTo>
                    <a:pt x="61074" y="103187"/>
                  </a:moveTo>
                  <a:lnTo>
                    <a:pt x="61023" y="102933"/>
                  </a:lnTo>
                  <a:lnTo>
                    <a:pt x="60883" y="102806"/>
                  </a:lnTo>
                  <a:lnTo>
                    <a:pt x="60490" y="102425"/>
                  </a:lnTo>
                  <a:lnTo>
                    <a:pt x="58534" y="103060"/>
                  </a:lnTo>
                  <a:lnTo>
                    <a:pt x="58953" y="103060"/>
                  </a:lnTo>
                  <a:lnTo>
                    <a:pt x="59944" y="102806"/>
                  </a:lnTo>
                  <a:lnTo>
                    <a:pt x="59372" y="103060"/>
                  </a:lnTo>
                  <a:lnTo>
                    <a:pt x="57264" y="103644"/>
                  </a:lnTo>
                  <a:lnTo>
                    <a:pt x="57594" y="103568"/>
                  </a:lnTo>
                  <a:lnTo>
                    <a:pt x="59258" y="103441"/>
                  </a:lnTo>
                  <a:lnTo>
                    <a:pt x="61074" y="103187"/>
                  </a:lnTo>
                  <a:close/>
                </a:path>
                <a:path w="135889" h="156210">
                  <a:moveTo>
                    <a:pt x="61976" y="103466"/>
                  </a:moveTo>
                  <a:lnTo>
                    <a:pt x="60413" y="103860"/>
                  </a:lnTo>
                  <a:lnTo>
                    <a:pt x="60248" y="104127"/>
                  </a:lnTo>
                  <a:lnTo>
                    <a:pt x="59105" y="104749"/>
                  </a:lnTo>
                  <a:lnTo>
                    <a:pt x="59524" y="104686"/>
                  </a:lnTo>
                  <a:lnTo>
                    <a:pt x="61061" y="104051"/>
                  </a:lnTo>
                  <a:lnTo>
                    <a:pt x="61976" y="103466"/>
                  </a:lnTo>
                  <a:close/>
                </a:path>
                <a:path w="135889" h="156210">
                  <a:moveTo>
                    <a:pt x="62242" y="142430"/>
                  </a:moveTo>
                  <a:lnTo>
                    <a:pt x="61633" y="142303"/>
                  </a:lnTo>
                  <a:lnTo>
                    <a:pt x="61201" y="142354"/>
                  </a:lnTo>
                  <a:lnTo>
                    <a:pt x="61036" y="142430"/>
                  </a:lnTo>
                  <a:lnTo>
                    <a:pt x="62242" y="142430"/>
                  </a:lnTo>
                  <a:close/>
                </a:path>
                <a:path w="135889" h="156210">
                  <a:moveTo>
                    <a:pt x="62725" y="112077"/>
                  </a:moveTo>
                  <a:lnTo>
                    <a:pt x="62509" y="112166"/>
                  </a:lnTo>
                  <a:lnTo>
                    <a:pt x="62369" y="112229"/>
                  </a:lnTo>
                  <a:lnTo>
                    <a:pt x="62179" y="112306"/>
                  </a:lnTo>
                  <a:lnTo>
                    <a:pt x="62357" y="112344"/>
                  </a:lnTo>
                  <a:lnTo>
                    <a:pt x="62725" y="112077"/>
                  </a:lnTo>
                  <a:close/>
                </a:path>
                <a:path w="135889" h="156210">
                  <a:moveTo>
                    <a:pt x="62814" y="142176"/>
                  </a:moveTo>
                  <a:lnTo>
                    <a:pt x="62141" y="142176"/>
                  </a:lnTo>
                  <a:lnTo>
                    <a:pt x="62052" y="142303"/>
                  </a:lnTo>
                  <a:lnTo>
                    <a:pt x="62814" y="142176"/>
                  </a:lnTo>
                  <a:close/>
                </a:path>
                <a:path w="135889" h="156210">
                  <a:moveTo>
                    <a:pt x="63004" y="149161"/>
                  </a:moveTo>
                  <a:lnTo>
                    <a:pt x="62611" y="148818"/>
                  </a:lnTo>
                  <a:lnTo>
                    <a:pt x="61760" y="148882"/>
                  </a:lnTo>
                  <a:lnTo>
                    <a:pt x="63004" y="149161"/>
                  </a:lnTo>
                  <a:close/>
                </a:path>
                <a:path w="135889" h="156210">
                  <a:moveTo>
                    <a:pt x="63982" y="153860"/>
                  </a:moveTo>
                  <a:lnTo>
                    <a:pt x="57023" y="153479"/>
                  </a:lnTo>
                  <a:lnTo>
                    <a:pt x="52920" y="153352"/>
                  </a:lnTo>
                  <a:lnTo>
                    <a:pt x="56705" y="154114"/>
                  </a:lnTo>
                  <a:lnTo>
                    <a:pt x="56248" y="154139"/>
                  </a:lnTo>
                  <a:lnTo>
                    <a:pt x="57340" y="154114"/>
                  </a:lnTo>
                  <a:lnTo>
                    <a:pt x="58000" y="154241"/>
                  </a:lnTo>
                  <a:lnTo>
                    <a:pt x="59994" y="154114"/>
                  </a:lnTo>
                  <a:lnTo>
                    <a:pt x="63982" y="153860"/>
                  </a:lnTo>
                  <a:close/>
                </a:path>
                <a:path w="135889" h="156210">
                  <a:moveTo>
                    <a:pt x="64008" y="114630"/>
                  </a:moveTo>
                  <a:lnTo>
                    <a:pt x="63754" y="114706"/>
                  </a:lnTo>
                  <a:lnTo>
                    <a:pt x="63563" y="114833"/>
                  </a:lnTo>
                  <a:lnTo>
                    <a:pt x="64008" y="114630"/>
                  </a:lnTo>
                  <a:close/>
                </a:path>
                <a:path w="135889" h="156210">
                  <a:moveTo>
                    <a:pt x="64020" y="122745"/>
                  </a:moveTo>
                  <a:lnTo>
                    <a:pt x="63030" y="123012"/>
                  </a:lnTo>
                  <a:lnTo>
                    <a:pt x="63855" y="122910"/>
                  </a:lnTo>
                  <a:lnTo>
                    <a:pt x="64020" y="122745"/>
                  </a:lnTo>
                  <a:close/>
                </a:path>
                <a:path w="135889" h="156210">
                  <a:moveTo>
                    <a:pt x="64147" y="114566"/>
                  </a:moveTo>
                  <a:lnTo>
                    <a:pt x="63741" y="114579"/>
                  </a:lnTo>
                  <a:lnTo>
                    <a:pt x="63411" y="114706"/>
                  </a:lnTo>
                  <a:lnTo>
                    <a:pt x="63792" y="114630"/>
                  </a:lnTo>
                  <a:lnTo>
                    <a:pt x="63995" y="114630"/>
                  </a:lnTo>
                  <a:lnTo>
                    <a:pt x="64147" y="114566"/>
                  </a:lnTo>
                  <a:close/>
                </a:path>
                <a:path w="135889" h="156210">
                  <a:moveTo>
                    <a:pt x="64236" y="122872"/>
                  </a:moveTo>
                  <a:lnTo>
                    <a:pt x="63855" y="122910"/>
                  </a:lnTo>
                  <a:lnTo>
                    <a:pt x="63639" y="123126"/>
                  </a:lnTo>
                  <a:lnTo>
                    <a:pt x="64236" y="122872"/>
                  </a:lnTo>
                  <a:close/>
                </a:path>
                <a:path w="135889" h="156210">
                  <a:moveTo>
                    <a:pt x="64312" y="152234"/>
                  </a:moveTo>
                  <a:lnTo>
                    <a:pt x="64185" y="152209"/>
                  </a:lnTo>
                  <a:lnTo>
                    <a:pt x="63906" y="152158"/>
                  </a:lnTo>
                  <a:lnTo>
                    <a:pt x="64312" y="152234"/>
                  </a:lnTo>
                  <a:close/>
                </a:path>
                <a:path w="135889" h="156210">
                  <a:moveTo>
                    <a:pt x="64452" y="152463"/>
                  </a:moveTo>
                  <a:lnTo>
                    <a:pt x="60756" y="152590"/>
                  </a:lnTo>
                  <a:lnTo>
                    <a:pt x="61671" y="152463"/>
                  </a:lnTo>
                  <a:lnTo>
                    <a:pt x="59715" y="152463"/>
                  </a:lnTo>
                  <a:lnTo>
                    <a:pt x="56134" y="152463"/>
                  </a:lnTo>
                  <a:lnTo>
                    <a:pt x="56426" y="152717"/>
                  </a:lnTo>
                  <a:lnTo>
                    <a:pt x="57581" y="152971"/>
                  </a:lnTo>
                  <a:lnTo>
                    <a:pt x="56692" y="152971"/>
                  </a:lnTo>
                  <a:lnTo>
                    <a:pt x="54800" y="153098"/>
                  </a:lnTo>
                  <a:lnTo>
                    <a:pt x="55079" y="153352"/>
                  </a:lnTo>
                  <a:lnTo>
                    <a:pt x="57200" y="153263"/>
                  </a:lnTo>
                  <a:lnTo>
                    <a:pt x="57353" y="153098"/>
                  </a:lnTo>
                  <a:lnTo>
                    <a:pt x="61709" y="153098"/>
                  </a:lnTo>
                  <a:lnTo>
                    <a:pt x="58102" y="152844"/>
                  </a:lnTo>
                  <a:lnTo>
                    <a:pt x="59220" y="152717"/>
                  </a:lnTo>
                  <a:lnTo>
                    <a:pt x="61658" y="152590"/>
                  </a:lnTo>
                  <a:lnTo>
                    <a:pt x="62306" y="152717"/>
                  </a:lnTo>
                  <a:lnTo>
                    <a:pt x="64452" y="152463"/>
                  </a:lnTo>
                  <a:close/>
                </a:path>
                <a:path w="135889" h="156210">
                  <a:moveTo>
                    <a:pt x="64782" y="139369"/>
                  </a:moveTo>
                  <a:lnTo>
                    <a:pt x="64389" y="139522"/>
                  </a:lnTo>
                  <a:lnTo>
                    <a:pt x="64604" y="139458"/>
                  </a:lnTo>
                  <a:lnTo>
                    <a:pt x="64782" y="139369"/>
                  </a:lnTo>
                  <a:close/>
                </a:path>
                <a:path w="135889" h="156210">
                  <a:moveTo>
                    <a:pt x="65328" y="151066"/>
                  </a:moveTo>
                  <a:lnTo>
                    <a:pt x="65049" y="150939"/>
                  </a:lnTo>
                  <a:lnTo>
                    <a:pt x="65328" y="151066"/>
                  </a:lnTo>
                  <a:close/>
                </a:path>
                <a:path w="135889" h="156210">
                  <a:moveTo>
                    <a:pt x="65824" y="148971"/>
                  </a:moveTo>
                  <a:lnTo>
                    <a:pt x="64998" y="149542"/>
                  </a:lnTo>
                  <a:lnTo>
                    <a:pt x="65532" y="149479"/>
                  </a:lnTo>
                  <a:lnTo>
                    <a:pt x="65824" y="148971"/>
                  </a:lnTo>
                  <a:close/>
                </a:path>
                <a:path w="135889" h="156210">
                  <a:moveTo>
                    <a:pt x="65836" y="138988"/>
                  </a:moveTo>
                  <a:lnTo>
                    <a:pt x="64706" y="139103"/>
                  </a:lnTo>
                  <a:lnTo>
                    <a:pt x="65011" y="139217"/>
                  </a:lnTo>
                  <a:lnTo>
                    <a:pt x="64782" y="139369"/>
                  </a:lnTo>
                  <a:lnTo>
                    <a:pt x="65836" y="138988"/>
                  </a:lnTo>
                  <a:close/>
                </a:path>
                <a:path w="135889" h="156210">
                  <a:moveTo>
                    <a:pt x="65849" y="122453"/>
                  </a:moveTo>
                  <a:lnTo>
                    <a:pt x="65608" y="122567"/>
                  </a:lnTo>
                  <a:lnTo>
                    <a:pt x="65849" y="122453"/>
                  </a:lnTo>
                  <a:close/>
                </a:path>
                <a:path w="135889" h="156210">
                  <a:moveTo>
                    <a:pt x="65951" y="129425"/>
                  </a:moveTo>
                  <a:lnTo>
                    <a:pt x="65722" y="129400"/>
                  </a:lnTo>
                  <a:lnTo>
                    <a:pt x="65493" y="129374"/>
                  </a:lnTo>
                  <a:lnTo>
                    <a:pt x="65201" y="129451"/>
                  </a:lnTo>
                  <a:lnTo>
                    <a:pt x="65646" y="129476"/>
                  </a:lnTo>
                  <a:lnTo>
                    <a:pt x="65951" y="129425"/>
                  </a:lnTo>
                  <a:close/>
                </a:path>
                <a:path w="135889" h="156210">
                  <a:moveTo>
                    <a:pt x="66408" y="111798"/>
                  </a:moveTo>
                  <a:lnTo>
                    <a:pt x="65379" y="111836"/>
                  </a:lnTo>
                  <a:lnTo>
                    <a:pt x="62230" y="112839"/>
                  </a:lnTo>
                  <a:lnTo>
                    <a:pt x="62839" y="112801"/>
                  </a:lnTo>
                  <a:lnTo>
                    <a:pt x="66408" y="111798"/>
                  </a:lnTo>
                  <a:close/>
                </a:path>
                <a:path w="135889" h="156210">
                  <a:moveTo>
                    <a:pt x="66649" y="135318"/>
                  </a:moveTo>
                  <a:lnTo>
                    <a:pt x="66497" y="135102"/>
                  </a:lnTo>
                  <a:lnTo>
                    <a:pt x="66382" y="134937"/>
                  </a:lnTo>
                  <a:lnTo>
                    <a:pt x="66217" y="135280"/>
                  </a:lnTo>
                  <a:lnTo>
                    <a:pt x="66649" y="135318"/>
                  </a:lnTo>
                  <a:close/>
                </a:path>
                <a:path w="135889" h="156210">
                  <a:moveTo>
                    <a:pt x="66662" y="147891"/>
                  </a:moveTo>
                  <a:lnTo>
                    <a:pt x="65633" y="147891"/>
                  </a:lnTo>
                  <a:lnTo>
                    <a:pt x="64160" y="148272"/>
                  </a:lnTo>
                  <a:lnTo>
                    <a:pt x="66662" y="147891"/>
                  </a:lnTo>
                  <a:close/>
                </a:path>
                <a:path w="135889" h="156210">
                  <a:moveTo>
                    <a:pt x="67233" y="120434"/>
                  </a:moveTo>
                  <a:lnTo>
                    <a:pt x="67081" y="120408"/>
                  </a:lnTo>
                  <a:lnTo>
                    <a:pt x="66890" y="120459"/>
                  </a:lnTo>
                  <a:lnTo>
                    <a:pt x="67233" y="120434"/>
                  </a:lnTo>
                  <a:close/>
                </a:path>
                <a:path w="135889" h="156210">
                  <a:moveTo>
                    <a:pt x="67716" y="149250"/>
                  </a:moveTo>
                  <a:lnTo>
                    <a:pt x="65532" y="149479"/>
                  </a:lnTo>
                  <a:lnTo>
                    <a:pt x="65405" y="149682"/>
                  </a:lnTo>
                  <a:lnTo>
                    <a:pt x="67716" y="149250"/>
                  </a:lnTo>
                  <a:close/>
                </a:path>
                <a:path w="135889" h="156210">
                  <a:moveTo>
                    <a:pt x="67754" y="131762"/>
                  </a:moveTo>
                  <a:lnTo>
                    <a:pt x="67411" y="131495"/>
                  </a:lnTo>
                  <a:lnTo>
                    <a:pt x="65709" y="131940"/>
                  </a:lnTo>
                  <a:lnTo>
                    <a:pt x="67754" y="131762"/>
                  </a:lnTo>
                  <a:close/>
                </a:path>
                <a:path w="135889" h="156210">
                  <a:moveTo>
                    <a:pt x="67818" y="144462"/>
                  </a:moveTo>
                  <a:lnTo>
                    <a:pt x="67183" y="144462"/>
                  </a:lnTo>
                  <a:lnTo>
                    <a:pt x="67818" y="144462"/>
                  </a:lnTo>
                  <a:close/>
                </a:path>
                <a:path w="135889" h="156210">
                  <a:moveTo>
                    <a:pt x="68287" y="116459"/>
                  </a:moveTo>
                  <a:lnTo>
                    <a:pt x="67792" y="116611"/>
                  </a:lnTo>
                  <a:lnTo>
                    <a:pt x="68287" y="116459"/>
                  </a:lnTo>
                  <a:close/>
                </a:path>
                <a:path w="135889" h="156210">
                  <a:moveTo>
                    <a:pt x="68834" y="135318"/>
                  </a:moveTo>
                  <a:lnTo>
                    <a:pt x="68427" y="135140"/>
                  </a:lnTo>
                  <a:lnTo>
                    <a:pt x="67792" y="135445"/>
                  </a:lnTo>
                  <a:lnTo>
                    <a:pt x="66179" y="135661"/>
                  </a:lnTo>
                  <a:lnTo>
                    <a:pt x="68834" y="135318"/>
                  </a:lnTo>
                  <a:close/>
                </a:path>
                <a:path w="135889" h="156210">
                  <a:moveTo>
                    <a:pt x="68910" y="127050"/>
                  </a:moveTo>
                  <a:lnTo>
                    <a:pt x="68656" y="127076"/>
                  </a:lnTo>
                  <a:lnTo>
                    <a:pt x="68503" y="127165"/>
                  </a:lnTo>
                  <a:lnTo>
                    <a:pt x="68757" y="127114"/>
                  </a:lnTo>
                  <a:lnTo>
                    <a:pt x="68910" y="127050"/>
                  </a:lnTo>
                  <a:close/>
                </a:path>
                <a:path w="135889" h="156210">
                  <a:moveTo>
                    <a:pt x="68935" y="146583"/>
                  </a:moveTo>
                  <a:lnTo>
                    <a:pt x="65989" y="146761"/>
                  </a:lnTo>
                  <a:lnTo>
                    <a:pt x="66497" y="146799"/>
                  </a:lnTo>
                  <a:lnTo>
                    <a:pt x="66725" y="146850"/>
                  </a:lnTo>
                  <a:lnTo>
                    <a:pt x="67284" y="146799"/>
                  </a:lnTo>
                  <a:lnTo>
                    <a:pt x="68808" y="146672"/>
                  </a:lnTo>
                  <a:lnTo>
                    <a:pt x="68935" y="146583"/>
                  </a:lnTo>
                  <a:close/>
                </a:path>
                <a:path w="135889" h="156210">
                  <a:moveTo>
                    <a:pt x="69367" y="131000"/>
                  </a:moveTo>
                  <a:lnTo>
                    <a:pt x="66916" y="131127"/>
                  </a:lnTo>
                  <a:lnTo>
                    <a:pt x="67411" y="131495"/>
                  </a:lnTo>
                  <a:lnTo>
                    <a:pt x="69367" y="131000"/>
                  </a:lnTo>
                  <a:close/>
                </a:path>
                <a:path w="135889" h="156210">
                  <a:moveTo>
                    <a:pt x="69456" y="143395"/>
                  </a:moveTo>
                  <a:lnTo>
                    <a:pt x="68021" y="143370"/>
                  </a:lnTo>
                  <a:lnTo>
                    <a:pt x="68440" y="143433"/>
                  </a:lnTo>
                  <a:lnTo>
                    <a:pt x="69456" y="143395"/>
                  </a:lnTo>
                  <a:close/>
                </a:path>
                <a:path w="135889" h="156210">
                  <a:moveTo>
                    <a:pt x="69659" y="147142"/>
                  </a:moveTo>
                  <a:lnTo>
                    <a:pt x="68605" y="147027"/>
                  </a:lnTo>
                  <a:lnTo>
                    <a:pt x="68351" y="147002"/>
                  </a:lnTo>
                  <a:lnTo>
                    <a:pt x="67360" y="147269"/>
                  </a:lnTo>
                  <a:lnTo>
                    <a:pt x="67919" y="147510"/>
                  </a:lnTo>
                  <a:lnTo>
                    <a:pt x="68999" y="147167"/>
                  </a:lnTo>
                  <a:lnTo>
                    <a:pt x="69659" y="147142"/>
                  </a:lnTo>
                  <a:close/>
                </a:path>
                <a:path w="135889" h="156210">
                  <a:moveTo>
                    <a:pt x="70853" y="123761"/>
                  </a:moveTo>
                  <a:lnTo>
                    <a:pt x="70535" y="123571"/>
                  </a:lnTo>
                  <a:lnTo>
                    <a:pt x="70446" y="123761"/>
                  </a:lnTo>
                  <a:lnTo>
                    <a:pt x="70853" y="123761"/>
                  </a:lnTo>
                  <a:close/>
                </a:path>
                <a:path w="135889" h="156210">
                  <a:moveTo>
                    <a:pt x="70954" y="122389"/>
                  </a:moveTo>
                  <a:lnTo>
                    <a:pt x="70548" y="122555"/>
                  </a:lnTo>
                  <a:lnTo>
                    <a:pt x="70954" y="122491"/>
                  </a:lnTo>
                  <a:close/>
                </a:path>
                <a:path w="135889" h="156210">
                  <a:moveTo>
                    <a:pt x="71221" y="131330"/>
                  </a:moveTo>
                  <a:lnTo>
                    <a:pt x="70192" y="131114"/>
                  </a:lnTo>
                  <a:lnTo>
                    <a:pt x="70815" y="131292"/>
                  </a:lnTo>
                  <a:lnTo>
                    <a:pt x="71221" y="131330"/>
                  </a:lnTo>
                  <a:close/>
                </a:path>
                <a:path w="135889" h="156210">
                  <a:moveTo>
                    <a:pt x="71285" y="148577"/>
                  </a:moveTo>
                  <a:lnTo>
                    <a:pt x="67716" y="149250"/>
                  </a:lnTo>
                  <a:lnTo>
                    <a:pt x="67932" y="149415"/>
                  </a:lnTo>
                  <a:lnTo>
                    <a:pt x="71285" y="148577"/>
                  </a:lnTo>
                  <a:close/>
                </a:path>
                <a:path w="135889" h="156210">
                  <a:moveTo>
                    <a:pt x="71361" y="122237"/>
                  </a:moveTo>
                  <a:lnTo>
                    <a:pt x="70942" y="122237"/>
                  </a:lnTo>
                  <a:lnTo>
                    <a:pt x="70954" y="122389"/>
                  </a:lnTo>
                  <a:lnTo>
                    <a:pt x="71361" y="122237"/>
                  </a:lnTo>
                  <a:close/>
                </a:path>
                <a:path w="135889" h="156210">
                  <a:moveTo>
                    <a:pt x="71716" y="119316"/>
                  </a:moveTo>
                  <a:lnTo>
                    <a:pt x="69659" y="119189"/>
                  </a:lnTo>
                  <a:lnTo>
                    <a:pt x="67576" y="119849"/>
                  </a:lnTo>
                  <a:lnTo>
                    <a:pt x="65417" y="120078"/>
                  </a:lnTo>
                  <a:lnTo>
                    <a:pt x="67081" y="120408"/>
                  </a:lnTo>
                  <a:lnTo>
                    <a:pt x="69037" y="119951"/>
                  </a:lnTo>
                  <a:lnTo>
                    <a:pt x="69583" y="119824"/>
                  </a:lnTo>
                  <a:lnTo>
                    <a:pt x="71716" y="119316"/>
                  </a:lnTo>
                  <a:close/>
                </a:path>
                <a:path w="135889" h="156210">
                  <a:moveTo>
                    <a:pt x="73164" y="124269"/>
                  </a:moveTo>
                  <a:lnTo>
                    <a:pt x="72555" y="124193"/>
                  </a:lnTo>
                  <a:lnTo>
                    <a:pt x="73164" y="124269"/>
                  </a:lnTo>
                  <a:close/>
                </a:path>
                <a:path w="135889" h="156210">
                  <a:moveTo>
                    <a:pt x="74460" y="122110"/>
                  </a:moveTo>
                  <a:lnTo>
                    <a:pt x="67995" y="123761"/>
                  </a:lnTo>
                  <a:lnTo>
                    <a:pt x="67970" y="123507"/>
                  </a:lnTo>
                  <a:lnTo>
                    <a:pt x="67945" y="123126"/>
                  </a:lnTo>
                  <a:lnTo>
                    <a:pt x="69773" y="122872"/>
                  </a:lnTo>
                  <a:lnTo>
                    <a:pt x="70548" y="122555"/>
                  </a:lnTo>
                  <a:lnTo>
                    <a:pt x="67957" y="122999"/>
                  </a:lnTo>
                  <a:lnTo>
                    <a:pt x="67005" y="123088"/>
                  </a:lnTo>
                  <a:lnTo>
                    <a:pt x="67005" y="124142"/>
                  </a:lnTo>
                  <a:lnTo>
                    <a:pt x="66319" y="124777"/>
                  </a:lnTo>
                  <a:lnTo>
                    <a:pt x="63804" y="124904"/>
                  </a:lnTo>
                  <a:lnTo>
                    <a:pt x="67005" y="124142"/>
                  </a:lnTo>
                  <a:lnTo>
                    <a:pt x="67005" y="123088"/>
                  </a:lnTo>
                  <a:lnTo>
                    <a:pt x="66497" y="123126"/>
                  </a:lnTo>
                  <a:lnTo>
                    <a:pt x="66763" y="122999"/>
                  </a:lnTo>
                  <a:lnTo>
                    <a:pt x="67830" y="122491"/>
                  </a:lnTo>
                  <a:lnTo>
                    <a:pt x="65366" y="122999"/>
                  </a:lnTo>
                  <a:lnTo>
                    <a:pt x="65493" y="122745"/>
                  </a:lnTo>
                  <a:lnTo>
                    <a:pt x="64871" y="123126"/>
                  </a:lnTo>
                  <a:lnTo>
                    <a:pt x="63042" y="123507"/>
                  </a:lnTo>
                  <a:lnTo>
                    <a:pt x="63246" y="123253"/>
                  </a:lnTo>
                  <a:lnTo>
                    <a:pt x="62611" y="123126"/>
                  </a:lnTo>
                  <a:lnTo>
                    <a:pt x="63030" y="123012"/>
                  </a:lnTo>
                  <a:lnTo>
                    <a:pt x="60985" y="123253"/>
                  </a:lnTo>
                  <a:lnTo>
                    <a:pt x="61899" y="122999"/>
                  </a:lnTo>
                  <a:lnTo>
                    <a:pt x="66014" y="121856"/>
                  </a:lnTo>
                  <a:lnTo>
                    <a:pt x="66929" y="121602"/>
                  </a:lnTo>
                  <a:lnTo>
                    <a:pt x="67386" y="121475"/>
                  </a:lnTo>
                  <a:lnTo>
                    <a:pt x="65151" y="121602"/>
                  </a:lnTo>
                  <a:lnTo>
                    <a:pt x="66344" y="121094"/>
                  </a:lnTo>
                  <a:lnTo>
                    <a:pt x="67081" y="120967"/>
                  </a:lnTo>
                  <a:lnTo>
                    <a:pt x="68554" y="120713"/>
                  </a:lnTo>
                  <a:lnTo>
                    <a:pt x="69342" y="120332"/>
                  </a:lnTo>
                  <a:lnTo>
                    <a:pt x="67233" y="120434"/>
                  </a:lnTo>
                  <a:lnTo>
                    <a:pt x="65303" y="120675"/>
                  </a:lnTo>
                  <a:lnTo>
                    <a:pt x="65303" y="120967"/>
                  </a:lnTo>
                  <a:lnTo>
                    <a:pt x="64922" y="121221"/>
                  </a:lnTo>
                  <a:lnTo>
                    <a:pt x="63093" y="121348"/>
                  </a:lnTo>
                  <a:lnTo>
                    <a:pt x="63487" y="121348"/>
                  </a:lnTo>
                  <a:lnTo>
                    <a:pt x="61506" y="121856"/>
                  </a:lnTo>
                  <a:lnTo>
                    <a:pt x="61899" y="121729"/>
                  </a:lnTo>
                  <a:lnTo>
                    <a:pt x="63093" y="121348"/>
                  </a:lnTo>
                  <a:lnTo>
                    <a:pt x="63893" y="121094"/>
                  </a:lnTo>
                  <a:lnTo>
                    <a:pt x="65303" y="120967"/>
                  </a:lnTo>
                  <a:lnTo>
                    <a:pt x="65303" y="120675"/>
                  </a:lnTo>
                  <a:lnTo>
                    <a:pt x="63665" y="120840"/>
                  </a:lnTo>
                  <a:lnTo>
                    <a:pt x="59245" y="121729"/>
                  </a:lnTo>
                  <a:lnTo>
                    <a:pt x="61607" y="120840"/>
                  </a:lnTo>
                  <a:lnTo>
                    <a:pt x="62611" y="120586"/>
                  </a:lnTo>
                  <a:lnTo>
                    <a:pt x="64617" y="120078"/>
                  </a:lnTo>
                  <a:lnTo>
                    <a:pt x="67614" y="119316"/>
                  </a:lnTo>
                  <a:lnTo>
                    <a:pt x="68173" y="119062"/>
                  </a:lnTo>
                  <a:lnTo>
                    <a:pt x="70142" y="118173"/>
                  </a:lnTo>
                  <a:lnTo>
                    <a:pt x="64274" y="119062"/>
                  </a:lnTo>
                  <a:lnTo>
                    <a:pt x="65608" y="118046"/>
                  </a:lnTo>
                  <a:lnTo>
                    <a:pt x="64617" y="118554"/>
                  </a:lnTo>
                  <a:lnTo>
                    <a:pt x="62204" y="119062"/>
                  </a:lnTo>
                  <a:lnTo>
                    <a:pt x="63042" y="118681"/>
                  </a:lnTo>
                  <a:lnTo>
                    <a:pt x="64173" y="118173"/>
                  </a:lnTo>
                  <a:lnTo>
                    <a:pt x="63144" y="118173"/>
                  </a:lnTo>
                  <a:lnTo>
                    <a:pt x="63652" y="118046"/>
                  </a:lnTo>
                  <a:lnTo>
                    <a:pt x="65151" y="117665"/>
                  </a:lnTo>
                  <a:lnTo>
                    <a:pt x="65836" y="117284"/>
                  </a:lnTo>
                  <a:lnTo>
                    <a:pt x="67056" y="116903"/>
                  </a:lnTo>
                  <a:lnTo>
                    <a:pt x="65582" y="117284"/>
                  </a:lnTo>
                  <a:lnTo>
                    <a:pt x="67056" y="116395"/>
                  </a:lnTo>
                  <a:lnTo>
                    <a:pt x="63042" y="117284"/>
                  </a:lnTo>
                  <a:lnTo>
                    <a:pt x="63360" y="117157"/>
                  </a:lnTo>
                  <a:lnTo>
                    <a:pt x="65595" y="116268"/>
                  </a:lnTo>
                  <a:lnTo>
                    <a:pt x="66509" y="115379"/>
                  </a:lnTo>
                  <a:lnTo>
                    <a:pt x="59728" y="117157"/>
                  </a:lnTo>
                  <a:lnTo>
                    <a:pt x="59994" y="116776"/>
                  </a:lnTo>
                  <a:lnTo>
                    <a:pt x="60261" y="116395"/>
                  </a:lnTo>
                  <a:lnTo>
                    <a:pt x="60998" y="116268"/>
                  </a:lnTo>
                  <a:lnTo>
                    <a:pt x="61734" y="116141"/>
                  </a:lnTo>
                  <a:lnTo>
                    <a:pt x="62471" y="116014"/>
                  </a:lnTo>
                  <a:lnTo>
                    <a:pt x="62750" y="115887"/>
                  </a:lnTo>
                  <a:lnTo>
                    <a:pt x="63563" y="115506"/>
                  </a:lnTo>
                  <a:lnTo>
                    <a:pt x="63830" y="115379"/>
                  </a:lnTo>
                  <a:lnTo>
                    <a:pt x="65481" y="115379"/>
                  </a:lnTo>
                  <a:lnTo>
                    <a:pt x="65455" y="115252"/>
                  </a:lnTo>
                  <a:lnTo>
                    <a:pt x="65443" y="115125"/>
                  </a:lnTo>
                  <a:lnTo>
                    <a:pt x="65760" y="114871"/>
                  </a:lnTo>
                  <a:lnTo>
                    <a:pt x="64376" y="115252"/>
                  </a:lnTo>
                  <a:lnTo>
                    <a:pt x="65608" y="114744"/>
                  </a:lnTo>
                  <a:lnTo>
                    <a:pt x="61569" y="115506"/>
                  </a:lnTo>
                  <a:lnTo>
                    <a:pt x="63423" y="114744"/>
                  </a:lnTo>
                  <a:lnTo>
                    <a:pt x="62445" y="115011"/>
                  </a:lnTo>
                  <a:lnTo>
                    <a:pt x="60413" y="115506"/>
                  </a:lnTo>
                  <a:lnTo>
                    <a:pt x="60515" y="115252"/>
                  </a:lnTo>
                  <a:lnTo>
                    <a:pt x="60096" y="115011"/>
                  </a:lnTo>
                  <a:lnTo>
                    <a:pt x="61734" y="114363"/>
                  </a:lnTo>
                  <a:lnTo>
                    <a:pt x="63957" y="113474"/>
                  </a:lnTo>
                  <a:lnTo>
                    <a:pt x="60045" y="113982"/>
                  </a:lnTo>
                  <a:lnTo>
                    <a:pt x="60045" y="115011"/>
                  </a:lnTo>
                  <a:lnTo>
                    <a:pt x="57924" y="115887"/>
                  </a:lnTo>
                  <a:lnTo>
                    <a:pt x="60020" y="115011"/>
                  </a:lnTo>
                  <a:lnTo>
                    <a:pt x="60045" y="113982"/>
                  </a:lnTo>
                  <a:lnTo>
                    <a:pt x="57010" y="114363"/>
                  </a:lnTo>
                  <a:lnTo>
                    <a:pt x="59918" y="113220"/>
                  </a:lnTo>
                  <a:lnTo>
                    <a:pt x="60883" y="112839"/>
                  </a:lnTo>
                  <a:lnTo>
                    <a:pt x="62179" y="112331"/>
                  </a:lnTo>
                  <a:lnTo>
                    <a:pt x="61391" y="112204"/>
                  </a:lnTo>
                  <a:lnTo>
                    <a:pt x="60617" y="111823"/>
                  </a:lnTo>
                  <a:lnTo>
                    <a:pt x="60375" y="111569"/>
                  </a:lnTo>
                  <a:lnTo>
                    <a:pt x="60960" y="111442"/>
                  </a:lnTo>
                  <a:lnTo>
                    <a:pt x="61341" y="111315"/>
                  </a:lnTo>
                  <a:lnTo>
                    <a:pt x="62839" y="110299"/>
                  </a:lnTo>
                  <a:lnTo>
                    <a:pt x="55397" y="112839"/>
                  </a:lnTo>
                  <a:lnTo>
                    <a:pt x="57277" y="111696"/>
                  </a:lnTo>
                  <a:lnTo>
                    <a:pt x="60388" y="110299"/>
                  </a:lnTo>
                  <a:lnTo>
                    <a:pt x="59093" y="111442"/>
                  </a:lnTo>
                  <a:lnTo>
                    <a:pt x="60248" y="110807"/>
                  </a:lnTo>
                  <a:lnTo>
                    <a:pt x="61861" y="110299"/>
                  </a:lnTo>
                  <a:lnTo>
                    <a:pt x="66713" y="108775"/>
                  </a:lnTo>
                  <a:lnTo>
                    <a:pt x="59156" y="110426"/>
                  </a:lnTo>
                  <a:lnTo>
                    <a:pt x="62826" y="108902"/>
                  </a:lnTo>
                  <a:lnTo>
                    <a:pt x="63233" y="108775"/>
                  </a:lnTo>
                  <a:lnTo>
                    <a:pt x="65341" y="107759"/>
                  </a:lnTo>
                  <a:lnTo>
                    <a:pt x="60540" y="108902"/>
                  </a:lnTo>
                  <a:lnTo>
                    <a:pt x="60655" y="108648"/>
                  </a:lnTo>
                  <a:lnTo>
                    <a:pt x="60845" y="108267"/>
                  </a:lnTo>
                  <a:lnTo>
                    <a:pt x="61810" y="108013"/>
                  </a:lnTo>
                  <a:lnTo>
                    <a:pt x="58420" y="108648"/>
                  </a:lnTo>
                  <a:lnTo>
                    <a:pt x="57226" y="108521"/>
                  </a:lnTo>
                  <a:lnTo>
                    <a:pt x="56172" y="108407"/>
                  </a:lnTo>
                  <a:lnTo>
                    <a:pt x="55905" y="108521"/>
                  </a:lnTo>
                  <a:lnTo>
                    <a:pt x="55054" y="108394"/>
                  </a:lnTo>
                  <a:lnTo>
                    <a:pt x="56388" y="107886"/>
                  </a:lnTo>
                  <a:lnTo>
                    <a:pt x="56743" y="107632"/>
                  </a:lnTo>
                  <a:lnTo>
                    <a:pt x="57111" y="107378"/>
                  </a:lnTo>
                  <a:lnTo>
                    <a:pt x="57480" y="107124"/>
                  </a:lnTo>
                  <a:lnTo>
                    <a:pt x="58166" y="106870"/>
                  </a:lnTo>
                  <a:lnTo>
                    <a:pt x="60210" y="106108"/>
                  </a:lnTo>
                  <a:lnTo>
                    <a:pt x="60490" y="106489"/>
                  </a:lnTo>
                  <a:lnTo>
                    <a:pt x="61429" y="106108"/>
                  </a:lnTo>
                  <a:lnTo>
                    <a:pt x="61747" y="105981"/>
                  </a:lnTo>
                  <a:lnTo>
                    <a:pt x="63944" y="105092"/>
                  </a:lnTo>
                  <a:lnTo>
                    <a:pt x="60198" y="105981"/>
                  </a:lnTo>
                  <a:lnTo>
                    <a:pt x="60744" y="105600"/>
                  </a:lnTo>
                  <a:lnTo>
                    <a:pt x="62293" y="105092"/>
                  </a:lnTo>
                  <a:lnTo>
                    <a:pt x="61582" y="104711"/>
                  </a:lnTo>
                  <a:lnTo>
                    <a:pt x="57696" y="105981"/>
                  </a:lnTo>
                  <a:lnTo>
                    <a:pt x="57759" y="105346"/>
                  </a:lnTo>
                  <a:lnTo>
                    <a:pt x="56629" y="105727"/>
                  </a:lnTo>
                  <a:lnTo>
                    <a:pt x="52654" y="106870"/>
                  </a:lnTo>
                  <a:lnTo>
                    <a:pt x="54775" y="106108"/>
                  </a:lnTo>
                  <a:lnTo>
                    <a:pt x="56553" y="105473"/>
                  </a:lnTo>
                  <a:lnTo>
                    <a:pt x="58674" y="104711"/>
                  </a:lnTo>
                  <a:lnTo>
                    <a:pt x="55702" y="105473"/>
                  </a:lnTo>
                  <a:lnTo>
                    <a:pt x="57632" y="104711"/>
                  </a:lnTo>
                  <a:lnTo>
                    <a:pt x="58280" y="104457"/>
                  </a:lnTo>
                  <a:lnTo>
                    <a:pt x="59563" y="103949"/>
                  </a:lnTo>
                  <a:lnTo>
                    <a:pt x="58483" y="103949"/>
                  </a:lnTo>
                  <a:lnTo>
                    <a:pt x="55524" y="104457"/>
                  </a:lnTo>
                  <a:lnTo>
                    <a:pt x="54648" y="104330"/>
                  </a:lnTo>
                  <a:lnTo>
                    <a:pt x="55626" y="104076"/>
                  </a:lnTo>
                  <a:lnTo>
                    <a:pt x="56083" y="103949"/>
                  </a:lnTo>
                  <a:lnTo>
                    <a:pt x="54597" y="104076"/>
                  </a:lnTo>
                  <a:lnTo>
                    <a:pt x="54597" y="103644"/>
                  </a:lnTo>
                  <a:lnTo>
                    <a:pt x="56540" y="102933"/>
                  </a:lnTo>
                  <a:lnTo>
                    <a:pt x="57912" y="102425"/>
                  </a:lnTo>
                  <a:lnTo>
                    <a:pt x="59626" y="101790"/>
                  </a:lnTo>
                  <a:lnTo>
                    <a:pt x="62026" y="100901"/>
                  </a:lnTo>
                  <a:lnTo>
                    <a:pt x="55943" y="101790"/>
                  </a:lnTo>
                  <a:lnTo>
                    <a:pt x="61061" y="99504"/>
                  </a:lnTo>
                  <a:lnTo>
                    <a:pt x="61633" y="99250"/>
                  </a:lnTo>
                  <a:lnTo>
                    <a:pt x="58547" y="99504"/>
                  </a:lnTo>
                  <a:lnTo>
                    <a:pt x="59156" y="99123"/>
                  </a:lnTo>
                  <a:lnTo>
                    <a:pt x="62179" y="97218"/>
                  </a:lnTo>
                  <a:lnTo>
                    <a:pt x="61366" y="96456"/>
                  </a:lnTo>
                  <a:lnTo>
                    <a:pt x="55727" y="99123"/>
                  </a:lnTo>
                  <a:lnTo>
                    <a:pt x="61099" y="96202"/>
                  </a:lnTo>
                  <a:lnTo>
                    <a:pt x="59944" y="96685"/>
                  </a:lnTo>
                  <a:lnTo>
                    <a:pt x="61036" y="95885"/>
                  </a:lnTo>
                  <a:lnTo>
                    <a:pt x="58877" y="97091"/>
                  </a:lnTo>
                  <a:lnTo>
                    <a:pt x="58724" y="97180"/>
                  </a:lnTo>
                  <a:lnTo>
                    <a:pt x="58877" y="97091"/>
                  </a:lnTo>
                  <a:lnTo>
                    <a:pt x="58648" y="97155"/>
                  </a:lnTo>
                  <a:lnTo>
                    <a:pt x="55194" y="98615"/>
                  </a:lnTo>
                  <a:lnTo>
                    <a:pt x="54711" y="98615"/>
                  </a:lnTo>
                  <a:lnTo>
                    <a:pt x="54775" y="98488"/>
                  </a:lnTo>
                  <a:lnTo>
                    <a:pt x="55156" y="98361"/>
                  </a:lnTo>
                  <a:lnTo>
                    <a:pt x="55740" y="97980"/>
                  </a:lnTo>
                  <a:lnTo>
                    <a:pt x="56235" y="97751"/>
                  </a:lnTo>
                  <a:lnTo>
                    <a:pt x="58648" y="97155"/>
                  </a:lnTo>
                  <a:lnTo>
                    <a:pt x="57696" y="96685"/>
                  </a:lnTo>
                  <a:lnTo>
                    <a:pt x="58420" y="96202"/>
                  </a:lnTo>
                  <a:lnTo>
                    <a:pt x="60083" y="95313"/>
                  </a:lnTo>
                  <a:lnTo>
                    <a:pt x="59817" y="95821"/>
                  </a:lnTo>
                  <a:lnTo>
                    <a:pt x="61137" y="95313"/>
                  </a:lnTo>
                  <a:lnTo>
                    <a:pt x="61391" y="94678"/>
                  </a:lnTo>
                  <a:lnTo>
                    <a:pt x="63119" y="94170"/>
                  </a:lnTo>
                  <a:lnTo>
                    <a:pt x="63550" y="94043"/>
                  </a:lnTo>
                  <a:lnTo>
                    <a:pt x="64985" y="93154"/>
                  </a:lnTo>
                  <a:lnTo>
                    <a:pt x="62903" y="94043"/>
                  </a:lnTo>
                  <a:lnTo>
                    <a:pt x="61887" y="94170"/>
                  </a:lnTo>
                  <a:lnTo>
                    <a:pt x="62572" y="93535"/>
                  </a:lnTo>
                  <a:lnTo>
                    <a:pt x="60020" y="95059"/>
                  </a:lnTo>
                  <a:lnTo>
                    <a:pt x="56603" y="95821"/>
                  </a:lnTo>
                  <a:lnTo>
                    <a:pt x="58712" y="94932"/>
                  </a:lnTo>
                  <a:lnTo>
                    <a:pt x="59613" y="94551"/>
                  </a:lnTo>
                  <a:lnTo>
                    <a:pt x="63220" y="93027"/>
                  </a:lnTo>
                  <a:lnTo>
                    <a:pt x="64731" y="92392"/>
                  </a:lnTo>
                  <a:lnTo>
                    <a:pt x="61328" y="93027"/>
                  </a:lnTo>
                  <a:lnTo>
                    <a:pt x="61810" y="92900"/>
                  </a:lnTo>
                  <a:lnTo>
                    <a:pt x="62788" y="92646"/>
                  </a:lnTo>
                  <a:lnTo>
                    <a:pt x="63271" y="92519"/>
                  </a:lnTo>
                  <a:lnTo>
                    <a:pt x="62039" y="92646"/>
                  </a:lnTo>
                  <a:lnTo>
                    <a:pt x="62763" y="91122"/>
                  </a:lnTo>
                  <a:lnTo>
                    <a:pt x="57886" y="92900"/>
                  </a:lnTo>
                  <a:lnTo>
                    <a:pt x="58547" y="92519"/>
                  </a:lnTo>
                  <a:lnTo>
                    <a:pt x="58813" y="92392"/>
                  </a:lnTo>
                  <a:lnTo>
                    <a:pt x="59334" y="92138"/>
                  </a:lnTo>
                  <a:lnTo>
                    <a:pt x="60121" y="91757"/>
                  </a:lnTo>
                  <a:lnTo>
                    <a:pt x="60617" y="91757"/>
                  </a:lnTo>
                  <a:lnTo>
                    <a:pt x="60960" y="90614"/>
                  </a:lnTo>
                  <a:lnTo>
                    <a:pt x="54825" y="92138"/>
                  </a:lnTo>
                  <a:lnTo>
                    <a:pt x="56197" y="91122"/>
                  </a:lnTo>
                  <a:lnTo>
                    <a:pt x="57404" y="90233"/>
                  </a:lnTo>
                  <a:lnTo>
                    <a:pt x="58864" y="89598"/>
                  </a:lnTo>
                  <a:lnTo>
                    <a:pt x="58381" y="89725"/>
                  </a:lnTo>
                  <a:lnTo>
                    <a:pt x="56070" y="90614"/>
                  </a:lnTo>
                  <a:lnTo>
                    <a:pt x="57213" y="89852"/>
                  </a:lnTo>
                  <a:lnTo>
                    <a:pt x="57404" y="89725"/>
                  </a:lnTo>
                  <a:lnTo>
                    <a:pt x="58000" y="89471"/>
                  </a:lnTo>
                  <a:lnTo>
                    <a:pt x="58851" y="89217"/>
                  </a:lnTo>
                  <a:lnTo>
                    <a:pt x="58902" y="89090"/>
                  </a:lnTo>
                  <a:lnTo>
                    <a:pt x="56222" y="89852"/>
                  </a:lnTo>
                  <a:lnTo>
                    <a:pt x="56959" y="89217"/>
                  </a:lnTo>
                  <a:lnTo>
                    <a:pt x="58635" y="88709"/>
                  </a:lnTo>
                  <a:lnTo>
                    <a:pt x="60121" y="86931"/>
                  </a:lnTo>
                  <a:lnTo>
                    <a:pt x="54190" y="89217"/>
                  </a:lnTo>
                  <a:lnTo>
                    <a:pt x="52920" y="89090"/>
                  </a:lnTo>
                  <a:lnTo>
                    <a:pt x="54483" y="88328"/>
                  </a:lnTo>
                  <a:lnTo>
                    <a:pt x="54737" y="88201"/>
                  </a:lnTo>
                  <a:lnTo>
                    <a:pt x="55257" y="87947"/>
                  </a:lnTo>
                  <a:lnTo>
                    <a:pt x="57073" y="87058"/>
                  </a:lnTo>
                  <a:lnTo>
                    <a:pt x="58229" y="85661"/>
                  </a:lnTo>
                  <a:lnTo>
                    <a:pt x="58648" y="85153"/>
                  </a:lnTo>
                  <a:lnTo>
                    <a:pt x="58940" y="85026"/>
                  </a:lnTo>
                  <a:lnTo>
                    <a:pt x="59245" y="84899"/>
                  </a:lnTo>
                  <a:lnTo>
                    <a:pt x="59321" y="83756"/>
                  </a:lnTo>
                  <a:lnTo>
                    <a:pt x="55041" y="85026"/>
                  </a:lnTo>
                  <a:lnTo>
                    <a:pt x="52997" y="85026"/>
                  </a:lnTo>
                  <a:lnTo>
                    <a:pt x="53378" y="84772"/>
                  </a:lnTo>
                  <a:lnTo>
                    <a:pt x="54724" y="83883"/>
                  </a:lnTo>
                  <a:lnTo>
                    <a:pt x="56248" y="82867"/>
                  </a:lnTo>
                  <a:lnTo>
                    <a:pt x="57010" y="82359"/>
                  </a:lnTo>
                  <a:lnTo>
                    <a:pt x="57200" y="82232"/>
                  </a:lnTo>
                  <a:lnTo>
                    <a:pt x="53962" y="82359"/>
                  </a:lnTo>
                  <a:lnTo>
                    <a:pt x="54330" y="81978"/>
                  </a:lnTo>
                  <a:lnTo>
                    <a:pt x="56019" y="80200"/>
                  </a:lnTo>
                  <a:lnTo>
                    <a:pt x="55333" y="80708"/>
                  </a:lnTo>
                  <a:lnTo>
                    <a:pt x="52832" y="81851"/>
                  </a:lnTo>
                  <a:lnTo>
                    <a:pt x="52349" y="81978"/>
                  </a:lnTo>
                  <a:lnTo>
                    <a:pt x="53060" y="81343"/>
                  </a:lnTo>
                  <a:lnTo>
                    <a:pt x="49250" y="82867"/>
                  </a:lnTo>
                  <a:lnTo>
                    <a:pt x="52476" y="81216"/>
                  </a:lnTo>
                  <a:lnTo>
                    <a:pt x="52984" y="80962"/>
                  </a:lnTo>
                  <a:lnTo>
                    <a:pt x="52959" y="81089"/>
                  </a:lnTo>
                  <a:lnTo>
                    <a:pt x="53174" y="80962"/>
                  </a:lnTo>
                  <a:lnTo>
                    <a:pt x="56324" y="79057"/>
                  </a:lnTo>
                  <a:lnTo>
                    <a:pt x="56527" y="78930"/>
                  </a:lnTo>
                  <a:lnTo>
                    <a:pt x="55359" y="79057"/>
                  </a:lnTo>
                  <a:lnTo>
                    <a:pt x="55270" y="78676"/>
                  </a:lnTo>
                  <a:lnTo>
                    <a:pt x="50380" y="81216"/>
                  </a:lnTo>
                  <a:lnTo>
                    <a:pt x="50812" y="80835"/>
                  </a:lnTo>
                  <a:lnTo>
                    <a:pt x="52247" y="79565"/>
                  </a:lnTo>
                  <a:lnTo>
                    <a:pt x="52666" y="79171"/>
                  </a:lnTo>
                  <a:lnTo>
                    <a:pt x="51739" y="78676"/>
                  </a:lnTo>
                  <a:lnTo>
                    <a:pt x="50698" y="78422"/>
                  </a:lnTo>
                  <a:lnTo>
                    <a:pt x="50977" y="78168"/>
                  </a:lnTo>
                  <a:lnTo>
                    <a:pt x="51816" y="77406"/>
                  </a:lnTo>
                  <a:lnTo>
                    <a:pt x="52108" y="77152"/>
                  </a:lnTo>
                  <a:lnTo>
                    <a:pt x="52666" y="76644"/>
                  </a:lnTo>
                  <a:lnTo>
                    <a:pt x="51358" y="77152"/>
                  </a:lnTo>
                  <a:lnTo>
                    <a:pt x="51231" y="76898"/>
                  </a:lnTo>
                  <a:lnTo>
                    <a:pt x="49923" y="77406"/>
                  </a:lnTo>
                  <a:lnTo>
                    <a:pt x="50355" y="77152"/>
                  </a:lnTo>
                  <a:lnTo>
                    <a:pt x="52514" y="75882"/>
                  </a:lnTo>
                  <a:lnTo>
                    <a:pt x="53022" y="74612"/>
                  </a:lnTo>
                  <a:lnTo>
                    <a:pt x="52031" y="74231"/>
                  </a:lnTo>
                  <a:lnTo>
                    <a:pt x="53924" y="73342"/>
                  </a:lnTo>
                  <a:lnTo>
                    <a:pt x="53873" y="72834"/>
                  </a:lnTo>
                  <a:lnTo>
                    <a:pt x="46304" y="77152"/>
                  </a:lnTo>
                  <a:lnTo>
                    <a:pt x="45948" y="76898"/>
                  </a:lnTo>
                  <a:lnTo>
                    <a:pt x="46367" y="76644"/>
                  </a:lnTo>
                  <a:lnTo>
                    <a:pt x="49072" y="74993"/>
                  </a:lnTo>
                  <a:lnTo>
                    <a:pt x="49695" y="74612"/>
                  </a:lnTo>
                  <a:lnTo>
                    <a:pt x="49517" y="74358"/>
                  </a:lnTo>
                  <a:lnTo>
                    <a:pt x="49237" y="73977"/>
                  </a:lnTo>
                  <a:lnTo>
                    <a:pt x="50342" y="72961"/>
                  </a:lnTo>
                  <a:lnTo>
                    <a:pt x="50622" y="72707"/>
                  </a:lnTo>
                  <a:lnTo>
                    <a:pt x="52146" y="71310"/>
                  </a:lnTo>
                  <a:lnTo>
                    <a:pt x="48336" y="72707"/>
                  </a:lnTo>
                  <a:lnTo>
                    <a:pt x="49047" y="72326"/>
                  </a:lnTo>
                  <a:lnTo>
                    <a:pt x="49999" y="71818"/>
                  </a:lnTo>
                  <a:lnTo>
                    <a:pt x="50228" y="71818"/>
                  </a:lnTo>
                  <a:lnTo>
                    <a:pt x="50330" y="71183"/>
                  </a:lnTo>
                  <a:lnTo>
                    <a:pt x="51028" y="70294"/>
                  </a:lnTo>
                  <a:lnTo>
                    <a:pt x="52031" y="69024"/>
                  </a:lnTo>
                  <a:lnTo>
                    <a:pt x="49809" y="70459"/>
                  </a:lnTo>
                  <a:lnTo>
                    <a:pt x="45173" y="72072"/>
                  </a:lnTo>
                  <a:lnTo>
                    <a:pt x="47675" y="70548"/>
                  </a:lnTo>
                  <a:lnTo>
                    <a:pt x="44348" y="72326"/>
                  </a:lnTo>
                  <a:lnTo>
                    <a:pt x="43497" y="72834"/>
                  </a:lnTo>
                  <a:lnTo>
                    <a:pt x="42367" y="72961"/>
                  </a:lnTo>
                  <a:lnTo>
                    <a:pt x="42633" y="72707"/>
                  </a:lnTo>
                  <a:lnTo>
                    <a:pt x="44132" y="71780"/>
                  </a:lnTo>
                  <a:lnTo>
                    <a:pt x="44818" y="71056"/>
                  </a:lnTo>
                  <a:lnTo>
                    <a:pt x="41275" y="73469"/>
                  </a:lnTo>
                  <a:lnTo>
                    <a:pt x="41694" y="72961"/>
                  </a:lnTo>
                  <a:lnTo>
                    <a:pt x="42329" y="72199"/>
                  </a:lnTo>
                  <a:lnTo>
                    <a:pt x="43980" y="71310"/>
                  </a:lnTo>
                  <a:lnTo>
                    <a:pt x="43967" y="70929"/>
                  </a:lnTo>
                  <a:lnTo>
                    <a:pt x="43141" y="71437"/>
                  </a:lnTo>
                  <a:lnTo>
                    <a:pt x="41198" y="72453"/>
                  </a:lnTo>
                  <a:lnTo>
                    <a:pt x="40106" y="72961"/>
                  </a:lnTo>
                  <a:lnTo>
                    <a:pt x="40652" y="72326"/>
                  </a:lnTo>
                  <a:lnTo>
                    <a:pt x="40767" y="72199"/>
                  </a:lnTo>
                  <a:lnTo>
                    <a:pt x="41097" y="71818"/>
                  </a:lnTo>
                  <a:lnTo>
                    <a:pt x="41427" y="71437"/>
                  </a:lnTo>
                  <a:lnTo>
                    <a:pt x="43599" y="70040"/>
                  </a:lnTo>
                  <a:lnTo>
                    <a:pt x="42227" y="70802"/>
                  </a:lnTo>
                  <a:lnTo>
                    <a:pt x="40322" y="71818"/>
                  </a:lnTo>
                  <a:lnTo>
                    <a:pt x="40703" y="71437"/>
                  </a:lnTo>
                  <a:lnTo>
                    <a:pt x="40817" y="71310"/>
                  </a:lnTo>
                  <a:lnTo>
                    <a:pt x="41643" y="70675"/>
                  </a:lnTo>
                  <a:lnTo>
                    <a:pt x="42481" y="70294"/>
                  </a:lnTo>
                  <a:lnTo>
                    <a:pt x="43180" y="69405"/>
                  </a:lnTo>
                  <a:lnTo>
                    <a:pt x="43611" y="68846"/>
                  </a:lnTo>
                  <a:lnTo>
                    <a:pt x="42989" y="69278"/>
                  </a:lnTo>
                  <a:lnTo>
                    <a:pt x="42964" y="69126"/>
                  </a:lnTo>
                  <a:lnTo>
                    <a:pt x="39141" y="71437"/>
                  </a:lnTo>
                  <a:lnTo>
                    <a:pt x="40462" y="70167"/>
                  </a:lnTo>
                  <a:lnTo>
                    <a:pt x="41262" y="69405"/>
                  </a:lnTo>
                  <a:lnTo>
                    <a:pt x="42062" y="68897"/>
                  </a:lnTo>
                  <a:lnTo>
                    <a:pt x="42672" y="68389"/>
                  </a:lnTo>
                  <a:lnTo>
                    <a:pt x="42887" y="68846"/>
                  </a:lnTo>
                  <a:lnTo>
                    <a:pt x="42964" y="69126"/>
                  </a:lnTo>
                  <a:lnTo>
                    <a:pt x="42989" y="69265"/>
                  </a:lnTo>
                  <a:lnTo>
                    <a:pt x="43611" y="68846"/>
                  </a:lnTo>
                  <a:lnTo>
                    <a:pt x="43916" y="68643"/>
                  </a:lnTo>
                  <a:lnTo>
                    <a:pt x="44284" y="68389"/>
                  </a:lnTo>
                  <a:lnTo>
                    <a:pt x="44475" y="68262"/>
                  </a:lnTo>
                  <a:lnTo>
                    <a:pt x="45034" y="67881"/>
                  </a:lnTo>
                  <a:lnTo>
                    <a:pt x="45186" y="67246"/>
                  </a:lnTo>
                  <a:lnTo>
                    <a:pt x="48463" y="65468"/>
                  </a:lnTo>
                  <a:lnTo>
                    <a:pt x="42608" y="68262"/>
                  </a:lnTo>
                  <a:lnTo>
                    <a:pt x="43434" y="67246"/>
                  </a:lnTo>
                  <a:lnTo>
                    <a:pt x="44183" y="66738"/>
                  </a:lnTo>
                  <a:lnTo>
                    <a:pt x="44450" y="66611"/>
                  </a:lnTo>
                  <a:lnTo>
                    <a:pt x="44627" y="66357"/>
                  </a:lnTo>
                  <a:lnTo>
                    <a:pt x="44373" y="66357"/>
                  </a:lnTo>
                  <a:lnTo>
                    <a:pt x="43942" y="66611"/>
                  </a:lnTo>
                  <a:lnTo>
                    <a:pt x="44259" y="66230"/>
                  </a:lnTo>
                  <a:lnTo>
                    <a:pt x="44462" y="65976"/>
                  </a:lnTo>
                  <a:lnTo>
                    <a:pt x="44437" y="65849"/>
                  </a:lnTo>
                  <a:lnTo>
                    <a:pt x="45516" y="65087"/>
                  </a:lnTo>
                  <a:lnTo>
                    <a:pt x="45872" y="64833"/>
                  </a:lnTo>
                  <a:lnTo>
                    <a:pt x="46240" y="64579"/>
                  </a:lnTo>
                  <a:lnTo>
                    <a:pt x="45313" y="64795"/>
                  </a:lnTo>
                  <a:lnTo>
                    <a:pt x="45313" y="65087"/>
                  </a:lnTo>
                  <a:lnTo>
                    <a:pt x="44373" y="65849"/>
                  </a:lnTo>
                  <a:lnTo>
                    <a:pt x="43954" y="65849"/>
                  </a:lnTo>
                  <a:lnTo>
                    <a:pt x="43649" y="65976"/>
                  </a:lnTo>
                  <a:lnTo>
                    <a:pt x="44894" y="65214"/>
                  </a:lnTo>
                  <a:lnTo>
                    <a:pt x="45313" y="65087"/>
                  </a:lnTo>
                  <a:lnTo>
                    <a:pt x="45313" y="64795"/>
                  </a:lnTo>
                  <a:lnTo>
                    <a:pt x="45148" y="64833"/>
                  </a:lnTo>
                  <a:lnTo>
                    <a:pt x="45110" y="64579"/>
                  </a:lnTo>
                  <a:lnTo>
                    <a:pt x="42710" y="66230"/>
                  </a:lnTo>
                  <a:lnTo>
                    <a:pt x="42938" y="65722"/>
                  </a:lnTo>
                  <a:lnTo>
                    <a:pt x="41376" y="67119"/>
                  </a:lnTo>
                  <a:lnTo>
                    <a:pt x="41186" y="67373"/>
                  </a:lnTo>
                  <a:lnTo>
                    <a:pt x="41008" y="67538"/>
                  </a:lnTo>
                  <a:lnTo>
                    <a:pt x="40881" y="67652"/>
                  </a:lnTo>
                  <a:lnTo>
                    <a:pt x="41554" y="67233"/>
                  </a:lnTo>
                  <a:lnTo>
                    <a:pt x="41884" y="67119"/>
                  </a:lnTo>
                  <a:lnTo>
                    <a:pt x="41656" y="67246"/>
                  </a:lnTo>
                  <a:lnTo>
                    <a:pt x="41960" y="67373"/>
                  </a:lnTo>
                  <a:lnTo>
                    <a:pt x="42100" y="67500"/>
                  </a:lnTo>
                  <a:lnTo>
                    <a:pt x="39649" y="68897"/>
                  </a:lnTo>
                  <a:lnTo>
                    <a:pt x="40881" y="67754"/>
                  </a:lnTo>
                  <a:lnTo>
                    <a:pt x="36817" y="70167"/>
                  </a:lnTo>
                  <a:lnTo>
                    <a:pt x="37299" y="69786"/>
                  </a:lnTo>
                  <a:lnTo>
                    <a:pt x="40043" y="67627"/>
                  </a:lnTo>
                  <a:lnTo>
                    <a:pt x="40970" y="66611"/>
                  </a:lnTo>
                  <a:lnTo>
                    <a:pt x="41554" y="65976"/>
                  </a:lnTo>
                  <a:lnTo>
                    <a:pt x="43421" y="64452"/>
                  </a:lnTo>
                  <a:lnTo>
                    <a:pt x="43573" y="64325"/>
                  </a:lnTo>
                  <a:lnTo>
                    <a:pt x="41592" y="64452"/>
                  </a:lnTo>
                  <a:lnTo>
                    <a:pt x="41059" y="62928"/>
                  </a:lnTo>
                  <a:lnTo>
                    <a:pt x="36626" y="66357"/>
                  </a:lnTo>
                  <a:lnTo>
                    <a:pt x="35953" y="66611"/>
                  </a:lnTo>
                  <a:lnTo>
                    <a:pt x="36779" y="65849"/>
                  </a:lnTo>
                  <a:lnTo>
                    <a:pt x="37604" y="65087"/>
                  </a:lnTo>
                  <a:lnTo>
                    <a:pt x="38176" y="64325"/>
                  </a:lnTo>
                  <a:lnTo>
                    <a:pt x="38633" y="64084"/>
                  </a:lnTo>
                  <a:lnTo>
                    <a:pt x="37998" y="64325"/>
                  </a:lnTo>
                  <a:lnTo>
                    <a:pt x="37896" y="63055"/>
                  </a:lnTo>
                  <a:lnTo>
                    <a:pt x="37553" y="63398"/>
                  </a:lnTo>
                  <a:lnTo>
                    <a:pt x="37350" y="63385"/>
                  </a:lnTo>
                  <a:lnTo>
                    <a:pt x="37350" y="63601"/>
                  </a:lnTo>
                  <a:lnTo>
                    <a:pt x="35153" y="65849"/>
                  </a:lnTo>
                  <a:lnTo>
                    <a:pt x="35483" y="65087"/>
                  </a:lnTo>
                  <a:lnTo>
                    <a:pt x="35941" y="64071"/>
                  </a:lnTo>
                  <a:lnTo>
                    <a:pt x="37350" y="63601"/>
                  </a:lnTo>
                  <a:lnTo>
                    <a:pt x="37350" y="63385"/>
                  </a:lnTo>
                  <a:lnTo>
                    <a:pt x="36817" y="63309"/>
                  </a:lnTo>
                  <a:lnTo>
                    <a:pt x="37706" y="62547"/>
                  </a:lnTo>
                  <a:lnTo>
                    <a:pt x="39128" y="59626"/>
                  </a:lnTo>
                  <a:lnTo>
                    <a:pt x="36830" y="61023"/>
                  </a:lnTo>
                  <a:lnTo>
                    <a:pt x="34975" y="62293"/>
                  </a:lnTo>
                  <a:lnTo>
                    <a:pt x="32994" y="63690"/>
                  </a:lnTo>
                  <a:lnTo>
                    <a:pt x="31534" y="65087"/>
                  </a:lnTo>
                  <a:lnTo>
                    <a:pt x="31902" y="64071"/>
                  </a:lnTo>
                  <a:lnTo>
                    <a:pt x="32042" y="63690"/>
                  </a:lnTo>
                  <a:lnTo>
                    <a:pt x="32359" y="62801"/>
                  </a:lnTo>
                  <a:lnTo>
                    <a:pt x="32232" y="58356"/>
                  </a:lnTo>
                  <a:lnTo>
                    <a:pt x="30632" y="60236"/>
                  </a:lnTo>
                  <a:lnTo>
                    <a:pt x="30632" y="76644"/>
                  </a:lnTo>
                  <a:lnTo>
                    <a:pt x="30632" y="76771"/>
                  </a:lnTo>
                  <a:lnTo>
                    <a:pt x="30035" y="77025"/>
                  </a:lnTo>
                  <a:lnTo>
                    <a:pt x="29654" y="77533"/>
                  </a:lnTo>
                  <a:lnTo>
                    <a:pt x="29006" y="78168"/>
                  </a:lnTo>
                  <a:lnTo>
                    <a:pt x="28981" y="77914"/>
                  </a:lnTo>
                  <a:lnTo>
                    <a:pt x="28917" y="77787"/>
                  </a:lnTo>
                  <a:lnTo>
                    <a:pt x="29743" y="77152"/>
                  </a:lnTo>
                  <a:lnTo>
                    <a:pt x="30632" y="76644"/>
                  </a:lnTo>
                  <a:lnTo>
                    <a:pt x="30632" y="60236"/>
                  </a:lnTo>
                  <a:lnTo>
                    <a:pt x="27686" y="63690"/>
                  </a:lnTo>
                  <a:lnTo>
                    <a:pt x="27711" y="61023"/>
                  </a:lnTo>
                  <a:lnTo>
                    <a:pt x="27698" y="57848"/>
                  </a:lnTo>
                  <a:lnTo>
                    <a:pt x="27508" y="56832"/>
                  </a:lnTo>
                  <a:lnTo>
                    <a:pt x="26733" y="59245"/>
                  </a:lnTo>
                  <a:lnTo>
                    <a:pt x="25908" y="61023"/>
                  </a:lnTo>
                  <a:lnTo>
                    <a:pt x="26619" y="57848"/>
                  </a:lnTo>
                  <a:lnTo>
                    <a:pt x="24003" y="64071"/>
                  </a:lnTo>
                  <a:lnTo>
                    <a:pt x="24155" y="62801"/>
                  </a:lnTo>
                  <a:lnTo>
                    <a:pt x="24193" y="62547"/>
                  </a:lnTo>
                  <a:lnTo>
                    <a:pt x="24396" y="60896"/>
                  </a:lnTo>
                  <a:lnTo>
                    <a:pt x="23215" y="60896"/>
                  </a:lnTo>
                  <a:lnTo>
                    <a:pt x="22758" y="60896"/>
                  </a:lnTo>
                  <a:lnTo>
                    <a:pt x="22136" y="62547"/>
                  </a:lnTo>
                  <a:lnTo>
                    <a:pt x="22123" y="62293"/>
                  </a:lnTo>
                  <a:lnTo>
                    <a:pt x="22263" y="59499"/>
                  </a:lnTo>
                  <a:lnTo>
                    <a:pt x="21907" y="60515"/>
                  </a:lnTo>
                  <a:lnTo>
                    <a:pt x="21412" y="62801"/>
                  </a:lnTo>
                  <a:lnTo>
                    <a:pt x="21145" y="62039"/>
                  </a:lnTo>
                  <a:lnTo>
                    <a:pt x="21221" y="60515"/>
                  </a:lnTo>
                  <a:lnTo>
                    <a:pt x="21844" y="55689"/>
                  </a:lnTo>
                  <a:lnTo>
                    <a:pt x="21158" y="55689"/>
                  </a:lnTo>
                  <a:lnTo>
                    <a:pt x="20878" y="56451"/>
                  </a:lnTo>
                  <a:lnTo>
                    <a:pt x="20586" y="59499"/>
                  </a:lnTo>
                  <a:lnTo>
                    <a:pt x="20485" y="62674"/>
                  </a:lnTo>
                  <a:lnTo>
                    <a:pt x="20599" y="65722"/>
                  </a:lnTo>
                  <a:lnTo>
                    <a:pt x="20510" y="66357"/>
                  </a:lnTo>
                  <a:lnTo>
                    <a:pt x="20383" y="77660"/>
                  </a:lnTo>
                  <a:lnTo>
                    <a:pt x="20548" y="74993"/>
                  </a:lnTo>
                  <a:lnTo>
                    <a:pt x="20396" y="78930"/>
                  </a:lnTo>
                  <a:lnTo>
                    <a:pt x="20523" y="76593"/>
                  </a:lnTo>
                  <a:lnTo>
                    <a:pt x="20561" y="76136"/>
                  </a:lnTo>
                  <a:lnTo>
                    <a:pt x="20472" y="78295"/>
                  </a:lnTo>
                  <a:lnTo>
                    <a:pt x="20662" y="76136"/>
                  </a:lnTo>
                  <a:lnTo>
                    <a:pt x="20764" y="74993"/>
                  </a:lnTo>
                  <a:lnTo>
                    <a:pt x="20878" y="73977"/>
                  </a:lnTo>
                  <a:lnTo>
                    <a:pt x="21005" y="73215"/>
                  </a:lnTo>
                  <a:lnTo>
                    <a:pt x="20955" y="74307"/>
                  </a:lnTo>
                  <a:lnTo>
                    <a:pt x="20828" y="75882"/>
                  </a:lnTo>
                  <a:lnTo>
                    <a:pt x="20713" y="76898"/>
                  </a:lnTo>
                  <a:lnTo>
                    <a:pt x="20980" y="75120"/>
                  </a:lnTo>
                  <a:lnTo>
                    <a:pt x="20777" y="76771"/>
                  </a:lnTo>
                  <a:lnTo>
                    <a:pt x="20688" y="77533"/>
                  </a:lnTo>
                  <a:lnTo>
                    <a:pt x="20828" y="76771"/>
                  </a:lnTo>
                  <a:lnTo>
                    <a:pt x="21120" y="75120"/>
                  </a:lnTo>
                  <a:lnTo>
                    <a:pt x="21259" y="74358"/>
                  </a:lnTo>
                  <a:lnTo>
                    <a:pt x="20967" y="76898"/>
                  </a:lnTo>
                  <a:lnTo>
                    <a:pt x="21513" y="74358"/>
                  </a:lnTo>
                  <a:lnTo>
                    <a:pt x="21666" y="73596"/>
                  </a:lnTo>
                  <a:lnTo>
                    <a:pt x="20904" y="77914"/>
                  </a:lnTo>
                  <a:lnTo>
                    <a:pt x="21666" y="74485"/>
                  </a:lnTo>
                  <a:lnTo>
                    <a:pt x="21805" y="74358"/>
                  </a:lnTo>
                  <a:lnTo>
                    <a:pt x="20548" y="79565"/>
                  </a:lnTo>
                  <a:lnTo>
                    <a:pt x="22021" y="74612"/>
                  </a:lnTo>
                  <a:lnTo>
                    <a:pt x="20599" y="80327"/>
                  </a:lnTo>
                  <a:lnTo>
                    <a:pt x="21856" y="75501"/>
                  </a:lnTo>
                  <a:lnTo>
                    <a:pt x="21310" y="78168"/>
                  </a:lnTo>
                  <a:lnTo>
                    <a:pt x="22313" y="75628"/>
                  </a:lnTo>
                  <a:lnTo>
                    <a:pt x="21996" y="76517"/>
                  </a:lnTo>
                  <a:lnTo>
                    <a:pt x="21882" y="77025"/>
                  </a:lnTo>
                  <a:lnTo>
                    <a:pt x="21120" y="79184"/>
                  </a:lnTo>
                  <a:lnTo>
                    <a:pt x="22453" y="75628"/>
                  </a:lnTo>
                  <a:lnTo>
                    <a:pt x="22504" y="75501"/>
                  </a:lnTo>
                  <a:lnTo>
                    <a:pt x="23037" y="74612"/>
                  </a:lnTo>
                  <a:lnTo>
                    <a:pt x="23164" y="74358"/>
                  </a:lnTo>
                  <a:lnTo>
                    <a:pt x="23545" y="73596"/>
                  </a:lnTo>
                  <a:lnTo>
                    <a:pt x="23723" y="73215"/>
                  </a:lnTo>
                  <a:lnTo>
                    <a:pt x="24168" y="72326"/>
                  </a:lnTo>
                  <a:lnTo>
                    <a:pt x="22974" y="75387"/>
                  </a:lnTo>
                  <a:lnTo>
                    <a:pt x="23317" y="74612"/>
                  </a:lnTo>
                  <a:lnTo>
                    <a:pt x="22860" y="75755"/>
                  </a:lnTo>
                  <a:lnTo>
                    <a:pt x="22555" y="76542"/>
                  </a:lnTo>
                  <a:lnTo>
                    <a:pt x="22923" y="75755"/>
                  </a:lnTo>
                  <a:lnTo>
                    <a:pt x="22415" y="76898"/>
                  </a:lnTo>
                  <a:lnTo>
                    <a:pt x="22555" y="76542"/>
                  </a:lnTo>
                  <a:lnTo>
                    <a:pt x="22390" y="76898"/>
                  </a:lnTo>
                  <a:lnTo>
                    <a:pt x="21513" y="78803"/>
                  </a:lnTo>
                  <a:lnTo>
                    <a:pt x="22440" y="76898"/>
                  </a:lnTo>
                  <a:lnTo>
                    <a:pt x="22987" y="75755"/>
                  </a:lnTo>
                  <a:lnTo>
                    <a:pt x="21920" y="78041"/>
                  </a:lnTo>
                  <a:lnTo>
                    <a:pt x="23393" y="75374"/>
                  </a:lnTo>
                  <a:lnTo>
                    <a:pt x="22352" y="77660"/>
                  </a:lnTo>
                  <a:lnTo>
                    <a:pt x="21971" y="78295"/>
                  </a:lnTo>
                  <a:lnTo>
                    <a:pt x="21196" y="79565"/>
                  </a:lnTo>
                  <a:lnTo>
                    <a:pt x="22021" y="78295"/>
                  </a:lnTo>
                  <a:lnTo>
                    <a:pt x="23291" y="76009"/>
                  </a:lnTo>
                  <a:lnTo>
                    <a:pt x="23799" y="75374"/>
                  </a:lnTo>
                  <a:lnTo>
                    <a:pt x="24003" y="75120"/>
                  </a:lnTo>
                  <a:lnTo>
                    <a:pt x="21818" y="78803"/>
                  </a:lnTo>
                  <a:lnTo>
                    <a:pt x="23418" y="76390"/>
                  </a:lnTo>
                  <a:lnTo>
                    <a:pt x="23355" y="76593"/>
                  </a:lnTo>
                  <a:lnTo>
                    <a:pt x="22504" y="77914"/>
                  </a:lnTo>
                  <a:lnTo>
                    <a:pt x="23571" y="76390"/>
                  </a:lnTo>
                  <a:lnTo>
                    <a:pt x="24295" y="75374"/>
                  </a:lnTo>
                  <a:lnTo>
                    <a:pt x="22809" y="77825"/>
                  </a:lnTo>
                  <a:lnTo>
                    <a:pt x="23037" y="77762"/>
                  </a:lnTo>
                  <a:lnTo>
                    <a:pt x="24091" y="76365"/>
                  </a:lnTo>
                  <a:lnTo>
                    <a:pt x="24638" y="75641"/>
                  </a:lnTo>
                  <a:lnTo>
                    <a:pt x="23342" y="77304"/>
                  </a:lnTo>
                  <a:lnTo>
                    <a:pt x="22898" y="77736"/>
                  </a:lnTo>
                  <a:lnTo>
                    <a:pt x="27876" y="71437"/>
                  </a:lnTo>
                  <a:lnTo>
                    <a:pt x="28016" y="71437"/>
                  </a:lnTo>
                  <a:lnTo>
                    <a:pt x="29603" y="69786"/>
                  </a:lnTo>
                  <a:lnTo>
                    <a:pt x="28054" y="71691"/>
                  </a:lnTo>
                  <a:lnTo>
                    <a:pt x="28041" y="71564"/>
                  </a:lnTo>
                  <a:lnTo>
                    <a:pt x="27952" y="71691"/>
                  </a:lnTo>
                  <a:lnTo>
                    <a:pt x="27393" y="72453"/>
                  </a:lnTo>
                  <a:lnTo>
                    <a:pt x="27660" y="72199"/>
                  </a:lnTo>
                  <a:lnTo>
                    <a:pt x="26301" y="74002"/>
                  </a:lnTo>
                  <a:lnTo>
                    <a:pt x="28105" y="72326"/>
                  </a:lnTo>
                  <a:lnTo>
                    <a:pt x="27597" y="73215"/>
                  </a:lnTo>
                  <a:lnTo>
                    <a:pt x="25234" y="75882"/>
                  </a:lnTo>
                  <a:lnTo>
                    <a:pt x="26517" y="73850"/>
                  </a:lnTo>
                  <a:lnTo>
                    <a:pt x="24599" y="76390"/>
                  </a:lnTo>
                  <a:lnTo>
                    <a:pt x="25311" y="75247"/>
                  </a:lnTo>
                  <a:lnTo>
                    <a:pt x="21132" y="80327"/>
                  </a:lnTo>
                  <a:lnTo>
                    <a:pt x="23037" y="78295"/>
                  </a:lnTo>
                  <a:lnTo>
                    <a:pt x="22428" y="79057"/>
                  </a:lnTo>
                  <a:lnTo>
                    <a:pt x="23190" y="78295"/>
                  </a:lnTo>
                  <a:lnTo>
                    <a:pt x="25082" y="76390"/>
                  </a:lnTo>
                  <a:lnTo>
                    <a:pt x="25590" y="75882"/>
                  </a:lnTo>
                  <a:lnTo>
                    <a:pt x="25844" y="75628"/>
                  </a:lnTo>
                  <a:lnTo>
                    <a:pt x="28727" y="73469"/>
                  </a:lnTo>
                  <a:lnTo>
                    <a:pt x="22555" y="79171"/>
                  </a:lnTo>
                  <a:lnTo>
                    <a:pt x="22948" y="78892"/>
                  </a:lnTo>
                  <a:lnTo>
                    <a:pt x="23088" y="78778"/>
                  </a:lnTo>
                  <a:lnTo>
                    <a:pt x="24841" y="77152"/>
                  </a:lnTo>
                  <a:lnTo>
                    <a:pt x="28359" y="74358"/>
                  </a:lnTo>
                  <a:lnTo>
                    <a:pt x="26441" y="76136"/>
                  </a:lnTo>
                  <a:lnTo>
                    <a:pt x="24282" y="77876"/>
                  </a:lnTo>
                  <a:lnTo>
                    <a:pt x="28067" y="74993"/>
                  </a:lnTo>
                  <a:lnTo>
                    <a:pt x="26441" y="76390"/>
                  </a:lnTo>
                  <a:lnTo>
                    <a:pt x="26377" y="76517"/>
                  </a:lnTo>
                  <a:lnTo>
                    <a:pt x="26492" y="76644"/>
                  </a:lnTo>
                  <a:lnTo>
                    <a:pt x="23609" y="78676"/>
                  </a:lnTo>
                  <a:lnTo>
                    <a:pt x="24371" y="78803"/>
                  </a:lnTo>
                  <a:lnTo>
                    <a:pt x="26822" y="77914"/>
                  </a:lnTo>
                  <a:lnTo>
                    <a:pt x="27724" y="78041"/>
                  </a:lnTo>
                  <a:lnTo>
                    <a:pt x="26822" y="78676"/>
                  </a:lnTo>
                  <a:lnTo>
                    <a:pt x="25857" y="79171"/>
                  </a:lnTo>
                  <a:lnTo>
                    <a:pt x="25031" y="79946"/>
                  </a:lnTo>
                  <a:lnTo>
                    <a:pt x="26936" y="79565"/>
                  </a:lnTo>
                  <a:lnTo>
                    <a:pt x="25603" y="81597"/>
                  </a:lnTo>
                  <a:lnTo>
                    <a:pt x="24244" y="83375"/>
                  </a:lnTo>
                  <a:lnTo>
                    <a:pt x="26974" y="81851"/>
                  </a:lnTo>
                  <a:lnTo>
                    <a:pt x="26987" y="81978"/>
                  </a:lnTo>
                  <a:lnTo>
                    <a:pt x="27203" y="81851"/>
                  </a:lnTo>
                  <a:lnTo>
                    <a:pt x="28079" y="81343"/>
                  </a:lnTo>
                  <a:lnTo>
                    <a:pt x="28359" y="81470"/>
                  </a:lnTo>
                  <a:lnTo>
                    <a:pt x="25895" y="82994"/>
                  </a:lnTo>
                  <a:lnTo>
                    <a:pt x="28346" y="81978"/>
                  </a:lnTo>
                  <a:lnTo>
                    <a:pt x="30899" y="81343"/>
                  </a:lnTo>
                  <a:lnTo>
                    <a:pt x="31407" y="81216"/>
                  </a:lnTo>
                  <a:lnTo>
                    <a:pt x="28917" y="83375"/>
                  </a:lnTo>
                  <a:lnTo>
                    <a:pt x="28092" y="83756"/>
                  </a:lnTo>
                  <a:lnTo>
                    <a:pt x="27241" y="84772"/>
                  </a:lnTo>
                  <a:lnTo>
                    <a:pt x="33058" y="81216"/>
                  </a:lnTo>
                  <a:lnTo>
                    <a:pt x="33680" y="80835"/>
                  </a:lnTo>
                  <a:lnTo>
                    <a:pt x="31470" y="82740"/>
                  </a:lnTo>
                  <a:lnTo>
                    <a:pt x="30962" y="82994"/>
                  </a:lnTo>
                  <a:lnTo>
                    <a:pt x="30314" y="84518"/>
                  </a:lnTo>
                  <a:lnTo>
                    <a:pt x="33286" y="83883"/>
                  </a:lnTo>
                  <a:lnTo>
                    <a:pt x="29667" y="86931"/>
                  </a:lnTo>
                  <a:lnTo>
                    <a:pt x="33540" y="84772"/>
                  </a:lnTo>
                  <a:lnTo>
                    <a:pt x="28409" y="88709"/>
                  </a:lnTo>
                  <a:lnTo>
                    <a:pt x="33782" y="85661"/>
                  </a:lnTo>
                  <a:lnTo>
                    <a:pt x="31394" y="87566"/>
                  </a:lnTo>
                  <a:lnTo>
                    <a:pt x="30365" y="88074"/>
                  </a:lnTo>
                  <a:lnTo>
                    <a:pt x="28943" y="89725"/>
                  </a:lnTo>
                  <a:lnTo>
                    <a:pt x="28790" y="89979"/>
                  </a:lnTo>
                  <a:lnTo>
                    <a:pt x="32435" y="88074"/>
                  </a:lnTo>
                  <a:lnTo>
                    <a:pt x="33121" y="87947"/>
                  </a:lnTo>
                  <a:lnTo>
                    <a:pt x="30314" y="89598"/>
                  </a:lnTo>
                  <a:lnTo>
                    <a:pt x="33426" y="88201"/>
                  </a:lnTo>
                  <a:lnTo>
                    <a:pt x="30149" y="90233"/>
                  </a:lnTo>
                  <a:lnTo>
                    <a:pt x="30937" y="90004"/>
                  </a:lnTo>
                  <a:lnTo>
                    <a:pt x="31343" y="89839"/>
                  </a:lnTo>
                  <a:lnTo>
                    <a:pt x="34429" y="88328"/>
                  </a:lnTo>
                  <a:lnTo>
                    <a:pt x="31445" y="90614"/>
                  </a:lnTo>
                  <a:lnTo>
                    <a:pt x="29997" y="91376"/>
                  </a:lnTo>
                  <a:lnTo>
                    <a:pt x="32816" y="90741"/>
                  </a:lnTo>
                  <a:lnTo>
                    <a:pt x="32042" y="91147"/>
                  </a:lnTo>
                  <a:lnTo>
                    <a:pt x="33185" y="90741"/>
                  </a:lnTo>
                  <a:lnTo>
                    <a:pt x="33540" y="90614"/>
                  </a:lnTo>
                  <a:lnTo>
                    <a:pt x="27482" y="93535"/>
                  </a:lnTo>
                  <a:lnTo>
                    <a:pt x="30314" y="92392"/>
                  </a:lnTo>
                  <a:lnTo>
                    <a:pt x="30937" y="92011"/>
                  </a:lnTo>
                  <a:lnTo>
                    <a:pt x="32029" y="91503"/>
                  </a:lnTo>
                  <a:lnTo>
                    <a:pt x="32613" y="91122"/>
                  </a:lnTo>
                  <a:lnTo>
                    <a:pt x="31165" y="92138"/>
                  </a:lnTo>
                  <a:lnTo>
                    <a:pt x="31051" y="92392"/>
                  </a:lnTo>
                  <a:lnTo>
                    <a:pt x="31178" y="92646"/>
                  </a:lnTo>
                  <a:lnTo>
                    <a:pt x="32067" y="92646"/>
                  </a:lnTo>
                  <a:lnTo>
                    <a:pt x="30073" y="93662"/>
                  </a:lnTo>
                  <a:lnTo>
                    <a:pt x="29845" y="94424"/>
                  </a:lnTo>
                  <a:lnTo>
                    <a:pt x="31610" y="94297"/>
                  </a:lnTo>
                  <a:lnTo>
                    <a:pt x="31902" y="94932"/>
                  </a:lnTo>
                  <a:lnTo>
                    <a:pt x="32588" y="94297"/>
                  </a:lnTo>
                  <a:lnTo>
                    <a:pt x="32715" y="94170"/>
                  </a:lnTo>
                  <a:lnTo>
                    <a:pt x="36169" y="92519"/>
                  </a:lnTo>
                  <a:lnTo>
                    <a:pt x="36588" y="92519"/>
                  </a:lnTo>
                  <a:lnTo>
                    <a:pt x="36055" y="92811"/>
                  </a:lnTo>
                  <a:lnTo>
                    <a:pt x="36766" y="92519"/>
                  </a:lnTo>
                  <a:lnTo>
                    <a:pt x="37058" y="92392"/>
                  </a:lnTo>
                  <a:lnTo>
                    <a:pt x="36830" y="92900"/>
                  </a:lnTo>
                  <a:lnTo>
                    <a:pt x="33705" y="94424"/>
                  </a:lnTo>
                  <a:lnTo>
                    <a:pt x="32639" y="94678"/>
                  </a:lnTo>
                  <a:lnTo>
                    <a:pt x="33832" y="94551"/>
                  </a:lnTo>
                  <a:lnTo>
                    <a:pt x="31267" y="95694"/>
                  </a:lnTo>
                  <a:lnTo>
                    <a:pt x="33210" y="94932"/>
                  </a:lnTo>
                  <a:lnTo>
                    <a:pt x="28473" y="97726"/>
                  </a:lnTo>
                  <a:lnTo>
                    <a:pt x="31826" y="96202"/>
                  </a:lnTo>
                  <a:lnTo>
                    <a:pt x="30924" y="96710"/>
                  </a:lnTo>
                  <a:lnTo>
                    <a:pt x="31216" y="97345"/>
                  </a:lnTo>
                  <a:lnTo>
                    <a:pt x="32423" y="97091"/>
                  </a:lnTo>
                  <a:lnTo>
                    <a:pt x="32816" y="97472"/>
                  </a:lnTo>
                  <a:lnTo>
                    <a:pt x="33604" y="97091"/>
                  </a:lnTo>
                  <a:lnTo>
                    <a:pt x="35458" y="96202"/>
                  </a:lnTo>
                  <a:lnTo>
                    <a:pt x="34975" y="96710"/>
                  </a:lnTo>
                  <a:lnTo>
                    <a:pt x="36233" y="96202"/>
                  </a:lnTo>
                  <a:lnTo>
                    <a:pt x="37172" y="95821"/>
                  </a:lnTo>
                  <a:lnTo>
                    <a:pt x="36525" y="96710"/>
                  </a:lnTo>
                  <a:lnTo>
                    <a:pt x="34645" y="98107"/>
                  </a:lnTo>
                  <a:lnTo>
                    <a:pt x="35077" y="98488"/>
                  </a:lnTo>
                  <a:lnTo>
                    <a:pt x="36550" y="98107"/>
                  </a:lnTo>
                  <a:lnTo>
                    <a:pt x="36614" y="97980"/>
                  </a:lnTo>
                  <a:lnTo>
                    <a:pt x="36880" y="97853"/>
                  </a:lnTo>
                  <a:lnTo>
                    <a:pt x="37376" y="97472"/>
                  </a:lnTo>
                  <a:lnTo>
                    <a:pt x="39027" y="96837"/>
                  </a:lnTo>
                  <a:lnTo>
                    <a:pt x="36880" y="97853"/>
                  </a:lnTo>
                  <a:lnTo>
                    <a:pt x="36753" y="98107"/>
                  </a:lnTo>
                  <a:lnTo>
                    <a:pt x="37058" y="98361"/>
                  </a:lnTo>
                  <a:lnTo>
                    <a:pt x="35204" y="98996"/>
                  </a:lnTo>
                  <a:lnTo>
                    <a:pt x="35864" y="99377"/>
                  </a:lnTo>
                  <a:lnTo>
                    <a:pt x="36004" y="99504"/>
                  </a:lnTo>
                  <a:lnTo>
                    <a:pt x="38328" y="99250"/>
                  </a:lnTo>
                  <a:lnTo>
                    <a:pt x="39306" y="98742"/>
                  </a:lnTo>
                  <a:lnTo>
                    <a:pt x="39687" y="98361"/>
                  </a:lnTo>
                  <a:lnTo>
                    <a:pt x="40995" y="97980"/>
                  </a:lnTo>
                  <a:lnTo>
                    <a:pt x="39649" y="98869"/>
                  </a:lnTo>
                  <a:lnTo>
                    <a:pt x="38201" y="99504"/>
                  </a:lnTo>
                  <a:lnTo>
                    <a:pt x="42265" y="98615"/>
                  </a:lnTo>
                  <a:lnTo>
                    <a:pt x="31864" y="104457"/>
                  </a:lnTo>
                  <a:lnTo>
                    <a:pt x="37261" y="102806"/>
                  </a:lnTo>
                  <a:lnTo>
                    <a:pt x="36982" y="102933"/>
                  </a:lnTo>
                  <a:lnTo>
                    <a:pt x="37719" y="102806"/>
                  </a:lnTo>
                  <a:lnTo>
                    <a:pt x="39928" y="102425"/>
                  </a:lnTo>
                  <a:lnTo>
                    <a:pt x="39649" y="102933"/>
                  </a:lnTo>
                  <a:lnTo>
                    <a:pt x="38011" y="103060"/>
                  </a:lnTo>
                  <a:lnTo>
                    <a:pt x="36576" y="103949"/>
                  </a:lnTo>
                  <a:lnTo>
                    <a:pt x="40995" y="102933"/>
                  </a:lnTo>
                  <a:lnTo>
                    <a:pt x="36461" y="105219"/>
                  </a:lnTo>
                  <a:lnTo>
                    <a:pt x="39458" y="104711"/>
                  </a:lnTo>
                  <a:lnTo>
                    <a:pt x="32346" y="108140"/>
                  </a:lnTo>
                  <a:lnTo>
                    <a:pt x="40614" y="106108"/>
                  </a:lnTo>
                  <a:lnTo>
                    <a:pt x="36156" y="108648"/>
                  </a:lnTo>
                  <a:lnTo>
                    <a:pt x="37884" y="107886"/>
                  </a:lnTo>
                  <a:lnTo>
                    <a:pt x="39649" y="107378"/>
                  </a:lnTo>
                  <a:lnTo>
                    <a:pt x="38671" y="107784"/>
                  </a:lnTo>
                  <a:lnTo>
                    <a:pt x="39090" y="107632"/>
                  </a:lnTo>
                  <a:lnTo>
                    <a:pt x="41694" y="108267"/>
                  </a:lnTo>
                  <a:lnTo>
                    <a:pt x="37655" y="111442"/>
                  </a:lnTo>
                  <a:lnTo>
                    <a:pt x="36474" y="113347"/>
                  </a:lnTo>
                  <a:lnTo>
                    <a:pt x="36182" y="113982"/>
                  </a:lnTo>
                  <a:lnTo>
                    <a:pt x="45681" y="110426"/>
                  </a:lnTo>
                  <a:lnTo>
                    <a:pt x="41706" y="112585"/>
                  </a:lnTo>
                  <a:lnTo>
                    <a:pt x="38379" y="113474"/>
                  </a:lnTo>
                  <a:lnTo>
                    <a:pt x="42659" y="113220"/>
                  </a:lnTo>
                  <a:lnTo>
                    <a:pt x="38963" y="115633"/>
                  </a:lnTo>
                  <a:lnTo>
                    <a:pt x="42633" y="115633"/>
                  </a:lnTo>
                  <a:lnTo>
                    <a:pt x="41859" y="115760"/>
                  </a:lnTo>
                  <a:lnTo>
                    <a:pt x="40868" y="116141"/>
                  </a:lnTo>
                  <a:lnTo>
                    <a:pt x="40855" y="116014"/>
                  </a:lnTo>
                  <a:lnTo>
                    <a:pt x="38531" y="116903"/>
                  </a:lnTo>
                  <a:lnTo>
                    <a:pt x="40970" y="116776"/>
                  </a:lnTo>
                  <a:lnTo>
                    <a:pt x="42938" y="116268"/>
                  </a:lnTo>
                  <a:lnTo>
                    <a:pt x="42760" y="116395"/>
                  </a:lnTo>
                  <a:lnTo>
                    <a:pt x="41173" y="116776"/>
                  </a:lnTo>
                  <a:lnTo>
                    <a:pt x="40208" y="117157"/>
                  </a:lnTo>
                  <a:lnTo>
                    <a:pt x="38849" y="117792"/>
                  </a:lnTo>
                  <a:lnTo>
                    <a:pt x="43434" y="116776"/>
                  </a:lnTo>
                  <a:lnTo>
                    <a:pt x="40944" y="117690"/>
                  </a:lnTo>
                  <a:lnTo>
                    <a:pt x="41287" y="117665"/>
                  </a:lnTo>
                  <a:lnTo>
                    <a:pt x="39979" y="118554"/>
                  </a:lnTo>
                  <a:lnTo>
                    <a:pt x="42722" y="117665"/>
                  </a:lnTo>
                  <a:lnTo>
                    <a:pt x="41516" y="118427"/>
                  </a:lnTo>
                  <a:lnTo>
                    <a:pt x="44170" y="118046"/>
                  </a:lnTo>
                  <a:lnTo>
                    <a:pt x="42608" y="118808"/>
                  </a:lnTo>
                  <a:lnTo>
                    <a:pt x="45796" y="118046"/>
                  </a:lnTo>
                  <a:lnTo>
                    <a:pt x="41325" y="119824"/>
                  </a:lnTo>
                  <a:lnTo>
                    <a:pt x="45745" y="118681"/>
                  </a:lnTo>
                  <a:lnTo>
                    <a:pt x="41186" y="119951"/>
                  </a:lnTo>
                  <a:lnTo>
                    <a:pt x="42265" y="120332"/>
                  </a:lnTo>
                  <a:lnTo>
                    <a:pt x="44500" y="120078"/>
                  </a:lnTo>
                  <a:lnTo>
                    <a:pt x="43078" y="120332"/>
                  </a:lnTo>
                  <a:lnTo>
                    <a:pt x="43129" y="120713"/>
                  </a:lnTo>
                  <a:lnTo>
                    <a:pt x="41300" y="121069"/>
                  </a:lnTo>
                  <a:lnTo>
                    <a:pt x="41262" y="121221"/>
                  </a:lnTo>
                  <a:lnTo>
                    <a:pt x="41325" y="121348"/>
                  </a:lnTo>
                  <a:lnTo>
                    <a:pt x="42252" y="121348"/>
                  </a:lnTo>
                  <a:lnTo>
                    <a:pt x="44577" y="120713"/>
                  </a:lnTo>
                  <a:lnTo>
                    <a:pt x="39243" y="122618"/>
                  </a:lnTo>
                  <a:lnTo>
                    <a:pt x="48628" y="120713"/>
                  </a:lnTo>
                  <a:lnTo>
                    <a:pt x="49250" y="120586"/>
                  </a:lnTo>
                  <a:lnTo>
                    <a:pt x="42303" y="122745"/>
                  </a:lnTo>
                  <a:lnTo>
                    <a:pt x="44996" y="122872"/>
                  </a:lnTo>
                  <a:lnTo>
                    <a:pt x="46659" y="123202"/>
                  </a:lnTo>
                  <a:lnTo>
                    <a:pt x="42659" y="124269"/>
                  </a:lnTo>
                  <a:lnTo>
                    <a:pt x="44411" y="124485"/>
                  </a:lnTo>
                  <a:lnTo>
                    <a:pt x="46901" y="123266"/>
                  </a:lnTo>
                  <a:lnTo>
                    <a:pt x="48145" y="123761"/>
                  </a:lnTo>
                  <a:lnTo>
                    <a:pt x="45453" y="124421"/>
                  </a:lnTo>
                  <a:lnTo>
                    <a:pt x="48793" y="124015"/>
                  </a:lnTo>
                  <a:lnTo>
                    <a:pt x="47853" y="125031"/>
                  </a:lnTo>
                  <a:lnTo>
                    <a:pt x="47269" y="125285"/>
                  </a:lnTo>
                  <a:lnTo>
                    <a:pt x="45847" y="125285"/>
                  </a:lnTo>
                  <a:lnTo>
                    <a:pt x="45046" y="125412"/>
                  </a:lnTo>
                  <a:lnTo>
                    <a:pt x="47091" y="125793"/>
                  </a:lnTo>
                  <a:lnTo>
                    <a:pt x="44932" y="126936"/>
                  </a:lnTo>
                  <a:lnTo>
                    <a:pt x="47586" y="127063"/>
                  </a:lnTo>
                  <a:lnTo>
                    <a:pt x="47155" y="127063"/>
                  </a:lnTo>
                  <a:lnTo>
                    <a:pt x="46304" y="127190"/>
                  </a:lnTo>
                  <a:lnTo>
                    <a:pt x="46482" y="127317"/>
                  </a:lnTo>
                  <a:lnTo>
                    <a:pt x="45681" y="127571"/>
                  </a:lnTo>
                  <a:lnTo>
                    <a:pt x="47777" y="127190"/>
                  </a:lnTo>
                  <a:lnTo>
                    <a:pt x="47193" y="127190"/>
                  </a:lnTo>
                  <a:lnTo>
                    <a:pt x="47612" y="127063"/>
                  </a:lnTo>
                  <a:lnTo>
                    <a:pt x="50177" y="126301"/>
                  </a:lnTo>
                  <a:lnTo>
                    <a:pt x="53238" y="126301"/>
                  </a:lnTo>
                  <a:lnTo>
                    <a:pt x="49199" y="127063"/>
                  </a:lnTo>
                  <a:lnTo>
                    <a:pt x="53898" y="126936"/>
                  </a:lnTo>
                  <a:lnTo>
                    <a:pt x="46228" y="128206"/>
                  </a:lnTo>
                  <a:lnTo>
                    <a:pt x="46647" y="128206"/>
                  </a:lnTo>
                  <a:lnTo>
                    <a:pt x="47663" y="128079"/>
                  </a:lnTo>
                  <a:lnTo>
                    <a:pt x="49047" y="127825"/>
                  </a:lnTo>
                  <a:lnTo>
                    <a:pt x="47866" y="128206"/>
                  </a:lnTo>
                  <a:lnTo>
                    <a:pt x="46240" y="128460"/>
                  </a:lnTo>
                  <a:lnTo>
                    <a:pt x="47485" y="128587"/>
                  </a:lnTo>
                  <a:lnTo>
                    <a:pt x="49682" y="127952"/>
                  </a:lnTo>
                  <a:lnTo>
                    <a:pt x="49733" y="128460"/>
                  </a:lnTo>
                  <a:lnTo>
                    <a:pt x="47091" y="128841"/>
                  </a:lnTo>
                  <a:lnTo>
                    <a:pt x="51155" y="128460"/>
                  </a:lnTo>
                  <a:lnTo>
                    <a:pt x="50355" y="128968"/>
                  </a:lnTo>
                  <a:lnTo>
                    <a:pt x="49758" y="129095"/>
                  </a:lnTo>
                  <a:lnTo>
                    <a:pt x="49047" y="129324"/>
                  </a:lnTo>
                  <a:lnTo>
                    <a:pt x="49403" y="129730"/>
                  </a:lnTo>
                  <a:lnTo>
                    <a:pt x="54470" y="129222"/>
                  </a:lnTo>
                  <a:lnTo>
                    <a:pt x="52679" y="130238"/>
                  </a:lnTo>
                  <a:lnTo>
                    <a:pt x="48196" y="130873"/>
                  </a:lnTo>
                  <a:lnTo>
                    <a:pt x="51257" y="130746"/>
                  </a:lnTo>
                  <a:lnTo>
                    <a:pt x="47421" y="131508"/>
                  </a:lnTo>
                  <a:lnTo>
                    <a:pt x="48628" y="131635"/>
                  </a:lnTo>
                  <a:lnTo>
                    <a:pt x="50469" y="131127"/>
                  </a:lnTo>
                  <a:lnTo>
                    <a:pt x="50457" y="131508"/>
                  </a:lnTo>
                  <a:lnTo>
                    <a:pt x="53314" y="131254"/>
                  </a:lnTo>
                  <a:lnTo>
                    <a:pt x="52095" y="131762"/>
                  </a:lnTo>
                  <a:lnTo>
                    <a:pt x="50469" y="131889"/>
                  </a:lnTo>
                  <a:lnTo>
                    <a:pt x="51308" y="132270"/>
                  </a:lnTo>
                  <a:lnTo>
                    <a:pt x="52717" y="131762"/>
                  </a:lnTo>
                  <a:lnTo>
                    <a:pt x="54749" y="131635"/>
                  </a:lnTo>
                  <a:lnTo>
                    <a:pt x="55956" y="131254"/>
                  </a:lnTo>
                  <a:lnTo>
                    <a:pt x="56362" y="131127"/>
                  </a:lnTo>
                  <a:lnTo>
                    <a:pt x="57569" y="130746"/>
                  </a:lnTo>
                  <a:lnTo>
                    <a:pt x="56578" y="131381"/>
                  </a:lnTo>
                  <a:lnTo>
                    <a:pt x="56172" y="131381"/>
                  </a:lnTo>
                  <a:lnTo>
                    <a:pt x="56591" y="131762"/>
                  </a:lnTo>
                  <a:lnTo>
                    <a:pt x="54343" y="132270"/>
                  </a:lnTo>
                  <a:lnTo>
                    <a:pt x="56921" y="132270"/>
                  </a:lnTo>
                  <a:lnTo>
                    <a:pt x="56019" y="132651"/>
                  </a:lnTo>
                  <a:lnTo>
                    <a:pt x="50927" y="133540"/>
                  </a:lnTo>
                  <a:lnTo>
                    <a:pt x="54178" y="133032"/>
                  </a:lnTo>
                  <a:lnTo>
                    <a:pt x="51968" y="134048"/>
                  </a:lnTo>
                  <a:lnTo>
                    <a:pt x="55435" y="133667"/>
                  </a:lnTo>
                  <a:lnTo>
                    <a:pt x="54610" y="133794"/>
                  </a:lnTo>
                  <a:lnTo>
                    <a:pt x="53009" y="134086"/>
                  </a:lnTo>
                  <a:lnTo>
                    <a:pt x="54825" y="133921"/>
                  </a:lnTo>
                  <a:lnTo>
                    <a:pt x="53606" y="134302"/>
                  </a:lnTo>
                  <a:lnTo>
                    <a:pt x="51981" y="134556"/>
                  </a:lnTo>
                  <a:lnTo>
                    <a:pt x="51600" y="135064"/>
                  </a:lnTo>
                  <a:lnTo>
                    <a:pt x="55549" y="133921"/>
                  </a:lnTo>
                  <a:lnTo>
                    <a:pt x="56438" y="133667"/>
                  </a:lnTo>
                  <a:lnTo>
                    <a:pt x="56870" y="133540"/>
                  </a:lnTo>
                  <a:lnTo>
                    <a:pt x="54838" y="134429"/>
                  </a:lnTo>
                  <a:lnTo>
                    <a:pt x="54622" y="134429"/>
                  </a:lnTo>
                  <a:lnTo>
                    <a:pt x="54241" y="134556"/>
                  </a:lnTo>
                  <a:lnTo>
                    <a:pt x="53822" y="134556"/>
                  </a:lnTo>
                  <a:lnTo>
                    <a:pt x="52806" y="135191"/>
                  </a:lnTo>
                  <a:lnTo>
                    <a:pt x="55638" y="135318"/>
                  </a:lnTo>
                  <a:lnTo>
                    <a:pt x="54419" y="135953"/>
                  </a:lnTo>
                  <a:lnTo>
                    <a:pt x="50647" y="136690"/>
                  </a:lnTo>
                  <a:lnTo>
                    <a:pt x="50952" y="136969"/>
                  </a:lnTo>
                  <a:lnTo>
                    <a:pt x="55029" y="137223"/>
                  </a:lnTo>
                  <a:lnTo>
                    <a:pt x="54216" y="137985"/>
                  </a:lnTo>
                  <a:lnTo>
                    <a:pt x="54622" y="137858"/>
                  </a:lnTo>
                  <a:lnTo>
                    <a:pt x="60134" y="137223"/>
                  </a:lnTo>
                  <a:lnTo>
                    <a:pt x="51968" y="138747"/>
                  </a:lnTo>
                  <a:lnTo>
                    <a:pt x="53301" y="138747"/>
                  </a:lnTo>
                  <a:lnTo>
                    <a:pt x="51549" y="139001"/>
                  </a:lnTo>
                  <a:lnTo>
                    <a:pt x="52158" y="139001"/>
                  </a:lnTo>
                  <a:lnTo>
                    <a:pt x="51333" y="139509"/>
                  </a:lnTo>
                  <a:lnTo>
                    <a:pt x="53670" y="139763"/>
                  </a:lnTo>
                  <a:lnTo>
                    <a:pt x="55486" y="140271"/>
                  </a:lnTo>
                  <a:lnTo>
                    <a:pt x="54051" y="140271"/>
                  </a:lnTo>
                  <a:lnTo>
                    <a:pt x="52806" y="140779"/>
                  </a:lnTo>
                  <a:lnTo>
                    <a:pt x="53403" y="141160"/>
                  </a:lnTo>
                  <a:lnTo>
                    <a:pt x="52781" y="141541"/>
                  </a:lnTo>
                  <a:lnTo>
                    <a:pt x="54216" y="141414"/>
                  </a:lnTo>
                  <a:lnTo>
                    <a:pt x="54000" y="141668"/>
                  </a:lnTo>
                  <a:lnTo>
                    <a:pt x="55359" y="141414"/>
                  </a:lnTo>
                  <a:lnTo>
                    <a:pt x="56045" y="141287"/>
                  </a:lnTo>
                  <a:lnTo>
                    <a:pt x="53289" y="142303"/>
                  </a:lnTo>
                  <a:lnTo>
                    <a:pt x="54483" y="142811"/>
                  </a:lnTo>
                  <a:lnTo>
                    <a:pt x="55930" y="143319"/>
                  </a:lnTo>
                  <a:lnTo>
                    <a:pt x="53924" y="144208"/>
                  </a:lnTo>
                  <a:lnTo>
                    <a:pt x="53886" y="144081"/>
                  </a:lnTo>
                  <a:lnTo>
                    <a:pt x="52654" y="144081"/>
                  </a:lnTo>
                  <a:lnTo>
                    <a:pt x="52654" y="144208"/>
                  </a:lnTo>
                  <a:lnTo>
                    <a:pt x="54038" y="144716"/>
                  </a:lnTo>
                  <a:lnTo>
                    <a:pt x="55740" y="144526"/>
                  </a:lnTo>
                  <a:lnTo>
                    <a:pt x="57340" y="144208"/>
                  </a:lnTo>
                  <a:lnTo>
                    <a:pt x="58293" y="144208"/>
                  </a:lnTo>
                  <a:lnTo>
                    <a:pt x="59918" y="144208"/>
                  </a:lnTo>
                  <a:lnTo>
                    <a:pt x="59944" y="144462"/>
                  </a:lnTo>
                  <a:lnTo>
                    <a:pt x="58293" y="144208"/>
                  </a:lnTo>
                  <a:lnTo>
                    <a:pt x="56057" y="144843"/>
                  </a:lnTo>
                  <a:lnTo>
                    <a:pt x="54724" y="145097"/>
                  </a:lnTo>
                  <a:lnTo>
                    <a:pt x="57035" y="144843"/>
                  </a:lnTo>
                  <a:lnTo>
                    <a:pt x="52781" y="145605"/>
                  </a:lnTo>
                  <a:lnTo>
                    <a:pt x="58864" y="144843"/>
                  </a:lnTo>
                  <a:lnTo>
                    <a:pt x="61899" y="144462"/>
                  </a:lnTo>
                  <a:lnTo>
                    <a:pt x="59055" y="145224"/>
                  </a:lnTo>
                  <a:lnTo>
                    <a:pt x="57772" y="145351"/>
                  </a:lnTo>
                  <a:lnTo>
                    <a:pt x="58445" y="145478"/>
                  </a:lnTo>
                  <a:lnTo>
                    <a:pt x="60121" y="145605"/>
                  </a:lnTo>
                  <a:lnTo>
                    <a:pt x="59778" y="145732"/>
                  </a:lnTo>
                  <a:lnTo>
                    <a:pt x="57124" y="146088"/>
                  </a:lnTo>
                  <a:lnTo>
                    <a:pt x="61493" y="145986"/>
                  </a:lnTo>
                  <a:lnTo>
                    <a:pt x="58724" y="146494"/>
                  </a:lnTo>
                  <a:lnTo>
                    <a:pt x="57937" y="146494"/>
                  </a:lnTo>
                  <a:lnTo>
                    <a:pt x="57912" y="146240"/>
                  </a:lnTo>
                  <a:lnTo>
                    <a:pt x="57137" y="146240"/>
                  </a:lnTo>
                  <a:lnTo>
                    <a:pt x="53886" y="146748"/>
                  </a:lnTo>
                  <a:lnTo>
                    <a:pt x="54711" y="146748"/>
                  </a:lnTo>
                  <a:lnTo>
                    <a:pt x="54216" y="147002"/>
                  </a:lnTo>
                  <a:lnTo>
                    <a:pt x="54279" y="146875"/>
                  </a:lnTo>
                  <a:lnTo>
                    <a:pt x="52819" y="147510"/>
                  </a:lnTo>
                  <a:lnTo>
                    <a:pt x="53708" y="147383"/>
                  </a:lnTo>
                  <a:lnTo>
                    <a:pt x="61010" y="147129"/>
                  </a:lnTo>
                  <a:lnTo>
                    <a:pt x="55778" y="147916"/>
                  </a:lnTo>
                  <a:lnTo>
                    <a:pt x="55333" y="147891"/>
                  </a:lnTo>
                  <a:lnTo>
                    <a:pt x="55600" y="147942"/>
                  </a:lnTo>
                  <a:lnTo>
                    <a:pt x="55092" y="148018"/>
                  </a:lnTo>
                  <a:lnTo>
                    <a:pt x="56121" y="148043"/>
                  </a:lnTo>
                  <a:lnTo>
                    <a:pt x="57277" y="148272"/>
                  </a:lnTo>
                  <a:lnTo>
                    <a:pt x="54114" y="148399"/>
                  </a:lnTo>
                  <a:lnTo>
                    <a:pt x="53225" y="148526"/>
                  </a:lnTo>
                  <a:lnTo>
                    <a:pt x="52260" y="148780"/>
                  </a:lnTo>
                  <a:lnTo>
                    <a:pt x="51371" y="148780"/>
                  </a:lnTo>
                  <a:lnTo>
                    <a:pt x="53936" y="148907"/>
                  </a:lnTo>
                  <a:lnTo>
                    <a:pt x="49390" y="149288"/>
                  </a:lnTo>
                  <a:lnTo>
                    <a:pt x="53124" y="149415"/>
                  </a:lnTo>
                  <a:lnTo>
                    <a:pt x="52120" y="149542"/>
                  </a:lnTo>
                  <a:lnTo>
                    <a:pt x="52260" y="149542"/>
                  </a:lnTo>
                  <a:lnTo>
                    <a:pt x="53530" y="149542"/>
                  </a:lnTo>
                  <a:lnTo>
                    <a:pt x="57048" y="149796"/>
                  </a:lnTo>
                  <a:lnTo>
                    <a:pt x="49403" y="150812"/>
                  </a:lnTo>
                  <a:lnTo>
                    <a:pt x="54190" y="151193"/>
                  </a:lnTo>
                  <a:lnTo>
                    <a:pt x="56172" y="151701"/>
                  </a:lnTo>
                  <a:lnTo>
                    <a:pt x="59613" y="151701"/>
                  </a:lnTo>
                  <a:lnTo>
                    <a:pt x="61341" y="152209"/>
                  </a:lnTo>
                  <a:lnTo>
                    <a:pt x="63906" y="152209"/>
                  </a:lnTo>
                  <a:lnTo>
                    <a:pt x="62585" y="151955"/>
                  </a:lnTo>
                  <a:lnTo>
                    <a:pt x="63512" y="151955"/>
                  </a:lnTo>
                  <a:lnTo>
                    <a:pt x="65671" y="151828"/>
                  </a:lnTo>
                  <a:lnTo>
                    <a:pt x="65049" y="152082"/>
                  </a:lnTo>
                  <a:lnTo>
                    <a:pt x="66052" y="151828"/>
                  </a:lnTo>
                  <a:lnTo>
                    <a:pt x="67538" y="151447"/>
                  </a:lnTo>
                  <a:lnTo>
                    <a:pt x="61760" y="151320"/>
                  </a:lnTo>
                  <a:lnTo>
                    <a:pt x="63957" y="151066"/>
                  </a:lnTo>
                  <a:lnTo>
                    <a:pt x="65036" y="150939"/>
                  </a:lnTo>
                  <a:lnTo>
                    <a:pt x="63842" y="150431"/>
                  </a:lnTo>
                  <a:lnTo>
                    <a:pt x="62128" y="151066"/>
                  </a:lnTo>
                  <a:lnTo>
                    <a:pt x="58356" y="150685"/>
                  </a:lnTo>
                  <a:lnTo>
                    <a:pt x="66230" y="150050"/>
                  </a:lnTo>
                  <a:lnTo>
                    <a:pt x="63017" y="150050"/>
                  </a:lnTo>
                  <a:lnTo>
                    <a:pt x="63373" y="149923"/>
                  </a:lnTo>
                  <a:lnTo>
                    <a:pt x="64643" y="149796"/>
                  </a:lnTo>
                  <a:lnTo>
                    <a:pt x="62585" y="149669"/>
                  </a:lnTo>
                  <a:lnTo>
                    <a:pt x="63258" y="149923"/>
                  </a:lnTo>
                  <a:lnTo>
                    <a:pt x="61188" y="149923"/>
                  </a:lnTo>
                  <a:lnTo>
                    <a:pt x="62509" y="149682"/>
                  </a:lnTo>
                  <a:lnTo>
                    <a:pt x="63347" y="149542"/>
                  </a:lnTo>
                  <a:lnTo>
                    <a:pt x="64071" y="149415"/>
                  </a:lnTo>
                  <a:lnTo>
                    <a:pt x="59766" y="149034"/>
                  </a:lnTo>
                  <a:lnTo>
                    <a:pt x="61760" y="148882"/>
                  </a:lnTo>
                  <a:lnTo>
                    <a:pt x="61277" y="148780"/>
                  </a:lnTo>
                  <a:lnTo>
                    <a:pt x="62471" y="148691"/>
                  </a:lnTo>
                  <a:lnTo>
                    <a:pt x="62611" y="148818"/>
                  </a:lnTo>
                  <a:lnTo>
                    <a:pt x="64846" y="148653"/>
                  </a:lnTo>
                  <a:lnTo>
                    <a:pt x="63106" y="148653"/>
                  </a:lnTo>
                  <a:lnTo>
                    <a:pt x="66751" y="148399"/>
                  </a:lnTo>
                  <a:lnTo>
                    <a:pt x="60325" y="148399"/>
                  </a:lnTo>
                  <a:lnTo>
                    <a:pt x="61976" y="148145"/>
                  </a:lnTo>
                  <a:lnTo>
                    <a:pt x="62801" y="148018"/>
                  </a:lnTo>
                  <a:lnTo>
                    <a:pt x="65633" y="147891"/>
                  </a:lnTo>
                  <a:lnTo>
                    <a:pt x="61874" y="147891"/>
                  </a:lnTo>
                  <a:lnTo>
                    <a:pt x="67665" y="147129"/>
                  </a:lnTo>
                  <a:lnTo>
                    <a:pt x="66725" y="146875"/>
                  </a:lnTo>
                  <a:lnTo>
                    <a:pt x="62941" y="147129"/>
                  </a:lnTo>
                  <a:lnTo>
                    <a:pt x="63296" y="147002"/>
                  </a:lnTo>
                  <a:lnTo>
                    <a:pt x="64757" y="146494"/>
                  </a:lnTo>
                  <a:lnTo>
                    <a:pt x="65112" y="146367"/>
                  </a:lnTo>
                  <a:lnTo>
                    <a:pt x="63830" y="146113"/>
                  </a:lnTo>
                  <a:lnTo>
                    <a:pt x="65100" y="145986"/>
                  </a:lnTo>
                  <a:lnTo>
                    <a:pt x="65849" y="145097"/>
                  </a:lnTo>
                  <a:lnTo>
                    <a:pt x="66649" y="144716"/>
                  </a:lnTo>
                  <a:lnTo>
                    <a:pt x="67081" y="144500"/>
                  </a:lnTo>
                  <a:lnTo>
                    <a:pt x="63982" y="144716"/>
                  </a:lnTo>
                  <a:lnTo>
                    <a:pt x="64668" y="144208"/>
                  </a:lnTo>
                  <a:lnTo>
                    <a:pt x="63842" y="143954"/>
                  </a:lnTo>
                  <a:lnTo>
                    <a:pt x="66128" y="143827"/>
                  </a:lnTo>
                  <a:lnTo>
                    <a:pt x="67043" y="143700"/>
                  </a:lnTo>
                  <a:lnTo>
                    <a:pt x="68084" y="143827"/>
                  </a:lnTo>
                  <a:lnTo>
                    <a:pt x="68059" y="143700"/>
                  </a:lnTo>
                  <a:lnTo>
                    <a:pt x="68033" y="143573"/>
                  </a:lnTo>
                  <a:lnTo>
                    <a:pt x="66154" y="143573"/>
                  </a:lnTo>
                  <a:lnTo>
                    <a:pt x="65684" y="143319"/>
                  </a:lnTo>
                  <a:lnTo>
                    <a:pt x="68554" y="143192"/>
                  </a:lnTo>
                  <a:lnTo>
                    <a:pt x="68491" y="143065"/>
                  </a:lnTo>
                  <a:lnTo>
                    <a:pt x="68364" y="142811"/>
                  </a:lnTo>
                  <a:lnTo>
                    <a:pt x="65112" y="142684"/>
                  </a:lnTo>
                  <a:lnTo>
                    <a:pt x="66954" y="141922"/>
                  </a:lnTo>
                  <a:lnTo>
                    <a:pt x="64300" y="142176"/>
                  </a:lnTo>
                  <a:lnTo>
                    <a:pt x="59563" y="143065"/>
                  </a:lnTo>
                  <a:lnTo>
                    <a:pt x="57746" y="142811"/>
                  </a:lnTo>
                  <a:lnTo>
                    <a:pt x="61201" y="142354"/>
                  </a:lnTo>
                  <a:lnTo>
                    <a:pt x="61633" y="142176"/>
                  </a:lnTo>
                  <a:lnTo>
                    <a:pt x="62141" y="142176"/>
                  </a:lnTo>
                  <a:lnTo>
                    <a:pt x="62242" y="142049"/>
                  </a:lnTo>
                  <a:lnTo>
                    <a:pt x="64312" y="141795"/>
                  </a:lnTo>
                  <a:lnTo>
                    <a:pt x="63728" y="141922"/>
                  </a:lnTo>
                  <a:lnTo>
                    <a:pt x="64528" y="141795"/>
                  </a:lnTo>
                  <a:lnTo>
                    <a:pt x="65341" y="141668"/>
                  </a:lnTo>
                  <a:lnTo>
                    <a:pt x="65544" y="141668"/>
                  </a:lnTo>
                  <a:lnTo>
                    <a:pt x="64808" y="141846"/>
                  </a:lnTo>
                  <a:lnTo>
                    <a:pt x="65138" y="141795"/>
                  </a:lnTo>
                  <a:lnTo>
                    <a:pt x="64503" y="141922"/>
                  </a:lnTo>
                  <a:lnTo>
                    <a:pt x="64808" y="141846"/>
                  </a:lnTo>
                  <a:lnTo>
                    <a:pt x="62814" y="142176"/>
                  </a:lnTo>
                  <a:lnTo>
                    <a:pt x="64084" y="142176"/>
                  </a:lnTo>
                  <a:lnTo>
                    <a:pt x="64782" y="141922"/>
                  </a:lnTo>
                  <a:lnTo>
                    <a:pt x="65328" y="141922"/>
                  </a:lnTo>
                  <a:lnTo>
                    <a:pt x="65493" y="141795"/>
                  </a:lnTo>
                  <a:lnTo>
                    <a:pt x="65659" y="141668"/>
                  </a:lnTo>
                  <a:lnTo>
                    <a:pt x="66878" y="141287"/>
                  </a:lnTo>
                  <a:lnTo>
                    <a:pt x="68402" y="141033"/>
                  </a:lnTo>
                  <a:lnTo>
                    <a:pt x="67246" y="141160"/>
                  </a:lnTo>
                  <a:lnTo>
                    <a:pt x="65633" y="141287"/>
                  </a:lnTo>
                  <a:lnTo>
                    <a:pt x="65354" y="141160"/>
                  </a:lnTo>
                  <a:lnTo>
                    <a:pt x="65176" y="140779"/>
                  </a:lnTo>
                  <a:lnTo>
                    <a:pt x="67805" y="140779"/>
                  </a:lnTo>
                  <a:lnTo>
                    <a:pt x="68503" y="140525"/>
                  </a:lnTo>
                  <a:lnTo>
                    <a:pt x="68859" y="140398"/>
                  </a:lnTo>
                  <a:lnTo>
                    <a:pt x="67411" y="140525"/>
                  </a:lnTo>
                  <a:lnTo>
                    <a:pt x="67767" y="140398"/>
                  </a:lnTo>
                  <a:lnTo>
                    <a:pt x="68859" y="140017"/>
                  </a:lnTo>
                  <a:lnTo>
                    <a:pt x="65786" y="140398"/>
                  </a:lnTo>
                  <a:lnTo>
                    <a:pt x="65798" y="140271"/>
                  </a:lnTo>
                  <a:lnTo>
                    <a:pt x="67221" y="140017"/>
                  </a:lnTo>
                  <a:lnTo>
                    <a:pt x="68059" y="139890"/>
                  </a:lnTo>
                  <a:lnTo>
                    <a:pt x="66675" y="139890"/>
                  </a:lnTo>
                  <a:lnTo>
                    <a:pt x="66929" y="139636"/>
                  </a:lnTo>
                  <a:lnTo>
                    <a:pt x="67564" y="139001"/>
                  </a:lnTo>
                  <a:lnTo>
                    <a:pt x="64312" y="139636"/>
                  </a:lnTo>
                  <a:lnTo>
                    <a:pt x="64109" y="139636"/>
                  </a:lnTo>
                  <a:lnTo>
                    <a:pt x="60858" y="139382"/>
                  </a:lnTo>
                  <a:lnTo>
                    <a:pt x="63207" y="138747"/>
                  </a:lnTo>
                  <a:lnTo>
                    <a:pt x="63677" y="138620"/>
                  </a:lnTo>
                  <a:lnTo>
                    <a:pt x="65557" y="138112"/>
                  </a:lnTo>
                  <a:lnTo>
                    <a:pt x="64147" y="137604"/>
                  </a:lnTo>
                  <a:lnTo>
                    <a:pt x="65163" y="137477"/>
                  </a:lnTo>
                  <a:lnTo>
                    <a:pt x="63931" y="137223"/>
                  </a:lnTo>
                  <a:lnTo>
                    <a:pt x="64338" y="136588"/>
                  </a:lnTo>
                  <a:lnTo>
                    <a:pt x="62090" y="136588"/>
                  </a:lnTo>
                  <a:lnTo>
                    <a:pt x="63931" y="136080"/>
                  </a:lnTo>
                  <a:lnTo>
                    <a:pt x="65151" y="135953"/>
                  </a:lnTo>
                  <a:lnTo>
                    <a:pt x="64338" y="135826"/>
                  </a:lnTo>
                  <a:lnTo>
                    <a:pt x="63182" y="135953"/>
                  </a:lnTo>
                  <a:lnTo>
                    <a:pt x="64808" y="135191"/>
                  </a:lnTo>
                  <a:lnTo>
                    <a:pt x="66192" y="135280"/>
                  </a:lnTo>
                  <a:lnTo>
                    <a:pt x="66382" y="134937"/>
                  </a:lnTo>
                  <a:lnTo>
                    <a:pt x="66497" y="135102"/>
                  </a:lnTo>
                  <a:lnTo>
                    <a:pt x="66789" y="134937"/>
                  </a:lnTo>
                  <a:lnTo>
                    <a:pt x="66992" y="134810"/>
                  </a:lnTo>
                  <a:lnTo>
                    <a:pt x="68618" y="134556"/>
                  </a:lnTo>
                  <a:lnTo>
                    <a:pt x="65760" y="134429"/>
                  </a:lnTo>
                  <a:lnTo>
                    <a:pt x="68402" y="134175"/>
                  </a:lnTo>
                  <a:lnTo>
                    <a:pt x="69024" y="133667"/>
                  </a:lnTo>
                  <a:lnTo>
                    <a:pt x="68211" y="133667"/>
                  </a:lnTo>
                  <a:lnTo>
                    <a:pt x="66382" y="134175"/>
                  </a:lnTo>
                  <a:lnTo>
                    <a:pt x="65963" y="134048"/>
                  </a:lnTo>
                  <a:lnTo>
                    <a:pt x="66357" y="133540"/>
                  </a:lnTo>
                  <a:lnTo>
                    <a:pt x="69811" y="133159"/>
                  </a:lnTo>
                  <a:lnTo>
                    <a:pt x="70154" y="133032"/>
                  </a:lnTo>
                  <a:lnTo>
                    <a:pt x="70840" y="132778"/>
                  </a:lnTo>
                  <a:lnTo>
                    <a:pt x="73888" y="131635"/>
                  </a:lnTo>
                  <a:lnTo>
                    <a:pt x="62484" y="132778"/>
                  </a:lnTo>
                  <a:lnTo>
                    <a:pt x="65430" y="132016"/>
                  </a:lnTo>
                  <a:lnTo>
                    <a:pt x="65709" y="131940"/>
                  </a:lnTo>
                  <a:lnTo>
                    <a:pt x="64909" y="132016"/>
                  </a:lnTo>
                  <a:lnTo>
                    <a:pt x="65303" y="131495"/>
                  </a:lnTo>
                  <a:lnTo>
                    <a:pt x="66916" y="131127"/>
                  </a:lnTo>
                  <a:lnTo>
                    <a:pt x="69075" y="130619"/>
                  </a:lnTo>
                  <a:lnTo>
                    <a:pt x="70167" y="130365"/>
                  </a:lnTo>
                  <a:lnTo>
                    <a:pt x="70142" y="130238"/>
                  </a:lnTo>
                  <a:lnTo>
                    <a:pt x="71945" y="129349"/>
                  </a:lnTo>
                  <a:lnTo>
                    <a:pt x="65036" y="130619"/>
                  </a:lnTo>
                  <a:lnTo>
                    <a:pt x="66230" y="129857"/>
                  </a:lnTo>
                  <a:lnTo>
                    <a:pt x="65036" y="130111"/>
                  </a:lnTo>
                  <a:lnTo>
                    <a:pt x="61772" y="130746"/>
                  </a:lnTo>
                  <a:lnTo>
                    <a:pt x="60553" y="130619"/>
                  </a:lnTo>
                  <a:lnTo>
                    <a:pt x="60934" y="130111"/>
                  </a:lnTo>
                  <a:lnTo>
                    <a:pt x="65608" y="129222"/>
                  </a:lnTo>
                  <a:lnTo>
                    <a:pt x="66624" y="129222"/>
                  </a:lnTo>
                  <a:lnTo>
                    <a:pt x="66751" y="129349"/>
                  </a:lnTo>
                  <a:lnTo>
                    <a:pt x="66357" y="129476"/>
                  </a:lnTo>
                  <a:lnTo>
                    <a:pt x="65951" y="129476"/>
                  </a:lnTo>
                  <a:lnTo>
                    <a:pt x="66967" y="129603"/>
                  </a:lnTo>
                  <a:lnTo>
                    <a:pt x="67830" y="129349"/>
                  </a:lnTo>
                  <a:lnTo>
                    <a:pt x="68262" y="129222"/>
                  </a:lnTo>
                  <a:lnTo>
                    <a:pt x="67030" y="129349"/>
                  </a:lnTo>
                  <a:lnTo>
                    <a:pt x="67437" y="129222"/>
                  </a:lnTo>
                  <a:lnTo>
                    <a:pt x="68249" y="128968"/>
                  </a:lnTo>
                  <a:lnTo>
                    <a:pt x="68186" y="128841"/>
                  </a:lnTo>
                  <a:lnTo>
                    <a:pt x="68046" y="128511"/>
                  </a:lnTo>
                  <a:lnTo>
                    <a:pt x="68186" y="128435"/>
                  </a:lnTo>
                  <a:lnTo>
                    <a:pt x="70053" y="128206"/>
                  </a:lnTo>
                  <a:lnTo>
                    <a:pt x="68872" y="128079"/>
                  </a:lnTo>
                  <a:lnTo>
                    <a:pt x="69113" y="127952"/>
                  </a:lnTo>
                  <a:lnTo>
                    <a:pt x="67348" y="128079"/>
                  </a:lnTo>
                  <a:lnTo>
                    <a:pt x="67716" y="127825"/>
                  </a:lnTo>
                  <a:lnTo>
                    <a:pt x="68440" y="127317"/>
                  </a:lnTo>
                  <a:lnTo>
                    <a:pt x="67779" y="127444"/>
                  </a:lnTo>
                  <a:lnTo>
                    <a:pt x="66357" y="127825"/>
                  </a:lnTo>
                  <a:lnTo>
                    <a:pt x="67716" y="126695"/>
                  </a:lnTo>
                  <a:lnTo>
                    <a:pt x="63982" y="127952"/>
                  </a:lnTo>
                  <a:lnTo>
                    <a:pt x="63830" y="127825"/>
                  </a:lnTo>
                  <a:lnTo>
                    <a:pt x="63360" y="127444"/>
                  </a:lnTo>
                  <a:lnTo>
                    <a:pt x="64820" y="126936"/>
                  </a:lnTo>
                  <a:lnTo>
                    <a:pt x="65176" y="126809"/>
                  </a:lnTo>
                  <a:lnTo>
                    <a:pt x="67716" y="126695"/>
                  </a:lnTo>
                  <a:lnTo>
                    <a:pt x="66167" y="126555"/>
                  </a:lnTo>
                  <a:lnTo>
                    <a:pt x="66649" y="126301"/>
                  </a:lnTo>
                  <a:lnTo>
                    <a:pt x="67360" y="125920"/>
                  </a:lnTo>
                  <a:lnTo>
                    <a:pt x="70408" y="125793"/>
                  </a:lnTo>
                  <a:lnTo>
                    <a:pt x="67957" y="125793"/>
                  </a:lnTo>
                  <a:lnTo>
                    <a:pt x="69862" y="125158"/>
                  </a:lnTo>
                  <a:lnTo>
                    <a:pt x="71374" y="124650"/>
                  </a:lnTo>
                  <a:lnTo>
                    <a:pt x="71755" y="124523"/>
                  </a:lnTo>
                  <a:lnTo>
                    <a:pt x="72136" y="124142"/>
                  </a:lnTo>
                  <a:lnTo>
                    <a:pt x="72555" y="124193"/>
                  </a:lnTo>
                  <a:lnTo>
                    <a:pt x="72529" y="124015"/>
                  </a:lnTo>
                  <a:lnTo>
                    <a:pt x="70116" y="124650"/>
                  </a:lnTo>
                  <a:lnTo>
                    <a:pt x="70459" y="124421"/>
                  </a:lnTo>
                  <a:lnTo>
                    <a:pt x="70497" y="124269"/>
                  </a:lnTo>
                  <a:lnTo>
                    <a:pt x="71513" y="124015"/>
                  </a:lnTo>
                  <a:lnTo>
                    <a:pt x="69875" y="124269"/>
                  </a:lnTo>
                  <a:lnTo>
                    <a:pt x="67487" y="125031"/>
                  </a:lnTo>
                  <a:lnTo>
                    <a:pt x="65239" y="125158"/>
                  </a:lnTo>
                  <a:lnTo>
                    <a:pt x="66040" y="124904"/>
                  </a:lnTo>
                  <a:lnTo>
                    <a:pt x="66255" y="124828"/>
                  </a:lnTo>
                  <a:lnTo>
                    <a:pt x="66052" y="125031"/>
                  </a:lnTo>
                  <a:lnTo>
                    <a:pt x="66687" y="124777"/>
                  </a:lnTo>
                  <a:lnTo>
                    <a:pt x="68300" y="124142"/>
                  </a:lnTo>
                  <a:lnTo>
                    <a:pt x="68618" y="124015"/>
                  </a:lnTo>
                  <a:lnTo>
                    <a:pt x="69265" y="123761"/>
                  </a:lnTo>
                  <a:lnTo>
                    <a:pt x="70231" y="123380"/>
                  </a:lnTo>
                  <a:lnTo>
                    <a:pt x="70535" y="123571"/>
                  </a:lnTo>
                  <a:lnTo>
                    <a:pt x="70840" y="123380"/>
                  </a:lnTo>
                  <a:lnTo>
                    <a:pt x="71196" y="123253"/>
                  </a:lnTo>
                  <a:lnTo>
                    <a:pt x="71716" y="123253"/>
                  </a:lnTo>
                  <a:lnTo>
                    <a:pt x="71996" y="123253"/>
                  </a:lnTo>
                  <a:lnTo>
                    <a:pt x="71831" y="123202"/>
                  </a:lnTo>
                  <a:lnTo>
                    <a:pt x="74460" y="122110"/>
                  </a:lnTo>
                  <a:close/>
                </a:path>
                <a:path w="135889" h="156210">
                  <a:moveTo>
                    <a:pt x="87198" y="12992"/>
                  </a:moveTo>
                  <a:lnTo>
                    <a:pt x="86918" y="13208"/>
                  </a:lnTo>
                  <a:lnTo>
                    <a:pt x="87096" y="13081"/>
                  </a:lnTo>
                  <a:close/>
                </a:path>
                <a:path w="135889" h="156210">
                  <a:moveTo>
                    <a:pt x="94983" y="17729"/>
                  </a:moveTo>
                  <a:lnTo>
                    <a:pt x="93230" y="18884"/>
                  </a:lnTo>
                  <a:lnTo>
                    <a:pt x="92367" y="18948"/>
                  </a:lnTo>
                  <a:lnTo>
                    <a:pt x="92811" y="19240"/>
                  </a:lnTo>
                  <a:lnTo>
                    <a:pt x="93497" y="18770"/>
                  </a:lnTo>
                  <a:lnTo>
                    <a:pt x="94983" y="17729"/>
                  </a:lnTo>
                  <a:close/>
                </a:path>
                <a:path w="135889" h="156210">
                  <a:moveTo>
                    <a:pt x="97485" y="0"/>
                  </a:moveTo>
                  <a:lnTo>
                    <a:pt x="96037" y="1079"/>
                  </a:lnTo>
                  <a:lnTo>
                    <a:pt x="96202" y="1028"/>
                  </a:lnTo>
                  <a:lnTo>
                    <a:pt x="97485" y="0"/>
                  </a:lnTo>
                  <a:close/>
                </a:path>
                <a:path w="135889" h="156210">
                  <a:moveTo>
                    <a:pt x="102069" y="36855"/>
                  </a:moveTo>
                  <a:lnTo>
                    <a:pt x="101701" y="36880"/>
                  </a:lnTo>
                  <a:lnTo>
                    <a:pt x="102069" y="36855"/>
                  </a:lnTo>
                  <a:close/>
                </a:path>
                <a:path w="135889" h="156210">
                  <a:moveTo>
                    <a:pt x="107061" y="72326"/>
                  </a:moveTo>
                  <a:lnTo>
                    <a:pt x="106781" y="72466"/>
                  </a:lnTo>
                  <a:lnTo>
                    <a:pt x="106629" y="72631"/>
                  </a:lnTo>
                  <a:lnTo>
                    <a:pt x="106629" y="72783"/>
                  </a:lnTo>
                  <a:lnTo>
                    <a:pt x="107061" y="72326"/>
                  </a:lnTo>
                  <a:close/>
                </a:path>
                <a:path w="135889" h="156210">
                  <a:moveTo>
                    <a:pt x="107569" y="110261"/>
                  </a:moveTo>
                  <a:lnTo>
                    <a:pt x="107556" y="110401"/>
                  </a:lnTo>
                  <a:lnTo>
                    <a:pt x="107569" y="110261"/>
                  </a:lnTo>
                  <a:close/>
                </a:path>
                <a:path w="135889" h="156210">
                  <a:moveTo>
                    <a:pt x="108496" y="110807"/>
                  </a:moveTo>
                  <a:lnTo>
                    <a:pt x="108038" y="110629"/>
                  </a:lnTo>
                  <a:lnTo>
                    <a:pt x="107683" y="110490"/>
                  </a:lnTo>
                  <a:lnTo>
                    <a:pt x="107556" y="110401"/>
                  </a:lnTo>
                  <a:lnTo>
                    <a:pt x="107657" y="110553"/>
                  </a:lnTo>
                  <a:lnTo>
                    <a:pt x="107162" y="110363"/>
                  </a:lnTo>
                  <a:lnTo>
                    <a:pt x="107302" y="110464"/>
                  </a:lnTo>
                  <a:lnTo>
                    <a:pt x="107594" y="110617"/>
                  </a:lnTo>
                  <a:lnTo>
                    <a:pt x="107975" y="110794"/>
                  </a:lnTo>
                  <a:lnTo>
                    <a:pt x="107759" y="110604"/>
                  </a:lnTo>
                  <a:lnTo>
                    <a:pt x="108089" y="110667"/>
                  </a:lnTo>
                  <a:lnTo>
                    <a:pt x="108496" y="110807"/>
                  </a:lnTo>
                  <a:close/>
                </a:path>
                <a:path w="135889" h="156210">
                  <a:moveTo>
                    <a:pt x="110718" y="115201"/>
                  </a:moveTo>
                  <a:lnTo>
                    <a:pt x="110388" y="114896"/>
                  </a:lnTo>
                  <a:lnTo>
                    <a:pt x="107188" y="113588"/>
                  </a:lnTo>
                  <a:lnTo>
                    <a:pt x="107962" y="114147"/>
                  </a:lnTo>
                  <a:lnTo>
                    <a:pt x="108788" y="114528"/>
                  </a:lnTo>
                  <a:lnTo>
                    <a:pt x="110718" y="115201"/>
                  </a:lnTo>
                  <a:close/>
                </a:path>
                <a:path w="135889" h="156210">
                  <a:moveTo>
                    <a:pt x="114363" y="115252"/>
                  </a:moveTo>
                  <a:lnTo>
                    <a:pt x="112788" y="114465"/>
                  </a:lnTo>
                  <a:lnTo>
                    <a:pt x="110121" y="113296"/>
                  </a:lnTo>
                  <a:lnTo>
                    <a:pt x="109651" y="113144"/>
                  </a:lnTo>
                  <a:lnTo>
                    <a:pt x="107086" y="112344"/>
                  </a:lnTo>
                  <a:lnTo>
                    <a:pt x="108877" y="113144"/>
                  </a:lnTo>
                  <a:lnTo>
                    <a:pt x="110147" y="113715"/>
                  </a:lnTo>
                  <a:lnTo>
                    <a:pt x="112509" y="114769"/>
                  </a:lnTo>
                  <a:lnTo>
                    <a:pt x="112826" y="115062"/>
                  </a:lnTo>
                  <a:lnTo>
                    <a:pt x="111340" y="114668"/>
                  </a:lnTo>
                  <a:lnTo>
                    <a:pt x="111099" y="114566"/>
                  </a:lnTo>
                  <a:lnTo>
                    <a:pt x="110185" y="114211"/>
                  </a:lnTo>
                  <a:lnTo>
                    <a:pt x="110998" y="114566"/>
                  </a:lnTo>
                  <a:lnTo>
                    <a:pt x="109372" y="114185"/>
                  </a:lnTo>
                  <a:lnTo>
                    <a:pt x="111391" y="115023"/>
                  </a:lnTo>
                  <a:lnTo>
                    <a:pt x="113995" y="115735"/>
                  </a:lnTo>
                  <a:lnTo>
                    <a:pt x="114173" y="115493"/>
                  </a:lnTo>
                  <a:lnTo>
                    <a:pt x="113347" y="115062"/>
                  </a:lnTo>
                  <a:lnTo>
                    <a:pt x="112191" y="114465"/>
                  </a:lnTo>
                  <a:lnTo>
                    <a:pt x="112941" y="114668"/>
                  </a:lnTo>
                  <a:lnTo>
                    <a:pt x="113842" y="115062"/>
                  </a:lnTo>
                  <a:lnTo>
                    <a:pt x="114363" y="115252"/>
                  </a:lnTo>
                  <a:close/>
                </a:path>
                <a:path w="135889" h="156210">
                  <a:moveTo>
                    <a:pt x="124129" y="99695"/>
                  </a:moveTo>
                  <a:lnTo>
                    <a:pt x="123698" y="99733"/>
                  </a:lnTo>
                  <a:lnTo>
                    <a:pt x="123939" y="99745"/>
                  </a:lnTo>
                  <a:lnTo>
                    <a:pt x="124066" y="99733"/>
                  </a:lnTo>
                  <a:close/>
                </a:path>
                <a:path w="135889" h="156210">
                  <a:moveTo>
                    <a:pt x="124802" y="51346"/>
                  </a:moveTo>
                  <a:close/>
                </a:path>
                <a:path w="135889" h="156210">
                  <a:moveTo>
                    <a:pt x="125260" y="99606"/>
                  </a:moveTo>
                  <a:lnTo>
                    <a:pt x="124155" y="99377"/>
                  </a:lnTo>
                  <a:lnTo>
                    <a:pt x="124396" y="99606"/>
                  </a:lnTo>
                  <a:lnTo>
                    <a:pt x="124129" y="99695"/>
                  </a:lnTo>
                  <a:lnTo>
                    <a:pt x="125260" y="99606"/>
                  </a:lnTo>
                  <a:close/>
                </a:path>
                <a:path w="135889" h="156210">
                  <a:moveTo>
                    <a:pt x="125564" y="108978"/>
                  </a:moveTo>
                  <a:lnTo>
                    <a:pt x="122732" y="108191"/>
                  </a:lnTo>
                  <a:lnTo>
                    <a:pt x="123202" y="108394"/>
                  </a:lnTo>
                  <a:lnTo>
                    <a:pt x="123405" y="108534"/>
                  </a:lnTo>
                  <a:lnTo>
                    <a:pt x="125425" y="109029"/>
                  </a:lnTo>
                  <a:lnTo>
                    <a:pt x="125564" y="108978"/>
                  </a:lnTo>
                  <a:close/>
                </a:path>
                <a:path w="135889" h="156210">
                  <a:moveTo>
                    <a:pt x="127203" y="105638"/>
                  </a:moveTo>
                  <a:lnTo>
                    <a:pt x="125869" y="105156"/>
                  </a:lnTo>
                  <a:lnTo>
                    <a:pt x="126225" y="105359"/>
                  </a:lnTo>
                  <a:lnTo>
                    <a:pt x="126682" y="105486"/>
                  </a:lnTo>
                  <a:lnTo>
                    <a:pt x="127203" y="105638"/>
                  </a:lnTo>
                  <a:close/>
                </a:path>
                <a:path w="135889" h="156210">
                  <a:moveTo>
                    <a:pt x="128358" y="89065"/>
                  </a:moveTo>
                  <a:lnTo>
                    <a:pt x="128143" y="88963"/>
                  </a:lnTo>
                  <a:lnTo>
                    <a:pt x="127939" y="88874"/>
                  </a:lnTo>
                  <a:lnTo>
                    <a:pt x="127635" y="88861"/>
                  </a:lnTo>
                  <a:lnTo>
                    <a:pt x="128054" y="89039"/>
                  </a:lnTo>
                  <a:lnTo>
                    <a:pt x="128358" y="89065"/>
                  </a:lnTo>
                  <a:close/>
                </a:path>
                <a:path w="135889" h="156210">
                  <a:moveTo>
                    <a:pt x="128435" y="50977"/>
                  </a:moveTo>
                  <a:lnTo>
                    <a:pt x="127571" y="50215"/>
                  </a:lnTo>
                  <a:lnTo>
                    <a:pt x="124802" y="51346"/>
                  </a:lnTo>
                  <a:lnTo>
                    <a:pt x="125933" y="51066"/>
                  </a:lnTo>
                  <a:lnTo>
                    <a:pt x="128435" y="50977"/>
                  </a:lnTo>
                  <a:close/>
                </a:path>
                <a:path w="135889" h="156210">
                  <a:moveTo>
                    <a:pt x="128663" y="50977"/>
                  </a:moveTo>
                  <a:lnTo>
                    <a:pt x="128435" y="50977"/>
                  </a:lnTo>
                  <a:lnTo>
                    <a:pt x="128663" y="50977"/>
                  </a:lnTo>
                  <a:close/>
                </a:path>
                <a:path w="135889" h="156210">
                  <a:moveTo>
                    <a:pt x="129628" y="68783"/>
                  </a:moveTo>
                  <a:lnTo>
                    <a:pt x="129413" y="68821"/>
                  </a:lnTo>
                  <a:lnTo>
                    <a:pt x="129235" y="68846"/>
                  </a:lnTo>
                  <a:lnTo>
                    <a:pt x="129032" y="68884"/>
                  </a:lnTo>
                  <a:lnTo>
                    <a:pt x="129209" y="68973"/>
                  </a:lnTo>
                  <a:lnTo>
                    <a:pt x="129628" y="68783"/>
                  </a:lnTo>
                  <a:close/>
                </a:path>
                <a:path w="135889" h="156210">
                  <a:moveTo>
                    <a:pt x="130162" y="81267"/>
                  </a:moveTo>
                  <a:lnTo>
                    <a:pt x="129908" y="81318"/>
                  </a:lnTo>
                  <a:lnTo>
                    <a:pt x="129768" y="81407"/>
                  </a:lnTo>
                  <a:lnTo>
                    <a:pt x="130162" y="81267"/>
                  </a:lnTo>
                  <a:close/>
                </a:path>
                <a:path w="135889" h="156210">
                  <a:moveTo>
                    <a:pt x="130289" y="71970"/>
                  </a:moveTo>
                  <a:lnTo>
                    <a:pt x="130060" y="72009"/>
                  </a:lnTo>
                  <a:lnTo>
                    <a:pt x="129844" y="72085"/>
                  </a:lnTo>
                  <a:lnTo>
                    <a:pt x="130289" y="71970"/>
                  </a:lnTo>
                  <a:close/>
                </a:path>
                <a:path w="135889" h="156210">
                  <a:moveTo>
                    <a:pt x="130390" y="71932"/>
                  </a:moveTo>
                  <a:lnTo>
                    <a:pt x="130060" y="71856"/>
                  </a:lnTo>
                  <a:lnTo>
                    <a:pt x="129717" y="71894"/>
                  </a:lnTo>
                  <a:lnTo>
                    <a:pt x="130289" y="71970"/>
                  </a:lnTo>
                  <a:close/>
                </a:path>
                <a:path w="135889" h="156210">
                  <a:moveTo>
                    <a:pt x="131000" y="50152"/>
                  </a:moveTo>
                  <a:lnTo>
                    <a:pt x="128663" y="50977"/>
                  </a:lnTo>
                  <a:lnTo>
                    <a:pt x="129413" y="50952"/>
                  </a:lnTo>
                  <a:lnTo>
                    <a:pt x="131000" y="50152"/>
                  </a:lnTo>
                  <a:close/>
                </a:path>
                <a:path w="135889" h="156210">
                  <a:moveTo>
                    <a:pt x="131889" y="87312"/>
                  </a:moveTo>
                  <a:lnTo>
                    <a:pt x="131635" y="87261"/>
                  </a:lnTo>
                  <a:lnTo>
                    <a:pt x="131470" y="87312"/>
                  </a:lnTo>
                  <a:lnTo>
                    <a:pt x="131724" y="87337"/>
                  </a:lnTo>
                  <a:lnTo>
                    <a:pt x="131889" y="87312"/>
                  </a:lnTo>
                  <a:close/>
                </a:path>
                <a:path w="135889" h="156210">
                  <a:moveTo>
                    <a:pt x="135864" y="83959"/>
                  </a:moveTo>
                  <a:lnTo>
                    <a:pt x="135610" y="83820"/>
                  </a:lnTo>
                  <a:lnTo>
                    <a:pt x="135864" y="83959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924149" y="3523506"/>
              <a:ext cx="2352040" cy="6645909"/>
            </a:xfrm>
            <a:custGeom>
              <a:avLst/>
              <a:gdLst/>
              <a:ahLst/>
              <a:cxnLst/>
              <a:rect l="l" t="t" r="r" b="b"/>
              <a:pathLst>
                <a:path w="2352040" h="6645909">
                  <a:moveTo>
                    <a:pt x="1828" y="6402794"/>
                  </a:moveTo>
                  <a:lnTo>
                    <a:pt x="495" y="6401930"/>
                  </a:lnTo>
                  <a:lnTo>
                    <a:pt x="609" y="6403200"/>
                  </a:lnTo>
                  <a:lnTo>
                    <a:pt x="1828" y="6402794"/>
                  </a:lnTo>
                  <a:close/>
                </a:path>
                <a:path w="2352040" h="6645909">
                  <a:moveTo>
                    <a:pt x="2146" y="6370815"/>
                  </a:moveTo>
                  <a:lnTo>
                    <a:pt x="1841" y="6370701"/>
                  </a:lnTo>
                  <a:lnTo>
                    <a:pt x="1638" y="6370688"/>
                  </a:lnTo>
                  <a:lnTo>
                    <a:pt x="1612" y="6370815"/>
                  </a:lnTo>
                  <a:lnTo>
                    <a:pt x="1841" y="6370815"/>
                  </a:lnTo>
                  <a:lnTo>
                    <a:pt x="1968" y="6370815"/>
                  </a:lnTo>
                  <a:lnTo>
                    <a:pt x="2146" y="6370815"/>
                  </a:lnTo>
                  <a:close/>
                </a:path>
                <a:path w="2352040" h="6645909">
                  <a:moveTo>
                    <a:pt x="3683" y="6402159"/>
                  </a:moveTo>
                  <a:lnTo>
                    <a:pt x="1828" y="6402794"/>
                  </a:lnTo>
                  <a:lnTo>
                    <a:pt x="2476" y="6403200"/>
                  </a:lnTo>
                  <a:lnTo>
                    <a:pt x="3683" y="6402159"/>
                  </a:lnTo>
                  <a:close/>
                </a:path>
                <a:path w="2352040" h="6645909">
                  <a:moveTo>
                    <a:pt x="4330" y="6385788"/>
                  </a:moveTo>
                  <a:lnTo>
                    <a:pt x="4165" y="6386690"/>
                  </a:lnTo>
                  <a:lnTo>
                    <a:pt x="4330" y="6385788"/>
                  </a:lnTo>
                  <a:close/>
                </a:path>
                <a:path w="2352040" h="6645909">
                  <a:moveTo>
                    <a:pt x="4597" y="6401930"/>
                  </a:moveTo>
                  <a:lnTo>
                    <a:pt x="2209" y="6399390"/>
                  </a:lnTo>
                  <a:lnTo>
                    <a:pt x="3949" y="6401930"/>
                  </a:lnTo>
                  <a:lnTo>
                    <a:pt x="3683" y="6402159"/>
                  </a:lnTo>
                  <a:lnTo>
                    <a:pt x="4356" y="6401930"/>
                  </a:lnTo>
                  <a:lnTo>
                    <a:pt x="4597" y="6401930"/>
                  </a:lnTo>
                  <a:close/>
                </a:path>
                <a:path w="2352040" h="6645909">
                  <a:moveTo>
                    <a:pt x="5181" y="6360871"/>
                  </a:moveTo>
                  <a:lnTo>
                    <a:pt x="4533" y="6361290"/>
                  </a:lnTo>
                  <a:lnTo>
                    <a:pt x="2641" y="6360020"/>
                  </a:lnTo>
                  <a:lnTo>
                    <a:pt x="1612" y="6361290"/>
                  </a:lnTo>
                  <a:lnTo>
                    <a:pt x="3797" y="6362560"/>
                  </a:lnTo>
                  <a:lnTo>
                    <a:pt x="4838" y="6361290"/>
                  </a:lnTo>
                  <a:lnTo>
                    <a:pt x="5181" y="6360871"/>
                  </a:lnTo>
                  <a:close/>
                </a:path>
                <a:path w="2352040" h="6645909">
                  <a:moveTo>
                    <a:pt x="6121" y="6360236"/>
                  </a:moveTo>
                  <a:lnTo>
                    <a:pt x="5867" y="6360020"/>
                  </a:lnTo>
                  <a:lnTo>
                    <a:pt x="5181" y="6360871"/>
                  </a:lnTo>
                  <a:lnTo>
                    <a:pt x="6121" y="6360236"/>
                  </a:lnTo>
                  <a:close/>
                </a:path>
                <a:path w="2352040" h="6645909">
                  <a:moveTo>
                    <a:pt x="9753" y="6416688"/>
                  </a:moveTo>
                  <a:lnTo>
                    <a:pt x="9017" y="6417170"/>
                  </a:lnTo>
                  <a:lnTo>
                    <a:pt x="9626" y="6417170"/>
                  </a:lnTo>
                  <a:lnTo>
                    <a:pt x="9753" y="6416688"/>
                  </a:lnTo>
                  <a:close/>
                </a:path>
                <a:path w="2352040" h="6645909">
                  <a:moveTo>
                    <a:pt x="10985" y="6419469"/>
                  </a:moveTo>
                  <a:lnTo>
                    <a:pt x="10795" y="6419126"/>
                  </a:lnTo>
                  <a:lnTo>
                    <a:pt x="10312" y="6419710"/>
                  </a:lnTo>
                  <a:lnTo>
                    <a:pt x="10985" y="6419469"/>
                  </a:lnTo>
                  <a:close/>
                </a:path>
                <a:path w="2352040" h="6645909">
                  <a:moveTo>
                    <a:pt x="11468" y="6441681"/>
                  </a:moveTo>
                  <a:lnTo>
                    <a:pt x="10985" y="6441300"/>
                  </a:lnTo>
                  <a:lnTo>
                    <a:pt x="10922" y="6440030"/>
                  </a:lnTo>
                  <a:lnTo>
                    <a:pt x="10541" y="6440030"/>
                  </a:lnTo>
                  <a:lnTo>
                    <a:pt x="7734" y="6442570"/>
                  </a:lnTo>
                  <a:lnTo>
                    <a:pt x="11468" y="6441681"/>
                  </a:lnTo>
                  <a:close/>
                </a:path>
                <a:path w="2352040" h="6645909">
                  <a:moveTo>
                    <a:pt x="13106" y="6441745"/>
                  </a:moveTo>
                  <a:lnTo>
                    <a:pt x="13017" y="6441300"/>
                  </a:lnTo>
                  <a:lnTo>
                    <a:pt x="11468" y="6441681"/>
                  </a:lnTo>
                  <a:lnTo>
                    <a:pt x="12636" y="6442570"/>
                  </a:lnTo>
                  <a:lnTo>
                    <a:pt x="13106" y="6441745"/>
                  </a:lnTo>
                  <a:close/>
                </a:path>
                <a:path w="2352040" h="6645909">
                  <a:moveTo>
                    <a:pt x="16078" y="6471780"/>
                  </a:moveTo>
                  <a:lnTo>
                    <a:pt x="14160" y="6471780"/>
                  </a:lnTo>
                  <a:lnTo>
                    <a:pt x="13487" y="6474320"/>
                  </a:lnTo>
                  <a:lnTo>
                    <a:pt x="16078" y="6471780"/>
                  </a:lnTo>
                  <a:close/>
                </a:path>
                <a:path w="2352040" h="6645909">
                  <a:moveTo>
                    <a:pt x="16433" y="6474104"/>
                  </a:moveTo>
                  <a:lnTo>
                    <a:pt x="15036" y="6473050"/>
                  </a:lnTo>
                  <a:lnTo>
                    <a:pt x="16116" y="6474320"/>
                  </a:lnTo>
                  <a:lnTo>
                    <a:pt x="16433" y="6474104"/>
                  </a:lnTo>
                  <a:close/>
                </a:path>
                <a:path w="2352040" h="6645909">
                  <a:moveTo>
                    <a:pt x="17691" y="6350470"/>
                  </a:moveTo>
                  <a:lnTo>
                    <a:pt x="15875" y="6350127"/>
                  </a:lnTo>
                  <a:lnTo>
                    <a:pt x="16040" y="6350406"/>
                  </a:lnTo>
                  <a:lnTo>
                    <a:pt x="17691" y="6350470"/>
                  </a:lnTo>
                  <a:close/>
                </a:path>
                <a:path w="2352040" h="6645909">
                  <a:moveTo>
                    <a:pt x="27178" y="6370180"/>
                  </a:moveTo>
                  <a:lnTo>
                    <a:pt x="23761" y="6367640"/>
                  </a:lnTo>
                  <a:lnTo>
                    <a:pt x="22047" y="6366370"/>
                  </a:lnTo>
                  <a:lnTo>
                    <a:pt x="19926" y="6367640"/>
                  </a:lnTo>
                  <a:lnTo>
                    <a:pt x="20294" y="6366370"/>
                  </a:lnTo>
                  <a:lnTo>
                    <a:pt x="18554" y="6362560"/>
                  </a:lnTo>
                  <a:lnTo>
                    <a:pt x="19900" y="6362560"/>
                  </a:lnTo>
                  <a:lnTo>
                    <a:pt x="21539" y="6361290"/>
                  </a:lnTo>
                  <a:lnTo>
                    <a:pt x="18656" y="6358750"/>
                  </a:lnTo>
                  <a:lnTo>
                    <a:pt x="19431" y="6356210"/>
                  </a:lnTo>
                  <a:lnTo>
                    <a:pt x="19812" y="6354940"/>
                  </a:lnTo>
                  <a:lnTo>
                    <a:pt x="25222" y="6358750"/>
                  </a:lnTo>
                  <a:lnTo>
                    <a:pt x="25527" y="6354940"/>
                  </a:lnTo>
                  <a:lnTo>
                    <a:pt x="24879" y="6353670"/>
                  </a:lnTo>
                  <a:lnTo>
                    <a:pt x="23495" y="6352400"/>
                  </a:lnTo>
                  <a:lnTo>
                    <a:pt x="20701" y="6349860"/>
                  </a:lnTo>
                  <a:lnTo>
                    <a:pt x="19596" y="6351130"/>
                  </a:lnTo>
                  <a:lnTo>
                    <a:pt x="18554" y="6352400"/>
                  </a:lnTo>
                  <a:lnTo>
                    <a:pt x="16903" y="6352400"/>
                  </a:lnTo>
                  <a:lnTo>
                    <a:pt x="16040" y="6351130"/>
                  </a:lnTo>
                  <a:lnTo>
                    <a:pt x="11163" y="6351130"/>
                  </a:lnTo>
                  <a:lnTo>
                    <a:pt x="6172" y="6349860"/>
                  </a:lnTo>
                  <a:lnTo>
                    <a:pt x="2768" y="6353670"/>
                  </a:lnTo>
                  <a:lnTo>
                    <a:pt x="5765" y="6356210"/>
                  </a:lnTo>
                  <a:lnTo>
                    <a:pt x="3403" y="6356210"/>
                  </a:lnTo>
                  <a:lnTo>
                    <a:pt x="3238" y="6354940"/>
                  </a:lnTo>
                  <a:lnTo>
                    <a:pt x="1016" y="6354940"/>
                  </a:lnTo>
                  <a:lnTo>
                    <a:pt x="2984" y="6356210"/>
                  </a:lnTo>
                  <a:lnTo>
                    <a:pt x="4356" y="6357480"/>
                  </a:lnTo>
                  <a:lnTo>
                    <a:pt x="2209" y="6357480"/>
                  </a:lnTo>
                  <a:lnTo>
                    <a:pt x="1765" y="6358750"/>
                  </a:lnTo>
                  <a:lnTo>
                    <a:pt x="6451" y="6360020"/>
                  </a:lnTo>
                  <a:lnTo>
                    <a:pt x="6121" y="6360236"/>
                  </a:lnTo>
                  <a:lnTo>
                    <a:pt x="7327" y="6361290"/>
                  </a:lnTo>
                  <a:lnTo>
                    <a:pt x="5130" y="6362560"/>
                  </a:lnTo>
                  <a:lnTo>
                    <a:pt x="3797" y="6362560"/>
                  </a:lnTo>
                  <a:lnTo>
                    <a:pt x="3314" y="6362560"/>
                  </a:lnTo>
                  <a:lnTo>
                    <a:pt x="5245" y="6363830"/>
                  </a:lnTo>
                  <a:lnTo>
                    <a:pt x="2628" y="6363830"/>
                  </a:lnTo>
                  <a:lnTo>
                    <a:pt x="4127" y="6365100"/>
                  </a:lnTo>
                  <a:lnTo>
                    <a:pt x="3340" y="6366370"/>
                  </a:lnTo>
                  <a:lnTo>
                    <a:pt x="5930" y="6367640"/>
                  </a:lnTo>
                  <a:lnTo>
                    <a:pt x="3225" y="6368910"/>
                  </a:lnTo>
                  <a:lnTo>
                    <a:pt x="6743" y="6371450"/>
                  </a:lnTo>
                  <a:lnTo>
                    <a:pt x="3263" y="6371450"/>
                  </a:lnTo>
                  <a:lnTo>
                    <a:pt x="5778" y="6373927"/>
                  </a:lnTo>
                  <a:lnTo>
                    <a:pt x="495" y="6372720"/>
                  </a:lnTo>
                  <a:lnTo>
                    <a:pt x="5918" y="6379070"/>
                  </a:lnTo>
                  <a:lnTo>
                    <a:pt x="0" y="6379070"/>
                  </a:lnTo>
                  <a:lnTo>
                    <a:pt x="5029" y="6380340"/>
                  </a:lnTo>
                  <a:lnTo>
                    <a:pt x="2451" y="6384150"/>
                  </a:lnTo>
                  <a:lnTo>
                    <a:pt x="4330" y="6385788"/>
                  </a:lnTo>
                  <a:lnTo>
                    <a:pt x="4406" y="6385420"/>
                  </a:lnTo>
                  <a:lnTo>
                    <a:pt x="4356" y="6385801"/>
                  </a:lnTo>
                  <a:lnTo>
                    <a:pt x="5372" y="6386690"/>
                  </a:lnTo>
                  <a:lnTo>
                    <a:pt x="4241" y="6386690"/>
                  </a:lnTo>
                  <a:lnTo>
                    <a:pt x="4076" y="6387960"/>
                  </a:lnTo>
                  <a:lnTo>
                    <a:pt x="2628" y="6387960"/>
                  </a:lnTo>
                  <a:lnTo>
                    <a:pt x="1739" y="6389230"/>
                  </a:lnTo>
                  <a:lnTo>
                    <a:pt x="5854" y="6389230"/>
                  </a:lnTo>
                  <a:lnTo>
                    <a:pt x="6921" y="6391770"/>
                  </a:lnTo>
                  <a:lnTo>
                    <a:pt x="9550" y="6391770"/>
                  </a:lnTo>
                  <a:lnTo>
                    <a:pt x="5740" y="6394310"/>
                  </a:lnTo>
                  <a:lnTo>
                    <a:pt x="4660" y="6391770"/>
                  </a:lnTo>
                  <a:lnTo>
                    <a:pt x="4216" y="6391770"/>
                  </a:lnTo>
                  <a:lnTo>
                    <a:pt x="4457" y="6395580"/>
                  </a:lnTo>
                  <a:lnTo>
                    <a:pt x="7175" y="6394310"/>
                  </a:lnTo>
                  <a:lnTo>
                    <a:pt x="4838" y="6395580"/>
                  </a:lnTo>
                  <a:lnTo>
                    <a:pt x="6083" y="6395580"/>
                  </a:lnTo>
                  <a:lnTo>
                    <a:pt x="2743" y="6396850"/>
                  </a:lnTo>
                  <a:lnTo>
                    <a:pt x="7886" y="6396850"/>
                  </a:lnTo>
                  <a:lnTo>
                    <a:pt x="3708" y="6398120"/>
                  </a:lnTo>
                  <a:lnTo>
                    <a:pt x="6946" y="6399390"/>
                  </a:lnTo>
                  <a:lnTo>
                    <a:pt x="4597" y="6401930"/>
                  </a:lnTo>
                  <a:lnTo>
                    <a:pt x="6616" y="6401930"/>
                  </a:lnTo>
                  <a:lnTo>
                    <a:pt x="7493" y="6404470"/>
                  </a:lnTo>
                  <a:lnTo>
                    <a:pt x="23469" y="6404470"/>
                  </a:lnTo>
                  <a:lnTo>
                    <a:pt x="23774" y="6400660"/>
                  </a:lnTo>
                  <a:lnTo>
                    <a:pt x="22593" y="6395580"/>
                  </a:lnTo>
                  <a:lnTo>
                    <a:pt x="21869" y="6389230"/>
                  </a:lnTo>
                  <a:lnTo>
                    <a:pt x="22961" y="6385420"/>
                  </a:lnTo>
                  <a:lnTo>
                    <a:pt x="23698" y="6382880"/>
                  </a:lnTo>
                  <a:lnTo>
                    <a:pt x="24701" y="6380340"/>
                  </a:lnTo>
                  <a:lnTo>
                    <a:pt x="22237" y="6380340"/>
                  </a:lnTo>
                  <a:lnTo>
                    <a:pt x="20294" y="6379070"/>
                  </a:lnTo>
                  <a:lnTo>
                    <a:pt x="23418" y="6379070"/>
                  </a:lnTo>
                  <a:lnTo>
                    <a:pt x="19685" y="6376530"/>
                  </a:lnTo>
                  <a:lnTo>
                    <a:pt x="16878" y="6373990"/>
                  </a:lnTo>
                  <a:lnTo>
                    <a:pt x="27178" y="6370180"/>
                  </a:lnTo>
                  <a:close/>
                </a:path>
                <a:path w="2352040" h="6645909">
                  <a:moveTo>
                    <a:pt x="28778" y="6428600"/>
                  </a:moveTo>
                  <a:lnTo>
                    <a:pt x="27952" y="6428600"/>
                  </a:lnTo>
                  <a:lnTo>
                    <a:pt x="28778" y="6429248"/>
                  </a:lnTo>
                  <a:lnTo>
                    <a:pt x="28778" y="6428600"/>
                  </a:lnTo>
                  <a:close/>
                </a:path>
                <a:path w="2352040" h="6645909">
                  <a:moveTo>
                    <a:pt x="29591" y="6429870"/>
                  </a:moveTo>
                  <a:lnTo>
                    <a:pt x="28778" y="6429248"/>
                  </a:lnTo>
                  <a:lnTo>
                    <a:pt x="28778" y="6429870"/>
                  </a:lnTo>
                  <a:lnTo>
                    <a:pt x="29591" y="6429870"/>
                  </a:lnTo>
                  <a:close/>
                </a:path>
                <a:path w="2352040" h="6645909">
                  <a:moveTo>
                    <a:pt x="33248" y="6452730"/>
                  </a:moveTo>
                  <a:close/>
                </a:path>
                <a:path w="2352040" h="6645909">
                  <a:moveTo>
                    <a:pt x="36614" y="6470510"/>
                  </a:moveTo>
                  <a:lnTo>
                    <a:pt x="36093" y="6471780"/>
                  </a:lnTo>
                  <a:lnTo>
                    <a:pt x="36614" y="6470510"/>
                  </a:lnTo>
                  <a:close/>
                </a:path>
                <a:path w="2352040" h="6645909">
                  <a:moveTo>
                    <a:pt x="45999" y="6519291"/>
                  </a:moveTo>
                  <a:lnTo>
                    <a:pt x="45262" y="6519596"/>
                  </a:lnTo>
                  <a:lnTo>
                    <a:pt x="45605" y="6519926"/>
                  </a:lnTo>
                  <a:lnTo>
                    <a:pt x="45999" y="6519291"/>
                  </a:lnTo>
                  <a:close/>
                </a:path>
                <a:path w="2352040" h="6645909">
                  <a:moveTo>
                    <a:pt x="51320" y="6521666"/>
                  </a:moveTo>
                  <a:lnTo>
                    <a:pt x="50609" y="6521678"/>
                  </a:lnTo>
                  <a:lnTo>
                    <a:pt x="50774" y="6521856"/>
                  </a:lnTo>
                  <a:lnTo>
                    <a:pt x="51028" y="6521882"/>
                  </a:lnTo>
                  <a:lnTo>
                    <a:pt x="51320" y="6521666"/>
                  </a:lnTo>
                  <a:close/>
                </a:path>
                <a:path w="2352040" h="6645909">
                  <a:moveTo>
                    <a:pt x="79794" y="6532054"/>
                  </a:moveTo>
                  <a:lnTo>
                    <a:pt x="78447" y="6532740"/>
                  </a:lnTo>
                  <a:lnTo>
                    <a:pt x="79590" y="6532740"/>
                  </a:lnTo>
                  <a:lnTo>
                    <a:pt x="79794" y="6532054"/>
                  </a:lnTo>
                  <a:close/>
                </a:path>
                <a:path w="2352040" h="6645909">
                  <a:moveTo>
                    <a:pt x="80708" y="6532740"/>
                  </a:moveTo>
                  <a:lnTo>
                    <a:pt x="79590" y="6532740"/>
                  </a:lnTo>
                  <a:lnTo>
                    <a:pt x="79209" y="6534010"/>
                  </a:lnTo>
                  <a:lnTo>
                    <a:pt x="80708" y="6532740"/>
                  </a:lnTo>
                  <a:close/>
                </a:path>
                <a:path w="2352040" h="6645909">
                  <a:moveTo>
                    <a:pt x="117881" y="6546647"/>
                  </a:moveTo>
                  <a:lnTo>
                    <a:pt x="117538" y="6546710"/>
                  </a:lnTo>
                  <a:lnTo>
                    <a:pt x="117843" y="6546710"/>
                  </a:lnTo>
                  <a:close/>
                </a:path>
                <a:path w="2352040" h="6645909">
                  <a:moveTo>
                    <a:pt x="152958" y="6542430"/>
                  </a:moveTo>
                  <a:lnTo>
                    <a:pt x="152895" y="6542278"/>
                  </a:lnTo>
                  <a:lnTo>
                    <a:pt x="152806" y="6542075"/>
                  </a:lnTo>
                  <a:lnTo>
                    <a:pt x="152958" y="6542430"/>
                  </a:lnTo>
                  <a:close/>
                </a:path>
                <a:path w="2352040" h="6645909">
                  <a:moveTo>
                    <a:pt x="155524" y="6539179"/>
                  </a:moveTo>
                  <a:lnTo>
                    <a:pt x="151422" y="6538468"/>
                  </a:lnTo>
                  <a:lnTo>
                    <a:pt x="152806" y="6542062"/>
                  </a:lnTo>
                  <a:lnTo>
                    <a:pt x="152971" y="6540894"/>
                  </a:lnTo>
                  <a:lnTo>
                    <a:pt x="155524" y="6539179"/>
                  </a:lnTo>
                  <a:close/>
                </a:path>
                <a:path w="2352040" h="6645909">
                  <a:moveTo>
                    <a:pt x="160655" y="6565760"/>
                  </a:moveTo>
                  <a:lnTo>
                    <a:pt x="160362" y="6565760"/>
                  </a:lnTo>
                  <a:lnTo>
                    <a:pt x="160566" y="6566065"/>
                  </a:lnTo>
                  <a:lnTo>
                    <a:pt x="160655" y="6565760"/>
                  </a:lnTo>
                  <a:close/>
                </a:path>
                <a:path w="2352040" h="6645909">
                  <a:moveTo>
                    <a:pt x="161239" y="6567030"/>
                  </a:moveTo>
                  <a:lnTo>
                    <a:pt x="160566" y="6566065"/>
                  </a:lnTo>
                  <a:lnTo>
                    <a:pt x="160274" y="6567030"/>
                  </a:lnTo>
                  <a:lnTo>
                    <a:pt x="160845" y="6568300"/>
                  </a:lnTo>
                  <a:lnTo>
                    <a:pt x="161239" y="6567030"/>
                  </a:lnTo>
                  <a:close/>
                </a:path>
                <a:path w="2352040" h="6645909">
                  <a:moveTo>
                    <a:pt x="181775" y="6551790"/>
                  </a:moveTo>
                  <a:lnTo>
                    <a:pt x="181470" y="6551790"/>
                  </a:lnTo>
                  <a:lnTo>
                    <a:pt x="180225" y="6553213"/>
                  </a:lnTo>
                  <a:lnTo>
                    <a:pt x="180517" y="6553060"/>
                  </a:lnTo>
                  <a:lnTo>
                    <a:pt x="181775" y="6551790"/>
                  </a:lnTo>
                  <a:close/>
                </a:path>
                <a:path w="2352040" h="6645909">
                  <a:moveTo>
                    <a:pt x="181864" y="6550520"/>
                  </a:moveTo>
                  <a:lnTo>
                    <a:pt x="181216" y="6551790"/>
                  </a:lnTo>
                  <a:lnTo>
                    <a:pt x="181864" y="6550520"/>
                  </a:lnTo>
                  <a:close/>
                </a:path>
                <a:path w="2352040" h="6645909">
                  <a:moveTo>
                    <a:pt x="186639" y="6550520"/>
                  </a:moveTo>
                  <a:lnTo>
                    <a:pt x="185470" y="6550520"/>
                  </a:lnTo>
                  <a:lnTo>
                    <a:pt x="182499" y="6549250"/>
                  </a:lnTo>
                  <a:lnTo>
                    <a:pt x="181864" y="6550520"/>
                  </a:lnTo>
                  <a:lnTo>
                    <a:pt x="183032" y="6550520"/>
                  </a:lnTo>
                  <a:lnTo>
                    <a:pt x="181775" y="6551790"/>
                  </a:lnTo>
                  <a:lnTo>
                    <a:pt x="184492" y="6551790"/>
                  </a:lnTo>
                  <a:lnTo>
                    <a:pt x="186639" y="6550520"/>
                  </a:lnTo>
                  <a:close/>
                </a:path>
                <a:path w="2352040" h="6645909">
                  <a:moveTo>
                    <a:pt x="201599" y="6561950"/>
                  </a:moveTo>
                  <a:lnTo>
                    <a:pt x="201574" y="6560655"/>
                  </a:lnTo>
                  <a:lnTo>
                    <a:pt x="200748" y="6561950"/>
                  </a:lnTo>
                  <a:lnTo>
                    <a:pt x="201599" y="6561950"/>
                  </a:lnTo>
                  <a:close/>
                </a:path>
                <a:path w="2352040" h="6645909">
                  <a:moveTo>
                    <a:pt x="202704" y="6558140"/>
                  </a:moveTo>
                  <a:lnTo>
                    <a:pt x="201510" y="6558140"/>
                  </a:lnTo>
                  <a:lnTo>
                    <a:pt x="201574" y="6560655"/>
                  </a:lnTo>
                  <a:lnTo>
                    <a:pt x="202349" y="6559410"/>
                  </a:lnTo>
                  <a:lnTo>
                    <a:pt x="202285" y="6560680"/>
                  </a:lnTo>
                  <a:lnTo>
                    <a:pt x="202488" y="6559410"/>
                  </a:lnTo>
                  <a:lnTo>
                    <a:pt x="202704" y="6558140"/>
                  </a:lnTo>
                  <a:close/>
                </a:path>
                <a:path w="2352040" h="6645909">
                  <a:moveTo>
                    <a:pt x="209854" y="6559410"/>
                  </a:moveTo>
                  <a:close/>
                </a:path>
                <a:path w="2352040" h="6645909">
                  <a:moveTo>
                    <a:pt x="231355" y="6566852"/>
                  </a:moveTo>
                  <a:lnTo>
                    <a:pt x="230784" y="6566205"/>
                  </a:lnTo>
                  <a:lnTo>
                    <a:pt x="230809" y="6566433"/>
                  </a:lnTo>
                  <a:lnTo>
                    <a:pt x="230835" y="6566624"/>
                  </a:lnTo>
                  <a:lnTo>
                    <a:pt x="230860" y="6566852"/>
                  </a:lnTo>
                  <a:lnTo>
                    <a:pt x="231355" y="6566852"/>
                  </a:lnTo>
                  <a:close/>
                </a:path>
                <a:path w="2352040" h="6645909">
                  <a:moveTo>
                    <a:pt x="237236" y="6592735"/>
                  </a:moveTo>
                  <a:lnTo>
                    <a:pt x="235089" y="6591592"/>
                  </a:lnTo>
                  <a:lnTo>
                    <a:pt x="235635" y="6592062"/>
                  </a:lnTo>
                  <a:lnTo>
                    <a:pt x="236423" y="6592468"/>
                  </a:lnTo>
                  <a:lnTo>
                    <a:pt x="237236" y="6592735"/>
                  </a:lnTo>
                  <a:close/>
                </a:path>
                <a:path w="2352040" h="6645909">
                  <a:moveTo>
                    <a:pt x="237477" y="6592798"/>
                  </a:moveTo>
                  <a:lnTo>
                    <a:pt x="237236" y="6592735"/>
                  </a:lnTo>
                  <a:lnTo>
                    <a:pt x="237464" y="6592862"/>
                  </a:lnTo>
                  <a:close/>
                </a:path>
                <a:path w="2352040" h="6645909">
                  <a:moveTo>
                    <a:pt x="241935" y="6572110"/>
                  </a:moveTo>
                  <a:lnTo>
                    <a:pt x="241617" y="6573380"/>
                  </a:lnTo>
                  <a:lnTo>
                    <a:pt x="241935" y="6572110"/>
                  </a:lnTo>
                  <a:close/>
                </a:path>
                <a:path w="2352040" h="6645909">
                  <a:moveTo>
                    <a:pt x="244690" y="6570078"/>
                  </a:moveTo>
                  <a:lnTo>
                    <a:pt x="244195" y="6570256"/>
                  </a:lnTo>
                  <a:lnTo>
                    <a:pt x="244132" y="6570675"/>
                  </a:lnTo>
                  <a:lnTo>
                    <a:pt x="244411" y="6570358"/>
                  </a:lnTo>
                  <a:lnTo>
                    <a:pt x="244589" y="6570294"/>
                  </a:lnTo>
                  <a:lnTo>
                    <a:pt x="244690" y="6570078"/>
                  </a:lnTo>
                  <a:close/>
                </a:path>
                <a:path w="2352040" h="6645909">
                  <a:moveTo>
                    <a:pt x="244970" y="6570827"/>
                  </a:moveTo>
                  <a:lnTo>
                    <a:pt x="244716" y="6570256"/>
                  </a:lnTo>
                  <a:lnTo>
                    <a:pt x="244741" y="6570561"/>
                  </a:lnTo>
                  <a:lnTo>
                    <a:pt x="244970" y="6570827"/>
                  </a:lnTo>
                  <a:close/>
                </a:path>
                <a:path w="2352040" h="6645909">
                  <a:moveTo>
                    <a:pt x="250050" y="6570840"/>
                  </a:moveTo>
                  <a:lnTo>
                    <a:pt x="248348" y="6570840"/>
                  </a:lnTo>
                  <a:lnTo>
                    <a:pt x="247954" y="6571945"/>
                  </a:lnTo>
                  <a:lnTo>
                    <a:pt x="250050" y="6570840"/>
                  </a:lnTo>
                  <a:close/>
                </a:path>
                <a:path w="2352040" h="6645909">
                  <a:moveTo>
                    <a:pt x="259956" y="6571920"/>
                  </a:moveTo>
                  <a:lnTo>
                    <a:pt x="259867" y="6571247"/>
                  </a:lnTo>
                  <a:lnTo>
                    <a:pt x="259791" y="6571755"/>
                  </a:lnTo>
                  <a:lnTo>
                    <a:pt x="259803" y="6572174"/>
                  </a:lnTo>
                  <a:lnTo>
                    <a:pt x="259854" y="6572580"/>
                  </a:lnTo>
                  <a:lnTo>
                    <a:pt x="259930" y="6572301"/>
                  </a:lnTo>
                  <a:lnTo>
                    <a:pt x="259956" y="6571920"/>
                  </a:lnTo>
                  <a:close/>
                </a:path>
                <a:path w="2352040" h="6645909">
                  <a:moveTo>
                    <a:pt x="261683" y="6598780"/>
                  </a:moveTo>
                  <a:lnTo>
                    <a:pt x="259067" y="6594970"/>
                  </a:lnTo>
                  <a:lnTo>
                    <a:pt x="257771" y="6598780"/>
                  </a:lnTo>
                  <a:lnTo>
                    <a:pt x="261683" y="6598780"/>
                  </a:lnTo>
                  <a:close/>
                </a:path>
                <a:path w="2352040" h="6645909">
                  <a:moveTo>
                    <a:pt x="263055" y="6598463"/>
                  </a:moveTo>
                  <a:lnTo>
                    <a:pt x="262597" y="6598780"/>
                  </a:lnTo>
                  <a:lnTo>
                    <a:pt x="261683" y="6598780"/>
                  </a:lnTo>
                  <a:lnTo>
                    <a:pt x="262559" y="6600050"/>
                  </a:lnTo>
                  <a:lnTo>
                    <a:pt x="263055" y="6598463"/>
                  </a:lnTo>
                  <a:close/>
                </a:path>
                <a:path w="2352040" h="6645909">
                  <a:moveTo>
                    <a:pt x="275170" y="6582270"/>
                  </a:moveTo>
                  <a:lnTo>
                    <a:pt x="274916" y="6583312"/>
                  </a:lnTo>
                  <a:lnTo>
                    <a:pt x="274942" y="6583489"/>
                  </a:lnTo>
                  <a:lnTo>
                    <a:pt x="275158" y="6583350"/>
                  </a:lnTo>
                  <a:lnTo>
                    <a:pt x="275170" y="6582270"/>
                  </a:lnTo>
                  <a:close/>
                </a:path>
                <a:path w="2352040" h="6645909">
                  <a:moveTo>
                    <a:pt x="277418" y="6574650"/>
                  </a:moveTo>
                  <a:lnTo>
                    <a:pt x="274421" y="6575920"/>
                  </a:lnTo>
                  <a:lnTo>
                    <a:pt x="274358" y="6578460"/>
                  </a:lnTo>
                  <a:lnTo>
                    <a:pt x="274662" y="6578460"/>
                  </a:lnTo>
                  <a:lnTo>
                    <a:pt x="272237" y="6579730"/>
                  </a:lnTo>
                  <a:lnTo>
                    <a:pt x="276136" y="6579730"/>
                  </a:lnTo>
                  <a:lnTo>
                    <a:pt x="277418" y="6574650"/>
                  </a:lnTo>
                  <a:close/>
                </a:path>
                <a:path w="2352040" h="6645909">
                  <a:moveTo>
                    <a:pt x="283337" y="6585293"/>
                  </a:moveTo>
                  <a:lnTo>
                    <a:pt x="282892" y="6584810"/>
                  </a:lnTo>
                  <a:lnTo>
                    <a:pt x="282575" y="6586080"/>
                  </a:lnTo>
                  <a:lnTo>
                    <a:pt x="283337" y="6585293"/>
                  </a:lnTo>
                  <a:close/>
                </a:path>
                <a:path w="2352040" h="6645909">
                  <a:moveTo>
                    <a:pt x="284086" y="6586080"/>
                  </a:moveTo>
                  <a:lnTo>
                    <a:pt x="283794" y="6584810"/>
                  </a:lnTo>
                  <a:lnTo>
                    <a:pt x="283337" y="6585293"/>
                  </a:lnTo>
                  <a:lnTo>
                    <a:pt x="284086" y="6586080"/>
                  </a:lnTo>
                  <a:close/>
                </a:path>
                <a:path w="2352040" h="6645909">
                  <a:moveTo>
                    <a:pt x="284949" y="6583502"/>
                  </a:moveTo>
                  <a:lnTo>
                    <a:pt x="284416" y="6582931"/>
                  </a:lnTo>
                  <a:lnTo>
                    <a:pt x="284594" y="6583261"/>
                  </a:lnTo>
                  <a:lnTo>
                    <a:pt x="284772" y="6583426"/>
                  </a:lnTo>
                  <a:lnTo>
                    <a:pt x="284949" y="6583502"/>
                  </a:lnTo>
                  <a:close/>
                </a:path>
                <a:path w="2352040" h="6645909">
                  <a:moveTo>
                    <a:pt x="290918" y="6580594"/>
                  </a:moveTo>
                  <a:lnTo>
                    <a:pt x="290728" y="6579730"/>
                  </a:lnTo>
                  <a:lnTo>
                    <a:pt x="290131" y="6579730"/>
                  </a:lnTo>
                  <a:lnTo>
                    <a:pt x="290918" y="6580594"/>
                  </a:lnTo>
                  <a:close/>
                </a:path>
                <a:path w="2352040" h="6645909">
                  <a:moveTo>
                    <a:pt x="291312" y="6581000"/>
                  </a:moveTo>
                  <a:lnTo>
                    <a:pt x="290918" y="6580594"/>
                  </a:lnTo>
                  <a:lnTo>
                    <a:pt x="291096" y="6581356"/>
                  </a:lnTo>
                  <a:lnTo>
                    <a:pt x="291312" y="6581000"/>
                  </a:lnTo>
                  <a:close/>
                </a:path>
                <a:path w="2352040" h="6645909">
                  <a:moveTo>
                    <a:pt x="291338" y="6605130"/>
                  </a:moveTo>
                  <a:lnTo>
                    <a:pt x="290728" y="6605130"/>
                  </a:lnTo>
                  <a:lnTo>
                    <a:pt x="290118" y="6606400"/>
                  </a:lnTo>
                  <a:lnTo>
                    <a:pt x="291338" y="6605130"/>
                  </a:lnTo>
                  <a:close/>
                </a:path>
                <a:path w="2352040" h="6645909">
                  <a:moveTo>
                    <a:pt x="296291" y="6580454"/>
                  </a:moveTo>
                  <a:lnTo>
                    <a:pt x="296024" y="6580441"/>
                  </a:lnTo>
                  <a:lnTo>
                    <a:pt x="295719" y="6580581"/>
                  </a:lnTo>
                  <a:lnTo>
                    <a:pt x="296291" y="6580454"/>
                  </a:lnTo>
                  <a:close/>
                </a:path>
                <a:path w="2352040" h="6645909">
                  <a:moveTo>
                    <a:pt x="307035" y="6589890"/>
                  </a:moveTo>
                  <a:close/>
                </a:path>
                <a:path w="2352040" h="6645909">
                  <a:moveTo>
                    <a:pt x="310438" y="6589230"/>
                  </a:moveTo>
                  <a:lnTo>
                    <a:pt x="310337" y="6588861"/>
                  </a:lnTo>
                  <a:lnTo>
                    <a:pt x="310210" y="6588633"/>
                  </a:lnTo>
                  <a:lnTo>
                    <a:pt x="310019" y="6588849"/>
                  </a:lnTo>
                  <a:lnTo>
                    <a:pt x="310184" y="6589001"/>
                  </a:lnTo>
                  <a:lnTo>
                    <a:pt x="310438" y="6589230"/>
                  </a:lnTo>
                  <a:close/>
                </a:path>
                <a:path w="2352040" h="6645909">
                  <a:moveTo>
                    <a:pt x="317017" y="6608026"/>
                  </a:moveTo>
                  <a:lnTo>
                    <a:pt x="316534" y="6607683"/>
                  </a:lnTo>
                  <a:lnTo>
                    <a:pt x="315988" y="6607213"/>
                  </a:lnTo>
                  <a:lnTo>
                    <a:pt x="315315" y="6607467"/>
                  </a:lnTo>
                  <a:lnTo>
                    <a:pt x="315810" y="6608229"/>
                  </a:lnTo>
                  <a:lnTo>
                    <a:pt x="316407" y="6608267"/>
                  </a:lnTo>
                  <a:lnTo>
                    <a:pt x="317017" y="6608026"/>
                  </a:lnTo>
                  <a:close/>
                </a:path>
                <a:path w="2352040" h="6645909">
                  <a:moveTo>
                    <a:pt x="318109" y="6594462"/>
                  </a:moveTo>
                  <a:lnTo>
                    <a:pt x="317690" y="6594576"/>
                  </a:lnTo>
                  <a:lnTo>
                    <a:pt x="317334" y="6594703"/>
                  </a:lnTo>
                  <a:lnTo>
                    <a:pt x="317334" y="6595021"/>
                  </a:lnTo>
                  <a:lnTo>
                    <a:pt x="317754" y="6595034"/>
                  </a:lnTo>
                  <a:lnTo>
                    <a:pt x="317995" y="6594767"/>
                  </a:lnTo>
                  <a:lnTo>
                    <a:pt x="318109" y="6594462"/>
                  </a:lnTo>
                  <a:close/>
                </a:path>
                <a:path w="2352040" h="6645909">
                  <a:moveTo>
                    <a:pt x="320814" y="6611315"/>
                  </a:moveTo>
                  <a:lnTo>
                    <a:pt x="320700" y="6611480"/>
                  </a:lnTo>
                  <a:lnTo>
                    <a:pt x="320814" y="6611315"/>
                  </a:lnTo>
                  <a:close/>
                </a:path>
                <a:path w="2352040" h="6645909">
                  <a:moveTo>
                    <a:pt x="329679" y="6597510"/>
                  </a:moveTo>
                  <a:lnTo>
                    <a:pt x="329285" y="6594970"/>
                  </a:lnTo>
                  <a:lnTo>
                    <a:pt x="327507" y="6597510"/>
                  </a:lnTo>
                  <a:lnTo>
                    <a:pt x="329679" y="6597510"/>
                  </a:lnTo>
                  <a:close/>
                </a:path>
                <a:path w="2352040" h="6645909">
                  <a:moveTo>
                    <a:pt x="331076" y="6597510"/>
                  </a:moveTo>
                  <a:lnTo>
                    <a:pt x="329679" y="6597510"/>
                  </a:lnTo>
                  <a:lnTo>
                    <a:pt x="329933" y="6599136"/>
                  </a:lnTo>
                  <a:lnTo>
                    <a:pt x="331076" y="6597510"/>
                  </a:lnTo>
                  <a:close/>
                </a:path>
                <a:path w="2352040" h="6645909">
                  <a:moveTo>
                    <a:pt x="338137" y="6617830"/>
                  </a:moveTo>
                  <a:lnTo>
                    <a:pt x="335699" y="6614020"/>
                  </a:lnTo>
                  <a:lnTo>
                    <a:pt x="335724" y="6617830"/>
                  </a:lnTo>
                  <a:lnTo>
                    <a:pt x="338137" y="6617830"/>
                  </a:lnTo>
                  <a:close/>
                </a:path>
                <a:path w="2352040" h="6645909">
                  <a:moveTo>
                    <a:pt x="352082" y="6620446"/>
                  </a:moveTo>
                  <a:lnTo>
                    <a:pt x="351955" y="6620370"/>
                  </a:lnTo>
                  <a:lnTo>
                    <a:pt x="351663" y="6621640"/>
                  </a:lnTo>
                  <a:lnTo>
                    <a:pt x="352082" y="6620446"/>
                  </a:lnTo>
                  <a:close/>
                </a:path>
                <a:path w="2352040" h="6645909">
                  <a:moveTo>
                    <a:pt x="366344" y="6611074"/>
                  </a:moveTo>
                  <a:lnTo>
                    <a:pt x="365290" y="6609664"/>
                  </a:lnTo>
                  <a:lnTo>
                    <a:pt x="364909" y="6610718"/>
                  </a:lnTo>
                  <a:lnTo>
                    <a:pt x="365760" y="6610655"/>
                  </a:lnTo>
                  <a:lnTo>
                    <a:pt x="366344" y="6611074"/>
                  </a:lnTo>
                  <a:close/>
                </a:path>
                <a:path w="2352040" h="6645909">
                  <a:moveTo>
                    <a:pt x="377253" y="6609664"/>
                  </a:moveTo>
                  <a:lnTo>
                    <a:pt x="377240" y="6609423"/>
                  </a:lnTo>
                  <a:lnTo>
                    <a:pt x="377151" y="6609778"/>
                  </a:lnTo>
                  <a:lnTo>
                    <a:pt x="377113" y="6610147"/>
                  </a:lnTo>
                  <a:lnTo>
                    <a:pt x="377113" y="6610490"/>
                  </a:lnTo>
                  <a:lnTo>
                    <a:pt x="377202" y="6610058"/>
                  </a:lnTo>
                  <a:lnTo>
                    <a:pt x="377253" y="6609664"/>
                  </a:lnTo>
                  <a:close/>
                </a:path>
                <a:path w="2352040" h="6645909">
                  <a:moveTo>
                    <a:pt x="378269" y="6614198"/>
                  </a:moveTo>
                  <a:lnTo>
                    <a:pt x="378231" y="6614020"/>
                  </a:lnTo>
                  <a:lnTo>
                    <a:pt x="378269" y="6614198"/>
                  </a:lnTo>
                  <a:close/>
                </a:path>
                <a:path w="2352040" h="6645909">
                  <a:moveTo>
                    <a:pt x="379120" y="6615290"/>
                  </a:moveTo>
                  <a:lnTo>
                    <a:pt x="378269" y="6614198"/>
                  </a:lnTo>
                  <a:lnTo>
                    <a:pt x="378523" y="6615290"/>
                  </a:lnTo>
                  <a:lnTo>
                    <a:pt x="378815" y="6615290"/>
                  </a:lnTo>
                  <a:lnTo>
                    <a:pt x="379120" y="6615290"/>
                  </a:lnTo>
                  <a:close/>
                </a:path>
                <a:path w="2352040" h="6645909">
                  <a:moveTo>
                    <a:pt x="390080" y="6613220"/>
                  </a:moveTo>
                  <a:lnTo>
                    <a:pt x="388975" y="6614376"/>
                  </a:lnTo>
                  <a:lnTo>
                    <a:pt x="389382" y="6614477"/>
                  </a:lnTo>
                  <a:lnTo>
                    <a:pt x="389597" y="6614122"/>
                  </a:lnTo>
                  <a:lnTo>
                    <a:pt x="389813" y="6613690"/>
                  </a:lnTo>
                  <a:lnTo>
                    <a:pt x="390080" y="6613220"/>
                  </a:lnTo>
                  <a:close/>
                </a:path>
                <a:path w="2352040" h="6645909">
                  <a:moveTo>
                    <a:pt x="405815" y="6633604"/>
                  </a:moveTo>
                  <a:lnTo>
                    <a:pt x="405345" y="6634797"/>
                  </a:lnTo>
                  <a:lnTo>
                    <a:pt x="405574" y="6634327"/>
                  </a:lnTo>
                  <a:lnTo>
                    <a:pt x="405701" y="6633959"/>
                  </a:lnTo>
                  <a:lnTo>
                    <a:pt x="405815" y="6633629"/>
                  </a:lnTo>
                  <a:close/>
                </a:path>
                <a:path w="2352040" h="6645909">
                  <a:moveTo>
                    <a:pt x="405942" y="6618389"/>
                  </a:moveTo>
                  <a:lnTo>
                    <a:pt x="405599" y="6618160"/>
                  </a:lnTo>
                  <a:lnTo>
                    <a:pt x="404710" y="6620967"/>
                  </a:lnTo>
                  <a:lnTo>
                    <a:pt x="404241" y="6622174"/>
                  </a:lnTo>
                  <a:lnTo>
                    <a:pt x="404761" y="6621056"/>
                  </a:lnTo>
                  <a:lnTo>
                    <a:pt x="405193" y="6620573"/>
                  </a:lnTo>
                  <a:lnTo>
                    <a:pt x="405587" y="6620434"/>
                  </a:lnTo>
                  <a:lnTo>
                    <a:pt x="405726" y="6619900"/>
                  </a:lnTo>
                  <a:lnTo>
                    <a:pt x="405853" y="6619240"/>
                  </a:lnTo>
                  <a:lnTo>
                    <a:pt x="405942" y="6618389"/>
                  </a:lnTo>
                  <a:close/>
                </a:path>
                <a:path w="2352040" h="6645909">
                  <a:moveTo>
                    <a:pt x="407085" y="6636880"/>
                  </a:moveTo>
                  <a:lnTo>
                    <a:pt x="406933" y="6636639"/>
                  </a:lnTo>
                  <a:lnTo>
                    <a:pt x="406565" y="6636880"/>
                  </a:lnTo>
                  <a:lnTo>
                    <a:pt x="407085" y="6636880"/>
                  </a:lnTo>
                  <a:close/>
                </a:path>
                <a:path w="2352040" h="6645909">
                  <a:moveTo>
                    <a:pt x="409689" y="6620345"/>
                  </a:moveTo>
                  <a:lnTo>
                    <a:pt x="408533" y="6618884"/>
                  </a:lnTo>
                  <a:lnTo>
                    <a:pt x="408774" y="6618287"/>
                  </a:lnTo>
                  <a:lnTo>
                    <a:pt x="407606" y="6619049"/>
                  </a:lnTo>
                  <a:lnTo>
                    <a:pt x="407327" y="6619253"/>
                  </a:lnTo>
                  <a:lnTo>
                    <a:pt x="408139" y="6620484"/>
                  </a:lnTo>
                  <a:lnTo>
                    <a:pt x="409689" y="6620345"/>
                  </a:lnTo>
                  <a:close/>
                </a:path>
                <a:path w="2352040" h="6645909">
                  <a:moveTo>
                    <a:pt x="410108" y="6623075"/>
                  </a:moveTo>
                  <a:lnTo>
                    <a:pt x="410032" y="6622910"/>
                  </a:lnTo>
                  <a:lnTo>
                    <a:pt x="409194" y="6624650"/>
                  </a:lnTo>
                  <a:lnTo>
                    <a:pt x="410108" y="6623075"/>
                  </a:lnTo>
                  <a:close/>
                </a:path>
                <a:path w="2352040" h="6645909">
                  <a:moveTo>
                    <a:pt x="411226" y="6625450"/>
                  </a:moveTo>
                  <a:lnTo>
                    <a:pt x="410197" y="6622910"/>
                  </a:lnTo>
                  <a:lnTo>
                    <a:pt x="410108" y="6623075"/>
                  </a:lnTo>
                  <a:lnTo>
                    <a:pt x="411226" y="6625450"/>
                  </a:lnTo>
                  <a:close/>
                </a:path>
                <a:path w="2352040" h="6645909">
                  <a:moveTo>
                    <a:pt x="412254" y="6636880"/>
                  </a:moveTo>
                  <a:lnTo>
                    <a:pt x="411657" y="6637375"/>
                  </a:lnTo>
                  <a:lnTo>
                    <a:pt x="411378" y="6638150"/>
                  </a:lnTo>
                  <a:lnTo>
                    <a:pt x="411708" y="6638379"/>
                  </a:lnTo>
                  <a:lnTo>
                    <a:pt x="412254" y="6636880"/>
                  </a:lnTo>
                  <a:close/>
                </a:path>
                <a:path w="2352040" h="6645909">
                  <a:moveTo>
                    <a:pt x="413194" y="6639420"/>
                  </a:moveTo>
                  <a:lnTo>
                    <a:pt x="411708" y="6638379"/>
                  </a:lnTo>
                  <a:lnTo>
                    <a:pt x="411327" y="6639420"/>
                  </a:lnTo>
                  <a:lnTo>
                    <a:pt x="413194" y="6639420"/>
                  </a:lnTo>
                  <a:close/>
                </a:path>
                <a:path w="2352040" h="6645909">
                  <a:moveTo>
                    <a:pt x="418363" y="6625742"/>
                  </a:moveTo>
                  <a:lnTo>
                    <a:pt x="418274" y="6625158"/>
                  </a:lnTo>
                  <a:lnTo>
                    <a:pt x="415937" y="6624218"/>
                  </a:lnTo>
                  <a:lnTo>
                    <a:pt x="418363" y="6625742"/>
                  </a:lnTo>
                  <a:close/>
                </a:path>
                <a:path w="2352040" h="6645909">
                  <a:moveTo>
                    <a:pt x="419227" y="6622923"/>
                  </a:moveTo>
                  <a:lnTo>
                    <a:pt x="416750" y="6618770"/>
                  </a:lnTo>
                  <a:lnTo>
                    <a:pt x="418287" y="6622885"/>
                  </a:lnTo>
                  <a:lnTo>
                    <a:pt x="419227" y="6622923"/>
                  </a:lnTo>
                  <a:close/>
                </a:path>
                <a:path w="2352040" h="6645909">
                  <a:moveTo>
                    <a:pt x="419290" y="6627990"/>
                  </a:moveTo>
                  <a:lnTo>
                    <a:pt x="419061" y="6628155"/>
                  </a:lnTo>
                  <a:lnTo>
                    <a:pt x="419290" y="6627990"/>
                  </a:lnTo>
                  <a:close/>
                </a:path>
                <a:path w="2352040" h="6645909">
                  <a:moveTo>
                    <a:pt x="419290" y="6625564"/>
                  </a:moveTo>
                  <a:lnTo>
                    <a:pt x="418287" y="6622885"/>
                  </a:lnTo>
                  <a:lnTo>
                    <a:pt x="417957" y="6622872"/>
                  </a:lnTo>
                  <a:lnTo>
                    <a:pt x="418274" y="6625158"/>
                  </a:lnTo>
                  <a:lnTo>
                    <a:pt x="419290" y="6625564"/>
                  </a:lnTo>
                  <a:close/>
                </a:path>
                <a:path w="2352040" h="6645909">
                  <a:moveTo>
                    <a:pt x="419392" y="6626720"/>
                  </a:moveTo>
                  <a:lnTo>
                    <a:pt x="417537" y="6629120"/>
                  </a:lnTo>
                  <a:lnTo>
                    <a:pt x="419061" y="6628155"/>
                  </a:lnTo>
                  <a:lnTo>
                    <a:pt x="418934" y="6627990"/>
                  </a:lnTo>
                  <a:lnTo>
                    <a:pt x="419392" y="6626720"/>
                  </a:lnTo>
                  <a:close/>
                </a:path>
                <a:path w="2352040" h="6645909">
                  <a:moveTo>
                    <a:pt x="427761" y="6642938"/>
                  </a:moveTo>
                  <a:lnTo>
                    <a:pt x="427012" y="6638874"/>
                  </a:lnTo>
                  <a:lnTo>
                    <a:pt x="425856" y="6640436"/>
                  </a:lnTo>
                  <a:lnTo>
                    <a:pt x="426542" y="6640855"/>
                  </a:lnTo>
                  <a:lnTo>
                    <a:pt x="427202" y="6643116"/>
                  </a:lnTo>
                  <a:lnTo>
                    <a:pt x="427761" y="6642938"/>
                  </a:lnTo>
                  <a:close/>
                </a:path>
                <a:path w="2352040" h="6645909">
                  <a:moveTo>
                    <a:pt x="428167" y="6642811"/>
                  </a:moveTo>
                  <a:lnTo>
                    <a:pt x="427761" y="6642938"/>
                  </a:lnTo>
                  <a:lnTo>
                    <a:pt x="427824" y="6643357"/>
                  </a:lnTo>
                  <a:lnTo>
                    <a:pt x="428167" y="6642811"/>
                  </a:lnTo>
                  <a:close/>
                </a:path>
                <a:path w="2352040" h="6645909">
                  <a:moveTo>
                    <a:pt x="428726" y="6641935"/>
                  </a:moveTo>
                  <a:lnTo>
                    <a:pt x="428167" y="6642811"/>
                  </a:lnTo>
                  <a:lnTo>
                    <a:pt x="428421" y="6642735"/>
                  </a:lnTo>
                  <a:lnTo>
                    <a:pt x="428726" y="6641935"/>
                  </a:lnTo>
                  <a:close/>
                </a:path>
                <a:path w="2352040" h="6645909">
                  <a:moveTo>
                    <a:pt x="429107" y="6640931"/>
                  </a:moveTo>
                  <a:lnTo>
                    <a:pt x="428726" y="6641935"/>
                  </a:lnTo>
                  <a:lnTo>
                    <a:pt x="428853" y="6641744"/>
                  </a:lnTo>
                  <a:lnTo>
                    <a:pt x="428980" y="6641414"/>
                  </a:lnTo>
                  <a:lnTo>
                    <a:pt x="429107" y="6640931"/>
                  </a:lnTo>
                  <a:close/>
                </a:path>
                <a:path w="2352040" h="6645909">
                  <a:moveTo>
                    <a:pt x="431393" y="6630530"/>
                  </a:moveTo>
                  <a:lnTo>
                    <a:pt x="431228" y="6630530"/>
                  </a:lnTo>
                  <a:lnTo>
                    <a:pt x="431215" y="6630657"/>
                  </a:lnTo>
                  <a:lnTo>
                    <a:pt x="431393" y="6630530"/>
                  </a:lnTo>
                  <a:close/>
                </a:path>
                <a:path w="2352040" h="6645909">
                  <a:moveTo>
                    <a:pt x="431914" y="6642367"/>
                  </a:moveTo>
                  <a:lnTo>
                    <a:pt x="431685" y="6642341"/>
                  </a:lnTo>
                  <a:lnTo>
                    <a:pt x="431431" y="6642303"/>
                  </a:lnTo>
                  <a:lnTo>
                    <a:pt x="431215" y="6642214"/>
                  </a:lnTo>
                  <a:lnTo>
                    <a:pt x="431507" y="6642379"/>
                  </a:lnTo>
                  <a:lnTo>
                    <a:pt x="431711" y="6642430"/>
                  </a:lnTo>
                  <a:lnTo>
                    <a:pt x="431914" y="6642367"/>
                  </a:lnTo>
                  <a:close/>
                </a:path>
                <a:path w="2352040" h="6645909">
                  <a:moveTo>
                    <a:pt x="432701" y="6641516"/>
                  </a:moveTo>
                  <a:lnTo>
                    <a:pt x="432663" y="6641236"/>
                  </a:lnTo>
                  <a:lnTo>
                    <a:pt x="432396" y="6641935"/>
                  </a:lnTo>
                  <a:lnTo>
                    <a:pt x="432168" y="6642265"/>
                  </a:lnTo>
                  <a:lnTo>
                    <a:pt x="431914" y="6642354"/>
                  </a:lnTo>
                  <a:lnTo>
                    <a:pt x="432092" y="6642367"/>
                  </a:lnTo>
                  <a:lnTo>
                    <a:pt x="432447" y="6642328"/>
                  </a:lnTo>
                  <a:lnTo>
                    <a:pt x="432587" y="6641922"/>
                  </a:lnTo>
                  <a:lnTo>
                    <a:pt x="432701" y="6641516"/>
                  </a:lnTo>
                  <a:close/>
                </a:path>
                <a:path w="2352040" h="6645909">
                  <a:moveTo>
                    <a:pt x="433222" y="6642151"/>
                  </a:moveTo>
                  <a:lnTo>
                    <a:pt x="432943" y="6642227"/>
                  </a:lnTo>
                  <a:lnTo>
                    <a:pt x="432689" y="6642303"/>
                  </a:lnTo>
                  <a:lnTo>
                    <a:pt x="432447" y="6642328"/>
                  </a:lnTo>
                  <a:lnTo>
                    <a:pt x="432257" y="6642849"/>
                  </a:lnTo>
                  <a:lnTo>
                    <a:pt x="432574" y="6642748"/>
                  </a:lnTo>
                  <a:lnTo>
                    <a:pt x="432904" y="6642494"/>
                  </a:lnTo>
                  <a:lnTo>
                    <a:pt x="433222" y="6642151"/>
                  </a:lnTo>
                  <a:close/>
                </a:path>
                <a:path w="2352040" h="6645909">
                  <a:moveTo>
                    <a:pt x="435343" y="6634340"/>
                  </a:moveTo>
                  <a:lnTo>
                    <a:pt x="432295" y="6636880"/>
                  </a:lnTo>
                  <a:lnTo>
                    <a:pt x="432104" y="6635610"/>
                  </a:lnTo>
                  <a:lnTo>
                    <a:pt x="432244" y="6634340"/>
                  </a:lnTo>
                  <a:lnTo>
                    <a:pt x="432396" y="6633070"/>
                  </a:lnTo>
                  <a:lnTo>
                    <a:pt x="433590" y="6633070"/>
                  </a:lnTo>
                  <a:lnTo>
                    <a:pt x="432600" y="6630530"/>
                  </a:lnTo>
                  <a:lnTo>
                    <a:pt x="431863" y="6634340"/>
                  </a:lnTo>
                  <a:lnTo>
                    <a:pt x="431507" y="6633070"/>
                  </a:lnTo>
                  <a:lnTo>
                    <a:pt x="431152" y="6631800"/>
                  </a:lnTo>
                  <a:lnTo>
                    <a:pt x="431215" y="6630657"/>
                  </a:lnTo>
                  <a:lnTo>
                    <a:pt x="429590" y="6631800"/>
                  </a:lnTo>
                  <a:lnTo>
                    <a:pt x="430060" y="6630657"/>
                  </a:lnTo>
                  <a:lnTo>
                    <a:pt x="430110" y="6629260"/>
                  </a:lnTo>
                  <a:lnTo>
                    <a:pt x="430860" y="6629260"/>
                  </a:lnTo>
                  <a:lnTo>
                    <a:pt x="428828" y="6626720"/>
                  </a:lnTo>
                  <a:lnTo>
                    <a:pt x="425767" y="6631800"/>
                  </a:lnTo>
                  <a:lnTo>
                    <a:pt x="425589" y="6627990"/>
                  </a:lnTo>
                  <a:lnTo>
                    <a:pt x="421830" y="6627990"/>
                  </a:lnTo>
                  <a:lnTo>
                    <a:pt x="424726" y="6630530"/>
                  </a:lnTo>
                  <a:lnTo>
                    <a:pt x="421030" y="6634340"/>
                  </a:lnTo>
                  <a:lnTo>
                    <a:pt x="421068" y="6631800"/>
                  </a:lnTo>
                  <a:lnTo>
                    <a:pt x="421081" y="6630530"/>
                  </a:lnTo>
                  <a:lnTo>
                    <a:pt x="421093" y="6629260"/>
                  </a:lnTo>
                  <a:lnTo>
                    <a:pt x="421144" y="6625450"/>
                  </a:lnTo>
                  <a:lnTo>
                    <a:pt x="419989" y="6629260"/>
                  </a:lnTo>
                  <a:lnTo>
                    <a:pt x="419150" y="6628257"/>
                  </a:lnTo>
                  <a:lnTo>
                    <a:pt x="417957" y="6630530"/>
                  </a:lnTo>
                  <a:lnTo>
                    <a:pt x="417588" y="6629260"/>
                  </a:lnTo>
                  <a:lnTo>
                    <a:pt x="417423" y="6629260"/>
                  </a:lnTo>
                  <a:lnTo>
                    <a:pt x="417537" y="6629120"/>
                  </a:lnTo>
                  <a:lnTo>
                    <a:pt x="416852" y="6626720"/>
                  </a:lnTo>
                  <a:lnTo>
                    <a:pt x="412559" y="6630530"/>
                  </a:lnTo>
                  <a:lnTo>
                    <a:pt x="413004" y="6627990"/>
                  </a:lnTo>
                  <a:lnTo>
                    <a:pt x="413435" y="6625450"/>
                  </a:lnTo>
                  <a:lnTo>
                    <a:pt x="412419" y="6627495"/>
                  </a:lnTo>
                  <a:lnTo>
                    <a:pt x="413156" y="6622910"/>
                  </a:lnTo>
                  <a:lnTo>
                    <a:pt x="409841" y="6629260"/>
                  </a:lnTo>
                  <a:lnTo>
                    <a:pt x="408800" y="6625450"/>
                  </a:lnTo>
                  <a:lnTo>
                    <a:pt x="409194" y="6624650"/>
                  </a:lnTo>
                  <a:lnTo>
                    <a:pt x="407987" y="6626720"/>
                  </a:lnTo>
                  <a:lnTo>
                    <a:pt x="407212" y="6620370"/>
                  </a:lnTo>
                  <a:lnTo>
                    <a:pt x="405587" y="6621640"/>
                  </a:lnTo>
                  <a:lnTo>
                    <a:pt x="404533" y="6624180"/>
                  </a:lnTo>
                  <a:lnTo>
                    <a:pt x="403326" y="6622910"/>
                  </a:lnTo>
                  <a:lnTo>
                    <a:pt x="402120" y="6621640"/>
                  </a:lnTo>
                  <a:lnTo>
                    <a:pt x="399427" y="6622910"/>
                  </a:lnTo>
                  <a:lnTo>
                    <a:pt x="399923" y="6621640"/>
                  </a:lnTo>
                  <a:lnTo>
                    <a:pt x="397725" y="6620370"/>
                  </a:lnTo>
                  <a:lnTo>
                    <a:pt x="395528" y="6619100"/>
                  </a:lnTo>
                  <a:lnTo>
                    <a:pt x="393700" y="6617830"/>
                  </a:lnTo>
                  <a:lnTo>
                    <a:pt x="393928" y="6616560"/>
                  </a:lnTo>
                  <a:lnTo>
                    <a:pt x="392518" y="6620370"/>
                  </a:lnTo>
                  <a:lnTo>
                    <a:pt x="390436" y="6619100"/>
                  </a:lnTo>
                  <a:lnTo>
                    <a:pt x="388581" y="6619100"/>
                  </a:lnTo>
                  <a:lnTo>
                    <a:pt x="389242" y="6616560"/>
                  </a:lnTo>
                  <a:lnTo>
                    <a:pt x="389775" y="6616560"/>
                  </a:lnTo>
                  <a:lnTo>
                    <a:pt x="390944" y="6615290"/>
                  </a:lnTo>
                  <a:lnTo>
                    <a:pt x="389382" y="6615290"/>
                  </a:lnTo>
                  <a:lnTo>
                    <a:pt x="388696" y="6616560"/>
                  </a:lnTo>
                  <a:lnTo>
                    <a:pt x="386930" y="6616560"/>
                  </a:lnTo>
                  <a:lnTo>
                    <a:pt x="388073" y="6614020"/>
                  </a:lnTo>
                  <a:lnTo>
                    <a:pt x="385978" y="6614020"/>
                  </a:lnTo>
                  <a:lnTo>
                    <a:pt x="383032" y="6616560"/>
                  </a:lnTo>
                  <a:lnTo>
                    <a:pt x="380898" y="6614020"/>
                  </a:lnTo>
                  <a:lnTo>
                    <a:pt x="380034" y="6616560"/>
                  </a:lnTo>
                  <a:lnTo>
                    <a:pt x="381025" y="6621640"/>
                  </a:lnTo>
                  <a:lnTo>
                    <a:pt x="377748" y="6622910"/>
                  </a:lnTo>
                  <a:lnTo>
                    <a:pt x="378028" y="6621640"/>
                  </a:lnTo>
                  <a:lnTo>
                    <a:pt x="378307" y="6620370"/>
                  </a:lnTo>
                  <a:lnTo>
                    <a:pt x="378587" y="6619100"/>
                  </a:lnTo>
                  <a:lnTo>
                    <a:pt x="379476" y="6617830"/>
                  </a:lnTo>
                  <a:lnTo>
                    <a:pt x="379183" y="6617830"/>
                  </a:lnTo>
                  <a:lnTo>
                    <a:pt x="378307" y="6619100"/>
                  </a:lnTo>
                  <a:lnTo>
                    <a:pt x="377977" y="6619100"/>
                  </a:lnTo>
                  <a:lnTo>
                    <a:pt x="379730" y="6616560"/>
                  </a:lnTo>
                  <a:lnTo>
                    <a:pt x="378815" y="6615290"/>
                  </a:lnTo>
                  <a:lnTo>
                    <a:pt x="378574" y="6617830"/>
                  </a:lnTo>
                  <a:lnTo>
                    <a:pt x="377672" y="6617830"/>
                  </a:lnTo>
                  <a:lnTo>
                    <a:pt x="377952" y="6616560"/>
                  </a:lnTo>
                  <a:lnTo>
                    <a:pt x="378231" y="6615290"/>
                  </a:lnTo>
                  <a:lnTo>
                    <a:pt x="377342" y="6616560"/>
                  </a:lnTo>
                  <a:lnTo>
                    <a:pt x="377634" y="6615290"/>
                  </a:lnTo>
                  <a:lnTo>
                    <a:pt x="377913" y="6614020"/>
                  </a:lnTo>
                  <a:lnTo>
                    <a:pt x="378129" y="6614020"/>
                  </a:lnTo>
                  <a:lnTo>
                    <a:pt x="377139" y="6612750"/>
                  </a:lnTo>
                  <a:lnTo>
                    <a:pt x="377113" y="6611480"/>
                  </a:lnTo>
                  <a:lnTo>
                    <a:pt x="376910" y="6612750"/>
                  </a:lnTo>
                  <a:lnTo>
                    <a:pt x="376377" y="6614020"/>
                  </a:lnTo>
                  <a:lnTo>
                    <a:pt x="373418" y="6614020"/>
                  </a:lnTo>
                  <a:lnTo>
                    <a:pt x="375475" y="6611480"/>
                  </a:lnTo>
                  <a:lnTo>
                    <a:pt x="374561" y="6610210"/>
                  </a:lnTo>
                  <a:lnTo>
                    <a:pt x="373684" y="6611480"/>
                  </a:lnTo>
                  <a:lnTo>
                    <a:pt x="372757" y="6608940"/>
                  </a:lnTo>
                  <a:lnTo>
                    <a:pt x="371906" y="6612750"/>
                  </a:lnTo>
                  <a:lnTo>
                    <a:pt x="371309" y="6612750"/>
                  </a:lnTo>
                  <a:lnTo>
                    <a:pt x="371449" y="6611480"/>
                  </a:lnTo>
                  <a:lnTo>
                    <a:pt x="371576" y="6610210"/>
                  </a:lnTo>
                  <a:lnTo>
                    <a:pt x="370141" y="6611480"/>
                  </a:lnTo>
                  <a:lnTo>
                    <a:pt x="366509" y="6608940"/>
                  </a:lnTo>
                  <a:lnTo>
                    <a:pt x="366712" y="6611518"/>
                  </a:lnTo>
                  <a:lnTo>
                    <a:pt x="366661" y="6611353"/>
                  </a:lnTo>
                  <a:lnTo>
                    <a:pt x="366534" y="6611188"/>
                  </a:lnTo>
                  <a:lnTo>
                    <a:pt x="366344" y="6611074"/>
                  </a:lnTo>
                  <a:lnTo>
                    <a:pt x="366712" y="6611582"/>
                  </a:lnTo>
                  <a:lnTo>
                    <a:pt x="366814" y="6612750"/>
                  </a:lnTo>
                  <a:lnTo>
                    <a:pt x="362508" y="6615290"/>
                  </a:lnTo>
                  <a:lnTo>
                    <a:pt x="360032" y="6608940"/>
                  </a:lnTo>
                  <a:lnTo>
                    <a:pt x="354126" y="6608940"/>
                  </a:lnTo>
                  <a:lnTo>
                    <a:pt x="351739" y="6607670"/>
                  </a:lnTo>
                  <a:lnTo>
                    <a:pt x="349656" y="6608940"/>
                  </a:lnTo>
                  <a:lnTo>
                    <a:pt x="349059" y="6608940"/>
                  </a:lnTo>
                  <a:lnTo>
                    <a:pt x="348729" y="6607670"/>
                  </a:lnTo>
                  <a:lnTo>
                    <a:pt x="349326" y="6606400"/>
                  </a:lnTo>
                  <a:lnTo>
                    <a:pt x="347548" y="6606400"/>
                  </a:lnTo>
                  <a:lnTo>
                    <a:pt x="347040" y="6607670"/>
                  </a:lnTo>
                  <a:lnTo>
                    <a:pt x="345236" y="6605130"/>
                  </a:lnTo>
                  <a:lnTo>
                    <a:pt x="347319" y="6603860"/>
                  </a:lnTo>
                  <a:lnTo>
                    <a:pt x="345414" y="6602590"/>
                  </a:lnTo>
                  <a:lnTo>
                    <a:pt x="345414" y="6601320"/>
                  </a:lnTo>
                  <a:lnTo>
                    <a:pt x="342442" y="6603860"/>
                  </a:lnTo>
                  <a:lnTo>
                    <a:pt x="343928" y="6601320"/>
                  </a:lnTo>
                  <a:lnTo>
                    <a:pt x="341820" y="6600050"/>
                  </a:lnTo>
                  <a:lnTo>
                    <a:pt x="340639" y="6600050"/>
                  </a:lnTo>
                  <a:lnTo>
                    <a:pt x="341541" y="6602590"/>
                  </a:lnTo>
                  <a:lnTo>
                    <a:pt x="340347" y="6602590"/>
                  </a:lnTo>
                  <a:lnTo>
                    <a:pt x="338556" y="6601320"/>
                  </a:lnTo>
                  <a:lnTo>
                    <a:pt x="340029" y="6598780"/>
                  </a:lnTo>
                  <a:lnTo>
                    <a:pt x="337032" y="6592430"/>
                  </a:lnTo>
                  <a:lnTo>
                    <a:pt x="330479" y="6602590"/>
                  </a:lnTo>
                  <a:lnTo>
                    <a:pt x="330085" y="6600050"/>
                  </a:lnTo>
                  <a:lnTo>
                    <a:pt x="329933" y="6599136"/>
                  </a:lnTo>
                  <a:lnTo>
                    <a:pt x="329285" y="6600050"/>
                  </a:lnTo>
                  <a:lnTo>
                    <a:pt x="327494" y="6598780"/>
                  </a:lnTo>
                  <a:lnTo>
                    <a:pt x="327342" y="6597510"/>
                  </a:lnTo>
                  <a:lnTo>
                    <a:pt x="326898" y="6593700"/>
                  </a:lnTo>
                  <a:lnTo>
                    <a:pt x="326301" y="6593700"/>
                  </a:lnTo>
                  <a:lnTo>
                    <a:pt x="324231" y="6591160"/>
                  </a:lnTo>
                  <a:lnTo>
                    <a:pt x="322414" y="6597510"/>
                  </a:lnTo>
                  <a:lnTo>
                    <a:pt x="320040" y="6594970"/>
                  </a:lnTo>
                  <a:lnTo>
                    <a:pt x="320040" y="6596240"/>
                  </a:lnTo>
                  <a:lnTo>
                    <a:pt x="319430" y="6600050"/>
                  </a:lnTo>
                  <a:lnTo>
                    <a:pt x="315226" y="6600050"/>
                  </a:lnTo>
                  <a:lnTo>
                    <a:pt x="315468" y="6598780"/>
                  </a:lnTo>
                  <a:lnTo>
                    <a:pt x="315925" y="6596240"/>
                  </a:lnTo>
                  <a:lnTo>
                    <a:pt x="316153" y="6594970"/>
                  </a:lnTo>
                  <a:lnTo>
                    <a:pt x="317652" y="6593700"/>
                  </a:lnTo>
                  <a:lnTo>
                    <a:pt x="318135" y="6593700"/>
                  </a:lnTo>
                  <a:lnTo>
                    <a:pt x="318236" y="6594970"/>
                  </a:lnTo>
                  <a:lnTo>
                    <a:pt x="319824" y="6594970"/>
                  </a:lnTo>
                  <a:lnTo>
                    <a:pt x="319443" y="6592430"/>
                  </a:lnTo>
                  <a:lnTo>
                    <a:pt x="318846" y="6593700"/>
                  </a:lnTo>
                  <a:lnTo>
                    <a:pt x="318249" y="6592430"/>
                  </a:lnTo>
                  <a:lnTo>
                    <a:pt x="316458" y="6592430"/>
                  </a:lnTo>
                  <a:lnTo>
                    <a:pt x="315912" y="6591719"/>
                  </a:lnTo>
                  <a:lnTo>
                    <a:pt x="315569" y="6592430"/>
                  </a:lnTo>
                  <a:lnTo>
                    <a:pt x="315912" y="6591719"/>
                  </a:lnTo>
                  <a:lnTo>
                    <a:pt x="316776" y="6589890"/>
                  </a:lnTo>
                  <a:lnTo>
                    <a:pt x="315315" y="6590932"/>
                  </a:lnTo>
                  <a:lnTo>
                    <a:pt x="314515" y="6589890"/>
                  </a:lnTo>
                  <a:lnTo>
                    <a:pt x="312610" y="6591160"/>
                  </a:lnTo>
                  <a:lnTo>
                    <a:pt x="310438" y="6589890"/>
                  </a:lnTo>
                  <a:lnTo>
                    <a:pt x="310603" y="6590932"/>
                  </a:lnTo>
                  <a:lnTo>
                    <a:pt x="310591" y="6592430"/>
                  </a:lnTo>
                  <a:lnTo>
                    <a:pt x="310210" y="6592430"/>
                  </a:lnTo>
                  <a:lnTo>
                    <a:pt x="306971" y="6589928"/>
                  </a:lnTo>
                  <a:lnTo>
                    <a:pt x="307886" y="6593700"/>
                  </a:lnTo>
                  <a:lnTo>
                    <a:pt x="305206" y="6593700"/>
                  </a:lnTo>
                  <a:lnTo>
                    <a:pt x="304330" y="6591160"/>
                  </a:lnTo>
                  <a:lnTo>
                    <a:pt x="306946" y="6589941"/>
                  </a:lnTo>
                  <a:lnTo>
                    <a:pt x="304038" y="6589890"/>
                  </a:lnTo>
                  <a:lnTo>
                    <a:pt x="302856" y="6588620"/>
                  </a:lnTo>
                  <a:lnTo>
                    <a:pt x="304215" y="6587350"/>
                  </a:lnTo>
                  <a:lnTo>
                    <a:pt x="305562" y="6586080"/>
                  </a:lnTo>
                  <a:lnTo>
                    <a:pt x="302577" y="6587350"/>
                  </a:lnTo>
                  <a:lnTo>
                    <a:pt x="302006" y="6584810"/>
                  </a:lnTo>
                  <a:lnTo>
                    <a:pt x="301713" y="6583540"/>
                  </a:lnTo>
                  <a:lnTo>
                    <a:pt x="300532" y="6582270"/>
                  </a:lnTo>
                  <a:lnTo>
                    <a:pt x="299948" y="6582270"/>
                  </a:lnTo>
                  <a:lnTo>
                    <a:pt x="299910" y="6584810"/>
                  </a:lnTo>
                  <a:lnTo>
                    <a:pt x="299326" y="6583540"/>
                  </a:lnTo>
                  <a:lnTo>
                    <a:pt x="298729" y="6583540"/>
                  </a:lnTo>
                  <a:lnTo>
                    <a:pt x="299034" y="6582270"/>
                  </a:lnTo>
                  <a:lnTo>
                    <a:pt x="297827" y="6583540"/>
                  </a:lnTo>
                  <a:lnTo>
                    <a:pt x="298411" y="6586080"/>
                  </a:lnTo>
                  <a:lnTo>
                    <a:pt x="296303" y="6588620"/>
                  </a:lnTo>
                  <a:lnTo>
                    <a:pt x="295719" y="6587350"/>
                  </a:lnTo>
                  <a:lnTo>
                    <a:pt x="293001" y="6588620"/>
                  </a:lnTo>
                  <a:lnTo>
                    <a:pt x="293319" y="6587350"/>
                  </a:lnTo>
                  <a:lnTo>
                    <a:pt x="293636" y="6586080"/>
                  </a:lnTo>
                  <a:lnTo>
                    <a:pt x="296303" y="6587350"/>
                  </a:lnTo>
                  <a:lnTo>
                    <a:pt x="295795" y="6586080"/>
                  </a:lnTo>
                  <a:lnTo>
                    <a:pt x="294271" y="6582270"/>
                  </a:lnTo>
                  <a:lnTo>
                    <a:pt x="295186" y="6582270"/>
                  </a:lnTo>
                  <a:lnTo>
                    <a:pt x="295186" y="6581000"/>
                  </a:lnTo>
                  <a:lnTo>
                    <a:pt x="295719" y="6581000"/>
                  </a:lnTo>
                  <a:lnTo>
                    <a:pt x="293738" y="6577190"/>
                  </a:lnTo>
                  <a:lnTo>
                    <a:pt x="293331" y="6584810"/>
                  </a:lnTo>
                  <a:lnTo>
                    <a:pt x="290385" y="6583540"/>
                  </a:lnTo>
                  <a:lnTo>
                    <a:pt x="291312" y="6582270"/>
                  </a:lnTo>
                  <a:lnTo>
                    <a:pt x="291096" y="6581356"/>
                  </a:lnTo>
                  <a:lnTo>
                    <a:pt x="289788" y="6583540"/>
                  </a:lnTo>
                  <a:lnTo>
                    <a:pt x="288277" y="6584810"/>
                  </a:lnTo>
                  <a:lnTo>
                    <a:pt x="286804" y="6582270"/>
                  </a:lnTo>
                  <a:lnTo>
                    <a:pt x="285889" y="6584810"/>
                  </a:lnTo>
                  <a:lnTo>
                    <a:pt x="284962" y="6587350"/>
                  </a:lnTo>
                  <a:lnTo>
                    <a:pt x="284086" y="6586080"/>
                  </a:lnTo>
                  <a:lnTo>
                    <a:pt x="282575" y="6586080"/>
                  </a:lnTo>
                  <a:lnTo>
                    <a:pt x="281343" y="6587350"/>
                  </a:lnTo>
                  <a:lnTo>
                    <a:pt x="281393" y="6584810"/>
                  </a:lnTo>
                  <a:lnTo>
                    <a:pt x="281444" y="6582270"/>
                  </a:lnTo>
                  <a:lnTo>
                    <a:pt x="281470" y="6581000"/>
                  </a:lnTo>
                  <a:lnTo>
                    <a:pt x="278777" y="6582270"/>
                  </a:lnTo>
                  <a:lnTo>
                    <a:pt x="278193" y="6581000"/>
                  </a:lnTo>
                  <a:lnTo>
                    <a:pt x="279717" y="6578460"/>
                  </a:lnTo>
                  <a:lnTo>
                    <a:pt x="279133" y="6578460"/>
                  </a:lnTo>
                  <a:lnTo>
                    <a:pt x="276136" y="6579730"/>
                  </a:lnTo>
                  <a:lnTo>
                    <a:pt x="276720" y="6579730"/>
                  </a:lnTo>
                  <a:lnTo>
                    <a:pt x="276682" y="6582270"/>
                  </a:lnTo>
                  <a:lnTo>
                    <a:pt x="275196" y="6583312"/>
                  </a:lnTo>
                  <a:lnTo>
                    <a:pt x="275132" y="6584810"/>
                  </a:lnTo>
                  <a:lnTo>
                    <a:pt x="274955" y="6583540"/>
                  </a:lnTo>
                  <a:lnTo>
                    <a:pt x="274916" y="6583312"/>
                  </a:lnTo>
                  <a:lnTo>
                    <a:pt x="274777" y="6582270"/>
                  </a:lnTo>
                  <a:lnTo>
                    <a:pt x="274739" y="6581965"/>
                  </a:lnTo>
                  <a:lnTo>
                    <a:pt x="276098" y="6581000"/>
                  </a:lnTo>
                  <a:lnTo>
                    <a:pt x="276682" y="6582270"/>
                  </a:lnTo>
                  <a:lnTo>
                    <a:pt x="276682" y="6579768"/>
                  </a:lnTo>
                  <a:lnTo>
                    <a:pt x="274637" y="6581203"/>
                  </a:lnTo>
                  <a:lnTo>
                    <a:pt x="274599" y="6581000"/>
                  </a:lnTo>
                  <a:lnTo>
                    <a:pt x="274332" y="6581419"/>
                  </a:lnTo>
                  <a:lnTo>
                    <a:pt x="273113" y="6582270"/>
                  </a:lnTo>
                  <a:lnTo>
                    <a:pt x="273761" y="6582270"/>
                  </a:lnTo>
                  <a:lnTo>
                    <a:pt x="271221" y="6586080"/>
                  </a:lnTo>
                  <a:lnTo>
                    <a:pt x="270649" y="6584810"/>
                  </a:lnTo>
                  <a:lnTo>
                    <a:pt x="270078" y="6583540"/>
                  </a:lnTo>
                  <a:lnTo>
                    <a:pt x="270459" y="6582270"/>
                  </a:lnTo>
                  <a:lnTo>
                    <a:pt x="270852" y="6581000"/>
                  </a:lnTo>
                  <a:lnTo>
                    <a:pt x="271233" y="6579730"/>
                  </a:lnTo>
                  <a:lnTo>
                    <a:pt x="271614" y="6578460"/>
                  </a:lnTo>
                  <a:lnTo>
                    <a:pt x="271995" y="6577190"/>
                  </a:lnTo>
                  <a:lnTo>
                    <a:pt x="269976" y="6573380"/>
                  </a:lnTo>
                  <a:lnTo>
                    <a:pt x="265988" y="6578460"/>
                  </a:lnTo>
                  <a:lnTo>
                    <a:pt x="262763" y="6575920"/>
                  </a:lnTo>
                  <a:lnTo>
                    <a:pt x="263626" y="6577190"/>
                  </a:lnTo>
                  <a:lnTo>
                    <a:pt x="262382" y="6579730"/>
                  </a:lnTo>
                  <a:lnTo>
                    <a:pt x="261239" y="6577190"/>
                  </a:lnTo>
                  <a:lnTo>
                    <a:pt x="259753" y="6577190"/>
                  </a:lnTo>
                  <a:lnTo>
                    <a:pt x="260489" y="6575920"/>
                  </a:lnTo>
                  <a:lnTo>
                    <a:pt x="259969" y="6574650"/>
                  </a:lnTo>
                  <a:lnTo>
                    <a:pt x="259854" y="6573380"/>
                  </a:lnTo>
                  <a:lnTo>
                    <a:pt x="259448" y="6574650"/>
                  </a:lnTo>
                  <a:lnTo>
                    <a:pt x="257187" y="6572110"/>
                  </a:lnTo>
                  <a:lnTo>
                    <a:pt x="255600" y="6575920"/>
                  </a:lnTo>
                  <a:lnTo>
                    <a:pt x="254787" y="6573380"/>
                  </a:lnTo>
                  <a:lnTo>
                    <a:pt x="252158" y="6570840"/>
                  </a:lnTo>
                  <a:lnTo>
                    <a:pt x="249593" y="6577190"/>
                  </a:lnTo>
                  <a:lnTo>
                    <a:pt x="246938" y="6575920"/>
                  </a:lnTo>
                  <a:lnTo>
                    <a:pt x="247713" y="6574650"/>
                  </a:lnTo>
                  <a:lnTo>
                    <a:pt x="248475" y="6573380"/>
                  </a:lnTo>
                  <a:lnTo>
                    <a:pt x="247637" y="6572110"/>
                  </a:lnTo>
                  <a:lnTo>
                    <a:pt x="247878" y="6571996"/>
                  </a:lnTo>
                  <a:lnTo>
                    <a:pt x="247751" y="6570840"/>
                  </a:lnTo>
                  <a:lnTo>
                    <a:pt x="244386" y="6573380"/>
                  </a:lnTo>
                  <a:lnTo>
                    <a:pt x="244119" y="6570840"/>
                  </a:lnTo>
                  <a:lnTo>
                    <a:pt x="243433" y="6572110"/>
                  </a:lnTo>
                  <a:lnTo>
                    <a:pt x="242633" y="6574650"/>
                  </a:lnTo>
                  <a:lnTo>
                    <a:pt x="241617" y="6573380"/>
                  </a:lnTo>
                  <a:lnTo>
                    <a:pt x="239826" y="6573380"/>
                  </a:lnTo>
                  <a:lnTo>
                    <a:pt x="240055" y="6575920"/>
                  </a:lnTo>
                  <a:lnTo>
                    <a:pt x="239737" y="6573380"/>
                  </a:lnTo>
                  <a:lnTo>
                    <a:pt x="239115" y="6568300"/>
                  </a:lnTo>
                  <a:lnTo>
                    <a:pt x="231698" y="6573380"/>
                  </a:lnTo>
                  <a:lnTo>
                    <a:pt x="231355" y="6570840"/>
                  </a:lnTo>
                  <a:lnTo>
                    <a:pt x="230860" y="6567030"/>
                  </a:lnTo>
                  <a:lnTo>
                    <a:pt x="223901" y="6567030"/>
                  </a:lnTo>
                  <a:lnTo>
                    <a:pt x="224231" y="6565760"/>
                  </a:lnTo>
                  <a:lnTo>
                    <a:pt x="224523" y="6565760"/>
                  </a:lnTo>
                  <a:lnTo>
                    <a:pt x="222529" y="6563220"/>
                  </a:lnTo>
                  <a:lnTo>
                    <a:pt x="221056" y="6570840"/>
                  </a:lnTo>
                  <a:lnTo>
                    <a:pt x="219913" y="6569570"/>
                  </a:lnTo>
                  <a:lnTo>
                    <a:pt x="218770" y="6568300"/>
                  </a:lnTo>
                  <a:lnTo>
                    <a:pt x="218287" y="6564490"/>
                  </a:lnTo>
                  <a:lnTo>
                    <a:pt x="220916" y="6567030"/>
                  </a:lnTo>
                  <a:lnTo>
                    <a:pt x="220370" y="6565760"/>
                  </a:lnTo>
                  <a:lnTo>
                    <a:pt x="220713" y="6564490"/>
                  </a:lnTo>
                  <a:lnTo>
                    <a:pt x="222110" y="6559410"/>
                  </a:lnTo>
                  <a:lnTo>
                    <a:pt x="216484" y="6565760"/>
                  </a:lnTo>
                  <a:lnTo>
                    <a:pt x="216306" y="6564490"/>
                  </a:lnTo>
                  <a:lnTo>
                    <a:pt x="216115" y="6563220"/>
                  </a:lnTo>
                  <a:lnTo>
                    <a:pt x="215760" y="6560680"/>
                  </a:lnTo>
                  <a:lnTo>
                    <a:pt x="216382" y="6560680"/>
                  </a:lnTo>
                  <a:lnTo>
                    <a:pt x="215595" y="6558140"/>
                  </a:lnTo>
                  <a:lnTo>
                    <a:pt x="211836" y="6561950"/>
                  </a:lnTo>
                  <a:lnTo>
                    <a:pt x="209499" y="6560680"/>
                  </a:lnTo>
                  <a:lnTo>
                    <a:pt x="209816" y="6559448"/>
                  </a:lnTo>
                  <a:lnTo>
                    <a:pt x="207048" y="6561950"/>
                  </a:lnTo>
                  <a:lnTo>
                    <a:pt x="201599" y="6561950"/>
                  </a:lnTo>
                  <a:lnTo>
                    <a:pt x="201637" y="6563220"/>
                  </a:lnTo>
                  <a:lnTo>
                    <a:pt x="199237" y="6563220"/>
                  </a:lnTo>
                  <a:lnTo>
                    <a:pt x="199123" y="6561950"/>
                  </a:lnTo>
                  <a:lnTo>
                    <a:pt x="199021" y="6560680"/>
                  </a:lnTo>
                  <a:lnTo>
                    <a:pt x="197878" y="6559410"/>
                  </a:lnTo>
                  <a:lnTo>
                    <a:pt x="198602" y="6556870"/>
                  </a:lnTo>
                  <a:lnTo>
                    <a:pt x="200672" y="6556870"/>
                  </a:lnTo>
                  <a:lnTo>
                    <a:pt x="200837" y="6553060"/>
                  </a:lnTo>
                  <a:lnTo>
                    <a:pt x="198018" y="6556870"/>
                  </a:lnTo>
                  <a:lnTo>
                    <a:pt x="197167" y="6555600"/>
                  </a:lnTo>
                  <a:lnTo>
                    <a:pt x="197827" y="6554330"/>
                  </a:lnTo>
                  <a:lnTo>
                    <a:pt x="194564" y="6553060"/>
                  </a:lnTo>
                  <a:lnTo>
                    <a:pt x="193192" y="6556870"/>
                  </a:lnTo>
                  <a:lnTo>
                    <a:pt x="189966" y="6555600"/>
                  </a:lnTo>
                  <a:lnTo>
                    <a:pt x="189903" y="6556870"/>
                  </a:lnTo>
                  <a:lnTo>
                    <a:pt x="186766" y="6560680"/>
                  </a:lnTo>
                  <a:lnTo>
                    <a:pt x="187706" y="6558140"/>
                  </a:lnTo>
                  <a:lnTo>
                    <a:pt x="188188" y="6556870"/>
                  </a:lnTo>
                  <a:lnTo>
                    <a:pt x="189128" y="6554330"/>
                  </a:lnTo>
                  <a:lnTo>
                    <a:pt x="186334" y="6556870"/>
                  </a:lnTo>
                  <a:lnTo>
                    <a:pt x="187147" y="6553060"/>
                  </a:lnTo>
                  <a:lnTo>
                    <a:pt x="185610" y="6553060"/>
                  </a:lnTo>
                  <a:lnTo>
                    <a:pt x="181648" y="6554330"/>
                  </a:lnTo>
                  <a:lnTo>
                    <a:pt x="179247" y="6554330"/>
                  </a:lnTo>
                  <a:lnTo>
                    <a:pt x="180225" y="6553213"/>
                  </a:lnTo>
                  <a:lnTo>
                    <a:pt x="178079" y="6554330"/>
                  </a:lnTo>
                  <a:lnTo>
                    <a:pt x="175729" y="6553060"/>
                  </a:lnTo>
                  <a:lnTo>
                    <a:pt x="177571" y="6549250"/>
                  </a:lnTo>
                  <a:lnTo>
                    <a:pt x="178790" y="6546710"/>
                  </a:lnTo>
                  <a:lnTo>
                    <a:pt x="170230" y="6549250"/>
                  </a:lnTo>
                  <a:lnTo>
                    <a:pt x="170459" y="6545440"/>
                  </a:lnTo>
                  <a:lnTo>
                    <a:pt x="170611" y="6542900"/>
                  </a:lnTo>
                  <a:lnTo>
                    <a:pt x="165442" y="6544170"/>
                  </a:lnTo>
                  <a:lnTo>
                    <a:pt x="162775" y="6539090"/>
                  </a:lnTo>
                  <a:lnTo>
                    <a:pt x="157759" y="6537820"/>
                  </a:lnTo>
                  <a:lnTo>
                    <a:pt x="157391" y="6544170"/>
                  </a:lnTo>
                  <a:lnTo>
                    <a:pt x="157175" y="6542900"/>
                  </a:lnTo>
                  <a:lnTo>
                    <a:pt x="156413" y="6538582"/>
                  </a:lnTo>
                  <a:lnTo>
                    <a:pt x="156349" y="6538265"/>
                  </a:lnTo>
                  <a:lnTo>
                    <a:pt x="156286" y="6537820"/>
                  </a:lnTo>
                  <a:lnTo>
                    <a:pt x="156210" y="6538023"/>
                  </a:lnTo>
                  <a:lnTo>
                    <a:pt x="155117" y="6536195"/>
                  </a:lnTo>
                  <a:lnTo>
                    <a:pt x="155765" y="6539014"/>
                  </a:lnTo>
                  <a:lnTo>
                    <a:pt x="155790" y="6539166"/>
                  </a:lnTo>
                  <a:lnTo>
                    <a:pt x="155765" y="6539014"/>
                  </a:lnTo>
                  <a:lnTo>
                    <a:pt x="155524" y="6539179"/>
                  </a:lnTo>
                  <a:lnTo>
                    <a:pt x="155765" y="6539230"/>
                  </a:lnTo>
                  <a:lnTo>
                    <a:pt x="154432" y="6542900"/>
                  </a:lnTo>
                  <a:lnTo>
                    <a:pt x="152793" y="6542900"/>
                  </a:lnTo>
                  <a:lnTo>
                    <a:pt x="152260" y="6541630"/>
                  </a:lnTo>
                  <a:lnTo>
                    <a:pt x="151206" y="6539090"/>
                  </a:lnTo>
                  <a:lnTo>
                    <a:pt x="150672" y="6537820"/>
                  </a:lnTo>
                  <a:lnTo>
                    <a:pt x="150507" y="6535280"/>
                  </a:lnTo>
                  <a:lnTo>
                    <a:pt x="152222" y="6536550"/>
                  </a:lnTo>
                  <a:lnTo>
                    <a:pt x="152603" y="6535280"/>
                  </a:lnTo>
                  <a:lnTo>
                    <a:pt x="150304" y="6534010"/>
                  </a:lnTo>
                  <a:lnTo>
                    <a:pt x="152488" y="6532740"/>
                  </a:lnTo>
                  <a:lnTo>
                    <a:pt x="151447" y="6530200"/>
                  </a:lnTo>
                  <a:lnTo>
                    <a:pt x="150990" y="6532740"/>
                  </a:lnTo>
                  <a:lnTo>
                    <a:pt x="149466" y="6532740"/>
                  </a:lnTo>
                  <a:lnTo>
                    <a:pt x="148361" y="6531470"/>
                  </a:lnTo>
                  <a:lnTo>
                    <a:pt x="149326" y="6535280"/>
                  </a:lnTo>
                  <a:lnTo>
                    <a:pt x="144729" y="6537820"/>
                  </a:lnTo>
                  <a:lnTo>
                    <a:pt x="148196" y="6528930"/>
                  </a:lnTo>
                  <a:lnTo>
                    <a:pt x="143573" y="6531470"/>
                  </a:lnTo>
                  <a:lnTo>
                    <a:pt x="145351" y="6530200"/>
                  </a:lnTo>
                  <a:lnTo>
                    <a:pt x="143179" y="6530200"/>
                  </a:lnTo>
                  <a:lnTo>
                    <a:pt x="138811" y="6527660"/>
                  </a:lnTo>
                  <a:lnTo>
                    <a:pt x="135293" y="6531470"/>
                  </a:lnTo>
                  <a:lnTo>
                    <a:pt x="135229" y="6530200"/>
                  </a:lnTo>
                  <a:lnTo>
                    <a:pt x="135420" y="6528930"/>
                  </a:lnTo>
                  <a:lnTo>
                    <a:pt x="136359" y="6528930"/>
                  </a:lnTo>
                  <a:lnTo>
                    <a:pt x="132384" y="6526390"/>
                  </a:lnTo>
                  <a:lnTo>
                    <a:pt x="124980" y="6530200"/>
                  </a:lnTo>
                  <a:lnTo>
                    <a:pt x="122783" y="6526390"/>
                  </a:lnTo>
                  <a:lnTo>
                    <a:pt x="123659" y="6525120"/>
                  </a:lnTo>
                  <a:lnTo>
                    <a:pt x="122707" y="6525120"/>
                  </a:lnTo>
                  <a:lnTo>
                    <a:pt x="121259" y="6526390"/>
                  </a:lnTo>
                  <a:lnTo>
                    <a:pt x="120815" y="6525120"/>
                  </a:lnTo>
                  <a:lnTo>
                    <a:pt x="121094" y="6525120"/>
                  </a:lnTo>
                  <a:lnTo>
                    <a:pt x="121691" y="6523850"/>
                  </a:lnTo>
                  <a:lnTo>
                    <a:pt x="121348" y="6523850"/>
                  </a:lnTo>
                  <a:lnTo>
                    <a:pt x="118287" y="6525120"/>
                  </a:lnTo>
                  <a:lnTo>
                    <a:pt x="117551" y="6523850"/>
                  </a:lnTo>
                  <a:lnTo>
                    <a:pt x="119075" y="6522580"/>
                  </a:lnTo>
                  <a:lnTo>
                    <a:pt x="115658" y="6518770"/>
                  </a:lnTo>
                  <a:lnTo>
                    <a:pt x="111213" y="6523850"/>
                  </a:lnTo>
                  <a:lnTo>
                    <a:pt x="107353" y="6523850"/>
                  </a:lnTo>
                  <a:lnTo>
                    <a:pt x="108991" y="6520040"/>
                  </a:lnTo>
                  <a:lnTo>
                    <a:pt x="107619" y="6518770"/>
                  </a:lnTo>
                  <a:lnTo>
                    <a:pt x="107213" y="6518402"/>
                  </a:lnTo>
                  <a:lnTo>
                    <a:pt x="107213" y="6541630"/>
                  </a:lnTo>
                  <a:lnTo>
                    <a:pt x="106502" y="6543878"/>
                  </a:lnTo>
                  <a:lnTo>
                    <a:pt x="105689" y="6542900"/>
                  </a:lnTo>
                  <a:lnTo>
                    <a:pt x="107213" y="6541630"/>
                  </a:lnTo>
                  <a:lnTo>
                    <a:pt x="107213" y="6518402"/>
                  </a:lnTo>
                  <a:lnTo>
                    <a:pt x="104889" y="6516230"/>
                  </a:lnTo>
                  <a:lnTo>
                    <a:pt x="105181" y="6514960"/>
                  </a:lnTo>
                  <a:lnTo>
                    <a:pt x="100584" y="6512420"/>
                  </a:lnTo>
                  <a:lnTo>
                    <a:pt x="95669" y="6516230"/>
                  </a:lnTo>
                  <a:lnTo>
                    <a:pt x="90563" y="6516230"/>
                  </a:lnTo>
                  <a:lnTo>
                    <a:pt x="89827" y="6511150"/>
                  </a:lnTo>
                  <a:lnTo>
                    <a:pt x="89636" y="6509880"/>
                  </a:lnTo>
                  <a:lnTo>
                    <a:pt x="81864" y="6509880"/>
                  </a:lnTo>
                  <a:lnTo>
                    <a:pt x="78638" y="6506070"/>
                  </a:lnTo>
                  <a:lnTo>
                    <a:pt x="78994" y="6507340"/>
                  </a:lnTo>
                  <a:lnTo>
                    <a:pt x="77203" y="6508610"/>
                  </a:lnTo>
                  <a:lnTo>
                    <a:pt x="76263" y="6509880"/>
                  </a:lnTo>
                  <a:lnTo>
                    <a:pt x="75628" y="6508610"/>
                  </a:lnTo>
                  <a:lnTo>
                    <a:pt x="72288" y="6511150"/>
                  </a:lnTo>
                  <a:lnTo>
                    <a:pt x="73469" y="6508610"/>
                  </a:lnTo>
                  <a:lnTo>
                    <a:pt x="74066" y="6507340"/>
                  </a:lnTo>
                  <a:lnTo>
                    <a:pt x="74383" y="6507340"/>
                  </a:lnTo>
                  <a:lnTo>
                    <a:pt x="75222" y="6503530"/>
                  </a:lnTo>
                  <a:lnTo>
                    <a:pt x="72847" y="6503530"/>
                  </a:lnTo>
                  <a:lnTo>
                    <a:pt x="71412" y="6502260"/>
                  </a:lnTo>
                  <a:lnTo>
                    <a:pt x="68910" y="6507340"/>
                  </a:lnTo>
                  <a:lnTo>
                    <a:pt x="67602" y="6504800"/>
                  </a:lnTo>
                  <a:lnTo>
                    <a:pt x="66941" y="6503530"/>
                  </a:lnTo>
                  <a:lnTo>
                    <a:pt x="63246" y="6502260"/>
                  </a:lnTo>
                  <a:lnTo>
                    <a:pt x="60007" y="6500990"/>
                  </a:lnTo>
                  <a:lnTo>
                    <a:pt x="59436" y="6498450"/>
                  </a:lnTo>
                  <a:lnTo>
                    <a:pt x="55460" y="6498450"/>
                  </a:lnTo>
                  <a:lnTo>
                    <a:pt x="57277" y="6495910"/>
                  </a:lnTo>
                  <a:lnTo>
                    <a:pt x="55841" y="6494640"/>
                  </a:lnTo>
                  <a:lnTo>
                    <a:pt x="55245" y="6493370"/>
                  </a:lnTo>
                  <a:lnTo>
                    <a:pt x="52857" y="6492100"/>
                  </a:lnTo>
                  <a:lnTo>
                    <a:pt x="54775" y="6490830"/>
                  </a:lnTo>
                  <a:lnTo>
                    <a:pt x="53975" y="6489560"/>
                  </a:lnTo>
                  <a:lnTo>
                    <a:pt x="47104" y="6494640"/>
                  </a:lnTo>
                  <a:lnTo>
                    <a:pt x="45834" y="6493370"/>
                  </a:lnTo>
                  <a:lnTo>
                    <a:pt x="49022" y="6490830"/>
                  </a:lnTo>
                  <a:lnTo>
                    <a:pt x="47078" y="6488290"/>
                  </a:lnTo>
                  <a:lnTo>
                    <a:pt x="49009" y="6483210"/>
                  </a:lnTo>
                  <a:lnTo>
                    <a:pt x="44107" y="6483210"/>
                  </a:lnTo>
                  <a:lnTo>
                    <a:pt x="45885" y="6481940"/>
                  </a:lnTo>
                  <a:lnTo>
                    <a:pt x="46278" y="6481940"/>
                  </a:lnTo>
                  <a:lnTo>
                    <a:pt x="45694" y="6480670"/>
                  </a:lnTo>
                  <a:lnTo>
                    <a:pt x="45961" y="6479400"/>
                  </a:lnTo>
                  <a:lnTo>
                    <a:pt x="46774" y="6475590"/>
                  </a:lnTo>
                  <a:lnTo>
                    <a:pt x="44970" y="6476860"/>
                  </a:lnTo>
                  <a:lnTo>
                    <a:pt x="40500" y="6475590"/>
                  </a:lnTo>
                  <a:lnTo>
                    <a:pt x="38277" y="6474320"/>
                  </a:lnTo>
                  <a:lnTo>
                    <a:pt x="41135" y="6473050"/>
                  </a:lnTo>
                  <a:lnTo>
                    <a:pt x="36093" y="6473050"/>
                  </a:lnTo>
                  <a:lnTo>
                    <a:pt x="34493" y="6471780"/>
                  </a:lnTo>
                  <a:lnTo>
                    <a:pt x="34709" y="6470510"/>
                  </a:lnTo>
                  <a:lnTo>
                    <a:pt x="36588" y="6470510"/>
                  </a:lnTo>
                  <a:lnTo>
                    <a:pt x="37084" y="6469240"/>
                  </a:lnTo>
                  <a:lnTo>
                    <a:pt x="33058" y="6470510"/>
                  </a:lnTo>
                  <a:lnTo>
                    <a:pt x="33997" y="6467970"/>
                  </a:lnTo>
                  <a:lnTo>
                    <a:pt x="35991" y="6467970"/>
                  </a:lnTo>
                  <a:lnTo>
                    <a:pt x="35750" y="6466700"/>
                  </a:lnTo>
                  <a:lnTo>
                    <a:pt x="32473" y="6466700"/>
                  </a:lnTo>
                  <a:lnTo>
                    <a:pt x="31051" y="6465430"/>
                  </a:lnTo>
                  <a:lnTo>
                    <a:pt x="32397" y="6462890"/>
                  </a:lnTo>
                  <a:lnTo>
                    <a:pt x="34912" y="6461620"/>
                  </a:lnTo>
                  <a:lnTo>
                    <a:pt x="30962" y="6461620"/>
                  </a:lnTo>
                  <a:lnTo>
                    <a:pt x="31483" y="6460350"/>
                  </a:lnTo>
                  <a:lnTo>
                    <a:pt x="33464" y="6460350"/>
                  </a:lnTo>
                  <a:lnTo>
                    <a:pt x="34328" y="6457810"/>
                  </a:lnTo>
                  <a:lnTo>
                    <a:pt x="34467" y="6457416"/>
                  </a:lnTo>
                  <a:lnTo>
                    <a:pt x="36271" y="6456540"/>
                  </a:lnTo>
                  <a:lnTo>
                    <a:pt x="36360" y="6455270"/>
                  </a:lnTo>
                  <a:lnTo>
                    <a:pt x="40309" y="6455270"/>
                  </a:lnTo>
                  <a:lnTo>
                    <a:pt x="38023" y="6454000"/>
                  </a:lnTo>
                  <a:lnTo>
                    <a:pt x="33896" y="6452933"/>
                  </a:lnTo>
                  <a:lnTo>
                    <a:pt x="33896" y="6457810"/>
                  </a:lnTo>
                  <a:lnTo>
                    <a:pt x="33655" y="6457810"/>
                  </a:lnTo>
                  <a:lnTo>
                    <a:pt x="33883" y="6457709"/>
                  </a:lnTo>
                  <a:lnTo>
                    <a:pt x="33896" y="6452933"/>
                  </a:lnTo>
                  <a:lnTo>
                    <a:pt x="33248" y="6452756"/>
                  </a:lnTo>
                  <a:lnTo>
                    <a:pt x="33655" y="6455270"/>
                  </a:lnTo>
                  <a:lnTo>
                    <a:pt x="33769" y="6456540"/>
                  </a:lnTo>
                  <a:lnTo>
                    <a:pt x="29210" y="6456540"/>
                  </a:lnTo>
                  <a:lnTo>
                    <a:pt x="31623" y="6454000"/>
                  </a:lnTo>
                  <a:lnTo>
                    <a:pt x="32562" y="6452730"/>
                  </a:lnTo>
                  <a:lnTo>
                    <a:pt x="33172" y="6452730"/>
                  </a:lnTo>
                  <a:lnTo>
                    <a:pt x="34061" y="6450190"/>
                  </a:lnTo>
                  <a:lnTo>
                    <a:pt x="35267" y="6450190"/>
                  </a:lnTo>
                  <a:lnTo>
                    <a:pt x="35433" y="6448920"/>
                  </a:lnTo>
                  <a:lnTo>
                    <a:pt x="34607" y="6448920"/>
                  </a:lnTo>
                  <a:lnTo>
                    <a:pt x="34937" y="6447650"/>
                  </a:lnTo>
                  <a:lnTo>
                    <a:pt x="35179" y="6447650"/>
                  </a:lnTo>
                  <a:lnTo>
                    <a:pt x="35115" y="6446380"/>
                  </a:lnTo>
                  <a:lnTo>
                    <a:pt x="34785" y="6446380"/>
                  </a:lnTo>
                  <a:lnTo>
                    <a:pt x="34493" y="6445110"/>
                  </a:lnTo>
                  <a:lnTo>
                    <a:pt x="35623" y="6445110"/>
                  </a:lnTo>
                  <a:lnTo>
                    <a:pt x="36156" y="6446380"/>
                  </a:lnTo>
                  <a:lnTo>
                    <a:pt x="37261" y="6446380"/>
                  </a:lnTo>
                  <a:lnTo>
                    <a:pt x="35890" y="6443840"/>
                  </a:lnTo>
                  <a:lnTo>
                    <a:pt x="32931" y="6443840"/>
                  </a:lnTo>
                  <a:lnTo>
                    <a:pt x="33172" y="6442570"/>
                  </a:lnTo>
                  <a:lnTo>
                    <a:pt x="31000" y="6443840"/>
                  </a:lnTo>
                  <a:lnTo>
                    <a:pt x="31381" y="6443840"/>
                  </a:lnTo>
                  <a:lnTo>
                    <a:pt x="31432" y="6444183"/>
                  </a:lnTo>
                  <a:lnTo>
                    <a:pt x="31356" y="6444031"/>
                  </a:lnTo>
                  <a:lnTo>
                    <a:pt x="31127" y="6444234"/>
                  </a:lnTo>
                  <a:lnTo>
                    <a:pt x="30949" y="6444399"/>
                  </a:lnTo>
                  <a:lnTo>
                    <a:pt x="30772" y="6444564"/>
                  </a:lnTo>
                  <a:lnTo>
                    <a:pt x="31521" y="6444628"/>
                  </a:lnTo>
                  <a:lnTo>
                    <a:pt x="31623" y="6445110"/>
                  </a:lnTo>
                  <a:lnTo>
                    <a:pt x="32359" y="6447650"/>
                  </a:lnTo>
                  <a:lnTo>
                    <a:pt x="30734" y="6447650"/>
                  </a:lnTo>
                  <a:lnTo>
                    <a:pt x="29349" y="6446380"/>
                  </a:lnTo>
                  <a:lnTo>
                    <a:pt x="30772" y="6445110"/>
                  </a:lnTo>
                  <a:lnTo>
                    <a:pt x="25831" y="6445110"/>
                  </a:lnTo>
                  <a:lnTo>
                    <a:pt x="29654" y="6442570"/>
                  </a:lnTo>
                  <a:lnTo>
                    <a:pt x="31419" y="6438760"/>
                  </a:lnTo>
                  <a:lnTo>
                    <a:pt x="33858" y="6438760"/>
                  </a:lnTo>
                  <a:lnTo>
                    <a:pt x="31711" y="6436220"/>
                  </a:lnTo>
                  <a:lnTo>
                    <a:pt x="31686" y="6431140"/>
                  </a:lnTo>
                  <a:lnTo>
                    <a:pt x="25908" y="6429870"/>
                  </a:lnTo>
                  <a:lnTo>
                    <a:pt x="25069" y="6429870"/>
                  </a:lnTo>
                  <a:lnTo>
                    <a:pt x="27343" y="6428600"/>
                  </a:lnTo>
                  <a:lnTo>
                    <a:pt x="27952" y="6428600"/>
                  </a:lnTo>
                  <a:lnTo>
                    <a:pt x="28206" y="6426060"/>
                  </a:lnTo>
                  <a:lnTo>
                    <a:pt x="28346" y="6424790"/>
                  </a:lnTo>
                  <a:lnTo>
                    <a:pt x="28130" y="6424790"/>
                  </a:lnTo>
                  <a:lnTo>
                    <a:pt x="24447" y="6424790"/>
                  </a:lnTo>
                  <a:lnTo>
                    <a:pt x="25882" y="6422250"/>
                  </a:lnTo>
                  <a:lnTo>
                    <a:pt x="28130" y="6424790"/>
                  </a:lnTo>
                  <a:lnTo>
                    <a:pt x="27127" y="6422250"/>
                  </a:lnTo>
                  <a:lnTo>
                    <a:pt x="28346" y="6422250"/>
                  </a:lnTo>
                  <a:lnTo>
                    <a:pt x="28778" y="6419710"/>
                  </a:lnTo>
                  <a:lnTo>
                    <a:pt x="29006" y="6418440"/>
                  </a:lnTo>
                  <a:lnTo>
                    <a:pt x="26835" y="6415900"/>
                  </a:lnTo>
                  <a:lnTo>
                    <a:pt x="25755" y="6414630"/>
                  </a:lnTo>
                  <a:lnTo>
                    <a:pt x="22847" y="6410820"/>
                  </a:lnTo>
                  <a:lnTo>
                    <a:pt x="24117" y="6407010"/>
                  </a:lnTo>
                  <a:lnTo>
                    <a:pt x="24536" y="6405740"/>
                  </a:lnTo>
                  <a:lnTo>
                    <a:pt x="23914" y="6407010"/>
                  </a:lnTo>
                  <a:lnTo>
                    <a:pt x="23266" y="6407010"/>
                  </a:lnTo>
                  <a:lnTo>
                    <a:pt x="23368" y="6405740"/>
                  </a:lnTo>
                  <a:lnTo>
                    <a:pt x="18313" y="6405740"/>
                  </a:lnTo>
                  <a:lnTo>
                    <a:pt x="18313" y="6456540"/>
                  </a:lnTo>
                  <a:lnTo>
                    <a:pt x="17919" y="6457810"/>
                  </a:lnTo>
                  <a:lnTo>
                    <a:pt x="17208" y="6457810"/>
                  </a:lnTo>
                  <a:lnTo>
                    <a:pt x="17106" y="6456540"/>
                  </a:lnTo>
                  <a:lnTo>
                    <a:pt x="18313" y="6456540"/>
                  </a:lnTo>
                  <a:lnTo>
                    <a:pt x="18313" y="6405740"/>
                  </a:lnTo>
                  <a:lnTo>
                    <a:pt x="7937" y="6405740"/>
                  </a:lnTo>
                  <a:lnTo>
                    <a:pt x="2006" y="6405740"/>
                  </a:lnTo>
                  <a:lnTo>
                    <a:pt x="3162" y="6407010"/>
                  </a:lnTo>
                  <a:lnTo>
                    <a:pt x="6858" y="6408280"/>
                  </a:lnTo>
                  <a:lnTo>
                    <a:pt x="6819" y="6409550"/>
                  </a:lnTo>
                  <a:lnTo>
                    <a:pt x="5168" y="6409550"/>
                  </a:lnTo>
                  <a:lnTo>
                    <a:pt x="8382" y="6410820"/>
                  </a:lnTo>
                  <a:lnTo>
                    <a:pt x="5969" y="6414478"/>
                  </a:lnTo>
                  <a:lnTo>
                    <a:pt x="5867" y="6414630"/>
                  </a:lnTo>
                  <a:lnTo>
                    <a:pt x="5994" y="6414681"/>
                  </a:lnTo>
                  <a:lnTo>
                    <a:pt x="6438" y="6417107"/>
                  </a:lnTo>
                  <a:lnTo>
                    <a:pt x="7213" y="6416675"/>
                  </a:lnTo>
                  <a:lnTo>
                    <a:pt x="8115" y="6416370"/>
                  </a:lnTo>
                  <a:lnTo>
                    <a:pt x="9004" y="6416116"/>
                  </a:lnTo>
                  <a:lnTo>
                    <a:pt x="6934" y="6416586"/>
                  </a:lnTo>
                  <a:lnTo>
                    <a:pt x="6070" y="6414706"/>
                  </a:lnTo>
                  <a:lnTo>
                    <a:pt x="9944" y="6415900"/>
                  </a:lnTo>
                  <a:lnTo>
                    <a:pt x="9753" y="6416688"/>
                  </a:lnTo>
                  <a:lnTo>
                    <a:pt x="10922" y="6415900"/>
                  </a:lnTo>
                  <a:lnTo>
                    <a:pt x="14262" y="6415900"/>
                  </a:lnTo>
                  <a:lnTo>
                    <a:pt x="14439" y="6417170"/>
                  </a:lnTo>
                  <a:lnTo>
                    <a:pt x="16891" y="6417170"/>
                  </a:lnTo>
                  <a:lnTo>
                    <a:pt x="16344" y="6417462"/>
                  </a:lnTo>
                  <a:lnTo>
                    <a:pt x="16344" y="6454000"/>
                  </a:lnTo>
                  <a:lnTo>
                    <a:pt x="16141" y="6454000"/>
                  </a:lnTo>
                  <a:lnTo>
                    <a:pt x="15913" y="6452730"/>
                  </a:lnTo>
                  <a:lnTo>
                    <a:pt x="16344" y="6454000"/>
                  </a:lnTo>
                  <a:lnTo>
                    <a:pt x="16344" y="6417462"/>
                  </a:lnTo>
                  <a:lnTo>
                    <a:pt x="14439" y="6418440"/>
                  </a:lnTo>
                  <a:lnTo>
                    <a:pt x="14439" y="6420980"/>
                  </a:lnTo>
                  <a:lnTo>
                    <a:pt x="13601" y="6423520"/>
                  </a:lnTo>
                  <a:lnTo>
                    <a:pt x="10096" y="6423520"/>
                  </a:lnTo>
                  <a:lnTo>
                    <a:pt x="10718" y="6422250"/>
                  </a:lnTo>
                  <a:lnTo>
                    <a:pt x="11811" y="6419977"/>
                  </a:lnTo>
                  <a:lnTo>
                    <a:pt x="14439" y="6420980"/>
                  </a:lnTo>
                  <a:lnTo>
                    <a:pt x="14439" y="6418440"/>
                  </a:lnTo>
                  <a:lnTo>
                    <a:pt x="14439" y="6417170"/>
                  </a:lnTo>
                  <a:lnTo>
                    <a:pt x="12598" y="6417170"/>
                  </a:lnTo>
                  <a:lnTo>
                    <a:pt x="13804" y="6418440"/>
                  </a:lnTo>
                  <a:lnTo>
                    <a:pt x="10985" y="6419469"/>
                  </a:lnTo>
                  <a:lnTo>
                    <a:pt x="11112" y="6419710"/>
                  </a:lnTo>
                  <a:lnTo>
                    <a:pt x="11696" y="6419939"/>
                  </a:lnTo>
                  <a:lnTo>
                    <a:pt x="9067" y="6422250"/>
                  </a:lnTo>
                  <a:lnTo>
                    <a:pt x="10121" y="6419710"/>
                  </a:lnTo>
                  <a:lnTo>
                    <a:pt x="4775" y="6422250"/>
                  </a:lnTo>
                  <a:lnTo>
                    <a:pt x="9918" y="6417551"/>
                  </a:lnTo>
                  <a:lnTo>
                    <a:pt x="10795" y="6419126"/>
                  </a:lnTo>
                  <a:lnTo>
                    <a:pt x="12395" y="6417170"/>
                  </a:lnTo>
                  <a:lnTo>
                    <a:pt x="10325" y="6417170"/>
                  </a:lnTo>
                  <a:lnTo>
                    <a:pt x="9715" y="6417170"/>
                  </a:lnTo>
                  <a:lnTo>
                    <a:pt x="9829" y="6417399"/>
                  </a:lnTo>
                  <a:lnTo>
                    <a:pt x="4584" y="6419710"/>
                  </a:lnTo>
                  <a:lnTo>
                    <a:pt x="3962" y="6423520"/>
                  </a:lnTo>
                  <a:lnTo>
                    <a:pt x="6807" y="6423520"/>
                  </a:lnTo>
                  <a:lnTo>
                    <a:pt x="6210" y="6427330"/>
                  </a:lnTo>
                  <a:lnTo>
                    <a:pt x="8267" y="6427330"/>
                  </a:lnTo>
                  <a:lnTo>
                    <a:pt x="9067" y="6426060"/>
                  </a:lnTo>
                  <a:lnTo>
                    <a:pt x="11125" y="6427330"/>
                  </a:lnTo>
                  <a:lnTo>
                    <a:pt x="15278" y="6431140"/>
                  </a:lnTo>
                  <a:lnTo>
                    <a:pt x="2743" y="6431140"/>
                  </a:lnTo>
                  <a:lnTo>
                    <a:pt x="7937" y="6434950"/>
                  </a:lnTo>
                  <a:lnTo>
                    <a:pt x="14909" y="6434950"/>
                  </a:lnTo>
                  <a:lnTo>
                    <a:pt x="12903" y="6437490"/>
                  </a:lnTo>
                  <a:lnTo>
                    <a:pt x="8813" y="6437490"/>
                  </a:lnTo>
                  <a:lnTo>
                    <a:pt x="8877" y="6440030"/>
                  </a:lnTo>
                  <a:lnTo>
                    <a:pt x="14795" y="6438760"/>
                  </a:lnTo>
                  <a:lnTo>
                    <a:pt x="13106" y="6441745"/>
                  </a:lnTo>
                  <a:lnTo>
                    <a:pt x="13271" y="6442570"/>
                  </a:lnTo>
                  <a:lnTo>
                    <a:pt x="9817" y="6443840"/>
                  </a:lnTo>
                  <a:lnTo>
                    <a:pt x="10896" y="6447650"/>
                  </a:lnTo>
                  <a:lnTo>
                    <a:pt x="14071" y="6450190"/>
                  </a:lnTo>
                  <a:lnTo>
                    <a:pt x="15367" y="6454000"/>
                  </a:lnTo>
                  <a:lnTo>
                    <a:pt x="13068" y="6454000"/>
                  </a:lnTo>
                  <a:lnTo>
                    <a:pt x="12179" y="6455270"/>
                  </a:lnTo>
                  <a:lnTo>
                    <a:pt x="14757" y="6459080"/>
                  </a:lnTo>
                  <a:lnTo>
                    <a:pt x="13563" y="6464160"/>
                  </a:lnTo>
                  <a:lnTo>
                    <a:pt x="12598" y="6470510"/>
                  </a:lnTo>
                  <a:lnTo>
                    <a:pt x="16014" y="6470510"/>
                  </a:lnTo>
                  <a:lnTo>
                    <a:pt x="16078" y="6471780"/>
                  </a:lnTo>
                  <a:lnTo>
                    <a:pt x="17475" y="6471780"/>
                  </a:lnTo>
                  <a:lnTo>
                    <a:pt x="17945" y="6473050"/>
                  </a:lnTo>
                  <a:lnTo>
                    <a:pt x="16433" y="6474104"/>
                  </a:lnTo>
                  <a:lnTo>
                    <a:pt x="18376" y="6475590"/>
                  </a:lnTo>
                  <a:lnTo>
                    <a:pt x="22987" y="6480670"/>
                  </a:lnTo>
                  <a:lnTo>
                    <a:pt x="21234" y="6485750"/>
                  </a:lnTo>
                  <a:lnTo>
                    <a:pt x="20129" y="6485750"/>
                  </a:lnTo>
                  <a:lnTo>
                    <a:pt x="20002" y="6488290"/>
                  </a:lnTo>
                  <a:lnTo>
                    <a:pt x="27127" y="6485750"/>
                  </a:lnTo>
                  <a:lnTo>
                    <a:pt x="25527" y="6489560"/>
                  </a:lnTo>
                  <a:lnTo>
                    <a:pt x="24828" y="6489560"/>
                  </a:lnTo>
                  <a:lnTo>
                    <a:pt x="26187" y="6495910"/>
                  </a:lnTo>
                  <a:lnTo>
                    <a:pt x="32156" y="6499720"/>
                  </a:lnTo>
                  <a:lnTo>
                    <a:pt x="31902" y="6506070"/>
                  </a:lnTo>
                  <a:lnTo>
                    <a:pt x="35775" y="6504800"/>
                  </a:lnTo>
                  <a:lnTo>
                    <a:pt x="35090" y="6513690"/>
                  </a:lnTo>
                  <a:lnTo>
                    <a:pt x="39763" y="6508610"/>
                  </a:lnTo>
                  <a:lnTo>
                    <a:pt x="40449" y="6513690"/>
                  </a:lnTo>
                  <a:lnTo>
                    <a:pt x="38900" y="6513690"/>
                  </a:lnTo>
                  <a:lnTo>
                    <a:pt x="42024" y="6518770"/>
                  </a:lnTo>
                  <a:lnTo>
                    <a:pt x="43078" y="6520040"/>
                  </a:lnTo>
                  <a:lnTo>
                    <a:pt x="45986" y="6516230"/>
                  </a:lnTo>
                  <a:lnTo>
                    <a:pt x="47713" y="6517500"/>
                  </a:lnTo>
                  <a:lnTo>
                    <a:pt x="45999" y="6520040"/>
                  </a:lnTo>
                  <a:lnTo>
                    <a:pt x="49758" y="6518770"/>
                  </a:lnTo>
                  <a:lnTo>
                    <a:pt x="48818" y="6522580"/>
                  </a:lnTo>
                  <a:lnTo>
                    <a:pt x="50609" y="6522580"/>
                  </a:lnTo>
                  <a:lnTo>
                    <a:pt x="50152" y="6521310"/>
                  </a:lnTo>
                  <a:lnTo>
                    <a:pt x="50177" y="6520040"/>
                  </a:lnTo>
                  <a:lnTo>
                    <a:pt x="53505" y="6520040"/>
                  </a:lnTo>
                  <a:lnTo>
                    <a:pt x="54775" y="6523850"/>
                  </a:lnTo>
                  <a:lnTo>
                    <a:pt x="54140" y="6526390"/>
                  </a:lnTo>
                  <a:lnTo>
                    <a:pt x="58712" y="6526390"/>
                  </a:lnTo>
                  <a:lnTo>
                    <a:pt x="57670" y="6527660"/>
                  </a:lnTo>
                  <a:lnTo>
                    <a:pt x="61747" y="6525120"/>
                  </a:lnTo>
                  <a:lnTo>
                    <a:pt x="56781" y="6530200"/>
                  </a:lnTo>
                  <a:lnTo>
                    <a:pt x="60502" y="6528930"/>
                  </a:lnTo>
                  <a:lnTo>
                    <a:pt x="61455" y="6527660"/>
                  </a:lnTo>
                  <a:lnTo>
                    <a:pt x="61772" y="6526390"/>
                  </a:lnTo>
                  <a:lnTo>
                    <a:pt x="62217" y="6528930"/>
                  </a:lnTo>
                  <a:lnTo>
                    <a:pt x="65024" y="6530200"/>
                  </a:lnTo>
                  <a:lnTo>
                    <a:pt x="67322" y="6530200"/>
                  </a:lnTo>
                  <a:lnTo>
                    <a:pt x="66103" y="6532740"/>
                  </a:lnTo>
                  <a:lnTo>
                    <a:pt x="69596" y="6534010"/>
                  </a:lnTo>
                  <a:lnTo>
                    <a:pt x="74053" y="6534010"/>
                  </a:lnTo>
                  <a:lnTo>
                    <a:pt x="78003" y="6535280"/>
                  </a:lnTo>
                  <a:lnTo>
                    <a:pt x="76962" y="6534010"/>
                  </a:lnTo>
                  <a:lnTo>
                    <a:pt x="78676" y="6531470"/>
                  </a:lnTo>
                  <a:lnTo>
                    <a:pt x="79959" y="6531470"/>
                  </a:lnTo>
                  <a:lnTo>
                    <a:pt x="79794" y="6532054"/>
                  </a:lnTo>
                  <a:lnTo>
                    <a:pt x="80911" y="6531470"/>
                  </a:lnTo>
                  <a:lnTo>
                    <a:pt x="82257" y="6531470"/>
                  </a:lnTo>
                  <a:lnTo>
                    <a:pt x="80518" y="6535280"/>
                  </a:lnTo>
                  <a:lnTo>
                    <a:pt x="81495" y="6535280"/>
                  </a:lnTo>
                  <a:lnTo>
                    <a:pt x="81229" y="6536550"/>
                  </a:lnTo>
                  <a:lnTo>
                    <a:pt x="80619" y="6536550"/>
                  </a:lnTo>
                  <a:lnTo>
                    <a:pt x="80048" y="6537820"/>
                  </a:lnTo>
                  <a:lnTo>
                    <a:pt x="81546" y="6536550"/>
                  </a:lnTo>
                  <a:lnTo>
                    <a:pt x="81915" y="6541630"/>
                  </a:lnTo>
                  <a:lnTo>
                    <a:pt x="84302" y="6539090"/>
                  </a:lnTo>
                  <a:lnTo>
                    <a:pt x="84035" y="6540360"/>
                  </a:lnTo>
                  <a:lnTo>
                    <a:pt x="87985" y="6541630"/>
                  </a:lnTo>
                  <a:lnTo>
                    <a:pt x="93484" y="6541630"/>
                  </a:lnTo>
                  <a:lnTo>
                    <a:pt x="94589" y="6539090"/>
                  </a:lnTo>
                  <a:lnTo>
                    <a:pt x="95618" y="6540360"/>
                  </a:lnTo>
                  <a:lnTo>
                    <a:pt x="97421" y="6539090"/>
                  </a:lnTo>
                  <a:lnTo>
                    <a:pt x="99453" y="6540360"/>
                  </a:lnTo>
                  <a:lnTo>
                    <a:pt x="101282" y="6544170"/>
                  </a:lnTo>
                  <a:lnTo>
                    <a:pt x="106413" y="6544170"/>
                  </a:lnTo>
                  <a:lnTo>
                    <a:pt x="106756" y="6544170"/>
                  </a:lnTo>
                  <a:lnTo>
                    <a:pt x="109359" y="6544170"/>
                  </a:lnTo>
                  <a:lnTo>
                    <a:pt x="107213" y="6545440"/>
                  </a:lnTo>
                  <a:lnTo>
                    <a:pt x="110782" y="6546710"/>
                  </a:lnTo>
                  <a:lnTo>
                    <a:pt x="116878" y="6546710"/>
                  </a:lnTo>
                  <a:lnTo>
                    <a:pt x="116776" y="6545440"/>
                  </a:lnTo>
                  <a:lnTo>
                    <a:pt x="116420" y="6544170"/>
                  </a:lnTo>
                  <a:lnTo>
                    <a:pt x="117944" y="6544170"/>
                  </a:lnTo>
                  <a:lnTo>
                    <a:pt x="118414" y="6545440"/>
                  </a:lnTo>
                  <a:lnTo>
                    <a:pt x="117881" y="6546647"/>
                  </a:lnTo>
                  <a:lnTo>
                    <a:pt x="123799" y="6545440"/>
                  </a:lnTo>
                  <a:lnTo>
                    <a:pt x="126123" y="6558140"/>
                  </a:lnTo>
                  <a:lnTo>
                    <a:pt x="131927" y="6554330"/>
                  </a:lnTo>
                  <a:lnTo>
                    <a:pt x="131622" y="6554330"/>
                  </a:lnTo>
                  <a:lnTo>
                    <a:pt x="136652" y="6553060"/>
                  </a:lnTo>
                  <a:lnTo>
                    <a:pt x="138353" y="6554330"/>
                  </a:lnTo>
                  <a:lnTo>
                    <a:pt x="134861" y="6554330"/>
                  </a:lnTo>
                  <a:lnTo>
                    <a:pt x="135661" y="6556870"/>
                  </a:lnTo>
                  <a:lnTo>
                    <a:pt x="141528" y="6554330"/>
                  </a:lnTo>
                  <a:lnTo>
                    <a:pt x="142316" y="6560680"/>
                  </a:lnTo>
                  <a:lnTo>
                    <a:pt x="146926" y="6558140"/>
                  </a:lnTo>
                  <a:lnTo>
                    <a:pt x="147053" y="6567030"/>
                  </a:lnTo>
                  <a:lnTo>
                    <a:pt x="156984" y="6561950"/>
                  </a:lnTo>
                  <a:lnTo>
                    <a:pt x="159054" y="6568300"/>
                  </a:lnTo>
                  <a:lnTo>
                    <a:pt x="159461" y="6565760"/>
                  </a:lnTo>
                  <a:lnTo>
                    <a:pt x="161048" y="6564490"/>
                  </a:lnTo>
                  <a:lnTo>
                    <a:pt x="160655" y="6565760"/>
                  </a:lnTo>
                  <a:lnTo>
                    <a:pt x="161302" y="6565760"/>
                  </a:lnTo>
                  <a:lnTo>
                    <a:pt x="167728" y="6567030"/>
                  </a:lnTo>
                  <a:lnTo>
                    <a:pt x="173710" y="6570840"/>
                  </a:lnTo>
                  <a:lnTo>
                    <a:pt x="185343" y="6578460"/>
                  </a:lnTo>
                  <a:lnTo>
                    <a:pt x="188277" y="6579730"/>
                  </a:lnTo>
                  <a:lnTo>
                    <a:pt x="190233" y="6569570"/>
                  </a:lnTo>
                  <a:lnTo>
                    <a:pt x="192697" y="6575920"/>
                  </a:lnTo>
                  <a:lnTo>
                    <a:pt x="190461" y="6578460"/>
                  </a:lnTo>
                  <a:lnTo>
                    <a:pt x="198069" y="6575920"/>
                  </a:lnTo>
                  <a:lnTo>
                    <a:pt x="203225" y="6582270"/>
                  </a:lnTo>
                  <a:lnTo>
                    <a:pt x="210477" y="6581000"/>
                  </a:lnTo>
                  <a:lnTo>
                    <a:pt x="209867" y="6582270"/>
                  </a:lnTo>
                  <a:lnTo>
                    <a:pt x="209524" y="6583540"/>
                  </a:lnTo>
                  <a:lnTo>
                    <a:pt x="208927" y="6582270"/>
                  </a:lnTo>
                  <a:lnTo>
                    <a:pt x="209423" y="6586080"/>
                  </a:lnTo>
                  <a:lnTo>
                    <a:pt x="213677" y="6584810"/>
                  </a:lnTo>
                  <a:lnTo>
                    <a:pt x="214007" y="6583540"/>
                  </a:lnTo>
                  <a:lnTo>
                    <a:pt x="214350" y="6582270"/>
                  </a:lnTo>
                  <a:lnTo>
                    <a:pt x="215226" y="6583540"/>
                  </a:lnTo>
                  <a:lnTo>
                    <a:pt x="213982" y="6584810"/>
                  </a:lnTo>
                  <a:lnTo>
                    <a:pt x="214249" y="6586080"/>
                  </a:lnTo>
                  <a:lnTo>
                    <a:pt x="215087" y="6587350"/>
                  </a:lnTo>
                  <a:lnTo>
                    <a:pt x="218528" y="6583540"/>
                  </a:lnTo>
                  <a:lnTo>
                    <a:pt x="218414" y="6586080"/>
                  </a:lnTo>
                  <a:lnTo>
                    <a:pt x="217512" y="6587350"/>
                  </a:lnTo>
                  <a:lnTo>
                    <a:pt x="218744" y="6586080"/>
                  </a:lnTo>
                  <a:lnTo>
                    <a:pt x="221361" y="6588620"/>
                  </a:lnTo>
                  <a:lnTo>
                    <a:pt x="221462" y="6586080"/>
                  </a:lnTo>
                  <a:lnTo>
                    <a:pt x="223342" y="6587350"/>
                  </a:lnTo>
                  <a:lnTo>
                    <a:pt x="226275" y="6586080"/>
                  </a:lnTo>
                  <a:lnTo>
                    <a:pt x="227190" y="6587871"/>
                  </a:lnTo>
                  <a:lnTo>
                    <a:pt x="227088" y="6588061"/>
                  </a:lnTo>
                  <a:lnTo>
                    <a:pt x="228219" y="6589789"/>
                  </a:lnTo>
                  <a:lnTo>
                    <a:pt x="228130" y="6588658"/>
                  </a:lnTo>
                  <a:lnTo>
                    <a:pt x="227926" y="6588036"/>
                  </a:lnTo>
                  <a:lnTo>
                    <a:pt x="229057" y="6586080"/>
                  </a:lnTo>
                  <a:lnTo>
                    <a:pt x="229793" y="6584810"/>
                  </a:lnTo>
                  <a:lnTo>
                    <a:pt x="231038" y="6591160"/>
                  </a:lnTo>
                  <a:lnTo>
                    <a:pt x="232841" y="6586080"/>
                  </a:lnTo>
                  <a:lnTo>
                    <a:pt x="231216" y="6591160"/>
                  </a:lnTo>
                  <a:lnTo>
                    <a:pt x="235699" y="6591160"/>
                  </a:lnTo>
                  <a:lnTo>
                    <a:pt x="237858" y="6589890"/>
                  </a:lnTo>
                  <a:lnTo>
                    <a:pt x="236931" y="6591160"/>
                  </a:lnTo>
                  <a:lnTo>
                    <a:pt x="238671" y="6591160"/>
                  </a:lnTo>
                  <a:lnTo>
                    <a:pt x="237477" y="6593700"/>
                  </a:lnTo>
                  <a:lnTo>
                    <a:pt x="240969" y="6593700"/>
                  </a:lnTo>
                  <a:lnTo>
                    <a:pt x="241427" y="6591160"/>
                  </a:lnTo>
                  <a:lnTo>
                    <a:pt x="242773" y="6597510"/>
                  </a:lnTo>
                  <a:lnTo>
                    <a:pt x="248107" y="6589890"/>
                  </a:lnTo>
                  <a:lnTo>
                    <a:pt x="248996" y="6588620"/>
                  </a:lnTo>
                  <a:lnTo>
                    <a:pt x="248513" y="6596240"/>
                  </a:lnTo>
                  <a:lnTo>
                    <a:pt x="254254" y="6594970"/>
                  </a:lnTo>
                  <a:lnTo>
                    <a:pt x="259067" y="6594970"/>
                  </a:lnTo>
                  <a:lnTo>
                    <a:pt x="264147" y="6594970"/>
                  </a:lnTo>
                  <a:lnTo>
                    <a:pt x="263055" y="6598463"/>
                  </a:lnTo>
                  <a:lnTo>
                    <a:pt x="266255" y="6596240"/>
                  </a:lnTo>
                  <a:lnTo>
                    <a:pt x="270103" y="6597510"/>
                  </a:lnTo>
                  <a:lnTo>
                    <a:pt x="271005" y="6598780"/>
                  </a:lnTo>
                  <a:lnTo>
                    <a:pt x="268871" y="6600050"/>
                  </a:lnTo>
                  <a:lnTo>
                    <a:pt x="273088" y="6600050"/>
                  </a:lnTo>
                  <a:lnTo>
                    <a:pt x="276339" y="6603860"/>
                  </a:lnTo>
                  <a:lnTo>
                    <a:pt x="280517" y="6602692"/>
                  </a:lnTo>
                  <a:lnTo>
                    <a:pt x="281203" y="6603860"/>
                  </a:lnTo>
                  <a:lnTo>
                    <a:pt x="281762" y="6602590"/>
                  </a:lnTo>
                  <a:lnTo>
                    <a:pt x="280860" y="6602590"/>
                  </a:lnTo>
                  <a:lnTo>
                    <a:pt x="280593" y="6598780"/>
                  </a:lnTo>
                  <a:lnTo>
                    <a:pt x="285534" y="6597561"/>
                  </a:lnTo>
                  <a:lnTo>
                    <a:pt x="283260" y="6601320"/>
                  </a:lnTo>
                  <a:lnTo>
                    <a:pt x="289598" y="6598780"/>
                  </a:lnTo>
                  <a:lnTo>
                    <a:pt x="285318" y="6605130"/>
                  </a:lnTo>
                  <a:lnTo>
                    <a:pt x="285927" y="6605130"/>
                  </a:lnTo>
                  <a:lnTo>
                    <a:pt x="286829" y="6603860"/>
                  </a:lnTo>
                  <a:lnTo>
                    <a:pt x="287147" y="6602590"/>
                  </a:lnTo>
                  <a:lnTo>
                    <a:pt x="287743" y="6603860"/>
                  </a:lnTo>
                  <a:lnTo>
                    <a:pt x="286524" y="6605130"/>
                  </a:lnTo>
                  <a:lnTo>
                    <a:pt x="289521" y="6605130"/>
                  </a:lnTo>
                  <a:lnTo>
                    <a:pt x="289242" y="6602590"/>
                  </a:lnTo>
                  <a:lnTo>
                    <a:pt x="291655" y="6603860"/>
                  </a:lnTo>
                  <a:lnTo>
                    <a:pt x="291338" y="6605130"/>
                  </a:lnTo>
                  <a:lnTo>
                    <a:pt x="293751" y="6602590"/>
                  </a:lnTo>
                  <a:lnTo>
                    <a:pt x="295541" y="6603860"/>
                  </a:lnTo>
                  <a:lnTo>
                    <a:pt x="295236" y="6605130"/>
                  </a:lnTo>
                  <a:lnTo>
                    <a:pt x="294627" y="6605130"/>
                  </a:lnTo>
                  <a:lnTo>
                    <a:pt x="298221" y="6606400"/>
                  </a:lnTo>
                  <a:lnTo>
                    <a:pt x="302158" y="6602590"/>
                  </a:lnTo>
                  <a:lnTo>
                    <a:pt x="305435" y="6605130"/>
                  </a:lnTo>
                  <a:lnTo>
                    <a:pt x="302996" y="6608940"/>
                  </a:lnTo>
                  <a:lnTo>
                    <a:pt x="306311" y="6606400"/>
                  </a:lnTo>
                  <a:lnTo>
                    <a:pt x="305396" y="6610210"/>
                  </a:lnTo>
                  <a:lnTo>
                    <a:pt x="307784" y="6610210"/>
                  </a:lnTo>
                  <a:lnTo>
                    <a:pt x="307505" y="6607670"/>
                  </a:lnTo>
                  <a:lnTo>
                    <a:pt x="309308" y="6608940"/>
                  </a:lnTo>
                  <a:lnTo>
                    <a:pt x="310515" y="6607670"/>
                  </a:lnTo>
                  <a:lnTo>
                    <a:pt x="311708" y="6606400"/>
                  </a:lnTo>
                  <a:lnTo>
                    <a:pt x="312902" y="6607670"/>
                  </a:lnTo>
                  <a:lnTo>
                    <a:pt x="311111" y="6608940"/>
                  </a:lnTo>
                  <a:lnTo>
                    <a:pt x="314706" y="6610210"/>
                  </a:lnTo>
                  <a:lnTo>
                    <a:pt x="313207" y="6607670"/>
                  </a:lnTo>
                  <a:lnTo>
                    <a:pt x="315620" y="6606400"/>
                  </a:lnTo>
                  <a:lnTo>
                    <a:pt x="314426" y="6602590"/>
                  </a:lnTo>
                  <a:lnTo>
                    <a:pt x="316522" y="6605130"/>
                  </a:lnTo>
                  <a:lnTo>
                    <a:pt x="318325" y="6605130"/>
                  </a:lnTo>
                  <a:lnTo>
                    <a:pt x="318541" y="6607099"/>
                  </a:lnTo>
                  <a:lnTo>
                    <a:pt x="318058" y="6607442"/>
                  </a:lnTo>
                  <a:lnTo>
                    <a:pt x="317525" y="6607835"/>
                  </a:lnTo>
                  <a:lnTo>
                    <a:pt x="317030" y="6608026"/>
                  </a:lnTo>
                  <a:lnTo>
                    <a:pt x="317614" y="6608432"/>
                  </a:lnTo>
                  <a:lnTo>
                    <a:pt x="318122" y="6608648"/>
                  </a:lnTo>
                  <a:lnTo>
                    <a:pt x="318554" y="6607226"/>
                  </a:lnTo>
                  <a:lnTo>
                    <a:pt x="318604" y="6607670"/>
                  </a:lnTo>
                  <a:lnTo>
                    <a:pt x="321144" y="6605130"/>
                  </a:lnTo>
                  <a:lnTo>
                    <a:pt x="322211" y="6607670"/>
                  </a:lnTo>
                  <a:lnTo>
                    <a:pt x="322211" y="6608940"/>
                  </a:lnTo>
                  <a:lnTo>
                    <a:pt x="320814" y="6611315"/>
                  </a:lnTo>
                  <a:lnTo>
                    <a:pt x="322503" y="6608940"/>
                  </a:lnTo>
                  <a:lnTo>
                    <a:pt x="325196" y="6612750"/>
                  </a:lnTo>
                  <a:lnTo>
                    <a:pt x="327291" y="6608940"/>
                  </a:lnTo>
                  <a:lnTo>
                    <a:pt x="326186" y="6611315"/>
                  </a:lnTo>
                  <a:lnTo>
                    <a:pt x="326110" y="6612750"/>
                  </a:lnTo>
                  <a:lnTo>
                    <a:pt x="327596" y="6610210"/>
                  </a:lnTo>
                  <a:lnTo>
                    <a:pt x="328193" y="6611480"/>
                  </a:lnTo>
                  <a:lnTo>
                    <a:pt x="327609" y="6612750"/>
                  </a:lnTo>
                  <a:lnTo>
                    <a:pt x="329996" y="6614020"/>
                  </a:lnTo>
                  <a:lnTo>
                    <a:pt x="328917" y="6610210"/>
                  </a:lnTo>
                  <a:lnTo>
                    <a:pt x="328561" y="6608940"/>
                  </a:lnTo>
                  <a:lnTo>
                    <a:pt x="328193" y="6607670"/>
                  </a:lnTo>
                  <a:lnTo>
                    <a:pt x="330593" y="6611480"/>
                  </a:lnTo>
                  <a:lnTo>
                    <a:pt x="329692" y="6611480"/>
                  </a:lnTo>
                  <a:lnTo>
                    <a:pt x="332397" y="6614020"/>
                  </a:lnTo>
                  <a:lnTo>
                    <a:pt x="335991" y="6611480"/>
                  </a:lnTo>
                  <a:lnTo>
                    <a:pt x="338404" y="6614020"/>
                  </a:lnTo>
                  <a:lnTo>
                    <a:pt x="338137" y="6617830"/>
                  </a:lnTo>
                  <a:lnTo>
                    <a:pt x="339928" y="6617830"/>
                  </a:lnTo>
                  <a:lnTo>
                    <a:pt x="345300" y="6615290"/>
                  </a:lnTo>
                  <a:lnTo>
                    <a:pt x="348919" y="6617830"/>
                  </a:lnTo>
                  <a:lnTo>
                    <a:pt x="348322" y="6616560"/>
                  </a:lnTo>
                  <a:lnTo>
                    <a:pt x="348830" y="6615290"/>
                  </a:lnTo>
                  <a:lnTo>
                    <a:pt x="350367" y="6611480"/>
                  </a:lnTo>
                  <a:lnTo>
                    <a:pt x="350443" y="6620370"/>
                  </a:lnTo>
                  <a:lnTo>
                    <a:pt x="353110" y="6617830"/>
                  </a:lnTo>
                  <a:lnTo>
                    <a:pt x="352539" y="6619100"/>
                  </a:lnTo>
                  <a:lnTo>
                    <a:pt x="352082" y="6620446"/>
                  </a:lnTo>
                  <a:lnTo>
                    <a:pt x="354355" y="6621640"/>
                  </a:lnTo>
                  <a:lnTo>
                    <a:pt x="357759" y="6620370"/>
                  </a:lnTo>
                  <a:lnTo>
                    <a:pt x="362242" y="6620370"/>
                  </a:lnTo>
                  <a:lnTo>
                    <a:pt x="361353" y="6621640"/>
                  </a:lnTo>
                  <a:lnTo>
                    <a:pt x="362585" y="6622910"/>
                  </a:lnTo>
                  <a:lnTo>
                    <a:pt x="365277" y="6622910"/>
                  </a:lnTo>
                  <a:lnTo>
                    <a:pt x="366801" y="6624180"/>
                  </a:lnTo>
                  <a:lnTo>
                    <a:pt x="367690" y="6622910"/>
                  </a:lnTo>
                  <a:lnTo>
                    <a:pt x="368592" y="6624180"/>
                  </a:lnTo>
                  <a:lnTo>
                    <a:pt x="368554" y="6621640"/>
                  </a:lnTo>
                  <a:lnTo>
                    <a:pt x="371627" y="6625450"/>
                  </a:lnTo>
                  <a:lnTo>
                    <a:pt x="379539" y="6625450"/>
                  </a:lnTo>
                  <a:lnTo>
                    <a:pt x="382485" y="6627990"/>
                  </a:lnTo>
                  <a:lnTo>
                    <a:pt x="381927" y="6627990"/>
                  </a:lnTo>
                  <a:lnTo>
                    <a:pt x="380847" y="6629260"/>
                  </a:lnTo>
                  <a:lnTo>
                    <a:pt x="385559" y="6629260"/>
                  </a:lnTo>
                  <a:lnTo>
                    <a:pt x="385889" y="6626720"/>
                  </a:lnTo>
                  <a:lnTo>
                    <a:pt x="385445" y="6626720"/>
                  </a:lnTo>
                  <a:lnTo>
                    <a:pt x="385089" y="6625450"/>
                  </a:lnTo>
                  <a:lnTo>
                    <a:pt x="385978" y="6624180"/>
                  </a:lnTo>
                  <a:lnTo>
                    <a:pt x="387388" y="6622910"/>
                  </a:lnTo>
                  <a:lnTo>
                    <a:pt x="388366" y="6622910"/>
                  </a:lnTo>
                  <a:lnTo>
                    <a:pt x="386156" y="6624180"/>
                  </a:lnTo>
                  <a:lnTo>
                    <a:pt x="387350" y="6626720"/>
                  </a:lnTo>
                  <a:lnTo>
                    <a:pt x="387756" y="6627990"/>
                  </a:lnTo>
                  <a:lnTo>
                    <a:pt x="387756" y="6628181"/>
                  </a:lnTo>
                  <a:lnTo>
                    <a:pt x="387769" y="6628460"/>
                  </a:lnTo>
                  <a:lnTo>
                    <a:pt x="387883" y="6628727"/>
                  </a:lnTo>
                  <a:lnTo>
                    <a:pt x="387921" y="6628536"/>
                  </a:lnTo>
                  <a:lnTo>
                    <a:pt x="387858" y="6628244"/>
                  </a:lnTo>
                  <a:lnTo>
                    <a:pt x="387781" y="6627990"/>
                  </a:lnTo>
                  <a:lnTo>
                    <a:pt x="388302" y="6626720"/>
                  </a:lnTo>
                  <a:lnTo>
                    <a:pt x="388442" y="6626720"/>
                  </a:lnTo>
                  <a:lnTo>
                    <a:pt x="389382" y="6630530"/>
                  </a:lnTo>
                  <a:lnTo>
                    <a:pt x="389674" y="6626720"/>
                  </a:lnTo>
                  <a:lnTo>
                    <a:pt x="390055" y="6621640"/>
                  </a:lnTo>
                  <a:lnTo>
                    <a:pt x="392112" y="6625450"/>
                  </a:lnTo>
                  <a:lnTo>
                    <a:pt x="391642" y="6626720"/>
                  </a:lnTo>
                  <a:lnTo>
                    <a:pt x="392849" y="6626720"/>
                  </a:lnTo>
                  <a:lnTo>
                    <a:pt x="394258" y="6624180"/>
                  </a:lnTo>
                  <a:lnTo>
                    <a:pt x="395300" y="6625450"/>
                  </a:lnTo>
                  <a:lnTo>
                    <a:pt x="395046" y="6627990"/>
                  </a:lnTo>
                  <a:lnTo>
                    <a:pt x="393852" y="6626720"/>
                  </a:lnTo>
                  <a:lnTo>
                    <a:pt x="393166" y="6627990"/>
                  </a:lnTo>
                  <a:lnTo>
                    <a:pt x="394804" y="6629260"/>
                  </a:lnTo>
                  <a:lnTo>
                    <a:pt x="395528" y="6627990"/>
                  </a:lnTo>
                  <a:lnTo>
                    <a:pt x="397687" y="6624180"/>
                  </a:lnTo>
                  <a:lnTo>
                    <a:pt x="398399" y="6627990"/>
                  </a:lnTo>
                  <a:lnTo>
                    <a:pt x="395681" y="6627990"/>
                  </a:lnTo>
                  <a:lnTo>
                    <a:pt x="396405" y="6631800"/>
                  </a:lnTo>
                  <a:lnTo>
                    <a:pt x="396798" y="6630530"/>
                  </a:lnTo>
                  <a:lnTo>
                    <a:pt x="397840" y="6631800"/>
                  </a:lnTo>
                  <a:lnTo>
                    <a:pt x="400062" y="6634340"/>
                  </a:lnTo>
                  <a:lnTo>
                    <a:pt x="399592" y="6633070"/>
                  </a:lnTo>
                  <a:lnTo>
                    <a:pt x="401142" y="6630530"/>
                  </a:lnTo>
                  <a:lnTo>
                    <a:pt x="403466" y="6626720"/>
                  </a:lnTo>
                  <a:lnTo>
                    <a:pt x="404012" y="6633070"/>
                  </a:lnTo>
                  <a:lnTo>
                    <a:pt x="407924" y="6629260"/>
                  </a:lnTo>
                  <a:lnTo>
                    <a:pt x="404152" y="6633070"/>
                  </a:lnTo>
                  <a:lnTo>
                    <a:pt x="406819" y="6631800"/>
                  </a:lnTo>
                  <a:lnTo>
                    <a:pt x="405815" y="6634340"/>
                  </a:lnTo>
                  <a:lnTo>
                    <a:pt x="406273" y="6635610"/>
                  </a:lnTo>
                  <a:lnTo>
                    <a:pt x="406933" y="6636639"/>
                  </a:lnTo>
                  <a:lnTo>
                    <a:pt x="408470" y="6635610"/>
                  </a:lnTo>
                  <a:lnTo>
                    <a:pt x="408178" y="6639420"/>
                  </a:lnTo>
                  <a:lnTo>
                    <a:pt x="410921" y="6636880"/>
                  </a:lnTo>
                  <a:lnTo>
                    <a:pt x="410743" y="6638150"/>
                  </a:lnTo>
                  <a:lnTo>
                    <a:pt x="411657" y="6637375"/>
                  </a:lnTo>
                  <a:lnTo>
                    <a:pt x="411848" y="6636880"/>
                  </a:lnTo>
                  <a:lnTo>
                    <a:pt x="413562" y="6635610"/>
                  </a:lnTo>
                  <a:lnTo>
                    <a:pt x="415277" y="6634340"/>
                  </a:lnTo>
                  <a:lnTo>
                    <a:pt x="416788" y="6641960"/>
                  </a:lnTo>
                  <a:lnTo>
                    <a:pt x="421652" y="6638150"/>
                  </a:lnTo>
                  <a:lnTo>
                    <a:pt x="425323" y="6636880"/>
                  </a:lnTo>
                  <a:lnTo>
                    <a:pt x="426758" y="6634340"/>
                  </a:lnTo>
                  <a:lnTo>
                    <a:pt x="430123" y="6633070"/>
                  </a:lnTo>
                  <a:lnTo>
                    <a:pt x="430720" y="6635610"/>
                  </a:lnTo>
                  <a:lnTo>
                    <a:pt x="428396" y="6636880"/>
                  </a:lnTo>
                  <a:lnTo>
                    <a:pt x="429615" y="6638150"/>
                  </a:lnTo>
                  <a:lnTo>
                    <a:pt x="432168" y="6638150"/>
                  </a:lnTo>
                  <a:lnTo>
                    <a:pt x="432473" y="6640690"/>
                  </a:lnTo>
                  <a:lnTo>
                    <a:pt x="433755" y="6640690"/>
                  </a:lnTo>
                  <a:lnTo>
                    <a:pt x="433997" y="6638531"/>
                  </a:lnTo>
                  <a:lnTo>
                    <a:pt x="433400" y="6638150"/>
                  </a:lnTo>
                  <a:lnTo>
                    <a:pt x="434047" y="6636880"/>
                  </a:lnTo>
                  <a:lnTo>
                    <a:pt x="435343" y="6634340"/>
                  </a:lnTo>
                  <a:close/>
                </a:path>
                <a:path w="2352040" h="6645909">
                  <a:moveTo>
                    <a:pt x="435419" y="6639420"/>
                  </a:moveTo>
                  <a:lnTo>
                    <a:pt x="434187" y="6636880"/>
                  </a:lnTo>
                  <a:lnTo>
                    <a:pt x="433997" y="6638531"/>
                  </a:lnTo>
                  <a:lnTo>
                    <a:pt x="435419" y="6639420"/>
                  </a:lnTo>
                  <a:close/>
                </a:path>
                <a:path w="2352040" h="6645909">
                  <a:moveTo>
                    <a:pt x="439762" y="6644653"/>
                  </a:moveTo>
                  <a:lnTo>
                    <a:pt x="439242" y="6644881"/>
                  </a:lnTo>
                  <a:lnTo>
                    <a:pt x="439597" y="6645110"/>
                  </a:lnTo>
                  <a:lnTo>
                    <a:pt x="439635" y="6644907"/>
                  </a:lnTo>
                  <a:lnTo>
                    <a:pt x="439699" y="6644754"/>
                  </a:lnTo>
                  <a:close/>
                </a:path>
                <a:path w="2352040" h="6645909">
                  <a:moveTo>
                    <a:pt x="440270" y="6644424"/>
                  </a:moveTo>
                  <a:lnTo>
                    <a:pt x="440067" y="6644373"/>
                  </a:lnTo>
                  <a:lnTo>
                    <a:pt x="439902" y="6644348"/>
                  </a:lnTo>
                  <a:lnTo>
                    <a:pt x="439762" y="6644653"/>
                  </a:lnTo>
                  <a:lnTo>
                    <a:pt x="440270" y="6644424"/>
                  </a:lnTo>
                  <a:close/>
                </a:path>
                <a:path w="2352040" h="6645909">
                  <a:moveTo>
                    <a:pt x="440270" y="6633070"/>
                  </a:moveTo>
                  <a:lnTo>
                    <a:pt x="435432" y="6639420"/>
                  </a:lnTo>
                  <a:lnTo>
                    <a:pt x="434873" y="6640690"/>
                  </a:lnTo>
                  <a:lnTo>
                    <a:pt x="434073" y="6641960"/>
                  </a:lnTo>
                  <a:lnTo>
                    <a:pt x="433222" y="6643230"/>
                  </a:lnTo>
                  <a:lnTo>
                    <a:pt x="434873" y="6641960"/>
                  </a:lnTo>
                  <a:lnTo>
                    <a:pt x="436753" y="6640690"/>
                  </a:lnTo>
                  <a:lnTo>
                    <a:pt x="438454" y="6640690"/>
                  </a:lnTo>
                  <a:lnTo>
                    <a:pt x="438416" y="6641960"/>
                  </a:lnTo>
                  <a:lnTo>
                    <a:pt x="436905" y="6643230"/>
                  </a:lnTo>
                  <a:lnTo>
                    <a:pt x="438365" y="6643230"/>
                  </a:lnTo>
                  <a:lnTo>
                    <a:pt x="438518" y="6640690"/>
                  </a:lnTo>
                  <a:lnTo>
                    <a:pt x="438670" y="6639420"/>
                  </a:lnTo>
                  <a:lnTo>
                    <a:pt x="439889" y="6639420"/>
                  </a:lnTo>
                  <a:lnTo>
                    <a:pt x="440270" y="6633070"/>
                  </a:lnTo>
                  <a:close/>
                </a:path>
                <a:path w="2352040" h="6645909">
                  <a:moveTo>
                    <a:pt x="441337" y="6643929"/>
                  </a:moveTo>
                  <a:lnTo>
                    <a:pt x="440270" y="6644424"/>
                  </a:lnTo>
                  <a:lnTo>
                    <a:pt x="440575" y="6644500"/>
                  </a:lnTo>
                  <a:lnTo>
                    <a:pt x="440931" y="6644691"/>
                  </a:lnTo>
                  <a:lnTo>
                    <a:pt x="441337" y="6643929"/>
                  </a:lnTo>
                  <a:close/>
                </a:path>
                <a:path w="2352040" h="6645909">
                  <a:moveTo>
                    <a:pt x="441820" y="6639420"/>
                  </a:moveTo>
                  <a:lnTo>
                    <a:pt x="441159" y="6639420"/>
                  </a:lnTo>
                  <a:lnTo>
                    <a:pt x="441591" y="6640068"/>
                  </a:lnTo>
                  <a:lnTo>
                    <a:pt x="441820" y="6639420"/>
                  </a:lnTo>
                  <a:close/>
                </a:path>
                <a:path w="2352040" h="6645909">
                  <a:moveTo>
                    <a:pt x="441998" y="6640690"/>
                  </a:moveTo>
                  <a:lnTo>
                    <a:pt x="441591" y="6640068"/>
                  </a:lnTo>
                  <a:lnTo>
                    <a:pt x="440905" y="6641960"/>
                  </a:lnTo>
                  <a:lnTo>
                    <a:pt x="440321" y="6641960"/>
                  </a:lnTo>
                  <a:lnTo>
                    <a:pt x="438365" y="6643230"/>
                  </a:lnTo>
                  <a:lnTo>
                    <a:pt x="440804" y="6643230"/>
                  </a:lnTo>
                  <a:lnTo>
                    <a:pt x="441998" y="6640690"/>
                  </a:lnTo>
                  <a:close/>
                </a:path>
                <a:path w="2352040" h="6645909">
                  <a:moveTo>
                    <a:pt x="448576" y="6641300"/>
                  </a:moveTo>
                  <a:lnTo>
                    <a:pt x="448132" y="6638430"/>
                  </a:lnTo>
                  <a:lnTo>
                    <a:pt x="446798" y="6637985"/>
                  </a:lnTo>
                  <a:lnTo>
                    <a:pt x="444842" y="6639763"/>
                  </a:lnTo>
                  <a:lnTo>
                    <a:pt x="444715" y="6638950"/>
                  </a:lnTo>
                  <a:lnTo>
                    <a:pt x="445249" y="6638150"/>
                  </a:lnTo>
                  <a:lnTo>
                    <a:pt x="445465" y="6637553"/>
                  </a:lnTo>
                  <a:lnTo>
                    <a:pt x="444068" y="6638925"/>
                  </a:lnTo>
                  <a:lnTo>
                    <a:pt x="442226" y="6641516"/>
                  </a:lnTo>
                  <a:lnTo>
                    <a:pt x="442099" y="6644767"/>
                  </a:lnTo>
                  <a:lnTo>
                    <a:pt x="443877" y="6641770"/>
                  </a:lnTo>
                  <a:lnTo>
                    <a:pt x="443763" y="6643179"/>
                  </a:lnTo>
                  <a:lnTo>
                    <a:pt x="445770" y="6639585"/>
                  </a:lnTo>
                  <a:lnTo>
                    <a:pt x="446684" y="6639407"/>
                  </a:lnTo>
                  <a:lnTo>
                    <a:pt x="446938" y="6641033"/>
                  </a:lnTo>
                  <a:lnTo>
                    <a:pt x="446493" y="6642240"/>
                  </a:lnTo>
                  <a:lnTo>
                    <a:pt x="446989" y="6641452"/>
                  </a:lnTo>
                  <a:lnTo>
                    <a:pt x="447586" y="6643306"/>
                  </a:lnTo>
                  <a:lnTo>
                    <a:pt x="448576" y="6641300"/>
                  </a:lnTo>
                  <a:close/>
                </a:path>
                <a:path w="2352040" h="6645909">
                  <a:moveTo>
                    <a:pt x="450316" y="6642354"/>
                  </a:moveTo>
                  <a:lnTo>
                    <a:pt x="449389" y="6642544"/>
                  </a:lnTo>
                  <a:lnTo>
                    <a:pt x="447967" y="6645757"/>
                  </a:lnTo>
                  <a:lnTo>
                    <a:pt x="449478" y="6645186"/>
                  </a:lnTo>
                  <a:lnTo>
                    <a:pt x="449999" y="6644373"/>
                  </a:lnTo>
                  <a:lnTo>
                    <a:pt x="450316" y="6642354"/>
                  </a:lnTo>
                  <a:close/>
                </a:path>
                <a:path w="2352040" h="6645909">
                  <a:moveTo>
                    <a:pt x="2301036" y="15227"/>
                  </a:moveTo>
                  <a:lnTo>
                    <a:pt x="2300351" y="15621"/>
                  </a:lnTo>
                  <a:lnTo>
                    <a:pt x="2300859" y="15367"/>
                  </a:lnTo>
                  <a:lnTo>
                    <a:pt x="2301036" y="15227"/>
                  </a:lnTo>
                  <a:close/>
                </a:path>
                <a:path w="2352040" h="6645909">
                  <a:moveTo>
                    <a:pt x="2302230" y="13500"/>
                  </a:moveTo>
                  <a:lnTo>
                    <a:pt x="2301621" y="13970"/>
                  </a:lnTo>
                  <a:lnTo>
                    <a:pt x="2299995" y="14986"/>
                  </a:lnTo>
                  <a:lnTo>
                    <a:pt x="2299347" y="15875"/>
                  </a:lnTo>
                  <a:lnTo>
                    <a:pt x="2301163" y="14732"/>
                  </a:lnTo>
                  <a:lnTo>
                    <a:pt x="2302230" y="13500"/>
                  </a:lnTo>
                  <a:close/>
                </a:path>
                <a:path w="2352040" h="6645909">
                  <a:moveTo>
                    <a:pt x="2302586" y="22618"/>
                  </a:moveTo>
                  <a:lnTo>
                    <a:pt x="2300897" y="23368"/>
                  </a:lnTo>
                  <a:lnTo>
                    <a:pt x="2301049" y="23749"/>
                  </a:lnTo>
                  <a:lnTo>
                    <a:pt x="2302586" y="22618"/>
                  </a:lnTo>
                  <a:close/>
                </a:path>
                <a:path w="2352040" h="6645909">
                  <a:moveTo>
                    <a:pt x="2303018" y="12877"/>
                  </a:moveTo>
                  <a:lnTo>
                    <a:pt x="2302446" y="13246"/>
                  </a:lnTo>
                  <a:lnTo>
                    <a:pt x="2302230" y="13500"/>
                  </a:lnTo>
                  <a:lnTo>
                    <a:pt x="2303018" y="12877"/>
                  </a:lnTo>
                  <a:close/>
                </a:path>
                <a:path w="2352040" h="6645909">
                  <a:moveTo>
                    <a:pt x="2310168" y="21463"/>
                  </a:moveTo>
                  <a:lnTo>
                    <a:pt x="2309952" y="21501"/>
                  </a:lnTo>
                  <a:lnTo>
                    <a:pt x="2309457" y="21971"/>
                  </a:lnTo>
                  <a:lnTo>
                    <a:pt x="2310168" y="21463"/>
                  </a:lnTo>
                  <a:close/>
                </a:path>
                <a:path w="2352040" h="6645909">
                  <a:moveTo>
                    <a:pt x="2310307" y="26238"/>
                  </a:moveTo>
                  <a:lnTo>
                    <a:pt x="2309507" y="26670"/>
                  </a:lnTo>
                  <a:lnTo>
                    <a:pt x="2309545" y="26162"/>
                  </a:lnTo>
                  <a:lnTo>
                    <a:pt x="2309177" y="26543"/>
                  </a:lnTo>
                  <a:lnTo>
                    <a:pt x="2306612" y="28448"/>
                  </a:lnTo>
                  <a:lnTo>
                    <a:pt x="2309596" y="26670"/>
                  </a:lnTo>
                  <a:lnTo>
                    <a:pt x="2310307" y="26238"/>
                  </a:lnTo>
                  <a:close/>
                </a:path>
                <a:path w="2352040" h="6645909">
                  <a:moveTo>
                    <a:pt x="2311057" y="25793"/>
                  </a:moveTo>
                  <a:lnTo>
                    <a:pt x="2310307" y="26238"/>
                  </a:lnTo>
                  <a:lnTo>
                    <a:pt x="2310942" y="25908"/>
                  </a:lnTo>
                  <a:close/>
                </a:path>
                <a:path w="2352040" h="6645909">
                  <a:moveTo>
                    <a:pt x="2311222" y="20320"/>
                  </a:moveTo>
                  <a:lnTo>
                    <a:pt x="2308936" y="21717"/>
                  </a:lnTo>
                  <a:lnTo>
                    <a:pt x="2309164" y="21666"/>
                  </a:lnTo>
                  <a:lnTo>
                    <a:pt x="2309952" y="21501"/>
                  </a:lnTo>
                  <a:lnTo>
                    <a:pt x="2311222" y="20320"/>
                  </a:lnTo>
                  <a:close/>
                </a:path>
                <a:path w="2352040" h="6645909">
                  <a:moveTo>
                    <a:pt x="2311666" y="31750"/>
                  </a:moveTo>
                  <a:lnTo>
                    <a:pt x="2310473" y="32385"/>
                  </a:lnTo>
                  <a:lnTo>
                    <a:pt x="2309914" y="32512"/>
                  </a:lnTo>
                  <a:lnTo>
                    <a:pt x="2309012" y="33401"/>
                  </a:lnTo>
                  <a:lnTo>
                    <a:pt x="2311666" y="31750"/>
                  </a:lnTo>
                  <a:close/>
                </a:path>
                <a:path w="2352040" h="6645909">
                  <a:moveTo>
                    <a:pt x="2314397" y="40436"/>
                  </a:moveTo>
                  <a:lnTo>
                    <a:pt x="2313762" y="40614"/>
                  </a:lnTo>
                  <a:lnTo>
                    <a:pt x="2314397" y="40436"/>
                  </a:lnTo>
                  <a:close/>
                </a:path>
                <a:path w="2352040" h="6645909">
                  <a:moveTo>
                    <a:pt x="2314892" y="4318"/>
                  </a:moveTo>
                  <a:lnTo>
                    <a:pt x="2313470" y="5321"/>
                  </a:lnTo>
                  <a:lnTo>
                    <a:pt x="2314575" y="4572"/>
                  </a:lnTo>
                  <a:lnTo>
                    <a:pt x="2314892" y="4318"/>
                  </a:lnTo>
                  <a:close/>
                </a:path>
                <a:path w="2352040" h="6645909">
                  <a:moveTo>
                    <a:pt x="2315413" y="42710"/>
                  </a:moveTo>
                  <a:lnTo>
                    <a:pt x="2314295" y="42926"/>
                  </a:lnTo>
                  <a:lnTo>
                    <a:pt x="2315108" y="42799"/>
                  </a:lnTo>
                  <a:lnTo>
                    <a:pt x="2315413" y="42710"/>
                  </a:lnTo>
                  <a:close/>
                </a:path>
                <a:path w="2352040" h="6645909">
                  <a:moveTo>
                    <a:pt x="2319248" y="45593"/>
                  </a:moveTo>
                  <a:lnTo>
                    <a:pt x="2318791" y="45529"/>
                  </a:lnTo>
                  <a:lnTo>
                    <a:pt x="2317191" y="46101"/>
                  </a:lnTo>
                  <a:lnTo>
                    <a:pt x="2319248" y="45593"/>
                  </a:lnTo>
                  <a:close/>
                </a:path>
                <a:path w="2352040" h="6645909">
                  <a:moveTo>
                    <a:pt x="2319591" y="62153"/>
                  </a:moveTo>
                  <a:lnTo>
                    <a:pt x="2318423" y="62357"/>
                  </a:lnTo>
                  <a:lnTo>
                    <a:pt x="2318029" y="62611"/>
                  </a:lnTo>
                  <a:lnTo>
                    <a:pt x="2319439" y="62357"/>
                  </a:lnTo>
                  <a:lnTo>
                    <a:pt x="2319591" y="62153"/>
                  </a:lnTo>
                  <a:close/>
                </a:path>
                <a:path w="2352040" h="6645909">
                  <a:moveTo>
                    <a:pt x="2319769" y="45186"/>
                  </a:moveTo>
                  <a:lnTo>
                    <a:pt x="2318334" y="45466"/>
                  </a:lnTo>
                  <a:lnTo>
                    <a:pt x="2318791" y="45529"/>
                  </a:lnTo>
                  <a:lnTo>
                    <a:pt x="2319769" y="45186"/>
                  </a:lnTo>
                  <a:close/>
                </a:path>
                <a:path w="2352040" h="6645909">
                  <a:moveTo>
                    <a:pt x="2319845" y="62103"/>
                  </a:moveTo>
                  <a:lnTo>
                    <a:pt x="2319629" y="62103"/>
                  </a:lnTo>
                  <a:lnTo>
                    <a:pt x="2319845" y="62103"/>
                  </a:lnTo>
                  <a:close/>
                </a:path>
                <a:path w="2352040" h="6645909">
                  <a:moveTo>
                    <a:pt x="2319858" y="113550"/>
                  </a:moveTo>
                  <a:lnTo>
                    <a:pt x="2319642" y="113398"/>
                  </a:lnTo>
                  <a:lnTo>
                    <a:pt x="2319248" y="113309"/>
                  </a:lnTo>
                  <a:lnTo>
                    <a:pt x="2319858" y="113550"/>
                  </a:lnTo>
                  <a:close/>
                </a:path>
                <a:path w="2352040" h="6645909">
                  <a:moveTo>
                    <a:pt x="2319959" y="76962"/>
                  </a:moveTo>
                  <a:close/>
                </a:path>
                <a:path w="2352040" h="6645909">
                  <a:moveTo>
                    <a:pt x="2320112" y="115963"/>
                  </a:moveTo>
                  <a:lnTo>
                    <a:pt x="2319820" y="115760"/>
                  </a:lnTo>
                  <a:lnTo>
                    <a:pt x="2319667" y="115798"/>
                  </a:lnTo>
                  <a:lnTo>
                    <a:pt x="2319858" y="115862"/>
                  </a:lnTo>
                  <a:lnTo>
                    <a:pt x="2319998" y="115912"/>
                  </a:lnTo>
                  <a:close/>
                </a:path>
                <a:path w="2352040" h="6645909">
                  <a:moveTo>
                    <a:pt x="2320404" y="116078"/>
                  </a:moveTo>
                  <a:lnTo>
                    <a:pt x="2320112" y="115963"/>
                  </a:lnTo>
                  <a:lnTo>
                    <a:pt x="2320404" y="116154"/>
                  </a:lnTo>
                  <a:close/>
                </a:path>
                <a:path w="2352040" h="6645909">
                  <a:moveTo>
                    <a:pt x="2320467" y="73367"/>
                  </a:moveTo>
                  <a:lnTo>
                    <a:pt x="2319591" y="73279"/>
                  </a:lnTo>
                  <a:lnTo>
                    <a:pt x="2320201" y="73406"/>
                  </a:lnTo>
                  <a:lnTo>
                    <a:pt x="2320467" y="73367"/>
                  </a:lnTo>
                  <a:close/>
                </a:path>
                <a:path w="2352040" h="6645909">
                  <a:moveTo>
                    <a:pt x="2320734" y="113880"/>
                  </a:moveTo>
                  <a:lnTo>
                    <a:pt x="2319858" y="113550"/>
                  </a:lnTo>
                  <a:lnTo>
                    <a:pt x="2320734" y="113880"/>
                  </a:lnTo>
                  <a:close/>
                </a:path>
                <a:path w="2352040" h="6645909">
                  <a:moveTo>
                    <a:pt x="2321064" y="116560"/>
                  </a:moveTo>
                  <a:lnTo>
                    <a:pt x="2320417" y="116141"/>
                  </a:lnTo>
                  <a:lnTo>
                    <a:pt x="2320290" y="116243"/>
                  </a:lnTo>
                  <a:lnTo>
                    <a:pt x="2321064" y="116560"/>
                  </a:lnTo>
                  <a:close/>
                </a:path>
                <a:path w="2352040" h="6645909">
                  <a:moveTo>
                    <a:pt x="2321801" y="110782"/>
                  </a:moveTo>
                  <a:lnTo>
                    <a:pt x="2320429" y="110363"/>
                  </a:lnTo>
                  <a:lnTo>
                    <a:pt x="2321128" y="110871"/>
                  </a:lnTo>
                  <a:lnTo>
                    <a:pt x="2321801" y="110782"/>
                  </a:lnTo>
                  <a:close/>
                </a:path>
                <a:path w="2352040" h="6645909">
                  <a:moveTo>
                    <a:pt x="2321877" y="74891"/>
                  </a:moveTo>
                  <a:lnTo>
                    <a:pt x="2321445" y="74891"/>
                  </a:lnTo>
                  <a:lnTo>
                    <a:pt x="2321128" y="74879"/>
                  </a:lnTo>
                  <a:lnTo>
                    <a:pt x="2319871" y="75247"/>
                  </a:lnTo>
                  <a:lnTo>
                    <a:pt x="2320899" y="75120"/>
                  </a:lnTo>
                  <a:lnTo>
                    <a:pt x="2321483" y="75006"/>
                  </a:lnTo>
                  <a:lnTo>
                    <a:pt x="2321877" y="74891"/>
                  </a:lnTo>
                  <a:close/>
                </a:path>
                <a:path w="2352040" h="6645909">
                  <a:moveTo>
                    <a:pt x="2322042" y="116522"/>
                  </a:moveTo>
                  <a:lnTo>
                    <a:pt x="2321864" y="116293"/>
                  </a:lnTo>
                  <a:lnTo>
                    <a:pt x="2321179" y="116078"/>
                  </a:lnTo>
                  <a:lnTo>
                    <a:pt x="2322042" y="116522"/>
                  </a:lnTo>
                  <a:close/>
                </a:path>
                <a:path w="2352040" h="6645909">
                  <a:moveTo>
                    <a:pt x="2322880" y="111125"/>
                  </a:moveTo>
                  <a:lnTo>
                    <a:pt x="2322385" y="110820"/>
                  </a:lnTo>
                  <a:lnTo>
                    <a:pt x="2322144" y="110744"/>
                  </a:lnTo>
                  <a:lnTo>
                    <a:pt x="2321801" y="110782"/>
                  </a:lnTo>
                  <a:lnTo>
                    <a:pt x="2322880" y="111125"/>
                  </a:lnTo>
                  <a:close/>
                </a:path>
                <a:path w="2352040" h="6645909">
                  <a:moveTo>
                    <a:pt x="2323312" y="114236"/>
                  </a:moveTo>
                  <a:lnTo>
                    <a:pt x="2321801" y="113614"/>
                  </a:lnTo>
                  <a:lnTo>
                    <a:pt x="2321649" y="113550"/>
                  </a:lnTo>
                  <a:lnTo>
                    <a:pt x="2321407" y="113614"/>
                  </a:lnTo>
                  <a:lnTo>
                    <a:pt x="2319363" y="113207"/>
                  </a:lnTo>
                  <a:lnTo>
                    <a:pt x="2319642" y="113398"/>
                  </a:lnTo>
                  <a:lnTo>
                    <a:pt x="2323312" y="114236"/>
                  </a:lnTo>
                  <a:close/>
                </a:path>
                <a:path w="2352040" h="6645909">
                  <a:moveTo>
                    <a:pt x="2323414" y="84963"/>
                  </a:moveTo>
                  <a:lnTo>
                    <a:pt x="2323274" y="84899"/>
                  </a:lnTo>
                  <a:lnTo>
                    <a:pt x="2322728" y="84734"/>
                  </a:lnTo>
                  <a:lnTo>
                    <a:pt x="2322944" y="84836"/>
                  </a:lnTo>
                  <a:lnTo>
                    <a:pt x="2323414" y="84963"/>
                  </a:lnTo>
                  <a:close/>
                </a:path>
                <a:path w="2352040" h="6645909">
                  <a:moveTo>
                    <a:pt x="2323808" y="81851"/>
                  </a:moveTo>
                  <a:lnTo>
                    <a:pt x="2322576" y="81661"/>
                  </a:lnTo>
                  <a:lnTo>
                    <a:pt x="2322347" y="81572"/>
                  </a:lnTo>
                  <a:lnTo>
                    <a:pt x="2321331" y="81788"/>
                  </a:lnTo>
                  <a:lnTo>
                    <a:pt x="2323808" y="81851"/>
                  </a:lnTo>
                  <a:close/>
                </a:path>
                <a:path w="2352040" h="6645909">
                  <a:moveTo>
                    <a:pt x="2324671" y="85217"/>
                  </a:moveTo>
                  <a:lnTo>
                    <a:pt x="2324265" y="85217"/>
                  </a:lnTo>
                  <a:lnTo>
                    <a:pt x="2324671" y="85217"/>
                  </a:lnTo>
                  <a:close/>
                </a:path>
                <a:path w="2352040" h="6645909">
                  <a:moveTo>
                    <a:pt x="2324849" y="85344"/>
                  </a:moveTo>
                  <a:lnTo>
                    <a:pt x="2324176" y="85204"/>
                  </a:lnTo>
                  <a:lnTo>
                    <a:pt x="2323769" y="85090"/>
                  </a:lnTo>
                  <a:lnTo>
                    <a:pt x="2323414" y="84963"/>
                  </a:lnTo>
                  <a:lnTo>
                    <a:pt x="2323554" y="85217"/>
                  </a:lnTo>
                  <a:lnTo>
                    <a:pt x="2322703" y="85344"/>
                  </a:lnTo>
                  <a:lnTo>
                    <a:pt x="2324849" y="85344"/>
                  </a:lnTo>
                  <a:close/>
                </a:path>
                <a:path w="2352040" h="6645909">
                  <a:moveTo>
                    <a:pt x="2324887" y="108572"/>
                  </a:moveTo>
                  <a:lnTo>
                    <a:pt x="2323795" y="108597"/>
                  </a:lnTo>
                  <a:lnTo>
                    <a:pt x="2324417" y="108610"/>
                  </a:lnTo>
                  <a:lnTo>
                    <a:pt x="2324697" y="108597"/>
                  </a:lnTo>
                  <a:lnTo>
                    <a:pt x="2324887" y="108572"/>
                  </a:lnTo>
                  <a:close/>
                </a:path>
                <a:path w="2352040" h="6645909">
                  <a:moveTo>
                    <a:pt x="2325039" y="117868"/>
                  </a:moveTo>
                  <a:lnTo>
                    <a:pt x="2323642" y="117348"/>
                  </a:lnTo>
                  <a:lnTo>
                    <a:pt x="2323185" y="117094"/>
                  </a:lnTo>
                  <a:lnTo>
                    <a:pt x="2322042" y="116522"/>
                  </a:lnTo>
                  <a:lnTo>
                    <a:pt x="2322309" y="116840"/>
                  </a:lnTo>
                  <a:lnTo>
                    <a:pt x="2324925" y="117856"/>
                  </a:lnTo>
                  <a:close/>
                </a:path>
                <a:path w="2352040" h="6645909">
                  <a:moveTo>
                    <a:pt x="2325522" y="106654"/>
                  </a:moveTo>
                  <a:lnTo>
                    <a:pt x="2325293" y="106603"/>
                  </a:lnTo>
                  <a:lnTo>
                    <a:pt x="2325522" y="106654"/>
                  </a:lnTo>
                  <a:close/>
                </a:path>
                <a:path w="2352040" h="6645909">
                  <a:moveTo>
                    <a:pt x="2325789" y="106692"/>
                  </a:moveTo>
                  <a:lnTo>
                    <a:pt x="2325522" y="106654"/>
                  </a:lnTo>
                  <a:lnTo>
                    <a:pt x="2325789" y="106692"/>
                  </a:lnTo>
                  <a:close/>
                </a:path>
                <a:path w="2352040" h="6645909">
                  <a:moveTo>
                    <a:pt x="2326030" y="118237"/>
                  </a:moveTo>
                  <a:lnTo>
                    <a:pt x="2325954" y="117983"/>
                  </a:lnTo>
                  <a:lnTo>
                    <a:pt x="2325039" y="117868"/>
                  </a:lnTo>
                  <a:lnTo>
                    <a:pt x="2326030" y="118237"/>
                  </a:lnTo>
                  <a:close/>
                </a:path>
                <a:path w="2352040" h="6645909">
                  <a:moveTo>
                    <a:pt x="2326665" y="116713"/>
                  </a:moveTo>
                  <a:lnTo>
                    <a:pt x="2325433" y="116332"/>
                  </a:lnTo>
                  <a:lnTo>
                    <a:pt x="2325128" y="116586"/>
                  </a:lnTo>
                  <a:lnTo>
                    <a:pt x="2326665" y="116713"/>
                  </a:lnTo>
                  <a:close/>
                </a:path>
                <a:path w="2352040" h="6645909">
                  <a:moveTo>
                    <a:pt x="2327414" y="96240"/>
                  </a:moveTo>
                  <a:lnTo>
                    <a:pt x="2326665" y="95821"/>
                  </a:lnTo>
                  <a:lnTo>
                    <a:pt x="2324989" y="95808"/>
                  </a:lnTo>
                  <a:lnTo>
                    <a:pt x="2327414" y="96240"/>
                  </a:lnTo>
                  <a:close/>
                </a:path>
                <a:path w="2352040" h="6645909">
                  <a:moveTo>
                    <a:pt x="2327554" y="18084"/>
                  </a:moveTo>
                  <a:lnTo>
                    <a:pt x="2327402" y="18046"/>
                  </a:lnTo>
                  <a:lnTo>
                    <a:pt x="2327249" y="18072"/>
                  </a:lnTo>
                  <a:lnTo>
                    <a:pt x="2327046" y="18249"/>
                  </a:lnTo>
                  <a:lnTo>
                    <a:pt x="2326868" y="18376"/>
                  </a:lnTo>
                  <a:lnTo>
                    <a:pt x="2326716" y="18491"/>
                  </a:lnTo>
                  <a:lnTo>
                    <a:pt x="2327554" y="18084"/>
                  </a:lnTo>
                  <a:close/>
                </a:path>
                <a:path w="2352040" h="6645909">
                  <a:moveTo>
                    <a:pt x="2327821" y="96393"/>
                  </a:moveTo>
                  <a:lnTo>
                    <a:pt x="2324519" y="96012"/>
                  </a:lnTo>
                  <a:lnTo>
                    <a:pt x="2324874" y="96520"/>
                  </a:lnTo>
                  <a:lnTo>
                    <a:pt x="2327821" y="96393"/>
                  </a:lnTo>
                  <a:close/>
                </a:path>
                <a:path w="2352040" h="6645909">
                  <a:moveTo>
                    <a:pt x="2328900" y="92290"/>
                  </a:moveTo>
                  <a:lnTo>
                    <a:pt x="2328468" y="92138"/>
                  </a:lnTo>
                  <a:lnTo>
                    <a:pt x="2327872" y="92214"/>
                  </a:lnTo>
                  <a:lnTo>
                    <a:pt x="2327973" y="92341"/>
                  </a:lnTo>
                  <a:lnTo>
                    <a:pt x="2328367" y="92481"/>
                  </a:lnTo>
                  <a:lnTo>
                    <a:pt x="2328595" y="92392"/>
                  </a:lnTo>
                  <a:lnTo>
                    <a:pt x="2328900" y="92290"/>
                  </a:lnTo>
                  <a:close/>
                </a:path>
                <a:path w="2352040" h="6645909">
                  <a:moveTo>
                    <a:pt x="2329738" y="92875"/>
                  </a:moveTo>
                  <a:lnTo>
                    <a:pt x="2329205" y="92722"/>
                  </a:lnTo>
                  <a:lnTo>
                    <a:pt x="2328367" y="92481"/>
                  </a:lnTo>
                  <a:lnTo>
                    <a:pt x="2328138" y="92595"/>
                  </a:lnTo>
                  <a:lnTo>
                    <a:pt x="2329738" y="92875"/>
                  </a:lnTo>
                  <a:close/>
                </a:path>
                <a:path w="2352040" h="6645909">
                  <a:moveTo>
                    <a:pt x="2331491" y="119380"/>
                  </a:moveTo>
                  <a:lnTo>
                    <a:pt x="2326284" y="117094"/>
                  </a:lnTo>
                  <a:lnTo>
                    <a:pt x="2325128" y="116586"/>
                  </a:lnTo>
                  <a:lnTo>
                    <a:pt x="2321306" y="115062"/>
                  </a:lnTo>
                  <a:lnTo>
                    <a:pt x="2322118" y="115570"/>
                  </a:lnTo>
                  <a:lnTo>
                    <a:pt x="2323833" y="116459"/>
                  </a:lnTo>
                  <a:lnTo>
                    <a:pt x="2324608" y="117094"/>
                  </a:lnTo>
                  <a:lnTo>
                    <a:pt x="2322906" y="116586"/>
                  </a:lnTo>
                  <a:lnTo>
                    <a:pt x="2322106" y="115951"/>
                  </a:lnTo>
                  <a:lnTo>
                    <a:pt x="2321039" y="115570"/>
                  </a:lnTo>
                  <a:lnTo>
                    <a:pt x="2321687" y="116078"/>
                  </a:lnTo>
                  <a:lnTo>
                    <a:pt x="2321864" y="116293"/>
                  </a:lnTo>
                  <a:lnTo>
                    <a:pt x="2325205" y="117348"/>
                  </a:lnTo>
                  <a:lnTo>
                    <a:pt x="2325763" y="117729"/>
                  </a:lnTo>
                  <a:lnTo>
                    <a:pt x="2331491" y="119380"/>
                  </a:lnTo>
                  <a:close/>
                </a:path>
                <a:path w="2352040" h="6645909">
                  <a:moveTo>
                    <a:pt x="2332075" y="117602"/>
                  </a:moveTo>
                  <a:lnTo>
                    <a:pt x="2331923" y="117475"/>
                  </a:lnTo>
                  <a:lnTo>
                    <a:pt x="2332075" y="117602"/>
                  </a:lnTo>
                  <a:close/>
                </a:path>
                <a:path w="2352040" h="6645909">
                  <a:moveTo>
                    <a:pt x="2332456" y="113919"/>
                  </a:moveTo>
                  <a:lnTo>
                    <a:pt x="2332177" y="113487"/>
                  </a:lnTo>
                  <a:lnTo>
                    <a:pt x="2331326" y="113271"/>
                  </a:lnTo>
                  <a:lnTo>
                    <a:pt x="2332456" y="113919"/>
                  </a:lnTo>
                  <a:close/>
                </a:path>
                <a:path w="2352040" h="6645909">
                  <a:moveTo>
                    <a:pt x="2333701" y="115316"/>
                  </a:moveTo>
                  <a:lnTo>
                    <a:pt x="2332698" y="114808"/>
                  </a:lnTo>
                  <a:lnTo>
                    <a:pt x="2331809" y="114350"/>
                  </a:lnTo>
                  <a:lnTo>
                    <a:pt x="2332329" y="114909"/>
                  </a:lnTo>
                  <a:lnTo>
                    <a:pt x="2332494" y="114808"/>
                  </a:lnTo>
                  <a:lnTo>
                    <a:pt x="2333701" y="115316"/>
                  </a:lnTo>
                  <a:close/>
                </a:path>
                <a:path w="2352040" h="6645909">
                  <a:moveTo>
                    <a:pt x="2335136" y="114744"/>
                  </a:moveTo>
                  <a:lnTo>
                    <a:pt x="2334133" y="115062"/>
                  </a:lnTo>
                  <a:lnTo>
                    <a:pt x="2334679" y="115176"/>
                  </a:lnTo>
                  <a:lnTo>
                    <a:pt x="2335136" y="114744"/>
                  </a:lnTo>
                  <a:close/>
                </a:path>
                <a:path w="2352040" h="6645909">
                  <a:moveTo>
                    <a:pt x="2336812" y="115684"/>
                  </a:moveTo>
                  <a:lnTo>
                    <a:pt x="2334679" y="115176"/>
                  </a:lnTo>
                  <a:lnTo>
                    <a:pt x="2334476" y="115366"/>
                  </a:lnTo>
                  <a:lnTo>
                    <a:pt x="2336812" y="115684"/>
                  </a:lnTo>
                  <a:close/>
                </a:path>
                <a:path w="2352040" h="6645909">
                  <a:moveTo>
                    <a:pt x="2336850" y="103911"/>
                  </a:moveTo>
                  <a:close/>
                </a:path>
                <a:path w="2352040" h="6645909">
                  <a:moveTo>
                    <a:pt x="2338628" y="110490"/>
                  </a:moveTo>
                  <a:lnTo>
                    <a:pt x="2337993" y="110236"/>
                  </a:lnTo>
                  <a:lnTo>
                    <a:pt x="2337816" y="110274"/>
                  </a:lnTo>
                  <a:lnTo>
                    <a:pt x="2338628" y="110490"/>
                  </a:lnTo>
                  <a:close/>
                </a:path>
                <a:path w="2352040" h="6645909">
                  <a:moveTo>
                    <a:pt x="2338692" y="66865"/>
                  </a:moveTo>
                  <a:lnTo>
                    <a:pt x="2337244" y="66929"/>
                  </a:lnTo>
                  <a:lnTo>
                    <a:pt x="2337562" y="67081"/>
                  </a:lnTo>
                  <a:lnTo>
                    <a:pt x="2338692" y="66865"/>
                  </a:lnTo>
                  <a:close/>
                </a:path>
                <a:path w="2352040" h="6645909">
                  <a:moveTo>
                    <a:pt x="2339390" y="114007"/>
                  </a:moveTo>
                  <a:lnTo>
                    <a:pt x="2338451" y="113538"/>
                  </a:lnTo>
                  <a:lnTo>
                    <a:pt x="2338209" y="113423"/>
                  </a:lnTo>
                  <a:lnTo>
                    <a:pt x="2337181" y="113398"/>
                  </a:lnTo>
                  <a:lnTo>
                    <a:pt x="2337612" y="113842"/>
                  </a:lnTo>
                  <a:lnTo>
                    <a:pt x="2338768" y="113830"/>
                  </a:lnTo>
                  <a:lnTo>
                    <a:pt x="2339390" y="114007"/>
                  </a:lnTo>
                  <a:close/>
                </a:path>
                <a:path w="2352040" h="6645909">
                  <a:moveTo>
                    <a:pt x="2339911" y="62039"/>
                  </a:moveTo>
                  <a:lnTo>
                    <a:pt x="2339644" y="61976"/>
                  </a:lnTo>
                  <a:lnTo>
                    <a:pt x="2338159" y="62103"/>
                  </a:lnTo>
                  <a:lnTo>
                    <a:pt x="2339911" y="62039"/>
                  </a:lnTo>
                  <a:close/>
                </a:path>
                <a:path w="2352040" h="6645909">
                  <a:moveTo>
                    <a:pt x="2340394" y="99860"/>
                  </a:moveTo>
                  <a:lnTo>
                    <a:pt x="2340267" y="99809"/>
                  </a:lnTo>
                  <a:lnTo>
                    <a:pt x="2340165" y="99949"/>
                  </a:lnTo>
                  <a:lnTo>
                    <a:pt x="2340394" y="99860"/>
                  </a:lnTo>
                  <a:close/>
                </a:path>
                <a:path w="2352040" h="6645909">
                  <a:moveTo>
                    <a:pt x="2340406" y="33261"/>
                  </a:moveTo>
                  <a:lnTo>
                    <a:pt x="2339403" y="33235"/>
                  </a:lnTo>
                  <a:lnTo>
                    <a:pt x="2339302" y="33464"/>
                  </a:lnTo>
                  <a:lnTo>
                    <a:pt x="2340406" y="33261"/>
                  </a:lnTo>
                  <a:close/>
                </a:path>
                <a:path w="2352040" h="6645909">
                  <a:moveTo>
                    <a:pt x="2340432" y="116166"/>
                  </a:moveTo>
                  <a:lnTo>
                    <a:pt x="2336812" y="115684"/>
                  </a:lnTo>
                  <a:lnTo>
                    <a:pt x="2336952" y="115938"/>
                  </a:lnTo>
                  <a:lnTo>
                    <a:pt x="2340432" y="116166"/>
                  </a:lnTo>
                  <a:close/>
                </a:path>
                <a:path w="2352040" h="6645909">
                  <a:moveTo>
                    <a:pt x="2341346" y="66675"/>
                  </a:moveTo>
                  <a:lnTo>
                    <a:pt x="2340940" y="66421"/>
                  </a:lnTo>
                  <a:lnTo>
                    <a:pt x="2338692" y="66865"/>
                  </a:lnTo>
                  <a:lnTo>
                    <a:pt x="2339924" y="66802"/>
                  </a:lnTo>
                  <a:lnTo>
                    <a:pt x="2338667" y="67056"/>
                  </a:lnTo>
                  <a:lnTo>
                    <a:pt x="2340457" y="66802"/>
                  </a:lnTo>
                  <a:lnTo>
                    <a:pt x="2341346" y="66675"/>
                  </a:lnTo>
                  <a:close/>
                </a:path>
                <a:path w="2352040" h="6645909">
                  <a:moveTo>
                    <a:pt x="2341549" y="83439"/>
                  </a:moveTo>
                  <a:lnTo>
                    <a:pt x="2340940" y="83439"/>
                  </a:lnTo>
                  <a:lnTo>
                    <a:pt x="2341143" y="83464"/>
                  </a:lnTo>
                  <a:lnTo>
                    <a:pt x="2341549" y="83439"/>
                  </a:lnTo>
                  <a:close/>
                </a:path>
                <a:path w="2352040" h="6645909">
                  <a:moveTo>
                    <a:pt x="2341676" y="85217"/>
                  </a:moveTo>
                  <a:lnTo>
                    <a:pt x="2340241" y="85217"/>
                  </a:lnTo>
                  <a:lnTo>
                    <a:pt x="2341359" y="85394"/>
                  </a:lnTo>
                  <a:lnTo>
                    <a:pt x="2341676" y="85217"/>
                  </a:lnTo>
                  <a:close/>
                </a:path>
                <a:path w="2352040" h="6645909">
                  <a:moveTo>
                    <a:pt x="2341854" y="85471"/>
                  </a:moveTo>
                  <a:lnTo>
                    <a:pt x="2341359" y="85394"/>
                  </a:lnTo>
                  <a:lnTo>
                    <a:pt x="2341219" y="85471"/>
                  </a:lnTo>
                  <a:lnTo>
                    <a:pt x="2341854" y="85471"/>
                  </a:lnTo>
                  <a:close/>
                </a:path>
                <a:path w="2352040" h="6645909">
                  <a:moveTo>
                    <a:pt x="2342680" y="100672"/>
                  </a:moveTo>
                  <a:lnTo>
                    <a:pt x="2342350" y="100368"/>
                  </a:lnTo>
                  <a:lnTo>
                    <a:pt x="2341664" y="100507"/>
                  </a:lnTo>
                  <a:lnTo>
                    <a:pt x="2342680" y="100672"/>
                  </a:lnTo>
                  <a:close/>
                </a:path>
                <a:path w="2352040" h="6645909">
                  <a:moveTo>
                    <a:pt x="2342705" y="96393"/>
                  </a:moveTo>
                  <a:lnTo>
                    <a:pt x="2342413" y="95973"/>
                  </a:lnTo>
                  <a:lnTo>
                    <a:pt x="2340737" y="95948"/>
                  </a:lnTo>
                  <a:lnTo>
                    <a:pt x="2342705" y="96393"/>
                  </a:lnTo>
                  <a:close/>
                </a:path>
                <a:path w="2352040" h="6645909">
                  <a:moveTo>
                    <a:pt x="2343124" y="62484"/>
                  </a:moveTo>
                  <a:lnTo>
                    <a:pt x="2343035" y="62103"/>
                  </a:lnTo>
                  <a:lnTo>
                    <a:pt x="2342692" y="61595"/>
                  </a:lnTo>
                  <a:lnTo>
                    <a:pt x="2340660" y="61722"/>
                  </a:lnTo>
                  <a:lnTo>
                    <a:pt x="2342096" y="61722"/>
                  </a:lnTo>
                  <a:lnTo>
                    <a:pt x="2341473" y="61976"/>
                  </a:lnTo>
                  <a:lnTo>
                    <a:pt x="2339911" y="62039"/>
                  </a:lnTo>
                  <a:lnTo>
                    <a:pt x="2341270" y="62357"/>
                  </a:lnTo>
                  <a:lnTo>
                    <a:pt x="2343124" y="62484"/>
                  </a:lnTo>
                  <a:close/>
                </a:path>
                <a:path w="2352040" h="6645909">
                  <a:moveTo>
                    <a:pt x="2343950" y="63093"/>
                  </a:moveTo>
                  <a:lnTo>
                    <a:pt x="2342324" y="63144"/>
                  </a:lnTo>
                  <a:lnTo>
                    <a:pt x="2342121" y="63398"/>
                  </a:lnTo>
                  <a:lnTo>
                    <a:pt x="2340876" y="63779"/>
                  </a:lnTo>
                  <a:lnTo>
                    <a:pt x="2341308" y="63830"/>
                  </a:lnTo>
                  <a:lnTo>
                    <a:pt x="2342946" y="63512"/>
                  </a:lnTo>
                  <a:lnTo>
                    <a:pt x="2343950" y="63093"/>
                  </a:lnTo>
                  <a:close/>
                </a:path>
                <a:path w="2352040" h="6645909">
                  <a:moveTo>
                    <a:pt x="2344483" y="96012"/>
                  </a:moveTo>
                  <a:lnTo>
                    <a:pt x="2342096" y="95504"/>
                  </a:lnTo>
                  <a:lnTo>
                    <a:pt x="2342413" y="95973"/>
                  </a:lnTo>
                  <a:lnTo>
                    <a:pt x="2344483" y="96012"/>
                  </a:lnTo>
                  <a:close/>
                </a:path>
                <a:path w="2352040" h="6645909">
                  <a:moveTo>
                    <a:pt x="2345334" y="83629"/>
                  </a:moveTo>
                  <a:lnTo>
                    <a:pt x="2345080" y="83566"/>
                  </a:lnTo>
                  <a:lnTo>
                    <a:pt x="2345334" y="83629"/>
                  </a:lnTo>
                  <a:close/>
                </a:path>
                <a:path w="2352040" h="6645909">
                  <a:moveTo>
                    <a:pt x="2346020" y="93091"/>
                  </a:moveTo>
                  <a:lnTo>
                    <a:pt x="2344864" y="92710"/>
                  </a:lnTo>
                  <a:lnTo>
                    <a:pt x="2343988" y="92837"/>
                  </a:lnTo>
                  <a:lnTo>
                    <a:pt x="2346020" y="93091"/>
                  </a:lnTo>
                  <a:close/>
                </a:path>
                <a:path w="2352040" h="6645909">
                  <a:moveTo>
                    <a:pt x="2346121" y="96964"/>
                  </a:moveTo>
                  <a:lnTo>
                    <a:pt x="2345207" y="96431"/>
                  </a:lnTo>
                  <a:lnTo>
                    <a:pt x="2345766" y="96812"/>
                  </a:lnTo>
                  <a:lnTo>
                    <a:pt x="2346121" y="96964"/>
                  </a:lnTo>
                  <a:close/>
                </a:path>
                <a:path w="2352040" h="6645909">
                  <a:moveTo>
                    <a:pt x="2346617" y="73634"/>
                  </a:moveTo>
                  <a:lnTo>
                    <a:pt x="2345601" y="73406"/>
                  </a:lnTo>
                  <a:lnTo>
                    <a:pt x="2342311" y="73660"/>
                  </a:lnTo>
                  <a:lnTo>
                    <a:pt x="2342908" y="73799"/>
                  </a:lnTo>
                  <a:lnTo>
                    <a:pt x="2346617" y="73634"/>
                  </a:lnTo>
                  <a:close/>
                </a:path>
                <a:path w="2352040" h="6645909">
                  <a:moveTo>
                    <a:pt x="2347976" y="88392"/>
                  </a:moveTo>
                  <a:lnTo>
                    <a:pt x="2347734" y="88074"/>
                  </a:lnTo>
                  <a:lnTo>
                    <a:pt x="2347595" y="88265"/>
                  </a:lnTo>
                  <a:lnTo>
                    <a:pt x="2347976" y="88392"/>
                  </a:lnTo>
                  <a:close/>
                </a:path>
                <a:path w="2352040" h="6645909">
                  <a:moveTo>
                    <a:pt x="2348446" y="86906"/>
                  </a:moveTo>
                  <a:lnTo>
                    <a:pt x="2347836" y="86944"/>
                  </a:lnTo>
                  <a:lnTo>
                    <a:pt x="2348420" y="86995"/>
                  </a:lnTo>
                  <a:close/>
                </a:path>
                <a:path w="2352040" h="6645909">
                  <a:moveTo>
                    <a:pt x="2348611" y="98044"/>
                  </a:moveTo>
                  <a:lnTo>
                    <a:pt x="2347950" y="97917"/>
                  </a:lnTo>
                  <a:lnTo>
                    <a:pt x="2343302" y="97028"/>
                  </a:lnTo>
                  <a:lnTo>
                    <a:pt x="2337333" y="95885"/>
                  </a:lnTo>
                  <a:lnTo>
                    <a:pt x="2340737" y="95948"/>
                  </a:lnTo>
                  <a:lnTo>
                    <a:pt x="2340470" y="95885"/>
                  </a:lnTo>
                  <a:lnTo>
                    <a:pt x="2339911" y="95758"/>
                  </a:lnTo>
                  <a:lnTo>
                    <a:pt x="2340419" y="95377"/>
                  </a:lnTo>
                  <a:lnTo>
                    <a:pt x="2345448" y="95504"/>
                  </a:lnTo>
                  <a:lnTo>
                    <a:pt x="2345486" y="95377"/>
                  </a:lnTo>
                  <a:lnTo>
                    <a:pt x="2347455" y="94996"/>
                  </a:lnTo>
                  <a:lnTo>
                    <a:pt x="2346299" y="94869"/>
                  </a:lnTo>
                  <a:lnTo>
                    <a:pt x="2345131" y="94742"/>
                  </a:lnTo>
                  <a:lnTo>
                    <a:pt x="2340483" y="94234"/>
                  </a:lnTo>
                  <a:lnTo>
                    <a:pt x="2341867" y="93726"/>
                  </a:lnTo>
                  <a:lnTo>
                    <a:pt x="2340635" y="93726"/>
                  </a:lnTo>
                  <a:lnTo>
                    <a:pt x="2337320" y="93472"/>
                  </a:lnTo>
                  <a:lnTo>
                    <a:pt x="2336203" y="92837"/>
                  </a:lnTo>
                  <a:lnTo>
                    <a:pt x="2336546" y="92583"/>
                  </a:lnTo>
                  <a:lnTo>
                    <a:pt x="2332139" y="92583"/>
                  </a:lnTo>
                  <a:lnTo>
                    <a:pt x="2331834" y="92583"/>
                  </a:lnTo>
                  <a:lnTo>
                    <a:pt x="2332050" y="92964"/>
                  </a:lnTo>
                  <a:lnTo>
                    <a:pt x="2329738" y="92964"/>
                  </a:lnTo>
                  <a:lnTo>
                    <a:pt x="2332228" y="93599"/>
                  </a:lnTo>
                  <a:lnTo>
                    <a:pt x="2331224" y="93726"/>
                  </a:lnTo>
                  <a:lnTo>
                    <a:pt x="2326106" y="93218"/>
                  </a:lnTo>
                  <a:lnTo>
                    <a:pt x="2329319" y="93726"/>
                  </a:lnTo>
                  <a:lnTo>
                    <a:pt x="2326894" y="94107"/>
                  </a:lnTo>
                  <a:lnTo>
                    <a:pt x="2330335" y="94742"/>
                  </a:lnTo>
                  <a:lnTo>
                    <a:pt x="2329523" y="94615"/>
                  </a:lnTo>
                  <a:lnTo>
                    <a:pt x="2327478" y="94361"/>
                  </a:lnTo>
                  <a:lnTo>
                    <a:pt x="2327071" y="94361"/>
                  </a:lnTo>
                  <a:lnTo>
                    <a:pt x="2329688" y="94742"/>
                  </a:lnTo>
                  <a:lnTo>
                    <a:pt x="2328837" y="94869"/>
                  </a:lnTo>
                  <a:lnTo>
                    <a:pt x="2328418" y="94869"/>
                  </a:lnTo>
                  <a:lnTo>
                    <a:pt x="2326792" y="94615"/>
                  </a:lnTo>
                  <a:lnTo>
                    <a:pt x="2326259" y="95123"/>
                  </a:lnTo>
                  <a:lnTo>
                    <a:pt x="2328545" y="95123"/>
                  </a:lnTo>
                  <a:lnTo>
                    <a:pt x="2331732" y="95123"/>
                  </a:lnTo>
                  <a:lnTo>
                    <a:pt x="2329548" y="95377"/>
                  </a:lnTo>
                  <a:lnTo>
                    <a:pt x="2329332" y="95377"/>
                  </a:lnTo>
                  <a:lnTo>
                    <a:pt x="2328545" y="95123"/>
                  </a:lnTo>
                  <a:lnTo>
                    <a:pt x="2327364" y="95631"/>
                  </a:lnTo>
                  <a:lnTo>
                    <a:pt x="2330069" y="96520"/>
                  </a:lnTo>
                  <a:lnTo>
                    <a:pt x="2328710" y="97028"/>
                  </a:lnTo>
                  <a:lnTo>
                    <a:pt x="2324874" y="96532"/>
                  </a:lnTo>
                  <a:lnTo>
                    <a:pt x="2325141" y="96901"/>
                  </a:lnTo>
                  <a:lnTo>
                    <a:pt x="2328976" y="98425"/>
                  </a:lnTo>
                  <a:lnTo>
                    <a:pt x="2327897" y="99060"/>
                  </a:lnTo>
                  <a:lnTo>
                    <a:pt x="2328354" y="98933"/>
                  </a:lnTo>
                  <a:lnTo>
                    <a:pt x="2333802" y="99949"/>
                  </a:lnTo>
                  <a:lnTo>
                    <a:pt x="2325535" y="99060"/>
                  </a:lnTo>
                  <a:lnTo>
                    <a:pt x="2328049" y="99949"/>
                  </a:lnTo>
                  <a:lnTo>
                    <a:pt x="2327567" y="99809"/>
                  </a:lnTo>
                  <a:lnTo>
                    <a:pt x="2325624" y="99441"/>
                  </a:lnTo>
                  <a:lnTo>
                    <a:pt x="2324785" y="99771"/>
                  </a:lnTo>
                  <a:lnTo>
                    <a:pt x="2326779" y="100711"/>
                  </a:lnTo>
                  <a:lnTo>
                    <a:pt x="2328341" y="101854"/>
                  </a:lnTo>
                  <a:lnTo>
                    <a:pt x="2326957" y="101473"/>
                  </a:lnTo>
                  <a:lnTo>
                    <a:pt x="2325649" y="101600"/>
                  </a:lnTo>
                  <a:lnTo>
                    <a:pt x="2326094" y="102235"/>
                  </a:lnTo>
                  <a:lnTo>
                    <a:pt x="2325382" y="102362"/>
                  </a:lnTo>
                  <a:lnTo>
                    <a:pt x="2326767" y="102743"/>
                  </a:lnTo>
                  <a:lnTo>
                    <a:pt x="2326500" y="102870"/>
                  </a:lnTo>
                  <a:lnTo>
                    <a:pt x="2328557" y="103251"/>
                  </a:lnTo>
                  <a:lnTo>
                    <a:pt x="2325624" y="103378"/>
                  </a:lnTo>
                  <a:lnTo>
                    <a:pt x="2326602" y="104394"/>
                  </a:lnTo>
                  <a:lnTo>
                    <a:pt x="2327821" y="105410"/>
                  </a:lnTo>
                  <a:lnTo>
                    <a:pt x="2325598" y="105664"/>
                  </a:lnTo>
                  <a:lnTo>
                    <a:pt x="2325611" y="105537"/>
                  </a:lnTo>
                  <a:lnTo>
                    <a:pt x="2324455" y="105029"/>
                  </a:lnTo>
                  <a:lnTo>
                    <a:pt x="2324544" y="105283"/>
                  </a:lnTo>
                  <a:lnTo>
                    <a:pt x="2325509" y="106299"/>
                  </a:lnTo>
                  <a:lnTo>
                    <a:pt x="2327872" y="106680"/>
                  </a:lnTo>
                  <a:lnTo>
                    <a:pt x="2326944" y="106426"/>
                  </a:lnTo>
                  <a:lnTo>
                    <a:pt x="2328875" y="106692"/>
                  </a:lnTo>
                  <a:lnTo>
                    <a:pt x="2330208" y="107188"/>
                  </a:lnTo>
                  <a:lnTo>
                    <a:pt x="2331224" y="107696"/>
                  </a:lnTo>
                  <a:lnTo>
                    <a:pt x="2331186" y="107823"/>
                  </a:lnTo>
                  <a:lnTo>
                    <a:pt x="2330208" y="107315"/>
                  </a:lnTo>
                  <a:lnTo>
                    <a:pt x="2329713" y="107061"/>
                  </a:lnTo>
                  <a:lnTo>
                    <a:pt x="2327402" y="106934"/>
                  </a:lnTo>
                  <a:lnTo>
                    <a:pt x="2326043" y="106807"/>
                  </a:lnTo>
                  <a:lnTo>
                    <a:pt x="2328291" y="107315"/>
                  </a:lnTo>
                  <a:lnTo>
                    <a:pt x="2324011" y="106680"/>
                  </a:lnTo>
                  <a:lnTo>
                    <a:pt x="2333002" y="108585"/>
                  </a:lnTo>
                  <a:lnTo>
                    <a:pt x="2330043" y="108458"/>
                  </a:lnTo>
                  <a:lnTo>
                    <a:pt x="2328811" y="108077"/>
                  </a:lnTo>
                  <a:lnTo>
                    <a:pt x="2329383" y="108458"/>
                  </a:lnTo>
                  <a:lnTo>
                    <a:pt x="2330970" y="109093"/>
                  </a:lnTo>
                  <a:lnTo>
                    <a:pt x="2330551" y="109220"/>
                  </a:lnTo>
                  <a:lnTo>
                    <a:pt x="2327808" y="108585"/>
                  </a:lnTo>
                  <a:lnTo>
                    <a:pt x="2329345" y="108712"/>
                  </a:lnTo>
                  <a:lnTo>
                    <a:pt x="2328900" y="108585"/>
                  </a:lnTo>
                  <a:lnTo>
                    <a:pt x="2327122" y="108077"/>
                  </a:lnTo>
                  <a:lnTo>
                    <a:pt x="2327198" y="108458"/>
                  </a:lnTo>
                  <a:lnTo>
                    <a:pt x="2332088" y="110109"/>
                  </a:lnTo>
                  <a:lnTo>
                    <a:pt x="2329319" y="109601"/>
                  </a:lnTo>
                  <a:lnTo>
                    <a:pt x="2328595" y="109347"/>
                  </a:lnTo>
                  <a:lnTo>
                    <a:pt x="2328621" y="109093"/>
                  </a:lnTo>
                  <a:lnTo>
                    <a:pt x="2327910" y="108839"/>
                  </a:lnTo>
                  <a:lnTo>
                    <a:pt x="2324671" y="108331"/>
                  </a:lnTo>
                  <a:lnTo>
                    <a:pt x="2325459" y="108585"/>
                  </a:lnTo>
                  <a:lnTo>
                    <a:pt x="2324976" y="108585"/>
                  </a:lnTo>
                  <a:lnTo>
                    <a:pt x="2323388" y="108712"/>
                  </a:lnTo>
                  <a:lnTo>
                    <a:pt x="2324290" y="108839"/>
                  </a:lnTo>
                  <a:lnTo>
                    <a:pt x="2331237" y="111125"/>
                  </a:lnTo>
                  <a:lnTo>
                    <a:pt x="2325382" y="109982"/>
                  </a:lnTo>
                  <a:lnTo>
                    <a:pt x="2327897" y="110998"/>
                  </a:lnTo>
                  <a:lnTo>
                    <a:pt x="2325624" y="110109"/>
                  </a:lnTo>
                  <a:lnTo>
                    <a:pt x="2327338" y="110998"/>
                  </a:lnTo>
                  <a:lnTo>
                    <a:pt x="2326906" y="110871"/>
                  </a:lnTo>
                  <a:lnTo>
                    <a:pt x="2326030" y="110617"/>
                  </a:lnTo>
                  <a:lnTo>
                    <a:pt x="2324290" y="110109"/>
                  </a:lnTo>
                  <a:lnTo>
                    <a:pt x="2323414" y="110109"/>
                  </a:lnTo>
                  <a:lnTo>
                    <a:pt x="2322411" y="109982"/>
                  </a:lnTo>
                  <a:lnTo>
                    <a:pt x="2321572" y="109728"/>
                  </a:lnTo>
                  <a:lnTo>
                    <a:pt x="2323960" y="110617"/>
                  </a:lnTo>
                  <a:lnTo>
                    <a:pt x="2319528" y="109601"/>
                  </a:lnTo>
                  <a:lnTo>
                    <a:pt x="2323033" y="110871"/>
                  </a:lnTo>
                  <a:lnTo>
                    <a:pt x="2322042" y="110617"/>
                  </a:lnTo>
                  <a:lnTo>
                    <a:pt x="2322385" y="110820"/>
                  </a:lnTo>
                  <a:lnTo>
                    <a:pt x="2323363" y="111125"/>
                  </a:lnTo>
                  <a:lnTo>
                    <a:pt x="2326602" y="112649"/>
                  </a:lnTo>
                  <a:lnTo>
                    <a:pt x="2318956" y="111125"/>
                  </a:lnTo>
                  <a:lnTo>
                    <a:pt x="2323338" y="113157"/>
                  </a:lnTo>
                  <a:lnTo>
                    <a:pt x="2325014" y="114427"/>
                  </a:lnTo>
                  <a:lnTo>
                    <a:pt x="2328253" y="115570"/>
                  </a:lnTo>
                  <a:lnTo>
                    <a:pt x="2329688" y="116713"/>
                  </a:lnTo>
                  <a:lnTo>
                    <a:pt x="2328075" y="116332"/>
                  </a:lnTo>
                  <a:lnTo>
                    <a:pt x="2326195" y="115316"/>
                  </a:lnTo>
                  <a:lnTo>
                    <a:pt x="2324671" y="115189"/>
                  </a:lnTo>
                  <a:lnTo>
                    <a:pt x="2324849" y="115570"/>
                  </a:lnTo>
                  <a:lnTo>
                    <a:pt x="2325865" y="116205"/>
                  </a:lnTo>
                  <a:lnTo>
                    <a:pt x="2325027" y="115824"/>
                  </a:lnTo>
                  <a:lnTo>
                    <a:pt x="2323185" y="115443"/>
                  </a:lnTo>
                  <a:lnTo>
                    <a:pt x="2323363" y="115697"/>
                  </a:lnTo>
                  <a:lnTo>
                    <a:pt x="2325433" y="116332"/>
                  </a:lnTo>
                  <a:lnTo>
                    <a:pt x="2325586" y="116205"/>
                  </a:lnTo>
                  <a:lnTo>
                    <a:pt x="2329675" y="117856"/>
                  </a:lnTo>
                  <a:lnTo>
                    <a:pt x="2326386" y="116205"/>
                  </a:lnTo>
                  <a:lnTo>
                    <a:pt x="2327478" y="116459"/>
                  </a:lnTo>
                  <a:lnTo>
                    <a:pt x="2329815" y="117221"/>
                  </a:lnTo>
                  <a:lnTo>
                    <a:pt x="2330361" y="117602"/>
                  </a:lnTo>
                  <a:lnTo>
                    <a:pt x="2332520" y="117983"/>
                  </a:lnTo>
                  <a:lnTo>
                    <a:pt x="2328989" y="116840"/>
                  </a:lnTo>
                  <a:lnTo>
                    <a:pt x="2331872" y="117462"/>
                  </a:lnTo>
                  <a:lnTo>
                    <a:pt x="2330932" y="116840"/>
                  </a:lnTo>
                  <a:lnTo>
                    <a:pt x="2331796" y="117221"/>
                  </a:lnTo>
                  <a:lnTo>
                    <a:pt x="2333879" y="117729"/>
                  </a:lnTo>
                  <a:lnTo>
                    <a:pt x="2333231" y="117729"/>
                  </a:lnTo>
                  <a:lnTo>
                    <a:pt x="2335809" y="117983"/>
                  </a:lnTo>
                  <a:lnTo>
                    <a:pt x="2332952" y="116840"/>
                  </a:lnTo>
                  <a:lnTo>
                    <a:pt x="2332634" y="116713"/>
                  </a:lnTo>
                  <a:lnTo>
                    <a:pt x="2330399" y="115824"/>
                  </a:lnTo>
                  <a:lnTo>
                    <a:pt x="2333625" y="116713"/>
                  </a:lnTo>
                  <a:lnTo>
                    <a:pt x="2333853" y="116840"/>
                  </a:lnTo>
                  <a:lnTo>
                    <a:pt x="2332952" y="115824"/>
                  </a:lnTo>
                  <a:lnTo>
                    <a:pt x="2332837" y="115697"/>
                  </a:lnTo>
                  <a:lnTo>
                    <a:pt x="2332723" y="115570"/>
                  </a:lnTo>
                  <a:lnTo>
                    <a:pt x="2330831" y="115697"/>
                  </a:lnTo>
                  <a:lnTo>
                    <a:pt x="2327427" y="114046"/>
                  </a:lnTo>
                  <a:lnTo>
                    <a:pt x="2335111" y="115951"/>
                  </a:lnTo>
                  <a:lnTo>
                    <a:pt x="2332075" y="115062"/>
                  </a:lnTo>
                  <a:lnTo>
                    <a:pt x="2332278" y="114935"/>
                  </a:lnTo>
                  <a:lnTo>
                    <a:pt x="2330424" y="114173"/>
                  </a:lnTo>
                  <a:lnTo>
                    <a:pt x="2331745" y="114350"/>
                  </a:lnTo>
                  <a:lnTo>
                    <a:pt x="2333371" y="114554"/>
                  </a:lnTo>
                  <a:lnTo>
                    <a:pt x="2332799" y="114300"/>
                  </a:lnTo>
                  <a:lnTo>
                    <a:pt x="2332520" y="114173"/>
                  </a:lnTo>
                  <a:lnTo>
                    <a:pt x="2332240" y="114046"/>
                  </a:lnTo>
                  <a:lnTo>
                    <a:pt x="2329434" y="112776"/>
                  </a:lnTo>
                  <a:lnTo>
                    <a:pt x="2331326" y="113271"/>
                  </a:lnTo>
                  <a:lnTo>
                    <a:pt x="2330920" y="113030"/>
                  </a:lnTo>
                  <a:lnTo>
                    <a:pt x="2332088" y="113334"/>
                  </a:lnTo>
                  <a:lnTo>
                    <a:pt x="2332177" y="113487"/>
                  </a:lnTo>
                  <a:lnTo>
                    <a:pt x="2334336" y="114046"/>
                  </a:lnTo>
                  <a:lnTo>
                    <a:pt x="2332723" y="113525"/>
                  </a:lnTo>
                  <a:lnTo>
                    <a:pt x="2336228" y="114427"/>
                  </a:lnTo>
                  <a:lnTo>
                    <a:pt x="2333002" y="113284"/>
                  </a:lnTo>
                  <a:lnTo>
                    <a:pt x="2332291" y="113030"/>
                  </a:lnTo>
                  <a:lnTo>
                    <a:pt x="2331580" y="112776"/>
                  </a:lnTo>
                  <a:lnTo>
                    <a:pt x="2331212" y="112649"/>
                  </a:lnTo>
                  <a:lnTo>
                    <a:pt x="2330145" y="112268"/>
                  </a:lnTo>
                  <a:lnTo>
                    <a:pt x="2332659" y="112649"/>
                  </a:lnTo>
                  <a:lnTo>
                    <a:pt x="2335352" y="113538"/>
                  </a:lnTo>
                  <a:lnTo>
                    <a:pt x="2333828" y="113411"/>
                  </a:lnTo>
                  <a:lnTo>
                    <a:pt x="2336342" y="113792"/>
                  </a:lnTo>
                  <a:lnTo>
                    <a:pt x="2335580" y="113538"/>
                  </a:lnTo>
                  <a:lnTo>
                    <a:pt x="2331796" y="112268"/>
                  </a:lnTo>
                  <a:lnTo>
                    <a:pt x="2337536" y="113284"/>
                  </a:lnTo>
                  <a:lnTo>
                    <a:pt x="2336723" y="112776"/>
                  </a:lnTo>
                  <a:lnTo>
                    <a:pt x="2334895" y="112268"/>
                  </a:lnTo>
                  <a:lnTo>
                    <a:pt x="2333066" y="111760"/>
                  </a:lnTo>
                  <a:lnTo>
                    <a:pt x="2335377" y="111633"/>
                  </a:lnTo>
                  <a:lnTo>
                    <a:pt x="2334641" y="111125"/>
                  </a:lnTo>
                  <a:lnTo>
                    <a:pt x="2334272" y="110871"/>
                  </a:lnTo>
                  <a:lnTo>
                    <a:pt x="2335504" y="111252"/>
                  </a:lnTo>
                  <a:lnTo>
                    <a:pt x="2336025" y="110871"/>
                  </a:lnTo>
                  <a:lnTo>
                    <a:pt x="2336546" y="110490"/>
                  </a:lnTo>
                  <a:lnTo>
                    <a:pt x="2337816" y="110274"/>
                  </a:lnTo>
                  <a:lnTo>
                    <a:pt x="2337231" y="110109"/>
                  </a:lnTo>
                  <a:lnTo>
                    <a:pt x="2334907" y="109474"/>
                  </a:lnTo>
                  <a:lnTo>
                    <a:pt x="2335453" y="109220"/>
                  </a:lnTo>
                  <a:lnTo>
                    <a:pt x="2335733" y="109093"/>
                  </a:lnTo>
                  <a:lnTo>
                    <a:pt x="2335047" y="108585"/>
                  </a:lnTo>
                  <a:lnTo>
                    <a:pt x="2337308" y="109093"/>
                  </a:lnTo>
                  <a:lnTo>
                    <a:pt x="2338159" y="109347"/>
                  </a:lnTo>
                  <a:lnTo>
                    <a:pt x="2339111" y="109855"/>
                  </a:lnTo>
                  <a:lnTo>
                    <a:pt x="2339175" y="109474"/>
                  </a:lnTo>
                  <a:lnTo>
                    <a:pt x="2337993" y="109093"/>
                  </a:lnTo>
                  <a:lnTo>
                    <a:pt x="2337397" y="108839"/>
                  </a:lnTo>
                  <a:lnTo>
                    <a:pt x="2337016" y="108585"/>
                  </a:lnTo>
                  <a:lnTo>
                    <a:pt x="2339797" y="109347"/>
                  </a:lnTo>
                  <a:lnTo>
                    <a:pt x="2339759" y="108712"/>
                  </a:lnTo>
                  <a:lnTo>
                    <a:pt x="2337422" y="107823"/>
                  </a:lnTo>
                  <a:lnTo>
                    <a:pt x="2336749" y="107569"/>
                  </a:lnTo>
                  <a:lnTo>
                    <a:pt x="2338743" y="107442"/>
                  </a:lnTo>
                  <a:lnTo>
                    <a:pt x="2336127" y="106807"/>
                  </a:lnTo>
                  <a:lnTo>
                    <a:pt x="2336889" y="106692"/>
                  </a:lnTo>
                  <a:lnTo>
                    <a:pt x="2337219" y="106807"/>
                  </a:lnTo>
                  <a:lnTo>
                    <a:pt x="2337625" y="106680"/>
                  </a:lnTo>
                  <a:lnTo>
                    <a:pt x="2338870" y="106553"/>
                  </a:lnTo>
                  <a:lnTo>
                    <a:pt x="2340419" y="106807"/>
                  </a:lnTo>
                  <a:lnTo>
                    <a:pt x="2339276" y="106553"/>
                  </a:lnTo>
                  <a:lnTo>
                    <a:pt x="2337714" y="106299"/>
                  </a:lnTo>
                  <a:lnTo>
                    <a:pt x="2337587" y="106172"/>
                  </a:lnTo>
                  <a:lnTo>
                    <a:pt x="2337498" y="106680"/>
                  </a:lnTo>
                  <a:lnTo>
                    <a:pt x="2336444" y="106553"/>
                  </a:lnTo>
                  <a:lnTo>
                    <a:pt x="2336635" y="106616"/>
                  </a:lnTo>
                  <a:lnTo>
                    <a:pt x="2334006" y="106184"/>
                  </a:lnTo>
                  <a:lnTo>
                    <a:pt x="2335873" y="106781"/>
                  </a:lnTo>
                  <a:lnTo>
                    <a:pt x="2332558" y="106426"/>
                  </a:lnTo>
                  <a:lnTo>
                    <a:pt x="2331364" y="106299"/>
                  </a:lnTo>
                  <a:lnTo>
                    <a:pt x="2330348" y="105664"/>
                  </a:lnTo>
                  <a:lnTo>
                    <a:pt x="2329738" y="105283"/>
                  </a:lnTo>
                  <a:lnTo>
                    <a:pt x="2333536" y="106159"/>
                  </a:lnTo>
                  <a:lnTo>
                    <a:pt x="2332977" y="105918"/>
                  </a:lnTo>
                  <a:lnTo>
                    <a:pt x="2333599" y="106045"/>
                  </a:lnTo>
                  <a:lnTo>
                    <a:pt x="2333993" y="106159"/>
                  </a:lnTo>
                  <a:lnTo>
                    <a:pt x="2334234" y="106045"/>
                  </a:lnTo>
                  <a:lnTo>
                    <a:pt x="2336254" y="106426"/>
                  </a:lnTo>
                  <a:lnTo>
                    <a:pt x="2335707" y="106172"/>
                  </a:lnTo>
                  <a:lnTo>
                    <a:pt x="2337320" y="106553"/>
                  </a:lnTo>
                  <a:lnTo>
                    <a:pt x="2337498" y="106680"/>
                  </a:lnTo>
                  <a:lnTo>
                    <a:pt x="2337498" y="106083"/>
                  </a:lnTo>
                  <a:lnTo>
                    <a:pt x="2337460" y="105918"/>
                  </a:lnTo>
                  <a:lnTo>
                    <a:pt x="2337409" y="105537"/>
                  </a:lnTo>
                  <a:lnTo>
                    <a:pt x="2339937" y="106426"/>
                  </a:lnTo>
                  <a:lnTo>
                    <a:pt x="2341029" y="106299"/>
                  </a:lnTo>
                  <a:lnTo>
                    <a:pt x="2339644" y="105918"/>
                  </a:lnTo>
                  <a:lnTo>
                    <a:pt x="2341168" y="105918"/>
                  </a:lnTo>
                  <a:lnTo>
                    <a:pt x="2339352" y="105537"/>
                  </a:lnTo>
                  <a:lnTo>
                    <a:pt x="2338146" y="105283"/>
                  </a:lnTo>
                  <a:lnTo>
                    <a:pt x="2338171" y="105156"/>
                  </a:lnTo>
                  <a:lnTo>
                    <a:pt x="2339581" y="105410"/>
                  </a:lnTo>
                  <a:lnTo>
                    <a:pt x="2340419" y="105537"/>
                  </a:lnTo>
                  <a:lnTo>
                    <a:pt x="2339454" y="105156"/>
                  </a:lnTo>
                  <a:lnTo>
                    <a:pt x="2339124" y="105029"/>
                  </a:lnTo>
                  <a:lnTo>
                    <a:pt x="2340241" y="104394"/>
                  </a:lnTo>
                  <a:lnTo>
                    <a:pt x="2336965" y="104013"/>
                  </a:lnTo>
                  <a:lnTo>
                    <a:pt x="2336749" y="104013"/>
                  </a:lnTo>
                  <a:lnTo>
                    <a:pt x="2333739" y="102616"/>
                  </a:lnTo>
                  <a:lnTo>
                    <a:pt x="2338628" y="102616"/>
                  </a:lnTo>
                  <a:lnTo>
                    <a:pt x="2337651" y="101854"/>
                  </a:lnTo>
                  <a:lnTo>
                    <a:pt x="2337485" y="101727"/>
                  </a:lnTo>
                  <a:lnTo>
                    <a:pt x="2338501" y="101854"/>
                  </a:lnTo>
                  <a:lnTo>
                    <a:pt x="2338286" y="101727"/>
                  </a:lnTo>
                  <a:lnTo>
                    <a:pt x="2337422" y="101219"/>
                  </a:lnTo>
                  <a:lnTo>
                    <a:pt x="2337993" y="100711"/>
                  </a:lnTo>
                  <a:lnTo>
                    <a:pt x="2335860" y="100076"/>
                  </a:lnTo>
                  <a:lnTo>
                    <a:pt x="2335885" y="99949"/>
                  </a:lnTo>
                  <a:lnTo>
                    <a:pt x="2337790" y="100076"/>
                  </a:lnTo>
                  <a:lnTo>
                    <a:pt x="2338984" y="100203"/>
                  </a:lnTo>
                  <a:lnTo>
                    <a:pt x="2338273" y="99822"/>
                  </a:lnTo>
                  <a:lnTo>
                    <a:pt x="2337155" y="99568"/>
                  </a:lnTo>
                  <a:lnTo>
                    <a:pt x="2338921" y="99314"/>
                  </a:lnTo>
                  <a:lnTo>
                    <a:pt x="2340267" y="99809"/>
                  </a:lnTo>
                  <a:lnTo>
                    <a:pt x="2340406" y="99606"/>
                  </a:lnTo>
                  <a:lnTo>
                    <a:pt x="2340305" y="99822"/>
                  </a:lnTo>
                  <a:lnTo>
                    <a:pt x="2340660" y="99949"/>
                  </a:lnTo>
                  <a:lnTo>
                    <a:pt x="2340610" y="99771"/>
                  </a:lnTo>
                  <a:lnTo>
                    <a:pt x="2340483" y="99822"/>
                  </a:lnTo>
                  <a:lnTo>
                    <a:pt x="2340508" y="99441"/>
                  </a:lnTo>
                  <a:lnTo>
                    <a:pt x="2340610" y="99771"/>
                  </a:lnTo>
                  <a:lnTo>
                    <a:pt x="2341130" y="99568"/>
                  </a:lnTo>
                  <a:lnTo>
                    <a:pt x="2342756" y="99695"/>
                  </a:lnTo>
                  <a:lnTo>
                    <a:pt x="2342362" y="99568"/>
                  </a:lnTo>
                  <a:lnTo>
                    <a:pt x="2341981" y="99441"/>
                  </a:lnTo>
                  <a:lnTo>
                    <a:pt x="2341588" y="99314"/>
                  </a:lnTo>
                  <a:lnTo>
                    <a:pt x="2340406" y="98933"/>
                  </a:lnTo>
                  <a:lnTo>
                    <a:pt x="2340013" y="98806"/>
                  </a:lnTo>
                  <a:lnTo>
                    <a:pt x="2342629" y="99314"/>
                  </a:lnTo>
                  <a:lnTo>
                    <a:pt x="2343378" y="98933"/>
                  </a:lnTo>
                  <a:lnTo>
                    <a:pt x="2343124" y="98806"/>
                  </a:lnTo>
                  <a:lnTo>
                    <a:pt x="2342870" y="98679"/>
                  </a:lnTo>
                  <a:lnTo>
                    <a:pt x="2342616" y="98552"/>
                  </a:lnTo>
                  <a:lnTo>
                    <a:pt x="2340699" y="98679"/>
                  </a:lnTo>
                  <a:lnTo>
                    <a:pt x="2340356" y="98298"/>
                  </a:lnTo>
                  <a:lnTo>
                    <a:pt x="2340851" y="97917"/>
                  </a:lnTo>
                  <a:lnTo>
                    <a:pt x="2344305" y="98552"/>
                  </a:lnTo>
                  <a:lnTo>
                    <a:pt x="2348611" y="98044"/>
                  </a:lnTo>
                  <a:close/>
                </a:path>
                <a:path w="2352040" h="6645909">
                  <a:moveTo>
                    <a:pt x="2348725" y="52197"/>
                  </a:moveTo>
                  <a:lnTo>
                    <a:pt x="2346502" y="52705"/>
                  </a:lnTo>
                  <a:lnTo>
                    <a:pt x="2345486" y="52578"/>
                  </a:lnTo>
                  <a:lnTo>
                    <a:pt x="2346274" y="52070"/>
                  </a:lnTo>
                  <a:lnTo>
                    <a:pt x="2343467" y="53213"/>
                  </a:lnTo>
                  <a:lnTo>
                    <a:pt x="2339975" y="53086"/>
                  </a:lnTo>
                  <a:lnTo>
                    <a:pt x="2345512" y="51943"/>
                  </a:lnTo>
                  <a:lnTo>
                    <a:pt x="2348598" y="51308"/>
                  </a:lnTo>
                  <a:lnTo>
                    <a:pt x="2345131" y="51181"/>
                  </a:lnTo>
                  <a:lnTo>
                    <a:pt x="2347150" y="51054"/>
                  </a:lnTo>
                  <a:lnTo>
                    <a:pt x="2345906" y="50927"/>
                  </a:lnTo>
                  <a:lnTo>
                    <a:pt x="2346299" y="50292"/>
                  </a:lnTo>
                  <a:lnTo>
                    <a:pt x="2346388" y="50165"/>
                  </a:lnTo>
                  <a:lnTo>
                    <a:pt x="2346858" y="49403"/>
                  </a:lnTo>
                  <a:lnTo>
                    <a:pt x="2341715" y="50165"/>
                  </a:lnTo>
                  <a:lnTo>
                    <a:pt x="2342426" y="49911"/>
                  </a:lnTo>
                  <a:lnTo>
                    <a:pt x="2344102" y="49403"/>
                  </a:lnTo>
                  <a:lnTo>
                    <a:pt x="2344597" y="49530"/>
                  </a:lnTo>
                  <a:lnTo>
                    <a:pt x="2344648" y="49403"/>
                  </a:lnTo>
                  <a:lnTo>
                    <a:pt x="2344890" y="48768"/>
                  </a:lnTo>
                  <a:lnTo>
                    <a:pt x="2344940" y="48641"/>
                  </a:lnTo>
                  <a:lnTo>
                    <a:pt x="2345080" y="48260"/>
                  </a:lnTo>
                  <a:lnTo>
                    <a:pt x="2338705" y="48641"/>
                  </a:lnTo>
                  <a:lnTo>
                    <a:pt x="2339898" y="48006"/>
                  </a:lnTo>
                  <a:lnTo>
                    <a:pt x="2341575" y="47117"/>
                  </a:lnTo>
                  <a:lnTo>
                    <a:pt x="2343112" y="46736"/>
                  </a:lnTo>
                  <a:lnTo>
                    <a:pt x="2342616" y="46736"/>
                  </a:lnTo>
                  <a:lnTo>
                    <a:pt x="2340178" y="47117"/>
                  </a:lnTo>
                  <a:lnTo>
                    <a:pt x="2340762" y="46863"/>
                  </a:lnTo>
                  <a:lnTo>
                    <a:pt x="2341638" y="46482"/>
                  </a:lnTo>
                  <a:lnTo>
                    <a:pt x="2342273" y="46355"/>
                  </a:lnTo>
                  <a:lnTo>
                    <a:pt x="2343162" y="46228"/>
                  </a:lnTo>
                  <a:lnTo>
                    <a:pt x="2343226" y="46101"/>
                  </a:lnTo>
                  <a:lnTo>
                    <a:pt x="2340445" y="46355"/>
                  </a:lnTo>
                  <a:lnTo>
                    <a:pt x="2341257" y="45847"/>
                  </a:lnTo>
                  <a:lnTo>
                    <a:pt x="2343023" y="45593"/>
                  </a:lnTo>
                  <a:lnTo>
                    <a:pt x="2343454" y="45212"/>
                  </a:lnTo>
                  <a:lnTo>
                    <a:pt x="2344737" y="44069"/>
                  </a:lnTo>
                  <a:lnTo>
                    <a:pt x="2338501" y="45212"/>
                  </a:lnTo>
                  <a:lnTo>
                    <a:pt x="2337879" y="44958"/>
                  </a:lnTo>
                  <a:lnTo>
                    <a:pt x="2337574" y="44831"/>
                  </a:lnTo>
                  <a:lnTo>
                    <a:pt x="2337257" y="44704"/>
                  </a:lnTo>
                  <a:lnTo>
                    <a:pt x="2341676" y="43434"/>
                  </a:lnTo>
                  <a:lnTo>
                    <a:pt x="2342515" y="42672"/>
                  </a:lnTo>
                  <a:lnTo>
                    <a:pt x="2342934" y="42291"/>
                  </a:lnTo>
                  <a:lnTo>
                    <a:pt x="2343518" y="41656"/>
                  </a:lnTo>
                  <a:lnTo>
                    <a:pt x="2344153" y="41529"/>
                  </a:lnTo>
                  <a:lnTo>
                    <a:pt x="2344255" y="40640"/>
                  </a:lnTo>
                  <a:lnTo>
                    <a:pt x="2344305" y="40132"/>
                  </a:lnTo>
                  <a:lnTo>
                    <a:pt x="2339860" y="40640"/>
                  </a:lnTo>
                  <a:lnTo>
                    <a:pt x="2337803" y="40259"/>
                  </a:lnTo>
                  <a:lnTo>
                    <a:pt x="2338603" y="39878"/>
                  </a:lnTo>
                  <a:lnTo>
                    <a:pt x="2339149" y="39624"/>
                  </a:lnTo>
                  <a:lnTo>
                    <a:pt x="2339949" y="39243"/>
                  </a:lnTo>
                  <a:lnTo>
                    <a:pt x="2342350" y="38100"/>
                  </a:lnTo>
                  <a:lnTo>
                    <a:pt x="2339073" y="37465"/>
                  </a:lnTo>
                  <a:lnTo>
                    <a:pt x="2339505" y="37084"/>
                  </a:lnTo>
                  <a:lnTo>
                    <a:pt x="2340089" y="36576"/>
                  </a:lnTo>
                  <a:lnTo>
                    <a:pt x="2341384" y="35433"/>
                  </a:lnTo>
                  <a:lnTo>
                    <a:pt x="2340660" y="35941"/>
                  </a:lnTo>
                  <a:lnTo>
                    <a:pt x="2337981" y="36576"/>
                  </a:lnTo>
                  <a:lnTo>
                    <a:pt x="2337485" y="36576"/>
                  </a:lnTo>
                  <a:lnTo>
                    <a:pt x="2338286" y="36068"/>
                  </a:lnTo>
                  <a:lnTo>
                    <a:pt x="2334260" y="37084"/>
                  </a:lnTo>
                  <a:lnTo>
                    <a:pt x="2334984" y="36830"/>
                  </a:lnTo>
                  <a:lnTo>
                    <a:pt x="2337524" y="35941"/>
                  </a:lnTo>
                  <a:lnTo>
                    <a:pt x="2338247" y="35687"/>
                  </a:lnTo>
                  <a:lnTo>
                    <a:pt x="2338832" y="35433"/>
                  </a:lnTo>
                  <a:lnTo>
                    <a:pt x="2342045" y="34163"/>
                  </a:lnTo>
                  <a:lnTo>
                    <a:pt x="2340851" y="34036"/>
                  </a:lnTo>
                  <a:lnTo>
                    <a:pt x="2340800" y="33655"/>
                  </a:lnTo>
                  <a:lnTo>
                    <a:pt x="2335580" y="35433"/>
                  </a:lnTo>
                  <a:lnTo>
                    <a:pt x="2338108" y="33528"/>
                  </a:lnTo>
                  <a:lnTo>
                    <a:pt x="2337181" y="32893"/>
                  </a:lnTo>
                  <a:lnTo>
                    <a:pt x="2336139" y="32258"/>
                  </a:lnTo>
                  <a:lnTo>
                    <a:pt x="2336863" y="31750"/>
                  </a:lnTo>
                  <a:lnTo>
                    <a:pt x="2337041" y="31623"/>
                  </a:lnTo>
                  <a:lnTo>
                    <a:pt x="2337574" y="31242"/>
                  </a:lnTo>
                  <a:lnTo>
                    <a:pt x="2337765" y="31115"/>
                  </a:lnTo>
                  <a:lnTo>
                    <a:pt x="2338298" y="30734"/>
                  </a:lnTo>
                  <a:lnTo>
                    <a:pt x="2336901" y="31115"/>
                  </a:lnTo>
                  <a:lnTo>
                    <a:pt x="2336812" y="30734"/>
                  </a:lnTo>
                  <a:lnTo>
                    <a:pt x="2335441" y="31115"/>
                  </a:lnTo>
                  <a:lnTo>
                    <a:pt x="2337879" y="30099"/>
                  </a:lnTo>
                  <a:lnTo>
                    <a:pt x="2338184" y="29972"/>
                  </a:lnTo>
                  <a:lnTo>
                    <a:pt x="2338832" y="28448"/>
                  </a:lnTo>
                  <a:lnTo>
                    <a:pt x="2337828" y="27940"/>
                  </a:lnTo>
                  <a:lnTo>
                    <a:pt x="2339860" y="27305"/>
                  </a:lnTo>
                  <a:lnTo>
                    <a:pt x="2339835" y="26797"/>
                  </a:lnTo>
                  <a:lnTo>
                    <a:pt x="2331758" y="30099"/>
                  </a:lnTo>
                  <a:lnTo>
                    <a:pt x="2331428" y="29718"/>
                  </a:lnTo>
                  <a:lnTo>
                    <a:pt x="2332761" y="29083"/>
                  </a:lnTo>
                  <a:lnTo>
                    <a:pt x="2335174" y="27940"/>
                  </a:lnTo>
                  <a:lnTo>
                    <a:pt x="2335441" y="27813"/>
                  </a:lnTo>
                  <a:lnTo>
                    <a:pt x="2335072" y="27051"/>
                  </a:lnTo>
                  <a:lnTo>
                    <a:pt x="2335733" y="26543"/>
                  </a:lnTo>
                  <a:lnTo>
                    <a:pt x="2336876" y="25654"/>
                  </a:lnTo>
                  <a:lnTo>
                    <a:pt x="2337041" y="25527"/>
                  </a:lnTo>
                  <a:lnTo>
                    <a:pt x="2338197" y="24638"/>
                  </a:lnTo>
                  <a:lnTo>
                    <a:pt x="2334183" y="25527"/>
                  </a:lnTo>
                  <a:lnTo>
                    <a:pt x="2335657" y="24892"/>
                  </a:lnTo>
                  <a:lnTo>
                    <a:pt x="2335949" y="24765"/>
                  </a:lnTo>
                  <a:lnTo>
                    <a:pt x="2336177" y="24765"/>
                  </a:lnTo>
                  <a:lnTo>
                    <a:pt x="2336228" y="24257"/>
                  </a:lnTo>
                  <a:lnTo>
                    <a:pt x="2337270" y="23114"/>
                  </a:lnTo>
                  <a:lnTo>
                    <a:pt x="2338197" y="22098"/>
                  </a:lnTo>
                  <a:lnTo>
                    <a:pt x="2335987" y="23177"/>
                  </a:lnTo>
                  <a:lnTo>
                    <a:pt x="2330958" y="24130"/>
                  </a:lnTo>
                  <a:lnTo>
                    <a:pt x="2333625" y="22987"/>
                  </a:lnTo>
                  <a:lnTo>
                    <a:pt x="2330081" y="24257"/>
                  </a:lnTo>
                  <a:lnTo>
                    <a:pt x="2329154" y="24638"/>
                  </a:lnTo>
                  <a:lnTo>
                    <a:pt x="2328011" y="24638"/>
                  </a:lnTo>
                  <a:lnTo>
                    <a:pt x="2328291" y="24384"/>
                  </a:lnTo>
                  <a:lnTo>
                    <a:pt x="2330056" y="23495"/>
                  </a:lnTo>
                  <a:lnTo>
                    <a:pt x="2330640" y="22987"/>
                  </a:lnTo>
                  <a:lnTo>
                    <a:pt x="2326830" y="24892"/>
                  </a:lnTo>
                  <a:lnTo>
                    <a:pt x="2327618" y="24130"/>
                  </a:lnTo>
                  <a:lnTo>
                    <a:pt x="2328011" y="23749"/>
                  </a:lnTo>
                  <a:lnTo>
                    <a:pt x="2329751" y="23114"/>
                  </a:lnTo>
                  <a:lnTo>
                    <a:pt x="2329777" y="22606"/>
                  </a:lnTo>
                  <a:lnTo>
                    <a:pt x="2328900" y="23114"/>
                  </a:lnTo>
                  <a:lnTo>
                    <a:pt x="2326843" y="23876"/>
                  </a:lnTo>
                  <a:lnTo>
                    <a:pt x="2325687" y="24130"/>
                  </a:lnTo>
                  <a:lnTo>
                    <a:pt x="2325827" y="24003"/>
                  </a:lnTo>
                  <a:lnTo>
                    <a:pt x="2326868" y="23114"/>
                  </a:lnTo>
                  <a:lnTo>
                    <a:pt x="2327008" y="22987"/>
                  </a:lnTo>
                  <a:lnTo>
                    <a:pt x="2327160" y="22860"/>
                  </a:lnTo>
                  <a:lnTo>
                    <a:pt x="2329459" y="21590"/>
                  </a:lnTo>
                  <a:lnTo>
                    <a:pt x="2328011" y="22225"/>
                  </a:lnTo>
                  <a:lnTo>
                    <a:pt x="2325979" y="22987"/>
                  </a:lnTo>
                  <a:lnTo>
                    <a:pt x="2326563" y="22352"/>
                  </a:lnTo>
                  <a:lnTo>
                    <a:pt x="2326856" y="22225"/>
                  </a:lnTo>
                  <a:lnTo>
                    <a:pt x="2328316" y="21590"/>
                  </a:lnTo>
                  <a:lnTo>
                    <a:pt x="2329154" y="20701"/>
                  </a:lnTo>
                  <a:lnTo>
                    <a:pt x="2329624" y="20205"/>
                  </a:lnTo>
                  <a:lnTo>
                    <a:pt x="2329891" y="20066"/>
                  </a:lnTo>
                  <a:lnTo>
                    <a:pt x="2331085" y="19431"/>
                  </a:lnTo>
                  <a:lnTo>
                    <a:pt x="2331250" y="18796"/>
                  </a:lnTo>
                  <a:lnTo>
                    <a:pt x="2334730" y="17399"/>
                  </a:lnTo>
                  <a:lnTo>
                    <a:pt x="2331936" y="18300"/>
                  </a:lnTo>
                  <a:lnTo>
                    <a:pt x="2328875" y="19329"/>
                  </a:lnTo>
                  <a:lnTo>
                    <a:pt x="2328875" y="20447"/>
                  </a:lnTo>
                  <a:lnTo>
                    <a:pt x="2324785" y="22225"/>
                  </a:lnTo>
                  <a:lnTo>
                    <a:pt x="2324951" y="22098"/>
                  </a:lnTo>
                  <a:lnTo>
                    <a:pt x="2326932" y="20574"/>
                  </a:lnTo>
                  <a:lnTo>
                    <a:pt x="2327097" y="20447"/>
                  </a:lnTo>
                  <a:lnTo>
                    <a:pt x="2328354" y="19812"/>
                  </a:lnTo>
                  <a:lnTo>
                    <a:pt x="2328595" y="19558"/>
                  </a:lnTo>
                  <a:lnTo>
                    <a:pt x="2328761" y="19939"/>
                  </a:lnTo>
                  <a:lnTo>
                    <a:pt x="2328875" y="20447"/>
                  </a:lnTo>
                  <a:lnTo>
                    <a:pt x="2328875" y="19329"/>
                  </a:lnTo>
                  <a:lnTo>
                    <a:pt x="2328532" y="19431"/>
                  </a:lnTo>
                  <a:lnTo>
                    <a:pt x="2329434" y="18542"/>
                  </a:lnTo>
                  <a:lnTo>
                    <a:pt x="2330208" y="18034"/>
                  </a:lnTo>
                  <a:lnTo>
                    <a:pt x="2330488" y="17907"/>
                  </a:lnTo>
                  <a:lnTo>
                    <a:pt x="2330577" y="17780"/>
                  </a:lnTo>
                  <a:lnTo>
                    <a:pt x="2330678" y="17653"/>
                  </a:lnTo>
                  <a:lnTo>
                    <a:pt x="2330399" y="17653"/>
                  </a:lnTo>
                  <a:lnTo>
                    <a:pt x="2329967" y="17780"/>
                  </a:lnTo>
                  <a:lnTo>
                    <a:pt x="2330526" y="17272"/>
                  </a:lnTo>
                  <a:lnTo>
                    <a:pt x="2330488" y="17145"/>
                  </a:lnTo>
                  <a:lnTo>
                    <a:pt x="2331770" y="16383"/>
                  </a:lnTo>
                  <a:lnTo>
                    <a:pt x="2332418" y="16002"/>
                  </a:lnTo>
                  <a:lnTo>
                    <a:pt x="2331428" y="16002"/>
                  </a:lnTo>
                  <a:lnTo>
                    <a:pt x="2331428" y="16383"/>
                  </a:lnTo>
                  <a:lnTo>
                    <a:pt x="2330958" y="16764"/>
                  </a:lnTo>
                  <a:lnTo>
                    <a:pt x="2330437" y="17018"/>
                  </a:lnTo>
                  <a:lnTo>
                    <a:pt x="2329992" y="17018"/>
                  </a:lnTo>
                  <a:lnTo>
                    <a:pt x="2329675" y="17145"/>
                  </a:lnTo>
                  <a:lnTo>
                    <a:pt x="2330996" y="16510"/>
                  </a:lnTo>
                  <a:lnTo>
                    <a:pt x="2331428" y="16383"/>
                  </a:lnTo>
                  <a:lnTo>
                    <a:pt x="2331428" y="16002"/>
                  </a:lnTo>
                  <a:lnTo>
                    <a:pt x="2331262" y="16002"/>
                  </a:lnTo>
                  <a:lnTo>
                    <a:pt x="2331237" y="15748"/>
                  </a:lnTo>
                  <a:lnTo>
                    <a:pt x="2328672" y="17272"/>
                  </a:lnTo>
                  <a:lnTo>
                    <a:pt x="2328938" y="16764"/>
                  </a:lnTo>
                  <a:lnTo>
                    <a:pt x="2327135" y="18034"/>
                  </a:lnTo>
                  <a:lnTo>
                    <a:pt x="2327478" y="18034"/>
                  </a:lnTo>
                  <a:lnTo>
                    <a:pt x="2327618" y="18135"/>
                  </a:lnTo>
                  <a:lnTo>
                    <a:pt x="2328011" y="18542"/>
                  </a:lnTo>
                  <a:lnTo>
                    <a:pt x="2325420" y="19558"/>
                  </a:lnTo>
                  <a:lnTo>
                    <a:pt x="2326716" y="18542"/>
                  </a:lnTo>
                  <a:lnTo>
                    <a:pt x="2322411" y="20574"/>
                  </a:lnTo>
                  <a:lnTo>
                    <a:pt x="2322982" y="20193"/>
                  </a:lnTo>
                  <a:lnTo>
                    <a:pt x="2323554" y="19812"/>
                  </a:lnTo>
                  <a:lnTo>
                    <a:pt x="2323947" y="19558"/>
                  </a:lnTo>
                  <a:lnTo>
                    <a:pt x="2325852" y="18288"/>
                  </a:lnTo>
                  <a:lnTo>
                    <a:pt x="2326094" y="18034"/>
                  </a:lnTo>
                  <a:lnTo>
                    <a:pt x="2327084" y="17018"/>
                  </a:lnTo>
                  <a:lnTo>
                    <a:pt x="2327465" y="16637"/>
                  </a:lnTo>
                  <a:lnTo>
                    <a:pt x="2329408" y="15494"/>
                  </a:lnTo>
                  <a:lnTo>
                    <a:pt x="2329624" y="15367"/>
                  </a:lnTo>
                  <a:lnTo>
                    <a:pt x="2327833" y="15494"/>
                  </a:lnTo>
                  <a:lnTo>
                    <a:pt x="2327833" y="14351"/>
                  </a:lnTo>
                  <a:lnTo>
                    <a:pt x="2322842" y="16764"/>
                  </a:lnTo>
                  <a:lnTo>
                    <a:pt x="2322284" y="16967"/>
                  </a:lnTo>
                  <a:lnTo>
                    <a:pt x="2322284" y="50292"/>
                  </a:lnTo>
                  <a:lnTo>
                    <a:pt x="2319985" y="50863"/>
                  </a:lnTo>
                  <a:lnTo>
                    <a:pt x="2320556" y="50546"/>
                  </a:lnTo>
                  <a:lnTo>
                    <a:pt x="2322284" y="50292"/>
                  </a:lnTo>
                  <a:lnTo>
                    <a:pt x="2322284" y="16967"/>
                  </a:lnTo>
                  <a:lnTo>
                    <a:pt x="2322131" y="17018"/>
                  </a:lnTo>
                  <a:lnTo>
                    <a:pt x="2322715" y="16637"/>
                  </a:lnTo>
                  <a:lnTo>
                    <a:pt x="2323503" y="16129"/>
                  </a:lnTo>
                  <a:lnTo>
                    <a:pt x="2323693" y="16002"/>
                  </a:lnTo>
                  <a:lnTo>
                    <a:pt x="2324087" y="15748"/>
                  </a:lnTo>
                  <a:lnTo>
                    <a:pt x="2324798" y="15240"/>
                  </a:lnTo>
                  <a:lnTo>
                    <a:pt x="2325332" y="15113"/>
                  </a:lnTo>
                  <a:lnTo>
                    <a:pt x="2325332" y="15240"/>
                  </a:lnTo>
                  <a:lnTo>
                    <a:pt x="2325573" y="15113"/>
                  </a:lnTo>
                  <a:lnTo>
                    <a:pt x="2326043" y="14859"/>
                  </a:lnTo>
                  <a:lnTo>
                    <a:pt x="2324633" y="15240"/>
                  </a:lnTo>
                  <a:lnTo>
                    <a:pt x="2324976" y="14097"/>
                  </a:lnTo>
                  <a:lnTo>
                    <a:pt x="2324481" y="14389"/>
                  </a:lnTo>
                  <a:lnTo>
                    <a:pt x="2324163" y="14300"/>
                  </a:lnTo>
                  <a:lnTo>
                    <a:pt x="2324163" y="14566"/>
                  </a:lnTo>
                  <a:lnTo>
                    <a:pt x="2321636" y="16002"/>
                  </a:lnTo>
                  <a:lnTo>
                    <a:pt x="2322372" y="15240"/>
                  </a:lnTo>
                  <a:lnTo>
                    <a:pt x="2322868" y="14732"/>
                  </a:lnTo>
                  <a:lnTo>
                    <a:pt x="2324163" y="14566"/>
                  </a:lnTo>
                  <a:lnTo>
                    <a:pt x="2324163" y="14300"/>
                  </a:lnTo>
                  <a:lnTo>
                    <a:pt x="2323909" y="14224"/>
                  </a:lnTo>
                  <a:lnTo>
                    <a:pt x="2324125" y="14097"/>
                  </a:lnTo>
                  <a:lnTo>
                    <a:pt x="2324976" y="13589"/>
                  </a:lnTo>
                  <a:lnTo>
                    <a:pt x="2325459" y="12192"/>
                  </a:lnTo>
                  <a:lnTo>
                    <a:pt x="2322601" y="12954"/>
                  </a:lnTo>
                  <a:lnTo>
                    <a:pt x="2319998" y="13589"/>
                  </a:lnTo>
                  <a:lnTo>
                    <a:pt x="2321268" y="11557"/>
                  </a:lnTo>
                  <a:lnTo>
                    <a:pt x="2320747" y="12065"/>
                  </a:lnTo>
                  <a:lnTo>
                    <a:pt x="2320226" y="12446"/>
                  </a:lnTo>
                  <a:lnTo>
                    <a:pt x="2320874" y="11303"/>
                  </a:lnTo>
                  <a:lnTo>
                    <a:pt x="2322169" y="9017"/>
                  </a:lnTo>
                  <a:lnTo>
                    <a:pt x="2315743" y="11277"/>
                  </a:lnTo>
                  <a:lnTo>
                    <a:pt x="2315743" y="26543"/>
                  </a:lnTo>
                  <a:lnTo>
                    <a:pt x="2315743" y="26670"/>
                  </a:lnTo>
                  <a:lnTo>
                    <a:pt x="2315133" y="26924"/>
                  </a:lnTo>
                  <a:lnTo>
                    <a:pt x="2314702" y="27432"/>
                  </a:lnTo>
                  <a:lnTo>
                    <a:pt x="2314003" y="27940"/>
                  </a:lnTo>
                  <a:lnTo>
                    <a:pt x="2313927" y="27559"/>
                  </a:lnTo>
                  <a:lnTo>
                    <a:pt x="2314384" y="27305"/>
                  </a:lnTo>
                  <a:lnTo>
                    <a:pt x="2314600" y="27178"/>
                  </a:lnTo>
                  <a:lnTo>
                    <a:pt x="2314829" y="27051"/>
                  </a:lnTo>
                  <a:lnTo>
                    <a:pt x="2315743" y="26543"/>
                  </a:lnTo>
                  <a:lnTo>
                    <a:pt x="2315743" y="11277"/>
                  </a:lnTo>
                  <a:lnTo>
                    <a:pt x="2317597" y="8763"/>
                  </a:lnTo>
                  <a:lnTo>
                    <a:pt x="2318181" y="8001"/>
                  </a:lnTo>
                  <a:lnTo>
                    <a:pt x="2319159" y="6731"/>
                  </a:lnTo>
                  <a:lnTo>
                    <a:pt x="2319769" y="5715"/>
                  </a:lnTo>
                  <a:lnTo>
                    <a:pt x="2317724" y="7112"/>
                  </a:lnTo>
                  <a:lnTo>
                    <a:pt x="2316022" y="8001"/>
                  </a:lnTo>
                  <a:lnTo>
                    <a:pt x="2318524" y="5969"/>
                  </a:lnTo>
                  <a:lnTo>
                    <a:pt x="2315273" y="7747"/>
                  </a:lnTo>
                  <a:lnTo>
                    <a:pt x="2312720" y="8763"/>
                  </a:lnTo>
                  <a:lnTo>
                    <a:pt x="2316276" y="5842"/>
                  </a:lnTo>
                  <a:lnTo>
                    <a:pt x="2320747" y="2159"/>
                  </a:lnTo>
                  <a:lnTo>
                    <a:pt x="2316149" y="4445"/>
                  </a:lnTo>
                  <a:lnTo>
                    <a:pt x="2314537" y="5842"/>
                  </a:lnTo>
                  <a:lnTo>
                    <a:pt x="2314575" y="5715"/>
                  </a:lnTo>
                  <a:lnTo>
                    <a:pt x="2314651" y="5334"/>
                  </a:lnTo>
                  <a:lnTo>
                    <a:pt x="2312924" y="5715"/>
                  </a:lnTo>
                  <a:lnTo>
                    <a:pt x="2313101" y="5588"/>
                  </a:lnTo>
                  <a:lnTo>
                    <a:pt x="2313749" y="4953"/>
                  </a:lnTo>
                  <a:lnTo>
                    <a:pt x="2313876" y="4826"/>
                  </a:lnTo>
                  <a:lnTo>
                    <a:pt x="2315184" y="3810"/>
                  </a:lnTo>
                  <a:lnTo>
                    <a:pt x="2312466" y="4953"/>
                  </a:lnTo>
                  <a:lnTo>
                    <a:pt x="2313038" y="3683"/>
                  </a:lnTo>
                  <a:lnTo>
                    <a:pt x="2317686" y="889"/>
                  </a:lnTo>
                  <a:lnTo>
                    <a:pt x="2317369" y="0"/>
                  </a:lnTo>
                  <a:lnTo>
                    <a:pt x="2316670" y="127"/>
                  </a:lnTo>
                  <a:lnTo>
                    <a:pt x="2313025" y="2159"/>
                  </a:lnTo>
                  <a:lnTo>
                    <a:pt x="2312251" y="3048"/>
                  </a:lnTo>
                  <a:lnTo>
                    <a:pt x="2312263" y="3175"/>
                  </a:lnTo>
                  <a:lnTo>
                    <a:pt x="2311654" y="3937"/>
                  </a:lnTo>
                  <a:lnTo>
                    <a:pt x="2310358" y="4953"/>
                  </a:lnTo>
                  <a:lnTo>
                    <a:pt x="2309520" y="5207"/>
                  </a:lnTo>
                  <a:lnTo>
                    <a:pt x="2305697" y="8255"/>
                  </a:lnTo>
                  <a:lnTo>
                    <a:pt x="2301710" y="11303"/>
                  </a:lnTo>
                  <a:lnTo>
                    <a:pt x="2299436" y="13970"/>
                  </a:lnTo>
                  <a:lnTo>
                    <a:pt x="2302040" y="12446"/>
                  </a:lnTo>
                  <a:lnTo>
                    <a:pt x="2300274" y="13970"/>
                  </a:lnTo>
                  <a:lnTo>
                    <a:pt x="2299932" y="13843"/>
                  </a:lnTo>
                  <a:lnTo>
                    <a:pt x="2298331" y="15367"/>
                  </a:lnTo>
                  <a:lnTo>
                    <a:pt x="2299944" y="14224"/>
                  </a:lnTo>
                  <a:lnTo>
                    <a:pt x="2300414" y="13970"/>
                  </a:lnTo>
                  <a:lnTo>
                    <a:pt x="2301113" y="13589"/>
                  </a:lnTo>
                  <a:lnTo>
                    <a:pt x="2299919" y="14566"/>
                  </a:lnTo>
                  <a:lnTo>
                    <a:pt x="2299487" y="14986"/>
                  </a:lnTo>
                  <a:lnTo>
                    <a:pt x="2299170" y="15367"/>
                  </a:lnTo>
                  <a:lnTo>
                    <a:pt x="2301913" y="13589"/>
                  </a:lnTo>
                  <a:lnTo>
                    <a:pt x="2302446" y="13246"/>
                  </a:lnTo>
                  <a:lnTo>
                    <a:pt x="2302599" y="13081"/>
                  </a:lnTo>
                  <a:lnTo>
                    <a:pt x="2303018" y="12877"/>
                  </a:lnTo>
                  <a:lnTo>
                    <a:pt x="2303919" y="12446"/>
                  </a:lnTo>
                  <a:lnTo>
                    <a:pt x="2302306" y="13970"/>
                  </a:lnTo>
                  <a:lnTo>
                    <a:pt x="2300833" y="14986"/>
                  </a:lnTo>
                  <a:lnTo>
                    <a:pt x="2302484" y="14097"/>
                  </a:lnTo>
                  <a:lnTo>
                    <a:pt x="2301036" y="15227"/>
                  </a:lnTo>
                  <a:lnTo>
                    <a:pt x="2301671" y="14859"/>
                  </a:lnTo>
                  <a:lnTo>
                    <a:pt x="2301202" y="15621"/>
                  </a:lnTo>
                  <a:lnTo>
                    <a:pt x="2302370" y="14859"/>
                  </a:lnTo>
                  <a:lnTo>
                    <a:pt x="2303335" y="14224"/>
                  </a:lnTo>
                  <a:lnTo>
                    <a:pt x="2301303" y="16002"/>
                  </a:lnTo>
                  <a:lnTo>
                    <a:pt x="2304377" y="14351"/>
                  </a:lnTo>
                  <a:lnTo>
                    <a:pt x="2300668" y="17145"/>
                  </a:lnTo>
                  <a:lnTo>
                    <a:pt x="2301583" y="16510"/>
                  </a:lnTo>
                  <a:lnTo>
                    <a:pt x="2303805" y="15240"/>
                  </a:lnTo>
                  <a:lnTo>
                    <a:pt x="2304097" y="15367"/>
                  </a:lnTo>
                  <a:lnTo>
                    <a:pt x="2299424" y="18288"/>
                  </a:lnTo>
                  <a:lnTo>
                    <a:pt x="2304300" y="16129"/>
                  </a:lnTo>
                  <a:lnTo>
                    <a:pt x="2299462" y="19558"/>
                  </a:lnTo>
                  <a:lnTo>
                    <a:pt x="2303640" y="16891"/>
                  </a:lnTo>
                  <a:lnTo>
                    <a:pt x="2301837" y="19050"/>
                  </a:lnTo>
                  <a:lnTo>
                    <a:pt x="2304377" y="17780"/>
                  </a:lnTo>
                  <a:lnTo>
                    <a:pt x="2303551" y="18288"/>
                  </a:lnTo>
                  <a:lnTo>
                    <a:pt x="2303373" y="18796"/>
                  </a:lnTo>
                  <a:lnTo>
                    <a:pt x="2302205" y="19685"/>
                  </a:lnTo>
                  <a:lnTo>
                    <a:pt x="2301532" y="20320"/>
                  </a:lnTo>
                  <a:lnTo>
                    <a:pt x="2304897" y="18034"/>
                  </a:lnTo>
                  <a:lnTo>
                    <a:pt x="2305901" y="17907"/>
                  </a:lnTo>
                  <a:lnTo>
                    <a:pt x="2306129" y="17780"/>
                  </a:lnTo>
                  <a:lnTo>
                    <a:pt x="2307666" y="16891"/>
                  </a:lnTo>
                  <a:lnTo>
                    <a:pt x="2308110" y="16637"/>
                  </a:lnTo>
                  <a:lnTo>
                    <a:pt x="2305050" y="19177"/>
                  </a:lnTo>
                  <a:lnTo>
                    <a:pt x="2304046" y="19177"/>
                  </a:lnTo>
                  <a:lnTo>
                    <a:pt x="2300986" y="21463"/>
                  </a:lnTo>
                  <a:lnTo>
                    <a:pt x="2303703" y="19558"/>
                  </a:lnTo>
                  <a:lnTo>
                    <a:pt x="2304034" y="20066"/>
                  </a:lnTo>
                  <a:lnTo>
                    <a:pt x="2304707" y="19558"/>
                  </a:lnTo>
                  <a:lnTo>
                    <a:pt x="2306243" y="18415"/>
                  </a:lnTo>
                  <a:lnTo>
                    <a:pt x="2304402" y="19913"/>
                  </a:lnTo>
                  <a:lnTo>
                    <a:pt x="2302662" y="21209"/>
                  </a:lnTo>
                  <a:lnTo>
                    <a:pt x="2305761" y="19177"/>
                  </a:lnTo>
                  <a:lnTo>
                    <a:pt x="2306917" y="18415"/>
                  </a:lnTo>
                  <a:lnTo>
                    <a:pt x="2303500" y="20955"/>
                  </a:lnTo>
                  <a:lnTo>
                    <a:pt x="2306243" y="19431"/>
                  </a:lnTo>
                  <a:lnTo>
                    <a:pt x="2304326" y="21082"/>
                  </a:lnTo>
                  <a:lnTo>
                    <a:pt x="2302294" y="22098"/>
                  </a:lnTo>
                  <a:lnTo>
                    <a:pt x="2303805" y="21590"/>
                  </a:lnTo>
                  <a:lnTo>
                    <a:pt x="2302687" y="22555"/>
                  </a:lnTo>
                  <a:lnTo>
                    <a:pt x="2303983" y="21590"/>
                  </a:lnTo>
                  <a:lnTo>
                    <a:pt x="2304161" y="21463"/>
                  </a:lnTo>
                  <a:lnTo>
                    <a:pt x="2306053" y="20320"/>
                  </a:lnTo>
                  <a:lnTo>
                    <a:pt x="2307247" y="20066"/>
                  </a:lnTo>
                  <a:lnTo>
                    <a:pt x="2303792" y="21971"/>
                  </a:lnTo>
                  <a:lnTo>
                    <a:pt x="2302243" y="23241"/>
                  </a:lnTo>
                  <a:lnTo>
                    <a:pt x="2303272" y="22987"/>
                  </a:lnTo>
                  <a:lnTo>
                    <a:pt x="2306370" y="21209"/>
                  </a:lnTo>
                  <a:lnTo>
                    <a:pt x="2306320" y="21501"/>
                  </a:lnTo>
                  <a:lnTo>
                    <a:pt x="2305685" y="21971"/>
                  </a:lnTo>
                  <a:lnTo>
                    <a:pt x="2304986" y="22352"/>
                  </a:lnTo>
                  <a:lnTo>
                    <a:pt x="2307247" y="21209"/>
                  </a:lnTo>
                  <a:lnTo>
                    <a:pt x="2307742" y="20955"/>
                  </a:lnTo>
                  <a:lnTo>
                    <a:pt x="2305647" y="23114"/>
                  </a:lnTo>
                  <a:lnTo>
                    <a:pt x="2309114" y="21463"/>
                  </a:lnTo>
                  <a:lnTo>
                    <a:pt x="2309888" y="20955"/>
                  </a:lnTo>
                  <a:lnTo>
                    <a:pt x="2311247" y="20066"/>
                  </a:lnTo>
                  <a:lnTo>
                    <a:pt x="2312225" y="19431"/>
                  </a:lnTo>
                  <a:lnTo>
                    <a:pt x="2312797" y="19050"/>
                  </a:lnTo>
                  <a:lnTo>
                    <a:pt x="2312962" y="19177"/>
                  </a:lnTo>
                  <a:lnTo>
                    <a:pt x="2313190" y="19050"/>
                  </a:lnTo>
                  <a:lnTo>
                    <a:pt x="2314359" y="18415"/>
                  </a:lnTo>
                  <a:lnTo>
                    <a:pt x="2315070" y="18034"/>
                  </a:lnTo>
                  <a:lnTo>
                    <a:pt x="2312974" y="19558"/>
                  </a:lnTo>
                  <a:lnTo>
                    <a:pt x="2312974" y="20193"/>
                  </a:lnTo>
                  <a:lnTo>
                    <a:pt x="2312276" y="21082"/>
                  </a:lnTo>
                  <a:lnTo>
                    <a:pt x="2309279" y="22987"/>
                  </a:lnTo>
                  <a:lnTo>
                    <a:pt x="2310765" y="21196"/>
                  </a:lnTo>
                  <a:lnTo>
                    <a:pt x="2311006" y="21082"/>
                  </a:lnTo>
                  <a:lnTo>
                    <a:pt x="2312974" y="20193"/>
                  </a:lnTo>
                  <a:lnTo>
                    <a:pt x="2312974" y="19558"/>
                  </a:lnTo>
                  <a:lnTo>
                    <a:pt x="2312962" y="19304"/>
                  </a:lnTo>
                  <a:lnTo>
                    <a:pt x="2312098" y="19939"/>
                  </a:lnTo>
                  <a:lnTo>
                    <a:pt x="2311400" y="20320"/>
                  </a:lnTo>
                  <a:lnTo>
                    <a:pt x="2312441" y="19812"/>
                  </a:lnTo>
                  <a:lnTo>
                    <a:pt x="2310168" y="21463"/>
                  </a:lnTo>
                  <a:lnTo>
                    <a:pt x="2310638" y="21247"/>
                  </a:lnTo>
                  <a:lnTo>
                    <a:pt x="2308390" y="22987"/>
                  </a:lnTo>
                  <a:lnTo>
                    <a:pt x="2309291" y="21971"/>
                  </a:lnTo>
                  <a:lnTo>
                    <a:pt x="2304719" y="25146"/>
                  </a:lnTo>
                  <a:lnTo>
                    <a:pt x="2309203" y="21666"/>
                  </a:lnTo>
                  <a:lnTo>
                    <a:pt x="2304554" y="24892"/>
                  </a:lnTo>
                  <a:lnTo>
                    <a:pt x="2303983" y="25908"/>
                  </a:lnTo>
                  <a:lnTo>
                    <a:pt x="2305342" y="25146"/>
                  </a:lnTo>
                  <a:lnTo>
                    <a:pt x="2306472" y="24511"/>
                  </a:lnTo>
                  <a:lnTo>
                    <a:pt x="2305875" y="25527"/>
                  </a:lnTo>
                  <a:lnTo>
                    <a:pt x="2307666" y="24511"/>
                  </a:lnTo>
                  <a:lnTo>
                    <a:pt x="2310117" y="23114"/>
                  </a:lnTo>
                  <a:lnTo>
                    <a:pt x="2310561" y="22987"/>
                  </a:lnTo>
                  <a:lnTo>
                    <a:pt x="2313597" y="22098"/>
                  </a:lnTo>
                  <a:lnTo>
                    <a:pt x="2313546" y="27178"/>
                  </a:lnTo>
                  <a:lnTo>
                    <a:pt x="2313254" y="27051"/>
                  </a:lnTo>
                  <a:lnTo>
                    <a:pt x="2313546" y="27178"/>
                  </a:lnTo>
                  <a:lnTo>
                    <a:pt x="2313546" y="22136"/>
                  </a:lnTo>
                  <a:lnTo>
                    <a:pt x="2302764" y="28321"/>
                  </a:lnTo>
                  <a:lnTo>
                    <a:pt x="2307145" y="26416"/>
                  </a:lnTo>
                  <a:lnTo>
                    <a:pt x="2309266" y="25400"/>
                  </a:lnTo>
                  <a:lnTo>
                    <a:pt x="2313190" y="23114"/>
                  </a:lnTo>
                  <a:lnTo>
                    <a:pt x="2311362" y="24765"/>
                  </a:lnTo>
                  <a:lnTo>
                    <a:pt x="2307793" y="26670"/>
                  </a:lnTo>
                  <a:lnTo>
                    <a:pt x="2307729" y="27305"/>
                  </a:lnTo>
                  <a:lnTo>
                    <a:pt x="2309545" y="26162"/>
                  </a:lnTo>
                  <a:lnTo>
                    <a:pt x="2312974" y="24003"/>
                  </a:lnTo>
                  <a:lnTo>
                    <a:pt x="2311057" y="25793"/>
                  </a:lnTo>
                  <a:lnTo>
                    <a:pt x="2311298" y="25654"/>
                  </a:lnTo>
                  <a:lnTo>
                    <a:pt x="2311450" y="25908"/>
                  </a:lnTo>
                  <a:lnTo>
                    <a:pt x="2308390" y="27686"/>
                  </a:lnTo>
                  <a:lnTo>
                    <a:pt x="2309164" y="27940"/>
                  </a:lnTo>
                  <a:lnTo>
                    <a:pt x="2311755" y="27305"/>
                  </a:lnTo>
                  <a:lnTo>
                    <a:pt x="2312682" y="27686"/>
                  </a:lnTo>
                  <a:lnTo>
                    <a:pt x="2311730" y="28067"/>
                  </a:lnTo>
                  <a:lnTo>
                    <a:pt x="2310701" y="28575"/>
                  </a:lnTo>
                  <a:lnTo>
                    <a:pt x="2309812" y="29210"/>
                  </a:lnTo>
                  <a:lnTo>
                    <a:pt x="2311819" y="29083"/>
                  </a:lnTo>
                  <a:lnTo>
                    <a:pt x="2310003" y="31369"/>
                  </a:lnTo>
                  <a:lnTo>
                    <a:pt x="2308783" y="32766"/>
                  </a:lnTo>
                  <a:lnTo>
                    <a:pt x="2311666" y="31623"/>
                  </a:lnTo>
                  <a:lnTo>
                    <a:pt x="2311666" y="31750"/>
                  </a:lnTo>
                  <a:lnTo>
                    <a:pt x="2311946" y="31623"/>
                  </a:lnTo>
                  <a:lnTo>
                    <a:pt x="2312809" y="31242"/>
                  </a:lnTo>
                  <a:lnTo>
                    <a:pt x="2313089" y="31369"/>
                  </a:lnTo>
                  <a:lnTo>
                    <a:pt x="2311336" y="32258"/>
                  </a:lnTo>
                  <a:lnTo>
                    <a:pt x="2310460" y="32639"/>
                  </a:lnTo>
                  <a:lnTo>
                    <a:pt x="2313025" y="32004"/>
                  </a:lnTo>
                  <a:lnTo>
                    <a:pt x="2316238" y="31623"/>
                  </a:lnTo>
                  <a:lnTo>
                    <a:pt x="2313521" y="33655"/>
                  </a:lnTo>
                  <a:lnTo>
                    <a:pt x="2312632" y="33909"/>
                  </a:lnTo>
                  <a:lnTo>
                    <a:pt x="2311717" y="34798"/>
                  </a:lnTo>
                  <a:lnTo>
                    <a:pt x="2318588" y="31750"/>
                  </a:lnTo>
                  <a:lnTo>
                    <a:pt x="2316188" y="33401"/>
                  </a:lnTo>
                  <a:lnTo>
                    <a:pt x="2315641" y="33528"/>
                  </a:lnTo>
                  <a:lnTo>
                    <a:pt x="2314892" y="34925"/>
                  </a:lnTo>
                  <a:lnTo>
                    <a:pt x="2317991" y="34925"/>
                  </a:lnTo>
                  <a:lnTo>
                    <a:pt x="2313990" y="37465"/>
                  </a:lnTo>
                  <a:lnTo>
                    <a:pt x="2318118" y="35941"/>
                  </a:lnTo>
                  <a:lnTo>
                    <a:pt x="2312555" y="39243"/>
                  </a:lnTo>
                  <a:lnTo>
                    <a:pt x="2318283" y="36830"/>
                  </a:lnTo>
                  <a:lnTo>
                    <a:pt x="2315667" y="38608"/>
                  </a:lnTo>
                  <a:lnTo>
                    <a:pt x="2314600" y="38862"/>
                  </a:lnTo>
                  <a:lnTo>
                    <a:pt x="2312974" y="40386"/>
                  </a:lnTo>
                  <a:lnTo>
                    <a:pt x="2312809" y="40767"/>
                  </a:lnTo>
                  <a:lnTo>
                    <a:pt x="2316683" y="39243"/>
                  </a:lnTo>
                  <a:lnTo>
                    <a:pt x="2317394" y="39243"/>
                  </a:lnTo>
                  <a:lnTo>
                    <a:pt x="2314397" y="40513"/>
                  </a:lnTo>
                  <a:lnTo>
                    <a:pt x="2317686" y="39624"/>
                  </a:lnTo>
                  <a:lnTo>
                    <a:pt x="2314168" y="41148"/>
                  </a:lnTo>
                  <a:lnTo>
                    <a:pt x="2315032" y="41148"/>
                  </a:lnTo>
                  <a:lnTo>
                    <a:pt x="2315400" y="41033"/>
                  </a:lnTo>
                  <a:lnTo>
                    <a:pt x="2315133" y="41059"/>
                  </a:lnTo>
                  <a:lnTo>
                    <a:pt x="2316302" y="40386"/>
                  </a:lnTo>
                  <a:lnTo>
                    <a:pt x="2317178" y="40132"/>
                  </a:lnTo>
                  <a:lnTo>
                    <a:pt x="2318689" y="39878"/>
                  </a:lnTo>
                  <a:lnTo>
                    <a:pt x="2315451" y="41783"/>
                  </a:lnTo>
                  <a:lnTo>
                    <a:pt x="2313902" y="42418"/>
                  </a:lnTo>
                  <a:lnTo>
                    <a:pt x="2316810" y="42291"/>
                  </a:lnTo>
                  <a:lnTo>
                    <a:pt x="2315413" y="42710"/>
                  </a:lnTo>
                  <a:lnTo>
                    <a:pt x="2317572" y="42291"/>
                  </a:lnTo>
                  <a:lnTo>
                    <a:pt x="2311133" y="44196"/>
                  </a:lnTo>
                  <a:lnTo>
                    <a:pt x="2314130" y="43561"/>
                  </a:lnTo>
                  <a:lnTo>
                    <a:pt x="2314803" y="43307"/>
                  </a:lnTo>
                  <a:lnTo>
                    <a:pt x="2315946" y="42926"/>
                  </a:lnTo>
                  <a:lnTo>
                    <a:pt x="2316556" y="42672"/>
                  </a:lnTo>
                  <a:lnTo>
                    <a:pt x="2314816" y="43561"/>
                  </a:lnTo>
                  <a:lnTo>
                    <a:pt x="2314943" y="44069"/>
                  </a:lnTo>
                  <a:lnTo>
                    <a:pt x="2315845" y="44196"/>
                  </a:lnTo>
                  <a:lnTo>
                    <a:pt x="2313724" y="44831"/>
                  </a:lnTo>
                  <a:lnTo>
                    <a:pt x="2313406" y="45720"/>
                  </a:lnTo>
                  <a:lnTo>
                    <a:pt x="2315184" y="45847"/>
                  </a:lnTo>
                  <a:lnTo>
                    <a:pt x="2315400" y="46609"/>
                  </a:lnTo>
                  <a:lnTo>
                    <a:pt x="2316302" y="46101"/>
                  </a:lnTo>
                  <a:lnTo>
                    <a:pt x="2319959" y="44831"/>
                  </a:lnTo>
                  <a:lnTo>
                    <a:pt x="2320379" y="44958"/>
                  </a:lnTo>
                  <a:lnTo>
                    <a:pt x="2319769" y="45186"/>
                  </a:lnTo>
                  <a:lnTo>
                    <a:pt x="2320874" y="44958"/>
                  </a:lnTo>
                  <a:lnTo>
                    <a:pt x="2320607" y="45466"/>
                  </a:lnTo>
                  <a:lnTo>
                    <a:pt x="2317254" y="46355"/>
                  </a:lnTo>
                  <a:lnTo>
                    <a:pt x="2316149" y="46609"/>
                  </a:lnTo>
                  <a:lnTo>
                    <a:pt x="2317381" y="46609"/>
                  </a:lnTo>
                  <a:lnTo>
                    <a:pt x="2314638" y="47371"/>
                  </a:lnTo>
                  <a:lnTo>
                    <a:pt x="2316708" y="46863"/>
                  </a:lnTo>
                  <a:lnTo>
                    <a:pt x="2311577" y="49022"/>
                  </a:lnTo>
                  <a:lnTo>
                    <a:pt x="2315146" y="48006"/>
                  </a:lnTo>
                  <a:lnTo>
                    <a:pt x="2314194" y="48387"/>
                  </a:lnTo>
                  <a:lnTo>
                    <a:pt x="2314397" y="49149"/>
                  </a:lnTo>
                  <a:lnTo>
                    <a:pt x="2315616" y="49149"/>
                  </a:lnTo>
                  <a:lnTo>
                    <a:pt x="2315984" y="49657"/>
                  </a:lnTo>
                  <a:lnTo>
                    <a:pt x="2318816" y="48768"/>
                  </a:lnTo>
                  <a:lnTo>
                    <a:pt x="2318270" y="49276"/>
                  </a:lnTo>
                  <a:lnTo>
                    <a:pt x="2320620" y="48768"/>
                  </a:lnTo>
                  <a:lnTo>
                    <a:pt x="2319845" y="49530"/>
                  </a:lnTo>
                  <a:lnTo>
                    <a:pt x="2317750" y="50673"/>
                  </a:lnTo>
                  <a:lnTo>
                    <a:pt x="2318118" y="51054"/>
                  </a:lnTo>
                  <a:lnTo>
                    <a:pt x="2319629" y="51054"/>
                  </a:lnTo>
                  <a:lnTo>
                    <a:pt x="2319718" y="50927"/>
                  </a:lnTo>
                  <a:lnTo>
                    <a:pt x="2319845" y="50939"/>
                  </a:lnTo>
                  <a:lnTo>
                    <a:pt x="2320099" y="51435"/>
                  </a:lnTo>
                  <a:lnTo>
                    <a:pt x="2318169" y="51689"/>
                  </a:lnTo>
                  <a:lnTo>
                    <a:pt x="2318893" y="52451"/>
                  </a:lnTo>
                  <a:lnTo>
                    <a:pt x="2321217" y="52705"/>
                  </a:lnTo>
                  <a:lnTo>
                    <a:pt x="2322271" y="52324"/>
                  </a:lnTo>
                  <a:lnTo>
                    <a:pt x="2322703" y="52070"/>
                  </a:lnTo>
                  <a:lnTo>
                    <a:pt x="2323604" y="51943"/>
                  </a:lnTo>
                  <a:lnTo>
                    <a:pt x="2324074" y="51943"/>
                  </a:lnTo>
                  <a:lnTo>
                    <a:pt x="2322601" y="52578"/>
                  </a:lnTo>
                  <a:lnTo>
                    <a:pt x="2321344" y="52832"/>
                  </a:lnTo>
                  <a:lnTo>
                    <a:pt x="2321090" y="52832"/>
                  </a:lnTo>
                  <a:lnTo>
                    <a:pt x="2325230" y="52959"/>
                  </a:lnTo>
                  <a:lnTo>
                    <a:pt x="2314067" y="56896"/>
                  </a:lnTo>
                  <a:lnTo>
                    <a:pt x="2319578" y="56400"/>
                  </a:lnTo>
                  <a:lnTo>
                    <a:pt x="2319401" y="56388"/>
                  </a:lnTo>
                  <a:lnTo>
                    <a:pt x="2339327" y="56388"/>
                  </a:lnTo>
                  <a:lnTo>
                    <a:pt x="2340483" y="56007"/>
                  </a:lnTo>
                  <a:lnTo>
                    <a:pt x="2344356" y="54737"/>
                  </a:lnTo>
                  <a:lnTo>
                    <a:pt x="2338082" y="56007"/>
                  </a:lnTo>
                  <a:lnTo>
                    <a:pt x="2337625" y="55753"/>
                  </a:lnTo>
                  <a:lnTo>
                    <a:pt x="2338120" y="55626"/>
                  </a:lnTo>
                  <a:lnTo>
                    <a:pt x="2341702" y="54102"/>
                  </a:lnTo>
                  <a:lnTo>
                    <a:pt x="2343493" y="53467"/>
                  </a:lnTo>
                  <a:lnTo>
                    <a:pt x="2343137" y="53975"/>
                  </a:lnTo>
                  <a:lnTo>
                    <a:pt x="2344534" y="53721"/>
                  </a:lnTo>
                  <a:lnTo>
                    <a:pt x="2344661" y="53467"/>
                  </a:lnTo>
                  <a:lnTo>
                    <a:pt x="2344788" y="53213"/>
                  </a:lnTo>
                  <a:lnTo>
                    <a:pt x="2344902" y="52959"/>
                  </a:lnTo>
                  <a:lnTo>
                    <a:pt x="2347163" y="52959"/>
                  </a:lnTo>
                  <a:lnTo>
                    <a:pt x="2347684" y="52705"/>
                  </a:lnTo>
                  <a:lnTo>
                    <a:pt x="2348725" y="52197"/>
                  </a:lnTo>
                  <a:close/>
                </a:path>
                <a:path w="2352040" h="6645909">
                  <a:moveTo>
                    <a:pt x="2348877" y="86868"/>
                  </a:moveTo>
                  <a:lnTo>
                    <a:pt x="2348484" y="86741"/>
                  </a:lnTo>
                  <a:lnTo>
                    <a:pt x="2348446" y="86906"/>
                  </a:lnTo>
                  <a:lnTo>
                    <a:pt x="2348877" y="86868"/>
                  </a:lnTo>
                  <a:close/>
                </a:path>
                <a:path w="2352040" h="6645909">
                  <a:moveTo>
                    <a:pt x="2350008" y="83566"/>
                  </a:moveTo>
                  <a:lnTo>
                    <a:pt x="2348420" y="83058"/>
                  </a:lnTo>
                  <a:lnTo>
                    <a:pt x="2348014" y="82931"/>
                  </a:lnTo>
                  <a:lnTo>
                    <a:pt x="2345982" y="83032"/>
                  </a:lnTo>
                  <a:lnTo>
                    <a:pt x="2343708" y="82677"/>
                  </a:lnTo>
                  <a:lnTo>
                    <a:pt x="2345245" y="83566"/>
                  </a:lnTo>
                  <a:lnTo>
                    <a:pt x="2350008" y="83566"/>
                  </a:lnTo>
                  <a:close/>
                </a:path>
                <a:path w="2352040" h="6645909">
                  <a:moveTo>
                    <a:pt x="2350071" y="89535"/>
                  </a:moveTo>
                  <a:lnTo>
                    <a:pt x="2349500" y="89382"/>
                  </a:lnTo>
                  <a:lnTo>
                    <a:pt x="2350071" y="89535"/>
                  </a:lnTo>
                  <a:close/>
                </a:path>
                <a:path w="2352040" h="6645909">
                  <a:moveTo>
                    <a:pt x="2351913" y="87503"/>
                  </a:moveTo>
                  <a:lnTo>
                    <a:pt x="2345220" y="87503"/>
                  </a:lnTo>
                  <a:lnTo>
                    <a:pt x="2345245" y="87376"/>
                  </a:lnTo>
                  <a:lnTo>
                    <a:pt x="2345334" y="86868"/>
                  </a:lnTo>
                  <a:lnTo>
                    <a:pt x="2347188" y="86995"/>
                  </a:lnTo>
                  <a:lnTo>
                    <a:pt x="2347836" y="86944"/>
                  </a:lnTo>
                  <a:lnTo>
                    <a:pt x="2345372" y="86741"/>
                  </a:lnTo>
                  <a:lnTo>
                    <a:pt x="2344178" y="86423"/>
                  </a:lnTo>
                  <a:lnTo>
                    <a:pt x="2344178" y="87630"/>
                  </a:lnTo>
                  <a:lnTo>
                    <a:pt x="2343315" y="88099"/>
                  </a:lnTo>
                  <a:lnTo>
                    <a:pt x="2340876" y="87503"/>
                  </a:lnTo>
                  <a:lnTo>
                    <a:pt x="2344178" y="87630"/>
                  </a:lnTo>
                  <a:lnTo>
                    <a:pt x="2344178" y="86423"/>
                  </a:lnTo>
                  <a:lnTo>
                    <a:pt x="2343962" y="86360"/>
                  </a:lnTo>
                  <a:lnTo>
                    <a:pt x="2344458" y="86233"/>
                  </a:lnTo>
                  <a:lnTo>
                    <a:pt x="2345436" y="85979"/>
                  </a:lnTo>
                  <a:lnTo>
                    <a:pt x="2342921" y="85852"/>
                  </a:lnTo>
                  <a:lnTo>
                    <a:pt x="2343099" y="85598"/>
                  </a:lnTo>
                  <a:lnTo>
                    <a:pt x="2342400" y="85852"/>
                  </a:lnTo>
                  <a:lnTo>
                    <a:pt x="2340546" y="85725"/>
                  </a:lnTo>
                  <a:lnTo>
                    <a:pt x="2340800" y="85471"/>
                  </a:lnTo>
                  <a:lnTo>
                    <a:pt x="2340241" y="85217"/>
                  </a:lnTo>
                  <a:lnTo>
                    <a:pt x="2339429" y="85090"/>
                  </a:lnTo>
                  <a:lnTo>
                    <a:pt x="2338616" y="84963"/>
                  </a:lnTo>
                  <a:lnTo>
                    <a:pt x="2345271" y="84709"/>
                  </a:lnTo>
                  <a:lnTo>
                    <a:pt x="2343112" y="84201"/>
                  </a:lnTo>
                  <a:lnTo>
                    <a:pt x="2344369" y="84074"/>
                  </a:lnTo>
                  <a:lnTo>
                    <a:pt x="2346604" y="84328"/>
                  </a:lnTo>
                  <a:lnTo>
                    <a:pt x="2347455" y="84074"/>
                  </a:lnTo>
                  <a:lnTo>
                    <a:pt x="2345677" y="83693"/>
                  </a:lnTo>
                  <a:lnTo>
                    <a:pt x="2345334" y="83629"/>
                  </a:lnTo>
                  <a:lnTo>
                    <a:pt x="2345461" y="83693"/>
                  </a:lnTo>
                  <a:lnTo>
                    <a:pt x="2343404" y="83273"/>
                  </a:lnTo>
                  <a:lnTo>
                    <a:pt x="2343404" y="83566"/>
                  </a:lnTo>
                  <a:lnTo>
                    <a:pt x="2342985" y="83693"/>
                  </a:lnTo>
                  <a:lnTo>
                    <a:pt x="2341969" y="83566"/>
                  </a:lnTo>
                  <a:lnTo>
                    <a:pt x="2341143" y="83464"/>
                  </a:lnTo>
                  <a:lnTo>
                    <a:pt x="2339492" y="83566"/>
                  </a:lnTo>
                  <a:lnTo>
                    <a:pt x="2341981" y="83312"/>
                  </a:lnTo>
                  <a:lnTo>
                    <a:pt x="2342223" y="83286"/>
                  </a:lnTo>
                  <a:lnTo>
                    <a:pt x="2343404" y="83566"/>
                  </a:lnTo>
                  <a:lnTo>
                    <a:pt x="2343404" y="83273"/>
                  </a:lnTo>
                  <a:lnTo>
                    <a:pt x="2343099" y="83197"/>
                  </a:lnTo>
                  <a:lnTo>
                    <a:pt x="2343226" y="83185"/>
                  </a:lnTo>
                  <a:lnTo>
                    <a:pt x="2342959" y="83172"/>
                  </a:lnTo>
                  <a:lnTo>
                    <a:pt x="2341829" y="82931"/>
                  </a:lnTo>
                  <a:lnTo>
                    <a:pt x="2341803" y="83096"/>
                  </a:lnTo>
                  <a:lnTo>
                    <a:pt x="2337308" y="82804"/>
                  </a:lnTo>
                  <a:lnTo>
                    <a:pt x="2339822" y="82423"/>
                  </a:lnTo>
                  <a:lnTo>
                    <a:pt x="2346020" y="82423"/>
                  </a:lnTo>
                  <a:lnTo>
                    <a:pt x="2348217" y="81915"/>
                  </a:lnTo>
                  <a:lnTo>
                    <a:pt x="2348763" y="81788"/>
                  </a:lnTo>
                  <a:lnTo>
                    <a:pt x="2342832" y="81280"/>
                  </a:lnTo>
                  <a:lnTo>
                    <a:pt x="2343493" y="80899"/>
                  </a:lnTo>
                  <a:lnTo>
                    <a:pt x="2343937" y="80645"/>
                  </a:lnTo>
                  <a:lnTo>
                    <a:pt x="2344369" y="80391"/>
                  </a:lnTo>
                  <a:lnTo>
                    <a:pt x="2343315" y="80645"/>
                  </a:lnTo>
                  <a:lnTo>
                    <a:pt x="2340838" y="80518"/>
                  </a:lnTo>
                  <a:lnTo>
                    <a:pt x="2342972" y="80137"/>
                  </a:lnTo>
                  <a:lnTo>
                    <a:pt x="2341969" y="79883"/>
                  </a:lnTo>
                  <a:lnTo>
                    <a:pt x="2344026" y="79883"/>
                  </a:lnTo>
                  <a:lnTo>
                    <a:pt x="2344775" y="79756"/>
                  </a:lnTo>
                  <a:lnTo>
                    <a:pt x="2346058" y="79629"/>
                  </a:lnTo>
                  <a:lnTo>
                    <a:pt x="2344534" y="79629"/>
                  </a:lnTo>
                  <a:lnTo>
                    <a:pt x="2346198" y="78867"/>
                  </a:lnTo>
                  <a:lnTo>
                    <a:pt x="2342070" y="78867"/>
                  </a:lnTo>
                  <a:lnTo>
                    <a:pt x="2344775" y="78486"/>
                  </a:lnTo>
                  <a:lnTo>
                    <a:pt x="2345702" y="77851"/>
                  </a:lnTo>
                  <a:lnTo>
                    <a:pt x="2345893" y="77724"/>
                  </a:lnTo>
                  <a:lnTo>
                    <a:pt x="2338895" y="77851"/>
                  </a:lnTo>
                  <a:lnTo>
                    <a:pt x="2339238" y="77470"/>
                  </a:lnTo>
                  <a:lnTo>
                    <a:pt x="2339581" y="77089"/>
                  </a:lnTo>
                  <a:lnTo>
                    <a:pt x="2341842" y="77343"/>
                  </a:lnTo>
                  <a:lnTo>
                    <a:pt x="2343289" y="76962"/>
                  </a:lnTo>
                  <a:lnTo>
                    <a:pt x="2344902" y="77343"/>
                  </a:lnTo>
                  <a:lnTo>
                    <a:pt x="2344928" y="77089"/>
                  </a:lnTo>
                  <a:lnTo>
                    <a:pt x="2345296" y="76962"/>
                  </a:lnTo>
                  <a:lnTo>
                    <a:pt x="2343861" y="76962"/>
                  </a:lnTo>
                  <a:lnTo>
                    <a:pt x="2345169" y="76708"/>
                  </a:lnTo>
                  <a:lnTo>
                    <a:pt x="2341080" y="76454"/>
                  </a:lnTo>
                  <a:lnTo>
                    <a:pt x="2343048" y="76200"/>
                  </a:lnTo>
                  <a:lnTo>
                    <a:pt x="2342121" y="76073"/>
                  </a:lnTo>
                  <a:lnTo>
                    <a:pt x="2339962" y="76073"/>
                  </a:lnTo>
                  <a:lnTo>
                    <a:pt x="2340140" y="75946"/>
                  </a:lnTo>
                  <a:lnTo>
                    <a:pt x="2340013" y="75819"/>
                  </a:lnTo>
                  <a:lnTo>
                    <a:pt x="2339759" y="75565"/>
                  </a:lnTo>
                  <a:lnTo>
                    <a:pt x="2337600" y="75806"/>
                  </a:lnTo>
                  <a:lnTo>
                    <a:pt x="2338400" y="75692"/>
                  </a:lnTo>
                  <a:lnTo>
                    <a:pt x="2343874" y="74930"/>
                  </a:lnTo>
                  <a:lnTo>
                    <a:pt x="2336889" y="74041"/>
                  </a:lnTo>
                  <a:lnTo>
                    <a:pt x="2339238" y="73660"/>
                  </a:lnTo>
                  <a:lnTo>
                    <a:pt x="2342375" y="73152"/>
                  </a:lnTo>
                  <a:lnTo>
                    <a:pt x="2341118" y="72263"/>
                  </a:lnTo>
                  <a:lnTo>
                    <a:pt x="2340940" y="72136"/>
                  </a:lnTo>
                  <a:lnTo>
                    <a:pt x="2340813" y="71882"/>
                  </a:lnTo>
                  <a:lnTo>
                    <a:pt x="2340762" y="71755"/>
                  </a:lnTo>
                  <a:lnTo>
                    <a:pt x="2341372" y="71755"/>
                  </a:lnTo>
                  <a:lnTo>
                    <a:pt x="2341791" y="71628"/>
                  </a:lnTo>
                  <a:lnTo>
                    <a:pt x="2341575" y="71755"/>
                  </a:lnTo>
                  <a:lnTo>
                    <a:pt x="2341892" y="71628"/>
                  </a:lnTo>
                  <a:lnTo>
                    <a:pt x="2343454" y="70993"/>
                  </a:lnTo>
                  <a:lnTo>
                    <a:pt x="2335631" y="71882"/>
                  </a:lnTo>
                  <a:lnTo>
                    <a:pt x="2336228" y="71628"/>
                  </a:lnTo>
                  <a:lnTo>
                    <a:pt x="2337739" y="70993"/>
                  </a:lnTo>
                  <a:lnTo>
                    <a:pt x="2341029" y="70358"/>
                  </a:lnTo>
                  <a:lnTo>
                    <a:pt x="2339543" y="71247"/>
                  </a:lnTo>
                  <a:lnTo>
                    <a:pt x="2340800" y="70866"/>
                  </a:lnTo>
                  <a:lnTo>
                    <a:pt x="2346223" y="70358"/>
                  </a:lnTo>
                  <a:lnTo>
                    <a:pt x="2347582" y="70231"/>
                  </a:lnTo>
                  <a:lnTo>
                    <a:pt x="2339822" y="70104"/>
                  </a:lnTo>
                  <a:lnTo>
                    <a:pt x="2343747" y="69342"/>
                  </a:lnTo>
                  <a:lnTo>
                    <a:pt x="2344153" y="69469"/>
                  </a:lnTo>
                  <a:lnTo>
                    <a:pt x="2344610" y="69342"/>
                  </a:lnTo>
                  <a:lnTo>
                    <a:pt x="2346426" y="68834"/>
                  </a:lnTo>
                  <a:lnTo>
                    <a:pt x="2341511" y="68834"/>
                  </a:lnTo>
                  <a:lnTo>
                    <a:pt x="2341969" y="68199"/>
                  </a:lnTo>
                  <a:lnTo>
                    <a:pt x="2342985" y="68072"/>
                  </a:lnTo>
                  <a:lnTo>
                    <a:pt x="2339505" y="68072"/>
                  </a:lnTo>
                  <a:lnTo>
                    <a:pt x="2337765" y="67183"/>
                  </a:lnTo>
                  <a:lnTo>
                    <a:pt x="2337562" y="67081"/>
                  </a:lnTo>
                  <a:lnTo>
                    <a:pt x="2337041" y="67183"/>
                  </a:lnTo>
                  <a:lnTo>
                    <a:pt x="2336228" y="66802"/>
                  </a:lnTo>
                  <a:lnTo>
                    <a:pt x="2336939" y="66675"/>
                  </a:lnTo>
                  <a:lnTo>
                    <a:pt x="2337663" y="66548"/>
                  </a:lnTo>
                  <a:lnTo>
                    <a:pt x="2338870" y="66040"/>
                  </a:lnTo>
                  <a:lnTo>
                    <a:pt x="2341740" y="65659"/>
                  </a:lnTo>
                  <a:lnTo>
                    <a:pt x="2341956" y="66040"/>
                  </a:lnTo>
                  <a:lnTo>
                    <a:pt x="2344153" y="65659"/>
                  </a:lnTo>
                  <a:lnTo>
                    <a:pt x="2344890" y="65532"/>
                  </a:lnTo>
                  <a:lnTo>
                    <a:pt x="2345613" y="65405"/>
                  </a:lnTo>
                  <a:lnTo>
                    <a:pt x="2341740" y="65532"/>
                  </a:lnTo>
                  <a:lnTo>
                    <a:pt x="2342350" y="65151"/>
                  </a:lnTo>
                  <a:lnTo>
                    <a:pt x="2343975" y="65024"/>
                  </a:lnTo>
                  <a:lnTo>
                    <a:pt x="2343848" y="64897"/>
                  </a:lnTo>
                  <a:lnTo>
                    <a:pt x="2343353" y="64389"/>
                  </a:lnTo>
                  <a:lnTo>
                    <a:pt x="2339276" y="64897"/>
                  </a:lnTo>
                  <a:lnTo>
                    <a:pt x="2339390" y="64389"/>
                  </a:lnTo>
                  <a:lnTo>
                    <a:pt x="2339467" y="64008"/>
                  </a:lnTo>
                  <a:lnTo>
                    <a:pt x="2338247" y="64262"/>
                  </a:lnTo>
                  <a:lnTo>
                    <a:pt x="2334158" y="64389"/>
                  </a:lnTo>
                  <a:lnTo>
                    <a:pt x="2340470" y="63627"/>
                  </a:lnTo>
                  <a:lnTo>
                    <a:pt x="2337422" y="63627"/>
                  </a:lnTo>
                  <a:lnTo>
                    <a:pt x="2341499" y="62992"/>
                  </a:lnTo>
                  <a:lnTo>
                    <a:pt x="2337409" y="62484"/>
                  </a:lnTo>
                  <a:lnTo>
                    <a:pt x="2336584" y="62230"/>
                  </a:lnTo>
                  <a:lnTo>
                    <a:pt x="2338159" y="62103"/>
                  </a:lnTo>
                  <a:lnTo>
                    <a:pt x="2336584" y="61976"/>
                  </a:lnTo>
                  <a:lnTo>
                    <a:pt x="2336584" y="61849"/>
                  </a:lnTo>
                  <a:lnTo>
                    <a:pt x="2336584" y="61341"/>
                  </a:lnTo>
                  <a:lnTo>
                    <a:pt x="2340978" y="60706"/>
                  </a:lnTo>
                  <a:lnTo>
                    <a:pt x="2344496" y="60198"/>
                  </a:lnTo>
                  <a:lnTo>
                    <a:pt x="2338387" y="59690"/>
                  </a:lnTo>
                  <a:lnTo>
                    <a:pt x="2344420" y="58293"/>
                  </a:lnTo>
                  <a:lnTo>
                    <a:pt x="2341308" y="57785"/>
                  </a:lnTo>
                  <a:lnTo>
                    <a:pt x="2342438" y="57277"/>
                  </a:lnTo>
                  <a:lnTo>
                    <a:pt x="2343010" y="57023"/>
                  </a:lnTo>
                  <a:lnTo>
                    <a:pt x="2343861" y="56642"/>
                  </a:lnTo>
                  <a:lnTo>
                    <a:pt x="2345283" y="56007"/>
                  </a:lnTo>
                  <a:lnTo>
                    <a:pt x="2344597" y="54991"/>
                  </a:lnTo>
                  <a:lnTo>
                    <a:pt x="2338552" y="56642"/>
                  </a:lnTo>
                  <a:lnTo>
                    <a:pt x="2339327" y="56388"/>
                  </a:lnTo>
                  <a:lnTo>
                    <a:pt x="2319578" y="56400"/>
                  </a:lnTo>
                  <a:lnTo>
                    <a:pt x="2322398" y="56515"/>
                  </a:lnTo>
                  <a:lnTo>
                    <a:pt x="2322004" y="57023"/>
                  </a:lnTo>
                  <a:lnTo>
                    <a:pt x="2320379" y="56769"/>
                  </a:lnTo>
                  <a:lnTo>
                    <a:pt x="2318816" y="57404"/>
                  </a:lnTo>
                  <a:lnTo>
                    <a:pt x="2323363" y="57277"/>
                  </a:lnTo>
                  <a:lnTo>
                    <a:pt x="2318435" y="58801"/>
                  </a:lnTo>
                  <a:lnTo>
                    <a:pt x="2321496" y="58928"/>
                  </a:lnTo>
                  <a:lnTo>
                    <a:pt x="2313825" y="60960"/>
                  </a:lnTo>
                  <a:lnTo>
                    <a:pt x="2322411" y="60706"/>
                  </a:lnTo>
                  <a:lnTo>
                    <a:pt x="2317597" y="62357"/>
                  </a:lnTo>
                  <a:lnTo>
                    <a:pt x="2319426" y="61976"/>
                  </a:lnTo>
                  <a:lnTo>
                    <a:pt x="2321268" y="61849"/>
                  </a:lnTo>
                  <a:lnTo>
                    <a:pt x="2319845" y="62103"/>
                  </a:lnTo>
                  <a:lnTo>
                    <a:pt x="2320658" y="62103"/>
                  </a:lnTo>
                  <a:lnTo>
                    <a:pt x="2323185" y="63246"/>
                  </a:lnTo>
                  <a:lnTo>
                    <a:pt x="2318435" y="65786"/>
                  </a:lnTo>
                  <a:lnTo>
                    <a:pt x="2316988" y="67564"/>
                  </a:lnTo>
                  <a:lnTo>
                    <a:pt x="2316581" y="68199"/>
                  </a:lnTo>
                  <a:lnTo>
                    <a:pt x="2326602" y="66675"/>
                  </a:lnTo>
                  <a:lnTo>
                    <a:pt x="2322296" y="67945"/>
                  </a:lnTo>
                  <a:lnTo>
                    <a:pt x="2318829" y="68199"/>
                  </a:lnTo>
                  <a:lnTo>
                    <a:pt x="2323147" y="68961"/>
                  </a:lnTo>
                  <a:lnTo>
                    <a:pt x="2318994" y="70612"/>
                  </a:lnTo>
                  <a:lnTo>
                    <a:pt x="2322563" y="71501"/>
                  </a:lnTo>
                  <a:lnTo>
                    <a:pt x="2321750" y="71501"/>
                  </a:lnTo>
                  <a:lnTo>
                    <a:pt x="2320734" y="71628"/>
                  </a:lnTo>
                  <a:lnTo>
                    <a:pt x="2320734" y="71501"/>
                  </a:lnTo>
                  <a:lnTo>
                    <a:pt x="2318245" y="71882"/>
                  </a:lnTo>
                  <a:lnTo>
                    <a:pt x="2320671" y="72390"/>
                  </a:lnTo>
                  <a:lnTo>
                    <a:pt x="2320874" y="72390"/>
                  </a:lnTo>
                  <a:lnTo>
                    <a:pt x="2322715" y="72263"/>
                  </a:lnTo>
                  <a:lnTo>
                    <a:pt x="2322499" y="72390"/>
                  </a:lnTo>
                  <a:lnTo>
                    <a:pt x="2320874" y="72390"/>
                  </a:lnTo>
                  <a:lnTo>
                    <a:pt x="2318385" y="73025"/>
                  </a:lnTo>
                  <a:lnTo>
                    <a:pt x="2323084" y="73025"/>
                  </a:lnTo>
                  <a:lnTo>
                    <a:pt x="2320467" y="73367"/>
                  </a:lnTo>
                  <a:lnTo>
                    <a:pt x="2320810" y="73406"/>
                  </a:lnTo>
                  <a:lnTo>
                    <a:pt x="2319337" y="74041"/>
                  </a:lnTo>
                  <a:lnTo>
                    <a:pt x="2322220" y="73660"/>
                  </a:lnTo>
                  <a:lnTo>
                    <a:pt x="2320861" y="74295"/>
                  </a:lnTo>
                  <a:lnTo>
                    <a:pt x="2323566" y="74549"/>
                  </a:lnTo>
                  <a:lnTo>
                    <a:pt x="2321877" y="74930"/>
                  </a:lnTo>
                  <a:lnTo>
                    <a:pt x="2325128" y="75057"/>
                  </a:lnTo>
                  <a:lnTo>
                    <a:pt x="2320404" y="75819"/>
                  </a:lnTo>
                  <a:lnTo>
                    <a:pt x="2320226" y="75819"/>
                  </a:lnTo>
                  <a:lnTo>
                    <a:pt x="2321217" y="76581"/>
                  </a:lnTo>
                  <a:lnTo>
                    <a:pt x="2323414" y="76835"/>
                  </a:lnTo>
                  <a:lnTo>
                    <a:pt x="2321991" y="76835"/>
                  </a:lnTo>
                  <a:lnTo>
                    <a:pt x="2321941" y="77089"/>
                  </a:lnTo>
                  <a:lnTo>
                    <a:pt x="2319959" y="77089"/>
                  </a:lnTo>
                  <a:lnTo>
                    <a:pt x="2320023" y="77343"/>
                  </a:lnTo>
                  <a:lnTo>
                    <a:pt x="2320912" y="77597"/>
                  </a:lnTo>
                  <a:lnTo>
                    <a:pt x="2323350" y="77470"/>
                  </a:lnTo>
                  <a:lnTo>
                    <a:pt x="2317686" y="78232"/>
                  </a:lnTo>
                  <a:lnTo>
                    <a:pt x="2327910" y="78613"/>
                  </a:lnTo>
                  <a:lnTo>
                    <a:pt x="2320658" y="79121"/>
                  </a:lnTo>
                  <a:lnTo>
                    <a:pt x="2323211" y="80010"/>
                  </a:lnTo>
                  <a:lnTo>
                    <a:pt x="2324925" y="80899"/>
                  </a:lnTo>
                  <a:lnTo>
                    <a:pt x="2320620" y="80899"/>
                  </a:lnTo>
                  <a:lnTo>
                    <a:pt x="2322347" y="81572"/>
                  </a:lnTo>
                  <a:lnTo>
                    <a:pt x="2325052" y="81013"/>
                  </a:lnTo>
                  <a:lnTo>
                    <a:pt x="2326043" y="81915"/>
                  </a:lnTo>
                  <a:lnTo>
                    <a:pt x="2323808" y="81851"/>
                  </a:lnTo>
                  <a:lnTo>
                    <a:pt x="2326627" y="82296"/>
                  </a:lnTo>
                  <a:lnTo>
                    <a:pt x="2325535" y="83032"/>
                  </a:lnTo>
                  <a:lnTo>
                    <a:pt x="2324849" y="83312"/>
                  </a:lnTo>
                  <a:lnTo>
                    <a:pt x="2323452" y="82931"/>
                  </a:lnTo>
                  <a:lnTo>
                    <a:pt x="2322639" y="82804"/>
                  </a:lnTo>
                  <a:lnTo>
                    <a:pt x="2324608" y="83693"/>
                  </a:lnTo>
                  <a:lnTo>
                    <a:pt x="2322131" y="84328"/>
                  </a:lnTo>
                  <a:lnTo>
                    <a:pt x="2324633" y="85204"/>
                  </a:lnTo>
                  <a:lnTo>
                    <a:pt x="2327402" y="85090"/>
                  </a:lnTo>
                  <a:lnTo>
                    <a:pt x="2330678" y="86093"/>
                  </a:lnTo>
                  <a:lnTo>
                    <a:pt x="2326259" y="85725"/>
                  </a:lnTo>
                  <a:lnTo>
                    <a:pt x="2330793" y="86868"/>
                  </a:lnTo>
                  <a:lnTo>
                    <a:pt x="2328214" y="86614"/>
                  </a:lnTo>
                  <a:lnTo>
                    <a:pt x="2323046" y="86106"/>
                  </a:lnTo>
                  <a:lnTo>
                    <a:pt x="2323452" y="86233"/>
                  </a:lnTo>
                  <a:lnTo>
                    <a:pt x="2324455" y="86360"/>
                  </a:lnTo>
                  <a:lnTo>
                    <a:pt x="2325903" y="86487"/>
                  </a:lnTo>
                  <a:lnTo>
                    <a:pt x="2325484" y="86614"/>
                  </a:lnTo>
                  <a:lnTo>
                    <a:pt x="2324633" y="86614"/>
                  </a:lnTo>
                  <a:lnTo>
                    <a:pt x="2323007" y="86360"/>
                  </a:lnTo>
                  <a:lnTo>
                    <a:pt x="2324150" y="86995"/>
                  </a:lnTo>
                  <a:lnTo>
                    <a:pt x="2326436" y="86868"/>
                  </a:lnTo>
                  <a:lnTo>
                    <a:pt x="2326360" y="87376"/>
                  </a:lnTo>
                  <a:lnTo>
                    <a:pt x="2323719" y="86995"/>
                  </a:lnTo>
                  <a:lnTo>
                    <a:pt x="2327719" y="87757"/>
                  </a:lnTo>
                  <a:lnTo>
                    <a:pt x="2326830" y="88138"/>
                  </a:lnTo>
                  <a:lnTo>
                    <a:pt x="2326208" y="88011"/>
                  </a:lnTo>
                  <a:lnTo>
                    <a:pt x="2325420" y="88011"/>
                  </a:lnTo>
                  <a:lnTo>
                    <a:pt x="2325687" y="88646"/>
                  </a:lnTo>
                  <a:lnTo>
                    <a:pt x="2330742" y="89535"/>
                  </a:lnTo>
                  <a:lnTo>
                    <a:pt x="2328735" y="90170"/>
                  </a:lnTo>
                  <a:lnTo>
                    <a:pt x="2324252" y="89535"/>
                  </a:lnTo>
                  <a:lnTo>
                    <a:pt x="2327237" y="90297"/>
                  </a:lnTo>
                  <a:lnTo>
                    <a:pt x="2323363" y="90043"/>
                  </a:lnTo>
                  <a:lnTo>
                    <a:pt x="2324481" y="90551"/>
                  </a:lnTo>
                  <a:lnTo>
                    <a:pt x="2326386" y="90551"/>
                  </a:lnTo>
                  <a:lnTo>
                    <a:pt x="2326284" y="90932"/>
                  </a:lnTo>
                  <a:lnTo>
                    <a:pt x="2329065" y="91440"/>
                  </a:lnTo>
                  <a:lnTo>
                    <a:pt x="2327745" y="91694"/>
                  </a:lnTo>
                  <a:lnTo>
                    <a:pt x="2326182" y="91313"/>
                  </a:lnTo>
                  <a:lnTo>
                    <a:pt x="2326843" y="91948"/>
                  </a:lnTo>
                  <a:lnTo>
                    <a:pt x="2328367" y="91821"/>
                  </a:lnTo>
                  <a:lnTo>
                    <a:pt x="2330335" y="92329"/>
                  </a:lnTo>
                  <a:lnTo>
                    <a:pt x="2333294" y="92202"/>
                  </a:lnTo>
                  <a:lnTo>
                    <a:pt x="2332520" y="92456"/>
                  </a:lnTo>
                  <a:lnTo>
                    <a:pt x="2336711" y="92456"/>
                  </a:lnTo>
                  <a:lnTo>
                    <a:pt x="2341448" y="92837"/>
                  </a:lnTo>
                  <a:lnTo>
                    <a:pt x="2342413" y="93218"/>
                  </a:lnTo>
                  <a:lnTo>
                    <a:pt x="2342515" y="93345"/>
                  </a:lnTo>
                  <a:lnTo>
                    <a:pt x="2341689" y="93345"/>
                  </a:lnTo>
                  <a:lnTo>
                    <a:pt x="2342629" y="93726"/>
                  </a:lnTo>
                  <a:lnTo>
                    <a:pt x="2343988" y="93726"/>
                  </a:lnTo>
                  <a:lnTo>
                    <a:pt x="2342756" y="93472"/>
                  </a:lnTo>
                  <a:lnTo>
                    <a:pt x="2344051" y="93472"/>
                  </a:lnTo>
                  <a:lnTo>
                    <a:pt x="2344001" y="92964"/>
                  </a:lnTo>
                  <a:lnTo>
                    <a:pt x="2343988" y="92837"/>
                  </a:lnTo>
                  <a:lnTo>
                    <a:pt x="2345169" y="92583"/>
                  </a:lnTo>
                  <a:lnTo>
                    <a:pt x="2344750" y="92456"/>
                  </a:lnTo>
                  <a:lnTo>
                    <a:pt x="2343912" y="92202"/>
                  </a:lnTo>
                  <a:lnTo>
                    <a:pt x="2343493" y="92075"/>
                  </a:lnTo>
                  <a:lnTo>
                    <a:pt x="2344115" y="91821"/>
                  </a:lnTo>
                  <a:lnTo>
                    <a:pt x="2344420" y="91694"/>
                  </a:lnTo>
                  <a:lnTo>
                    <a:pt x="2344724" y="91567"/>
                  </a:lnTo>
                  <a:lnTo>
                    <a:pt x="2344026" y="91694"/>
                  </a:lnTo>
                  <a:lnTo>
                    <a:pt x="2342565" y="91567"/>
                  </a:lnTo>
                  <a:lnTo>
                    <a:pt x="2343912" y="90932"/>
                  </a:lnTo>
                  <a:lnTo>
                    <a:pt x="2344178" y="90805"/>
                  </a:lnTo>
                  <a:lnTo>
                    <a:pt x="2340267" y="90932"/>
                  </a:lnTo>
                  <a:lnTo>
                    <a:pt x="2339759" y="90297"/>
                  </a:lnTo>
                  <a:lnTo>
                    <a:pt x="2341664" y="90170"/>
                  </a:lnTo>
                  <a:lnTo>
                    <a:pt x="2344255" y="90805"/>
                  </a:lnTo>
                  <a:lnTo>
                    <a:pt x="2342705" y="90043"/>
                  </a:lnTo>
                  <a:lnTo>
                    <a:pt x="2344001" y="89789"/>
                  </a:lnTo>
                  <a:lnTo>
                    <a:pt x="2346007" y="90170"/>
                  </a:lnTo>
                  <a:lnTo>
                    <a:pt x="2344648" y="89789"/>
                  </a:lnTo>
                  <a:lnTo>
                    <a:pt x="2348636" y="89535"/>
                  </a:lnTo>
                  <a:lnTo>
                    <a:pt x="2349093" y="89281"/>
                  </a:lnTo>
                  <a:lnTo>
                    <a:pt x="2349500" y="89382"/>
                  </a:lnTo>
                  <a:lnTo>
                    <a:pt x="2349525" y="89154"/>
                  </a:lnTo>
                  <a:lnTo>
                    <a:pt x="2349538" y="89027"/>
                  </a:lnTo>
                  <a:lnTo>
                    <a:pt x="2347036" y="89154"/>
                  </a:lnTo>
                  <a:lnTo>
                    <a:pt x="2347480" y="88900"/>
                  </a:lnTo>
                  <a:lnTo>
                    <a:pt x="2347506" y="88773"/>
                  </a:lnTo>
                  <a:lnTo>
                    <a:pt x="2348534" y="88900"/>
                  </a:lnTo>
                  <a:lnTo>
                    <a:pt x="2346922" y="88646"/>
                  </a:lnTo>
                  <a:lnTo>
                    <a:pt x="2344394" y="88773"/>
                  </a:lnTo>
                  <a:lnTo>
                    <a:pt x="2342184" y="88265"/>
                  </a:lnTo>
                  <a:lnTo>
                    <a:pt x="2343200" y="88163"/>
                  </a:lnTo>
                  <a:lnTo>
                    <a:pt x="2343010" y="88265"/>
                  </a:lnTo>
                  <a:lnTo>
                    <a:pt x="2347480" y="87757"/>
                  </a:lnTo>
                  <a:lnTo>
                    <a:pt x="2347734" y="88074"/>
                  </a:lnTo>
                  <a:lnTo>
                    <a:pt x="2348065" y="87884"/>
                  </a:lnTo>
                  <a:lnTo>
                    <a:pt x="2348433" y="87884"/>
                  </a:lnTo>
                  <a:lnTo>
                    <a:pt x="2348941" y="88011"/>
                  </a:lnTo>
                  <a:lnTo>
                    <a:pt x="2349677" y="87884"/>
                  </a:lnTo>
                  <a:lnTo>
                    <a:pt x="2350427" y="87757"/>
                  </a:lnTo>
                  <a:lnTo>
                    <a:pt x="2351913" y="87503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992374" y="8575655"/>
              <a:ext cx="2845435" cy="1856739"/>
            </a:xfrm>
            <a:custGeom>
              <a:avLst/>
              <a:gdLst/>
              <a:ahLst/>
              <a:cxnLst/>
              <a:rect l="l" t="t" r="r" b="b"/>
              <a:pathLst>
                <a:path w="2845435" h="1856740">
                  <a:moveTo>
                    <a:pt x="1739" y="1449692"/>
                  </a:moveTo>
                  <a:lnTo>
                    <a:pt x="0" y="1449882"/>
                  </a:lnTo>
                  <a:lnTo>
                    <a:pt x="558" y="1450352"/>
                  </a:lnTo>
                  <a:lnTo>
                    <a:pt x="1739" y="1449692"/>
                  </a:lnTo>
                  <a:close/>
                </a:path>
                <a:path w="2845435" h="1856740">
                  <a:moveTo>
                    <a:pt x="122809" y="1499730"/>
                  </a:moveTo>
                  <a:lnTo>
                    <a:pt x="121970" y="1498307"/>
                  </a:lnTo>
                  <a:lnTo>
                    <a:pt x="120713" y="1499590"/>
                  </a:lnTo>
                  <a:lnTo>
                    <a:pt x="121589" y="1500136"/>
                  </a:lnTo>
                  <a:lnTo>
                    <a:pt x="122097" y="1501673"/>
                  </a:lnTo>
                  <a:lnTo>
                    <a:pt x="122732" y="1501444"/>
                  </a:lnTo>
                  <a:lnTo>
                    <a:pt x="122809" y="1499730"/>
                  </a:lnTo>
                  <a:close/>
                </a:path>
                <a:path w="2845435" h="1856740">
                  <a:moveTo>
                    <a:pt x="167411" y="1511858"/>
                  </a:moveTo>
                  <a:lnTo>
                    <a:pt x="165887" y="1512404"/>
                  </a:lnTo>
                  <a:lnTo>
                    <a:pt x="165188" y="1515656"/>
                  </a:lnTo>
                  <a:lnTo>
                    <a:pt x="166103" y="1515325"/>
                  </a:lnTo>
                  <a:lnTo>
                    <a:pt x="167411" y="1511858"/>
                  </a:lnTo>
                  <a:close/>
                </a:path>
                <a:path w="2845435" h="1856740">
                  <a:moveTo>
                    <a:pt x="264934" y="1541703"/>
                  </a:moveTo>
                  <a:lnTo>
                    <a:pt x="262839" y="1542097"/>
                  </a:lnTo>
                  <a:lnTo>
                    <a:pt x="264350" y="1541919"/>
                  </a:lnTo>
                  <a:lnTo>
                    <a:pt x="264934" y="1541703"/>
                  </a:lnTo>
                  <a:close/>
                </a:path>
                <a:path w="2845435" h="1856740">
                  <a:moveTo>
                    <a:pt x="267487" y="1561884"/>
                  </a:moveTo>
                  <a:lnTo>
                    <a:pt x="265696" y="1562176"/>
                  </a:lnTo>
                  <a:lnTo>
                    <a:pt x="266293" y="1564093"/>
                  </a:lnTo>
                  <a:lnTo>
                    <a:pt x="267487" y="1561884"/>
                  </a:lnTo>
                  <a:close/>
                </a:path>
                <a:path w="2845435" h="1856740">
                  <a:moveTo>
                    <a:pt x="281393" y="1550568"/>
                  </a:moveTo>
                  <a:lnTo>
                    <a:pt x="280797" y="1552105"/>
                  </a:lnTo>
                  <a:lnTo>
                    <a:pt x="281393" y="1550568"/>
                  </a:lnTo>
                  <a:close/>
                </a:path>
                <a:path w="2845435" h="1856740">
                  <a:moveTo>
                    <a:pt x="281673" y="1549565"/>
                  </a:moveTo>
                  <a:lnTo>
                    <a:pt x="280492" y="1549628"/>
                  </a:lnTo>
                  <a:lnTo>
                    <a:pt x="281343" y="1550517"/>
                  </a:lnTo>
                  <a:lnTo>
                    <a:pt x="281673" y="1549565"/>
                  </a:lnTo>
                  <a:close/>
                </a:path>
                <a:path w="2845435" h="1856740">
                  <a:moveTo>
                    <a:pt x="341464" y="1568196"/>
                  </a:moveTo>
                  <a:lnTo>
                    <a:pt x="340309" y="1566735"/>
                  </a:lnTo>
                  <a:lnTo>
                    <a:pt x="340550" y="1566138"/>
                  </a:lnTo>
                  <a:lnTo>
                    <a:pt x="339382" y="1566900"/>
                  </a:lnTo>
                  <a:lnTo>
                    <a:pt x="339102" y="1567103"/>
                  </a:lnTo>
                  <a:lnTo>
                    <a:pt x="339915" y="1568335"/>
                  </a:lnTo>
                  <a:lnTo>
                    <a:pt x="341464" y="1568196"/>
                  </a:lnTo>
                  <a:close/>
                </a:path>
                <a:path w="2845435" h="1856740">
                  <a:moveTo>
                    <a:pt x="642861" y="1689811"/>
                  </a:moveTo>
                  <a:lnTo>
                    <a:pt x="641807" y="1691335"/>
                  </a:lnTo>
                  <a:lnTo>
                    <a:pt x="642175" y="1691322"/>
                  </a:lnTo>
                  <a:lnTo>
                    <a:pt x="642861" y="1689811"/>
                  </a:lnTo>
                  <a:close/>
                </a:path>
                <a:path w="2845435" h="1856740">
                  <a:moveTo>
                    <a:pt x="643280" y="1706333"/>
                  </a:moveTo>
                  <a:lnTo>
                    <a:pt x="641121" y="1705165"/>
                  </a:lnTo>
                  <a:lnTo>
                    <a:pt x="641604" y="1707705"/>
                  </a:lnTo>
                  <a:lnTo>
                    <a:pt x="643280" y="1706333"/>
                  </a:lnTo>
                  <a:close/>
                </a:path>
                <a:path w="2845435" h="1856740">
                  <a:moveTo>
                    <a:pt x="643483" y="1706156"/>
                  </a:moveTo>
                  <a:lnTo>
                    <a:pt x="643280" y="1706333"/>
                  </a:lnTo>
                  <a:lnTo>
                    <a:pt x="643483" y="1706435"/>
                  </a:lnTo>
                  <a:lnTo>
                    <a:pt x="643483" y="1706156"/>
                  </a:lnTo>
                  <a:close/>
                </a:path>
                <a:path w="2845435" h="1856740">
                  <a:moveTo>
                    <a:pt x="649173" y="1705165"/>
                  </a:moveTo>
                  <a:lnTo>
                    <a:pt x="648576" y="1705673"/>
                  </a:lnTo>
                  <a:lnTo>
                    <a:pt x="648970" y="1706549"/>
                  </a:lnTo>
                  <a:lnTo>
                    <a:pt x="649173" y="1705165"/>
                  </a:lnTo>
                  <a:close/>
                </a:path>
                <a:path w="2845435" h="1856740">
                  <a:moveTo>
                    <a:pt x="650036" y="1708975"/>
                  </a:moveTo>
                  <a:lnTo>
                    <a:pt x="648970" y="1706549"/>
                  </a:lnTo>
                  <a:lnTo>
                    <a:pt x="648792" y="1707705"/>
                  </a:lnTo>
                  <a:lnTo>
                    <a:pt x="646569" y="1707705"/>
                  </a:lnTo>
                  <a:lnTo>
                    <a:pt x="647966" y="1710245"/>
                  </a:lnTo>
                  <a:lnTo>
                    <a:pt x="650036" y="1708975"/>
                  </a:lnTo>
                  <a:close/>
                </a:path>
                <a:path w="2845435" h="1856740">
                  <a:moveTo>
                    <a:pt x="652157" y="1709458"/>
                  </a:moveTo>
                  <a:lnTo>
                    <a:pt x="650951" y="1710245"/>
                  </a:lnTo>
                  <a:lnTo>
                    <a:pt x="651776" y="1710245"/>
                  </a:lnTo>
                  <a:lnTo>
                    <a:pt x="652157" y="1709458"/>
                  </a:lnTo>
                  <a:close/>
                </a:path>
                <a:path w="2845435" h="1856740">
                  <a:moveTo>
                    <a:pt x="657669" y="1692465"/>
                  </a:moveTo>
                  <a:lnTo>
                    <a:pt x="656704" y="1694510"/>
                  </a:lnTo>
                  <a:lnTo>
                    <a:pt x="657352" y="1693735"/>
                  </a:lnTo>
                  <a:lnTo>
                    <a:pt x="657669" y="1692465"/>
                  </a:lnTo>
                  <a:close/>
                </a:path>
                <a:path w="2845435" h="1856740">
                  <a:moveTo>
                    <a:pt x="659498" y="1713572"/>
                  </a:moveTo>
                  <a:lnTo>
                    <a:pt x="659269" y="1713801"/>
                  </a:lnTo>
                  <a:lnTo>
                    <a:pt x="659155" y="1713979"/>
                  </a:lnTo>
                  <a:lnTo>
                    <a:pt x="659295" y="1714068"/>
                  </a:lnTo>
                  <a:lnTo>
                    <a:pt x="659384" y="1713865"/>
                  </a:lnTo>
                  <a:lnTo>
                    <a:pt x="659422" y="1713738"/>
                  </a:lnTo>
                  <a:lnTo>
                    <a:pt x="659498" y="1713572"/>
                  </a:lnTo>
                  <a:close/>
                </a:path>
                <a:path w="2845435" h="1856740">
                  <a:moveTo>
                    <a:pt x="693877" y="1729435"/>
                  </a:moveTo>
                  <a:lnTo>
                    <a:pt x="691286" y="1730565"/>
                  </a:lnTo>
                  <a:lnTo>
                    <a:pt x="693839" y="1731835"/>
                  </a:lnTo>
                  <a:lnTo>
                    <a:pt x="693877" y="1729435"/>
                  </a:lnTo>
                  <a:close/>
                </a:path>
                <a:path w="2845435" h="1856740">
                  <a:moveTo>
                    <a:pt x="694207" y="1729295"/>
                  </a:moveTo>
                  <a:lnTo>
                    <a:pt x="693889" y="1728647"/>
                  </a:lnTo>
                  <a:lnTo>
                    <a:pt x="693877" y="1729435"/>
                  </a:lnTo>
                  <a:lnTo>
                    <a:pt x="694207" y="1729295"/>
                  </a:lnTo>
                  <a:close/>
                </a:path>
                <a:path w="2845435" h="1856740">
                  <a:moveTo>
                    <a:pt x="714844" y="1730565"/>
                  </a:moveTo>
                  <a:lnTo>
                    <a:pt x="713600" y="1728025"/>
                  </a:lnTo>
                  <a:lnTo>
                    <a:pt x="712622" y="1730565"/>
                  </a:lnTo>
                  <a:lnTo>
                    <a:pt x="713409" y="1730565"/>
                  </a:lnTo>
                  <a:lnTo>
                    <a:pt x="714844" y="1730565"/>
                  </a:lnTo>
                  <a:close/>
                </a:path>
                <a:path w="2845435" h="1856740">
                  <a:moveTo>
                    <a:pt x="715556" y="1730514"/>
                  </a:moveTo>
                  <a:lnTo>
                    <a:pt x="715403" y="1730565"/>
                  </a:lnTo>
                  <a:lnTo>
                    <a:pt x="714844" y="1730565"/>
                  </a:lnTo>
                  <a:lnTo>
                    <a:pt x="715467" y="1731835"/>
                  </a:lnTo>
                  <a:lnTo>
                    <a:pt x="715556" y="1730514"/>
                  </a:lnTo>
                  <a:close/>
                </a:path>
                <a:path w="2845435" h="1856740">
                  <a:moveTo>
                    <a:pt x="739470" y="1742821"/>
                  </a:moveTo>
                  <a:lnTo>
                    <a:pt x="739038" y="1743265"/>
                  </a:lnTo>
                  <a:lnTo>
                    <a:pt x="737082" y="1742059"/>
                  </a:lnTo>
                  <a:lnTo>
                    <a:pt x="737069" y="1742249"/>
                  </a:lnTo>
                  <a:lnTo>
                    <a:pt x="737349" y="1743265"/>
                  </a:lnTo>
                  <a:lnTo>
                    <a:pt x="738606" y="1747075"/>
                  </a:lnTo>
                  <a:lnTo>
                    <a:pt x="739381" y="1743265"/>
                  </a:lnTo>
                  <a:lnTo>
                    <a:pt x="739470" y="1742821"/>
                  </a:lnTo>
                  <a:close/>
                </a:path>
                <a:path w="2845435" h="1856740">
                  <a:moveTo>
                    <a:pt x="740283" y="1741995"/>
                  </a:moveTo>
                  <a:lnTo>
                    <a:pt x="739775" y="1741297"/>
                  </a:lnTo>
                  <a:lnTo>
                    <a:pt x="739470" y="1742821"/>
                  </a:lnTo>
                  <a:lnTo>
                    <a:pt x="740283" y="1741995"/>
                  </a:lnTo>
                  <a:close/>
                </a:path>
                <a:path w="2845435" h="1856740">
                  <a:moveTo>
                    <a:pt x="773061" y="1759775"/>
                  </a:moveTo>
                  <a:lnTo>
                    <a:pt x="772287" y="1757235"/>
                  </a:lnTo>
                  <a:lnTo>
                    <a:pt x="772185" y="1758505"/>
                  </a:lnTo>
                  <a:lnTo>
                    <a:pt x="771486" y="1758505"/>
                  </a:lnTo>
                  <a:lnTo>
                    <a:pt x="773061" y="1759775"/>
                  </a:lnTo>
                  <a:close/>
                </a:path>
                <a:path w="2845435" h="1856740">
                  <a:moveTo>
                    <a:pt x="774585" y="1758200"/>
                  </a:moveTo>
                  <a:lnTo>
                    <a:pt x="773493" y="1758505"/>
                  </a:lnTo>
                  <a:lnTo>
                    <a:pt x="774547" y="1758505"/>
                  </a:lnTo>
                  <a:lnTo>
                    <a:pt x="774585" y="1758200"/>
                  </a:lnTo>
                  <a:close/>
                </a:path>
                <a:path w="2845435" h="1856740">
                  <a:moveTo>
                    <a:pt x="784923" y="1740725"/>
                  </a:moveTo>
                  <a:lnTo>
                    <a:pt x="784313" y="1739455"/>
                  </a:lnTo>
                  <a:lnTo>
                    <a:pt x="784250" y="1739671"/>
                  </a:lnTo>
                  <a:lnTo>
                    <a:pt x="784923" y="1740725"/>
                  </a:lnTo>
                  <a:close/>
                </a:path>
                <a:path w="2845435" h="1856740">
                  <a:moveTo>
                    <a:pt x="827963" y="1778977"/>
                  </a:moveTo>
                  <a:lnTo>
                    <a:pt x="827290" y="1779409"/>
                  </a:lnTo>
                  <a:lnTo>
                    <a:pt x="827709" y="1779663"/>
                  </a:lnTo>
                  <a:lnTo>
                    <a:pt x="827963" y="1778977"/>
                  </a:lnTo>
                  <a:close/>
                </a:path>
                <a:path w="2845435" h="1856740">
                  <a:moveTo>
                    <a:pt x="833869" y="1780514"/>
                  </a:moveTo>
                  <a:lnTo>
                    <a:pt x="833120" y="1780603"/>
                  </a:lnTo>
                  <a:lnTo>
                    <a:pt x="833335" y="1780755"/>
                  </a:lnTo>
                  <a:lnTo>
                    <a:pt x="833589" y="1780768"/>
                  </a:lnTo>
                  <a:lnTo>
                    <a:pt x="833869" y="1780514"/>
                  </a:lnTo>
                  <a:close/>
                </a:path>
                <a:path w="2845435" h="1856740">
                  <a:moveTo>
                    <a:pt x="843445" y="1785175"/>
                  </a:moveTo>
                  <a:lnTo>
                    <a:pt x="842378" y="1785175"/>
                  </a:lnTo>
                  <a:lnTo>
                    <a:pt x="841324" y="1786445"/>
                  </a:lnTo>
                  <a:lnTo>
                    <a:pt x="843445" y="1785175"/>
                  </a:lnTo>
                  <a:close/>
                </a:path>
                <a:path w="2845435" h="1856740">
                  <a:moveTo>
                    <a:pt x="843521" y="1785124"/>
                  </a:moveTo>
                  <a:close/>
                </a:path>
                <a:path w="2845435" h="1856740">
                  <a:moveTo>
                    <a:pt x="851916" y="1759534"/>
                  </a:moveTo>
                  <a:lnTo>
                    <a:pt x="849668" y="1759648"/>
                  </a:lnTo>
                  <a:lnTo>
                    <a:pt x="850493" y="1760181"/>
                  </a:lnTo>
                  <a:lnTo>
                    <a:pt x="851916" y="1759534"/>
                  </a:lnTo>
                  <a:close/>
                </a:path>
                <a:path w="2845435" h="1856740">
                  <a:moveTo>
                    <a:pt x="867003" y="1791462"/>
                  </a:moveTo>
                  <a:lnTo>
                    <a:pt x="865543" y="1792795"/>
                  </a:lnTo>
                  <a:lnTo>
                    <a:pt x="866775" y="1792795"/>
                  </a:lnTo>
                  <a:lnTo>
                    <a:pt x="867003" y="1791462"/>
                  </a:lnTo>
                  <a:close/>
                </a:path>
                <a:path w="2845435" h="1856740">
                  <a:moveTo>
                    <a:pt x="868210" y="1792795"/>
                  </a:moveTo>
                  <a:lnTo>
                    <a:pt x="866775" y="1792795"/>
                  </a:lnTo>
                  <a:lnTo>
                    <a:pt x="866571" y="1794065"/>
                  </a:lnTo>
                  <a:lnTo>
                    <a:pt x="868210" y="1792795"/>
                  </a:lnTo>
                  <a:close/>
                </a:path>
                <a:path w="2845435" h="1856740">
                  <a:moveTo>
                    <a:pt x="915797" y="1786445"/>
                  </a:moveTo>
                  <a:lnTo>
                    <a:pt x="915581" y="1786445"/>
                  </a:lnTo>
                  <a:lnTo>
                    <a:pt x="915797" y="1786445"/>
                  </a:lnTo>
                  <a:close/>
                </a:path>
                <a:path w="2845435" h="1856740">
                  <a:moveTo>
                    <a:pt x="955154" y="1806892"/>
                  </a:moveTo>
                  <a:lnTo>
                    <a:pt x="955065" y="1806740"/>
                  </a:lnTo>
                  <a:lnTo>
                    <a:pt x="954938" y="1806498"/>
                  </a:lnTo>
                  <a:lnTo>
                    <a:pt x="955154" y="1806892"/>
                  </a:lnTo>
                  <a:close/>
                </a:path>
                <a:path w="2845435" h="1856740">
                  <a:moveTo>
                    <a:pt x="957859" y="1803654"/>
                  </a:moveTo>
                  <a:lnTo>
                    <a:pt x="952944" y="1802777"/>
                  </a:lnTo>
                  <a:lnTo>
                    <a:pt x="954938" y="1806498"/>
                  </a:lnTo>
                  <a:lnTo>
                    <a:pt x="955027" y="1805330"/>
                  </a:lnTo>
                  <a:lnTo>
                    <a:pt x="957859" y="1803654"/>
                  </a:lnTo>
                  <a:close/>
                </a:path>
                <a:path w="2845435" h="1856740">
                  <a:moveTo>
                    <a:pt x="966914" y="1830895"/>
                  </a:moveTo>
                  <a:lnTo>
                    <a:pt x="966558" y="1830895"/>
                  </a:lnTo>
                  <a:lnTo>
                    <a:pt x="966838" y="1831213"/>
                  </a:lnTo>
                  <a:lnTo>
                    <a:pt x="966914" y="1830895"/>
                  </a:lnTo>
                  <a:close/>
                </a:path>
                <a:path w="2845435" h="1856740">
                  <a:moveTo>
                    <a:pt x="967676" y="1832165"/>
                  </a:moveTo>
                  <a:lnTo>
                    <a:pt x="966838" y="1831213"/>
                  </a:lnTo>
                  <a:lnTo>
                    <a:pt x="966622" y="1832165"/>
                  </a:lnTo>
                  <a:lnTo>
                    <a:pt x="967397" y="1833435"/>
                  </a:lnTo>
                  <a:lnTo>
                    <a:pt x="967676" y="1832165"/>
                  </a:lnTo>
                  <a:close/>
                </a:path>
                <a:path w="2845435" h="1856740">
                  <a:moveTo>
                    <a:pt x="990536" y="1816925"/>
                  </a:moveTo>
                  <a:lnTo>
                    <a:pt x="990206" y="1816925"/>
                  </a:lnTo>
                  <a:lnTo>
                    <a:pt x="988898" y="1818335"/>
                  </a:lnTo>
                  <a:lnTo>
                    <a:pt x="989215" y="1818195"/>
                  </a:lnTo>
                  <a:lnTo>
                    <a:pt x="990536" y="1816925"/>
                  </a:lnTo>
                  <a:close/>
                </a:path>
                <a:path w="2845435" h="1856740">
                  <a:moveTo>
                    <a:pt x="996086" y="1815655"/>
                  </a:moveTo>
                  <a:lnTo>
                    <a:pt x="994625" y="1815655"/>
                  </a:lnTo>
                  <a:lnTo>
                    <a:pt x="991044" y="1814385"/>
                  </a:lnTo>
                  <a:lnTo>
                    <a:pt x="989749" y="1815655"/>
                  </a:lnTo>
                  <a:lnTo>
                    <a:pt x="991870" y="1815655"/>
                  </a:lnTo>
                  <a:lnTo>
                    <a:pt x="990536" y="1816925"/>
                  </a:lnTo>
                  <a:lnTo>
                    <a:pt x="993711" y="1816925"/>
                  </a:lnTo>
                  <a:lnTo>
                    <a:pt x="996086" y="1815655"/>
                  </a:lnTo>
                  <a:close/>
                </a:path>
                <a:path w="2845435" h="1856740">
                  <a:moveTo>
                    <a:pt x="1001725" y="1818322"/>
                  </a:moveTo>
                  <a:lnTo>
                    <a:pt x="1001547" y="1816582"/>
                  </a:lnTo>
                  <a:lnTo>
                    <a:pt x="1000353" y="1815172"/>
                  </a:lnTo>
                  <a:lnTo>
                    <a:pt x="999058" y="1816531"/>
                  </a:lnTo>
                  <a:lnTo>
                    <a:pt x="1000175" y="1817039"/>
                  </a:lnTo>
                  <a:lnTo>
                    <a:pt x="1001014" y="1818576"/>
                  </a:lnTo>
                  <a:lnTo>
                    <a:pt x="1001725" y="1818322"/>
                  </a:lnTo>
                  <a:close/>
                </a:path>
                <a:path w="2845435" h="1856740">
                  <a:moveTo>
                    <a:pt x="1010437" y="1820735"/>
                  </a:moveTo>
                  <a:lnTo>
                    <a:pt x="1009281" y="1819465"/>
                  </a:lnTo>
                  <a:lnTo>
                    <a:pt x="1009827" y="1818195"/>
                  </a:lnTo>
                  <a:lnTo>
                    <a:pt x="1005890" y="1818195"/>
                  </a:lnTo>
                  <a:lnTo>
                    <a:pt x="1005192" y="1820735"/>
                  </a:lnTo>
                  <a:lnTo>
                    <a:pt x="1010437" y="1820735"/>
                  </a:lnTo>
                  <a:close/>
                </a:path>
                <a:path w="2845435" h="1856740">
                  <a:moveTo>
                    <a:pt x="1013714" y="1822005"/>
                  </a:moveTo>
                  <a:lnTo>
                    <a:pt x="1013269" y="1818195"/>
                  </a:lnTo>
                  <a:lnTo>
                    <a:pt x="1010437" y="1820735"/>
                  </a:lnTo>
                  <a:lnTo>
                    <a:pt x="1011161" y="1820735"/>
                  </a:lnTo>
                  <a:lnTo>
                    <a:pt x="1013714" y="1822005"/>
                  </a:lnTo>
                  <a:close/>
                </a:path>
                <a:path w="2845435" h="1856740">
                  <a:moveTo>
                    <a:pt x="1015733" y="1826666"/>
                  </a:moveTo>
                  <a:lnTo>
                    <a:pt x="1015504" y="1825701"/>
                  </a:lnTo>
                  <a:lnTo>
                    <a:pt x="1014666" y="1827085"/>
                  </a:lnTo>
                  <a:lnTo>
                    <a:pt x="1015733" y="1826666"/>
                  </a:lnTo>
                  <a:close/>
                </a:path>
                <a:path w="2845435" h="1856740">
                  <a:moveTo>
                    <a:pt x="1016381" y="1823275"/>
                  </a:moveTo>
                  <a:lnTo>
                    <a:pt x="1014945" y="1823275"/>
                  </a:lnTo>
                  <a:lnTo>
                    <a:pt x="1015504" y="1825701"/>
                  </a:lnTo>
                  <a:lnTo>
                    <a:pt x="1016190" y="1824545"/>
                  </a:lnTo>
                  <a:lnTo>
                    <a:pt x="1016355" y="1825815"/>
                  </a:lnTo>
                  <a:lnTo>
                    <a:pt x="1016368" y="1824545"/>
                  </a:lnTo>
                  <a:lnTo>
                    <a:pt x="1016381" y="1823275"/>
                  </a:lnTo>
                  <a:close/>
                </a:path>
                <a:path w="2845435" h="1856740">
                  <a:moveTo>
                    <a:pt x="1034656" y="1847405"/>
                  </a:moveTo>
                  <a:lnTo>
                    <a:pt x="1029258" y="1847405"/>
                  </a:lnTo>
                  <a:lnTo>
                    <a:pt x="1028877" y="1847405"/>
                  </a:lnTo>
                  <a:lnTo>
                    <a:pt x="1029690" y="1849945"/>
                  </a:lnTo>
                  <a:lnTo>
                    <a:pt x="1034656" y="1847405"/>
                  </a:lnTo>
                  <a:close/>
                </a:path>
                <a:path w="2845435" h="1856740">
                  <a:moveTo>
                    <a:pt x="1040892" y="1849945"/>
                  </a:moveTo>
                  <a:lnTo>
                    <a:pt x="1040765" y="1849069"/>
                  </a:lnTo>
                  <a:lnTo>
                    <a:pt x="1039876" y="1849945"/>
                  </a:lnTo>
                  <a:lnTo>
                    <a:pt x="1040892" y="1849945"/>
                  </a:lnTo>
                  <a:close/>
                </a:path>
                <a:path w="2845435" h="1856740">
                  <a:moveTo>
                    <a:pt x="1052042" y="1828215"/>
                  </a:moveTo>
                  <a:lnTo>
                    <a:pt x="1051217" y="1827669"/>
                  </a:lnTo>
                  <a:lnTo>
                    <a:pt x="1051280" y="1827911"/>
                  </a:lnTo>
                  <a:lnTo>
                    <a:pt x="1051369" y="1828088"/>
                  </a:lnTo>
                  <a:lnTo>
                    <a:pt x="1051445" y="1828304"/>
                  </a:lnTo>
                  <a:lnTo>
                    <a:pt x="1052042" y="1828215"/>
                  </a:lnTo>
                  <a:close/>
                </a:path>
                <a:path w="2845435" h="1856740">
                  <a:moveTo>
                    <a:pt x="1056436" y="1824748"/>
                  </a:moveTo>
                  <a:lnTo>
                    <a:pt x="1054785" y="1825536"/>
                  </a:lnTo>
                  <a:lnTo>
                    <a:pt x="1054684" y="1828863"/>
                  </a:lnTo>
                  <a:lnTo>
                    <a:pt x="1055700" y="1828393"/>
                  </a:lnTo>
                  <a:lnTo>
                    <a:pt x="1056436" y="1824748"/>
                  </a:lnTo>
                  <a:close/>
                </a:path>
                <a:path w="2845435" h="1856740">
                  <a:moveTo>
                    <a:pt x="1065720" y="1853120"/>
                  </a:moveTo>
                  <a:lnTo>
                    <a:pt x="1065403" y="1853069"/>
                  </a:lnTo>
                  <a:lnTo>
                    <a:pt x="1065707" y="1853171"/>
                  </a:lnTo>
                  <a:close/>
                </a:path>
                <a:path w="2845435" h="1856740">
                  <a:moveTo>
                    <a:pt x="1068578" y="1829612"/>
                  </a:moveTo>
                  <a:lnTo>
                    <a:pt x="1068527" y="1829435"/>
                  </a:lnTo>
                  <a:lnTo>
                    <a:pt x="1068133" y="1829612"/>
                  </a:lnTo>
                  <a:lnTo>
                    <a:pt x="1068006" y="1830108"/>
                  </a:lnTo>
                  <a:lnTo>
                    <a:pt x="1068285" y="1829752"/>
                  </a:lnTo>
                  <a:lnTo>
                    <a:pt x="1068578" y="1829612"/>
                  </a:lnTo>
                  <a:close/>
                </a:path>
                <a:path w="2845435" h="1856740">
                  <a:moveTo>
                    <a:pt x="1069060" y="1830133"/>
                  </a:moveTo>
                  <a:lnTo>
                    <a:pt x="1068603" y="1829600"/>
                  </a:lnTo>
                  <a:lnTo>
                    <a:pt x="1068692" y="1829892"/>
                  </a:lnTo>
                  <a:lnTo>
                    <a:pt x="1069060" y="1830133"/>
                  </a:lnTo>
                  <a:close/>
                </a:path>
                <a:path w="2845435" h="1856740">
                  <a:moveTo>
                    <a:pt x="1074978" y="1829625"/>
                  </a:moveTo>
                  <a:lnTo>
                    <a:pt x="1072730" y="1829625"/>
                  </a:lnTo>
                  <a:lnTo>
                    <a:pt x="1072565" y="1830793"/>
                  </a:lnTo>
                  <a:lnTo>
                    <a:pt x="1074978" y="1829625"/>
                  </a:lnTo>
                  <a:close/>
                </a:path>
                <a:path w="2845435" h="1856740">
                  <a:moveTo>
                    <a:pt x="1086993" y="1828927"/>
                  </a:moveTo>
                  <a:lnTo>
                    <a:pt x="1086929" y="1828546"/>
                  </a:lnTo>
                  <a:lnTo>
                    <a:pt x="1086650" y="1827885"/>
                  </a:lnTo>
                  <a:lnTo>
                    <a:pt x="1086700" y="1828419"/>
                  </a:lnTo>
                  <a:lnTo>
                    <a:pt x="1086827" y="1828838"/>
                  </a:lnTo>
                  <a:lnTo>
                    <a:pt x="1086980" y="1829219"/>
                  </a:lnTo>
                  <a:lnTo>
                    <a:pt x="1086993" y="1828927"/>
                  </a:lnTo>
                  <a:close/>
                </a:path>
                <a:path w="2845435" h="1856740">
                  <a:moveTo>
                    <a:pt x="1098143" y="1853069"/>
                  </a:moveTo>
                  <a:lnTo>
                    <a:pt x="1097521" y="1853755"/>
                  </a:lnTo>
                  <a:lnTo>
                    <a:pt x="1096568" y="1854187"/>
                  </a:lnTo>
                  <a:lnTo>
                    <a:pt x="1097864" y="1855025"/>
                  </a:lnTo>
                  <a:lnTo>
                    <a:pt x="1098143" y="1853069"/>
                  </a:lnTo>
                  <a:close/>
                </a:path>
                <a:path w="2845435" h="1856740">
                  <a:moveTo>
                    <a:pt x="1107808" y="1836572"/>
                  </a:moveTo>
                  <a:lnTo>
                    <a:pt x="1107668" y="1835975"/>
                  </a:lnTo>
                  <a:lnTo>
                    <a:pt x="1107579" y="1837093"/>
                  </a:lnTo>
                  <a:lnTo>
                    <a:pt x="1107744" y="1836851"/>
                  </a:lnTo>
                  <a:lnTo>
                    <a:pt x="1107808" y="1836572"/>
                  </a:lnTo>
                  <a:close/>
                </a:path>
                <a:path w="2845435" h="1856740">
                  <a:moveTo>
                    <a:pt x="1118158" y="1836572"/>
                  </a:moveTo>
                  <a:lnTo>
                    <a:pt x="1117396" y="1835975"/>
                  </a:lnTo>
                  <a:lnTo>
                    <a:pt x="1117460" y="1837245"/>
                  </a:lnTo>
                  <a:lnTo>
                    <a:pt x="1117790" y="1837245"/>
                  </a:lnTo>
                  <a:lnTo>
                    <a:pt x="1118158" y="1836572"/>
                  </a:lnTo>
                  <a:close/>
                </a:path>
                <a:path w="2845435" h="1856740">
                  <a:moveTo>
                    <a:pt x="1119035" y="1837245"/>
                  </a:moveTo>
                  <a:lnTo>
                    <a:pt x="1118463" y="1835975"/>
                  </a:lnTo>
                  <a:lnTo>
                    <a:pt x="1118158" y="1836572"/>
                  </a:lnTo>
                  <a:lnTo>
                    <a:pt x="1119035" y="1837245"/>
                  </a:lnTo>
                  <a:close/>
                </a:path>
                <a:path w="2845435" h="1856740">
                  <a:moveTo>
                    <a:pt x="1119530" y="1834426"/>
                  </a:moveTo>
                  <a:lnTo>
                    <a:pt x="1118730" y="1833994"/>
                  </a:lnTo>
                  <a:lnTo>
                    <a:pt x="1119035" y="1834273"/>
                  </a:lnTo>
                  <a:lnTo>
                    <a:pt x="1119301" y="1834375"/>
                  </a:lnTo>
                  <a:lnTo>
                    <a:pt x="1119530" y="1834426"/>
                  </a:lnTo>
                  <a:close/>
                </a:path>
                <a:path w="2845435" h="1856740">
                  <a:moveTo>
                    <a:pt x="1125778" y="1829625"/>
                  </a:moveTo>
                  <a:lnTo>
                    <a:pt x="1124915" y="1829625"/>
                  </a:lnTo>
                  <a:lnTo>
                    <a:pt x="1125613" y="1830336"/>
                  </a:lnTo>
                  <a:lnTo>
                    <a:pt x="1125778" y="1829625"/>
                  </a:lnTo>
                  <a:close/>
                </a:path>
                <a:path w="2845435" h="1856740">
                  <a:moveTo>
                    <a:pt x="1131735" y="1828698"/>
                  </a:moveTo>
                  <a:lnTo>
                    <a:pt x="1131443" y="1828749"/>
                  </a:lnTo>
                  <a:lnTo>
                    <a:pt x="1131125" y="1828965"/>
                  </a:lnTo>
                  <a:lnTo>
                    <a:pt x="1131735" y="1828698"/>
                  </a:lnTo>
                  <a:close/>
                </a:path>
                <a:path w="2845435" h="1856740">
                  <a:moveTo>
                    <a:pt x="1138618" y="1853755"/>
                  </a:moveTo>
                  <a:lnTo>
                    <a:pt x="1138567" y="1853552"/>
                  </a:lnTo>
                  <a:lnTo>
                    <a:pt x="1137831" y="1853755"/>
                  </a:lnTo>
                  <a:lnTo>
                    <a:pt x="1138618" y="1853755"/>
                  </a:lnTo>
                  <a:close/>
                </a:path>
                <a:path w="2845435" h="1856740">
                  <a:moveTo>
                    <a:pt x="1151051" y="1833295"/>
                  </a:moveTo>
                  <a:lnTo>
                    <a:pt x="1150810" y="1832991"/>
                  </a:lnTo>
                  <a:lnTo>
                    <a:pt x="1150581" y="1832813"/>
                  </a:lnTo>
                  <a:lnTo>
                    <a:pt x="1150429" y="1833067"/>
                  </a:lnTo>
                  <a:lnTo>
                    <a:pt x="1150645" y="1833156"/>
                  </a:lnTo>
                  <a:lnTo>
                    <a:pt x="1150835" y="1833232"/>
                  </a:lnTo>
                  <a:lnTo>
                    <a:pt x="1151051" y="1833295"/>
                  </a:lnTo>
                  <a:close/>
                </a:path>
                <a:path w="2845435" h="1856740">
                  <a:moveTo>
                    <a:pt x="1161757" y="1836051"/>
                  </a:moveTo>
                  <a:lnTo>
                    <a:pt x="1161326" y="1836280"/>
                  </a:lnTo>
                  <a:lnTo>
                    <a:pt x="1160957" y="1836496"/>
                  </a:lnTo>
                  <a:lnTo>
                    <a:pt x="1161072" y="1836801"/>
                  </a:lnTo>
                  <a:lnTo>
                    <a:pt x="1161554" y="1836712"/>
                  </a:lnTo>
                  <a:lnTo>
                    <a:pt x="1161732" y="1836356"/>
                  </a:lnTo>
                  <a:lnTo>
                    <a:pt x="1161757" y="1836051"/>
                  </a:lnTo>
                  <a:close/>
                </a:path>
                <a:path w="2845435" h="1856740">
                  <a:moveTo>
                    <a:pt x="1176642" y="1834997"/>
                  </a:moveTo>
                  <a:lnTo>
                    <a:pt x="1174724" y="1833435"/>
                  </a:lnTo>
                  <a:lnTo>
                    <a:pt x="1173391" y="1835975"/>
                  </a:lnTo>
                  <a:lnTo>
                    <a:pt x="1176642" y="1834997"/>
                  </a:lnTo>
                  <a:close/>
                </a:path>
                <a:path w="2845435" h="1856740">
                  <a:moveTo>
                    <a:pt x="1177632" y="1834705"/>
                  </a:moveTo>
                  <a:lnTo>
                    <a:pt x="1176642" y="1834997"/>
                  </a:lnTo>
                  <a:lnTo>
                    <a:pt x="1177366" y="1835581"/>
                  </a:lnTo>
                  <a:lnTo>
                    <a:pt x="1177632" y="1834705"/>
                  </a:lnTo>
                  <a:close/>
                </a:path>
                <a:path w="2845435" h="1856740">
                  <a:moveTo>
                    <a:pt x="1178928" y="1830844"/>
                  </a:moveTo>
                  <a:lnTo>
                    <a:pt x="1176667" y="1831898"/>
                  </a:lnTo>
                  <a:lnTo>
                    <a:pt x="1178331" y="1831251"/>
                  </a:lnTo>
                  <a:lnTo>
                    <a:pt x="1178928" y="1830844"/>
                  </a:lnTo>
                  <a:close/>
                </a:path>
                <a:path w="2845435" h="1856740">
                  <a:moveTo>
                    <a:pt x="1189418" y="1849170"/>
                  </a:moveTo>
                  <a:lnTo>
                    <a:pt x="1187450" y="1850034"/>
                  </a:lnTo>
                  <a:lnTo>
                    <a:pt x="1188885" y="1851647"/>
                  </a:lnTo>
                  <a:lnTo>
                    <a:pt x="1189418" y="1849170"/>
                  </a:lnTo>
                  <a:close/>
                </a:path>
                <a:path w="2845435" h="1856740">
                  <a:moveTo>
                    <a:pt x="1192657" y="1851977"/>
                  </a:moveTo>
                  <a:lnTo>
                    <a:pt x="1189266" y="1849945"/>
                  </a:lnTo>
                  <a:lnTo>
                    <a:pt x="1190599" y="1852485"/>
                  </a:lnTo>
                  <a:lnTo>
                    <a:pt x="1192657" y="1851977"/>
                  </a:lnTo>
                  <a:close/>
                </a:path>
                <a:path w="2845435" h="1856740">
                  <a:moveTo>
                    <a:pt x="1193520" y="1852485"/>
                  </a:moveTo>
                  <a:lnTo>
                    <a:pt x="1193304" y="1851812"/>
                  </a:lnTo>
                  <a:lnTo>
                    <a:pt x="1192657" y="1851977"/>
                  </a:lnTo>
                  <a:lnTo>
                    <a:pt x="1193520" y="1852485"/>
                  </a:lnTo>
                  <a:close/>
                </a:path>
                <a:path w="2845435" h="1856740">
                  <a:moveTo>
                    <a:pt x="1201127" y="1832813"/>
                  </a:moveTo>
                  <a:lnTo>
                    <a:pt x="1199781" y="1833257"/>
                  </a:lnTo>
                  <a:lnTo>
                    <a:pt x="1201115" y="1833829"/>
                  </a:lnTo>
                  <a:lnTo>
                    <a:pt x="1201127" y="1832813"/>
                  </a:lnTo>
                  <a:close/>
                </a:path>
                <a:path w="2845435" h="1856740">
                  <a:moveTo>
                    <a:pt x="1223670" y="1835835"/>
                  </a:moveTo>
                  <a:lnTo>
                    <a:pt x="1221930" y="1834870"/>
                  </a:lnTo>
                  <a:lnTo>
                    <a:pt x="1221879" y="1836013"/>
                  </a:lnTo>
                  <a:lnTo>
                    <a:pt x="1222844" y="1835645"/>
                  </a:lnTo>
                  <a:lnTo>
                    <a:pt x="1223670" y="1835835"/>
                  </a:lnTo>
                  <a:close/>
                </a:path>
                <a:path w="2845435" h="1856740">
                  <a:moveTo>
                    <a:pt x="1235773" y="1831340"/>
                  </a:moveTo>
                  <a:lnTo>
                    <a:pt x="1235697" y="1830895"/>
                  </a:lnTo>
                  <a:lnTo>
                    <a:pt x="1235583" y="1830539"/>
                  </a:lnTo>
                  <a:lnTo>
                    <a:pt x="1235494" y="1830298"/>
                  </a:lnTo>
                  <a:lnTo>
                    <a:pt x="1235532" y="1830679"/>
                  </a:lnTo>
                  <a:lnTo>
                    <a:pt x="1235621" y="1831022"/>
                  </a:lnTo>
                  <a:lnTo>
                    <a:pt x="1235773" y="1831340"/>
                  </a:lnTo>
                  <a:close/>
                </a:path>
                <a:path w="2845435" h="1856740">
                  <a:moveTo>
                    <a:pt x="1239354" y="1835581"/>
                  </a:moveTo>
                  <a:lnTo>
                    <a:pt x="1239329" y="1834705"/>
                  </a:lnTo>
                  <a:lnTo>
                    <a:pt x="1238389" y="1834705"/>
                  </a:lnTo>
                  <a:lnTo>
                    <a:pt x="1239240" y="1835975"/>
                  </a:lnTo>
                  <a:lnTo>
                    <a:pt x="1239354" y="1835581"/>
                  </a:lnTo>
                  <a:close/>
                </a:path>
                <a:path w="2845435" h="1856740">
                  <a:moveTo>
                    <a:pt x="1239634" y="1834705"/>
                  </a:moveTo>
                  <a:lnTo>
                    <a:pt x="1239329" y="1834705"/>
                  </a:lnTo>
                  <a:lnTo>
                    <a:pt x="1239469" y="1835213"/>
                  </a:lnTo>
                  <a:lnTo>
                    <a:pt x="1239570" y="1834896"/>
                  </a:lnTo>
                  <a:lnTo>
                    <a:pt x="1239634" y="1834705"/>
                  </a:lnTo>
                  <a:close/>
                </a:path>
                <a:path w="2845435" h="1856740">
                  <a:moveTo>
                    <a:pt x="1240942" y="1835975"/>
                  </a:moveTo>
                  <a:lnTo>
                    <a:pt x="1239570" y="1834896"/>
                  </a:lnTo>
                  <a:lnTo>
                    <a:pt x="1239570" y="1835581"/>
                  </a:lnTo>
                  <a:lnTo>
                    <a:pt x="1240142" y="1837728"/>
                  </a:lnTo>
                  <a:lnTo>
                    <a:pt x="1240942" y="1835975"/>
                  </a:lnTo>
                  <a:close/>
                </a:path>
                <a:path w="2845435" h="1856740">
                  <a:moveTo>
                    <a:pt x="1241412" y="1837245"/>
                  </a:moveTo>
                  <a:lnTo>
                    <a:pt x="1240536" y="1838515"/>
                  </a:lnTo>
                  <a:lnTo>
                    <a:pt x="1241120" y="1838515"/>
                  </a:lnTo>
                  <a:lnTo>
                    <a:pt x="1241412" y="1837245"/>
                  </a:lnTo>
                  <a:close/>
                </a:path>
                <a:path w="2845435" h="1856740">
                  <a:moveTo>
                    <a:pt x="1251673" y="1828990"/>
                  </a:moveTo>
                  <a:lnTo>
                    <a:pt x="1250899" y="1830514"/>
                  </a:lnTo>
                  <a:lnTo>
                    <a:pt x="1251419" y="1830451"/>
                  </a:lnTo>
                  <a:lnTo>
                    <a:pt x="1251521" y="1830044"/>
                  </a:lnTo>
                  <a:lnTo>
                    <a:pt x="1251610" y="1829549"/>
                  </a:lnTo>
                  <a:lnTo>
                    <a:pt x="1251673" y="1828990"/>
                  </a:lnTo>
                  <a:close/>
                </a:path>
                <a:path w="2845435" h="1856740">
                  <a:moveTo>
                    <a:pt x="1255204" y="1843595"/>
                  </a:moveTo>
                  <a:lnTo>
                    <a:pt x="1255001" y="1843366"/>
                  </a:lnTo>
                  <a:lnTo>
                    <a:pt x="1254963" y="1843595"/>
                  </a:lnTo>
                  <a:lnTo>
                    <a:pt x="1255204" y="1843595"/>
                  </a:lnTo>
                  <a:close/>
                </a:path>
                <a:path w="2845435" h="1856740">
                  <a:moveTo>
                    <a:pt x="1255674" y="1844205"/>
                  </a:moveTo>
                  <a:lnTo>
                    <a:pt x="1255623" y="1844014"/>
                  </a:lnTo>
                  <a:lnTo>
                    <a:pt x="1255445" y="1843760"/>
                  </a:lnTo>
                  <a:lnTo>
                    <a:pt x="1255204" y="1843493"/>
                  </a:lnTo>
                  <a:lnTo>
                    <a:pt x="1255280" y="1843747"/>
                  </a:lnTo>
                  <a:lnTo>
                    <a:pt x="1255420" y="1844001"/>
                  </a:lnTo>
                  <a:lnTo>
                    <a:pt x="1255674" y="1844205"/>
                  </a:lnTo>
                  <a:close/>
                </a:path>
                <a:path w="2845435" h="1856740">
                  <a:moveTo>
                    <a:pt x="1263396" y="1841055"/>
                  </a:moveTo>
                  <a:lnTo>
                    <a:pt x="1261224" y="1839785"/>
                  </a:lnTo>
                  <a:lnTo>
                    <a:pt x="1261402" y="1842325"/>
                  </a:lnTo>
                  <a:lnTo>
                    <a:pt x="1263396" y="1841055"/>
                  </a:lnTo>
                  <a:close/>
                </a:path>
                <a:path w="2845435" h="1856740">
                  <a:moveTo>
                    <a:pt x="1272362" y="1829600"/>
                  </a:moveTo>
                  <a:lnTo>
                    <a:pt x="1272298" y="1829041"/>
                  </a:lnTo>
                  <a:lnTo>
                    <a:pt x="1272146" y="1828380"/>
                  </a:lnTo>
                  <a:lnTo>
                    <a:pt x="1271892" y="1827555"/>
                  </a:lnTo>
                  <a:lnTo>
                    <a:pt x="1271397" y="1827491"/>
                  </a:lnTo>
                  <a:lnTo>
                    <a:pt x="1271600" y="1830438"/>
                  </a:lnTo>
                  <a:lnTo>
                    <a:pt x="1271562" y="1831733"/>
                  </a:lnTo>
                  <a:lnTo>
                    <a:pt x="1271676" y="1830489"/>
                  </a:lnTo>
                  <a:lnTo>
                    <a:pt x="1271968" y="1829879"/>
                  </a:lnTo>
                  <a:lnTo>
                    <a:pt x="1272362" y="1829600"/>
                  </a:lnTo>
                  <a:close/>
                </a:path>
                <a:path w="2845435" h="1856740">
                  <a:moveTo>
                    <a:pt x="1276985" y="1827847"/>
                  </a:moveTo>
                  <a:lnTo>
                    <a:pt x="1275054" y="1826971"/>
                  </a:lnTo>
                  <a:lnTo>
                    <a:pt x="1275054" y="1826323"/>
                  </a:lnTo>
                  <a:lnTo>
                    <a:pt x="1274064" y="1827491"/>
                  </a:lnTo>
                  <a:lnTo>
                    <a:pt x="1273822" y="1827784"/>
                  </a:lnTo>
                  <a:lnTo>
                    <a:pt x="1275270" y="1828609"/>
                  </a:lnTo>
                  <a:lnTo>
                    <a:pt x="1276985" y="1827847"/>
                  </a:lnTo>
                  <a:close/>
                </a:path>
                <a:path w="2845435" h="1856740">
                  <a:moveTo>
                    <a:pt x="1283538" y="1833003"/>
                  </a:moveTo>
                  <a:lnTo>
                    <a:pt x="1283042" y="1830895"/>
                  </a:lnTo>
                  <a:lnTo>
                    <a:pt x="1282788" y="1832165"/>
                  </a:lnTo>
                  <a:lnTo>
                    <a:pt x="1282788" y="1833003"/>
                  </a:lnTo>
                  <a:lnTo>
                    <a:pt x="1282865" y="1833295"/>
                  </a:lnTo>
                  <a:lnTo>
                    <a:pt x="1283538" y="1833003"/>
                  </a:lnTo>
                  <a:close/>
                </a:path>
                <a:path w="2845435" h="1856740">
                  <a:moveTo>
                    <a:pt x="1285468" y="1832165"/>
                  </a:moveTo>
                  <a:lnTo>
                    <a:pt x="1283538" y="1833003"/>
                  </a:lnTo>
                  <a:lnTo>
                    <a:pt x="1283792" y="1834095"/>
                  </a:lnTo>
                  <a:lnTo>
                    <a:pt x="1285468" y="1832165"/>
                  </a:lnTo>
                  <a:close/>
                </a:path>
                <a:path w="2845435" h="1856740">
                  <a:moveTo>
                    <a:pt x="1286878" y="1842325"/>
                  </a:moveTo>
                  <a:lnTo>
                    <a:pt x="1286129" y="1842973"/>
                  </a:lnTo>
                  <a:lnTo>
                    <a:pt x="1286116" y="1843595"/>
                  </a:lnTo>
                  <a:lnTo>
                    <a:pt x="1286878" y="1843595"/>
                  </a:lnTo>
                  <a:lnTo>
                    <a:pt x="1286878" y="1842325"/>
                  </a:lnTo>
                  <a:close/>
                </a:path>
                <a:path w="2845435" h="1856740">
                  <a:moveTo>
                    <a:pt x="1288834" y="1843595"/>
                  </a:moveTo>
                  <a:lnTo>
                    <a:pt x="1286878" y="1843595"/>
                  </a:lnTo>
                  <a:lnTo>
                    <a:pt x="1286865" y="1844865"/>
                  </a:lnTo>
                  <a:lnTo>
                    <a:pt x="1288834" y="1843595"/>
                  </a:lnTo>
                  <a:close/>
                </a:path>
                <a:path w="2845435" h="1856740">
                  <a:moveTo>
                    <a:pt x="1288923" y="1826374"/>
                  </a:moveTo>
                  <a:lnTo>
                    <a:pt x="1284300" y="1823554"/>
                  </a:lnTo>
                  <a:lnTo>
                    <a:pt x="1287830" y="1826729"/>
                  </a:lnTo>
                  <a:lnTo>
                    <a:pt x="1288923" y="1826374"/>
                  </a:lnTo>
                  <a:close/>
                </a:path>
                <a:path w="2845435" h="1856740">
                  <a:moveTo>
                    <a:pt x="1289151" y="1829320"/>
                  </a:moveTo>
                  <a:lnTo>
                    <a:pt x="1288808" y="1828812"/>
                  </a:lnTo>
                  <a:lnTo>
                    <a:pt x="1285735" y="1828901"/>
                  </a:lnTo>
                  <a:lnTo>
                    <a:pt x="1289151" y="1829320"/>
                  </a:lnTo>
                  <a:close/>
                </a:path>
                <a:path w="2845435" h="1856740">
                  <a:moveTo>
                    <a:pt x="1290116" y="1828787"/>
                  </a:moveTo>
                  <a:lnTo>
                    <a:pt x="1287830" y="1826729"/>
                  </a:lnTo>
                  <a:lnTo>
                    <a:pt x="1287449" y="1826844"/>
                  </a:lnTo>
                  <a:lnTo>
                    <a:pt x="1288808" y="1828812"/>
                  </a:lnTo>
                  <a:lnTo>
                    <a:pt x="1290116" y="1828787"/>
                  </a:lnTo>
                  <a:close/>
                </a:path>
                <a:path w="2845435" h="1856740">
                  <a:moveTo>
                    <a:pt x="1290815" y="1831073"/>
                  </a:moveTo>
                  <a:lnTo>
                    <a:pt x="1290599" y="1830895"/>
                  </a:lnTo>
                  <a:lnTo>
                    <a:pt x="1290599" y="1829625"/>
                  </a:lnTo>
                  <a:lnTo>
                    <a:pt x="1289138" y="1832165"/>
                  </a:lnTo>
                  <a:lnTo>
                    <a:pt x="1290815" y="1831073"/>
                  </a:lnTo>
                  <a:close/>
                </a:path>
                <a:path w="2845435" h="1856740">
                  <a:moveTo>
                    <a:pt x="1291094" y="1830895"/>
                  </a:moveTo>
                  <a:lnTo>
                    <a:pt x="1290815" y="1831073"/>
                  </a:lnTo>
                  <a:lnTo>
                    <a:pt x="1290993" y="1831238"/>
                  </a:lnTo>
                  <a:lnTo>
                    <a:pt x="1291094" y="1830895"/>
                  </a:lnTo>
                  <a:close/>
                </a:path>
                <a:path w="2845435" h="1856740">
                  <a:moveTo>
                    <a:pt x="1298409" y="1828355"/>
                  </a:moveTo>
                  <a:lnTo>
                    <a:pt x="1298168" y="1828355"/>
                  </a:lnTo>
                  <a:lnTo>
                    <a:pt x="1298409" y="1828355"/>
                  </a:lnTo>
                  <a:close/>
                </a:path>
                <a:path w="2845435" h="1856740">
                  <a:moveTo>
                    <a:pt x="1304759" y="1828355"/>
                  </a:moveTo>
                  <a:lnTo>
                    <a:pt x="1303515" y="1827085"/>
                  </a:lnTo>
                  <a:lnTo>
                    <a:pt x="1303743" y="1827657"/>
                  </a:lnTo>
                  <a:lnTo>
                    <a:pt x="1304759" y="1828355"/>
                  </a:lnTo>
                  <a:close/>
                </a:path>
                <a:path w="2845435" h="1856740">
                  <a:moveTo>
                    <a:pt x="1305941" y="1828355"/>
                  </a:moveTo>
                  <a:lnTo>
                    <a:pt x="1305788" y="1828355"/>
                  </a:lnTo>
                  <a:lnTo>
                    <a:pt x="1305788" y="1828596"/>
                  </a:lnTo>
                  <a:lnTo>
                    <a:pt x="1305941" y="1828355"/>
                  </a:lnTo>
                  <a:close/>
                </a:path>
                <a:path w="2845435" h="1856740">
                  <a:moveTo>
                    <a:pt x="1306474" y="1827606"/>
                  </a:moveTo>
                  <a:lnTo>
                    <a:pt x="1306322" y="1827733"/>
                  </a:lnTo>
                  <a:lnTo>
                    <a:pt x="1305941" y="1828101"/>
                  </a:lnTo>
                  <a:lnTo>
                    <a:pt x="1306474" y="1827606"/>
                  </a:lnTo>
                  <a:close/>
                </a:path>
                <a:path w="2845435" h="1856740">
                  <a:moveTo>
                    <a:pt x="1307376" y="1841131"/>
                  </a:moveTo>
                  <a:lnTo>
                    <a:pt x="1304734" y="1837715"/>
                  </a:lnTo>
                  <a:lnTo>
                    <a:pt x="1304086" y="1839633"/>
                  </a:lnTo>
                  <a:lnTo>
                    <a:pt x="1305077" y="1839734"/>
                  </a:lnTo>
                  <a:lnTo>
                    <a:pt x="1306804" y="1841538"/>
                  </a:lnTo>
                  <a:lnTo>
                    <a:pt x="1307376" y="1841131"/>
                  </a:lnTo>
                  <a:close/>
                </a:path>
                <a:path w="2845435" h="1856740">
                  <a:moveTo>
                    <a:pt x="1307782" y="1840839"/>
                  </a:moveTo>
                  <a:lnTo>
                    <a:pt x="1307376" y="1841131"/>
                  </a:lnTo>
                  <a:lnTo>
                    <a:pt x="1307642" y="1841487"/>
                  </a:lnTo>
                  <a:lnTo>
                    <a:pt x="1307782" y="1840839"/>
                  </a:lnTo>
                  <a:close/>
                </a:path>
                <a:path w="2845435" h="1856740">
                  <a:moveTo>
                    <a:pt x="1308023" y="1839823"/>
                  </a:moveTo>
                  <a:lnTo>
                    <a:pt x="1307782" y="1840839"/>
                  </a:lnTo>
                  <a:lnTo>
                    <a:pt x="1308023" y="1840674"/>
                  </a:lnTo>
                  <a:lnTo>
                    <a:pt x="1308023" y="1839823"/>
                  </a:lnTo>
                  <a:close/>
                </a:path>
                <a:path w="2845435" h="1856740">
                  <a:moveTo>
                    <a:pt x="1308074" y="1839239"/>
                  </a:moveTo>
                  <a:lnTo>
                    <a:pt x="1308023" y="1838744"/>
                  </a:lnTo>
                  <a:lnTo>
                    <a:pt x="1308023" y="1839823"/>
                  </a:lnTo>
                  <a:lnTo>
                    <a:pt x="1308074" y="1839595"/>
                  </a:lnTo>
                  <a:lnTo>
                    <a:pt x="1308074" y="1839239"/>
                  </a:lnTo>
                  <a:close/>
                </a:path>
                <a:path w="2845435" h="1856740">
                  <a:moveTo>
                    <a:pt x="1311846" y="1838896"/>
                  </a:moveTo>
                  <a:lnTo>
                    <a:pt x="1311567" y="1838960"/>
                  </a:lnTo>
                  <a:lnTo>
                    <a:pt x="1311275" y="1839036"/>
                  </a:lnTo>
                  <a:lnTo>
                    <a:pt x="1310970" y="1839048"/>
                  </a:lnTo>
                  <a:lnTo>
                    <a:pt x="1311389" y="1839087"/>
                  </a:lnTo>
                  <a:lnTo>
                    <a:pt x="1311643" y="1839036"/>
                  </a:lnTo>
                  <a:lnTo>
                    <a:pt x="1311846" y="1838896"/>
                  </a:lnTo>
                  <a:close/>
                </a:path>
                <a:path w="2845435" h="1856740">
                  <a:moveTo>
                    <a:pt x="1312418" y="1838210"/>
                  </a:moveTo>
                  <a:lnTo>
                    <a:pt x="1312367" y="1837791"/>
                  </a:lnTo>
                  <a:lnTo>
                    <a:pt x="1312202" y="1837563"/>
                  </a:lnTo>
                  <a:lnTo>
                    <a:pt x="1312202" y="1838312"/>
                  </a:lnTo>
                  <a:lnTo>
                    <a:pt x="1312087" y="1838693"/>
                  </a:lnTo>
                  <a:lnTo>
                    <a:pt x="1311846" y="1838896"/>
                  </a:lnTo>
                  <a:lnTo>
                    <a:pt x="1312037" y="1838833"/>
                  </a:lnTo>
                  <a:lnTo>
                    <a:pt x="1312240" y="1838744"/>
                  </a:lnTo>
                  <a:lnTo>
                    <a:pt x="1312418" y="1838655"/>
                  </a:lnTo>
                  <a:lnTo>
                    <a:pt x="1312418" y="1838210"/>
                  </a:lnTo>
                  <a:close/>
                </a:path>
                <a:path w="2845435" h="1856740">
                  <a:moveTo>
                    <a:pt x="1312913" y="1837245"/>
                  </a:moveTo>
                  <a:lnTo>
                    <a:pt x="1312227" y="1834705"/>
                  </a:lnTo>
                  <a:lnTo>
                    <a:pt x="1311414" y="1834705"/>
                  </a:lnTo>
                  <a:lnTo>
                    <a:pt x="1311529" y="1833435"/>
                  </a:lnTo>
                  <a:lnTo>
                    <a:pt x="1311846" y="1829625"/>
                  </a:lnTo>
                  <a:lnTo>
                    <a:pt x="1309687" y="1833435"/>
                  </a:lnTo>
                  <a:lnTo>
                    <a:pt x="1308950" y="1833435"/>
                  </a:lnTo>
                  <a:lnTo>
                    <a:pt x="1308569" y="1832165"/>
                  </a:lnTo>
                  <a:lnTo>
                    <a:pt x="1308239" y="1831073"/>
                  </a:lnTo>
                  <a:lnTo>
                    <a:pt x="1308290" y="1830793"/>
                  </a:lnTo>
                  <a:lnTo>
                    <a:pt x="1309395" y="1829625"/>
                  </a:lnTo>
                  <a:lnTo>
                    <a:pt x="1307185" y="1828355"/>
                  </a:lnTo>
                  <a:lnTo>
                    <a:pt x="1307947" y="1832165"/>
                  </a:lnTo>
                  <a:lnTo>
                    <a:pt x="1305979" y="1829625"/>
                  </a:lnTo>
                  <a:lnTo>
                    <a:pt x="1305737" y="1829625"/>
                  </a:lnTo>
                  <a:lnTo>
                    <a:pt x="1305788" y="1828596"/>
                  </a:lnTo>
                  <a:lnTo>
                    <a:pt x="1304290" y="1830895"/>
                  </a:lnTo>
                  <a:lnTo>
                    <a:pt x="1304505" y="1829625"/>
                  </a:lnTo>
                  <a:lnTo>
                    <a:pt x="1303743" y="1827657"/>
                  </a:lnTo>
                  <a:lnTo>
                    <a:pt x="1301076" y="1825815"/>
                  </a:lnTo>
                  <a:lnTo>
                    <a:pt x="1299883" y="1832165"/>
                  </a:lnTo>
                  <a:lnTo>
                    <a:pt x="1298219" y="1828469"/>
                  </a:lnTo>
                  <a:lnTo>
                    <a:pt x="1294028" y="1830895"/>
                  </a:lnTo>
                  <a:lnTo>
                    <a:pt x="1298409" y="1832165"/>
                  </a:lnTo>
                  <a:lnTo>
                    <a:pt x="1295488" y="1835975"/>
                  </a:lnTo>
                  <a:lnTo>
                    <a:pt x="1294358" y="1833435"/>
                  </a:lnTo>
                  <a:lnTo>
                    <a:pt x="1293787" y="1832165"/>
                  </a:lnTo>
                  <a:lnTo>
                    <a:pt x="1292072" y="1828355"/>
                  </a:lnTo>
                  <a:lnTo>
                    <a:pt x="1292072" y="1832165"/>
                  </a:lnTo>
                  <a:lnTo>
                    <a:pt x="1290993" y="1831238"/>
                  </a:lnTo>
                  <a:lnTo>
                    <a:pt x="1290358" y="1833435"/>
                  </a:lnTo>
                  <a:lnTo>
                    <a:pt x="1287678" y="1830895"/>
                  </a:lnTo>
                  <a:lnTo>
                    <a:pt x="1284236" y="1835975"/>
                  </a:lnTo>
                  <a:lnTo>
                    <a:pt x="1283931" y="1834705"/>
                  </a:lnTo>
                  <a:lnTo>
                    <a:pt x="1283792" y="1834095"/>
                  </a:lnTo>
                  <a:lnTo>
                    <a:pt x="1283258" y="1834705"/>
                  </a:lnTo>
                  <a:lnTo>
                    <a:pt x="1282903" y="1833435"/>
                  </a:lnTo>
                  <a:lnTo>
                    <a:pt x="1282865" y="1833295"/>
                  </a:lnTo>
                  <a:lnTo>
                    <a:pt x="1282687" y="1832660"/>
                  </a:lnTo>
                  <a:lnTo>
                    <a:pt x="1281849" y="1829625"/>
                  </a:lnTo>
                  <a:lnTo>
                    <a:pt x="1280553" y="1835975"/>
                  </a:lnTo>
                  <a:lnTo>
                    <a:pt x="1279359" y="1834705"/>
                  </a:lnTo>
                  <a:lnTo>
                    <a:pt x="1278153" y="1833435"/>
                  </a:lnTo>
                  <a:lnTo>
                    <a:pt x="1278420" y="1830895"/>
                  </a:lnTo>
                  <a:lnTo>
                    <a:pt x="1280579" y="1832165"/>
                  </a:lnTo>
                  <a:lnTo>
                    <a:pt x="1279385" y="1830895"/>
                  </a:lnTo>
                  <a:lnTo>
                    <a:pt x="1278178" y="1829625"/>
                  </a:lnTo>
                  <a:lnTo>
                    <a:pt x="1277531" y="1834705"/>
                  </a:lnTo>
                  <a:lnTo>
                    <a:pt x="1276642" y="1833435"/>
                  </a:lnTo>
                  <a:lnTo>
                    <a:pt x="1273987" y="1829625"/>
                  </a:lnTo>
                  <a:lnTo>
                    <a:pt x="1272362" y="1829625"/>
                  </a:lnTo>
                  <a:lnTo>
                    <a:pt x="1272743" y="1833435"/>
                  </a:lnTo>
                  <a:lnTo>
                    <a:pt x="1268730" y="1832165"/>
                  </a:lnTo>
                  <a:lnTo>
                    <a:pt x="1265923" y="1833435"/>
                  </a:lnTo>
                  <a:lnTo>
                    <a:pt x="1265948" y="1832165"/>
                  </a:lnTo>
                  <a:lnTo>
                    <a:pt x="1260119" y="1832165"/>
                  </a:lnTo>
                  <a:lnTo>
                    <a:pt x="1257223" y="1830895"/>
                  </a:lnTo>
                  <a:lnTo>
                    <a:pt x="1257134" y="1834705"/>
                  </a:lnTo>
                  <a:lnTo>
                    <a:pt x="1252232" y="1834705"/>
                  </a:lnTo>
                  <a:lnTo>
                    <a:pt x="1252067" y="1833435"/>
                  </a:lnTo>
                  <a:lnTo>
                    <a:pt x="1252347" y="1832165"/>
                  </a:lnTo>
                  <a:lnTo>
                    <a:pt x="1253350" y="1830895"/>
                  </a:lnTo>
                  <a:lnTo>
                    <a:pt x="1251419" y="1830895"/>
                  </a:lnTo>
                  <a:lnTo>
                    <a:pt x="1251089" y="1832165"/>
                  </a:lnTo>
                  <a:lnTo>
                    <a:pt x="1250556" y="1833435"/>
                  </a:lnTo>
                  <a:lnTo>
                    <a:pt x="1249349" y="1833435"/>
                  </a:lnTo>
                  <a:lnTo>
                    <a:pt x="1249527" y="1830895"/>
                  </a:lnTo>
                  <a:lnTo>
                    <a:pt x="1246974" y="1830895"/>
                  </a:lnTo>
                  <a:lnTo>
                    <a:pt x="1244663" y="1834705"/>
                  </a:lnTo>
                  <a:lnTo>
                    <a:pt x="1241171" y="1833435"/>
                  </a:lnTo>
                  <a:lnTo>
                    <a:pt x="1241234" y="1835975"/>
                  </a:lnTo>
                  <a:lnTo>
                    <a:pt x="1244549" y="1839785"/>
                  </a:lnTo>
                  <a:lnTo>
                    <a:pt x="1241183" y="1842325"/>
                  </a:lnTo>
                  <a:lnTo>
                    <a:pt x="1240904" y="1841055"/>
                  </a:lnTo>
                  <a:lnTo>
                    <a:pt x="1240536" y="1838515"/>
                  </a:lnTo>
                  <a:lnTo>
                    <a:pt x="1240345" y="1838515"/>
                  </a:lnTo>
                  <a:lnTo>
                    <a:pt x="1240142" y="1837728"/>
                  </a:lnTo>
                  <a:lnTo>
                    <a:pt x="1239774" y="1838515"/>
                  </a:lnTo>
                  <a:lnTo>
                    <a:pt x="1239113" y="1838515"/>
                  </a:lnTo>
                  <a:lnTo>
                    <a:pt x="1238935" y="1835975"/>
                  </a:lnTo>
                  <a:lnTo>
                    <a:pt x="1238072" y="1835975"/>
                  </a:lnTo>
                  <a:lnTo>
                    <a:pt x="1238097" y="1834705"/>
                  </a:lnTo>
                  <a:lnTo>
                    <a:pt x="1238224" y="1834705"/>
                  </a:lnTo>
                  <a:lnTo>
                    <a:pt x="1236472" y="1833435"/>
                  </a:lnTo>
                  <a:lnTo>
                    <a:pt x="1235773" y="1832165"/>
                  </a:lnTo>
                  <a:lnTo>
                    <a:pt x="1235925" y="1833003"/>
                  </a:lnTo>
                  <a:lnTo>
                    <a:pt x="1236040" y="1834705"/>
                  </a:lnTo>
                  <a:lnTo>
                    <a:pt x="1235049" y="1834705"/>
                  </a:lnTo>
                  <a:lnTo>
                    <a:pt x="1232471" y="1835975"/>
                  </a:lnTo>
                  <a:lnTo>
                    <a:pt x="1232966" y="1834705"/>
                  </a:lnTo>
                  <a:lnTo>
                    <a:pt x="1233462" y="1833435"/>
                  </a:lnTo>
                  <a:lnTo>
                    <a:pt x="1233957" y="1832165"/>
                  </a:lnTo>
                  <a:lnTo>
                    <a:pt x="1232357" y="1832165"/>
                  </a:lnTo>
                  <a:lnTo>
                    <a:pt x="1231849" y="1833435"/>
                  </a:lnTo>
                  <a:lnTo>
                    <a:pt x="1230083" y="1832165"/>
                  </a:lnTo>
                  <a:lnTo>
                    <a:pt x="1230299" y="1834705"/>
                  </a:lnTo>
                  <a:lnTo>
                    <a:pt x="1229537" y="1834705"/>
                  </a:lnTo>
                  <a:lnTo>
                    <a:pt x="1229283" y="1833435"/>
                  </a:lnTo>
                  <a:lnTo>
                    <a:pt x="1228915" y="1833435"/>
                  </a:lnTo>
                  <a:lnTo>
                    <a:pt x="1227696" y="1834705"/>
                  </a:lnTo>
                  <a:lnTo>
                    <a:pt x="1222705" y="1833435"/>
                  </a:lnTo>
                  <a:lnTo>
                    <a:pt x="1223822" y="1835861"/>
                  </a:lnTo>
                  <a:lnTo>
                    <a:pt x="1223670" y="1835835"/>
                  </a:lnTo>
                  <a:lnTo>
                    <a:pt x="1223873" y="1835950"/>
                  </a:lnTo>
                  <a:lnTo>
                    <a:pt x="1224483" y="1837245"/>
                  </a:lnTo>
                  <a:lnTo>
                    <a:pt x="1224622" y="1837245"/>
                  </a:lnTo>
                  <a:lnTo>
                    <a:pt x="1220482" y="1841055"/>
                  </a:lnTo>
                  <a:lnTo>
                    <a:pt x="1219200" y="1839785"/>
                  </a:lnTo>
                  <a:lnTo>
                    <a:pt x="1217917" y="1838515"/>
                  </a:lnTo>
                  <a:lnTo>
                    <a:pt x="1215351" y="1835975"/>
                  </a:lnTo>
                  <a:lnTo>
                    <a:pt x="1211110" y="1837245"/>
                  </a:lnTo>
                  <a:lnTo>
                    <a:pt x="1208532" y="1838515"/>
                  </a:lnTo>
                  <a:lnTo>
                    <a:pt x="1205306" y="1837245"/>
                  </a:lnTo>
                  <a:lnTo>
                    <a:pt x="1203566" y="1839785"/>
                  </a:lnTo>
                  <a:lnTo>
                    <a:pt x="1202804" y="1839785"/>
                  </a:lnTo>
                  <a:lnTo>
                    <a:pt x="1201635" y="1838515"/>
                  </a:lnTo>
                  <a:lnTo>
                    <a:pt x="1201902" y="1837245"/>
                  </a:lnTo>
                  <a:lnTo>
                    <a:pt x="1199959" y="1838515"/>
                  </a:lnTo>
                  <a:lnTo>
                    <a:pt x="1199794" y="1839785"/>
                  </a:lnTo>
                  <a:lnTo>
                    <a:pt x="1198321" y="1838515"/>
                  </a:lnTo>
                  <a:lnTo>
                    <a:pt x="1196835" y="1837245"/>
                  </a:lnTo>
                  <a:lnTo>
                    <a:pt x="1198740" y="1835975"/>
                  </a:lnTo>
                  <a:lnTo>
                    <a:pt x="1196174" y="1835975"/>
                  </a:lnTo>
                  <a:lnTo>
                    <a:pt x="1195527" y="1833435"/>
                  </a:lnTo>
                  <a:lnTo>
                    <a:pt x="1192885" y="1837245"/>
                  </a:lnTo>
                  <a:lnTo>
                    <a:pt x="1193698" y="1834705"/>
                  </a:lnTo>
                  <a:lnTo>
                    <a:pt x="1190802" y="1833435"/>
                  </a:lnTo>
                  <a:lnTo>
                    <a:pt x="1189596" y="1834705"/>
                  </a:lnTo>
                  <a:lnTo>
                    <a:pt x="1191488" y="1835975"/>
                  </a:lnTo>
                  <a:lnTo>
                    <a:pt x="1190129" y="1837245"/>
                  </a:lnTo>
                  <a:lnTo>
                    <a:pt x="1188923" y="1835975"/>
                  </a:lnTo>
                  <a:lnTo>
                    <a:pt x="1187678" y="1835975"/>
                  </a:lnTo>
                  <a:lnTo>
                    <a:pt x="1188199" y="1833435"/>
                  </a:lnTo>
                  <a:lnTo>
                    <a:pt x="1184414" y="1832165"/>
                  </a:lnTo>
                  <a:lnTo>
                    <a:pt x="1181023" y="1834705"/>
                  </a:lnTo>
                  <a:lnTo>
                    <a:pt x="1177848" y="1835975"/>
                  </a:lnTo>
                  <a:lnTo>
                    <a:pt x="1177366" y="1835581"/>
                  </a:lnTo>
                  <a:lnTo>
                    <a:pt x="1176451" y="1838515"/>
                  </a:lnTo>
                  <a:lnTo>
                    <a:pt x="1174000" y="1837245"/>
                  </a:lnTo>
                  <a:lnTo>
                    <a:pt x="1171359" y="1832165"/>
                  </a:lnTo>
                  <a:lnTo>
                    <a:pt x="1170609" y="1832165"/>
                  </a:lnTo>
                  <a:lnTo>
                    <a:pt x="1167269" y="1830895"/>
                  </a:lnTo>
                  <a:lnTo>
                    <a:pt x="1167612" y="1837245"/>
                  </a:lnTo>
                  <a:lnTo>
                    <a:pt x="1164107" y="1835975"/>
                  </a:lnTo>
                  <a:lnTo>
                    <a:pt x="1164513" y="1837093"/>
                  </a:lnTo>
                  <a:lnTo>
                    <a:pt x="1164628" y="1837728"/>
                  </a:lnTo>
                  <a:lnTo>
                    <a:pt x="1165047" y="1841055"/>
                  </a:lnTo>
                  <a:lnTo>
                    <a:pt x="1162431" y="1842325"/>
                  </a:lnTo>
                  <a:lnTo>
                    <a:pt x="1159979" y="1842325"/>
                  </a:lnTo>
                  <a:lnTo>
                    <a:pt x="1159687" y="1839785"/>
                  </a:lnTo>
                  <a:lnTo>
                    <a:pt x="1159548" y="1838515"/>
                  </a:lnTo>
                  <a:lnTo>
                    <a:pt x="1159395" y="1837245"/>
                  </a:lnTo>
                  <a:lnTo>
                    <a:pt x="1160919" y="1835975"/>
                  </a:lnTo>
                  <a:lnTo>
                    <a:pt x="1161783" y="1835975"/>
                  </a:lnTo>
                  <a:lnTo>
                    <a:pt x="1161757" y="1837245"/>
                  </a:lnTo>
                  <a:lnTo>
                    <a:pt x="1163561" y="1835975"/>
                  </a:lnTo>
                  <a:lnTo>
                    <a:pt x="1162596" y="1834705"/>
                  </a:lnTo>
                  <a:lnTo>
                    <a:pt x="1162291" y="1835975"/>
                  </a:lnTo>
                  <a:lnTo>
                    <a:pt x="1161072" y="1834705"/>
                  </a:lnTo>
                  <a:lnTo>
                    <a:pt x="1159090" y="1834705"/>
                  </a:lnTo>
                  <a:lnTo>
                    <a:pt x="1157897" y="1834210"/>
                  </a:lnTo>
                  <a:lnTo>
                    <a:pt x="1158506" y="1832165"/>
                  </a:lnTo>
                  <a:lnTo>
                    <a:pt x="1156690" y="1833435"/>
                  </a:lnTo>
                  <a:lnTo>
                    <a:pt x="1157046" y="1833867"/>
                  </a:lnTo>
                  <a:lnTo>
                    <a:pt x="1155992" y="1833435"/>
                  </a:lnTo>
                  <a:lnTo>
                    <a:pt x="1154252" y="1834705"/>
                  </a:lnTo>
                  <a:lnTo>
                    <a:pt x="1151039" y="1833435"/>
                  </a:lnTo>
                  <a:lnTo>
                    <a:pt x="1152029" y="1835975"/>
                  </a:lnTo>
                  <a:lnTo>
                    <a:pt x="1151521" y="1835975"/>
                  </a:lnTo>
                  <a:lnTo>
                    <a:pt x="1146911" y="1834730"/>
                  </a:lnTo>
                  <a:lnTo>
                    <a:pt x="1146949" y="1834896"/>
                  </a:lnTo>
                  <a:lnTo>
                    <a:pt x="1149426" y="1838515"/>
                  </a:lnTo>
                  <a:lnTo>
                    <a:pt x="1146238" y="1838515"/>
                  </a:lnTo>
                  <a:lnTo>
                    <a:pt x="1144435" y="1837245"/>
                  </a:lnTo>
                  <a:lnTo>
                    <a:pt x="1145679" y="1835975"/>
                  </a:lnTo>
                  <a:lnTo>
                    <a:pt x="1146746" y="1834896"/>
                  </a:lnTo>
                  <a:lnTo>
                    <a:pt x="1146848" y="1834743"/>
                  </a:lnTo>
                  <a:lnTo>
                    <a:pt x="1143698" y="1835975"/>
                  </a:lnTo>
                  <a:lnTo>
                    <a:pt x="1141768" y="1834705"/>
                  </a:lnTo>
                  <a:lnTo>
                    <a:pt x="1142949" y="1833435"/>
                  </a:lnTo>
                  <a:lnTo>
                    <a:pt x="1144117" y="1832165"/>
                  </a:lnTo>
                  <a:lnTo>
                    <a:pt x="1141183" y="1833435"/>
                  </a:lnTo>
                  <a:lnTo>
                    <a:pt x="1140358" y="1832165"/>
                  </a:lnTo>
                  <a:lnTo>
                    <a:pt x="1138732" y="1829625"/>
                  </a:lnTo>
                  <a:lnTo>
                    <a:pt x="1137704" y="1829625"/>
                  </a:lnTo>
                  <a:lnTo>
                    <a:pt x="1138631" y="1828355"/>
                  </a:lnTo>
                  <a:lnTo>
                    <a:pt x="1137094" y="1829625"/>
                  </a:lnTo>
                  <a:lnTo>
                    <a:pt x="1136205" y="1829625"/>
                  </a:lnTo>
                  <a:lnTo>
                    <a:pt x="1137018" y="1832165"/>
                  </a:lnTo>
                  <a:lnTo>
                    <a:pt x="1136129" y="1830895"/>
                  </a:lnTo>
                  <a:lnTo>
                    <a:pt x="1135380" y="1830895"/>
                  </a:lnTo>
                  <a:lnTo>
                    <a:pt x="1135418" y="1829625"/>
                  </a:lnTo>
                  <a:lnTo>
                    <a:pt x="1134452" y="1832165"/>
                  </a:lnTo>
                  <a:lnTo>
                    <a:pt x="1136027" y="1834705"/>
                  </a:lnTo>
                  <a:lnTo>
                    <a:pt x="1134135" y="1835975"/>
                  </a:lnTo>
                  <a:lnTo>
                    <a:pt x="1132967" y="1834705"/>
                  </a:lnTo>
                  <a:lnTo>
                    <a:pt x="1132967" y="1834896"/>
                  </a:lnTo>
                  <a:lnTo>
                    <a:pt x="1132776" y="1834896"/>
                  </a:lnTo>
                  <a:lnTo>
                    <a:pt x="1132827" y="1834705"/>
                  </a:lnTo>
                  <a:lnTo>
                    <a:pt x="1132230" y="1833956"/>
                  </a:lnTo>
                  <a:lnTo>
                    <a:pt x="1132230" y="1835429"/>
                  </a:lnTo>
                  <a:lnTo>
                    <a:pt x="1130414" y="1837245"/>
                  </a:lnTo>
                  <a:lnTo>
                    <a:pt x="1130096" y="1834705"/>
                  </a:lnTo>
                  <a:lnTo>
                    <a:pt x="1132230" y="1835429"/>
                  </a:lnTo>
                  <a:lnTo>
                    <a:pt x="1132230" y="1833956"/>
                  </a:lnTo>
                  <a:lnTo>
                    <a:pt x="1131824" y="1833435"/>
                  </a:lnTo>
                  <a:lnTo>
                    <a:pt x="1129804" y="1830895"/>
                  </a:lnTo>
                  <a:lnTo>
                    <a:pt x="1130731" y="1830895"/>
                  </a:lnTo>
                  <a:lnTo>
                    <a:pt x="1130617" y="1829625"/>
                  </a:lnTo>
                  <a:lnTo>
                    <a:pt x="1131125" y="1829625"/>
                  </a:lnTo>
                  <a:lnTo>
                    <a:pt x="1127658" y="1827085"/>
                  </a:lnTo>
                  <a:lnTo>
                    <a:pt x="1129372" y="1833435"/>
                  </a:lnTo>
                  <a:lnTo>
                    <a:pt x="1125626" y="1833435"/>
                  </a:lnTo>
                  <a:lnTo>
                    <a:pt x="1126070" y="1831365"/>
                  </a:lnTo>
                  <a:lnTo>
                    <a:pt x="1126083" y="1830793"/>
                  </a:lnTo>
                  <a:lnTo>
                    <a:pt x="1125613" y="1830336"/>
                  </a:lnTo>
                  <a:lnTo>
                    <a:pt x="1124877" y="1833435"/>
                  </a:lnTo>
                  <a:lnTo>
                    <a:pt x="1123429" y="1834705"/>
                  </a:lnTo>
                  <a:lnTo>
                    <a:pt x="1121105" y="1832165"/>
                  </a:lnTo>
                  <a:lnTo>
                    <a:pt x="1120775" y="1834705"/>
                  </a:lnTo>
                  <a:lnTo>
                    <a:pt x="1119530" y="1834705"/>
                  </a:lnTo>
                  <a:lnTo>
                    <a:pt x="1120940" y="1835975"/>
                  </a:lnTo>
                  <a:lnTo>
                    <a:pt x="1120368" y="1837245"/>
                  </a:lnTo>
                  <a:lnTo>
                    <a:pt x="1119035" y="1837245"/>
                  </a:lnTo>
                  <a:lnTo>
                    <a:pt x="1117790" y="1837245"/>
                  </a:lnTo>
                  <a:lnTo>
                    <a:pt x="1116444" y="1839785"/>
                  </a:lnTo>
                  <a:lnTo>
                    <a:pt x="1116101" y="1838515"/>
                  </a:lnTo>
                  <a:lnTo>
                    <a:pt x="1114437" y="1832165"/>
                  </a:lnTo>
                  <a:lnTo>
                    <a:pt x="1111732" y="1834705"/>
                  </a:lnTo>
                  <a:lnTo>
                    <a:pt x="1110602" y="1833435"/>
                  </a:lnTo>
                  <a:lnTo>
                    <a:pt x="1111821" y="1830895"/>
                  </a:lnTo>
                  <a:lnTo>
                    <a:pt x="1110818" y="1830895"/>
                  </a:lnTo>
                  <a:lnTo>
                    <a:pt x="1109141" y="1831606"/>
                  </a:lnTo>
                  <a:lnTo>
                    <a:pt x="1109141" y="1834705"/>
                  </a:lnTo>
                  <a:lnTo>
                    <a:pt x="1107922" y="1836572"/>
                  </a:lnTo>
                  <a:lnTo>
                    <a:pt x="1107871" y="1836851"/>
                  </a:lnTo>
                  <a:lnTo>
                    <a:pt x="1108265" y="1838515"/>
                  </a:lnTo>
                  <a:lnTo>
                    <a:pt x="1107655" y="1837245"/>
                  </a:lnTo>
                  <a:lnTo>
                    <a:pt x="1107579" y="1837093"/>
                  </a:lnTo>
                  <a:lnTo>
                    <a:pt x="1107490" y="1837245"/>
                  </a:lnTo>
                  <a:lnTo>
                    <a:pt x="1107401" y="1836712"/>
                  </a:lnTo>
                  <a:lnTo>
                    <a:pt x="1107046" y="1835975"/>
                  </a:lnTo>
                  <a:lnTo>
                    <a:pt x="1106906" y="1835670"/>
                  </a:lnTo>
                  <a:lnTo>
                    <a:pt x="1108265" y="1834705"/>
                  </a:lnTo>
                  <a:lnTo>
                    <a:pt x="1109141" y="1834705"/>
                  </a:lnTo>
                  <a:lnTo>
                    <a:pt x="1109141" y="1831606"/>
                  </a:lnTo>
                  <a:lnTo>
                    <a:pt x="1107782" y="1832165"/>
                  </a:lnTo>
                  <a:lnTo>
                    <a:pt x="1107808" y="1830895"/>
                  </a:lnTo>
                  <a:lnTo>
                    <a:pt x="1107859" y="1827085"/>
                  </a:lnTo>
                  <a:lnTo>
                    <a:pt x="1104709" y="1829625"/>
                  </a:lnTo>
                  <a:lnTo>
                    <a:pt x="1105179" y="1831365"/>
                  </a:lnTo>
                  <a:lnTo>
                    <a:pt x="1103299" y="1833435"/>
                  </a:lnTo>
                  <a:lnTo>
                    <a:pt x="1108417" y="1832165"/>
                  </a:lnTo>
                  <a:lnTo>
                    <a:pt x="1104963" y="1835975"/>
                  </a:lnTo>
                  <a:lnTo>
                    <a:pt x="1105827" y="1835975"/>
                  </a:lnTo>
                  <a:lnTo>
                    <a:pt x="1104011" y="1839785"/>
                  </a:lnTo>
                  <a:lnTo>
                    <a:pt x="1101763" y="1837245"/>
                  </a:lnTo>
                  <a:lnTo>
                    <a:pt x="1101877" y="1835975"/>
                  </a:lnTo>
                  <a:lnTo>
                    <a:pt x="1102080" y="1833435"/>
                  </a:lnTo>
                  <a:lnTo>
                    <a:pt x="1102182" y="1832165"/>
                  </a:lnTo>
                  <a:lnTo>
                    <a:pt x="1102156" y="1830793"/>
                  </a:lnTo>
                  <a:lnTo>
                    <a:pt x="1098931" y="1828355"/>
                  </a:lnTo>
                  <a:lnTo>
                    <a:pt x="1095679" y="1833435"/>
                  </a:lnTo>
                  <a:lnTo>
                    <a:pt x="1091145" y="1832165"/>
                  </a:lnTo>
                  <a:lnTo>
                    <a:pt x="1092542" y="1833435"/>
                  </a:lnTo>
                  <a:lnTo>
                    <a:pt x="1091692" y="1835975"/>
                  </a:lnTo>
                  <a:lnTo>
                    <a:pt x="1090663" y="1834705"/>
                  </a:lnTo>
                  <a:lnTo>
                    <a:pt x="1089634" y="1833435"/>
                  </a:lnTo>
                  <a:lnTo>
                    <a:pt x="1088034" y="1834705"/>
                  </a:lnTo>
                  <a:lnTo>
                    <a:pt x="1088199" y="1833435"/>
                  </a:lnTo>
                  <a:lnTo>
                    <a:pt x="1088364" y="1832165"/>
                  </a:lnTo>
                  <a:lnTo>
                    <a:pt x="1087501" y="1830895"/>
                  </a:lnTo>
                  <a:lnTo>
                    <a:pt x="1086980" y="1829625"/>
                  </a:lnTo>
                  <a:lnTo>
                    <a:pt x="1086904" y="1830895"/>
                  </a:lnTo>
                  <a:lnTo>
                    <a:pt x="1083614" y="1829625"/>
                  </a:lnTo>
                  <a:lnTo>
                    <a:pt x="1082763" y="1833435"/>
                  </a:lnTo>
                  <a:lnTo>
                    <a:pt x="1080973" y="1830895"/>
                  </a:lnTo>
                  <a:lnTo>
                    <a:pt x="1077366" y="1828355"/>
                  </a:lnTo>
                  <a:lnTo>
                    <a:pt x="1076045" y="1835975"/>
                  </a:lnTo>
                  <a:lnTo>
                    <a:pt x="1072489" y="1834705"/>
                  </a:lnTo>
                  <a:lnTo>
                    <a:pt x="1073848" y="1832165"/>
                  </a:lnTo>
                  <a:lnTo>
                    <a:pt x="1072362" y="1830895"/>
                  </a:lnTo>
                  <a:lnTo>
                    <a:pt x="1072527" y="1830819"/>
                  </a:lnTo>
                  <a:lnTo>
                    <a:pt x="1071994" y="1829625"/>
                  </a:lnTo>
                  <a:lnTo>
                    <a:pt x="1068870" y="1833435"/>
                  </a:lnTo>
                  <a:lnTo>
                    <a:pt x="1068006" y="1830895"/>
                  </a:lnTo>
                  <a:lnTo>
                    <a:pt x="1067396" y="1832165"/>
                  </a:lnTo>
                  <a:lnTo>
                    <a:pt x="1066952" y="1833435"/>
                  </a:lnTo>
                  <a:lnTo>
                    <a:pt x="1065618" y="1833435"/>
                  </a:lnTo>
                  <a:lnTo>
                    <a:pt x="1065758" y="1832165"/>
                  </a:lnTo>
                  <a:lnTo>
                    <a:pt x="1065530" y="1833435"/>
                  </a:lnTo>
                  <a:lnTo>
                    <a:pt x="1063459" y="1833435"/>
                  </a:lnTo>
                  <a:lnTo>
                    <a:pt x="1064348" y="1835975"/>
                  </a:lnTo>
                  <a:lnTo>
                    <a:pt x="1061491" y="1828355"/>
                  </a:lnTo>
                  <a:lnTo>
                    <a:pt x="1053858" y="1834705"/>
                  </a:lnTo>
                  <a:lnTo>
                    <a:pt x="1053376" y="1833435"/>
                  </a:lnTo>
                  <a:lnTo>
                    <a:pt x="1051928" y="1829625"/>
                  </a:lnTo>
                  <a:lnTo>
                    <a:pt x="1051445" y="1828355"/>
                  </a:lnTo>
                  <a:lnTo>
                    <a:pt x="1048727" y="1829625"/>
                  </a:lnTo>
                  <a:lnTo>
                    <a:pt x="1043076" y="1829625"/>
                  </a:lnTo>
                  <a:lnTo>
                    <a:pt x="1043355" y="1828355"/>
                  </a:lnTo>
                  <a:lnTo>
                    <a:pt x="1043673" y="1828355"/>
                  </a:lnTo>
                  <a:lnTo>
                    <a:pt x="1040752" y="1825815"/>
                  </a:lnTo>
                  <a:lnTo>
                    <a:pt x="1040650" y="1833435"/>
                  </a:lnTo>
                  <a:lnTo>
                    <a:pt x="1037272" y="1830895"/>
                  </a:lnTo>
                  <a:lnTo>
                    <a:pt x="1036840" y="1829625"/>
                  </a:lnTo>
                  <a:lnTo>
                    <a:pt x="1036408" y="1828355"/>
                  </a:lnTo>
                  <a:lnTo>
                    <a:pt x="1035964" y="1827085"/>
                  </a:lnTo>
                  <a:lnTo>
                    <a:pt x="1039583" y="1829625"/>
                  </a:lnTo>
                  <a:lnTo>
                    <a:pt x="1038707" y="1828469"/>
                  </a:lnTo>
                  <a:lnTo>
                    <a:pt x="1038745" y="1827085"/>
                  </a:lnTo>
                  <a:lnTo>
                    <a:pt x="1039317" y="1820735"/>
                  </a:lnTo>
                  <a:lnTo>
                    <a:pt x="1033957" y="1828355"/>
                  </a:lnTo>
                  <a:lnTo>
                    <a:pt x="1033373" y="1827085"/>
                  </a:lnTo>
                  <a:lnTo>
                    <a:pt x="1032205" y="1824545"/>
                  </a:lnTo>
                  <a:lnTo>
                    <a:pt x="1032878" y="1823275"/>
                  </a:lnTo>
                  <a:lnTo>
                    <a:pt x="1031430" y="1820735"/>
                  </a:lnTo>
                  <a:lnTo>
                    <a:pt x="1027772" y="1825815"/>
                  </a:lnTo>
                  <a:lnTo>
                    <a:pt x="1024750" y="1824545"/>
                  </a:lnTo>
                  <a:lnTo>
                    <a:pt x="1025042" y="1823275"/>
                  </a:lnTo>
                  <a:lnTo>
                    <a:pt x="1022172" y="1825815"/>
                  </a:lnTo>
                  <a:lnTo>
                    <a:pt x="1017892" y="1825815"/>
                  </a:lnTo>
                  <a:lnTo>
                    <a:pt x="1015733" y="1826666"/>
                  </a:lnTo>
                  <a:lnTo>
                    <a:pt x="1015822" y="1827085"/>
                  </a:lnTo>
                  <a:lnTo>
                    <a:pt x="1014666" y="1827085"/>
                  </a:lnTo>
                  <a:lnTo>
                    <a:pt x="1012952" y="1827085"/>
                  </a:lnTo>
                  <a:lnTo>
                    <a:pt x="1012405" y="1825815"/>
                  </a:lnTo>
                  <a:lnTo>
                    <a:pt x="1010754" y="1824545"/>
                  </a:lnTo>
                  <a:lnTo>
                    <a:pt x="1011021" y="1822005"/>
                  </a:lnTo>
                  <a:lnTo>
                    <a:pt x="1004849" y="1822005"/>
                  </a:lnTo>
                  <a:lnTo>
                    <a:pt x="1000912" y="1822005"/>
                  </a:lnTo>
                  <a:lnTo>
                    <a:pt x="997648" y="1825815"/>
                  </a:lnTo>
                  <a:lnTo>
                    <a:pt x="998423" y="1823275"/>
                  </a:lnTo>
                  <a:lnTo>
                    <a:pt x="998816" y="1822005"/>
                  </a:lnTo>
                  <a:lnTo>
                    <a:pt x="999591" y="1819465"/>
                  </a:lnTo>
                  <a:lnTo>
                    <a:pt x="996594" y="1822005"/>
                  </a:lnTo>
                  <a:lnTo>
                    <a:pt x="996772" y="1819465"/>
                  </a:lnTo>
                  <a:lnTo>
                    <a:pt x="996950" y="1816925"/>
                  </a:lnTo>
                  <a:lnTo>
                    <a:pt x="995235" y="1818195"/>
                  </a:lnTo>
                  <a:lnTo>
                    <a:pt x="990739" y="1819465"/>
                  </a:lnTo>
                  <a:lnTo>
                    <a:pt x="987869" y="1819465"/>
                  </a:lnTo>
                  <a:lnTo>
                    <a:pt x="988898" y="1818335"/>
                  </a:lnTo>
                  <a:lnTo>
                    <a:pt x="986409" y="1819465"/>
                  </a:lnTo>
                  <a:lnTo>
                    <a:pt x="983500" y="1818195"/>
                  </a:lnTo>
                  <a:lnTo>
                    <a:pt x="983957" y="1816925"/>
                  </a:lnTo>
                  <a:lnTo>
                    <a:pt x="984859" y="1814385"/>
                  </a:lnTo>
                  <a:lnTo>
                    <a:pt x="986205" y="1810575"/>
                  </a:lnTo>
                  <a:lnTo>
                    <a:pt x="976452" y="1814385"/>
                  </a:lnTo>
                  <a:lnTo>
                    <a:pt x="976122" y="1808035"/>
                  </a:lnTo>
                  <a:lnTo>
                    <a:pt x="970153" y="1809305"/>
                  </a:lnTo>
                  <a:lnTo>
                    <a:pt x="966368" y="1802955"/>
                  </a:lnTo>
                  <a:lnTo>
                    <a:pt x="960323" y="1801685"/>
                  </a:lnTo>
                  <a:lnTo>
                    <a:pt x="960526" y="1809305"/>
                  </a:lnTo>
                  <a:lnTo>
                    <a:pt x="960196" y="1808035"/>
                  </a:lnTo>
                  <a:lnTo>
                    <a:pt x="958888" y="1803057"/>
                  </a:lnTo>
                  <a:lnTo>
                    <a:pt x="958811" y="1802777"/>
                  </a:lnTo>
                  <a:lnTo>
                    <a:pt x="958532" y="1801685"/>
                  </a:lnTo>
                  <a:lnTo>
                    <a:pt x="958392" y="1802231"/>
                  </a:lnTo>
                  <a:lnTo>
                    <a:pt x="957122" y="1800593"/>
                  </a:lnTo>
                  <a:lnTo>
                    <a:pt x="958100" y="1803400"/>
                  </a:lnTo>
                  <a:lnTo>
                    <a:pt x="958062" y="1803539"/>
                  </a:lnTo>
                  <a:lnTo>
                    <a:pt x="957859" y="1803654"/>
                  </a:lnTo>
                  <a:lnTo>
                    <a:pt x="958024" y="1803692"/>
                  </a:lnTo>
                  <a:lnTo>
                    <a:pt x="956945" y="1808035"/>
                  </a:lnTo>
                  <a:lnTo>
                    <a:pt x="954913" y="1808035"/>
                  </a:lnTo>
                  <a:lnTo>
                    <a:pt x="954925" y="1806765"/>
                  </a:lnTo>
                  <a:lnTo>
                    <a:pt x="952677" y="1802955"/>
                  </a:lnTo>
                  <a:lnTo>
                    <a:pt x="951928" y="1801685"/>
                  </a:lnTo>
                  <a:lnTo>
                    <a:pt x="951522" y="1800415"/>
                  </a:lnTo>
                  <a:lnTo>
                    <a:pt x="953693" y="1801685"/>
                  </a:lnTo>
                  <a:lnTo>
                    <a:pt x="954011" y="1800415"/>
                  </a:lnTo>
                  <a:lnTo>
                    <a:pt x="951153" y="1797875"/>
                  </a:lnTo>
                  <a:lnTo>
                    <a:pt x="953592" y="1796605"/>
                  </a:lnTo>
                  <a:lnTo>
                    <a:pt x="952157" y="1794065"/>
                  </a:lnTo>
                  <a:lnTo>
                    <a:pt x="951826" y="1796605"/>
                  </a:lnTo>
                  <a:lnTo>
                    <a:pt x="950074" y="1797875"/>
                  </a:lnTo>
                  <a:lnTo>
                    <a:pt x="948626" y="1795335"/>
                  </a:lnTo>
                  <a:lnTo>
                    <a:pt x="950112" y="1799145"/>
                  </a:lnTo>
                  <a:lnTo>
                    <a:pt x="944803" y="1801685"/>
                  </a:lnTo>
                  <a:lnTo>
                    <a:pt x="945299" y="1800415"/>
                  </a:lnTo>
                  <a:lnTo>
                    <a:pt x="945781" y="1799145"/>
                  </a:lnTo>
                  <a:lnTo>
                    <a:pt x="948194" y="1792795"/>
                  </a:lnTo>
                  <a:lnTo>
                    <a:pt x="942873" y="1795335"/>
                  </a:lnTo>
                  <a:lnTo>
                    <a:pt x="944854" y="1794065"/>
                  </a:lnTo>
                  <a:lnTo>
                    <a:pt x="942301" y="1794065"/>
                  </a:lnTo>
                  <a:lnTo>
                    <a:pt x="936879" y="1790255"/>
                  </a:lnTo>
                  <a:lnTo>
                    <a:pt x="933056" y="1795335"/>
                  </a:lnTo>
                  <a:lnTo>
                    <a:pt x="932980" y="1792795"/>
                  </a:lnTo>
                  <a:lnTo>
                    <a:pt x="934085" y="1791525"/>
                  </a:lnTo>
                  <a:lnTo>
                    <a:pt x="929170" y="1788985"/>
                  </a:lnTo>
                  <a:lnTo>
                    <a:pt x="920699" y="1792795"/>
                  </a:lnTo>
                  <a:lnTo>
                    <a:pt x="918718" y="1790255"/>
                  </a:lnTo>
                  <a:lnTo>
                    <a:pt x="917727" y="1788985"/>
                  </a:lnTo>
                  <a:lnTo>
                    <a:pt x="918667" y="1787715"/>
                  </a:lnTo>
                  <a:lnTo>
                    <a:pt x="917536" y="1787715"/>
                  </a:lnTo>
                  <a:lnTo>
                    <a:pt x="915962" y="1788985"/>
                  </a:lnTo>
                  <a:lnTo>
                    <a:pt x="915276" y="1787715"/>
                  </a:lnTo>
                  <a:lnTo>
                    <a:pt x="915555" y="1786534"/>
                  </a:lnTo>
                  <a:lnTo>
                    <a:pt x="912279" y="1787715"/>
                  </a:lnTo>
                  <a:lnTo>
                    <a:pt x="911313" y="1786445"/>
                  </a:lnTo>
                  <a:lnTo>
                    <a:pt x="913015" y="1785175"/>
                  </a:lnTo>
                  <a:lnTo>
                    <a:pt x="908659" y="1781365"/>
                  </a:lnTo>
                  <a:lnTo>
                    <a:pt x="903770" y="1786445"/>
                  </a:lnTo>
                  <a:lnTo>
                    <a:pt x="900303" y="1785493"/>
                  </a:lnTo>
                  <a:lnTo>
                    <a:pt x="900303" y="1802955"/>
                  </a:lnTo>
                  <a:lnTo>
                    <a:pt x="899642" y="1805190"/>
                  </a:lnTo>
                  <a:lnTo>
                    <a:pt x="898601" y="1804225"/>
                  </a:lnTo>
                  <a:lnTo>
                    <a:pt x="900303" y="1802955"/>
                  </a:lnTo>
                  <a:lnTo>
                    <a:pt x="900303" y="1785493"/>
                  </a:lnTo>
                  <a:lnTo>
                    <a:pt x="899147" y="1785175"/>
                  </a:lnTo>
                  <a:lnTo>
                    <a:pt x="900760" y="1781365"/>
                  </a:lnTo>
                  <a:lnTo>
                    <a:pt x="895591" y="1777555"/>
                  </a:lnTo>
                  <a:lnTo>
                    <a:pt x="895896" y="1776285"/>
                  </a:lnTo>
                  <a:lnTo>
                    <a:pt x="890219" y="1773745"/>
                  </a:lnTo>
                  <a:lnTo>
                    <a:pt x="884605" y="1776285"/>
                  </a:lnTo>
                  <a:lnTo>
                    <a:pt x="878535" y="1775015"/>
                  </a:lnTo>
                  <a:lnTo>
                    <a:pt x="876909" y="1769935"/>
                  </a:lnTo>
                  <a:lnTo>
                    <a:pt x="867841" y="1768665"/>
                  </a:lnTo>
                  <a:lnTo>
                    <a:pt x="866355" y="1767395"/>
                  </a:lnTo>
                  <a:lnTo>
                    <a:pt x="863396" y="1764855"/>
                  </a:lnTo>
                  <a:lnTo>
                    <a:pt x="863942" y="1766125"/>
                  </a:lnTo>
                  <a:lnTo>
                    <a:pt x="861999" y="1767395"/>
                  </a:lnTo>
                  <a:lnTo>
                    <a:pt x="860882" y="1767395"/>
                  </a:lnTo>
                  <a:lnTo>
                    <a:pt x="859942" y="1766125"/>
                  </a:lnTo>
                  <a:lnTo>
                    <a:pt x="856246" y="1769935"/>
                  </a:lnTo>
                  <a:lnTo>
                    <a:pt x="856805" y="1768665"/>
                  </a:lnTo>
                  <a:lnTo>
                    <a:pt x="857935" y="1766125"/>
                  </a:lnTo>
                  <a:lnTo>
                    <a:pt x="858354" y="1766125"/>
                  </a:lnTo>
                  <a:lnTo>
                    <a:pt x="858862" y="1761045"/>
                  </a:lnTo>
                  <a:lnTo>
                    <a:pt x="853846" y="1761045"/>
                  </a:lnTo>
                  <a:lnTo>
                    <a:pt x="851560" y="1766125"/>
                  </a:lnTo>
                  <a:lnTo>
                    <a:pt x="848156" y="1761045"/>
                  </a:lnTo>
                  <a:lnTo>
                    <a:pt x="843076" y="1759775"/>
                  </a:lnTo>
                  <a:lnTo>
                    <a:pt x="838377" y="1758505"/>
                  </a:lnTo>
                  <a:lnTo>
                    <a:pt x="837653" y="1757235"/>
                  </a:lnTo>
                  <a:lnTo>
                    <a:pt x="836180" y="1754695"/>
                  </a:lnTo>
                  <a:lnTo>
                    <a:pt x="834402" y="1755965"/>
                  </a:lnTo>
                  <a:lnTo>
                    <a:pt x="832802" y="1754695"/>
                  </a:lnTo>
                  <a:lnTo>
                    <a:pt x="831037" y="1755965"/>
                  </a:lnTo>
                  <a:lnTo>
                    <a:pt x="831596" y="1754695"/>
                  </a:lnTo>
                  <a:lnTo>
                    <a:pt x="832167" y="1753425"/>
                  </a:lnTo>
                  <a:lnTo>
                    <a:pt x="827214" y="1749615"/>
                  </a:lnTo>
                  <a:lnTo>
                    <a:pt x="822553" y="1749615"/>
                  </a:lnTo>
                  <a:lnTo>
                    <a:pt x="824204" y="1747075"/>
                  </a:lnTo>
                  <a:lnTo>
                    <a:pt x="821791" y="1745805"/>
                  </a:lnTo>
                  <a:lnTo>
                    <a:pt x="818019" y="1754695"/>
                  </a:lnTo>
                  <a:lnTo>
                    <a:pt x="815657" y="1753425"/>
                  </a:lnTo>
                  <a:lnTo>
                    <a:pt x="816546" y="1749615"/>
                  </a:lnTo>
                  <a:lnTo>
                    <a:pt x="814362" y="1748345"/>
                  </a:lnTo>
                  <a:lnTo>
                    <a:pt x="812177" y="1747075"/>
                  </a:lnTo>
                  <a:lnTo>
                    <a:pt x="809180" y="1741995"/>
                  </a:lnTo>
                  <a:lnTo>
                    <a:pt x="803452" y="1744535"/>
                  </a:lnTo>
                  <a:lnTo>
                    <a:pt x="803897" y="1743265"/>
                  </a:lnTo>
                  <a:lnTo>
                    <a:pt x="804341" y="1741995"/>
                  </a:lnTo>
                  <a:lnTo>
                    <a:pt x="803109" y="1741995"/>
                  </a:lnTo>
                  <a:lnTo>
                    <a:pt x="800696" y="1739455"/>
                  </a:lnTo>
                  <a:lnTo>
                    <a:pt x="798283" y="1736915"/>
                  </a:lnTo>
                  <a:lnTo>
                    <a:pt x="797674" y="1739569"/>
                  </a:lnTo>
                  <a:lnTo>
                    <a:pt x="792505" y="1740725"/>
                  </a:lnTo>
                  <a:lnTo>
                    <a:pt x="789520" y="1740725"/>
                  </a:lnTo>
                  <a:lnTo>
                    <a:pt x="790943" y="1738185"/>
                  </a:lnTo>
                  <a:lnTo>
                    <a:pt x="787615" y="1741995"/>
                  </a:lnTo>
                  <a:lnTo>
                    <a:pt x="783539" y="1741995"/>
                  </a:lnTo>
                  <a:lnTo>
                    <a:pt x="784250" y="1739671"/>
                  </a:lnTo>
                  <a:lnTo>
                    <a:pt x="783297" y="1738185"/>
                  </a:lnTo>
                  <a:lnTo>
                    <a:pt x="782218" y="1743265"/>
                  </a:lnTo>
                  <a:lnTo>
                    <a:pt x="780135" y="1740725"/>
                  </a:lnTo>
                  <a:lnTo>
                    <a:pt x="781799" y="1739455"/>
                  </a:lnTo>
                  <a:lnTo>
                    <a:pt x="779627" y="1738185"/>
                  </a:lnTo>
                  <a:lnTo>
                    <a:pt x="779449" y="1738185"/>
                  </a:lnTo>
                  <a:lnTo>
                    <a:pt x="777417" y="1740725"/>
                  </a:lnTo>
                  <a:lnTo>
                    <a:pt x="775576" y="1740725"/>
                  </a:lnTo>
                  <a:lnTo>
                    <a:pt x="773430" y="1738185"/>
                  </a:lnTo>
                  <a:lnTo>
                    <a:pt x="774052" y="1735645"/>
                  </a:lnTo>
                  <a:lnTo>
                    <a:pt x="773176" y="1736915"/>
                  </a:lnTo>
                  <a:lnTo>
                    <a:pt x="771169" y="1738185"/>
                  </a:lnTo>
                  <a:lnTo>
                    <a:pt x="770102" y="1736915"/>
                  </a:lnTo>
                  <a:lnTo>
                    <a:pt x="770293" y="1735645"/>
                  </a:lnTo>
                  <a:lnTo>
                    <a:pt x="771347" y="1735645"/>
                  </a:lnTo>
                  <a:lnTo>
                    <a:pt x="769327" y="1733105"/>
                  </a:lnTo>
                  <a:lnTo>
                    <a:pt x="768553" y="1732140"/>
                  </a:lnTo>
                  <a:lnTo>
                    <a:pt x="768667" y="1731835"/>
                  </a:lnTo>
                  <a:lnTo>
                    <a:pt x="769162" y="1730565"/>
                  </a:lnTo>
                  <a:lnTo>
                    <a:pt x="768489" y="1730184"/>
                  </a:lnTo>
                  <a:lnTo>
                    <a:pt x="768489" y="1733105"/>
                  </a:lnTo>
                  <a:lnTo>
                    <a:pt x="768184" y="1733105"/>
                  </a:lnTo>
                  <a:lnTo>
                    <a:pt x="768235" y="1732965"/>
                  </a:lnTo>
                  <a:lnTo>
                    <a:pt x="768489" y="1733105"/>
                  </a:lnTo>
                  <a:lnTo>
                    <a:pt x="768489" y="1730184"/>
                  </a:lnTo>
                  <a:lnTo>
                    <a:pt x="767689" y="1729740"/>
                  </a:lnTo>
                  <a:lnTo>
                    <a:pt x="767689" y="1732673"/>
                  </a:lnTo>
                  <a:lnTo>
                    <a:pt x="764540" y="1736915"/>
                  </a:lnTo>
                  <a:lnTo>
                    <a:pt x="764019" y="1735645"/>
                  </a:lnTo>
                  <a:lnTo>
                    <a:pt x="762977" y="1733105"/>
                  </a:lnTo>
                  <a:lnTo>
                    <a:pt x="763295" y="1731835"/>
                  </a:lnTo>
                  <a:lnTo>
                    <a:pt x="763193" y="1730565"/>
                  </a:lnTo>
                  <a:lnTo>
                    <a:pt x="766140" y="1731835"/>
                  </a:lnTo>
                  <a:lnTo>
                    <a:pt x="767689" y="1732673"/>
                  </a:lnTo>
                  <a:lnTo>
                    <a:pt x="767689" y="1729740"/>
                  </a:lnTo>
                  <a:lnTo>
                    <a:pt x="766927" y="1729295"/>
                  </a:lnTo>
                  <a:lnTo>
                    <a:pt x="770191" y="1726755"/>
                  </a:lnTo>
                  <a:lnTo>
                    <a:pt x="767524" y="1728025"/>
                  </a:lnTo>
                  <a:lnTo>
                    <a:pt x="762622" y="1730565"/>
                  </a:lnTo>
                  <a:lnTo>
                    <a:pt x="760730" y="1729295"/>
                  </a:lnTo>
                  <a:lnTo>
                    <a:pt x="760704" y="1728025"/>
                  </a:lnTo>
                  <a:lnTo>
                    <a:pt x="761111" y="1728025"/>
                  </a:lnTo>
                  <a:lnTo>
                    <a:pt x="760653" y="1726755"/>
                  </a:lnTo>
                  <a:lnTo>
                    <a:pt x="759853" y="1726755"/>
                  </a:lnTo>
                  <a:lnTo>
                    <a:pt x="759853" y="1748345"/>
                  </a:lnTo>
                  <a:lnTo>
                    <a:pt x="759282" y="1747075"/>
                  </a:lnTo>
                  <a:lnTo>
                    <a:pt x="757694" y="1747075"/>
                  </a:lnTo>
                  <a:lnTo>
                    <a:pt x="757897" y="1745805"/>
                  </a:lnTo>
                  <a:lnTo>
                    <a:pt x="758469" y="1744535"/>
                  </a:lnTo>
                  <a:lnTo>
                    <a:pt x="758964" y="1744535"/>
                  </a:lnTo>
                  <a:lnTo>
                    <a:pt x="758431" y="1745805"/>
                  </a:lnTo>
                  <a:lnTo>
                    <a:pt x="759409" y="1747075"/>
                  </a:lnTo>
                  <a:lnTo>
                    <a:pt x="759853" y="1748345"/>
                  </a:lnTo>
                  <a:lnTo>
                    <a:pt x="759853" y="1726755"/>
                  </a:lnTo>
                  <a:lnTo>
                    <a:pt x="758520" y="1726755"/>
                  </a:lnTo>
                  <a:lnTo>
                    <a:pt x="757809" y="1725485"/>
                  </a:lnTo>
                  <a:lnTo>
                    <a:pt x="758342" y="1724215"/>
                  </a:lnTo>
                  <a:lnTo>
                    <a:pt x="757529" y="1724215"/>
                  </a:lnTo>
                  <a:lnTo>
                    <a:pt x="757593" y="1725485"/>
                  </a:lnTo>
                  <a:lnTo>
                    <a:pt x="756297" y="1725485"/>
                  </a:lnTo>
                  <a:lnTo>
                    <a:pt x="756589" y="1724215"/>
                  </a:lnTo>
                  <a:lnTo>
                    <a:pt x="755497" y="1724215"/>
                  </a:lnTo>
                  <a:lnTo>
                    <a:pt x="754329" y="1722945"/>
                  </a:lnTo>
                  <a:lnTo>
                    <a:pt x="753351" y="1725485"/>
                  </a:lnTo>
                  <a:lnTo>
                    <a:pt x="751954" y="1724215"/>
                  </a:lnTo>
                  <a:lnTo>
                    <a:pt x="752538" y="1728025"/>
                  </a:lnTo>
                  <a:lnTo>
                    <a:pt x="752424" y="1726755"/>
                  </a:lnTo>
                  <a:lnTo>
                    <a:pt x="752894" y="1728025"/>
                  </a:lnTo>
                  <a:lnTo>
                    <a:pt x="753567" y="1728025"/>
                  </a:lnTo>
                  <a:lnTo>
                    <a:pt x="754189" y="1728025"/>
                  </a:lnTo>
                  <a:lnTo>
                    <a:pt x="757237" y="1729295"/>
                  </a:lnTo>
                  <a:lnTo>
                    <a:pt x="755751" y="1729295"/>
                  </a:lnTo>
                  <a:lnTo>
                    <a:pt x="754291" y="1730565"/>
                  </a:lnTo>
                  <a:lnTo>
                    <a:pt x="753567" y="1728025"/>
                  </a:lnTo>
                  <a:lnTo>
                    <a:pt x="752259" y="1730565"/>
                  </a:lnTo>
                  <a:lnTo>
                    <a:pt x="750874" y="1731835"/>
                  </a:lnTo>
                  <a:lnTo>
                    <a:pt x="750163" y="1731835"/>
                  </a:lnTo>
                  <a:lnTo>
                    <a:pt x="750062" y="1729295"/>
                  </a:lnTo>
                  <a:lnTo>
                    <a:pt x="750011" y="1728025"/>
                  </a:lnTo>
                  <a:lnTo>
                    <a:pt x="747649" y="1724215"/>
                  </a:lnTo>
                  <a:lnTo>
                    <a:pt x="748131" y="1721675"/>
                  </a:lnTo>
                  <a:lnTo>
                    <a:pt x="743864" y="1721675"/>
                  </a:lnTo>
                  <a:lnTo>
                    <a:pt x="739101" y="1719135"/>
                  </a:lnTo>
                  <a:lnTo>
                    <a:pt x="734758" y="1724215"/>
                  </a:lnTo>
                  <a:lnTo>
                    <a:pt x="733450" y="1724215"/>
                  </a:lnTo>
                  <a:lnTo>
                    <a:pt x="733793" y="1722945"/>
                  </a:lnTo>
                  <a:lnTo>
                    <a:pt x="734136" y="1721675"/>
                  </a:lnTo>
                  <a:lnTo>
                    <a:pt x="734072" y="1720405"/>
                  </a:lnTo>
                  <a:lnTo>
                    <a:pt x="733577" y="1720405"/>
                  </a:lnTo>
                  <a:lnTo>
                    <a:pt x="731685" y="1719135"/>
                  </a:lnTo>
                  <a:lnTo>
                    <a:pt x="729792" y="1717865"/>
                  </a:lnTo>
                  <a:lnTo>
                    <a:pt x="729361" y="1718703"/>
                  </a:lnTo>
                  <a:lnTo>
                    <a:pt x="729145" y="1718640"/>
                  </a:lnTo>
                  <a:lnTo>
                    <a:pt x="729145" y="1719135"/>
                  </a:lnTo>
                  <a:lnTo>
                    <a:pt x="727875" y="1721675"/>
                  </a:lnTo>
                  <a:lnTo>
                    <a:pt x="725881" y="1719135"/>
                  </a:lnTo>
                  <a:lnTo>
                    <a:pt x="729145" y="1719135"/>
                  </a:lnTo>
                  <a:lnTo>
                    <a:pt x="729145" y="1718640"/>
                  </a:lnTo>
                  <a:lnTo>
                    <a:pt x="726821" y="1717865"/>
                  </a:lnTo>
                  <a:lnTo>
                    <a:pt x="727735" y="1717865"/>
                  </a:lnTo>
                  <a:lnTo>
                    <a:pt x="723252" y="1714055"/>
                  </a:lnTo>
                  <a:lnTo>
                    <a:pt x="720686" y="1714652"/>
                  </a:lnTo>
                  <a:lnTo>
                    <a:pt x="720686" y="1730565"/>
                  </a:lnTo>
                  <a:lnTo>
                    <a:pt x="719772" y="1734375"/>
                  </a:lnTo>
                  <a:lnTo>
                    <a:pt x="716661" y="1730159"/>
                  </a:lnTo>
                  <a:lnTo>
                    <a:pt x="719264" y="1729295"/>
                  </a:lnTo>
                  <a:lnTo>
                    <a:pt x="720686" y="1730565"/>
                  </a:lnTo>
                  <a:lnTo>
                    <a:pt x="720686" y="1714652"/>
                  </a:lnTo>
                  <a:lnTo>
                    <a:pt x="717715" y="1715325"/>
                  </a:lnTo>
                  <a:lnTo>
                    <a:pt x="712152" y="1715325"/>
                  </a:lnTo>
                  <a:lnTo>
                    <a:pt x="711619" y="1714881"/>
                  </a:lnTo>
                  <a:lnTo>
                    <a:pt x="711619" y="1730654"/>
                  </a:lnTo>
                  <a:lnTo>
                    <a:pt x="711187" y="1732419"/>
                  </a:lnTo>
                  <a:lnTo>
                    <a:pt x="709256" y="1732229"/>
                  </a:lnTo>
                  <a:lnTo>
                    <a:pt x="711619" y="1730654"/>
                  </a:lnTo>
                  <a:lnTo>
                    <a:pt x="711619" y="1714881"/>
                  </a:lnTo>
                  <a:lnTo>
                    <a:pt x="710628" y="1714055"/>
                  </a:lnTo>
                  <a:lnTo>
                    <a:pt x="709104" y="1712785"/>
                  </a:lnTo>
                  <a:lnTo>
                    <a:pt x="707580" y="1711515"/>
                  </a:lnTo>
                  <a:lnTo>
                    <a:pt x="707936" y="1712747"/>
                  </a:lnTo>
                  <a:lnTo>
                    <a:pt x="705866" y="1711515"/>
                  </a:lnTo>
                  <a:lnTo>
                    <a:pt x="703732" y="1710245"/>
                  </a:lnTo>
                  <a:lnTo>
                    <a:pt x="701586" y="1708975"/>
                  </a:lnTo>
                  <a:lnTo>
                    <a:pt x="694423" y="1707705"/>
                  </a:lnTo>
                  <a:lnTo>
                    <a:pt x="687412" y="1705165"/>
                  </a:lnTo>
                  <a:lnTo>
                    <a:pt x="685939" y="1703895"/>
                  </a:lnTo>
                  <a:lnTo>
                    <a:pt x="682967" y="1701355"/>
                  </a:lnTo>
                  <a:lnTo>
                    <a:pt x="681482" y="1700085"/>
                  </a:lnTo>
                  <a:lnTo>
                    <a:pt x="679399" y="1698815"/>
                  </a:lnTo>
                  <a:lnTo>
                    <a:pt x="678205" y="1700085"/>
                  </a:lnTo>
                  <a:lnTo>
                    <a:pt x="675970" y="1701355"/>
                  </a:lnTo>
                  <a:lnTo>
                    <a:pt x="676592" y="1698815"/>
                  </a:lnTo>
                  <a:lnTo>
                    <a:pt x="672617" y="1701355"/>
                  </a:lnTo>
                  <a:lnTo>
                    <a:pt x="667905" y="1701355"/>
                  </a:lnTo>
                  <a:lnTo>
                    <a:pt x="668489" y="1696275"/>
                  </a:lnTo>
                  <a:lnTo>
                    <a:pt x="669074" y="1691195"/>
                  </a:lnTo>
                  <a:lnTo>
                    <a:pt x="662495" y="1693735"/>
                  </a:lnTo>
                  <a:lnTo>
                    <a:pt x="662305" y="1696275"/>
                  </a:lnTo>
                  <a:lnTo>
                    <a:pt x="660755" y="1695005"/>
                  </a:lnTo>
                  <a:lnTo>
                    <a:pt x="656475" y="1695005"/>
                  </a:lnTo>
                  <a:lnTo>
                    <a:pt x="656704" y="1694510"/>
                  </a:lnTo>
                  <a:lnTo>
                    <a:pt x="656297" y="1695005"/>
                  </a:lnTo>
                  <a:lnTo>
                    <a:pt x="656043" y="1693735"/>
                  </a:lnTo>
                  <a:lnTo>
                    <a:pt x="656615" y="1692465"/>
                  </a:lnTo>
                  <a:lnTo>
                    <a:pt x="651408" y="1692465"/>
                  </a:lnTo>
                  <a:lnTo>
                    <a:pt x="648614" y="1689925"/>
                  </a:lnTo>
                  <a:lnTo>
                    <a:pt x="654342" y="1687385"/>
                  </a:lnTo>
                  <a:lnTo>
                    <a:pt x="649770" y="1684845"/>
                  </a:lnTo>
                  <a:lnTo>
                    <a:pt x="647776" y="1684845"/>
                  </a:lnTo>
                  <a:lnTo>
                    <a:pt x="643001" y="1687385"/>
                  </a:lnTo>
                  <a:lnTo>
                    <a:pt x="643242" y="1688655"/>
                  </a:lnTo>
                  <a:lnTo>
                    <a:pt x="643915" y="1688655"/>
                  </a:lnTo>
                  <a:lnTo>
                    <a:pt x="644664" y="1689925"/>
                  </a:lnTo>
                  <a:lnTo>
                    <a:pt x="644105" y="1691195"/>
                  </a:lnTo>
                  <a:lnTo>
                    <a:pt x="642175" y="1692465"/>
                  </a:lnTo>
                  <a:lnTo>
                    <a:pt x="640080" y="1696275"/>
                  </a:lnTo>
                  <a:lnTo>
                    <a:pt x="636981" y="1700085"/>
                  </a:lnTo>
                  <a:lnTo>
                    <a:pt x="639635" y="1705165"/>
                  </a:lnTo>
                  <a:lnTo>
                    <a:pt x="643483" y="1703895"/>
                  </a:lnTo>
                  <a:lnTo>
                    <a:pt x="643483" y="1706156"/>
                  </a:lnTo>
                  <a:lnTo>
                    <a:pt x="644601" y="1705165"/>
                  </a:lnTo>
                  <a:lnTo>
                    <a:pt x="644499" y="1705673"/>
                  </a:lnTo>
                  <a:lnTo>
                    <a:pt x="644385" y="1707705"/>
                  </a:lnTo>
                  <a:lnTo>
                    <a:pt x="644753" y="1708975"/>
                  </a:lnTo>
                  <a:lnTo>
                    <a:pt x="648576" y="1705673"/>
                  </a:lnTo>
                  <a:lnTo>
                    <a:pt x="648360" y="1705165"/>
                  </a:lnTo>
                  <a:lnTo>
                    <a:pt x="649173" y="1705165"/>
                  </a:lnTo>
                  <a:lnTo>
                    <a:pt x="650976" y="1705165"/>
                  </a:lnTo>
                  <a:lnTo>
                    <a:pt x="651459" y="1707705"/>
                  </a:lnTo>
                  <a:lnTo>
                    <a:pt x="650405" y="1708975"/>
                  </a:lnTo>
                  <a:lnTo>
                    <a:pt x="652640" y="1707705"/>
                  </a:lnTo>
                  <a:lnTo>
                    <a:pt x="652386" y="1708975"/>
                  </a:lnTo>
                  <a:lnTo>
                    <a:pt x="652157" y="1709458"/>
                  </a:lnTo>
                  <a:lnTo>
                    <a:pt x="652881" y="1708975"/>
                  </a:lnTo>
                  <a:lnTo>
                    <a:pt x="654799" y="1711515"/>
                  </a:lnTo>
                  <a:lnTo>
                    <a:pt x="656475" y="1708975"/>
                  </a:lnTo>
                  <a:lnTo>
                    <a:pt x="656831" y="1711515"/>
                  </a:lnTo>
                  <a:lnTo>
                    <a:pt x="661339" y="1710245"/>
                  </a:lnTo>
                  <a:lnTo>
                    <a:pt x="659498" y="1714055"/>
                  </a:lnTo>
                  <a:lnTo>
                    <a:pt x="660349" y="1712785"/>
                  </a:lnTo>
                  <a:lnTo>
                    <a:pt x="663244" y="1711515"/>
                  </a:lnTo>
                  <a:lnTo>
                    <a:pt x="664578" y="1711515"/>
                  </a:lnTo>
                  <a:lnTo>
                    <a:pt x="660222" y="1716595"/>
                  </a:lnTo>
                  <a:lnTo>
                    <a:pt x="669150" y="1714055"/>
                  </a:lnTo>
                  <a:lnTo>
                    <a:pt x="666330" y="1719135"/>
                  </a:lnTo>
                  <a:lnTo>
                    <a:pt x="669886" y="1715325"/>
                  </a:lnTo>
                  <a:lnTo>
                    <a:pt x="673290" y="1720405"/>
                  </a:lnTo>
                  <a:lnTo>
                    <a:pt x="676516" y="1719389"/>
                  </a:lnTo>
                  <a:lnTo>
                    <a:pt x="677748" y="1720405"/>
                  </a:lnTo>
                  <a:lnTo>
                    <a:pt x="677672" y="1721675"/>
                  </a:lnTo>
                  <a:lnTo>
                    <a:pt x="678421" y="1722945"/>
                  </a:lnTo>
                  <a:lnTo>
                    <a:pt x="680161" y="1719135"/>
                  </a:lnTo>
                  <a:lnTo>
                    <a:pt x="683158" y="1719135"/>
                  </a:lnTo>
                  <a:lnTo>
                    <a:pt x="685520" y="1717865"/>
                  </a:lnTo>
                  <a:lnTo>
                    <a:pt x="686130" y="1721675"/>
                  </a:lnTo>
                  <a:lnTo>
                    <a:pt x="682472" y="1721675"/>
                  </a:lnTo>
                  <a:lnTo>
                    <a:pt x="681723" y="1725485"/>
                  </a:lnTo>
                  <a:lnTo>
                    <a:pt x="682840" y="1722945"/>
                  </a:lnTo>
                  <a:lnTo>
                    <a:pt x="686562" y="1724215"/>
                  </a:lnTo>
                  <a:lnTo>
                    <a:pt x="686727" y="1722945"/>
                  </a:lnTo>
                  <a:lnTo>
                    <a:pt x="686892" y="1721675"/>
                  </a:lnTo>
                  <a:lnTo>
                    <a:pt x="687565" y="1724215"/>
                  </a:lnTo>
                  <a:lnTo>
                    <a:pt x="687806" y="1722945"/>
                  </a:lnTo>
                  <a:lnTo>
                    <a:pt x="687387" y="1726755"/>
                  </a:lnTo>
                  <a:lnTo>
                    <a:pt x="689013" y="1722945"/>
                  </a:lnTo>
                  <a:lnTo>
                    <a:pt x="689559" y="1721675"/>
                  </a:lnTo>
                  <a:lnTo>
                    <a:pt x="689178" y="1725485"/>
                  </a:lnTo>
                  <a:lnTo>
                    <a:pt x="691680" y="1722945"/>
                  </a:lnTo>
                  <a:lnTo>
                    <a:pt x="693039" y="1726755"/>
                  </a:lnTo>
                  <a:lnTo>
                    <a:pt x="690486" y="1728025"/>
                  </a:lnTo>
                  <a:lnTo>
                    <a:pt x="693597" y="1728025"/>
                  </a:lnTo>
                  <a:lnTo>
                    <a:pt x="693889" y="1728647"/>
                  </a:lnTo>
                  <a:lnTo>
                    <a:pt x="693902" y="1728025"/>
                  </a:lnTo>
                  <a:lnTo>
                    <a:pt x="695274" y="1725485"/>
                  </a:lnTo>
                  <a:lnTo>
                    <a:pt x="698754" y="1725485"/>
                  </a:lnTo>
                  <a:lnTo>
                    <a:pt x="695642" y="1729295"/>
                  </a:lnTo>
                  <a:lnTo>
                    <a:pt x="695960" y="1730565"/>
                  </a:lnTo>
                  <a:lnTo>
                    <a:pt x="698258" y="1730565"/>
                  </a:lnTo>
                  <a:lnTo>
                    <a:pt x="701040" y="1728025"/>
                  </a:lnTo>
                  <a:lnTo>
                    <a:pt x="702424" y="1729295"/>
                  </a:lnTo>
                  <a:lnTo>
                    <a:pt x="702424" y="1729435"/>
                  </a:lnTo>
                  <a:lnTo>
                    <a:pt x="701852" y="1730565"/>
                  </a:lnTo>
                  <a:lnTo>
                    <a:pt x="705027" y="1728025"/>
                  </a:lnTo>
                  <a:lnTo>
                    <a:pt x="707948" y="1733105"/>
                  </a:lnTo>
                  <a:lnTo>
                    <a:pt x="709066" y="1732356"/>
                  </a:lnTo>
                  <a:lnTo>
                    <a:pt x="711504" y="1733143"/>
                  </a:lnTo>
                  <a:lnTo>
                    <a:pt x="711441" y="1732229"/>
                  </a:lnTo>
                  <a:lnTo>
                    <a:pt x="711542" y="1731289"/>
                  </a:lnTo>
                  <a:lnTo>
                    <a:pt x="711644" y="1730629"/>
                  </a:lnTo>
                  <a:lnTo>
                    <a:pt x="712368" y="1728025"/>
                  </a:lnTo>
                  <a:lnTo>
                    <a:pt x="712698" y="1726755"/>
                  </a:lnTo>
                  <a:lnTo>
                    <a:pt x="713282" y="1725485"/>
                  </a:lnTo>
                  <a:lnTo>
                    <a:pt x="714476" y="1726755"/>
                  </a:lnTo>
                  <a:lnTo>
                    <a:pt x="715403" y="1725485"/>
                  </a:lnTo>
                  <a:lnTo>
                    <a:pt x="716330" y="1724215"/>
                  </a:lnTo>
                  <a:lnTo>
                    <a:pt x="715848" y="1726755"/>
                  </a:lnTo>
                  <a:lnTo>
                    <a:pt x="715162" y="1726755"/>
                  </a:lnTo>
                  <a:lnTo>
                    <a:pt x="714717" y="1728025"/>
                  </a:lnTo>
                  <a:lnTo>
                    <a:pt x="715733" y="1728025"/>
                  </a:lnTo>
                  <a:lnTo>
                    <a:pt x="715556" y="1730514"/>
                  </a:lnTo>
                  <a:lnTo>
                    <a:pt x="716267" y="1730286"/>
                  </a:lnTo>
                  <a:lnTo>
                    <a:pt x="717283" y="1734375"/>
                  </a:lnTo>
                  <a:lnTo>
                    <a:pt x="714971" y="1731835"/>
                  </a:lnTo>
                  <a:lnTo>
                    <a:pt x="715048" y="1736915"/>
                  </a:lnTo>
                  <a:lnTo>
                    <a:pt x="713409" y="1730565"/>
                  </a:lnTo>
                  <a:lnTo>
                    <a:pt x="713168" y="1736915"/>
                  </a:lnTo>
                  <a:lnTo>
                    <a:pt x="716483" y="1739455"/>
                  </a:lnTo>
                  <a:lnTo>
                    <a:pt x="717969" y="1736915"/>
                  </a:lnTo>
                  <a:lnTo>
                    <a:pt x="721271" y="1739455"/>
                  </a:lnTo>
                  <a:lnTo>
                    <a:pt x="722820" y="1736915"/>
                  </a:lnTo>
                  <a:lnTo>
                    <a:pt x="722058" y="1735645"/>
                  </a:lnTo>
                  <a:lnTo>
                    <a:pt x="723620" y="1734375"/>
                  </a:lnTo>
                  <a:lnTo>
                    <a:pt x="730148" y="1733105"/>
                  </a:lnTo>
                  <a:lnTo>
                    <a:pt x="724446" y="1744535"/>
                  </a:lnTo>
                  <a:lnTo>
                    <a:pt x="730021" y="1741995"/>
                  </a:lnTo>
                  <a:lnTo>
                    <a:pt x="731901" y="1739455"/>
                  </a:lnTo>
                  <a:lnTo>
                    <a:pt x="733920" y="1735645"/>
                  </a:lnTo>
                  <a:lnTo>
                    <a:pt x="735787" y="1739455"/>
                  </a:lnTo>
                  <a:lnTo>
                    <a:pt x="733386" y="1741995"/>
                  </a:lnTo>
                  <a:lnTo>
                    <a:pt x="736803" y="1744535"/>
                  </a:lnTo>
                  <a:lnTo>
                    <a:pt x="736955" y="1743265"/>
                  </a:lnTo>
                  <a:lnTo>
                    <a:pt x="736993" y="1741995"/>
                  </a:lnTo>
                  <a:lnTo>
                    <a:pt x="737527" y="1738185"/>
                  </a:lnTo>
                  <a:lnTo>
                    <a:pt x="739775" y="1741297"/>
                  </a:lnTo>
                  <a:lnTo>
                    <a:pt x="739889" y="1740725"/>
                  </a:lnTo>
                  <a:lnTo>
                    <a:pt x="741756" y="1741995"/>
                  </a:lnTo>
                  <a:lnTo>
                    <a:pt x="740841" y="1745805"/>
                  </a:lnTo>
                  <a:lnTo>
                    <a:pt x="749973" y="1745805"/>
                  </a:lnTo>
                  <a:lnTo>
                    <a:pt x="754418" y="1747075"/>
                  </a:lnTo>
                  <a:lnTo>
                    <a:pt x="753783" y="1747075"/>
                  </a:lnTo>
                  <a:lnTo>
                    <a:pt x="752665" y="1748345"/>
                  </a:lnTo>
                  <a:lnTo>
                    <a:pt x="753249" y="1749615"/>
                  </a:lnTo>
                  <a:lnTo>
                    <a:pt x="759206" y="1749615"/>
                  </a:lnTo>
                  <a:lnTo>
                    <a:pt x="764413" y="1754695"/>
                  </a:lnTo>
                  <a:lnTo>
                    <a:pt x="768781" y="1758505"/>
                  </a:lnTo>
                  <a:lnTo>
                    <a:pt x="771842" y="1755965"/>
                  </a:lnTo>
                  <a:lnTo>
                    <a:pt x="772287" y="1757235"/>
                  </a:lnTo>
                  <a:lnTo>
                    <a:pt x="773684" y="1755965"/>
                  </a:lnTo>
                  <a:lnTo>
                    <a:pt x="774903" y="1755965"/>
                  </a:lnTo>
                  <a:lnTo>
                    <a:pt x="774585" y="1758200"/>
                  </a:lnTo>
                  <a:lnTo>
                    <a:pt x="777951" y="1757235"/>
                  </a:lnTo>
                  <a:lnTo>
                    <a:pt x="785545" y="1757235"/>
                  </a:lnTo>
                  <a:lnTo>
                    <a:pt x="788073" y="1762315"/>
                  </a:lnTo>
                  <a:lnTo>
                    <a:pt x="787019" y="1762315"/>
                  </a:lnTo>
                  <a:lnTo>
                    <a:pt x="789457" y="1764855"/>
                  </a:lnTo>
                  <a:lnTo>
                    <a:pt x="792543" y="1758505"/>
                  </a:lnTo>
                  <a:lnTo>
                    <a:pt x="794181" y="1761045"/>
                  </a:lnTo>
                  <a:lnTo>
                    <a:pt x="793470" y="1762315"/>
                  </a:lnTo>
                  <a:lnTo>
                    <a:pt x="799261" y="1766125"/>
                  </a:lnTo>
                  <a:lnTo>
                    <a:pt x="807199" y="1766125"/>
                  </a:lnTo>
                  <a:lnTo>
                    <a:pt x="810323" y="1772475"/>
                  </a:lnTo>
                  <a:lnTo>
                    <a:pt x="812800" y="1768665"/>
                  </a:lnTo>
                  <a:lnTo>
                    <a:pt x="815822" y="1776285"/>
                  </a:lnTo>
                  <a:lnTo>
                    <a:pt x="818426" y="1769935"/>
                  </a:lnTo>
                  <a:lnTo>
                    <a:pt x="820915" y="1775015"/>
                  </a:lnTo>
                  <a:lnTo>
                    <a:pt x="819492" y="1775015"/>
                  </a:lnTo>
                  <a:lnTo>
                    <a:pt x="823810" y="1778825"/>
                  </a:lnTo>
                  <a:lnTo>
                    <a:pt x="825055" y="1780095"/>
                  </a:lnTo>
                  <a:lnTo>
                    <a:pt x="827176" y="1776285"/>
                  </a:lnTo>
                  <a:lnTo>
                    <a:pt x="829068" y="1776285"/>
                  </a:lnTo>
                  <a:lnTo>
                    <a:pt x="827963" y="1780095"/>
                  </a:lnTo>
                  <a:lnTo>
                    <a:pt x="831430" y="1777555"/>
                  </a:lnTo>
                  <a:lnTo>
                    <a:pt x="831265" y="1781365"/>
                  </a:lnTo>
                  <a:lnTo>
                    <a:pt x="832561" y="1781365"/>
                  </a:lnTo>
                  <a:lnTo>
                    <a:pt x="832307" y="1778825"/>
                  </a:lnTo>
                  <a:lnTo>
                    <a:pt x="832726" y="1778825"/>
                  </a:lnTo>
                  <a:lnTo>
                    <a:pt x="835698" y="1777555"/>
                  </a:lnTo>
                  <a:lnTo>
                    <a:pt x="837882" y="1782635"/>
                  </a:lnTo>
                  <a:lnTo>
                    <a:pt x="837361" y="1783905"/>
                  </a:lnTo>
                  <a:lnTo>
                    <a:pt x="844092" y="1783905"/>
                  </a:lnTo>
                  <a:lnTo>
                    <a:pt x="843521" y="1785124"/>
                  </a:lnTo>
                  <a:lnTo>
                    <a:pt x="845566" y="1783905"/>
                  </a:lnTo>
                  <a:lnTo>
                    <a:pt x="840676" y="1788985"/>
                  </a:lnTo>
                  <a:lnTo>
                    <a:pt x="844575" y="1787715"/>
                  </a:lnTo>
                  <a:lnTo>
                    <a:pt x="844461" y="1786445"/>
                  </a:lnTo>
                  <a:lnTo>
                    <a:pt x="845451" y="1786445"/>
                  </a:lnTo>
                  <a:lnTo>
                    <a:pt x="845756" y="1785175"/>
                  </a:lnTo>
                  <a:lnTo>
                    <a:pt x="846467" y="1787715"/>
                  </a:lnTo>
                  <a:lnTo>
                    <a:pt x="849668" y="1788985"/>
                  </a:lnTo>
                  <a:lnTo>
                    <a:pt x="852335" y="1788985"/>
                  </a:lnTo>
                  <a:lnTo>
                    <a:pt x="851090" y="1791525"/>
                  </a:lnTo>
                  <a:lnTo>
                    <a:pt x="855167" y="1792795"/>
                  </a:lnTo>
                  <a:lnTo>
                    <a:pt x="860488" y="1794065"/>
                  </a:lnTo>
                  <a:lnTo>
                    <a:pt x="865289" y="1795335"/>
                  </a:lnTo>
                  <a:lnTo>
                    <a:pt x="863917" y="1794065"/>
                  </a:lnTo>
                  <a:lnTo>
                    <a:pt x="865657" y="1790255"/>
                  </a:lnTo>
                  <a:lnTo>
                    <a:pt x="867194" y="1790255"/>
                  </a:lnTo>
                  <a:lnTo>
                    <a:pt x="867003" y="1791462"/>
                  </a:lnTo>
                  <a:lnTo>
                    <a:pt x="868324" y="1790255"/>
                  </a:lnTo>
                  <a:lnTo>
                    <a:pt x="869975" y="1791525"/>
                  </a:lnTo>
                  <a:lnTo>
                    <a:pt x="868159" y="1794065"/>
                  </a:lnTo>
                  <a:lnTo>
                    <a:pt x="866749" y="1795335"/>
                  </a:lnTo>
                  <a:lnTo>
                    <a:pt x="869111" y="1795335"/>
                  </a:lnTo>
                  <a:lnTo>
                    <a:pt x="868413" y="1796605"/>
                  </a:lnTo>
                  <a:lnTo>
                    <a:pt x="867829" y="1797875"/>
                  </a:lnTo>
                  <a:lnTo>
                    <a:pt x="869467" y="1795335"/>
                  </a:lnTo>
                  <a:lnTo>
                    <a:pt x="870394" y="1801685"/>
                  </a:lnTo>
                  <a:lnTo>
                    <a:pt x="872972" y="1799145"/>
                  </a:lnTo>
                  <a:lnTo>
                    <a:pt x="872744" y="1800415"/>
                  </a:lnTo>
                  <a:lnTo>
                    <a:pt x="877531" y="1801685"/>
                  </a:lnTo>
                  <a:lnTo>
                    <a:pt x="880135" y="1801685"/>
                  </a:lnTo>
                  <a:lnTo>
                    <a:pt x="884097" y="1802955"/>
                  </a:lnTo>
                  <a:lnTo>
                    <a:pt x="885202" y="1800415"/>
                  </a:lnTo>
                  <a:lnTo>
                    <a:pt x="886498" y="1801685"/>
                  </a:lnTo>
                  <a:lnTo>
                    <a:pt x="888492" y="1800415"/>
                  </a:lnTo>
                  <a:lnTo>
                    <a:pt x="891032" y="1801685"/>
                  </a:lnTo>
                  <a:lnTo>
                    <a:pt x="893419" y="1805495"/>
                  </a:lnTo>
                  <a:lnTo>
                    <a:pt x="897026" y="1806765"/>
                  </a:lnTo>
                  <a:lnTo>
                    <a:pt x="899795" y="1805584"/>
                  </a:lnTo>
                  <a:lnTo>
                    <a:pt x="903147" y="1806765"/>
                  </a:lnTo>
                  <a:lnTo>
                    <a:pt x="900658" y="1808035"/>
                  </a:lnTo>
                  <a:lnTo>
                    <a:pt x="905014" y="1809305"/>
                  </a:lnTo>
                  <a:lnTo>
                    <a:pt x="912291" y="1809305"/>
                  </a:lnTo>
                  <a:lnTo>
                    <a:pt x="912101" y="1808035"/>
                  </a:lnTo>
                  <a:lnTo>
                    <a:pt x="911606" y="1806765"/>
                  </a:lnTo>
                  <a:lnTo>
                    <a:pt x="913371" y="1806765"/>
                  </a:lnTo>
                  <a:lnTo>
                    <a:pt x="914057" y="1808035"/>
                  </a:lnTo>
                  <a:lnTo>
                    <a:pt x="913485" y="1809305"/>
                  </a:lnTo>
                  <a:lnTo>
                    <a:pt x="913130" y="1809305"/>
                  </a:lnTo>
                  <a:lnTo>
                    <a:pt x="918083" y="1810575"/>
                  </a:lnTo>
                  <a:lnTo>
                    <a:pt x="922337" y="1814385"/>
                  </a:lnTo>
                  <a:lnTo>
                    <a:pt x="926465" y="1818195"/>
                  </a:lnTo>
                  <a:lnTo>
                    <a:pt x="930681" y="1818195"/>
                  </a:lnTo>
                  <a:lnTo>
                    <a:pt x="936612" y="1816925"/>
                  </a:lnTo>
                  <a:lnTo>
                    <a:pt x="938758" y="1818195"/>
                  </a:lnTo>
                  <a:lnTo>
                    <a:pt x="934593" y="1819465"/>
                  </a:lnTo>
                  <a:lnTo>
                    <a:pt x="935748" y="1820735"/>
                  </a:lnTo>
                  <a:lnTo>
                    <a:pt x="942581" y="1818195"/>
                  </a:lnTo>
                  <a:lnTo>
                    <a:pt x="944092" y="1824545"/>
                  </a:lnTo>
                  <a:lnTo>
                    <a:pt x="949490" y="1823275"/>
                  </a:lnTo>
                  <a:lnTo>
                    <a:pt x="951915" y="1827085"/>
                  </a:lnTo>
                  <a:lnTo>
                    <a:pt x="956513" y="1828355"/>
                  </a:lnTo>
                  <a:lnTo>
                    <a:pt x="961517" y="1829625"/>
                  </a:lnTo>
                  <a:lnTo>
                    <a:pt x="965187" y="1833435"/>
                  </a:lnTo>
                  <a:lnTo>
                    <a:pt x="965428" y="1831073"/>
                  </a:lnTo>
                  <a:lnTo>
                    <a:pt x="965555" y="1830819"/>
                  </a:lnTo>
                  <a:lnTo>
                    <a:pt x="967193" y="1829625"/>
                  </a:lnTo>
                  <a:lnTo>
                    <a:pt x="966914" y="1830895"/>
                  </a:lnTo>
                  <a:lnTo>
                    <a:pt x="967600" y="1830895"/>
                  </a:lnTo>
                  <a:lnTo>
                    <a:pt x="975614" y="1832165"/>
                  </a:lnTo>
                  <a:lnTo>
                    <a:pt x="998766" y="1843595"/>
                  </a:lnTo>
                  <a:lnTo>
                    <a:pt x="1002652" y="1844865"/>
                  </a:lnTo>
                  <a:lnTo>
                    <a:pt x="1003287" y="1834705"/>
                  </a:lnTo>
                  <a:lnTo>
                    <a:pt x="1007224" y="1839785"/>
                  </a:lnTo>
                  <a:lnTo>
                    <a:pt x="1005027" y="1843595"/>
                  </a:lnTo>
                  <a:lnTo>
                    <a:pt x="1011516" y="1842325"/>
                  </a:lnTo>
                  <a:lnTo>
                    <a:pt x="1023797" y="1844865"/>
                  </a:lnTo>
                  <a:lnTo>
                    <a:pt x="1030071" y="1844865"/>
                  </a:lnTo>
                  <a:lnTo>
                    <a:pt x="1029462" y="1846135"/>
                  </a:lnTo>
                  <a:lnTo>
                    <a:pt x="1036231" y="1846135"/>
                  </a:lnTo>
                  <a:lnTo>
                    <a:pt x="1035011" y="1847405"/>
                  </a:lnTo>
                  <a:lnTo>
                    <a:pt x="1035596" y="1848700"/>
                  </a:lnTo>
                  <a:lnTo>
                    <a:pt x="1037005" y="1851215"/>
                  </a:lnTo>
                  <a:lnTo>
                    <a:pt x="1040345" y="1846135"/>
                  </a:lnTo>
                  <a:lnTo>
                    <a:pt x="1040765" y="1849069"/>
                  </a:lnTo>
                  <a:lnTo>
                    <a:pt x="1041158" y="1848675"/>
                  </a:lnTo>
                  <a:lnTo>
                    <a:pt x="1044917" y="1851215"/>
                  </a:lnTo>
                  <a:lnTo>
                    <a:pt x="1044346" y="1848675"/>
                  </a:lnTo>
                  <a:lnTo>
                    <a:pt x="1047089" y="1849945"/>
                  </a:lnTo>
                  <a:lnTo>
                    <a:pt x="1048664" y="1848675"/>
                  </a:lnTo>
                  <a:lnTo>
                    <a:pt x="1050226" y="1847405"/>
                  </a:lnTo>
                  <a:lnTo>
                    <a:pt x="1052029" y="1849577"/>
                  </a:lnTo>
                  <a:lnTo>
                    <a:pt x="1051890" y="1849907"/>
                  </a:lnTo>
                  <a:lnTo>
                    <a:pt x="1053719" y="1851444"/>
                  </a:lnTo>
                  <a:lnTo>
                    <a:pt x="1053325" y="1850339"/>
                  </a:lnTo>
                  <a:lnTo>
                    <a:pt x="1052868" y="1849666"/>
                  </a:lnTo>
                  <a:lnTo>
                    <a:pt x="1052690" y="1849513"/>
                  </a:lnTo>
                  <a:lnTo>
                    <a:pt x="1054366" y="1847405"/>
                  </a:lnTo>
                  <a:lnTo>
                    <a:pt x="1057236" y="1852485"/>
                  </a:lnTo>
                  <a:lnTo>
                    <a:pt x="1058379" y="1847405"/>
                  </a:lnTo>
                  <a:lnTo>
                    <a:pt x="1057503" y="1852485"/>
                  </a:lnTo>
                  <a:lnTo>
                    <a:pt x="1063028" y="1852485"/>
                  </a:lnTo>
                  <a:lnTo>
                    <a:pt x="1063294" y="1852625"/>
                  </a:lnTo>
                  <a:lnTo>
                    <a:pt x="1064336" y="1852930"/>
                  </a:lnTo>
                  <a:lnTo>
                    <a:pt x="1065390" y="1853069"/>
                  </a:lnTo>
                  <a:lnTo>
                    <a:pt x="1063155" y="1852409"/>
                  </a:lnTo>
                  <a:lnTo>
                    <a:pt x="1065250" y="1849945"/>
                  </a:lnTo>
                  <a:lnTo>
                    <a:pt x="1064437" y="1851215"/>
                  </a:lnTo>
                  <a:lnTo>
                    <a:pt x="1066711" y="1852485"/>
                  </a:lnTo>
                  <a:lnTo>
                    <a:pt x="1065720" y="1853755"/>
                  </a:lnTo>
                  <a:lnTo>
                    <a:pt x="1069975" y="1853755"/>
                  </a:lnTo>
                  <a:lnTo>
                    <a:pt x="1069898" y="1851215"/>
                  </a:lnTo>
                  <a:lnTo>
                    <a:pt x="1073226" y="1856295"/>
                  </a:lnTo>
                  <a:lnTo>
                    <a:pt x="1076172" y="1851215"/>
                  </a:lnTo>
                  <a:lnTo>
                    <a:pt x="1076909" y="1849945"/>
                  </a:lnTo>
                  <a:lnTo>
                    <a:pt x="1078382" y="1847405"/>
                  </a:lnTo>
                  <a:lnTo>
                    <a:pt x="1079830" y="1855025"/>
                  </a:lnTo>
                  <a:lnTo>
                    <a:pt x="1086523" y="1852485"/>
                  </a:lnTo>
                  <a:lnTo>
                    <a:pt x="1092022" y="1851342"/>
                  </a:lnTo>
                  <a:lnTo>
                    <a:pt x="1091857" y="1856295"/>
                  </a:lnTo>
                  <a:lnTo>
                    <a:pt x="1096568" y="1854187"/>
                  </a:lnTo>
                  <a:lnTo>
                    <a:pt x="1092161" y="1851304"/>
                  </a:lnTo>
                  <a:lnTo>
                    <a:pt x="1092593" y="1851215"/>
                  </a:lnTo>
                  <a:lnTo>
                    <a:pt x="1098423" y="1851215"/>
                  </a:lnTo>
                  <a:lnTo>
                    <a:pt x="1098143" y="1853069"/>
                  </a:lnTo>
                  <a:lnTo>
                    <a:pt x="1099820" y="1851215"/>
                  </a:lnTo>
                  <a:lnTo>
                    <a:pt x="1100963" y="1849945"/>
                  </a:lnTo>
                  <a:lnTo>
                    <a:pt x="1106297" y="1852485"/>
                  </a:lnTo>
                  <a:lnTo>
                    <a:pt x="1107655" y="1852485"/>
                  </a:lnTo>
                  <a:lnTo>
                    <a:pt x="1105369" y="1853755"/>
                  </a:lnTo>
                  <a:lnTo>
                    <a:pt x="1104836" y="1855025"/>
                  </a:lnTo>
                  <a:lnTo>
                    <a:pt x="1110424" y="1853755"/>
                  </a:lnTo>
                  <a:lnTo>
                    <a:pt x="1115428" y="1856295"/>
                  </a:lnTo>
                  <a:lnTo>
                    <a:pt x="1120355" y="1853780"/>
                  </a:lnTo>
                  <a:lnTo>
                    <a:pt x="1119809" y="1855025"/>
                  </a:lnTo>
                  <a:lnTo>
                    <a:pt x="1121511" y="1855025"/>
                  </a:lnTo>
                  <a:lnTo>
                    <a:pt x="1121498" y="1853755"/>
                  </a:lnTo>
                  <a:lnTo>
                    <a:pt x="1120533" y="1853755"/>
                  </a:lnTo>
                  <a:lnTo>
                    <a:pt x="1119149" y="1851215"/>
                  </a:lnTo>
                  <a:lnTo>
                    <a:pt x="1120965" y="1849945"/>
                  </a:lnTo>
                  <a:lnTo>
                    <a:pt x="1124419" y="1847532"/>
                  </a:lnTo>
                  <a:lnTo>
                    <a:pt x="1122959" y="1852485"/>
                  </a:lnTo>
                  <a:lnTo>
                    <a:pt x="1129538" y="1847405"/>
                  </a:lnTo>
                  <a:lnTo>
                    <a:pt x="1126693" y="1855025"/>
                  </a:lnTo>
                  <a:lnTo>
                    <a:pt x="1127340" y="1855025"/>
                  </a:lnTo>
                  <a:lnTo>
                    <a:pt x="1128141" y="1853780"/>
                  </a:lnTo>
                  <a:lnTo>
                    <a:pt x="1128077" y="1852485"/>
                  </a:lnTo>
                  <a:lnTo>
                    <a:pt x="1128979" y="1852485"/>
                  </a:lnTo>
                  <a:lnTo>
                    <a:pt x="1129220" y="1853552"/>
                  </a:lnTo>
                  <a:lnTo>
                    <a:pt x="1129245" y="1853780"/>
                  </a:lnTo>
                  <a:lnTo>
                    <a:pt x="1128255" y="1855025"/>
                  </a:lnTo>
                  <a:lnTo>
                    <a:pt x="1131735" y="1855025"/>
                  </a:lnTo>
                  <a:lnTo>
                    <a:pt x="1130579" y="1852485"/>
                  </a:lnTo>
                  <a:lnTo>
                    <a:pt x="1133678" y="1852485"/>
                  </a:lnTo>
                  <a:lnTo>
                    <a:pt x="1133640" y="1853755"/>
                  </a:lnTo>
                  <a:lnTo>
                    <a:pt x="1133005" y="1853755"/>
                  </a:lnTo>
                  <a:lnTo>
                    <a:pt x="1132649" y="1855025"/>
                  </a:lnTo>
                  <a:lnTo>
                    <a:pt x="1133729" y="1853755"/>
                  </a:lnTo>
                  <a:lnTo>
                    <a:pt x="1134821" y="1852485"/>
                  </a:lnTo>
                  <a:lnTo>
                    <a:pt x="1135900" y="1851215"/>
                  </a:lnTo>
                  <a:lnTo>
                    <a:pt x="1138516" y="1851215"/>
                  </a:lnTo>
                  <a:lnTo>
                    <a:pt x="1138326" y="1852485"/>
                  </a:lnTo>
                  <a:lnTo>
                    <a:pt x="1138567" y="1853552"/>
                  </a:lnTo>
                  <a:lnTo>
                    <a:pt x="1142365" y="1852485"/>
                  </a:lnTo>
                  <a:lnTo>
                    <a:pt x="1143165" y="1851215"/>
                  </a:lnTo>
                  <a:lnTo>
                    <a:pt x="1145578" y="1847405"/>
                  </a:lnTo>
                  <a:lnTo>
                    <a:pt x="1150467" y="1849945"/>
                  </a:lnTo>
                  <a:lnTo>
                    <a:pt x="1149007" y="1855025"/>
                  </a:lnTo>
                  <a:lnTo>
                    <a:pt x="1152144" y="1851215"/>
                  </a:lnTo>
                  <a:lnTo>
                    <a:pt x="1152410" y="1855025"/>
                  </a:lnTo>
                  <a:lnTo>
                    <a:pt x="1155077" y="1853755"/>
                  </a:lnTo>
                  <a:lnTo>
                    <a:pt x="1153998" y="1852485"/>
                  </a:lnTo>
                  <a:lnTo>
                    <a:pt x="1156322" y="1852485"/>
                  </a:lnTo>
                  <a:lnTo>
                    <a:pt x="1157338" y="1851215"/>
                  </a:lnTo>
                  <a:lnTo>
                    <a:pt x="1158367" y="1849945"/>
                  </a:lnTo>
                  <a:lnTo>
                    <a:pt x="1160373" y="1851215"/>
                  </a:lnTo>
                  <a:lnTo>
                    <a:pt x="1158646" y="1852485"/>
                  </a:lnTo>
                  <a:lnTo>
                    <a:pt x="1162989" y="1851215"/>
                  </a:lnTo>
                  <a:lnTo>
                    <a:pt x="1160526" y="1849945"/>
                  </a:lnTo>
                  <a:lnTo>
                    <a:pt x="1162850" y="1848675"/>
                  </a:lnTo>
                  <a:lnTo>
                    <a:pt x="1161973" y="1847405"/>
                  </a:lnTo>
                  <a:lnTo>
                    <a:pt x="1161097" y="1846135"/>
                  </a:lnTo>
                  <a:lnTo>
                    <a:pt x="1160221" y="1844865"/>
                  </a:lnTo>
                  <a:lnTo>
                    <a:pt x="1163320" y="1846135"/>
                  </a:lnTo>
                  <a:lnTo>
                    <a:pt x="1165606" y="1846135"/>
                  </a:lnTo>
                  <a:lnTo>
                    <a:pt x="1166609" y="1848192"/>
                  </a:lnTo>
                  <a:lnTo>
                    <a:pt x="1165872" y="1849005"/>
                  </a:lnTo>
                  <a:lnTo>
                    <a:pt x="1165364" y="1849335"/>
                  </a:lnTo>
                  <a:lnTo>
                    <a:pt x="1164666" y="1849145"/>
                  </a:lnTo>
                  <a:lnTo>
                    <a:pt x="1163840" y="1848853"/>
                  </a:lnTo>
                  <a:lnTo>
                    <a:pt x="1163154" y="1849297"/>
                  </a:lnTo>
                  <a:lnTo>
                    <a:pt x="1163993" y="1849882"/>
                  </a:lnTo>
                  <a:lnTo>
                    <a:pt x="1164704" y="1849742"/>
                  </a:lnTo>
                  <a:lnTo>
                    <a:pt x="1165352" y="1849348"/>
                  </a:lnTo>
                  <a:lnTo>
                    <a:pt x="1166202" y="1849551"/>
                  </a:lnTo>
                  <a:lnTo>
                    <a:pt x="1166850" y="1849602"/>
                  </a:lnTo>
                  <a:lnTo>
                    <a:pt x="1166850" y="1848675"/>
                  </a:lnTo>
                  <a:lnTo>
                    <a:pt x="1169111" y="1846135"/>
                  </a:lnTo>
                  <a:lnTo>
                    <a:pt x="1170838" y="1847405"/>
                  </a:lnTo>
                  <a:lnTo>
                    <a:pt x="1171079" y="1848027"/>
                  </a:lnTo>
                  <a:lnTo>
                    <a:pt x="1171206" y="1849069"/>
                  </a:lnTo>
                  <a:lnTo>
                    <a:pt x="1170584" y="1851215"/>
                  </a:lnTo>
                  <a:lnTo>
                    <a:pt x="1170889" y="1852485"/>
                  </a:lnTo>
                  <a:lnTo>
                    <a:pt x="1171943" y="1848675"/>
                  </a:lnTo>
                  <a:lnTo>
                    <a:pt x="1176299" y="1851215"/>
                  </a:lnTo>
                  <a:lnTo>
                    <a:pt x="1177175" y="1848675"/>
                  </a:lnTo>
                  <a:lnTo>
                    <a:pt x="1177632" y="1847405"/>
                  </a:lnTo>
                  <a:lnTo>
                    <a:pt x="1177188" y="1848675"/>
                  </a:lnTo>
                  <a:lnTo>
                    <a:pt x="1177226" y="1849945"/>
                  </a:lnTo>
                  <a:lnTo>
                    <a:pt x="1177391" y="1851215"/>
                  </a:lnTo>
                  <a:lnTo>
                    <a:pt x="1178255" y="1848675"/>
                  </a:lnTo>
                  <a:lnTo>
                    <a:pt x="1179347" y="1848675"/>
                  </a:lnTo>
                  <a:lnTo>
                    <a:pt x="1179537" y="1849945"/>
                  </a:lnTo>
                  <a:lnTo>
                    <a:pt x="1179398" y="1851215"/>
                  </a:lnTo>
                  <a:lnTo>
                    <a:pt x="1182636" y="1851215"/>
                  </a:lnTo>
                  <a:lnTo>
                    <a:pt x="1180426" y="1848675"/>
                  </a:lnTo>
                  <a:lnTo>
                    <a:pt x="1179334" y="1847405"/>
                  </a:lnTo>
                  <a:lnTo>
                    <a:pt x="1178229" y="1846135"/>
                  </a:lnTo>
                  <a:lnTo>
                    <a:pt x="1182116" y="1848675"/>
                  </a:lnTo>
                  <a:lnTo>
                    <a:pt x="1181366" y="1848675"/>
                  </a:lnTo>
                  <a:lnTo>
                    <a:pt x="1185252" y="1849945"/>
                  </a:lnTo>
                  <a:lnTo>
                    <a:pt x="1188732" y="1847405"/>
                  </a:lnTo>
                  <a:lnTo>
                    <a:pt x="1192314" y="1848675"/>
                  </a:lnTo>
                  <a:lnTo>
                    <a:pt x="1193304" y="1851812"/>
                  </a:lnTo>
                  <a:lnTo>
                    <a:pt x="1195692" y="1851215"/>
                  </a:lnTo>
                  <a:lnTo>
                    <a:pt x="1200924" y="1847405"/>
                  </a:lnTo>
                  <a:lnTo>
                    <a:pt x="1205890" y="1848675"/>
                  </a:lnTo>
                  <a:lnTo>
                    <a:pt x="1204950" y="1847405"/>
                  </a:lnTo>
                  <a:lnTo>
                    <a:pt x="1205306" y="1842325"/>
                  </a:lnTo>
                  <a:lnTo>
                    <a:pt x="1208786" y="1849945"/>
                  </a:lnTo>
                  <a:lnTo>
                    <a:pt x="1210538" y="1848027"/>
                  </a:lnTo>
                  <a:lnTo>
                    <a:pt x="1210513" y="1849945"/>
                  </a:lnTo>
                  <a:lnTo>
                    <a:pt x="1210640" y="1849945"/>
                  </a:lnTo>
                  <a:lnTo>
                    <a:pt x="1214069" y="1851215"/>
                  </a:lnTo>
                  <a:lnTo>
                    <a:pt x="1217447" y="1848675"/>
                  </a:lnTo>
                  <a:lnTo>
                    <a:pt x="1219923" y="1847405"/>
                  </a:lnTo>
                  <a:lnTo>
                    <a:pt x="1222387" y="1846135"/>
                  </a:lnTo>
                  <a:lnTo>
                    <a:pt x="1221892" y="1847405"/>
                  </a:lnTo>
                  <a:lnTo>
                    <a:pt x="1223975" y="1848675"/>
                  </a:lnTo>
                  <a:lnTo>
                    <a:pt x="1227162" y="1847405"/>
                  </a:lnTo>
                  <a:lnTo>
                    <a:pt x="1229372" y="1848675"/>
                  </a:lnTo>
                  <a:lnTo>
                    <a:pt x="1229626" y="1847405"/>
                  </a:lnTo>
                  <a:lnTo>
                    <a:pt x="1229880" y="1846135"/>
                  </a:lnTo>
                  <a:lnTo>
                    <a:pt x="1231125" y="1847405"/>
                  </a:lnTo>
                  <a:lnTo>
                    <a:pt x="1230668" y="1846135"/>
                  </a:lnTo>
                  <a:lnTo>
                    <a:pt x="1230198" y="1844865"/>
                  </a:lnTo>
                  <a:lnTo>
                    <a:pt x="1235303" y="1847405"/>
                  </a:lnTo>
                  <a:lnTo>
                    <a:pt x="1239850" y="1846135"/>
                  </a:lnTo>
                  <a:lnTo>
                    <a:pt x="1242034" y="1844865"/>
                  </a:lnTo>
                  <a:lnTo>
                    <a:pt x="1244231" y="1843595"/>
                  </a:lnTo>
                  <a:lnTo>
                    <a:pt x="1248854" y="1846135"/>
                  </a:lnTo>
                  <a:lnTo>
                    <a:pt x="1248156" y="1846135"/>
                  </a:lnTo>
                  <a:lnTo>
                    <a:pt x="1247305" y="1847405"/>
                  </a:lnTo>
                  <a:lnTo>
                    <a:pt x="1247863" y="1847405"/>
                  </a:lnTo>
                  <a:lnTo>
                    <a:pt x="1252728" y="1844865"/>
                  </a:lnTo>
                  <a:lnTo>
                    <a:pt x="1252067" y="1842325"/>
                  </a:lnTo>
                  <a:lnTo>
                    <a:pt x="1251915" y="1843595"/>
                  </a:lnTo>
                  <a:lnTo>
                    <a:pt x="1250670" y="1842325"/>
                  </a:lnTo>
                  <a:lnTo>
                    <a:pt x="1251140" y="1841055"/>
                  </a:lnTo>
                  <a:lnTo>
                    <a:pt x="1252423" y="1839785"/>
                  </a:lnTo>
                  <a:lnTo>
                    <a:pt x="1253655" y="1838515"/>
                  </a:lnTo>
                  <a:lnTo>
                    <a:pt x="1251597" y="1841055"/>
                  </a:lnTo>
                  <a:lnTo>
                    <a:pt x="1254099" y="1842325"/>
                  </a:lnTo>
                  <a:lnTo>
                    <a:pt x="1255001" y="1843366"/>
                  </a:lnTo>
                  <a:lnTo>
                    <a:pt x="1255166" y="1842490"/>
                  </a:lnTo>
                  <a:lnTo>
                    <a:pt x="1258100" y="1846135"/>
                  </a:lnTo>
                  <a:lnTo>
                    <a:pt x="1256753" y="1842325"/>
                  </a:lnTo>
                  <a:lnTo>
                    <a:pt x="1255395" y="1838515"/>
                  </a:lnTo>
                  <a:lnTo>
                    <a:pt x="1254950" y="1837245"/>
                  </a:lnTo>
                  <a:lnTo>
                    <a:pt x="1258798" y="1839785"/>
                  </a:lnTo>
                  <a:lnTo>
                    <a:pt x="1258747" y="1841055"/>
                  </a:lnTo>
                  <a:lnTo>
                    <a:pt x="1260005" y="1839785"/>
                  </a:lnTo>
                  <a:lnTo>
                    <a:pt x="1261033" y="1838515"/>
                  </a:lnTo>
                  <a:lnTo>
                    <a:pt x="1262481" y="1838515"/>
                  </a:lnTo>
                  <a:lnTo>
                    <a:pt x="1263396" y="1841055"/>
                  </a:lnTo>
                  <a:lnTo>
                    <a:pt x="1264069" y="1838515"/>
                  </a:lnTo>
                  <a:lnTo>
                    <a:pt x="1264412" y="1837245"/>
                  </a:lnTo>
                  <a:lnTo>
                    <a:pt x="1264742" y="1835975"/>
                  </a:lnTo>
                  <a:lnTo>
                    <a:pt x="1266875" y="1838515"/>
                  </a:lnTo>
                  <a:lnTo>
                    <a:pt x="1266113" y="1839785"/>
                  </a:lnTo>
                  <a:lnTo>
                    <a:pt x="1264907" y="1839785"/>
                  </a:lnTo>
                  <a:lnTo>
                    <a:pt x="1264145" y="1841055"/>
                  </a:lnTo>
                  <a:lnTo>
                    <a:pt x="1266494" y="1843595"/>
                  </a:lnTo>
                  <a:lnTo>
                    <a:pt x="1268018" y="1843595"/>
                  </a:lnTo>
                  <a:lnTo>
                    <a:pt x="1271600" y="1844865"/>
                  </a:lnTo>
                  <a:lnTo>
                    <a:pt x="1270622" y="1843595"/>
                  </a:lnTo>
                  <a:lnTo>
                    <a:pt x="1272260" y="1835975"/>
                  </a:lnTo>
                  <a:lnTo>
                    <a:pt x="1275562" y="1841055"/>
                  </a:lnTo>
                  <a:lnTo>
                    <a:pt x="1278343" y="1835975"/>
                  </a:lnTo>
                  <a:lnTo>
                    <a:pt x="1275651" y="1841055"/>
                  </a:lnTo>
                  <a:lnTo>
                    <a:pt x="1278140" y="1838515"/>
                  </a:lnTo>
                  <a:lnTo>
                    <a:pt x="1278255" y="1841855"/>
                  </a:lnTo>
                  <a:lnTo>
                    <a:pt x="1278242" y="1842897"/>
                  </a:lnTo>
                  <a:lnTo>
                    <a:pt x="1278305" y="1842376"/>
                  </a:lnTo>
                  <a:lnTo>
                    <a:pt x="1279258" y="1843595"/>
                  </a:lnTo>
                  <a:lnTo>
                    <a:pt x="1280706" y="1843595"/>
                  </a:lnTo>
                  <a:lnTo>
                    <a:pt x="1280426" y="1844865"/>
                  </a:lnTo>
                  <a:lnTo>
                    <a:pt x="1281709" y="1842325"/>
                  </a:lnTo>
                  <a:lnTo>
                    <a:pt x="1283385" y="1846135"/>
                  </a:lnTo>
                  <a:lnTo>
                    <a:pt x="1285151" y="1842325"/>
                  </a:lnTo>
                  <a:lnTo>
                    <a:pt x="1285379" y="1843595"/>
                  </a:lnTo>
                  <a:lnTo>
                    <a:pt x="1286129" y="1842973"/>
                  </a:lnTo>
                  <a:lnTo>
                    <a:pt x="1286129" y="1842325"/>
                  </a:lnTo>
                  <a:lnTo>
                    <a:pt x="1288859" y="1838515"/>
                  </a:lnTo>
                  <a:lnTo>
                    <a:pt x="1294257" y="1844865"/>
                  </a:lnTo>
                  <a:lnTo>
                    <a:pt x="1298194" y="1839785"/>
                  </a:lnTo>
                  <a:lnTo>
                    <a:pt x="1300035" y="1838515"/>
                  </a:lnTo>
                  <a:lnTo>
                    <a:pt x="1301864" y="1837245"/>
                  </a:lnTo>
                  <a:lnTo>
                    <a:pt x="1302092" y="1833435"/>
                  </a:lnTo>
                  <a:lnTo>
                    <a:pt x="1303807" y="1832165"/>
                  </a:lnTo>
                  <a:lnTo>
                    <a:pt x="1305509" y="1830895"/>
                  </a:lnTo>
                  <a:lnTo>
                    <a:pt x="1306982" y="1833435"/>
                  </a:lnTo>
                  <a:lnTo>
                    <a:pt x="1305039" y="1834705"/>
                  </a:lnTo>
                  <a:lnTo>
                    <a:pt x="1307261" y="1835975"/>
                  </a:lnTo>
                  <a:lnTo>
                    <a:pt x="1308709" y="1835975"/>
                  </a:lnTo>
                  <a:lnTo>
                    <a:pt x="1310436" y="1834705"/>
                  </a:lnTo>
                  <a:lnTo>
                    <a:pt x="1310195" y="1835975"/>
                  </a:lnTo>
                  <a:lnTo>
                    <a:pt x="1311440" y="1837245"/>
                  </a:lnTo>
                  <a:lnTo>
                    <a:pt x="1312913" y="1837245"/>
                  </a:lnTo>
                  <a:close/>
                </a:path>
                <a:path w="2845435" h="1856740">
                  <a:moveTo>
                    <a:pt x="1313218" y="1838159"/>
                  </a:moveTo>
                  <a:lnTo>
                    <a:pt x="1312951" y="1838350"/>
                  </a:lnTo>
                  <a:lnTo>
                    <a:pt x="1312697" y="1838515"/>
                  </a:lnTo>
                  <a:lnTo>
                    <a:pt x="1312418" y="1838655"/>
                  </a:lnTo>
                  <a:lnTo>
                    <a:pt x="1312443" y="1839188"/>
                  </a:lnTo>
                  <a:lnTo>
                    <a:pt x="1312760" y="1838972"/>
                  </a:lnTo>
                  <a:lnTo>
                    <a:pt x="1313014" y="1838617"/>
                  </a:lnTo>
                  <a:lnTo>
                    <a:pt x="1313218" y="1838159"/>
                  </a:lnTo>
                  <a:close/>
                </a:path>
                <a:path w="2845435" h="1856740">
                  <a:moveTo>
                    <a:pt x="1314094" y="1834705"/>
                  </a:moveTo>
                  <a:lnTo>
                    <a:pt x="1311884" y="1833435"/>
                  </a:lnTo>
                  <a:lnTo>
                    <a:pt x="1312227" y="1834705"/>
                  </a:lnTo>
                  <a:lnTo>
                    <a:pt x="1314094" y="1834705"/>
                  </a:lnTo>
                  <a:close/>
                </a:path>
                <a:path w="2845435" h="1856740">
                  <a:moveTo>
                    <a:pt x="1319428" y="1836991"/>
                  </a:moveTo>
                  <a:lnTo>
                    <a:pt x="1318272" y="1834705"/>
                  </a:lnTo>
                  <a:lnTo>
                    <a:pt x="1318006" y="1833435"/>
                  </a:lnTo>
                  <a:lnTo>
                    <a:pt x="1319212" y="1832165"/>
                  </a:lnTo>
                  <a:lnTo>
                    <a:pt x="1316939" y="1827085"/>
                  </a:lnTo>
                  <a:lnTo>
                    <a:pt x="1314119" y="1834705"/>
                  </a:lnTo>
                  <a:lnTo>
                    <a:pt x="1313776" y="1837245"/>
                  </a:lnTo>
                  <a:lnTo>
                    <a:pt x="1313218" y="1838515"/>
                  </a:lnTo>
                  <a:lnTo>
                    <a:pt x="1315300" y="1836851"/>
                  </a:lnTo>
                  <a:lnTo>
                    <a:pt x="1316329" y="1835975"/>
                  </a:lnTo>
                  <a:lnTo>
                    <a:pt x="1318018" y="1834705"/>
                  </a:lnTo>
                  <a:lnTo>
                    <a:pt x="1318780" y="1835975"/>
                  </a:lnTo>
                  <a:lnTo>
                    <a:pt x="1317332" y="1837245"/>
                  </a:lnTo>
                  <a:lnTo>
                    <a:pt x="1316863" y="1838515"/>
                  </a:lnTo>
                  <a:lnTo>
                    <a:pt x="1318793" y="1837245"/>
                  </a:lnTo>
                  <a:lnTo>
                    <a:pt x="1319428" y="1836991"/>
                  </a:lnTo>
                  <a:close/>
                </a:path>
                <a:path w="2845435" h="1856740">
                  <a:moveTo>
                    <a:pt x="1319771" y="1836851"/>
                  </a:moveTo>
                  <a:lnTo>
                    <a:pt x="1319504" y="1836966"/>
                  </a:lnTo>
                  <a:lnTo>
                    <a:pt x="1319555" y="1837245"/>
                  </a:lnTo>
                  <a:lnTo>
                    <a:pt x="1319771" y="1836851"/>
                  </a:lnTo>
                  <a:close/>
                </a:path>
                <a:path w="2845435" h="1856740">
                  <a:moveTo>
                    <a:pt x="1321422" y="1832165"/>
                  </a:moveTo>
                  <a:lnTo>
                    <a:pt x="1320685" y="1832165"/>
                  </a:lnTo>
                  <a:lnTo>
                    <a:pt x="1321422" y="1832800"/>
                  </a:lnTo>
                  <a:lnTo>
                    <a:pt x="1321422" y="1832165"/>
                  </a:lnTo>
                  <a:close/>
                </a:path>
                <a:path w="2845435" h="1856740">
                  <a:moveTo>
                    <a:pt x="1321777" y="1838109"/>
                  </a:moveTo>
                  <a:lnTo>
                    <a:pt x="1321739" y="1837918"/>
                  </a:lnTo>
                  <a:lnTo>
                    <a:pt x="1321752" y="1837766"/>
                  </a:lnTo>
                  <a:lnTo>
                    <a:pt x="1321752" y="1837639"/>
                  </a:lnTo>
                  <a:lnTo>
                    <a:pt x="1321282" y="1838071"/>
                  </a:lnTo>
                  <a:lnTo>
                    <a:pt x="1321777" y="1838109"/>
                  </a:lnTo>
                  <a:close/>
                </a:path>
                <a:path w="2845435" h="1856740">
                  <a:moveTo>
                    <a:pt x="1322184" y="1833435"/>
                  </a:moveTo>
                  <a:lnTo>
                    <a:pt x="1321422" y="1832800"/>
                  </a:lnTo>
                  <a:lnTo>
                    <a:pt x="1321460" y="1834705"/>
                  </a:lnTo>
                  <a:lnTo>
                    <a:pt x="1320977" y="1834705"/>
                  </a:lnTo>
                  <a:lnTo>
                    <a:pt x="1319771" y="1836851"/>
                  </a:lnTo>
                  <a:lnTo>
                    <a:pt x="1321968" y="1835975"/>
                  </a:lnTo>
                  <a:lnTo>
                    <a:pt x="1322184" y="1833435"/>
                  </a:lnTo>
                  <a:close/>
                </a:path>
                <a:path w="2845435" h="1856740">
                  <a:moveTo>
                    <a:pt x="1322235" y="1837207"/>
                  </a:moveTo>
                  <a:lnTo>
                    <a:pt x="1321993" y="1837258"/>
                  </a:lnTo>
                  <a:lnTo>
                    <a:pt x="1321790" y="1837309"/>
                  </a:lnTo>
                  <a:lnTo>
                    <a:pt x="1321752" y="1837639"/>
                  </a:lnTo>
                  <a:lnTo>
                    <a:pt x="1322235" y="1837207"/>
                  </a:lnTo>
                  <a:close/>
                </a:path>
                <a:path w="2845435" h="1856740">
                  <a:moveTo>
                    <a:pt x="1323213" y="1836305"/>
                  </a:moveTo>
                  <a:lnTo>
                    <a:pt x="1322235" y="1837207"/>
                  </a:lnTo>
                  <a:lnTo>
                    <a:pt x="1322616" y="1837156"/>
                  </a:lnTo>
                  <a:lnTo>
                    <a:pt x="1323098" y="1837169"/>
                  </a:lnTo>
                  <a:lnTo>
                    <a:pt x="1323213" y="1836305"/>
                  </a:lnTo>
                  <a:close/>
                </a:path>
                <a:path w="2845435" h="1856740">
                  <a:moveTo>
                    <a:pt x="1330236" y="1830806"/>
                  </a:moveTo>
                  <a:lnTo>
                    <a:pt x="1328458" y="1828380"/>
                  </a:lnTo>
                  <a:lnTo>
                    <a:pt x="1326756" y="1828546"/>
                  </a:lnTo>
                  <a:lnTo>
                    <a:pt x="1325321" y="1831009"/>
                  </a:lnTo>
                  <a:lnTo>
                    <a:pt x="1324825" y="1830324"/>
                  </a:lnTo>
                  <a:lnTo>
                    <a:pt x="1325067" y="1829384"/>
                  </a:lnTo>
                  <a:lnTo>
                    <a:pt x="1325041" y="1828723"/>
                  </a:lnTo>
                  <a:lnTo>
                    <a:pt x="1324102" y="1830578"/>
                  </a:lnTo>
                  <a:lnTo>
                    <a:pt x="1323162" y="1833727"/>
                  </a:lnTo>
                  <a:lnTo>
                    <a:pt x="1324470" y="1836737"/>
                  </a:lnTo>
                  <a:lnTo>
                    <a:pt x="1325130" y="1833257"/>
                  </a:lnTo>
                  <a:lnTo>
                    <a:pt x="1325664" y="1834578"/>
                  </a:lnTo>
                  <a:lnTo>
                    <a:pt x="1326311" y="1830463"/>
                  </a:lnTo>
                  <a:lnTo>
                    <a:pt x="1327264" y="1829904"/>
                  </a:lnTo>
                  <a:lnTo>
                    <a:pt x="1328280" y="1831276"/>
                  </a:lnTo>
                  <a:lnTo>
                    <a:pt x="1328305" y="1832559"/>
                  </a:lnTo>
                  <a:lnTo>
                    <a:pt x="1328534" y="1831619"/>
                  </a:lnTo>
                  <a:lnTo>
                    <a:pt x="1330032" y="1833054"/>
                  </a:lnTo>
                  <a:lnTo>
                    <a:pt x="1330236" y="1830806"/>
                  </a:lnTo>
                  <a:close/>
                </a:path>
                <a:path w="2845435" h="1856740">
                  <a:moveTo>
                    <a:pt x="1333220" y="1833003"/>
                  </a:moveTo>
                  <a:lnTo>
                    <a:pt x="1332687" y="1831022"/>
                  </a:lnTo>
                  <a:lnTo>
                    <a:pt x="1331722" y="1831581"/>
                  </a:lnTo>
                  <a:lnTo>
                    <a:pt x="1331544" y="1835124"/>
                  </a:lnTo>
                  <a:lnTo>
                    <a:pt x="1333004" y="1833956"/>
                  </a:lnTo>
                  <a:lnTo>
                    <a:pt x="1333220" y="1833003"/>
                  </a:lnTo>
                  <a:close/>
                </a:path>
                <a:path w="2845435" h="1856740">
                  <a:moveTo>
                    <a:pt x="2593225" y="39878"/>
                  </a:moveTo>
                  <a:lnTo>
                    <a:pt x="2592870" y="39674"/>
                  </a:lnTo>
                  <a:lnTo>
                    <a:pt x="2592654" y="39624"/>
                  </a:lnTo>
                  <a:lnTo>
                    <a:pt x="2592628" y="39890"/>
                  </a:lnTo>
                  <a:lnTo>
                    <a:pt x="2592857" y="39890"/>
                  </a:lnTo>
                  <a:lnTo>
                    <a:pt x="2593022" y="39878"/>
                  </a:lnTo>
                  <a:lnTo>
                    <a:pt x="2593225" y="39878"/>
                  </a:lnTo>
                  <a:close/>
                </a:path>
                <a:path w="2845435" h="1856740">
                  <a:moveTo>
                    <a:pt x="2610650" y="635"/>
                  </a:moveTo>
                  <a:lnTo>
                    <a:pt x="2608580" y="0"/>
                  </a:lnTo>
                  <a:lnTo>
                    <a:pt x="2608783" y="533"/>
                  </a:lnTo>
                  <a:lnTo>
                    <a:pt x="2610040" y="647"/>
                  </a:lnTo>
                  <a:lnTo>
                    <a:pt x="2610650" y="635"/>
                  </a:lnTo>
                  <a:close/>
                </a:path>
                <a:path w="2845435" h="1856740">
                  <a:moveTo>
                    <a:pt x="2638831" y="825169"/>
                  </a:moveTo>
                  <a:lnTo>
                    <a:pt x="2638704" y="824738"/>
                  </a:lnTo>
                  <a:lnTo>
                    <a:pt x="2638399" y="824306"/>
                  </a:lnTo>
                  <a:lnTo>
                    <a:pt x="2638361" y="824445"/>
                  </a:lnTo>
                  <a:lnTo>
                    <a:pt x="2638831" y="825169"/>
                  </a:lnTo>
                  <a:close/>
                </a:path>
                <a:path w="2845435" h="1856740">
                  <a:moveTo>
                    <a:pt x="2640177" y="854532"/>
                  </a:moveTo>
                  <a:lnTo>
                    <a:pt x="2639847" y="854379"/>
                  </a:lnTo>
                  <a:lnTo>
                    <a:pt x="2639834" y="854748"/>
                  </a:lnTo>
                  <a:lnTo>
                    <a:pt x="2639834" y="855052"/>
                  </a:lnTo>
                  <a:lnTo>
                    <a:pt x="2639809" y="855395"/>
                  </a:lnTo>
                  <a:lnTo>
                    <a:pt x="2640076" y="854938"/>
                  </a:lnTo>
                  <a:lnTo>
                    <a:pt x="2640177" y="854532"/>
                  </a:lnTo>
                  <a:close/>
                </a:path>
                <a:path w="2845435" h="1856740">
                  <a:moveTo>
                    <a:pt x="2641714" y="872045"/>
                  </a:moveTo>
                  <a:lnTo>
                    <a:pt x="2641206" y="871512"/>
                  </a:lnTo>
                  <a:lnTo>
                    <a:pt x="2640812" y="871054"/>
                  </a:lnTo>
                  <a:lnTo>
                    <a:pt x="2640546" y="871334"/>
                  </a:lnTo>
                  <a:lnTo>
                    <a:pt x="2640876" y="871994"/>
                  </a:lnTo>
                  <a:lnTo>
                    <a:pt x="2641358" y="872134"/>
                  </a:lnTo>
                  <a:lnTo>
                    <a:pt x="2641714" y="872045"/>
                  </a:lnTo>
                  <a:close/>
                </a:path>
                <a:path w="2845435" h="1856740">
                  <a:moveTo>
                    <a:pt x="2695156" y="951014"/>
                  </a:moveTo>
                  <a:lnTo>
                    <a:pt x="2693987" y="948347"/>
                  </a:lnTo>
                  <a:lnTo>
                    <a:pt x="2693009" y="949198"/>
                  </a:lnTo>
                  <a:lnTo>
                    <a:pt x="2694381" y="949947"/>
                  </a:lnTo>
                  <a:lnTo>
                    <a:pt x="2695156" y="951014"/>
                  </a:lnTo>
                  <a:close/>
                </a:path>
                <a:path w="2845435" h="1856740">
                  <a:moveTo>
                    <a:pt x="2695638" y="952055"/>
                  </a:moveTo>
                  <a:lnTo>
                    <a:pt x="2695575" y="951661"/>
                  </a:lnTo>
                  <a:lnTo>
                    <a:pt x="2695410" y="951331"/>
                  </a:lnTo>
                  <a:lnTo>
                    <a:pt x="2695156" y="951014"/>
                  </a:lnTo>
                  <a:lnTo>
                    <a:pt x="2695638" y="952055"/>
                  </a:lnTo>
                  <a:close/>
                </a:path>
                <a:path w="2845435" h="1856740">
                  <a:moveTo>
                    <a:pt x="2713329" y="958964"/>
                  </a:moveTo>
                  <a:lnTo>
                    <a:pt x="2713075" y="959307"/>
                  </a:lnTo>
                  <a:lnTo>
                    <a:pt x="2712948" y="959688"/>
                  </a:lnTo>
                  <a:lnTo>
                    <a:pt x="2712859" y="960107"/>
                  </a:lnTo>
                  <a:lnTo>
                    <a:pt x="2713101" y="959675"/>
                  </a:lnTo>
                  <a:lnTo>
                    <a:pt x="2713266" y="959256"/>
                  </a:lnTo>
                  <a:lnTo>
                    <a:pt x="2713329" y="958964"/>
                  </a:lnTo>
                  <a:close/>
                </a:path>
                <a:path w="2845435" h="1856740">
                  <a:moveTo>
                    <a:pt x="2734322" y="973328"/>
                  </a:moveTo>
                  <a:lnTo>
                    <a:pt x="2732227" y="973924"/>
                  </a:lnTo>
                  <a:lnTo>
                    <a:pt x="2732925" y="974344"/>
                  </a:lnTo>
                  <a:lnTo>
                    <a:pt x="2733344" y="974090"/>
                  </a:lnTo>
                  <a:lnTo>
                    <a:pt x="2733814" y="973734"/>
                  </a:lnTo>
                  <a:lnTo>
                    <a:pt x="2734322" y="973328"/>
                  </a:lnTo>
                  <a:close/>
                </a:path>
                <a:path w="2845435" h="1856740">
                  <a:moveTo>
                    <a:pt x="2761704" y="989698"/>
                  </a:moveTo>
                  <a:lnTo>
                    <a:pt x="2761094" y="989241"/>
                  </a:lnTo>
                  <a:lnTo>
                    <a:pt x="2759341" y="992085"/>
                  </a:lnTo>
                  <a:lnTo>
                    <a:pt x="2758427" y="993254"/>
                  </a:lnTo>
                  <a:lnTo>
                    <a:pt x="2759430" y="992225"/>
                  </a:lnTo>
                  <a:lnTo>
                    <a:pt x="2760230" y="991882"/>
                  </a:lnTo>
                  <a:lnTo>
                    <a:pt x="2760954" y="991958"/>
                  </a:lnTo>
                  <a:lnTo>
                    <a:pt x="2761246" y="991400"/>
                  </a:lnTo>
                  <a:lnTo>
                    <a:pt x="2761488" y="990688"/>
                  </a:lnTo>
                  <a:lnTo>
                    <a:pt x="2761704" y="989698"/>
                  </a:lnTo>
                  <a:close/>
                </a:path>
                <a:path w="2845435" h="1856740">
                  <a:moveTo>
                    <a:pt x="2812453" y="1031709"/>
                  </a:moveTo>
                  <a:lnTo>
                    <a:pt x="2811957" y="1031697"/>
                  </a:lnTo>
                  <a:lnTo>
                    <a:pt x="2811475" y="1031671"/>
                  </a:lnTo>
                  <a:lnTo>
                    <a:pt x="2811005" y="1031608"/>
                  </a:lnTo>
                  <a:lnTo>
                    <a:pt x="2810700" y="1032154"/>
                  </a:lnTo>
                  <a:lnTo>
                    <a:pt x="2811310" y="1032167"/>
                  </a:lnTo>
                  <a:lnTo>
                    <a:pt x="2811881" y="1032002"/>
                  </a:lnTo>
                  <a:lnTo>
                    <a:pt x="2812453" y="1031709"/>
                  </a:lnTo>
                  <a:close/>
                </a:path>
                <a:path w="2845435" h="1856740">
                  <a:moveTo>
                    <a:pt x="2841434" y="1036548"/>
                  </a:moveTo>
                  <a:lnTo>
                    <a:pt x="2840355" y="1032954"/>
                  </a:lnTo>
                  <a:lnTo>
                    <a:pt x="2837802" y="1031938"/>
                  </a:lnTo>
                  <a:lnTo>
                    <a:pt x="2834259" y="1033360"/>
                  </a:lnTo>
                  <a:lnTo>
                    <a:pt x="2833954" y="1032344"/>
                  </a:lnTo>
                  <a:lnTo>
                    <a:pt x="2834868" y="1031582"/>
                  </a:lnTo>
                  <a:lnTo>
                    <a:pt x="2835237" y="1030947"/>
                  </a:lnTo>
                  <a:lnTo>
                    <a:pt x="2832747" y="1032090"/>
                  </a:lnTo>
                  <a:lnTo>
                    <a:pt x="2829483" y="1034503"/>
                  </a:lnTo>
                  <a:lnTo>
                    <a:pt x="2829496" y="1038339"/>
                  </a:lnTo>
                  <a:lnTo>
                    <a:pt x="2832595" y="1035405"/>
                  </a:lnTo>
                  <a:lnTo>
                    <a:pt x="2832519" y="1037043"/>
                  </a:lnTo>
                  <a:lnTo>
                    <a:pt x="2835999" y="1033500"/>
                  </a:lnTo>
                  <a:lnTo>
                    <a:pt x="2837726" y="1033602"/>
                  </a:lnTo>
                  <a:lnTo>
                    <a:pt x="2838348" y="1035646"/>
                  </a:lnTo>
                  <a:lnTo>
                    <a:pt x="2837611" y="1036916"/>
                  </a:lnTo>
                  <a:lnTo>
                    <a:pt x="2838500" y="1036154"/>
                  </a:lnTo>
                  <a:lnTo>
                    <a:pt x="2839796" y="1038580"/>
                  </a:lnTo>
                  <a:lnTo>
                    <a:pt x="2841434" y="1036548"/>
                  </a:lnTo>
                  <a:close/>
                </a:path>
                <a:path w="2845435" h="1856740">
                  <a:moveTo>
                    <a:pt x="2844850" y="1038440"/>
                  </a:moveTo>
                  <a:lnTo>
                    <a:pt x="2843111" y="1038313"/>
                  </a:lnTo>
                  <a:lnTo>
                    <a:pt x="2840710" y="1041641"/>
                  </a:lnTo>
                  <a:lnTo>
                    <a:pt x="2843530" y="1041514"/>
                  </a:lnTo>
                  <a:lnTo>
                    <a:pt x="2844419" y="1040739"/>
                  </a:lnTo>
                  <a:lnTo>
                    <a:pt x="2844850" y="103844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582488" y="8574474"/>
              <a:ext cx="1666239" cy="1080770"/>
            </a:xfrm>
            <a:custGeom>
              <a:avLst/>
              <a:gdLst/>
              <a:ahLst/>
              <a:cxnLst/>
              <a:rect l="l" t="t" r="r" b="b"/>
              <a:pathLst>
                <a:path w="1666239" h="1080770">
                  <a:moveTo>
                    <a:pt x="1625" y="101930"/>
                  </a:moveTo>
                  <a:lnTo>
                    <a:pt x="38" y="99060"/>
                  </a:lnTo>
                  <a:lnTo>
                    <a:pt x="0" y="102870"/>
                  </a:lnTo>
                  <a:lnTo>
                    <a:pt x="1625" y="101930"/>
                  </a:lnTo>
                  <a:close/>
                </a:path>
                <a:path w="1666239" h="1080770">
                  <a:moveTo>
                    <a:pt x="3594" y="100774"/>
                  </a:moveTo>
                  <a:lnTo>
                    <a:pt x="1625" y="101930"/>
                  </a:lnTo>
                  <a:lnTo>
                    <a:pt x="2146" y="102870"/>
                  </a:lnTo>
                  <a:lnTo>
                    <a:pt x="3594" y="100774"/>
                  </a:lnTo>
                  <a:close/>
                </a:path>
                <a:path w="1666239" h="1080770">
                  <a:moveTo>
                    <a:pt x="4533" y="27940"/>
                  </a:moveTo>
                  <a:lnTo>
                    <a:pt x="3657" y="26670"/>
                  </a:lnTo>
                  <a:lnTo>
                    <a:pt x="4292" y="27940"/>
                  </a:lnTo>
                  <a:lnTo>
                    <a:pt x="4533" y="27940"/>
                  </a:lnTo>
                  <a:close/>
                </a:path>
                <a:path w="1666239" h="1080770">
                  <a:moveTo>
                    <a:pt x="5295" y="69850"/>
                  </a:moveTo>
                  <a:lnTo>
                    <a:pt x="5029" y="69850"/>
                  </a:lnTo>
                  <a:lnTo>
                    <a:pt x="5257" y="70078"/>
                  </a:lnTo>
                  <a:lnTo>
                    <a:pt x="5295" y="69850"/>
                  </a:lnTo>
                  <a:close/>
                </a:path>
                <a:path w="1666239" h="1080770">
                  <a:moveTo>
                    <a:pt x="5676" y="115341"/>
                  </a:moveTo>
                  <a:lnTo>
                    <a:pt x="4724" y="114300"/>
                  </a:lnTo>
                  <a:lnTo>
                    <a:pt x="5626" y="115570"/>
                  </a:lnTo>
                  <a:lnTo>
                    <a:pt x="5676" y="115341"/>
                  </a:lnTo>
                  <a:close/>
                </a:path>
                <a:path w="1666239" h="1080770">
                  <a:moveTo>
                    <a:pt x="6959" y="20916"/>
                  </a:moveTo>
                  <a:lnTo>
                    <a:pt x="5803" y="21590"/>
                  </a:lnTo>
                  <a:lnTo>
                    <a:pt x="3657" y="19050"/>
                  </a:lnTo>
                  <a:lnTo>
                    <a:pt x="2501" y="21590"/>
                  </a:lnTo>
                  <a:lnTo>
                    <a:pt x="4991" y="24130"/>
                  </a:lnTo>
                  <a:lnTo>
                    <a:pt x="6553" y="21590"/>
                  </a:lnTo>
                  <a:lnTo>
                    <a:pt x="6959" y="20916"/>
                  </a:lnTo>
                  <a:close/>
                </a:path>
                <a:path w="1666239" h="1080770">
                  <a:moveTo>
                    <a:pt x="7505" y="20599"/>
                  </a:moveTo>
                  <a:lnTo>
                    <a:pt x="7327" y="20320"/>
                  </a:lnTo>
                  <a:lnTo>
                    <a:pt x="6959" y="20916"/>
                  </a:lnTo>
                  <a:lnTo>
                    <a:pt x="7505" y="20599"/>
                  </a:lnTo>
                  <a:close/>
                </a:path>
                <a:path w="1666239" h="1080770">
                  <a:moveTo>
                    <a:pt x="7772" y="234950"/>
                  </a:moveTo>
                  <a:lnTo>
                    <a:pt x="5562" y="234950"/>
                  </a:lnTo>
                  <a:lnTo>
                    <a:pt x="4279" y="238760"/>
                  </a:lnTo>
                  <a:lnTo>
                    <a:pt x="7772" y="234950"/>
                  </a:lnTo>
                  <a:close/>
                </a:path>
                <a:path w="1666239" h="1080770">
                  <a:moveTo>
                    <a:pt x="7899" y="330733"/>
                  </a:moveTo>
                  <a:lnTo>
                    <a:pt x="7162" y="329984"/>
                  </a:lnTo>
                  <a:lnTo>
                    <a:pt x="7061" y="330758"/>
                  </a:lnTo>
                  <a:lnTo>
                    <a:pt x="7899" y="330733"/>
                  </a:lnTo>
                  <a:close/>
                </a:path>
                <a:path w="1666239" h="1080770">
                  <a:moveTo>
                    <a:pt x="8369" y="128739"/>
                  </a:moveTo>
                  <a:lnTo>
                    <a:pt x="5994" y="129222"/>
                  </a:lnTo>
                  <a:lnTo>
                    <a:pt x="5092" y="124929"/>
                  </a:lnTo>
                  <a:lnTo>
                    <a:pt x="5384" y="130136"/>
                  </a:lnTo>
                  <a:lnTo>
                    <a:pt x="6311" y="129476"/>
                  </a:lnTo>
                  <a:lnTo>
                    <a:pt x="7340" y="129057"/>
                  </a:lnTo>
                  <a:lnTo>
                    <a:pt x="8369" y="128739"/>
                  </a:lnTo>
                  <a:close/>
                </a:path>
                <a:path w="1666239" h="1080770">
                  <a:moveTo>
                    <a:pt x="8496" y="402361"/>
                  </a:moveTo>
                  <a:lnTo>
                    <a:pt x="7988" y="401320"/>
                  </a:lnTo>
                  <a:lnTo>
                    <a:pt x="6515" y="401320"/>
                  </a:lnTo>
                  <a:lnTo>
                    <a:pt x="8496" y="402361"/>
                  </a:lnTo>
                  <a:close/>
                </a:path>
                <a:path w="1666239" h="1080770">
                  <a:moveTo>
                    <a:pt x="8940" y="402590"/>
                  </a:moveTo>
                  <a:lnTo>
                    <a:pt x="8496" y="402361"/>
                  </a:lnTo>
                  <a:lnTo>
                    <a:pt x="8610" y="402590"/>
                  </a:lnTo>
                  <a:lnTo>
                    <a:pt x="8940" y="402590"/>
                  </a:lnTo>
                  <a:close/>
                </a:path>
                <a:path w="1666239" h="1080770">
                  <a:moveTo>
                    <a:pt x="8991" y="358140"/>
                  </a:moveTo>
                  <a:lnTo>
                    <a:pt x="8051" y="356882"/>
                  </a:lnTo>
                  <a:lnTo>
                    <a:pt x="8572" y="358140"/>
                  </a:lnTo>
                  <a:lnTo>
                    <a:pt x="8991" y="358140"/>
                  </a:lnTo>
                  <a:close/>
                </a:path>
                <a:path w="1666239" h="1080770">
                  <a:moveTo>
                    <a:pt x="9232" y="129057"/>
                  </a:moveTo>
                  <a:lnTo>
                    <a:pt x="8394" y="129540"/>
                  </a:lnTo>
                  <a:lnTo>
                    <a:pt x="9080" y="129540"/>
                  </a:lnTo>
                  <a:lnTo>
                    <a:pt x="9232" y="129057"/>
                  </a:lnTo>
                  <a:close/>
                </a:path>
                <a:path w="1666239" h="1080770">
                  <a:moveTo>
                    <a:pt x="10274" y="567690"/>
                  </a:moveTo>
                  <a:lnTo>
                    <a:pt x="8877" y="567690"/>
                  </a:lnTo>
                  <a:lnTo>
                    <a:pt x="8407" y="568960"/>
                  </a:lnTo>
                  <a:lnTo>
                    <a:pt x="10033" y="568960"/>
                  </a:lnTo>
                  <a:lnTo>
                    <a:pt x="10274" y="567690"/>
                  </a:lnTo>
                  <a:close/>
                </a:path>
                <a:path w="1666239" h="1080770">
                  <a:moveTo>
                    <a:pt x="10426" y="134353"/>
                  </a:moveTo>
                  <a:lnTo>
                    <a:pt x="10185" y="133692"/>
                  </a:lnTo>
                  <a:lnTo>
                    <a:pt x="9550" y="134620"/>
                  </a:lnTo>
                  <a:lnTo>
                    <a:pt x="10426" y="134353"/>
                  </a:lnTo>
                  <a:close/>
                </a:path>
                <a:path w="1666239" h="1080770">
                  <a:moveTo>
                    <a:pt x="10744" y="508000"/>
                  </a:moveTo>
                  <a:lnTo>
                    <a:pt x="10515" y="507009"/>
                  </a:lnTo>
                  <a:lnTo>
                    <a:pt x="10401" y="506730"/>
                  </a:lnTo>
                  <a:lnTo>
                    <a:pt x="10744" y="508000"/>
                  </a:lnTo>
                  <a:close/>
                </a:path>
                <a:path w="1666239" h="1080770">
                  <a:moveTo>
                    <a:pt x="11125" y="726325"/>
                  </a:moveTo>
                  <a:lnTo>
                    <a:pt x="11112" y="725805"/>
                  </a:lnTo>
                  <a:lnTo>
                    <a:pt x="11061" y="726325"/>
                  </a:lnTo>
                  <a:close/>
                </a:path>
                <a:path w="1666239" h="1080770">
                  <a:moveTo>
                    <a:pt x="11544" y="721144"/>
                  </a:moveTo>
                  <a:lnTo>
                    <a:pt x="11239" y="722452"/>
                  </a:lnTo>
                  <a:lnTo>
                    <a:pt x="11099" y="724141"/>
                  </a:lnTo>
                  <a:lnTo>
                    <a:pt x="11112" y="725805"/>
                  </a:lnTo>
                  <a:lnTo>
                    <a:pt x="11544" y="721144"/>
                  </a:lnTo>
                  <a:close/>
                </a:path>
                <a:path w="1666239" h="1080770">
                  <a:moveTo>
                    <a:pt x="12039" y="398780"/>
                  </a:moveTo>
                  <a:lnTo>
                    <a:pt x="11544" y="396875"/>
                  </a:lnTo>
                  <a:lnTo>
                    <a:pt x="9613" y="397510"/>
                  </a:lnTo>
                  <a:lnTo>
                    <a:pt x="12039" y="398780"/>
                  </a:lnTo>
                  <a:close/>
                </a:path>
                <a:path w="1666239" h="1080770">
                  <a:moveTo>
                    <a:pt x="12788" y="396468"/>
                  </a:moveTo>
                  <a:lnTo>
                    <a:pt x="11049" y="394970"/>
                  </a:lnTo>
                  <a:lnTo>
                    <a:pt x="11544" y="396875"/>
                  </a:lnTo>
                  <a:lnTo>
                    <a:pt x="12788" y="396468"/>
                  </a:lnTo>
                  <a:close/>
                </a:path>
                <a:path w="1666239" h="1080770">
                  <a:moveTo>
                    <a:pt x="13131" y="704672"/>
                  </a:moveTo>
                  <a:lnTo>
                    <a:pt x="12865" y="704481"/>
                  </a:lnTo>
                  <a:lnTo>
                    <a:pt x="12636" y="704278"/>
                  </a:lnTo>
                  <a:lnTo>
                    <a:pt x="12255" y="704151"/>
                  </a:lnTo>
                  <a:lnTo>
                    <a:pt x="10858" y="707326"/>
                  </a:lnTo>
                  <a:lnTo>
                    <a:pt x="12026" y="706488"/>
                  </a:lnTo>
                  <a:lnTo>
                    <a:pt x="12687" y="705599"/>
                  </a:lnTo>
                  <a:lnTo>
                    <a:pt x="13131" y="704672"/>
                  </a:lnTo>
                  <a:close/>
                </a:path>
                <a:path w="1666239" h="1080770">
                  <a:moveTo>
                    <a:pt x="14795" y="777240"/>
                  </a:moveTo>
                  <a:lnTo>
                    <a:pt x="14287" y="775335"/>
                  </a:lnTo>
                  <a:lnTo>
                    <a:pt x="13423" y="777240"/>
                  </a:lnTo>
                  <a:lnTo>
                    <a:pt x="14795" y="777240"/>
                  </a:lnTo>
                  <a:close/>
                </a:path>
                <a:path w="1666239" h="1080770">
                  <a:moveTo>
                    <a:pt x="17564" y="811263"/>
                  </a:moveTo>
                  <a:lnTo>
                    <a:pt x="17538" y="811047"/>
                  </a:lnTo>
                  <a:lnTo>
                    <a:pt x="17487" y="810831"/>
                  </a:lnTo>
                  <a:lnTo>
                    <a:pt x="17373" y="810653"/>
                  </a:lnTo>
                  <a:lnTo>
                    <a:pt x="16598" y="809218"/>
                  </a:lnTo>
                  <a:lnTo>
                    <a:pt x="16954" y="810196"/>
                  </a:lnTo>
                  <a:lnTo>
                    <a:pt x="17564" y="811263"/>
                  </a:lnTo>
                  <a:close/>
                </a:path>
                <a:path w="1666239" h="1080770">
                  <a:moveTo>
                    <a:pt x="19151" y="814070"/>
                  </a:moveTo>
                  <a:lnTo>
                    <a:pt x="19075" y="813790"/>
                  </a:lnTo>
                  <a:lnTo>
                    <a:pt x="18707" y="814070"/>
                  </a:lnTo>
                  <a:lnTo>
                    <a:pt x="19151" y="814070"/>
                  </a:lnTo>
                  <a:close/>
                </a:path>
                <a:path w="1666239" h="1080770">
                  <a:moveTo>
                    <a:pt x="19507" y="815340"/>
                  </a:moveTo>
                  <a:lnTo>
                    <a:pt x="18707" y="814070"/>
                  </a:lnTo>
                  <a:lnTo>
                    <a:pt x="18034" y="812800"/>
                  </a:lnTo>
                  <a:lnTo>
                    <a:pt x="17564" y="811530"/>
                  </a:lnTo>
                  <a:lnTo>
                    <a:pt x="17856" y="814070"/>
                  </a:lnTo>
                  <a:lnTo>
                    <a:pt x="17081" y="815340"/>
                  </a:lnTo>
                  <a:lnTo>
                    <a:pt x="19507" y="815340"/>
                  </a:lnTo>
                  <a:close/>
                </a:path>
                <a:path w="1666239" h="1080770">
                  <a:moveTo>
                    <a:pt x="24028" y="843165"/>
                  </a:moveTo>
                  <a:lnTo>
                    <a:pt x="23723" y="842010"/>
                  </a:lnTo>
                  <a:lnTo>
                    <a:pt x="23939" y="843280"/>
                  </a:lnTo>
                  <a:close/>
                </a:path>
                <a:path w="1666239" h="1080770">
                  <a:moveTo>
                    <a:pt x="29298" y="157480"/>
                  </a:moveTo>
                  <a:lnTo>
                    <a:pt x="28651" y="156210"/>
                  </a:lnTo>
                  <a:lnTo>
                    <a:pt x="28549" y="156349"/>
                  </a:lnTo>
                  <a:lnTo>
                    <a:pt x="29298" y="157480"/>
                  </a:lnTo>
                  <a:close/>
                </a:path>
                <a:path w="1666239" h="1080770">
                  <a:moveTo>
                    <a:pt x="29489" y="8890"/>
                  </a:moveTo>
                  <a:lnTo>
                    <a:pt x="28727" y="6350"/>
                  </a:lnTo>
                  <a:lnTo>
                    <a:pt x="27520" y="5080"/>
                  </a:lnTo>
                  <a:lnTo>
                    <a:pt x="23914" y="1270"/>
                  </a:lnTo>
                  <a:lnTo>
                    <a:pt x="22682" y="1270"/>
                  </a:lnTo>
                  <a:lnTo>
                    <a:pt x="22606" y="2540"/>
                  </a:lnTo>
                  <a:lnTo>
                    <a:pt x="21551" y="5080"/>
                  </a:lnTo>
                  <a:lnTo>
                    <a:pt x="19672" y="5080"/>
                  </a:lnTo>
                  <a:lnTo>
                    <a:pt x="18669" y="2540"/>
                  </a:lnTo>
                  <a:lnTo>
                    <a:pt x="13131" y="2540"/>
                  </a:lnTo>
                  <a:lnTo>
                    <a:pt x="7442" y="0"/>
                  </a:lnTo>
                  <a:lnTo>
                    <a:pt x="3670" y="6350"/>
                  </a:lnTo>
                  <a:lnTo>
                    <a:pt x="7112" y="11430"/>
                  </a:lnTo>
                  <a:lnTo>
                    <a:pt x="4457" y="12700"/>
                  </a:lnTo>
                  <a:lnTo>
                    <a:pt x="4241" y="8890"/>
                  </a:lnTo>
                  <a:lnTo>
                    <a:pt x="1739" y="11430"/>
                  </a:lnTo>
                  <a:lnTo>
                    <a:pt x="4000" y="12700"/>
                  </a:lnTo>
                  <a:lnTo>
                    <a:pt x="5562" y="13970"/>
                  </a:lnTo>
                  <a:lnTo>
                    <a:pt x="4127" y="15240"/>
                  </a:lnTo>
                  <a:lnTo>
                    <a:pt x="3149" y="15240"/>
                  </a:lnTo>
                  <a:lnTo>
                    <a:pt x="2628" y="16510"/>
                  </a:lnTo>
                  <a:lnTo>
                    <a:pt x="7975" y="20320"/>
                  </a:lnTo>
                  <a:lnTo>
                    <a:pt x="7505" y="20599"/>
                  </a:lnTo>
                  <a:lnTo>
                    <a:pt x="8978" y="22860"/>
                  </a:lnTo>
                  <a:lnTo>
                    <a:pt x="6502" y="25400"/>
                  </a:lnTo>
                  <a:lnTo>
                    <a:pt x="4445" y="25400"/>
                  </a:lnTo>
                  <a:lnTo>
                    <a:pt x="6629" y="27940"/>
                  </a:lnTo>
                  <a:lnTo>
                    <a:pt x="4533" y="27940"/>
                  </a:lnTo>
                  <a:lnTo>
                    <a:pt x="5397" y="29210"/>
                  </a:lnTo>
                  <a:lnTo>
                    <a:pt x="4457" y="33020"/>
                  </a:lnTo>
                  <a:lnTo>
                    <a:pt x="7416" y="34290"/>
                  </a:lnTo>
                  <a:lnTo>
                    <a:pt x="4356" y="36830"/>
                  </a:lnTo>
                  <a:lnTo>
                    <a:pt x="8343" y="41910"/>
                  </a:lnTo>
                  <a:lnTo>
                    <a:pt x="4368" y="41910"/>
                  </a:lnTo>
                  <a:lnTo>
                    <a:pt x="7277" y="45720"/>
                  </a:lnTo>
                  <a:lnTo>
                    <a:pt x="7531" y="48260"/>
                  </a:lnTo>
                  <a:lnTo>
                    <a:pt x="4711" y="46990"/>
                  </a:lnTo>
                  <a:lnTo>
                    <a:pt x="3581" y="53340"/>
                  </a:lnTo>
                  <a:lnTo>
                    <a:pt x="533" y="54610"/>
                  </a:lnTo>
                  <a:lnTo>
                    <a:pt x="6223" y="58420"/>
                  </a:lnTo>
                  <a:lnTo>
                    <a:pt x="3187" y="66040"/>
                  </a:lnTo>
                  <a:lnTo>
                    <a:pt x="6388" y="71120"/>
                  </a:lnTo>
                  <a:lnTo>
                    <a:pt x="5257" y="70078"/>
                  </a:lnTo>
                  <a:lnTo>
                    <a:pt x="4876" y="72390"/>
                  </a:lnTo>
                  <a:lnTo>
                    <a:pt x="3187" y="73660"/>
                  </a:lnTo>
                  <a:lnTo>
                    <a:pt x="2146" y="74930"/>
                  </a:lnTo>
                  <a:lnTo>
                    <a:pt x="6819" y="74930"/>
                  </a:lnTo>
                  <a:lnTo>
                    <a:pt x="7937" y="80010"/>
                  </a:lnTo>
                  <a:lnTo>
                    <a:pt x="10833" y="82550"/>
                  </a:lnTo>
                  <a:lnTo>
                    <a:pt x="6400" y="86360"/>
                  </a:lnTo>
                  <a:lnTo>
                    <a:pt x="5359" y="80010"/>
                  </a:lnTo>
                  <a:lnTo>
                    <a:pt x="1054" y="81280"/>
                  </a:lnTo>
                  <a:lnTo>
                    <a:pt x="4826" y="81280"/>
                  </a:lnTo>
                  <a:lnTo>
                    <a:pt x="4902" y="87630"/>
                  </a:lnTo>
                  <a:lnTo>
                    <a:pt x="8026" y="86360"/>
                  </a:lnTo>
                  <a:lnTo>
                    <a:pt x="5295" y="88900"/>
                  </a:lnTo>
                  <a:lnTo>
                    <a:pt x="6705" y="88900"/>
                  </a:lnTo>
                  <a:lnTo>
                    <a:pt x="2882" y="90170"/>
                  </a:lnTo>
                  <a:lnTo>
                    <a:pt x="8699" y="90170"/>
                  </a:lnTo>
                  <a:lnTo>
                    <a:pt x="3898" y="92710"/>
                  </a:lnTo>
                  <a:lnTo>
                    <a:pt x="7505" y="95250"/>
                  </a:lnTo>
                  <a:lnTo>
                    <a:pt x="4699" y="99060"/>
                  </a:lnTo>
                  <a:lnTo>
                    <a:pt x="2070" y="96520"/>
                  </a:lnTo>
                  <a:lnTo>
                    <a:pt x="3898" y="100330"/>
                  </a:lnTo>
                  <a:lnTo>
                    <a:pt x="3594" y="100774"/>
                  </a:lnTo>
                  <a:lnTo>
                    <a:pt x="4356" y="100330"/>
                  </a:lnTo>
                  <a:lnTo>
                    <a:pt x="6896" y="101600"/>
                  </a:lnTo>
                  <a:lnTo>
                    <a:pt x="7543" y="104140"/>
                  </a:lnTo>
                  <a:lnTo>
                    <a:pt x="26174" y="104140"/>
                  </a:lnTo>
                  <a:lnTo>
                    <a:pt x="26289" y="102870"/>
                  </a:lnTo>
                  <a:lnTo>
                    <a:pt x="26314" y="100330"/>
                  </a:lnTo>
                  <a:lnTo>
                    <a:pt x="26212" y="99060"/>
                  </a:lnTo>
                  <a:lnTo>
                    <a:pt x="25463" y="88900"/>
                  </a:lnTo>
                  <a:lnTo>
                    <a:pt x="24955" y="77470"/>
                  </a:lnTo>
                  <a:lnTo>
                    <a:pt x="26250" y="71120"/>
                  </a:lnTo>
                  <a:lnTo>
                    <a:pt x="27279" y="66040"/>
                  </a:lnTo>
                  <a:lnTo>
                    <a:pt x="28486" y="60960"/>
                  </a:lnTo>
                  <a:lnTo>
                    <a:pt x="25679" y="60960"/>
                  </a:lnTo>
                  <a:lnTo>
                    <a:pt x="23520" y="58420"/>
                  </a:lnTo>
                  <a:lnTo>
                    <a:pt x="27089" y="57150"/>
                  </a:lnTo>
                  <a:lnTo>
                    <a:pt x="22885" y="53340"/>
                  </a:lnTo>
                  <a:lnTo>
                    <a:pt x="22834" y="48260"/>
                  </a:lnTo>
                  <a:lnTo>
                    <a:pt x="25311" y="44450"/>
                  </a:lnTo>
                  <a:lnTo>
                    <a:pt x="27266" y="39370"/>
                  </a:lnTo>
                  <a:lnTo>
                    <a:pt x="25996" y="34290"/>
                  </a:lnTo>
                  <a:lnTo>
                    <a:pt x="25679" y="33020"/>
                  </a:lnTo>
                  <a:lnTo>
                    <a:pt x="23291" y="34290"/>
                  </a:lnTo>
                  <a:lnTo>
                    <a:pt x="23698" y="31750"/>
                  </a:lnTo>
                  <a:lnTo>
                    <a:pt x="21729" y="25400"/>
                  </a:lnTo>
                  <a:lnTo>
                    <a:pt x="21983" y="25400"/>
                  </a:lnTo>
                  <a:lnTo>
                    <a:pt x="23228" y="24130"/>
                  </a:lnTo>
                  <a:lnTo>
                    <a:pt x="25120" y="24130"/>
                  </a:lnTo>
                  <a:lnTo>
                    <a:pt x="21793" y="16510"/>
                  </a:lnTo>
                  <a:lnTo>
                    <a:pt x="22745" y="12700"/>
                  </a:lnTo>
                  <a:lnTo>
                    <a:pt x="23063" y="11430"/>
                  </a:lnTo>
                  <a:lnTo>
                    <a:pt x="29248" y="17780"/>
                  </a:lnTo>
                  <a:lnTo>
                    <a:pt x="29425" y="11430"/>
                  </a:lnTo>
                  <a:lnTo>
                    <a:pt x="29489" y="8890"/>
                  </a:lnTo>
                  <a:close/>
                </a:path>
                <a:path w="1666239" h="1080770">
                  <a:moveTo>
                    <a:pt x="30124" y="158750"/>
                  </a:moveTo>
                  <a:lnTo>
                    <a:pt x="29298" y="157480"/>
                  </a:lnTo>
                  <a:lnTo>
                    <a:pt x="29210" y="158750"/>
                  </a:lnTo>
                  <a:lnTo>
                    <a:pt x="30124" y="158750"/>
                  </a:lnTo>
                  <a:close/>
                </a:path>
                <a:path w="1666239" h="1080770">
                  <a:moveTo>
                    <a:pt x="30683" y="242570"/>
                  </a:moveTo>
                  <a:lnTo>
                    <a:pt x="30416" y="242570"/>
                  </a:lnTo>
                  <a:lnTo>
                    <a:pt x="29857" y="243840"/>
                  </a:lnTo>
                  <a:lnTo>
                    <a:pt x="30683" y="242570"/>
                  </a:lnTo>
                  <a:close/>
                </a:path>
                <a:path w="1666239" h="1080770">
                  <a:moveTo>
                    <a:pt x="31991" y="640245"/>
                  </a:moveTo>
                  <a:lnTo>
                    <a:pt x="30289" y="638810"/>
                  </a:lnTo>
                  <a:lnTo>
                    <a:pt x="30772" y="640943"/>
                  </a:lnTo>
                  <a:lnTo>
                    <a:pt x="31991" y="640245"/>
                  </a:lnTo>
                  <a:close/>
                </a:path>
                <a:path w="1666239" h="1080770">
                  <a:moveTo>
                    <a:pt x="32232" y="163830"/>
                  </a:moveTo>
                  <a:lnTo>
                    <a:pt x="25908" y="158750"/>
                  </a:lnTo>
                  <a:lnTo>
                    <a:pt x="25069" y="157480"/>
                  </a:lnTo>
                  <a:lnTo>
                    <a:pt x="27673" y="157480"/>
                  </a:lnTo>
                  <a:lnTo>
                    <a:pt x="28549" y="156349"/>
                  </a:lnTo>
                  <a:lnTo>
                    <a:pt x="28473" y="156210"/>
                  </a:lnTo>
                  <a:lnTo>
                    <a:pt x="29197" y="149860"/>
                  </a:lnTo>
                  <a:lnTo>
                    <a:pt x="29349" y="148590"/>
                  </a:lnTo>
                  <a:lnTo>
                    <a:pt x="28803" y="148437"/>
                  </a:lnTo>
                  <a:lnTo>
                    <a:pt x="28511" y="146570"/>
                  </a:lnTo>
                  <a:lnTo>
                    <a:pt x="28511" y="148348"/>
                  </a:lnTo>
                  <a:lnTo>
                    <a:pt x="24955" y="147320"/>
                  </a:lnTo>
                  <a:lnTo>
                    <a:pt x="26873" y="143510"/>
                  </a:lnTo>
                  <a:lnTo>
                    <a:pt x="28511" y="148348"/>
                  </a:lnTo>
                  <a:lnTo>
                    <a:pt x="28511" y="146570"/>
                  </a:lnTo>
                  <a:lnTo>
                    <a:pt x="28232" y="144780"/>
                  </a:lnTo>
                  <a:lnTo>
                    <a:pt x="29578" y="144780"/>
                  </a:lnTo>
                  <a:lnTo>
                    <a:pt x="30810" y="135890"/>
                  </a:lnTo>
                  <a:lnTo>
                    <a:pt x="30251" y="134620"/>
                  </a:lnTo>
                  <a:lnTo>
                    <a:pt x="29705" y="133350"/>
                  </a:lnTo>
                  <a:lnTo>
                    <a:pt x="27508" y="128270"/>
                  </a:lnTo>
                  <a:lnTo>
                    <a:pt x="24574" y="120650"/>
                  </a:lnTo>
                  <a:lnTo>
                    <a:pt x="26568" y="113030"/>
                  </a:lnTo>
                  <a:lnTo>
                    <a:pt x="26911" y="111760"/>
                  </a:lnTo>
                  <a:lnTo>
                    <a:pt x="26111" y="113030"/>
                  </a:lnTo>
                  <a:lnTo>
                    <a:pt x="25374" y="113030"/>
                  </a:lnTo>
                  <a:lnTo>
                    <a:pt x="25946" y="106680"/>
                  </a:lnTo>
                  <a:lnTo>
                    <a:pt x="8204" y="106680"/>
                  </a:lnTo>
                  <a:lnTo>
                    <a:pt x="1473" y="106680"/>
                  </a:lnTo>
                  <a:lnTo>
                    <a:pt x="2679" y="109220"/>
                  </a:lnTo>
                  <a:lnTo>
                    <a:pt x="6756" y="111760"/>
                  </a:lnTo>
                  <a:lnTo>
                    <a:pt x="6604" y="114300"/>
                  </a:lnTo>
                  <a:lnTo>
                    <a:pt x="5892" y="114300"/>
                  </a:lnTo>
                  <a:lnTo>
                    <a:pt x="5676" y="115341"/>
                  </a:lnTo>
                  <a:lnTo>
                    <a:pt x="8255" y="118110"/>
                  </a:lnTo>
                  <a:lnTo>
                    <a:pt x="5029" y="124460"/>
                  </a:lnTo>
                  <a:lnTo>
                    <a:pt x="9474" y="128270"/>
                  </a:lnTo>
                  <a:lnTo>
                    <a:pt x="9232" y="129057"/>
                  </a:lnTo>
                  <a:lnTo>
                    <a:pt x="10579" y="128270"/>
                  </a:lnTo>
                  <a:lnTo>
                    <a:pt x="14389" y="128270"/>
                  </a:lnTo>
                  <a:lnTo>
                    <a:pt x="14503" y="130810"/>
                  </a:lnTo>
                  <a:lnTo>
                    <a:pt x="17221" y="132080"/>
                  </a:lnTo>
                  <a:lnTo>
                    <a:pt x="14363" y="133350"/>
                  </a:lnTo>
                  <a:lnTo>
                    <a:pt x="14439" y="132080"/>
                  </a:lnTo>
                  <a:lnTo>
                    <a:pt x="14008" y="132080"/>
                  </a:lnTo>
                  <a:lnTo>
                    <a:pt x="14008" y="139700"/>
                  </a:lnTo>
                  <a:lnTo>
                    <a:pt x="12890" y="142240"/>
                  </a:lnTo>
                  <a:lnTo>
                    <a:pt x="8877" y="143510"/>
                  </a:lnTo>
                  <a:lnTo>
                    <a:pt x="9969" y="139700"/>
                  </a:lnTo>
                  <a:lnTo>
                    <a:pt x="11163" y="135547"/>
                  </a:lnTo>
                  <a:lnTo>
                    <a:pt x="14008" y="139700"/>
                  </a:lnTo>
                  <a:lnTo>
                    <a:pt x="14008" y="132080"/>
                  </a:lnTo>
                  <a:lnTo>
                    <a:pt x="13271" y="132080"/>
                  </a:lnTo>
                  <a:lnTo>
                    <a:pt x="12369" y="130810"/>
                  </a:lnTo>
                  <a:lnTo>
                    <a:pt x="13652" y="133350"/>
                  </a:lnTo>
                  <a:lnTo>
                    <a:pt x="10426" y="134353"/>
                  </a:lnTo>
                  <a:lnTo>
                    <a:pt x="10528" y="134620"/>
                  </a:lnTo>
                  <a:lnTo>
                    <a:pt x="10972" y="135280"/>
                  </a:lnTo>
                  <a:lnTo>
                    <a:pt x="7899" y="139700"/>
                  </a:lnTo>
                  <a:lnTo>
                    <a:pt x="8267" y="138430"/>
                  </a:lnTo>
                  <a:lnTo>
                    <a:pt x="9385" y="134620"/>
                  </a:lnTo>
                  <a:lnTo>
                    <a:pt x="3060" y="138430"/>
                  </a:lnTo>
                  <a:lnTo>
                    <a:pt x="9652" y="132207"/>
                  </a:lnTo>
                  <a:lnTo>
                    <a:pt x="10185" y="133692"/>
                  </a:lnTo>
                  <a:lnTo>
                    <a:pt x="11303" y="132080"/>
                  </a:lnTo>
                  <a:lnTo>
                    <a:pt x="12179" y="130810"/>
                  </a:lnTo>
                  <a:lnTo>
                    <a:pt x="9144" y="130810"/>
                  </a:lnTo>
                  <a:lnTo>
                    <a:pt x="9626" y="132143"/>
                  </a:lnTo>
                  <a:lnTo>
                    <a:pt x="3022" y="134620"/>
                  </a:lnTo>
                  <a:lnTo>
                    <a:pt x="1943" y="140970"/>
                  </a:lnTo>
                  <a:lnTo>
                    <a:pt x="5168" y="142240"/>
                  </a:lnTo>
                  <a:lnTo>
                    <a:pt x="4089" y="148590"/>
                  </a:lnTo>
                  <a:lnTo>
                    <a:pt x="6362" y="149860"/>
                  </a:lnTo>
                  <a:lnTo>
                    <a:pt x="7404" y="147320"/>
                  </a:lnTo>
                  <a:lnTo>
                    <a:pt x="9664" y="149860"/>
                  </a:lnTo>
                  <a:lnTo>
                    <a:pt x="9931" y="154940"/>
                  </a:lnTo>
                  <a:lnTo>
                    <a:pt x="6883" y="157480"/>
                  </a:lnTo>
                  <a:lnTo>
                    <a:pt x="4089" y="160020"/>
                  </a:lnTo>
                  <a:lnTo>
                    <a:pt x="5092" y="162560"/>
                  </a:lnTo>
                  <a:lnTo>
                    <a:pt x="7785" y="165100"/>
                  </a:lnTo>
                  <a:lnTo>
                    <a:pt x="12903" y="165100"/>
                  </a:lnTo>
                  <a:lnTo>
                    <a:pt x="10922" y="168910"/>
                  </a:lnTo>
                  <a:lnTo>
                    <a:pt x="31889" y="168910"/>
                  </a:lnTo>
                  <a:lnTo>
                    <a:pt x="32232" y="163830"/>
                  </a:lnTo>
                  <a:close/>
                </a:path>
                <a:path w="1666239" h="1080770">
                  <a:moveTo>
                    <a:pt x="33324" y="641350"/>
                  </a:moveTo>
                  <a:lnTo>
                    <a:pt x="32854" y="640956"/>
                  </a:lnTo>
                  <a:lnTo>
                    <a:pt x="31915" y="641350"/>
                  </a:lnTo>
                  <a:lnTo>
                    <a:pt x="33324" y="641350"/>
                  </a:lnTo>
                  <a:close/>
                </a:path>
                <a:path w="1666239" h="1080770">
                  <a:moveTo>
                    <a:pt x="33362" y="597535"/>
                  </a:moveTo>
                  <a:lnTo>
                    <a:pt x="33121" y="596900"/>
                  </a:lnTo>
                  <a:lnTo>
                    <a:pt x="31775" y="595922"/>
                  </a:lnTo>
                  <a:lnTo>
                    <a:pt x="33362" y="597535"/>
                  </a:lnTo>
                  <a:close/>
                </a:path>
                <a:path w="1666239" h="1080770">
                  <a:moveTo>
                    <a:pt x="34975" y="640080"/>
                  </a:moveTo>
                  <a:lnTo>
                    <a:pt x="34493" y="638810"/>
                  </a:lnTo>
                  <a:lnTo>
                    <a:pt x="31991" y="640245"/>
                  </a:lnTo>
                  <a:lnTo>
                    <a:pt x="32854" y="640956"/>
                  </a:lnTo>
                  <a:lnTo>
                    <a:pt x="34975" y="640080"/>
                  </a:lnTo>
                  <a:close/>
                </a:path>
                <a:path w="1666239" h="1080770">
                  <a:moveTo>
                    <a:pt x="36296" y="540537"/>
                  </a:moveTo>
                  <a:lnTo>
                    <a:pt x="36029" y="540194"/>
                  </a:lnTo>
                  <a:lnTo>
                    <a:pt x="36093" y="540766"/>
                  </a:lnTo>
                  <a:lnTo>
                    <a:pt x="36296" y="540537"/>
                  </a:lnTo>
                  <a:close/>
                </a:path>
                <a:path w="1666239" h="1080770">
                  <a:moveTo>
                    <a:pt x="36296" y="194310"/>
                  </a:moveTo>
                  <a:lnTo>
                    <a:pt x="35483" y="191770"/>
                  </a:lnTo>
                  <a:lnTo>
                    <a:pt x="35090" y="190500"/>
                  </a:lnTo>
                  <a:lnTo>
                    <a:pt x="35179" y="187960"/>
                  </a:lnTo>
                  <a:lnTo>
                    <a:pt x="31838" y="187960"/>
                  </a:lnTo>
                  <a:lnTo>
                    <a:pt x="32334" y="185420"/>
                  </a:lnTo>
                  <a:lnTo>
                    <a:pt x="29616" y="187960"/>
                  </a:lnTo>
                  <a:lnTo>
                    <a:pt x="30022" y="187960"/>
                  </a:lnTo>
                  <a:lnTo>
                    <a:pt x="30175" y="189217"/>
                  </a:lnTo>
                  <a:lnTo>
                    <a:pt x="30099" y="189014"/>
                  </a:lnTo>
                  <a:lnTo>
                    <a:pt x="29972" y="188912"/>
                  </a:lnTo>
                  <a:lnTo>
                    <a:pt x="29946" y="188658"/>
                  </a:lnTo>
                  <a:lnTo>
                    <a:pt x="29641" y="188937"/>
                  </a:lnTo>
                  <a:lnTo>
                    <a:pt x="29400" y="189204"/>
                  </a:lnTo>
                  <a:lnTo>
                    <a:pt x="29197" y="189484"/>
                  </a:lnTo>
                  <a:lnTo>
                    <a:pt x="30238" y="189966"/>
                  </a:lnTo>
                  <a:lnTo>
                    <a:pt x="30289" y="190500"/>
                  </a:lnTo>
                  <a:lnTo>
                    <a:pt x="30314" y="191770"/>
                  </a:lnTo>
                  <a:lnTo>
                    <a:pt x="30543" y="195580"/>
                  </a:lnTo>
                  <a:lnTo>
                    <a:pt x="28829" y="194310"/>
                  </a:lnTo>
                  <a:lnTo>
                    <a:pt x="27381" y="193040"/>
                  </a:lnTo>
                  <a:lnTo>
                    <a:pt x="29184" y="190500"/>
                  </a:lnTo>
                  <a:lnTo>
                    <a:pt x="27038" y="189230"/>
                  </a:lnTo>
                  <a:lnTo>
                    <a:pt x="24803" y="187960"/>
                  </a:lnTo>
                  <a:lnTo>
                    <a:pt x="23761" y="186690"/>
                  </a:lnTo>
                  <a:lnTo>
                    <a:pt x="28384" y="184150"/>
                  </a:lnTo>
                  <a:lnTo>
                    <a:pt x="30822" y="179070"/>
                  </a:lnTo>
                  <a:lnTo>
                    <a:pt x="33680" y="177800"/>
                  </a:lnTo>
                  <a:lnTo>
                    <a:pt x="31724" y="171450"/>
                  </a:lnTo>
                  <a:lnTo>
                    <a:pt x="31813" y="170180"/>
                  </a:lnTo>
                  <a:lnTo>
                    <a:pt x="12293" y="170180"/>
                  </a:lnTo>
                  <a:lnTo>
                    <a:pt x="12293" y="171450"/>
                  </a:lnTo>
                  <a:lnTo>
                    <a:pt x="9321" y="177800"/>
                  </a:lnTo>
                  <a:lnTo>
                    <a:pt x="7518" y="177800"/>
                  </a:lnTo>
                  <a:lnTo>
                    <a:pt x="7759" y="173990"/>
                  </a:lnTo>
                  <a:lnTo>
                    <a:pt x="12293" y="171450"/>
                  </a:lnTo>
                  <a:lnTo>
                    <a:pt x="12293" y="170180"/>
                  </a:lnTo>
                  <a:lnTo>
                    <a:pt x="10274" y="170180"/>
                  </a:lnTo>
                  <a:lnTo>
                    <a:pt x="5626" y="170180"/>
                  </a:lnTo>
                  <a:lnTo>
                    <a:pt x="5334" y="175260"/>
                  </a:lnTo>
                  <a:lnTo>
                    <a:pt x="6959" y="174371"/>
                  </a:lnTo>
                  <a:lnTo>
                    <a:pt x="3683" y="179070"/>
                  </a:lnTo>
                  <a:lnTo>
                    <a:pt x="9842" y="177800"/>
                  </a:lnTo>
                  <a:lnTo>
                    <a:pt x="9893" y="180340"/>
                  </a:lnTo>
                  <a:lnTo>
                    <a:pt x="5854" y="181610"/>
                  </a:lnTo>
                  <a:lnTo>
                    <a:pt x="6578" y="187960"/>
                  </a:lnTo>
                  <a:lnTo>
                    <a:pt x="9613" y="195580"/>
                  </a:lnTo>
                  <a:lnTo>
                    <a:pt x="10274" y="200660"/>
                  </a:lnTo>
                  <a:lnTo>
                    <a:pt x="11264" y="200660"/>
                  </a:lnTo>
                  <a:lnTo>
                    <a:pt x="32054" y="200660"/>
                  </a:lnTo>
                  <a:lnTo>
                    <a:pt x="33451" y="200660"/>
                  </a:lnTo>
                  <a:lnTo>
                    <a:pt x="33743" y="199390"/>
                  </a:lnTo>
                  <a:lnTo>
                    <a:pt x="33439" y="199390"/>
                  </a:lnTo>
                  <a:lnTo>
                    <a:pt x="32931" y="198120"/>
                  </a:lnTo>
                  <a:lnTo>
                    <a:pt x="33401" y="196850"/>
                  </a:lnTo>
                  <a:lnTo>
                    <a:pt x="33769" y="195580"/>
                  </a:lnTo>
                  <a:lnTo>
                    <a:pt x="33769" y="194310"/>
                  </a:lnTo>
                  <a:lnTo>
                    <a:pt x="33693" y="193040"/>
                  </a:lnTo>
                  <a:lnTo>
                    <a:pt x="33553" y="193040"/>
                  </a:lnTo>
                  <a:lnTo>
                    <a:pt x="33324" y="191770"/>
                  </a:lnTo>
                  <a:lnTo>
                    <a:pt x="34607" y="191770"/>
                  </a:lnTo>
                  <a:lnTo>
                    <a:pt x="35090" y="193040"/>
                  </a:lnTo>
                  <a:lnTo>
                    <a:pt x="34429" y="194310"/>
                  </a:lnTo>
                  <a:lnTo>
                    <a:pt x="36296" y="194310"/>
                  </a:lnTo>
                  <a:close/>
                </a:path>
                <a:path w="1666239" h="1080770">
                  <a:moveTo>
                    <a:pt x="36779" y="789940"/>
                  </a:moveTo>
                  <a:lnTo>
                    <a:pt x="36525" y="789940"/>
                  </a:lnTo>
                  <a:lnTo>
                    <a:pt x="36245" y="790117"/>
                  </a:lnTo>
                  <a:lnTo>
                    <a:pt x="36779" y="789940"/>
                  </a:lnTo>
                  <a:close/>
                </a:path>
                <a:path w="1666239" h="1080770">
                  <a:moveTo>
                    <a:pt x="37020" y="697318"/>
                  </a:moveTo>
                  <a:lnTo>
                    <a:pt x="36766" y="697471"/>
                  </a:lnTo>
                  <a:lnTo>
                    <a:pt x="36576" y="697687"/>
                  </a:lnTo>
                  <a:lnTo>
                    <a:pt x="36360" y="697865"/>
                  </a:lnTo>
                  <a:lnTo>
                    <a:pt x="36410" y="698157"/>
                  </a:lnTo>
                  <a:lnTo>
                    <a:pt x="36487" y="698487"/>
                  </a:lnTo>
                  <a:lnTo>
                    <a:pt x="36550" y="698792"/>
                  </a:lnTo>
                  <a:lnTo>
                    <a:pt x="37020" y="697318"/>
                  </a:lnTo>
                  <a:close/>
                </a:path>
                <a:path w="1666239" h="1080770">
                  <a:moveTo>
                    <a:pt x="37096" y="605790"/>
                  </a:moveTo>
                  <a:lnTo>
                    <a:pt x="36995" y="601980"/>
                  </a:lnTo>
                  <a:lnTo>
                    <a:pt x="36817" y="599440"/>
                  </a:lnTo>
                  <a:lnTo>
                    <a:pt x="36626" y="596900"/>
                  </a:lnTo>
                  <a:lnTo>
                    <a:pt x="34302" y="595630"/>
                  </a:lnTo>
                  <a:lnTo>
                    <a:pt x="34772" y="596900"/>
                  </a:lnTo>
                  <a:lnTo>
                    <a:pt x="35928" y="598170"/>
                  </a:lnTo>
                  <a:lnTo>
                    <a:pt x="35229" y="599440"/>
                  </a:lnTo>
                  <a:lnTo>
                    <a:pt x="33362" y="597535"/>
                  </a:lnTo>
                  <a:lnTo>
                    <a:pt x="34988" y="601980"/>
                  </a:lnTo>
                  <a:lnTo>
                    <a:pt x="37096" y="605790"/>
                  </a:lnTo>
                  <a:close/>
                </a:path>
                <a:path w="1666239" h="1080770">
                  <a:moveTo>
                    <a:pt x="37871" y="806450"/>
                  </a:moveTo>
                  <a:lnTo>
                    <a:pt x="36233" y="806450"/>
                  </a:lnTo>
                  <a:lnTo>
                    <a:pt x="37744" y="807427"/>
                  </a:lnTo>
                  <a:lnTo>
                    <a:pt x="37871" y="806450"/>
                  </a:lnTo>
                  <a:close/>
                </a:path>
                <a:path w="1666239" h="1080770">
                  <a:moveTo>
                    <a:pt x="37960" y="725754"/>
                  </a:moveTo>
                  <a:lnTo>
                    <a:pt x="37680" y="725893"/>
                  </a:lnTo>
                  <a:lnTo>
                    <a:pt x="37452" y="726630"/>
                  </a:lnTo>
                  <a:lnTo>
                    <a:pt x="37909" y="725893"/>
                  </a:lnTo>
                  <a:lnTo>
                    <a:pt x="37960" y="725754"/>
                  </a:lnTo>
                  <a:close/>
                </a:path>
                <a:path w="1666239" h="1080770">
                  <a:moveTo>
                    <a:pt x="38023" y="611822"/>
                  </a:moveTo>
                  <a:lnTo>
                    <a:pt x="36156" y="610336"/>
                  </a:lnTo>
                  <a:lnTo>
                    <a:pt x="35928" y="612305"/>
                  </a:lnTo>
                  <a:lnTo>
                    <a:pt x="34505" y="614286"/>
                  </a:lnTo>
                  <a:lnTo>
                    <a:pt x="34988" y="615276"/>
                  </a:lnTo>
                  <a:lnTo>
                    <a:pt x="36855" y="614299"/>
                  </a:lnTo>
                  <a:lnTo>
                    <a:pt x="38023" y="611822"/>
                  </a:lnTo>
                  <a:close/>
                </a:path>
                <a:path w="1666239" h="1080770">
                  <a:moveTo>
                    <a:pt x="38163" y="725639"/>
                  </a:moveTo>
                  <a:lnTo>
                    <a:pt x="37680" y="724649"/>
                  </a:lnTo>
                  <a:lnTo>
                    <a:pt x="37401" y="724839"/>
                  </a:lnTo>
                  <a:lnTo>
                    <a:pt x="37274" y="724966"/>
                  </a:lnTo>
                  <a:lnTo>
                    <a:pt x="37744" y="725322"/>
                  </a:lnTo>
                  <a:lnTo>
                    <a:pt x="37960" y="725754"/>
                  </a:lnTo>
                  <a:lnTo>
                    <a:pt x="38163" y="725639"/>
                  </a:lnTo>
                  <a:close/>
                </a:path>
                <a:path w="1666239" h="1080770">
                  <a:moveTo>
                    <a:pt x="38201" y="807720"/>
                  </a:moveTo>
                  <a:lnTo>
                    <a:pt x="37744" y="807427"/>
                  </a:lnTo>
                  <a:lnTo>
                    <a:pt x="37553" y="808990"/>
                  </a:lnTo>
                  <a:lnTo>
                    <a:pt x="38201" y="807720"/>
                  </a:lnTo>
                  <a:close/>
                </a:path>
                <a:path w="1666239" h="1080770">
                  <a:moveTo>
                    <a:pt x="38658" y="355219"/>
                  </a:moveTo>
                  <a:lnTo>
                    <a:pt x="37566" y="351917"/>
                  </a:lnTo>
                  <a:lnTo>
                    <a:pt x="37376" y="353479"/>
                  </a:lnTo>
                  <a:lnTo>
                    <a:pt x="38658" y="355219"/>
                  </a:lnTo>
                  <a:close/>
                </a:path>
                <a:path w="1666239" h="1080770">
                  <a:moveTo>
                    <a:pt x="39497" y="883767"/>
                  </a:moveTo>
                  <a:lnTo>
                    <a:pt x="39293" y="882611"/>
                  </a:lnTo>
                  <a:lnTo>
                    <a:pt x="39128" y="881240"/>
                  </a:lnTo>
                  <a:lnTo>
                    <a:pt x="38239" y="880351"/>
                  </a:lnTo>
                  <a:lnTo>
                    <a:pt x="38112" y="881875"/>
                  </a:lnTo>
                  <a:lnTo>
                    <a:pt x="38671" y="882942"/>
                  </a:lnTo>
                  <a:lnTo>
                    <a:pt x="39497" y="883767"/>
                  </a:lnTo>
                  <a:close/>
                </a:path>
                <a:path w="1666239" h="1080770">
                  <a:moveTo>
                    <a:pt x="40081" y="807046"/>
                  </a:moveTo>
                  <a:lnTo>
                    <a:pt x="39827" y="807580"/>
                  </a:lnTo>
                  <a:lnTo>
                    <a:pt x="39763" y="808012"/>
                  </a:lnTo>
                  <a:lnTo>
                    <a:pt x="39738" y="808380"/>
                  </a:lnTo>
                  <a:lnTo>
                    <a:pt x="40081" y="807046"/>
                  </a:lnTo>
                  <a:close/>
                </a:path>
                <a:path w="1666239" h="1080770">
                  <a:moveTo>
                    <a:pt x="40220" y="367030"/>
                  </a:moveTo>
                  <a:lnTo>
                    <a:pt x="38912" y="361950"/>
                  </a:lnTo>
                  <a:lnTo>
                    <a:pt x="38989" y="359410"/>
                  </a:lnTo>
                  <a:lnTo>
                    <a:pt x="32715" y="358140"/>
                  </a:lnTo>
                  <a:lnTo>
                    <a:pt x="36055" y="350520"/>
                  </a:lnTo>
                  <a:lnTo>
                    <a:pt x="35255" y="342900"/>
                  </a:lnTo>
                  <a:lnTo>
                    <a:pt x="34607" y="337820"/>
                  </a:lnTo>
                  <a:lnTo>
                    <a:pt x="34277" y="335280"/>
                  </a:lnTo>
                  <a:lnTo>
                    <a:pt x="37122" y="328930"/>
                  </a:lnTo>
                  <a:lnTo>
                    <a:pt x="35521" y="327660"/>
                  </a:lnTo>
                  <a:lnTo>
                    <a:pt x="35509" y="323850"/>
                  </a:lnTo>
                  <a:lnTo>
                    <a:pt x="33896" y="322580"/>
                  </a:lnTo>
                  <a:lnTo>
                    <a:pt x="37261" y="322580"/>
                  </a:lnTo>
                  <a:lnTo>
                    <a:pt x="37884" y="317500"/>
                  </a:lnTo>
                  <a:lnTo>
                    <a:pt x="38036" y="316230"/>
                  </a:lnTo>
                  <a:lnTo>
                    <a:pt x="38404" y="312420"/>
                  </a:lnTo>
                  <a:lnTo>
                    <a:pt x="37503" y="304800"/>
                  </a:lnTo>
                  <a:lnTo>
                    <a:pt x="39928" y="307340"/>
                  </a:lnTo>
                  <a:lnTo>
                    <a:pt x="40005" y="304800"/>
                  </a:lnTo>
                  <a:lnTo>
                    <a:pt x="40081" y="302260"/>
                  </a:lnTo>
                  <a:lnTo>
                    <a:pt x="30162" y="302260"/>
                  </a:lnTo>
                  <a:lnTo>
                    <a:pt x="29895" y="297180"/>
                  </a:lnTo>
                  <a:lnTo>
                    <a:pt x="34912" y="295910"/>
                  </a:lnTo>
                  <a:lnTo>
                    <a:pt x="34734" y="289560"/>
                  </a:lnTo>
                  <a:lnTo>
                    <a:pt x="39027" y="280670"/>
                  </a:lnTo>
                  <a:lnTo>
                    <a:pt x="34366" y="274320"/>
                  </a:lnTo>
                  <a:lnTo>
                    <a:pt x="36550" y="274320"/>
                  </a:lnTo>
                  <a:lnTo>
                    <a:pt x="36766" y="275590"/>
                  </a:lnTo>
                  <a:lnTo>
                    <a:pt x="36804" y="274320"/>
                  </a:lnTo>
                  <a:lnTo>
                    <a:pt x="36855" y="271780"/>
                  </a:lnTo>
                  <a:lnTo>
                    <a:pt x="37249" y="270510"/>
                  </a:lnTo>
                  <a:lnTo>
                    <a:pt x="39598" y="262890"/>
                  </a:lnTo>
                  <a:lnTo>
                    <a:pt x="39979" y="261620"/>
                  </a:lnTo>
                  <a:lnTo>
                    <a:pt x="37172" y="262140"/>
                  </a:lnTo>
                  <a:lnTo>
                    <a:pt x="36893" y="261620"/>
                  </a:lnTo>
                  <a:lnTo>
                    <a:pt x="33439" y="255270"/>
                  </a:lnTo>
                  <a:lnTo>
                    <a:pt x="31394" y="251460"/>
                  </a:lnTo>
                  <a:lnTo>
                    <a:pt x="34734" y="251460"/>
                  </a:lnTo>
                  <a:lnTo>
                    <a:pt x="30454" y="248920"/>
                  </a:lnTo>
                  <a:lnTo>
                    <a:pt x="29286" y="248920"/>
                  </a:lnTo>
                  <a:lnTo>
                    <a:pt x="28054" y="243840"/>
                  </a:lnTo>
                  <a:lnTo>
                    <a:pt x="28473" y="242570"/>
                  </a:lnTo>
                  <a:lnTo>
                    <a:pt x="30416" y="242570"/>
                  </a:lnTo>
                  <a:lnTo>
                    <a:pt x="30975" y="241300"/>
                  </a:lnTo>
                  <a:lnTo>
                    <a:pt x="31534" y="240030"/>
                  </a:lnTo>
                  <a:lnTo>
                    <a:pt x="26682" y="241300"/>
                  </a:lnTo>
                  <a:lnTo>
                    <a:pt x="27533" y="238760"/>
                  </a:lnTo>
                  <a:lnTo>
                    <a:pt x="28384" y="236220"/>
                  </a:lnTo>
                  <a:lnTo>
                    <a:pt x="30505" y="238760"/>
                  </a:lnTo>
                  <a:lnTo>
                    <a:pt x="30645" y="236220"/>
                  </a:lnTo>
                  <a:lnTo>
                    <a:pt x="30721" y="234950"/>
                  </a:lnTo>
                  <a:lnTo>
                    <a:pt x="29591" y="234950"/>
                  </a:lnTo>
                  <a:lnTo>
                    <a:pt x="27101" y="232410"/>
                  </a:lnTo>
                  <a:lnTo>
                    <a:pt x="25730" y="229870"/>
                  </a:lnTo>
                  <a:lnTo>
                    <a:pt x="27825" y="226060"/>
                  </a:lnTo>
                  <a:lnTo>
                    <a:pt x="30810" y="224790"/>
                  </a:lnTo>
                  <a:lnTo>
                    <a:pt x="28981" y="224790"/>
                  </a:lnTo>
                  <a:lnTo>
                    <a:pt x="26504" y="222250"/>
                  </a:lnTo>
                  <a:lnTo>
                    <a:pt x="27343" y="219710"/>
                  </a:lnTo>
                  <a:lnTo>
                    <a:pt x="28473" y="219710"/>
                  </a:lnTo>
                  <a:lnTo>
                    <a:pt x="29540" y="220980"/>
                  </a:lnTo>
                  <a:lnTo>
                    <a:pt x="29959" y="219710"/>
                  </a:lnTo>
                  <a:lnTo>
                    <a:pt x="31254" y="215900"/>
                  </a:lnTo>
                  <a:lnTo>
                    <a:pt x="31686" y="214630"/>
                  </a:lnTo>
                  <a:lnTo>
                    <a:pt x="33362" y="214630"/>
                  </a:lnTo>
                  <a:lnTo>
                    <a:pt x="33845" y="210820"/>
                  </a:lnTo>
                  <a:lnTo>
                    <a:pt x="38100" y="213360"/>
                  </a:lnTo>
                  <a:lnTo>
                    <a:pt x="35750" y="210820"/>
                  </a:lnTo>
                  <a:lnTo>
                    <a:pt x="31686" y="205740"/>
                  </a:lnTo>
                  <a:lnTo>
                    <a:pt x="30695" y="204495"/>
                  </a:lnTo>
                  <a:lnTo>
                    <a:pt x="30695" y="205740"/>
                  </a:lnTo>
                  <a:lnTo>
                    <a:pt x="30607" y="213969"/>
                  </a:lnTo>
                  <a:lnTo>
                    <a:pt x="30581" y="214630"/>
                  </a:lnTo>
                  <a:lnTo>
                    <a:pt x="30556" y="215900"/>
                  </a:lnTo>
                  <a:lnTo>
                    <a:pt x="30314" y="214630"/>
                  </a:lnTo>
                  <a:lnTo>
                    <a:pt x="30581" y="214630"/>
                  </a:lnTo>
                  <a:lnTo>
                    <a:pt x="30581" y="213956"/>
                  </a:lnTo>
                  <a:lnTo>
                    <a:pt x="25552" y="210820"/>
                  </a:lnTo>
                  <a:lnTo>
                    <a:pt x="27673" y="208280"/>
                  </a:lnTo>
                  <a:lnTo>
                    <a:pt x="28727" y="207010"/>
                  </a:lnTo>
                  <a:lnTo>
                    <a:pt x="29819" y="207010"/>
                  </a:lnTo>
                  <a:lnTo>
                    <a:pt x="30378" y="205740"/>
                  </a:lnTo>
                  <a:lnTo>
                    <a:pt x="30695" y="205740"/>
                  </a:lnTo>
                  <a:lnTo>
                    <a:pt x="30695" y="204495"/>
                  </a:lnTo>
                  <a:lnTo>
                    <a:pt x="31597" y="201930"/>
                  </a:lnTo>
                  <a:lnTo>
                    <a:pt x="14147" y="201930"/>
                  </a:lnTo>
                  <a:lnTo>
                    <a:pt x="14147" y="207010"/>
                  </a:lnTo>
                  <a:lnTo>
                    <a:pt x="14109" y="208280"/>
                  </a:lnTo>
                  <a:lnTo>
                    <a:pt x="13335" y="207010"/>
                  </a:lnTo>
                  <a:lnTo>
                    <a:pt x="12687" y="209550"/>
                  </a:lnTo>
                  <a:lnTo>
                    <a:pt x="11734" y="210820"/>
                  </a:lnTo>
                  <a:lnTo>
                    <a:pt x="11823" y="207010"/>
                  </a:lnTo>
                  <a:lnTo>
                    <a:pt x="13335" y="207010"/>
                  </a:lnTo>
                  <a:lnTo>
                    <a:pt x="14147" y="207010"/>
                  </a:lnTo>
                  <a:lnTo>
                    <a:pt x="14147" y="201930"/>
                  </a:lnTo>
                  <a:lnTo>
                    <a:pt x="11557" y="201930"/>
                  </a:lnTo>
                  <a:lnTo>
                    <a:pt x="10452" y="201930"/>
                  </a:lnTo>
                  <a:lnTo>
                    <a:pt x="9245" y="201930"/>
                  </a:lnTo>
                  <a:lnTo>
                    <a:pt x="6756" y="201930"/>
                  </a:lnTo>
                  <a:lnTo>
                    <a:pt x="7442" y="208280"/>
                  </a:lnTo>
                  <a:lnTo>
                    <a:pt x="7518" y="210820"/>
                  </a:lnTo>
                  <a:lnTo>
                    <a:pt x="7162" y="217170"/>
                  </a:lnTo>
                  <a:lnTo>
                    <a:pt x="5918" y="223520"/>
                  </a:lnTo>
                  <a:lnTo>
                    <a:pt x="4267" y="231140"/>
                  </a:lnTo>
                  <a:lnTo>
                    <a:pt x="7785" y="233680"/>
                  </a:lnTo>
                  <a:lnTo>
                    <a:pt x="7772" y="234950"/>
                  </a:lnTo>
                  <a:lnTo>
                    <a:pt x="9156" y="236220"/>
                  </a:lnTo>
                  <a:lnTo>
                    <a:pt x="9436" y="238760"/>
                  </a:lnTo>
                  <a:lnTo>
                    <a:pt x="7200" y="238760"/>
                  </a:lnTo>
                  <a:lnTo>
                    <a:pt x="6134" y="237490"/>
                  </a:lnTo>
                  <a:lnTo>
                    <a:pt x="8382" y="242570"/>
                  </a:lnTo>
                  <a:lnTo>
                    <a:pt x="10121" y="248920"/>
                  </a:lnTo>
                  <a:lnTo>
                    <a:pt x="10591" y="256540"/>
                  </a:lnTo>
                  <a:lnTo>
                    <a:pt x="9093" y="261620"/>
                  </a:lnTo>
                  <a:lnTo>
                    <a:pt x="8039" y="260350"/>
                  </a:lnTo>
                  <a:lnTo>
                    <a:pt x="6705" y="265430"/>
                  </a:lnTo>
                  <a:lnTo>
                    <a:pt x="15252" y="265430"/>
                  </a:lnTo>
                  <a:lnTo>
                    <a:pt x="12090" y="270510"/>
                  </a:lnTo>
                  <a:lnTo>
                    <a:pt x="11455" y="269240"/>
                  </a:lnTo>
                  <a:lnTo>
                    <a:pt x="11252" y="274320"/>
                  </a:lnTo>
                  <a:lnTo>
                    <a:pt x="11176" y="280670"/>
                  </a:lnTo>
                  <a:lnTo>
                    <a:pt x="11303" y="285750"/>
                  </a:lnTo>
                  <a:lnTo>
                    <a:pt x="10782" y="293370"/>
                  </a:lnTo>
                  <a:lnTo>
                    <a:pt x="8305" y="300990"/>
                  </a:lnTo>
                  <a:lnTo>
                    <a:pt x="13360" y="302260"/>
                  </a:lnTo>
                  <a:lnTo>
                    <a:pt x="6223" y="311150"/>
                  </a:lnTo>
                  <a:lnTo>
                    <a:pt x="13233" y="312420"/>
                  </a:lnTo>
                  <a:lnTo>
                    <a:pt x="9855" y="317500"/>
                  </a:lnTo>
                  <a:lnTo>
                    <a:pt x="8585" y="316230"/>
                  </a:lnTo>
                  <a:lnTo>
                    <a:pt x="6375" y="325120"/>
                  </a:lnTo>
                  <a:lnTo>
                    <a:pt x="6070" y="327660"/>
                  </a:lnTo>
                  <a:lnTo>
                    <a:pt x="10795" y="328930"/>
                  </a:lnTo>
                  <a:lnTo>
                    <a:pt x="11557" y="331470"/>
                  </a:lnTo>
                  <a:lnTo>
                    <a:pt x="7886" y="331470"/>
                  </a:lnTo>
                  <a:lnTo>
                    <a:pt x="11798" y="335280"/>
                  </a:lnTo>
                  <a:lnTo>
                    <a:pt x="7442" y="337820"/>
                  </a:lnTo>
                  <a:lnTo>
                    <a:pt x="8420" y="340360"/>
                  </a:lnTo>
                  <a:lnTo>
                    <a:pt x="8445" y="340156"/>
                  </a:lnTo>
                  <a:lnTo>
                    <a:pt x="8839" y="340436"/>
                  </a:lnTo>
                  <a:lnTo>
                    <a:pt x="8534" y="339661"/>
                  </a:lnTo>
                  <a:lnTo>
                    <a:pt x="8636" y="339090"/>
                  </a:lnTo>
                  <a:lnTo>
                    <a:pt x="10033" y="337820"/>
                  </a:lnTo>
                  <a:lnTo>
                    <a:pt x="11099" y="337820"/>
                  </a:lnTo>
                  <a:lnTo>
                    <a:pt x="12801" y="341630"/>
                  </a:lnTo>
                  <a:lnTo>
                    <a:pt x="8686" y="347980"/>
                  </a:lnTo>
                  <a:lnTo>
                    <a:pt x="6819" y="347980"/>
                  </a:lnTo>
                  <a:lnTo>
                    <a:pt x="10045" y="358140"/>
                  </a:lnTo>
                  <a:lnTo>
                    <a:pt x="8991" y="358140"/>
                  </a:lnTo>
                  <a:lnTo>
                    <a:pt x="10896" y="360680"/>
                  </a:lnTo>
                  <a:lnTo>
                    <a:pt x="3251" y="355600"/>
                  </a:lnTo>
                  <a:lnTo>
                    <a:pt x="6743" y="360680"/>
                  </a:lnTo>
                  <a:lnTo>
                    <a:pt x="9664" y="360680"/>
                  </a:lnTo>
                  <a:lnTo>
                    <a:pt x="7480" y="363220"/>
                  </a:lnTo>
                  <a:lnTo>
                    <a:pt x="7543" y="369570"/>
                  </a:lnTo>
                  <a:lnTo>
                    <a:pt x="8204" y="372110"/>
                  </a:lnTo>
                  <a:lnTo>
                    <a:pt x="35572" y="372110"/>
                  </a:lnTo>
                  <a:lnTo>
                    <a:pt x="30848" y="368300"/>
                  </a:lnTo>
                  <a:lnTo>
                    <a:pt x="35547" y="368300"/>
                  </a:lnTo>
                  <a:lnTo>
                    <a:pt x="40220" y="367030"/>
                  </a:lnTo>
                  <a:close/>
                </a:path>
                <a:path w="1666239" h="1080770">
                  <a:moveTo>
                    <a:pt x="40995" y="790371"/>
                  </a:moveTo>
                  <a:lnTo>
                    <a:pt x="40855" y="789940"/>
                  </a:lnTo>
                  <a:lnTo>
                    <a:pt x="40995" y="790371"/>
                  </a:lnTo>
                  <a:close/>
                </a:path>
                <a:path w="1666239" h="1080770">
                  <a:moveTo>
                    <a:pt x="41211" y="704951"/>
                  </a:moveTo>
                  <a:lnTo>
                    <a:pt x="40043" y="702487"/>
                  </a:lnTo>
                  <a:lnTo>
                    <a:pt x="36309" y="703211"/>
                  </a:lnTo>
                  <a:lnTo>
                    <a:pt x="36995" y="704710"/>
                  </a:lnTo>
                  <a:lnTo>
                    <a:pt x="41211" y="704951"/>
                  </a:lnTo>
                  <a:close/>
                </a:path>
                <a:path w="1666239" h="1080770">
                  <a:moveTo>
                    <a:pt x="41910" y="885482"/>
                  </a:moveTo>
                  <a:lnTo>
                    <a:pt x="40970" y="884974"/>
                  </a:lnTo>
                  <a:lnTo>
                    <a:pt x="40182" y="884428"/>
                  </a:lnTo>
                  <a:lnTo>
                    <a:pt x="39509" y="883767"/>
                  </a:lnTo>
                  <a:lnTo>
                    <a:pt x="39763" y="885164"/>
                  </a:lnTo>
                  <a:lnTo>
                    <a:pt x="40119" y="886193"/>
                  </a:lnTo>
                  <a:lnTo>
                    <a:pt x="41910" y="885482"/>
                  </a:lnTo>
                  <a:close/>
                </a:path>
                <a:path w="1666239" h="1080770">
                  <a:moveTo>
                    <a:pt x="42557" y="754722"/>
                  </a:moveTo>
                  <a:lnTo>
                    <a:pt x="41973" y="754888"/>
                  </a:lnTo>
                  <a:lnTo>
                    <a:pt x="41529" y="755180"/>
                  </a:lnTo>
                  <a:lnTo>
                    <a:pt x="41109" y="755497"/>
                  </a:lnTo>
                  <a:lnTo>
                    <a:pt x="41465" y="755459"/>
                  </a:lnTo>
                  <a:lnTo>
                    <a:pt x="41871" y="755281"/>
                  </a:lnTo>
                  <a:lnTo>
                    <a:pt x="42557" y="754722"/>
                  </a:lnTo>
                  <a:close/>
                </a:path>
                <a:path w="1666239" h="1080770">
                  <a:moveTo>
                    <a:pt x="44259" y="527050"/>
                  </a:moveTo>
                  <a:lnTo>
                    <a:pt x="41681" y="527050"/>
                  </a:lnTo>
                  <a:lnTo>
                    <a:pt x="40513" y="525780"/>
                  </a:lnTo>
                  <a:lnTo>
                    <a:pt x="41478" y="521970"/>
                  </a:lnTo>
                  <a:lnTo>
                    <a:pt x="38188" y="525780"/>
                  </a:lnTo>
                  <a:lnTo>
                    <a:pt x="34213" y="519430"/>
                  </a:lnTo>
                  <a:lnTo>
                    <a:pt x="44183" y="520700"/>
                  </a:lnTo>
                  <a:lnTo>
                    <a:pt x="40259" y="513080"/>
                  </a:lnTo>
                  <a:lnTo>
                    <a:pt x="42583" y="515620"/>
                  </a:lnTo>
                  <a:lnTo>
                    <a:pt x="41643" y="513080"/>
                  </a:lnTo>
                  <a:lnTo>
                    <a:pt x="41173" y="511810"/>
                  </a:lnTo>
                  <a:lnTo>
                    <a:pt x="42430" y="501650"/>
                  </a:lnTo>
                  <a:lnTo>
                    <a:pt x="36550" y="497840"/>
                  </a:lnTo>
                  <a:lnTo>
                    <a:pt x="37363" y="496570"/>
                  </a:lnTo>
                  <a:lnTo>
                    <a:pt x="39344" y="496570"/>
                  </a:lnTo>
                  <a:lnTo>
                    <a:pt x="39890" y="497840"/>
                  </a:lnTo>
                  <a:lnTo>
                    <a:pt x="39763" y="496570"/>
                  </a:lnTo>
                  <a:lnTo>
                    <a:pt x="39243" y="491490"/>
                  </a:lnTo>
                  <a:lnTo>
                    <a:pt x="37363" y="483870"/>
                  </a:lnTo>
                  <a:lnTo>
                    <a:pt x="35991" y="477520"/>
                  </a:lnTo>
                  <a:lnTo>
                    <a:pt x="36715" y="472440"/>
                  </a:lnTo>
                  <a:lnTo>
                    <a:pt x="36893" y="471170"/>
                  </a:lnTo>
                  <a:lnTo>
                    <a:pt x="38671" y="471170"/>
                  </a:lnTo>
                  <a:lnTo>
                    <a:pt x="38138" y="469900"/>
                  </a:lnTo>
                  <a:lnTo>
                    <a:pt x="35293" y="468630"/>
                  </a:lnTo>
                  <a:lnTo>
                    <a:pt x="37058" y="467360"/>
                  </a:lnTo>
                  <a:lnTo>
                    <a:pt x="38836" y="467360"/>
                  </a:lnTo>
                  <a:lnTo>
                    <a:pt x="38938" y="466090"/>
                  </a:lnTo>
                  <a:lnTo>
                    <a:pt x="35763" y="462280"/>
                  </a:lnTo>
                  <a:lnTo>
                    <a:pt x="36766" y="459740"/>
                  </a:lnTo>
                  <a:lnTo>
                    <a:pt x="38785" y="462280"/>
                  </a:lnTo>
                  <a:lnTo>
                    <a:pt x="40982" y="453390"/>
                  </a:lnTo>
                  <a:lnTo>
                    <a:pt x="37363" y="450850"/>
                  </a:lnTo>
                  <a:lnTo>
                    <a:pt x="33743" y="448310"/>
                  </a:lnTo>
                  <a:lnTo>
                    <a:pt x="32410" y="441960"/>
                  </a:lnTo>
                  <a:lnTo>
                    <a:pt x="37655" y="441960"/>
                  </a:lnTo>
                  <a:lnTo>
                    <a:pt x="40043" y="430530"/>
                  </a:lnTo>
                  <a:lnTo>
                    <a:pt x="40779" y="431800"/>
                  </a:lnTo>
                  <a:lnTo>
                    <a:pt x="40690" y="430530"/>
                  </a:lnTo>
                  <a:lnTo>
                    <a:pt x="40246" y="424180"/>
                  </a:lnTo>
                  <a:lnTo>
                    <a:pt x="38417" y="417830"/>
                  </a:lnTo>
                  <a:lnTo>
                    <a:pt x="36068" y="411480"/>
                  </a:lnTo>
                  <a:lnTo>
                    <a:pt x="34023" y="405130"/>
                  </a:lnTo>
                  <a:lnTo>
                    <a:pt x="35661" y="401320"/>
                  </a:lnTo>
                  <a:lnTo>
                    <a:pt x="36766" y="398780"/>
                  </a:lnTo>
                  <a:lnTo>
                    <a:pt x="37287" y="393700"/>
                  </a:lnTo>
                  <a:lnTo>
                    <a:pt x="37553" y="391160"/>
                  </a:lnTo>
                  <a:lnTo>
                    <a:pt x="37871" y="383540"/>
                  </a:lnTo>
                  <a:lnTo>
                    <a:pt x="38950" y="377190"/>
                  </a:lnTo>
                  <a:lnTo>
                    <a:pt x="39166" y="375920"/>
                  </a:lnTo>
                  <a:lnTo>
                    <a:pt x="38252" y="377190"/>
                  </a:lnTo>
                  <a:lnTo>
                    <a:pt x="35090" y="375920"/>
                  </a:lnTo>
                  <a:lnTo>
                    <a:pt x="34544" y="373380"/>
                  </a:lnTo>
                  <a:lnTo>
                    <a:pt x="8547" y="373380"/>
                  </a:lnTo>
                  <a:lnTo>
                    <a:pt x="5918" y="373380"/>
                  </a:lnTo>
                  <a:lnTo>
                    <a:pt x="5461" y="379730"/>
                  </a:lnTo>
                  <a:lnTo>
                    <a:pt x="7429" y="388620"/>
                  </a:lnTo>
                  <a:lnTo>
                    <a:pt x="7505" y="396240"/>
                  </a:lnTo>
                  <a:lnTo>
                    <a:pt x="8648" y="393700"/>
                  </a:lnTo>
                  <a:lnTo>
                    <a:pt x="13017" y="393700"/>
                  </a:lnTo>
                  <a:lnTo>
                    <a:pt x="13474" y="396240"/>
                  </a:lnTo>
                  <a:lnTo>
                    <a:pt x="12788" y="396468"/>
                  </a:lnTo>
                  <a:lnTo>
                    <a:pt x="14008" y="397510"/>
                  </a:lnTo>
                  <a:lnTo>
                    <a:pt x="13614" y="401320"/>
                  </a:lnTo>
                  <a:lnTo>
                    <a:pt x="9652" y="400050"/>
                  </a:lnTo>
                  <a:lnTo>
                    <a:pt x="8369" y="398780"/>
                  </a:lnTo>
                  <a:lnTo>
                    <a:pt x="9753" y="402590"/>
                  </a:lnTo>
                  <a:lnTo>
                    <a:pt x="8940" y="402590"/>
                  </a:lnTo>
                  <a:lnTo>
                    <a:pt x="2717" y="407670"/>
                  </a:lnTo>
                  <a:lnTo>
                    <a:pt x="6921" y="410210"/>
                  </a:lnTo>
                  <a:lnTo>
                    <a:pt x="5778" y="410210"/>
                  </a:lnTo>
                  <a:lnTo>
                    <a:pt x="5867" y="417830"/>
                  </a:lnTo>
                  <a:lnTo>
                    <a:pt x="7239" y="421640"/>
                  </a:lnTo>
                  <a:lnTo>
                    <a:pt x="7531" y="429260"/>
                  </a:lnTo>
                  <a:lnTo>
                    <a:pt x="10871" y="429260"/>
                  </a:lnTo>
                  <a:lnTo>
                    <a:pt x="10160" y="431800"/>
                  </a:lnTo>
                  <a:lnTo>
                    <a:pt x="12903" y="433070"/>
                  </a:lnTo>
                  <a:lnTo>
                    <a:pt x="11899" y="438150"/>
                  </a:lnTo>
                  <a:lnTo>
                    <a:pt x="9372" y="444500"/>
                  </a:lnTo>
                  <a:lnTo>
                    <a:pt x="9728" y="449580"/>
                  </a:lnTo>
                  <a:lnTo>
                    <a:pt x="11442" y="454660"/>
                  </a:lnTo>
                  <a:lnTo>
                    <a:pt x="11544" y="453390"/>
                  </a:lnTo>
                  <a:lnTo>
                    <a:pt x="11595" y="454164"/>
                  </a:lnTo>
                  <a:lnTo>
                    <a:pt x="11823" y="453390"/>
                  </a:lnTo>
                  <a:lnTo>
                    <a:pt x="12573" y="450850"/>
                  </a:lnTo>
                  <a:lnTo>
                    <a:pt x="14579" y="453390"/>
                  </a:lnTo>
                  <a:lnTo>
                    <a:pt x="11823" y="453390"/>
                  </a:lnTo>
                  <a:lnTo>
                    <a:pt x="11696" y="455930"/>
                  </a:lnTo>
                  <a:lnTo>
                    <a:pt x="11912" y="459740"/>
                  </a:lnTo>
                  <a:lnTo>
                    <a:pt x="9690" y="455930"/>
                  </a:lnTo>
                  <a:lnTo>
                    <a:pt x="10287" y="463550"/>
                  </a:lnTo>
                  <a:lnTo>
                    <a:pt x="10414" y="464820"/>
                  </a:lnTo>
                  <a:lnTo>
                    <a:pt x="13017" y="474980"/>
                  </a:lnTo>
                  <a:lnTo>
                    <a:pt x="14262" y="473710"/>
                  </a:lnTo>
                  <a:lnTo>
                    <a:pt x="14770" y="472440"/>
                  </a:lnTo>
                  <a:lnTo>
                    <a:pt x="15824" y="472440"/>
                  </a:lnTo>
                  <a:lnTo>
                    <a:pt x="16344" y="474980"/>
                  </a:lnTo>
                  <a:lnTo>
                    <a:pt x="14605" y="476250"/>
                  </a:lnTo>
                  <a:lnTo>
                    <a:pt x="12827" y="476250"/>
                  </a:lnTo>
                  <a:lnTo>
                    <a:pt x="13563" y="483870"/>
                  </a:lnTo>
                  <a:lnTo>
                    <a:pt x="9004" y="500380"/>
                  </a:lnTo>
                  <a:lnTo>
                    <a:pt x="10515" y="507009"/>
                  </a:lnTo>
                  <a:lnTo>
                    <a:pt x="13855" y="515620"/>
                  </a:lnTo>
                  <a:lnTo>
                    <a:pt x="13373" y="519430"/>
                  </a:lnTo>
                  <a:lnTo>
                    <a:pt x="11518" y="513080"/>
                  </a:lnTo>
                  <a:lnTo>
                    <a:pt x="9677" y="515620"/>
                  </a:lnTo>
                  <a:lnTo>
                    <a:pt x="11836" y="521970"/>
                  </a:lnTo>
                  <a:lnTo>
                    <a:pt x="11798" y="525780"/>
                  </a:lnTo>
                  <a:lnTo>
                    <a:pt x="11696" y="528320"/>
                  </a:lnTo>
                  <a:lnTo>
                    <a:pt x="11430" y="532130"/>
                  </a:lnTo>
                  <a:lnTo>
                    <a:pt x="12623" y="537210"/>
                  </a:lnTo>
                  <a:lnTo>
                    <a:pt x="8940" y="543560"/>
                  </a:lnTo>
                  <a:lnTo>
                    <a:pt x="9055" y="551180"/>
                  </a:lnTo>
                  <a:lnTo>
                    <a:pt x="9791" y="558800"/>
                  </a:lnTo>
                  <a:lnTo>
                    <a:pt x="7937" y="566420"/>
                  </a:lnTo>
                  <a:lnTo>
                    <a:pt x="10033" y="565150"/>
                  </a:lnTo>
                  <a:lnTo>
                    <a:pt x="12141" y="567690"/>
                  </a:lnTo>
                  <a:lnTo>
                    <a:pt x="10274" y="567690"/>
                  </a:lnTo>
                  <a:lnTo>
                    <a:pt x="11430" y="568960"/>
                  </a:lnTo>
                  <a:lnTo>
                    <a:pt x="12179" y="581660"/>
                  </a:lnTo>
                  <a:lnTo>
                    <a:pt x="10985" y="594360"/>
                  </a:lnTo>
                  <a:lnTo>
                    <a:pt x="8953" y="608330"/>
                  </a:lnTo>
                  <a:lnTo>
                    <a:pt x="7200" y="621030"/>
                  </a:lnTo>
                  <a:lnTo>
                    <a:pt x="6718" y="627380"/>
                  </a:lnTo>
                  <a:lnTo>
                    <a:pt x="18173" y="624840"/>
                  </a:lnTo>
                  <a:lnTo>
                    <a:pt x="13246" y="632460"/>
                  </a:lnTo>
                  <a:lnTo>
                    <a:pt x="9283" y="631190"/>
                  </a:lnTo>
                  <a:lnTo>
                    <a:pt x="11442" y="640080"/>
                  </a:lnTo>
                  <a:lnTo>
                    <a:pt x="11747" y="650240"/>
                  </a:lnTo>
                  <a:lnTo>
                    <a:pt x="11912" y="660400"/>
                  </a:lnTo>
                  <a:lnTo>
                    <a:pt x="13677" y="669290"/>
                  </a:lnTo>
                  <a:lnTo>
                    <a:pt x="11582" y="669290"/>
                  </a:lnTo>
                  <a:lnTo>
                    <a:pt x="11582" y="668020"/>
                  </a:lnTo>
                  <a:lnTo>
                    <a:pt x="8763" y="670560"/>
                  </a:lnTo>
                  <a:lnTo>
                    <a:pt x="11582" y="676910"/>
                  </a:lnTo>
                  <a:lnTo>
                    <a:pt x="13906" y="676910"/>
                  </a:lnTo>
                  <a:lnTo>
                    <a:pt x="13779" y="678180"/>
                  </a:lnTo>
                  <a:lnTo>
                    <a:pt x="30492" y="678180"/>
                  </a:lnTo>
                  <a:lnTo>
                    <a:pt x="30962" y="676910"/>
                  </a:lnTo>
                  <a:lnTo>
                    <a:pt x="34709" y="673100"/>
                  </a:lnTo>
                  <a:lnTo>
                    <a:pt x="33058" y="679450"/>
                  </a:lnTo>
                  <a:lnTo>
                    <a:pt x="34455" y="678180"/>
                  </a:lnTo>
                  <a:lnTo>
                    <a:pt x="42164" y="676910"/>
                  </a:lnTo>
                  <a:lnTo>
                    <a:pt x="36842" y="673100"/>
                  </a:lnTo>
                  <a:lnTo>
                    <a:pt x="33299" y="670560"/>
                  </a:lnTo>
                  <a:lnTo>
                    <a:pt x="34785" y="669290"/>
                  </a:lnTo>
                  <a:lnTo>
                    <a:pt x="37757" y="666750"/>
                  </a:lnTo>
                  <a:lnTo>
                    <a:pt x="38214" y="666750"/>
                  </a:lnTo>
                  <a:lnTo>
                    <a:pt x="40792" y="664210"/>
                  </a:lnTo>
                  <a:lnTo>
                    <a:pt x="35191" y="659130"/>
                  </a:lnTo>
                  <a:lnTo>
                    <a:pt x="35674" y="654050"/>
                  </a:lnTo>
                  <a:lnTo>
                    <a:pt x="36830" y="654050"/>
                  </a:lnTo>
                  <a:lnTo>
                    <a:pt x="32842" y="651510"/>
                  </a:lnTo>
                  <a:lnTo>
                    <a:pt x="31457" y="643890"/>
                  </a:lnTo>
                  <a:lnTo>
                    <a:pt x="30873" y="641350"/>
                  </a:lnTo>
                  <a:lnTo>
                    <a:pt x="30772" y="640943"/>
                  </a:lnTo>
                  <a:lnTo>
                    <a:pt x="30048" y="641350"/>
                  </a:lnTo>
                  <a:lnTo>
                    <a:pt x="29133" y="636270"/>
                  </a:lnTo>
                  <a:lnTo>
                    <a:pt x="30759" y="635000"/>
                  </a:lnTo>
                  <a:lnTo>
                    <a:pt x="32169" y="632460"/>
                  </a:lnTo>
                  <a:lnTo>
                    <a:pt x="35420" y="631190"/>
                  </a:lnTo>
                  <a:lnTo>
                    <a:pt x="35674" y="636270"/>
                  </a:lnTo>
                  <a:lnTo>
                    <a:pt x="39865" y="633730"/>
                  </a:lnTo>
                  <a:lnTo>
                    <a:pt x="36918" y="631190"/>
                  </a:lnTo>
                  <a:lnTo>
                    <a:pt x="35445" y="629920"/>
                  </a:lnTo>
                  <a:lnTo>
                    <a:pt x="36144" y="628650"/>
                  </a:lnTo>
                  <a:lnTo>
                    <a:pt x="37998" y="628650"/>
                  </a:lnTo>
                  <a:lnTo>
                    <a:pt x="37579" y="624840"/>
                  </a:lnTo>
                  <a:lnTo>
                    <a:pt x="37299" y="622300"/>
                  </a:lnTo>
                  <a:lnTo>
                    <a:pt x="32651" y="622300"/>
                  </a:lnTo>
                  <a:lnTo>
                    <a:pt x="32842" y="615950"/>
                  </a:lnTo>
                  <a:lnTo>
                    <a:pt x="32880" y="614680"/>
                  </a:lnTo>
                  <a:lnTo>
                    <a:pt x="31496" y="615950"/>
                  </a:lnTo>
                  <a:lnTo>
                    <a:pt x="26809" y="612140"/>
                  </a:lnTo>
                  <a:lnTo>
                    <a:pt x="34036" y="612140"/>
                  </a:lnTo>
                  <a:lnTo>
                    <a:pt x="30556" y="609600"/>
                  </a:lnTo>
                  <a:lnTo>
                    <a:pt x="35217" y="608330"/>
                  </a:lnTo>
                  <a:lnTo>
                    <a:pt x="34061" y="605790"/>
                  </a:lnTo>
                  <a:lnTo>
                    <a:pt x="30568" y="599440"/>
                  </a:lnTo>
                  <a:lnTo>
                    <a:pt x="29629" y="594360"/>
                  </a:lnTo>
                  <a:lnTo>
                    <a:pt x="31775" y="595922"/>
                  </a:lnTo>
                  <a:lnTo>
                    <a:pt x="31496" y="595630"/>
                  </a:lnTo>
                  <a:lnTo>
                    <a:pt x="30873" y="594360"/>
                  </a:lnTo>
                  <a:lnTo>
                    <a:pt x="29629" y="591820"/>
                  </a:lnTo>
                  <a:lnTo>
                    <a:pt x="29641" y="586740"/>
                  </a:lnTo>
                  <a:lnTo>
                    <a:pt x="33921" y="585470"/>
                  </a:lnTo>
                  <a:lnTo>
                    <a:pt x="34988" y="580390"/>
                  </a:lnTo>
                  <a:lnTo>
                    <a:pt x="35661" y="575310"/>
                  </a:lnTo>
                  <a:lnTo>
                    <a:pt x="38747" y="570230"/>
                  </a:lnTo>
                  <a:lnTo>
                    <a:pt x="37719" y="565150"/>
                  </a:lnTo>
                  <a:lnTo>
                    <a:pt x="37465" y="563880"/>
                  </a:lnTo>
                  <a:lnTo>
                    <a:pt x="37960" y="557530"/>
                  </a:lnTo>
                  <a:lnTo>
                    <a:pt x="38976" y="551180"/>
                  </a:lnTo>
                  <a:lnTo>
                    <a:pt x="39116" y="547370"/>
                  </a:lnTo>
                  <a:lnTo>
                    <a:pt x="39268" y="543560"/>
                  </a:lnTo>
                  <a:lnTo>
                    <a:pt x="32245" y="547370"/>
                  </a:lnTo>
                  <a:lnTo>
                    <a:pt x="39027" y="541020"/>
                  </a:lnTo>
                  <a:lnTo>
                    <a:pt x="37376" y="541020"/>
                  </a:lnTo>
                  <a:lnTo>
                    <a:pt x="39027" y="537438"/>
                  </a:lnTo>
                  <a:lnTo>
                    <a:pt x="36296" y="540537"/>
                  </a:lnTo>
                  <a:lnTo>
                    <a:pt x="36677" y="541020"/>
                  </a:lnTo>
                  <a:lnTo>
                    <a:pt x="31762" y="541020"/>
                  </a:lnTo>
                  <a:lnTo>
                    <a:pt x="31280" y="538480"/>
                  </a:lnTo>
                  <a:lnTo>
                    <a:pt x="31838" y="537210"/>
                  </a:lnTo>
                  <a:lnTo>
                    <a:pt x="33172" y="536663"/>
                  </a:lnTo>
                  <a:lnTo>
                    <a:pt x="36029" y="540194"/>
                  </a:lnTo>
                  <a:lnTo>
                    <a:pt x="35623" y="536663"/>
                  </a:lnTo>
                  <a:lnTo>
                    <a:pt x="35128" y="532295"/>
                  </a:lnTo>
                  <a:lnTo>
                    <a:pt x="36080" y="530860"/>
                  </a:lnTo>
                  <a:lnTo>
                    <a:pt x="38176" y="528320"/>
                  </a:lnTo>
                  <a:lnTo>
                    <a:pt x="37719" y="533400"/>
                  </a:lnTo>
                  <a:lnTo>
                    <a:pt x="39331" y="532130"/>
                  </a:lnTo>
                  <a:lnTo>
                    <a:pt x="39700" y="528320"/>
                  </a:lnTo>
                  <a:lnTo>
                    <a:pt x="39814" y="527050"/>
                  </a:lnTo>
                  <a:lnTo>
                    <a:pt x="42379" y="530860"/>
                  </a:lnTo>
                  <a:lnTo>
                    <a:pt x="44259" y="527050"/>
                  </a:lnTo>
                  <a:close/>
                </a:path>
                <a:path w="1666239" h="1080770">
                  <a:moveTo>
                    <a:pt x="46316" y="789940"/>
                  </a:moveTo>
                  <a:lnTo>
                    <a:pt x="44513" y="786130"/>
                  </a:lnTo>
                  <a:lnTo>
                    <a:pt x="43916" y="784860"/>
                  </a:lnTo>
                  <a:lnTo>
                    <a:pt x="41579" y="785926"/>
                  </a:lnTo>
                  <a:lnTo>
                    <a:pt x="38950" y="783590"/>
                  </a:lnTo>
                  <a:lnTo>
                    <a:pt x="40855" y="789940"/>
                  </a:lnTo>
                  <a:lnTo>
                    <a:pt x="46316" y="789940"/>
                  </a:lnTo>
                  <a:close/>
                </a:path>
                <a:path w="1666239" h="1080770">
                  <a:moveTo>
                    <a:pt x="46685" y="817880"/>
                  </a:moveTo>
                  <a:lnTo>
                    <a:pt x="46634" y="817206"/>
                  </a:lnTo>
                  <a:lnTo>
                    <a:pt x="46291" y="817740"/>
                  </a:lnTo>
                  <a:lnTo>
                    <a:pt x="46685" y="817880"/>
                  </a:lnTo>
                  <a:close/>
                </a:path>
                <a:path w="1666239" h="1080770">
                  <a:moveTo>
                    <a:pt x="47028" y="816610"/>
                  </a:moveTo>
                  <a:lnTo>
                    <a:pt x="46507" y="815340"/>
                  </a:lnTo>
                  <a:lnTo>
                    <a:pt x="46634" y="817206"/>
                  </a:lnTo>
                  <a:lnTo>
                    <a:pt x="47028" y="816610"/>
                  </a:lnTo>
                  <a:close/>
                </a:path>
                <a:path w="1666239" h="1080770">
                  <a:moveTo>
                    <a:pt x="47650" y="829310"/>
                  </a:moveTo>
                  <a:lnTo>
                    <a:pt x="46951" y="826579"/>
                  </a:lnTo>
                  <a:lnTo>
                    <a:pt x="46901" y="826770"/>
                  </a:lnTo>
                  <a:lnTo>
                    <a:pt x="47053" y="828040"/>
                  </a:lnTo>
                  <a:lnTo>
                    <a:pt x="47650" y="829310"/>
                  </a:lnTo>
                  <a:close/>
                </a:path>
                <a:path w="1666239" h="1080770">
                  <a:moveTo>
                    <a:pt x="57873" y="919010"/>
                  </a:moveTo>
                  <a:lnTo>
                    <a:pt x="55181" y="916813"/>
                  </a:lnTo>
                  <a:lnTo>
                    <a:pt x="54940" y="919708"/>
                  </a:lnTo>
                  <a:lnTo>
                    <a:pt x="57873" y="919010"/>
                  </a:lnTo>
                  <a:close/>
                </a:path>
                <a:path w="1666239" h="1080770">
                  <a:moveTo>
                    <a:pt x="59182" y="925957"/>
                  </a:moveTo>
                  <a:lnTo>
                    <a:pt x="58102" y="919480"/>
                  </a:lnTo>
                  <a:lnTo>
                    <a:pt x="56184" y="923290"/>
                  </a:lnTo>
                  <a:lnTo>
                    <a:pt x="59067" y="925830"/>
                  </a:lnTo>
                  <a:lnTo>
                    <a:pt x="59182" y="925957"/>
                  </a:lnTo>
                  <a:close/>
                </a:path>
                <a:path w="1666239" h="1080770">
                  <a:moveTo>
                    <a:pt x="59740" y="926566"/>
                  </a:moveTo>
                  <a:lnTo>
                    <a:pt x="59182" y="925957"/>
                  </a:lnTo>
                  <a:lnTo>
                    <a:pt x="59372" y="927100"/>
                  </a:lnTo>
                  <a:lnTo>
                    <a:pt x="59740" y="926566"/>
                  </a:lnTo>
                  <a:close/>
                </a:path>
                <a:path w="1666239" h="1080770">
                  <a:moveTo>
                    <a:pt x="62839" y="890270"/>
                  </a:moveTo>
                  <a:lnTo>
                    <a:pt x="59486" y="890270"/>
                  </a:lnTo>
                  <a:lnTo>
                    <a:pt x="61480" y="893152"/>
                  </a:lnTo>
                  <a:lnTo>
                    <a:pt x="62839" y="890270"/>
                  </a:lnTo>
                  <a:close/>
                </a:path>
                <a:path w="1666239" h="1080770">
                  <a:moveTo>
                    <a:pt x="62992" y="895350"/>
                  </a:moveTo>
                  <a:lnTo>
                    <a:pt x="61480" y="893152"/>
                  </a:lnTo>
                  <a:lnTo>
                    <a:pt x="60439" y="895350"/>
                  </a:lnTo>
                  <a:lnTo>
                    <a:pt x="62992" y="895350"/>
                  </a:lnTo>
                  <a:close/>
                </a:path>
                <a:path w="1666239" h="1080770">
                  <a:moveTo>
                    <a:pt x="67665" y="894689"/>
                  </a:moveTo>
                  <a:lnTo>
                    <a:pt x="64947" y="892263"/>
                  </a:lnTo>
                  <a:lnTo>
                    <a:pt x="66840" y="894130"/>
                  </a:lnTo>
                  <a:lnTo>
                    <a:pt x="67665" y="894689"/>
                  </a:lnTo>
                  <a:close/>
                </a:path>
                <a:path w="1666239" h="1080770">
                  <a:moveTo>
                    <a:pt x="83235" y="924775"/>
                  </a:moveTo>
                  <a:lnTo>
                    <a:pt x="81648" y="925779"/>
                  </a:lnTo>
                  <a:lnTo>
                    <a:pt x="83235" y="924775"/>
                  </a:lnTo>
                  <a:close/>
                </a:path>
                <a:path w="1666239" h="1080770">
                  <a:moveTo>
                    <a:pt x="84137" y="924039"/>
                  </a:moveTo>
                  <a:lnTo>
                    <a:pt x="82448" y="922718"/>
                  </a:lnTo>
                  <a:lnTo>
                    <a:pt x="83197" y="924699"/>
                  </a:lnTo>
                  <a:lnTo>
                    <a:pt x="84137" y="924039"/>
                  </a:lnTo>
                  <a:close/>
                </a:path>
                <a:path w="1666239" h="1080770">
                  <a:moveTo>
                    <a:pt x="123774" y="971118"/>
                  </a:moveTo>
                  <a:lnTo>
                    <a:pt x="123329" y="971270"/>
                  </a:lnTo>
                  <a:lnTo>
                    <a:pt x="123647" y="971550"/>
                  </a:lnTo>
                  <a:lnTo>
                    <a:pt x="123774" y="971118"/>
                  </a:lnTo>
                  <a:close/>
                </a:path>
                <a:path w="1666239" h="1080770">
                  <a:moveTo>
                    <a:pt x="123837" y="966597"/>
                  </a:moveTo>
                  <a:lnTo>
                    <a:pt x="123825" y="966470"/>
                  </a:lnTo>
                  <a:lnTo>
                    <a:pt x="123685" y="966470"/>
                  </a:lnTo>
                  <a:lnTo>
                    <a:pt x="123837" y="966597"/>
                  </a:lnTo>
                  <a:close/>
                </a:path>
                <a:path w="1666239" h="1080770">
                  <a:moveTo>
                    <a:pt x="125196" y="972820"/>
                  </a:moveTo>
                  <a:lnTo>
                    <a:pt x="123583" y="971550"/>
                  </a:lnTo>
                  <a:lnTo>
                    <a:pt x="122936" y="972693"/>
                  </a:lnTo>
                  <a:lnTo>
                    <a:pt x="122974" y="972820"/>
                  </a:lnTo>
                  <a:lnTo>
                    <a:pt x="125196" y="972820"/>
                  </a:lnTo>
                  <a:close/>
                </a:path>
                <a:path w="1666239" h="1080770">
                  <a:moveTo>
                    <a:pt x="126009" y="970280"/>
                  </a:moveTo>
                  <a:lnTo>
                    <a:pt x="124904" y="968121"/>
                  </a:lnTo>
                  <a:lnTo>
                    <a:pt x="125247" y="967740"/>
                  </a:lnTo>
                  <a:lnTo>
                    <a:pt x="123837" y="966597"/>
                  </a:lnTo>
                  <a:lnTo>
                    <a:pt x="124117" y="969010"/>
                  </a:lnTo>
                  <a:lnTo>
                    <a:pt x="124472" y="968616"/>
                  </a:lnTo>
                  <a:lnTo>
                    <a:pt x="123774" y="971118"/>
                  </a:lnTo>
                  <a:lnTo>
                    <a:pt x="126009" y="970280"/>
                  </a:lnTo>
                  <a:close/>
                </a:path>
                <a:path w="1666239" h="1080770">
                  <a:moveTo>
                    <a:pt x="150456" y="981710"/>
                  </a:moveTo>
                  <a:lnTo>
                    <a:pt x="149987" y="981710"/>
                  </a:lnTo>
                  <a:lnTo>
                    <a:pt x="150177" y="981951"/>
                  </a:lnTo>
                  <a:lnTo>
                    <a:pt x="150456" y="981710"/>
                  </a:lnTo>
                  <a:close/>
                </a:path>
                <a:path w="1666239" h="1080770">
                  <a:moveTo>
                    <a:pt x="170751" y="1009192"/>
                  </a:moveTo>
                  <a:lnTo>
                    <a:pt x="169837" y="1010335"/>
                  </a:lnTo>
                  <a:lnTo>
                    <a:pt x="170281" y="1009891"/>
                  </a:lnTo>
                  <a:lnTo>
                    <a:pt x="170522" y="1009523"/>
                  </a:lnTo>
                  <a:lnTo>
                    <a:pt x="170751" y="1009192"/>
                  </a:lnTo>
                  <a:close/>
                </a:path>
                <a:path w="1666239" h="1080770">
                  <a:moveTo>
                    <a:pt x="173012" y="1013460"/>
                  </a:moveTo>
                  <a:lnTo>
                    <a:pt x="172859" y="1013180"/>
                  </a:lnTo>
                  <a:lnTo>
                    <a:pt x="172034" y="1013460"/>
                  </a:lnTo>
                  <a:lnTo>
                    <a:pt x="173012" y="1013460"/>
                  </a:lnTo>
                  <a:close/>
                </a:path>
                <a:path w="1666239" h="1080770">
                  <a:moveTo>
                    <a:pt x="178231" y="995400"/>
                  </a:moveTo>
                  <a:lnTo>
                    <a:pt x="176212" y="992974"/>
                  </a:lnTo>
                  <a:lnTo>
                    <a:pt x="176669" y="992390"/>
                  </a:lnTo>
                  <a:lnTo>
                    <a:pt x="174028" y="992720"/>
                  </a:lnTo>
                  <a:lnTo>
                    <a:pt x="175425" y="994676"/>
                  </a:lnTo>
                  <a:lnTo>
                    <a:pt x="178231" y="995400"/>
                  </a:lnTo>
                  <a:close/>
                </a:path>
                <a:path w="1666239" h="1080770">
                  <a:moveTo>
                    <a:pt x="182714" y="1017270"/>
                  </a:moveTo>
                  <a:lnTo>
                    <a:pt x="181063" y="1017270"/>
                  </a:lnTo>
                  <a:lnTo>
                    <a:pt x="182156" y="1018095"/>
                  </a:lnTo>
                  <a:lnTo>
                    <a:pt x="182714" y="1017270"/>
                  </a:lnTo>
                  <a:close/>
                </a:path>
                <a:path w="1666239" h="1080770">
                  <a:moveTo>
                    <a:pt x="184454" y="1019810"/>
                  </a:moveTo>
                  <a:lnTo>
                    <a:pt x="182156" y="1018095"/>
                  </a:lnTo>
                  <a:lnTo>
                    <a:pt x="180975" y="1019810"/>
                  </a:lnTo>
                  <a:lnTo>
                    <a:pt x="184454" y="1019810"/>
                  </a:lnTo>
                  <a:close/>
                </a:path>
                <a:path w="1666239" h="1080770">
                  <a:moveTo>
                    <a:pt x="187261" y="1007110"/>
                  </a:moveTo>
                  <a:lnTo>
                    <a:pt x="184238" y="1005471"/>
                  </a:lnTo>
                  <a:lnTo>
                    <a:pt x="183705" y="1007110"/>
                  </a:lnTo>
                  <a:lnTo>
                    <a:pt x="187261" y="1007110"/>
                  </a:lnTo>
                  <a:close/>
                </a:path>
                <a:path w="1666239" h="1080770">
                  <a:moveTo>
                    <a:pt x="193941" y="1006462"/>
                  </a:moveTo>
                  <a:lnTo>
                    <a:pt x="193789" y="1005725"/>
                  </a:lnTo>
                  <a:lnTo>
                    <a:pt x="189496" y="1003363"/>
                  </a:lnTo>
                  <a:lnTo>
                    <a:pt x="193941" y="1006462"/>
                  </a:lnTo>
                  <a:close/>
                </a:path>
                <a:path w="1666239" h="1080770">
                  <a:moveTo>
                    <a:pt x="195529" y="1003515"/>
                  </a:moveTo>
                  <a:lnTo>
                    <a:pt x="191020" y="997229"/>
                  </a:lnTo>
                  <a:lnTo>
                    <a:pt x="193802" y="1002982"/>
                  </a:lnTo>
                  <a:lnTo>
                    <a:pt x="195529" y="1003515"/>
                  </a:lnTo>
                  <a:close/>
                </a:path>
                <a:path w="1666239" h="1080770">
                  <a:moveTo>
                    <a:pt x="195618" y="1006729"/>
                  </a:moveTo>
                  <a:lnTo>
                    <a:pt x="193802" y="1002982"/>
                  </a:lnTo>
                  <a:lnTo>
                    <a:pt x="193205" y="1002792"/>
                  </a:lnTo>
                  <a:lnTo>
                    <a:pt x="193789" y="1005725"/>
                  </a:lnTo>
                  <a:lnTo>
                    <a:pt x="195618" y="1006729"/>
                  </a:lnTo>
                  <a:close/>
                </a:path>
                <a:path w="1666239" h="1080770">
                  <a:moveTo>
                    <a:pt x="195681" y="1009650"/>
                  </a:moveTo>
                  <a:lnTo>
                    <a:pt x="195021" y="1009650"/>
                  </a:lnTo>
                  <a:lnTo>
                    <a:pt x="195313" y="1009840"/>
                  </a:lnTo>
                  <a:lnTo>
                    <a:pt x="195681" y="1009650"/>
                  </a:lnTo>
                  <a:close/>
                </a:path>
                <a:path w="1666239" h="1080770">
                  <a:moveTo>
                    <a:pt x="212090" y="1031468"/>
                  </a:moveTo>
                  <a:lnTo>
                    <a:pt x="210464" y="1026248"/>
                  </a:lnTo>
                  <a:lnTo>
                    <a:pt x="208356" y="1027607"/>
                  </a:lnTo>
                  <a:lnTo>
                    <a:pt x="209689" y="1028420"/>
                  </a:lnTo>
                  <a:lnTo>
                    <a:pt x="211023" y="1031430"/>
                  </a:lnTo>
                  <a:lnTo>
                    <a:pt x="212090" y="1031468"/>
                  </a:lnTo>
                  <a:close/>
                </a:path>
                <a:path w="1666239" h="1080770">
                  <a:moveTo>
                    <a:pt x="212852" y="1031494"/>
                  </a:moveTo>
                  <a:lnTo>
                    <a:pt x="212090" y="1031468"/>
                  </a:lnTo>
                  <a:lnTo>
                    <a:pt x="212255" y="1031976"/>
                  </a:lnTo>
                  <a:lnTo>
                    <a:pt x="212852" y="1031494"/>
                  </a:lnTo>
                  <a:close/>
                </a:path>
                <a:path w="1666239" h="1080770">
                  <a:moveTo>
                    <a:pt x="213855" y="1030681"/>
                  </a:moveTo>
                  <a:lnTo>
                    <a:pt x="212852" y="1031494"/>
                  </a:lnTo>
                  <a:lnTo>
                    <a:pt x="213334" y="1031506"/>
                  </a:lnTo>
                  <a:lnTo>
                    <a:pt x="213855" y="1030681"/>
                  </a:lnTo>
                  <a:close/>
                </a:path>
                <a:path w="1666239" h="1080770">
                  <a:moveTo>
                    <a:pt x="214528" y="1029639"/>
                  </a:moveTo>
                  <a:lnTo>
                    <a:pt x="213855" y="1030681"/>
                  </a:lnTo>
                  <a:lnTo>
                    <a:pt x="214083" y="1030503"/>
                  </a:lnTo>
                  <a:lnTo>
                    <a:pt x="214299" y="1030173"/>
                  </a:lnTo>
                  <a:lnTo>
                    <a:pt x="214528" y="1029639"/>
                  </a:lnTo>
                  <a:close/>
                </a:path>
                <a:path w="1666239" h="1080770">
                  <a:moveTo>
                    <a:pt x="219900" y="1032598"/>
                  </a:moveTo>
                  <a:lnTo>
                    <a:pt x="219443" y="1032459"/>
                  </a:lnTo>
                  <a:lnTo>
                    <a:pt x="218998" y="1032319"/>
                  </a:lnTo>
                  <a:lnTo>
                    <a:pt x="218554" y="1032116"/>
                  </a:lnTo>
                  <a:lnTo>
                    <a:pt x="219138" y="1032446"/>
                  </a:lnTo>
                  <a:lnTo>
                    <a:pt x="219544" y="1032598"/>
                  </a:lnTo>
                  <a:lnTo>
                    <a:pt x="219900" y="1032598"/>
                  </a:lnTo>
                  <a:close/>
                </a:path>
                <a:path w="1666239" h="1080770">
                  <a:moveTo>
                    <a:pt x="221322" y="1031925"/>
                  </a:moveTo>
                  <a:lnTo>
                    <a:pt x="221234" y="1031582"/>
                  </a:lnTo>
                  <a:lnTo>
                    <a:pt x="220764" y="1032294"/>
                  </a:lnTo>
                  <a:lnTo>
                    <a:pt x="220395" y="1032598"/>
                  </a:lnTo>
                  <a:lnTo>
                    <a:pt x="219900" y="1032598"/>
                  </a:lnTo>
                  <a:lnTo>
                    <a:pt x="220230" y="1032687"/>
                  </a:lnTo>
                  <a:lnTo>
                    <a:pt x="220573" y="1032751"/>
                  </a:lnTo>
                  <a:lnTo>
                    <a:pt x="220891" y="1032789"/>
                  </a:lnTo>
                  <a:lnTo>
                    <a:pt x="221132" y="1032357"/>
                  </a:lnTo>
                  <a:lnTo>
                    <a:pt x="221322" y="1031925"/>
                  </a:lnTo>
                  <a:close/>
                </a:path>
                <a:path w="1666239" h="1080770">
                  <a:moveTo>
                    <a:pt x="225806" y="1023620"/>
                  </a:moveTo>
                  <a:lnTo>
                    <a:pt x="220243" y="1026160"/>
                  </a:lnTo>
                  <a:lnTo>
                    <a:pt x="219824" y="1024890"/>
                  </a:lnTo>
                  <a:lnTo>
                    <a:pt x="220243" y="1022350"/>
                  </a:lnTo>
                  <a:lnTo>
                    <a:pt x="222453" y="1022350"/>
                  </a:lnTo>
                  <a:lnTo>
                    <a:pt x="220484" y="1018540"/>
                  </a:lnTo>
                  <a:lnTo>
                    <a:pt x="219303" y="1022350"/>
                  </a:lnTo>
                  <a:lnTo>
                    <a:pt x="217843" y="1019810"/>
                  </a:lnTo>
                  <a:lnTo>
                    <a:pt x="217716" y="1018540"/>
                  </a:lnTo>
                  <a:lnTo>
                    <a:pt x="215861" y="1018540"/>
                  </a:lnTo>
                  <a:lnTo>
                    <a:pt x="215811" y="1017270"/>
                  </a:lnTo>
                  <a:lnTo>
                    <a:pt x="215760" y="1016000"/>
                  </a:lnTo>
                  <a:lnTo>
                    <a:pt x="217182" y="1017270"/>
                  </a:lnTo>
                  <a:lnTo>
                    <a:pt x="216204" y="1016000"/>
                  </a:lnTo>
                  <a:lnTo>
                    <a:pt x="213283" y="1012190"/>
                  </a:lnTo>
                  <a:lnTo>
                    <a:pt x="207784" y="1017270"/>
                  </a:lnTo>
                  <a:lnTo>
                    <a:pt x="207340" y="1012190"/>
                  </a:lnTo>
                  <a:lnTo>
                    <a:pt x="207860" y="1012190"/>
                  </a:lnTo>
                  <a:lnTo>
                    <a:pt x="200393" y="1010920"/>
                  </a:lnTo>
                  <a:lnTo>
                    <a:pt x="205841" y="1016000"/>
                  </a:lnTo>
                  <a:lnTo>
                    <a:pt x="199021" y="1017270"/>
                  </a:lnTo>
                  <a:lnTo>
                    <a:pt x="199034" y="1014730"/>
                  </a:lnTo>
                  <a:lnTo>
                    <a:pt x="199047" y="1012190"/>
                  </a:lnTo>
                  <a:lnTo>
                    <a:pt x="199059" y="1010920"/>
                  </a:lnTo>
                  <a:lnTo>
                    <a:pt x="199072" y="1008380"/>
                  </a:lnTo>
                  <a:lnTo>
                    <a:pt x="196964" y="1010920"/>
                  </a:lnTo>
                  <a:lnTo>
                    <a:pt x="195313" y="1009840"/>
                  </a:lnTo>
                  <a:lnTo>
                    <a:pt x="193217" y="1010920"/>
                  </a:lnTo>
                  <a:lnTo>
                    <a:pt x="192532" y="1009650"/>
                  </a:lnTo>
                  <a:lnTo>
                    <a:pt x="195021" y="1009650"/>
                  </a:lnTo>
                  <a:lnTo>
                    <a:pt x="195859" y="1008380"/>
                  </a:lnTo>
                  <a:lnTo>
                    <a:pt x="192493" y="1009561"/>
                  </a:lnTo>
                  <a:lnTo>
                    <a:pt x="191858" y="1008380"/>
                  </a:lnTo>
                  <a:lnTo>
                    <a:pt x="191173" y="1007110"/>
                  </a:lnTo>
                  <a:lnTo>
                    <a:pt x="183286" y="1008380"/>
                  </a:lnTo>
                  <a:lnTo>
                    <a:pt x="183705" y="1007110"/>
                  </a:lnTo>
                  <a:lnTo>
                    <a:pt x="182867" y="1007110"/>
                  </a:lnTo>
                  <a:lnTo>
                    <a:pt x="183197" y="1005840"/>
                  </a:lnTo>
                  <a:lnTo>
                    <a:pt x="183400" y="1005014"/>
                  </a:lnTo>
                  <a:lnTo>
                    <a:pt x="184238" y="1005471"/>
                  </a:lnTo>
                  <a:lnTo>
                    <a:pt x="184937" y="1003300"/>
                  </a:lnTo>
                  <a:lnTo>
                    <a:pt x="183654" y="1003998"/>
                  </a:lnTo>
                  <a:lnTo>
                    <a:pt x="184467" y="1000760"/>
                  </a:lnTo>
                  <a:lnTo>
                    <a:pt x="178257" y="1005840"/>
                  </a:lnTo>
                  <a:lnTo>
                    <a:pt x="177647" y="1004570"/>
                  </a:lnTo>
                  <a:lnTo>
                    <a:pt x="176441" y="1002030"/>
                  </a:lnTo>
                  <a:lnTo>
                    <a:pt x="178739" y="999490"/>
                  </a:lnTo>
                  <a:lnTo>
                    <a:pt x="180886" y="1002030"/>
                  </a:lnTo>
                  <a:lnTo>
                    <a:pt x="179692" y="999490"/>
                  </a:lnTo>
                  <a:lnTo>
                    <a:pt x="179095" y="998220"/>
                  </a:lnTo>
                  <a:lnTo>
                    <a:pt x="174929" y="1002030"/>
                  </a:lnTo>
                  <a:lnTo>
                    <a:pt x="174548" y="999490"/>
                  </a:lnTo>
                  <a:lnTo>
                    <a:pt x="174167" y="996950"/>
                  </a:lnTo>
                  <a:lnTo>
                    <a:pt x="173786" y="994410"/>
                  </a:lnTo>
                  <a:lnTo>
                    <a:pt x="170840" y="993140"/>
                  </a:lnTo>
                  <a:lnTo>
                    <a:pt x="168795" y="996950"/>
                  </a:lnTo>
                  <a:lnTo>
                    <a:pt x="164465" y="993140"/>
                  </a:lnTo>
                  <a:lnTo>
                    <a:pt x="159702" y="991870"/>
                  </a:lnTo>
                  <a:lnTo>
                    <a:pt x="160642" y="990600"/>
                  </a:lnTo>
                  <a:lnTo>
                    <a:pt x="157467" y="988491"/>
                  </a:lnTo>
                  <a:lnTo>
                    <a:pt x="157467" y="996950"/>
                  </a:lnTo>
                  <a:lnTo>
                    <a:pt x="155841" y="996950"/>
                  </a:lnTo>
                  <a:lnTo>
                    <a:pt x="154101" y="995680"/>
                  </a:lnTo>
                  <a:lnTo>
                    <a:pt x="152717" y="995680"/>
                  </a:lnTo>
                  <a:lnTo>
                    <a:pt x="156413" y="993140"/>
                  </a:lnTo>
                  <a:lnTo>
                    <a:pt x="157467" y="996950"/>
                  </a:lnTo>
                  <a:lnTo>
                    <a:pt x="157467" y="988491"/>
                  </a:lnTo>
                  <a:lnTo>
                    <a:pt x="153009" y="985520"/>
                  </a:lnTo>
                  <a:lnTo>
                    <a:pt x="150177" y="981951"/>
                  </a:lnTo>
                  <a:lnTo>
                    <a:pt x="147548" y="984250"/>
                  </a:lnTo>
                  <a:lnTo>
                    <a:pt x="144081" y="981710"/>
                  </a:lnTo>
                  <a:lnTo>
                    <a:pt x="140804" y="980440"/>
                  </a:lnTo>
                  <a:lnTo>
                    <a:pt x="142278" y="977900"/>
                  </a:lnTo>
                  <a:lnTo>
                    <a:pt x="145427" y="977900"/>
                  </a:lnTo>
                  <a:lnTo>
                    <a:pt x="142811" y="976630"/>
                  </a:lnTo>
                  <a:lnTo>
                    <a:pt x="138264" y="976630"/>
                  </a:lnTo>
                  <a:lnTo>
                    <a:pt x="140665" y="974090"/>
                  </a:lnTo>
                  <a:lnTo>
                    <a:pt x="137045" y="972820"/>
                  </a:lnTo>
                  <a:lnTo>
                    <a:pt x="131673" y="972820"/>
                  </a:lnTo>
                  <a:lnTo>
                    <a:pt x="128524" y="967740"/>
                  </a:lnTo>
                  <a:lnTo>
                    <a:pt x="126517" y="970280"/>
                  </a:lnTo>
                  <a:lnTo>
                    <a:pt x="127279" y="977900"/>
                  </a:lnTo>
                  <a:lnTo>
                    <a:pt x="121386" y="975360"/>
                  </a:lnTo>
                  <a:lnTo>
                    <a:pt x="122148" y="974090"/>
                  </a:lnTo>
                  <a:lnTo>
                    <a:pt x="122936" y="972693"/>
                  </a:lnTo>
                  <a:lnTo>
                    <a:pt x="122580" y="971550"/>
                  </a:lnTo>
                  <a:lnTo>
                    <a:pt x="123329" y="971270"/>
                  </a:lnTo>
                  <a:lnTo>
                    <a:pt x="122186" y="970280"/>
                  </a:lnTo>
                  <a:lnTo>
                    <a:pt x="123583" y="967740"/>
                  </a:lnTo>
                  <a:lnTo>
                    <a:pt x="121970" y="967740"/>
                  </a:lnTo>
                  <a:lnTo>
                    <a:pt x="123278" y="966470"/>
                  </a:lnTo>
                  <a:lnTo>
                    <a:pt x="123685" y="966470"/>
                  </a:lnTo>
                  <a:lnTo>
                    <a:pt x="122339" y="963930"/>
                  </a:lnTo>
                  <a:lnTo>
                    <a:pt x="122745" y="961390"/>
                  </a:lnTo>
                  <a:lnTo>
                    <a:pt x="122110" y="962660"/>
                  </a:lnTo>
                  <a:lnTo>
                    <a:pt x="120878" y="963930"/>
                  </a:lnTo>
                  <a:lnTo>
                    <a:pt x="119456" y="963930"/>
                  </a:lnTo>
                  <a:lnTo>
                    <a:pt x="116103" y="961390"/>
                  </a:lnTo>
                  <a:lnTo>
                    <a:pt x="120027" y="960120"/>
                  </a:lnTo>
                  <a:lnTo>
                    <a:pt x="118884" y="958850"/>
                  </a:lnTo>
                  <a:lnTo>
                    <a:pt x="117119" y="958850"/>
                  </a:lnTo>
                  <a:lnTo>
                    <a:pt x="116103" y="956310"/>
                  </a:lnTo>
                  <a:lnTo>
                    <a:pt x="113893" y="958850"/>
                  </a:lnTo>
                  <a:lnTo>
                    <a:pt x="112941" y="957580"/>
                  </a:lnTo>
                  <a:lnTo>
                    <a:pt x="113779" y="956310"/>
                  </a:lnTo>
                  <a:lnTo>
                    <a:pt x="114020" y="955040"/>
                  </a:lnTo>
                  <a:lnTo>
                    <a:pt x="111277" y="955040"/>
                  </a:lnTo>
                  <a:lnTo>
                    <a:pt x="106222" y="949960"/>
                  </a:lnTo>
                  <a:lnTo>
                    <a:pt x="105600" y="953770"/>
                  </a:lnTo>
                  <a:lnTo>
                    <a:pt x="105854" y="955040"/>
                  </a:lnTo>
                  <a:lnTo>
                    <a:pt x="105498" y="955040"/>
                  </a:lnTo>
                  <a:lnTo>
                    <a:pt x="97878" y="952500"/>
                  </a:lnTo>
                  <a:lnTo>
                    <a:pt x="95885" y="943610"/>
                  </a:lnTo>
                  <a:lnTo>
                    <a:pt x="90182" y="939800"/>
                  </a:lnTo>
                  <a:lnTo>
                    <a:pt x="91033" y="938530"/>
                  </a:lnTo>
                  <a:lnTo>
                    <a:pt x="87109" y="937260"/>
                  </a:lnTo>
                  <a:lnTo>
                    <a:pt x="86093" y="935990"/>
                  </a:lnTo>
                  <a:lnTo>
                    <a:pt x="84074" y="933450"/>
                  </a:lnTo>
                  <a:lnTo>
                    <a:pt x="80352" y="932180"/>
                  </a:lnTo>
                  <a:lnTo>
                    <a:pt x="79552" y="930910"/>
                  </a:lnTo>
                  <a:lnTo>
                    <a:pt x="80111" y="928370"/>
                  </a:lnTo>
                  <a:lnTo>
                    <a:pt x="81508" y="928370"/>
                  </a:lnTo>
                  <a:lnTo>
                    <a:pt x="80162" y="927100"/>
                  </a:lnTo>
                  <a:lnTo>
                    <a:pt x="78816" y="925830"/>
                  </a:lnTo>
                  <a:lnTo>
                    <a:pt x="77558" y="927100"/>
                  </a:lnTo>
                  <a:lnTo>
                    <a:pt x="76136" y="922020"/>
                  </a:lnTo>
                  <a:lnTo>
                    <a:pt x="79171" y="923086"/>
                  </a:lnTo>
                  <a:lnTo>
                    <a:pt x="79375" y="923290"/>
                  </a:lnTo>
                  <a:lnTo>
                    <a:pt x="79298" y="923137"/>
                  </a:lnTo>
                  <a:lnTo>
                    <a:pt x="79756" y="923290"/>
                  </a:lnTo>
                  <a:lnTo>
                    <a:pt x="79082" y="922705"/>
                  </a:lnTo>
                  <a:lnTo>
                    <a:pt x="78117" y="920750"/>
                  </a:lnTo>
                  <a:lnTo>
                    <a:pt x="77495" y="919480"/>
                  </a:lnTo>
                  <a:lnTo>
                    <a:pt x="78613" y="918210"/>
                  </a:lnTo>
                  <a:lnTo>
                    <a:pt x="73520" y="916940"/>
                  </a:lnTo>
                  <a:lnTo>
                    <a:pt x="76784" y="915670"/>
                  </a:lnTo>
                  <a:lnTo>
                    <a:pt x="76136" y="914400"/>
                  </a:lnTo>
                  <a:lnTo>
                    <a:pt x="74853" y="911860"/>
                  </a:lnTo>
                  <a:lnTo>
                    <a:pt x="73012" y="910590"/>
                  </a:lnTo>
                  <a:lnTo>
                    <a:pt x="72885" y="914400"/>
                  </a:lnTo>
                  <a:lnTo>
                    <a:pt x="71285" y="913130"/>
                  </a:lnTo>
                  <a:lnTo>
                    <a:pt x="69519" y="909320"/>
                  </a:lnTo>
                  <a:lnTo>
                    <a:pt x="73380" y="908050"/>
                  </a:lnTo>
                  <a:lnTo>
                    <a:pt x="72923" y="904240"/>
                  </a:lnTo>
                  <a:lnTo>
                    <a:pt x="69748" y="901700"/>
                  </a:lnTo>
                  <a:lnTo>
                    <a:pt x="66509" y="899160"/>
                  </a:lnTo>
                  <a:lnTo>
                    <a:pt x="63436" y="897890"/>
                  </a:lnTo>
                  <a:lnTo>
                    <a:pt x="60439" y="895350"/>
                  </a:lnTo>
                  <a:lnTo>
                    <a:pt x="59309" y="895350"/>
                  </a:lnTo>
                  <a:lnTo>
                    <a:pt x="58153" y="891540"/>
                  </a:lnTo>
                  <a:lnTo>
                    <a:pt x="61620" y="885190"/>
                  </a:lnTo>
                  <a:lnTo>
                    <a:pt x="61150" y="885190"/>
                  </a:lnTo>
                  <a:lnTo>
                    <a:pt x="61125" y="882650"/>
                  </a:lnTo>
                  <a:lnTo>
                    <a:pt x="61099" y="878840"/>
                  </a:lnTo>
                  <a:lnTo>
                    <a:pt x="53657" y="882650"/>
                  </a:lnTo>
                  <a:lnTo>
                    <a:pt x="53403" y="880110"/>
                  </a:lnTo>
                  <a:lnTo>
                    <a:pt x="53149" y="877570"/>
                  </a:lnTo>
                  <a:lnTo>
                    <a:pt x="52095" y="878840"/>
                  </a:lnTo>
                  <a:lnTo>
                    <a:pt x="48856" y="880110"/>
                  </a:lnTo>
                  <a:lnTo>
                    <a:pt x="46101" y="876300"/>
                  </a:lnTo>
                  <a:lnTo>
                    <a:pt x="45796" y="875030"/>
                  </a:lnTo>
                  <a:lnTo>
                    <a:pt x="45199" y="872490"/>
                  </a:lnTo>
                  <a:lnTo>
                    <a:pt x="50126" y="869950"/>
                  </a:lnTo>
                  <a:lnTo>
                    <a:pt x="51904" y="872490"/>
                  </a:lnTo>
                  <a:lnTo>
                    <a:pt x="52285" y="873760"/>
                  </a:lnTo>
                  <a:lnTo>
                    <a:pt x="51600" y="873760"/>
                  </a:lnTo>
                  <a:lnTo>
                    <a:pt x="52514" y="875030"/>
                  </a:lnTo>
                  <a:lnTo>
                    <a:pt x="53644" y="876300"/>
                  </a:lnTo>
                  <a:lnTo>
                    <a:pt x="54533" y="873760"/>
                  </a:lnTo>
                  <a:lnTo>
                    <a:pt x="53047" y="873760"/>
                  </a:lnTo>
                  <a:lnTo>
                    <a:pt x="53682" y="872490"/>
                  </a:lnTo>
                  <a:lnTo>
                    <a:pt x="52108" y="867714"/>
                  </a:lnTo>
                  <a:lnTo>
                    <a:pt x="51943" y="869950"/>
                  </a:lnTo>
                  <a:lnTo>
                    <a:pt x="52006" y="867410"/>
                  </a:lnTo>
                  <a:lnTo>
                    <a:pt x="52108" y="867714"/>
                  </a:lnTo>
                  <a:lnTo>
                    <a:pt x="52120" y="867410"/>
                  </a:lnTo>
                  <a:lnTo>
                    <a:pt x="54546" y="867410"/>
                  </a:lnTo>
                  <a:lnTo>
                    <a:pt x="52387" y="864870"/>
                  </a:lnTo>
                  <a:lnTo>
                    <a:pt x="52247" y="865657"/>
                  </a:lnTo>
                  <a:lnTo>
                    <a:pt x="52311" y="864870"/>
                  </a:lnTo>
                  <a:lnTo>
                    <a:pt x="49745" y="862330"/>
                  </a:lnTo>
                  <a:lnTo>
                    <a:pt x="49733" y="861060"/>
                  </a:lnTo>
                  <a:lnTo>
                    <a:pt x="49720" y="859790"/>
                  </a:lnTo>
                  <a:lnTo>
                    <a:pt x="49695" y="857250"/>
                  </a:lnTo>
                  <a:lnTo>
                    <a:pt x="49123" y="858520"/>
                  </a:lnTo>
                  <a:lnTo>
                    <a:pt x="47764" y="859790"/>
                  </a:lnTo>
                  <a:lnTo>
                    <a:pt x="47548" y="858520"/>
                  </a:lnTo>
                  <a:lnTo>
                    <a:pt x="47523" y="855980"/>
                  </a:lnTo>
                  <a:lnTo>
                    <a:pt x="47472" y="850900"/>
                  </a:lnTo>
                  <a:lnTo>
                    <a:pt x="44157" y="855980"/>
                  </a:lnTo>
                  <a:lnTo>
                    <a:pt x="42367" y="850900"/>
                  </a:lnTo>
                  <a:lnTo>
                    <a:pt x="43865" y="848360"/>
                  </a:lnTo>
                  <a:lnTo>
                    <a:pt x="47574" y="850900"/>
                  </a:lnTo>
                  <a:lnTo>
                    <a:pt x="45707" y="848360"/>
                  </a:lnTo>
                  <a:lnTo>
                    <a:pt x="44780" y="847090"/>
                  </a:lnTo>
                  <a:lnTo>
                    <a:pt x="45567" y="843280"/>
                  </a:lnTo>
                  <a:lnTo>
                    <a:pt x="48310" y="845820"/>
                  </a:lnTo>
                  <a:lnTo>
                    <a:pt x="49669" y="845820"/>
                  </a:lnTo>
                  <a:lnTo>
                    <a:pt x="47231" y="843280"/>
                  </a:lnTo>
                  <a:lnTo>
                    <a:pt x="46012" y="842010"/>
                  </a:lnTo>
                  <a:lnTo>
                    <a:pt x="49860" y="838200"/>
                  </a:lnTo>
                  <a:lnTo>
                    <a:pt x="49885" y="835660"/>
                  </a:lnTo>
                  <a:lnTo>
                    <a:pt x="51409" y="836930"/>
                  </a:lnTo>
                  <a:lnTo>
                    <a:pt x="50520" y="835660"/>
                  </a:lnTo>
                  <a:lnTo>
                    <a:pt x="50292" y="834390"/>
                  </a:lnTo>
                  <a:lnTo>
                    <a:pt x="50139" y="833120"/>
                  </a:lnTo>
                  <a:lnTo>
                    <a:pt x="47561" y="835660"/>
                  </a:lnTo>
                  <a:lnTo>
                    <a:pt x="47828" y="834390"/>
                  </a:lnTo>
                  <a:lnTo>
                    <a:pt x="47688" y="833120"/>
                  </a:lnTo>
                  <a:lnTo>
                    <a:pt x="48831" y="833120"/>
                  </a:lnTo>
                  <a:lnTo>
                    <a:pt x="46799" y="831850"/>
                  </a:lnTo>
                  <a:lnTo>
                    <a:pt x="44386" y="834390"/>
                  </a:lnTo>
                  <a:lnTo>
                    <a:pt x="41452" y="831850"/>
                  </a:lnTo>
                  <a:lnTo>
                    <a:pt x="42316" y="830859"/>
                  </a:lnTo>
                  <a:lnTo>
                    <a:pt x="42240" y="831850"/>
                  </a:lnTo>
                  <a:lnTo>
                    <a:pt x="46367" y="824230"/>
                  </a:lnTo>
                  <a:lnTo>
                    <a:pt x="46951" y="826579"/>
                  </a:lnTo>
                  <a:lnTo>
                    <a:pt x="47244" y="825500"/>
                  </a:lnTo>
                  <a:lnTo>
                    <a:pt x="48272" y="825500"/>
                  </a:lnTo>
                  <a:lnTo>
                    <a:pt x="48247" y="825627"/>
                  </a:lnTo>
                  <a:lnTo>
                    <a:pt x="48717" y="826350"/>
                  </a:lnTo>
                  <a:lnTo>
                    <a:pt x="48590" y="825919"/>
                  </a:lnTo>
                  <a:lnTo>
                    <a:pt x="48285" y="825500"/>
                  </a:lnTo>
                  <a:lnTo>
                    <a:pt x="50952" y="820420"/>
                  </a:lnTo>
                  <a:lnTo>
                    <a:pt x="43738" y="824230"/>
                  </a:lnTo>
                  <a:lnTo>
                    <a:pt x="43192" y="817880"/>
                  </a:lnTo>
                  <a:lnTo>
                    <a:pt x="45364" y="819150"/>
                  </a:lnTo>
                  <a:lnTo>
                    <a:pt x="46202" y="817880"/>
                  </a:lnTo>
                  <a:lnTo>
                    <a:pt x="46291" y="817740"/>
                  </a:lnTo>
                  <a:lnTo>
                    <a:pt x="43103" y="816610"/>
                  </a:lnTo>
                  <a:lnTo>
                    <a:pt x="42748" y="816368"/>
                  </a:lnTo>
                  <a:lnTo>
                    <a:pt x="42748" y="825500"/>
                  </a:lnTo>
                  <a:lnTo>
                    <a:pt x="42354" y="830364"/>
                  </a:lnTo>
                  <a:lnTo>
                    <a:pt x="41414" y="829310"/>
                  </a:lnTo>
                  <a:lnTo>
                    <a:pt x="40259" y="828040"/>
                  </a:lnTo>
                  <a:lnTo>
                    <a:pt x="39103" y="826770"/>
                  </a:lnTo>
                  <a:lnTo>
                    <a:pt x="42748" y="825500"/>
                  </a:lnTo>
                  <a:lnTo>
                    <a:pt x="42748" y="816368"/>
                  </a:lnTo>
                  <a:lnTo>
                    <a:pt x="41300" y="815340"/>
                  </a:lnTo>
                  <a:lnTo>
                    <a:pt x="42545" y="811530"/>
                  </a:lnTo>
                  <a:lnTo>
                    <a:pt x="39712" y="811530"/>
                  </a:lnTo>
                  <a:lnTo>
                    <a:pt x="39738" y="808990"/>
                  </a:lnTo>
                  <a:lnTo>
                    <a:pt x="39154" y="811530"/>
                  </a:lnTo>
                  <a:lnTo>
                    <a:pt x="36995" y="810260"/>
                  </a:lnTo>
                  <a:lnTo>
                    <a:pt x="37122" y="808990"/>
                  </a:lnTo>
                  <a:lnTo>
                    <a:pt x="36233" y="806450"/>
                  </a:lnTo>
                  <a:lnTo>
                    <a:pt x="34251" y="805180"/>
                  </a:lnTo>
                  <a:lnTo>
                    <a:pt x="41592" y="800100"/>
                  </a:lnTo>
                  <a:lnTo>
                    <a:pt x="38849" y="796290"/>
                  </a:lnTo>
                  <a:lnTo>
                    <a:pt x="40182" y="795020"/>
                  </a:lnTo>
                  <a:lnTo>
                    <a:pt x="42786" y="796290"/>
                  </a:lnTo>
                  <a:lnTo>
                    <a:pt x="43688" y="795020"/>
                  </a:lnTo>
                  <a:lnTo>
                    <a:pt x="42214" y="792480"/>
                  </a:lnTo>
                  <a:lnTo>
                    <a:pt x="41478" y="791210"/>
                  </a:lnTo>
                  <a:lnTo>
                    <a:pt x="40995" y="790371"/>
                  </a:lnTo>
                  <a:lnTo>
                    <a:pt x="41236" y="791210"/>
                  </a:lnTo>
                  <a:lnTo>
                    <a:pt x="38900" y="788454"/>
                  </a:lnTo>
                  <a:lnTo>
                    <a:pt x="38900" y="791210"/>
                  </a:lnTo>
                  <a:lnTo>
                    <a:pt x="38493" y="792480"/>
                  </a:lnTo>
                  <a:lnTo>
                    <a:pt x="37287" y="791210"/>
                  </a:lnTo>
                  <a:lnTo>
                    <a:pt x="36322" y="790194"/>
                  </a:lnTo>
                  <a:lnTo>
                    <a:pt x="34480" y="791210"/>
                  </a:lnTo>
                  <a:lnTo>
                    <a:pt x="36245" y="790117"/>
                  </a:lnTo>
                  <a:lnTo>
                    <a:pt x="36080" y="789940"/>
                  </a:lnTo>
                  <a:lnTo>
                    <a:pt x="36525" y="789940"/>
                  </a:lnTo>
                  <a:lnTo>
                    <a:pt x="37477" y="789343"/>
                  </a:lnTo>
                  <a:lnTo>
                    <a:pt x="38900" y="791210"/>
                  </a:lnTo>
                  <a:lnTo>
                    <a:pt x="38900" y="788454"/>
                  </a:lnTo>
                  <a:lnTo>
                    <a:pt x="36931" y="786130"/>
                  </a:lnTo>
                  <a:lnTo>
                    <a:pt x="36944" y="787768"/>
                  </a:lnTo>
                  <a:lnTo>
                    <a:pt x="31762" y="784860"/>
                  </a:lnTo>
                  <a:lnTo>
                    <a:pt x="34493" y="781050"/>
                  </a:lnTo>
                  <a:lnTo>
                    <a:pt x="41516" y="781050"/>
                  </a:lnTo>
                  <a:lnTo>
                    <a:pt x="44475" y="774700"/>
                  </a:lnTo>
                  <a:lnTo>
                    <a:pt x="37655" y="770890"/>
                  </a:lnTo>
                  <a:lnTo>
                    <a:pt x="38481" y="767080"/>
                  </a:lnTo>
                  <a:lnTo>
                    <a:pt x="38747" y="765810"/>
                  </a:lnTo>
                  <a:lnTo>
                    <a:pt x="39306" y="763270"/>
                  </a:lnTo>
                  <a:lnTo>
                    <a:pt x="38125" y="765810"/>
                  </a:lnTo>
                  <a:lnTo>
                    <a:pt x="35318" y="764540"/>
                  </a:lnTo>
                  <a:lnTo>
                    <a:pt x="37655" y="760730"/>
                  </a:lnTo>
                  <a:lnTo>
                    <a:pt x="36487" y="758190"/>
                  </a:lnTo>
                  <a:lnTo>
                    <a:pt x="38836" y="758190"/>
                  </a:lnTo>
                  <a:lnTo>
                    <a:pt x="39662" y="756920"/>
                  </a:lnTo>
                  <a:lnTo>
                    <a:pt x="41109" y="755650"/>
                  </a:lnTo>
                  <a:lnTo>
                    <a:pt x="39370" y="755650"/>
                  </a:lnTo>
                  <a:lnTo>
                    <a:pt x="41186" y="750570"/>
                  </a:lnTo>
                  <a:lnTo>
                    <a:pt x="36512" y="749300"/>
                  </a:lnTo>
                  <a:lnTo>
                    <a:pt x="39535" y="746760"/>
                  </a:lnTo>
                  <a:lnTo>
                    <a:pt x="40716" y="740410"/>
                  </a:lnTo>
                  <a:lnTo>
                    <a:pt x="32766" y="739140"/>
                  </a:lnTo>
                  <a:lnTo>
                    <a:pt x="33477" y="734060"/>
                  </a:lnTo>
                  <a:lnTo>
                    <a:pt x="36055" y="735330"/>
                  </a:lnTo>
                  <a:lnTo>
                    <a:pt x="36868" y="734060"/>
                  </a:lnTo>
                  <a:lnTo>
                    <a:pt x="37668" y="732790"/>
                  </a:lnTo>
                  <a:lnTo>
                    <a:pt x="39560" y="736600"/>
                  </a:lnTo>
                  <a:lnTo>
                    <a:pt x="39560" y="734060"/>
                  </a:lnTo>
                  <a:lnTo>
                    <a:pt x="39954" y="732790"/>
                  </a:lnTo>
                  <a:lnTo>
                    <a:pt x="38315" y="732790"/>
                  </a:lnTo>
                  <a:lnTo>
                    <a:pt x="39776" y="731520"/>
                  </a:lnTo>
                  <a:lnTo>
                    <a:pt x="35090" y="727710"/>
                  </a:lnTo>
                  <a:lnTo>
                    <a:pt x="37287" y="725170"/>
                  </a:lnTo>
                  <a:lnTo>
                    <a:pt x="33782" y="725170"/>
                  </a:lnTo>
                  <a:lnTo>
                    <a:pt x="33959" y="722630"/>
                  </a:lnTo>
                  <a:lnTo>
                    <a:pt x="33794" y="721360"/>
                  </a:lnTo>
                  <a:lnTo>
                    <a:pt x="33489" y="718820"/>
                  </a:lnTo>
                  <a:lnTo>
                    <a:pt x="30911" y="721360"/>
                  </a:lnTo>
                  <a:lnTo>
                    <a:pt x="33947" y="715010"/>
                  </a:lnTo>
                  <a:lnTo>
                    <a:pt x="33896" y="703580"/>
                  </a:lnTo>
                  <a:lnTo>
                    <a:pt x="36347" y="698500"/>
                  </a:lnTo>
                  <a:lnTo>
                    <a:pt x="35509" y="694690"/>
                  </a:lnTo>
                  <a:lnTo>
                    <a:pt x="35090" y="692150"/>
                  </a:lnTo>
                  <a:lnTo>
                    <a:pt x="34683" y="689610"/>
                  </a:lnTo>
                  <a:lnTo>
                    <a:pt x="34442" y="684530"/>
                  </a:lnTo>
                  <a:lnTo>
                    <a:pt x="35153" y="685800"/>
                  </a:lnTo>
                  <a:lnTo>
                    <a:pt x="35623" y="684530"/>
                  </a:lnTo>
                  <a:lnTo>
                    <a:pt x="35382" y="685800"/>
                  </a:lnTo>
                  <a:lnTo>
                    <a:pt x="35902" y="684530"/>
                  </a:lnTo>
                  <a:lnTo>
                    <a:pt x="36436" y="683260"/>
                  </a:lnTo>
                  <a:lnTo>
                    <a:pt x="37477" y="680720"/>
                  </a:lnTo>
                  <a:lnTo>
                    <a:pt x="28613" y="683260"/>
                  </a:lnTo>
                  <a:lnTo>
                    <a:pt x="30022" y="679450"/>
                  </a:lnTo>
                  <a:lnTo>
                    <a:pt x="13665" y="679450"/>
                  </a:lnTo>
                  <a:lnTo>
                    <a:pt x="10642" y="679450"/>
                  </a:lnTo>
                  <a:lnTo>
                    <a:pt x="9004" y="681990"/>
                  </a:lnTo>
                  <a:lnTo>
                    <a:pt x="14376" y="685800"/>
                  </a:lnTo>
                  <a:lnTo>
                    <a:pt x="11112" y="687070"/>
                  </a:lnTo>
                  <a:lnTo>
                    <a:pt x="11798" y="688340"/>
                  </a:lnTo>
                  <a:lnTo>
                    <a:pt x="10160" y="694690"/>
                  </a:lnTo>
                  <a:lnTo>
                    <a:pt x="13436" y="692150"/>
                  </a:lnTo>
                  <a:lnTo>
                    <a:pt x="11925" y="697230"/>
                  </a:lnTo>
                  <a:lnTo>
                    <a:pt x="15011" y="701040"/>
                  </a:lnTo>
                  <a:lnTo>
                    <a:pt x="13131" y="704850"/>
                  </a:lnTo>
                  <a:lnTo>
                    <a:pt x="16840" y="707390"/>
                  </a:lnTo>
                  <a:lnTo>
                    <a:pt x="11468" y="713740"/>
                  </a:lnTo>
                  <a:lnTo>
                    <a:pt x="11303" y="713740"/>
                  </a:lnTo>
                  <a:lnTo>
                    <a:pt x="12471" y="722630"/>
                  </a:lnTo>
                  <a:lnTo>
                    <a:pt x="15036" y="725170"/>
                  </a:lnTo>
                  <a:lnTo>
                    <a:pt x="13398" y="723900"/>
                  </a:lnTo>
                  <a:lnTo>
                    <a:pt x="13398" y="727710"/>
                  </a:lnTo>
                  <a:lnTo>
                    <a:pt x="11125" y="726440"/>
                  </a:lnTo>
                  <a:lnTo>
                    <a:pt x="11252" y="730250"/>
                  </a:lnTo>
                  <a:lnTo>
                    <a:pt x="12293" y="734060"/>
                  </a:lnTo>
                  <a:lnTo>
                    <a:pt x="15036" y="732790"/>
                  </a:lnTo>
                  <a:lnTo>
                    <a:pt x="13068" y="737870"/>
                  </a:lnTo>
                  <a:lnTo>
                    <a:pt x="14312" y="741680"/>
                  </a:lnTo>
                  <a:lnTo>
                    <a:pt x="15214" y="745490"/>
                  </a:lnTo>
                  <a:lnTo>
                    <a:pt x="12204" y="749300"/>
                  </a:lnTo>
                  <a:lnTo>
                    <a:pt x="14300" y="756920"/>
                  </a:lnTo>
                  <a:lnTo>
                    <a:pt x="16078" y="763270"/>
                  </a:lnTo>
                  <a:lnTo>
                    <a:pt x="16865" y="767346"/>
                  </a:lnTo>
                  <a:lnTo>
                    <a:pt x="12433" y="768350"/>
                  </a:lnTo>
                  <a:lnTo>
                    <a:pt x="14287" y="775335"/>
                  </a:lnTo>
                  <a:lnTo>
                    <a:pt x="17183" y="768959"/>
                  </a:lnTo>
                  <a:lnTo>
                    <a:pt x="18796" y="777240"/>
                  </a:lnTo>
                  <a:lnTo>
                    <a:pt x="14795" y="777240"/>
                  </a:lnTo>
                  <a:lnTo>
                    <a:pt x="19532" y="782320"/>
                  </a:lnTo>
                  <a:lnTo>
                    <a:pt x="18567" y="789940"/>
                  </a:lnTo>
                  <a:lnTo>
                    <a:pt x="17932" y="792480"/>
                  </a:lnTo>
                  <a:lnTo>
                    <a:pt x="16179" y="789940"/>
                  </a:lnTo>
                  <a:lnTo>
                    <a:pt x="15240" y="788670"/>
                  </a:lnTo>
                  <a:lnTo>
                    <a:pt x="16421" y="795020"/>
                  </a:lnTo>
                  <a:lnTo>
                    <a:pt x="16814" y="801370"/>
                  </a:lnTo>
                  <a:lnTo>
                    <a:pt x="17386" y="807720"/>
                  </a:lnTo>
                  <a:lnTo>
                    <a:pt x="19075" y="813790"/>
                  </a:lnTo>
                  <a:lnTo>
                    <a:pt x="21996" y="811530"/>
                  </a:lnTo>
                  <a:lnTo>
                    <a:pt x="26619" y="819150"/>
                  </a:lnTo>
                  <a:lnTo>
                    <a:pt x="25184" y="819150"/>
                  </a:lnTo>
                  <a:lnTo>
                    <a:pt x="24206" y="821690"/>
                  </a:lnTo>
                  <a:lnTo>
                    <a:pt x="22847" y="824230"/>
                  </a:lnTo>
                  <a:lnTo>
                    <a:pt x="18389" y="824230"/>
                  </a:lnTo>
                  <a:lnTo>
                    <a:pt x="18986" y="825500"/>
                  </a:lnTo>
                  <a:lnTo>
                    <a:pt x="21869" y="825500"/>
                  </a:lnTo>
                  <a:lnTo>
                    <a:pt x="21590" y="826770"/>
                  </a:lnTo>
                  <a:lnTo>
                    <a:pt x="20701" y="828040"/>
                  </a:lnTo>
                  <a:lnTo>
                    <a:pt x="18681" y="826770"/>
                  </a:lnTo>
                  <a:lnTo>
                    <a:pt x="20675" y="831850"/>
                  </a:lnTo>
                  <a:lnTo>
                    <a:pt x="22974" y="829310"/>
                  </a:lnTo>
                  <a:lnTo>
                    <a:pt x="23660" y="834390"/>
                  </a:lnTo>
                  <a:lnTo>
                    <a:pt x="21894" y="834390"/>
                  </a:lnTo>
                  <a:lnTo>
                    <a:pt x="20434" y="833120"/>
                  </a:lnTo>
                  <a:lnTo>
                    <a:pt x="21780" y="834390"/>
                  </a:lnTo>
                  <a:lnTo>
                    <a:pt x="23126" y="835660"/>
                  </a:lnTo>
                  <a:lnTo>
                    <a:pt x="25679" y="838200"/>
                  </a:lnTo>
                  <a:lnTo>
                    <a:pt x="25501" y="842010"/>
                  </a:lnTo>
                  <a:lnTo>
                    <a:pt x="24777" y="842010"/>
                  </a:lnTo>
                  <a:lnTo>
                    <a:pt x="24028" y="843165"/>
                  </a:lnTo>
                  <a:lnTo>
                    <a:pt x="25374" y="848360"/>
                  </a:lnTo>
                  <a:lnTo>
                    <a:pt x="32092" y="852170"/>
                  </a:lnTo>
                  <a:lnTo>
                    <a:pt x="31927" y="861060"/>
                  </a:lnTo>
                  <a:lnTo>
                    <a:pt x="26377" y="859790"/>
                  </a:lnTo>
                  <a:lnTo>
                    <a:pt x="30962" y="863600"/>
                  </a:lnTo>
                  <a:lnTo>
                    <a:pt x="26873" y="866140"/>
                  </a:lnTo>
                  <a:lnTo>
                    <a:pt x="29400" y="869950"/>
                  </a:lnTo>
                  <a:lnTo>
                    <a:pt x="30962" y="867410"/>
                  </a:lnTo>
                  <a:lnTo>
                    <a:pt x="31927" y="871220"/>
                  </a:lnTo>
                  <a:lnTo>
                    <a:pt x="36131" y="873760"/>
                  </a:lnTo>
                  <a:lnTo>
                    <a:pt x="35814" y="877570"/>
                  </a:lnTo>
                  <a:lnTo>
                    <a:pt x="33159" y="875030"/>
                  </a:lnTo>
                  <a:lnTo>
                    <a:pt x="34213" y="877570"/>
                  </a:lnTo>
                  <a:lnTo>
                    <a:pt x="35217" y="878840"/>
                  </a:lnTo>
                  <a:lnTo>
                    <a:pt x="36398" y="881380"/>
                  </a:lnTo>
                  <a:lnTo>
                    <a:pt x="36449" y="878840"/>
                  </a:lnTo>
                  <a:lnTo>
                    <a:pt x="36550" y="877570"/>
                  </a:lnTo>
                  <a:lnTo>
                    <a:pt x="39979" y="880110"/>
                  </a:lnTo>
                  <a:lnTo>
                    <a:pt x="41656" y="875030"/>
                  </a:lnTo>
                  <a:lnTo>
                    <a:pt x="42265" y="880110"/>
                  </a:lnTo>
                  <a:lnTo>
                    <a:pt x="41503" y="878840"/>
                  </a:lnTo>
                  <a:lnTo>
                    <a:pt x="43535" y="883920"/>
                  </a:lnTo>
                  <a:lnTo>
                    <a:pt x="41922" y="886460"/>
                  </a:lnTo>
                  <a:lnTo>
                    <a:pt x="44005" y="887730"/>
                  </a:lnTo>
                  <a:lnTo>
                    <a:pt x="46177" y="889000"/>
                  </a:lnTo>
                  <a:lnTo>
                    <a:pt x="46367" y="891540"/>
                  </a:lnTo>
                  <a:lnTo>
                    <a:pt x="45389" y="892810"/>
                  </a:lnTo>
                  <a:lnTo>
                    <a:pt x="41656" y="892810"/>
                  </a:lnTo>
                  <a:lnTo>
                    <a:pt x="40995" y="894080"/>
                  </a:lnTo>
                  <a:lnTo>
                    <a:pt x="45224" y="894080"/>
                  </a:lnTo>
                  <a:lnTo>
                    <a:pt x="45707" y="901700"/>
                  </a:lnTo>
                  <a:lnTo>
                    <a:pt x="49212" y="901700"/>
                  </a:lnTo>
                  <a:lnTo>
                    <a:pt x="47142" y="902970"/>
                  </a:lnTo>
                  <a:lnTo>
                    <a:pt x="50292" y="902970"/>
                  </a:lnTo>
                  <a:lnTo>
                    <a:pt x="50355" y="904240"/>
                  </a:lnTo>
                  <a:lnTo>
                    <a:pt x="50076" y="905510"/>
                  </a:lnTo>
                  <a:lnTo>
                    <a:pt x="48310" y="905510"/>
                  </a:lnTo>
                  <a:lnTo>
                    <a:pt x="50546" y="910590"/>
                  </a:lnTo>
                  <a:lnTo>
                    <a:pt x="52336" y="901700"/>
                  </a:lnTo>
                  <a:lnTo>
                    <a:pt x="53441" y="908050"/>
                  </a:lnTo>
                  <a:lnTo>
                    <a:pt x="51790" y="908050"/>
                  </a:lnTo>
                  <a:lnTo>
                    <a:pt x="52870" y="910590"/>
                  </a:lnTo>
                  <a:lnTo>
                    <a:pt x="56743" y="915670"/>
                  </a:lnTo>
                  <a:lnTo>
                    <a:pt x="58839" y="918210"/>
                  </a:lnTo>
                  <a:lnTo>
                    <a:pt x="60909" y="919480"/>
                  </a:lnTo>
                  <a:lnTo>
                    <a:pt x="61988" y="923290"/>
                  </a:lnTo>
                  <a:lnTo>
                    <a:pt x="59740" y="926566"/>
                  </a:lnTo>
                  <a:lnTo>
                    <a:pt x="62585" y="929640"/>
                  </a:lnTo>
                  <a:lnTo>
                    <a:pt x="66179" y="932180"/>
                  </a:lnTo>
                  <a:lnTo>
                    <a:pt x="69850" y="934720"/>
                  </a:lnTo>
                  <a:lnTo>
                    <a:pt x="73253" y="937260"/>
                  </a:lnTo>
                  <a:lnTo>
                    <a:pt x="75501" y="941070"/>
                  </a:lnTo>
                  <a:lnTo>
                    <a:pt x="74891" y="938530"/>
                  </a:lnTo>
                  <a:lnTo>
                    <a:pt x="80200" y="935990"/>
                  </a:lnTo>
                  <a:lnTo>
                    <a:pt x="76530" y="946150"/>
                  </a:lnTo>
                  <a:lnTo>
                    <a:pt x="80632" y="946150"/>
                  </a:lnTo>
                  <a:lnTo>
                    <a:pt x="78244" y="947420"/>
                  </a:lnTo>
                  <a:lnTo>
                    <a:pt x="78943" y="947420"/>
                  </a:lnTo>
                  <a:lnTo>
                    <a:pt x="82194" y="952500"/>
                  </a:lnTo>
                  <a:lnTo>
                    <a:pt x="87998" y="955040"/>
                  </a:lnTo>
                  <a:lnTo>
                    <a:pt x="95681" y="958850"/>
                  </a:lnTo>
                  <a:lnTo>
                    <a:pt x="93827" y="958850"/>
                  </a:lnTo>
                  <a:lnTo>
                    <a:pt x="95377" y="962660"/>
                  </a:lnTo>
                  <a:lnTo>
                    <a:pt x="99682" y="965200"/>
                  </a:lnTo>
                  <a:lnTo>
                    <a:pt x="102057" y="967740"/>
                  </a:lnTo>
                  <a:lnTo>
                    <a:pt x="103898" y="967740"/>
                  </a:lnTo>
                  <a:lnTo>
                    <a:pt x="105321" y="969010"/>
                  </a:lnTo>
                  <a:lnTo>
                    <a:pt x="105816" y="966470"/>
                  </a:lnTo>
                  <a:lnTo>
                    <a:pt x="110147" y="974090"/>
                  </a:lnTo>
                  <a:lnTo>
                    <a:pt x="117043" y="977900"/>
                  </a:lnTo>
                  <a:lnTo>
                    <a:pt x="124066" y="980440"/>
                  </a:lnTo>
                  <a:lnTo>
                    <a:pt x="128739" y="986790"/>
                  </a:lnTo>
                  <a:lnTo>
                    <a:pt x="127749" y="985520"/>
                  </a:lnTo>
                  <a:lnTo>
                    <a:pt x="125691" y="985520"/>
                  </a:lnTo>
                  <a:lnTo>
                    <a:pt x="126441" y="986790"/>
                  </a:lnTo>
                  <a:lnTo>
                    <a:pt x="128993" y="988060"/>
                  </a:lnTo>
                  <a:lnTo>
                    <a:pt x="131622" y="988060"/>
                  </a:lnTo>
                  <a:lnTo>
                    <a:pt x="134175" y="989330"/>
                  </a:lnTo>
                  <a:lnTo>
                    <a:pt x="135077" y="986790"/>
                  </a:lnTo>
                  <a:lnTo>
                    <a:pt x="134137" y="988060"/>
                  </a:lnTo>
                  <a:lnTo>
                    <a:pt x="133985" y="986790"/>
                  </a:lnTo>
                  <a:lnTo>
                    <a:pt x="133832" y="985520"/>
                  </a:lnTo>
                  <a:lnTo>
                    <a:pt x="135572" y="984250"/>
                  </a:lnTo>
                  <a:lnTo>
                    <a:pt x="135826" y="984250"/>
                  </a:lnTo>
                  <a:lnTo>
                    <a:pt x="138163" y="984250"/>
                  </a:lnTo>
                  <a:lnTo>
                    <a:pt x="139852" y="985520"/>
                  </a:lnTo>
                  <a:lnTo>
                    <a:pt x="135826" y="984250"/>
                  </a:lnTo>
                  <a:lnTo>
                    <a:pt x="137579" y="989330"/>
                  </a:lnTo>
                  <a:lnTo>
                    <a:pt x="138125" y="990561"/>
                  </a:lnTo>
                  <a:lnTo>
                    <a:pt x="138074" y="990765"/>
                  </a:lnTo>
                  <a:lnTo>
                    <a:pt x="138074" y="991120"/>
                  </a:lnTo>
                  <a:lnTo>
                    <a:pt x="138252" y="991539"/>
                  </a:lnTo>
                  <a:lnTo>
                    <a:pt x="138341" y="991336"/>
                  </a:lnTo>
                  <a:lnTo>
                    <a:pt x="138277" y="990917"/>
                  </a:lnTo>
                  <a:lnTo>
                    <a:pt x="138176" y="990600"/>
                  </a:lnTo>
                  <a:lnTo>
                    <a:pt x="138353" y="990600"/>
                  </a:lnTo>
                  <a:lnTo>
                    <a:pt x="139293" y="989330"/>
                  </a:lnTo>
                  <a:lnTo>
                    <a:pt x="139611" y="989330"/>
                  </a:lnTo>
                  <a:lnTo>
                    <a:pt x="140741" y="995680"/>
                  </a:lnTo>
                  <a:lnTo>
                    <a:pt x="142011" y="989330"/>
                  </a:lnTo>
                  <a:lnTo>
                    <a:pt x="142773" y="985520"/>
                  </a:lnTo>
                  <a:lnTo>
                    <a:pt x="143027" y="984250"/>
                  </a:lnTo>
                  <a:lnTo>
                    <a:pt x="146265" y="990600"/>
                  </a:lnTo>
                  <a:lnTo>
                    <a:pt x="145275" y="991870"/>
                  </a:lnTo>
                  <a:lnTo>
                    <a:pt x="147535" y="991870"/>
                  </a:lnTo>
                  <a:lnTo>
                    <a:pt x="150202" y="990600"/>
                  </a:lnTo>
                  <a:lnTo>
                    <a:pt x="152019" y="993140"/>
                  </a:lnTo>
                  <a:lnTo>
                    <a:pt x="151307" y="995680"/>
                  </a:lnTo>
                  <a:lnTo>
                    <a:pt x="149288" y="993140"/>
                  </a:lnTo>
                  <a:lnTo>
                    <a:pt x="147878" y="994410"/>
                  </a:lnTo>
                  <a:lnTo>
                    <a:pt x="150863" y="996950"/>
                  </a:lnTo>
                  <a:lnTo>
                    <a:pt x="152488" y="995832"/>
                  </a:lnTo>
                  <a:lnTo>
                    <a:pt x="153492" y="1000760"/>
                  </a:lnTo>
                  <a:lnTo>
                    <a:pt x="154292" y="1000760"/>
                  </a:lnTo>
                  <a:lnTo>
                    <a:pt x="156121" y="1002030"/>
                  </a:lnTo>
                  <a:lnTo>
                    <a:pt x="155956" y="1002030"/>
                  </a:lnTo>
                  <a:lnTo>
                    <a:pt x="157314" y="1003300"/>
                  </a:lnTo>
                  <a:lnTo>
                    <a:pt x="160108" y="1005840"/>
                  </a:lnTo>
                  <a:lnTo>
                    <a:pt x="159296" y="1004570"/>
                  </a:lnTo>
                  <a:lnTo>
                    <a:pt x="166751" y="999490"/>
                  </a:lnTo>
                  <a:lnTo>
                    <a:pt x="167474" y="1007110"/>
                  </a:lnTo>
                  <a:lnTo>
                    <a:pt x="174752" y="1004570"/>
                  </a:lnTo>
                  <a:lnTo>
                    <a:pt x="167767" y="1007110"/>
                  </a:lnTo>
                  <a:lnTo>
                    <a:pt x="172669" y="1007110"/>
                  </a:lnTo>
                  <a:lnTo>
                    <a:pt x="170815" y="1009561"/>
                  </a:lnTo>
                  <a:lnTo>
                    <a:pt x="170865" y="1009840"/>
                  </a:lnTo>
                  <a:lnTo>
                    <a:pt x="171577" y="1010920"/>
                  </a:lnTo>
                  <a:lnTo>
                    <a:pt x="172859" y="1013180"/>
                  </a:lnTo>
                  <a:lnTo>
                    <a:pt x="175653" y="1012190"/>
                  </a:lnTo>
                  <a:lnTo>
                    <a:pt x="175056" y="1017270"/>
                  </a:lnTo>
                  <a:lnTo>
                    <a:pt x="180213" y="1016000"/>
                  </a:lnTo>
                  <a:lnTo>
                    <a:pt x="179882" y="1017270"/>
                  </a:lnTo>
                  <a:lnTo>
                    <a:pt x="181063" y="1017270"/>
                  </a:lnTo>
                  <a:lnTo>
                    <a:pt x="181927" y="1016000"/>
                  </a:lnTo>
                  <a:lnTo>
                    <a:pt x="188252" y="1014730"/>
                  </a:lnTo>
                  <a:lnTo>
                    <a:pt x="191274" y="1024890"/>
                  </a:lnTo>
                  <a:lnTo>
                    <a:pt x="200355" y="1023620"/>
                  </a:lnTo>
                  <a:lnTo>
                    <a:pt x="207162" y="1023620"/>
                  </a:lnTo>
                  <a:lnTo>
                    <a:pt x="209753" y="1019810"/>
                  </a:lnTo>
                  <a:lnTo>
                    <a:pt x="215976" y="1021080"/>
                  </a:lnTo>
                  <a:lnTo>
                    <a:pt x="217182" y="1023620"/>
                  </a:lnTo>
                  <a:lnTo>
                    <a:pt x="212915" y="1023620"/>
                  </a:lnTo>
                  <a:lnTo>
                    <a:pt x="215315" y="1027430"/>
                  </a:lnTo>
                  <a:lnTo>
                    <a:pt x="221043" y="1027430"/>
                  </a:lnTo>
                  <a:lnTo>
                    <a:pt x="220116" y="1028700"/>
                  </a:lnTo>
                  <a:lnTo>
                    <a:pt x="220802" y="1031240"/>
                  </a:lnTo>
                  <a:lnTo>
                    <a:pt x="223227" y="1031240"/>
                  </a:lnTo>
                  <a:lnTo>
                    <a:pt x="223570" y="1029081"/>
                  </a:lnTo>
                  <a:lnTo>
                    <a:pt x="222389" y="1028700"/>
                  </a:lnTo>
                  <a:lnTo>
                    <a:pt x="224091" y="1026160"/>
                  </a:lnTo>
                  <a:lnTo>
                    <a:pt x="225806" y="1023620"/>
                  </a:lnTo>
                  <a:close/>
                </a:path>
                <a:path w="1666239" h="1080770">
                  <a:moveTo>
                    <a:pt x="226263" y="1029957"/>
                  </a:moveTo>
                  <a:lnTo>
                    <a:pt x="223837" y="1027430"/>
                  </a:lnTo>
                  <a:lnTo>
                    <a:pt x="223570" y="1029081"/>
                  </a:lnTo>
                  <a:lnTo>
                    <a:pt x="226263" y="1029957"/>
                  </a:lnTo>
                  <a:close/>
                </a:path>
                <a:path w="1666239" h="1080770">
                  <a:moveTo>
                    <a:pt x="234937" y="1038491"/>
                  </a:moveTo>
                  <a:lnTo>
                    <a:pt x="233984" y="1038567"/>
                  </a:lnTo>
                  <a:lnTo>
                    <a:pt x="234645" y="1038961"/>
                  </a:lnTo>
                  <a:lnTo>
                    <a:pt x="234721" y="1038758"/>
                  </a:lnTo>
                  <a:lnTo>
                    <a:pt x="234823" y="1038593"/>
                  </a:lnTo>
                  <a:close/>
                </a:path>
                <a:path w="1666239" h="1080770">
                  <a:moveTo>
                    <a:pt x="234975" y="1024890"/>
                  </a:moveTo>
                  <a:lnTo>
                    <a:pt x="226314" y="1029970"/>
                  </a:lnTo>
                  <a:lnTo>
                    <a:pt x="225310" y="1031240"/>
                  </a:lnTo>
                  <a:lnTo>
                    <a:pt x="223913" y="1032510"/>
                  </a:lnTo>
                  <a:lnTo>
                    <a:pt x="222351" y="1033780"/>
                  </a:lnTo>
                  <a:lnTo>
                    <a:pt x="225450" y="1033780"/>
                  </a:lnTo>
                  <a:lnTo>
                    <a:pt x="228904" y="1032510"/>
                  </a:lnTo>
                  <a:lnTo>
                    <a:pt x="232067" y="1032510"/>
                  </a:lnTo>
                  <a:lnTo>
                    <a:pt x="232130" y="1035050"/>
                  </a:lnTo>
                  <a:lnTo>
                    <a:pt x="227863" y="1035050"/>
                  </a:lnTo>
                  <a:lnTo>
                    <a:pt x="231355" y="1036320"/>
                  </a:lnTo>
                  <a:lnTo>
                    <a:pt x="232181" y="1036320"/>
                  </a:lnTo>
                  <a:lnTo>
                    <a:pt x="232181" y="1035050"/>
                  </a:lnTo>
                  <a:lnTo>
                    <a:pt x="232194" y="1032510"/>
                  </a:lnTo>
                  <a:lnTo>
                    <a:pt x="234696" y="1032510"/>
                  </a:lnTo>
                  <a:lnTo>
                    <a:pt x="234975" y="1024890"/>
                  </a:lnTo>
                  <a:close/>
                </a:path>
                <a:path w="1666239" h="1080770">
                  <a:moveTo>
                    <a:pt x="235877" y="1038415"/>
                  </a:moveTo>
                  <a:lnTo>
                    <a:pt x="235496" y="1038288"/>
                  </a:lnTo>
                  <a:lnTo>
                    <a:pt x="235165" y="1038186"/>
                  </a:lnTo>
                  <a:lnTo>
                    <a:pt x="234937" y="1038491"/>
                  </a:lnTo>
                  <a:lnTo>
                    <a:pt x="235877" y="1038415"/>
                  </a:lnTo>
                  <a:close/>
                </a:path>
                <a:path w="1666239" h="1080770">
                  <a:moveTo>
                    <a:pt x="237871" y="1038237"/>
                  </a:moveTo>
                  <a:lnTo>
                    <a:pt x="235877" y="1038415"/>
                  </a:lnTo>
                  <a:lnTo>
                    <a:pt x="236448" y="1038644"/>
                  </a:lnTo>
                  <a:lnTo>
                    <a:pt x="237147" y="1038999"/>
                  </a:lnTo>
                  <a:lnTo>
                    <a:pt x="237871" y="1038237"/>
                  </a:lnTo>
                  <a:close/>
                </a:path>
                <a:path w="1666239" h="1080770">
                  <a:moveTo>
                    <a:pt x="238340" y="1032510"/>
                  </a:moveTo>
                  <a:lnTo>
                    <a:pt x="237134" y="1032510"/>
                  </a:lnTo>
                  <a:lnTo>
                    <a:pt x="237947" y="1033145"/>
                  </a:lnTo>
                  <a:lnTo>
                    <a:pt x="238340" y="1032510"/>
                  </a:lnTo>
                  <a:close/>
                </a:path>
                <a:path w="1666239" h="1080770">
                  <a:moveTo>
                    <a:pt x="238772" y="1033780"/>
                  </a:moveTo>
                  <a:lnTo>
                    <a:pt x="237947" y="1033145"/>
                  </a:lnTo>
                  <a:lnTo>
                    <a:pt x="236804" y="1035050"/>
                  </a:lnTo>
                  <a:lnTo>
                    <a:pt x="235750" y="1035050"/>
                  </a:lnTo>
                  <a:lnTo>
                    <a:pt x="232181" y="1036320"/>
                  </a:lnTo>
                  <a:lnTo>
                    <a:pt x="236728" y="1036320"/>
                  </a:lnTo>
                  <a:lnTo>
                    <a:pt x="238772" y="1033780"/>
                  </a:lnTo>
                  <a:close/>
                </a:path>
                <a:path w="1666239" h="1080770">
                  <a:moveTo>
                    <a:pt x="1062355" y="1061529"/>
                  </a:moveTo>
                  <a:lnTo>
                    <a:pt x="1061770" y="1063599"/>
                  </a:lnTo>
                  <a:lnTo>
                    <a:pt x="1062266" y="1063409"/>
                  </a:lnTo>
                  <a:lnTo>
                    <a:pt x="1062355" y="1061529"/>
                  </a:lnTo>
                  <a:close/>
                </a:path>
                <a:path w="1666239" h="1080770">
                  <a:moveTo>
                    <a:pt x="1079792" y="1075550"/>
                  </a:moveTo>
                  <a:lnTo>
                    <a:pt x="1079423" y="1074293"/>
                  </a:lnTo>
                  <a:lnTo>
                    <a:pt x="1078649" y="1074915"/>
                  </a:lnTo>
                  <a:lnTo>
                    <a:pt x="1078496" y="1075156"/>
                  </a:lnTo>
                  <a:lnTo>
                    <a:pt x="1079792" y="1075550"/>
                  </a:lnTo>
                  <a:close/>
                </a:path>
                <a:path w="1666239" h="1080770">
                  <a:moveTo>
                    <a:pt x="1082573" y="1076388"/>
                  </a:moveTo>
                  <a:lnTo>
                    <a:pt x="1079792" y="1075550"/>
                  </a:lnTo>
                  <a:lnTo>
                    <a:pt x="1080033" y="1076388"/>
                  </a:lnTo>
                  <a:lnTo>
                    <a:pt x="1077696" y="1078928"/>
                  </a:lnTo>
                  <a:lnTo>
                    <a:pt x="1080757" y="1078928"/>
                  </a:lnTo>
                  <a:lnTo>
                    <a:pt x="1082573" y="1076388"/>
                  </a:lnTo>
                  <a:close/>
                </a:path>
                <a:path w="1666239" h="1080770">
                  <a:moveTo>
                    <a:pt x="1086091" y="1076934"/>
                  </a:moveTo>
                  <a:lnTo>
                    <a:pt x="1084935" y="1077658"/>
                  </a:lnTo>
                  <a:lnTo>
                    <a:pt x="1085850" y="1077658"/>
                  </a:lnTo>
                  <a:lnTo>
                    <a:pt x="1086091" y="1076934"/>
                  </a:lnTo>
                  <a:close/>
                </a:path>
                <a:path w="1666239" h="1080770">
                  <a:moveTo>
                    <a:pt x="1154925" y="1061148"/>
                  </a:moveTo>
                  <a:lnTo>
                    <a:pt x="1152575" y="1059980"/>
                  </a:lnTo>
                  <a:lnTo>
                    <a:pt x="1154709" y="1061364"/>
                  </a:lnTo>
                  <a:lnTo>
                    <a:pt x="1154925" y="1061148"/>
                  </a:lnTo>
                  <a:close/>
                </a:path>
                <a:path w="1666239" h="1080770">
                  <a:moveTo>
                    <a:pt x="1156335" y="1062418"/>
                  </a:moveTo>
                  <a:lnTo>
                    <a:pt x="1154709" y="1061364"/>
                  </a:lnTo>
                  <a:lnTo>
                    <a:pt x="1152423" y="1063688"/>
                  </a:lnTo>
                  <a:lnTo>
                    <a:pt x="1156335" y="1062418"/>
                  </a:lnTo>
                  <a:close/>
                </a:path>
                <a:path w="1666239" h="1080770">
                  <a:moveTo>
                    <a:pt x="1177010" y="1044790"/>
                  </a:moveTo>
                  <a:lnTo>
                    <a:pt x="1175994" y="1044321"/>
                  </a:lnTo>
                  <a:lnTo>
                    <a:pt x="1175131" y="1043635"/>
                  </a:lnTo>
                  <a:lnTo>
                    <a:pt x="1174330" y="1042911"/>
                  </a:lnTo>
                  <a:lnTo>
                    <a:pt x="1175943" y="1044702"/>
                  </a:lnTo>
                  <a:lnTo>
                    <a:pt x="1172946" y="1047572"/>
                  </a:lnTo>
                  <a:lnTo>
                    <a:pt x="1177010" y="1044790"/>
                  </a:lnTo>
                  <a:close/>
                </a:path>
                <a:path w="1666239" h="1080770">
                  <a:moveTo>
                    <a:pt x="1178344" y="1039558"/>
                  </a:moveTo>
                  <a:lnTo>
                    <a:pt x="1177582" y="1039037"/>
                  </a:lnTo>
                  <a:lnTo>
                    <a:pt x="1177404" y="1039558"/>
                  </a:lnTo>
                  <a:lnTo>
                    <a:pt x="1178344" y="1039558"/>
                  </a:lnTo>
                  <a:close/>
                </a:path>
                <a:path w="1666239" h="1080770">
                  <a:moveTo>
                    <a:pt x="1182878" y="1012888"/>
                  </a:moveTo>
                  <a:close/>
                </a:path>
                <a:path w="1666239" h="1080770">
                  <a:moveTo>
                    <a:pt x="1183995" y="1011618"/>
                  </a:moveTo>
                  <a:lnTo>
                    <a:pt x="1183792" y="1010348"/>
                  </a:lnTo>
                  <a:lnTo>
                    <a:pt x="1182878" y="1012888"/>
                  </a:lnTo>
                  <a:lnTo>
                    <a:pt x="1183119" y="1012888"/>
                  </a:lnTo>
                  <a:lnTo>
                    <a:pt x="1183995" y="1011618"/>
                  </a:lnTo>
                  <a:close/>
                </a:path>
                <a:path w="1666239" h="1080770">
                  <a:moveTo>
                    <a:pt x="1210322" y="1016304"/>
                  </a:moveTo>
                  <a:lnTo>
                    <a:pt x="1210170" y="1015428"/>
                  </a:lnTo>
                  <a:lnTo>
                    <a:pt x="1209370" y="1015593"/>
                  </a:lnTo>
                  <a:lnTo>
                    <a:pt x="1210322" y="1016304"/>
                  </a:lnTo>
                  <a:close/>
                </a:path>
                <a:path w="1666239" h="1080770">
                  <a:moveTo>
                    <a:pt x="1214259" y="1019238"/>
                  </a:moveTo>
                  <a:lnTo>
                    <a:pt x="1210322" y="1016304"/>
                  </a:lnTo>
                  <a:lnTo>
                    <a:pt x="1210627" y="1017968"/>
                  </a:lnTo>
                  <a:lnTo>
                    <a:pt x="1208074" y="1019187"/>
                  </a:lnTo>
                  <a:lnTo>
                    <a:pt x="1214259" y="1019238"/>
                  </a:lnTo>
                  <a:close/>
                </a:path>
                <a:path w="1666239" h="1080770">
                  <a:moveTo>
                    <a:pt x="1248918" y="963358"/>
                  </a:moveTo>
                  <a:lnTo>
                    <a:pt x="1228839" y="963358"/>
                  </a:lnTo>
                  <a:lnTo>
                    <a:pt x="1228839" y="991298"/>
                  </a:lnTo>
                  <a:lnTo>
                    <a:pt x="1228153" y="992568"/>
                  </a:lnTo>
                  <a:lnTo>
                    <a:pt x="1227429" y="992568"/>
                  </a:lnTo>
                  <a:lnTo>
                    <a:pt x="1226604" y="993838"/>
                  </a:lnTo>
                  <a:lnTo>
                    <a:pt x="1225524" y="993838"/>
                  </a:lnTo>
                  <a:lnTo>
                    <a:pt x="1224788" y="992568"/>
                  </a:lnTo>
                  <a:lnTo>
                    <a:pt x="1225689" y="992568"/>
                  </a:lnTo>
                  <a:lnTo>
                    <a:pt x="1227378" y="991298"/>
                  </a:lnTo>
                  <a:lnTo>
                    <a:pt x="1228839" y="991298"/>
                  </a:lnTo>
                  <a:lnTo>
                    <a:pt x="1228839" y="963358"/>
                  </a:lnTo>
                  <a:lnTo>
                    <a:pt x="1228280" y="963358"/>
                  </a:lnTo>
                  <a:lnTo>
                    <a:pt x="1225321" y="963358"/>
                  </a:lnTo>
                  <a:lnTo>
                    <a:pt x="1226439" y="964628"/>
                  </a:lnTo>
                  <a:lnTo>
                    <a:pt x="1227620" y="967168"/>
                  </a:lnTo>
                  <a:lnTo>
                    <a:pt x="1227582" y="969708"/>
                  </a:lnTo>
                  <a:lnTo>
                    <a:pt x="1223899" y="971969"/>
                  </a:lnTo>
                  <a:lnTo>
                    <a:pt x="1223899" y="997648"/>
                  </a:lnTo>
                  <a:lnTo>
                    <a:pt x="1222781" y="998918"/>
                  </a:lnTo>
                  <a:lnTo>
                    <a:pt x="1223848" y="997648"/>
                  </a:lnTo>
                  <a:lnTo>
                    <a:pt x="1223899" y="971969"/>
                  </a:lnTo>
                  <a:lnTo>
                    <a:pt x="1223441" y="972248"/>
                  </a:lnTo>
                  <a:lnTo>
                    <a:pt x="1220698" y="970978"/>
                  </a:lnTo>
                  <a:lnTo>
                    <a:pt x="1221968" y="972248"/>
                  </a:lnTo>
                  <a:lnTo>
                    <a:pt x="1223022" y="974788"/>
                  </a:lnTo>
                  <a:lnTo>
                    <a:pt x="1221181" y="976058"/>
                  </a:lnTo>
                  <a:lnTo>
                    <a:pt x="1220101" y="974788"/>
                  </a:lnTo>
                  <a:lnTo>
                    <a:pt x="1219873" y="973518"/>
                  </a:lnTo>
                  <a:lnTo>
                    <a:pt x="1218184" y="974801"/>
                  </a:lnTo>
                  <a:lnTo>
                    <a:pt x="1218184" y="982408"/>
                  </a:lnTo>
                  <a:lnTo>
                    <a:pt x="1213231" y="983678"/>
                  </a:lnTo>
                  <a:lnTo>
                    <a:pt x="1212316" y="983678"/>
                  </a:lnTo>
                  <a:lnTo>
                    <a:pt x="1211910" y="982814"/>
                  </a:lnTo>
                  <a:lnTo>
                    <a:pt x="1218184" y="982408"/>
                  </a:lnTo>
                  <a:lnTo>
                    <a:pt x="1218184" y="974801"/>
                  </a:lnTo>
                  <a:lnTo>
                    <a:pt x="1215377" y="976909"/>
                  </a:lnTo>
                  <a:lnTo>
                    <a:pt x="1213713" y="976058"/>
                  </a:lnTo>
                  <a:lnTo>
                    <a:pt x="1211287" y="978598"/>
                  </a:lnTo>
                  <a:lnTo>
                    <a:pt x="1209509" y="973518"/>
                  </a:lnTo>
                  <a:lnTo>
                    <a:pt x="1209865" y="977328"/>
                  </a:lnTo>
                  <a:lnTo>
                    <a:pt x="1210792" y="983678"/>
                  </a:lnTo>
                  <a:lnTo>
                    <a:pt x="1207490" y="984948"/>
                  </a:lnTo>
                  <a:lnTo>
                    <a:pt x="1205623" y="984948"/>
                  </a:lnTo>
                  <a:lnTo>
                    <a:pt x="1205407" y="986218"/>
                  </a:lnTo>
                  <a:lnTo>
                    <a:pt x="1204341" y="987488"/>
                  </a:lnTo>
                  <a:lnTo>
                    <a:pt x="1202880" y="987488"/>
                  </a:lnTo>
                  <a:lnTo>
                    <a:pt x="1202842" y="992568"/>
                  </a:lnTo>
                  <a:lnTo>
                    <a:pt x="1202728" y="992733"/>
                  </a:lnTo>
                  <a:lnTo>
                    <a:pt x="1202740" y="992568"/>
                  </a:lnTo>
                  <a:lnTo>
                    <a:pt x="1202842" y="987475"/>
                  </a:lnTo>
                  <a:lnTo>
                    <a:pt x="1202588" y="987323"/>
                  </a:lnTo>
                  <a:lnTo>
                    <a:pt x="1202588" y="988758"/>
                  </a:lnTo>
                  <a:lnTo>
                    <a:pt x="1201915" y="988758"/>
                  </a:lnTo>
                  <a:lnTo>
                    <a:pt x="1201534" y="990028"/>
                  </a:lnTo>
                  <a:lnTo>
                    <a:pt x="1200988" y="990028"/>
                  </a:lnTo>
                  <a:lnTo>
                    <a:pt x="1200810" y="988758"/>
                  </a:lnTo>
                  <a:lnTo>
                    <a:pt x="1201229" y="987488"/>
                  </a:lnTo>
                  <a:lnTo>
                    <a:pt x="1201966" y="987488"/>
                  </a:lnTo>
                  <a:lnTo>
                    <a:pt x="1202588" y="988758"/>
                  </a:lnTo>
                  <a:lnTo>
                    <a:pt x="1202588" y="987323"/>
                  </a:lnTo>
                  <a:lnTo>
                    <a:pt x="1200721" y="986218"/>
                  </a:lnTo>
                  <a:lnTo>
                    <a:pt x="1199222" y="990028"/>
                  </a:lnTo>
                  <a:lnTo>
                    <a:pt x="1197965" y="991298"/>
                  </a:lnTo>
                  <a:lnTo>
                    <a:pt x="1200518" y="993838"/>
                  </a:lnTo>
                  <a:lnTo>
                    <a:pt x="1198575" y="995108"/>
                  </a:lnTo>
                  <a:lnTo>
                    <a:pt x="1201661" y="995108"/>
                  </a:lnTo>
                  <a:lnTo>
                    <a:pt x="1201966" y="993838"/>
                  </a:lnTo>
                  <a:lnTo>
                    <a:pt x="1202639" y="993838"/>
                  </a:lnTo>
                  <a:lnTo>
                    <a:pt x="1202664" y="993368"/>
                  </a:lnTo>
                  <a:lnTo>
                    <a:pt x="1202855" y="993381"/>
                  </a:lnTo>
                  <a:lnTo>
                    <a:pt x="1203210" y="993381"/>
                  </a:lnTo>
                  <a:lnTo>
                    <a:pt x="1203515" y="993343"/>
                  </a:lnTo>
                  <a:lnTo>
                    <a:pt x="1203096" y="992505"/>
                  </a:lnTo>
                  <a:lnTo>
                    <a:pt x="1205788" y="990028"/>
                  </a:lnTo>
                  <a:lnTo>
                    <a:pt x="1206144" y="991298"/>
                  </a:lnTo>
                  <a:lnTo>
                    <a:pt x="1206195" y="993838"/>
                  </a:lnTo>
                  <a:lnTo>
                    <a:pt x="1203515" y="993838"/>
                  </a:lnTo>
                  <a:lnTo>
                    <a:pt x="1204480" y="996378"/>
                  </a:lnTo>
                  <a:lnTo>
                    <a:pt x="1205357" y="998816"/>
                  </a:lnTo>
                  <a:lnTo>
                    <a:pt x="1200772" y="997648"/>
                  </a:lnTo>
                  <a:lnTo>
                    <a:pt x="1195641" y="998918"/>
                  </a:lnTo>
                  <a:lnTo>
                    <a:pt x="1193228" y="997648"/>
                  </a:lnTo>
                  <a:lnTo>
                    <a:pt x="1190866" y="1002728"/>
                  </a:lnTo>
                  <a:lnTo>
                    <a:pt x="1184973" y="1006538"/>
                  </a:lnTo>
                  <a:lnTo>
                    <a:pt x="1186395" y="1014158"/>
                  </a:lnTo>
                  <a:lnTo>
                    <a:pt x="1185684" y="1015428"/>
                  </a:lnTo>
                  <a:lnTo>
                    <a:pt x="1184821" y="1014831"/>
                  </a:lnTo>
                  <a:lnTo>
                    <a:pt x="1184821" y="1035748"/>
                  </a:lnTo>
                  <a:lnTo>
                    <a:pt x="1177886" y="1038085"/>
                  </a:lnTo>
                  <a:lnTo>
                    <a:pt x="1179042" y="1034478"/>
                  </a:lnTo>
                  <a:lnTo>
                    <a:pt x="1182001" y="1033208"/>
                  </a:lnTo>
                  <a:lnTo>
                    <a:pt x="1184821" y="1035748"/>
                  </a:lnTo>
                  <a:lnTo>
                    <a:pt x="1184821" y="1014831"/>
                  </a:lnTo>
                  <a:lnTo>
                    <a:pt x="1183868" y="1014158"/>
                  </a:lnTo>
                  <a:lnTo>
                    <a:pt x="1182852" y="1012952"/>
                  </a:lnTo>
                  <a:lnTo>
                    <a:pt x="1182408" y="1014158"/>
                  </a:lnTo>
                  <a:lnTo>
                    <a:pt x="1179144" y="1015733"/>
                  </a:lnTo>
                  <a:lnTo>
                    <a:pt x="1179144" y="1020508"/>
                  </a:lnTo>
                  <a:lnTo>
                    <a:pt x="1174800" y="1021778"/>
                  </a:lnTo>
                  <a:lnTo>
                    <a:pt x="1176667" y="1019238"/>
                  </a:lnTo>
                  <a:lnTo>
                    <a:pt x="1177709" y="1017816"/>
                  </a:lnTo>
                  <a:lnTo>
                    <a:pt x="1179144" y="1020508"/>
                  </a:lnTo>
                  <a:lnTo>
                    <a:pt x="1179144" y="1015733"/>
                  </a:lnTo>
                  <a:lnTo>
                    <a:pt x="1177124" y="1016698"/>
                  </a:lnTo>
                  <a:lnTo>
                    <a:pt x="1177480" y="1017384"/>
                  </a:lnTo>
                  <a:lnTo>
                    <a:pt x="1174623" y="1019238"/>
                  </a:lnTo>
                  <a:lnTo>
                    <a:pt x="1174407" y="1017968"/>
                  </a:lnTo>
                  <a:lnTo>
                    <a:pt x="1168196" y="1017968"/>
                  </a:lnTo>
                  <a:lnTo>
                    <a:pt x="1166456" y="1023048"/>
                  </a:lnTo>
                  <a:lnTo>
                    <a:pt x="1164005" y="1026858"/>
                  </a:lnTo>
                  <a:lnTo>
                    <a:pt x="1161719" y="1031938"/>
                  </a:lnTo>
                  <a:lnTo>
                    <a:pt x="1158608" y="1035748"/>
                  </a:lnTo>
                  <a:lnTo>
                    <a:pt x="1151445" y="1034478"/>
                  </a:lnTo>
                  <a:lnTo>
                    <a:pt x="1152410" y="1035748"/>
                  </a:lnTo>
                  <a:lnTo>
                    <a:pt x="1153375" y="1035748"/>
                  </a:lnTo>
                  <a:lnTo>
                    <a:pt x="1143863" y="1039558"/>
                  </a:lnTo>
                  <a:lnTo>
                    <a:pt x="1134770" y="1043368"/>
                  </a:lnTo>
                  <a:lnTo>
                    <a:pt x="1125435" y="1047178"/>
                  </a:lnTo>
                  <a:lnTo>
                    <a:pt x="1115199" y="1048448"/>
                  </a:lnTo>
                  <a:lnTo>
                    <a:pt x="1111351" y="1048448"/>
                  </a:lnTo>
                  <a:lnTo>
                    <a:pt x="1111707" y="1050988"/>
                  </a:lnTo>
                  <a:lnTo>
                    <a:pt x="1110030" y="1053528"/>
                  </a:lnTo>
                  <a:lnTo>
                    <a:pt x="1108367" y="1050988"/>
                  </a:lnTo>
                  <a:lnTo>
                    <a:pt x="1105573" y="1054798"/>
                  </a:lnTo>
                  <a:lnTo>
                    <a:pt x="1101699" y="1056068"/>
                  </a:lnTo>
                  <a:lnTo>
                    <a:pt x="1097521" y="1054798"/>
                  </a:lnTo>
                  <a:lnTo>
                    <a:pt x="1093165" y="1053528"/>
                  </a:lnTo>
                  <a:lnTo>
                    <a:pt x="1088783" y="1054798"/>
                  </a:lnTo>
                  <a:lnTo>
                    <a:pt x="1090015" y="1057338"/>
                  </a:lnTo>
                  <a:lnTo>
                    <a:pt x="1087488" y="1057338"/>
                  </a:lnTo>
                  <a:lnTo>
                    <a:pt x="1082294" y="1059878"/>
                  </a:lnTo>
                  <a:lnTo>
                    <a:pt x="1082382" y="1057338"/>
                  </a:lnTo>
                  <a:lnTo>
                    <a:pt x="1082192" y="1057338"/>
                  </a:lnTo>
                  <a:lnTo>
                    <a:pt x="1081849" y="1059878"/>
                  </a:lnTo>
                  <a:lnTo>
                    <a:pt x="1080731" y="1058608"/>
                  </a:lnTo>
                  <a:lnTo>
                    <a:pt x="1080465" y="1057338"/>
                  </a:lnTo>
                  <a:lnTo>
                    <a:pt x="1074597" y="1061148"/>
                  </a:lnTo>
                  <a:lnTo>
                    <a:pt x="1069746" y="1059878"/>
                  </a:lnTo>
                  <a:lnTo>
                    <a:pt x="1074826" y="1053528"/>
                  </a:lnTo>
                  <a:lnTo>
                    <a:pt x="1065618" y="1053528"/>
                  </a:lnTo>
                  <a:lnTo>
                    <a:pt x="1060932" y="1058608"/>
                  </a:lnTo>
                  <a:lnTo>
                    <a:pt x="1061859" y="1059878"/>
                  </a:lnTo>
                  <a:lnTo>
                    <a:pt x="1062913" y="1059878"/>
                  </a:lnTo>
                  <a:lnTo>
                    <a:pt x="1064552" y="1061148"/>
                  </a:lnTo>
                  <a:lnTo>
                    <a:pt x="1064679" y="1062418"/>
                  </a:lnTo>
                  <a:lnTo>
                    <a:pt x="1062266" y="1063688"/>
                  </a:lnTo>
                  <a:lnTo>
                    <a:pt x="1061897" y="1070038"/>
                  </a:lnTo>
                  <a:lnTo>
                    <a:pt x="1059865" y="1074915"/>
                  </a:lnTo>
                  <a:lnTo>
                    <a:pt x="1059840" y="1075156"/>
                  </a:lnTo>
                  <a:lnTo>
                    <a:pt x="1066241" y="1078928"/>
                  </a:lnTo>
                  <a:lnTo>
                    <a:pt x="1070584" y="1075118"/>
                  </a:lnTo>
                  <a:lnTo>
                    <a:pt x="1072146" y="1077658"/>
                  </a:lnTo>
                  <a:lnTo>
                    <a:pt x="1068400" y="1078928"/>
                  </a:lnTo>
                  <a:lnTo>
                    <a:pt x="1070610" y="1080198"/>
                  </a:lnTo>
                  <a:lnTo>
                    <a:pt x="1071905" y="1078928"/>
                  </a:lnTo>
                  <a:lnTo>
                    <a:pt x="1073302" y="1076388"/>
                  </a:lnTo>
                  <a:lnTo>
                    <a:pt x="1073746" y="1078928"/>
                  </a:lnTo>
                  <a:lnTo>
                    <a:pt x="1074432" y="1078928"/>
                  </a:lnTo>
                  <a:lnTo>
                    <a:pt x="1075372" y="1080198"/>
                  </a:lnTo>
                  <a:lnTo>
                    <a:pt x="1077734" y="1076388"/>
                  </a:lnTo>
                  <a:lnTo>
                    <a:pt x="1078496" y="1075156"/>
                  </a:lnTo>
                  <a:lnTo>
                    <a:pt x="1078649" y="1074915"/>
                  </a:lnTo>
                  <a:lnTo>
                    <a:pt x="1079309" y="1073848"/>
                  </a:lnTo>
                  <a:lnTo>
                    <a:pt x="1079423" y="1074293"/>
                  </a:lnTo>
                  <a:lnTo>
                    <a:pt x="1079969" y="1073848"/>
                  </a:lnTo>
                  <a:lnTo>
                    <a:pt x="1081557" y="1072578"/>
                  </a:lnTo>
                  <a:lnTo>
                    <a:pt x="1083894" y="1075118"/>
                  </a:lnTo>
                  <a:lnTo>
                    <a:pt x="1083551" y="1077658"/>
                  </a:lnTo>
                  <a:lnTo>
                    <a:pt x="1085761" y="1075118"/>
                  </a:lnTo>
                  <a:lnTo>
                    <a:pt x="1086269" y="1076388"/>
                  </a:lnTo>
                  <a:lnTo>
                    <a:pt x="1086091" y="1076934"/>
                  </a:lnTo>
                  <a:lnTo>
                    <a:pt x="1086942" y="1076388"/>
                  </a:lnTo>
                  <a:lnTo>
                    <a:pt x="1090701" y="1076388"/>
                  </a:lnTo>
                  <a:lnTo>
                    <a:pt x="1091057" y="1075118"/>
                  </a:lnTo>
                  <a:lnTo>
                    <a:pt x="1091412" y="1073848"/>
                  </a:lnTo>
                  <a:lnTo>
                    <a:pt x="1094092" y="1076388"/>
                  </a:lnTo>
                  <a:lnTo>
                    <a:pt x="1096340" y="1073848"/>
                  </a:lnTo>
                  <a:lnTo>
                    <a:pt x="1097470" y="1072578"/>
                  </a:lnTo>
                  <a:lnTo>
                    <a:pt x="1098600" y="1071308"/>
                  </a:lnTo>
                  <a:lnTo>
                    <a:pt x="1099273" y="1076147"/>
                  </a:lnTo>
                  <a:lnTo>
                    <a:pt x="1099185" y="1076413"/>
                  </a:lnTo>
                  <a:lnTo>
                    <a:pt x="1099172" y="1076655"/>
                  </a:lnTo>
                  <a:lnTo>
                    <a:pt x="1099426" y="1076629"/>
                  </a:lnTo>
                  <a:lnTo>
                    <a:pt x="1099375" y="1076401"/>
                  </a:lnTo>
                  <a:lnTo>
                    <a:pt x="1099794" y="1075118"/>
                  </a:lnTo>
                  <a:lnTo>
                    <a:pt x="1102398" y="1071308"/>
                  </a:lnTo>
                  <a:lnTo>
                    <a:pt x="1104303" y="1071308"/>
                  </a:lnTo>
                  <a:lnTo>
                    <a:pt x="1101979" y="1077658"/>
                  </a:lnTo>
                  <a:lnTo>
                    <a:pt x="1110183" y="1071308"/>
                  </a:lnTo>
                  <a:lnTo>
                    <a:pt x="1111821" y="1070038"/>
                  </a:lnTo>
                  <a:lnTo>
                    <a:pt x="1112405" y="1076388"/>
                  </a:lnTo>
                  <a:lnTo>
                    <a:pt x="1113777" y="1070038"/>
                  </a:lnTo>
                  <a:lnTo>
                    <a:pt x="1121575" y="1071308"/>
                  </a:lnTo>
                  <a:lnTo>
                    <a:pt x="1122819" y="1070038"/>
                  </a:lnTo>
                  <a:lnTo>
                    <a:pt x="1125143" y="1067676"/>
                  </a:lnTo>
                  <a:lnTo>
                    <a:pt x="1124953" y="1068768"/>
                  </a:lnTo>
                  <a:lnTo>
                    <a:pt x="1127213" y="1068768"/>
                  </a:lnTo>
                  <a:lnTo>
                    <a:pt x="1128509" y="1070038"/>
                  </a:lnTo>
                  <a:lnTo>
                    <a:pt x="1130554" y="1070038"/>
                  </a:lnTo>
                  <a:lnTo>
                    <a:pt x="1129792" y="1067498"/>
                  </a:lnTo>
                  <a:lnTo>
                    <a:pt x="1129423" y="1066228"/>
                  </a:lnTo>
                  <a:lnTo>
                    <a:pt x="1133068" y="1063688"/>
                  </a:lnTo>
                  <a:lnTo>
                    <a:pt x="1133805" y="1061148"/>
                  </a:lnTo>
                  <a:lnTo>
                    <a:pt x="1134186" y="1059878"/>
                  </a:lnTo>
                  <a:lnTo>
                    <a:pt x="1138872" y="1062418"/>
                  </a:lnTo>
                  <a:lnTo>
                    <a:pt x="1134186" y="1064958"/>
                  </a:lnTo>
                  <a:lnTo>
                    <a:pt x="1136637" y="1068768"/>
                  </a:lnTo>
                  <a:lnTo>
                    <a:pt x="1135189" y="1066228"/>
                  </a:lnTo>
                  <a:lnTo>
                    <a:pt x="1140853" y="1063688"/>
                  </a:lnTo>
                  <a:lnTo>
                    <a:pt x="1138631" y="1061148"/>
                  </a:lnTo>
                  <a:lnTo>
                    <a:pt x="1142034" y="1062418"/>
                  </a:lnTo>
                  <a:lnTo>
                    <a:pt x="1141171" y="1061148"/>
                  </a:lnTo>
                  <a:lnTo>
                    <a:pt x="1143850" y="1064958"/>
                  </a:lnTo>
                  <a:lnTo>
                    <a:pt x="1142771" y="1061148"/>
                  </a:lnTo>
                  <a:lnTo>
                    <a:pt x="1142047" y="1058608"/>
                  </a:lnTo>
                  <a:lnTo>
                    <a:pt x="1145705" y="1062418"/>
                  </a:lnTo>
                  <a:lnTo>
                    <a:pt x="1146251" y="1058608"/>
                  </a:lnTo>
                  <a:lnTo>
                    <a:pt x="1150823" y="1059878"/>
                  </a:lnTo>
                  <a:lnTo>
                    <a:pt x="1149375" y="1063688"/>
                  </a:lnTo>
                  <a:lnTo>
                    <a:pt x="1152321" y="1059980"/>
                  </a:lnTo>
                  <a:lnTo>
                    <a:pt x="1152575" y="1059980"/>
                  </a:lnTo>
                  <a:lnTo>
                    <a:pt x="1152436" y="1059878"/>
                  </a:lnTo>
                  <a:lnTo>
                    <a:pt x="1152309" y="1058608"/>
                  </a:lnTo>
                  <a:lnTo>
                    <a:pt x="1152182" y="1057338"/>
                  </a:lnTo>
                  <a:lnTo>
                    <a:pt x="1153490" y="1056068"/>
                  </a:lnTo>
                  <a:lnTo>
                    <a:pt x="1156093" y="1053528"/>
                  </a:lnTo>
                  <a:lnTo>
                    <a:pt x="1155649" y="1058608"/>
                  </a:lnTo>
                  <a:lnTo>
                    <a:pt x="1158163" y="1059878"/>
                  </a:lnTo>
                  <a:lnTo>
                    <a:pt x="1160500" y="1057338"/>
                  </a:lnTo>
                  <a:lnTo>
                    <a:pt x="1160843" y="1053528"/>
                  </a:lnTo>
                  <a:lnTo>
                    <a:pt x="1162900" y="1052258"/>
                  </a:lnTo>
                  <a:lnTo>
                    <a:pt x="1163904" y="1052258"/>
                  </a:lnTo>
                  <a:lnTo>
                    <a:pt x="1163878" y="1053528"/>
                  </a:lnTo>
                  <a:lnTo>
                    <a:pt x="1164170" y="1052258"/>
                  </a:lnTo>
                  <a:lnTo>
                    <a:pt x="1165072" y="1048448"/>
                  </a:lnTo>
                  <a:lnTo>
                    <a:pt x="1172425" y="1048448"/>
                  </a:lnTo>
                  <a:lnTo>
                    <a:pt x="1173327" y="1043368"/>
                  </a:lnTo>
                  <a:lnTo>
                    <a:pt x="1174318" y="1043368"/>
                  </a:lnTo>
                  <a:lnTo>
                    <a:pt x="1172641" y="1042098"/>
                  </a:lnTo>
                  <a:lnTo>
                    <a:pt x="1171384" y="1039558"/>
                  </a:lnTo>
                  <a:lnTo>
                    <a:pt x="1170660" y="1038288"/>
                  </a:lnTo>
                  <a:lnTo>
                    <a:pt x="1172171" y="1038288"/>
                  </a:lnTo>
                  <a:lnTo>
                    <a:pt x="1172006" y="1034478"/>
                  </a:lnTo>
                  <a:lnTo>
                    <a:pt x="1174127" y="1037018"/>
                  </a:lnTo>
                  <a:lnTo>
                    <a:pt x="1173149" y="1037018"/>
                  </a:lnTo>
                  <a:lnTo>
                    <a:pt x="1173594" y="1038085"/>
                  </a:lnTo>
                  <a:lnTo>
                    <a:pt x="1173721" y="1039558"/>
                  </a:lnTo>
                  <a:lnTo>
                    <a:pt x="1174661" y="1037018"/>
                  </a:lnTo>
                  <a:lnTo>
                    <a:pt x="1177582" y="1039037"/>
                  </a:lnTo>
                  <a:lnTo>
                    <a:pt x="1177772" y="1038415"/>
                  </a:lnTo>
                  <a:lnTo>
                    <a:pt x="1182446" y="1039558"/>
                  </a:lnTo>
                  <a:lnTo>
                    <a:pt x="1179423" y="1039558"/>
                  </a:lnTo>
                  <a:lnTo>
                    <a:pt x="1177874" y="1040828"/>
                  </a:lnTo>
                  <a:lnTo>
                    <a:pt x="1184275" y="1043368"/>
                  </a:lnTo>
                  <a:lnTo>
                    <a:pt x="1175943" y="1041019"/>
                  </a:lnTo>
                  <a:lnTo>
                    <a:pt x="1176134" y="1040828"/>
                  </a:lnTo>
                  <a:lnTo>
                    <a:pt x="1177404" y="1039558"/>
                  </a:lnTo>
                  <a:lnTo>
                    <a:pt x="1173721" y="1039558"/>
                  </a:lnTo>
                  <a:lnTo>
                    <a:pt x="1173226" y="1039558"/>
                  </a:lnTo>
                  <a:lnTo>
                    <a:pt x="1174851" y="1042098"/>
                  </a:lnTo>
                  <a:lnTo>
                    <a:pt x="1175753" y="1041209"/>
                  </a:lnTo>
                  <a:lnTo>
                    <a:pt x="1181709" y="1045908"/>
                  </a:lnTo>
                  <a:lnTo>
                    <a:pt x="1187386" y="1043368"/>
                  </a:lnTo>
                  <a:lnTo>
                    <a:pt x="1186116" y="1039558"/>
                  </a:lnTo>
                  <a:lnTo>
                    <a:pt x="1191717" y="1037018"/>
                  </a:lnTo>
                  <a:lnTo>
                    <a:pt x="1191437" y="1034478"/>
                  </a:lnTo>
                  <a:lnTo>
                    <a:pt x="1189380" y="1034478"/>
                  </a:lnTo>
                  <a:lnTo>
                    <a:pt x="1189253" y="1033208"/>
                  </a:lnTo>
                  <a:lnTo>
                    <a:pt x="1189113" y="1031938"/>
                  </a:lnTo>
                  <a:lnTo>
                    <a:pt x="1192644" y="1029398"/>
                  </a:lnTo>
                  <a:lnTo>
                    <a:pt x="1196594" y="1030668"/>
                  </a:lnTo>
                  <a:lnTo>
                    <a:pt x="1200048" y="1030668"/>
                  </a:lnTo>
                  <a:lnTo>
                    <a:pt x="1201077" y="1029398"/>
                  </a:lnTo>
                  <a:lnTo>
                    <a:pt x="1202105" y="1028128"/>
                  </a:lnTo>
                  <a:lnTo>
                    <a:pt x="1201610" y="1024318"/>
                  </a:lnTo>
                  <a:lnTo>
                    <a:pt x="1199692" y="1021778"/>
                  </a:lnTo>
                  <a:lnTo>
                    <a:pt x="1198727" y="1020508"/>
                  </a:lnTo>
                  <a:lnTo>
                    <a:pt x="1203782" y="1019238"/>
                  </a:lnTo>
                  <a:lnTo>
                    <a:pt x="1205687" y="1024318"/>
                  </a:lnTo>
                  <a:lnTo>
                    <a:pt x="1210398" y="1020508"/>
                  </a:lnTo>
                  <a:lnTo>
                    <a:pt x="1208074" y="1019187"/>
                  </a:lnTo>
                  <a:lnTo>
                    <a:pt x="1203718" y="1016698"/>
                  </a:lnTo>
                  <a:lnTo>
                    <a:pt x="1209370" y="1015593"/>
                  </a:lnTo>
                  <a:lnTo>
                    <a:pt x="1209167" y="1015428"/>
                  </a:lnTo>
                  <a:lnTo>
                    <a:pt x="1211287" y="1012888"/>
                  </a:lnTo>
                  <a:lnTo>
                    <a:pt x="1214577" y="1015428"/>
                  </a:lnTo>
                  <a:lnTo>
                    <a:pt x="1217206" y="1012888"/>
                  </a:lnTo>
                  <a:lnTo>
                    <a:pt x="1218514" y="1011618"/>
                  </a:lnTo>
                  <a:lnTo>
                    <a:pt x="1221092" y="1003998"/>
                  </a:lnTo>
                  <a:lnTo>
                    <a:pt x="1224699" y="998918"/>
                  </a:lnTo>
                  <a:lnTo>
                    <a:pt x="1225384" y="1000188"/>
                  </a:lnTo>
                  <a:lnTo>
                    <a:pt x="1225600" y="1001458"/>
                  </a:lnTo>
                  <a:lnTo>
                    <a:pt x="1227569" y="1001458"/>
                  </a:lnTo>
                  <a:lnTo>
                    <a:pt x="1229741" y="997648"/>
                  </a:lnTo>
                  <a:lnTo>
                    <a:pt x="1231188" y="995108"/>
                  </a:lnTo>
                  <a:lnTo>
                    <a:pt x="1234567" y="991298"/>
                  </a:lnTo>
                  <a:lnTo>
                    <a:pt x="1235697" y="990028"/>
                  </a:lnTo>
                  <a:lnTo>
                    <a:pt x="1240688" y="984948"/>
                  </a:lnTo>
                  <a:lnTo>
                    <a:pt x="1242377" y="983678"/>
                  </a:lnTo>
                  <a:lnTo>
                    <a:pt x="1245755" y="981138"/>
                  </a:lnTo>
                  <a:lnTo>
                    <a:pt x="1244498" y="976058"/>
                  </a:lnTo>
                  <a:lnTo>
                    <a:pt x="1244917" y="976058"/>
                  </a:lnTo>
                  <a:lnTo>
                    <a:pt x="1244523" y="973518"/>
                  </a:lnTo>
                  <a:lnTo>
                    <a:pt x="1245222" y="972248"/>
                  </a:lnTo>
                  <a:lnTo>
                    <a:pt x="1247470" y="972248"/>
                  </a:lnTo>
                  <a:lnTo>
                    <a:pt x="1247775" y="973518"/>
                  </a:lnTo>
                  <a:lnTo>
                    <a:pt x="1248257" y="967168"/>
                  </a:lnTo>
                  <a:lnTo>
                    <a:pt x="1248918" y="963358"/>
                  </a:lnTo>
                  <a:close/>
                </a:path>
                <a:path w="1666239" h="1080770">
                  <a:moveTo>
                    <a:pt x="1249489" y="974788"/>
                  </a:moveTo>
                  <a:lnTo>
                    <a:pt x="1244917" y="976058"/>
                  </a:lnTo>
                  <a:lnTo>
                    <a:pt x="1246543" y="976058"/>
                  </a:lnTo>
                  <a:lnTo>
                    <a:pt x="1246708" y="977328"/>
                  </a:lnTo>
                  <a:lnTo>
                    <a:pt x="1249489" y="974788"/>
                  </a:lnTo>
                  <a:close/>
                </a:path>
                <a:path w="1666239" h="1080770">
                  <a:moveTo>
                    <a:pt x="1276324" y="844588"/>
                  </a:moveTo>
                  <a:lnTo>
                    <a:pt x="1275461" y="843673"/>
                  </a:lnTo>
                  <a:lnTo>
                    <a:pt x="1275664" y="844397"/>
                  </a:lnTo>
                  <a:lnTo>
                    <a:pt x="1276172" y="844829"/>
                  </a:lnTo>
                  <a:lnTo>
                    <a:pt x="1276324" y="844588"/>
                  </a:lnTo>
                  <a:close/>
                </a:path>
                <a:path w="1666239" h="1080770">
                  <a:moveTo>
                    <a:pt x="1276819" y="881748"/>
                  </a:moveTo>
                  <a:lnTo>
                    <a:pt x="1276756" y="881380"/>
                  </a:lnTo>
                  <a:lnTo>
                    <a:pt x="1276400" y="881087"/>
                  </a:lnTo>
                  <a:lnTo>
                    <a:pt x="1276692" y="882129"/>
                  </a:lnTo>
                  <a:lnTo>
                    <a:pt x="1276819" y="881748"/>
                  </a:lnTo>
                  <a:close/>
                </a:path>
                <a:path w="1666239" h="1080770">
                  <a:moveTo>
                    <a:pt x="1277023" y="890384"/>
                  </a:moveTo>
                  <a:lnTo>
                    <a:pt x="1276184" y="890282"/>
                  </a:lnTo>
                  <a:lnTo>
                    <a:pt x="1276832" y="891095"/>
                  </a:lnTo>
                  <a:lnTo>
                    <a:pt x="1277023" y="890384"/>
                  </a:lnTo>
                  <a:close/>
                </a:path>
                <a:path w="1666239" h="1080770">
                  <a:moveTo>
                    <a:pt x="1278064" y="845248"/>
                  </a:moveTo>
                  <a:lnTo>
                    <a:pt x="1276692" y="843978"/>
                  </a:lnTo>
                  <a:lnTo>
                    <a:pt x="1276324" y="844588"/>
                  </a:lnTo>
                  <a:lnTo>
                    <a:pt x="1276946" y="845248"/>
                  </a:lnTo>
                  <a:lnTo>
                    <a:pt x="1278064" y="845248"/>
                  </a:lnTo>
                  <a:close/>
                </a:path>
                <a:path w="1666239" h="1080770">
                  <a:moveTo>
                    <a:pt x="1278255" y="866813"/>
                  </a:moveTo>
                  <a:lnTo>
                    <a:pt x="1277785" y="865568"/>
                  </a:lnTo>
                  <a:lnTo>
                    <a:pt x="1277353" y="865568"/>
                  </a:lnTo>
                  <a:lnTo>
                    <a:pt x="1278255" y="866813"/>
                  </a:lnTo>
                  <a:close/>
                </a:path>
                <a:path w="1666239" h="1080770">
                  <a:moveTo>
                    <a:pt x="1279271" y="846518"/>
                  </a:moveTo>
                  <a:lnTo>
                    <a:pt x="1279156" y="846328"/>
                  </a:lnTo>
                  <a:lnTo>
                    <a:pt x="1279156" y="846518"/>
                  </a:lnTo>
                  <a:close/>
                </a:path>
                <a:path w="1666239" h="1080770">
                  <a:moveTo>
                    <a:pt x="1280414" y="850328"/>
                  </a:moveTo>
                  <a:lnTo>
                    <a:pt x="1280388" y="849058"/>
                  </a:lnTo>
                  <a:lnTo>
                    <a:pt x="1280363" y="850328"/>
                  </a:lnTo>
                  <a:close/>
                </a:path>
                <a:path w="1666239" h="1080770">
                  <a:moveTo>
                    <a:pt x="1336967" y="818578"/>
                  </a:moveTo>
                  <a:lnTo>
                    <a:pt x="1336751" y="818578"/>
                  </a:lnTo>
                  <a:lnTo>
                    <a:pt x="1336967" y="818578"/>
                  </a:lnTo>
                  <a:close/>
                </a:path>
                <a:path w="1666239" h="1080770">
                  <a:moveTo>
                    <a:pt x="1408328" y="776224"/>
                  </a:moveTo>
                  <a:lnTo>
                    <a:pt x="1407883" y="775982"/>
                  </a:lnTo>
                  <a:lnTo>
                    <a:pt x="1407782" y="776668"/>
                  </a:lnTo>
                  <a:lnTo>
                    <a:pt x="1408328" y="776224"/>
                  </a:lnTo>
                  <a:close/>
                </a:path>
                <a:path w="1666239" h="1080770">
                  <a:moveTo>
                    <a:pt x="1410462" y="776668"/>
                  </a:moveTo>
                  <a:lnTo>
                    <a:pt x="1409331" y="775398"/>
                  </a:lnTo>
                  <a:lnTo>
                    <a:pt x="1408328" y="776224"/>
                  </a:lnTo>
                  <a:lnTo>
                    <a:pt x="1409115" y="776668"/>
                  </a:lnTo>
                  <a:lnTo>
                    <a:pt x="1410462" y="776668"/>
                  </a:lnTo>
                  <a:close/>
                </a:path>
                <a:path w="1666239" h="1080770">
                  <a:moveTo>
                    <a:pt x="1415326" y="742022"/>
                  </a:moveTo>
                  <a:lnTo>
                    <a:pt x="1415084" y="742378"/>
                  </a:lnTo>
                  <a:lnTo>
                    <a:pt x="1415275" y="744016"/>
                  </a:lnTo>
                  <a:lnTo>
                    <a:pt x="1415326" y="742022"/>
                  </a:lnTo>
                  <a:close/>
                </a:path>
                <a:path w="1666239" h="1080770">
                  <a:moveTo>
                    <a:pt x="1418437" y="734758"/>
                  </a:moveTo>
                  <a:lnTo>
                    <a:pt x="1412938" y="739838"/>
                  </a:lnTo>
                  <a:lnTo>
                    <a:pt x="1413510" y="742378"/>
                  </a:lnTo>
                  <a:lnTo>
                    <a:pt x="1413929" y="741108"/>
                  </a:lnTo>
                  <a:lnTo>
                    <a:pt x="1414056" y="739838"/>
                  </a:lnTo>
                  <a:lnTo>
                    <a:pt x="1415186" y="739838"/>
                  </a:lnTo>
                  <a:lnTo>
                    <a:pt x="1415326" y="742022"/>
                  </a:lnTo>
                  <a:lnTo>
                    <a:pt x="1416786" y="739838"/>
                  </a:lnTo>
                  <a:lnTo>
                    <a:pt x="1417637" y="738568"/>
                  </a:lnTo>
                  <a:lnTo>
                    <a:pt x="1418437" y="734758"/>
                  </a:lnTo>
                  <a:close/>
                </a:path>
                <a:path w="1666239" h="1080770">
                  <a:moveTo>
                    <a:pt x="1426222" y="734758"/>
                  </a:moveTo>
                  <a:lnTo>
                    <a:pt x="1425168" y="733488"/>
                  </a:lnTo>
                  <a:lnTo>
                    <a:pt x="1425054" y="734758"/>
                  </a:lnTo>
                  <a:lnTo>
                    <a:pt x="1426222" y="734758"/>
                  </a:lnTo>
                  <a:close/>
                </a:path>
                <a:path w="1666239" h="1080770">
                  <a:moveTo>
                    <a:pt x="1445996" y="720217"/>
                  </a:moveTo>
                  <a:lnTo>
                    <a:pt x="1445260" y="719836"/>
                  </a:lnTo>
                  <a:lnTo>
                    <a:pt x="1445615" y="720788"/>
                  </a:lnTo>
                  <a:lnTo>
                    <a:pt x="1445996" y="720217"/>
                  </a:lnTo>
                  <a:close/>
                </a:path>
                <a:path w="1666239" h="1080770">
                  <a:moveTo>
                    <a:pt x="1446022" y="718248"/>
                  </a:moveTo>
                  <a:lnTo>
                    <a:pt x="1443393" y="716978"/>
                  </a:lnTo>
                  <a:lnTo>
                    <a:pt x="1442224" y="718248"/>
                  </a:lnTo>
                  <a:lnTo>
                    <a:pt x="1445260" y="719836"/>
                  </a:lnTo>
                  <a:lnTo>
                    <a:pt x="1444650" y="718248"/>
                  </a:lnTo>
                  <a:lnTo>
                    <a:pt x="1446022" y="718248"/>
                  </a:lnTo>
                  <a:close/>
                </a:path>
                <a:path w="1666239" h="1080770">
                  <a:moveTo>
                    <a:pt x="1472501" y="690308"/>
                  </a:moveTo>
                  <a:lnTo>
                    <a:pt x="1472361" y="690308"/>
                  </a:lnTo>
                  <a:lnTo>
                    <a:pt x="1472501" y="690308"/>
                  </a:lnTo>
                  <a:close/>
                </a:path>
                <a:path w="1666239" h="1080770">
                  <a:moveTo>
                    <a:pt x="1480223" y="680275"/>
                  </a:moveTo>
                  <a:lnTo>
                    <a:pt x="1478953" y="680847"/>
                  </a:lnTo>
                  <a:lnTo>
                    <a:pt x="1479232" y="680923"/>
                  </a:lnTo>
                  <a:lnTo>
                    <a:pt x="1479511" y="680935"/>
                  </a:lnTo>
                  <a:lnTo>
                    <a:pt x="1479765" y="680974"/>
                  </a:lnTo>
                  <a:lnTo>
                    <a:pt x="1480223" y="680275"/>
                  </a:lnTo>
                  <a:close/>
                </a:path>
                <a:path w="1666239" h="1080770">
                  <a:moveTo>
                    <a:pt x="1488109" y="711898"/>
                  </a:moveTo>
                  <a:lnTo>
                    <a:pt x="1487652" y="709358"/>
                  </a:lnTo>
                  <a:lnTo>
                    <a:pt x="1487436" y="708088"/>
                  </a:lnTo>
                  <a:lnTo>
                    <a:pt x="1451952" y="708088"/>
                  </a:lnTo>
                  <a:lnTo>
                    <a:pt x="1451648" y="708088"/>
                  </a:lnTo>
                  <a:lnTo>
                    <a:pt x="1451279" y="708088"/>
                  </a:lnTo>
                  <a:lnTo>
                    <a:pt x="1451571" y="711898"/>
                  </a:lnTo>
                  <a:lnTo>
                    <a:pt x="1445996" y="720217"/>
                  </a:lnTo>
                  <a:lnTo>
                    <a:pt x="1447088" y="720788"/>
                  </a:lnTo>
                  <a:lnTo>
                    <a:pt x="1444701" y="723328"/>
                  </a:lnTo>
                  <a:lnTo>
                    <a:pt x="1439545" y="723328"/>
                  </a:lnTo>
                  <a:lnTo>
                    <a:pt x="1437106" y="722058"/>
                  </a:lnTo>
                  <a:lnTo>
                    <a:pt x="1439786" y="719518"/>
                  </a:lnTo>
                  <a:lnTo>
                    <a:pt x="1435582" y="716978"/>
                  </a:lnTo>
                  <a:lnTo>
                    <a:pt x="1436281" y="722058"/>
                  </a:lnTo>
                  <a:lnTo>
                    <a:pt x="1434325" y="723328"/>
                  </a:lnTo>
                  <a:lnTo>
                    <a:pt x="1433309" y="720788"/>
                  </a:lnTo>
                  <a:lnTo>
                    <a:pt x="1429435" y="725868"/>
                  </a:lnTo>
                  <a:lnTo>
                    <a:pt x="1432394" y="728408"/>
                  </a:lnTo>
                  <a:lnTo>
                    <a:pt x="1427568" y="732218"/>
                  </a:lnTo>
                  <a:lnTo>
                    <a:pt x="1428953" y="733488"/>
                  </a:lnTo>
                  <a:lnTo>
                    <a:pt x="1429372" y="738568"/>
                  </a:lnTo>
                  <a:lnTo>
                    <a:pt x="1428330" y="737298"/>
                  </a:lnTo>
                  <a:lnTo>
                    <a:pt x="1424838" y="737298"/>
                  </a:lnTo>
                  <a:lnTo>
                    <a:pt x="1420215" y="737298"/>
                  </a:lnTo>
                  <a:lnTo>
                    <a:pt x="1418094" y="743648"/>
                  </a:lnTo>
                  <a:lnTo>
                    <a:pt x="1415529" y="746188"/>
                  </a:lnTo>
                  <a:lnTo>
                    <a:pt x="1415275" y="744016"/>
                  </a:lnTo>
                  <a:lnTo>
                    <a:pt x="1413802" y="747458"/>
                  </a:lnTo>
                  <a:lnTo>
                    <a:pt x="1410347" y="749998"/>
                  </a:lnTo>
                  <a:lnTo>
                    <a:pt x="1406525" y="747458"/>
                  </a:lnTo>
                  <a:lnTo>
                    <a:pt x="1402499" y="749998"/>
                  </a:lnTo>
                  <a:lnTo>
                    <a:pt x="1398155" y="751268"/>
                  </a:lnTo>
                  <a:lnTo>
                    <a:pt x="1393367" y="751268"/>
                  </a:lnTo>
                  <a:lnTo>
                    <a:pt x="1389443" y="758888"/>
                  </a:lnTo>
                  <a:lnTo>
                    <a:pt x="1380515" y="758888"/>
                  </a:lnTo>
                  <a:lnTo>
                    <a:pt x="1373759" y="765238"/>
                  </a:lnTo>
                  <a:lnTo>
                    <a:pt x="1380401" y="769048"/>
                  </a:lnTo>
                  <a:lnTo>
                    <a:pt x="1373949" y="767156"/>
                  </a:lnTo>
                  <a:lnTo>
                    <a:pt x="1374038" y="766762"/>
                  </a:lnTo>
                  <a:lnTo>
                    <a:pt x="1373022" y="766889"/>
                  </a:lnTo>
                  <a:lnTo>
                    <a:pt x="1371777" y="766508"/>
                  </a:lnTo>
                  <a:lnTo>
                    <a:pt x="1372120" y="766991"/>
                  </a:lnTo>
                  <a:lnTo>
                    <a:pt x="1370025" y="767219"/>
                  </a:lnTo>
                  <a:lnTo>
                    <a:pt x="1372666" y="767753"/>
                  </a:lnTo>
                  <a:lnTo>
                    <a:pt x="1373352" y="768667"/>
                  </a:lnTo>
                  <a:lnTo>
                    <a:pt x="1368412" y="773023"/>
                  </a:lnTo>
                  <a:lnTo>
                    <a:pt x="1373835" y="773264"/>
                  </a:lnTo>
                  <a:lnTo>
                    <a:pt x="1372768" y="772426"/>
                  </a:lnTo>
                  <a:lnTo>
                    <a:pt x="1373543" y="768946"/>
                  </a:lnTo>
                  <a:lnTo>
                    <a:pt x="1376413" y="772858"/>
                  </a:lnTo>
                  <a:lnTo>
                    <a:pt x="1375003" y="774128"/>
                  </a:lnTo>
                  <a:lnTo>
                    <a:pt x="1366291" y="774128"/>
                  </a:lnTo>
                  <a:lnTo>
                    <a:pt x="1363865" y="772858"/>
                  </a:lnTo>
                  <a:lnTo>
                    <a:pt x="1366977" y="771588"/>
                  </a:lnTo>
                  <a:lnTo>
                    <a:pt x="1365897" y="770318"/>
                  </a:lnTo>
                  <a:lnTo>
                    <a:pt x="1361909" y="772858"/>
                  </a:lnTo>
                  <a:lnTo>
                    <a:pt x="1362608" y="769048"/>
                  </a:lnTo>
                  <a:lnTo>
                    <a:pt x="1359103" y="769048"/>
                  </a:lnTo>
                  <a:lnTo>
                    <a:pt x="1361071" y="770318"/>
                  </a:lnTo>
                  <a:lnTo>
                    <a:pt x="1359928" y="772858"/>
                  </a:lnTo>
                  <a:lnTo>
                    <a:pt x="1357287" y="772858"/>
                  </a:lnTo>
                  <a:lnTo>
                    <a:pt x="1362087" y="774128"/>
                  </a:lnTo>
                  <a:lnTo>
                    <a:pt x="1359090" y="780478"/>
                  </a:lnTo>
                  <a:lnTo>
                    <a:pt x="1358392" y="779208"/>
                  </a:lnTo>
                  <a:lnTo>
                    <a:pt x="1354264" y="771588"/>
                  </a:lnTo>
                  <a:lnTo>
                    <a:pt x="1351165" y="779208"/>
                  </a:lnTo>
                  <a:lnTo>
                    <a:pt x="1351572" y="775398"/>
                  </a:lnTo>
                  <a:lnTo>
                    <a:pt x="1349641" y="779208"/>
                  </a:lnTo>
                  <a:lnTo>
                    <a:pt x="1341691" y="781748"/>
                  </a:lnTo>
                  <a:lnTo>
                    <a:pt x="1342034" y="788098"/>
                  </a:lnTo>
                  <a:lnTo>
                    <a:pt x="1341107" y="788098"/>
                  </a:lnTo>
                  <a:lnTo>
                    <a:pt x="1339443" y="786828"/>
                  </a:lnTo>
                  <a:lnTo>
                    <a:pt x="1340370" y="785558"/>
                  </a:lnTo>
                  <a:lnTo>
                    <a:pt x="1333512" y="789368"/>
                  </a:lnTo>
                  <a:lnTo>
                    <a:pt x="1328801" y="799528"/>
                  </a:lnTo>
                  <a:lnTo>
                    <a:pt x="1321828" y="799528"/>
                  </a:lnTo>
                  <a:lnTo>
                    <a:pt x="1321498" y="796988"/>
                  </a:lnTo>
                  <a:lnTo>
                    <a:pt x="1320507" y="798258"/>
                  </a:lnTo>
                  <a:lnTo>
                    <a:pt x="1320888" y="802068"/>
                  </a:lnTo>
                  <a:lnTo>
                    <a:pt x="1318475" y="800798"/>
                  </a:lnTo>
                  <a:lnTo>
                    <a:pt x="1318234" y="799528"/>
                  </a:lnTo>
                  <a:lnTo>
                    <a:pt x="1318171" y="798258"/>
                  </a:lnTo>
                  <a:lnTo>
                    <a:pt x="1315605" y="803338"/>
                  </a:lnTo>
                  <a:lnTo>
                    <a:pt x="1313459" y="803338"/>
                  </a:lnTo>
                  <a:lnTo>
                    <a:pt x="1314005" y="800798"/>
                  </a:lnTo>
                  <a:lnTo>
                    <a:pt x="1306436" y="802068"/>
                  </a:lnTo>
                  <a:lnTo>
                    <a:pt x="1305953" y="809688"/>
                  </a:lnTo>
                  <a:lnTo>
                    <a:pt x="1300632" y="813498"/>
                  </a:lnTo>
                  <a:lnTo>
                    <a:pt x="1298549" y="808418"/>
                  </a:lnTo>
                  <a:lnTo>
                    <a:pt x="1292644" y="809688"/>
                  </a:lnTo>
                  <a:lnTo>
                    <a:pt x="1289494" y="809688"/>
                  </a:lnTo>
                  <a:lnTo>
                    <a:pt x="1285468" y="810958"/>
                  </a:lnTo>
                  <a:lnTo>
                    <a:pt x="1282534" y="812228"/>
                  </a:lnTo>
                  <a:lnTo>
                    <a:pt x="1278255" y="816038"/>
                  </a:lnTo>
                  <a:lnTo>
                    <a:pt x="1276870" y="817308"/>
                  </a:lnTo>
                  <a:lnTo>
                    <a:pt x="1275372" y="818578"/>
                  </a:lnTo>
                  <a:lnTo>
                    <a:pt x="1274508" y="819848"/>
                  </a:lnTo>
                  <a:lnTo>
                    <a:pt x="1274140" y="819848"/>
                  </a:lnTo>
                  <a:lnTo>
                    <a:pt x="1272794" y="821118"/>
                  </a:lnTo>
                  <a:lnTo>
                    <a:pt x="1271397" y="821118"/>
                  </a:lnTo>
                  <a:lnTo>
                    <a:pt x="1270063" y="822388"/>
                  </a:lnTo>
                  <a:lnTo>
                    <a:pt x="1268603" y="823658"/>
                  </a:lnTo>
                  <a:lnTo>
                    <a:pt x="1263370" y="821118"/>
                  </a:lnTo>
                  <a:lnTo>
                    <a:pt x="1255331" y="823658"/>
                  </a:lnTo>
                  <a:lnTo>
                    <a:pt x="1247000" y="824928"/>
                  </a:lnTo>
                  <a:lnTo>
                    <a:pt x="1246225" y="824928"/>
                  </a:lnTo>
                  <a:lnTo>
                    <a:pt x="1246530" y="826198"/>
                  </a:lnTo>
                  <a:lnTo>
                    <a:pt x="1246886" y="831278"/>
                  </a:lnTo>
                  <a:lnTo>
                    <a:pt x="1247279" y="837628"/>
                  </a:lnTo>
                  <a:lnTo>
                    <a:pt x="1247482" y="841438"/>
                  </a:lnTo>
                  <a:lnTo>
                    <a:pt x="1247559" y="845248"/>
                  </a:lnTo>
                  <a:lnTo>
                    <a:pt x="1247063" y="849058"/>
                  </a:lnTo>
                  <a:lnTo>
                    <a:pt x="1247889" y="846518"/>
                  </a:lnTo>
                  <a:lnTo>
                    <a:pt x="1251178" y="850328"/>
                  </a:lnTo>
                  <a:lnTo>
                    <a:pt x="1251775" y="851598"/>
                  </a:lnTo>
                  <a:lnTo>
                    <a:pt x="1250810" y="854138"/>
                  </a:lnTo>
                  <a:lnTo>
                    <a:pt x="1255661" y="856678"/>
                  </a:lnTo>
                  <a:lnTo>
                    <a:pt x="1250911" y="856678"/>
                  </a:lnTo>
                  <a:lnTo>
                    <a:pt x="1246365" y="857948"/>
                  </a:lnTo>
                  <a:lnTo>
                    <a:pt x="1247495" y="861758"/>
                  </a:lnTo>
                  <a:lnTo>
                    <a:pt x="1247381" y="864298"/>
                  </a:lnTo>
                  <a:lnTo>
                    <a:pt x="1253655" y="864298"/>
                  </a:lnTo>
                  <a:lnTo>
                    <a:pt x="1249210" y="868108"/>
                  </a:lnTo>
                  <a:lnTo>
                    <a:pt x="1249514" y="873188"/>
                  </a:lnTo>
                  <a:lnTo>
                    <a:pt x="1250289" y="878268"/>
                  </a:lnTo>
                  <a:lnTo>
                    <a:pt x="1250708" y="882078"/>
                  </a:lnTo>
                  <a:lnTo>
                    <a:pt x="1251369" y="887158"/>
                  </a:lnTo>
                  <a:lnTo>
                    <a:pt x="1247013" y="888428"/>
                  </a:lnTo>
                  <a:lnTo>
                    <a:pt x="1248257" y="890968"/>
                  </a:lnTo>
                  <a:lnTo>
                    <a:pt x="1247876" y="892238"/>
                  </a:lnTo>
                  <a:lnTo>
                    <a:pt x="1249121" y="894778"/>
                  </a:lnTo>
                  <a:lnTo>
                    <a:pt x="1245831" y="893508"/>
                  </a:lnTo>
                  <a:lnTo>
                    <a:pt x="1244257" y="898588"/>
                  </a:lnTo>
                  <a:lnTo>
                    <a:pt x="1243063" y="901128"/>
                  </a:lnTo>
                  <a:lnTo>
                    <a:pt x="1242568" y="907478"/>
                  </a:lnTo>
                  <a:lnTo>
                    <a:pt x="1240523" y="906208"/>
                  </a:lnTo>
                  <a:lnTo>
                    <a:pt x="1239494" y="908748"/>
                  </a:lnTo>
                  <a:lnTo>
                    <a:pt x="1248765" y="912558"/>
                  </a:lnTo>
                  <a:lnTo>
                    <a:pt x="1248079" y="915098"/>
                  </a:lnTo>
                  <a:lnTo>
                    <a:pt x="1242987" y="915098"/>
                  </a:lnTo>
                  <a:lnTo>
                    <a:pt x="1241285" y="921448"/>
                  </a:lnTo>
                  <a:lnTo>
                    <a:pt x="1235214" y="925258"/>
                  </a:lnTo>
                  <a:lnTo>
                    <a:pt x="1237170" y="932878"/>
                  </a:lnTo>
                  <a:lnTo>
                    <a:pt x="1235240" y="931608"/>
                  </a:lnTo>
                  <a:lnTo>
                    <a:pt x="1235417" y="930338"/>
                  </a:lnTo>
                  <a:lnTo>
                    <a:pt x="1234363" y="934148"/>
                  </a:lnTo>
                  <a:lnTo>
                    <a:pt x="1228013" y="939228"/>
                  </a:lnTo>
                  <a:lnTo>
                    <a:pt x="1230757" y="940282"/>
                  </a:lnTo>
                  <a:lnTo>
                    <a:pt x="1231722" y="946848"/>
                  </a:lnTo>
                  <a:lnTo>
                    <a:pt x="1231798" y="950658"/>
                  </a:lnTo>
                  <a:lnTo>
                    <a:pt x="1229106" y="949388"/>
                  </a:lnTo>
                  <a:lnTo>
                    <a:pt x="1231544" y="953198"/>
                  </a:lnTo>
                  <a:lnTo>
                    <a:pt x="1232585" y="954468"/>
                  </a:lnTo>
                  <a:lnTo>
                    <a:pt x="1231658" y="958278"/>
                  </a:lnTo>
                  <a:lnTo>
                    <a:pt x="1230782" y="959548"/>
                  </a:lnTo>
                  <a:lnTo>
                    <a:pt x="1228928" y="958278"/>
                  </a:lnTo>
                  <a:lnTo>
                    <a:pt x="1230287" y="957008"/>
                  </a:lnTo>
                  <a:lnTo>
                    <a:pt x="1227188" y="959548"/>
                  </a:lnTo>
                  <a:lnTo>
                    <a:pt x="1231760" y="960818"/>
                  </a:lnTo>
                  <a:lnTo>
                    <a:pt x="1249349" y="960818"/>
                  </a:lnTo>
                  <a:lnTo>
                    <a:pt x="1249565" y="959548"/>
                  </a:lnTo>
                  <a:lnTo>
                    <a:pt x="1249997" y="957008"/>
                  </a:lnTo>
                  <a:lnTo>
                    <a:pt x="1255788" y="953198"/>
                  </a:lnTo>
                  <a:lnTo>
                    <a:pt x="1256245" y="954468"/>
                  </a:lnTo>
                  <a:lnTo>
                    <a:pt x="1257312" y="953198"/>
                  </a:lnTo>
                  <a:lnTo>
                    <a:pt x="1259459" y="950658"/>
                  </a:lnTo>
                  <a:lnTo>
                    <a:pt x="1251902" y="946848"/>
                  </a:lnTo>
                  <a:lnTo>
                    <a:pt x="1256550" y="944308"/>
                  </a:lnTo>
                  <a:lnTo>
                    <a:pt x="1256817" y="945578"/>
                  </a:lnTo>
                  <a:lnTo>
                    <a:pt x="1257350" y="944308"/>
                  </a:lnTo>
                  <a:lnTo>
                    <a:pt x="1258417" y="941768"/>
                  </a:lnTo>
                  <a:lnTo>
                    <a:pt x="1265351" y="923988"/>
                  </a:lnTo>
                  <a:lnTo>
                    <a:pt x="1269517" y="918908"/>
                  </a:lnTo>
                  <a:lnTo>
                    <a:pt x="1265161" y="916368"/>
                  </a:lnTo>
                  <a:lnTo>
                    <a:pt x="1274216" y="910018"/>
                  </a:lnTo>
                  <a:lnTo>
                    <a:pt x="1267421" y="907478"/>
                  </a:lnTo>
                  <a:lnTo>
                    <a:pt x="1272006" y="902398"/>
                  </a:lnTo>
                  <a:lnTo>
                    <a:pt x="1273048" y="904938"/>
                  </a:lnTo>
                  <a:lnTo>
                    <a:pt x="1274254" y="902398"/>
                  </a:lnTo>
                  <a:lnTo>
                    <a:pt x="1276654" y="897318"/>
                  </a:lnTo>
                  <a:lnTo>
                    <a:pt x="1277327" y="894778"/>
                  </a:lnTo>
                  <a:lnTo>
                    <a:pt x="1272908" y="893508"/>
                  </a:lnTo>
                  <a:lnTo>
                    <a:pt x="1272540" y="890968"/>
                  </a:lnTo>
                  <a:lnTo>
                    <a:pt x="1276172" y="890968"/>
                  </a:lnTo>
                  <a:lnTo>
                    <a:pt x="1272781" y="887158"/>
                  </a:lnTo>
                  <a:lnTo>
                    <a:pt x="1277353" y="885888"/>
                  </a:lnTo>
                  <a:lnTo>
                    <a:pt x="1277023" y="884618"/>
                  </a:lnTo>
                  <a:lnTo>
                    <a:pt x="1276692" y="883348"/>
                  </a:lnTo>
                  <a:lnTo>
                    <a:pt x="1276362" y="883348"/>
                  </a:lnTo>
                  <a:lnTo>
                    <a:pt x="1274813" y="884618"/>
                  </a:lnTo>
                  <a:lnTo>
                    <a:pt x="1273797" y="884618"/>
                  </a:lnTo>
                  <a:lnTo>
                    <a:pt x="1272667" y="880808"/>
                  </a:lnTo>
                  <a:lnTo>
                    <a:pt x="1277124" y="875728"/>
                  </a:lnTo>
                  <a:lnTo>
                    <a:pt x="1279004" y="875728"/>
                  </a:lnTo>
                  <a:lnTo>
                    <a:pt x="1278140" y="871918"/>
                  </a:lnTo>
                  <a:lnTo>
                    <a:pt x="1277378" y="869378"/>
                  </a:lnTo>
                  <a:lnTo>
                    <a:pt x="1276299" y="865568"/>
                  </a:lnTo>
                  <a:lnTo>
                    <a:pt x="1277353" y="865568"/>
                  </a:lnTo>
                  <a:lnTo>
                    <a:pt x="1275511" y="863028"/>
                  </a:lnTo>
                  <a:lnTo>
                    <a:pt x="1283042" y="868108"/>
                  </a:lnTo>
                  <a:lnTo>
                    <a:pt x="1280502" y="864298"/>
                  </a:lnTo>
                  <a:lnTo>
                    <a:pt x="1279652" y="863028"/>
                  </a:lnTo>
                  <a:lnTo>
                    <a:pt x="1278826" y="864298"/>
                  </a:lnTo>
                  <a:lnTo>
                    <a:pt x="1277493" y="863028"/>
                  </a:lnTo>
                  <a:lnTo>
                    <a:pt x="1276743" y="863028"/>
                  </a:lnTo>
                  <a:lnTo>
                    <a:pt x="1279029" y="860488"/>
                  </a:lnTo>
                  <a:lnTo>
                    <a:pt x="1279004" y="855408"/>
                  </a:lnTo>
                  <a:lnTo>
                    <a:pt x="1277785" y="851598"/>
                  </a:lnTo>
                  <a:lnTo>
                    <a:pt x="1280350" y="851598"/>
                  </a:lnTo>
                  <a:lnTo>
                    <a:pt x="1280312" y="850328"/>
                  </a:lnTo>
                  <a:lnTo>
                    <a:pt x="1280236" y="849058"/>
                  </a:lnTo>
                  <a:lnTo>
                    <a:pt x="1279347" y="849058"/>
                  </a:lnTo>
                  <a:lnTo>
                    <a:pt x="1278623" y="847788"/>
                  </a:lnTo>
                  <a:lnTo>
                    <a:pt x="1279575" y="847788"/>
                  </a:lnTo>
                  <a:lnTo>
                    <a:pt x="1278115" y="846518"/>
                  </a:lnTo>
                  <a:lnTo>
                    <a:pt x="1276654" y="845248"/>
                  </a:lnTo>
                  <a:lnTo>
                    <a:pt x="1276172" y="844829"/>
                  </a:lnTo>
                  <a:lnTo>
                    <a:pt x="1275918" y="845248"/>
                  </a:lnTo>
                  <a:lnTo>
                    <a:pt x="1275664" y="844397"/>
                  </a:lnTo>
                  <a:lnTo>
                    <a:pt x="1273733" y="842708"/>
                  </a:lnTo>
                  <a:lnTo>
                    <a:pt x="1274521" y="842708"/>
                  </a:lnTo>
                  <a:lnTo>
                    <a:pt x="1275461" y="843673"/>
                  </a:lnTo>
                  <a:lnTo>
                    <a:pt x="1275181" y="842708"/>
                  </a:lnTo>
                  <a:lnTo>
                    <a:pt x="1274813" y="841438"/>
                  </a:lnTo>
                  <a:lnTo>
                    <a:pt x="1276578" y="841438"/>
                  </a:lnTo>
                  <a:lnTo>
                    <a:pt x="1278559" y="845248"/>
                  </a:lnTo>
                  <a:lnTo>
                    <a:pt x="1279156" y="846328"/>
                  </a:lnTo>
                  <a:lnTo>
                    <a:pt x="1279144" y="845248"/>
                  </a:lnTo>
                  <a:lnTo>
                    <a:pt x="1281023" y="847788"/>
                  </a:lnTo>
                  <a:lnTo>
                    <a:pt x="1280363" y="846518"/>
                  </a:lnTo>
                  <a:lnTo>
                    <a:pt x="1282153" y="849058"/>
                  </a:lnTo>
                  <a:lnTo>
                    <a:pt x="1282382" y="847788"/>
                  </a:lnTo>
                  <a:lnTo>
                    <a:pt x="1283220" y="847788"/>
                  </a:lnTo>
                  <a:lnTo>
                    <a:pt x="1290637" y="846518"/>
                  </a:lnTo>
                  <a:lnTo>
                    <a:pt x="1292098" y="845248"/>
                  </a:lnTo>
                  <a:lnTo>
                    <a:pt x="1293545" y="843978"/>
                  </a:lnTo>
                  <a:lnTo>
                    <a:pt x="1299324" y="841438"/>
                  </a:lnTo>
                  <a:lnTo>
                    <a:pt x="1298232" y="837628"/>
                  </a:lnTo>
                  <a:lnTo>
                    <a:pt x="1300784" y="837628"/>
                  </a:lnTo>
                  <a:lnTo>
                    <a:pt x="1301483" y="835088"/>
                  </a:lnTo>
                  <a:lnTo>
                    <a:pt x="1306055" y="833818"/>
                  </a:lnTo>
                  <a:lnTo>
                    <a:pt x="1311808" y="833818"/>
                  </a:lnTo>
                  <a:lnTo>
                    <a:pt x="1316672" y="831278"/>
                  </a:lnTo>
                  <a:lnTo>
                    <a:pt x="1319479" y="828738"/>
                  </a:lnTo>
                  <a:lnTo>
                    <a:pt x="1318768" y="828738"/>
                  </a:lnTo>
                  <a:lnTo>
                    <a:pt x="1316507" y="828738"/>
                  </a:lnTo>
                  <a:lnTo>
                    <a:pt x="1317218" y="826198"/>
                  </a:lnTo>
                  <a:lnTo>
                    <a:pt x="1318768" y="828738"/>
                  </a:lnTo>
                  <a:lnTo>
                    <a:pt x="1323606" y="826198"/>
                  </a:lnTo>
                  <a:lnTo>
                    <a:pt x="1321981" y="828738"/>
                  </a:lnTo>
                  <a:lnTo>
                    <a:pt x="1327632" y="826198"/>
                  </a:lnTo>
                  <a:lnTo>
                    <a:pt x="1329321" y="824928"/>
                  </a:lnTo>
                  <a:lnTo>
                    <a:pt x="1330540" y="823658"/>
                  </a:lnTo>
                  <a:lnTo>
                    <a:pt x="1335405" y="818578"/>
                  </a:lnTo>
                  <a:lnTo>
                    <a:pt x="1332890" y="818578"/>
                  </a:lnTo>
                  <a:lnTo>
                    <a:pt x="1332852" y="817308"/>
                  </a:lnTo>
                  <a:lnTo>
                    <a:pt x="1333931" y="816038"/>
                  </a:lnTo>
                  <a:lnTo>
                    <a:pt x="1336433" y="817308"/>
                  </a:lnTo>
                  <a:lnTo>
                    <a:pt x="1336916" y="818476"/>
                  </a:lnTo>
                  <a:lnTo>
                    <a:pt x="1340815" y="816038"/>
                  </a:lnTo>
                  <a:lnTo>
                    <a:pt x="1342834" y="814768"/>
                  </a:lnTo>
                  <a:lnTo>
                    <a:pt x="1346835" y="813498"/>
                  </a:lnTo>
                  <a:lnTo>
                    <a:pt x="1350822" y="812228"/>
                  </a:lnTo>
                  <a:lnTo>
                    <a:pt x="1358277" y="810958"/>
                  </a:lnTo>
                  <a:lnTo>
                    <a:pt x="1362748" y="805878"/>
                  </a:lnTo>
                  <a:lnTo>
                    <a:pt x="1362557" y="807148"/>
                  </a:lnTo>
                  <a:lnTo>
                    <a:pt x="1363332" y="805878"/>
                  </a:lnTo>
                  <a:lnTo>
                    <a:pt x="1364881" y="803338"/>
                  </a:lnTo>
                  <a:lnTo>
                    <a:pt x="1365643" y="802068"/>
                  </a:lnTo>
                  <a:lnTo>
                    <a:pt x="1367193" y="799528"/>
                  </a:lnTo>
                  <a:lnTo>
                    <a:pt x="1370368" y="798258"/>
                  </a:lnTo>
                  <a:lnTo>
                    <a:pt x="1366672" y="803338"/>
                  </a:lnTo>
                  <a:lnTo>
                    <a:pt x="1369872" y="803338"/>
                  </a:lnTo>
                  <a:lnTo>
                    <a:pt x="1372196" y="798258"/>
                  </a:lnTo>
                  <a:lnTo>
                    <a:pt x="1373936" y="794448"/>
                  </a:lnTo>
                  <a:lnTo>
                    <a:pt x="1381074" y="796988"/>
                  </a:lnTo>
                  <a:lnTo>
                    <a:pt x="1382280" y="794448"/>
                  </a:lnTo>
                  <a:lnTo>
                    <a:pt x="1384681" y="789368"/>
                  </a:lnTo>
                  <a:lnTo>
                    <a:pt x="1391107" y="789368"/>
                  </a:lnTo>
                  <a:lnTo>
                    <a:pt x="1392948" y="788098"/>
                  </a:lnTo>
                  <a:lnTo>
                    <a:pt x="1396657" y="785558"/>
                  </a:lnTo>
                  <a:lnTo>
                    <a:pt x="1402118" y="780478"/>
                  </a:lnTo>
                  <a:lnTo>
                    <a:pt x="1408252" y="779208"/>
                  </a:lnTo>
                  <a:lnTo>
                    <a:pt x="1406652" y="777938"/>
                  </a:lnTo>
                  <a:lnTo>
                    <a:pt x="1406867" y="775398"/>
                  </a:lnTo>
                  <a:lnTo>
                    <a:pt x="1407883" y="775982"/>
                  </a:lnTo>
                  <a:lnTo>
                    <a:pt x="1407960" y="775398"/>
                  </a:lnTo>
                  <a:lnTo>
                    <a:pt x="1409433" y="774128"/>
                  </a:lnTo>
                  <a:lnTo>
                    <a:pt x="1415313" y="769048"/>
                  </a:lnTo>
                  <a:lnTo>
                    <a:pt x="1416786" y="767778"/>
                  </a:lnTo>
                  <a:lnTo>
                    <a:pt x="1426997" y="761428"/>
                  </a:lnTo>
                  <a:lnTo>
                    <a:pt x="1437703" y="755078"/>
                  </a:lnTo>
                  <a:lnTo>
                    <a:pt x="1445983" y="749998"/>
                  </a:lnTo>
                  <a:lnTo>
                    <a:pt x="1448041" y="748728"/>
                  </a:lnTo>
                  <a:lnTo>
                    <a:pt x="1449489" y="746188"/>
                  </a:lnTo>
                  <a:lnTo>
                    <a:pt x="1448638" y="742378"/>
                  </a:lnTo>
                  <a:lnTo>
                    <a:pt x="1448549" y="739838"/>
                  </a:lnTo>
                  <a:lnTo>
                    <a:pt x="1450403" y="738568"/>
                  </a:lnTo>
                  <a:lnTo>
                    <a:pt x="1452245" y="737298"/>
                  </a:lnTo>
                  <a:lnTo>
                    <a:pt x="1453235" y="742378"/>
                  </a:lnTo>
                  <a:lnTo>
                    <a:pt x="1456804" y="737298"/>
                  </a:lnTo>
                  <a:lnTo>
                    <a:pt x="1458595" y="734758"/>
                  </a:lnTo>
                  <a:lnTo>
                    <a:pt x="1465046" y="728408"/>
                  </a:lnTo>
                  <a:lnTo>
                    <a:pt x="1471472" y="723328"/>
                  </a:lnTo>
                  <a:lnTo>
                    <a:pt x="1476743" y="715708"/>
                  </a:lnTo>
                  <a:lnTo>
                    <a:pt x="1476857" y="716978"/>
                  </a:lnTo>
                  <a:lnTo>
                    <a:pt x="1477657" y="718248"/>
                  </a:lnTo>
                  <a:lnTo>
                    <a:pt x="1480553" y="718248"/>
                  </a:lnTo>
                  <a:lnTo>
                    <a:pt x="1481721" y="715708"/>
                  </a:lnTo>
                  <a:lnTo>
                    <a:pt x="1483474" y="711898"/>
                  </a:lnTo>
                  <a:lnTo>
                    <a:pt x="1481886" y="710628"/>
                  </a:lnTo>
                  <a:lnTo>
                    <a:pt x="1483321" y="709358"/>
                  </a:lnTo>
                  <a:lnTo>
                    <a:pt x="1483639" y="711898"/>
                  </a:lnTo>
                  <a:lnTo>
                    <a:pt x="1488109" y="711898"/>
                  </a:lnTo>
                  <a:close/>
                </a:path>
                <a:path w="1666239" h="1080770">
                  <a:moveTo>
                    <a:pt x="1490345" y="706818"/>
                  </a:moveTo>
                  <a:lnTo>
                    <a:pt x="1489951" y="706678"/>
                  </a:lnTo>
                  <a:lnTo>
                    <a:pt x="1489862" y="708088"/>
                  </a:lnTo>
                  <a:lnTo>
                    <a:pt x="1490345" y="706818"/>
                  </a:lnTo>
                  <a:close/>
                </a:path>
                <a:path w="1666239" h="1080770">
                  <a:moveTo>
                    <a:pt x="1495793" y="663587"/>
                  </a:moveTo>
                  <a:lnTo>
                    <a:pt x="1495704" y="662584"/>
                  </a:lnTo>
                  <a:lnTo>
                    <a:pt x="1495577" y="662546"/>
                  </a:lnTo>
                  <a:lnTo>
                    <a:pt x="1495310" y="663498"/>
                  </a:lnTo>
                  <a:lnTo>
                    <a:pt x="1495640" y="663575"/>
                  </a:lnTo>
                  <a:lnTo>
                    <a:pt x="1495793" y="663587"/>
                  </a:lnTo>
                  <a:close/>
                </a:path>
                <a:path w="1666239" h="1080770">
                  <a:moveTo>
                    <a:pt x="1496237" y="668718"/>
                  </a:moveTo>
                  <a:lnTo>
                    <a:pt x="1495399" y="667448"/>
                  </a:lnTo>
                  <a:lnTo>
                    <a:pt x="1495742" y="668718"/>
                  </a:lnTo>
                  <a:lnTo>
                    <a:pt x="1496237" y="668718"/>
                  </a:lnTo>
                  <a:close/>
                </a:path>
                <a:path w="1666239" h="1080770">
                  <a:moveTo>
                    <a:pt x="1496682" y="662406"/>
                  </a:moveTo>
                  <a:lnTo>
                    <a:pt x="1495806" y="662584"/>
                  </a:lnTo>
                  <a:lnTo>
                    <a:pt x="1496060" y="662698"/>
                  </a:lnTo>
                  <a:lnTo>
                    <a:pt x="1496682" y="662406"/>
                  </a:lnTo>
                  <a:close/>
                </a:path>
                <a:path w="1666239" h="1080770">
                  <a:moveTo>
                    <a:pt x="1500428" y="694118"/>
                  </a:moveTo>
                  <a:lnTo>
                    <a:pt x="1499717" y="691578"/>
                  </a:lnTo>
                  <a:lnTo>
                    <a:pt x="1472692" y="691578"/>
                  </a:lnTo>
                  <a:lnTo>
                    <a:pt x="1467650" y="691578"/>
                  </a:lnTo>
                  <a:lnTo>
                    <a:pt x="1475168" y="696658"/>
                  </a:lnTo>
                  <a:lnTo>
                    <a:pt x="1469618" y="699198"/>
                  </a:lnTo>
                  <a:lnTo>
                    <a:pt x="1464983" y="697928"/>
                  </a:lnTo>
                  <a:lnTo>
                    <a:pt x="1470279" y="695388"/>
                  </a:lnTo>
                  <a:lnTo>
                    <a:pt x="1468031" y="695388"/>
                  </a:lnTo>
                  <a:lnTo>
                    <a:pt x="1462189" y="690308"/>
                  </a:lnTo>
                  <a:lnTo>
                    <a:pt x="1464005" y="700468"/>
                  </a:lnTo>
                  <a:lnTo>
                    <a:pt x="1458264" y="700468"/>
                  </a:lnTo>
                  <a:lnTo>
                    <a:pt x="1458595" y="699198"/>
                  </a:lnTo>
                  <a:lnTo>
                    <a:pt x="1454785" y="699198"/>
                  </a:lnTo>
                  <a:lnTo>
                    <a:pt x="1455648" y="705548"/>
                  </a:lnTo>
                  <a:lnTo>
                    <a:pt x="1453794" y="706818"/>
                  </a:lnTo>
                  <a:lnTo>
                    <a:pt x="1487208" y="706818"/>
                  </a:lnTo>
                  <a:lnTo>
                    <a:pt x="1486979" y="705548"/>
                  </a:lnTo>
                  <a:lnTo>
                    <a:pt x="1489951" y="706678"/>
                  </a:lnTo>
                  <a:lnTo>
                    <a:pt x="1490014" y="705548"/>
                  </a:lnTo>
                  <a:lnTo>
                    <a:pt x="1495298" y="703008"/>
                  </a:lnTo>
                  <a:lnTo>
                    <a:pt x="1491919" y="701738"/>
                  </a:lnTo>
                  <a:lnTo>
                    <a:pt x="1496047" y="700468"/>
                  </a:lnTo>
                  <a:lnTo>
                    <a:pt x="1496199" y="699198"/>
                  </a:lnTo>
                  <a:lnTo>
                    <a:pt x="1496644" y="695388"/>
                  </a:lnTo>
                  <a:lnTo>
                    <a:pt x="1500428" y="694118"/>
                  </a:lnTo>
                  <a:close/>
                </a:path>
                <a:path w="1666239" h="1080770">
                  <a:moveTo>
                    <a:pt x="1503756" y="693242"/>
                  </a:moveTo>
                  <a:lnTo>
                    <a:pt x="1502384" y="692937"/>
                  </a:lnTo>
                  <a:lnTo>
                    <a:pt x="1501330" y="693026"/>
                  </a:lnTo>
                  <a:lnTo>
                    <a:pt x="1500441" y="693305"/>
                  </a:lnTo>
                  <a:lnTo>
                    <a:pt x="1500492" y="693597"/>
                  </a:lnTo>
                  <a:lnTo>
                    <a:pt x="1500505" y="693902"/>
                  </a:lnTo>
                  <a:lnTo>
                    <a:pt x="1500708" y="694245"/>
                  </a:lnTo>
                  <a:lnTo>
                    <a:pt x="1503756" y="693242"/>
                  </a:lnTo>
                  <a:close/>
                </a:path>
                <a:path w="1666239" h="1080770">
                  <a:moveTo>
                    <a:pt x="1511122" y="641578"/>
                  </a:moveTo>
                  <a:lnTo>
                    <a:pt x="1510842" y="641375"/>
                  </a:lnTo>
                  <a:lnTo>
                    <a:pt x="1510436" y="641210"/>
                  </a:lnTo>
                  <a:lnTo>
                    <a:pt x="1509610" y="641121"/>
                  </a:lnTo>
                  <a:lnTo>
                    <a:pt x="1510131" y="641400"/>
                  </a:lnTo>
                  <a:lnTo>
                    <a:pt x="1510639" y="641515"/>
                  </a:lnTo>
                  <a:lnTo>
                    <a:pt x="1511122" y="641578"/>
                  </a:lnTo>
                  <a:close/>
                </a:path>
                <a:path w="1666239" h="1080770">
                  <a:moveTo>
                    <a:pt x="1515237" y="681113"/>
                  </a:moveTo>
                  <a:lnTo>
                    <a:pt x="1512011" y="683882"/>
                  </a:lnTo>
                  <a:lnTo>
                    <a:pt x="1513065" y="683247"/>
                  </a:lnTo>
                  <a:lnTo>
                    <a:pt x="1514208" y="682231"/>
                  </a:lnTo>
                  <a:lnTo>
                    <a:pt x="1515237" y="681113"/>
                  </a:lnTo>
                  <a:close/>
                </a:path>
                <a:path w="1666239" h="1080770">
                  <a:moveTo>
                    <a:pt x="1529092" y="664908"/>
                  </a:moveTo>
                  <a:lnTo>
                    <a:pt x="1498498" y="664908"/>
                  </a:lnTo>
                  <a:lnTo>
                    <a:pt x="1496047" y="664908"/>
                  </a:lnTo>
                  <a:lnTo>
                    <a:pt x="1497685" y="667448"/>
                  </a:lnTo>
                  <a:lnTo>
                    <a:pt x="1496237" y="668718"/>
                  </a:lnTo>
                  <a:lnTo>
                    <a:pt x="1494497" y="671258"/>
                  </a:lnTo>
                  <a:lnTo>
                    <a:pt x="1488744" y="671258"/>
                  </a:lnTo>
                  <a:lnTo>
                    <a:pt x="1487474" y="682688"/>
                  </a:lnTo>
                  <a:lnTo>
                    <a:pt x="1479778" y="681418"/>
                  </a:lnTo>
                  <a:lnTo>
                    <a:pt x="1477657" y="685228"/>
                  </a:lnTo>
                  <a:lnTo>
                    <a:pt x="1474990" y="689038"/>
                  </a:lnTo>
                  <a:lnTo>
                    <a:pt x="1473796" y="690346"/>
                  </a:lnTo>
                  <a:lnTo>
                    <a:pt x="1499374" y="690346"/>
                  </a:lnTo>
                  <a:lnTo>
                    <a:pt x="1506867" y="690308"/>
                  </a:lnTo>
                  <a:lnTo>
                    <a:pt x="1503616" y="686498"/>
                  </a:lnTo>
                  <a:lnTo>
                    <a:pt x="1507312" y="690308"/>
                  </a:lnTo>
                  <a:lnTo>
                    <a:pt x="1510017" y="686498"/>
                  </a:lnTo>
                  <a:lnTo>
                    <a:pt x="1511820" y="683958"/>
                  </a:lnTo>
                  <a:lnTo>
                    <a:pt x="1511820" y="682688"/>
                  </a:lnTo>
                  <a:lnTo>
                    <a:pt x="1511795" y="680148"/>
                  </a:lnTo>
                  <a:lnTo>
                    <a:pt x="1512379" y="681418"/>
                  </a:lnTo>
                  <a:lnTo>
                    <a:pt x="1513497" y="680148"/>
                  </a:lnTo>
                  <a:lnTo>
                    <a:pt x="1514627" y="678878"/>
                  </a:lnTo>
                  <a:lnTo>
                    <a:pt x="1515554" y="681418"/>
                  </a:lnTo>
                  <a:lnTo>
                    <a:pt x="1517586" y="678878"/>
                  </a:lnTo>
                  <a:lnTo>
                    <a:pt x="1518754" y="676338"/>
                  </a:lnTo>
                  <a:lnTo>
                    <a:pt x="1516354" y="675068"/>
                  </a:lnTo>
                  <a:lnTo>
                    <a:pt x="1520723" y="672528"/>
                  </a:lnTo>
                  <a:lnTo>
                    <a:pt x="1522539" y="669988"/>
                  </a:lnTo>
                  <a:lnTo>
                    <a:pt x="1524304" y="666178"/>
                  </a:lnTo>
                  <a:lnTo>
                    <a:pt x="1528508" y="666178"/>
                  </a:lnTo>
                  <a:lnTo>
                    <a:pt x="1529092" y="664908"/>
                  </a:lnTo>
                  <a:close/>
                </a:path>
                <a:path w="1666239" h="1080770">
                  <a:moveTo>
                    <a:pt x="1529778" y="622998"/>
                  </a:moveTo>
                  <a:lnTo>
                    <a:pt x="1528445" y="622998"/>
                  </a:lnTo>
                  <a:lnTo>
                    <a:pt x="1528114" y="622998"/>
                  </a:lnTo>
                  <a:lnTo>
                    <a:pt x="1528241" y="625538"/>
                  </a:lnTo>
                  <a:lnTo>
                    <a:pt x="1529232" y="624268"/>
                  </a:lnTo>
                  <a:lnTo>
                    <a:pt x="1529778" y="622998"/>
                  </a:lnTo>
                  <a:close/>
                </a:path>
                <a:path w="1666239" h="1080770">
                  <a:moveTo>
                    <a:pt x="1530743" y="620268"/>
                  </a:moveTo>
                  <a:lnTo>
                    <a:pt x="1526463" y="616648"/>
                  </a:lnTo>
                  <a:lnTo>
                    <a:pt x="1525447" y="621728"/>
                  </a:lnTo>
                  <a:lnTo>
                    <a:pt x="1528114" y="622858"/>
                  </a:lnTo>
                  <a:lnTo>
                    <a:pt x="1528394" y="622858"/>
                  </a:lnTo>
                  <a:lnTo>
                    <a:pt x="1529829" y="622858"/>
                  </a:lnTo>
                  <a:lnTo>
                    <a:pt x="1530311" y="621728"/>
                  </a:lnTo>
                  <a:lnTo>
                    <a:pt x="1530731" y="620458"/>
                  </a:lnTo>
                  <a:lnTo>
                    <a:pt x="1530743" y="620268"/>
                  </a:lnTo>
                  <a:close/>
                </a:path>
                <a:path w="1666239" h="1080770">
                  <a:moveTo>
                    <a:pt x="1531035" y="619569"/>
                  </a:moveTo>
                  <a:lnTo>
                    <a:pt x="1530794" y="620306"/>
                  </a:lnTo>
                  <a:lnTo>
                    <a:pt x="1530972" y="620458"/>
                  </a:lnTo>
                  <a:lnTo>
                    <a:pt x="1531035" y="619569"/>
                  </a:lnTo>
                  <a:close/>
                </a:path>
                <a:path w="1666239" h="1080770">
                  <a:moveTo>
                    <a:pt x="1542808" y="607428"/>
                  </a:moveTo>
                  <a:lnTo>
                    <a:pt x="1541741" y="608088"/>
                  </a:lnTo>
                  <a:lnTo>
                    <a:pt x="1542262" y="607898"/>
                  </a:lnTo>
                  <a:lnTo>
                    <a:pt x="1542580" y="607669"/>
                  </a:lnTo>
                  <a:lnTo>
                    <a:pt x="1542808" y="607428"/>
                  </a:lnTo>
                  <a:close/>
                </a:path>
                <a:path w="1666239" h="1080770">
                  <a:moveTo>
                    <a:pt x="1543469" y="598119"/>
                  </a:moveTo>
                  <a:lnTo>
                    <a:pt x="1543037" y="597598"/>
                  </a:lnTo>
                  <a:lnTo>
                    <a:pt x="1541729" y="598868"/>
                  </a:lnTo>
                  <a:lnTo>
                    <a:pt x="1541881" y="598868"/>
                  </a:lnTo>
                  <a:lnTo>
                    <a:pt x="1543469" y="598119"/>
                  </a:lnTo>
                  <a:close/>
                </a:path>
                <a:path w="1666239" h="1080770">
                  <a:moveTo>
                    <a:pt x="1543875" y="612546"/>
                  </a:moveTo>
                  <a:lnTo>
                    <a:pt x="1543291" y="610908"/>
                  </a:lnTo>
                  <a:lnTo>
                    <a:pt x="1542326" y="611568"/>
                  </a:lnTo>
                  <a:lnTo>
                    <a:pt x="1543761" y="612838"/>
                  </a:lnTo>
                  <a:lnTo>
                    <a:pt x="1543875" y="612546"/>
                  </a:lnTo>
                  <a:close/>
                </a:path>
                <a:path w="1666239" h="1080770">
                  <a:moveTo>
                    <a:pt x="1544167" y="610298"/>
                  </a:moveTo>
                  <a:lnTo>
                    <a:pt x="1543075" y="610298"/>
                  </a:lnTo>
                  <a:lnTo>
                    <a:pt x="1543291" y="610908"/>
                  </a:lnTo>
                  <a:lnTo>
                    <a:pt x="1544167" y="610298"/>
                  </a:lnTo>
                  <a:close/>
                </a:path>
                <a:path w="1666239" h="1080770">
                  <a:moveTo>
                    <a:pt x="1544447" y="645858"/>
                  </a:moveTo>
                  <a:lnTo>
                    <a:pt x="1542796" y="644283"/>
                  </a:lnTo>
                  <a:lnTo>
                    <a:pt x="1542961" y="645858"/>
                  </a:lnTo>
                  <a:lnTo>
                    <a:pt x="1542643" y="646595"/>
                  </a:lnTo>
                  <a:lnTo>
                    <a:pt x="1544447" y="645858"/>
                  </a:lnTo>
                  <a:close/>
                </a:path>
                <a:path w="1666239" h="1080770">
                  <a:moveTo>
                    <a:pt x="1547202" y="589686"/>
                  </a:moveTo>
                  <a:lnTo>
                    <a:pt x="1547025" y="590054"/>
                  </a:lnTo>
                  <a:lnTo>
                    <a:pt x="1546987" y="590550"/>
                  </a:lnTo>
                  <a:lnTo>
                    <a:pt x="1547202" y="589686"/>
                  </a:lnTo>
                  <a:close/>
                </a:path>
                <a:path w="1666239" h="1080770">
                  <a:moveTo>
                    <a:pt x="1551762" y="581088"/>
                  </a:moveTo>
                  <a:lnTo>
                    <a:pt x="1551495" y="583628"/>
                  </a:lnTo>
                  <a:lnTo>
                    <a:pt x="1551762" y="581088"/>
                  </a:lnTo>
                  <a:close/>
                </a:path>
                <a:path w="1666239" h="1080770">
                  <a:moveTo>
                    <a:pt x="1561350" y="620268"/>
                  </a:moveTo>
                  <a:lnTo>
                    <a:pt x="1561249" y="620458"/>
                  </a:lnTo>
                  <a:lnTo>
                    <a:pt x="1561350" y="620268"/>
                  </a:lnTo>
                  <a:close/>
                </a:path>
                <a:path w="1666239" h="1080770">
                  <a:moveTo>
                    <a:pt x="1563801" y="619188"/>
                  </a:moveTo>
                  <a:lnTo>
                    <a:pt x="1561757" y="617918"/>
                  </a:lnTo>
                  <a:lnTo>
                    <a:pt x="1561465" y="619188"/>
                  </a:lnTo>
                  <a:lnTo>
                    <a:pt x="1557337" y="617918"/>
                  </a:lnTo>
                  <a:lnTo>
                    <a:pt x="1558074" y="614108"/>
                  </a:lnTo>
                  <a:lnTo>
                    <a:pt x="1544421" y="614108"/>
                  </a:lnTo>
                  <a:lnTo>
                    <a:pt x="1536357" y="614108"/>
                  </a:lnTo>
                  <a:lnTo>
                    <a:pt x="1536192" y="616648"/>
                  </a:lnTo>
                  <a:lnTo>
                    <a:pt x="1534617" y="617588"/>
                  </a:lnTo>
                  <a:lnTo>
                    <a:pt x="1534617" y="622998"/>
                  </a:lnTo>
                  <a:lnTo>
                    <a:pt x="1532991" y="622998"/>
                  </a:lnTo>
                  <a:lnTo>
                    <a:pt x="1532966" y="620458"/>
                  </a:lnTo>
                  <a:lnTo>
                    <a:pt x="1534134" y="620458"/>
                  </a:lnTo>
                  <a:lnTo>
                    <a:pt x="1534617" y="622998"/>
                  </a:lnTo>
                  <a:lnTo>
                    <a:pt x="1534617" y="617588"/>
                  </a:lnTo>
                  <a:lnTo>
                    <a:pt x="1534045" y="617918"/>
                  </a:lnTo>
                  <a:lnTo>
                    <a:pt x="1532991" y="614108"/>
                  </a:lnTo>
                  <a:lnTo>
                    <a:pt x="1531327" y="615378"/>
                  </a:lnTo>
                  <a:lnTo>
                    <a:pt x="1531035" y="619569"/>
                  </a:lnTo>
                  <a:lnTo>
                    <a:pt x="1531162" y="619188"/>
                  </a:lnTo>
                  <a:lnTo>
                    <a:pt x="1531340" y="621728"/>
                  </a:lnTo>
                  <a:lnTo>
                    <a:pt x="1531454" y="622858"/>
                  </a:lnTo>
                  <a:lnTo>
                    <a:pt x="1531543" y="625538"/>
                  </a:lnTo>
                  <a:lnTo>
                    <a:pt x="1532509" y="624700"/>
                  </a:lnTo>
                  <a:lnTo>
                    <a:pt x="1534922" y="629348"/>
                  </a:lnTo>
                  <a:lnTo>
                    <a:pt x="1530515" y="630618"/>
                  </a:lnTo>
                  <a:lnTo>
                    <a:pt x="1525143" y="625538"/>
                  </a:lnTo>
                  <a:lnTo>
                    <a:pt x="1519466" y="628078"/>
                  </a:lnTo>
                  <a:lnTo>
                    <a:pt x="1522133" y="634428"/>
                  </a:lnTo>
                  <a:lnTo>
                    <a:pt x="1516507" y="638238"/>
                  </a:lnTo>
                  <a:lnTo>
                    <a:pt x="1518805" y="638238"/>
                  </a:lnTo>
                  <a:lnTo>
                    <a:pt x="1520367" y="640778"/>
                  </a:lnTo>
                  <a:lnTo>
                    <a:pt x="1516468" y="640778"/>
                  </a:lnTo>
                  <a:lnTo>
                    <a:pt x="1515960" y="643318"/>
                  </a:lnTo>
                  <a:lnTo>
                    <a:pt x="1514309" y="642048"/>
                  </a:lnTo>
                  <a:lnTo>
                    <a:pt x="1511122" y="642048"/>
                  </a:lnTo>
                  <a:lnTo>
                    <a:pt x="1512493" y="643318"/>
                  </a:lnTo>
                  <a:lnTo>
                    <a:pt x="1507934" y="645858"/>
                  </a:lnTo>
                  <a:lnTo>
                    <a:pt x="1510982" y="649668"/>
                  </a:lnTo>
                  <a:lnTo>
                    <a:pt x="1506664" y="649668"/>
                  </a:lnTo>
                  <a:lnTo>
                    <a:pt x="1502117" y="652208"/>
                  </a:lnTo>
                  <a:lnTo>
                    <a:pt x="1507502" y="658558"/>
                  </a:lnTo>
                  <a:lnTo>
                    <a:pt x="1503413" y="661098"/>
                  </a:lnTo>
                  <a:lnTo>
                    <a:pt x="1502994" y="659828"/>
                  </a:lnTo>
                  <a:lnTo>
                    <a:pt x="1502575" y="658558"/>
                  </a:lnTo>
                  <a:lnTo>
                    <a:pt x="1499768" y="659828"/>
                  </a:lnTo>
                  <a:lnTo>
                    <a:pt x="1500759" y="656018"/>
                  </a:lnTo>
                  <a:lnTo>
                    <a:pt x="1499577" y="657288"/>
                  </a:lnTo>
                  <a:lnTo>
                    <a:pt x="1498219" y="657288"/>
                  </a:lnTo>
                  <a:lnTo>
                    <a:pt x="1499412" y="658558"/>
                  </a:lnTo>
                  <a:lnTo>
                    <a:pt x="1497647" y="658558"/>
                  </a:lnTo>
                  <a:lnTo>
                    <a:pt x="1498320" y="663638"/>
                  </a:lnTo>
                  <a:lnTo>
                    <a:pt x="1529676" y="663638"/>
                  </a:lnTo>
                  <a:lnTo>
                    <a:pt x="1530845" y="661098"/>
                  </a:lnTo>
                  <a:lnTo>
                    <a:pt x="1534337" y="653478"/>
                  </a:lnTo>
                  <a:lnTo>
                    <a:pt x="1536103" y="650519"/>
                  </a:lnTo>
                  <a:lnTo>
                    <a:pt x="1539621" y="653478"/>
                  </a:lnTo>
                  <a:lnTo>
                    <a:pt x="1542643" y="646595"/>
                  </a:lnTo>
                  <a:lnTo>
                    <a:pt x="1537068" y="648868"/>
                  </a:lnTo>
                  <a:lnTo>
                    <a:pt x="1537347" y="648398"/>
                  </a:lnTo>
                  <a:lnTo>
                    <a:pt x="1539862" y="643318"/>
                  </a:lnTo>
                  <a:lnTo>
                    <a:pt x="1540497" y="642048"/>
                  </a:lnTo>
                  <a:lnTo>
                    <a:pt x="1542796" y="644283"/>
                  </a:lnTo>
                  <a:lnTo>
                    <a:pt x="1542567" y="642048"/>
                  </a:lnTo>
                  <a:lnTo>
                    <a:pt x="1542300" y="639508"/>
                  </a:lnTo>
                  <a:lnTo>
                    <a:pt x="1548180" y="634428"/>
                  </a:lnTo>
                  <a:lnTo>
                    <a:pt x="1549933" y="633158"/>
                  </a:lnTo>
                  <a:lnTo>
                    <a:pt x="1549323" y="636968"/>
                  </a:lnTo>
                  <a:lnTo>
                    <a:pt x="1549590" y="638238"/>
                  </a:lnTo>
                  <a:lnTo>
                    <a:pt x="1551609" y="633158"/>
                  </a:lnTo>
                  <a:lnTo>
                    <a:pt x="1552625" y="630618"/>
                  </a:lnTo>
                  <a:lnTo>
                    <a:pt x="1559115" y="625538"/>
                  </a:lnTo>
                  <a:lnTo>
                    <a:pt x="1560601" y="620458"/>
                  </a:lnTo>
                  <a:lnTo>
                    <a:pt x="1560969" y="619188"/>
                  </a:lnTo>
                  <a:lnTo>
                    <a:pt x="1561376" y="619188"/>
                  </a:lnTo>
                  <a:lnTo>
                    <a:pt x="1561350" y="620268"/>
                  </a:lnTo>
                  <a:lnTo>
                    <a:pt x="1561934" y="619188"/>
                  </a:lnTo>
                  <a:lnTo>
                    <a:pt x="1563801" y="619188"/>
                  </a:lnTo>
                  <a:close/>
                </a:path>
                <a:path w="1666239" h="1080770">
                  <a:moveTo>
                    <a:pt x="1566583" y="569810"/>
                  </a:moveTo>
                  <a:lnTo>
                    <a:pt x="1566087" y="569899"/>
                  </a:lnTo>
                  <a:lnTo>
                    <a:pt x="1565732" y="570064"/>
                  </a:lnTo>
                  <a:lnTo>
                    <a:pt x="1565871" y="570395"/>
                  </a:lnTo>
                  <a:lnTo>
                    <a:pt x="1566125" y="570179"/>
                  </a:lnTo>
                  <a:lnTo>
                    <a:pt x="1566583" y="569810"/>
                  </a:lnTo>
                  <a:close/>
                </a:path>
                <a:path w="1666239" h="1080770">
                  <a:moveTo>
                    <a:pt x="1567738" y="569722"/>
                  </a:moveTo>
                  <a:lnTo>
                    <a:pt x="1566583" y="570928"/>
                  </a:lnTo>
                  <a:lnTo>
                    <a:pt x="1567738" y="569722"/>
                  </a:lnTo>
                  <a:close/>
                </a:path>
                <a:path w="1666239" h="1080770">
                  <a:moveTo>
                    <a:pt x="1575244" y="597598"/>
                  </a:moveTo>
                  <a:lnTo>
                    <a:pt x="1574888" y="597154"/>
                  </a:lnTo>
                  <a:lnTo>
                    <a:pt x="1574596" y="597598"/>
                  </a:lnTo>
                  <a:lnTo>
                    <a:pt x="1575244" y="597598"/>
                  </a:lnTo>
                  <a:close/>
                </a:path>
                <a:path w="1666239" h="1080770">
                  <a:moveTo>
                    <a:pt x="1587030" y="539750"/>
                  </a:moveTo>
                  <a:lnTo>
                    <a:pt x="1583639" y="541718"/>
                  </a:lnTo>
                  <a:lnTo>
                    <a:pt x="1585137" y="545528"/>
                  </a:lnTo>
                  <a:lnTo>
                    <a:pt x="1587030" y="539750"/>
                  </a:lnTo>
                  <a:close/>
                </a:path>
                <a:path w="1666239" h="1080770">
                  <a:moveTo>
                    <a:pt x="1587461" y="539496"/>
                  </a:moveTo>
                  <a:lnTo>
                    <a:pt x="1587220" y="539178"/>
                  </a:lnTo>
                  <a:lnTo>
                    <a:pt x="1587030" y="539750"/>
                  </a:lnTo>
                  <a:lnTo>
                    <a:pt x="1587461" y="539496"/>
                  </a:lnTo>
                  <a:close/>
                </a:path>
                <a:path w="1666239" h="1080770">
                  <a:moveTo>
                    <a:pt x="1603108" y="513778"/>
                  </a:moveTo>
                  <a:lnTo>
                    <a:pt x="1602689" y="514235"/>
                  </a:lnTo>
                  <a:lnTo>
                    <a:pt x="1602740" y="514527"/>
                  </a:lnTo>
                  <a:lnTo>
                    <a:pt x="1603108" y="513778"/>
                  </a:lnTo>
                  <a:close/>
                </a:path>
                <a:path w="1666239" h="1080770">
                  <a:moveTo>
                    <a:pt x="1619224" y="482307"/>
                  </a:moveTo>
                  <a:lnTo>
                    <a:pt x="1617243" y="484047"/>
                  </a:lnTo>
                  <a:lnTo>
                    <a:pt x="1618361" y="484682"/>
                  </a:lnTo>
                  <a:lnTo>
                    <a:pt x="1618551" y="483273"/>
                  </a:lnTo>
                  <a:lnTo>
                    <a:pt x="1619224" y="482307"/>
                  </a:lnTo>
                  <a:close/>
                </a:path>
                <a:path w="1666239" h="1080770">
                  <a:moveTo>
                    <a:pt x="1621777" y="464566"/>
                  </a:moveTo>
                  <a:lnTo>
                    <a:pt x="1621294" y="464451"/>
                  </a:lnTo>
                  <a:lnTo>
                    <a:pt x="1620850" y="464400"/>
                  </a:lnTo>
                  <a:lnTo>
                    <a:pt x="1620558" y="464400"/>
                  </a:lnTo>
                  <a:lnTo>
                    <a:pt x="1620951" y="464553"/>
                  </a:lnTo>
                  <a:lnTo>
                    <a:pt x="1621370" y="464591"/>
                  </a:lnTo>
                  <a:lnTo>
                    <a:pt x="1621777" y="464566"/>
                  </a:lnTo>
                  <a:close/>
                </a:path>
                <a:path w="1666239" h="1080770">
                  <a:moveTo>
                    <a:pt x="1627187" y="499808"/>
                  </a:moveTo>
                  <a:lnTo>
                    <a:pt x="1612595" y="499808"/>
                  </a:lnTo>
                  <a:lnTo>
                    <a:pt x="1611439" y="499808"/>
                  </a:lnTo>
                  <a:lnTo>
                    <a:pt x="1611223" y="502348"/>
                  </a:lnTo>
                  <a:lnTo>
                    <a:pt x="1608874" y="506158"/>
                  </a:lnTo>
                  <a:lnTo>
                    <a:pt x="1610067" y="509968"/>
                  </a:lnTo>
                  <a:lnTo>
                    <a:pt x="1609598" y="511238"/>
                  </a:lnTo>
                  <a:lnTo>
                    <a:pt x="1605991" y="511238"/>
                  </a:lnTo>
                  <a:lnTo>
                    <a:pt x="1605622" y="513778"/>
                  </a:lnTo>
                  <a:lnTo>
                    <a:pt x="1606715" y="515048"/>
                  </a:lnTo>
                  <a:lnTo>
                    <a:pt x="1603235" y="517588"/>
                  </a:lnTo>
                  <a:lnTo>
                    <a:pt x="1602740" y="514527"/>
                  </a:lnTo>
                  <a:lnTo>
                    <a:pt x="1602676" y="514654"/>
                  </a:lnTo>
                  <a:lnTo>
                    <a:pt x="1602689" y="514235"/>
                  </a:lnTo>
                  <a:lnTo>
                    <a:pt x="1602613" y="513778"/>
                  </a:lnTo>
                  <a:lnTo>
                    <a:pt x="1602295" y="514654"/>
                  </a:lnTo>
                  <a:lnTo>
                    <a:pt x="1600746" y="516318"/>
                  </a:lnTo>
                  <a:lnTo>
                    <a:pt x="1598510" y="516318"/>
                  </a:lnTo>
                  <a:lnTo>
                    <a:pt x="1599603" y="521398"/>
                  </a:lnTo>
                  <a:lnTo>
                    <a:pt x="1597545" y="518858"/>
                  </a:lnTo>
                  <a:lnTo>
                    <a:pt x="1594954" y="522668"/>
                  </a:lnTo>
                  <a:lnTo>
                    <a:pt x="1594954" y="523938"/>
                  </a:lnTo>
                  <a:lnTo>
                    <a:pt x="1598053" y="522668"/>
                  </a:lnTo>
                  <a:lnTo>
                    <a:pt x="1597533" y="525208"/>
                  </a:lnTo>
                  <a:lnTo>
                    <a:pt x="1595462" y="527748"/>
                  </a:lnTo>
                  <a:lnTo>
                    <a:pt x="1592389" y="525208"/>
                  </a:lnTo>
                  <a:lnTo>
                    <a:pt x="1589151" y="529018"/>
                  </a:lnTo>
                  <a:lnTo>
                    <a:pt x="1588770" y="534098"/>
                  </a:lnTo>
                  <a:lnTo>
                    <a:pt x="1588008" y="539178"/>
                  </a:lnTo>
                  <a:lnTo>
                    <a:pt x="1587461" y="539496"/>
                  </a:lnTo>
                  <a:lnTo>
                    <a:pt x="1589227" y="541718"/>
                  </a:lnTo>
                  <a:lnTo>
                    <a:pt x="1587220" y="545528"/>
                  </a:lnTo>
                  <a:lnTo>
                    <a:pt x="1585137" y="545528"/>
                  </a:lnTo>
                  <a:lnTo>
                    <a:pt x="1580286" y="545528"/>
                  </a:lnTo>
                  <a:lnTo>
                    <a:pt x="1579778" y="546798"/>
                  </a:lnTo>
                  <a:lnTo>
                    <a:pt x="1575485" y="549338"/>
                  </a:lnTo>
                  <a:lnTo>
                    <a:pt x="1582508" y="553148"/>
                  </a:lnTo>
                  <a:lnTo>
                    <a:pt x="1578673" y="555688"/>
                  </a:lnTo>
                  <a:lnTo>
                    <a:pt x="1580197" y="556958"/>
                  </a:lnTo>
                  <a:lnTo>
                    <a:pt x="1583740" y="558228"/>
                  </a:lnTo>
                  <a:lnTo>
                    <a:pt x="1582966" y="562038"/>
                  </a:lnTo>
                  <a:lnTo>
                    <a:pt x="1580718" y="564578"/>
                  </a:lnTo>
                  <a:lnTo>
                    <a:pt x="1578216" y="563308"/>
                  </a:lnTo>
                  <a:lnTo>
                    <a:pt x="1575727" y="562038"/>
                  </a:lnTo>
                  <a:lnTo>
                    <a:pt x="1575892" y="559498"/>
                  </a:lnTo>
                  <a:lnTo>
                    <a:pt x="1577047" y="559498"/>
                  </a:lnTo>
                  <a:lnTo>
                    <a:pt x="1577022" y="559879"/>
                  </a:lnTo>
                  <a:lnTo>
                    <a:pt x="1577390" y="559930"/>
                  </a:lnTo>
                  <a:lnTo>
                    <a:pt x="1577657" y="559308"/>
                  </a:lnTo>
                  <a:lnTo>
                    <a:pt x="1577467" y="558863"/>
                  </a:lnTo>
                  <a:lnTo>
                    <a:pt x="1577263" y="558723"/>
                  </a:lnTo>
                  <a:lnTo>
                    <a:pt x="1577327" y="558228"/>
                  </a:lnTo>
                  <a:lnTo>
                    <a:pt x="1577555" y="556958"/>
                  </a:lnTo>
                  <a:lnTo>
                    <a:pt x="1575536" y="556958"/>
                  </a:lnTo>
                  <a:lnTo>
                    <a:pt x="1576527" y="558228"/>
                  </a:lnTo>
                  <a:lnTo>
                    <a:pt x="1574419" y="558228"/>
                  </a:lnTo>
                  <a:lnTo>
                    <a:pt x="1572285" y="562952"/>
                  </a:lnTo>
                  <a:lnTo>
                    <a:pt x="1572006" y="563118"/>
                  </a:lnTo>
                  <a:lnTo>
                    <a:pt x="1570710" y="560768"/>
                  </a:lnTo>
                  <a:lnTo>
                    <a:pt x="1570532" y="563308"/>
                  </a:lnTo>
                  <a:lnTo>
                    <a:pt x="1571701" y="563308"/>
                  </a:lnTo>
                  <a:lnTo>
                    <a:pt x="1569694" y="564578"/>
                  </a:lnTo>
                  <a:lnTo>
                    <a:pt x="1570202" y="567118"/>
                  </a:lnTo>
                  <a:lnTo>
                    <a:pt x="1567738" y="569722"/>
                  </a:lnTo>
                  <a:lnTo>
                    <a:pt x="1569402" y="570928"/>
                  </a:lnTo>
                  <a:lnTo>
                    <a:pt x="1568996" y="570928"/>
                  </a:lnTo>
                  <a:lnTo>
                    <a:pt x="1563801" y="576008"/>
                  </a:lnTo>
                  <a:lnTo>
                    <a:pt x="1569593" y="574738"/>
                  </a:lnTo>
                  <a:lnTo>
                    <a:pt x="1567561" y="578548"/>
                  </a:lnTo>
                  <a:lnTo>
                    <a:pt x="1564335" y="579818"/>
                  </a:lnTo>
                  <a:lnTo>
                    <a:pt x="1563801" y="576008"/>
                  </a:lnTo>
                  <a:lnTo>
                    <a:pt x="1562760" y="579818"/>
                  </a:lnTo>
                  <a:lnTo>
                    <a:pt x="1560004" y="582358"/>
                  </a:lnTo>
                  <a:lnTo>
                    <a:pt x="1558975" y="577278"/>
                  </a:lnTo>
                  <a:lnTo>
                    <a:pt x="1558937" y="582358"/>
                  </a:lnTo>
                  <a:lnTo>
                    <a:pt x="1553210" y="582358"/>
                  </a:lnTo>
                  <a:lnTo>
                    <a:pt x="1551597" y="583552"/>
                  </a:lnTo>
                  <a:lnTo>
                    <a:pt x="1550390" y="584898"/>
                  </a:lnTo>
                  <a:lnTo>
                    <a:pt x="1553400" y="584898"/>
                  </a:lnTo>
                  <a:lnTo>
                    <a:pt x="1552270" y="586168"/>
                  </a:lnTo>
                  <a:lnTo>
                    <a:pt x="1551660" y="587438"/>
                  </a:lnTo>
                  <a:lnTo>
                    <a:pt x="1550720" y="586168"/>
                  </a:lnTo>
                  <a:lnTo>
                    <a:pt x="1551495" y="588708"/>
                  </a:lnTo>
                  <a:lnTo>
                    <a:pt x="1555127" y="588708"/>
                  </a:lnTo>
                  <a:lnTo>
                    <a:pt x="1555724" y="591248"/>
                  </a:lnTo>
                  <a:lnTo>
                    <a:pt x="1553591" y="592518"/>
                  </a:lnTo>
                  <a:lnTo>
                    <a:pt x="1554060" y="597598"/>
                  </a:lnTo>
                  <a:lnTo>
                    <a:pt x="1550695" y="595058"/>
                  </a:lnTo>
                  <a:lnTo>
                    <a:pt x="1552041" y="593788"/>
                  </a:lnTo>
                  <a:lnTo>
                    <a:pt x="1554721" y="591248"/>
                  </a:lnTo>
                  <a:lnTo>
                    <a:pt x="1547304" y="593788"/>
                  </a:lnTo>
                  <a:lnTo>
                    <a:pt x="1547977" y="592518"/>
                  </a:lnTo>
                  <a:lnTo>
                    <a:pt x="1549336" y="589978"/>
                  </a:lnTo>
                  <a:lnTo>
                    <a:pt x="1548599" y="591261"/>
                  </a:lnTo>
                  <a:lnTo>
                    <a:pt x="1547495" y="592518"/>
                  </a:lnTo>
                  <a:lnTo>
                    <a:pt x="1547037" y="592518"/>
                  </a:lnTo>
                  <a:lnTo>
                    <a:pt x="1546961" y="591261"/>
                  </a:lnTo>
                  <a:lnTo>
                    <a:pt x="1541399" y="593788"/>
                  </a:lnTo>
                  <a:lnTo>
                    <a:pt x="1549057" y="595058"/>
                  </a:lnTo>
                  <a:lnTo>
                    <a:pt x="1545844" y="600138"/>
                  </a:lnTo>
                  <a:lnTo>
                    <a:pt x="1544535" y="597598"/>
                  </a:lnTo>
                  <a:lnTo>
                    <a:pt x="1543469" y="598119"/>
                  </a:lnTo>
                  <a:lnTo>
                    <a:pt x="1545170" y="600138"/>
                  </a:lnTo>
                  <a:lnTo>
                    <a:pt x="1545285" y="602678"/>
                  </a:lnTo>
                  <a:lnTo>
                    <a:pt x="1541919" y="605218"/>
                  </a:lnTo>
                  <a:lnTo>
                    <a:pt x="1544027" y="606488"/>
                  </a:lnTo>
                  <a:lnTo>
                    <a:pt x="1542808" y="607758"/>
                  </a:lnTo>
                  <a:lnTo>
                    <a:pt x="1544662" y="606488"/>
                  </a:lnTo>
                  <a:lnTo>
                    <a:pt x="1545932" y="609028"/>
                  </a:lnTo>
                  <a:lnTo>
                    <a:pt x="1544675" y="610298"/>
                  </a:lnTo>
                  <a:lnTo>
                    <a:pt x="1543875" y="612546"/>
                  </a:lnTo>
                  <a:lnTo>
                    <a:pt x="1543977" y="612838"/>
                  </a:lnTo>
                  <a:lnTo>
                    <a:pt x="1558315" y="612838"/>
                  </a:lnTo>
                  <a:lnTo>
                    <a:pt x="1558810" y="610298"/>
                  </a:lnTo>
                  <a:lnTo>
                    <a:pt x="1557451" y="609028"/>
                  </a:lnTo>
                  <a:lnTo>
                    <a:pt x="1560169" y="610298"/>
                  </a:lnTo>
                  <a:lnTo>
                    <a:pt x="1562404" y="610298"/>
                  </a:lnTo>
                  <a:lnTo>
                    <a:pt x="1564767" y="609028"/>
                  </a:lnTo>
                  <a:lnTo>
                    <a:pt x="1567878" y="612838"/>
                  </a:lnTo>
                  <a:lnTo>
                    <a:pt x="1568043" y="611568"/>
                  </a:lnTo>
                  <a:lnTo>
                    <a:pt x="1567789" y="610298"/>
                  </a:lnTo>
                  <a:lnTo>
                    <a:pt x="1566341" y="609028"/>
                  </a:lnTo>
                  <a:lnTo>
                    <a:pt x="1567535" y="607758"/>
                  </a:lnTo>
                  <a:lnTo>
                    <a:pt x="1568551" y="609028"/>
                  </a:lnTo>
                  <a:lnTo>
                    <a:pt x="1569262" y="610298"/>
                  </a:lnTo>
                  <a:lnTo>
                    <a:pt x="1570405" y="607758"/>
                  </a:lnTo>
                  <a:lnTo>
                    <a:pt x="1570990" y="606488"/>
                  </a:lnTo>
                  <a:lnTo>
                    <a:pt x="1567853" y="605218"/>
                  </a:lnTo>
                  <a:lnTo>
                    <a:pt x="1570405" y="602678"/>
                  </a:lnTo>
                  <a:lnTo>
                    <a:pt x="1571358" y="602678"/>
                  </a:lnTo>
                  <a:lnTo>
                    <a:pt x="1571231" y="603948"/>
                  </a:lnTo>
                  <a:lnTo>
                    <a:pt x="1572107" y="605218"/>
                  </a:lnTo>
                  <a:lnTo>
                    <a:pt x="1571612" y="602678"/>
                  </a:lnTo>
                  <a:lnTo>
                    <a:pt x="1571104" y="600138"/>
                  </a:lnTo>
                  <a:lnTo>
                    <a:pt x="1570863" y="598868"/>
                  </a:lnTo>
                  <a:lnTo>
                    <a:pt x="1572323" y="597598"/>
                  </a:lnTo>
                  <a:lnTo>
                    <a:pt x="1573784" y="596328"/>
                  </a:lnTo>
                  <a:lnTo>
                    <a:pt x="1574228" y="596328"/>
                  </a:lnTo>
                  <a:lnTo>
                    <a:pt x="1574888" y="597154"/>
                  </a:lnTo>
                  <a:lnTo>
                    <a:pt x="1575435" y="596328"/>
                  </a:lnTo>
                  <a:lnTo>
                    <a:pt x="1577936" y="592518"/>
                  </a:lnTo>
                  <a:lnTo>
                    <a:pt x="1576425" y="587438"/>
                  </a:lnTo>
                  <a:lnTo>
                    <a:pt x="1575663" y="584898"/>
                  </a:lnTo>
                  <a:lnTo>
                    <a:pt x="1581454" y="581088"/>
                  </a:lnTo>
                  <a:lnTo>
                    <a:pt x="1584566" y="584898"/>
                  </a:lnTo>
                  <a:lnTo>
                    <a:pt x="1584312" y="581088"/>
                  </a:lnTo>
                  <a:lnTo>
                    <a:pt x="1584236" y="579818"/>
                  </a:lnTo>
                  <a:lnTo>
                    <a:pt x="1588122" y="582358"/>
                  </a:lnTo>
                  <a:lnTo>
                    <a:pt x="1588973" y="578548"/>
                  </a:lnTo>
                  <a:lnTo>
                    <a:pt x="1586369" y="578548"/>
                  </a:lnTo>
                  <a:lnTo>
                    <a:pt x="1588160" y="574738"/>
                  </a:lnTo>
                  <a:lnTo>
                    <a:pt x="1586928" y="570928"/>
                  </a:lnTo>
                  <a:lnTo>
                    <a:pt x="1589633" y="569658"/>
                  </a:lnTo>
                  <a:lnTo>
                    <a:pt x="1589913" y="572198"/>
                  </a:lnTo>
                  <a:lnTo>
                    <a:pt x="1591157" y="569658"/>
                  </a:lnTo>
                  <a:lnTo>
                    <a:pt x="1591779" y="568388"/>
                  </a:lnTo>
                  <a:lnTo>
                    <a:pt x="1592414" y="567118"/>
                  </a:lnTo>
                  <a:lnTo>
                    <a:pt x="1589163" y="568388"/>
                  </a:lnTo>
                  <a:lnTo>
                    <a:pt x="1589011" y="565848"/>
                  </a:lnTo>
                  <a:lnTo>
                    <a:pt x="1588935" y="564578"/>
                  </a:lnTo>
                  <a:lnTo>
                    <a:pt x="1584185" y="565848"/>
                  </a:lnTo>
                  <a:lnTo>
                    <a:pt x="1585849" y="564578"/>
                  </a:lnTo>
                  <a:lnTo>
                    <a:pt x="1587512" y="563308"/>
                  </a:lnTo>
                  <a:lnTo>
                    <a:pt x="1587423" y="564578"/>
                  </a:lnTo>
                  <a:lnTo>
                    <a:pt x="1588033" y="563308"/>
                  </a:lnTo>
                  <a:lnTo>
                    <a:pt x="1589252" y="560768"/>
                  </a:lnTo>
                  <a:lnTo>
                    <a:pt x="1592376" y="560768"/>
                  </a:lnTo>
                  <a:lnTo>
                    <a:pt x="1591589" y="555688"/>
                  </a:lnTo>
                  <a:lnTo>
                    <a:pt x="1593786" y="554418"/>
                  </a:lnTo>
                  <a:lnTo>
                    <a:pt x="1595348" y="554418"/>
                  </a:lnTo>
                  <a:lnTo>
                    <a:pt x="1597774" y="556958"/>
                  </a:lnTo>
                  <a:lnTo>
                    <a:pt x="1598803" y="556958"/>
                  </a:lnTo>
                  <a:lnTo>
                    <a:pt x="1596466" y="554418"/>
                  </a:lnTo>
                  <a:lnTo>
                    <a:pt x="1601927" y="550608"/>
                  </a:lnTo>
                  <a:lnTo>
                    <a:pt x="1600492" y="548487"/>
                  </a:lnTo>
                  <a:lnTo>
                    <a:pt x="1601838" y="549338"/>
                  </a:lnTo>
                  <a:lnTo>
                    <a:pt x="1602371" y="549338"/>
                  </a:lnTo>
                  <a:lnTo>
                    <a:pt x="1601038" y="546798"/>
                  </a:lnTo>
                  <a:lnTo>
                    <a:pt x="1600365" y="545528"/>
                  </a:lnTo>
                  <a:lnTo>
                    <a:pt x="1602435" y="545528"/>
                  </a:lnTo>
                  <a:lnTo>
                    <a:pt x="1603946" y="546798"/>
                  </a:lnTo>
                  <a:lnTo>
                    <a:pt x="1606588" y="542988"/>
                  </a:lnTo>
                  <a:lnTo>
                    <a:pt x="1598345" y="545528"/>
                  </a:lnTo>
                  <a:lnTo>
                    <a:pt x="1603006" y="541718"/>
                  </a:lnTo>
                  <a:lnTo>
                    <a:pt x="1603514" y="541718"/>
                  </a:lnTo>
                  <a:lnTo>
                    <a:pt x="1603502" y="542988"/>
                  </a:lnTo>
                  <a:lnTo>
                    <a:pt x="1604721" y="541718"/>
                  </a:lnTo>
                  <a:lnTo>
                    <a:pt x="1607185" y="539178"/>
                  </a:lnTo>
                  <a:lnTo>
                    <a:pt x="1606778" y="532828"/>
                  </a:lnTo>
                  <a:lnTo>
                    <a:pt x="1610436" y="529018"/>
                  </a:lnTo>
                  <a:lnTo>
                    <a:pt x="1615097" y="529018"/>
                  </a:lnTo>
                  <a:lnTo>
                    <a:pt x="1609356" y="532828"/>
                  </a:lnTo>
                  <a:lnTo>
                    <a:pt x="1613471" y="534098"/>
                  </a:lnTo>
                  <a:lnTo>
                    <a:pt x="1615389" y="529018"/>
                  </a:lnTo>
                  <a:lnTo>
                    <a:pt x="1615871" y="527748"/>
                  </a:lnTo>
                  <a:lnTo>
                    <a:pt x="1616341" y="526478"/>
                  </a:lnTo>
                  <a:lnTo>
                    <a:pt x="1616036" y="522668"/>
                  </a:lnTo>
                  <a:lnTo>
                    <a:pt x="1615935" y="521398"/>
                  </a:lnTo>
                  <a:lnTo>
                    <a:pt x="1615617" y="517588"/>
                  </a:lnTo>
                  <a:lnTo>
                    <a:pt x="1618627" y="512508"/>
                  </a:lnTo>
                  <a:lnTo>
                    <a:pt x="1619377" y="511238"/>
                  </a:lnTo>
                  <a:lnTo>
                    <a:pt x="1618386" y="512508"/>
                  </a:lnTo>
                  <a:lnTo>
                    <a:pt x="1613065" y="508698"/>
                  </a:lnTo>
                  <a:lnTo>
                    <a:pt x="1623377" y="508698"/>
                  </a:lnTo>
                  <a:lnTo>
                    <a:pt x="1622615" y="506361"/>
                  </a:lnTo>
                  <a:lnTo>
                    <a:pt x="1624863" y="507428"/>
                  </a:lnTo>
                  <a:lnTo>
                    <a:pt x="1624317" y="506158"/>
                  </a:lnTo>
                  <a:lnTo>
                    <a:pt x="1625269" y="504888"/>
                  </a:lnTo>
                  <a:lnTo>
                    <a:pt x="1627187" y="502348"/>
                  </a:lnTo>
                  <a:lnTo>
                    <a:pt x="1627187" y="499808"/>
                  </a:lnTo>
                  <a:close/>
                </a:path>
                <a:path w="1666239" h="1080770">
                  <a:moveTo>
                    <a:pt x="1629371" y="443992"/>
                  </a:moveTo>
                  <a:lnTo>
                    <a:pt x="1629003" y="443661"/>
                  </a:lnTo>
                  <a:lnTo>
                    <a:pt x="1628546" y="443318"/>
                  </a:lnTo>
                  <a:lnTo>
                    <a:pt x="1628025" y="442963"/>
                  </a:lnTo>
                  <a:lnTo>
                    <a:pt x="1629168" y="444677"/>
                  </a:lnTo>
                  <a:lnTo>
                    <a:pt x="1629371" y="443992"/>
                  </a:lnTo>
                  <a:close/>
                </a:path>
                <a:path w="1666239" h="1080770">
                  <a:moveTo>
                    <a:pt x="1633156" y="436994"/>
                  </a:moveTo>
                  <a:lnTo>
                    <a:pt x="1632089" y="436308"/>
                  </a:lnTo>
                  <a:lnTo>
                    <a:pt x="1632737" y="437578"/>
                  </a:lnTo>
                  <a:lnTo>
                    <a:pt x="1633156" y="436994"/>
                  </a:lnTo>
                  <a:close/>
                </a:path>
                <a:path w="1666239" h="1080770">
                  <a:moveTo>
                    <a:pt x="1645856" y="444919"/>
                  </a:moveTo>
                  <a:lnTo>
                    <a:pt x="1645640" y="444881"/>
                  </a:lnTo>
                  <a:lnTo>
                    <a:pt x="1645285" y="445033"/>
                  </a:lnTo>
                  <a:lnTo>
                    <a:pt x="1644865" y="445223"/>
                  </a:lnTo>
                  <a:lnTo>
                    <a:pt x="1645170" y="445223"/>
                  </a:lnTo>
                  <a:lnTo>
                    <a:pt x="1645526" y="445160"/>
                  </a:lnTo>
                  <a:lnTo>
                    <a:pt x="1645856" y="444919"/>
                  </a:lnTo>
                  <a:close/>
                </a:path>
                <a:path w="1666239" h="1080770">
                  <a:moveTo>
                    <a:pt x="1647837" y="403288"/>
                  </a:moveTo>
                  <a:lnTo>
                    <a:pt x="1647101" y="400748"/>
                  </a:lnTo>
                  <a:lnTo>
                    <a:pt x="1646872" y="403288"/>
                  </a:lnTo>
                  <a:lnTo>
                    <a:pt x="1647837" y="403288"/>
                  </a:lnTo>
                  <a:close/>
                </a:path>
                <a:path w="1666239" h="1080770">
                  <a:moveTo>
                    <a:pt x="1648650" y="395579"/>
                  </a:moveTo>
                  <a:lnTo>
                    <a:pt x="1648371" y="393128"/>
                  </a:lnTo>
                  <a:lnTo>
                    <a:pt x="1648256" y="392176"/>
                  </a:lnTo>
                  <a:lnTo>
                    <a:pt x="1647990" y="393128"/>
                  </a:lnTo>
                  <a:lnTo>
                    <a:pt x="1646593" y="391858"/>
                  </a:lnTo>
                  <a:lnTo>
                    <a:pt x="1648612" y="395592"/>
                  </a:lnTo>
                  <a:close/>
                </a:path>
                <a:path w="1666239" h="1080770">
                  <a:moveTo>
                    <a:pt x="1650784" y="370598"/>
                  </a:moveTo>
                  <a:lnTo>
                    <a:pt x="1650568" y="370039"/>
                  </a:lnTo>
                  <a:lnTo>
                    <a:pt x="1650631" y="370332"/>
                  </a:lnTo>
                  <a:lnTo>
                    <a:pt x="1650784" y="370598"/>
                  </a:lnTo>
                  <a:close/>
                </a:path>
                <a:path w="1666239" h="1080770">
                  <a:moveTo>
                    <a:pt x="1653755" y="368998"/>
                  </a:moveTo>
                  <a:lnTo>
                    <a:pt x="1653260" y="366458"/>
                  </a:lnTo>
                  <a:lnTo>
                    <a:pt x="1650466" y="368998"/>
                  </a:lnTo>
                  <a:lnTo>
                    <a:pt x="1653755" y="368998"/>
                  </a:lnTo>
                  <a:close/>
                </a:path>
                <a:path w="1666239" h="1080770">
                  <a:moveTo>
                    <a:pt x="1657858" y="412178"/>
                  </a:moveTo>
                  <a:lnTo>
                    <a:pt x="1656994" y="410908"/>
                  </a:lnTo>
                  <a:lnTo>
                    <a:pt x="1656880" y="411111"/>
                  </a:lnTo>
                  <a:lnTo>
                    <a:pt x="1657858" y="412178"/>
                  </a:lnTo>
                  <a:close/>
                </a:path>
                <a:path w="1666239" h="1080770">
                  <a:moveTo>
                    <a:pt x="1659356" y="402564"/>
                  </a:moveTo>
                  <a:lnTo>
                    <a:pt x="1658213" y="402018"/>
                  </a:lnTo>
                  <a:lnTo>
                    <a:pt x="1658454" y="403288"/>
                  </a:lnTo>
                  <a:lnTo>
                    <a:pt x="1658810" y="403288"/>
                  </a:lnTo>
                  <a:lnTo>
                    <a:pt x="1659356" y="402564"/>
                  </a:lnTo>
                  <a:close/>
                </a:path>
                <a:path w="1666239" h="1080770">
                  <a:moveTo>
                    <a:pt x="1659623" y="351218"/>
                  </a:moveTo>
                  <a:lnTo>
                    <a:pt x="1658912" y="351218"/>
                  </a:lnTo>
                  <a:lnTo>
                    <a:pt x="1658988" y="352488"/>
                  </a:lnTo>
                  <a:lnTo>
                    <a:pt x="1659623" y="351218"/>
                  </a:lnTo>
                  <a:close/>
                </a:path>
                <a:path w="1666239" h="1080770">
                  <a:moveTo>
                    <a:pt x="1659648" y="361378"/>
                  </a:moveTo>
                  <a:lnTo>
                    <a:pt x="1657896" y="364909"/>
                  </a:lnTo>
                  <a:lnTo>
                    <a:pt x="1658315" y="365010"/>
                  </a:lnTo>
                  <a:lnTo>
                    <a:pt x="1659051" y="364769"/>
                  </a:lnTo>
                  <a:lnTo>
                    <a:pt x="1659648" y="361378"/>
                  </a:lnTo>
                  <a:close/>
                </a:path>
                <a:path w="1666239" h="1080770">
                  <a:moveTo>
                    <a:pt x="1660944" y="403288"/>
                  </a:moveTo>
                  <a:lnTo>
                    <a:pt x="1660715" y="400748"/>
                  </a:lnTo>
                  <a:lnTo>
                    <a:pt x="1659356" y="402564"/>
                  </a:lnTo>
                  <a:lnTo>
                    <a:pt x="1660944" y="403288"/>
                  </a:lnTo>
                  <a:close/>
                </a:path>
                <a:path w="1666239" h="1080770">
                  <a:moveTo>
                    <a:pt x="1660956" y="408368"/>
                  </a:moveTo>
                  <a:lnTo>
                    <a:pt x="1657553" y="404558"/>
                  </a:lnTo>
                  <a:lnTo>
                    <a:pt x="1658708" y="404558"/>
                  </a:lnTo>
                  <a:lnTo>
                    <a:pt x="1658454" y="403288"/>
                  </a:lnTo>
                  <a:lnTo>
                    <a:pt x="1657438" y="403288"/>
                  </a:lnTo>
                  <a:lnTo>
                    <a:pt x="1654644" y="398208"/>
                  </a:lnTo>
                  <a:lnTo>
                    <a:pt x="1659293" y="395668"/>
                  </a:lnTo>
                  <a:lnTo>
                    <a:pt x="1648663" y="395668"/>
                  </a:lnTo>
                  <a:lnTo>
                    <a:pt x="1648510" y="395668"/>
                  </a:lnTo>
                  <a:lnTo>
                    <a:pt x="1646707" y="396938"/>
                  </a:lnTo>
                  <a:lnTo>
                    <a:pt x="1650187" y="403288"/>
                  </a:lnTo>
                  <a:lnTo>
                    <a:pt x="1647837" y="403288"/>
                  </a:lnTo>
                  <a:lnTo>
                    <a:pt x="1648206" y="404558"/>
                  </a:lnTo>
                  <a:lnTo>
                    <a:pt x="1646783" y="404279"/>
                  </a:lnTo>
                  <a:lnTo>
                    <a:pt x="1646872" y="403288"/>
                  </a:lnTo>
                  <a:lnTo>
                    <a:pt x="1644319" y="403288"/>
                  </a:lnTo>
                  <a:lnTo>
                    <a:pt x="1645843" y="404088"/>
                  </a:lnTo>
                  <a:lnTo>
                    <a:pt x="1641906" y="403288"/>
                  </a:lnTo>
                  <a:lnTo>
                    <a:pt x="1648345" y="408368"/>
                  </a:lnTo>
                  <a:lnTo>
                    <a:pt x="1644891" y="410908"/>
                  </a:lnTo>
                  <a:lnTo>
                    <a:pt x="1641970" y="408368"/>
                  </a:lnTo>
                  <a:lnTo>
                    <a:pt x="1644256" y="407098"/>
                  </a:lnTo>
                  <a:lnTo>
                    <a:pt x="1640801" y="408368"/>
                  </a:lnTo>
                  <a:lnTo>
                    <a:pt x="1645691" y="412178"/>
                  </a:lnTo>
                  <a:lnTo>
                    <a:pt x="1638350" y="414718"/>
                  </a:lnTo>
                  <a:lnTo>
                    <a:pt x="1638617" y="416179"/>
                  </a:lnTo>
                  <a:lnTo>
                    <a:pt x="1638198" y="416064"/>
                  </a:lnTo>
                  <a:lnTo>
                    <a:pt x="1637449" y="415963"/>
                  </a:lnTo>
                  <a:lnTo>
                    <a:pt x="1636445" y="415963"/>
                  </a:lnTo>
                  <a:lnTo>
                    <a:pt x="1636166" y="416585"/>
                  </a:lnTo>
                  <a:lnTo>
                    <a:pt x="1639341" y="417588"/>
                  </a:lnTo>
                  <a:lnTo>
                    <a:pt x="1640713" y="418185"/>
                  </a:lnTo>
                  <a:lnTo>
                    <a:pt x="1639455" y="417499"/>
                  </a:lnTo>
                  <a:lnTo>
                    <a:pt x="1642986" y="418528"/>
                  </a:lnTo>
                  <a:lnTo>
                    <a:pt x="1639354" y="422338"/>
                  </a:lnTo>
                  <a:lnTo>
                    <a:pt x="1639824" y="427418"/>
                  </a:lnTo>
                  <a:lnTo>
                    <a:pt x="1638630" y="426148"/>
                  </a:lnTo>
                  <a:lnTo>
                    <a:pt x="1635404" y="433768"/>
                  </a:lnTo>
                  <a:lnTo>
                    <a:pt x="1633156" y="436994"/>
                  </a:lnTo>
                  <a:lnTo>
                    <a:pt x="1636052" y="438848"/>
                  </a:lnTo>
                  <a:lnTo>
                    <a:pt x="1634096" y="442658"/>
                  </a:lnTo>
                  <a:lnTo>
                    <a:pt x="1634109" y="445198"/>
                  </a:lnTo>
                  <a:lnTo>
                    <a:pt x="1631645" y="445198"/>
                  </a:lnTo>
                  <a:lnTo>
                    <a:pt x="1630807" y="443928"/>
                  </a:lnTo>
                  <a:lnTo>
                    <a:pt x="1630146" y="441388"/>
                  </a:lnTo>
                  <a:lnTo>
                    <a:pt x="1629371" y="445198"/>
                  </a:lnTo>
                  <a:lnTo>
                    <a:pt x="1630527" y="445198"/>
                  </a:lnTo>
                  <a:lnTo>
                    <a:pt x="1630972" y="446468"/>
                  </a:lnTo>
                  <a:lnTo>
                    <a:pt x="1630934" y="449008"/>
                  </a:lnTo>
                  <a:lnTo>
                    <a:pt x="1628025" y="446468"/>
                  </a:lnTo>
                  <a:lnTo>
                    <a:pt x="1627124" y="450278"/>
                  </a:lnTo>
                  <a:lnTo>
                    <a:pt x="1629587" y="455358"/>
                  </a:lnTo>
                  <a:lnTo>
                    <a:pt x="1626057" y="459168"/>
                  </a:lnTo>
                  <a:lnTo>
                    <a:pt x="1628838" y="460438"/>
                  </a:lnTo>
                  <a:lnTo>
                    <a:pt x="1635379" y="457898"/>
                  </a:lnTo>
                  <a:lnTo>
                    <a:pt x="1635544" y="462978"/>
                  </a:lnTo>
                  <a:lnTo>
                    <a:pt x="1631772" y="462978"/>
                  </a:lnTo>
                  <a:lnTo>
                    <a:pt x="1631111" y="461797"/>
                  </a:lnTo>
                  <a:lnTo>
                    <a:pt x="1631188" y="462978"/>
                  </a:lnTo>
                  <a:lnTo>
                    <a:pt x="1630794" y="462978"/>
                  </a:lnTo>
                  <a:lnTo>
                    <a:pt x="1628902" y="460438"/>
                  </a:lnTo>
                  <a:lnTo>
                    <a:pt x="1626984" y="461708"/>
                  </a:lnTo>
                  <a:lnTo>
                    <a:pt x="1630680" y="462978"/>
                  </a:lnTo>
                  <a:lnTo>
                    <a:pt x="1629816" y="464248"/>
                  </a:lnTo>
                  <a:lnTo>
                    <a:pt x="1627632" y="462978"/>
                  </a:lnTo>
                  <a:lnTo>
                    <a:pt x="1627784" y="464248"/>
                  </a:lnTo>
                  <a:lnTo>
                    <a:pt x="1626133" y="464248"/>
                  </a:lnTo>
                  <a:lnTo>
                    <a:pt x="1626069" y="462978"/>
                  </a:lnTo>
                  <a:lnTo>
                    <a:pt x="1627568" y="462978"/>
                  </a:lnTo>
                  <a:lnTo>
                    <a:pt x="1626933" y="461708"/>
                  </a:lnTo>
                  <a:lnTo>
                    <a:pt x="1623733" y="465518"/>
                  </a:lnTo>
                  <a:lnTo>
                    <a:pt x="1623085" y="465518"/>
                  </a:lnTo>
                  <a:lnTo>
                    <a:pt x="1624749" y="466788"/>
                  </a:lnTo>
                  <a:lnTo>
                    <a:pt x="1624533" y="468058"/>
                  </a:lnTo>
                  <a:lnTo>
                    <a:pt x="1623390" y="470598"/>
                  </a:lnTo>
                  <a:lnTo>
                    <a:pt x="1621434" y="468058"/>
                  </a:lnTo>
                  <a:lnTo>
                    <a:pt x="1619554" y="469328"/>
                  </a:lnTo>
                  <a:lnTo>
                    <a:pt x="1620761" y="470598"/>
                  </a:lnTo>
                  <a:lnTo>
                    <a:pt x="1618361" y="471868"/>
                  </a:lnTo>
                  <a:lnTo>
                    <a:pt x="1621612" y="473138"/>
                  </a:lnTo>
                  <a:lnTo>
                    <a:pt x="1621231" y="474408"/>
                  </a:lnTo>
                  <a:lnTo>
                    <a:pt x="1618589" y="474408"/>
                  </a:lnTo>
                  <a:lnTo>
                    <a:pt x="1619377" y="476948"/>
                  </a:lnTo>
                  <a:lnTo>
                    <a:pt x="1615897" y="483298"/>
                  </a:lnTo>
                  <a:lnTo>
                    <a:pt x="1619224" y="482295"/>
                  </a:lnTo>
                  <a:lnTo>
                    <a:pt x="1620100" y="482028"/>
                  </a:lnTo>
                  <a:lnTo>
                    <a:pt x="1620545" y="482028"/>
                  </a:lnTo>
                  <a:lnTo>
                    <a:pt x="1621701" y="489648"/>
                  </a:lnTo>
                  <a:lnTo>
                    <a:pt x="1613763" y="493458"/>
                  </a:lnTo>
                  <a:lnTo>
                    <a:pt x="1612823" y="498538"/>
                  </a:lnTo>
                  <a:lnTo>
                    <a:pt x="1627187" y="498538"/>
                  </a:lnTo>
                  <a:lnTo>
                    <a:pt x="1627187" y="497268"/>
                  </a:lnTo>
                  <a:lnTo>
                    <a:pt x="1628025" y="489648"/>
                  </a:lnTo>
                  <a:lnTo>
                    <a:pt x="1629181" y="490918"/>
                  </a:lnTo>
                  <a:lnTo>
                    <a:pt x="1630362" y="489648"/>
                  </a:lnTo>
                  <a:lnTo>
                    <a:pt x="1631543" y="488378"/>
                  </a:lnTo>
                  <a:lnTo>
                    <a:pt x="1632623" y="484568"/>
                  </a:lnTo>
                  <a:lnTo>
                    <a:pt x="1634401" y="482028"/>
                  </a:lnTo>
                  <a:lnTo>
                    <a:pt x="1633232" y="480758"/>
                  </a:lnTo>
                  <a:lnTo>
                    <a:pt x="1633664" y="479488"/>
                  </a:lnTo>
                  <a:lnTo>
                    <a:pt x="1634096" y="478218"/>
                  </a:lnTo>
                  <a:lnTo>
                    <a:pt x="1631518" y="479488"/>
                  </a:lnTo>
                  <a:lnTo>
                    <a:pt x="1637017" y="473138"/>
                  </a:lnTo>
                  <a:lnTo>
                    <a:pt x="1637474" y="470598"/>
                  </a:lnTo>
                  <a:lnTo>
                    <a:pt x="1638173" y="466788"/>
                  </a:lnTo>
                  <a:lnTo>
                    <a:pt x="1638439" y="464248"/>
                  </a:lnTo>
                  <a:lnTo>
                    <a:pt x="1638858" y="460438"/>
                  </a:lnTo>
                  <a:lnTo>
                    <a:pt x="1640916" y="457898"/>
                  </a:lnTo>
                  <a:lnTo>
                    <a:pt x="1642770" y="455599"/>
                  </a:lnTo>
                  <a:lnTo>
                    <a:pt x="1643595" y="457898"/>
                  </a:lnTo>
                  <a:lnTo>
                    <a:pt x="1643837" y="456628"/>
                  </a:lnTo>
                  <a:lnTo>
                    <a:pt x="1643951" y="455358"/>
                  </a:lnTo>
                  <a:lnTo>
                    <a:pt x="1644408" y="450278"/>
                  </a:lnTo>
                  <a:lnTo>
                    <a:pt x="1644523" y="449008"/>
                  </a:lnTo>
                  <a:lnTo>
                    <a:pt x="1641741" y="449008"/>
                  </a:lnTo>
                  <a:lnTo>
                    <a:pt x="1642656" y="450278"/>
                  </a:lnTo>
                  <a:lnTo>
                    <a:pt x="1640192" y="450278"/>
                  </a:lnTo>
                  <a:lnTo>
                    <a:pt x="1638896" y="449008"/>
                  </a:lnTo>
                  <a:lnTo>
                    <a:pt x="1638274" y="447738"/>
                  </a:lnTo>
                  <a:lnTo>
                    <a:pt x="1638782" y="445198"/>
                  </a:lnTo>
                  <a:lnTo>
                    <a:pt x="1639595" y="449008"/>
                  </a:lnTo>
                  <a:lnTo>
                    <a:pt x="1642999" y="446468"/>
                  </a:lnTo>
                  <a:lnTo>
                    <a:pt x="1644865" y="446468"/>
                  </a:lnTo>
                  <a:lnTo>
                    <a:pt x="1644015" y="445198"/>
                  </a:lnTo>
                  <a:lnTo>
                    <a:pt x="1642402" y="445198"/>
                  </a:lnTo>
                  <a:lnTo>
                    <a:pt x="1648167" y="442658"/>
                  </a:lnTo>
                  <a:lnTo>
                    <a:pt x="1637296" y="442658"/>
                  </a:lnTo>
                  <a:lnTo>
                    <a:pt x="1641932" y="438848"/>
                  </a:lnTo>
                  <a:lnTo>
                    <a:pt x="1643227" y="440118"/>
                  </a:lnTo>
                  <a:lnTo>
                    <a:pt x="1643151" y="438848"/>
                  </a:lnTo>
                  <a:lnTo>
                    <a:pt x="1643062" y="437578"/>
                  </a:lnTo>
                  <a:lnTo>
                    <a:pt x="1641741" y="435038"/>
                  </a:lnTo>
                  <a:lnTo>
                    <a:pt x="1642732" y="433768"/>
                  </a:lnTo>
                  <a:lnTo>
                    <a:pt x="1646047" y="433768"/>
                  </a:lnTo>
                  <a:lnTo>
                    <a:pt x="1643583" y="436308"/>
                  </a:lnTo>
                  <a:lnTo>
                    <a:pt x="1646047" y="436308"/>
                  </a:lnTo>
                  <a:lnTo>
                    <a:pt x="1646707" y="433768"/>
                  </a:lnTo>
                  <a:lnTo>
                    <a:pt x="1641983" y="429958"/>
                  </a:lnTo>
                  <a:lnTo>
                    <a:pt x="1645526" y="427418"/>
                  </a:lnTo>
                  <a:lnTo>
                    <a:pt x="1646110" y="429958"/>
                  </a:lnTo>
                  <a:lnTo>
                    <a:pt x="1645754" y="431228"/>
                  </a:lnTo>
                  <a:lnTo>
                    <a:pt x="1646212" y="432498"/>
                  </a:lnTo>
                  <a:lnTo>
                    <a:pt x="1650644" y="431228"/>
                  </a:lnTo>
                  <a:lnTo>
                    <a:pt x="1649653" y="429958"/>
                  </a:lnTo>
                  <a:lnTo>
                    <a:pt x="1650758" y="428688"/>
                  </a:lnTo>
                  <a:lnTo>
                    <a:pt x="1650619" y="428688"/>
                  </a:lnTo>
                  <a:lnTo>
                    <a:pt x="1652358" y="425462"/>
                  </a:lnTo>
                  <a:lnTo>
                    <a:pt x="1652485" y="425297"/>
                  </a:lnTo>
                  <a:lnTo>
                    <a:pt x="1652676" y="424878"/>
                  </a:lnTo>
                  <a:lnTo>
                    <a:pt x="1653362" y="423608"/>
                  </a:lnTo>
                  <a:lnTo>
                    <a:pt x="1652104" y="424878"/>
                  </a:lnTo>
                  <a:lnTo>
                    <a:pt x="1644865" y="419798"/>
                  </a:lnTo>
                  <a:lnTo>
                    <a:pt x="1652270" y="417258"/>
                  </a:lnTo>
                  <a:lnTo>
                    <a:pt x="1651800" y="416547"/>
                  </a:lnTo>
                  <a:lnTo>
                    <a:pt x="1650809" y="413448"/>
                  </a:lnTo>
                  <a:lnTo>
                    <a:pt x="1654251" y="413448"/>
                  </a:lnTo>
                  <a:lnTo>
                    <a:pt x="1655572" y="413981"/>
                  </a:lnTo>
                  <a:lnTo>
                    <a:pt x="1655038" y="413677"/>
                  </a:lnTo>
                  <a:lnTo>
                    <a:pt x="1654606" y="413537"/>
                  </a:lnTo>
                  <a:lnTo>
                    <a:pt x="1654352" y="413448"/>
                  </a:lnTo>
                  <a:lnTo>
                    <a:pt x="1655483" y="413448"/>
                  </a:lnTo>
                  <a:lnTo>
                    <a:pt x="1656880" y="411111"/>
                  </a:lnTo>
                  <a:lnTo>
                    <a:pt x="1655546" y="409638"/>
                  </a:lnTo>
                  <a:lnTo>
                    <a:pt x="1660956" y="408368"/>
                  </a:lnTo>
                  <a:close/>
                </a:path>
                <a:path w="1666239" h="1080770">
                  <a:moveTo>
                    <a:pt x="1663700" y="354050"/>
                  </a:moveTo>
                  <a:lnTo>
                    <a:pt x="1663382" y="351218"/>
                  </a:lnTo>
                  <a:lnTo>
                    <a:pt x="1660271" y="349948"/>
                  </a:lnTo>
                  <a:lnTo>
                    <a:pt x="1659623" y="351218"/>
                  </a:lnTo>
                  <a:lnTo>
                    <a:pt x="1661756" y="351218"/>
                  </a:lnTo>
                  <a:lnTo>
                    <a:pt x="1662277" y="352488"/>
                  </a:lnTo>
                  <a:lnTo>
                    <a:pt x="1663700" y="354050"/>
                  </a:lnTo>
                  <a:close/>
                </a:path>
                <a:path w="1666239" h="1080770">
                  <a:moveTo>
                    <a:pt x="1663928" y="393128"/>
                  </a:moveTo>
                  <a:lnTo>
                    <a:pt x="1659674" y="385508"/>
                  </a:lnTo>
                  <a:lnTo>
                    <a:pt x="1659128" y="382968"/>
                  </a:lnTo>
                  <a:lnTo>
                    <a:pt x="1658327" y="379158"/>
                  </a:lnTo>
                  <a:lnTo>
                    <a:pt x="1654632" y="377888"/>
                  </a:lnTo>
                  <a:lnTo>
                    <a:pt x="1653768" y="374078"/>
                  </a:lnTo>
                  <a:lnTo>
                    <a:pt x="1653476" y="372808"/>
                  </a:lnTo>
                  <a:lnTo>
                    <a:pt x="1655584" y="371538"/>
                  </a:lnTo>
                  <a:lnTo>
                    <a:pt x="1657438" y="374078"/>
                  </a:lnTo>
                  <a:lnTo>
                    <a:pt x="1659547" y="371538"/>
                  </a:lnTo>
                  <a:lnTo>
                    <a:pt x="1659648" y="370268"/>
                  </a:lnTo>
                  <a:lnTo>
                    <a:pt x="1658632" y="366458"/>
                  </a:lnTo>
                  <a:lnTo>
                    <a:pt x="1659585" y="367728"/>
                  </a:lnTo>
                  <a:lnTo>
                    <a:pt x="1661820" y="366458"/>
                  </a:lnTo>
                  <a:lnTo>
                    <a:pt x="1661756" y="365188"/>
                  </a:lnTo>
                  <a:lnTo>
                    <a:pt x="1661693" y="363918"/>
                  </a:lnTo>
                  <a:lnTo>
                    <a:pt x="1659051" y="364769"/>
                  </a:lnTo>
                  <a:lnTo>
                    <a:pt x="1658988" y="365188"/>
                  </a:lnTo>
                  <a:lnTo>
                    <a:pt x="1658315" y="365010"/>
                  </a:lnTo>
                  <a:lnTo>
                    <a:pt x="1657756" y="365188"/>
                  </a:lnTo>
                  <a:lnTo>
                    <a:pt x="1657896" y="364909"/>
                  </a:lnTo>
                  <a:lnTo>
                    <a:pt x="1654200" y="363918"/>
                  </a:lnTo>
                  <a:lnTo>
                    <a:pt x="1657959" y="367728"/>
                  </a:lnTo>
                  <a:lnTo>
                    <a:pt x="1656549" y="368998"/>
                  </a:lnTo>
                  <a:lnTo>
                    <a:pt x="1654657" y="368998"/>
                  </a:lnTo>
                  <a:lnTo>
                    <a:pt x="1651622" y="371538"/>
                  </a:lnTo>
                  <a:lnTo>
                    <a:pt x="1650784" y="371538"/>
                  </a:lnTo>
                  <a:lnTo>
                    <a:pt x="1651838" y="374078"/>
                  </a:lnTo>
                  <a:lnTo>
                    <a:pt x="1650873" y="372808"/>
                  </a:lnTo>
                  <a:lnTo>
                    <a:pt x="1648307" y="374078"/>
                  </a:lnTo>
                  <a:lnTo>
                    <a:pt x="1649272" y="372808"/>
                  </a:lnTo>
                  <a:lnTo>
                    <a:pt x="1645742" y="376618"/>
                  </a:lnTo>
                  <a:lnTo>
                    <a:pt x="1651787" y="380428"/>
                  </a:lnTo>
                  <a:lnTo>
                    <a:pt x="1647825" y="381698"/>
                  </a:lnTo>
                  <a:lnTo>
                    <a:pt x="1647583" y="381698"/>
                  </a:lnTo>
                  <a:lnTo>
                    <a:pt x="1648244" y="388048"/>
                  </a:lnTo>
                  <a:lnTo>
                    <a:pt x="1651076" y="382968"/>
                  </a:lnTo>
                  <a:lnTo>
                    <a:pt x="1654517" y="388048"/>
                  </a:lnTo>
                  <a:lnTo>
                    <a:pt x="1645208" y="389318"/>
                  </a:lnTo>
                  <a:lnTo>
                    <a:pt x="1648688" y="390588"/>
                  </a:lnTo>
                  <a:lnTo>
                    <a:pt x="1648307" y="391972"/>
                  </a:lnTo>
                  <a:lnTo>
                    <a:pt x="1650301" y="394398"/>
                  </a:lnTo>
                  <a:lnTo>
                    <a:pt x="1648650" y="395579"/>
                  </a:lnTo>
                  <a:lnTo>
                    <a:pt x="1659432" y="395592"/>
                  </a:lnTo>
                  <a:lnTo>
                    <a:pt x="1663928" y="393128"/>
                  </a:lnTo>
                  <a:close/>
                </a:path>
                <a:path w="1666239" h="1080770">
                  <a:moveTo>
                    <a:pt x="1664550" y="366128"/>
                  </a:moveTo>
                  <a:lnTo>
                    <a:pt x="1664436" y="365239"/>
                  </a:lnTo>
                  <a:lnTo>
                    <a:pt x="1664106" y="365150"/>
                  </a:lnTo>
                  <a:lnTo>
                    <a:pt x="1663255" y="361378"/>
                  </a:lnTo>
                  <a:lnTo>
                    <a:pt x="1661299" y="358838"/>
                  </a:lnTo>
                  <a:lnTo>
                    <a:pt x="1660448" y="356298"/>
                  </a:lnTo>
                  <a:lnTo>
                    <a:pt x="1659737" y="356298"/>
                  </a:lnTo>
                  <a:lnTo>
                    <a:pt x="1659140" y="353758"/>
                  </a:lnTo>
                  <a:lnTo>
                    <a:pt x="1652231" y="355028"/>
                  </a:lnTo>
                  <a:lnTo>
                    <a:pt x="1659648" y="361378"/>
                  </a:lnTo>
                  <a:lnTo>
                    <a:pt x="1660893" y="362648"/>
                  </a:lnTo>
                  <a:lnTo>
                    <a:pt x="1662912" y="363918"/>
                  </a:lnTo>
                  <a:lnTo>
                    <a:pt x="1664055" y="365137"/>
                  </a:lnTo>
                  <a:lnTo>
                    <a:pt x="1663484" y="365036"/>
                  </a:lnTo>
                  <a:lnTo>
                    <a:pt x="1663179" y="365201"/>
                  </a:lnTo>
                  <a:lnTo>
                    <a:pt x="1664017" y="365442"/>
                  </a:lnTo>
                  <a:lnTo>
                    <a:pt x="1664398" y="365709"/>
                  </a:lnTo>
                  <a:lnTo>
                    <a:pt x="1664550" y="366128"/>
                  </a:lnTo>
                  <a:close/>
                </a:path>
                <a:path w="1666239" h="1080770">
                  <a:moveTo>
                    <a:pt x="1664589" y="355028"/>
                  </a:moveTo>
                  <a:lnTo>
                    <a:pt x="1663700" y="354050"/>
                  </a:lnTo>
                  <a:lnTo>
                    <a:pt x="1663839" y="355295"/>
                  </a:lnTo>
                  <a:lnTo>
                    <a:pt x="1664589" y="355028"/>
                  </a:lnTo>
                  <a:close/>
                </a:path>
                <a:path w="1666239" h="1080770">
                  <a:moveTo>
                    <a:pt x="1664627" y="358838"/>
                  </a:moveTo>
                  <a:lnTo>
                    <a:pt x="1663941" y="356298"/>
                  </a:lnTo>
                  <a:lnTo>
                    <a:pt x="1663839" y="355295"/>
                  </a:lnTo>
                  <a:lnTo>
                    <a:pt x="1660893" y="356298"/>
                  </a:lnTo>
                  <a:lnTo>
                    <a:pt x="1662518" y="356298"/>
                  </a:lnTo>
                  <a:lnTo>
                    <a:pt x="1663382" y="358838"/>
                  </a:lnTo>
                  <a:lnTo>
                    <a:pt x="1664627" y="358838"/>
                  </a:lnTo>
                  <a:close/>
                </a:path>
                <a:path w="1666239" h="1080770">
                  <a:moveTo>
                    <a:pt x="1664665" y="366445"/>
                  </a:moveTo>
                  <a:lnTo>
                    <a:pt x="1664550" y="366128"/>
                  </a:lnTo>
                  <a:lnTo>
                    <a:pt x="1664563" y="366560"/>
                  </a:lnTo>
                  <a:lnTo>
                    <a:pt x="1664563" y="366979"/>
                  </a:lnTo>
                  <a:lnTo>
                    <a:pt x="1664487" y="367398"/>
                  </a:lnTo>
                  <a:lnTo>
                    <a:pt x="1664652" y="366839"/>
                  </a:lnTo>
                  <a:lnTo>
                    <a:pt x="1664665" y="366445"/>
                  </a:lnTo>
                  <a:close/>
                </a:path>
                <a:path w="1666239" h="1080770">
                  <a:moveTo>
                    <a:pt x="1665058" y="365379"/>
                  </a:moveTo>
                  <a:lnTo>
                    <a:pt x="1664893" y="364845"/>
                  </a:lnTo>
                  <a:lnTo>
                    <a:pt x="1664563" y="364388"/>
                  </a:lnTo>
                  <a:lnTo>
                    <a:pt x="1664119" y="363943"/>
                  </a:lnTo>
                  <a:lnTo>
                    <a:pt x="1664258" y="364388"/>
                  </a:lnTo>
                  <a:lnTo>
                    <a:pt x="1664373" y="364807"/>
                  </a:lnTo>
                  <a:lnTo>
                    <a:pt x="1664436" y="365239"/>
                  </a:lnTo>
                  <a:lnTo>
                    <a:pt x="1665058" y="365379"/>
                  </a:lnTo>
                  <a:close/>
                </a:path>
                <a:path w="1666239" h="1080770">
                  <a:moveTo>
                    <a:pt x="1665744" y="347700"/>
                  </a:moveTo>
                  <a:lnTo>
                    <a:pt x="1662112" y="345706"/>
                  </a:lnTo>
                  <a:lnTo>
                    <a:pt x="1663712" y="345376"/>
                  </a:lnTo>
                  <a:lnTo>
                    <a:pt x="1659369" y="343255"/>
                  </a:lnTo>
                  <a:lnTo>
                    <a:pt x="1659026" y="341757"/>
                  </a:lnTo>
                  <a:lnTo>
                    <a:pt x="1660817" y="340741"/>
                  </a:lnTo>
                  <a:lnTo>
                    <a:pt x="1662239" y="341045"/>
                  </a:lnTo>
                  <a:lnTo>
                    <a:pt x="1661261" y="340487"/>
                  </a:lnTo>
                  <a:lnTo>
                    <a:pt x="1663280" y="338785"/>
                  </a:lnTo>
                  <a:lnTo>
                    <a:pt x="1660855" y="337870"/>
                  </a:lnTo>
                  <a:lnTo>
                    <a:pt x="1657692" y="339674"/>
                  </a:lnTo>
                  <a:lnTo>
                    <a:pt x="1657388" y="342061"/>
                  </a:lnTo>
                  <a:lnTo>
                    <a:pt x="1659699" y="344766"/>
                  </a:lnTo>
                  <a:lnTo>
                    <a:pt x="1658797" y="345274"/>
                  </a:lnTo>
                  <a:lnTo>
                    <a:pt x="1657807" y="344678"/>
                  </a:lnTo>
                  <a:lnTo>
                    <a:pt x="1657096" y="344512"/>
                  </a:lnTo>
                  <a:lnTo>
                    <a:pt x="1658874" y="346354"/>
                  </a:lnTo>
                  <a:lnTo>
                    <a:pt x="1662074" y="348602"/>
                  </a:lnTo>
                  <a:lnTo>
                    <a:pt x="1665744" y="347700"/>
                  </a:lnTo>
                  <a:close/>
                </a:path>
                <a:path w="1666239" h="1080770">
                  <a:moveTo>
                    <a:pt x="1665986" y="337223"/>
                  </a:moveTo>
                  <a:lnTo>
                    <a:pt x="1665122" y="334848"/>
                  </a:lnTo>
                  <a:lnTo>
                    <a:pt x="1664106" y="334289"/>
                  </a:lnTo>
                  <a:lnTo>
                    <a:pt x="1661807" y="334492"/>
                  </a:lnTo>
                  <a:lnTo>
                    <a:pt x="1662137" y="336003"/>
                  </a:lnTo>
                  <a:lnTo>
                    <a:pt x="1665986" y="337223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830162" y="8923775"/>
              <a:ext cx="419100" cy="520065"/>
            </a:xfrm>
            <a:custGeom>
              <a:avLst/>
              <a:gdLst/>
              <a:ahLst/>
              <a:cxnLst/>
              <a:rect l="l" t="t" r="r" b="b"/>
              <a:pathLst>
                <a:path w="419100" h="520065">
                  <a:moveTo>
                    <a:pt x="1231" y="518185"/>
                  </a:moveTo>
                  <a:lnTo>
                    <a:pt x="0" y="516712"/>
                  </a:lnTo>
                  <a:lnTo>
                    <a:pt x="368" y="517613"/>
                  </a:lnTo>
                  <a:lnTo>
                    <a:pt x="647" y="518528"/>
                  </a:lnTo>
                  <a:lnTo>
                    <a:pt x="939" y="519455"/>
                  </a:lnTo>
                  <a:lnTo>
                    <a:pt x="1231" y="518185"/>
                  </a:lnTo>
                  <a:close/>
                </a:path>
                <a:path w="419100" h="520065">
                  <a:moveTo>
                    <a:pt x="179070" y="380580"/>
                  </a:moveTo>
                  <a:lnTo>
                    <a:pt x="177228" y="379691"/>
                  </a:lnTo>
                  <a:lnTo>
                    <a:pt x="174840" y="380149"/>
                  </a:lnTo>
                  <a:lnTo>
                    <a:pt x="174993" y="382422"/>
                  </a:lnTo>
                  <a:lnTo>
                    <a:pt x="176466" y="381508"/>
                  </a:lnTo>
                  <a:lnTo>
                    <a:pt x="178714" y="381520"/>
                  </a:lnTo>
                  <a:lnTo>
                    <a:pt x="179070" y="380580"/>
                  </a:lnTo>
                  <a:close/>
                </a:path>
                <a:path w="419100" h="520065">
                  <a:moveTo>
                    <a:pt x="235927" y="327063"/>
                  </a:moveTo>
                  <a:lnTo>
                    <a:pt x="233121" y="323926"/>
                  </a:lnTo>
                  <a:lnTo>
                    <a:pt x="232397" y="326250"/>
                  </a:lnTo>
                  <a:lnTo>
                    <a:pt x="235483" y="328460"/>
                  </a:lnTo>
                  <a:lnTo>
                    <a:pt x="235927" y="327063"/>
                  </a:lnTo>
                  <a:close/>
                </a:path>
                <a:path w="419100" h="520065">
                  <a:moveTo>
                    <a:pt x="267906" y="331520"/>
                  </a:moveTo>
                  <a:lnTo>
                    <a:pt x="267563" y="331812"/>
                  </a:lnTo>
                  <a:lnTo>
                    <a:pt x="267906" y="331520"/>
                  </a:lnTo>
                  <a:close/>
                </a:path>
                <a:path w="419100" h="520065">
                  <a:moveTo>
                    <a:pt x="313575" y="270751"/>
                  </a:moveTo>
                  <a:lnTo>
                    <a:pt x="313474" y="270916"/>
                  </a:lnTo>
                  <a:lnTo>
                    <a:pt x="313385" y="271094"/>
                  </a:lnTo>
                  <a:lnTo>
                    <a:pt x="313359" y="271284"/>
                  </a:lnTo>
                  <a:lnTo>
                    <a:pt x="313093" y="272707"/>
                  </a:lnTo>
                  <a:lnTo>
                    <a:pt x="313423" y="271856"/>
                  </a:lnTo>
                  <a:lnTo>
                    <a:pt x="313575" y="270751"/>
                  </a:lnTo>
                  <a:close/>
                </a:path>
                <a:path w="419100" h="520065">
                  <a:moveTo>
                    <a:pt x="337019" y="185635"/>
                  </a:moveTo>
                  <a:lnTo>
                    <a:pt x="336486" y="188988"/>
                  </a:lnTo>
                  <a:lnTo>
                    <a:pt x="337007" y="186588"/>
                  </a:lnTo>
                  <a:lnTo>
                    <a:pt x="337019" y="185635"/>
                  </a:lnTo>
                  <a:close/>
                </a:path>
                <a:path w="419100" h="520065">
                  <a:moveTo>
                    <a:pt x="344944" y="213004"/>
                  </a:moveTo>
                  <a:lnTo>
                    <a:pt x="344246" y="213728"/>
                  </a:lnTo>
                  <a:lnTo>
                    <a:pt x="343357" y="214541"/>
                  </a:lnTo>
                  <a:lnTo>
                    <a:pt x="343268" y="215646"/>
                  </a:lnTo>
                  <a:lnTo>
                    <a:pt x="344449" y="214972"/>
                  </a:lnTo>
                  <a:lnTo>
                    <a:pt x="344855" y="214033"/>
                  </a:lnTo>
                  <a:lnTo>
                    <a:pt x="344944" y="213004"/>
                  </a:lnTo>
                  <a:close/>
                </a:path>
                <a:path w="419100" h="520065">
                  <a:moveTo>
                    <a:pt x="346316" y="211340"/>
                  </a:moveTo>
                  <a:lnTo>
                    <a:pt x="344716" y="210350"/>
                  </a:lnTo>
                  <a:lnTo>
                    <a:pt x="344868" y="211264"/>
                  </a:lnTo>
                  <a:lnTo>
                    <a:pt x="345008" y="212166"/>
                  </a:lnTo>
                  <a:lnTo>
                    <a:pt x="344944" y="213004"/>
                  </a:lnTo>
                  <a:lnTo>
                    <a:pt x="345782" y="212102"/>
                  </a:lnTo>
                  <a:lnTo>
                    <a:pt x="346316" y="211340"/>
                  </a:lnTo>
                  <a:close/>
                </a:path>
                <a:path w="419100" h="520065">
                  <a:moveTo>
                    <a:pt x="355180" y="160185"/>
                  </a:moveTo>
                  <a:lnTo>
                    <a:pt x="354190" y="159600"/>
                  </a:lnTo>
                  <a:lnTo>
                    <a:pt x="353783" y="161544"/>
                  </a:lnTo>
                  <a:lnTo>
                    <a:pt x="355180" y="160185"/>
                  </a:lnTo>
                  <a:close/>
                </a:path>
                <a:path w="419100" h="520065">
                  <a:moveTo>
                    <a:pt x="356831" y="161137"/>
                  </a:moveTo>
                  <a:lnTo>
                    <a:pt x="355231" y="160121"/>
                  </a:lnTo>
                  <a:lnTo>
                    <a:pt x="356831" y="161137"/>
                  </a:lnTo>
                  <a:close/>
                </a:path>
                <a:path w="419100" h="520065">
                  <a:moveTo>
                    <a:pt x="364210" y="185458"/>
                  </a:moveTo>
                  <a:lnTo>
                    <a:pt x="362178" y="183362"/>
                  </a:lnTo>
                  <a:lnTo>
                    <a:pt x="361632" y="186309"/>
                  </a:lnTo>
                  <a:lnTo>
                    <a:pt x="364210" y="185458"/>
                  </a:lnTo>
                  <a:close/>
                </a:path>
                <a:path w="419100" h="520065">
                  <a:moveTo>
                    <a:pt x="391426" y="62649"/>
                  </a:moveTo>
                  <a:lnTo>
                    <a:pt x="391401" y="60071"/>
                  </a:lnTo>
                  <a:lnTo>
                    <a:pt x="389585" y="62255"/>
                  </a:lnTo>
                  <a:lnTo>
                    <a:pt x="388912" y="61963"/>
                  </a:lnTo>
                  <a:lnTo>
                    <a:pt x="389902" y="64211"/>
                  </a:lnTo>
                  <a:lnTo>
                    <a:pt x="391426" y="62649"/>
                  </a:lnTo>
                  <a:close/>
                </a:path>
                <a:path w="419100" h="520065">
                  <a:moveTo>
                    <a:pt x="394957" y="43637"/>
                  </a:moveTo>
                  <a:lnTo>
                    <a:pt x="390283" y="48729"/>
                  </a:lnTo>
                  <a:lnTo>
                    <a:pt x="394957" y="45262"/>
                  </a:lnTo>
                  <a:lnTo>
                    <a:pt x="394957" y="43637"/>
                  </a:lnTo>
                  <a:close/>
                </a:path>
                <a:path w="419100" h="520065">
                  <a:moveTo>
                    <a:pt x="398056" y="42964"/>
                  </a:moveTo>
                  <a:lnTo>
                    <a:pt x="394957" y="45262"/>
                  </a:lnTo>
                  <a:lnTo>
                    <a:pt x="394957" y="45783"/>
                  </a:lnTo>
                  <a:lnTo>
                    <a:pt x="397586" y="44716"/>
                  </a:lnTo>
                  <a:lnTo>
                    <a:pt x="398056" y="42964"/>
                  </a:lnTo>
                  <a:close/>
                </a:path>
                <a:path w="419100" h="520065">
                  <a:moveTo>
                    <a:pt x="398221" y="44462"/>
                  </a:moveTo>
                  <a:lnTo>
                    <a:pt x="397586" y="44716"/>
                  </a:lnTo>
                  <a:lnTo>
                    <a:pt x="396494" y="48907"/>
                  </a:lnTo>
                  <a:lnTo>
                    <a:pt x="397167" y="47447"/>
                  </a:lnTo>
                  <a:lnTo>
                    <a:pt x="397624" y="45935"/>
                  </a:lnTo>
                  <a:lnTo>
                    <a:pt x="398221" y="44462"/>
                  </a:lnTo>
                  <a:close/>
                </a:path>
                <a:path w="419100" h="520065">
                  <a:moveTo>
                    <a:pt x="407898" y="64681"/>
                  </a:moveTo>
                  <a:lnTo>
                    <a:pt x="407365" y="64376"/>
                  </a:lnTo>
                  <a:lnTo>
                    <a:pt x="406933" y="64236"/>
                  </a:lnTo>
                  <a:lnTo>
                    <a:pt x="406552" y="64096"/>
                  </a:lnTo>
                  <a:lnTo>
                    <a:pt x="407898" y="64681"/>
                  </a:lnTo>
                  <a:close/>
                </a:path>
                <a:path w="419100" h="520065">
                  <a:moveTo>
                    <a:pt x="416572" y="22479"/>
                  </a:moveTo>
                  <a:lnTo>
                    <a:pt x="416344" y="22339"/>
                  </a:lnTo>
                  <a:lnTo>
                    <a:pt x="415975" y="22212"/>
                  </a:lnTo>
                  <a:lnTo>
                    <a:pt x="415404" y="22110"/>
                  </a:lnTo>
                  <a:lnTo>
                    <a:pt x="416572" y="22479"/>
                  </a:lnTo>
                  <a:close/>
                </a:path>
                <a:path w="419100" h="520065">
                  <a:moveTo>
                    <a:pt x="417601" y="23177"/>
                  </a:moveTo>
                  <a:lnTo>
                    <a:pt x="417499" y="22771"/>
                  </a:lnTo>
                  <a:lnTo>
                    <a:pt x="416572" y="22479"/>
                  </a:lnTo>
                  <a:lnTo>
                    <a:pt x="417601" y="23177"/>
                  </a:lnTo>
                  <a:close/>
                </a:path>
                <a:path w="419100" h="520065">
                  <a:moveTo>
                    <a:pt x="417969" y="24790"/>
                  </a:moveTo>
                  <a:lnTo>
                    <a:pt x="417753" y="23850"/>
                  </a:lnTo>
                  <a:lnTo>
                    <a:pt x="413054" y="26314"/>
                  </a:lnTo>
                  <a:lnTo>
                    <a:pt x="414883" y="27876"/>
                  </a:lnTo>
                  <a:lnTo>
                    <a:pt x="415353" y="26555"/>
                  </a:lnTo>
                  <a:lnTo>
                    <a:pt x="417969" y="24790"/>
                  </a:lnTo>
                  <a:close/>
                </a:path>
                <a:path w="419100" h="520065">
                  <a:moveTo>
                    <a:pt x="418172" y="444"/>
                  </a:moveTo>
                  <a:lnTo>
                    <a:pt x="417245" y="0"/>
                  </a:lnTo>
                  <a:lnTo>
                    <a:pt x="417957" y="1676"/>
                  </a:lnTo>
                  <a:lnTo>
                    <a:pt x="418007" y="1117"/>
                  </a:lnTo>
                  <a:lnTo>
                    <a:pt x="418172" y="444"/>
                  </a:lnTo>
                  <a:close/>
                </a:path>
                <a:path w="419100" h="520065">
                  <a:moveTo>
                    <a:pt x="418211" y="23609"/>
                  </a:moveTo>
                  <a:lnTo>
                    <a:pt x="417601" y="23177"/>
                  </a:lnTo>
                  <a:lnTo>
                    <a:pt x="417753" y="23850"/>
                  </a:lnTo>
                  <a:lnTo>
                    <a:pt x="418211" y="23609"/>
                  </a:lnTo>
                  <a:close/>
                </a:path>
                <a:path w="419100" h="520065">
                  <a:moveTo>
                    <a:pt x="418299" y="2476"/>
                  </a:moveTo>
                  <a:lnTo>
                    <a:pt x="417969" y="1676"/>
                  </a:lnTo>
                  <a:lnTo>
                    <a:pt x="417931" y="2032"/>
                  </a:lnTo>
                  <a:lnTo>
                    <a:pt x="417944" y="2336"/>
                  </a:lnTo>
                  <a:lnTo>
                    <a:pt x="418299" y="2476"/>
                  </a:lnTo>
                  <a:close/>
                </a:path>
                <a:path w="419100" h="520065">
                  <a:moveTo>
                    <a:pt x="418833" y="2603"/>
                  </a:moveTo>
                  <a:lnTo>
                    <a:pt x="418604" y="2590"/>
                  </a:lnTo>
                  <a:lnTo>
                    <a:pt x="418426" y="2540"/>
                  </a:lnTo>
                  <a:lnTo>
                    <a:pt x="418299" y="2476"/>
                  </a:lnTo>
                  <a:lnTo>
                    <a:pt x="418642" y="3289"/>
                  </a:lnTo>
                  <a:lnTo>
                    <a:pt x="418833" y="2603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7208737" y="8632296"/>
              <a:ext cx="72458" cy="174210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9562084" y="3136118"/>
              <a:ext cx="709295" cy="895985"/>
            </a:xfrm>
            <a:custGeom>
              <a:avLst/>
              <a:gdLst/>
              <a:ahLst/>
              <a:cxnLst/>
              <a:rect l="l" t="t" r="r" b="b"/>
              <a:pathLst>
                <a:path w="709295" h="895985">
                  <a:moveTo>
                    <a:pt x="2159" y="535787"/>
                  </a:moveTo>
                  <a:lnTo>
                    <a:pt x="1143" y="533527"/>
                  </a:lnTo>
                  <a:lnTo>
                    <a:pt x="1905" y="537730"/>
                  </a:lnTo>
                  <a:lnTo>
                    <a:pt x="2159" y="535787"/>
                  </a:lnTo>
                  <a:close/>
                </a:path>
                <a:path w="709295" h="895985">
                  <a:moveTo>
                    <a:pt x="4953" y="518541"/>
                  </a:moveTo>
                  <a:lnTo>
                    <a:pt x="4762" y="518541"/>
                  </a:lnTo>
                  <a:lnTo>
                    <a:pt x="4953" y="518541"/>
                  </a:lnTo>
                  <a:close/>
                </a:path>
                <a:path w="709295" h="895985">
                  <a:moveTo>
                    <a:pt x="9677" y="793330"/>
                  </a:moveTo>
                  <a:lnTo>
                    <a:pt x="8585" y="794778"/>
                  </a:lnTo>
                  <a:lnTo>
                    <a:pt x="8851" y="794753"/>
                  </a:lnTo>
                  <a:lnTo>
                    <a:pt x="9677" y="793330"/>
                  </a:lnTo>
                  <a:close/>
                </a:path>
                <a:path w="709295" h="895985">
                  <a:moveTo>
                    <a:pt x="15354" y="814565"/>
                  </a:moveTo>
                  <a:lnTo>
                    <a:pt x="15151" y="814781"/>
                  </a:lnTo>
                  <a:lnTo>
                    <a:pt x="15024" y="814959"/>
                  </a:lnTo>
                  <a:lnTo>
                    <a:pt x="15214" y="814832"/>
                  </a:lnTo>
                  <a:lnTo>
                    <a:pt x="15354" y="814565"/>
                  </a:lnTo>
                  <a:close/>
                </a:path>
                <a:path w="709295" h="895985">
                  <a:moveTo>
                    <a:pt x="20053" y="672211"/>
                  </a:moveTo>
                  <a:lnTo>
                    <a:pt x="19761" y="674751"/>
                  </a:lnTo>
                  <a:lnTo>
                    <a:pt x="20053" y="672211"/>
                  </a:lnTo>
                  <a:close/>
                </a:path>
                <a:path w="709295" h="895985">
                  <a:moveTo>
                    <a:pt x="26873" y="553808"/>
                  </a:moveTo>
                  <a:lnTo>
                    <a:pt x="26809" y="553339"/>
                  </a:lnTo>
                  <a:lnTo>
                    <a:pt x="26479" y="553008"/>
                  </a:lnTo>
                  <a:lnTo>
                    <a:pt x="26784" y="554291"/>
                  </a:lnTo>
                  <a:lnTo>
                    <a:pt x="26873" y="553808"/>
                  </a:lnTo>
                  <a:close/>
                </a:path>
                <a:path w="709295" h="895985">
                  <a:moveTo>
                    <a:pt x="28028" y="564591"/>
                  </a:moveTo>
                  <a:lnTo>
                    <a:pt x="27305" y="564603"/>
                  </a:lnTo>
                  <a:lnTo>
                    <a:pt x="27965" y="565505"/>
                  </a:lnTo>
                  <a:lnTo>
                    <a:pt x="28028" y="564591"/>
                  </a:lnTo>
                  <a:close/>
                </a:path>
                <a:path w="709295" h="895985">
                  <a:moveTo>
                    <a:pt x="28879" y="537591"/>
                  </a:moveTo>
                  <a:lnTo>
                    <a:pt x="27749" y="533781"/>
                  </a:lnTo>
                  <a:lnTo>
                    <a:pt x="27051" y="533781"/>
                  </a:lnTo>
                  <a:lnTo>
                    <a:pt x="28879" y="537591"/>
                  </a:lnTo>
                  <a:close/>
                </a:path>
                <a:path w="709295" h="895985">
                  <a:moveTo>
                    <a:pt x="30200" y="486791"/>
                  </a:moveTo>
                  <a:lnTo>
                    <a:pt x="28930" y="486791"/>
                  </a:lnTo>
                  <a:lnTo>
                    <a:pt x="30187" y="489331"/>
                  </a:lnTo>
                  <a:lnTo>
                    <a:pt x="30200" y="486791"/>
                  </a:lnTo>
                  <a:close/>
                </a:path>
                <a:path w="709295" h="895985">
                  <a:moveTo>
                    <a:pt x="31978" y="486791"/>
                  </a:moveTo>
                  <a:lnTo>
                    <a:pt x="30226" y="484251"/>
                  </a:lnTo>
                  <a:lnTo>
                    <a:pt x="30200" y="486791"/>
                  </a:lnTo>
                  <a:lnTo>
                    <a:pt x="31978" y="486791"/>
                  </a:lnTo>
                  <a:close/>
                </a:path>
                <a:path w="709295" h="895985">
                  <a:moveTo>
                    <a:pt x="32308" y="536321"/>
                  </a:moveTo>
                  <a:lnTo>
                    <a:pt x="29527" y="529971"/>
                  </a:lnTo>
                  <a:lnTo>
                    <a:pt x="28765" y="531241"/>
                  </a:lnTo>
                  <a:lnTo>
                    <a:pt x="27622" y="529971"/>
                  </a:lnTo>
                  <a:lnTo>
                    <a:pt x="26974" y="529971"/>
                  </a:lnTo>
                  <a:lnTo>
                    <a:pt x="28917" y="526161"/>
                  </a:lnTo>
                  <a:lnTo>
                    <a:pt x="29451" y="519811"/>
                  </a:lnTo>
                  <a:lnTo>
                    <a:pt x="8928" y="519811"/>
                  </a:lnTo>
                  <a:lnTo>
                    <a:pt x="469" y="519811"/>
                  </a:lnTo>
                  <a:lnTo>
                    <a:pt x="1308" y="526161"/>
                  </a:lnTo>
                  <a:lnTo>
                    <a:pt x="1041" y="529971"/>
                  </a:lnTo>
                  <a:lnTo>
                    <a:pt x="6540" y="531241"/>
                  </a:lnTo>
                  <a:lnTo>
                    <a:pt x="3086" y="540131"/>
                  </a:lnTo>
                  <a:lnTo>
                    <a:pt x="3314" y="551561"/>
                  </a:lnTo>
                  <a:lnTo>
                    <a:pt x="3924" y="560451"/>
                  </a:lnTo>
                  <a:lnTo>
                    <a:pt x="1562" y="568071"/>
                  </a:lnTo>
                  <a:lnTo>
                    <a:pt x="3022" y="570611"/>
                  </a:lnTo>
                  <a:lnTo>
                    <a:pt x="3111" y="574421"/>
                  </a:lnTo>
                  <a:lnTo>
                    <a:pt x="4584" y="576961"/>
                  </a:lnTo>
                  <a:lnTo>
                    <a:pt x="1612" y="576961"/>
                  </a:lnTo>
                  <a:lnTo>
                    <a:pt x="1257" y="584581"/>
                  </a:lnTo>
                  <a:lnTo>
                    <a:pt x="419" y="588391"/>
                  </a:lnTo>
                  <a:lnTo>
                    <a:pt x="1955" y="596011"/>
                  </a:lnTo>
                  <a:lnTo>
                    <a:pt x="26187" y="596011"/>
                  </a:lnTo>
                  <a:lnTo>
                    <a:pt x="29006" y="589661"/>
                  </a:lnTo>
                  <a:lnTo>
                    <a:pt x="23037" y="588391"/>
                  </a:lnTo>
                  <a:lnTo>
                    <a:pt x="25882" y="580771"/>
                  </a:lnTo>
                  <a:lnTo>
                    <a:pt x="27038" y="583311"/>
                  </a:lnTo>
                  <a:lnTo>
                    <a:pt x="27482" y="580771"/>
                  </a:lnTo>
                  <a:lnTo>
                    <a:pt x="28790" y="573151"/>
                  </a:lnTo>
                  <a:lnTo>
                    <a:pt x="28994" y="570611"/>
                  </a:lnTo>
                  <a:lnTo>
                    <a:pt x="24815" y="569341"/>
                  </a:lnTo>
                  <a:lnTo>
                    <a:pt x="24066" y="565531"/>
                  </a:lnTo>
                  <a:lnTo>
                    <a:pt x="27292" y="565531"/>
                  </a:lnTo>
                  <a:lnTo>
                    <a:pt x="23787" y="560451"/>
                  </a:lnTo>
                  <a:lnTo>
                    <a:pt x="27559" y="557911"/>
                  </a:lnTo>
                  <a:lnTo>
                    <a:pt x="27216" y="556641"/>
                  </a:lnTo>
                  <a:lnTo>
                    <a:pt x="26784" y="555371"/>
                  </a:lnTo>
                  <a:lnTo>
                    <a:pt x="26517" y="556641"/>
                  </a:lnTo>
                  <a:lnTo>
                    <a:pt x="25234" y="557911"/>
                  </a:lnTo>
                  <a:lnTo>
                    <a:pt x="24333" y="557911"/>
                  </a:lnTo>
                  <a:lnTo>
                    <a:pt x="23012" y="552831"/>
                  </a:lnTo>
                  <a:lnTo>
                    <a:pt x="27063" y="545211"/>
                  </a:lnTo>
                  <a:lnTo>
                    <a:pt x="28702" y="545211"/>
                  </a:lnTo>
                  <a:lnTo>
                    <a:pt x="26454" y="533781"/>
                  </a:lnTo>
                  <a:lnTo>
                    <a:pt x="27051" y="533781"/>
                  </a:lnTo>
                  <a:lnTo>
                    <a:pt x="25831" y="531241"/>
                  </a:lnTo>
                  <a:lnTo>
                    <a:pt x="32308" y="536321"/>
                  </a:lnTo>
                  <a:close/>
                </a:path>
                <a:path w="709295" h="895985">
                  <a:moveTo>
                    <a:pt x="34074" y="480860"/>
                  </a:moveTo>
                  <a:lnTo>
                    <a:pt x="33959" y="480441"/>
                  </a:lnTo>
                  <a:lnTo>
                    <a:pt x="33782" y="480441"/>
                  </a:lnTo>
                  <a:lnTo>
                    <a:pt x="34074" y="480860"/>
                  </a:lnTo>
                  <a:close/>
                </a:path>
                <a:path w="709295" h="895985">
                  <a:moveTo>
                    <a:pt x="35547" y="482981"/>
                  </a:moveTo>
                  <a:lnTo>
                    <a:pt x="34074" y="480860"/>
                  </a:lnTo>
                  <a:lnTo>
                    <a:pt x="34302" y="481711"/>
                  </a:lnTo>
                  <a:lnTo>
                    <a:pt x="35547" y="482981"/>
                  </a:lnTo>
                  <a:close/>
                </a:path>
                <a:path w="709295" h="895985">
                  <a:moveTo>
                    <a:pt x="41605" y="736104"/>
                  </a:moveTo>
                  <a:lnTo>
                    <a:pt x="40525" y="735914"/>
                  </a:lnTo>
                  <a:lnTo>
                    <a:pt x="40944" y="736752"/>
                  </a:lnTo>
                  <a:lnTo>
                    <a:pt x="41109" y="736968"/>
                  </a:lnTo>
                  <a:lnTo>
                    <a:pt x="41275" y="737031"/>
                  </a:lnTo>
                  <a:lnTo>
                    <a:pt x="41440" y="737323"/>
                  </a:lnTo>
                  <a:lnTo>
                    <a:pt x="41503" y="736892"/>
                  </a:lnTo>
                  <a:lnTo>
                    <a:pt x="41605" y="736104"/>
                  </a:lnTo>
                  <a:close/>
                </a:path>
                <a:path w="709295" h="895985">
                  <a:moveTo>
                    <a:pt x="43700" y="678561"/>
                  </a:moveTo>
                  <a:lnTo>
                    <a:pt x="43675" y="674751"/>
                  </a:lnTo>
                  <a:lnTo>
                    <a:pt x="41757" y="678561"/>
                  </a:lnTo>
                  <a:lnTo>
                    <a:pt x="43700" y="678561"/>
                  </a:lnTo>
                  <a:close/>
                </a:path>
                <a:path w="709295" h="895985">
                  <a:moveTo>
                    <a:pt x="47078" y="827976"/>
                  </a:moveTo>
                  <a:lnTo>
                    <a:pt x="46228" y="829906"/>
                  </a:lnTo>
                  <a:lnTo>
                    <a:pt x="44386" y="829741"/>
                  </a:lnTo>
                  <a:lnTo>
                    <a:pt x="46266" y="830554"/>
                  </a:lnTo>
                  <a:lnTo>
                    <a:pt x="46443" y="829703"/>
                  </a:lnTo>
                  <a:lnTo>
                    <a:pt x="46748" y="828827"/>
                  </a:lnTo>
                  <a:lnTo>
                    <a:pt x="47078" y="827976"/>
                  </a:lnTo>
                  <a:close/>
                </a:path>
                <a:path w="709295" h="895985">
                  <a:moveTo>
                    <a:pt x="48463" y="700151"/>
                  </a:moveTo>
                  <a:lnTo>
                    <a:pt x="46913" y="691261"/>
                  </a:lnTo>
                  <a:lnTo>
                    <a:pt x="46062" y="683641"/>
                  </a:lnTo>
                  <a:lnTo>
                    <a:pt x="43357" y="681101"/>
                  </a:lnTo>
                  <a:lnTo>
                    <a:pt x="41998" y="679831"/>
                  </a:lnTo>
                  <a:lnTo>
                    <a:pt x="41757" y="678561"/>
                  </a:lnTo>
                  <a:lnTo>
                    <a:pt x="40030" y="677291"/>
                  </a:lnTo>
                  <a:lnTo>
                    <a:pt x="39166" y="676021"/>
                  </a:lnTo>
                  <a:lnTo>
                    <a:pt x="40868" y="674751"/>
                  </a:lnTo>
                  <a:lnTo>
                    <a:pt x="42176" y="674751"/>
                  </a:lnTo>
                  <a:lnTo>
                    <a:pt x="38811" y="669671"/>
                  </a:lnTo>
                  <a:lnTo>
                    <a:pt x="35610" y="662051"/>
                  </a:lnTo>
                  <a:lnTo>
                    <a:pt x="33604" y="655701"/>
                  </a:lnTo>
                  <a:lnTo>
                    <a:pt x="33743" y="650621"/>
                  </a:lnTo>
                  <a:lnTo>
                    <a:pt x="33820" y="648081"/>
                  </a:lnTo>
                  <a:lnTo>
                    <a:pt x="34963" y="649351"/>
                  </a:lnTo>
                  <a:lnTo>
                    <a:pt x="35013" y="648081"/>
                  </a:lnTo>
                  <a:lnTo>
                    <a:pt x="35166" y="644271"/>
                  </a:lnTo>
                  <a:lnTo>
                    <a:pt x="27622" y="644271"/>
                  </a:lnTo>
                  <a:lnTo>
                    <a:pt x="29464" y="637921"/>
                  </a:lnTo>
                  <a:lnTo>
                    <a:pt x="30187" y="639191"/>
                  </a:lnTo>
                  <a:lnTo>
                    <a:pt x="30022" y="637921"/>
                  </a:lnTo>
                  <a:lnTo>
                    <a:pt x="29857" y="636651"/>
                  </a:lnTo>
                  <a:lnTo>
                    <a:pt x="28841" y="629031"/>
                  </a:lnTo>
                  <a:lnTo>
                    <a:pt x="27457" y="620141"/>
                  </a:lnTo>
                  <a:lnTo>
                    <a:pt x="27000" y="609981"/>
                  </a:lnTo>
                  <a:lnTo>
                    <a:pt x="28460" y="602361"/>
                  </a:lnTo>
                  <a:lnTo>
                    <a:pt x="23926" y="601091"/>
                  </a:lnTo>
                  <a:lnTo>
                    <a:pt x="25615" y="597281"/>
                  </a:lnTo>
                  <a:lnTo>
                    <a:pt x="2222" y="597281"/>
                  </a:lnTo>
                  <a:lnTo>
                    <a:pt x="0" y="597281"/>
                  </a:lnTo>
                  <a:lnTo>
                    <a:pt x="254" y="601091"/>
                  </a:lnTo>
                  <a:lnTo>
                    <a:pt x="9118" y="602361"/>
                  </a:lnTo>
                  <a:lnTo>
                    <a:pt x="9791" y="607441"/>
                  </a:lnTo>
                  <a:lnTo>
                    <a:pt x="5524" y="608711"/>
                  </a:lnTo>
                  <a:lnTo>
                    <a:pt x="5600" y="622681"/>
                  </a:lnTo>
                  <a:lnTo>
                    <a:pt x="6375" y="630301"/>
                  </a:lnTo>
                  <a:lnTo>
                    <a:pt x="9309" y="636651"/>
                  </a:lnTo>
                  <a:lnTo>
                    <a:pt x="7327" y="636651"/>
                  </a:lnTo>
                  <a:lnTo>
                    <a:pt x="6883" y="635381"/>
                  </a:lnTo>
                  <a:lnTo>
                    <a:pt x="7543" y="639191"/>
                  </a:lnTo>
                  <a:lnTo>
                    <a:pt x="6921" y="653161"/>
                  </a:lnTo>
                  <a:lnTo>
                    <a:pt x="9575" y="651979"/>
                  </a:lnTo>
                  <a:lnTo>
                    <a:pt x="13741" y="659511"/>
                  </a:lnTo>
                  <a:lnTo>
                    <a:pt x="16713" y="664591"/>
                  </a:lnTo>
                  <a:lnTo>
                    <a:pt x="13677" y="664591"/>
                  </a:lnTo>
                  <a:lnTo>
                    <a:pt x="18313" y="667131"/>
                  </a:lnTo>
                  <a:lnTo>
                    <a:pt x="19342" y="667131"/>
                  </a:lnTo>
                  <a:lnTo>
                    <a:pt x="21729" y="673481"/>
                  </a:lnTo>
                  <a:lnTo>
                    <a:pt x="21691" y="674751"/>
                  </a:lnTo>
                  <a:lnTo>
                    <a:pt x="19875" y="674751"/>
                  </a:lnTo>
                  <a:lnTo>
                    <a:pt x="19710" y="677291"/>
                  </a:lnTo>
                  <a:lnTo>
                    <a:pt x="23507" y="676021"/>
                  </a:lnTo>
                  <a:lnTo>
                    <a:pt x="23495" y="681101"/>
                  </a:lnTo>
                  <a:lnTo>
                    <a:pt x="21120" y="679831"/>
                  </a:lnTo>
                  <a:lnTo>
                    <a:pt x="22225" y="684911"/>
                  </a:lnTo>
                  <a:lnTo>
                    <a:pt x="23114" y="683641"/>
                  </a:lnTo>
                  <a:lnTo>
                    <a:pt x="25958" y="686181"/>
                  </a:lnTo>
                  <a:lnTo>
                    <a:pt x="27927" y="688721"/>
                  </a:lnTo>
                  <a:lnTo>
                    <a:pt x="27813" y="695071"/>
                  </a:lnTo>
                  <a:lnTo>
                    <a:pt x="25514" y="696341"/>
                  </a:lnTo>
                  <a:lnTo>
                    <a:pt x="27254" y="696341"/>
                  </a:lnTo>
                  <a:lnTo>
                    <a:pt x="29959" y="698881"/>
                  </a:lnTo>
                  <a:lnTo>
                    <a:pt x="30099" y="700151"/>
                  </a:lnTo>
                  <a:lnTo>
                    <a:pt x="48463" y="700151"/>
                  </a:lnTo>
                  <a:close/>
                </a:path>
                <a:path w="709295" h="895985">
                  <a:moveTo>
                    <a:pt x="51714" y="397891"/>
                  </a:moveTo>
                  <a:lnTo>
                    <a:pt x="49618" y="397891"/>
                  </a:lnTo>
                  <a:lnTo>
                    <a:pt x="44970" y="397891"/>
                  </a:lnTo>
                  <a:lnTo>
                    <a:pt x="44970" y="420751"/>
                  </a:lnTo>
                  <a:lnTo>
                    <a:pt x="43624" y="423291"/>
                  </a:lnTo>
                  <a:lnTo>
                    <a:pt x="42608" y="420751"/>
                  </a:lnTo>
                  <a:lnTo>
                    <a:pt x="44970" y="420751"/>
                  </a:lnTo>
                  <a:lnTo>
                    <a:pt x="44970" y="397891"/>
                  </a:lnTo>
                  <a:lnTo>
                    <a:pt x="28956" y="397891"/>
                  </a:lnTo>
                  <a:lnTo>
                    <a:pt x="28384" y="397891"/>
                  </a:lnTo>
                  <a:lnTo>
                    <a:pt x="27343" y="397891"/>
                  </a:lnTo>
                  <a:lnTo>
                    <a:pt x="27520" y="399161"/>
                  </a:lnTo>
                  <a:lnTo>
                    <a:pt x="28321" y="404241"/>
                  </a:lnTo>
                  <a:lnTo>
                    <a:pt x="26619" y="405511"/>
                  </a:lnTo>
                  <a:lnTo>
                    <a:pt x="25641" y="402971"/>
                  </a:lnTo>
                  <a:lnTo>
                    <a:pt x="23241" y="410591"/>
                  </a:lnTo>
                  <a:lnTo>
                    <a:pt x="23063" y="416941"/>
                  </a:lnTo>
                  <a:lnTo>
                    <a:pt x="23710" y="423291"/>
                  </a:lnTo>
                  <a:lnTo>
                    <a:pt x="23761" y="429641"/>
                  </a:lnTo>
                  <a:lnTo>
                    <a:pt x="19304" y="428371"/>
                  </a:lnTo>
                  <a:lnTo>
                    <a:pt x="14071" y="439801"/>
                  </a:lnTo>
                  <a:lnTo>
                    <a:pt x="13474" y="439801"/>
                  </a:lnTo>
                  <a:lnTo>
                    <a:pt x="11722" y="448691"/>
                  </a:lnTo>
                  <a:lnTo>
                    <a:pt x="11633" y="457581"/>
                  </a:lnTo>
                  <a:lnTo>
                    <a:pt x="12204" y="465201"/>
                  </a:lnTo>
                  <a:lnTo>
                    <a:pt x="12446" y="474091"/>
                  </a:lnTo>
                  <a:lnTo>
                    <a:pt x="4800" y="503301"/>
                  </a:lnTo>
                  <a:lnTo>
                    <a:pt x="2768" y="509651"/>
                  </a:lnTo>
                  <a:lnTo>
                    <a:pt x="3797" y="507111"/>
                  </a:lnTo>
                  <a:lnTo>
                    <a:pt x="6324" y="509651"/>
                  </a:lnTo>
                  <a:lnTo>
                    <a:pt x="6553" y="512191"/>
                  </a:lnTo>
                  <a:lnTo>
                    <a:pt x="5308" y="514731"/>
                  </a:lnTo>
                  <a:lnTo>
                    <a:pt x="8039" y="518566"/>
                  </a:lnTo>
                  <a:lnTo>
                    <a:pt x="29400" y="518566"/>
                  </a:lnTo>
                  <a:lnTo>
                    <a:pt x="29273" y="514731"/>
                  </a:lnTo>
                  <a:lnTo>
                    <a:pt x="31381" y="516001"/>
                  </a:lnTo>
                  <a:lnTo>
                    <a:pt x="31546" y="514731"/>
                  </a:lnTo>
                  <a:lnTo>
                    <a:pt x="32194" y="509651"/>
                  </a:lnTo>
                  <a:lnTo>
                    <a:pt x="32334" y="507111"/>
                  </a:lnTo>
                  <a:lnTo>
                    <a:pt x="32550" y="503301"/>
                  </a:lnTo>
                  <a:lnTo>
                    <a:pt x="32867" y="495681"/>
                  </a:lnTo>
                  <a:lnTo>
                    <a:pt x="33223" y="491871"/>
                  </a:lnTo>
                  <a:lnTo>
                    <a:pt x="33591" y="488061"/>
                  </a:lnTo>
                  <a:lnTo>
                    <a:pt x="31940" y="491871"/>
                  </a:lnTo>
                  <a:lnTo>
                    <a:pt x="28257" y="490601"/>
                  </a:lnTo>
                  <a:lnTo>
                    <a:pt x="28397" y="486791"/>
                  </a:lnTo>
                  <a:lnTo>
                    <a:pt x="28930" y="486791"/>
                  </a:lnTo>
                  <a:lnTo>
                    <a:pt x="28295" y="485521"/>
                  </a:lnTo>
                  <a:lnTo>
                    <a:pt x="29349" y="481711"/>
                  </a:lnTo>
                  <a:lnTo>
                    <a:pt x="32575" y="482981"/>
                  </a:lnTo>
                  <a:lnTo>
                    <a:pt x="33286" y="485521"/>
                  </a:lnTo>
                  <a:lnTo>
                    <a:pt x="33007" y="481711"/>
                  </a:lnTo>
                  <a:lnTo>
                    <a:pt x="32918" y="480441"/>
                  </a:lnTo>
                  <a:lnTo>
                    <a:pt x="33782" y="480441"/>
                  </a:lnTo>
                  <a:lnTo>
                    <a:pt x="40271" y="475361"/>
                  </a:lnTo>
                  <a:lnTo>
                    <a:pt x="37096" y="471551"/>
                  </a:lnTo>
                  <a:lnTo>
                    <a:pt x="38138" y="471551"/>
                  </a:lnTo>
                  <a:lnTo>
                    <a:pt x="39878" y="462661"/>
                  </a:lnTo>
                  <a:lnTo>
                    <a:pt x="39319" y="457581"/>
                  </a:lnTo>
                  <a:lnTo>
                    <a:pt x="41224" y="449961"/>
                  </a:lnTo>
                  <a:lnTo>
                    <a:pt x="38379" y="448691"/>
                  </a:lnTo>
                  <a:lnTo>
                    <a:pt x="39776" y="446151"/>
                  </a:lnTo>
                  <a:lnTo>
                    <a:pt x="38036" y="443611"/>
                  </a:lnTo>
                  <a:lnTo>
                    <a:pt x="40360" y="437261"/>
                  </a:lnTo>
                  <a:lnTo>
                    <a:pt x="44145" y="432181"/>
                  </a:lnTo>
                  <a:lnTo>
                    <a:pt x="44627" y="429641"/>
                  </a:lnTo>
                  <a:lnTo>
                    <a:pt x="45593" y="424561"/>
                  </a:lnTo>
                  <a:lnTo>
                    <a:pt x="45605" y="423291"/>
                  </a:lnTo>
                  <a:lnTo>
                    <a:pt x="45643" y="420751"/>
                  </a:lnTo>
                  <a:lnTo>
                    <a:pt x="45656" y="419481"/>
                  </a:lnTo>
                  <a:lnTo>
                    <a:pt x="45580" y="419620"/>
                  </a:lnTo>
                  <a:lnTo>
                    <a:pt x="47193" y="413131"/>
                  </a:lnTo>
                  <a:lnTo>
                    <a:pt x="47929" y="418211"/>
                  </a:lnTo>
                  <a:lnTo>
                    <a:pt x="49161" y="413131"/>
                  </a:lnTo>
                  <a:lnTo>
                    <a:pt x="50698" y="406781"/>
                  </a:lnTo>
                  <a:lnTo>
                    <a:pt x="50838" y="405511"/>
                  </a:lnTo>
                  <a:lnTo>
                    <a:pt x="51714" y="397891"/>
                  </a:lnTo>
                  <a:close/>
                </a:path>
                <a:path w="709295" h="895985">
                  <a:moveTo>
                    <a:pt x="60185" y="773811"/>
                  </a:moveTo>
                  <a:lnTo>
                    <a:pt x="57912" y="771271"/>
                  </a:lnTo>
                  <a:lnTo>
                    <a:pt x="58928" y="772541"/>
                  </a:lnTo>
                  <a:lnTo>
                    <a:pt x="59588" y="773811"/>
                  </a:lnTo>
                  <a:lnTo>
                    <a:pt x="60185" y="773811"/>
                  </a:lnTo>
                  <a:close/>
                </a:path>
                <a:path w="709295" h="895985">
                  <a:moveTo>
                    <a:pt x="64681" y="742734"/>
                  </a:moveTo>
                  <a:lnTo>
                    <a:pt x="63614" y="742061"/>
                  </a:lnTo>
                  <a:lnTo>
                    <a:pt x="63741" y="743305"/>
                  </a:lnTo>
                  <a:lnTo>
                    <a:pt x="64681" y="742734"/>
                  </a:lnTo>
                  <a:close/>
                </a:path>
                <a:path w="709295" h="895985">
                  <a:moveTo>
                    <a:pt x="67957" y="740791"/>
                  </a:moveTo>
                  <a:lnTo>
                    <a:pt x="64681" y="742734"/>
                  </a:lnTo>
                  <a:lnTo>
                    <a:pt x="65620" y="743331"/>
                  </a:lnTo>
                  <a:lnTo>
                    <a:pt x="67170" y="746887"/>
                  </a:lnTo>
                  <a:lnTo>
                    <a:pt x="67233" y="745871"/>
                  </a:lnTo>
                  <a:lnTo>
                    <a:pt x="67957" y="740791"/>
                  </a:lnTo>
                  <a:close/>
                </a:path>
                <a:path w="709295" h="895985">
                  <a:moveTo>
                    <a:pt x="89471" y="789508"/>
                  </a:moveTo>
                  <a:lnTo>
                    <a:pt x="89014" y="787781"/>
                  </a:lnTo>
                  <a:lnTo>
                    <a:pt x="88544" y="788873"/>
                  </a:lnTo>
                  <a:lnTo>
                    <a:pt x="89471" y="789508"/>
                  </a:lnTo>
                  <a:close/>
                </a:path>
                <a:path w="709295" h="895985">
                  <a:moveTo>
                    <a:pt x="93840" y="792861"/>
                  </a:moveTo>
                  <a:lnTo>
                    <a:pt x="93497" y="792861"/>
                  </a:lnTo>
                  <a:lnTo>
                    <a:pt x="93484" y="793280"/>
                  </a:lnTo>
                  <a:lnTo>
                    <a:pt x="93840" y="792861"/>
                  </a:lnTo>
                  <a:close/>
                </a:path>
                <a:path w="709295" h="895985">
                  <a:moveTo>
                    <a:pt x="98755" y="793965"/>
                  </a:moveTo>
                  <a:lnTo>
                    <a:pt x="95072" y="789063"/>
                  </a:lnTo>
                  <a:lnTo>
                    <a:pt x="94843" y="790181"/>
                  </a:lnTo>
                  <a:lnTo>
                    <a:pt x="94386" y="791095"/>
                  </a:lnTo>
                  <a:lnTo>
                    <a:pt x="93865" y="791933"/>
                  </a:lnTo>
                  <a:lnTo>
                    <a:pt x="95237" y="790270"/>
                  </a:lnTo>
                  <a:lnTo>
                    <a:pt x="98755" y="793965"/>
                  </a:lnTo>
                  <a:close/>
                </a:path>
                <a:path w="709295" h="895985">
                  <a:moveTo>
                    <a:pt x="101866" y="295833"/>
                  </a:moveTo>
                  <a:lnTo>
                    <a:pt x="101295" y="295567"/>
                  </a:lnTo>
                  <a:lnTo>
                    <a:pt x="101346" y="296291"/>
                  </a:lnTo>
                  <a:lnTo>
                    <a:pt x="101866" y="295833"/>
                  </a:lnTo>
                  <a:close/>
                </a:path>
                <a:path w="709295" h="895985">
                  <a:moveTo>
                    <a:pt x="104152" y="295021"/>
                  </a:moveTo>
                  <a:lnTo>
                    <a:pt x="102781" y="295021"/>
                  </a:lnTo>
                  <a:lnTo>
                    <a:pt x="101866" y="295833"/>
                  </a:lnTo>
                  <a:lnTo>
                    <a:pt x="102857" y="296291"/>
                  </a:lnTo>
                  <a:lnTo>
                    <a:pt x="104152" y="295021"/>
                  </a:lnTo>
                  <a:close/>
                </a:path>
                <a:path w="709295" h="895985">
                  <a:moveTo>
                    <a:pt x="104876" y="256921"/>
                  </a:moveTo>
                  <a:lnTo>
                    <a:pt x="104521" y="253949"/>
                  </a:lnTo>
                  <a:lnTo>
                    <a:pt x="104317" y="254381"/>
                  </a:lnTo>
                  <a:lnTo>
                    <a:pt x="104749" y="257289"/>
                  </a:lnTo>
                  <a:lnTo>
                    <a:pt x="104876" y="256921"/>
                  </a:lnTo>
                  <a:close/>
                </a:path>
                <a:path w="709295" h="895985">
                  <a:moveTo>
                    <a:pt x="107607" y="244221"/>
                  </a:moveTo>
                  <a:lnTo>
                    <a:pt x="105803" y="246761"/>
                  </a:lnTo>
                  <a:lnTo>
                    <a:pt x="101841" y="253111"/>
                  </a:lnTo>
                  <a:lnTo>
                    <a:pt x="102603" y="255651"/>
                  </a:lnTo>
                  <a:lnTo>
                    <a:pt x="102984" y="254381"/>
                  </a:lnTo>
                  <a:lnTo>
                    <a:pt x="103047" y="253111"/>
                  </a:lnTo>
                  <a:lnTo>
                    <a:pt x="104279" y="251841"/>
                  </a:lnTo>
                  <a:lnTo>
                    <a:pt x="104521" y="253949"/>
                  </a:lnTo>
                  <a:lnTo>
                    <a:pt x="105537" y="251841"/>
                  </a:lnTo>
                  <a:lnTo>
                    <a:pt x="106768" y="249301"/>
                  </a:lnTo>
                  <a:lnTo>
                    <a:pt x="107607" y="244221"/>
                  </a:lnTo>
                  <a:close/>
                </a:path>
                <a:path w="709295" h="895985">
                  <a:moveTo>
                    <a:pt x="116624" y="234454"/>
                  </a:moveTo>
                  <a:lnTo>
                    <a:pt x="114630" y="234429"/>
                  </a:lnTo>
                  <a:lnTo>
                    <a:pt x="112001" y="236321"/>
                  </a:lnTo>
                  <a:lnTo>
                    <a:pt x="112217" y="238810"/>
                  </a:lnTo>
                  <a:lnTo>
                    <a:pt x="113804" y="236943"/>
                  </a:lnTo>
                  <a:lnTo>
                    <a:pt x="116255" y="235724"/>
                  </a:lnTo>
                  <a:lnTo>
                    <a:pt x="116624" y="234454"/>
                  </a:lnTo>
                  <a:close/>
                </a:path>
                <a:path w="709295" h="895985">
                  <a:moveTo>
                    <a:pt x="118516" y="813549"/>
                  </a:moveTo>
                  <a:lnTo>
                    <a:pt x="117881" y="813181"/>
                  </a:lnTo>
                  <a:lnTo>
                    <a:pt x="118160" y="815365"/>
                  </a:lnTo>
                  <a:lnTo>
                    <a:pt x="118516" y="813549"/>
                  </a:lnTo>
                  <a:close/>
                </a:path>
                <a:path w="709295" h="895985">
                  <a:moveTo>
                    <a:pt x="122237" y="815721"/>
                  </a:moveTo>
                  <a:lnTo>
                    <a:pt x="118833" y="811911"/>
                  </a:lnTo>
                  <a:lnTo>
                    <a:pt x="118516" y="813549"/>
                  </a:lnTo>
                  <a:lnTo>
                    <a:pt x="122237" y="815721"/>
                  </a:lnTo>
                  <a:close/>
                </a:path>
                <a:path w="709295" h="895985">
                  <a:moveTo>
                    <a:pt x="124028" y="719315"/>
                  </a:moveTo>
                  <a:lnTo>
                    <a:pt x="123596" y="719328"/>
                  </a:lnTo>
                  <a:lnTo>
                    <a:pt x="123215" y="719378"/>
                  </a:lnTo>
                  <a:lnTo>
                    <a:pt x="122974" y="719442"/>
                  </a:lnTo>
                  <a:lnTo>
                    <a:pt x="123355" y="719442"/>
                  </a:lnTo>
                  <a:lnTo>
                    <a:pt x="123710" y="719378"/>
                  </a:lnTo>
                  <a:lnTo>
                    <a:pt x="124028" y="719315"/>
                  </a:lnTo>
                  <a:close/>
                </a:path>
                <a:path w="709295" h="895985">
                  <a:moveTo>
                    <a:pt x="124980" y="709129"/>
                  </a:moveTo>
                  <a:lnTo>
                    <a:pt x="124587" y="709028"/>
                  </a:lnTo>
                  <a:lnTo>
                    <a:pt x="124117" y="708914"/>
                  </a:lnTo>
                  <a:lnTo>
                    <a:pt x="123583" y="708799"/>
                  </a:lnTo>
                  <a:lnTo>
                    <a:pt x="124968" y="709447"/>
                  </a:lnTo>
                  <a:lnTo>
                    <a:pt x="124980" y="709129"/>
                  </a:lnTo>
                  <a:close/>
                </a:path>
                <a:path w="709295" h="895985">
                  <a:moveTo>
                    <a:pt x="127304" y="788606"/>
                  </a:moveTo>
                  <a:lnTo>
                    <a:pt x="126898" y="788365"/>
                  </a:lnTo>
                  <a:lnTo>
                    <a:pt x="127000" y="788543"/>
                  </a:lnTo>
                  <a:lnTo>
                    <a:pt x="127266" y="788682"/>
                  </a:lnTo>
                  <a:close/>
                </a:path>
                <a:path w="709295" h="895985">
                  <a:moveTo>
                    <a:pt x="127749" y="728459"/>
                  </a:moveTo>
                  <a:lnTo>
                    <a:pt x="127444" y="727849"/>
                  </a:lnTo>
                  <a:lnTo>
                    <a:pt x="127685" y="727316"/>
                  </a:lnTo>
                  <a:lnTo>
                    <a:pt x="126619" y="728421"/>
                  </a:lnTo>
                  <a:lnTo>
                    <a:pt x="127749" y="728459"/>
                  </a:lnTo>
                  <a:close/>
                </a:path>
                <a:path w="709295" h="895985">
                  <a:moveTo>
                    <a:pt x="128003" y="774776"/>
                  </a:moveTo>
                  <a:lnTo>
                    <a:pt x="127711" y="774992"/>
                  </a:lnTo>
                  <a:lnTo>
                    <a:pt x="127584" y="775182"/>
                  </a:lnTo>
                  <a:lnTo>
                    <a:pt x="127850" y="775220"/>
                  </a:lnTo>
                  <a:lnTo>
                    <a:pt x="127914" y="775042"/>
                  </a:lnTo>
                  <a:lnTo>
                    <a:pt x="127965" y="774915"/>
                  </a:lnTo>
                  <a:lnTo>
                    <a:pt x="128003" y="774776"/>
                  </a:lnTo>
                  <a:close/>
                </a:path>
                <a:path w="709295" h="895985">
                  <a:moveTo>
                    <a:pt x="128079" y="726884"/>
                  </a:moveTo>
                  <a:lnTo>
                    <a:pt x="127863" y="727011"/>
                  </a:lnTo>
                  <a:lnTo>
                    <a:pt x="127749" y="727151"/>
                  </a:lnTo>
                  <a:lnTo>
                    <a:pt x="127685" y="727316"/>
                  </a:lnTo>
                  <a:lnTo>
                    <a:pt x="128079" y="726884"/>
                  </a:lnTo>
                  <a:close/>
                </a:path>
                <a:path w="709295" h="895985">
                  <a:moveTo>
                    <a:pt x="129438" y="696582"/>
                  </a:moveTo>
                  <a:lnTo>
                    <a:pt x="128244" y="696302"/>
                  </a:lnTo>
                  <a:lnTo>
                    <a:pt x="127698" y="696010"/>
                  </a:lnTo>
                  <a:lnTo>
                    <a:pt x="127482" y="695718"/>
                  </a:lnTo>
                  <a:lnTo>
                    <a:pt x="126923" y="695655"/>
                  </a:lnTo>
                  <a:lnTo>
                    <a:pt x="126263" y="695642"/>
                  </a:lnTo>
                  <a:lnTo>
                    <a:pt x="125399" y="695655"/>
                  </a:lnTo>
                  <a:lnTo>
                    <a:pt x="125234" y="695960"/>
                  </a:lnTo>
                  <a:lnTo>
                    <a:pt x="128168" y="696353"/>
                  </a:lnTo>
                  <a:lnTo>
                    <a:pt x="129438" y="696582"/>
                  </a:lnTo>
                  <a:close/>
                </a:path>
                <a:path w="709295" h="895985">
                  <a:moveTo>
                    <a:pt x="130162" y="767626"/>
                  </a:moveTo>
                  <a:lnTo>
                    <a:pt x="130022" y="767346"/>
                  </a:lnTo>
                  <a:lnTo>
                    <a:pt x="129654" y="767283"/>
                  </a:lnTo>
                  <a:lnTo>
                    <a:pt x="129349" y="767321"/>
                  </a:lnTo>
                  <a:lnTo>
                    <a:pt x="129628" y="767562"/>
                  </a:lnTo>
                  <a:lnTo>
                    <a:pt x="129882" y="767753"/>
                  </a:lnTo>
                  <a:lnTo>
                    <a:pt x="130162" y="767626"/>
                  </a:lnTo>
                  <a:close/>
                </a:path>
                <a:path w="709295" h="895985">
                  <a:moveTo>
                    <a:pt x="134988" y="794359"/>
                  </a:moveTo>
                  <a:lnTo>
                    <a:pt x="134747" y="794994"/>
                  </a:lnTo>
                  <a:lnTo>
                    <a:pt x="134950" y="794715"/>
                  </a:lnTo>
                  <a:lnTo>
                    <a:pt x="134988" y="794512"/>
                  </a:lnTo>
                  <a:lnTo>
                    <a:pt x="134988" y="794359"/>
                  </a:lnTo>
                  <a:close/>
                </a:path>
                <a:path w="709295" h="895985">
                  <a:moveTo>
                    <a:pt x="138709" y="212471"/>
                  </a:moveTo>
                  <a:lnTo>
                    <a:pt x="135902" y="211201"/>
                  </a:lnTo>
                  <a:lnTo>
                    <a:pt x="134467" y="213741"/>
                  </a:lnTo>
                  <a:lnTo>
                    <a:pt x="137629" y="213741"/>
                  </a:lnTo>
                  <a:lnTo>
                    <a:pt x="137210" y="212471"/>
                  </a:lnTo>
                  <a:lnTo>
                    <a:pt x="138709" y="212471"/>
                  </a:lnTo>
                  <a:close/>
                </a:path>
                <a:path w="709295" h="895985">
                  <a:moveTo>
                    <a:pt x="138798" y="213741"/>
                  </a:moveTo>
                  <a:lnTo>
                    <a:pt x="137629" y="213741"/>
                  </a:lnTo>
                  <a:lnTo>
                    <a:pt x="138049" y="215011"/>
                  </a:lnTo>
                  <a:lnTo>
                    <a:pt x="138798" y="213741"/>
                  </a:lnTo>
                  <a:close/>
                </a:path>
                <a:path w="709295" h="895985">
                  <a:moveTo>
                    <a:pt x="139446" y="815784"/>
                  </a:moveTo>
                  <a:lnTo>
                    <a:pt x="139166" y="815898"/>
                  </a:lnTo>
                  <a:lnTo>
                    <a:pt x="138836" y="816089"/>
                  </a:lnTo>
                  <a:lnTo>
                    <a:pt x="138353" y="816533"/>
                  </a:lnTo>
                  <a:lnTo>
                    <a:pt x="138823" y="816292"/>
                  </a:lnTo>
                  <a:lnTo>
                    <a:pt x="139128" y="816025"/>
                  </a:lnTo>
                  <a:lnTo>
                    <a:pt x="139446" y="815784"/>
                  </a:lnTo>
                  <a:close/>
                </a:path>
                <a:path w="709295" h="895985">
                  <a:moveTo>
                    <a:pt x="143764" y="841794"/>
                  </a:moveTo>
                  <a:lnTo>
                    <a:pt x="143637" y="841121"/>
                  </a:lnTo>
                  <a:lnTo>
                    <a:pt x="142684" y="841121"/>
                  </a:lnTo>
                  <a:lnTo>
                    <a:pt x="143052" y="841502"/>
                  </a:lnTo>
                  <a:lnTo>
                    <a:pt x="143764" y="841794"/>
                  </a:lnTo>
                  <a:close/>
                </a:path>
                <a:path w="709295" h="895985">
                  <a:moveTo>
                    <a:pt x="145427" y="674712"/>
                  </a:moveTo>
                  <a:lnTo>
                    <a:pt x="145338" y="674573"/>
                  </a:lnTo>
                  <a:lnTo>
                    <a:pt x="145326" y="674928"/>
                  </a:lnTo>
                  <a:lnTo>
                    <a:pt x="145249" y="675081"/>
                  </a:lnTo>
                  <a:lnTo>
                    <a:pt x="145402" y="674878"/>
                  </a:lnTo>
                  <a:lnTo>
                    <a:pt x="145427" y="674712"/>
                  </a:lnTo>
                  <a:close/>
                </a:path>
                <a:path w="709295" h="895985">
                  <a:moveTo>
                    <a:pt x="145796" y="674319"/>
                  </a:moveTo>
                  <a:lnTo>
                    <a:pt x="145669" y="674077"/>
                  </a:lnTo>
                  <a:lnTo>
                    <a:pt x="145402" y="673849"/>
                  </a:lnTo>
                  <a:lnTo>
                    <a:pt x="145021" y="673608"/>
                  </a:lnTo>
                  <a:lnTo>
                    <a:pt x="145135" y="673811"/>
                  </a:lnTo>
                  <a:lnTo>
                    <a:pt x="145211" y="673989"/>
                  </a:lnTo>
                  <a:lnTo>
                    <a:pt x="145262" y="674179"/>
                  </a:lnTo>
                  <a:lnTo>
                    <a:pt x="145796" y="674319"/>
                  </a:lnTo>
                  <a:close/>
                </a:path>
                <a:path w="709295" h="895985">
                  <a:moveTo>
                    <a:pt x="146570" y="825500"/>
                  </a:moveTo>
                  <a:lnTo>
                    <a:pt x="146367" y="825855"/>
                  </a:lnTo>
                  <a:lnTo>
                    <a:pt x="146316" y="825995"/>
                  </a:lnTo>
                  <a:lnTo>
                    <a:pt x="146481" y="825855"/>
                  </a:lnTo>
                  <a:lnTo>
                    <a:pt x="146570" y="825500"/>
                  </a:lnTo>
                  <a:close/>
                </a:path>
                <a:path w="709295" h="895985">
                  <a:moveTo>
                    <a:pt x="146888" y="667042"/>
                  </a:moveTo>
                  <a:lnTo>
                    <a:pt x="143827" y="665543"/>
                  </a:lnTo>
                  <a:lnTo>
                    <a:pt x="145224" y="665708"/>
                  </a:lnTo>
                  <a:lnTo>
                    <a:pt x="141528" y="663981"/>
                  </a:lnTo>
                  <a:lnTo>
                    <a:pt x="141287" y="663257"/>
                  </a:lnTo>
                  <a:lnTo>
                    <a:pt x="142862" y="663155"/>
                  </a:lnTo>
                  <a:lnTo>
                    <a:pt x="144081" y="663562"/>
                  </a:lnTo>
                  <a:lnTo>
                    <a:pt x="143268" y="663130"/>
                  </a:lnTo>
                  <a:lnTo>
                    <a:pt x="145034" y="662787"/>
                  </a:lnTo>
                  <a:lnTo>
                    <a:pt x="143014" y="661911"/>
                  </a:lnTo>
                  <a:lnTo>
                    <a:pt x="140220" y="662063"/>
                  </a:lnTo>
                  <a:lnTo>
                    <a:pt x="139877" y="663092"/>
                  </a:lnTo>
                  <a:lnTo>
                    <a:pt x="141782" y="664705"/>
                  </a:lnTo>
                  <a:lnTo>
                    <a:pt x="140982" y="664756"/>
                  </a:lnTo>
                  <a:lnTo>
                    <a:pt x="140169" y="664324"/>
                  </a:lnTo>
                  <a:lnTo>
                    <a:pt x="139547" y="664108"/>
                  </a:lnTo>
                  <a:lnTo>
                    <a:pt x="141008" y="665251"/>
                  </a:lnTo>
                  <a:lnTo>
                    <a:pt x="143700" y="666775"/>
                  </a:lnTo>
                  <a:lnTo>
                    <a:pt x="146888" y="667042"/>
                  </a:lnTo>
                  <a:close/>
                </a:path>
                <a:path w="709295" h="895985">
                  <a:moveTo>
                    <a:pt x="146977" y="826058"/>
                  </a:moveTo>
                  <a:lnTo>
                    <a:pt x="146545" y="826096"/>
                  </a:lnTo>
                  <a:lnTo>
                    <a:pt x="146316" y="825995"/>
                  </a:lnTo>
                  <a:lnTo>
                    <a:pt x="146164" y="826122"/>
                  </a:lnTo>
                  <a:lnTo>
                    <a:pt x="146710" y="826312"/>
                  </a:lnTo>
                  <a:lnTo>
                    <a:pt x="146939" y="826096"/>
                  </a:lnTo>
                  <a:close/>
                </a:path>
                <a:path w="709295" h="895985">
                  <a:moveTo>
                    <a:pt x="147396" y="662673"/>
                  </a:moveTo>
                  <a:lnTo>
                    <a:pt x="146735" y="661479"/>
                  </a:lnTo>
                  <a:lnTo>
                    <a:pt x="145923" y="661022"/>
                  </a:lnTo>
                  <a:lnTo>
                    <a:pt x="143903" y="660641"/>
                  </a:lnTo>
                  <a:lnTo>
                    <a:pt x="144157" y="661365"/>
                  </a:lnTo>
                  <a:lnTo>
                    <a:pt x="147396" y="662673"/>
                  </a:lnTo>
                  <a:close/>
                </a:path>
                <a:path w="709295" h="895985">
                  <a:moveTo>
                    <a:pt x="152120" y="835710"/>
                  </a:moveTo>
                  <a:lnTo>
                    <a:pt x="151828" y="835444"/>
                  </a:lnTo>
                  <a:lnTo>
                    <a:pt x="151676" y="836180"/>
                  </a:lnTo>
                  <a:lnTo>
                    <a:pt x="152120" y="835710"/>
                  </a:lnTo>
                  <a:close/>
                </a:path>
                <a:path w="709295" h="895985">
                  <a:moveTo>
                    <a:pt x="172097" y="857465"/>
                  </a:moveTo>
                  <a:lnTo>
                    <a:pt x="171843" y="857313"/>
                  </a:lnTo>
                  <a:lnTo>
                    <a:pt x="171716" y="857478"/>
                  </a:lnTo>
                  <a:lnTo>
                    <a:pt x="171691" y="857618"/>
                  </a:lnTo>
                  <a:lnTo>
                    <a:pt x="171602" y="857758"/>
                  </a:lnTo>
                  <a:lnTo>
                    <a:pt x="171945" y="857618"/>
                  </a:lnTo>
                  <a:lnTo>
                    <a:pt x="172097" y="857465"/>
                  </a:lnTo>
                  <a:close/>
                </a:path>
                <a:path w="709295" h="895985">
                  <a:moveTo>
                    <a:pt x="174383" y="170561"/>
                  </a:moveTo>
                  <a:lnTo>
                    <a:pt x="174078" y="170561"/>
                  </a:lnTo>
                  <a:lnTo>
                    <a:pt x="174383" y="170561"/>
                  </a:lnTo>
                  <a:close/>
                </a:path>
                <a:path w="709295" h="895985">
                  <a:moveTo>
                    <a:pt x="180822" y="882472"/>
                  </a:moveTo>
                  <a:lnTo>
                    <a:pt x="180162" y="883031"/>
                  </a:lnTo>
                  <a:lnTo>
                    <a:pt x="179666" y="884301"/>
                  </a:lnTo>
                  <a:lnTo>
                    <a:pt x="180822" y="882472"/>
                  </a:lnTo>
                  <a:close/>
                </a:path>
                <a:path w="709295" h="895985">
                  <a:moveTo>
                    <a:pt x="185991" y="157302"/>
                  </a:moveTo>
                  <a:lnTo>
                    <a:pt x="184378" y="158254"/>
                  </a:lnTo>
                  <a:lnTo>
                    <a:pt x="184658" y="158280"/>
                  </a:lnTo>
                  <a:lnTo>
                    <a:pt x="184975" y="158229"/>
                  </a:lnTo>
                  <a:lnTo>
                    <a:pt x="185267" y="158216"/>
                  </a:lnTo>
                  <a:lnTo>
                    <a:pt x="185496" y="157937"/>
                  </a:lnTo>
                  <a:lnTo>
                    <a:pt x="185991" y="157302"/>
                  </a:lnTo>
                  <a:close/>
                </a:path>
                <a:path w="709295" h="895985">
                  <a:moveTo>
                    <a:pt x="186905" y="185801"/>
                  </a:moveTo>
                  <a:lnTo>
                    <a:pt x="155524" y="185801"/>
                  </a:lnTo>
                  <a:lnTo>
                    <a:pt x="151714" y="185801"/>
                  </a:lnTo>
                  <a:lnTo>
                    <a:pt x="151472" y="193421"/>
                  </a:lnTo>
                  <a:lnTo>
                    <a:pt x="146799" y="198501"/>
                  </a:lnTo>
                  <a:lnTo>
                    <a:pt x="146558" y="197231"/>
                  </a:lnTo>
                  <a:lnTo>
                    <a:pt x="146050" y="197231"/>
                  </a:lnTo>
                  <a:lnTo>
                    <a:pt x="145580" y="202311"/>
                  </a:lnTo>
                  <a:lnTo>
                    <a:pt x="141020" y="209931"/>
                  </a:lnTo>
                  <a:lnTo>
                    <a:pt x="138798" y="213741"/>
                  </a:lnTo>
                  <a:lnTo>
                    <a:pt x="139738" y="213741"/>
                  </a:lnTo>
                  <a:lnTo>
                    <a:pt x="136893" y="218821"/>
                  </a:lnTo>
                  <a:lnTo>
                    <a:pt x="134658" y="218821"/>
                  </a:lnTo>
                  <a:lnTo>
                    <a:pt x="131191" y="221361"/>
                  </a:lnTo>
                  <a:lnTo>
                    <a:pt x="128600" y="220091"/>
                  </a:lnTo>
                  <a:lnTo>
                    <a:pt x="131737" y="215011"/>
                  </a:lnTo>
                  <a:lnTo>
                    <a:pt x="127177" y="215011"/>
                  </a:lnTo>
                  <a:lnTo>
                    <a:pt x="127609" y="221361"/>
                  </a:lnTo>
                  <a:lnTo>
                    <a:pt x="125399" y="222631"/>
                  </a:lnTo>
                  <a:lnTo>
                    <a:pt x="124333" y="221361"/>
                  </a:lnTo>
                  <a:lnTo>
                    <a:pt x="119811" y="227711"/>
                  </a:lnTo>
                  <a:lnTo>
                    <a:pt x="122694" y="230251"/>
                  </a:lnTo>
                  <a:lnTo>
                    <a:pt x="117563" y="236601"/>
                  </a:lnTo>
                  <a:lnTo>
                    <a:pt x="119062" y="236601"/>
                  </a:lnTo>
                  <a:lnTo>
                    <a:pt x="119659" y="242951"/>
                  </a:lnTo>
                  <a:lnTo>
                    <a:pt x="114960" y="239141"/>
                  </a:lnTo>
                  <a:lnTo>
                    <a:pt x="114719" y="244221"/>
                  </a:lnTo>
                  <a:lnTo>
                    <a:pt x="110553" y="242951"/>
                  </a:lnTo>
                  <a:lnTo>
                    <a:pt x="107581" y="254381"/>
                  </a:lnTo>
                  <a:lnTo>
                    <a:pt x="105067" y="259461"/>
                  </a:lnTo>
                  <a:lnTo>
                    <a:pt x="104749" y="257289"/>
                  </a:lnTo>
                  <a:lnTo>
                    <a:pt x="103073" y="262001"/>
                  </a:lnTo>
                  <a:lnTo>
                    <a:pt x="99949" y="267081"/>
                  </a:lnTo>
                  <a:lnTo>
                    <a:pt x="95669" y="265811"/>
                  </a:lnTo>
                  <a:lnTo>
                    <a:pt x="91681" y="270891"/>
                  </a:lnTo>
                  <a:lnTo>
                    <a:pt x="87414" y="277241"/>
                  </a:lnTo>
                  <a:lnTo>
                    <a:pt x="82283" y="279781"/>
                  </a:lnTo>
                  <a:lnTo>
                    <a:pt x="78943" y="287401"/>
                  </a:lnTo>
                  <a:lnTo>
                    <a:pt x="74447" y="293751"/>
                  </a:lnTo>
                  <a:lnTo>
                    <a:pt x="69519" y="301371"/>
                  </a:lnTo>
                  <a:lnTo>
                    <a:pt x="64909" y="308991"/>
                  </a:lnTo>
                  <a:lnTo>
                    <a:pt x="72555" y="307721"/>
                  </a:lnTo>
                  <a:lnTo>
                    <a:pt x="65798" y="311442"/>
                  </a:lnTo>
                  <a:lnTo>
                    <a:pt x="65786" y="310819"/>
                  </a:lnTo>
                  <a:lnTo>
                    <a:pt x="64211" y="312318"/>
                  </a:lnTo>
                  <a:lnTo>
                    <a:pt x="63334" y="312801"/>
                  </a:lnTo>
                  <a:lnTo>
                    <a:pt x="63588" y="312915"/>
                  </a:lnTo>
                  <a:lnTo>
                    <a:pt x="61849" y="314566"/>
                  </a:lnTo>
                  <a:lnTo>
                    <a:pt x="64262" y="313194"/>
                  </a:lnTo>
                  <a:lnTo>
                    <a:pt x="65430" y="313690"/>
                  </a:lnTo>
                  <a:lnTo>
                    <a:pt x="61734" y="321970"/>
                  </a:lnTo>
                  <a:lnTo>
                    <a:pt x="67233" y="317855"/>
                  </a:lnTo>
                  <a:lnTo>
                    <a:pt x="67818" y="317411"/>
                  </a:lnTo>
                  <a:lnTo>
                    <a:pt x="67576" y="317588"/>
                  </a:lnTo>
                  <a:lnTo>
                    <a:pt x="67449" y="317690"/>
                  </a:lnTo>
                  <a:lnTo>
                    <a:pt x="67246" y="317842"/>
                  </a:lnTo>
                  <a:lnTo>
                    <a:pt x="65938" y="317842"/>
                  </a:lnTo>
                  <a:lnTo>
                    <a:pt x="65849" y="313867"/>
                  </a:lnTo>
                  <a:lnTo>
                    <a:pt x="69380" y="315341"/>
                  </a:lnTo>
                  <a:lnTo>
                    <a:pt x="68376" y="317881"/>
                  </a:lnTo>
                  <a:lnTo>
                    <a:pt x="67271" y="317881"/>
                  </a:lnTo>
                  <a:lnTo>
                    <a:pt x="64681" y="320421"/>
                  </a:lnTo>
                  <a:lnTo>
                    <a:pt x="62242" y="322961"/>
                  </a:lnTo>
                  <a:lnTo>
                    <a:pt x="59918" y="324231"/>
                  </a:lnTo>
                  <a:lnTo>
                    <a:pt x="57365" y="325501"/>
                  </a:lnTo>
                  <a:lnTo>
                    <a:pt x="59817" y="321691"/>
                  </a:lnTo>
                  <a:lnTo>
                    <a:pt x="58407" y="321691"/>
                  </a:lnTo>
                  <a:lnTo>
                    <a:pt x="55270" y="326771"/>
                  </a:lnTo>
                  <a:lnTo>
                    <a:pt x="54825" y="322961"/>
                  </a:lnTo>
                  <a:lnTo>
                    <a:pt x="51511" y="325501"/>
                  </a:lnTo>
                  <a:lnTo>
                    <a:pt x="53936" y="325501"/>
                  </a:lnTo>
                  <a:lnTo>
                    <a:pt x="53530" y="329311"/>
                  </a:lnTo>
                  <a:lnTo>
                    <a:pt x="51206" y="331851"/>
                  </a:lnTo>
                  <a:lnTo>
                    <a:pt x="56045" y="328041"/>
                  </a:lnTo>
                  <a:lnTo>
                    <a:pt x="54495" y="333121"/>
                  </a:lnTo>
                  <a:lnTo>
                    <a:pt x="48793" y="338201"/>
                  </a:lnTo>
                  <a:lnTo>
                    <a:pt x="47193" y="343281"/>
                  </a:lnTo>
                  <a:lnTo>
                    <a:pt x="46545" y="339471"/>
                  </a:lnTo>
                  <a:lnTo>
                    <a:pt x="46113" y="342011"/>
                  </a:lnTo>
                  <a:lnTo>
                    <a:pt x="44310" y="345821"/>
                  </a:lnTo>
                  <a:lnTo>
                    <a:pt x="42976" y="349631"/>
                  </a:lnTo>
                  <a:lnTo>
                    <a:pt x="41821" y="354711"/>
                  </a:lnTo>
                  <a:lnTo>
                    <a:pt x="41224" y="358521"/>
                  </a:lnTo>
                  <a:lnTo>
                    <a:pt x="42773" y="362331"/>
                  </a:lnTo>
                  <a:lnTo>
                    <a:pt x="39776" y="362331"/>
                  </a:lnTo>
                  <a:lnTo>
                    <a:pt x="40081" y="361061"/>
                  </a:lnTo>
                  <a:lnTo>
                    <a:pt x="37414" y="368681"/>
                  </a:lnTo>
                  <a:lnTo>
                    <a:pt x="35648" y="377571"/>
                  </a:lnTo>
                  <a:lnTo>
                    <a:pt x="33769" y="386461"/>
                  </a:lnTo>
                  <a:lnTo>
                    <a:pt x="30759" y="392811"/>
                  </a:lnTo>
                  <a:lnTo>
                    <a:pt x="29527" y="391541"/>
                  </a:lnTo>
                  <a:lnTo>
                    <a:pt x="29324" y="394081"/>
                  </a:lnTo>
                  <a:lnTo>
                    <a:pt x="31229" y="396621"/>
                  </a:lnTo>
                  <a:lnTo>
                    <a:pt x="48958" y="396621"/>
                  </a:lnTo>
                  <a:lnTo>
                    <a:pt x="49123" y="395351"/>
                  </a:lnTo>
                  <a:lnTo>
                    <a:pt x="51371" y="392811"/>
                  </a:lnTo>
                  <a:lnTo>
                    <a:pt x="52501" y="394081"/>
                  </a:lnTo>
                  <a:lnTo>
                    <a:pt x="55410" y="385191"/>
                  </a:lnTo>
                  <a:lnTo>
                    <a:pt x="61125" y="376301"/>
                  </a:lnTo>
                  <a:lnTo>
                    <a:pt x="66471" y="368681"/>
                  </a:lnTo>
                  <a:lnTo>
                    <a:pt x="67665" y="362331"/>
                  </a:lnTo>
                  <a:lnTo>
                    <a:pt x="68135" y="359791"/>
                  </a:lnTo>
                  <a:lnTo>
                    <a:pt x="68173" y="361061"/>
                  </a:lnTo>
                  <a:lnTo>
                    <a:pt x="68338" y="359791"/>
                  </a:lnTo>
                  <a:lnTo>
                    <a:pt x="69684" y="349631"/>
                  </a:lnTo>
                  <a:lnTo>
                    <a:pt x="72021" y="345821"/>
                  </a:lnTo>
                  <a:lnTo>
                    <a:pt x="70370" y="353441"/>
                  </a:lnTo>
                  <a:lnTo>
                    <a:pt x="73317" y="350901"/>
                  </a:lnTo>
                  <a:lnTo>
                    <a:pt x="74256" y="345821"/>
                  </a:lnTo>
                  <a:lnTo>
                    <a:pt x="74726" y="343281"/>
                  </a:lnTo>
                  <a:lnTo>
                    <a:pt x="77431" y="338201"/>
                  </a:lnTo>
                  <a:lnTo>
                    <a:pt x="80302" y="333121"/>
                  </a:lnTo>
                  <a:lnTo>
                    <a:pt x="81851" y="328041"/>
                  </a:lnTo>
                  <a:lnTo>
                    <a:pt x="82232" y="326771"/>
                  </a:lnTo>
                  <a:lnTo>
                    <a:pt x="83794" y="325501"/>
                  </a:lnTo>
                  <a:lnTo>
                    <a:pt x="88455" y="321691"/>
                  </a:lnTo>
                  <a:lnTo>
                    <a:pt x="92710" y="314071"/>
                  </a:lnTo>
                  <a:lnTo>
                    <a:pt x="95592" y="307721"/>
                  </a:lnTo>
                  <a:lnTo>
                    <a:pt x="96748" y="305181"/>
                  </a:lnTo>
                  <a:lnTo>
                    <a:pt x="102311" y="298831"/>
                  </a:lnTo>
                  <a:lnTo>
                    <a:pt x="100406" y="298831"/>
                  </a:lnTo>
                  <a:lnTo>
                    <a:pt x="100101" y="295021"/>
                  </a:lnTo>
                  <a:lnTo>
                    <a:pt x="101295" y="295567"/>
                  </a:lnTo>
                  <a:lnTo>
                    <a:pt x="101244" y="295021"/>
                  </a:lnTo>
                  <a:lnTo>
                    <a:pt x="104876" y="287401"/>
                  </a:lnTo>
                  <a:lnTo>
                    <a:pt x="108966" y="281051"/>
                  </a:lnTo>
                  <a:lnTo>
                    <a:pt x="113525" y="274701"/>
                  </a:lnTo>
                  <a:lnTo>
                    <a:pt x="118541" y="268351"/>
                  </a:lnTo>
                  <a:lnTo>
                    <a:pt x="119735" y="267081"/>
                  </a:lnTo>
                  <a:lnTo>
                    <a:pt x="126834" y="259461"/>
                  </a:lnTo>
                  <a:lnTo>
                    <a:pt x="139865" y="245491"/>
                  </a:lnTo>
                  <a:lnTo>
                    <a:pt x="140385" y="244221"/>
                  </a:lnTo>
                  <a:lnTo>
                    <a:pt x="140906" y="242951"/>
                  </a:lnTo>
                  <a:lnTo>
                    <a:pt x="141427" y="241681"/>
                  </a:lnTo>
                  <a:lnTo>
                    <a:pt x="140550" y="237871"/>
                  </a:lnTo>
                  <a:lnTo>
                    <a:pt x="140500" y="234061"/>
                  </a:lnTo>
                  <a:lnTo>
                    <a:pt x="144538" y="231521"/>
                  </a:lnTo>
                  <a:lnTo>
                    <a:pt x="145503" y="235331"/>
                  </a:lnTo>
                  <a:lnTo>
                    <a:pt x="147154" y="231521"/>
                  </a:lnTo>
                  <a:lnTo>
                    <a:pt x="148793" y="227711"/>
                  </a:lnTo>
                  <a:lnTo>
                    <a:pt x="152577" y="222631"/>
                  </a:lnTo>
                  <a:lnTo>
                    <a:pt x="153530" y="221361"/>
                  </a:lnTo>
                  <a:lnTo>
                    <a:pt x="158877" y="216281"/>
                  </a:lnTo>
                  <a:lnTo>
                    <a:pt x="164274" y="209931"/>
                  </a:lnTo>
                  <a:lnTo>
                    <a:pt x="169672" y="204851"/>
                  </a:lnTo>
                  <a:lnTo>
                    <a:pt x="173482" y="198526"/>
                  </a:lnTo>
                  <a:lnTo>
                    <a:pt x="174205" y="199771"/>
                  </a:lnTo>
                  <a:lnTo>
                    <a:pt x="173189" y="201041"/>
                  </a:lnTo>
                  <a:lnTo>
                    <a:pt x="177165" y="199771"/>
                  </a:lnTo>
                  <a:lnTo>
                    <a:pt x="181241" y="192151"/>
                  </a:lnTo>
                  <a:lnTo>
                    <a:pt x="179946" y="190881"/>
                  </a:lnTo>
                  <a:lnTo>
                    <a:pt x="181800" y="189611"/>
                  </a:lnTo>
                  <a:lnTo>
                    <a:pt x="181660" y="192151"/>
                  </a:lnTo>
                  <a:lnTo>
                    <a:pt x="183451" y="192151"/>
                  </a:lnTo>
                  <a:lnTo>
                    <a:pt x="186778" y="190881"/>
                  </a:lnTo>
                  <a:lnTo>
                    <a:pt x="186804" y="189611"/>
                  </a:lnTo>
                  <a:lnTo>
                    <a:pt x="186905" y="185801"/>
                  </a:lnTo>
                  <a:close/>
                </a:path>
                <a:path w="709295" h="895985">
                  <a:moveTo>
                    <a:pt x="190436" y="184531"/>
                  </a:moveTo>
                  <a:lnTo>
                    <a:pt x="189966" y="184353"/>
                  </a:lnTo>
                  <a:lnTo>
                    <a:pt x="189585" y="185801"/>
                  </a:lnTo>
                  <a:lnTo>
                    <a:pt x="190436" y="184531"/>
                  </a:lnTo>
                  <a:close/>
                </a:path>
                <a:path w="709295" h="895985">
                  <a:moveTo>
                    <a:pt x="191223" y="152095"/>
                  </a:moveTo>
                  <a:lnTo>
                    <a:pt x="189064" y="149072"/>
                  </a:lnTo>
                  <a:lnTo>
                    <a:pt x="187350" y="151815"/>
                  </a:lnTo>
                  <a:lnTo>
                    <a:pt x="190182" y="153746"/>
                  </a:lnTo>
                  <a:lnTo>
                    <a:pt x="191223" y="152095"/>
                  </a:lnTo>
                  <a:close/>
                </a:path>
                <a:path w="709295" h="895985">
                  <a:moveTo>
                    <a:pt x="194906" y="870331"/>
                  </a:moveTo>
                  <a:lnTo>
                    <a:pt x="192049" y="867791"/>
                  </a:lnTo>
                  <a:lnTo>
                    <a:pt x="188899" y="869061"/>
                  </a:lnTo>
                  <a:lnTo>
                    <a:pt x="191427" y="871639"/>
                  </a:lnTo>
                  <a:lnTo>
                    <a:pt x="194906" y="870331"/>
                  </a:lnTo>
                  <a:close/>
                </a:path>
                <a:path w="709295" h="895985">
                  <a:moveTo>
                    <a:pt x="201244" y="873010"/>
                  </a:moveTo>
                  <a:lnTo>
                    <a:pt x="201002" y="872871"/>
                  </a:lnTo>
                  <a:lnTo>
                    <a:pt x="201066" y="873112"/>
                  </a:lnTo>
                  <a:lnTo>
                    <a:pt x="201244" y="873010"/>
                  </a:lnTo>
                  <a:close/>
                </a:path>
                <a:path w="709295" h="895985">
                  <a:moveTo>
                    <a:pt x="205397" y="875411"/>
                  </a:moveTo>
                  <a:lnTo>
                    <a:pt x="203644" y="871601"/>
                  </a:lnTo>
                  <a:lnTo>
                    <a:pt x="201244" y="873010"/>
                  </a:lnTo>
                  <a:lnTo>
                    <a:pt x="205397" y="875411"/>
                  </a:lnTo>
                  <a:close/>
                </a:path>
                <a:path w="709295" h="895985">
                  <a:moveTo>
                    <a:pt x="209207" y="141351"/>
                  </a:moveTo>
                  <a:lnTo>
                    <a:pt x="208572" y="140081"/>
                  </a:lnTo>
                  <a:lnTo>
                    <a:pt x="208724" y="141351"/>
                  </a:lnTo>
                  <a:lnTo>
                    <a:pt x="209207" y="141351"/>
                  </a:lnTo>
                  <a:close/>
                </a:path>
                <a:path w="709295" h="895985">
                  <a:moveTo>
                    <a:pt x="210934" y="134797"/>
                  </a:moveTo>
                  <a:lnTo>
                    <a:pt x="210718" y="134747"/>
                  </a:lnTo>
                  <a:lnTo>
                    <a:pt x="210019" y="135851"/>
                  </a:lnTo>
                  <a:lnTo>
                    <a:pt x="210197" y="135890"/>
                  </a:lnTo>
                  <a:lnTo>
                    <a:pt x="210527" y="135890"/>
                  </a:lnTo>
                  <a:lnTo>
                    <a:pt x="210616" y="135280"/>
                  </a:lnTo>
                  <a:lnTo>
                    <a:pt x="210934" y="134797"/>
                  </a:lnTo>
                  <a:close/>
                </a:path>
                <a:path w="709295" h="895985">
                  <a:moveTo>
                    <a:pt x="212051" y="134454"/>
                  </a:moveTo>
                  <a:lnTo>
                    <a:pt x="210959" y="134747"/>
                  </a:lnTo>
                  <a:lnTo>
                    <a:pt x="211213" y="134861"/>
                  </a:lnTo>
                  <a:lnTo>
                    <a:pt x="212051" y="134454"/>
                  </a:lnTo>
                  <a:close/>
                </a:path>
                <a:path w="709295" h="895985">
                  <a:moveTo>
                    <a:pt x="214464" y="880491"/>
                  </a:moveTo>
                  <a:lnTo>
                    <a:pt x="211251" y="877951"/>
                  </a:lnTo>
                  <a:lnTo>
                    <a:pt x="209638" y="876681"/>
                  </a:lnTo>
                  <a:lnTo>
                    <a:pt x="208026" y="875411"/>
                  </a:lnTo>
                  <a:lnTo>
                    <a:pt x="201904" y="876681"/>
                  </a:lnTo>
                  <a:lnTo>
                    <a:pt x="201307" y="874141"/>
                  </a:lnTo>
                  <a:lnTo>
                    <a:pt x="201066" y="873112"/>
                  </a:lnTo>
                  <a:lnTo>
                    <a:pt x="199250" y="874141"/>
                  </a:lnTo>
                  <a:lnTo>
                    <a:pt x="199250" y="872871"/>
                  </a:lnTo>
                  <a:lnTo>
                    <a:pt x="198843" y="871601"/>
                  </a:lnTo>
                  <a:lnTo>
                    <a:pt x="197980" y="870331"/>
                  </a:lnTo>
                  <a:lnTo>
                    <a:pt x="195656" y="871639"/>
                  </a:lnTo>
                  <a:lnTo>
                    <a:pt x="193560" y="872871"/>
                  </a:lnTo>
                  <a:lnTo>
                    <a:pt x="192633" y="872871"/>
                  </a:lnTo>
                  <a:lnTo>
                    <a:pt x="191427" y="871639"/>
                  </a:lnTo>
                  <a:lnTo>
                    <a:pt x="191300" y="872871"/>
                  </a:lnTo>
                  <a:lnTo>
                    <a:pt x="188226" y="872871"/>
                  </a:lnTo>
                  <a:lnTo>
                    <a:pt x="186664" y="869061"/>
                  </a:lnTo>
                  <a:lnTo>
                    <a:pt x="188125" y="867791"/>
                  </a:lnTo>
                  <a:lnTo>
                    <a:pt x="184518" y="869061"/>
                  </a:lnTo>
                  <a:lnTo>
                    <a:pt x="184645" y="867791"/>
                  </a:lnTo>
                  <a:lnTo>
                    <a:pt x="185585" y="866521"/>
                  </a:lnTo>
                  <a:lnTo>
                    <a:pt x="183807" y="866521"/>
                  </a:lnTo>
                  <a:lnTo>
                    <a:pt x="180009" y="865251"/>
                  </a:lnTo>
                  <a:lnTo>
                    <a:pt x="177622" y="866521"/>
                  </a:lnTo>
                  <a:lnTo>
                    <a:pt x="176466" y="862711"/>
                  </a:lnTo>
                  <a:lnTo>
                    <a:pt x="169125" y="862711"/>
                  </a:lnTo>
                  <a:lnTo>
                    <a:pt x="171602" y="858901"/>
                  </a:lnTo>
                  <a:lnTo>
                    <a:pt x="165582" y="858901"/>
                  </a:lnTo>
                  <a:lnTo>
                    <a:pt x="163233" y="857631"/>
                  </a:lnTo>
                  <a:lnTo>
                    <a:pt x="164947" y="856361"/>
                  </a:lnTo>
                  <a:lnTo>
                    <a:pt x="159448" y="851281"/>
                  </a:lnTo>
                  <a:lnTo>
                    <a:pt x="159613" y="850011"/>
                  </a:lnTo>
                  <a:lnTo>
                    <a:pt x="159778" y="848741"/>
                  </a:lnTo>
                  <a:lnTo>
                    <a:pt x="154203" y="850011"/>
                  </a:lnTo>
                  <a:lnTo>
                    <a:pt x="148361" y="843661"/>
                  </a:lnTo>
                  <a:lnTo>
                    <a:pt x="145237" y="842391"/>
                  </a:lnTo>
                  <a:lnTo>
                    <a:pt x="143764" y="841794"/>
                  </a:lnTo>
                  <a:lnTo>
                    <a:pt x="143891" y="842391"/>
                  </a:lnTo>
                  <a:lnTo>
                    <a:pt x="143052" y="841502"/>
                  </a:lnTo>
                  <a:lnTo>
                    <a:pt x="142100" y="841121"/>
                  </a:lnTo>
                  <a:lnTo>
                    <a:pt x="142684" y="841121"/>
                  </a:lnTo>
                  <a:lnTo>
                    <a:pt x="141490" y="839851"/>
                  </a:lnTo>
                  <a:lnTo>
                    <a:pt x="141566" y="838581"/>
                  </a:lnTo>
                  <a:lnTo>
                    <a:pt x="141655" y="837311"/>
                  </a:lnTo>
                  <a:lnTo>
                    <a:pt x="140550" y="836041"/>
                  </a:lnTo>
                  <a:lnTo>
                    <a:pt x="137629" y="838581"/>
                  </a:lnTo>
                  <a:lnTo>
                    <a:pt x="132791" y="836041"/>
                  </a:lnTo>
                  <a:lnTo>
                    <a:pt x="129044" y="836041"/>
                  </a:lnTo>
                  <a:lnTo>
                    <a:pt x="128689" y="830961"/>
                  </a:lnTo>
                  <a:lnTo>
                    <a:pt x="128600" y="829691"/>
                  </a:lnTo>
                  <a:lnTo>
                    <a:pt x="134137" y="833501"/>
                  </a:lnTo>
                  <a:lnTo>
                    <a:pt x="134645" y="832231"/>
                  </a:lnTo>
                  <a:lnTo>
                    <a:pt x="135661" y="829691"/>
                  </a:lnTo>
                  <a:lnTo>
                    <a:pt x="133642" y="832231"/>
                  </a:lnTo>
                  <a:lnTo>
                    <a:pt x="130898" y="829691"/>
                  </a:lnTo>
                  <a:lnTo>
                    <a:pt x="128155" y="827151"/>
                  </a:lnTo>
                  <a:lnTo>
                    <a:pt x="127317" y="830961"/>
                  </a:lnTo>
                  <a:lnTo>
                    <a:pt x="126873" y="828421"/>
                  </a:lnTo>
                  <a:lnTo>
                    <a:pt x="126644" y="827151"/>
                  </a:lnTo>
                  <a:lnTo>
                    <a:pt x="126098" y="828421"/>
                  </a:lnTo>
                  <a:lnTo>
                    <a:pt x="126479" y="827151"/>
                  </a:lnTo>
                  <a:lnTo>
                    <a:pt x="127241" y="824611"/>
                  </a:lnTo>
                  <a:lnTo>
                    <a:pt x="123266" y="827151"/>
                  </a:lnTo>
                  <a:lnTo>
                    <a:pt x="124460" y="823341"/>
                  </a:lnTo>
                  <a:lnTo>
                    <a:pt x="120307" y="823341"/>
                  </a:lnTo>
                  <a:lnTo>
                    <a:pt x="118935" y="818261"/>
                  </a:lnTo>
                  <a:lnTo>
                    <a:pt x="122948" y="819531"/>
                  </a:lnTo>
                  <a:lnTo>
                    <a:pt x="120662" y="818261"/>
                  </a:lnTo>
                  <a:lnTo>
                    <a:pt x="118364" y="816991"/>
                  </a:lnTo>
                  <a:lnTo>
                    <a:pt x="118160" y="815365"/>
                  </a:lnTo>
                  <a:lnTo>
                    <a:pt x="117843" y="816991"/>
                  </a:lnTo>
                  <a:lnTo>
                    <a:pt x="115481" y="816991"/>
                  </a:lnTo>
                  <a:lnTo>
                    <a:pt x="110426" y="813181"/>
                  </a:lnTo>
                  <a:lnTo>
                    <a:pt x="115620" y="813181"/>
                  </a:lnTo>
                  <a:lnTo>
                    <a:pt x="115671" y="810641"/>
                  </a:lnTo>
                  <a:lnTo>
                    <a:pt x="112280" y="808101"/>
                  </a:lnTo>
                  <a:lnTo>
                    <a:pt x="107607" y="808101"/>
                  </a:lnTo>
                  <a:lnTo>
                    <a:pt x="105956" y="805561"/>
                  </a:lnTo>
                  <a:lnTo>
                    <a:pt x="106299" y="805561"/>
                  </a:lnTo>
                  <a:lnTo>
                    <a:pt x="106133" y="804291"/>
                  </a:lnTo>
                  <a:lnTo>
                    <a:pt x="107149" y="804291"/>
                  </a:lnTo>
                  <a:lnTo>
                    <a:pt x="102273" y="803021"/>
                  </a:lnTo>
                  <a:lnTo>
                    <a:pt x="99758" y="796671"/>
                  </a:lnTo>
                  <a:lnTo>
                    <a:pt x="99263" y="795401"/>
                  </a:lnTo>
                  <a:lnTo>
                    <a:pt x="93433" y="794131"/>
                  </a:lnTo>
                  <a:lnTo>
                    <a:pt x="93484" y="793280"/>
                  </a:lnTo>
                  <a:lnTo>
                    <a:pt x="92722" y="794131"/>
                  </a:lnTo>
                  <a:lnTo>
                    <a:pt x="91224" y="795401"/>
                  </a:lnTo>
                  <a:lnTo>
                    <a:pt x="90004" y="796671"/>
                  </a:lnTo>
                  <a:lnTo>
                    <a:pt x="88569" y="794131"/>
                  </a:lnTo>
                  <a:lnTo>
                    <a:pt x="85432" y="794131"/>
                  </a:lnTo>
                  <a:lnTo>
                    <a:pt x="86982" y="791591"/>
                  </a:lnTo>
                  <a:lnTo>
                    <a:pt x="87769" y="792861"/>
                  </a:lnTo>
                  <a:lnTo>
                    <a:pt x="89687" y="792861"/>
                  </a:lnTo>
                  <a:lnTo>
                    <a:pt x="87363" y="791591"/>
                  </a:lnTo>
                  <a:lnTo>
                    <a:pt x="88468" y="789051"/>
                  </a:lnTo>
                  <a:lnTo>
                    <a:pt x="88544" y="788873"/>
                  </a:lnTo>
                  <a:lnTo>
                    <a:pt x="87706" y="788327"/>
                  </a:lnTo>
                  <a:lnTo>
                    <a:pt x="87477" y="782701"/>
                  </a:lnTo>
                  <a:lnTo>
                    <a:pt x="89662" y="787781"/>
                  </a:lnTo>
                  <a:lnTo>
                    <a:pt x="91338" y="782701"/>
                  </a:lnTo>
                  <a:lnTo>
                    <a:pt x="91757" y="781431"/>
                  </a:lnTo>
                  <a:lnTo>
                    <a:pt x="91389" y="790803"/>
                  </a:lnTo>
                  <a:lnTo>
                    <a:pt x="89471" y="789508"/>
                  </a:lnTo>
                  <a:lnTo>
                    <a:pt x="90360" y="792861"/>
                  </a:lnTo>
                  <a:lnTo>
                    <a:pt x="92532" y="791591"/>
                  </a:lnTo>
                  <a:lnTo>
                    <a:pt x="91579" y="790930"/>
                  </a:lnTo>
                  <a:lnTo>
                    <a:pt x="93954" y="783971"/>
                  </a:lnTo>
                  <a:lnTo>
                    <a:pt x="92583" y="781431"/>
                  </a:lnTo>
                  <a:lnTo>
                    <a:pt x="90512" y="777621"/>
                  </a:lnTo>
                  <a:lnTo>
                    <a:pt x="87579" y="778891"/>
                  </a:lnTo>
                  <a:lnTo>
                    <a:pt x="87414" y="778471"/>
                  </a:lnTo>
                  <a:lnTo>
                    <a:pt x="87414" y="788136"/>
                  </a:lnTo>
                  <a:lnTo>
                    <a:pt x="86880" y="787781"/>
                  </a:lnTo>
                  <a:lnTo>
                    <a:pt x="83007" y="785241"/>
                  </a:lnTo>
                  <a:lnTo>
                    <a:pt x="81724" y="781431"/>
                  </a:lnTo>
                  <a:lnTo>
                    <a:pt x="84213" y="778891"/>
                  </a:lnTo>
                  <a:lnTo>
                    <a:pt x="87414" y="788136"/>
                  </a:lnTo>
                  <a:lnTo>
                    <a:pt x="87414" y="778471"/>
                  </a:lnTo>
                  <a:lnTo>
                    <a:pt x="84594" y="771271"/>
                  </a:lnTo>
                  <a:lnTo>
                    <a:pt x="82042" y="771271"/>
                  </a:lnTo>
                  <a:lnTo>
                    <a:pt x="82423" y="773811"/>
                  </a:lnTo>
                  <a:lnTo>
                    <a:pt x="79857" y="773811"/>
                  </a:lnTo>
                  <a:lnTo>
                    <a:pt x="76568" y="768731"/>
                  </a:lnTo>
                  <a:lnTo>
                    <a:pt x="77203" y="763651"/>
                  </a:lnTo>
                  <a:lnTo>
                    <a:pt x="78016" y="761111"/>
                  </a:lnTo>
                  <a:lnTo>
                    <a:pt x="76161" y="758571"/>
                  </a:lnTo>
                  <a:lnTo>
                    <a:pt x="75234" y="757301"/>
                  </a:lnTo>
                  <a:lnTo>
                    <a:pt x="72212" y="756031"/>
                  </a:lnTo>
                  <a:lnTo>
                    <a:pt x="67843" y="758571"/>
                  </a:lnTo>
                  <a:lnTo>
                    <a:pt x="67271" y="752221"/>
                  </a:lnTo>
                  <a:lnTo>
                    <a:pt x="71742" y="752221"/>
                  </a:lnTo>
                  <a:lnTo>
                    <a:pt x="71234" y="750951"/>
                  </a:lnTo>
                  <a:lnTo>
                    <a:pt x="69697" y="747141"/>
                  </a:lnTo>
                  <a:lnTo>
                    <a:pt x="68681" y="744601"/>
                  </a:lnTo>
                  <a:lnTo>
                    <a:pt x="67259" y="746747"/>
                  </a:lnTo>
                  <a:lnTo>
                    <a:pt x="67271" y="747141"/>
                  </a:lnTo>
                  <a:lnTo>
                    <a:pt x="67170" y="746887"/>
                  </a:lnTo>
                  <a:lnTo>
                    <a:pt x="64477" y="750951"/>
                  </a:lnTo>
                  <a:lnTo>
                    <a:pt x="63741" y="743331"/>
                  </a:lnTo>
                  <a:lnTo>
                    <a:pt x="62052" y="740791"/>
                  </a:lnTo>
                  <a:lnTo>
                    <a:pt x="64922" y="738251"/>
                  </a:lnTo>
                  <a:lnTo>
                    <a:pt x="60972" y="731901"/>
                  </a:lnTo>
                  <a:lnTo>
                    <a:pt x="55308" y="724281"/>
                  </a:lnTo>
                  <a:lnTo>
                    <a:pt x="52768" y="719201"/>
                  </a:lnTo>
                  <a:lnTo>
                    <a:pt x="51739" y="717169"/>
                  </a:lnTo>
                  <a:lnTo>
                    <a:pt x="51739" y="719201"/>
                  </a:lnTo>
                  <a:lnTo>
                    <a:pt x="50571" y="716661"/>
                  </a:lnTo>
                  <a:lnTo>
                    <a:pt x="51739" y="719201"/>
                  </a:lnTo>
                  <a:lnTo>
                    <a:pt x="51739" y="717169"/>
                  </a:lnTo>
                  <a:lnTo>
                    <a:pt x="51485" y="716661"/>
                  </a:lnTo>
                  <a:lnTo>
                    <a:pt x="52654" y="716661"/>
                  </a:lnTo>
                  <a:lnTo>
                    <a:pt x="54254" y="717931"/>
                  </a:lnTo>
                  <a:lnTo>
                    <a:pt x="54381" y="716661"/>
                  </a:lnTo>
                  <a:lnTo>
                    <a:pt x="54495" y="715391"/>
                  </a:lnTo>
                  <a:lnTo>
                    <a:pt x="53301" y="712851"/>
                  </a:lnTo>
                  <a:lnTo>
                    <a:pt x="50927" y="707771"/>
                  </a:lnTo>
                  <a:lnTo>
                    <a:pt x="48869" y="701421"/>
                  </a:lnTo>
                  <a:lnTo>
                    <a:pt x="48209" y="701421"/>
                  </a:lnTo>
                  <a:lnTo>
                    <a:pt x="48209" y="711581"/>
                  </a:lnTo>
                  <a:lnTo>
                    <a:pt x="47396" y="712851"/>
                  </a:lnTo>
                  <a:lnTo>
                    <a:pt x="46291" y="712851"/>
                  </a:lnTo>
                  <a:lnTo>
                    <a:pt x="45999" y="711581"/>
                  </a:lnTo>
                  <a:lnTo>
                    <a:pt x="46812" y="711581"/>
                  </a:lnTo>
                  <a:lnTo>
                    <a:pt x="46532" y="709041"/>
                  </a:lnTo>
                  <a:lnTo>
                    <a:pt x="46837" y="707771"/>
                  </a:lnTo>
                  <a:lnTo>
                    <a:pt x="47142" y="709041"/>
                  </a:lnTo>
                  <a:lnTo>
                    <a:pt x="47650" y="710311"/>
                  </a:lnTo>
                  <a:lnTo>
                    <a:pt x="48209" y="711581"/>
                  </a:lnTo>
                  <a:lnTo>
                    <a:pt x="48209" y="701421"/>
                  </a:lnTo>
                  <a:lnTo>
                    <a:pt x="37414" y="701421"/>
                  </a:lnTo>
                  <a:lnTo>
                    <a:pt x="37414" y="735711"/>
                  </a:lnTo>
                  <a:lnTo>
                    <a:pt x="36220" y="735711"/>
                  </a:lnTo>
                  <a:lnTo>
                    <a:pt x="35153" y="734441"/>
                  </a:lnTo>
                  <a:lnTo>
                    <a:pt x="35483" y="734441"/>
                  </a:lnTo>
                  <a:lnTo>
                    <a:pt x="35941" y="733171"/>
                  </a:lnTo>
                  <a:lnTo>
                    <a:pt x="36296" y="734441"/>
                  </a:lnTo>
                  <a:lnTo>
                    <a:pt x="36753" y="734441"/>
                  </a:lnTo>
                  <a:lnTo>
                    <a:pt x="37414" y="735711"/>
                  </a:lnTo>
                  <a:lnTo>
                    <a:pt x="37414" y="701421"/>
                  </a:lnTo>
                  <a:lnTo>
                    <a:pt x="35204" y="701421"/>
                  </a:lnTo>
                  <a:lnTo>
                    <a:pt x="35204" y="711581"/>
                  </a:lnTo>
                  <a:lnTo>
                    <a:pt x="34353" y="716661"/>
                  </a:lnTo>
                  <a:lnTo>
                    <a:pt x="33477" y="717931"/>
                  </a:lnTo>
                  <a:lnTo>
                    <a:pt x="33147" y="717931"/>
                  </a:lnTo>
                  <a:lnTo>
                    <a:pt x="33032" y="719201"/>
                  </a:lnTo>
                  <a:lnTo>
                    <a:pt x="31369" y="714121"/>
                  </a:lnTo>
                  <a:lnTo>
                    <a:pt x="30962" y="712851"/>
                  </a:lnTo>
                  <a:lnTo>
                    <a:pt x="29908" y="709472"/>
                  </a:lnTo>
                  <a:lnTo>
                    <a:pt x="35204" y="711581"/>
                  </a:lnTo>
                  <a:lnTo>
                    <a:pt x="35204" y="701421"/>
                  </a:lnTo>
                  <a:lnTo>
                    <a:pt x="30251" y="701421"/>
                  </a:lnTo>
                  <a:lnTo>
                    <a:pt x="29756" y="701421"/>
                  </a:lnTo>
                  <a:lnTo>
                    <a:pt x="29756" y="707771"/>
                  </a:lnTo>
                  <a:lnTo>
                    <a:pt x="29438" y="707923"/>
                  </a:lnTo>
                  <a:lnTo>
                    <a:pt x="29387" y="707771"/>
                  </a:lnTo>
                  <a:lnTo>
                    <a:pt x="29756" y="707771"/>
                  </a:lnTo>
                  <a:lnTo>
                    <a:pt x="29756" y="701421"/>
                  </a:lnTo>
                  <a:lnTo>
                    <a:pt x="29425" y="701421"/>
                  </a:lnTo>
                  <a:lnTo>
                    <a:pt x="28155" y="701421"/>
                  </a:lnTo>
                  <a:lnTo>
                    <a:pt x="28765" y="708266"/>
                  </a:lnTo>
                  <a:lnTo>
                    <a:pt x="27203" y="709041"/>
                  </a:lnTo>
                  <a:lnTo>
                    <a:pt x="28511" y="714121"/>
                  </a:lnTo>
                  <a:lnTo>
                    <a:pt x="23622" y="711581"/>
                  </a:lnTo>
                  <a:lnTo>
                    <a:pt x="26924" y="714121"/>
                  </a:lnTo>
                  <a:lnTo>
                    <a:pt x="33375" y="720471"/>
                  </a:lnTo>
                  <a:lnTo>
                    <a:pt x="34251" y="725551"/>
                  </a:lnTo>
                  <a:lnTo>
                    <a:pt x="33172" y="725551"/>
                  </a:lnTo>
                  <a:lnTo>
                    <a:pt x="33362" y="726821"/>
                  </a:lnTo>
                  <a:lnTo>
                    <a:pt x="33997" y="728091"/>
                  </a:lnTo>
                  <a:lnTo>
                    <a:pt x="34785" y="728091"/>
                  </a:lnTo>
                  <a:lnTo>
                    <a:pt x="35001" y="730631"/>
                  </a:lnTo>
                  <a:lnTo>
                    <a:pt x="35636" y="733171"/>
                  </a:lnTo>
                  <a:lnTo>
                    <a:pt x="33883" y="734441"/>
                  </a:lnTo>
                  <a:lnTo>
                    <a:pt x="36728" y="738251"/>
                  </a:lnTo>
                  <a:lnTo>
                    <a:pt x="37846" y="740791"/>
                  </a:lnTo>
                  <a:lnTo>
                    <a:pt x="40449" y="739521"/>
                  </a:lnTo>
                  <a:lnTo>
                    <a:pt x="41465" y="743331"/>
                  </a:lnTo>
                  <a:lnTo>
                    <a:pt x="42316" y="739521"/>
                  </a:lnTo>
                  <a:lnTo>
                    <a:pt x="41783" y="739521"/>
                  </a:lnTo>
                  <a:lnTo>
                    <a:pt x="40932" y="736981"/>
                  </a:lnTo>
                  <a:lnTo>
                    <a:pt x="40525" y="736981"/>
                  </a:lnTo>
                  <a:lnTo>
                    <a:pt x="40005" y="735711"/>
                  </a:lnTo>
                  <a:lnTo>
                    <a:pt x="38963" y="733171"/>
                  </a:lnTo>
                  <a:lnTo>
                    <a:pt x="37909" y="730631"/>
                  </a:lnTo>
                  <a:lnTo>
                    <a:pt x="40055" y="731901"/>
                  </a:lnTo>
                  <a:lnTo>
                    <a:pt x="42024" y="733171"/>
                  </a:lnTo>
                  <a:lnTo>
                    <a:pt x="41617" y="736981"/>
                  </a:lnTo>
                  <a:lnTo>
                    <a:pt x="43891" y="736981"/>
                  </a:lnTo>
                  <a:lnTo>
                    <a:pt x="46304" y="738251"/>
                  </a:lnTo>
                  <a:lnTo>
                    <a:pt x="47485" y="738251"/>
                  </a:lnTo>
                  <a:lnTo>
                    <a:pt x="45224" y="743331"/>
                  </a:lnTo>
                  <a:lnTo>
                    <a:pt x="46177" y="749681"/>
                  </a:lnTo>
                  <a:lnTo>
                    <a:pt x="44310" y="752221"/>
                  </a:lnTo>
                  <a:lnTo>
                    <a:pt x="49072" y="758571"/>
                  </a:lnTo>
                  <a:lnTo>
                    <a:pt x="54140" y="768731"/>
                  </a:lnTo>
                  <a:lnTo>
                    <a:pt x="61201" y="770001"/>
                  </a:lnTo>
                  <a:lnTo>
                    <a:pt x="62865" y="771271"/>
                  </a:lnTo>
                  <a:lnTo>
                    <a:pt x="61099" y="772541"/>
                  </a:lnTo>
                  <a:lnTo>
                    <a:pt x="60782" y="773811"/>
                  </a:lnTo>
                  <a:lnTo>
                    <a:pt x="60185" y="773811"/>
                  </a:lnTo>
                  <a:lnTo>
                    <a:pt x="61328" y="775081"/>
                  </a:lnTo>
                  <a:lnTo>
                    <a:pt x="64960" y="781913"/>
                  </a:lnTo>
                  <a:lnTo>
                    <a:pt x="64490" y="781431"/>
                  </a:lnTo>
                  <a:lnTo>
                    <a:pt x="65278" y="782497"/>
                  </a:lnTo>
                  <a:lnTo>
                    <a:pt x="65417" y="782688"/>
                  </a:lnTo>
                  <a:lnTo>
                    <a:pt x="65532" y="782510"/>
                  </a:lnTo>
                  <a:lnTo>
                    <a:pt x="69176" y="781431"/>
                  </a:lnTo>
                  <a:lnTo>
                    <a:pt x="70688" y="787781"/>
                  </a:lnTo>
                  <a:lnTo>
                    <a:pt x="65646" y="782612"/>
                  </a:lnTo>
                  <a:lnTo>
                    <a:pt x="65417" y="782688"/>
                  </a:lnTo>
                  <a:lnTo>
                    <a:pt x="69151" y="787781"/>
                  </a:lnTo>
                  <a:lnTo>
                    <a:pt x="67589" y="786511"/>
                  </a:lnTo>
                  <a:lnTo>
                    <a:pt x="72593" y="796671"/>
                  </a:lnTo>
                  <a:lnTo>
                    <a:pt x="80505" y="803021"/>
                  </a:lnTo>
                  <a:lnTo>
                    <a:pt x="88607" y="809371"/>
                  </a:lnTo>
                  <a:lnTo>
                    <a:pt x="94170" y="819531"/>
                  </a:lnTo>
                  <a:lnTo>
                    <a:pt x="93599" y="818261"/>
                  </a:lnTo>
                  <a:lnTo>
                    <a:pt x="93954" y="816991"/>
                  </a:lnTo>
                  <a:lnTo>
                    <a:pt x="103022" y="828421"/>
                  </a:lnTo>
                  <a:lnTo>
                    <a:pt x="113957" y="838581"/>
                  </a:lnTo>
                  <a:lnTo>
                    <a:pt x="125209" y="848741"/>
                  </a:lnTo>
                  <a:lnTo>
                    <a:pt x="135280" y="860171"/>
                  </a:lnTo>
                  <a:lnTo>
                    <a:pt x="138925" y="863981"/>
                  </a:lnTo>
                  <a:lnTo>
                    <a:pt x="141097" y="862711"/>
                  </a:lnTo>
                  <a:lnTo>
                    <a:pt x="144843" y="862711"/>
                  </a:lnTo>
                  <a:lnTo>
                    <a:pt x="144030" y="866521"/>
                  </a:lnTo>
                  <a:lnTo>
                    <a:pt x="150774" y="866521"/>
                  </a:lnTo>
                  <a:lnTo>
                    <a:pt x="158572" y="869061"/>
                  </a:lnTo>
                  <a:lnTo>
                    <a:pt x="158991" y="879221"/>
                  </a:lnTo>
                  <a:lnTo>
                    <a:pt x="170383" y="880491"/>
                  </a:lnTo>
                  <a:lnTo>
                    <a:pt x="170180" y="877951"/>
                  </a:lnTo>
                  <a:lnTo>
                    <a:pt x="173189" y="880491"/>
                  </a:lnTo>
                  <a:lnTo>
                    <a:pt x="181279" y="881761"/>
                  </a:lnTo>
                  <a:lnTo>
                    <a:pt x="180822" y="882472"/>
                  </a:lnTo>
                  <a:lnTo>
                    <a:pt x="181660" y="881761"/>
                  </a:lnTo>
                  <a:lnTo>
                    <a:pt x="182524" y="884301"/>
                  </a:lnTo>
                  <a:lnTo>
                    <a:pt x="181965" y="885571"/>
                  </a:lnTo>
                  <a:lnTo>
                    <a:pt x="188188" y="885571"/>
                  </a:lnTo>
                  <a:lnTo>
                    <a:pt x="191325" y="886841"/>
                  </a:lnTo>
                  <a:lnTo>
                    <a:pt x="193573" y="888111"/>
                  </a:lnTo>
                  <a:lnTo>
                    <a:pt x="193192" y="890651"/>
                  </a:lnTo>
                  <a:lnTo>
                    <a:pt x="193484" y="893191"/>
                  </a:lnTo>
                  <a:lnTo>
                    <a:pt x="197764" y="895731"/>
                  </a:lnTo>
                  <a:lnTo>
                    <a:pt x="201701" y="895731"/>
                  </a:lnTo>
                  <a:lnTo>
                    <a:pt x="209588" y="894461"/>
                  </a:lnTo>
                  <a:lnTo>
                    <a:pt x="208495" y="893191"/>
                  </a:lnTo>
                  <a:lnTo>
                    <a:pt x="207060" y="891921"/>
                  </a:lnTo>
                  <a:lnTo>
                    <a:pt x="205079" y="890651"/>
                  </a:lnTo>
                  <a:lnTo>
                    <a:pt x="205460" y="889381"/>
                  </a:lnTo>
                  <a:lnTo>
                    <a:pt x="208686" y="889381"/>
                  </a:lnTo>
                  <a:lnTo>
                    <a:pt x="208495" y="889838"/>
                  </a:lnTo>
                  <a:lnTo>
                    <a:pt x="208356" y="890358"/>
                  </a:lnTo>
                  <a:lnTo>
                    <a:pt x="209626" y="888885"/>
                  </a:lnTo>
                  <a:lnTo>
                    <a:pt x="209207" y="888847"/>
                  </a:lnTo>
                  <a:lnTo>
                    <a:pt x="210921" y="885571"/>
                  </a:lnTo>
                  <a:lnTo>
                    <a:pt x="213575" y="881761"/>
                  </a:lnTo>
                  <a:lnTo>
                    <a:pt x="214464" y="880491"/>
                  </a:lnTo>
                  <a:close/>
                </a:path>
                <a:path w="709295" h="895985">
                  <a:moveTo>
                    <a:pt x="225488" y="153479"/>
                  </a:moveTo>
                  <a:lnTo>
                    <a:pt x="220992" y="156692"/>
                  </a:lnTo>
                  <a:lnTo>
                    <a:pt x="222326" y="155943"/>
                  </a:lnTo>
                  <a:lnTo>
                    <a:pt x="223964" y="154749"/>
                  </a:lnTo>
                  <a:lnTo>
                    <a:pt x="225488" y="153479"/>
                  </a:lnTo>
                  <a:close/>
                </a:path>
                <a:path w="709295" h="895985">
                  <a:moveTo>
                    <a:pt x="239153" y="110490"/>
                  </a:moveTo>
                  <a:lnTo>
                    <a:pt x="238950" y="110261"/>
                  </a:lnTo>
                  <a:lnTo>
                    <a:pt x="238582" y="110083"/>
                  </a:lnTo>
                  <a:lnTo>
                    <a:pt x="237655" y="109982"/>
                  </a:lnTo>
                  <a:lnTo>
                    <a:pt x="238112" y="110299"/>
                  </a:lnTo>
                  <a:lnTo>
                    <a:pt x="238645" y="110401"/>
                  </a:lnTo>
                  <a:lnTo>
                    <a:pt x="239153" y="110490"/>
                  </a:lnTo>
                  <a:close/>
                </a:path>
                <a:path w="709295" h="895985">
                  <a:moveTo>
                    <a:pt x="274281" y="117221"/>
                  </a:moveTo>
                  <a:lnTo>
                    <a:pt x="273075" y="115138"/>
                  </a:lnTo>
                  <a:lnTo>
                    <a:pt x="270687" y="117970"/>
                  </a:lnTo>
                  <a:lnTo>
                    <a:pt x="274281" y="117221"/>
                  </a:lnTo>
                  <a:close/>
                </a:path>
                <a:path w="709295" h="895985">
                  <a:moveTo>
                    <a:pt x="275158" y="88595"/>
                  </a:moveTo>
                  <a:lnTo>
                    <a:pt x="272465" y="84201"/>
                  </a:lnTo>
                  <a:lnTo>
                    <a:pt x="268249" y="89281"/>
                  </a:lnTo>
                  <a:lnTo>
                    <a:pt x="271068" y="90551"/>
                  </a:lnTo>
                  <a:lnTo>
                    <a:pt x="268617" y="94361"/>
                  </a:lnTo>
                  <a:lnTo>
                    <a:pt x="271119" y="91821"/>
                  </a:lnTo>
                  <a:lnTo>
                    <a:pt x="273710" y="89281"/>
                  </a:lnTo>
                  <a:lnTo>
                    <a:pt x="275158" y="88595"/>
                  </a:lnTo>
                  <a:close/>
                </a:path>
                <a:path w="709295" h="895985">
                  <a:moveTo>
                    <a:pt x="276390" y="88011"/>
                  </a:moveTo>
                  <a:lnTo>
                    <a:pt x="275158" y="88595"/>
                  </a:lnTo>
                  <a:lnTo>
                    <a:pt x="275564" y="89281"/>
                  </a:lnTo>
                  <a:lnTo>
                    <a:pt x="276136" y="88531"/>
                  </a:lnTo>
                  <a:lnTo>
                    <a:pt x="276390" y="88011"/>
                  </a:lnTo>
                  <a:close/>
                </a:path>
                <a:path w="709295" h="895985">
                  <a:moveTo>
                    <a:pt x="295998" y="81026"/>
                  </a:moveTo>
                  <a:lnTo>
                    <a:pt x="294424" y="81661"/>
                  </a:lnTo>
                  <a:lnTo>
                    <a:pt x="295376" y="82931"/>
                  </a:lnTo>
                  <a:lnTo>
                    <a:pt x="295998" y="81026"/>
                  </a:lnTo>
                  <a:close/>
                </a:path>
                <a:path w="709295" h="895985">
                  <a:moveTo>
                    <a:pt x="297370" y="77838"/>
                  </a:moveTo>
                  <a:lnTo>
                    <a:pt x="295744" y="78320"/>
                  </a:lnTo>
                  <a:lnTo>
                    <a:pt x="296430" y="78219"/>
                  </a:lnTo>
                  <a:lnTo>
                    <a:pt x="296938" y="78041"/>
                  </a:lnTo>
                  <a:lnTo>
                    <a:pt x="297370" y="77838"/>
                  </a:lnTo>
                  <a:close/>
                </a:path>
                <a:path w="709295" h="895985">
                  <a:moveTo>
                    <a:pt x="297561" y="80391"/>
                  </a:moveTo>
                  <a:lnTo>
                    <a:pt x="296202" y="80391"/>
                  </a:lnTo>
                  <a:lnTo>
                    <a:pt x="295998" y="81026"/>
                  </a:lnTo>
                  <a:lnTo>
                    <a:pt x="297561" y="80391"/>
                  </a:lnTo>
                  <a:close/>
                </a:path>
                <a:path w="709295" h="895985">
                  <a:moveTo>
                    <a:pt x="305650" y="67691"/>
                  </a:moveTo>
                  <a:lnTo>
                    <a:pt x="302882" y="68961"/>
                  </a:lnTo>
                  <a:lnTo>
                    <a:pt x="305638" y="68961"/>
                  </a:lnTo>
                  <a:lnTo>
                    <a:pt x="305650" y="67691"/>
                  </a:lnTo>
                  <a:close/>
                </a:path>
                <a:path w="709295" h="895985">
                  <a:moveTo>
                    <a:pt x="307949" y="94475"/>
                  </a:moveTo>
                  <a:lnTo>
                    <a:pt x="307721" y="94615"/>
                  </a:lnTo>
                  <a:lnTo>
                    <a:pt x="307530" y="94780"/>
                  </a:lnTo>
                  <a:lnTo>
                    <a:pt x="307365" y="94957"/>
                  </a:lnTo>
                  <a:lnTo>
                    <a:pt x="306120" y="96316"/>
                  </a:lnTo>
                  <a:lnTo>
                    <a:pt x="307047" y="95529"/>
                  </a:lnTo>
                  <a:lnTo>
                    <a:pt x="307949" y="94475"/>
                  </a:lnTo>
                  <a:close/>
                </a:path>
                <a:path w="709295" h="895985">
                  <a:moveTo>
                    <a:pt x="316217" y="61125"/>
                  </a:moveTo>
                  <a:lnTo>
                    <a:pt x="315696" y="61455"/>
                  </a:lnTo>
                  <a:lnTo>
                    <a:pt x="315239" y="61925"/>
                  </a:lnTo>
                  <a:lnTo>
                    <a:pt x="315429" y="61899"/>
                  </a:lnTo>
                  <a:lnTo>
                    <a:pt x="316217" y="61125"/>
                  </a:lnTo>
                  <a:close/>
                </a:path>
                <a:path w="709295" h="895985">
                  <a:moveTo>
                    <a:pt x="319125" y="61341"/>
                  </a:moveTo>
                  <a:lnTo>
                    <a:pt x="315391" y="63881"/>
                  </a:lnTo>
                  <a:lnTo>
                    <a:pt x="316776" y="63881"/>
                  </a:lnTo>
                  <a:lnTo>
                    <a:pt x="318173" y="62611"/>
                  </a:lnTo>
                  <a:lnTo>
                    <a:pt x="319125" y="61341"/>
                  </a:lnTo>
                  <a:close/>
                </a:path>
                <a:path w="709295" h="895985">
                  <a:moveTo>
                    <a:pt x="354012" y="48628"/>
                  </a:moveTo>
                  <a:lnTo>
                    <a:pt x="353441" y="48514"/>
                  </a:lnTo>
                  <a:lnTo>
                    <a:pt x="352920" y="48552"/>
                  </a:lnTo>
                  <a:lnTo>
                    <a:pt x="352755" y="48907"/>
                  </a:lnTo>
                  <a:lnTo>
                    <a:pt x="354012" y="48628"/>
                  </a:lnTo>
                  <a:close/>
                </a:path>
                <a:path w="709295" h="895985">
                  <a:moveTo>
                    <a:pt x="386118" y="53441"/>
                  </a:moveTo>
                  <a:lnTo>
                    <a:pt x="384784" y="53708"/>
                  </a:lnTo>
                  <a:lnTo>
                    <a:pt x="383197" y="53962"/>
                  </a:lnTo>
                  <a:lnTo>
                    <a:pt x="382079" y="54838"/>
                  </a:lnTo>
                  <a:lnTo>
                    <a:pt x="383819" y="54838"/>
                  </a:lnTo>
                  <a:lnTo>
                    <a:pt x="385064" y="54254"/>
                  </a:lnTo>
                  <a:lnTo>
                    <a:pt x="386118" y="53441"/>
                  </a:lnTo>
                  <a:close/>
                </a:path>
                <a:path w="709295" h="895985">
                  <a:moveTo>
                    <a:pt x="404863" y="32131"/>
                  </a:moveTo>
                  <a:lnTo>
                    <a:pt x="398805" y="32131"/>
                  </a:lnTo>
                  <a:lnTo>
                    <a:pt x="396887" y="34671"/>
                  </a:lnTo>
                  <a:lnTo>
                    <a:pt x="404863" y="32131"/>
                  </a:lnTo>
                  <a:close/>
                </a:path>
                <a:path w="709295" h="895985">
                  <a:moveTo>
                    <a:pt x="406539" y="27266"/>
                  </a:moveTo>
                  <a:lnTo>
                    <a:pt x="402386" y="29514"/>
                  </a:lnTo>
                  <a:lnTo>
                    <a:pt x="405485" y="27978"/>
                  </a:lnTo>
                  <a:lnTo>
                    <a:pt x="406539" y="27266"/>
                  </a:lnTo>
                  <a:close/>
                </a:path>
                <a:path w="709295" h="895985">
                  <a:moveTo>
                    <a:pt x="416433" y="43561"/>
                  </a:moveTo>
                  <a:lnTo>
                    <a:pt x="416382" y="43383"/>
                  </a:lnTo>
                  <a:lnTo>
                    <a:pt x="415378" y="43561"/>
                  </a:lnTo>
                  <a:lnTo>
                    <a:pt x="416433" y="43561"/>
                  </a:lnTo>
                  <a:close/>
                </a:path>
                <a:path w="709295" h="895985">
                  <a:moveTo>
                    <a:pt x="437299" y="40817"/>
                  </a:moveTo>
                  <a:lnTo>
                    <a:pt x="430491" y="39801"/>
                  </a:lnTo>
                  <a:lnTo>
                    <a:pt x="430555" y="39535"/>
                  </a:lnTo>
                  <a:lnTo>
                    <a:pt x="427050" y="41414"/>
                  </a:lnTo>
                  <a:lnTo>
                    <a:pt x="430022" y="42265"/>
                  </a:lnTo>
                  <a:lnTo>
                    <a:pt x="430466" y="39992"/>
                  </a:lnTo>
                  <a:lnTo>
                    <a:pt x="433285" y="42291"/>
                  </a:lnTo>
                  <a:lnTo>
                    <a:pt x="437299" y="40817"/>
                  </a:lnTo>
                  <a:close/>
                </a:path>
                <a:path w="709295" h="895985">
                  <a:moveTo>
                    <a:pt x="438632" y="41021"/>
                  </a:moveTo>
                  <a:lnTo>
                    <a:pt x="438213" y="40487"/>
                  </a:lnTo>
                  <a:lnTo>
                    <a:pt x="437299" y="40817"/>
                  </a:lnTo>
                  <a:lnTo>
                    <a:pt x="438632" y="41021"/>
                  </a:lnTo>
                  <a:close/>
                </a:path>
                <a:path w="709295" h="895985">
                  <a:moveTo>
                    <a:pt x="446074" y="21971"/>
                  </a:moveTo>
                  <a:lnTo>
                    <a:pt x="441020" y="23215"/>
                  </a:lnTo>
                  <a:lnTo>
                    <a:pt x="445960" y="22047"/>
                  </a:lnTo>
                  <a:close/>
                </a:path>
                <a:path w="709295" h="895985">
                  <a:moveTo>
                    <a:pt x="450583" y="19164"/>
                  </a:moveTo>
                  <a:lnTo>
                    <a:pt x="450481" y="18148"/>
                  </a:lnTo>
                  <a:lnTo>
                    <a:pt x="447878" y="19164"/>
                  </a:lnTo>
                  <a:lnTo>
                    <a:pt x="450583" y="19164"/>
                  </a:lnTo>
                  <a:close/>
                </a:path>
                <a:path w="709295" h="895985">
                  <a:moveTo>
                    <a:pt x="450761" y="20828"/>
                  </a:moveTo>
                  <a:lnTo>
                    <a:pt x="450697" y="19164"/>
                  </a:lnTo>
                  <a:lnTo>
                    <a:pt x="450761" y="20828"/>
                  </a:lnTo>
                  <a:close/>
                </a:path>
                <a:path w="709295" h="895985">
                  <a:moveTo>
                    <a:pt x="495134" y="13512"/>
                  </a:moveTo>
                  <a:lnTo>
                    <a:pt x="491667" y="13055"/>
                  </a:lnTo>
                  <a:lnTo>
                    <a:pt x="491629" y="14211"/>
                  </a:lnTo>
                  <a:lnTo>
                    <a:pt x="493496" y="13563"/>
                  </a:lnTo>
                  <a:lnTo>
                    <a:pt x="495134" y="13512"/>
                  </a:lnTo>
                  <a:close/>
                </a:path>
                <a:path w="709295" h="895985">
                  <a:moveTo>
                    <a:pt x="519239" y="6464"/>
                  </a:moveTo>
                  <a:lnTo>
                    <a:pt x="519099" y="6045"/>
                  </a:lnTo>
                  <a:lnTo>
                    <a:pt x="518909" y="5676"/>
                  </a:lnTo>
                  <a:lnTo>
                    <a:pt x="518706" y="5461"/>
                  </a:lnTo>
                  <a:lnTo>
                    <a:pt x="518769" y="5829"/>
                  </a:lnTo>
                  <a:lnTo>
                    <a:pt x="518960" y="6172"/>
                  </a:lnTo>
                  <a:lnTo>
                    <a:pt x="519239" y="6464"/>
                  </a:lnTo>
                  <a:close/>
                </a:path>
                <a:path w="709295" h="895985">
                  <a:moveTo>
                    <a:pt x="529272" y="10541"/>
                  </a:moveTo>
                  <a:lnTo>
                    <a:pt x="526605" y="9461"/>
                  </a:lnTo>
                  <a:lnTo>
                    <a:pt x="526719" y="9271"/>
                  </a:lnTo>
                  <a:lnTo>
                    <a:pt x="526135" y="9271"/>
                  </a:lnTo>
                  <a:lnTo>
                    <a:pt x="524281" y="9271"/>
                  </a:lnTo>
                  <a:lnTo>
                    <a:pt x="525894" y="10541"/>
                  </a:lnTo>
                  <a:lnTo>
                    <a:pt x="526376" y="9791"/>
                  </a:lnTo>
                  <a:lnTo>
                    <a:pt x="527558" y="12280"/>
                  </a:lnTo>
                  <a:lnTo>
                    <a:pt x="529272" y="10541"/>
                  </a:lnTo>
                  <a:close/>
                </a:path>
                <a:path w="709295" h="895985">
                  <a:moveTo>
                    <a:pt x="551256" y="2235"/>
                  </a:moveTo>
                  <a:lnTo>
                    <a:pt x="549516" y="3797"/>
                  </a:lnTo>
                  <a:lnTo>
                    <a:pt x="550532" y="3708"/>
                  </a:lnTo>
                  <a:lnTo>
                    <a:pt x="550786" y="3289"/>
                  </a:lnTo>
                  <a:lnTo>
                    <a:pt x="551027" y="2794"/>
                  </a:lnTo>
                  <a:lnTo>
                    <a:pt x="551256" y="2235"/>
                  </a:lnTo>
                  <a:close/>
                </a:path>
                <a:path w="709295" h="895985">
                  <a:moveTo>
                    <a:pt x="556260" y="16891"/>
                  </a:moveTo>
                  <a:lnTo>
                    <a:pt x="555980" y="16713"/>
                  </a:lnTo>
                  <a:lnTo>
                    <a:pt x="555891" y="16891"/>
                  </a:lnTo>
                  <a:lnTo>
                    <a:pt x="556260" y="16891"/>
                  </a:lnTo>
                  <a:close/>
                </a:path>
                <a:path w="709295" h="895985">
                  <a:moveTo>
                    <a:pt x="557072" y="17386"/>
                  </a:moveTo>
                  <a:lnTo>
                    <a:pt x="557034" y="17183"/>
                  </a:lnTo>
                  <a:lnTo>
                    <a:pt x="556691" y="16941"/>
                  </a:lnTo>
                  <a:lnTo>
                    <a:pt x="556260" y="16687"/>
                  </a:lnTo>
                  <a:lnTo>
                    <a:pt x="556399" y="16929"/>
                  </a:lnTo>
                  <a:lnTo>
                    <a:pt x="556628" y="17183"/>
                  </a:lnTo>
                  <a:lnTo>
                    <a:pt x="557072" y="17386"/>
                  </a:lnTo>
                  <a:close/>
                </a:path>
                <a:path w="709295" h="895985">
                  <a:moveTo>
                    <a:pt x="562165" y="4191"/>
                  </a:moveTo>
                  <a:close/>
                </a:path>
                <a:path w="709295" h="895985">
                  <a:moveTo>
                    <a:pt x="572490" y="14312"/>
                  </a:moveTo>
                  <a:lnTo>
                    <a:pt x="568617" y="13081"/>
                  </a:lnTo>
                  <a:lnTo>
                    <a:pt x="568579" y="14351"/>
                  </a:lnTo>
                  <a:lnTo>
                    <a:pt x="572465" y="14351"/>
                  </a:lnTo>
                  <a:close/>
                </a:path>
                <a:path w="709295" h="895985">
                  <a:moveTo>
                    <a:pt x="572630" y="14351"/>
                  </a:moveTo>
                  <a:lnTo>
                    <a:pt x="572566" y="14185"/>
                  </a:lnTo>
                  <a:lnTo>
                    <a:pt x="572490" y="14312"/>
                  </a:lnTo>
                  <a:lnTo>
                    <a:pt x="572630" y="14351"/>
                  </a:lnTo>
                  <a:close/>
                </a:path>
                <a:path w="709295" h="895985">
                  <a:moveTo>
                    <a:pt x="592353" y="2501"/>
                  </a:moveTo>
                  <a:lnTo>
                    <a:pt x="592213" y="1841"/>
                  </a:lnTo>
                  <a:lnTo>
                    <a:pt x="591870" y="990"/>
                  </a:lnTo>
                  <a:lnTo>
                    <a:pt x="590905" y="889"/>
                  </a:lnTo>
                  <a:lnTo>
                    <a:pt x="590638" y="3835"/>
                  </a:lnTo>
                  <a:lnTo>
                    <a:pt x="590321" y="5143"/>
                  </a:lnTo>
                  <a:lnTo>
                    <a:pt x="590804" y="3911"/>
                  </a:lnTo>
                  <a:lnTo>
                    <a:pt x="591515" y="3314"/>
                  </a:lnTo>
                  <a:lnTo>
                    <a:pt x="592340" y="3060"/>
                  </a:lnTo>
                  <a:lnTo>
                    <a:pt x="592353" y="2501"/>
                  </a:lnTo>
                  <a:close/>
                </a:path>
                <a:path w="709295" h="895985">
                  <a:moveTo>
                    <a:pt x="601154" y="15519"/>
                  </a:moveTo>
                  <a:lnTo>
                    <a:pt x="600786" y="16789"/>
                  </a:lnTo>
                  <a:lnTo>
                    <a:pt x="601014" y="16268"/>
                  </a:lnTo>
                  <a:lnTo>
                    <a:pt x="601091" y="15887"/>
                  </a:lnTo>
                  <a:lnTo>
                    <a:pt x="601154" y="15519"/>
                  </a:lnTo>
                  <a:close/>
                </a:path>
                <a:path w="709295" h="895985">
                  <a:moveTo>
                    <a:pt x="601929" y="1676"/>
                  </a:moveTo>
                  <a:lnTo>
                    <a:pt x="598309" y="647"/>
                  </a:lnTo>
                  <a:lnTo>
                    <a:pt x="598487" y="0"/>
                  </a:lnTo>
                  <a:lnTo>
                    <a:pt x="596226" y="1092"/>
                  </a:lnTo>
                  <a:lnTo>
                    <a:pt x="595680" y="1384"/>
                  </a:lnTo>
                  <a:lnTo>
                    <a:pt x="598360" y="2298"/>
                  </a:lnTo>
                  <a:lnTo>
                    <a:pt x="601929" y="1676"/>
                  </a:lnTo>
                  <a:close/>
                </a:path>
                <a:path w="709295" h="895985">
                  <a:moveTo>
                    <a:pt x="617613" y="16891"/>
                  </a:moveTo>
                  <a:lnTo>
                    <a:pt x="616127" y="17487"/>
                  </a:lnTo>
                  <a:lnTo>
                    <a:pt x="615950" y="18161"/>
                  </a:lnTo>
                  <a:lnTo>
                    <a:pt x="617156" y="18465"/>
                  </a:lnTo>
                  <a:lnTo>
                    <a:pt x="617613" y="16891"/>
                  </a:lnTo>
                  <a:close/>
                </a:path>
                <a:path w="709295" h="895985">
                  <a:moveTo>
                    <a:pt x="617626" y="8001"/>
                  </a:moveTo>
                  <a:lnTo>
                    <a:pt x="613778" y="8001"/>
                  </a:lnTo>
                  <a:lnTo>
                    <a:pt x="613956" y="8953"/>
                  </a:lnTo>
                  <a:lnTo>
                    <a:pt x="617626" y="8001"/>
                  </a:lnTo>
                  <a:close/>
                </a:path>
                <a:path w="709295" h="895985">
                  <a:moveTo>
                    <a:pt x="620928" y="19431"/>
                  </a:moveTo>
                  <a:lnTo>
                    <a:pt x="617156" y="18465"/>
                  </a:lnTo>
                  <a:lnTo>
                    <a:pt x="616877" y="19431"/>
                  </a:lnTo>
                  <a:lnTo>
                    <a:pt x="620928" y="19431"/>
                  </a:lnTo>
                  <a:close/>
                </a:path>
                <a:path w="709295" h="895985">
                  <a:moveTo>
                    <a:pt x="625983" y="2184"/>
                  </a:moveTo>
                  <a:lnTo>
                    <a:pt x="622604" y="1054"/>
                  </a:lnTo>
                  <a:lnTo>
                    <a:pt x="622604" y="2032"/>
                  </a:lnTo>
                  <a:lnTo>
                    <a:pt x="622541" y="3568"/>
                  </a:lnTo>
                  <a:lnTo>
                    <a:pt x="618959" y="4089"/>
                  </a:lnTo>
                  <a:lnTo>
                    <a:pt x="625576" y="5105"/>
                  </a:lnTo>
                  <a:lnTo>
                    <a:pt x="624446" y="3937"/>
                  </a:lnTo>
                  <a:lnTo>
                    <a:pt x="622947" y="2362"/>
                  </a:lnTo>
                  <a:lnTo>
                    <a:pt x="625983" y="2184"/>
                  </a:lnTo>
                  <a:close/>
                </a:path>
                <a:path w="709295" h="895985">
                  <a:moveTo>
                    <a:pt x="628370" y="6731"/>
                  </a:moveTo>
                  <a:lnTo>
                    <a:pt x="624776" y="8001"/>
                  </a:lnTo>
                  <a:lnTo>
                    <a:pt x="627989" y="8001"/>
                  </a:lnTo>
                  <a:lnTo>
                    <a:pt x="628370" y="6731"/>
                  </a:lnTo>
                  <a:close/>
                </a:path>
                <a:path w="709295" h="895985">
                  <a:moveTo>
                    <a:pt x="656729" y="21120"/>
                  </a:moveTo>
                  <a:lnTo>
                    <a:pt x="652957" y="17043"/>
                  </a:lnTo>
                  <a:lnTo>
                    <a:pt x="651052" y="18707"/>
                  </a:lnTo>
                  <a:lnTo>
                    <a:pt x="652894" y="19088"/>
                  </a:lnTo>
                  <a:lnTo>
                    <a:pt x="655510" y="21323"/>
                  </a:lnTo>
                  <a:lnTo>
                    <a:pt x="656729" y="21120"/>
                  </a:lnTo>
                  <a:close/>
                </a:path>
                <a:path w="709295" h="895985">
                  <a:moveTo>
                    <a:pt x="657618" y="20955"/>
                  </a:moveTo>
                  <a:lnTo>
                    <a:pt x="656729" y="21120"/>
                  </a:lnTo>
                  <a:lnTo>
                    <a:pt x="657110" y="21526"/>
                  </a:lnTo>
                  <a:lnTo>
                    <a:pt x="657618" y="20955"/>
                  </a:lnTo>
                  <a:close/>
                </a:path>
                <a:path w="709295" h="895985">
                  <a:moveTo>
                    <a:pt x="658431" y="20040"/>
                  </a:moveTo>
                  <a:lnTo>
                    <a:pt x="657618" y="20955"/>
                  </a:lnTo>
                  <a:lnTo>
                    <a:pt x="658126" y="20866"/>
                  </a:lnTo>
                  <a:lnTo>
                    <a:pt x="658431" y="20040"/>
                  </a:lnTo>
                  <a:close/>
                </a:path>
                <a:path w="709295" h="895985">
                  <a:moveTo>
                    <a:pt x="658825" y="18999"/>
                  </a:moveTo>
                  <a:lnTo>
                    <a:pt x="658431" y="20040"/>
                  </a:lnTo>
                  <a:lnTo>
                    <a:pt x="658609" y="19837"/>
                  </a:lnTo>
                  <a:lnTo>
                    <a:pt x="658736" y="19494"/>
                  </a:lnTo>
                  <a:lnTo>
                    <a:pt x="658825" y="18999"/>
                  </a:lnTo>
                  <a:close/>
                </a:path>
                <a:path w="709295" h="895985">
                  <a:moveTo>
                    <a:pt x="666000" y="20269"/>
                  </a:moveTo>
                  <a:lnTo>
                    <a:pt x="665441" y="20256"/>
                  </a:lnTo>
                  <a:lnTo>
                    <a:pt x="664883" y="20243"/>
                  </a:lnTo>
                  <a:lnTo>
                    <a:pt x="664298" y="20167"/>
                  </a:lnTo>
                  <a:lnTo>
                    <a:pt x="665060" y="20320"/>
                  </a:lnTo>
                  <a:lnTo>
                    <a:pt x="665594" y="20358"/>
                  </a:lnTo>
                  <a:lnTo>
                    <a:pt x="666000" y="20269"/>
                  </a:lnTo>
                  <a:close/>
                </a:path>
                <a:path w="709295" h="895985">
                  <a:moveTo>
                    <a:pt x="667385" y="19367"/>
                  </a:moveTo>
                  <a:lnTo>
                    <a:pt x="667169" y="19100"/>
                  </a:lnTo>
                  <a:lnTo>
                    <a:pt x="666889" y="19812"/>
                  </a:lnTo>
                  <a:lnTo>
                    <a:pt x="666546" y="20167"/>
                  </a:lnTo>
                  <a:lnTo>
                    <a:pt x="666000" y="20269"/>
                  </a:lnTo>
                  <a:lnTo>
                    <a:pt x="667181" y="20205"/>
                  </a:lnTo>
                  <a:lnTo>
                    <a:pt x="667334" y="19773"/>
                  </a:lnTo>
                  <a:lnTo>
                    <a:pt x="667385" y="19367"/>
                  </a:lnTo>
                  <a:close/>
                </a:path>
                <a:path w="709295" h="895985">
                  <a:moveTo>
                    <a:pt x="668883" y="19977"/>
                  </a:moveTo>
                  <a:lnTo>
                    <a:pt x="667194" y="20205"/>
                  </a:lnTo>
                  <a:lnTo>
                    <a:pt x="667029" y="20739"/>
                  </a:lnTo>
                  <a:lnTo>
                    <a:pt x="667727" y="20624"/>
                  </a:lnTo>
                  <a:lnTo>
                    <a:pt x="668337" y="20358"/>
                  </a:lnTo>
                  <a:lnTo>
                    <a:pt x="668883" y="19977"/>
                  </a:lnTo>
                  <a:close/>
                </a:path>
                <a:path w="709295" h="895985">
                  <a:moveTo>
                    <a:pt x="669683" y="11811"/>
                  </a:moveTo>
                  <a:lnTo>
                    <a:pt x="663994" y="15621"/>
                  </a:lnTo>
                  <a:lnTo>
                    <a:pt x="662952" y="14351"/>
                  </a:lnTo>
                  <a:lnTo>
                    <a:pt x="662381" y="11811"/>
                  </a:lnTo>
                  <a:lnTo>
                    <a:pt x="665048" y="10541"/>
                  </a:lnTo>
                  <a:lnTo>
                    <a:pt x="661466" y="8001"/>
                  </a:lnTo>
                  <a:lnTo>
                    <a:pt x="661593" y="11811"/>
                  </a:lnTo>
                  <a:lnTo>
                    <a:pt x="658545" y="9271"/>
                  </a:lnTo>
                  <a:lnTo>
                    <a:pt x="655751" y="9271"/>
                  </a:lnTo>
                  <a:lnTo>
                    <a:pt x="654596" y="6731"/>
                  </a:lnTo>
                  <a:lnTo>
                    <a:pt x="656805" y="8001"/>
                  </a:lnTo>
                  <a:lnTo>
                    <a:pt x="654646" y="6731"/>
                  </a:lnTo>
                  <a:lnTo>
                    <a:pt x="650354" y="4191"/>
                  </a:lnTo>
                  <a:lnTo>
                    <a:pt x="645922" y="9271"/>
                  </a:lnTo>
                  <a:lnTo>
                    <a:pt x="643648" y="6731"/>
                  </a:lnTo>
                  <a:lnTo>
                    <a:pt x="634961" y="6731"/>
                  </a:lnTo>
                  <a:lnTo>
                    <a:pt x="643140" y="9271"/>
                  </a:lnTo>
                  <a:lnTo>
                    <a:pt x="636104" y="13081"/>
                  </a:lnTo>
                  <a:lnTo>
                    <a:pt x="634263" y="9271"/>
                  </a:lnTo>
                  <a:lnTo>
                    <a:pt x="631812" y="4191"/>
                  </a:lnTo>
                  <a:lnTo>
                    <a:pt x="630783" y="8001"/>
                  </a:lnTo>
                  <a:lnTo>
                    <a:pt x="628916" y="8001"/>
                  </a:lnTo>
                  <a:lnTo>
                    <a:pt x="626808" y="9271"/>
                  </a:lnTo>
                  <a:lnTo>
                    <a:pt x="622338" y="6731"/>
                  </a:lnTo>
                  <a:lnTo>
                    <a:pt x="614260" y="10541"/>
                  </a:lnTo>
                  <a:lnTo>
                    <a:pt x="613956" y="8953"/>
                  </a:lnTo>
                  <a:lnTo>
                    <a:pt x="612762" y="9271"/>
                  </a:lnTo>
                  <a:lnTo>
                    <a:pt x="612432" y="8001"/>
                  </a:lnTo>
                  <a:lnTo>
                    <a:pt x="613778" y="8001"/>
                  </a:lnTo>
                  <a:lnTo>
                    <a:pt x="613295" y="5461"/>
                  </a:lnTo>
                  <a:lnTo>
                    <a:pt x="612203" y="7137"/>
                  </a:lnTo>
                  <a:lnTo>
                    <a:pt x="611416" y="4191"/>
                  </a:lnTo>
                  <a:lnTo>
                    <a:pt x="607136" y="9271"/>
                  </a:lnTo>
                  <a:lnTo>
                    <a:pt x="602996" y="8001"/>
                  </a:lnTo>
                  <a:lnTo>
                    <a:pt x="604253" y="4191"/>
                  </a:lnTo>
                  <a:lnTo>
                    <a:pt x="608228" y="5461"/>
                  </a:lnTo>
                  <a:lnTo>
                    <a:pt x="606132" y="4191"/>
                  </a:lnTo>
                  <a:lnTo>
                    <a:pt x="604037" y="2921"/>
                  </a:lnTo>
                  <a:lnTo>
                    <a:pt x="601535" y="8001"/>
                  </a:lnTo>
                  <a:lnTo>
                    <a:pt x="595871" y="2921"/>
                  </a:lnTo>
                  <a:lnTo>
                    <a:pt x="592328" y="4191"/>
                  </a:lnTo>
                  <a:lnTo>
                    <a:pt x="592264" y="8001"/>
                  </a:lnTo>
                  <a:lnTo>
                    <a:pt x="588492" y="6731"/>
                  </a:lnTo>
                  <a:lnTo>
                    <a:pt x="584720" y="5461"/>
                  </a:lnTo>
                  <a:lnTo>
                    <a:pt x="578853" y="6731"/>
                  </a:lnTo>
                  <a:lnTo>
                    <a:pt x="579170" y="5461"/>
                  </a:lnTo>
                  <a:lnTo>
                    <a:pt x="567651" y="5461"/>
                  </a:lnTo>
                  <a:lnTo>
                    <a:pt x="562165" y="4216"/>
                  </a:lnTo>
                  <a:lnTo>
                    <a:pt x="561365" y="8001"/>
                  </a:lnTo>
                  <a:lnTo>
                    <a:pt x="551624" y="8001"/>
                  </a:lnTo>
                  <a:lnTo>
                    <a:pt x="551586" y="6731"/>
                  </a:lnTo>
                  <a:lnTo>
                    <a:pt x="552246" y="5461"/>
                  </a:lnTo>
                  <a:lnTo>
                    <a:pt x="554418" y="4191"/>
                  </a:lnTo>
                  <a:lnTo>
                    <a:pt x="550519" y="4191"/>
                  </a:lnTo>
                  <a:lnTo>
                    <a:pt x="549719" y="5461"/>
                  </a:lnTo>
                  <a:lnTo>
                    <a:pt x="548551" y="6731"/>
                  </a:lnTo>
                  <a:lnTo>
                    <a:pt x="546074" y="6731"/>
                  </a:lnTo>
                  <a:lnTo>
                    <a:pt x="546798" y="4191"/>
                  </a:lnTo>
                  <a:lnTo>
                    <a:pt x="541616" y="4191"/>
                  </a:lnTo>
                  <a:lnTo>
                    <a:pt x="536714" y="8001"/>
                  </a:lnTo>
                  <a:lnTo>
                    <a:pt x="529894" y="6731"/>
                  </a:lnTo>
                  <a:lnTo>
                    <a:pt x="529869" y="10541"/>
                  </a:lnTo>
                  <a:lnTo>
                    <a:pt x="535952" y="14351"/>
                  </a:lnTo>
                  <a:lnTo>
                    <a:pt x="529247" y="16891"/>
                  </a:lnTo>
                  <a:lnTo>
                    <a:pt x="528828" y="15621"/>
                  </a:lnTo>
                  <a:lnTo>
                    <a:pt x="528269" y="13081"/>
                  </a:lnTo>
                  <a:lnTo>
                    <a:pt x="530021" y="11811"/>
                  </a:lnTo>
                  <a:lnTo>
                    <a:pt x="529450" y="11811"/>
                  </a:lnTo>
                  <a:lnTo>
                    <a:pt x="528040" y="13081"/>
                  </a:lnTo>
                  <a:lnTo>
                    <a:pt x="527558" y="12280"/>
                  </a:lnTo>
                  <a:lnTo>
                    <a:pt x="526770" y="13081"/>
                  </a:lnTo>
                  <a:lnTo>
                    <a:pt x="525513" y="13081"/>
                  </a:lnTo>
                  <a:lnTo>
                    <a:pt x="525411" y="11811"/>
                  </a:lnTo>
                  <a:lnTo>
                    <a:pt x="525310" y="10541"/>
                  </a:lnTo>
                  <a:lnTo>
                    <a:pt x="523557" y="11811"/>
                  </a:lnTo>
                  <a:lnTo>
                    <a:pt x="523709" y="9271"/>
                  </a:lnTo>
                  <a:lnTo>
                    <a:pt x="523963" y="9271"/>
                  </a:lnTo>
                  <a:lnTo>
                    <a:pt x="520534" y="8001"/>
                  </a:lnTo>
                  <a:lnTo>
                    <a:pt x="519239" y="6731"/>
                  </a:lnTo>
                  <a:lnTo>
                    <a:pt x="519633" y="8001"/>
                  </a:lnTo>
                  <a:lnTo>
                    <a:pt x="519595" y="9271"/>
                  </a:lnTo>
                  <a:lnTo>
                    <a:pt x="517652" y="10541"/>
                  </a:lnTo>
                  <a:lnTo>
                    <a:pt x="512533" y="11811"/>
                  </a:lnTo>
                  <a:lnTo>
                    <a:pt x="514540" y="9271"/>
                  </a:lnTo>
                  <a:lnTo>
                    <a:pt x="515556" y="8001"/>
                  </a:lnTo>
                  <a:lnTo>
                    <a:pt x="512394" y="8001"/>
                  </a:lnTo>
                  <a:lnTo>
                    <a:pt x="511352" y="9271"/>
                  </a:lnTo>
                  <a:lnTo>
                    <a:pt x="507860" y="8001"/>
                  </a:lnTo>
                  <a:lnTo>
                    <a:pt x="508215" y="10541"/>
                  </a:lnTo>
                  <a:lnTo>
                    <a:pt x="506717" y="11811"/>
                  </a:lnTo>
                  <a:lnTo>
                    <a:pt x="506222" y="10541"/>
                  </a:lnTo>
                  <a:lnTo>
                    <a:pt x="505523" y="9271"/>
                  </a:lnTo>
                  <a:lnTo>
                    <a:pt x="503021" y="10541"/>
                  </a:lnTo>
                  <a:lnTo>
                    <a:pt x="493204" y="11811"/>
                  </a:lnTo>
                  <a:lnTo>
                    <a:pt x="495503" y="13487"/>
                  </a:lnTo>
                  <a:lnTo>
                    <a:pt x="495134" y="13512"/>
                  </a:lnTo>
                  <a:lnTo>
                    <a:pt x="495630" y="13576"/>
                  </a:lnTo>
                  <a:lnTo>
                    <a:pt x="496709" y="14351"/>
                  </a:lnTo>
                  <a:lnTo>
                    <a:pt x="497039" y="14351"/>
                  </a:lnTo>
                  <a:lnTo>
                    <a:pt x="490639" y="16891"/>
                  </a:lnTo>
                  <a:lnTo>
                    <a:pt x="483857" y="18161"/>
                  </a:lnTo>
                  <a:lnTo>
                    <a:pt x="477012" y="18161"/>
                  </a:lnTo>
                  <a:lnTo>
                    <a:pt x="470496" y="19431"/>
                  </a:lnTo>
                  <a:lnTo>
                    <a:pt x="470281" y="18161"/>
                  </a:lnTo>
                  <a:lnTo>
                    <a:pt x="465416" y="20701"/>
                  </a:lnTo>
                  <a:lnTo>
                    <a:pt x="459168" y="21971"/>
                  </a:lnTo>
                  <a:lnTo>
                    <a:pt x="456069" y="24511"/>
                  </a:lnTo>
                  <a:lnTo>
                    <a:pt x="454583" y="24511"/>
                  </a:lnTo>
                  <a:lnTo>
                    <a:pt x="452107" y="23241"/>
                  </a:lnTo>
                  <a:lnTo>
                    <a:pt x="452450" y="21971"/>
                  </a:lnTo>
                  <a:lnTo>
                    <a:pt x="448767" y="23241"/>
                  </a:lnTo>
                  <a:lnTo>
                    <a:pt x="448627" y="24511"/>
                  </a:lnTo>
                  <a:lnTo>
                    <a:pt x="442633" y="24511"/>
                  </a:lnTo>
                  <a:lnTo>
                    <a:pt x="444347" y="23241"/>
                  </a:lnTo>
                  <a:lnTo>
                    <a:pt x="445973" y="22047"/>
                  </a:lnTo>
                  <a:lnTo>
                    <a:pt x="441045" y="23241"/>
                  </a:lnTo>
                  <a:lnTo>
                    <a:pt x="440893" y="23241"/>
                  </a:lnTo>
                  <a:lnTo>
                    <a:pt x="439470" y="21971"/>
                  </a:lnTo>
                  <a:lnTo>
                    <a:pt x="434771" y="25781"/>
                  </a:lnTo>
                  <a:lnTo>
                    <a:pt x="435927" y="21971"/>
                  </a:lnTo>
                  <a:lnTo>
                    <a:pt x="430123" y="23241"/>
                  </a:lnTo>
                  <a:lnTo>
                    <a:pt x="427990" y="24511"/>
                  </a:lnTo>
                  <a:lnTo>
                    <a:pt x="431977" y="25781"/>
                  </a:lnTo>
                  <a:lnTo>
                    <a:pt x="429437" y="27051"/>
                  </a:lnTo>
                  <a:lnTo>
                    <a:pt x="424637" y="28321"/>
                  </a:lnTo>
                  <a:lnTo>
                    <a:pt x="424954" y="24511"/>
                  </a:lnTo>
                  <a:lnTo>
                    <a:pt x="417410" y="25781"/>
                  </a:lnTo>
                  <a:lnTo>
                    <a:pt x="411289" y="29591"/>
                  </a:lnTo>
                  <a:lnTo>
                    <a:pt x="405460" y="32131"/>
                  </a:lnTo>
                  <a:lnTo>
                    <a:pt x="404863" y="32131"/>
                  </a:lnTo>
                  <a:lnTo>
                    <a:pt x="403352" y="35941"/>
                  </a:lnTo>
                  <a:lnTo>
                    <a:pt x="398526" y="35941"/>
                  </a:lnTo>
                  <a:lnTo>
                    <a:pt x="392201" y="33401"/>
                  </a:lnTo>
                  <a:lnTo>
                    <a:pt x="390702" y="33401"/>
                  </a:lnTo>
                  <a:lnTo>
                    <a:pt x="383730" y="34671"/>
                  </a:lnTo>
                  <a:lnTo>
                    <a:pt x="386511" y="41021"/>
                  </a:lnTo>
                  <a:lnTo>
                    <a:pt x="379476" y="42291"/>
                  </a:lnTo>
                  <a:lnTo>
                    <a:pt x="380771" y="43561"/>
                  </a:lnTo>
                  <a:lnTo>
                    <a:pt x="382689" y="46101"/>
                  </a:lnTo>
                  <a:lnTo>
                    <a:pt x="378218" y="48641"/>
                  </a:lnTo>
                  <a:lnTo>
                    <a:pt x="373507" y="49911"/>
                  </a:lnTo>
                  <a:lnTo>
                    <a:pt x="370738" y="46101"/>
                  </a:lnTo>
                  <a:lnTo>
                    <a:pt x="373278" y="43561"/>
                  </a:lnTo>
                  <a:lnTo>
                    <a:pt x="374675" y="43561"/>
                  </a:lnTo>
                  <a:lnTo>
                    <a:pt x="374370" y="43776"/>
                  </a:lnTo>
                  <a:lnTo>
                    <a:pt x="373773" y="44208"/>
                  </a:lnTo>
                  <a:lnTo>
                    <a:pt x="374078" y="44424"/>
                  </a:lnTo>
                  <a:lnTo>
                    <a:pt x="374942" y="44018"/>
                  </a:lnTo>
                  <a:lnTo>
                    <a:pt x="375183" y="43561"/>
                  </a:lnTo>
                  <a:lnTo>
                    <a:pt x="376453" y="43561"/>
                  </a:lnTo>
                  <a:lnTo>
                    <a:pt x="378218" y="42291"/>
                  </a:lnTo>
                  <a:lnTo>
                    <a:pt x="375920" y="41021"/>
                  </a:lnTo>
                  <a:lnTo>
                    <a:pt x="375767" y="42291"/>
                  </a:lnTo>
                  <a:lnTo>
                    <a:pt x="373037" y="42291"/>
                  </a:lnTo>
                  <a:lnTo>
                    <a:pt x="366725" y="44831"/>
                  </a:lnTo>
                  <a:lnTo>
                    <a:pt x="367487" y="42291"/>
                  </a:lnTo>
                  <a:lnTo>
                    <a:pt x="364426" y="44831"/>
                  </a:lnTo>
                  <a:lnTo>
                    <a:pt x="362966" y="44831"/>
                  </a:lnTo>
                  <a:lnTo>
                    <a:pt x="360451" y="47371"/>
                  </a:lnTo>
                  <a:lnTo>
                    <a:pt x="354012" y="48641"/>
                  </a:lnTo>
                  <a:lnTo>
                    <a:pt x="355231" y="49911"/>
                  </a:lnTo>
                  <a:lnTo>
                    <a:pt x="356654" y="49911"/>
                  </a:lnTo>
                  <a:lnTo>
                    <a:pt x="355701" y="51181"/>
                  </a:lnTo>
                  <a:lnTo>
                    <a:pt x="346392" y="53721"/>
                  </a:lnTo>
                  <a:lnTo>
                    <a:pt x="352767" y="54991"/>
                  </a:lnTo>
                  <a:lnTo>
                    <a:pt x="347116" y="57531"/>
                  </a:lnTo>
                  <a:lnTo>
                    <a:pt x="343027" y="57531"/>
                  </a:lnTo>
                  <a:lnTo>
                    <a:pt x="346506" y="52451"/>
                  </a:lnTo>
                  <a:lnTo>
                    <a:pt x="341198" y="57531"/>
                  </a:lnTo>
                  <a:lnTo>
                    <a:pt x="337045" y="57531"/>
                  </a:lnTo>
                  <a:lnTo>
                    <a:pt x="340131" y="52451"/>
                  </a:lnTo>
                  <a:lnTo>
                    <a:pt x="335622" y="57531"/>
                  </a:lnTo>
                  <a:lnTo>
                    <a:pt x="329336" y="56261"/>
                  </a:lnTo>
                  <a:lnTo>
                    <a:pt x="326123" y="57531"/>
                  </a:lnTo>
                  <a:lnTo>
                    <a:pt x="328498" y="54991"/>
                  </a:lnTo>
                  <a:lnTo>
                    <a:pt x="327063" y="56261"/>
                  </a:lnTo>
                  <a:lnTo>
                    <a:pt x="324294" y="57531"/>
                  </a:lnTo>
                  <a:lnTo>
                    <a:pt x="326948" y="58801"/>
                  </a:lnTo>
                  <a:lnTo>
                    <a:pt x="325132" y="58801"/>
                  </a:lnTo>
                  <a:lnTo>
                    <a:pt x="323710" y="60071"/>
                  </a:lnTo>
                  <a:lnTo>
                    <a:pt x="323303" y="58801"/>
                  </a:lnTo>
                  <a:lnTo>
                    <a:pt x="322326" y="61341"/>
                  </a:lnTo>
                  <a:lnTo>
                    <a:pt x="326377" y="62611"/>
                  </a:lnTo>
                  <a:lnTo>
                    <a:pt x="324002" y="65151"/>
                  </a:lnTo>
                  <a:lnTo>
                    <a:pt x="323113" y="65151"/>
                  </a:lnTo>
                  <a:lnTo>
                    <a:pt x="321271" y="65151"/>
                  </a:lnTo>
                  <a:lnTo>
                    <a:pt x="320738" y="65151"/>
                  </a:lnTo>
                  <a:lnTo>
                    <a:pt x="320738" y="65963"/>
                  </a:lnTo>
                  <a:lnTo>
                    <a:pt x="317982" y="70231"/>
                  </a:lnTo>
                  <a:lnTo>
                    <a:pt x="315760" y="67691"/>
                  </a:lnTo>
                  <a:lnTo>
                    <a:pt x="320738" y="65963"/>
                  </a:lnTo>
                  <a:lnTo>
                    <a:pt x="320738" y="65151"/>
                  </a:lnTo>
                  <a:lnTo>
                    <a:pt x="313512" y="65151"/>
                  </a:lnTo>
                  <a:lnTo>
                    <a:pt x="315391" y="63881"/>
                  </a:lnTo>
                  <a:lnTo>
                    <a:pt x="314528" y="63881"/>
                  </a:lnTo>
                  <a:lnTo>
                    <a:pt x="314871" y="62611"/>
                  </a:lnTo>
                  <a:lnTo>
                    <a:pt x="307289" y="62611"/>
                  </a:lnTo>
                  <a:lnTo>
                    <a:pt x="313867" y="67691"/>
                  </a:lnTo>
                  <a:lnTo>
                    <a:pt x="307022" y="70231"/>
                  </a:lnTo>
                  <a:lnTo>
                    <a:pt x="307035" y="68961"/>
                  </a:lnTo>
                  <a:lnTo>
                    <a:pt x="305638" y="68961"/>
                  </a:lnTo>
                  <a:lnTo>
                    <a:pt x="305625" y="71501"/>
                  </a:lnTo>
                  <a:lnTo>
                    <a:pt x="303771" y="74041"/>
                  </a:lnTo>
                  <a:lnTo>
                    <a:pt x="298805" y="75311"/>
                  </a:lnTo>
                  <a:lnTo>
                    <a:pt x="299656" y="77851"/>
                  </a:lnTo>
                  <a:lnTo>
                    <a:pt x="300215" y="77851"/>
                  </a:lnTo>
                  <a:lnTo>
                    <a:pt x="300253" y="80391"/>
                  </a:lnTo>
                  <a:lnTo>
                    <a:pt x="298030" y="80391"/>
                  </a:lnTo>
                  <a:lnTo>
                    <a:pt x="295376" y="82931"/>
                  </a:lnTo>
                  <a:lnTo>
                    <a:pt x="294538" y="85471"/>
                  </a:lnTo>
                  <a:lnTo>
                    <a:pt x="287172" y="81661"/>
                  </a:lnTo>
                  <a:lnTo>
                    <a:pt x="283692" y="86741"/>
                  </a:lnTo>
                  <a:lnTo>
                    <a:pt x="280949" y="86741"/>
                  </a:lnTo>
                  <a:lnTo>
                    <a:pt x="281724" y="82931"/>
                  </a:lnTo>
                  <a:lnTo>
                    <a:pt x="279869" y="83972"/>
                  </a:lnTo>
                  <a:lnTo>
                    <a:pt x="279869" y="93091"/>
                  </a:lnTo>
                  <a:lnTo>
                    <a:pt x="275767" y="92163"/>
                  </a:lnTo>
                  <a:lnTo>
                    <a:pt x="275971" y="91821"/>
                  </a:lnTo>
                  <a:lnTo>
                    <a:pt x="277431" y="89281"/>
                  </a:lnTo>
                  <a:lnTo>
                    <a:pt x="279222" y="89281"/>
                  </a:lnTo>
                  <a:lnTo>
                    <a:pt x="277571" y="91821"/>
                  </a:lnTo>
                  <a:lnTo>
                    <a:pt x="279869" y="93091"/>
                  </a:lnTo>
                  <a:lnTo>
                    <a:pt x="279869" y="83972"/>
                  </a:lnTo>
                  <a:lnTo>
                    <a:pt x="279438" y="84201"/>
                  </a:lnTo>
                  <a:lnTo>
                    <a:pt x="276136" y="88531"/>
                  </a:lnTo>
                  <a:lnTo>
                    <a:pt x="275132" y="90551"/>
                  </a:lnTo>
                  <a:lnTo>
                    <a:pt x="273812" y="91821"/>
                  </a:lnTo>
                  <a:lnTo>
                    <a:pt x="272643" y="94361"/>
                  </a:lnTo>
                  <a:lnTo>
                    <a:pt x="274142" y="93624"/>
                  </a:lnTo>
                  <a:lnTo>
                    <a:pt x="273875" y="98171"/>
                  </a:lnTo>
                  <a:lnTo>
                    <a:pt x="268528" y="99441"/>
                  </a:lnTo>
                  <a:lnTo>
                    <a:pt x="265379" y="94361"/>
                  </a:lnTo>
                  <a:lnTo>
                    <a:pt x="257733" y="95631"/>
                  </a:lnTo>
                  <a:lnTo>
                    <a:pt x="256184" y="103251"/>
                  </a:lnTo>
                  <a:lnTo>
                    <a:pt x="247396" y="107061"/>
                  </a:lnTo>
                  <a:lnTo>
                    <a:pt x="250558" y="107061"/>
                  </a:lnTo>
                  <a:lnTo>
                    <a:pt x="250875" y="109601"/>
                  </a:lnTo>
                  <a:lnTo>
                    <a:pt x="245821" y="109601"/>
                  </a:lnTo>
                  <a:lnTo>
                    <a:pt x="243878" y="112141"/>
                  </a:lnTo>
                  <a:lnTo>
                    <a:pt x="242925" y="110871"/>
                  </a:lnTo>
                  <a:lnTo>
                    <a:pt x="239153" y="110871"/>
                  </a:lnTo>
                  <a:lnTo>
                    <a:pt x="240182" y="112141"/>
                  </a:lnTo>
                  <a:lnTo>
                    <a:pt x="233464" y="114681"/>
                  </a:lnTo>
                  <a:lnTo>
                    <a:pt x="235191" y="118491"/>
                  </a:lnTo>
                  <a:lnTo>
                    <a:pt x="230187" y="119761"/>
                  </a:lnTo>
                  <a:lnTo>
                    <a:pt x="223342" y="123571"/>
                  </a:lnTo>
                  <a:lnTo>
                    <a:pt x="226695" y="128651"/>
                  </a:lnTo>
                  <a:lnTo>
                    <a:pt x="220408" y="132461"/>
                  </a:lnTo>
                  <a:lnTo>
                    <a:pt x="220611" y="131191"/>
                  </a:lnTo>
                  <a:lnTo>
                    <a:pt x="220802" y="129921"/>
                  </a:lnTo>
                  <a:lnTo>
                    <a:pt x="217208" y="131191"/>
                  </a:lnTo>
                  <a:lnTo>
                    <a:pt x="220192" y="126111"/>
                  </a:lnTo>
                  <a:lnTo>
                    <a:pt x="216192" y="128651"/>
                  </a:lnTo>
                  <a:lnTo>
                    <a:pt x="217043" y="129921"/>
                  </a:lnTo>
                  <a:lnTo>
                    <a:pt x="215011" y="129921"/>
                  </a:lnTo>
                  <a:lnTo>
                    <a:pt x="213512" y="136271"/>
                  </a:lnTo>
                  <a:lnTo>
                    <a:pt x="210527" y="136271"/>
                  </a:lnTo>
                  <a:lnTo>
                    <a:pt x="210312" y="137541"/>
                  </a:lnTo>
                  <a:lnTo>
                    <a:pt x="211416" y="140081"/>
                  </a:lnTo>
                  <a:lnTo>
                    <a:pt x="209207" y="141351"/>
                  </a:lnTo>
                  <a:lnTo>
                    <a:pt x="206171" y="143891"/>
                  </a:lnTo>
                  <a:lnTo>
                    <a:pt x="209461" y="145161"/>
                  </a:lnTo>
                  <a:lnTo>
                    <a:pt x="202704" y="146431"/>
                  </a:lnTo>
                  <a:lnTo>
                    <a:pt x="196773" y="151511"/>
                  </a:lnTo>
                  <a:lnTo>
                    <a:pt x="191135" y="156591"/>
                  </a:lnTo>
                  <a:lnTo>
                    <a:pt x="185267" y="159131"/>
                  </a:lnTo>
                  <a:lnTo>
                    <a:pt x="181864" y="162941"/>
                  </a:lnTo>
                  <a:lnTo>
                    <a:pt x="177673" y="168021"/>
                  </a:lnTo>
                  <a:lnTo>
                    <a:pt x="174282" y="171831"/>
                  </a:lnTo>
                  <a:lnTo>
                    <a:pt x="174091" y="170675"/>
                  </a:lnTo>
                  <a:lnTo>
                    <a:pt x="168186" y="173101"/>
                  </a:lnTo>
                  <a:lnTo>
                    <a:pt x="175577" y="176911"/>
                  </a:lnTo>
                  <a:lnTo>
                    <a:pt x="168592" y="180721"/>
                  </a:lnTo>
                  <a:lnTo>
                    <a:pt x="163410" y="180721"/>
                  </a:lnTo>
                  <a:lnTo>
                    <a:pt x="167957" y="178181"/>
                  </a:lnTo>
                  <a:lnTo>
                    <a:pt x="170230" y="176911"/>
                  </a:lnTo>
                  <a:lnTo>
                    <a:pt x="167576" y="178181"/>
                  </a:lnTo>
                  <a:lnTo>
                    <a:pt x="161848" y="173101"/>
                  </a:lnTo>
                  <a:lnTo>
                    <a:pt x="161848" y="184531"/>
                  </a:lnTo>
                  <a:lnTo>
                    <a:pt x="186944" y="184531"/>
                  </a:lnTo>
                  <a:lnTo>
                    <a:pt x="186969" y="183261"/>
                  </a:lnTo>
                  <a:lnTo>
                    <a:pt x="189966" y="184353"/>
                  </a:lnTo>
                  <a:lnTo>
                    <a:pt x="190246" y="183261"/>
                  </a:lnTo>
                  <a:lnTo>
                    <a:pt x="194614" y="180721"/>
                  </a:lnTo>
                  <a:lnTo>
                    <a:pt x="196799" y="179451"/>
                  </a:lnTo>
                  <a:lnTo>
                    <a:pt x="193357" y="179451"/>
                  </a:lnTo>
                  <a:lnTo>
                    <a:pt x="198437" y="175641"/>
                  </a:lnTo>
                  <a:lnTo>
                    <a:pt x="199783" y="171831"/>
                  </a:lnTo>
                  <a:lnTo>
                    <a:pt x="200228" y="170561"/>
                  </a:lnTo>
                  <a:lnTo>
                    <a:pt x="204851" y="169291"/>
                  </a:lnTo>
                  <a:lnTo>
                    <a:pt x="204851" y="169138"/>
                  </a:lnTo>
                  <a:lnTo>
                    <a:pt x="208597" y="167652"/>
                  </a:lnTo>
                  <a:lnTo>
                    <a:pt x="207162" y="167513"/>
                  </a:lnTo>
                  <a:lnTo>
                    <a:pt x="205943" y="167741"/>
                  </a:lnTo>
                  <a:lnTo>
                    <a:pt x="204876" y="168148"/>
                  </a:lnTo>
                  <a:lnTo>
                    <a:pt x="204978" y="164211"/>
                  </a:lnTo>
                  <a:lnTo>
                    <a:pt x="213321" y="164211"/>
                  </a:lnTo>
                  <a:lnTo>
                    <a:pt x="211048" y="159131"/>
                  </a:lnTo>
                  <a:lnTo>
                    <a:pt x="213817" y="162941"/>
                  </a:lnTo>
                  <a:lnTo>
                    <a:pt x="218198" y="159131"/>
                  </a:lnTo>
                  <a:lnTo>
                    <a:pt x="220954" y="156718"/>
                  </a:lnTo>
                  <a:lnTo>
                    <a:pt x="221107" y="156591"/>
                  </a:lnTo>
                  <a:lnTo>
                    <a:pt x="222478" y="151511"/>
                  </a:lnTo>
                  <a:lnTo>
                    <a:pt x="222465" y="154051"/>
                  </a:lnTo>
                  <a:lnTo>
                    <a:pt x="225793" y="151511"/>
                  </a:lnTo>
                  <a:lnTo>
                    <a:pt x="225894" y="153136"/>
                  </a:lnTo>
                  <a:lnTo>
                    <a:pt x="225488" y="153479"/>
                  </a:lnTo>
                  <a:lnTo>
                    <a:pt x="225894" y="153200"/>
                  </a:lnTo>
                  <a:lnTo>
                    <a:pt x="225958" y="154051"/>
                  </a:lnTo>
                  <a:lnTo>
                    <a:pt x="228993" y="151511"/>
                  </a:lnTo>
                  <a:lnTo>
                    <a:pt x="231419" y="147701"/>
                  </a:lnTo>
                  <a:lnTo>
                    <a:pt x="229374" y="146431"/>
                  </a:lnTo>
                  <a:lnTo>
                    <a:pt x="238874" y="146431"/>
                  </a:lnTo>
                  <a:lnTo>
                    <a:pt x="238874" y="133731"/>
                  </a:lnTo>
                  <a:lnTo>
                    <a:pt x="246621" y="137541"/>
                  </a:lnTo>
                  <a:lnTo>
                    <a:pt x="249707" y="133731"/>
                  </a:lnTo>
                  <a:lnTo>
                    <a:pt x="250736" y="132461"/>
                  </a:lnTo>
                  <a:lnTo>
                    <a:pt x="252793" y="129921"/>
                  </a:lnTo>
                  <a:lnTo>
                    <a:pt x="259143" y="124841"/>
                  </a:lnTo>
                  <a:lnTo>
                    <a:pt x="262940" y="121094"/>
                  </a:lnTo>
                  <a:lnTo>
                    <a:pt x="265252" y="124841"/>
                  </a:lnTo>
                  <a:lnTo>
                    <a:pt x="270256" y="118491"/>
                  </a:lnTo>
                  <a:lnTo>
                    <a:pt x="270687" y="117970"/>
                  </a:lnTo>
                  <a:lnTo>
                    <a:pt x="264896" y="119176"/>
                  </a:lnTo>
                  <a:lnTo>
                    <a:pt x="265595" y="118491"/>
                  </a:lnTo>
                  <a:lnTo>
                    <a:pt x="272072" y="113411"/>
                  </a:lnTo>
                  <a:lnTo>
                    <a:pt x="273075" y="115138"/>
                  </a:lnTo>
                  <a:lnTo>
                    <a:pt x="274523" y="113411"/>
                  </a:lnTo>
                  <a:lnTo>
                    <a:pt x="276059" y="112141"/>
                  </a:lnTo>
                  <a:lnTo>
                    <a:pt x="279133" y="109601"/>
                  </a:lnTo>
                  <a:lnTo>
                    <a:pt x="285178" y="105791"/>
                  </a:lnTo>
                  <a:lnTo>
                    <a:pt x="287845" y="104521"/>
                  </a:lnTo>
                  <a:lnTo>
                    <a:pt x="284911" y="108331"/>
                  </a:lnTo>
                  <a:lnTo>
                    <a:pt x="284556" y="109601"/>
                  </a:lnTo>
                  <a:lnTo>
                    <a:pt x="290817" y="104521"/>
                  </a:lnTo>
                  <a:lnTo>
                    <a:pt x="297256" y="100711"/>
                  </a:lnTo>
                  <a:lnTo>
                    <a:pt x="299326" y="99441"/>
                  </a:lnTo>
                  <a:lnTo>
                    <a:pt x="303479" y="96901"/>
                  </a:lnTo>
                  <a:lnTo>
                    <a:pt x="309054" y="93091"/>
                  </a:lnTo>
                  <a:lnTo>
                    <a:pt x="309232" y="93091"/>
                  </a:lnTo>
                  <a:lnTo>
                    <a:pt x="308610" y="94361"/>
                  </a:lnTo>
                  <a:lnTo>
                    <a:pt x="307949" y="95631"/>
                  </a:lnTo>
                  <a:lnTo>
                    <a:pt x="309460" y="94361"/>
                  </a:lnTo>
                  <a:lnTo>
                    <a:pt x="311950" y="93091"/>
                  </a:lnTo>
                  <a:lnTo>
                    <a:pt x="310769" y="91821"/>
                  </a:lnTo>
                  <a:lnTo>
                    <a:pt x="309499" y="93091"/>
                  </a:lnTo>
                  <a:lnTo>
                    <a:pt x="305409" y="91821"/>
                  </a:lnTo>
                  <a:lnTo>
                    <a:pt x="307886" y="89281"/>
                  </a:lnTo>
                  <a:lnTo>
                    <a:pt x="310349" y="86741"/>
                  </a:lnTo>
                  <a:lnTo>
                    <a:pt x="311581" y="85471"/>
                  </a:lnTo>
                  <a:lnTo>
                    <a:pt x="312826" y="84201"/>
                  </a:lnTo>
                  <a:lnTo>
                    <a:pt x="312445" y="82931"/>
                  </a:lnTo>
                  <a:lnTo>
                    <a:pt x="313855" y="85471"/>
                  </a:lnTo>
                  <a:lnTo>
                    <a:pt x="316852" y="84201"/>
                  </a:lnTo>
                  <a:lnTo>
                    <a:pt x="319671" y="85471"/>
                  </a:lnTo>
                  <a:lnTo>
                    <a:pt x="320535" y="89281"/>
                  </a:lnTo>
                  <a:lnTo>
                    <a:pt x="322326" y="86741"/>
                  </a:lnTo>
                  <a:lnTo>
                    <a:pt x="321437" y="85471"/>
                  </a:lnTo>
                  <a:lnTo>
                    <a:pt x="323227" y="84201"/>
                  </a:lnTo>
                  <a:lnTo>
                    <a:pt x="324116" y="85471"/>
                  </a:lnTo>
                  <a:lnTo>
                    <a:pt x="323215" y="88011"/>
                  </a:lnTo>
                  <a:lnTo>
                    <a:pt x="328561" y="84201"/>
                  </a:lnTo>
                  <a:lnTo>
                    <a:pt x="325475" y="82931"/>
                  </a:lnTo>
                  <a:lnTo>
                    <a:pt x="330835" y="80391"/>
                  </a:lnTo>
                  <a:lnTo>
                    <a:pt x="331279" y="80391"/>
                  </a:lnTo>
                  <a:lnTo>
                    <a:pt x="330377" y="81661"/>
                  </a:lnTo>
                  <a:lnTo>
                    <a:pt x="330365" y="82931"/>
                  </a:lnTo>
                  <a:lnTo>
                    <a:pt x="332168" y="80391"/>
                  </a:lnTo>
                  <a:lnTo>
                    <a:pt x="334022" y="76581"/>
                  </a:lnTo>
                  <a:lnTo>
                    <a:pt x="338912" y="75311"/>
                  </a:lnTo>
                  <a:lnTo>
                    <a:pt x="338899" y="76581"/>
                  </a:lnTo>
                  <a:lnTo>
                    <a:pt x="339763" y="76581"/>
                  </a:lnTo>
                  <a:lnTo>
                    <a:pt x="338416" y="77851"/>
                  </a:lnTo>
                  <a:lnTo>
                    <a:pt x="342214" y="75311"/>
                  </a:lnTo>
                  <a:lnTo>
                    <a:pt x="346011" y="72771"/>
                  </a:lnTo>
                  <a:lnTo>
                    <a:pt x="347510" y="70231"/>
                  </a:lnTo>
                  <a:lnTo>
                    <a:pt x="349745" y="66421"/>
                  </a:lnTo>
                  <a:lnTo>
                    <a:pt x="359257" y="63881"/>
                  </a:lnTo>
                  <a:lnTo>
                    <a:pt x="358419" y="70231"/>
                  </a:lnTo>
                  <a:lnTo>
                    <a:pt x="362813" y="65151"/>
                  </a:lnTo>
                  <a:lnTo>
                    <a:pt x="364756" y="67691"/>
                  </a:lnTo>
                  <a:lnTo>
                    <a:pt x="368985" y="65151"/>
                  </a:lnTo>
                  <a:lnTo>
                    <a:pt x="366407" y="63881"/>
                  </a:lnTo>
                  <a:lnTo>
                    <a:pt x="370522" y="62611"/>
                  </a:lnTo>
                  <a:lnTo>
                    <a:pt x="371830" y="60071"/>
                  </a:lnTo>
                  <a:lnTo>
                    <a:pt x="373151" y="57531"/>
                  </a:lnTo>
                  <a:lnTo>
                    <a:pt x="377266" y="57531"/>
                  </a:lnTo>
                  <a:lnTo>
                    <a:pt x="374713" y="60071"/>
                  </a:lnTo>
                  <a:lnTo>
                    <a:pt x="382346" y="57531"/>
                  </a:lnTo>
                  <a:lnTo>
                    <a:pt x="377342" y="57531"/>
                  </a:lnTo>
                  <a:lnTo>
                    <a:pt x="380911" y="53721"/>
                  </a:lnTo>
                  <a:lnTo>
                    <a:pt x="375119" y="52451"/>
                  </a:lnTo>
                  <a:lnTo>
                    <a:pt x="380149" y="52451"/>
                  </a:lnTo>
                  <a:lnTo>
                    <a:pt x="385445" y="49911"/>
                  </a:lnTo>
                  <a:lnTo>
                    <a:pt x="388391" y="51181"/>
                  </a:lnTo>
                  <a:lnTo>
                    <a:pt x="387680" y="51968"/>
                  </a:lnTo>
                  <a:lnTo>
                    <a:pt x="386943" y="52793"/>
                  </a:lnTo>
                  <a:lnTo>
                    <a:pt x="386118" y="53441"/>
                  </a:lnTo>
                  <a:lnTo>
                    <a:pt x="387731" y="53098"/>
                  </a:lnTo>
                  <a:lnTo>
                    <a:pt x="388937" y="52730"/>
                  </a:lnTo>
                  <a:lnTo>
                    <a:pt x="388416" y="51181"/>
                  </a:lnTo>
                  <a:lnTo>
                    <a:pt x="391820" y="47371"/>
                  </a:lnTo>
                  <a:lnTo>
                    <a:pt x="395274" y="47371"/>
                  </a:lnTo>
                  <a:lnTo>
                    <a:pt x="396481" y="48641"/>
                  </a:lnTo>
                  <a:lnTo>
                    <a:pt x="396024" y="52451"/>
                  </a:lnTo>
                  <a:lnTo>
                    <a:pt x="396824" y="52451"/>
                  </a:lnTo>
                  <a:lnTo>
                    <a:pt x="397802" y="48641"/>
                  </a:lnTo>
                  <a:lnTo>
                    <a:pt x="406387" y="48641"/>
                  </a:lnTo>
                  <a:lnTo>
                    <a:pt x="406793" y="47371"/>
                  </a:lnTo>
                  <a:lnTo>
                    <a:pt x="407466" y="45250"/>
                  </a:lnTo>
                  <a:lnTo>
                    <a:pt x="407974" y="47371"/>
                  </a:lnTo>
                  <a:lnTo>
                    <a:pt x="408381" y="47371"/>
                  </a:lnTo>
                  <a:lnTo>
                    <a:pt x="409333" y="44831"/>
                  </a:lnTo>
                  <a:lnTo>
                    <a:pt x="412000" y="44831"/>
                  </a:lnTo>
                  <a:lnTo>
                    <a:pt x="412165" y="46101"/>
                  </a:lnTo>
                  <a:lnTo>
                    <a:pt x="418299" y="44831"/>
                  </a:lnTo>
                  <a:lnTo>
                    <a:pt x="413537" y="43561"/>
                  </a:lnTo>
                  <a:lnTo>
                    <a:pt x="408774" y="42291"/>
                  </a:lnTo>
                  <a:lnTo>
                    <a:pt x="416052" y="42291"/>
                  </a:lnTo>
                  <a:lnTo>
                    <a:pt x="416382" y="43383"/>
                  </a:lnTo>
                  <a:lnTo>
                    <a:pt x="422846" y="42291"/>
                  </a:lnTo>
                  <a:lnTo>
                    <a:pt x="428726" y="38481"/>
                  </a:lnTo>
                  <a:lnTo>
                    <a:pt x="435648" y="37211"/>
                  </a:lnTo>
                  <a:lnTo>
                    <a:pt x="438213" y="40487"/>
                  </a:lnTo>
                  <a:lnTo>
                    <a:pt x="440232" y="39751"/>
                  </a:lnTo>
                  <a:lnTo>
                    <a:pt x="444893" y="37211"/>
                  </a:lnTo>
                  <a:lnTo>
                    <a:pt x="447217" y="35941"/>
                  </a:lnTo>
                  <a:lnTo>
                    <a:pt x="461378" y="30861"/>
                  </a:lnTo>
                  <a:lnTo>
                    <a:pt x="459562" y="30861"/>
                  </a:lnTo>
                  <a:lnTo>
                    <a:pt x="459600" y="28321"/>
                  </a:lnTo>
                  <a:lnTo>
                    <a:pt x="459638" y="25781"/>
                  </a:lnTo>
                  <a:lnTo>
                    <a:pt x="467067" y="32131"/>
                  </a:lnTo>
                  <a:lnTo>
                    <a:pt x="471233" y="28321"/>
                  </a:lnTo>
                  <a:lnTo>
                    <a:pt x="470154" y="29591"/>
                  </a:lnTo>
                  <a:lnTo>
                    <a:pt x="470344" y="32131"/>
                  </a:lnTo>
                  <a:lnTo>
                    <a:pt x="470535" y="30861"/>
                  </a:lnTo>
                  <a:lnTo>
                    <a:pt x="477139" y="30861"/>
                  </a:lnTo>
                  <a:lnTo>
                    <a:pt x="481291" y="28321"/>
                  </a:lnTo>
                  <a:lnTo>
                    <a:pt x="483374" y="27051"/>
                  </a:lnTo>
                  <a:lnTo>
                    <a:pt x="492836" y="24511"/>
                  </a:lnTo>
                  <a:lnTo>
                    <a:pt x="491883" y="25781"/>
                  </a:lnTo>
                  <a:lnTo>
                    <a:pt x="495909" y="25781"/>
                  </a:lnTo>
                  <a:lnTo>
                    <a:pt x="501954" y="24511"/>
                  </a:lnTo>
                  <a:lnTo>
                    <a:pt x="506196" y="24511"/>
                  </a:lnTo>
                  <a:lnTo>
                    <a:pt x="507199" y="23241"/>
                  </a:lnTo>
                  <a:lnTo>
                    <a:pt x="509612" y="23241"/>
                  </a:lnTo>
                  <a:lnTo>
                    <a:pt x="507860" y="20701"/>
                  </a:lnTo>
                  <a:lnTo>
                    <a:pt x="517613" y="23241"/>
                  </a:lnTo>
                  <a:lnTo>
                    <a:pt x="526465" y="20701"/>
                  </a:lnTo>
                  <a:lnTo>
                    <a:pt x="530745" y="19431"/>
                  </a:lnTo>
                  <a:lnTo>
                    <a:pt x="535025" y="18161"/>
                  </a:lnTo>
                  <a:lnTo>
                    <a:pt x="543826" y="19431"/>
                  </a:lnTo>
                  <a:lnTo>
                    <a:pt x="542480" y="19431"/>
                  </a:lnTo>
                  <a:lnTo>
                    <a:pt x="540727" y="20701"/>
                  </a:lnTo>
                  <a:lnTo>
                    <a:pt x="541794" y="20701"/>
                  </a:lnTo>
                  <a:lnTo>
                    <a:pt x="551345" y="18161"/>
                  </a:lnTo>
                  <a:lnTo>
                    <a:pt x="550862" y="16891"/>
                  </a:lnTo>
                  <a:lnTo>
                    <a:pt x="550379" y="15621"/>
                  </a:lnTo>
                  <a:lnTo>
                    <a:pt x="549948" y="16891"/>
                  </a:lnTo>
                  <a:lnTo>
                    <a:pt x="547751" y="15621"/>
                  </a:lnTo>
                  <a:lnTo>
                    <a:pt x="548843" y="14351"/>
                  </a:lnTo>
                  <a:lnTo>
                    <a:pt x="551510" y="13081"/>
                  </a:lnTo>
                  <a:lnTo>
                    <a:pt x="553923" y="11811"/>
                  </a:lnTo>
                  <a:lnTo>
                    <a:pt x="549681" y="14351"/>
                  </a:lnTo>
                  <a:lnTo>
                    <a:pt x="554278" y="15621"/>
                  </a:lnTo>
                  <a:lnTo>
                    <a:pt x="555980" y="16713"/>
                  </a:lnTo>
                  <a:lnTo>
                    <a:pt x="556425" y="15735"/>
                  </a:lnTo>
                  <a:lnTo>
                    <a:pt x="561644" y="19431"/>
                  </a:lnTo>
                  <a:lnTo>
                    <a:pt x="559549" y="15621"/>
                  </a:lnTo>
                  <a:lnTo>
                    <a:pt x="557453" y="11811"/>
                  </a:lnTo>
                  <a:lnTo>
                    <a:pt x="556755" y="10541"/>
                  </a:lnTo>
                  <a:lnTo>
                    <a:pt x="563905" y="11811"/>
                  </a:lnTo>
                  <a:lnTo>
                    <a:pt x="563626" y="14351"/>
                  </a:lnTo>
                  <a:lnTo>
                    <a:pt x="566178" y="13081"/>
                  </a:lnTo>
                  <a:lnTo>
                    <a:pt x="568477" y="10541"/>
                  </a:lnTo>
                  <a:lnTo>
                    <a:pt x="571322" y="10541"/>
                  </a:lnTo>
                  <a:lnTo>
                    <a:pt x="572566" y="14185"/>
                  </a:lnTo>
                  <a:lnTo>
                    <a:pt x="575183" y="10541"/>
                  </a:lnTo>
                  <a:lnTo>
                    <a:pt x="576084" y="9271"/>
                  </a:lnTo>
                  <a:lnTo>
                    <a:pt x="579780" y="11811"/>
                  </a:lnTo>
                  <a:lnTo>
                    <a:pt x="578142" y="13081"/>
                  </a:lnTo>
                  <a:lnTo>
                    <a:pt x="575729" y="13081"/>
                  </a:lnTo>
                  <a:lnTo>
                    <a:pt x="574090" y="14351"/>
                  </a:lnTo>
                  <a:lnTo>
                    <a:pt x="578129" y="16891"/>
                  </a:lnTo>
                  <a:lnTo>
                    <a:pt x="578535" y="15621"/>
                  </a:lnTo>
                  <a:lnTo>
                    <a:pt x="581418" y="16891"/>
                  </a:lnTo>
                  <a:lnTo>
                    <a:pt x="581139" y="16891"/>
                  </a:lnTo>
                  <a:lnTo>
                    <a:pt x="587819" y="18161"/>
                  </a:lnTo>
                  <a:lnTo>
                    <a:pt x="586117" y="16891"/>
                  </a:lnTo>
                  <a:lnTo>
                    <a:pt x="586905" y="15621"/>
                  </a:lnTo>
                  <a:lnTo>
                    <a:pt x="590829" y="9271"/>
                  </a:lnTo>
                  <a:lnTo>
                    <a:pt x="596087" y="15621"/>
                  </a:lnTo>
                  <a:lnTo>
                    <a:pt x="602665" y="10541"/>
                  </a:lnTo>
                  <a:lnTo>
                    <a:pt x="596226" y="15621"/>
                  </a:lnTo>
                  <a:lnTo>
                    <a:pt x="601624" y="13081"/>
                  </a:lnTo>
                  <a:lnTo>
                    <a:pt x="601154" y="15621"/>
                  </a:lnTo>
                  <a:lnTo>
                    <a:pt x="602843" y="16891"/>
                  </a:lnTo>
                  <a:lnTo>
                    <a:pt x="605396" y="18161"/>
                  </a:lnTo>
                  <a:lnTo>
                    <a:pt x="604672" y="19431"/>
                  </a:lnTo>
                  <a:lnTo>
                    <a:pt x="607796" y="15621"/>
                  </a:lnTo>
                  <a:lnTo>
                    <a:pt x="609854" y="20701"/>
                  </a:lnTo>
                  <a:lnTo>
                    <a:pt x="614286" y="16891"/>
                  </a:lnTo>
                  <a:lnTo>
                    <a:pt x="614464" y="18161"/>
                  </a:lnTo>
                  <a:lnTo>
                    <a:pt x="616127" y="17487"/>
                  </a:lnTo>
                  <a:lnTo>
                    <a:pt x="616305" y="16891"/>
                  </a:lnTo>
                  <a:lnTo>
                    <a:pt x="621398" y="15621"/>
                  </a:lnTo>
                  <a:lnTo>
                    <a:pt x="627113" y="16891"/>
                  </a:lnTo>
                  <a:lnTo>
                    <a:pt x="633336" y="18161"/>
                  </a:lnTo>
                  <a:lnTo>
                    <a:pt x="640080" y="16878"/>
                  </a:lnTo>
                  <a:lnTo>
                    <a:pt x="647877" y="15621"/>
                  </a:lnTo>
                  <a:lnTo>
                    <a:pt x="649554" y="11811"/>
                  </a:lnTo>
                  <a:lnTo>
                    <a:pt x="656932" y="11811"/>
                  </a:lnTo>
                  <a:lnTo>
                    <a:pt x="659269" y="13081"/>
                  </a:lnTo>
                  <a:lnTo>
                    <a:pt x="654659" y="14351"/>
                  </a:lnTo>
                  <a:lnTo>
                    <a:pt x="658482" y="16891"/>
                  </a:lnTo>
                  <a:lnTo>
                    <a:pt x="661466" y="16878"/>
                  </a:lnTo>
                  <a:lnTo>
                    <a:pt x="665251" y="15621"/>
                  </a:lnTo>
                  <a:lnTo>
                    <a:pt x="664425" y="16891"/>
                  </a:lnTo>
                  <a:lnTo>
                    <a:pt x="665124" y="16891"/>
                  </a:lnTo>
                  <a:lnTo>
                    <a:pt x="666140" y="18161"/>
                  </a:lnTo>
                  <a:lnTo>
                    <a:pt x="669124" y="18161"/>
                  </a:lnTo>
                  <a:lnTo>
                    <a:pt x="668769" y="16040"/>
                  </a:lnTo>
                  <a:lnTo>
                    <a:pt x="667092" y="15621"/>
                  </a:lnTo>
                  <a:lnTo>
                    <a:pt x="669683" y="11811"/>
                  </a:lnTo>
                  <a:close/>
                </a:path>
                <a:path w="709295" h="895985">
                  <a:moveTo>
                    <a:pt x="672249" y="16878"/>
                  </a:moveTo>
                  <a:lnTo>
                    <a:pt x="668489" y="14351"/>
                  </a:lnTo>
                  <a:lnTo>
                    <a:pt x="668769" y="16040"/>
                  </a:lnTo>
                  <a:lnTo>
                    <a:pt x="672249" y="16878"/>
                  </a:lnTo>
                  <a:close/>
                </a:path>
                <a:path w="709295" h="895985">
                  <a:moveTo>
                    <a:pt x="680897" y="20701"/>
                  </a:moveTo>
                  <a:lnTo>
                    <a:pt x="680516" y="19443"/>
                  </a:lnTo>
                  <a:lnTo>
                    <a:pt x="677341" y="20701"/>
                  </a:lnTo>
                  <a:lnTo>
                    <a:pt x="675944" y="21971"/>
                  </a:lnTo>
                  <a:lnTo>
                    <a:pt x="680046" y="20701"/>
                  </a:lnTo>
                  <a:lnTo>
                    <a:pt x="680897" y="20701"/>
                  </a:lnTo>
                  <a:close/>
                </a:path>
                <a:path w="709295" h="895985">
                  <a:moveTo>
                    <a:pt x="682688" y="16891"/>
                  </a:moveTo>
                  <a:lnTo>
                    <a:pt x="680745" y="10541"/>
                  </a:lnTo>
                  <a:lnTo>
                    <a:pt x="672249" y="16878"/>
                  </a:lnTo>
                  <a:lnTo>
                    <a:pt x="671461" y="18161"/>
                  </a:lnTo>
                  <a:lnTo>
                    <a:pt x="670394" y="19443"/>
                  </a:lnTo>
                  <a:lnTo>
                    <a:pt x="668883" y="20701"/>
                  </a:lnTo>
                  <a:lnTo>
                    <a:pt x="676097" y="18161"/>
                  </a:lnTo>
                  <a:lnTo>
                    <a:pt x="679805" y="18161"/>
                  </a:lnTo>
                  <a:lnTo>
                    <a:pt x="680466" y="19291"/>
                  </a:lnTo>
                  <a:lnTo>
                    <a:pt x="680135" y="18161"/>
                  </a:lnTo>
                  <a:lnTo>
                    <a:pt x="680046" y="16891"/>
                  </a:lnTo>
                  <a:lnTo>
                    <a:pt x="682688" y="16891"/>
                  </a:lnTo>
                  <a:close/>
                </a:path>
                <a:path w="709295" h="895985">
                  <a:moveTo>
                    <a:pt x="683133" y="20701"/>
                  </a:moveTo>
                  <a:lnTo>
                    <a:pt x="680897" y="20701"/>
                  </a:lnTo>
                  <a:lnTo>
                    <a:pt x="681278" y="21971"/>
                  </a:lnTo>
                  <a:lnTo>
                    <a:pt x="683133" y="20701"/>
                  </a:lnTo>
                  <a:close/>
                </a:path>
                <a:path w="709295" h="895985">
                  <a:moveTo>
                    <a:pt x="685152" y="22707"/>
                  </a:moveTo>
                  <a:lnTo>
                    <a:pt x="684060" y="22923"/>
                  </a:lnTo>
                  <a:lnTo>
                    <a:pt x="684974" y="23164"/>
                  </a:lnTo>
                  <a:lnTo>
                    <a:pt x="684987" y="22961"/>
                  </a:lnTo>
                  <a:lnTo>
                    <a:pt x="685050" y="22809"/>
                  </a:lnTo>
                  <a:close/>
                </a:path>
                <a:path w="709295" h="895985">
                  <a:moveTo>
                    <a:pt x="686206" y="22504"/>
                  </a:moveTo>
                  <a:lnTo>
                    <a:pt x="685736" y="22440"/>
                  </a:lnTo>
                  <a:lnTo>
                    <a:pt x="685330" y="22402"/>
                  </a:lnTo>
                  <a:lnTo>
                    <a:pt x="685139" y="22707"/>
                  </a:lnTo>
                  <a:lnTo>
                    <a:pt x="686206" y="22504"/>
                  </a:lnTo>
                  <a:close/>
                </a:path>
                <a:path w="709295" h="895985">
                  <a:moveTo>
                    <a:pt x="687184" y="16891"/>
                  </a:moveTo>
                  <a:lnTo>
                    <a:pt x="685685" y="16891"/>
                  </a:lnTo>
                  <a:lnTo>
                    <a:pt x="686930" y="17526"/>
                  </a:lnTo>
                  <a:lnTo>
                    <a:pt x="687184" y="16891"/>
                  </a:lnTo>
                  <a:close/>
                </a:path>
                <a:path w="709295" h="895985">
                  <a:moveTo>
                    <a:pt x="688174" y="18161"/>
                  </a:moveTo>
                  <a:lnTo>
                    <a:pt x="686930" y="17526"/>
                  </a:lnTo>
                  <a:lnTo>
                    <a:pt x="686155" y="19431"/>
                  </a:lnTo>
                  <a:lnTo>
                    <a:pt x="684999" y="19431"/>
                  </a:lnTo>
                  <a:lnTo>
                    <a:pt x="683133" y="20701"/>
                  </a:lnTo>
                  <a:lnTo>
                    <a:pt x="686549" y="20701"/>
                  </a:lnTo>
                  <a:lnTo>
                    <a:pt x="688174" y="18161"/>
                  </a:lnTo>
                  <a:close/>
                </a:path>
                <a:path w="709295" h="895985">
                  <a:moveTo>
                    <a:pt x="688454" y="22047"/>
                  </a:moveTo>
                  <a:lnTo>
                    <a:pt x="686206" y="22504"/>
                  </a:lnTo>
                  <a:lnTo>
                    <a:pt x="686943" y="22606"/>
                  </a:lnTo>
                  <a:lnTo>
                    <a:pt x="687844" y="22809"/>
                  </a:lnTo>
                  <a:lnTo>
                    <a:pt x="688454" y="22047"/>
                  </a:lnTo>
                  <a:close/>
                </a:path>
                <a:path w="709295" h="895985">
                  <a:moveTo>
                    <a:pt x="704100" y="19786"/>
                  </a:moveTo>
                  <a:lnTo>
                    <a:pt x="701878" y="16789"/>
                  </a:lnTo>
                  <a:lnTo>
                    <a:pt x="698512" y="16230"/>
                  </a:lnTo>
                  <a:lnTo>
                    <a:pt x="694740" y="17957"/>
                  </a:lnTo>
                  <a:lnTo>
                    <a:pt x="694093" y="17106"/>
                  </a:lnTo>
                  <a:lnTo>
                    <a:pt x="694944" y="16306"/>
                  </a:lnTo>
                  <a:lnTo>
                    <a:pt x="695210" y="15697"/>
                  </a:lnTo>
                  <a:lnTo>
                    <a:pt x="692581" y="17030"/>
                  </a:lnTo>
                  <a:lnTo>
                    <a:pt x="689470" y="19608"/>
                  </a:lnTo>
                  <a:lnTo>
                    <a:pt x="690587" y="22961"/>
                  </a:lnTo>
                  <a:lnTo>
                    <a:pt x="693369" y="19977"/>
                  </a:lnTo>
                  <a:lnTo>
                    <a:pt x="693724" y="21424"/>
                  </a:lnTo>
                  <a:lnTo>
                    <a:pt x="696823" y="17843"/>
                  </a:lnTo>
                  <a:lnTo>
                    <a:pt x="698906" y="17703"/>
                  </a:lnTo>
                  <a:lnTo>
                    <a:pt x="700189" y="19405"/>
                  </a:lnTo>
                  <a:lnTo>
                    <a:pt x="699668" y="20624"/>
                  </a:lnTo>
                  <a:lnTo>
                    <a:pt x="700506" y="19837"/>
                  </a:lnTo>
                  <a:lnTo>
                    <a:pt x="702665" y="21805"/>
                  </a:lnTo>
                  <a:lnTo>
                    <a:pt x="704100" y="19786"/>
                  </a:lnTo>
                  <a:close/>
                </a:path>
                <a:path w="709295" h="895985">
                  <a:moveTo>
                    <a:pt x="708698" y="23088"/>
                  </a:moveTo>
                  <a:lnTo>
                    <a:pt x="708596" y="20980"/>
                  </a:lnTo>
                  <a:lnTo>
                    <a:pt x="706539" y="21120"/>
                  </a:lnTo>
                  <a:lnTo>
                    <a:pt x="704557" y="24358"/>
                  </a:lnTo>
                  <a:lnTo>
                    <a:pt x="707821" y="23850"/>
                  </a:lnTo>
                  <a:lnTo>
                    <a:pt x="708698" y="2308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9565271" y="3803440"/>
              <a:ext cx="207645" cy="233679"/>
            </a:xfrm>
            <a:custGeom>
              <a:avLst/>
              <a:gdLst/>
              <a:ahLst/>
              <a:cxnLst/>
              <a:rect l="l" t="t" r="r" b="b"/>
              <a:pathLst>
                <a:path w="207645" h="233679">
                  <a:moveTo>
                    <a:pt x="2819" y="140970"/>
                  </a:moveTo>
                  <a:lnTo>
                    <a:pt x="1676" y="140970"/>
                  </a:lnTo>
                  <a:lnTo>
                    <a:pt x="1384" y="142240"/>
                  </a:lnTo>
                  <a:lnTo>
                    <a:pt x="2819" y="140970"/>
                  </a:lnTo>
                  <a:close/>
                </a:path>
                <a:path w="207645" h="233679">
                  <a:moveTo>
                    <a:pt x="7073" y="143510"/>
                  </a:moveTo>
                  <a:lnTo>
                    <a:pt x="6819" y="141262"/>
                  </a:lnTo>
                  <a:lnTo>
                    <a:pt x="6540" y="142240"/>
                  </a:lnTo>
                  <a:lnTo>
                    <a:pt x="4737" y="143510"/>
                  </a:lnTo>
                  <a:lnTo>
                    <a:pt x="5295" y="144780"/>
                  </a:lnTo>
                  <a:lnTo>
                    <a:pt x="7073" y="143510"/>
                  </a:lnTo>
                  <a:close/>
                </a:path>
                <a:path w="207645" h="233679">
                  <a:moveTo>
                    <a:pt x="7264" y="139700"/>
                  </a:moveTo>
                  <a:lnTo>
                    <a:pt x="6705" y="140258"/>
                  </a:lnTo>
                  <a:lnTo>
                    <a:pt x="6819" y="141262"/>
                  </a:lnTo>
                  <a:lnTo>
                    <a:pt x="7264" y="139700"/>
                  </a:lnTo>
                  <a:close/>
                </a:path>
                <a:path w="207645" h="233679">
                  <a:moveTo>
                    <a:pt x="22910" y="151828"/>
                  </a:moveTo>
                  <a:lnTo>
                    <a:pt x="22656" y="151434"/>
                  </a:lnTo>
                  <a:lnTo>
                    <a:pt x="22479" y="151498"/>
                  </a:lnTo>
                  <a:lnTo>
                    <a:pt x="22517" y="152400"/>
                  </a:lnTo>
                  <a:lnTo>
                    <a:pt x="22910" y="151828"/>
                  </a:lnTo>
                  <a:close/>
                </a:path>
                <a:path w="207645" h="233679">
                  <a:moveTo>
                    <a:pt x="31864" y="161290"/>
                  </a:moveTo>
                  <a:lnTo>
                    <a:pt x="30035" y="161290"/>
                  </a:lnTo>
                  <a:lnTo>
                    <a:pt x="31521" y="162560"/>
                  </a:lnTo>
                  <a:lnTo>
                    <a:pt x="31864" y="161290"/>
                  </a:lnTo>
                  <a:close/>
                </a:path>
                <a:path w="207645" h="233679">
                  <a:moveTo>
                    <a:pt x="32270" y="159854"/>
                  </a:moveTo>
                  <a:lnTo>
                    <a:pt x="31864" y="161290"/>
                  </a:lnTo>
                  <a:lnTo>
                    <a:pt x="32245" y="161290"/>
                  </a:lnTo>
                  <a:lnTo>
                    <a:pt x="32270" y="159854"/>
                  </a:lnTo>
                  <a:close/>
                </a:path>
                <a:path w="207645" h="233679">
                  <a:moveTo>
                    <a:pt x="43891" y="160655"/>
                  </a:moveTo>
                  <a:lnTo>
                    <a:pt x="43040" y="162585"/>
                  </a:lnTo>
                  <a:lnTo>
                    <a:pt x="41198" y="162420"/>
                  </a:lnTo>
                  <a:lnTo>
                    <a:pt x="43078" y="163233"/>
                  </a:lnTo>
                  <a:lnTo>
                    <a:pt x="43256" y="162382"/>
                  </a:lnTo>
                  <a:lnTo>
                    <a:pt x="43561" y="161505"/>
                  </a:lnTo>
                  <a:lnTo>
                    <a:pt x="43891" y="160655"/>
                  </a:lnTo>
                  <a:close/>
                </a:path>
                <a:path w="207645" h="233679">
                  <a:moveTo>
                    <a:pt x="44145" y="160870"/>
                  </a:moveTo>
                  <a:lnTo>
                    <a:pt x="43903" y="161290"/>
                  </a:lnTo>
                  <a:lnTo>
                    <a:pt x="44119" y="161290"/>
                  </a:lnTo>
                  <a:lnTo>
                    <a:pt x="44145" y="160870"/>
                  </a:lnTo>
                  <a:close/>
                </a:path>
                <a:path w="207645" h="233679">
                  <a:moveTo>
                    <a:pt x="46113" y="159854"/>
                  </a:moveTo>
                  <a:lnTo>
                    <a:pt x="45910" y="158750"/>
                  </a:lnTo>
                  <a:lnTo>
                    <a:pt x="45262" y="160020"/>
                  </a:lnTo>
                  <a:lnTo>
                    <a:pt x="45161" y="160934"/>
                  </a:lnTo>
                  <a:lnTo>
                    <a:pt x="46113" y="160324"/>
                  </a:lnTo>
                  <a:lnTo>
                    <a:pt x="46113" y="159854"/>
                  </a:lnTo>
                  <a:close/>
                </a:path>
                <a:path w="207645" h="233679">
                  <a:moveTo>
                    <a:pt x="46774" y="159943"/>
                  </a:moveTo>
                  <a:lnTo>
                    <a:pt x="46558" y="160020"/>
                  </a:lnTo>
                  <a:lnTo>
                    <a:pt x="46393" y="160134"/>
                  </a:lnTo>
                  <a:lnTo>
                    <a:pt x="46278" y="160769"/>
                  </a:lnTo>
                  <a:lnTo>
                    <a:pt x="46380" y="161290"/>
                  </a:lnTo>
                  <a:lnTo>
                    <a:pt x="46774" y="159943"/>
                  </a:lnTo>
                  <a:close/>
                </a:path>
                <a:path w="207645" h="233679">
                  <a:moveTo>
                    <a:pt x="47485" y="157480"/>
                  </a:moveTo>
                  <a:lnTo>
                    <a:pt x="46812" y="157480"/>
                  </a:lnTo>
                  <a:lnTo>
                    <a:pt x="46240" y="158750"/>
                  </a:lnTo>
                  <a:lnTo>
                    <a:pt x="47485" y="157480"/>
                  </a:lnTo>
                  <a:close/>
                </a:path>
                <a:path w="207645" h="233679">
                  <a:moveTo>
                    <a:pt x="60579" y="170408"/>
                  </a:moveTo>
                  <a:lnTo>
                    <a:pt x="59626" y="171450"/>
                  </a:lnTo>
                  <a:lnTo>
                    <a:pt x="58597" y="170307"/>
                  </a:lnTo>
                  <a:lnTo>
                    <a:pt x="58470" y="175260"/>
                  </a:lnTo>
                  <a:lnTo>
                    <a:pt x="60121" y="171450"/>
                  </a:lnTo>
                  <a:lnTo>
                    <a:pt x="60579" y="170408"/>
                  </a:lnTo>
                  <a:close/>
                </a:path>
                <a:path w="207645" h="233679">
                  <a:moveTo>
                    <a:pt x="60782" y="170180"/>
                  </a:moveTo>
                  <a:lnTo>
                    <a:pt x="60579" y="170408"/>
                  </a:lnTo>
                  <a:lnTo>
                    <a:pt x="60782" y="170180"/>
                  </a:lnTo>
                  <a:close/>
                </a:path>
                <a:path w="207645" h="233679">
                  <a:moveTo>
                    <a:pt x="79070" y="182880"/>
                  </a:moveTo>
                  <a:lnTo>
                    <a:pt x="78651" y="184150"/>
                  </a:lnTo>
                  <a:lnTo>
                    <a:pt x="78054" y="184150"/>
                  </a:lnTo>
                  <a:lnTo>
                    <a:pt x="78676" y="186690"/>
                  </a:lnTo>
                  <a:lnTo>
                    <a:pt x="79070" y="182880"/>
                  </a:lnTo>
                  <a:close/>
                </a:path>
                <a:path w="207645" h="233679">
                  <a:moveTo>
                    <a:pt x="80352" y="183781"/>
                  </a:moveTo>
                  <a:lnTo>
                    <a:pt x="79362" y="184150"/>
                  </a:lnTo>
                  <a:lnTo>
                    <a:pt x="80251" y="184150"/>
                  </a:lnTo>
                  <a:lnTo>
                    <a:pt x="80352" y="183781"/>
                  </a:lnTo>
                  <a:close/>
                </a:path>
                <a:path w="207645" h="233679">
                  <a:moveTo>
                    <a:pt x="91719" y="167640"/>
                  </a:moveTo>
                  <a:lnTo>
                    <a:pt x="91579" y="166370"/>
                  </a:lnTo>
                  <a:lnTo>
                    <a:pt x="91490" y="166585"/>
                  </a:lnTo>
                  <a:lnTo>
                    <a:pt x="91719" y="167640"/>
                  </a:lnTo>
                  <a:close/>
                </a:path>
                <a:path w="207645" h="233679">
                  <a:moveTo>
                    <a:pt x="111531" y="201256"/>
                  </a:moveTo>
                  <a:lnTo>
                    <a:pt x="110972" y="201688"/>
                  </a:lnTo>
                  <a:lnTo>
                    <a:pt x="111188" y="201904"/>
                  </a:lnTo>
                  <a:lnTo>
                    <a:pt x="111531" y="201256"/>
                  </a:lnTo>
                  <a:close/>
                </a:path>
                <a:path w="207645" h="233679">
                  <a:moveTo>
                    <a:pt x="115201" y="202463"/>
                  </a:moveTo>
                  <a:lnTo>
                    <a:pt x="114668" y="202565"/>
                  </a:lnTo>
                  <a:lnTo>
                    <a:pt x="114769" y="202704"/>
                  </a:lnTo>
                  <a:lnTo>
                    <a:pt x="114947" y="202704"/>
                  </a:lnTo>
                  <a:lnTo>
                    <a:pt x="115201" y="202463"/>
                  </a:lnTo>
                  <a:close/>
                </a:path>
                <a:path w="207645" h="233679">
                  <a:moveTo>
                    <a:pt x="120738" y="90932"/>
                  </a:moveTo>
                  <a:lnTo>
                    <a:pt x="120002" y="89916"/>
                  </a:lnTo>
                  <a:lnTo>
                    <a:pt x="119570" y="89573"/>
                  </a:lnTo>
                  <a:lnTo>
                    <a:pt x="120738" y="90932"/>
                  </a:lnTo>
                  <a:close/>
                </a:path>
                <a:path w="207645" h="233679">
                  <a:moveTo>
                    <a:pt x="121170" y="206248"/>
                  </a:moveTo>
                  <a:lnTo>
                    <a:pt x="119126" y="207010"/>
                  </a:lnTo>
                  <a:lnTo>
                    <a:pt x="120751" y="207010"/>
                  </a:lnTo>
                  <a:lnTo>
                    <a:pt x="121170" y="206248"/>
                  </a:lnTo>
                  <a:close/>
                </a:path>
                <a:path w="207645" h="233679">
                  <a:moveTo>
                    <a:pt x="121805" y="74663"/>
                  </a:moveTo>
                  <a:lnTo>
                    <a:pt x="120802" y="74701"/>
                  </a:lnTo>
                  <a:lnTo>
                    <a:pt x="121272" y="75577"/>
                  </a:lnTo>
                  <a:lnTo>
                    <a:pt x="121805" y="74663"/>
                  </a:lnTo>
                  <a:close/>
                </a:path>
                <a:path w="207645" h="233679">
                  <a:moveTo>
                    <a:pt x="123342" y="38468"/>
                  </a:moveTo>
                  <a:lnTo>
                    <a:pt x="122237" y="38100"/>
                  </a:lnTo>
                  <a:lnTo>
                    <a:pt x="122859" y="39370"/>
                  </a:lnTo>
                  <a:lnTo>
                    <a:pt x="123342" y="38468"/>
                  </a:lnTo>
                  <a:close/>
                </a:path>
                <a:path w="207645" h="233679">
                  <a:moveTo>
                    <a:pt x="123888" y="26390"/>
                  </a:moveTo>
                  <a:lnTo>
                    <a:pt x="123482" y="25196"/>
                  </a:lnTo>
                  <a:lnTo>
                    <a:pt x="122250" y="26238"/>
                  </a:lnTo>
                  <a:lnTo>
                    <a:pt x="121602" y="26111"/>
                  </a:lnTo>
                  <a:lnTo>
                    <a:pt x="122567" y="26962"/>
                  </a:lnTo>
                  <a:lnTo>
                    <a:pt x="122809" y="27152"/>
                  </a:lnTo>
                  <a:lnTo>
                    <a:pt x="123888" y="26390"/>
                  </a:lnTo>
                  <a:close/>
                </a:path>
                <a:path w="207645" h="233679">
                  <a:moveTo>
                    <a:pt x="124256" y="92710"/>
                  </a:moveTo>
                  <a:lnTo>
                    <a:pt x="123748" y="91554"/>
                  </a:lnTo>
                  <a:lnTo>
                    <a:pt x="121729" y="92710"/>
                  </a:lnTo>
                  <a:lnTo>
                    <a:pt x="124256" y="92710"/>
                  </a:lnTo>
                  <a:close/>
                </a:path>
                <a:path w="207645" h="233679">
                  <a:moveTo>
                    <a:pt x="124625" y="18211"/>
                  </a:moveTo>
                  <a:lnTo>
                    <a:pt x="124536" y="17449"/>
                  </a:lnTo>
                  <a:lnTo>
                    <a:pt x="120751" y="19672"/>
                  </a:lnTo>
                  <a:lnTo>
                    <a:pt x="124625" y="18211"/>
                  </a:lnTo>
                  <a:close/>
                </a:path>
                <a:path w="207645" h="233679">
                  <a:moveTo>
                    <a:pt x="124853" y="90919"/>
                  </a:moveTo>
                  <a:lnTo>
                    <a:pt x="123139" y="90170"/>
                  </a:lnTo>
                  <a:lnTo>
                    <a:pt x="123748" y="91554"/>
                  </a:lnTo>
                  <a:lnTo>
                    <a:pt x="124853" y="90919"/>
                  </a:lnTo>
                  <a:close/>
                </a:path>
                <a:path w="207645" h="233679">
                  <a:moveTo>
                    <a:pt x="125196" y="121310"/>
                  </a:moveTo>
                  <a:lnTo>
                    <a:pt x="125133" y="120650"/>
                  </a:lnTo>
                  <a:lnTo>
                    <a:pt x="124650" y="120650"/>
                  </a:lnTo>
                  <a:lnTo>
                    <a:pt x="125196" y="121310"/>
                  </a:lnTo>
                  <a:close/>
                </a:path>
                <a:path w="207645" h="233679">
                  <a:moveTo>
                    <a:pt x="126225" y="49999"/>
                  </a:moveTo>
                  <a:lnTo>
                    <a:pt x="125349" y="49530"/>
                  </a:lnTo>
                  <a:lnTo>
                    <a:pt x="124231" y="50800"/>
                  </a:lnTo>
                  <a:lnTo>
                    <a:pt x="126225" y="49999"/>
                  </a:lnTo>
                  <a:close/>
                </a:path>
                <a:path w="207645" h="233679">
                  <a:moveTo>
                    <a:pt x="127139" y="17259"/>
                  </a:moveTo>
                  <a:lnTo>
                    <a:pt x="124625" y="18211"/>
                  </a:lnTo>
                  <a:lnTo>
                    <a:pt x="124650" y="18465"/>
                  </a:lnTo>
                  <a:lnTo>
                    <a:pt x="126873" y="18072"/>
                  </a:lnTo>
                  <a:lnTo>
                    <a:pt x="127139" y="17259"/>
                  </a:lnTo>
                  <a:close/>
                </a:path>
                <a:path w="207645" h="233679">
                  <a:moveTo>
                    <a:pt x="127368" y="49530"/>
                  </a:moveTo>
                  <a:lnTo>
                    <a:pt x="126225" y="49999"/>
                  </a:lnTo>
                  <a:lnTo>
                    <a:pt x="127177" y="50495"/>
                  </a:lnTo>
                  <a:lnTo>
                    <a:pt x="127368" y="49530"/>
                  </a:lnTo>
                  <a:close/>
                </a:path>
                <a:path w="207645" h="233679">
                  <a:moveTo>
                    <a:pt x="127431" y="24130"/>
                  </a:moveTo>
                  <a:lnTo>
                    <a:pt x="124790" y="25400"/>
                  </a:lnTo>
                  <a:lnTo>
                    <a:pt x="127317" y="26085"/>
                  </a:lnTo>
                  <a:lnTo>
                    <a:pt x="125818" y="25400"/>
                  </a:lnTo>
                  <a:lnTo>
                    <a:pt x="127431" y="24130"/>
                  </a:lnTo>
                  <a:close/>
                </a:path>
                <a:path w="207645" h="233679">
                  <a:moveTo>
                    <a:pt x="127431" y="17983"/>
                  </a:moveTo>
                  <a:lnTo>
                    <a:pt x="126873" y="18072"/>
                  </a:lnTo>
                  <a:lnTo>
                    <a:pt x="126238" y="19964"/>
                  </a:lnTo>
                  <a:lnTo>
                    <a:pt x="127431" y="17983"/>
                  </a:lnTo>
                  <a:close/>
                </a:path>
                <a:path w="207645" h="233679">
                  <a:moveTo>
                    <a:pt x="128905" y="26517"/>
                  </a:moveTo>
                  <a:lnTo>
                    <a:pt x="127317" y="26085"/>
                  </a:lnTo>
                  <a:lnTo>
                    <a:pt x="128587" y="26670"/>
                  </a:lnTo>
                  <a:lnTo>
                    <a:pt x="128905" y="26517"/>
                  </a:lnTo>
                  <a:close/>
                </a:path>
                <a:path w="207645" h="233679">
                  <a:moveTo>
                    <a:pt x="129921" y="19050"/>
                  </a:moveTo>
                  <a:lnTo>
                    <a:pt x="129349" y="17780"/>
                  </a:lnTo>
                  <a:lnTo>
                    <a:pt x="127939" y="17780"/>
                  </a:lnTo>
                  <a:lnTo>
                    <a:pt x="129921" y="19050"/>
                  </a:lnTo>
                  <a:close/>
                </a:path>
                <a:path w="207645" h="233679">
                  <a:moveTo>
                    <a:pt x="132461" y="135890"/>
                  </a:moveTo>
                  <a:lnTo>
                    <a:pt x="131953" y="135890"/>
                  </a:lnTo>
                  <a:lnTo>
                    <a:pt x="132461" y="135890"/>
                  </a:lnTo>
                  <a:close/>
                </a:path>
                <a:path w="207645" h="233679">
                  <a:moveTo>
                    <a:pt x="132727" y="7620"/>
                  </a:moveTo>
                  <a:lnTo>
                    <a:pt x="132283" y="6350"/>
                  </a:lnTo>
                  <a:lnTo>
                    <a:pt x="129882" y="7620"/>
                  </a:lnTo>
                  <a:lnTo>
                    <a:pt x="130314" y="7620"/>
                  </a:lnTo>
                  <a:lnTo>
                    <a:pt x="132727" y="7620"/>
                  </a:lnTo>
                  <a:close/>
                </a:path>
                <a:path w="207645" h="233679">
                  <a:moveTo>
                    <a:pt x="132981" y="182448"/>
                  </a:moveTo>
                  <a:lnTo>
                    <a:pt x="131419" y="182638"/>
                  </a:lnTo>
                  <a:lnTo>
                    <a:pt x="131851" y="183095"/>
                  </a:lnTo>
                  <a:lnTo>
                    <a:pt x="132981" y="182448"/>
                  </a:lnTo>
                  <a:close/>
                </a:path>
                <a:path w="207645" h="233679">
                  <a:moveTo>
                    <a:pt x="133667" y="127000"/>
                  </a:moveTo>
                  <a:lnTo>
                    <a:pt x="133172" y="128270"/>
                  </a:lnTo>
                  <a:lnTo>
                    <a:pt x="133540" y="128270"/>
                  </a:lnTo>
                  <a:lnTo>
                    <a:pt x="133667" y="127000"/>
                  </a:lnTo>
                  <a:close/>
                </a:path>
                <a:path w="207645" h="233679">
                  <a:moveTo>
                    <a:pt x="134683" y="138430"/>
                  </a:moveTo>
                  <a:lnTo>
                    <a:pt x="133324" y="137160"/>
                  </a:lnTo>
                  <a:lnTo>
                    <a:pt x="132067" y="136004"/>
                  </a:lnTo>
                  <a:lnTo>
                    <a:pt x="127812" y="137160"/>
                  </a:lnTo>
                  <a:lnTo>
                    <a:pt x="130352" y="138430"/>
                  </a:lnTo>
                  <a:lnTo>
                    <a:pt x="132270" y="137325"/>
                  </a:lnTo>
                  <a:lnTo>
                    <a:pt x="134683" y="138430"/>
                  </a:lnTo>
                  <a:close/>
                </a:path>
                <a:path w="207645" h="233679">
                  <a:moveTo>
                    <a:pt x="135445" y="211416"/>
                  </a:moveTo>
                  <a:lnTo>
                    <a:pt x="134188" y="212090"/>
                  </a:lnTo>
                  <a:lnTo>
                    <a:pt x="135102" y="212090"/>
                  </a:lnTo>
                  <a:lnTo>
                    <a:pt x="135445" y="211416"/>
                  </a:lnTo>
                  <a:close/>
                </a:path>
                <a:path w="207645" h="233679">
                  <a:moveTo>
                    <a:pt x="135991" y="212090"/>
                  </a:moveTo>
                  <a:lnTo>
                    <a:pt x="135102" y="212090"/>
                  </a:lnTo>
                  <a:lnTo>
                    <a:pt x="134442" y="213360"/>
                  </a:lnTo>
                  <a:lnTo>
                    <a:pt x="135991" y="212090"/>
                  </a:lnTo>
                  <a:close/>
                </a:path>
                <a:path w="207645" h="233679">
                  <a:moveTo>
                    <a:pt x="138023" y="5080"/>
                  </a:moveTo>
                  <a:lnTo>
                    <a:pt x="136588" y="6134"/>
                  </a:lnTo>
                  <a:lnTo>
                    <a:pt x="137312" y="6350"/>
                  </a:lnTo>
                  <a:lnTo>
                    <a:pt x="138023" y="5080"/>
                  </a:lnTo>
                  <a:close/>
                </a:path>
                <a:path w="207645" h="233679">
                  <a:moveTo>
                    <a:pt x="138430" y="27228"/>
                  </a:moveTo>
                  <a:lnTo>
                    <a:pt x="137922" y="27127"/>
                  </a:lnTo>
                  <a:lnTo>
                    <a:pt x="137795" y="27114"/>
                  </a:lnTo>
                  <a:lnTo>
                    <a:pt x="138430" y="27228"/>
                  </a:lnTo>
                  <a:close/>
                </a:path>
                <a:path w="207645" h="233679">
                  <a:moveTo>
                    <a:pt x="138531" y="419"/>
                  </a:moveTo>
                  <a:lnTo>
                    <a:pt x="137731" y="0"/>
                  </a:lnTo>
                  <a:lnTo>
                    <a:pt x="137756" y="1270"/>
                  </a:lnTo>
                  <a:lnTo>
                    <a:pt x="138531" y="419"/>
                  </a:lnTo>
                  <a:close/>
                </a:path>
                <a:path w="207645" h="233679">
                  <a:moveTo>
                    <a:pt x="138950" y="94538"/>
                  </a:moveTo>
                  <a:lnTo>
                    <a:pt x="137287" y="94818"/>
                  </a:lnTo>
                  <a:lnTo>
                    <a:pt x="137871" y="95021"/>
                  </a:lnTo>
                  <a:lnTo>
                    <a:pt x="138404" y="95237"/>
                  </a:lnTo>
                  <a:lnTo>
                    <a:pt x="138811" y="95478"/>
                  </a:lnTo>
                  <a:lnTo>
                    <a:pt x="138912" y="94945"/>
                  </a:lnTo>
                  <a:lnTo>
                    <a:pt x="138950" y="94538"/>
                  </a:lnTo>
                  <a:close/>
                </a:path>
                <a:path w="207645" h="233679">
                  <a:moveTo>
                    <a:pt x="139509" y="96189"/>
                  </a:moveTo>
                  <a:lnTo>
                    <a:pt x="139280" y="95796"/>
                  </a:lnTo>
                  <a:lnTo>
                    <a:pt x="138811" y="95478"/>
                  </a:lnTo>
                  <a:lnTo>
                    <a:pt x="138709" y="95935"/>
                  </a:lnTo>
                  <a:lnTo>
                    <a:pt x="138506" y="96469"/>
                  </a:lnTo>
                  <a:lnTo>
                    <a:pt x="139039" y="96799"/>
                  </a:lnTo>
                  <a:lnTo>
                    <a:pt x="139509" y="96189"/>
                  </a:lnTo>
                  <a:close/>
                </a:path>
                <a:path w="207645" h="233679">
                  <a:moveTo>
                    <a:pt x="140576" y="156210"/>
                  </a:moveTo>
                  <a:lnTo>
                    <a:pt x="140284" y="156210"/>
                  </a:lnTo>
                  <a:lnTo>
                    <a:pt x="140563" y="156387"/>
                  </a:lnTo>
                  <a:lnTo>
                    <a:pt x="140576" y="156210"/>
                  </a:lnTo>
                  <a:close/>
                </a:path>
                <a:path w="207645" h="233679">
                  <a:moveTo>
                    <a:pt x="141363" y="22860"/>
                  </a:moveTo>
                  <a:lnTo>
                    <a:pt x="140766" y="21590"/>
                  </a:lnTo>
                  <a:lnTo>
                    <a:pt x="139560" y="22860"/>
                  </a:lnTo>
                  <a:lnTo>
                    <a:pt x="141363" y="22860"/>
                  </a:lnTo>
                  <a:close/>
                </a:path>
                <a:path w="207645" h="233679">
                  <a:moveTo>
                    <a:pt x="141668" y="1993"/>
                  </a:moveTo>
                  <a:lnTo>
                    <a:pt x="141579" y="1270"/>
                  </a:lnTo>
                  <a:lnTo>
                    <a:pt x="138912" y="0"/>
                  </a:lnTo>
                  <a:lnTo>
                    <a:pt x="138531" y="419"/>
                  </a:lnTo>
                  <a:lnTo>
                    <a:pt x="140169" y="1270"/>
                  </a:lnTo>
                  <a:lnTo>
                    <a:pt x="140601" y="1270"/>
                  </a:lnTo>
                  <a:lnTo>
                    <a:pt x="141668" y="1993"/>
                  </a:lnTo>
                  <a:close/>
                </a:path>
                <a:path w="207645" h="233679">
                  <a:moveTo>
                    <a:pt x="141833" y="6350"/>
                  </a:moveTo>
                  <a:lnTo>
                    <a:pt x="141147" y="5080"/>
                  </a:lnTo>
                  <a:lnTo>
                    <a:pt x="139534" y="3810"/>
                  </a:lnTo>
                  <a:lnTo>
                    <a:pt x="138887" y="2540"/>
                  </a:lnTo>
                  <a:lnTo>
                    <a:pt x="138264" y="2540"/>
                  </a:lnTo>
                  <a:lnTo>
                    <a:pt x="137820" y="1270"/>
                  </a:lnTo>
                  <a:lnTo>
                    <a:pt x="131787" y="1270"/>
                  </a:lnTo>
                  <a:lnTo>
                    <a:pt x="138023" y="5080"/>
                  </a:lnTo>
                  <a:lnTo>
                    <a:pt x="139090" y="5080"/>
                  </a:lnTo>
                  <a:lnTo>
                    <a:pt x="140817" y="6350"/>
                  </a:lnTo>
                  <a:lnTo>
                    <a:pt x="141833" y="6350"/>
                  </a:lnTo>
                  <a:close/>
                </a:path>
                <a:path w="207645" h="233679">
                  <a:moveTo>
                    <a:pt x="142049" y="9613"/>
                  </a:moveTo>
                  <a:lnTo>
                    <a:pt x="141833" y="9525"/>
                  </a:lnTo>
                  <a:lnTo>
                    <a:pt x="141503" y="9423"/>
                  </a:lnTo>
                  <a:lnTo>
                    <a:pt x="141008" y="9321"/>
                  </a:lnTo>
                  <a:lnTo>
                    <a:pt x="142049" y="9613"/>
                  </a:lnTo>
                  <a:close/>
                </a:path>
                <a:path w="207645" h="233679">
                  <a:moveTo>
                    <a:pt x="142151" y="7251"/>
                  </a:moveTo>
                  <a:lnTo>
                    <a:pt x="141249" y="6654"/>
                  </a:lnTo>
                  <a:lnTo>
                    <a:pt x="140982" y="6680"/>
                  </a:lnTo>
                  <a:lnTo>
                    <a:pt x="141693" y="6883"/>
                  </a:lnTo>
                  <a:lnTo>
                    <a:pt x="142036" y="7048"/>
                  </a:lnTo>
                  <a:lnTo>
                    <a:pt x="142151" y="7251"/>
                  </a:lnTo>
                  <a:close/>
                </a:path>
                <a:path w="207645" h="233679">
                  <a:moveTo>
                    <a:pt x="142367" y="157480"/>
                  </a:moveTo>
                  <a:lnTo>
                    <a:pt x="140563" y="156387"/>
                  </a:lnTo>
                  <a:lnTo>
                    <a:pt x="140500" y="157480"/>
                  </a:lnTo>
                  <a:lnTo>
                    <a:pt x="142367" y="157480"/>
                  </a:lnTo>
                  <a:close/>
                </a:path>
                <a:path w="207645" h="233679">
                  <a:moveTo>
                    <a:pt x="142417" y="5080"/>
                  </a:moveTo>
                  <a:lnTo>
                    <a:pt x="141922" y="3810"/>
                  </a:lnTo>
                  <a:lnTo>
                    <a:pt x="141744" y="2540"/>
                  </a:lnTo>
                  <a:lnTo>
                    <a:pt x="140690" y="2540"/>
                  </a:lnTo>
                  <a:lnTo>
                    <a:pt x="141376" y="3810"/>
                  </a:lnTo>
                  <a:lnTo>
                    <a:pt x="142417" y="5080"/>
                  </a:lnTo>
                  <a:close/>
                </a:path>
                <a:path w="207645" h="233679">
                  <a:moveTo>
                    <a:pt x="142494" y="2540"/>
                  </a:moveTo>
                  <a:lnTo>
                    <a:pt x="141668" y="1993"/>
                  </a:lnTo>
                  <a:lnTo>
                    <a:pt x="141744" y="2540"/>
                  </a:lnTo>
                  <a:lnTo>
                    <a:pt x="142494" y="2540"/>
                  </a:lnTo>
                  <a:close/>
                </a:path>
                <a:path w="207645" h="233679">
                  <a:moveTo>
                    <a:pt x="142976" y="10020"/>
                  </a:moveTo>
                  <a:lnTo>
                    <a:pt x="142875" y="9842"/>
                  </a:lnTo>
                  <a:lnTo>
                    <a:pt x="142049" y="9613"/>
                  </a:lnTo>
                  <a:lnTo>
                    <a:pt x="142976" y="10020"/>
                  </a:lnTo>
                  <a:close/>
                </a:path>
                <a:path w="207645" h="233679">
                  <a:moveTo>
                    <a:pt x="143395" y="10756"/>
                  </a:moveTo>
                  <a:lnTo>
                    <a:pt x="143154" y="10325"/>
                  </a:lnTo>
                  <a:lnTo>
                    <a:pt x="139255" y="10896"/>
                  </a:lnTo>
                  <a:lnTo>
                    <a:pt x="140931" y="11772"/>
                  </a:lnTo>
                  <a:lnTo>
                    <a:pt x="141249" y="11226"/>
                  </a:lnTo>
                  <a:lnTo>
                    <a:pt x="143395" y="10756"/>
                  </a:lnTo>
                  <a:close/>
                </a:path>
                <a:path w="207645" h="233679">
                  <a:moveTo>
                    <a:pt x="143548" y="10274"/>
                  </a:moveTo>
                  <a:lnTo>
                    <a:pt x="142976" y="10020"/>
                  </a:lnTo>
                  <a:lnTo>
                    <a:pt x="143154" y="10325"/>
                  </a:lnTo>
                  <a:lnTo>
                    <a:pt x="143548" y="10274"/>
                  </a:lnTo>
                  <a:close/>
                </a:path>
                <a:path w="207645" h="233679">
                  <a:moveTo>
                    <a:pt x="143725" y="596"/>
                  </a:moveTo>
                  <a:lnTo>
                    <a:pt x="142951" y="254"/>
                  </a:lnTo>
                  <a:lnTo>
                    <a:pt x="143522" y="1079"/>
                  </a:lnTo>
                  <a:lnTo>
                    <a:pt x="143586" y="863"/>
                  </a:lnTo>
                  <a:lnTo>
                    <a:pt x="143725" y="596"/>
                  </a:lnTo>
                  <a:close/>
                </a:path>
                <a:path w="207645" h="233679">
                  <a:moveTo>
                    <a:pt x="143789" y="1473"/>
                  </a:moveTo>
                  <a:lnTo>
                    <a:pt x="143522" y="1079"/>
                  </a:lnTo>
                  <a:lnTo>
                    <a:pt x="143484" y="1231"/>
                  </a:lnTo>
                  <a:lnTo>
                    <a:pt x="143484" y="1358"/>
                  </a:lnTo>
                  <a:lnTo>
                    <a:pt x="143789" y="1473"/>
                  </a:lnTo>
                  <a:close/>
                </a:path>
                <a:path w="207645" h="233679">
                  <a:moveTo>
                    <a:pt x="144246" y="1612"/>
                  </a:moveTo>
                  <a:lnTo>
                    <a:pt x="144056" y="1574"/>
                  </a:lnTo>
                  <a:lnTo>
                    <a:pt x="143903" y="1524"/>
                  </a:lnTo>
                  <a:lnTo>
                    <a:pt x="144056" y="1866"/>
                  </a:lnTo>
                  <a:lnTo>
                    <a:pt x="144246" y="1612"/>
                  </a:lnTo>
                  <a:close/>
                </a:path>
                <a:path w="207645" h="233679">
                  <a:moveTo>
                    <a:pt x="147002" y="158750"/>
                  </a:moveTo>
                  <a:lnTo>
                    <a:pt x="146062" y="160020"/>
                  </a:lnTo>
                  <a:lnTo>
                    <a:pt x="146659" y="160020"/>
                  </a:lnTo>
                  <a:lnTo>
                    <a:pt x="147002" y="158750"/>
                  </a:lnTo>
                  <a:close/>
                </a:path>
                <a:path w="207645" h="233679">
                  <a:moveTo>
                    <a:pt x="148094" y="166408"/>
                  </a:moveTo>
                  <a:lnTo>
                    <a:pt x="147307" y="166116"/>
                  </a:lnTo>
                  <a:lnTo>
                    <a:pt x="143916" y="167627"/>
                  </a:lnTo>
                  <a:lnTo>
                    <a:pt x="145262" y="168109"/>
                  </a:lnTo>
                  <a:lnTo>
                    <a:pt x="148094" y="166408"/>
                  </a:lnTo>
                  <a:close/>
                </a:path>
                <a:path w="207645" h="233679">
                  <a:moveTo>
                    <a:pt x="150545" y="121920"/>
                  </a:moveTo>
                  <a:lnTo>
                    <a:pt x="150241" y="120650"/>
                  </a:lnTo>
                  <a:lnTo>
                    <a:pt x="149580" y="120650"/>
                  </a:lnTo>
                  <a:lnTo>
                    <a:pt x="150126" y="121920"/>
                  </a:lnTo>
                  <a:lnTo>
                    <a:pt x="150545" y="121920"/>
                  </a:lnTo>
                  <a:close/>
                </a:path>
                <a:path w="207645" h="233679">
                  <a:moveTo>
                    <a:pt x="151422" y="121500"/>
                  </a:moveTo>
                  <a:lnTo>
                    <a:pt x="151117" y="121221"/>
                  </a:lnTo>
                  <a:lnTo>
                    <a:pt x="150545" y="120967"/>
                  </a:lnTo>
                  <a:lnTo>
                    <a:pt x="150647" y="121107"/>
                  </a:lnTo>
                  <a:lnTo>
                    <a:pt x="151422" y="121500"/>
                  </a:lnTo>
                  <a:close/>
                </a:path>
                <a:path w="207645" h="233679">
                  <a:moveTo>
                    <a:pt x="153987" y="193040"/>
                  </a:moveTo>
                  <a:lnTo>
                    <a:pt x="151993" y="191770"/>
                  </a:lnTo>
                  <a:lnTo>
                    <a:pt x="152222" y="192011"/>
                  </a:lnTo>
                  <a:lnTo>
                    <a:pt x="153987" y="193040"/>
                  </a:lnTo>
                  <a:close/>
                </a:path>
                <a:path w="207645" h="233679">
                  <a:moveTo>
                    <a:pt x="154025" y="197726"/>
                  </a:moveTo>
                  <a:lnTo>
                    <a:pt x="153276" y="195580"/>
                  </a:lnTo>
                  <a:lnTo>
                    <a:pt x="152806" y="195580"/>
                  </a:lnTo>
                  <a:lnTo>
                    <a:pt x="154025" y="197726"/>
                  </a:lnTo>
                  <a:close/>
                </a:path>
                <a:path w="207645" h="233679">
                  <a:moveTo>
                    <a:pt x="156375" y="194259"/>
                  </a:moveTo>
                  <a:lnTo>
                    <a:pt x="153212" y="191770"/>
                  </a:lnTo>
                  <a:lnTo>
                    <a:pt x="149377" y="189230"/>
                  </a:lnTo>
                  <a:lnTo>
                    <a:pt x="154470" y="193040"/>
                  </a:lnTo>
                  <a:lnTo>
                    <a:pt x="156375" y="194259"/>
                  </a:lnTo>
                  <a:close/>
                </a:path>
                <a:path w="207645" h="233679">
                  <a:moveTo>
                    <a:pt x="156527" y="133350"/>
                  </a:moveTo>
                  <a:lnTo>
                    <a:pt x="155702" y="133591"/>
                  </a:lnTo>
                  <a:lnTo>
                    <a:pt x="156095" y="133934"/>
                  </a:lnTo>
                  <a:lnTo>
                    <a:pt x="156527" y="133350"/>
                  </a:lnTo>
                  <a:close/>
                </a:path>
                <a:path w="207645" h="233679">
                  <a:moveTo>
                    <a:pt x="161950" y="196850"/>
                  </a:moveTo>
                  <a:lnTo>
                    <a:pt x="160337" y="195580"/>
                  </a:lnTo>
                  <a:lnTo>
                    <a:pt x="159448" y="195580"/>
                  </a:lnTo>
                  <a:lnTo>
                    <a:pt x="161315" y="196850"/>
                  </a:lnTo>
                  <a:lnTo>
                    <a:pt x="161950" y="196850"/>
                  </a:lnTo>
                  <a:close/>
                </a:path>
                <a:path w="207645" h="233679">
                  <a:moveTo>
                    <a:pt x="162039" y="185521"/>
                  </a:moveTo>
                  <a:lnTo>
                    <a:pt x="159410" y="186690"/>
                  </a:lnTo>
                  <a:lnTo>
                    <a:pt x="160134" y="186690"/>
                  </a:lnTo>
                  <a:lnTo>
                    <a:pt x="161251" y="186309"/>
                  </a:lnTo>
                  <a:lnTo>
                    <a:pt x="162039" y="185521"/>
                  </a:lnTo>
                  <a:close/>
                </a:path>
                <a:path w="207645" h="233679">
                  <a:moveTo>
                    <a:pt x="162623" y="190957"/>
                  </a:moveTo>
                  <a:lnTo>
                    <a:pt x="161912" y="190665"/>
                  </a:lnTo>
                  <a:lnTo>
                    <a:pt x="159829" y="190436"/>
                  </a:lnTo>
                  <a:lnTo>
                    <a:pt x="158534" y="190347"/>
                  </a:lnTo>
                  <a:lnTo>
                    <a:pt x="160985" y="191135"/>
                  </a:lnTo>
                  <a:lnTo>
                    <a:pt x="161112" y="190944"/>
                  </a:lnTo>
                  <a:lnTo>
                    <a:pt x="162623" y="190957"/>
                  </a:lnTo>
                  <a:close/>
                </a:path>
                <a:path w="207645" h="233679">
                  <a:moveTo>
                    <a:pt x="163931" y="186690"/>
                  </a:moveTo>
                  <a:lnTo>
                    <a:pt x="162585" y="185851"/>
                  </a:lnTo>
                  <a:lnTo>
                    <a:pt x="161251" y="186309"/>
                  </a:lnTo>
                  <a:lnTo>
                    <a:pt x="160858" y="186690"/>
                  </a:lnTo>
                  <a:lnTo>
                    <a:pt x="163931" y="186690"/>
                  </a:lnTo>
                  <a:close/>
                </a:path>
                <a:path w="207645" h="233679">
                  <a:moveTo>
                    <a:pt x="164769" y="149085"/>
                  </a:moveTo>
                  <a:lnTo>
                    <a:pt x="164731" y="148894"/>
                  </a:lnTo>
                  <a:lnTo>
                    <a:pt x="164769" y="149085"/>
                  </a:lnTo>
                  <a:close/>
                </a:path>
                <a:path w="207645" h="233679">
                  <a:moveTo>
                    <a:pt x="165163" y="150253"/>
                  </a:moveTo>
                  <a:lnTo>
                    <a:pt x="165023" y="149644"/>
                  </a:lnTo>
                  <a:lnTo>
                    <a:pt x="164769" y="149085"/>
                  </a:lnTo>
                  <a:lnTo>
                    <a:pt x="165112" y="150812"/>
                  </a:lnTo>
                  <a:lnTo>
                    <a:pt x="165163" y="150253"/>
                  </a:lnTo>
                  <a:close/>
                </a:path>
                <a:path w="207645" h="233679">
                  <a:moveTo>
                    <a:pt x="165722" y="193751"/>
                  </a:moveTo>
                  <a:lnTo>
                    <a:pt x="164185" y="193040"/>
                  </a:lnTo>
                  <a:lnTo>
                    <a:pt x="163296" y="193040"/>
                  </a:lnTo>
                  <a:lnTo>
                    <a:pt x="163588" y="193281"/>
                  </a:lnTo>
                  <a:lnTo>
                    <a:pt x="165722" y="193751"/>
                  </a:lnTo>
                  <a:close/>
                </a:path>
                <a:path w="207645" h="233679">
                  <a:moveTo>
                    <a:pt x="167690" y="155206"/>
                  </a:moveTo>
                  <a:lnTo>
                    <a:pt x="166890" y="155930"/>
                  </a:lnTo>
                  <a:lnTo>
                    <a:pt x="166497" y="156489"/>
                  </a:lnTo>
                  <a:lnTo>
                    <a:pt x="166268" y="156959"/>
                  </a:lnTo>
                  <a:lnTo>
                    <a:pt x="166509" y="156933"/>
                  </a:lnTo>
                  <a:lnTo>
                    <a:pt x="166712" y="156921"/>
                  </a:lnTo>
                  <a:lnTo>
                    <a:pt x="167043" y="156819"/>
                  </a:lnTo>
                  <a:lnTo>
                    <a:pt x="167690" y="155206"/>
                  </a:lnTo>
                  <a:close/>
                </a:path>
                <a:path w="207645" h="233679">
                  <a:moveTo>
                    <a:pt x="170383" y="197408"/>
                  </a:moveTo>
                  <a:lnTo>
                    <a:pt x="166408" y="195580"/>
                  </a:lnTo>
                  <a:lnTo>
                    <a:pt x="164858" y="194310"/>
                  </a:lnTo>
                  <a:lnTo>
                    <a:pt x="163588" y="193281"/>
                  </a:lnTo>
                  <a:lnTo>
                    <a:pt x="162496" y="193040"/>
                  </a:lnTo>
                  <a:lnTo>
                    <a:pt x="163296" y="193040"/>
                  </a:lnTo>
                  <a:lnTo>
                    <a:pt x="160261" y="191770"/>
                  </a:lnTo>
                  <a:lnTo>
                    <a:pt x="160451" y="193040"/>
                  </a:lnTo>
                  <a:lnTo>
                    <a:pt x="161518" y="193040"/>
                  </a:lnTo>
                  <a:lnTo>
                    <a:pt x="165036" y="195580"/>
                  </a:lnTo>
                  <a:lnTo>
                    <a:pt x="164592" y="194868"/>
                  </a:lnTo>
                  <a:lnTo>
                    <a:pt x="168859" y="196850"/>
                  </a:lnTo>
                  <a:lnTo>
                    <a:pt x="170383" y="197408"/>
                  </a:lnTo>
                  <a:close/>
                </a:path>
                <a:path w="207645" h="233679">
                  <a:moveTo>
                    <a:pt x="171932" y="198120"/>
                  </a:moveTo>
                  <a:lnTo>
                    <a:pt x="171742" y="197916"/>
                  </a:lnTo>
                  <a:lnTo>
                    <a:pt x="170383" y="197408"/>
                  </a:lnTo>
                  <a:lnTo>
                    <a:pt x="171932" y="198120"/>
                  </a:lnTo>
                  <a:close/>
                </a:path>
                <a:path w="207645" h="233679">
                  <a:moveTo>
                    <a:pt x="207429" y="222250"/>
                  </a:moveTo>
                  <a:lnTo>
                    <a:pt x="205320" y="220357"/>
                  </a:lnTo>
                  <a:lnTo>
                    <a:pt x="206400" y="220980"/>
                  </a:lnTo>
                  <a:lnTo>
                    <a:pt x="207289" y="220980"/>
                  </a:lnTo>
                  <a:lnTo>
                    <a:pt x="204952" y="219710"/>
                  </a:lnTo>
                  <a:lnTo>
                    <a:pt x="204597" y="219710"/>
                  </a:lnTo>
                  <a:lnTo>
                    <a:pt x="204330" y="219583"/>
                  </a:lnTo>
                  <a:lnTo>
                    <a:pt x="202996" y="218440"/>
                  </a:lnTo>
                  <a:lnTo>
                    <a:pt x="202666" y="218440"/>
                  </a:lnTo>
                  <a:lnTo>
                    <a:pt x="202488" y="217170"/>
                  </a:lnTo>
                  <a:lnTo>
                    <a:pt x="202463" y="215900"/>
                  </a:lnTo>
                  <a:lnTo>
                    <a:pt x="201498" y="214630"/>
                  </a:lnTo>
                  <a:lnTo>
                    <a:pt x="200355" y="212090"/>
                  </a:lnTo>
                  <a:lnTo>
                    <a:pt x="199656" y="210820"/>
                  </a:lnTo>
                  <a:lnTo>
                    <a:pt x="199097" y="208280"/>
                  </a:lnTo>
                  <a:lnTo>
                    <a:pt x="197789" y="204470"/>
                  </a:lnTo>
                  <a:lnTo>
                    <a:pt x="197726" y="200660"/>
                  </a:lnTo>
                  <a:lnTo>
                    <a:pt x="197116" y="199390"/>
                  </a:lnTo>
                  <a:lnTo>
                    <a:pt x="194716" y="194310"/>
                  </a:lnTo>
                  <a:lnTo>
                    <a:pt x="192239" y="190500"/>
                  </a:lnTo>
                  <a:lnTo>
                    <a:pt x="180365" y="191770"/>
                  </a:lnTo>
                  <a:lnTo>
                    <a:pt x="182943" y="186690"/>
                  </a:lnTo>
                  <a:lnTo>
                    <a:pt x="188137" y="187960"/>
                  </a:lnTo>
                  <a:lnTo>
                    <a:pt x="186347" y="186690"/>
                  </a:lnTo>
                  <a:lnTo>
                    <a:pt x="184543" y="185420"/>
                  </a:lnTo>
                  <a:lnTo>
                    <a:pt x="182753" y="184150"/>
                  </a:lnTo>
                  <a:lnTo>
                    <a:pt x="181102" y="181610"/>
                  </a:lnTo>
                  <a:lnTo>
                    <a:pt x="180289" y="180340"/>
                  </a:lnTo>
                  <a:lnTo>
                    <a:pt x="177634" y="176530"/>
                  </a:lnTo>
                  <a:lnTo>
                    <a:pt x="174764" y="172720"/>
                  </a:lnTo>
                  <a:lnTo>
                    <a:pt x="174040" y="171450"/>
                  </a:lnTo>
                  <a:lnTo>
                    <a:pt x="173088" y="170180"/>
                  </a:lnTo>
                  <a:lnTo>
                    <a:pt x="172580" y="170180"/>
                  </a:lnTo>
                  <a:lnTo>
                    <a:pt x="173507" y="168910"/>
                  </a:lnTo>
                  <a:lnTo>
                    <a:pt x="173710" y="170180"/>
                  </a:lnTo>
                  <a:lnTo>
                    <a:pt x="174574" y="168910"/>
                  </a:lnTo>
                  <a:lnTo>
                    <a:pt x="175437" y="167640"/>
                  </a:lnTo>
                  <a:lnTo>
                    <a:pt x="172008" y="166370"/>
                  </a:lnTo>
                  <a:lnTo>
                    <a:pt x="170192" y="167640"/>
                  </a:lnTo>
                  <a:lnTo>
                    <a:pt x="170027" y="166370"/>
                  </a:lnTo>
                  <a:lnTo>
                    <a:pt x="171742" y="166370"/>
                  </a:lnTo>
                  <a:lnTo>
                    <a:pt x="172440" y="165100"/>
                  </a:lnTo>
                  <a:lnTo>
                    <a:pt x="173266" y="163830"/>
                  </a:lnTo>
                  <a:lnTo>
                    <a:pt x="168376" y="165100"/>
                  </a:lnTo>
                  <a:lnTo>
                    <a:pt x="170637" y="162560"/>
                  </a:lnTo>
                  <a:lnTo>
                    <a:pt x="170040" y="162560"/>
                  </a:lnTo>
                  <a:lnTo>
                    <a:pt x="170230" y="160020"/>
                  </a:lnTo>
                  <a:lnTo>
                    <a:pt x="167957" y="162560"/>
                  </a:lnTo>
                  <a:lnTo>
                    <a:pt x="168414" y="160020"/>
                  </a:lnTo>
                  <a:lnTo>
                    <a:pt x="165341" y="160020"/>
                  </a:lnTo>
                  <a:lnTo>
                    <a:pt x="166281" y="157480"/>
                  </a:lnTo>
                  <a:lnTo>
                    <a:pt x="162966" y="158750"/>
                  </a:lnTo>
                  <a:lnTo>
                    <a:pt x="164680" y="156210"/>
                  </a:lnTo>
                  <a:lnTo>
                    <a:pt x="166357" y="153733"/>
                  </a:lnTo>
                  <a:lnTo>
                    <a:pt x="165354" y="152400"/>
                  </a:lnTo>
                  <a:lnTo>
                    <a:pt x="164261" y="151130"/>
                  </a:lnTo>
                  <a:lnTo>
                    <a:pt x="163220" y="151130"/>
                  </a:lnTo>
                  <a:lnTo>
                    <a:pt x="162687" y="149860"/>
                  </a:lnTo>
                  <a:lnTo>
                    <a:pt x="164680" y="149860"/>
                  </a:lnTo>
                  <a:lnTo>
                    <a:pt x="164058" y="148590"/>
                  </a:lnTo>
                  <a:lnTo>
                    <a:pt x="162814" y="147320"/>
                  </a:lnTo>
                  <a:lnTo>
                    <a:pt x="160680" y="148590"/>
                  </a:lnTo>
                  <a:lnTo>
                    <a:pt x="163576" y="146050"/>
                  </a:lnTo>
                  <a:lnTo>
                    <a:pt x="165023" y="144780"/>
                  </a:lnTo>
                  <a:lnTo>
                    <a:pt x="154698" y="146050"/>
                  </a:lnTo>
                  <a:lnTo>
                    <a:pt x="158838" y="143510"/>
                  </a:lnTo>
                  <a:lnTo>
                    <a:pt x="160909" y="142240"/>
                  </a:lnTo>
                  <a:lnTo>
                    <a:pt x="157200" y="139700"/>
                  </a:lnTo>
                  <a:lnTo>
                    <a:pt x="154101" y="137160"/>
                  </a:lnTo>
                  <a:lnTo>
                    <a:pt x="158330" y="135890"/>
                  </a:lnTo>
                  <a:lnTo>
                    <a:pt x="156095" y="133934"/>
                  </a:lnTo>
                  <a:lnTo>
                    <a:pt x="153885" y="136893"/>
                  </a:lnTo>
                  <a:lnTo>
                    <a:pt x="152044" y="134620"/>
                  </a:lnTo>
                  <a:lnTo>
                    <a:pt x="155702" y="133591"/>
                  </a:lnTo>
                  <a:lnTo>
                    <a:pt x="155435" y="133350"/>
                  </a:lnTo>
                  <a:lnTo>
                    <a:pt x="151053" y="133350"/>
                  </a:lnTo>
                  <a:lnTo>
                    <a:pt x="151079" y="129540"/>
                  </a:lnTo>
                  <a:lnTo>
                    <a:pt x="151422" y="128270"/>
                  </a:lnTo>
                  <a:lnTo>
                    <a:pt x="153162" y="129540"/>
                  </a:lnTo>
                  <a:lnTo>
                    <a:pt x="154012" y="129540"/>
                  </a:lnTo>
                  <a:lnTo>
                    <a:pt x="151193" y="127000"/>
                  </a:lnTo>
                  <a:lnTo>
                    <a:pt x="151574" y="125730"/>
                  </a:lnTo>
                  <a:lnTo>
                    <a:pt x="152336" y="123190"/>
                  </a:lnTo>
                  <a:lnTo>
                    <a:pt x="149161" y="121920"/>
                  </a:lnTo>
                  <a:lnTo>
                    <a:pt x="149580" y="120650"/>
                  </a:lnTo>
                  <a:lnTo>
                    <a:pt x="146773" y="123190"/>
                  </a:lnTo>
                  <a:lnTo>
                    <a:pt x="142684" y="120650"/>
                  </a:lnTo>
                  <a:lnTo>
                    <a:pt x="147243" y="120650"/>
                  </a:lnTo>
                  <a:lnTo>
                    <a:pt x="141808" y="118110"/>
                  </a:lnTo>
                  <a:lnTo>
                    <a:pt x="149707" y="116840"/>
                  </a:lnTo>
                  <a:lnTo>
                    <a:pt x="149466" y="116840"/>
                  </a:lnTo>
                  <a:lnTo>
                    <a:pt x="148640" y="115570"/>
                  </a:lnTo>
                  <a:lnTo>
                    <a:pt x="147815" y="114300"/>
                  </a:lnTo>
                  <a:lnTo>
                    <a:pt x="145821" y="115570"/>
                  </a:lnTo>
                  <a:lnTo>
                    <a:pt x="145364" y="114300"/>
                  </a:lnTo>
                  <a:lnTo>
                    <a:pt x="147815" y="114300"/>
                  </a:lnTo>
                  <a:lnTo>
                    <a:pt x="148082" y="114300"/>
                  </a:lnTo>
                  <a:lnTo>
                    <a:pt x="143675" y="113030"/>
                  </a:lnTo>
                  <a:lnTo>
                    <a:pt x="144119" y="111760"/>
                  </a:lnTo>
                  <a:lnTo>
                    <a:pt x="145592" y="111760"/>
                  </a:lnTo>
                  <a:lnTo>
                    <a:pt x="144526" y="109220"/>
                  </a:lnTo>
                  <a:lnTo>
                    <a:pt x="139293" y="107950"/>
                  </a:lnTo>
                  <a:lnTo>
                    <a:pt x="139928" y="106680"/>
                  </a:lnTo>
                  <a:lnTo>
                    <a:pt x="140563" y="105410"/>
                  </a:lnTo>
                  <a:lnTo>
                    <a:pt x="145148" y="105410"/>
                  </a:lnTo>
                  <a:lnTo>
                    <a:pt x="141808" y="104140"/>
                  </a:lnTo>
                  <a:lnTo>
                    <a:pt x="145592" y="102870"/>
                  </a:lnTo>
                  <a:lnTo>
                    <a:pt x="144132" y="101600"/>
                  </a:lnTo>
                  <a:lnTo>
                    <a:pt x="142392" y="102870"/>
                  </a:lnTo>
                  <a:lnTo>
                    <a:pt x="142189" y="101600"/>
                  </a:lnTo>
                  <a:lnTo>
                    <a:pt x="139128" y="100330"/>
                  </a:lnTo>
                  <a:lnTo>
                    <a:pt x="140157" y="99060"/>
                  </a:lnTo>
                  <a:lnTo>
                    <a:pt x="141947" y="99060"/>
                  </a:lnTo>
                  <a:lnTo>
                    <a:pt x="140665" y="97790"/>
                  </a:lnTo>
                  <a:lnTo>
                    <a:pt x="139509" y="99060"/>
                  </a:lnTo>
                  <a:lnTo>
                    <a:pt x="137591" y="97993"/>
                  </a:lnTo>
                  <a:lnTo>
                    <a:pt x="137591" y="133350"/>
                  </a:lnTo>
                  <a:lnTo>
                    <a:pt x="135064" y="135407"/>
                  </a:lnTo>
                  <a:lnTo>
                    <a:pt x="133921" y="134620"/>
                  </a:lnTo>
                  <a:lnTo>
                    <a:pt x="135775" y="134620"/>
                  </a:lnTo>
                  <a:lnTo>
                    <a:pt x="137591" y="133350"/>
                  </a:lnTo>
                  <a:lnTo>
                    <a:pt x="137591" y="97993"/>
                  </a:lnTo>
                  <a:lnTo>
                    <a:pt x="137236" y="97790"/>
                  </a:lnTo>
                  <a:lnTo>
                    <a:pt x="134683" y="100330"/>
                  </a:lnTo>
                  <a:lnTo>
                    <a:pt x="135382" y="97790"/>
                  </a:lnTo>
                  <a:lnTo>
                    <a:pt x="135851" y="97790"/>
                  </a:lnTo>
                  <a:lnTo>
                    <a:pt x="135077" y="96520"/>
                  </a:lnTo>
                  <a:lnTo>
                    <a:pt x="137287" y="95250"/>
                  </a:lnTo>
                  <a:lnTo>
                    <a:pt x="134556" y="93980"/>
                  </a:lnTo>
                  <a:lnTo>
                    <a:pt x="135369" y="92710"/>
                  </a:lnTo>
                  <a:lnTo>
                    <a:pt x="137147" y="92710"/>
                  </a:lnTo>
                  <a:lnTo>
                    <a:pt x="139090" y="88900"/>
                  </a:lnTo>
                  <a:lnTo>
                    <a:pt x="136093" y="88900"/>
                  </a:lnTo>
                  <a:lnTo>
                    <a:pt x="136829" y="87630"/>
                  </a:lnTo>
                  <a:lnTo>
                    <a:pt x="138861" y="87630"/>
                  </a:lnTo>
                  <a:lnTo>
                    <a:pt x="139052" y="85090"/>
                  </a:lnTo>
                  <a:lnTo>
                    <a:pt x="134035" y="88900"/>
                  </a:lnTo>
                  <a:lnTo>
                    <a:pt x="135813" y="86360"/>
                  </a:lnTo>
                  <a:lnTo>
                    <a:pt x="136880" y="86360"/>
                  </a:lnTo>
                  <a:lnTo>
                    <a:pt x="137693" y="83820"/>
                  </a:lnTo>
                  <a:lnTo>
                    <a:pt x="134467" y="82550"/>
                  </a:lnTo>
                  <a:lnTo>
                    <a:pt x="135051" y="81280"/>
                  </a:lnTo>
                  <a:lnTo>
                    <a:pt x="135623" y="80010"/>
                  </a:lnTo>
                  <a:lnTo>
                    <a:pt x="139471" y="78740"/>
                  </a:lnTo>
                  <a:lnTo>
                    <a:pt x="136740" y="81280"/>
                  </a:lnTo>
                  <a:lnTo>
                    <a:pt x="137248" y="81076"/>
                  </a:lnTo>
                  <a:lnTo>
                    <a:pt x="138125" y="82067"/>
                  </a:lnTo>
                  <a:lnTo>
                    <a:pt x="139649" y="81051"/>
                  </a:lnTo>
                  <a:lnTo>
                    <a:pt x="137515" y="80987"/>
                  </a:lnTo>
                  <a:lnTo>
                    <a:pt x="139979" y="80010"/>
                  </a:lnTo>
                  <a:lnTo>
                    <a:pt x="139001" y="77470"/>
                  </a:lnTo>
                  <a:lnTo>
                    <a:pt x="134734" y="74930"/>
                  </a:lnTo>
                  <a:lnTo>
                    <a:pt x="135178" y="72390"/>
                  </a:lnTo>
                  <a:lnTo>
                    <a:pt x="135394" y="71120"/>
                  </a:lnTo>
                  <a:lnTo>
                    <a:pt x="135013" y="72390"/>
                  </a:lnTo>
                  <a:lnTo>
                    <a:pt x="129425" y="72390"/>
                  </a:lnTo>
                  <a:lnTo>
                    <a:pt x="137553" y="69850"/>
                  </a:lnTo>
                  <a:lnTo>
                    <a:pt x="134810" y="68580"/>
                  </a:lnTo>
                  <a:lnTo>
                    <a:pt x="137299" y="68580"/>
                  </a:lnTo>
                  <a:lnTo>
                    <a:pt x="137947" y="66040"/>
                  </a:lnTo>
                  <a:lnTo>
                    <a:pt x="135724" y="64770"/>
                  </a:lnTo>
                  <a:lnTo>
                    <a:pt x="133870" y="60960"/>
                  </a:lnTo>
                  <a:lnTo>
                    <a:pt x="135318" y="62230"/>
                  </a:lnTo>
                  <a:lnTo>
                    <a:pt x="136550" y="60960"/>
                  </a:lnTo>
                  <a:lnTo>
                    <a:pt x="136245" y="59690"/>
                  </a:lnTo>
                  <a:lnTo>
                    <a:pt x="135953" y="58420"/>
                  </a:lnTo>
                  <a:lnTo>
                    <a:pt x="136575" y="57150"/>
                  </a:lnTo>
                  <a:lnTo>
                    <a:pt x="135140" y="57150"/>
                  </a:lnTo>
                  <a:lnTo>
                    <a:pt x="135343" y="55880"/>
                  </a:lnTo>
                  <a:lnTo>
                    <a:pt x="133286" y="57150"/>
                  </a:lnTo>
                  <a:lnTo>
                    <a:pt x="136055" y="53340"/>
                  </a:lnTo>
                  <a:lnTo>
                    <a:pt x="134937" y="50800"/>
                  </a:lnTo>
                  <a:lnTo>
                    <a:pt x="133629" y="48260"/>
                  </a:lnTo>
                  <a:lnTo>
                    <a:pt x="135813" y="45720"/>
                  </a:lnTo>
                  <a:lnTo>
                    <a:pt x="137020" y="46990"/>
                  </a:lnTo>
                  <a:lnTo>
                    <a:pt x="137045" y="45720"/>
                  </a:lnTo>
                  <a:lnTo>
                    <a:pt x="136436" y="44450"/>
                  </a:lnTo>
                  <a:lnTo>
                    <a:pt x="135839" y="43180"/>
                  </a:lnTo>
                  <a:lnTo>
                    <a:pt x="134353" y="43180"/>
                  </a:lnTo>
                  <a:lnTo>
                    <a:pt x="132448" y="44450"/>
                  </a:lnTo>
                  <a:lnTo>
                    <a:pt x="131025" y="43180"/>
                  </a:lnTo>
                  <a:lnTo>
                    <a:pt x="129946" y="43180"/>
                  </a:lnTo>
                  <a:lnTo>
                    <a:pt x="129971" y="41910"/>
                  </a:lnTo>
                  <a:lnTo>
                    <a:pt x="131521" y="43180"/>
                  </a:lnTo>
                  <a:lnTo>
                    <a:pt x="133845" y="41910"/>
                  </a:lnTo>
                  <a:lnTo>
                    <a:pt x="132905" y="41910"/>
                  </a:lnTo>
                  <a:lnTo>
                    <a:pt x="137261" y="40640"/>
                  </a:lnTo>
                  <a:lnTo>
                    <a:pt x="128054" y="40640"/>
                  </a:lnTo>
                  <a:lnTo>
                    <a:pt x="131025" y="39370"/>
                  </a:lnTo>
                  <a:lnTo>
                    <a:pt x="132295" y="39370"/>
                  </a:lnTo>
                  <a:lnTo>
                    <a:pt x="131686" y="38100"/>
                  </a:lnTo>
                  <a:lnTo>
                    <a:pt x="130009" y="36830"/>
                  </a:lnTo>
                  <a:lnTo>
                    <a:pt x="131699" y="36830"/>
                  </a:lnTo>
                  <a:lnTo>
                    <a:pt x="133997" y="38100"/>
                  </a:lnTo>
                  <a:lnTo>
                    <a:pt x="133959" y="36830"/>
                  </a:lnTo>
                  <a:lnTo>
                    <a:pt x="128943" y="34290"/>
                  </a:lnTo>
                  <a:lnTo>
                    <a:pt x="132562" y="34290"/>
                  </a:lnTo>
                  <a:lnTo>
                    <a:pt x="132499" y="35560"/>
                  </a:lnTo>
                  <a:lnTo>
                    <a:pt x="133223" y="35560"/>
                  </a:lnTo>
                  <a:lnTo>
                    <a:pt x="136613" y="34290"/>
                  </a:lnTo>
                  <a:lnTo>
                    <a:pt x="136321" y="34290"/>
                  </a:lnTo>
                  <a:lnTo>
                    <a:pt x="138010" y="31750"/>
                  </a:lnTo>
                  <a:lnTo>
                    <a:pt x="137058" y="31750"/>
                  </a:lnTo>
                  <a:lnTo>
                    <a:pt x="129946" y="30480"/>
                  </a:lnTo>
                  <a:lnTo>
                    <a:pt x="136042" y="29210"/>
                  </a:lnTo>
                  <a:lnTo>
                    <a:pt x="135648" y="28994"/>
                  </a:lnTo>
                  <a:lnTo>
                    <a:pt x="134061" y="26670"/>
                  </a:lnTo>
                  <a:lnTo>
                    <a:pt x="137185" y="27940"/>
                  </a:lnTo>
                  <a:lnTo>
                    <a:pt x="137795" y="27114"/>
                  </a:lnTo>
                  <a:lnTo>
                    <a:pt x="138125" y="26670"/>
                  </a:lnTo>
                  <a:lnTo>
                    <a:pt x="140042" y="26670"/>
                  </a:lnTo>
                  <a:lnTo>
                    <a:pt x="137591" y="25400"/>
                  </a:lnTo>
                  <a:lnTo>
                    <a:pt x="142189" y="25400"/>
                  </a:lnTo>
                  <a:lnTo>
                    <a:pt x="138607" y="24130"/>
                  </a:lnTo>
                  <a:lnTo>
                    <a:pt x="139611" y="24130"/>
                  </a:lnTo>
                  <a:lnTo>
                    <a:pt x="138861" y="22860"/>
                  </a:lnTo>
                  <a:lnTo>
                    <a:pt x="138303" y="22860"/>
                  </a:lnTo>
                  <a:lnTo>
                    <a:pt x="135153" y="20320"/>
                  </a:lnTo>
                  <a:lnTo>
                    <a:pt x="143217" y="19050"/>
                  </a:lnTo>
                  <a:lnTo>
                    <a:pt x="138938" y="15240"/>
                  </a:lnTo>
                  <a:lnTo>
                    <a:pt x="138163" y="13970"/>
                  </a:lnTo>
                  <a:lnTo>
                    <a:pt x="137388" y="12700"/>
                  </a:lnTo>
                  <a:lnTo>
                    <a:pt x="134061" y="11430"/>
                  </a:lnTo>
                  <a:lnTo>
                    <a:pt x="133400" y="10160"/>
                  </a:lnTo>
                  <a:lnTo>
                    <a:pt x="132753" y="8890"/>
                  </a:lnTo>
                  <a:lnTo>
                    <a:pt x="134480" y="8890"/>
                  </a:lnTo>
                  <a:lnTo>
                    <a:pt x="136296" y="10160"/>
                  </a:lnTo>
                  <a:lnTo>
                    <a:pt x="137998" y="10160"/>
                  </a:lnTo>
                  <a:lnTo>
                    <a:pt x="137820" y="8890"/>
                  </a:lnTo>
                  <a:lnTo>
                    <a:pt x="136956" y="7620"/>
                  </a:lnTo>
                  <a:lnTo>
                    <a:pt x="139776" y="7620"/>
                  </a:lnTo>
                  <a:lnTo>
                    <a:pt x="139725" y="6350"/>
                  </a:lnTo>
                  <a:lnTo>
                    <a:pt x="137312" y="6350"/>
                  </a:lnTo>
                  <a:lnTo>
                    <a:pt x="136283" y="6350"/>
                  </a:lnTo>
                  <a:lnTo>
                    <a:pt x="136588" y="6134"/>
                  </a:lnTo>
                  <a:lnTo>
                    <a:pt x="133197" y="5080"/>
                  </a:lnTo>
                  <a:lnTo>
                    <a:pt x="136359" y="7620"/>
                  </a:lnTo>
                  <a:lnTo>
                    <a:pt x="133591" y="7620"/>
                  </a:lnTo>
                  <a:lnTo>
                    <a:pt x="131051" y="8890"/>
                  </a:lnTo>
                  <a:lnTo>
                    <a:pt x="130848" y="8890"/>
                  </a:lnTo>
                  <a:lnTo>
                    <a:pt x="131394" y="10160"/>
                  </a:lnTo>
                  <a:lnTo>
                    <a:pt x="130543" y="8890"/>
                  </a:lnTo>
                  <a:lnTo>
                    <a:pt x="130848" y="8890"/>
                  </a:lnTo>
                  <a:lnTo>
                    <a:pt x="130314" y="7620"/>
                  </a:lnTo>
                  <a:lnTo>
                    <a:pt x="130467" y="8890"/>
                  </a:lnTo>
                  <a:lnTo>
                    <a:pt x="129082" y="8890"/>
                  </a:lnTo>
                  <a:lnTo>
                    <a:pt x="126263" y="10160"/>
                  </a:lnTo>
                  <a:lnTo>
                    <a:pt x="131749" y="12700"/>
                  </a:lnTo>
                  <a:lnTo>
                    <a:pt x="128130" y="12700"/>
                  </a:lnTo>
                  <a:lnTo>
                    <a:pt x="129120" y="15240"/>
                  </a:lnTo>
                  <a:lnTo>
                    <a:pt x="131241" y="13970"/>
                  </a:lnTo>
                  <a:lnTo>
                    <a:pt x="134594" y="16510"/>
                  </a:lnTo>
                  <a:lnTo>
                    <a:pt x="126568" y="16510"/>
                  </a:lnTo>
                  <a:lnTo>
                    <a:pt x="129679" y="17780"/>
                  </a:lnTo>
                  <a:lnTo>
                    <a:pt x="129349" y="17780"/>
                  </a:lnTo>
                  <a:lnTo>
                    <a:pt x="131279" y="19050"/>
                  </a:lnTo>
                  <a:lnTo>
                    <a:pt x="128181" y="20320"/>
                  </a:lnTo>
                  <a:lnTo>
                    <a:pt x="131965" y="22860"/>
                  </a:lnTo>
                  <a:lnTo>
                    <a:pt x="130454" y="22860"/>
                  </a:lnTo>
                  <a:lnTo>
                    <a:pt x="128930" y="21590"/>
                  </a:lnTo>
                  <a:lnTo>
                    <a:pt x="129298" y="22860"/>
                  </a:lnTo>
                  <a:lnTo>
                    <a:pt x="124968" y="22860"/>
                  </a:lnTo>
                  <a:lnTo>
                    <a:pt x="131203" y="25400"/>
                  </a:lnTo>
                  <a:lnTo>
                    <a:pt x="128905" y="26517"/>
                  </a:lnTo>
                  <a:lnTo>
                    <a:pt x="129476" y="26670"/>
                  </a:lnTo>
                  <a:lnTo>
                    <a:pt x="123507" y="27940"/>
                  </a:lnTo>
                  <a:lnTo>
                    <a:pt x="124294" y="29210"/>
                  </a:lnTo>
                  <a:lnTo>
                    <a:pt x="128079" y="29210"/>
                  </a:lnTo>
                  <a:lnTo>
                    <a:pt x="125641" y="31750"/>
                  </a:lnTo>
                  <a:lnTo>
                    <a:pt x="126707" y="33020"/>
                  </a:lnTo>
                  <a:lnTo>
                    <a:pt x="125488" y="33020"/>
                  </a:lnTo>
                  <a:lnTo>
                    <a:pt x="124218" y="36830"/>
                  </a:lnTo>
                  <a:lnTo>
                    <a:pt x="123342" y="38468"/>
                  </a:lnTo>
                  <a:lnTo>
                    <a:pt x="126060" y="39370"/>
                  </a:lnTo>
                  <a:lnTo>
                    <a:pt x="125272" y="40640"/>
                  </a:lnTo>
                  <a:lnTo>
                    <a:pt x="126022" y="41910"/>
                  </a:lnTo>
                  <a:lnTo>
                    <a:pt x="122821" y="41910"/>
                  </a:lnTo>
                  <a:lnTo>
                    <a:pt x="121831" y="40640"/>
                  </a:lnTo>
                  <a:lnTo>
                    <a:pt x="121793" y="41910"/>
                  </a:lnTo>
                  <a:lnTo>
                    <a:pt x="123012" y="43180"/>
                  </a:lnTo>
                  <a:lnTo>
                    <a:pt x="123634" y="43180"/>
                  </a:lnTo>
                  <a:lnTo>
                    <a:pt x="124053" y="44450"/>
                  </a:lnTo>
                  <a:lnTo>
                    <a:pt x="121196" y="43180"/>
                  </a:lnTo>
                  <a:lnTo>
                    <a:pt x="121297" y="45720"/>
                  </a:lnTo>
                  <a:lnTo>
                    <a:pt x="124472" y="46990"/>
                  </a:lnTo>
                  <a:lnTo>
                    <a:pt x="122478" y="49530"/>
                  </a:lnTo>
                  <a:lnTo>
                    <a:pt x="125158" y="49530"/>
                  </a:lnTo>
                  <a:lnTo>
                    <a:pt x="129997" y="48260"/>
                  </a:lnTo>
                  <a:lnTo>
                    <a:pt x="131711" y="49530"/>
                  </a:lnTo>
                  <a:lnTo>
                    <a:pt x="128397" y="49530"/>
                  </a:lnTo>
                  <a:lnTo>
                    <a:pt x="127749" y="50800"/>
                  </a:lnTo>
                  <a:lnTo>
                    <a:pt x="127177" y="50495"/>
                  </a:lnTo>
                  <a:lnTo>
                    <a:pt x="127114" y="50800"/>
                  </a:lnTo>
                  <a:lnTo>
                    <a:pt x="124231" y="50800"/>
                  </a:lnTo>
                  <a:lnTo>
                    <a:pt x="123659" y="50800"/>
                  </a:lnTo>
                  <a:lnTo>
                    <a:pt x="122377" y="52070"/>
                  </a:lnTo>
                  <a:lnTo>
                    <a:pt x="123634" y="52070"/>
                  </a:lnTo>
                  <a:lnTo>
                    <a:pt x="123913" y="53340"/>
                  </a:lnTo>
                  <a:lnTo>
                    <a:pt x="124104" y="54610"/>
                  </a:lnTo>
                  <a:lnTo>
                    <a:pt x="121437" y="53340"/>
                  </a:lnTo>
                  <a:lnTo>
                    <a:pt x="120408" y="54610"/>
                  </a:lnTo>
                  <a:lnTo>
                    <a:pt x="121843" y="54610"/>
                  </a:lnTo>
                  <a:lnTo>
                    <a:pt x="120396" y="55880"/>
                  </a:lnTo>
                  <a:lnTo>
                    <a:pt x="123482" y="55880"/>
                  </a:lnTo>
                  <a:lnTo>
                    <a:pt x="123482" y="57150"/>
                  </a:lnTo>
                  <a:lnTo>
                    <a:pt x="121208" y="57150"/>
                  </a:lnTo>
                  <a:lnTo>
                    <a:pt x="122593" y="58420"/>
                  </a:lnTo>
                  <a:lnTo>
                    <a:pt x="121704" y="60960"/>
                  </a:lnTo>
                  <a:lnTo>
                    <a:pt x="124955" y="59690"/>
                  </a:lnTo>
                  <a:lnTo>
                    <a:pt x="125183" y="59690"/>
                  </a:lnTo>
                  <a:lnTo>
                    <a:pt x="128485" y="62230"/>
                  </a:lnTo>
                  <a:lnTo>
                    <a:pt x="123634" y="66040"/>
                  </a:lnTo>
                  <a:lnTo>
                    <a:pt x="125196" y="68580"/>
                  </a:lnTo>
                  <a:lnTo>
                    <a:pt x="124167" y="68580"/>
                  </a:lnTo>
                  <a:lnTo>
                    <a:pt x="125488" y="69850"/>
                  </a:lnTo>
                  <a:lnTo>
                    <a:pt x="125183" y="72390"/>
                  </a:lnTo>
                  <a:lnTo>
                    <a:pt x="127508" y="73660"/>
                  </a:lnTo>
                  <a:lnTo>
                    <a:pt x="125730" y="74930"/>
                  </a:lnTo>
                  <a:lnTo>
                    <a:pt x="124485" y="74930"/>
                  </a:lnTo>
                  <a:lnTo>
                    <a:pt x="125361" y="76200"/>
                  </a:lnTo>
                  <a:lnTo>
                    <a:pt x="126542" y="76200"/>
                  </a:lnTo>
                  <a:lnTo>
                    <a:pt x="124993" y="77470"/>
                  </a:lnTo>
                  <a:lnTo>
                    <a:pt x="123545" y="76504"/>
                  </a:lnTo>
                  <a:lnTo>
                    <a:pt x="123444" y="78740"/>
                  </a:lnTo>
                  <a:lnTo>
                    <a:pt x="123494" y="76466"/>
                  </a:lnTo>
                  <a:lnTo>
                    <a:pt x="123101" y="76200"/>
                  </a:lnTo>
                  <a:lnTo>
                    <a:pt x="123240" y="77304"/>
                  </a:lnTo>
                  <a:lnTo>
                    <a:pt x="122821" y="78740"/>
                  </a:lnTo>
                  <a:lnTo>
                    <a:pt x="121208" y="78740"/>
                  </a:lnTo>
                  <a:lnTo>
                    <a:pt x="124167" y="80010"/>
                  </a:lnTo>
                  <a:lnTo>
                    <a:pt x="121488" y="80010"/>
                  </a:lnTo>
                  <a:lnTo>
                    <a:pt x="120992" y="82550"/>
                  </a:lnTo>
                  <a:lnTo>
                    <a:pt x="121843" y="82550"/>
                  </a:lnTo>
                  <a:lnTo>
                    <a:pt x="123621" y="81280"/>
                  </a:lnTo>
                  <a:lnTo>
                    <a:pt x="124066" y="82550"/>
                  </a:lnTo>
                  <a:lnTo>
                    <a:pt x="123913" y="82550"/>
                  </a:lnTo>
                  <a:lnTo>
                    <a:pt x="123812" y="83820"/>
                  </a:lnTo>
                  <a:lnTo>
                    <a:pt x="120294" y="83820"/>
                  </a:lnTo>
                  <a:lnTo>
                    <a:pt x="116611" y="87630"/>
                  </a:lnTo>
                  <a:lnTo>
                    <a:pt x="128346" y="88900"/>
                  </a:lnTo>
                  <a:lnTo>
                    <a:pt x="124853" y="90919"/>
                  </a:lnTo>
                  <a:lnTo>
                    <a:pt x="126085" y="91440"/>
                  </a:lnTo>
                  <a:lnTo>
                    <a:pt x="125831" y="92710"/>
                  </a:lnTo>
                  <a:lnTo>
                    <a:pt x="121145" y="95250"/>
                  </a:lnTo>
                  <a:lnTo>
                    <a:pt x="119659" y="97790"/>
                  </a:lnTo>
                  <a:lnTo>
                    <a:pt x="126479" y="96520"/>
                  </a:lnTo>
                  <a:lnTo>
                    <a:pt x="125615" y="99060"/>
                  </a:lnTo>
                  <a:lnTo>
                    <a:pt x="126771" y="99060"/>
                  </a:lnTo>
                  <a:lnTo>
                    <a:pt x="129984" y="97790"/>
                  </a:lnTo>
                  <a:lnTo>
                    <a:pt x="131483" y="99060"/>
                  </a:lnTo>
                  <a:lnTo>
                    <a:pt x="131343" y="100330"/>
                  </a:lnTo>
                  <a:lnTo>
                    <a:pt x="126746" y="101600"/>
                  </a:lnTo>
                  <a:lnTo>
                    <a:pt x="125564" y="101600"/>
                  </a:lnTo>
                  <a:lnTo>
                    <a:pt x="125387" y="100330"/>
                  </a:lnTo>
                  <a:lnTo>
                    <a:pt x="125603" y="100330"/>
                  </a:lnTo>
                  <a:lnTo>
                    <a:pt x="124942" y="99060"/>
                  </a:lnTo>
                  <a:lnTo>
                    <a:pt x="123748" y="100330"/>
                  </a:lnTo>
                  <a:lnTo>
                    <a:pt x="125006" y="100330"/>
                  </a:lnTo>
                  <a:lnTo>
                    <a:pt x="123926" y="101600"/>
                  </a:lnTo>
                  <a:lnTo>
                    <a:pt x="124434" y="103847"/>
                  </a:lnTo>
                  <a:lnTo>
                    <a:pt x="123621" y="105410"/>
                  </a:lnTo>
                  <a:lnTo>
                    <a:pt x="125564" y="105410"/>
                  </a:lnTo>
                  <a:lnTo>
                    <a:pt x="124815" y="107950"/>
                  </a:lnTo>
                  <a:lnTo>
                    <a:pt x="125399" y="107950"/>
                  </a:lnTo>
                  <a:lnTo>
                    <a:pt x="126771" y="106680"/>
                  </a:lnTo>
                  <a:lnTo>
                    <a:pt x="126834" y="107950"/>
                  </a:lnTo>
                  <a:lnTo>
                    <a:pt x="125958" y="110490"/>
                  </a:lnTo>
                  <a:lnTo>
                    <a:pt x="129413" y="107950"/>
                  </a:lnTo>
                  <a:lnTo>
                    <a:pt x="130365" y="110490"/>
                  </a:lnTo>
                  <a:lnTo>
                    <a:pt x="128765" y="111760"/>
                  </a:lnTo>
                  <a:lnTo>
                    <a:pt x="125869" y="110490"/>
                  </a:lnTo>
                  <a:lnTo>
                    <a:pt x="127850" y="111760"/>
                  </a:lnTo>
                  <a:lnTo>
                    <a:pt x="126860" y="114300"/>
                  </a:lnTo>
                  <a:lnTo>
                    <a:pt x="123609" y="113030"/>
                  </a:lnTo>
                  <a:lnTo>
                    <a:pt x="126276" y="114300"/>
                  </a:lnTo>
                  <a:lnTo>
                    <a:pt x="122974" y="116840"/>
                  </a:lnTo>
                  <a:lnTo>
                    <a:pt x="122796" y="118110"/>
                  </a:lnTo>
                  <a:lnTo>
                    <a:pt x="121564" y="116840"/>
                  </a:lnTo>
                  <a:lnTo>
                    <a:pt x="122326" y="118110"/>
                  </a:lnTo>
                  <a:lnTo>
                    <a:pt x="122555" y="119380"/>
                  </a:lnTo>
                  <a:lnTo>
                    <a:pt x="124548" y="118262"/>
                  </a:lnTo>
                  <a:lnTo>
                    <a:pt x="124663" y="119380"/>
                  </a:lnTo>
                  <a:lnTo>
                    <a:pt x="125399" y="119380"/>
                  </a:lnTo>
                  <a:lnTo>
                    <a:pt x="127558" y="118110"/>
                  </a:lnTo>
                  <a:lnTo>
                    <a:pt x="129273" y="118110"/>
                  </a:lnTo>
                  <a:lnTo>
                    <a:pt x="130022" y="118110"/>
                  </a:lnTo>
                  <a:lnTo>
                    <a:pt x="129146" y="119202"/>
                  </a:lnTo>
                  <a:lnTo>
                    <a:pt x="129120" y="119443"/>
                  </a:lnTo>
                  <a:lnTo>
                    <a:pt x="131940" y="120650"/>
                  </a:lnTo>
                  <a:lnTo>
                    <a:pt x="128841" y="121920"/>
                  </a:lnTo>
                  <a:lnTo>
                    <a:pt x="128981" y="120650"/>
                  </a:lnTo>
                  <a:lnTo>
                    <a:pt x="129006" y="119380"/>
                  </a:lnTo>
                  <a:lnTo>
                    <a:pt x="129146" y="119202"/>
                  </a:lnTo>
                  <a:lnTo>
                    <a:pt x="129273" y="118110"/>
                  </a:lnTo>
                  <a:lnTo>
                    <a:pt x="125717" y="121920"/>
                  </a:lnTo>
                  <a:lnTo>
                    <a:pt x="125196" y="121310"/>
                  </a:lnTo>
                  <a:lnTo>
                    <a:pt x="125247" y="121920"/>
                  </a:lnTo>
                  <a:lnTo>
                    <a:pt x="124066" y="121920"/>
                  </a:lnTo>
                  <a:lnTo>
                    <a:pt x="121881" y="125730"/>
                  </a:lnTo>
                  <a:lnTo>
                    <a:pt x="127977" y="121920"/>
                  </a:lnTo>
                  <a:lnTo>
                    <a:pt x="128549" y="124460"/>
                  </a:lnTo>
                  <a:lnTo>
                    <a:pt x="126669" y="124460"/>
                  </a:lnTo>
                  <a:lnTo>
                    <a:pt x="125298" y="125730"/>
                  </a:lnTo>
                  <a:lnTo>
                    <a:pt x="125564" y="125730"/>
                  </a:lnTo>
                  <a:lnTo>
                    <a:pt x="128651" y="124460"/>
                  </a:lnTo>
                  <a:lnTo>
                    <a:pt x="130251" y="125730"/>
                  </a:lnTo>
                  <a:lnTo>
                    <a:pt x="129298" y="127000"/>
                  </a:lnTo>
                  <a:lnTo>
                    <a:pt x="131749" y="127000"/>
                  </a:lnTo>
                  <a:lnTo>
                    <a:pt x="131800" y="128270"/>
                  </a:lnTo>
                  <a:lnTo>
                    <a:pt x="132207" y="127000"/>
                  </a:lnTo>
                  <a:lnTo>
                    <a:pt x="134073" y="125730"/>
                  </a:lnTo>
                  <a:lnTo>
                    <a:pt x="134010" y="127000"/>
                  </a:lnTo>
                  <a:lnTo>
                    <a:pt x="134912" y="128270"/>
                  </a:lnTo>
                  <a:lnTo>
                    <a:pt x="136652" y="128270"/>
                  </a:lnTo>
                  <a:lnTo>
                    <a:pt x="130797" y="132080"/>
                  </a:lnTo>
                  <a:lnTo>
                    <a:pt x="133451" y="132080"/>
                  </a:lnTo>
                  <a:lnTo>
                    <a:pt x="132499" y="133350"/>
                  </a:lnTo>
                  <a:lnTo>
                    <a:pt x="130149" y="133350"/>
                  </a:lnTo>
                  <a:lnTo>
                    <a:pt x="129565" y="134620"/>
                  </a:lnTo>
                  <a:lnTo>
                    <a:pt x="132461" y="135890"/>
                  </a:lnTo>
                  <a:lnTo>
                    <a:pt x="134467" y="135890"/>
                  </a:lnTo>
                  <a:lnTo>
                    <a:pt x="135801" y="135890"/>
                  </a:lnTo>
                  <a:lnTo>
                    <a:pt x="135483" y="135686"/>
                  </a:lnTo>
                  <a:lnTo>
                    <a:pt x="140500" y="134620"/>
                  </a:lnTo>
                  <a:lnTo>
                    <a:pt x="138595" y="137160"/>
                  </a:lnTo>
                  <a:lnTo>
                    <a:pt x="132753" y="139700"/>
                  </a:lnTo>
                  <a:lnTo>
                    <a:pt x="130949" y="142240"/>
                  </a:lnTo>
                  <a:lnTo>
                    <a:pt x="136994" y="142240"/>
                  </a:lnTo>
                  <a:lnTo>
                    <a:pt x="136753" y="146050"/>
                  </a:lnTo>
                  <a:lnTo>
                    <a:pt x="137388" y="144780"/>
                  </a:lnTo>
                  <a:lnTo>
                    <a:pt x="139839" y="143510"/>
                  </a:lnTo>
                  <a:lnTo>
                    <a:pt x="138417" y="146050"/>
                  </a:lnTo>
                  <a:lnTo>
                    <a:pt x="139725" y="147320"/>
                  </a:lnTo>
                  <a:lnTo>
                    <a:pt x="137756" y="147320"/>
                  </a:lnTo>
                  <a:lnTo>
                    <a:pt x="137287" y="148590"/>
                  </a:lnTo>
                  <a:lnTo>
                    <a:pt x="137655" y="148590"/>
                  </a:lnTo>
                  <a:lnTo>
                    <a:pt x="136982" y="151130"/>
                  </a:lnTo>
                  <a:lnTo>
                    <a:pt x="140906" y="149860"/>
                  </a:lnTo>
                  <a:lnTo>
                    <a:pt x="138899" y="152400"/>
                  </a:lnTo>
                  <a:lnTo>
                    <a:pt x="138823" y="154940"/>
                  </a:lnTo>
                  <a:lnTo>
                    <a:pt x="145402" y="152400"/>
                  </a:lnTo>
                  <a:lnTo>
                    <a:pt x="145630" y="154940"/>
                  </a:lnTo>
                  <a:lnTo>
                    <a:pt x="143294" y="154940"/>
                  </a:lnTo>
                  <a:lnTo>
                    <a:pt x="142367" y="157480"/>
                  </a:lnTo>
                  <a:lnTo>
                    <a:pt x="145275" y="157480"/>
                  </a:lnTo>
                  <a:lnTo>
                    <a:pt x="143789" y="158750"/>
                  </a:lnTo>
                  <a:lnTo>
                    <a:pt x="147002" y="158750"/>
                  </a:lnTo>
                  <a:lnTo>
                    <a:pt x="147929" y="160020"/>
                  </a:lnTo>
                  <a:lnTo>
                    <a:pt x="149682" y="158750"/>
                  </a:lnTo>
                  <a:lnTo>
                    <a:pt x="144868" y="163830"/>
                  </a:lnTo>
                  <a:lnTo>
                    <a:pt x="152984" y="165100"/>
                  </a:lnTo>
                  <a:lnTo>
                    <a:pt x="148932" y="168910"/>
                  </a:lnTo>
                  <a:lnTo>
                    <a:pt x="150266" y="170180"/>
                  </a:lnTo>
                  <a:lnTo>
                    <a:pt x="151853" y="171450"/>
                  </a:lnTo>
                  <a:lnTo>
                    <a:pt x="152742" y="172720"/>
                  </a:lnTo>
                  <a:lnTo>
                    <a:pt x="152146" y="172720"/>
                  </a:lnTo>
                  <a:lnTo>
                    <a:pt x="151828" y="173990"/>
                  </a:lnTo>
                  <a:lnTo>
                    <a:pt x="151879" y="172720"/>
                  </a:lnTo>
                  <a:lnTo>
                    <a:pt x="151206" y="176530"/>
                  </a:lnTo>
                  <a:lnTo>
                    <a:pt x="154482" y="173990"/>
                  </a:lnTo>
                  <a:lnTo>
                    <a:pt x="157759" y="171450"/>
                  </a:lnTo>
                  <a:lnTo>
                    <a:pt x="157035" y="175260"/>
                  </a:lnTo>
                  <a:lnTo>
                    <a:pt x="154686" y="177800"/>
                  </a:lnTo>
                  <a:lnTo>
                    <a:pt x="154813" y="173990"/>
                  </a:lnTo>
                  <a:lnTo>
                    <a:pt x="154076" y="175260"/>
                  </a:lnTo>
                  <a:lnTo>
                    <a:pt x="148247" y="179070"/>
                  </a:lnTo>
                  <a:lnTo>
                    <a:pt x="156324" y="177800"/>
                  </a:lnTo>
                  <a:lnTo>
                    <a:pt x="153631" y="181610"/>
                  </a:lnTo>
                  <a:lnTo>
                    <a:pt x="153073" y="180340"/>
                  </a:lnTo>
                  <a:lnTo>
                    <a:pt x="151663" y="182880"/>
                  </a:lnTo>
                  <a:lnTo>
                    <a:pt x="156819" y="182880"/>
                  </a:lnTo>
                  <a:lnTo>
                    <a:pt x="157391" y="184150"/>
                  </a:lnTo>
                  <a:lnTo>
                    <a:pt x="156806" y="184150"/>
                  </a:lnTo>
                  <a:lnTo>
                    <a:pt x="156489" y="185420"/>
                  </a:lnTo>
                  <a:lnTo>
                    <a:pt x="159854" y="184150"/>
                  </a:lnTo>
                  <a:lnTo>
                    <a:pt x="162001" y="185483"/>
                  </a:lnTo>
                  <a:lnTo>
                    <a:pt x="162128" y="185420"/>
                  </a:lnTo>
                  <a:lnTo>
                    <a:pt x="162585" y="185851"/>
                  </a:lnTo>
                  <a:lnTo>
                    <a:pt x="163830" y="185420"/>
                  </a:lnTo>
                  <a:lnTo>
                    <a:pt x="165442" y="186690"/>
                  </a:lnTo>
                  <a:lnTo>
                    <a:pt x="164122" y="187960"/>
                  </a:lnTo>
                  <a:lnTo>
                    <a:pt x="159918" y="187960"/>
                  </a:lnTo>
                  <a:lnTo>
                    <a:pt x="159448" y="189230"/>
                  </a:lnTo>
                  <a:lnTo>
                    <a:pt x="158610" y="189230"/>
                  </a:lnTo>
                  <a:lnTo>
                    <a:pt x="163906" y="190500"/>
                  </a:lnTo>
                  <a:lnTo>
                    <a:pt x="164541" y="191770"/>
                  </a:lnTo>
                  <a:lnTo>
                    <a:pt x="166103" y="191770"/>
                  </a:lnTo>
                  <a:lnTo>
                    <a:pt x="172402" y="194310"/>
                  </a:lnTo>
                  <a:lnTo>
                    <a:pt x="163423" y="191770"/>
                  </a:lnTo>
                  <a:lnTo>
                    <a:pt x="168325" y="194310"/>
                  </a:lnTo>
                  <a:lnTo>
                    <a:pt x="165722" y="193751"/>
                  </a:lnTo>
                  <a:lnTo>
                    <a:pt x="169748" y="195580"/>
                  </a:lnTo>
                  <a:lnTo>
                    <a:pt x="171742" y="197916"/>
                  </a:lnTo>
                  <a:lnTo>
                    <a:pt x="172326" y="198120"/>
                  </a:lnTo>
                  <a:lnTo>
                    <a:pt x="173139" y="199390"/>
                  </a:lnTo>
                  <a:lnTo>
                    <a:pt x="169633" y="198120"/>
                  </a:lnTo>
                  <a:lnTo>
                    <a:pt x="166116" y="196850"/>
                  </a:lnTo>
                  <a:lnTo>
                    <a:pt x="165468" y="196850"/>
                  </a:lnTo>
                  <a:lnTo>
                    <a:pt x="166039" y="198120"/>
                  </a:lnTo>
                  <a:lnTo>
                    <a:pt x="160020" y="194310"/>
                  </a:lnTo>
                  <a:lnTo>
                    <a:pt x="163322" y="196850"/>
                  </a:lnTo>
                  <a:lnTo>
                    <a:pt x="161950" y="196850"/>
                  </a:lnTo>
                  <a:lnTo>
                    <a:pt x="166776" y="200660"/>
                  </a:lnTo>
                  <a:lnTo>
                    <a:pt x="168008" y="200660"/>
                  </a:lnTo>
                  <a:lnTo>
                    <a:pt x="169418" y="201930"/>
                  </a:lnTo>
                  <a:lnTo>
                    <a:pt x="176364" y="207010"/>
                  </a:lnTo>
                  <a:lnTo>
                    <a:pt x="177965" y="208280"/>
                  </a:lnTo>
                  <a:lnTo>
                    <a:pt x="176961" y="208280"/>
                  </a:lnTo>
                  <a:lnTo>
                    <a:pt x="176072" y="207010"/>
                  </a:lnTo>
                  <a:lnTo>
                    <a:pt x="172554" y="205740"/>
                  </a:lnTo>
                  <a:lnTo>
                    <a:pt x="169151" y="203200"/>
                  </a:lnTo>
                  <a:lnTo>
                    <a:pt x="165912" y="201930"/>
                  </a:lnTo>
                  <a:lnTo>
                    <a:pt x="164655" y="200863"/>
                  </a:lnTo>
                  <a:lnTo>
                    <a:pt x="164655" y="227266"/>
                  </a:lnTo>
                  <a:lnTo>
                    <a:pt x="163664" y="226060"/>
                  </a:lnTo>
                  <a:lnTo>
                    <a:pt x="163664" y="224790"/>
                  </a:lnTo>
                  <a:lnTo>
                    <a:pt x="164655" y="227266"/>
                  </a:lnTo>
                  <a:lnTo>
                    <a:pt x="164655" y="200863"/>
                  </a:lnTo>
                  <a:lnTo>
                    <a:pt x="164426" y="200660"/>
                  </a:lnTo>
                  <a:lnTo>
                    <a:pt x="162941" y="199390"/>
                  </a:lnTo>
                  <a:lnTo>
                    <a:pt x="159600" y="196850"/>
                  </a:lnTo>
                  <a:lnTo>
                    <a:pt x="158064" y="195580"/>
                  </a:lnTo>
                  <a:lnTo>
                    <a:pt x="156375" y="194259"/>
                  </a:lnTo>
                  <a:lnTo>
                    <a:pt x="154419" y="193040"/>
                  </a:lnTo>
                  <a:lnTo>
                    <a:pt x="156565" y="195580"/>
                  </a:lnTo>
                  <a:lnTo>
                    <a:pt x="158800" y="196850"/>
                  </a:lnTo>
                  <a:lnTo>
                    <a:pt x="161112" y="198120"/>
                  </a:lnTo>
                  <a:lnTo>
                    <a:pt x="161975" y="199390"/>
                  </a:lnTo>
                  <a:lnTo>
                    <a:pt x="159334" y="197535"/>
                  </a:lnTo>
                  <a:lnTo>
                    <a:pt x="159334" y="200660"/>
                  </a:lnTo>
                  <a:lnTo>
                    <a:pt x="158064" y="199390"/>
                  </a:lnTo>
                  <a:lnTo>
                    <a:pt x="157010" y="197916"/>
                  </a:lnTo>
                  <a:lnTo>
                    <a:pt x="159334" y="200660"/>
                  </a:lnTo>
                  <a:lnTo>
                    <a:pt x="159334" y="197535"/>
                  </a:lnTo>
                  <a:lnTo>
                    <a:pt x="156565" y="195580"/>
                  </a:lnTo>
                  <a:lnTo>
                    <a:pt x="154762" y="194310"/>
                  </a:lnTo>
                  <a:lnTo>
                    <a:pt x="155727" y="195580"/>
                  </a:lnTo>
                  <a:lnTo>
                    <a:pt x="152222" y="192011"/>
                  </a:lnTo>
                  <a:lnTo>
                    <a:pt x="151828" y="191770"/>
                  </a:lnTo>
                  <a:lnTo>
                    <a:pt x="155028" y="195580"/>
                  </a:lnTo>
                  <a:lnTo>
                    <a:pt x="154774" y="195580"/>
                  </a:lnTo>
                  <a:lnTo>
                    <a:pt x="153873" y="194310"/>
                  </a:lnTo>
                  <a:lnTo>
                    <a:pt x="154686" y="195580"/>
                  </a:lnTo>
                  <a:lnTo>
                    <a:pt x="155498" y="196850"/>
                  </a:lnTo>
                  <a:lnTo>
                    <a:pt x="156210" y="198120"/>
                  </a:lnTo>
                  <a:lnTo>
                    <a:pt x="156984" y="200660"/>
                  </a:lnTo>
                  <a:lnTo>
                    <a:pt x="156921" y="201930"/>
                  </a:lnTo>
                  <a:lnTo>
                    <a:pt x="156260" y="200660"/>
                  </a:lnTo>
                  <a:lnTo>
                    <a:pt x="154736" y="197726"/>
                  </a:lnTo>
                  <a:lnTo>
                    <a:pt x="153504" y="195580"/>
                  </a:lnTo>
                  <a:lnTo>
                    <a:pt x="153847" y="196850"/>
                  </a:lnTo>
                  <a:lnTo>
                    <a:pt x="155930" y="200660"/>
                  </a:lnTo>
                  <a:lnTo>
                    <a:pt x="155092" y="199390"/>
                  </a:lnTo>
                  <a:lnTo>
                    <a:pt x="154254" y="198120"/>
                  </a:lnTo>
                  <a:lnTo>
                    <a:pt x="154025" y="197726"/>
                  </a:lnTo>
                  <a:lnTo>
                    <a:pt x="154609" y="199390"/>
                  </a:lnTo>
                  <a:lnTo>
                    <a:pt x="153631" y="198120"/>
                  </a:lnTo>
                  <a:lnTo>
                    <a:pt x="152476" y="195580"/>
                  </a:lnTo>
                  <a:lnTo>
                    <a:pt x="150596" y="191770"/>
                  </a:lnTo>
                  <a:lnTo>
                    <a:pt x="154063" y="200660"/>
                  </a:lnTo>
                  <a:lnTo>
                    <a:pt x="152704" y="201930"/>
                  </a:lnTo>
                  <a:lnTo>
                    <a:pt x="152349" y="200660"/>
                  </a:lnTo>
                  <a:lnTo>
                    <a:pt x="151993" y="199390"/>
                  </a:lnTo>
                  <a:lnTo>
                    <a:pt x="150914" y="195580"/>
                  </a:lnTo>
                  <a:lnTo>
                    <a:pt x="149961" y="193040"/>
                  </a:lnTo>
                  <a:lnTo>
                    <a:pt x="149758" y="191770"/>
                  </a:lnTo>
                  <a:lnTo>
                    <a:pt x="149466" y="190500"/>
                  </a:lnTo>
                  <a:lnTo>
                    <a:pt x="148844" y="195580"/>
                  </a:lnTo>
                  <a:lnTo>
                    <a:pt x="146481" y="195580"/>
                  </a:lnTo>
                  <a:lnTo>
                    <a:pt x="146659" y="194310"/>
                  </a:lnTo>
                  <a:lnTo>
                    <a:pt x="147066" y="194310"/>
                  </a:lnTo>
                  <a:lnTo>
                    <a:pt x="146672" y="193040"/>
                  </a:lnTo>
                  <a:lnTo>
                    <a:pt x="146126" y="191770"/>
                  </a:lnTo>
                  <a:lnTo>
                    <a:pt x="145338" y="191770"/>
                  </a:lnTo>
                  <a:lnTo>
                    <a:pt x="142760" y="189230"/>
                  </a:lnTo>
                  <a:lnTo>
                    <a:pt x="140754" y="189230"/>
                  </a:lnTo>
                  <a:lnTo>
                    <a:pt x="139839" y="186690"/>
                  </a:lnTo>
                  <a:lnTo>
                    <a:pt x="139915" y="187960"/>
                  </a:lnTo>
                  <a:lnTo>
                    <a:pt x="138023" y="189230"/>
                  </a:lnTo>
                  <a:lnTo>
                    <a:pt x="137223" y="189230"/>
                  </a:lnTo>
                  <a:lnTo>
                    <a:pt x="136931" y="187960"/>
                  </a:lnTo>
                  <a:lnTo>
                    <a:pt x="133616" y="191770"/>
                  </a:lnTo>
                  <a:lnTo>
                    <a:pt x="135051" y="189230"/>
                  </a:lnTo>
                  <a:lnTo>
                    <a:pt x="135775" y="187960"/>
                  </a:lnTo>
                  <a:lnTo>
                    <a:pt x="135991" y="187960"/>
                  </a:lnTo>
                  <a:lnTo>
                    <a:pt x="137426" y="184150"/>
                  </a:lnTo>
                  <a:lnTo>
                    <a:pt x="135369" y="184150"/>
                  </a:lnTo>
                  <a:lnTo>
                    <a:pt x="134213" y="182880"/>
                  </a:lnTo>
                  <a:lnTo>
                    <a:pt x="131343" y="187960"/>
                  </a:lnTo>
                  <a:lnTo>
                    <a:pt x="130162" y="184150"/>
                  </a:lnTo>
                  <a:lnTo>
                    <a:pt x="127000" y="182880"/>
                  </a:lnTo>
                  <a:lnTo>
                    <a:pt x="124015" y="181610"/>
                  </a:lnTo>
                  <a:lnTo>
                    <a:pt x="123723" y="180340"/>
                  </a:lnTo>
                  <a:lnTo>
                    <a:pt x="123418" y="179070"/>
                  </a:lnTo>
                  <a:lnTo>
                    <a:pt x="121983" y="180340"/>
                  </a:lnTo>
                  <a:lnTo>
                    <a:pt x="121056" y="179070"/>
                  </a:lnTo>
                  <a:lnTo>
                    <a:pt x="119634" y="180340"/>
                  </a:lnTo>
                  <a:lnTo>
                    <a:pt x="120370" y="179070"/>
                  </a:lnTo>
                  <a:lnTo>
                    <a:pt x="121107" y="177800"/>
                  </a:lnTo>
                  <a:lnTo>
                    <a:pt x="118491" y="175260"/>
                  </a:lnTo>
                  <a:lnTo>
                    <a:pt x="115544" y="173990"/>
                  </a:lnTo>
                  <a:lnTo>
                    <a:pt x="117094" y="172720"/>
                  </a:lnTo>
                  <a:lnTo>
                    <a:pt x="115735" y="171450"/>
                  </a:lnTo>
                  <a:lnTo>
                    <a:pt x="111125" y="179070"/>
                  </a:lnTo>
                  <a:lnTo>
                    <a:pt x="109677" y="177800"/>
                  </a:lnTo>
                  <a:lnTo>
                    <a:pt x="111417" y="173990"/>
                  </a:lnTo>
                  <a:lnTo>
                    <a:pt x="108813" y="172720"/>
                  </a:lnTo>
                  <a:lnTo>
                    <a:pt x="108102" y="167640"/>
                  </a:lnTo>
                  <a:lnTo>
                    <a:pt x="103632" y="170180"/>
                  </a:lnTo>
                  <a:lnTo>
                    <a:pt x="104686" y="168910"/>
                  </a:lnTo>
                  <a:lnTo>
                    <a:pt x="105181" y="168910"/>
                  </a:lnTo>
                  <a:lnTo>
                    <a:pt x="104025" y="167640"/>
                  </a:lnTo>
                  <a:lnTo>
                    <a:pt x="102654" y="165100"/>
                  </a:lnTo>
                  <a:lnTo>
                    <a:pt x="101968" y="163830"/>
                  </a:lnTo>
                  <a:lnTo>
                    <a:pt x="101333" y="165112"/>
                  </a:lnTo>
                  <a:lnTo>
                    <a:pt x="97028" y="167640"/>
                  </a:lnTo>
                  <a:lnTo>
                    <a:pt x="94792" y="167640"/>
                  </a:lnTo>
                  <a:lnTo>
                    <a:pt x="96405" y="165100"/>
                  </a:lnTo>
                  <a:lnTo>
                    <a:pt x="93446" y="167640"/>
                  </a:lnTo>
                  <a:lnTo>
                    <a:pt x="92913" y="168910"/>
                  </a:lnTo>
                  <a:lnTo>
                    <a:pt x="90589" y="168910"/>
                  </a:lnTo>
                  <a:lnTo>
                    <a:pt x="91490" y="166585"/>
                  </a:lnTo>
                  <a:lnTo>
                    <a:pt x="91186" y="165100"/>
                  </a:lnTo>
                  <a:lnTo>
                    <a:pt x="89395" y="168910"/>
                  </a:lnTo>
                  <a:lnTo>
                    <a:pt x="88582" y="167640"/>
                  </a:lnTo>
                  <a:lnTo>
                    <a:pt x="90055" y="166370"/>
                  </a:lnTo>
                  <a:lnTo>
                    <a:pt x="88836" y="165100"/>
                  </a:lnTo>
                  <a:lnTo>
                    <a:pt x="88468" y="166370"/>
                  </a:lnTo>
                  <a:lnTo>
                    <a:pt x="86690" y="167640"/>
                  </a:lnTo>
                  <a:lnTo>
                    <a:pt x="85293" y="167640"/>
                  </a:lnTo>
                  <a:lnTo>
                    <a:pt x="84531" y="165100"/>
                  </a:lnTo>
                  <a:lnTo>
                    <a:pt x="85610" y="162560"/>
                  </a:lnTo>
                  <a:lnTo>
                    <a:pt x="84658" y="163830"/>
                  </a:lnTo>
                  <a:lnTo>
                    <a:pt x="82892" y="166370"/>
                  </a:lnTo>
                  <a:lnTo>
                    <a:pt x="82473" y="165100"/>
                  </a:lnTo>
                  <a:lnTo>
                    <a:pt x="82842" y="163830"/>
                  </a:lnTo>
                  <a:lnTo>
                    <a:pt x="83718" y="163830"/>
                  </a:lnTo>
                  <a:lnTo>
                    <a:pt x="82892" y="161290"/>
                  </a:lnTo>
                  <a:lnTo>
                    <a:pt x="82562" y="160324"/>
                  </a:lnTo>
                  <a:lnTo>
                    <a:pt x="82715" y="160020"/>
                  </a:lnTo>
                  <a:lnTo>
                    <a:pt x="83362" y="158750"/>
                  </a:lnTo>
                  <a:lnTo>
                    <a:pt x="82296" y="157619"/>
                  </a:lnTo>
                  <a:lnTo>
                    <a:pt x="82296" y="161290"/>
                  </a:lnTo>
                  <a:lnTo>
                    <a:pt x="82067" y="161290"/>
                  </a:lnTo>
                  <a:lnTo>
                    <a:pt x="82054" y="161074"/>
                  </a:lnTo>
                  <a:lnTo>
                    <a:pt x="82296" y="161290"/>
                  </a:lnTo>
                  <a:lnTo>
                    <a:pt x="82296" y="157619"/>
                  </a:lnTo>
                  <a:lnTo>
                    <a:pt x="82169" y="157480"/>
                  </a:lnTo>
                  <a:lnTo>
                    <a:pt x="85090" y="154940"/>
                  </a:lnTo>
                  <a:lnTo>
                    <a:pt x="82969" y="156210"/>
                  </a:lnTo>
                  <a:lnTo>
                    <a:pt x="81749" y="156972"/>
                  </a:lnTo>
                  <a:lnTo>
                    <a:pt x="81749" y="160769"/>
                  </a:lnTo>
                  <a:lnTo>
                    <a:pt x="78790" y="163830"/>
                  </a:lnTo>
                  <a:lnTo>
                    <a:pt x="78727" y="162560"/>
                  </a:lnTo>
                  <a:lnTo>
                    <a:pt x="78651" y="161290"/>
                  </a:lnTo>
                  <a:lnTo>
                    <a:pt x="79082" y="160020"/>
                  </a:lnTo>
                  <a:lnTo>
                    <a:pt x="79222" y="160020"/>
                  </a:lnTo>
                  <a:lnTo>
                    <a:pt x="79235" y="158750"/>
                  </a:lnTo>
                  <a:lnTo>
                    <a:pt x="80962" y="160020"/>
                  </a:lnTo>
                  <a:lnTo>
                    <a:pt x="81749" y="160769"/>
                  </a:lnTo>
                  <a:lnTo>
                    <a:pt x="81749" y="156972"/>
                  </a:lnTo>
                  <a:lnTo>
                    <a:pt x="78892" y="158750"/>
                  </a:lnTo>
                  <a:lnTo>
                    <a:pt x="78117" y="157480"/>
                  </a:lnTo>
                  <a:lnTo>
                    <a:pt x="78232" y="156210"/>
                  </a:lnTo>
                  <a:lnTo>
                    <a:pt x="77584" y="156210"/>
                  </a:lnTo>
                  <a:lnTo>
                    <a:pt x="77368" y="154940"/>
                  </a:lnTo>
                  <a:lnTo>
                    <a:pt x="76835" y="154940"/>
                  </a:lnTo>
                  <a:lnTo>
                    <a:pt x="77279" y="153670"/>
                  </a:lnTo>
                  <a:lnTo>
                    <a:pt x="77736" y="152400"/>
                  </a:lnTo>
                  <a:lnTo>
                    <a:pt x="76860" y="152400"/>
                  </a:lnTo>
                  <a:lnTo>
                    <a:pt x="76860" y="153670"/>
                  </a:lnTo>
                  <a:lnTo>
                    <a:pt x="76619" y="154940"/>
                  </a:lnTo>
                  <a:lnTo>
                    <a:pt x="75399" y="154940"/>
                  </a:lnTo>
                  <a:lnTo>
                    <a:pt x="76022" y="153670"/>
                  </a:lnTo>
                  <a:lnTo>
                    <a:pt x="76860" y="153670"/>
                  </a:lnTo>
                  <a:lnTo>
                    <a:pt x="76860" y="152400"/>
                  </a:lnTo>
                  <a:lnTo>
                    <a:pt x="75133" y="152400"/>
                  </a:lnTo>
                  <a:lnTo>
                    <a:pt x="73761" y="154940"/>
                  </a:lnTo>
                  <a:lnTo>
                    <a:pt x="73050" y="153670"/>
                  </a:lnTo>
                  <a:lnTo>
                    <a:pt x="72758" y="156210"/>
                  </a:lnTo>
                  <a:lnTo>
                    <a:pt x="73279" y="156210"/>
                  </a:lnTo>
                  <a:lnTo>
                    <a:pt x="73279" y="156514"/>
                  </a:lnTo>
                  <a:lnTo>
                    <a:pt x="73253" y="156718"/>
                  </a:lnTo>
                  <a:lnTo>
                    <a:pt x="73672" y="156210"/>
                  </a:lnTo>
                  <a:lnTo>
                    <a:pt x="74371" y="156210"/>
                  </a:lnTo>
                  <a:lnTo>
                    <a:pt x="75018" y="157480"/>
                  </a:lnTo>
                  <a:lnTo>
                    <a:pt x="75730" y="157480"/>
                  </a:lnTo>
                  <a:lnTo>
                    <a:pt x="74434" y="158750"/>
                  </a:lnTo>
                  <a:lnTo>
                    <a:pt x="73253" y="158750"/>
                  </a:lnTo>
                  <a:lnTo>
                    <a:pt x="73253" y="157480"/>
                  </a:lnTo>
                  <a:lnTo>
                    <a:pt x="72758" y="158064"/>
                  </a:lnTo>
                  <a:lnTo>
                    <a:pt x="72758" y="175260"/>
                  </a:lnTo>
                  <a:lnTo>
                    <a:pt x="72453" y="175260"/>
                  </a:lnTo>
                  <a:lnTo>
                    <a:pt x="72021" y="173990"/>
                  </a:lnTo>
                  <a:lnTo>
                    <a:pt x="71539" y="173990"/>
                  </a:lnTo>
                  <a:lnTo>
                    <a:pt x="71907" y="172720"/>
                  </a:lnTo>
                  <a:lnTo>
                    <a:pt x="72313" y="172720"/>
                  </a:lnTo>
                  <a:lnTo>
                    <a:pt x="72745" y="173990"/>
                  </a:lnTo>
                  <a:lnTo>
                    <a:pt x="72758" y="175260"/>
                  </a:lnTo>
                  <a:lnTo>
                    <a:pt x="72758" y="158064"/>
                  </a:lnTo>
                  <a:lnTo>
                    <a:pt x="69977" y="161290"/>
                  </a:lnTo>
                  <a:lnTo>
                    <a:pt x="70485" y="158750"/>
                  </a:lnTo>
                  <a:lnTo>
                    <a:pt x="70942" y="156387"/>
                  </a:lnTo>
                  <a:lnTo>
                    <a:pt x="70904" y="155968"/>
                  </a:lnTo>
                  <a:lnTo>
                    <a:pt x="70586" y="154940"/>
                  </a:lnTo>
                  <a:lnTo>
                    <a:pt x="70180" y="153670"/>
                  </a:lnTo>
                  <a:lnTo>
                    <a:pt x="71145" y="151130"/>
                  </a:lnTo>
                  <a:lnTo>
                    <a:pt x="69761" y="151130"/>
                  </a:lnTo>
                  <a:lnTo>
                    <a:pt x="69761" y="172720"/>
                  </a:lnTo>
                  <a:lnTo>
                    <a:pt x="69735" y="173990"/>
                  </a:lnTo>
                  <a:lnTo>
                    <a:pt x="68922" y="172720"/>
                  </a:lnTo>
                  <a:lnTo>
                    <a:pt x="69761" y="172720"/>
                  </a:lnTo>
                  <a:lnTo>
                    <a:pt x="69761" y="151130"/>
                  </a:lnTo>
                  <a:lnTo>
                    <a:pt x="68186" y="151130"/>
                  </a:lnTo>
                  <a:lnTo>
                    <a:pt x="65532" y="149860"/>
                  </a:lnTo>
                  <a:lnTo>
                    <a:pt x="61493" y="153670"/>
                  </a:lnTo>
                  <a:lnTo>
                    <a:pt x="60528" y="153670"/>
                  </a:lnTo>
                  <a:lnTo>
                    <a:pt x="61556" y="152400"/>
                  </a:lnTo>
                  <a:lnTo>
                    <a:pt x="61734" y="151130"/>
                  </a:lnTo>
                  <a:lnTo>
                    <a:pt x="61404" y="151130"/>
                  </a:lnTo>
                  <a:lnTo>
                    <a:pt x="60401" y="149860"/>
                  </a:lnTo>
                  <a:lnTo>
                    <a:pt x="59410" y="148590"/>
                  </a:lnTo>
                  <a:lnTo>
                    <a:pt x="58953" y="149402"/>
                  </a:lnTo>
                  <a:lnTo>
                    <a:pt x="58686" y="149263"/>
                  </a:lnTo>
                  <a:lnTo>
                    <a:pt x="58686" y="149860"/>
                  </a:lnTo>
                  <a:lnTo>
                    <a:pt x="57251" y="152400"/>
                  </a:lnTo>
                  <a:lnTo>
                    <a:pt x="56540" y="149860"/>
                  </a:lnTo>
                  <a:lnTo>
                    <a:pt x="58686" y="149860"/>
                  </a:lnTo>
                  <a:lnTo>
                    <a:pt x="58686" y="149263"/>
                  </a:lnTo>
                  <a:lnTo>
                    <a:pt x="57404" y="148590"/>
                  </a:lnTo>
                  <a:lnTo>
                    <a:pt x="58254" y="148590"/>
                  </a:lnTo>
                  <a:lnTo>
                    <a:pt x="55918" y="146050"/>
                  </a:lnTo>
                  <a:lnTo>
                    <a:pt x="51917" y="146050"/>
                  </a:lnTo>
                  <a:lnTo>
                    <a:pt x="47980" y="147320"/>
                  </a:lnTo>
                  <a:lnTo>
                    <a:pt x="47269" y="146050"/>
                  </a:lnTo>
                  <a:lnTo>
                    <a:pt x="46570" y="144780"/>
                  </a:lnTo>
                  <a:lnTo>
                    <a:pt x="45859" y="143510"/>
                  </a:lnTo>
                  <a:lnTo>
                    <a:pt x="45999" y="144780"/>
                  </a:lnTo>
                  <a:lnTo>
                    <a:pt x="45745" y="144780"/>
                  </a:lnTo>
                  <a:lnTo>
                    <a:pt x="42138" y="138430"/>
                  </a:lnTo>
                  <a:lnTo>
                    <a:pt x="33248" y="142240"/>
                  </a:lnTo>
                  <a:lnTo>
                    <a:pt x="32397" y="139700"/>
                  </a:lnTo>
                  <a:lnTo>
                    <a:pt x="31978" y="138430"/>
                  </a:lnTo>
                  <a:lnTo>
                    <a:pt x="31127" y="135890"/>
                  </a:lnTo>
                  <a:lnTo>
                    <a:pt x="30695" y="134620"/>
                  </a:lnTo>
                  <a:lnTo>
                    <a:pt x="29756" y="132080"/>
                  </a:lnTo>
                  <a:lnTo>
                    <a:pt x="28397" y="134620"/>
                  </a:lnTo>
                  <a:lnTo>
                    <a:pt x="26581" y="135890"/>
                  </a:lnTo>
                  <a:lnTo>
                    <a:pt x="27787" y="132080"/>
                  </a:lnTo>
                  <a:lnTo>
                    <a:pt x="24485" y="134620"/>
                  </a:lnTo>
                  <a:lnTo>
                    <a:pt x="20993" y="135890"/>
                  </a:lnTo>
                  <a:lnTo>
                    <a:pt x="22707" y="130810"/>
                  </a:lnTo>
                  <a:lnTo>
                    <a:pt x="24422" y="125730"/>
                  </a:lnTo>
                  <a:lnTo>
                    <a:pt x="19189" y="128270"/>
                  </a:lnTo>
                  <a:lnTo>
                    <a:pt x="18516" y="130810"/>
                  </a:lnTo>
                  <a:lnTo>
                    <a:pt x="17703" y="129540"/>
                  </a:lnTo>
                  <a:lnTo>
                    <a:pt x="14744" y="130810"/>
                  </a:lnTo>
                  <a:lnTo>
                    <a:pt x="15417" y="129540"/>
                  </a:lnTo>
                  <a:lnTo>
                    <a:pt x="16090" y="128270"/>
                  </a:lnTo>
                  <a:lnTo>
                    <a:pt x="15811" y="128270"/>
                  </a:lnTo>
                  <a:lnTo>
                    <a:pt x="14706" y="129540"/>
                  </a:lnTo>
                  <a:lnTo>
                    <a:pt x="14846" y="128270"/>
                  </a:lnTo>
                  <a:lnTo>
                    <a:pt x="15608" y="127000"/>
                  </a:lnTo>
                  <a:lnTo>
                    <a:pt x="11785" y="128270"/>
                  </a:lnTo>
                  <a:lnTo>
                    <a:pt x="10464" y="127000"/>
                  </a:lnTo>
                  <a:lnTo>
                    <a:pt x="15252" y="123190"/>
                  </a:lnTo>
                  <a:lnTo>
                    <a:pt x="12636" y="120650"/>
                  </a:lnTo>
                  <a:lnTo>
                    <a:pt x="11290" y="120650"/>
                  </a:lnTo>
                  <a:lnTo>
                    <a:pt x="7366" y="123190"/>
                  </a:lnTo>
                  <a:lnTo>
                    <a:pt x="7213" y="124460"/>
                  </a:lnTo>
                  <a:lnTo>
                    <a:pt x="7594" y="125730"/>
                  </a:lnTo>
                  <a:lnTo>
                    <a:pt x="7785" y="125730"/>
                  </a:lnTo>
                  <a:lnTo>
                    <a:pt x="7010" y="128270"/>
                  </a:lnTo>
                  <a:lnTo>
                    <a:pt x="5664" y="128270"/>
                  </a:lnTo>
                  <a:lnTo>
                    <a:pt x="3136" y="132080"/>
                  </a:lnTo>
                  <a:lnTo>
                    <a:pt x="0" y="135890"/>
                  </a:lnTo>
                  <a:lnTo>
                    <a:pt x="673" y="140970"/>
                  </a:lnTo>
                  <a:lnTo>
                    <a:pt x="3721" y="138430"/>
                  </a:lnTo>
                  <a:lnTo>
                    <a:pt x="3111" y="140970"/>
                  </a:lnTo>
                  <a:lnTo>
                    <a:pt x="4025" y="140970"/>
                  </a:lnTo>
                  <a:lnTo>
                    <a:pt x="3543" y="142240"/>
                  </a:lnTo>
                  <a:lnTo>
                    <a:pt x="3429" y="143510"/>
                  </a:lnTo>
                  <a:lnTo>
                    <a:pt x="6705" y="140258"/>
                  </a:lnTo>
                  <a:lnTo>
                    <a:pt x="6642" y="139700"/>
                  </a:lnTo>
                  <a:lnTo>
                    <a:pt x="7264" y="139700"/>
                  </a:lnTo>
                  <a:lnTo>
                    <a:pt x="8559" y="139700"/>
                  </a:lnTo>
                  <a:lnTo>
                    <a:pt x="8255" y="142240"/>
                  </a:lnTo>
                  <a:lnTo>
                    <a:pt x="7162" y="143510"/>
                  </a:lnTo>
                  <a:lnTo>
                    <a:pt x="8978" y="142240"/>
                  </a:lnTo>
                  <a:lnTo>
                    <a:pt x="8496" y="143510"/>
                  </a:lnTo>
                  <a:lnTo>
                    <a:pt x="7937" y="143510"/>
                  </a:lnTo>
                  <a:lnTo>
                    <a:pt x="7302" y="144780"/>
                  </a:lnTo>
                  <a:lnTo>
                    <a:pt x="8839" y="143510"/>
                  </a:lnTo>
                  <a:lnTo>
                    <a:pt x="9753" y="144780"/>
                  </a:lnTo>
                  <a:lnTo>
                    <a:pt x="11417" y="143510"/>
                  </a:lnTo>
                  <a:lnTo>
                    <a:pt x="10896" y="146050"/>
                  </a:lnTo>
                  <a:lnTo>
                    <a:pt x="14478" y="143510"/>
                  </a:lnTo>
                  <a:lnTo>
                    <a:pt x="12179" y="147320"/>
                  </a:lnTo>
                  <a:lnTo>
                    <a:pt x="12966" y="147320"/>
                  </a:lnTo>
                  <a:lnTo>
                    <a:pt x="15354" y="146050"/>
                  </a:lnTo>
                  <a:lnTo>
                    <a:pt x="16179" y="146050"/>
                  </a:lnTo>
                  <a:lnTo>
                    <a:pt x="12166" y="149860"/>
                  </a:lnTo>
                  <a:lnTo>
                    <a:pt x="18808" y="147320"/>
                  </a:lnTo>
                  <a:lnTo>
                    <a:pt x="15582" y="152400"/>
                  </a:lnTo>
                  <a:lnTo>
                    <a:pt x="18986" y="148590"/>
                  </a:lnTo>
                  <a:lnTo>
                    <a:pt x="20269" y="152400"/>
                  </a:lnTo>
                  <a:lnTo>
                    <a:pt x="22479" y="151498"/>
                  </a:lnTo>
                  <a:lnTo>
                    <a:pt x="22466" y="151130"/>
                  </a:lnTo>
                  <a:lnTo>
                    <a:pt x="22656" y="151434"/>
                  </a:lnTo>
                  <a:lnTo>
                    <a:pt x="23380" y="151130"/>
                  </a:lnTo>
                  <a:lnTo>
                    <a:pt x="22910" y="151828"/>
                  </a:lnTo>
                  <a:lnTo>
                    <a:pt x="23279" y="152400"/>
                  </a:lnTo>
                  <a:lnTo>
                    <a:pt x="22847" y="153670"/>
                  </a:lnTo>
                  <a:lnTo>
                    <a:pt x="23037" y="154940"/>
                  </a:lnTo>
                  <a:lnTo>
                    <a:pt x="25146" y="151130"/>
                  </a:lnTo>
                  <a:lnTo>
                    <a:pt x="27165" y="152400"/>
                  </a:lnTo>
                  <a:lnTo>
                    <a:pt x="28181" y="151130"/>
                  </a:lnTo>
                  <a:lnTo>
                    <a:pt x="29210" y="149860"/>
                  </a:lnTo>
                  <a:lnTo>
                    <a:pt x="28536" y="153670"/>
                  </a:lnTo>
                  <a:lnTo>
                    <a:pt x="26149" y="153670"/>
                  </a:lnTo>
                  <a:lnTo>
                    <a:pt x="24701" y="157480"/>
                  </a:lnTo>
                  <a:lnTo>
                    <a:pt x="26238" y="154940"/>
                  </a:lnTo>
                  <a:lnTo>
                    <a:pt x="28422" y="156210"/>
                  </a:lnTo>
                  <a:lnTo>
                    <a:pt x="28740" y="154940"/>
                  </a:lnTo>
                  <a:lnTo>
                    <a:pt x="29349" y="152400"/>
                  </a:lnTo>
                  <a:lnTo>
                    <a:pt x="29108" y="155968"/>
                  </a:lnTo>
                  <a:lnTo>
                    <a:pt x="29006" y="156210"/>
                  </a:lnTo>
                  <a:lnTo>
                    <a:pt x="28422" y="157480"/>
                  </a:lnTo>
                  <a:lnTo>
                    <a:pt x="30187" y="154940"/>
                  </a:lnTo>
                  <a:lnTo>
                    <a:pt x="31064" y="153670"/>
                  </a:lnTo>
                  <a:lnTo>
                    <a:pt x="29718" y="157480"/>
                  </a:lnTo>
                  <a:lnTo>
                    <a:pt x="32016" y="154940"/>
                  </a:lnTo>
                  <a:lnTo>
                    <a:pt x="32143" y="157480"/>
                  </a:lnTo>
                  <a:lnTo>
                    <a:pt x="30035" y="160020"/>
                  </a:lnTo>
                  <a:lnTo>
                    <a:pt x="32296" y="158750"/>
                  </a:lnTo>
                  <a:lnTo>
                    <a:pt x="32270" y="159854"/>
                  </a:lnTo>
                  <a:lnTo>
                    <a:pt x="32575" y="158750"/>
                  </a:lnTo>
                  <a:lnTo>
                    <a:pt x="33972" y="157480"/>
                  </a:lnTo>
                  <a:lnTo>
                    <a:pt x="36309" y="157480"/>
                  </a:lnTo>
                  <a:lnTo>
                    <a:pt x="33439" y="160020"/>
                  </a:lnTo>
                  <a:lnTo>
                    <a:pt x="33096" y="162560"/>
                  </a:lnTo>
                  <a:lnTo>
                    <a:pt x="34721" y="161290"/>
                  </a:lnTo>
                  <a:lnTo>
                    <a:pt x="37299" y="158750"/>
                  </a:lnTo>
                  <a:lnTo>
                    <a:pt x="38087" y="160020"/>
                  </a:lnTo>
                  <a:lnTo>
                    <a:pt x="37871" y="160020"/>
                  </a:lnTo>
                  <a:lnTo>
                    <a:pt x="37299" y="161290"/>
                  </a:lnTo>
                  <a:lnTo>
                    <a:pt x="39979" y="158750"/>
                  </a:lnTo>
                  <a:lnTo>
                    <a:pt x="40919" y="162560"/>
                  </a:lnTo>
                  <a:lnTo>
                    <a:pt x="44183" y="160020"/>
                  </a:lnTo>
                  <a:lnTo>
                    <a:pt x="44145" y="160870"/>
                  </a:lnTo>
                  <a:lnTo>
                    <a:pt x="44615" y="160020"/>
                  </a:lnTo>
                  <a:lnTo>
                    <a:pt x="45072" y="158750"/>
                  </a:lnTo>
                  <a:lnTo>
                    <a:pt x="45529" y="157480"/>
                  </a:lnTo>
                  <a:lnTo>
                    <a:pt x="46253" y="156210"/>
                  </a:lnTo>
                  <a:lnTo>
                    <a:pt x="46951" y="156210"/>
                  </a:lnTo>
                  <a:lnTo>
                    <a:pt x="48691" y="154940"/>
                  </a:lnTo>
                  <a:lnTo>
                    <a:pt x="47726" y="157480"/>
                  </a:lnTo>
                  <a:lnTo>
                    <a:pt x="47485" y="157480"/>
                  </a:lnTo>
                  <a:lnTo>
                    <a:pt x="46774" y="159943"/>
                  </a:lnTo>
                  <a:lnTo>
                    <a:pt x="49631" y="158750"/>
                  </a:lnTo>
                  <a:lnTo>
                    <a:pt x="50126" y="159854"/>
                  </a:lnTo>
                  <a:lnTo>
                    <a:pt x="50088" y="160324"/>
                  </a:lnTo>
                  <a:lnTo>
                    <a:pt x="48704" y="163830"/>
                  </a:lnTo>
                  <a:lnTo>
                    <a:pt x="47142" y="160020"/>
                  </a:lnTo>
                  <a:lnTo>
                    <a:pt x="47040" y="163830"/>
                  </a:lnTo>
                  <a:lnTo>
                    <a:pt x="46037" y="161290"/>
                  </a:lnTo>
                  <a:lnTo>
                    <a:pt x="44602" y="167640"/>
                  </a:lnTo>
                  <a:lnTo>
                    <a:pt x="45161" y="160934"/>
                  </a:lnTo>
                  <a:lnTo>
                    <a:pt x="45224" y="160083"/>
                  </a:lnTo>
                  <a:lnTo>
                    <a:pt x="44602" y="161290"/>
                  </a:lnTo>
                  <a:lnTo>
                    <a:pt x="44945" y="161074"/>
                  </a:lnTo>
                  <a:lnTo>
                    <a:pt x="43497" y="166370"/>
                  </a:lnTo>
                  <a:lnTo>
                    <a:pt x="45161" y="168910"/>
                  </a:lnTo>
                  <a:lnTo>
                    <a:pt x="45974" y="167640"/>
                  </a:lnTo>
                  <a:lnTo>
                    <a:pt x="46799" y="166370"/>
                  </a:lnTo>
                  <a:lnTo>
                    <a:pt x="48463" y="168910"/>
                  </a:lnTo>
                  <a:lnTo>
                    <a:pt x="49898" y="166370"/>
                  </a:lnTo>
                  <a:lnTo>
                    <a:pt x="49707" y="165100"/>
                  </a:lnTo>
                  <a:lnTo>
                    <a:pt x="51155" y="163830"/>
                  </a:lnTo>
                  <a:lnTo>
                    <a:pt x="55930" y="162560"/>
                  </a:lnTo>
                  <a:lnTo>
                    <a:pt x="49250" y="173990"/>
                  </a:lnTo>
                  <a:lnTo>
                    <a:pt x="53809" y="170180"/>
                  </a:lnTo>
                  <a:lnTo>
                    <a:pt x="55524" y="168910"/>
                  </a:lnTo>
                  <a:lnTo>
                    <a:pt x="57924" y="165100"/>
                  </a:lnTo>
                  <a:lnTo>
                    <a:pt x="58381" y="167640"/>
                  </a:lnTo>
                  <a:lnTo>
                    <a:pt x="55905" y="171450"/>
                  </a:lnTo>
                  <a:lnTo>
                    <a:pt x="57810" y="172720"/>
                  </a:lnTo>
                  <a:lnTo>
                    <a:pt x="58508" y="170561"/>
                  </a:lnTo>
                  <a:lnTo>
                    <a:pt x="58483" y="170180"/>
                  </a:lnTo>
                  <a:lnTo>
                    <a:pt x="58597" y="170307"/>
                  </a:lnTo>
                  <a:lnTo>
                    <a:pt x="58635" y="170180"/>
                  </a:lnTo>
                  <a:lnTo>
                    <a:pt x="59880" y="166370"/>
                  </a:lnTo>
                  <a:lnTo>
                    <a:pt x="60782" y="170180"/>
                  </a:lnTo>
                  <a:lnTo>
                    <a:pt x="61772" y="170180"/>
                  </a:lnTo>
                  <a:lnTo>
                    <a:pt x="60286" y="173990"/>
                  </a:lnTo>
                  <a:lnTo>
                    <a:pt x="69291" y="173990"/>
                  </a:lnTo>
                  <a:lnTo>
                    <a:pt x="68630" y="175260"/>
                  </a:lnTo>
                  <a:lnTo>
                    <a:pt x="67678" y="175260"/>
                  </a:lnTo>
                  <a:lnTo>
                    <a:pt x="67741" y="176530"/>
                  </a:lnTo>
                  <a:lnTo>
                    <a:pt x="71716" y="177800"/>
                  </a:lnTo>
                  <a:lnTo>
                    <a:pt x="74193" y="181610"/>
                  </a:lnTo>
                  <a:lnTo>
                    <a:pt x="76174" y="184150"/>
                  </a:lnTo>
                  <a:lnTo>
                    <a:pt x="78816" y="182880"/>
                  </a:lnTo>
                  <a:lnTo>
                    <a:pt x="79070" y="182880"/>
                  </a:lnTo>
                  <a:lnTo>
                    <a:pt x="80200" y="181610"/>
                  </a:lnTo>
                  <a:lnTo>
                    <a:pt x="80975" y="181610"/>
                  </a:lnTo>
                  <a:lnTo>
                    <a:pt x="80352" y="183781"/>
                  </a:lnTo>
                  <a:lnTo>
                    <a:pt x="82702" y="182880"/>
                  </a:lnTo>
                  <a:lnTo>
                    <a:pt x="87972" y="182880"/>
                  </a:lnTo>
                  <a:lnTo>
                    <a:pt x="88569" y="186690"/>
                  </a:lnTo>
                  <a:lnTo>
                    <a:pt x="87718" y="187960"/>
                  </a:lnTo>
                  <a:lnTo>
                    <a:pt x="88811" y="189230"/>
                  </a:lnTo>
                  <a:lnTo>
                    <a:pt x="92659" y="182880"/>
                  </a:lnTo>
                  <a:lnTo>
                    <a:pt x="92862" y="186690"/>
                  </a:lnTo>
                  <a:lnTo>
                    <a:pt x="92290" y="186690"/>
                  </a:lnTo>
                  <a:lnTo>
                    <a:pt x="95338" y="190500"/>
                  </a:lnTo>
                  <a:lnTo>
                    <a:pt x="100787" y="189230"/>
                  </a:lnTo>
                  <a:lnTo>
                    <a:pt x="101358" y="195580"/>
                  </a:lnTo>
                  <a:lnTo>
                    <a:pt x="104025" y="191770"/>
                  </a:lnTo>
                  <a:lnTo>
                    <a:pt x="104051" y="199390"/>
                  </a:lnTo>
                  <a:lnTo>
                    <a:pt x="107264" y="194310"/>
                  </a:lnTo>
                  <a:lnTo>
                    <a:pt x="107899" y="198120"/>
                  </a:lnTo>
                  <a:lnTo>
                    <a:pt x="106768" y="198120"/>
                  </a:lnTo>
                  <a:lnTo>
                    <a:pt x="108737" y="201930"/>
                  </a:lnTo>
                  <a:lnTo>
                    <a:pt x="109385" y="201930"/>
                  </a:lnTo>
                  <a:lnTo>
                    <a:pt x="111785" y="199390"/>
                  </a:lnTo>
                  <a:lnTo>
                    <a:pt x="113068" y="199390"/>
                  </a:lnTo>
                  <a:lnTo>
                    <a:pt x="111531" y="201930"/>
                  </a:lnTo>
                  <a:lnTo>
                    <a:pt x="114503" y="199390"/>
                  </a:lnTo>
                  <a:lnTo>
                    <a:pt x="113347" y="203200"/>
                  </a:lnTo>
                  <a:lnTo>
                    <a:pt x="114388" y="203200"/>
                  </a:lnTo>
                  <a:lnTo>
                    <a:pt x="114579" y="201930"/>
                  </a:lnTo>
                  <a:lnTo>
                    <a:pt x="115100" y="200660"/>
                  </a:lnTo>
                  <a:lnTo>
                    <a:pt x="117221" y="200660"/>
                  </a:lnTo>
                  <a:lnTo>
                    <a:pt x="117513" y="204470"/>
                  </a:lnTo>
                  <a:lnTo>
                    <a:pt x="116738" y="205740"/>
                  </a:lnTo>
                  <a:lnTo>
                    <a:pt x="121450" y="205740"/>
                  </a:lnTo>
                  <a:lnTo>
                    <a:pt x="121170" y="206248"/>
                  </a:lnTo>
                  <a:lnTo>
                    <a:pt x="122516" y="205740"/>
                  </a:lnTo>
                  <a:lnTo>
                    <a:pt x="117817" y="210820"/>
                  </a:lnTo>
                  <a:lnTo>
                    <a:pt x="120929" y="208280"/>
                  </a:lnTo>
                  <a:lnTo>
                    <a:pt x="121056" y="208280"/>
                  </a:lnTo>
                  <a:lnTo>
                    <a:pt x="121958" y="207010"/>
                  </a:lnTo>
                  <a:lnTo>
                    <a:pt x="122326" y="207010"/>
                  </a:lnTo>
                  <a:lnTo>
                    <a:pt x="122212" y="208280"/>
                  </a:lnTo>
                  <a:lnTo>
                    <a:pt x="124091" y="209550"/>
                  </a:lnTo>
                  <a:lnTo>
                    <a:pt x="125869" y="209550"/>
                  </a:lnTo>
                  <a:lnTo>
                    <a:pt x="124536" y="212090"/>
                  </a:lnTo>
                  <a:lnTo>
                    <a:pt x="126784" y="213360"/>
                  </a:lnTo>
                  <a:lnTo>
                    <a:pt x="130365" y="213360"/>
                  </a:lnTo>
                  <a:lnTo>
                    <a:pt x="133172" y="214630"/>
                  </a:lnTo>
                  <a:lnTo>
                    <a:pt x="132664" y="213360"/>
                  </a:lnTo>
                  <a:lnTo>
                    <a:pt x="134747" y="210820"/>
                  </a:lnTo>
                  <a:lnTo>
                    <a:pt x="135750" y="210820"/>
                  </a:lnTo>
                  <a:lnTo>
                    <a:pt x="135445" y="211416"/>
                  </a:lnTo>
                  <a:lnTo>
                    <a:pt x="136537" y="210820"/>
                  </a:lnTo>
                  <a:lnTo>
                    <a:pt x="137414" y="210820"/>
                  </a:lnTo>
                  <a:lnTo>
                    <a:pt x="135382" y="214630"/>
                  </a:lnTo>
                  <a:lnTo>
                    <a:pt x="136550" y="214630"/>
                  </a:lnTo>
                  <a:lnTo>
                    <a:pt x="136232" y="215900"/>
                  </a:lnTo>
                  <a:lnTo>
                    <a:pt x="135458" y="215900"/>
                  </a:lnTo>
                  <a:lnTo>
                    <a:pt x="134708" y="217170"/>
                  </a:lnTo>
                  <a:lnTo>
                    <a:pt x="136461" y="215900"/>
                  </a:lnTo>
                  <a:lnTo>
                    <a:pt x="137668" y="222250"/>
                  </a:lnTo>
                  <a:lnTo>
                    <a:pt x="140347" y="219710"/>
                  </a:lnTo>
                  <a:lnTo>
                    <a:pt x="140220" y="220980"/>
                  </a:lnTo>
                  <a:lnTo>
                    <a:pt x="145669" y="223520"/>
                  </a:lnTo>
                  <a:lnTo>
                    <a:pt x="148196" y="223520"/>
                  </a:lnTo>
                  <a:lnTo>
                    <a:pt x="152374" y="226060"/>
                  </a:lnTo>
                  <a:lnTo>
                    <a:pt x="152146" y="222250"/>
                  </a:lnTo>
                  <a:lnTo>
                    <a:pt x="153822" y="224790"/>
                  </a:lnTo>
                  <a:lnTo>
                    <a:pt x="154470" y="222250"/>
                  </a:lnTo>
                  <a:lnTo>
                    <a:pt x="157175" y="224790"/>
                  </a:lnTo>
                  <a:lnTo>
                    <a:pt x="161163" y="228600"/>
                  </a:lnTo>
                  <a:lnTo>
                    <a:pt x="164274" y="229870"/>
                  </a:lnTo>
                  <a:lnTo>
                    <a:pt x="165735" y="228600"/>
                  </a:lnTo>
                  <a:lnTo>
                    <a:pt x="167970" y="228600"/>
                  </a:lnTo>
                  <a:lnTo>
                    <a:pt x="167551" y="231140"/>
                  </a:lnTo>
                  <a:lnTo>
                    <a:pt x="171691" y="231140"/>
                  </a:lnTo>
                  <a:lnTo>
                    <a:pt x="173977" y="229870"/>
                  </a:lnTo>
                  <a:lnTo>
                    <a:pt x="172770" y="228600"/>
                  </a:lnTo>
                  <a:lnTo>
                    <a:pt x="171983" y="227330"/>
                  </a:lnTo>
                  <a:lnTo>
                    <a:pt x="171564" y="226060"/>
                  </a:lnTo>
                  <a:lnTo>
                    <a:pt x="171894" y="226060"/>
                  </a:lnTo>
                  <a:lnTo>
                    <a:pt x="173875" y="227330"/>
                  </a:lnTo>
                  <a:lnTo>
                    <a:pt x="174752" y="229870"/>
                  </a:lnTo>
                  <a:lnTo>
                    <a:pt x="175387" y="227330"/>
                  </a:lnTo>
                  <a:lnTo>
                    <a:pt x="179146" y="229870"/>
                  </a:lnTo>
                  <a:lnTo>
                    <a:pt x="182816" y="232410"/>
                  </a:lnTo>
                  <a:lnTo>
                    <a:pt x="186436" y="233680"/>
                  </a:lnTo>
                  <a:lnTo>
                    <a:pt x="189788" y="233680"/>
                  </a:lnTo>
                  <a:lnTo>
                    <a:pt x="189103" y="231140"/>
                  </a:lnTo>
                  <a:lnTo>
                    <a:pt x="190093" y="228600"/>
                  </a:lnTo>
                  <a:lnTo>
                    <a:pt x="191935" y="228600"/>
                  </a:lnTo>
                  <a:lnTo>
                    <a:pt x="190817" y="229870"/>
                  </a:lnTo>
                  <a:lnTo>
                    <a:pt x="193243" y="231140"/>
                  </a:lnTo>
                  <a:lnTo>
                    <a:pt x="193192" y="228600"/>
                  </a:lnTo>
                  <a:lnTo>
                    <a:pt x="193179" y="227330"/>
                  </a:lnTo>
                  <a:lnTo>
                    <a:pt x="193154" y="226060"/>
                  </a:lnTo>
                  <a:lnTo>
                    <a:pt x="199148" y="228600"/>
                  </a:lnTo>
                  <a:lnTo>
                    <a:pt x="199288" y="226060"/>
                  </a:lnTo>
                  <a:lnTo>
                    <a:pt x="199351" y="224790"/>
                  </a:lnTo>
                  <a:lnTo>
                    <a:pt x="199428" y="223520"/>
                  </a:lnTo>
                  <a:lnTo>
                    <a:pt x="201828" y="224790"/>
                  </a:lnTo>
                  <a:lnTo>
                    <a:pt x="203987" y="224790"/>
                  </a:lnTo>
                  <a:lnTo>
                    <a:pt x="204165" y="223520"/>
                  </a:lnTo>
                  <a:lnTo>
                    <a:pt x="204228" y="222250"/>
                  </a:lnTo>
                  <a:lnTo>
                    <a:pt x="203200" y="219710"/>
                  </a:lnTo>
                  <a:lnTo>
                    <a:pt x="207429" y="22225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0371970" y="2839399"/>
              <a:ext cx="252586" cy="158750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0750710" y="2837455"/>
              <a:ext cx="1100256" cy="182164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0360097" y="3104664"/>
              <a:ext cx="529204" cy="161109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360700" y="3107819"/>
              <a:ext cx="1500255" cy="444574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2003220" y="3371716"/>
              <a:ext cx="510226" cy="180677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5218224" y="2816116"/>
              <a:ext cx="501364" cy="151107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5854835" y="2809583"/>
              <a:ext cx="652285" cy="167640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6651380" y="2806042"/>
              <a:ext cx="1091543" cy="169109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7878031" y="2895598"/>
              <a:ext cx="96503" cy="32355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15229955" y="3076415"/>
              <a:ext cx="522605" cy="166370"/>
            </a:xfrm>
            <a:custGeom>
              <a:avLst/>
              <a:gdLst/>
              <a:ahLst/>
              <a:cxnLst/>
              <a:rect l="l" t="t" r="r" b="b"/>
              <a:pathLst>
                <a:path w="522605" h="166369">
                  <a:moveTo>
                    <a:pt x="148983" y="24130"/>
                  </a:moveTo>
                  <a:lnTo>
                    <a:pt x="146608" y="24130"/>
                  </a:lnTo>
                  <a:lnTo>
                    <a:pt x="143954" y="21590"/>
                  </a:lnTo>
                  <a:lnTo>
                    <a:pt x="140385" y="21590"/>
                  </a:lnTo>
                  <a:lnTo>
                    <a:pt x="139788" y="20320"/>
                  </a:lnTo>
                  <a:lnTo>
                    <a:pt x="139382" y="19050"/>
                  </a:lnTo>
                  <a:lnTo>
                    <a:pt x="137706" y="19050"/>
                  </a:lnTo>
                  <a:lnTo>
                    <a:pt x="137706" y="20320"/>
                  </a:lnTo>
                  <a:lnTo>
                    <a:pt x="135432" y="20320"/>
                  </a:lnTo>
                  <a:lnTo>
                    <a:pt x="135636" y="21590"/>
                  </a:lnTo>
                  <a:lnTo>
                    <a:pt x="134835" y="21590"/>
                  </a:lnTo>
                  <a:lnTo>
                    <a:pt x="134150" y="20320"/>
                  </a:lnTo>
                  <a:lnTo>
                    <a:pt x="133553" y="19050"/>
                  </a:lnTo>
                  <a:lnTo>
                    <a:pt x="132080" y="20320"/>
                  </a:lnTo>
                  <a:lnTo>
                    <a:pt x="130898" y="20320"/>
                  </a:lnTo>
                  <a:lnTo>
                    <a:pt x="130479" y="19050"/>
                  </a:lnTo>
                  <a:lnTo>
                    <a:pt x="125539" y="19050"/>
                  </a:lnTo>
                  <a:lnTo>
                    <a:pt x="124942" y="17780"/>
                  </a:lnTo>
                  <a:lnTo>
                    <a:pt x="122872" y="17780"/>
                  </a:lnTo>
                  <a:lnTo>
                    <a:pt x="120294" y="16510"/>
                  </a:lnTo>
                  <a:lnTo>
                    <a:pt x="113563" y="16510"/>
                  </a:lnTo>
                  <a:lnTo>
                    <a:pt x="113372" y="15240"/>
                  </a:lnTo>
                  <a:lnTo>
                    <a:pt x="110109" y="15240"/>
                  </a:lnTo>
                  <a:lnTo>
                    <a:pt x="110109" y="13970"/>
                  </a:lnTo>
                  <a:lnTo>
                    <a:pt x="106540" y="13970"/>
                  </a:lnTo>
                  <a:lnTo>
                    <a:pt x="105549" y="12700"/>
                  </a:lnTo>
                  <a:lnTo>
                    <a:pt x="104178" y="12700"/>
                  </a:lnTo>
                  <a:lnTo>
                    <a:pt x="103771" y="13970"/>
                  </a:lnTo>
                  <a:lnTo>
                    <a:pt x="102387" y="13970"/>
                  </a:lnTo>
                  <a:lnTo>
                    <a:pt x="101498" y="12700"/>
                  </a:lnTo>
                  <a:lnTo>
                    <a:pt x="96748" y="12700"/>
                  </a:lnTo>
                  <a:lnTo>
                    <a:pt x="95262" y="11430"/>
                  </a:lnTo>
                  <a:lnTo>
                    <a:pt x="92303" y="10160"/>
                  </a:lnTo>
                  <a:lnTo>
                    <a:pt x="88734" y="10160"/>
                  </a:lnTo>
                  <a:lnTo>
                    <a:pt x="86563" y="8890"/>
                  </a:lnTo>
                  <a:lnTo>
                    <a:pt x="84277" y="8890"/>
                  </a:lnTo>
                  <a:lnTo>
                    <a:pt x="83388" y="7620"/>
                  </a:lnTo>
                  <a:lnTo>
                    <a:pt x="81203" y="7620"/>
                  </a:lnTo>
                  <a:lnTo>
                    <a:pt x="81026" y="8890"/>
                  </a:lnTo>
                  <a:lnTo>
                    <a:pt x="80822" y="7620"/>
                  </a:lnTo>
                  <a:lnTo>
                    <a:pt x="80137" y="7620"/>
                  </a:lnTo>
                  <a:lnTo>
                    <a:pt x="78943" y="6350"/>
                  </a:lnTo>
                  <a:lnTo>
                    <a:pt x="75387" y="6350"/>
                  </a:lnTo>
                  <a:lnTo>
                    <a:pt x="74688" y="5080"/>
                  </a:lnTo>
                  <a:lnTo>
                    <a:pt x="73888" y="5080"/>
                  </a:lnTo>
                  <a:lnTo>
                    <a:pt x="73888" y="7620"/>
                  </a:lnTo>
                  <a:lnTo>
                    <a:pt x="72415" y="7620"/>
                  </a:lnTo>
                  <a:lnTo>
                    <a:pt x="71221" y="6350"/>
                  </a:lnTo>
                  <a:lnTo>
                    <a:pt x="70142" y="6350"/>
                  </a:lnTo>
                  <a:lnTo>
                    <a:pt x="69151" y="7620"/>
                  </a:lnTo>
                  <a:lnTo>
                    <a:pt x="67970" y="7620"/>
                  </a:lnTo>
                  <a:lnTo>
                    <a:pt x="66776" y="6350"/>
                  </a:lnTo>
                  <a:lnTo>
                    <a:pt x="64897" y="6350"/>
                  </a:lnTo>
                  <a:lnTo>
                    <a:pt x="64109" y="5080"/>
                  </a:lnTo>
                  <a:lnTo>
                    <a:pt x="61429" y="5080"/>
                  </a:lnTo>
                  <a:lnTo>
                    <a:pt x="60236" y="3810"/>
                  </a:lnTo>
                  <a:lnTo>
                    <a:pt x="59842" y="5080"/>
                  </a:lnTo>
                  <a:lnTo>
                    <a:pt x="59448" y="5080"/>
                  </a:lnTo>
                  <a:lnTo>
                    <a:pt x="58470" y="3810"/>
                  </a:lnTo>
                  <a:lnTo>
                    <a:pt x="49555" y="3810"/>
                  </a:lnTo>
                  <a:lnTo>
                    <a:pt x="48171" y="2540"/>
                  </a:lnTo>
                  <a:lnTo>
                    <a:pt x="47091" y="2540"/>
                  </a:lnTo>
                  <a:lnTo>
                    <a:pt x="46291" y="1270"/>
                  </a:lnTo>
                  <a:lnTo>
                    <a:pt x="39065" y="1270"/>
                  </a:lnTo>
                  <a:lnTo>
                    <a:pt x="38277" y="0"/>
                  </a:lnTo>
                  <a:lnTo>
                    <a:pt x="29362" y="0"/>
                  </a:lnTo>
                  <a:lnTo>
                    <a:pt x="28676" y="1270"/>
                  </a:lnTo>
                  <a:lnTo>
                    <a:pt x="28473" y="2540"/>
                  </a:lnTo>
                  <a:lnTo>
                    <a:pt x="27292" y="3810"/>
                  </a:lnTo>
                  <a:lnTo>
                    <a:pt x="25717" y="3810"/>
                  </a:lnTo>
                  <a:lnTo>
                    <a:pt x="25019" y="5080"/>
                  </a:lnTo>
                  <a:lnTo>
                    <a:pt x="25222" y="6350"/>
                  </a:lnTo>
                  <a:lnTo>
                    <a:pt x="25222" y="7620"/>
                  </a:lnTo>
                  <a:lnTo>
                    <a:pt x="24625" y="10160"/>
                  </a:lnTo>
                  <a:lnTo>
                    <a:pt x="24231" y="8890"/>
                  </a:lnTo>
                  <a:lnTo>
                    <a:pt x="23939" y="8890"/>
                  </a:lnTo>
                  <a:lnTo>
                    <a:pt x="23736" y="10160"/>
                  </a:lnTo>
                  <a:lnTo>
                    <a:pt x="23342" y="10160"/>
                  </a:lnTo>
                  <a:lnTo>
                    <a:pt x="23342" y="11430"/>
                  </a:lnTo>
                  <a:lnTo>
                    <a:pt x="24028" y="11430"/>
                  </a:lnTo>
                  <a:lnTo>
                    <a:pt x="23825" y="12700"/>
                  </a:lnTo>
                  <a:lnTo>
                    <a:pt x="23444" y="13970"/>
                  </a:lnTo>
                  <a:lnTo>
                    <a:pt x="22847" y="15240"/>
                  </a:lnTo>
                  <a:lnTo>
                    <a:pt x="23037" y="16510"/>
                  </a:lnTo>
                  <a:lnTo>
                    <a:pt x="22555" y="19050"/>
                  </a:lnTo>
                  <a:lnTo>
                    <a:pt x="21374" y="21590"/>
                  </a:lnTo>
                  <a:lnTo>
                    <a:pt x="19977" y="24130"/>
                  </a:lnTo>
                  <a:lnTo>
                    <a:pt x="18986" y="29210"/>
                  </a:lnTo>
                  <a:lnTo>
                    <a:pt x="18389" y="33020"/>
                  </a:lnTo>
                  <a:lnTo>
                    <a:pt x="17500" y="39370"/>
                  </a:lnTo>
                  <a:lnTo>
                    <a:pt x="16903" y="45720"/>
                  </a:lnTo>
                  <a:lnTo>
                    <a:pt x="16129" y="45720"/>
                  </a:lnTo>
                  <a:lnTo>
                    <a:pt x="15722" y="46990"/>
                  </a:lnTo>
                  <a:lnTo>
                    <a:pt x="15722" y="50800"/>
                  </a:lnTo>
                  <a:lnTo>
                    <a:pt x="15417" y="53340"/>
                  </a:lnTo>
                  <a:lnTo>
                    <a:pt x="14630" y="53340"/>
                  </a:lnTo>
                  <a:lnTo>
                    <a:pt x="14236" y="54610"/>
                  </a:lnTo>
                  <a:lnTo>
                    <a:pt x="14236" y="58420"/>
                  </a:lnTo>
                  <a:lnTo>
                    <a:pt x="13944" y="60960"/>
                  </a:lnTo>
                  <a:lnTo>
                    <a:pt x="14135" y="62230"/>
                  </a:lnTo>
                  <a:lnTo>
                    <a:pt x="14732" y="63500"/>
                  </a:lnTo>
                  <a:lnTo>
                    <a:pt x="15722" y="64770"/>
                  </a:lnTo>
                  <a:lnTo>
                    <a:pt x="13246" y="64770"/>
                  </a:lnTo>
                  <a:lnTo>
                    <a:pt x="13144" y="66040"/>
                  </a:lnTo>
                  <a:lnTo>
                    <a:pt x="13055" y="69850"/>
                  </a:lnTo>
                  <a:lnTo>
                    <a:pt x="12458" y="71120"/>
                  </a:lnTo>
                  <a:lnTo>
                    <a:pt x="12242" y="73660"/>
                  </a:lnTo>
                  <a:lnTo>
                    <a:pt x="11569" y="74930"/>
                  </a:lnTo>
                  <a:lnTo>
                    <a:pt x="10388" y="74930"/>
                  </a:lnTo>
                  <a:lnTo>
                    <a:pt x="10972" y="76200"/>
                  </a:lnTo>
                  <a:lnTo>
                    <a:pt x="11277" y="77470"/>
                  </a:lnTo>
                  <a:lnTo>
                    <a:pt x="11277" y="81280"/>
                  </a:lnTo>
                  <a:lnTo>
                    <a:pt x="11569" y="81280"/>
                  </a:lnTo>
                  <a:lnTo>
                    <a:pt x="10769" y="82550"/>
                  </a:lnTo>
                  <a:lnTo>
                    <a:pt x="10388" y="83820"/>
                  </a:lnTo>
                  <a:lnTo>
                    <a:pt x="10388" y="86360"/>
                  </a:lnTo>
                  <a:lnTo>
                    <a:pt x="9588" y="87630"/>
                  </a:lnTo>
                  <a:lnTo>
                    <a:pt x="9385" y="87630"/>
                  </a:lnTo>
                  <a:lnTo>
                    <a:pt x="9791" y="88900"/>
                  </a:lnTo>
                  <a:lnTo>
                    <a:pt x="9791" y="91440"/>
                  </a:lnTo>
                  <a:lnTo>
                    <a:pt x="10172" y="92710"/>
                  </a:lnTo>
                  <a:lnTo>
                    <a:pt x="12458" y="92710"/>
                  </a:lnTo>
                  <a:lnTo>
                    <a:pt x="8610" y="96520"/>
                  </a:lnTo>
                  <a:lnTo>
                    <a:pt x="7416" y="102870"/>
                  </a:lnTo>
                  <a:lnTo>
                    <a:pt x="6997" y="105410"/>
                  </a:lnTo>
                  <a:lnTo>
                    <a:pt x="7886" y="106680"/>
                  </a:lnTo>
                  <a:lnTo>
                    <a:pt x="10083" y="106680"/>
                  </a:lnTo>
                  <a:lnTo>
                    <a:pt x="9093" y="107950"/>
                  </a:lnTo>
                  <a:lnTo>
                    <a:pt x="8305" y="109220"/>
                  </a:lnTo>
                  <a:lnTo>
                    <a:pt x="7708" y="109220"/>
                  </a:lnTo>
                  <a:lnTo>
                    <a:pt x="6324" y="114300"/>
                  </a:lnTo>
                  <a:lnTo>
                    <a:pt x="6032" y="116840"/>
                  </a:lnTo>
                  <a:lnTo>
                    <a:pt x="6819" y="119380"/>
                  </a:lnTo>
                  <a:lnTo>
                    <a:pt x="5626" y="119380"/>
                  </a:lnTo>
                  <a:lnTo>
                    <a:pt x="4838" y="120650"/>
                  </a:lnTo>
                  <a:lnTo>
                    <a:pt x="4432" y="121920"/>
                  </a:lnTo>
                  <a:lnTo>
                    <a:pt x="4432" y="125730"/>
                  </a:lnTo>
                  <a:lnTo>
                    <a:pt x="4140" y="125730"/>
                  </a:lnTo>
                  <a:lnTo>
                    <a:pt x="4737" y="127000"/>
                  </a:lnTo>
                  <a:lnTo>
                    <a:pt x="3746" y="128270"/>
                  </a:lnTo>
                  <a:lnTo>
                    <a:pt x="3060" y="129540"/>
                  </a:lnTo>
                  <a:lnTo>
                    <a:pt x="2654" y="132080"/>
                  </a:lnTo>
                  <a:lnTo>
                    <a:pt x="2362" y="133350"/>
                  </a:lnTo>
                  <a:lnTo>
                    <a:pt x="2362" y="135890"/>
                  </a:lnTo>
                  <a:lnTo>
                    <a:pt x="1968" y="138430"/>
                  </a:lnTo>
                  <a:lnTo>
                    <a:pt x="1562" y="139700"/>
                  </a:lnTo>
                  <a:lnTo>
                    <a:pt x="1181" y="139700"/>
                  </a:lnTo>
                  <a:lnTo>
                    <a:pt x="1765" y="140970"/>
                  </a:lnTo>
                  <a:lnTo>
                    <a:pt x="3352" y="140970"/>
                  </a:lnTo>
                  <a:lnTo>
                    <a:pt x="2959" y="142240"/>
                  </a:lnTo>
                  <a:lnTo>
                    <a:pt x="965" y="142240"/>
                  </a:lnTo>
                  <a:lnTo>
                    <a:pt x="381" y="143510"/>
                  </a:lnTo>
                  <a:lnTo>
                    <a:pt x="1181" y="146050"/>
                  </a:lnTo>
                  <a:lnTo>
                    <a:pt x="0" y="148590"/>
                  </a:lnTo>
                  <a:lnTo>
                    <a:pt x="292" y="149860"/>
                  </a:lnTo>
                  <a:lnTo>
                    <a:pt x="2070" y="152400"/>
                  </a:lnTo>
                  <a:lnTo>
                    <a:pt x="2463" y="152400"/>
                  </a:lnTo>
                  <a:lnTo>
                    <a:pt x="3454" y="153670"/>
                  </a:lnTo>
                  <a:lnTo>
                    <a:pt x="8610" y="156210"/>
                  </a:lnTo>
                  <a:lnTo>
                    <a:pt x="8902" y="154940"/>
                  </a:lnTo>
                  <a:lnTo>
                    <a:pt x="10083" y="156210"/>
                  </a:lnTo>
                  <a:lnTo>
                    <a:pt x="12750" y="156210"/>
                  </a:lnTo>
                  <a:lnTo>
                    <a:pt x="13436" y="157480"/>
                  </a:lnTo>
                  <a:lnTo>
                    <a:pt x="13639" y="158750"/>
                  </a:lnTo>
                  <a:lnTo>
                    <a:pt x="24917" y="158750"/>
                  </a:lnTo>
                  <a:lnTo>
                    <a:pt x="25222" y="157480"/>
                  </a:lnTo>
                  <a:lnTo>
                    <a:pt x="25222" y="156210"/>
                  </a:lnTo>
                  <a:lnTo>
                    <a:pt x="25615" y="154940"/>
                  </a:lnTo>
                  <a:lnTo>
                    <a:pt x="26403" y="154940"/>
                  </a:lnTo>
                  <a:lnTo>
                    <a:pt x="26606" y="151130"/>
                  </a:lnTo>
                  <a:lnTo>
                    <a:pt x="25717" y="149860"/>
                  </a:lnTo>
                  <a:lnTo>
                    <a:pt x="23736" y="147320"/>
                  </a:lnTo>
                  <a:lnTo>
                    <a:pt x="25717" y="147320"/>
                  </a:lnTo>
                  <a:lnTo>
                    <a:pt x="25615" y="146050"/>
                  </a:lnTo>
                  <a:lnTo>
                    <a:pt x="25222" y="146050"/>
                  </a:lnTo>
                  <a:lnTo>
                    <a:pt x="26111" y="144780"/>
                  </a:lnTo>
                  <a:lnTo>
                    <a:pt x="27292" y="143510"/>
                  </a:lnTo>
                  <a:lnTo>
                    <a:pt x="27889" y="143510"/>
                  </a:lnTo>
                  <a:lnTo>
                    <a:pt x="27990" y="142240"/>
                  </a:lnTo>
                  <a:lnTo>
                    <a:pt x="27584" y="140970"/>
                  </a:lnTo>
                  <a:lnTo>
                    <a:pt x="25806" y="142240"/>
                  </a:lnTo>
                  <a:lnTo>
                    <a:pt x="25514" y="140970"/>
                  </a:lnTo>
                  <a:lnTo>
                    <a:pt x="24917" y="139700"/>
                  </a:lnTo>
                  <a:lnTo>
                    <a:pt x="24523" y="138430"/>
                  </a:lnTo>
                  <a:lnTo>
                    <a:pt x="24917" y="137160"/>
                  </a:lnTo>
                  <a:lnTo>
                    <a:pt x="26695" y="137160"/>
                  </a:lnTo>
                  <a:lnTo>
                    <a:pt x="27584" y="138430"/>
                  </a:lnTo>
                  <a:lnTo>
                    <a:pt x="28473" y="138430"/>
                  </a:lnTo>
                  <a:lnTo>
                    <a:pt x="28981" y="137160"/>
                  </a:lnTo>
                  <a:lnTo>
                    <a:pt x="29476" y="135890"/>
                  </a:lnTo>
                  <a:lnTo>
                    <a:pt x="29260" y="134620"/>
                  </a:lnTo>
                  <a:lnTo>
                    <a:pt x="27889" y="132080"/>
                  </a:lnTo>
                  <a:lnTo>
                    <a:pt x="29565" y="132080"/>
                  </a:lnTo>
                  <a:lnTo>
                    <a:pt x="29959" y="130810"/>
                  </a:lnTo>
                  <a:lnTo>
                    <a:pt x="29362" y="128270"/>
                  </a:lnTo>
                  <a:lnTo>
                    <a:pt x="29959" y="127000"/>
                  </a:lnTo>
                  <a:lnTo>
                    <a:pt x="30264" y="127000"/>
                  </a:lnTo>
                  <a:lnTo>
                    <a:pt x="30073" y="125730"/>
                  </a:lnTo>
                  <a:lnTo>
                    <a:pt x="27889" y="125730"/>
                  </a:lnTo>
                  <a:lnTo>
                    <a:pt x="27292" y="124460"/>
                  </a:lnTo>
                  <a:lnTo>
                    <a:pt x="28968" y="124460"/>
                  </a:lnTo>
                  <a:lnTo>
                    <a:pt x="29362" y="123190"/>
                  </a:lnTo>
                  <a:lnTo>
                    <a:pt x="30556" y="121920"/>
                  </a:lnTo>
                  <a:lnTo>
                    <a:pt x="31356" y="120650"/>
                  </a:lnTo>
                  <a:lnTo>
                    <a:pt x="31254" y="119380"/>
                  </a:lnTo>
                  <a:lnTo>
                    <a:pt x="30264" y="119380"/>
                  </a:lnTo>
                  <a:lnTo>
                    <a:pt x="30861" y="118110"/>
                  </a:lnTo>
                  <a:lnTo>
                    <a:pt x="30556" y="116840"/>
                  </a:lnTo>
                  <a:lnTo>
                    <a:pt x="29959" y="116840"/>
                  </a:lnTo>
                  <a:lnTo>
                    <a:pt x="28473" y="115570"/>
                  </a:lnTo>
                  <a:lnTo>
                    <a:pt x="27889" y="115570"/>
                  </a:lnTo>
                  <a:lnTo>
                    <a:pt x="29070" y="114300"/>
                  </a:lnTo>
                  <a:lnTo>
                    <a:pt x="32537" y="114300"/>
                  </a:lnTo>
                  <a:lnTo>
                    <a:pt x="32651" y="113030"/>
                  </a:lnTo>
                  <a:lnTo>
                    <a:pt x="32054" y="111760"/>
                  </a:lnTo>
                  <a:lnTo>
                    <a:pt x="33032" y="110490"/>
                  </a:lnTo>
                  <a:lnTo>
                    <a:pt x="33426" y="109220"/>
                  </a:lnTo>
                  <a:lnTo>
                    <a:pt x="33235" y="107950"/>
                  </a:lnTo>
                  <a:lnTo>
                    <a:pt x="32943" y="105410"/>
                  </a:lnTo>
                  <a:lnTo>
                    <a:pt x="32740" y="105410"/>
                  </a:lnTo>
                  <a:lnTo>
                    <a:pt x="32829" y="104140"/>
                  </a:lnTo>
                  <a:lnTo>
                    <a:pt x="33235" y="104140"/>
                  </a:lnTo>
                  <a:lnTo>
                    <a:pt x="34124" y="102870"/>
                  </a:lnTo>
                  <a:lnTo>
                    <a:pt x="33921" y="101600"/>
                  </a:lnTo>
                  <a:lnTo>
                    <a:pt x="33324" y="99060"/>
                  </a:lnTo>
                  <a:lnTo>
                    <a:pt x="32346" y="96520"/>
                  </a:lnTo>
                  <a:lnTo>
                    <a:pt x="32537" y="95250"/>
                  </a:lnTo>
                  <a:lnTo>
                    <a:pt x="33235" y="95250"/>
                  </a:lnTo>
                  <a:lnTo>
                    <a:pt x="34213" y="97790"/>
                  </a:lnTo>
                  <a:lnTo>
                    <a:pt x="34810" y="97790"/>
                  </a:lnTo>
                  <a:lnTo>
                    <a:pt x="35013" y="95250"/>
                  </a:lnTo>
                  <a:lnTo>
                    <a:pt x="35102" y="93980"/>
                  </a:lnTo>
                  <a:lnTo>
                    <a:pt x="35318" y="93980"/>
                  </a:lnTo>
                  <a:lnTo>
                    <a:pt x="35318" y="91440"/>
                  </a:lnTo>
                  <a:lnTo>
                    <a:pt x="36499" y="91440"/>
                  </a:lnTo>
                  <a:lnTo>
                    <a:pt x="36296" y="90170"/>
                  </a:lnTo>
                  <a:lnTo>
                    <a:pt x="37096" y="90170"/>
                  </a:lnTo>
                  <a:lnTo>
                    <a:pt x="38074" y="88900"/>
                  </a:lnTo>
                  <a:lnTo>
                    <a:pt x="38379" y="88900"/>
                  </a:lnTo>
                  <a:lnTo>
                    <a:pt x="37973" y="87630"/>
                  </a:lnTo>
                  <a:lnTo>
                    <a:pt x="36791" y="86360"/>
                  </a:lnTo>
                  <a:lnTo>
                    <a:pt x="36398" y="85090"/>
                  </a:lnTo>
                  <a:lnTo>
                    <a:pt x="36207" y="85090"/>
                  </a:lnTo>
                  <a:lnTo>
                    <a:pt x="36207" y="83820"/>
                  </a:lnTo>
                  <a:lnTo>
                    <a:pt x="36004" y="83820"/>
                  </a:lnTo>
                  <a:lnTo>
                    <a:pt x="36296" y="82550"/>
                  </a:lnTo>
                  <a:lnTo>
                    <a:pt x="33832" y="81280"/>
                  </a:lnTo>
                  <a:lnTo>
                    <a:pt x="33426" y="80010"/>
                  </a:lnTo>
                  <a:lnTo>
                    <a:pt x="33540" y="78740"/>
                  </a:lnTo>
                  <a:lnTo>
                    <a:pt x="35318" y="78740"/>
                  </a:lnTo>
                  <a:lnTo>
                    <a:pt x="34912" y="77470"/>
                  </a:lnTo>
                  <a:lnTo>
                    <a:pt x="35902" y="77470"/>
                  </a:lnTo>
                  <a:lnTo>
                    <a:pt x="36106" y="76200"/>
                  </a:lnTo>
                  <a:lnTo>
                    <a:pt x="36499" y="74930"/>
                  </a:lnTo>
                  <a:lnTo>
                    <a:pt x="37096" y="74930"/>
                  </a:lnTo>
                  <a:lnTo>
                    <a:pt x="35610" y="73660"/>
                  </a:lnTo>
                  <a:lnTo>
                    <a:pt x="35509" y="72390"/>
                  </a:lnTo>
                  <a:lnTo>
                    <a:pt x="35902" y="72390"/>
                  </a:lnTo>
                  <a:lnTo>
                    <a:pt x="35318" y="71120"/>
                  </a:lnTo>
                  <a:lnTo>
                    <a:pt x="38277" y="71120"/>
                  </a:lnTo>
                  <a:lnTo>
                    <a:pt x="39065" y="69850"/>
                  </a:lnTo>
                  <a:lnTo>
                    <a:pt x="38277" y="68580"/>
                  </a:lnTo>
                  <a:lnTo>
                    <a:pt x="39166" y="64770"/>
                  </a:lnTo>
                  <a:lnTo>
                    <a:pt x="39166" y="63500"/>
                  </a:lnTo>
                  <a:lnTo>
                    <a:pt x="39357" y="63500"/>
                  </a:lnTo>
                  <a:lnTo>
                    <a:pt x="39751" y="62230"/>
                  </a:lnTo>
                  <a:lnTo>
                    <a:pt x="39166" y="60960"/>
                  </a:lnTo>
                  <a:lnTo>
                    <a:pt x="40157" y="58420"/>
                  </a:lnTo>
                  <a:lnTo>
                    <a:pt x="39954" y="57150"/>
                  </a:lnTo>
                  <a:lnTo>
                    <a:pt x="38569" y="55880"/>
                  </a:lnTo>
                  <a:lnTo>
                    <a:pt x="40944" y="54610"/>
                  </a:lnTo>
                  <a:lnTo>
                    <a:pt x="41935" y="53340"/>
                  </a:lnTo>
                  <a:lnTo>
                    <a:pt x="41541" y="52070"/>
                  </a:lnTo>
                  <a:lnTo>
                    <a:pt x="41541" y="48260"/>
                  </a:lnTo>
                  <a:lnTo>
                    <a:pt x="41846" y="48260"/>
                  </a:lnTo>
                  <a:lnTo>
                    <a:pt x="42430" y="46990"/>
                  </a:lnTo>
                  <a:lnTo>
                    <a:pt x="42240" y="46990"/>
                  </a:lnTo>
                  <a:lnTo>
                    <a:pt x="42240" y="45720"/>
                  </a:lnTo>
                  <a:lnTo>
                    <a:pt x="42430" y="45720"/>
                  </a:lnTo>
                  <a:lnTo>
                    <a:pt x="42735" y="43180"/>
                  </a:lnTo>
                  <a:lnTo>
                    <a:pt x="42824" y="40640"/>
                  </a:lnTo>
                  <a:lnTo>
                    <a:pt x="42430" y="40640"/>
                  </a:lnTo>
                  <a:lnTo>
                    <a:pt x="43624" y="39370"/>
                  </a:lnTo>
                  <a:lnTo>
                    <a:pt x="44107" y="39370"/>
                  </a:lnTo>
                  <a:lnTo>
                    <a:pt x="43929" y="36830"/>
                  </a:lnTo>
                  <a:lnTo>
                    <a:pt x="43624" y="36830"/>
                  </a:lnTo>
                  <a:lnTo>
                    <a:pt x="43624" y="34290"/>
                  </a:lnTo>
                  <a:lnTo>
                    <a:pt x="44018" y="33020"/>
                  </a:lnTo>
                  <a:lnTo>
                    <a:pt x="45199" y="33020"/>
                  </a:lnTo>
                  <a:lnTo>
                    <a:pt x="45148" y="29210"/>
                  </a:lnTo>
                  <a:lnTo>
                    <a:pt x="44907" y="26670"/>
                  </a:lnTo>
                  <a:lnTo>
                    <a:pt x="45300" y="26670"/>
                  </a:lnTo>
                  <a:lnTo>
                    <a:pt x="46291" y="25400"/>
                  </a:lnTo>
                  <a:lnTo>
                    <a:pt x="47383" y="25400"/>
                  </a:lnTo>
                  <a:lnTo>
                    <a:pt x="48666" y="26670"/>
                  </a:lnTo>
                  <a:lnTo>
                    <a:pt x="49263" y="27940"/>
                  </a:lnTo>
                  <a:lnTo>
                    <a:pt x="49453" y="26670"/>
                  </a:lnTo>
                  <a:lnTo>
                    <a:pt x="50050" y="26670"/>
                  </a:lnTo>
                  <a:lnTo>
                    <a:pt x="51041" y="25400"/>
                  </a:lnTo>
                  <a:lnTo>
                    <a:pt x="50838" y="26670"/>
                  </a:lnTo>
                  <a:lnTo>
                    <a:pt x="51142" y="27940"/>
                  </a:lnTo>
                  <a:lnTo>
                    <a:pt x="51930" y="27940"/>
                  </a:lnTo>
                  <a:lnTo>
                    <a:pt x="54305" y="26670"/>
                  </a:lnTo>
                  <a:lnTo>
                    <a:pt x="55092" y="27940"/>
                  </a:lnTo>
                  <a:lnTo>
                    <a:pt x="61823" y="27940"/>
                  </a:lnTo>
                  <a:lnTo>
                    <a:pt x="62014" y="29210"/>
                  </a:lnTo>
                  <a:lnTo>
                    <a:pt x="64109" y="29210"/>
                  </a:lnTo>
                  <a:lnTo>
                    <a:pt x="64401" y="27940"/>
                  </a:lnTo>
                  <a:lnTo>
                    <a:pt x="65290" y="27940"/>
                  </a:lnTo>
                  <a:lnTo>
                    <a:pt x="64693" y="29210"/>
                  </a:lnTo>
                  <a:lnTo>
                    <a:pt x="64998" y="29210"/>
                  </a:lnTo>
                  <a:lnTo>
                    <a:pt x="66179" y="30480"/>
                  </a:lnTo>
                  <a:lnTo>
                    <a:pt x="78054" y="30480"/>
                  </a:lnTo>
                  <a:lnTo>
                    <a:pt x="78054" y="31750"/>
                  </a:lnTo>
                  <a:lnTo>
                    <a:pt x="78244" y="33020"/>
                  </a:lnTo>
                  <a:lnTo>
                    <a:pt x="78638" y="33020"/>
                  </a:lnTo>
                  <a:lnTo>
                    <a:pt x="79540" y="31750"/>
                  </a:lnTo>
                  <a:lnTo>
                    <a:pt x="79832" y="31750"/>
                  </a:lnTo>
                  <a:lnTo>
                    <a:pt x="80137" y="33020"/>
                  </a:lnTo>
                  <a:lnTo>
                    <a:pt x="82207" y="33020"/>
                  </a:lnTo>
                  <a:lnTo>
                    <a:pt x="82600" y="31750"/>
                  </a:lnTo>
                  <a:lnTo>
                    <a:pt x="82804" y="31750"/>
                  </a:lnTo>
                  <a:lnTo>
                    <a:pt x="82994" y="34290"/>
                  </a:lnTo>
                  <a:lnTo>
                    <a:pt x="87299" y="34290"/>
                  </a:lnTo>
                  <a:lnTo>
                    <a:pt x="87655" y="35560"/>
                  </a:lnTo>
                  <a:lnTo>
                    <a:pt x="88341" y="35560"/>
                  </a:lnTo>
                  <a:lnTo>
                    <a:pt x="89027" y="34290"/>
                  </a:lnTo>
                  <a:lnTo>
                    <a:pt x="91706" y="34290"/>
                  </a:lnTo>
                  <a:lnTo>
                    <a:pt x="92303" y="36830"/>
                  </a:lnTo>
                  <a:lnTo>
                    <a:pt x="95567" y="36830"/>
                  </a:lnTo>
                  <a:lnTo>
                    <a:pt x="96748" y="35560"/>
                  </a:lnTo>
                  <a:lnTo>
                    <a:pt x="97650" y="35560"/>
                  </a:lnTo>
                  <a:lnTo>
                    <a:pt x="98234" y="36830"/>
                  </a:lnTo>
                  <a:lnTo>
                    <a:pt x="98336" y="38100"/>
                  </a:lnTo>
                  <a:lnTo>
                    <a:pt x="99326" y="38100"/>
                  </a:lnTo>
                  <a:lnTo>
                    <a:pt x="100317" y="36830"/>
                  </a:lnTo>
                  <a:lnTo>
                    <a:pt x="101498" y="35560"/>
                  </a:lnTo>
                  <a:lnTo>
                    <a:pt x="101688" y="36830"/>
                  </a:lnTo>
                  <a:lnTo>
                    <a:pt x="103276" y="36830"/>
                  </a:lnTo>
                  <a:lnTo>
                    <a:pt x="103276" y="39370"/>
                  </a:lnTo>
                  <a:lnTo>
                    <a:pt x="106248" y="39370"/>
                  </a:lnTo>
                  <a:lnTo>
                    <a:pt x="107137" y="38100"/>
                  </a:lnTo>
                  <a:lnTo>
                    <a:pt x="107530" y="38100"/>
                  </a:lnTo>
                  <a:lnTo>
                    <a:pt x="107429" y="36830"/>
                  </a:lnTo>
                  <a:lnTo>
                    <a:pt x="108026" y="36830"/>
                  </a:lnTo>
                  <a:lnTo>
                    <a:pt x="108927" y="38100"/>
                  </a:lnTo>
                  <a:lnTo>
                    <a:pt x="109524" y="39370"/>
                  </a:lnTo>
                  <a:lnTo>
                    <a:pt x="110705" y="39370"/>
                  </a:lnTo>
                  <a:lnTo>
                    <a:pt x="111594" y="40640"/>
                  </a:lnTo>
                  <a:lnTo>
                    <a:pt x="112179" y="41910"/>
                  </a:lnTo>
                  <a:lnTo>
                    <a:pt x="113372" y="41910"/>
                  </a:lnTo>
                  <a:lnTo>
                    <a:pt x="113563" y="40640"/>
                  </a:lnTo>
                  <a:lnTo>
                    <a:pt x="112979" y="39370"/>
                  </a:lnTo>
                  <a:lnTo>
                    <a:pt x="112776" y="39370"/>
                  </a:lnTo>
                  <a:lnTo>
                    <a:pt x="114261" y="38100"/>
                  </a:lnTo>
                  <a:lnTo>
                    <a:pt x="115455" y="38100"/>
                  </a:lnTo>
                  <a:lnTo>
                    <a:pt x="114858" y="39370"/>
                  </a:lnTo>
                  <a:lnTo>
                    <a:pt x="114668" y="40640"/>
                  </a:lnTo>
                  <a:lnTo>
                    <a:pt x="114858" y="41910"/>
                  </a:lnTo>
                  <a:lnTo>
                    <a:pt x="115455" y="40640"/>
                  </a:lnTo>
                  <a:lnTo>
                    <a:pt x="118414" y="40640"/>
                  </a:lnTo>
                  <a:lnTo>
                    <a:pt x="118021" y="39370"/>
                  </a:lnTo>
                  <a:lnTo>
                    <a:pt x="119113" y="39370"/>
                  </a:lnTo>
                  <a:lnTo>
                    <a:pt x="119316" y="40640"/>
                  </a:lnTo>
                  <a:lnTo>
                    <a:pt x="120205" y="40640"/>
                  </a:lnTo>
                  <a:lnTo>
                    <a:pt x="119608" y="41910"/>
                  </a:lnTo>
                  <a:lnTo>
                    <a:pt x="120205" y="43180"/>
                  </a:lnTo>
                  <a:lnTo>
                    <a:pt x="121094" y="43180"/>
                  </a:lnTo>
                  <a:lnTo>
                    <a:pt x="121983" y="41910"/>
                  </a:lnTo>
                  <a:lnTo>
                    <a:pt x="121983" y="43180"/>
                  </a:lnTo>
                  <a:lnTo>
                    <a:pt x="120205" y="44450"/>
                  </a:lnTo>
                  <a:lnTo>
                    <a:pt x="120205" y="45720"/>
                  </a:lnTo>
                  <a:lnTo>
                    <a:pt x="119913" y="45720"/>
                  </a:lnTo>
                  <a:lnTo>
                    <a:pt x="119507" y="46990"/>
                  </a:lnTo>
                  <a:lnTo>
                    <a:pt x="119507" y="48260"/>
                  </a:lnTo>
                  <a:lnTo>
                    <a:pt x="119913" y="48260"/>
                  </a:lnTo>
                  <a:lnTo>
                    <a:pt x="120103" y="49530"/>
                  </a:lnTo>
                  <a:lnTo>
                    <a:pt x="119811" y="49530"/>
                  </a:lnTo>
                  <a:lnTo>
                    <a:pt x="119011" y="50800"/>
                  </a:lnTo>
                  <a:lnTo>
                    <a:pt x="118122" y="53340"/>
                  </a:lnTo>
                  <a:lnTo>
                    <a:pt x="117817" y="54610"/>
                  </a:lnTo>
                  <a:lnTo>
                    <a:pt x="117233" y="55880"/>
                  </a:lnTo>
                  <a:lnTo>
                    <a:pt x="117233" y="57150"/>
                  </a:lnTo>
                  <a:lnTo>
                    <a:pt x="116827" y="59690"/>
                  </a:lnTo>
                  <a:lnTo>
                    <a:pt x="115747" y="59690"/>
                  </a:lnTo>
                  <a:lnTo>
                    <a:pt x="114960" y="62230"/>
                  </a:lnTo>
                  <a:lnTo>
                    <a:pt x="114858" y="63500"/>
                  </a:lnTo>
                  <a:lnTo>
                    <a:pt x="115455" y="66040"/>
                  </a:lnTo>
                  <a:lnTo>
                    <a:pt x="113957" y="66040"/>
                  </a:lnTo>
                  <a:lnTo>
                    <a:pt x="113372" y="68580"/>
                  </a:lnTo>
                  <a:lnTo>
                    <a:pt x="112179" y="71120"/>
                  </a:lnTo>
                  <a:lnTo>
                    <a:pt x="111887" y="71120"/>
                  </a:lnTo>
                  <a:lnTo>
                    <a:pt x="111594" y="72390"/>
                  </a:lnTo>
                  <a:lnTo>
                    <a:pt x="111887" y="73660"/>
                  </a:lnTo>
                  <a:lnTo>
                    <a:pt x="112090" y="74930"/>
                  </a:lnTo>
                  <a:lnTo>
                    <a:pt x="111594" y="76200"/>
                  </a:lnTo>
                  <a:lnTo>
                    <a:pt x="110705" y="77470"/>
                  </a:lnTo>
                  <a:lnTo>
                    <a:pt x="109524" y="77470"/>
                  </a:lnTo>
                  <a:lnTo>
                    <a:pt x="109905" y="78740"/>
                  </a:lnTo>
                  <a:lnTo>
                    <a:pt x="109524" y="80010"/>
                  </a:lnTo>
                  <a:lnTo>
                    <a:pt x="110109" y="80010"/>
                  </a:lnTo>
                  <a:lnTo>
                    <a:pt x="110109" y="81280"/>
                  </a:lnTo>
                  <a:lnTo>
                    <a:pt x="110502" y="81280"/>
                  </a:lnTo>
                  <a:lnTo>
                    <a:pt x="110502" y="82550"/>
                  </a:lnTo>
                  <a:lnTo>
                    <a:pt x="110109" y="82550"/>
                  </a:lnTo>
                  <a:lnTo>
                    <a:pt x="109308" y="83820"/>
                  </a:lnTo>
                  <a:lnTo>
                    <a:pt x="108635" y="83820"/>
                  </a:lnTo>
                  <a:lnTo>
                    <a:pt x="108635" y="85090"/>
                  </a:lnTo>
                  <a:lnTo>
                    <a:pt x="108026" y="87630"/>
                  </a:lnTo>
                  <a:lnTo>
                    <a:pt x="108229" y="88900"/>
                  </a:lnTo>
                  <a:lnTo>
                    <a:pt x="107734" y="88900"/>
                  </a:lnTo>
                  <a:lnTo>
                    <a:pt x="106540" y="90170"/>
                  </a:lnTo>
                  <a:lnTo>
                    <a:pt x="107137" y="92710"/>
                  </a:lnTo>
                  <a:lnTo>
                    <a:pt x="106934" y="93980"/>
                  </a:lnTo>
                  <a:lnTo>
                    <a:pt x="105956" y="93980"/>
                  </a:lnTo>
                  <a:lnTo>
                    <a:pt x="105651" y="96520"/>
                  </a:lnTo>
                  <a:lnTo>
                    <a:pt x="105067" y="99060"/>
                  </a:lnTo>
                  <a:lnTo>
                    <a:pt x="104660" y="101600"/>
                  </a:lnTo>
                  <a:lnTo>
                    <a:pt x="104762" y="102870"/>
                  </a:lnTo>
                  <a:lnTo>
                    <a:pt x="105359" y="104140"/>
                  </a:lnTo>
                  <a:lnTo>
                    <a:pt x="103174" y="106680"/>
                  </a:lnTo>
                  <a:lnTo>
                    <a:pt x="102501" y="109220"/>
                  </a:lnTo>
                  <a:lnTo>
                    <a:pt x="103276" y="110490"/>
                  </a:lnTo>
                  <a:lnTo>
                    <a:pt x="102095" y="110490"/>
                  </a:lnTo>
                  <a:lnTo>
                    <a:pt x="101498" y="113030"/>
                  </a:lnTo>
                  <a:lnTo>
                    <a:pt x="101003" y="115570"/>
                  </a:lnTo>
                  <a:lnTo>
                    <a:pt x="101206" y="116840"/>
                  </a:lnTo>
                  <a:lnTo>
                    <a:pt x="101790" y="118110"/>
                  </a:lnTo>
                  <a:lnTo>
                    <a:pt x="101206" y="119380"/>
                  </a:lnTo>
                  <a:lnTo>
                    <a:pt x="100406" y="120650"/>
                  </a:lnTo>
                  <a:lnTo>
                    <a:pt x="100609" y="121920"/>
                  </a:lnTo>
                  <a:lnTo>
                    <a:pt x="101206" y="124460"/>
                  </a:lnTo>
                  <a:lnTo>
                    <a:pt x="100215" y="124460"/>
                  </a:lnTo>
                  <a:lnTo>
                    <a:pt x="100012" y="125730"/>
                  </a:lnTo>
                  <a:lnTo>
                    <a:pt x="99720" y="125730"/>
                  </a:lnTo>
                  <a:lnTo>
                    <a:pt x="98539" y="128270"/>
                  </a:lnTo>
                  <a:lnTo>
                    <a:pt x="101206" y="128270"/>
                  </a:lnTo>
                  <a:lnTo>
                    <a:pt x="101790" y="129540"/>
                  </a:lnTo>
                  <a:lnTo>
                    <a:pt x="102387" y="129540"/>
                  </a:lnTo>
                  <a:lnTo>
                    <a:pt x="100609" y="130810"/>
                  </a:lnTo>
                  <a:lnTo>
                    <a:pt x="99822" y="132080"/>
                  </a:lnTo>
                  <a:lnTo>
                    <a:pt x="100012" y="133350"/>
                  </a:lnTo>
                  <a:lnTo>
                    <a:pt x="96253" y="134620"/>
                  </a:lnTo>
                  <a:lnTo>
                    <a:pt x="96354" y="135890"/>
                  </a:lnTo>
                  <a:lnTo>
                    <a:pt x="100317" y="138430"/>
                  </a:lnTo>
                  <a:lnTo>
                    <a:pt x="100507" y="139700"/>
                  </a:lnTo>
                  <a:lnTo>
                    <a:pt x="100901" y="139700"/>
                  </a:lnTo>
                  <a:lnTo>
                    <a:pt x="102095" y="140970"/>
                  </a:lnTo>
                  <a:lnTo>
                    <a:pt x="102882" y="140970"/>
                  </a:lnTo>
                  <a:lnTo>
                    <a:pt x="102882" y="142240"/>
                  </a:lnTo>
                  <a:lnTo>
                    <a:pt x="102095" y="142240"/>
                  </a:lnTo>
                  <a:lnTo>
                    <a:pt x="102679" y="143510"/>
                  </a:lnTo>
                  <a:lnTo>
                    <a:pt x="103581" y="144780"/>
                  </a:lnTo>
                  <a:lnTo>
                    <a:pt x="104762" y="144780"/>
                  </a:lnTo>
                  <a:lnTo>
                    <a:pt x="106248" y="146050"/>
                  </a:lnTo>
                  <a:lnTo>
                    <a:pt x="108026" y="147320"/>
                  </a:lnTo>
                  <a:lnTo>
                    <a:pt x="108331" y="146050"/>
                  </a:lnTo>
                  <a:lnTo>
                    <a:pt x="108927" y="144780"/>
                  </a:lnTo>
                  <a:lnTo>
                    <a:pt x="109308" y="144780"/>
                  </a:lnTo>
                  <a:lnTo>
                    <a:pt x="109308" y="143510"/>
                  </a:lnTo>
                  <a:lnTo>
                    <a:pt x="108927" y="143510"/>
                  </a:lnTo>
                  <a:lnTo>
                    <a:pt x="109816" y="142240"/>
                  </a:lnTo>
                  <a:lnTo>
                    <a:pt x="112090" y="142240"/>
                  </a:lnTo>
                  <a:lnTo>
                    <a:pt x="112483" y="143510"/>
                  </a:lnTo>
                  <a:lnTo>
                    <a:pt x="114554" y="143510"/>
                  </a:lnTo>
                  <a:lnTo>
                    <a:pt x="114960" y="142240"/>
                  </a:lnTo>
                  <a:lnTo>
                    <a:pt x="115938" y="142240"/>
                  </a:lnTo>
                  <a:lnTo>
                    <a:pt x="117525" y="143510"/>
                  </a:lnTo>
                  <a:lnTo>
                    <a:pt x="118859" y="143510"/>
                  </a:lnTo>
                  <a:lnTo>
                    <a:pt x="118910" y="142240"/>
                  </a:lnTo>
                  <a:lnTo>
                    <a:pt x="118706" y="142240"/>
                  </a:lnTo>
                  <a:lnTo>
                    <a:pt x="118414" y="140970"/>
                  </a:lnTo>
                  <a:lnTo>
                    <a:pt x="117817" y="139700"/>
                  </a:lnTo>
                  <a:lnTo>
                    <a:pt x="119608" y="138430"/>
                  </a:lnTo>
                  <a:lnTo>
                    <a:pt x="121094" y="138430"/>
                  </a:lnTo>
                  <a:lnTo>
                    <a:pt x="121094" y="137160"/>
                  </a:lnTo>
                  <a:lnTo>
                    <a:pt x="120497" y="135890"/>
                  </a:lnTo>
                  <a:lnTo>
                    <a:pt x="119316" y="134620"/>
                  </a:lnTo>
                  <a:lnTo>
                    <a:pt x="119697" y="133350"/>
                  </a:lnTo>
                  <a:lnTo>
                    <a:pt x="120205" y="133350"/>
                  </a:lnTo>
                  <a:lnTo>
                    <a:pt x="120802" y="132080"/>
                  </a:lnTo>
                  <a:lnTo>
                    <a:pt x="121983" y="132080"/>
                  </a:lnTo>
                  <a:lnTo>
                    <a:pt x="123164" y="130810"/>
                  </a:lnTo>
                  <a:lnTo>
                    <a:pt x="121094" y="128270"/>
                  </a:lnTo>
                  <a:lnTo>
                    <a:pt x="118808" y="128270"/>
                  </a:lnTo>
                  <a:lnTo>
                    <a:pt x="118567" y="127000"/>
                  </a:lnTo>
                  <a:lnTo>
                    <a:pt x="119151" y="125730"/>
                  </a:lnTo>
                  <a:lnTo>
                    <a:pt x="119811" y="125730"/>
                  </a:lnTo>
                  <a:lnTo>
                    <a:pt x="120802" y="127000"/>
                  </a:lnTo>
                  <a:lnTo>
                    <a:pt x="121983" y="123190"/>
                  </a:lnTo>
                  <a:lnTo>
                    <a:pt x="121983" y="121920"/>
                  </a:lnTo>
                  <a:lnTo>
                    <a:pt x="122770" y="120650"/>
                  </a:lnTo>
                  <a:lnTo>
                    <a:pt x="123164" y="120650"/>
                  </a:lnTo>
                  <a:lnTo>
                    <a:pt x="123164" y="119380"/>
                  </a:lnTo>
                  <a:lnTo>
                    <a:pt x="124841" y="119380"/>
                  </a:lnTo>
                  <a:lnTo>
                    <a:pt x="125831" y="116840"/>
                  </a:lnTo>
                  <a:lnTo>
                    <a:pt x="123266" y="116840"/>
                  </a:lnTo>
                  <a:lnTo>
                    <a:pt x="122872" y="115570"/>
                  </a:lnTo>
                  <a:lnTo>
                    <a:pt x="121881" y="114300"/>
                  </a:lnTo>
                  <a:lnTo>
                    <a:pt x="121475" y="113030"/>
                  </a:lnTo>
                  <a:lnTo>
                    <a:pt x="125539" y="113030"/>
                  </a:lnTo>
                  <a:lnTo>
                    <a:pt x="126923" y="111760"/>
                  </a:lnTo>
                  <a:lnTo>
                    <a:pt x="127025" y="110490"/>
                  </a:lnTo>
                  <a:lnTo>
                    <a:pt x="125831" y="109220"/>
                  </a:lnTo>
                  <a:lnTo>
                    <a:pt x="128612" y="109220"/>
                  </a:lnTo>
                  <a:lnTo>
                    <a:pt x="129400" y="107950"/>
                  </a:lnTo>
                  <a:lnTo>
                    <a:pt x="128511" y="107950"/>
                  </a:lnTo>
                  <a:lnTo>
                    <a:pt x="127914" y="106680"/>
                  </a:lnTo>
                  <a:lnTo>
                    <a:pt x="127622" y="106680"/>
                  </a:lnTo>
                  <a:lnTo>
                    <a:pt x="127622" y="104140"/>
                  </a:lnTo>
                  <a:lnTo>
                    <a:pt x="127317" y="102870"/>
                  </a:lnTo>
                  <a:lnTo>
                    <a:pt x="127812" y="101600"/>
                  </a:lnTo>
                  <a:lnTo>
                    <a:pt x="128612" y="99060"/>
                  </a:lnTo>
                  <a:lnTo>
                    <a:pt x="129692" y="99060"/>
                  </a:lnTo>
                  <a:lnTo>
                    <a:pt x="128905" y="97790"/>
                  </a:lnTo>
                  <a:lnTo>
                    <a:pt x="127419" y="97790"/>
                  </a:lnTo>
                  <a:lnTo>
                    <a:pt x="127622" y="96520"/>
                  </a:lnTo>
                  <a:lnTo>
                    <a:pt x="127914" y="95250"/>
                  </a:lnTo>
                  <a:lnTo>
                    <a:pt x="128308" y="95250"/>
                  </a:lnTo>
                  <a:lnTo>
                    <a:pt x="128308" y="93980"/>
                  </a:lnTo>
                  <a:lnTo>
                    <a:pt x="127914" y="93980"/>
                  </a:lnTo>
                  <a:lnTo>
                    <a:pt x="126542" y="92710"/>
                  </a:lnTo>
                  <a:lnTo>
                    <a:pt x="126123" y="91440"/>
                  </a:lnTo>
                  <a:lnTo>
                    <a:pt x="126720" y="88900"/>
                  </a:lnTo>
                  <a:lnTo>
                    <a:pt x="127215" y="88900"/>
                  </a:lnTo>
                  <a:lnTo>
                    <a:pt x="127622" y="90170"/>
                  </a:lnTo>
                  <a:lnTo>
                    <a:pt x="128219" y="91440"/>
                  </a:lnTo>
                  <a:lnTo>
                    <a:pt x="128397" y="91440"/>
                  </a:lnTo>
                  <a:lnTo>
                    <a:pt x="128905" y="92710"/>
                  </a:lnTo>
                  <a:lnTo>
                    <a:pt x="129692" y="91440"/>
                  </a:lnTo>
                  <a:lnTo>
                    <a:pt x="130086" y="92710"/>
                  </a:lnTo>
                  <a:lnTo>
                    <a:pt x="129692" y="92710"/>
                  </a:lnTo>
                  <a:lnTo>
                    <a:pt x="128701" y="93980"/>
                  </a:lnTo>
                  <a:lnTo>
                    <a:pt x="128993" y="95250"/>
                  </a:lnTo>
                  <a:lnTo>
                    <a:pt x="129997" y="95250"/>
                  </a:lnTo>
                  <a:lnTo>
                    <a:pt x="131381" y="92710"/>
                  </a:lnTo>
                  <a:lnTo>
                    <a:pt x="131279" y="90170"/>
                  </a:lnTo>
                  <a:lnTo>
                    <a:pt x="129692" y="88900"/>
                  </a:lnTo>
                  <a:lnTo>
                    <a:pt x="130289" y="86360"/>
                  </a:lnTo>
                  <a:lnTo>
                    <a:pt x="130479" y="86360"/>
                  </a:lnTo>
                  <a:lnTo>
                    <a:pt x="130784" y="85090"/>
                  </a:lnTo>
                  <a:lnTo>
                    <a:pt x="131191" y="85090"/>
                  </a:lnTo>
                  <a:lnTo>
                    <a:pt x="131483" y="83820"/>
                  </a:lnTo>
                  <a:lnTo>
                    <a:pt x="132080" y="82550"/>
                  </a:lnTo>
                  <a:lnTo>
                    <a:pt x="132664" y="82550"/>
                  </a:lnTo>
                  <a:lnTo>
                    <a:pt x="133057" y="81280"/>
                  </a:lnTo>
                  <a:lnTo>
                    <a:pt x="133261" y="81280"/>
                  </a:lnTo>
                  <a:lnTo>
                    <a:pt x="133858" y="78740"/>
                  </a:lnTo>
                  <a:lnTo>
                    <a:pt x="133553" y="77470"/>
                  </a:lnTo>
                  <a:lnTo>
                    <a:pt x="132664" y="77470"/>
                  </a:lnTo>
                  <a:lnTo>
                    <a:pt x="132080" y="76200"/>
                  </a:lnTo>
                  <a:lnTo>
                    <a:pt x="131864" y="74930"/>
                  </a:lnTo>
                  <a:lnTo>
                    <a:pt x="134048" y="74930"/>
                  </a:lnTo>
                  <a:lnTo>
                    <a:pt x="133858" y="73660"/>
                  </a:lnTo>
                  <a:lnTo>
                    <a:pt x="131775" y="72390"/>
                  </a:lnTo>
                  <a:lnTo>
                    <a:pt x="132372" y="71120"/>
                  </a:lnTo>
                  <a:lnTo>
                    <a:pt x="135636" y="71120"/>
                  </a:lnTo>
                  <a:lnTo>
                    <a:pt x="136817" y="69850"/>
                  </a:lnTo>
                  <a:lnTo>
                    <a:pt x="137414" y="69850"/>
                  </a:lnTo>
                  <a:lnTo>
                    <a:pt x="137007" y="68580"/>
                  </a:lnTo>
                  <a:lnTo>
                    <a:pt x="136525" y="68580"/>
                  </a:lnTo>
                  <a:lnTo>
                    <a:pt x="134150" y="67310"/>
                  </a:lnTo>
                  <a:lnTo>
                    <a:pt x="134543" y="66040"/>
                  </a:lnTo>
                  <a:lnTo>
                    <a:pt x="135039" y="66040"/>
                  </a:lnTo>
                  <a:lnTo>
                    <a:pt x="137414" y="67310"/>
                  </a:lnTo>
                  <a:lnTo>
                    <a:pt x="137223" y="66040"/>
                  </a:lnTo>
                  <a:lnTo>
                    <a:pt x="135928" y="64770"/>
                  </a:lnTo>
                  <a:lnTo>
                    <a:pt x="133553" y="64770"/>
                  </a:lnTo>
                  <a:lnTo>
                    <a:pt x="133261" y="63500"/>
                  </a:lnTo>
                  <a:lnTo>
                    <a:pt x="133261" y="62230"/>
                  </a:lnTo>
                  <a:lnTo>
                    <a:pt x="133057" y="62230"/>
                  </a:lnTo>
                  <a:lnTo>
                    <a:pt x="133261" y="60960"/>
                  </a:lnTo>
                  <a:lnTo>
                    <a:pt x="133858" y="60960"/>
                  </a:lnTo>
                  <a:lnTo>
                    <a:pt x="135039" y="62230"/>
                  </a:lnTo>
                  <a:lnTo>
                    <a:pt x="135636" y="63500"/>
                  </a:lnTo>
                  <a:lnTo>
                    <a:pt x="136220" y="63500"/>
                  </a:lnTo>
                  <a:lnTo>
                    <a:pt x="136525" y="64770"/>
                  </a:lnTo>
                  <a:lnTo>
                    <a:pt x="137515" y="64770"/>
                  </a:lnTo>
                  <a:lnTo>
                    <a:pt x="137414" y="63500"/>
                  </a:lnTo>
                  <a:lnTo>
                    <a:pt x="137998" y="63500"/>
                  </a:lnTo>
                  <a:lnTo>
                    <a:pt x="137223" y="62230"/>
                  </a:lnTo>
                  <a:lnTo>
                    <a:pt x="137223" y="60960"/>
                  </a:lnTo>
                  <a:lnTo>
                    <a:pt x="138899" y="60960"/>
                  </a:lnTo>
                  <a:lnTo>
                    <a:pt x="139788" y="59690"/>
                  </a:lnTo>
                  <a:lnTo>
                    <a:pt x="138595" y="58420"/>
                  </a:lnTo>
                  <a:lnTo>
                    <a:pt x="137109" y="57150"/>
                  </a:lnTo>
                  <a:lnTo>
                    <a:pt x="137109" y="55880"/>
                  </a:lnTo>
                  <a:lnTo>
                    <a:pt x="136626" y="54610"/>
                  </a:lnTo>
                  <a:lnTo>
                    <a:pt x="136715" y="53340"/>
                  </a:lnTo>
                  <a:lnTo>
                    <a:pt x="137109" y="52070"/>
                  </a:lnTo>
                  <a:lnTo>
                    <a:pt x="138493" y="53340"/>
                  </a:lnTo>
                  <a:lnTo>
                    <a:pt x="141376" y="53340"/>
                  </a:lnTo>
                  <a:lnTo>
                    <a:pt x="141376" y="52070"/>
                  </a:lnTo>
                  <a:lnTo>
                    <a:pt x="140970" y="50800"/>
                  </a:lnTo>
                  <a:lnTo>
                    <a:pt x="140385" y="49530"/>
                  </a:lnTo>
                  <a:lnTo>
                    <a:pt x="140081" y="48260"/>
                  </a:lnTo>
                  <a:lnTo>
                    <a:pt x="140677" y="48260"/>
                  </a:lnTo>
                  <a:lnTo>
                    <a:pt x="141274" y="46990"/>
                  </a:lnTo>
                  <a:lnTo>
                    <a:pt x="141668" y="46990"/>
                  </a:lnTo>
                  <a:lnTo>
                    <a:pt x="141668" y="45720"/>
                  </a:lnTo>
                  <a:lnTo>
                    <a:pt x="141274" y="45720"/>
                  </a:lnTo>
                  <a:lnTo>
                    <a:pt x="142595" y="45148"/>
                  </a:lnTo>
                  <a:lnTo>
                    <a:pt x="142468" y="45720"/>
                  </a:lnTo>
                  <a:lnTo>
                    <a:pt x="142951" y="45720"/>
                  </a:lnTo>
                  <a:lnTo>
                    <a:pt x="143217" y="44881"/>
                  </a:lnTo>
                  <a:lnTo>
                    <a:pt x="144246" y="44450"/>
                  </a:lnTo>
                  <a:lnTo>
                    <a:pt x="143649" y="44450"/>
                  </a:lnTo>
                  <a:lnTo>
                    <a:pt x="140385" y="41910"/>
                  </a:lnTo>
                  <a:lnTo>
                    <a:pt x="140779" y="40640"/>
                  </a:lnTo>
                  <a:lnTo>
                    <a:pt x="145427" y="40640"/>
                  </a:lnTo>
                  <a:lnTo>
                    <a:pt x="144627" y="39370"/>
                  </a:lnTo>
                  <a:lnTo>
                    <a:pt x="144246" y="39370"/>
                  </a:lnTo>
                  <a:lnTo>
                    <a:pt x="144246" y="38100"/>
                  </a:lnTo>
                  <a:lnTo>
                    <a:pt x="144538" y="35560"/>
                  </a:lnTo>
                  <a:lnTo>
                    <a:pt x="144335" y="34290"/>
                  </a:lnTo>
                  <a:lnTo>
                    <a:pt x="144538" y="34290"/>
                  </a:lnTo>
                  <a:lnTo>
                    <a:pt x="145034" y="33020"/>
                  </a:lnTo>
                  <a:lnTo>
                    <a:pt x="145427" y="31750"/>
                  </a:lnTo>
                  <a:lnTo>
                    <a:pt x="146024" y="30480"/>
                  </a:lnTo>
                  <a:lnTo>
                    <a:pt x="146913" y="29210"/>
                  </a:lnTo>
                  <a:lnTo>
                    <a:pt x="147497" y="26670"/>
                  </a:lnTo>
                  <a:lnTo>
                    <a:pt x="148094" y="25400"/>
                  </a:lnTo>
                  <a:lnTo>
                    <a:pt x="148386" y="25400"/>
                  </a:lnTo>
                  <a:lnTo>
                    <a:pt x="148983" y="24130"/>
                  </a:lnTo>
                  <a:close/>
                </a:path>
                <a:path w="522605" h="166369">
                  <a:moveTo>
                    <a:pt x="257035" y="59194"/>
                  </a:moveTo>
                  <a:lnTo>
                    <a:pt x="254660" y="59194"/>
                  </a:lnTo>
                  <a:lnTo>
                    <a:pt x="253479" y="57924"/>
                  </a:lnTo>
                  <a:lnTo>
                    <a:pt x="253072" y="56654"/>
                  </a:lnTo>
                  <a:lnTo>
                    <a:pt x="254850" y="56654"/>
                  </a:lnTo>
                  <a:lnTo>
                    <a:pt x="255257" y="55384"/>
                  </a:lnTo>
                  <a:lnTo>
                    <a:pt x="253479" y="52844"/>
                  </a:lnTo>
                  <a:lnTo>
                    <a:pt x="252882" y="52844"/>
                  </a:lnTo>
                  <a:lnTo>
                    <a:pt x="252577" y="51574"/>
                  </a:lnTo>
                  <a:lnTo>
                    <a:pt x="252577" y="50304"/>
                  </a:lnTo>
                  <a:lnTo>
                    <a:pt x="251193" y="50304"/>
                  </a:lnTo>
                  <a:lnTo>
                    <a:pt x="250786" y="49034"/>
                  </a:lnTo>
                  <a:lnTo>
                    <a:pt x="250190" y="49034"/>
                  </a:lnTo>
                  <a:lnTo>
                    <a:pt x="249415" y="47764"/>
                  </a:lnTo>
                  <a:lnTo>
                    <a:pt x="248412" y="47764"/>
                  </a:lnTo>
                  <a:lnTo>
                    <a:pt x="248615" y="46494"/>
                  </a:lnTo>
                  <a:lnTo>
                    <a:pt x="248221" y="45224"/>
                  </a:lnTo>
                  <a:lnTo>
                    <a:pt x="247230" y="43954"/>
                  </a:lnTo>
                  <a:lnTo>
                    <a:pt x="247434" y="42684"/>
                  </a:lnTo>
                  <a:lnTo>
                    <a:pt x="247040" y="41414"/>
                  </a:lnTo>
                  <a:lnTo>
                    <a:pt x="243281" y="41414"/>
                  </a:lnTo>
                  <a:lnTo>
                    <a:pt x="243166" y="40144"/>
                  </a:lnTo>
                  <a:lnTo>
                    <a:pt x="243382" y="40144"/>
                  </a:lnTo>
                  <a:lnTo>
                    <a:pt x="243979" y="38874"/>
                  </a:lnTo>
                  <a:lnTo>
                    <a:pt x="243382" y="38874"/>
                  </a:lnTo>
                  <a:lnTo>
                    <a:pt x="243090" y="37604"/>
                  </a:lnTo>
                  <a:lnTo>
                    <a:pt x="243090" y="35064"/>
                  </a:lnTo>
                  <a:lnTo>
                    <a:pt x="242087" y="33794"/>
                  </a:lnTo>
                  <a:lnTo>
                    <a:pt x="241490" y="32524"/>
                  </a:lnTo>
                  <a:lnTo>
                    <a:pt x="240715" y="32524"/>
                  </a:lnTo>
                  <a:lnTo>
                    <a:pt x="239814" y="33794"/>
                  </a:lnTo>
                  <a:lnTo>
                    <a:pt x="238620" y="33794"/>
                  </a:lnTo>
                  <a:lnTo>
                    <a:pt x="238429" y="32524"/>
                  </a:lnTo>
                  <a:lnTo>
                    <a:pt x="238137" y="32524"/>
                  </a:lnTo>
                  <a:lnTo>
                    <a:pt x="237731" y="31254"/>
                  </a:lnTo>
                  <a:lnTo>
                    <a:pt x="237134" y="31254"/>
                  </a:lnTo>
                  <a:lnTo>
                    <a:pt x="237134" y="66814"/>
                  </a:lnTo>
                  <a:lnTo>
                    <a:pt x="236740" y="66814"/>
                  </a:lnTo>
                  <a:lnTo>
                    <a:pt x="235953" y="69354"/>
                  </a:lnTo>
                  <a:lnTo>
                    <a:pt x="235661" y="70624"/>
                  </a:lnTo>
                  <a:lnTo>
                    <a:pt x="234073" y="71894"/>
                  </a:lnTo>
                  <a:lnTo>
                    <a:pt x="232778" y="74434"/>
                  </a:lnTo>
                  <a:lnTo>
                    <a:pt x="231813" y="75704"/>
                  </a:lnTo>
                  <a:lnTo>
                    <a:pt x="232778" y="75704"/>
                  </a:lnTo>
                  <a:lnTo>
                    <a:pt x="232778" y="76974"/>
                  </a:lnTo>
                  <a:lnTo>
                    <a:pt x="231813" y="76974"/>
                  </a:lnTo>
                  <a:lnTo>
                    <a:pt x="230924" y="78244"/>
                  </a:lnTo>
                  <a:lnTo>
                    <a:pt x="223088" y="78244"/>
                  </a:lnTo>
                  <a:lnTo>
                    <a:pt x="222300" y="79514"/>
                  </a:lnTo>
                  <a:lnTo>
                    <a:pt x="218452" y="79514"/>
                  </a:lnTo>
                  <a:lnTo>
                    <a:pt x="217449" y="78244"/>
                  </a:lnTo>
                  <a:lnTo>
                    <a:pt x="216662" y="78244"/>
                  </a:lnTo>
                  <a:lnTo>
                    <a:pt x="216077" y="79514"/>
                  </a:lnTo>
                  <a:lnTo>
                    <a:pt x="207467" y="79514"/>
                  </a:lnTo>
                  <a:lnTo>
                    <a:pt x="206870" y="78244"/>
                  </a:lnTo>
                  <a:lnTo>
                    <a:pt x="206171" y="78244"/>
                  </a:lnTo>
                  <a:lnTo>
                    <a:pt x="205384" y="79514"/>
                  </a:lnTo>
                  <a:lnTo>
                    <a:pt x="197370" y="79514"/>
                  </a:lnTo>
                  <a:lnTo>
                    <a:pt x="194894" y="80784"/>
                  </a:lnTo>
                  <a:lnTo>
                    <a:pt x="194005" y="80784"/>
                  </a:lnTo>
                  <a:lnTo>
                    <a:pt x="193217" y="79514"/>
                  </a:lnTo>
                  <a:lnTo>
                    <a:pt x="193509" y="79514"/>
                  </a:lnTo>
                  <a:lnTo>
                    <a:pt x="194703" y="78244"/>
                  </a:lnTo>
                  <a:lnTo>
                    <a:pt x="193509" y="76974"/>
                  </a:lnTo>
                  <a:lnTo>
                    <a:pt x="193217" y="76974"/>
                  </a:lnTo>
                  <a:lnTo>
                    <a:pt x="193814" y="75704"/>
                  </a:lnTo>
                  <a:lnTo>
                    <a:pt x="196481" y="75704"/>
                  </a:lnTo>
                  <a:lnTo>
                    <a:pt x="196278" y="74434"/>
                  </a:lnTo>
                  <a:lnTo>
                    <a:pt x="195186" y="73164"/>
                  </a:lnTo>
                  <a:lnTo>
                    <a:pt x="193217" y="74434"/>
                  </a:lnTo>
                  <a:lnTo>
                    <a:pt x="193014" y="73164"/>
                  </a:lnTo>
                  <a:lnTo>
                    <a:pt x="193408" y="71894"/>
                  </a:lnTo>
                  <a:lnTo>
                    <a:pt x="194398" y="70624"/>
                  </a:lnTo>
                  <a:lnTo>
                    <a:pt x="194995" y="70624"/>
                  </a:lnTo>
                  <a:lnTo>
                    <a:pt x="196684" y="69354"/>
                  </a:lnTo>
                  <a:lnTo>
                    <a:pt x="197078" y="69354"/>
                  </a:lnTo>
                  <a:lnTo>
                    <a:pt x="195681" y="68084"/>
                  </a:lnTo>
                  <a:lnTo>
                    <a:pt x="195287" y="66814"/>
                  </a:lnTo>
                  <a:lnTo>
                    <a:pt x="195884" y="66814"/>
                  </a:lnTo>
                  <a:lnTo>
                    <a:pt x="195681" y="65544"/>
                  </a:lnTo>
                  <a:lnTo>
                    <a:pt x="195287" y="64274"/>
                  </a:lnTo>
                  <a:lnTo>
                    <a:pt x="194703" y="64274"/>
                  </a:lnTo>
                  <a:lnTo>
                    <a:pt x="194792" y="61734"/>
                  </a:lnTo>
                  <a:lnTo>
                    <a:pt x="194398" y="60464"/>
                  </a:lnTo>
                  <a:lnTo>
                    <a:pt x="193509" y="59194"/>
                  </a:lnTo>
                  <a:lnTo>
                    <a:pt x="193217" y="56654"/>
                  </a:lnTo>
                  <a:lnTo>
                    <a:pt x="193611" y="56654"/>
                  </a:lnTo>
                  <a:lnTo>
                    <a:pt x="194297" y="55384"/>
                  </a:lnTo>
                  <a:lnTo>
                    <a:pt x="195287" y="54114"/>
                  </a:lnTo>
                  <a:lnTo>
                    <a:pt x="196189" y="52844"/>
                  </a:lnTo>
                  <a:lnTo>
                    <a:pt x="196392" y="51574"/>
                  </a:lnTo>
                  <a:lnTo>
                    <a:pt x="196481" y="50304"/>
                  </a:lnTo>
                  <a:lnTo>
                    <a:pt x="198259" y="47764"/>
                  </a:lnTo>
                  <a:lnTo>
                    <a:pt x="198856" y="46494"/>
                  </a:lnTo>
                  <a:lnTo>
                    <a:pt x="200342" y="46494"/>
                  </a:lnTo>
                  <a:lnTo>
                    <a:pt x="200634" y="43954"/>
                  </a:lnTo>
                  <a:lnTo>
                    <a:pt x="200634" y="37604"/>
                  </a:lnTo>
                  <a:lnTo>
                    <a:pt x="200037" y="36334"/>
                  </a:lnTo>
                  <a:lnTo>
                    <a:pt x="202412" y="35064"/>
                  </a:lnTo>
                  <a:lnTo>
                    <a:pt x="206273" y="36334"/>
                  </a:lnTo>
                  <a:lnTo>
                    <a:pt x="210439" y="37604"/>
                  </a:lnTo>
                  <a:lnTo>
                    <a:pt x="211416" y="38874"/>
                  </a:lnTo>
                  <a:lnTo>
                    <a:pt x="212610" y="38874"/>
                  </a:lnTo>
                  <a:lnTo>
                    <a:pt x="213982" y="40144"/>
                  </a:lnTo>
                  <a:lnTo>
                    <a:pt x="216077" y="40144"/>
                  </a:lnTo>
                  <a:lnTo>
                    <a:pt x="218160" y="41414"/>
                  </a:lnTo>
                  <a:lnTo>
                    <a:pt x="219938" y="42684"/>
                  </a:lnTo>
                  <a:lnTo>
                    <a:pt x="221411" y="45224"/>
                  </a:lnTo>
                  <a:lnTo>
                    <a:pt x="222796" y="46494"/>
                  </a:lnTo>
                  <a:lnTo>
                    <a:pt x="223685" y="47764"/>
                  </a:lnTo>
                  <a:lnTo>
                    <a:pt x="224078" y="49034"/>
                  </a:lnTo>
                  <a:lnTo>
                    <a:pt x="226148" y="49034"/>
                  </a:lnTo>
                  <a:lnTo>
                    <a:pt x="237134" y="66814"/>
                  </a:lnTo>
                  <a:lnTo>
                    <a:pt x="237134" y="31254"/>
                  </a:lnTo>
                  <a:lnTo>
                    <a:pt x="236842" y="29984"/>
                  </a:lnTo>
                  <a:lnTo>
                    <a:pt x="236054" y="29984"/>
                  </a:lnTo>
                  <a:lnTo>
                    <a:pt x="235762" y="28714"/>
                  </a:lnTo>
                  <a:lnTo>
                    <a:pt x="235953" y="27444"/>
                  </a:lnTo>
                  <a:lnTo>
                    <a:pt x="235356" y="26174"/>
                  </a:lnTo>
                  <a:lnTo>
                    <a:pt x="234175" y="27444"/>
                  </a:lnTo>
                  <a:lnTo>
                    <a:pt x="232994" y="27444"/>
                  </a:lnTo>
                  <a:lnTo>
                    <a:pt x="228536" y="23634"/>
                  </a:lnTo>
                  <a:lnTo>
                    <a:pt x="227533" y="21094"/>
                  </a:lnTo>
                  <a:lnTo>
                    <a:pt x="226263" y="19824"/>
                  </a:lnTo>
                  <a:lnTo>
                    <a:pt x="224675" y="18554"/>
                  </a:lnTo>
                  <a:lnTo>
                    <a:pt x="224383" y="17284"/>
                  </a:lnTo>
                  <a:lnTo>
                    <a:pt x="224383" y="16014"/>
                  </a:lnTo>
                  <a:lnTo>
                    <a:pt x="224180" y="14744"/>
                  </a:lnTo>
                  <a:lnTo>
                    <a:pt x="223393" y="13474"/>
                  </a:lnTo>
                  <a:lnTo>
                    <a:pt x="222008" y="13474"/>
                  </a:lnTo>
                  <a:lnTo>
                    <a:pt x="221411" y="14744"/>
                  </a:lnTo>
                  <a:lnTo>
                    <a:pt x="220522" y="16014"/>
                  </a:lnTo>
                  <a:lnTo>
                    <a:pt x="217944" y="14744"/>
                  </a:lnTo>
                  <a:lnTo>
                    <a:pt x="217449" y="14744"/>
                  </a:lnTo>
                  <a:lnTo>
                    <a:pt x="217258" y="13474"/>
                  </a:lnTo>
                  <a:lnTo>
                    <a:pt x="213690" y="12204"/>
                  </a:lnTo>
                  <a:lnTo>
                    <a:pt x="211721" y="10934"/>
                  </a:lnTo>
                  <a:lnTo>
                    <a:pt x="211315" y="9664"/>
                  </a:lnTo>
                  <a:lnTo>
                    <a:pt x="210439" y="10934"/>
                  </a:lnTo>
                  <a:lnTo>
                    <a:pt x="207657" y="10934"/>
                  </a:lnTo>
                  <a:lnTo>
                    <a:pt x="206870" y="8394"/>
                  </a:lnTo>
                  <a:lnTo>
                    <a:pt x="204304" y="7124"/>
                  </a:lnTo>
                  <a:lnTo>
                    <a:pt x="193103" y="7124"/>
                  </a:lnTo>
                  <a:lnTo>
                    <a:pt x="188074" y="8394"/>
                  </a:lnTo>
                  <a:lnTo>
                    <a:pt x="187972" y="111264"/>
                  </a:lnTo>
                  <a:lnTo>
                    <a:pt x="187680" y="112534"/>
                  </a:lnTo>
                  <a:lnTo>
                    <a:pt x="186093" y="112534"/>
                  </a:lnTo>
                  <a:lnTo>
                    <a:pt x="185293" y="111264"/>
                  </a:lnTo>
                  <a:lnTo>
                    <a:pt x="185000" y="111264"/>
                  </a:lnTo>
                  <a:lnTo>
                    <a:pt x="185204" y="109994"/>
                  </a:lnTo>
                  <a:lnTo>
                    <a:pt x="185204" y="108724"/>
                  </a:lnTo>
                  <a:lnTo>
                    <a:pt x="186982" y="108724"/>
                  </a:lnTo>
                  <a:lnTo>
                    <a:pt x="187972" y="111264"/>
                  </a:lnTo>
                  <a:lnTo>
                    <a:pt x="187972" y="8483"/>
                  </a:lnTo>
                  <a:lnTo>
                    <a:pt x="183121" y="12204"/>
                  </a:lnTo>
                  <a:lnTo>
                    <a:pt x="181940" y="16014"/>
                  </a:lnTo>
                  <a:lnTo>
                    <a:pt x="181940" y="17284"/>
                  </a:lnTo>
                  <a:lnTo>
                    <a:pt x="183908" y="17284"/>
                  </a:lnTo>
                  <a:lnTo>
                    <a:pt x="183819" y="18554"/>
                  </a:lnTo>
                  <a:lnTo>
                    <a:pt x="182829" y="19824"/>
                  </a:lnTo>
                  <a:lnTo>
                    <a:pt x="181343" y="21094"/>
                  </a:lnTo>
                  <a:lnTo>
                    <a:pt x="180162" y="21094"/>
                  </a:lnTo>
                  <a:lnTo>
                    <a:pt x="177190" y="28714"/>
                  </a:lnTo>
                  <a:lnTo>
                    <a:pt x="177876" y="28714"/>
                  </a:lnTo>
                  <a:lnTo>
                    <a:pt x="178663" y="29984"/>
                  </a:lnTo>
                  <a:lnTo>
                    <a:pt x="181444" y="29984"/>
                  </a:lnTo>
                  <a:lnTo>
                    <a:pt x="182130" y="31254"/>
                  </a:lnTo>
                  <a:lnTo>
                    <a:pt x="182524" y="32524"/>
                  </a:lnTo>
                  <a:lnTo>
                    <a:pt x="181343" y="38481"/>
                  </a:lnTo>
                  <a:lnTo>
                    <a:pt x="181343" y="145554"/>
                  </a:lnTo>
                  <a:lnTo>
                    <a:pt x="180454" y="146824"/>
                  </a:lnTo>
                  <a:lnTo>
                    <a:pt x="180162" y="145554"/>
                  </a:lnTo>
                  <a:lnTo>
                    <a:pt x="181343" y="145554"/>
                  </a:lnTo>
                  <a:lnTo>
                    <a:pt x="181343" y="38481"/>
                  </a:lnTo>
                  <a:lnTo>
                    <a:pt x="180759" y="41414"/>
                  </a:lnTo>
                  <a:lnTo>
                    <a:pt x="178968" y="51574"/>
                  </a:lnTo>
                  <a:lnTo>
                    <a:pt x="178663" y="52793"/>
                  </a:lnTo>
                  <a:lnTo>
                    <a:pt x="178663" y="136664"/>
                  </a:lnTo>
                  <a:lnTo>
                    <a:pt x="178663" y="137934"/>
                  </a:lnTo>
                  <a:lnTo>
                    <a:pt x="177876" y="137934"/>
                  </a:lnTo>
                  <a:lnTo>
                    <a:pt x="177876" y="136664"/>
                  </a:lnTo>
                  <a:lnTo>
                    <a:pt x="178663" y="136664"/>
                  </a:lnTo>
                  <a:lnTo>
                    <a:pt x="178663" y="52793"/>
                  </a:lnTo>
                  <a:lnTo>
                    <a:pt x="177380" y="57924"/>
                  </a:lnTo>
                  <a:lnTo>
                    <a:pt x="176491" y="64274"/>
                  </a:lnTo>
                  <a:lnTo>
                    <a:pt x="176301" y="69354"/>
                  </a:lnTo>
                  <a:lnTo>
                    <a:pt x="175107" y="73164"/>
                  </a:lnTo>
                  <a:lnTo>
                    <a:pt x="174307" y="78244"/>
                  </a:lnTo>
                  <a:lnTo>
                    <a:pt x="173926" y="83324"/>
                  </a:lnTo>
                  <a:lnTo>
                    <a:pt x="172923" y="87134"/>
                  </a:lnTo>
                  <a:lnTo>
                    <a:pt x="172046" y="90944"/>
                  </a:lnTo>
                  <a:lnTo>
                    <a:pt x="171246" y="96024"/>
                  </a:lnTo>
                  <a:lnTo>
                    <a:pt x="169176" y="107454"/>
                  </a:lnTo>
                  <a:lnTo>
                    <a:pt x="167398" y="115074"/>
                  </a:lnTo>
                  <a:lnTo>
                    <a:pt x="167195" y="117614"/>
                  </a:lnTo>
                  <a:lnTo>
                    <a:pt x="167398" y="118884"/>
                  </a:lnTo>
                  <a:lnTo>
                    <a:pt x="165608" y="125234"/>
                  </a:lnTo>
                  <a:lnTo>
                    <a:pt x="164426" y="131584"/>
                  </a:lnTo>
                  <a:lnTo>
                    <a:pt x="163639" y="136664"/>
                  </a:lnTo>
                  <a:lnTo>
                    <a:pt x="162636" y="140474"/>
                  </a:lnTo>
                  <a:lnTo>
                    <a:pt x="161455" y="144284"/>
                  </a:lnTo>
                  <a:lnTo>
                    <a:pt x="161150" y="146824"/>
                  </a:lnTo>
                  <a:lnTo>
                    <a:pt x="160261" y="149364"/>
                  </a:lnTo>
                  <a:lnTo>
                    <a:pt x="159677" y="150634"/>
                  </a:lnTo>
                  <a:lnTo>
                    <a:pt x="159473" y="153174"/>
                  </a:lnTo>
                  <a:lnTo>
                    <a:pt x="159677" y="153174"/>
                  </a:lnTo>
                  <a:lnTo>
                    <a:pt x="158889" y="154444"/>
                  </a:lnTo>
                  <a:lnTo>
                    <a:pt x="158686" y="156984"/>
                  </a:lnTo>
                  <a:lnTo>
                    <a:pt x="159080" y="158254"/>
                  </a:lnTo>
                  <a:lnTo>
                    <a:pt x="158191" y="159524"/>
                  </a:lnTo>
                  <a:lnTo>
                    <a:pt x="157784" y="159524"/>
                  </a:lnTo>
                  <a:lnTo>
                    <a:pt x="157695" y="160794"/>
                  </a:lnTo>
                  <a:lnTo>
                    <a:pt x="159080" y="160794"/>
                  </a:lnTo>
                  <a:lnTo>
                    <a:pt x="159778" y="162064"/>
                  </a:lnTo>
                  <a:lnTo>
                    <a:pt x="160566" y="162064"/>
                  </a:lnTo>
                  <a:lnTo>
                    <a:pt x="160756" y="163334"/>
                  </a:lnTo>
                  <a:lnTo>
                    <a:pt x="160566" y="164604"/>
                  </a:lnTo>
                  <a:lnTo>
                    <a:pt x="161455" y="164604"/>
                  </a:lnTo>
                  <a:lnTo>
                    <a:pt x="162636" y="165874"/>
                  </a:lnTo>
                  <a:lnTo>
                    <a:pt x="165315" y="165874"/>
                  </a:lnTo>
                  <a:lnTo>
                    <a:pt x="166204" y="164604"/>
                  </a:lnTo>
                  <a:lnTo>
                    <a:pt x="167398" y="164604"/>
                  </a:lnTo>
                  <a:lnTo>
                    <a:pt x="168884" y="165874"/>
                  </a:lnTo>
                  <a:lnTo>
                    <a:pt x="169062" y="165874"/>
                  </a:lnTo>
                  <a:lnTo>
                    <a:pt x="169278" y="164604"/>
                  </a:lnTo>
                  <a:lnTo>
                    <a:pt x="170065" y="164604"/>
                  </a:lnTo>
                  <a:lnTo>
                    <a:pt x="169062" y="162064"/>
                  </a:lnTo>
                  <a:lnTo>
                    <a:pt x="168986" y="160794"/>
                  </a:lnTo>
                  <a:lnTo>
                    <a:pt x="169773" y="159524"/>
                  </a:lnTo>
                  <a:lnTo>
                    <a:pt x="170954" y="162064"/>
                  </a:lnTo>
                  <a:lnTo>
                    <a:pt x="172237" y="163334"/>
                  </a:lnTo>
                  <a:lnTo>
                    <a:pt x="173621" y="162064"/>
                  </a:lnTo>
                  <a:lnTo>
                    <a:pt x="173621" y="163334"/>
                  </a:lnTo>
                  <a:lnTo>
                    <a:pt x="173329" y="164604"/>
                  </a:lnTo>
                  <a:lnTo>
                    <a:pt x="176695" y="164604"/>
                  </a:lnTo>
                  <a:lnTo>
                    <a:pt x="176885" y="162064"/>
                  </a:lnTo>
                  <a:lnTo>
                    <a:pt x="178269" y="163334"/>
                  </a:lnTo>
                  <a:lnTo>
                    <a:pt x="178968" y="163334"/>
                  </a:lnTo>
                  <a:lnTo>
                    <a:pt x="178968" y="162064"/>
                  </a:lnTo>
                  <a:lnTo>
                    <a:pt x="178968" y="160794"/>
                  </a:lnTo>
                  <a:lnTo>
                    <a:pt x="178574" y="159524"/>
                  </a:lnTo>
                  <a:lnTo>
                    <a:pt x="177774" y="159524"/>
                  </a:lnTo>
                  <a:lnTo>
                    <a:pt x="176593" y="158254"/>
                  </a:lnTo>
                  <a:lnTo>
                    <a:pt x="175996" y="158254"/>
                  </a:lnTo>
                  <a:lnTo>
                    <a:pt x="175996" y="156984"/>
                  </a:lnTo>
                  <a:lnTo>
                    <a:pt x="178079" y="156984"/>
                  </a:lnTo>
                  <a:lnTo>
                    <a:pt x="178866" y="155714"/>
                  </a:lnTo>
                  <a:lnTo>
                    <a:pt x="179666" y="155714"/>
                  </a:lnTo>
                  <a:lnTo>
                    <a:pt x="180454" y="156984"/>
                  </a:lnTo>
                  <a:lnTo>
                    <a:pt x="180848" y="155714"/>
                  </a:lnTo>
                  <a:lnTo>
                    <a:pt x="181292" y="155714"/>
                  </a:lnTo>
                  <a:lnTo>
                    <a:pt x="182283" y="154444"/>
                  </a:lnTo>
                  <a:lnTo>
                    <a:pt x="183413" y="154444"/>
                  </a:lnTo>
                  <a:lnTo>
                    <a:pt x="178079" y="150634"/>
                  </a:lnTo>
                  <a:lnTo>
                    <a:pt x="178866" y="148094"/>
                  </a:lnTo>
                  <a:lnTo>
                    <a:pt x="185801" y="146824"/>
                  </a:lnTo>
                  <a:lnTo>
                    <a:pt x="186397" y="145554"/>
                  </a:lnTo>
                  <a:lnTo>
                    <a:pt x="186296" y="144284"/>
                  </a:lnTo>
                  <a:lnTo>
                    <a:pt x="182524" y="144284"/>
                  </a:lnTo>
                  <a:lnTo>
                    <a:pt x="182422" y="143014"/>
                  </a:lnTo>
                  <a:lnTo>
                    <a:pt x="185204" y="143014"/>
                  </a:lnTo>
                  <a:lnTo>
                    <a:pt x="186982" y="141744"/>
                  </a:lnTo>
                  <a:lnTo>
                    <a:pt x="188175" y="140474"/>
                  </a:lnTo>
                  <a:lnTo>
                    <a:pt x="188175" y="139204"/>
                  </a:lnTo>
                  <a:lnTo>
                    <a:pt x="188175" y="137934"/>
                  </a:lnTo>
                  <a:lnTo>
                    <a:pt x="187579" y="136664"/>
                  </a:lnTo>
                  <a:lnTo>
                    <a:pt x="186397" y="135394"/>
                  </a:lnTo>
                  <a:lnTo>
                    <a:pt x="186982" y="134124"/>
                  </a:lnTo>
                  <a:lnTo>
                    <a:pt x="187185" y="132854"/>
                  </a:lnTo>
                  <a:lnTo>
                    <a:pt x="186982" y="131584"/>
                  </a:lnTo>
                  <a:lnTo>
                    <a:pt x="187579" y="130314"/>
                  </a:lnTo>
                  <a:lnTo>
                    <a:pt x="188175" y="129044"/>
                  </a:lnTo>
                  <a:lnTo>
                    <a:pt x="188074" y="127774"/>
                  </a:lnTo>
                  <a:lnTo>
                    <a:pt x="186690" y="126504"/>
                  </a:lnTo>
                  <a:lnTo>
                    <a:pt x="186004" y="126504"/>
                  </a:lnTo>
                  <a:lnTo>
                    <a:pt x="186004" y="137934"/>
                  </a:lnTo>
                  <a:lnTo>
                    <a:pt x="185585" y="137934"/>
                  </a:lnTo>
                  <a:lnTo>
                    <a:pt x="185115" y="139204"/>
                  </a:lnTo>
                  <a:lnTo>
                    <a:pt x="183413" y="139204"/>
                  </a:lnTo>
                  <a:lnTo>
                    <a:pt x="183413" y="140474"/>
                  </a:lnTo>
                  <a:lnTo>
                    <a:pt x="183413" y="141744"/>
                  </a:lnTo>
                  <a:lnTo>
                    <a:pt x="182829" y="140474"/>
                  </a:lnTo>
                  <a:lnTo>
                    <a:pt x="183413" y="140474"/>
                  </a:lnTo>
                  <a:lnTo>
                    <a:pt x="183413" y="139204"/>
                  </a:lnTo>
                  <a:lnTo>
                    <a:pt x="182829" y="139204"/>
                  </a:lnTo>
                  <a:lnTo>
                    <a:pt x="182829" y="137934"/>
                  </a:lnTo>
                  <a:lnTo>
                    <a:pt x="183718" y="137934"/>
                  </a:lnTo>
                  <a:lnTo>
                    <a:pt x="184607" y="136664"/>
                  </a:lnTo>
                  <a:lnTo>
                    <a:pt x="185407" y="136664"/>
                  </a:lnTo>
                  <a:lnTo>
                    <a:pt x="186004" y="137934"/>
                  </a:lnTo>
                  <a:lnTo>
                    <a:pt x="186004" y="126504"/>
                  </a:lnTo>
                  <a:lnTo>
                    <a:pt x="185508" y="126504"/>
                  </a:lnTo>
                  <a:lnTo>
                    <a:pt x="184404" y="125234"/>
                  </a:lnTo>
                  <a:lnTo>
                    <a:pt x="183718" y="124358"/>
                  </a:lnTo>
                  <a:lnTo>
                    <a:pt x="183718" y="130314"/>
                  </a:lnTo>
                  <a:lnTo>
                    <a:pt x="183121" y="130314"/>
                  </a:lnTo>
                  <a:lnTo>
                    <a:pt x="182524" y="129044"/>
                  </a:lnTo>
                  <a:lnTo>
                    <a:pt x="183324" y="129044"/>
                  </a:lnTo>
                  <a:lnTo>
                    <a:pt x="183718" y="130314"/>
                  </a:lnTo>
                  <a:lnTo>
                    <a:pt x="183718" y="124358"/>
                  </a:lnTo>
                  <a:lnTo>
                    <a:pt x="183413" y="123964"/>
                  </a:lnTo>
                  <a:lnTo>
                    <a:pt x="185508" y="123964"/>
                  </a:lnTo>
                  <a:lnTo>
                    <a:pt x="186397" y="125234"/>
                  </a:lnTo>
                  <a:lnTo>
                    <a:pt x="187286" y="125234"/>
                  </a:lnTo>
                  <a:lnTo>
                    <a:pt x="188468" y="123964"/>
                  </a:lnTo>
                  <a:lnTo>
                    <a:pt x="190436" y="123964"/>
                  </a:lnTo>
                  <a:lnTo>
                    <a:pt x="190842" y="122694"/>
                  </a:lnTo>
                  <a:lnTo>
                    <a:pt x="189852" y="122694"/>
                  </a:lnTo>
                  <a:lnTo>
                    <a:pt x="188569" y="121424"/>
                  </a:lnTo>
                  <a:lnTo>
                    <a:pt x="186982" y="120154"/>
                  </a:lnTo>
                  <a:lnTo>
                    <a:pt x="187185" y="118884"/>
                  </a:lnTo>
                  <a:lnTo>
                    <a:pt x="187579" y="118884"/>
                  </a:lnTo>
                  <a:lnTo>
                    <a:pt x="188468" y="117614"/>
                  </a:lnTo>
                  <a:lnTo>
                    <a:pt x="189458" y="116344"/>
                  </a:lnTo>
                  <a:lnTo>
                    <a:pt x="189941" y="115074"/>
                  </a:lnTo>
                  <a:lnTo>
                    <a:pt x="191541" y="115074"/>
                  </a:lnTo>
                  <a:lnTo>
                    <a:pt x="191833" y="113804"/>
                  </a:lnTo>
                  <a:lnTo>
                    <a:pt x="192036" y="113804"/>
                  </a:lnTo>
                  <a:lnTo>
                    <a:pt x="188963" y="112534"/>
                  </a:lnTo>
                  <a:lnTo>
                    <a:pt x="188366" y="112534"/>
                  </a:lnTo>
                  <a:lnTo>
                    <a:pt x="188760" y="111264"/>
                  </a:lnTo>
                  <a:lnTo>
                    <a:pt x="190042" y="111264"/>
                  </a:lnTo>
                  <a:lnTo>
                    <a:pt x="189852" y="109994"/>
                  </a:lnTo>
                  <a:lnTo>
                    <a:pt x="189649" y="109994"/>
                  </a:lnTo>
                  <a:lnTo>
                    <a:pt x="190144" y="108724"/>
                  </a:lnTo>
                  <a:lnTo>
                    <a:pt x="190538" y="108724"/>
                  </a:lnTo>
                  <a:lnTo>
                    <a:pt x="189153" y="107454"/>
                  </a:lnTo>
                  <a:lnTo>
                    <a:pt x="188658" y="106184"/>
                  </a:lnTo>
                  <a:lnTo>
                    <a:pt x="189052" y="104914"/>
                  </a:lnTo>
                  <a:lnTo>
                    <a:pt x="188861" y="103644"/>
                  </a:lnTo>
                  <a:lnTo>
                    <a:pt x="189547" y="103644"/>
                  </a:lnTo>
                  <a:lnTo>
                    <a:pt x="191135" y="102374"/>
                  </a:lnTo>
                  <a:lnTo>
                    <a:pt x="191249" y="104914"/>
                  </a:lnTo>
                  <a:lnTo>
                    <a:pt x="192214" y="104914"/>
                  </a:lnTo>
                  <a:lnTo>
                    <a:pt x="192925" y="103644"/>
                  </a:lnTo>
                  <a:lnTo>
                    <a:pt x="198361" y="103644"/>
                  </a:lnTo>
                  <a:lnTo>
                    <a:pt x="199148" y="102374"/>
                  </a:lnTo>
                  <a:lnTo>
                    <a:pt x="202120" y="102374"/>
                  </a:lnTo>
                  <a:lnTo>
                    <a:pt x="202704" y="103644"/>
                  </a:lnTo>
                  <a:lnTo>
                    <a:pt x="203606" y="103644"/>
                  </a:lnTo>
                  <a:lnTo>
                    <a:pt x="204787" y="102374"/>
                  </a:lnTo>
                  <a:lnTo>
                    <a:pt x="206273" y="102374"/>
                  </a:lnTo>
                  <a:lnTo>
                    <a:pt x="208064" y="101104"/>
                  </a:lnTo>
                  <a:lnTo>
                    <a:pt x="209042" y="102374"/>
                  </a:lnTo>
                  <a:lnTo>
                    <a:pt x="209931" y="103644"/>
                  </a:lnTo>
                  <a:lnTo>
                    <a:pt x="212204" y="103644"/>
                  </a:lnTo>
                  <a:lnTo>
                    <a:pt x="214579" y="102374"/>
                  </a:lnTo>
                  <a:lnTo>
                    <a:pt x="215366" y="102374"/>
                  </a:lnTo>
                  <a:lnTo>
                    <a:pt x="216255" y="101104"/>
                  </a:lnTo>
                  <a:lnTo>
                    <a:pt x="217258" y="99834"/>
                  </a:lnTo>
                  <a:lnTo>
                    <a:pt x="219049" y="103644"/>
                  </a:lnTo>
                  <a:lnTo>
                    <a:pt x="219633" y="103644"/>
                  </a:lnTo>
                  <a:lnTo>
                    <a:pt x="220230" y="102374"/>
                  </a:lnTo>
                  <a:lnTo>
                    <a:pt x="220827" y="99834"/>
                  </a:lnTo>
                  <a:lnTo>
                    <a:pt x="221500" y="99834"/>
                  </a:lnTo>
                  <a:lnTo>
                    <a:pt x="222300" y="98564"/>
                  </a:lnTo>
                  <a:lnTo>
                    <a:pt x="222897" y="98564"/>
                  </a:lnTo>
                  <a:lnTo>
                    <a:pt x="222897" y="99834"/>
                  </a:lnTo>
                  <a:lnTo>
                    <a:pt x="223189" y="99834"/>
                  </a:lnTo>
                  <a:lnTo>
                    <a:pt x="223189" y="101104"/>
                  </a:lnTo>
                  <a:lnTo>
                    <a:pt x="225082" y="101104"/>
                  </a:lnTo>
                  <a:lnTo>
                    <a:pt x="226453" y="99834"/>
                  </a:lnTo>
                  <a:lnTo>
                    <a:pt x="227342" y="101104"/>
                  </a:lnTo>
                  <a:lnTo>
                    <a:pt x="227939" y="101104"/>
                  </a:lnTo>
                  <a:lnTo>
                    <a:pt x="229730" y="99834"/>
                  </a:lnTo>
                  <a:lnTo>
                    <a:pt x="231000" y="98564"/>
                  </a:lnTo>
                  <a:lnTo>
                    <a:pt x="231813" y="97294"/>
                  </a:lnTo>
                  <a:lnTo>
                    <a:pt x="233184" y="99834"/>
                  </a:lnTo>
                  <a:lnTo>
                    <a:pt x="234467" y="99834"/>
                  </a:lnTo>
                  <a:lnTo>
                    <a:pt x="235661" y="97294"/>
                  </a:lnTo>
                  <a:lnTo>
                    <a:pt x="237731" y="97294"/>
                  </a:lnTo>
                  <a:lnTo>
                    <a:pt x="238328" y="96024"/>
                  </a:lnTo>
                  <a:lnTo>
                    <a:pt x="239217" y="94754"/>
                  </a:lnTo>
                  <a:lnTo>
                    <a:pt x="241007" y="96024"/>
                  </a:lnTo>
                  <a:lnTo>
                    <a:pt x="242379" y="94754"/>
                  </a:lnTo>
                  <a:lnTo>
                    <a:pt x="243382" y="92214"/>
                  </a:lnTo>
                  <a:lnTo>
                    <a:pt x="245160" y="90944"/>
                  </a:lnTo>
                  <a:lnTo>
                    <a:pt x="246646" y="88404"/>
                  </a:lnTo>
                  <a:lnTo>
                    <a:pt x="247827" y="85864"/>
                  </a:lnTo>
                  <a:lnTo>
                    <a:pt x="248716" y="85864"/>
                  </a:lnTo>
                  <a:lnTo>
                    <a:pt x="249008" y="87134"/>
                  </a:lnTo>
                  <a:lnTo>
                    <a:pt x="249212" y="87134"/>
                  </a:lnTo>
                  <a:lnTo>
                    <a:pt x="250190" y="88404"/>
                  </a:lnTo>
                  <a:lnTo>
                    <a:pt x="250393" y="85864"/>
                  </a:lnTo>
                  <a:lnTo>
                    <a:pt x="250012" y="84594"/>
                  </a:lnTo>
                  <a:lnTo>
                    <a:pt x="249008" y="83324"/>
                  </a:lnTo>
                  <a:lnTo>
                    <a:pt x="249212" y="80784"/>
                  </a:lnTo>
                  <a:lnTo>
                    <a:pt x="250685" y="79514"/>
                  </a:lnTo>
                  <a:lnTo>
                    <a:pt x="253479" y="76974"/>
                  </a:lnTo>
                  <a:lnTo>
                    <a:pt x="253860" y="76974"/>
                  </a:lnTo>
                  <a:lnTo>
                    <a:pt x="253860" y="75704"/>
                  </a:lnTo>
                  <a:lnTo>
                    <a:pt x="253072" y="73164"/>
                  </a:lnTo>
                  <a:lnTo>
                    <a:pt x="252679" y="73164"/>
                  </a:lnTo>
                  <a:lnTo>
                    <a:pt x="252285" y="71894"/>
                  </a:lnTo>
                  <a:lnTo>
                    <a:pt x="252882" y="70624"/>
                  </a:lnTo>
                  <a:lnTo>
                    <a:pt x="253263" y="70624"/>
                  </a:lnTo>
                  <a:lnTo>
                    <a:pt x="253263" y="69354"/>
                  </a:lnTo>
                  <a:lnTo>
                    <a:pt x="252882" y="69354"/>
                  </a:lnTo>
                  <a:lnTo>
                    <a:pt x="252882" y="65544"/>
                  </a:lnTo>
                  <a:lnTo>
                    <a:pt x="256044" y="65544"/>
                  </a:lnTo>
                  <a:lnTo>
                    <a:pt x="256438" y="64274"/>
                  </a:lnTo>
                  <a:lnTo>
                    <a:pt x="255549" y="63004"/>
                  </a:lnTo>
                  <a:lnTo>
                    <a:pt x="252971" y="63004"/>
                  </a:lnTo>
                  <a:lnTo>
                    <a:pt x="251980" y="61734"/>
                  </a:lnTo>
                  <a:lnTo>
                    <a:pt x="253771" y="60464"/>
                  </a:lnTo>
                  <a:lnTo>
                    <a:pt x="256438" y="60464"/>
                  </a:lnTo>
                  <a:lnTo>
                    <a:pt x="257035" y="59194"/>
                  </a:lnTo>
                  <a:close/>
                </a:path>
                <a:path w="522605" h="166369">
                  <a:moveTo>
                    <a:pt x="272453" y="76327"/>
                  </a:moveTo>
                  <a:lnTo>
                    <a:pt x="272161" y="75692"/>
                  </a:lnTo>
                  <a:lnTo>
                    <a:pt x="271970" y="75692"/>
                  </a:lnTo>
                  <a:lnTo>
                    <a:pt x="271970" y="76327"/>
                  </a:lnTo>
                  <a:lnTo>
                    <a:pt x="272453" y="76327"/>
                  </a:lnTo>
                  <a:close/>
                </a:path>
                <a:path w="522605" h="166369">
                  <a:moveTo>
                    <a:pt x="273050" y="82804"/>
                  </a:moveTo>
                  <a:lnTo>
                    <a:pt x="272859" y="82169"/>
                  </a:lnTo>
                  <a:lnTo>
                    <a:pt x="272262" y="82169"/>
                  </a:lnTo>
                  <a:lnTo>
                    <a:pt x="271272" y="82550"/>
                  </a:lnTo>
                  <a:lnTo>
                    <a:pt x="271475" y="82677"/>
                  </a:lnTo>
                  <a:lnTo>
                    <a:pt x="272059" y="82804"/>
                  </a:lnTo>
                  <a:lnTo>
                    <a:pt x="273050" y="82804"/>
                  </a:lnTo>
                  <a:close/>
                </a:path>
                <a:path w="522605" h="166369">
                  <a:moveTo>
                    <a:pt x="274840" y="102997"/>
                  </a:moveTo>
                  <a:lnTo>
                    <a:pt x="274548" y="103301"/>
                  </a:lnTo>
                  <a:lnTo>
                    <a:pt x="274840" y="102997"/>
                  </a:lnTo>
                  <a:close/>
                </a:path>
                <a:path w="522605" h="166369">
                  <a:moveTo>
                    <a:pt x="274840" y="88773"/>
                  </a:moveTo>
                  <a:lnTo>
                    <a:pt x="273456" y="88773"/>
                  </a:lnTo>
                  <a:lnTo>
                    <a:pt x="273138" y="89281"/>
                  </a:lnTo>
                  <a:lnTo>
                    <a:pt x="273050" y="90297"/>
                  </a:lnTo>
                  <a:lnTo>
                    <a:pt x="274231" y="89662"/>
                  </a:lnTo>
                  <a:lnTo>
                    <a:pt x="274637" y="89281"/>
                  </a:lnTo>
                  <a:lnTo>
                    <a:pt x="274777" y="89027"/>
                  </a:lnTo>
                  <a:lnTo>
                    <a:pt x="274840" y="88773"/>
                  </a:lnTo>
                  <a:close/>
                </a:path>
                <a:path w="522605" h="166369">
                  <a:moveTo>
                    <a:pt x="276529" y="99695"/>
                  </a:moveTo>
                  <a:lnTo>
                    <a:pt x="276517" y="99060"/>
                  </a:lnTo>
                  <a:lnTo>
                    <a:pt x="275729" y="98806"/>
                  </a:lnTo>
                  <a:lnTo>
                    <a:pt x="275336" y="100076"/>
                  </a:lnTo>
                  <a:lnTo>
                    <a:pt x="274840" y="100965"/>
                  </a:lnTo>
                  <a:lnTo>
                    <a:pt x="273646" y="102108"/>
                  </a:lnTo>
                  <a:lnTo>
                    <a:pt x="273164" y="102362"/>
                  </a:lnTo>
                  <a:lnTo>
                    <a:pt x="272757" y="102108"/>
                  </a:lnTo>
                  <a:lnTo>
                    <a:pt x="272389" y="104140"/>
                  </a:lnTo>
                  <a:lnTo>
                    <a:pt x="272262" y="105537"/>
                  </a:lnTo>
                  <a:lnTo>
                    <a:pt x="272656" y="105918"/>
                  </a:lnTo>
                  <a:lnTo>
                    <a:pt x="273050" y="105918"/>
                  </a:lnTo>
                  <a:lnTo>
                    <a:pt x="274091" y="104140"/>
                  </a:lnTo>
                  <a:lnTo>
                    <a:pt x="274548" y="103301"/>
                  </a:lnTo>
                  <a:lnTo>
                    <a:pt x="273837" y="104013"/>
                  </a:lnTo>
                  <a:lnTo>
                    <a:pt x="273646" y="104140"/>
                  </a:lnTo>
                  <a:lnTo>
                    <a:pt x="273646" y="103251"/>
                  </a:lnTo>
                  <a:lnTo>
                    <a:pt x="274231" y="102743"/>
                  </a:lnTo>
                  <a:lnTo>
                    <a:pt x="274726" y="102958"/>
                  </a:lnTo>
                  <a:lnTo>
                    <a:pt x="274840" y="102743"/>
                  </a:lnTo>
                  <a:lnTo>
                    <a:pt x="275551" y="102362"/>
                  </a:lnTo>
                  <a:lnTo>
                    <a:pt x="275767" y="102247"/>
                  </a:lnTo>
                  <a:lnTo>
                    <a:pt x="275996" y="101473"/>
                  </a:lnTo>
                  <a:lnTo>
                    <a:pt x="276021" y="100330"/>
                  </a:lnTo>
                  <a:lnTo>
                    <a:pt x="276529" y="99695"/>
                  </a:lnTo>
                  <a:close/>
                </a:path>
                <a:path w="522605" h="166369">
                  <a:moveTo>
                    <a:pt x="300164" y="103632"/>
                  </a:moveTo>
                  <a:lnTo>
                    <a:pt x="299961" y="103251"/>
                  </a:lnTo>
                  <a:lnTo>
                    <a:pt x="299173" y="103251"/>
                  </a:lnTo>
                  <a:lnTo>
                    <a:pt x="299478" y="103886"/>
                  </a:lnTo>
                  <a:lnTo>
                    <a:pt x="299770" y="104140"/>
                  </a:lnTo>
                  <a:lnTo>
                    <a:pt x="300164" y="103632"/>
                  </a:lnTo>
                  <a:close/>
                </a:path>
                <a:path w="522605" h="166369">
                  <a:moveTo>
                    <a:pt x="301853" y="84328"/>
                  </a:moveTo>
                  <a:lnTo>
                    <a:pt x="301548" y="84328"/>
                  </a:lnTo>
                  <a:lnTo>
                    <a:pt x="301155" y="84709"/>
                  </a:lnTo>
                  <a:lnTo>
                    <a:pt x="301155" y="84836"/>
                  </a:lnTo>
                  <a:lnTo>
                    <a:pt x="301548" y="84836"/>
                  </a:lnTo>
                  <a:lnTo>
                    <a:pt x="301853" y="84328"/>
                  </a:lnTo>
                  <a:close/>
                </a:path>
                <a:path w="522605" h="166369">
                  <a:moveTo>
                    <a:pt x="305015" y="42037"/>
                  </a:moveTo>
                  <a:lnTo>
                    <a:pt x="304812" y="41910"/>
                  </a:lnTo>
                  <a:lnTo>
                    <a:pt x="304228" y="42164"/>
                  </a:lnTo>
                  <a:lnTo>
                    <a:pt x="304228" y="42418"/>
                  </a:lnTo>
                  <a:lnTo>
                    <a:pt x="304812" y="42291"/>
                  </a:lnTo>
                  <a:lnTo>
                    <a:pt x="305015" y="42037"/>
                  </a:lnTo>
                  <a:close/>
                </a:path>
                <a:path w="522605" h="166369">
                  <a:moveTo>
                    <a:pt x="354939" y="67945"/>
                  </a:moveTo>
                  <a:lnTo>
                    <a:pt x="353999" y="67818"/>
                  </a:lnTo>
                  <a:lnTo>
                    <a:pt x="353796" y="67945"/>
                  </a:lnTo>
                  <a:lnTo>
                    <a:pt x="354584" y="68199"/>
                  </a:lnTo>
                  <a:lnTo>
                    <a:pt x="354939" y="67945"/>
                  </a:lnTo>
                  <a:close/>
                </a:path>
                <a:path w="522605" h="166369">
                  <a:moveTo>
                    <a:pt x="378434" y="106807"/>
                  </a:moveTo>
                  <a:lnTo>
                    <a:pt x="377545" y="106807"/>
                  </a:lnTo>
                  <a:lnTo>
                    <a:pt x="377431" y="107061"/>
                  </a:lnTo>
                  <a:lnTo>
                    <a:pt x="377329" y="107442"/>
                  </a:lnTo>
                  <a:lnTo>
                    <a:pt x="377736" y="107696"/>
                  </a:lnTo>
                  <a:lnTo>
                    <a:pt x="378028" y="107696"/>
                  </a:lnTo>
                  <a:lnTo>
                    <a:pt x="378434" y="107442"/>
                  </a:lnTo>
                  <a:lnTo>
                    <a:pt x="378434" y="106807"/>
                  </a:lnTo>
                  <a:close/>
                </a:path>
                <a:path w="522605" h="166369">
                  <a:moveTo>
                    <a:pt x="387337" y="30607"/>
                  </a:moveTo>
                  <a:lnTo>
                    <a:pt x="387286" y="29845"/>
                  </a:lnTo>
                  <a:lnTo>
                    <a:pt x="386994" y="28956"/>
                  </a:lnTo>
                  <a:lnTo>
                    <a:pt x="386740" y="28194"/>
                  </a:lnTo>
                  <a:lnTo>
                    <a:pt x="385749" y="28829"/>
                  </a:lnTo>
                  <a:lnTo>
                    <a:pt x="385051" y="28956"/>
                  </a:lnTo>
                  <a:lnTo>
                    <a:pt x="384657" y="28829"/>
                  </a:lnTo>
                  <a:lnTo>
                    <a:pt x="383755" y="28829"/>
                  </a:lnTo>
                  <a:lnTo>
                    <a:pt x="383755" y="32385"/>
                  </a:lnTo>
                  <a:lnTo>
                    <a:pt x="383463" y="32639"/>
                  </a:lnTo>
                  <a:lnTo>
                    <a:pt x="383463" y="32385"/>
                  </a:lnTo>
                  <a:lnTo>
                    <a:pt x="383755" y="32385"/>
                  </a:lnTo>
                  <a:lnTo>
                    <a:pt x="383755" y="28829"/>
                  </a:lnTo>
                  <a:lnTo>
                    <a:pt x="382574" y="28448"/>
                  </a:lnTo>
                  <a:lnTo>
                    <a:pt x="381088" y="29972"/>
                  </a:lnTo>
                  <a:lnTo>
                    <a:pt x="380212" y="30543"/>
                  </a:lnTo>
                  <a:lnTo>
                    <a:pt x="380212" y="56134"/>
                  </a:lnTo>
                  <a:lnTo>
                    <a:pt x="380123" y="56388"/>
                  </a:lnTo>
                  <a:lnTo>
                    <a:pt x="379615" y="57277"/>
                  </a:lnTo>
                  <a:lnTo>
                    <a:pt x="379514" y="56515"/>
                  </a:lnTo>
                  <a:lnTo>
                    <a:pt x="378333" y="53975"/>
                  </a:lnTo>
                  <a:lnTo>
                    <a:pt x="378726" y="53340"/>
                  </a:lnTo>
                  <a:lnTo>
                    <a:pt x="379907" y="53086"/>
                  </a:lnTo>
                  <a:lnTo>
                    <a:pt x="380111" y="53975"/>
                  </a:lnTo>
                  <a:lnTo>
                    <a:pt x="380212" y="56134"/>
                  </a:lnTo>
                  <a:lnTo>
                    <a:pt x="380212" y="30543"/>
                  </a:lnTo>
                  <a:lnTo>
                    <a:pt x="379323" y="31115"/>
                  </a:lnTo>
                  <a:lnTo>
                    <a:pt x="377926" y="29845"/>
                  </a:lnTo>
                  <a:lnTo>
                    <a:pt x="377393" y="28575"/>
                  </a:lnTo>
                  <a:lnTo>
                    <a:pt x="377431" y="27940"/>
                  </a:lnTo>
                  <a:lnTo>
                    <a:pt x="377545" y="27305"/>
                  </a:lnTo>
                  <a:lnTo>
                    <a:pt x="376656" y="27419"/>
                  </a:lnTo>
                  <a:lnTo>
                    <a:pt x="376656" y="77216"/>
                  </a:lnTo>
                  <a:lnTo>
                    <a:pt x="376250" y="77216"/>
                  </a:lnTo>
                  <a:lnTo>
                    <a:pt x="375843" y="76708"/>
                  </a:lnTo>
                  <a:lnTo>
                    <a:pt x="375462" y="75692"/>
                  </a:lnTo>
                  <a:lnTo>
                    <a:pt x="376656" y="77216"/>
                  </a:lnTo>
                  <a:lnTo>
                    <a:pt x="376656" y="27419"/>
                  </a:lnTo>
                  <a:lnTo>
                    <a:pt x="375462" y="27559"/>
                  </a:lnTo>
                  <a:lnTo>
                    <a:pt x="372783" y="27940"/>
                  </a:lnTo>
                  <a:lnTo>
                    <a:pt x="372757" y="27813"/>
                  </a:lnTo>
                  <a:lnTo>
                    <a:pt x="372376" y="24892"/>
                  </a:lnTo>
                  <a:lnTo>
                    <a:pt x="371005" y="24003"/>
                  </a:lnTo>
                  <a:lnTo>
                    <a:pt x="368630" y="24892"/>
                  </a:lnTo>
                  <a:lnTo>
                    <a:pt x="369811" y="23114"/>
                  </a:lnTo>
                  <a:lnTo>
                    <a:pt x="369620" y="22987"/>
                  </a:lnTo>
                  <a:lnTo>
                    <a:pt x="369125" y="23114"/>
                  </a:lnTo>
                  <a:lnTo>
                    <a:pt x="367144" y="24003"/>
                  </a:lnTo>
                  <a:lnTo>
                    <a:pt x="364185" y="24638"/>
                  </a:lnTo>
                  <a:lnTo>
                    <a:pt x="362102" y="24892"/>
                  </a:lnTo>
                  <a:lnTo>
                    <a:pt x="360908" y="24638"/>
                  </a:lnTo>
                  <a:lnTo>
                    <a:pt x="360438" y="25527"/>
                  </a:lnTo>
                  <a:lnTo>
                    <a:pt x="359918" y="26416"/>
                  </a:lnTo>
                  <a:lnTo>
                    <a:pt x="358940" y="27813"/>
                  </a:lnTo>
                  <a:lnTo>
                    <a:pt x="358736" y="27813"/>
                  </a:lnTo>
                  <a:lnTo>
                    <a:pt x="358343" y="27686"/>
                  </a:lnTo>
                  <a:lnTo>
                    <a:pt x="358444" y="27432"/>
                  </a:lnTo>
                  <a:lnTo>
                    <a:pt x="358533" y="26670"/>
                  </a:lnTo>
                  <a:lnTo>
                    <a:pt x="358241" y="26416"/>
                  </a:lnTo>
                  <a:lnTo>
                    <a:pt x="357644" y="26289"/>
                  </a:lnTo>
                  <a:lnTo>
                    <a:pt x="356857" y="26924"/>
                  </a:lnTo>
                  <a:lnTo>
                    <a:pt x="355866" y="28448"/>
                  </a:lnTo>
                  <a:lnTo>
                    <a:pt x="354977" y="30226"/>
                  </a:lnTo>
                  <a:lnTo>
                    <a:pt x="354977" y="63246"/>
                  </a:lnTo>
                  <a:lnTo>
                    <a:pt x="354088" y="63500"/>
                  </a:lnTo>
                  <a:lnTo>
                    <a:pt x="353504" y="63881"/>
                  </a:lnTo>
                  <a:lnTo>
                    <a:pt x="353288" y="63881"/>
                  </a:lnTo>
                  <a:lnTo>
                    <a:pt x="352996" y="64008"/>
                  </a:lnTo>
                  <a:lnTo>
                    <a:pt x="352615" y="64389"/>
                  </a:lnTo>
                  <a:lnTo>
                    <a:pt x="353796" y="65278"/>
                  </a:lnTo>
                  <a:lnTo>
                    <a:pt x="354177" y="65532"/>
                  </a:lnTo>
                  <a:lnTo>
                    <a:pt x="354088" y="65913"/>
                  </a:lnTo>
                  <a:lnTo>
                    <a:pt x="353504" y="66548"/>
                  </a:lnTo>
                  <a:lnTo>
                    <a:pt x="353707" y="65659"/>
                  </a:lnTo>
                  <a:lnTo>
                    <a:pt x="353796" y="65278"/>
                  </a:lnTo>
                  <a:lnTo>
                    <a:pt x="352615" y="65659"/>
                  </a:lnTo>
                  <a:lnTo>
                    <a:pt x="351815" y="65532"/>
                  </a:lnTo>
                  <a:lnTo>
                    <a:pt x="351409" y="64770"/>
                  </a:lnTo>
                  <a:lnTo>
                    <a:pt x="350824" y="63881"/>
                  </a:lnTo>
                  <a:lnTo>
                    <a:pt x="350227" y="62611"/>
                  </a:lnTo>
                  <a:lnTo>
                    <a:pt x="350532" y="61468"/>
                  </a:lnTo>
                  <a:lnTo>
                    <a:pt x="351116" y="60579"/>
                  </a:lnTo>
                  <a:lnTo>
                    <a:pt x="351307" y="59944"/>
                  </a:lnTo>
                  <a:lnTo>
                    <a:pt x="351904" y="59436"/>
                  </a:lnTo>
                  <a:lnTo>
                    <a:pt x="352907" y="59055"/>
                  </a:lnTo>
                  <a:lnTo>
                    <a:pt x="352742" y="59944"/>
                  </a:lnTo>
                  <a:lnTo>
                    <a:pt x="352628" y="61468"/>
                  </a:lnTo>
                  <a:lnTo>
                    <a:pt x="353199" y="62611"/>
                  </a:lnTo>
                  <a:lnTo>
                    <a:pt x="354977" y="63246"/>
                  </a:lnTo>
                  <a:lnTo>
                    <a:pt x="354977" y="30226"/>
                  </a:lnTo>
                  <a:lnTo>
                    <a:pt x="354469" y="31242"/>
                  </a:lnTo>
                  <a:lnTo>
                    <a:pt x="352615" y="33401"/>
                  </a:lnTo>
                  <a:lnTo>
                    <a:pt x="350227" y="34671"/>
                  </a:lnTo>
                  <a:lnTo>
                    <a:pt x="346964" y="37973"/>
                  </a:lnTo>
                  <a:lnTo>
                    <a:pt x="343700" y="41910"/>
                  </a:lnTo>
                  <a:lnTo>
                    <a:pt x="341807" y="43815"/>
                  </a:lnTo>
                  <a:lnTo>
                    <a:pt x="339636" y="46355"/>
                  </a:lnTo>
                  <a:lnTo>
                    <a:pt x="336867" y="49911"/>
                  </a:lnTo>
                  <a:lnTo>
                    <a:pt x="331533" y="56388"/>
                  </a:lnTo>
                  <a:lnTo>
                    <a:pt x="327964" y="61976"/>
                  </a:lnTo>
                  <a:lnTo>
                    <a:pt x="326186" y="66548"/>
                  </a:lnTo>
                  <a:lnTo>
                    <a:pt x="324104" y="68580"/>
                  </a:lnTo>
                  <a:lnTo>
                    <a:pt x="323583" y="69469"/>
                  </a:lnTo>
                  <a:lnTo>
                    <a:pt x="323469" y="69723"/>
                  </a:lnTo>
                  <a:lnTo>
                    <a:pt x="323316" y="70231"/>
                  </a:lnTo>
                  <a:lnTo>
                    <a:pt x="323507" y="70612"/>
                  </a:lnTo>
                  <a:lnTo>
                    <a:pt x="323113" y="70993"/>
                  </a:lnTo>
                  <a:lnTo>
                    <a:pt x="321437" y="73406"/>
                  </a:lnTo>
                  <a:lnTo>
                    <a:pt x="320852" y="74168"/>
                  </a:lnTo>
                  <a:lnTo>
                    <a:pt x="318465" y="76581"/>
                  </a:lnTo>
                  <a:lnTo>
                    <a:pt x="318300" y="77216"/>
                  </a:lnTo>
                  <a:lnTo>
                    <a:pt x="318262" y="77851"/>
                  </a:lnTo>
                  <a:lnTo>
                    <a:pt x="318770" y="78613"/>
                  </a:lnTo>
                  <a:lnTo>
                    <a:pt x="317576" y="79629"/>
                  </a:lnTo>
                  <a:lnTo>
                    <a:pt x="317284" y="79959"/>
                  </a:lnTo>
                  <a:lnTo>
                    <a:pt x="317284" y="120777"/>
                  </a:lnTo>
                  <a:lnTo>
                    <a:pt x="316090" y="121412"/>
                  </a:lnTo>
                  <a:lnTo>
                    <a:pt x="314909" y="121285"/>
                  </a:lnTo>
                  <a:lnTo>
                    <a:pt x="313728" y="120523"/>
                  </a:lnTo>
                  <a:lnTo>
                    <a:pt x="315302" y="120142"/>
                  </a:lnTo>
                  <a:lnTo>
                    <a:pt x="316496" y="120269"/>
                  </a:lnTo>
                  <a:lnTo>
                    <a:pt x="317284" y="120777"/>
                  </a:lnTo>
                  <a:lnTo>
                    <a:pt x="317284" y="79959"/>
                  </a:lnTo>
                  <a:lnTo>
                    <a:pt x="313258" y="86614"/>
                  </a:lnTo>
                  <a:lnTo>
                    <a:pt x="313423" y="87249"/>
                  </a:lnTo>
                  <a:lnTo>
                    <a:pt x="312039" y="88011"/>
                  </a:lnTo>
                  <a:lnTo>
                    <a:pt x="310756" y="89535"/>
                  </a:lnTo>
                  <a:lnTo>
                    <a:pt x="309562" y="91694"/>
                  </a:lnTo>
                  <a:lnTo>
                    <a:pt x="308381" y="94107"/>
                  </a:lnTo>
                  <a:lnTo>
                    <a:pt x="306590" y="96139"/>
                  </a:lnTo>
                  <a:lnTo>
                    <a:pt x="304812" y="98806"/>
                  </a:lnTo>
                  <a:lnTo>
                    <a:pt x="303034" y="101854"/>
                  </a:lnTo>
                  <a:lnTo>
                    <a:pt x="301167" y="104521"/>
                  </a:lnTo>
                  <a:lnTo>
                    <a:pt x="299999" y="106426"/>
                  </a:lnTo>
                  <a:lnTo>
                    <a:pt x="299478" y="107442"/>
                  </a:lnTo>
                  <a:lnTo>
                    <a:pt x="298678" y="107442"/>
                  </a:lnTo>
                  <a:lnTo>
                    <a:pt x="298500" y="107061"/>
                  </a:lnTo>
                  <a:lnTo>
                    <a:pt x="298589" y="105410"/>
                  </a:lnTo>
                  <a:lnTo>
                    <a:pt x="297789" y="105410"/>
                  </a:lnTo>
                  <a:lnTo>
                    <a:pt x="297307" y="105283"/>
                  </a:lnTo>
                  <a:lnTo>
                    <a:pt x="297103" y="105029"/>
                  </a:lnTo>
                  <a:lnTo>
                    <a:pt x="297992" y="102362"/>
                  </a:lnTo>
                  <a:lnTo>
                    <a:pt x="298780" y="101219"/>
                  </a:lnTo>
                  <a:lnTo>
                    <a:pt x="299478" y="100330"/>
                  </a:lnTo>
                  <a:lnTo>
                    <a:pt x="300062" y="99695"/>
                  </a:lnTo>
                  <a:lnTo>
                    <a:pt x="299110" y="97536"/>
                  </a:lnTo>
                  <a:lnTo>
                    <a:pt x="299085" y="96774"/>
                  </a:lnTo>
                  <a:lnTo>
                    <a:pt x="299478" y="96266"/>
                  </a:lnTo>
                  <a:lnTo>
                    <a:pt x="299478" y="96139"/>
                  </a:lnTo>
                  <a:lnTo>
                    <a:pt x="299478" y="95758"/>
                  </a:lnTo>
                  <a:lnTo>
                    <a:pt x="298881" y="95631"/>
                  </a:lnTo>
                  <a:lnTo>
                    <a:pt x="298678" y="95377"/>
                  </a:lnTo>
                  <a:lnTo>
                    <a:pt x="297992" y="95377"/>
                  </a:lnTo>
                  <a:lnTo>
                    <a:pt x="296811" y="95631"/>
                  </a:lnTo>
                  <a:lnTo>
                    <a:pt x="297395" y="94996"/>
                  </a:lnTo>
                  <a:lnTo>
                    <a:pt x="298386" y="94361"/>
                  </a:lnTo>
                  <a:lnTo>
                    <a:pt x="299770" y="93853"/>
                  </a:lnTo>
                  <a:lnTo>
                    <a:pt x="298780" y="92456"/>
                  </a:lnTo>
                  <a:lnTo>
                    <a:pt x="297992" y="91567"/>
                  </a:lnTo>
                  <a:lnTo>
                    <a:pt x="297395" y="91186"/>
                  </a:lnTo>
                  <a:lnTo>
                    <a:pt x="298983" y="90678"/>
                  </a:lnTo>
                  <a:lnTo>
                    <a:pt x="300062" y="91059"/>
                  </a:lnTo>
                  <a:lnTo>
                    <a:pt x="300659" y="92075"/>
                  </a:lnTo>
                  <a:lnTo>
                    <a:pt x="301015" y="90678"/>
                  </a:lnTo>
                  <a:lnTo>
                    <a:pt x="301548" y="88519"/>
                  </a:lnTo>
                  <a:lnTo>
                    <a:pt x="301675" y="87630"/>
                  </a:lnTo>
                  <a:lnTo>
                    <a:pt x="301548" y="85217"/>
                  </a:lnTo>
                  <a:lnTo>
                    <a:pt x="301345" y="86360"/>
                  </a:lnTo>
                  <a:lnTo>
                    <a:pt x="300266" y="87122"/>
                  </a:lnTo>
                  <a:lnTo>
                    <a:pt x="298284" y="87630"/>
                  </a:lnTo>
                  <a:lnTo>
                    <a:pt x="298513" y="87249"/>
                  </a:lnTo>
                  <a:lnTo>
                    <a:pt x="299199" y="86106"/>
                  </a:lnTo>
                  <a:lnTo>
                    <a:pt x="299173" y="84963"/>
                  </a:lnTo>
                  <a:lnTo>
                    <a:pt x="297992" y="84582"/>
                  </a:lnTo>
                  <a:lnTo>
                    <a:pt x="297395" y="86995"/>
                  </a:lnTo>
                  <a:lnTo>
                    <a:pt x="296506" y="86995"/>
                  </a:lnTo>
                  <a:lnTo>
                    <a:pt x="295605" y="87249"/>
                  </a:lnTo>
                  <a:lnTo>
                    <a:pt x="294817" y="87249"/>
                  </a:lnTo>
                  <a:lnTo>
                    <a:pt x="294627" y="86995"/>
                  </a:lnTo>
                  <a:lnTo>
                    <a:pt x="294855" y="86614"/>
                  </a:lnTo>
                  <a:lnTo>
                    <a:pt x="295021" y="86360"/>
                  </a:lnTo>
                  <a:lnTo>
                    <a:pt x="296608" y="84836"/>
                  </a:lnTo>
                  <a:lnTo>
                    <a:pt x="297497" y="83058"/>
                  </a:lnTo>
                  <a:lnTo>
                    <a:pt x="297738" y="80899"/>
                  </a:lnTo>
                  <a:lnTo>
                    <a:pt x="298221" y="79121"/>
                  </a:lnTo>
                  <a:lnTo>
                    <a:pt x="298119" y="78232"/>
                  </a:lnTo>
                  <a:lnTo>
                    <a:pt x="297891" y="77343"/>
                  </a:lnTo>
                  <a:lnTo>
                    <a:pt x="296506" y="76581"/>
                  </a:lnTo>
                  <a:lnTo>
                    <a:pt x="297700" y="75946"/>
                  </a:lnTo>
                  <a:lnTo>
                    <a:pt x="297992" y="75692"/>
                  </a:lnTo>
                  <a:lnTo>
                    <a:pt x="298881" y="75057"/>
                  </a:lnTo>
                  <a:lnTo>
                    <a:pt x="299072" y="75057"/>
                  </a:lnTo>
                  <a:lnTo>
                    <a:pt x="299478" y="74676"/>
                  </a:lnTo>
                  <a:lnTo>
                    <a:pt x="299974" y="74041"/>
                  </a:lnTo>
                  <a:lnTo>
                    <a:pt x="299935" y="73660"/>
                  </a:lnTo>
                  <a:lnTo>
                    <a:pt x="299669" y="73152"/>
                  </a:lnTo>
                  <a:lnTo>
                    <a:pt x="299173" y="72644"/>
                  </a:lnTo>
                  <a:lnTo>
                    <a:pt x="298589" y="72390"/>
                  </a:lnTo>
                  <a:lnTo>
                    <a:pt x="297103" y="70993"/>
                  </a:lnTo>
                  <a:lnTo>
                    <a:pt x="299275" y="69723"/>
                  </a:lnTo>
                  <a:lnTo>
                    <a:pt x="299961" y="68580"/>
                  </a:lnTo>
                  <a:lnTo>
                    <a:pt x="299173" y="67437"/>
                  </a:lnTo>
                  <a:lnTo>
                    <a:pt x="300761" y="66802"/>
                  </a:lnTo>
                  <a:lnTo>
                    <a:pt x="301053" y="66294"/>
                  </a:lnTo>
                  <a:lnTo>
                    <a:pt x="300062" y="65913"/>
                  </a:lnTo>
                  <a:lnTo>
                    <a:pt x="299478" y="66548"/>
                  </a:lnTo>
                  <a:lnTo>
                    <a:pt x="298678" y="67818"/>
                  </a:lnTo>
                  <a:lnTo>
                    <a:pt x="298183" y="68199"/>
                  </a:lnTo>
                  <a:lnTo>
                    <a:pt x="297395" y="68580"/>
                  </a:lnTo>
                  <a:lnTo>
                    <a:pt x="297002" y="68199"/>
                  </a:lnTo>
                  <a:lnTo>
                    <a:pt x="297027" y="67818"/>
                  </a:lnTo>
                  <a:lnTo>
                    <a:pt x="297395" y="67691"/>
                  </a:lnTo>
                  <a:lnTo>
                    <a:pt x="297700" y="67437"/>
                  </a:lnTo>
                  <a:lnTo>
                    <a:pt x="297649" y="66802"/>
                  </a:lnTo>
                  <a:lnTo>
                    <a:pt x="297307" y="66040"/>
                  </a:lnTo>
                  <a:lnTo>
                    <a:pt x="296506" y="64770"/>
                  </a:lnTo>
                  <a:lnTo>
                    <a:pt x="297497" y="63754"/>
                  </a:lnTo>
                  <a:lnTo>
                    <a:pt x="298094" y="62992"/>
                  </a:lnTo>
                  <a:lnTo>
                    <a:pt x="298589" y="61468"/>
                  </a:lnTo>
                  <a:lnTo>
                    <a:pt x="298704" y="59817"/>
                  </a:lnTo>
                  <a:lnTo>
                    <a:pt x="298729" y="59690"/>
                  </a:lnTo>
                  <a:lnTo>
                    <a:pt x="298780" y="59309"/>
                  </a:lnTo>
                  <a:lnTo>
                    <a:pt x="299669" y="58039"/>
                  </a:lnTo>
                  <a:lnTo>
                    <a:pt x="300151" y="57531"/>
                  </a:lnTo>
                  <a:lnTo>
                    <a:pt x="300647" y="57023"/>
                  </a:lnTo>
                  <a:lnTo>
                    <a:pt x="301256" y="56388"/>
                  </a:lnTo>
                  <a:lnTo>
                    <a:pt x="299872" y="57023"/>
                  </a:lnTo>
                  <a:lnTo>
                    <a:pt x="298983" y="56515"/>
                  </a:lnTo>
                  <a:lnTo>
                    <a:pt x="298475" y="54483"/>
                  </a:lnTo>
                  <a:lnTo>
                    <a:pt x="298450" y="53975"/>
                  </a:lnTo>
                  <a:lnTo>
                    <a:pt x="298881" y="53213"/>
                  </a:lnTo>
                  <a:lnTo>
                    <a:pt x="300062" y="52197"/>
                  </a:lnTo>
                  <a:lnTo>
                    <a:pt x="298881" y="51816"/>
                  </a:lnTo>
                  <a:lnTo>
                    <a:pt x="299072" y="50419"/>
                  </a:lnTo>
                  <a:lnTo>
                    <a:pt x="300659" y="48133"/>
                  </a:lnTo>
                  <a:lnTo>
                    <a:pt x="300532" y="47498"/>
                  </a:lnTo>
                  <a:lnTo>
                    <a:pt x="300596" y="46355"/>
                  </a:lnTo>
                  <a:lnTo>
                    <a:pt x="300659" y="45974"/>
                  </a:lnTo>
                  <a:lnTo>
                    <a:pt x="301091" y="44958"/>
                  </a:lnTo>
                  <a:lnTo>
                    <a:pt x="301256" y="44577"/>
                  </a:lnTo>
                  <a:lnTo>
                    <a:pt x="299669" y="44958"/>
                  </a:lnTo>
                  <a:lnTo>
                    <a:pt x="299516" y="44831"/>
                  </a:lnTo>
                  <a:lnTo>
                    <a:pt x="298780" y="44196"/>
                  </a:lnTo>
                  <a:lnTo>
                    <a:pt x="298742" y="43815"/>
                  </a:lnTo>
                  <a:lnTo>
                    <a:pt x="298589" y="42418"/>
                  </a:lnTo>
                  <a:lnTo>
                    <a:pt x="299770" y="41910"/>
                  </a:lnTo>
                  <a:lnTo>
                    <a:pt x="300558" y="40767"/>
                  </a:lnTo>
                  <a:lnTo>
                    <a:pt x="300951" y="39243"/>
                  </a:lnTo>
                  <a:lnTo>
                    <a:pt x="302450" y="40132"/>
                  </a:lnTo>
                  <a:lnTo>
                    <a:pt x="302844" y="39624"/>
                  </a:lnTo>
                  <a:lnTo>
                    <a:pt x="302844" y="39243"/>
                  </a:lnTo>
                  <a:lnTo>
                    <a:pt x="302526" y="38735"/>
                  </a:lnTo>
                  <a:lnTo>
                    <a:pt x="302450" y="37719"/>
                  </a:lnTo>
                  <a:lnTo>
                    <a:pt x="302145" y="36830"/>
                  </a:lnTo>
                  <a:lnTo>
                    <a:pt x="302336" y="36576"/>
                  </a:lnTo>
                  <a:lnTo>
                    <a:pt x="302450" y="33528"/>
                  </a:lnTo>
                  <a:lnTo>
                    <a:pt x="302742" y="32004"/>
                  </a:lnTo>
                  <a:lnTo>
                    <a:pt x="301548" y="31623"/>
                  </a:lnTo>
                  <a:lnTo>
                    <a:pt x="300850" y="31115"/>
                  </a:lnTo>
                  <a:lnTo>
                    <a:pt x="300659" y="30226"/>
                  </a:lnTo>
                  <a:lnTo>
                    <a:pt x="300113" y="28575"/>
                  </a:lnTo>
                  <a:lnTo>
                    <a:pt x="299770" y="27051"/>
                  </a:lnTo>
                  <a:lnTo>
                    <a:pt x="297992" y="27051"/>
                  </a:lnTo>
                  <a:lnTo>
                    <a:pt x="297992" y="57531"/>
                  </a:lnTo>
                  <a:lnTo>
                    <a:pt x="297992" y="58166"/>
                  </a:lnTo>
                  <a:lnTo>
                    <a:pt x="297395" y="59055"/>
                  </a:lnTo>
                  <a:lnTo>
                    <a:pt x="296811" y="59690"/>
                  </a:lnTo>
                  <a:lnTo>
                    <a:pt x="296608" y="59690"/>
                  </a:lnTo>
                  <a:lnTo>
                    <a:pt x="296506" y="59055"/>
                  </a:lnTo>
                  <a:lnTo>
                    <a:pt x="297103" y="58420"/>
                  </a:lnTo>
                  <a:lnTo>
                    <a:pt x="297218" y="58039"/>
                  </a:lnTo>
                  <a:lnTo>
                    <a:pt x="297700" y="57531"/>
                  </a:lnTo>
                  <a:lnTo>
                    <a:pt x="297992" y="57531"/>
                  </a:lnTo>
                  <a:lnTo>
                    <a:pt x="297992" y="27051"/>
                  </a:lnTo>
                  <a:lnTo>
                    <a:pt x="297395" y="26797"/>
                  </a:lnTo>
                  <a:lnTo>
                    <a:pt x="297395" y="44196"/>
                  </a:lnTo>
                  <a:lnTo>
                    <a:pt x="296506" y="44831"/>
                  </a:lnTo>
                  <a:lnTo>
                    <a:pt x="296506" y="44069"/>
                  </a:lnTo>
                  <a:lnTo>
                    <a:pt x="296811" y="43815"/>
                  </a:lnTo>
                  <a:lnTo>
                    <a:pt x="297395" y="44196"/>
                  </a:lnTo>
                  <a:lnTo>
                    <a:pt x="297395" y="26797"/>
                  </a:lnTo>
                  <a:lnTo>
                    <a:pt x="297103" y="26670"/>
                  </a:lnTo>
                  <a:lnTo>
                    <a:pt x="297103" y="25781"/>
                  </a:lnTo>
                  <a:lnTo>
                    <a:pt x="295706" y="25273"/>
                  </a:lnTo>
                  <a:lnTo>
                    <a:pt x="293827" y="25527"/>
                  </a:lnTo>
                  <a:lnTo>
                    <a:pt x="290868" y="27051"/>
                  </a:lnTo>
                  <a:lnTo>
                    <a:pt x="290169" y="28448"/>
                  </a:lnTo>
                  <a:lnTo>
                    <a:pt x="289979" y="28511"/>
                  </a:lnTo>
                  <a:lnTo>
                    <a:pt x="289979" y="132080"/>
                  </a:lnTo>
                  <a:lnTo>
                    <a:pt x="289979" y="132969"/>
                  </a:lnTo>
                  <a:lnTo>
                    <a:pt x="289382" y="132969"/>
                  </a:lnTo>
                  <a:lnTo>
                    <a:pt x="289979" y="132080"/>
                  </a:lnTo>
                  <a:lnTo>
                    <a:pt x="289979" y="28511"/>
                  </a:lnTo>
                  <a:lnTo>
                    <a:pt x="289775" y="28575"/>
                  </a:lnTo>
                  <a:lnTo>
                    <a:pt x="289382" y="28194"/>
                  </a:lnTo>
                  <a:lnTo>
                    <a:pt x="289179" y="28194"/>
                  </a:lnTo>
                  <a:lnTo>
                    <a:pt x="288988" y="28067"/>
                  </a:lnTo>
                  <a:lnTo>
                    <a:pt x="288493" y="27559"/>
                  </a:lnTo>
                  <a:lnTo>
                    <a:pt x="287896" y="27559"/>
                  </a:lnTo>
                  <a:lnTo>
                    <a:pt x="287401" y="27432"/>
                  </a:lnTo>
                  <a:lnTo>
                    <a:pt x="287007" y="27051"/>
                  </a:lnTo>
                  <a:lnTo>
                    <a:pt x="286410" y="26670"/>
                  </a:lnTo>
                  <a:lnTo>
                    <a:pt x="285623" y="26670"/>
                  </a:lnTo>
                  <a:lnTo>
                    <a:pt x="284632" y="27051"/>
                  </a:lnTo>
                  <a:lnTo>
                    <a:pt x="283832" y="27051"/>
                  </a:lnTo>
                  <a:lnTo>
                    <a:pt x="283146" y="27305"/>
                  </a:lnTo>
                  <a:lnTo>
                    <a:pt x="282549" y="27940"/>
                  </a:lnTo>
                  <a:lnTo>
                    <a:pt x="278993" y="30226"/>
                  </a:lnTo>
                  <a:lnTo>
                    <a:pt x="278003" y="29337"/>
                  </a:lnTo>
                  <a:lnTo>
                    <a:pt x="277304" y="29464"/>
                  </a:lnTo>
                  <a:lnTo>
                    <a:pt x="276910" y="30861"/>
                  </a:lnTo>
                  <a:lnTo>
                    <a:pt x="279882" y="33782"/>
                  </a:lnTo>
                  <a:lnTo>
                    <a:pt x="278892" y="34290"/>
                  </a:lnTo>
                  <a:lnTo>
                    <a:pt x="275704" y="40767"/>
                  </a:lnTo>
                  <a:lnTo>
                    <a:pt x="275564" y="41529"/>
                  </a:lnTo>
                  <a:lnTo>
                    <a:pt x="275437" y="43180"/>
                  </a:lnTo>
                  <a:lnTo>
                    <a:pt x="275628" y="43815"/>
                  </a:lnTo>
                  <a:lnTo>
                    <a:pt x="275894" y="44069"/>
                  </a:lnTo>
                  <a:lnTo>
                    <a:pt x="275932" y="44958"/>
                  </a:lnTo>
                  <a:lnTo>
                    <a:pt x="275590" y="46863"/>
                  </a:lnTo>
                  <a:lnTo>
                    <a:pt x="275501" y="51689"/>
                  </a:lnTo>
                  <a:lnTo>
                    <a:pt x="275437" y="52197"/>
                  </a:lnTo>
                  <a:lnTo>
                    <a:pt x="274840" y="53086"/>
                  </a:lnTo>
                  <a:lnTo>
                    <a:pt x="276212" y="54483"/>
                  </a:lnTo>
                  <a:lnTo>
                    <a:pt x="276275" y="54864"/>
                  </a:lnTo>
                  <a:lnTo>
                    <a:pt x="276021" y="56134"/>
                  </a:lnTo>
                  <a:lnTo>
                    <a:pt x="275132" y="57531"/>
                  </a:lnTo>
                  <a:lnTo>
                    <a:pt x="275043" y="59309"/>
                  </a:lnTo>
                  <a:lnTo>
                    <a:pt x="275437" y="60579"/>
                  </a:lnTo>
                  <a:lnTo>
                    <a:pt x="276225" y="59817"/>
                  </a:lnTo>
                  <a:lnTo>
                    <a:pt x="276809" y="59944"/>
                  </a:lnTo>
                  <a:lnTo>
                    <a:pt x="277215" y="61087"/>
                  </a:lnTo>
                  <a:lnTo>
                    <a:pt x="277291" y="63246"/>
                  </a:lnTo>
                  <a:lnTo>
                    <a:pt x="277507" y="64135"/>
                  </a:lnTo>
                  <a:lnTo>
                    <a:pt x="275437" y="66167"/>
                  </a:lnTo>
                  <a:lnTo>
                    <a:pt x="275259" y="66929"/>
                  </a:lnTo>
                  <a:lnTo>
                    <a:pt x="275145" y="68199"/>
                  </a:lnTo>
                  <a:lnTo>
                    <a:pt x="275336" y="68961"/>
                  </a:lnTo>
                  <a:lnTo>
                    <a:pt x="276326" y="69723"/>
                  </a:lnTo>
                  <a:lnTo>
                    <a:pt x="275793" y="70866"/>
                  </a:lnTo>
                  <a:lnTo>
                    <a:pt x="275678" y="71247"/>
                  </a:lnTo>
                  <a:lnTo>
                    <a:pt x="275386" y="72644"/>
                  </a:lnTo>
                  <a:lnTo>
                    <a:pt x="275285" y="73660"/>
                  </a:lnTo>
                  <a:lnTo>
                    <a:pt x="275399" y="74168"/>
                  </a:lnTo>
                  <a:lnTo>
                    <a:pt x="275666" y="74676"/>
                  </a:lnTo>
                  <a:lnTo>
                    <a:pt x="275653" y="75819"/>
                  </a:lnTo>
                  <a:lnTo>
                    <a:pt x="275526" y="76200"/>
                  </a:lnTo>
                  <a:lnTo>
                    <a:pt x="274231" y="77470"/>
                  </a:lnTo>
                  <a:lnTo>
                    <a:pt x="273646" y="77851"/>
                  </a:lnTo>
                  <a:lnTo>
                    <a:pt x="273494" y="78105"/>
                  </a:lnTo>
                  <a:lnTo>
                    <a:pt x="273380" y="79121"/>
                  </a:lnTo>
                  <a:lnTo>
                    <a:pt x="273646" y="80137"/>
                  </a:lnTo>
                  <a:lnTo>
                    <a:pt x="274231" y="81280"/>
                  </a:lnTo>
                  <a:lnTo>
                    <a:pt x="274447" y="81915"/>
                  </a:lnTo>
                  <a:lnTo>
                    <a:pt x="274053" y="82677"/>
                  </a:lnTo>
                  <a:lnTo>
                    <a:pt x="273050" y="83693"/>
                  </a:lnTo>
                  <a:lnTo>
                    <a:pt x="272643" y="85725"/>
                  </a:lnTo>
                  <a:lnTo>
                    <a:pt x="272542" y="87630"/>
                  </a:lnTo>
                  <a:lnTo>
                    <a:pt x="272656" y="88138"/>
                  </a:lnTo>
                  <a:lnTo>
                    <a:pt x="273050" y="89408"/>
                  </a:lnTo>
                  <a:lnTo>
                    <a:pt x="273050" y="88773"/>
                  </a:lnTo>
                  <a:lnTo>
                    <a:pt x="273456" y="88773"/>
                  </a:lnTo>
                  <a:lnTo>
                    <a:pt x="274840" y="86614"/>
                  </a:lnTo>
                  <a:lnTo>
                    <a:pt x="275437" y="87122"/>
                  </a:lnTo>
                  <a:lnTo>
                    <a:pt x="275920" y="87630"/>
                  </a:lnTo>
                  <a:lnTo>
                    <a:pt x="276161" y="88138"/>
                  </a:lnTo>
                  <a:lnTo>
                    <a:pt x="276225" y="89408"/>
                  </a:lnTo>
                  <a:lnTo>
                    <a:pt x="275831" y="89916"/>
                  </a:lnTo>
                  <a:lnTo>
                    <a:pt x="274840" y="90551"/>
                  </a:lnTo>
                  <a:lnTo>
                    <a:pt x="274447" y="91313"/>
                  </a:lnTo>
                  <a:lnTo>
                    <a:pt x="273748" y="92202"/>
                  </a:lnTo>
                  <a:lnTo>
                    <a:pt x="272757" y="93218"/>
                  </a:lnTo>
                  <a:lnTo>
                    <a:pt x="274154" y="93980"/>
                  </a:lnTo>
                  <a:lnTo>
                    <a:pt x="274256" y="95377"/>
                  </a:lnTo>
                  <a:lnTo>
                    <a:pt x="273507" y="96520"/>
                  </a:lnTo>
                  <a:lnTo>
                    <a:pt x="273443" y="96901"/>
                  </a:lnTo>
                  <a:lnTo>
                    <a:pt x="273545" y="97028"/>
                  </a:lnTo>
                  <a:lnTo>
                    <a:pt x="273837" y="97028"/>
                  </a:lnTo>
                  <a:lnTo>
                    <a:pt x="274231" y="96774"/>
                  </a:lnTo>
                  <a:lnTo>
                    <a:pt x="274548" y="96520"/>
                  </a:lnTo>
                  <a:lnTo>
                    <a:pt x="275132" y="96139"/>
                  </a:lnTo>
                  <a:lnTo>
                    <a:pt x="276123" y="96139"/>
                  </a:lnTo>
                  <a:lnTo>
                    <a:pt x="277507" y="96774"/>
                  </a:lnTo>
                  <a:lnTo>
                    <a:pt x="278295" y="97536"/>
                  </a:lnTo>
                  <a:lnTo>
                    <a:pt x="278231" y="98298"/>
                  </a:lnTo>
                  <a:lnTo>
                    <a:pt x="278104" y="98806"/>
                  </a:lnTo>
                  <a:lnTo>
                    <a:pt x="278104" y="112522"/>
                  </a:lnTo>
                  <a:lnTo>
                    <a:pt x="278003" y="113157"/>
                  </a:lnTo>
                  <a:lnTo>
                    <a:pt x="277812" y="113157"/>
                  </a:lnTo>
                  <a:lnTo>
                    <a:pt x="277901" y="112522"/>
                  </a:lnTo>
                  <a:lnTo>
                    <a:pt x="278104" y="112522"/>
                  </a:lnTo>
                  <a:lnTo>
                    <a:pt x="278104" y="98806"/>
                  </a:lnTo>
                  <a:lnTo>
                    <a:pt x="277215" y="100076"/>
                  </a:lnTo>
                  <a:lnTo>
                    <a:pt x="277418" y="100330"/>
                  </a:lnTo>
                  <a:lnTo>
                    <a:pt x="277507" y="101219"/>
                  </a:lnTo>
                  <a:lnTo>
                    <a:pt x="276910" y="101854"/>
                  </a:lnTo>
                  <a:lnTo>
                    <a:pt x="276021" y="102108"/>
                  </a:lnTo>
                  <a:lnTo>
                    <a:pt x="276021" y="108966"/>
                  </a:lnTo>
                  <a:lnTo>
                    <a:pt x="276021" y="109474"/>
                  </a:lnTo>
                  <a:lnTo>
                    <a:pt x="275831" y="109474"/>
                  </a:lnTo>
                  <a:lnTo>
                    <a:pt x="275729" y="108966"/>
                  </a:lnTo>
                  <a:lnTo>
                    <a:pt x="276021" y="108966"/>
                  </a:lnTo>
                  <a:lnTo>
                    <a:pt x="276021" y="102108"/>
                  </a:lnTo>
                  <a:lnTo>
                    <a:pt x="275767" y="102247"/>
                  </a:lnTo>
                  <a:lnTo>
                    <a:pt x="275132" y="103251"/>
                  </a:lnTo>
                  <a:lnTo>
                    <a:pt x="274967" y="104140"/>
                  </a:lnTo>
                  <a:lnTo>
                    <a:pt x="274853" y="104394"/>
                  </a:lnTo>
                  <a:lnTo>
                    <a:pt x="274447" y="105029"/>
                  </a:lnTo>
                  <a:lnTo>
                    <a:pt x="274345" y="108458"/>
                  </a:lnTo>
                  <a:lnTo>
                    <a:pt x="274231" y="108966"/>
                  </a:lnTo>
                  <a:lnTo>
                    <a:pt x="273646" y="109474"/>
                  </a:lnTo>
                  <a:lnTo>
                    <a:pt x="273939" y="108077"/>
                  </a:lnTo>
                  <a:lnTo>
                    <a:pt x="274345" y="108458"/>
                  </a:lnTo>
                  <a:lnTo>
                    <a:pt x="274345" y="105117"/>
                  </a:lnTo>
                  <a:lnTo>
                    <a:pt x="273646" y="105664"/>
                  </a:lnTo>
                  <a:lnTo>
                    <a:pt x="273164" y="105879"/>
                  </a:lnTo>
                  <a:lnTo>
                    <a:pt x="272935" y="106299"/>
                  </a:lnTo>
                  <a:lnTo>
                    <a:pt x="272923" y="107315"/>
                  </a:lnTo>
                  <a:lnTo>
                    <a:pt x="273050" y="109093"/>
                  </a:lnTo>
                  <a:lnTo>
                    <a:pt x="273608" y="109474"/>
                  </a:lnTo>
                  <a:lnTo>
                    <a:pt x="275437" y="110744"/>
                  </a:lnTo>
                  <a:lnTo>
                    <a:pt x="275437" y="111252"/>
                  </a:lnTo>
                  <a:lnTo>
                    <a:pt x="274840" y="111252"/>
                  </a:lnTo>
                  <a:lnTo>
                    <a:pt x="275234" y="111760"/>
                  </a:lnTo>
                  <a:lnTo>
                    <a:pt x="275628" y="111887"/>
                  </a:lnTo>
                  <a:lnTo>
                    <a:pt x="276021" y="111887"/>
                  </a:lnTo>
                  <a:lnTo>
                    <a:pt x="275437" y="112522"/>
                  </a:lnTo>
                  <a:lnTo>
                    <a:pt x="275183" y="113157"/>
                  </a:lnTo>
                  <a:lnTo>
                    <a:pt x="275120" y="114427"/>
                  </a:lnTo>
                  <a:lnTo>
                    <a:pt x="274840" y="116713"/>
                  </a:lnTo>
                  <a:lnTo>
                    <a:pt x="276326" y="117221"/>
                  </a:lnTo>
                  <a:lnTo>
                    <a:pt x="277507" y="117856"/>
                  </a:lnTo>
                  <a:lnTo>
                    <a:pt x="278409" y="117602"/>
                  </a:lnTo>
                  <a:lnTo>
                    <a:pt x="278993" y="116967"/>
                  </a:lnTo>
                  <a:lnTo>
                    <a:pt x="279984" y="116586"/>
                  </a:lnTo>
                  <a:lnTo>
                    <a:pt x="280581" y="116459"/>
                  </a:lnTo>
                  <a:lnTo>
                    <a:pt x="280670" y="117348"/>
                  </a:lnTo>
                  <a:lnTo>
                    <a:pt x="280479" y="117602"/>
                  </a:lnTo>
                  <a:lnTo>
                    <a:pt x="279298" y="117602"/>
                  </a:lnTo>
                  <a:lnTo>
                    <a:pt x="279069" y="117983"/>
                  </a:lnTo>
                  <a:lnTo>
                    <a:pt x="278993" y="119380"/>
                  </a:lnTo>
                  <a:lnTo>
                    <a:pt x="280771" y="118491"/>
                  </a:lnTo>
                  <a:lnTo>
                    <a:pt x="280073" y="119888"/>
                  </a:lnTo>
                  <a:lnTo>
                    <a:pt x="279882" y="120523"/>
                  </a:lnTo>
                  <a:lnTo>
                    <a:pt x="281660" y="120523"/>
                  </a:lnTo>
                  <a:lnTo>
                    <a:pt x="281762" y="121158"/>
                  </a:lnTo>
                  <a:lnTo>
                    <a:pt x="281368" y="121666"/>
                  </a:lnTo>
                  <a:lnTo>
                    <a:pt x="280479" y="122555"/>
                  </a:lnTo>
                  <a:lnTo>
                    <a:pt x="281660" y="123190"/>
                  </a:lnTo>
                  <a:lnTo>
                    <a:pt x="281863" y="123444"/>
                  </a:lnTo>
                  <a:lnTo>
                    <a:pt x="281940" y="123825"/>
                  </a:lnTo>
                  <a:lnTo>
                    <a:pt x="281076" y="124714"/>
                  </a:lnTo>
                  <a:lnTo>
                    <a:pt x="281165" y="125349"/>
                  </a:lnTo>
                  <a:lnTo>
                    <a:pt x="281368" y="125603"/>
                  </a:lnTo>
                  <a:lnTo>
                    <a:pt x="282257" y="125222"/>
                  </a:lnTo>
                  <a:lnTo>
                    <a:pt x="283438" y="124079"/>
                  </a:lnTo>
                  <a:lnTo>
                    <a:pt x="283832" y="123952"/>
                  </a:lnTo>
                  <a:lnTo>
                    <a:pt x="284035" y="124333"/>
                  </a:lnTo>
                  <a:lnTo>
                    <a:pt x="284632" y="124968"/>
                  </a:lnTo>
                  <a:lnTo>
                    <a:pt x="284721" y="126492"/>
                  </a:lnTo>
                  <a:lnTo>
                    <a:pt x="284035" y="130048"/>
                  </a:lnTo>
                  <a:lnTo>
                    <a:pt x="284924" y="130937"/>
                  </a:lnTo>
                  <a:lnTo>
                    <a:pt x="285521" y="132334"/>
                  </a:lnTo>
                  <a:lnTo>
                    <a:pt x="286118" y="133350"/>
                  </a:lnTo>
                  <a:lnTo>
                    <a:pt x="286613" y="133731"/>
                  </a:lnTo>
                  <a:lnTo>
                    <a:pt x="287007" y="133223"/>
                  </a:lnTo>
                  <a:lnTo>
                    <a:pt x="287896" y="134112"/>
                  </a:lnTo>
                  <a:lnTo>
                    <a:pt x="287896" y="135001"/>
                  </a:lnTo>
                  <a:lnTo>
                    <a:pt x="288290" y="134620"/>
                  </a:lnTo>
                  <a:lnTo>
                    <a:pt x="288582" y="134239"/>
                  </a:lnTo>
                  <a:lnTo>
                    <a:pt x="288785" y="133858"/>
                  </a:lnTo>
                  <a:lnTo>
                    <a:pt x="289001" y="133223"/>
                  </a:lnTo>
                  <a:lnTo>
                    <a:pt x="288912" y="133680"/>
                  </a:lnTo>
                  <a:lnTo>
                    <a:pt x="289026" y="133502"/>
                  </a:lnTo>
                  <a:lnTo>
                    <a:pt x="288988" y="133858"/>
                  </a:lnTo>
                  <a:lnTo>
                    <a:pt x="289090" y="134112"/>
                  </a:lnTo>
                  <a:lnTo>
                    <a:pt x="289687" y="134493"/>
                  </a:lnTo>
                  <a:lnTo>
                    <a:pt x="290868" y="133731"/>
                  </a:lnTo>
                  <a:lnTo>
                    <a:pt x="291566" y="133731"/>
                  </a:lnTo>
                  <a:lnTo>
                    <a:pt x="291795" y="134620"/>
                  </a:lnTo>
                  <a:lnTo>
                    <a:pt x="291922" y="135001"/>
                  </a:lnTo>
                  <a:lnTo>
                    <a:pt x="292036" y="135509"/>
                  </a:lnTo>
                  <a:lnTo>
                    <a:pt x="291757" y="136779"/>
                  </a:lnTo>
                  <a:lnTo>
                    <a:pt x="292938" y="135001"/>
                  </a:lnTo>
                  <a:lnTo>
                    <a:pt x="294132" y="134493"/>
                  </a:lnTo>
                  <a:lnTo>
                    <a:pt x="295313" y="135001"/>
                  </a:lnTo>
                  <a:lnTo>
                    <a:pt x="297002" y="135001"/>
                  </a:lnTo>
                  <a:lnTo>
                    <a:pt x="297967" y="134493"/>
                  </a:lnTo>
                  <a:lnTo>
                    <a:pt x="299173" y="133858"/>
                  </a:lnTo>
                  <a:lnTo>
                    <a:pt x="300659" y="133858"/>
                  </a:lnTo>
                  <a:lnTo>
                    <a:pt x="303034" y="135636"/>
                  </a:lnTo>
                  <a:lnTo>
                    <a:pt x="303631" y="136017"/>
                  </a:lnTo>
                  <a:lnTo>
                    <a:pt x="304622" y="135509"/>
                  </a:lnTo>
                  <a:lnTo>
                    <a:pt x="306006" y="134112"/>
                  </a:lnTo>
                  <a:lnTo>
                    <a:pt x="306082" y="133858"/>
                  </a:lnTo>
                  <a:lnTo>
                    <a:pt x="306120" y="133731"/>
                  </a:lnTo>
                  <a:lnTo>
                    <a:pt x="306616" y="132080"/>
                  </a:lnTo>
                  <a:lnTo>
                    <a:pt x="306984" y="130810"/>
                  </a:lnTo>
                  <a:lnTo>
                    <a:pt x="308178" y="130175"/>
                  </a:lnTo>
                  <a:lnTo>
                    <a:pt x="309562" y="132334"/>
                  </a:lnTo>
                  <a:lnTo>
                    <a:pt x="310553" y="132207"/>
                  </a:lnTo>
                  <a:lnTo>
                    <a:pt x="311543" y="131445"/>
                  </a:lnTo>
                  <a:lnTo>
                    <a:pt x="313423" y="126492"/>
                  </a:lnTo>
                  <a:lnTo>
                    <a:pt x="313131" y="125857"/>
                  </a:lnTo>
                  <a:lnTo>
                    <a:pt x="313207" y="123952"/>
                  </a:lnTo>
                  <a:lnTo>
                    <a:pt x="313296" y="123698"/>
                  </a:lnTo>
                  <a:lnTo>
                    <a:pt x="313423" y="123444"/>
                  </a:lnTo>
                  <a:lnTo>
                    <a:pt x="315010" y="124333"/>
                  </a:lnTo>
                  <a:lnTo>
                    <a:pt x="316395" y="124460"/>
                  </a:lnTo>
                  <a:lnTo>
                    <a:pt x="317576" y="124079"/>
                  </a:lnTo>
                  <a:lnTo>
                    <a:pt x="317969" y="123825"/>
                  </a:lnTo>
                  <a:lnTo>
                    <a:pt x="318401" y="123444"/>
                  </a:lnTo>
                  <a:lnTo>
                    <a:pt x="319265" y="122682"/>
                  </a:lnTo>
                  <a:lnTo>
                    <a:pt x="320548" y="121412"/>
                  </a:lnTo>
                  <a:lnTo>
                    <a:pt x="321437" y="120523"/>
                  </a:lnTo>
                  <a:lnTo>
                    <a:pt x="320255" y="120269"/>
                  </a:lnTo>
                  <a:lnTo>
                    <a:pt x="320141" y="120142"/>
                  </a:lnTo>
                  <a:lnTo>
                    <a:pt x="319659" y="119634"/>
                  </a:lnTo>
                  <a:lnTo>
                    <a:pt x="319074" y="119253"/>
                  </a:lnTo>
                  <a:lnTo>
                    <a:pt x="318985" y="118999"/>
                  </a:lnTo>
                  <a:lnTo>
                    <a:pt x="318897" y="118491"/>
                  </a:lnTo>
                  <a:lnTo>
                    <a:pt x="319074" y="117856"/>
                  </a:lnTo>
                  <a:lnTo>
                    <a:pt x="319659" y="117221"/>
                  </a:lnTo>
                  <a:lnTo>
                    <a:pt x="320344" y="117094"/>
                  </a:lnTo>
                  <a:lnTo>
                    <a:pt x="321144" y="117221"/>
                  </a:lnTo>
                  <a:lnTo>
                    <a:pt x="321538" y="117221"/>
                  </a:lnTo>
                  <a:lnTo>
                    <a:pt x="321830" y="117094"/>
                  </a:lnTo>
                  <a:lnTo>
                    <a:pt x="322033" y="116967"/>
                  </a:lnTo>
                  <a:lnTo>
                    <a:pt x="322821" y="116713"/>
                  </a:lnTo>
                  <a:lnTo>
                    <a:pt x="323278" y="116459"/>
                  </a:lnTo>
                  <a:lnTo>
                    <a:pt x="323507" y="116332"/>
                  </a:lnTo>
                  <a:lnTo>
                    <a:pt x="324104" y="115824"/>
                  </a:lnTo>
                  <a:lnTo>
                    <a:pt x="326694" y="110744"/>
                  </a:lnTo>
                  <a:lnTo>
                    <a:pt x="326377" y="109855"/>
                  </a:lnTo>
                  <a:lnTo>
                    <a:pt x="326339" y="108966"/>
                  </a:lnTo>
                  <a:lnTo>
                    <a:pt x="328269" y="106807"/>
                  </a:lnTo>
                  <a:lnTo>
                    <a:pt x="328269" y="106680"/>
                  </a:lnTo>
                  <a:lnTo>
                    <a:pt x="329539" y="105283"/>
                  </a:lnTo>
                  <a:lnTo>
                    <a:pt x="330644" y="104140"/>
                  </a:lnTo>
                  <a:lnTo>
                    <a:pt x="331330" y="104140"/>
                  </a:lnTo>
                  <a:lnTo>
                    <a:pt x="331533" y="103886"/>
                  </a:lnTo>
                  <a:lnTo>
                    <a:pt x="331825" y="103251"/>
                  </a:lnTo>
                  <a:lnTo>
                    <a:pt x="331241" y="102743"/>
                  </a:lnTo>
                  <a:lnTo>
                    <a:pt x="331025" y="102108"/>
                  </a:lnTo>
                  <a:lnTo>
                    <a:pt x="330936" y="100076"/>
                  </a:lnTo>
                  <a:lnTo>
                    <a:pt x="331431" y="99568"/>
                  </a:lnTo>
                  <a:lnTo>
                    <a:pt x="332422" y="99187"/>
                  </a:lnTo>
                  <a:lnTo>
                    <a:pt x="333311" y="98552"/>
                  </a:lnTo>
                  <a:lnTo>
                    <a:pt x="333908" y="97663"/>
                  </a:lnTo>
                  <a:lnTo>
                    <a:pt x="334098" y="96901"/>
                  </a:lnTo>
                  <a:lnTo>
                    <a:pt x="334594" y="96266"/>
                  </a:lnTo>
                  <a:lnTo>
                    <a:pt x="335381" y="95885"/>
                  </a:lnTo>
                  <a:lnTo>
                    <a:pt x="335686" y="94996"/>
                  </a:lnTo>
                  <a:lnTo>
                    <a:pt x="336270" y="94361"/>
                  </a:lnTo>
                  <a:lnTo>
                    <a:pt x="336867" y="93472"/>
                  </a:lnTo>
                  <a:lnTo>
                    <a:pt x="337058" y="92837"/>
                  </a:lnTo>
                  <a:lnTo>
                    <a:pt x="336867" y="92583"/>
                  </a:lnTo>
                  <a:lnTo>
                    <a:pt x="336867" y="91567"/>
                  </a:lnTo>
                  <a:lnTo>
                    <a:pt x="337464" y="90678"/>
                  </a:lnTo>
                  <a:lnTo>
                    <a:pt x="338658" y="89916"/>
                  </a:lnTo>
                  <a:lnTo>
                    <a:pt x="338848" y="88519"/>
                  </a:lnTo>
                  <a:lnTo>
                    <a:pt x="338734" y="86614"/>
                  </a:lnTo>
                  <a:lnTo>
                    <a:pt x="338836" y="84836"/>
                  </a:lnTo>
                  <a:lnTo>
                    <a:pt x="339737" y="83820"/>
                  </a:lnTo>
                  <a:lnTo>
                    <a:pt x="341337" y="82804"/>
                  </a:lnTo>
                  <a:lnTo>
                    <a:pt x="341033" y="81915"/>
                  </a:lnTo>
                  <a:lnTo>
                    <a:pt x="340728" y="81280"/>
                  </a:lnTo>
                  <a:lnTo>
                    <a:pt x="340334" y="80899"/>
                  </a:lnTo>
                  <a:lnTo>
                    <a:pt x="340233" y="80645"/>
                  </a:lnTo>
                  <a:lnTo>
                    <a:pt x="340131" y="79883"/>
                  </a:lnTo>
                  <a:lnTo>
                    <a:pt x="343306" y="80645"/>
                  </a:lnTo>
                  <a:lnTo>
                    <a:pt x="344093" y="80645"/>
                  </a:lnTo>
                  <a:lnTo>
                    <a:pt x="344881" y="80391"/>
                  </a:lnTo>
                  <a:lnTo>
                    <a:pt x="344716" y="79883"/>
                  </a:lnTo>
                  <a:lnTo>
                    <a:pt x="344589" y="79502"/>
                  </a:lnTo>
                  <a:lnTo>
                    <a:pt x="343992" y="79248"/>
                  </a:lnTo>
                  <a:lnTo>
                    <a:pt x="343598" y="78867"/>
                  </a:lnTo>
                  <a:lnTo>
                    <a:pt x="343522" y="78613"/>
                  </a:lnTo>
                  <a:lnTo>
                    <a:pt x="343408" y="77216"/>
                  </a:lnTo>
                  <a:lnTo>
                    <a:pt x="345186" y="76835"/>
                  </a:lnTo>
                  <a:lnTo>
                    <a:pt x="346176" y="76200"/>
                  </a:lnTo>
                  <a:lnTo>
                    <a:pt x="346367" y="75438"/>
                  </a:lnTo>
                  <a:lnTo>
                    <a:pt x="347370" y="72390"/>
                  </a:lnTo>
                  <a:lnTo>
                    <a:pt x="347751" y="71628"/>
                  </a:lnTo>
                  <a:lnTo>
                    <a:pt x="348145" y="71247"/>
                  </a:lnTo>
                  <a:lnTo>
                    <a:pt x="348742" y="69215"/>
                  </a:lnTo>
                  <a:lnTo>
                    <a:pt x="350113" y="67945"/>
                  </a:lnTo>
                  <a:lnTo>
                    <a:pt x="352209" y="67564"/>
                  </a:lnTo>
                  <a:lnTo>
                    <a:pt x="353999" y="67818"/>
                  </a:lnTo>
                  <a:lnTo>
                    <a:pt x="354355" y="67564"/>
                  </a:lnTo>
                  <a:lnTo>
                    <a:pt x="355866" y="66548"/>
                  </a:lnTo>
                  <a:lnTo>
                    <a:pt x="355282" y="67691"/>
                  </a:lnTo>
                  <a:lnTo>
                    <a:pt x="354939" y="67945"/>
                  </a:lnTo>
                  <a:lnTo>
                    <a:pt x="354863" y="68199"/>
                  </a:lnTo>
                  <a:lnTo>
                    <a:pt x="354584" y="68834"/>
                  </a:lnTo>
                  <a:lnTo>
                    <a:pt x="354558" y="69723"/>
                  </a:lnTo>
                  <a:lnTo>
                    <a:pt x="354685" y="70104"/>
                  </a:lnTo>
                  <a:lnTo>
                    <a:pt x="354761" y="70612"/>
                  </a:lnTo>
                  <a:lnTo>
                    <a:pt x="354863" y="72390"/>
                  </a:lnTo>
                  <a:lnTo>
                    <a:pt x="354685" y="72771"/>
                  </a:lnTo>
                  <a:lnTo>
                    <a:pt x="354088" y="73660"/>
                  </a:lnTo>
                  <a:lnTo>
                    <a:pt x="354063" y="76581"/>
                  </a:lnTo>
                  <a:lnTo>
                    <a:pt x="353936" y="78613"/>
                  </a:lnTo>
                  <a:lnTo>
                    <a:pt x="352907" y="86106"/>
                  </a:lnTo>
                  <a:lnTo>
                    <a:pt x="352539" y="92456"/>
                  </a:lnTo>
                  <a:lnTo>
                    <a:pt x="352069" y="97536"/>
                  </a:lnTo>
                  <a:lnTo>
                    <a:pt x="351967" y="98425"/>
                  </a:lnTo>
                  <a:lnTo>
                    <a:pt x="351574" y="100584"/>
                  </a:lnTo>
                  <a:lnTo>
                    <a:pt x="351472" y="101854"/>
                  </a:lnTo>
                  <a:lnTo>
                    <a:pt x="351663" y="102997"/>
                  </a:lnTo>
                  <a:lnTo>
                    <a:pt x="351790" y="106680"/>
                  </a:lnTo>
                  <a:lnTo>
                    <a:pt x="352018" y="107442"/>
                  </a:lnTo>
                  <a:lnTo>
                    <a:pt x="352615" y="108077"/>
                  </a:lnTo>
                  <a:lnTo>
                    <a:pt x="353034" y="109347"/>
                  </a:lnTo>
                  <a:lnTo>
                    <a:pt x="353072" y="111760"/>
                  </a:lnTo>
                  <a:lnTo>
                    <a:pt x="351713" y="113157"/>
                  </a:lnTo>
                  <a:lnTo>
                    <a:pt x="353098" y="114427"/>
                  </a:lnTo>
                  <a:lnTo>
                    <a:pt x="352704" y="115824"/>
                  </a:lnTo>
                  <a:lnTo>
                    <a:pt x="350532" y="117221"/>
                  </a:lnTo>
                  <a:lnTo>
                    <a:pt x="350926" y="117475"/>
                  </a:lnTo>
                  <a:lnTo>
                    <a:pt x="351307" y="117983"/>
                  </a:lnTo>
                  <a:lnTo>
                    <a:pt x="351510" y="118491"/>
                  </a:lnTo>
                  <a:lnTo>
                    <a:pt x="351599" y="119634"/>
                  </a:lnTo>
                  <a:lnTo>
                    <a:pt x="351409" y="120777"/>
                  </a:lnTo>
                  <a:lnTo>
                    <a:pt x="350824" y="122555"/>
                  </a:lnTo>
                  <a:lnTo>
                    <a:pt x="351116" y="123825"/>
                  </a:lnTo>
                  <a:lnTo>
                    <a:pt x="352310" y="124333"/>
                  </a:lnTo>
                  <a:lnTo>
                    <a:pt x="351713" y="125603"/>
                  </a:lnTo>
                  <a:lnTo>
                    <a:pt x="350824" y="126746"/>
                  </a:lnTo>
                  <a:lnTo>
                    <a:pt x="350037" y="127889"/>
                  </a:lnTo>
                  <a:lnTo>
                    <a:pt x="349821" y="128778"/>
                  </a:lnTo>
                  <a:lnTo>
                    <a:pt x="350227" y="129159"/>
                  </a:lnTo>
                  <a:lnTo>
                    <a:pt x="349631" y="129921"/>
                  </a:lnTo>
                  <a:lnTo>
                    <a:pt x="349580" y="130937"/>
                  </a:lnTo>
                  <a:lnTo>
                    <a:pt x="349935" y="131826"/>
                  </a:lnTo>
                  <a:lnTo>
                    <a:pt x="350532" y="134112"/>
                  </a:lnTo>
                  <a:lnTo>
                    <a:pt x="351510" y="133604"/>
                  </a:lnTo>
                  <a:lnTo>
                    <a:pt x="352399" y="133477"/>
                  </a:lnTo>
                  <a:lnTo>
                    <a:pt x="353199" y="133858"/>
                  </a:lnTo>
                  <a:lnTo>
                    <a:pt x="354685" y="133604"/>
                  </a:lnTo>
                  <a:lnTo>
                    <a:pt x="355206" y="133477"/>
                  </a:lnTo>
                  <a:lnTo>
                    <a:pt x="357847" y="132842"/>
                  </a:lnTo>
                  <a:lnTo>
                    <a:pt x="360972" y="131953"/>
                  </a:lnTo>
                  <a:lnTo>
                    <a:pt x="361696" y="131826"/>
                  </a:lnTo>
                  <a:lnTo>
                    <a:pt x="362102" y="131826"/>
                  </a:lnTo>
                  <a:lnTo>
                    <a:pt x="366052" y="130556"/>
                  </a:lnTo>
                  <a:lnTo>
                    <a:pt x="368731" y="129540"/>
                  </a:lnTo>
                  <a:lnTo>
                    <a:pt x="370116" y="128524"/>
                  </a:lnTo>
                  <a:lnTo>
                    <a:pt x="371005" y="125222"/>
                  </a:lnTo>
                  <a:lnTo>
                    <a:pt x="371411" y="124079"/>
                  </a:lnTo>
                  <a:lnTo>
                    <a:pt x="371995" y="123190"/>
                  </a:lnTo>
                  <a:lnTo>
                    <a:pt x="372783" y="122555"/>
                  </a:lnTo>
                  <a:lnTo>
                    <a:pt x="372491" y="121666"/>
                  </a:lnTo>
                  <a:lnTo>
                    <a:pt x="372186" y="120523"/>
                  </a:lnTo>
                  <a:lnTo>
                    <a:pt x="373189" y="119888"/>
                  </a:lnTo>
                  <a:lnTo>
                    <a:pt x="373875" y="119888"/>
                  </a:lnTo>
                  <a:lnTo>
                    <a:pt x="374269" y="120523"/>
                  </a:lnTo>
                  <a:lnTo>
                    <a:pt x="374738" y="119888"/>
                  </a:lnTo>
                  <a:lnTo>
                    <a:pt x="376059" y="118110"/>
                  </a:lnTo>
                  <a:lnTo>
                    <a:pt x="376351" y="117348"/>
                  </a:lnTo>
                  <a:lnTo>
                    <a:pt x="376250" y="116459"/>
                  </a:lnTo>
                  <a:lnTo>
                    <a:pt x="375462" y="116078"/>
                  </a:lnTo>
                  <a:lnTo>
                    <a:pt x="376250" y="113411"/>
                  </a:lnTo>
                  <a:lnTo>
                    <a:pt x="376059" y="112903"/>
                  </a:lnTo>
                  <a:lnTo>
                    <a:pt x="375462" y="112522"/>
                  </a:lnTo>
                  <a:lnTo>
                    <a:pt x="375907" y="111633"/>
                  </a:lnTo>
                  <a:lnTo>
                    <a:pt x="376948" y="111633"/>
                  </a:lnTo>
                  <a:lnTo>
                    <a:pt x="377240" y="110363"/>
                  </a:lnTo>
                  <a:lnTo>
                    <a:pt x="376288" y="110883"/>
                  </a:lnTo>
                  <a:lnTo>
                    <a:pt x="376351" y="110744"/>
                  </a:lnTo>
                  <a:lnTo>
                    <a:pt x="376897" y="109093"/>
                  </a:lnTo>
                  <a:lnTo>
                    <a:pt x="377012" y="108458"/>
                  </a:lnTo>
                  <a:lnTo>
                    <a:pt x="377139" y="107315"/>
                  </a:lnTo>
                  <a:lnTo>
                    <a:pt x="377621" y="106426"/>
                  </a:lnTo>
                  <a:lnTo>
                    <a:pt x="378434" y="105918"/>
                  </a:lnTo>
                  <a:lnTo>
                    <a:pt x="378434" y="106299"/>
                  </a:lnTo>
                  <a:lnTo>
                    <a:pt x="378561" y="105918"/>
                  </a:lnTo>
                  <a:lnTo>
                    <a:pt x="379018" y="104521"/>
                  </a:lnTo>
                  <a:lnTo>
                    <a:pt x="379018" y="103886"/>
                  </a:lnTo>
                  <a:lnTo>
                    <a:pt x="378980" y="102743"/>
                  </a:lnTo>
                  <a:lnTo>
                    <a:pt x="378815" y="102108"/>
                  </a:lnTo>
                  <a:lnTo>
                    <a:pt x="378218" y="102108"/>
                  </a:lnTo>
                  <a:lnTo>
                    <a:pt x="377151" y="103301"/>
                  </a:lnTo>
                  <a:lnTo>
                    <a:pt x="376656" y="103886"/>
                  </a:lnTo>
                  <a:lnTo>
                    <a:pt x="377240" y="102362"/>
                  </a:lnTo>
                  <a:lnTo>
                    <a:pt x="377050" y="101219"/>
                  </a:lnTo>
                  <a:lnTo>
                    <a:pt x="377012" y="100330"/>
                  </a:lnTo>
                  <a:lnTo>
                    <a:pt x="377329" y="99187"/>
                  </a:lnTo>
                  <a:lnTo>
                    <a:pt x="377990" y="98552"/>
                  </a:lnTo>
                  <a:lnTo>
                    <a:pt x="378129" y="98425"/>
                  </a:lnTo>
                  <a:lnTo>
                    <a:pt x="379323" y="98298"/>
                  </a:lnTo>
                  <a:lnTo>
                    <a:pt x="377545" y="97663"/>
                  </a:lnTo>
                  <a:lnTo>
                    <a:pt x="376351" y="96520"/>
                  </a:lnTo>
                  <a:lnTo>
                    <a:pt x="376948" y="95885"/>
                  </a:lnTo>
                  <a:lnTo>
                    <a:pt x="376948" y="94996"/>
                  </a:lnTo>
                  <a:lnTo>
                    <a:pt x="377139" y="94742"/>
                  </a:lnTo>
                  <a:lnTo>
                    <a:pt x="377621" y="94488"/>
                  </a:lnTo>
                  <a:lnTo>
                    <a:pt x="378434" y="94107"/>
                  </a:lnTo>
                  <a:lnTo>
                    <a:pt x="379018" y="96520"/>
                  </a:lnTo>
                  <a:lnTo>
                    <a:pt x="379539" y="95631"/>
                  </a:lnTo>
                  <a:lnTo>
                    <a:pt x="381088" y="88138"/>
                  </a:lnTo>
                  <a:lnTo>
                    <a:pt x="380504" y="88138"/>
                  </a:lnTo>
                  <a:lnTo>
                    <a:pt x="380111" y="88265"/>
                  </a:lnTo>
                  <a:lnTo>
                    <a:pt x="378917" y="89916"/>
                  </a:lnTo>
                  <a:lnTo>
                    <a:pt x="378434" y="89916"/>
                  </a:lnTo>
                  <a:lnTo>
                    <a:pt x="378129" y="89662"/>
                  </a:lnTo>
                  <a:lnTo>
                    <a:pt x="377837" y="89408"/>
                  </a:lnTo>
                  <a:lnTo>
                    <a:pt x="379018" y="86995"/>
                  </a:lnTo>
                  <a:lnTo>
                    <a:pt x="379806" y="86614"/>
                  </a:lnTo>
                  <a:lnTo>
                    <a:pt x="380504" y="86233"/>
                  </a:lnTo>
                  <a:lnTo>
                    <a:pt x="380657" y="86106"/>
                  </a:lnTo>
                  <a:lnTo>
                    <a:pt x="381088" y="85725"/>
                  </a:lnTo>
                  <a:lnTo>
                    <a:pt x="381723" y="85090"/>
                  </a:lnTo>
                  <a:lnTo>
                    <a:pt x="381977" y="84836"/>
                  </a:lnTo>
                  <a:lnTo>
                    <a:pt x="382574" y="83947"/>
                  </a:lnTo>
                  <a:lnTo>
                    <a:pt x="381977" y="82804"/>
                  </a:lnTo>
                  <a:lnTo>
                    <a:pt x="381088" y="81915"/>
                  </a:lnTo>
                  <a:lnTo>
                    <a:pt x="381546" y="79121"/>
                  </a:lnTo>
                  <a:lnTo>
                    <a:pt x="381825" y="77597"/>
                  </a:lnTo>
                  <a:lnTo>
                    <a:pt x="381977" y="76835"/>
                  </a:lnTo>
                  <a:lnTo>
                    <a:pt x="381190" y="77470"/>
                  </a:lnTo>
                  <a:lnTo>
                    <a:pt x="380504" y="77558"/>
                  </a:lnTo>
                  <a:lnTo>
                    <a:pt x="380504" y="81280"/>
                  </a:lnTo>
                  <a:lnTo>
                    <a:pt x="379615" y="82804"/>
                  </a:lnTo>
                  <a:lnTo>
                    <a:pt x="378434" y="84328"/>
                  </a:lnTo>
                  <a:lnTo>
                    <a:pt x="376656" y="84836"/>
                  </a:lnTo>
                  <a:lnTo>
                    <a:pt x="376491" y="84899"/>
                  </a:lnTo>
                  <a:lnTo>
                    <a:pt x="376491" y="88011"/>
                  </a:lnTo>
                  <a:lnTo>
                    <a:pt x="376148" y="88900"/>
                  </a:lnTo>
                  <a:lnTo>
                    <a:pt x="375767" y="89204"/>
                  </a:lnTo>
                  <a:lnTo>
                    <a:pt x="375767" y="99187"/>
                  </a:lnTo>
                  <a:lnTo>
                    <a:pt x="375170" y="100330"/>
                  </a:lnTo>
                  <a:lnTo>
                    <a:pt x="374865" y="99695"/>
                  </a:lnTo>
                  <a:lnTo>
                    <a:pt x="374269" y="98806"/>
                  </a:lnTo>
                  <a:lnTo>
                    <a:pt x="375170" y="98552"/>
                  </a:lnTo>
                  <a:lnTo>
                    <a:pt x="375767" y="99187"/>
                  </a:lnTo>
                  <a:lnTo>
                    <a:pt x="375767" y="89204"/>
                  </a:lnTo>
                  <a:lnTo>
                    <a:pt x="375170" y="89662"/>
                  </a:lnTo>
                  <a:lnTo>
                    <a:pt x="374269" y="89027"/>
                  </a:lnTo>
                  <a:lnTo>
                    <a:pt x="373380" y="88138"/>
                  </a:lnTo>
                  <a:lnTo>
                    <a:pt x="373773" y="88138"/>
                  </a:lnTo>
                  <a:lnTo>
                    <a:pt x="374167" y="88011"/>
                  </a:lnTo>
                  <a:lnTo>
                    <a:pt x="374573" y="87630"/>
                  </a:lnTo>
                  <a:lnTo>
                    <a:pt x="375170" y="86614"/>
                  </a:lnTo>
                  <a:lnTo>
                    <a:pt x="375361" y="86106"/>
                  </a:lnTo>
                  <a:lnTo>
                    <a:pt x="375767" y="86106"/>
                  </a:lnTo>
                  <a:lnTo>
                    <a:pt x="376351" y="86614"/>
                  </a:lnTo>
                  <a:lnTo>
                    <a:pt x="376402" y="86995"/>
                  </a:lnTo>
                  <a:lnTo>
                    <a:pt x="376491" y="88011"/>
                  </a:lnTo>
                  <a:lnTo>
                    <a:pt x="376491" y="84899"/>
                  </a:lnTo>
                  <a:lnTo>
                    <a:pt x="375843" y="85090"/>
                  </a:lnTo>
                  <a:lnTo>
                    <a:pt x="375361" y="85090"/>
                  </a:lnTo>
                  <a:lnTo>
                    <a:pt x="375170" y="84836"/>
                  </a:lnTo>
                  <a:lnTo>
                    <a:pt x="377139" y="83566"/>
                  </a:lnTo>
                  <a:lnTo>
                    <a:pt x="378053" y="81915"/>
                  </a:lnTo>
                  <a:lnTo>
                    <a:pt x="378129" y="79502"/>
                  </a:lnTo>
                  <a:lnTo>
                    <a:pt x="378510" y="79121"/>
                  </a:lnTo>
                  <a:lnTo>
                    <a:pt x="379018" y="79121"/>
                  </a:lnTo>
                  <a:lnTo>
                    <a:pt x="379615" y="79502"/>
                  </a:lnTo>
                  <a:lnTo>
                    <a:pt x="379907" y="80391"/>
                  </a:lnTo>
                  <a:lnTo>
                    <a:pt x="380504" y="81280"/>
                  </a:lnTo>
                  <a:lnTo>
                    <a:pt x="380504" y="77558"/>
                  </a:lnTo>
                  <a:lnTo>
                    <a:pt x="380199" y="77597"/>
                  </a:lnTo>
                  <a:lnTo>
                    <a:pt x="379018" y="77216"/>
                  </a:lnTo>
                  <a:lnTo>
                    <a:pt x="377545" y="75692"/>
                  </a:lnTo>
                  <a:lnTo>
                    <a:pt x="377634" y="74168"/>
                  </a:lnTo>
                  <a:lnTo>
                    <a:pt x="378333" y="73279"/>
                  </a:lnTo>
                  <a:lnTo>
                    <a:pt x="379907" y="72771"/>
                  </a:lnTo>
                  <a:lnTo>
                    <a:pt x="379907" y="73025"/>
                  </a:lnTo>
                  <a:lnTo>
                    <a:pt x="379323" y="73025"/>
                  </a:lnTo>
                  <a:lnTo>
                    <a:pt x="379412" y="73787"/>
                  </a:lnTo>
                  <a:lnTo>
                    <a:pt x="379615" y="73660"/>
                  </a:lnTo>
                  <a:lnTo>
                    <a:pt x="380403" y="73406"/>
                  </a:lnTo>
                  <a:lnTo>
                    <a:pt x="380796" y="72771"/>
                  </a:lnTo>
                  <a:lnTo>
                    <a:pt x="380898" y="71628"/>
                  </a:lnTo>
                  <a:lnTo>
                    <a:pt x="381152" y="70993"/>
                  </a:lnTo>
                  <a:lnTo>
                    <a:pt x="381000" y="70104"/>
                  </a:lnTo>
                  <a:lnTo>
                    <a:pt x="380199" y="69723"/>
                  </a:lnTo>
                  <a:lnTo>
                    <a:pt x="380072" y="68961"/>
                  </a:lnTo>
                  <a:lnTo>
                    <a:pt x="380199" y="66802"/>
                  </a:lnTo>
                  <a:lnTo>
                    <a:pt x="380504" y="65913"/>
                  </a:lnTo>
                  <a:lnTo>
                    <a:pt x="381088" y="65278"/>
                  </a:lnTo>
                  <a:lnTo>
                    <a:pt x="381012" y="64770"/>
                  </a:lnTo>
                  <a:lnTo>
                    <a:pt x="380695" y="64262"/>
                  </a:lnTo>
                  <a:lnTo>
                    <a:pt x="379907" y="63500"/>
                  </a:lnTo>
                  <a:lnTo>
                    <a:pt x="381292" y="62992"/>
                  </a:lnTo>
                  <a:lnTo>
                    <a:pt x="382295" y="61468"/>
                  </a:lnTo>
                  <a:lnTo>
                    <a:pt x="382422" y="61214"/>
                  </a:lnTo>
                  <a:lnTo>
                    <a:pt x="383095" y="59055"/>
                  </a:lnTo>
                  <a:lnTo>
                    <a:pt x="383171" y="58801"/>
                  </a:lnTo>
                  <a:lnTo>
                    <a:pt x="381787" y="58166"/>
                  </a:lnTo>
                  <a:lnTo>
                    <a:pt x="381723" y="57277"/>
                  </a:lnTo>
                  <a:lnTo>
                    <a:pt x="381685" y="56769"/>
                  </a:lnTo>
                  <a:lnTo>
                    <a:pt x="382866" y="54610"/>
                  </a:lnTo>
                  <a:lnTo>
                    <a:pt x="382689" y="54483"/>
                  </a:lnTo>
                  <a:lnTo>
                    <a:pt x="382778" y="53721"/>
                  </a:lnTo>
                  <a:lnTo>
                    <a:pt x="382993" y="53086"/>
                  </a:lnTo>
                  <a:lnTo>
                    <a:pt x="383171" y="52578"/>
                  </a:lnTo>
                  <a:lnTo>
                    <a:pt x="383755" y="51689"/>
                  </a:lnTo>
                  <a:lnTo>
                    <a:pt x="384352" y="50419"/>
                  </a:lnTo>
                  <a:lnTo>
                    <a:pt x="383578" y="49530"/>
                  </a:lnTo>
                  <a:lnTo>
                    <a:pt x="382714" y="49276"/>
                  </a:lnTo>
                  <a:lnTo>
                    <a:pt x="382282" y="49149"/>
                  </a:lnTo>
                  <a:lnTo>
                    <a:pt x="380504" y="49276"/>
                  </a:lnTo>
                  <a:lnTo>
                    <a:pt x="383463" y="46863"/>
                  </a:lnTo>
                  <a:lnTo>
                    <a:pt x="386143" y="44831"/>
                  </a:lnTo>
                  <a:lnTo>
                    <a:pt x="386270" y="44577"/>
                  </a:lnTo>
                  <a:lnTo>
                    <a:pt x="386245" y="44069"/>
                  </a:lnTo>
                  <a:lnTo>
                    <a:pt x="385851" y="43688"/>
                  </a:lnTo>
                  <a:lnTo>
                    <a:pt x="386829" y="42672"/>
                  </a:lnTo>
                  <a:lnTo>
                    <a:pt x="387134" y="41529"/>
                  </a:lnTo>
                  <a:lnTo>
                    <a:pt x="386829" y="40640"/>
                  </a:lnTo>
                  <a:lnTo>
                    <a:pt x="386715" y="38735"/>
                  </a:lnTo>
                  <a:lnTo>
                    <a:pt x="386448" y="37465"/>
                  </a:lnTo>
                  <a:lnTo>
                    <a:pt x="387045" y="37211"/>
                  </a:lnTo>
                  <a:lnTo>
                    <a:pt x="387286" y="36576"/>
                  </a:lnTo>
                  <a:lnTo>
                    <a:pt x="387172" y="34671"/>
                  </a:lnTo>
                  <a:lnTo>
                    <a:pt x="386867" y="33401"/>
                  </a:lnTo>
                  <a:lnTo>
                    <a:pt x="386803" y="32639"/>
                  </a:lnTo>
                  <a:lnTo>
                    <a:pt x="386867" y="32385"/>
                  </a:lnTo>
                  <a:lnTo>
                    <a:pt x="386829" y="31750"/>
                  </a:lnTo>
                  <a:lnTo>
                    <a:pt x="386448" y="31750"/>
                  </a:lnTo>
                  <a:lnTo>
                    <a:pt x="387045" y="31115"/>
                  </a:lnTo>
                  <a:lnTo>
                    <a:pt x="387337" y="30607"/>
                  </a:lnTo>
                  <a:close/>
                </a:path>
                <a:path w="522605" h="166369">
                  <a:moveTo>
                    <a:pt x="522579" y="20078"/>
                  </a:moveTo>
                  <a:lnTo>
                    <a:pt x="521779" y="18808"/>
                  </a:lnTo>
                  <a:lnTo>
                    <a:pt x="521093" y="16268"/>
                  </a:lnTo>
                  <a:lnTo>
                    <a:pt x="520395" y="13728"/>
                  </a:lnTo>
                  <a:lnTo>
                    <a:pt x="517042" y="11188"/>
                  </a:lnTo>
                  <a:lnTo>
                    <a:pt x="515556" y="10490"/>
                  </a:lnTo>
                  <a:lnTo>
                    <a:pt x="515556" y="79768"/>
                  </a:lnTo>
                  <a:lnTo>
                    <a:pt x="514667" y="79768"/>
                  </a:lnTo>
                  <a:lnTo>
                    <a:pt x="515264" y="78498"/>
                  </a:lnTo>
                  <a:lnTo>
                    <a:pt x="515556" y="79768"/>
                  </a:lnTo>
                  <a:lnTo>
                    <a:pt x="515556" y="10490"/>
                  </a:lnTo>
                  <a:lnTo>
                    <a:pt x="511695" y="8648"/>
                  </a:lnTo>
                  <a:lnTo>
                    <a:pt x="507530" y="7378"/>
                  </a:lnTo>
                  <a:lnTo>
                    <a:pt x="502094" y="6108"/>
                  </a:lnTo>
                  <a:lnTo>
                    <a:pt x="499719" y="6108"/>
                  </a:lnTo>
                  <a:lnTo>
                    <a:pt x="499719" y="34048"/>
                  </a:lnTo>
                  <a:lnTo>
                    <a:pt x="498919" y="35318"/>
                  </a:lnTo>
                  <a:lnTo>
                    <a:pt x="495363" y="35318"/>
                  </a:lnTo>
                  <a:lnTo>
                    <a:pt x="495363" y="36588"/>
                  </a:lnTo>
                  <a:lnTo>
                    <a:pt x="496849" y="36588"/>
                  </a:lnTo>
                  <a:lnTo>
                    <a:pt x="496252" y="37858"/>
                  </a:lnTo>
                  <a:lnTo>
                    <a:pt x="495363" y="39128"/>
                  </a:lnTo>
                  <a:lnTo>
                    <a:pt x="495071" y="39128"/>
                  </a:lnTo>
                  <a:lnTo>
                    <a:pt x="494868" y="40398"/>
                  </a:lnTo>
                  <a:lnTo>
                    <a:pt x="494017" y="41668"/>
                  </a:lnTo>
                  <a:lnTo>
                    <a:pt x="493890" y="41668"/>
                  </a:lnTo>
                  <a:lnTo>
                    <a:pt x="493585" y="44208"/>
                  </a:lnTo>
                  <a:lnTo>
                    <a:pt x="493585" y="45478"/>
                  </a:lnTo>
                  <a:lnTo>
                    <a:pt x="493077" y="46748"/>
                  </a:lnTo>
                  <a:lnTo>
                    <a:pt x="492112" y="48018"/>
                  </a:lnTo>
                  <a:lnTo>
                    <a:pt x="492493" y="49288"/>
                  </a:lnTo>
                  <a:lnTo>
                    <a:pt x="492493" y="50558"/>
                  </a:lnTo>
                  <a:lnTo>
                    <a:pt x="492112" y="51828"/>
                  </a:lnTo>
                  <a:lnTo>
                    <a:pt x="489927" y="59448"/>
                  </a:lnTo>
                  <a:lnTo>
                    <a:pt x="490029" y="61988"/>
                  </a:lnTo>
                  <a:lnTo>
                    <a:pt x="491223" y="63258"/>
                  </a:lnTo>
                  <a:lnTo>
                    <a:pt x="489623" y="64528"/>
                  </a:lnTo>
                  <a:lnTo>
                    <a:pt x="489331" y="65798"/>
                  </a:lnTo>
                  <a:lnTo>
                    <a:pt x="490321" y="67068"/>
                  </a:lnTo>
                  <a:lnTo>
                    <a:pt x="492112" y="67068"/>
                  </a:lnTo>
                  <a:lnTo>
                    <a:pt x="492696" y="68338"/>
                  </a:lnTo>
                  <a:lnTo>
                    <a:pt x="492404" y="69608"/>
                  </a:lnTo>
                  <a:lnTo>
                    <a:pt x="490321" y="68338"/>
                  </a:lnTo>
                  <a:lnTo>
                    <a:pt x="489534" y="70878"/>
                  </a:lnTo>
                  <a:lnTo>
                    <a:pt x="488238" y="72148"/>
                  </a:lnTo>
                  <a:lnTo>
                    <a:pt x="486460" y="72148"/>
                  </a:lnTo>
                  <a:lnTo>
                    <a:pt x="485470" y="70878"/>
                  </a:lnTo>
                  <a:lnTo>
                    <a:pt x="484085" y="69608"/>
                  </a:lnTo>
                  <a:lnTo>
                    <a:pt x="482155" y="67068"/>
                  </a:lnTo>
                  <a:lnTo>
                    <a:pt x="480237" y="64528"/>
                  </a:lnTo>
                  <a:lnTo>
                    <a:pt x="479196" y="63258"/>
                  </a:lnTo>
                  <a:lnTo>
                    <a:pt x="479044" y="63080"/>
                  </a:lnTo>
                  <a:lnTo>
                    <a:pt x="479044" y="65798"/>
                  </a:lnTo>
                  <a:lnTo>
                    <a:pt x="479044" y="67068"/>
                  </a:lnTo>
                  <a:lnTo>
                    <a:pt x="478155" y="67068"/>
                  </a:lnTo>
                  <a:lnTo>
                    <a:pt x="477850" y="65798"/>
                  </a:lnTo>
                  <a:lnTo>
                    <a:pt x="479044" y="65798"/>
                  </a:lnTo>
                  <a:lnTo>
                    <a:pt x="479044" y="63080"/>
                  </a:lnTo>
                  <a:lnTo>
                    <a:pt x="478155" y="61988"/>
                  </a:lnTo>
                  <a:lnTo>
                    <a:pt x="477951" y="61988"/>
                  </a:lnTo>
                  <a:lnTo>
                    <a:pt x="477253" y="63258"/>
                  </a:lnTo>
                  <a:lnTo>
                    <a:pt x="475183" y="61988"/>
                  </a:lnTo>
                  <a:lnTo>
                    <a:pt x="473989" y="61988"/>
                  </a:lnTo>
                  <a:lnTo>
                    <a:pt x="476072" y="63258"/>
                  </a:lnTo>
                  <a:lnTo>
                    <a:pt x="475665" y="64528"/>
                  </a:lnTo>
                  <a:lnTo>
                    <a:pt x="475081" y="64528"/>
                  </a:lnTo>
                  <a:lnTo>
                    <a:pt x="474294" y="65798"/>
                  </a:lnTo>
                  <a:lnTo>
                    <a:pt x="473697" y="64528"/>
                  </a:lnTo>
                  <a:lnTo>
                    <a:pt x="466877" y="64528"/>
                  </a:lnTo>
                  <a:lnTo>
                    <a:pt x="466572" y="63258"/>
                  </a:lnTo>
                  <a:lnTo>
                    <a:pt x="467779" y="60718"/>
                  </a:lnTo>
                  <a:lnTo>
                    <a:pt x="465988" y="61988"/>
                  </a:lnTo>
                  <a:lnTo>
                    <a:pt x="464096" y="63258"/>
                  </a:lnTo>
                  <a:lnTo>
                    <a:pt x="462114" y="61988"/>
                  </a:lnTo>
                  <a:lnTo>
                    <a:pt x="461721" y="61988"/>
                  </a:lnTo>
                  <a:lnTo>
                    <a:pt x="460438" y="60718"/>
                  </a:lnTo>
                  <a:lnTo>
                    <a:pt x="458266" y="59448"/>
                  </a:lnTo>
                  <a:lnTo>
                    <a:pt x="454113" y="56908"/>
                  </a:lnTo>
                  <a:lnTo>
                    <a:pt x="452323" y="55638"/>
                  </a:lnTo>
                  <a:lnTo>
                    <a:pt x="451726" y="53098"/>
                  </a:lnTo>
                  <a:lnTo>
                    <a:pt x="452323" y="50558"/>
                  </a:lnTo>
                  <a:lnTo>
                    <a:pt x="453809" y="48018"/>
                  </a:lnTo>
                  <a:lnTo>
                    <a:pt x="454215" y="45478"/>
                  </a:lnTo>
                  <a:lnTo>
                    <a:pt x="454406" y="45478"/>
                  </a:lnTo>
                  <a:lnTo>
                    <a:pt x="454406" y="44208"/>
                  </a:lnTo>
                  <a:lnTo>
                    <a:pt x="453212" y="45478"/>
                  </a:lnTo>
                  <a:lnTo>
                    <a:pt x="452031" y="45478"/>
                  </a:lnTo>
                  <a:lnTo>
                    <a:pt x="452716" y="44208"/>
                  </a:lnTo>
                  <a:lnTo>
                    <a:pt x="453402" y="42938"/>
                  </a:lnTo>
                  <a:lnTo>
                    <a:pt x="458266" y="37858"/>
                  </a:lnTo>
                  <a:lnTo>
                    <a:pt x="466572" y="32778"/>
                  </a:lnTo>
                  <a:lnTo>
                    <a:pt x="470141" y="31508"/>
                  </a:lnTo>
                  <a:lnTo>
                    <a:pt x="471627" y="30238"/>
                  </a:lnTo>
                  <a:lnTo>
                    <a:pt x="475830" y="30238"/>
                  </a:lnTo>
                  <a:lnTo>
                    <a:pt x="476770" y="28968"/>
                  </a:lnTo>
                  <a:lnTo>
                    <a:pt x="479640" y="28968"/>
                  </a:lnTo>
                  <a:lnTo>
                    <a:pt x="486562" y="26428"/>
                  </a:lnTo>
                  <a:lnTo>
                    <a:pt x="491312" y="26428"/>
                  </a:lnTo>
                  <a:lnTo>
                    <a:pt x="493890" y="27698"/>
                  </a:lnTo>
                  <a:lnTo>
                    <a:pt x="496062" y="28968"/>
                  </a:lnTo>
                  <a:lnTo>
                    <a:pt x="496150" y="30238"/>
                  </a:lnTo>
                  <a:lnTo>
                    <a:pt x="494182" y="34048"/>
                  </a:lnTo>
                  <a:lnTo>
                    <a:pt x="495960" y="34048"/>
                  </a:lnTo>
                  <a:lnTo>
                    <a:pt x="498030" y="32778"/>
                  </a:lnTo>
                  <a:lnTo>
                    <a:pt x="499414" y="32778"/>
                  </a:lnTo>
                  <a:lnTo>
                    <a:pt x="499719" y="34048"/>
                  </a:lnTo>
                  <a:lnTo>
                    <a:pt x="499719" y="6108"/>
                  </a:lnTo>
                  <a:lnTo>
                    <a:pt x="487045" y="6108"/>
                  </a:lnTo>
                  <a:lnTo>
                    <a:pt x="483196" y="7378"/>
                  </a:lnTo>
                  <a:lnTo>
                    <a:pt x="479945" y="7378"/>
                  </a:lnTo>
                  <a:lnTo>
                    <a:pt x="478942" y="8648"/>
                  </a:lnTo>
                  <a:lnTo>
                    <a:pt x="476173" y="8648"/>
                  </a:lnTo>
                  <a:lnTo>
                    <a:pt x="471627" y="9918"/>
                  </a:lnTo>
                  <a:lnTo>
                    <a:pt x="464604" y="9918"/>
                  </a:lnTo>
                  <a:lnTo>
                    <a:pt x="463207" y="11188"/>
                  </a:lnTo>
                  <a:lnTo>
                    <a:pt x="462419" y="12458"/>
                  </a:lnTo>
                  <a:lnTo>
                    <a:pt x="461035" y="11188"/>
                  </a:lnTo>
                  <a:lnTo>
                    <a:pt x="459651" y="11188"/>
                  </a:lnTo>
                  <a:lnTo>
                    <a:pt x="458266" y="12458"/>
                  </a:lnTo>
                  <a:lnTo>
                    <a:pt x="456488" y="12458"/>
                  </a:lnTo>
                  <a:lnTo>
                    <a:pt x="455790" y="13728"/>
                  </a:lnTo>
                  <a:lnTo>
                    <a:pt x="456196" y="14998"/>
                  </a:lnTo>
                  <a:lnTo>
                    <a:pt x="455587" y="16268"/>
                  </a:lnTo>
                  <a:lnTo>
                    <a:pt x="454406" y="16268"/>
                  </a:lnTo>
                  <a:lnTo>
                    <a:pt x="452920" y="14998"/>
                  </a:lnTo>
                  <a:lnTo>
                    <a:pt x="451726" y="16713"/>
                  </a:lnTo>
                  <a:lnTo>
                    <a:pt x="451726" y="48018"/>
                  </a:lnTo>
                  <a:lnTo>
                    <a:pt x="450951" y="48018"/>
                  </a:lnTo>
                  <a:lnTo>
                    <a:pt x="450545" y="46748"/>
                  </a:lnTo>
                  <a:lnTo>
                    <a:pt x="451434" y="46748"/>
                  </a:lnTo>
                  <a:lnTo>
                    <a:pt x="451726" y="48018"/>
                  </a:lnTo>
                  <a:lnTo>
                    <a:pt x="451726" y="16713"/>
                  </a:lnTo>
                  <a:lnTo>
                    <a:pt x="451142" y="17538"/>
                  </a:lnTo>
                  <a:lnTo>
                    <a:pt x="450354" y="17538"/>
                  </a:lnTo>
                  <a:lnTo>
                    <a:pt x="450545" y="18808"/>
                  </a:lnTo>
                  <a:lnTo>
                    <a:pt x="448564" y="18808"/>
                  </a:lnTo>
                  <a:lnTo>
                    <a:pt x="447078" y="20078"/>
                  </a:lnTo>
                  <a:lnTo>
                    <a:pt x="446100" y="22618"/>
                  </a:lnTo>
                  <a:lnTo>
                    <a:pt x="444919" y="21348"/>
                  </a:lnTo>
                  <a:lnTo>
                    <a:pt x="444017" y="21348"/>
                  </a:lnTo>
                  <a:lnTo>
                    <a:pt x="443420" y="22618"/>
                  </a:lnTo>
                  <a:lnTo>
                    <a:pt x="441833" y="23888"/>
                  </a:lnTo>
                  <a:lnTo>
                    <a:pt x="439851" y="23888"/>
                  </a:lnTo>
                  <a:lnTo>
                    <a:pt x="438670" y="25158"/>
                  </a:lnTo>
                  <a:lnTo>
                    <a:pt x="439267" y="26428"/>
                  </a:lnTo>
                  <a:lnTo>
                    <a:pt x="439851" y="26428"/>
                  </a:lnTo>
                  <a:lnTo>
                    <a:pt x="439458" y="27698"/>
                  </a:lnTo>
                  <a:lnTo>
                    <a:pt x="437197" y="27698"/>
                  </a:lnTo>
                  <a:lnTo>
                    <a:pt x="435419" y="28968"/>
                  </a:lnTo>
                  <a:lnTo>
                    <a:pt x="433641" y="28968"/>
                  </a:lnTo>
                  <a:lnTo>
                    <a:pt x="433641" y="30238"/>
                  </a:lnTo>
                  <a:lnTo>
                    <a:pt x="433324" y="30238"/>
                  </a:lnTo>
                  <a:lnTo>
                    <a:pt x="432739" y="31508"/>
                  </a:lnTo>
                  <a:lnTo>
                    <a:pt x="431558" y="32778"/>
                  </a:lnTo>
                  <a:lnTo>
                    <a:pt x="430961" y="34048"/>
                  </a:lnTo>
                  <a:lnTo>
                    <a:pt x="431444" y="35318"/>
                  </a:lnTo>
                  <a:lnTo>
                    <a:pt x="433031" y="36588"/>
                  </a:lnTo>
                  <a:lnTo>
                    <a:pt x="432244" y="39128"/>
                  </a:lnTo>
                  <a:lnTo>
                    <a:pt x="429374" y="39128"/>
                  </a:lnTo>
                  <a:lnTo>
                    <a:pt x="428980" y="40398"/>
                  </a:lnTo>
                  <a:lnTo>
                    <a:pt x="429171" y="41668"/>
                  </a:lnTo>
                  <a:lnTo>
                    <a:pt x="429958" y="41668"/>
                  </a:lnTo>
                  <a:lnTo>
                    <a:pt x="430174" y="42938"/>
                  </a:lnTo>
                  <a:lnTo>
                    <a:pt x="429768" y="44208"/>
                  </a:lnTo>
                  <a:lnTo>
                    <a:pt x="427990" y="42938"/>
                  </a:lnTo>
                  <a:lnTo>
                    <a:pt x="427393" y="45478"/>
                  </a:lnTo>
                  <a:lnTo>
                    <a:pt x="427393" y="46748"/>
                  </a:lnTo>
                  <a:lnTo>
                    <a:pt x="427685" y="48018"/>
                  </a:lnTo>
                  <a:lnTo>
                    <a:pt x="426707" y="46748"/>
                  </a:lnTo>
                  <a:lnTo>
                    <a:pt x="426008" y="48018"/>
                  </a:lnTo>
                  <a:lnTo>
                    <a:pt x="425221" y="48018"/>
                  </a:lnTo>
                  <a:lnTo>
                    <a:pt x="425221" y="49288"/>
                  </a:lnTo>
                  <a:lnTo>
                    <a:pt x="425615" y="50558"/>
                  </a:lnTo>
                  <a:lnTo>
                    <a:pt x="425818" y="51828"/>
                  </a:lnTo>
                  <a:lnTo>
                    <a:pt x="426110" y="53098"/>
                  </a:lnTo>
                  <a:lnTo>
                    <a:pt x="426504" y="54368"/>
                  </a:lnTo>
                  <a:lnTo>
                    <a:pt x="427101" y="56908"/>
                  </a:lnTo>
                  <a:lnTo>
                    <a:pt x="427685" y="58178"/>
                  </a:lnTo>
                  <a:lnTo>
                    <a:pt x="427990" y="56908"/>
                  </a:lnTo>
                  <a:lnTo>
                    <a:pt x="429171" y="56908"/>
                  </a:lnTo>
                  <a:lnTo>
                    <a:pt x="427685" y="58178"/>
                  </a:lnTo>
                  <a:lnTo>
                    <a:pt x="426313" y="60718"/>
                  </a:lnTo>
                  <a:lnTo>
                    <a:pt x="426008" y="61988"/>
                  </a:lnTo>
                  <a:lnTo>
                    <a:pt x="426999" y="63258"/>
                  </a:lnTo>
                  <a:lnTo>
                    <a:pt x="428879" y="63258"/>
                  </a:lnTo>
                  <a:lnTo>
                    <a:pt x="430072" y="64528"/>
                  </a:lnTo>
                  <a:lnTo>
                    <a:pt x="431558" y="64528"/>
                  </a:lnTo>
                  <a:lnTo>
                    <a:pt x="431952" y="65798"/>
                  </a:lnTo>
                  <a:lnTo>
                    <a:pt x="432041" y="67068"/>
                  </a:lnTo>
                  <a:lnTo>
                    <a:pt x="431558" y="69608"/>
                  </a:lnTo>
                  <a:lnTo>
                    <a:pt x="431850" y="70878"/>
                  </a:lnTo>
                  <a:lnTo>
                    <a:pt x="432638" y="70878"/>
                  </a:lnTo>
                  <a:lnTo>
                    <a:pt x="433031" y="69608"/>
                  </a:lnTo>
                  <a:lnTo>
                    <a:pt x="433031" y="68338"/>
                  </a:lnTo>
                  <a:lnTo>
                    <a:pt x="433324" y="67068"/>
                  </a:lnTo>
                  <a:lnTo>
                    <a:pt x="434530" y="68338"/>
                  </a:lnTo>
                  <a:lnTo>
                    <a:pt x="435114" y="68338"/>
                  </a:lnTo>
                  <a:lnTo>
                    <a:pt x="435114" y="67068"/>
                  </a:lnTo>
                  <a:lnTo>
                    <a:pt x="435711" y="67068"/>
                  </a:lnTo>
                  <a:lnTo>
                    <a:pt x="436600" y="65798"/>
                  </a:lnTo>
                  <a:lnTo>
                    <a:pt x="437489" y="68338"/>
                  </a:lnTo>
                  <a:lnTo>
                    <a:pt x="437489" y="70878"/>
                  </a:lnTo>
                  <a:lnTo>
                    <a:pt x="437680" y="72148"/>
                  </a:lnTo>
                  <a:lnTo>
                    <a:pt x="441642" y="72148"/>
                  </a:lnTo>
                  <a:lnTo>
                    <a:pt x="443814" y="74688"/>
                  </a:lnTo>
                  <a:lnTo>
                    <a:pt x="443318" y="77228"/>
                  </a:lnTo>
                  <a:lnTo>
                    <a:pt x="440156" y="78498"/>
                  </a:lnTo>
                  <a:lnTo>
                    <a:pt x="438086" y="78498"/>
                  </a:lnTo>
                  <a:lnTo>
                    <a:pt x="425615" y="92468"/>
                  </a:lnTo>
                  <a:lnTo>
                    <a:pt x="424040" y="92468"/>
                  </a:lnTo>
                  <a:lnTo>
                    <a:pt x="422744" y="93738"/>
                  </a:lnTo>
                  <a:lnTo>
                    <a:pt x="421754" y="95008"/>
                  </a:lnTo>
                  <a:lnTo>
                    <a:pt x="419379" y="95008"/>
                  </a:lnTo>
                  <a:lnTo>
                    <a:pt x="419379" y="96278"/>
                  </a:lnTo>
                  <a:lnTo>
                    <a:pt x="420268" y="96278"/>
                  </a:lnTo>
                  <a:lnTo>
                    <a:pt x="420865" y="97548"/>
                  </a:lnTo>
                  <a:lnTo>
                    <a:pt x="418592" y="97548"/>
                  </a:lnTo>
                  <a:lnTo>
                    <a:pt x="418198" y="98818"/>
                  </a:lnTo>
                  <a:lnTo>
                    <a:pt x="416407" y="98818"/>
                  </a:lnTo>
                  <a:lnTo>
                    <a:pt x="416407" y="100088"/>
                  </a:lnTo>
                  <a:lnTo>
                    <a:pt x="416115" y="101358"/>
                  </a:lnTo>
                  <a:lnTo>
                    <a:pt x="416115" y="102628"/>
                  </a:lnTo>
                  <a:lnTo>
                    <a:pt x="413550" y="102628"/>
                  </a:lnTo>
                  <a:lnTo>
                    <a:pt x="413156" y="103898"/>
                  </a:lnTo>
                  <a:lnTo>
                    <a:pt x="413156" y="105168"/>
                  </a:lnTo>
                  <a:lnTo>
                    <a:pt x="409295" y="105168"/>
                  </a:lnTo>
                  <a:lnTo>
                    <a:pt x="407911" y="106438"/>
                  </a:lnTo>
                  <a:lnTo>
                    <a:pt x="406717" y="106438"/>
                  </a:lnTo>
                  <a:lnTo>
                    <a:pt x="405726" y="107708"/>
                  </a:lnTo>
                  <a:lnTo>
                    <a:pt x="402958" y="108978"/>
                  </a:lnTo>
                  <a:lnTo>
                    <a:pt x="402069" y="111518"/>
                  </a:lnTo>
                  <a:lnTo>
                    <a:pt x="403059" y="112788"/>
                  </a:lnTo>
                  <a:lnTo>
                    <a:pt x="402666" y="114058"/>
                  </a:lnTo>
                  <a:lnTo>
                    <a:pt x="402069" y="115328"/>
                  </a:lnTo>
                  <a:lnTo>
                    <a:pt x="398005" y="115328"/>
                  </a:lnTo>
                  <a:lnTo>
                    <a:pt x="397814" y="116598"/>
                  </a:lnTo>
                  <a:lnTo>
                    <a:pt x="399783" y="116598"/>
                  </a:lnTo>
                  <a:lnTo>
                    <a:pt x="399199" y="117868"/>
                  </a:lnTo>
                  <a:lnTo>
                    <a:pt x="398208" y="119138"/>
                  </a:lnTo>
                  <a:lnTo>
                    <a:pt x="398310" y="120408"/>
                  </a:lnTo>
                  <a:lnTo>
                    <a:pt x="399783" y="120408"/>
                  </a:lnTo>
                  <a:lnTo>
                    <a:pt x="400773" y="121678"/>
                  </a:lnTo>
                  <a:lnTo>
                    <a:pt x="401878" y="121678"/>
                  </a:lnTo>
                  <a:lnTo>
                    <a:pt x="401675" y="122948"/>
                  </a:lnTo>
                  <a:lnTo>
                    <a:pt x="402463" y="124218"/>
                  </a:lnTo>
                  <a:lnTo>
                    <a:pt x="404241" y="126758"/>
                  </a:lnTo>
                  <a:lnTo>
                    <a:pt x="405130" y="124218"/>
                  </a:lnTo>
                  <a:lnTo>
                    <a:pt x="406031" y="122948"/>
                  </a:lnTo>
                  <a:lnTo>
                    <a:pt x="406628" y="122948"/>
                  </a:lnTo>
                  <a:lnTo>
                    <a:pt x="406920" y="124218"/>
                  </a:lnTo>
                  <a:lnTo>
                    <a:pt x="406920" y="125488"/>
                  </a:lnTo>
                  <a:lnTo>
                    <a:pt x="408597" y="125488"/>
                  </a:lnTo>
                  <a:lnTo>
                    <a:pt x="409587" y="126758"/>
                  </a:lnTo>
                  <a:lnTo>
                    <a:pt x="410184" y="128028"/>
                  </a:lnTo>
                  <a:lnTo>
                    <a:pt x="411060" y="130568"/>
                  </a:lnTo>
                  <a:lnTo>
                    <a:pt x="411365" y="131838"/>
                  </a:lnTo>
                  <a:lnTo>
                    <a:pt x="414045" y="133108"/>
                  </a:lnTo>
                  <a:lnTo>
                    <a:pt x="419188" y="131838"/>
                  </a:lnTo>
                  <a:lnTo>
                    <a:pt x="420370" y="130568"/>
                  </a:lnTo>
                  <a:lnTo>
                    <a:pt x="420573" y="129298"/>
                  </a:lnTo>
                  <a:lnTo>
                    <a:pt x="426110" y="129298"/>
                  </a:lnTo>
                  <a:lnTo>
                    <a:pt x="427494" y="128028"/>
                  </a:lnTo>
                  <a:lnTo>
                    <a:pt x="428282" y="126758"/>
                  </a:lnTo>
                  <a:lnTo>
                    <a:pt x="429768" y="125488"/>
                  </a:lnTo>
                  <a:lnTo>
                    <a:pt x="430072" y="122948"/>
                  </a:lnTo>
                  <a:lnTo>
                    <a:pt x="432447" y="120408"/>
                  </a:lnTo>
                  <a:lnTo>
                    <a:pt x="434530" y="117868"/>
                  </a:lnTo>
                  <a:lnTo>
                    <a:pt x="436892" y="116598"/>
                  </a:lnTo>
                  <a:lnTo>
                    <a:pt x="441045" y="111518"/>
                  </a:lnTo>
                  <a:lnTo>
                    <a:pt x="443318" y="108978"/>
                  </a:lnTo>
                  <a:lnTo>
                    <a:pt x="444119" y="108978"/>
                  </a:lnTo>
                  <a:lnTo>
                    <a:pt x="445897" y="107708"/>
                  </a:lnTo>
                  <a:lnTo>
                    <a:pt x="449059" y="105168"/>
                  </a:lnTo>
                  <a:lnTo>
                    <a:pt x="452615" y="101358"/>
                  </a:lnTo>
                  <a:lnTo>
                    <a:pt x="456793" y="98818"/>
                  </a:lnTo>
                  <a:lnTo>
                    <a:pt x="459841" y="96278"/>
                  </a:lnTo>
                  <a:lnTo>
                    <a:pt x="461822" y="92468"/>
                  </a:lnTo>
                  <a:lnTo>
                    <a:pt x="462610" y="93738"/>
                  </a:lnTo>
                  <a:lnTo>
                    <a:pt x="465391" y="93738"/>
                  </a:lnTo>
                  <a:lnTo>
                    <a:pt x="466077" y="92468"/>
                  </a:lnTo>
                  <a:lnTo>
                    <a:pt x="466877" y="91198"/>
                  </a:lnTo>
                  <a:lnTo>
                    <a:pt x="469544" y="91198"/>
                  </a:lnTo>
                  <a:lnTo>
                    <a:pt x="471919" y="89928"/>
                  </a:lnTo>
                  <a:lnTo>
                    <a:pt x="473100" y="89928"/>
                  </a:lnTo>
                  <a:lnTo>
                    <a:pt x="474484" y="91198"/>
                  </a:lnTo>
                  <a:lnTo>
                    <a:pt x="476072" y="92468"/>
                  </a:lnTo>
                  <a:lnTo>
                    <a:pt x="478155" y="93738"/>
                  </a:lnTo>
                  <a:lnTo>
                    <a:pt x="480529" y="93738"/>
                  </a:lnTo>
                  <a:lnTo>
                    <a:pt x="482511" y="95008"/>
                  </a:lnTo>
                  <a:lnTo>
                    <a:pt x="485267" y="95008"/>
                  </a:lnTo>
                  <a:lnTo>
                    <a:pt x="484682" y="96278"/>
                  </a:lnTo>
                  <a:lnTo>
                    <a:pt x="484581" y="97548"/>
                  </a:lnTo>
                  <a:lnTo>
                    <a:pt x="484974" y="98818"/>
                  </a:lnTo>
                  <a:lnTo>
                    <a:pt x="483793" y="98818"/>
                  </a:lnTo>
                  <a:lnTo>
                    <a:pt x="482993" y="100088"/>
                  </a:lnTo>
                  <a:lnTo>
                    <a:pt x="482612" y="102628"/>
                  </a:lnTo>
                  <a:lnTo>
                    <a:pt x="481723" y="105168"/>
                  </a:lnTo>
                  <a:lnTo>
                    <a:pt x="481457" y="106438"/>
                  </a:lnTo>
                  <a:lnTo>
                    <a:pt x="481317" y="106438"/>
                  </a:lnTo>
                  <a:lnTo>
                    <a:pt x="481126" y="107708"/>
                  </a:lnTo>
                  <a:lnTo>
                    <a:pt x="482307" y="107708"/>
                  </a:lnTo>
                  <a:lnTo>
                    <a:pt x="482511" y="108978"/>
                  </a:lnTo>
                  <a:lnTo>
                    <a:pt x="481723" y="110248"/>
                  </a:lnTo>
                  <a:lnTo>
                    <a:pt x="481418" y="110248"/>
                  </a:lnTo>
                  <a:lnTo>
                    <a:pt x="481418" y="111518"/>
                  </a:lnTo>
                  <a:lnTo>
                    <a:pt x="481215" y="112788"/>
                  </a:lnTo>
                  <a:lnTo>
                    <a:pt x="481418" y="112788"/>
                  </a:lnTo>
                  <a:lnTo>
                    <a:pt x="482015" y="114058"/>
                  </a:lnTo>
                  <a:lnTo>
                    <a:pt x="480237" y="114058"/>
                  </a:lnTo>
                  <a:lnTo>
                    <a:pt x="479640" y="116598"/>
                  </a:lnTo>
                  <a:lnTo>
                    <a:pt x="480237" y="119138"/>
                  </a:lnTo>
                  <a:lnTo>
                    <a:pt x="479437" y="120408"/>
                  </a:lnTo>
                  <a:lnTo>
                    <a:pt x="478840" y="120408"/>
                  </a:lnTo>
                  <a:lnTo>
                    <a:pt x="478447" y="122948"/>
                  </a:lnTo>
                  <a:lnTo>
                    <a:pt x="476669" y="126758"/>
                  </a:lnTo>
                  <a:lnTo>
                    <a:pt x="477850" y="128028"/>
                  </a:lnTo>
                  <a:lnTo>
                    <a:pt x="478155" y="129298"/>
                  </a:lnTo>
                  <a:lnTo>
                    <a:pt x="477558" y="130568"/>
                  </a:lnTo>
                  <a:lnTo>
                    <a:pt x="476669" y="133108"/>
                  </a:lnTo>
                  <a:lnTo>
                    <a:pt x="474878" y="135648"/>
                  </a:lnTo>
                  <a:lnTo>
                    <a:pt x="475475" y="136918"/>
                  </a:lnTo>
                  <a:lnTo>
                    <a:pt x="475475" y="138188"/>
                  </a:lnTo>
                  <a:lnTo>
                    <a:pt x="474878" y="139458"/>
                  </a:lnTo>
                  <a:lnTo>
                    <a:pt x="475475" y="140728"/>
                  </a:lnTo>
                  <a:lnTo>
                    <a:pt x="475475" y="141998"/>
                  </a:lnTo>
                  <a:lnTo>
                    <a:pt x="474878" y="143268"/>
                  </a:lnTo>
                  <a:lnTo>
                    <a:pt x="474586" y="144538"/>
                  </a:lnTo>
                  <a:lnTo>
                    <a:pt x="473697" y="145808"/>
                  </a:lnTo>
                  <a:lnTo>
                    <a:pt x="474103" y="147078"/>
                  </a:lnTo>
                  <a:lnTo>
                    <a:pt x="475665" y="148348"/>
                  </a:lnTo>
                  <a:lnTo>
                    <a:pt x="478447" y="149618"/>
                  </a:lnTo>
                  <a:lnTo>
                    <a:pt x="481418" y="149618"/>
                  </a:lnTo>
                  <a:lnTo>
                    <a:pt x="482803" y="150888"/>
                  </a:lnTo>
                  <a:lnTo>
                    <a:pt x="483590" y="150888"/>
                  </a:lnTo>
                  <a:lnTo>
                    <a:pt x="483793" y="152158"/>
                  </a:lnTo>
                  <a:lnTo>
                    <a:pt x="484378" y="153428"/>
                  </a:lnTo>
                  <a:lnTo>
                    <a:pt x="489432" y="153428"/>
                  </a:lnTo>
                  <a:lnTo>
                    <a:pt x="490423" y="154698"/>
                  </a:lnTo>
                  <a:lnTo>
                    <a:pt x="493382" y="154698"/>
                  </a:lnTo>
                  <a:lnTo>
                    <a:pt x="494182" y="153428"/>
                  </a:lnTo>
                  <a:lnTo>
                    <a:pt x="495173" y="154698"/>
                  </a:lnTo>
                  <a:lnTo>
                    <a:pt x="495960" y="155968"/>
                  </a:lnTo>
                  <a:lnTo>
                    <a:pt x="498741" y="155968"/>
                  </a:lnTo>
                  <a:lnTo>
                    <a:pt x="499516" y="154698"/>
                  </a:lnTo>
                  <a:lnTo>
                    <a:pt x="501891" y="153428"/>
                  </a:lnTo>
                  <a:lnTo>
                    <a:pt x="502983" y="152158"/>
                  </a:lnTo>
                  <a:lnTo>
                    <a:pt x="502793" y="149618"/>
                  </a:lnTo>
                  <a:lnTo>
                    <a:pt x="500214" y="149618"/>
                  </a:lnTo>
                  <a:lnTo>
                    <a:pt x="499808" y="148348"/>
                  </a:lnTo>
                  <a:lnTo>
                    <a:pt x="502793" y="148348"/>
                  </a:lnTo>
                  <a:lnTo>
                    <a:pt x="503567" y="147078"/>
                  </a:lnTo>
                  <a:lnTo>
                    <a:pt x="503085" y="145808"/>
                  </a:lnTo>
                  <a:lnTo>
                    <a:pt x="501307" y="145808"/>
                  </a:lnTo>
                  <a:lnTo>
                    <a:pt x="503085" y="144538"/>
                  </a:lnTo>
                  <a:lnTo>
                    <a:pt x="503567" y="143268"/>
                  </a:lnTo>
                  <a:lnTo>
                    <a:pt x="502793" y="140728"/>
                  </a:lnTo>
                  <a:lnTo>
                    <a:pt x="504278" y="138188"/>
                  </a:lnTo>
                  <a:lnTo>
                    <a:pt x="504456" y="138188"/>
                  </a:lnTo>
                  <a:lnTo>
                    <a:pt x="504863" y="136918"/>
                  </a:lnTo>
                  <a:lnTo>
                    <a:pt x="505460" y="135648"/>
                  </a:lnTo>
                  <a:lnTo>
                    <a:pt x="506450" y="133108"/>
                  </a:lnTo>
                  <a:lnTo>
                    <a:pt x="506158" y="131838"/>
                  </a:lnTo>
                  <a:lnTo>
                    <a:pt x="504571" y="130568"/>
                  </a:lnTo>
                  <a:lnTo>
                    <a:pt x="505955" y="129298"/>
                  </a:lnTo>
                  <a:lnTo>
                    <a:pt x="506844" y="126758"/>
                  </a:lnTo>
                  <a:lnTo>
                    <a:pt x="507238" y="122948"/>
                  </a:lnTo>
                  <a:lnTo>
                    <a:pt x="508127" y="119138"/>
                  </a:lnTo>
                  <a:lnTo>
                    <a:pt x="508330" y="119138"/>
                  </a:lnTo>
                  <a:lnTo>
                    <a:pt x="508812" y="117868"/>
                  </a:lnTo>
                  <a:lnTo>
                    <a:pt x="509612" y="116598"/>
                  </a:lnTo>
                  <a:lnTo>
                    <a:pt x="509219" y="115328"/>
                  </a:lnTo>
                  <a:lnTo>
                    <a:pt x="509409" y="112788"/>
                  </a:lnTo>
                  <a:lnTo>
                    <a:pt x="510197" y="111518"/>
                  </a:lnTo>
                  <a:lnTo>
                    <a:pt x="510794" y="108978"/>
                  </a:lnTo>
                  <a:lnTo>
                    <a:pt x="511086" y="106438"/>
                  </a:lnTo>
                  <a:lnTo>
                    <a:pt x="511086" y="105168"/>
                  </a:lnTo>
                  <a:lnTo>
                    <a:pt x="511302" y="105168"/>
                  </a:lnTo>
                  <a:lnTo>
                    <a:pt x="511695" y="103898"/>
                  </a:lnTo>
                  <a:lnTo>
                    <a:pt x="511987" y="101358"/>
                  </a:lnTo>
                  <a:lnTo>
                    <a:pt x="512775" y="100088"/>
                  </a:lnTo>
                  <a:lnTo>
                    <a:pt x="513168" y="98818"/>
                  </a:lnTo>
                  <a:lnTo>
                    <a:pt x="513168" y="96278"/>
                  </a:lnTo>
                  <a:lnTo>
                    <a:pt x="511797" y="96278"/>
                  </a:lnTo>
                  <a:lnTo>
                    <a:pt x="511492" y="95008"/>
                  </a:lnTo>
                  <a:lnTo>
                    <a:pt x="512279" y="93738"/>
                  </a:lnTo>
                  <a:lnTo>
                    <a:pt x="513473" y="92468"/>
                  </a:lnTo>
                  <a:lnTo>
                    <a:pt x="514959" y="91198"/>
                  </a:lnTo>
                  <a:lnTo>
                    <a:pt x="515124" y="89928"/>
                  </a:lnTo>
                  <a:lnTo>
                    <a:pt x="515937" y="83578"/>
                  </a:lnTo>
                  <a:lnTo>
                    <a:pt x="516318" y="79768"/>
                  </a:lnTo>
                  <a:lnTo>
                    <a:pt x="516445" y="75958"/>
                  </a:lnTo>
                  <a:lnTo>
                    <a:pt x="517232" y="72148"/>
                  </a:lnTo>
                  <a:lnTo>
                    <a:pt x="517677" y="69608"/>
                  </a:lnTo>
                  <a:lnTo>
                    <a:pt x="518121" y="67068"/>
                  </a:lnTo>
                  <a:lnTo>
                    <a:pt x="519112" y="60718"/>
                  </a:lnTo>
                  <a:lnTo>
                    <a:pt x="520890" y="44208"/>
                  </a:lnTo>
                  <a:lnTo>
                    <a:pt x="521081" y="41668"/>
                  </a:lnTo>
                  <a:lnTo>
                    <a:pt x="521182" y="36588"/>
                  </a:lnTo>
                  <a:lnTo>
                    <a:pt x="521385" y="35318"/>
                  </a:lnTo>
                  <a:lnTo>
                    <a:pt x="521284" y="32778"/>
                  </a:lnTo>
                  <a:lnTo>
                    <a:pt x="520890" y="30238"/>
                  </a:lnTo>
                  <a:lnTo>
                    <a:pt x="520992" y="28968"/>
                  </a:lnTo>
                  <a:lnTo>
                    <a:pt x="521182" y="27698"/>
                  </a:lnTo>
                  <a:lnTo>
                    <a:pt x="521779" y="25158"/>
                  </a:lnTo>
                  <a:lnTo>
                    <a:pt x="522579" y="22618"/>
                  </a:lnTo>
                  <a:lnTo>
                    <a:pt x="522579" y="200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5795178" y="3076713"/>
              <a:ext cx="257828" cy="167640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6083581" y="3063001"/>
              <a:ext cx="275722" cy="168196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6488223" y="3076654"/>
              <a:ext cx="536136" cy="178682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5231929" y="3340381"/>
              <a:ext cx="240218" cy="169030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5499443" y="3344234"/>
              <a:ext cx="304834" cy="176747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5832971" y="3340381"/>
              <a:ext cx="236064" cy="162202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6144727" y="3343843"/>
              <a:ext cx="353101" cy="167640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6613392" y="3338028"/>
              <a:ext cx="1759655" cy="167522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7574840" y="7350707"/>
              <a:ext cx="1485214" cy="190849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9201339" y="7360956"/>
              <a:ext cx="361813" cy="180600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8474685" y="7124160"/>
              <a:ext cx="4696460" cy="769620"/>
            </a:xfrm>
            <a:custGeom>
              <a:avLst/>
              <a:gdLst/>
              <a:ahLst/>
              <a:cxnLst/>
              <a:rect l="l" t="t" r="r" b="b"/>
              <a:pathLst>
                <a:path w="4696460" h="769620">
                  <a:moveTo>
                    <a:pt x="6413" y="358686"/>
                  </a:moveTo>
                  <a:lnTo>
                    <a:pt x="3111" y="359308"/>
                  </a:lnTo>
                  <a:lnTo>
                    <a:pt x="5321" y="360019"/>
                  </a:lnTo>
                  <a:lnTo>
                    <a:pt x="5765" y="359600"/>
                  </a:lnTo>
                  <a:lnTo>
                    <a:pt x="6210" y="359194"/>
                  </a:lnTo>
                  <a:lnTo>
                    <a:pt x="6413" y="358686"/>
                  </a:lnTo>
                  <a:close/>
                </a:path>
                <a:path w="4696460" h="769620">
                  <a:moveTo>
                    <a:pt x="268706" y="474954"/>
                  </a:moveTo>
                  <a:lnTo>
                    <a:pt x="265811" y="473684"/>
                  </a:lnTo>
                  <a:lnTo>
                    <a:pt x="267550" y="474954"/>
                  </a:lnTo>
                  <a:lnTo>
                    <a:pt x="268706" y="474954"/>
                  </a:lnTo>
                  <a:close/>
                </a:path>
                <a:path w="4696460" h="769620">
                  <a:moveTo>
                    <a:pt x="391236" y="520420"/>
                  </a:moveTo>
                  <a:lnTo>
                    <a:pt x="381546" y="518134"/>
                  </a:lnTo>
                  <a:lnTo>
                    <a:pt x="390639" y="520674"/>
                  </a:lnTo>
                  <a:lnTo>
                    <a:pt x="391236" y="520420"/>
                  </a:lnTo>
                  <a:close/>
                </a:path>
                <a:path w="4696460" h="769620">
                  <a:moveTo>
                    <a:pt x="397713" y="521944"/>
                  </a:moveTo>
                  <a:lnTo>
                    <a:pt x="393611" y="519290"/>
                  </a:lnTo>
                  <a:lnTo>
                    <a:pt x="391236" y="520420"/>
                  </a:lnTo>
                  <a:lnTo>
                    <a:pt x="397713" y="521944"/>
                  </a:lnTo>
                  <a:close/>
                </a:path>
                <a:path w="4696460" h="769620">
                  <a:moveTo>
                    <a:pt x="507453" y="549351"/>
                  </a:moveTo>
                  <a:lnTo>
                    <a:pt x="507136" y="548614"/>
                  </a:lnTo>
                  <a:lnTo>
                    <a:pt x="506831" y="548614"/>
                  </a:lnTo>
                  <a:lnTo>
                    <a:pt x="507453" y="549351"/>
                  </a:lnTo>
                  <a:close/>
                </a:path>
                <a:path w="4696460" h="769620">
                  <a:moveTo>
                    <a:pt x="512686" y="553466"/>
                  </a:moveTo>
                  <a:lnTo>
                    <a:pt x="510298" y="551903"/>
                  </a:lnTo>
                  <a:lnTo>
                    <a:pt x="508939" y="550532"/>
                  </a:lnTo>
                  <a:lnTo>
                    <a:pt x="507923" y="549287"/>
                  </a:lnTo>
                  <a:lnTo>
                    <a:pt x="507555" y="549478"/>
                  </a:lnTo>
                  <a:lnTo>
                    <a:pt x="507453" y="549351"/>
                  </a:lnTo>
                  <a:lnTo>
                    <a:pt x="507504" y="549503"/>
                  </a:lnTo>
                  <a:lnTo>
                    <a:pt x="506209" y="550164"/>
                  </a:lnTo>
                  <a:lnTo>
                    <a:pt x="502805" y="550037"/>
                  </a:lnTo>
                  <a:lnTo>
                    <a:pt x="503161" y="550583"/>
                  </a:lnTo>
                  <a:lnTo>
                    <a:pt x="512686" y="553466"/>
                  </a:lnTo>
                  <a:close/>
                </a:path>
                <a:path w="4696460" h="769620">
                  <a:moveTo>
                    <a:pt x="524649" y="549770"/>
                  </a:moveTo>
                  <a:lnTo>
                    <a:pt x="519950" y="547344"/>
                  </a:lnTo>
                  <a:lnTo>
                    <a:pt x="519239" y="548614"/>
                  </a:lnTo>
                  <a:lnTo>
                    <a:pt x="516686" y="548614"/>
                  </a:lnTo>
                  <a:lnTo>
                    <a:pt x="524649" y="549770"/>
                  </a:lnTo>
                  <a:close/>
                </a:path>
                <a:path w="4696460" h="769620">
                  <a:moveTo>
                    <a:pt x="524878" y="549884"/>
                  </a:moveTo>
                  <a:lnTo>
                    <a:pt x="524649" y="549770"/>
                  </a:lnTo>
                  <a:lnTo>
                    <a:pt x="524878" y="549884"/>
                  </a:lnTo>
                  <a:close/>
                </a:path>
                <a:path w="4696460" h="769620">
                  <a:moveTo>
                    <a:pt x="779716" y="599744"/>
                  </a:moveTo>
                  <a:lnTo>
                    <a:pt x="779564" y="599414"/>
                  </a:lnTo>
                  <a:lnTo>
                    <a:pt x="778764" y="599414"/>
                  </a:lnTo>
                  <a:lnTo>
                    <a:pt x="779716" y="599744"/>
                  </a:lnTo>
                  <a:close/>
                </a:path>
                <a:path w="4696460" h="769620">
                  <a:moveTo>
                    <a:pt x="985126" y="650214"/>
                  </a:moveTo>
                  <a:lnTo>
                    <a:pt x="979055" y="647674"/>
                  </a:lnTo>
                  <a:lnTo>
                    <a:pt x="978789" y="648373"/>
                  </a:lnTo>
                  <a:lnTo>
                    <a:pt x="985126" y="650214"/>
                  </a:lnTo>
                  <a:close/>
                </a:path>
                <a:path w="4696460" h="769620">
                  <a:moveTo>
                    <a:pt x="1344396" y="728179"/>
                  </a:moveTo>
                  <a:lnTo>
                    <a:pt x="1341107" y="728459"/>
                  </a:lnTo>
                  <a:lnTo>
                    <a:pt x="1344358" y="728916"/>
                  </a:lnTo>
                  <a:lnTo>
                    <a:pt x="1344396" y="728179"/>
                  </a:lnTo>
                  <a:close/>
                </a:path>
                <a:path w="4696460" h="769620">
                  <a:moveTo>
                    <a:pt x="1385404" y="732205"/>
                  </a:moveTo>
                  <a:lnTo>
                    <a:pt x="1380858" y="732028"/>
                  </a:lnTo>
                  <a:lnTo>
                    <a:pt x="1382585" y="732294"/>
                  </a:lnTo>
                  <a:lnTo>
                    <a:pt x="1384198" y="732396"/>
                  </a:lnTo>
                  <a:lnTo>
                    <a:pt x="1385404" y="732205"/>
                  </a:lnTo>
                  <a:close/>
                </a:path>
                <a:path w="4696460" h="769620">
                  <a:moveTo>
                    <a:pt x="1452181" y="713625"/>
                  </a:moveTo>
                  <a:lnTo>
                    <a:pt x="1438211" y="712952"/>
                  </a:lnTo>
                  <a:lnTo>
                    <a:pt x="1444688" y="713879"/>
                  </a:lnTo>
                  <a:lnTo>
                    <a:pt x="1452181" y="713625"/>
                  </a:lnTo>
                  <a:close/>
                </a:path>
                <a:path w="4696460" h="769620">
                  <a:moveTo>
                    <a:pt x="1958314" y="766978"/>
                  </a:moveTo>
                  <a:lnTo>
                    <a:pt x="1956409" y="767054"/>
                  </a:lnTo>
                  <a:lnTo>
                    <a:pt x="1958251" y="767054"/>
                  </a:lnTo>
                  <a:close/>
                </a:path>
                <a:path w="4696460" h="769620">
                  <a:moveTo>
                    <a:pt x="2220798" y="745693"/>
                  </a:moveTo>
                  <a:lnTo>
                    <a:pt x="2218613" y="745451"/>
                  </a:lnTo>
                  <a:lnTo>
                    <a:pt x="2220798" y="745693"/>
                  </a:lnTo>
                  <a:close/>
                </a:path>
                <a:path w="4696460" h="769620">
                  <a:moveTo>
                    <a:pt x="2226856" y="740435"/>
                  </a:moveTo>
                  <a:lnTo>
                    <a:pt x="2220036" y="739114"/>
                  </a:lnTo>
                  <a:lnTo>
                    <a:pt x="2222766" y="740702"/>
                  </a:lnTo>
                  <a:lnTo>
                    <a:pt x="2216696" y="742251"/>
                  </a:lnTo>
                  <a:lnTo>
                    <a:pt x="2211946" y="743826"/>
                  </a:lnTo>
                  <a:lnTo>
                    <a:pt x="2218613" y="745451"/>
                  </a:lnTo>
                  <a:lnTo>
                    <a:pt x="2220442" y="744169"/>
                  </a:lnTo>
                  <a:lnTo>
                    <a:pt x="2225090" y="742302"/>
                  </a:lnTo>
                  <a:lnTo>
                    <a:pt x="2226856" y="740435"/>
                  </a:lnTo>
                  <a:close/>
                </a:path>
                <a:path w="4696460" h="769620">
                  <a:moveTo>
                    <a:pt x="2345321" y="758164"/>
                  </a:moveTo>
                  <a:lnTo>
                    <a:pt x="2344991" y="757745"/>
                  </a:lnTo>
                  <a:lnTo>
                    <a:pt x="2343277" y="758164"/>
                  </a:lnTo>
                  <a:lnTo>
                    <a:pt x="2345321" y="758164"/>
                  </a:lnTo>
                  <a:close/>
                </a:path>
                <a:path w="4696460" h="769620">
                  <a:moveTo>
                    <a:pt x="2352624" y="759434"/>
                  </a:moveTo>
                  <a:lnTo>
                    <a:pt x="2351633" y="758164"/>
                  </a:lnTo>
                  <a:lnTo>
                    <a:pt x="2345321" y="758164"/>
                  </a:lnTo>
                  <a:lnTo>
                    <a:pt x="2346325" y="759434"/>
                  </a:lnTo>
                  <a:lnTo>
                    <a:pt x="2352624" y="759434"/>
                  </a:lnTo>
                  <a:close/>
                </a:path>
                <a:path w="4696460" h="769620">
                  <a:moveTo>
                    <a:pt x="2547772" y="718527"/>
                  </a:moveTo>
                  <a:lnTo>
                    <a:pt x="2543619" y="717397"/>
                  </a:lnTo>
                  <a:lnTo>
                    <a:pt x="2533205" y="717588"/>
                  </a:lnTo>
                  <a:lnTo>
                    <a:pt x="2527008" y="719683"/>
                  </a:lnTo>
                  <a:lnTo>
                    <a:pt x="2535301" y="719251"/>
                  </a:lnTo>
                  <a:lnTo>
                    <a:pt x="2543632" y="719455"/>
                  </a:lnTo>
                  <a:lnTo>
                    <a:pt x="2547772" y="718527"/>
                  </a:lnTo>
                  <a:close/>
                </a:path>
                <a:path w="4696460" h="769620">
                  <a:moveTo>
                    <a:pt x="2807538" y="685774"/>
                  </a:moveTo>
                  <a:lnTo>
                    <a:pt x="2806700" y="685774"/>
                  </a:lnTo>
                  <a:lnTo>
                    <a:pt x="2799664" y="683234"/>
                  </a:lnTo>
                  <a:lnTo>
                    <a:pt x="2787358" y="685774"/>
                  </a:lnTo>
                  <a:lnTo>
                    <a:pt x="2772575" y="688314"/>
                  </a:lnTo>
                  <a:lnTo>
                    <a:pt x="2797962" y="688314"/>
                  </a:lnTo>
                  <a:lnTo>
                    <a:pt x="2802255" y="687044"/>
                  </a:lnTo>
                  <a:lnTo>
                    <a:pt x="2807538" y="685774"/>
                  </a:lnTo>
                  <a:close/>
                </a:path>
                <a:path w="4696460" h="769620">
                  <a:moveTo>
                    <a:pt x="2840596" y="679424"/>
                  </a:moveTo>
                  <a:lnTo>
                    <a:pt x="2838539" y="679424"/>
                  </a:lnTo>
                  <a:lnTo>
                    <a:pt x="2838373" y="679653"/>
                  </a:lnTo>
                  <a:lnTo>
                    <a:pt x="2840596" y="679424"/>
                  </a:lnTo>
                  <a:close/>
                </a:path>
                <a:path w="4696460" h="769620">
                  <a:moveTo>
                    <a:pt x="2849638" y="699744"/>
                  </a:moveTo>
                  <a:lnTo>
                    <a:pt x="2847632" y="699744"/>
                  </a:lnTo>
                  <a:lnTo>
                    <a:pt x="2843542" y="701014"/>
                  </a:lnTo>
                  <a:lnTo>
                    <a:pt x="2849638" y="699744"/>
                  </a:lnTo>
                  <a:close/>
                </a:path>
                <a:path w="4696460" h="769620">
                  <a:moveTo>
                    <a:pt x="2891459" y="689584"/>
                  </a:moveTo>
                  <a:lnTo>
                    <a:pt x="2801759" y="689584"/>
                  </a:lnTo>
                  <a:lnTo>
                    <a:pt x="2758097" y="689584"/>
                  </a:lnTo>
                  <a:lnTo>
                    <a:pt x="2751201" y="689584"/>
                  </a:lnTo>
                  <a:lnTo>
                    <a:pt x="2738564" y="692124"/>
                  </a:lnTo>
                  <a:lnTo>
                    <a:pt x="2724404" y="695934"/>
                  </a:lnTo>
                  <a:lnTo>
                    <a:pt x="2709697" y="698334"/>
                  </a:lnTo>
                  <a:lnTo>
                    <a:pt x="2708833" y="697204"/>
                  </a:lnTo>
                  <a:lnTo>
                    <a:pt x="2695943" y="702284"/>
                  </a:lnTo>
                  <a:lnTo>
                    <a:pt x="2679890" y="706094"/>
                  </a:lnTo>
                  <a:lnTo>
                    <a:pt x="2646095" y="711174"/>
                  </a:lnTo>
                  <a:lnTo>
                    <a:pt x="2652217" y="708634"/>
                  </a:lnTo>
                  <a:lnTo>
                    <a:pt x="2655366" y="708634"/>
                  </a:lnTo>
                  <a:lnTo>
                    <a:pt x="2651061" y="707364"/>
                  </a:lnTo>
                  <a:lnTo>
                    <a:pt x="2647378" y="708634"/>
                  </a:lnTo>
                  <a:lnTo>
                    <a:pt x="2646921" y="709904"/>
                  </a:lnTo>
                  <a:lnTo>
                    <a:pt x="2644724" y="711174"/>
                  </a:lnTo>
                  <a:lnTo>
                    <a:pt x="2635834" y="713714"/>
                  </a:lnTo>
                  <a:lnTo>
                    <a:pt x="2615996" y="713714"/>
                  </a:lnTo>
                  <a:lnTo>
                    <a:pt x="2614930" y="712444"/>
                  </a:lnTo>
                  <a:lnTo>
                    <a:pt x="2613876" y="711174"/>
                  </a:lnTo>
                  <a:lnTo>
                    <a:pt x="2631402" y="708634"/>
                  </a:lnTo>
                  <a:lnTo>
                    <a:pt x="2623718" y="707364"/>
                  </a:lnTo>
                  <a:lnTo>
                    <a:pt x="2615349" y="708634"/>
                  </a:lnTo>
                  <a:lnTo>
                    <a:pt x="2606992" y="711174"/>
                  </a:lnTo>
                  <a:lnTo>
                    <a:pt x="2599385" y="712444"/>
                  </a:lnTo>
                  <a:lnTo>
                    <a:pt x="2600375" y="709904"/>
                  </a:lnTo>
                  <a:lnTo>
                    <a:pt x="2584437" y="713714"/>
                  </a:lnTo>
                  <a:lnTo>
                    <a:pt x="2561844" y="718794"/>
                  </a:lnTo>
                  <a:lnTo>
                    <a:pt x="2544686" y="721334"/>
                  </a:lnTo>
                  <a:lnTo>
                    <a:pt x="2547823" y="722604"/>
                  </a:lnTo>
                  <a:lnTo>
                    <a:pt x="2538984" y="725144"/>
                  </a:lnTo>
                  <a:lnTo>
                    <a:pt x="2533370" y="725144"/>
                  </a:lnTo>
                  <a:lnTo>
                    <a:pt x="2527719" y="723874"/>
                  </a:lnTo>
                  <a:lnTo>
                    <a:pt x="2518816" y="726414"/>
                  </a:lnTo>
                  <a:lnTo>
                    <a:pt x="2513596" y="722604"/>
                  </a:lnTo>
                  <a:lnTo>
                    <a:pt x="2489276" y="727684"/>
                  </a:lnTo>
                  <a:lnTo>
                    <a:pt x="2458669" y="732764"/>
                  </a:lnTo>
                  <a:lnTo>
                    <a:pt x="2468270" y="728954"/>
                  </a:lnTo>
                  <a:lnTo>
                    <a:pt x="2486596" y="725144"/>
                  </a:lnTo>
                  <a:lnTo>
                    <a:pt x="2492895" y="723874"/>
                  </a:lnTo>
                  <a:lnTo>
                    <a:pt x="2504211" y="721334"/>
                  </a:lnTo>
                  <a:lnTo>
                    <a:pt x="2494254" y="722604"/>
                  </a:lnTo>
                  <a:lnTo>
                    <a:pt x="2470861" y="725144"/>
                  </a:lnTo>
                  <a:lnTo>
                    <a:pt x="2463812" y="727684"/>
                  </a:lnTo>
                  <a:lnTo>
                    <a:pt x="2467953" y="726414"/>
                  </a:lnTo>
                  <a:lnTo>
                    <a:pt x="2473134" y="725144"/>
                  </a:lnTo>
                  <a:lnTo>
                    <a:pt x="2477300" y="725144"/>
                  </a:lnTo>
                  <a:lnTo>
                    <a:pt x="2467216" y="728954"/>
                  </a:lnTo>
                  <a:lnTo>
                    <a:pt x="2455570" y="731494"/>
                  </a:lnTo>
                  <a:lnTo>
                    <a:pt x="2442362" y="732764"/>
                  </a:lnTo>
                  <a:lnTo>
                    <a:pt x="2427617" y="735304"/>
                  </a:lnTo>
                  <a:lnTo>
                    <a:pt x="2425141" y="734034"/>
                  </a:lnTo>
                  <a:lnTo>
                    <a:pt x="2420201" y="731494"/>
                  </a:lnTo>
                  <a:lnTo>
                    <a:pt x="2375916" y="734034"/>
                  </a:lnTo>
                  <a:lnTo>
                    <a:pt x="2358098" y="732764"/>
                  </a:lnTo>
                  <a:lnTo>
                    <a:pt x="2330716" y="735304"/>
                  </a:lnTo>
                  <a:lnTo>
                    <a:pt x="2302776" y="736574"/>
                  </a:lnTo>
                  <a:lnTo>
                    <a:pt x="2273681" y="736574"/>
                  </a:lnTo>
                  <a:lnTo>
                    <a:pt x="2242832" y="739114"/>
                  </a:lnTo>
                  <a:lnTo>
                    <a:pt x="2247442" y="741654"/>
                  </a:lnTo>
                  <a:lnTo>
                    <a:pt x="2242756" y="741654"/>
                  </a:lnTo>
                  <a:lnTo>
                    <a:pt x="2235733" y="742924"/>
                  </a:lnTo>
                  <a:lnTo>
                    <a:pt x="2233320" y="745464"/>
                  </a:lnTo>
                  <a:lnTo>
                    <a:pt x="2223363" y="746734"/>
                  </a:lnTo>
                  <a:lnTo>
                    <a:pt x="2218652" y="746734"/>
                  </a:lnTo>
                  <a:lnTo>
                    <a:pt x="2208555" y="745464"/>
                  </a:lnTo>
                  <a:lnTo>
                    <a:pt x="2188349" y="742924"/>
                  </a:lnTo>
                  <a:lnTo>
                    <a:pt x="2181136" y="741654"/>
                  </a:lnTo>
                  <a:lnTo>
                    <a:pt x="2197760" y="741654"/>
                  </a:lnTo>
                  <a:lnTo>
                    <a:pt x="2196782" y="740384"/>
                  </a:lnTo>
                  <a:lnTo>
                    <a:pt x="2185924" y="740384"/>
                  </a:lnTo>
                  <a:lnTo>
                    <a:pt x="2182190" y="739114"/>
                  </a:lnTo>
                  <a:lnTo>
                    <a:pt x="2179840" y="737844"/>
                  </a:lnTo>
                  <a:lnTo>
                    <a:pt x="2173097" y="736574"/>
                  </a:lnTo>
                  <a:lnTo>
                    <a:pt x="2173020" y="737844"/>
                  </a:lnTo>
                  <a:lnTo>
                    <a:pt x="2168956" y="739114"/>
                  </a:lnTo>
                  <a:lnTo>
                    <a:pt x="2153208" y="739114"/>
                  </a:lnTo>
                  <a:lnTo>
                    <a:pt x="2170785" y="741654"/>
                  </a:lnTo>
                  <a:lnTo>
                    <a:pt x="2153374" y="742924"/>
                  </a:lnTo>
                  <a:lnTo>
                    <a:pt x="2142337" y="741654"/>
                  </a:lnTo>
                  <a:lnTo>
                    <a:pt x="2131301" y="740384"/>
                  </a:lnTo>
                  <a:lnTo>
                    <a:pt x="2113775" y="741654"/>
                  </a:lnTo>
                  <a:lnTo>
                    <a:pt x="2123414" y="739114"/>
                  </a:lnTo>
                  <a:lnTo>
                    <a:pt x="2116391" y="740384"/>
                  </a:lnTo>
                  <a:lnTo>
                    <a:pt x="2107488" y="740384"/>
                  </a:lnTo>
                  <a:lnTo>
                    <a:pt x="2097354" y="741654"/>
                  </a:lnTo>
                  <a:lnTo>
                    <a:pt x="2075865" y="742924"/>
                  </a:lnTo>
                  <a:lnTo>
                    <a:pt x="2065769" y="742924"/>
                  </a:lnTo>
                  <a:lnTo>
                    <a:pt x="2056942" y="744194"/>
                  </a:lnTo>
                  <a:lnTo>
                    <a:pt x="2050021" y="745464"/>
                  </a:lnTo>
                  <a:lnTo>
                    <a:pt x="2047227" y="745464"/>
                  </a:lnTo>
                  <a:lnTo>
                    <a:pt x="2043544" y="742924"/>
                  </a:lnTo>
                  <a:lnTo>
                    <a:pt x="2021052" y="742924"/>
                  </a:lnTo>
                  <a:lnTo>
                    <a:pt x="1990826" y="745464"/>
                  </a:lnTo>
                  <a:lnTo>
                    <a:pt x="1962162" y="746734"/>
                  </a:lnTo>
                  <a:lnTo>
                    <a:pt x="1937461" y="745464"/>
                  </a:lnTo>
                  <a:lnTo>
                    <a:pt x="1940331" y="744194"/>
                  </a:lnTo>
                  <a:lnTo>
                    <a:pt x="1933308" y="744194"/>
                  </a:lnTo>
                  <a:lnTo>
                    <a:pt x="1928075" y="746734"/>
                  </a:lnTo>
                  <a:lnTo>
                    <a:pt x="1919300" y="745464"/>
                  </a:lnTo>
                  <a:lnTo>
                    <a:pt x="1919770" y="744194"/>
                  </a:lnTo>
                  <a:lnTo>
                    <a:pt x="1922170" y="744194"/>
                  </a:lnTo>
                  <a:lnTo>
                    <a:pt x="1918906" y="742924"/>
                  </a:lnTo>
                  <a:lnTo>
                    <a:pt x="1914271" y="744194"/>
                  </a:lnTo>
                  <a:lnTo>
                    <a:pt x="1907006" y="744194"/>
                  </a:lnTo>
                  <a:lnTo>
                    <a:pt x="1898700" y="745464"/>
                  </a:lnTo>
                  <a:lnTo>
                    <a:pt x="1890941" y="744194"/>
                  </a:lnTo>
                  <a:lnTo>
                    <a:pt x="1898916" y="742924"/>
                  </a:lnTo>
                  <a:lnTo>
                    <a:pt x="1874177" y="741654"/>
                  </a:lnTo>
                  <a:lnTo>
                    <a:pt x="1853133" y="742924"/>
                  </a:lnTo>
                  <a:lnTo>
                    <a:pt x="1833168" y="745464"/>
                  </a:lnTo>
                  <a:lnTo>
                    <a:pt x="1811680" y="745464"/>
                  </a:lnTo>
                  <a:lnTo>
                    <a:pt x="1807083" y="742924"/>
                  </a:lnTo>
                  <a:lnTo>
                    <a:pt x="1795691" y="740384"/>
                  </a:lnTo>
                  <a:lnTo>
                    <a:pt x="1768754" y="737844"/>
                  </a:lnTo>
                  <a:lnTo>
                    <a:pt x="1769275" y="736574"/>
                  </a:lnTo>
                  <a:lnTo>
                    <a:pt x="1739341" y="735304"/>
                  </a:lnTo>
                  <a:lnTo>
                    <a:pt x="1712036" y="735304"/>
                  </a:lnTo>
                  <a:lnTo>
                    <a:pt x="1685277" y="736574"/>
                  </a:lnTo>
                  <a:lnTo>
                    <a:pt x="1656994" y="736574"/>
                  </a:lnTo>
                  <a:lnTo>
                    <a:pt x="1633207" y="732764"/>
                  </a:lnTo>
                  <a:lnTo>
                    <a:pt x="1601584" y="728954"/>
                  </a:lnTo>
                  <a:lnTo>
                    <a:pt x="1584388" y="727684"/>
                  </a:lnTo>
                  <a:lnTo>
                    <a:pt x="1567180" y="726414"/>
                  </a:lnTo>
                  <a:lnTo>
                    <a:pt x="1535049" y="721334"/>
                  </a:lnTo>
                  <a:lnTo>
                    <a:pt x="1540979" y="722604"/>
                  </a:lnTo>
                  <a:lnTo>
                    <a:pt x="1533740" y="725144"/>
                  </a:lnTo>
                  <a:lnTo>
                    <a:pt x="1510588" y="725144"/>
                  </a:lnTo>
                  <a:lnTo>
                    <a:pt x="1504403" y="723874"/>
                  </a:lnTo>
                  <a:lnTo>
                    <a:pt x="1502740" y="722604"/>
                  </a:lnTo>
                  <a:lnTo>
                    <a:pt x="1506029" y="722604"/>
                  </a:lnTo>
                  <a:lnTo>
                    <a:pt x="1502524" y="721334"/>
                  </a:lnTo>
                  <a:lnTo>
                    <a:pt x="1499031" y="720064"/>
                  </a:lnTo>
                  <a:lnTo>
                    <a:pt x="1488897" y="717524"/>
                  </a:lnTo>
                  <a:lnTo>
                    <a:pt x="1465630" y="714984"/>
                  </a:lnTo>
                  <a:lnTo>
                    <a:pt x="1462633" y="721334"/>
                  </a:lnTo>
                  <a:lnTo>
                    <a:pt x="1430502" y="713714"/>
                  </a:lnTo>
                  <a:lnTo>
                    <a:pt x="1418704" y="712444"/>
                  </a:lnTo>
                  <a:lnTo>
                    <a:pt x="1395120" y="709904"/>
                  </a:lnTo>
                  <a:lnTo>
                    <a:pt x="1363040" y="707364"/>
                  </a:lnTo>
                  <a:lnTo>
                    <a:pt x="1340764" y="702284"/>
                  </a:lnTo>
                  <a:lnTo>
                    <a:pt x="1325524" y="702284"/>
                  </a:lnTo>
                  <a:lnTo>
                    <a:pt x="1317726" y="701014"/>
                  </a:lnTo>
                  <a:lnTo>
                    <a:pt x="1310347" y="701014"/>
                  </a:lnTo>
                  <a:lnTo>
                    <a:pt x="1311249" y="698474"/>
                  </a:lnTo>
                  <a:lnTo>
                    <a:pt x="1293939" y="695934"/>
                  </a:lnTo>
                  <a:lnTo>
                    <a:pt x="1278445" y="693394"/>
                  </a:lnTo>
                  <a:lnTo>
                    <a:pt x="1261770" y="690854"/>
                  </a:lnTo>
                  <a:lnTo>
                    <a:pt x="1251356" y="689584"/>
                  </a:lnTo>
                  <a:lnTo>
                    <a:pt x="1240942" y="688314"/>
                  </a:lnTo>
                  <a:lnTo>
                    <a:pt x="1247736" y="687044"/>
                  </a:lnTo>
                  <a:lnTo>
                    <a:pt x="1236192" y="685774"/>
                  </a:lnTo>
                  <a:lnTo>
                    <a:pt x="1226997" y="688314"/>
                  </a:lnTo>
                  <a:lnTo>
                    <a:pt x="1218044" y="689584"/>
                  </a:lnTo>
                  <a:lnTo>
                    <a:pt x="1207236" y="689584"/>
                  </a:lnTo>
                  <a:lnTo>
                    <a:pt x="1202918" y="684504"/>
                  </a:lnTo>
                  <a:lnTo>
                    <a:pt x="1179461" y="680694"/>
                  </a:lnTo>
                  <a:lnTo>
                    <a:pt x="1156119" y="675614"/>
                  </a:lnTo>
                  <a:lnTo>
                    <a:pt x="1132763" y="671804"/>
                  </a:lnTo>
                  <a:lnTo>
                    <a:pt x="1109268" y="669264"/>
                  </a:lnTo>
                  <a:lnTo>
                    <a:pt x="1109891" y="667994"/>
                  </a:lnTo>
                  <a:lnTo>
                    <a:pt x="1116088" y="667994"/>
                  </a:lnTo>
                  <a:lnTo>
                    <a:pt x="1101191" y="665454"/>
                  </a:lnTo>
                  <a:lnTo>
                    <a:pt x="1083030" y="661644"/>
                  </a:lnTo>
                  <a:lnTo>
                    <a:pt x="1068412" y="660374"/>
                  </a:lnTo>
                  <a:lnTo>
                    <a:pt x="1064133" y="661644"/>
                  </a:lnTo>
                  <a:lnTo>
                    <a:pt x="1059014" y="659104"/>
                  </a:lnTo>
                  <a:lnTo>
                    <a:pt x="1046099" y="657834"/>
                  </a:lnTo>
                  <a:lnTo>
                    <a:pt x="1014958" y="655294"/>
                  </a:lnTo>
                  <a:lnTo>
                    <a:pt x="1018108" y="652754"/>
                  </a:lnTo>
                  <a:lnTo>
                    <a:pt x="994549" y="652754"/>
                  </a:lnTo>
                  <a:lnTo>
                    <a:pt x="982687" y="651484"/>
                  </a:lnTo>
                  <a:lnTo>
                    <a:pt x="978090" y="650214"/>
                  </a:lnTo>
                  <a:lnTo>
                    <a:pt x="978789" y="648373"/>
                  </a:lnTo>
                  <a:lnTo>
                    <a:pt x="976401" y="647674"/>
                  </a:lnTo>
                  <a:lnTo>
                    <a:pt x="964412" y="647674"/>
                  </a:lnTo>
                  <a:lnTo>
                    <a:pt x="953833" y="645134"/>
                  </a:lnTo>
                  <a:lnTo>
                    <a:pt x="961224" y="643864"/>
                  </a:lnTo>
                  <a:lnTo>
                    <a:pt x="952017" y="642594"/>
                  </a:lnTo>
                  <a:lnTo>
                    <a:pt x="946632" y="641324"/>
                  </a:lnTo>
                  <a:lnTo>
                    <a:pt x="942492" y="642594"/>
                  </a:lnTo>
                  <a:lnTo>
                    <a:pt x="937056" y="642594"/>
                  </a:lnTo>
                  <a:lnTo>
                    <a:pt x="927938" y="641324"/>
                  </a:lnTo>
                  <a:lnTo>
                    <a:pt x="917803" y="638784"/>
                  </a:lnTo>
                  <a:lnTo>
                    <a:pt x="912126" y="636244"/>
                  </a:lnTo>
                  <a:lnTo>
                    <a:pt x="909281" y="634974"/>
                  </a:lnTo>
                  <a:lnTo>
                    <a:pt x="907110" y="633704"/>
                  </a:lnTo>
                  <a:lnTo>
                    <a:pt x="904951" y="632434"/>
                  </a:lnTo>
                  <a:lnTo>
                    <a:pt x="902462" y="633704"/>
                  </a:lnTo>
                  <a:lnTo>
                    <a:pt x="893216" y="633704"/>
                  </a:lnTo>
                  <a:lnTo>
                    <a:pt x="883932" y="631164"/>
                  </a:lnTo>
                  <a:lnTo>
                    <a:pt x="882865" y="629894"/>
                  </a:lnTo>
                  <a:lnTo>
                    <a:pt x="888225" y="629894"/>
                  </a:lnTo>
                  <a:lnTo>
                    <a:pt x="876414" y="627354"/>
                  </a:lnTo>
                  <a:lnTo>
                    <a:pt x="870508" y="626084"/>
                  </a:lnTo>
                  <a:lnTo>
                    <a:pt x="855903" y="623544"/>
                  </a:lnTo>
                  <a:lnTo>
                    <a:pt x="843229" y="621068"/>
                  </a:lnTo>
                  <a:lnTo>
                    <a:pt x="843229" y="636244"/>
                  </a:lnTo>
                  <a:lnTo>
                    <a:pt x="827659" y="632434"/>
                  </a:lnTo>
                  <a:lnTo>
                    <a:pt x="826643" y="631164"/>
                  </a:lnTo>
                  <a:lnTo>
                    <a:pt x="828243" y="629894"/>
                  </a:lnTo>
                  <a:lnTo>
                    <a:pt x="831837" y="631164"/>
                  </a:lnTo>
                  <a:lnTo>
                    <a:pt x="829729" y="631164"/>
                  </a:lnTo>
                  <a:lnTo>
                    <a:pt x="838060" y="633704"/>
                  </a:lnTo>
                  <a:lnTo>
                    <a:pt x="843229" y="636244"/>
                  </a:lnTo>
                  <a:lnTo>
                    <a:pt x="843229" y="621068"/>
                  </a:lnTo>
                  <a:lnTo>
                    <a:pt x="842937" y="621004"/>
                  </a:lnTo>
                  <a:lnTo>
                    <a:pt x="830084" y="617194"/>
                  </a:lnTo>
                  <a:lnTo>
                    <a:pt x="829919" y="615924"/>
                  </a:lnTo>
                  <a:lnTo>
                    <a:pt x="828840" y="615924"/>
                  </a:lnTo>
                  <a:lnTo>
                    <a:pt x="827379" y="614654"/>
                  </a:lnTo>
                  <a:lnTo>
                    <a:pt x="842238" y="618464"/>
                  </a:lnTo>
                  <a:lnTo>
                    <a:pt x="854189" y="621004"/>
                  </a:lnTo>
                  <a:lnTo>
                    <a:pt x="861847" y="623544"/>
                  </a:lnTo>
                  <a:lnTo>
                    <a:pt x="863879" y="623544"/>
                  </a:lnTo>
                  <a:lnTo>
                    <a:pt x="861796" y="622274"/>
                  </a:lnTo>
                  <a:lnTo>
                    <a:pt x="857707" y="619734"/>
                  </a:lnTo>
                  <a:lnTo>
                    <a:pt x="856208" y="617194"/>
                  </a:lnTo>
                  <a:lnTo>
                    <a:pt x="861898" y="615924"/>
                  </a:lnTo>
                  <a:lnTo>
                    <a:pt x="849642" y="615924"/>
                  </a:lnTo>
                  <a:lnTo>
                    <a:pt x="842441" y="614654"/>
                  </a:lnTo>
                  <a:lnTo>
                    <a:pt x="835253" y="613384"/>
                  </a:lnTo>
                  <a:lnTo>
                    <a:pt x="820432" y="612114"/>
                  </a:lnTo>
                  <a:lnTo>
                    <a:pt x="806932" y="608304"/>
                  </a:lnTo>
                  <a:lnTo>
                    <a:pt x="805459" y="608304"/>
                  </a:lnTo>
                  <a:lnTo>
                    <a:pt x="804951" y="607034"/>
                  </a:lnTo>
                  <a:lnTo>
                    <a:pt x="806729" y="607034"/>
                  </a:lnTo>
                  <a:lnTo>
                    <a:pt x="802957" y="605764"/>
                  </a:lnTo>
                  <a:lnTo>
                    <a:pt x="796112" y="605764"/>
                  </a:lnTo>
                  <a:lnTo>
                    <a:pt x="793508" y="604494"/>
                  </a:lnTo>
                  <a:lnTo>
                    <a:pt x="790905" y="603224"/>
                  </a:lnTo>
                  <a:lnTo>
                    <a:pt x="787603" y="601954"/>
                  </a:lnTo>
                  <a:lnTo>
                    <a:pt x="782510" y="600684"/>
                  </a:lnTo>
                  <a:lnTo>
                    <a:pt x="779716" y="599744"/>
                  </a:lnTo>
                  <a:lnTo>
                    <a:pt x="780186" y="600684"/>
                  </a:lnTo>
                  <a:lnTo>
                    <a:pt x="770204" y="599414"/>
                  </a:lnTo>
                  <a:lnTo>
                    <a:pt x="769442" y="599414"/>
                  </a:lnTo>
                  <a:lnTo>
                    <a:pt x="770115" y="598144"/>
                  </a:lnTo>
                  <a:lnTo>
                    <a:pt x="772033" y="598144"/>
                  </a:lnTo>
                  <a:lnTo>
                    <a:pt x="777786" y="599414"/>
                  </a:lnTo>
                  <a:lnTo>
                    <a:pt x="778764" y="599414"/>
                  </a:lnTo>
                  <a:lnTo>
                    <a:pt x="771245" y="596874"/>
                  </a:lnTo>
                  <a:lnTo>
                    <a:pt x="754710" y="593064"/>
                  </a:lnTo>
                  <a:lnTo>
                    <a:pt x="754722" y="596874"/>
                  </a:lnTo>
                  <a:lnTo>
                    <a:pt x="743661" y="593064"/>
                  </a:lnTo>
                  <a:lnTo>
                    <a:pt x="753529" y="598144"/>
                  </a:lnTo>
                  <a:lnTo>
                    <a:pt x="755230" y="598144"/>
                  </a:lnTo>
                  <a:lnTo>
                    <a:pt x="760539" y="599338"/>
                  </a:lnTo>
                  <a:lnTo>
                    <a:pt x="761771" y="599871"/>
                  </a:lnTo>
                  <a:lnTo>
                    <a:pt x="763308" y="599592"/>
                  </a:lnTo>
                  <a:lnTo>
                    <a:pt x="763993" y="599452"/>
                  </a:lnTo>
                  <a:lnTo>
                    <a:pt x="763816" y="599414"/>
                  </a:lnTo>
                  <a:lnTo>
                    <a:pt x="764641" y="599414"/>
                  </a:lnTo>
                  <a:lnTo>
                    <a:pt x="763993" y="600684"/>
                  </a:lnTo>
                  <a:lnTo>
                    <a:pt x="785241" y="604494"/>
                  </a:lnTo>
                  <a:lnTo>
                    <a:pt x="770813" y="604494"/>
                  </a:lnTo>
                  <a:lnTo>
                    <a:pt x="764794" y="601954"/>
                  </a:lnTo>
                  <a:lnTo>
                    <a:pt x="761784" y="600684"/>
                  </a:lnTo>
                  <a:lnTo>
                    <a:pt x="756958" y="601954"/>
                  </a:lnTo>
                  <a:lnTo>
                    <a:pt x="748728" y="601954"/>
                  </a:lnTo>
                  <a:lnTo>
                    <a:pt x="739063" y="596874"/>
                  </a:lnTo>
                  <a:lnTo>
                    <a:pt x="728091" y="591794"/>
                  </a:lnTo>
                  <a:lnTo>
                    <a:pt x="724954" y="590524"/>
                  </a:lnTo>
                  <a:lnTo>
                    <a:pt x="718693" y="587984"/>
                  </a:lnTo>
                  <a:lnTo>
                    <a:pt x="713701" y="584174"/>
                  </a:lnTo>
                  <a:lnTo>
                    <a:pt x="692810" y="580364"/>
                  </a:lnTo>
                  <a:lnTo>
                    <a:pt x="671106" y="575284"/>
                  </a:lnTo>
                  <a:lnTo>
                    <a:pt x="657694" y="572744"/>
                  </a:lnTo>
                  <a:lnTo>
                    <a:pt x="651002" y="571474"/>
                  </a:lnTo>
                  <a:lnTo>
                    <a:pt x="634911" y="570204"/>
                  </a:lnTo>
                  <a:lnTo>
                    <a:pt x="627380" y="568934"/>
                  </a:lnTo>
                  <a:lnTo>
                    <a:pt x="626872" y="566394"/>
                  </a:lnTo>
                  <a:lnTo>
                    <a:pt x="624357" y="565124"/>
                  </a:lnTo>
                  <a:lnTo>
                    <a:pt x="628738" y="565124"/>
                  </a:lnTo>
                  <a:lnTo>
                    <a:pt x="633768" y="566394"/>
                  </a:lnTo>
                  <a:lnTo>
                    <a:pt x="636270" y="566394"/>
                  </a:lnTo>
                  <a:lnTo>
                    <a:pt x="629640" y="565124"/>
                  </a:lnTo>
                  <a:lnTo>
                    <a:pt x="623023" y="563854"/>
                  </a:lnTo>
                  <a:lnTo>
                    <a:pt x="615619" y="562584"/>
                  </a:lnTo>
                  <a:lnTo>
                    <a:pt x="608228" y="561314"/>
                  </a:lnTo>
                  <a:lnTo>
                    <a:pt x="595401" y="558774"/>
                  </a:lnTo>
                  <a:lnTo>
                    <a:pt x="588073" y="558774"/>
                  </a:lnTo>
                  <a:lnTo>
                    <a:pt x="581825" y="554964"/>
                  </a:lnTo>
                  <a:lnTo>
                    <a:pt x="584314" y="554964"/>
                  </a:lnTo>
                  <a:lnTo>
                    <a:pt x="577342" y="552424"/>
                  </a:lnTo>
                  <a:lnTo>
                    <a:pt x="573862" y="551154"/>
                  </a:lnTo>
                  <a:lnTo>
                    <a:pt x="577596" y="551154"/>
                  </a:lnTo>
                  <a:lnTo>
                    <a:pt x="554888" y="543534"/>
                  </a:lnTo>
                  <a:lnTo>
                    <a:pt x="543534" y="539724"/>
                  </a:lnTo>
                  <a:lnTo>
                    <a:pt x="511289" y="533374"/>
                  </a:lnTo>
                  <a:lnTo>
                    <a:pt x="478142" y="525754"/>
                  </a:lnTo>
                  <a:lnTo>
                    <a:pt x="452361" y="516864"/>
                  </a:lnTo>
                  <a:lnTo>
                    <a:pt x="448678" y="515594"/>
                  </a:lnTo>
                  <a:lnTo>
                    <a:pt x="441325" y="513054"/>
                  </a:lnTo>
                  <a:lnTo>
                    <a:pt x="445401" y="514934"/>
                  </a:lnTo>
                  <a:lnTo>
                    <a:pt x="400380" y="500354"/>
                  </a:lnTo>
                  <a:lnTo>
                    <a:pt x="396951" y="499084"/>
                  </a:lnTo>
                  <a:lnTo>
                    <a:pt x="386689" y="495274"/>
                  </a:lnTo>
                  <a:lnTo>
                    <a:pt x="379844" y="492734"/>
                  </a:lnTo>
                  <a:lnTo>
                    <a:pt x="376428" y="491464"/>
                  </a:lnTo>
                  <a:lnTo>
                    <a:pt x="352336" y="485114"/>
                  </a:lnTo>
                  <a:lnTo>
                    <a:pt x="348335" y="483844"/>
                  </a:lnTo>
                  <a:lnTo>
                    <a:pt x="328320" y="477494"/>
                  </a:lnTo>
                  <a:lnTo>
                    <a:pt x="304546" y="468604"/>
                  </a:lnTo>
                  <a:lnTo>
                    <a:pt x="281305" y="460984"/>
                  </a:lnTo>
                  <a:lnTo>
                    <a:pt x="258851" y="450824"/>
                  </a:lnTo>
                  <a:lnTo>
                    <a:pt x="248500" y="447014"/>
                  </a:lnTo>
                  <a:lnTo>
                    <a:pt x="241338" y="444474"/>
                  </a:lnTo>
                  <a:lnTo>
                    <a:pt x="235254" y="443204"/>
                  </a:lnTo>
                  <a:lnTo>
                    <a:pt x="228117" y="443204"/>
                  </a:lnTo>
                  <a:lnTo>
                    <a:pt x="225437" y="438124"/>
                  </a:lnTo>
                  <a:lnTo>
                    <a:pt x="206171" y="435584"/>
                  </a:lnTo>
                  <a:lnTo>
                    <a:pt x="187998" y="429234"/>
                  </a:lnTo>
                  <a:lnTo>
                    <a:pt x="171208" y="420344"/>
                  </a:lnTo>
                  <a:lnTo>
                    <a:pt x="153047" y="411454"/>
                  </a:lnTo>
                  <a:lnTo>
                    <a:pt x="130746" y="403834"/>
                  </a:lnTo>
                  <a:lnTo>
                    <a:pt x="134099" y="407644"/>
                  </a:lnTo>
                  <a:lnTo>
                    <a:pt x="123609" y="403834"/>
                  </a:lnTo>
                  <a:lnTo>
                    <a:pt x="111785" y="398754"/>
                  </a:lnTo>
                  <a:lnTo>
                    <a:pt x="102603" y="394944"/>
                  </a:lnTo>
                  <a:lnTo>
                    <a:pt x="100063" y="393674"/>
                  </a:lnTo>
                  <a:lnTo>
                    <a:pt x="95491" y="393674"/>
                  </a:lnTo>
                  <a:lnTo>
                    <a:pt x="91414" y="391134"/>
                  </a:lnTo>
                  <a:lnTo>
                    <a:pt x="91668" y="389864"/>
                  </a:lnTo>
                  <a:lnTo>
                    <a:pt x="62407" y="380974"/>
                  </a:lnTo>
                  <a:lnTo>
                    <a:pt x="53797" y="375894"/>
                  </a:lnTo>
                  <a:lnTo>
                    <a:pt x="53352" y="373354"/>
                  </a:lnTo>
                  <a:lnTo>
                    <a:pt x="50952" y="369544"/>
                  </a:lnTo>
                  <a:lnTo>
                    <a:pt x="39408" y="364464"/>
                  </a:lnTo>
                  <a:lnTo>
                    <a:pt x="36525" y="363194"/>
                  </a:lnTo>
                  <a:lnTo>
                    <a:pt x="25920" y="359384"/>
                  </a:lnTo>
                  <a:lnTo>
                    <a:pt x="14693" y="356844"/>
                  </a:lnTo>
                  <a:lnTo>
                    <a:pt x="6477" y="355574"/>
                  </a:lnTo>
                  <a:lnTo>
                    <a:pt x="4940" y="356844"/>
                  </a:lnTo>
                  <a:lnTo>
                    <a:pt x="9702" y="358114"/>
                  </a:lnTo>
                  <a:lnTo>
                    <a:pt x="16789" y="361924"/>
                  </a:lnTo>
                  <a:lnTo>
                    <a:pt x="16510" y="364464"/>
                  </a:lnTo>
                  <a:lnTo>
                    <a:pt x="5321" y="360654"/>
                  </a:lnTo>
                  <a:lnTo>
                    <a:pt x="1892" y="363194"/>
                  </a:lnTo>
                  <a:lnTo>
                    <a:pt x="0" y="365734"/>
                  </a:lnTo>
                  <a:lnTo>
                    <a:pt x="3581" y="370814"/>
                  </a:lnTo>
                  <a:lnTo>
                    <a:pt x="16598" y="379704"/>
                  </a:lnTo>
                  <a:lnTo>
                    <a:pt x="36360" y="383514"/>
                  </a:lnTo>
                  <a:lnTo>
                    <a:pt x="41465" y="388594"/>
                  </a:lnTo>
                  <a:lnTo>
                    <a:pt x="25742" y="382244"/>
                  </a:lnTo>
                  <a:lnTo>
                    <a:pt x="33782" y="388594"/>
                  </a:lnTo>
                  <a:lnTo>
                    <a:pt x="40157" y="388594"/>
                  </a:lnTo>
                  <a:lnTo>
                    <a:pt x="46990" y="389864"/>
                  </a:lnTo>
                  <a:lnTo>
                    <a:pt x="48006" y="391134"/>
                  </a:lnTo>
                  <a:lnTo>
                    <a:pt x="50279" y="393674"/>
                  </a:lnTo>
                  <a:lnTo>
                    <a:pt x="53809" y="394944"/>
                  </a:lnTo>
                  <a:lnTo>
                    <a:pt x="73825" y="398754"/>
                  </a:lnTo>
                  <a:lnTo>
                    <a:pt x="73139" y="400024"/>
                  </a:lnTo>
                  <a:lnTo>
                    <a:pt x="71069" y="400024"/>
                  </a:lnTo>
                  <a:lnTo>
                    <a:pt x="70942" y="401294"/>
                  </a:lnTo>
                  <a:lnTo>
                    <a:pt x="76098" y="405104"/>
                  </a:lnTo>
                  <a:lnTo>
                    <a:pt x="79248" y="403834"/>
                  </a:lnTo>
                  <a:lnTo>
                    <a:pt x="78130" y="401294"/>
                  </a:lnTo>
                  <a:lnTo>
                    <a:pt x="78016" y="400024"/>
                  </a:lnTo>
                  <a:lnTo>
                    <a:pt x="84162" y="401294"/>
                  </a:lnTo>
                  <a:lnTo>
                    <a:pt x="92252" y="407644"/>
                  </a:lnTo>
                  <a:lnTo>
                    <a:pt x="89001" y="407644"/>
                  </a:lnTo>
                  <a:lnTo>
                    <a:pt x="100139" y="410184"/>
                  </a:lnTo>
                  <a:lnTo>
                    <a:pt x="101155" y="411454"/>
                  </a:lnTo>
                  <a:lnTo>
                    <a:pt x="98640" y="411454"/>
                  </a:lnTo>
                  <a:lnTo>
                    <a:pt x="94297" y="410184"/>
                  </a:lnTo>
                  <a:lnTo>
                    <a:pt x="102425" y="412724"/>
                  </a:lnTo>
                  <a:lnTo>
                    <a:pt x="111137" y="416534"/>
                  </a:lnTo>
                  <a:lnTo>
                    <a:pt x="119075" y="419074"/>
                  </a:lnTo>
                  <a:lnTo>
                    <a:pt x="124891" y="419074"/>
                  </a:lnTo>
                  <a:lnTo>
                    <a:pt x="133286" y="424154"/>
                  </a:lnTo>
                  <a:lnTo>
                    <a:pt x="143560" y="427964"/>
                  </a:lnTo>
                  <a:lnTo>
                    <a:pt x="151815" y="431774"/>
                  </a:lnTo>
                  <a:lnTo>
                    <a:pt x="154000" y="434136"/>
                  </a:lnTo>
                  <a:lnTo>
                    <a:pt x="153276" y="434136"/>
                  </a:lnTo>
                  <a:lnTo>
                    <a:pt x="152946" y="434238"/>
                  </a:lnTo>
                  <a:lnTo>
                    <a:pt x="154000" y="434632"/>
                  </a:lnTo>
                  <a:lnTo>
                    <a:pt x="154178" y="434479"/>
                  </a:lnTo>
                  <a:lnTo>
                    <a:pt x="154076" y="434301"/>
                  </a:lnTo>
                  <a:lnTo>
                    <a:pt x="158508" y="435584"/>
                  </a:lnTo>
                  <a:lnTo>
                    <a:pt x="165442" y="436854"/>
                  </a:lnTo>
                  <a:lnTo>
                    <a:pt x="173380" y="438124"/>
                  </a:lnTo>
                  <a:lnTo>
                    <a:pt x="180733" y="440664"/>
                  </a:lnTo>
                  <a:lnTo>
                    <a:pt x="178193" y="441934"/>
                  </a:lnTo>
                  <a:lnTo>
                    <a:pt x="202819" y="452094"/>
                  </a:lnTo>
                  <a:lnTo>
                    <a:pt x="206756" y="455904"/>
                  </a:lnTo>
                  <a:lnTo>
                    <a:pt x="219468" y="458444"/>
                  </a:lnTo>
                  <a:lnTo>
                    <a:pt x="235991" y="463524"/>
                  </a:lnTo>
                  <a:lnTo>
                    <a:pt x="254050" y="469874"/>
                  </a:lnTo>
                  <a:lnTo>
                    <a:pt x="271386" y="474954"/>
                  </a:lnTo>
                  <a:lnTo>
                    <a:pt x="268706" y="474954"/>
                  </a:lnTo>
                  <a:lnTo>
                    <a:pt x="277355" y="478764"/>
                  </a:lnTo>
                  <a:lnTo>
                    <a:pt x="280174" y="481304"/>
                  </a:lnTo>
                  <a:lnTo>
                    <a:pt x="287464" y="485114"/>
                  </a:lnTo>
                  <a:lnTo>
                    <a:pt x="292188" y="483844"/>
                  </a:lnTo>
                  <a:lnTo>
                    <a:pt x="300621" y="483844"/>
                  </a:lnTo>
                  <a:lnTo>
                    <a:pt x="310515" y="486384"/>
                  </a:lnTo>
                  <a:lnTo>
                    <a:pt x="319646" y="487654"/>
                  </a:lnTo>
                  <a:lnTo>
                    <a:pt x="323634" y="491464"/>
                  </a:lnTo>
                  <a:lnTo>
                    <a:pt x="314185" y="491464"/>
                  </a:lnTo>
                  <a:lnTo>
                    <a:pt x="312635" y="494004"/>
                  </a:lnTo>
                  <a:lnTo>
                    <a:pt x="316801" y="492734"/>
                  </a:lnTo>
                  <a:lnTo>
                    <a:pt x="333044" y="496544"/>
                  </a:lnTo>
                  <a:lnTo>
                    <a:pt x="334759" y="495274"/>
                  </a:lnTo>
                  <a:lnTo>
                    <a:pt x="345020" y="500354"/>
                  </a:lnTo>
                  <a:lnTo>
                    <a:pt x="348500" y="504164"/>
                  </a:lnTo>
                  <a:lnTo>
                    <a:pt x="352069" y="500354"/>
                  </a:lnTo>
                  <a:lnTo>
                    <a:pt x="359054" y="506704"/>
                  </a:lnTo>
                  <a:lnTo>
                    <a:pt x="369201" y="506704"/>
                  </a:lnTo>
                  <a:lnTo>
                    <a:pt x="376288" y="510514"/>
                  </a:lnTo>
                  <a:lnTo>
                    <a:pt x="378447" y="513054"/>
                  </a:lnTo>
                  <a:lnTo>
                    <a:pt x="381152" y="514324"/>
                  </a:lnTo>
                  <a:lnTo>
                    <a:pt x="389851" y="516864"/>
                  </a:lnTo>
                  <a:lnTo>
                    <a:pt x="393611" y="519290"/>
                  </a:lnTo>
                  <a:lnTo>
                    <a:pt x="394004" y="518134"/>
                  </a:lnTo>
                  <a:lnTo>
                    <a:pt x="395579" y="516864"/>
                  </a:lnTo>
                  <a:lnTo>
                    <a:pt x="406222" y="519404"/>
                  </a:lnTo>
                  <a:lnTo>
                    <a:pt x="409028" y="521944"/>
                  </a:lnTo>
                  <a:lnTo>
                    <a:pt x="409028" y="524484"/>
                  </a:lnTo>
                  <a:lnTo>
                    <a:pt x="411251" y="527024"/>
                  </a:lnTo>
                  <a:lnTo>
                    <a:pt x="421043" y="528294"/>
                  </a:lnTo>
                  <a:lnTo>
                    <a:pt x="438442" y="530834"/>
                  </a:lnTo>
                  <a:lnTo>
                    <a:pt x="446201" y="533374"/>
                  </a:lnTo>
                  <a:lnTo>
                    <a:pt x="446760" y="533374"/>
                  </a:lnTo>
                  <a:lnTo>
                    <a:pt x="448640" y="534644"/>
                  </a:lnTo>
                  <a:lnTo>
                    <a:pt x="446112" y="534644"/>
                  </a:lnTo>
                  <a:lnTo>
                    <a:pt x="459359" y="537184"/>
                  </a:lnTo>
                  <a:lnTo>
                    <a:pt x="475107" y="540994"/>
                  </a:lnTo>
                  <a:lnTo>
                    <a:pt x="491324" y="546074"/>
                  </a:lnTo>
                  <a:lnTo>
                    <a:pt x="506018" y="548614"/>
                  </a:lnTo>
                  <a:lnTo>
                    <a:pt x="506831" y="548614"/>
                  </a:lnTo>
                  <a:lnTo>
                    <a:pt x="505764" y="547344"/>
                  </a:lnTo>
                  <a:lnTo>
                    <a:pt x="505929" y="544804"/>
                  </a:lnTo>
                  <a:lnTo>
                    <a:pt x="506882" y="543534"/>
                  </a:lnTo>
                  <a:lnTo>
                    <a:pt x="514959" y="546074"/>
                  </a:lnTo>
                  <a:lnTo>
                    <a:pt x="522541" y="546074"/>
                  </a:lnTo>
                  <a:lnTo>
                    <a:pt x="524814" y="549795"/>
                  </a:lnTo>
                  <a:lnTo>
                    <a:pt x="525462" y="549884"/>
                  </a:lnTo>
                  <a:lnTo>
                    <a:pt x="526376" y="552424"/>
                  </a:lnTo>
                  <a:lnTo>
                    <a:pt x="521893" y="551154"/>
                  </a:lnTo>
                  <a:lnTo>
                    <a:pt x="516026" y="549884"/>
                  </a:lnTo>
                  <a:lnTo>
                    <a:pt x="512800" y="551154"/>
                  </a:lnTo>
                  <a:lnTo>
                    <a:pt x="539127" y="556234"/>
                  </a:lnTo>
                  <a:lnTo>
                    <a:pt x="551535" y="558774"/>
                  </a:lnTo>
                  <a:lnTo>
                    <a:pt x="562063" y="562584"/>
                  </a:lnTo>
                  <a:lnTo>
                    <a:pt x="558355" y="562584"/>
                  </a:lnTo>
                  <a:lnTo>
                    <a:pt x="549744" y="561314"/>
                  </a:lnTo>
                  <a:lnTo>
                    <a:pt x="543826" y="560044"/>
                  </a:lnTo>
                  <a:lnTo>
                    <a:pt x="548170" y="562584"/>
                  </a:lnTo>
                  <a:lnTo>
                    <a:pt x="538556" y="558774"/>
                  </a:lnTo>
                  <a:lnTo>
                    <a:pt x="528955" y="554964"/>
                  </a:lnTo>
                  <a:lnTo>
                    <a:pt x="532955" y="558774"/>
                  </a:lnTo>
                  <a:lnTo>
                    <a:pt x="529602" y="558774"/>
                  </a:lnTo>
                  <a:lnTo>
                    <a:pt x="525995" y="557504"/>
                  </a:lnTo>
                  <a:lnTo>
                    <a:pt x="529247" y="561314"/>
                  </a:lnTo>
                  <a:lnTo>
                    <a:pt x="544995" y="566394"/>
                  </a:lnTo>
                  <a:lnTo>
                    <a:pt x="568325" y="571474"/>
                  </a:lnTo>
                  <a:lnTo>
                    <a:pt x="584111" y="576554"/>
                  </a:lnTo>
                  <a:lnTo>
                    <a:pt x="590473" y="576554"/>
                  </a:lnTo>
                  <a:lnTo>
                    <a:pt x="582968" y="572744"/>
                  </a:lnTo>
                  <a:lnTo>
                    <a:pt x="589330" y="572744"/>
                  </a:lnTo>
                  <a:lnTo>
                    <a:pt x="609866" y="577824"/>
                  </a:lnTo>
                  <a:lnTo>
                    <a:pt x="620356" y="584174"/>
                  </a:lnTo>
                  <a:lnTo>
                    <a:pt x="629081" y="589254"/>
                  </a:lnTo>
                  <a:lnTo>
                    <a:pt x="644321" y="591794"/>
                  </a:lnTo>
                  <a:lnTo>
                    <a:pt x="649617" y="591794"/>
                  </a:lnTo>
                  <a:lnTo>
                    <a:pt x="655256" y="590524"/>
                  </a:lnTo>
                  <a:lnTo>
                    <a:pt x="662952" y="591794"/>
                  </a:lnTo>
                  <a:lnTo>
                    <a:pt x="674471" y="595604"/>
                  </a:lnTo>
                  <a:lnTo>
                    <a:pt x="666877" y="596874"/>
                  </a:lnTo>
                  <a:lnTo>
                    <a:pt x="680339" y="600684"/>
                  </a:lnTo>
                  <a:lnTo>
                    <a:pt x="694575" y="600684"/>
                  </a:lnTo>
                  <a:lnTo>
                    <a:pt x="708355" y="605764"/>
                  </a:lnTo>
                  <a:lnTo>
                    <a:pt x="703287" y="605764"/>
                  </a:lnTo>
                  <a:lnTo>
                    <a:pt x="688251" y="601954"/>
                  </a:lnTo>
                  <a:lnTo>
                    <a:pt x="691959" y="603224"/>
                  </a:lnTo>
                  <a:lnTo>
                    <a:pt x="701001" y="605764"/>
                  </a:lnTo>
                  <a:lnTo>
                    <a:pt x="706018" y="607034"/>
                  </a:lnTo>
                  <a:lnTo>
                    <a:pt x="710438" y="605764"/>
                  </a:lnTo>
                  <a:lnTo>
                    <a:pt x="717715" y="607034"/>
                  </a:lnTo>
                  <a:lnTo>
                    <a:pt x="719543" y="612114"/>
                  </a:lnTo>
                  <a:lnTo>
                    <a:pt x="784504" y="623544"/>
                  </a:lnTo>
                  <a:lnTo>
                    <a:pt x="807008" y="628624"/>
                  </a:lnTo>
                  <a:lnTo>
                    <a:pt x="799731" y="628624"/>
                  </a:lnTo>
                  <a:lnTo>
                    <a:pt x="806475" y="631164"/>
                  </a:lnTo>
                  <a:lnTo>
                    <a:pt x="820940" y="634974"/>
                  </a:lnTo>
                  <a:lnTo>
                    <a:pt x="835672" y="637514"/>
                  </a:lnTo>
                  <a:lnTo>
                    <a:pt x="894969" y="652754"/>
                  </a:lnTo>
                  <a:lnTo>
                    <a:pt x="923150" y="660374"/>
                  </a:lnTo>
                  <a:lnTo>
                    <a:pt x="941006" y="660374"/>
                  </a:lnTo>
                  <a:lnTo>
                    <a:pt x="943508" y="662914"/>
                  </a:lnTo>
                  <a:lnTo>
                    <a:pt x="939863" y="662914"/>
                  </a:lnTo>
                  <a:lnTo>
                    <a:pt x="946073" y="664184"/>
                  </a:lnTo>
                  <a:lnTo>
                    <a:pt x="946581" y="662914"/>
                  </a:lnTo>
                  <a:lnTo>
                    <a:pt x="945781" y="661644"/>
                  </a:lnTo>
                  <a:lnTo>
                    <a:pt x="948093" y="660374"/>
                  </a:lnTo>
                  <a:lnTo>
                    <a:pt x="956246" y="662914"/>
                  </a:lnTo>
                  <a:lnTo>
                    <a:pt x="958469" y="664184"/>
                  </a:lnTo>
                  <a:lnTo>
                    <a:pt x="953135" y="664184"/>
                  </a:lnTo>
                  <a:lnTo>
                    <a:pt x="975753" y="666724"/>
                  </a:lnTo>
                  <a:lnTo>
                    <a:pt x="1002385" y="671804"/>
                  </a:lnTo>
                  <a:lnTo>
                    <a:pt x="1029106" y="675614"/>
                  </a:lnTo>
                  <a:lnTo>
                    <a:pt x="1051966" y="681964"/>
                  </a:lnTo>
                  <a:lnTo>
                    <a:pt x="1046594" y="681964"/>
                  </a:lnTo>
                  <a:lnTo>
                    <a:pt x="1059395" y="683234"/>
                  </a:lnTo>
                  <a:lnTo>
                    <a:pt x="1078103" y="683234"/>
                  </a:lnTo>
                  <a:lnTo>
                    <a:pt x="1089875" y="685774"/>
                  </a:lnTo>
                  <a:lnTo>
                    <a:pt x="1086091" y="685774"/>
                  </a:lnTo>
                  <a:lnTo>
                    <a:pt x="1154633" y="698474"/>
                  </a:lnTo>
                  <a:lnTo>
                    <a:pt x="1186853" y="703554"/>
                  </a:lnTo>
                  <a:lnTo>
                    <a:pt x="1215009" y="709904"/>
                  </a:lnTo>
                  <a:lnTo>
                    <a:pt x="1225067" y="709904"/>
                  </a:lnTo>
                  <a:lnTo>
                    <a:pt x="1240447" y="712444"/>
                  </a:lnTo>
                  <a:lnTo>
                    <a:pt x="1255191" y="713714"/>
                  </a:lnTo>
                  <a:lnTo>
                    <a:pt x="1263319" y="712444"/>
                  </a:lnTo>
                  <a:lnTo>
                    <a:pt x="1277404" y="716254"/>
                  </a:lnTo>
                  <a:lnTo>
                    <a:pt x="1286306" y="720064"/>
                  </a:lnTo>
                  <a:lnTo>
                    <a:pt x="1297216" y="722604"/>
                  </a:lnTo>
                  <a:lnTo>
                    <a:pt x="1323962" y="727684"/>
                  </a:lnTo>
                  <a:lnTo>
                    <a:pt x="1330007" y="726414"/>
                  </a:lnTo>
                  <a:lnTo>
                    <a:pt x="1336509" y="725144"/>
                  </a:lnTo>
                  <a:lnTo>
                    <a:pt x="1344510" y="725144"/>
                  </a:lnTo>
                  <a:lnTo>
                    <a:pt x="1344396" y="728954"/>
                  </a:lnTo>
                  <a:lnTo>
                    <a:pt x="1361198" y="727684"/>
                  </a:lnTo>
                  <a:lnTo>
                    <a:pt x="1369453" y="732764"/>
                  </a:lnTo>
                  <a:lnTo>
                    <a:pt x="1380871" y="732764"/>
                  </a:lnTo>
                  <a:lnTo>
                    <a:pt x="1376375" y="731494"/>
                  </a:lnTo>
                  <a:lnTo>
                    <a:pt x="1371460" y="730224"/>
                  </a:lnTo>
                  <a:lnTo>
                    <a:pt x="1372260" y="728954"/>
                  </a:lnTo>
                  <a:lnTo>
                    <a:pt x="1386471" y="730224"/>
                  </a:lnTo>
                  <a:lnTo>
                    <a:pt x="1400390" y="732764"/>
                  </a:lnTo>
                  <a:lnTo>
                    <a:pt x="1411008" y="736574"/>
                  </a:lnTo>
                  <a:lnTo>
                    <a:pt x="1415338" y="737844"/>
                  </a:lnTo>
                  <a:lnTo>
                    <a:pt x="1457464" y="740384"/>
                  </a:lnTo>
                  <a:lnTo>
                    <a:pt x="1456397" y="741654"/>
                  </a:lnTo>
                  <a:lnTo>
                    <a:pt x="1454188" y="741654"/>
                  </a:lnTo>
                  <a:lnTo>
                    <a:pt x="1456677" y="742924"/>
                  </a:lnTo>
                  <a:lnTo>
                    <a:pt x="1458810" y="744194"/>
                  </a:lnTo>
                  <a:lnTo>
                    <a:pt x="1468208" y="744194"/>
                  </a:lnTo>
                  <a:lnTo>
                    <a:pt x="1465541" y="742924"/>
                  </a:lnTo>
                  <a:lnTo>
                    <a:pt x="1469885" y="742924"/>
                  </a:lnTo>
                  <a:lnTo>
                    <a:pt x="1470418" y="741654"/>
                  </a:lnTo>
                  <a:lnTo>
                    <a:pt x="1480121" y="744194"/>
                  </a:lnTo>
                  <a:lnTo>
                    <a:pt x="1521040" y="748004"/>
                  </a:lnTo>
                  <a:lnTo>
                    <a:pt x="1517535" y="749274"/>
                  </a:lnTo>
                  <a:lnTo>
                    <a:pt x="1541475" y="751814"/>
                  </a:lnTo>
                  <a:lnTo>
                    <a:pt x="1566430" y="753084"/>
                  </a:lnTo>
                  <a:lnTo>
                    <a:pt x="1592110" y="755624"/>
                  </a:lnTo>
                  <a:lnTo>
                    <a:pt x="1618208" y="756894"/>
                  </a:lnTo>
                  <a:lnTo>
                    <a:pt x="1611655" y="755624"/>
                  </a:lnTo>
                  <a:lnTo>
                    <a:pt x="1610169" y="753084"/>
                  </a:lnTo>
                  <a:lnTo>
                    <a:pt x="1612938" y="751814"/>
                  </a:lnTo>
                  <a:lnTo>
                    <a:pt x="1619161" y="751814"/>
                  </a:lnTo>
                  <a:lnTo>
                    <a:pt x="1623009" y="755624"/>
                  </a:lnTo>
                  <a:lnTo>
                    <a:pt x="1624418" y="754354"/>
                  </a:lnTo>
                  <a:lnTo>
                    <a:pt x="1621967" y="754354"/>
                  </a:lnTo>
                  <a:lnTo>
                    <a:pt x="1620824" y="753084"/>
                  </a:lnTo>
                  <a:lnTo>
                    <a:pt x="1626171" y="751814"/>
                  </a:lnTo>
                  <a:lnTo>
                    <a:pt x="1632877" y="753084"/>
                  </a:lnTo>
                  <a:lnTo>
                    <a:pt x="1634363" y="754354"/>
                  </a:lnTo>
                  <a:lnTo>
                    <a:pt x="1631988" y="756894"/>
                  </a:lnTo>
                  <a:lnTo>
                    <a:pt x="1643087" y="756894"/>
                  </a:lnTo>
                  <a:lnTo>
                    <a:pt x="1643951" y="758164"/>
                  </a:lnTo>
                  <a:lnTo>
                    <a:pt x="1640179" y="758164"/>
                  </a:lnTo>
                  <a:lnTo>
                    <a:pt x="1639125" y="759434"/>
                  </a:lnTo>
                  <a:lnTo>
                    <a:pt x="1646339" y="759434"/>
                  </a:lnTo>
                  <a:lnTo>
                    <a:pt x="1667103" y="761974"/>
                  </a:lnTo>
                  <a:lnTo>
                    <a:pt x="1676831" y="761974"/>
                  </a:lnTo>
                  <a:lnTo>
                    <a:pt x="1700009" y="763244"/>
                  </a:lnTo>
                  <a:lnTo>
                    <a:pt x="1719008" y="764514"/>
                  </a:lnTo>
                  <a:lnTo>
                    <a:pt x="1736775" y="764514"/>
                  </a:lnTo>
                  <a:lnTo>
                    <a:pt x="1756308" y="765784"/>
                  </a:lnTo>
                  <a:lnTo>
                    <a:pt x="1756994" y="763244"/>
                  </a:lnTo>
                  <a:lnTo>
                    <a:pt x="1768106" y="764514"/>
                  </a:lnTo>
                  <a:lnTo>
                    <a:pt x="1772399" y="763244"/>
                  </a:lnTo>
                  <a:lnTo>
                    <a:pt x="1776691" y="761974"/>
                  </a:lnTo>
                  <a:lnTo>
                    <a:pt x="1846084" y="767054"/>
                  </a:lnTo>
                  <a:lnTo>
                    <a:pt x="1854542" y="765784"/>
                  </a:lnTo>
                  <a:lnTo>
                    <a:pt x="1856397" y="765784"/>
                  </a:lnTo>
                  <a:lnTo>
                    <a:pt x="1856409" y="764514"/>
                  </a:lnTo>
                  <a:lnTo>
                    <a:pt x="1859381" y="763244"/>
                  </a:lnTo>
                  <a:lnTo>
                    <a:pt x="1863826" y="764514"/>
                  </a:lnTo>
                  <a:lnTo>
                    <a:pt x="1871433" y="765784"/>
                  </a:lnTo>
                  <a:lnTo>
                    <a:pt x="1876336" y="767054"/>
                  </a:lnTo>
                  <a:lnTo>
                    <a:pt x="1872716" y="768324"/>
                  </a:lnTo>
                  <a:lnTo>
                    <a:pt x="1925866" y="768324"/>
                  </a:lnTo>
                  <a:lnTo>
                    <a:pt x="1949831" y="767054"/>
                  </a:lnTo>
                  <a:lnTo>
                    <a:pt x="1945678" y="765784"/>
                  </a:lnTo>
                  <a:lnTo>
                    <a:pt x="1941017" y="764514"/>
                  </a:lnTo>
                  <a:lnTo>
                    <a:pt x="1943442" y="764514"/>
                  </a:lnTo>
                  <a:lnTo>
                    <a:pt x="1950402" y="763244"/>
                  </a:lnTo>
                  <a:lnTo>
                    <a:pt x="1959267" y="765784"/>
                  </a:lnTo>
                  <a:lnTo>
                    <a:pt x="1958314" y="766978"/>
                  </a:lnTo>
                  <a:lnTo>
                    <a:pt x="1990636" y="765784"/>
                  </a:lnTo>
                  <a:lnTo>
                    <a:pt x="2026539" y="768324"/>
                  </a:lnTo>
                  <a:lnTo>
                    <a:pt x="2060803" y="769594"/>
                  </a:lnTo>
                  <a:lnTo>
                    <a:pt x="2090089" y="768324"/>
                  </a:lnTo>
                  <a:lnTo>
                    <a:pt x="2088172" y="768324"/>
                  </a:lnTo>
                  <a:lnTo>
                    <a:pt x="2111819" y="765784"/>
                  </a:lnTo>
                  <a:lnTo>
                    <a:pt x="2123643" y="764514"/>
                  </a:lnTo>
                  <a:lnTo>
                    <a:pt x="2129218" y="764514"/>
                  </a:lnTo>
                  <a:lnTo>
                    <a:pt x="2122843" y="767054"/>
                  </a:lnTo>
                  <a:lnTo>
                    <a:pt x="2126043" y="768324"/>
                  </a:lnTo>
                  <a:lnTo>
                    <a:pt x="2152116" y="765784"/>
                  </a:lnTo>
                  <a:lnTo>
                    <a:pt x="2174608" y="764514"/>
                  </a:lnTo>
                  <a:lnTo>
                    <a:pt x="2195830" y="764514"/>
                  </a:lnTo>
                  <a:lnTo>
                    <a:pt x="2218105" y="763244"/>
                  </a:lnTo>
                  <a:lnTo>
                    <a:pt x="2242629" y="765784"/>
                  </a:lnTo>
                  <a:lnTo>
                    <a:pt x="2274874" y="763244"/>
                  </a:lnTo>
                  <a:lnTo>
                    <a:pt x="2308695" y="760704"/>
                  </a:lnTo>
                  <a:lnTo>
                    <a:pt x="2337968" y="760704"/>
                  </a:lnTo>
                  <a:lnTo>
                    <a:pt x="2335936" y="759434"/>
                  </a:lnTo>
                  <a:lnTo>
                    <a:pt x="2344331" y="756894"/>
                  </a:lnTo>
                  <a:lnTo>
                    <a:pt x="2344991" y="757745"/>
                  </a:lnTo>
                  <a:lnTo>
                    <a:pt x="2348484" y="756894"/>
                  </a:lnTo>
                  <a:lnTo>
                    <a:pt x="2403259" y="753084"/>
                  </a:lnTo>
                  <a:lnTo>
                    <a:pt x="2417178" y="751814"/>
                  </a:lnTo>
                  <a:lnTo>
                    <a:pt x="2431084" y="750544"/>
                  </a:lnTo>
                  <a:lnTo>
                    <a:pt x="2459126" y="749274"/>
                  </a:lnTo>
                  <a:lnTo>
                    <a:pt x="2487269" y="746734"/>
                  </a:lnTo>
                  <a:lnTo>
                    <a:pt x="2543492" y="744194"/>
                  </a:lnTo>
                  <a:lnTo>
                    <a:pt x="2571292" y="741654"/>
                  </a:lnTo>
                  <a:lnTo>
                    <a:pt x="2585440" y="737844"/>
                  </a:lnTo>
                  <a:lnTo>
                    <a:pt x="2590342" y="735304"/>
                  </a:lnTo>
                  <a:lnTo>
                    <a:pt x="2592806" y="734034"/>
                  </a:lnTo>
                  <a:lnTo>
                    <a:pt x="2597188" y="732764"/>
                  </a:lnTo>
                  <a:lnTo>
                    <a:pt x="2601569" y="731494"/>
                  </a:lnTo>
                  <a:lnTo>
                    <a:pt x="2619895" y="730224"/>
                  </a:lnTo>
                  <a:lnTo>
                    <a:pt x="2610675" y="734034"/>
                  </a:lnTo>
                  <a:lnTo>
                    <a:pt x="2630995" y="730224"/>
                  </a:lnTo>
                  <a:lnTo>
                    <a:pt x="2661970" y="726414"/>
                  </a:lnTo>
                  <a:lnTo>
                    <a:pt x="2672296" y="725144"/>
                  </a:lnTo>
                  <a:lnTo>
                    <a:pt x="2692933" y="722604"/>
                  </a:lnTo>
                  <a:lnTo>
                    <a:pt x="2713532" y="718794"/>
                  </a:lnTo>
                  <a:lnTo>
                    <a:pt x="2733992" y="716254"/>
                  </a:lnTo>
                  <a:lnTo>
                    <a:pt x="2747454" y="713714"/>
                  </a:lnTo>
                  <a:lnTo>
                    <a:pt x="2760802" y="711174"/>
                  </a:lnTo>
                  <a:lnTo>
                    <a:pt x="2774048" y="708634"/>
                  </a:lnTo>
                  <a:lnTo>
                    <a:pt x="2771013" y="709904"/>
                  </a:lnTo>
                  <a:lnTo>
                    <a:pt x="2771076" y="711174"/>
                  </a:lnTo>
                  <a:lnTo>
                    <a:pt x="2777248" y="711174"/>
                  </a:lnTo>
                  <a:lnTo>
                    <a:pt x="2790914" y="708634"/>
                  </a:lnTo>
                  <a:lnTo>
                    <a:pt x="2802394" y="706094"/>
                  </a:lnTo>
                  <a:lnTo>
                    <a:pt x="2807144" y="703554"/>
                  </a:lnTo>
                  <a:lnTo>
                    <a:pt x="2815412" y="702284"/>
                  </a:lnTo>
                  <a:lnTo>
                    <a:pt x="2809341" y="704824"/>
                  </a:lnTo>
                  <a:lnTo>
                    <a:pt x="2814599" y="704824"/>
                  </a:lnTo>
                  <a:lnTo>
                    <a:pt x="2833509" y="702284"/>
                  </a:lnTo>
                  <a:lnTo>
                    <a:pt x="2842196" y="699744"/>
                  </a:lnTo>
                  <a:lnTo>
                    <a:pt x="2847632" y="699744"/>
                  </a:lnTo>
                  <a:lnTo>
                    <a:pt x="2851708" y="698474"/>
                  </a:lnTo>
                  <a:lnTo>
                    <a:pt x="2862237" y="697204"/>
                  </a:lnTo>
                  <a:lnTo>
                    <a:pt x="2870035" y="694664"/>
                  </a:lnTo>
                  <a:lnTo>
                    <a:pt x="2870035" y="693394"/>
                  </a:lnTo>
                  <a:lnTo>
                    <a:pt x="2884589" y="690854"/>
                  </a:lnTo>
                  <a:lnTo>
                    <a:pt x="2891459" y="689584"/>
                  </a:lnTo>
                  <a:close/>
                </a:path>
                <a:path w="4696460" h="769620">
                  <a:moveTo>
                    <a:pt x="2896857" y="667461"/>
                  </a:moveTo>
                  <a:lnTo>
                    <a:pt x="2890672" y="668147"/>
                  </a:lnTo>
                  <a:lnTo>
                    <a:pt x="2891345" y="668248"/>
                  </a:lnTo>
                  <a:lnTo>
                    <a:pt x="2892234" y="668261"/>
                  </a:lnTo>
                  <a:lnTo>
                    <a:pt x="2893034" y="668324"/>
                  </a:lnTo>
                  <a:lnTo>
                    <a:pt x="2896857" y="667461"/>
                  </a:lnTo>
                  <a:close/>
                </a:path>
                <a:path w="4696460" h="769620">
                  <a:moveTo>
                    <a:pt x="2922054" y="658761"/>
                  </a:moveTo>
                  <a:lnTo>
                    <a:pt x="2911881" y="661631"/>
                  </a:lnTo>
                  <a:lnTo>
                    <a:pt x="2915259" y="664362"/>
                  </a:lnTo>
                  <a:lnTo>
                    <a:pt x="2921419" y="662647"/>
                  </a:lnTo>
                  <a:lnTo>
                    <a:pt x="2922054" y="658761"/>
                  </a:lnTo>
                  <a:close/>
                </a:path>
                <a:path w="4696460" h="769620">
                  <a:moveTo>
                    <a:pt x="2938919" y="680694"/>
                  </a:moveTo>
                  <a:lnTo>
                    <a:pt x="2837611" y="680694"/>
                  </a:lnTo>
                  <a:lnTo>
                    <a:pt x="2828569" y="680694"/>
                  </a:lnTo>
                  <a:lnTo>
                    <a:pt x="2822371" y="684504"/>
                  </a:lnTo>
                  <a:lnTo>
                    <a:pt x="2815577" y="687044"/>
                  </a:lnTo>
                  <a:lnTo>
                    <a:pt x="2808668" y="688314"/>
                  </a:lnTo>
                  <a:lnTo>
                    <a:pt x="2898330" y="688314"/>
                  </a:lnTo>
                  <a:lnTo>
                    <a:pt x="2911335" y="685774"/>
                  </a:lnTo>
                  <a:lnTo>
                    <a:pt x="2921660" y="684720"/>
                  </a:lnTo>
                  <a:lnTo>
                    <a:pt x="2935008" y="683641"/>
                  </a:lnTo>
                  <a:lnTo>
                    <a:pt x="2931337" y="683260"/>
                  </a:lnTo>
                  <a:lnTo>
                    <a:pt x="2928061" y="683336"/>
                  </a:lnTo>
                  <a:lnTo>
                    <a:pt x="2933141" y="681964"/>
                  </a:lnTo>
                  <a:lnTo>
                    <a:pt x="2938919" y="680694"/>
                  </a:lnTo>
                  <a:close/>
                </a:path>
                <a:path w="4696460" h="769620">
                  <a:moveTo>
                    <a:pt x="3008668" y="645464"/>
                  </a:moveTo>
                  <a:lnTo>
                    <a:pt x="3008198" y="645375"/>
                  </a:lnTo>
                  <a:lnTo>
                    <a:pt x="3004147" y="646645"/>
                  </a:lnTo>
                  <a:lnTo>
                    <a:pt x="3004566" y="646709"/>
                  </a:lnTo>
                  <a:lnTo>
                    <a:pt x="3004959" y="646734"/>
                  </a:lnTo>
                  <a:lnTo>
                    <a:pt x="3005467" y="646734"/>
                  </a:lnTo>
                  <a:lnTo>
                    <a:pt x="3006890" y="646023"/>
                  </a:lnTo>
                  <a:lnTo>
                    <a:pt x="3008668" y="645464"/>
                  </a:lnTo>
                  <a:close/>
                </a:path>
                <a:path w="4696460" h="769620">
                  <a:moveTo>
                    <a:pt x="3012033" y="668947"/>
                  </a:moveTo>
                  <a:lnTo>
                    <a:pt x="2992615" y="672642"/>
                  </a:lnTo>
                  <a:lnTo>
                    <a:pt x="2998063" y="671766"/>
                  </a:lnTo>
                  <a:lnTo>
                    <a:pt x="3005124" y="670420"/>
                  </a:lnTo>
                  <a:lnTo>
                    <a:pt x="3012033" y="668947"/>
                  </a:lnTo>
                  <a:close/>
                </a:path>
                <a:path w="4696460" h="769620">
                  <a:moveTo>
                    <a:pt x="3012363" y="645134"/>
                  </a:moveTo>
                  <a:lnTo>
                    <a:pt x="3008820" y="645414"/>
                  </a:lnTo>
                  <a:lnTo>
                    <a:pt x="3008668" y="645464"/>
                  </a:lnTo>
                  <a:lnTo>
                    <a:pt x="3009290" y="645566"/>
                  </a:lnTo>
                  <a:lnTo>
                    <a:pt x="3012363" y="645134"/>
                  </a:lnTo>
                  <a:close/>
                </a:path>
                <a:path w="4696460" h="769620">
                  <a:moveTo>
                    <a:pt x="3014180" y="668489"/>
                  </a:moveTo>
                  <a:lnTo>
                    <a:pt x="3013443" y="668655"/>
                  </a:lnTo>
                  <a:lnTo>
                    <a:pt x="3012770" y="668782"/>
                  </a:lnTo>
                  <a:lnTo>
                    <a:pt x="3012033" y="668959"/>
                  </a:lnTo>
                  <a:lnTo>
                    <a:pt x="3014167" y="668553"/>
                  </a:lnTo>
                  <a:close/>
                </a:path>
                <a:path w="4696460" h="769620">
                  <a:moveTo>
                    <a:pt x="3131159" y="616902"/>
                  </a:moveTo>
                  <a:lnTo>
                    <a:pt x="3130994" y="616635"/>
                  </a:lnTo>
                  <a:lnTo>
                    <a:pt x="3130207" y="616419"/>
                  </a:lnTo>
                  <a:lnTo>
                    <a:pt x="3127806" y="616292"/>
                  </a:lnTo>
                  <a:lnTo>
                    <a:pt x="3128543" y="616673"/>
                  </a:lnTo>
                  <a:lnTo>
                    <a:pt x="3129813" y="616800"/>
                  </a:lnTo>
                  <a:lnTo>
                    <a:pt x="3131159" y="616902"/>
                  </a:lnTo>
                  <a:close/>
                </a:path>
                <a:path w="4696460" h="769620">
                  <a:moveTo>
                    <a:pt x="3339046" y="569874"/>
                  </a:moveTo>
                  <a:lnTo>
                    <a:pt x="3337572" y="570204"/>
                  </a:lnTo>
                  <a:lnTo>
                    <a:pt x="3337763" y="570382"/>
                  </a:lnTo>
                  <a:lnTo>
                    <a:pt x="3339046" y="569874"/>
                  </a:lnTo>
                  <a:close/>
                </a:path>
                <a:path w="4696460" h="769620">
                  <a:moveTo>
                    <a:pt x="3348710" y="567664"/>
                  </a:moveTo>
                  <a:lnTo>
                    <a:pt x="3344595" y="567664"/>
                  </a:lnTo>
                  <a:lnTo>
                    <a:pt x="3339046" y="569874"/>
                  </a:lnTo>
                  <a:lnTo>
                    <a:pt x="3348710" y="567664"/>
                  </a:lnTo>
                  <a:close/>
                </a:path>
                <a:path w="4696460" h="769620">
                  <a:moveTo>
                    <a:pt x="3350907" y="564286"/>
                  </a:moveTo>
                  <a:lnTo>
                    <a:pt x="3345319" y="565416"/>
                  </a:lnTo>
                  <a:lnTo>
                    <a:pt x="3347580" y="565073"/>
                  </a:lnTo>
                  <a:lnTo>
                    <a:pt x="3349358" y="564680"/>
                  </a:lnTo>
                  <a:lnTo>
                    <a:pt x="3350907" y="564286"/>
                  </a:lnTo>
                  <a:close/>
                </a:path>
                <a:path w="4696460" h="769620">
                  <a:moveTo>
                    <a:pt x="3360597" y="582053"/>
                  </a:moveTo>
                  <a:lnTo>
                    <a:pt x="3358121" y="582866"/>
                  </a:lnTo>
                  <a:lnTo>
                    <a:pt x="3352368" y="585038"/>
                  </a:lnTo>
                  <a:lnTo>
                    <a:pt x="3356318" y="583730"/>
                  </a:lnTo>
                  <a:lnTo>
                    <a:pt x="3360597" y="582053"/>
                  </a:lnTo>
                  <a:close/>
                </a:path>
                <a:path w="4696460" h="769620">
                  <a:moveTo>
                    <a:pt x="3366973" y="580326"/>
                  </a:moveTo>
                  <a:lnTo>
                    <a:pt x="3366757" y="580364"/>
                  </a:lnTo>
                  <a:lnTo>
                    <a:pt x="3360597" y="582904"/>
                  </a:lnTo>
                  <a:lnTo>
                    <a:pt x="3363709" y="581634"/>
                  </a:lnTo>
                  <a:lnTo>
                    <a:pt x="3366973" y="580364"/>
                  </a:lnTo>
                  <a:close/>
                </a:path>
                <a:path w="4696460" h="769620">
                  <a:moveTo>
                    <a:pt x="3368738" y="580072"/>
                  </a:moveTo>
                  <a:lnTo>
                    <a:pt x="3367976" y="580186"/>
                  </a:lnTo>
                  <a:lnTo>
                    <a:pt x="3368052" y="580364"/>
                  </a:lnTo>
                  <a:lnTo>
                    <a:pt x="3368738" y="580072"/>
                  </a:lnTo>
                  <a:close/>
                </a:path>
                <a:path w="4696460" h="769620">
                  <a:moveTo>
                    <a:pt x="3375202" y="579094"/>
                  </a:moveTo>
                  <a:lnTo>
                    <a:pt x="3373932" y="577824"/>
                  </a:lnTo>
                  <a:lnTo>
                    <a:pt x="3368738" y="580072"/>
                  </a:lnTo>
                  <a:lnTo>
                    <a:pt x="3375202" y="579094"/>
                  </a:lnTo>
                  <a:close/>
                </a:path>
                <a:path w="4696460" h="769620">
                  <a:moveTo>
                    <a:pt x="3378187" y="571474"/>
                  </a:moveTo>
                  <a:lnTo>
                    <a:pt x="3338906" y="571474"/>
                  </a:lnTo>
                  <a:lnTo>
                    <a:pt x="3335007" y="571474"/>
                  </a:lnTo>
                  <a:lnTo>
                    <a:pt x="3323856" y="574014"/>
                  </a:lnTo>
                  <a:lnTo>
                    <a:pt x="3311741" y="575284"/>
                  </a:lnTo>
                  <a:lnTo>
                    <a:pt x="3299269" y="579094"/>
                  </a:lnTo>
                  <a:lnTo>
                    <a:pt x="3290989" y="580364"/>
                  </a:lnTo>
                  <a:lnTo>
                    <a:pt x="3297605" y="576554"/>
                  </a:lnTo>
                  <a:lnTo>
                    <a:pt x="3290417" y="576554"/>
                  </a:lnTo>
                  <a:lnTo>
                    <a:pt x="3278860" y="580364"/>
                  </a:lnTo>
                  <a:lnTo>
                    <a:pt x="3261220" y="582904"/>
                  </a:lnTo>
                  <a:lnTo>
                    <a:pt x="3249003" y="586714"/>
                  </a:lnTo>
                  <a:lnTo>
                    <a:pt x="3254171" y="587730"/>
                  </a:lnTo>
                  <a:lnTo>
                    <a:pt x="3242589" y="593064"/>
                  </a:lnTo>
                  <a:lnTo>
                    <a:pt x="3259124" y="587984"/>
                  </a:lnTo>
                  <a:lnTo>
                    <a:pt x="3263265" y="586714"/>
                  </a:lnTo>
                  <a:lnTo>
                    <a:pt x="3275660" y="582904"/>
                  </a:lnTo>
                  <a:lnTo>
                    <a:pt x="3255060" y="591794"/>
                  </a:lnTo>
                  <a:lnTo>
                    <a:pt x="3262706" y="589254"/>
                  </a:lnTo>
                  <a:lnTo>
                    <a:pt x="3270110" y="587984"/>
                  </a:lnTo>
                  <a:lnTo>
                    <a:pt x="3276765" y="585444"/>
                  </a:lnTo>
                  <a:lnTo>
                    <a:pt x="3282188" y="584174"/>
                  </a:lnTo>
                  <a:lnTo>
                    <a:pt x="3272447" y="587984"/>
                  </a:lnTo>
                  <a:lnTo>
                    <a:pt x="3278708" y="587984"/>
                  </a:lnTo>
                  <a:lnTo>
                    <a:pt x="3268002" y="589254"/>
                  </a:lnTo>
                  <a:lnTo>
                    <a:pt x="3257626" y="593064"/>
                  </a:lnTo>
                  <a:lnTo>
                    <a:pt x="3246894" y="596874"/>
                  </a:lnTo>
                  <a:lnTo>
                    <a:pt x="3235147" y="598144"/>
                  </a:lnTo>
                  <a:lnTo>
                    <a:pt x="3234156" y="593064"/>
                  </a:lnTo>
                  <a:lnTo>
                    <a:pt x="3216694" y="595604"/>
                  </a:lnTo>
                  <a:lnTo>
                    <a:pt x="3199968" y="600684"/>
                  </a:lnTo>
                  <a:lnTo>
                    <a:pt x="3181959" y="607034"/>
                  </a:lnTo>
                  <a:lnTo>
                    <a:pt x="3160611" y="612114"/>
                  </a:lnTo>
                  <a:lnTo>
                    <a:pt x="3170885" y="610844"/>
                  </a:lnTo>
                  <a:lnTo>
                    <a:pt x="3166199" y="613384"/>
                  </a:lnTo>
                  <a:lnTo>
                    <a:pt x="3158680" y="614654"/>
                  </a:lnTo>
                  <a:lnTo>
                    <a:pt x="3149993" y="617194"/>
                  </a:lnTo>
                  <a:lnTo>
                    <a:pt x="3141789" y="619734"/>
                  </a:lnTo>
                  <a:lnTo>
                    <a:pt x="3142030" y="618464"/>
                  </a:lnTo>
                  <a:lnTo>
                    <a:pt x="3135807" y="618464"/>
                  </a:lnTo>
                  <a:lnTo>
                    <a:pt x="3127895" y="618464"/>
                  </a:lnTo>
                  <a:lnTo>
                    <a:pt x="3119729" y="621004"/>
                  </a:lnTo>
                  <a:lnTo>
                    <a:pt x="3111017" y="623544"/>
                  </a:lnTo>
                  <a:lnTo>
                    <a:pt x="3106166" y="627354"/>
                  </a:lnTo>
                  <a:lnTo>
                    <a:pt x="3091548" y="627354"/>
                  </a:lnTo>
                  <a:lnTo>
                    <a:pt x="3076029" y="631164"/>
                  </a:lnTo>
                  <a:lnTo>
                    <a:pt x="3065018" y="634974"/>
                  </a:lnTo>
                  <a:lnTo>
                    <a:pt x="3054185" y="640054"/>
                  </a:lnTo>
                  <a:lnTo>
                    <a:pt x="3039249" y="643864"/>
                  </a:lnTo>
                  <a:lnTo>
                    <a:pt x="3041713" y="641324"/>
                  </a:lnTo>
                  <a:lnTo>
                    <a:pt x="3041599" y="640054"/>
                  </a:lnTo>
                  <a:lnTo>
                    <a:pt x="3043186" y="638784"/>
                  </a:lnTo>
                  <a:lnTo>
                    <a:pt x="3050768" y="636244"/>
                  </a:lnTo>
                  <a:lnTo>
                    <a:pt x="3042628" y="637514"/>
                  </a:lnTo>
                  <a:lnTo>
                    <a:pt x="3035223" y="638784"/>
                  </a:lnTo>
                  <a:lnTo>
                    <a:pt x="3035389" y="640054"/>
                  </a:lnTo>
                  <a:lnTo>
                    <a:pt x="3029712" y="641324"/>
                  </a:lnTo>
                  <a:lnTo>
                    <a:pt x="3021507" y="643864"/>
                  </a:lnTo>
                  <a:lnTo>
                    <a:pt x="3012770" y="646404"/>
                  </a:lnTo>
                  <a:lnTo>
                    <a:pt x="3005467" y="647674"/>
                  </a:lnTo>
                  <a:lnTo>
                    <a:pt x="3002216" y="648944"/>
                  </a:lnTo>
                  <a:lnTo>
                    <a:pt x="3001518" y="651484"/>
                  </a:lnTo>
                  <a:lnTo>
                    <a:pt x="2992361" y="652754"/>
                  </a:lnTo>
                  <a:lnTo>
                    <a:pt x="2978073" y="656564"/>
                  </a:lnTo>
                  <a:lnTo>
                    <a:pt x="2986544" y="656564"/>
                  </a:lnTo>
                  <a:lnTo>
                    <a:pt x="2963989" y="657834"/>
                  </a:lnTo>
                  <a:lnTo>
                    <a:pt x="2913621" y="667994"/>
                  </a:lnTo>
                  <a:lnTo>
                    <a:pt x="2893034" y="669264"/>
                  </a:lnTo>
                  <a:lnTo>
                    <a:pt x="2879153" y="671804"/>
                  </a:lnTo>
                  <a:lnTo>
                    <a:pt x="2864739" y="675614"/>
                  </a:lnTo>
                  <a:lnTo>
                    <a:pt x="2850616" y="678154"/>
                  </a:lnTo>
                  <a:lnTo>
                    <a:pt x="2842933" y="679653"/>
                  </a:lnTo>
                  <a:lnTo>
                    <a:pt x="2943618" y="679653"/>
                  </a:lnTo>
                  <a:lnTo>
                    <a:pt x="2944685" y="679424"/>
                  </a:lnTo>
                  <a:lnTo>
                    <a:pt x="2954858" y="676884"/>
                  </a:lnTo>
                  <a:lnTo>
                    <a:pt x="2960230" y="674344"/>
                  </a:lnTo>
                  <a:lnTo>
                    <a:pt x="2965716" y="675614"/>
                  </a:lnTo>
                  <a:lnTo>
                    <a:pt x="2979229" y="674344"/>
                  </a:lnTo>
                  <a:lnTo>
                    <a:pt x="2995066" y="670534"/>
                  </a:lnTo>
                  <a:lnTo>
                    <a:pt x="3007563" y="666724"/>
                  </a:lnTo>
                  <a:lnTo>
                    <a:pt x="3003689" y="669264"/>
                  </a:lnTo>
                  <a:lnTo>
                    <a:pt x="3018663" y="666724"/>
                  </a:lnTo>
                  <a:lnTo>
                    <a:pt x="3014180" y="669264"/>
                  </a:lnTo>
                  <a:lnTo>
                    <a:pt x="3024327" y="666724"/>
                  </a:lnTo>
                  <a:lnTo>
                    <a:pt x="3032620" y="664184"/>
                  </a:lnTo>
                  <a:lnTo>
                    <a:pt x="3037700" y="661644"/>
                  </a:lnTo>
                  <a:lnTo>
                    <a:pt x="3038208" y="660374"/>
                  </a:lnTo>
                  <a:lnTo>
                    <a:pt x="3058033" y="657834"/>
                  </a:lnTo>
                  <a:lnTo>
                    <a:pt x="3076244" y="652754"/>
                  </a:lnTo>
                  <a:lnTo>
                    <a:pt x="3092399" y="648944"/>
                  </a:lnTo>
                  <a:lnTo>
                    <a:pt x="3106001" y="648944"/>
                  </a:lnTo>
                  <a:lnTo>
                    <a:pt x="3123514" y="643864"/>
                  </a:lnTo>
                  <a:lnTo>
                    <a:pt x="3136646" y="640054"/>
                  </a:lnTo>
                  <a:lnTo>
                    <a:pt x="3166199" y="632434"/>
                  </a:lnTo>
                  <a:lnTo>
                    <a:pt x="3194951" y="623544"/>
                  </a:lnTo>
                  <a:lnTo>
                    <a:pt x="3209074" y="619734"/>
                  </a:lnTo>
                  <a:lnTo>
                    <a:pt x="3223183" y="615924"/>
                  </a:lnTo>
                  <a:lnTo>
                    <a:pt x="3216643" y="619734"/>
                  </a:lnTo>
                  <a:lnTo>
                    <a:pt x="3202711" y="623544"/>
                  </a:lnTo>
                  <a:lnTo>
                    <a:pt x="3189325" y="627354"/>
                  </a:lnTo>
                  <a:lnTo>
                    <a:pt x="3184487" y="631164"/>
                  </a:lnTo>
                  <a:lnTo>
                    <a:pt x="3208490" y="623544"/>
                  </a:lnTo>
                  <a:lnTo>
                    <a:pt x="3229597" y="615924"/>
                  </a:lnTo>
                  <a:lnTo>
                    <a:pt x="3246539" y="610844"/>
                  </a:lnTo>
                  <a:lnTo>
                    <a:pt x="3250781" y="609574"/>
                  </a:lnTo>
                  <a:lnTo>
                    <a:pt x="3274999" y="603224"/>
                  </a:lnTo>
                  <a:lnTo>
                    <a:pt x="3278162" y="603224"/>
                  </a:lnTo>
                  <a:lnTo>
                    <a:pt x="3271139" y="607034"/>
                  </a:lnTo>
                  <a:lnTo>
                    <a:pt x="3267405" y="608304"/>
                  </a:lnTo>
                  <a:lnTo>
                    <a:pt x="3284791" y="603224"/>
                  </a:lnTo>
                  <a:lnTo>
                    <a:pt x="3293478" y="600684"/>
                  </a:lnTo>
                  <a:lnTo>
                    <a:pt x="3303613" y="598144"/>
                  </a:lnTo>
                  <a:lnTo>
                    <a:pt x="3318802" y="594334"/>
                  </a:lnTo>
                  <a:lnTo>
                    <a:pt x="3343313" y="586714"/>
                  </a:lnTo>
                  <a:lnTo>
                    <a:pt x="3351187" y="584174"/>
                  </a:lnTo>
                  <a:lnTo>
                    <a:pt x="3355124" y="582904"/>
                  </a:lnTo>
                  <a:lnTo>
                    <a:pt x="3362998" y="580364"/>
                  </a:lnTo>
                  <a:lnTo>
                    <a:pt x="3366935" y="579094"/>
                  </a:lnTo>
                  <a:lnTo>
                    <a:pt x="3366973" y="580326"/>
                  </a:lnTo>
                  <a:lnTo>
                    <a:pt x="3367976" y="580186"/>
                  </a:lnTo>
                  <a:lnTo>
                    <a:pt x="3367570" y="579094"/>
                  </a:lnTo>
                  <a:lnTo>
                    <a:pt x="3367100" y="577824"/>
                  </a:lnTo>
                  <a:lnTo>
                    <a:pt x="3375545" y="572744"/>
                  </a:lnTo>
                  <a:lnTo>
                    <a:pt x="3378187" y="571474"/>
                  </a:lnTo>
                  <a:close/>
                </a:path>
                <a:path w="4696460" h="769620">
                  <a:moveTo>
                    <a:pt x="3424872" y="538454"/>
                  </a:moveTo>
                  <a:lnTo>
                    <a:pt x="3423297" y="538454"/>
                  </a:lnTo>
                  <a:lnTo>
                    <a:pt x="3422726" y="538899"/>
                  </a:lnTo>
                  <a:lnTo>
                    <a:pt x="3424872" y="538454"/>
                  </a:lnTo>
                  <a:close/>
                </a:path>
                <a:path w="4696460" h="769620">
                  <a:moveTo>
                    <a:pt x="3428758" y="536422"/>
                  </a:moveTo>
                  <a:lnTo>
                    <a:pt x="3426853" y="536994"/>
                  </a:lnTo>
                  <a:lnTo>
                    <a:pt x="3424872" y="537768"/>
                  </a:lnTo>
                  <a:lnTo>
                    <a:pt x="3425139" y="537730"/>
                  </a:lnTo>
                  <a:lnTo>
                    <a:pt x="3425469" y="537667"/>
                  </a:lnTo>
                  <a:lnTo>
                    <a:pt x="3428758" y="536422"/>
                  </a:lnTo>
                  <a:close/>
                </a:path>
                <a:path w="4696460" h="769620">
                  <a:moveTo>
                    <a:pt x="3473945" y="521944"/>
                  </a:moveTo>
                  <a:lnTo>
                    <a:pt x="3466160" y="524979"/>
                  </a:lnTo>
                  <a:lnTo>
                    <a:pt x="3468090" y="524484"/>
                  </a:lnTo>
                  <a:lnTo>
                    <a:pt x="3473945" y="521944"/>
                  </a:lnTo>
                  <a:close/>
                </a:path>
                <a:path w="4696460" h="769620">
                  <a:moveTo>
                    <a:pt x="3484156" y="544804"/>
                  </a:moveTo>
                  <a:lnTo>
                    <a:pt x="3483140" y="544804"/>
                  </a:lnTo>
                  <a:lnTo>
                    <a:pt x="3479114" y="546074"/>
                  </a:lnTo>
                  <a:lnTo>
                    <a:pt x="3484156" y="544804"/>
                  </a:lnTo>
                  <a:close/>
                </a:path>
                <a:path w="4696460" h="769620">
                  <a:moveTo>
                    <a:pt x="3511385" y="514324"/>
                  </a:moveTo>
                  <a:lnTo>
                    <a:pt x="3507333" y="515594"/>
                  </a:lnTo>
                  <a:lnTo>
                    <a:pt x="3506736" y="516064"/>
                  </a:lnTo>
                  <a:lnTo>
                    <a:pt x="3511385" y="514324"/>
                  </a:lnTo>
                  <a:close/>
                </a:path>
                <a:path w="4696460" h="769620">
                  <a:moveTo>
                    <a:pt x="3557727" y="501307"/>
                  </a:moveTo>
                  <a:lnTo>
                    <a:pt x="3556063" y="501484"/>
                  </a:lnTo>
                  <a:lnTo>
                    <a:pt x="3554438" y="501802"/>
                  </a:lnTo>
                  <a:lnTo>
                    <a:pt x="3553536" y="502348"/>
                  </a:lnTo>
                  <a:lnTo>
                    <a:pt x="3557727" y="501307"/>
                  </a:lnTo>
                  <a:close/>
                </a:path>
                <a:path w="4696460" h="769620">
                  <a:moveTo>
                    <a:pt x="3654590" y="486079"/>
                  </a:moveTo>
                  <a:lnTo>
                    <a:pt x="3650107" y="487387"/>
                  </a:lnTo>
                  <a:lnTo>
                    <a:pt x="3644811" y="488861"/>
                  </a:lnTo>
                  <a:lnTo>
                    <a:pt x="3640493" y="490791"/>
                  </a:lnTo>
                  <a:lnTo>
                    <a:pt x="3646068" y="489521"/>
                  </a:lnTo>
                  <a:lnTo>
                    <a:pt x="3650538" y="487883"/>
                  </a:lnTo>
                  <a:lnTo>
                    <a:pt x="3654590" y="486079"/>
                  </a:lnTo>
                  <a:close/>
                </a:path>
                <a:path w="4696460" h="769620">
                  <a:moveTo>
                    <a:pt x="3738626" y="437730"/>
                  </a:moveTo>
                  <a:lnTo>
                    <a:pt x="3724262" y="444106"/>
                  </a:lnTo>
                  <a:lnTo>
                    <a:pt x="3734917" y="439521"/>
                  </a:lnTo>
                  <a:lnTo>
                    <a:pt x="3738626" y="437730"/>
                  </a:lnTo>
                  <a:close/>
                </a:path>
                <a:path w="4696460" h="769620">
                  <a:moveTo>
                    <a:pt x="3807764" y="431952"/>
                  </a:moveTo>
                  <a:lnTo>
                    <a:pt x="3795344" y="437400"/>
                  </a:lnTo>
                  <a:lnTo>
                    <a:pt x="3804513" y="435775"/>
                  </a:lnTo>
                  <a:lnTo>
                    <a:pt x="3807764" y="431952"/>
                  </a:lnTo>
                  <a:close/>
                </a:path>
                <a:path w="4696460" h="769620">
                  <a:moveTo>
                    <a:pt x="3866921" y="396214"/>
                  </a:moveTo>
                  <a:lnTo>
                    <a:pt x="3859263" y="398754"/>
                  </a:lnTo>
                  <a:lnTo>
                    <a:pt x="3859136" y="399008"/>
                  </a:lnTo>
                  <a:lnTo>
                    <a:pt x="3866921" y="396214"/>
                  </a:lnTo>
                  <a:close/>
                </a:path>
                <a:path w="4696460" h="769620">
                  <a:moveTo>
                    <a:pt x="3881590" y="387019"/>
                  </a:moveTo>
                  <a:lnTo>
                    <a:pt x="3873017" y="390906"/>
                  </a:lnTo>
                  <a:lnTo>
                    <a:pt x="3881526" y="388137"/>
                  </a:lnTo>
                  <a:lnTo>
                    <a:pt x="3881590" y="387019"/>
                  </a:lnTo>
                  <a:close/>
                </a:path>
                <a:path w="4696460" h="769620">
                  <a:moveTo>
                    <a:pt x="3881882" y="388010"/>
                  </a:moveTo>
                  <a:lnTo>
                    <a:pt x="3881526" y="388137"/>
                  </a:lnTo>
                  <a:lnTo>
                    <a:pt x="3881424" y="389978"/>
                  </a:lnTo>
                  <a:lnTo>
                    <a:pt x="3881882" y="388010"/>
                  </a:lnTo>
                  <a:close/>
                </a:path>
                <a:path w="4696460" h="769620">
                  <a:moveTo>
                    <a:pt x="4024236" y="333375"/>
                  </a:moveTo>
                  <a:lnTo>
                    <a:pt x="4013352" y="336981"/>
                  </a:lnTo>
                  <a:lnTo>
                    <a:pt x="4013073" y="338340"/>
                  </a:lnTo>
                  <a:lnTo>
                    <a:pt x="4019042" y="335381"/>
                  </a:lnTo>
                  <a:lnTo>
                    <a:pt x="4024236" y="333375"/>
                  </a:lnTo>
                  <a:close/>
                </a:path>
                <a:path w="4696460" h="769620">
                  <a:moveTo>
                    <a:pt x="4028465" y="331965"/>
                  </a:moveTo>
                  <a:lnTo>
                    <a:pt x="4027271" y="332244"/>
                  </a:lnTo>
                  <a:lnTo>
                    <a:pt x="4025823" y="332740"/>
                  </a:lnTo>
                  <a:lnTo>
                    <a:pt x="4024236" y="333375"/>
                  </a:lnTo>
                  <a:lnTo>
                    <a:pt x="4028465" y="331965"/>
                  </a:lnTo>
                  <a:close/>
                </a:path>
                <a:path w="4696460" h="769620">
                  <a:moveTo>
                    <a:pt x="4100588" y="296024"/>
                  </a:moveTo>
                  <a:lnTo>
                    <a:pt x="4100195" y="295719"/>
                  </a:lnTo>
                  <a:lnTo>
                    <a:pt x="4099547" y="295592"/>
                  </a:lnTo>
                  <a:lnTo>
                    <a:pt x="4098963" y="295592"/>
                  </a:lnTo>
                  <a:lnTo>
                    <a:pt x="4099102" y="295935"/>
                  </a:lnTo>
                  <a:lnTo>
                    <a:pt x="4099712" y="296037"/>
                  </a:lnTo>
                  <a:lnTo>
                    <a:pt x="4100588" y="296024"/>
                  </a:lnTo>
                  <a:close/>
                </a:path>
                <a:path w="4696460" h="769620">
                  <a:moveTo>
                    <a:pt x="4115498" y="293344"/>
                  </a:moveTo>
                  <a:lnTo>
                    <a:pt x="4114660" y="293344"/>
                  </a:lnTo>
                  <a:lnTo>
                    <a:pt x="4114609" y="293662"/>
                  </a:lnTo>
                  <a:lnTo>
                    <a:pt x="4115498" y="293344"/>
                  </a:lnTo>
                  <a:close/>
                </a:path>
                <a:path w="4696460" h="769620">
                  <a:moveTo>
                    <a:pt x="4115892" y="306044"/>
                  </a:moveTo>
                  <a:lnTo>
                    <a:pt x="4085005" y="306044"/>
                  </a:lnTo>
                  <a:lnTo>
                    <a:pt x="4079138" y="306044"/>
                  </a:lnTo>
                  <a:lnTo>
                    <a:pt x="4075798" y="308584"/>
                  </a:lnTo>
                  <a:lnTo>
                    <a:pt x="4064863" y="312394"/>
                  </a:lnTo>
                  <a:lnTo>
                    <a:pt x="4065828" y="314934"/>
                  </a:lnTo>
                  <a:lnTo>
                    <a:pt x="4061079" y="316204"/>
                  </a:lnTo>
                  <a:lnTo>
                    <a:pt x="4057472" y="316204"/>
                  </a:lnTo>
                  <a:lnTo>
                    <a:pt x="4048239" y="321284"/>
                  </a:lnTo>
                  <a:lnTo>
                    <a:pt x="4036377" y="326364"/>
                  </a:lnTo>
                  <a:lnTo>
                    <a:pt x="4027982" y="331444"/>
                  </a:lnTo>
                  <a:lnTo>
                    <a:pt x="4028465" y="331965"/>
                  </a:lnTo>
                  <a:lnTo>
                    <a:pt x="4029202" y="332714"/>
                  </a:lnTo>
                  <a:lnTo>
                    <a:pt x="4031450" y="331444"/>
                  </a:lnTo>
                  <a:lnTo>
                    <a:pt x="4030116" y="332714"/>
                  </a:lnTo>
                  <a:lnTo>
                    <a:pt x="4009580" y="342874"/>
                  </a:lnTo>
                  <a:lnTo>
                    <a:pt x="3965905" y="358114"/>
                  </a:lnTo>
                  <a:lnTo>
                    <a:pt x="3944848" y="367004"/>
                  </a:lnTo>
                  <a:lnTo>
                    <a:pt x="3944493" y="367004"/>
                  </a:lnTo>
                  <a:lnTo>
                    <a:pt x="3931869" y="372084"/>
                  </a:lnTo>
                  <a:lnTo>
                    <a:pt x="3918902" y="378434"/>
                  </a:lnTo>
                  <a:lnTo>
                    <a:pt x="3906888" y="383514"/>
                  </a:lnTo>
                  <a:lnTo>
                    <a:pt x="3892245" y="391134"/>
                  </a:lnTo>
                  <a:lnTo>
                    <a:pt x="3884917" y="391134"/>
                  </a:lnTo>
                  <a:lnTo>
                    <a:pt x="3886555" y="389864"/>
                  </a:lnTo>
                  <a:lnTo>
                    <a:pt x="3872941" y="396214"/>
                  </a:lnTo>
                  <a:lnTo>
                    <a:pt x="3865651" y="398754"/>
                  </a:lnTo>
                  <a:lnTo>
                    <a:pt x="3854335" y="402564"/>
                  </a:lnTo>
                  <a:lnTo>
                    <a:pt x="3858958" y="400024"/>
                  </a:lnTo>
                  <a:lnTo>
                    <a:pt x="3858603" y="400024"/>
                  </a:lnTo>
                  <a:lnTo>
                    <a:pt x="3859136" y="399008"/>
                  </a:lnTo>
                  <a:lnTo>
                    <a:pt x="3856278" y="400024"/>
                  </a:lnTo>
                  <a:lnTo>
                    <a:pt x="3839641" y="405104"/>
                  </a:lnTo>
                  <a:lnTo>
                    <a:pt x="3829012" y="411454"/>
                  </a:lnTo>
                  <a:lnTo>
                    <a:pt x="3828910" y="408914"/>
                  </a:lnTo>
                  <a:lnTo>
                    <a:pt x="3823144" y="410184"/>
                  </a:lnTo>
                  <a:lnTo>
                    <a:pt x="3815016" y="412724"/>
                  </a:lnTo>
                  <a:lnTo>
                    <a:pt x="3807777" y="416534"/>
                  </a:lnTo>
                  <a:lnTo>
                    <a:pt x="3820058" y="413994"/>
                  </a:lnTo>
                  <a:lnTo>
                    <a:pt x="3813670" y="416534"/>
                  </a:lnTo>
                  <a:lnTo>
                    <a:pt x="3807523" y="419074"/>
                  </a:lnTo>
                  <a:lnTo>
                    <a:pt x="3801529" y="420344"/>
                  </a:lnTo>
                  <a:lnTo>
                    <a:pt x="3795572" y="422884"/>
                  </a:lnTo>
                  <a:lnTo>
                    <a:pt x="3798595" y="417804"/>
                  </a:lnTo>
                  <a:lnTo>
                    <a:pt x="3774109" y="426694"/>
                  </a:lnTo>
                  <a:lnTo>
                    <a:pt x="3752545" y="435584"/>
                  </a:lnTo>
                  <a:lnTo>
                    <a:pt x="3732301" y="445744"/>
                  </a:lnTo>
                  <a:lnTo>
                    <a:pt x="3711765" y="449554"/>
                  </a:lnTo>
                  <a:lnTo>
                    <a:pt x="3711181" y="452094"/>
                  </a:lnTo>
                  <a:lnTo>
                    <a:pt x="3723716" y="449554"/>
                  </a:lnTo>
                  <a:lnTo>
                    <a:pt x="3723729" y="450824"/>
                  </a:lnTo>
                  <a:lnTo>
                    <a:pt x="3711689" y="453364"/>
                  </a:lnTo>
                  <a:lnTo>
                    <a:pt x="3700221" y="455904"/>
                  </a:lnTo>
                  <a:lnTo>
                    <a:pt x="3690810" y="457174"/>
                  </a:lnTo>
                  <a:lnTo>
                    <a:pt x="3684892" y="458444"/>
                  </a:lnTo>
                  <a:lnTo>
                    <a:pt x="3672294" y="462254"/>
                  </a:lnTo>
                  <a:lnTo>
                    <a:pt x="3664483" y="467334"/>
                  </a:lnTo>
                  <a:lnTo>
                    <a:pt x="3656507" y="471144"/>
                  </a:lnTo>
                  <a:lnTo>
                    <a:pt x="3643452" y="476224"/>
                  </a:lnTo>
                  <a:lnTo>
                    <a:pt x="3646728" y="476224"/>
                  </a:lnTo>
                  <a:lnTo>
                    <a:pt x="3650526" y="478764"/>
                  </a:lnTo>
                  <a:lnTo>
                    <a:pt x="3634016" y="485114"/>
                  </a:lnTo>
                  <a:lnTo>
                    <a:pt x="3624173" y="487654"/>
                  </a:lnTo>
                  <a:lnTo>
                    <a:pt x="3618738" y="487654"/>
                  </a:lnTo>
                  <a:lnTo>
                    <a:pt x="3618420" y="486384"/>
                  </a:lnTo>
                  <a:lnTo>
                    <a:pt x="3618103" y="485114"/>
                  </a:lnTo>
                  <a:lnTo>
                    <a:pt x="3622624" y="482574"/>
                  </a:lnTo>
                  <a:lnTo>
                    <a:pt x="3626370" y="481304"/>
                  </a:lnTo>
                  <a:lnTo>
                    <a:pt x="3627399" y="481304"/>
                  </a:lnTo>
                  <a:lnTo>
                    <a:pt x="3625507" y="482104"/>
                  </a:lnTo>
                  <a:lnTo>
                    <a:pt x="3623221" y="483108"/>
                  </a:lnTo>
                  <a:lnTo>
                    <a:pt x="3624008" y="483158"/>
                  </a:lnTo>
                  <a:lnTo>
                    <a:pt x="3627056" y="482041"/>
                  </a:lnTo>
                  <a:lnTo>
                    <a:pt x="3628186" y="481304"/>
                  </a:lnTo>
                  <a:lnTo>
                    <a:pt x="3633228" y="480034"/>
                  </a:lnTo>
                  <a:lnTo>
                    <a:pt x="3639743" y="476224"/>
                  </a:lnTo>
                  <a:lnTo>
                    <a:pt x="3633089" y="477494"/>
                  </a:lnTo>
                  <a:lnTo>
                    <a:pt x="3631438" y="478764"/>
                  </a:lnTo>
                  <a:lnTo>
                    <a:pt x="3623373" y="481304"/>
                  </a:lnTo>
                  <a:lnTo>
                    <a:pt x="3613988" y="483844"/>
                  </a:lnTo>
                  <a:lnTo>
                    <a:pt x="3606977" y="485114"/>
                  </a:lnTo>
                  <a:lnTo>
                    <a:pt x="3606038" y="485114"/>
                  </a:lnTo>
                  <a:lnTo>
                    <a:pt x="3600627" y="487654"/>
                  </a:lnTo>
                  <a:lnTo>
                    <a:pt x="3604476" y="487654"/>
                  </a:lnTo>
                  <a:lnTo>
                    <a:pt x="3610610" y="486384"/>
                  </a:lnTo>
                  <a:lnTo>
                    <a:pt x="3596589" y="490194"/>
                  </a:lnTo>
                  <a:lnTo>
                    <a:pt x="3572103" y="497814"/>
                  </a:lnTo>
                  <a:lnTo>
                    <a:pt x="3557727" y="501624"/>
                  </a:lnTo>
                  <a:lnTo>
                    <a:pt x="3564788" y="501624"/>
                  </a:lnTo>
                  <a:lnTo>
                    <a:pt x="3561461" y="502894"/>
                  </a:lnTo>
                  <a:lnTo>
                    <a:pt x="3545941" y="507974"/>
                  </a:lnTo>
                  <a:lnTo>
                    <a:pt x="3540722" y="510514"/>
                  </a:lnTo>
                  <a:lnTo>
                    <a:pt x="3537483" y="513054"/>
                  </a:lnTo>
                  <a:lnTo>
                    <a:pt x="3527895" y="516864"/>
                  </a:lnTo>
                  <a:lnTo>
                    <a:pt x="3522789" y="516864"/>
                  </a:lnTo>
                  <a:lnTo>
                    <a:pt x="3522129" y="515594"/>
                  </a:lnTo>
                  <a:lnTo>
                    <a:pt x="3519944" y="515594"/>
                  </a:lnTo>
                  <a:lnTo>
                    <a:pt x="3510280" y="518134"/>
                  </a:lnTo>
                  <a:lnTo>
                    <a:pt x="3504209" y="519404"/>
                  </a:lnTo>
                  <a:lnTo>
                    <a:pt x="3504082" y="518134"/>
                  </a:lnTo>
                  <a:lnTo>
                    <a:pt x="3506736" y="516064"/>
                  </a:lnTo>
                  <a:lnTo>
                    <a:pt x="3497783" y="519404"/>
                  </a:lnTo>
                  <a:lnTo>
                    <a:pt x="3484994" y="521944"/>
                  </a:lnTo>
                  <a:lnTo>
                    <a:pt x="3473602" y="524484"/>
                  </a:lnTo>
                  <a:lnTo>
                    <a:pt x="3464153" y="525754"/>
                  </a:lnTo>
                  <a:lnTo>
                    <a:pt x="3466160" y="524979"/>
                  </a:lnTo>
                  <a:lnTo>
                    <a:pt x="3458133" y="527024"/>
                  </a:lnTo>
                  <a:lnTo>
                    <a:pt x="3464585" y="528294"/>
                  </a:lnTo>
                  <a:lnTo>
                    <a:pt x="3458553" y="529564"/>
                  </a:lnTo>
                  <a:lnTo>
                    <a:pt x="3453549" y="530834"/>
                  </a:lnTo>
                  <a:lnTo>
                    <a:pt x="3453358" y="529564"/>
                  </a:lnTo>
                  <a:lnTo>
                    <a:pt x="3451733" y="532104"/>
                  </a:lnTo>
                  <a:lnTo>
                    <a:pt x="3452749" y="533374"/>
                  </a:lnTo>
                  <a:lnTo>
                    <a:pt x="3452672" y="534644"/>
                  </a:lnTo>
                  <a:lnTo>
                    <a:pt x="3447745" y="538454"/>
                  </a:lnTo>
                  <a:lnTo>
                    <a:pt x="3440519" y="539724"/>
                  </a:lnTo>
                  <a:lnTo>
                    <a:pt x="3432365" y="543534"/>
                  </a:lnTo>
                  <a:lnTo>
                    <a:pt x="3425063" y="544804"/>
                  </a:lnTo>
                  <a:lnTo>
                    <a:pt x="3420376" y="544804"/>
                  </a:lnTo>
                  <a:lnTo>
                    <a:pt x="3430790" y="540994"/>
                  </a:lnTo>
                  <a:lnTo>
                    <a:pt x="3430651" y="540994"/>
                  </a:lnTo>
                  <a:lnTo>
                    <a:pt x="3430155" y="539724"/>
                  </a:lnTo>
                  <a:lnTo>
                    <a:pt x="3429673" y="538454"/>
                  </a:lnTo>
                  <a:lnTo>
                    <a:pt x="3433508" y="537235"/>
                  </a:lnTo>
                  <a:lnTo>
                    <a:pt x="3428784" y="538454"/>
                  </a:lnTo>
                  <a:lnTo>
                    <a:pt x="3422650" y="539724"/>
                  </a:lnTo>
                  <a:lnTo>
                    <a:pt x="3421646" y="539724"/>
                  </a:lnTo>
                  <a:lnTo>
                    <a:pt x="3422726" y="538899"/>
                  </a:lnTo>
                  <a:lnTo>
                    <a:pt x="3412502" y="540994"/>
                  </a:lnTo>
                  <a:lnTo>
                    <a:pt x="3407524" y="543534"/>
                  </a:lnTo>
                  <a:lnTo>
                    <a:pt x="3402520" y="547344"/>
                  </a:lnTo>
                  <a:lnTo>
                    <a:pt x="3390087" y="551154"/>
                  </a:lnTo>
                  <a:lnTo>
                    <a:pt x="3392741" y="548614"/>
                  </a:lnTo>
                  <a:lnTo>
                    <a:pt x="3383381" y="549884"/>
                  </a:lnTo>
                  <a:lnTo>
                    <a:pt x="3379457" y="551154"/>
                  </a:lnTo>
                  <a:lnTo>
                    <a:pt x="3384918" y="551154"/>
                  </a:lnTo>
                  <a:lnTo>
                    <a:pt x="3381895" y="553694"/>
                  </a:lnTo>
                  <a:lnTo>
                    <a:pt x="3376282" y="557504"/>
                  </a:lnTo>
                  <a:lnTo>
                    <a:pt x="3366617" y="558774"/>
                  </a:lnTo>
                  <a:lnTo>
                    <a:pt x="3360623" y="561314"/>
                  </a:lnTo>
                  <a:lnTo>
                    <a:pt x="3356114" y="562584"/>
                  </a:lnTo>
                  <a:lnTo>
                    <a:pt x="3350907" y="565124"/>
                  </a:lnTo>
                  <a:lnTo>
                    <a:pt x="3360597" y="562584"/>
                  </a:lnTo>
                  <a:lnTo>
                    <a:pt x="3357854" y="565124"/>
                  </a:lnTo>
                  <a:lnTo>
                    <a:pt x="3349841" y="567664"/>
                  </a:lnTo>
                  <a:lnTo>
                    <a:pt x="3342030" y="570382"/>
                  </a:lnTo>
                  <a:lnTo>
                    <a:pt x="3380473" y="570382"/>
                  </a:lnTo>
                  <a:lnTo>
                    <a:pt x="3386124" y="567664"/>
                  </a:lnTo>
                  <a:lnTo>
                    <a:pt x="3391585" y="565124"/>
                  </a:lnTo>
                  <a:lnTo>
                    <a:pt x="3392538" y="567664"/>
                  </a:lnTo>
                  <a:lnTo>
                    <a:pt x="3402190" y="566394"/>
                  </a:lnTo>
                  <a:lnTo>
                    <a:pt x="3410762" y="565124"/>
                  </a:lnTo>
                  <a:lnTo>
                    <a:pt x="3408502" y="570204"/>
                  </a:lnTo>
                  <a:lnTo>
                    <a:pt x="3412464" y="568934"/>
                  </a:lnTo>
                  <a:lnTo>
                    <a:pt x="3417316" y="566394"/>
                  </a:lnTo>
                  <a:lnTo>
                    <a:pt x="3415982" y="565124"/>
                  </a:lnTo>
                  <a:lnTo>
                    <a:pt x="3422154" y="563854"/>
                  </a:lnTo>
                  <a:lnTo>
                    <a:pt x="3424301" y="563854"/>
                  </a:lnTo>
                  <a:lnTo>
                    <a:pt x="3418611" y="567664"/>
                  </a:lnTo>
                  <a:lnTo>
                    <a:pt x="3427349" y="563854"/>
                  </a:lnTo>
                  <a:lnTo>
                    <a:pt x="3430257" y="562584"/>
                  </a:lnTo>
                  <a:lnTo>
                    <a:pt x="3436023" y="560044"/>
                  </a:lnTo>
                  <a:lnTo>
                    <a:pt x="3441408" y="557504"/>
                  </a:lnTo>
                  <a:lnTo>
                    <a:pt x="3451974" y="553694"/>
                  </a:lnTo>
                  <a:lnTo>
                    <a:pt x="3452203" y="554964"/>
                  </a:lnTo>
                  <a:lnTo>
                    <a:pt x="3448291" y="556234"/>
                  </a:lnTo>
                  <a:lnTo>
                    <a:pt x="3446551" y="558774"/>
                  </a:lnTo>
                  <a:lnTo>
                    <a:pt x="3453841" y="554964"/>
                  </a:lnTo>
                  <a:lnTo>
                    <a:pt x="3456508" y="553694"/>
                  </a:lnTo>
                  <a:lnTo>
                    <a:pt x="3461842" y="551154"/>
                  </a:lnTo>
                  <a:lnTo>
                    <a:pt x="3471253" y="547344"/>
                  </a:lnTo>
                  <a:lnTo>
                    <a:pt x="3478949" y="544804"/>
                  </a:lnTo>
                  <a:lnTo>
                    <a:pt x="3482797" y="543534"/>
                  </a:lnTo>
                  <a:lnTo>
                    <a:pt x="3481959" y="544804"/>
                  </a:lnTo>
                  <a:lnTo>
                    <a:pt x="3483140" y="544804"/>
                  </a:lnTo>
                  <a:lnTo>
                    <a:pt x="3487178" y="543534"/>
                  </a:lnTo>
                  <a:lnTo>
                    <a:pt x="3499281" y="539724"/>
                  </a:lnTo>
                  <a:lnTo>
                    <a:pt x="3517887" y="532104"/>
                  </a:lnTo>
                  <a:lnTo>
                    <a:pt x="3521100" y="530834"/>
                  </a:lnTo>
                  <a:lnTo>
                    <a:pt x="3533940" y="525754"/>
                  </a:lnTo>
                  <a:lnTo>
                    <a:pt x="3537153" y="524484"/>
                  </a:lnTo>
                  <a:lnTo>
                    <a:pt x="3554831" y="519404"/>
                  </a:lnTo>
                  <a:lnTo>
                    <a:pt x="3559251" y="518134"/>
                  </a:lnTo>
                  <a:lnTo>
                    <a:pt x="3557676" y="520674"/>
                  </a:lnTo>
                  <a:lnTo>
                    <a:pt x="3562235" y="520674"/>
                  </a:lnTo>
                  <a:lnTo>
                    <a:pt x="3568839" y="519404"/>
                  </a:lnTo>
                  <a:lnTo>
                    <a:pt x="3573386" y="519404"/>
                  </a:lnTo>
                  <a:lnTo>
                    <a:pt x="3578987" y="518134"/>
                  </a:lnTo>
                  <a:lnTo>
                    <a:pt x="3581743" y="516864"/>
                  </a:lnTo>
                  <a:lnTo>
                    <a:pt x="3590036" y="513054"/>
                  </a:lnTo>
                  <a:lnTo>
                    <a:pt x="3582657" y="513054"/>
                  </a:lnTo>
                  <a:lnTo>
                    <a:pt x="3593350" y="509244"/>
                  </a:lnTo>
                  <a:lnTo>
                    <a:pt x="3603396" y="505434"/>
                  </a:lnTo>
                  <a:lnTo>
                    <a:pt x="3622865" y="497814"/>
                  </a:lnTo>
                  <a:lnTo>
                    <a:pt x="3612350" y="502894"/>
                  </a:lnTo>
                  <a:lnTo>
                    <a:pt x="3639909" y="492734"/>
                  </a:lnTo>
                  <a:lnTo>
                    <a:pt x="3623716" y="497814"/>
                  </a:lnTo>
                  <a:lnTo>
                    <a:pt x="3629583" y="494004"/>
                  </a:lnTo>
                  <a:lnTo>
                    <a:pt x="3630015" y="491464"/>
                  </a:lnTo>
                  <a:lnTo>
                    <a:pt x="3631514" y="490194"/>
                  </a:lnTo>
                  <a:lnTo>
                    <a:pt x="3640607" y="487654"/>
                  </a:lnTo>
                  <a:lnTo>
                    <a:pt x="3641420" y="487654"/>
                  </a:lnTo>
                  <a:lnTo>
                    <a:pt x="3647630" y="485114"/>
                  </a:lnTo>
                  <a:lnTo>
                    <a:pt x="3656152" y="483844"/>
                  </a:lnTo>
                  <a:lnTo>
                    <a:pt x="3660762" y="483095"/>
                  </a:lnTo>
                  <a:lnTo>
                    <a:pt x="3657828" y="484632"/>
                  </a:lnTo>
                  <a:lnTo>
                    <a:pt x="3654590" y="486079"/>
                  </a:lnTo>
                  <a:lnTo>
                    <a:pt x="3660051" y="484466"/>
                  </a:lnTo>
                  <a:lnTo>
                    <a:pt x="3664229" y="483095"/>
                  </a:lnTo>
                  <a:lnTo>
                    <a:pt x="3664064" y="482422"/>
                  </a:lnTo>
                  <a:lnTo>
                    <a:pt x="3669144" y="478764"/>
                  </a:lnTo>
                  <a:lnTo>
                    <a:pt x="3674884" y="476224"/>
                  </a:lnTo>
                  <a:lnTo>
                    <a:pt x="3681438" y="473684"/>
                  </a:lnTo>
                  <a:lnTo>
                    <a:pt x="3689172" y="472414"/>
                  </a:lnTo>
                  <a:lnTo>
                    <a:pt x="3692410" y="472414"/>
                  </a:lnTo>
                  <a:lnTo>
                    <a:pt x="3688296" y="476224"/>
                  </a:lnTo>
                  <a:lnTo>
                    <a:pt x="3690429" y="477494"/>
                  </a:lnTo>
                  <a:lnTo>
                    <a:pt x="3698519" y="472414"/>
                  </a:lnTo>
                  <a:lnTo>
                    <a:pt x="3710952" y="467334"/>
                  </a:lnTo>
                  <a:lnTo>
                    <a:pt x="3723703" y="462254"/>
                  </a:lnTo>
                  <a:lnTo>
                    <a:pt x="3732733" y="457174"/>
                  </a:lnTo>
                  <a:lnTo>
                    <a:pt x="3729977" y="459714"/>
                  </a:lnTo>
                  <a:lnTo>
                    <a:pt x="3730523" y="460984"/>
                  </a:lnTo>
                  <a:lnTo>
                    <a:pt x="3731653" y="460984"/>
                  </a:lnTo>
                  <a:lnTo>
                    <a:pt x="3736784" y="457174"/>
                  </a:lnTo>
                  <a:lnTo>
                    <a:pt x="3743845" y="454634"/>
                  </a:lnTo>
                  <a:lnTo>
                    <a:pt x="3744988" y="454634"/>
                  </a:lnTo>
                  <a:lnTo>
                    <a:pt x="3744430" y="457174"/>
                  </a:lnTo>
                  <a:lnTo>
                    <a:pt x="3749637" y="454634"/>
                  </a:lnTo>
                  <a:lnTo>
                    <a:pt x="3752240" y="453364"/>
                  </a:lnTo>
                  <a:lnTo>
                    <a:pt x="3751199" y="452094"/>
                  </a:lnTo>
                  <a:lnTo>
                    <a:pt x="3750970" y="450824"/>
                  </a:lnTo>
                  <a:lnTo>
                    <a:pt x="3756101" y="449554"/>
                  </a:lnTo>
                  <a:lnTo>
                    <a:pt x="3759987" y="448589"/>
                  </a:lnTo>
                  <a:lnTo>
                    <a:pt x="3756634" y="450824"/>
                  </a:lnTo>
                  <a:lnTo>
                    <a:pt x="3763861" y="448284"/>
                  </a:lnTo>
                  <a:lnTo>
                    <a:pt x="3774694" y="444474"/>
                  </a:lnTo>
                  <a:lnTo>
                    <a:pt x="3792016" y="436854"/>
                  </a:lnTo>
                  <a:lnTo>
                    <a:pt x="3825964" y="424154"/>
                  </a:lnTo>
                  <a:lnTo>
                    <a:pt x="3826472" y="426694"/>
                  </a:lnTo>
                  <a:lnTo>
                    <a:pt x="3814546" y="431774"/>
                  </a:lnTo>
                  <a:lnTo>
                    <a:pt x="3815473" y="433044"/>
                  </a:lnTo>
                  <a:lnTo>
                    <a:pt x="3836632" y="424154"/>
                  </a:lnTo>
                  <a:lnTo>
                    <a:pt x="3839667" y="422884"/>
                  </a:lnTo>
                  <a:lnTo>
                    <a:pt x="3858603" y="413994"/>
                  </a:lnTo>
                  <a:lnTo>
                    <a:pt x="3864025" y="411454"/>
                  </a:lnTo>
                  <a:lnTo>
                    <a:pt x="3885044" y="402564"/>
                  </a:lnTo>
                  <a:lnTo>
                    <a:pt x="3905808" y="393674"/>
                  </a:lnTo>
                  <a:lnTo>
                    <a:pt x="3909060" y="391134"/>
                  </a:lnTo>
                  <a:lnTo>
                    <a:pt x="3910685" y="389864"/>
                  </a:lnTo>
                  <a:lnTo>
                    <a:pt x="3920439" y="386054"/>
                  </a:lnTo>
                  <a:lnTo>
                    <a:pt x="3932529" y="383514"/>
                  </a:lnTo>
                  <a:lnTo>
                    <a:pt x="3940746" y="380009"/>
                  </a:lnTo>
                  <a:lnTo>
                    <a:pt x="3940581" y="382244"/>
                  </a:lnTo>
                  <a:lnTo>
                    <a:pt x="3941394" y="382244"/>
                  </a:lnTo>
                  <a:lnTo>
                    <a:pt x="3951122" y="378434"/>
                  </a:lnTo>
                  <a:lnTo>
                    <a:pt x="3957624" y="375894"/>
                  </a:lnTo>
                  <a:lnTo>
                    <a:pt x="3974744" y="368274"/>
                  </a:lnTo>
                  <a:lnTo>
                    <a:pt x="3993705" y="358114"/>
                  </a:lnTo>
                  <a:lnTo>
                    <a:pt x="4015384" y="347954"/>
                  </a:lnTo>
                  <a:lnTo>
                    <a:pt x="4012031" y="351764"/>
                  </a:lnTo>
                  <a:lnTo>
                    <a:pt x="4020070" y="347954"/>
                  </a:lnTo>
                  <a:lnTo>
                    <a:pt x="4022750" y="346684"/>
                  </a:lnTo>
                  <a:lnTo>
                    <a:pt x="4047159" y="336524"/>
                  </a:lnTo>
                  <a:lnTo>
                    <a:pt x="4058310" y="332714"/>
                  </a:lnTo>
                  <a:lnTo>
                    <a:pt x="4059428" y="331444"/>
                  </a:lnTo>
                  <a:lnTo>
                    <a:pt x="4061676" y="328904"/>
                  </a:lnTo>
                  <a:lnTo>
                    <a:pt x="4069384" y="326364"/>
                  </a:lnTo>
                  <a:lnTo>
                    <a:pt x="4063936" y="326364"/>
                  </a:lnTo>
                  <a:lnTo>
                    <a:pt x="4095165" y="316204"/>
                  </a:lnTo>
                  <a:lnTo>
                    <a:pt x="4115892" y="306044"/>
                  </a:lnTo>
                  <a:close/>
                </a:path>
                <a:path w="4696460" h="769620">
                  <a:moveTo>
                    <a:pt x="4128173" y="292074"/>
                  </a:moveTo>
                  <a:lnTo>
                    <a:pt x="4126496" y="291706"/>
                  </a:lnTo>
                  <a:lnTo>
                    <a:pt x="4124591" y="293255"/>
                  </a:lnTo>
                  <a:lnTo>
                    <a:pt x="4128173" y="292074"/>
                  </a:lnTo>
                  <a:close/>
                </a:path>
                <a:path w="4696460" h="769620">
                  <a:moveTo>
                    <a:pt x="4132288" y="286994"/>
                  </a:moveTo>
                  <a:lnTo>
                    <a:pt x="4123296" y="290449"/>
                  </a:lnTo>
                  <a:lnTo>
                    <a:pt x="4124210" y="289534"/>
                  </a:lnTo>
                  <a:lnTo>
                    <a:pt x="4115498" y="293344"/>
                  </a:lnTo>
                  <a:lnTo>
                    <a:pt x="4116514" y="293344"/>
                  </a:lnTo>
                  <a:lnTo>
                    <a:pt x="4121632" y="292074"/>
                  </a:lnTo>
                  <a:lnTo>
                    <a:pt x="4122826" y="290906"/>
                  </a:lnTo>
                  <a:lnTo>
                    <a:pt x="4126496" y="291706"/>
                  </a:lnTo>
                  <a:lnTo>
                    <a:pt x="4132288" y="286994"/>
                  </a:lnTo>
                  <a:close/>
                </a:path>
                <a:path w="4696460" h="769620">
                  <a:moveTo>
                    <a:pt x="4134789" y="288264"/>
                  </a:moveTo>
                  <a:lnTo>
                    <a:pt x="4132808" y="289636"/>
                  </a:lnTo>
                  <a:lnTo>
                    <a:pt x="4132973" y="289534"/>
                  </a:lnTo>
                  <a:lnTo>
                    <a:pt x="4134789" y="288264"/>
                  </a:lnTo>
                  <a:close/>
                </a:path>
                <a:path w="4696460" h="769620">
                  <a:moveTo>
                    <a:pt x="4199966" y="249364"/>
                  </a:moveTo>
                  <a:lnTo>
                    <a:pt x="4194835" y="253365"/>
                  </a:lnTo>
                  <a:lnTo>
                    <a:pt x="4197972" y="251866"/>
                  </a:lnTo>
                  <a:lnTo>
                    <a:pt x="4198721" y="251079"/>
                  </a:lnTo>
                  <a:lnTo>
                    <a:pt x="4199394" y="250228"/>
                  </a:lnTo>
                  <a:lnTo>
                    <a:pt x="4199966" y="249364"/>
                  </a:lnTo>
                  <a:close/>
                </a:path>
                <a:path w="4696460" h="769620">
                  <a:moveTo>
                    <a:pt x="4220997" y="256603"/>
                  </a:moveTo>
                  <a:lnTo>
                    <a:pt x="4220807" y="256476"/>
                  </a:lnTo>
                  <a:lnTo>
                    <a:pt x="4219638" y="256717"/>
                  </a:lnTo>
                  <a:lnTo>
                    <a:pt x="4218254" y="257060"/>
                  </a:lnTo>
                  <a:lnTo>
                    <a:pt x="4218724" y="257124"/>
                  </a:lnTo>
                  <a:lnTo>
                    <a:pt x="4219524" y="257048"/>
                  </a:lnTo>
                  <a:lnTo>
                    <a:pt x="4220997" y="256603"/>
                  </a:lnTo>
                  <a:close/>
                </a:path>
                <a:path w="4696460" h="769620">
                  <a:moveTo>
                    <a:pt x="4266158" y="232041"/>
                  </a:moveTo>
                  <a:lnTo>
                    <a:pt x="4256316" y="234924"/>
                  </a:lnTo>
                  <a:lnTo>
                    <a:pt x="4256760" y="237464"/>
                  </a:lnTo>
                  <a:lnTo>
                    <a:pt x="4265587" y="232384"/>
                  </a:lnTo>
                  <a:lnTo>
                    <a:pt x="4266158" y="232041"/>
                  </a:lnTo>
                  <a:close/>
                </a:path>
                <a:path w="4696460" h="769620">
                  <a:moveTo>
                    <a:pt x="4269295" y="231114"/>
                  </a:moveTo>
                  <a:lnTo>
                    <a:pt x="4268165" y="230822"/>
                  </a:lnTo>
                  <a:lnTo>
                    <a:pt x="4266158" y="232041"/>
                  </a:lnTo>
                  <a:lnTo>
                    <a:pt x="4269295" y="231114"/>
                  </a:lnTo>
                  <a:close/>
                </a:path>
                <a:path w="4696460" h="769620">
                  <a:moveTo>
                    <a:pt x="4273156" y="362216"/>
                  </a:moveTo>
                  <a:lnTo>
                    <a:pt x="4271480" y="359117"/>
                  </a:lnTo>
                  <a:lnTo>
                    <a:pt x="4271061" y="360629"/>
                  </a:lnTo>
                  <a:lnTo>
                    <a:pt x="4271378" y="361518"/>
                  </a:lnTo>
                  <a:lnTo>
                    <a:pt x="4272775" y="363029"/>
                  </a:lnTo>
                  <a:lnTo>
                    <a:pt x="4273156" y="362216"/>
                  </a:lnTo>
                  <a:close/>
                </a:path>
                <a:path w="4696460" h="769620">
                  <a:moveTo>
                    <a:pt x="4279290" y="362356"/>
                  </a:moveTo>
                  <a:lnTo>
                    <a:pt x="4279011" y="360438"/>
                  </a:lnTo>
                  <a:lnTo>
                    <a:pt x="4278046" y="357428"/>
                  </a:lnTo>
                  <a:lnTo>
                    <a:pt x="4275607" y="355307"/>
                  </a:lnTo>
                  <a:lnTo>
                    <a:pt x="4276915" y="358508"/>
                  </a:lnTo>
                  <a:lnTo>
                    <a:pt x="4275887" y="357555"/>
                  </a:lnTo>
                  <a:lnTo>
                    <a:pt x="4277512" y="361302"/>
                  </a:lnTo>
                  <a:lnTo>
                    <a:pt x="4277131" y="362127"/>
                  </a:lnTo>
                  <a:lnTo>
                    <a:pt x="4275721" y="361289"/>
                  </a:lnTo>
                  <a:lnTo>
                    <a:pt x="4275061" y="360197"/>
                  </a:lnTo>
                  <a:lnTo>
                    <a:pt x="4275366" y="361086"/>
                  </a:lnTo>
                  <a:lnTo>
                    <a:pt x="4273588" y="360387"/>
                  </a:lnTo>
                  <a:lnTo>
                    <a:pt x="4274591" y="362356"/>
                  </a:lnTo>
                  <a:lnTo>
                    <a:pt x="4277068" y="363842"/>
                  </a:lnTo>
                  <a:lnTo>
                    <a:pt x="4278173" y="363093"/>
                  </a:lnTo>
                  <a:lnTo>
                    <a:pt x="4277919" y="360502"/>
                  </a:lnTo>
                  <a:lnTo>
                    <a:pt x="4278630" y="360921"/>
                  </a:lnTo>
                  <a:lnTo>
                    <a:pt x="4278947" y="361810"/>
                  </a:lnTo>
                  <a:lnTo>
                    <a:pt x="4279290" y="362356"/>
                  </a:lnTo>
                  <a:close/>
                </a:path>
                <a:path w="4696460" h="769620">
                  <a:moveTo>
                    <a:pt x="4283037" y="349504"/>
                  </a:moveTo>
                  <a:lnTo>
                    <a:pt x="4282732" y="349046"/>
                  </a:lnTo>
                  <a:lnTo>
                    <a:pt x="4282618" y="349351"/>
                  </a:lnTo>
                  <a:lnTo>
                    <a:pt x="4282643" y="349745"/>
                  </a:lnTo>
                  <a:lnTo>
                    <a:pt x="4282732" y="350202"/>
                  </a:lnTo>
                  <a:lnTo>
                    <a:pt x="4282821" y="349948"/>
                  </a:lnTo>
                  <a:lnTo>
                    <a:pt x="4282922" y="349707"/>
                  </a:lnTo>
                  <a:lnTo>
                    <a:pt x="4283037" y="349504"/>
                  </a:lnTo>
                  <a:close/>
                </a:path>
                <a:path w="4696460" h="769620">
                  <a:moveTo>
                    <a:pt x="4283824" y="348653"/>
                  </a:moveTo>
                  <a:lnTo>
                    <a:pt x="4283532" y="348767"/>
                  </a:lnTo>
                  <a:lnTo>
                    <a:pt x="4283367" y="348907"/>
                  </a:lnTo>
                  <a:lnTo>
                    <a:pt x="4283303" y="349097"/>
                  </a:lnTo>
                  <a:lnTo>
                    <a:pt x="4283634" y="348767"/>
                  </a:lnTo>
                  <a:lnTo>
                    <a:pt x="4283824" y="348653"/>
                  </a:lnTo>
                  <a:close/>
                </a:path>
                <a:path w="4696460" h="769620">
                  <a:moveTo>
                    <a:pt x="4317250" y="343839"/>
                  </a:moveTo>
                  <a:lnTo>
                    <a:pt x="4315536" y="341452"/>
                  </a:lnTo>
                  <a:lnTo>
                    <a:pt x="4314850" y="340347"/>
                  </a:lnTo>
                  <a:lnTo>
                    <a:pt x="4315434" y="341439"/>
                  </a:lnTo>
                  <a:lnTo>
                    <a:pt x="4315574" y="342061"/>
                  </a:lnTo>
                  <a:lnTo>
                    <a:pt x="4315447" y="342442"/>
                  </a:lnTo>
                  <a:lnTo>
                    <a:pt x="4315803" y="342887"/>
                  </a:lnTo>
                  <a:lnTo>
                    <a:pt x="4316247" y="343382"/>
                  </a:lnTo>
                  <a:lnTo>
                    <a:pt x="4316882" y="343979"/>
                  </a:lnTo>
                  <a:lnTo>
                    <a:pt x="4317250" y="343839"/>
                  </a:lnTo>
                  <a:close/>
                </a:path>
                <a:path w="4696460" h="769620">
                  <a:moveTo>
                    <a:pt x="4326750" y="190639"/>
                  </a:moveTo>
                  <a:lnTo>
                    <a:pt x="4326534" y="190106"/>
                  </a:lnTo>
                  <a:lnTo>
                    <a:pt x="4325848" y="189712"/>
                  </a:lnTo>
                  <a:lnTo>
                    <a:pt x="4324489" y="189458"/>
                  </a:lnTo>
                  <a:lnTo>
                    <a:pt x="4321530" y="190830"/>
                  </a:lnTo>
                  <a:lnTo>
                    <a:pt x="4321835" y="193979"/>
                  </a:lnTo>
                  <a:lnTo>
                    <a:pt x="4321302" y="195694"/>
                  </a:lnTo>
                  <a:lnTo>
                    <a:pt x="4322394" y="193763"/>
                  </a:lnTo>
                  <a:lnTo>
                    <a:pt x="4324286" y="192138"/>
                  </a:lnTo>
                  <a:lnTo>
                    <a:pt x="4326750" y="190639"/>
                  </a:lnTo>
                  <a:close/>
                </a:path>
                <a:path w="4696460" h="769620">
                  <a:moveTo>
                    <a:pt x="4329874" y="334797"/>
                  </a:moveTo>
                  <a:lnTo>
                    <a:pt x="4329569" y="333248"/>
                  </a:lnTo>
                  <a:lnTo>
                    <a:pt x="4329265" y="333489"/>
                  </a:lnTo>
                  <a:lnTo>
                    <a:pt x="4329417" y="333870"/>
                  </a:lnTo>
                  <a:lnTo>
                    <a:pt x="4329646" y="334314"/>
                  </a:lnTo>
                  <a:lnTo>
                    <a:pt x="4329874" y="334797"/>
                  </a:lnTo>
                  <a:close/>
                </a:path>
                <a:path w="4696460" h="769620">
                  <a:moveTo>
                    <a:pt x="4340009" y="327050"/>
                  </a:moveTo>
                  <a:lnTo>
                    <a:pt x="4339793" y="326771"/>
                  </a:lnTo>
                  <a:lnTo>
                    <a:pt x="4339526" y="326542"/>
                  </a:lnTo>
                  <a:lnTo>
                    <a:pt x="4339247" y="326326"/>
                  </a:lnTo>
                  <a:lnTo>
                    <a:pt x="4339539" y="326656"/>
                  </a:lnTo>
                  <a:lnTo>
                    <a:pt x="4339831" y="326923"/>
                  </a:lnTo>
                  <a:lnTo>
                    <a:pt x="4340009" y="327050"/>
                  </a:lnTo>
                  <a:close/>
                </a:path>
                <a:path w="4696460" h="769620">
                  <a:moveTo>
                    <a:pt x="4344682" y="317525"/>
                  </a:moveTo>
                  <a:lnTo>
                    <a:pt x="4344035" y="317525"/>
                  </a:lnTo>
                  <a:lnTo>
                    <a:pt x="4344276" y="317614"/>
                  </a:lnTo>
                  <a:lnTo>
                    <a:pt x="4344492" y="317601"/>
                  </a:lnTo>
                  <a:lnTo>
                    <a:pt x="4344682" y="317525"/>
                  </a:lnTo>
                  <a:close/>
                </a:path>
                <a:path w="4696460" h="769620">
                  <a:moveTo>
                    <a:pt x="4346384" y="317550"/>
                  </a:moveTo>
                  <a:lnTo>
                    <a:pt x="4345749" y="316623"/>
                  </a:lnTo>
                  <a:lnTo>
                    <a:pt x="4345330" y="317322"/>
                  </a:lnTo>
                  <a:lnTo>
                    <a:pt x="4344682" y="317525"/>
                  </a:lnTo>
                  <a:lnTo>
                    <a:pt x="4346384" y="317550"/>
                  </a:lnTo>
                  <a:close/>
                </a:path>
                <a:path w="4696460" h="769620">
                  <a:moveTo>
                    <a:pt x="4355401" y="174688"/>
                  </a:moveTo>
                  <a:lnTo>
                    <a:pt x="4343908" y="179324"/>
                  </a:lnTo>
                  <a:lnTo>
                    <a:pt x="4344187" y="178447"/>
                  </a:lnTo>
                  <a:lnTo>
                    <a:pt x="4336237" y="183997"/>
                  </a:lnTo>
                  <a:lnTo>
                    <a:pt x="4344784" y="180721"/>
                  </a:lnTo>
                  <a:lnTo>
                    <a:pt x="4355401" y="174688"/>
                  </a:lnTo>
                  <a:close/>
                </a:path>
                <a:path w="4696460" h="769620">
                  <a:moveTo>
                    <a:pt x="4384205" y="288264"/>
                  </a:moveTo>
                  <a:lnTo>
                    <a:pt x="4383951" y="288086"/>
                  </a:lnTo>
                  <a:lnTo>
                    <a:pt x="4383722" y="288391"/>
                  </a:lnTo>
                  <a:lnTo>
                    <a:pt x="4383811" y="288747"/>
                  </a:lnTo>
                  <a:lnTo>
                    <a:pt x="4384002" y="289013"/>
                  </a:lnTo>
                  <a:lnTo>
                    <a:pt x="4384129" y="288607"/>
                  </a:lnTo>
                  <a:lnTo>
                    <a:pt x="4384205" y="288264"/>
                  </a:lnTo>
                  <a:close/>
                </a:path>
                <a:path w="4696460" h="769620">
                  <a:moveTo>
                    <a:pt x="4392930" y="285991"/>
                  </a:moveTo>
                  <a:lnTo>
                    <a:pt x="4392866" y="285724"/>
                  </a:lnTo>
                  <a:lnTo>
                    <a:pt x="4392333" y="285851"/>
                  </a:lnTo>
                  <a:lnTo>
                    <a:pt x="4392676" y="285978"/>
                  </a:lnTo>
                  <a:lnTo>
                    <a:pt x="4392930" y="285991"/>
                  </a:lnTo>
                  <a:close/>
                </a:path>
                <a:path w="4696460" h="769620">
                  <a:moveTo>
                    <a:pt x="4407078" y="278828"/>
                  </a:moveTo>
                  <a:lnTo>
                    <a:pt x="4406887" y="279336"/>
                  </a:lnTo>
                  <a:lnTo>
                    <a:pt x="4407027" y="279158"/>
                  </a:lnTo>
                  <a:lnTo>
                    <a:pt x="4407078" y="278828"/>
                  </a:lnTo>
                  <a:close/>
                </a:path>
                <a:path w="4696460" h="769620">
                  <a:moveTo>
                    <a:pt x="4410773" y="163804"/>
                  </a:moveTo>
                  <a:lnTo>
                    <a:pt x="4409275" y="164833"/>
                  </a:lnTo>
                  <a:lnTo>
                    <a:pt x="4410621" y="164401"/>
                  </a:lnTo>
                  <a:lnTo>
                    <a:pt x="4410773" y="163804"/>
                  </a:lnTo>
                  <a:close/>
                </a:path>
                <a:path w="4696460" h="769620">
                  <a:moveTo>
                    <a:pt x="4410951" y="268376"/>
                  </a:moveTo>
                  <a:lnTo>
                    <a:pt x="4410595" y="268338"/>
                  </a:lnTo>
                  <a:lnTo>
                    <a:pt x="4410367" y="268401"/>
                  </a:lnTo>
                  <a:lnTo>
                    <a:pt x="4410202" y="268490"/>
                  </a:lnTo>
                  <a:lnTo>
                    <a:pt x="4410951" y="268376"/>
                  </a:lnTo>
                  <a:close/>
                </a:path>
                <a:path w="4696460" h="769620">
                  <a:moveTo>
                    <a:pt x="4414367" y="163804"/>
                  </a:moveTo>
                  <a:lnTo>
                    <a:pt x="4412539" y="163804"/>
                  </a:lnTo>
                  <a:lnTo>
                    <a:pt x="4410621" y="164401"/>
                  </a:lnTo>
                  <a:lnTo>
                    <a:pt x="4409783" y="167614"/>
                  </a:lnTo>
                  <a:lnTo>
                    <a:pt x="4414367" y="163804"/>
                  </a:lnTo>
                  <a:close/>
                </a:path>
                <a:path w="4696460" h="769620">
                  <a:moveTo>
                    <a:pt x="4428604" y="140119"/>
                  </a:moveTo>
                  <a:lnTo>
                    <a:pt x="4419308" y="142189"/>
                  </a:lnTo>
                  <a:lnTo>
                    <a:pt x="4428223" y="136969"/>
                  </a:lnTo>
                  <a:lnTo>
                    <a:pt x="4417555" y="141643"/>
                  </a:lnTo>
                  <a:lnTo>
                    <a:pt x="4418127" y="142481"/>
                  </a:lnTo>
                  <a:lnTo>
                    <a:pt x="4418749" y="143852"/>
                  </a:lnTo>
                  <a:lnTo>
                    <a:pt x="4408195" y="150101"/>
                  </a:lnTo>
                  <a:lnTo>
                    <a:pt x="4415104" y="146989"/>
                  </a:lnTo>
                  <a:lnTo>
                    <a:pt x="4421835" y="143497"/>
                  </a:lnTo>
                  <a:lnTo>
                    <a:pt x="4428604" y="140119"/>
                  </a:lnTo>
                  <a:close/>
                </a:path>
                <a:path w="4696460" h="769620">
                  <a:moveTo>
                    <a:pt x="4433062" y="254787"/>
                  </a:moveTo>
                  <a:lnTo>
                    <a:pt x="4432681" y="254431"/>
                  </a:lnTo>
                  <a:lnTo>
                    <a:pt x="4432325" y="254228"/>
                  </a:lnTo>
                  <a:lnTo>
                    <a:pt x="4431970" y="254038"/>
                  </a:lnTo>
                  <a:lnTo>
                    <a:pt x="4432173" y="254254"/>
                  </a:lnTo>
                  <a:lnTo>
                    <a:pt x="4432465" y="254482"/>
                  </a:lnTo>
                  <a:lnTo>
                    <a:pt x="4433062" y="254787"/>
                  </a:lnTo>
                  <a:close/>
                </a:path>
                <a:path w="4696460" h="769620">
                  <a:moveTo>
                    <a:pt x="4441456" y="242900"/>
                  </a:moveTo>
                  <a:lnTo>
                    <a:pt x="4441266" y="242760"/>
                  </a:lnTo>
                  <a:lnTo>
                    <a:pt x="4440847" y="242811"/>
                  </a:lnTo>
                  <a:lnTo>
                    <a:pt x="4441456" y="242900"/>
                  </a:lnTo>
                  <a:close/>
                </a:path>
                <a:path w="4696460" h="769620">
                  <a:moveTo>
                    <a:pt x="4441736" y="242366"/>
                  </a:moveTo>
                  <a:lnTo>
                    <a:pt x="4441393" y="242189"/>
                  </a:lnTo>
                  <a:lnTo>
                    <a:pt x="4441495" y="242900"/>
                  </a:lnTo>
                  <a:lnTo>
                    <a:pt x="4441736" y="242366"/>
                  </a:lnTo>
                  <a:close/>
                </a:path>
                <a:path w="4696460" h="769620">
                  <a:moveTo>
                    <a:pt x="4508728" y="180759"/>
                  </a:moveTo>
                  <a:lnTo>
                    <a:pt x="4508601" y="180733"/>
                  </a:lnTo>
                  <a:lnTo>
                    <a:pt x="4508728" y="180759"/>
                  </a:lnTo>
                  <a:close/>
                </a:path>
                <a:path w="4696460" h="769620">
                  <a:moveTo>
                    <a:pt x="4510024" y="184759"/>
                  </a:moveTo>
                  <a:lnTo>
                    <a:pt x="4509998" y="184480"/>
                  </a:lnTo>
                  <a:lnTo>
                    <a:pt x="4509821" y="184696"/>
                  </a:lnTo>
                  <a:lnTo>
                    <a:pt x="4510024" y="184759"/>
                  </a:lnTo>
                  <a:close/>
                </a:path>
                <a:path w="4696460" h="769620">
                  <a:moveTo>
                    <a:pt x="4512475" y="181356"/>
                  </a:moveTo>
                  <a:lnTo>
                    <a:pt x="4508728" y="180759"/>
                  </a:lnTo>
                  <a:lnTo>
                    <a:pt x="4509655" y="181470"/>
                  </a:lnTo>
                  <a:lnTo>
                    <a:pt x="4509998" y="184480"/>
                  </a:lnTo>
                  <a:lnTo>
                    <a:pt x="4512475" y="181356"/>
                  </a:lnTo>
                  <a:close/>
                </a:path>
                <a:path w="4696460" h="769620">
                  <a:moveTo>
                    <a:pt x="4512754" y="185610"/>
                  </a:moveTo>
                  <a:lnTo>
                    <a:pt x="4510024" y="184759"/>
                  </a:lnTo>
                  <a:lnTo>
                    <a:pt x="4510125" y="185635"/>
                  </a:lnTo>
                  <a:lnTo>
                    <a:pt x="4512754" y="185610"/>
                  </a:lnTo>
                  <a:close/>
                </a:path>
                <a:path w="4696460" h="769620">
                  <a:moveTo>
                    <a:pt x="4522571" y="88874"/>
                  </a:moveTo>
                  <a:lnTo>
                    <a:pt x="4515447" y="92684"/>
                  </a:lnTo>
                  <a:lnTo>
                    <a:pt x="4515815" y="92595"/>
                  </a:lnTo>
                  <a:lnTo>
                    <a:pt x="4522571" y="88874"/>
                  </a:lnTo>
                  <a:close/>
                </a:path>
                <a:path w="4696460" h="769620">
                  <a:moveTo>
                    <a:pt x="4532617" y="83794"/>
                  </a:moveTo>
                  <a:lnTo>
                    <a:pt x="4531741" y="84391"/>
                  </a:lnTo>
                  <a:lnTo>
                    <a:pt x="4529264" y="86118"/>
                  </a:lnTo>
                  <a:lnTo>
                    <a:pt x="4532617" y="83794"/>
                  </a:lnTo>
                  <a:close/>
                </a:path>
                <a:path w="4696460" h="769620">
                  <a:moveTo>
                    <a:pt x="4537113" y="95389"/>
                  </a:moveTo>
                  <a:lnTo>
                    <a:pt x="4532858" y="98056"/>
                  </a:lnTo>
                  <a:lnTo>
                    <a:pt x="4526051" y="100939"/>
                  </a:lnTo>
                  <a:lnTo>
                    <a:pt x="4518965" y="104025"/>
                  </a:lnTo>
                  <a:lnTo>
                    <a:pt x="4513834" y="107327"/>
                  </a:lnTo>
                  <a:lnTo>
                    <a:pt x="4519625" y="104406"/>
                  </a:lnTo>
                  <a:lnTo>
                    <a:pt x="4529188" y="101473"/>
                  </a:lnTo>
                  <a:lnTo>
                    <a:pt x="4536795" y="96532"/>
                  </a:lnTo>
                  <a:lnTo>
                    <a:pt x="4537113" y="95389"/>
                  </a:lnTo>
                  <a:close/>
                </a:path>
                <a:path w="4696460" h="769620">
                  <a:moveTo>
                    <a:pt x="4537634" y="94449"/>
                  </a:moveTo>
                  <a:lnTo>
                    <a:pt x="4537494" y="93954"/>
                  </a:lnTo>
                  <a:lnTo>
                    <a:pt x="4537113" y="95377"/>
                  </a:lnTo>
                  <a:lnTo>
                    <a:pt x="4537494" y="94919"/>
                  </a:lnTo>
                  <a:lnTo>
                    <a:pt x="4537634" y="94449"/>
                  </a:lnTo>
                  <a:close/>
                </a:path>
                <a:path w="4696460" h="769620">
                  <a:moveTo>
                    <a:pt x="4560024" y="82169"/>
                  </a:moveTo>
                  <a:lnTo>
                    <a:pt x="4558347" y="83172"/>
                  </a:lnTo>
                  <a:lnTo>
                    <a:pt x="4554918" y="85204"/>
                  </a:lnTo>
                  <a:lnTo>
                    <a:pt x="4557306" y="83921"/>
                  </a:lnTo>
                  <a:lnTo>
                    <a:pt x="4558868" y="82981"/>
                  </a:lnTo>
                  <a:lnTo>
                    <a:pt x="4560024" y="82169"/>
                  </a:lnTo>
                  <a:close/>
                </a:path>
                <a:path w="4696460" h="769620">
                  <a:moveTo>
                    <a:pt x="4563605" y="79375"/>
                  </a:moveTo>
                  <a:lnTo>
                    <a:pt x="4563465" y="78968"/>
                  </a:lnTo>
                  <a:lnTo>
                    <a:pt x="4562589" y="79197"/>
                  </a:lnTo>
                  <a:lnTo>
                    <a:pt x="4562322" y="80213"/>
                  </a:lnTo>
                  <a:lnTo>
                    <a:pt x="4561573" y="81064"/>
                  </a:lnTo>
                  <a:lnTo>
                    <a:pt x="4560024" y="82169"/>
                  </a:lnTo>
                  <a:lnTo>
                    <a:pt x="4563503" y="79933"/>
                  </a:lnTo>
                  <a:lnTo>
                    <a:pt x="4563605" y="79375"/>
                  </a:lnTo>
                  <a:close/>
                </a:path>
                <a:path w="4696460" h="769620">
                  <a:moveTo>
                    <a:pt x="4568368" y="76644"/>
                  </a:moveTo>
                  <a:lnTo>
                    <a:pt x="4563503" y="79933"/>
                  </a:lnTo>
                  <a:lnTo>
                    <a:pt x="4563503" y="80149"/>
                  </a:lnTo>
                  <a:lnTo>
                    <a:pt x="4563516" y="80340"/>
                  </a:lnTo>
                  <a:lnTo>
                    <a:pt x="4563453" y="80594"/>
                  </a:lnTo>
                  <a:lnTo>
                    <a:pt x="4565434" y="79222"/>
                  </a:lnTo>
                  <a:lnTo>
                    <a:pt x="4567009" y="77939"/>
                  </a:lnTo>
                  <a:lnTo>
                    <a:pt x="4568368" y="76644"/>
                  </a:lnTo>
                  <a:close/>
                </a:path>
                <a:path w="4696460" h="769620">
                  <a:moveTo>
                    <a:pt x="4604829" y="54584"/>
                  </a:moveTo>
                  <a:lnTo>
                    <a:pt x="4602048" y="54584"/>
                  </a:lnTo>
                  <a:lnTo>
                    <a:pt x="4593056" y="60934"/>
                  </a:lnTo>
                  <a:lnTo>
                    <a:pt x="4589805" y="64744"/>
                  </a:lnTo>
                  <a:lnTo>
                    <a:pt x="4599660" y="58394"/>
                  </a:lnTo>
                  <a:lnTo>
                    <a:pt x="4604829" y="54584"/>
                  </a:lnTo>
                  <a:close/>
                </a:path>
                <a:path w="4696460" h="769620">
                  <a:moveTo>
                    <a:pt x="4605883" y="49504"/>
                  </a:moveTo>
                  <a:lnTo>
                    <a:pt x="4596219" y="52044"/>
                  </a:lnTo>
                  <a:lnTo>
                    <a:pt x="4584471" y="59664"/>
                  </a:lnTo>
                  <a:lnTo>
                    <a:pt x="4571822" y="68554"/>
                  </a:lnTo>
                  <a:lnTo>
                    <a:pt x="4559452" y="77444"/>
                  </a:lnTo>
                  <a:lnTo>
                    <a:pt x="4563796" y="69824"/>
                  </a:lnTo>
                  <a:lnTo>
                    <a:pt x="4559046" y="73634"/>
                  </a:lnTo>
                  <a:lnTo>
                    <a:pt x="4554372" y="78714"/>
                  </a:lnTo>
                  <a:lnTo>
                    <a:pt x="4549533" y="82524"/>
                  </a:lnTo>
                  <a:lnTo>
                    <a:pt x="4545533" y="83794"/>
                  </a:lnTo>
                  <a:lnTo>
                    <a:pt x="4541952" y="82524"/>
                  </a:lnTo>
                  <a:lnTo>
                    <a:pt x="4549470" y="77444"/>
                  </a:lnTo>
                  <a:lnTo>
                    <a:pt x="4542599" y="79984"/>
                  </a:lnTo>
                  <a:lnTo>
                    <a:pt x="4535259" y="85064"/>
                  </a:lnTo>
                  <a:lnTo>
                    <a:pt x="4529213" y="87604"/>
                  </a:lnTo>
                  <a:lnTo>
                    <a:pt x="4528350" y="87604"/>
                  </a:lnTo>
                  <a:lnTo>
                    <a:pt x="4529252" y="86334"/>
                  </a:lnTo>
                  <a:lnTo>
                    <a:pt x="4518787" y="93954"/>
                  </a:lnTo>
                  <a:lnTo>
                    <a:pt x="4520514" y="91414"/>
                  </a:lnTo>
                  <a:lnTo>
                    <a:pt x="4515815" y="92595"/>
                  </a:lnTo>
                  <a:lnTo>
                    <a:pt x="4508741" y="96494"/>
                  </a:lnTo>
                  <a:lnTo>
                    <a:pt x="4498238" y="102844"/>
                  </a:lnTo>
                  <a:lnTo>
                    <a:pt x="4489983" y="107924"/>
                  </a:lnTo>
                  <a:lnTo>
                    <a:pt x="4482922" y="110464"/>
                  </a:lnTo>
                  <a:lnTo>
                    <a:pt x="4484459" y="109194"/>
                  </a:lnTo>
                  <a:lnTo>
                    <a:pt x="4472635" y="118084"/>
                  </a:lnTo>
                  <a:lnTo>
                    <a:pt x="4471428" y="119354"/>
                  </a:lnTo>
                  <a:lnTo>
                    <a:pt x="4471721" y="121894"/>
                  </a:lnTo>
                  <a:lnTo>
                    <a:pt x="4464380" y="128244"/>
                  </a:lnTo>
                  <a:lnTo>
                    <a:pt x="4446663" y="129514"/>
                  </a:lnTo>
                  <a:lnTo>
                    <a:pt x="4445457" y="133324"/>
                  </a:lnTo>
                  <a:lnTo>
                    <a:pt x="4436796" y="138404"/>
                  </a:lnTo>
                  <a:lnTo>
                    <a:pt x="4437240" y="135864"/>
                  </a:lnTo>
                  <a:lnTo>
                    <a:pt x="4433506" y="139674"/>
                  </a:lnTo>
                  <a:lnTo>
                    <a:pt x="4435792" y="139674"/>
                  </a:lnTo>
                  <a:lnTo>
                    <a:pt x="4434522" y="142214"/>
                  </a:lnTo>
                  <a:lnTo>
                    <a:pt x="4422254" y="147294"/>
                  </a:lnTo>
                  <a:lnTo>
                    <a:pt x="4409440" y="153644"/>
                  </a:lnTo>
                  <a:lnTo>
                    <a:pt x="4398391" y="159994"/>
                  </a:lnTo>
                  <a:lnTo>
                    <a:pt x="4396943" y="159994"/>
                  </a:lnTo>
                  <a:lnTo>
                    <a:pt x="4391444" y="159994"/>
                  </a:lnTo>
                  <a:lnTo>
                    <a:pt x="4391812" y="161264"/>
                  </a:lnTo>
                  <a:lnTo>
                    <a:pt x="4395140" y="161264"/>
                  </a:lnTo>
                  <a:lnTo>
                    <a:pt x="4391558" y="163804"/>
                  </a:lnTo>
                  <a:lnTo>
                    <a:pt x="4385843" y="165074"/>
                  </a:lnTo>
                  <a:lnTo>
                    <a:pt x="4378871" y="168884"/>
                  </a:lnTo>
                  <a:lnTo>
                    <a:pt x="4370565" y="173964"/>
                  </a:lnTo>
                  <a:lnTo>
                    <a:pt x="4360862" y="177774"/>
                  </a:lnTo>
                  <a:lnTo>
                    <a:pt x="4364152" y="175234"/>
                  </a:lnTo>
                  <a:lnTo>
                    <a:pt x="4367796" y="172694"/>
                  </a:lnTo>
                  <a:lnTo>
                    <a:pt x="4368330" y="171424"/>
                  </a:lnTo>
                  <a:lnTo>
                    <a:pt x="4362335" y="172694"/>
                  </a:lnTo>
                  <a:lnTo>
                    <a:pt x="4355897" y="179044"/>
                  </a:lnTo>
                  <a:lnTo>
                    <a:pt x="4346333" y="182854"/>
                  </a:lnTo>
                  <a:lnTo>
                    <a:pt x="4335881" y="186664"/>
                  </a:lnTo>
                  <a:lnTo>
                    <a:pt x="4326737" y="191744"/>
                  </a:lnTo>
                  <a:lnTo>
                    <a:pt x="4323448" y="195554"/>
                  </a:lnTo>
                  <a:lnTo>
                    <a:pt x="4313694" y="200634"/>
                  </a:lnTo>
                  <a:lnTo>
                    <a:pt x="4300436" y="206984"/>
                  </a:lnTo>
                  <a:lnTo>
                    <a:pt x="4286631" y="214604"/>
                  </a:lnTo>
                  <a:lnTo>
                    <a:pt x="4281170" y="217144"/>
                  </a:lnTo>
                  <a:lnTo>
                    <a:pt x="4267073" y="222224"/>
                  </a:lnTo>
                  <a:lnTo>
                    <a:pt x="4249559" y="229844"/>
                  </a:lnTo>
                  <a:lnTo>
                    <a:pt x="4233773" y="236194"/>
                  </a:lnTo>
                  <a:lnTo>
                    <a:pt x="4234002" y="236194"/>
                  </a:lnTo>
                  <a:lnTo>
                    <a:pt x="4230078" y="240004"/>
                  </a:lnTo>
                  <a:lnTo>
                    <a:pt x="4222102" y="245084"/>
                  </a:lnTo>
                  <a:lnTo>
                    <a:pt x="4202074" y="255244"/>
                  </a:lnTo>
                  <a:lnTo>
                    <a:pt x="4201579" y="252704"/>
                  </a:lnTo>
                  <a:lnTo>
                    <a:pt x="4203496" y="251434"/>
                  </a:lnTo>
                  <a:lnTo>
                    <a:pt x="4209973" y="246354"/>
                  </a:lnTo>
                  <a:lnTo>
                    <a:pt x="4197972" y="252704"/>
                  </a:lnTo>
                  <a:lnTo>
                    <a:pt x="4195673" y="255244"/>
                  </a:lnTo>
                  <a:lnTo>
                    <a:pt x="4192193" y="257784"/>
                  </a:lnTo>
                  <a:lnTo>
                    <a:pt x="4184586" y="261594"/>
                  </a:lnTo>
                  <a:lnTo>
                    <a:pt x="4186390" y="257784"/>
                  </a:lnTo>
                  <a:lnTo>
                    <a:pt x="4174528" y="264134"/>
                  </a:lnTo>
                  <a:lnTo>
                    <a:pt x="4162387" y="270484"/>
                  </a:lnTo>
                  <a:lnTo>
                    <a:pt x="4149179" y="276834"/>
                  </a:lnTo>
                  <a:lnTo>
                    <a:pt x="4134154" y="283184"/>
                  </a:lnTo>
                  <a:lnTo>
                    <a:pt x="4136885" y="284454"/>
                  </a:lnTo>
                  <a:lnTo>
                    <a:pt x="4141317" y="285724"/>
                  </a:lnTo>
                  <a:lnTo>
                    <a:pt x="4141774" y="288264"/>
                  </a:lnTo>
                  <a:lnTo>
                    <a:pt x="4132529" y="294614"/>
                  </a:lnTo>
                  <a:lnTo>
                    <a:pt x="4131106" y="293344"/>
                  </a:lnTo>
                  <a:lnTo>
                    <a:pt x="4129265" y="292074"/>
                  </a:lnTo>
                  <a:lnTo>
                    <a:pt x="4132808" y="289636"/>
                  </a:lnTo>
                  <a:lnTo>
                    <a:pt x="4128554" y="292074"/>
                  </a:lnTo>
                  <a:lnTo>
                    <a:pt x="4124490" y="293344"/>
                  </a:lnTo>
                  <a:lnTo>
                    <a:pt x="4120477" y="294614"/>
                  </a:lnTo>
                  <a:lnTo>
                    <a:pt x="4119778" y="293344"/>
                  </a:lnTo>
                  <a:lnTo>
                    <a:pt x="4114228" y="295884"/>
                  </a:lnTo>
                  <a:lnTo>
                    <a:pt x="4114609" y="293662"/>
                  </a:lnTo>
                  <a:lnTo>
                    <a:pt x="4104640" y="297154"/>
                  </a:lnTo>
                  <a:lnTo>
                    <a:pt x="4101820" y="297154"/>
                  </a:lnTo>
                  <a:lnTo>
                    <a:pt x="4101719" y="299694"/>
                  </a:lnTo>
                  <a:lnTo>
                    <a:pt x="4095559" y="302234"/>
                  </a:lnTo>
                  <a:lnTo>
                    <a:pt x="4087584" y="304774"/>
                  </a:lnTo>
                  <a:lnTo>
                    <a:pt x="4118483" y="304774"/>
                  </a:lnTo>
                  <a:lnTo>
                    <a:pt x="4123664" y="302234"/>
                  </a:lnTo>
                  <a:lnTo>
                    <a:pt x="4136123" y="295884"/>
                  </a:lnTo>
                  <a:lnTo>
                    <a:pt x="4138625" y="294614"/>
                  </a:lnTo>
                  <a:lnTo>
                    <a:pt x="4151084" y="288264"/>
                  </a:lnTo>
                  <a:lnTo>
                    <a:pt x="4179087" y="276834"/>
                  </a:lnTo>
                  <a:lnTo>
                    <a:pt x="4174820" y="279374"/>
                  </a:lnTo>
                  <a:lnTo>
                    <a:pt x="4169384" y="283184"/>
                  </a:lnTo>
                  <a:lnTo>
                    <a:pt x="4172801" y="281914"/>
                  </a:lnTo>
                  <a:lnTo>
                    <a:pt x="4182033" y="276834"/>
                  </a:lnTo>
                  <a:lnTo>
                    <a:pt x="4198213" y="267944"/>
                  </a:lnTo>
                  <a:lnTo>
                    <a:pt x="4202823" y="265404"/>
                  </a:lnTo>
                  <a:lnTo>
                    <a:pt x="4199369" y="264134"/>
                  </a:lnTo>
                  <a:lnTo>
                    <a:pt x="4198188" y="266674"/>
                  </a:lnTo>
                  <a:lnTo>
                    <a:pt x="4190974" y="267944"/>
                  </a:lnTo>
                  <a:lnTo>
                    <a:pt x="4194238" y="264134"/>
                  </a:lnTo>
                  <a:lnTo>
                    <a:pt x="4198315" y="261594"/>
                  </a:lnTo>
                  <a:lnTo>
                    <a:pt x="4202379" y="259054"/>
                  </a:lnTo>
                  <a:lnTo>
                    <a:pt x="4209948" y="255244"/>
                  </a:lnTo>
                  <a:lnTo>
                    <a:pt x="4204830" y="260324"/>
                  </a:lnTo>
                  <a:lnTo>
                    <a:pt x="4206760" y="260324"/>
                  </a:lnTo>
                  <a:lnTo>
                    <a:pt x="4212361" y="259054"/>
                  </a:lnTo>
                  <a:lnTo>
                    <a:pt x="4218254" y="257784"/>
                  </a:lnTo>
                  <a:lnTo>
                    <a:pt x="4216946" y="257784"/>
                  </a:lnTo>
                  <a:lnTo>
                    <a:pt x="4218622" y="255244"/>
                  </a:lnTo>
                  <a:lnTo>
                    <a:pt x="4217797" y="255244"/>
                  </a:lnTo>
                  <a:lnTo>
                    <a:pt x="4225760" y="252704"/>
                  </a:lnTo>
                  <a:lnTo>
                    <a:pt x="4227652" y="250164"/>
                  </a:lnTo>
                  <a:lnTo>
                    <a:pt x="4230509" y="246354"/>
                  </a:lnTo>
                  <a:lnTo>
                    <a:pt x="4241419" y="242544"/>
                  </a:lnTo>
                  <a:lnTo>
                    <a:pt x="4240809" y="243814"/>
                  </a:lnTo>
                  <a:lnTo>
                    <a:pt x="4242727" y="242544"/>
                  </a:lnTo>
                  <a:lnTo>
                    <a:pt x="4246562" y="240004"/>
                  </a:lnTo>
                  <a:lnTo>
                    <a:pt x="4252214" y="236194"/>
                  </a:lnTo>
                  <a:lnTo>
                    <a:pt x="4258068" y="233654"/>
                  </a:lnTo>
                  <a:lnTo>
                    <a:pt x="4264431" y="229844"/>
                  </a:lnTo>
                  <a:lnTo>
                    <a:pt x="4268165" y="230822"/>
                  </a:lnTo>
                  <a:lnTo>
                    <a:pt x="4269765" y="229844"/>
                  </a:lnTo>
                  <a:lnTo>
                    <a:pt x="4282325" y="222224"/>
                  </a:lnTo>
                  <a:lnTo>
                    <a:pt x="4291101" y="218414"/>
                  </a:lnTo>
                  <a:lnTo>
                    <a:pt x="4286313" y="222224"/>
                  </a:lnTo>
                  <a:lnTo>
                    <a:pt x="4273880" y="228574"/>
                  </a:lnTo>
                  <a:lnTo>
                    <a:pt x="4287532" y="226034"/>
                  </a:lnTo>
                  <a:lnTo>
                    <a:pt x="4288485" y="224764"/>
                  </a:lnTo>
                  <a:lnTo>
                    <a:pt x="4297642" y="219684"/>
                  </a:lnTo>
                  <a:lnTo>
                    <a:pt x="4296740" y="220954"/>
                  </a:lnTo>
                  <a:lnTo>
                    <a:pt x="4299407" y="219684"/>
                  </a:lnTo>
                  <a:lnTo>
                    <a:pt x="4302061" y="218414"/>
                  </a:lnTo>
                  <a:lnTo>
                    <a:pt x="4312704" y="213334"/>
                  </a:lnTo>
                  <a:lnTo>
                    <a:pt x="4318025" y="210794"/>
                  </a:lnTo>
                  <a:lnTo>
                    <a:pt x="4312386" y="213334"/>
                  </a:lnTo>
                  <a:lnTo>
                    <a:pt x="4322483" y="204444"/>
                  </a:lnTo>
                  <a:lnTo>
                    <a:pt x="4334395" y="198094"/>
                  </a:lnTo>
                  <a:lnTo>
                    <a:pt x="4347502" y="190474"/>
                  </a:lnTo>
                  <a:lnTo>
                    <a:pt x="4361180" y="181584"/>
                  </a:lnTo>
                  <a:lnTo>
                    <a:pt x="4353306" y="187934"/>
                  </a:lnTo>
                  <a:lnTo>
                    <a:pt x="4353407" y="189204"/>
                  </a:lnTo>
                  <a:lnTo>
                    <a:pt x="4356849" y="187934"/>
                  </a:lnTo>
                  <a:lnTo>
                    <a:pt x="4358691" y="189039"/>
                  </a:lnTo>
                  <a:lnTo>
                    <a:pt x="4358398" y="190106"/>
                  </a:lnTo>
                  <a:lnTo>
                    <a:pt x="4358932" y="189255"/>
                  </a:lnTo>
                  <a:lnTo>
                    <a:pt x="4361815" y="187934"/>
                  </a:lnTo>
                  <a:lnTo>
                    <a:pt x="4364647" y="186664"/>
                  </a:lnTo>
                  <a:lnTo>
                    <a:pt x="4373080" y="184124"/>
                  </a:lnTo>
                  <a:lnTo>
                    <a:pt x="4371225" y="185394"/>
                  </a:lnTo>
                  <a:lnTo>
                    <a:pt x="4373372" y="184124"/>
                  </a:lnTo>
                  <a:lnTo>
                    <a:pt x="4377690" y="181584"/>
                  </a:lnTo>
                  <a:lnTo>
                    <a:pt x="4384484" y="179044"/>
                  </a:lnTo>
                  <a:lnTo>
                    <a:pt x="4386973" y="177774"/>
                  </a:lnTo>
                  <a:lnTo>
                    <a:pt x="4391939" y="175234"/>
                  </a:lnTo>
                  <a:lnTo>
                    <a:pt x="4400347" y="168884"/>
                  </a:lnTo>
                  <a:lnTo>
                    <a:pt x="4401426" y="170154"/>
                  </a:lnTo>
                  <a:lnTo>
                    <a:pt x="4403293" y="168884"/>
                  </a:lnTo>
                  <a:lnTo>
                    <a:pt x="4408906" y="165074"/>
                  </a:lnTo>
                  <a:lnTo>
                    <a:pt x="4409275" y="164833"/>
                  </a:lnTo>
                  <a:lnTo>
                    <a:pt x="4408487" y="165074"/>
                  </a:lnTo>
                  <a:lnTo>
                    <a:pt x="4406443" y="165074"/>
                  </a:lnTo>
                  <a:lnTo>
                    <a:pt x="4413021" y="161264"/>
                  </a:lnTo>
                  <a:lnTo>
                    <a:pt x="4421784" y="156184"/>
                  </a:lnTo>
                  <a:lnTo>
                    <a:pt x="4439932" y="147294"/>
                  </a:lnTo>
                  <a:lnTo>
                    <a:pt x="4459465" y="138404"/>
                  </a:lnTo>
                  <a:lnTo>
                    <a:pt x="4478972" y="125704"/>
                  </a:lnTo>
                  <a:lnTo>
                    <a:pt x="4492917" y="115544"/>
                  </a:lnTo>
                  <a:lnTo>
                    <a:pt x="4499495" y="110464"/>
                  </a:lnTo>
                  <a:lnTo>
                    <a:pt x="4512665" y="100304"/>
                  </a:lnTo>
                  <a:lnTo>
                    <a:pt x="4521962" y="93954"/>
                  </a:lnTo>
                  <a:lnTo>
                    <a:pt x="4525683" y="91414"/>
                  </a:lnTo>
                  <a:lnTo>
                    <a:pt x="4533912" y="88874"/>
                  </a:lnTo>
                  <a:lnTo>
                    <a:pt x="4521416" y="97764"/>
                  </a:lnTo>
                  <a:lnTo>
                    <a:pt x="4530331" y="93954"/>
                  </a:lnTo>
                  <a:lnTo>
                    <a:pt x="4538357" y="90144"/>
                  </a:lnTo>
                  <a:lnTo>
                    <a:pt x="4540262" y="88874"/>
                  </a:lnTo>
                  <a:lnTo>
                    <a:pt x="4542167" y="87604"/>
                  </a:lnTo>
                  <a:lnTo>
                    <a:pt x="4547921" y="83794"/>
                  </a:lnTo>
                  <a:lnTo>
                    <a:pt x="4553750" y="79984"/>
                  </a:lnTo>
                  <a:lnTo>
                    <a:pt x="4551946" y="82524"/>
                  </a:lnTo>
                  <a:lnTo>
                    <a:pt x="4554639" y="81254"/>
                  </a:lnTo>
                  <a:lnTo>
                    <a:pt x="4558601" y="81254"/>
                  </a:lnTo>
                  <a:lnTo>
                    <a:pt x="4560113" y="79984"/>
                  </a:lnTo>
                  <a:lnTo>
                    <a:pt x="4563148" y="77444"/>
                  </a:lnTo>
                  <a:lnTo>
                    <a:pt x="4565523" y="74904"/>
                  </a:lnTo>
                  <a:lnTo>
                    <a:pt x="4568583" y="72364"/>
                  </a:lnTo>
                  <a:lnTo>
                    <a:pt x="4575226" y="68554"/>
                  </a:lnTo>
                  <a:lnTo>
                    <a:pt x="4573765" y="71094"/>
                  </a:lnTo>
                  <a:lnTo>
                    <a:pt x="4572089" y="73634"/>
                  </a:lnTo>
                  <a:lnTo>
                    <a:pt x="4568368" y="77444"/>
                  </a:lnTo>
                  <a:lnTo>
                    <a:pt x="4575810" y="72364"/>
                  </a:lnTo>
                  <a:lnTo>
                    <a:pt x="4580750" y="68554"/>
                  </a:lnTo>
                  <a:lnTo>
                    <a:pt x="4590618" y="60934"/>
                  </a:lnTo>
                  <a:lnTo>
                    <a:pt x="4598276" y="55854"/>
                  </a:lnTo>
                  <a:lnTo>
                    <a:pt x="4602048" y="54584"/>
                  </a:lnTo>
                  <a:lnTo>
                    <a:pt x="4598454" y="54584"/>
                  </a:lnTo>
                  <a:lnTo>
                    <a:pt x="4605883" y="49504"/>
                  </a:lnTo>
                  <a:close/>
                </a:path>
                <a:path w="4696460" h="769620">
                  <a:moveTo>
                    <a:pt x="4615739" y="46507"/>
                  </a:moveTo>
                  <a:lnTo>
                    <a:pt x="4604829" y="54584"/>
                  </a:lnTo>
                  <a:lnTo>
                    <a:pt x="4605820" y="54584"/>
                  </a:lnTo>
                  <a:lnTo>
                    <a:pt x="4615739" y="46507"/>
                  </a:lnTo>
                  <a:close/>
                </a:path>
                <a:path w="4696460" h="769620">
                  <a:moveTo>
                    <a:pt x="4618431" y="48094"/>
                  </a:moveTo>
                  <a:lnTo>
                    <a:pt x="4615472" y="50241"/>
                  </a:lnTo>
                  <a:lnTo>
                    <a:pt x="4618329" y="48704"/>
                  </a:lnTo>
                  <a:lnTo>
                    <a:pt x="4618190" y="48552"/>
                  </a:lnTo>
                  <a:lnTo>
                    <a:pt x="4618279" y="48323"/>
                  </a:lnTo>
                  <a:lnTo>
                    <a:pt x="4618431" y="48094"/>
                  </a:lnTo>
                  <a:close/>
                </a:path>
                <a:path w="4696460" h="769620">
                  <a:moveTo>
                    <a:pt x="4619066" y="40614"/>
                  </a:moveTo>
                  <a:lnTo>
                    <a:pt x="4614684" y="43154"/>
                  </a:lnTo>
                  <a:lnTo>
                    <a:pt x="4618774" y="41910"/>
                  </a:lnTo>
                  <a:lnTo>
                    <a:pt x="4619066" y="40614"/>
                  </a:lnTo>
                  <a:close/>
                </a:path>
                <a:path w="4696460" h="769620">
                  <a:moveTo>
                    <a:pt x="4621352" y="45961"/>
                  </a:moveTo>
                  <a:lnTo>
                    <a:pt x="4619942" y="46799"/>
                  </a:lnTo>
                  <a:lnTo>
                    <a:pt x="4618710" y="47548"/>
                  </a:lnTo>
                  <a:lnTo>
                    <a:pt x="4618431" y="48094"/>
                  </a:lnTo>
                  <a:lnTo>
                    <a:pt x="4621352" y="45961"/>
                  </a:lnTo>
                  <a:close/>
                </a:path>
                <a:path w="4696460" h="769620">
                  <a:moveTo>
                    <a:pt x="4623041" y="40614"/>
                  </a:moveTo>
                  <a:lnTo>
                    <a:pt x="4618774" y="41910"/>
                  </a:lnTo>
                  <a:lnTo>
                    <a:pt x="4618202" y="44424"/>
                  </a:lnTo>
                  <a:lnTo>
                    <a:pt x="4615739" y="46507"/>
                  </a:lnTo>
                  <a:lnTo>
                    <a:pt x="4618533" y="44424"/>
                  </a:lnTo>
                  <a:lnTo>
                    <a:pt x="4623041" y="40614"/>
                  </a:lnTo>
                  <a:close/>
                </a:path>
                <a:path w="4696460" h="769620">
                  <a:moveTo>
                    <a:pt x="4627537" y="41465"/>
                  </a:moveTo>
                  <a:lnTo>
                    <a:pt x="4621352" y="45961"/>
                  </a:lnTo>
                  <a:lnTo>
                    <a:pt x="4623638" y="44627"/>
                  </a:lnTo>
                  <a:lnTo>
                    <a:pt x="4626483" y="43065"/>
                  </a:lnTo>
                  <a:lnTo>
                    <a:pt x="4627537" y="41465"/>
                  </a:lnTo>
                  <a:close/>
                </a:path>
                <a:path w="4696460" h="769620">
                  <a:moveTo>
                    <a:pt x="4670844" y="10922"/>
                  </a:moveTo>
                  <a:lnTo>
                    <a:pt x="4663745" y="13335"/>
                  </a:lnTo>
                  <a:lnTo>
                    <a:pt x="4656493" y="16929"/>
                  </a:lnTo>
                  <a:lnTo>
                    <a:pt x="4649228" y="21590"/>
                  </a:lnTo>
                  <a:lnTo>
                    <a:pt x="4642091" y="27203"/>
                  </a:lnTo>
                  <a:lnTo>
                    <a:pt x="4639449" y="27876"/>
                  </a:lnTo>
                  <a:lnTo>
                    <a:pt x="4641177" y="25819"/>
                  </a:lnTo>
                  <a:lnTo>
                    <a:pt x="4641367" y="24968"/>
                  </a:lnTo>
                  <a:lnTo>
                    <a:pt x="4635068" y="30632"/>
                  </a:lnTo>
                  <a:lnTo>
                    <a:pt x="4628312" y="38036"/>
                  </a:lnTo>
                  <a:lnTo>
                    <a:pt x="4634573" y="38036"/>
                  </a:lnTo>
                  <a:lnTo>
                    <a:pt x="4639970" y="30988"/>
                  </a:lnTo>
                  <a:lnTo>
                    <a:pt x="4642409" y="31165"/>
                  </a:lnTo>
                  <a:lnTo>
                    <a:pt x="4648009" y="23253"/>
                  </a:lnTo>
                  <a:lnTo>
                    <a:pt x="4653889" y="19316"/>
                  </a:lnTo>
                  <a:lnTo>
                    <a:pt x="4659211" y="17945"/>
                  </a:lnTo>
                  <a:lnTo>
                    <a:pt x="4658842" y="19646"/>
                  </a:lnTo>
                  <a:lnTo>
                    <a:pt x="4660544" y="17614"/>
                  </a:lnTo>
                  <a:lnTo>
                    <a:pt x="4668698" y="14719"/>
                  </a:lnTo>
                  <a:lnTo>
                    <a:pt x="4670844" y="10922"/>
                  </a:lnTo>
                  <a:close/>
                </a:path>
                <a:path w="4696460" h="769620">
                  <a:moveTo>
                    <a:pt x="4671847" y="3365"/>
                  </a:moveTo>
                  <a:lnTo>
                    <a:pt x="4671707" y="3086"/>
                  </a:lnTo>
                  <a:lnTo>
                    <a:pt x="4671580" y="2921"/>
                  </a:lnTo>
                  <a:lnTo>
                    <a:pt x="4671631" y="3149"/>
                  </a:lnTo>
                  <a:lnTo>
                    <a:pt x="4671847" y="3365"/>
                  </a:lnTo>
                  <a:close/>
                </a:path>
                <a:path w="4696460" h="769620">
                  <a:moveTo>
                    <a:pt x="4687379" y="4203"/>
                  </a:moveTo>
                  <a:lnTo>
                    <a:pt x="4685081" y="3238"/>
                  </a:lnTo>
                  <a:lnTo>
                    <a:pt x="4679213" y="7162"/>
                  </a:lnTo>
                  <a:lnTo>
                    <a:pt x="4676686" y="12674"/>
                  </a:lnTo>
                  <a:lnTo>
                    <a:pt x="4685652" y="6299"/>
                  </a:lnTo>
                  <a:lnTo>
                    <a:pt x="4687379" y="4203"/>
                  </a:lnTo>
                  <a:close/>
                </a:path>
                <a:path w="4696460" h="769620">
                  <a:moveTo>
                    <a:pt x="4696434" y="1524"/>
                  </a:moveTo>
                  <a:lnTo>
                    <a:pt x="4695406" y="0"/>
                  </a:lnTo>
                  <a:lnTo>
                    <a:pt x="4695317" y="304"/>
                  </a:lnTo>
                  <a:lnTo>
                    <a:pt x="4696434" y="152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2659716" y="7117403"/>
              <a:ext cx="515620" cy="368300"/>
            </a:xfrm>
            <a:custGeom>
              <a:avLst/>
              <a:gdLst/>
              <a:ahLst/>
              <a:cxnLst/>
              <a:rect l="l" t="t" r="r" b="b"/>
              <a:pathLst>
                <a:path w="515620" h="368300">
                  <a:moveTo>
                    <a:pt x="1155" y="117094"/>
                  </a:moveTo>
                  <a:lnTo>
                    <a:pt x="152" y="118173"/>
                  </a:lnTo>
                  <a:lnTo>
                    <a:pt x="0" y="119087"/>
                  </a:lnTo>
                  <a:lnTo>
                    <a:pt x="419" y="121094"/>
                  </a:lnTo>
                  <a:lnTo>
                    <a:pt x="1092" y="120599"/>
                  </a:lnTo>
                  <a:lnTo>
                    <a:pt x="1155" y="117094"/>
                  </a:lnTo>
                  <a:close/>
                </a:path>
                <a:path w="515620" h="368300">
                  <a:moveTo>
                    <a:pt x="7023" y="119037"/>
                  </a:moveTo>
                  <a:lnTo>
                    <a:pt x="6057" y="115951"/>
                  </a:lnTo>
                  <a:lnTo>
                    <a:pt x="5664" y="119367"/>
                  </a:lnTo>
                  <a:lnTo>
                    <a:pt x="5283" y="118008"/>
                  </a:lnTo>
                  <a:lnTo>
                    <a:pt x="4889" y="122072"/>
                  </a:lnTo>
                  <a:lnTo>
                    <a:pt x="4241" y="122555"/>
                  </a:lnTo>
                  <a:lnTo>
                    <a:pt x="3505" y="121132"/>
                  </a:lnTo>
                  <a:lnTo>
                    <a:pt x="3454" y="119862"/>
                  </a:lnTo>
                  <a:lnTo>
                    <a:pt x="3327" y="120764"/>
                  </a:lnTo>
                  <a:lnTo>
                    <a:pt x="2235" y="119253"/>
                  </a:lnTo>
                  <a:lnTo>
                    <a:pt x="2146" y="121475"/>
                  </a:lnTo>
                  <a:lnTo>
                    <a:pt x="3416" y="123990"/>
                  </a:lnTo>
                  <a:lnTo>
                    <a:pt x="4635" y="123939"/>
                  </a:lnTo>
                  <a:lnTo>
                    <a:pt x="5575" y="121577"/>
                  </a:lnTo>
                  <a:lnTo>
                    <a:pt x="5943" y="122301"/>
                  </a:lnTo>
                  <a:lnTo>
                    <a:pt x="5791" y="123215"/>
                  </a:lnTo>
                  <a:lnTo>
                    <a:pt x="5816" y="123863"/>
                  </a:lnTo>
                  <a:lnTo>
                    <a:pt x="6451" y="122085"/>
                  </a:lnTo>
                  <a:lnTo>
                    <a:pt x="7023" y="119037"/>
                  </a:lnTo>
                  <a:close/>
                </a:path>
                <a:path w="515620" h="368300">
                  <a:moveTo>
                    <a:pt x="7924" y="115227"/>
                  </a:moveTo>
                  <a:lnTo>
                    <a:pt x="7594" y="115620"/>
                  </a:lnTo>
                  <a:lnTo>
                    <a:pt x="7759" y="115595"/>
                  </a:lnTo>
                  <a:lnTo>
                    <a:pt x="7912" y="115544"/>
                  </a:lnTo>
                  <a:lnTo>
                    <a:pt x="7924" y="115227"/>
                  </a:lnTo>
                  <a:close/>
                </a:path>
                <a:path w="515620" h="368300">
                  <a:moveTo>
                    <a:pt x="8242" y="114820"/>
                  </a:moveTo>
                  <a:lnTo>
                    <a:pt x="7899" y="114757"/>
                  </a:lnTo>
                  <a:lnTo>
                    <a:pt x="7924" y="114935"/>
                  </a:lnTo>
                  <a:lnTo>
                    <a:pt x="7924" y="115227"/>
                  </a:lnTo>
                  <a:lnTo>
                    <a:pt x="8242" y="114820"/>
                  </a:lnTo>
                  <a:close/>
                </a:path>
                <a:path w="515620" h="368300">
                  <a:moveTo>
                    <a:pt x="8724" y="118148"/>
                  </a:moveTo>
                  <a:lnTo>
                    <a:pt x="7823" y="118681"/>
                  </a:lnTo>
                  <a:lnTo>
                    <a:pt x="7759" y="121221"/>
                  </a:lnTo>
                  <a:lnTo>
                    <a:pt x="8293" y="121856"/>
                  </a:lnTo>
                  <a:lnTo>
                    <a:pt x="8255" y="119837"/>
                  </a:lnTo>
                  <a:lnTo>
                    <a:pt x="8559" y="118605"/>
                  </a:lnTo>
                  <a:lnTo>
                    <a:pt x="8724" y="118148"/>
                  </a:lnTo>
                  <a:close/>
                </a:path>
                <a:path w="515620" h="368300">
                  <a:moveTo>
                    <a:pt x="8813" y="122491"/>
                  </a:moveTo>
                  <a:lnTo>
                    <a:pt x="8293" y="121856"/>
                  </a:lnTo>
                  <a:lnTo>
                    <a:pt x="8305" y="122491"/>
                  </a:lnTo>
                  <a:lnTo>
                    <a:pt x="8813" y="122491"/>
                  </a:lnTo>
                  <a:close/>
                </a:path>
                <a:path w="515620" h="368300">
                  <a:moveTo>
                    <a:pt x="9829" y="117513"/>
                  </a:moveTo>
                  <a:lnTo>
                    <a:pt x="9474" y="116141"/>
                  </a:lnTo>
                  <a:lnTo>
                    <a:pt x="8724" y="118148"/>
                  </a:lnTo>
                  <a:lnTo>
                    <a:pt x="9829" y="117513"/>
                  </a:lnTo>
                  <a:close/>
                </a:path>
                <a:path w="515620" h="368300">
                  <a:moveTo>
                    <a:pt x="10210" y="119037"/>
                  </a:moveTo>
                  <a:lnTo>
                    <a:pt x="10109" y="118605"/>
                  </a:lnTo>
                  <a:lnTo>
                    <a:pt x="10096" y="118783"/>
                  </a:lnTo>
                  <a:lnTo>
                    <a:pt x="10210" y="119037"/>
                  </a:lnTo>
                  <a:close/>
                </a:path>
                <a:path w="515620" h="368300">
                  <a:moveTo>
                    <a:pt x="11341" y="116141"/>
                  </a:moveTo>
                  <a:lnTo>
                    <a:pt x="10007" y="117411"/>
                  </a:lnTo>
                  <a:lnTo>
                    <a:pt x="9829" y="117513"/>
                  </a:lnTo>
                  <a:lnTo>
                    <a:pt x="10109" y="118605"/>
                  </a:lnTo>
                  <a:lnTo>
                    <a:pt x="11049" y="117411"/>
                  </a:lnTo>
                  <a:lnTo>
                    <a:pt x="11341" y="116141"/>
                  </a:lnTo>
                  <a:close/>
                </a:path>
                <a:path w="515620" h="368300">
                  <a:moveTo>
                    <a:pt x="13855" y="116141"/>
                  </a:moveTo>
                  <a:lnTo>
                    <a:pt x="12674" y="117513"/>
                  </a:lnTo>
                  <a:lnTo>
                    <a:pt x="11696" y="118783"/>
                  </a:lnTo>
                  <a:lnTo>
                    <a:pt x="10629" y="119951"/>
                  </a:lnTo>
                  <a:lnTo>
                    <a:pt x="10210" y="119037"/>
                  </a:lnTo>
                  <a:lnTo>
                    <a:pt x="10452" y="119951"/>
                  </a:lnTo>
                  <a:lnTo>
                    <a:pt x="10668" y="121221"/>
                  </a:lnTo>
                  <a:lnTo>
                    <a:pt x="9817" y="121221"/>
                  </a:lnTo>
                  <a:lnTo>
                    <a:pt x="11569" y="127571"/>
                  </a:lnTo>
                  <a:lnTo>
                    <a:pt x="13360" y="119951"/>
                  </a:lnTo>
                  <a:lnTo>
                    <a:pt x="13500" y="117411"/>
                  </a:lnTo>
                  <a:lnTo>
                    <a:pt x="13855" y="116141"/>
                  </a:lnTo>
                  <a:close/>
                </a:path>
                <a:path w="515620" h="368300">
                  <a:moveTo>
                    <a:pt x="14401" y="114795"/>
                  </a:moveTo>
                  <a:lnTo>
                    <a:pt x="14363" y="114261"/>
                  </a:lnTo>
                  <a:lnTo>
                    <a:pt x="14147" y="114452"/>
                  </a:lnTo>
                  <a:lnTo>
                    <a:pt x="13982" y="114795"/>
                  </a:lnTo>
                  <a:lnTo>
                    <a:pt x="13855" y="115239"/>
                  </a:lnTo>
                  <a:lnTo>
                    <a:pt x="14224" y="114922"/>
                  </a:lnTo>
                  <a:lnTo>
                    <a:pt x="14401" y="114795"/>
                  </a:lnTo>
                  <a:close/>
                </a:path>
                <a:path w="515620" h="368300">
                  <a:moveTo>
                    <a:pt x="14795" y="114579"/>
                  </a:moveTo>
                  <a:lnTo>
                    <a:pt x="14668" y="114642"/>
                  </a:lnTo>
                  <a:lnTo>
                    <a:pt x="14528" y="114719"/>
                  </a:lnTo>
                  <a:lnTo>
                    <a:pt x="14401" y="114808"/>
                  </a:lnTo>
                  <a:lnTo>
                    <a:pt x="14427" y="115239"/>
                  </a:lnTo>
                  <a:lnTo>
                    <a:pt x="14465" y="115646"/>
                  </a:lnTo>
                  <a:lnTo>
                    <a:pt x="14605" y="115887"/>
                  </a:lnTo>
                  <a:lnTo>
                    <a:pt x="14566" y="115150"/>
                  </a:lnTo>
                  <a:lnTo>
                    <a:pt x="14630" y="114769"/>
                  </a:lnTo>
                  <a:lnTo>
                    <a:pt x="14795" y="114579"/>
                  </a:lnTo>
                  <a:close/>
                </a:path>
                <a:path w="515620" h="368300">
                  <a:moveTo>
                    <a:pt x="14960" y="121221"/>
                  </a:moveTo>
                  <a:lnTo>
                    <a:pt x="14693" y="119951"/>
                  </a:lnTo>
                  <a:lnTo>
                    <a:pt x="13373" y="119951"/>
                  </a:lnTo>
                  <a:lnTo>
                    <a:pt x="14960" y="121221"/>
                  </a:lnTo>
                  <a:close/>
                </a:path>
                <a:path w="515620" h="368300">
                  <a:moveTo>
                    <a:pt x="15405" y="114477"/>
                  </a:moveTo>
                  <a:lnTo>
                    <a:pt x="15113" y="114414"/>
                  </a:lnTo>
                  <a:lnTo>
                    <a:pt x="14935" y="114452"/>
                  </a:lnTo>
                  <a:lnTo>
                    <a:pt x="14795" y="114592"/>
                  </a:lnTo>
                  <a:lnTo>
                    <a:pt x="15176" y="114477"/>
                  </a:lnTo>
                  <a:lnTo>
                    <a:pt x="15405" y="114477"/>
                  </a:lnTo>
                  <a:close/>
                </a:path>
                <a:path w="515620" h="368300">
                  <a:moveTo>
                    <a:pt x="19405" y="126301"/>
                  </a:moveTo>
                  <a:close/>
                </a:path>
                <a:path w="515620" h="368300">
                  <a:moveTo>
                    <a:pt x="23291" y="125031"/>
                  </a:moveTo>
                  <a:lnTo>
                    <a:pt x="20396" y="125031"/>
                  </a:lnTo>
                  <a:lnTo>
                    <a:pt x="20281" y="126301"/>
                  </a:lnTo>
                  <a:lnTo>
                    <a:pt x="21031" y="127571"/>
                  </a:lnTo>
                  <a:lnTo>
                    <a:pt x="20154" y="127571"/>
                  </a:lnTo>
                  <a:lnTo>
                    <a:pt x="22821" y="128841"/>
                  </a:lnTo>
                  <a:lnTo>
                    <a:pt x="23291" y="125031"/>
                  </a:lnTo>
                  <a:close/>
                </a:path>
                <a:path w="515620" h="368300">
                  <a:moveTo>
                    <a:pt x="30975" y="123761"/>
                  </a:moveTo>
                  <a:lnTo>
                    <a:pt x="29984" y="123761"/>
                  </a:lnTo>
                  <a:lnTo>
                    <a:pt x="30048" y="125031"/>
                  </a:lnTo>
                  <a:lnTo>
                    <a:pt x="30975" y="123761"/>
                  </a:lnTo>
                  <a:close/>
                </a:path>
                <a:path w="515620" h="368300">
                  <a:moveTo>
                    <a:pt x="32029" y="112331"/>
                  </a:moveTo>
                  <a:lnTo>
                    <a:pt x="31978" y="111061"/>
                  </a:lnTo>
                  <a:lnTo>
                    <a:pt x="30645" y="112331"/>
                  </a:lnTo>
                  <a:lnTo>
                    <a:pt x="32029" y="112331"/>
                  </a:lnTo>
                  <a:close/>
                </a:path>
                <a:path w="515620" h="368300">
                  <a:moveTo>
                    <a:pt x="32588" y="112928"/>
                  </a:moveTo>
                  <a:lnTo>
                    <a:pt x="32562" y="112331"/>
                  </a:lnTo>
                  <a:lnTo>
                    <a:pt x="32029" y="112331"/>
                  </a:lnTo>
                  <a:lnTo>
                    <a:pt x="32080" y="113601"/>
                  </a:lnTo>
                  <a:lnTo>
                    <a:pt x="32588" y="112928"/>
                  </a:lnTo>
                  <a:close/>
                </a:path>
                <a:path w="515620" h="368300">
                  <a:moveTo>
                    <a:pt x="34899" y="122910"/>
                  </a:moveTo>
                  <a:lnTo>
                    <a:pt x="34658" y="121843"/>
                  </a:lnTo>
                  <a:lnTo>
                    <a:pt x="33553" y="123761"/>
                  </a:lnTo>
                  <a:lnTo>
                    <a:pt x="34899" y="122910"/>
                  </a:lnTo>
                  <a:close/>
                </a:path>
                <a:path w="515620" h="368300">
                  <a:moveTo>
                    <a:pt x="35458" y="123761"/>
                  </a:moveTo>
                  <a:lnTo>
                    <a:pt x="35369" y="122618"/>
                  </a:lnTo>
                  <a:lnTo>
                    <a:pt x="34899" y="122910"/>
                  </a:lnTo>
                  <a:lnTo>
                    <a:pt x="35344" y="125031"/>
                  </a:lnTo>
                  <a:lnTo>
                    <a:pt x="35458" y="123761"/>
                  </a:lnTo>
                  <a:close/>
                </a:path>
                <a:path w="515620" h="368300">
                  <a:moveTo>
                    <a:pt x="43319" y="112331"/>
                  </a:moveTo>
                  <a:lnTo>
                    <a:pt x="42608" y="112331"/>
                  </a:lnTo>
                  <a:lnTo>
                    <a:pt x="43294" y="112674"/>
                  </a:lnTo>
                  <a:lnTo>
                    <a:pt x="43319" y="112331"/>
                  </a:lnTo>
                  <a:close/>
                </a:path>
                <a:path w="515620" h="368300">
                  <a:moveTo>
                    <a:pt x="43726" y="127482"/>
                  </a:moveTo>
                  <a:lnTo>
                    <a:pt x="43421" y="124561"/>
                  </a:lnTo>
                  <a:lnTo>
                    <a:pt x="43357" y="123266"/>
                  </a:lnTo>
                  <a:lnTo>
                    <a:pt x="43357" y="124485"/>
                  </a:lnTo>
                  <a:lnTo>
                    <a:pt x="43180" y="125095"/>
                  </a:lnTo>
                  <a:lnTo>
                    <a:pt x="42938" y="125374"/>
                  </a:lnTo>
                  <a:lnTo>
                    <a:pt x="43002" y="125920"/>
                  </a:lnTo>
                  <a:lnTo>
                    <a:pt x="43154" y="126580"/>
                  </a:lnTo>
                  <a:lnTo>
                    <a:pt x="43383" y="127406"/>
                  </a:lnTo>
                  <a:lnTo>
                    <a:pt x="43726" y="127482"/>
                  </a:lnTo>
                  <a:close/>
                </a:path>
                <a:path w="515620" h="368300">
                  <a:moveTo>
                    <a:pt x="45046" y="112420"/>
                  </a:moveTo>
                  <a:lnTo>
                    <a:pt x="43637" y="111569"/>
                  </a:lnTo>
                  <a:lnTo>
                    <a:pt x="44272" y="112077"/>
                  </a:lnTo>
                  <a:lnTo>
                    <a:pt x="44716" y="112306"/>
                  </a:lnTo>
                  <a:lnTo>
                    <a:pt x="45046" y="112420"/>
                  </a:lnTo>
                  <a:close/>
                </a:path>
                <a:path w="515620" h="368300">
                  <a:moveTo>
                    <a:pt x="50126" y="116141"/>
                  </a:moveTo>
                  <a:lnTo>
                    <a:pt x="49847" y="114871"/>
                  </a:lnTo>
                  <a:lnTo>
                    <a:pt x="48526" y="114871"/>
                  </a:lnTo>
                  <a:lnTo>
                    <a:pt x="50126" y="116141"/>
                  </a:lnTo>
                  <a:close/>
                </a:path>
                <a:path w="515620" h="368300">
                  <a:moveTo>
                    <a:pt x="54013" y="111747"/>
                  </a:moveTo>
                  <a:lnTo>
                    <a:pt x="53949" y="111493"/>
                  </a:lnTo>
                  <a:lnTo>
                    <a:pt x="53835" y="111239"/>
                  </a:lnTo>
                  <a:lnTo>
                    <a:pt x="53644" y="111036"/>
                  </a:lnTo>
                  <a:lnTo>
                    <a:pt x="53682" y="111226"/>
                  </a:lnTo>
                  <a:lnTo>
                    <a:pt x="53835" y="111480"/>
                  </a:lnTo>
                  <a:lnTo>
                    <a:pt x="54013" y="111747"/>
                  </a:lnTo>
                  <a:close/>
                </a:path>
                <a:path w="515620" h="368300">
                  <a:moveTo>
                    <a:pt x="64973" y="118681"/>
                  </a:moveTo>
                  <a:close/>
                </a:path>
                <a:path w="515620" h="368300">
                  <a:moveTo>
                    <a:pt x="65887" y="121221"/>
                  </a:moveTo>
                  <a:lnTo>
                    <a:pt x="64947" y="118783"/>
                  </a:lnTo>
                  <a:lnTo>
                    <a:pt x="64681" y="119951"/>
                  </a:lnTo>
                  <a:lnTo>
                    <a:pt x="65887" y="121221"/>
                  </a:lnTo>
                  <a:close/>
                </a:path>
                <a:path w="515620" h="368300">
                  <a:moveTo>
                    <a:pt x="68681" y="123761"/>
                  </a:moveTo>
                  <a:lnTo>
                    <a:pt x="68376" y="123139"/>
                  </a:lnTo>
                  <a:lnTo>
                    <a:pt x="68414" y="123761"/>
                  </a:lnTo>
                  <a:lnTo>
                    <a:pt x="68681" y="123761"/>
                  </a:lnTo>
                  <a:close/>
                </a:path>
                <a:path w="515620" h="368300">
                  <a:moveTo>
                    <a:pt x="68961" y="124688"/>
                  </a:moveTo>
                  <a:lnTo>
                    <a:pt x="68910" y="124320"/>
                  </a:lnTo>
                  <a:lnTo>
                    <a:pt x="68808" y="123990"/>
                  </a:lnTo>
                  <a:lnTo>
                    <a:pt x="68681" y="123672"/>
                  </a:lnTo>
                  <a:lnTo>
                    <a:pt x="68770" y="124104"/>
                  </a:lnTo>
                  <a:lnTo>
                    <a:pt x="68897" y="124472"/>
                  </a:lnTo>
                  <a:lnTo>
                    <a:pt x="68961" y="124688"/>
                  </a:lnTo>
                  <a:close/>
                </a:path>
                <a:path w="515620" h="368300">
                  <a:moveTo>
                    <a:pt x="76758" y="118872"/>
                  </a:moveTo>
                  <a:lnTo>
                    <a:pt x="76250" y="118541"/>
                  </a:lnTo>
                  <a:lnTo>
                    <a:pt x="76415" y="118745"/>
                  </a:lnTo>
                  <a:lnTo>
                    <a:pt x="76568" y="118833"/>
                  </a:lnTo>
                  <a:lnTo>
                    <a:pt x="76758" y="118872"/>
                  </a:lnTo>
                  <a:close/>
                </a:path>
                <a:path w="515620" h="368300">
                  <a:moveTo>
                    <a:pt x="78105" y="119761"/>
                  </a:moveTo>
                  <a:lnTo>
                    <a:pt x="78003" y="118630"/>
                  </a:lnTo>
                  <a:lnTo>
                    <a:pt x="77381" y="119024"/>
                  </a:lnTo>
                  <a:lnTo>
                    <a:pt x="76758" y="118872"/>
                  </a:lnTo>
                  <a:lnTo>
                    <a:pt x="78105" y="119761"/>
                  </a:lnTo>
                  <a:close/>
                </a:path>
                <a:path w="515620" h="368300">
                  <a:moveTo>
                    <a:pt x="91884" y="360883"/>
                  </a:moveTo>
                  <a:lnTo>
                    <a:pt x="91655" y="361061"/>
                  </a:lnTo>
                  <a:lnTo>
                    <a:pt x="91313" y="361213"/>
                  </a:lnTo>
                  <a:lnTo>
                    <a:pt x="91668" y="362000"/>
                  </a:lnTo>
                  <a:lnTo>
                    <a:pt x="91884" y="360883"/>
                  </a:lnTo>
                  <a:close/>
                </a:path>
                <a:path w="515620" h="368300">
                  <a:moveTo>
                    <a:pt x="92113" y="359816"/>
                  </a:moveTo>
                  <a:lnTo>
                    <a:pt x="91757" y="359956"/>
                  </a:lnTo>
                  <a:lnTo>
                    <a:pt x="91884" y="360108"/>
                  </a:lnTo>
                  <a:lnTo>
                    <a:pt x="92011" y="360349"/>
                  </a:lnTo>
                  <a:lnTo>
                    <a:pt x="92113" y="359816"/>
                  </a:lnTo>
                  <a:close/>
                </a:path>
                <a:path w="515620" h="368300">
                  <a:moveTo>
                    <a:pt x="92163" y="360641"/>
                  </a:moveTo>
                  <a:lnTo>
                    <a:pt x="92011" y="360349"/>
                  </a:lnTo>
                  <a:lnTo>
                    <a:pt x="91897" y="360883"/>
                  </a:lnTo>
                  <a:lnTo>
                    <a:pt x="92049" y="360768"/>
                  </a:lnTo>
                  <a:lnTo>
                    <a:pt x="92163" y="360641"/>
                  </a:lnTo>
                  <a:close/>
                </a:path>
                <a:path w="515620" h="368300">
                  <a:moveTo>
                    <a:pt x="94361" y="361149"/>
                  </a:moveTo>
                  <a:lnTo>
                    <a:pt x="93916" y="360680"/>
                  </a:lnTo>
                  <a:lnTo>
                    <a:pt x="94018" y="361721"/>
                  </a:lnTo>
                  <a:lnTo>
                    <a:pt x="94361" y="361149"/>
                  </a:lnTo>
                  <a:close/>
                </a:path>
                <a:path w="515620" h="368300">
                  <a:moveTo>
                    <a:pt x="95478" y="365760"/>
                  </a:moveTo>
                  <a:lnTo>
                    <a:pt x="94145" y="364490"/>
                  </a:lnTo>
                  <a:lnTo>
                    <a:pt x="94018" y="361721"/>
                  </a:lnTo>
                  <a:lnTo>
                    <a:pt x="93103" y="363220"/>
                  </a:lnTo>
                  <a:lnTo>
                    <a:pt x="94437" y="365760"/>
                  </a:lnTo>
                  <a:lnTo>
                    <a:pt x="95478" y="365760"/>
                  </a:lnTo>
                  <a:close/>
                </a:path>
                <a:path w="515620" h="368300">
                  <a:moveTo>
                    <a:pt x="96469" y="102666"/>
                  </a:moveTo>
                  <a:lnTo>
                    <a:pt x="95821" y="102171"/>
                  </a:lnTo>
                  <a:lnTo>
                    <a:pt x="96062" y="102819"/>
                  </a:lnTo>
                  <a:lnTo>
                    <a:pt x="96469" y="102666"/>
                  </a:lnTo>
                  <a:close/>
                </a:path>
                <a:path w="515620" h="368300">
                  <a:moveTo>
                    <a:pt x="96697" y="363220"/>
                  </a:moveTo>
                  <a:lnTo>
                    <a:pt x="95313" y="361950"/>
                  </a:lnTo>
                  <a:lnTo>
                    <a:pt x="95732" y="360680"/>
                  </a:lnTo>
                  <a:lnTo>
                    <a:pt x="95402" y="359410"/>
                  </a:lnTo>
                  <a:lnTo>
                    <a:pt x="94361" y="361149"/>
                  </a:lnTo>
                  <a:lnTo>
                    <a:pt x="96354" y="363220"/>
                  </a:lnTo>
                  <a:lnTo>
                    <a:pt x="96697" y="363220"/>
                  </a:lnTo>
                  <a:close/>
                </a:path>
                <a:path w="515620" h="368300">
                  <a:moveTo>
                    <a:pt x="98729" y="357111"/>
                  </a:moveTo>
                  <a:lnTo>
                    <a:pt x="98336" y="356463"/>
                  </a:lnTo>
                  <a:lnTo>
                    <a:pt x="98196" y="356108"/>
                  </a:lnTo>
                  <a:lnTo>
                    <a:pt x="98272" y="355854"/>
                  </a:lnTo>
                  <a:lnTo>
                    <a:pt x="98018" y="356260"/>
                  </a:lnTo>
                  <a:lnTo>
                    <a:pt x="98234" y="356641"/>
                  </a:lnTo>
                  <a:lnTo>
                    <a:pt x="98501" y="356958"/>
                  </a:lnTo>
                  <a:lnTo>
                    <a:pt x="98729" y="357111"/>
                  </a:lnTo>
                  <a:close/>
                </a:path>
                <a:path w="515620" h="368300">
                  <a:moveTo>
                    <a:pt x="99136" y="104711"/>
                  </a:moveTo>
                  <a:lnTo>
                    <a:pt x="97764" y="102171"/>
                  </a:lnTo>
                  <a:lnTo>
                    <a:pt x="96469" y="102666"/>
                  </a:lnTo>
                  <a:lnTo>
                    <a:pt x="99136" y="104711"/>
                  </a:lnTo>
                  <a:close/>
                </a:path>
                <a:path w="515620" h="368300">
                  <a:moveTo>
                    <a:pt x="100203" y="352348"/>
                  </a:moveTo>
                  <a:lnTo>
                    <a:pt x="99834" y="352145"/>
                  </a:lnTo>
                  <a:lnTo>
                    <a:pt x="100063" y="352742"/>
                  </a:lnTo>
                  <a:lnTo>
                    <a:pt x="100203" y="352348"/>
                  </a:lnTo>
                  <a:close/>
                </a:path>
                <a:path w="515620" h="368300">
                  <a:moveTo>
                    <a:pt x="100431" y="353695"/>
                  </a:moveTo>
                  <a:lnTo>
                    <a:pt x="100063" y="352742"/>
                  </a:lnTo>
                  <a:lnTo>
                    <a:pt x="99974" y="352983"/>
                  </a:lnTo>
                  <a:lnTo>
                    <a:pt x="100431" y="353695"/>
                  </a:lnTo>
                  <a:close/>
                </a:path>
                <a:path w="515620" h="368300">
                  <a:moveTo>
                    <a:pt x="100990" y="354622"/>
                  </a:moveTo>
                  <a:lnTo>
                    <a:pt x="100431" y="353707"/>
                  </a:lnTo>
                  <a:lnTo>
                    <a:pt x="100520" y="353910"/>
                  </a:lnTo>
                  <a:lnTo>
                    <a:pt x="100698" y="354203"/>
                  </a:lnTo>
                  <a:lnTo>
                    <a:pt x="100990" y="354622"/>
                  </a:lnTo>
                  <a:close/>
                </a:path>
                <a:path w="515620" h="368300">
                  <a:moveTo>
                    <a:pt x="101130" y="368300"/>
                  </a:moveTo>
                  <a:lnTo>
                    <a:pt x="99288" y="361950"/>
                  </a:lnTo>
                  <a:lnTo>
                    <a:pt x="98806" y="360680"/>
                  </a:lnTo>
                  <a:lnTo>
                    <a:pt x="97967" y="359410"/>
                  </a:lnTo>
                  <a:lnTo>
                    <a:pt x="97701" y="358140"/>
                  </a:lnTo>
                  <a:lnTo>
                    <a:pt x="97193" y="359410"/>
                  </a:lnTo>
                  <a:lnTo>
                    <a:pt x="97269" y="361950"/>
                  </a:lnTo>
                  <a:lnTo>
                    <a:pt x="96697" y="363220"/>
                  </a:lnTo>
                  <a:lnTo>
                    <a:pt x="97053" y="363220"/>
                  </a:lnTo>
                  <a:lnTo>
                    <a:pt x="96647" y="364490"/>
                  </a:lnTo>
                  <a:lnTo>
                    <a:pt x="101130" y="368300"/>
                  </a:lnTo>
                  <a:close/>
                </a:path>
                <a:path w="515620" h="368300">
                  <a:moveTo>
                    <a:pt x="101460" y="361950"/>
                  </a:moveTo>
                  <a:lnTo>
                    <a:pt x="100596" y="361048"/>
                  </a:lnTo>
                  <a:lnTo>
                    <a:pt x="99288" y="361950"/>
                  </a:lnTo>
                  <a:lnTo>
                    <a:pt x="101460" y="361950"/>
                  </a:lnTo>
                  <a:close/>
                </a:path>
                <a:path w="515620" h="368300">
                  <a:moveTo>
                    <a:pt x="103809" y="354317"/>
                  </a:moveTo>
                  <a:lnTo>
                    <a:pt x="103327" y="352729"/>
                  </a:lnTo>
                  <a:lnTo>
                    <a:pt x="103238" y="352463"/>
                  </a:lnTo>
                  <a:lnTo>
                    <a:pt x="102527" y="352729"/>
                  </a:lnTo>
                  <a:lnTo>
                    <a:pt x="100380" y="351815"/>
                  </a:lnTo>
                  <a:lnTo>
                    <a:pt x="100203" y="352348"/>
                  </a:lnTo>
                  <a:lnTo>
                    <a:pt x="103809" y="354317"/>
                  </a:lnTo>
                  <a:close/>
                </a:path>
                <a:path w="515620" h="368300">
                  <a:moveTo>
                    <a:pt x="110604" y="118097"/>
                  </a:moveTo>
                  <a:lnTo>
                    <a:pt x="109550" y="116090"/>
                  </a:lnTo>
                  <a:lnTo>
                    <a:pt x="109296" y="118681"/>
                  </a:lnTo>
                  <a:lnTo>
                    <a:pt x="110604" y="118097"/>
                  </a:lnTo>
                  <a:close/>
                </a:path>
                <a:path w="515620" h="368300">
                  <a:moveTo>
                    <a:pt x="112141" y="117411"/>
                  </a:moveTo>
                  <a:lnTo>
                    <a:pt x="110604" y="118097"/>
                  </a:lnTo>
                  <a:lnTo>
                    <a:pt x="111582" y="119951"/>
                  </a:lnTo>
                  <a:lnTo>
                    <a:pt x="112141" y="117411"/>
                  </a:lnTo>
                  <a:close/>
                </a:path>
                <a:path w="515620" h="368300">
                  <a:moveTo>
                    <a:pt x="113360" y="344170"/>
                  </a:moveTo>
                  <a:lnTo>
                    <a:pt x="112674" y="342900"/>
                  </a:lnTo>
                  <a:lnTo>
                    <a:pt x="111899" y="344170"/>
                  </a:lnTo>
                  <a:lnTo>
                    <a:pt x="113360" y="344170"/>
                  </a:lnTo>
                  <a:close/>
                </a:path>
                <a:path w="515620" h="368300">
                  <a:moveTo>
                    <a:pt x="114312" y="344614"/>
                  </a:moveTo>
                  <a:lnTo>
                    <a:pt x="114071" y="344170"/>
                  </a:lnTo>
                  <a:lnTo>
                    <a:pt x="113360" y="344170"/>
                  </a:lnTo>
                  <a:lnTo>
                    <a:pt x="114046" y="345440"/>
                  </a:lnTo>
                  <a:lnTo>
                    <a:pt x="114312" y="344614"/>
                  </a:lnTo>
                  <a:close/>
                </a:path>
                <a:path w="515620" h="368300">
                  <a:moveTo>
                    <a:pt x="115417" y="101511"/>
                  </a:moveTo>
                  <a:lnTo>
                    <a:pt x="114820" y="101384"/>
                  </a:lnTo>
                  <a:lnTo>
                    <a:pt x="114363" y="101396"/>
                  </a:lnTo>
                  <a:lnTo>
                    <a:pt x="114630" y="103060"/>
                  </a:lnTo>
                  <a:lnTo>
                    <a:pt x="114871" y="102463"/>
                  </a:lnTo>
                  <a:lnTo>
                    <a:pt x="115125" y="101892"/>
                  </a:lnTo>
                  <a:lnTo>
                    <a:pt x="115417" y="101511"/>
                  </a:lnTo>
                  <a:close/>
                </a:path>
                <a:path w="515620" h="368300">
                  <a:moveTo>
                    <a:pt x="116928" y="101295"/>
                  </a:moveTo>
                  <a:lnTo>
                    <a:pt x="116255" y="100825"/>
                  </a:lnTo>
                  <a:lnTo>
                    <a:pt x="115811" y="101028"/>
                  </a:lnTo>
                  <a:lnTo>
                    <a:pt x="115417" y="101511"/>
                  </a:lnTo>
                  <a:lnTo>
                    <a:pt x="115925" y="101612"/>
                  </a:lnTo>
                  <a:lnTo>
                    <a:pt x="116535" y="101815"/>
                  </a:lnTo>
                  <a:lnTo>
                    <a:pt x="116928" y="101295"/>
                  </a:lnTo>
                  <a:close/>
                </a:path>
                <a:path w="515620" h="368300">
                  <a:moveTo>
                    <a:pt x="117932" y="356870"/>
                  </a:moveTo>
                  <a:lnTo>
                    <a:pt x="117652" y="354330"/>
                  </a:lnTo>
                  <a:lnTo>
                    <a:pt x="116878" y="355600"/>
                  </a:lnTo>
                  <a:lnTo>
                    <a:pt x="117233" y="355600"/>
                  </a:lnTo>
                  <a:lnTo>
                    <a:pt x="117932" y="356870"/>
                  </a:lnTo>
                  <a:close/>
                </a:path>
                <a:path w="515620" h="368300">
                  <a:moveTo>
                    <a:pt x="119888" y="341350"/>
                  </a:moveTo>
                  <a:lnTo>
                    <a:pt x="119227" y="340271"/>
                  </a:lnTo>
                  <a:lnTo>
                    <a:pt x="119456" y="340741"/>
                  </a:lnTo>
                  <a:lnTo>
                    <a:pt x="119684" y="341058"/>
                  </a:lnTo>
                  <a:lnTo>
                    <a:pt x="119888" y="341350"/>
                  </a:lnTo>
                  <a:close/>
                </a:path>
                <a:path w="515620" h="368300">
                  <a:moveTo>
                    <a:pt x="120586" y="113665"/>
                  </a:moveTo>
                  <a:lnTo>
                    <a:pt x="120459" y="113385"/>
                  </a:lnTo>
                  <a:lnTo>
                    <a:pt x="120154" y="113538"/>
                  </a:lnTo>
                  <a:lnTo>
                    <a:pt x="120078" y="113893"/>
                  </a:lnTo>
                  <a:lnTo>
                    <a:pt x="120116" y="114198"/>
                  </a:lnTo>
                  <a:lnTo>
                    <a:pt x="120383" y="113919"/>
                  </a:lnTo>
                  <a:lnTo>
                    <a:pt x="120586" y="113665"/>
                  </a:lnTo>
                  <a:close/>
                </a:path>
                <a:path w="515620" h="368300">
                  <a:moveTo>
                    <a:pt x="121234" y="351396"/>
                  </a:moveTo>
                  <a:lnTo>
                    <a:pt x="120662" y="350761"/>
                  </a:lnTo>
                  <a:lnTo>
                    <a:pt x="120243" y="353060"/>
                  </a:lnTo>
                  <a:lnTo>
                    <a:pt x="121234" y="351396"/>
                  </a:lnTo>
                  <a:close/>
                </a:path>
                <a:path w="515620" h="368300">
                  <a:moveTo>
                    <a:pt x="121500" y="357251"/>
                  </a:moveTo>
                  <a:lnTo>
                    <a:pt x="119519" y="356095"/>
                  </a:lnTo>
                  <a:lnTo>
                    <a:pt x="118643" y="356616"/>
                  </a:lnTo>
                  <a:lnTo>
                    <a:pt x="121310" y="357479"/>
                  </a:lnTo>
                  <a:lnTo>
                    <a:pt x="121500" y="357251"/>
                  </a:lnTo>
                  <a:close/>
                </a:path>
                <a:path w="515620" h="368300">
                  <a:moveTo>
                    <a:pt x="121615" y="354863"/>
                  </a:moveTo>
                  <a:lnTo>
                    <a:pt x="119037" y="355803"/>
                  </a:lnTo>
                  <a:lnTo>
                    <a:pt x="119519" y="356095"/>
                  </a:lnTo>
                  <a:lnTo>
                    <a:pt x="121615" y="354863"/>
                  </a:lnTo>
                  <a:close/>
                </a:path>
                <a:path w="515620" h="368300">
                  <a:moveTo>
                    <a:pt x="125425" y="358825"/>
                  </a:moveTo>
                  <a:lnTo>
                    <a:pt x="121310" y="357479"/>
                  </a:lnTo>
                  <a:lnTo>
                    <a:pt x="120738" y="358190"/>
                  </a:lnTo>
                  <a:lnTo>
                    <a:pt x="125425" y="358825"/>
                  </a:lnTo>
                  <a:close/>
                </a:path>
                <a:path w="515620" h="368300">
                  <a:moveTo>
                    <a:pt x="126174" y="336626"/>
                  </a:moveTo>
                  <a:lnTo>
                    <a:pt x="124409" y="336689"/>
                  </a:lnTo>
                  <a:lnTo>
                    <a:pt x="125260" y="336778"/>
                  </a:lnTo>
                  <a:lnTo>
                    <a:pt x="125780" y="336727"/>
                  </a:lnTo>
                  <a:lnTo>
                    <a:pt x="126174" y="336626"/>
                  </a:lnTo>
                  <a:close/>
                </a:path>
                <a:path w="515620" h="368300">
                  <a:moveTo>
                    <a:pt x="127393" y="336550"/>
                  </a:moveTo>
                  <a:lnTo>
                    <a:pt x="127012" y="336550"/>
                  </a:lnTo>
                  <a:lnTo>
                    <a:pt x="127292" y="336664"/>
                  </a:lnTo>
                  <a:close/>
                </a:path>
                <a:path w="515620" h="368300">
                  <a:moveTo>
                    <a:pt x="128536" y="115824"/>
                  </a:moveTo>
                  <a:lnTo>
                    <a:pt x="128066" y="115671"/>
                  </a:lnTo>
                  <a:lnTo>
                    <a:pt x="128295" y="115963"/>
                  </a:lnTo>
                  <a:lnTo>
                    <a:pt x="128485" y="116103"/>
                  </a:lnTo>
                  <a:lnTo>
                    <a:pt x="128536" y="115824"/>
                  </a:lnTo>
                  <a:close/>
                </a:path>
                <a:path w="515620" h="368300">
                  <a:moveTo>
                    <a:pt x="130822" y="337921"/>
                  </a:moveTo>
                  <a:lnTo>
                    <a:pt x="130644" y="337820"/>
                  </a:lnTo>
                  <a:lnTo>
                    <a:pt x="130822" y="337921"/>
                  </a:lnTo>
                  <a:close/>
                </a:path>
                <a:path w="515620" h="368300">
                  <a:moveTo>
                    <a:pt x="130898" y="114871"/>
                  </a:moveTo>
                  <a:close/>
                </a:path>
                <a:path w="515620" h="368300">
                  <a:moveTo>
                    <a:pt x="132791" y="337820"/>
                  </a:moveTo>
                  <a:lnTo>
                    <a:pt x="131406" y="335280"/>
                  </a:lnTo>
                  <a:lnTo>
                    <a:pt x="130276" y="336550"/>
                  </a:lnTo>
                  <a:lnTo>
                    <a:pt x="130784" y="337820"/>
                  </a:lnTo>
                  <a:lnTo>
                    <a:pt x="132791" y="337820"/>
                  </a:lnTo>
                  <a:close/>
                </a:path>
                <a:path w="515620" h="368300">
                  <a:moveTo>
                    <a:pt x="134429" y="330923"/>
                  </a:moveTo>
                  <a:lnTo>
                    <a:pt x="134239" y="330746"/>
                  </a:lnTo>
                  <a:lnTo>
                    <a:pt x="133997" y="330581"/>
                  </a:lnTo>
                  <a:lnTo>
                    <a:pt x="133731" y="330517"/>
                  </a:lnTo>
                  <a:lnTo>
                    <a:pt x="133858" y="330669"/>
                  </a:lnTo>
                  <a:lnTo>
                    <a:pt x="134124" y="330796"/>
                  </a:lnTo>
                  <a:lnTo>
                    <a:pt x="134429" y="330923"/>
                  </a:lnTo>
                  <a:close/>
                </a:path>
                <a:path w="515620" h="368300">
                  <a:moveTo>
                    <a:pt x="135153" y="332105"/>
                  </a:moveTo>
                  <a:lnTo>
                    <a:pt x="135001" y="331470"/>
                  </a:lnTo>
                  <a:lnTo>
                    <a:pt x="134429" y="331470"/>
                  </a:lnTo>
                  <a:lnTo>
                    <a:pt x="135153" y="332105"/>
                  </a:lnTo>
                  <a:close/>
                </a:path>
                <a:path w="515620" h="368300">
                  <a:moveTo>
                    <a:pt x="142773" y="116992"/>
                  </a:moveTo>
                  <a:lnTo>
                    <a:pt x="142417" y="117348"/>
                  </a:lnTo>
                  <a:lnTo>
                    <a:pt x="142608" y="117246"/>
                  </a:lnTo>
                  <a:lnTo>
                    <a:pt x="142773" y="116992"/>
                  </a:lnTo>
                  <a:close/>
                </a:path>
                <a:path w="515620" h="368300">
                  <a:moveTo>
                    <a:pt x="142925" y="116433"/>
                  </a:moveTo>
                  <a:lnTo>
                    <a:pt x="142887" y="116141"/>
                  </a:lnTo>
                  <a:lnTo>
                    <a:pt x="141643" y="116141"/>
                  </a:lnTo>
                  <a:lnTo>
                    <a:pt x="141274" y="117411"/>
                  </a:lnTo>
                  <a:lnTo>
                    <a:pt x="142925" y="116433"/>
                  </a:lnTo>
                  <a:close/>
                </a:path>
                <a:path w="515620" h="368300">
                  <a:moveTo>
                    <a:pt x="146215" y="89535"/>
                  </a:moveTo>
                  <a:lnTo>
                    <a:pt x="145846" y="89839"/>
                  </a:lnTo>
                  <a:lnTo>
                    <a:pt x="145478" y="90398"/>
                  </a:lnTo>
                  <a:lnTo>
                    <a:pt x="145656" y="90309"/>
                  </a:lnTo>
                  <a:lnTo>
                    <a:pt x="146215" y="89535"/>
                  </a:lnTo>
                  <a:close/>
                </a:path>
                <a:path w="515620" h="368300">
                  <a:moveTo>
                    <a:pt x="147129" y="116141"/>
                  </a:moveTo>
                  <a:lnTo>
                    <a:pt x="146431" y="115417"/>
                  </a:lnTo>
                  <a:lnTo>
                    <a:pt x="146431" y="116141"/>
                  </a:lnTo>
                  <a:lnTo>
                    <a:pt x="147129" y="116141"/>
                  </a:lnTo>
                  <a:close/>
                </a:path>
                <a:path w="515620" h="368300">
                  <a:moveTo>
                    <a:pt x="147269" y="331470"/>
                  </a:moveTo>
                  <a:lnTo>
                    <a:pt x="147243" y="331266"/>
                  </a:lnTo>
                  <a:lnTo>
                    <a:pt x="147218" y="331470"/>
                  </a:lnTo>
                  <a:close/>
                </a:path>
                <a:path w="515620" h="368300">
                  <a:moveTo>
                    <a:pt x="147396" y="330200"/>
                  </a:moveTo>
                  <a:lnTo>
                    <a:pt x="147116" y="330200"/>
                  </a:lnTo>
                  <a:lnTo>
                    <a:pt x="147243" y="331266"/>
                  </a:lnTo>
                  <a:lnTo>
                    <a:pt x="147396" y="330200"/>
                  </a:lnTo>
                  <a:close/>
                </a:path>
                <a:path w="515620" h="368300">
                  <a:moveTo>
                    <a:pt x="150126" y="332740"/>
                  </a:moveTo>
                  <a:lnTo>
                    <a:pt x="147916" y="330390"/>
                  </a:lnTo>
                  <a:lnTo>
                    <a:pt x="148539" y="332740"/>
                  </a:lnTo>
                  <a:lnTo>
                    <a:pt x="150126" y="332740"/>
                  </a:lnTo>
                  <a:close/>
                </a:path>
                <a:path w="515620" h="368300">
                  <a:moveTo>
                    <a:pt x="150279" y="109931"/>
                  </a:moveTo>
                  <a:lnTo>
                    <a:pt x="149999" y="109702"/>
                  </a:lnTo>
                  <a:lnTo>
                    <a:pt x="149809" y="109651"/>
                  </a:lnTo>
                  <a:lnTo>
                    <a:pt x="149631" y="109651"/>
                  </a:lnTo>
                  <a:lnTo>
                    <a:pt x="150279" y="109931"/>
                  </a:lnTo>
                  <a:close/>
                </a:path>
                <a:path w="515620" h="368300">
                  <a:moveTo>
                    <a:pt x="150812" y="108521"/>
                  </a:moveTo>
                  <a:lnTo>
                    <a:pt x="150431" y="107251"/>
                  </a:lnTo>
                  <a:lnTo>
                    <a:pt x="150101" y="108521"/>
                  </a:lnTo>
                  <a:lnTo>
                    <a:pt x="150812" y="108521"/>
                  </a:lnTo>
                  <a:close/>
                </a:path>
                <a:path w="515620" h="368300">
                  <a:moveTo>
                    <a:pt x="157505" y="107251"/>
                  </a:moveTo>
                  <a:lnTo>
                    <a:pt x="157441" y="106197"/>
                  </a:lnTo>
                  <a:lnTo>
                    <a:pt x="157302" y="106705"/>
                  </a:lnTo>
                  <a:lnTo>
                    <a:pt x="157505" y="107251"/>
                  </a:lnTo>
                  <a:close/>
                </a:path>
                <a:path w="515620" h="368300">
                  <a:moveTo>
                    <a:pt x="158991" y="324294"/>
                  </a:moveTo>
                  <a:lnTo>
                    <a:pt x="158750" y="324192"/>
                  </a:lnTo>
                  <a:lnTo>
                    <a:pt x="158889" y="324294"/>
                  </a:lnTo>
                  <a:close/>
                </a:path>
                <a:path w="515620" h="368300">
                  <a:moveTo>
                    <a:pt x="160451" y="86499"/>
                  </a:moveTo>
                  <a:lnTo>
                    <a:pt x="159359" y="85661"/>
                  </a:lnTo>
                  <a:lnTo>
                    <a:pt x="159677" y="87782"/>
                  </a:lnTo>
                  <a:lnTo>
                    <a:pt x="159893" y="86931"/>
                  </a:lnTo>
                  <a:lnTo>
                    <a:pt x="160451" y="86499"/>
                  </a:lnTo>
                  <a:close/>
                </a:path>
                <a:path w="515620" h="368300">
                  <a:moveTo>
                    <a:pt x="173634" y="109220"/>
                  </a:moveTo>
                  <a:lnTo>
                    <a:pt x="173469" y="108724"/>
                  </a:lnTo>
                  <a:lnTo>
                    <a:pt x="173266" y="108356"/>
                  </a:lnTo>
                  <a:lnTo>
                    <a:pt x="173062" y="108013"/>
                  </a:lnTo>
                  <a:lnTo>
                    <a:pt x="173139" y="108318"/>
                  </a:lnTo>
                  <a:lnTo>
                    <a:pt x="173291" y="108661"/>
                  </a:lnTo>
                  <a:lnTo>
                    <a:pt x="173634" y="109220"/>
                  </a:lnTo>
                  <a:close/>
                </a:path>
                <a:path w="515620" h="368300">
                  <a:moveTo>
                    <a:pt x="174459" y="296913"/>
                  </a:moveTo>
                  <a:lnTo>
                    <a:pt x="172605" y="296278"/>
                  </a:lnTo>
                  <a:lnTo>
                    <a:pt x="173774" y="298500"/>
                  </a:lnTo>
                  <a:lnTo>
                    <a:pt x="174459" y="296913"/>
                  </a:lnTo>
                  <a:close/>
                </a:path>
                <a:path w="515620" h="368300">
                  <a:moveTo>
                    <a:pt x="175488" y="316039"/>
                  </a:moveTo>
                  <a:lnTo>
                    <a:pt x="175425" y="315887"/>
                  </a:lnTo>
                  <a:lnTo>
                    <a:pt x="174561" y="314693"/>
                  </a:lnTo>
                  <a:lnTo>
                    <a:pt x="175488" y="316039"/>
                  </a:lnTo>
                  <a:close/>
                </a:path>
                <a:path w="515620" h="368300">
                  <a:moveTo>
                    <a:pt x="176720" y="315887"/>
                  </a:moveTo>
                  <a:lnTo>
                    <a:pt x="175526" y="316039"/>
                  </a:lnTo>
                  <a:lnTo>
                    <a:pt x="176123" y="316865"/>
                  </a:lnTo>
                  <a:lnTo>
                    <a:pt x="176720" y="315887"/>
                  </a:lnTo>
                  <a:close/>
                </a:path>
                <a:path w="515620" h="368300">
                  <a:moveTo>
                    <a:pt x="180682" y="79895"/>
                  </a:moveTo>
                  <a:lnTo>
                    <a:pt x="180467" y="79883"/>
                  </a:lnTo>
                  <a:lnTo>
                    <a:pt x="180682" y="79895"/>
                  </a:lnTo>
                  <a:close/>
                </a:path>
                <a:path w="515620" h="368300">
                  <a:moveTo>
                    <a:pt x="182753" y="79921"/>
                  </a:moveTo>
                  <a:lnTo>
                    <a:pt x="182143" y="79756"/>
                  </a:lnTo>
                  <a:lnTo>
                    <a:pt x="181394" y="79743"/>
                  </a:lnTo>
                  <a:lnTo>
                    <a:pt x="180695" y="79895"/>
                  </a:lnTo>
                  <a:lnTo>
                    <a:pt x="182753" y="79921"/>
                  </a:lnTo>
                  <a:close/>
                </a:path>
                <a:path w="515620" h="368300">
                  <a:moveTo>
                    <a:pt x="185305" y="103124"/>
                  </a:moveTo>
                  <a:lnTo>
                    <a:pt x="185204" y="102895"/>
                  </a:lnTo>
                  <a:lnTo>
                    <a:pt x="184848" y="102743"/>
                  </a:lnTo>
                  <a:lnTo>
                    <a:pt x="185305" y="103124"/>
                  </a:lnTo>
                  <a:close/>
                </a:path>
                <a:path w="515620" h="368300">
                  <a:moveTo>
                    <a:pt x="188468" y="287147"/>
                  </a:moveTo>
                  <a:lnTo>
                    <a:pt x="187807" y="287388"/>
                  </a:lnTo>
                  <a:lnTo>
                    <a:pt x="187375" y="287667"/>
                  </a:lnTo>
                  <a:lnTo>
                    <a:pt x="188429" y="288975"/>
                  </a:lnTo>
                  <a:lnTo>
                    <a:pt x="188391" y="288315"/>
                  </a:lnTo>
                  <a:lnTo>
                    <a:pt x="188353" y="287667"/>
                  </a:lnTo>
                  <a:lnTo>
                    <a:pt x="188468" y="287147"/>
                  </a:lnTo>
                  <a:close/>
                </a:path>
                <a:path w="515620" h="368300">
                  <a:moveTo>
                    <a:pt x="189801" y="286118"/>
                  </a:moveTo>
                  <a:lnTo>
                    <a:pt x="188937" y="286080"/>
                  </a:lnTo>
                  <a:lnTo>
                    <a:pt x="188582" y="286524"/>
                  </a:lnTo>
                  <a:lnTo>
                    <a:pt x="188468" y="287147"/>
                  </a:lnTo>
                  <a:lnTo>
                    <a:pt x="189001" y="286969"/>
                  </a:lnTo>
                  <a:lnTo>
                    <a:pt x="189661" y="286804"/>
                  </a:lnTo>
                  <a:lnTo>
                    <a:pt x="189801" y="286118"/>
                  </a:lnTo>
                  <a:close/>
                </a:path>
                <a:path w="515620" h="368300">
                  <a:moveTo>
                    <a:pt x="190106" y="79565"/>
                  </a:moveTo>
                  <a:lnTo>
                    <a:pt x="190093" y="79222"/>
                  </a:lnTo>
                  <a:lnTo>
                    <a:pt x="188506" y="78257"/>
                  </a:lnTo>
                  <a:lnTo>
                    <a:pt x="189064" y="79197"/>
                  </a:lnTo>
                  <a:lnTo>
                    <a:pt x="189560" y="79717"/>
                  </a:lnTo>
                  <a:lnTo>
                    <a:pt x="190017" y="80022"/>
                  </a:lnTo>
                  <a:lnTo>
                    <a:pt x="190055" y="79781"/>
                  </a:lnTo>
                  <a:lnTo>
                    <a:pt x="190106" y="79565"/>
                  </a:lnTo>
                  <a:close/>
                </a:path>
                <a:path w="515620" h="368300">
                  <a:moveTo>
                    <a:pt x="190830" y="304012"/>
                  </a:moveTo>
                  <a:lnTo>
                    <a:pt x="189661" y="303580"/>
                  </a:lnTo>
                  <a:lnTo>
                    <a:pt x="190157" y="304800"/>
                  </a:lnTo>
                  <a:lnTo>
                    <a:pt x="190830" y="304012"/>
                  </a:lnTo>
                  <a:close/>
                </a:path>
                <a:path w="515620" h="368300">
                  <a:moveTo>
                    <a:pt x="192278" y="306235"/>
                  </a:moveTo>
                  <a:lnTo>
                    <a:pt x="191617" y="307530"/>
                  </a:lnTo>
                  <a:lnTo>
                    <a:pt x="191503" y="308127"/>
                  </a:lnTo>
                  <a:lnTo>
                    <a:pt x="192278" y="306235"/>
                  </a:lnTo>
                  <a:close/>
                </a:path>
                <a:path w="515620" h="368300">
                  <a:moveTo>
                    <a:pt x="197726" y="76771"/>
                  </a:moveTo>
                  <a:lnTo>
                    <a:pt x="197269" y="77914"/>
                  </a:lnTo>
                  <a:lnTo>
                    <a:pt x="197243" y="78041"/>
                  </a:lnTo>
                  <a:lnTo>
                    <a:pt x="197726" y="76771"/>
                  </a:lnTo>
                  <a:close/>
                </a:path>
                <a:path w="515620" h="368300">
                  <a:moveTo>
                    <a:pt x="198526" y="80581"/>
                  </a:moveTo>
                  <a:lnTo>
                    <a:pt x="197421" y="78041"/>
                  </a:lnTo>
                  <a:lnTo>
                    <a:pt x="197243" y="78041"/>
                  </a:lnTo>
                  <a:lnTo>
                    <a:pt x="194233" y="76771"/>
                  </a:lnTo>
                  <a:lnTo>
                    <a:pt x="195541" y="79311"/>
                  </a:lnTo>
                  <a:lnTo>
                    <a:pt x="193243" y="79311"/>
                  </a:lnTo>
                  <a:lnTo>
                    <a:pt x="192608" y="80581"/>
                  </a:lnTo>
                  <a:lnTo>
                    <a:pt x="198526" y="80581"/>
                  </a:lnTo>
                  <a:close/>
                </a:path>
                <a:path w="515620" h="368300">
                  <a:moveTo>
                    <a:pt x="199923" y="298450"/>
                  </a:moveTo>
                  <a:lnTo>
                    <a:pt x="199326" y="297180"/>
                  </a:lnTo>
                  <a:lnTo>
                    <a:pt x="198970" y="295910"/>
                  </a:lnTo>
                  <a:lnTo>
                    <a:pt x="198488" y="298450"/>
                  </a:lnTo>
                  <a:lnTo>
                    <a:pt x="199923" y="298450"/>
                  </a:lnTo>
                  <a:close/>
                </a:path>
                <a:path w="515620" h="368300">
                  <a:moveTo>
                    <a:pt x="202666" y="271780"/>
                  </a:moveTo>
                  <a:lnTo>
                    <a:pt x="202184" y="271780"/>
                  </a:lnTo>
                  <a:lnTo>
                    <a:pt x="202361" y="272097"/>
                  </a:lnTo>
                  <a:lnTo>
                    <a:pt x="202666" y="271780"/>
                  </a:lnTo>
                  <a:close/>
                </a:path>
                <a:path w="515620" h="368300">
                  <a:moveTo>
                    <a:pt x="208305" y="97091"/>
                  </a:moveTo>
                  <a:lnTo>
                    <a:pt x="207492" y="97091"/>
                  </a:lnTo>
                  <a:lnTo>
                    <a:pt x="205549" y="97091"/>
                  </a:lnTo>
                  <a:lnTo>
                    <a:pt x="207340" y="103441"/>
                  </a:lnTo>
                  <a:lnTo>
                    <a:pt x="208305" y="97091"/>
                  </a:lnTo>
                  <a:close/>
                </a:path>
                <a:path w="515620" h="368300">
                  <a:moveTo>
                    <a:pt x="212471" y="259283"/>
                  </a:moveTo>
                  <a:lnTo>
                    <a:pt x="212255" y="259753"/>
                  </a:lnTo>
                  <a:lnTo>
                    <a:pt x="212166" y="260451"/>
                  </a:lnTo>
                  <a:lnTo>
                    <a:pt x="212293" y="260273"/>
                  </a:lnTo>
                  <a:lnTo>
                    <a:pt x="212471" y="259283"/>
                  </a:lnTo>
                  <a:close/>
                </a:path>
                <a:path w="515620" h="368300">
                  <a:moveTo>
                    <a:pt x="221094" y="285750"/>
                  </a:moveTo>
                  <a:lnTo>
                    <a:pt x="220408" y="285750"/>
                  </a:lnTo>
                  <a:lnTo>
                    <a:pt x="220281" y="287020"/>
                  </a:lnTo>
                  <a:lnTo>
                    <a:pt x="221094" y="285750"/>
                  </a:lnTo>
                  <a:close/>
                </a:path>
                <a:path w="515620" h="368300">
                  <a:moveTo>
                    <a:pt x="221234" y="90741"/>
                  </a:moveTo>
                  <a:lnTo>
                    <a:pt x="220662" y="91122"/>
                  </a:lnTo>
                  <a:lnTo>
                    <a:pt x="221208" y="91770"/>
                  </a:lnTo>
                  <a:lnTo>
                    <a:pt x="221234" y="90741"/>
                  </a:lnTo>
                  <a:close/>
                </a:path>
                <a:path w="515620" h="368300">
                  <a:moveTo>
                    <a:pt x="222427" y="93281"/>
                  </a:moveTo>
                  <a:lnTo>
                    <a:pt x="221208" y="91770"/>
                  </a:lnTo>
                  <a:lnTo>
                    <a:pt x="221157" y="93281"/>
                  </a:lnTo>
                  <a:lnTo>
                    <a:pt x="220586" y="92011"/>
                  </a:lnTo>
                  <a:lnTo>
                    <a:pt x="221081" y="93281"/>
                  </a:lnTo>
                  <a:lnTo>
                    <a:pt x="221576" y="94551"/>
                  </a:lnTo>
                  <a:lnTo>
                    <a:pt x="222427" y="93281"/>
                  </a:lnTo>
                  <a:close/>
                </a:path>
                <a:path w="515620" h="368300">
                  <a:moveTo>
                    <a:pt x="224802" y="248920"/>
                  </a:moveTo>
                  <a:lnTo>
                    <a:pt x="223253" y="248920"/>
                  </a:lnTo>
                  <a:lnTo>
                    <a:pt x="224345" y="250342"/>
                  </a:lnTo>
                  <a:lnTo>
                    <a:pt x="224320" y="250190"/>
                  </a:lnTo>
                  <a:lnTo>
                    <a:pt x="224802" y="248920"/>
                  </a:lnTo>
                  <a:close/>
                </a:path>
                <a:path w="515620" h="368300">
                  <a:moveTo>
                    <a:pt x="225221" y="282829"/>
                  </a:moveTo>
                  <a:lnTo>
                    <a:pt x="224409" y="282295"/>
                  </a:lnTo>
                  <a:lnTo>
                    <a:pt x="224942" y="283210"/>
                  </a:lnTo>
                  <a:lnTo>
                    <a:pt x="225221" y="282829"/>
                  </a:lnTo>
                  <a:close/>
                </a:path>
                <a:path w="515620" h="368300">
                  <a:moveTo>
                    <a:pt x="225513" y="274320"/>
                  </a:moveTo>
                  <a:lnTo>
                    <a:pt x="224739" y="273367"/>
                  </a:lnTo>
                  <a:lnTo>
                    <a:pt x="224980" y="274320"/>
                  </a:lnTo>
                  <a:lnTo>
                    <a:pt x="225513" y="274320"/>
                  </a:lnTo>
                  <a:close/>
                </a:path>
                <a:path w="515620" h="368300">
                  <a:moveTo>
                    <a:pt x="225882" y="281940"/>
                  </a:moveTo>
                  <a:lnTo>
                    <a:pt x="225221" y="282829"/>
                  </a:lnTo>
                  <a:lnTo>
                    <a:pt x="225780" y="283210"/>
                  </a:lnTo>
                  <a:lnTo>
                    <a:pt x="225882" y="281940"/>
                  </a:lnTo>
                  <a:close/>
                </a:path>
                <a:path w="515620" h="368300">
                  <a:moveTo>
                    <a:pt x="226110" y="287020"/>
                  </a:moveTo>
                  <a:lnTo>
                    <a:pt x="222034" y="283210"/>
                  </a:lnTo>
                  <a:lnTo>
                    <a:pt x="217347" y="283210"/>
                  </a:lnTo>
                  <a:lnTo>
                    <a:pt x="216522" y="283210"/>
                  </a:lnTo>
                  <a:lnTo>
                    <a:pt x="221894" y="284480"/>
                  </a:lnTo>
                  <a:lnTo>
                    <a:pt x="221094" y="285750"/>
                  </a:lnTo>
                  <a:lnTo>
                    <a:pt x="222046" y="285750"/>
                  </a:lnTo>
                  <a:lnTo>
                    <a:pt x="226110" y="287020"/>
                  </a:lnTo>
                  <a:close/>
                </a:path>
                <a:path w="515620" h="368300">
                  <a:moveTo>
                    <a:pt x="231254" y="269240"/>
                  </a:moveTo>
                  <a:lnTo>
                    <a:pt x="231089" y="268528"/>
                  </a:lnTo>
                  <a:lnTo>
                    <a:pt x="231140" y="269151"/>
                  </a:lnTo>
                  <a:close/>
                </a:path>
                <a:path w="515620" h="368300">
                  <a:moveTo>
                    <a:pt x="239890" y="88138"/>
                  </a:moveTo>
                  <a:lnTo>
                    <a:pt x="239547" y="89611"/>
                  </a:lnTo>
                  <a:lnTo>
                    <a:pt x="239750" y="89471"/>
                  </a:lnTo>
                  <a:lnTo>
                    <a:pt x="239890" y="88138"/>
                  </a:lnTo>
                  <a:close/>
                </a:path>
                <a:path w="515620" h="368300">
                  <a:moveTo>
                    <a:pt x="240487" y="90741"/>
                  </a:moveTo>
                  <a:lnTo>
                    <a:pt x="240169" y="90741"/>
                  </a:lnTo>
                  <a:lnTo>
                    <a:pt x="239852" y="92011"/>
                  </a:lnTo>
                  <a:lnTo>
                    <a:pt x="239293" y="90741"/>
                  </a:lnTo>
                  <a:lnTo>
                    <a:pt x="239547" y="89611"/>
                  </a:lnTo>
                  <a:lnTo>
                    <a:pt x="237883" y="90741"/>
                  </a:lnTo>
                  <a:lnTo>
                    <a:pt x="236905" y="93281"/>
                  </a:lnTo>
                  <a:lnTo>
                    <a:pt x="237985" y="93281"/>
                  </a:lnTo>
                  <a:lnTo>
                    <a:pt x="240411" y="92011"/>
                  </a:lnTo>
                  <a:lnTo>
                    <a:pt x="240487" y="90741"/>
                  </a:lnTo>
                  <a:close/>
                </a:path>
                <a:path w="515620" h="368300">
                  <a:moveTo>
                    <a:pt x="241236" y="231470"/>
                  </a:moveTo>
                  <a:lnTo>
                    <a:pt x="241020" y="231597"/>
                  </a:lnTo>
                  <a:lnTo>
                    <a:pt x="241236" y="231470"/>
                  </a:lnTo>
                  <a:close/>
                </a:path>
                <a:path w="515620" h="368300">
                  <a:moveTo>
                    <a:pt x="243243" y="230365"/>
                  </a:moveTo>
                  <a:lnTo>
                    <a:pt x="242582" y="230555"/>
                  </a:lnTo>
                  <a:lnTo>
                    <a:pt x="241871" y="230962"/>
                  </a:lnTo>
                  <a:lnTo>
                    <a:pt x="241249" y="231482"/>
                  </a:lnTo>
                  <a:lnTo>
                    <a:pt x="243243" y="230365"/>
                  </a:lnTo>
                  <a:close/>
                </a:path>
                <a:path w="515620" h="368300">
                  <a:moveTo>
                    <a:pt x="247751" y="66611"/>
                  </a:moveTo>
                  <a:lnTo>
                    <a:pt x="247472" y="65341"/>
                  </a:lnTo>
                  <a:lnTo>
                    <a:pt x="246748" y="65341"/>
                  </a:lnTo>
                  <a:lnTo>
                    <a:pt x="247167" y="66611"/>
                  </a:lnTo>
                  <a:lnTo>
                    <a:pt x="247751" y="66611"/>
                  </a:lnTo>
                  <a:close/>
                </a:path>
                <a:path w="515620" h="368300">
                  <a:moveTo>
                    <a:pt x="248056" y="66611"/>
                  </a:moveTo>
                  <a:lnTo>
                    <a:pt x="247751" y="66611"/>
                  </a:lnTo>
                  <a:lnTo>
                    <a:pt x="247891" y="67271"/>
                  </a:lnTo>
                  <a:lnTo>
                    <a:pt x="248056" y="66611"/>
                  </a:lnTo>
                  <a:close/>
                </a:path>
                <a:path w="515620" h="368300">
                  <a:moveTo>
                    <a:pt x="250329" y="226415"/>
                  </a:moveTo>
                  <a:lnTo>
                    <a:pt x="250240" y="226187"/>
                  </a:lnTo>
                  <a:lnTo>
                    <a:pt x="250202" y="225971"/>
                  </a:lnTo>
                  <a:lnTo>
                    <a:pt x="250024" y="225679"/>
                  </a:lnTo>
                  <a:lnTo>
                    <a:pt x="248031" y="225691"/>
                  </a:lnTo>
                  <a:lnTo>
                    <a:pt x="249021" y="226225"/>
                  </a:lnTo>
                  <a:lnTo>
                    <a:pt x="249732" y="226402"/>
                  </a:lnTo>
                  <a:lnTo>
                    <a:pt x="250329" y="226415"/>
                  </a:lnTo>
                  <a:close/>
                </a:path>
                <a:path w="515620" h="368300">
                  <a:moveTo>
                    <a:pt x="256019" y="219875"/>
                  </a:moveTo>
                  <a:lnTo>
                    <a:pt x="255993" y="219710"/>
                  </a:lnTo>
                  <a:lnTo>
                    <a:pt x="255854" y="219710"/>
                  </a:lnTo>
                  <a:lnTo>
                    <a:pt x="256019" y="219875"/>
                  </a:lnTo>
                  <a:close/>
                </a:path>
                <a:path w="515620" h="368300">
                  <a:moveTo>
                    <a:pt x="256362" y="247650"/>
                  </a:moveTo>
                  <a:lnTo>
                    <a:pt x="256070" y="246380"/>
                  </a:lnTo>
                  <a:lnTo>
                    <a:pt x="255714" y="246380"/>
                  </a:lnTo>
                  <a:lnTo>
                    <a:pt x="256362" y="247650"/>
                  </a:lnTo>
                  <a:close/>
                </a:path>
                <a:path w="515620" h="368300">
                  <a:moveTo>
                    <a:pt x="256705" y="249123"/>
                  </a:moveTo>
                  <a:lnTo>
                    <a:pt x="256362" y="248945"/>
                  </a:lnTo>
                  <a:lnTo>
                    <a:pt x="256463" y="249656"/>
                  </a:lnTo>
                  <a:lnTo>
                    <a:pt x="256705" y="249123"/>
                  </a:lnTo>
                  <a:close/>
                </a:path>
                <a:path w="515620" h="368300">
                  <a:moveTo>
                    <a:pt x="266407" y="243954"/>
                  </a:moveTo>
                  <a:lnTo>
                    <a:pt x="264007" y="241642"/>
                  </a:lnTo>
                  <a:lnTo>
                    <a:pt x="263842" y="242582"/>
                  </a:lnTo>
                  <a:lnTo>
                    <a:pt x="266128" y="245491"/>
                  </a:lnTo>
                  <a:lnTo>
                    <a:pt x="266407" y="243954"/>
                  </a:lnTo>
                  <a:close/>
                </a:path>
                <a:path w="515620" h="368300">
                  <a:moveTo>
                    <a:pt x="285292" y="219329"/>
                  </a:moveTo>
                  <a:lnTo>
                    <a:pt x="284873" y="218440"/>
                  </a:lnTo>
                  <a:lnTo>
                    <a:pt x="284670" y="218897"/>
                  </a:lnTo>
                  <a:lnTo>
                    <a:pt x="285292" y="219329"/>
                  </a:lnTo>
                  <a:close/>
                </a:path>
                <a:path w="515620" h="368300">
                  <a:moveTo>
                    <a:pt x="287159" y="61531"/>
                  </a:moveTo>
                  <a:lnTo>
                    <a:pt x="287083" y="61658"/>
                  </a:lnTo>
                  <a:lnTo>
                    <a:pt x="287159" y="61531"/>
                  </a:lnTo>
                  <a:close/>
                </a:path>
                <a:path w="515620" h="368300">
                  <a:moveTo>
                    <a:pt x="287655" y="220980"/>
                  </a:moveTo>
                  <a:lnTo>
                    <a:pt x="285292" y="219329"/>
                  </a:lnTo>
                  <a:lnTo>
                    <a:pt x="286054" y="220980"/>
                  </a:lnTo>
                  <a:lnTo>
                    <a:pt x="284975" y="219710"/>
                  </a:lnTo>
                  <a:lnTo>
                    <a:pt x="286029" y="220980"/>
                  </a:lnTo>
                  <a:lnTo>
                    <a:pt x="287083" y="222250"/>
                  </a:lnTo>
                  <a:lnTo>
                    <a:pt x="287655" y="220980"/>
                  </a:lnTo>
                  <a:close/>
                </a:path>
                <a:path w="515620" h="368300">
                  <a:moveTo>
                    <a:pt x="289306" y="81851"/>
                  </a:moveTo>
                  <a:lnTo>
                    <a:pt x="191973" y="81851"/>
                  </a:lnTo>
                  <a:lnTo>
                    <a:pt x="189890" y="81851"/>
                  </a:lnTo>
                  <a:lnTo>
                    <a:pt x="189649" y="84391"/>
                  </a:lnTo>
                  <a:lnTo>
                    <a:pt x="186270" y="79311"/>
                  </a:lnTo>
                  <a:lnTo>
                    <a:pt x="186880" y="84391"/>
                  </a:lnTo>
                  <a:lnTo>
                    <a:pt x="186067" y="79311"/>
                  </a:lnTo>
                  <a:lnTo>
                    <a:pt x="182587" y="81851"/>
                  </a:lnTo>
                  <a:lnTo>
                    <a:pt x="181775" y="84391"/>
                  </a:lnTo>
                  <a:lnTo>
                    <a:pt x="181851" y="83121"/>
                  </a:lnTo>
                  <a:lnTo>
                    <a:pt x="181914" y="81851"/>
                  </a:lnTo>
                  <a:lnTo>
                    <a:pt x="180378" y="83121"/>
                  </a:lnTo>
                  <a:lnTo>
                    <a:pt x="180467" y="80581"/>
                  </a:lnTo>
                  <a:lnTo>
                    <a:pt x="179044" y="80581"/>
                  </a:lnTo>
                  <a:lnTo>
                    <a:pt x="177888" y="81851"/>
                  </a:lnTo>
                  <a:lnTo>
                    <a:pt x="178625" y="84391"/>
                  </a:lnTo>
                  <a:lnTo>
                    <a:pt x="174828" y="79311"/>
                  </a:lnTo>
                  <a:lnTo>
                    <a:pt x="174167" y="89471"/>
                  </a:lnTo>
                  <a:lnTo>
                    <a:pt x="171221" y="83121"/>
                  </a:lnTo>
                  <a:lnTo>
                    <a:pt x="167424" y="86931"/>
                  </a:lnTo>
                  <a:lnTo>
                    <a:pt x="164236" y="89154"/>
                  </a:lnTo>
                  <a:lnTo>
                    <a:pt x="163182" y="84391"/>
                  </a:lnTo>
                  <a:lnTo>
                    <a:pt x="160451" y="86499"/>
                  </a:lnTo>
                  <a:lnTo>
                    <a:pt x="164058" y="89281"/>
                  </a:lnTo>
                  <a:lnTo>
                    <a:pt x="163779" y="89471"/>
                  </a:lnTo>
                  <a:lnTo>
                    <a:pt x="160121" y="90741"/>
                  </a:lnTo>
                  <a:lnTo>
                    <a:pt x="159677" y="87782"/>
                  </a:lnTo>
                  <a:lnTo>
                    <a:pt x="158546" y="92011"/>
                  </a:lnTo>
                  <a:lnTo>
                    <a:pt x="158203" y="91909"/>
                  </a:lnTo>
                  <a:lnTo>
                    <a:pt x="158203" y="107530"/>
                  </a:lnTo>
                  <a:lnTo>
                    <a:pt x="157530" y="108521"/>
                  </a:lnTo>
                  <a:lnTo>
                    <a:pt x="156832" y="108521"/>
                  </a:lnTo>
                  <a:lnTo>
                    <a:pt x="157302" y="106705"/>
                  </a:lnTo>
                  <a:lnTo>
                    <a:pt x="156603" y="104711"/>
                  </a:lnTo>
                  <a:lnTo>
                    <a:pt x="157441" y="106197"/>
                  </a:lnTo>
                  <a:lnTo>
                    <a:pt x="157505" y="105981"/>
                  </a:lnTo>
                  <a:lnTo>
                    <a:pt x="157505" y="106286"/>
                  </a:lnTo>
                  <a:lnTo>
                    <a:pt x="158203" y="107530"/>
                  </a:lnTo>
                  <a:lnTo>
                    <a:pt x="158203" y="91909"/>
                  </a:lnTo>
                  <a:lnTo>
                    <a:pt x="154686" y="90741"/>
                  </a:lnTo>
                  <a:lnTo>
                    <a:pt x="153619" y="90741"/>
                  </a:lnTo>
                  <a:lnTo>
                    <a:pt x="154825" y="89471"/>
                  </a:lnTo>
                  <a:lnTo>
                    <a:pt x="155003" y="88201"/>
                  </a:lnTo>
                  <a:lnTo>
                    <a:pt x="151688" y="90741"/>
                  </a:lnTo>
                  <a:lnTo>
                    <a:pt x="147802" y="89471"/>
                  </a:lnTo>
                  <a:lnTo>
                    <a:pt x="145288" y="91770"/>
                  </a:lnTo>
                  <a:lnTo>
                    <a:pt x="145211" y="92011"/>
                  </a:lnTo>
                  <a:lnTo>
                    <a:pt x="145249" y="91808"/>
                  </a:lnTo>
                  <a:lnTo>
                    <a:pt x="145478" y="90741"/>
                  </a:lnTo>
                  <a:lnTo>
                    <a:pt x="143840" y="90741"/>
                  </a:lnTo>
                  <a:lnTo>
                    <a:pt x="144322" y="93281"/>
                  </a:lnTo>
                  <a:lnTo>
                    <a:pt x="144843" y="92011"/>
                  </a:lnTo>
                  <a:lnTo>
                    <a:pt x="146456" y="94551"/>
                  </a:lnTo>
                  <a:lnTo>
                    <a:pt x="143662" y="98145"/>
                  </a:lnTo>
                  <a:lnTo>
                    <a:pt x="143586" y="99631"/>
                  </a:lnTo>
                  <a:lnTo>
                    <a:pt x="143484" y="98361"/>
                  </a:lnTo>
                  <a:lnTo>
                    <a:pt x="143662" y="98145"/>
                  </a:lnTo>
                  <a:lnTo>
                    <a:pt x="143637" y="94551"/>
                  </a:lnTo>
                  <a:lnTo>
                    <a:pt x="140157" y="99631"/>
                  </a:lnTo>
                  <a:lnTo>
                    <a:pt x="140258" y="97091"/>
                  </a:lnTo>
                  <a:lnTo>
                    <a:pt x="140309" y="95821"/>
                  </a:lnTo>
                  <a:lnTo>
                    <a:pt x="140360" y="94551"/>
                  </a:lnTo>
                  <a:lnTo>
                    <a:pt x="140462" y="92011"/>
                  </a:lnTo>
                  <a:lnTo>
                    <a:pt x="140106" y="92011"/>
                  </a:lnTo>
                  <a:lnTo>
                    <a:pt x="139776" y="93281"/>
                  </a:lnTo>
                  <a:lnTo>
                    <a:pt x="140131" y="94551"/>
                  </a:lnTo>
                  <a:lnTo>
                    <a:pt x="139420" y="94551"/>
                  </a:lnTo>
                  <a:lnTo>
                    <a:pt x="139065" y="93281"/>
                  </a:lnTo>
                  <a:lnTo>
                    <a:pt x="139395" y="92011"/>
                  </a:lnTo>
                  <a:lnTo>
                    <a:pt x="137299" y="93281"/>
                  </a:lnTo>
                  <a:lnTo>
                    <a:pt x="138531" y="95821"/>
                  </a:lnTo>
                  <a:lnTo>
                    <a:pt x="136436" y="95821"/>
                  </a:lnTo>
                  <a:lnTo>
                    <a:pt x="136271" y="94551"/>
                  </a:lnTo>
                  <a:lnTo>
                    <a:pt x="136613" y="94551"/>
                  </a:lnTo>
                  <a:lnTo>
                    <a:pt x="136601" y="93281"/>
                  </a:lnTo>
                  <a:lnTo>
                    <a:pt x="135216" y="97091"/>
                  </a:lnTo>
                  <a:lnTo>
                    <a:pt x="133286" y="97091"/>
                  </a:lnTo>
                  <a:lnTo>
                    <a:pt x="133286" y="95821"/>
                  </a:lnTo>
                  <a:lnTo>
                    <a:pt x="130479" y="95821"/>
                  </a:lnTo>
                  <a:lnTo>
                    <a:pt x="129247" y="102171"/>
                  </a:lnTo>
                  <a:lnTo>
                    <a:pt x="125552" y="100901"/>
                  </a:lnTo>
                  <a:lnTo>
                    <a:pt x="125603" y="99631"/>
                  </a:lnTo>
                  <a:lnTo>
                    <a:pt x="125730" y="95821"/>
                  </a:lnTo>
                  <a:lnTo>
                    <a:pt x="124155" y="99631"/>
                  </a:lnTo>
                  <a:lnTo>
                    <a:pt x="123278" y="95821"/>
                  </a:lnTo>
                  <a:lnTo>
                    <a:pt x="121691" y="97091"/>
                  </a:lnTo>
                  <a:lnTo>
                    <a:pt x="122758" y="98361"/>
                  </a:lnTo>
                  <a:lnTo>
                    <a:pt x="121158" y="98361"/>
                  </a:lnTo>
                  <a:lnTo>
                    <a:pt x="120281" y="102171"/>
                  </a:lnTo>
                  <a:lnTo>
                    <a:pt x="118694" y="100901"/>
                  </a:lnTo>
                  <a:lnTo>
                    <a:pt x="119583" y="99631"/>
                  </a:lnTo>
                  <a:lnTo>
                    <a:pt x="116763" y="100901"/>
                  </a:lnTo>
                  <a:lnTo>
                    <a:pt x="118681" y="100901"/>
                  </a:lnTo>
                  <a:lnTo>
                    <a:pt x="117462" y="103441"/>
                  </a:lnTo>
                  <a:lnTo>
                    <a:pt x="119735" y="105981"/>
                  </a:lnTo>
                  <a:lnTo>
                    <a:pt x="117436" y="105981"/>
                  </a:lnTo>
                  <a:lnTo>
                    <a:pt x="117805" y="104711"/>
                  </a:lnTo>
                  <a:lnTo>
                    <a:pt x="115849" y="105981"/>
                  </a:lnTo>
                  <a:lnTo>
                    <a:pt x="114630" y="103441"/>
                  </a:lnTo>
                  <a:lnTo>
                    <a:pt x="113487" y="105981"/>
                  </a:lnTo>
                  <a:lnTo>
                    <a:pt x="112166" y="105981"/>
                  </a:lnTo>
                  <a:lnTo>
                    <a:pt x="111633" y="104711"/>
                  </a:lnTo>
                  <a:lnTo>
                    <a:pt x="111645" y="103441"/>
                  </a:lnTo>
                  <a:lnTo>
                    <a:pt x="111645" y="100901"/>
                  </a:lnTo>
                  <a:lnTo>
                    <a:pt x="111315" y="100901"/>
                  </a:lnTo>
                  <a:lnTo>
                    <a:pt x="111099" y="103441"/>
                  </a:lnTo>
                  <a:lnTo>
                    <a:pt x="107784" y="102171"/>
                  </a:lnTo>
                  <a:lnTo>
                    <a:pt x="107657" y="103441"/>
                  </a:lnTo>
                  <a:lnTo>
                    <a:pt x="107569" y="104711"/>
                  </a:lnTo>
                  <a:lnTo>
                    <a:pt x="107543" y="104571"/>
                  </a:lnTo>
                  <a:lnTo>
                    <a:pt x="107251" y="103441"/>
                  </a:lnTo>
                  <a:lnTo>
                    <a:pt x="107073" y="102171"/>
                  </a:lnTo>
                  <a:lnTo>
                    <a:pt x="106883" y="104711"/>
                  </a:lnTo>
                  <a:lnTo>
                    <a:pt x="105829" y="104711"/>
                  </a:lnTo>
                  <a:lnTo>
                    <a:pt x="105664" y="102171"/>
                  </a:lnTo>
                  <a:lnTo>
                    <a:pt x="103390" y="102171"/>
                  </a:lnTo>
                  <a:lnTo>
                    <a:pt x="107213" y="107251"/>
                  </a:lnTo>
                  <a:lnTo>
                    <a:pt x="104241" y="105981"/>
                  </a:lnTo>
                  <a:lnTo>
                    <a:pt x="104406" y="105981"/>
                  </a:lnTo>
                  <a:lnTo>
                    <a:pt x="104241" y="104711"/>
                  </a:lnTo>
                  <a:lnTo>
                    <a:pt x="104597" y="104711"/>
                  </a:lnTo>
                  <a:lnTo>
                    <a:pt x="101790" y="103441"/>
                  </a:lnTo>
                  <a:lnTo>
                    <a:pt x="99822" y="107251"/>
                  </a:lnTo>
                  <a:lnTo>
                    <a:pt x="97193" y="105981"/>
                  </a:lnTo>
                  <a:lnTo>
                    <a:pt x="96062" y="102819"/>
                  </a:lnTo>
                  <a:lnTo>
                    <a:pt x="94437" y="103441"/>
                  </a:lnTo>
                  <a:lnTo>
                    <a:pt x="91389" y="107251"/>
                  </a:lnTo>
                  <a:lnTo>
                    <a:pt x="88544" y="107251"/>
                  </a:lnTo>
                  <a:lnTo>
                    <a:pt x="88988" y="113601"/>
                  </a:lnTo>
                  <a:lnTo>
                    <a:pt x="88023" y="111061"/>
                  </a:lnTo>
                  <a:lnTo>
                    <a:pt x="87045" y="108521"/>
                  </a:lnTo>
                  <a:lnTo>
                    <a:pt x="85598" y="104711"/>
                  </a:lnTo>
                  <a:lnTo>
                    <a:pt x="84328" y="108521"/>
                  </a:lnTo>
                  <a:lnTo>
                    <a:pt x="84594" y="107530"/>
                  </a:lnTo>
                  <a:lnTo>
                    <a:pt x="84518" y="105981"/>
                  </a:lnTo>
                  <a:lnTo>
                    <a:pt x="84366" y="104711"/>
                  </a:lnTo>
                  <a:lnTo>
                    <a:pt x="84366" y="105981"/>
                  </a:lnTo>
                  <a:lnTo>
                    <a:pt x="81915" y="104711"/>
                  </a:lnTo>
                  <a:lnTo>
                    <a:pt x="79870" y="107251"/>
                  </a:lnTo>
                  <a:lnTo>
                    <a:pt x="76657" y="109791"/>
                  </a:lnTo>
                  <a:lnTo>
                    <a:pt x="76860" y="108521"/>
                  </a:lnTo>
                  <a:lnTo>
                    <a:pt x="75298" y="107251"/>
                  </a:lnTo>
                  <a:lnTo>
                    <a:pt x="73164" y="108521"/>
                  </a:lnTo>
                  <a:lnTo>
                    <a:pt x="71602" y="108521"/>
                  </a:lnTo>
                  <a:lnTo>
                    <a:pt x="71386" y="109791"/>
                  </a:lnTo>
                  <a:lnTo>
                    <a:pt x="70523" y="109791"/>
                  </a:lnTo>
                  <a:lnTo>
                    <a:pt x="71361" y="111061"/>
                  </a:lnTo>
                  <a:lnTo>
                    <a:pt x="67589" y="108521"/>
                  </a:lnTo>
                  <a:lnTo>
                    <a:pt x="64579" y="111061"/>
                  </a:lnTo>
                  <a:lnTo>
                    <a:pt x="61696" y="112331"/>
                  </a:lnTo>
                  <a:lnTo>
                    <a:pt x="58331" y="111061"/>
                  </a:lnTo>
                  <a:lnTo>
                    <a:pt x="58813" y="111061"/>
                  </a:lnTo>
                  <a:lnTo>
                    <a:pt x="59296" y="109791"/>
                  </a:lnTo>
                  <a:lnTo>
                    <a:pt x="58902" y="109791"/>
                  </a:lnTo>
                  <a:lnTo>
                    <a:pt x="55676" y="111061"/>
                  </a:lnTo>
                  <a:lnTo>
                    <a:pt x="56324" y="113601"/>
                  </a:lnTo>
                  <a:lnTo>
                    <a:pt x="56349" y="112331"/>
                  </a:lnTo>
                  <a:lnTo>
                    <a:pt x="57353" y="114833"/>
                  </a:lnTo>
                  <a:lnTo>
                    <a:pt x="57150" y="116141"/>
                  </a:lnTo>
                  <a:lnTo>
                    <a:pt x="56349" y="117411"/>
                  </a:lnTo>
                  <a:lnTo>
                    <a:pt x="55499" y="117411"/>
                  </a:lnTo>
                  <a:lnTo>
                    <a:pt x="56807" y="116141"/>
                  </a:lnTo>
                  <a:lnTo>
                    <a:pt x="55854" y="114871"/>
                  </a:lnTo>
                  <a:lnTo>
                    <a:pt x="54902" y="113601"/>
                  </a:lnTo>
                  <a:lnTo>
                    <a:pt x="54013" y="112331"/>
                  </a:lnTo>
                  <a:lnTo>
                    <a:pt x="54241" y="113601"/>
                  </a:lnTo>
                  <a:lnTo>
                    <a:pt x="54305" y="114871"/>
                  </a:lnTo>
                  <a:lnTo>
                    <a:pt x="51866" y="111061"/>
                  </a:lnTo>
                  <a:lnTo>
                    <a:pt x="54749" y="119951"/>
                  </a:lnTo>
                  <a:lnTo>
                    <a:pt x="53314" y="118681"/>
                  </a:lnTo>
                  <a:lnTo>
                    <a:pt x="51866" y="117411"/>
                  </a:lnTo>
                  <a:lnTo>
                    <a:pt x="51803" y="116141"/>
                  </a:lnTo>
                  <a:lnTo>
                    <a:pt x="50990" y="116141"/>
                  </a:lnTo>
                  <a:lnTo>
                    <a:pt x="50393" y="118681"/>
                  </a:lnTo>
                  <a:lnTo>
                    <a:pt x="49352" y="118681"/>
                  </a:lnTo>
                  <a:lnTo>
                    <a:pt x="48526" y="114871"/>
                  </a:lnTo>
                  <a:lnTo>
                    <a:pt x="47904" y="119951"/>
                  </a:lnTo>
                  <a:lnTo>
                    <a:pt x="46240" y="117411"/>
                  </a:lnTo>
                  <a:lnTo>
                    <a:pt x="46710" y="116141"/>
                  </a:lnTo>
                  <a:lnTo>
                    <a:pt x="48031" y="116141"/>
                  </a:lnTo>
                  <a:lnTo>
                    <a:pt x="46786" y="113601"/>
                  </a:lnTo>
                  <a:lnTo>
                    <a:pt x="46177" y="112331"/>
                  </a:lnTo>
                  <a:lnTo>
                    <a:pt x="46139" y="113601"/>
                  </a:lnTo>
                  <a:lnTo>
                    <a:pt x="45161" y="113601"/>
                  </a:lnTo>
                  <a:lnTo>
                    <a:pt x="43294" y="112674"/>
                  </a:lnTo>
                  <a:lnTo>
                    <a:pt x="42672" y="119951"/>
                  </a:lnTo>
                  <a:lnTo>
                    <a:pt x="39979" y="114871"/>
                  </a:lnTo>
                  <a:lnTo>
                    <a:pt x="38354" y="119951"/>
                  </a:lnTo>
                  <a:lnTo>
                    <a:pt x="39154" y="117411"/>
                  </a:lnTo>
                  <a:lnTo>
                    <a:pt x="39966" y="114871"/>
                  </a:lnTo>
                  <a:lnTo>
                    <a:pt x="38354" y="117411"/>
                  </a:lnTo>
                  <a:lnTo>
                    <a:pt x="38074" y="113601"/>
                  </a:lnTo>
                  <a:lnTo>
                    <a:pt x="37338" y="113601"/>
                  </a:lnTo>
                  <a:lnTo>
                    <a:pt x="36283" y="112331"/>
                  </a:lnTo>
                  <a:lnTo>
                    <a:pt x="36423" y="111061"/>
                  </a:lnTo>
                  <a:lnTo>
                    <a:pt x="35687" y="113601"/>
                  </a:lnTo>
                  <a:lnTo>
                    <a:pt x="34302" y="109791"/>
                  </a:lnTo>
                  <a:lnTo>
                    <a:pt x="33286" y="113601"/>
                  </a:lnTo>
                  <a:lnTo>
                    <a:pt x="33058" y="112331"/>
                  </a:lnTo>
                  <a:lnTo>
                    <a:pt x="32588" y="112928"/>
                  </a:lnTo>
                  <a:lnTo>
                    <a:pt x="32626" y="113601"/>
                  </a:lnTo>
                  <a:lnTo>
                    <a:pt x="30911" y="117411"/>
                  </a:lnTo>
                  <a:lnTo>
                    <a:pt x="26822" y="111061"/>
                  </a:lnTo>
                  <a:lnTo>
                    <a:pt x="24320" y="116141"/>
                  </a:lnTo>
                  <a:lnTo>
                    <a:pt x="21920" y="118605"/>
                  </a:lnTo>
                  <a:lnTo>
                    <a:pt x="21805" y="121221"/>
                  </a:lnTo>
                  <a:lnTo>
                    <a:pt x="19494" y="123761"/>
                  </a:lnTo>
                  <a:lnTo>
                    <a:pt x="18415" y="122491"/>
                  </a:lnTo>
                  <a:lnTo>
                    <a:pt x="19050" y="121221"/>
                  </a:lnTo>
                  <a:lnTo>
                    <a:pt x="19697" y="119951"/>
                  </a:lnTo>
                  <a:lnTo>
                    <a:pt x="18097" y="118681"/>
                  </a:lnTo>
                  <a:lnTo>
                    <a:pt x="17081" y="118681"/>
                  </a:lnTo>
                  <a:lnTo>
                    <a:pt x="16040" y="119837"/>
                  </a:lnTo>
                  <a:lnTo>
                    <a:pt x="15151" y="117411"/>
                  </a:lnTo>
                  <a:lnTo>
                    <a:pt x="14147" y="117411"/>
                  </a:lnTo>
                  <a:lnTo>
                    <a:pt x="14693" y="119951"/>
                  </a:lnTo>
                  <a:lnTo>
                    <a:pt x="15240" y="119951"/>
                  </a:lnTo>
                  <a:lnTo>
                    <a:pt x="15074" y="125031"/>
                  </a:lnTo>
                  <a:lnTo>
                    <a:pt x="16471" y="121221"/>
                  </a:lnTo>
                  <a:lnTo>
                    <a:pt x="17018" y="121221"/>
                  </a:lnTo>
                  <a:lnTo>
                    <a:pt x="17640" y="123761"/>
                  </a:lnTo>
                  <a:lnTo>
                    <a:pt x="16814" y="125031"/>
                  </a:lnTo>
                  <a:lnTo>
                    <a:pt x="18427" y="126301"/>
                  </a:lnTo>
                  <a:lnTo>
                    <a:pt x="17767" y="123761"/>
                  </a:lnTo>
                  <a:lnTo>
                    <a:pt x="19227" y="125031"/>
                  </a:lnTo>
                  <a:lnTo>
                    <a:pt x="19392" y="126187"/>
                  </a:lnTo>
                  <a:lnTo>
                    <a:pt x="20396" y="125031"/>
                  </a:lnTo>
                  <a:lnTo>
                    <a:pt x="23291" y="125018"/>
                  </a:lnTo>
                  <a:lnTo>
                    <a:pt x="23444" y="123761"/>
                  </a:lnTo>
                  <a:lnTo>
                    <a:pt x="24777" y="126301"/>
                  </a:lnTo>
                  <a:lnTo>
                    <a:pt x="24612" y="127571"/>
                  </a:lnTo>
                  <a:lnTo>
                    <a:pt x="27622" y="125031"/>
                  </a:lnTo>
                  <a:lnTo>
                    <a:pt x="24472" y="123761"/>
                  </a:lnTo>
                  <a:lnTo>
                    <a:pt x="26365" y="119951"/>
                  </a:lnTo>
                  <a:lnTo>
                    <a:pt x="29083" y="127571"/>
                  </a:lnTo>
                  <a:lnTo>
                    <a:pt x="28943" y="123761"/>
                  </a:lnTo>
                  <a:lnTo>
                    <a:pt x="29641" y="123761"/>
                  </a:lnTo>
                  <a:lnTo>
                    <a:pt x="30073" y="122491"/>
                  </a:lnTo>
                  <a:lnTo>
                    <a:pt x="32067" y="125031"/>
                  </a:lnTo>
                  <a:lnTo>
                    <a:pt x="33159" y="122491"/>
                  </a:lnTo>
                  <a:lnTo>
                    <a:pt x="34251" y="119951"/>
                  </a:lnTo>
                  <a:lnTo>
                    <a:pt x="34658" y="121843"/>
                  </a:lnTo>
                  <a:lnTo>
                    <a:pt x="35026" y="121221"/>
                  </a:lnTo>
                  <a:lnTo>
                    <a:pt x="35369" y="122618"/>
                  </a:lnTo>
                  <a:lnTo>
                    <a:pt x="35572" y="122491"/>
                  </a:lnTo>
                  <a:lnTo>
                    <a:pt x="35445" y="122910"/>
                  </a:lnTo>
                  <a:lnTo>
                    <a:pt x="35509" y="123164"/>
                  </a:lnTo>
                  <a:lnTo>
                    <a:pt x="36283" y="126301"/>
                  </a:lnTo>
                  <a:lnTo>
                    <a:pt x="36626" y="122491"/>
                  </a:lnTo>
                  <a:lnTo>
                    <a:pt x="36728" y="121221"/>
                  </a:lnTo>
                  <a:lnTo>
                    <a:pt x="36842" y="119951"/>
                  </a:lnTo>
                  <a:lnTo>
                    <a:pt x="38658" y="122491"/>
                  </a:lnTo>
                  <a:lnTo>
                    <a:pt x="38608" y="125018"/>
                  </a:lnTo>
                  <a:lnTo>
                    <a:pt x="37020" y="123761"/>
                  </a:lnTo>
                  <a:lnTo>
                    <a:pt x="38849" y="126301"/>
                  </a:lnTo>
                  <a:lnTo>
                    <a:pt x="38887" y="125031"/>
                  </a:lnTo>
                  <a:lnTo>
                    <a:pt x="39027" y="121221"/>
                  </a:lnTo>
                  <a:lnTo>
                    <a:pt x="41833" y="127571"/>
                  </a:lnTo>
                  <a:lnTo>
                    <a:pt x="42938" y="126301"/>
                  </a:lnTo>
                  <a:lnTo>
                    <a:pt x="42430" y="122491"/>
                  </a:lnTo>
                  <a:lnTo>
                    <a:pt x="45364" y="123761"/>
                  </a:lnTo>
                  <a:lnTo>
                    <a:pt x="47244" y="122491"/>
                  </a:lnTo>
                  <a:lnTo>
                    <a:pt x="47307" y="123761"/>
                  </a:lnTo>
                  <a:lnTo>
                    <a:pt x="51422" y="123761"/>
                  </a:lnTo>
                  <a:lnTo>
                    <a:pt x="53543" y="125018"/>
                  </a:lnTo>
                  <a:lnTo>
                    <a:pt x="53441" y="122491"/>
                  </a:lnTo>
                  <a:lnTo>
                    <a:pt x="53390" y="121221"/>
                  </a:lnTo>
                  <a:lnTo>
                    <a:pt x="55473" y="122491"/>
                  </a:lnTo>
                  <a:lnTo>
                    <a:pt x="56794" y="121221"/>
                  </a:lnTo>
                  <a:lnTo>
                    <a:pt x="56857" y="121843"/>
                  </a:lnTo>
                  <a:lnTo>
                    <a:pt x="56959" y="125031"/>
                  </a:lnTo>
                  <a:lnTo>
                    <a:pt x="57658" y="125031"/>
                  </a:lnTo>
                  <a:lnTo>
                    <a:pt x="57645" y="125628"/>
                  </a:lnTo>
                  <a:lnTo>
                    <a:pt x="57607" y="126174"/>
                  </a:lnTo>
                  <a:lnTo>
                    <a:pt x="58051" y="124675"/>
                  </a:lnTo>
                  <a:lnTo>
                    <a:pt x="57721" y="124739"/>
                  </a:lnTo>
                  <a:lnTo>
                    <a:pt x="57823" y="123761"/>
                  </a:lnTo>
                  <a:lnTo>
                    <a:pt x="58153" y="123761"/>
                  </a:lnTo>
                  <a:lnTo>
                    <a:pt x="58953" y="122491"/>
                  </a:lnTo>
                  <a:lnTo>
                    <a:pt x="59055" y="126301"/>
                  </a:lnTo>
                  <a:lnTo>
                    <a:pt x="60833" y="125018"/>
                  </a:lnTo>
                  <a:lnTo>
                    <a:pt x="61722" y="122491"/>
                  </a:lnTo>
                  <a:lnTo>
                    <a:pt x="62166" y="121221"/>
                  </a:lnTo>
                  <a:lnTo>
                    <a:pt x="64782" y="123761"/>
                  </a:lnTo>
                  <a:lnTo>
                    <a:pt x="64490" y="121221"/>
                  </a:lnTo>
                  <a:lnTo>
                    <a:pt x="62458" y="117411"/>
                  </a:lnTo>
                  <a:lnTo>
                    <a:pt x="61937" y="116420"/>
                  </a:lnTo>
                  <a:lnTo>
                    <a:pt x="61823" y="116090"/>
                  </a:lnTo>
                  <a:lnTo>
                    <a:pt x="63957" y="113601"/>
                  </a:lnTo>
                  <a:lnTo>
                    <a:pt x="64262" y="116090"/>
                  </a:lnTo>
                  <a:lnTo>
                    <a:pt x="64579" y="116979"/>
                  </a:lnTo>
                  <a:lnTo>
                    <a:pt x="64693" y="117513"/>
                  </a:lnTo>
                  <a:lnTo>
                    <a:pt x="64198" y="118681"/>
                  </a:lnTo>
                  <a:lnTo>
                    <a:pt x="64363" y="118681"/>
                  </a:lnTo>
                  <a:lnTo>
                    <a:pt x="64757" y="117411"/>
                  </a:lnTo>
                  <a:lnTo>
                    <a:pt x="65265" y="117411"/>
                  </a:lnTo>
                  <a:lnTo>
                    <a:pt x="64973" y="118681"/>
                  </a:lnTo>
                  <a:lnTo>
                    <a:pt x="65773" y="118681"/>
                  </a:lnTo>
                  <a:lnTo>
                    <a:pt x="66090" y="119951"/>
                  </a:lnTo>
                  <a:lnTo>
                    <a:pt x="66636" y="119951"/>
                  </a:lnTo>
                  <a:lnTo>
                    <a:pt x="66763" y="121221"/>
                  </a:lnTo>
                  <a:lnTo>
                    <a:pt x="68046" y="122491"/>
                  </a:lnTo>
                  <a:lnTo>
                    <a:pt x="68376" y="123139"/>
                  </a:lnTo>
                  <a:lnTo>
                    <a:pt x="68249" y="121221"/>
                  </a:lnTo>
                  <a:lnTo>
                    <a:pt x="70662" y="121221"/>
                  </a:lnTo>
                  <a:lnTo>
                    <a:pt x="69900" y="123761"/>
                  </a:lnTo>
                  <a:lnTo>
                    <a:pt x="71120" y="125031"/>
                  </a:lnTo>
                  <a:lnTo>
                    <a:pt x="71323" y="122491"/>
                  </a:lnTo>
                  <a:lnTo>
                    <a:pt x="72707" y="123761"/>
                  </a:lnTo>
                  <a:lnTo>
                    <a:pt x="72478" y="122491"/>
                  </a:lnTo>
                  <a:lnTo>
                    <a:pt x="72263" y="121221"/>
                  </a:lnTo>
                  <a:lnTo>
                    <a:pt x="72783" y="121221"/>
                  </a:lnTo>
                  <a:lnTo>
                    <a:pt x="73456" y="123761"/>
                  </a:lnTo>
                  <a:lnTo>
                    <a:pt x="74168" y="121221"/>
                  </a:lnTo>
                  <a:lnTo>
                    <a:pt x="77736" y="122491"/>
                  </a:lnTo>
                  <a:lnTo>
                    <a:pt x="76149" y="118681"/>
                  </a:lnTo>
                  <a:lnTo>
                    <a:pt x="76009" y="118681"/>
                  </a:lnTo>
                  <a:lnTo>
                    <a:pt x="76149" y="118478"/>
                  </a:lnTo>
                  <a:lnTo>
                    <a:pt x="76860" y="117411"/>
                  </a:lnTo>
                  <a:lnTo>
                    <a:pt x="78587" y="114871"/>
                  </a:lnTo>
                  <a:lnTo>
                    <a:pt x="82638" y="119951"/>
                  </a:lnTo>
                  <a:lnTo>
                    <a:pt x="85445" y="117411"/>
                  </a:lnTo>
                  <a:lnTo>
                    <a:pt x="85623" y="118681"/>
                  </a:lnTo>
                  <a:lnTo>
                    <a:pt x="87223" y="117411"/>
                  </a:lnTo>
                  <a:lnTo>
                    <a:pt x="89522" y="117411"/>
                  </a:lnTo>
                  <a:lnTo>
                    <a:pt x="90449" y="114871"/>
                  </a:lnTo>
                  <a:lnTo>
                    <a:pt x="90970" y="114871"/>
                  </a:lnTo>
                  <a:lnTo>
                    <a:pt x="91973" y="116090"/>
                  </a:lnTo>
                  <a:lnTo>
                    <a:pt x="91986" y="117411"/>
                  </a:lnTo>
                  <a:lnTo>
                    <a:pt x="93243" y="117411"/>
                  </a:lnTo>
                  <a:lnTo>
                    <a:pt x="93192" y="116141"/>
                  </a:lnTo>
                  <a:lnTo>
                    <a:pt x="95465" y="117411"/>
                  </a:lnTo>
                  <a:lnTo>
                    <a:pt x="94386" y="118681"/>
                  </a:lnTo>
                  <a:lnTo>
                    <a:pt x="96202" y="118681"/>
                  </a:lnTo>
                  <a:lnTo>
                    <a:pt x="96901" y="121221"/>
                  </a:lnTo>
                  <a:lnTo>
                    <a:pt x="98361" y="117411"/>
                  </a:lnTo>
                  <a:lnTo>
                    <a:pt x="98145" y="119951"/>
                  </a:lnTo>
                  <a:lnTo>
                    <a:pt x="100253" y="121221"/>
                  </a:lnTo>
                  <a:lnTo>
                    <a:pt x="100977" y="119951"/>
                  </a:lnTo>
                  <a:lnTo>
                    <a:pt x="99529" y="118783"/>
                  </a:lnTo>
                  <a:lnTo>
                    <a:pt x="99453" y="118605"/>
                  </a:lnTo>
                  <a:lnTo>
                    <a:pt x="100291" y="117411"/>
                  </a:lnTo>
                  <a:lnTo>
                    <a:pt x="102057" y="117411"/>
                  </a:lnTo>
                  <a:lnTo>
                    <a:pt x="102196" y="121221"/>
                  </a:lnTo>
                  <a:lnTo>
                    <a:pt x="106591" y="125031"/>
                  </a:lnTo>
                  <a:lnTo>
                    <a:pt x="107175" y="117411"/>
                  </a:lnTo>
                  <a:lnTo>
                    <a:pt x="107276" y="116141"/>
                  </a:lnTo>
                  <a:lnTo>
                    <a:pt x="107378" y="114871"/>
                  </a:lnTo>
                  <a:lnTo>
                    <a:pt x="107569" y="112331"/>
                  </a:lnTo>
                  <a:lnTo>
                    <a:pt x="109550" y="116090"/>
                  </a:lnTo>
                  <a:lnTo>
                    <a:pt x="109677" y="114871"/>
                  </a:lnTo>
                  <a:lnTo>
                    <a:pt x="111455" y="114871"/>
                  </a:lnTo>
                  <a:lnTo>
                    <a:pt x="114071" y="119951"/>
                  </a:lnTo>
                  <a:lnTo>
                    <a:pt x="114604" y="119951"/>
                  </a:lnTo>
                  <a:lnTo>
                    <a:pt x="117246" y="121221"/>
                  </a:lnTo>
                  <a:lnTo>
                    <a:pt x="115862" y="114871"/>
                  </a:lnTo>
                  <a:lnTo>
                    <a:pt x="118516" y="114871"/>
                  </a:lnTo>
                  <a:lnTo>
                    <a:pt x="117995" y="113601"/>
                  </a:lnTo>
                  <a:lnTo>
                    <a:pt x="117563" y="112331"/>
                  </a:lnTo>
                  <a:lnTo>
                    <a:pt x="117119" y="111061"/>
                  </a:lnTo>
                  <a:lnTo>
                    <a:pt x="118732" y="109791"/>
                  </a:lnTo>
                  <a:lnTo>
                    <a:pt x="120484" y="109791"/>
                  </a:lnTo>
                  <a:lnTo>
                    <a:pt x="121716" y="114871"/>
                  </a:lnTo>
                  <a:lnTo>
                    <a:pt x="120815" y="114871"/>
                  </a:lnTo>
                  <a:lnTo>
                    <a:pt x="120434" y="116141"/>
                  </a:lnTo>
                  <a:lnTo>
                    <a:pt x="120167" y="114871"/>
                  </a:lnTo>
                  <a:lnTo>
                    <a:pt x="119646" y="114871"/>
                  </a:lnTo>
                  <a:lnTo>
                    <a:pt x="119024" y="116141"/>
                  </a:lnTo>
                  <a:lnTo>
                    <a:pt x="119926" y="117411"/>
                  </a:lnTo>
                  <a:lnTo>
                    <a:pt x="119926" y="116141"/>
                  </a:lnTo>
                  <a:lnTo>
                    <a:pt x="120992" y="117411"/>
                  </a:lnTo>
                  <a:lnTo>
                    <a:pt x="122783" y="116420"/>
                  </a:lnTo>
                  <a:lnTo>
                    <a:pt x="123240" y="116649"/>
                  </a:lnTo>
                  <a:lnTo>
                    <a:pt x="123101" y="118681"/>
                  </a:lnTo>
                  <a:lnTo>
                    <a:pt x="124167" y="117411"/>
                  </a:lnTo>
                  <a:lnTo>
                    <a:pt x="123863" y="116979"/>
                  </a:lnTo>
                  <a:lnTo>
                    <a:pt x="124714" y="117411"/>
                  </a:lnTo>
                  <a:lnTo>
                    <a:pt x="125641" y="116141"/>
                  </a:lnTo>
                  <a:lnTo>
                    <a:pt x="127609" y="116141"/>
                  </a:lnTo>
                  <a:lnTo>
                    <a:pt x="127012" y="114871"/>
                  </a:lnTo>
                  <a:lnTo>
                    <a:pt x="130848" y="114871"/>
                  </a:lnTo>
                  <a:lnTo>
                    <a:pt x="128384" y="111061"/>
                  </a:lnTo>
                  <a:lnTo>
                    <a:pt x="130479" y="111061"/>
                  </a:lnTo>
                  <a:lnTo>
                    <a:pt x="132080" y="112331"/>
                  </a:lnTo>
                  <a:lnTo>
                    <a:pt x="130873" y="114833"/>
                  </a:lnTo>
                  <a:lnTo>
                    <a:pt x="132803" y="113601"/>
                  </a:lnTo>
                  <a:lnTo>
                    <a:pt x="134378" y="114871"/>
                  </a:lnTo>
                  <a:lnTo>
                    <a:pt x="133311" y="117411"/>
                  </a:lnTo>
                  <a:lnTo>
                    <a:pt x="134912" y="114871"/>
                  </a:lnTo>
                  <a:lnTo>
                    <a:pt x="137401" y="118681"/>
                  </a:lnTo>
                  <a:lnTo>
                    <a:pt x="138277" y="118681"/>
                  </a:lnTo>
                  <a:lnTo>
                    <a:pt x="137744" y="119951"/>
                  </a:lnTo>
                  <a:lnTo>
                    <a:pt x="138645" y="118681"/>
                  </a:lnTo>
                  <a:lnTo>
                    <a:pt x="139344" y="118681"/>
                  </a:lnTo>
                  <a:lnTo>
                    <a:pt x="138277" y="116141"/>
                  </a:lnTo>
                  <a:lnTo>
                    <a:pt x="138988" y="117411"/>
                  </a:lnTo>
                  <a:lnTo>
                    <a:pt x="139700" y="117411"/>
                  </a:lnTo>
                  <a:lnTo>
                    <a:pt x="140055" y="116141"/>
                  </a:lnTo>
                  <a:lnTo>
                    <a:pt x="139255" y="114871"/>
                  </a:lnTo>
                  <a:lnTo>
                    <a:pt x="138455" y="113601"/>
                  </a:lnTo>
                  <a:lnTo>
                    <a:pt x="139319" y="111061"/>
                  </a:lnTo>
                  <a:lnTo>
                    <a:pt x="140385" y="112331"/>
                  </a:lnTo>
                  <a:lnTo>
                    <a:pt x="141008" y="111061"/>
                  </a:lnTo>
                  <a:lnTo>
                    <a:pt x="141617" y="109791"/>
                  </a:lnTo>
                  <a:lnTo>
                    <a:pt x="142506" y="112331"/>
                  </a:lnTo>
                  <a:lnTo>
                    <a:pt x="140385" y="112331"/>
                  </a:lnTo>
                  <a:lnTo>
                    <a:pt x="139674" y="112331"/>
                  </a:lnTo>
                  <a:lnTo>
                    <a:pt x="143421" y="116141"/>
                  </a:lnTo>
                  <a:lnTo>
                    <a:pt x="142951" y="116420"/>
                  </a:lnTo>
                  <a:lnTo>
                    <a:pt x="143040" y="117411"/>
                  </a:lnTo>
                  <a:lnTo>
                    <a:pt x="142773" y="117411"/>
                  </a:lnTo>
                  <a:lnTo>
                    <a:pt x="145846" y="119951"/>
                  </a:lnTo>
                  <a:lnTo>
                    <a:pt x="143243" y="113601"/>
                  </a:lnTo>
                  <a:lnTo>
                    <a:pt x="145884" y="113601"/>
                  </a:lnTo>
                  <a:lnTo>
                    <a:pt x="145884" y="114871"/>
                  </a:lnTo>
                  <a:lnTo>
                    <a:pt x="146431" y="115417"/>
                  </a:lnTo>
                  <a:lnTo>
                    <a:pt x="146405" y="113601"/>
                  </a:lnTo>
                  <a:lnTo>
                    <a:pt x="147116" y="111061"/>
                  </a:lnTo>
                  <a:lnTo>
                    <a:pt x="149047" y="112331"/>
                  </a:lnTo>
                  <a:lnTo>
                    <a:pt x="148882" y="111061"/>
                  </a:lnTo>
                  <a:lnTo>
                    <a:pt x="148729" y="109791"/>
                  </a:lnTo>
                  <a:lnTo>
                    <a:pt x="148501" y="109791"/>
                  </a:lnTo>
                  <a:lnTo>
                    <a:pt x="148501" y="108521"/>
                  </a:lnTo>
                  <a:lnTo>
                    <a:pt x="149390" y="108521"/>
                  </a:lnTo>
                  <a:lnTo>
                    <a:pt x="150431" y="107251"/>
                  </a:lnTo>
                  <a:lnTo>
                    <a:pt x="150761" y="105981"/>
                  </a:lnTo>
                  <a:lnTo>
                    <a:pt x="153657" y="112331"/>
                  </a:lnTo>
                  <a:lnTo>
                    <a:pt x="155054" y="109791"/>
                  </a:lnTo>
                  <a:lnTo>
                    <a:pt x="156133" y="109791"/>
                  </a:lnTo>
                  <a:lnTo>
                    <a:pt x="155790" y="112331"/>
                  </a:lnTo>
                  <a:lnTo>
                    <a:pt x="156679" y="113601"/>
                  </a:lnTo>
                  <a:lnTo>
                    <a:pt x="158254" y="111061"/>
                  </a:lnTo>
                  <a:lnTo>
                    <a:pt x="159359" y="114871"/>
                  </a:lnTo>
                  <a:lnTo>
                    <a:pt x="161112" y="113601"/>
                  </a:lnTo>
                  <a:lnTo>
                    <a:pt x="160007" y="111061"/>
                  </a:lnTo>
                  <a:lnTo>
                    <a:pt x="161061" y="108521"/>
                  </a:lnTo>
                  <a:lnTo>
                    <a:pt x="157911" y="111061"/>
                  </a:lnTo>
                  <a:lnTo>
                    <a:pt x="158419" y="109791"/>
                  </a:lnTo>
                  <a:lnTo>
                    <a:pt x="158940" y="108521"/>
                  </a:lnTo>
                  <a:lnTo>
                    <a:pt x="159461" y="107251"/>
                  </a:lnTo>
                  <a:lnTo>
                    <a:pt x="158826" y="107251"/>
                  </a:lnTo>
                  <a:lnTo>
                    <a:pt x="158877" y="105981"/>
                  </a:lnTo>
                  <a:lnTo>
                    <a:pt x="158927" y="104711"/>
                  </a:lnTo>
                  <a:lnTo>
                    <a:pt x="159042" y="102171"/>
                  </a:lnTo>
                  <a:lnTo>
                    <a:pt x="161188" y="104711"/>
                  </a:lnTo>
                  <a:lnTo>
                    <a:pt x="162331" y="111061"/>
                  </a:lnTo>
                  <a:lnTo>
                    <a:pt x="165366" y="112331"/>
                  </a:lnTo>
                  <a:lnTo>
                    <a:pt x="166154" y="107251"/>
                  </a:lnTo>
                  <a:lnTo>
                    <a:pt x="168465" y="107251"/>
                  </a:lnTo>
                  <a:lnTo>
                    <a:pt x="168427" y="104711"/>
                  </a:lnTo>
                  <a:lnTo>
                    <a:pt x="170395" y="105981"/>
                  </a:lnTo>
                  <a:lnTo>
                    <a:pt x="171246" y="104711"/>
                  </a:lnTo>
                  <a:lnTo>
                    <a:pt x="171564" y="107251"/>
                  </a:lnTo>
                  <a:lnTo>
                    <a:pt x="172364" y="107251"/>
                  </a:lnTo>
                  <a:lnTo>
                    <a:pt x="173062" y="108521"/>
                  </a:lnTo>
                  <a:lnTo>
                    <a:pt x="172720" y="107251"/>
                  </a:lnTo>
                  <a:lnTo>
                    <a:pt x="175475" y="108521"/>
                  </a:lnTo>
                  <a:lnTo>
                    <a:pt x="174967" y="104711"/>
                  </a:lnTo>
                  <a:lnTo>
                    <a:pt x="176949" y="105981"/>
                  </a:lnTo>
                  <a:lnTo>
                    <a:pt x="179793" y="107251"/>
                  </a:lnTo>
                  <a:lnTo>
                    <a:pt x="179451" y="104711"/>
                  </a:lnTo>
                  <a:lnTo>
                    <a:pt x="178943" y="100901"/>
                  </a:lnTo>
                  <a:lnTo>
                    <a:pt x="178765" y="99631"/>
                  </a:lnTo>
                  <a:lnTo>
                    <a:pt x="181432" y="100901"/>
                  </a:lnTo>
                  <a:lnTo>
                    <a:pt x="181127" y="102171"/>
                  </a:lnTo>
                  <a:lnTo>
                    <a:pt x="182562" y="103441"/>
                  </a:lnTo>
                  <a:lnTo>
                    <a:pt x="181190" y="105981"/>
                  </a:lnTo>
                  <a:lnTo>
                    <a:pt x="182867" y="105981"/>
                  </a:lnTo>
                  <a:lnTo>
                    <a:pt x="182587" y="104711"/>
                  </a:lnTo>
                  <a:lnTo>
                    <a:pt x="183349" y="105981"/>
                  </a:lnTo>
                  <a:lnTo>
                    <a:pt x="183603" y="104711"/>
                  </a:lnTo>
                  <a:lnTo>
                    <a:pt x="184365" y="100901"/>
                  </a:lnTo>
                  <a:lnTo>
                    <a:pt x="185407" y="103162"/>
                  </a:lnTo>
                  <a:lnTo>
                    <a:pt x="185547" y="103441"/>
                  </a:lnTo>
                  <a:lnTo>
                    <a:pt x="185597" y="102984"/>
                  </a:lnTo>
                  <a:lnTo>
                    <a:pt x="185699" y="102743"/>
                  </a:lnTo>
                  <a:lnTo>
                    <a:pt x="185712" y="102171"/>
                  </a:lnTo>
                  <a:lnTo>
                    <a:pt x="185547" y="100901"/>
                  </a:lnTo>
                  <a:lnTo>
                    <a:pt x="185394" y="99631"/>
                  </a:lnTo>
                  <a:lnTo>
                    <a:pt x="186385" y="99631"/>
                  </a:lnTo>
                  <a:lnTo>
                    <a:pt x="187769" y="99631"/>
                  </a:lnTo>
                  <a:lnTo>
                    <a:pt x="186486" y="97091"/>
                  </a:lnTo>
                  <a:lnTo>
                    <a:pt x="190373" y="103441"/>
                  </a:lnTo>
                  <a:lnTo>
                    <a:pt x="193065" y="97091"/>
                  </a:lnTo>
                  <a:lnTo>
                    <a:pt x="193598" y="95821"/>
                  </a:lnTo>
                  <a:lnTo>
                    <a:pt x="196951" y="99593"/>
                  </a:lnTo>
                  <a:lnTo>
                    <a:pt x="196621" y="99809"/>
                  </a:lnTo>
                  <a:lnTo>
                    <a:pt x="197345" y="100101"/>
                  </a:lnTo>
                  <a:lnTo>
                    <a:pt x="197218" y="99898"/>
                  </a:lnTo>
                  <a:lnTo>
                    <a:pt x="197116" y="99745"/>
                  </a:lnTo>
                  <a:lnTo>
                    <a:pt x="198691" y="99631"/>
                  </a:lnTo>
                  <a:lnTo>
                    <a:pt x="200761" y="98361"/>
                  </a:lnTo>
                  <a:lnTo>
                    <a:pt x="202374" y="97091"/>
                  </a:lnTo>
                  <a:lnTo>
                    <a:pt x="202412" y="98361"/>
                  </a:lnTo>
                  <a:lnTo>
                    <a:pt x="202222" y="98361"/>
                  </a:lnTo>
                  <a:lnTo>
                    <a:pt x="204927" y="99631"/>
                  </a:lnTo>
                  <a:lnTo>
                    <a:pt x="204089" y="97091"/>
                  </a:lnTo>
                  <a:lnTo>
                    <a:pt x="203669" y="95821"/>
                  </a:lnTo>
                  <a:lnTo>
                    <a:pt x="202412" y="92011"/>
                  </a:lnTo>
                  <a:lnTo>
                    <a:pt x="205460" y="93281"/>
                  </a:lnTo>
                  <a:lnTo>
                    <a:pt x="206806" y="95821"/>
                  </a:lnTo>
                  <a:lnTo>
                    <a:pt x="208508" y="95821"/>
                  </a:lnTo>
                  <a:lnTo>
                    <a:pt x="211099" y="98361"/>
                  </a:lnTo>
                  <a:lnTo>
                    <a:pt x="210756" y="99631"/>
                  </a:lnTo>
                  <a:lnTo>
                    <a:pt x="212598" y="100901"/>
                  </a:lnTo>
                  <a:lnTo>
                    <a:pt x="213499" y="95821"/>
                  </a:lnTo>
                  <a:lnTo>
                    <a:pt x="215785" y="95821"/>
                  </a:lnTo>
                  <a:lnTo>
                    <a:pt x="215798" y="97091"/>
                  </a:lnTo>
                  <a:lnTo>
                    <a:pt x="215988" y="97091"/>
                  </a:lnTo>
                  <a:lnTo>
                    <a:pt x="216242" y="95821"/>
                  </a:lnTo>
                  <a:lnTo>
                    <a:pt x="216750" y="93281"/>
                  </a:lnTo>
                  <a:lnTo>
                    <a:pt x="219341" y="92011"/>
                  </a:lnTo>
                  <a:lnTo>
                    <a:pt x="220662" y="91122"/>
                  </a:lnTo>
                  <a:lnTo>
                    <a:pt x="220357" y="90741"/>
                  </a:lnTo>
                  <a:lnTo>
                    <a:pt x="222072" y="89471"/>
                  </a:lnTo>
                  <a:lnTo>
                    <a:pt x="223012" y="90741"/>
                  </a:lnTo>
                  <a:lnTo>
                    <a:pt x="224624" y="90741"/>
                  </a:lnTo>
                  <a:lnTo>
                    <a:pt x="225437" y="94551"/>
                  </a:lnTo>
                  <a:lnTo>
                    <a:pt x="223697" y="94551"/>
                  </a:lnTo>
                  <a:lnTo>
                    <a:pt x="225412" y="98361"/>
                  </a:lnTo>
                  <a:lnTo>
                    <a:pt x="225971" y="94551"/>
                  </a:lnTo>
                  <a:lnTo>
                    <a:pt x="227050" y="94551"/>
                  </a:lnTo>
                  <a:lnTo>
                    <a:pt x="227279" y="95821"/>
                  </a:lnTo>
                  <a:lnTo>
                    <a:pt x="229895" y="94551"/>
                  </a:lnTo>
                  <a:lnTo>
                    <a:pt x="229031" y="90741"/>
                  </a:lnTo>
                  <a:lnTo>
                    <a:pt x="232016" y="90741"/>
                  </a:lnTo>
                  <a:lnTo>
                    <a:pt x="231508" y="89611"/>
                  </a:lnTo>
                  <a:lnTo>
                    <a:pt x="231508" y="89154"/>
                  </a:lnTo>
                  <a:lnTo>
                    <a:pt x="232143" y="85661"/>
                  </a:lnTo>
                  <a:lnTo>
                    <a:pt x="233286" y="90741"/>
                  </a:lnTo>
                  <a:lnTo>
                    <a:pt x="234213" y="88201"/>
                  </a:lnTo>
                  <a:lnTo>
                    <a:pt x="235610" y="92011"/>
                  </a:lnTo>
                  <a:lnTo>
                    <a:pt x="236435" y="90741"/>
                  </a:lnTo>
                  <a:lnTo>
                    <a:pt x="237769" y="88201"/>
                  </a:lnTo>
                  <a:lnTo>
                    <a:pt x="238429" y="86931"/>
                  </a:lnTo>
                  <a:lnTo>
                    <a:pt x="240144" y="85661"/>
                  </a:lnTo>
                  <a:lnTo>
                    <a:pt x="239890" y="88138"/>
                  </a:lnTo>
                  <a:lnTo>
                    <a:pt x="241185" y="85661"/>
                  </a:lnTo>
                  <a:lnTo>
                    <a:pt x="243293" y="85661"/>
                  </a:lnTo>
                  <a:lnTo>
                    <a:pt x="244716" y="93281"/>
                  </a:lnTo>
                  <a:lnTo>
                    <a:pt x="249174" y="85661"/>
                  </a:lnTo>
                  <a:lnTo>
                    <a:pt x="252082" y="92011"/>
                  </a:lnTo>
                  <a:lnTo>
                    <a:pt x="255092" y="88201"/>
                  </a:lnTo>
                  <a:lnTo>
                    <a:pt x="259676" y="90741"/>
                  </a:lnTo>
                  <a:lnTo>
                    <a:pt x="263867" y="89471"/>
                  </a:lnTo>
                  <a:lnTo>
                    <a:pt x="263118" y="88201"/>
                  </a:lnTo>
                  <a:lnTo>
                    <a:pt x="261645" y="85661"/>
                  </a:lnTo>
                  <a:lnTo>
                    <a:pt x="260896" y="84391"/>
                  </a:lnTo>
                  <a:lnTo>
                    <a:pt x="265061" y="89471"/>
                  </a:lnTo>
                  <a:lnTo>
                    <a:pt x="264541" y="87604"/>
                  </a:lnTo>
                  <a:lnTo>
                    <a:pt x="266141" y="88519"/>
                  </a:lnTo>
                  <a:lnTo>
                    <a:pt x="264274" y="86448"/>
                  </a:lnTo>
                  <a:lnTo>
                    <a:pt x="264350" y="86207"/>
                  </a:lnTo>
                  <a:lnTo>
                    <a:pt x="264185" y="86283"/>
                  </a:lnTo>
                  <a:lnTo>
                    <a:pt x="263334" y="83121"/>
                  </a:lnTo>
                  <a:lnTo>
                    <a:pt x="264833" y="83121"/>
                  </a:lnTo>
                  <a:lnTo>
                    <a:pt x="265290" y="83426"/>
                  </a:lnTo>
                  <a:lnTo>
                    <a:pt x="264350" y="86207"/>
                  </a:lnTo>
                  <a:lnTo>
                    <a:pt x="267398" y="84797"/>
                  </a:lnTo>
                  <a:lnTo>
                    <a:pt x="268732" y="85661"/>
                  </a:lnTo>
                  <a:lnTo>
                    <a:pt x="269900" y="88201"/>
                  </a:lnTo>
                  <a:lnTo>
                    <a:pt x="268109" y="88201"/>
                  </a:lnTo>
                  <a:lnTo>
                    <a:pt x="268541" y="89471"/>
                  </a:lnTo>
                  <a:lnTo>
                    <a:pt x="270852" y="89471"/>
                  </a:lnTo>
                  <a:lnTo>
                    <a:pt x="270103" y="90741"/>
                  </a:lnTo>
                  <a:lnTo>
                    <a:pt x="271945" y="93281"/>
                  </a:lnTo>
                  <a:lnTo>
                    <a:pt x="271119" y="90741"/>
                  </a:lnTo>
                  <a:lnTo>
                    <a:pt x="271945" y="89471"/>
                  </a:lnTo>
                  <a:lnTo>
                    <a:pt x="273392" y="89471"/>
                  </a:lnTo>
                  <a:lnTo>
                    <a:pt x="270941" y="86931"/>
                  </a:lnTo>
                  <a:lnTo>
                    <a:pt x="273202" y="83121"/>
                  </a:lnTo>
                  <a:lnTo>
                    <a:pt x="274853" y="92011"/>
                  </a:lnTo>
                  <a:lnTo>
                    <a:pt x="277139" y="88201"/>
                  </a:lnTo>
                  <a:lnTo>
                    <a:pt x="276644" y="90741"/>
                  </a:lnTo>
                  <a:lnTo>
                    <a:pt x="277952" y="88201"/>
                  </a:lnTo>
                  <a:lnTo>
                    <a:pt x="282486" y="88201"/>
                  </a:lnTo>
                  <a:lnTo>
                    <a:pt x="282816" y="83121"/>
                  </a:lnTo>
                  <a:lnTo>
                    <a:pt x="283273" y="84391"/>
                  </a:lnTo>
                  <a:lnTo>
                    <a:pt x="284048" y="85661"/>
                  </a:lnTo>
                  <a:lnTo>
                    <a:pt x="283476" y="86931"/>
                  </a:lnTo>
                  <a:lnTo>
                    <a:pt x="287439" y="85661"/>
                  </a:lnTo>
                  <a:lnTo>
                    <a:pt x="288683" y="83121"/>
                  </a:lnTo>
                  <a:lnTo>
                    <a:pt x="289306" y="81851"/>
                  </a:lnTo>
                  <a:close/>
                </a:path>
                <a:path w="515620" h="368300">
                  <a:moveTo>
                    <a:pt x="300215" y="182880"/>
                  </a:moveTo>
                  <a:lnTo>
                    <a:pt x="299186" y="181610"/>
                  </a:lnTo>
                  <a:lnTo>
                    <a:pt x="298361" y="182880"/>
                  </a:lnTo>
                  <a:lnTo>
                    <a:pt x="300215" y="182880"/>
                  </a:lnTo>
                  <a:close/>
                </a:path>
                <a:path w="515620" h="368300">
                  <a:moveTo>
                    <a:pt x="300278" y="182956"/>
                  </a:moveTo>
                  <a:close/>
                </a:path>
                <a:path w="515620" h="368300">
                  <a:moveTo>
                    <a:pt x="302272" y="207010"/>
                  </a:moveTo>
                  <a:lnTo>
                    <a:pt x="301713" y="205714"/>
                  </a:lnTo>
                  <a:lnTo>
                    <a:pt x="302171" y="207441"/>
                  </a:lnTo>
                  <a:lnTo>
                    <a:pt x="302272" y="207010"/>
                  </a:lnTo>
                  <a:close/>
                </a:path>
                <a:path w="515620" h="368300">
                  <a:moveTo>
                    <a:pt x="304279" y="209550"/>
                  </a:moveTo>
                  <a:lnTo>
                    <a:pt x="303415" y="208280"/>
                  </a:lnTo>
                  <a:lnTo>
                    <a:pt x="303504" y="209550"/>
                  </a:lnTo>
                  <a:lnTo>
                    <a:pt x="302729" y="209550"/>
                  </a:lnTo>
                  <a:lnTo>
                    <a:pt x="302171" y="207441"/>
                  </a:lnTo>
                  <a:lnTo>
                    <a:pt x="301396" y="210820"/>
                  </a:lnTo>
                  <a:lnTo>
                    <a:pt x="301396" y="212090"/>
                  </a:lnTo>
                  <a:lnTo>
                    <a:pt x="302336" y="212090"/>
                  </a:lnTo>
                  <a:lnTo>
                    <a:pt x="304279" y="209550"/>
                  </a:lnTo>
                  <a:close/>
                </a:path>
                <a:path w="515620" h="368300">
                  <a:moveTo>
                    <a:pt x="320065" y="52197"/>
                  </a:moveTo>
                  <a:lnTo>
                    <a:pt x="319646" y="51371"/>
                  </a:lnTo>
                  <a:lnTo>
                    <a:pt x="319532" y="52641"/>
                  </a:lnTo>
                  <a:lnTo>
                    <a:pt x="320065" y="52197"/>
                  </a:lnTo>
                  <a:close/>
                </a:path>
                <a:path w="515620" h="368300">
                  <a:moveTo>
                    <a:pt x="321030" y="51371"/>
                  </a:moveTo>
                  <a:lnTo>
                    <a:pt x="320065" y="52197"/>
                  </a:lnTo>
                  <a:lnTo>
                    <a:pt x="320675" y="53403"/>
                  </a:lnTo>
                  <a:lnTo>
                    <a:pt x="321030" y="51371"/>
                  </a:lnTo>
                  <a:close/>
                </a:path>
                <a:path w="515620" h="368300">
                  <a:moveTo>
                    <a:pt x="336918" y="45021"/>
                  </a:moveTo>
                  <a:lnTo>
                    <a:pt x="336588" y="45021"/>
                  </a:lnTo>
                  <a:lnTo>
                    <a:pt x="336003" y="46291"/>
                  </a:lnTo>
                  <a:lnTo>
                    <a:pt x="336169" y="47129"/>
                  </a:lnTo>
                  <a:lnTo>
                    <a:pt x="336918" y="45021"/>
                  </a:lnTo>
                  <a:close/>
                </a:path>
                <a:path w="515620" h="368300">
                  <a:moveTo>
                    <a:pt x="343484" y="43408"/>
                  </a:moveTo>
                  <a:lnTo>
                    <a:pt x="343306" y="43383"/>
                  </a:lnTo>
                  <a:lnTo>
                    <a:pt x="343179" y="43510"/>
                  </a:lnTo>
                  <a:lnTo>
                    <a:pt x="343128" y="43865"/>
                  </a:lnTo>
                  <a:lnTo>
                    <a:pt x="343484" y="43408"/>
                  </a:lnTo>
                  <a:close/>
                </a:path>
                <a:path w="515620" h="368300">
                  <a:moveTo>
                    <a:pt x="347141" y="41351"/>
                  </a:moveTo>
                  <a:lnTo>
                    <a:pt x="346798" y="41351"/>
                  </a:lnTo>
                  <a:lnTo>
                    <a:pt x="347002" y="42062"/>
                  </a:lnTo>
                  <a:lnTo>
                    <a:pt x="347141" y="41351"/>
                  </a:lnTo>
                  <a:close/>
                </a:path>
                <a:path w="515620" h="368300">
                  <a:moveTo>
                    <a:pt x="360146" y="130708"/>
                  </a:moveTo>
                  <a:lnTo>
                    <a:pt x="360108" y="129540"/>
                  </a:lnTo>
                  <a:lnTo>
                    <a:pt x="359308" y="128270"/>
                  </a:lnTo>
                  <a:lnTo>
                    <a:pt x="360146" y="130708"/>
                  </a:lnTo>
                  <a:close/>
                </a:path>
                <a:path w="515620" h="368300">
                  <a:moveTo>
                    <a:pt x="363880" y="130810"/>
                  </a:moveTo>
                  <a:lnTo>
                    <a:pt x="362559" y="129540"/>
                  </a:lnTo>
                  <a:lnTo>
                    <a:pt x="363423" y="132080"/>
                  </a:lnTo>
                  <a:lnTo>
                    <a:pt x="363880" y="130810"/>
                  </a:lnTo>
                  <a:close/>
                </a:path>
                <a:path w="515620" h="368300">
                  <a:moveTo>
                    <a:pt x="364832" y="131737"/>
                  </a:moveTo>
                  <a:lnTo>
                    <a:pt x="364337" y="129540"/>
                  </a:lnTo>
                  <a:lnTo>
                    <a:pt x="363880" y="130810"/>
                  </a:lnTo>
                  <a:lnTo>
                    <a:pt x="364832" y="131737"/>
                  </a:lnTo>
                  <a:close/>
                </a:path>
                <a:path w="515620" h="368300">
                  <a:moveTo>
                    <a:pt x="376796" y="116840"/>
                  </a:moveTo>
                  <a:lnTo>
                    <a:pt x="376682" y="115570"/>
                  </a:lnTo>
                  <a:lnTo>
                    <a:pt x="376377" y="116840"/>
                  </a:lnTo>
                  <a:lnTo>
                    <a:pt x="376796" y="116840"/>
                  </a:lnTo>
                  <a:close/>
                </a:path>
                <a:path w="515620" h="368300">
                  <a:moveTo>
                    <a:pt x="382816" y="109867"/>
                  </a:moveTo>
                  <a:lnTo>
                    <a:pt x="382625" y="109956"/>
                  </a:lnTo>
                  <a:lnTo>
                    <a:pt x="382536" y="110134"/>
                  </a:lnTo>
                  <a:lnTo>
                    <a:pt x="382663" y="110490"/>
                  </a:lnTo>
                  <a:lnTo>
                    <a:pt x="382816" y="109867"/>
                  </a:lnTo>
                  <a:close/>
                </a:path>
                <a:path w="515620" h="368300">
                  <a:moveTo>
                    <a:pt x="385648" y="106781"/>
                  </a:moveTo>
                  <a:lnTo>
                    <a:pt x="385470" y="106057"/>
                  </a:lnTo>
                  <a:lnTo>
                    <a:pt x="385140" y="106235"/>
                  </a:lnTo>
                  <a:lnTo>
                    <a:pt x="385648" y="106781"/>
                  </a:lnTo>
                  <a:close/>
                </a:path>
                <a:path w="515620" h="368300">
                  <a:moveTo>
                    <a:pt x="387388" y="32321"/>
                  </a:moveTo>
                  <a:lnTo>
                    <a:pt x="386740" y="31051"/>
                  </a:lnTo>
                  <a:lnTo>
                    <a:pt x="386918" y="31051"/>
                  </a:lnTo>
                  <a:lnTo>
                    <a:pt x="385165" y="29781"/>
                  </a:lnTo>
                  <a:lnTo>
                    <a:pt x="387388" y="32321"/>
                  </a:lnTo>
                  <a:close/>
                </a:path>
                <a:path w="515620" h="368300">
                  <a:moveTo>
                    <a:pt x="395439" y="132956"/>
                  </a:moveTo>
                  <a:lnTo>
                    <a:pt x="394766" y="133324"/>
                  </a:lnTo>
                  <a:lnTo>
                    <a:pt x="394893" y="134721"/>
                  </a:lnTo>
                  <a:lnTo>
                    <a:pt x="395439" y="132956"/>
                  </a:lnTo>
                  <a:close/>
                </a:path>
                <a:path w="515620" h="368300">
                  <a:moveTo>
                    <a:pt x="401408" y="49923"/>
                  </a:moveTo>
                  <a:lnTo>
                    <a:pt x="401193" y="49847"/>
                  </a:lnTo>
                  <a:lnTo>
                    <a:pt x="401167" y="50101"/>
                  </a:lnTo>
                  <a:lnTo>
                    <a:pt x="401408" y="49923"/>
                  </a:lnTo>
                  <a:close/>
                </a:path>
                <a:path w="515620" h="368300">
                  <a:moveTo>
                    <a:pt x="405244" y="50101"/>
                  </a:moveTo>
                  <a:lnTo>
                    <a:pt x="401853" y="50101"/>
                  </a:lnTo>
                  <a:lnTo>
                    <a:pt x="401650" y="50101"/>
                  </a:lnTo>
                  <a:lnTo>
                    <a:pt x="402031" y="51371"/>
                  </a:lnTo>
                  <a:lnTo>
                    <a:pt x="403910" y="51371"/>
                  </a:lnTo>
                  <a:lnTo>
                    <a:pt x="403593" y="55181"/>
                  </a:lnTo>
                  <a:lnTo>
                    <a:pt x="404406" y="53911"/>
                  </a:lnTo>
                  <a:lnTo>
                    <a:pt x="405244" y="50101"/>
                  </a:lnTo>
                  <a:close/>
                </a:path>
                <a:path w="515620" h="368300">
                  <a:moveTo>
                    <a:pt x="411162" y="120650"/>
                  </a:moveTo>
                  <a:lnTo>
                    <a:pt x="370751" y="120650"/>
                  </a:lnTo>
                  <a:lnTo>
                    <a:pt x="366522" y="120650"/>
                  </a:lnTo>
                  <a:lnTo>
                    <a:pt x="364693" y="124460"/>
                  </a:lnTo>
                  <a:lnTo>
                    <a:pt x="361708" y="128270"/>
                  </a:lnTo>
                  <a:lnTo>
                    <a:pt x="363474" y="127000"/>
                  </a:lnTo>
                  <a:lnTo>
                    <a:pt x="365823" y="130810"/>
                  </a:lnTo>
                  <a:lnTo>
                    <a:pt x="365201" y="132080"/>
                  </a:lnTo>
                  <a:lnTo>
                    <a:pt x="364832" y="131737"/>
                  </a:lnTo>
                  <a:lnTo>
                    <a:pt x="364921" y="132080"/>
                  </a:lnTo>
                  <a:lnTo>
                    <a:pt x="363550" y="133350"/>
                  </a:lnTo>
                  <a:lnTo>
                    <a:pt x="362559" y="132080"/>
                  </a:lnTo>
                  <a:lnTo>
                    <a:pt x="361569" y="130810"/>
                  </a:lnTo>
                  <a:lnTo>
                    <a:pt x="361467" y="129540"/>
                  </a:lnTo>
                  <a:lnTo>
                    <a:pt x="360908" y="130810"/>
                  </a:lnTo>
                  <a:lnTo>
                    <a:pt x="360159" y="130810"/>
                  </a:lnTo>
                  <a:lnTo>
                    <a:pt x="354698" y="128270"/>
                  </a:lnTo>
                  <a:lnTo>
                    <a:pt x="356362" y="132080"/>
                  </a:lnTo>
                  <a:lnTo>
                    <a:pt x="355612" y="130810"/>
                  </a:lnTo>
                  <a:lnTo>
                    <a:pt x="352640" y="133350"/>
                  </a:lnTo>
                  <a:lnTo>
                    <a:pt x="352094" y="135890"/>
                  </a:lnTo>
                  <a:lnTo>
                    <a:pt x="349796" y="138430"/>
                  </a:lnTo>
                  <a:lnTo>
                    <a:pt x="351726" y="139700"/>
                  </a:lnTo>
                  <a:lnTo>
                    <a:pt x="350329" y="140970"/>
                  </a:lnTo>
                  <a:lnTo>
                    <a:pt x="351205" y="143510"/>
                  </a:lnTo>
                  <a:lnTo>
                    <a:pt x="345287" y="143510"/>
                  </a:lnTo>
                  <a:lnTo>
                    <a:pt x="343293" y="146050"/>
                  </a:lnTo>
                  <a:lnTo>
                    <a:pt x="342760" y="148590"/>
                  </a:lnTo>
                  <a:lnTo>
                    <a:pt x="343115" y="148590"/>
                  </a:lnTo>
                  <a:lnTo>
                    <a:pt x="344525" y="148590"/>
                  </a:lnTo>
                  <a:lnTo>
                    <a:pt x="345008" y="149860"/>
                  </a:lnTo>
                  <a:lnTo>
                    <a:pt x="343115" y="148590"/>
                  </a:lnTo>
                  <a:lnTo>
                    <a:pt x="341122" y="149860"/>
                  </a:lnTo>
                  <a:lnTo>
                    <a:pt x="340969" y="148590"/>
                  </a:lnTo>
                  <a:lnTo>
                    <a:pt x="338683" y="151130"/>
                  </a:lnTo>
                  <a:lnTo>
                    <a:pt x="338023" y="151130"/>
                  </a:lnTo>
                  <a:lnTo>
                    <a:pt x="336219" y="156210"/>
                  </a:lnTo>
                  <a:lnTo>
                    <a:pt x="338023" y="156210"/>
                  </a:lnTo>
                  <a:lnTo>
                    <a:pt x="338429" y="157480"/>
                  </a:lnTo>
                  <a:lnTo>
                    <a:pt x="336321" y="157480"/>
                  </a:lnTo>
                  <a:lnTo>
                    <a:pt x="335559" y="156210"/>
                  </a:lnTo>
                  <a:lnTo>
                    <a:pt x="334543" y="162560"/>
                  </a:lnTo>
                  <a:lnTo>
                    <a:pt x="321881" y="157480"/>
                  </a:lnTo>
                  <a:lnTo>
                    <a:pt x="322580" y="164172"/>
                  </a:lnTo>
                  <a:lnTo>
                    <a:pt x="322656" y="163830"/>
                  </a:lnTo>
                  <a:lnTo>
                    <a:pt x="322681" y="165100"/>
                  </a:lnTo>
                  <a:lnTo>
                    <a:pt x="322580" y="164172"/>
                  </a:lnTo>
                  <a:lnTo>
                    <a:pt x="321564" y="168910"/>
                  </a:lnTo>
                  <a:lnTo>
                    <a:pt x="319849" y="170180"/>
                  </a:lnTo>
                  <a:lnTo>
                    <a:pt x="321068" y="166370"/>
                  </a:lnTo>
                  <a:lnTo>
                    <a:pt x="318922" y="166370"/>
                  </a:lnTo>
                  <a:lnTo>
                    <a:pt x="318617" y="172720"/>
                  </a:lnTo>
                  <a:lnTo>
                    <a:pt x="313321" y="170180"/>
                  </a:lnTo>
                  <a:lnTo>
                    <a:pt x="312585" y="175260"/>
                  </a:lnTo>
                  <a:lnTo>
                    <a:pt x="305269" y="171450"/>
                  </a:lnTo>
                  <a:lnTo>
                    <a:pt x="305536" y="182880"/>
                  </a:lnTo>
                  <a:lnTo>
                    <a:pt x="299389" y="180340"/>
                  </a:lnTo>
                  <a:lnTo>
                    <a:pt x="300786" y="181610"/>
                  </a:lnTo>
                  <a:lnTo>
                    <a:pt x="301256" y="184150"/>
                  </a:lnTo>
                  <a:lnTo>
                    <a:pt x="300278" y="182956"/>
                  </a:lnTo>
                  <a:lnTo>
                    <a:pt x="300469" y="184150"/>
                  </a:lnTo>
                  <a:lnTo>
                    <a:pt x="296087" y="187960"/>
                  </a:lnTo>
                  <a:lnTo>
                    <a:pt x="290474" y="191770"/>
                  </a:lnTo>
                  <a:lnTo>
                    <a:pt x="284340" y="194310"/>
                  </a:lnTo>
                  <a:lnTo>
                    <a:pt x="278409" y="196850"/>
                  </a:lnTo>
                  <a:lnTo>
                    <a:pt x="275755" y="199390"/>
                  </a:lnTo>
                  <a:lnTo>
                    <a:pt x="283387" y="205740"/>
                  </a:lnTo>
                  <a:lnTo>
                    <a:pt x="277545" y="204470"/>
                  </a:lnTo>
                  <a:lnTo>
                    <a:pt x="276110" y="201930"/>
                  </a:lnTo>
                  <a:lnTo>
                    <a:pt x="274142" y="209550"/>
                  </a:lnTo>
                  <a:lnTo>
                    <a:pt x="266395" y="209550"/>
                  </a:lnTo>
                  <a:lnTo>
                    <a:pt x="264058" y="217170"/>
                  </a:lnTo>
                  <a:lnTo>
                    <a:pt x="263804" y="215900"/>
                  </a:lnTo>
                  <a:lnTo>
                    <a:pt x="263156" y="214630"/>
                  </a:lnTo>
                  <a:lnTo>
                    <a:pt x="263601" y="214630"/>
                  </a:lnTo>
                  <a:lnTo>
                    <a:pt x="260997" y="213360"/>
                  </a:lnTo>
                  <a:lnTo>
                    <a:pt x="259905" y="217170"/>
                  </a:lnTo>
                  <a:lnTo>
                    <a:pt x="261226" y="219710"/>
                  </a:lnTo>
                  <a:lnTo>
                    <a:pt x="260350" y="219710"/>
                  </a:lnTo>
                  <a:lnTo>
                    <a:pt x="259854" y="218440"/>
                  </a:lnTo>
                  <a:lnTo>
                    <a:pt x="258737" y="217170"/>
                  </a:lnTo>
                  <a:lnTo>
                    <a:pt x="256781" y="217170"/>
                  </a:lnTo>
                  <a:lnTo>
                    <a:pt x="258343" y="222250"/>
                  </a:lnTo>
                  <a:lnTo>
                    <a:pt x="256019" y="219875"/>
                  </a:lnTo>
                  <a:lnTo>
                    <a:pt x="256159" y="220980"/>
                  </a:lnTo>
                  <a:lnTo>
                    <a:pt x="252831" y="222250"/>
                  </a:lnTo>
                  <a:lnTo>
                    <a:pt x="255320" y="223520"/>
                  </a:lnTo>
                  <a:lnTo>
                    <a:pt x="252679" y="223520"/>
                  </a:lnTo>
                  <a:lnTo>
                    <a:pt x="252831" y="227330"/>
                  </a:lnTo>
                  <a:lnTo>
                    <a:pt x="250329" y="227330"/>
                  </a:lnTo>
                  <a:lnTo>
                    <a:pt x="251523" y="229870"/>
                  </a:lnTo>
                  <a:lnTo>
                    <a:pt x="246329" y="228600"/>
                  </a:lnTo>
                  <a:lnTo>
                    <a:pt x="249021" y="232410"/>
                  </a:lnTo>
                  <a:lnTo>
                    <a:pt x="246075" y="228600"/>
                  </a:lnTo>
                  <a:lnTo>
                    <a:pt x="243497" y="232410"/>
                  </a:lnTo>
                  <a:lnTo>
                    <a:pt x="243827" y="234950"/>
                  </a:lnTo>
                  <a:lnTo>
                    <a:pt x="243268" y="233680"/>
                  </a:lnTo>
                  <a:lnTo>
                    <a:pt x="241909" y="233680"/>
                  </a:lnTo>
                  <a:lnTo>
                    <a:pt x="241071" y="232410"/>
                  </a:lnTo>
                  <a:lnTo>
                    <a:pt x="239826" y="233680"/>
                  </a:lnTo>
                  <a:lnTo>
                    <a:pt x="239242" y="234950"/>
                  </a:lnTo>
                  <a:lnTo>
                    <a:pt x="241046" y="236220"/>
                  </a:lnTo>
                  <a:lnTo>
                    <a:pt x="235051" y="234950"/>
                  </a:lnTo>
                  <a:lnTo>
                    <a:pt x="239306" y="243840"/>
                  </a:lnTo>
                  <a:lnTo>
                    <a:pt x="233311" y="240030"/>
                  </a:lnTo>
                  <a:lnTo>
                    <a:pt x="231203" y="245110"/>
                  </a:lnTo>
                  <a:lnTo>
                    <a:pt x="229158" y="248412"/>
                  </a:lnTo>
                  <a:lnTo>
                    <a:pt x="226263" y="245110"/>
                  </a:lnTo>
                  <a:lnTo>
                    <a:pt x="224802" y="248920"/>
                  </a:lnTo>
                  <a:lnTo>
                    <a:pt x="228841" y="248920"/>
                  </a:lnTo>
                  <a:lnTo>
                    <a:pt x="226174" y="252730"/>
                  </a:lnTo>
                  <a:lnTo>
                    <a:pt x="224345" y="250342"/>
                  </a:lnTo>
                  <a:lnTo>
                    <a:pt x="225069" y="254000"/>
                  </a:lnTo>
                  <a:lnTo>
                    <a:pt x="221157" y="256540"/>
                  </a:lnTo>
                  <a:lnTo>
                    <a:pt x="219925" y="256540"/>
                  </a:lnTo>
                  <a:lnTo>
                    <a:pt x="220319" y="254000"/>
                  </a:lnTo>
                  <a:lnTo>
                    <a:pt x="220091" y="254000"/>
                  </a:lnTo>
                  <a:lnTo>
                    <a:pt x="218122" y="257810"/>
                  </a:lnTo>
                  <a:lnTo>
                    <a:pt x="213588" y="257810"/>
                  </a:lnTo>
                  <a:lnTo>
                    <a:pt x="212369" y="262890"/>
                  </a:lnTo>
                  <a:lnTo>
                    <a:pt x="212090" y="261620"/>
                  </a:lnTo>
                  <a:lnTo>
                    <a:pt x="210413" y="261620"/>
                  </a:lnTo>
                  <a:lnTo>
                    <a:pt x="211848" y="262890"/>
                  </a:lnTo>
                  <a:lnTo>
                    <a:pt x="212026" y="262890"/>
                  </a:lnTo>
                  <a:lnTo>
                    <a:pt x="214896" y="264160"/>
                  </a:lnTo>
                  <a:lnTo>
                    <a:pt x="214185" y="267970"/>
                  </a:lnTo>
                  <a:lnTo>
                    <a:pt x="214096" y="269151"/>
                  </a:lnTo>
                  <a:lnTo>
                    <a:pt x="213995" y="268973"/>
                  </a:lnTo>
                  <a:lnTo>
                    <a:pt x="213944" y="269240"/>
                  </a:lnTo>
                  <a:lnTo>
                    <a:pt x="213944" y="268897"/>
                  </a:lnTo>
                  <a:lnTo>
                    <a:pt x="211912" y="265430"/>
                  </a:lnTo>
                  <a:lnTo>
                    <a:pt x="211061" y="271780"/>
                  </a:lnTo>
                  <a:lnTo>
                    <a:pt x="210489" y="270510"/>
                  </a:lnTo>
                  <a:lnTo>
                    <a:pt x="209346" y="267970"/>
                  </a:lnTo>
                  <a:lnTo>
                    <a:pt x="207619" y="264160"/>
                  </a:lnTo>
                  <a:lnTo>
                    <a:pt x="207492" y="265430"/>
                  </a:lnTo>
                  <a:lnTo>
                    <a:pt x="207683" y="266700"/>
                  </a:lnTo>
                  <a:lnTo>
                    <a:pt x="208686" y="266700"/>
                  </a:lnTo>
                  <a:lnTo>
                    <a:pt x="207873" y="267970"/>
                  </a:lnTo>
                  <a:lnTo>
                    <a:pt x="207162" y="266700"/>
                  </a:lnTo>
                  <a:lnTo>
                    <a:pt x="206679" y="265430"/>
                  </a:lnTo>
                  <a:lnTo>
                    <a:pt x="205409" y="267970"/>
                  </a:lnTo>
                  <a:lnTo>
                    <a:pt x="207581" y="269240"/>
                  </a:lnTo>
                  <a:lnTo>
                    <a:pt x="205727" y="270510"/>
                  </a:lnTo>
                  <a:lnTo>
                    <a:pt x="205054" y="269240"/>
                  </a:lnTo>
                  <a:lnTo>
                    <a:pt x="204571" y="267970"/>
                  </a:lnTo>
                  <a:lnTo>
                    <a:pt x="205308" y="273050"/>
                  </a:lnTo>
                  <a:lnTo>
                    <a:pt x="202895" y="273050"/>
                  </a:lnTo>
                  <a:lnTo>
                    <a:pt x="202361" y="272097"/>
                  </a:lnTo>
                  <a:lnTo>
                    <a:pt x="200202" y="274320"/>
                  </a:lnTo>
                  <a:lnTo>
                    <a:pt x="201574" y="279400"/>
                  </a:lnTo>
                  <a:lnTo>
                    <a:pt x="197408" y="280670"/>
                  </a:lnTo>
                  <a:lnTo>
                    <a:pt x="195389" y="276860"/>
                  </a:lnTo>
                  <a:lnTo>
                    <a:pt x="195453" y="280670"/>
                  </a:lnTo>
                  <a:lnTo>
                    <a:pt x="192824" y="276860"/>
                  </a:lnTo>
                  <a:lnTo>
                    <a:pt x="191985" y="279400"/>
                  </a:lnTo>
                  <a:lnTo>
                    <a:pt x="193827" y="280670"/>
                  </a:lnTo>
                  <a:lnTo>
                    <a:pt x="192405" y="281940"/>
                  </a:lnTo>
                  <a:lnTo>
                    <a:pt x="192989" y="284480"/>
                  </a:lnTo>
                  <a:lnTo>
                    <a:pt x="190969" y="284480"/>
                  </a:lnTo>
                  <a:lnTo>
                    <a:pt x="190982" y="283210"/>
                  </a:lnTo>
                  <a:lnTo>
                    <a:pt x="188874" y="285750"/>
                  </a:lnTo>
                  <a:lnTo>
                    <a:pt x="191274" y="285750"/>
                  </a:lnTo>
                  <a:lnTo>
                    <a:pt x="191147" y="288290"/>
                  </a:lnTo>
                  <a:lnTo>
                    <a:pt x="194564" y="289560"/>
                  </a:lnTo>
                  <a:lnTo>
                    <a:pt x="192163" y="289560"/>
                  </a:lnTo>
                  <a:lnTo>
                    <a:pt x="190614" y="290830"/>
                  </a:lnTo>
                  <a:lnTo>
                    <a:pt x="188429" y="289560"/>
                  </a:lnTo>
                  <a:lnTo>
                    <a:pt x="188671" y="292100"/>
                  </a:lnTo>
                  <a:lnTo>
                    <a:pt x="187020" y="293370"/>
                  </a:lnTo>
                  <a:lnTo>
                    <a:pt x="185966" y="292100"/>
                  </a:lnTo>
                  <a:lnTo>
                    <a:pt x="184492" y="289560"/>
                  </a:lnTo>
                  <a:lnTo>
                    <a:pt x="183807" y="288290"/>
                  </a:lnTo>
                  <a:lnTo>
                    <a:pt x="185191" y="292100"/>
                  </a:lnTo>
                  <a:lnTo>
                    <a:pt x="181127" y="292100"/>
                  </a:lnTo>
                  <a:lnTo>
                    <a:pt x="181914" y="294322"/>
                  </a:lnTo>
                  <a:lnTo>
                    <a:pt x="180949" y="293370"/>
                  </a:lnTo>
                  <a:lnTo>
                    <a:pt x="180606" y="293370"/>
                  </a:lnTo>
                  <a:lnTo>
                    <a:pt x="181724" y="295910"/>
                  </a:lnTo>
                  <a:lnTo>
                    <a:pt x="180530" y="294640"/>
                  </a:lnTo>
                  <a:lnTo>
                    <a:pt x="180174" y="294640"/>
                  </a:lnTo>
                  <a:lnTo>
                    <a:pt x="179260" y="293370"/>
                  </a:lnTo>
                  <a:lnTo>
                    <a:pt x="177012" y="294640"/>
                  </a:lnTo>
                  <a:lnTo>
                    <a:pt x="183007" y="297180"/>
                  </a:lnTo>
                  <a:lnTo>
                    <a:pt x="179082" y="297180"/>
                  </a:lnTo>
                  <a:lnTo>
                    <a:pt x="179184" y="295910"/>
                  </a:lnTo>
                  <a:lnTo>
                    <a:pt x="176187" y="297180"/>
                  </a:lnTo>
                  <a:lnTo>
                    <a:pt x="175806" y="300990"/>
                  </a:lnTo>
                  <a:lnTo>
                    <a:pt x="172885" y="302260"/>
                  </a:lnTo>
                  <a:lnTo>
                    <a:pt x="169773" y="299720"/>
                  </a:lnTo>
                  <a:lnTo>
                    <a:pt x="174104" y="299720"/>
                  </a:lnTo>
                  <a:lnTo>
                    <a:pt x="171297" y="297180"/>
                  </a:lnTo>
                  <a:lnTo>
                    <a:pt x="168719" y="300990"/>
                  </a:lnTo>
                  <a:lnTo>
                    <a:pt x="167970" y="306070"/>
                  </a:lnTo>
                  <a:lnTo>
                    <a:pt x="164414" y="307340"/>
                  </a:lnTo>
                  <a:lnTo>
                    <a:pt x="165239" y="307340"/>
                  </a:lnTo>
                  <a:lnTo>
                    <a:pt x="168313" y="312420"/>
                  </a:lnTo>
                  <a:lnTo>
                    <a:pt x="166560" y="311150"/>
                  </a:lnTo>
                  <a:lnTo>
                    <a:pt x="161302" y="307340"/>
                  </a:lnTo>
                  <a:lnTo>
                    <a:pt x="161378" y="309600"/>
                  </a:lnTo>
                  <a:lnTo>
                    <a:pt x="159994" y="307340"/>
                  </a:lnTo>
                  <a:lnTo>
                    <a:pt x="160286" y="308610"/>
                  </a:lnTo>
                  <a:lnTo>
                    <a:pt x="157708" y="309880"/>
                  </a:lnTo>
                  <a:lnTo>
                    <a:pt x="156984" y="312420"/>
                  </a:lnTo>
                  <a:lnTo>
                    <a:pt x="155016" y="316230"/>
                  </a:lnTo>
                  <a:lnTo>
                    <a:pt x="154495" y="314960"/>
                  </a:lnTo>
                  <a:lnTo>
                    <a:pt x="152501" y="314960"/>
                  </a:lnTo>
                  <a:lnTo>
                    <a:pt x="150888" y="317500"/>
                  </a:lnTo>
                  <a:lnTo>
                    <a:pt x="149199" y="317500"/>
                  </a:lnTo>
                  <a:lnTo>
                    <a:pt x="149694" y="318770"/>
                  </a:lnTo>
                  <a:lnTo>
                    <a:pt x="148805" y="320040"/>
                  </a:lnTo>
                  <a:lnTo>
                    <a:pt x="150571" y="321310"/>
                  </a:lnTo>
                  <a:lnTo>
                    <a:pt x="145859" y="321310"/>
                  </a:lnTo>
                  <a:lnTo>
                    <a:pt x="143751" y="323850"/>
                  </a:lnTo>
                  <a:lnTo>
                    <a:pt x="141884" y="327660"/>
                  </a:lnTo>
                  <a:lnTo>
                    <a:pt x="138315" y="327660"/>
                  </a:lnTo>
                  <a:lnTo>
                    <a:pt x="138125" y="326390"/>
                  </a:lnTo>
                  <a:lnTo>
                    <a:pt x="137782" y="326390"/>
                  </a:lnTo>
                  <a:lnTo>
                    <a:pt x="135572" y="330200"/>
                  </a:lnTo>
                  <a:lnTo>
                    <a:pt x="137325" y="331470"/>
                  </a:lnTo>
                  <a:lnTo>
                    <a:pt x="136880" y="330200"/>
                  </a:lnTo>
                  <a:lnTo>
                    <a:pt x="138709" y="331470"/>
                  </a:lnTo>
                  <a:lnTo>
                    <a:pt x="139217" y="332740"/>
                  </a:lnTo>
                  <a:lnTo>
                    <a:pt x="139052" y="334010"/>
                  </a:lnTo>
                  <a:lnTo>
                    <a:pt x="138303" y="335280"/>
                  </a:lnTo>
                  <a:lnTo>
                    <a:pt x="138480" y="334010"/>
                  </a:lnTo>
                  <a:lnTo>
                    <a:pt x="138658" y="332740"/>
                  </a:lnTo>
                  <a:lnTo>
                    <a:pt x="135864" y="332740"/>
                  </a:lnTo>
                  <a:lnTo>
                    <a:pt x="135153" y="332105"/>
                  </a:lnTo>
                  <a:lnTo>
                    <a:pt x="135305" y="332740"/>
                  </a:lnTo>
                  <a:lnTo>
                    <a:pt x="135826" y="334010"/>
                  </a:lnTo>
                  <a:lnTo>
                    <a:pt x="131559" y="331470"/>
                  </a:lnTo>
                  <a:lnTo>
                    <a:pt x="138582" y="337820"/>
                  </a:lnTo>
                  <a:lnTo>
                    <a:pt x="134620" y="336550"/>
                  </a:lnTo>
                  <a:lnTo>
                    <a:pt x="133946" y="335280"/>
                  </a:lnTo>
                  <a:lnTo>
                    <a:pt x="133527" y="336550"/>
                  </a:lnTo>
                  <a:lnTo>
                    <a:pt x="133832" y="339090"/>
                  </a:lnTo>
                  <a:lnTo>
                    <a:pt x="132740" y="339090"/>
                  </a:lnTo>
                  <a:lnTo>
                    <a:pt x="130822" y="337921"/>
                  </a:lnTo>
                  <a:lnTo>
                    <a:pt x="132283" y="341630"/>
                  </a:lnTo>
                  <a:lnTo>
                    <a:pt x="129438" y="340360"/>
                  </a:lnTo>
                  <a:lnTo>
                    <a:pt x="129476" y="339090"/>
                  </a:lnTo>
                  <a:lnTo>
                    <a:pt x="130225" y="339090"/>
                  </a:lnTo>
                  <a:lnTo>
                    <a:pt x="130251" y="337820"/>
                  </a:lnTo>
                  <a:lnTo>
                    <a:pt x="127292" y="336664"/>
                  </a:lnTo>
                  <a:lnTo>
                    <a:pt x="126174" y="337820"/>
                  </a:lnTo>
                  <a:lnTo>
                    <a:pt x="124396" y="337820"/>
                  </a:lnTo>
                  <a:lnTo>
                    <a:pt x="127381" y="345440"/>
                  </a:lnTo>
                  <a:lnTo>
                    <a:pt x="122212" y="341718"/>
                  </a:lnTo>
                  <a:lnTo>
                    <a:pt x="122224" y="341858"/>
                  </a:lnTo>
                  <a:lnTo>
                    <a:pt x="122186" y="341693"/>
                  </a:lnTo>
                  <a:lnTo>
                    <a:pt x="122148" y="341909"/>
                  </a:lnTo>
                  <a:lnTo>
                    <a:pt x="121704" y="344170"/>
                  </a:lnTo>
                  <a:lnTo>
                    <a:pt x="120789" y="342900"/>
                  </a:lnTo>
                  <a:lnTo>
                    <a:pt x="119888" y="341630"/>
                  </a:lnTo>
                  <a:lnTo>
                    <a:pt x="117398" y="341630"/>
                  </a:lnTo>
                  <a:lnTo>
                    <a:pt x="117678" y="342900"/>
                  </a:lnTo>
                  <a:lnTo>
                    <a:pt x="114198" y="340360"/>
                  </a:lnTo>
                  <a:lnTo>
                    <a:pt x="115150" y="344170"/>
                  </a:lnTo>
                  <a:lnTo>
                    <a:pt x="114452" y="344170"/>
                  </a:lnTo>
                  <a:lnTo>
                    <a:pt x="114312" y="344614"/>
                  </a:lnTo>
                  <a:lnTo>
                    <a:pt x="114757" y="345440"/>
                  </a:lnTo>
                  <a:lnTo>
                    <a:pt x="114973" y="349250"/>
                  </a:lnTo>
                  <a:lnTo>
                    <a:pt x="107518" y="345440"/>
                  </a:lnTo>
                  <a:lnTo>
                    <a:pt x="107657" y="351790"/>
                  </a:lnTo>
                  <a:lnTo>
                    <a:pt x="106438" y="355600"/>
                  </a:lnTo>
                  <a:lnTo>
                    <a:pt x="108115" y="358140"/>
                  </a:lnTo>
                  <a:lnTo>
                    <a:pt x="106895" y="360680"/>
                  </a:lnTo>
                  <a:lnTo>
                    <a:pt x="105130" y="360680"/>
                  </a:lnTo>
                  <a:lnTo>
                    <a:pt x="105232" y="358140"/>
                  </a:lnTo>
                  <a:lnTo>
                    <a:pt x="102311" y="358140"/>
                  </a:lnTo>
                  <a:lnTo>
                    <a:pt x="101879" y="360680"/>
                  </a:lnTo>
                  <a:lnTo>
                    <a:pt x="101549" y="359410"/>
                  </a:lnTo>
                  <a:lnTo>
                    <a:pt x="99783" y="358140"/>
                  </a:lnTo>
                  <a:lnTo>
                    <a:pt x="99021" y="359410"/>
                  </a:lnTo>
                  <a:lnTo>
                    <a:pt x="100596" y="361048"/>
                  </a:lnTo>
                  <a:lnTo>
                    <a:pt x="101130" y="360680"/>
                  </a:lnTo>
                  <a:lnTo>
                    <a:pt x="103149" y="364490"/>
                  </a:lnTo>
                  <a:lnTo>
                    <a:pt x="102590" y="360680"/>
                  </a:lnTo>
                  <a:lnTo>
                    <a:pt x="103632" y="360680"/>
                  </a:lnTo>
                  <a:lnTo>
                    <a:pt x="105384" y="363220"/>
                  </a:lnTo>
                  <a:lnTo>
                    <a:pt x="104978" y="364490"/>
                  </a:lnTo>
                  <a:lnTo>
                    <a:pt x="107480" y="364490"/>
                  </a:lnTo>
                  <a:lnTo>
                    <a:pt x="105067" y="361950"/>
                  </a:lnTo>
                  <a:lnTo>
                    <a:pt x="107556" y="363220"/>
                  </a:lnTo>
                  <a:lnTo>
                    <a:pt x="107975" y="363220"/>
                  </a:lnTo>
                  <a:lnTo>
                    <a:pt x="108318" y="361950"/>
                  </a:lnTo>
                  <a:lnTo>
                    <a:pt x="108661" y="361950"/>
                  </a:lnTo>
                  <a:lnTo>
                    <a:pt x="110401" y="364490"/>
                  </a:lnTo>
                  <a:lnTo>
                    <a:pt x="112915" y="364490"/>
                  </a:lnTo>
                  <a:lnTo>
                    <a:pt x="111760" y="361950"/>
                  </a:lnTo>
                  <a:lnTo>
                    <a:pt x="110617" y="359410"/>
                  </a:lnTo>
                  <a:lnTo>
                    <a:pt x="113411" y="360680"/>
                  </a:lnTo>
                  <a:lnTo>
                    <a:pt x="114376" y="359410"/>
                  </a:lnTo>
                  <a:lnTo>
                    <a:pt x="115354" y="358140"/>
                  </a:lnTo>
                  <a:lnTo>
                    <a:pt x="111709" y="358140"/>
                  </a:lnTo>
                  <a:lnTo>
                    <a:pt x="111518" y="354330"/>
                  </a:lnTo>
                  <a:lnTo>
                    <a:pt x="117843" y="359410"/>
                  </a:lnTo>
                  <a:lnTo>
                    <a:pt x="116154" y="355600"/>
                  </a:lnTo>
                  <a:lnTo>
                    <a:pt x="116878" y="355600"/>
                  </a:lnTo>
                  <a:lnTo>
                    <a:pt x="116243" y="354330"/>
                  </a:lnTo>
                  <a:lnTo>
                    <a:pt x="117652" y="354330"/>
                  </a:lnTo>
                  <a:lnTo>
                    <a:pt x="119456" y="354330"/>
                  </a:lnTo>
                  <a:lnTo>
                    <a:pt x="119278" y="349250"/>
                  </a:lnTo>
                  <a:lnTo>
                    <a:pt x="120662" y="350761"/>
                  </a:lnTo>
                  <a:lnTo>
                    <a:pt x="120700" y="350520"/>
                  </a:lnTo>
                  <a:lnTo>
                    <a:pt x="121361" y="351180"/>
                  </a:lnTo>
                  <a:lnTo>
                    <a:pt x="121234" y="351396"/>
                  </a:lnTo>
                  <a:lnTo>
                    <a:pt x="122758" y="353060"/>
                  </a:lnTo>
                  <a:lnTo>
                    <a:pt x="122440" y="352247"/>
                  </a:lnTo>
                  <a:lnTo>
                    <a:pt x="124523" y="354330"/>
                  </a:lnTo>
                  <a:lnTo>
                    <a:pt x="122923" y="350520"/>
                  </a:lnTo>
                  <a:lnTo>
                    <a:pt x="121856" y="347980"/>
                  </a:lnTo>
                  <a:lnTo>
                    <a:pt x="124701" y="349250"/>
                  </a:lnTo>
                  <a:lnTo>
                    <a:pt x="126060" y="351790"/>
                  </a:lnTo>
                  <a:lnTo>
                    <a:pt x="123913" y="351790"/>
                  </a:lnTo>
                  <a:lnTo>
                    <a:pt x="126771" y="353060"/>
                  </a:lnTo>
                  <a:lnTo>
                    <a:pt x="124574" y="347980"/>
                  </a:lnTo>
                  <a:lnTo>
                    <a:pt x="129006" y="351155"/>
                  </a:lnTo>
                  <a:lnTo>
                    <a:pt x="128181" y="352425"/>
                  </a:lnTo>
                  <a:lnTo>
                    <a:pt x="129997" y="352425"/>
                  </a:lnTo>
                  <a:lnTo>
                    <a:pt x="130327" y="352971"/>
                  </a:lnTo>
                  <a:lnTo>
                    <a:pt x="130390" y="351612"/>
                  </a:lnTo>
                  <a:lnTo>
                    <a:pt x="130390" y="351282"/>
                  </a:lnTo>
                  <a:lnTo>
                    <a:pt x="130009" y="351256"/>
                  </a:lnTo>
                  <a:lnTo>
                    <a:pt x="130429" y="349250"/>
                  </a:lnTo>
                  <a:lnTo>
                    <a:pt x="129273" y="347980"/>
                  </a:lnTo>
                  <a:lnTo>
                    <a:pt x="128117" y="346710"/>
                  </a:lnTo>
                  <a:lnTo>
                    <a:pt x="131800" y="346710"/>
                  </a:lnTo>
                  <a:lnTo>
                    <a:pt x="132321" y="345440"/>
                  </a:lnTo>
                  <a:lnTo>
                    <a:pt x="132842" y="344170"/>
                  </a:lnTo>
                  <a:lnTo>
                    <a:pt x="133515" y="345440"/>
                  </a:lnTo>
                  <a:lnTo>
                    <a:pt x="135534" y="344170"/>
                  </a:lnTo>
                  <a:lnTo>
                    <a:pt x="137566" y="342900"/>
                  </a:lnTo>
                  <a:lnTo>
                    <a:pt x="140449" y="342900"/>
                  </a:lnTo>
                  <a:lnTo>
                    <a:pt x="139433" y="341630"/>
                  </a:lnTo>
                  <a:lnTo>
                    <a:pt x="138404" y="340360"/>
                  </a:lnTo>
                  <a:lnTo>
                    <a:pt x="140589" y="339090"/>
                  </a:lnTo>
                  <a:lnTo>
                    <a:pt x="141363" y="337820"/>
                  </a:lnTo>
                  <a:lnTo>
                    <a:pt x="142760" y="339090"/>
                  </a:lnTo>
                  <a:lnTo>
                    <a:pt x="143078" y="340360"/>
                  </a:lnTo>
                  <a:lnTo>
                    <a:pt x="143040" y="341630"/>
                  </a:lnTo>
                  <a:lnTo>
                    <a:pt x="144221" y="340360"/>
                  </a:lnTo>
                  <a:lnTo>
                    <a:pt x="143738" y="339090"/>
                  </a:lnTo>
                  <a:lnTo>
                    <a:pt x="144208" y="337820"/>
                  </a:lnTo>
                  <a:lnTo>
                    <a:pt x="145694" y="340360"/>
                  </a:lnTo>
                  <a:lnTo>
                    <a:pt x="147193" y="339090"/>
                  </a:lnTo>
                  <a:lnTo>
                    <a:pt x="146799" y="335280"/>
                  </a:lnTo>
                  <a:lnTo>
                    <a:pt x="150037" y="335280"/>
                  </a:lnTo>
                  <a:lnTo>
                    <a:pt x="148475" y="332740"/>
                  </a:lnTo>
                  <a:lnTo>
                    <a:pt x="143764" y="330200"/>
                  </a:lnTo>
                  <a:lnTo>
                    <a:pt x="144780" y="327660"/>
                  </a:lnTo>
                  <a:lnTo>
                    <a:pt x="145770" y="328930"/>
                  </a:lnTo>
                  <a:lnTo>
                    <a:pt x="147396" y="330200"/>
                  </a:lnTo>
                  <a:lnTo>
                    <a:pt x="147739" y="330200"/>
                  </a:lnTo>
                  <a:lnTo>
                    <a:pt x="147916" y="330390"/>
                  </a:lnTo>
                  <a:lnTo>
                    <a:pt x="147866" y="330200"/>
                  </a:lnTo>
                  <a:lnTo>
                    <a:pt x="148615" y="330200"/>
                  </a:lnTo>
                  <a:lnTo>
                    <a:pt x="149898" y="331470"/>
                  </a:lnTo>
                  <a:lnTo>
                    <a:pt x="150101" y="331470"/>
                  </a:lnTo>
                  <a:lnTo>
                    <a:pt x="151015" y="332740"/>
                  </a:lnTo>
                  <a:lnTo>
                    <a:pt x="152908" y="332740"/>
                  </a:lnTo>
                  <a:lnTo>
                    <a:pt x="154228" y="334010"/>
                  </a:lnTo>
                  <a:lnTo>
                    <a:pt x="153403" y="332740"/>
                  </a:lnTo>
                  <a:lnTo>
                    <a:pt x="152476" y="331470"/>
                  </a:lnTo>
                  <a:lnTo>
                    <a:pt x="152920" y="331470"/>
                  </a:lnTo>
                  <a:lnTo>
                    <a:pt x="154406" y="328930"/>
                  </a:lnTo>
                  <a:lnTo>
                    <a:pt x="155016" y="332740"/>
                  </a:lnTo>
                  <a:lnTo>
                    <a:pt x="156603" y="332740"/>
                  </a:lnTo>
                  <a:lnTo>
                    <a:pt x="156083" y="331470"/>
                  </a:lnTo>
                  <a:lnTo>
                    <a:pt x="158038" y="331470"/>
                  </a:lnTo>
                  <a:lnTo>
                    <a:pt x="156133" y="328930"/>
                  </a:lnTo>
                  <a:lnTo>
                    <a:pt x="156603" y="328930"/>
                  </a:lnTo>
                  <a:lnTo>
                    <a:pt x="157581" y="330200"/>
                  </a:lnTo>
                  <a:lnTo>
                    <a:pt x="158280" y="330200"/>
                  </a:lnTo>
                  <a:lnTo>
                    <a:pt x="158254" y="328930"/>
                  </a:lnTo>
                  <a:lnTo>
                    <a:pt x="161861" y="326390"/>
                  </a:lnTo>
                  <a:lnTo>
                    <a:pt x="158889" y="325120"/>
                  </a:lnTo>
                  <a:lnTo>
                    <a:pt x="158546" y="325120"/>
                  </a:lnTo>
                  <a:lnTo>
                    <a:pt x="158686" y="324167"/>
                  </a:lnTo>
                  <a:lnTo>
                    <a:pt x="159346" y="320040"/>
                  </a:lnTo>
                  <a:lnTo>
                    <a:pt x="165252" y="321310"/>
                  </a:lnTo>
                  <a:lnTo>
                    <a:pt x="166166" y="320040"/>
                  </a:lnTo>
                  <a:lnTo>
                    <a:pt x="167093" y="318770"/>
                  </a:lnTo>
                  <a:lnTo>
                    <a:pt x="167741" y="318770"/>
                  </a:lnTo>
                  <a:lnTo>
                    <a:pt x="168592" y="317500"/>
                  </a:lnTo>
                  <a:lnTo>
                    <a:pt x="170827" y="316230"/>
                  </a:lnTo>
                  <a:lnTo>
                    <a:pt x="170573" y="313690"/>
                  </a:lnTo>
                  <a:lnTo>
                    <a:pt x="171043" y="312420"/>
                  </a:lnTo>
                  <a:lnTo>
                    <a:pt x="172872" y="313690"/>
                  </a:lnTo>
                  <a:lnTo>
                    <a:pt x="173443" y="314960"/>
                  </a:lnTo>
                  <a:lnTo>
                    <a:pt x="174167" y="313690"/>
                  </a:lnTo>
                  <a:lnTo>
                    <a:pt x="173570" y="312420"/>
                  </a:lnTo>
                  <a:lnTo>
                    <a:pt x="176403" y="312420"/>
                  </a:lnTo>
                  <a:lnTo>
                    <a:pt x="176314" y="314960"/>
                  </a:lnTo>
                  <a:lnTo>
                    <a:pt x="177825" y="313690"/>
                  </a:lnTo>
                  <a:lnTo>
                    <a:pt x="178117" y="313690"/>
                  </a:lnTo>
                  <a:lnTo>
                    <a:pt x="179514" y="314960"/>
                  </a:lnTo>
                  <a:lnTo>
                    <a:pt x="179489" y="313690"/>
                  </a:lnTo>
                  <a:lnTo>
                    <a:pt x="179425" y="311150"/>
                  </a:lnTo>
                  <a:lnTo>
                    <a:pt x="180517" y="313690"/>
                  </a:lnTo>
                  <a:lnTo>
                    <a:pt x="182702" y="312420"/>
                  </a:lnTo>
                  <a:lnTo>
                    <a:pt x="182968" y="311150"/>
                  </a:lnTo>
                  <a:lnTo>
                    <a:pt x="180657" y="311150"/>
                  </a:lnTo>
                  <a:lnTo>
                    <a:pt x="181254" y="309880"/>
                  </a:lnTo>
                  <a:lnTo>
                    <a:pt x="183032" y="308610"/>
                  </a:lnTo>
                  <a:lnTo>
                    <a:pt x="184823" y="312420"/>
                  </a:lnTo>
                  <a:lnTo>
                    <a:pt x="190715" y="312420"/>
                  </a:lnTo>
                  <a:lnTo>
                    <a:pt x="188963" y="308610"/>
                  </a:lnTo>
                  <a:lnTo>
                    <a:pt x="186055" y="302260"/>
                  </a:lnTo>
                  <a:lnTo>
                    <a:pt x="189661" y="303580"/>
                  </a:lnTo>
                  <a:lnTo>
                    <a:pt x="189128" y="302260"/>
                  </a:lnTo>
                  <a:lnTo>
                    <a:pt x="190893" y="302260"/>
                  </a:lnTo>
                  <a:lnTo>
                    <a:pt x="191858" y="302780"/>
                  </a:lnTo>
                  <a:lnTo>
                    <a:pt x="190830" y="304012"/>
                  </a:lnTo>
                  <a:lnTo>
                    <a:pt x="192989" y="304800"/>
                  </a:lnTo>
                  <a:lnTo>
                    <a:pt x="192532" y="303149"/>
                  </a:lnTo>
                  <a:lnTo>
                    <a:pt x="195605" y="304800"/>
                  </a:lnTo>
                  <a:lnTo>
                    <a:pt x="196075" y="303530"/>
                  </a:lnTo>
                  <a:lnTo>
                    <a:pt x="199313" y="303530"/>
                  </a:lnTo>
                  <a:lnTo>
                    <a:pt x="194729" y="298450"/>
                  </a:lnTo>
                  <a:lnTo>
                    <a:pt x="197688" y="297180"/>
                  </a:lnTo>
                  <a:lnTo>
                    <a:pt x="196621" y="297180"/>
                  </a:lnTo>
                  <a:lnTo>
                    <a:pt x="195453" y="295910"/>
                  </a:lnTo>
                  <a:lnTo>
                    <a:pt x="194271" y="294640"/>
                  </a:lnTo>
                  <a:lnTo>
                    <a:pt x="194691" y="293370"/>
                  </a:lnTo>
                  <a:lnTo>
                    <a:pt x="195110" y="292100"/>
                  </a:lnTo>
                  <a:lnTo>
                    <a:pt x="196875" y="292100"/>
                  </a:lnTo>
                  <a:lnTo>
                    <a:pt x="200228" y="294640"/>
                  </a:lnTo>
                  <a:lnTo>
                    <a:pt x="199631" y="297180"/>
                  </a:lnTo>
                  <a:lnTo>
                    <a:pt x="199326" y="297180"/>
                  </a:lnTo>
                  <a:lnTo>
                    <a:pt x="200875" y="298450"/>
                  </a:lnTo>
                  <a:lnTo>
                    <a:pt x="202819" y="295910"/>
                  </a:lnTo>
                  <a:lnTo>
                    <a:pt x="203631" y="298450"/>
                  </a:lnTo>
                  <a:lnTo>
                    <a:pt x="204000" y="295910"/>
                  </a:lnTo>
                  <a:lnTo>
                    <a:pt x="204622" y="295910"/>
                  </a:lnTo>
                  <a:lnTo>
                    <a:pt x="204584" y="293370"/>
                  </a:lnTo>
                  <a:lnTo>
                    <a:pt x="206552" y="293370"/>
                  </a:lnTo>
                  <a:lnTo>
                    <a:pt x="205333" y="292100"/>
                  </a:lnTo>
                  <a:lnTo>
                    <a:pt x="205651" y="292100"/>
                  </a:lnTo>
                  <a:lnTo>
                    <a:pt x="209486" y="290830"/>
                  </a:lnTo>
                  <a:lnTo>
                    <a:pt x="205409" y="289560"/>
                  </a:lnTo>
                  <a:lnTo>
                    <a:pt x="206997" y="287020"/>
                  </a:lnTo>
                  <a:lnTo>
                    <a:pt x="209283" y="287020"/>
                  </a:lnTo>
                  <a:lnTo>
                    <a:pt x="209473" y="290830"/>
                  </a:lnTo>
                  <a:lnTo>
                    <a:pt x="210413" y="288290"/>
                  </a:lnTo>
                  <a:lnTo>
                    <a:pt x="212407" y="288290"/>
                  </a:lnTo>
                  <a:lnTo>
                    <a:pt x="212928" y="290830"/>
                  </a:lnTo>
                  <a:lnTo>
                    <a:pt x="213169" y="288290"/>
                  </a:lnTo>
                  <a:lnTo>
                    <a:pt x="217233" y="289560"/>
                  </a:lnTo>
                  <a:lnTo>
                    <a:pt x="218414" y="289560"/>
                  </a:lnTo>
                  <a:lnTo>
                    <a:pt x="218236" y="290830"/>
                  </a:lnTo>
                  <a:lnTo>
                    <a:pt x="218528" y="289560"/>
                  </a:lnTo>
                  <a:lnTo>
                    <a:pt x="219367" y="289560"/>
                  </a:lnTo>
                  <a:lnTo>
                    <a:pt x="217233" y="288290"/>
                  </a:lnTo>
                  <a:lnTo>
                    <a:pt x="218059" y="288290"/>
                  </a:lnTo>
                  <a:lnTo>
                    <a:pt x="218528" y="287020"/>
                  </a:lnTo>
                  <a:lnTo>
                    <a:pt x="219189" y="288290"/>
                  </a:lnTo>
                  <a:lnTo>
                    <a:pt x="218719" y="287020"/>
                  </a:lnTo>
                  <a:lnTo>
                    <a:pt x="216115" y="285750"/>
                  </a:lnTo>
                  <a:lnTo>
                    <a:pt x="215963" y="284480"/>
                  </a:lnTo>
                  <a:lnTo>
                    <a:pt x="215798" y="283210"/>
                  </a:lnTo>
                  <a:lnTo>
                    <a:pt x="216522" y="283210"/>
                  </a:lnTo>
                  <a:lnTo>
                    <a:pt x="217335" y="282867"/>
                  </a:lnTo>
                  <a:lnTo>
                    <a:pt x="217220" y="280670"/>
                  </a:lnTo>
                  <a:lnTo>
                    <a:pt x="217157" y="279400"/>
                  </a:lnTo>
                  <a:lnTo>
                    <a:pt x="219532" y="281940"/>
                  </a:lnTo>
                  <a:lnTo>
                    <a:pt x="217411" y="282829"/>
                  </a:lnTo>
                  <a:lnTo>
                    <a:pt x="221665" y="282867"/>
                  </a:lnTo>
                  <a:lnTo>
                    <a:pt x="220675" y="281940"/>
                  </a:lnTo>
                  <a:lnTo>
                    <a:pt x="222999" y="280670"/>
                  </a:lnTo>
                  <a:lnTo>
                    <a:pt x="223888" y="281940"/>
                  </a:lnTo>
                  <a:lnTo>
                    <a:pt x="224409" y="282295"/>
                  </a:lnTo>
                  <a:lnTo>
                    <a:pt x="223481" y="280670"/>
                  </a:lnTo>
                  <a:lnTo>
                    <a:pt x="223443" y="279400"/>
                  </a:lnTo>
                  <a:lnTo>
                    <a:pt x="223405" y="278130"/>
                  </a:lnTo>
                  <a:lnTo>
                    <a:pt x="225793" y="278130"/>
                  </a:lnTo>
                  <a:lnTo>
                    <a:pt x="224294" y="276860"/>
                  </a:lnTo>
                  <a:lnTo>
                    <a:pt x="225171" y="275590"/>
                  </a:lnTo>
                  <a:lnTo>
                    <a:pt x="223862" y="275590"/>
                  </a:lnTo>
                  <a:lnTo>
                    <a:pt x="222961" y="274320"/>
                  </a:lnTo>
                  <a:lnTo>
                    <a:pt x="223850" y="274320"/>
                  </a:lnTo>
                  <a:lnTo>
                    <a:pt x="224497" y="273050"/>
                  </a:lnTo>
                  <a:lnTo>
                    <a:pt x="224739" y="273367"/>
                  </a:lnTo>
                  <a:lnTo>
                    <a:pt x="224345" y="271780"/>
                  </a:lnTo>
                  <a:lnTo>
                    <a:pt x="224028" y="270510"/>
                  </a:lnTo>
                  <a:lnTo>
                    <a:pt x="229692" y="274320"/>
                  </a:lnTo>
                  <a:lnTo>
                    <a:pt x="229857" y="271780"/>
                  </a:lnTo>
                  <a:lnTo>
                    <a:pt x="231406" y="271780"/>
                  </a:lnTo>
                  <a:lnTo>
                    <a:pt x="232168" y="274320"/>
                  </a:lnTo>
                  <a:lnTo>
                    <a:pt x="233349" y="274320"/>
                  </a:lnTo>
                  <a:lnTo>
                    <a:pt x="233578" y="271780"/>
                  </a:lnTo>
                  <a:lnTo>
                    <a:pt x="236893" y="275590"/>
                  </a:lnTo>
                  <a:lnTo>
                    <a:pt x="237464" y="271780"/>
                  </a:lnTo>
                  <a:lnTo>
                    <a:pt x="235343" y="270510"/>
                  </a:lnTo>
                  <a:lnTo>
                    <a:pt x="235635" y="270510"/>
                  </a:lnTo>
                  <a:lnTo>
                    <a:pt x="235369" y="267970"/>
                  </a:lnTo>
                  <a:lnTo>
                    <a:pt x="233464" y="271780"/>
                  </a:lnTo>
                  <a:lnTo>
                    <a:pt x="233210" y="269240"/>
                  </a:lnTo>
                  <a:lnTo>
                    <a:pt x="233083" y="267970"/>
                  </a:lnTo>
                  <a:lnTo>
                    <a:pt x="232511" y="267970"/>
                  </a:lnTo>
                  <a:lnTo>
                    <a:pt x="232156" y="267271"/>
                  </a:lnTo>
                  <a:lnTo>
                    <a:pt x="232156" y="268897"/>
                  </a:lnTo>
                  <a:lnTo>
                    <a:pt x="232156" y="270510"/>
                  </a:lnTo>
                  <a:lnTo>
                    <a:pt x="231330" y="270510"/>
                  </a:lnTo>
                  <a:lnTo>
                    <a:pt x="231140" y="269151"/>
                  </a:lnTo>
                  <a:lnTo>
                    <a:pt x="229489" y="267970"/>
                  </a:lnTo>
                  <a:lnTo>
                    <a:pt x="231038" y="268503"/>
                  </a:lnTo>
                  <a:lnTo>
                    <a:pt x="230962" y="267970"/>
                  </a:lnTo>
                  <a:lnTo>
                    <a:pt x="231089" y="268528"/>
                  </a:lnTo>
                  <a:lnTo>
                    <a:pt x="232156" y="268897"/>
                  </a:lnTo>
                  <a:lnTo>
                    <a:pt x="232156" y="267271"/>
                  </a:lnTo>
                  <a:lnTo>
                    <a:pt x="230581" y="264160"/>
                  </a:lnTo>
                  <a:lnTo>
                    <a:pt x="233641" y="264160"/>
                  </a:lnTo>
                  <a:lnTo>
                    <a:pt x="237566" y="269240"/>
                  </a:lnTo>
                  <a:lnTo>
                    <a:pt x="241503" y="269240"/>
                  </a:lnTo>
                  <a:lnTo>
                    <a:pt x="239382" y="264160"/>
                  </a:lnTo>
                  <a:lnTo>
                    <a:pt x="243217" y="262890"/>
                  </a:lnTo>
                  <a:lnTo>
                    <a:pt x="241617" y="262890"/>
                  </a:lnTo>
                  <a:lnTo>
                    <a:pt x="240411" y="260350"/>
                  </a:lnTo>
                  <a:lnTo>
                    <a:pt x="243141" y="260350"/>
                  </a:lnTo>
                  <a:lnTo>
                    <a:pt x="243408" y="259080"/>
                  </a:lnTo>
                  <a:lnTo>
                    <a:pt x="244665" y="260350"/>
                  </a:lnTo>
                  <a:lnTo>
                    <a:pt x="245719" y="260350"/>
                  </a:lnTo>
                  <a:lnTo>
                    <a:pt x="246926" y="261620"/>
                  </a:lnTo>
                  <a:lnTo>
                    <a:pt x="245897" y="260350"/>
                  </a:lnTo>
                  <a:lnTo>
                    <a:pt x="249097" y="260350"/>
                  </a:lnTo>
                  <a:lnTo>
                    <a:pt x="248297" y="259080"/>
                  </a:lnTo>
                  <a:lnTo>
                    <a:pt x="246697" y="256540"/>
                  </a:lnTo>
                  <a:lnTo>
                    <a:pt x="249707" y="257810"/>
                  </a:lnTo>
                  <a:lnTo>
                    <a:pt x="252704" y="256540"/>
                  </a:lnTo>
                  <a:lnTo>
                    <a:pt x="250177" y="252730"/>
                  </a:lnTo>
                  <a:lnTo>
                    <a:pt x="248500" y="250190"/>
                  </a:lnTo>
                  <a:lnTo>
                    <a:pt x="251142" y="248920"/>
                  </a:lnTo>
                  <a:lnTo>
                    <a:pt x="251942" y="251460"/>
                  </a:lnTo>
                  <a:lnTo>
                    <a:pt x="253885" y="251460"/>
                  </a:lnTo>
                  <a:lnTo>
                    <a:pt x="253453" y="254000"/>
                  </a:lnTo>
                  <a:lnTo>
                    <a:pt x="255104" y="254000"/>
                  </a:lnTo>
                  <a:lnTo>
                    <a:pt x="254190" y="252730"/>
                  </a:lnTo>
                  <a:lnTo>
                    <a:pt x="255460" y="252730"/>
                  </a:lnTo>
                  <a:lnTo>
                    <a:pt x="254419" y="248920"/>
                  </a:lnTo>
                  <a:lnTo>
                    <a:pt x="256362" y="250190"/>
                  </a:lnTo>
                  <a:lnTo>
                    <a:pt x="256222" y="249631"/>
                  </a:lnTo>
                  <a:lnTo>
                    <a:pt x="256425" y="249656"/>
                  </a:lnTo>
                  <a:lnTo>
                    <a:pt x="256235" y="249516"/>
                  </a:lnTo>
                  <a:lnTo>
                    <a:pt x="256070" y="248920"/>
                  </a:lnTo>
                  <a:lnTo>
                    <a:pt x="254787" y="246380"/>
                  </a:lnTo>
                  <a:lnTo>
                    <a:pt x="255714" y="246380"/>
                  </a:lnTo>
                  <a:lnTo>
                    <a:pt x="256755" y="245110"/>
                  </a:lnTo>
                  <a:lnTo>
                    <a:pt x="254571" y="243840"/>
                  </a:lnTo>
                  <a:lnTo>
                    <a:pt x="260972" y="246380"/>
                  </a:lnTo>
                  <a:lnTo>
                    <a:pt x="260515" y="238760"/>
                  </a:lnTo>
                  <a:lnTo>
                    <a:pt x="266052" y="241300"/>
                  </a:lnTo>
                  <a:lnTo>
                    <a:pt x="266471" y="240347"/>
                  </a:lnTo>
                  <a:lnTo>
                    <a:pt x="266623" y="240322"/>
                  </a:lnTo>
                  <a:lnTo>
                    <a:pt x="267182" y="238760"/>
                  </a:lnTo>
                  <a:lnTo>
                    <a:pt x="268668" y="236220"/>
                  </a:lnTo>
                  <a:lnTo>
                    <a:pt x="270002" y="234950"/>
                  </a:lnTo>
                  <a:lnTo>
                    <a:pt x="270319" y="236220"/>
                  </a:lnTo>
                  <a:lnTo>
                    <a:pt x="273494" y="236220"/>
                  </a:lnTo>
                  <a:lnTo>
                    <a:pt x="269100" y="232410"/>
                  </a:lnTo>
                  <a:lnTo>
                    <a:pt x="267627" y="231140"/>
                  </a:lnTo>
                  <a:lnTo>
                    <a:pt x="271272" y="229870"/>
                  </a:lnTo>
                  <a:lnTo>
                    <a:pt x="274612" y="232410"/>
                  </a:lnTo>
                  <a:lnTo>
                    <a:pt x="271246" y="232410"/>
                  </a:lnTo>
                  <a:lnTo>
                    <a:pt x="277533" y="237490"/>
                  </a:lnTo>
                  <a:lnTo>
                    <a:pt x="274929" y="229870"/>
                  </a:lnTo>
                  <a:lnTo>
                    <a:pt x="279031" y="231140"/>
                  </a:lnTo>
                  <a:lnTo>
                    <a:pt x="278917" y="232410"/>
                  </a:lnTo>
                  <a:lnTo>
                    <a:pt x="281597" y="233680"/>
                  </a:lnTo>
                  <a:lnTo>
                    <a:pt x="280085" y="228600"/>
                  </a:lnTo>
                  <a:lnTo>
                    <a:pt x="282295" y="227330"/>
                  </a:lnTo>
                  <a:lnTo>
                    <a:pt x="282956" y="227330"/>
                  </a:lnTo>
                  <a:lnTo>
                    <a:pt x="282003" y="223520"/>
                  </a:lnTo>
                  <a:lnTo>
                    <a:pt x="282854" y="222250"/>
                  </a:lnTo>
                  <a:lnTo>
                    <a:pt x="283692" y="220980"/>
                  </a:lnTo>
                  <a:lnTo>
                    <a:pt x="284289" y="219710"/>
                  </a:lnTo>
                  <a:lnTo>
                    <a:pt x="284670" y="218897"/>
                  </a:lnTo>
                  <a:lnTo>
                    <a:pt x="284010" y="218440"/>
                  </a:lnTo>
                  <a:lnTo>
                    <a:pt x="285127" y="217170"/>
                  </a:lnTo>
                  <a:lnTo>
                    <a:pt x="288632" y="217170"/>
                  </a:lnTo>
                  <a:lnTo>
                    <a:pt x="290664" y="219710"/>
                  </a:lnTo>
                  <a:lnTo>
                    <a:pt x="289229" y="220980"/>
                  </a:lnTo>
                  <a:lnTo>
                    <a:pt x="292455" y="223520"/>
                  </a:lnTo>
                  <a:lnTo>
                    <a:pt x="291134" y="219710"/>
                  </a:lnTo>
                  <a:lnTo>
                    <a:pt x="292379" y="218440"/>
                  </a:lnTo>
                  <a:lnTo>
                    <a:pt x="293344" y="219710"/>
                  </a:lnTo>
                  <a:lnTo>
                    <a:pt x="295338" y="218440"/>
                  </a:lnTo>
                  <a:lnTo>
                    <a:pt x="292684" y="214630"/>
                  </a:lnTo>
                  <a:lnTo>
                    <a:pt x="295402" y="213360"/>
                  </a:lnTo>
                  <a:lnTo>
                    <a:pt x="294309" y="212090"/>
                  </a:lnTo>
                  <a:lnTo>
                    <a:pt x="293027" y="208280"/>
                  </a:lnTo>
                  <a:lnTo>
                    <a:pt x="296900" y="213271"/>
                  </a:lnTo>
                  <a:lnTo>
                    <a:pt x="296418" y="213156"/>
                  </a:lnTo>
                  <a:lnTo>
                    <a:pt x="296316" y="213791"/>
                  </a:lnTo>
                  <a:lnTo>
                    <a:pt x="297751" y="214744"/>
                  </a:lnTo>
                  <a:lnTo>
                    <a:pt x="299351" y="214757"/>
                  </a:lnTo>
                  <a:lnTo>
                    <a:pt x="298831" y="213055"/>
                  </a:lnTo>
                  <a:lnTo>
                    <a:pt x="297980" y="213499"/>
                  </a:lnTo>
                  <a:lnTo>
                    <a:pt x="296951" y="213283"/>
                  </a:lnTo>
                  <a:lnTo>
                    <a:pt x="296379" y="209550"/>
                  </a:lnTo>
                  <a:lnTo>
                    <a:pt x="299504" y="212090"/>
                  </a:lnTo>
                  <a:lnTo>
                    <a:pt x="299758" y="210820"/>
                  </a:lnTo>
                  <a:lnTo>
                    <a:pt x="299834" y="209550"/>
                  </a:lnTo>
                  <a:lnTo>
                    <a:pt x="299910" y="208280"/>
                  </a:lnTo>
                  <a:lnTo>
                    <a:pt x="300062" y="205740"/>
                  </a:lnTo>
                  <a:lnTo>
                    <a:pt x="301193" y="204470"/>
                  </a:lnTo>
                  <a:lnTo>
                    <a:pt x="301713" y="205714"/>
                  </a:lnTo>
                  <a:lnTo>
                    <a:pt x="301917" y="204470"/>
                  </a:lnTo>
                  <a:lnTo>
                    <a:pt x="302107" y="203200"/>
                  </a:lnTo>
                  <a:lnTo>
                    <a:pt x="303961" y="201930"/>
                  </a:lnTo>
                  <a:lnTo>
                    <a:pt x="308902" y="208280"/>
                  </a:lnTo>
                  <a:lnTo>
                    <a:pt x="309676" y="201930"/>
                  </a:lnTo>
                  <a:lnTo>
                    <a:pt x="309981" y="199390"/>
                  </a:lnTo>
                  <a:lnTo>
                    <a:pt x="315353" y="203200"/>
                  </a:lnTo>
                  <a:lnTo>
                    <a:pt x="316268" y="199390"/>
                  </a:lnTo>
                  <a:lnTo>
                    <a:pt x="316560" y="198120"/>
                  </a:lnTo>
                  <a:lnTo>
                    <a:pt x="322465" y="198120"/>
                  </a:lnTo>
                  <a:lnTo>
                    <a:pt x="325856" y="194310"/>
                  </a:lnTo>
                  <a:lnTo>
                    <a:pt x="320433" y="191770"/>
                  </a:lnTo>
                  <a:lnTo>
                    <a:pt x="326809" y="194310"/>
                  </a:lnTo>
                  <a:lnTo>
                    <a:pt x="324573" y="191770"/>
                  </a:lnTo>
                  <a:lnTo>
                    <a:pt x="322338" y="189230"/>
                  </a:lnTo>
                  <a:lnTo>
                    <a:pt x="322935" y="187960"/>
                  </a:lnTo>
                  <a:lnTo>
                    <a:pt x="323684" y="187960"/>
                  </a:lnTo>
                  <a:lnTo>
                    <a:pt x="328815" y="189230"/>
                  </a:lnTo>
                  <a:lnTo>
                    <a:pt x="330657" y="189230"/>
                  </a:lnTo>
                  <a:lnTo>
                    <a:pt x="328930" y="190500"/>
                  </a:lnTo>
                  <a:lnTo>
                    <a:pt x="329971" y="191770"/>
                  </a:lnTo>
                  <a:lnTo>
                    <a:pt x="332181" y="190500"/>
                  </a:lnTo>
                  <a:lnTo>
                    <a:pt x="332536" y="193040"/>
                  </a:lnTo>
                  <a:lnTo>
                    <a:pt x="334911" y="193040"/>
                  </a:lnTo>
                  <a:lnTo>
                    <a:pt x="333133" y="191770"/>
                  </a:lnTo>
                  <a:lnTo>
                    <a:pt x="333400" y="190500"/>
                  </a:lnTo>
                  <a:lnTo>
                    <a:pt x="335051" y="189230"/>
                  </a:lnTo>
                  <a:lnTo>
                    <a:pt x="331584" y="189230"/>
                  </a:lnTo>
                  <a:lnTo>
                    <a:pt x="331673" y="187960"/>
                  </a:lnTo>
                  <a:lnTo>
                    <a:pt x="331939" y="184150"/>
                  </a:lnTo>
                  <a:lnTo>
                    <a:pt x="337413" y="190500"/>
                  </a:lnTo>
                  <a:lnTo>
                    <a:pt x="337832" y="185420"/>
                  </a:lnTo>
                  <a:lnTo>
                    <a:pt x="338328" y="187960"/>
                  </a:lnTo>
                  <a:lnTo>
                    <a:pt x="338899" y="186690"/>
                  </a:lnTo>
                  <a:lnTo>
                    <a:pt x="341134" y="185420"/>
                  </a:lnTo>
                  <a:lnTo>
                    <a:pt x="343369" y="184150"/>
                  </a:lnTo>
                  <a:lnTo>
                    <a:pt x="342849" y="182880"/>
                  </a:lnTo>
                  <a:lnTo>
                    <a:pt x="341274" y="179070"/>
                  </a:lnTo>
                  <a:lnTo>
                    <a:pt x="341998" y="179070"/>
                  </a:lnTo>
                  <a:lnTo>
                    <a:pt x="343484" y="180340"/>
                  </a:lnTo>
                  <a:lnTo>
                    <a:pt x="343192" y="181610"/>
                  </a:lnTo>
                  <a:lnTo>
                    <a:pt x="346938" y="179070"/>
                  </a:lnTo>
                  <a:lnTo>
                    <a:pt x="346849" y="175260"/>
                  </a:lnTo>
                  <a:lnTo>
                    <a:pt x="346786" y="172720"/>
                  </a:lnTo>
                  <a:lnTo>
                    <a:pt x="346735" y="170180"/>
                  </a:lnTo>
                  <a:lnTo>
                    <a:pt x="351358" y="170180"/>
                  </a:lnTo>
                  <a:lnTo>
                    <a:pt x="352158" y="171450"/>
                  </a:lnTo>
                  <a:lnTo>
                    <a:pt x="352450" y="171450"/>
                  </a:lnTo>
                  <a:lnTo>
                    <a:pt x="351231" y="168910"/>
                  </a:lnTo>
                  <a:lnTo>
                    <a:pt x="353047" y="168910"/>
                  </a:lnTo>
                  <a:lnTo>
                    <a:pt x="353428" y="170180"/>
                  </a:lnTo>
                  <a:lnTo>
                    <a:pt x="354177" y="170180"/>
                  </a:lnTo>
                  <a:lnTo>
                    <a:pt x="354063" y="168910"/>
                  </a:lnTo>
                  <a:lnTo>
                    <a:pt x="353949" y="167640"/>
                  </a:lnTo>
                  <a:lnTo>
                    <a:pt x="355358" y="167640"/>
                  </a:lnTo>
                  <a:lnTo>
                    <a:pt x="355854" y="168910"/>
                  </a:lnTo>
                  <a:lnTo>
                    <a:pt x="360362" y="167640"/>
                  </a:lnTo>
                  <a:lnTo>
                    <a:pt x="359346" y="165100"/>
                  </a:lnTo>
                  <a:lnTo>
                    <a:pt x="358838" y="163830"/>
                  </a:lnTo>
                  <a:lnTo>
                    <a:pt x="358330" y="162560"/>
                  </a:lnTo>
                  <a:lnTo>
                    <a:pt x="357822" y="161290"/>
                  </a:lnTo>
                  <a:lnTo>
                    <a:pt x="359740" y="158750"/>
                  </a:lnTo>
                  <a:lnTo>
                    <a:pt x="362800" y="161290"/>
                  </a:lnTo>
                  <a:lnTo>
                    <a:pt x="366293" y="161290"/>
                  </a:lnTo>
                  <a:lnTo>
                    <a:pt x="368033" y="160020"/>
                  </a:lnTo>
                  <a:lnTo>
                    <a:pt x="368414" y="161290"/>
                  </a:lnTo>
                  <a:lnTo>
                    <a:pt x="369760" y="160020"/>
                  </a:lnTo>
                  <a:lnTo>
                    <a:pt x="371094" y="158750"/>
                  </a:lnTo>
                  <a:lnTo>
                    <a:pt x="372440" y="157480"/>
                  </a:lnTo>
                  <a:lnTo>
                    <a:pt x="372033" y="152400"/>
                  </a:lnTo>
                  <a:lnTo>
                    <a:pt x="373113" y="149860"/>
                  </a:lnTo>
                  <a:lnTo>
                    <a:pt x="374192" y="147320"/>
                  </a:lnTo>
                  <a:lnTo>
                    <a:pt x="379653" y="149860"/>
                  </a:lnTo>
                  <a:lnTo>
                    <a:pt x="380873" y="147320"/>
                  </a:lnTo>
                  <a:lnTo>
                    <a:pt x="382701" y="143510"/>
                  </a:lnTo>
                  <a:lnTo>
                    <a:pt x="387946" y="142240"/>
                  </a:lnTo>
                  <a:lnTo>
                    <a:pt x="386867" y="142240"/>
                  </a:lnTo>
                  <a:lnTo>
                    <a:pt x="385610" y="139700"/>
                  </a:lnTo>
                  <a:lnTo>
                    <a:pt x="385902" y="138430"/>
                  </a:lnTo>
                  <a:lnTo>
                    <a:pt x="387311" y="138430"/>
                  </a:lnTo>
                  <a:lnTo>
                    <a:pt x="385927" y="134620"/>
                  </a:lnTo>
                  <a:lnTo>
                    <a:pt x="388645" y="137160"/>
                  </a:lnTo>
                  <a:lnTo>
                    <a:pt x="388315" y="137160"/>
                  </a:lnTo>
                  <a:lnTo>
                    <a:pt x="391706" y="139700"/>
                  </a:lnTo>
                  <a:lnTo>
                    <a:pt x="392582" y="137160"/>
                  </a:lnTo>
                  <a:lnTo>
                    <a:pt x="393915" y="137160"/>
                  </a:lnTo>
                  <a:lnTo>
                    <a:pt x="392150" y="134620"/>
                  </a:lnTo>
                  <a:lnTo>
                    <a:pt x="391274" y="133350"/>
                  </a:lnTo>
                  <a:lnTo>
                    <a:pt x="390398" y="132080"/>
                  </a:lnTo>
                  <a:lnTo>
                    <a:pt x="395211" y="132080"/>
                  </a:lnTo>
                  <a:lnTo>
                    <a:pt x="397814" y="128270"/>
                  </a:lnTo>
                  <a:lnTo>
                    <a:pt x="398919" y="127000"/>
                  </a:lnTo>
                  <a:lnTo>
                    <a:pt x="400024" y="125730"/>
                  </a:lnTo>
                  <a:lnTo>
                    <a:pt x="403694" y="125730"/>
                  </a:lnTo>
                  <a:lnTo>
                    <a:pt x="403542" y="124460"/>
                  </a:lnTo>
                  <a:lnTo>
                    <a:pt x="404545" y="123190"/>
                  </a:lnTo>
                  <a:lnTo>
                    <a:pt x="404380" y="121920"/>
                  </a:lnTo>
                  <a:lnTo>
                    <a:pt x="406361" y="123190"/>
                  </a:lnTo>
                  <a:lnTo>
                    <a:pt x="410413" y="121920"/>
                  </a:lnTo>
                  <a:lnTo>
                    <a:pt x="411162" y="120650"/>
                  </a:lnTo>
                  <a:close/>
                </a:path>
                <a:path w="515620" h="368300">
                  <a:moveTo>
                    <a:pt x="411886" y="27241"/>
                  </a:moveTo>
                  <a:lnTo>
                    <a:pt x="411353" y="25971"/>
                  </a:lnTo>
                  <a:lnTo>
                    <a:pt x="411340" y="27241"/>
                  </a:lnTo>
                  <a:lnTo>
                    <a:pt x="411734" y="27381"/>
                  </a:lnTo>
                  <a:lnTo>
                    <a:pt x="411886" y="27241"/>
                  </a:lnTo>
                  <a:close/>
                </a:path>
                <a:path w="515620" h="368300">
                  <a:moveTo>
                    <a:pt x="411949" y="45402"/>
                  </a:moveTo>
                  <a:lnTo>
                    <a:pt x="411746" y="45186"/>
                  </a:lnTo>
                  <a:lnTo>
                    <a:pt x="411556" y="45021"/>
                  </a:lnTo>
                  <a:lnTo>
                    <a:pt x="411416" y="44869"/>
                  </a:lnTo>
                  <a:lnTo>
                    <a:pt x="411416" y="45021"/>
                  </a:lnTo>
                  <a:lnTo>
                    <a:pt x="411480" y="45808"/>
                  </a:lnTo>
                  <a:lnTo>
                    <a:pt x="411772" y="45669"/>
                  </a:lnTo>
                  <a:lnTo>
                    <a:pt x="411848" y="45453"/>
                  </a:lnTo>
                  <a:close/>
                </a:path>
                <a:path w="515620" h="368300">
                  <a:moveTo>
                    <a:pt x="412953" y="25971"/>
                  </a:moveTo>
                  <a:lnTo>
                    <a:pt x="412445" y="24701"/>
                  </a:lnTo>
                  <a:lnTo>
                    <a:pt x="409790" y="22161"/>
                  </a:lnTo>
                  <a:lnTo>
                    <a:pt x="411353" y="25971"/>
                  </a:lnTo>
                  <a:lnTo>
                    <a:pt x="412953" y="25971"/>
                  </a:lnTo>
                  <a:close/>
                </a:path>
                <a:path w="515620" h="368300">
                  <a:moveTo>
                    <a:pt x="419341" y="75730"/>
                  </a:moveTo>
                  <a:lnTo>
                    <a:pt x="419277" y="74930"/>
                  </a:lnTo>
                  <a:lnTo>
                    <a:pt x="417271" y="74930"/>
                  </a:lnTo>
                  <a:lnTo>
                    <a:pt x="419341" y="75730"/>
                  </a:lnTo>
                  <a:close/>
                </a:path>
                <a:path w="515620" h="368300">
                  <a:moveTo>
                    <a:pt x="420535" y="76200"/>
                  </a:moveTo>
                  <a:lnTo>
                    <a:pt x="419341" y="75730"/>
                  </a:lnTo>
                  <a:lnTo>
                    <a:pt x="419392" y="76200"/>
                  </a:lnTo>
                  <a:lnTo>
                    <a:pt x="420535" y="76200"/>
                  </a:lnTo>
                  <a:close/>
                </a:path>
                <a:path w="515620" h="368300">
                  <a:moveTo>
                    <a:pt x="423456" y="107950"/>
                  </a:moveTo>
                  <a:lnTo>
                    <a:pt x="423316" y="107797"/>
                  </a:lnTo>
                  <a:lnTo>
                    <a:pt x="423151" y="107950"/>
                  </a:lnTo>
                  <a:lnTo>
                    <a:pt x="423456" y="107950"/>
                  </a:lnTo>
                  <a:close/>
                </a:path>
                <a:path w="515620" h="368300">
                  <a:moveTo>
                    <a:pt x="425310" y="41643"/>
                  </a:moveTo>
                  <a:lnTo>
                    <a:pt x="424586" y="42481"/>
                  </a:lnTo>
                  <a:lnTo>
                    <a:pt x="425119" y="42481"/>
                  </a:lnTo>
                  <a:lnTo>
                    <a:pt x="425310" y="41643"/>
                  </a:lnTo>
                  <a:close/>
                </a:path>
                <a:path w="515620" h="368300">
                  <a:moveTo>
                    <a:pt x="430352" y="23037"/>
                  </a:moveTo>
                  <a:lnTo>
                    <a:pt x="429425" y="22161"/>
                  </a:lnTo>
                  <a:lnTo>
                    <a:pt x="430022" y="23368"/>
                  </a:lnTo>
                  <a:lnTo>
                    <a:pt x="430352" y="23037"/>
                  </a:lnTo>
                  <a:close/>
                </a:path>
                <a:path w="515620" h="368300">
                  <a:moveTo>
                    <a:pt x="431012" y="22161"/>
                  </a:moveTo>
                  <a:lnTo>
                    <a:pt x="427837" y="17081"/>
                  </a:lnTo>
                  <a:lnTo>
                    <a:pt x="426504" y="17081"/>
                  </a:lnTo>
                  <a:lnTo>
                    <a:pt x="431012" y="22161"/>
                  </a:lnTo>
                  <a:close/>
                </a:path>
                <a:path w="515620" h="368300">
                  <a:moveTo>
                    <a:pt x="431952" y="21450"/>
                  </a:moveTo>
                  <a:lnTo>
                    <a:pt x="431850" y="20891"/>
                  </a:lnTo>
                  <a:lnTo>
                    <a:pt x="431571" y="20891"/>
                  </a:lnTo>
                  <a:lnTo>
                    <a:pt x="431952" y="21450"/>
                  </a:lnTo>
                  <a:close/>
                </a:path>
                <a:path w="515620" h="368300">
                  <a:moveTo>
                    <a:pt x="432092" y="24701"/>
                  </a:moveTo>
                  <a:lnTo>
                    <a:pt x="431266" y="22161"/>
                  </a:lnTo>
                  <a:lnTo>
                    <a:pt x="430352" y="23037"/>
                  </a:lnTo>
                  <a:lnTo>
                    <a:pt x="432092" y="24701"/>
                  </a:lnTo>
                  <a:close/>
                </a:path>
                <a:path w="515620" h="368300">
                  <a:moveTo>
                    <a:pt x="432130" y="21704"/>
                  </a:moveTo>
                  <a:lnTo>
                    <a:pt x="431952" y="21450"/>
                  </a:lnTo>
                  <a:lnTo>
                    <a:pt x="432079" y="22161"/>
                  </a:lnTo>
                  <a:lnTo>
                    <a:pt x="432130" y="21704"/>
                  </a:lnTo>
                  <a:close/>
                </a:path>
                <a:path w="515620" h="368300">
                  <a:moveTo>
                    <a:pt x="432295" y="17043"/>
                  </a:moveTo>
                  <a:lnTo>
                    <a:pt x="430212" y="17907"/>
                  </a:lnTo>
                  <a:lnTo>
                    <a:pt x="430733" y="18605"/>
                  </a:lnTo>
                  <a:lnTo>
                    <a:pt x="431152" y="19431"/>
                  </a:lnTo>
                  <a:lnTo>
                    <a:pt x="431558" y="20256"/>
                  </a:lnTo>
                  <a:lnTo>
                    <a:pt x="430745" y="18313"/>
                  </a:lnTo>
                  <a:lnTo>
                    <a:pt x="432295" y="17043"/>
                  </a:lnTo>
                  <a:close/>
                </a:path>
                <a:path w="515620" h="368300">
                  <a:moveTo>
                    <a:pt x="441909" y="57150"/>
                  </a:moveTo>
                  <a:lnTo>
                    <a:pt x="438277" y="55880"/>
                  </a:lnTo>
                  <a:lnTo>
                    <a:pt x="441579" y="58889"/>
                  </a:lnTo>
                  <a:lnTo>
                    <a:pt x="441109" y="57150"/>
                  </a:lnTo>
                  <a:lnTo>
                    <a:pt x="441909" y="57150"/>
                  </a:lnTo>
                  <a:close/>
                </a:path>
                <a:path w="515620" h="368300">
                  <a:moveTo>
                    <a:pt x="442455" y="59690"/>
                  </a:moveTo>
                  <a:lnTo>
                    <a:pt x="441579" y="58889"/>
                  </a:lnTo>
                  <a:lnTo>
                    <a:pt x="441794" y="59690"/>
                  </a:lnTo>
                  <a:lnTo>
                    <a:pt x="442455" y="59690"/>
                  </a:lnTo>
                  <a:close/>
                </a:path>
                <a:path w="515620" h="368300">
                  <a:moveTo>
                    <a:pt x="450303" y="75476"/>
                  </a:moveTo>
                  <a:lnTo>
                    <a:pt x="450011" y="75399"/>
                  </a:lnTo>
                  <a:lnTo>
                    <a:pt x="449541" y="75272"/>
                  </a:lnTo>
                  <a:lnTo>
                    <a:pt x="450011" y="76111"/>
                  </a:lnTo>
                  <a:lnTo>
                    <a:pt x="450240" y="75819"/>
                  </a:lnTo>
                  <a:lnTo>
                    <a:pt x="450215" y="75577"/>
                  </a:lnTo>
                  <a:close/>
                </a:path>
                <a:path w="515620" h="368300">
                  <a:moveTo>
                    <a:pt x="451866" y="80962"/>
                  </a:moveTo>
                  <a:lnTo>
                    <a:pt x="451586" y="80759"/>
                  </a:lnTo>
                  <a:lnTo>
                    <a:pt x="451815" y="81280"/>
                  </a:lnTo>
                  <a:lnTo>
                    <a:pt x="451866" y="80962"/>
                  </a:lnTo>
                  <a:close/>
                </a:path>
                <a:path w="515620" h="368300">
                  <a:moveTo>
                    <a:pt x="458800" y="42138"/>
                  </a:moveTo>
                  <a:lnTo>
                    <a:pt x="457200" y="40779"/>
                  </a:lnTo>
                  <a:lnTo>
                    <a:pt x="458177" y="38798"/>
                  </a:lnTo>
                  <a:lnTo>
                    <a:pt x="456488" y="40690"/>
                  </a:lnTo>
                  <a:lnTo>
                    <a:pt x="457288" y="41071"/>
                  </a:lnTo>
                  <a:lnTo>
                    <a:pt x="458063" y="41592"/>
                  </a:lnTo>
                  <a:lnTo>
                    <a:pt x="458800" y="42138"/>
                  </a:lnTo>
                  <a:close/>
                </a:path>
                <a:path w="515620" h="368300">
                  <a:moveTo>
                    <a:pt x="458863" y="43180"/>
                  </a:moveTo>
                  <a:close/>
                </a:path>
                <a:path w="515620" h="368300">
                  <a:moveTo>
                    <a:pt x="459714" y="44335"/>
                  </a:moveTo>
                  <a:lnTo>
                    <a:pt x="458927" y="43256"/>
                  </a:lnTo>
                  <a:lnTo>
                    <a:pt x="458724" y="44335"/>
                  </a:lnTo>
                  <a:lnTo>
                    <a:pt x="459714" y="44335"/>
                  </a:lnTo>
                  <a:close/>
                </a:path>
                <a:path w="515620" h="368300">
                  <a:moveTo>
                    <a:pt x="460730" y="45720"/>
                  </a:moveTo>
                  <a:lnTo>
                    <a:pt x="459790" y="44450"/>
                  </a:lnTo>
                  <a:lnTo>
                    <a:pt x="458889" y="44450"/>
                  </a:lnTo>
                  <a:lnTo>
                    <a:pt x="458571" y="44450"/>
                  </a:lnTo>
                  <a:lnTo>
                    <a:pt x="458279" y="45720"/>
                  </a:lnTo>
                  <a:lnTo>
                    <a:pt x="460565" y="45720"/>
                  </a:lnTo>
                  <a:lnTo>
                    <a:pt x="460730" y="45720"/>
                  </a:lnTo>
                  <a:close/>
                </a:path>
                <a:path w="515620" h="368300">
                  <a:moveTo>
                    <a:pt x="466585" y="5283"/>
                  </a:moveTo>
                  <a:lnTo>
                    <a:pt x="466559" y="4978"/>
                  </a:lnTo>
                  <a:lnTo>
                    <a:pt x="466521" y="4762"/>
                  </a:lnTo>
                  <a:lnTo>
                    <a:pt x="466471" y="4991"/>
                  </a:lnTo>
                  <a:lnTo>
                    <a:pt x="466521" y="5118"/>
                  </a:lnTo>
                  <a:lnTo>
                    <a:pt x="466585" y="5283"/>
                  </a:lnTo>
                  <a:close/>
                </a:path>
                <a:path w="515620" h="368300">
                  <a:moveTo>
                    <a:pt x="476415" y="6718"/>
                  </a:moveTo>
                  <a:lnTo>
                    <a:pt x="475703" y="5651"/>
                  </a:lnTo>
                  <a:lnTo>
                    <a:pt x="476186" y="3111"/>
                  </a:lnTo>
                  <a:lnTo>
                    <a:pt x="474573" y="3111"/>
                  </a:lnTo>
                  <a:lnTo>
                    <a:pt x="474370" y="5651"/>
                  </a:lnTo>
                  <a:lnTo>
                    <a:pt x="476415" y="6718"/>
                  </a:lnTo>
                  <a:close/>
                </a:path>
                <a:path w="515620" h="368300">
                  <a:moveTo>
                    <a:pt x="476542" y="6794"/>
                  </a:moveTo>
                  <a:lnTo>
                    <a:pt x="476415" y="6718"/>
                  </a:lnTo>
                  <a:lnTo>
                    <a:pt x="476542" y="6921"/>
                  </a:lnTo>
                  <a:lnTo>
                    <a:pt x="476542" y="6794"/>
                  </a:lnTo>
                  <a:close/>
                </a:path>
                <a:path w="515620" h="368300">
                  <a:moveTo>
                    <a:pt x="487616" y="15036"/>
                  </a:moveTo>
                  <a:lnTo>
                    <a:pt x="487324" y="13233"/>
                  </a:lnTo>
                  <a:lnTo>
                    <a:pt x="487146" y="13449"/>
                  </a:lnTo>
                  <a:lnTo>
                    <a:pt x="487616" y="15036"/>
                  </a:lnTo>
                  <a:close/>
                </a:path>
                <a:path w="515620" h="368300">
                  <a:moveTo>
                    <a:pt x="495642" y="6350"/>
                  </a:moveTo>
                  <a:lnTo>
                    <a:pt x="495249" y="3810"/>
                  </a:lnTo>
                  <a:lnTo>
                    <a:pt x="493433" y="3810"/>
                  </a:lnTo>
                  <a:lnTo>
                    <a:pt x="494195" y="6350"/>
                  </a:lnTo>
                  <a:lnTo>
                    <a:pt x="495642" y="6350"/>
                  </a:lnTo>
                  <a:close/>
                </a:path>
                <a:path w="515620" h="368300">
                  <a:moveTo>
                    <a:pt x="497065" y="7302"/>
                  </a:moveTo>
                  <a:lnTo>
                    <a:pt x="496747" y="6350"/>
                  </a:lnTo>
                  <a:lnTo>
                    <a:pt x="495642" y="6350"/>
                  </a:lnTo>
                  <a:lnTo>
                    <a:pt x="497039" y="7518"/>
                  </a:lnTo>
                  <a:lnTo>
                    <a:pt x="497065" y="7302"/>
                  </a:lnTo>
                  <a:close/>
                </a:path>
                <a:path w="515620" h="368300">
                  <a:moveTo>
                    <a:pt x="499097" y="1270"/>
                  </a:moveTo>
                  <a:lnTo>
                    <a:pt x="496747" y="0"/>
                  </a:lnTo>
                  <a:lnTo>
                    <a:pt x="497636" y="1270"/>
                  </a:lnTo>
                  <a:lnTo>
                    <a:pt x="497840" y="2527"/>
                  </a:lnTo>
                  <a:lnTo>
                    <a:pt x="499097" y="1270"/>
                  </a:lnTo>
                  <a:close/>
                </a:path>
                <a:path w="515620" h="368300">
                  <a:moveTo>
                    <a:pt x="505485" y="19050"/>
                  </a:moveTo>
                  <a:lnTo>
                    <a:pt x="504990" y="18630"/>
                  </a:lnTo>
                  <a:lnTo>
                    <a:pt x="505333" y="19050"/>
                  </a:lnTo>
                  <a:lnTo>
                    <a:pt x="505485" y="19050"/>
                  </a:lnTo>
                  <a:close/>
                </a:path>
                <a:path w="515620" h="368300">
                  <a:moveTo>
                    <a:pt x="510197" y="7518"/>
                  </a:moveTo>
                  <a:lnTo>
                    <a:pt x="507047" y="3810"/>
                  </a:lnTo>
                  <a:lnTo>
                    <a:pt x="504278" y="0"/>
                  </a:lnTo>
                  <a:lnTo>
                    <a:pt x="499541" y="0"/>
                  </a:lnTo>
                  <a:lnTo>
                    <a:pt x="499999" y="3810"/>
                  </a:lnTo>
                  <a:lnTo>
                    <a:pt x="497840" y="2540"/>
                  </a:lnTo>
                  <a:lnTo>
                    <a:pt x="498030" y="3810"/>
                  </a:lnTo>
                  <a:lnTo>
                    <a:pt x="497014" y="2540"/>
                  </a:lnTo>
                  <a:lnTo>
                    <a:pt x="495515" y="2540"/>
                  </a:lnTo>
                  <a:lnTo>
                    <a:pt x="496747" y="6350"/>
                  </a:lnTo>
                  <a:lnTo>
                    <a:pt x="497154" y="6350"/>
                  </a:lnTo>
                  <a:lnTo>
                    <a:pt x="497154" y="7518"/>
                  </a:lnTo>
                  <a:lnTo>
                    <a:pt x="510197" y="7518"/>
                  </a:lnTo>
                  <a:close/>
                </a:path>
                <a:path w="515620" h="368300">
                  <a:moveTo>
                    <a:pt x="515099" y="15240"/>
                  </a:moveTo>
                  <a:lnTo>
                    <a:pt x="514350" y="11430"/>
                  </a:lnTo>
                  <a:lnTo>
                    <a:pt x="514108" y="10160"/>
                  </a:lnTo>
                  <a:lnTo>
                    <a:pt x="511136" y="10160"/>
                  </a:lnTo>
                  <a:lnTo>
                    <a:pt x="509930" y="8890"/>
                  </a:lnTo>
                  <a:lnTo>
                    <a:pt x="510286" y="7620"/>
                  </a:lnTo>
                  <a:lnTo>
                    <a:pt x="497166" y="7620"/>
                  </a:lnTo>
                  <a:lnTo>
                    <a:pt x="497027" y="7620"/>
                  </a:lnTo>
                  <a:lnTo>
                    <a:pt x="496900" y="8890"/>
                  </a:lnTo>
                  <a:lnTo>
                    <a:pt x="494563" y="7620"/>
                  </a:lnTo>
                  <a:lnTo>
                    <a:pt x="493534" y="6350"/>
                  </a:lnTo>
                  <a:lnTo>
                    <a:pt x="493941" y="8890"/>
                  </a:lnTo>
                  <a:lnTo>
                    <a:pt x="492925" y="7620"/>
                  </a:lnTo>
                  <a:lnTo>
                    <a:pt x="492569" y="6350"/>
                  </a:lnTo>
                  <a:lnTo>
                    <a:pt x="492772" y="7620"/>
                  </a:lnTo>
                  <a:lnTo>
                    <a:pt x="490829" y="8890"/>
                  </a:lnTo>
                  <a:lnTo>
                    <a:pt x="492226" y="11430"/>
                  </a:lnTo>
                  <a:lnTo>
                    <a:pt x="489496" y="10160"/>
                  </a:lnTo>
                  <a:lnTo>
                    <a:pt x="489953" y="13970"/>
                  </a:lnTo>
                  <a:lnTo>
                    <a:pt x="486803" y="10160"/>
                  </a:lnTo>
                  <a:lnTo>
                    <a:pt x="487337" y="11430"/>
                  </a:lnTo>
                  <a:lnTo>
                    <a:pt x="487908" y="15240"/>
                  </a:lnTo>
                  <a:lnTo>
                    <a:pt x="487286" y="15240"/>
                  </a:lnTo>
                  <a:lnTo>
                    <a:pt x="487019" y="14719"/>
                  </a:lnTo>
                  <a:lnTo>
                    <a:pt x="487146" y="14541"/>
                  </a:lnTo>
                  <a:lnTo>
                    <a:pt x="486473" y="12001"/>
                  </a:lnTo>
                  <a:lnTo>
                    <a:pt x="486130" y="10731"/>
                  </a:lnTo>
                  <a:lnTo>
                    <a:pt x="485800" y="9461"/>
                  </a:lnTo>
                  <a:lnTo>
                    <a:pt x="485609" y="8191"/>
                  </a:lnTo>
                  <a:lnTo>
                    <a:pt x="485254" y="5651"/>
                  </a:lnTo>
                  <a:lnTo>
                    <a:pt x="485076" y="4381"/>
                  </a:lnTo>
                  <a:lnTo>
                    <a:pt x="481203" y="1841"/>
                  </a:lnTo>
                  <a:lnTo>
                    <a:pt x="480212" y="5651"/>
                  </a:lnTo>
                  <a:lnTo>
                    <a:pt x="479526" y="4381"/>
                  </a:lnTo>
                  <a:lnTo>
                    <a:pt x="478840" y="3111"/>
                  </a:lnTo>
                  <a:lnTo>
                    <a:pt x="480428" y="3111"/>
                  </a:lnTo>
                  <a:lnTo>
                    <a:pt x="478790" y="571"/>
                  </a:lnTo>
                  <a:lnTo>
                    <a:pt x="478815" y="3111"/>
                  </a:lnTo>
                  <a:lnTo>
                    <a:pt x="478599" y="4381"/>
                  </a:lnTo>
                  <a:lnTo>
                    <a:pt x="478472" y="4102"/>
                  </a:lnTo>
                  <a:lnTo>
                    <a:pt x="478472" y="22860"/>
                  </a:lnTo>
                  <a:lnTo>
                    <a:pt x="478320" y="21590"/>
                  </a:lnTo>
                  <a:lnTo>
                    <a:pt x="477075" y="21590"/>
                  </a:lnTo>
                  <a:lnTo>
                    <a:pt x="477075" y="24130"/>
                  </a:lnTo>
                  <a:lnTo>
                    <a:pt x="476135" y="26670"/>
                  </a:lnTo>
                  <a:lnTo>
                    <a:pt x="477050" y="29210"/>
                  </a:lnTo>
                  <a:lnTo>
                    <a:pt x="474611" y="28448"/>
                  </a:lnTo>
                  <a:lnTo>
                    <a:pt x="476021" y="23431"/>
                  </a:lnTo>
                  <a:lnTo>
                    <a:pt x="474916" y="22161"/>
                  </a:lnTo>
                  <a:lnTo>
                    <a:pt x="477075" y="24130"/>
                  </a:lnTo>
                  <a:lnTo>
                    <a:pt x="477075" y="21590"/>
                  </a:lnTo>
                  <a:lnTo>
                    <a:pt x="476719" y="21590"/>
                  </a:lnTo>
                  <a:lnTo>
                    <a:pt x="477304" y="20891"/>
                  </a:lnTo>
                  <a:lnTo>
                    <a:pt x="478358" y="19621"/>
                  </a:lnTo>
                  <a:lnTo>
                    <a:pt x="478472" y="22860"/>
                  </a:lnTo>
                  <a:lnTo>
                    <a:pt x="478472" y="4102"/>
                  </a:lnTo>
                  <a:lnTo>
                    <a:pt x="478040" y="3111"/>
                  </a:lnTo>
                  <a:lnTo>
                    <a:pt x="477507" y="3111"/>
                  </a:lnTo>
                  <a:lnTo>
                    <a:pt x="476961" y="1841"/>
                  </a:lnTo>
                  <a:lnTo>
                    <a:pt x="476542" y="6794"/>
                  </a:lnTo>
                  <a:lnTo>
                    <a:pt x="476783" y="6921"/>
                  </a:lnTo>
                  <a:lnTo>
                    <a:pt x="475767" y="8191"/>
                  </a:lnTo>
                  <a:lnTo>
                    <a:pt x="474116" y="6921"/>
                  </a:lnTo>
                  <a:lnTo>
                    <a:pt x="473837" y="4381"/>
                  </a:lnTo>
                  <a:lnTo>
                    <a:pt x="473341" y="6921"/>
                  </a:lnTo>
                  <a:lnTo>
                    <a:pt x="473189" y="6578"/>
                  </a:lnTo>
                  <a:lnTo>
                    <a:pt x="473189" y="27990"/>
                  </a:lnTo>
                  <a:lnTo>
                    <a:pt x="473036" y="27940"/>
                  </a:lnTo>
                  <a:lnTo>
                    <a:pt x="473189" y="27990"/>
                  </a:lnTo>
                  <a:lnTo>
                    <a:pt x="473189" y="6578"/>
                  </a:lnTo>
                  <a:lnTo>
                    <a:pt x="472782" y="5651"/>
                  </a:lnTo>
                  <a:lnTo>
                    <a:pt x="473024" y="4381"/>
                  </a:lnTo>
                  <a:lnTo>
                    <a:pt x="472528" y="5651"/>
                  </a:lnTo>
                  <a:lnTo>
                    <a:pt x="470662" y="5651"/>
                  </a:lnTo>
                  <a:lnTo>
                    <a:pt x="470966" y="8191"/>
                  </a:lnTo>
                  <a:lnTo>
                    <a:pt x="469150" y="6921"/>
                  </a:lnTo>
                  <a:lnTo>
                    <a:pt x="467918" y="10731"/>
                  </a:lnTo>
                  <a:lnTo>
                    <a:pt x="466585" y="5651"/>
                  </a:lnTo>
                  <a:lnTo>
                    <a:pt x="466610" y="6921"/>
                  </a:lnTo>
                  <a:lnTo>
                    <a:pt x="466001" y="9461"/>
                  </a:lnTo>
                  <a:lnTo>
                    <a:pt x="465162" y="10731"/>
                  </a:lnTo>
                  <a:lnTo>
                    <a:pt x="465074" y="4381"/>
                  </a:lnTo>
                  <a:lnTo>
                    <a:pt x="461733" y="10731"/>
                  </a:lnTo>
                  <a:lnTo>
                    <a:pt x="460324" y="5651"/>
                  </a:lnTo>
                  <a:lnTo>
                    <a:pt x="460667" y="10731"/>
                  </a:lnTo>
                  <a:lnTo>
                    <a:pt x="456653" y="9461"/>
                  </a:lnTo>
                  <a:lnTo>
                    <a:pt x="455371" y="12001"/>
                  </a:lnTo>
                  <a:lnTo>
                    <a:pt x="455371" y="10731"/>
                  </a:lnTo>
                  <a:lnTo>
                    <a:pt x="454304" y="10731"/>
                  </a:lnTo>
                  <a:lnTo>
                    <a:pt x="453504" y="9461"/>
                  </a:lnTo>
                  <a:lnTo>
                    <a:pt x="452437" y="9461"/>
                  </a:lnTo>
                  <a:lnTo>
                    <a:pt x="453529" y="13271"/>
                  </a:lnTo>
                  <a:lnTo>
                    <a:pt x="451954" y="14541"/>
                  </a:lnTo>
                  <a:lnTo>
                    <a:pt x="451713" y="17081"/>
                  </a:lnTo>
                  <a:lnTo>
                    <a:pt x="450367" y="15811"/>
                  </a:lnTo>
                  <a:lnTo>
                    <a:pt x="449033" y="14541"/>
                  </a:lnTo>
                  <a:lnTo>
                    <a:pt x="451129" y="12001"/>
                  </a:lnTo>
                  <a:lnTo>
                    <a:pt x="449503" y="9461"/>
                  </a:lnTo>
                  <a:lnTo>
                    <a:pt x="450596" y="12001"/>
                  </a:lnTo>
                  <a:lnTo>
                    <a:pt x="447967" y="13271"/>
                  </a:lnTo>
                  <a:lnTo>
                    <a:pt x="449300" y="15811"/>
                  </a:lnTo>
                  <a:lnTo>
                    <a:pt x="448360" y="14541"/>
                  </a:lnTo>
                  <a:lnTo>
                    <a:pt x="447433" y="13271"/>
                  </a:lnTo>
                  <a:lnTo>
                    <a:pt x="447967" y="14541"/>
                  </a:lnTo>
                  <a:lnTo>
                    <a:pt x="446354" y="12001"/>
                  </a:lnTo>
                  <a:lnTo>
                    <a:pt x="447725" y="17081"/>
                  </a:lnTo>
                  <a:lnTo>
                    <a:pt x="447001" y="15811"/>
                  </a:lnTo>
                  <a:lnTo>
                    <a:pt x="445566" y="13271"/>
                  </a:lnTo>
                  <a:lnTo>
                    <a:pt x="445592" y="15811"/>
                  </a:lnTo>
                  <a:lnTo>
                    <a:pt x="443179" y="14541"/>
                  </a:lnTo>
                  <a:lnTo>
                    <a:pt x="443445" y="13271"/>
                  </a:lnTo>
                  <a:lnTo>
                    <a:pt x="443712" y="12001"/>
                  </a:lnTo>
                  <a:lnTo>
                    <a:pt x="442379" y="13271"/>
                  </a:lnTo>
                  <a:lnTo>
                    <a:pt x="441058" y="12001"/>
                  </a:lnTo>
                  <a:lnTo>
                    <a:pt x="442099" y="10731"/>
                  </a:lnTo>
                  <a:lnTo>
                    <a:pt x="440245" y="10731"/>
                  </a:lnTo>
                  <a:lnTo>
                    <a:pt x="442379" y="14541"/>
                  </a:lnTo>
                  <a:lnTo>
                    <a:pt x="442658" y="15811"/>
                  </a:lnTo>
                  <a:lnTo>
                    <a:pt x="440829" y="18351"/>
                  </a:lnTo>
                  <a:lnTo>
                    <a:pt x="440829" y="17081"/>
                  </a:lnTo>
                  <a:lnTo>
                    <a:pt x="440817" y="14541"/>
                  </a:lnTo>
                  <a:lnTo>
                    <a:pt x="439458" y="12001"/>
                  </a:lnTo>
                  <a:lnTo>
                    <a:pt x="438416" y="13271"/>
                  </a:lnTo>
                  <a:lnTo>
                    <a:pt x="438429" y="17081"/>
                  </a:lnTo>
                  <a:lnTo>
                    <a:pt x="436841" y="17081"/>
                  </a:lnTo>
                  <a:lnTo>
                    <a:pt x="436829" y="15811"/>
                  </a:lnTo>
                  <a:lnTo>
                    <a:pt x="436308" y="19621"/>
                  </a:lnTo>
                  <a:lnTo>
                    <a:pt x="432600" y="17081"/>
                  </a:lnTo>
                  <a:lnTo>
                    <a:pt x="432130" y="21704"/>
                  </a:lnTo>
                  <a:lnTo>
                    <a:pt x="432422" y="22161"/>
                  </a:lnTo>
                  <a:lnTo>
                    <a:pt x="433057" y="24701"/>
                  </a:lnTo>
                  <a:lnTo>
                    <a:pt x="433412" y="25971"/>
                  </a:lnTo>
                  <a:lnTo>
                    <a:pt x="432600" y="25971"/>
                  </a:lnTo>
                  <a:lnTo>
                    <a:pt x="432612" y="28511"/>
                  </a:lnTo>
                  <a:lnTo>
                    <a:pt x="432079" y="27241"/>
                  </a:lnTo>
                  <a:lnTo>
                    <a:pt x="431558" y="25971"/>
                  </a:lnTo>
                  <a:lnTo>
                    <a:pt x="432079" y="25971"/>
                  </a:lnTo>
                  <a:lnTo>
                    <a:pt x="431812" y="24701"/>
                  </a:lnTo>
                  <a:lnTo>
                    <a:pt x="431279" y="25971"/>
                  </a:lnTo>
                  <a:lnTo>
                    <a:pt x="430669" y="24701"/>
                  </a:lnTo>
                  <a:lnTo>
                    <a:pt x="430479" y="24701"/>
                  </a:lnTo>
                  <a:lnTo>
                    <a:pt x="430479" y="38671"/>
                  </a:lnTo>
                  <a:lnTo>
                    <a:pt x="428726" y="40525"/>
                  </a:lnTo>
                  <a:lnTo>
                    <a:pt x="428091" y="37401"/>
                  </a:lnTo>
                  <a:lnTo>
                    <a:pt x="430479" y="38671"/>
                  </a:lnTo>
                  <a:lnTo>
                    <a:pt x="430479" y="24701"/>
                  </a:lnTo>
                  <a:lnTo>
                    <a:pt x="429958" y="24701"/>
                  </a:lnTo>
                  <a:lnTo>
                    <a:pt x="429602" y="24701"/>
                  </a:lnTo>
                  <a:lnTo>
                    <a:pt x="428904" y="27241"/>
                  </a:lnTo>
                  <a:lnTo>
                    <a:pt x="427316" y="25971"/>
                  </a:lnTo>
                  <a:lnTo>
                    <a:pt x="425983" y="23431"/>
                  </a:lnTo>
                  <a:lnTo>
                    <a:pt x="429628" y="24599"/>
                  </a:lnTo>
                  <a:lnTo>
                    <a:pt x="429844" y="24599"/>
                  </a:lnTo>
                  <a:lnTo>
                    <a:pt x="430618" y="24599"/>
                  </a:lnTo>
                  <a:lnTo>
                    <a:pt x="430022" y="23368"/>
                  </a:lnTo>
                  <a:lnTo>
                    <a:pt x="429679" y="24434"/>
                  </a:lnTo>
                  <a:lnTo>
                    <a:pt x="428637" y="23431"/>
                  </a:lnTo>
                  <a:lnTo>
                    <a:pt x="427316" y="22161"/>
                  </a:lnTo>
                  <a:lnTo>
                    <a:pt x="429425" y="22161"/>
                  </a:lnTo>
                  <a:lnTo>
                    <a:pt x="429691" y="22161"/>
                  </a:lnTo>
                  <a:lnTo>
                    <a:pt x="426504" y="17081"/>
                  </a:lnTo>
                  <a:lnTo>
                    <a:pt x="424916" y="17081"/>
                  </a:lnTo>
                  <a:lnTo>
                    <a:pt x="425462" y="19621"/>
                  </a:lnTo>
                  <a:lnTo>
                    <a:pt x="422541" y="19621"/>
                  </a:lnTo>
                  <a:lnTo>
                    <a:pt x="422541" y="22161"/>
                  </a:lnTo>
                  <a:lnTo>
                    <a:pt x="423595" y="22161"/>
                  </a:lnTo>
                  <a:lnTo>
                    <a:pt x="423583" y="24701"/>
                  </a:lnTo>
                  <a:lnTo>
                    <a:pt x="420903" y="28511"/>
                  </a:lnTo>
                  <a:lnTo>
                    <a:pt x="418020" y="17081"/>
                  </a:lnTo>
                  <a:lnTo>
                    <a:pt x="416699" y="22161"/>
                  </a:lnTo>
                  <a:lnTo>
                    <a:pt x="416674" y="24701"/>
                  </a:lnTo>
                  <a:lnTo>
                    <a:pt x="417728" y="28511"/>
                  </a:lnTo>
                  <a:lnTo>
                    <a:pt x="415086" y="27241"/>
                  </a:lnTo>
                  <a:lnTo>
                    <a:pt x="414566" y="23431"/>
                  </a:lnTo>
                  <a:lnTo>
                    <a:pt x="411911" y="23431"/>
                  </a:lnTo>
                  <a:lnTo>
                    <a:pt x="414794" y="28511"/>
                  </a:lnTo>
                  <a:lnTo>
                    <a:pt x="411734" y="27381"/>
                  </a:lnTo>
                  <a:lnTo>
                    <a:pt x="410565" y="28511"/>
                  </a:lnTo>
                  <a:lnTo>
                    <a:pt x="409257" y="24701"/>
                  </a:lnTo>
                  <a:lnTo>
                    <a:pt x="406704" y="25971"/>
                  </a:lnTo>
                  <a:lnTo>
                    <a:pt x="404876" y="29095"/>
                  </a:lnTo>
                  <a:lnTo>
                    <a:pt x="404876" y="48831"/>
                  </a:lnTo>
                  <a:lnTo>
                    <a:pt x="402945" y="48831"/>
                  </a:lnTo>
                  <a:lnTo>
                    <a:pt x="401828" y="49631"/>
                  </a:lnTo>
                  <a:lnTo>
                    <a:pt x="401624" y="45021"/>
                  </a:lnTo>
                  <a:lnTo>
                    <a:pt x="404304" y="47561"/>
                  </a:lnTo>
                  <a:lnTo>
                    <a:pt x="404609" y="47561"/>
                  </a:lnTo>
                  <a:lnTo>
                    <a:pt x="404876" y="48831"/>
                  </a:lnTo>
                  <a:lnTo>
                    <a:pt x="404876" y="29095"/>
                  </a:lnTo>
                  <a:lnTo>
                    <a:pt x="404469" y="29781"/>
                  </a:lnTo>
                  <a:lnTo>
                    <a:pt x="402755" y="30568"/>
                  </a:lnTo>
                  <a:lnTo>
                    <a:pt x="402755" y="31051"/>
                  </a:lnTo>
                  <a:lnTo>
                    <a:pt x="401929" y="32321"/>
                  </a:lnTo>
                  <a:lnTo>
                    <a:pt x="402755" y="31051"/>
                  </a:lnTo>
                  <a:lnTo>
                    <a:pt x="402755" y="30568"/>
                  </a:lnTo>
                  <a:lnTo>
                    <a:pt x="401662" y="31051"/>
                  </a:lnTo>
                  <a:lnTo>
                    <a:pt x="401523" y="29781"/>
                  </a:lnTo>
                  <a:lnTo>
                    <a:pt x="401713" y="28511"/>
                  </a:lnTo>
                  <a:lnTo>
                    <a:pt x="400710" y="28511"/>
                  </a:lnTo>
                  <a:lnTo>
                    <a:pt x="400519" y="28663"/>
                  </a:lnTo>
                  <a:lnTo>
                    <a:pt x="400519" y="34861"/>
                  </a:lnTo>
                  <a:lnTo>
                    <a:pt x="400138" y="34861"/>
                  </a:lnTo>
                  <a:lnTo>
                    <a:pt x="400138" y="33591"/>
                  </a:lnTo>
                  <a:lnTo>
                    <a:pt x="398818" y="33591"/>
                  </a:lnTo>
                  <a:lnTo>
                    <a:pt x="399364" y="32321"/>
                  </a:lnTo>
                  <a:lnTo>
                    <a:pt x="399935" y="32321"/>
                  </a:lnTo>
                  <a:lnTo>
                    <a:pt x="400354" y="33642"/>
                  </a:lnTo>
                  <a:lnTo>
                    <a:pt x="400519" y="34861"/>
                  </a:lnTo>
                  <a:lnTo>
                    <a:pt x="400519" y="28663"/>
                  </a:lnTo>
                  <a:lnTo>
                    <a:pt x="397433" y="31051"/>
                  </a:lnTo>
                  <a:lnTo>
                    <a:pt x="392506" y="29781"/>
                  </a:lnTo>
                  <a:lnTo>
                    <a:pt x="388251" y="28511"/>
                  </a:lnTo>
                  <a:lnTo>
                    <a:pt x="387731" y="32321"/>
                  </a:lnTo>
                  <a:lnTo>
                    <a:pt x="387388" y="32321"/>
                  </a:lnTo>
                  <a:lnTo>
                    <a:pt x="387057" y="33591"/>
                  </a:lnTo>
                  <a:lnTo>
                    <a:pt x="386308" y="33591"/>
                  </a:lnTo>
                  <a:lnTo>
                    <a:pt x="385483" y="32321"/>
                  </a:lnTo>
                  <a:lnTo>
                    <a:pt x="385737" y="31051"/>
                  </a:lnTo>
                  <a:lnTo>
                    <a:pt x="383959" y="34861"/>
                  </a:lnTo>
                  <a:lnTo>
                    <a:pt x="380149" y="38671"/>
                  </a:lnTo>
                  <a:lnTo>
                    <a:pt x="376567" y="36131"/>
                  </a:lnTo>
                  <a:lnTo>
                    <a:pt x="376834" y="34861"/>
                  </a:lnTo>
                  <a:lnTo>
                    <a:pt x="374421" y="34861"/>
                  </a:lnTo>
                  <a:lnTo>
                    <a:pt x="376262" y="42481"/>
                  </a:lnTo>
                  <a:lnTo>
                    <a:pt x="373545" y="39941"/>
                  </a:lnTo>
                  <a:lnTo>
                    <a:pt x="373761" y="38671"/>
                  </a:lnTo>
                  <a:lnTo>
                    <a:pt x="368922" y="38671"/>
                  </a:lnTo>
                  <a:lnTo>
                    <a:pt x="364731" y="43751"/>
                  </a:lnTo>
                  <a:lnTo>
                    <a:pt x="360045" y="39941"/>
                  </a:lnTo>
                  <a:lnTo>
                    <a:pt x="360578" y="43751"/>
                  </a:lnTo>
                  <a:lnTo>
                    <a:pt x="355053" y="38671"/>
                  </a:lnTo>
                  <a:lnTo>
                    <a:pt x="356425" y="45021"/>
                  </a:lnTo>
                  <a:lnTo>
                    <a:pt x="353034" y="42481"/>
                  </a:lnTo>
                  <a:lnTo>
                    <a:pt x="353479" y="41211"/>
                  </a:lnTo>
                  <a:lnTo>
                    <a:pt x="348284" y="41211"/>
                  </a:lnTo>
                  <a:lnTo>
                    <a:pt x="348907" y="45021"/>
                  </a:lnTo>
                  <a:lnTo>
                    <a:pt x="347878" y="46291"/>
                  </a:lnTo>
                  <a:lnTo>
                    <a:pt x="347002" y="42481"/>
                  </a:lnTo>
                  <a:lnTo>
                    <a:pt x="346278" y="46291"/>
                  </a:lnTo>
                  <a:lnTo>
                    <a:pt x="344398" y="42481"/>
                  </a:lnTo>
                  <a:lnTo>
                    <a:pt x="343496" y="43751"/>
                  </a:lnTo>
                  <a:lnTo>
                    <a:pt x="343992" y="43751"/>
                  </a:lnTo>
                  <a:lnTo>
                    <a:pt x="344830" y="45021"/>
                  </a:lnTo>
                  <a:lnTo>
                    <a:pt x="345008" y="46291"/>
                  </a:lnTo>
                  <a:lnTo>
                    <a:pt x="343636" y="47561"/>
                  </a:lnTo>
                  <a:lnTo>
                    <a:pt x="340144" y="45021"/>
                  </a:lnTo>
                  <a:lnTo>
                    <a:pt x="339661" y="43751"/>
                  </a:lnTo>
                  <a:lnTo>
                    <a:pt x="336245" y="47561"/>
                  </a:lnTo>
                  <a:lnTo>
                    <a:pt x="336169" y="47129"/>
                  </a:lnTo>
                  <a:lnTo>
                    <a:pt x="335572" y="48831"/>
                  </a:lnTo>
                  <a:lnTo>
                    <a:pt x="335572" y="47561"/>
                  </a:lnTo>
                  <a:lnTo>
                    <a:pt x="335622" y="41211"/>
                  </a:lnTo>
                  <a:lnTo>
                    <a:pt x="334391" y="45021"/>
                  </a:lnTo>
                  <a:lnTo>
                    <a:pt x="334848" y="45021"/>
                  </a:lnTo>
                  <a:lnTo>
                    <a:pt x="334860" y="47561"/>
                  </a:lnTo>
                  <a:lnTo>
                    <a:pt x="333349" y="46291"/>
                  </a:lnTo>
                  <a:lnTo>
                    <a:pt x="331050" y="46291"/>
                  </a:lnTo>
                  <a:lnTo>
                    <a:pt x="329552" y="47561"/>
                  </a:lnTo>
                  <a:lnTo>
                    <a:pt x="329311" y="45021"/>
                  </a:lnTo>
                  <a:lnTo>
                    <a:pt x="326097" y="45021"/>
                  </a:lnTo>
                  <a:lnTo>
                    <a:pt x="323100" y="47561"/>
                  </a:lnTo>
                  <a:lnTo>
                    <a:pt x="319633" y="48831"/>
                  </a:lnTo>
                  <a:lnTo>
                    <a:pt x="321144" y="50101"/>
                  </a:lnTo>
                  <a:lnTo>
                    <a:pt x="321843" y="53911"/>
                  </a:lnTo>
                  <a:lnTo>
                    <a:pt x="320916" y="53911"/>
                  </a:lnTo>
                  <a:lnTo>
                    <a:pt x="320675" y="53403"/>
                  </a:lnTo>
                  <a:lnTo>
                    <a:pt x="320357" y="55181"/>
                  </a:lnTo>
                  <a:lnTo>
                    <a:pt x="318960" y="55181"/>
                  </a:lnTo>
                  <a:lnTo>
                    <a:pt x="318490" y="51371"/>
                  </a:lnTo>
                  <a:lnTo>
                    <a:pt x="318947" y="50101"/>
                  </a:lnTo>
                  <a:lnTo>
                    <a:pt x="317690" y="51371"/>
                  </a:lnTo>
                  <a:lnTo>
                    <a:pt x="317334" y="50101"/>
                  </a:lnTo>
                  <a:lnTo>
                    <a:pt x="317563" y="50101"/>
                  </a:lnTo>
                  <a:lnTo>
                    <a:pt x="317322" y="48831"/>
                  </a:lnTo>
                  <a:lnTo>
                    <a:pt x="317220" y="51371"/>
                  </a:lnTo>
                  <a:lnTo>
                    <a:pt x="316357" y="50101"/>
                  </a:lnTo>
                  <a:lnTo>
                    <a:pt x="313753" y="46291"/>
                  </a:lnTo>
                  <a:lnTo>
                    <a:pt x="313766" y="50101"/>
                  </a:lnTo>
                  <a:lnTo>
                    <a:pt x="313423" y="48831"/>
                  </a:lnTo>
                  <a:lnTo>
                    <a:pt x="309968" y="50101"/>
                  </a:lnTo>
                  <a:lnTo>
                    <a:pt x="308686" y="51371"/>
                  </a:lnTo>
                  <a:lnTo>
                    <a:pt x="305930" y="52641"/>
                  </a:lnTo>
                  <a:lnTo>
                    <a:pt x="306603" y="55181"/>
                  </a:lnTo>
                  <a:lnTo>
                    <a:pt x="305333" y="55181"/>
                  </a:lnTo>
                  <a:lnTo>
                    <a:pt x="305092" y="57721"/>
                  </a:lnTo>
                  <a:lnTo>
                    <a:pt x="302793" y="56451"/>
                  </a:lnTo>
                  <a:lnTo>
                    <a:pt x="299923" y="55181"/>
                  </a:lnTo>
                  <a:lnTo>
                    <a:pt x="297586" y="56400"/>
                  </a:lnTo>
                  <a:lnTo>
                    <a:pt x="297586" y="58991"/>
                  </a:lnTo>
                  <a:lnTo>
                    <a:pt x="297218" y="60261"/>
                  </a:lnTo>
                  <a:lnTo>
                    <a:pt x="296837" y="58991"/>
                  </a:lnTo>
                  <a:lnTo>
                    <a:pt x="296570" y="58127"/>
                  </a:lnTo>
                  <a:lnTo>
                    <a:pt x="297586" y="58991"/>
                  </a:lnTo>
                  <a:lnTo>
                    <a:pt x="297586" y="56400"/>
                  </a:lnTo>
                  <a:lnTo>
                    <a:pt x="296087" y="57721"/>
                  </a:lnTo>
                  <a:lnTo>
                    <a:pt x="296227" y="57835"/>
                  </a:lnTo>
                  <a:lnTo>
                    <a:pt x="294005" y="58991"/>
                  </a:lnTo>
                  <a:lnTo>
                    <a:pt x="294830" y="56451"/>
                  </a:lnTo>
                  <a:lnTo>
                    <a:pt x="291934" y="57721"/>
                  </a:lnTo>
                  <a:lnTo>
                    <a:pt x="291134" y="57721"/>
                  </a:lnTo>
                  <a:lnTo>
                    <a:pt x="287858" y="61531"/>
                  </a:lnTo>
                  <a:lnTo>
                    <a:pt x="288556" y="61531"/>
                  </a:lnTo>
                  <a:lnTo>
                    <a:pt x="289102" y="62801"/>
                  </a:lnTo>
                  <a:lnTo>
                    <a:pt x="288531" y="64071"/>
                  </a:lnTo>
                  <a:lnTo>
                    <a:pt x="287261" y="62801"/>
                  </a:lnTo>
                  <a:lnTo>
                    <a:pt x="287083" y="61658"/>
                  </a:lnTo>
                  <a:lnTo>
                    <a:pt x="283857" y="66611"/>
                  </a:lnTo>
                  <a:lnTo>
                    <a:pt x="282816" y="65341"/>
                  </a:lnTo>
                  <a:lnTo>
                    <a:pt x="280720" y="62801"/>
                  </a:lnTo>
                  <a:lnTo>
                    <a:pt x="275475" y="56451"/>
                  </a:lnTo>
                  <a:lnTo>
                    <a:pt x="273418" y="62801"/>
                  </a:lnTo>
                  <a:lnTo>
                    <a:pt x="273532" y="61531"/>
                  </a:lnTo>
                  <a:lnTo>
                    <a:pt x="270713" y="65341"/>
                  </a:lnTo>
                  <a:lnTo>
                    <a:pt x="268973" y="65341"/>
                  </a:lnTo>
                  <a:lnTo>
                    <a:pt x="271208" y="62801"/>
                  </a:lnTo>
                  <a:lnTo>
                    <a:pt x="269608" y="61531"/>
                  </a:lnTo>
                  <a:lnTo>
                    <a:pt x="266852" y="67881"/>
                  </a:lnTo>
                  <a:lnTo>
                    <a:pt x="266001" y="66611"/>
                  </a:lnTo>
                  <a:lnTo>
                    <a:pt x="263461" y="62801"/>
                  </a:lnTo>
                  <a:lnTo>
                    <a:pt x="261023" y="66611"/>
                  </a:lnTo>
                  <a:lnTo>
                    <a:pt x="256768" y="58991"/>
                  </a:lnTo>
                  <a:lnTo>
                    <a:pt x="252552" y="69151"/>
                  </a:lnTo>
                  <a:lnTo>
                    <a:pt x="248119" y="65341"/>
                  </a:lnTo>
                  <a:lnTo>
                    <a:pt x="248729" y="66611"/>
                  </a:lnTo>
                  <a:lnTo>
                    <a:pt x="248297" y="69151"/>
                  </a:lnTo>
                  <a:lnTo>
                    <a:pt x="247891" y="67271"/>
                  </a:lnTo>
                  <a:lnTo>
                    <a:pt x="247751" y="67881"/>
                  </a:lnTo>
                  <a:lnTo>
                    <a:pt x="241096" y="71691"/>
                  </a:lnTo>
                  <a:lnTo>
                    <a:pt x="232321" y="69151"/>
                  </a:lnTo>
                  <a:lnTo>
                    <a:pt x="221818" y="69151"/>
                  </a:lnTo>
                  <a:lnTo>
                    <a:pt x="225196" y="78041"/>
                  </a:lnTo>
                  <a:lnTo>
                    <a:pt x="223012" y="76771"/>
                  </a:lnTo>
                  <a:lnTo>
                    <a:pt x="220840" y="75501"/>
                  </a:lnTo>
                  <a:lnTo>
                    <a:pt x="221043" y="71691"/>
                  </a:lnTo>
                  <a:lnTo>
                    <a:pt x="216522" y="76771"/>
                  </a:lnTo>
                  <a:lnTo>
                    <a:pt x="209918" y="74231"/>
                  </a:lnTo>
                  <a:lnTo>
                    <a:pt x="205460" y="77914"/>
                  </a:lnTo>
                  <a:lnTo>
                    <a:pt x="205270" y="76771"/>
                  </a:lnTo>
                  <a:lnTo>
                    <a:pt x="205778" y="76771"/>
                  </a:lnTo>
                  <a:lnTo>
                    <a:pt x="204127" y="74231"/>
                  </a:lnTo>
                  <a:lnTo>
                    <a:pt x="201587" y="76771"/>
                  </a:lnTo>
                  <a:lnTo>
                    <a:pt x="202006" y="79311"/>
                  </a:lnTo>
                  <a:lnTo>
                    <a:pt x="201117" y="79311"/>
                  </a:lnTo>
                  <a:lnTo>
                    <a:pt x="201422" y="76771"/>
                  </a:lnTo>
                  <a:lnTo>
                    <a:pt x="200698" y="76771"/>
                  </a:lnTo>
                  <a:lnTo>
                    <a:pt x="199263" y="75501"/>
                  </a:lnTo>
                  <a:lnTo>
                    <a:pt x="198526" y="80581"/>
                  </a:lnTo>
                  <a:lnTo>
                    <a:pt x="289928" y="80581"/>
                  </a:lnTo>
                  <a:lnTo>
                    <a:pt x="290550" y="79311"/>
                  </a:lnTo>
                  <a:lnTo>
                    <a:pt x="294233" y="81851"/>
                  </a:lnTo>
                  <a:lnTo>
                    <a:pt x="294335" y="83121"/>
                  </a:lnTo>
                  <a:lnTo>
                    <a:pt x="294932" y="81851"/>
                  </a:lnTo>
                  <a:lnTo>
                    <a:pt x="294843" y="79311"/>
                  </a:lnTo>
                  <a:lnTo>
                    <a:pt x="296100" y="80581"/>
                  </a:lnTo>
                  <a:lnTo>
                    <a:pt x="296202" y="83121"/>
                  </a:lnTo>
                  <a:lnTo>
                    <a:pt x="296545" y="83121"/>
                  </a:lnTo>
                  <a:lnTo>
                    <a:pt x="297764" y="79311"/>
                  </a:lnTo>
                  <a:lnTo>
                    <a:pt x="298907" y="80581"/>
                  </a:lnTo>
                  <a:lnTo>
                    <a:pt x="298538" y="81851"/>
                  </a:lnTo>
                  <a:lnTo>
                    <a:pt x="302717" y="83121"/>
                  </a:lnTo>
                  <a:lnTo>
                    <a:pt x="303047" y="78041"/>
                  </a:lnTo>
                  <a:lnTo>
                    <a:pt x="303123" y="76771"/>
                  </a:lnTo>
                  <a:lnTo>
                    <a:pt x="305943" y="74231"/>
                  </a:lnTo>
                  <a:lnTo>
                    <a:pt x="307073" y="79311"/>
                  </a:lnTo>
                  <a:lnTo>
                    <a:pt x="310349" y="79311"/>
                  </a:lnTo>
                  <a:lnTo>
                    <a:pt x="311962" y="80581"/>
                  </a:lnTo>
                  <a:lnTo>
                    <a:pt x="316509" y="80581"/>
                  </a:lnTo>
                  <a:lnTo>
                    <a:pt x="318389" y="75501"/>
                  </a:lnTo>
                  <a:lnTo>
                    <a:pt x="320128" y="74231"/>
                  </a:lnTo>
                  <a:lnTo>
                    <a:pt x="321868" y="72961"/>
                  </a:lnTo>
                  <a:lnTo>
                    <a:pt x="325615" y="76771"/>
                  </a:lnTo>
                  <a:lnTo>
                    <a:pt x="329438" y="72961"/>
                  </a:lnTo>
                  <a:lnTo>
                    <a:pt x="330720" y="71691"/>
                  </a:lnTo>
                  <a:lnTo>
                    <a:pt x="335381" y="74231"/>
                  </a:lnTo>
                  <a:lnTo>
                    <a:pt x="334568" y="72961"/>
                  </a:lnTo>
                  <a:lnTo>
                    <a:pt x="334556" y="70421"/>
                  </a:lnTo>
                  <a:lnTo>
                    <a:pt x="335140" y="69151"/>
                  </a:lnTo>
                  <a:lnTo>
                    <a:pt x="336296" y="70421"/>
                  </a:lnTo>
                  <a:lnTo>
                    <a:pt x="336677" y="67881"/>
                  </a:lnTo>
                  <a:lnTo>
                    <a:pt x="336867" y="66611"/>
                  </a:lnTo>
                  <a:lnTo>
                    <a:pt x="337820" y="70421"/>
                  </a:lnTo>
                  <a:lnTo>
                    <a:pt x="337464" y="70421"/>
                  </a:lnTo>
                  <a:lnTo>
                    <a:pt x="339229" y="74231"/>
                  </a:lnTo>
                  <a:lnTo>
                    <a:pt x="340868" y="72961"/>
                  </a:lnTo>
                  <a:lnTo>
                    <a:pt x="342366" y="71691"/>
                  </a:lnTo>
                  <a:lnTo>
                    <a:pt x="341172" y="66611"/>
                  </a:lnTo>
                  <a:lnTo>
                    <a:pt x="345211" y="69151"/>
                  </a:lnTo>
                  <a:lnTo>
                    <a:pt x="348589" y="66611"/>
                  </a:lnTo>
                  <a:lnTo>
                    <a:pt x="351599" y="65341"/>
                  </a:lnTo>
                  <a:lnTo>
                    <a:pt x="354545" y="67881"/>
                  </a:lnTo>
                  <a:lnTo>
                    <a:pt x="355104" y="65341"/>
                  </a:lnTo>
                  <a:lnTo>
                    <a:pt x="356260" y="65341"/>
                  </a:lnTo>
                  <a:lnTo>
                    <a:pt x="356819" y="64071"/>
                  </a:lnTo>
                  <a:lnTo>
                    <a:pt x="357568" y="66611"/>
                  </a:lnTo>
                  <a:lnTo>
                    <a:pt x="361772" y="66611"/>
                  </a:lnTo>
                  <a:lnTo>
                    <a:pt x="364769" y="65341"/>
                  </a:lnTo>
                  <a:lnTo>
                    <a:pt x="364693" y="67881"/>
                  </a:lnTo>
                  <a:lnTo>
                    <a:pt x="366547" y="66611"/>
                  </a:lnTo>
                  <a:lnTo>
                    <a:pt x="366229" y="65341"/>
                  </a:lnTo>
                  <a:lnTo>
                    <a:pt x="364972" y="60261"/>
                  </a:lnTo>
                  <a:lnTo>
                    <a:pt x="364655" y="58991"/>
                  </a:lnTo>
                  <a:lnTo>
                    <a:pt x="366255" y="57721"/>
                  </a:lnTo>
                  <a:lnTo>
                    <a:pt x="367969" y="61531"/>
                  </a:lnTo>
                  <a:lnTo>
                    <a:pt x="371106" y="61531"/>
                  </a:lnTo>
                  <a:lnTo>
                    <a:pt x="375348" y="64071"/>
                  </a:lnTo>
                  <a:lnTo>
                    <a:pt x="377342" y="58991"/>
                  </a:lnTo>
                  <a:lnTo>
                    <a:pt x="377736" y="61531"/>
                  </a:lnTo>
                  <a:lnTo>
                    <a:pt x="378777" y="61531"/>
                  </a:lnTo>
                  <a:lnTo>
                    <a:pt x="383806" y="62801"/>
                  </a:lnTo>
                  <a:lnTo>
                    <a:pt x="382917" y="60261"/>
                  </a:lnTo>
                  <a:lnTo>
                    <a:pt x="382854" y="60045"/>
                  </a:lnTo>
                  <a:lnTo>
                    <a:pt x="384949" y="56451"/>
                  </a:lnTo>
                  <a:lnTo>
                    <a:pt x="386156" y="53911"/>
                  </a:lnTo>
                  <a:lnTo>
                    <a:pt x="386702" y="56451"/>
                  </a:lnTo>
                  <a:lnTo>
                    <a:pt x="387083" y="52641"/>
                  </a:lnTo>
                  <a:lnTo>
                    <a:pt x="386854" y="52641"/>
                  </a:lnTo>
                  <a:lnTo>
                    <a:pt x="388556" y="50101"/>
                  </a:lnTo>
                  <a:lnTo>
                    <a:pt x="389128" y="51371"/>
                  </a:lnTo>
                  <a:lnTo>
                    <a:pt x="389623" y="52641"/>
                  </a:lnTo>
                  <a:lnTo>
                    <a:pt x="390779" y="52641"/>
                  </a:lnTo>
                  <a:lnTo>
                    <a:pt x="389750" y="50101"/>
                  </a:lnTo>
                  <a:lnTo>
                    <a:pt x="389242" y="48831"/>
                  </a:lnTo>
                  <a:lnTo>
                    <a:pt x="391426" y="50012"/>
                  </a:lnTo>
                  <a:lnTo>
                    <a:pt x="391490" y="51371"/>
                  </a:lnTo>
                  <a:lnTo>
                    <a:pt x="391401" y="52641"/>
                  </a:lnTo>
                  <a:lnTo>
                    <a:pt x="393077" y="51371"/>
                  </a:lnTo>
                  <a:lnTo>
                    <a:pt x="392671" y="51371"/>
                  </a:lnTo>
                  <a:lnTo>
                    <a:pt x="392950" y="48831"/>
                  </a:lnTo>
                  <a:lnTo>
                    <a:pt x="393636" y="47561"/>
                  </a:lnTo>
                  <a:lnTo>
                    <a:pt x="396227" y="48831"/>
                  </a:lnTo>
                  <a:lnTo>
                    <a:pt x="397217" y="51371"/>
                  </a:lnTo>
                  <a:lnTo>
                    <a:pt x="396976" y="48831"/>
                  </a:lnTo>
                  <a:lnTo>
                    <a:pt x="397243" y="46291"/>
                  </a:lnTo>
                  <a:lnTo>
                    <a:pt x="398424" y="47561"/>
                  </a:lnTo>
                  <a:lnTo>
                    <a:pt x="398843" y="48831"/>
                  </a:lnTo>
                  <a:lnTo>
                    <a:pt x="398576" y="48831"/>
                  </a:lnTo>
                  <a:lnTo>
                    <a:pt x="401193" y="49847"/>
                  </a:lnTo>
                  <a:lnTo>
                    <a:pt x="401269" y="48831"/>
                  </a:lnTo>
                  <a:lnTo>
                    <a:pt x="401574" y="49809"/>
                  </a:lnTo>
                  <a:lnTo>
                    <a:pt x="401408" y="49923"/>
                  </a:lnTo>
                  <a:lnTo>
                    <a:pt x="401624" y="50012"/>
                  </a:lnTo>
                  <a:lnTo>
                    <a:pt x="401840" y="50012"/>
                  </a:lnTo>
                  <a:lnTo>
                    <a:pt x="405257" y="50012"/>
                  </a:lnTo>
                  <a:lnTo>
                    <a:pt x="405523" y="48831"/>
                  </a:lnTo>
                  <a:lnTo>
                    <a:pt x="407581" y="48831"/>
                  </a:lnTo>
                  <a:lnTo>
                    <a:pt x="407885" y="50101"/>
                  </a:lnTo>
                  <a:lnTo>
                    <a:pt x="410565" y="50101"/>
                  </a:lnTo>
                  <a:lnTo>
                    <a:pt x="411403" y="51371"/>
                  </a:lnTo>
                  <a:lnTo>
                    <a:pt x="411035" y="50101"/>
                  </a:lnTo>
                  <a:lnTo>
                    <a:pt x="411340" y="50101"/>
                  </a:lnTo>
                  <a:lnTo>
                    <a:pt x="411657" y="48907"/>
                  </a:lnTo>
                  <a:lnTo>
                    <a:pt x="411848" y="50101"/>
                  </a:lnTo>
                  <a:lnTo>
                    <a:pt x="411403" y="51371"/>
                  </a:lnTo>
                  <a:lnTo>
                    <a:pt x="412889" y="50101"/>
                  </a:lnTo>
                  <a:lnTo>
                    <a:pt x="413791" y="50101"/>
                  </a:lnTo>
                  <a:lnTo>
                    <a:pt x="412877" y="47561"/>
                  </a:lnTo>
                  <a:lnTo>
                    <a:pt x="414147" y="47561"/>
                  </a:lnTo>
                  <a:lnTo>
                    <a:pt x="412381" y="45021"/>
                  </a:lnTo>
                  <a:lnTo>
                    <a:pt x="412559" y="46291"/>
                  </a:lnTo>
                  <a:lnTo>
                    <a:pt x="411480" y="46291"/>
                  </a:lnTo>
                  <a:lnTo>
                    <a:pt x="409384" y="47561"/>
                  </a:lnTo>
                  <a:lnTo>
                    <a:pt x="409638" y="45021"/>
                  </a:lnTo>
                  <a:lnTo>
                    <a:pt x="409981" y="43751"/>
                  </a:lnTo>
                  <a:lnTo>
                    <a:pt x="411416" y="45021"/>
                  </a:lnTo>
                  <a:lnTo>
                    <a:pt x="411302" y="42481"/>
                  </a:lnTo>
                  <a:lnTo>
                    <a:pt x="411238" y="41211"/>
                  </a:lnTo>
                  <a:lnTo>
                    <a:pt x="413613" y="43751"/>
                  </a:lnTo>
                  <a:lnTo>
                    <a:pt x="416534" y="45021"/>
                  </a:lnTo>
                  <a:lnTo>
                    <a:pt x="417601" y="47561"/>
                  </a:lnTo>
                  <a:lnTo>
                    <a:pt x="419760" y="45021"/>
                  </a:lnTo>
                  <a:lnTo>
                    <a:pt x="423506" y="45021"/>
                  </a:lnTo>
                  <a:lnTo>
                    <a:pt x="423519" y="41211"/>
                  </a:lnTo>
                  <a:lnTo>
                    <a:pt x="423519" y="38671"/>
                  </a:lnTo>
                  <a:lnTo>
                    <a:pt x="424078" y="38671"/>
                  </a:lnTo>
                  <a:lnTo>
                    <a:pt x="424853" y="39941"/>
                  </a:lnTo>
                  <a:lnTo>
                    <a:pt x="425234" y="40830"/>
                  </a:lnTo>
                  <a:lnTo>
                    <a:pt x="425310" y="41643"/>
                  </a:lnTo>
                  <a:lnTo>
                    <a:pt x="425665" y="41211"/>
                  </a:lnTo>
                  <a:lnTo>
                    <a:pt x="428078" y="41211"/>
                  </a:lnTo>
                  <a:lnTo>
                    <a:pt x="428866" y="41211"/>
                  </a:lnTo>
                  <a:lnTo>
                    <a:pt x="428790" y="40830"/>
                  </a:lnTo>
                  <a:lnTo>
                    <a:pt x="430479" y="39941"/>
                  </a:lnTo>
                  <a:lnTo>
                    <a:pt x="430479" y="41211"/>
                  </a:lnTo>
                  <a:lnTo>
                    <a:pt x="434352" y="41211"/>
                  </a:lnTo>
                  <a:lnTo>
                    <a:pt x="435152" y="39941"/>
                  </a:lnTo>
                  <a:lnTo>
                    <a:pt x="436740" y="37401"/>
                  </a:lnTo>
                  <a:lnTo>
                    <a:pt x="438467" y="34861"/>
                  </a:lnTo>
                  <a:lnTo>
                    <a:pt x="439331" y="33591"/>
                  </a:lnTo>
                  <a:lnTo>
                    <a:pt x="443814" y="34861"/>
                  </a:lnTo>
                  <a:lnTo>
                    <a:pt x="443052" y="33642"/>
                  </a:lnTo>
                  <a:lnTo>
                    <a:pt x="450240" y="34861"/>
                  </a:lnTo>
                  <a:lnTo>
                    <a:pt x="450913" y="33591"/>
                  </a:lnTo>
                  <a:lnTo>
                    <a:pt x="453644" y="28511"/>
                  </a:lnTo>
                  <a:lnTo>
                    <a:pt x="455002" y="25971"/>
                  </a:lnTo>
                  <a:lnTo>
                    <a:pt x="463016" y="29781"/>
                  </a:lnTo>
                  <a:lnTo>
                    <a:pt x="464578" y="29781"/>
                  </a:lnTo>
                  <a:lnTo>
                    <a:pt x="464566" y="30480"/>
                  </a:lnTo>
                  <a:lnTo>
                    <a:pt x="466394" y="30480"/>
                  </a:lnTo>
                  <a:lnTo>
                    <a:pt x="464616" y="29781"/>
                  </a:lnTo>
                  <a:lnTo>
                    <a:pt x="465162" y="29781"/>
                  </a:lnTo>
                  <a:lnTo>
                    <a:pt x="464591" y="27241"/>
                  </a:lnTo>
                  <a:lnTo>
                    <a:pt x="465099" y="24701"/>
                  </a:lnTo>
                  <a:lnTo>
                    <a:pt x="466471" y="28511"/>
                  </a:lnTo>
                  <a:lnTo>
                    <a:pt x="467029" y="24701"/>
                  </a:lnTo>
                  <a:lnTo>
                    <a:pt x="467220" y="23431"/>
                  </a:lnTo>
                  <a:lnTo>
                    <a:pt x="469036" y="20891"/>
                  </a:lnTo>
                  <a:lnTo>
                    <a:pt x="472198" y="26301"/>
                  </a:lnTo>
                  <a:lnTo>
                    <a:pt x="471538" y="26670"/>
                  </a:lnTo>
                  <a:lnTo>
                    <a:pt x="473900" y="29210"/>
                  </a:lnTo>
                  <a:lnTo>
                    <a:pt x="471233" y="27940"/>
                  </a:lnTo>
                  <a:lnTo>
                    <a:pt x="472249" y="27940"/>
                  </a:lnTo>
                  <a:lnTo>
                    <a:pt x="469392" y="26670"/>
                  </a:lnTo>
                  <a:lnTo>
                    <a:pt x="472782" y="30480"/>
                  </a:lnTo>
                  <a:lnTo>
                    <a:pt x="469112" y="27940"/>
                  </a:lnTo>
                  <a:lnTo>
                    <a:pt x="470522" y="30480"/>
                  </a:lnTo>
                  <a:lnTo>
                    <a:pt x="467372" y="30480"/>
                  </a:lnTo>
                  <a:lnTo>
                    <a:pt x="466826" y="27940"/>
                  </a:lnTo>
                  <a:lnTo>
                    <a:pt x="466407" y="30416"/>
                  </a:lnTo>
                  <a:lnTo>
                    <a:pt x="466559" y="30480"/>
                  </a:lnTo>
                  <a:lnTo>
                    <a:pt x="467779" y="33020"/>
                  </a:lnTo>
                  <a:lnTo>
                    <a:pt x="466699" y="35560"/>
                  </a:lnTo>
                  <a:lnTo>
                    <a:pt x="465023" y="31953"/>
                  </a:lnTo>
                  <a:lnTo>
                    <a:pt x="465023" y="59690"/>
                  </a:lnTo>
                  <a:lnTo>
                    <a:pt x="464286" y="61912"/>
                  </a:lnTo>
                  <a:lnTo>
                    <a:pt x="463397" y="60960"/>
                  </a:lnTo>
                  <a:lnTo>
                    <a:pt x="462229" y="59690"/>
                  </a:lnTo>
                  <a:lnTo>
                    <a:pt x="465023" y="59690"/>
                  </a:lnTo>
                  <a:lnTo>
                    <a:pt x="465023" y="31953"/>
                  </a:lnTo>
                  <a:lnTo>
                    <a:pt x="464934" y="31750"/>
                  </a:lnTo>
                  <a:lnTo>
                    <a:pt x="462940" y="30480"/>
                  </a:lnTo>
                  <a:lnTo>
                    <a:pt x="462508" y="33020"/>
                  </a:lnTo>
                  <a:lnTo>
                    <a:pt x="464083" y="35560"/>
                  </a:lnTo>
                  <a:lnTo>
                    <a:pt x="463130" y="36830"/>
                  </a:lnTo>
                  <a:lnTo>
                    <a:pt x="462280" y="36830"/>
                  </a:lnTo>
                  <a:lnTo>
                    <a:pt x="461937" y="35560"/>
                  </a:lnTo>
                  <a:lnTo>
                    <a:pt x="462229" y="36830"/>
                  </a:lnTo>
                  <a:lnTo>
                    <a:pt x="462838" y="39370"/>
                  </a:lnTo>
                  <a:lnTo>
                    <a:pt x="458406" y="39370"/>
                  </a:lnTo>
                  <a:lnTo>
                    <a:pt x="459663" y="43180"/>
                  </a:lnTo>
                  <a:lnTo>
                    <a:pt x="458863" y="43180"/>
                  </a:lnTo>
                  <a:lnTo>
                    <a:pt x="460400" y="44450"/>
                  </a:lnTo>
                  <a:lnTo>
                    <a:pt x="461797" y="45720"/>
                  </a:lnTo>
                  <a:lnTo>
                    <a:pt x="462711" y="46990"/>
                  </a:lnTo>
                  <a:lnTo>
                    <a:pt x="462076" y="46990"/>
                  </a:lnTo>
                  <a:lnTo>
                    <a:pt x="463130" y="49530"/>
                  </a:lnTo>
                  <a:lnTo>
                    <a:pt x="461111" y="48260"/>
                  </a:lnTo>
                  <a:lnTo>
                    <a:pt x="461581" y="46990"/>
                  </a:lnTo>
                  <a:lnTo>
                    <a:pt x="460921" y="46990"/>
                  </a:lnTo>
                  <a:lnTo>
                    <a:pt x="460565" y="45720"/>
                  </a:lnTo>
                  <a:lnTo>
                    <a:pt x="460603" y="46990"/>
                  </a:lnTo>
                  <a:lnTo>
                    <a:pt x="458698" y="46228"/>
                  </a:lnTo>
                  <a:lnTo>
                    <a:pt x="458698" y="49530"/>
                  </a:lnTo>
                  <a:lnTo>
                    <a:pt x="456907" y="49530"/>
                  </a:lnTo>
                  <a:lnTo>
                    <a:pt x="454215" y="46990"/>
                  </a:lnTo>
                  <a:lnTo>
                    <a:pt x="458406" y="46990"/>
                  </a:lnTo>
                  <a:lnTo>
                    <a:pt x="458698" y="49530"/>
                  </a:lnTo>
                  <a:lnTo>
                    <a:pt x="458698" y="46228"/>
                  </a:lnTo>
                  <a:lnTo>
                    <a:pt x="458317" y="46075"/>
                  </a:lnTo>
                  <a:lnTo>
                    <a:pt x="458406" y="46913"/>
                  </a:lnTo>
                  <a:lnTo>
                    <a:pt x="454977" y="45720"/>
                  </a:lnTo>
                  <a:lnTo>
                    <a:pt x="457441" y="45720"/>
                  </a:lnTo>
                  <a:lnTo>
                    <a:pt x="458317" y="46075"/>
                  </a:lnTo>
                  <a:lnTo>
                    <a:pt x="458279" y="45720"/>
                  </a:lnTo>
                  <a:lnTo>
                    <a:pt x="457593" y="45720"/>
                  </a:lnTo>
                  <a:lnTo>
                    <a:pt x="452437" y="41910"/>
                  </a:lnTo>
                  <a:lnTo>
                    <a:pt x="458597" y="44335"/>
                  </a:lnTo>
                  <a:lnTo>
                    <a:pt x="455320" y="41910"/>
                  </a:lnTo>
                  <a:lnTo>
                    <a:pt x="453542" y="40640"/>
                  </a:lnTo>
                  <a:lnTo>
                    <a:pt x="450634" y="43180"/>
                  </a:lnTo>
                  <a:lnTo>
                    <a:pt x="452335" y="44450"/>
                  </a:lnTo>
                  <a:lnTo>
                    <a:pt x="449414" y="45720"/>
                  </a:lnTo>
                  <a:lnTo>
                    <a:pt x="450278" y="48260"/>
                  </a:lnTo>
                  <a:lnTo>
                    <a:pt x="451612" y="48260"/>
                  </a:lnTo>
                  <a:lnTo>
                    <a:pt x="452462" y="49530"/>
                  </a:lnTo>
                  <a:lnTo>
                    <a:pt x="451764" y="55880"/>
                  </a:lnTo>
                  <a:lnTo>
                    <a:pt x="443814" y="45720"/>
                  </a:lnTo>
                  <a:lnTo>
                    <a:pt x="444754" y="52070"/>
                  </a:lnTo>
                  <a:lnTo>
                    <a:pt x="445795" y="53340"/>
                  </a:lnTo>
                  <a:lnTo>
                    <a:pt x="448665" y="57150"/>
                  </a:lnTo>
                  <a:lnTo>
                    <a:pt x="445363" y="57150"/>
                  </a:lnTo>
                  <a:lnTo>
                    <a:pt x="443153" y="53340"/>
                  </a:lnTo>
                  <a:lnTo>
                    <a:pt x="440753" y="55880"/>
                  </a:lnTo>
                  <a:lnTo>
                    <a:pt x="445922" y="59690"/>
                  </a:lnTo>
                  <a:lnTo>
                    <a:pt x="444715" y="59690"/>
                  </a:lnTo>
                  <a:lnTo>
                    <a:pt x="444715" y="82550"/>
                  </a:lnTo>
                  <a:lnTo>
                    <a:pt x="442849" y="83820"/>
                  </a:lnTo>
                  <a:lnTo>
                    <a:pt x="442010" y="84505"/>
                  </a:lnTo>
                  <a:lnTo>
                    <a:pt x="441667" y="83820"/>
                  </a:lnTo>
                  <a:lnTo>
                    <a:pt x="439724" y="80010"/>
                  </a:lnTo>
                  <a:lnTo>
                    <a:pt x="443255" y="81280"/>
                  </a:lnTo>
                  <a:lnTo>
                    <a:pt x="443953" y="81280"/>
                  </a:lnTo>
                  <a:lnTo>
                    <a:pt x="444385" y="82550"/>
                  </a:lnTo>
                  <a:lnTo>
                    <a:pt x="444715" y="82550"/>
                  </a:lnTo>
                  <a:lnTo>
                    <a:pt x="444715" y="59690"/>
                  </a:lnTo>
                  <a:lnTo>
                    <a:pt x="442455" y="59690"/>
                  </a:lnTo>
                  <a:lnTo>
                    <a:pt x="441325" y="60960"/>
                  </a:lnTo>
                  <a:lnTo>
                    <a:pt x="438645" y="58420"/>
                  </a:lnTo>
                  <a:lnTo>
                    <a:pt x="436740" y="60960"/>
                  </a:lnTo>
                  <a:lnTo>
                    <a:pt x="435978" y="64770"/>
                  </a:lnTo>
                  <a:lnTo>
                    <a:pt x="435165" y="65773"/>
                  </a:lnTo>
                  <a:lnTo>
                    <a:pt x="435165" y="67310"/>
                  </a:lnTo>
                  <a:lnTo>
                    <a:pt x="434555" y="68580"/>
                  </a:lnTo>
                  <a:lnTo>
                    <a:pt x="435165" y="67310"/>
                  </a:lnTo>
                  <a:lnTo>
                    <a:pt x="435165" y="65773"/>
                  </a:lnTo>
                  <a:lnTo>
                    <a:pt x="434352" y="66763"/>
                  </a:lnTo>
                  <a:lnTo>
                    <a:pt x="434352" y="71120"/>
                  </a:lnTo>
                  <a:lnTo>
                    <a:pt x="433997" y="72390"/>
                  </a:lnTo>
                  <a:lnTo>
                    <a:pt x="433717" y="71120"/>
                  </a:lnTo>
                  <a:lnTo>
                    <a:pt x="432460" y="71120"/>
                  </a:lnTo>
                  <a:lnTo>
                    <a:pt x="432943" y="69850"/>
                  </a:lnTo>
                  <a:lnTo>
                    <a:pt x="433755" y="71120"/>
                  </a:lnTo>
                  <a:lnTo>
                    <a:pt x="434352" y="71120"/>
                  </a:lnTo>
                  <a:lnTo>
                    <a:pt x="434352" y="66763"/>
                  </a:lnTo>
                  <a:lnTo>
                    <a:pt x="433895" y="67310"/>
                  </a:lnTo>
                  <a:lnTo>
                    <a:pt x="433298" y="67310"/>
                  </a:lnTo>
                  <a:lnTo>
                    <a:pt x="432981" y="66040"/>
                  </a:lnTo>
                  <a:lnTo>
                    <a:pt x="431622" y="64770"/>
                  </a:lnTo>
                  <a:lnTo>
                    <a:pt x="429653" y="69850"/>
                  </a:lnTo>
                  <a:lnTo>
                    <a:pt x="424484" y="71120"/>
                  </a:lnTo>
                  <a:lnTo>
                    <a:pt x="419938" y="72390"/>
                  </a:lnTo>
                  <a:lnTo>
                    <a:pt x="420839" y="76200"/>
                  </a:lnTo>
                  <a:lnTo>
                    <a:pt x="420535" y="76200"/>
                  </a:lnTo>
                  <a:lnTo>
                    <a:pt x="420789" y="77470"/>
                  </a:lnTo>
                  <a:lnTo>
                    <a:pt x="420255" y="78740"/>
                  </a:lnTo>
                  <a:lnTo>
                    <a:pt x="418680" y="77470"/>
                  </a:lnTo>
                  <a:lnTo>
                    <a:pt x="418477" y="76200"/>
                  </a:lnTo>
                  <a:lnTo>
                    <a:pt x="418134" y="80010"/>
                  </a:lnTo>
                  <a:lnTo>
                    <a:pt x="416229" y="86360"/>
                  </a:lnTo>
                  <a:lnTo>
                    <a:pt x="411708" y="86360"/>
                  </a:lnTo>
                  <a:lnTo>
                    <a:pt x="411543" y="85090"/>
                  </a:lnTo>
                  <a:lnTo>
                    <a:pt x="408927" y="85090"/>
                  </a:lnTo>
                  <a:lnTo>
                    <a:pt x="413854" y="91440"/>
                  </a:lnTo>
                  <a:lnTo>
                    <a:pt x="410273" y="90170"/>
                  </a:lnTo>
                  <a:lnTo>
                    <a:pt x="405498" y="92710"/>
                  </a:lnTo>
                  <a:lnTo>
                    <a:pt x="403199" y="99060"/>
                  </a:lnTo>
                  <a:lnTo>
                    <a:pt x="397103" y="97790"/>
                  </a:lnTo>
                  <a:lnTo>
                    <a:pt x="399554" y="101600"/>
                  </a:lnTo>
                  <a:lnTo>
                    <a:pt x="391972" y="100330"/>
                  </a:lnTo>
                  <a:lnTo>
                    <a:pt x="394601" y="102870"/>
                  </a:lnTo>
                  <a:lnTo>
                    <a:pt x="426339" y="102870"/>
                  </a:lnTo>
                  <a:lnTo>
                    <a:pt x="427253" y="104140"/>
                  </a:lnTo>
                  <a:lnTo>
                    <a:pt x="395922" y="104140"/>
                  </a:lnTo>
                  <a:lnTo>
                    <a:pt x="391642" y="104140"/>
                  </a:lnTo>
                  <a:lnTo>
                    <a:pt x="387057" y="104140"/>
                  </a:lnTo>
                  <a:lnTo>
                    <a:pt x="386041" y="105410"/>
                  </a:lnTo>
                  <a:lnTo>
                    <a:pt x="388429" y="107950"/>
                  </a:lnTo>
                  <a:lnTo>
                    <a:pt x="387858" y="109220"/>
                  </a:lnTo>
                  <a:lnTo>
                    <a:pt x="385635" y="107950"/>
                  </a:lnTo>
                  <a:lnTo>
                    <a:pt x="386549" y="111760"/>
                  </a:lnTo>
                  <a:lnTo>
                    <a:pt x="383209" y="109220"/>
                  </a:lnTo>
                  <a:lnTo>
                    <a:pt x="382816" y="110490"/>
                  </a:lnTo>
                  <a:lnTo>
                    <a:pt x="384606" y="110490"/>
                  </a:lnTo>
                  <a:lnTo>
                    <a:pt x="385165" y="111760"/>
                  </a:lnTo>
                  <a:lnTo>
                    <a:pt x="384670" y="114300"/>
                  </a:lnTo>
                  <a:lnTo>
                    <a:pt x="380009" y="113030"/>
                  </a:lnTo>
                  <a:lnTo>
                    <a:pt x="378866" y="111760"/>
                  </a:lnTo>
                  <a:lnTo>
                    <a:pt x="377177" y="116840"/>
                  </a:lnTo>
                  <a:lnTo>
                    <a:pt x="376796" y="116840"/>
                  </a:lnTo>
                  <a:lnTo>
                    <a:pt x="376923" y="118110"/>
                  </a:lnTo>
                  <a:lnTo>
                    <a:pt x="373938" y="111760"/>
                  </a:lnTo>
                  <a:lnTo>
                    <a:pt x="374243" y="115570"/>
                  </a:lnTo>
                  <a:lnTo>
                    <a:pt x="374980" y="116840"/>
                  </a:lnTo>
                  <a:lnTo>
                    <a:pt x="375323" y="117817"/>
                  </a:lnTo>
                  <a:lnTo>
                    <a:pt x="373646" y="116840"/>
                  </a:lnTo>
                  <a:lnTo>
                    <a:pt x="371665" y="119380"/>
                  </a:lnTo>
                  <a:lnTo>
                    <a:pt x="411911" y="119380"/>
                  </a:lnTo>
                  <a:lnTo>
                    <a:pt x="412661" y="118110"/>
                  </a:lnTo>
                  <a:lnTo>
                    <a:pt x="413550" y="120650"/>
                  </a:lnTo>
                  <a:lnTo>
                    <a:pt x="415213" y="119380"/>
                  </a:lnTo>
                  <a:lnTo>
                    <a:pt x="410781" y="114300"/>
                  </a:lnTo>
                  <a:lnTo>
                    <a:pt x="409676" y="113030"/>
                  </a:lnTo>
                  <a:lnTo>
                    <a:pt x="410324" y="111760"/>
                  </a:lnTo>
                  <a:lnTo>
                    <a:pt x="410972" y="110490"/>
                  </a:lnTo>
                  <a:lnTo>
                    <a:pt x="414401" y="114300"/>
                  </a:lnTo>
                  <a:lnTo>
                    <a:pt x="417042" y="111760"/>
                  </a:lnTo>
                  <a:lnTo>
                    <a:pt x="422376" y="111760"/>
                  </a:lnTo>
                  <a:lnTo>
                    <a:pt x="422338" y="110490"/>
                  </a:lnTo>
                  <a:lnTo>
                    <a:pt x="422313" y="109220"/>
                  </a:lnTo>
                  <a:lnTo>
                    <a:pt x="422262" y="106680"/>
                  </a:lnTo>
                  <a:lnTo>
                    <a:pt x="423316" y="107797"/>
                  </a:lnTo>
                  <a:lnTo>
                    <a:pt x="424472" y="106680"/>
                  </a:lnTo>
                  <a:lnTo>
                    <a:pt x="430022" y="106680"/>
                  </a:lnTo>
                  <a:lnTo>
                    <a:pt x="428879" y="105410"/>
                  </a:lnTo>
                  <a:lnTo>
                    <a:pt x="428218" y="104673"/>
                  </a:lnTo>
                  <a:lnTo>
                    <a:pt x="428523" y="99060"/>
                  </a:lnTo>
                  <a:lnTo>
                    <a:pt x="428675" y="96520"/>
                  </a:lnTo>
                  <a:lnTo>
                    <a:pt x="430453" y="99060"/>
                  </a:lnTo>
                  <a:lnTo>
                    <a:pt x="429564" y="96520"/>
                  </a:lnTo>
                  <a:lnTo>
                    <a:pt x="429120" y="95250"/>
                  </a:lnTo>
                  <a:lnTo>
                    <a:pt x="428459" y="95250"/>
                  </a:lnTo>
                  <a:lnTo>
                    <a:pt x="429450" y="92710"/>
                  </a:lnTo>
                  <a:lnTo>
                    <a:pt x="430110" y="92710"/>
                  </a:lnTo>
                  <a:lnTo>
                    <a:pt x="431393" y="93980"/>
                  </a:lnTo>
                  <a:lnTo>
                    <a:pt x="432727" y="93980"/>
                  </a:lnTo>
                  <a:lnTo>
                    <a:pt x="431114" y="92710"/>
                  </a:lnTo>
                  <a:lnTo>
                    <a:pt x="429501" y="91440"/>
                  </a:lnTo>
                  <a:lnTo>
                    <a:pt x="432181" y="90170"/>
                  </a:lnTo>
                  <a:lnTo>
                    <a:pt x="432854" y="92710"/>
                  </a:lnTo>
                  <a:lnTo>
                    <a:pt x="434378" y="91440"/>
                  </a:lnTo>
                  <a:lnTo>
                    <a:pt x="433590" y="90170"/>
                  </a:lnTo>
                  <a:lnTo>
                    <a:pt x="432866" y="88900"/>
                  </a:lnTo>
                  <a:lnTo>
                    <a:pt x="432930" y="86360"/>
                  </a:lnTo>
                  <a:lnTo>
                    <a:pt x="435978" y="86360"/>
                  </a:lnTo>
                  <a:lnTo>
                    <a:pt x="437984" y="87630"/>
                  </a:lnTo>
                  <a:lnTo>
                    <a:pt x="437057" y="86360"/>
                  </a:lnTo>
                  <a:lnTo>
                    <a:pt x="436346" y="85090"/>
                  </a:lnTo>
                  <a:lnTo>
                    <a:pt x="437680" y="83820"/>
                  </a:lnTo>
                  <a:lnTo>
                    <a:pt x="438467" y="85090"/>
                  </a:lnTo>
                  <a:lnTo>
                    <a:pt x="438670" y="86360"/>
                  </a:lnTo>
                  <a:lnTo>
                    <a:pt x="441629" y="85331"/>
                  </a:lnTo>
                  <a:lnTo>
                    <a:pt x="443115" y="86360"/>
                  </a:lnTo>
                  <a:lnTo>
                    <a:pt x="444919" y="85090"/>
                  </a:lnTo>
                  <a:lnTo>
                    <a:pt x="446290" y="88900"/>
                  </a:lnTo>
                  <a:lnTo>
                    <a:pt x="446087" y="86360"/>
                  </a:lnTo>
                  <a:lnTo>
                    <a:pt x="445833" y="85090"/>
                  </a:lnTo>
                  <a:lnTo>
                    <a:pt x="445058" y="81280"/>
                  </a:lnTo>
                  <a:lnTo>
                    <a:pt x="448195" y="81280"/>
                  </a:lnTo>
                  <a:lnTo>
                    <a:pt x="448259" y="82550"/>
                  </a:lnTo>
                  <a:lnTo>
                    <a:pt x="448754" y="82550"/>
                  </a:lnTo>
                  <a:lnTo>
                    <a:pt x="448881" y="81280"/>
                  </a:lnTo>
                  <a:lnTo>
                    <a:pt x="450126" y="81280"/>
                  </a:lnTo>
                  <a:lnTo>
                    <a:pt x="450596" y="80010"/>
                  </a:lnTo>
                  <a:lnTo>
                    <a:pt x="451586" y="80759"/>
                  </a:lnTo>
                  <a:lnTo>
                    <a:pt x="451256" y="80010"/>
                  </a:lnTo>
                  <a:lnTo>
                    <a:pt x="451332" y="79006"/>
                  </a:lnTo>
                  <a:lnTo>
                    <a:pt x="451840" y="80010"/>
                  </a:lnTo>
                  <a:lnTo>
                    <a:pt x="451904" y="80759"/>
                  </a:lnTo>
                  <a:lnTo>
                    <a:pt x="451866" y="80962"/>
                  </a:lnTo>
                  <a:lnTo>
                    <a:pt x="452285" y="81280"/>
                  </a:lnTo>
                  <a:lnTo>
                    <a:pt x="453910" y="78740"/>
                  </a:lnTo>
                  <a:lnTo>
                    <a:pt x="451815" y="77470"/>
                  </a:lnTo>
                  <a:lnTo>
                    <a:pt x="453097" y="76200"/>
                  </a:lnTo>
                  <a:lnTo>
                    <a:pt x="450532" y="74930"/>
                  </a:lnTo>
                  <a:lnTo>
                    <a:pt x="450786" y="76200"/>
                  </a:lnTo>
                  <a:lnTo>
                    <a:pt x="450088" y="76200"/>
                  </a:lnTo>
                  <a:lnTo>
                    <a:pt x="450126" y="77470"/>
                  </a:lnTo>
                  <a:lnTo>
                    <a:pt x="450011" y="76200"/>
                  </a:lnTo>
                  <a:lnTo>
                    <a:pt x="448335" y="78740"/>
                  </a:lnTo>
                  <a:lnTo>
                    <a:pt x="447878" y="77470"/>
                  </a:lnTo>
                  <a:lnTo>
                    <a:pt x="447611" y="74930"/>
                  </a:lnTo>
                  <a:lnTo>
                    <a:pt x="449541" y="76200"/>
                  </a:lnTo>
                  <a:lnTo>
                    <a:pt x="448983" y="74930"/>
                  </a:lnTo>
                  <a:lnTo>
                    <a:pt x="447865" y="72390"/>
                  </a:lnTo>
                  <a:lnTo>
                    <a:pt x="447306" y="71120"/>
                  </a:lnTo>
                  <a:lnTo>
                    <a:pt x="451116" y="73660"/>
                  </a:lnTo>
                  <a:lnTo>
                    <a:pt x="454571" y="73660"/>
                  </a:lnTo>
                  <a:lnTo>
                    <a:pt x="456577" y="74930"/>
                  </a:lnTo>
                  <a:lnTo>
                    <a:pt x="457682" y="71120"/>
                  </a:lnTo>
                  <a:lnTo>
                    <a:pt x="459384" y="69850"/>
                  </a:lnTo>
                  <a:lnTo>
                    <a:pt x="461098" y="68580"/>
                  </a:lnTo>
                  <a:lnTo>
                    <a:pt x="458685" y="63500"/>
                  </a:lnTo>
                  <a:lnTo>
                    <a:pt x="458825" y="62230"/>
                  </a:lnTo>
                  <a:lnTo>
                    <a:pt x="460502" y="64770"/>
                  </a:lnTo>
                  <a:lnTo>
                    <a:pt x="461352" y="64770"/>
                  </a:lnTo>
                  <a:lnTo>
                    <a:pt x="460857" y="66040"/>
                  </a:lnTo>
                  <a:lnTo>
                    <a:pt x="461213" y="66040"/>
                  </a:lnTo>
                  <a:lnTo>
                    <a:pt x="461492" y="64770"/>
                  </a:lnTo>
                  <a:lnTo>
                    <a:pt x="464045" y="62674"/>
                  </a:lnTo>
                  <a:lnTo>
                    <a:pt x="463778" y="63500"/>
                  </a:lnTo>
                  <a:lnTo>
                    <a:pt x="465531" y="60960"/>
                  </a:lnTo>
                  <a:lnTo>
                    <a:pt x="466051" y="60960"/>
                  </a:lnTo>
                  <a:lnTo>
                    <a:pt x="469836" y="59690"/>
                  </a:lnTo>
                  <a:lnTo>
                    <a:pt x="470230" y="57150"/>
                  </a:lnTo>
                  <a:lnTo>
                    <a:pt x="470420" y="55880"/>
                  </a:lnTo>
                  <a:lnTo>
                    <a:pt x="470611" y="54610"/>
                  </a:lnTo>
                  <a:lnTo>
                    <a:pt x="471690" y="50800"/>
                  </a:lnTo>
                  <a:lnTo>
                    <a:pt x="474065" y="49530"/>
                  </a:lnTo>
                  <a:lnTo>
                    <a:pt x="476427" y="48260"/>
                  </a:lnTo>
                  <a:lnTo>
                    <a:pt x="474929" y="48260"/>
                  </a:lnTo>
                  <a:lnTo>
                    <a:pt x="482765" y="45720"/>
                  </a:lnTo>
                  <a:lnTo>
                    <a:pt x="483831" y="35560"/>
                  </a:lnTo>
                  <a:lnTo>
                    <a:pt x="492988" y="34290"/>
                  </a:lnTo>
                  <a:lnTo>
                    <a:pt x="495274" y="33020"/>
                  </a:lnTo>
                  <a:lnTo>
                    <a:pt x="493712" y="31750"/>
                  </a:lnTo>
                  <a:lnTo>
                    <a:pt x="493522" y="30480"/>
                  </a:lnTo>
                  <a:lnTo>
                    <a:pt x="493318" y="29210"/>
                  </a:lnTo>
                  <a:lnTo>
                    <a:pt x="495858" y="31750"/>
                  </a:lnTo>
                  <a:lnTo>
                    <a:pt x="494906" y="26670"/>
                  </a:lnTo>
                  <a:lnTo>
                    <a:pt x="495261" y="22860"/>
                  </a:lnTo>
                  <a:lnTo>
                    <a:pt x="504164" y="29210"/>
                  </a:lnTo>
                  <a:lnTo>
                    <a:pt x="503466" y="22860"/>
                  </a:lnTo>
                  <a:lnTo>
                    <a:pt x="501611" y="21590"/>
                  </a:lnTo>
                  <a:lnTo>
                    <a:pt x="502920" y="20320"/>
                  </a:lnTo>
                  <a:lnTo>
                    <a:pt x="503961" y="17780"/>
                  </a:lnTo>
                  <a:lnTo>
                    <a:pt x="504990" y="18630"/>
                  </a:lnTo>
                  <a:lnTo>
                    <a:pt x="504291" y="17780"/>
                  </a:lnTo>
                  <a:lnTo>
                    <a:pt x="505460" y="17780"/>
                  </a:lnTo>
                  <a:lnTo>
                    <a:pt x="506641" y="19050"/>
                  </a:lnTo>
                  <a:lnTo>
                    <a:pt x="507022" y="15240"/>
                  </a:lnTo>
                  <a:lnTo>
                    <a:pt x="507149" y="13970"/>
                  </a:lnTo>
                  <a:lnTo>
                    <a:pt x="509917" y="13970"/>
                  </a:lnTo>
                  <a:lnTo>
                    <a:pt x="511441" y="19050"/>
                  </a:lnTo>
                  <a:lnTo>
                    <a:pt x="514489" y="16510"/>
                  </a:lnTo>
                  <a:lnTo>
                    <a:pt x="515099" y="1524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2666650" y="7186948"/>
              <a:ext cx="338455" cy="61594"/>
            </a:xfrm>
            <a:custGeom>
              <a:avLst/>
              <a:gdLst/>
              <a:ahLst/>
              <a:cxnLst/>
              <a:rect l="l" t="t" r="r" b="b"/>
              <a:pathLst>
                <a:path w="338454" h="61595">
                  <a:moveTo>
                    <a:pt x="660" y="46075"/>
                  </a:moveTo>
                  <a:lnTo>
                    <a:pt x="393" y="46101"/>
                  </a:lnTo>
                  <a:lnTo>
                    <a:pt x="63" y="46050"/>
                  </a:lnTo>
                  <a:lnTo>
                    <a:pt x="0" y="46913"/>
                  </a:lnTo>
                  <a:lnTo>
                    <a:pt x="660" y="46075"/>
                  </a:lnTo>
                  <a:close/>
                </a:path>
                <a:path w="338454" h="61595">
                  <a:moveTo>
                    <a:pt x="990" y="45681"/>
                  </a:moveTo>
                  <a:lnTo>
                    <a:pt x="660" y="46075"/>
                  </a:lnTo>
                  <a:lnTo>
                    <a:pt x="825" y="46050"/>
                  </a:lnTo>
                  <a:lnTo>
                    <a:pt x="977" y="45999"/>
                  </a:lnTo>
                  <a:lnTo>
                    <a:pt x="990" y="45681"/>
                  </a:lnTo>
                  <a:close/>
                </a:path>
                <a:path w="338454" h="61595">
                  <a:moveTo>
                    <a:pt x="10541" y="45389"/>
                  </a:moveTo>
                  <a:lnTo>
                    <a:pt x="10490" y="44310"/>
                  </a:lnTo>
                  <a:lnTo>
                    <a:pt x="10452" y="44538"/>
                  </a:lnTo>
                  <a:lnTo>
                    <a:pt x="10477" y="44881"/>
                  </a:lnTo>
                  <a:lnTo>
                    <a:pt x="10541" y="45389"/>
                  </a:lnTo>
                  <a:close/>
                </a:path>
                <a:path w="338454" h="61595">
                  <a:moveTo>
                    <a:pt x="10617" y="43294"/>
                  </a:moveTo>
                  <a:lnTo>
                    <a:pt x="10452" y="43459"/>
                  </a:lnTo>
                  <a:lnTo>
                    <a:pt x="10490" y="44310"/>
                  </a:lnTo>
                  <a:lnTo>
                    <a:pt x="10617" y="43294"/>
                  </a:lnTo>
                  <a:close/>
                </a:path>
                <a:path w="338454" h="61595">
                  <a:moveTo>
                    <a:pt x="10896" y="43027"/>
                  </a:moveTo>
                  <a:lnTo>
                    <a:pt x="10706" y="42684"/>
                  </a:lnTo>
                  <a:lnTo>
                    <a:pt x="10617" y="43294"/>
                  </a:lnTo>
                  <a:lnTo>
                    <a:pt x="10896" y="43027"/>
                  </a:lnTo>
                  <a:close/>
                </a:path>
                <a:path w="338454" h="61595">
                  <a:moveTo>
                    <a:pt x="13233" y="44704"/>
                  </a:moveTo>
                  <a:lnTo>
                    <a:pt x="12547" y="44551"/>
                  </a:lnTo>
                  <a:lnTo>
                    <a:pt x="11277" y="42672"/>
                  </a:lnTo>
                  <a:lnTo>
                    <a:pt x="10896" y="43027"/>
                  </a:lnTo>
                  <a:lnTo>
                    <a:pt x="12877" y="46570"/>
                  </a:lnTo>
                  <a:lnTo>
                    <a:pt x="13233" y="44704"/>
                  </a:lnTo>
                  <a:close/>
                </a:path>
                <a:path w="338454" h="61595">
                  <a:moveTo>
                    <a:pt x="25476" y="58166"/>
                  </a:moveTo>
                  <a:lnTo>
                    <a:pt x="24422" y="56172"/>
                  </a:lnTo>
                  <a:lnTo>
                    <a:pt x="23482" y="56159"/>
                  </a:lnTo>
                  <a:lnTo>
                    <a:pt x="25196" y="58280"/>
                  </a:lnTo>
                  <a:lnTo>
                    <a:pt x="25476" y="58166"/>
                  </a:lnTo>
                  <a:close/>
                </a:path>
                <a:path w="338454" h="61595">
                  <a:moveTo>
                    <a:pt x="26581" y="56172"/>
                  </a:moveTo>
                  <a:lnTo>
                    <a:pt x="24155" y="55664"/>
                  </a:lnTo>
                  <a:lnTo>
                    <a:pt x="24422" y="56172"/>
                  </a:lnTo>
                  <a:lnTo>
                    <a:pt x="26581" y="56172"/>
                  </a:lnTo>
                  <a:close/>
                </a:path>
                <a:path w="338454" h="61595">
                  <a:moveTo>
                    <a:pt x="27851" y="61531"/>
                  </a:moveTo>
                  <a:lnTo>
                    <a:pt x="25196" y="58280"/>
                  </a:lnTo>
                  <a:lnTo>
                    <a:pt x="24447" y="58585"/>
                  </a:lnTo>
                  <a:lnTo>
                    <a:pt x="27851" y="61531"/>
                  </a:lnTo>
                  <a:close/>
                </a:path>
                <a:path w="338454" h="61595">
                  <a:moveTo>
                    <a:pt x="35064" y="57581"/>
                  </a:moveTo>
                  <a:lnTo>
                    <a:pt x="33997" y="56743"/>
                  </a:lnTo>
                  <a:lnTo>
                    <a:pt x="32829" y="57442"/>
                  </a:lnTo>
                  <a:lnTo>
                    <a:pt x="34239" y="58369"/>
                  </a:lnTo>
                  <a:lnTo>
                    <a:pt x="34264" y="59004"/>
                  </a:lnTo>
                  <a:lnTo>
                    <a:pt x="35064" y="57581"/>
                  </a:lnTo>
                  <a:close/>
                </a:path>
                <a:path w="338454" h="61595">
                  <a:moveTo>
                    <a:pt x="86956" y="50761"/>
                  </a:moveTo>
                  <a:lnTo>
                    <a:pt x="85928" y="50292"/>
                  </a:lnTo>
                  <a:lnTo>
                    <a:pt x="86055" y="51295"/>
                  </a:lnTo>
                  <a:lnTo>
                    <a:pt x="86956" y="50761"/>
                  </a:lnTo>
                  <a:close/>
                </a:path>
                <a:path w="338454" h="61595">
                  <a:moveTo>
                    <a:pt x="93268" y="33299"/>
                  </a:moveTo>
                  <a:lnTo>
                    <a:pt x="92075" y="31813"/>
                  </a:lnTo>
                  <a:lnTo>
                    <a:pt x="92036" y="34315"/>
                  </a:lnTo>
                  <a:lnTo>
                    <a:pt x="93268" y="33299"/>
                  </a:lnTo>
                  <a:close/>
                </a:path>
                <a:path w="338454" h="61595">
                  <a:moveTo>
                    <a:pt x="103416" y="50292"/>
                  </a:moveTo>
                  <a:lnTo>
                    <a:pt x="102349" y="51079"/>
                  </a:lnTo>
                  <a:lnTo>
                    <a:pt x="101993" y="51536"/>
                  </a:lnTo>
                  <a:lnTo>
                    <a:pt x="103416" y="50292"/>
                  </a:lnTo>
                  <a:close/>
                </a:path>
                <a:path w="338454" h="61595">
                  <a:moveTo>
                    <a:pt x="188734" y="33566"/>
                  </a:moveTo>
                  <a:lnTo>
                    <a:pt x="187756" y="30403"/>
                  </a:lnTo>
                  <a:lnTo>
                    <a:pt x="187236" y="31115"/>
                  </a:lnTo>
                  <a:lnTo>
                    <a:pt x="187871" y="34772"/>
                  </a:lnTo>
                  <a:lnTo>
                    <a:pt x="188734" y="33566"/>
                  </a:lnTo>
                  <a:close/>
                </a:path>
                <a:path w="338454" h="61595">
                  <a:moveTo>
                    <a:pt x="227482" y="22809"/>
                  </a:moveTo>
                  <a:lnTo>
                    <a:pt x="226606" y="22771"/>
                  </a:lnTo>
                  <a:lnTo>
                    <a:pt x="225501" y="21717"/>
                  </a:lnTo>
                  <a:lnTo>
                    <a:pt x="225158" y="22212"/>
                  </a:lnTo>
                  <a:lnTo>
                    <a:pt x="225920" y="23736"/>
                  </a:lnTo>
                  <a:lnTo>
                    <a:pt x="227190" y="24536"/>
                  </a:lnTo>
                  <a:lnTo>
                    <a:pt x="227482" y="22809"/>
                  </a:lnTo>
                  <a:close/>
                </a:path>
                <a:path w="338454" h="61595">
                  <a:moveTo>
                    <a:pt x="337858" y="0"/>
                  </a:moveTo>
                  <a:lnTo>
                    <a:pt x="337159" y="0"/>
                  </a:lnTo>
                  <a:lnTo>
                    <a:pt x="336715" y="1282"/>
                  </a:lnTo>
                  <a:lnTo>
                    <a:pt x="337858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0185590" y="8044745"/>
              <a:ext cx="624840" cy="163830"/>
            </a:xfrm>
            <a:custGeom>
              <a:avLst/>
              <a:gdLst/>
              <a:ahLst/>
              <a:cxnLst/>
              <a:rect l="l" t="t" r="r" b="b"/>
              <a:pathLst>
                <a:path w="624840" h="163829">
                  <a:moveTo>
                    <a:pt x="61582" y="13208"/>
                  </a:moveTo>
                  <a:lnTo>
                    <a:pt x="61391" y="11938"/>
                  </a:lnTo>
                  <a:lnTo>
                    <a:pt x="60731" y="13208"/>
                  </a:lnTo>
                  <a:lnTo>
                    <a:pt x="61582" y="13208"/>
                  </a:lnTo>
                  <a:close/>
                </a:path>
                <a:path w="624840" h="163829">
                  <a:moveTo>
                    <a:pt x="115112" y="66548"/>
                  </a:moveTo>
                  <a:lnTo>
                    <a:pt x="112534" y="65278"/>
                  </a:lnTo>
                  <a:lnTo>
                    <a:pt x="112229" y="65278"/>
                  </a:lnTo>
                  <a:lnTo>
                    <a:pt x="112661" y="64008"/>
                  </a:lnTo>
                  <a:lnTo>
                    <a:pt x="113360" y="62738"/>
                  </a:lnTo>
                  <a:lnTo>
                    <a:pt x="113538" y="61468"/>
                  </a:lnTo>
                  <a:lnTo>
                    <a:pt x="113182" y="61468"/>
                  </a:lnTo>
                  <a:lnTo>
                    <a:pt x="112826" y="60198"/>
                  </a:lnTo>
                  <a:lnTo>
                    <a:pt x="110629" y="60198"/>
                  </a:lnTo>
                  <a:lnTo>
                    <a:pt x="110820" y="58928"/>
                  </a:lnTo>
                  <a:lnTo>
                    <a:pt x="110718" y="56388"/>
                  </a:lnTo>
                  <a:lnTo>
                    <a:pt x="110642" y="55118"/>
                  </a:lnTo>
                  <a:lnTo>
                    <a:pt x="110490" y="52578"/>
                  </a:lnTo>
                  <a:lnTo>
                    <a:pt x="109156" y="55118"/>
                  </a:lnTo>
                  <a:lnTo>
                    <a:pt x="109258" y="50038"/>
                  </a:lnTo>
                  <a:lnTo>
                    <a:pt x="109385" y="48768"/>
                  </a:lnTo>
                  <a:lnTo>
                    <a:pt x="107975" y="48768"/>
                  </a:lnTo>
                  <a:lnTo>
                    <a:pt x="109639" y="47498"/>
                  </a:lnTo>
                  <a:lnTo>
                    <a:pt x="106273" y="47498"/>
                  </a:lnTo>
                  <a:lnTo>
                    <a:pt x="106349" y="46228"/>
                  </a:lnTo>
                  <a:lnTo>
                    <a:pt x="109220" y="46228"/>
                  </a:lnTo>
                  <a:lnTo>
                    <a:pt x="109258" y="44958"/>
                  </a:lnTo>
                  <a:lnTo>
                    <a:pt x="105981" y="44958"/>
                  </a:lnTo>
                  <a:lnTo>
                    <a:pt x="105600" y="43688"/>
                  </a:lnTo>
                  <a:lnTo>
                    <a:pt x="104825" y="43688"/>
                  </a:lnTo>
                  <a:lnTo>
                    <a:pt x="104292" y="39878"/>
                  </a:lnTo>
                  <a:lnTo>
                    <a:pt x="104000" y="39878"/>
                  </a:lnTo>
                  <a:lnTo>
                    <a:pt x="103517" y="38608"/>
                  </a:lnTo>
                  <a:lnTo>
                    <a:pt x="103085" y="37680"/>
                  </a:lnTo>
                  <a:lnTo>
                    <a:pt x="103085" y="39878"/>
                  </a:lnTo>
                  <a:lnTo>
                    <a:pt x="102425" y="41148"/>
                  </a:lnTo>
                  <a:lnTo>
                    <a:pt x="102273" y="41148"/>
                  </a:lnTo>
                  <a:lnTo>
                    <a:pt x="102311" y="39878"/>
                  </a:lnTo>
                  <a:lnTo>
                    <a:pt x="103085" y="39878"/>
                  </a:lnTo>
                  <a:lnTo>
                    <a:pt x="103085" y="37680"/>
                  </a:lnTo>
                  <a:lnTo>
                    <a:pt x="102336" y="36068"/>
                  </a:lnTo>
                  <a:lnTo>
                    <a:pt x="101498" y="34798"/>
                  </a:lnTo>
                  <a:lnTo>
                    <a:pt x="101282" y="34798"/>
                  </a:lnTo>
                  <a:lnTo>
                    <a:pt x="101142" y="36068"/>
                  </a:lnTo>
                  <a:lnTo>
                    <a:pt x="100406" y="36068"/>
                  </a:lnTo>
                  <a:lnTo>
                    <a:pt x="100406" y="67818"/>
                  </a:lnTo>
                  <a:lnTo>
                    <a:pt x="100406" y="72898"/>
                  </a:lnTo>
                  <a:lnTo>
                    <a:pt x="99517" y="76708"/>
                  </a:lnTo>
                  <a:lnTo>
                    <a:pt x="99123" y="80518"/>
                  </a:lnTo>
                  <a:lnTo>
                    <a:pt x="98386" y="84328"/>
                  </a:lnTo>
                  <a:lnTo>
                    <a:pt x="97307" y="86868"/>
                  </a:lnTo>
                  <a:lnTo>
                    <a:pt x="96532" y="88138"/>
                  </a:lnTo>
                  <a:lnTo>
                    <a:pt x="95516" y="90678"/>
                  </a:lnTo>
                  <a:lnTo>
                    <a:pt x="94602" y="90678"/>
                  </a:lnTo>
                  <a:lnTo>
                    <a:pt x="94195" y="91948"/>
                  </a:lnTo>
                  <a:lnTo>
                    <a:pt x="94272" y="93218"/>
                  </a:lnTo>
                  <a:lnTo>
                    <a:pt x="93103" y="95758"/>
                  </a:lnTo>
                  <a:lnTo>
                    <a:pt x="92468" y="97028"/>
                  </a:lnTo>
                  <a:lnTo>
                    <a:pt x="92354" y="98298"/>
                  </a:lnTo>
                  <a:lnTo>
                    <a:pt x="90982" y="99568"/>
                  </a:lnTo>
                  <a:lnTo>
                    <a:pt x="90157" y="100838"/>
                  </a:lnTo>
                  <a:lnTo>
                    <a:pt x="88798" y="104648"/>
                  </a:lnTo>
                  <a:lnTo>
                    <a:pt x="86690" y="107188"/>
                  </a:lnTo>
                  <a:lnTo>
                    <a:pt x="83591" y="108458"/>
                  </a:lnTo>
                  <a:lnTo>
                    <a:pt x="83070" y="109728"/>
                  </a:lnTo>
                  <a:lnTo>
                    <a:pt x="82207" y="109728"/>
                  </a:lnTo>
                  <a:lnTo>
                    <a:pt x="81280" y="110998"/>
                  </a:lnTo>
                  <a:lnTo>
                    <a:pt x="80518" y="112268"/>
                  </a:lnTo>
                  <a:lnTo>
                    <a:pt x="77470" y="112268"/>
                  </a:lnTo>
                  <a:lnTo>
                    <a:pt x="76352" y="113538"/>
                  </a:lnTo>
                  <a:lnTo>
                    <a:pt x="75107" y="114808"/>
                  </a:lnTo>
                  <a:lnTo>
                    <a:pt x="73253" y="114808"/>
                  </a:lnTo>
                  <a:lnTo>
                    <a:pt x="72428" y="116078"/>
                  </a:lnTo>
                  <a:lnTo>
                    <a:pt x="69684" y="116078"/>
                  </a:lnTo>
                  <a:lnTo>
                    <a:pt x="67094" y="118618"/>
                  </a:lnTo>
                  <a:lnTo>
                    <a:pt x="65989" y="118618"/>
                  </a:lnTo>
                  <a:lnTo>
                    <a:pt x="65049" y="117348"/>
                  </a:lnTo>
                  <a:lnTo>
                    <a:pt x="63182" y="118618"/>
                  </a:lnTo>
                  <a:lnTo>
                    <a:pt x="61874" y="117348"/>
                  </a:lnTo>
                  <a:lnTo>
                    <a:pt x="60490" y="117348"/>
                  </a:lnTo>
                  <a:lnTo>
                    <a:pt x="59067" y="118618"/>
                  </a:lnTo>
                  <a:lnTo>
                    <a:pt x="58305" y="119888"/>
                  </a:lnTo>
                  <a:lnTo>
                    <a:pt x="54444" y="119888"/>
                  </a:lnTo>
                  <a:lnTo>
                    <a:pt x="54102" y="118618"/>
                  </a:lnTo>
                  <a:lnTo>
                    <a:pt x="51790" y="118618"/>
                  </a:lnTo>
                  <a:lnTo>
                    <a:pt x="50850" y="119888"/>
                  </a:lnTo>
                  <a:lnTo>
                    <a:pt x="50507" y="118618"/>
                  </a:lnTo>
                  <a:lnTo>
                    <a:pt x="48310" y="118618"/>
                  </a:lnTo>
                  <a:lnTo>
                    <a:pt x="47434" y="117348"/>
                  </a:lnTo>
                  <a:lnTo>
                    <a:pt x="44310" y="117348"/>
                  </a:lnTo>
                  <a:lnTo>
                    <a:pt x="43014" y="116078"/>
                  </a:lnTo>
                  <a:lnTo>
                    <a:pt x="43014" y="114808"/>
                  </a:lnTo>
                  <a:lnTo>
                    <a:pt x="39712" y="114808"/>
                  </a:lnTo>
                  <a:lnTo>
                    <a:pt x="39611" y="113538"/>
                  </a:lnTo>
                  <a:lnTo>
                    <a:pt x="39941" y="112268"/>
                  </a:lnTo>
                  <a:lnTo>
                    <a:pt x="35839" y="112268"/>
                  </a:lnTo>
                  <a:lnTo>
                    <a:pt x="34785" y="109728"/>
                  </a:lnTo>
                  <a:lnTo>
                    <a:pt x="34505" y="108458"/>
                  </a:lnTo>
                  <a:lnTo>
                    <a:pt x="34480" y="107188"/>
                  </a:lnTo>
                  <a:lnTo>
                    <a:pt x="33845" y="107188"/>
                  </a:lnTo>
                  <a:lnTo>
                    <a:pt x="32588" y="108458"/>
                  </a:lnTo>
                  <a:lnTo>
                    <a:pt x="32105" y="108458"/>
                  </a:lnTo>
                  <a:lnTo>
                    <a:pt x="32372" y="107188"/>
                  </a:lnTo>
                  <a:lnTo>
                    <a:pt x="32816" y="105918"/>
                  </a:lnTo>
                  <a:lnTo>
                    <a:pt x="32880" y="104648"/>
                  </a:lnTo>
                  <a:lnTo>
                    <a:pt x="34378" y="104648"/>
                  </a:lnTo>
                  <a:lnTo>
                    <a:pt x="35750" y="105918"/>
                  </a:lnTo>
                  <a:lnTo>
                    <a:pt x="36042" y="105918"/>
                  </a:lnTo>
                  <a:lnTo>
                    <a:pt x="35725" y="104648"/>
                  </a:lnTo>
                  <a:lnTo>
                    <a:pt x="35344" y="104648"/>
                  </a:lnTo>
                  <a:lnTo>
                    <a:pt x="33693" y="103378"/>
                  </a:lnTo>
                  <a:lnTo>
                    <a:pt x="33553" y="102108"/>
                  </a:lnTo>
                  <a:lnTo>
                    <a:pt x="32943" y="102108"/>
                  </a:lnTo>
                  <a:lnTo>
                    <a:pt x="31826" y="100838"/>
                  </a:lnTo>
                  <a:lnTo>
                    <a:pt x="30441" y="99568"/>
                  </a:lnTo>
                  <a:lnTo>
                    <a:pt x="29641" y="98298"/>
                  </a:lnTo>
                  <a:lnTo>
                    <a:pt x="28752" y="97345"/>
                  </a:lnTo>
                  <a:lnTo>
                    <a:pt x="28752" y="103378"/>
                  </a:lnTo>
                  <a:lnTo>
                    <a:pt x="28282" y="103378"/>
                  </a:lnTo>
                  <a:lnTo>
                    <a:pt x="28409" y="102108"/>
                  </a:lnTo>
                  <a:lnTo>
                    <a:pt x="28752" y="103378"/>
                  </a:lnTo>
                  <a:lnTo>
                    <a:pt x="28752" y="97345"/>
                  </a:lnTo>
                  <a:lnTo>
                    <a:pt x="28460" y="97028"/>
                  </a:lnTo>
                  <a:lnTo>
                    <a:pt x="27660" y="95758"/>
                  </a:lnTo>
                  <a:lnTo>
                    <a:pt x="25501" y="95758"/>
                  </a:lnTo>
                  <a:lnTo>
                    <a:pt x="24345" y="94488"/>
                  </a:lnTo>
                  <a:lnTo>
                    <a:pt x="25006" y="93218"/>
                  </a:lnTo>
                  <a:lnTo>
                    <a:pt x="26022" y="93218"/>
                  </a:lnTo>
                  <a:lnTo>
                    <a:pt x="26111" y="91948"/>
                  </a:lnTo>
                  <a:lnTo>
                    <a:pt x="25819" y="90678"/>
                  </a:lnTo>
                  <a:lnTo>
                    <a:pt x="25158" y="89408"/>
                  </a:lnTo>
                  <a:lnTo>
                    <a:pt x="24841" y="89408"/>
                  </a:lnTo>
                  <a:lnTo>
                    <a:pt x="24269" y="86868"/>
                  </a:lnTo>
                  <a:lnTo>
                    <a:pt x="23507" y="86868"/>
                  </a:lnTo>
                  <a:lnTo>
                    <a:pt x="23152" y="85598"/>
                  </a:lnTo>
                  <a:lnTo>
                    <a:pt x="22999" y="86868"/>
                  </a:lnTo>
                  <a:lnTo>
                    <a:pt x="22961" y="88138"/>
                  </a:lnTo>
                  <a:lnTo>
                    <a:pt x="22098" y="88138"/>
                  </a:lnTo>
                  <a:lnTo>
                    <a:pt x="22466" y="86868"/>
                  </a:lnTo>
                  <a:lnTo>
                    <a:pt x="23152" y="85598"/>
                  </a:lnTo>
                  <a:lnTo>
                    <a:pt x="23825" y="85598"/>
                  </a:lnTo>
                  <a:lnTo>
                    <a:pt x="23456" y="84328"/>
                  </a:lnTo>
                  <a:lnTo>
                    <a:pt x="22440" y="84328"/>
                  </a:lnTo>
                  <a:lnTo>
                    <a:pt x="22199" y="83058"/>
                  </a:lnTo>
                  <a:lnTo>
                    <a:pt x="21729" y="81788"/>
                  </a:lnTo>
                  <a:lnTo>
                    <a:pt x="21869" y="80518"/>
                  </a:lnTo>
                  <a:lnTo>
                    <a:pt x="23114" y="80518"/>
                  </a:lnTo>
                  <a:lnTo>
                    <a:pt x="21996" y="79248"/>
                  </a:lnTo>
                  <a:lnTo>
                    <a:pt x="21488" y="79248"/>
                  </a:lnTo>
                  <a:lnTo>
                    <a:pt x="21717" y="76708"/>
                  </a:lnTo>
                  <a:lnTo>
                    <a:pt x="22313" y="75438"/>
                  </a:lnTo>
                  <a:lnTo>
                    <a:pt x="23393" y="74168"/>
                  </a:lnTo>
                  <a:lnTo>
                    <a:pt x="23710" y="72898"/>
                  </a:lnTo>
                  <a:lnTo>
                    <a:pt x="23393" y="71628"/>
                  </a:lnTo>
                  <a:lnTo>
                    <a:pt x="22479" y="69088"/>
                  </a:lnTo>
                  <a:lnTo>
                    <a:pt x="22860" y="67818"/>
                  </a:lnTo>
                  <a:lnTo>
                    <a:pt x="22936" y="66548"/>
                  </a:lnTo>
                  <a:lnTo>
                    <a:pt x="24511" y="66548"/>
                  </a:lnTo>
                  <a:lnTo>
                    <a:pt x="25006" y="65278"/>
                  </a:lnTo>
                  <a:lnTo>
                    <a:pt x="24625" y="64008"/>
                  </a:lnTo>
                  <a:lnTo>
                    <a:pt x="23329" y="62738"/>
                  </a:lnTo>
                  <a:lnTo>
                    <a:pt x="23571" y="62738"/>
                  </a:lnTo>
                  <a:lnTo>
                    <a:pt x="24968" y="61468"/>
                  </a:lnTo>
                  <a:lnTo>
                    <a:pt x="25844" y="61468"/>
                  </a:lnTo>
                  <a:lnTo>
                    <a:pt x="25933" y="60198"/>
                  </a:lnTo>
                  <a:lnTo>
                    <a:pt x="24841" y="60198"/>
                  </a:lnTo>
                  <a:lnTo>
                    <a:pt x="26085" y="58928"/>
                  </a:lnTo>
                  <a:lnTo>
                    <a:pt x="27089" y="57658"/>
                  </a:lnTo>
                  <a:lnTo>
                    <a:pt x="27889" y="56388"/>
                  </a:lnTo>
                  <a:lnTo>
                    <a:pt x="29006" y="53848"/>
                  </a:lnTo>
                  <a:lnTo>
                    <a:pt x="29260" y="52578"/>
                  </a:lnTo>
                  <a:lnTo>
                    <a:pt x="29616" y="52578"/>
                  </a:lnTo>
                  <a:lnTo>
                    <a:pt x="30086" y="51308"/>
                  </a:lnTo>
                  <a:lnTo>
                    <a:pt x="30302" y="50038"/>
                  </a:lnTo>
                  <a:lnTo>
                    <a:pt x="30797" y="47498"/>
                  </a:lnTo>
                  <a:lnTo>
                    <a:pt x="32359" y="47498"/>
                  </a:lnTo>
                  <a:lnTo>
                    <a:pt x="32600" y="46228"/>
                  </a:lnTo>
                  <a:lnTo>
                    <a:pt x="34328" y="44958"/>
                  </a:lnTo>
                  <a:lnTo>
                    <a:pt x="35229" y="43688"/>
                  </a:lnTo>
                  <a:lnTo>
                    <a:pt x="35941" y="42418"/>
                  </a:lnTo>
                  <a:lnTo>
                    <a:pt x="36817" y="42418"/>
                  </a:lnTo>
                  <a:lnTo>
                    <a:pt x="37541" y="41148"/>
                  </a:lnTo>
                  <a:lnTo>
                    <a:pt x="38595" y="41148"/>
                  </a:lnTo>
                  <a:lnTo>
                    <a:pt x="40843" y="39878"/>
                  </a:lnTo>
                  <a:lnTo>
                    <a:pt x="42570" y="38608"/>
                  </a:lnTo>
                  <a:lnTo>
                    <a:pt x="43688" y="37338"/>
                  </a:lnTo>
                  <a:lnTo>
                    <a:pt x="44221" y="38608"/>
                  </a:lnTo>
                  <a:lnTo>
                    <a:pt x="45999" y="38608"/>
                  </a:lnTo>
                  <a:lnTo>
                    <a:pt x="48907" y="37338"/>
                  </a:lnTo>
                  <a:lnTo>
                    <a:pt x="50215" y="36068"/>
                  </a:lnTo>
                  <a:lnTo>
                    <a:pt x="49923" y="34798"/>
                  </a:lnTo>
                  <a:lnTo>
                    <a:pt x="50266" y="36068"/>
                  </a:lnTo>
                  <a:lnTo>
                    <a:pt x="57912" y="36068"/>
                  </a:lnTo>
                  <a:lnTo>
                    <a:pt x="58750" y="34798"/>
                  </a:lnTo>
                  <a:lnTo>
                    <a:pt x="61036" y="34798"/>
                  </a:lnTo>
                  <a:lnTo>
                    <a:pt x="62293" y="33528"/>
                  </a:lnTo>
                  <a:lnTo>
                    <a:pt x="61912" y="34798"/>
                  </a:lnTo>
                  <a:lnTo>
                    <a:pt x="61074" y="36068"/>
                  </a:lnTo>
                  <a:lnTo>
                    <a:pt x="61379" y="37338"/>
                  </a:lnTo>
                  <a:lnTo>
                    <a:pt x="63347" y="34798"/>
                  </a:lnTo>
                  <a:lnTo>
                    <a:pt x="65582" y="33528"/>
                  </a:lnTo>
                  <a:lnTo>
                    <a:pt x="65900" y="34798"/>
                  </a:lnTo>
                  <a:lnTo>
                    <a:pt x="66052" y="34798"/>
                  </a:lnTo>
                  <a:lnTo>
                    <a:pt x="65925" y="36068"/>
                  </a:lnTo>
                  <a:lnTo>
                    <a:pt x="66332" y="37338"/>
                  </a:lnTo>
                  <a:lnTo>
                    <a:pt x="67221" y="38608"/>
                  </a:lnTo>
                  <a:lnTo>
                    <a:pt x="67259" y="37338"/>
                  </a:lnTo>
                  <a:lnTo>
                    <a:pt x="67741" y="37338"/>
                  </a:lnTo>
                  <a:lnTo>
                    <a:pt x="68681" y="36068"/>
                  </a:lnTo>
                  <a:lnTo>
                    <a:pt x="68961" y="36068"/>
                  </a:lnTo>
                  <a:lnTo>
                    <a:pt x="69291" y="37338"/>
                  </a:lnTo>
                  <a:lnTo>
                    <a:pt x="69659" y="37338"/>
                  </a:lnTo>
                  <a:lnTo>
                    <a:pt x="70192" y="38608"/>
                  </a:lnTo>
                  <a:lnTo>
                    <a:pt x="70497" y="38608"/>
                  </a:lnTo>
                  <a:lnTo>
                    <a:pt x="70548" y="41148"/>
                  </a:lnTo>
                  <a:lnTo>
                    <a:pt x="72453" y="39878"/>
                  </a:lnTo>
                  <a:lnTo>
                    <a:pt x="73571" y="39878"/>
                  </a:lnTo>
                  <a:lnTo>
                    <a:pt x="73520" y="41148"/>
                  </a:lnTo>
                  <a:lnTo>
                    <a:pt x="73736" y="41148"/>
                  </a:lnTo>
                  <a:lnTo>
                    <a:pt x="73990" y="42418"/>
                  </a:lnTo>
                  <a:lnTo>
                    <a:pt x="76606" y="42418"/>
                  </a:lnTo>
                  <a:lnTo>
                    <a:pt x="76568" y="43688"/>
                  </a:lnTo>
                  <a:lnTo>
                    <a:pt x="78105" y="42418"/>
                  </a:lnTo>
                  <a:lnTo>
                    <a:pt x="79336" y="42418"/>
                  </a:lnTo>
                  <a:lnTo>
                    <a:pt x="79540" y="43688"/>
                  </a:lnTo>
                  <a:lnTo>
                    <a:pt x="83845" y="43688"/>
                  </a:lnTo>
                  <a:lnTo>
                    <a:pt x="84607" y="46228"/>
                  </a:lnTo>
                  <a:lnTo>
                    <a:pt x="84963" y="46228"/>
                  </a:lnTo>
                  <a:lnTo>
                    <a:pt x="85445" y="47498"/>
                  </a:lnTo>
                  <a:lnTo>
                    <a:pt x="86080" y="46228"/>
                  </a:lnTo>
                  <a:lnTo>
                    <a:pt x="87287" y="46228"/>
                  </a:lnTo>
                  <a:lnTo>
                    <a:pt x="87401" y="47498"/>
                  </a:lnTo>
                  <a:lnTo>
                    <a:pt x="87833" y="47498"/>
                  </a:lnTo>
                  <a:lnTo>
                    <a:pt x="88595" y="48768"/>
                  </a:lnTo>
                  <a:lnTo>
                    <a:pt x="90017" y="48768"/>
                  </a:lnTo>
                  <a:lnTo>
                    <a:pt x="90690" y="50038"/>
                  </a:lnTo>
                  <a:lnTo>
                    <a:pt x="91160" y="51308"/>
                  </a:lnTo>
                  <a:lnTo>
                    <a:pt x="91440" y="52578"/>
                  </a:lnTo>
                  <a:lnTo>
                    <a:pt x="93903" y="53848"/>
                  </a:lnTo>
                  <a:lnTo>
                    <a:pt x="95732" y="55118"/>
                  </a:lnTo>
                  <a:lnTo>
                    <a:pt x="98666" y="61468"/>
                  </a:lnTo>
                  <a:lnTo>
                    <a:pt x="100088" y="65278"/>
                  </a:lnTo>
                  <a:lnTo>
                    <a:pt x="100406" y="67818"/>
                  </a:lnTo>
                  <a:lnTo>
                    <a:pt x="100406" y="36068"/>
                  </a:lnTo>
                  <a:lnTo>
                    <a:pt x="100266" y="36068"/>
                  </a:lnTo>
                  <a:lnTo>
                    <a:pt x="100037" y="34798"/>
                  </a:lnTo>
                  <a:lnTo>
                    <a:pt x="99618" y="33528"/>
                  </a:lnTo>
                  <a:lnTo>
                    <a:pt x="98107" y="33528"/>
                  </a:lnTo>
                  <a:lnTo>
                    <a:pt x="97053" y="32258"/>
                  </a:lnTo>
                  <a:lnTo>
                    <a:pt x="97155" y="30988"/>
                  </a:lnTo>
                  <a:lnTo>
                    <a:pt x="96596" y="30988"/>
                  </a:lnTo>
                  <a:lnTo>
                    <a:pt x="95885" y="29718"/>
                  </a:lnTo>
                  <a:lnTo>
                    <a:pt x="95059" y="28448"/>
                  </a:lnTo>
                  <a:lnTo>
                    <a:pt x="94488" y="27178"/>
                  </a:lnTo>
                  <a:lnTo>
                    <a:pt x="93078" y="27178"/>
                  </a:lnTo>
                  <a:lnTo>
                    <a:pt x="92544" y="25908"/>
                  </a:lnTo>
                  <a:lnTo>
                    <a:pt x="91719" y="25908"/>
                  </a:lnTo>
                  <a:lnTo>
                    <a:pt x="91757" y="24638"/>
                  </a:lnTo>
                  <a:lnTo>
                    <a:pt x="91440" y="24638"/>
                  </a:lnTo>
                  <a:lnTo>
                    <a:pt x="91440" y="25908"/>
                  </a:lnTo>
                  <a:lnTo>
                    <a:pt x="91109" y="27178"/>
                  </a:lnTo>
                  <a:lnTo>
                    <a:pt x="90703" y="27178"/>
                  </a:lnTo>
                  <a:lnTo>
                    <a:pt x="90563" y="25908"/>
                  </a:lnTo>
                  <a:lnTo>
                    <a:pt x="91440" y="25908"/>
                  </a:lnTo>
                  <a:lnTo>
                    <a:pt x="91440" y="24638"/>
                  </a:lnTo>
                  <a:lnTo>
                    <a:pt x="89115" y="24638"/>
                  </a:lnTo>
                  <a:lnTo>
                    <a:pt x="88773" y="25908"/>
                  </a:lnTo>
                  <a:lnTo>
                    <a:pt x="88620" y="24638"/>
                  </a:lnTo>
                  <a:lnTo>
                    <a:pt x="86144" y="24638"/>
                  </a:lnTo>
                  <a:lnTo>
                    <a:pt x="86017" y="23368"/>
                  </a:lnTo>
                  <a:lnTo>
                    <a:pt x="85826" y="23368"/>
                  </a:lnTo>
                  <a:lnTo>
                    <a:pt x="85318" y="22098"/>
                  </a:lnTo>
                  <a:lnTo>
                    <a:pt x="84861" y="22098"/>
                  </a:lnTo>
                  <a:lnTo>
                    <a:pt x="84378" y="20828"/>
                  </a:lnTo>
                  <a:lnTo>
                    <a:pt x="82931" y="20828"/>
                  </a:lnTo>
                  <a:lnTo>
                    <a:pt x="82816" y="19558"/>
                  </a:lnTo>
                  <a:lnTo>
                    <a:pt x="80441" y="19558"/>
                  </a:lnTo>
                  <a:lnTo>
                    <a:pt x="79590" y="18288"/>
                  </a:lnTo>
                  <a:lnTo>
                    <a:pt x="76962" y="18288"/>
                  </a:lnTo>
                  <a:lnTo>
                    <a:pt x="76212" y="17018"/>
                  </a:lnTo>
                  <a:lnTo>
                    <a:pt x="72707" y="17018"/>
                  </a:lnTo>
                  <a:lnTo>
                    <a:pt x="71297" y="14478"/>
                  </a:lnTo>
                  <a:lnTo>
                    <a:pt x="65646" y="14478"/>
                  </a:lnTo>
                  <a:lnTo>
                    <a:pt x="64376" y="15748"/>
                  </a:lnTo>
                  <a:lnTo>
                    <a:pt x="62979" y="14478"/>
                  </a:lnTo>
                  <a:lnTo>
                    <a:pt x="60071" y="14478"/>
                  </a:lnTo>
                  <a:lnTo>
                    <a:pt x="59232" y="14478"/>
                  </a:lnTo>
                  <a:lnTo>
                    <a:pt x="58737" y="15748"/>
                  </a:lnTo>
                  <a:lnTo>
                    <a:pt x="57391" y="14478"/>
                  </a:lnTo>
                  <a:lnTo>
                    <a:pt x="56362" y="15748"/>
                  </a:lnTo>
                  <a:lnTo>
                    <a:pt x="53581" y="15748"/>
                  </a:lnTo>
                  <a:lnTo>
                    <a:pt x="49923" y="17018"/>
                  </a:lnTo>
                  <a:lnTo>
                    <a:pt x="48793" y="17018"/>
                  </a:lnTo>
                  <a:lnTo>
                    <a:pt x="48348" y="18288"/>
                  </a:lnTo>
                  <a:lnTo>
                    <a:pt x="45237" y="17018"/>
                  </a:lnTo>
                  <a:lnTo>
                    <a:pt x="42875" y="18288"/>
                  </a:lnTo>
                  <a:lnTo>
                    <a:pt x="41262" y="19558"/>
                  </a:lnTo>
                  <a:lnTo>
                    <a:pt x="39509" y="19558"/>
                  </a:lnTo>
                  <a:lnTo>
                    <a:pt x="39217" y="20828"/>
                  </a:lnTo>
                  <a:lnTo>
                    <a:pt x="34912" y="20828"/>
                  </a:lnTo>
                  <a:lnTo>
                    <a:pt x="32385" y="22098"/>
                  </a:lnTo>
                  <a:lnTo>
                    <a:pt x="32359" y="22225"/>
                  </a:lnTo>
                  <a:lnTo>
                    <a:pt x="32359" y="25908"/>
                  </a:lnTo>
                  <a:lnTo>
                    <a:pt x="32270" y="27178"/>
                  </a:lnTo>
                  <a:lnTo>
                    <a:pt x="32105" y="25908"/>
                  </a:lnTo>
                  <a:lnTo>
                    <a:pt x="32359" y="25908"/>
                  </a:lnTo>
                  <a:lnTo>
                    <a:pt x="32359" y="22225"/>
                  </a:lnTo>
                  <a:lnTo>
                    <a:pt x="32118" y="23368"/>
                  </a:lnTo>
                  <a:lnTo>
                    <a:pt x="28651" y="23368"/>
                  </a:lnTo>
                  <a:lnTo>
                    <a:pt x="27368" y="24638"/>
                  </a:lnTo>
                  <a:lnTo>
                    <a:pt x="27660" y="25908"/>
                  </a:lnTo>
                  <a:lnTo>
                    <a:pt x="27584" y="27178"/>
                  </a:lnTo>
                  <a:lnTo>
                    <a:pt x="27165" y="27178"/>
                  </a:lnTo>
                  <a:lnTo>
                    <a:pt x="26441" y="25908"/>
                  </a:lnTo>
                  <a:lnTo>
                    <a:pt x="25654" y="25908"/>
                  </a:lnTo>
                  <a:lnTo>
                    <a:pt x="23444" y="28448"/>
                  </a:lnTo>
                  <a:lnTo>
                    <a:pt x="22707" y="29718"/>
                  </a:lnTo>
                  <a:lnTo>
                    <a:pt x="22199" y="29718"/>
                  </a:lnTo>
                  <a:lnTo>
                    <a:pt x="22199" y="32258"/>
                  </a:lnTo>
                  <a:lnTo>
                    <a:pt x="21628" y="32258"/>
                  </a:lnTo>
                  <a:lnTo>
                    <a:pt x="21475" y="30988"/>
                  </a:lnTo>
                  <a:lnTo>
                    <a:pt x="21729" y="30988"/>
                  </a:lnTo>
                  <a:lnTo>
                    <a:pt x="22199" y="32258"/>
                  </a:lnTo>
                  <a:lnTo>
                    <a:pt x="22199" y="29718"/>
                  </a:lnTo>
                  <a:lnTo>
                    <a:pt x="19900" y="29718"/>
                  </a:lnTo>
                  <a:lnTo>
                    <a:pt x="19405" y="30416"/>
                  </a:lnTo>
                  <a:lnTo>
                    <a:pt x="19405" y="123698"/>
                  </a:lnTo>
                  <a:lnTo>
                    <a:pt x="18986" y="124968"/>
                  </a:lnTo>
                  <a:lnTo>
                    <a:pt x="18681" y="124968"/>
                  </a:lnTo>
                  <a:lnTo>
                    <a:pt x="18516" y="123698"/>
                  </a:lnTo>
                  <a:lnTo>
                    <a:pt x="19405" y="123698"/>
                  </a:lnTo>
                  <a:lnTo>
                    <a:pt x="19405" y="30416"/>
                  </a:lnTo>
                  <a:lnTo>
                    <a:pt x="18986" y="30988"/>
                  </a:lnTo>
                  <a:lnTo>
                    <a:pt x="18173" y="30988"/>
                  </a:lnTo>
                  <a:lnTo>
                    <a:pt x="17424" y="32258"/>
                  </a:lnTo>
                  <a:lnTo>
                    <a:pt x="16713" y="33528"/>
                  </a:lnTo>
                  <a:lnTo>
                    <a:pt x="15709" y="34798"/>
                  </a:lnTo>
                  <a:lnTo>
                    <a:pt x="14732" y="34798"/>
                  </a:lnTo>
                  <a:lnTo>
                    <a:pt x="15455" y="37338"/>
                  </a:lnTo>
                  <a:lnTo>
                    <a:pt x="13271" y="37338"/>
                  </a:lnTo>
                  <a:lnTo>
                    <a:pt x="11379" y="38608"/>
                  </a:lnTo>
                  <a:lnTo>
                    <a:pt x="11328" y="39878"/>
                  </a:lnTo>
                  <a:lnTo>
                    <a:pt x="11569" y="39878"/>
                  </a:lnTo>
                  <a:lnTo>
                    <a:pt x="10083" y="42418"/>
                  </a:lnTo>
                  <a:lnTo>
                    <a:pt x="8928" y="44958"/>
                  </a:lnTo>
                  <a:lnTo>
                    <a:pt x="8089" y="44958"/>
                  </a:lnTo>
                  <a:lnTo>
                    <a:pt x="7696" y="46228"/>
                  </a:lnTo>
                  <a:lnTo>
                    <a:pt x="6388" y="47498"/>
                  </a:lnTo>
                  <a:lnTo>
                    <a:pt x="6235" y="47498"/>
                  </a:lnTo>
                  <a:lnTo>
                    <a:pt x="6578" y="48768"/>
                  </a:lnTo>
                  <a:lnTo>
                    <a:pt x="8115" y="51308"/>
                  </a:lnTo>
                  <a:lnTo>
                    <a:pt x="7327" y="52578"/>
                  </a:lnTo>
                  <a:lnTo>
                    <a:pt x="6591" y="53848"/>
                  </a:lnTo>
                  <a:lnTo>
                    <a:pt x="7315" y="55118"/>
                  </a:lnTo>
                  <a:lnTo>
                    <a:pt x="7556" y="55118"/>
                  </a:lnTo>
                  <a:lnTo>
                    <a:pt x="7302" y="56388"/>
                  </a:lnTo>
                  <a:lnTo>
                    <a:pt x="5410" y="57658"/>
                  </a:lnTo>
                  <a:lnTo>
                    <a:pt x="5638" y="57658"/>
                  </a:lnTo>
                  <a:lnTo>
                    <a:pt x="5588" y="58928"/>
                  </a:lnTo>
                  <a:lnTo>
                    <a:pt x="4127" y="57658"/>
                  </a:lnTo>
                  <a:lnTo>
                    <a:pt x="4178" y="60198"/>
                  </a:lnTo>
                  <a:lnTo>
                    <a:pt x="2984" y="60198"/>
                  </a:lnTo>
                  <a:lnTo>
                    <a:pt x="2895" y="61468"/>
                  </a:lnTo>
                  <a:lnTo>
                    <a:pt x="3467" y="61468"/>
                  </a:lnTo>
                  <a:lnTo>
                    <a:pt x="4648" y="61468"/>
                  </a:lnTo>
                  <a:lnTo>
                    <a:pt x="4889" y="62738"/>
                  </a:lnTo>
                  <a:lnTo>
                    <a:pt x="4356" y="62738"/>
                  </a:lnTo>
                  <a:lnTo>
                    <a:pt x="3467" y="61468"/>
                  </a:lnTo>
                  <a:lnTo>
                    <a:pt x="3136" y="62738"/>
                  </a:lnTo>
                  <a:lnTo>
                    <a:pt x="3632" y="64008"/>
                  </a:lnTo>
                  <a:lnTo>
                    <a:pt x="4953" y="65278"/>
                  </a:lnTo>
                  <a:lnTo>
                    <a:pt x="3695" y="65278"/>
                  </a:lnTo>
                  <a:lnTo>
                    <a:pt x="2933" y="66548"/>
                  </a:lnTo>
                  <a:lnTo>
                    <a:pt x="2679" y="66548"/>
                  </a:lnTo>
                  <a:lnTo>
                    <a:pt x="3187" y="67818"/>
                  </a:lnTo>
                  <a:lnTo>
                    <a:pt x="3390" y="69088"/>
                  </a:lnTo>
                  <a:lnTo>
                    <a:pt x="3695" y="69088"/>
                  </a:lnTo>
                  <a:lnTo>
                    <a:pt x="4013" y="70358"/>
                  </a:lnTo>
                  <a:lnTo>
                    <a:pt x="4394" y="70358"/>
                  </a:lnTo>
                  <a:lnTo>
                    <a:pt x="2882" y="71628"/>
                  </a:lnTo>
                  <a:lnTo>
                    <a:pt x="1422" y="72898"/>
                  </a:lnTo>
                  <a:lnTo>
                    <a:pt x="0" y="72898"/>
                  </a:lnTo>
                  <a:lnTo>
                    <a:pt x="800" y="74168"/>
                  </a:lnTo>
                  <a:lnTo>
                    <a:pt x="1968" y="74168"/>
                  </a:lnTo>
                  <a:lnTo>
                    <a:pt x="1803" y="75438"/>
                  </a:lnTo>
                  <a:lnTo>
                    <a:pt x="1371" y="76708"/>
                  </a:lnTo>
                  <a:lnTo>
                    <a:pt x="876" y="77978"/>
                  </a:lnTo>
                  <a:lnTo>
                    <a:pt x="215" y="79248"/>
                  </a:lnTo>
                  <a:lnTo>
                    <a:pt x="1346" y="80518"/>
                  </a:lnTo>
                  <a:lnTo>
                    <a:pt x="3352" y="80518"/>
                  </a:lnTo>
                  <a:lnTo>
                    <a:pt x="3302" y="81788"/>
                  </a:lnTo>
                  <a:lnTo>
                    <a:pt x="3149" y="81788"/>
                  </a:lnTo>
                  <a:lnTo>
                    <a:pt x="1981" y="84328"/>
                  </a:lnTo>
                  <a:lnTo>
                    <a:pt x="3594" y="84328"/>
                  </a:lnTo>
                  <a:lnTo>
                    <a:pt x="2832" y="86868"/>
                  </a:lnTo>
                  <a:lnTo>
                    <a:pt x="3302" y="88138"/>
                  </a:lnTo>
                  <a:lnTo>
                    <a:pt x="2590" y="88138"/>
                  </a:lnTo>
                  <a:lnTo>
                    <a:pt x="1917" y="89408"/>
                  </a:lnTo>
                  <a:lnTo>
                    <a:pt x="1676" y="89408"/>
                  </a:lnTo>
                  <a:lnTo>
                    <a:pt x="1701" y="90678"/>
                  </a:lnTo>
                  <a:lnTo>
                    <a:pt x="3048" y="90678"/>
                  </a:lnTo>
                  <a:lnTo>
                    <a:pt x="3632" y="91948"/>
                  </a:lnTo>
                  <a:lnTo>
                    <a:pt x="5118" y="93218"/>
                  </a:lnTo>
                  <a:lnTo>
                    <a:pt x="4165" y="95758"/>
                  </a:lnTo>
                  <a:lnTo>
                    <a:pt x="3746" y="95758"/>
                  </a:lnTo>
                  <a:lnTo>
                    <a:pt x="3873" y="97028"/>
                  </a:lnTo>
                  <a:lnTo>
                    <a:pt x="3175" y="98298"/>
                  </a:lnTo>
                  <a:lnTo>
                    <a:pt x="3683" y="99568"/>
                  </a:lnTo>
                  <a:lnTo>
                    <a:pt x="5397" y="99568"/>
                  </a:lnTo>
                  <a:lnTo>
                    <a:pt x="5511" y="102108"/>
                  </a:lnTo>
                  <a:lnTo>
                    <a:pt x="5956" y="103378"/>
                  </a:lnTo>
                  <a:lnTo>
                    <a:pt x="6083" y="103378"/>
                  </a:lnTo>
                  <a:lnTo>
                    <a:pt x="6946" y="104648"/>
                  </a:lnTo>
                  <a:lnTo>
                    <a:pt x="8585" y="103378"/>
                  </a:lnTo>
                  <a:lnTo>
                    <a:pt x="8902" y="104648"/>
                  </a:lnTo>
                  <a:lnTo>
                    <a:pt x="8674" y="105918"/>
                  </a:lnTo>
                  <a:lnTo>
                    <a:pt x="8204" y="107188"/>
                  </a:lnTo>
                  <a:lnTo>
                    <a:pt x="7874" y="108458"/>
                  </a:lnTo>
                  <a:lnTo>
                    <a:pt x="8267" y="109728"/>
                  </a:lnTo>
                  <a:lnTo>
                    <a:pt x="9398" y="110998"/>
                  </a:lnTo>
                  <a:lnTo>
                    <a:pt x="8305" y="110998"/>
                  </a:lnTo>
                  <a:lnTo>
                    <a:pt x="8851" y="113538"/>
                  </a:lnTo>
                  <a:lnTo>
                    <a:pt x="9385" y="114808"/>
                  </a:lnTo>
                  <a:lnTo>
                    <a:pt x="10172" y="114808"/>
                  </a:lnTo>
                  <a:lnTo>
                    <a:pt x="10769" y="116078"/>
                  </a:lnTo>
                  <a:lnTo>
                    <a:pt x="11468" y="117348"/>
                  </a:lnTo>
                  <a:lnTo>
                    <a:pt x="12242" y="118618"/>
                  </a:lnTo>
                  <a:lnTo>
                    <a:pt x="14516" y="118618"/>
                  </a:lnTo>
                  <a:lnTo>
                    <a:pt x="14376" y="121158"/>
                  </a:lnTo>
                  <a:lnTo>
                    <a:pt x="15087" y="121158"/>
                  </a:lnTo>
                  <a:lnTo>
                    <a:pt x="14846" y="122428"/>
                  </a:lnTo>
                  <a:lnTo>
                    <a:pt x="14173" y="122428"/>
                  </a:lnTo>
                  <a:lnTo>
                    <a:pt x="14312" y="123698"/>
                  </a:lnTo>
                  <a:lnTo>
                    <a:pt x="15519" y="123698"/>
                  </a:lnTo>
                  <a:lnTo>
                    <a:pt x="16598" y="124968"/>
                  </a:lnTo>
                  <a:lnTo>
                    <a:pt x="17360" y="124968"/>
                  </a:lnTo>
                  <a:lnTo>
                    <a:pt x="17868" y="126238"/>
                  </a:lnTo>
                  <a:lnTo>
                    <a:pt x="18148" y="127508"/>
                  </a:lnTo>
                  <a:lnTo>
                    <a:pt x="21018" y="127508"/>
                  </a:lnTo>
                  <a:lnTo>
                    <a:pt x="21805" y="130048"/>
                  </a:lnTo>
                  <a:lnTo>
                    <a:pt x="22872" y="131318"/>
                  </a:lnTo>
                  <a:lnTo>
                    <a:pt x="23190" y="132588"/>
                  </a:lnTo>
                  <a:lnTo>
                    <a:pt x="23609" y="132588"/>
                  </a:lnTo>
                  <a:lnTo>
                    <a:pt x="24650" y="131318"/>
                  </a:lnTo>
                  <a:lnTo>
                    <a:pt x="25323" y="130048"/>
                  </a:lnTo>
                  <a:lnTo>
                    <a:pt x="25742" y="130048"/>
                  </a:lnTo>
                  <a:lnTo>
                    <a:pt x="26301" y="131318"/>
                  </a:lnTo>
                  <a:lnTo>
                    <a:pt x="26949" y="132588"/>
                  </a:lnTo>
                  <a:lnTo>
                    <a:pt x="27152" y="132588"/>
                  </a:lnTo>
                  <a:lnTo>
                    <a:pt x="27139" y="133858"/>
                  </a:lnTo>
                  <a:lnTo>
                    <a:pt x="27305" y="133858"/>
                  </a:lnTo>
                  <a:lnTo>
                    <a:pt x="28181" y="135128"/>
                  </a:lnTo>
                  <a:lnTo>
                    <a:pt x="28689" y="135128"/>
                  </a:lnTo>
                  <a:lnTo>
                    <a:pt x="30772" y="136398"/>
                  </a:lnTo>
                  <a:lnTo>
                    <a:pt x="32258" y="136398"/>
                  </a:lnTo>
                  <a:lnTo>
                    <a:pt x="32410" y="137668"/>
                  </a:lnTo>
                  <a:lnTo>
                    <a:pt x="33502" y="136398"/>
                  </a:lnTo>
                  <a:lnTo>
                    <a:pt x="34290" y="136398"/>
                  </a:lnTo>
                  <a:lnTo>
                    <a:pt x="34785" y="137668"/>
                  </a:lnTo>
                  <a:lnTo>
                    <a:pt x="35674" y="140208"/>
                  </a:lnTo>
                  <a:lnTo>
                    <a:pt x="41046" y="140208"/>
                  </a:lnTo>
                  <a:lnTo>
                    <a:pt x="41770" y="141478"/>
                  </a:lnTo>
                  <a:lnTo>
                    <a:pt x="43408" y="141478"/>
                  </a:lnTo>
                  <a:lnTo>
                    <a:pt x="45923" y="138938"/>
                  </a:lnTo>
                  <a:lnTo>
                    <a:pt x="46189" y="140208"/>
                  </a:lnTo>
                  <a:lnTo>
                    <a:pt x="46507" y="141478"/>
                  </a:lnTo>
                  <a:lnTo>
                    <a:pt x="46875" y="141478"/>
                  </a:lnTo>
                  <a:lnTo>
                    <a:pt x="46837" y="142748"/>
                  </a:lnTo>
                  <a:lnTo>
                    <a:pt x="48260" y="142748"/>
                  </a:lnTo>
                  <a:lnTo>
                    <a:pt x="48691" y="141478"/>
                  </a:lnTo>
                  <a:lnTo>
                    <a:pt x="48818" y="140208"/>
                  </a:lnTo>
                  <a:lnTo>
                    <a:pt x="50914" y="140208"/>
                  </a:lnTo>
                  <a:lnTo>
                    <a:pt x="51282" y="138938"/>
                  </a:lnTo>
                  <a:lnTo>
                    <a:pt x="52362" y="137668"/>
                  </a:lnTo>
                  <a:lnTo>
                    <a:pt x="54152" y="137668"/>
                  </a:lnTo>
                  <a:lnTo>
                    <a:pt x="56629" y="140208"/>
                  </a:lnTo>
                  <a:lnTo>
                    <a:pt x="57848" y="138938"/>
                  </a:lnTo>
                  <a:lnTo>
                    <a:pt x="58381" y="137668"/>
                  </a:lnTo>
                  <a:lnTo>
                    <a:pt x="58762" y="137668"/>
                  </a:lnTo>
                  <a:lnTo>
                    <a:pt x="59004" y="136398"/>
                  </a:lnTo>
                  <a:lnTo>
                    <a:pt x="60325" y="136398"/>
                  </a:lnTo>
                  <a:lnTo>
                    <a:pt x="60985" y="137668"/>
                  </a:lnTo>
                  <a:lnTo>
                    <a:pt x="62687" y="138938"/>
                  </a:lnTo>
                  <a:lnTo>
                    <a:pt x="63639" y="137668"/>
                  </a:lnTo>
                  <a:lnTo>
                    <a:pt x="64058" y="136398"/>
                  </a:lnTo>
                  <a:lnTo>
                    <a:pt x="63919" y="135128"/>
                  </a:lnTo>
                  <a:lnTo>
                    <a:pt x="68973" y="135128"/>
                  </a:lnTo>
                  <a:lnTo>
                    <a:pt x="72123" y="136398"/>
                  </a:lnTo>
                  <a:lnTo>
                    <a:pt x="72783" y="135128"/>
                  </a:lnTo>
                  <a:lnTo>
                    <a:pt x="72732" y="133858"/>
                  </a:lnTo>
                  <a:lnTo>
                    <a:pt x="74244" y="135128"/>
                  </a:lnTo>
                  <a:lnTo>
                    <a:pt x="75311" y="135128"/>
                  </a:lnTo>
                  <a:lnTo>
                    <a:pt x="74866" y="133858"/>
                  </a:lnTo>
                  <a:lnTo>
                    <a:pt x="75336" y="132588"/>
                  </a:lnTo>
                  <a:lnTo>
                    <a:pt x="76733" y="132588"/>
                  </a:lnTo>
                  <a:lnTo>
                    <a:pt x="76441" y="133858"/>
                  </a:lnTo>
                  <a:lnTo>
                    <a:pt x="76479" y="135128"/>
                  </a:lnTo>
                  <a:lnTo>
                    <a:pt x="78981" y="135128"/>
                  </a:lnTo>
                  <a:lnTo>
                    <a:pt x="79921" y="133858"/>
                  </a:lnTo>
                  <a:lnTo>
                    <a:pt x="81305" y="130048"/>
                  </a:lnTo>
                  <a:lnTo>
                    <a:pt x="81762" y="130048"/>
                  </a:lnTo>
                  <a:lnTo>
                    <a:pt x="82397" y="128778"/>
                  </a:lnTo>
                  <a:lnTo>
                    <a:pt x="83172" y="130048"/>
                  </a:lnTo>
                  <a:lnTo>
                    <a:pt x="83705" y="130048"/>
                  </a:lnTo>
                  <a:lnTo>
                    <a:pt x="83947" y="131318"/>
                  </a:lnTo>
                  <a:lnTo>
                    <a:pt x="84124" y="132588"/>
                  </a:lnTo>
                  <a:lnTo>
                    <a:pt x="84302" y="131318"/>
                  </a:lnTo>
                  <a:lnTo>
                    <a:pt x="86601" y="131318"/>
                  </a:lnTo>
                  <a:lnTo>
                    <a:pt x="86664" y="130048"/>
                  </a:lnTo>
                  <a:lnTo>
                    <a:pt x="86372" y="130048"/>
                  </a:lnTo>
                  <a:lnTo>
                    <a:pt x="86042" y="128778"/>
                  </a:lnTo>
                  <a:lnTo>
                    <a:pt x="85521" y="127508"/>
                  </a:lnTo>
                  <a:lnTo>
                    <a:pt x="89192" y="127508"/>
                  </a:lnTo>
                  <a:lnTo>
                    <a:pt x="89458" y="126238"/>
                  </a:lnTo>
                  <a:lnTo>
                    <a:pt x="90017" y="126238"/>
                  </a:lnTo>
                  <a:lnTo>
                    <a:pt x="91465" y="124968"/>
                  </a:lnTo>
                  <a:lnTo>
                    <a:pt x="92113" y="124968"/>
                  </a:lnTo>
                  <a:lnTo>
                    <a:pt x="90563" y="123698"/>
                  </a:lnTo>
                  <a:lnTo>
                    <a:pt x="90043" y="123698"/>
                  </a:lnTo>
                  <a:lnTo>
                    <a:pt x="90512" y="122428"/>
                  </a:lnTo>
                  <a:lnTo>
                    <a:pt x="93281" y="122428"/>
                  </a:lnTo>
                  <a:lnTo>
                    <a:pt x="93941" y="121158"/>
                  </a:lnTo>
                  <a:lnTo>
                    <a:pt x="96532" y="121158"/>
                  </a:lnTo>
                  <a:lnTo>
                    <a:pt x="98704" y="119888"/>
                  </a:lnTo>
                  <a:lnTo>
                    <a:pt x="98564" y="118618"/>
                  </a:lnTo>
                  <a:lnTo>
                    <a:pt x="97840" y="118618"/>
                  </a:lnTo>
                  <a:lnTo>
                    <a:pt x="97790" y="116078"/>
                  </a:lnTo>
                  <a:lnTo>
                    <a:pt x="97980" y="116078"/>
                  </a:lnTo>
                  <a:lnTo>
                    <a:pt x="98856" y="114808"/>
                  </a:lnTo>
                  <a:lnTo>
                    <a:pt x="100520" y="114808"/>
                  </a:lnTo>
                  <a:lnTo>
                    <a:pt x="101282" y="113538"/>
                  </a:lnTo>
                  <a:lnTo>
                    <a:pt x="102222" y="112268"/>
                  </a:lnTo>
                  <a:lnTo>
                    <a:pt x="103530" y="112268"/>
                  </a:lnTo>
                  <a:lnTo>
                    <a:pt x="103720" y="109728"/>
                  </a:lnTo>
                  <a:lnTo>
                    <a:pt x="104076" y="109728"/>
                  </a:lnTo>
                  <a:lnTo>
                    <a:pt x="104355" y="110998"/>
                  </a:lnTo>
                  <a:lnTo>
                    <a:pt x="105143" y="110998"/>
                  </a:lnTo>
                  <a:lnTo>
                    <a:pt x="105498" y="109728"/>
                  </a:lnTo>
                  <a:lnTo>
                    <a:pt x="104762" y="108458"/>
                  </a:lnTo>
                  <a:lnTo>
                    <a:pt x="103936" y="107188"/>
                  </a:lnTo>
                  <a:lnTo>
                    <a:pt x="103428" y="107188"/>
                  </a:lnTo>
                  <a:lnTo>
                    <a:pt x="103479" y="105918"/>
                  </a:lnTo>
                  <a:lnTo>
                    <a:pt x="105041" y="105918"/>
                  </a:lnTo>
                  <a:lnTo>
                    <a:pt x="105460" y="104648"/>
                  </a:lnTo>
                  <a:lnTo>
                    <a:pt x="105943" y="103378"/>
                  </a:lnTo>
                  <a:lnTo>
                    <a:pt x="107327" y="103378"/>
                  </a:lnTo>
                  <a:lnTo>
                    <a:pt x="109296" y="102108"/>
                  </a:lnTo>
                  <a:lnTo>
                    <a:pt x="109093" y="99568"/>
                  </a:lnTo>
                  <a:lnTo>
                    <a:pt x="108597" y="98298"/>
                  </a:lnTo>
                  <a:lnTo>
                    <a:pt x="107848" y="98298"/>
                  </a:lnTo>
                  <a:lnTo>
                    <a:pt x="108483" y="97028"/>
                  </a:lnTo>
                  <a:lnTo>
                    <a:pt x="111074" y="97028"/>
                  </a:lnTo>
                  <a:lnTo>
                    <a:pt x="111201" y="95758"/>
                  </a:lnTo>
                  <a:lnTo>
                    <a:pt x="110820" y="95758"/>
                  </a:lnTo>
                  <a:lnTo>
                    <a:pt x="110871" y="94488"/>
                  </a:lnTo>
                  <a:lnTo>
                    <a:pt x="109537" y="94488"/>
                  </a:lnTo>
                  <a:lnTo>
                    <a:pt x="110109" y="93218"/>
                  </a:lnTo>
                  <a:lnTo>
                    <a:pt x="111963" y="93218"/>
                  </a:lnTo>
                  <a:lnTo>
                    <a:pt x="112941" y="91948"/>
                  </a:lnTo>
                  <a:lnTo>
                    <a:pt x="111391" y="91948"/>
                  </a:lnTo>
                  <a:lnTo>
                    <a:pt x="111252" y="90678"/>
                  </a:lnTo>
                  <a:lnTo>
                    <a:pt x="110731" y="90678"/>
                  </a:lnTo>
                  <a:lnTo>
                    <a:pt x="110210" y="89408"/>
                  </a:lnTo>
                  <a:lnTo>
                    <a:pt x="111213" y="88138"/>
                  </a:lnTo>
                  <a:lnTo>
                    <a:pt x="111925" y="86868"/>
                  </a:lnTo>
                  <a:lnTo>
                    <a:pt x="112610" y="85598"/>
                  </a:lnTo>
                  <a:lnTo>
                    <a:pt x="111861" y="84328"/>
                  </a:lnTo>
                  <a:lnTo>
                    <a:pt x="113372" y="83058"/>
                  </a:lnTo>
                  <a:lnTo>
                    <a:pt x="113779" y="81788"/>
                  </a:lnTo>
                  <a:lnTo>
                    <a:pt x="113055" y="81788"/>
                  </a:lnTo>
                  <a:lnTo>
                    <a:pt x="114134" y="79248"/>
                  </a:lnTo>
                  <a:lnTo>
                    <a:pt x="114007" y="77978"/>
                  </a:lnTo>
                  <a:lnTo>
                    <a:pt x="113449" y="77978"/>
                  </a:lnTo>
                  <a:lnTo>
                    <a:pt x="113779" y="76708"/>
                  </a:lnTo>
                  <a:lnTo>
                    <a:pt x="113411" y="75438"/>
                  </a:lnTo>
                  <a:lnTo>
                    <a:pt x="112331" y="74168"/>
                  </a:lnTo>
                  <a:lnTo>
                    <a:pt x="113131" y="74168"/>
                  </a:lnTo>
                  <a:lnTo>
                    <a:pt x="113817" y="72898"/>
                  </a:lnTo>
                  <a:lnTo>
                    <a:pt x="114376" y="71628"/>
                  </a:lnTo>
                  <a:lnTo>
                    <a:pt x="114604" y="69088"/>
                  </a:lnTo>
                  <a:lnTo>
                    <a:pt x="115112" y="66548"/>
                  </a:lnTo>
                  <a:close/>
                </a:path>
                <a:path w="624840" h="163829">
                  <a:moveTo>
                    <a:pt x="233984" y="58521"/>
                  </a:moveTo>
                  <a:lnTo>
                    <a:pt x="233184" y="57251"/>
                  </a:lnTo>
                  <a:lnTo>
                    <a:pt x="232206" y="57251"/>
                  </a:lnTo>
                  <a:lnTo>
                    <a:pt x="231127" y="55981"/>
                  </a:lnTo>
                  <a:lnTo>
                    <a:pt x="230771" y="54711"/>
                  </a:lnTo>
                  <a:lnTo>
                    <a:pt x="232575" y="54711"/>
                  </a:lnTo>
                  <a:lnTo>
                    <a:pt x="233032" y="53441"/>
                  </a:lnTo>
                  <a:lnTo>
                    <a:pt x="232194" y="53441"/>
                  </a:lnTo>
                  <a:lnTo>
                    <a:pt x="231368" y="52171"/>
                  </a:lnTo>
                  <a:lnTo>
                    <a:pt x="230835" y="50901"/>
                  </a:lnTo>
                  <a:lnTo>
                    <a:pt x="230593" y="49631"/>
                  </a:lnTo>
                  <a:lnTo>
                    <a:pt x="229844" y="49631"/>
                  </a:lnTo>
                  <a:lnTo>
                    <a:pt x="229285" y="48361"/>
                  </a:lnTo>
                  <a:lnTo>
                    <a:pt x="228942" y="47091"/>
                  </a:lnTo>
                  <a:lnTo>
                    <a:pt x="228396" y="47091"/>
                  </a:lnTo>
                  <a:lnTo>
                    <a:pt x="227634" y="45821"/>
                  </a:lnTo>
                  <a:lnTo>
                    <a:pt x="226644" y="45821"/>
                  </a:lnTo>
                  <a:lnTo>
                    <a:pt x="226923" y="44551"/>
                  </a:lnTo>
                  <a:lnTo>
                    <a:pt x="226618" y="43281"/>
                  </a:lnTo>
                  <a:lnTo>
                    <a:pt x="225729" y="40741"/>
                  </a:lnTo>
                  <a:lnTo>
                    <a:pt x="225983" y="40741"/>
                  </a:lnTo>
                  <a:lnTo>
                    <a:pt x="225628" y="39471"/>
                  </a:lnTo>
                  <a:lnTo>
                    <a:pt x="222313" y="39471"/>
                  </a:lnTo>
                  <a:lnTo>
                    <a:pt x="221932" y="38201"/>
                  </a:lnTo>
                  <a:lnTo>
                    <a:pt x="222097" y="38201"/>
                  </a:lnTo>
                  <a:lnTo>
                    <a:pt x="222758" y="36931"/>
                  </a:lnTo>
                  <a:lnTo>
                    <a:pt x="222186" y="35661"/>
                  </a:lnTo>
                  <a:lnTo>
                    <a:pt x="221907" y="35661"/>
                  </a:lnTo>
                  <a:lnTo>
                    <a:pt x="222059" y="33121"/>
                  </a:lnTo>
                  <a:lnTo>
                    <a:pt x="221157" y="31851"/>
                  </a:lnTo>
                  <a:lnTo>
                    <a:pt x="220611" y="30581"/>
                  </a:lnTo>
                  <a:lnTo>
                    <a:pt x="218922" y="30581"/>
                  </a:lnTo>
                  <a:lnTo>
                    <a:pt x="217665" y="31851"/>
                  </a:lnTo>
                  <a:lnTo>
                    <a:pt x="217551" y="30581"/>
                  </a:lnTo>
                  <a:lnTo>
                    <a:pt x="217322" y="29311"/>
                  </a:lnTo>
                  <a:lnTo>
                    <a:pt x="216966" y="29311"/>
                  </a:lnTo>
                  <a:lnTo>
                    <a:pt x="216395" y="28041"/>
                  </a:lnTo>
                  <a:lnTo>
                    <a:pt x="216128" y="28041"/>
                  </a:lnTo>
                  <a:lnTo>
                    <a:pt x="215379" y="26771"/>
                  </a:lnTo>
                  <a:lnTo>
                    <a:pt x="215150" y="25501"/>
                  </a:lnTo>
                  <a:lnTo>
                    <a:pt x="215417" y="24231"/>
                  </a:lnTo>
                  <a:lnTo>
                    <a:pt x="214261" y="24231"/>
                  </a:lnTo>
                  <a:lnTo>
                    <a:pt x="214261" y="64871"/>
                  </a:lnTo>
                  <a:lnTo>
                    <a:pt x="213423" y="64871"/>
                  </a:lnTo>
                  <a:lnTo>
                    <a:pt x="212979" y="66141"/>
                  </a:lnTo>
                  <a:lnTo>
                    <a:pt x="212928" y="67411"/>
                  </a:lnTo>
                  <a:lnTo>
                    <a:pt x="212559" y="68681"/>
                  </a:lnTo>
                  <a:lnTo>
                    <a:pt x="210883" y="69951"/>
                  </a:lnTo>
                  <a:lnTo>
                    <a:pt x="209524" y="71221"/>
                  </a:lnTo>
                  <a:lnTo>
                    <a:pt x="208445" y="72491"/>
                  </a:lnTo>
                  <a:lnTo>
                    <a:pt x="209397" y="72491"/>
                  </a:lnTo>
                  <a:lnTo>
                    <a:pt x="209359" y="73761"/>
                  </a:lnTo>
                  <a:lnTo>
                    <a:pt x="208343" y="73761"/>
                  </a:lnTo>
                  <a:lnTo>
                    <a:pt x="207416" y="75031"/>
                  </a:lnTo>
                  <a:lnTo>
                    <a:pt x="206197" y="75031"/>
                  </a:lnTo>
                  <a:lnTo>
                    <a:pt x="200304" y="73761"/>
                  </a:lnTo>
                  <a:lnTo>
                    <a:pt x="200075" y="75031"/>
                  </a:lnTo>
                  <a:lnTo>
                    <a:pt x="197573" y="75031"/>
                  </a:lnTo>
                  <a:lnTo>
                    <a:pt x="196938" y="76301"/>
                  </a:lnTo>
                  <a:lnTo>
                    <a:pt x="194906" y="75031"/>
                  </a:lnTo>
                  <a:lnTo>
                    <a:pt x="183946" y="75031"/>
                  </a:lnTo>
                  <a:lnTo>
                    <a:pt x="183375" y="73761"/>
                  </a:lnTo>
                  <a:lnTo>
                    <a:pt x="182664" y="75031"/>
                  </a:lnTo>
                  <a:lnTo>
                    <a:pt x="177571" y="75031"/>
                  </a:lnTo>
                  <a:lnTo>
                    <a:pt x="175056" y="73761"/>
                  </a:lnTo>
                  <a:lnTo>
                    <a:pt x="173837" y="75031"/>
                  </a:lnTo>
                  <a:lnTo>
                    <a:pt x="169989" y="75031"/>
                  </a:lnTo>
                  <a:lnTo>
                    <a:pt x="170002" y="73761"/>
                  </a:lnTo>
                  <a:lnTo>
                    <a:pt x="171259" y="72491"/>
                  </a:lnTo>
                  <a:lnTo>
                    <a:pt x="170116" y="72491"/>
                  </a:lnTo>
                  <a:lnTo>
                    <a:pt x="169862" y="71221"/>
                  </a:lnTo>
                  <a:lnTo>
                    <a:pt x="171996" y="71221"/>
                  </a:lnTo>
                  <a:lnTo>
                    <a:pt x="173215" y="69951"/>
                  </a:lnTo>
                  <a:lnTo>
                    <a:pt x="173088" y="68681"/>
                  </a:lnTo>
                  <a:lnTo>
                    <a:pt x="170014" y="68681"/>
                  </a:lnTo>
                  <a:lnTo>
                    <a:pt x="169862" y="67411"/>
                  </a:lnTo>
                  <a:lnTo>
                    <a:pt x="170307" y="67411"/>
                  </a:lnTo>
                  <a:lnTo>
                    <a:pt x="171361" y="66141"/>
                  </a:lnTo>
                  <a:lnTo>
                    <a:pt x="172580" y="66141"/>
                  </a:lnTo>
                  <a:lnTo>
                    <a:pt x="173710" y="64871"/>
                  </a:lnTo>
                  <a:lnTo>
                    <a:pt x="174117" y="64871"/>
                  </a:lnTo>
                  <a:lnTo>
                    <a:pt x="172808" y="63601"/>
                  </a:lnTo>
                  <a:lnTo>
                    <a:pt x="172478" y="62331"/>
                  </a:lnTo>
                  <a:lnTo>
                    <a:pt x="173151" y="61061"/>
                  </a:lnTo>
                  <a:lnTo>
                    <a:pt x="172986" y="59791"/>
                  </a:lnTo>
                  <a:lnTo>
                    <a:pt x="172643" y="59791"/>
                  </a:lnTo>
                  <a:lnTo>
                    <a:pt x="172097" y="58521"/>
                  </a:lnTo>
                  <a:lnTo>
                    <a:pt x="172326" y="58521"/>
                  </a:lnTo>
                  <a:lnTo>
                    <a:pt x="172300" y="57251"/>
                  </a:lnTo>
                  <a:lnTo>
                    <a:pt x="172008" y="54711"/>
                  </a:lnTo>
                  <a:lnTo>
                    <a:pt x="171196" y="53441"/>
                  </a:lnTo>
                  <a:lnTo>
                    <a:pt x="171018" y="52171"/>
                  </a:lnTo>
                  <a:lnTo>
                    <a:pt x="171424" y="52171"/>
                  </a:lnTo>
                  <a:lnTo>
                    <a:pt x="172161" y="50901"/>
                  </a:lnTo>
                  <a:lnTo>
                    <a:pt x="173253" y="49631"/>
                  </a:lnTo>
                  <a:lnTo>
                    <a:pt x="174256" y="47091"/>
                  </a:lnTo>
                  <a:lnTo>
                    <a:pt x="174472" y="47091"/>
                  </a:lnTo>
                  <a:lnTo>
                    <a:pt x="174612" y="45821"/>
                  </a:lnTo>
                  <a:lnTo>
                    <a:pt x="176555" y="43281"/>
                  </a:lnTo>
                  <a:lnTo>
                    <a:pt x="177241" y="42011"/>
                  </a:lnTo>
                  <a:lnTo>
                    <a:pt x="177977" y="42011"/>
                  </a:lnTo>
                  <a:lnTo>
                    <a:pt x="178765" y="40741"/>
                  </a:lnTo>
                  <a:lnTo>
                    <a:pt x="179209" y="39471"/>
                  </a:lnTo>
                  <a:lnTo>
                    <a:pt x="179349" y="36931"/>
                  </a:lnTo>
                  <a:lnTo>
                    <a:pt x="179628" y="34391"/>
                  </a:lnTo>
                  <a:lnTo>
                    <a:pt x="179527" y="33121"/>
                  </a:lnTo>
                  <a:lnTo>
                    <a:pt x="179006" y="31851"/>
                  </a:lnTo>
                  <a:lnTo>
                    <a:pt x="181495" y="30581"/>
                  </a:lnTo>
                  <a:lnTo>
                    <a:pt x="185267" y="31851"/>
                  </a:lnTo>
                  <a:lnTo>
                    <a:pt x="189331" y="33121"/>
                  </a:lnTo>
                  <a:lnTo>
                    <a:pt x="190271" y="34391"/>
                  </a:lnTo>
                  <a:lnTo>
                    <a:pt x="191401" y="35661"/>
                  </a:lnTo>
                  <a:lnTo>
                    <a:pt x="192735" y="35661"/>
                  </a:lnTo>
                  <a:lnTo>
                    <a:pt x="196811" y="38201"/>
                  </a:lnTo>
                  <a:lnTo>
                    <a:pt x="198501" y="39471"/>
                  </a:lnTo>
                  <a:lnTo>
                    <a:pt x="199872" y="40741"/>
                  </a:lnTo>
                  <a:lnTo>
                    <a:pt x="201155" y="43281"/>
                  </a:lnTo>
                  <a:lnTo>
                    <a:pt x="201968" y="44551"/>
                  </a:lnTo>
                  <a:lnTo>
                    <a:pt x="202311" y="45821"/>
                  </a:lnTo>
                  <a:lnTo>
                    <a:pt x="204355" y="45821"/>
                  </a:lnTo>
                  <a:lnTo>
                    <a:pt x="207695" y="49631"/>
                  </a:lnTo>
                  <a:lnTo>
                    <a:pt x="210731" y="53441"/>
                  </a:lnTo>
                  <a:lnTo>
                    <a:pt x="212928" y="57251"/>
                  </a:lnTo>
                  <a:lnTo>
                    <a:pt x="214083" y="61061"/>
                  </a:lnTo>
                  <a:lnTo>
                    <a:pt x="214261" y="64871"/>
                  </a:lnTo>
                  <a:lnTo>
                    <a:pt x="214261" y="24231"/>
                  </a:lnTo>
                  <a:lnTo>
                    <a:pt x="212483" y="24231"/>
                  </a:lnTo>
                  <a:lnTo>
                    <a:pt x="208216" y="20421"/>
                  </a:lnTo>
                  <a:lnTo>
                    <a:pt x="207365" y="17881"/>
                  </a:lnTo>
                  <a:lnTo>
                    <a:pt x="206184" y="16611"/>
                  </a:lnTo>
                  <a:lnTo>
                    <a:pt x="204647" y="15341"/>
                  </a:lnTo>
                  <a:lnTo>
                    <a:pt x="204533" y="12801"/>
                  </a:lnTo>
                  <a:lnTo>
                    <a:pt x="204406" y="11531"/>
                  </a:lnTo>
                  <a:lnTo>
                    <a:pt x="203657" y="10261"/>
                  </a:lnTo>
                  <a:lnTo>
                    <a:pt x="202298" y="10261"/>
                  </a:lnTo>
                  <a:lnTo>
                    <a:pt x="201663" y="11531"/>
                  </a:lnTo>
                  <a:lnTo>
                    <a:pt x="200698" y="12801"/>
                  </a:lnTo>
                  <a:lnTo>
                    <a:pt x="198208" y="10261"/>
                  </a:lnTo>
                  <a:lnTo>
                    <a:pt x="197535" y="10261"/>
                  </a:lnTo>
                  <a:lnTo>
                    <a:pt x="194068" y="8991"/>
                  </a:lnTo>
                  <a:lnTo>
                    <a:pt x="192176" y="7721"/>
                  </a:lnTo>
                  <a:lnTo>
                    <a:pt x="191833" y="6451"/>
                  </a:lnTo>
                  <a:lnTo>
                    <a:pt x="189420" y="6451"/>
                  </a:lnTo>
                  <a:lnTo>
                    <a:pt x="188912" y="7721"/>
                  </a:lnTo>
                  <a:lnTo>
                    <a:pt x="188518" y="6451"/>
                  </a:lnTo>
                  <a:lnTo>
                    <a:pt x="187782" y="6451"/>
                  </a:lnTo>
                  <a:lnTo>
                    <a:pt x="187490" y="3911"/>
                  </a:lnTo>
                  <a:lnTo>
                    <a:pt x="185000" y="2641"/>
                  </a:lnTo>
                  <a:lnTo>
                    <a:pt x="182168" y="1371"/>
                  </a:lnTo>
                  <a:lnTo>
                    <a:pt x="173875" y="1371"/>
                  </a:lnTo>
                  <a:lnTo>
                    <a:pt x="168732" y="2641"/>
                  </a:lnTo>
                  <a:lnTo>
                    <a:pt x="163576" y="6451"/>
                  </a:lnTo>
                  <a:lnTo>
                    <a:pt x="162648" y="8991"/>
                  </a:lnTo>
                  <a:lnTo>
                    <a:pt x="162153" y="10261"/>
                  </a:lnTo>
                  <a:lnTo>
                    <a:pt x="162052" y="11531"/>
                  </a:lnTo>
                  <a:lnTo>
                    <a:pt x="164033" y="11531"/>
                  </a:lnTo>
                  <a:lnTo>
                    <a:pt x="163880" y="12801"/>
                  </a:lnTo>
                  <a:lnTo>
                    <a:pt x="162839" y="14071"/>
                  </a:lnTo>
                  <a:lnTo>
                    <a:pt x="162598" y="14274"/>
                  </a:lnTo>
                  <a:lnTo>
                    <a:pt x="162598" y="105511"/>
                  </a:lnTo>
                  <a:lnTo>
                    <a:pt x="162242" y="106781"/>
                  </a:lnTo>
                  <a:lnTo>
                    <a:pt x="160642" y="106781"/>
                  </a:lnTo>
                  <a:lnTo>
                    <a:pt x="159893" y="105511"/>
                  </a:lnTo>
                  <a:lnTo>
                    <a:pt x="159651" y="105511"/>
                  </a:lnTo>
                  <a:lnTo>
                    <a:pt x="159893" y="104241"/>
                  </a:lnTo>
                  <a:lnTo>
                    <a:pt x="159931" y="102971"/>
                  </a:lnTo>
                  <a:lnTo>
                    <a:pt x="161734" y="102971"/>
                  </a:lnTo>
                  <a:lnTo>
                    <a:pt x="162598" y="105511"/>
                  </a:lnTo>
                  <a:lnTo>
                    <a:pt x="162598" y="14274"/>
                  </a:lnTo>
                  <a:lnTo>
                    <a:pt x="161290" y="15341"/>
                  </a:lnTo>
                  <a:lnTo>
                    <a:pt x="160045" y="15341"/>
                  </a:lnTo>
                  <a:lnTo>
                    <a:pt x="156692" y="22961"/>
                  </a:lnTo>
                  <a:lnTo>
                    <a:pt x="157340" y="22961"/>
                  </a:lnTo>
                  <a:lnTo>
                    <a:pt x="158089" y="24231"/>
                  </a:lnTo>
                  <a:lnTo>
                    <a:pt x="160807" y="24231"/>
                  </a:lnTo>
                  <a:lnTo>
                    <a:pt x="161455" y="25501"/>
                  </a:lnTo>
                  <a:lnTo>
                    <a:pt x="161759" y="26771"/>
                  </a:lnTo>
                  <a:lnTo>
                    <a:pt x="157200" y="44361"/>
                  </a:lnTo>
                  <a:lnTo>
                    <a:pt x="157200" y="124561"/>
                  </a:lnTo>
                  <a:lnTo>
                    <a:pt x="157035" y="124561"/>
                  </a:lnTo>
                  <a:lnTo>
                    <a:pt x="156679" y="123291"/>
                  </a:lnTo>
                  <a:lnTo>
                    <a:pt x="156870" y="123291"/>
                  </a:lnTo>
                  <a:lnTo>
                    <a:pt x="157200" y="124561"/>
                  </a:lnTo>
                  <a:lnTo>
                    <a:pt x="157200" y="44361"/>
                  </a:lnTo>
                  <a:lnTo>
                    <a:pt x="157149" y="44551"/>
                  </a:lnTo>
                  <a:lnTo>
                    <a:pt x="155130" y="52171"/>
                  </a:lnTo>
                  <a:lnTo>
                    <a:pt x="153974" y="58077"/>
                  </a:lnTo>
                  <a:lnTo>
                    <a:pt x="153974" y="139801"/>
                  </a:lnTo>
                  <a:lnTo>
                    <a:pt x="151409" y="139801"/>
                  </a:lnTo>
                  <a:lnTo>
                    <a:pt x="151612" y="138531"/>
                  </a:lnTo>
                  <a:lnTo>
                    <a:pt x="152806" y="138531"/>
                  </a:lnTo>
                  <a:lnTo>
                    <a:pt x="153974" y="139801"/>
                  </a:lnTo>
                  <a:lnTo>
                    <a:pt x="153974" y="58077"/>
                  </a:lnTo>
                  <a:lnTo>
                    <a:pt x="153885" y="58521"/>
                  </a:lnTo>
                  <a:lnTo>
                    <a:pt x="153403" y="63601"/>
                  </a:lnTo>
                  <a:lnTo>
                    <a:pt x="151968" y="67411"/>
                  </a:lnTo>
                  <a:lnTo>
                    <a:pt x="151803" y="68186"/>
                  </a:lnTo>
                  <a:lnTo>
                    <a:pt x="151803" y="130911"/>
                  </a:lnTo>
                  <a:lnTo>
                    <a:pt x="151739" y="132181"/>
                  </a:lnTo>
                  <a:lnTo>
                    <a:pt x="150977" y="130911"/>
                  </a:lnTo>
                  <a:lnTo>
                    <a:pt x="151803" y="130911"/>
                  </a:lnTo>
                  <a:lnTo>
                    <a:pt x="151803" y="68186"/>
                  </a:lnTo>
                  <a:lnTo>
                    <a:pt x="150876" y="72491"/>
                  </a:lnTo>
                  <a:lnTo>
                    <a:pt x="150190" y="77571"/>
                  </a:lnTo>
                  <a:lnTo>
                    <a:pt x="148983" y="81381"/>
                  </a:lnTo>
                  <a:lnTo>
                    <a:pt x="147853" y="85191"/>
                  </a:lnTo>
                  <a:lnTo>
                    <a:pt x="146824" y="89001"/>
                  </a:lnTo>
                  <a:lnTo>
                    <a:pt x="144030" y="101701"/>
                  </a:lnTo>
                  <a:lnTo>
                    <a:pt x="142544" y="106781"/>
                  </a:lnTo>
                  <a:lnTo>
                    <a:pt x="141808" y="108051"/>
                  </a:lnTo>
                  <a:lnTo>
                    <a:pt x="141478" y="110591"/>
                  </a:lnTo>
                  <a:lnTo>
                    <a:pt x="141630" y="111861"/>
                  </a:lnTo>
                  <a:lnTo>
                    <a:pt x="139458" y="118211"/>
                  </a:lnTo>
                  <a:lnTo>
                    <a:pt x="137896" y="124561"/>
                  </a:lnTo>
                  <a:lnTo>
                    <a:pt x="136817" y="129641"/>
                  </a:lnTo>
                  <a:lnTo>
                    <a:pt x="135572" y="133451"/>
                  </a:lnTo>
                  <a:lnTo>
                    <a:pt x="134175" y="137261"/>
                  </a:lnTo>
                  <a:lnTo>
                    <a:pt x="133743" y="139801"/>
                  </a:lnTo>
                  <a:lnTo>
                    <a:pt x="132715" y="142341"/>
                  </a:lnTo>
                  <a:lnTo>
                    <a:pt x="131991" y="143611"/>
                  </a:lnTo>
                  <a:lnTo>
                    <a:pt x="131711" y="144881"/>
                  </a:lnTo>
                  <a:lnTo>
                    <a:pt x="131851" y="146151"/>
                  </a:lnTo>
                  <a:lnTo>
                    <a:pt x="130987" y="147421"/>
                  </a:lnTo>
                  <a:lnTo>
                    <a:pt x="130695" y="148691"/>
                  </a:lnTo>
                  <a:lnTo>
                    <a:pt x="131000" y="151231"/>
                  </a:lnTo>
                  <a:lnTo>
                    <a:pt x="130060" y="151231"/>
                  </a:lnTo>
                  <a:lnTo>
                    <a:pt x="129603" y="152501"/>
                  </a:lnTo>
                  <a:lnTo>
                    <a:pt x="129476" y="152501"/>
                  </a:lnTo>
                  <a:lnTo>
                    <a:pt x="129654" y="153771"/>
                  </a:lnTo>
                  <a:lnTo>
                    <a:pt x="131470" y="153771"/>
                  </a:lnTo>
                  <a:lnTo>
                    <a:pt x="131673" y="155041"/>
                  </a:lnTo>
                  <a:lnTo>
                    <a:pt x="132219" y="155041"/>
                  </a:lnTo>
                  <a:lnTo>
                    <a:pt x="132359" y="156311"/>
                  </a:lnTo>
                  <a:lnTo>
                    <a:pt x="132118" y="156311"/>
                  </a:lnTo>
                  <a:lnTo>
                    <a:pt x="132956" y="157581"/>
                  </a:lnTo>
                  <a:lnTo>
                    <a:pt x="134112" y="158851"/>
                  </a:lnTo>
                  <a:lnTo>
                    <a:pt x="136779" y="158851"/>
                  </a:lnTo>
                  <a:lnTo>
                    <a:pt x="137706" y="157581"/>
                  </a:lnTo>
                  <a:lnTo>
                    <a:pt x="138887" y="157581"/>
                  </a:lnTo>
                  <a:lnTo>
                    <a:pt x="140347" y="158851"/>
                  </a:lnTo>
                  <a:lnTo>
                    <a:pt x="140754" y="158851"/>
                  </a:lnTo>
                  <a:lnTo>
                    <a:pt x="141592" y="157581"/>
                  </a:lnTo>
                  <a:lnTo>
                    <a:pt x="140728" y="155041"/>
                  </a:lnTo>
                  <a:lnTo>
                    <a:pt x="140716" y="153771"/>
                  </a:lnTo>
                  <a:lnTo>
                    <a:pt x="141566" y="152501"/>
                  </a:lnTo>
                  <a:lnTo>
                    <a:pt x="142621" y="155041"/>
                  </a:lnTo>
                  <a:lnTo>
                    <a:pt x="143852" y="156311"/>
                  </a:lnTo>
                  <a:lnTo>
                    <a:pt x="145249" y="156311"/>
                  </a:lnTo>
                  <a:lnTo>
                    <a:pt x="145199" y="157581"/>
                  </a:lnTo>
                  <a:lnTo>
                    <a:pt x="148221" y="157581"/>
                  </a:lnTo>
                  <a:lnTo>
                    <a:pt x="148513" y="156311"/>
                  </a:lnTo>
                  <a:lnTo>
                    <a:pt x="149847" y="157581"/>
                  </a:lnTo>
                  <a:lnTo>
                    <a:pt x="150571" y="156311"/>
                  </a:lnTo>
                  <a:lnTo>
                    <a:pt x="150685" y="155041"/>
                  </a:lnTo>
                  <a:lnTo>
                    <a:pt x="150342" y="153771"/>
                  </a:lnTo>
                  <a:lnTo>
                    <a:pt x="149618" y="152501"/>
                  </a:lnTo>
                  <a:lnTo>
                    <a:pt x="148450" y="152501"/>
                  </a:lnTo>
                  <a:lnTo>
                    <a:pt x="148082" y="151231"/>
                  </a:lnTo>
                  <a:lnTo>
                    <a:pt x="149136" y="151231"/>
                  </a:lnTo>
                  <a:lnTo>
                    <a:pt x="150063" y="149961"/>
                  </a:lnTo>
                  <a:lnTo>
                    <a:pt x="153822" y="149961"/>
                  </a:lnTo>
                  <a:lnTo>
                    <a:pt x="154698" y="148691"/>
                  </a:lnTo>
                  <a:lnTo>
                    <a:pt x="155511" y="148691"/>
                  </a:lnTo>
                  <a:lnTo>
                    <a:pt x="150418" y="143611"/>
                  </a:lnTo>
                  <a:lnTo>
                    <a:pt x="151371" y="141071"/>
                  </a:lnTo>
                  <a:lnTo>
                    <a:pt x="158343" y="141071"/>
                  </a:lnTo>
                  <a:lnTo>
                    <a:pt x="159004" y="139801"/>
                  </a:lnTo>
                  <a:lnTo>
                    <a:pt x="158940" y="138531"/>
                  </a:lnTo>
                  <a:lnTo>
                    <a:pt x="155232" y="138531"/>
                  </a:lnTo>
                  <a:lnTo>
                    <a:pt x="155168" y="137261"/>
                  </a:lnTo>
                  <a:lnTo>
                    <a:pt x="157988" y="137261"/>
                  </a:lnTo>
                  <a:lnTo>
                    <a:pt x="159791" y="135991"/>
                  </a:lnTo>
                  <a:lnTo>
                    <a:pt x="161048" y="135991"/>
                  </a:lnTo>
                  <a:lnTo>
                    <a:pt x="161099" y="134721"/>
                  </a:lnTo>
                  <a:lnTo>
                    <a:pt x="161150" y="133451"/>
                  </a:lnTo>
                  <a:lnTo>
                    <a:pt x="161201" y="132181"/>
                  </a:lnTo>
                  <a:lnTo>
                    <a:pt x="160718" y="130911"/>
                  </a:lnTo>
                  <a:lnTo>
                    <a:pt x="159600" y="129641"/>
                  </a:lnTo>
                  <a:lnTo>
                    <a:pt x="160261" y="128371"/>
                  </a:lnTo>
                  <a:lnTo>
                    <a:pt x="160528" y="127101"/>
                  </a:lnTo>
                  <a:lnTo>
                    <a:pt x="160375" y="125831"/>
                  </a:lnTo>
                  <a:lnTo>
                    <a:pt x="161721" y="124561"/>
                  </a:lnTo>
                  <a:lnTo>
                    <a:pt x="161721" y="123291"/>
                  </a:lnTo>
                  <a:lnTo>
                    <a:pt x="161734" y="122021"/>
                  </a:lnTo>
                  <a:lnTo>
                    <a:pt x="160439" y="120751"/>
                  </a:lnTo>
                  <a:lnTo>
                    <a:pt x="159245" y="120751"/>
                  </a:lnTo>
                  <a:lnTo>
                    <a:pt x="159080" y="120561"/>
                  </a:lnTo>
                  <a:lnTo>
                    <a:pt x="159080" y="132181"/>
                  </a:lnTo>
                  <a:lnTo>
                    <a:pt x="158635" y="132181"/>
                  </a:lnTo>
                  <a:lnTo>
                    <a:pt x="158115" y="133451"/>
                  </a:lnTo>
                  <a:lnTo>
                    <a:pt x="156298" y="133451"/>
                  </a:lnTo>
                  <a:lnTo>
                    <a:pt x="156298" y="134721"/>
                  </a:lnTo>
                  <a:lnTo>
                    <a:pt x="156286" y="135991"/>
                  </a:lnTo>
                  <a:lnTo>
                    <a:pt x="155714" y="134721"/>
                  </a:lnTo>
                  <a:lnTo>
                    <a:pt x="156298" y="134721"/>
                  </a:lnTo>
                  <a:lnTo>
                    <a:pt x="156298" y="133451"/>
                  </a:lnTo>
                  <a:lnTo>
                    <a:pt x="155790" y="133451"/>
                  </a:lnTo>
                  <a:lnTo>
                    <a:pt x="155854" y="132181"/>
                  </a:lnTo>
                  <a:lnTo>
                    <a:pt x="155917" y="130911"/>
                  </a:lnTo>
                  <a:lnTo>
                    <a:pt x="156806" y="132181"/>
                  </a:lnTo>
                  <a:lnTo>
                    <a:pt x="157708" y="130911"/>
                  </a:lnTo>
                  <a:lnTo>
                    <a:pt x="158508" y="130911"/>
                  </a:lnTo>
                  <a:lnTo>
                    <a:pt x="159080" y="132181"/>
                  </a:lnTo>
                  <a:lnTo>
                    <a:pt x="159080" y="120561"/>
                  </a:lnTo>
                  <a:lnTo>
                    <a:pt x="158191" y="119481"/>
                  </a:lnTo>
                  <a:lnTo>
                    <a:pt x="157289" y="118211"/>
                  </a:lnTo>
                  <a:lnTo>
                    <a:pt x="159372" y="118211"/>
                  </a:lnTo>
                  <a:lnTo>
                    <a:pt x="160235" y="119481"/>
                  </a:lnTo>
                  <a:lnTo>
                    <a:pt x="161124" y="119481"/>
                  </a:lnTo>
                  <a:lnTo>
                    <a:pt x="162318" y="118211"/>
                  </a:lnTo>
                  <a:lnTo>
                    <a:pt x="164769" y="118211"/>
                  </a:lnTo>
                  <a:lnTo>
                    <a:pt x="164807" y="116941"/>
                  </a:lnTo>
                  <a:lnTo>
                    <a:pt x="163791" y="116941"/>
                  </a:lnTo>
                  <a:lnTo>
                    <a:pt x="162560" y="115671"/>
                  </a:lnTo>
                  <a:lnTo>
                    <a:pt x="161086" y="114401"/>
                  </a:lnTo>
                  <a:lnTo>
                    <a:pt x="161340" y="113131"/>
                  </a:lnTo>
                  <a:lnTo>
                    <a:pt x="161759" y="113131"/>
                  </a:lnTo>
                  <a:lnTo>
                    <a:pt x="162712" y="111861"/>
                  </a:lnTo>
                  <a:lnTo>
                    <a:pt x="163753" y="110591"/>
                  </a:lnTo>
                  <a:lnTo>
                    <a:pt x="164312" y="110591"/>
                  </a:lnTo>
                  <a:lnTo>
                    <a:pt x="164350" y="109321"/>
                  </a:lnTo>
                  <a:lnTo>
                    <a:pt x="166268" y="109321"/>
                  </a:lnTo>
                  <a:lnTo>
                    <a:pt x="166509" y="108051"/>
                  </a:lnTo>
                  <a:lnTo>
                    <a:pt x="163271" y="108051"/>
                  </a:lnTo>
                  <a:lnTo>
                    <a:pt x="162890" y="106781"/>
                  </a:lnTo>
                  <a:lnTo>
                    <a:pt x="163347" y="106781"/>
                  </a:lnTo>
                  <a:lnTo>
                    <a:pt x="164249" y="105511"/>
                  </a:lnTo>
                  <a:lnTo>
                    <a:pt x="164503" y="105511"/>
                  </a:lnTo>
                  <a:lnTo>
                    <a:pt x="163766" y="104241"/>
                  </a:lnTo>
                  <a:lnTo>
                    <a:pt x="164871" y="104241"/>
                  </a:lnTo>
                  <a:lnTo>
                    <a:pt x="165303" y="102971"/>
                  </a:lnTo>
                  <a:lnTo>
                    <a:pt x="164007" y="101701"/>
                  </a:lnTo>
                  <a:lnTo>
                    <a:pt x="163588" y="100431"/>
                  </a:lnTo>
                  <a:lnTo>
                    <a:pt x="164045" y="99161"/>
                  </a:lnTo>
                  <a:lnTo>
                    <a:pt x="163906" y="99161"/>
                  </a:lnTo>
                  <a:lnTo>
                    <a:pt x="164630" y="97891"/>
                  </a:lnTo>
                  <a:lnTo>
                    <a:pt x="166192" y="97891"/>
                  </a:lnTo>
                  <a:lnTo>
                    <a:pt x="166255" y="99161"/>
                  </a:lnTo>
                  <a:lnTo>
                    <a:pt x="173418" y="99161"/>
                  </a:lnTo>
                  <a:lnTo>
                    <a:pt x="173850" y="97891"/>
                  </a:lnTo>
                  <a:lnTo>
                    <a:pt x="174282" y="96621"/>
                  </a:lnTo>
                  <a:lnTo>
                    <a:pt x="175234" y="97891"/>
                  </a:lnTo>
                  <a:lnTo>
                    <a:pt x="177241" y="97891"/>
                  </a:lnTo>
                  <a:lnTo>
                    <a:pt x="177761" y="99161"/>
                  </a:lnTo>
                  <a:lnTo>
                    <a:pt x="178650" y="99161"/>
                  </a:lnTo>
                  <a:lnTo>
                    <a:pt x="179870" y="97891"/>
                  </a:lnTo>
                  <a:lnTo>
                    <a:pt x="181394" y="97891"/>
                  </a:lnTo>
                  <a:lnTo>
                    <a:pt x="183235" y="96621"/>
                  </a:lnTo>
                  <a:lnTo>
                    <a:pt x="184124" y="97891"/>
                  </a:lnTo>
                  <a:lnTo>
                    <a:pt x="184962" y="99161"/>
                  </a:lnTo>
                  <a:lnTo>
                    <a:pt x="189661" y="99161"/>
                  </a:lnTo>
                  <a:lnTo>
                    <a:pt x="190461" y="97891"/>
                  </a:lnTo>
                  <a:lnTo>
                    <a:pt x="191414" y="97891"/>
                  </a:lnTo>
                  <a:lnTo>
                    <a:pt x="191973" y="96621"/>
                  </a:lnTo>
                  <a:lnTo>
                    <a:pt x="192519" y="95351"/>
                  </a:lnTo>
                  <a:lnTo>
                    <a:pt x="193001" y="97891"/>
                  </a:lnTo>
                  <a:lnTo>
                    <a:pt x="193497" y="99161"/>
                  </a:lnTo>
                  <a:lnTo>
                    <a:pt x="194043" y="100431"/>
                  </a:lnTo>
                  <a:lnTo>
                    <a:pt x="194652" y="99161"/>
                  </a:lnTo>
                  <a:lnTo>
                    <a:pt x="196024" y="96621"/>
                  </a:lnTo>
                  <a:lnTo>
                    <a:pt x="196253" y="96621"/>
                  </a:lnTo>
                  <a:lnTo>
                    <a:pt x="196773" y="95351"/>
                  </a:lnTo>
                  <a:lnTo>
                    <a:pt x="198145" y="95351"/>
                  </a:lnTo>
                  <a:lnTo>
                    <a:pt x="198399" y="96621"/>
                  </a:lnTo>
                  <a:lnTo>
                    <a:pt x="199123" y="97891"/>
                  </a:lnTo>
                  <a:lnTo>
                    <a:pt x="200228" y="97891"/>
                  </a:lnTo>
                  <a:lnTo>
                    <a:pt x="201663" y="96621"/>
                  </a:lnTo>
                  <a:lnTo>
                    <a:pt x="202526" y="97891"/>
                  </a:lnTo>
                  <a:lnTo>
                    <a:pt x="203073" y="97891"/>
                  </a:lnTo>
                  <a:lnTo>
                    <a:pt x="204952" y="96621"/>
                  </a:lnTo>
                  <a:lnTo>
                    <a:pt x="206324" y="95351"/>
                  </a:lnTo>
                  <a:lnTo>
                    <a:pt x="207162" y="94081"/>
                  </a:lnTo>
                  <a:lnTo>
                    <a:pt x="208407" y="96621"/>
                  </a:lnTo>
                  <a:lnTo>
                    <a:pt x="209677" y="96621"/>
                  </a:lnTo>
                  <a:lnTo>
                    <a:pt x="211010" y="94081"/>
                  </a:lnTo>
                  <a:lnTo>
                    <a:pt x="211772" y="95351"/>
                  </a:lnTo>
                  <a:lnTo>
                    <a:pt x="212496" y="95351"/>
                  </a:lnTo>
                  <a:lnTo>
                    <a:pt x="213093" y="94081"/>
                  </a:lnTo>
                  <a:lnTo>
                    <a:pt x="213741" y="94081"/>
                  </a:lnTo>
                  <a:lnTo>
                    <a:pt x="214680" y="92811"/>
                  </a:lnTo>
                  <a:lnTo>
                    <a:pt x="216446" y="92811"/>
                  </a:lnTo>
                  <a:lnTo>
                    <a:pt x="217893" y="91541"/>
                  </a:lnTo>
                  <a:lnTo>
                    <a:pt x="219049" y="89001"/>
                  </a:lnTo>
                  <a:lnTo>
                    <a:pt x="220891" y="87731"/>
                  </a:lnTo>
                  <a:lnTo>
                    <a:pt x="222491" y="86461"/>
                  </a:lnTo>
                  <a:lnTo>
                    <a:pt x="223862" y="83921"/>
                  </a:lnTo>
                  <a:lnTo>
                    <a:pt x="224701" y="83921"/>
                  </a:lnTo>
                  <a:lnTo>
                    <a:pt x="224980" y="85191"/>
                  </a:lnTo>
                  <a:lnTo>
                    <a:pt x="225526" y="85191"/>
                  </a:lnTo>
                  <a:lnTo>
                    <a:pt x="226072" y="86461"/>
                  </a:lnTo>
                  <a:lnTo>
                    <a:pt x="226377" y="83921"/>
                  </a:lnTo>
                  <a:lnTo>
                    <a:pt x="226072" y="82651"/>
                  </a:lnTo>
                  <a:lnTo>
                    <a:pt x="225145" y="81381"/>
                  </a:lnTo>
                  <a:lnTo>
                    <a:pt x="225475" y="78841"/>
                  </a:lnTo>
                  <a:lnTo>
                    <a:pt x="227076" y="77571"/>
                  </a:lnTo>
                  <a:lnTo>
                    <a:pt x="229958" y="76301"/>
                  </a:lnTo>
                  <a:lnTo>
                    <a:pt x="230416" y="75031"/>
                  </a:lnTo>
                  <a:lnTo>
                    <a:pt x="230479" y="73761"/>
                  </a:lnTo>
                  <a:lnTo>
                    <a:pt x="230124" y="72491"/>
                  </a:lnTo>
                  <a:lnTo>
                    <a:pt x="229781" y="72491"/>
                  </a:lnTo>
                  <a:lnTo>
                    <a:pt x="229425" y="71221"/>
                  </a:lnTo>
                  <a:lnTo>
                    <a:pt x="229069" y="71221"/>
                  </a:lnTo>
                  <a:lnTo>
                    <a:pt x="229743" y="68681"/>
                  </a:lnTo>
                  <a:lnTo>
                    <a:pt x="230200" y="68681"/>
                  </a:lnTo>
                  <a:lnTo>
                    <a:pt x="229831" y="67411"/>
                  </a:lnTo>
                  <a:lnTo>
                    <a:pt x="230060" y="63601"/>
                  </a:lnTo>
                  <a:lnTo>
                    <a:pt x="233248" y="63601"/>
                  </a:lnTo>
                  <a:lnTo>
                    <a:pt x="233705" y="62331"/>
                  </a:lnTo>
                  <a:lnTo>
                    <a:pt x="232867" y="62331"/>
                  </a:lnTo>
                  <a:lnTo>
                    <a:pt x="231673" y="61061"/>
                  </a:lnTo>
                  <a:lnTo>
                    <a:pt x="231076" y="62331"/>
                  </a:lnTo>
                  <a:lnTo>
                    <a:pt x="230314" y="61061"/>
                  </a:lnTo>
                  <a:lnTo>
                    <a:pt x="229400" y="59791"/>
                  </a:lnTo>
                  <a:lnTo>
                    <a:pt x="233197" y="59791"/>
                  </a:lnTo>
                  <a:lnTo>
                    <a:pt x="233934" y="58521"/>
                  </a:lnTo>
                  <a:close/>
                </a:path>
                <a:path w="624840" h="163829">
                  <a:moveTo>
                    <a:pt x="354977" y="38150"/>
                  </a:moveTo>
                  <a:lnTo>
                    <a:pt x="354799" y="37350"/>
                  </a:lnTo>
                  <a:lnTo>
                    <a:pt x="354228" y="36537"/>
                  </a:lnTo>
                  <a:lnTo>
                    <a:pt x="353656" y="36131"/>
                  </a:lnTo>
                  <a:lnTo>
                    <a:pt x="353275" y="35433"/>
                  </a:lnTo>
                  <a:lnTo>
                    <a:pt x="353110" y="34429"/>
                  </a:lnTo>
                  <a:lnTo>
                    <a:pt x="351040" y="30213"/>
                  </a:lnTo>
                  <a:lnTo>
                    <a:pt x="350291" y="29311"/>
                  </a:lnTo>
                  <a:lnTo>
                    <a:pt x="349097" y="29273"/>
                  </a:lnTo>
                  <a:lnTo>
                    <a:pt x="348183" y="29933"/>
                  </a:lnTo>
                  <a:lnTo>
                    <a:pt x="346964" y="31280"/>
                  </a:lnTo>
                  <a:lnTo>
                    <a:pt x="346151" y="28295"/>
                  </a:lnTo>
                  <a:lnTo>
                    <a:pt x="342671" y="25819"/>
                  </a:lnTo>
                  <a:lnTo>
                    <a:pt x="339051" y="24333"/>
                  </a:lnTo>
                  <a:lnTo>
                    <a:pt x="335292" y="23825"/>
                  </a:lnTo>
                  <a:lnTo>
                    <a:pt x="332016" y="24320"/>
                  </a:lnTo>
                  <a:lnTo>
                    <a:pt x="330631" y="24282"/>
                  </a:lnTo>
                  <a:lnTo>
                    <a:pt x="329844" y="23672"/>
                  </a:lnTo>
                  <a:lnTo>
                    <a:pt x="329679" y="22479"/>
                  </a:lnTo>
                  <a:lnTo>
                    <a:pt x="328688" y="22847"/>
                  </a:lnTo>
                  <a:lnTo>
                    <a:pt x="328015" y="22428"/>
                  </a:lnTo>
                  <a:lnTo>
                    <a:pt x="327126" y="18542"/>
                  </a:lnTo>
                  <a:lnTo>
                    <a:pt x="325132" y="19291"/>
                  </a:lnTo>
                  <a:lnTo>
                    <a:pt x="323443" y="19253"/>
                  </a:lnTo>
                  <a:lnTo>
                    <a:pt x="322084" y="18415"/>
                  </a:lnTo>
                  <a:lnTo>
                    <a:pt x="321271" y="18973"/>
                  </a:lnTo>
                  <a:lnTo>
                    <a:pt x="320573" y="19062"/>
                  </a:lnTo>
                  <a:lnTo>
                    <a:pt x="320001" y="18643"/>
                  </a:lnTo>
                  <a:lnTo>
                    <a:pt x="318427" y="18300"/>
                  </a:lnTo>
                  <a:lnTo>
                    <a:pt x="317627" y="18872"/>
                  </a:lnTo>
                  <a:lnTo>
                    <a:pt x="317754" y="14427"/>
                  </a:lnTo>
                  <a:lnTo>
                    <a:pt x="317157" y="14414"/>
                  </a:lnTo>
                  <a:lnTo>
                    <a:pt x="316661" y="14592"/>
                  </a:lnTo>
                  <a:lnTo>
                    <a:pt x="315036" y="16129"/>
                  </a:lnTo>
                  <a:lnTo>
                    <a:pt x="313829" y="16878"/>
                  </a:lnTo>
                  <a:lnTo>
                    <a:pt x="312813" y="17157"/>
                  </a:lnTo>
                  <a:lnTo>
                    <a:pt x="309880" y="16268"/>
                  </a:lnTo>
                  <a:lnTo>
                    <a:pt x="309016" y="15379"/>
                  </a:lnTo>
                  <a:lnTo>
                    <a:pt x="309448" y="14185"/>
                  </a:lnTo>
                  <a:lnTo>
                    <a:pt x="307822" y="15138"/>
                  </a:lnTo>
                  <a:lnTo>
                    <a:pt x="306844" y="15303"/>
                  </a:lnTo>
                  <a:lnTo>
                    <a:pt x="306273" y="14503"/>
                  </a:lnTo>
                  <a:lnTo>
                    <a:pt x="306260" y="11137"/>
                  </a:lnTo>
                  <a:lnTo>
                    <a:pt x="305663" y="11315"/>
                  </a:lnTo>
                  <a:lnTo>
                    <a:pt x="304952" y="11976"/>
                  </a:lnTo>
                  <a:lnTo>
                    <a:pt x="302564" y="15786"/>
                  </a:lnTo>
                  <a:lnTo>
                    <a:pt x="301713" y="14262"/>
                  </a:lnTo>
                  <a:lnTo>
                    <a:pt x="301802" y="11404"/>
                  </a:lnTo>
                  <a:lnTo>
                    <a:pt x="301332" y="10502"/>
                  </a:lnTo>
                  <a:lnTo>
                    <a:pt x="300342" y="10083"/>
                  </a:lnTo>
                  <a:lnTo>
                    <a:pt x="299377" y="13309"/>
                  </a:lnTo>
                  <a:lnTo>
                    <a:pt x="298564" y="13881"/>
                  </a:lnTo>
                  <a:lnTo>
                    <a:pt x="297688" y="13563"/>
                  </a:lnTo>
                  <a:lnTo>
                    <a:pt x="296722" y="12344"/>
                  </a:lnTo>
                  <a:lnTo>
                    <a:pt x="295795" y="13512"/>
                  </a:lnTo>
                  <a:lnTo>
                    <a:pt x="294944" y="12585"/>
                  </a:lnTo>
                  <a:lnTo>
                    <a:pt x="294957" y="11696"/>
                  </a:lnTo>
                  <a:lnTo>
                    <a:pt x="294678" y="11087"/>
                  </a:lnTo>
                  <a:lnTo>
                    <a:pt x="294068" y="11684"/>
                  </a:lnTo>
                  <a:lnTo>
                    <a:pt x="293471" y="11861"/>
                  </a:lnTo>
                  <a:lnTo>
                    <a:pt x="290830" y="11010"/>
                  </a:lnTo>
                  <a:lnTo>
                    <a:pt x="291630" y="13690"/>
                  </a:lnTo>
                  <a:lnTo>
                    <a:pt x="288874" y="13017"/>
                  </a:lnTo>
                  <a:lnTo>
                    <a:pt x="285762" y="11849"/>
                  </a:lnTo>
                  <a:lnTo>
                    <a:pt x="282244" y="10160"/>
                  </a:lnTo>
                  <a:lnTo>
                    <a:pt x="277088" y="13881"/>
                  </a:lnTo>
                  <a:lnTo>
                    <a:pt x="276110" y="17106"/>
                  </a:lnTo>
                  <a:lnTo>
                    <a:pt x="274167" y="22390"/>
                  </a:lnTo>
                  <a:lnTo>
                    <a:pt x="273126" y="28016"/>
                  </a:lnTo>
                  <a:lnTo>
                    <a:pt x="269367" y="41668"/>
                  </a:lnTo>
                  <a:lnTo>
                    <a:pt x="268960" y="45021"/>
                  </a:lnTo>
                  <a:lnTo>
                    <a:pt x="269303" y="47802"/>
                  </a:lnTo>
                  <a:lnTo>
                    <a:pt x="268046" y="57073"/>
                  </a:lnTo>
                  <a:lnTo>
                    <a:pt x="267982" y="59347"/>
                  </a:lnTo>
                  <a:lnTo>
                    <a:pt x="268325" y="61137"/>
                  </a:lnTo>
                  <a:lnTo>
                    <a:pt x="267525" y="61912"/>
                  </a:lnTo>
                  <a:lnTo>
                    <a:pt x="267284" y="62788"/>
                  </a:lnTo>
                  <a:lnTo>
                    <a:pt x="268198" y="65290"/>
                  </a:lnTo>
                  <a:lnTo>
                    <a:pt x="268465" y="66789"/>
                  </a:lnTo>
                  <a:lnTo>
                    <a:pt x="267830" y="68237"/>
                  </a:lnTo>
                  <a:lnTo>
                    <a:pt x="267728" y="71704"/>
                  </a:lnTo>
                  <a:lnTo>
                    <a:pt x="267195" y="72885"/>
                  </a:lnTo>
                  <a:lnTo>
                    <a:pt x="266179" y="73837"/>
                  </a:lnTo>
                  <a:lnTo>
                    <a:pt x="266522" y="75438"/>
                  </a:lnTo>
                  <a:lnTo>
                    <a:pt x="266204" y="76619"/>
                  </a:lnTo>
                  <a:lnTo>
                    <a:pt x="265188" y="77368"/>
                  </a:lnTo>
                  <a:lnTo>
                    <a:pt x="265557" y="78574"/>
                  </a:lnTo>
                  <a:lnTo>
                    <a:pt x="265315" y="80162"/>
                  </a:lnTo>
                  <a:lnTo>
                    <a:pt x="263512" y="84455"/>
                  </a:lnTo>
                  <a:lnTo>
                    <a:pt x="263169" y="86029"/>
                  </a:lnTo>
                  <a:lnTo>
                    <a:pt x="262851" y="86512"/>
                  </a:lnTo>
                  <a:lnTo>
                    <a:pt x="263613" y="87731"/>
                  </a:lnTo>
                  <a:lnTo>
                    <a:pt x="263677" y="89115"/>
                  </a:lnTo>
                  <a:lnTo>
                    <a:pt x="261137" y="94475"/>
                  </a:lnTo>
                  <a:lnTo>
                    <a:pt x="260883" y="96862"/>
                  </a:lnTo>
                  <a:lnTo>
                    <a:pt x="261315" y="99136"/>
                  </a:lnTo>
                  <a:lnTo>
                    <a:pt x="262432" y="101346"/>
                  </a:lnTo>
                  <a:lnTo>
                    <a:pt x="260629" y="102679"/>
                  </a:lnTo>
                  <a:lnTo>
                    <a:pt x="259969" y="104444"/>
                  </a:lnTo>
                  <a:lnTo>
                    <a:pt x="260502" y="106641"/>
                  </a:lnTo>
                  <a:lnTo>
                    <a:pt x="259651" y="108800"/>
                  </a:lnTo>
                  <a:lnTo>
                    <a:pt x="259740" y="109397"/>
                  </a:lnTo>
                  <a:lnTo>
                    <a:pt x="260121" y="110185"/>
                  </a:lnTo>
                  <a:lnTo>
                    <a:pt x="258330" y="110350"/>
                  </a:lnTo>
                  <a:lnTo>
                    <a:pt x="257492" y="111302"/>
                  </a:lnTo>
                  <a:lnTo>
                    <a:pt x="257644" y="113093"/>
                  </a:lnTo>
                  <a:lnTo>
                    <a:pt x="258178" y="115481"/>
                  </a:lnTo>
                  <a:lnTo>
                    <a:pt x="259308" y="117589"/>
                  </a:lnTo>
                  <a:lnTo>
                    <a:pt x="257886" y="118745"/>
                  </a:lnTo>
                  <a:lnTo>
                    <a:pt x="257136" y="121297"/>
                  </a:lnTo>
                  <a:lnTo>
                    <a:pt x="257022" y="125260"/>
                  </a:lnTo>
                  <a:lnTo>
                    <a:pt x="254825" y="128841"/>
                  </a:lnTo>
                  <a:lnTo>
                    <a:pt x="254038" y="129133"/>
                  </a:lnTo>
                  <a:lnTo>
                    <a:pt x="253047" y="128701"/>
                  </a:lnTo>
                  <a:lnTo>
                    <a:pt x="252628" y="129870"/>
                  </a:lnTo>
                  <a:lnTo>
                    <a:pt x="252691" y="130873"/>
                  </a:lnTo>
                  <a:lnTo>
                    <a:pt x="253263" y="131686"/>
                  </a:lnTo>
                  <a:lnTo>
                    <a:pt x="254101" y="133781"/>
                  </a:lnTo>
                  <a:lnTo>
                    <a:pt x="253974" y="138518"/>
                  </a:lnTo>
                  <a:lnTo>
                    <a:pt x="253542" y="142963"/>
                  </a:lnTo>
                  <a:lnTo>
                    <a:pt x="252336" y="143522"/>
                  </a:lnTo>
                  <a:lnTo>
                    <a:pt x="251701" y="145186"/>
                  </a:lnTo>
                  <a:lnTo>
                    <a:pt x="251625" y="147967"/>
                  </a:lnTo>
                  <a:lnTo>
                    <a:pt x="252006" y="148374"/>
                  </a:lnTo>
                  <a:lnTo>
                    <a:pt x="252387" y="148386"/>
                  </a:lnTo>
                  <a:lnTo>
                    <a:pt x="254330" y="146850"/>
                  </a:lnTo>
                  <a:lnTo>
                    <a:pt x="254762" y="152209"/>
                  </a:lnTo>
                  <a:lnTo>
                    <a:pt x="255701" y="154203"/>
                  </a:lnTo>
                  <a:lnTo>
                    <a:pt x="257340" y="155638"/>
                  </a:lnTo>
                  <a:lnTo>
                    <a:pt x="262242" y="157353"/>
                  </a:lnTo>
                  <a:lnTo>
                    <a:pt x="264223" y="157416"/>
                  </a:lnTo>
                  <a:lnTo>
                    <a:pt x="265620" y="156667"/>
                  </a:lnTo>
                  <a:lnTo>
                    <a:pt x="267106" y="157010"/>
                  </a:lnTo>
                  <a:lnTo>
                    <a:pt x="269544" y="158064"/>
                  </a:lnTo>
                  <a:lnTo>
                    <a:pt x="270446" y="158000"/>
                  </a:lnTo>
                  <a:lnTo>
                    <a:pt x="271246" y="157416"/>
                  </a:lnTo>
                  <a:lnTo>
                    <a:pt x="272630" y="157657"/>
                  </a:lnTo>
                  <a:lnTo>
                    <a:pt x="274320" y="157111"/>
                  </a:lnTo>
                  <a:lnTo>
                    <a:pt x="276352" y="155790"/>
                  </a:lnTo>
                  <a:lnTo>
                    <a:pt x="276656" y="155206"/>
                  </a:lnTo>
                  <a:lnTo>
                    <a:pt x="275780" y="150825"/>
                  </a:lnTo>
                  <a:lnTo>
                    <a:pt x="276313" y="146088"/>
                  </a:lnTo>
                  <a:lnTo>
                    <a:pt x="278244" y="140995"/>
                  </a:lnTo>
                  <a:lnTo>
                    <a:pt x="280860" y="132461"/>
                  </a:lnTo>
                  <a:lnTo>
                    <a:pt x="281686" y="131102"/>
                  </a:lnTo>
                  <a:lnTo>
                    <a:pt x="281355" y="129006"/>
                  </a:lnTo>
                  <a:lnTo>
                    <a:pt x="279844" y="126199"/>
                  </a:lnTo>
                  <a:lnTo>
                    <a:pt x="280670" y="125425"/>
                  </a:lnTo>
                  <a:lnTo>
                    <a:pt x="280301" y="123939"/>
                  </a:lnTo>
                  <a:lnTo>
                    <a:pt x="278790" y="121704"/>
                  </a:lnTo>
                  <a:lnTo>
                    <a:pt x="282702" y="120040"/>
                  </a:lnTo>
                  <a:lnTo>
                    <a:pt x="282740" y="118554"/>
                  </a:lnTo>
                  <a:lnTo>
                    <a:pt x="283083" y="117068"/>
                  </a:lnTo>
                  <a:lnTo>
                    <a:pt x="282714" y="116078"/>
                  </a:lnTo>
                  <a:lnTo>
                    <a:pt x="282016" y="115570"/>
                  </a:lnTo>
                  <a:lnTo>
                    <a:pt x="281038" y="115544"/>
                  </a:lnTo>
                  <a:lnTo>
                    <a:pt x="282321" y="112306"/>
                  </a:lnTo>
                  <a:lnTo>
                    <a:pt x="282930" y="111544"/>
                  </a:lnTo>
                  <a:lnTo>
                    <a:pt x="283921" y="111264"/>
                  </a:lnTo>
                  <a:lnTo>
                    <a:pt x="285318" y="111493"/>
                  </a:lnTo>
                  <a:lnTo>
                    <a:pt x="284772" y="109613"/>
                  </a:lnTo>
                  <a:lnTo>
                    <a:pt x="284822" y="107619"/>
                  </a:lnTo>
                  <a:lnTo>
                    <a:pt x="285254" y="106451"/>
                  </a:lnTo>
                  <a:lnTo>
                    <a:pt x="285280" y="105562"/>
                  </a:lnTo>
                  <a:lnTo>
                    <a:pt x="284899" y="104952"/>
                  </a:lnTo>
                  <a:lnTo>
                    <a:pt x="285534" y="103187"/>
                  </a:lnTo>
                  <a:lnTo>
                    <a:pt x="285267" y="102895"/>
                  </a:lnTo>
                  <a:lnTo>
                    <a:pt x="285292" y="101701"/>
                  </a:lnTo>
                  <a:lnTo>
                    <a:pt x="285102" y="101396"/>
                  </a:lnTo>
                  <a:lnTo>
                    <a:pt x="284708" y="101384"/>
                  </a:lnTo>
                  <a:lnTo>
                    <a:pt x="285597" y="97650"/>
                  </a:lnTo>
                  <a:lnTo>
                    <a:pt x="286016" y="97269"/>
                  </a:lnTo>
                  <a:lnTo>
                    <a:pt x="285838" y="96088"/>
                  </a:lnTo>
                  <a:lnTo>
                    <a:pt x="287629" y="92862"/>
                  </a:lnTo>
                  <a:lnTo>
                    <a:pt x="288277" y="90487"/>
                  </a:lnTo>
                  <a:lnTo>
                    <a:pt x="288340" y="88709"/>
                  </a:lnTo>
                  <a:lnTo>
                    <a:pt x="288836" y="88239"/>
                  </a:lnTo>
                  <a:lnTo>
                    <a:pt x="288290" y="86550"/>
                  </a:lnTo>
                  <a:lnTo>
                    <a:pt x="287629" y="85623"/>
                  </a:lnTo>
                  <a:lnTo>
                    <a:pt x="286664" y="84810"/>
                  </a:lnTo>
                  <a:lnTo>
                    <a:pt x="287261" y="84823"/>
                  </a:lnTo>
                  <a:lnTo>
                    <a:pt x="288061" y="84264"/>
                  </a:lnTo>
                  <a:lnTo>
                    <a:pt x="287769" y="83654"/>
                  </a:lnTo>
                  <a:lnTo>
                    <a:pt x="286410" y="83019"/>
                  </a:lnTo>
                  <a:lnTo>
                    <a:pt x="287210" y="82842"/>
                  </a:lnTo>
                  <a:lnTo>
                    <a:pt x="287820" y="82169"/>
                  </a:lnTo>
                  <a:lnTo>
                    <a:pt x="288874" y="79832"/>
                  </a:lnTo>
                  <a:lnTo>
                    <a:pt x="291160" y="79794"/>
                  </a:lnTo>
                  <a:lnTo>
                    <a:pt x="290385" y="78981"/>
                  </a:lnTo>
                  <a:lnTo>
                    <a:pt x="289814" y="78663"/>
                  </a:lnTo>
                  <a:lnTo>
                    <a:pt x="289229" y="77851"/>
                  </a:lnTo>
                  <a:lnTo>
                    <a:pt x="289255" y="77165"/>
                  </a:lnTo>
                  <a:lnTo>
                    <a:pt x="288658" y="76936"/>
                  </a:lnTo>
                  <a:lnTo>
                    <a:pt x="288569" y="76466"/>
                  </a:lnTo>
                  <a:lnTo>
                    <a:pt x="289001" y="75666"/>
                  </a:lnTo>
                  <a:lnTo>
                    <a:pt x="288709" y="75361"/>
                  </a:lnTo>
                  <a:lnTo>
                    <a:pt x="288734" y="74777"/>
                  </a:lnTo>
                  <a:lnTo>
                    <a:pt x="289471" y="73126"/>
                  </a:lnTo>
                  <a:lnTo>
                    <a:pt x="289966" y="72631"/>
                  </a:lnTo>
                  <a:lnTo>
                    <a:pt x="290576" y="72466"/>
                  </a:lnTo>
                  <a:lnTo>
                    <a:pt x="289712" y="71234"/>
                  </a:lnTo>
                  <a:lnTo>
                    <a:pt x="289458" y="70040"/>
                  </a:lnTo>
                  <a:lnTo>
                    <a:pt x="289471" y="69062"/>
                  </a:lnTo>
                  <a:lnTo>
                    <a:pt x="290296" y="68389"/>
                  </a:lnTo>
                  <a:lnTo>
                    <a:pt x="291884" y="68046"/>
                  </a:lnTo>
                  <a:lnTo>
                    <a:pt x="291617" y="67144"/>
                  </a:lnTo>
                  <a:lnTo>
                    <a:pt x="292455" y="65570"/>
                  </a:lnTo>
                  <a:lnTo>
                    <a:pt x="291985" y="64579"/>
                  </a:lnTo>
                  <a:lnTo>
                    <a:pt x="290842" y="62953"/>
                  </a:lnTo>
                  <a:lnTo>
                    <a:pt x="291680" y="60794"/>
                  </a:lnTo>
                  <a:lnTo>
                    <a:pt x="292747" y="58750"/>
                  </a:lnTo>
                  <a:lnTo>
                    <a:pt x="293992" y="56819"/>
                  </a:lnTo>
                  <a:lnTo>
                    <a:pt x="293395" y="56400"/>
                  </a:lnTo>
                  <a:lnTo>
                    <a:pt x="293230" y="55905"/>
                  </a:lnTo>
                  <a:lnTo>
                    <a:pt x="293446" y="54711"/>
                  </a:lnTo>
                  <a:lnTo>
                    <a:pt x="293763" y="53835"/>
                  </a:lnTo>
                  <a:lnTo>
                    <a:pt x="294678" y="53568"/>
                  </a:lnTo>
                  <a:lnTo>
                    <a:pt x="295554" y="53594"/>
                  </a:lnTo>
                  <a:lnTo>
                    <a:pt x="296151" y="53403"/>
                  </a:lnTo>
                  <a:lnTo>
                    <a:pt x="296557" y="53022"/>
                  </a:lnTo>
                  <a:lnTo>
                    <a:pt x="296786" y="52438"/>
                  </a:lnTo>
                  <a:lnTo>
                    <a:pt x="296849" y="50063"/>
                  </a:lnTo>
                  <a:lnTo>
                    <a:pt x="296100" y="48653"/>
                  </a:lnTo>
                  <a:lnTo>
                    <a:pt x="294538" y="48209"/>
                  </a:lnTo>
                  <a:lnTo>
                    <a:pt x="296379" y="45897"/>
                  </a:lnTo>
                  <a:lnTo>
                    <a:pt x="297929" y="43561"/>
                  </a:lnTo>
                  <a:lnTo>
                    <a:pt x="297954" y="42075"/>
                  </a:lnTo>
                  <a:lnTo>
                    <a:pt x="298297" y="40614"/>
                  </a:lnTo>
                  <a:lnTo>
                    <a:pt x="298132" y="39598"/>
                  </a:lnTo>
                  <a:lnTo>
                    <a:pt x="297548" y="39293"/>
                  </a:lnTo>
                  <a:lnTo>
                    <a:pt x="296545" y="39662"/>
                  </a:lnTo>
                  <a:lnTo>
                    <a:pt x="297205" y="37807"/>
                  </a:lnTo>
                  <a:lnTo>
                    <a:pt x="296633" y="36982"/>
                  </a:lnTo>
                  <a:lnTo>
                    <a:pt x="300685" y="33439"/>
                  </a:lnTo>
                  <a:lnTo>
                    <a:pt x="301586" y="32969"/>
                  </a:lnTo>
                  <a:lnTo>
                    <a:pt x="303161" y="33020"/>
                  </a:lnTo>
                  <a:lnTo>
                    <a:pt x="304152" y="33642"/>
                  </a:lnTo>
                  <a:lnTo>
                    <a:pt x="305295" y="34861"/>
                  </a:lnTo>
                  <a:lnTo>
                    <a:pt x="306476" y="34696"/>
                  </a:lnTo>
                  <a:lnTo>
                    <a:pt x="310984" y="33248"/>
                  </a:lnTo>
                  <a:lnTo>
                    <a:pt x="311365" y="33845"/>
                  </a:lnTo>
                  <a:lnTo>
                    <a:pt x="312089" y="35941"/>
                  </a:lnTo>
                  <a:lnTo>
                    <a:pt x="315937" y="36652"/>
                  </a:lnTo>
                  <a:lnTo>
                    <a:pt x="319747" y="38227"/>
                  </a:lnTo>
                  <a:lnTo>
                    <a:pt x="322668" y="39712"/>
                  </a:lnTo>
                  <a:lnTo>
                    <a:pt x="325323" y="40271"/>
                  </a:lnTo>
                  <a:lnTo>
                    <a:pt x="327710" y="39954"/>
                  </a:lnTo>
                  <a:lnTo>
                    <a:pt x="327863" y="41338"/>
                  </a:lnTo>
                  <a:lnTo>
                    <a:pt x="328841" y="42354"/>
                  </a:lnTo>
                  <a:lnTo>
                    <a:pt x="335102" y="44716"/>
                  </a:lnTo>
                  <a:lnTo>
                    <a:pt x="337426" y="46570"/>
                  </a:lnTo>
                  <a:lnTo>
                    <a:pt x="339661" y="47523"/>
                  </a:lnTo>
                  <a:lnTo>
                    <a:pt x="342036" y="47764"/>
                  </a:lnTo>
                  <a:lnTo>
                    <a:pt x="345605" y="47586"/>
                  </a:lnTo>
                  <a:lnTo>
                    <a:pt x="348894" y="47078"/>
                  </a:lnTo>
                  <a:lnTo>
                    <a:pt x="350621" y="44958"/>
                  </a:lnTo>
                  <a:lnTo>
                    <a:pt x="354380" y="41897"/>
                  </a:lnTo>
                  <a:lnTo>
                    <a:pt x="354723" y="40411"/>
                  </a:lnTo>
                  <a:lnTo>
                    <a:pt x="354761" y="38938"/>
                  </a:lnTo>
                  <a:lnTo>
                    <a:pt x="354977" y="38150"/>
                  </a:lnTo>
                  <a:close/>
                </a:path>
                <a:path w="624840" h="163829">
                  <a:moveTo>
                    <a:pt x="398310" y="106997"/>
                  </a:moveTo>
                  <a:lnTo>
                    <a:pt x="398005" y="106997"/>
                  </a:lnTo>
                  <a:lnTo>
                    <a:pt x="398005" y="108267"/>
                  </a:lnTo>
                  <a:lnTo>
                    <a:pt x="398310" y="108267"/>
                  </a:lnTo>
                  <a:lnTo>
                    <a:pt x="398310" y="106997"/>
                  </a:lnTo>
                  <a:close/>
                </a:path>
                <a:path w="624840" h="163829">
                  <a:moveTo>
                    <a:pt x="399999" y="61277"/>
                  </a:moveTo>
                  <a:lnTo>
                    <a:pt x="399402" y="61277"/>
                  </a:lnTo>
                  <a:lnTo>
                    <a:pt x="399694" y="62547"/>
                  </a:lnTo>
                  <a:lnTo>
                    <a:pt x="399999" y="62547"/>
                  </a:lnTo>
                  <a:lnTo>
                    <a:pt x="399999" y="61277"/>
                  </a:lnTo>
                  <a:close/>
                </a:path>
                <a:path w="624840" h="163829">
                  <a:moveTo>
                    <a:pt x="400659" y="135102"/>
                  </a:moveTo>
                  <a:lnTo>
                    <a:pt x="400456" y="135102"/>
                  </a:lnTo>
                  <a:lnTo>
                    <a:pt x="400469" y="135394"/>
                  </a:lnTo>
                  <a:lnTo>
                    <a:pt x="400646" y="135191"/>
                  </a:lnTo>
                  <a:close/>
                </a:path>
                <a:path w="624840" h="163829">
                  <a:moveTo>
                    <a:pt x="412978" y="20637"/>
                  </a:moveTo>
                  <a:lnTo>
                    <a:pt x="411797" y="21907"/>
                  </a:lnTo>
                  <a:lnTo>
                    <a:pt x="412483" y="21907"/>
                  </a:lnTo>
                  <a:lnTo>
                    <a:pt x="412978" y="20662"/>
                  </a:lnTo>
                  <a:close/>
                </a:path>
                <a:path w="624840" h="163829">
                  <a:moveTo>
                    <a:pt x="440931" y="44767"/>
                  </a:moveTo>
                  <a:lnTo>
                    <a:pt x="439750" y="44767"/>
                  </a:lnTo>
                  <a:lnTo>
                    <a:pt x="439445" y="43497"/>
                  </a:lnTo>
                  <a:lnTo>
                    <a:pt x="439432" y="40957"/>
                  </a:lnTo>
                  <a:lnTo>
                    <a:pt x="438454" y="40957"/>
                  </a:lnTo>
                  <a:lnTo>
                    <a:pt x="438251" y="39687"/>
                  </a:lnTo>
                  <a:lnTo>
                    <a:pt x="436181" y="39687"/>
                  </a:lnTo>
                  <a:lnTo>
                    <a:pt x="435876" y="38417"/>
                  </a:lnTo>
                  <a:lnTo>
                    <a:pt x="436460" y="37147"/>
                  </a:lnTo>
                  <a:lnTo>
                    <a:pt x="436460" y="35877"/>
                  </a:lnTo>
                  <a:lnTo>
                    <a:pt x="435063" y="33337"/>
                  </a:lnTo>
                  <a:lnTo>
                    <a:pt x="433781" y="30797"/>
                  </a:lnTo>
                  <a:lnTo>
                    <a:pt x="432587" y="28257"/>
                  </a:lnTo>
                  <a:lnTo>
                    <a:pt x="432282" y="28257"/>
                  </a:lnTo>
                  <a:lnTo>
                    <a:pt x="431685" y="26987"/>
                  </a:lnTo>
                  <a:lnTo>
                    <a:pt x="431393" y="24447"/>
                  </a:lnTo>
                  <a:lnTo>
                    <a:pt x="430110" y="24447"/>
                  </a:lnTo>
                  <a:lnTo>
                    <a:pt x="429907" y="23177"/>
                  </a:lnTo>
                  <a:lnTo>
                    <a:pt x="428117" y="21907"/>
                  </a:lnTo>
                  <a:lnTo>
                    <a:pt x="421195" y="21907"/>
                  </a:lnTo>
                  <a:lnTo>
                    <a:pt x="420992" y="20637"/>
                  </a:lnTo>
                  <a:lnTo>
                    <a:pt x="420687" y="20637"/>
                  </a:lnTo>
                  <a:lnTo>
                    <a:pt x="418617" y="19367"/>
                  </a:lnTo>
                  <a:lnTo>
                    <a:pt x="417195" y="19367"/>
                  </a:lnTo>
                  <a:lnTo>
                    <a:pt x="417195" y="49847"/>
                  </a:lnTo>
                  <a:lnTo>
                    <a:pt x="417195" y="54927"/>
                  </a:lnTo>
                  <a:lnTo>
                    <a:pt x="416331" y="60007"/>
                  </a:lnTo>
                  <a:lnTo>
                    <a:pt x="416331" y="61277"/>
                  </a:lnTo>
                  <a:lnTo>
                    <a:pt x="416077" y="62547"/>
                  </a:lnTo>
                  <a:lnTo>
                    <a:pt x="415925" y="63817"/>
                  </a:lnTo>
                  <a:lnTo>
                    <a:pt x="415734" y="63817"/>
                  </a:lnTo>
                  <a:lnTo>
                    <a:pt x="414553" y="68897"/>
                  </a:lnTo>
                  <a:lnTo>
                    <a:pt x="414261" y="71437"/>
                  </a:lnTo>
                  <a:lnTo>
                    <a:pt x="413677" y="75247"/>
                  </a:lnTo>
                  <a:lnTo>
                    <a:pt x="413385" y="77787"/>
                  </a:lnTo>
                  <a:lnTo>
                    <a:pt x="412991" y="80327"/>
                  </a:lnTo>
                  <a:lnTo>
                    <a:pt x="412902" y="81597"/>
                  </a:lnTo>
                  <a:lnTo>
                    <a:pt x="413105" y="82867"/>
                  </a:lnTo>
                  <a:lnTo>
                    <a:pt x="412800" y="82867"/>
                  </a:lnTo>
                  <a:lnTo>
                    <a:pt x="411314" y="86677"/>
                  </a:lnTo>
                  <a:lnTo>
                    <a:pt x="410730" y="86677"/>
                  </a:lnTo>
                  <a:lnTo>
                    <a:pt x="407174" y="89217"/>
                  </a:lnTo>
                  <a:lnTo>
                    <a:pt x="405701" y="89217"/>
                  </a:lnTo>
                  <a:lnTo>
                    <a:pt x="403021" y="87947"/>
                  </a:lnTo>
                  <a:lnTo>
                    <a:pt x="397078" y="86677"/>
                  </a:lnTo>
                  <a:lnTo>
                    <a:pt x="395300" y="86677"/>
                  </a:lnTo>
                  <a:lnTo>
                    <a:pt x="391147" y="85407"/>
                  </a:lnTo>
                  <a:lnTo>
                    <a:pt x="390931" y="86677"/>
                  </a:lnTo>
                  <a:lnTo>
                    <a:pt x="390639" y="86677"/>
                  </a:lnTo>
                  <a:lnTo>
                    <a:pt x="389356" y="89217"/>
                  </a:lnTo>
                  <a:lnTo>
                    <a:pt x="389178" y="90487"/>
                  </a:lnTo>
                  <a:lnTo>
                    <a:pt x="388759" y="90487"/>
                  </a:lnTo>
                  <a:lnTo>
                    <a:pt x="388366" y="91757"/>
                  </a:lnTo>
                  <a:lnTo>
                    <a:pt x="387286" y="91757"/>
                  </a:lnTo>
                  <a:lnTo>
                    <a:pt x="385902" y="90487"/>
                  </a:lnTo>
                  <a:lnTo>
                    <a:pt x="385216" y="90487"/>
                  </a:lnTo>
                  <a:lnTo>
                    <a:pt x="385216" y="89217"/>
                  </a:lnTo>
                  <a:lnTo>
                    <a:pt x="385495" y="89217"/>
                  </a:lnTo>
                  <a:lnTo>
                    <a:pt x="384111" y="86677"/>
                  </a:lnTo>
                  <a:lnTo>
                    <a:pt x="383705" y="84137"/>
                  </a:lnTo>
                  <a:lnTo>
                    <a:pt x="383705" y="82867"/>
                  </a:lnTo>
                  <a:lnTo>
                    <a:pt x="386080" y="82867"/>
                  </a:lnTo>
                  <a:lnTo>
                    <a:pt x="386372" y="79057"/>
                  </a:lnTo>
                  <a:lnTo>
                    <a:pt x="386765" y="77787"/>
                  </a:lnTo>
                  <a:lnTo>
                    <a:pt x="388950" y="77787"/>
                  </a:lnTo>
                  <a:lnTo>
                    <a:pt x="389839" y="79057"/>
                  </a:lnTo>
                  <a:lnTo>
                    <a:pt x="390232" y="79057"/>
                  </a:lnTo>
                  <a:lnTo>
                    <a:pt x="391020" y="77787"/>
                  </a:lnTo>
                  <a:lnTo>
                    <a:pt x="391909" y="75247"/>
                  </a:lnTo>
                  <a:lnTo>
                    <a:pt x="392887" y="72707"/>
                  </a:lnTo>
                  <a:lnTo>
                    <a:pt x="393090" y="71437"/>
                  </a:lnTo>
                  <a:lnTo>
                    <a:pt x="393484" y="71437"/>
                  </a:lnTo>
                  <a:lnTo>
                    <a:pt x="394677" y="70167"/>
                  </a:lnTo>
                  <a:lnTo>
                    <a:pt x="397052" y="66357"/>
                  </a:lnTo>
                  <a:lnTo>
                    <a:pt x="397040" y="63817"/>
                  </a:lnTo>
                  <a:lnTo>
                    <a:pt x="397624" y="62547"/>
                  </a:lnTo>
                  <a:lnTo>
                    <a:pt x="397319" y="62547"/>
                  </a:lnTo>
                  <a:lnTo>
                    <a:pt x="397116" y="61277"/>
                  </a:lnTo>
                  <a:lnTo>
                    <a:pt x="397332" y="61277"/>
                  </a:lnTo>
                  <a:lnTo>
                    <a:pt x="397916" y="60007"/>
                  </a:lnTo>
                  <a:lnTo>
                    <a:pt x="399999" y="60007"/>
                  </a:lnTo>
                  <a:lnTo>
                    <a:pt x="400291" y="61277"/>
                  </a:lnTo>
                  <a:lnTo>
                    <a:pt x="402856" y="61277"/>
                  </a:lnTo>
                  <a:lnTo>
                    <a:pt x="403644" y="60007"/>
                  </a:lnTo>
                  <a:lnTo>
                    <a:pt x="403847" y="56197"/>
                  </a:lnTo>
                  <a:lnTo>
                    <a:pt x="404444" y="56197"/>
                  </a:lnTo>
                  <a:lnTo>
                    <a:pt x="405333" y="54927"/>
                  </a:lnTo>
                  <a:lnTo>
                    <a:pt x="404736" y="54927"/>
                  </a:lnTo>
                  <a:lnTo>
                    <a:pt x="404723" y="53657"/>
                  </a:lnTo>
                  <a:lnTo>
                    <a:pt x="405333" y="52387"/>
                  </a:lnTo>
                  <a:lnTo>
                    <a:pt x="408876" y="52387"/>
                  </a:lnTo>
                  <a:lnTo>
                    <a:pt x="408876" y="53657"/>
                  </a:lnTo>
                  <a:lnTo>
                    <a:pt x="410375" y="52387"/>
                  </a:lnTo>
                  <a:lnTo>
                    <a:pt x="410654" y="51117"/>
                  </a:lnTo>
                  <a:lnTo>
                    <a:pt x="410654" y="49847"/>
                  </a:lnTo>
                  <a:lnTo>
                    <a:pt x="411556" y="49847"/>
                  </a:lnTo>
                  <a:lnTo>
                    <a:pt x="415404" y="48577"/>
                  </a:lnTo>
                  <a:lnTo>
                    <a:pt x="416598" y="48577"/>
                  </a:lnTo>
                  <a:lnTo>
                    <a:pt x="417195" y="49847"/>
                  </a:lnTo>
                  <a:lnTo>
                    <a:pt x="417195" y="19367"/>
                  </a:lnTo>
                  <a:lnTo>
                    <a:pt x="415645" y="19367"/>
                  </a:lnTo>
                  <a:lnTo>
                    <a:pt x="415442" y="20637"/>
                  </a:lnTo>
                  <a:lnTo>
                    <a:pt x="415150" y="20637"/>
                  </a:lnTo>
                  <a:lnTo>
                    <a:pt x="414756" y="19367"/>
                  </a:lnTo>
                  <a:lnTo>
                    <a:pt x="414464" y="19367"/>
                  </a:lnTo>
                  <a:lnTo>
                    <a:pt x="412686" y="20637"/>
                  </a:lnTo>
                  <a:lnTo>
                    <a:pt x="412978" y="20637"/>
                  </a:lnTo>
                  <a:lnTo>
                    <a:pt x="412978" y="21907"/>
                  </a:lnTo>
                  <a:lnTo>
                    <a:pt x="412775" y="23177"/>
                  </a:lnTo>
                  <a:lnTo>
                    <a:pt x="410413" y="23177"/>
                  </a:lnTo>
                  <a:lnTo>
                    <a:pt x="410019" y="21907"/>
                  </a:lnTo>
                  <a:lnTo>
                    <a:pt x="409409" y="21907"/>
                  </a:lnTo>
                  <a:lnTo>
                    <a:pt x="407352" y="23177"/>
                  </a:lnTo>
                  <a:lnTo>
                    <a:pt x="407047" y="24447"/>
                  </a:lnTo>
                  <a:lnTo>
                    <a:pt x="406247" y="25717"/>
                  </a:lnTo>
                  <a:lnTo>
                    <a:pt x="403186" y="25717"/>
                  </a:lnTo>
                  <a:lnTo>
                    <a:pt x="401904" y="26987"/>
                  </a:lnTo>
                  <a:lnTo>
                    <a:pt x="401510" y="26987"/>
                  </a:lnTo>
                  <a:lnTo>
                    <a:pt x="401116" y="28257"/>
                  </a:lnTo>
                  <a:lnTo>
                    <a:pt x="400519" y="28257"/>
                  </a:lnTo>
                  <a:lnTo>
                    <a:pt x="400329" y="29527"/>
                  </a:lnTo>
                  <a:lnTo>
                    <a:pt x="399643" y="29527"/>
                  </a:lnTo>
                  <a:lnTo>
                    <a:pt x="398449" y="30797"/>
                  </a:lnTo>
                  <a:lnTo>
                    <a:pt x="397560" y="32067"/>
                  </a:lnTo>
                  <a:lnTo>
                    <a:pt x="398754" y="32067"/>
                  </a:lnTo>
                  <a:lnTo>
                    <a:pt x="399046" y="33337"/>
                  </a:lnTo>
                  <a:lnTo>
                    <a:pt x="399237" y="33337"/>
                  </a:lnTo>
                  <a:lnTo>
                    <a:pt x="399249" y="34607"/>
                  </a:lnTo>
                  <a:lnTo>
                    <a:pt x="399059" y="34607"/>
                  </a:lnTo>
                  <a:lnTo>
                    <a:pt x="398665" y="35877"/>
                  </a:lnTo>
                  <a:lnTo>
                    <a:pt x="395300" y="35877"/>
                  </a:lnTo>
                  <a:lnTo>
                    <a:pt x="394906" y="34607"/>
                  </a:lnTo>
                  <a:lnTo>
                    <a:pt x="394487" y="34607"/>
                  </a:lnTo>
                  <a:lnTo>
                    <a:pt x="394906" y="33337"/>
                  </a:lnTo>
                  <a:lnTo>
                    <a:pt x="394309" y="33337"/>
                  </a:lnTo>
                  <a:lnTo>
                    <a:pt x="394004" y="34607"/>
                  </a:lnTo>
                  <a:lnTo>
                    <a:pt x="393420" y="35877"/>
                  </a:lnTo>
                  <a:lnTo>
                    <a:pt x="389559" y="38417"/>
                  </a:lnTo>
                  <a:lnTo>
                    <a:pt x="388975" y="40957"/>
                  </a:lnTo>
                  <a:lnTo>
                    <a:pt x="388772" y="40957"/>
                  </a:lnTo>
                  <a:lnTo>
                    <a:pt x="388289" y="42227"/>
                  </a:lnTo>
                  <a:lnTo>
                    <a:pt x="387883" y="42227"/>
                  </a:lnTo>
                  <a:lnTo>
                    <a:pt x="387502" y="43497"/>
                  </a:lnTo>
                  <a:lnTo>
                    <a:pt x="386613" y="43497"/>
                  </a:lnTo>
                  <a:lnTo>
                    <a:pt x="384238" y="44767"/>
                  </a:lnTo>
                  <a:lnTo>
                    <a:pt x="383933" y="46037"/>
                  </a:lnTo>
                  <a:lnTo>
                    <a:pt x="383743" y="47307"/>
                  </a:lnTo>
                  <a:lnTo>
                    <a:pt x="381279" y="47307"/>
                  </a:lnTo>
                  <a:lnTo>
                    <a:pt x="380390" y="48577"/>
                  </a:lnTo>
                  <a:lnTo>
                    <a:pt x="380682" y="49847"/>
                  </a:lnTo>
                  <a:lnTo>
                    <a:pt x="380682" y="51117"/>
                  </a:lnTo>
                  <a:lnTo>
                    <a:pt x="379996" y="51117"/>
                  </a:lnTo>
                  <a:lnTo>
                    <a:pt x="379691" y="52387"/>
                  </a:lnTo>
                  <a:lnTo>
                    <a:pt x="377723" y="52387"/>
                  </a:lnTo>
                  <a:lnTo>
                    <a:pt x="376339" y="53657"/>
                  </a:lnTo>
                  <a:lnTo>
                    <a:pt x="375043" y="54927"/>
                  </a:lnTo>
                  <a:lnTo>
                    <a:pt x="373875" y="57467"/>
                  </a:lnTo>
                  <a:lnTo>
                    <a:pt x="372287" y="58737"/>
                  </a:lnTo>
                  <a:lnTo>
                    <a:pt x="370890" y="61277"/>
                  </a:lnTo>
                  <a:lnTo>
                    <a:pt x="369722" y="62547"/>
                  </a:lnTo>
                  <a:lnTo>
                    <a:pt x="369087" y="62547"/>
                  </a:lnTo>
                  <a:lnTo>
                    <a:pt x="366471" y="67627"/>
                  </a:lnTo>
                  <a:lnTo>
                    <a:pt x="364693" y="70167"/>
                  </a:lnTo>
                  <a:lnTo>
                    <a:pt x="363410" y="71437"/>
                  </a:lnTo>
                  <a:lnTo>
                    <a:pt x="362610" y="72707"/>
                  </a:lnTo>
                  <a:lnTo>
                    <a:pt x="361442" y="76517"/>
                  </a:lnTo>
                  <a:lnTo>
                    <a:pt x="360248" y="77787"/>
                  </a:lnTo>
                  <a:lnTo>
                    <a:pt x="359956" y="77787"/>
                  </a:lnTo>
                  <a:lnTo>
                    <a:pt x="356603" y="81597"/>
                  </a:lnTo>
                  <a:lnTo>
                    <a:pt x="354418" y="85407"/>
                  </a:lnTo>
                  <a:lnTo>
                    <a:pt x="353441" y="87947"/>
                  </a:lnTo>
                  <a:lnTo>
                    <a:pt x="352653" y="89217"/>
                  </a:lnTo>
                  <a:lnTo>
                    <a:pt x="350583" y="90487"/>
                  </a:lnTo>
                  <a:lnTo>
                    <a:pt x="350177" y="90487"/>
                  </a:lnTo>
                  <a:lnTo>
                    <a:pt x="348399" y="91757"/>
                  </a:lnTo>
                  <a:lnTo>
                    <a:pt x="347408" y="93027"/>
                  </a:lnTo>
                  <a:lnTo>
                    <a:pt x="347814" y="93027"/>
                  </a:lnTo>
                  <a:lnTo>
                    <a:pt x="347814" y="95567"/>
                  </a:lnTo>
                  <a:lnTo>
                    <a:pt x="347522" y="95567"/>
                  </a:lnTo>
                  <a:lnTo>
                    <a:pt x="346341" y="96837"/>
                  </a:lnTo>
                  <a:lnTo>
                    <a:pt x="343382" y="101917"/>
                  </a:lnTo>
                  <a:lnTo>
                    <a:pt x="343382" y="103187"/>
                  </a:lnTo>
                  <a:lnTo>
                    <a:pt x="342976" y="103187"/>
                  </a:lnTo>
                  <a:lnTo>
                    <a:pt x="342595" y="104457"/>
                  </a:lnTo>
                  <a:lnTo>
                    <a:pt x="342341" y="104457"/>
                  </a:lnTo>
                  <a:lnTo>
                    <a:pt x="341757" y="105727"/>
                  </a:lnTo>
                  <a:lnTo>
                    <a:pt x="341617" y="105727"/>
                  </a:lnTo>
                  <a:lnTo>
                    <a:pt x="341401" y="106997"/>
                  </a:lnTo>
                  <a:lnTo>
                    <a:pt x="341007" y="106997"/>
                  </a:lnTo>
                  <a:lnTo>
                    <a:pt x="340410" y="108267"/>
                  </a:lnTo>
                  <a:lnTo>
                    <a:pt x="339432" y="108267"/>
                  </a:lnTo>
                  <a:lnTo>
                    <a:pt x="338150" y="110807"/>
                  </a:lnTo>
                  <a:lnTo>
                    <a:pt x="336562" y="113347"/>
                  </a:lnTo>
                  <a:lnTo>
                    <a:pt x="334797" y="117157"/>
                  </a:lnTo>
                  <a:lnTo>
                    <a:pt x="333324" y="119697"/>
                  </a:lnTo>
                  <a:lnTo>
                    <a:pt x="333019" y="120967"/>
                  </a:lnTo>
                  <a:lnTo>
                    <a:pt x="333616" y="122237"/>
                  </a:lnTo>
                  <a:lnTo>
                    <a:pt x="336880" y="122237"/>
                  </a:lnTo>
                  <a:lnTo>
                    <a:pt x="338074" y="123507"/>
                  </a:lnTo>
                  <a:lnTo>
                    <a:pt x="338658" y="126047"/>
                  </a:lnTo>
                  <a:lnTo>
                    <a:pt x="341947" y="128587"/>
                  </a:lnTo>
                  <a:lnTo>
                    <a:pt x="343916" y="128587"/>
                  </a:lnTo>
                  <a:lnTo>
                    <a:pt x="345516" y="131127"/>
                  </a:lnTo>
                  <a:lnTo>
                    <a:pt x="347294" y="132397"/>
                  </a:lnTo>
                  <a:lnTo>
                    <a:pt x="348284" y="133667"/>
                  </a:lnTo>
                  <a:lnTo>
                    <a:pt x="348488" y="133667"/>
                  </a:lnTo>
                  <a:lnTo>
                    <a:pt x="349072" y="134937"/>
                  </a:lnTo>
                  <a:lnTo>
                    <a:pt x="350266" y="134937"/>
                  </a:lnTo>
                  <a:lnTo>
                    <a:pt x="350570" y="136207"/>
                  </a:lnTo>
                  <a:lnTo>
                    <a:pt x="351751" y="134937"/>
                  </a:lnTo>
                  <a:lnTo>
                    <a:pt x="352640" y="134937"/>
                  </a:lnTo>
                  <a:lnTo>
                    <a:pt x="354126" y="136207"/>
                  </a:lnTo>
                  <a:lnTo>
                    <a:pt x="354711" y="134937"/>
                  </a:lnTo>
                  <a:lnTo>
                    <a:pt x="354406" y="132397"/>
                  </a:lnTo>
                  <a:lnTo>
                    <a:pt x="354406" y="131127"/>
                  </a:lnTo>
                  <a:lnTo>
                    <a:pt x="355003" y="131127"/>
                  </a:lnTo>
                  <a:lnTo>
                    <a:pt x="358571" y="128587"/>
                  </a:lnTo>
                  <a:lnTo>
                    <a:pt x="358863" y="128587"/>
                  </a:lnTo>
                  <a:lnTo>
                    <a:pt x="358863" y="127317"/>
                  </a:lnTo>
                  <a:lnTo>
                    <a:pt x="359156" y="127317"/>
                  </a:lnTo>
                  <a:lnTo>
                    <a:pt x="358571" y="126047"/>
                  </a:lnTo>
                  <a:lnTo>
                    <a:pt x="358267" y="126047"/>
                  </a:lnTo>
                  <a:lnTo>
                    <a:pt x="358267" y="128587"/>
                  </a:lnTo>
                  <a:lnTo>
                    <a:pt x="355003" y="128587"/>
                  </a:lnTo>
                  <a:lnTo>
                    <a:pt x="354406" y="127317"/>
                  </a:lnTo>
                  <a:lnTo>
                    <a:pt x="354406" y="126047"/>
                  </a:lnTo>
                  <a:lnTo>
                    <a:pt x="354215" y="126047"/>
                  </a:lnTo>
                  <a:lnTo>
                    <a:pt x="355003" y="124777"/>
                  </a:lnTo>
                  <a:lnTo>
                    <a:pt x="356476" y="124777"/>
                  </a:lnTo>
                  <a:lnTo>
                    <a:pt x="357974" y="126047"/>
                  </a:lnTo>
                  <a:lnTo>
                    <a:pt x="358254" y="126047"/>
                  </a:lnTo>
                  <a:lnTo>
                    <a:pt x="358254" y="124777"/>
                  </a:lnTo>
                  <a:lnTo>
                    <a:pt x="358851" y="124777"/>
                  </a:lnTo>
                  <a:lnTo>
                    <a:pt x="360629" y="123507"/>
                  </a:lnTo>
                  <a:lnTo>
                    <a:pt x="361226" y="119697"/>
                  </a:lnTo>
                  <a:lnTo>
                    <a:pt x="361708" y="118427"/>
                  </a:lnTo>
                  <a:lnTo>
                    <a:pt x="364490" y="118427"/>
                  </a:lnTo>
                  <a:lnTo>
                    <a:pt x="364477" y="117157"/>
                  </a:lnTo>
                  <a:lnTo>
                    <a:pt x="364769" y="115887"/>
                  </a:lnTo>
                  <a:lnTo>
                    <a:pt x="365086" y="115887"/>
                  </a:lnTo>
                  <a:lnTo>
                    <a:pt x="367347" y="113347"/>
                  </a:lnTo>
                  <a:lnTo>
                    <a:pt x="369125" y="113347"/>
                  </a:lnTo>
                  <a:lnTo>
                    <a:pt x="368122" y="112077"/>
                  </a:lnTo>
                  <a:lnTo>
                    <a:pt x="368630" y="110807"/>
                  </a:lnTo>
                  <a:lnTo>
                    <a:pt x="369023" y="109537"/>
                  </a:lnTo>
                  <a:lnTo>
                    <a:pt x="370408" y="109537"/>
                  </a:lnTo>
                  <a:lnTo>
                    <a:pt x="370992" y="110807"/>
                  </a:lnTo>
                  <a:lnTo>
                    <a:pt x="369811" y="110807"/>
                  </a:lnTo>
                  <a:lnTo>
                    <a:pt x="371005" y="112077"/>
                  </a:lnTo>
                  <a:lnTo>
                    <a:pt x="371005" y="110807"/>
                  </a:lnTo>
                  <a:lnTo>
                    <a:pt x="371881" y="110807"/>
                  </a:lnTo>
                  <a:lnTo>
                    <a:pt x="371881" y="112077"/>
                  </a:lnTo>
                  <a:lnTo>
                    <a:pt x="370992" y="113347"/>
                  </a:lnTo>
                  <a:lnTo>
                    <a:pt x="372491" y="113347"/>
                  </a:lnTo>
                  <a:lnTo>
                    <a:pt x="373672" y="112077"/>
                  </a:lnTo>
                  <a:lnTo>
                    <a:pt x="376059" y="112077"/>
                  </a:lnTo>
                  <a:lnTo>
                    <a:pt x="375742" y="110807"/>
                  </a:lnTo>
                  <a:lnTo>
                    <a:pt x="375843" y="109537"/>
                  </a:lnTo>
                  <a:lnTo>
                    <a:pt x="378815" y="109537"/>
                  </a:lnTo>
                  <a:lnTo>
                    <a:pt x="379310" y="112077"/>
                  </a:lnTo>
                  <a:lnTo>
                    <a:pt x="381088" y="110807"/>
                  </a:lnTo>
                  <a:lnTo>
                    <a:pt x="381685" y="110807"/>
                  </a:lnTo>
                  <a:lnTo>
                    <a:pt x="383019" y="109537"/>
                  </a:lnTo>
                  <a:lnTo>
                    <a:pt x="384352" y="108267"/>
                  </a:lnTo>
                  <a:lnTo>
                    <a:pt x="385838" y="108267"/>
                  </a:lnTo>
                  <a:lnTo>
                    <a:pt x="386727" y="109537"/>
                  </a:lnTo>
                  <a:lnTo>
                    <a:pt x="387616" y="106997"/>
                  </a:lnTo>
                  <a:lnTo>
                    <a:pt x="387997" y="105727"/>
                  </a:lnTo>
                  <a:lnTo>
                    <a:pt x="389102" y="105727"/>
                  </a:lnTo>
                  <a:lnTo>
                    <a:pt x="391477" y="106997"/>
                  </a:lnTo>
                  <a:lnTo>
                    <a:pt x="392353" y="106997"/>
                  </a:lnTo>
                  <a:lnTo>
                    <a:pt x="392658" y="105727"/>
                  </a:lnTo>
                  <a:lnTo>
                    <a:pt x="392861" y="104457"/>
                  </a:lnTo>
                  <a:lnTo>
                    <a:pt x="395325" y="104457"/>
                  </a:lnTo>
                  <a:lnTo>
                    <a:pt x="395325" y="106997"/>
                  </a:lnTo>
                  <a:lnTo>
                    <a:pt x="395630" y="106997"/>
                  </a:lnTo>
                  <a:lnTo>
                    <a:pt x="396113" y="105727"/>
                  </a:lnTo>
                  <a:lnTo>
                    <a:pt x="398894" y="105727"/>
                  </a:lnTo>
                  <a:lnTo>
                    <a:pt x="398894" y="106997"/>
                  </a:lnTo>
                  <a:lnTo>
                    <a:pt x="402450" y="106997"/>
                  </a:lnTo>
                  <a:lnTo>
                    <a:pt x="406615" y="108267"/>
                  </a:lnTo>
                  <a:lnTo>
                    <a:pt x="407504" y="108267"/>
                  </a:lnTo>
                  <a:lnTo>
                    <a:pt x="407517" y="109537"/>
                  </a:lnTo>
                  <a:lnTo>
                    <a:pt x="407797" y="109537"/>
                  </a:lnTo>
                  <a:lnTo>
                    <a:pt x="407809" y="112077"/>
                  </a:lnTo>
                  <a:lnTo>
                    <a:pt x="407517" y="114617"/>
                  </a:lnTo>
                  <a:lnTo>
                    <a:pt x="407517" y="117157"/>
                  </a:lnTo>
                  <a:lnTo>
                    <a:pt x="407225" y="118427"/>
                  </a:lnTo>
                  <a:lnTo>
                    <a:pt x="407022" y="119697"/>
                  </a:lnTo>
                  <a:lnTo>
                    <a:pt x="407035" y="120967"/>
                  </a:lnTo>
                  <a:lnTo>
                    <a:pt x="407225" y="120967"/>
                  </a:lnTo>
                  <a:lnTo>
                    <a:pt x="407225" y="122237"/>
                  </a:lnTo>
                  <a:lnTo>
                    <a:pt x="406946" y="122237"/>
                  </a:lnTo>
                  <a:lnTo>
                    <a:pt x="407047" y="124777"/>
                  </a:lnTo>
                  <a:lnTo>
                    <a:pt x="406654" y="124777"/>
                  </a:lnTo>
                  <a:lnTo>
                    <a:pt x="406654" y="128587"/>
                  </a:lnTo>
                  <a:lnTo>
                    <a:pt x="406450" y="128587"/>
                  </a:lnTo>
                  <a:lnTo>
                    <a:pt x="406069" y="131127"/>
                  </a:lnTo>
                  <a:lnTo>
                    <a:pt x="405765" y="132397"/>
                  </a:lnTo>
                  <a:lnTo>
                    <a:pt x="405574" y="132397"/>
                  </a:lnTo>
                  <a:lnTo>
                    <a:pt x="405472" y="136207"/>
                  </a:lnTo>
                  <a:lnTo>
                    <a:pt x="405079" y="138747"/>
                  </a:lnTo>
                  <a:lnTo>
                    <a:pt x="405091" y="141287"/>
                  </a:lnTo>
                  <a:lnTo>
                    <a:pt x="405498" y="143827"/>
                  </a:lnTo>
                  <a:lnTo>
                    <a:pt x="405485" y="145097"/>
                  </a:lnTo>
                  <a:lnTo>
                    <a:pt x="405104" y="148907"/>
                  </a:lnTo>
                  <a:lnTo>
                    <a:pt x="405307" y="150177"/>
                  </a:lnTo>
                  <a:lnTo>
                    <a:pt x="406107" y="152717"/>
                  </a:lnTo>
                  <a:lnTo>
                    <a:pt x="406692" y="153987"/>
                  </a:lnTo>
                  <a:lnTo>
                    <a:pt x="411454" y="157797"/>
                  </a:lnTo>
                  <a:lnTo>
                    <a:pt x="416699" y="160337"/>
                  </a:lnTo>
                  <a:lnTo>
                    <a:pt x="422452" y="160337"/>
                  </a:lnTo>
                  <a:lnTo>
                    <a:pt x="423329" y="155257"/>
                  </a:lnTo>
                  <a:lnTo>
                    <a:pt x="423621" y="155257"/>
                  </a:lnTo>
                  <a:lnTo>
                    <a:pt x="425691" y="152717"/>
                  </a:lnTo>
                  <a:lnTo>
                    <a:pt x="424205" y="151447"/>
                  </a:lnTo>
                  <a:lnTo>
                    <a:pt x="423913" y="151447"/>
                  </a:lnTo>
                  <a:lnTo>
                    <a:pt x="423303" y="145097"/>
                  </a:lnTo>
                  <a:lnTo>
                    <a:pt x="424383" y="138747"/>
                  </a:lnTo>
                  <a:lnTo>
                    <a:pt x="427139" y="132397"/>
                  </a:lnTo>
                  <a:lnTo>
                    <a:pt x="426834" y="131127"/>
                  </a:lnTo>
                  <a:lnTo>
                    <a:pt x="424472" y="131127"/>
                  </a:lnTo>
                  <a:lnTo>
                    <a:pt x="424459" y="128587"/>
                  </a:lnTo>
                  <a:lnTo>
                    <a:pt x="424954" y="127317"/>
                  </a:lnTo>
                  <a:lnTo>
                    <a:pt x="425932" y="126047"/>
                  </a:lnTo>
                  <a:lnTo>
                    <a:pt x="425348" y="124777"/>
                  </a:lnTo>
                  <a:lnTo>
                    <a:pt x="425157" y="124777"/>
                  </a:lnTo>
                  <a:lnTo>
                    <a:pt x="425145" y="123507"/>
                  </a:lnTo>
                  <a:lnTo>
                    <a:pt x="425348" y="123507"/>
                  </a:lnTo>
                  <a:lnTo>
                    <a:pt x="427418" y="119697"/>
                  </a:lnTo>
                  <a:lnTo>
                    <a:pt x="427710" y="117157"/>
                  </a:lnTo>
                  <a:lnTo>
                    <a:pt x="426516" y="115887"/>
                  </a:lnTo>
                  <a:lnTo>
                    <a:pt x="426110" y="114617"/>
                  </a:lnTo>
                  <a:lnTo>
                    <a:pt x="426516" y="113347"/>
                  </a:lnTo>
                  <a:lnTo>
                    <a:pt x="427113" y="112077"/>
                  </a:lnTo>
                  <a:lnTo>
                    <a:pt x="425323" y="110807"/>
                  </a:lnTo>
                  <a:lnTo>
                    <a:pt x="425399" y="109537"/>
                  </a:lnTo>
                  <a:lnTo>
                    <a:pt x="426999" y="108267"/>
                  </a:lnTo>
                  <a:lnTo>
                    <a:pt x="428180" y="106997"/>
                  </a:lnTo>
                  <a:lnTo>
                    <a:pt x="429755" y="106997"/>
                  </a:lnTo>
                  <a:lnTo>
                    <a:pt x="429577" y="105727"/>
                  </a:lnTo>
                  <a:lnTo>
                    <a:pt x="428866" y="100647"/>
                  </a:lnTo>
                  <a:lnTo>
                    <a:pt x="428866" y="99377"/>
                  </a:lnTo>
                  <a:lnTo>
                    <a:pt x="430149" y="99377"/>
                  </a:lnTo>
                  <a:lnTo>
                    <a:pt x="430441" y="98107"/>
                  </a:lnTo>
                  <a:lnTo>
                    <a:pt x="430644" y="98107"/>
                  </a:lnTo>
                  <a:lnTo>
                    <a:pt x="430644" y="96837"/>
                  </a:lnTo>
                  <a:lnTo>
                    <a:pt x="430936" y="96837"/>
                  </a:lnTo>
                  <a:lnTo>
                    <a:pt x="430339" y="93027"/>
                  </a:lnTo>
                  <a:lnTo>
                    <a:pt x="430530" y="93027"/>
                  </a:lnTo>
                  <a:lnTo>
                    <a:pt x="431215" y="91757"/>
                  </a:lnTo>
                  <a:lnTo>
                    <a:pt x="430822" y="90487"/>
                  </a:lnTo>
                  <a:lnTo>
                    <a:pt x="431812" y="90487"/>
                  </a:lnTo>
                  <a:lnTo>
                    <a:pt x="431507" y="89217"/>
                  </a:lnTo>
                  <a:lnTo>
                    <a:pt x="431609" y="87947"/>
                  </a:lnTo>
                  <a:lnTo>
                    <a:pt x="430923" y="87947"/>
                  </a:lnTo>
                  <a:lnTo>
                    <a:pt x="429133" y="86677"/>
                  </a:lnTo>
                  <a:lnTo>
                    <a:pt x="428739" y="86677"/>
                  </a:lnTo>
                  <a:lnTo>
                    <a:pt x="427939" y="84137"/>
                  </a:lnTo>
                  <a:lnTo>
                    <a:pt x="427647" y="84137"/>
                  </a:lnTo>
                  <a:lnTo>
                    <a:pt x="428840" y="82867"/>
                  </a:lnTo>
                  <a:lnTo>
                    <a:pt x="430022" y="82867"/>
                  </a:lnTo>
                  <a:lnTo>
                    <a:pt x="430606" y="80327"/>
                  </a:lnTo>
                  <a:lnTo>
                    <a:pt x="431787" y="80327"/>
                  </a:lnTo>
                  <a:lnTo>
                    <a:pt x="432384" y="81597"/>
                  </a:lnTo>
                  <a:lnTo>
                    <a:pt x="433870" y="82867"/>
                  </a:lnTo>
                  <a:lnTo>
                    <a:pt x="433870" y="81597"/>
                  </a:lnTo>
                  <a:lnTo>
                    <a:pt x="433578" y="81597"/>
                  </a:lnTo>
                  <a:lnTo>
                    <a:pt x="433578" y="80327"/>
                  </a:lnTo>
                  <a:lnTo>
                    <a:pt x="433082" y="80327"/>
                  </a:lnTo>
                  <a:lnTo>
                    <a:pt x="432968" y="77787"/>
                  </a:lnTo>
                  <a:lnTo>
                    <a:pt x="434251" y="75247"/>
                  </a:lnTo>
                  <a:lnTo>
                    <a:pt x="433273" y="75247"/>
                  </a:lnTo>
                  <a:lnTo>
                    <a:pt x="432968" y="73977"/>
                  </a:lnTo>
                  <a:lnTo>
                    <a:pt x="433057" y="71437"/>
                  </a:lnTo>
                  <a:lnTo>
                    <a:pt x="433844" y="70167"/>
                  </a:lnTo>
                  <a:lnTo>
                    <a:pt x="433565" y="70167"/>
                  </a:lnTo>
                  <a:lnTo>
                    <a:pt x="433349" y="68897"/>
                  </a:lnTo>
                  <a:lnTo>
                    <a:pt x="433565" y="68897"/>
                  </a:lnTo>
                  <a:lnTo>
                    <a:pt x="434543" y="67627"/>
                  </a:lnTo>
                  <a:lnTo>
                    <a:pt x="437108" y="67627"/>
                  </a:lnTo>
                  <a:lnTo>
                    <a:pt x="438289" y="58737"/>
                  </a:lnTo>
                  <a:lnTo>
                    <a:pt x="438378" y="57467"/>
                  </a:lnTo>
                  <a:lnTo>
                    <a:pt x="438873" y="57467"/>
                  </a:lnTo>
                  <a:lnTo>
                    <a:pt x="438873" y="56197"/>
                  </a:lnTo>
                  <a:lnTo>
                    <a:pt x="438581" y="56197"/>
                  </a:lnTo>
                  <a:lnTo>
                    <a:pt x="438277" y="54927"/>
                  </a:lnTo>
                  <a:lnTo>
                    <a:pt x="438277" y="53657"/>
                  </a:lnTo>
                  <a:lnTo>
                    <a:pt x="437870" y="53657"/>
                  </a:lnTo>
                  <a:lnTo>
                    <a:pt x="438277" y="52387"/>
                  </a:lnTo>
                  <a:lnTo>
                    <a:pt x="440359" y="52387"/>
                  </a:lnTo>
                  <a:lnTo>
                    <a:pt x="440931" y="51117"/>
                  </a:lnTo>
                  <a:lnTo>
                    <a:pt x="440347" y="48577"/>
                  </a:lnTo>
                  <a:lnTo>
                    <a:pt x="440931" y="44767"/>
                  </a:lnTo>
                  <a:close/>
                </a:path>
                <a:path w="624840" h="163829">
                  <a:moveTo>
                    <a:pt x="522986" y="146050"/>
                  </a:moveTo>
                  <a:lnTo>
                    <a:pt x="522681" y="146050"/>
                  </a:lnTo>
                  <a:lnTo>
                    <a:pt x="522706" y="147320"/>
                  </a:lnTo>
                  <a:lnTo>
                    <a:pt x="522986" y="147320"/>
                  </a:lnTo>
                  <a:lnTo>
                    <a:pt x="522986" y="146050"/>
                  </a:lnTo>
                  <a:close/>
                </a:path>
                <a:path w="624840" h="163829">
                  <a:moveTo>
                    <a:pt x="526910" y="44450"/>
                  </a:moveTo>
                  <a:lnTo>
                    <a:pt x="526872" y="43180"/>
                  </a:lnTo>
                  <a:lnTo>
                    <a:pt x="526605" y="43180"/>
                  </a:lnTo>
                  <a:lnTo>
                    <a:pt x="526808" y="44450"/>
                  </a:lnTo>
                  <a:close/>
                </a:path>
                <a:path w="624840" h="163829">
                  <a:moveTo>
                    <a:pt x="549910" y="106680"/>
                  </a:moveTo>
                  <a:lnTo>
                    <a:pt x="549325" y="106680"/>
                  </a:lnTo>
                  <a:lnTo>
                    <a:pt x="549338" y="107950"/>
                  </a:lnTo>
                  <a:lnTo>
                    <a:pt x="549910" y="106680"/>
                  </a:lnTo>
                  <a:close/>
                </a:path>
                <a:path w="624840" h="163829">
                  <a:moveTo>
                    <a:pt x="624408" y="24130"/>
                  </a:moveTo>
                  <a:lnTo>
                    <a:pt x="624370" y="22860"/>
                  </a:lnTo>
                  <a:lnTo>
                    <a:pt x="624014" y="21590"/>
                  </a:lnTo>
                  <a:lnTo>
                    <a:pt x="623938" y="19050"/>
                  </a:lnTo>
                  <a:lnTo>
                    <a:pt x="621499" y="17780"/>
                  </a:lnTo>
                  <a:lnTo>
                    <a:pt x="618744" y="15240"/>
                  </a:lnTo>
                  <a:lnTo>
                    <a:pt x="618261" y="15240"/>
                  </a:lnTo>
                  <a:lnTo>
                    <a:pt x="617486" y="16510"/>
                  </a:lnTo>
                  <a:lnTo>
                    <a:pt x="616038" y="16510"/>
                  </a:lnTo>
                  <a:lnTo>
                    <a:pt x="616038" y="59690"/>
                  </a:lnTo>
                  <a:lnTo>
                    <a:pt x="615810" y="59690"/>
                  </a:lnTo>
                  <a:lnTo>
                    <a:pt x="615810" y="91440"/>
                  </a:lnTo>
                  <a:lnTo>
                    <a:pt x="615022" y="91440"/>
                  </a:lnTo>
                  <a:lnTo>
                    <a:pt x="614895" y="90170"/>
                  </a:lnTo>
                  <a:lnTo>
                    <a:pt x="615429" y="88900"/>
                  </a:lnTo>
                  <a:lnTo>
                    <a:pt x="615480" y="90170"/>
                  </a:lnTo>
                  <a:lnTo>
                    <a:pt x="615607" y="90170"/>
                  </a:lnTo>
                  <a:lnTo>
                    <a:pt x="615810" y="91440"/>
                  </a:lnTo>
                  <a:lnTo>
                    <a:pt x="615810" y="59690"/>
                  </a:lnTo>
                  <a:lnTo>
                    <a:pt x="615327" y="59690"/>
                  </a:lnTo>
                  <a:lnTo>
                    <a:pt x="615137" y="58420"/>
                  </a:lnTo>
                  <a:lnTo>
                    <a:pt x="614794" y="58420"/>
                  </a:lnTo>
                  <a:lnTo>
                    <a:pt x="614184" y="57150"/>
                  </a:lnTo>
                  <a:lnTo>
                    <a:pt x="615657" y="57150"/>
                  </a:lnTo>
                  <a:lnTo>
                    <a:pt x="616013" y="58420"/>
                  </a:lnTo>
                  <a:lnTo>
                    <a:pt x="616038" y="59690"/>
                  </a:lnTo>
                  <a:lnTo>
                    <a:pt x="616038" y="16510"/>
                  </a:lnTo>
                  <a:lnTo>
                    <a:pt x="614730" y="16510"/>
                  </a:lnTo>
                  <a:lnTo>
                    <a:pt x="612292" y="17780"/>
                  </a:lnTo>
                  <a:lnTo>
                    <a:pt x="607961" y="17780"/>
                  </a:lnTo>
                  <a:lnTo>
                    <a:pt x="605828" y="19050"/>
                  </a:lnTo>
                  <a:lnTo>
                    <a:pt x="604710" y="21590"/>
                  </a:lnTo>
                  <a:lnTo>
                    <a:pt x="602945" y="21590"/>
                  </a:lnTo>
                  <a:lnTo>
                    <a:pt x="602081" y="24130"/>
                  </a:lnTo>
                  <a:lnTo>
                    <a:pt x="601675" y="26670"/>
                  </a:lnTo>
                  <a:lnTo>
                    <a:pt x="601738" y="29210"/>
                  </a:lnTo>
                  <a:lnTo>
                    <a:pt x="601014" y="30480"/>
                  </a:lnTo>
                  <a:lnTo>
                    <a:pt x="600379" y="31750"/>
                  </a:lnTo>
                  <a:lnTo>
                    <a:pt x="599884" y="34290"/>
                  </a:lnTo>
                  <a:lnTo>
                    <a:pt x="599109" y="36830"/>
                  </a:lnTo>
                  <a:lnTo>
                    <a:pt x="598627" y="39370"/>
                  </a:lnTo>
                  <a:lnTo>
                    <a:pt x="598449" y="43180"/>
                  </a:lnTo>
                  <a:lnTo>
                    <a:pt x="597674" y="45720"/>
                  </a:lnTo>
                  <a:lnTo>
                    <a:pt x="596976" y="48260"/>
                  </a:lnTo>
                  <a:lnTo>
                    <a:pt x="596963" y="50800"/>
                  </a:lnTo>
                  <a:lnTo>
                    <a:pt x="597623" y="52070"/>
                  </a:lnTo>
                  <a:lnTo>
                    <a:pt x="596468" y="53340"/>
                  </a:lnTo>
                  <a:lnTo>
                    <a:pt x="595884" y="55880"/>
                  </a:lnTo>
                  <a:lnTo>
                    <a:pt x="595858" y="59690"/>
                  </a:lnTo>
                  <a:lnTo>
                    <a:pt x="595680" y="60960"/>
                  </a:lnTo>
                  <a:lnTo>
                    <a:pt x="595553" y="67310"/>
                  </a:lnTo>
                  <a:lnTo>
                    <a:pt x="595642" y="69850"/>
                  </a:lnTo>
                  <a:lnTo>
                    <a:pt x="596277" y="69850"/>
                  </a:lnTo>
                  <a:lnTo>
                    <a:pt x="596480" y="71120"/>
                  </a:lnTo>
                  <a:lnTo>
                    <a:pt x="596620" y="72390"/>
                  </a:lnTo>
                  <a:lnTo>
                    <a:pt x="596747" y="72390"/>
                  </a:lnTo>
                  <a:lnTo>
                    <a:pt x="597611" y="73660"/>
                  </a:lnTo>
                  <a:lnTo>
                    <a:pt x="596417" y="73660"/>
                  </a:lnTo>
                  <a:lnTo>
                    <a:pt x="595757" y="74930"/>
                  </a:lnTo>
                  <a:lnTo>
                    <a:pt x="595414" y="76200"/>
                  </a:lnTo>
                  <a:lnTo>
                    <a:pt x="595833" y="77470"/>
                  </a:lnTo>
                  <a:lnTo>
                    <a:pt x="596849" y="77470"/>
                  </a:lnTo>
                  <a:lnTo>
                    <a:pt x="594855" y="80010"/>
                  </a:lnTo>
                  <a:lnTo>
                    <a:pt x="591858" y="78740"/>
                  </a:lnTo>
                  <a:lnTo>
                    <a:pt x="588848" y="77470"/>
                  </a:lnTo>
                  <a:lnTo>
                    <a:pt x="586701" y="78740"/>
                  </a:lnTo>
                  <a:lnTo>
                    <a:pt x="585508" y="78740"/>
                  </a:lnTo>
                  <a:lnTo>
                    <a:pt x="585266" y="77470"/>
                  </a:lnTo>
                  <a:lnTo>
                    <a:pt x="583768" y="76200"/>
                  </a:lnTo>
                  <a:lnTo>
                    <a:pt x="579970" y="76200"/>
                  </a:lnTo>
                  <a:lnTo>
                    <a:pt x="579031" y="77470"/>
                  </a:lnTo>
                  <a:lnTo>
                    <a:pt x="578777" y="76200"/>
                  </a:lnTo>
                  <a:lnTo>
                    <a:pt x="575691" y="76200"/>
                  </a:lnTo>
                  <a:lnTo>
                    <a:pt x="574890" y="74930"/>
                  </a:lnTo>
                  <a:lnTo>
                    <a:pt x="573849" y="73660"/>
                  </a:lnTo>
                  <a:lnTo>
                    <a:pt x="573468" y="74930"/>
                  </a:lnTo>
                  <a:lnTo>
                    <a:pt x="572719" y="74930"/>
                  </a:lnTo>
                  <a:lnTo>
                    <a:pt x="572160" y="76200"/>
                  </a:lnTo>
                  <a:lnTo>
                    <a:pt x="571157" y="76200"/>
                  </a:lnTo>
                  <a:lnTo>
                    <a:pt x="570318" y="74930"/>
                  </a:lnTo>
                  <a:lnTo>
                    <a:pt x="568248" y="74930"/>
                  </a:lnTo>
                  <a:lnTo>
                    <a:pt x="568261" y="76200"/>
                  </a:lnTo>
                  <a:lnTo>
                    <a:pt x="568032" y="77470"/>
                  </a:lnTo>
                  <a:lnTo>
                    <a:pt x="567867" y="77470"/>
                  </a:lnTo>
                  <a:lnTo>
                    <a:pt x="567486" y="78740"/>
                  </a:lnTo>
                  <a:lnTo>
                    <a:pt x="566699" y="78740"/>
                  </a:lnTo>
                  <a:lnTo>
                    <a:pt x="566178" y="77470"/>
                  </a:lnTo>
                  <a:lnTo>
                    <a:pt x="565937" y="77470"/>
                  </a:lnTo>
                  <a:lnTo>
                    <a:pt x="565607" y="76200"/>
                  </a:lnTo>
                  <a:lnTo>
                    <a:pt x="564984" y="74930"/>
                  </a:lnTo>
                  <a:lnTo>
                    <a:pt x="563867" y="77470"/>
                  </a:lnTo>
                  <a:lnTo>
                    <a:pt x="562241" y="76200"/>
                  </a:lnTo>
                  <a:lnTo>
                    <a:pt x="561606" y="74930"/>
                  </a:lnTo>
                  <a:lnTo>
                    <a:pt x="561987" y="74930"/>
                  </a:lnTo>
                  <a:lnTo>
                    <a:pt x="559968" y="73660"/>
                  </a:lnTo>
                  <a:lnTo>
                    <a:pt x="559562" y="73660"/>
                  </a:lnTo>
                  <a:lnTo>
                    <a:pt x="558342" y="72390"/>
                  </a:lnTo>
                  <a:lnTo>
                    <a:pt x="554494" y="72390"/>
                  </a:lnTo>
                  <a:lnTo>
                    <a:pt x="556006" y="73660"/>
                  </a:lnTo>
                  <a:lnTo>
                    <a:pt x="556031" y="74930"/>
                  </a:lnTo>
                  <a:lnTo>
                    <a:pt x="555764" y="76200"/>
                  </a:lnTo>
                  <a:lnTo>
                    <a:pt x="555612" y="77470"/>
                  </a:lnTo>
                  <a:lnTo>
                    <a:pt x="555599" y="78740"/>
                  </a:lnTo>
                  <a:lnTo>
                    <a:pt x="554189" y="77470"/>
                  </a:lnTo>
                  <a:lnTo>
                    <a:pt x="554761" y="80010"/>
                  </a:lnTo>
                  <a:lnTo>
                    <a:pt x="555180" y="80010"/>
                  </a:lnTo>
                  <a:lnTo>
                    <a:pt x="555294" y="81280"/>
                  </a:lnTo>
                  <a:lnTo>
                    <a:pt x="555104" y="81280"/>
                  </a:lnTo>
                  <a:lnTo>
                    <a:pt x="553707" y="80010"/>
                  </a:lnTo>
                  <a:lnTo>
                    <a:pt x="553364" y="78740"/>
                  </a:lnTo>
                  <a:lnTo>
                    <a:pt x="554113" y="77470"/>
                  </a:lnTo>
                  <a:lnTo>
                    <a:pt x="553681" y="77470"/>
                  </a:lnTo>
                  <a:lnTo>
                    <a:pt x="554062" y="76200"/>
                  </a:lnTo>
                  <a:lnTo>
                    <a:pt x="551637" y="76200"/>
                  </a:lnTo>
                  <a:lnTo>
                    <a:pt x="551307" y="74930"/>
                  </a:lnTo>
                  <a:lnTo>
                    <a:pt x="551256" y="73660"/>
                  </a:lnTo>
                  <a:lnTo>
                    <a:pt x="550786" y="72390"/>
                  </a:lnTo>
                  <a:lnTo>
                    <a:pt x="549478" y="71120"/>
                  </a:lnTo>
                  <a:lnTo>
                    <a:pt x="547331" y="71120"/>
                  </a:lnTo>
                  <a:lnTo>
                    <a:pt x="547649" y="72390"/>
                  </a:lnTo>
                  <a:lnTo>
                    <a:pt x="547687" y="73660"/>
                  </a:lnTo>
                  <a:lnTo>
                    <a:pt x="545858" y="72390"/>
                  </a:lnTo>
                  <a:lnTo>
                    <a:pt x="542010" y="72390"/>
                  </a:lnTo>
                  <a:lnTo>
                    <a:pt x="542023" y="73660"/>
                  </a:lnTo>
                  <a:lnTo>
                    <a:pt x="541832" y="73660"/>
                  </a:lnTo>
                  <a:lnTo>
                    <a:pt x="541528" y="72390"/>
                  </a:lnTo>
                  <a:lnTo>
                    <a:pt x="540499" y="72390"/>
                  </a:lnTo>
                  <a:lnTo>
                    <a:pt x="540169" y="71120"/>
                  </a:lnTo>
                  <a:lnTo>
                    <a:pt x="539127" y="71120"/>
                  </a:lnTo>
                  <a:lnTo>
                    <a:pt x="539127" y="74930"/>
                  </a:lnTo>
                  <a:lnTo>
                    <a:pt x="538022" y="74930"/>
                  </a:lnTo>
                  <a:lnTo>
                    <a:pt x="537705" y="73660"/>
                  </a:lnTo>
                  <a:lnTo>
                    <a:pt x="538492" y="73660"/>
                  </a:lnTo>
                  <a:lnTo>
                    <a:pt x="539127" y="74930"/>
                  </a:lnTo>
                  <a:lnTo>
                    <a:pt x="539127" y="71120"/>
                  </a:lnTo>
                  <a:lnTo>
                    <a:pt x="532752" y="71120"/>
                  </a:lnTo>
                  <a:lnTo>
                    <a:pt x="532066" y="72390"/>
                  </a:lnTo>
                  <a:lnTo>
                    <a:pt x="531901" y="72390"/>
                  </a:lnTo>
                  <a:lnTo>
                    <a:pt x="530682" y="71120"/>
                  </a:lnTo>
                  <a:lnTo>
                    <a:pt x="529920" y="72390"/>
                  </a:lnTo>
                  <a:lnTo>
                    <a:pt x="526554" y="72390"/>
                  </a:lnTo>
                  <a:lnTo>
                    <a:pt x="525399" y="73660"/>
                  </a:lnTo>
                  <a:lnTo>
                    <a:pt x="525246" y="72390"/>
                  </a:lnTo>
                  <a:lnTo>
                    <a:pt x="524306" y="71120"/>
                  </a:lnTo>
                  <a:lnTo>
                    <a:pt x="523379" y="71120"/>
                  </a:lnTo>
                  <a:lnTo>
                    <a:pt x="523379" y="82550"/>
                  </a:lnTo>
                  <a:lnTo>
                    <a:pt x="523176" y="82550"/>
                  </a:lnTo>
                  <a:lnTo>
                    <a:pt x="522757" y="81280"/>
                  </a:lnTo>
                  <a:lnTo>
                    <a:pt x="523354" y="81280"/>
                  </a:lnTo>
                  <a:lnTo>
                    <a:pt x="523379" y="82550"/>
                  </a:lnTo>
                  <a:lnTo>
                    <a:pt x="523379" y="71120"/>
                  </a:lnTo>
                  <a:lnTo>
                    <a:pt x="521068" y="71120"/>
                  </a:lnTo>
                  <a:lnTo>
                    <a:pt x="520903" y="72390"/>
                  </a:lnTo>
                  <a:lnTo>
                    <a:pt x="519696" y="72390"/>
                  </a:lnTo>
                  <a:lnTo>
                    <a:pt x="517690" y="71120"/>
                  </a:lnTo>
                  <a:lnTo>
                    <a:pt x="514883" y="71120"/>
                  </a:lnTo>
                  <a:lnTo>
                    <a:pt x="515150" y="69850"/>
                  </a:lnTo>
                  <a:lnTo>
                    <a:pt x="515124" y="68580"/>
                  </a:lnTo>
                  <a:lnTo>
                    <a:pt x="514057" y="67310"/>
                  </a:lnTo>
                  <a:lnTo>
                    <a:pt x="514159" y="64770"/>
                  </a:lnTo>
                  <a:lnTo>
                    <a:pt x="515404" y="60960"/>
                  </a:lnTo>
                  <a:lnTo>
                    <a:pt x="515188" y="60960"/>
                  </a:lnTo>
                  <a:lnTo>
                    <a:pt x="515543" y="59690"/>
                  </a:lnTo>
                  <a:lnTo>
                    <a:pt x="516509" y="58420"/>
                  </a:lnTo>
                  <a:lnTo>
                    <a:pt x="515874" y="57150"/>
                  </a:lnTo>
                  <a:lnTo>
                    <a:pt x="516369" y="55880"/>
                  </a:lnTo>
                  <a:lnTo>
                    <a:pt x="514578" y="54610"/>
                  </a:lnTo>
                  <a:lnTo>
                    <a:pt x="513969" y="54610"/>
                  </a:lnTo>
                  <a:lnTo>
                    <a:pt x="514515" y="53340"/>
                  </a:lnTo>
                  <a:lnTo>
                    <a:pt x="515645" y="52070"/>
                  </a:lnTo>
                  <a:lnTo>
                    <a:pt x="517080" y="50800"/>
                  </a:lnTo>
                  <a:lnTo>
                    <a:pt x="516255" y="50800"/>
                  </a:lnTo>
                  <a:lnTo>
                    <a:pt x="516128" y="49530"/>
                  </a:lnTo>
                  <a:lnTo>
                    <a:pt x="516661" y="48260"/>
                  </a:lnTo>
                  <a:lnTo>
                    <a:pt x="517169" y="45720"/>
                  </a:lnTo>
                  <a:lnTo>
                    <a:pt x="517144" y="44450"/>
                  </a:lnTo>
                  <a:lnTo>
                    <a:pt x="516509" y="44450"/>
                  </a:lnTo>
                  <a:lnTo>
                    <a:pt x="517258" y="43180"/>
                  </a:lnTo>
                  <a:lnTo>
                    <a:pt x="517537" y="43180"/>
                  </a:lnTo>
                  <a:lnTo>
                    <a:pt x="517321" y="41910"/>
                  </a:lnTo>
                  <a:lnTo>
                    <a:pt x="516420" y="41910"/>
                  </a:lnTo>
                  <a:lnTo>
                    <a:pt x="515213" y="40640"/>
                  </a:lnTo>
                  <a:lnTo>
                    <a:pt x="516750" y="40640"/>
                  </a:lnTo>
                  <a:lnTo>
                    <a:pt x="518109" y="39370"/>
                  </a:lnTo>
                  <a:lnTo>
                    <a:pt x="516877" y="38100"/>
                  </a:lnTo>
                  <a:lnTo>
                    <a:pt x="516521" y="36830"/>
                  </a:lnTo>
                  <a:lnTo>
                    <a:pt x="517067" y="35560"/>
                  </a:lnTo>
                  <a:lnTo>
                    <a:pt x="517918" y="34290"/>
                  </a:lnTo>
                  <a:lnTo>
                    <a:pt x="519010" y="33020"/>
                  </a:lnTo>
                  <a:lnTo>
                    <a:pt x="518960" y="30480"/>
                  </a:lnTo>
                  <a:lnTo>
                    <a:pt x="519201" y="29210"/>
                  </a:lnTo>
                  <a:lnTo>
                    <a:pt x="519150" y="27940"/>
                  </a:lnTo>
                  <a:lnTo>
                    <a:pt x="518807" y="26670"/>
                  </a:lnTo>
                  <a:lnTo>
                    <a:pt x="518274" y="26670"/>
                  </a:lnTo>
                  <a:lnTo>
                    <a:pt x="518210" y="25971"/>
                  </a:lnTo>
                  <a:lnTo>
                    <a:pt x="518210" y="26670"/>
                  </a:lnTo>
                  <a:lnTo>
                    <a:pt x="516661" y="27940"/>
                  </a:lnTo>
                  <a:lnTo>
                    <a:pt x="515251" y="27940"/>
                  </a:lnTo>
                  <a:lnTo>
                    <a:pt x="515200" y="26670"/>
                  </a:lnTo>
                  <a:lnTo>
                    <a:pt x="515391" y="25400"/>
                  </a:lnTo>
                  <a:lnTo>
                    <a:pt x="516382" y="25400"/>
                  </a:lnTo>
                  <a:lnTo>
                    <a:pt x="516991" y="26670"/>
                  </a:lnTo>
                  <a:lnTo>
                    <a:pt x="518210" y="26670"/>
                  </a:lnTo>
                  <a:lnTo>
                    <a:pt x="518210" y="25971"/>
                  </a:lnTo>
                  <a:lnTo>
                    <a:pt x="518160" y="25400"/>
                  </a:lnTo>
                  <a:lnTo>
                    <a:pt x="518109" y="24130"/>
                  </a:lnTo>
                  <a:lnTo>
                    <a:pt x="518947" y="22860"/>
                  </a:lnTo>
                  <a:lnTo>
                    <a:pt x="519493" y="21590"/>
                  </a:lnTo>
                  <a:lnTo>
                    <a:pt x="519544" y="20320"/>
                  </a:lnTo>
                  <a:lnTo>
                    <a:pt x="519303" y="20320"/>
                  </a:lnTo>
                  <a:lnTo>
                    <a:pt x="519582" y="19050"/>
                  </a:lnTo>
                  <a:lnTo>
                    <a:pt x="519925" y="17780"/>
                  </a:lnTo>
                  <a:lnTo>
                    <a:pt x="519874" y="16510"/>
                  </a:lnTo>
                  <a:lnTo>
                    <a:pt x="520128" y="15240"/>
                  </a:lnTo>
                  <a:lnTo>
                    <a:pt x="521335" y="16510"/>
                  </a:lnTo>
                  <a:lnTo>
                    <a:pt x="521500" y="15240"/>
                  </a:lnTo>
                  <a:lnTo>
                    <a:pt x="520649" y="13970"/>
                  </a:lnTo>
                  <a:lnTo>
                    <a:pt x="518807" y="12700"/>
                  </a:lnTo>
                  <a:lnTo>
                    <a:pt x="518807" y="20320"/>
                  </a:lnTo>
                  <a:lnTo>
                    <a:pt x="518464" y="21590"/>
                  </a:lnTo>
                  <a:lnTo>
                    <a:pt x="517563" y="21590"/>
                  </a:lnTo>
                  <a:lnTo>
                    <a:pt x="517842" y="20320"/>
                  </a:lnTo>
                  <a:lnTo>
                    <a:pt x="518210" y="19050"/>
                  </a:lnTo>
                  <a:lnTo>
                    <a:pt x="518807" y="20320"/>
                  </a:lnTo>
                  <a:lnTo>
                    <a:pt x="518807" y="12700"/>
                  </a:lnTo>
                  <a:lnTo>
                    <a:pt x="519188" y="11430"/>
                  </a:lnTo>
                  <a:lnTo>
                    <a:pt x="521157" y="11430"/>
                  </a:lnTo>
                  <a:lnTo>
                    <a:pt x="521398" y="10160"/>
                  </a:lnTo>
                  <a:lnTo>
                    <a:pt x="521919" y="8890"/>
                  </a:lnTo>
                  <a:lnTo>
                    <a:pt x="522274" y="7620"/>
                  </a:lnTo>
                  <a:lnTo>
                    <a:pt x="522325" y="6350"/>
                  </a:lnTo>
                  <a:lnTo>
                    <a:pt x="522135" y="6350"/>
                  </a:lnTo>
                  <a:lnTo>
                    <a:pt x="521893" y="5080"/>
                  </a:lnTo>
                  <a:lnTo>
                    <a:pt x="520852" y="3810"/>
                  </a:lnTo>
                  <a:lnTo>
                    <a:pt x="519023" y="2540"/>
                  </a:lnTo>
                  <a:lnTo>
                    <a:pt x="515950" y="0"/>
                  </a:lnTo>
                  <a:lnTo>
                    <a:pt x="515556" y="0"/>
                  </a:lnTo>
                  <a:lnTo>
                    <a:pt x="515289" y="1270"/>
                  </a:lnTo>
                  <a:lnTo>
                    <a:pt x="514578" y="1270"/>
                  </a:lnTo>
                  <a:lnTo>
                    <a:pt x="514578" y="48260"/>
                  </a:lnTo>
                  <a:lnTo>
                    <a:pt x="514159" y="48260"/>
                  </a:lnTo>
                  <a:lnTo>
                    <a:pt x="514159" y="52070"/>
                  </a:lnTo>
                  <a:lnTo>
                    <a:pt x="513359" y="52070"/>
                  </a:lnTo>
                  <a:lnTo>
                    <a:pt x="513334" y="50800"/>
                  </a:lnTo>
                  <a:lnTo>
                    <a:pt x="514083" y="49530"/>
                  </a:lnTo>
                  <a:lnTo>
                    <a:pt x="514159" y="52070"/>
                  </a:lnTo>
                  <a:lnTo>
                    <a:pt x="514159" y="48260"/>
                  </a:lnTo>
                  <a:lnTo>
                    <a:pt x="513397" y="48260"/>
                  </a:lnTo>
                  <a:lnTo>
                    <a:pt x="513181" y="46990"/>
                  </a:lnTo>
                  <a:lnTo>
                    <a:pt x="514273" y="46990"/>
                  </a:lnTo>
                  <a:lnTo>
                    <a:pt x="514578" y="48260"/>
                  </a:lnTo>
                  <a:lnTo>
                    <a:pt x="514578" y="1270"/>
                  </a:lnTo>
                  <a:lnTo>
                    <a:pt x="514273" y="2540"/>
                  </a:lnTo>
                  <a:lnTo>
                    <a:pt x="514273" y="40640"/>
                  </a:lnTo>
                  <a:lnTo>
                    <a:pt x="513384" y="40640"/>
                  </a:lnTo>
                  <a:lnTo>
                    <a:pt x="513956" y="39370"/>
                  </a:lnTo>
                  <a:lnTo>
                    <a:pt x="514273" y="40640"/>
                  </a:lnTo>
                  <a:lnTo>
                    <a:pt x="514273" y="2540"/>
                  </a:lnTo>
                  <a:lnTo>
                    <a:pt x="512013" y="1943"/>
                  </a:lnTo>
                  <a:lnTo>
                    <a:pt x="512013" y="43180"/>
                  </a:lnTo>
                  <a:lnTo>
                    <a:pt x="511403" y="43180"/>
                  </a:lnTo>
                  <a:lnTo>
                    <a:pt x="511479" y="41910"/>
                  </a:lnTo>
                  <a:lnTo>
                    <a:pt x="511695" y="41910"/>
                  </a:lnTo>
                  <a:lnTo>
                    <a:pt x="512013" y="43180"/>
                  </a:lnTo>
                  <a:lnTo>
                    <a:pt x="512013" y="1943"/>
                  </a:lnTo>
                  <a:lnTo>
                    <a:pt x="509828" y="1371"/>
                  </a:lnTo>
                  <a:lnTo>
                    <a:pt x="509828" y="53340"/>
                  </a:lnTo>
                  <a:lnTo>
                    <a:pt x="509143" y="53340"/>
                  </a:lnTo>
                  <a:lnTo>
                    <a:pt x="509143" y="52070"/>
                  </a:lnTo>
                  <a:lnTo>
                    <a:pt x="509422" y="52070"/>
                  </a:lnTo>
                  <a:lnTo>
                    <a:pt x="509828" y="53340"/>
                  </a:lnTo>
                  <a:lnTo>
                    <a:pt x="509828" y="1371"/>
                  </a:lnTo>
                  <a:lnTo>
                    <a:pt x="509473" y="1270"/>
                  </a:lnTo>
                  <a:lnTo>
                    <a:pt x="502945" y="1270"/>
                  </a:lnTo>
                  <a:lnTo>
                    <a:pt x="502691" y="2540"/>
                  </a:lnTo>
                  <a:lnTo>
                    <a:pt x="501802" y="5080"/>
                  </a:lnTo>
                  <a:lnTo>
                    <a:pt x="501230" y="6350"/>
                  </a:lnTo>
                  <a:lnTo>
                    <a:pt x="500456" y="6350"/>
                  </a:lnTo>
                  <a:lnTo>
                    <a:pt x="499732" y="7620"/>
                  </a:lnTo>
                  <a:lnTo>
                    <a:pt x="500227" y="10160"/>
                  </a:lnTo>
                  <a:lnTo>
                    <a:pt x="501929" y="13970"/>
                  </a:lnTo>
                  <a:lnTo>
                    <a:pt x="501573" y="13970"/>
                  </a:lnTo>
                  <a:lnTo>
                    <a:pt x="501281" y="14325"/>
                  </a:lnTo>
                  <a:lnTo>
                    <a:pt x="501281" y="148590"/>
                  </a:lnTo>
                  <a:lnTo>
                    <a:pt x="501091" y="149860"/>
                  </a:lnTo>
                  <a:lnTo>
                    <a:pt x="500697" y="149860"/>
                  </a:lnTo>
                  <a:lnTo>
                    <a:pt x="500595" y="148590"/>
                  </a:lnTo>
                  <a:lnTo>
                    <a:pt x="501281" y="148590"/>
                  </a:lnTo>
                  <a:lnTo>
                    <a:pt x="501281" y="14325"/>
                  </a:lnTo>
                  <a:lnTo>
                    <a:pt x="500494" y="15240"/>
                  </a:lnTo>
                  <a:lnTo>
                    <a:pt x="498729" y="15240"/>
                  </a:lnTo>
                  <a:lnTo>
                    <a:pt x="498335" y="20320"/>
                  </a:lnTo>
                  <a:lnTo>
                    <a:pt x="497763" y="20320"/>
                  </a:lnTo>
                  <a:lnTo>
                    <a:pt x="497497" y="21590"/>
                  </a:lnTo>
                  <a:lnTo>
                    <a:pt x="497547" y="22860"/>
                  </a:lnTo>
                  <a:lnTo>
                    <a:pt x="497332" y="24130"/>
                  </a:lnTo>
                  <a:lnTo>
                    <a:pt x="496798" y="26670"/>
                  </a:lnTo>
                  <a:lnTo>
                    <a:pt x="497154" y="27940"/>
                  </a:lnTo>
                  <a:lnTo>
                    <a:pt x="497192" y="29210"/>
                  </a:lnTo>
                  <a:lnTo>
                    <a:pt x="497014" y="29210"/>
                  </a:lnTo>
                  <a:lnTo>
                    <a:pt x="496633" y="30480"/>
                  </a:lnTo>
                  <a:lnTo>
                    <a:pt x="494792" y="30480"/>
                  </a:lnTo>
                  <a:lnTo>
                    <a:pt x="495236" y="31750"/>
                  </a:lnTo>
                  <a:lnTo>
                    <a:pt x="494461" y="31750"/>
                  </a:lnTo>
                  <a:lnTo>
                    <a:pt x="494296" y="33020"/>
                  </a:lnTo>
                  <a:lnTo>
                    <a:pt x="494753" y="34290"/>
                  </a:lnTo>
                  <a:lnTo>
                    <a:pt x="495388" y="35560"/>
                  </a:lnTo>
                  <a:lnTo>
                    <a:pt x="495731" y="36830"/>
                  </a:lnTo>
                  <a:lnTo>
                    <a:pt x="494258" y="36830"/>
                  </a:lnTo>
                  <a:lnTo>
                    <a:pt x="494487" y="38100"/>
                  </a:lnTo>
                  <a:lnTo>
                    <a:pt x="494334" y="39370"/>
                  </a:lnTo>
                  <a:lnTo>
                    <a:pt x="493788" y="40640"/>
                  </a:lnTo>
                  <a:lnTo>
                    <a:pt x="494652" y="41910"/>
                  </a:lnTo>
                  <a:lnTo>
                    <a:pt x="494906" y="43180"/>
                  </a:lnTo>
                  <a:lnTo>
                    <a:pt x="494563" y="44450"/>
                  </a:lnTo>
                  <a:lnTo>
                    <a:pt x="495376" y="45720"/>
                  </a:lnTo>
                  <a:lnTo>
                    <a:pt x="495617" y="46990"/>
                  </a:lnTo>
                  <a:lnTo>
                    <a:pt x="495249" y="46990"/>
                  </a:lnTo>
                  <a:lnTo>
                    <a:pt x="495274" y="48260"/>
                  </a:lnTo>
                  <a:lnTo>
                    <a:pt x="496011" y="48260"/>
                  </a:lnTo>
                  <a:lnTo>
                    <a:pt x="496023" y="49530"/>
                  </a:lnTo>
                  <a:lnTo>
                    <a:pt x="492366" y="49530"/>
                  </a:lnTo>
                  <a:lnTo>
                    <a:pt x="493293" y="50800"/>
                  </a:lnTo>
                  <a:lnTo>
                    <a:pt x="495007" y="50800"/>
                  </a:lnTo>
                  <a:lnTo>
                    <a:pt x="494830" y="52070"/>
                  </a:lnTo>
                  <a:lnTo>
                    <a:pt x="493966" y="52070"/>
                  </a:lnTo>
                  <a:lnTo>
                    <a:pt x="493991" y="53340"/>
                  </a:lnTo>
                  <a:lnTo>
                    <a:pt x="493522" y="53340"/>
                  </a:lnTo>
                  <a:lnTo>
                    <a:pt x="493331" y="54610"/>
                  </a:lnTo>
                  <a:lnTo>
                    <a:pt x="492861" y="54610"/>
                  </a:lnTo>
                  <a:lnTo>
                    <a:pt x="493560" y="57150"/>
                  </a:lnTo>
                  <a:lnTo>
                    <a:pt x="492467" y="59690"/>
                  </a:lnTo>
                  <a:lnTo>
                    <a:pt x="492099" y="59690"/>
                  </a:lnTo>
                  <a:lnTo>
                    <a:pt x="491731" y="60960"/>
                  </a:lnTo>
                  <a:lnTo>
                    <a:pt x="491337" y="60960"/>
                  </a:lnTo>
                  <a:lnTo>
                    <a:pt x="491693" y="62230"/>
                  </a:lnTo>
                  <a:lnTo>
                    <a:pt x="491731" y="63500"/>
                  </a:lnTo>
                  <a:lnTo>
                    <a:pt x="491959" y="64770"/>
                  </a:lnTo>
                  <a:lnTo>
                    <a:pt x="492696" y="64770"/>
                  </a:lnTo>
                  <a:lnTo>
                    <a:pt x="493064" y="67310"/>
                  </a:lnTo>
                  <a:lnTo>
                    <a:pt x="493128" y="68580"/>
                  </a:lnTo>
                  <a:lnTo>
                    <a:pt x="492569" y="69850"/>
                  </a:lnTo>
                  <a:lnTo>
                    <a:pt x="492302" y="69850"/>
                  </a:lnTo>
                  <a:lnTo>
                    <a:pt x="491934" y="71120"/>
                  </a:lnTo>
                  <a:lnTo>
                    <a:pt x="492086" y="72390"/>
                  </a:lnTo>
                  <a:lnTo>
                    <a:pt x="490321" y="72390"/>
                  </a:lnTo>
                  <a:lnTo>
                    <a:pt x="489153" y="73660"/>
                  </a:lnTo>
                  <a:lnTo>
                    <a:pt x="488759" y="73660"/>
                  </a:lnTo>
                  <a:lnTo>
                    <a:pt x="488696" y="74930"/>
                  </a:lnTo>
                  <a:lnTo>
                    <a:pt x="488962" y="76200"/>
                  </a:lnTo>
                  <a:lnTo>
                    <a:pt x="488403" y="76200"/>
                  </a:lnTo>
                  <a:lnTo>
                    <a:pt x="488454" y="77470"/>
                  </a:lnTo>
                  <a:lnTo>
                    <a:pt x="489102" y="78740"/>
                  </a:lnTo>
                  <a:lnTo>
                    <a:pt x="490054" y="81280"/>
                  </a:lnTo>
                  <a:lnTo>
                    <a:pt x="491007" y="82550"/>
                  </a:lnTo>
                  <a:lnTo>
                    <a:pt x="490359" y="85090"/>
                  </a:lnTo>
                  <a:lnTo>
                    <a:pt x="490626" y="87630"/>
                  </a:lnTo>
                  <a:lnTo>
                    <a:pt x="491845" y="88900"/>
                  </a:lnTo>
                  <a:lnTo>
                    <a:pt x="491680" y="88900"/>
                  </a:lnTo>
                  <a:lnTo>
                    <a:pt x="491782" y="90170"/>
                  </a:lnTo>
                  <a:lnTo>
                    <a:pt x="493026" y="90170"/>
                  </a:lnTo>
                  <a:lnTo>
                    <a:pt x="493115" y="91440"/>
                  </a:lnTo>
                  <a:lnTo>
                    <a:pt x="490080" y="91440"/>
                  </a:lnTo>
                  <a:lnTo>
                    <a:pt x="488746" y="92710"/>
                  </a:lnTo>
                  <a:lnTo>
                    <a:pt x="489775" y="93980"/>
                  </a:lnTo>
                  <a:lnTo>
                    <a:pt x="490118" y="95250"/>
                  </a:lnTo>
                  <a:lnTo>
                    <a:pt x="489762" y="96520"/>
                  </a:lnTo>
                  <a:lnTo>
                    <a:pt x="489496" y="96520"/>
                  </a:lnTo>
                  <a:lnTo>
                    <a:pt x="489534" y="97790"/>
                  </a:lnTo>
                  <a:lnTo>
                    <a:pt x="489966" y="99060"/>
                  </a:lnTo>
                  <a:lnTo>
                    <a:pt x="490397" y="99060"/>
                  </a:lnTo>
                  <a:lnTo>
                    <a:pt x="490816" y="100330"/>
                  </a:lnTo>
                  <a:lnTo>
                    <a:pt x="488365" y="100330"/>
                  </a:lnTo>
                  <a:lnTo>
                    <a:pt x="487730" y="104140"/>
                  </a:lnTo>
                  <a:lnTo>
                    <a:pt x="488734" y="104140"/>
                  </a:lnTo>
                  <a:lnTo>
                    <a:pt x="489343" y="105410"/>
                  </a:lnTo>
                  <a:lnTo>
                    <a:pt x="489585" y="106680"/>
                  </a:lnTo>
                  <a:lnTo>
                    <a:pt x="489356" y="107950"/>
                  </a:lnTo>
                  <a:lnTo>
                    <a:pt x="489178" y="107950"/>
                  </a:lnTo>
                  <a:lnTo>
                    <a:pt x="489292" y="109220"/>
                  </a:lnTo>
                  <a:lnTo>
                    <a:pt x="489724" y="110490"/>
                  </a:lnTo>
                  <a:lnTo>
                    <a:pt x="488594" y="111760"/>
                  </a:lnTo>
                  <a:lnTo>
                    <a:pt x="488442" y="113030"/>
                  </a:lnTo>
                  <a:lnTo>
                    <a:pt x="489305" y="114300"/>
                  </a:lnTo>
                  <a:lnTo>
                    <a:pt x="487413" y="116840"/>
                  </a:lnTo>
                  <a:lnTo>
                    <a:pt x="486714" y="119380"/>
                  </a:lnTo>
                  <a:lnTo>
                    <a:pt x="487248" y="121920"/>
                  </a:lnTo>
                  <a:lnTo>
                    <a:pt x="486714" y="123190"/>
                  </a:lnTo>
                  <a:lnTo>
                    <a:pt x="485889" y="125730"/>
                  </a:lnTo>
                  <a:lnTo>
                    <a:pt x="485571" y="127000"/>
                  </a:lnTo>
                  <a:lnTo>
                    <a:pt x="486295" y="128270"/>
                  </a:lnTo>
                  <a:lnTo>
                    <a:pt x="487705" y="128270"/>
                  </a:lnTo>
                  <a:lnTo>
                    <a:pt x="486981" y="130810"/>
                  </a:lnTo>
                  <a:lnTo>
                    <a:pt x="487019" y="132080"/>
                  </a:lnTo>
                  <a:lnTo>
                    <a:pt x="486511" y="133350"/>
                  </a:lnTo>
                  <a:lnTo>
                    <a:pt x="485584" y="134620"/>
                  </a:lnTo>
                  <a:lnTo>
                    <a:pt x="485597" y="135890"/>
                  </a:lnTo>
                  <a:lnTo>
                    <a:pt x="486016" y="135890"/>
                  </a:lnTo>
                  <a:lnTo>
                    <a:pt x="485876" y="137160"/>
                  </a:lnTo>
                  <a:lnTo>
                    <a:pt x="486295" y="138430"/>
                  </a:lnTo>
                  <a:lnTo>
                    <a:pt x="487299" y="138430"/>
                  </a:lnTo>
                  <a:lnTo>
                    <a:pt x="486143" y="139700"/>
                  </a:lnTo>
                  <a:lnTo>
                    <a:pt x="485775" y="139700"/>
                  </a:lnTo>
                  <a:lnTo>
                    <a:pt x="486194" y="140970"/>
                  </a:lnTo>
                  <a:lnTo>
                    <a:pt x="485051" y="140970"/>
                  </a:lnTo>
                  <a:lnTo>
                    <a:pt x="484784" y="142240"/>
                  </a:lnTo>
                  <a:lnTo>
                    <a:pt x="486041" y="143510"/>
                  </a:lnTo>
                  <a:lnTo>
                    <a:pt x="487807" y="143510"/>
                  </a:lnTo>
                  <a:lnTo>
                    <a:pt x="491502" y="147320"/>
                  </a:lnTo>
                  <a:lnTo>
                    <a:pt x="494931" y="151130"/>
                  </a:lnTo>
                  <a:lnTo>
                    <a:pt x="497687" y="151130"/>
                  </a:lnTo>
                  <a:lnTo>
                    <a:pt x="499440" y="149860"/>
                  </a:lnTo>
                  <a:lnTo>
                    <a:pt x="500202" y="148590"/>
                  </a:lnTo>
                  <a:lnTo>
                    <a:pt x="500214" y="149860"/>
                  </a:lnTo>
                  <a:lnTo>
                    <a:pt x="500545" y="149860"/>
                  </a:lnTo>
                  <a:lnTo>
                    <a:pt x="500875" y="151130"/>
                  </a:lnTo>
                  <a:lnTo>
                    <a:pt x="501434" y="149860"/>
                  </a:lnTo>
                  <a:lnTo>
                    <a:pt x="501904" y="149860"/>
                  </a:lnTo>
                  <a:lnTo>
                    <a:pt x="502272" y="148590"/>
                  </a:lnTo>
                  <a:lnTo>
                    <a:pt x="502310" y="149860"/>
                  </a:lnTo>
                  <a:lnTo>
                    <a:pt x="501840" y="151130"/>
                  </a:lnTo>
                  <a:lnTo>
                    <a:pt x="500875" y="151130"/>
                  </a:lnTo>
                  <a:lnTo>
                    <a:pt x="501726" y="152400"/>
                  </a:lnTo>
                  <a:lnTo>
                    <a:pt x="504774" y="152400"/>
                  </a:lnTo>
                  <a:lnTo>
                    <a:pt x="505929" y="151130"/>
                  </a:lnTo>
                  <a:lnTo>
                    <a:pt x="506691" y="149860"/>
                  </a:lnTo>
                  <a:lnTo>
                    <a:pt x="507009" y="148590"/>
                  </a:lnTo>
                  <a:lnTo>
                    <a:pt x="510654" y="148590"/>
                  </a:lnTo>
                  <a:lnTo>
                    <a:pt x="510819" y="147320"/>
                  </a:lnTo>
                  <a:lnTo>
                    <a:pt x="510400" y="146050"/>
                  </a:lnTo>
                  <a:lnTo>
                    <a:pt x="510184" y="146050"/>
                  </a:lnTo>
                  <a:lnTo>
                    <a:pt x="510133" y="144780"/>
                  </a:lnTo>
                  <a:lnTo>
                    <a:pt x="510514" y="144780"/>
                  </a:lnTo>
                  <a:lnTo>
                    <a:pt x="510006" y="143510"/>
                  </a:lnTo>
                  <a:lnTo>
                    <a:pt x="508558" y="142240"/>
                  </a:lnTo>
                  <a:lnTo>
                    <a:pt x="509320" y="142240"/>
                  </a:lnTo>
                  <a:lnTo>
                    <a:pt x="508889" y="140970"/>
                  </a:lnTo>
                  <a:lnTo>
                    <a:pt x="508457" y="140970"/>
                  </a:lnTo>
                  <a:lnTo>
                    <a:pt x="509447" y="139700"/>
                  </a:lnTo>
                  <a:lnTo>
                    <a:pt x="510019" y="139700"/>
                  </a:lnTo>
                  <a:lnTo>
                    <a:pt x="510184" y="138430"/>
                  </a:lnTo>
                  <a:lnTo>
                    <a:pt x="510438" y="137160"/>
                  </a:lnTo>
                  <a:lnTo>
                    <a:pt x="510984" y="135890"/>
                  </a:lnTo>
                  <a:lnTo>
                    <a:pt x="510552" y="135890"/>
                  </a:lnTo>
                  <a:lnTo>
                    <a:pt x="510933" y="134620"/>
                  </a:lnTo>
                  <a:lnTo>
                    <a:pt x="511187" y="134620"/>
                  </a:lnTo>
                  <a:lnTo>
                    <a:pt x="511048" y="130810"/>
                  </a:lnTo>
                  <a:lnTo>
                    <a:pt x="511213" y="129540"/>
                  </a:lnTo>
                  <a:lnTo>
                    <a:pt x="510781" y="128270"/>
                  </a:lnTo>
                  <a:lnTo>
                    <a:pt x="509752" y="128270"/>
                  </a:lnTo>
                  <a:lnTo>
                    <a:pt x="510705" y="127000"/>
                  </a:lnTo>
                  <a:lnTo>
                    <a:pt x="511149" y="125730"/>
                  </a:lnTo>
                  <a:lnTo>
                    <a:pt x="510971" y="120650"/>
                  </a:lnTo>
                  <a:lnTo>
                    <a:pt x="510286" y="119380"/>
                  </a:lnTo>
                  <a:lnTo>
                    <a:pt x="511962" y="119380"/>
                  </a:lnTo>
                  <a:lnTo>
                    <a:pt x="512000" y="116840"/>
                  </a:lnTo>
                  <a:lnTo>
                    <a:pt x="511467" y="116840"/>
                  </a:lnTo>
                  <a:lnTo>
                    <a:pt x="511048" y="115570"/>
                  </a:lnTo>
                  <a:lnTo>
                    <a:pt x="511175" y="113030"/>
                  </a:lnTo>
                  <a:lnTo>
                    <a:pt x="511708" y="111760"/>
                  </a:lnTo>
                  <a:lnTo>
                    <a:pt x="512064" y="111760"/>
                  </a:lnTo>
                  <a:lnTo>
                    <a:pt x="511467" y="110490"/>
                  </a:lnTo>
                  <a:lnTo>
                    <a:pt x="512305" y="110490"/>
                  </a:lnTo>
                  <a:lnTo>
                    <a:pt x="511683" y="109220"/>
                  </a:lnTo>
                  <a:lnTo>
                    <a:pt x="511746" y="107950"/>
                  </a:lnTo>
                  <a:lnTo>
                    <a:pt x="512495" y="107950"/>
                  </a:lnTo>
                  <a:lnTo>
                    <a:pt x="512279" y="106680"/>
                  </a:lnTo>
                  <a:lnTo>
                    <a:pt x="511937" y="105410"/>
                  </a:lnTo>
                  <a:lnTo>
                    <a:pt x="511454" y="104140"/>
                  </a:lnTo>
                  <a:lnTo>
                    <a:pt x="512241" y="102870"/>
                  </a:lnTo>
                  <a:lnTo>
                    <a:pt x="512610" y="102870"/>
                  </a:lnTo>
                  <a:lnTo>
                    <a:pt x="512559" y="101600"/>
                  </a:lnTo>
                  <a:lnTo>
                    <a:pt x="512241" y="100330"/>
                  </a:lnTo>
                  <a:lnTo>
                    <a:pt x="511416" y="100330"/>
                  </a:lnTo>
                  <a:lnTo>
                    <a:pt x="511162" y="101600"/>
                  </a:lnTo>
                  <a:lnTo>
                    <a:pt x="510794" y="101600"/>
                  </a:lnTo>
                  <a:lnTo>
                    <a:pt x="510133" y="100330"/>
                  </a:lnTo>
                  <a:lnTo>
                    <a:pt x="510197" y="99060"/>
                  </a:lnTo>
                  <a:lnTo>
                    <a:pt x="512152" y="99060"/>
                  </a:lnTo>
                  <a:lnTo>
                    <a:pt x="512902" y="97790"/>
                  </a:lnTo>
                  <a:lnTo>
                    <a:pt x="513308" y="97790"/>
                  </a:lnTo>
                  <a:lnTo>
                    <a:pt x="512902" y="95250"/>
                  </a:lnTo>
                  <a:lnTo>
                    <a:pt x="512229" y="92710"/>
                  </a:lnTo>
                  <a:lnTo>
                    <a:pt x="514223" y="92710"/>
                  </a:lnTo>
                  <a:lnTo>
                    <a:pt x="515950" y="91440"/>
                  </a:lnTo>
                  <a:lnTo>
                    <a:pt x="517436" y="88900"/>
                  </a:lnTo>
                  <a:lnTo>
                    <a:pt x="517893" y="91440"/>
                  </a:lnTo>
                  <a:lnTo>
                    <a:pt x="518236" y="92710"/>
                  </a:lnTo>
                  <a:lnTo>
                    <a:pt x="519430" y="92710"/>
                  </a:lnTo>
                  <a:lnTo>
                    <a:pt x="521182" y="93980"/>
                  </a:lnTo>
                  <a:lnTo>
                    <a:pt x="524738" y="93980"/>
                  </a:lnTo>
                  <a:lnTo>
                    <a:pt x="525805" y="91440"/>
                  </a:lnTo>
                  <a:lnTo>
                    <a:pt x="526186" y="90170"/>
                  </a:lnTo>
                  <a:lnTo>
                    <a:pt x="528154" y="90170"/>
                  </a:lnTo>
                  <a:lnTo>
                    <a:pt x="528777" y="91440"/>
                  </a:lnTo>
                  <a:lnTo>
                    <a:pt x="530872" y="91440"/>
                  </a:lnTo>
                  <a:lnTo>
                    <a:pt x="531431" y="90170"/>
                  </a:lnTo>
                  <a:lnTo>
                    <a:pt x="532625" y="90170"/>
                  </a:lnTo>
                  <a:lnTo>
                    <a:pt x="532663" y="91440"/>
                  </a:lnTo>
                  <a:lnTo>
                    <a:pt x="532980" y="92710"/>
                  </a:lnTo>
                  <a:lnTo>
                    <a:pt x="534758" y="91440"/>
                  </a:lnTo>
                  <a:lnTo>
                    <a:pt x="536257" y="92710"/>
                  </a:lnTo>
                  <a:lnTo>
                    <a:pt x="539508" y="92710"/>
                  </a:lnTo>
                  <a:lnTo>
                    <a:pt x="539877" y="91440"/>
                  </a:lnTo>
                  <a:lnTo>
                    <a:pt x="542975" y="91440"/>
                  </a:lnTo>
                  <a:lnTo>
                    <a:pt x="544601" y="92710"/>
                  </a:lnTo>
                  <a:lnTo>
                    <a:pt x="545147" y="91440"/>
                  </a:lnTo>
                  <a:lnTo>
                    <a:pt x="545706" y="90170"/>
                  </a:lnTo>
                  <a:lnTo>
                    <a:pt x="545858" y="90170"/>
                  </a:lnTo>
                  <a:lnTo>
                    <a:pt x="546341" y="88900"/>
                  </a:lnTo>
                  <a:lnTo>
                    <a:pt x="547141" y="88900"/>
                  </a:lnTo>
                  <a:lnTo>
                    <a:pt x="547547" y="90170"/>
                  </a:lnTo>
                  <a:lnTo>
                    <a:pt x="547763" y="90170"/>
                  </a:lnTo>
                  <a:lnTo>
                    <a:pt x="547865" y="92710"/>
                  </a:lnTo>
                  <a:lnTo>
                    <a:pt x="548805" y="93980"/>
                  </a:lnTo>
                  <a:lnTo>
                    <a:pt x="550608" y="93980"/>
                  </a:lnTo>
                  <a:lnTo>
                    <a:pt x="552335" y="92710"/>
                  </a:lnTo>
                  <a:lnTo>
                    <a:pt x="553389" y="92710"/>
                  </a:lnTo>
                  <a:lnTo>
                    <a:pt x="553758" y="91440"/>
                  </a:lnTo>
                  <a:lnTo>
                    <a:pt x="555205" y="92710"/>
                  </a:lnTo>
                  <a:lnTo>
                    <a:pt x="556488" y="92710"/>
                  </a:lnTo>
                  <a:lnTo>
                    <a:pt x="557618" y="91440"/>
                  </a:lnTo>
                  <a:lnTo>
                    <a:pt x="560209" y="91440"/>
                  </a:lnTo>
                  <a:lnTo>
                    <a:pt x="560806" y="92710"/>
                  </a:lnTo>
                  <a:lnTo>
                    <a:pt x="563880" y="92710"/>
                  </a:lnTo>
                  <a:lnTo>
                    <a:pt x="563956" y="93980"/>
                  </a:lnTo>
                  <a:lnTo>
                    <a:pt x="565823" y="93980"/>
                  </a:lnTo>
                  <a:lnTo>
                    <a:pt x="565988" y="92710"/>
                  </a:lnTo>
                  <a:lnTo>
                    <a:pt x="567131" y="91440"/>
                  </a:lnTo>
                  <a:lnTo>
                    <a:pt x="567296" y="91440"/>
                  </a:lnTo>
                  <a:lnTo>
                    <a:pt x="568210" y="93980"/>
                  </a:lnTo>
                  <a:lnTo>
                    <a:pt x="572058" y="93980"/>
                  </a:lnTo>
                  <a:lnTo>
                    <a:pt x="572236" y="92710"/>
                  </a:lnTo>
                  <a:lnTo>
                    <a:pt x="573646" y="93980"/>
                  </a:lnTo>
                  <a:lnTo>
                    <a:pt x="575602" y="93980"/>
                  </a:lnTo>
                  <a:lnTo>
                    <a:pt x="576351" y="92710"/>
                  </a:lnTo>
                  <a:lnTo>
                    <a:pt x="578167" y="92710"/>
                  </a:lnTo>
                  <a:lnTo>
                    <a:pt x="578802" y="93980"/>
                  </a:lnTo>
                  <a:lnTo>
                    <a:pt x="580859" y="93980"/>
                  </a:lnTo>
                  <a:lnTo>
                    <a:pt x="581710" y="95250"/>
                  </a:lnTo>
                  <a:lnTo>
                    <a:pt x="586155" y="95250"/>
                  </a:lnTo>
                  <a:lnTo>
                    <a:pt x="586638" y="93980"/>
                  </a:lnTo>
                  <a:lnTo>
                    <a:pt x="588276" y="93980"/>
                  </a:lnTo>
                  <a:lnTo>
                    <a:pt x="588556" y="92710"/>
                  </a:lnTo>
                  <a:lnTo>
                    <a:pt x="589051" y="92710"/>
                  </a:lnTo>
                  <a:lnTo>
                    <a:pt x="589673" y="93980"/>
                  </a:lnTo>
                  <a:lnTo>
                    <a:pt x="592048" y="95250"/>
                  </a:lnTo>
                  <a:lnTo>
                    <a:pt x="592251" y="96520"/>
                  </a:lnTo>
                  <a:lnTo>
                    <a:pt x="593661" y="96520"/>
                  </a:lnTo>
                  <a:lnTo>
                    <a:pt x="594575" y="97790"/>
                  </a:lnTo>
                  <a:lnTo>
                    <a:pt x="595490" y="100330"/>
                  </a:lnTo>
                  <a:lnTo>
                    <a:pt x="595439" y="101600"/>
                  </a:lnTo>
                  <a:lnTo>
                    <a:pt x="594893" y="102870"/>
                  </a:lnTo>
                  <a:lnTo>
                    <a:pt x="594791" y="105410"/>
                  </a:lnTo>
                  <a:lnTo>
                    <a:pt x="594702" y="113030"/>
                  </a:lnTo>
                  <a:lnTo>
                    <a:pt x="594804" y="120650"/>
                  </a:lnTo>
                  <a:lnTo>
                    <a:pt x="594690" y="125730"/>
                  </a:lnTo>
                  <a:lnTo>
                    <a:pt x="594309" y="133350"/>
                  </a:lnTo>
                  <a:lnTo>
                    <a:pt x="593255" y="135890"/>
                  </a:lnTo>
                  <a:lnTo>
                    <a:pt x="592988" y="139700"/>
                  </a:lnTo>
                  <a:lnTo>
                    <a:pt x="593585" y="144780"/>
                  </a:lnTo>
                  <a:lnTo>
                    <a:pt x="592823" y="144780"/>
                  </a:lnTo>
                  <a:lnTo>
                    <a:pt x="592467" y="146050"/>
                  </a:lnTo>
                  <a:lnTo>
                    <a:pt x="592785" y="153670"/>
                  </a:lnTo>
                  <a:lnTo>
                    <a:pt x="593572" y="153670"/>
                  </a:lnTo>
                  <a:lnTo>
                    <a:pt x="593801" y="154940"/>
                  </a:lnTo>
                  <a:lnTo>
                    <a:pt x="593445" y="156210"/>
                  </a:lnTo>
                  <a:lnTo>
                    <a:pt x="592963" y="158750"/>
                  </a:lnTo>
                  <a:lnTo>
                    <a:pt x="594766" y="158750"/>
                  </a:lnTo>
                  <a:lnTo>
                    <a:pt x="594817" y="161290"/>
                  </a:lnTo>
                  <a:lnTo>
                    <a:pt x="595045" y="161290"/>
                  </a:lnTo>
                  <a:lnTo>
                    <a:pt x="595477" y="162560"/>
                  </a:lnTo>
                  <a:lnTo>
                    <a:pt x="596099" y="162560"/>
                  </a:lnTo>
                  <a:lnTo>
                    <a:pt x="597712" y="163830"/>
                  </a:lnTo>
                  <a:lnTo>
                    <a:pt x="608901" y="163830"/>
                  </a:lnTo>
                  <a:lnTo>
                    <a:pt x="609663" y="162560"/>
                  </a:lnTo>
                  <a:lnTo>
                    <a:pt x="611149" y="162560"/>
                  </a:lnTo>
                  <a:lnTo>
                    <a:pt x="613346" y="163830"/>
                  </a:lnTo>
                  <a:lnTo>
                    <a:pt x="616712" y="163830"/>
                  </a:lnTo>
                  <a:lnTo>
                    <a:pt x="617181" y="162560"/>
                  </a:lnTo>
                  <a:lnTo>
                    <a:pt x="618617" y="161290"/>
                  </a:lnTo>
                  <a:lnTo>
                    <a:pt x="619785" y="161290"/>
                  </a:lnTo>
                  <a:lnTo>
                    <a:pt x="618490" y="157480"/>
                  </a:lnTo>
                  <a:lnTo>
                    <a:pt x="617448" y="157480"/>
                  </a:lnTo>
                  <a:lnTo>
                    <a:pt x="617118" y="156210"/>
                  </a:lnTo>
                  <a:lnTo>
                    <a:pt x="617486" y="154940"/>
                  </a:lnTo>
                  <a:lnTo>
                    <a:pt x="617816" y="153670"/>
                  </a:lnTo>
                  <a:lnTo>
                    <a:pt x="617855" y="152400"/>
                  </a:lnTo>
                  <a:lnTo>
                    <a:pt x="617626" y="151130"/>
                  </a:lnTo>
                  <a:lnTo>
                    <a:pt x="616877" y="147320"/>
                  </a:lnTo>
                  <a:lnTo>
                    <a:pt x="617347" y="147320"/>
                  </a:lnTo>
                  <a:lnTo>
                    <a:pt x="618312" y="146050"/>
                  </a:lnTo>
                  <a:lnTo>
                    <a:pt x="616800" y="146050"/>
                  </a:lnTo>
                  <a:lnTo>
                    <a:pt x="615607" y="144780"/>
                  </a:lnTo>
                  <a:lnTo>
                    <a:pt x="613587" y="144780"/>
                  </a:lnTo>
                  <a:lnTo>
                    <a:pt x="613168" y="143510"/>
                  </a:lnTo>
                  <a:lnTo>
                    <a:pt x="614006" y="142240"/>
                  </a:lnTo>
                  <a:lnTo>
                    <a:pt x="615391" y="142240"/>
                  </a:lnTo>
                  <a:lnTo>
                    <a:pt x="616432" y="143510"/>
                  </a:lnTo>
                  <a:lnTo>
                    <a:pt x="616813" y="143510"/>
                  </a:lnTo>
                  <a:lnTo>
                    <a:pt x="617181" y="142240"/>
                  </a:lnTo>
                  <a:lnTo>
                    <a:pt x="618134" y="142240"/>
                  </a:lnTo>
                  <a:lnTo>
                    <a:pt x="618058" y="139700"/>
                  </a:lnTo>
                  <a:lnTo>
                    <a:pt x="618274" y="138430"/>
                  </a:lnTo>
                  <a:lnTo>
                    <a:pt x="618248" y="137160"/>
                  </a:lnTo>
                  <a:lnTo>
                    <a:pt x="617982" y="135890"/>
                  </a:lnTo>
                  <a:lnTo>
                    <a:pt x="617550" y="134620"/>
                  </a:lnTo>
                  <a:lnTo>
                    <a:pt x="618312" y="133350"/>
                  </a:lnTo>
                  <a:lnTo>
                    <a:pt x="618667" y="132080"/>
                  </a:lnTo>
                  <a:lnTo>
                    <a:pt x="618591" y="130810"/>
                  </a:lnTo>
                  <a:lnTo>
                    <a:pt x="618261" y="129540"/>
                  </a:lnTo>
                  <a:lnTo>
                    <a:pt x="617613" y="128270"/>
                  </a:lnTo>
                  <a:lnTo>
                    <a:pt x="619544" y="127000"/>
                  </a:lnTo>
                  <a:lnTo>
                    <a:pt x="619683" y="125730"/>
                  </a:lnTo>
                  <a:lnTo>
                    <a:pt x="618032" y="124460"/>
                  </a:lnTo>
                  <a:lnTo>
                    <a:pt x="618718" y="121920"/>
                  </a:lnTo>
                  <a:lnTo>
                    <a:pt x="618617" y="120650"/>
                  </a:lnTo>
                  <a:lnTo>
                    <a:pt x="618528" y="119380"/>
                  </a:lnTo>
                  <a:lnTo>
                    <a:pt x="617435" y="116840"/>
                  </a:lnTo>
                  <a:lnTo>
                    <a:pt x="618439" y="116840"/>
                  </a:lnTo>
                  <a:lnTo>
                    <a:pt x="618896" y="115570"/>
                  </a:lnTo>
                  <a:lnTo>
                    <a:pt x="618832" y="114300"/>
                  </a:lnTo>
                  <a:lnTo>
                    <a:pt x="618782" y="113030"/>
                  </a:lnTo>
                  <a:lnTo>
                    <a:pt x="618324" y="111760"/>
                  </a:lnTo>
                  <a:lnTo>
                    <a:pt x="617512" y="111760"/>
                  </a:lnTo>
                  <a:lnTo>
                    <a:pt x="618083" y="110490"/>
                  </a:lnTo>
                  <a:lnTo>
                    <a:pt x="617740" y="109220"/>
                  </a:lnTo>
                  <a:lnTo>
                    <a:pt x="616496" y="107950"/>
                  </a:lnTo>
                  <a:lnTo>
                    <a:pt x="618210" y="106680"/>
                  </a:lnTo>
                  <a:lnTo>
                    <a:pt x="618959" y="105410"/>
                  </a:lnTo>
                  <a:lnTo>
                    <a:pt x="618731" y="104140"/>
                  </a:lnTo>
                  <a:lnTo>
                    <a:pt x="617562" y="105410"/>
                  </a:lnTo>
                  <a:lnTo>
                    <a:pt x="616407" y="105410"/>
                  </a:lnTo>
                  <a:lnTo>
                    <a:pt x="616407" y="113030"/>
                  </a:lnTo>
                  <a:lnTo>
                    <a:pt x="616407" y="120650"/>
                  </a:lnTo>
                  <a:lnTo>
                    <a:pt x="615873" y="120650"/>
                  </a:lnTo>
                  <a:lnTo>
                    <a:pt x="615873" y="137160"/>
                  </a:lnTo>
                  <a:lnTo>
                    <a:pt x="614083" y="137160"/>
                  </a:lnTo>
                  <a:lnTo>
                    <a:pt x="614349" y="135902"/>
                  </a:lnTo>
                  <a:lnTo>
                    <a:pt x="615873" y="137160"/>
                  </a:lnTo>
                  <a:lnTo>
                    <a:pt x="615873" y="120650"/>
                  </a:lnTo>
                  <a:lnTo>
                    <a:pt x="615213" y="120650"/>
                  </a:lnTo>
                  <a:lnTo>
                    <a:pt x="614578" y="119380"/>
                  </a:lnTo>
                  <a:lnTo>
                    <a:pt x="616407" y="120650"/>
                  </a:lnTo>
                  <a:lnTo>
                    <a:pt x="616407" y="113030"/>
                  </a:lnTo>
                  <a:lnTo>
                    <a:pt x="615823" y="114300"/>
                  </a:lnTo>
                  <a:lnTo>
                    <a:pt x="615226" y="114300"/>
                  </a:lnTo>
                  <a:lnTo>
                    <a:pt x="614616" y="113030"/>
                  </a:lnTo>
                  <a:lnTo>
                    <a:pt x="616407" y="113030"/>
                  </a:lnTo>
                  <a:lnTo>
                    <a:pt x="616407" y="105410"/>
                  </a:lnTo>
                  <a:lnTo>
                    <a:pt x="614578" y="105410"/>
                  </a:lnTo>
                  <a:lnTo>
                    <a:pt x="615569" y="104140"/>
                  </a:lnTo>
                  <a:lnTo>
                    <a:pt x="614794" y="102870"/>
                  </a:lnTo>
                  <a:lnTo>
                    <a:pt x="615365" y="101600"/>
                  </a:lnTo>
                  <a:lnTo>
                    <a:pt x="616559" y="102870"/>
                  </a:lnTo>
                  <a:lnTo>
                    <a:pt x="618375" y="102870"/>
                  </a:lnTo>
                  <a:lnTo>
                    <a:pt x="618883" y="101600"/>
                  </a:lnTo>
                  <a:lnTo>
                    <a:pt x="618401" y="99060"/>
                  </a:lnTo>
                  <a:lnTo>
                    <a:pt x="616940" y="96520"/>
                  </a:lnTo>
                  <a:lnTo>
                    <a:pt x="618426" y="96520"/>
                  </a:lnTo>
                  <a:lnTo>
                    <a:pt x="618629" y="92710"/>
                  </a:lnTo>
                  <a:lnTo>
                    <a:pt x="618693" y="91440"/>
                  </a:lnTo>
                  <a:lnTo>
                    <a:pt x="618655" y="87630"/>
                  </a:lnTo>
                  <a:lnTo>
                    <a:pt x="618451" y="85090"/>
                  </a:lnTo>
                  <a:lnTo>
                    <a:pt x="618223" y="83820"/>
                  </a:lnTo>
                  <a:lnTo>
                    <a:pt x="618794" y="83820"/>
                  </a:lnTo>
                  <a:lnTo>
                    <a:pt x="618845" y="82550"/>
                  </a:lnTo>
                  <a:lnTo>
                    <a:pt x="619048" y="77470"/>
                  </a:lnTo>
                  <a:lnTo>
                    <a:pt x="619023" y="74930"/>
                  </a:lnTo>
                  <a:lnTo>
                    <a:pt x="618718" y="72390"/>
                  </a:lnTo>
                  <a:lnTo>
                    <a:pt x="618223" y="69850"/>
                  </a:lnTo>
                  <a:lnTo>
                    <a:pt x="618629" y="64770"/>
                  </a:lnTo>
                  <a:lnTo>
                    <a:pt x="618972" y="63500"/>
                  </a:lnTo>
                  <a:lnTo>
                    <a:pt x="618909" y="62230"/>
                  </a:lnTo>
                  <a:lnTo>
                    <a:pt x="618477" y="60960"/>
                  </a:lnTo>
                  <a:lnTo>
                    <a:pt x="619010" y="59690"/>
                  </a:lnTo>
                  <a:lnTo>
                    <a:pt x="619506" y="57150"/>
                  </a:lnTo>
                  <a:lnTo>
                    <a:pt x="620001" y="54610"/>
                  </a:lnTo>
                  <a:lnTo>
                    <a:pt x="620941" y="48260"/>
                  </a:lnTo>
                  <a:lnTo>
                    <a:pt x="621512" y="48260"/>
                  </a:lnTo>
                  <a:lnTo>
                    <a:pt x="621893" y="46990"/>
                  </a:lnTo>
                  <a:lnTo>
                    <a:pt x="622096" y="46990"/>
                  </a:lnTo>
                  <a:lnTo>
                    <a:pt x="621639" y="45720"/>
                  </a:lnTo>
                  <a:lnTo>
                    <a:pt x="621258" y="44450"/>
                  </a:lnTo>
                  <a:lnTo>
                    <a:pt x="620979" y="41910"/>
                  </a:lnTo>
                  <a:lnTo>
                    <a:pt x="622554" y="40640"/>
                  </a:lnTo>
                  <a:lnTo>
                    <a:pt x="623176" y="40640"/>
                  </a:lnTo>
                  <a:lnTo>
                    <a:pt x="622909" y="38100"/>
                  </a:lnTo>
                  <a:lnTo>
                    <a:pt x="622757" y="34290"/>
                  </a:lnTo>
                  <a:lnTo>
                    <a:pt x="623036" y="34290"/>
                  </a:lnTo>
                  <a:lnTo>
                    <a:pt x="623620" y="33020"/>
                  </a:lnTo>
                  <a:lnTo>
                    <a:pt x="623366" y="31750"/>
                  </a:lnTo>
                  <a:lnTo>
                    <a:pt x="623316" y="30480"/>
                  </a:lnTo>
                  <a:lnTo>
                    <a:pt x="623684" y="27940"/>
                  </a:lnTo>
                  <a:lnTo>
                    <a:pt x="623608" y="25400"/>
                  </a:lnTo>
                  <a:lnTo>
                    <a:pt x="624166" y="25400"/>
                  </a:lnTo>
                  <a:lnTo>
                    <a:pt x="624408" y="241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8" name="object 138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0832328" y="8020134"/>
              <a:ext cx="235284" cy="154940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1107869" y="8001646"/>
              <a:ext cx="203217" cy="160745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1335825" y="7895888"/>
              <a:ext cx="374709" cy="228499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1841391" y="7852788"/>
              <a:ext cx="130844" cy="161290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2001673" y="7713067"/>
              <a:ext cx="394893" cy="260289"/>
            </a:xfrm>
            <a:prstGeom prst="rect">
              <a:avLst/>
            </a:prstGeom>
          </p:spPr>
        </p:pic>
        <p:pic>
          <p:nvPicPr>
            <p:cNvPr id="143" name="object 143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12417532" y="7614152"/>
              <a:ext cx="254117" cy="197963"/>
            </a:xfrm>
            <a:prstGeom prst="rect">
              <a:avLst/>
            </a:prstGeom>
          </p:spPr>
        </p:pic>
        <p:sp>
          <p:nvSpPr>
            <p:cNvPr id="144" name="object 144"/>
            <p:cNvSpPr/>
            <p:nvPr/>
          </p:nvSpPr>
          <p:spPr>
            <a:xfrm>
              <a:off x="12791468" y="7579955"/>
              <a:ext cx="90170" cy="60325"/>
            </a:xfrm>
            <a:custGeom>
              <a:avLst/>
              <a:gdLst/>
              <a:ahLst/>
              <a:cxnLst/>
              <a:rect l="l" t="t" r="r" b="b"/>
              <a:pathLst>
                <a:path w="90170" h="60325">
                  <a:moveTo>
                    <a:pt x="692" y="39035"/>
                  </a:moveTo>
                  <a:lnTo>
                    <a:pt x="121" y="40271"/>
                  </a:lnTo>
                  <a:lnTo>
                    <a:pt x="0" y="41359"/>
                  </a:lnTo>
                  <a:lnTo>
                    <a:pt x="73" y="42051"/>
                  </a:lnTo>
                  <a:lnTo>
                    <a:pt x="191" y="42668"/>
                  </a:lnTo>
                  <a:lnTo>
                    <a:pt x="1289" y="44626"/>
                  </a:lnTo>
                  <a:lnTo>
                    <a:pt x="4170" y="49558"/>
                  </a:lnTo>
                  <a:lnTo>
                    <a:pt x="4195" y="50134"/>
                  </a:lnTo>
                  <a:lnTo>
                    <a:pt x="3499" y="52323"/>
                  </a:lnTo>
                  <a:lnTo>
                    <a:pt x="3886" y="54113"/>
                  </a:lnTo>
                  <a:lnTo>
                    <a:pt x="5508" y="55192"/>
                  </a:lnTo>
                  <a:lnTo>
                    <a:pt x="5781" y="55422"/>
                  </a:lnTo>
                  <a:lnTo>
                    <a:pt x="6608" y="55799"/>
                  </a:lnTo>
                  <a:lnTo>
                    <a:pt x="10671" y="57317"/>
                  </a:lnTo>
                  <a:lnTo>
                    <a:pt x="11059" y="59097"/>
                  </a:lnTo>
                  <a:lnTo>
                    <a:pt x="12357" y="59809"/>
                  </a:lnTo>
                  <a:lnTo>
                    <a:pt x="14587" y="59443"/>
                  </a:lnTo>
                  <a:lnTo>
                    <a:pt x="17414" y="58479"/>
                  </a:lnTo>
                  <a:lnTo>
                    <a:pt x="17770" y="58322"/>
                  </a:lnTo>
                  <a:lnTo>
                    <a:pt x="18105" y="58228"/>
                  </a:lnTo>
                  <a:lnTo>
                    <a:pt x="19655" y="58061"/>
                  </a:lnTo>
                  <a:lnTo>
                    <a:pt x="20074" y="57924"/>
                  </a:lnTo>
                  <a:lnTo>
                    <a:pt x="23700" y="57924"/>
                  </a:lnTo>
                  <a:lnTo>
                    <a:pt x="23854" y="57390"/>
                  </a:lnTo>
                  <a:lnTo>
                    <a:pt x="23542" y="56301"/>
                  </a:lnTo>
                  <a:lnTo>
                    <a:pt x="23497" y="56008"/>
                  </a:lnTo>
                  <a:lnTo>
                    <a:pt x="24119" y="55359"/>
                  </a:lnTo>
                  <a:lnTo>
                    <a:pt x="24237" y="55139"/>
                  </a:lnTo>
                  <a:lnTo>
                    <a:pt x="24371" y="54658"/>
                  </a:lnTo>
                  <a:lnTo>
                    <a:pt x="24336" y="53935"/>
                  </a:lnTo>
                  <a:lnTo>
                    <a:pt x="24220" y="53411"/>
                  </a:lnTo>
                  <a:lnTo>
                    <a:pt x="29659" y="53411"/>
                  </a:lnTo>
                  <a:lnTo>
                    <a:pt x="29707" y="51872"/>
                  </a:lnTo>
                  <a:lnTo>
                    <a:pt x="29246" y="50134"/>
                  </a:lnTo>
                  <a:lnTo>
                    <a:pt x="29885" y="49631"/>
                  </a:lnTo>
                  <a:lnTo>
                    <a:pt x="30503" y="49558"/>
                  </a:lnTo>
                  <a:lnTo>
                    <a:pt x="34770" y="49558"/>
                  </a:lnTo>
                  <a:lnTo>
                    <a:pt x="35393" y="49077"/>
                  </a:lnTo>
                  <a:lnTo>
                    <a:pt x="39225" y="47433"/>
                  </a:lnTo>
                  <a:lnTo>
                    <a:pt x="44126" y="46270"/>
                  </a:lnTo>
                  <a:lnTo>
                    <a:pt x="47166" y="46270"/>
                  </a:lnTo>
                  <a:lnTo>
                    <a:pt x="47099" y="44909"/>
                  </a:lnTo>
                  <a:lnTo>
                    <a:pt x="47550" y="44490"/>
                  </a:lnTo>
                  <a:lnTo>
                    <a:pt x="48628" y="44218"/>
                  </a:lnTo>
                  <a:lnTo>
                    <a:pt x="50314" y="44092"/>
                  </a:lnTo>
                  <a:lnTo>
                    <a:pt x="52188" y="43904"/>
                  </a:lnTo>
                  <a:lnTo>
                    <a:pt x="53644" y="43558"/>
                  </a:lnTo>
                  <a:lnTo>
                    <a:pt x="54377" y="43223"/>
                  </a:lnTo>
                  <a:lnTo>
                    <a:pt x="54659" y="42668"/>
                  </a:lnTo>
                  <a:lnTo>
                    <a:pt x="54513" y="41852"/>
                  </a:lnTo>
                  <a:lnTo>
                    <a:pt x="58780" y="41852"/>
                  </a:lnTo>
                  <a:lnTo>
                    <a:pt x="59183" y="41359"/>
                  </a:lnTo>
                  <a:lnTo>
                    <a:pt x="59553" y="40763"/>
                  </a:lnTo>
                  <a:lnTo>
                    <a:pt x="1917" y="40763"/>
                  </a:lnTo>
                  <a:lnTo>
                    <a:pt x="1400" y="40145"/>
                  </a:lnTo>
                  <a:lnTo>
                    <a:pt x="692" y="39035"/>
                  </a:lnTo>
                  <a:close/>
                </a:path>
                <a:path w="90170" h="60325">
                  <a:moveTo>
                    <a:pt x="23700" y="57924"/>
                  </a:moveTo>
                  <a:lnTo>
                    <a:pt x="20074" y="57924"/>
                  </a:lnTo>
                  <a:lnTo>
                    <a:pt x="21111" y="58752"/>
                  </a:lnTo>
                  <a:lnTo>
                    <a:pt x="21980" y="58992"/>
                  </a:lnTo>
                  <a:lnTo>
                    <a:pt x="23603" y="58260"/>
                  </a:lnTo>
                  <a:lnTo>
                    <a:pt x="23700" y="57924"/>
                  </a:lnTo>
                  <a:close/>
                </a:path>
                <a:path w="90170" h="60325">
                  <a:moveTo>
                    <a:pt x="29659" y="53411"/>
                  </a:moveTo>
                  <a:lnTo>
                    <a:pt x="24220" y="53411"/>
                  </a:lnTo>
                  <a:lnTo>
                    <a:pt x="24472" y="53516"/>
                  </a:lnTo>
                  <a:lnTo>
                    <a:pt x="24995" y="53935"/>
                  </a:lnTo>
                  <a:lnTo>
                    <a:pt x="25770" y="54658"/>
                  </a:lnTo>
                  <a:lnTo>
                    <a:pt x="26460" y="55422"/>
                  </a:lnTo>
                  <a:lnTo>
                    <a:pt x="27173" y="56301"/>
                  </a:lnTo>
                  <a:lnTo>
                    <a:pt x="28775" y="56008"/>
                  </a:lnTo>
                  <a:lnTo>
                    <a:pt x="29518" y="55275"/>
                  </a:lnTo>
                  <a:lnTo>
                    <a:pt x="29642" y="53935"/>
                  </a:lnTo>
                  <a:lnTo>
                    <a:pt x="29659" y="53411"/>
                  </a:lnTo>
                  <a:close/>
                </a:path>
                <a:path w="90170" h="60325">
                  <a:moveTo>
                    <a:pt x="34770" y="49558"/>
                  </a:moveTo>
                  <a:lnTo>
                    <a:pt x="30503" y="49558"/>
                  </a:lnTo>
                  <a:lnTo>
                    <a:pt x="31121" y="49935"/>
                  </a:lnTo>
                  <a:lnTo>
                    <a:pt x="31759" y="50616"/>
                  </a:lnTo>
                  <a:lnTo>
                    <a:pt x="32670" y="51181"/>
                  </a:lnTo>
                  <a:lnTo>
                    <a:pt x="34770" y="49558"/>
                  </a:lnTo>
                  <a:close/>
                </a:path>
                <a:path w="90170" h="60325">
                  <a:moveTo>
                    <a:pt x="47166" y="46270"/>
                  </a:moveTo>
                  <a:lnTo>
                    <a:pt x="44126" y="46270"/>
                  </a:lnTo>
                  <a:lnTo>
                    <a:pt x="46209" y="47506"/>
                  </a:lnTo>
                  <a:lnTo>
                    <a:pt x="47204" y="47056"/>
                  </a:lnTo>
                  <a:lnTo>
                    <a:pt x="47166" y="46270"/>
                  </a:lnTo>
                  <a:close/>
                </a:path>
                <a:path w="90170" h="60325">
                  <a:moveTo>
                    <a:pt x="58780" y="41852"/>
                  </a:moveTo>
                  <a:lnTo>
                    <a:pt x="54513" y="41852"/>
                  </a:lnTo>
                  <a:lnTo>
                    <a:pt x="55560" y="42260"/>
                  </a:lnTo>
                  <a:lnTo>
                    <a:pt x="56617" y="42417"/>
                  </a:lnTo>
                  <a:lnTo>
                    <a:pt x="57685" y="42365"/>
                  </a:lnTo>
                  <a:lnTo>
                    <a:pt x="58156" y="42365"/>
                  </a:lnTo>
                  <a:lnTo>
                    <a:pt x="58617" y="42051"/>
                  </a:lnTo>
                  <a:lnTo>
                    <a:pt x="58780" y="41852"/>
                  </a:lnTo>
                  <a:close/>
                </a:path>
                <a:path w="90170" h="60325">
                  <a:moveTo>
                    <a:pt x="58156" y="42365"/>
                  </a:moveTo>
                  <a:lnTo>
                    <a:pt x="57685" y="42365"/>
                  </a:lnTo>
                  <a:lnTo>
                    <a:pt x="58125" y="42386"/>
                  </a:lnTo>
                  <a:close/>
                </a:path>
                <a:path w="90170" h="60325">
                  <a:moveTo>
                    <a:pt x="5813" y="33328"/>
                  </a:moveTo>
                  <a:lnTo>
                    <a:pt x="5446" y="33496"/>
                  </a:lnTo>
                  <a:lnTo>
                    <a:pt x="5247" y="34009"/>
                  </a:lnTo>
                  <a:lnTo>
                    <a:pt x="3436" y="35716"/>
                  </a:lnTo>
                  <a:lnTo>
                    <a:pt x="2263" y="37234"/>
                  </a:lnTo>
                  <a:lnTo>
                    <a:pt x="1877" y="38260"/>
                  </a:lnTo>
                  <a:lnTo>
                    <a:pt x="1846" y="39035"/>
                  </a:lnTo>
                  <a:lnTo>
                    <a:pt x="2073" y="40689"/>
                  </a:lnTo>
                  <a:lnTo>
                    <a:pt x="1917" y="40763"/>
                  </a:lnTo>
                  <a:lnTo>
                    <a:pt x="59553" y="40763"/>
                  </a:lnTo>
                  <a:lnTo>
                    <a:pt x="59937" y="40145"/>
                  </a:lnTo>
                  <a:lnTo>
                    <a:pt x="60963" y="39778"/>
                  </a:lnTo>
                  <a:lnTo>
                    <a:pt x="62206" y="39778"/>
                  </a:lnTo>
                  <a:lnTo>
                    <a:pt x="62062" y="38846"/>
                  </a:lnTo>
                  <a:lnTo>
                    <a:pt x="62868" y="38260"/>
                  </a:lnTo>
                  <a:lnTo>
                    <a:pt x="66685" y="38260"/>
                  </a:lnTo>
                  <a:lnTo>
                    <a:pt x="67308" y="37967"/>
                  </a:lnTo>
                  <a:lnTo>
                    <a:pt x="67633" y="37485"/>
                  </a:lnTo>
                  <a:lnTo>
                    <a:pt x="67580" y="36878"/>
                  </a:lnTo>
                  <a:lnTo>
                    <a:pt x="68502" y="36773"/>
                  </a:lnTo>
                  <a:lnTo>
                    <a:pt x="69329" y="36407"/>
                  </a:lnTo>
                  <a:lnTo>
                    <a:pt x="69712" y="36407"/>
                  </a:lnTo>
                  <a:lnTo>
                    <a:pt x="69989" y="36208"/>
                  </a:lnTo>
                  <a:lnTo>
                    <a:pt x="70544" y="35517"/>
                  </a:lnTo>
                  <a:lnTo>
                    <a:pt x="71968" y="35517"/>
                  </a:lnTo>
                  <a:lnTo>
                    <a:pt x="73802" y="34669"/>
                  </a:lnTo>
                  <a:lnTo>
                    <a:pt x="74585" y="34114"/>
                  </a:lnTo>
                  <a:lnTo>
                    <a:pt x="75549" y="34093"/>
                  </a:lnTo>
                  <a:lnTo>
                    <a:pt x="76809" y="34093"/>
                  </a:lnTo>
                  <a:lnTo>
                    <a:pt x="76874" y="33779"/>
                  </a:lnTo>
                  <a:lnTo>
                    <a:pt x="8629" y="33779"/>
                  </a:lnTo>
                  <a:lnTo>
                    <a:pt x="7655" y="33559"/>
                  </a:lnTo>
                  <a:lnTo>
                    <a:pt x="6326" y="33527"/>
                  </a:lnTo>
                  <a:lnTo>
                    <a:pt x="5813" y="33328"/>
                  </a:lnTo>
                  <a:close/>
                </a:path>
                <a:path w="90170" h="60325">
                  <a:moveTo>
                    <a:pt x="62206" y="39778"/>
                  </a:moveTo>
                  <a:lnTo>
                    <a:pt x="60963" y="39778"/>
                  </a:lnTo>
                  <a:lnTo>
                    <a:pt x="62282" y="40271"/>
                  </a:lnTo>
                  <a:lnTo>
                    <a:pt x="62206" y="39778"/>
                  </a:lnTo>
                  <a:close/>
                </a:path>
                <a:path w="90170" h="60325">
                  <a:moveTo>
                    <a:pt x="66685" y="38260"/>
                  </a:moveTo>
                  <a:lnTo>
                    <a:pt x="62868" y="38260"/>
                  </a:lnTo>
                  <a:lnTo>
                    <a:pt x="64722" y="38501"/>
                  </a:lnTo>
                  <a:lnTo>
                    <a:pt x="66596" y="38302"/>
                  </a:lnTo>
                  <a:close/>
                </a:path>
                <a:path w="90170" h="60325">
                  <a:moveTo>
                    <a:pt x="69712" y="36407"/>
                  </a:moveTo>
                  <a:lnTo>
                    <a:pt x="69329" y="36407"/>
                  </a:lnTo>
                  <a:lnTo>
                    <a:pt x="69580" y="36501"/>
                  </a:lnTo>
                  <a:lnTo>
                    <a:pt x="69712" y="36407"/>
                  </a:lnTo>
                  <a:close/>
                </a:path>
                <a:path w="90170" h="60325">
                  <a:moveTo>
                    <a:pt x="71968" y="35517"/>
                  </a:moveTo>
                  <a:lnTo>
                    <a:pt x="70544" y="35517"/>
                  </a:lnTo>
                  <a:lnTo>
                    <a:pt x="71078" y="35716"/>
                  </a:lnTo>
                  <a:lnTo>
                    <a:pt x="71601" y="35684"/>
                  </a:lnTo>
                  <a:lnTo>
                    <a:pt x="71968" y="35517"/>
                  </a:lnTo>
                  <a:close/>
                </a:path>
                <a:path w="90170" h="60325">
                  <a:moveTo>
                    <a:pt x="76809" y="34093"/>
                  </a:moveTo>
                  <a:lnTo>
                    <a:pt x="75549" y="34093"/>
                  </a:lnTo>
                  <a:lnTo>
                    <a:pt x="76690" y="34669"/>
                  </a:lnTo>
                  <a:lnTo>
                    <a:pt x="76809" y="34093"/>
                  </a:lnTo>
                  <a:close/>
                </a:path>
                <a:path w="90170" h="60325">
                  <a:moveTo>
                    <a:pt x="19173" y="26889"/>
                  </a:moveTo>
                  <a:lnTo>
                    <a:pt x="17624" y="27276"/>
                  </a:lnTo>
                  <a:lnTo>
                    <a:pt x="16372" y="28281"/>
                  </a:lnTo>
                  <a:lnTo>
                    <a:pt x="16399" y="29360"/>
                  </a:lnTo>
                  <a:lnTo>
                    <a:pt x="15435" y="30124"/>
                  </a:lnTo>
                  <a:lnTo>
                    <a:pt x="13477" y="30585"/>
                  </a:lnTo>
                  <a:lnTo>
                    <a:pt x="11195" y="31307"/>
                  </a:lnTo>
                  <a:lnTo>
                    <a:pt x="10399" y="31454"/>
                  </a:lnTo>
                  <a:lnTo>
                    <a:pt x="9760" y="31747"/>
                  </a:lnTo>
                  <a:lnTo>
                    <a:pt x="9299" y="32166"/>
                  </a:lnTo>
                  <a:lnTo>
                    <a:pt x="9161" y="33328"/>
                  </a:lnTo>
                  <a:lnTo>
                    <a:pt x="8629" y="33779"/>
                  </a:lnTo>
                  <a:lnTo>
                    <a:pt x="76874" y="33779"/>
                  </a:lnTo>
                  <a:lnTo>
                    <a:pt x="77182" y="33140"/>
                  </a:lnTo>
                  <a:lnTo>
                    <a:pt x="77538" y="32972"/>
                  </a:lnTo>
                  <a:lnTo>
                    <a:pt x="79334" y="32972"/>
                  </a:lnTo>
                  <a:lnTo>
                    <a:pt x="79800" y="32920"/>
                  </a:lnTo>
                  <a:lnTo>
                    <a:pt x="79978" y="32836"/>
                  </a:lnTo>
                  <a:lnTo>
                    <a:pt x="80013" y="31307"/>
                  </a:lnTo>
                  <a:lnTo>
                    <a:pt x="79785" y="30124"/>
                  </a:lnTo>
                  <a:lnTo>
                    <a:pt x="79611" y="29632"/>
                  </a:lnTo>
                  <a:lnTo>
                    <a:pt x="79287" y="28920"/>
                  </a:lnTo>
                  <a:lnTo>
                    <a:pt x="79695" y="28397"/>
                  </a:lnTo>
                  <a:lnTo>
                    <a:pt x="79957" y="28281"/>
                  </a:lnTo>
                  <a:lnTo>
                    <a:pt x="79267" y="27130"/>
                  </a:lnTo>
                  <a:lnTo>
                    <a:pt x="21027" y="27130"/>
                  </a:lnTo>
                  <a:lnTo>
                    <a:pt x="19173" y="26889"/>
                  </a:lnTo>
                  <a:close/>
                </a:path>
                <a:path w="90170" h="60325">
                  <a:moveTo>
                    <a:pt x="79334" y="32972"/>
                  </a:moveTo>
                  <a:lnTo>
                    <a:pt x="77538" y="32972"/>
                  </a:lnTo>
                  <a:lnTo>
                    <a:pt x="78868" y="33025"/>
                  </a:lnTo>
                  <a:lnTo>
                    <a:pt x="79334" y="32972"/>
                  </a:lnTo>
                  <a:close/>
                </a:path>
                <a:path w="90170" h="60325">
                  <a:moveTo>
                    <a:pt x="21519" y="24397"/>
                  </a:moveTo>
                  <a:lnTo>
                    <a:pt x="21247" y="24753"/>
                  </a:lnTo>
                  <a:lnTo>
                    <a:pt x="20625" y="25234"/>
                  </a:lnTo>
                  <a:lnTo>
                    <a:pt x="20524" y="26051"/>
                  </a:lnTo>
                  <a:lnTo>
                    <a:pt x="21027" y="27130"/>
                  </a:lnTo>
                  <a:lnTo>
                    <a:pt x="79267" y="27130"/>
                  </a:lnTo>
                  <a:lnTo>
                    <a:pt x="79123" y="26889"/>
                  </a:lnTo>
                  <a:lnTo>
                    <a:pt x="79130" y="25716"/>
                  </a:lnTo>
                  <a:lnTo>
                    <a:pt x="80161" y="25255"/>
                  </a:lnTo>
                  <a:lnTo>
                    <a:pt x="80171" y="24962"/>
                  </a:lnTo>
                  <a:lnTo>
                    <a:pt x="23624" y="24962"/>
                  </a:lnTo>
                  <a:lnTo>
                    <a:pt x="22304" y="24470"/>
                  </a:lnTo>
                  <a:lnTo>
                    <a:pt x="21519" y="24397"/>
                  </a:lnTo>
                  <a:close/>
                </a:path>
                <a:path w="90170" h="60325">
                  <a:moveTo>
                    <a:pt x="26147" y="23821"/>
                  </a:moveTo>
                  <a:lnTo>
                    <a:pt x="25173" y="24051"/>
                  </a:lnTo>
                  <a:lnTo>
                    <a:pt x="23624" y="24962"/>
                  </a:lnTo>
                  <a:lnTo>
                    <a:pt x="80171" y="24962"/>
                  </a:lnTo>
                  <a:lnTo>
                    <a:pt x="80076" y="24271"/>
                  </a:lnTo>
                  <a:lnTo>
                    <a:pt x="26587" y="24271"/>
                  </a:lnTo>
                  <a:lnTo>
                    <a:pt x="26147" y="23821"/>
                  </a:lnTo>
                  <a:close/>
                </a:path>
                <a:path w="90170" h="60325">
                  <a:moveTo>
                    <a:pt x="30545" y="20826"/>
                  </a:moveTo>
                  <a:lnTo>
                    <a:pt x="29718" y="21852"/>
                  </a:lnTo>
                  <a:lnTo>
                    <a:pt x="27550" y="22847"/>
                  </a:lnTo>
                  <a:lnTo>
                    <a:pt x="26870" y="23486"/>
                  </a:lnTo>
                  <a:lnTo>
                    <a:pt x="26587" y="24271"/>
                  </a:lnTo>
                  <a:lnTo>
                    <a:pt x="80076" y="24271"/>
                  </a:lnTo>
                  <a:lnTo>
                    <a:pt x="79967" y="23486"/>
                  </a:lnTo>
                  <a:lnTo>
                    <a:pt x="80039" y="22847"/>
                  </a:lnTo>
                  <a:lnTo>
                    <a:pt x="80658" y="21025"/>
                  </a:lnTo>
                  <a:lnTo>
                    <a:pt x="31068" y="21025"/>
                  </a:lnTo>
                  <a:lnTo>
                    <a:pt x="30545" y="20826"/>
                  </a:lnTo>
                  <a:close/>
                </a:path>
                <a:path w="90170" h="60325">
                  <a:moveTo>
                    <a:pt x="33487" y="20355"/>
                  </a:moveTo>
                  <a:lnTo>
                    <a:pt x="32964" y="20376"/>
                  </a:lnTo>
                  <a:lnTo>
                    <a:pt x="31697" y="20952"/>
                  </a:lnTo>
                  <a:lnTo>
                    <a:pt x="31068" y="21025"/>
                  </a:lnTo>
                  <a:lnTo>
                    <a:pt x="80658" y="21025"/>
                  </a:lnTo>
                  <a:lnTo>
                    <a:pt x="80741" y="20826"/>
                  </a:lnTo>
                  <a:lnTo>
                    <a:pt x="80944" y="20543"/>
                  </a:lnTo>
                  <a:lnTo>
                    <a:pt x="34011" y="20543"/>
                  </a:lnTo>
                  <a:lnTo>
                    <a:pt x="33487" y="20355"/>
                  </a:lnTo>
                  <a:close/>
                </a:path>
                <a:path w="90170" h="60325">
                  <a:moveTo>
                    <a:pt x="36963" y="18229"/>
                  </a:moveTo>
                  <a:lnTo>
                    <a:pt x="35351" y="18952"/>
                  </a:lnTo>
                  <a:lnTo>
                    <a:pt x="34670" y="19591"/>
                  </a:lnTo>
                  <a:lnTo>
                    <a:pt x="34011" y="20543"/>
                  </a:lnTo>
                  <a:lnTo>
                    <a:pt x="80944" y="20543"/>
                  </a:lnTo>
                  <a:lnTo>
                    <a:pt x="81966" y="19119"/>
                  </a:lnTo>
                  <a:lnTo>
                    <a:pt x="38576" y="19119"/>
                  </a:lnTo>
                  <a:lnTo>
                    <a:pt x="37801" y="18386"/>
                  </a:lnTo>
                  <a:lnTo>
                    <a:pt x="36963" y="18229"/>
                  </a:lnTo>
                  <a:close/>
                </a:path>
                <a:path w="90170" h="60325">
                  <a:moveTo>
                    <a:pt x="50398" y="11434"/>
                  </a:moveTo>
                  <a:lnTo>
                    <a:pt x="50272" y="12586"/>
                  </a:lnTo>
                  <a:lnTo>
                    <a:pt x="48701" y="13182"/>
                  </a:lnTo>
                  <a:lnTo>
                    <a:pt x="45696" y="13256"/>
                  </a:lnTo>
                  <a:lnTo>
                    <a:pt x="45037" y="14208"/>
                  </a:lnTo>
                  <a:lnTo>
                    <a:pt x="44356" y="14847"/>
                  </a:lnTo>
                  <a:lnTo>
                    <a:pt x="41466" y="16156"/>
                  </a:lnTo>
                  <a:lnTo>
                    <a:pt x="39958" y="16638"/>
                  </a:lnTo>
                  <a:lnTo>
                    <a:pt x="38984" y="17622"/>
                  </a:lnTo>
                  <a:lnTo>
                    <a:pt x="38576" y="19119"/>
                  </a:lnTo>
                  <a:lnTo>
                    <a:pt x="81966" y="19119"/>
                  </a:lnTo>
                  <a:lnTo>
                    <a:pt x="82575" y="18271"/>
                  </a:lnTo>
                  <a:lnTo>
                    <a:pt x="84696" y="18271"/>
                  </a:lnTo>
                  <a:lnTo>
                    <a:pt x="84920" y="18187"/>
                  </a:lnTo>
                  <a:lnTo>
                    <a:pt x="86470" y="16816"/>
                  </a:lnTo>
                  <a:lnTo>
                    <a:pt x="87999" y="15151"/>
                  </a:lnTo>
                  <a:lnTo>
                    <a:pt x="89643" y="13748"/>
                  </a:lnTo>
                  <a:lnTo>
                    <a:pt x="89635" y="13078"/>
                  </a:lnTo>
                  <a:lnTo>
                    <a:pt x="53214" y="13078"/>
                  </a:lnTo>
                  <a:lnTo>
                    <a:pt x="51706" y="12146"/>
                  </a:lnTo>
                  <a:lnTo>
                    <a:pt x="50398" y="11434"/>
                  </a:lnTo>
                  <a:close/>
                </a:path>
                <a:path w="90170" h="60325">
                  <a:moveTo>
                    <a:pt x="84696" y="18271"/>
                  </a:moveTo>
                  <a:lnTo>
                    <a:pt x="82575" y="18271"/>
                  </a:lnTo>
                  <a:lnTo>
                    <a:pt x="83632" y="18669"/>
                  </a:lnTo>
                  <a:lnTo>
                    <a:pt x="84696" y="18271"/>
                  </a:lnTo>
                  <a:close/>
                </a:path>
                <a:path w="90170" h="60325">
                  <a:moveTo>
                    <a:pt x="54044" y="11888"/>
                  </a:moveTo>
                  <a:lnTo>
                    <a:pt x="53727" y="12743"/>
                  </a:lnTo>
                  <a:lnTo>
                    <a:pt x="53214" y="13078"/>
                  </a:lnTo>
                  <a:lnTo>
                    <a:pt x="89635" y="13078"/>
                  </a:lnTo>
                  <a:lnTo>
                    <a:pt x="89623" y="11957"/>
                  </a:lnTo>
                  <a:lnTo>
                    <a:pt x="54240" y="11957"/>
                  </a:lnTo>
                  <a:lnTo>
                    <a:pt x="54044" y="11888"/>
                  </a:lnTo>
                  <a:close/>
                </a:path>
                <a:path w="90170" h="60325">
                  <a:moveTo>
                    <a:pt x="54115" y="11695"/>
                  </a:moveTo>
                  <a:lnTo>
                    <a:pt x="54044" y="11888"/>
                  </a:lnTo>
                  <a:lnTo>
                    <a:pt x="54240" y="11957"/>
                  </a:lnTo>
                  <a:lnTo>
                    <a:pt x="54115" y="11695"/>
                  </a:lnTo>
                  <a:close/>
                </a:path>
                <a:path w="90170" h="60325">
                  <a:moveTo>
                    <a:pt x="89620" y="11695"/>
                  </a:moveTo>
                  <a:lnTo>
                    <a:pt x="54115" y="11695"/>
                  </a:lnTo>
                  <a:lnTo>
                    <a:pt x="54240" y="11957"/>
                  </a:lnTo>
                  <a:lnTo>
                    <a:pt x="89623" y="11957"/>
                  </a:lnTo>
                  <a:lnTo>
                    <a:pt x="89620" y="11695"/>
                  </a:lnTo>
                  <a:close/>
                </a:path>
                <a:path w="90170" h="60325">
                  <a:moveTo>
                    <a:pt x="55466" y="10638"/>
                  </a:moveTo>
                  <a:lnTo>
                    <a:pt x="54984" y="10753"/>
                  </a:lnTo>
                  <a:lnTo>
                    <a:pt x="54534" y="11182"/>
                  </a:lnTo>
                  <a:lnTo>
                    <a:pt x="53801" y="11507"/>
                  </a:lnTo>
                  <a:lnTo>
                    <a:pt x="53706" y="11769"/>
                  </a:lnTo>
                  <a:lnTo>
                    <a:pt x="54044" y="11888"/>
                  </a:lnTo>
                  <a:lnTo>
                    <a:pt x="54115" y="11695"/>
                  </a:lnTo>
                  <a:lnTo>
                    <a:pt x="89620" y="11695"/>
                  </a:lnTo>
                  <a:lnTo>
                    <a:pt x="89611" y="10837"/>
                  </a:lnTo>
                  <a:lnTo>
                    <a:pt x="56000" y="10837"/>
                  </a:lnTo>
                  <a:lnTo>
                    <a:pt x="55466" y="10638"/>
                  </a:lnTo>
                  <a:close/>
                </a:path>
                <a:path w="90170" h="60325">
                  <a:moveTo>
                    <a:pt x="57916" y="9528"/>
                  </a:moveTo>
                  <a:lnTo>
                    <a:pt x="56931" y="9538"/>
                  </a:lnTo>
                  <a:lnTo>
                    <a:pt x="56000" y="10837"/>
                  </a:lnTo>
                  <a:lnTo>
                    <a:pt x="89611" y="10837"/>
                  </a:lnTo>
                  <a:lnTo>
                    <a:pt x="58921" y="10805"/>
                  </a:lnTo>
                  <a:lnTo>
                    <a:pt x="57916" y="9528"/>
                  </a:lnTo>
                  <a:close/>
                </a:path>
                <a:path w="90170" h="60325">
                  <a:moveTo>
                    <a:pt x="62115" y="7057"/>
                  </a:moveTo>
                  <a:lnTo>
                    <a:pt x="61518" y="8638"/>
                  </a:lnTo>
                  <a:lnTo>
                    <a:pt x="60596" y="8722"/>
                  </a:lnTo>
                  <a:lnTo>
                    <a:pt x="59528" y="8785"/>
                  </a:lnTo>
                  <a:lnTo>
                    <a:pt x="58973" y="9476"/>
                  </a:lnTo>
                  <a:lnTo>
                    <a:pt x="58921" y="10805"/>
                  </a:lnTo>
                  <a:lnTo>
                    <a:pt x="89602" y="10805"/>
                  </a:lnTo>
                  <a:lnTo>
                    <a:pt x="89527" y="10638"/>
                  </a:lnTo>
                  <a:lnTo>
                    <a:pt x="89098" y="9099"/>
                  </a:lnTo>
                  <a:lnTo>
                    <a:pt x="89104" y="8282"/>
                  </a:lnTo>
                  <a:lnTo>
                    <a:pt x="63005" y="8282"/>
                  </a:lnTo>
                  <a:lnTo>
                    <a:pt x="62303" y="8177"/>
                  </a:lnTo>
                  <a:lnTo>
                    <a:pt x="61989" y="7989"/>
                  </a:lnTo>
                  <a:lnTo>
                    <a:pt x="62115" y="7057"/>
                  </a:lnTo>
                  <a:close/>
                </a:path>
                <a:path w="90170" h="60325">
                  <a:moveTo>
                    <a:pt x="74491" y="335"/>
                  </a:moveTo>
                  <a:lnTo>
                    <a:pt x="74020" y="376"/>
                  </a:lnTo>
                  <a:lnTo>
                    <a:pt x="72837" y="1130"/>
                  </a:lnTo>
                  <a:lnTo>
                    <a:pt x="70093" y="3088"/>
                  </a:lnTo>
                  <a:lnTo>
                    <a:pt x="68722" y="4366"/>
                  </a:lnTo>
                  <a:lnTo>
                    <a:pt x="67497" y="5256"/>
                  </a:lnTo>
                  <a:lnTo>
                    <a:pt x="66408" y="5748"/>
                  </a:lnTo>
                  <a:lnTo>
                    <a:pt x="65235" y="6502"/>
                  </a:lnTo>
                  <a:lnTo>
                    <a:pt x="63842" y="7036"/>
                  </a:lnTo>
                  <a:lnTo>
                    <a:pt x="62240" y="7340"/>
                  </a:lnTo>
                  <a:lnTo>
                    <a:pt x="62481" y="7863"/>
                  </a:lnTo>
                  <a:lnTo>
                    <a:pt x="62743" y="8198"/>
                  </a:lnTo>
                  <a:lnTo>
                    <a:pt x="63005" y="8282"/>
                  </a:lnTo>
                  <a:lnTo>
                    <a:pt x="89104" y="8282"/>
                  </a:lnTo>
                  <a:lnTo>
                    <a:pt x="88344" y="6607"/>
                  </a:lnTo>
                  <a:lnTo>
                    <a:pt x="87331" y="6010"/>
                  </a:lnTo>
                  <a:lnTo>
                    <a:pt x="85130" y="6010"/>
                  </a:lnTo>
                  <a:lnTo>
                    <a:pt x="81475" y="1800"/>
                  </a:lnTo>
                  <a:lnTo>
                    <a:pt x="79199" y="607"/>
                  </a:lnTo>
                  <a:lnTo>
                    <a:pt x="74837" y="607"/>
                  </a:lnTo>
                  <a:lnTo>
                    <a:pt x="74491" y="335"/>
                  </a:lnTo>
                  <a:close/>
                </a:path>
                <a:path w="90170" h="60325">
                  <a:moveTo>
                    <a:pt x="86993" y="5811"/>
                  </a:moveTo>
                  <a:lnTo>
                    <a:pt x="85130" y="6010"/>
                  </a:lnTo>
                  <a:lnTo>
                    <a:pt x="87331" y="6010"/>
                  </a:lnTo>
                  <a:lnTo>
                    <a:pt x="86993" y="5811"/>
                  </a:lnTo>
                  <a:close/>
                </a:path>
                <a:path w="90170" h="60325">
                  <a:moveTo>
                    <a:pt x="78041" y="0"/>
                  </a:moveTo>
                  <a:lnTo>
                    <a:pt x="74837" y="607"/>
                  </a:lnTo>
                  <a:lnTo>
                    <a:pt x="79199" y="607"/>
                  </a:lnTo>
                  <a:lnTo>
                    <a:pt x="780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0171959" y="8359116"/>
              <a:ext cx="343967" cy="170180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10567722" y="8342884"/>
              <a:ext cx="419747" cy="185339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11020921" y="8254982"/>
              <a:ext cx="506330" cy="216508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11551362" y="8213831"/>
              <a:ext cx="110384" cy="147320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11789249" y="8157760"/>
              <a:ext cx="164183" cy="152400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11976280" y="8108927"/>
              <a:ext cx="111012" cy="147320"/>
            </a:xfrm>
            <a:prstGeom prst="rect">
              <a:avLst/>
            </a:prstGeom>
          </p:spPr>
        </p:pic>
        <p:sp>
          <p:nvSpPr>
            <p:cNvPr id="151" name="object 151"/>
            <p:cNvSpPr/>
            <p:nvPr/>
          </p:nvSpPr>
          <p:spPr>
            <a:xfrm>
              <a:off x="12109869" y="7886274"/>
              <a:ext cx="699770" cy="356235"/>
            </a:xfrm>
            <a:custGeom>
              <a:avLst/>
              <a:gdLst/>
              <a:ahLst/>
              <a:cxnLst/>
              <a:rect l="l" t="t" r="r" b="b"/>
              <a:pathLst>
                <a:path w="699770" h="356234">
                  <a:moveTo>
                    <a:pt x="82372" y="218071"/>
                  </a:moveTo>
                  <a:lnTo>
                    <a:pt x="82245" y="216560"/>
                  </a:lnTo>
                  <a:lnTo>
                    <a:pt x="81838" y="215138"/>
                  </a:lnTo>
                  <a:lnTo>
                    <a:pt x="81826" y="214325"/>
                  </a:lnTo>
                  <a:lnTo>
                    <a:pt x="81407" y="213614"/>
                  </a:lnTo>
                  <a:lnTo>
                    <a:pt x="80632" y="213017"/>
                  </a:lnTo>
                  <a:lnTo>
                    <a:pt x="79959" y="212788"/>
                  </a:lnTo>
                  <a:lnTo>
                    <a:pt x="79375" y="212242"/>
                  </a:lnTo>
                  <a:lnTo>
                    <a:pt x="78917" y="211340"/>
                  </a:lnTo>
                  <a:lnTo>
                    <a:pt x="75679" y="207937"/>
                  </a:lnTo>
                  <a:lnTo>
                    <a:pt x="74701" y="207289"/>
                  </a:lnTo>
                  <a:lnTo>
                    <a:pt x="73533" y="207606"/>
                  </a:lnTo>
                  <a:lnTo>
                    <a:pt x="72885" y="208521"/>
                  </a:lnTo>
                  <a:lnTo>
                    <a:pt x="72110" y="210172"/>
                  </a:lnTo>
                  <a:lnTo>
                    <a:pt x="70434" y="207556"/>
                  </a:lnTo>
                  <a:lnTo>
                    <a:pt x="66382" y="206248"/>
                  </a:lnTo>
                  <a:lnTo>
                    <a:pt x="62484" y="205905"/>
                  </a:lnTo>
                  <a:lnTo>
                    <a:pt x="58750" y="206540"/>
                  </a:lnTo>
                  <a:lnTo>
                    <a:pt x="55765" y="208000"/>
                  </a:lnTo>
                  <a:lnTo>
                    <a:pt x="54444" y="208381"/>
                  </a:lnTo>
                  <a:lnTo>
                    <a:pt x="53505" y="208026"/>
                  </a:lnTo>
                  <a:lnTo>
                    <a:pt x="52997" y="206933"/>
                  </a:lnTo>
                  <a:lnTo>
                    <a:pt x="52158" y="207594"/>
                  </a:lnTo>
                  <a:lnTo>
                    <a:pt x="51396" y="207403"/>
                  </a:lnTo>
                  <a:lnTo>
                    <a:pt x="49390" y="203962"/>
                  </a:lnTo>
                  <a:lnTo>
                    <a:pt x="47688" y="205257"/>
                  </a:lnTo>
                  <a:lnTo>
                    <a:pt x="46075" y="205714"/>
                  </a:lnTo>
                  <a:lnTo>
                    <a:pt x="44538" y="205333"/>
                  </a:lnTo>
                  <a:lnTo>
                    <a:pt x="43929" y="206108"/>
                  </a:lnTo>
                  <a:lnTo>
                    <a:pt x="43294" y="206400"/>
                  </a:lnTo>
                  <a:lnTo>
                    <a:pt x="42608" y="206171"/>
                  </a:lnTo>
                  <a:lnTo>
                    <a:pt x="40995" y="206324"/>
                  </a:lnTo>
                  <a:lnTo>
                    <a:pt x="40398" y="207111"/>
                  </a:lnTo>
                  <a:lnTo>
                    <a:pt x="39179" y="202819"/>
                  </a:lnTo>
                  <a:lnTo>
                    <a:pt x="38620" y="202984"/>
                  </a:lnTo>
                  <a:lnTo>
                    <a:pt x="38188" y="203301"/>
                  </a:lnTo>
                  <a:lnTo>
                    <a:pt x="37096" y="205270"/>
                  </a:lnTo>
                  <a:lnTo>
                    <a:pt x="36182" y="206336"/>
                  </a:lnTo>
                  <a:lnTo>
                    <a:pt x="35293" y="206908"/>
                  </a:lnTo>
                  <a:lnTo>
                    <a:pt x="32245" y="206946"/>
                  </a:lnTo>
                  <a:lnTo>
                    <a:pt x="31140" y="206336"/>
                  </a:lnTo>
                  <a:lnTo>
                    <a:pt x="31191" y="205092"/>
                  </a:lnTo>
                  <a:lnTo>
                    <a:pt x="29946" y="206463"/>
                  </a:lnTo>
                  <a:lnTo>
                    <a:pt x="29044" y="206933"/>
                  </a:lnTo>
                  <a:lnTo>
                    <a:pt x="28257" y="206324"/>
                  </a:lnTo>
                  <a:lnTo>
                    <a:pt x="27241" y="203123"/>
                  </a:lnTo>
                  <a:lnTo>
                    <a:pt x="26733" y="203466"/>
                  </a:lnTo>
                  <a:lnTo>
                    <a:pt x="26250" y="204317"/>
                  </a:lnTo>
                  <a:lnTo>
                    <a:pt x="25107" y="208661"/>
                  </a:lnTo>
                  <a:lnTo>
                    <a:pt x="23850" y="207479"/>
                  </a:lnTo>
                  <a:lnTo>
                    <a:pt x="23063" y="204711"/>
                  </a:lnTo>
                  <a:lnTo>
                    <a:pt x="22352" y="203987"/>
                  </a:lnTo>
                  <a:lnTo>
                    <a:pt x="21297" y="203873"/>
                  </a:lnTo>
                  <a:lnTo>
                    <a:pt x="21323" y="207264"/>
                  </a:lnTo>
                  <a:lnTo>
                    <a:pt x="20713" y="208038"/>
                  </a:lnTo>
                  <a:lnTo>
                    <a:pt x="19786" y="208000"/>
                  </a:lnTo>
                  <a:lnTo>
                    <a:pt x="18516" y="207124"/>
                  </a:lnTo>
                  <a:lnTo>
                    <a:pt x="17983" y="208508"/>
                  </a:lnTo>
                  <a:lnTo>
                    <a:pt x="16878" y="207899"/>
                  </a:lnTo>
                  <a:lnTo>
                    <a:pt x="16624" y="207048"/>
                  </a:lnTo>
                  <a:lnTo>
                    <a:pt x="16192" y="206552"/>
                  </a:lnTo>
                  <a:lnTo>
                    <a:pt x="15786" y="207289"/>
                  </a:lnTo>
                  <a:lnTo>
                    <a:pt x="15265" y="207632"/>
                  </a:lnTo>
                  <a:lnTo>
                    <a:pt x="12471" y="207594"/>
                  </a:lnTo>
                  <a:lnTo>
                    <a:pt x="14058" y="209918"/>
                  </a:lnTo>
                  <a:lnTo>
                    <a:pt x="11226" y="210108"/>
                  </a:lnTo>
                  <a:lnTo>
                    <a:pt x="7886" y="209931"/>
                  </a:lnTo>
                  <a:lnTo>
                    <a:pt x="4038" y="209372"/>
                  </a:lnTo>
                  <a:lnTo>
                    <a:pt x="215" y="214452"/>
                  </a:lnTo>
                  <a:lnTo>
                    <a:pt x="254" y="217843"/>
                  </a:lnTo>
                  <a:lnTo>
                    <a:pt x="0" y="223469"/>
                  </a:lnTo>
                  <a:lnTo>
                    <a:pt x="190" y="225983"/>
                  </a:lnTo>
                  <a:lnTo>
                    <a:pt x="673" y="229133"/>
                  </a:lnTo>
                  <a:lnTo>
                    <a:pt x="1168" y="243281"/>
                  </a:lnTo>
                  <a:lnTo>
                    <a:pt x="1816" y="246608"/>
                  </a:lnTo>
                  <a:lnTo>
                    <a:pt x="2946" y="249174"/>
                  </a:lnTo>
                  <a:lnTo>
                    <a:pt x="4521" y="258381"/>
                  </a:lnTo>
                  <a:lnTo>
                    <a:pt x="5130" y="260565"/>
                  </a:lnTo>
                  <a:lnTo>
                    <a:pt x="5994" y="262178"/>
                  </a:lnTo>
                  <a:lnTo>
                    <a:pt x="5461" y="263156"/>
                  </a:lnTo>
                  <a:lnTo>
                    <a:pt x="5511" y="264071"/>
                  </a:lnTo>
                  <a:lnTo>
                    <a:pt x="7124" y="266179"/>
                  </a:lnTo>
                  <a:lnTo>
                    <a:pt x="7823" y="267525"/>
                  </a:lnTo>
                  <a:lnTo>
                    <a:pt x="7645" y="269100"/>
                  </a:lnTo>
                  <a:lnTo>
                    <a:pt x="8585" y="272440"/>
                  </a:lnTo>
                  <a:lnTo>
                    <a:pt x="8432" y="273723"/>
                  </a:lnTo>
                  <a:lnTo>
                    <a:pt x="7747" y="274942"/>
                  </a:lnTo>
                  <a:lnTo>
                    <a:pt x="8572" y="276364"/>
                  </a:lnTo>
                  <a:lnTo>
                    <a:pt x="8597" y="277583"/>
                  </a:lnTo>
                  <a:lnTo>
                    <a:pt x="7874" y="278612"/>
                  </a:lnTo>
                  <a:lnTo>
                    <a:pt x="8572" y="279641"/>
                  </a:lnTo>
                  <a:lnTo>
                    <a:pt x="8813" y="281216"/>
                  </a:lnTo>
                  <a:lnTo>
                    <a:pt x="8382" y="285864"/>
                  </a:lnTo>
                  <a:lnTo>
                    <a:pt x="8521" y="287477"/>
                  </a:lnTo>
                  <a:lnTo>
                    <a:pt x="8369" y="288023"/>
                  </a:lnTo>
                  <a:lnTo>
                    <a:pt x="9461" y="288963"/>
                  </a:lnTo>
                  <a:lnTo>
                    <a:pt x="9931" y="290271"/>
                  </a:lnTo>
                  <a:lnTo>
                    <a:pt x="9118" y="296138"/>
                  </a:lnTo>
                  <a:lnTo>
                    <a:pt x="9588" y="298488"/>
                  </a:lnTo>
                  <a:lnTo>
                    <a:pt x="10668" y="300532"/>
                  </a:lnTo>
                  <a:lnTo>
                    <a:pt x="12395" y="302310"/>
                  </a:lnTo>
                  <a:lnTo>
                    <a:pt x="11074" y="304126"/>
                  </a:lnTo>
                  <a:lnTo>
                    <a:pt x="10998" y="306006"/>
                  </a:lnTo>
                  <a:lnTo>
                    <a:pt x="12153" y="307936"/>
                  </a:lnTo>
                  <a:lnTo>
                    <a:pt x="11976" y="310261"/>
                  </a:lnTo>
                  <a:lnTo>
                    <a:pt x="12827" y="311454"/>
                  </a:lnTo>
                  <a:lnTo>
                    <a:pt x="11176" y="312127"/>
                  </a:lnTo>
                  <a:lnTo>
                    <a:pt x="10668" y="313283"/>
                  </a:lnTo>
                  <a:lnTo>
                    <a:pt x="11353" y="314947"/>
                  </a:lnTo>
                  <a:lnTo>
                    <a:pt x="12573" y="317068"/>
                  </a:lnTo>
                  <a:lnTo>
                    <a:pt x="14287" y="318744"/>
                  </a:lnTo>
                  <a:lnTo>
                    <a:pt x="13271" y="320268"/>
                  </a:lnTo>
                  <a:lnTo>
                    <a:pt x="13296" y="322935"/>
                  </a:lnTo>
                  <a:lnTo>
                    <a:pt x="14376" y="326732"/>
                  </a:lnTo>
                  <a:lnTo>
                    <a:pt x="13373" y="330822"/>
                  </a:lnTo>
                  <a:lnTo>
                    <a:pt x="12687" y="331317"/>
                  </a:lnTo>
                  <a:lnTo>
                    <a:pt x="11633" y="331216"/>
                  </a:lnTo>
                  <a:lnTo>
                    <a:pt x="11569" y="332460"/>
                  </a:lnTo>
                  <a:lnTo>
                    <a:pt x="11925" y="333387"/>
                  </a:lnTo>
                  <a:lnTo>
                    <a:pt x="12738" y="333997"/>
                  </a:lnTo>
                  <a:lnTo>
                    <a:pt x="14135" y="335749"/>
                  </a:lnTo>
                  <a:lnTo>
                    <a:pt x="15430" y="340321"/>
                  </a:lnTo>
                  <a:lnTo>
                    <a:pt x="16370" y="344690"/>
                  </a:lnTo>
                  <a:lnTo>
                    <a:pt x="15379" y="345579"/>
                  </a:lnTo>
                  <a:lnTo>
                    <a:pt x="15278" y="347370"/>
                  </a:lnTo>
                  <a:lnTo>
                    <a:pt x="16027" y="350024"/>
                  </a:lnTo>
                  <a:lnTo>
                    <a:pt x="16510" y="350304"/>
                  </a:lnTo>
                  <a:lnTo>
                    <a:pt x="16891" y="350202"/>
                  </a:lnTo>
                  <a:lnTo>
                    <a:pt x="18275" y="348157"/>
                  </a:lnTo>
                  <a:lnTo>
                    <a:pt x="20307" y="353136"/>
                  </a:lnTo>
                  <a:lnTo>
                    <a:pt x="21793" y="354774"/>
                  </a:lnTo>
                  <a:lnTo>
                    <a:pt x="23787" y="355650"/>
                  </a:lnTo>
                  <a:lnTo>
                    <a:pt x="28968" y="355828"/>
                  </a:lnTo>
                  <a:lnTo>
                    <a:pt x="30886" y="355295"/>
                  </a:lnTo>
                  <a:lnTo>
                    <a:pt x="32004" y="354152"/>
                  </a:lnTo>
                  <a:lnTo>
                    <a:pt x="33515" y="354037"/>
                  </a:lnTo>
                  <a:lnTo>
                    <a:pt x="36156" y="354304"/>
                  </a:lnTo>
                  <a:lnTo>
                    <a:pt x="36995" y="353974"/>
                  </a:lnTo>
                  <a:lnTo>
                    <a:pt x="37592" y="353187"/>
                  </a:lnTo>
                  <a:lnTo>
                    <a:pt x="38963" y="352996"/>
                  </a:lnTo>
                  <a:lnTo>
                    <a:pt x="40424" y="351967"/>
                  </a:lnTo>
                  <a:lnTo>
                    <a:pt x="41960" y="350113"/>
                  </a:lnTo>
                  <a:lnTo>
                    <a:pt x="42075" y="349453"/>
                  </a:lnTo>
                  <a:lnTo>
                    <a:pt x="39941" y="345528"/>
                  </a:lnTo>
                  <a:lnTo>
                    <a:pt x="39027" y="340842"/>
                  </a:lnTo>
                  <a:lnTo>
                    <a:pt x="39344" y="335407"/>
                  </a:lnTo>
                  <a:lnTo>
                    <a:pt x="39293" y="326478"/>
                  </a:lnTo>
                  <a:lnTo>
                    <a:pt x="39674" y="324942"/>
                  </a:lnTo>
                  <a:lnTo>
                    <a:pt x="38722" y="323049"/>
                  </a:lnTo>
                  <a:lnTo>
                    <a:pt x="36449" y="320814"/>
                  </a:lnTo>
                  <a:lnTo>
                    <a:pt x="37007" y="319849"/>
                  </a:lnTo>
                  <a:lnTo>
                    <a:pt x="36233" y="318528"/>
                  </a:lnTo>
                  <a:lnTo>
                    <a:pt x="34099" y="316852"/>
                  </a:lnTo>
                  <a:lnTo>
                    <a:pt x="37338" y="314083"/>
                  </a:lnTo>
                  <a:lnTo>
                    <a:pt x="36931" y="312661"/>
                  </a:lnTo>
                  <a:lnTo>
                    <a:pt x="36804" y="311162"/>
                  </a:lnTo>
                  <a:lnTo>
                    <a:pt x="36156" y="310311"/>
                  </a:lnTo>
                  <a:lnTo>
                    <a:pt x="35356" y="310019"/>
                  </a:lnTo>
                  <a:lnTo>
                    <a:pt x="34404" y="310286"/>
                  </a:lnTo>
                  <a:lnTo>
                    <a:pt x="34658" y="306806"/>
                  </a:lnTo>
                  <a:lnTo>
                    <a:pt x="35026" y="305904"/>
                  </a:lnTo>
                  <a:lnTo>
                    <a:pt x="35890" y="305346"/>
                  </a:lnTo>
                  <a:lnTo>
                    <a:pt x="37274" y="305155"/>
                  </a:lnTo>
                  <a:lnTo>
                    <a:pt x="36195" y="303504"/>
                  </a:lnTo>
                  <a:lnTo>
                    <a:pt x="35661" y="301599"/>
                  </a:lnTo>
                  <a:lnTo>
                    <a:pt x="35712" y="300355"/>
                  </a:lnTo>
                  <a:lnTo>
                    <a:pt x="35471" y="299491"/>
                  </a:lnTo>
                  <a:lnTo>
                    <a:pt x="34937" y="299034"/>
                  </a:lnTo>
                  <a:lnTo>
                    <a:pt x="35026" y="297154"/>
                  </a:lnTo>
                  <a:lnTo>
                    <a:pt x="34645" y="296964"/>
                  </a:lnTo>
                  <a:lnTo>
                    <a:pt x="34328" y="295808"/>
                  </a:lnTo>
                  <a:lnTo>
                    <a:pt x="34061" y="295579"/>
                  </a:lnTo>
                  <a:lnTo>
                    <a:pt x="33680" y="295681"/>
                  </a:lnTo>
                  <a:lnTo>
                    <a:pt x="33401" y="291858"/>
                  </a:lnTo>
                  <a:lnTo>
                    <a:pt x="33693" y="291363"/>
                  </a:lnTo>
                  <a:lnTo>
                    <a:pt x="33172" y="290283"/>
                  </a:lnTo>
                  <a:lnTo>
                    <a:pt x="33896" y="286677"/>
                  </a:lnTo>
                  <a:lnTo>
                    <a:pt x="33820" y="284238"/>
                  </a:lnTo>
                  <a:lnTo>
                    <a:pt x="33337" y="282524"/>
                  </a:lnTo>
                  <a:lnTo>
                    <a:pt x="33693" y="281927"/>
                  </a:lnTo>
                  <a:lnTo>
                    <a:pt x="33616" y="281622"/>
                  </a:lnTo>
                  <a:lnTo>
                    <a:pt x="32664" y="280441"/>
                  </a:lnTo>
                  <a:lnTo>
                    <a:pt x="31750" y="279781"/>
                  </a:lnTo>
                  <a:lnTo>
                    <a:pt x="30581" y="279285"/>
                  </a:lnTo>
                  <a:lnTo>
                    <a:pt x="31140" y="279120"/>
                  </a:lnTo>
                  <a:lnTo>
                    <a:pt x="31750" y="278345"/>
                  </a:lnTo>
                  <a:lnTo>
                    <a:pt x="31305" y="277850"/>
                  </a:lnTo>
                  <a:lnTo>
                    <a:pt x="29806" y="277660"/>
                  </a:lnTo>
                  <a:lnTo>
                    <a:pt x="30530" y="277253"/>
                  </a:lnTo>
                  <a:lnTo>
                    <a:pt x="30899" y="276428"/>
                  </a:lnTo>
                  <a:lnTo>
                    <a:pt x="31203" y="273875"/>
                  </a:lnTo>
                  <a:lnTo>
                    <a:pt x="33362" y="273151"/>
                  </a:lnTo>
                  <a:lnTo>
                    <a:pt x="32397" y="272605"/>
                  </a:lnTo>
                  <a:lnTo>
                    <a:pt x="31750" y="272478"/>
                  </a:lnTo>
                  <a:lnTo>
                    <a:pt x="30949" y="271894"/>
                  </a:lnTo>
                  <a:lnTo>
                    <a:pt x="30759" y="271221"/>
                  </a:lnTo>
                  <a:lnTo>
                    <a:pt x="30149" y="271183"/>
                  </a:lnTo>
                  <a:lnTo>
                    <a:pt x="29908" y="270738"/>
                  </a:lnTo>
                  <a:lnTo>
                    <a:pt x="30086" y="269862"/>
                  </a:lnTo>
                  <a:lnTo>
                    <a:pt x="29705" y="269659"/>
                  </a:lnTo>
                  <a:lnTo>
                    <a:pt x="29552" y="269087"/>
                  </a:lnTo>
                  <a:lnTo>
                    <a:pt x="29756" y="267284"/>
                  </a:lnTo>
                  <a:lnTo>
                    <a:pt x="30111" y="266674"/>
                  </a:lnTo>
                  <a:lnTo>
                    <a:pt x="30619" y="266319"/>
                  </a:lnTo>
                  <a:lnTo>
                    <a:pt x="29438" y="265417"/>
                  </a:lnTo>
                  <a:lnTo>
                    <a:pt x="28829" y="264363"/>
                  </a:lnTo>
                  <a:lnTo>
                    <a:pt x="28562" y="263410"/>
                  </a:lnTo>
                  <a:lnTo>
                    <a:pt x="29133" y="262534"/>
                  </a:lnTo>
                  <a:lnTo>
                    <a:pt x="30556" y="261708"/>
                  </a:lnTo>
                  <a:lnTo>
                    <a:pt x="30022" y="260934"/>
                  </a:lnTo>
                  <a:lnTo>
                    <a:pt x="30340" y="259194"/>
                  </a:lnTo>
                  <a:lnTo>
                    <a:pt x="29603" y="258394"/>
                  </a:lnTo>
                  <a:lnTo>
                    <a:pt x="28041" y="257187"/>
                  </a:lnTo>
                  <a:lnTo>
                    <a:pt x="28194" y="254889"/>
                  </a:lnTo>
                  <a:lnTo>
                    <a:pt x="29197" y="250380"/>
                  </a:lnTo>
                  <a:lnTo>
                    <a:pt x="28498" y="250164"/>
                  </a:lnTo>
                  <a:lnTo>
                    <a:pt x="28194" y="249732"/>
                  </a:lnTo>
                  <a:lnTo>
                    <a:pt x="28054" y="248539"/>
                  </a:lnTo>
                  <a:lnTo>
                    <a:pt x="28092" y="247611"/>
                  </a:lnTo>
                  <a:lnTo>
                    <a:pt x="28892" y="247078"/>
                  </a:lnTo>
                  <a:lnTo>
                    <a:pt x="29743" y="246824"/>
                  </a:lnTo>
                  <a:lnTo>
                    <a:pt x="30238" y="246494"/>
                  </a:lnTo>
                  <a:lnTo>
                    <a:pt x="30530" y="245986"/>
                  </a:lnTo>
                  <a:lnTo>
                    <a:pt x="30556" y="245364"/>
                  </a:lnTo>
                  <a:lnTo>
                    <a:pt x="29908" y="243090"/>
                  </a:lnTo>
                  <a:lnTo>
                    <a:pt x="28778" y="241960"/>
                  </a:lnTo>
                  <a:lnTo>
                    <a:pt x="27139" y="242011"/>
                  </a:lnTo>
                  <a:lnTo>
                    <a:pt x="28206" y="239242"/>
                  </a:lnTo>
                  <a:lnTo>
                    <a:pt x="28981" y="236550"/>
                  </a:lnTo>
                  <a:lnTo>
                    <a:pt x="28587" y="235115"/>
                  </a:lnTo>
                  <a:lnTo>
                    <a:pt x="28473" y="233603"/>
                  </a:lnTo>
                  <a:lnTo>
                    <a:pt x="28016" y="232727"/>
                  </a:lnTo>
                  <a:lnTo>
                    <a:pt x="27355" y="232600"/>
                  </a:lnTo>
                  <a:lnTo>
                    <a:pt x="26517" y="233248"/>
                  </a:lnTo>
                  <a:lnTo>
                    <a:pt x="26644" y="232600"/>
                  </a:lnTo>
                  <a:lnTo>
                    <a:pt x="26581" y="231279"/>
                  </a:lnTo>
                  <a:lnTo>
                    <a:pt x="25781" y="230682"/>
                  </a:lnTo>
                  <a:lnTo>
                    <a:pt x="28600" y="226085"/>
                  </a:lnTo>
                  <a:lnTo>
                    <a:pt x="29324" y="225361"/>
                  </a:lnTo>
                  <a:lnTo>
                    <a:pt x="30835" y="224942"/>
                  </a:lnTo>
                  <a:lnTo>
                    <a:pt x="31953" y="225234"/>
                  </a:lnTo>
                  <a:lnTo>
                    <a:pt x="33426" y="226060"/>
                  </a:lnTo>
                  <a:lnTo>
                    <a:pt x="34518" y="225552"/>
                  </a:lnTo>
                  <a:lnTo>
                    <a:pt x="38354" y="222808"/>
                  </a:lnTo>
                  <a:lnTo>
                    <a:pt x="38912" y="223266"/>
                  </a:lnTo>
                  <a:lnTo>
                    <a:pt x="40233" y="225044"/>
                  </a:lnTo>
                  <a:lnTo>
                    <a:pt x="44107" y="224574"/>
                  </a:lnTo>
                  <a:lnTo>
                    <a:pt x="48221" y="224955"/>
                  </a:lnTo>
                  <a:lnTo>
                    <a:pt x="51460" y="225475"/>
                  </a:lnTo>
                  <a:lnTo>
                    <a:pt x="54152" y="225234"/>
                  </a:lnTo>
                  <a:lnTo>
                    <a:pt x="56349" y="224193"/>
                  </a:lnTo>
                  <a:lnTo>
                    <a:pt x="56896" y="225488"/>
                  </a:lnTo>
                  <a:lnTo>
                    <a:pt x="58140" y="226161"/>
                  </a:lnTo>
                  <a:lnTo>
                    <a:pt x="64808" y="226542"/>
                  </a:lnTo>
                  <a:lnTo>
                    <a:pt x="67576" y="227609"/>
                  </a:lnTo>
                  <a:lnTo>
                    <a:pt x="70015" y="227850"/>
                  </a:lnTo>
                  <a:lnTo>
                    <a:pt x="72339" y="227393"/>
                  </a:lnTo>
                  <a:lnTo>
                    <a:pt x="75692" y="226136"/>
                  </a:lnTo>
                  <a:lnTo>
                    <a:pt x="78676" y="224675"/>
                  </a:lnTo>
                  <a:lnTo>
                    <a:pt x="79692" y="222123"/>
                  </a:lnTo>
                  <a:lnTo>
                    <a:pt x="82372" y="218071"/>
                  </a:lnTo>
                  <a:close/>
                </a:path>
                <a:path w="699770" h="356234">
                  <a:moveTo>
                    <a:pt x="221272" y="276567"/>
                  </a:moveTo>
                  <a:lnTo>
                    <a:pt x="220192" y="275297"/>
                  </a:lnTo>
                  <a:lnTo>
                    <a:pt x="218922" y="274027"/>
                  </a:lnTo>
                  <a:lnTo>
                    <a:pt x="218274" y="270217"/>
                  </a:lnTo>
                  <a:lnTo>
                    <a:pt x="218490" y="268947"/>
                  </a:lnTo>
                  <a:lnTo>
                    <a:pt x="218706" y="267677"/>
                  </a:lnTo>
                  <a:lnTo>
                    <a:pt x="220192" y="266407"/>
                  </a:lnTo>
                  <a:lnTo>
                    <a:pt x="214337" y="266407"/>
                  </a:lnTo>
                  <a:lnTo>
                    <a:pt x="213982" y="265137"/>
                  </a:lnTo>
                  <a:lnTo>
                    <a:pt x="213880" y="263867"/>
                  </a:lnTo>
                  <a:lnTo>
                    <a:pt x="213829" y="262597"/>
                  </a:lnTo>
                  <a:lnTo>
                    <a:pt x="213931" y="261327"/>
                  </a:lnTo>
                  <a:lnTo>
                    <a:pt x="213791" y="260057"/>
                  </a:lnTo>
                  <a:lnTo>
                    <a:pt x="213499" y="258787"/>
                  </a:lnTo>
                  <a:lnTo>
                    <a:pt x="209905" y="258787"/>
                  </a:lnTo>
                  <a:lnTo>
                    <a:pt x="209499" y="257517"/>
                  </a:lnTo>
                  <a:lnTo>
                    <a:pt x="209042" y="257517"/>
                  </a:lnTo>
                  <a:lnTo>
                    <a:pt x="208864" y="256247"/>
                  </a:lnTo>
                  <a:lnTo>
                    <a:pt x="204800" y="256247"/>
                  </a:lnTo>
                  <a:lnTo>
                    <a:pt x="203415" y="257517"/>
                  </a:lnTo>
                  <a:lnTo>
                    <a:pt x="202882" y="256247"/>
                  </a:lnTo>
                  <a:lnTo>
                    <a:pt x="201815" y="256247"/>
                  </a:lnTo>
                  <a:lnTo>
                    <a:pt x="201155" y="254977"/>
                  </a:lnTo>
                  <a:lnTo>
                    <a:pt x="199466" y="254977"/>
                  </a:lnTo>
                  <a:lnTo>
                    <a:pt x="199580" y="253707"/>
                  </a:lnTo>
                  <a:lnTo>
                    <a:pt x="197535" y="253707"/>
                  </a:lnTo>
                  <a:lnTo>
                    <a:pt x="197904" y="254977"/>
                  </a:lnTo>
                  <a:lnTo>
                    <a:pt x="197396" y="254977"/>
                  </a:lnTo>
                  <a:lnTo>
                    <a:pt x="196138" y="252437"/>
                  </a:lnTo>
                  <a:lnTo>
                    <a:pt x="194056" y="253707"/>
                  </a:lnTo>
                  <a:lnTo>
                    <a:pt x="192684" y="252437"/>
                  </a:lnTo>
                  <a:lnTo>
                    <a:pt x="191998" y="249897"/>
                  </a:lnTo>
                  <a:lnTo>
                    <a:pt x="190411" y="251167"/>
                  </a:lnTo>
                  <a:lnTo>
                    <a:pt x="187198" y="251167"/>
                  </a:lnTo>
                  <a:lnTo>
                    <a:pt x="186855" y="249897"/>
                  </a:lnTo>
                  <a:lnTo>
                    <a:pt x="186461" y="249897"/>
                  </a:lnTo>
                  <a:lnTo>
                    <a:pt x="186639" y="251167"/>
                  </a:lnTo>
                  <a:lnTo>
                    <a:pt x="186423" y="251167"/>
                  </a:lnTo>
                  <a:lnTo>
                    <a:pt x="186220" y="252437"/>
                  </a:lnTo>
                  <a:lnTo>
                    <a:pt x="185407" y="252437"/>
                  </a:lnTo>
                  <a:lnTo>
                    <a:pt x="184912" y="251167"/>
                  </a:lnTo>
                  <a:lnTo>
                    <a:pt x="184505" y="249897"/>
                  </a:lnTo>
                  <a:lnTo>
                    <a:pt x="183870" y="248627"/>
                  </a:lnTo>
                  <a:lnTo>
                    <a:pt x="183464" y="248627"/>
                  </a:lnTo>
                  <a:lnTo>
                    <a:pt x="182968" y="247357"/>
                  </a:lnTo>
                  <a:lnTo>
                    <a:pt x="181127" y="248627"/>
                  </a:lnTo>
                  <a:lnTo>
                    <a:pt x="179400" y="248627"/>
                  </a:lnTo>
                  <a:lnTo>
                    <a:pt x="178777" y="247357"/>
                  </a:lnTo>
                  <a:lnTo>
                    <a:pt x="177977" y="246087"/>
                  </a:lnTo>
                  <a:lnTo>
                    <a:pt x="177038" y="247357"/>
                  </a:lnTo>
                  <a:lnTo>
                    <a:pt x="175920" y="248627"/>
                  </a:lnTo>
                  <a:lnTo>
                    <a:pt x="174663" y="248627"/>
                  </a:lnTo>
                  <a:lnTo>
                    <a:pt x="173050" y="243547"/>
                  </a:lnTo>
                  <a:lnTo>
                    <a:pt x="169773" y="243547"/>
                  </a:lnTo>
                  <a:lnTo>
                    <a:pt x="169240" y="242277"/>
                  </a:lnTo>
                  <a:lnTo>
                    <a:pt x="168884" y="242277"/>
                  </a:lnTo>
                  <a:lnTo>
                    <a:pt x="167919" y="241007"/>
                  </a:lnTo>
                  <a:lnTo>
                    <a:pt x="166890" y="241007"/>
                  </a:lnTo>
                  <a:lnTo>
                    <a:pt x="166890" y="242277"/>
                  </a:lnTo>
                  <a:lnTo>
                    <a:pt x="166687" y="243547"/>
                  </a:lnTo>
                  <a:lnTo>
                    <a:pt x="166395" y="243547"/>
                  </a:lnTo>
                  <a:lnTo>
                    <a:pt x="166243" y="242277"/>
                  </a:lnTo>
                  <a:lnTo>
                    <a:pt x="166890" y="242277"/>
                  </a:lnTo>
                  <a:lnTo>
                    <a:pt x="166890" y="241007"/>
                  </a:lnTo>
                  <a:lnTo>
                    <a:pt x="166585" y="241007"/>
                  </a:lnTo>
                  <a:lnTo>
                    <a:pt x="165658" y="239737"/>
                  </a:lnTo>
                  <a:lnTo>
                    <a:pt x="164706" y="239737"/>
                  </a:lnTo>
                  <a:lnTo>
                    <a:pt x="162763" y="237197"/>
                  </a:lnTo>
                  <a:lnTo>
                    <a:pt x="162445" y="237197"/>
                  </a:lnTo>
                  <a:lnTo>
                    <a:pt x="162394" y="239737"/>
                  </a:lnTo>
                  <a:lnTo>
                    <a:pt x="161963" y="241007"/>
                  </a:lnTo>
                  <a:lnTo>
                    <a:pt x="160807" y="242277"/>
                  </a:lnTo>
                  <a:lnTo>
                    <a:pt x="160413" y="241007"/>
                  </a:lnTo>
                  <a:lnTo>
                    <a:pt x="160070" y="239737"/>
                  </a:lnTo>
                  <a:lnTo>
                    <a:pt x="159766" y="239737"/>
                  </a:lnTo>
                  <a:lnTo>
                    <a:pt x="160997" y="238467"/>
                  </a:lnTo>
                  <a:lnTo>
                    <a:pt x="161785" y="238467"/>
                  </a:lnTo>
                  <a:lnTo>
                    <a:pt x="162394" y="239737"/>
                  </a:lnTo>
                  <a:lnTo>
                    <a:pt x="162394" y="237083"/>
                  </a:lnTo>
                  <a:lnTo>
                    <a:pt x="161925" y="235927"/>
                  </a:lnTo>
                  <a:lnTo>
                    <a:pt x="161188" y="235927"/>
                  </a:lnTo>
                  <a:lnTo>
                    <a:pt x="160909" y="237197"/>
                  </a:lnTo>
                  <a:lnTo>
                    <a:pt x="160248" y="238467"/>
                  </a:lnTo>
                  <a:lnTo>
                    <a:pt x="159232" y="238467"/>
                  </a:lnTo>
                  <a:lnTo>
                    <a:pt x="158254" y="237197"/>
                  </a:lnTo>
                  <a:lnTo>
                    <a:pt x="157264" y="235927"/>
                  </a:lnTo>
                  <a:lnTo>
                    <a:pt x="155994" y="234657"/>
                  </a:lnTo>
                  <a:lnTo>
                    <a:pt x="154470" y="234657"/>
                  </a:lnTo>
                  <a:lnTo>
                    <a:pt x="153784" y="235927"/>
                  </a:lnTo>
                  <a:lnTo>
                    <a:pt x="152806" y="237197"/>
                  </a:lnTo>
                  <a:lnTo>
                    <a:pt x="153479" y="235927"/>
                  </a:lnTo>
                  <a:lnTo>
                    <a:pt x="153479" y="234657"/>
                  </a:lnTo>
                  <a:lnTo>
                    <a:pt x="152819" y="233387"/>
                  </a:lnTo>
                  <a:lnTo>
                    <a:pt x="152539" y="233387"/>
                  </a:lnTo>
                  <a:lnTo>
                    <a:pt x="151866" y="232117"/>
                  </a:lnTo>
                  <a:lnTo>
                    <a:pt x="150774" y="233387"/>
                  </a:lnTo>
                  <a:lnTo>
                    <a:pt x="149910" y="232117"/>
                  </a:lnTo>
                  <a:lnTo>
                    <a:pt x="144145" y="232117"/>
                  </a:lnTo>
                  <a:lnTo>
                    <a:pt x="144919" y="230847"/>
                  </a:lnTo>
                  <a:lnTo>
                    <a:pt x="143103" y="229577"/>
                  </a:lnTo>
                  <a:lnTo>
                    <a:pt x="143230" y="228307"/>
                  </a:lnTo>
                  <a:lnTo>
                    <a:pt x="143827" y="227037"/>
                  </a:lnTo>
                  <a:lnTo>
                    <a:pt x="144957" y="228307"/>
                  </a:lnTo>
                  <a:lnTo>
                    <a:pt x="145935" y="229577"/>
                  </a:lnTo>
                  <a:lnTo>
                    <a:pt x="146685" y="228307"/>
                  </a:lnTo>
                  <a:lnTo>
                    <a:pt x="149123" y="227037"/>
                  </a:lnTo>
                  <a:lnTo>
                    <a:pt x="149796" y="225767"/>
                  </a:lnTo>
                  <a:lnTo>
                    <a:pt x="150685" y="224497"/>
                  </a:lnTo>
                  <a:lnTo>
                    <a:pt x="151460" y="223227"/>
                  </a:lnTo>
                  <a:lnTo>
                    <a:pt x="152717" y="223227"/>
                  </a:lnTo>
                  <a:lnTo>
                    <a:pt x="152666" y="221957"/>
                  </a:lnTo>
                  <a:lnTo>
                    <a:pt x="153250" y="221957"/>
                  </a:lnTo>
                  <a:lnTo>
                    <a:pt x="154482" y="220687"/>
                  </a:lnTo>
                  <a:lnTo>
                    <a:pt x="156108" y="219417"/>
                  </a:lnTo>
                  <a:lnTo>
                    <a:pt x="156895" y="218147"/>
                  </a:lnTo>
                  <a:lnTo>
                    <a:pt x="157340" y="216877"/>
                  </a:lnTo>
                  <a:lnTo>
                    <a:pt x="158076" y="215607"/>
                  </a:lnTo>
                  <a:lnTo>
                    <a:pt x="160286" y="215607"/>
                  </a:lnTo>
                  <a:lnTo>
                    <a:pt x="160680" y="214337"/>
                  </a:lnTo>
                  <a:lnTo>
                    <a:pt x="161226" y="214337"/>
                  </a:lnTo>
                  <a:lnTo>
                    <a:pt x="161493" y="213067"/>
                  </a:lnTo>
                  <a:lnTo>
                    <a:pt x="162052" y="213067"/>
                  </a:lnTo>
                  <a:lnTo>
                    <a:pt x="162445" y="211797"/>
                  </a:lnTo>
                  <a:lnTo>
                    <a:pt x="163512" y="211797"/>
                  </a:lnTo>
                  <a:lnTo>
                    <a:pt x="164401" y="210527"/>
                  </a:lnTo>
                  <a:lnTo>
                    <a:pt x="164998" y="210527"/>
                  </a:lnTo>
                  <a:lnTo>
                    <a:pt x="165303" y="207987"/>
                  </a:lnTo>
                  <a:lnTo>
                    <a:pt x="167538" y="206717"/>
                  </a:lnTo>
                  <a:lnTo>
                    <a:pt x="170040" y="204177"/>
                  </a:lnTo>
                  <a:lnTo>
                    <a:pt x="171970" y="202907"/>
                  </a:lnTo>
                  <a:lnTo>
                    <a:pt x="172999" y="200367"/>
                  </a:lnTo>
                  <a:lnTo>
                    <a:pt x="173126" y="199097"/>
                  </a:lnTo>
                  <a:lnTo>
                    <a:pt x="173329" y="197827"/>
                  </a:lnTo>
                  <a:lnTo>
                    <a:pt x="175209" y="197827"/>
                  </a:lnTo>
                  <a:lnTo>
                    <a:pt x="175564" y="199097"/>
                  </a:lnTo>
                  <a:lnTo>
                    <a:pt x="175844" y="199097"/>
                  </a:lnTo>
                  <a:lnTo>
                    <a:pt x="176377" y="197827"/>
                  </a:lnTo>
                  <a:lnTo>
                    <a:pt x="178981" y="197827"/>
                  </a:lnTo>
                  <a:lnTo>
                    <a:pt x="180327" y="196557"/>
                  </a:lnTo>
                  <a:lnTo>
                    <a:pt x="181330" y="196557"/>
                  </a:lnTo>
                  <a:lnTo>
                    <a:pt x="181978" y="195287"/>
                  </a:lnTo>
                  <a:lnTo>
                    <a:pt x="184683" y="192747"/>
                  </a:lnTo>
                  <a:lnTo>
                    <a:pt x="184810" y="191477"/>
                  </a:lnTo>
                  <a:lnTo>
                    <a:pt x="186994" y="191477"/>
                  </a:lnTo>
                  <a:lnTo>
                    <a:pt x="188912" y="190207"/>
                  </a:lnTo>
                  <a:lnTo>
                    <a:pt x="190525" y="190207"/>
                  </a:lnTo>
                  <a:lnTo>
                    <a:pt x="192303" y="188937"/>
                  </a:lnTo>
                  <a:lnTo>
                    <a:pt x="193421" y="187667"/>
                  </a:lnTo>
                  <a:lnTo>
                    <a:pt x="194005" y="187667"/>
                  </a:lnTo>
                  <a:lnTo>
                    <a:pt x="194691" y="186397"/>
                  </a:lnTo>
                  <a:lnTo>
                    <a:pt x="195897" y="186397"/>
                  </a:lnTo>
                  <a:lnTo>
                    <a:pt x="196862" y="185127"/>
                  </a:lnTo>
                  <a:lnTo>
                    <a:pt x="198120" y="183857"/>
                  </a:lnTo>
                  <a:lnTo>
                    <a:pt x="199732" y="182587"/>
                  </a:lnTo>
                  <a:lnTo>
                    <a:pt x="199529" y="181317"/>
                  </a:lnTo>
                  <a:lnTo>
                    <a:pt x="197510" y="180047"/>
                  </a:lnTo>
                  <a:lnTo>
                    <a:pt x="198107" y="180047"/>
                  </a:lnTo>
                  <a:lnTo>
                    <a:pt x="198843" y="178777"/>
                  </a:lnTo>
                  <a:lnTo>
                    <a:pt x="200469" y="178777"/>
                  </a:lnTo>
                  <a:lnTo>
                    <a:pt x="200533" y="176237"/>
                  </a:lnTo>
                  <a:lnTo>
                    <a:pt x="199809" y="174967"/>
                  </a:lnTo>
                  <a:lnTo>
                    <a:pt x="198259" y="173697"/>
                  </a:lnTo>
                  <a:lnTo>
                    <a:pt x="197332" y="173697"/>
                  </a:lnTo>
                  <a:lnTo>
                    <a:pt x="197091" y="174967"/>
                  </a:lnTo>
                  <a:lnTo>
                    <a:pt x="196697" y="176237"/>
                  </a:lnTo>
                  <a:lnTo>
                    <a:pt x="194856" y="176237"/>
                  </a:lnTo>
                  <a:lnTo>
                    <a:pt x="194030" y="174967"/>
                  </a:lnTo>
                  <a:lnTo>
                    <a:pt x="193065" y="172427"/>
                  </a:lnTo>
                  <a:lnTo>
                    <a:pt x="192265" y="171157"/>
                  </a:lnTo>
                  <a:lnTo>
                    <a:pt x="190715" y="169887"/>
                  </a:lnTo>
                  <a:lnTo>
                    <a:pt x="189687" y="171157"/>
                  </a:lnTo>
                  <a:lnTo>
                    <a:pt x="188163" y="171157"/>
                  </a:lnTo>
                  <a:lnTo>
                    <a:pt x="187515" y="169887"/>
                  </a:lnTo>
                  <a:lnTo>
                    <a:pt x="186893" y="169887"/>
                  </a:lnTo>
                  <a:lnTo>
                    <a:pt x="186055" y="168617"/>
                  </a:lnTo>
                  <a:lnTo>
                    <a:pt x="184785" y="167347"/>
                  </a:lnTo>
                  <a:lnTo>
                    <a:pt x="183603" y="166077"/>
                  </a:lnTo>
                  <a:lnTo>
                    <a:pt x="182029" y="166077"/>
                  </a:lnTo>
                  <a:lnTo>
                    <a:pt x="181114" y="167347"/>
                  </a:lnTo>
                  <a:lnTo>
                    <a:pt x="180276" y="166077"/>
                  </a:lnTo>
                  <a:lnTo>
                    <a:pt x="178066" y="166077"/>
                  </a:lnTo>
                  <a:lnTo>
                    <a:pt x="178028" y="167347"/>
                  </a:lnTo>
                  <a:lnTo>
                    <a:pt x="177825" y="167347"/>
                  </a:lnTo>
                  <a:lnTo>
                    <a:pt x="177152" y="168617"/>
                  </a:lnTo>
                  <a:lnTo>
                    <a:pt x="176682" y="169887"/>
                  </a:lnTo>
                  <a:lnTo>
                    <a:pt x="175996" y="168617"/>
                  </a:lnTo>
                  <a:lnTo>
                    <a:pt x="174777" y="168617"/>
                  </a:lnTo>
                  <a:lnTo>
                    <a:pt x="173875" y="169887"/>
                  </a:lnTo>
                  <a:lnTo>
                    <a:pt x="173431" y="171157"/>
                  </a:lnTo>
                  <a:lnTo>
                    <a:pt x="173456" y="172427"/>
                  </a:lnTo>
                  <a:lnTo>
                    <a:pt x="172148" y="171157"/>
                  </a:lnTo>
                  <a:lnTo>
                    <a:pt x="171208" y="171157"/>
                  </a:lnTo>
                  <a:lnTo>
                    <a:pt x="170802" y="172427"/>
                  </a:lnTo>
                  <a:lnTo>
                    <a:pt x="169900" y="173697"/>
                  </a:lnTo>
                  <a:lnTo>
                    <a:pt x="168503" y="173697"/>
                  </a:lnTo>
                  <a:lnTo>
                    <a:pt x="167093" y="174967"/>
                  </a:lnTo>
                  <a:lnTo>
                    <a:pt x="165747" y="174967"/>
                  </a:lnTo>
                  <a:lnTo>
                    <a:pt x="163195" y="176237"/>
                  </a:lnTo>
                  <a:lnTo>
                    <a:pt x="161505" y="177507"/>
                  </a:lnTo>
                  <a:lnTo>
                    <a:pt x="160693" y="180047"/>
                  </a:lnTo>
                  <a:lnTo>
                    <a:pt x="158496" y="180047"/>
                  </a:lnTo>
                  <a:lnTo>
                    <a:pt x="157289" y="181317"/>
                  </a:lnTo>
                  <a:lnTo>
                    <a:pt x="155816" y="182587"/>
                  </a:lnTo>
                  <a:lnTo>
                    <a:pt x="154749" y="183857"/>
                  </a:lnTo>
                  <a:lnTo>
                    <a:pt x="153085" y="186397"/>
                  </a:lnTo>
                  <a:lnTo>
                    <a:pt x="151523" y="187667"/>
                  </a:lnTo>
                  <a:lnTo>
                    <a:pt x="150215" y="188937"/>
                  </a:lnTo>
                  <a:lnTo>
                    <a:pt x="149186" y="190207"/>
                  </a:lnTo>
                  <a:lnTo>
                    <a:pt x="148120" y="191909"/>
                  </a:lnTo>
                  <a:lnTo>
                    <a:pt x="148120" y="225767"/>
                  </a:lnTo>
                  <a:lnTo>
                    <a:pt x="147497" y="225767"/>
                  </a:lnTo>
                  <a:lnTo>
                    <a:pt x="147167" y="224497"/>
                  </a:lnTo>
                  <a:lnTo>
                    <a:pt x="148082" y="224497"/>
                  </a:lnTo>
                  <a:lnTo>
                    <a:pt x="148120" y="225767"/>
                  </a:lnTo>
                  <a:lnTo>
                    <a:pt x="148120" y="191909"/>
                  </a:lnTo>
                  <a:lnTo>
                    <a:pt x="147586" y="192747"/>
                  </a:lnTo>
                  <a:lnTo>
                    <a:pt x="147078" y="194017"/>
                  </a:lnTo>
                  <a:lnTo>
                    <a:pt x="146862" y="195287"/>
                  </a:lnTo>
                  <a:lnTo>
                    <a:pt x="144602" y="195287"/>
                  </a:lnTo>
                  <a:lnTo>
                    <a:pt x="142659" y="197827"/>
                  </a:lnTo>
                  <a:lnTo>
                    <a:pt x="142481" y="199097"/>
                  </a:lnTo>
                  <a:lnTo>
                    <a:pt x="141820" y="200367"/>
                  </a:lnTo>
                  <a:lnTo>
                    <a:pt x="140665" y="200367"/>
                  </a:lnTo>
                  <a:lnTo>
                    <a:pt x="140233" y="201637"/>
                  </a:lnTo>
                  <a:lnTo>
                    <a:pt x="139407" y="201637"/>
                  </a:lnTo>
                  <a:lnTo>
                    <a:pt x="137299" y="202907"/>
                  </a:lnTo>
                  <a:lnTo>
                    <a:pt x="136906" y="204177"/>
                  </a:lnTo>
                  <a:lnTo>
                    <a:pt x="136385" y="205447"/>
                  </a:lnTo>
                  <a:lnTo>
                    <a:pt x="135801" y="205447"/>
                  </a:lnTo>
                  <a:lnTo>
                    <a:pt x="134759" y="206717"/>
                  </a:lnTo>
                  <a:lnTo>
                    <a:pt x="134137" y="207987"/>
                  </a:lnTo>
                  <a:lnTo>
                    <a:pt x="132867" y="207987"/>
                  </a:lnTo>
                  <a:lnTo>
                    <a:pt x="131838" y="209257"/>
                  </a:lnTo>
                  <a:lnTo>
                    <a:pt x="130556" y="210527"/>
                  </a:lnTo>
                  <a:lnTo>
                    <a:pt x="130390" y="213067"/>
                  </a:lnTo>
                  <a:lnTo>
                    <a:pt x="130098" y="213067"/>
                  </a:lnTo>
                  <a:lnTo>
                    <a:pt x="129286" y="215607"/>
                  </a:lnTo>
                  <a:lnTo>
                    <a:pt x="125895" y="215607"/>
                  </a:lnTo>
                  <a:lnTo>
                    <a:pt x="125272" y="218147"/>
                  </a:lnTo>
                  <a:lnTo>
                    <a:pt x="124510" y="219417"/>
                  </a:lnTo>
                  <a:lnTo>
                    <a:pt x="122097" y="219417"/>
                  </a:lnTo>
                  <a:lnTo>
                    <a:pt x="120015" y="215607"/>
                  </a:lnTo>
                  <a:lnTo>
                    <a:pt x="118770" y="215607"/>
                  </a:lnTo>
                  <a:lnTo>
                    <a:pt x="118287" y="214337"/>
                  </a:lnTo>
                  <a:lnTo>
                    <a:pt x="118160" y="214337"/>
                  </a:lnTo>
                  <a:lnTo>
                    <a:pt x="118808" y="213067"/>
                  </a:lnTo>
                  <a:lnTo>
                    <a:pt x="119354" y="213067"/>
                  </a:lnTo>
                  <a:lnTo>
                    <a:pt x="119811" y="211797"/>
                  </a:lnTo>
                  <a:lnTo>
                    <a:pt x="120129" y="211797"/>
                  </a:lnTo>
                  <a:lnTo>
                    <a:pt x="120738" y="210527"/>
                  </a:lnTo>
                  <a:lnTo>
                    <a:pt x="119710" y="209257"/>
                  </a:lnTo>
                  <a:lnTo>
                    <a:pt x="119316" y="207987"/>
                  </a:lnTo>
                  <a:lnTo>
                    <a:pt x="119545" y="206717"/>
                  </a:lnTo>
                  <a:lnTo>
                    <a:pt x="118287" y="206717"/>
                  </a:lnTo>
                  <a:lnTo>
                    <a:pt x="117779" y="207987"/>
                  </a:lnTo>
                  <a:lnTo>
                    <a:pt x="116789" y="207987"/>
                  </a:lnTo>
                  <a:lnTo>
                    <a:pt x="118846" y="205447"/>
                  </a:lnTo>
                  <a:lnTo>
                    <a:pt x="119595" y="204177"/>
                  </a:lnTo>
                  <a:lnTo>
                    <a:pt x="119011" y="202907"/>
                  </a:lnTo>
                  <a:lnTo>
                    <a:pt x="118478" y="201637"/>
                  </a:lnTo>
                  <a:lnTo>
                    <a:pt x="118237" y="200367"/>
                  </a:lnTo>
                  <a:lnTo>
                    <a:pt x="117563" y="200367"/>
                  </a:lnTo>
                  <a:lnTo>
                    <a:pt x="117462" y="199097"/>
                  </a:lnTo>
                  <a:lnTo>
                    <a:pt x="117944" y="197827"/>
                  </a:lnTo>
                  <a:lnTo>
                    <a:pt x="118427" y="197827"/>
                  </a:lnTo>
                  <a:lnTo>
                    <a:pt x="118541" y="196557"/>
                  </a:lnTo>
                  <a:lnTo>
                    <a:pt x="118808" y="196557"/>
                  </a:lnTo>
                  <a:lnTo>
                    <a:pt x="118783" y="195287"/>
                  </a:lnTo>
                  <a:lnTo>
                    <a:pt x="116967" y="195287"/>
                  </a:lnTo>
                  <a:lnTo>
                    <a:pt x="114604" y="194017"/>
                  </a:lnTo>
                  <a:lnTo>
                    <a:pt x="115011" y="192747"/>
                  </a:lnTo>
                  <a:lnTo>
                    <a:pt x="116801" y="192747"/>
                  </a:lnTo>
                  <a:lnTo>
                    <a:pt x="117055" y="190207"/>
                  </a:lnTo>
                  <a:lnTo>
                    <a:pt x="116827" y="187667"/>
                  </a:lnTo>
                  <a:lnTo>
                    <a:pt x="116078" y="186397"/>
                  </a:lnTo>
                  <a:lnTo>
                    <a:pt x="115887" y="183857"/>
                  </a:lnTo>
                  <a:lnTo>
                    <a:pt x="115468" y="182587"/>
                  </a:lnTo>
                  <a:lnTo>
                    <a:pt x="114795" y="182587"/>
                  </a:lnTo>
                  <a:lnTo>
                    <a:pt x="115976" y="180047"/>
                  </a:lnTo>
                  <a:lnTo>
                    <a:pt x="116484" y="178777"/>
                  </a:lnTo>
                  <a:lnTo>
                    <a:pt x="116268" y="177507"/>
                  </a:lnTo>
                  <a:lnTo>
                    <a:pt x="115595" y="174967"/>
                  </a:lnTo>
                  <a:lnTo>
                    <a:pt x="114935" y="171157"/>
                  </a:lnTo>
                  <a:lnTo>
                    <a:pt x="114007" y="169887"/>
                  </a:lnTo>
                  <a:lnTo>
                    <a:pt x="112433" y="168617"/>
                  </a:lnTo>
                  <a:lnTo>
                    <a:pt x="110007" y="167347"/>
                  </a:lnTo>
                  <a:lnTo>
                    <a:pt x="108610" y="167347"/>
                  </a:lnTo>
                  <a:lnTo>
                    <a:pt x="108610" y="275297"/>
                  </a:lnTo>
                  <a:lnTo>
                    <a:pt x="108229" y="276567"/>
                  </a:lnTo>
                  <a:lnTo>
                    <a:pt x="107975" y="275297"/>
                  </a:lnTo>
                  <a:lnTo>
                    <a:pt x="108610" y="275297"/>
                  </a:lnTo>
                  <a:lnTo>
                    <a:pt x="108610" y="167347"/>
                  </a:lnTo>
                  <a:lnTo>
                    <a:pt x="107378" y="167347"/>
                  </a:lnTo>
                  <a:lnTo>
                    <a:pt x="105664" y="166077"/>
                  </a:lnTo>
                  <a:lnTo>
                    <a:pt x="104038" y="167347"/>
                  </a:lnTo>
                  <a:lnTo>
                    <a:pt x="102476" y="168617"/>
                  </a:lnTo>
                  <a:lnTo>
                    <a:pt x="100622" y="171157"/>
                  </a:lnTo>
                  <a:lnTo>
                    <a:pt x="99136" y="172427"/>
                  </a:lnTo>
                  <a:lnTo>
                    <a:pt x="98323" y="174967"/>
                  </a:lnTo>
                  <a:lnTo>
                    <a:pt x="97650" y="176237"/>
                  </a:lnTo>
                  <a:lnTo>
                    <a:pt x="97104" y="177507"/>
                  </a:lnTo>
                  <a:lnTo>
                    <a:pt x="97129" y="180047"/>
                  </a:lnTo>
                  <a:lnTo>
                    <a:pt x="96862" y="182587"/>
                  </a:lnTo>
                  <a:lnTo>
                    <a:pt x="96799" y="187667"/>
                  </a:lnTo>
                  <a:lnTo>
                    <a:pt x="96558" y="188937"/>
                  </a:lnTo>
                  <a:lnTo>
                    <a:pt x="96786" y="190207"/>
                  </a:lnTo>
                  <a:lnTo>
                    <a:pt x="96634" y="191477"/>
                  </a:lnTo>
                  <a:lnTo>
                    <a:pt x="96240" y="192747"/>
                  </a:lnTo>
                  <a:lnTo>
                    <a:pt x="96316" y="194017"/>
                  </a:lnTo>
                  <a:lnTo>
                    <a:pt x="96824" y="194017"/>
                  </a:lnTo>
                  <a:lnTo>
                    <a:pt x="97053" y="195287"/>
                  </a:lnTo>
                  <a:lnTo>
                    <a:pt x="96964" y="196557"/>
                  </a:lnTo>
                  <a:lnTo>
                    <a:pt x="96748" y="197827"/>
                  </a:lnTo>
                  <a:lnTo>
                    <a:pt x="97358" y="199097"/>
                  </a:lnTo>
                  <a:lnTo>
                    <a:pt x="98348" y="199097"/>
                  </a:lnTo>
                  <a:lnTo>
                    <a:pt x="97663" y="200367"/>
                  </a:lnTo>
                  <a:lnTo>
                    <a:pt x="96901" y="200367"/>
                  </a:lnTo>
                  <a:lnTo>
                    <a:pt x="97116" y="201637"/>
                  </a:lnTo>
                  <a:lnTo>
                    <a:pt x="97866" y="204177"/>
                  </a:lnTo>
                  <a:lnTo>
                    <a:pt x="99148" y="206717"/>
                  </a:lnTo>
                  <a:lnTo>
                    <a:pt x="97790" y="207987"/>
                  </a:lnTo>
                  <a:lnTo>
                    <a:pt x="97358" y="209257"/>
                  </a:lnTo>
                  <a:lnTo>
                    <a:pt x="97853" y="211797"/>
                  </a:lnTo>
                  <a:lnTo>
                    <a:pt x="98996" y="214337"/>
                  </a:lnTo>
                  <a:lnTo>
                    <a:pt x="99504" y="215607"/>
                  </a:lnTo>
                  <a:lnTo>
                    <a:pt x="100114" y="216877"/>
                  </a:lnTo>
                  <a:lnTo>
                    <a:pt x="99123" y="218147"/>
                  </a:lnTo>
                  <a:lnTo>
                    <a:pt x="99301" y="220687"/>
                  </a:lnTo>
                  <a:lnTo>
                    <a:pt x="100622" y="221957"/>
                  </a:lnTo>
                  <a:lnTo>
                    <a:pt x="99364" y="225767"/>
                  </a:lnTo>
                  <a:lnTo>
                    <a:pt x="100076" y="227037"/>
                  </a:lnTo>
                  <a:lnTo>
                    <a:pt x="100406" y="228307"/>
                  </a:lnTo>
                  <a:lnTo>
                    <a:pt x="100380" y="229577"/>
                  </a:lnTo>
                  <a:lnTo>
                    <a:pt x="99885" y="233387"/>
                  </a:lnTo>
                  <a:lnTo>
                    <a:pt x="99822" y="234657"/>
                  </a:lnTo>
                  <a:lnTo>
                    <a:pt x="99504" y="235927"/>
                  </a:lnTo>
                  <a:lnTo>
                    <a:pt x="99085" y="235927"/>
                  </a:lnTo>
                  <a:lnTo>
                    <a:pt x="100063" y="238467"/>
                  </a:lnTo>
                  <a:lnTo>
                    <a:pt x="100939" y="241007"/>
                  </a:lnTo>
                  <a:lnTo>
                    <a:pt x="99974" y="241007"/>
                  </a:lnTo>
                  <a:lnTo>
                    <a:pt x="99618" y="242277"/>
                  </a:lnTo>
                  <a:lnTo>
                    <a:pt x="99910" y="243547"/>
                  </a:lnTo>
                  <a:lnTo>
                    <a:pt x="96989" y="247357"/>
                  </a:lnTo>
                  <a:lnTo>
                    <a:pt x="96050" y="249897"/>
                  </a:lnTo>
                  <a:lnTo>
                    <a:pt x="97116" y="253707"/>
                  </a:lnTo>
                  <a:lnTo>
                    <a:pt x="98526" y="254977"/>
                  </a:lnTo>
                  <a:lnTo>
                    <a:pt x="99796" y="254977"/>
                  </a:lnTo>
                  <a:lnTo>
                    <a:pt x="100952" y="253707"/>
                  </a:lnTo>
                  <a:lnTo>
                    <a:pt x="102260" y="254977"/>
                  </a:lnTo>
                  <a:lnTo>
                    <a:pt x="102501" y="256247"/>
                  </a:lnTo>
                  <a:lnTo>
                    <a:pt x="101701" y="257517"/>
                  </a:lnTo>
                  <a:lnTo>
                    <a:pt x="102120" y="258787"/>
                  </a:lnTo>
                  <a:lnTo>
                    <a:pt x="102895" y="261327"/>
                  </a:lnTo>
                  <a:lnTo>
                    <a:pt x="103670" y="262597"/>
                  </a:lnTo>
                  <a:lnTo>
                    <a:pt x="103911" y="262597"/>
                  </a:lnTo>
                  <a:lnTo>
                    <a:pt x="103619" y="263867"/>
                  </a:lnTo>
                  <a:lnTo>
                    <a:pt x="103517" y="265137"/>
                  </a:lnTo>
                  <a:lnTo>
                    <a:pt x="103479" y="266407"/>
                  </a:lnTo>
                  <a:lnTo>
                    <a:pt x="103809" y="267677"/>
                  </a:lnTo>
                  <a:lnTo>
                    <a:pt x="104330" y="268947"/>
                  </a:lnTo>
                  <a:lnTo>
                    <a:pt x="103924" y="268947"/>
                  </a:lnTo>
                  <a:lnTo>
                    <a:pt x="103251" y="270217"/>
                  </a:lnTo>
                  <a:lnTo>
                    <a:pt x="103733" y="270217"/>
                  </a:lnTo>
                  <a:lnTo>
                    <a:pt x="103835" y="272757"/>
                  </a:lnTo>
                  <a:lnTo>
                    <a:pt x="104990" y="276567"/>
                  </a:lnTo>
                  <a:lnTo>
                    <a:pt x="105803" y="276567"/>
                  </a:lnTo>
                  <a:lnTo>
                    <a:pt x="106870" y="277837"/>
                  </a:lnTo>
                  <a:lnTo>
                    <a:pt x="104940" y="277837"/>
                  </a:lnTo>
                  <a:lnTo>
                    <a:pt x="105308" y="281647"/>
                  </a:lnTo>
                  <a:lnTo>
                    <a:pt x="105460" y="282917"/>
                  </a:lnTo>
                  <a:lnTo>
                    <a:pt x="105524" y="284187"/>
                  </a:lnTo>
                  <a:lnTo>
                    <a:pt x="106057" y="285457"/>
                  </a:lnTo>
                  <a:lnTo>
                    <a:pt x="107035" y="286727"/>
                  </a:lnTo>
                  <a:lnTo>
                    <a:pt x="106730" y="287997"/>
                  </a:lnTo>
                  <a:lnTo>
                    <a:pt x="107010" y="289267"/>
                  </a:lnTo>
                  <a:lnTo>
                    <a:pt x="107848" y="290537"/>
                  </a:lnTo>
                  <a:lnTo>
                    <a:pt x="107670" y="291807"/>
                  </a:lnTo>
                  <a:lnTo>
                    <a:pt x="107569" y="298157"/>
                  </a:lnTo>
                  <a:lnTo>
                    <a:pt x="108331" y="300697"/>
                  </a:lnTo>
                  <a:lnTo>
                    <a:pt x="109728" y="301967"/>
                  </a:lnTo>
                  <a:lnTo>
                    <a:pt x="108686" y="303237"/>
                  </a:lnTo>
                  <a:lnTo>
                    <a:pt x="108280" y="304507"/>
                  </a:lnTo>
                  <a:lnTo>
                    <a:pt x="108559" y="305777"/>
                  </a:lnTo>
                  <a:lnTo>
                    <a:pt x="108673" y="312127"/>
                  </a:lnTo>
                  <a:lnTo>
                    <a:pt x="109067" y="313397"/>
                  </a:lnTo>
                  <a:lnTo>
                    <a:pt x="109982" y="313397"/>
                  </a:lnTo>
                  <a:lnTo>
                    <a:pt x="110172" y="312127"/>
                  </a:lnTo>
                  <a:lnTo>
                    <a:pt x="110477" y="312127"/>
                  </a:lnTo>
                  <a:lnTo>
                    <a:pt x="112331" y="313397"/>
                  </a:lnTo>
                  <a:lnTo>
                    <a:pt x="111848" y="313397"/>
                  </a:lnTo>
                  <a:lnTo>
                    <a:pt x="111658" y="314667"/>
                  </a:lnTo>
                  <a:lnTo>
                    <a:pt x="112382" y="314667"/>
                  </a:lnTo>
                  <a:lnTo>
                    <a:pt x="116840" y="313397"/>
                  </a:lnTo>
                  <a:lnTo>
                    <a:pt x="117411" y="312127"/>
                  </a:lnTo>
                  <a:lnTo>
                    <a:pt x="118224" y="312127"/>
                  </a:lnTo>
                  <a:lnTo>
                    <a:pt x="118351" y="313397"/>
                  </a:lnTo>
                  <a:lnTo>
                    <a:pt x="118376" y="315937"/>
                  </a:lnTo>
                  <a:lnTo>
                    <a:pt x="118440" y="317207"/>
                  </a:lnTo>
                  <a:lnTo>
                    <a:pt x="119176" y="317207"/>
                  </a:lnTo>
                  <a:lnTo>
                    <a:pt x="119646" y="318477"/>
                  </a:lnTo>
                  <a:lnTo>
                    <a:pt x="121361" y="318477"/>
                  </a:lnTo>
                  <a:lnTo>
                    <a:pt x="122529" y="319747"/>
                  </a:lnTo>
                  <a:lnTo>
                    <a:pt x="123659" y="319747"/>
                  </a:lnTo>
                  <a:lnTo>
                    <a:pt x="124523" y="318477"/>
                  </a:lnTo>
                  <a:lnTo>
                    <a:pt x="125260" y="318477"/>
                  </a:lnTo>
                  <a:lnTo>
                    <a:pt x="125869" y="319747"/>
                  </a:lnTo>
                  <a:lnTo>
                    <a:pt x="126911" y="318477"/>
                  </a:lnTo>
                  <a:lnTo>
                    <a:pt x="130048" y="317207"/>
                  </a:lnTo>
                  <a:lnTo>
                    <a:pt x="135293" y="317207"/>
                  </a:lnTo>
                  <a:lnTo>
                    <a:pt x="136385" y="315937"/>
                  </a:lnTo>
                  <a:lnTo>
                    <a:pt x="135712" y="315937"/>
                  </a:lnTo>
                  <a:lnTo>
                    <a:pt x="134962" y="314667"/>
                  </a:lnTo>
                  <a:lnTo>
                    <a:pt x="134200" y="314667"/>
                  </a:lnTo>
                  <a:lnTo>
                    <a:pt x="133311" y="313423"/>
                  </a:lnTo>
                  <a:lnTo>
                    <a:pt x="133311" y="314667"/>
                  </a:lnTo>
                  <a:lnTo>
                    <a:pt x="132613" y="315937"/>
                  </a:lnTo>
                  <a:lnTo>
                    <a:pt x="131889" y="315937"/>
                  </a:lnTo>
                  <a:lnTo>
                    <a:pt x="131152" y="314667"/>
                  </a:lnTo>
                  <a:lnTo>
                    <a:pt x="133311" y="314667"/>
                  </a:lnTo>
                  <a:lnTo>
                    <a:pt x="133311" y="313423"/>
                  </a:lnTo>
                  <a:lnTo>
                    <a:pt x="132600" y="312127"/>
                  </a:lnTo>
                  <a:lnTo>
                    <a:pt x="131203" y="309587"/>
                  </a:lnTo>
                  <a:lnTo>
                    <a:pt x="131025" y="308317"/>
                  </a:lnTo>
                  <a:lnTo>
                    <a:pt x="132054" y="308317"/>
                  </a:lnTo>
                  <a:lnTo>
                    <a:pt x="133756" y="307047"/>
                  </a:lnTo>
                  <a:lnTo>
                    <a:pt x="136131" y="307047"/>
                  </a:lnTo>
                  <a:lnTo>
                    <a:pt x="136144" y="305777"/>
                  </a:lnTo>
                  <a:lnTo>
                    <a:pt x="136486" y="304507"/>
                  </a:lnTo>
                  <a:lnTo>
                    <a:pt x="137160" y="304507"/>
                  </a:lnTo>
                  <a:lnTo>
                    <a:pt x="137629" y="303237"/>
                  </a:lnTo>
                  <a:lnTo>
                    <a:pt x="138341" y="303237"/>
                  </a:lnTo>
                  <a:lnTo>
                    <a:pt x="137896" y="301967"/>
                  </a:lnTo>
                  <a:lnTo>
                    <a:pt x="136309" y="301967"/>
                  </a:lnTo>
                  <a:lnTo>
                    <a:pt x="136423" y="300697"/>
                  </a:lnTo>
                  <a:lnTo>
                    <a:pt x="137198" y="300697"/>
                  </a:lnTo>
                  <a:lnTo>
                    <a:pt x="137236" y="299427"/>
                  </a:lnTo>
                  <a:lnTo>
                    <a:pt x="135140" y="299427"/>
                  </a:lnTo>
                  <a:lnTo>
                    <a:pt x="135140" y="303237"/>
                  </a:lnTo>
                  <a:lnTo>
                    <a:pt x="133985" y="303237"/>
                  </a:lnTo>
                  <a:lnTo>
                    <a:pt x="134023" y="301967"/>
                  </a:lnTo>
                  <a:lnTo>
                    <a:pt x="134404" y="301967"/>
                  </a:lnTo>
                  <a:lnTo>
                    <a:pt x="135140" y="303237"/>
                  </a:lnTo>
                  <a:lnTo>
                    <a:pt x="135140" y="299427"/>
                  </a:lnTo>
                  <a:lnTo>
                    <a:pt x="134289" y="299427"/>
                  </a:lnTo>
                  <a:lnTo>
                    <a:pt x="135356" y="298157"/>
                  </a:lnTo>
                  <a:lnTo>
                    <a:pt x="135648" y="296887"/>
                  </a:lnTo>
                  <a:lnTo>
                    <a:pt x="135166" y="296887"/>
                  </a:lnTo>
                  <a:lnTo>
                    <a:pt x="135051" y="295617"/>
                  </a:lnTo>
                  <a:lnTo>
                    <a:pt x="134213" y="295617"/>
                  </a:lnTo>
                  <a:lnTo>
                    <a:pt x="132689" y="294347"/>
                  </a:lnTo>
                  <a:lnTo>
                    <a:pt x="132842" y="293077"/>
                  </a:lnTo>
                  <a:lnTo>
                    <a:pt x="136740" y="293077"/>
                  </a:lnTo>
                  <a:lnTo>
                    <a:pt x="136956" y="291807"/>
                  </a:lnTo>
                  <a:lnTo>
                    <a:pt x="136232" y="291807"/>
                  </a:lnTo>
                  <a:lnTo>
                    <a:pt x="136169" y="290537"/>
                  </a:lnTo>
                  <a:lnTo>
                    <a:pt x="136309" y="289267"/>
                  </a:lnTo>
                  <a:lnTo>
                    <a:pt x="136728" y="287997"/>
                  </a:lnTo>
                  <a:lnTo>
                    <a:pt x="135890" y="285457"/>
                  </a:lnTo>
                  <a:lnTo>
                    <a:pt x="134023" y="285457"/>
                  </a:lnTo>
                  <a:lnTo>
                    <a:pt x="133489" y="284187"/>
                  </a:lnTo>
                  <a:lnTo>
                    <a:pt x="134454" y="284187"/>
                  </a:lnTo>
                  <a:lnTo>
                    <a:pt x="134658" y="282917"/>
                  </a:lnTo>
                  <a:lnTo>
                    <a:pt x="134493" y="282917"/>
                  </a:lnTo>
                  <a:lnTo>
                    <a:pt x="133946" y="281647"/>
                  </a:lnTo>
                  <a:lnTo>
                    <a:pt x="132130" y="280377"/>
                  </a:lnTo>
                  <a:lnTo>
                    <a:pt x="131965" y="279107"/>
                  </a:lnTo>
                  <a:lnTo>
                    <a:pt x="132562" y="277837"/>
                  </a:lnTo>
                  <a:lnTo>
                    <a:pt x="131648" y="277837"/>
                  </a:lnTo>
                  <a:lnTo>
                    <a:pt x="131775" y="276567"/>
                  </a:lnTo>
                  <a:lnTo>
                    <a:pt x="131813" y="275297"/>
                  </a:lnTo>
                  <a:lnTo>
                    <a:pt x="131521" y="275297"/>
                  </a:lnTo>
                  <a:lnTo>
                    <a:pt x="131648" y="274027"/>
                  </a:lnTo>
                  <a:lnTo>
                    <a:pt x="132689" y="271487"/>
                  </a:lnTo>
                  <a:lnTo>
                    <a:pt x="132930" y="270217"/>
                  </a:lnTo>
                  <a:lnTo>
                    <a:pt x="132080" y="268947"/>
                  </a:lnTo>
                  <a:lnTo>
                    <a:pt x="131838" y="268947"/>
                  </a:lnTo>
                  <a:lnTo>
                    <a:pt x="131800" y="267677"/>
                  </a:lnTo>
                  <a:lnTo>
                    <a:pt x="132080" y="266407"/>
                  </a:lnTo>
                  <a:lnTo>
                    <a:pt x="131152" y="265137"/>
                  </a:lnTo>
                  <a:lnTo>
                    <a:pt x="129032" y="263867"/>
                  </a:lnTo>
                  <a:lnTo>
                    <a:pt x="129743" y="262597"/>
                  </a:lnTo>
                  <a:lnTo>
                    <a:pt x="129921" y="261327"/>
                  </a:lnTo>
                  <a:lnTo>
                    <a:pt x="129565" y="261327"/>
                  </a:lnTo>
                  <a:lnTo>
                    <a:pt x="128828" y="260057"/>
                  </a:lnTo>
                  <a:lnTo>
                    <a:pt x="128308" y="260057"/>
                  </a:lnTo>
                  <a:lnTo>
                    <a:pt x="127698" y="258787"/>
                  </a:lnTo>
                  <a:lnTo>
                    <a:pt x="127203" y="258787"/>
                  </a:lnTo>
                  <a:lnTo>
                    <a:pt x="126860" y="257517"/>
                  </a:lnTo>
                  <a:lnTo>
                    <a:pt x="128905" y="258787"/>
                  </a:lnTo>
                  <a:lnTo>
                    <a:pt x="130111" y="258787"/>
                  </a:lnTo>
                  <a:lnTo>
                    <a:pt x="129387" y="257517"/>
                  </a:lnTo>
                  <a:lnTo>
                    <a:pt x="128943" y="256247"/>
                  </a:lnTo>
                  <a:lnTo>
                    <a:pt x="128511" y="253707"/>
                  </a:lnTo>
                  <a:lnTo>
                    <a:pt x="127647" y="251167"/>
                  </a:lnTo>
                  <a:lnTo>
                    <a:pt x="127673" y="249897"/>
                  </a:lnTo>
                  <a:lnTo>
                    <a:pt x="131724" y="249897"/>
                  </a:lnTo>
                  <a:lnTo>
                    <a:pt x="132524" y="251167"/>
                  </a:lnTo>
                  <a:lnTo>
                    <a:pt x="134861" y="251167"/>
                  </a:lnTo>
                  <a:lnTo>
                    <a:pt x="136169" y="252437"/>
                  </a:lnTo>
                  <a:lnTo>
                    <a:pt x="137096" y="252437"/>
                  </a:lnTo>
                  <a:lnTo>
                    <a:pt x="137858" y="253707"/>
                  </a:lnTo>
                  <a:lnTo>
                    <a:pt x="138518" y="254977"/>
                  </a:lnTo>
                  <a:lnTo>
                    <a:pt x="139941" y="253707"/>
                  </a:lnTo>
                  <a:lnTo>
                    <a:pt x="140868" y="254977"/>
                  </a:lnTo>
                  <a:lnTo>
                    <a:pt x="143090" y="254977"/>
                  </a:lnTo>
                  <a:lnTo>
                    <a:pt x="144195" y="256247"/>
                  </a:lnTo>
                  <a:lnTo>
                    <a:pt x="144653" y="256247"/>
                  </a:lnTo>
                  <a:lnTo>
                    <a:pt x="145199" y="257517"/>
                  </a:lnTo>
                  <a:lnTo>
                    <a:pt x="146291" y="256247"/>
                  </a:lnTo>
                  <a:lnTo>
                    <a:pt x="147955" y="256247"/>
                  </a:lnTo>
                  <a:lnTo>
                    <a:pt x="147637" y="257517"/>
                  </a:lnTo>
                  <a:lnTo>
                    <a:pt x="148361" y="258787"/>
                  </a:lnTo>
                  <a:lnTo>
                    <a:pt x="150088" y="260057"/>
                  </a:lnTo>
                  <a:lnTo>
                    <a:pt x="152476" y="260057"/>
                  </a:lnTo>
                  <a:lnTo>
                    <a:pt x="153136" y="261327"/>
                  </a:lnTo>
                  <a:lnTo>
                    <a:pt x="156565" y="260057"/>
                  </a:lnTo>
                  <a:lnTo>
                    <a:pt x="157708" y="261327"/>
                  </a:lnTo>
                  <a:lnTo>
                    <a:pt x="158013" y="262597"/>
                  </a:lnTo>
                  <a:lnTo>
                    <a:pt x="156946" y="263867"/>
                  </a:lnTo>
                  <a:lnTo>
                    <a:pt x="156756" y="265137"/>
                  </a:lnTo>
                  <a:lnTo>
                    <a:pt x="156908" y="266407"/>
                  </a:lnTo>
                  <a:lnTo>
                    <a:pt x="158318" y="266407"/>
                  </a:lnTo>
                  <a:lnTo>
                    <a:pt x="158648" y="265137"/>
                  </a:lnTo>
                  <a:lnTo>
                    <a:pt x="158864" y="263867"/>
                  </a:lnTo>
                  <a:lnTo>
                    <a:pt x="159562" y="262597"/>
                  </a:lnTo>
                  <a:lnTo>
                    <a:pt x="159816" y="263867"/>
                  </a:lnTo>
                  <a:lnTo>
                    <a:pt x="161277" y="266407"/>
                  </a:lnTo>
                  <a:lnTo>
                    <a:pt x="163931" y="267677"/>
                  </a:lnTo>
                  <a:lnTo>
                    <a:pt x="164985" y="265137"/>
                  </a:lnTo>
                  <a:lnTo>
                    <a:pt x="166344" y="265137"/>
                  </a:lnTo>
                  <a:lnTo>
                    <a:pt x="166687" y="266407"/>
                  </a:lnTo>
                  <a:lnTo>
                    <a:pt x="166852" y="266407"/>
                  </a:lnTo>
                  <a:lnTo>
                    <a:pt x="166738" y="267677"/>
                  </a:lnTo>
                  <a:lnTo>
                    <a:pt x="167779" y="268947"/>
                  </a:lnTo>
                  <a:lnTo>
                    <a:pt x="168706" y="270217"/>
                  </a:lnTo>
                  <a:lnTo>
                    <a:pt x="170154" y="270217"/>
                  </a:lnTo>
                  <a:lnTo>
                    <a:pt x="171450" y="268947"/>
                  </a:lnTo>
                  <a:lnTo>
                    <a:pt x="172135" y="268947"/>
                  </a:lnTo>
                  <a:lnTo>
                    <a:pt x="172212" y="270217"/>
                  </a:lnTo>
                  <a:lnTo>
                    <a:pt x="173888" y="271487"/>
                  </a:lnTo>
                  <a:lnTo>
                    <a:pt x="177190" y="272757"/>
                  </a:lnTo>
                  <a:lnTo>
                    <a:pt x="180441" y="272757"/>
                  </a:lnTo>
                  <a:lnTo>
                    <a:pt x="181089" y="274027"/>
                  </a:lnTo>
                  <a:lnTo>
                    <a:pt x="182600" y="272757"/>
                  </a:lnTo>
                  <a:lnTo>
                    <a:pt x="183616" y="274027"/>
                  </a:lnTo>
                  <a:lnTo>
                    <a:pt x="184315" y="275297"/>
                  </a:lnTo>
                  <a:lnTo>
                    <a:pt x="187591" y="275297"/>
                  </a:lnTo>
                  <a:lnTo>
                    <a:pt x="188328" y="276567"/>
                  </a:lnTo>
                  <a:lnTo>
                    <a:pt x="190093" y="276567"/>
                  </a:lnTo>
                  <a:lnTo>
                    <a:pt x="190906" y="277837"/>
                  </a:lnTo>
                  <a:lnTo>
                    <a:pt x="191731" y="277837"/>
                  </a:lnTo>
                  <a:lnTo>
                    <a:pt x="191897" y="279107"/>
                  </a:lnTo>
                  <a:lnTo>
                    <a:pt x="192024" y="280377"/>
                  </a:lnTo>
                  <a:lnTo>
                    <a:pt x="194297" y="280377"/>
                  </a:lnTo>
                  <a:lnTo>
                    <a:pt x="195668" y="277837"/>
                  </a:lnTo>
                  <a:lnTo>
                    <a:pt x="196545" y="277837"/>
                  </a:lnTo>
                  <a:lnTo>
                    <a:pt x="197142" y="279107"/>
                  </a:lnTo>
                  <a:lnTo>
                    <a:pt x="198259" y="279107"/>
                  </a:lnTo>
                  <a:lnTo>
                    <a:pt x="201587" y="281647"/>
                  </a:lnTo>
                  <a:lnTo>
                    <a:pt x="202780" y="281647"/>
                  </a:lnTo>
                  <a:lnTo>
                    <a:pt x="203885" y="282917"/>
                  </a:lnTo>
                  <a:lnTo>
                    <a:pt x="205232" y="281647"/>
                  </a:lnTo>
                  <a:lnTo>
                    <a:pt x="206197" y="281647"/>
                  </a:lnTo>
                  <a:lnTo>
                    <a:pt x="206781" y="282917"/>
                  </a:lnTo>
                  <a:lnTo>
                    <a:pt x="207314" y="284187"/>
                  </a:lnTo>
                  <a:lnTo>
                    <a:pt x="208140" y="284187"/>
                  </a:lnTo>
                  <a:lnTo>
                    <a:pt x="208445" y="285457"/>
                  </a:lnTo>
                  <a:lnTo>
                    <a:pt x="211328" y="285457"/>
                  </a:lnTo>
                  <a:lnTo>
                    <a:pt x="212661" y="284187"/>
                  </a:lnTo>
                  <a:lnTo>
                    <a:pt x="213690" y="282917"/>
                  </a:lnTo>
                  <a:lnTo>
                    <a:pt x="215798" y="282917"/>
                  </a:lnTo>
                  <a:lnTo>
                    <a:pt x="215950" y="281647"/>
                  </a:lnTo>
                  <a:lnTo>
                    <a:pt x="216255" y="280377"/>
                  </a:lnTo>
                  <a:lnTo>
                    <a:pt x="217309" y="280377"/>
                  </a:lnTo>
                  <a:lnTo>
                    <a:pt x="218592" y="281647"/>
                  </a:lnTo>
                  <a:lnTo>
                    <a:pt x="219367" y="280377"/>
                  </a:lnTo>
                  <a:lnTo>
                    <a:pt x="220256" y="279107"/>
                  </a:lnTo>
                  <a:lnTo>
                    <a:pt x="221272" y="276567"/>
                  </a:lnTo>
                  <a:close/>
                </a:path>
                <a:path w="699770" h="356234">
                  <a:moveTo>
                    <a:pt x="261823" y="197040"/>
                  </a:moveTo>
                  <a:lnTo>
                    <a:pt x="259943" y="197040"/>
                  </a:lnTo>
                  <a:lnTo>
                    <a:pt x="259867" y="197370"/>
                  </a:lnTo>
                  <a:lnTo>
                    <a:pt x="260680" y="198310"/>
                  </a:lnTo>
                  <a:lnTo>
                    <a:pt x="261442" y="198310"/>
                  </a:lnTo>
                  <a:lnTo>
                    <a:pt x="261823" y="197040"/>
                  </a:lnTo>
                  <a:close/>
                </a:path>
                <a:path w="699770" h="356234">
                  <a:moveTo>
                    <a:pt x="266788" y="227520"/>
                  </a:moveTo>
                  <a:lnTo>
                    <a:pt x="265798" y="227520"/>
                  </a:lnTo>
                  <a:lnTo>
                    <a:pt x="266534" y="228790"/>
                  </a:lnTo>
                  <a:lnTo>
                    <a:pt x="266788" y="227520"/>
                  </a:lnTo>
                  <a:close/>
                </a:path>
                <a:path w="699770" h="356234">
                  <a:moveTo>
                    <a:pt x="273494" y="237680"/>
                  </a:moveTo>
                  <a:lnTo>
                    <a:pt x="271894" y="238569"/>
                  </a:lnTo>
                  <a:lnTo>
                    <a:pt x="272122" y="238950"/>
                  </a:lnTo>
                  <a:lnTo>
                    <a:pt x="273354" y="238950"/>
                  </a:lnTo>
                  <a:lnTo>
                    <a:pt x="273494" y="237680"/>
                  </a:lnTo>
                  <a:close/>
                </a:path>
                <a:path w="699770" h="356234">
                  <a:moveTo>
                    <a:pt x="333349" y="156400"/>
                  </a:moveTo>
                  <a:lnTo>
                    <a:pt x="333095" y="155130"/>
                  </a:lnTo>
                  <a:lnTo>
                    <a:pt x="332905" y="155130"/>
                  </a:lnTo>
                  <a:lnTo>
                    <a:pt x="332778" y="156400"/>
                  </a:lnTo>
                  <a:lnTo>
                    <a:pt x="333349" y="156400"/>
                  </a:lnTo>
                  <a:close/>
                </a:path>
                <a:path w="699770" h="356234">
                  <a:moveTo>
                    <a:pt x="341896" y="181800"/>
                  </a:moveTo>
                  <a:lnTo>
                    <a:pt x="341503" y="183070"/>
                  </a:lnTo>
                  <a:lnTo>
                    <a:pt x="341820" y="183070"/>
                  </a:lnTo>
                  <a:lnTo>
                    <a:pt x="341896" y="181800"/>
                  </a:lnTo>
                  <a:close/>
                </a:path>
                <a:path w="699770" h="356234">
                  <a:moveTo>
                    <a:pt x="343166" y="191960"/>
                  </a:moveTo>
                  <a:lnTo>
                    <a:pt x="343052" y="190690"/>
                  </a:lnTo>
                  <a:lnTo>
                    <a:pt x="342798" y="189420"/>
                  </a:lnTo>
                  <a:lnTo>
                    <a:pt x="342455" y="186880"/>
                  </a:lnTo>
                  <a:lnTo>
                    <a:pt x="342176" y="185610"/>
                  </a:lnTo>
                  <a:lnTo>
                    <a:pt x="340067" y="185610"/>
                  </a:lnTo>
                  <a:lnTo>
                    <a:pt x="340182" y="184340"/>
                  </a:lnTo>
                  <a:lnTo>
                    <a:pt x="339852" y="184340"/>
                  </a:lnTo>
                  <a:lnTo>
                    <a:pt x="339077" y="181800"/>
                  </a:lnTo>
                  <a:lnTo>
                    <a:pt x="339585" y="180530"/>
                  </a:lnTo>
                  <a:lnTo>
                    <a:pt x="340423" y="180530"/>
                  </a:lnTo>
                  <a:lnTo>
                    <a:pt x="341464" y="179260"/>
                  </a:lnTo>
                  <a:lnTo>
                    <a:pt x="342087" y="179260"/>
                  </a:lnTo>
                  <a:lnTo>
                    <a:pt x="341833" y="177990"/>
                  </a:lnTo>
                  <a:lnTo>
                    <a:pt x="339521" y="177990"/>
                  </a:lnTo>
                  <a:lnTo>
                    <a:pt x="340550" y="176720"/>
                  </a:lnTo>
                  <a:lnTo>
                    <a:pt x="341020" y="175450"/>
                  </a:lnTo>
                  <a:lnTo>
                    <a:pt x="341058" y="174180"/>
                  </a:lnTo>
                  <a:lnTo>
                    <a:pt x="340829" y="174180"/>
                  </a:lnTo>
                  <a:lnTo>
                    <a:pt x="340398" y="172910"/>
                  </a:lnTo>
                  <a:lnTo>
                    <a:pt x="340550" y="171640"/>
                  </a:lnTo>
                  <a:lnTo>
                    <a:pt x="339458" y="171640"/>
                  </a:lnTo>
                  <a:lnTo>
                    <a:pt x="338912" y="170370"/>
                  </a:lnTo>
                  <a:lnTo>
                    <a:pt x="338518" y="169100"/>
                  </a:lnTo>
                  <a:lnTo>
                    <a:pt x="338442" y="165290"/>
                  </a:lnTo>
                  <a:lnTo>
                    <a:pt x="338455" y="164020"/>
                  </a:lnTo>
                  <a:lnTo>
                    <a:pt x="340029" y="164020"/>
                  </a:lnTo>
                  <a:lnTo>
                    <a:pt x="340360" y="162750"/>
                  </a:lnTo>
                  <a:lnTo>
                    <a:pt x="338416" y="162750"/>
                  </a:lnTo>
                  <a:lnTo>
                    <a:pt x="338505" y="161480"/>
                  </a:lnTo>
                  <a:lnTo>
                    <a:pt x="336054" y="162750"/>
                  </a:lnTo>
                  <a:lnTo>
                    <a:pt x="335902" y="162750"/>
                  </a:lnTo>
                  <a:lnTo>
                    <a:pt x="336397" y="164020"/>
                  </a:lnTo>
                  <a:lnTo>
                    <a:pt x="335889" y="164020"/>
                  </a:lnTo>
                  <a:lnTo>
                    <a:pt x="335889" y="181800"/>
                  </a:lnTo>
                  <a:lnTo>
                    <a:pt x="334924" y="181800"/>
                  </a:lnTo>
                  <a:lnTo>
                    <a:pt x="334873" y="180530"/>
                  </a:lnTo>
                  <a:lnTo>
                    <a:pt x="335838" y="180530"/>
                  </a:lnTo>
                  <a:lnTo>
                    <a:pt x="335889" y="181800"/>
                  </a:lnTo>
                  <a:lnTo>
                    <a:pt x="335889" y="164020"/>
                  </a:lnTo>
                  <a:lnTo>
                    <a:pt x="335622" y="164020"/>
                  </a:lnTo>
                  <a:lnTo>
                    <a:pt x="335203" y="162750"/>
                  </a:lnTo>
                  <a:lnTo>
                    <a:pt x="334848" y="162750"/>
                  </a:lnTo>
                  <a:lnTo>
                    <a:pt x="334899" y="164020"/>
                  </a:lnTo>
                  <a:lnTo>
                    <a:pt x="333273" y="164020"/>
                  </a:lnTo>
                  <a:lnTo>
                    <a:pt x="332320" y="165290"/>
                  </a:lnTo>
                  <a:lnTo>
                    <a:pt x="332790" y="164020"/>
                  </a:lnTo>
                  <a:lnTo>
                    <a:pt x="332892" y="161480"/>
                  </a:lnTo>
                  <a:lnTo>
                    <a:pt x="332613" y="160210"/>
                  </a:lnTo>
                  <a:lnTo>
                    <a:pt x="332994" y="160210"/>
                  </a:lnTo>
                  <a:lnTo>
                    <a:pt x="334187" y="158940"/>
                  </a:lnTo>
                  <a:lnTo>
                    <a:pt x="335267" y="158940"/>
                  </a:lnTo>
                  <a:lnTo>
                    <a:pt x="335051" y="157670"/>
                  </a:lnTo>
                  <a:lnTo>
                    <a:pt x="332943" y="157670"/>
                  </a:lnTo>
                  <a:lnTo>
                    <a:pt x="331774" y="155130"/>
                  </a:lnTo>
                  <a:lnTo>
                    <a:pt x="331089" y="153860"/>
                  </a:lnTo>
                  <a:lnTo>
                    <a:pt x="330403" y="152590"/>
                  </a:lnTo>
                  <a:lnTo>
                    <a:pt x="329057" y="151320"/>
                  </a:lnTo>
                  <a:lnTo>
                    <a:pt x="327494" y="150050"/>
                  </a:lnTo>
                  <a:lnTo>
                    <a:pt x="325742" y="150050"/>
                  </a:lnTo>
                  <a:lnTo>
                    <a:pt x="325513" y="148780"/>
                  </a:lnTo>
                  <a:lnTo>
                    <a:pt x="324891" y="147510"/>
                  </a:lnTo>
                  <a:lnTo>
                    <a:pt x="323837" y="147510"/>
                  </a:lnTo>
                  <a:lnTo>
                    <a:pt x="323532" y="146240"/>
                  </a:lnTo>
                  <a:lnTo>
                    <a:pt x="323011" y="146240"/>
                  </a:lnTo>
                  <a:lnTo>
                    <a:pt x="322402" y="144970"/>
                  </a:lnTo>
                  <a:lnTo>
                    <a:pt x="321945" y="144970"/>
                  </a:lnTo>
                  <a:lnTo>
                    <a:pt x="321691" y="146240"/>
                  </a:lnTo>
                  <a:lnTo>
                    <a:pt x="322237" y="147510"/>
                  </a:lnTo>
                  <a:lnTo>
                    <a:pt x="322491" y="147510"/>
                  </a:lnTo>
                  <a:lnTo>
                    <a:pt x="322922" y="148780"/>
                  </a:lnTo>
                  <a:lnTo>
                    <a:pt x="322783" y="148780"/>
                  </a:lnTo>
                  <a:lnTo>
                    <a:pt x="322097" y="150050"/>
                  </a:lnTo>
                  <a:lnTo>
                    <a:pt x="322033" y="189420"/>
                  </a:lnTo>
                  <a:lnTo>
                    <a:pt x="321449" y="195770"/>
                  </a:lnTo>
                  <a:lnTo>
                    <a:pt x="320446" y="197040"/>
                  </a:lnTo>
                  <a:lnTo>
                    <a:pt x="319938" y="198310"/>
                  </a:lnTo>
                  <a:lnTo>
                    <a:pt x="319963" y="200850"/>
                  </a:lnTo>
                  <a:lnTo>
                    <a:pt x="317766" y="204660"/>
                  </a:lnTo>
                  <a:lnTo>
                    <a:pt x="316204" y="208470"/>
                  </a:lnTo>
                  <a:lnTo>
                    <a:pt x="315188" y="216090"/>
                  </a:lnTo>
                  <a:lnTo>
                    <a:pt x="313842" y="218630"/>
                  </a:lnTo>
                  <a:lnTo>
                    <a:pt x="313639" y="218630"/>
                  </a:lnTo>
                  <a:lnTo>
                    <a:pt x="313029" y="219900"/>
                  </a:lnTo>
                  <a:lnTo>
                    <a:pt x="312013" y="221170"/>
                  </a:lnTo>
                  <a:lnTo>
                    <a:pt x="310959" y="221170"/>
                  </a:lnTo>
                  <a:lnTo>
                    <a:pt x="310007" y="222440"/>
                  </a:lnTo>
                  <a:lnTo>
                    <a:pt x="310337" y="224980"/>
                  </a:lnTo>
                  <a:lnTo>
                    <a:pt x="309626" y="227520"/>
                  </a:lnTo>
                  <a:lnTo>
                    <a:pt x="307886" y="230060"/>
                  </a:lnTo>
                  <a:lnTo>
                    <a:pt x="306552" y="231330"/>
                  </a:lnTo>
                  <a:lnTo>
                    <a:pt x="305587" y="232600"/>
                  </a:lnTo>
                  <a:lnTo>
                    <a:pt x="304927" y="232600"/>
                  </a:lnTo>
                  <a:lnTo>
                    <a:pt x="303593" y="235140"/>
                  </a:lnTo>
                  <a:lnTo>
                    <a:pt x="302336" y="236410"/>
                  </a:lnTo>
                  <a:lnTo>
                    <a:pt x="300253" y="237680"/>
                  </a:lnTo>
                  <a:lnTo>
                    <a:pt x="297065" y="240220"/>
                  </a:lnTo>
                  <a:lnTo>
                    <a:pt x="295681" y="241490"/>
                  </a:lnTo>
                  <a:lnTo>
                    <a:pt x="293789" y="241490"/>
                  </a:lnTo>
                  <a:lnTo>
                    <a:pt x="293357" y="242760"/>
                  </a:lnTo>
                  <a:lnTo>
                    <a:pt x="293027" y="242760"/>
                  </a:lnTo>
                  <a:lnTo>
                    <a:pt x="291795" y="244030"/>
                  </a:lnTo>
                  <a:lnTo>
                    <a:pt x="291363" y="242760"/>
                  </a:lnTo>
                  <a:lnTo>
                    <a:pt x="289902" y="242760"/>
                  </a:lnTo>
                  <a:lnTo>
                    <a:pt x="287362" y="244030"/>
                  </a:lnTo>
                  <a:lnTo>
                    <a:pt x="283057" y="244030"/>
                  </a:lnTo>
                  <a:lnTo>
                    <a:pt x="280974" y="242760"/>
                  </a:lnTo>
                  <a:lnTo>
                    <a:pt x="278269" y="244030"/>
                  </a:lnTo>
                  <a:lnTo>
                    <a:pt x="276059" y="241490"/>
                  </a:lnTo>
                  <a:lnTo>
                    <a:pt x="273977" y="240220"/>
                  </a:lnTo>
                  <a:lnTo>
                    <a:pt x="272046" y="241490"/>
                  </a:lnTo>
                  <a:lnTo>
                    <a:pt x="272122" y="238950"/>
                  </a:lnTo>
                  <a:lnTo>
                    <a:pt x="271208" y="238950"/>
                  </a:lnTo>
                  <a:lnTo>
                    <a:pt x="271894" y="238569"/>
                  </a:lnTo>
                  <a:lnTo>
                    <a:pt x="271399" y="237680"/>
                  </a:lnTo>
                  <a:lnTo>
                    <a:pt x="269659" y="237680"/>
                  </a:lnTo>
                  <a:lnTo>
                    <a:pt x="269633" y="236410"/>
                  </a:lnTo>
                  <a:lnTo>
                    <a:pt x="269875" y="235140"/>
                  </a:lnTo>
                  <a:lnTo>
                    <a:pt x="270776" y="233870"/>
                  </a:lnTo>
                  <a:lnTo>
                    <a:pt x="270484" y="232600"/>
                  </a:lnTo>
                  <a:lnTo>
                    <a:pt x="270192" y="231330"/>
                  </a:lnTo>
                  <a:lnTo>
                    <a:pt x="268478" y="230060"/>
                  </a:lnTo>
                  <a:lnTo>
                    <a:pt x="267525" y="230060"/>
                  </a:lnTo>
                  <a:lnTo>
                    <a:pt x="266293" y="231330"/>
                  </a:lnTo>
                  <a:lnTo>
                    <a:pt x="265772" y="232600"/>
                  </a:lnTo>
                  <a:lnTo>
                    <a:pt x="265404" y="232600"/>
                  </a:lnTo>
                  <a:lnTo>
                    <a:pt x="264896" y="231330"/>
                  </a:lnTo>
                  <a:lnTo>
                    <a:pt x="265328" y="230060"/>
                  </a:lnTo>
                  <a:lnTo>
                    <a:pt x="264845" y="227520"/>
                  </a:lnTo>
                  <a:lnTo>
                    <a:pt x="265798" y="227520"/>
                  </a:lnTo>
                  <a:lnTo>
                    <a:pt x="265341" y="226250"/>
                  </a:lnTo>
                  <a:lnTo>
                    <a:pt x="265861" y="226250"/>
                  </a:lnTo>
                  <a:lnTo>
                    <a:pt x="265684" y="224980"/>
                  </a:lnTo>
                  <a:lnTo>
                    <a:pt x="264604" y="223710"/>
                  </a:lnTo>
                  <a:lnTo>
                    <a:pt x="263525" y="222440"/>
                  </a:lnTo>
                  <a:lnTo>
                    <a:pt x="262877" y="222440"/>
                  </a:lnTo>
                  <a:lnTo>
                    <a:pt x="262877" y="230060"/>
                  </a:lnTo>
                  <a:lnTo>
                    <a:pt x="262153" y="231330"/>
                  </a:lnTo>
                  <a:lnTo>
                    <a:pt x="261734" y="230060"/>
                  </a:lnTo>
                  <a:lnTo>
                    <a:pt x="256286" y="230060"/>
                  </a:lnTo>
                  <a:lnTo>
                    <a:pt x="256489" y="227520"/>
                  </a:lnTo>
                  <a:lnTo>
                    <a:pt x="257581" y="227520"/>
                  </a:lnTo>
                  <a:lnTo>
                    <a:pt x="259575" y="228790"/>
                  </a:lnTo>
                  <a:lnTo>
                    <a:pt x="260540" y="227520"/>
                  </a:lnTo>
                  <a:lnTo>
                    <a:pt x="260896" y="227520"/>
                  </a:lnTo>
                  <a:lnTo>
                    <a:pt x="260870" y="228790"/>
                  </a:lnTo>
                  <a:lnTo>
                    <a:pt x="261505" y="228790"/>
                  </a:lnTo>
                  <a:lnTo>
                    <a:pt x="262877" y="230060"/>
                  </a:lnTo>
                  <a:lnTo>
                    <a:pt x="262877" y="222440"/>
                  </a:lnTo>
                  <a:lnTo>
                    <a:pt x="262216" y="222440"/>
                  </a:lnTo>
                  <a:lnTo>
                    <a:pt x="261835" y="223710"/>
                  </a:lnTo>
                  <a:lnTo>
                    <a:pt x="261404" y="223354"/>
                  </a:lnTo>
                  <a:lnTo>
                    <a:pt x="261404" y="226250"/>
                  </a:lnTo>
                  <a:lnTo>
                    <a:pt x="259156" y="226250"/>
                  </a:lnTo>
                  <a:lnTo>
                    <a:pt x="259029" y="224980"/>
                  </a:lnTo>
                  <a:lnTo>
                    <a:pt x="260845" y="224980"/>
                  </a:lnTo>
                  <a:lnTo>
                    <a:pt x="261404" y="226250"/>
                  </a:lnTo>
                  <a:lnTo>
                    <a:pt x="261404" y="223354"/>
                  </a:lnTo>
                  <a:lnTo>
                    <a:pt x="260337" y="222440"/>
                  </a:lnTo>
                  <a:lnTo>
                    <a:pt x="256590" y="222440"/>
                  </a:lnTo>
                  <a:lnTo>
                    <a:pt x="256997" y="219900"/>
                  </a:lnTo>
                  <a:lnTo>
                    <a:pt x="260019" y="219900"/>
                  </a:lnTo>
                  <a:lnTo>
                    <a:pt x="259994" y="221170"/>
                  </a:lnTo>
                  <a:lnTo>
                    <a:pt x="261378" y="221170"/>
                  </a:lnTo>
                  <a:lnTo>
                    <a:pt x="261696" y="219900"/>
                  </a:lnTo>
                  <a:lnTo>
                    <a:pt x="262001" y="218630"/>
                  </a:lnTo>
                  <a:lnTo>
                    <a:pt x="261924" y="217360"/>
                  </a:lnTo>
                  <a:lnTo>
                    <a:pt x="261861" y="216090"/>
                  </a:lnTo>
                  <a:lnTo>
                    <a:pt x="261556" y="216090"/>
                  </a:lnTo>
                  <a:lnTo>
                    <a:pt x="261251" y="214820"/>
                  </a:lnTo>
                  <a:lnTo>
                    <a:pt x="260959" y="214820"/>
                  </a:lnTo>
                  <a:lnTo>
                    <a:pt x="260464" y="213550"/>
                  </a:lnTo>
                  <a:lnTo>
                    <a:pt x="259930" y="213550"/>
                  </a:lnTo>
                  <a:lnTo>
                    <a:pt x="259930" y="216090"/>
                  </a:lnTo>
                  <a:lnTo>
                    <a:pt x="257175" y="216090"/>
                  </a:lnTo>
                  <a:lnTo>
                    <a:pt x="257073" y="214820"/>
                  </a:lnTo>
                  <a:lnTo>
                    <a:pt x="257759" y="214820"/>
                  </a:lnTo>
                  <a:lnTo>
                    <a:pt x="258241" y="213550"/>
                  </a:lnTo>
                  <a:lnTo>
                    <a:pt x="259359" y="214820"/>
                  </a:lnTo>
                  <a:lnTo>
                    <a:pt x="259930" y="216090"/>
                  </a:lnTo>
                  <a:lnTo>
                    <a:pt x="259930" y="213550"/>
                  </a:lnTo>
                  <a:lnTo>
                    <a:pt x="259194" y="213550"/>
                  </a:lnTo>
                  <a:lnTo>
                    <a:pt x="261467" y="212280"/>
                  </a:lnTo>
                  <a:lnTo>
                    <a:pt x="259854" y="211010"/>
                  </a:lnTo>
                  <a:lnTo>
                    <a:pt x="259308" y="209740"/>
                  </a:lnTo>
                  <a:lnTo>
                    <a:pt x="260007" y="209740"/>
                  </a:lnTo>
                  <a:lnTo>
                    <a:pt x="260096" y="208470"/>
                  </a:lnTo>
                  <a:lnTo>
                    <a:pt x="259676" y="207200"/>
                  </a:lnTo>
                  <a:lnTo>
                    <a:pt x="258572" y="205930"/>
                  </a:lnTo>
                  <a:lnTo>
                    <a:pt x="258572" y="204660"/>
                  </a:lnTo>
                  <a:lnTo>
                    <a:pt x="259651" y="203390"/>
                  </a:lnTo>
                  <a:lnTo>
                    <a:pt x="259384" y="202120"/>
                  </a:lnTo>
                  <a:lnTo>
                    <a:pt x="258267" y="202120"/>
                  </a:lnTo>
                  <a:lnTo>
                    <a:pt x="258216" y="200850"/>
                  </a:lnTo>
                  <a:lnTo>
                    <a:pt x="259562" y="200850"/>
                  </a:lnTo>
                  <a:lnTo>
                    <a:pt x="259651" y="198310"/>
                  </a:lnTo>
                  <a:lnTo>
                    <a:pt x="259867" y="197370"/>
                  </a:lnTo>
                  <a:lnTo>
                    <a:pt x="259575" y="197040"/>
                  </a:lnTo>
                  <a:lnTo>
                    <a:pt x="258635" y="197040"/>
                  </a:lnTo>
                  <a:lnTo>
                    <a:pt x="257771" y="195770"/>
                  </a:lnTo>
                  <a:lnTo>
                    <a:pt x="257352" y="195770"/>
                  </a:lnTo>
                  <a:lnTo>
                    <a:pt x="259346" y="194500"/>
                  </a:lnTo>
                  <a:lnTo>
                    <a:pt x="260032" y="194500"/>
                  </a:lnTo>
                  <a:lnTo>
                    <a:pt x="260502" y="193230"/>
                  </a:lnTo>
                  <a:lnTo>
                    <a:pt x="260769" y="193230"/>
                  </a:lnTo>
                  <a:lnTo>
                    <a:pt x="259575" y="191960"/>
                  </a:lnTo>
                  <a:lnTo>
                    <a:pt x="258940" y="190690"/>
                  </a:lnTo>
                  <a:lnTo>
                    <a:pt x="259168" y="190690"/>
                  </a:lnTo>
                  <a:lnTo>
                    <a:pt x="259410" y="189420"/>
                  </a:lnTo>
                  <a:lnTo>
                    <a:pt x="259143" y="188150"/>
                  </a:lnTo>
                  <a:lnTo>
                    <a:pt x="260591" y="188150"/>
                  </a:lnTo>
                  <a:lnTo>
                    <a:pt x="260794" y="186880"/>
                  </a:lnTo>
                  <a:lnTo>
                    <a:pt x="260692" y="183070"/>
                  </a:lnTo>
                  <a:lnTo>
                    <a:pt x="260921" y="183070"/>
                  </a:lnTo>
                  <a:lnTo>
                    <a:pt x="261442" y="181800"/>
                  </a:lnTo>
                  <a:lnTo>
                    <a:pt x="261023" y="180530"/>
                  </a:lnTo>
                  <a:lnTo>
                    <a:pt x="261683" y="179260"/>
                  </a:lnTo>
                  <a:lnTo>
                    <a:pt x="260197" y="177990"/>
                  </a:lnTo>
                  <a:lnTo>
                    <a:pt x="260096" y="176720"/>
                  </a:lnTo>
                  <a:lnTo>
                    <a:pt x="261353" y="176720"/>
                  </a:lnTo>
                  <a:lnTo>
                    <a:pt x="261264" y="175450"/>
                  </a:lnTo>
                  <a:lnTo>
                    <a:pt x="260845" y="175450"/>
                  </a:lnTo>
                  <a:lnTo>
                    <a:pt x="261112" y="174180"/>
                  </a:lnTo>
                  <a:lnTo>
                    <a:pt x="261734" y="174180"/>
                  </a:lnTo>
                  <a:lnTo>
                    <a:pt x="261937" y="175450"/>
                  </a:lnTo>
                  <a:lnTo>
                    <a:pt x="264261" y="175450"/>
                  </a:lnTo>
                  <a:lnTo>
                    <a:pt x="264248" y="176720"/>
                  </a:lnTo>
                  <a:lnTo>
                    <a:pt x="264833" y="177990"/>
                  </a:lnTo>
                  <a:lnTo>
                    <a:pt x="265125" y="179260"/>
                  </a:lnTo>
                  <a:lnTo>
                    <a:pt x="265620" y="179260"/>
                  </a:lnTo>
                  <a:lnTo>
                    <a:pt x="266636" y="177990"/>
                  </a:lnTo>
                  <a:lnTo>
                    <a:pt x="266433" y="176720"/>
                  </a:lnTo>
                  <a:lnTo>
                    <a:pt x="265023" y="175450"/>
                  </a:lnTo>
                  <a:lnTo>
                    <a:pt x="266153" y="175450"/>
                  </a:lnTo>
                  <a:lnTo>
                    <a:pt x="266712" y="174180"/>
                  </a:lnTo>
                  <a:lnTo>
                    <a:pt x="266661" y="172910"/>
                  </a:lnTo>
                  <a:lnTo>
                    <a:pt x="266395" y="172910"/>
                  </a:lnTo>
                  <a:lnTo>
                    <a:pt x="266344" y="170370"/>
                  </a:lnTo>
                  <a:lnTo>
                    <a:pt x="268274" y="169100"/>
                  </a:lnTo>
                  <a:lnTo>
                    <a:pt x="272084" y="169100"/>
                  </a:lnTo>
                  <a:lnTo>
                    <a:pt x="272122" y="167830"/>
                  </a:lnTo>
                  <a:lnTo>
                    <a:pt x="272478" y="166560"/>
                  </a:lnTo>
                  <a:lnTo>
                    <a:pt x="273151" y="167830"/>
                  </a:lnTo>
                  <a:lnTo>
                    <a:pt x="275043" y="166560"/>
                  </a:lnTo>
                  <a:lnTo>
                    <a:pt x="276174" y="166560"/>
                  </a:lnTo>
                  <a:lnTo>
                    <a:pt x="276707" y="165290"/>
                  </a:lnTo>
                  <a:lnTo>
                    <a:pt x="277253" y="164020"/>
                  </a:lnTo>
                  <a:lnTo>
                    <a:pt x="278384" y="162750"/>
                  </a:lnTo>
                  <a:lnTo>
                    <a:pt x="281127" y="162750"/>
                  </a:lnTo>
                  <a:lnTo>
                    <a:pt x="282092" y="160210"/>
                  </a:lnTo>
                  <a:lnTo>
                    <a:pt x="284899" y="161480"/>
                  </a:lnTo>
                  <a:lnTo>
                    <a:pt x="285153" y="160210"/>
                  </a:lnTo>
                  <a:lnTo>
                    <a:pt x="286321" y="160210"/>
                  </a:lnTo>
                  <a:lnTo>
                    <a:pt x="287070" y="161480"/>
                  </a:lnTo>
                  <a:lnTo>
                    <a:pt x="288086" y="161480"/>
                  </a:lnTo>
                  <a:lnTo>
                    <a:pt x="289001" y="160210"/>
                  </a:lnTo>
                  <a:lnTo>
                    <a:pt x="289902" y="160210"/>
                  </a:lnTo>
                  <a:lnTo>
                    <a:pt x="290817" y="161480"/>
                  </a:lnTo>
                  <a:lnTo>
                    <a:pt x="291846" y="160210"/>
                  </a:lnTo>
                  <a:lnTo>
                    <a:pt x="293624" y="158940"/>
                  </a:lnTo>
                  <a:lnTo>
                    <a:pt x="296176" y="160210"/>
                  </a:lnTo>
                  <a:lnTo>
                    <a:pt x="296100" y="161480"/>
                  </a:lnTo>
                  <a:lnTo>
                    <a:pt x="297649" y="161480"/>
                  </a:lnTo>
                  <a:lnTo>
                    <a:pt x="298932" y="158940"/>
                  </a:lnTo>
                  <a:lnTo>
                    <a:pt x="299885" y="157670"/>
                  </a:lnTo>
                  <a:lnTo>
                    <a:pt x="300710" y="158940"/>
                  </a:lnTo>
                  <a:lnTo>
                    <a:pt x="301409" y="161480"/>
                  </a:lnTo>
                  <a:lnTo>
                    <a:pt x="302539" y="161480"/>
                  </a:lnTo>
                  <a:lnTo>
                    <a:pt x="305155" y="162750"/>
                  </a:lnTo>
                  <a:lnTo>
                    <a:pt x="306476" y="162750"/>
                  </a:lnTo>
                  <a:lnTo>
                    <a:pt x="307479" y="164020"/>
                  </a:lnTo>
                  <a:lnTo>
                    <a:pt x="309448" y="165290"/>
                  </a:lnTo>
                  <a:lnTo>
                    <a:pt x="311772" y="167830"/>
                  </a:lnTo>
                  <a:lnTo>
                    <a:pt x="314439" y="167830"/>
                  </a:lnTo>
                  <a:lnTo>
                    <a:pt x="318643" y="174180"/>
                  </a:lnTo>
                  <a:lnTo>
                    <a:pt x="321221" y="180530"/>
                  </a:lnTo>
                  <a:lnTo>
                    <a:pt x="321995" y="186880"/>
                  </a:lnTo>
                  <a:lnTo>
                    <a:pt x="322033" y="189420"/>
                  </a:lnTo>
                  <a:lnTo>
                    <a:pt x="322033" y="149987"/>
                  </a:lnTo>
                  <a:lnTo>
                    <a:pt x="320865" y="148780"/>
                  </a:lnTo>
                  <a:lnTo>
                    <a:pt x="320471" y="147510"/>
                  </a:lnTo>
                  <a:lnTo>
                    <a:pt x="320929" y="146240"/>
                  </a:lnTo>
                  <a:lnTo>
                    <a:pt x="319811" y="146240"/>
                  </a:lnTo>
                  <a:lnTo>
                    <a:pt x="319443" y="144970"/>
                  </a:lnTo>
                  <a:lnTo>
                    <a:pt x="319189" y="144970"/>
                  </a:lnTo>
                  <a:lnTo>
                    <a:pt x="319201" y="143700"/>
                  </a:lnTo>
                  <a:lnTo>
                    <a:pt x="316877" y="142430"/>
                  </a:lnTo>
                  <a:lnTo>
                    <a:pt x="314934" y="141160"/>
                  </a:lnTo>
                  <a:lnTo>
                    <a:pt x="312686" y="139890"/>
                  </a:lnTo>
                  <a:lnTo>
                    <a:pt x="311111" y="138620"/>
                  </a:lnTo>
                  <a:lnTo>
                    <a:pt x="310184" y="138620"/>
                  </a:lnTo>
                  <a:lnTo>
                    <a:pt x="308419" y="139890"/>
                  </a:lnTo>
                  <a:lnTo>
                    <a:pt x="307263" y="139890"/>
                  </a:lnTo>
                  <a:lnTo>
                    <a:pt x="306717" y="138620"/>
                  </a:lnTo>
                  <a:lnTo>
                    <a:pt x="305650" y="138620"/>
                  </a:lnTo>
                  <a:lnTo>
                    <a:pt x="304634" y="137350"/>
                  </a:lnTo>
                  <a:lnTo>
                    <a:pt x="303631" y="137350"/>
                  </a:lnTo>
                  <a:lnTo>
                    <a:pt x="301231" y="136080"/>
                  </a:lnTo>
                  <a:lnTo>
                    <a:pt x="297738" y="136080"/>
                  </a:lnTo>
                  <a:lnTo>
                    <a:pt x="296887" y="137350"/>
                  </a:lnTo>
                  <a:lnTo>
                    <a:pt x="295605" y="137350"/>
                  </a:lnTo>
                  <a:lnTo>
                    <a:pt x="294690" y="136080"/>
                  </a:lnTo>
                  <a:lnTo>
                    <a:pt x="294195" y="134810"/>
                  </a:lnTo>
                  <a:lnTo>
                    <a:pt x="293649" y="134810"/>
                  </a:lnTo>
                  <a:lnTo>
                    <a:pt x="292290" y="136080"/>
                  </a:lnTo>
                  <a:lnTo>
                    <a:pt x="291985" y="135928"/>
                  </a:lnTo>
                  <a:lnTo>
                    <a:pt x="291985" y="138620"/>
                  </a:lnTo>
                  <a:lnTo>
                    <a:pt x="290931" y="138620"/>
                  </a:lnTo>
                  <a:lnTo>
                    <a:pt x="291033" y="137350"/>
                  </a:lnTo>
                  <a:lnTo>
                    <a:pt x="291236" y="137350"/>
                  </a:lnTo>
                  <a:lnTo>
                    <a:pt x="291985" y="138620"/>
                  </a:lnTo>
                  <a:lnTo>
                    <a:pt x="291985" y="135928"/>
                  </a:lnTo>
                  <a:lnTo>
                    <a:pt x="289775" y="134810"/>
                  </a:lnTo>
                  <a:lnTo>
                    <a:pt x="287629" y="133540"/>
                  </a:lnTo>
                  <a:lnTo>
                    <a:pt x="285559" y="134810"/>
                  </a:lnTo>
                  <a:lnTo>
                    <a:pt x="284568" y="136080"/>
                  </a:lnTo>
                  <a:lnTo>
                    <a:pt x="284657" y="137350"/>
                  </a:lnTo>
                  <a:lnTo>
                    <a:pt x="280416" y="137350"/>
                  </a:lnTo>
                  <a:lnTo>
                    <a:pt x="279819" y="136080"/>
                  </a:lnTo>
                  <a:lnTo>
                    <a:pt x="279234" y="136080"/>
                  </a:lnTo>
                  <a:lnTo>
                    <a:pt x="277647" y="137350"/>
                  </a:lnTo>
                  <a:lnTo>
                    <a:pt x="277063" y="137350"/>
                  </a:lnTo>
                  <a:lnTo>
                    <a:pt x="277063" y="153860"/>
                  </a:lnTo>
                  <a:lnTo>
                    <a:pt x="276948" y="155130"/>
                  </a:lnTo>
                  <a:lnTo>
                    <a:pt x="276567" y="155130"/>
                  </a:lnTo>
                  <a:lnTo>
                    <a:pt x="276123" y="153860"/>
                  </a:lnTo>
                  <a:lnTo>
                    <a:pt x="277063" y="153860"/>
                  </a:lnTo>
                  <a:lnTo>
                    <a:pt x="277063" y="137350"/>
                  </a:lnTo>
                  <a:lnTo>
                    <a:pt x="276720" y="138582"/>
                  </a:lnTo>
                  <a:lnTo>
                    <a:pt x="275539" y="137350"/>
                  </a:lnTo>
                  <a:lnTo>
                    <a:pt x="273050" y="137350"/>
                  </a:lnTo>
                  <a:lnTo>
                    <a:pt x="271767" y="138620"/>
                  </a:lnTo>
                  <a:lnTo>
                    <a:pt x="269227" y="139890"/>
                  </a:lnTo>
                  <a:lnTo>
                    <a:pt x="267462" y="139890"/>
                  </a:lnTo>
                  <a:lnTo>
                    <a:pt x="267525" y="141160"/>
                  </a:lnTo>
                  <a:lnTo>
                    <a:pt x="264223" y="141160"/>
                  </a:lnTo>
                  <a:lnTo>
                    <a:pt x="262991" y="142430"/>
                  </a:lnTo>
                  <a:lnTo>
                    <a:pt x="261581" y="142430"/>
                  </a:lnTo>
                  <a:lnTo>
                    <a:pt x="260680" y="143700"/>
                  </a:lnTo>
                  <a:lnTo>
                    <a:pt x="259308" y="144970"/>
                  </a:lnTo>
                  <a:lnTo>
                    <a:pt x="259194" y="185610"/>
                  </a:lnTo>
                  <a:lnTo>
                    <a:pt x="258914" y="186880"/>
                  </a:lnTo>
                  <a:lnTo>
                    <a:pt x="258749" y="186880"/>
                  </a:lnTo>
                  <a:lnTo>
                    <a:pt x="258749" y="190690"/>
                  </a:lnTo>
                  <a:lnTo>
                    <a:pt x="258178" y="190690"/>
                  </a:lnTo>
                  <a:lnTo>
                    <a:pt x="257517" y="189420"/>
                  </a:lnTo>
                  <a:lnTo>
                    <a:pt x="257149" y="189420"/>
                  </a:lnTo>
                  <a:lnTo>
                    <a:pt x="257149" y="204660"/>
                  </a:lnTo>
                  <a:lnTo>
                    <a:pt x="257048" y="205155"/>
                  </a:lnTo>
                  <a:lnTo>
                    <a:pt x="257048" y="217360"/>
                  </a:lnTo>
                  <a:lnTo>
                    <a:pt x="253707" y="214820"/>
                  </a:lnTo>
                  <a:lnTo>
                    <a:pt x="255028" y="214820"/>
                  </a:lnTo>
                  <a:lnTo>
                    <a:pt x="256133" y="216090"/>
                  </a:lnTo>
                  <a:lnTo>
                    <a:pt x="257048" y="217360"/>
                  </a:lnTo>
                  <a:lnTo>
                    <a:pt x="257048" y="205155"/>
                  </a:lnTo>
                  <a:lnTo>
                    <a:pt x="256882" y="205930"/>
                  </a:lnTo>
                  <a:lnTo>
                    <a:pt x="256070" y="204660"/>
                  </a:lnTo>
                  <a:lnTo>
                    <a:pt x="254914" y="203390"/>
                  </a:lnTo>
                  <a:lnTo>
                    <a:pt x="253377" y="202120"/>
                  </a:lnTo>
                  <a:lnTo>
                    <a:pt x="254787" y="202120"/>
                  </a:lnTo>
                  <a:lnTo>
                    <a:pt x="255003" y="200850"/>
                  </a:lnTo>
                  <a:lnTo>
                    <a:pt x="257060" y="200850"/>
                  </a:lnTo>
                  <a:lnTo>
                    <a:pt x="256794" y="202120"/>
                  </a:lnTo>
                  <a:lnTo>
                    <a:pt x="256908" y="203390"/>
                  </a:lnTo>
                  <a:lnTo>
                    <a:pt x="257149" y="204660"/>
                  </a:lnTo>
                  <a:lnTo>
                    <a:pt x="257149" y="189420"/>
                  </a:lnTo>
                  <a:lnTo>
                    <a:pt x="256578" y="189420"/>
                  </a:lnTo>
                  <a:lnTo>
                    <a:pt x="256730" y="188150"/>
                  </a:lnTo>
                  <a:lnTo>
                    <a:pt x="257771" y="188150"/>
                  </a:lnTo>
                  <a:lnTo>
                    <a:pt x="258749" y="190690"/>
                  </a:lnTo>
                  <a:lnTo>
                    <a:pt x="258749" y="186880"/>
                  </a:lnTo>
                  <a:lnTo>
                    <a:pt x="258521" y="186880"/>
                  </a:lnTo>
                  <a:lnTo>
                    <a:pt x="257810" y="184340"/>
                  </a:lnTo>
                  <a:lnTo>
                    <a:pt x="258343" y="184340"/>
                  </a:lnTo>
                  <a:lnTo>
                    <a:pt x="258724" y="183070"/>
                  </a:lnTo>
                  <a:lnTo>
                    <a:pt x="259194" y="185610"/>
                  </a:lnTo>
                  <a:lnTo>
                    <a:pt x="259194" y="145059"/>
                  </a:lnTo>
                  <a:lnTo>
                    <a:pt x="257467" y="146240"/>
                  </a:lnTo>
                  <a:lnTo>
                    <a:pt x="257327" y="147510"/>
                  </a:lnTo>
                  <a:lnTo>
                    <a:pt x="255752" y="147510"/>
                  </a:lnTo>
                  <a:lnTo>
                    <a:pt x="254482" y="148780"/>
                  </a:lnTo>
                  <a:lnTo>
                    <a:pt x="253263" y="150050"/>
                  </a:lnTo>
                  <a:lnTo>
                    <a:pt x="252196" y="152082"/>
                  </a:lnTo>
                  <a:lnTo>
                    <a:pt x="252196" y="165290"/>
                  </a:lnTo>
                  <a:lnTo>
                    <a:pt x="251015" y="165290"/>
                  </a:lnTo>
                  <a:lnTo>
                    <a:pt x="251129" y="164020"/>
                  </a:lnTo>
                  <a:lnTo>
                    <a:pt x="252044" y="164020"/>
                  </a:lnTo>
                  <a:lnTo>
                    <a:pt x="252196" y="165290"/>
                  </a:lnTo>
                  <a:lnTo>
                    <a:pt x="252196" y="152082"/>
                  </a:lnTo>
                  <a:lnTo>
                    <a:pt x="251929" y="152590"/>
                  </a:lnTo>
                  <a:lnTo>
                    <a:pt x="250659" y="153860"/>
                  </a:lnTo>
                  <a:lnTo>
                    <a:pt x="249669" y="155130"/>
                  </a:lnTo>
                  <a:lnTo>
                    <a:pt x="248970" y="155130"/>
                  </a:lnTo>
                  <a:lnTo>
                    <a:pt x="247180" y="156400"/>
                  </a:lnTo>
                  <a:lnTo>
                    <a:pt x="244678" y="156400"/>
                  </a:lnTo>
                  <a:lnTo>
                    <a:pt x="243446" y="158940"/>
                  </a:lnTo>
                  <a:lnTo>
                    <a:pt x="242354" y="162750"/>
                  </a:lnTo>
                  <a:lnTo>
                    <a:pt x="240944" y="167830"/>
                  </a:lnTo>
                  <a:lnTo>
                    <a:pt x="241782" y="167830"/>
                  </a:lnTo>
                  <a:lnTo>
                    <a:pt x="241274" y="169100"/>
                  </a:lnTo>
                  <a:lnTo>
                    <a:pt x="241274" y="170370"/>
                  </a:lnTo>
                  <a:lnTo>
                    <a:pt x="241820" y="171640"/>
                  </a:lnTo>
                  <a:lnTo>
                    <a:pt x="241058" y="172910"/>
                  </a:lnTo>
                  <a:lnTo>
                    <a:pt x="240741" y="174180"/>
                  </a:lnTo>
                  <a:lnTo>
                    <a:pt x="240906" y="175450"/>
                  </a:lnTo>
                  <a:lnTo>
                    <a:pt x="240322" y="176720"/>
                  </a:lnTo>
                  <a:lnTo>
                    <a:pt x="239941" y="176720"/>
                  </a:lnTo>
                  <a:lnTo>
                    <a:pt x="239191" y="181800"/>
                  </a:lnTo>
                  <a:lnTo>
                    <a:pt x="238175" y="183070"/>
                  </a:lnTo>
                  <a:lnTo>
                    <a:pt x="237820" y="184340"/>
                  </a:lnTo>
                  <a:lnTo>
                    <a:pt x="238099" y="185610"/>
                  </a:lnTo>
                  <a:lnTo>
                    <a:pt x="236626" y="184340"/>
                  </a:lnTo>
                  <a:lnTo>
                    <a:pt x="236982" y="185610"/>
                  </a:lnTo>
                  <a:lnTo>
                    <a:pt x="237172" y="185610"/>
                  </a:lnTo>
                  <a:lnTo>
                    <a:pt x="237223" y="188150"/>
                  </a:lnTo>
                  <a:lnTo>
                    <a:pt x="237540" y="190690"/>
                  </a:lnTo>
                  <a:lnTo>
                    <a:pt x="237286" y="190690"/>
                  </a:lnTo>
                  <a:lnTo>
                    <a:pt x="237109" y="191960"/>
                  </a:lnTo>
                  <a:lnTo>
                    <a:pt x="236829" y="193230"/>
                  </a:lnTo>
                  <a:lnTo>
                    <a:pt x="236867" y="194500"/>
                  </a:lnTo>
                  <a:lnTo>
                    <a:pt x="236537" y="195770"/>
                  </a:lnTo>
                  <a:lnTo>
                    <a:pt x="235839" y="195770"/>
                  </a:lnTo>
                  <a:lnTo>
                    <a:pt x="235966" y="197040"/>
                  </a:lnTo>
                  <a:lnTo>
                    <a:pt x="236067" y="199580"/>
                  </a:lnTo>
                  <a:lnTo>
                    <a:pt x="235762" y="200850"/>
                  </a:lnTo>
                  <a:lnTo>
                    <a:pt x="235724" y="208470"/>
                  </a:lnTo>
                  <a:lnTo>
                    <a:pt x="235394" y="209740"/>
                  </a:lnTo>
                  <a:lnTo>
                    <a:pt x="235546" y="211010"/>
                  </a:lnTo>
                  <a:lnTo>
                    <a:pt x="237617" y="217360"/>
                  </a:lnTo>
                  <a:lnTo>
                    <a:pt x="237286" y="218630"/>
                  </a:lnTo>
                  <a:lnTo>
                    <a:pt x="237578" y="219900"/>
                  </a:lnTo>
                  <a:lnTo>
                    <a:pt x="238480" y="221170"/>
                  </a:lnTo>
                  <a:lnTo>
                    <a:pt x="239610" y="224980"/>
                  </a:lnTo>
                  <a:lnTo>
                    <a:pt x="239966" y="226250"/>
                  </a:lnTo>
                  <a:lnTo>
                    <a:pt x="240284" y="226250"/>
                  </a:lnTo>
                  <a:lnTo>
                    <a:pt x="240334" y="228790"/>
                  </a:lnTo>
                  <a:lnTo>
                    <a:pt x="240423" y="231330"/>
                  </a:lnTo>
                  <a:lnTo>
                    <a:pt x="242252" y="231330"/>
                  </a:lnTo>
                  <a:lnTo>
                    <a:pt x="242709" y="235140"/>
                  </a:lnTo>
                  <a:lnTo>
                    <a:pt x="244348" y="238950"/>
                  </a:lnTo>
                  <a:lnTo>
                    <a:pt x="247205" y="242760"/>
                  </a:lnTo>
                  <a:lnTo>
                    <a:pt x="248132" y="244030"/>
                  </a:lnTo>
                  <a:lnTo>
                    <a:pt x="248958" y="245300"/>
                  </a:lnTo>
                  <a:lnTo>
                    <a:pt x="249694" y="246570"/>
                  </a:lnTo>
                  <a:lnTo>
                    <a:pt x="250520" y="247840"/>
                  </a:lnTo>
                  <a:lnTo>
                    <a:pt x="253263" y="250380"/>
                  </a:lnTo>
                  <a:lnTo>
                    <a:pt x="255422" y="252920"/>
                  </a:lnTo>
                  <a:lnTo>
                    <a:pt x="257429" y="255460"/>
                  </a:lnTo>
                  <a:lnTo>
                    <a:pt x="258191" y="255460"/>
                  </a:lnTo>
                  <a:lnTo>
                    <a:pt x="258521" y="256730"/>
                  </a:lnTo>
                  <a:lnTo>
                    <a:pt x="260007" y="256730"/>
                  </a:lnTo>
                  <a:lnTo>
                    <a:pt x="261226" y="258000"/>
                  </a:lnTo>
                  <a:lnTo>
                    <a:pt x="262204" y="260540"/>
                  </a:lnTo>
                  <a:lnTo>
                    <a:pt x="264172" y="260540"/>
                  </a:lnTo>
                  <a:lnTo>
                    <a:pt x="265379" y="261810"/>
                  </a:lnTo>
                  <a:lnTo>
                    <a:pt x="266534" y="263080"/>
                  </a:lnTo>
                  <a:lnTo>
                    <a:pt x="271005" y="263080"/>
                  </a:lnTo>
                  <a:lnTo>
                    <a:pt x="272186" y="264350"/>
                  </a:lnTo>
                  <a:lnTo>
                    <a:pt x="273761" y="265620"/>
                  </a:lnTo>
                  <a:lnTo>
                    <a:pt x="275056" y="266890"/>
                  </a:lnTo>
                  <a:lnTo>
                    <a:pt x="275882" y="265620"/>
                  </a:lnTo>
                  <a:lnTo>
                    <a:pt x="276618" y="265620"/>
                  </a:lnTo>
                  <a:lnTo>
                    <a:pt x="277291" y="266890"/>
                  </a:lnTo>
                  <a:lnTo>
                    <a:pt x="279184" y="266890"/>
                  </a:lnTo>
                  <a:lnTo>
                    <a:pt x="280670" y="268160"/>
                  </a:lnTo>
                  <a:lnTo>
                    <a:pt x="283222" y="268160"/>
                  </a:lnTo>
                  <a:lnTo>
                    <a:pt x="283870" y="266890"/>
                  </a:lnTo>
                  <a:lnTo>
                    <a:pt x="286473" y="268160"/>
                  </a:lnTo>
                  <a:lnTo>
                    <a:pt x="287921" y="266890"/>
                  </a:lnTo>
                  <a:lnTo>
                    <a:pt x="288061" y="265620"/>
                  </a:lnTo>
                  <a:lnTo>
                    <a:pt x="288213" y="264350"/>
                  </a:lnTo>
                  <a:lnTo>
                    <a:pt x="289712" y="265620"/>
                  </a:lnTo>
                  <a:lnTo>
                    <a:pt x="292074" y="265620"/>
                  </a:lnTo>
                  <a:lnTo>
                    <a:pt x="293293" y="264350"/>
                  </a:lnTo>
                  <a:lnTo>
                    <a:pt x="295033" y="263080"/>
                  </a:lnTo>
                  <a:lnTo>
                    <a:pt x="297891" y="263080"/>
                  </a:lnTo>
                  <a:lnTo>
                    <a:pt x="299148" y="261810"/>
                  </a:lnTo>
                  <a:lnTo>
                    <a:pt x="300189" y="261810"/>
                  </a:lnTo>
                  <a:lnTo>
                    <a:pt x="300431" y="263080"/>
                  </a:lnTo>
                  <a:lnTo>
                    <a:pt x="300748" y="263080"/>
                  </a:lnTo>
                  <a:lnTo>
                    <a:pt x="301129" y="261810"/>
                  </a:lnTo>
                  <a:lnTo>
                    <a:pt x="300570" y="261810"/>
                  </a:lnTo>
                  <a:lnTo>
                    <a:pt x="300113" y="260540"/>
                  </a:lnTo>
                  <a:lnTo>
                    <a:pt x="299593" y="260540"/>
                  </a:lnTo>
                  <a:lnTo>
                    <a:pt x="300037" y="259270"/>
                  </a:lnTo>
                  <a:lnTo>
                    <a:pt x="301167" y="260540"/>
                  </a:lnTo>
                  <a:lnTo>
                    <a:pt x="302564" y="260540"/>
                  </a:lnTo>
                  <a:lnTo>
                    <a:pt x="302768" y="259270"/>
                  </a:lnTo>
                  <a:lnTo>
                    <a:pt x="302691" y="258000"/>
                  </a:lnTo>
                  <a:lnTo>
                    <a:pt x="304761" y="259270"/>
                  </a:lnTo>
                  <a:lnTo>
                    <a:pt x="306527" y="259270"/>
                  </a:lnTo>
                  <a:lnTo>
                    <a:pt x="306552" y="258000"/>
                  </a:lnTo>
                  <a:lnTo>
                    <a:pt x="306781" y="256730"/>
                  </a:lnTo>
                  <a:lnTo>
                    <a:pt x="307022" y="255460"/>
                  </a:lnTo>
                  <a:lnTo>
                    <a:pt x="307975" y="255460"/>
                  </a:lnTo>
                  <a:lnTo>
                    <a:pt x="309587" y="256730"/>
                  </a:lnTo>
                  <a:lnTo>
                    <a:pt x="310870" y="254190"/>
                  </a:lnTo>
                  <a:lnTo>
                    <a:pt x="313575" y="254190"/>
                  </a:lnTo>
                  <a:lnTo>
                    <a:pt x="313588" y="252920"/>
                  </a:lnTo>
                  <a:lnTo>
                    <a:pt x="313982" y="252920"/>
                  </a:lnTo>
                  <a:lnTo>
                    <a:pt x="314655" y="251650"/>
                  </a:lnTo>
                  <a:lnTo>
                    <a:pt x="315188" y="251650"/>
                  </a:lnTo>
                  <a:lnTo>
                    <a:pt x="315315" y="250380"/>
                  </a:lnTo>
                  <a:lnTo>
                    <a:pt x="315798" y="249110"/>
                  </a:lnTo>
                  <a:lnTo>
                    <a:pt x="317373" y="249110"/>
                  </a:lnTo>
                  <a:lnTo>
                    <a:pt x="317893" y="250380"/>
                  </a:lnTo>
                  <a:lnTo>
                    <a:pt x="318300" y="249110"/>
                  </a:lnTo>
                  <a:lnTo>
                    <a:pt x="320319" y="249110"/>
                  </a:lnTo>
                  <a:lnTo>
                    <a:pt x="320700" y="246570"/>
                  </a:lnTo>
                  <a:lnTo>
                    <a:pt x="320878" y="246570"/>
                  </a:lnTo>
                  <a:lnTo>
                    <a:pt x="321513" y="245300"/>
                  </a:lnTo>
                  <a:lnTo>
                    <a:pt x="321068" y="244030"/>
                  </a:lnTo>
                  <a:lnTo>
                    <a:pt x="321221" y="242760"/>
                  </a:lnTo>
                  <a:lnTo>
                    <a:pt x="322351" y="242760"/>
                  </a:lnTo>
                  <a:lnTo>
                    <a:pt x="323811" y="244030"/>
                  </a:lnTo>
                  <a:lnTo>
                    <a:pt x="326047" y="244030"/>
                  </a:lnTo>
                  <a:lnTo>
                    <a:pt x="325894" y="242760"/>
                  </a:lnTo>
                  <a:lnTo>
                    <a:pt x="326478" y="240220"/>
                  </a:lnTo>
                  <a:lnTo>
                    <a:pt x="327799" y="240220"/>
                  </a:lnTo>
                  <a:lnTo>
                    <a:pt x="327177" y="238950"/>
                  </a:lnTo>
                  <a:lnTo>
                    <a:pt x="325678" y="235140"/>
                  </a:lnTo>
                  <a:lnTo>
                    <a:pt x="325602" y="233870"/>
                  </a:lnTo>
                  <a:lnTo>
                    <a:pt x="326059" y="232600"/>
                  </a:lnTo>
                  <a:lnTo>
                    <a:pt x="327583" y="232600"/>
                  </a:lnTo>
                  <a:lnTo>
                    <a:pt x="328206" y="233870"/>
                  </a:lnTo>
                  <a:lnTo>
                    <a:pt x="328930" y="235140"/>
                  </a:lnTo>
                  <a:lnTo>
                    <a:pt x="329349" y="235140"/>
                  </a:lnTo>
                  <a:lnTo>
                    <a:pt x="329946" y="236410"/>
                  </a:lnTo>
                  <a:lnTo>
                    <a:pt x="330682" y="236410"/>
                  </a:lnTo>
                  <a:lnTo>
                    <a:pt x="330657" y="235140"/>
                  </a:lnTo>
                  <a:lnTo>
                    <a:pt x="329933" y="232600"/>
                  </a:lnTo>
                  <a:lnTo>
                    <a:pt x="328498" y="232600"/>
                  </a:lnTo>
                  <a:lnTo>
                    <a:pt x="330771" y="231330"/>
                  </a:lnTo>
                  <a:lnTo>
                    <a:pt x="329653" y="231330"/>
                  </a:lnTo>
                  <a:lnTo>
                    <a:pt x="329298" y="230060"/>
                  </a:lnTo>
                  <a:lnTo>
                    <a:pt x="328650" y="231330"/>
                  </a:lnTo>
                  <a:lnTo>
                    <a:pt x="327964" y="231330"/>
                  </a:lnTo>
                  <a:lnTo>
                    <a:pt x="327545" y="230060"/>
                  </a:lnTo>
                  <a:lnTo>
                    <a:pt x="327469" y="228790"/>
                  </a:lnTo>
                  <a:lnTo>
                    <a:pt x="330161" y="228790"/>
                  </a:lnTo>
                  <a:lnTo>
                    <a:pt x="331089" y="230060"/>
                  </a:lnTo>
                  <a:lnTo>
                    <a:pt x="332295" y="231330"/>
                  </a:lnTo>
                  <a:lnTo>
                    <a:pt x="332498" y="230060"/>
                  </a:lnTo>
                  <a:lnTo>
                    <a:pt x="332308" y="230060"/>
                  </a:lnTo>
                  <a:lnTo>
                    <a:pt x="331774" y="228790"/>
                  </a:lnTo>
                  <a:lnTo>
                    <a:pt x="331216" y="228790"/>
                  </a:lnTo>
                  <a:lnTo>
                    <a:pt x="331101" y="227520"/>
                  </a:lnTo>
                  <a:lnTo>
                    <a:pt x="331050" y="226250"/>
                  </a:lnTo>
                  <a:lnTo>
                    <a:pt x="330365" y="224980"/>
                  </a:lnTo>
                  <a:lnTo>
                    <a:pt x="330415" y="223710"/>
                  </a:lnTo>
                  <a:lnTo>
                    <a:pt x="330758" y="222440"/>
                  </a:lnTo>
                  <a:lnTo>
                    <a:pt x="332117" y="222440"/>
                  </a:lnTo>
                  <a:lnTo>
                    <a:pt x="332638" y="223710"/>
                  </a:lnTo>
                  <a:lnTo>
                    <a:pt x="332308" y="224980"/>
                  </a:lnTo>
                  <a:lnTo>
                    <a:pt x="335305" y="224980"/>
                  </a:lnTo>
                  <a:lnTo>
                    <a:pt x="335368" y="223710"/>
                  </a:lnTo>
                  <a:lnTo>
                    <a:pt x="335407" y="222440"/>
                  </a:lnTo>
                  <a:lnTo>
                    <a:pt x="335546" y="222440"/>
                  </a:lnTo>
                  <a:lnTo>
                    <a:pt x="334822" y="221170"/>
                  </a:lnTo>
                  <a:lnTo>
                    <a:pt x="334175" y="219900"/>
                  </a:lnTo>
                  <a:lnTo>
                    <a:pt x="336067" y="219900"/>
                  </a:lnTo>
                  <a:lnTo>
                    <a:pt x="334670" y="216090"/>
                  </a:lnTo>
                  <a:lnTo>
                    <a:pt x="334454" y="214820"/>
                  </a:lnTo>
                  <a:lnTo>
                    <a:pt x="334467" y="213550"/>
                  </a:lnTo>
                  <a:lnTo>
                    <a:pt x="336346" y="213550"/>
                  </a:lnTo>
                  <a:lnTo>
                    <a:pt x="337337" y="214820"/>
                  </a:lnTo>
                  <a:lnTo>
                    <a:pt x="337934" y="213550"/>
                  </a:lnTo>
                  <a:lnTo>
                    <a:pt x="338175" y="212280"/>
                  </a:lnTo>
                  <a:lnTo>
                    <a:pt x="337934" y="211010"/>
                  </a:lnTo>
                  <a:lnTo>
                    <a:pt x="338112" y="209740"/>
                  </a:lnTo>
                  <a:lnTo>
                    <a:pt x="338264" y="209740"/>
                  </a:lnTo>
                  <a:lnTo>
                    <a:pt x="337566" y="208470"/>
                  </a:lnTo>
                  <a:lnTo>
                    <a:pt x="336727" y="208470"/>
                  </a:lnTo>
                  <a:lnTo>
                    <a:pt x="337388" y="207200"/>
                  </a:lnTo>
                  <a:lnTo>
                    <a:pt x="338543" y="207200"/>
                  </a:lnTo>
                  <a:lnTo>
                    <a:pt x="338810" y="208470"/>
                  </a:lnTo>
                  <a:lnTo>
                    <a:pt x="338264" y="209740"/>
                  </a:lnTo>
                  <a:lnTo>
                    <a:pt x="339471" y="209740"/>
                  </a:lnTo>
                  <a:lnTo>
                    <a:pt x="339432" y="208470"/>
                  </a:lnTo>
                  <a:lnTo>
                    <a:pt x="340575" y="208470"/>
                  </a:lnTo>
                  <a:lnTo>
                    <a:pt x="341477" y="207200"/>
                  </a:lnTo>
                  <a:lnTo>
                    <a:pt x="341960" y="207200"/>
                  </a:lnTo>
                  <a:lnTo>
                    <a:pt x="341934" y="205930"/>
                  </a:lnTo>
                  <a:lnTo>
                    <a:pt x="342125" y="207200"/>
                  </a:lnTo>
                  <a:lnTo>
                    <a:pt x="342303" y="205930"/>
                  </a:lnTo>
                  <a:lnTo>
                    <a:pt x="342087" y="204660"/>
                  </a:lnTo>
                  <a:lnTo>
                    <a:pt x="341223" y="203390"/>
                  </a:lnTo>
                  <a:lnTo>
                    <a:pt x="340956" y="202120"/>
                  </a:lnTo>
                  <a:lnTo>
                    <a:pt x="341579" y="199580"/>
                  </a:lnTo>
                  <a:lnTo>
                    <a:pt x="343103" y="198310"/>
                  </a:lnTo>
                  <a:lnTo>
                    <a:pt x="342417" y="198310"/>
                  </a:lnTo>
                  <a:lnTo>
                    <a:pt x="340931" y="197040"/>
                  </a:lnTo>
                  <a:lnTo>
                    <a:pt x="339140" y="197040"/>
                  </a:lnTo>
                  <a:lnTo>
                    <a:pt x="338886" y="195770"/>
                  </a:lnTo>
                  <a:lnTo>
                    <a:pt x="337921" y="194500"/>
                  </a:lnTo>
                  <a:lnTo>
                    <a:pt x="339001" y="193230"/>
                  </a:lnTo>
                  <a:lnTo>
                    <a:pt x="342620" y="193230"/>
                  </a:lnTo>
                  <a:lnTo>
                    <a:pt x="343166" y="191960"/>
                  </a:lnTo>
                  <a:close/>
                </a:path>
                <a:path w="699770" h="356234">
                  <a:moveTo>
                    <a:pt x="343814" y="204660"/>
                  </a:moveTo>
                  <a:lnTo>
                    <a:pt x="343065" y="203390"/>
                  </a:lnTo>
                  <a:lnTo>
                    <a:pt x="342811" y="203390"/>
                  </a:lnTo>
                  <a:lnTo>
                    <a:pt x="343065" y="204660"/>
                  </a:lnTo>
                  <a:lnTo>
                    <a:pt x="343814" y="204660"/>
                  </a:lnTo>
                  <a:close/>
                </a:path>
                <a:path w="699770" h="356234">
                  <a:moveTo>
                    <a:pt x="345554" y="207035"/>
                  </a:moveTo>
                  <a:lnTo>
                    <a:pt x="345376" y="206476"/>
                  </a:lnTo>
                  <a:lnTo>
                    <a:pt x="344843" y="205714"/>
                  </a:lnTo>
                  <a:lnTo>
                    <a:pt x="344766" y="206781"/>
                  </a:lnTo>
                  <a:lnTo>
                    <a:pt x="344995" y="207213"/>
                  </a:lnTo>
                  <a:lnTo>
                    <a:pt x="345554" y="207035"/>
                  </a:lnTo>
                  <a:close/>
                </a:path>
                <a:path w="699770" h="356234">
                  <a:moveTo>
                    <a:pt x="346633" y="188671"/>
                  </a:moveTo>
                  <a:lnTo>
                    <a:pt x="345694" y="188645"/>
                  </a:lnTo>
                  <a:lnTo>
                    <a:pt x="344487" y="188722"/>
                  </a:lnTo>
                  <a:lnTo>
                    <a:pt x="344538" y="188899"/>
                  </a:lnTo>
                  <a:lnTo>
                    <a:pt x="344779" y="189141"/>
                  </a:lnTo>
                  <a:lnTo>
                    <a:pt x="345567" y="189738"/>
                  </a:lnTo>
                  <a:lnTo>
                    <a:pt x="345922" y="190030"/>
                  </a:lnTo>
                  <a:lnTo>
                    <a:pt x="346227" y="190347"/>
                  </a:lnTo>
                  <a:lnTo>
                    <a:pt x="346532" y="189318"/>
                  </a:lnTo>
                  <a:lnTo>
                    <a:pt x="346633" y="188671"/>
                  </a:lnTo>
                  <a:close/>
                </a:path>
                <a:path w="699770" h="356234">
                  <a:moveTo>
                    <a:pt x="472338" y="213309"/>
                  </a:moveTo>
                  <a:lnTo>
                    <a:pt x="471919" y="213309"/>
                  </a:lnTo>
                  <a:lnTo>
                    <a:pt x="471436" y="212039"/>
                  </a:lnTo>
                  <a:lnTo>
                    <a:pt x="470700" y="212039"/>
                  </a:lnTo>
                  <a:lnTo>
                    <a:pt x="471449" y="210769"/>
                  </a:lnTo>
                  <a:lnTo>
                    <a:pt x="472084" y="209499"/>
                  </a:lnTo>
                  <a:lnTo>
                    <a:pt x="471551" y="208229"/>
                  </a:lnTo>
                  <a:lnTo>
                    <a:pt x="470611" y="208229"/>
                  </a:lnTo>
                  <a:lnTo>
                    <a:pt x="470623" y="206959"/>
                  </a:lnTo>
                  <a:lnTo>
                    <a:pt x="470636" y="204419"/>
                  </a:lnTo>
                  <a:lnTo>
                    <a:pt x="470344" y="203415"/>
                  </a:lnTo>
                  <a:lnTo>
                    <a:pt x="470344" y="208229"/>
                  </a:lnTo>
                  <a:lnTo>
                    <a:pt x="469950" y="209499"/>
                  </a:lnTo>
                  <a:lnTo>
                    <a:pt x="467817" y="209499"/>
                  </a:lnTo>
                  <a:lnTo>
                    <a:pt x="468096" y="208229"/>
                  </a:lnTo>
                  <a:lnTo>
                    <a:pt x="470344" y="208229"/>
                  </a:lnTo>
                  <a:lnTo>
                    <a:pt x="470344" y="203415"/>
                  </a:lnTo>
                  <a:lnTo>
                    <a:pt x="470268" y="203149"/>
                  </a:lnTo>
                  <a:lnTo>
                    <a:pt x="469150" y="199339"/>
                  </a:lnTo>
                  <a:lnTo>
                    <a:pt x="466725" y="198069"/>
                  </a:lnTo>
                  <a:lnTo>
                    <a:pt x="467474" y="196799"/>
                  </a:lnTo>
                  <a:lnTo>
                    <a:pt x="465328" y="194259"/>
                  </a:lnTo>
                  <a:lnTo>
                    <a:pt x="464578" y="192989"/>
                  </a:lnTo>
                  <a:lnTo>
                    <a:pt x="464083" y="191719"/>
                  </a:lnTo>
                  <a:lnTo>
                    <a:pt x="463842" y="190449"/>
                  </a:lnTo>
                  <a:lnTo>
                    <a:pt x="447700" y="190449"/>
                  </a:lnTo>
                  <a:lnTo>
                    <a:pt x="444309" y="191719"/>
                  </a:lnTo>
                  <a:lnTo>
                    <a:pt x="441490" y="190449"/>
                  </a:lnTo>
                  <a:lnTo>
                    <a:pt x="438492" y="190449"/>
                  </a:lnTo>
                  <a:lnTo>
                    <a:pt x="435292" y="191719"/>
                  </a:lnTo>
                  <a:lnTo>
                    <a:pt x="434111" y="191719"/>
                  </a:lnTo>
                  <a:lnTo>
                    <a:pt x="432485" y="190449"/>
                  </a:lnTo>
                  <a:lnTo>
                    <a:pt x="425627" y="190449"/>
                  </a:lnTo>
                  <a:lnTo>
                    <a:pt x="424421" y="191719"/>
                  </a:lnTo>
                  <a:lnTo>
                    <a:pt x="422910" y="192989"/>
                  </a:lnTo>
                  <a:lnTo>
                    <a:pt x="421970" y="192989"/>
                  </a:lnTo>
                  <a:lnTo>
                    <a:pt x="421322" y="191719"/>
                  </a:lnTo>
                  <a:lnTo>
                    <a:pt x="420763" y="191719"/>
                  </a:lnTo>
                  <a:lnTo>
                    <a:pt x="420370" y="190449"/>
                  </a:lnTo>
                  <a:lnTo>
                    <a:pt x="407517" y="190449"/>
                  </a:lnTo>
                  <a:lnTo>
                    <a:pt x="406412" y="187909"/>
                  </a:lnTo>
                  <a:lnTo>
                    <a:pt x="405091" y="189179"/>
                  </a:lnTo>
                  <a:lnTo>
                    <a:pt x="403860" y="190449"/>
                  </a:lnTo>
                  <a:lnTo>
                    <a:pt x="402831" y="189179"/>
                  </a:lnTo>
                  <a:lnTo>
                    <a:pt x="401523" y="187909"/>
                  </a:lnTo>
                  <a:lnTo>
                    <a:pt x="396049" y="187909"/>
                  </a:lnTo>
                  <a:lnTo>
                    <a:pt x="394487" y="186639"/>
                  </a:lnTo>
                  <a:lnTo>
                    <a:pt x="392620" y="185369"/>
                  </a:lnTo>
                  <a:lnTo>
                    <a:pt x="391706" y="185369"/>
                  </a:lnTo>
                  <a:lnTo>
                    <a:pt x="390842" y="184099"/>
                  </a:lnTo>
                  <a:lnTo>
                    <a:pt x="388874" y="184099"/>
                  </a:lnTo>
                  <a:lnTo>
                    <a:pt x="388683" y="182829"/>
                  </a:lnTo>
                  <a:lnTo>
                    <a:pt x="388683" y="181559"/>
                  </a:lnTo>
                  <a:lnTo>
                    <a:pt x="388886" y="180289"/>
                  </a:lnTo>
                  <a:lnTo>
                    <a:pt x="388226" y="179019"/>
                  </a:lnTo>
                  <a:lnTo>
                    <a:pt x="387667" y="179019"/>
                  </a:lnTo>
                  <a:lnTo>
                    <a:pt x="388327" y="177749"/>
                  </a:lnTo>
                  <a:lnTo>
                    <a:pt x="388810" y="177749"/>
                  </a:lnTo>
                  <a:lnTo>
                    <a:pt x="388708" y="173939"/>
                  </a:lnTo>
                  <a:lnTo>
                    <a:pt x="388340" y="171399"/>
                  </a:lnTo>
                  <a:lnTo>
                    <a:pt x="389102" y="171399"/>
                  </a:lnTo>
                  <a:lnTo>
                    <a:pt x="388670" y="170129"/>
                  </a:lnTo>
                  <a:lnTo>
                    <a:pt x="388683" y="167589"/>
                  </a:lnTo>
                  <a:lnTo>
                    <a:pt x="389115" y="166319"/>
                  </a:lnTo>
                  <a:lnTo>
                    <a:pt x="391096" y="165049"/>
                  </a:lnTo>
                  <a:lnTo>
                    <a:pt x="391668" y="163779"/>
                  </a:lnTo>
                  <a:lnTo>
                    <a:pt x="392607" y="162509"/>
                  </a:lnTo>
                  <a:lnTo>
                    <a:pt x="393268" y="161239"/>
                  </a:lnTo>
                  <a:lnTo>
                    <a:pt x="393560" y="161239"/>
                  </a:lnTo>
                  <a:lnTo>
                    <a:pt x="391502" y="159969"/>
                  </a:lnTo>
                  <a:lnTo>
                    <a:pt x="391134" y="154889"/>
                  </a:lnTo>
                  <a:lnTo>
                    <a:pt x="393852" y="154889"/>
                  </a:lnTo>
                  <a:lnTo>
                    <a:pt x="393725" y="153619"/>
                  </a:lnTo>
                  <a:lnTo>
                    <a:pt x="393687" y="151079"/>
                  </a:lnTo>
                  <a:lnTo>
                    <a:pt x="398030" y="145999"/>
                  </a:lnTo>
                  <a:lnTo>
                    <a:pt x="398475" y="143459"/>
                  </a:lnTo>
                  <a:lnTo>
                    <a:pt x="399224" y="140919"/>
                  </a:lnTo>
                  <a:lnTo>
                    <a:pt x="401358" y="139649"/>
                  </a:lnTo>
                  <a:lnTo>
                    <a:pt x="401650" y="138379"/>
                  </a:lnTo>
                  <a:lnTo>
                    <a:pt x="400977" y="135839"/>
                  </a:lnTo>
                  <a:lnTo>
                    <a:pt x="401104" y="135839"/>
                  </a:lnTo>
                  <a:lnTo>
                    <a:pt x="401015" y="134569"/>
                  </a:lnTo>
                  <a:lnTo>
                    <a:pt x="400875" y="133299"/>
                  </a:lnTo>
                  <a:lnTo>
                    <a:pt x="403428" y="133299"/>
                  </a:lnTo>
                  <a:lnTo>
                    <a:pt x="405231" y="130759"/>
                  </a:lnTo>
                  <a:lnTo>
                    <a:pt x="406107" y="128219"/>
                  </a:lnTo>
                  <a:lnTo>
                    <a:pt x="406057" y="125679"/>
                  </a:lnTo>
                  <a:lnTo>
                    <a:pt x="408419" y="125679"/>
                  </a:lnTo>
                  <a:lnTo>
                    <a:pt x="409168" y="124409"/>
                  </a:lnTo>
                  <a:lnTo>
                    <a:pt x="410768" y="124409"/>
                  </a:lnTo>
                  <a:lnTo>
                    <a:pt x="411721" y="123139"/>
                  </a:lnTo>
                  <a:lnTo>
                    <a:pt x="412534" y="121869"/>
                  </a:lnTo>
                  <a:lnTo>
                    <a:pt x="413435" y="120599"/>
                  </a:lnTo>
                  <a:lnTo>
                    <a:pt x="414451" y="119329"/>
                  </a:lnTo>
                  <a:lnTo>
                    <a:pt x="416712" y="119329"/>
                  </a:lnTo>
                  <a:lnTo>
                    <a:pt x="419430" y="116789"/>
                  </a:lnTo>
                  <a:lnTo>
                    <a:pt x="422643" y="112979"/>
                  </a:lnTo>
                  <a:lnTo>
                    <a:pt x="425488" y="112979"/>
                  </a:lnTo>
                  <a:lnTo>
                    <a:pt x="426313" y="111709"/>
                  </a:lnTo>
                  <a:lnTo>
                    <a:pt x="428002" y="110439"/>
                  </a:lnTo>
                  <a:lnTo>
                    <a:pt x="431546" y="110439"/>
                  </a:lnTo>
                  <a:lnTo>
                    <a:pt x="432892" y="109169"/>
                  </a:lnTo>
                  <a:lnTo>
                    <a:pt x="434949" y="109169"/>
                  </a:lnTo>
                  <a:lnTo>
                    <a:pt x="439267" y="107899"/>
                  </a:lnTo>
                  <a:lnTo>
                    <a:pt x="440969" y="105359"/>
                  </a:lnTo>
                  <a:lnTo>
                    <a:pt x="440601" y="104089"/>
                  </a:lnTo>
                  <a:lnTo>
                    <a:pt x="441921" y="100279"/>
                  </a:lnTo>
                  <a:lnTo>
                    <a:pt x="441388" y="99009"/>
                  </a:lnTo>
                  <a:lnTo>
                    <a:pt x="440334" y="96469"/>
                  </a:lnTo>
                  <a:lnTo>
                    <a:pt x="438213" y="91389"/>
                  </a:lnTo>
                  <a:lnTo>
                    <a:pt x="436841" y="90119"/>
                  </a:lnTo>
                  <a:lnTo>
                    <a:pt x="434784" y="88849"/>
                  </a:lnTo>
                  <a:lnTo>
                    <a:pt x="432600" y="88849"/>
                  </a:lnTo>
                  <a:lnTo>
                    <a:pt x="430809" y="87579"/>
                  </a:lnTo>
                  <a:lnTo>
                    <a:pt x="427189" y="86309"/>
                  </a:lnTo>
                  <a:lnTo>
                    <a:pt x="422071" y="86309"/>
                  </a:lnTo>
                  <a:lnTo>
                    <a:pt x="416166" y="88849"/>
                  </a:lnTo>
                  <a:lnTo>
                    <a:pt x="414274" y="91389"/>
                  </a:lnTo>
                  <a:lnTo>
                    <a:pt x="410337" y="90119"/>
                  </a:lnTo>
                  <a:lnTo>
                    <a:pt x="407416" y="92659"/>
                  </a:lnTo>
                  <a:lnTo>
                    <a:pt x="404774" y="95199"/>
                  </a:lnTo>
                  <a:lnTo>
                    <a:pt x="403034" y="95199"/>
                  </a:lnTo>
                  <a:lnTo>
                    <a:pt x="402615" y="96469"/>
                  </a:lnTo>
                  <a:lnTo>
                    <a:pt x="401040" y="96469"/>
                  </a:lnTo>
                  <a:lnTo>
                    <a:pt x="400189" y="95199"/>
                  </a:lnTo>
                  <a:lnTo>
                    <a:pt x="399389" y="96672"/>
                  </a:lnTo>
                  <a:lnTo>
                    <a:pt x="399389" y="99009"/>
                  </a:lnTo>
                  <a:lnTo>
                    <a:pt x="399313" y="100279"/>
                  </a:lnTo>
                  <a:lnTo>
                    <a:pt x="399135" y="100279"/>
                  </a:lnTo>
                  <a:lnTo>
                    <a:pt x="398665" y="99009"/>
                  </a:lnTo>
                  <a:lnTo>
                    <a:pt x="399389" y="99009"/>
                  </a:lnTo>
                  <a:lnTo>
                    <a:pt x="399389" y="96672"/>
                  </a:lnTo>
                  <a:lnTo>
                    <a:pt x="398106" y="99009"/>
                  </a:lnTo>
                  <a:lnTo>
                    <a:pt x="395655" y="101549"/>
                  </a:lnTo>
                  <a:lnTo>
                    <a:pt x="393293" y="101549"/>
                  </a:lnTo>
                  <a:lnTo>
                    <a:pt x="392544" y="104089"/>
                  </a:lnTo>
                  <a:lnTo>
                    <a:pt x="392074" y="104089"/>
                  </a:lnTo>
                  <a:lnTo>
                    <a:pt x="390575" y="102819"/>
                  </a:lnTo>
                  <a:lnTo>
                    <a:pt x="390207" y="102819"/>
                  </a:lnTo>
                  <a:lnTo>
                    <a:pt x="389521" y="104089"/>
                  </a:lnTo>
                  <a:lnTo>
                    <a:pt x="388505" y="104089"/>
                  </a:lnTo>
                  <a:lnTo>
                    <a:pt x="385991" y="106629"/>
                  </a:lnTo>
                  <a:lnTo>
                    <a:pt x="385584" y="107899"/>
                  </a:lnTo>
                  <a:lnTo>
                    <a:pt x="385406" y="107899"/>
                  </a:lnTo>
                  <a:lnTo>
                    <a:pt x="384924" y="109169"/>
                  </a:lnTo>
                  <a:lnTo>
                    <a:pt x="384352" y="110439"/>
                  </a:lnTo>
                  <a:lnTo>
                    <a:pt x="381622" y="110439"/>
                  </a:lnTo>
                  <a:lnTo>
                    <a:pt x="380809" y="111709"/>
                  </a:lnTo>
                  <a:lnTo>
                    <a:pt x="379514" y="114249"/>
                  </a:lnTo>
                  <a:lnTo>
                    <a:pt x="377761" y="115519"/>
                  </a:lnTo>
                  <a:lnTo>
                    <a:pt x="377278" y="118059"/>
                  </a:lnTo>
                  <a:lnTo>
                    <a:pt x="377101" y="119329"/>
                  </a:lnTo>
                  <a:lnTo>
                    <a:pt x="377571" y="119329"/>
                  </a:lnTo>
                  <a:lnTo>
                    <a:pt x="377837" y="120599"/>
                  </a:lnTo>
                  <a:lnTo>
                    <a:pt x="374916" y="124409"/>
                  </a:lnTo>
                  <a:lnTo>
                    <a:pt x="371716" y="128219"/>
                  </a:lnTo>
                  <a:lnTo>
                    <a:pt x="373024" y="128219"/>
                  </a:lnTo>
                  <a:lnTo>
                    <a:pt x="373405" y="129489"/>
                  </a:lnTo>
                  <a:lnTo>
                    <a:pt x="368134" y="132029"/>
                  </a:lnTo>
                  <a:lnTo>
                    <a:pt x="365137" y="138379"/>
                  </a:lnTo>
                  <a:lnTo>
                    <a:pt x="364413" y="147269"/>
                  </a:lnTo>
                  <a:lnTo>
                    <a:pt x="364045" y="148539"/>
                  </a:lnTo>
                  <a:lnTo>
                    <a:pt x="362254" y="148539"/>
                  </a:lnTo>
                  <a:lnTo>
                    <a:pt x="362115" y="151079"/>
                  </a:lnTo>
                  <a:lnTo>
                    <a:pt x="361797" y="152349"/>
                  </a:lnTo>
                  <a:lnTo>
                    <a:pt x="360781" y="154889"/>
                  </a:lnTo>
                  <a:lnTo>
                    <a:pt x="360502" y="156159"/>
                  </a:lnTo>
                  <a:lnTo>
                    <a:pt x="360426" y="157429"/>
                  </a:lnTo>
                  <a:lnTo>
                    <a:pt x="360045" y="162509"/>
                  </a:lnTo>
                  <a:lnTo>
                    <a:pt x="360222" y="163779"/>
                  </a:lnTo>
                  <a:lnTo>
                    <a:pt x="360591" y="166319"/>
                  </a:lnTo>
                  <a:lnTo>
                    <a:pt x="361137" y="167589"/>
                  </a:lnTo>
                  <a:lnTo>
                    <a:pt x="360578" y="168859"/>
                  </a:lnTo>
                  <a:lnTo>
                    <a:pt x="359714" y="171399"/>
                  </a:lnTo>
                  <a:lnTo>
                    <a:pt x="361022" y="171399"/>
                  </a:lnTo>
                  <a:lnTo>
                    <a:pt x="361429" y="172669"/>
                  </a:lnTo>
                  <a:lnTo>
                    <a:pt x="362394" y="175209"/>
                  </a:lnTo>
                  <a:lnTo>
                    <a:pt x="362699" y="177749"/>
                  </a:lnTo>
                  <a:lnTo>
                    <a:pt x="362775" y="182829"/>
                  </a:lnTo>
                  <a:lnTo>
                    <a:pt x="363588" y="184099"/>
                  </a:lnTo>
                  <a:lnTo>
                    <a:pt x="364210" y="184099"/>
                  </a:lnTo>
                  <a:lnTo>
                    <a:pt x="364655" y="185369"/>
                  </a:lnTo>
                  <a:lnTo>
                    <a:pt x="365582" y="187909"/>
                  </a:lnTo>
                  <a:lnTo>
                    <a:pt x="367830" y="189179"/>
                  </a:lnTo>
                  <a:lnTo>
                    <a:pt x="368287" y="189179"/>
                  </a:lnTo>
                  <a:lnTo>
                    <a:pt x="370370" y="190449"/>
                  </a:lnTo>
                  <a:lnTo>
                    <a:pt x="372135" y="190449"/>
                  </a:lnTo>
                  <a:lnTo>
                    <a:pt x="372008" y="191719"/>
                  </a:lnTo>
                  <a:lnTo>
                    <a:pt x="371932" y="192989"/>
                  </a:lnTo>
                  <a:lnTo>
                    <a:pt x="372592" y="194259"/>
                  </a:lnTo>
                  <a:lnTo>
                    <a:pt x="373214" y="194259"/>
                  </a:lnTo>
                  <a:lnTo>
                    <a:pt x="373811" y="195529"/>
                  </a:lnTo>
                  <a:lnTo>
                    <a:pt x="375996" y="195529"/>
                  </a:lnTo>
                  <a:lnTo>
                    <a:pt x="377139" y="196799"/>
                  </a:lnTo>
                  <a:lnTo>
                    <a:pt x="377825" y="198069"/>
                  </a:lnTo>
                  <a:lnTo>
                    <a:pt x="379984" y="198069"/>
                  </a:lnTo>
                  <a:lnTo>
                    <a:pt x="381660" y="200609"/>
                  </a:lnTo>
                  <a:lnTo>
                    <a:pt x="384581" y="200609"/>
                  </a:lnTo>
                  <a:lnTo>
                    <a:pt x="384886" y="201879"/>
                  </a:lnTo>
                  <a:lnTo>
                    <a:pt x="387819" y="201879"/>
                  </a:lnTo>
                  <a:lnTo>
                    <a:pt x="388099" y="203149"/>
                  </a:lnTo>
                  <a:lnTo>
                    <a:pt x="388416" y="204419"/>
                  </a:lnTo>
                  <a:lnTo>
                    <a:pt x="391414" y="205689"/>
                  </a:lnTo>
                  <a:lnTo>
                    <a:pt x="391896" y="204419"/>
                  </a:lnTo>
                  <a:lnTo>
                    <a:pt x="392417" y="203149"/>
                  </a:lnTo>
                  <a:lnTo>
                    <a:pt x="393026" y="203149"/>
                  </a:lnTo>
                  <a:lnTo>
                    <a:pt x="393446" y="205689"/>
                  </a:lnTo>
                  <a:lnTo>
                    <a:pt x="394474" y="208229"/>
                  </a:lnTo>
                  <a:lnTo>
                    <a:pt x="396849" y="208229"/>
                  </a:lnTo>
                  <a:lnTo>
                    <a:pt x="397687" y="206959"/>
                  </a:lnTo>
                  <a:lnTo>
                    <a:pt x="399453" y="206959"/>
                  </a:lnTo>
                  <a:lnTo>
                    <a:pt x="400443" y="208229"/>
                  </a:lnTo>
                  <a:lnTo>
                    <a:pt x="400900" y="209499"/>
                  </a:lnTo>
                  <a:lnTo>
                    <a:pt x="401980" y="209499"/>
                  </a:lnTo>
                  <a:lnTo>
                    <a:pt x="402094" y="210769"/>
                  </a:lnTo>
                  <a:lnTo>
                    <a:pt x="405104" y="212039"/>
                  </a:lnTo>
                  <a:lnTo>
                    <a:pt x="409409" y="212039"/>
                  </a:lnTo>
                  <a:lnTo>
                    <a:pt x="411010" y="213309"/>
                  </a:lnTo>
                  <a:lnTo>
                    <a:pt x="422541" y="213309"/>
                  </a:lnTo>
                  <a:lnTo>
                    <a:pt x="424789" y="214579"/>
                  </a:lnTo>
                  <a:lnTo>
                    <a:pt x="425831" y="214579"/>
                  </a:lnTo>
                  <a:lnTo>
                    <a:pt x="426948" y="213309"/>
                  </a:lnTo>
                  <a:lnTo>
                    <a:pt x="428078" y="215849"/>
                  </a:lnTo>
                  <a:lnTo>
                    <a:pt x="440931" y="215849"/>
                  </a:lnTo>
                  <a:lnTo>
                    <a:pt x="442061" y="217119"/>
                  </a:lnTo>
                  <a:lnTo>
                    <a:pt x="444398" y="217119"/>
                  </a:lnTo>
                  <a:lnTo>
                    <a:pt x="446659" y="215849"/>
                  </a:lnTo>
                  <a:lnTo>
                    <a:pt x="448157" y="217119"/>
                  </a:lnTo>
                  <a:lnTo>
                    <a:pt x="450469" y="218389"/>
                  </a:lnTo>
                  <a:lnTo>
                    <a:pt x="456984" y="218389"/>
                  </a:lnTo>
                  <a:lnTo>
                    <a:pt x="457428" y="219659"/>
                  </a:lnTo>
                  <a:lnTo>
                    <a:pt x="462241" y="217119"/>
                  </a:lnTo>
                  <a:lnTo>
                    <a:pt x="463270" y="218389"/>
                  </a:lnTo>
                  <a:lnTo>
                    <a:pt x="464096" y="219659"/>
                  </a:lnTo>
                  <a:lnTo>
                    <a:pt x="467766" y="219659"/>
                  </a:lnTo>
                  <a:lnTo>
                    <a:pt x="469557" y="218389"/>
                  </a:lnTo>
                  <a:lnTo>
                    <a:pt x="470776" y="218389"/>
                  </a:lnTo>
                  <a:lnTo>
                    <a:pt x="471335" y="217119"/>
                  </a:lnTo>
                  <a:lnTo>
                    <a:pt x="471805" y="215849"/>
                  </a:lnTo>
                  <a:lnTo>
                    <a:pt x="472313" y="214579"/>
                  </a:lnTo>
                  <a:lnTo>
                    <a:pt x="472338" y="213309"/>
                  </a:lnTo>
                  <a:close/>
                </a:path>
                <a:path w="699770" h="356234">
                  <a:moveTo>
                    <a:pt x="587971" y="47155"/>
                  </a:moveTo>
                  <a:lnTo>
                    <a:pt x="587832" y="44615"/>
                  </a:lnTo>
                  <a:lnTo>
                    <a:pt x="586752" y="40805"/>
                  </a:lnTo>
                  <a:lnTo>
                    <a:pt x="585800" y="39535"/>
                  </a:lnTo>
                  <a:lnTo>
                    <a:pt x="584847" y="38265"/>
                  </a:lnTo>
                  <a:lnTo>
                    <a:pt x="585089" y="36995"/>
                  </a:lnTo>
                  <a:lnTo>
                    <a:pt x="583628" y="36995"/>
                  </a:lnTo>
                  <a:lnTo>
                    <a:pt x="583171" y="38265"/>
                  </a:lnTo>
                  <a:lnTo>
                    <a:pt x="576897" y="38265"/>
                  </a:lnTo>
                  <a:lnTo>
                    <a:pt x="576897" y="40805"/>
                  </a:lnTo>
                  <a:lnTo>
                    <a:pt x="576262" y="40805"/>
                  </a:lnTo>
                  <a:lnTo>
                    <a:pt x="576097" y="39535"/>
                  </a:lnTo>
                  <a:lnTo>
                    <a:pt x="576732" y="39535"/>
                  </a:lnTo>
                  <a:lnTo>
                    <a:pt x="576897" y="40805"/>
                  </a:lnTo>
                  <a:lnTo>
                    <a:pt x="576897" y="38265"/>
                  </a:lnTo>
                  <a:lnTo>
                    <a:pt x="572363" y="38265"/>
                  </a:lnTo>
                  <a:lnTo>
                    <a:pt x="570725" y="36995"/>
                  </a:lnTo>
                  <a:lnTo>
                    <a:pt x="569925" y="36995"/>
                  </a:lnTo>
                  <a:lnTo>
                    <a:pt x="569290" y="38265"/>
                  </a:lnTo>
                  <a:lnTo>
                    <a:pt x="564197" y="38265"/>
                  </a:lnTo>
                  <a:lnTo>
                    <a:pt x="564400" y="40805"/>
                  </a:lnTo>
                  <a:lnTo>
                    <a:pt x="562978" y="38265"/>
                  </a:lnTo>
                  <a:lnTo>
                    <a:pt x="561086" y="35725"/>
                  </a:lnTo>
                  <a:lnTo>
                    <a:pt x="560819" y="36995"/>
                  </a:lnTo>
                  <a:lnTo>
                    <a:pt x="560997" y="38265"/>
                  </a:lnTo>
                  <a:lnTo>
                    <a:pt x="561289" y="39535"/>
                  </a:lnTo>
                  <a:lnTo>
                    <a:pt x="560628" y="40805"/>
                  </a:lnTo>
                  <a:lnTo>
                    <a:pt x="559866" y="40805"/>
                  </a:lnTo>
                  <a:lnTo>
                    <a:pt x="559054" y="39535"/>
                  </a:lnTo>
                  <a:lnTo>
                    <a:pt x="558088" y="38265"/>
                  </a:lnTo>
                  <a:lnTo>
                    <a:pt x="557745" y="36995"/>
                  </a:lnTo>
                  <a:lnTo>
                    <a:pt x="557987" y="35725"/>
                  </a:lnTo>
                  <a:lnTo>
                    <a:pt x="557237" y="35725"/>
                  </a:lnTo>
                  <a:lnTo>
                    <a:pt x="556475" y="36995"/>
                  </a:lnTo>
                  <a:lnTo>
                    <a:pt x="555840" y="36995"/>
                  </a:lnTo>
                  <a:lnTo>
                    <a:pt x="555155" y="38265"/>
                  </a:lnTo>
                  <a:lnTo>
                    <a:pt x="554596" y="38265"/>
                  </a:lnTo>
                  <a:lnTo>
                    <a:pt x="554139" y="36995"/>
                  </a:lnTo>
                  <a:lnTo>
                    <a:pt x="552170" y="38265"/>
                  </a:lnTo>
                  <a:lnTo>
                    <a:pt x="550595" y="38265"/>
                  </a:lnTo>
                  <a:lnTo>
                    <a:pt x="550773" y="39535"/>
                  </a:lnTo>
                  <a:lnTo>
                    <a:pt x="550392" y="40805"/>
                  </a:lnTo>
                  <a:lnTo>
                    <a:pt x="548449" y="40805"/>
                  </a:lnTo>
                  <a:lnTo>
                    <a:pt x="548271" y="39535"/>
                  </a:lnTo>
                  <a:lnTo>
                    <a:pt x="545909" y="39535"/>
                  </a:lnTo>
                  <a:lnTo>
                    <a:pt x="546112" y="40805"/>
                  </a:lnTo>
                  <a:lnTo>
                    <a:pt x="545236" y="42075"/>
                  </a:lnTo>
                  <a:lnTo>
                    <a:pt x="544423" y="42075"/>
                  </a:lnTo>
                  <a:lnTo>
                    <a:pt x="542150" y="40805"/>
                  </a:lnTo>
                  <a:lnTo>
                    <a:pt x="540600" y="40805"/>
                  </a:lnTo>
                  <a:lnTo>
                    <a:pt x="540448" y="42075"/>
                  </a:lnTo>
                  <a:lnTo>
                    <a:pt x="538708" y="42075"/>
                  </a:lnTo>
                  <a:lnTo>
                    <a:pt x="536816" y="40805"/>
                  </a:lnTo>
                  <a:lnTo>
                    <a:pt x="536232" y="42075"/>
                  </a:lnTo>
                  <a:lnTo>
                    <a:pt x="534416" y="42075"/>
                  </a:lnTo>
                  <a:lnTo>
                    <a:pt x="533920" y="43345"/>
                  </a:lnTo>
                  <a:lnTo>
                    <a:pt x="533273" y="43345"/>
                  </a:lnTo>
                  <a:lnTo>
                    <a:pt x="532231" y="42075"/>
                  </a:lnTo>
                  <a:lnTo>
                    <a:pt x="532041" y="43345"/>
                  </a:lnTo>
                  <a:lnTo>
                    <a:pt x="531634" y="43345"/>
                  </a:lnTo>
                  <a:lnTo>
                    <a:pt x="530085" y="44615"/>
                  </a:lnTo>
                  <a:lnTo>
                    <a:pt x="529285" y="45885"/>
                  </a:lnTo>
                  <a:lnTo>
                    <a:pt x="528370" y="45885"/>
                  </a:lnTo>
                  <a:lnTo>
                    <a:pt x="527380" y="44615"/>
                  </a:lnTo>
                  <a:lnTo>
                    <a:pt x="526008" y="45885"/>
                  </a:lnTo>
                  <a:lnTo>
                    <a:pt x="524827" y="45885"/>
                  </a:lnTo>
                  <a:lnTo>
                    <a:pt x="523811" y="47155"/>
                  </a:lnTo>
                  <a:lnTo>
                    <a:pt x="587971" y="47155"/>
                  </a:lnTo>
                  <a:close/>
                </a:path>
                <a:path w="699770" h="356234">
                  <a:moveTo>
                    <a:pt x="588149" y="52235"/>
                  </a:moveTo>
                  <a:lnTo>
                    <a:pt x="588086" y="49695"/>
                  </a:lnTo>
                  <a:lnTo>
                    <a:pt x="552577" y="49695"/>
                  </a:lnTo>
                  <a:lnTo>
                    <a:pt x="552577" y="59855"/>
                  </a:lnTo>
                  <a:lnTo>
                    <a:pt x="551319" y="59855"/>
                  </a:lnTo>
                  <a:lnTo>
                    <a:pt x="551141" y="58585"/>
                  </a:lnTo>
                  <a:lnTo>
                    <a:pt x="551446" y="57315"/>
                  </a:lnTo>
                  <a:lnTo>
                    <a:pt x="552386" y="58585"/>
                  </a:lnTo>
                  <a:lnTo>
                    <a:pt x="552577" y="59855"/>
                  </a:lnTo>
                  <a:lnTo>
                    <a:pt x="552577" y="49695"/>
                  </a:lnTo>
                  <a:lnTo>
                    <a:pt x="515645" y="49695"/>
                  </a:lnTo>
                  <a:lnTo>
                    <a:pt x="513245" y="49695"/>
                  </a:lnTo>
                  <a:lnTo>
                    <a:pt x="511556" y="49695"/>
                  </a:lnTo>
                  <a:lnTo>
                    <a:pt x="510197" y="50965"/>
                  </a:lnTo>
                  <a:lnTo>
                    <a:pt x="504253" y="50965"/>
                  </a:lnTo>
                  <a:lnTo>
                    <a:pt x="503123" y="52235"/>
                  </a:lnTo>
                  <a:lnTo>
                    <a:pt x="498881" y="52235"/>
                  </a:lnTo>
                  <a:lnTo>
                    <a:pt x="498081" y="54775"/>
                  </a:lnTo>
                  <a:lnTo>
                    <a:pt x="496963" y="54775"/>
                  </a:lnTo>
                  <a:lnTo>
                    <a:pt x="496239" y="53505"/>
                  </a:lnTo>
                  <a:lnTo>
                    <a:pt x="494042" y="53505"/>
                  </a:lnTo>
                  <a:lnTo>
                    <a:pt x="493623" y="54775"/>
                  </a:lnTo>
                  <a:lnTo>
                    <a:pt x="493026" y="54775"/>
                  </a:lnTo>
                  <a:lnTo>
                    <a:pt x="492264" y="53505"/>
                  </a:lnTo>
                  <a:lnTo>
                    <a:pt x="491845" y="54775"/>
                  </a:lnTo>
                  <a:lnTo>
                    <a:pt x="490753" y="54775"/>
                  </a:lnTo>
                  <a:lnTo>
                    <a:pt x="489000" y="56045"/>
                  </a:lnTo>
                  <a:lnTo>
                    <a:pt x="486384" y="56045"/>
                  </a:lnTo>
                  <a:lnTo>
                    <a:pt x="485787" y="57315"/>
                  </a:lnTo>
                  <a:lnTo>
                    <a:pt x="485165" y="57315"/>
                  </a:lnTo>
                  <a:lnTo>
                    <a:pt x="483781" y="56045"/>
                  </a:lnTo>
                  <a:lnTo>
                    <a:pt x="483755" y="72555"/>
                  </a:lnTo>
                  <a:lnTo>
                    <a:pt x="482561" y="72555"/>
                  </a:lnTo>
                  <a:lnTo>
                    <a:pt x="483069" y="71285"/>
                  </a:lnTo>
                  <a:lnTo>
                    <a:pt x="483755" y="72555"/>
                  </a:lnTo>
                  <a:lnTo>
                    <a:pt x="483755" y="56045"/>
                  </a:lnTo>
                  <a:lnTo>
                    <a:pt x="482777" y="56045"/>
                  </a:lnTo>
                  <a:lnTo>
                    <a:pt x="482180" y="57315"/>
                  </a:lnTo>
                  <a:lnTo>
                    <a:pt x="481050" y="58585"/>
                  </a:lnTo>
                  <a:lnTo>
                    <a:pt x="480326" y="61125"/>
                  </a:lnTo>
                  <a:lnTo>
                    <a:pt x="479844" y="59855"/>
                  </a:lnTo>
                  <a:lnTo>
                    <a:pt x="478891" y="58585"/>
                  </a:lnTo>
                  <a:lnTo>
                    <a:pt x="478396" y="58585"/>
                  </a:lnTo>
                  <a:lnTo>
                    <a:pt x="477164" y="59855"/>
                  </a:lnTo>
                  <a:lnTo>
                    <a:pt x="476973" y="61125"/>
                  </a:lnTo>
                  <a:lnTo>
                    <a:pt x="477240" y="62395"/>
                  </a:lnTo>
                  <a:lnTo>
                    <a:pt x="477164" y="63665"/>
                  </a:lnTo>
                  <a:lnTo>
                    <a:pt x="476923" y="66205"/>
                  </a:lnTo>
                  <a:lnTo>
                    <a:pt x="478294" y="70015"/>
                  </a:lnTo>
                  <a:lnTo>
                    <a:pt x="478726" y="71285"/>
                  </a:lnTo>
                  <a:lnTo>
                    <a:pt x="479120" y="71285"/>
                  </a:lnTo>
                  <a:lnTo>
                    <a:pt x="480580" y="73825"/>
                  </a:lnTo>
                  <a:lnTo>
                    <a:pt x="481952" y="75095"/>
                  </a:lnTo>
                  <a:lnTo>
                    <a:pt x="483273" y="75095"/>
                  </a:lnTo>
                  <a:lnTo>
                    <a:pt x="483844" y="73825"/>
                  </a:lnTo>
                  <a:lnTo>
                    <a:pt x="484365" y="73825"/>
                  </a:lnTo>
                  <a:lnTo>
                    <a:pt x="484860" y="72555"/>
                  </a:lnTo>
                  <a:lnTo>
                    <a:pt x="485432" y="73825"/>
                  </a:lnTo>
                  <a:lnTo>
                    <a:pt x="486714" y="75095"/>
                  </a:lnTo>
                  <a:lnTo>
                    <a:pt x="491972" y="75095"/>
                  </a:lnTo>
                  <a:lnTo>
                    <a:pt x="492645" y="76365"/>
                  </a:lnTo>
                  <a:lnTo>
                    <a:pt x="494182" y="76365"/>
                  </a:lnTo>
                  <a:lnTo>
                    <a:pt x="494830" y="75095"/>
                  </a:lnTo>
                  <a:lnTo>
                    <a:pt x="496887" y="75095"/>
                  </a:lnTo>
                  <a:lnTo>
                    <a:pt x="497547" y="76365"/>
                  </a:lnTo>
                  <a:lnTo>
                    <a:pt x="498500" y="76365"/>
                  </a:lnTo>
                  <a:lnTo>
                    <a:pt x="498297" y="75095"/>
                  </a:lnTo>
                  <a:lnTo>
                    <a:pt x="498881" y="73825"/>
                  </a:lnTo>
                  <a:lnTo>
                    <a:pt x="503224" y="73825"/>
                  </a:lnTo>
                  <a:lnTo>
                    <a:pt x="503910" y="72555"/>
                  </a:lnTo>
                  <a:lnTo>
                    <a:pt x="504659" y="72555"/>
                  </a:lnTo>
                  <a:lnTo>
                    <a:pt x="505244" y="75095"/>
                  </a:lnTo>
                  <a:lnTo>
                    <a:pt x="505612" y="75095"/>
                  </a:lnTo>
                  <a:lnTo>
                    <a:pt x="505917" y="73825"/>
                  </a:lnTo>
                  <a:lnTo>
                    <a:pt x="506907" y="72555"/>
                  </a:lnTo>
                  <a:lnTo>
                    <a:pt x="507072" y="71285"/>
                  </a:lnTo>
                  <a:lnTo>
                    <a:pt x="507352" y="70015"/>
                  </a:lnTo>
                  <a:lnTo>
                    <a:pt x="509308" y="70015"/>
                  </a:lnTo>
                  <a:lnTo>
                    <a:pt x="509612" y="71285"/>
                  </a:lnTo>
                  <a:lnTo>
                    <a:pt x="509828" y="70015"/>
                  </a:lnTo>
                  <a:lnTo>
                    <a:pt x="510032" y="68745"/>
                  </a:lnTo>
                  <a:lnTo>
                    <a:pt x="510400" y="68745"/>
                  </a:lnTo>
                  <a:lnTo>
                    <a:pt x="510933" y="70015"/>
                  </a:lnTo>
                  <a:lnTo>
                    <a:pt x="511505" y="71285"/>
                  </a:lnTo>
                  <a:lnTo>
                    <a:pt x="512622" y="71285"/>
                  </a:lnTo>
                  <a:lnTo>
                    <a:pt x="512483" y="70015"/>
                  </a:lnTo>
                  <a:lnTo>
                    <a:pt x="512902" y="68745"/>
                  </a:lnTo>
                  <a:lnTo>
                    <a:pt x="513905" y="67475"/>
                  </a:lnTo>
                  <a:lnTo>
                    <a:pt x="514591" y="67475"/>
                  </a:lnTo>
                  <a:lnTo>
                    <a:pt x="515467" y="68745"/>
                  </a:lnTo>
                  <a:lnTo>
                    <a:pt x="515759" y="68745"/>
                  </a:lnTo>
                  <a:lnTo>
                    <a:pt x="515886" y="70015"/>
                  </a:lnTo>
                  <a:lnTo>
                    <a:pt x="518502" y="67475"/>
                  </a:lnTo>
                  <a:lnTo>
                    <a:pt x="520128" y="67475"/>
                  </a:lnTo>
                  <a:lnTo>
                    <a:pt x="520776" y="68745"/>
                  </a:lnTo>
                  <a:lnTo>
                    <a:pt x="520877" y="70015"/>
                  </a:lnTo>
                  <a:lnTo>
                    <a:pt x="521081" y="71285"/>
                  </a:lnTo>
                  <a:lnTo>
                    <a:pt x="521208" y="72555"/>
                  </a:lnTo>
                  <a:lnTo>
                    <a:pt x="521589" y="73825"/>
                  </a:lnTo>
                  <a:lnTo>
                    <a:pt x="522236" y="75095"/>
                  </a:lnTo>
                  <a:lnTo>
                    <a:pt x="521550" y="75095"/>
                  </a:lnTo>
                  <a:lnTo>
                    <a:pt x="521208" y="76365"/>
                  </a:lnTo>
                  <a:lnTo>
                    <a:pt x="521220" y="77635"/>
                  </a:lnTo>
                  <a:lnTo>
                    <a:pt x="521487" y="77635"/>
                  </a:lnTo>
                  <a:lnTo>
                    <a:pt x="521982" y="78905"/>
                  </a:lnTo>
                  <a:lnTo>
                    <a:pt x="522757" y="80175"/>
                  </a:lnTo>
                  <a:lnTo>
                    <a:pt x="521766" y="80175"/>
                  </a:lnTo>
                  <a:lnTo>
                    <a:pt x="521576" y="81445"/>
                  </a:lnTo>
                  <a:lnTo>
                    <a:pt x="522224" y="82715"/>
                  </a:lnTo>
                  <a:lnTo>
                    <a:pt x="522897" y="85255"/>
                  </a:lnTo>
                  <a:lnTo>
                    <a:pt x="522262" y="85255"/>
                  </a:lnTo>
                  <a:lnTo>
                    <a:pt x="522820" y="86525"/>
                  </a:lnTo>
                  <a:lnTo>
                    <a:pt x="523074" y="86525"/>
                  </a:lnTo>
                  <a:lnTo>
                    <a:pt x="523024" y="87795"/>
                  </a:lnTo>
                  <a:lnTo>
                    <a:pt x="522859" y="89065"/>
                  </a:lnTo>
                  <a:lnTo>
                    <a:pt x="522782" y="90335"/>
                  </a:lnTo>
                  <a:lnTo>
                    <a:pt x="522363" y="92875"/>
                  </a:lnTo>
                  <a:lnTo>
                    <a:pt x="523049" y="94145"/>
                  </a:lnTo>
                  <a:lnTo>
                    <a:pt x="524891" y="95415"/>
                  </a:lnTo>
                  <a:lnTo>
                    <a:pt x="523760" y="96685"/>
                  </a:lnTo>
                  <a:lnTo>
                    <a:pt x="523646" y="97955"/>
                  </a:lnTo>
                  <a:lnTo>
                    <a:pt x="524548" y="99225"/>
                  </a:lnTo>
                  <a:lnTo>
                    <a:pt x="525030" y="100495"/>
                  </a:lnTo>
                  <a:lnTo>
                    <a:pt x="525005" y="101765"/>
                  </a:lnTo>
                  <a:lnTo>
                    <a:pt x="524764" y="101765"/>
                  </a:lnTo>
                  <a:lnTo>
                    <a:pt x="524827" y="104305"/>
                  </a:lnTo>
                  <a:lnTo>
                    <a:pt x="525094" y="106845"/>
                  </a:lnTo>
                  <a:lnTo>
                    <a:pt x="525983" y="110655"/>
                  </a:lnTo>
                  <a:lnTo>
                    <a:pt x="526808" y="114465"/>
                  </a:lnTo>
                  <a:lnTo>
                    <a:pt x="526986" y="115735"/>
                  </a:lnTo>
                  <a:lnTo>
                    <a:pt x="527113" y="118275"/>
                  </a:lnTo>
                  <a:lnTo>
                    <a:pt x="527011" y="120815"/>
                  </a:lnTo>
                  <a:lnTo>
                    <a:pt x="527773" y="122085"/>
                  </a:lnTo>
                  <a:lnTo>
                    <a:pt x="528751" y="124625"/>
                  </a:lnTo>
                  <a:lnTo>
                    <a:pt x="528828" y="125895"/>
                  </a:lnTo>
                  <a:lnTo>
                    <a:pt x="528574" y="127165"/>
                  </a:lnTo>
                  <a:lnTo>
                    <a:pt x="529640" y="127165"/>
                  </a:lnTo>
                  <a:lnTo>
                    <a:pt x="530148" y="128435"/>
                  </a:lnTo>
                  <a:lnTo>
                    <a:pt x="529945" y="129705"/>
                  </a:lnTo>
                  <a:lnTo>
                    <a:pt x="529259" y="129705"/>
                  </a:lnTo>
                  <a:lnTo>
                    <a:pt x="530504" y="136055"/>
                  </a:lnTo>
                  <a:lnTo>
                    <a:pt x="531215" y="142405"/>
                  </a:lnTo>
                  <a:lnTo>
                    <a:pt x="531406" y="147485"/>
                  </a:lnTo>
                  <a:lnTo>
                    <a:pt x="532485" y="148755"/>
                  </a:lnTo>
                  <a:lnTo>
                    <a:pt x="533158" y="151295"/>
                  </a:lnTo>
                  <a:lnTo>
                    <a:pt x="533768" y="158915"/>
                  </a:lnTo>
                  <a:lnTo>
                    <a:pt x="534454" y="162725"/>
                  </a:lnTo>
                  <a:lnTo>
                    <a:pt x="535533" y="163995"/>
                  </a:lnTo>
                  <a:lnTo>
                    <a:pt x="536219" y="165265"/>
                  </a:lnTo>
                  <a:lnTo>
                    <a:pt x="536816" y="172885"/>
                  </a:lnTo>
                  <a:lnTo>
                    <a:pt x="537337" y="174155"/>
                  </a:lnTo>
                  <a:lnTo>
                    <a:pt x="537819" y="175425"/>
                  </a:lnTo>
                  <a:lnTo>
                    <a:pt x="538251" y="175425"/>
                  </a:lnTo>
                  <a:lnTo>
                    <a:pt x="537768" y="176695"/>
                  </a:lnTo>
                  <a:lnTo>
                    <a:pt x="537845" y="177965"/>
                  </a:lnTo>
                  <a:lnTo>
                    <a:pt x="539381" y="183045"/>
                  </a:lnTo>
                  <a:lnTo>
                    <a:pt x="539292" y="184315"/>
                  </a:lnTo>
                  <a:lnTo>
                    <a:pt x="539673" y="185585"/>
                  </a:lnTo>
                  <a:lnTo>
                    <a:pt x="540651" y="185585"/>
                  </a:lnTo>
                  <a:lnTo>
                    <a:pt x="544576" y="186855"/>
                  </a:lnTo>
                  <a:lnTo>
                    <a:pt x="547954" y="186855"/>
                  </a:lnTo>
                  <a:lnTo>
                    <a:pt x="550481" y="185585"/>
                  </a:lnTo>
                  <a:lnTo>
                    <a:pt x="553897" y="185585"/>
                  </a:lnTo>
                  <a:lnTo>
                    <a:pt x="554507" y="184315"/>
                  </a:lnTo>
                  <a:lnTo>
                    <a:pt x="556920" y="183045"/>
                  </a:lnTo>
                  <a:lnTo>
                    <a:pt x="558736" y="183045"/>
                  </a:lnTo>
                  <a:lnTo>
                    <a:pt x="559231" y="181775"/>
                  </a:lnTo>
                  <a:lnTo>
                    <a:pt x="558393" y="179235"/>
                  </a:lnTo>
                  <a:lnTo>
                    <a:pt x="559079" y="180505"/>
                  </a:lnTo>
                  <a:lnTo>
                    <a:pt x="561492" y="180505"/>
                  </a:lnTo>
                  <a:lnTo>
                    <a:pt x="561581" y="179235"/>
                  </a:lnTo>
                  <a:lnTo>
                    <a:pt x="561949" y="179235"/>
                  </a:lnTo>
                  <a:lnTo>
                    <a:pt x="562216" y="177965"/>
                  </a:lnTo>
                  <a:lnTo>
                    <a:pt x="563067" y="176695"/>
                  </a:lnTo>
                  <a:lnTo>
                    <a:pt x="562470" y="175425"/>
                  </a:lnTo>
                  <a:lnTo>
                    <a:pt x="560806" y="175425"/>
                  </a:lnTo>
                  <a:lnTo>
                    <a:pt x="561644" y="174155"/>
                  </a:lnTo>
                  <a:lnTo>
                    <a:pt x="561822" y="171615"/>
                  </a:lnTo>
                  <a:lnTo>
                    <a:pt x="561289" y="170345"/>
                  </a:lnTo>
                  <a:lnTo>
                    <a:pt x="560984" y="166535"/>
                  </a:lnTo>
                  <a:lnTo>
                    <a:pt x="560984" y="165265"/>
                  </a:lnTo>
                  <a:lnTo>
                    <a:pt x="561047" y="163995"/>
                  </a:lnTo>
                  <a:lnTo>
                    <a:pt x="558038" y="162725"/>
                  </a:lnTo>
                  <a:lnTo>
                    <a:pt x="557682" y="161455"/>
                  </a:lnTo>
                  <a:lnTo>
                    <a:pt x="559968" y="160185"/>
                  </a:lnTo>
                  <a:lnTo>
                    <a:pt x="558571" y="158915"/>
                  </a:lnTo>
                  <a:lnTo>
                    <a:pt x="557491" y="158915"/>
                  </a:lnTo>
                  <a:lnTo>
                    <a:pt x="557644" y="157645"/>
                  </a:lnTo>
                  <a:lnTo>
                    <a:pt x="557060" y="156375"/>
                  </a:lnTo>
                  <a:lnTo>
                    <a:pt x="557326" y="155105"/>
                  </a:lnTo>
                  <a:lnTo>
                    <a:pt x="558139" y="153835"/>
                  </a:lnTo>
                  <a:lnTo>
                    <a:pt x="557898" y="152565"/>
                  </a:lnTo>
                  <a:lnTo>
                    <a:pt x="556488" y="152565"/>
                  </a:lnTo>
                  <a:lnTo>
                    <a:pt x="556577" y="151295"/>
                  </a:lnTo>
                  <a:lnTo>
                    <a:pt x="556920" y="150025"/>
                  </a:lnTo>
                  <a:lnTo>
                    <a:pt x="557250" y="148755"/>
                  </a:lnTo>
                  <a:lnTo>
                    <a:pt x="555307" y="150025"/>
                  </a:lnTo>
                  <a:lnTo>
                    <a:pt x="553847" y="148755"/>
                  </a:lnTo>
                  <a:lnTo>
                    <a:pt x="552907" y="147485"/>
                  </a:lnTo>
                  <a:lnTo>
                    <a:pt x="550278" y="147485"/>
                  </a:lnTo>
                  <a:lnTo>
                    <a:pt x="550646" y="146215"/>
                  </a:lnTo>
                  <a:lnTo>
                    <a:pt x="551421" y="146215"/>
                  </a:lnTo>
                  <a:lnTo>
                    <a:pt x="552602" y="144945"/>
                  </a:lnTo>
                  <a:lnTo>
                    <a:pt x="552157" y="144945"/>
                  </a:lnTo>
                  <a:lnTo>
                    <a:pt x="552107" y="143675"/>
                  </a:lnTo>
                  <a:lnTo>
                    <a:pt x="552500" y="143675"/>
                  </a:lnTo>
                  <a:lnTo>
                    <a:pt x="553046" y="142405"/>
                  </a:lnTo>
                  <a:lnTo>
                    <a:pt x="553313" y="141135"/>
                  </a:lnTo>
                  <a:lnTo>
                    <a:pt x="556450" y="141135"/>
                  </a:lnTo>
                  <a:lnTo>
                    <a:pt x="556082" y="139865"/>
                  </a:lnTo>
                  <a:lnTo>
                    <a:pt x="554875" y="138595"/>
                  </a:lnTo>
                  <a:lnTo>
                    <a:pt x="554761" y="134785"/>
                  </a:lnTo>
                  <a:lnTo>
                    <a:pt x="553986" y="133515"/>
                  </a:lnTo>
                  <a:lnTo>
                    <a:pt x="553529" y="132245"/>
                  </a:lnTo>
                  <a:lnTo>
                    <a:pt x="553402" y="132245"/>
                  </a:lnTo>
                  <a:lnTo>
                    <a:pt x="553783" y="130975"/>
                  </a:lnTo>
                  <a:lnTo>
                    <a:pt x="554799" y="130975"/>
                  </a:lnTo>
                  <a:lnTo>
                    <a:pt x="555358" y="129705"/>
                  </a:lnTo>
                  <a:lnTo>
                    <a:pt x="555129" y="129705"/>
                  </a:lnTo>
                  <a:lnTo>
                    <a:pt x="553389" y="128435"/>
                  </a:lnTo>
                  <a:lnTo>
                    <a:pt x="552640" y="128435"/>
                  </a:lnTo>
                  <a:lnTo>
                    <a:pt x="552627" y="127165"/>
                  </a:lnTo>
                  <a:lnTo>
                    <a:pt x="552894" y="125895"/>
                  </a:lnTo>
                  <a:lnTo>
                    <a:pt x="551942" y="127165"/>
                  </a:lnTo>
                  <a:lnTo>
                    <a:pt x="551002" y="127165"/>
                  </a:lnTo>
                  <a:lnTo>
                    <a:pt x="550062" y="125895"/>
                  </a:lnTo>
                  <a:lnTo>
                    <a:pt x="548576" y="125895"/>
                  </a:lnTo>
                  <a:lnTo>
                    <a:pt x="547979" y="124625"/>
                  </a:lnTo>
                  <a:lnTo>
                    <a:pt x="551548" y="124625"/>
                  </a:lnTo>
                  <a:lnTo>
                    <a:pt x="551294" y="123355"/>
                  </a:lnTo>
                  <a:lnTo>
                    <a:pt x="551561" y="123355"/>
                  </a:lnTo>
                  <a:lnTo>
                    <a:pt x="552373" y="122085"/>
                  </a:lnTo>
                  <a:lnTo>
                    <a:pt x="553250" y="122085"/>
                  </a:lnTo>
                  <a:lnTo>
                    <a:pt x="553859" y="120815"/>
                  </a:lnTo>
                  <a:lnTo>
                    <a:pt x="554240" y="120815"/>
                  </a:lnTo>
                  <a:lnTo>
                    <a:pt x="554507" y="119545"/>
                  </a:lnTo>
                  <a:lnTo>
                    <a:pt x="554672" y="118275"/>
                  </a:lnTo>
                  <a:lnTo>
                    <a:pt x="555282" y="118275"/>
                  </a:lnTo>
                  <a:lnTo>
                    <a:pt x="555726" y="119545"/>
                  </a:lnTo>
                  <a:lnTo>
                    <a:pt x="556463" y="119545"/>
                  </a:lnTo>
                  <a:lnTo>
                    <a:pt x="556221" y="118275"/>
                  </a:lnTo>
                  <a:lnTo>
                    <a:pt x="555980" y="117005"/>
                  </a:lnTo>
                  <a:lnTo>
                    <a:pt x="555409" y="115735"/>
                  </a:lnTo>
                  <a:lnTo>
                    <a:pt x="554253" y="113195"/>
                  </a:lnTo>
                  <a:lnTo>
                    <a:pt x="552818" y="110655"/>
                  </a:lnTo>
                  <a:lnTo>
                    <a:pt x="551764" y="108115"/>
                  </a:lnTo>
                  <a:lnTo>
                    <a:pt x="551599" y="107848"/>
                  </a:lnTo>
                  <a:lnTo>
                    <a:pt x="551599" y="119545"/>
                  </a:lnTo>
                  <a:lnTo>
                    <a:pt x="551218" y="119545"/>
                  </a:lnTo>
                  <a:lnTo>
                    <a:pt x="551294" y="120815"/>
                  </a:lnTo>
                  <a:lnTo>
                    <a:pt x="550735" y="120815"/>
                  </a:lnTo>
                  <a:lnTo>
                    <a:pt x="549554" y="122085"/>
                  </a:lnTo>
                  <a:lnTo>
                    <a:pt x="549046" y="122085"/>
                  </a:lnTo>
                  <a:lnTo>
                    <a:pt x="548932" y="120815"/>
                  </a:lnTo>
                  <a:lnTo>
                    <a:pt x="549160" y="119545"/>
                  </a:lnTo>
                  <a:lnTo>
                    <a:pt x="549998" y="118275"/>
                  </a:lnTo>
                  <a:lnTo>
                    <a:pt x="550164" y="117005"/>
                  </a:lnTo>
                  <a:lnTo>
                    <a:pt x="551230" y="118275"/>
                  </a:lnTo>
                  <a:lnTo>
                    <a:pt x="551599" y="119545"/>
                  </a:lnTo>
                  <a:lnTo>
                    <a:pt x="551599" y="107848"/>
                  </a:lnTo>
                  <a:lnTo>
                    <a:pt x="551002" y="106845"/>
                  </a:lnTo>
                  <a:lnTo>
                    <a:pt x="550595" y="105575"/>
                  </a:lnTo>
                  <a:lnTo>
                    <a:pt x="549046" y="99225"/>
                  </a:lnTo>
                  <a:lnTo>
                    <a:pt x="548703" y="98183"/>
                  </a:lnTo>
                  <a:lnTo>
                    <a:pt x="548703" y="115735"/>
                  </a:lnTo>
                  <a:lnTo>
                    <a:pt x="548436" y="117005"/>
                  </a:lnTo>
                  <a:lnTo>
                    <a:pt x="546671" y="115735"/>
                  </a:lnTo>
                  <a:lnTo>
                    <a:pt x="548703" y="115735"/>
                  </a:lnTo>
                  <a:lnTo>
                    <a:pt x="548703" y="98183"/>
                  </a:lnTo>
                  <a:lnTo>
                    <a:pt x="547382" y="94145"/>
                  </a:lnTo>
                  <a:lnTo>
                    <a:pt x="546404" y="90563"/>
                  </a:lnTo>
                  <a:lnTo>
                    <a:pt x="546404" y="106845"/>
                  </a:lnTo>
                  <a:lnTo>
                    <a:pt x="544512" y="106845"/>
                  </a:lnTo>
                  <a:lnTo>
                    <a:pt x="545122" y="105575"/>
                  </a:lnTo>
                  <a:lnTo>
                    <a:pt x="545769" y="105575"/>
                  </a:lnTo>
                  <a:lnTo>
                    <a:pt x="546404" y="106845"/>
                  </a:lnTo>
                  <a:lnTo>
                    <a:pt x="546404" y="90563"/>
                  </a:lnTo>
                  <a:lnTo>
                    <a:pt x="544271" y="82715"/>
                  </a:lnTo>
                  <a:lnTo>
                    <a:pt x="543775" y="80175"/>
                  </a:lnTo>
                  <a:lnTo>
                    <a:pt x="543191" y="77635"/>
                  </a:lnTo>
                  <a:lnTo>
                    <a:pt x="542848" y="75095"/>
                  </a:lnTo>
                  <a:lnTo>
                    <a:pt x="542150" y="73825"/>
                  </a:lnTo>
                  <a:lnTo>
                    <a:pt x="541083" y="72555"/>
                  </a:lnTo>
                  <a:lnTo>
                    <a:pt x="541731" y="72555"/>
                  </a:lnTo>
                  <a:lnTo>
                    <a:pt x="542277" y="71285"/>
                  </a:lnTo>
                  <a:lnTo>
                    <a:pt x="543026" y="71285"/>
                  </a:lnTo>
                  <a:lnTo>
                    <a:pt x="543255" y="70015"/>
                  </a:lnTo>
                  <a:lnTo>
                    <a:pt x="540740" y="70015"/>
                  </a:lnTo>
                  <a:lnTo>
                    <a:pt x="540461" y="68745"/>
                  </a:lnTo>
                  <a:lnTo>
                    <a:pt x="541591" y="67475"/>
                  </a:lnTo>
                  <a:lnTo>
                    <a:pt x="542709" y="66205"/>
                  </a:lnTo>
                  <a:lnTo>
                    <a:pt x="543699" y="66205"/>
                  </a:lnTo>
                  <a:lnTo>
                    <a:pt x="544156" y="64935"/>
                  </a:lnTo>
                  <a:lnTo>
                    <a:pt x="544334" y="63665"/>
                  </a:lnTo>
                  <a:lnTo>
                    <a:pt x="543394" y="61125"/>
                  </a:lnTo>
                  <a:lnTo>
                    <a:pt x="543471" y="59855"/>
                  </a:lnTo>
                  <a:lnTo>
                    <a:pt x="544220" y="59855"/>
                  </a:lnTo>
                  <a:lnTo>
                    <a:pt x="545172" y="61125"/>
                  </a:lnTo>
                  <a:lnTo>
                    <a:pt x="546049" y="62395"/>
                  </a:lnTo>
                  <a:lnTo>
                    <a:pt x="546747" y="63665"/>
                  </a:lnTo>
                  <a:lnTo>
                    <a:pt x="547560" y="63665"/>
                  </a:lnTo>
                  <a:lnTo>
                    <a:pt x="548487" y="61125"/>
                  </a:lnTo>
                  <a:lnTo>
                    <a:pt x="548855" y="62395"/>
                  </a:lnTo>
                  <a:lnTo>
                    <a:pt x="551865" y="62395"/>
                  </a:lnTo>
                  <a:lnTo>
                    <a:pt x="551954" y="61125"/>
                  </a:lnTo>
                  <a:lnTo>
                    <a:pt x="552691" y="61125"/>
                  </a:lnTo>
                  <a:lnTo>
                    <a:pt x="553834" y="62395"/>
                  </a:lnTo>
                  <a:lnTo>
                    <a:pt x="554659" y="62395"/>
                  </a:lnTo>
                  <a:lnTo>
                    <a:pt x="554901" y="61125"/>
                  </a:lnTo>
                  <a:lnTo>
                    <a:pt x="555129" y="59855"/>
                  </a:lnTo>
                  <a:lnTo>
                    <a:pt x="555713" y="58585"/>
                  </a:lnTo>
                  <a:lnTo>
                    <a:pt x="556437" y="58585"/>
                  </a:lnTo>
                  <a:lnTo>
                    <a:pt x="557390" y="59855"/>
                  </a:lnTo>
                  <a:lnTo>
                    <a:pt x="558050" y="61125"/>
                  </a:lnTo>
                  <a:lnTo>
                    <a:pt x="558419" y="62395"/>
                  </a:lnTo>
                  <a:lnTo>
                    <a:pt x="559930" y="62395"/>
                  </a:lnTo>
                  <a:lnTo>
                    <a:pt x="561098" y="61125"/>
                  </a:lnTo>
                  <a:lnTo>
                    <a:pt x="562356" y="61125"/>
                  </a:lnTo>
                  <a:lnTo>
                    <a:pt x="563676" y="62395"/>
                  </a:lnTo>
                  <a:lnTo>
                    <a:pt x="563803" y="61125"/>
                  </a:lnTo>
                  <a:lnTo>
                    <a:pt x="562546" y="61125"/>
                  </a:lnTo>
                  <a:lnTo>
                    <a:pt x="561403" y="59855"/>
                  </a:lnTo>
                  <a:lnTo>
                    <a:pt x="560565" y="59855"/>
                  </a:lnTo>
                  <a:lnTo>
                    <a:pt x="560362" y="58585"/>
                  </a:lnTo>
                  <a:lnTo>
                    <a:pt x="559955" y="56045"/>
                  </a:lnTo>
                  <a:lnTo>
                    <a:pt x="559879" y="54775"/>
                  </a:lnTo>
                  <a:lnTo>
                    <a:pt x="560082" y="53505"/>
                  </a:lnTo>
                  <a:lnTo>
                    <a:pt x="560590" y="53505"/>
                  </a:lnTo>
                  <a:lnTo>
                    <a:pt x="561263" y="54775"/>
                  </a:lnTo>
                  <a:lnTo>
                    <a:pt x="562229" y="57315"/>
                  </a:lnTo>
                  <a:lnTo>
                    <a:pt x="563308" y="58585"/>
                  </a:lnTo>
                  <a:lnTo>
                    <a:pt x="564261" y="59855"/>
                  </a:lnTo>
                  <a:lnTo>
                    <a:pt x="565073" y="61125"/>
                  </a:lnTo>
                  <a:lnTo>
                    <a:pt x="564642" y="57315"/>
                  </a:lnTo>
                  <a:lnTo>
                    <a:pt x="565327" y="57315"/>
                  </a:lnTo>
                  <a:lnTo>
                    <a:pt x="565873" y="58585"/>
                  </a:lnTo>
                  <a:lnTo>
                    <a:pt x="566178" y="58585"/>
                  </a:lnTo>
                  <a:lnTo>
                    <a:pt x="567410" y="59855"/>
                  </a:lnTo>
                  <a:lnTo>
                    <a:pt x="568058" y="61125"/>
                  </a:lnTo>
                  <a:lnTo>
                    <a:pt x="569569" y="61125"/>
                  </a:lnTo>
                  <a:lnTo>
                    <a:pt x="569671" y="59855"/>
                  </a:lnTo>
                  <a:lnTo>
                    <a:pt x="569531" y="59855"/>
                  </a:lnTo>
                  <a:lnTo>
                    <a:pt x="569696" y="58585"/>
                  </a:lnTo>
                  <a:lnTo>
                    <a:pt x="570687" y="58585"/>
                  </a:lnTo>
                  <a:lnTo>
                    <a:pt x="571754" y="59855"/>
                  </a:lnTo>
                  <a:lnTo>
                    <a:pt x="572058" y="61125"/>
                  </a:lnTo>
                  <a:lnTo>
                    <a:pt x="572604" y="59855"/>
                  </a:lnTo>
                  <a:lnTo>
                    <a:pt x="572096" y="58585"/>
                  </a:lnTo>
                  <a:lnTo>
                    <a:pt x="570585" y="57315"/>
                  </a:lnTo>
                  <a:lnTo>
                    <a:pt x="570699" y="56045"/>
                  </a:lnTo>
                  <a:lnTo>
                    <a:pt x="569887" y="53505"/>
                  </a:lnTo>
                  <a:lnTo>
                    <a:pt x="569252" y="52235"/>
                  </a:lnTo>
                  <a:lnTo>
                    <a:pt x="569328" y="50965"/>
                  </a:lnTo>
                  <a:lnTo>
                    <a:pt x="570141" y="50965"/>
                  </a:lnTo>
                  <a:lnTo>
                    <a:pt x="571093" y="52235"/>
                  </a:lnTo>
                  <a:lnTo>
                    <a:pt x="571652" y="54775"/>
                  </a:lnTo>
                  <a:lnTo>
                    <a:pt x="571804" y="57315"/>
                  </a:lnTo>
                  <a:lnTo>
                    <a:pt x="573024" y="57315"/>
                  </a:lnTo>
                  <a:lnTo>
                    <a:pt x="573786" y="58585"/>
                  </a:lnTo>
                  <a:lnTo>
                    <a:pt x="576516" y="58585"/>
                  </a:lnTo>
                  <a:lnTo>
                    <a:pt x="577824" y="59855"/>
                  </a:lnTo>
                  <a:lnTo>
                    <a:pt x="581317" y="59855"/>
                  </a:lnTo>
                  <a:lnTo>
                    <a:pt x="582676" y="58585"/>
                  </a:lnTo>
                  <a:lnTo>
                    <a:pt x="583399" y="58585"/>
                  </a:lnTo>
                  <a:lnTo>
                    <a:pt x="583438" y="56045"/>
                  </a:lnTo>
                  <a:lnTo>
                    <a:pt x="586613" y="54775"/>
                  </a:lnTo>
                  <a:lnTo>
                    <a:pt x="588149" y="52235"/>
                  </a:lnTo>
                  <a:close/>
                </a:path>
                <a:path w="699770" h="356234">
                  <a:moveTo>
                    <a:pt x="699427" y="113030"/>
                  </a:moveTo>
                  <a:lnTo>
                    <a:pt x="697890" y="111760"/>
                  </a:lnTo>
                  <a:lnTo>
                    <a:pt x="697064" y="111760"/>
                  </a:lnTo>
                  <a:lnTo>
                    <a:pt x="696633" y="110490"/>
                  </a:lnTo>
                  <a:lnTo>
                    <a:pt x="696607" y="109220"/>
                  </a:lnTo>
                  <a:lnTo>
                    <a:pt x="697661" y="109220"/>
                  </a:lnTo>
                  <a:lnTo>
                    <a:pt x="698271" y="107950"/>
                  </a:lnTo>
                  <a:lnTo>
                    <a:pt x="696683" y="106680"/>
                  </a:lnTo>
                  <a:lnTo>
                    <a:pt x="695680" y="106680"/>
                  </a:lnTo>
                  <a:lnTo>
                    <a:pt x="695274" y="105410"/>
                  </a:lnTo>
                  <a:lnTo>
                    <a:pt x="695731" y="104140"/>
                  </a:lnTo>
                  <a:lnTo>
                    <a:pt x="696341" y="101600"/>
                  </a:lnTo>
                  <a:lnTo>
                    <a:pt x="694918" y="101600"/>
                  </a:lnTo>
                  <a:lnTo>
                    <a:pt x="694702" y="100330"/>
                  </a:lnTo>
                  <a:lnTo>
                    <a:pt x="694105" y="99060"/>
                  </a:lnTo>
                  <a:lnTo>
                    <a:pt x="693115" y="96520"/>
                  </a:lnTo>
                  <a:lnTo>
                    <a:pt x="691565" y="93980"/>
                  </a:lnTo>
                  <a:lnTo>
                    <a:pt x="691095" y="92710"/>
                  </a:lnTo>
                  <a:lnTo>
                    <a:pt x="690854" y="91440"/>
                  </a:lnTo>
                  <a:lnTo>
                    <a:pt x="690829" y="90170"/>
                  </a:lnTo>
                  <a:lnTo>
                    <a:pt x="688708" y="88900"/>
                  </a:lnTo>
                  <a:lnTo>
                    <a:pt x="687108" y="88900"/>
                  </a:lnTo>
                  <a:lnTo>
                    <a:pt x="686333" y="87630"/>
                  </a:lnTo>
                  <a:lnTo>
                    <a:pt x="685939" y="86360"/>
                  </a:lnTo>
                  <a:lnTo>
                    <a:pt x="685444" y="85090"/>
                  </a:lnTo>
                  <a:lnTo>
                    <a:pt x="684936" y="83820"/>
                  </a:lnTo>
                  <a:lnTo>
                    <a:pt x="682828" y="81280"/>
                  </a:lnTo>
                  <a:lnTo>
                    <a:pt x="681482" y="80010"/>
                  </a:lnTo>
                  <a:lnTo>
                    <a:pt x="680910" y="80010"/>
                  </a:lnTo>
                  <a:lnTo>
                    <a:pt x="677672" y="77470"/>
                  </a:lnTo>
                  <a:lnTo>
                    <a:pt x="677367" y="77254"/>
                  </a:lnTo>
                  <a:lnTo>
                    <a:pt x="677367" y="105410"/>
                  </a:lnTo>
                  <a:lnTo>
                    <a:pt x="676122" y="109220"/>
                  </a:lnTo>
                  <a:lnTo>
                    <a:pt x="675551" y="110490"/>
                  </a:lnTo>
                  <a:lnTo>
                    <a:pt x="675284" y="111760"/>
                  </a:lnTo>
                  <a:lnTo>
                    <a:pt x="675373" y="113030"/>
                  </a:lnTo>
                  <a:lnTo>
                    <a:pt x="673976" y="113030"/>
                  </a:lnTo>
                  <a:lnTo>
                    <a:pt x="673442" y="114300"/>
                  </a:lnTo>
                  <a:lnTo>
                    <a:pt x="672617" y="115570"/>
                  </a:lnTo>
                  <a:lnTo>
                    <a:pt x="672033" y="116840"/>
                  </a:lnTo>
                  <a:lnTo>
                    <a:pt x="671728" y="118110"/>
                  </a:lnTo>
                  <a:lnTo>
                    <a:pt x="670814" y="118110"/>
                  </a:lnTo>
                  <a:lnTo>
                    <a:pt x="670318" y="119380"/>
                  </a:lnTo>
                  <a:lnTo>
                    <a:pt x="669721" y="119380"/>
                  </a:lnTo>
                  <a:lnTo>
                    <a:pt x="669417" y="120650"/>
                  </a:lnTo>
                  <a:lnTo>
                    <a:pt x="668362" y="120650"/>
                  </a:lnTo>
                  <a:lnTo>
                    <a:pt x="666572" y="121920"/>
                  </a:lnTo>
                  <a:lnTo>
                    <a:pt x="664552" y="124460"/>
                  </a:lnTo>
                  <a:lnTo>
                    <a:pt x="662622" y="125730"/>
                  </a:lnTo>
                  <a:lnTo>
                    <a:pt x="661123" y="125730"/>
                  </a:lnTo>
                  <a:lnTo>
                    <a:pt x="660374" y="127000"/>
                  </a:lnTo>
                  <a:lnTo>
                    <a:pt x="654215" y="127000"/>
                  </a:lnTo>
                  <a:lnTo>
                    <a:pt x="651510" y="128270"/>
                  </a:lnTo>
                  <a:lnTo>
                    <a:pt x="641832" y="128270"/>
                  </a:lnTo>
                  <a:lnTo>
                    <a:pt x="639051" y="129540"/>
                  </a:lnTo>
                  <a:lnTo>
                    <a:pt x="638136" y="127000"/>
                  </a:lnTo>
                  <a:lnTo>
                    <a:pt x="638594" y="125730"/>
                  </a:lnTo>
                  <a:lnTo>
                    <a:pt x="639597" y="124460"/>
                  </a:lnTo>
                  <a:lnTo>
                    <a:pt x="637311" y="123190"/>
                  </a:lnTo>
                  <a:lnTo>
                    <a:pt x="636498" y="121920"/>
                  </a:lnTo>
                  <a:lnTo>
                    <a:pt x="637159" y="120650"/>
                  </a:lnTo>
                  <a:lnTo>
                    <a:pt x="636854" y="119380"/>
                  </a:lnTo>
                  <a:lnTo>
                    <a:pt x="635685" y="118110"/>
                  </a:lnTo>
                  <a:lnTo>
                    <a:pt x="635076" y="116840"/>
                  </a:lnTo>
                  <a:lnTo>
                    <a:pt x="635355" y="115570"/>
                  </a:lnTo>
                  <a:lnTo>
                    <a:pt x="634682" y="115570"/>
                  </a:lnTo>
                  <a:lnTo>
                    <a:pt x="634352" y="114300"/>
                  </a:lnTo>
                  <a:lnTo>
                    <a:pt x="633933" y="113030"/>
                  </a:lnTo>
                  <a:lnTo>
                    <a:pt x="632587" y="107950"/>
                  </a:lnTo>
                  <a:lnTo>
                    <a:pt x="632434" y="107950"/>
                  </a:lnTo>
                  <a:lnTo>
                    <a:pt x="632269" y="105410"/>
                  </a:lnTo>
                  <a:lnTo>
                    <a:pt x="631964" y="104140"/>
                  </a:lnTo>
                  <a:lnTo>
                    <a:pt x="631507" y="104140"/>
                  </a:lnTo>
                  <a:lnTo>
                    <a:pt x="631304" y="102870"/>
                  </a:lnTo>
                  <a:lnTo>
                    <a:pt x="632802" y="102870"/>
                  </a:lnTo>
                  <a:lnTo>
                    <a:pt x="632561" y="100330"/>
                  </a:lnTo>
                  <a:lnTo>
                    <a:pt x="632739" y="100330"/>
                  </a:lnTo>
                  <a:lnTo>
                    <a:pt x="633501" y="99060"/>
                  </a:lnTo>
                  <a:lnTo>
                    <a:pt x="634860" y="97790"/>
                  </a:lnTo>
                  <a:lnTo>
                    <a:pt x="636155" y="97790"/>
                  </a:lnTo>
                  <a:lnTo>
                    <a:pt x="637247" y="96520"/>
                  </a:lnTo>
                  <a:lnTo>
                    <a:pt x="639572" y="95250"/>
                  </a:lnTo>
                  <a:lnTo>
                    <a:pt x="640499" y="92710"/>
                  </a:lnTo>
                  <a:lnTo>
                    <a:pt x="641565" y="92710"/>
                  </a:lnTo>
                  <a:lnTo>
                    <a:pt x="642886" y="91440"/>
                  </a:lnTo>
                  <a:lnTo>
                    <a:pt x="643902" y="90170"/>
                  </a:lnTo>
                  <a:lnTo>
                    <a:pt x="645553" y="88900"/>
                  </a:lnTo>
                  <a:lnTo>
                    <a:pt x="647776" y="88900"/>
                  </a:lnTo>
                  <a:lnTo>
                    <a:pt x="650405" y="87630"/>
                  </a:lnTo>
                  <a:lnTo>
                    <a:pt x="653288" y="87630"/>
                  </a:lnTo>
                  <a:lnTo>
                    <a:pt x="661885" y="85090"/>
                  </a:lnTo>
                  <a:lnTo>
                    <a:pt x="668439" y="87630"/>
                  </a:lnTo>
                  <a:lnTo>
                    <a:pt x="672947" y="92710"/>
                  </a:lnTo>
                  <a:lnTo>
                    <a:pt x="673747" y="95250"/>
                  </a:lnTo>
                  <a:lnTo>
                    <a:pt x="674827" y="97790"/>
                  </a:lnTo>
                  <a:lnTo>
                    <a:pt x="675640" y="99060"/>
                  </a:lnTo>
                  <a:lnTo>
                    <a:pt x="676262" y="100330"/>
                  </a:lnTo>
                  <a:lnTo>
                    <a:pt x="676706" y="101600"/>
                  </a:lnTo>
                  <a:lnTo>
                    <a:pt x="677329" y="102870"/>
                  </a:lnTo>
                  <a:lnTo>
                    <a:pt x="677367" y="105410"/>
                  </a:lnTo>
                  <a:lnTo>
                    <a:pt x="677367" y="77254"/>
                  </a:lnTo>
                  <a:lnTo>
                    <a:pt x="675970" y="76200"/>
                  </a:lnTo>
                  <a:lnTo>
                    <a:pt x="673303" y="74930"/>
                  </a:lnTo>
                  <a:lnTo>
                    <a:pt x="671461" y="73660"/>
                  </a:lnTo>
                  <a:lnTo>
                    <a:pt x="668655" y="73660"/>
                  </a:lnTo>
                  <a:lnTo>
                    <a:pt x="667766" y="72390"/>
                  </a:lnTo>
                  <a:lnTo>
                    <a:pt x="666280" y="72390"/>
                  </a:lnTo>
                  <a:lnTo>
                    <a:pt x="664298" y="71120"/>
                  </a:lnTo>
                  <a:lnTo>
                    <a:pt x="662749" y="69850"/>
                  </a:lnTo>
                  <a:lnTo>
                    <a:pt x="659472" y="69850"/>
                  </a:lnTo>
                  <a:lnTo>
                    <a:pt x="657136" y="71120"/>
                  </a:lnTo>
                  <a:lnTo>
                    <a:pt x="655637" y="71120"/>
                  </a:lnTo>
                  <a:lnTo>
                    <a:pt x="654939" y="68580"/>
                  </a:lnTo>
                  <a:lnTo>
                    <a:pt x="652665" y="68580"/>
                  </a:lnTo>
                  <a:lnTo>
                    <a:pt x="652068" y="67310"/>
                  </a:lnTo>
                  <a:lnTo>
                    <a:pt x="651624" y="67310"/>
                  </a:lnTo>
                  <a:lnTo>
                    <a:pt x="650519" y="68580"/>
                  </a:lnTo>
                  <a:lnTo>
                    <a:pt x="649439" y="68580"/>
                  </a:lnTo>
                  <a:lnTo>
                    <a:pt x="646899" y="67310"/>
                  </a:lnTo>
                  <a:lnTo>
                    <a:pt x="645502" y="66040"/>
                  </a:lnTo>
                  <a:lnTo>
                    <a:pt x="644017" y="67310"/>
                  </a:lnTo>
                  <a:lnTo>
                    <a:pt x="640918" y="67310"/>
                  </a:lnTo>
                  <a:lnTo>
                    <a:pt x="640676" y="68580"/>
                  </a:lnTo>
                  <a:lnTo>
                    <a:pt x="640791" y="69850"/>
                  </a:lnTo>
                  <a:lnTo>
                    <a:pt x="640613" y="71120"/>
                  </a:lnTo>
                  <a:lnTo>
                    <a:pt x="640219" y="71120"/>
                  </a:lnTo>
                  <a:lnTo>
                    <a:pt x="639610" y="72390"/>
                  </a:lnTo>
                  <a:lnTo>
                    <a:pt x="638924" y="72390"/>
                  </a:lnTo>
                  <a:lnTo>
                    <a:pt x="638530" y="71120"/>
                  </a:lnTo>
                  <a:lnTo>
                    <a:pt x="638149" y="69850"/>
                  </a:lnTo>
                  <a:lnTo>
                    <a:pt x="637273" y="68580"/>
                  </a:lnTo>
                  <a:lnTo>
                    <a:pt x="635127" y="68580"/>
                  </a:lnTo>
                  <a:lnTo>
                    <a:pt x="632701" y="69850"/>
                  </a:lnTo>
                  <a:lnTo>
                    <a:pt x="630796" y="69850"/>
                  </a:lnTo>
                  <a:lnTo>
                    <a:pt x="628840" y="68580"/>
                  </a:lnTo>
                  <a:lnTo>
                    <a:pt x="628726" y="69850"/>
                  </a:lnTo>
                  <a:lnTo>
                    <a:pt x="624154" y="69850"/>
                  </a:lnTo>
                  <a:lnTo>
                    <a:pt x="623544" y="71120"/>
                  </a:lnTo>
                  <a:lnTo>
                    <a:pt x="622782" y="71120"/>
                  </a:lnTo>
                  <a:lnTo>
                    <a:pt x="623227" y="68580"/>
                  </a:lnTo>
                  <a:lnTo>
                    <a:pt x="622719" y="64770"/>
                  </a:lnTo>
                  <a:lnTo>
                    <a:pt x="621233" y="60960"/>
                  </a:lnTo>
                  <a:lnTo>
                    <a:pt x="619912" y="57150"/>
                  </a:lnTo>
                  <a:lnTo>
                    <a:pt x="619734" y="54610"/>
                  </a:lnTo>
                  <a:lnTo>
                    <a:pt x="619315" y="50800"/>
                  </a:lnTo>
                  <a:lnTo>
                    <a:pt x="618909" y="49530"/>
                  </a:lnTo>
                  <a:lnTo>
                    <a:pt x="618693" y="48260"/>
                  </a:lnTo>
                  <a:lnTo>
                    <a:pt x="618693" y="45720"/>
                  </a:lnTo>
                  <a:lnTo>
                    <a:pt x="618985" y="44450"/>
                  </a:lnTo>
                  <a:lnTo>
                    <a:pt x="617385" y="39370"/>
                  </a:lnTo>
                  <a:lnTo>
                    <a:pt x="615505" y="35560"/>
                  </a:lnTo>
                  <a:lnTo>
                    <a:pt x="614553" y="33020"/>
                  </a:lnTo>
                  <a:lnTo>
                    <a:pt x="613664" y="30480"/>
                  </a:lnTo>
                  <a:lnTo>
                    <a:pt x="612851" y="26670"/>
                  </a:lnTo>
                  <a:lnTo>
                    <a:pt x="611797" y="24130"/>
                  </a:lnTo>
                  <a:lnTo>
                    <a:pt x="611085" y="21590"/>
                  </a:lnTo>
                  <a:lnTo>
                    <a:pt x="610666" y="17780"/>
                  </a:lnTo>
                  <a:lnTo>
                    <a:pt x="609701" y="12700"/>
                  </a:lnTo>
                  <a:lnTo>
                    <a:pt x="608825" y="10160"/>
                  </a:lnTo>
                  <a:lnTo>
                    <a:pt x="608012" y="8890"/>
                  </a:lnTo>
                  <a:lnTo>
                    <a:pt x="607275" y="6350"/>
                  </a:lnTo>
                  <a:lnTo>
                    <a:pt x="606971" y="3810"/>
                  </a:lnTo>
                  <a:lnTo>
                    <a:pt x="607123" y="1270"/>
                  </a:lnTo>
                  <a:lnTo>
                    <a:pt x="605205" y="0"/>
                  </a:lnTo>
                  <a:lnTo>
                    <a:pt x="603427" y="0"/>
                  </a:lnTo>
                  <a:lnTo>
                    <a:pt x="601764" y="1270"/>
                  </a:lnTo>
                  <a:lnTo>
                    <a:pt x="599160" y="3810"/>
                  </a:lnTo>
                  <a:lnTo>
                    <a:pt x="597052" y="5080"/>
                  </a:lnTo>
                  <a:lnTo>
                    <a:pt x="595922" y="7620"/>
                  </a:lnTo>
                  <a:lnTo>
                    <a:pt x="594677" y="10160"/>
                  </a:lnTo>
                  <a:lnTo>
                    <a:pt x="593369" y="12700"/>
                  </a:lnTo>
                  <a:lnTo>
                    <a:pt x="593039" y="13970"/>
                  </a:lnTo>
                  <a:lnTo>
                    <a:pt x="592797" y="16510"/>
                  </a:lnTo>
                  <a:lnTo>
                    <a:pt x="592455" y="17780"/>
                  </a:lnTo>
                  <a:lnTo>
                    <a:pt x="592035" y="19050"/>
                  </a:lnTo>
                  <a:lnTo>
                    <a:pt x="591540" y="19050"/>
                  </a:lnTo>
                  <a:lnTo>
                    <a:pt x="590943" y="20320"/>
                  </a:lnTo>
                  <a:lnTo>
                    <a:pt x="590715" y="21590"/>
                  </a:lnTo>
                  <a:lnTo>
                    <a:pt x="590867" y="22860"/>
                  </a:lnTo>
                  <a:lnTo>
                    <a:pt x="590918" y="29210"/>
                  </a:lnTo>
                  <a:lnTo>
                    <a:pt x="590727" y="30480"/>
                  </a:lnTo>
                  <a:lnTo>
                    <a:pt x="590245" y="31750"/>
                  </a:lnTo>
                  <a:lnTo>
                    <a:pt x="592137" y="40640"/>
                  </a:lnTo>
                  <a:lnTo>
                    <a:pt x="593255" y="44450"/>
                  </a:lnTo>
                  <a:lnTo>
                    <a:pt x="593305" y="46990"/>
                  </a:lnTo>
                  <a:lnTo>
                    <a:pt x="593826" y="49530"/>
                  </a:lnTo>
                  <a:lnTo>
                    <a:pt x="593471" y="49530"/>
                  </a:lnTo>
                  <a:lnTo>
                    <a:pt x="592937" y="50800"/>
                  </a:lnTo>
                  <a:lnTo>
                    <a:pt x="594563" y="53340"/>
                  </a:lnTo>
                  <a:lnTo>
                    <a:pt x="595033" y="54610"/>
                  </a:lnTo>
                  <a:lnTo>
                    <a:pt x="595757" y="54610"/>
                  </a:lnTo>
                  <a:lnTo>
                    <a:pt x="596709" y="55880"/>
                  </a:lnTo>
                  <a:lnTo>
                    <a:pt x="596468" y="57150"/>
                  </a:lnTo>
                  <a:lnTo>
                    <a:pt x="596074" y="57150"/>
                  </a:lnTo>
                  <a:lnTo>
                    <a:pt x="596684" y="58420"/>
                  </a:lnTo>
                  <a:lnTo>
                    <a:pt x="596988" y="59690"/>
                  </a:lnTo>
                  <a:lnTo>
                    <a:pt x="597001" y="60960"/>
                  </a:lnTo>
                  <a:lnTo>
                    <a:pt x="596569" y="62230"/>
                  </a:lnTo>
                  <a:lnTo>
                    <a:pt x="595845" y="63500"/>
                  </a:lnTo>
                  <a:lnTo>
                    <a:pt x="596734" y="63500"/>
                  </a:lnTo>
                  <a:lnTo>
                    <a:pt x="597217" y="64770"/>
                  </a:lnTo>
                  <a:lnTo>
                    <a:pt x="597306" y="66040"/>
                  </a:lnTo>
                  <a:lnTo>
                    <a:pt x="597750" y="68580"/>
                  </a:lnTo>
                  <a:lnTo>
                    <a:pt x="598614" y="69850"/>
                  </a:lnTo>
                  <a:lnTo>
                    <a:pt x="599363" y="69850"/>
                  </a:lnTo>
                  <a:lnTo>
                    <a:pt x="600278" y="72390"/>
                  </a:lnTo>
                  <a:lnTo>
                    <a:pt x="600011" y="73660"/>
                  </a:lnTo>
                  <a:lnTo>
                    <a:pt x="598957" y="76200"/>
                  </a:lnTo>
                  <a:lnTo>
                    <a:pt x="599465" y="76200"/>
                  </a:lnTo>
                  <a:lnTo>
                    <a:pt x="599821" y="77470"/>
                  </a:lnTo>
                  <a:lnTo>
                    <a:pt x="599986" y="77470"/>
                  </a:lnTo>
                  <a:lnTo>
                    <a:pt x="599986" y="78740"/>
                  </a:lnTo>
                  <a:lnTo>
                    <a:pt x="602005" y="82550"/>
                  </a:lnTo>
                  <a:lnTo>
                    <a:pt x="603110" y="85090"/>
                  </a:lnTo>
                  <a:lnTo>
                    <a:pt x="602246" y="87630"/>
                  </a:lnTo>
                  <a:lnTo>
                    <a:pt x="602996" y="88900"/>
                  </a:lnTo>
                  <a:lnTo>
                    <a:pt x="603580" y="88900"/>
                  </a:lnTo>
                  <a:lnTo>
                    <a:pt x="603491" y="91440"/>
                  </a:lnTo>
                  <a:lnTo>
                    <a:pt x="603326" y="91440"/>
                  </a:lnTo>
                  <a:lnTo>
                    <a:pt x="603084" y="92710"/>
                  </a:lnTo>
                  <a:lnTo>
                    <a:pt x="604685" y="92710"/>
                  </a:lnTo>
                  <a:lnTo>
                    <a:pt x="605104" y="93980"/>
                  </a:lnTo>
                  <a:lnTo>
                    <a:pt x="605243" y="96520"/>
                  </a:lnTo>
                  <a:lnTo>
                    <a:pt x="605739" y="96520"/>
                  </a:lnTo>
                  <a:lnTo>
                    <a:pt x="606298" y="97790"/>
                  </a:lnTo>
                  <a:lnTo>
                    <a:pt x="606882" y="97790"/>
                  </a:lnTo>
                  <a:lnTo>
                    <a:pt x="607047" y="99060"/>
                  </a:lnTo>
                  <a:lnTo>
                    <a:pt x="606806" y="99060"/>
                  </a:lnTo>
                  <a:lnTo>
                    <a:pt x="605421" y="100330"/>
                  </a:lnTo>
                  <a:lnTo>
                    <a:pt x="605815" y="100330"/>
                  </a:lnTo>
                  <a:lnTo>
                    <a:pt x="606132" y="101600"/>
                  </a:lnTo>
                  <a:lnTo>
                    <a:pt x="606564" y="101600"/>
                  </a:lnTo>
                  <a:lnTo>
                    <a:pt x="608164" y="102870"/>
                  </a:lnTo>
                  <a:lnTo>
                    <a:pt x="608672" y="102870"/>
                  </a:lnTo>
                  <a:lnTo>
                    <a:pt x="608139" y="104140"/>
                  </a:lnTo>
                  <a:lnTo>
                    <a:pt x="607923" y="105410"/>
                  </a:lnTo>
                  <a:lnTo>
                    <a:pt x="608253" y="106680"/>
                  </a:lnTo>
                  <a:lnTo>
                    <a:pt x="608774" y="106680"/>
                  </a:lnTo>
                  <a:lnTo>
                    <a:pt x="609650" y="107950"/>
                  </a:lnTo>
                  <a:lnTo>
                    <a:pt x="610362" y="110490"/>
                  </a:lnTo>
                  <a:lnTo>
                    <a:pt x="610387" y="111760"/>
                  </a:lnTo>
                  <a:lnTo>
                    <a:pt x="610171" y="113030"/>
                  </a:lnTo>
                  <a:lnTo>
                    <a:pt x="610501" y="114300"/>
                  </a:lnTo>
                  <a:lnTo>
                    <a:pt x="611403" y="115570"/>
                  </a:lnTo>
                  <a:lnTo>
                    <a:pt x="612228" y="118110"/>
                  </a:lnTo>
                  <a:lnTo>
                    <a:pt x="613803" y="125730"/>
                  </a:lnTo>
                  <a:lnTo>
                    <a:pt x="614807" y="133350"/>
                  </a:lnTo>
                  <a:lnTo>
                    <a:pt x="615530" y="135890"/>
                  </a:lnTo>
                  <a:lnTo>
                    <a:pt x="618070" y="135890"/>
                  </a:lnTo>
                  <a:lnTo>
                    <a:pt x="618617" y="139700"/>
                  </a:lnTo>
                  <a:lnTo>
                    <a:pt x="620737" y="140970"/>
                  </a:lnTo>
                  <a:lnTo>
                    <a:pt x="621576" y="143510"/>
                  </a:lnTo>
                  <a:lnTo>
                    <a:pt x="621118" y="146050"/>
                  </a:lnTo>
                  <a:lnTo>
                    <a:pt x="621525" y="147320"/>
                  </a:lnTo>
                  <a:lnTo>
                    <a:pt x="622960" y="147320"/>
                  </a:lnTo>
                  <a:lnTo>
                    <a:pt x="623900" y="148590"/>
                  </a:lnTo>
                  <a:lnTo>
                    <a:pt x="624293" y="149860"/>
                  </a:lnTo>
                  <a:lnTo>
                    <a:pt x="633095" y="149860"/>
                  </a:lnTo>
                  <a:lnTo>
                    <a:pt x="636028" y="148590"/>
                  </a:lnTo>
                  <a:lnTo>
                    <a:pt x="642645" y="148590"/>
                  </a:lnTo>
                  <a:lnTo>
                    <a:pt x="645426" y="149860"/>
                  </a:lnTo>
                  <a:lnTo>
                    <a:pt x="646341" y="148590"/>
                  </a:lnTo>
                  <a:lnTo>
                    <a:pt x="647839" y="148590"/>
                  </a:lnTo>
                  <a:lnTo>
                    <a:pt x="651865" y="151130"/>
                  </a:lnTo>
                  <a:lnTo>
                    <a:pt x="653364" y="151130"/>
                  </a:lnTo>
                  <a:lnTo>
                    <a:pt x="653796" y="149860"/>
                  </a:lnTo>
                  <a:lnTo>
                    <a:pt x="654507" y="148590"/>
                  </a:lnTo>
                  <a:lnTo>
                    <a:pt x="655332" y="148590"/>
                  </a:lnTo>
                  <a:lnTo>
                    <a:pt x="655586" y="149860"/>
                  </a:lnTo>
                  <a:lnTo>
                    <a:pt x="655840" y="149860"/>
                  </a:lnTo>
                  <a:lnTo>
                    <a:pt x="657796" y="148590"/>
                  </a:lnTo>
                  <a:lnTo>
                    <a:pt x="658596" y="147320"/>
                  </a:lnTo>
                  <a:lnTo>
                    <a:pt x="659485" y="148590"/>
                  </a:lnTo>
                  <a:lnTo>
                    <a:pt x="660641" y="149860"/>
                  </a:lnTo>
                  <a:lnTo>
                    <a:pt x="662990" y="149860"/>
                  </a:lnTo>
                  <a:lnTo>
                    <a:pt x="665073" y="151130"/>
                  </a:lnTo>
                  <a:lnTo>
                    <a:pt x="665975" y="148590"/>
                  </a:lnTo>
                  <a:lnTo>
                    <a:pt x="667575" y="148590"/>
                  </a:lnTo>
                  <a:lnTo>
                    <a:pt x="668108" y="147320"/>
                  </a:lnTo>
                  <a:lnTo>
                    <a:pt x="669823" y="148590"/>
                  </a:lnTo>
                  <a:lnTo>
                    <a:pt x="672414" y="147320"/>
                  </a:lnTo>
                  <a:lnTo>
                    <a:pt x="673087" y="147320"/>
                  </a:lnTo>
                  <a:lnTo>
                    <a:pt x="673366" y="146050"/>
                  </a:lnTo>
                  <a:lnTo>
                    <a:pt x="673239" y="146050"/>
                  </a:lnTo>
                  <a:lnTo>
                    <a:pt x="677303" y="143510"/>
                  </a:lnTo>
                  <a:lnTo>
                    <a:pt x="678611" y="143510"/>
                  </a:lnTo>
                  <a:lnTo>
                    <a:pt x="679157" y="142240"/>
                  </a:lnTo>
                  <a:lnTo>
                    <a:pt x="681240" y="143510"/>
                  </a:lnTo>
                  <a:lnTo>
                    <a:pt x="681494" y="142240"/>
                  </a:lnTo>
                  <a:lnTo>
                    <a:pt x="681748" y="140970"/>
                  </a:lnTo>
                  <a:lnTo>
                    <a:pt x="682371" y="139700"/>
                  </a:lnTo>
                  <a:lnTo>
                    <a:pt x="684949" y="137160"/>
                  </a:lnTo>
                  <a:lnTo>
                    <a:pt x="685609" y="137160"/>
                  </a:lnTo>
                  <a:lnTo>
                    <a:pt x="685990" y="138430"/>
                  </a:lnTo>
                  <a:lnTo>
                    <a:pt x="686231" y="137160"/>
                  </a:lnTo>
                  <a:lnTo>
                    <a:pt x="686663" y="137160"/>
                  </a:lnTo>
                  <a:lnTo>
                    <a:pt x="687273" y="135890"/>
                  </a:lnTo>
                  <a:lnTo>
                    <a:pt x="690118" y="133350"/>
                  </a:lnTo>
                  <a:lnTo>
                    <a:pt x="691146" y="129540"/>
                  </a:lnTo>
                  <a:lnTo>
                    <a:pt x="692454" y="128270"/>
                  </a:lnTo>
                  <a:lnTo>
                    <a:pt x="693572" y="128270"/>
                  </a:lnTo>
                  <a:lnTo>
                    <a:pt x="693483" y="125730"/>
                  </a:lnTo>
                  <a:lnTo>
                    <a:pt x="694994" y="125730"/>
                  </a:lnTo>
                  <a:lnTo>
                    <a:pt x="695007" y="121920"/>
                  </a:lnTo>
                  <a:lnTo>
                    <a:pt x="696036" y="120650"/>
                  </a:lnTo>
                  <a:lnTo>
                    <a:pt x="697153" y="120650"/>
                  </a:lnTo>
                  <a:lnTo>
                    <a:pt x="696810" y="118110"/>
                  </a:lnTo>
                  <a:lnTo>
                    <a:pt x="696277" y="115570"/>
                  </a:lnTo>
                  <a:lnTo>
                    <a:pt x="698246" y="114300"/>
                  </a:lnTo>
                  <a:lnTo>
                    <a:pt x="699033" y="114300"/>
                  </a:lnTo>
                  <a:lnTo>
                    <a:pt x="699427" y="1130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14849704" y="3175259"/>
              <a:ext cx="530860" cy="1110615"/>
            </a:xfrm>
            <a:custGeom>
              <a:avLst/>
              <a:gdLst/>
              <a:ahLst/>
              <a:cxnLst/>
              <a:rect l="l" t="t" r="r" b="b"/>
              <a:pathLst>
                <a:path w="530859" h="1110614">
                  <a:moveTo>
                    <a:pt x="1384" y="496570"/>
                  </a:moveTo>
                  <a:lnTo>
                    <a:pt x="1270" y="495820"/>
                  </a:lnTo>
                  <a:lnTo>
                    <a:pt x="1117" y="495300"/>
                  </a:lnTo>
                  <a:lnTo>
                    <a:pt x="1384" y="496570"/>
                  </a:lnTo>
                  <a:close/>
                </a:path>
                <a:path w="530859" h="1110614">
                  <a:moveTo>
                    <a:pt x="3733" y="570230"/>
                  </a:moveTo>
                  <a:lnTo>
                    <a:pt x="3708" y="568960"/>
                  </a:lnTo>
                  <a:lnTo>
                    <a:pt x="2552" y="568960"/>
                  </a:lnTo>
                  <a:lnTo>
                    <a:pt x="2311" y="571500"/>
                  </a:lnTo>
                  <a:lnTo>
                    <a:pt x="3733" y="570230"/>
                  </a:lnTo>
                  <a:close/>
                </a:path>
                <a:path w="530859" h="1110614">
                  <a:moveTo>
                    <a:pt x="11925" y="367030"/>
                  </a:moveTo>
                  <a:lnTo>
                    <a:pt x="11772" y="363867"/>
                  </a:lnTo>
                  <a:lnTo>
                    <a:pt x="10058" y="364490"/>
                  </a:lnTo>
                  <a:lnTo>
                    <a:pt x="11925" y="367030"/>
                  </a:lnTo>
                  <a:close/>
                </a:path>
                <a:path w="530859" h="1110614">
                  <a:moveTo>
                    <a:pt x="12585" y="363575"/>
                  </a:moveTo>
                  <a:lnTo>
                    <a:pt x="11684" y="361950"/>
                  </a:lnTo>
                  <a:lnTo>
                    <a:pt x="11772" y="363867"/>
                  </a:lnTo>
                  <a:lnTo>
                    <a:pt x="12585" y="363575"/>
                  </a:lnTo>
                  <a:close/>
                </a:path>
                <a:path w="530859" h="1110614">
                  <a:moveTo>
                    <a:pt x="14770" y="316852"/>
                  </a:moveTo>
                  <a:lnTo>
                    <a:pt x="14643" y="316230"/>
                  </a:lnTo>
                  <a:lnTo>
                    <a:pt x="13970" y="314960"/>
                  </a:lnTo>
                  <a:lnTo>
                    <a:pt x="14770" y="316852"/>
                  </a:lnTo>
                  <a:close/>
                </a:path>
                <a:path w="530859" h="1110614">
                  <a:moveTo>
                    <a:pt x="15138" y="317741"/>
                  </a:moveTo>
                  <a:lnTo>
                    <a:pt x="14770" y="316852"/>
                  </a:lnTo>
                  <a:lnTo>
                    <a:pt x="14897" y="317500"/>
                  </a:lnTo>
                  <a:lnTo>
                    <a:pt x="15138" y="317741"/>
                  </a:lnTo>
                  <a:close/>
                </a:path>
                <a:path w="530859" h="1110614">
                  <a:moveTo>
                    <a:pt x="17741" y="285915"/>
                  </a:moveTo>
                  <a:lnTo>
                    <a:pt x="17183" y="284937"/>
                  </a:lnTo>
                  <a:lnTo>
                    <a:pt x="16992" y="285851"/>
                  </a:lnTo>
                  <a:lnTo>
                    <a:pt x="17741" y="285915"/>
                  </a:lnTo>
                  <a:close/>
                </a:path>
                <a:path w="530859" h="1110614">
                  <a:moveTo>
                    <a:pt x="35013" y="617918"/>
                  </a:moveTo>
                  <a:lnTo>
                    <a:pt x="33121" y="616483"/>
                  </a:lnTo>
                  <a:lnTo>
                    <a:pt x="33299" y="618782"/>
                  </a:lnTo>
                  <a:lnTo>
                    <a:pt x="32435" y="621284"/>
                  </a:lnTo>
                  <a:lnTo>
                    <a:pt x="33058" y="622350"/>
                  </a:lnTo>
                  <a:lnTo>
                    <a:pt x="34493" y="620928"/>
                  </a:lnTo>
                  <a:lnTo>
                    <a:pt x="35013" y="617918"/>
                  </a:lnTo>
                  <a:close/>
                </a:path>
                <a:path w="530859" h="1110614">
                  <a:moveTo>
                    <a:pt x="36207" y="710653"/>
                  </a:moveTo>
                  <a:lnTo>
                    <a:pt x="34721" y="708660"/>
                  </a:lnTo>
                  <a:lnTo>
                    <a:pt x="35928" y="711200"/>
                  </a:lnTo>
                  <a:lnTo>
                    <a:pt x="36207" y="710653"/>
                  </a:lnTo>
                  <a:close/>
                </a:path>
                <a:path w="530859" h="1110614">
                  <a:moveTo>
                    <a:pt x="36652" y="650976"/>
                  </a:moveTo>
                  <a:lnTo>
                    <a:pt x="34886" y="650240"/>
                  </a:lnTo>
                  <a:lnTo>
                    <a:pt x="35661" y="652233"/>
                  </a:lnTo>
                  <a:lnTo>
                    <a:pt x="36652" y="650976"/>
                  </a:lnTo>
                  <a:close/>
                </a:path>
                <a:path w="530859" h="1110614">
                  <a:moveTo>
                    <a:pt x="39255" y="651510"/>
                  </a:moveTo>
                  <a:lnTo>
                    <a:pt x="38214" y="648970"/>
                  </a:lnTo>
                  <a:lnTo>
                    <a:pt x="36652" y="650976"/>
                  </a:lnTo>
                  <a:lnTo>
                    <a:pt x="37922" y="651510"/>
                  </a:lnTo>
                  <a:lnTo>
                    <a:pt x="36918" y="652780"/>
                  </a:lnTo>
                  <a:lnTo>
                    <a:pt x="39255" y="651510"/>
                  </a:lnTo>
                  <a:close/>
                </a:path>
                <a:path w="530859" h="1110614">
                  <a:moveTo>
                    <a:pt x="41503" y="318046"/>
                  </a:moveTo>
                  <a:lnTo>
                    <a:pt x="40970" y="314032"/>
                  </a:lnTo>
                  <a:lnTo>
                    <a:pt x="40601" y="315861"/>
                  </a:lnTo>
                  <a:lnTo>
                    <a:pt x="41503" y="318046"/>
                  </a:lnTo>
                  <a:close/>
                </a:path>
                <a:path w="530859" h="1110614">
                  <a:moveTo>
                    <a:pt x="46951" y="172720"/>
                  </a:moveTo>
                  <a:lnTo>
                    <a:pt x="45377" y="172720"/>
                  </a:lnTo>
                  <a:lnTo>
                    <a:pt x="45288" y="171450"/>
                  </a:lnTo>
                  <a:lnTo>
                    <a:pt x="42405" y="173990"/>
                  </a:lnTo>
                  <a:lnTo>
                    <a:pt x="46951" y="172720"/>
                  </a:lnTo>
                  <a:close/>
                </a:path>
                <a:path w="530859" h="1110614">
                  <a:moveTo>
                    <a:pt x="54648" y="753833"/>
                  </a:moveTo>
                  <a:lnTo>
                    <a:pt x="52616" y="748487"/>
                  </a:lnTo>
                  <a:lnTo>
                    <a:pt x="53047" y="750049"/>
                  </a:lnTo>
                  <a:lnTo>
                    <a:pt x="53784" y="751992"/>
                  </a:lnTo>
                  <a:lnTo>
                    <a:pt x="54648" y="753833"/>
                  </a:lnTo>
                  <a:close/>
                </a:path>
                <a:path w="530859" h="1110614">
                  <a:moveTo>
                    <a:pt x="54927" y="754405"/>
                  </a:moveTo>
                  <a:lnTo>
                    <a:pt x="54648" y="753833"/>
                  </a:lnTo>
                  <a:lnTo>
                    <a:pt x="54864" y="754418"/>
                  </a:lnTo>
                  <a:close/>
                </a:path>
                <a:path w="530859" h="1110614">
                  <a:moveTo>
                    <a:pt x="61798" y="715416"/>
                  </a:moveTo>
                  <a:lnTo>
                    <a:pt x="61582" y="713638"/>
                  </a:lnTo>
                  <a:lnTo>
                    <a:pt x="61442" y="713892"/>
                  </a:lnTo>
                  <a:lnTo>
                    <a:pt x="61379" y="714184"/>
                  </a:lnTo>
                  <a:lnTo>
                    <a:pt x="61264" y="714463"/>
                  </a:lnTo>
                  <a:lnTo>
                    <a:pt x="61633" y="715111"/>
                  </a:lnTo>
                  <a:lnTo>
                    <a:pt x="61798" y="715416"/>
                  </a:lnTo>
                  <a:close/>
                </a:path>
                <a:path w="530859" h="1110614">
                  <a:moveTo>
                    <a:pt x="68554" y="720382"/>
                  </a:moveTo>
                  <a:lnTo>
                    <a:pt x="66408" y="718172"/>
                  </a:lnTo>
                  <a:lnTo>
                    <a:pt x="63728" y="720204"/>
                  </a:lnTo>
                  <a:lnTo>
                    <a:pt x="65011" y="721550"/>
                  </a:lnTo>
                  <a:lnTo>
                    <a:pt x="68554" y="720382"/>
                  </a:lnTo>
                  <a:close/>
                </a:path>
                <a:path w="530859" h="1110614">
                  <a:moveTo>
                    <a:pt x="71704" y="740410"/>
                  </a:moveTo>
                  <a:lnTo>
                    <a:pt x="71056" y="740410"/>
                  </a:lnTo>
                  <a:lnTo>
                    <a:pt x="70789" y="741680"/>
                  </a:lnTo>
                  <a:lnTo>
                    <a:pt x="71704" y="740410"/>
                  </a:lnTo>
                  <a:close/>
                </a:path>
                <a:path w="530859" h="1110614">
                  <a:moveTo>
                    <a:pt x="75971" y="744651"/>
                  </a:moveTo>
                  <a:lnTo>
                    <a:pt x="75958" y="743521"/>
                  </a:lnTo>
                  <a:lnTo>
                    <a:pt x="75819" y="743775"/>
                  </a:lnTo>
                  <a:lnTo>
                    <a:pt x="75971" y="744651"/>
                  </a:lnTo>
                  <a:close/>
                </a:path>
                <a:path w="530859" h="1110614">
                  <a:moveTo>
                    <a:pt x="76060" y="743331"/>
                  </a:moveTo>
                  <a:lnTo>
                    <a:pt x="75209" y="742454"/>
                  </a:lnTo>
                  <a:lnTo>
                    <a:pt x="75069" y="742759"/>
                  </a:lnTo>
                  <a:lnTo>
                    <a:pt x="75044" y="742924"/>
                  </a:lnTo>
                  <a:lnTo>
                    <a:pt x="75577" y="743140"/>
                  </a:lnTo>
                  <a:lnTo>
                    <a:pt x="75958" y="743521"/>
                  </a:lnTo>
                  <a:lnTo>
                    <a:pt x="76060" y="743331"/>
                  </a:lnTo>
                  <a:close/>
                </a:path>
                <a:path w="530859" h="1110614">
                  <a:moveTo>
                    <a:pt x="85090" y="113995"/>
                  </a:moveTo>
                  <a:lnTo>
                    <a:pt x="84582" y="113741"/>
                  </a:lnTo>
                  <a:lnTo>
                    <a:pt x="84670" y="114300"/>
                  </a:lnTo>
                  <a:lnTo>
                    <a:pt x="85090" y="113995"/>
                  </a:lnTo>
                  <a:close/>
                </a:path>
                <a:path w="530859" h="1110614">
                  <a:moveTo>
                    <a:pt x="87287" y="109220"/>
                  </a:moveTo>
                  <a:lnTo>
                    <a:pt x="86194" y="109220"/>
                  </a:lnTo>
                  <a:lnTo>
                    <a:pt x="80518" y="111760"/>
                  </a:lnTo>
                  <a:lnTo>
                    <a:pt x="84582" y="113741"/>
                  </a:lnTo>
                  <a:lnTo>
                    <a:pt x="84277" y="111760"/>
                  </a:lnTo>
                  <a:lnTo>
                    <a:pt x="87287" y="109220"/>
                  </a:lnTo>
                  <a:close/>
                </a:path>
                <a:path w="530859" h="1110614">
                  <a:moveTo>
                    <a:pt x="89242" y="806500"/>
                  </a:moveTo>
                  <a:lnTo>
                    <a:pt x="86499" y="804418"/>
                  </a:lnTo>
                  <a:lnTo>
                    <a:pt x="87261" y="807720"/>
                  </a:lnTo>
                  <a:lnTo>
                    <a:pt x="89242" y="806500"/>
                  </a:lnTo>
                  <a:close/>
                </a:path>
                <a:path w="530859" h="1110614">
                  <a:moveTo>
                    <a:pt x="91440" y="135077"/>
                  </a:moveTo>
                  <a:lnTo>
                    <a:pt x="91033" y="135191"/>
                  </a:lnTo>
                  <a:lnTo>
                    <a:pt x="90678" y="135318"/>
                  </a:lnTo>
                  <a:lnTo>
                    <a:pt x="90347" y="135483"/>
                  </a:lnTo>
                  <a:lnTo>
                    <a:pt x="90792" y="136461"/>
                  </a:lnTo>
                  <a:lnTo>
                    <a:pt x="91236" y="135737"/>
                  </a:lnTo>
                  <a:lnTo>
                    <a:pt x="91325" y="135509"/>
                  </a:lnTo>
                  <a:lnTo>
                    <a:pt x="91287" y="135331"/>
                  </a:lnTo>
                  <a:lnTo>
                    <a:pt x="91440" y="135077"/>
                  </a:lnTo>
                  <a:close/>
                </a:path>
                <a:path w="530859" h="1110614">
                  <a:moveTo>
                    <a:pt x="95440" y="771271"/>
                  </a:moveTo>
                  <a:lnTo>
                    <a:pt x="95084" y="771690"/>
                  </a:lnTo>
                  <a:lnTo>
                    <a:pt x="94907" y="772185"/>
                  </a:lnTo>
                  <a:lnTo>
                    <a:pt x="94767" y="772680"/>
                  </a:lnTo>
                  <a:lnTo>
                    <a:pt x="95008" y="772502"/>
                  </a:lnTo>
                  <a:lnTo>
                    <a:pt x="95224" y="772147"/>
                  </a:lnTo>
                  <a:lnTo>
                    <a:pt x="95440" y="771271"/>
                  </a:lnTo>
                  <a:close/>
                </a:path>
                <a:path w="530859" h="1110614">
                  <a:moveTo>
                    <a:pt x="112864" y="838771"/>
                  </a:moveTo>
                  <a:lnTo>
                    <a:pt x="112687" y="838568"/>
                  </a:lnTo>
                  <a:lnTo>
                    <a:pt x="112509" y="838390"/>
                  </a:lnTo>
                  <a:lnTo>
                    <a:pt x="112306" y="838250"/>
                  </a:lnTo>
                  <a:lnTo>
                    <a:pt x="110807" y="837222"/>
                  </a:lnTo>
                  <a:lnTo>
                    <a:pt x="111696" y="838022"/>
                  </a:lnTo>
                  <a:lnTo>
                    <a:pt x="112864" y="838771"/>
                  </a:lnTo>
                  <a:close/>
                </a:path>
                <a:path w="530859" h="1110614">
                  <a:moveTo>
                    <a:pt x="115062" y="840740"/>
                  </a:moveTo>
                  <a:lnTo>
                    <a:pt x="114947" y="840613"/>
                  </a:lnTo>
                  <a:lnTo>
                    <a:pt x="114922" y="840740"/>
                  </a:lnTo>
                  <a:lnTo>
                    <a:pt x="115062" y="840740"/>
                  </a:lnTo>
                  <a:close/>
                </a:path>
                <a:path w="530859" h="1110614">
                  <a:moveTo>
                    <a:pt x="116459" y="842010"/>
                  </a:moveTo>
                  <a:lnTo>
                    <a:pt x="114922" y="840740"/>
                  </a:lnTo>
                  <a:lnTo>
                    <a:pt x="114706" y="840740"/>
                  </a:lnTo>
                  <a:lnTo>
                    <a:pt x="113715" y="839470"/>
                  </a:lnTo>
                  <a:lnTo>
                    <a:pt x="112852" y="839470"/>
                  </a:lnTo>
                  <a:lnTo>
                    <a:pt x="114084" y="840740"/>
                  </a:lnTo>
                  <a:lnTo>
                    <a:pt x="114896" y="843280"/>
                  </a:lnTo>
                  <a:lnTo>
                    <a:pt x="116459" y="842010"/>
                  </a:lnTo>
                  <a:close/>
                </a:path>
                <a:path w="530859" h="1110614">
                  <a:moveTo>
                    <a:pt x="116586" y="807720"/>
                  </a:moveTo>
                  <a:lnTo>
                    <a:pt x="116078" y="807199"/>
                  </a:lnTo>
                  <a:lnTo>
                    <a:pt x="115925" y="807351"/>
                  </a:lnTo>
                  <a:lnTo>
                    <a:pt x="116586" y="807720"/>
                  </a:lnTo>
                  <a:close/>
                </a:path>
                <a:path w="530859" h="1110614">
                  <a:moveTo>
                    <a:pt x="119214" y="803910"/>
                  </a:moveTo>
                  <a:lnTo>
                    <a:pt x="117640" y="802640"/>
                  </a:lnTo>
                  <a:lnTo>
                    <a:pt x="114490" y="800100"/>
                  </a:lnTo>
                  <a:lnTo>
                    <a:pt x="113423" y="802462"/>
                  </a:lnTo>
                  <a:lnTo>
                    <a:pt x="109778" y="801370"/>
                  </a:lnTo>
                  <a:lnTo>
                    <a:pt x="112052" y="803910"/>
                  </a:lnTo>
                  <a:lnTo>
                    <a:pt x="114109" y="805180"/>
                  </a:lnTo>
                  <a:lnTo>
                    <a:pt x="116078" y="807199"/>
                  </a:lnTo>
                  <a:lnTo>
                    <a:pt x="119214" y="803910"/>
                  </a:lnTo>
                  <a:close/>
                </a:path>
                <a:path w="530859" h="1110614">
                  <a:moveTo>
                    <a:pt x="122897" y="75463"/>
                  </a:moveTo>
                  <a:lnTo>
                    <a:pt x="121208" y="76200"/>
                  </a:lnTo>
                  <a:lnTo>
                    <a:pt x="122212" y="76504"/>
                  </a:lnTo>
                  <a:lnTo>
                    <a:pt x="122326" y="76200"/>
                  </a:lnTo>
                  <a:lnTo>
                    <a:pt x="122897" y="75463"/>
                  </a:lnTo>
                  <a:close/>
                </a:path>
                <a:path w="530859" h="1110614">
                  <a:moveTo>
                    <a:pt x="124790" y="825309"/>
                  </a:moveTo>
                  <a:lnTo>
                    <a:pt x="124129" y="824230"/>
                  </a:lnTo>
                  <a:lnTo>
                    <a:pt x="123545" y="824966"/>
                  </a:lnTo>
                  <a:lnTo>
                    <a:pt x="124790" y="825309"/>
                  </a:lnTo>
                  <a:close/>
                </a:path>
                <a:path w="530859" h="1110614">
                  <a:moveTo>
                    <a:pt x="125679" y="826770"/>
                  </a:moveTo>
                  <a:lnTo>
                    <a:pt x="125501" y="825500"/>
                  </a:lnTo>
                  <a:lnTo>
                    <a:pt x="124790" y="825309"/>
                  </a:lnTo>
                  <a:lnTo>
                    <a:pt x="125679" y="826770"/>
                  </a:lnTo>
                  <a:close/>
                </a:path>
                <a:path w="530859" h="1110614">
                  <a:moveTo>
                    <a:pt x="126885" y="73533"/>
                  </a:moveTo>
                  <a:lnTo>
                    <a:pt x="125298" y="72390"/>
                  </a:lnTo>
                  <a:lnTo>
                    <a:pt x="124396" y="73533"/>
                  </a:lnTo>
                  <a:lnTo>
                    <a:pt x="126885" y="73533"/>
                  </a:lnTo>
                  <a:close/>
                </a:path>
                <a:path w="530859" h="1110614">
                  <a:moveTo>
                    <a:pt x="127050" y="73660"/>
                  </a:moveTo>
                  <a:lnTo>
                    <a:pt x="124739" y="73660"/>
                  </a:lnTo>
                  <a:lnTo>
                    <a:pt x="124307" y="73660"/>
                  </a:lnTo>
                  <a:lnTo>
                    <a:pt x="122897" y="75463"/>
                  </a:lnTo>
                  <a:lnTo>
                    <a:pt x="127050" y="73660"/>
                  </a:lnTo>
                  <a:close/>
                </a:path>
                <a:path w="530859" h="1110614">
                  <a:moveTo>
                    <a:pt x="127635" y="825652"/>
                  </a:moveTo>
                  <a:lnTo>
                    <a:pt x="127000" y="824153"/>
                  </a:lnTo>
                  <a:lnTo>
                    <a:pt x="127165" y="824814"/>
                  </a:lnTo>
                  <a:lnTo>
                    <a:pt x="127406" y="825271"/>
                  </a:lnTo>
                  <a:lnTo>
                    <a:pt x="127635" y="825652"/>
                  </a:lnTo>
                  <a:close/>
                </a:path>
                <a:path w="530859" h="1110614">
                  <a:moveTo>
                    <a:pt x="127647" y="64795"/>
                  </a:moveTo>
                  <a:lnTo>
                    <a:pt x="122923" y="69113"/>
                  </a:lnTo>
                  <a:lnTo>
                    <a:pt x="124053" y="69202"/>
                  </a:lnTo>
                  <a:lnTo>
                    <a:pt x="125018" y="69583"/>
                  </a:lnTo>
                  <a:lnTo>
                    <a:pt x="125907" y="70015"/>
                  </a:lnTo>
                  <a:lnTo>
                    <a:pt x="124129" y="68808"/>
                  </a:lnTo>
                  <a:lnTo>
                    <a:pt x="127647" y="64795"/>
                  </a:lnTo>
                  <a:close/>
                </a:path>
                <a:path w="530859" h="1110614">
                  <a:moveTo>
                    <a:pt x="131254" y="859218"/>
                  </a:moveTo>
                  <a:lnTo>
                    <a:pt x="130644" y="858520"/>
                  </a:lnTo>
                  <a:lnTo>
                    <a:pt x="129324" y="858520"/>
                  </a:lnTo>
                  <a:lnTo>
                    <a:pt x="131254" y="859218"/>
                  </a:lnTo>
                  <a:close/>
                </a:path>
                <a:path w="530859" h="1110614">
                  <a:moveTo>
                    <a:pt x="131940" y="859472"/>
                  </a:moveTo>
                  <a:lnTo>
                    <a:pt x="131254" y="859218"/>
                  </a:lnTo>
                  <a:lnTo>
                    <a:pt x="131737" y="859790"/>
                  </a:lnTo>
                  <a:lnTo>
                    <a:pt x="131940" y="859472"/>
                  </a:lnTo>
                  <a:close/>
                </a:path>
                <a:path w="530859" h="1110614">
                  <a:moveTo>
                    <a:pt x="137642" y="988542"/>
                  </a:moveTo>
                  <a:lnTo>
                    <a:pt x="137363" y="988682"/>
                  </a:lnTo>
                  <a:lnTo>
                    <a:pt x="137198" y="988809"/>
                  </a:lnTo>
                  <a:lnTo>
                    <a:pt x="137439" y="988771"/>
                  </a:lnTo>
                  <a:lnTo>
                    <a:pt x="137642" y="988542"/>
                  </a:lnTo>
                  <a:close/>
                </a:path>
                <a:path w="530859" h="1110614">
                  <a:moveTo>
                    <a:pt x="138049" y="865949"/>
                  </a:moveTo>
                  <a:lnTo>
                    <a:pt x="137058" y="864870"/>
                  </a:lnTo>
                  <a:lnTo>
                    <a:pt x="138010" y="866140"/>
                  </a:lnTo>
                  <a:lnTo>
                    <a:pt x="138049" y="865949"/>
                  </a:lnTo>
                  <a:close/>
                </a:path>
                <a:path w="530859" h="1110614">
                  <a:moveTo>
                    <a:pt x="138061" y="830795"/>
                  </a:moveTo>
                  <a:lnTo>
                    <a:pt x="138023" y="830580"/>
                  </a:lnTo>
                  <a:lnTo>
                    <a:pt x="137071" y="829310"/>
                  </a:lnTo>
                  <a:lnTo>
                    <a:pt x="138061" y="830795"/>
                  </a:lnTo>
                  <a:close/>
                </a:path>
                <a:path w="530859" h="1110614">
                  <a:moveTo>
                    <a:pt x="138747" y="831850"/>
                  </a:moveTo>
                  <a:lnTo>
                    <a:pt x="138061" y="830795"/>
                  </a:lnTo>
                  <a:lnTo>
                    <a:pt x="138214" y="832053"/>
                  </a:lnTo>
                  <a:lnTo>
                    <a:pt x="138747" y="831850"/>
                  </a:lnTo>
                  <a:close/>
                </a:path>
                <a:path w="530859" h="1110614">
                  <a:moveTo>
                    <a:pt x="143294" y="966190"/>
                  </a:moveTo>
                  <a:lnTo>
                    <a:pt x="141541" y="966038"/>
                  </a:lnTo>
                  <a:lnTo>
                    <a:pt x="141693" y="966228"/>
                  </a:lnTo>
                  <a:lnTo>
                    <a:pt x="143294" y="966190"/>
                  </a:lnTo>
                  <a:close/>
                </a:path>
                <a:path w="530859" h="1110614">
                  <a:moveTo>
                    <a:pt x="146761" y="839393"/>
                  </a:moveTo>
                  <a:lnTo>
                    <a:pt x="146354" y="839012"/>
                  </a:lnTo>
                  <a:lnTo>
                    <a:pt x="145808" y="838720"/>
                  </a:lnTo>
                  <a:lnTo>
                    <a:pt x="145884" y="838885"/>
                  </a:lnTo>
                  <a:lnTo>
                    <a:pt x="146761" y="839393"/>
                  </a:lnTo>
                  <a:close/>
                </a:path>
                <a:path w="530859" h="1110614">
                  <a:moveTo>
                    <a:pt x="151155" y="41910"/>
                  </a:moveTo>
                  <a:lnTo>
                    <a:pt x="150304" y="41910"/>
                  </a:lnTo>
                  <a:lnTo>
                    <a:pt x="149745" y="42938"/>
                  </a:lnTo>
                  <a:lnTo>
                    <a:pt x="151155" y="41910"/>
                  </a:lnTo>
                  <a:close/>
                </a:path>
                <a:path w="530859" h="1110614">
                  <a:moveTo>
                    <a:pt x="152679" y="69850"/>
                  </a:moveTo>
                  <a:lnTo>
                    <a:pt x="150787" y="70815"/>
                  </a:lnTo>
                  <a:lnTo>
                    <a:pt x="150926" y="71120"/>
                  </a:lnTo>
                  <a:lnTo>
                    <a:pt x="152679" y="69850"/>
                  </a:lnTo>
                  <a:close/>
                </a:path>
                <a:path w="530859" h="1110614">
                  <a:moveTo>
                    <a:pt x="160591" y="859790"/>
                  </a:moveTo>
                  <a:lnTo>
                    <a:pt x="158826" y="858520"/>
                  </a:lnTo>
                  <a:lnTo>
                    <a:pt x="157873" y="858520"/>
                  </a:lnTo>
                  <a:lnTo>
                    <a:pt x="160591" y="859790"/>
                  </a:lnTo>
                  <a:close/>
                </a:path>
                <a:path w="530859" h="1110614">
                  <a:moveTo>
                    <a:pt x="168148" y="869594"/>
                  </a:moveTo>
                  <a:lnTo>
                    <a:pt x="168071" y="869048"/>
                  </a:lnTo>
                  <a:lnTo>
                    <a:pt x="167868" y="868603"/>
                  </a:lnTo>
                  <a:lnTo>
                    <a:pt x="167487" y="868578"/>
                  </a:lnTo>
                  <a:lnTo>
                    <a:pt x="167728" y="868959"/>
                  </a:lnTo>
                  <a:lnTo>
                    <a:pt x="167932" y="869264"/>
                  </a:lnTo>
                  <a:lnTo>
                    <a:pt x="168148" y="869594"/>
                  </a:lnTo>
                  <a:close/>
                </a:path>
                <a:path w="530859" h="1110614">
                  <a:moveTo>
                    <a:pt x="171323" y="899160"/>
                  </a:moveTo>
                  <a:lnTo>
                    <a:pt x="170484" y="897890"/>
                  </a:lnTo>
                  <a:lnTo>
                    <a:pt x="169799" y="896620"/>
                  </a:lnTo>
                  <a:lnTo>
                    <a:pt x="169418" y="895350"/>
                  </a:lnTo>
                  <a:lnTo>
                    <a:pt x="168389" y="895350"/>
                  </a:lnTo>
                  <a:lnTo>
                    <a:pt x="167093" y="895350"/>
                  </a:lnTo>
                  <a:lnTo>
                    <a:pt x="169113" y="896620"/>
                  </a:lnTo>
                  <a:lnTo>
                    <a:pt x="171323" y="899160"/>
                  </a:lnTo>
                  <a:close/>
                </a:path>
                <a:path w="530859" h="1110614">
                  <a:moveTo>
                    <a:pt x="175768" y="900226"/>
                  </a:moveTo>
                  <a:lnTo>
                    <a:pt x="174929" y="899198"/>
                  </a:lnTo>
                  <a:lnTo>
                    <a:pt x="174002" y="897928"/>
                  </a:lnTo>
                  <a:lnTo>
                    <a:pt x="172720" y="897343"/>
                  </a:lnTo>
                  <a:lnTo>
                    <a:pt x="173482" y="898855"/>
                  </a:lnTo>
                  <a:lnTo>
                    <a:pt x="174561" y="899680"/>
                  </a:lnTo>
                  <a:lnTo>
                    <a:pt x="175768" y="900226"/>
                  </a:lnTo>
                  <a:close/>
                </a:path>
                <a:path w="530859" h="1110614">
                  <a:moveTo>
                    <a:pt x="178854" y="901192"/>
                  </a:moveTo>
                  <a:lnTo>
                    <a:pt x="177774" y="900925"/>
                  </a:lnTo>
                  <a:lnTo>
                    <a:pt x="176733" y="900671"/>
                  </a:lnTo>
                  <a:lnTo>
                    <a:pt x="175768" y="900226"/>
                  </a:lnTo>
                  <a:lnTo>
                    <a:pt x="176796" y="901484"/>
                  </a:lnTo>
                  <a:lnTo>
                    <a:pt x="177673" y="902373"/>
                  </a:lnTo>
                  <a:lnTo>
                    <a:pt x="178854" y="901192"/>
                  </a:lnTo>
                  <a:close/>
                </a:path>
                <a:path w="530859" h="1110614">
                  <a:moveTo>
                    <a:pt x="180263" y="886218"/>
                  </a:moveTo>
                  <a:lnTo>
                    <a:pt x="179527" y="885786"/>
                  </a:lnTo>
                  <a:lnTo>
                    <a:pt x="178892" y="885431"/>
                  </a:lnTo>
                  <a:lnTo>
                    <a:pt x="178828" y="885786"/>
                  </a:lnTo>
                  <a:lnTo>
                    <a:pt x="179501" y="886383"/>
                  </a:lnTo>
                  <a:lnTo>
                    <a:pt x="180009" y="886409"/>
                  </a:lnTo>
                  <a:lnTo>
                    <a:pt x="180263" y="886218"/>
                  </a:lnTo>
                  <a:close/>
                </a:path>
                <a:path w="530859" h="1110614">
                  <a:moveTo>
                    <a:pt x="186651" y="29210"/>
                  </a:moveTo>
                  <a:lnTo>
                    <a:pt x="186042" y="29210"/>
                  </a:lnTo>
                  <a:lnTo>
                    <a:pt x="185940" y="29464"/>
                  </a:lnTo>
                  <a:lnTo>
                    <a:pt x="186651" y="29210"/>
                  </a:lnTo>
                  <a:close/>
                </a:path>
                <a:path w="530859" h="1110614">
                  <a:moveTo>
                    <a:pt x="203047" y="906526"/>
                  </a:moveTo>
                  <a:lnTo>
                    <a:pt x="200507" y="901700"/>
                  </a:lnTo>
                  <a:lnTo>
                    <a:pt x="196926" y="901700"/>
                  </a:lnTo>
                  <a:lnTo>
                    <a:pt x="203047" y="906526"/>
                  </a:lnTo>
                  <a:close/>
                </a:path>
                <a:path w="530859" h="1110614">
                  <a:moveTo>
                    <a:pt x="203352" y="906780"/>
                  </a:moveTo>
                  <a:lnTo>
                    <a:pt x="203047" y="906526"/>
                  </a:lnTo>
                  <a:lnTo>
                    <a:pt x="203174" y="906780"/>
                  </a:lnTo>
                  <a:lnTo>
                    <a:pt x="203352" y="906780"/>
                  </a:lnTo>
                  <a:close/>
                </a:path>
                <a:path w="530859" h="1110614">
                  <a:moveTo>
                    <a:pt x="207606" y="904938"/>
                  </a:moveTo>
                  <a:lnTo>
                    <a:pt x="203784" y="902728"/>
                  </a:lnTo>
                  <a:lnTo>
                    <a:pt x="206527" y="904455"/>
                  </a:lnTo>
                  <a:lnTo>
                    <a:pt x="207606" y="904938"/>
                  </a:lnTo>
                  <a:close/>
                </a:path>
                <a:path w="530859" h="1110614">
                  <a:moveTo>
                    <a:pt x="209715" y="931151"/>
                  </a:moveTo>
                  <a:lnTo>
                    <a:pt x="206260" y="929309"/>
                  </a:lnTo>
                  <a:lnTo>
                    <a:pt x="207187" y="932243"/>
                  </a:lnTo>
                  <a:lnTo>
                    <a:pt x="209715" y="931151"/>
                  </a:lnTo>
                  <a:close/>
                </a:path>
                <a:path w="530859" h="1110614">
                  <a:moveTo>
                    <a:pt x="213791" y="938212"/>
                  </a:moveTo>
                  <a:lnTo>
                    <a:pt x="209778" y="930910"/>
                  </a:lnTo>
                  <a:lnTo>
                    <a:pt x="209410" y="934720"/>
                  </a:lnTo>
                  <a:lnTo>
                    <a:pt x="213791" y="938212"/>
                  </a:lnTo>
                  <a:close/>
                </a:path>
                <a:path w="530859" h="1110614">
                  <a:moveTo>
                    <a:pt x="213995" y="938377"/>
                  </a:moveTo>
                  <a:lnTo>
                    <a:pt x="213791" y="938212"/>
                  </a:lnTo>
                  <a:lnTo>
                    <a:pt x="213969" y="938530"/>
                  </a:lnTo>
                  <a:lnTo>
                    <a:pt x="213995" y="938377"/>
                  </a:lnTo>
                  <a:close/>
                </a:path>
                <a:path w="530859" h="1110614">
                  <a:moveTo>
                    <a:pt x="216750" y="12890"/>
                  </a:moveTo>
                  <a:lnTo>
                    <a:pt x="216738" y="12661"/>
                  </a:lnTo>
                  <a:lnTo>
                    <a:pt x="216446" y="12776"/>
                  </a:lnTo>
                  <a:lnTo>
                    <a:pt x="216484" y="12979"/>
                  </a:lnTo>
                  <a:lnTo>
                    <a:pt x="216649" y="13258"/>
                  </a:lnTo>
                  <a:lnTo>
                    <a:pt x="216750" y="12890"/>
                  </a:lnTo>
                  <a:close/>
                </a:path>
                <a:path w="530859" h="1110614">
                  <a:moveTo>
                    <a:pt x="237363" y="934796"/>
                  </a:moveTo>
                  <a:lnTo>
                    <a:pt x="236105" y="935888"/>
                  </a:lnTo>
                  <a:lnTo>
                    <a:pt x="237363" y="934796"/>
                  </a:lnTo>
                  <a:close/>
                </a:path>
                <a:path w="530859" h="1110614">
                  <a:moveTo>
                    <a:pt x="238036" y="933983"/>
                  </a:moveTo>
                  <a:lnTo>
                    <a:pt x="235712" y="932726"/>
                  </a:lnTo>
                  <a:lnTo>
                    <a:pt x="237299" y="934720"/>
                  </a:lnTo>
                  <a:lnTo>
                    <a:pt x="238036" y="933983"/>
                  </a:lnTo>
                  <a:close/>
                </a:path>
                <a:path w="530859" h="1110614">
                  <a:moveTo>
                    <a:pt x="242392" y="7620"/>
                  </a:moveTo>
                  <a:lnTo>
                    <a:pt x="240449" y="7620"/>
                  </a:lnTo>
                  <a:lnTo>
                    <a:pt x="241414" y="8559"/>
                  </a:lnTo>
                  <a:lnTo>
                    <a:pt x="242189" y="8013"/>
                  </a:lnTo>
                  <a:lnTo>
                    <a:pt x="242392" y="7620"/>
                  </a:lnTo>
                  <a:close/>
                </a:path>
                <a:path w="530859" h="1110614">
                  <a:moveTo>
                    <a:pt x="242887" y="3810"/>
                  </a:moveTo>
                  <a:lnTo>
                    <a:pt x="238899" y="5080"/>
                  </a:lnTo>
                  <a:lnTo>
                    <a:pt x="237134" y="7620"/>
                  </a:lnTo>
                  <a:lnTo>
                    <a:pt x="240449" y="7620"/>
                  </a:lnTo>
                  <a:lnTo>
                    <a:pt x="242887" y="3810"/>
                  </a:lnTo>
                  <a:close/>
                </a:path>
                <a:path w="530859" h="1110614">
                  <a:moveTo>
                    <a:pt x="250431" y="2540"/>
                  </a:moveTo>
                  <a:lnTo>
                    <a:pt x="250240" y="2540"/>
                  </a:lnTo>
                  <a:lnTo>
                    <a:pt x="250431" y="2540"/>
                  </a:lnTo>
                  <a:close/>
                </a:path>
                <a:path w="530859" h="1110614">
                  <a:moveTo>
                    <a:pt x="255435" y="1270"/>
                  </a:moveTo>
                  <a:lnTo>
                    <a:pt x="251739" y="0"/>
                  </a:lnTo>
                  <a:lnTo>
                    <a:pt x="250431" y="2540"/>
                  </a:lnTo>
                  <a:lnTo>
                    <a:pt x="251853" y="2540"/>
                  </a:lnTo>
                  <a:lnTo>
                    <a:pt x="255435" y="1270"/>
                  </a:lnTo>
                  <a:close/>
                </a:path>
                <a:path w="530859" h="1110614">
                  <a:moveTo>
                    <a:pt x="264363" y="17780"/>
                  </a:moveTo>
                  <a:lnTo>
                    <a:pt x="264172" y="17945"/>
                  </a:lnTo>
                  <a:lnTo>
                    <a:pt x="263956" y="19050"/>
                  </a:lnTo>
                  <a:lnTo>
                    <a:pt x="264363" y="17780"/>
                  </a:lnTo>
                  <a:close/>
                </a:path>
                <a:path w="530859" h="1110614">
                  <a:moveTo>
                    <a:pt x="269557" y="962647"/>
                  </a:moveTo>
                  <a:lnTo>
                    <a:pt x="267538" y="959967"/>
                  </a:lnTo>
                  <a:lnTo>
                    <a:pt x="266712" y="960767"/>
                  </a:lnTo>
                  <a:lnTo>
                    <a:pt x="268414" y="961567"/>
                  </a:lnTo>
                  <a:lnTo>
                    <a:pt x="269557" y="962647"/>
                  </a:lnTo>
                  <a:close/>
                </a:path>
                <a:path w="530859" h="1110614">
                  <a:moveTo>
                    <a:pt x="270344" y="963688"/>
                  </a:moveTo>
                  <a:lnTo>
                    <a:pt x="270205" y="963307"/>
                  </a:lnTo>
                  <a:lnTo>
                    <a:pt x="269925" y="962964"/>
                  </a:lnTo>
                  <a:lnTo>
                    <a:pt x="269557" y="962647"/>
                  </a:lnTo>
                  <a:lnTo>
                    <a:pt x="270344" y="963688"/>
                  </a:lnTo>
                  <a:close/>
                </a:path>
                <a:path w="530859" h="1110614">
                  <a:moveTo>
                    <a:pt x="291325" y="971943"/>
                  </a:moveTo>
                  <a:lnTo>
                    <a:pt x="291134" y="972261"/>
                  </a:lnTo>
                  <a:lnTo>
                    <a:pt x="291058" y="972629"/>
                  </a:lnTo>
                  <a:lnTo>
                    <a:pt x="291071" y="973035"/>
                  </a:lnTo>
                  <a:lnTo>
                    <a:pt x="291249" y="972629"/>
                  </a:lnTo>
                  <a:lnTo>
                    <a:pt x="291325" y="972235"/>
                  </a:lnTo>
                  <a:lnTo>
                    <a:pt x="291325" y="971943"/>
                  </a:lnTo>
                  <a:close/>
                </a:path>
                <a:path w="530859" h="1110614">
                  <a:moveTo>
                    <a:pt x="294093" y="982510"/>
                  </a:moveTo>
                  <a:lnTo>
                    <a:pt x="293585" y="982687"/>
                  </a:lnTo>
                  <a:lnTo>
                    <a:pt x="294005" y="982980"/>
                  </a:lnTo>
                  <a:lnTo>
                    <a:pt x="294093" y="982510"/>
                  </a:lnTo>
                  <a:close/>
                </a:path>
                <a:path w="530859" h="1110614">
                  <a:moveTo>
                    <a:pt x="296379" y="981710"/>
                  </a:moveTo>
                  <a:lnTo>
                    <a:pt x="294487" y="980440"/>
                  </a:lnTo>
                  <a:lnTo>
                    <a:pt x="294093" y="982510"/>
                  </a:lnTo>
                  <a:lnTo>
                    <a:pt x="296379" y="981710"/>
                  </a:lnTo>
                  <a:close/>
                </a:path>
                <a:path w="530859" h="1110614">
                  <a:moveTo>
                    <a:pt x="317449" y="988390"/>
                  </a:moveTo>
                  <a:lnTo>
                    <a:pt x="315214" y="988682"/>
                  </a:lnTo>
                  <a:lnTo>
                    <a:pt x="316052" y="989190"/>
                  </a:lnTo>
                  <a:lnTo>
                    <a:pt x="316496" y="988999"/>
                  </a:lnTo>
                  <a:lnTo>
                    <a:pt x="316966" y="988707"/>
                  </a:lnTo>
                  <a:lnTo>
                    <a:pt x="317449" y="988390"/>
                  </a:lnTo>
                  <a:close/>
                </a:path>
                <a:path w="530859" h="1110614">
                  <a:moveTo>
                    <a:pt x="318554" y="1036574"/>
                  </a:moveTo>
                  <a:lnTo>
                    <a:pt x="315556" y="1036320"/>
                  </a:lnTo>
                  <a:lnTo>
                    <a:pt x="316344" y="1039660"/>
                  </a:lnTo>
                  <a:lnTo>
                    <a:pt x="316547" y="1038517"/>
                  </a:lnTo>
                  <a:lnTo>
                    <a:pt x="318554" y="1036574"/>
                  </a:lnTo>
                  <a:close/>
                </a:path>
                <a:path w="530859" h="1110614">
                  <a:moveTo>
                    <a:pt x="318757" y="1036599"/>
                  </a:moveTo>
                  <a:lnTo>
                    <a:pt x="318731" y="1036396"/>
                  </a:lnTo>
                  <a:lnTo>
                    <a:pt x="318554" y="1036574"/>
                  </a:lnTo>
                  <a:lnTo>
                    <a:pt x="318757" y="1036599"/>
                  </a:lnTo>
                  <a:close/>
                </a:path>
                <a:path w="530859" h="1110614">
                  <a:moveTo>
                    <a:pt x="319328" y="1035824"/>
                  </a:moveTo>
                  <a:lnTo>
                    <a:pt x="318452" y="1033729"/>
                  </a:lnTo>
                  <a:lnTo>
                    <a:pt x="318731" y="1036396"/>
                  </a:lnTo>
                  <a:lnTo>
                    <a:pt x="319328" y="1035824"/>
                  </a:lnTo>
                  <a:close/>
                </a:path>
                <a:path w="530859" h="1110614">
                  <a:moveTo>
                    <a:pt x="325399" y="995680"/>
                  </a:moveTo>
                  <a:lnTo>
                    <a:pt x="324929" y="995680"/>
                  </a:lnTo>
                  <a:lnTo>
                    <a:pt x="325158" y="995895"/>
                  </a:lnTo>
                  <a:lnTo>
                    <a:pt x="325399" y="995680"/>
                  </a:lnTo>
                  <a:close/>
                </a:path>
                <a:path w="530859" h="1110614">
                  <a:moveTo>
                    <a:pt x="350481" y="1008049"/>
                  </a:moveTo>
                  <a:lnTo>
                    <a:pt x="349745" y="1007503"/>
                  </a:lnTo>
                  <a:lnTo>
                    <a:pt x="348081" y="1009942"/>
                  </a:lnTo>
                  <a:lnTo>
                    <a:pt x="347167" y="1010907"/>
                  </a:lnTo>
                  <a:lnTo>
                    <a:pt x="348183" y="1010081"/>
                  </a:lnTo>
                  <a:lnTo>
                    <a:pt x="349059" y="1009904"/>
                  </a:lnTo>
                  <a:lnTo>
                    <a:pt x="349859" y="1010094"/>
                  </a:lnTo>
                  <a:lnTo>
                    <a:pt x="350126" y="1009599"/>
                  </a:lnTo>
                  <a:lnTo>
                    <a:pt x="350342" y="1008951"/>
                  </a:lnTo>
                  <a:lnTo>
                    <a:pt x="350481" y="1008049"/>
                  </a:lnTo>
                  <a:close/>
                </a:path>
                <a:path w="530859" h="1110614">
                  <a:moveTo>
                    <a:pt x="351320" y="1025232"/>
                  </a:moveTo>
                  <a:lnTo>
                    <a:pt x="350393" y="1026185"/>
                  </a:lnTo>
                  <a:lnTo>
                    <a:pt x="350862" y="1025842"/>
                  </a:lnTo>
                  <a:lnTo>
                    <a:pt x="351091" y="1025525"/>
                  </a:lnTo>
                  <a:lnTo>
                    <a:pt x="351320" y="1025232"/>
                  </a:lnTo>
                  <a:close/>
                </a:path>
                <a:path w="530859" h="1110614">
                  <a:moveTo>
                    <a:pt x="354215" y="1029970"/>
                  </a:moveTo>
                  <a:lnTo>
                    <a:pt x="354012" y="1029690"/>
                  </a:lnTo>
                  <a:lnTo>
                    <a:pt x="353148" y="1029970"/>
                  </a:lnTo>
                  <a:lnTo>
                    <a:pt x="354215" y="1029970"/>
                  </a:lnTo>
                  <a:close/>
                </a:path>
                <a:path w="530859" h="1110614">
                  <a:moveTo>
                    <a:pt x="358457" y="1013358"/>
                  </a:moveTo>
                  <a:lnTo>
                    <a:pt x="355917" y="1010818"/>
                  </a:lnTo>
                  <a:lnTo>
                    <a:pt x="356362" y="1010323"/>
                  </a:lnTo>
                  <a:lnTo>
                    <a:pt x="353974" y="1010272"/>
                  </a:lnTo>
                  <a:lnTo>
                    <a:pt x="353390" y="1010246"/>
                  </a:lnTo>
                  <a:lnTo>
                    <a:pt x="355180" y="1012291"/>
                  </a:lnTo>
                  <a:lnTo>
                    <a:pt x="358457" y="1013358"/>
                  </a:lnTo>
                  <a:close/>
                </a:path>
                <a:path w="530859" h="1110614">
                  <a:moveTo>
                    <a:pt x="365340" y="1033780"/>
                  </a:moveTo>
                  <a:lnTo>
                    <a:pt x="363524" y="1033780"/>
                  </a:lnTo>
                  <a:lnTo>
                    <a:pt x="364617" y="1034808"/>
                  </a:lnTo>
                  <a:lnTo>
                    <a:pt x="365340" y="1033780"/>
                  </a:lnTo>
                  <a:close/>
                </a:path>
                <a:path w="530859" h="1110614">
                  <a:moveTo>
                    <a:pt x="367525" y="1037590"/>
                  </a:moveTo>
                  <a:lnTo>
                    <a:pt x="364617" y="1034808"/>
                  </a:lnTo>
                  <a:lnTo>
                    <a:pt x="363588" y="1036320"/>
                  </a:lnTo>
                  <a:lnTo>
                    <a:pt x="367525" y="1037590"/>
                  </a:lnTo>
                  <a:close/>
                </a:path>
                <a:path w="530859" h="1110614">
                  <a:moveTo>
                    <a:pt x="369658" y="1024890"/>
                  </a:moveTo>
                  <a:lnTo>
                    <a:pt x="365937" y="1024013"/>
                  </a:lnTo>
                  <a:lnTo>
                    <a:pt x="365696" y="1024890"/>
                  </a:lnTo>
                  <a:lnTo>
                    <a:pt x="369658" y="1024890"/>
                  </a:lnTo>
                  <a:close/>
                </a:path>
                <a:path w="530859" h="1110614">
                  <a:moveTo>
                    <a:pt x="373011" y="1055166"/>
                  </a:moveTo>
                  <a:lnTo>
                    <a:pt x="372630" y="1054595"/>
                  </a:lnTo>
                  <a:lnTo>
                    <a:pt x="372643" y="1054823"/>
                  </a:lnTo>
                  <a:lnTo>
                    <a:pt x="372643" y="1055217"/>
                  </a:lnTo>
                  <a:lnTo>
                    <a:pt x="373011" y="1055166"/>
                  </a:lnTo>
                  <a:close/>
                </a:path>
                <a:path w="530859" h="1110614">
                  <a:moveTo>
                    <a:pt x="378866" y="1023658"/>
                  </a:moveTo>
                  <a:lnTo>
                    <a:pt x="376428" y="1021270"/>
                  </a:lnTo>
                  <a:lnTo>
                    <a:pt x="376021" y="1022172"/>
                  </a:lnTo>
                  <a:lnTo>
                    <a:pt x="375323" y="1023531"/>
                  </a:lnTo>
                  <a:lnTo>
                    <a:pt x="371995" y="1022553"/>
                  </a:lnTo>
                  <a:lnTo>
                    <a:pt x="377291" y="1026160"/>
                  </a:lnTo>
                  <a:lnTo>
                    <a:pt x="376161" y="1022616"/>
                  </a:lnTo>
                  <a:lnTo>
                    <a:pt x="378866" y="1023658"/>
                  </a:lnTo>
                  <a:close/>
                </a:path>
                <a:path w="530859" h="1110614">
                  <a:moveTo>
                    <a:pt x="379450" y="1029970"/>
                  </a:moveTo>
                  <a:lnTo>
                    <a:pt x="378828" y="1029766"/>
                  </a:lnTo>
                  <a:lnTo>
                    <a:pt x="378688" y="1029970"/>
                  </a:lnTo>
                  <a:lnTo>
                    <a:pt x="379044" y="1030160"/>
                  </a:lnTo>
                  <a:lnTo>
                    <a:pt x="379450" y="1029970"/>
                  </a:lnTo>
                  <a:close/>
                </a:path>
                <a:path w="530859" h="1110614">
                  <a:moveTo>
                    <a:pt x="379539" y="1028700"/>
                  </a:moveTo>
                  <a:lnTo>
                    <a:pt x="375551" y="1028700"/>
                  </a:lnTo>
                  <a:lnTo>
                    <a:pt x="378828" y="1029766"/>
                  </a:lnTo>
                  <a:lnTo>
                    <a:pt x="379539" y="1028700"/>
                  </a:lnTo>
                  <a:close/>
                </a:path>
                <a:path w="530859" h="1110614">
                  <a:moveTo>
                    <a:pt x="382689" y="1056843"/>
                  </a:moveTo>
                  <a:lnTo>
                    <a:pt x="382231" y="1057122"/>
                  </a:lnTo>
                  <a:lnTo>
                    <a:pt x="382231" y="1057503"/>
                  </a:lnTo>
                  <a:lnTo>
                    <a:pt x="382511" y="1057122"/>
                  </a:lnTo>
                  <a:lnTo>
                    <a:pt x="382676" y="1057021"/>
                  </a:lnTo>
                  <a:lnTo>
                    <a:pt x="382689" y="1056843"/>
                  </a:lnTo>
                  <a:close/>
                </a:path>
                <a:path w="530859" h="1110614">
                  <a:moveTo>
                    <a:pt x="382854" y="1057554"/>
                  </a:moveTo>
                  <a:lnTo>
                    <a:pt x="382689" y="1057021"/>
                  </a:lnTo>
                  <a:lnTo>
                    <a:pt x="382663" y="1057262"/>
                  </a:lnTo>
                  <a:lnTo>
                    <a:pt x="382854" y="1057554"/>
                  </a:lnTo>
                  <a:close/>
                </a:path>
                <a:path w="530859" h="1110614">
                  <a:moveTo>
                    <a:pt x="393839" y="1057046"/>
                  </a:moveTo>
                  <a:lnTo>
                    <a:pt x="393801" y="1056398"/>
                  </a:lnTo>
                  <a:lnTo>
                    <a:pt x="393712" y="1056919"/>
                  </a:lnTo>
                  <a:lnTo>
                    <a:pt x="393712" y="1057706"/>
                  </a:lnTo>
                  <a:lnTo>
                    <a:pt x="393788" y="1057414"/>
                  </a:lnTo>
                  <a:lnTo>
                    <a:pt x="393839" y="1057046"/>
                  </a:lnTo>
                  <a:close/>
                </a:path>
                <a:path w="530859" h="1110614">
                  <a:moveTo>
                    <a:pt x="399542" y="1052271"/>
                  </a:moveTo>
                  <a:lnTo>
                    <a:pt x="397395" y="1047178"/>
                  </a:lnTo>
                  <a:lnTo>
                    <a:pt x="395084" y="1048105"/>
                  </a:lnTo>
                  <a:lnTo>
                    <a:pt x="396646" y="1049070"/>
                  </a:lnTo>
                  <a:lnTo>
                    <a:pt x="398335" y="1052068"/>
                  </a:lnTo>
                  <a:lnTo>
                    <a:pt x="399542" y="1052271"/>
                  </a:lnTo>
                  <a:close/>
                </a:path>
                <a:path w="530859" h="1110614">
                  <a:moveTo>
                    <a:pt x="400418" y="1052423"/>
                  </a:moveTo>
                  <a:lnTo>
                    <a:pt x="399542" y="1052271"/>
                  </a:lnTo>
                  <a:lnTo>
                    <a:pt x="399757" y="1052779"/>
                  </a:lnTo>
                  <a:lnTo>
                    <a:pt x="400418" y="1052423"/>
                  </a:lnTo>
                  <a:close/>
                </a:path>
                <a:path w="530859" h="1110614">
                  <a:moveTo>
                    <a:pt x="401497" y="1051826"/>
                  </a:moveTo>
                  <a:lnTo>
                    <a:pt x="400418" y="1052423"/>
                  </a:lnTo>
                  <a:lnTo>
                    <a:pt x="400951" y="1052512"/>
                  </a:lnTo>
                  <a:lnTo>
                    <a:pt x="401497" y="1051826"/>
                  </a:lnTo>
                  <a:close/>
                </a:path>
                <a:path w="530859" h="1110614">
                  <a:moveTo>
                    <a:pt x="402196" y="1050975"/>
                  </a:moveTo>
                  <a:lnTo>
                    <a:pt x="401510" y="1051839"/>
                  </a:lnTo>
                  <a:lnTo>
                    <a:pt x="401739" y="1051687"/>
                  </a:lnTo>
                  <a:lnTo>
                    <a:pt x="401980" y="1051420"/>
                  </a:lnTo>
                  <a:lnTo>
                    <a:pt x="402196" y="1050975"/>
                  </a:lnTo>
                  <a:close/>
                </a:path>
                <a:path w="530859" h="1110614">
                  <a:moveTo>
                    <a:pt x="406946" y="1040777"/>
                  </a:moveTo>
                  <a:lnTo>
                    <a:pt x="406641" y="1040752"/>
                  </a:lnTo>
                  <a:lnTo>
                    <a:pt x="405752" y="1040688"/>
                  </a:lnTo>
                  <a:lnTo>
                    <a:pt x="406946" y="1040777"/>
                  </a:lnTo>
                  <a:close/>
                </a:path>
                <a:path w="530859" h="1110614">
                  <a:moveTo>
                    <a:pt x="408470" y="1054569"/>
                  </a:moveTo>
                  <a:lnTo>
                    <a:pt x="407949" y="1054366"/>
                  </a:lnTo>
                  <a:lnTo>
                    <a:pt x="407428" y="1054163"/>
                  </a:lnTo>
                  <a:lnTo>
                    <a:pt x="406933" y="1053909"/>
                  </a:lnTo>
                  <a:lnTo>
                    <a:pt x="407581" y="1054303"/>
                  </a:lnTo>
                  <a:lnTo>
                    <a:pt x="408063" y="1054506"/>
                  </a:lnTo>
                  <a:lnTo>
                    <a:pt x="408470" y="1054569"/>
                  </a:lnTo>
                  <a:close/>
                </a:path>
                <a:path w="530859" h="1110614">
                  <a:moveTo>
                    <a:pt x="410057" y="1054163"/>
                  </a:moveTo>
                  <a:lnTo>
                    <a:pt x="409930" y="1053833"/>
                  </a:lnTo>
                  <a:lnTo>
                    <a:pt x="409435" y="1054430"/>
                  </a:lnTo>
                  <a:lnTo>
                    <a:pt x="409028" y="1054646"/>
                  </a:lnTo>
                  <a:lnTo>
                    <a:pt x="408470" y="1054569"/>
                  </a:lnTo>
                  <a:lnTo>
                    <a:pt x="409600" y="1054900"/>
                  </a:lnTo>
                  <a:lnTo>
                    <a:pt x="409867" y="1054544"/>
                  </a:lnTo>
                  <a:lnTo>
                    <a:pt x="410057" y="1054163"/>
                  </a:lnTo>
                  <a:close/>
                </a:path>
                <a:path w="530859" h="1110614">
                  <a:moveTo>
                    <a:pt x="411251" y="1055243"/>
                  </a:moveTo>
                  <a:lnTo>
                    <a:pt x="409600" y="1054900"/>
                  </a:lnTo>
                  <a:lnTo>
                    <a:pt x="409295" y="1055357"/>
                  </a:lnTo>
                  <a:lnTo>
                    <a:pt x="409968" y="1055484"/>
                  </a:lnTo>
                  <a:lnTo>
                    <a:pt x="410616" y="1055420"/>
                  </a:lnTo>
                  <a:lnTo>
                    <a:pt x="411251" y="1055243"/>
                  </a:lnTo>
                  <a:close/>
                </a:path>
                <a:path w="530859" h="1110614">
                  <a:moveTo>
                    <a:pt x="411632" y="1065695"/>
                  </a:moveTo>
                  <a:lnTo>
                    <a:pt x="411276" y="1065174"/>
                  </a:lnTo>
                  <a:lnTo>
                    <a:pt x="411391" y="1065491"/>
                  </a:lnTo>
                  <a:lnTo>
                    <a:pt x="411505" y="1065618"/>
                  </a:lnTo>
                  <a:lnTo>
                    <a:pt x="411632" y="1065695"/>
                  </a:lnTo>
                  <a:close/>
                </a:path>
                <a:path w="530859" h="1110614">
                  <a:moveTo>
                    <a:pt x="414667" y="1047750"/>
                  </a:moveTo>
                  <a:lnTo>
                    <a:pt x="408470" y="1049020"/>
                  </a:lnTo>
                  <a:lnTo>
                    <a:pt x="407924" y="1047750"/>
                  </a:lnTo>
                  <a:lnTo>
                    <a:pt x="408216" y="1045210"/>
                  </a:lnTo>
                  <a:lnTo>
                    <a:pt x="410756" y="1045210"/>
                  </a:lnTo>
                  <a:lnTo>
                    <a:pt x="408317" y="1041400"/>
                  </a:lnTo>
                  <a:lnTo>
                    <a:pt x="407200" y="1045210"/>
                  </a:lnTo>
                  <a:lnTo>
                    <a:pt x="405333" y="1041400"/>
                  </a:lnTo>
                  <a:lnTo>
                    <a:pt x="401980" y="1041400"/>
                  </a:lnTo>
                  <a:lnTo>
                    <a:pt x="402996" y="1040130"/>
                  </a:lnTo>
                  <a:lnTo>
                    <a:pt x="402856" y="1038860"/>
                  </a:lnTo>
                  <a:lnTo>
                    <a:pt x="402717" y="1037590"/>
                  </a:lnTo>
                  <a:lnTo>
                    <a:pt x="404431" y="1038860"/>
                  </a:lnTo>
                  <a:lnTo>
                    <a:pt x="402844" y="1037590"/>
                  </a:lnTo>
                  <a:lnTo>
                    <a:pt x="399681" y="1035050"/>
                  </a:lnTo>
                  <a:lnTo>
                    <a:pt x="393725" y="1038860"/>
                  </a:lnTo>
                  <a:lnTo>
                    <a:pt x="393522" y="1037590"/>
                  </a:lnTo>
                  <a:lnTo>
                    <a:pt x="392925" y="1033780"/>
                  </a:lnTo>
                  <a:lnTo>
                    <a:pt x="393534" y="1033780"/>
                  </a:lnTo>
                  <a:lnTo>
                    <a:pt x="384860" y="1032510"/>
                  </a:lnTo>
                  <a:lnTo>
                    <a:pt x="391401" y="1036320"/>
                  </a:lnTo>
                  <a:lnTo>
                    <a:pt x="383755" y="1037590"/>
                  </a:lnTo>
                  <a:lnTo>
                    <a:pt x="383387" y="1032510"/>
                  </a:lnTo>
                  <a:lnTo>
                    <a:pt x="383298" y="1031240"/>
                  </a:lnTo>
                  <a:lnTo>
                    <a:pt x="383120" y="1028700"/>
                  </a:lnTo>
                  <a:lnTo>
                    <a:pt x="380961" y="1031240"/>
                  </a:lnTo>
                  <a:lnTo>
                    <a:pt x="379044" y="1030160"/>
                  </a:lnTo>
                  <a:lnTo>
                    <a:pt x="376796" y="1031240"/>
                  </a:lnTo>
                  <a:lnTo>
                    <a:pt x="375475" y="1028700"/>
                  </a:lnTo>
                  <a:lnTo>
                    <a:pt x="374142" y="1026160"/>
                  </a:lnTo>
                  <a:lnTo>
                    <a:pt x="365340" y="1026160"/>
                  </a:lnTo>
                  <a:lnTo>
                    <a:pt x="365696" y="1024890"/>
                  </a:lnTo>
                  <a:lnTo>
                    <a:pt x="364718" y="1024890"/>
                  </a:lnTo>
                  <a:lnTo>
                    <a:pt x="364934" y="1023772"/>
                  </a:lnTo>
                  <a:lnTo>
                    <a:pt x="365937" y="1024013"/>
                  </a:lnTo>
                  <a:lnTo>
                    <a:pt x="366750" y="1021080"/>
                  </a:lnTo>
                  <a:lnTo>
                    <a:pt x="365150" y="1022692"/>
                  </a:lnTo>
                  <a:lnTo>
                    <a:pt x="365975" y="1018540"/>
                  </a:lnTo>
                  <a:lnTo>
                    <a:pt x="359435" y="1023620"/>
                  </a:lnTo>
                  <a:lnTo>
                    <a:pt x="358216" y="1021080"/>
                  </a:lnTo>
                  <a:lnTo>
                    <a:pt x="357593" y="1019810"/>
                  </a:lnTo>
                  <a:lnTo>
                    <a:pt x="356984" y="1018540"/>
                  </a:lnTo>
                  <a:lnTo>
                    <a:pt x="359397" y="1017270"/>
                  </a:lnTo>
                  <a:lnTo>
                    <a:pt x="362089" y="1019810"/>
                  </a:lnTo>
                  <a:lnTo>
                    <a:pt x="360464" y="1017270"/>
                  </a:lnTo>
                  <a:lnTo>
                    <a:pt x="359651" y="1016000"/>
                  </a:lnTo>
                  <a:lnTo>
                    <a:pt x="355295" y="1019810"/>
                  </a:lnTo>
                  <a:lnTo>
                    <a:pt x="353529" y="1013460"/>
                  </a:lnTo>
                  <a:lnTo>
                    <a:pt x="353174" y="1012190"/>
                  </a:lnTo>
                  <a:lnTo>
                    <a:pt x="349872" y="1010920"/>
                  </a:lnTo>
                  <a:lnTo>
                    <a:pt x="347929" y="1013460"/>
                  </a:lnTo>
                  <a:lnTo>
                    <a:pt x="346621" y="1012190"/>
                  </a:lnTo>
                  <a:lnTo>
                    <a:pt x="342709" y="1008380"/>
                  </a:lnTo>
                  <a:lnTo>
                    <a:pt x="337146" y="1007110"/>
                  </a:lnTo>
                  <a:lnTo>
                    <a:pt x="338061" y="1005840"/>
                  </a:lnTo>
                  <a:lnTo>
                    <a:pt x="336219" y="1004570"/>
                  </a:lnTo>
                  <a:lnTo>
                    <a:pt x="328841" y="999490"/>
                  </a:lnTo>
                  <a:lnTo>
                    <a:pt x="325158" y="995895"/>
                  </a:lnTo>
                  <a:lnTo>
                    <a:pt x="322541" y="998220"/>
                  </a:lnTo>
                  <a:lnTo>
                    <a:pt x="320395" y="996950"/>
                  </a:lnTo>
                  <a:lnTo>
                    <a:pt x="318262" y="995680"/>
                  </a:lnTo>
                  <a:lnTo>
                    <a:pt x="314490" y="994410"/>
                  </a:lnTo>
                  <a:lnTo>
                    <a:pt x="315810" y="991870"/>
                  </a:lnTo>
                  <a:lnTo>
                    <a:pt x="319214" y="991870"/>
                  </a:lnTo>
                  <a:lnTo>
                    <a:pt x="317639" y="990600"/>
                  </a:lnTo>
                  <a:lnTo>
                    <a:pt x="316052" y="989330"/>
                  </a:lnTo>
                  <a:lnTo>
                    <a:pt x="314667" y="990600"/>
                  </a:lnTo>
                  <a:lnTo>
                    <a:pt x="313359" y="990600"/>
                  </a:lnTo>
                  <a:lnTo>
                    <a:pt x="311086" y="989330"/>
                  </a:lnTo>
                  <a:lnTo>
                    <a:pt x="313359" y="988060"/>
                  </a:lnTo>
                  <a:lnTo>
                    <a:pt x="309079" y="985520"/>
                  </a:lnTo>
                  <a:lnTo>
                    <a:pt x="303110" y="985520"/>
                  </a:lnTo>
                  <a:lnTo>
                    <a:pt x="298716" y="980440"/>
                  </a:lnTo>
                  <a:lnTo>
                    <a:pt x="296976" y="982980"/>
                  </a:lnTo>
                  <a:lnTo>
                    <a:pt x="299085" y="989330"/>
                  </a:lnTo>
                  <a:lnTo>
                    <a:pt x="292354" y="986790"/>
                  </a:lnTo>
                  <a:lnTo>
                    <a:pt x="292900" y="985520"/>
                  </a:lnTo>
                  <a:lnTo>
                    <a:pt x="294030" y="984250"/>
                  </a:lnTo>
                  <a:lnTo>
                    <a:pt x="293446" y="984250"/>
                  </a:lnTo>
                  <a:lnTo>
                    <a:pt x="292785" y="982980"/>
                  </a:lnTo>
                  <a:lnTo>
                    <a:pt x="293585" y="982687"/>
                  </a:lnTo>
                  <a:lnTo>
                    <a:pt x="292138" y="981710"/>
                  </a:lnTo>
                  <a:lnTo>
                    <a:pt x="293293" y="980440"/>
                  </a:lnTo>
                  <a:lnTo>
                    <a:pt x="291477" y="979170"/>
                  </a:lnTo>
                  <a:lnTo>
                    <a:pt x="292646" y="977900"/>
                  </a:lnTo>
                  <a:lnTo>
                    <a:pt x="293255" y="979170"/>
                  </a:lnTo>
                  <a:lnTo>
                    <a:pt x="293903" y="980440"/>
                  </a:lnTo>
                  <a:lnTo>
                    <a:pt x="294487" y="980440"/>
                  </a:lnTo>
                  <a:lnTo>
                    <a:pt x="295097" y="980440"/>
                  </a:lnTo>
                  <a:lnTo>
                    <a:pt x="293052" y="977900"/>
                  </a:lnTo>
                  <a:lnTo>
                    <a:pt x="291045" y="975360"/>
                  </a:lnTo>
                  <a:lnTo>
                    <a:pt x="291071" y="974090"/>
                  </a:lnTo>
                  <a:lnTo>
                    <a:pt x="290626" y="975360"/>
                  </a:lnTo>
                  <a:lnTo>
                    <a:pt x="289560" y="976630"/>
                  </a:lnTo>
                  <a:lnTo>
                    <a:pt x="287820" y="975360"/>
                  </a:lnTo>
                  <a:lnTo>
                    <a:pt x="283654" y="972820"/>
                  </a:lnTo>
                  <a:lnTo>
                    <a:pt x="287769" y="971550"/>
                  </a:lnTo>
                  <a:lnTo>
                    <a:pt x="286880" y="970280"/>
                  </a:lnTo>
                  <a:lnTo>
                    <a:pt x="285991" y="969010"/>
                  </a:lnTo>
                  <a:lnTo>
                    <a:pt x="284213" y="970280"/>
                  </a:lnTo>
                  <a:lnTo>
                    <a:pt x="282435" y="967740"/>
                  </a:lnTo>
                  <a:lnTo>
                    <a:pt x="280657" y="970280"/>
                  </a:lnTo>
                  <a:lnTo>
                    <a:pt x="279463" y="969010"/>
                  </a:lnTo>
                  <a:lnTo>
                    <a:pt x="280047" y="967740"/>
                  </a:lnTo>
                  <a:lnTo>
                    <a:pt x="280047" y="966470"/>
                  </a:lnTo>
                  <a:lnTo>
                    <a:pt x="277177" y="966470"/>
                  </a:lnTo>
                  <a:lnTo>
                    <a:pt x="275742" y="965200"/>
                  </a:lnTo>
                  <a:lnTo>
                    <a:pt x="269976" y="960120"/>
                  </a:lnTo>
                  <a:lnTo>
                    <a:pt x="270484" y="963841"/>
                  </a:lnTo>
                  <a:lnTo>
                    <a:pt x="270344" y="963688"/>
                  </a:lnTo>
                  <a:lnTo>
                    <a:pt x="270484" y="964018"/>
                  </a:lnTo>
                  <a:lnTo>
                    <a:pt x="270916" y="965200"/>
                  </a:lnTo>
                  <a:lnTo>
                    <a:pt x="270510" y="965200"/>
                  </a:lnTo>
                  <a:lnTo>
                    <a:pt x="264579" y="962660"/>
                  </a:lnTo>
                  <a:lnTo>
                    <a:pt x="259600" y="957580"/>
                  </a:lnTo>
                  <a:lnTo>
                    <a:pt x="254901" y="953770"/>
                  </a:lnTo>
                  <a:lnTo>
                    <a:pt x="249796" y="949960"/>
                  </a:lnTo>
                  <a:lnTo>
                    <a:pt x="250431" y="948690"/>
                  </a:lnTo>
                  <a:lnTo>
                    <a:pt x="245745" y="946150"/>
                  </a:lnTo>
                  <a:lnTo>
                    <a:pt x="241173" y="942340"/>
                  </a:lnTo>
                  <a:lnTo>
                    <a:pt x="236982" y="942340"/>
                  </a:lnTo>
                  <a:lnTo>
                    <a:pt x="235788" y="941070"/>
                  </a:lnTo>
                  <a:lnTo>
                    <a:pt x="235343" y="938530"/>
                  </a:lnTo>
                  <a:lnTo>
                    <a:pt x="236601" y="938530"/>
                  </a:lnTo>
                  <a:lnTo>
                    <a:pt x="234848" y="937260"/>
                  </a:lnTo>
                  <a:lnTo>
                    <a:pt x="233083" y="935990"/>
                  </a:lnTo>
                  <a:lnTo>
                    <a:pt x="231990" y="937260"/>
                  </a:lnTo>
                  <a:lnTo>
                    <a:pt x="228879" y="932180"/>
                  </a:lnTo>
                  <a:lnTo>
                    <a:pt x="232473" y="933297"/>
                  </a:lnTo>
                  <a:lnTo>
                    <a:pt x="232689" y="933450"/>
                  </a:lnTo>
                  <a:lnTo>
                    <a:pt x="232930" y="933450"/>
                  </a:lnTo>
                  <a:lnTo>
                    <a:pt x="232422" y="933132"/>
                  </a:lnTo>
                  <a:lnTo>
                    <a:pt x="230543" y="930910"/>
                  </a:lnTo>
                  <a:lnTo>
                    <a:pt x="229476" y="929640"/>
                  </a:lnTo>
                  <a:lnTo>
                    <a:pt x="229654" y="928370"/>
                  </a:lnTo>
                  <a:lnTo>
                    <a:pt x="223824" y="927100"/>
                  </a:lnTo>
                  <a:lnTo>
                    <a:pt x="226872" y="925830"/>
                  </a:lnTo>
                  <a:lnTo>
                    <a:pt x="225615" y="924560"/>
                  </a:lnTo>
                  <a:lnTo>
                    <a:pt x="223100" y="922020"/>
                  </a:lnTo>
                  <a:lnTo>
                    <a:pt x="220802" y="920750"/>
                  </a:lnTo>
                  <a:lnTo>
                    <a:pt x="222237" y="924560"/>
                  </a:lnTo>
                  <a:lnTo>
                    <a:pt x="219989" y="923290"/>
                  </a:lnTo>
                  <a:lnTo>
                    <a:pt x="218897" y="922020"/>
                  </a:lnTo>
                  <a:lnTo>
                    <a:pt x="217805" y="920750"/>
                  </a:lnTo>
                  <a:lnTo>
                    <a:pt x="216712" y="919480"/>
                  </a:lnTo>
                  <a:lnTo>
                    <a:pt x="219925" y="918210"/>
                  </a:lnTo>
                  <a:lnTo>
                    <a:pt x="214896" y="913130"/>
                  </a:lnTo>
                  <a:lnTo>
                    <a:pt x="208635" y="910590"/>
                  </a:lnTo>
                  <a:lnTo>
                    <a:pt x="204990" y="908050"/>
                  </a:lnTo>
                  <a:lnTo>
                    <a:pt x="203174" y="906780"/>
                  </a:lnTo>
                  <a:lnTo>
                    <a:pt x="199707" y="906780"/>
                  </a:lnTo>
                  <a:lnTo>
                    <a:pt x="196608" y="902970"/>
                  </a:lnTo>
                  <a:lnTo>
                    <a:pt x="196481" y="896620"/>
                  </a:lnTo>
                  <a:lnTo>
                    <a:pt x="195440" y="895350"/>
                  </a:lnTo>
                  <a:lnTo>
                    <a:pt x="192138" y="890270"/>
                  </a:lnTo>
                  <a:lnTo>
                    <a:pt x="187642" y="895350"/>
                  </a:lnTo>
                  <a:lnTo>
                    <a:pt x="186651" y="894080"/>
                  </a:lnTo>
                  <a:lnTo>
                    <a:pt x="183680" y="890270"/>
                  </a:lnTo>
                  <a:lnTo>
                    <a:pt x="183426" y="891540"/>
                  </a:lnTo>
                  <a:lnTo>
                    <a:pt x="181737" y="894080"/>
                  </a:lnTo>
                  <a:lnTo>
                    <a:pt x="177253" y="891540"/>
                  </a:lnTo>
                  <a:lnTo>
                    <a:pt x="176263" y="890270"/>
                  </a:lnTo>
                  <a:lnTo>
                    <a:pt x="174294" y="887730"/>
                  </a:lnTo>
                  <a:lnTo>
                    <a:pt x="175171" y="886460"/>
                  </a:lnTo>
                  <a:lnTo>
                    <a:pt x="176936" y="883920"/>
                  </a:lnTo>
                  <a:lnTo>
                    <a:pt x="179654" y="885190"/>
                  </a:lnTo>
                  <a:lnTo>
                    <a:pt x="180492" y="886460"/>
                  </a:lnTo>
                  <a:lnTo>
                    <a:pt x="180263" y="886460"/>
                  </a:lnTo>
                  <a:lnTo>
                    <a:pt x="181622" y="887730"/>
                  </a:lnTo>
                  <a:lnTo>
                    <a:pt x="183464" y="889000"/>
                  </a:lnTo>
                  <a:lnTo>
                    <a:pt x="183057" y="886460"/>
                  </a:lnTo>
                  <a:lnTo>
                    <a:pt x="181749" y="886460"/>
                  </a:lnTo>
                  <a:lnTo>
                    <a:pt x="181013" y="883920"/>
                  </a:lnTo>
                  <a:lnTo>
                    <a:pt x="179527" y="882650"/>
                  </a:lnTo>
                  <a:lnTo>
                    <a:pt x="176872" y="880389"/>
                  </a:lnTo>
                  <a:lnTo>
                    <a:pt x="176707" y="880021"/>
                  </a:lnTo>
                  <a:lnTo>
                    <a:pt x="179006" y="878840"/>
                  </a:lnTo>
                  <a:lnTo>
                    <a:pt x="175768" y="877570"/>
                  </a:lnTo>
                  <a:lnTo>
                    <a:pt x="176098" y="878636"/>
                  </a:lnTo>
                  <a:lnTo>
                    <a:pt x="175056" y="876300"/>
                  </a:lnTo>
                  <a:lnTo>
                    <a:pt x="171500" y="875030"/>
                  </a:lnTo>
                  <a:lnTo>
                    <a:pt x="169824" y="872490"/>
                  </a:lnTo>
                  <a:lnTo>
                    <a:pt x="168148" y="869950"/>
                  </a:lnTo>
                  <a:lnTo>
                    <a:pt x="168325" y="871220"/>
                  </a:lnTo>
                  <a:lnTo>
                    <a:pt x="167894" y="872490"/>
                  </a:lnTo>
                  <a:lnTo>
                    <a:pt x="167233" y="872490"/>
                  </a:lnTo>
                  <a:lnTo>
                    <a:pt x="166382" y="871220"/>
                  </a:lnTo>
                  <a:lnTo>
                    <a:pt x="162140" y="864870"/>
                  </a:lnTo>
                  <a:lnTo>
                    <a:pt x="162788" y="871220"/>
                  </a:lnTo>
                  <a:lnTo>
                    <a:pt x="158153" y="867410"/>
                  </a:lnTo>
                  <a:lnTo>
                    <a:pt x="157162" y="863600"/>
                  </a:lnTo>
                  <a:lnTo>
                    <a:pt x="162344" y="864870"/>
                  </a:lnTo>
                  <a:lnTo>
                    <a:pt x="160540" y="863600"/>
                  </a:lnTo>
                  <a:lnTo>
                    <a:pt x="156933" y="861060"/>
                  </a:lnTo>
                  <a:lnTo>
                    <a:pt x="155460" y="858520"/>
                  </a:lnTo>
                  <a:lnTo>
                    <a:pt x="157873" y="858520"/>
                  </a:lnTo>
                  <a:lnTo>
                    <a:pt x="155143" y="857250"/>
                  </a:lnTo>
                  <a:lnTo>
                    <a:pt x="155041" y="850900"/>
                  </a:lnTo>
                  <a:lnTo>
                    <a:pt x="154190" y="849630"/>
                  </a:lnTo>
                  <a:lnTo>
                    <a:pt x="153327" y="848360"/>
                  </a:lnTo>
                  <a:lnTo>
                    <a:pt x="155968" y="849630"/>
                  </a:lnTo>
                  <a:lnTo>
                    <a:pt x="154393" y="848360"/>
                  </a:lnTo>
                  <a:lnTo>
                    <a:pt x="152552" y="845820"/>
                  </a:lnTo>
                  <a:lnTo>
                    <a:pt x="151752" y="849630"/>
                  </a:lnTo>
                  <a:lnTo>
                    <a:pt x="150977" y="847090"/>
                  </a:lnTo>
                  <a:lnTo>
                    <a:pt x="150037" y="845820"/>
                  </a:lnTo>
                  <a:lnTo>
                    <a:pt x="148463" y="845820"/>
                  </a:lnTo>
                  <a:lnTo>
                    <a:pt x="148602" y="849630"/>
                  </a:lnTo>
                  <a:lnTo>
                    <a:pt x="144627" y="848360"/>
                  </a:lnTo>
                  <a:lnTo>
                    <a:pt x="144106" y="845820"/>
                  </a:lnTo>
                  <a:lnTo>
                    <a:pt x="139052" y="843280"/>
                  </a:lnTo>
                  <a:lnTo>
                    <a:pt x="141058" y="840740"/>
                  </a:lnTo>
                  <a:lnTo>
                    <a:pt x="144106" y="845820"/>
                  </a:lnTo>
                  <a:lnTo>
                    <a:pt x="144894" y="847090"/>
                  </a:lnTo>
                  <a:lnTo>
                    <a:pt x="143611" y="840740"/>
                  </a:lnTo>
                  <a:lnTo>
                    <a:pt x="143357" y="839470"/>
                  </a:lnTo>
                  <a:lnTo>
                    <a:pt x="143103" y="838200"/>
                  </a:lnTo>
                  <a:lnTo>
                    <a:pt x="147447" y="843280"/>
                  </a:lnTo>
                  <a:lnTo>
                    <a:pt x="146380" y="842010"/>
                  </a:lnTo>
                  <a:lnTo>
                    <a:pt x="145376" y="840613"/>
                  </a:lnTo>
                  <a:lnTo>
                    <a:pt x="144691" y="839470"/>
                  </a:lnTo>
                  <a:lnTo>
                    <a:pt x="145821" y="839470"/>
                  </a:lnTo>
                  <a:lnTo>
                    <a:pt x="145453" y="838200"/>
                  </a:lnTo>
                  <a:lnTo>
                    <a:pt x="143649" y="831850"/>
                  </a:lnTo>
                  <a:lnTo>
                    <a:pt x="140919" y="839470"/>
                  </a:lnTo>
                  <a:lnTo>
                    <a:pt x="138620" y="836930"/>
                  </a:lnTo>
                  <a:lnTo>
                    <a:pt x="136334" y="834390"/>
                  </a:lnTo>
                  <a:lnTo>
                    <a:pt x="138341" y="833120"/>
                  </a:lnTo>
                  <a:lnTo>
                    <a:pt x="138214" y="832053"/>
                  </a:lnTo>
                  <a:lnTo>
                    <a:pt x="135470" y="833120"/>
                  </a:lnTo>
                  <a:lnTo>
                    <a:pt x="132778" y="831850"/>
                  </a:lnTo>
                  <a:lnTo>
                    <a:pt x="131965" y="829310"/>
                  </a:lnTo>
                  <a:lnTo>
                    <a:pt x="131559" y="828040"/>
                  </a:lnTo>
                  <a:lnTo>
                    <a:pt x="131165" y="826770"/>
                  </a:lnTo>
                  <a:lnTo>
                    <a:pt x="128943" y="828040"/>
                  </a:lnTo>
                  <a:lnTo>
                    <a:pt x="127635" y="826770"/>
                  </a:lnTo>
                  <a:lnTo>
                    <a:pt x="128739" y="829310"/>
                  </a:lnTo>
                  <a:lnTo>
                    <a:pt x="126720" y="829310"/>
                  </a:lnTo>
                  <a:lnTo>
                    <a:pt x="125526" y="826770"/>
                  </a:lnTo>
                  <a:lnTo>
                    <a:pt x="123139" y="825500"/>
                  </a:lnTo>
                  <a:lnTo>
                    <a:pt x="123545" y="824966"/>
                  </a:lnTo>
                  <a:lnTo>
                    <a:pt x="120751" y="824230"/>
                  </a:lnTo>
                  <a:lnTo>
                    <a:pt x="122059" y="820420"/>
                  </a:lnTo>
                  <a:lnTo>
                    <a:pt x="123367" y="816610"/>
                  </a:lnTo>
                  <a:lnTo>
                    <a:pt x="118643" y="814070"/>
                  </a:lnTo>
                  <a:lnTo>
                    <a:pt x="118300" y="811530"/>
                  </a:lnTo>
                  <a:lnTo>
                    <a:pt x="121335" y="812800"/>
                  </a:lnTo>
                  <a:lnTo>
                    <a:pt x="120840" y="810260"/>
                  </a:lnTo>
                  <a:lnTo>
                    <a:pt x="115582" y="807720"/>
                  </a:lnTo>
                  <a:lnTo>
                    <a:pt x="115925" y="807351"/>
                  </a:lnTo>
                  <a:lnTo>
                    <a:pt x="115570" y="807161"/>
                  </a:lnTo>
                  <a:lnTo>
                    <a:pt x="115570" y="810260"/>
                  </a:lnTo>
                  <a:lnTo>
                    <a:pt x="112750" y="809205"/>
                  </a:lnTo>
                  <a:lnTo>
                    <a:pt x="111975" y="811530"/>
                  </a:lnTo>
                  <a:lnTo>
                    <a:pt x="112255" y="809040"/>
                  </a:lnTo>
                  <a:lnTo>
                    <a:pt x="112750" y="809205"/>
                  </a:lnTo>
                  <a:lnTo>
                    <a:pt x="112826" y="808990"/>
                  </a:lnTo>
                  <a:lnTo>
                    <a:pt x="112268" y="808990"/>
                  </a:lnTo>
                  <a:lnTo>
                    <a:pt x="112369" y="808012"/>
                  </a:lnTo>
                  <a:lnTo>
                    <a:pt x="114858" y="808990"/>
                  </a:lnTo>
                  <a:lnTo>
                    <a:pt x="115570" y="810260"/>
                  </a:lnTo>
                  <a:lnTo>
                    <a:pt x="115570" y="807161"/>
                  </a:lnTo>
                  <a:lnTo>
                    <a:pt x="114338" y="806450"/>
                  </a:lnTo>
                  <a:lnTo>
                    <a:pt x="112560" y="806450"/>
                  </a:lnTo>
                  <a:lnTo>
                    <a:pt x="112204" y="806450"/>
                  </a:lnTo>
                  <a:lnTo>
                    <a:pt x="110109" y="805180"/>
                  </a:lnTo>
                  <a:lnTo>
                    <a:pt x="110845" y="806450"/>
                  </a:lnTo>
                  <a:lnTo>
                    <a:pt x="105765" y="806450"/>
                  </a:lnTo>
                  <a:lnTo>
                    <a:pt x="105270" y="801370"/>
                  </a:lnTo>
                  <a:lnTo>
                    <a:pt x="110464" y="797560"/>
                  </a:lnTo>
                  <a:lnTo>
                    <a:pt x="109893" y="795020"/>
                  </a:lnTo>
                  <a:lnTo>
                    <a:pt x="109029" y="791210"/>
                  </a:lnTo>
                  <a:lnTo>
                    <a:pt x="101180" y="789940"/>
                  </a:lnTo>
                  <a:lnTo>
                    <a:pt x="99136" y="784860"/>
                  </a:lnTo>
                  <a:lnTo>
                    <a:pt x="97612" y="781050"/>
                  </a:lnTo>
                  <a:lnTo>
                    <a:pt x="98259" y="783590"/>
                  </a:lnTo>
                  <a:lnTo>
                    <a:pt x="95554" y="784860"/>
                  </a:lnTo>
                  <a:lnTo>
                    <a:pt x="94894" y="779780"/>
                  </a:lnTo>
                  <a:lnTo>
                    <a:pt x="92595" y="777240"/>
                  </a:lnTo>
                  <a:lnTo>
                    <a:pt x="94475" y="777240"/>
                  </a:lnTo>
                  <a:lnTo>
                    <a:pt x="94246" y="774700"/>
                  </a:lnTo>
                  <a:lnTo>
                    <a:pt x="94767" y="773430"/>
                  </a:lnTo>
                  <a:lnTo>
                    <a:pt x="93510" y="774700"/>
                  </a:lnTo>
                  <a:lnTo>
                    <a:pt x="92024" y="768350"/>
                  </a:lnTo>
                  <a:lnTo>
                    <a:pt x="91732" y="767080"/>
                  </a:lnTo>
                  <a:lnTo>
                    <a:pt x="87757" y="768350"/>
                  </a:lnTo>
                  <a:lnTo>
                    <a:pt x="88188" y="764540"/>
                  </a:lnTo>
                  <a:lnTo>
                    <a:pt x="85674" y="756920"/>
                  </a:lnTo>
                  <a:lnTo>
                    <a:pt x="79032" y="759460"/>
                  </a:lnTo>
                  <a:lnTo>
                    <a:pt x="76238" y="753110"/>
                  </a:lnTo>
                  <a:lnTo>
                    <a:pt x="79248" y="754380"/>
                  </a:lnTo>
                  <a:lnTo>
                    <a:pt x="79171" y="753110"/>
                  </a:lnTo>
                  <a:lnTo>
                    <a:pt x="79019" y="750570"/>
                  </a:lnTo>
                  <a:lnTo>
                    <a:pt x="82689" y="754380"/>
                  </a:lnTo>
                  <a:lnTo>
                    <a:pt x="81597" y="751840"/>
                  </a:lnTo>
                  <a:lnTo>
                    <a:pt x="80911" y="750570"/>
                  </a:lnTo>
                  <a:lnTo>
                    <a:pt x="79629" y="750570"/>
                  </a:lnTo>
                  <a:lnTo>
                    <a:pt x="80035" y="749300"/>
                  </a:lnTo>
                  <a:lnTo>
                    <a:pt x="74104" y="746760"/>
                  </a:lnTo>
                  <a:lnTo>
                    <a:pt x="74726" y="744220"/>
                  </a:lnTo>
                  <a:lnTo>
                    <a:pt x="75044" y="742950"/>
                  </a:lnTo>
                  <a:lnTo>
                    <a:pt x="73825" y="742950"/>
                  </a:lnTo>
                  <a:lnTo>
                    <a:pt x="71755" y="744220"/>
                  </a:lnTo>
                  <a:lnTo>
                    <a:pt x="70789" y="741680"/>
                  </a:lnTo>
                  <a:lnTo>
                    <a:pt x="70104" y="740410"/>
                  </a:lnTo>
                  <a:lnTo>
                    <a:pt x="68745" y="737870"/>
                  </a:lnTo>
                  <a:lnTo>
                    <a:pt x="67652" y="740410"/>
                  </a:lnTo>
                  <a:lnTo>
                    <a:pt x="67614" y="739140"/>
                  </a:lnTo>
                  <a:lnTo>
                    <a:pt x="67475" y="734060"/>
                  </a:lnTo>
                  <a:lnTo>
                    <a:pt x="64528" y="727710"/>
                  </a:lnTo>
                  <a:lnTo>
                    <a:pt x="61544" y="721360"/>
                  </a:lnTo>
                  <a:lnTo>
                    <a:pt x="61315" y="716280"/>
                  </a:lnTo>
                  <a:lnTo>
                    <a:pt x="61252" y="715010"/>
                  </a:lnTo>
                  <a:lnTo>
                    <a:pt x="58851" y="711200"/>
                  </a:lnTo>
                  <a:lnTo>
                    <a:pt x="56070" y="704850"/>
                  </a:lnTo>
                  <a:lnTo>
                    <a:pt x="54305" y="701040"/>
                  </a:lnTo>
                  <a:lnTo>
                    <a:pt x="55384" y="701040"/>
                  </a:lnTo>
                  <a:lnTo>
                    <a:pt x="55295" y="699770"/>
                  </a:lnTo>
                  <a:lnTo>
                    <a:pt x="54952" y="694690"/>
                  </a:lnTo>
                  <a:lnTo>
                    <a:pt x="48450" y="699770"/>
                  </a:lnTo>
                  <a:lnTo>
                    <a:pt x="47891" y="692150"/>
                  </a:lnTo>
                  <a:lnTo>
                    <a:pt x="49110" y="689610"/>
                  </a:lnTo>
                  <a:lnTo>
                    <a:pt x="49733" y="688340"/>
                  </a:lnTo>
                  <a:lnTo>
                    <a:pt x="50952" y="695960"/>
                  </a:lnTo>
                  <a:lnTo>
                    <a:pt x="51320" y="693420"/>
                  </a:lnTo>
                  <a:lnTo>
                    <a:pt x="57492" y="689610"/>
                  </a:lnTo>
                  <a:lnTo>
                    <a:pt x="54038" y="688340"/>
                  </a:lnTo>
                  <a:lnTo>
                    <a:pt x="47155" y="685800"/>
                  </a:lnTo>
                  <a:lnTo>
                    <a:pt x="49669" y="679450"/>
                  </a:lnTo>
                  <a:lnTo>
                    <a:pt x="50380" y="680720"/>
                  </a:lnTo>
                  <a:lnTo>
                    <a:pt x="50660" y="679450"/>
                  </a:lnTo>
                  <a:lnTo>
                    <a:pt x="51498" y="675640"/>
                  </a:lnTo>
                  <a:lnTo>
                    <a:pt x="45262" y="673100"/>
                  </a:lnTo>
                  <a:lnTo>
                    <a:pt x="43942" y="666750"/>
                  </a:lnTo>
                  <a:lnTo>
                    <a:pt x="44932" y="666750"/>
                  </a:lnTo>
                  <a:lnTo>
                    <a:pt x="40297" y="662940"/>
                  </a:lnTo>
                  <a:lnTo>
                    <a:pt x="37363" y="656590"/>
                  </a:lnTo>
                  <a:lnTo>
                    <a:pt x="35877" y="652780"/>
                  </a:lnTo>
                  <a:lnTo>
                    <a:pt x="35661" y="652233"/>
                  </a:lnTo>
                  <a:lnTo>
                    <a:pt x="35242" y="652780"/>
                  </a:lnTo>
                  <a:lnTo>
                    <a:pt x="33185" y="647700"/>
                  </a:lnTo>
                  <a:lnTo>
                    <a:pt x="34112" y="646430"/>
                  </a:lnTo>
                  <a:lnTo>
                    <a:pt x="34467" y="642620"/>
                  </a:lnTo>
                  <a:lnTo>
                    <a:pt x="37211" y="641350"/>
                  </a:lnTo>
                  <a:lnTo>
                    <a:pt x="37592" y="642620"/>
                  </a:lnTo>
                  <a:lnTo>
                    <a:pt x="38036" y="643890"/>
                  </a:lnTo>
                  <a:lnTo>
                    <a:pt x="38506" y="645160"/>
                  </a:lnTo>
                  <a:lnTo>
                    <a:pt x="41440" y="642620"/>
                  </a:lnTo>
                  <a:lnTo>
                    <a:pt x="39204" y="641350"/>
                  </a:lnTo>
                  <a:lnTo>
                    <a:pt x="36969" y="640080"/>
                  </a:lnTo>
                  <a:lnTo>
                    <a:pt x="37007" y="636270"/>
                  </a:lnTo>
                  <a:lnTo>
                    <a:pt x="38658" y="636270"/>
                  </a:lnTo>
                  <a:lnTo>
                    <a:pt x="36550" y="629920"/>
                  </a:lnTo>
                  <a:lnTo>
                    <a:pt x="32461" y="629920"/>
                  </a:lnTo>
                  <a:lnTo>
                    <a:pt x="31305" y="623570"/>
                  </a:lnTo>
                  <a:lnTo>
                    <a:pt x="31076" y="622300"/>
                  </a:lnTo>
                  <a:lnTo>
                    <a:pt x="30010" y="623570"/>
                  </a:lnTo>
                  <a:lnTo>
                    <a:pt x="25234" y="619760"/>
                  </a:lnTo>
                  <a:lnTo>
                    <a:pt x="31597" y="619760"/>
                  </a:lnTo>
                  <a:lnTo>
                    <a:pt x="27851" y="615950"/>
                  </a:lnTo>
                  <a:lnTo>
                    <a:pt x="31686" y="613410"/>
                  </a:lnTo>
                  <a:lnTo>
                    <a:pt x="30251" y="610870"/>
                  </a:lnTo>
                  <a:lnTo>
                    <a:pt x="25806" y="604520"/>
                  </a:lnTo>
                  <a:lnTo>
                    <a:pt x="24384" y="599440"/>
                  </a:lnTo>
                  <a:lnTo>
                    <a:pt x="27762" y="601980"/>
                  </a:lnTo>
                  <a:lnTo>
                    <a:pt x="30429" y="607060"/>
                  </a:lnTo>
                  <a:lnTo>
                    <a:pt x="32880" y="610870"/>
                  </a:lnTo>
                  <a:lnTo>
                    <a:pt x="32423" y="608330"/>
                  </a:lnTo>
                  <a:lnTo>
                    <a:pt x="31343" y="603250"/>
                  </a:lnTo>
                  <a:lnTo>
                    <a:pt x="30810" y="600710"/>
                  </a:lnTo>
                  <a:lnTo>
                    <a:pt x="28663" y="599440"/>
                  </a:lnTo>
                  <a:lnTo>
                    <a:pt x="29235" y="600710"/>
                  </a:lnTo>
                  <a:lnTo>
                    <a:pt x="30416" y="601980"/>
                  </a:lnTo>
                  <a:lnTo>
                    <a:pt x="30010" y="603250"/>
                  </a:lnTo>
                  <a:lnTo>
                    <a:pt x="26212" y="600710"/>
                  </a:lnTo>
                  <a:lnTo>
                    <a:pt x="25666" y="599440"/>
                  </a:lnTo>
                  <a:lnTo>
                    <a:pt x="24041" y="595630"/>
                  </a:lnTo>
                  <a:lnTo>
                    <a:pt x="23279" y="590550"/>
                  </a:lnTo>
                  <a:lnTo>
                    <a:pt x="26733" y="588010"/>
                  </a:lnTo>
                  <a:lnTo>
                    <a:pt x="26987" y="581660"/>
                  </a:lnTo>
                  <a:lnTo>
                    <a:pt x="26860" y="575310"/>
                  </a:lnTo>
                  <a:lnTo>
                    <a:pt x="29159" y="570230"/>
                  </a:lnTo>
                  <a:lnTo>
                    <a:pt x="27292" y="562610"/>
                  </a:lnTo>
                  <a:lnTo>
                    <a:pt x="27152" y="554990"/>
                  </a:lnTo>
                  <a:lnTo>
                    <a:pt x="27495" y="548640"/>
                  </a:lnTo>
                  <a:lnTo>
                    <a:pt x="27444" y="543560"/>
                  </a:lnTo>
                  <a:lnTo>
                    <a:pt x="27292" y="538480"/>
                  </a:lnTo>
                  <a:lnTo>
                    <a:pt x="21285" y="543560"/>
                  </a:lnTo>
                  <a:lnTo>
                    <a:pt x="26149" y="535940"/>
                  </a:lnTo>
                  <a:lnTo>
                    <a:pt x="26949" y="534670"/>
                  </a:lnTo>
                  <a:lnTo>
                    <a:pt x="25882" y="534885"/>
                  </a:lnTo>
                  <a:lnTo>
                    <a:pt x="26885" y="531685"/>
                  </a:lnTo>
                  <a:lnTo>
                    <a:pt x="24752" y="535114"/>
                  </a:lnTo>
                  <a:lnTo>
                    <a:pt x="24460" y="535178"/>
                  </a:lnTo>
                  <a:lnTo>
                    <a:pt x="24333" y="534974"/>
                  </a:lnTo>
                  <a:lnTo>
                    <a:pt x="24358" y="535190"/>
                  </a:lnTo>
                  <a:lnTo>
                    <a:pt x="20612" y="535940"/>
                  </a:lnTo>
                  <a:lnTo>
                    <a:pt x="20078" y="533400"/>
                  </a:lnTo>
                  <a:lnTo>
                    <a:pt x="20142" y="532130"/>
                  </a:lnTo>
                  <a:lnTo>
                    <a:pt x="20548" y="532130"/>
                  </a:lnTo>
                  <a:lnTo>
                    <a:pt x="20840" y="531368"/>
                  </a:lnTo>
                  <a:lnTo>
                    <a:pt x="21691" y="530923"/>
                  </a:lnTo>
                  <a:lnTo>
                    <a:pt x="24333" y="534974"/>
                  </a:lnTo>
                  <a:lnTo>
                    <a:pt x="23850" y="530923"/>
                  </a:lnTo>
                  <a:lnTo>
                    <a:pt x="23215" y="525576"/>
                  </a:lnTo>
                  <a:lnTo>
                    <a:pt x="22288" y="527634"/>
                  </a:lnTo>
                  <a:lnTo>
                    <a:pt x="24003" y="523240"/>
                  </a:lnTo>
                  <a:lnTo>
                    <a:pt x="25781" y="521970"/>
                  </a:lnTo>
                  <a:lnTo>
                    <a:pt x="25514" y="525780"/>
                  </a:lnTo>
                  <a:lnTo>
                    <a:pt x="26949" y="525780"/>
                  </a:lnTo>
                  <a:lnTo>
                    <a:pt x="27076" y="521970"/>
                  </a:lnTo>
                  <a:lnTo>
                    <a:pt x="27165" y="519430"/>
                  </a:lnTo>
                  <a:lnTo>
                    <a:pt x="29540" y="523240"/>
                  </a:lnTo>
                  <a:lnTo>
                    <a:pt x="30568" y="520700"/>
                  </a:lnTo>
                  <a:lnTo>
                    <a:pt x="31076" y="519430"/>
                  </a:lnTo>
                  <a:lnTo>
                    <a:pt x="28803" y="520700"/>
                  </a:lnTo>
                  <a:lnTo>
                    <a:pt x="28448" y="519430"/>
                  </a:lnTo>
                  <a:lnTo>
                    <a:pt x="28079" y="518160"/>
                  </a:lnTo>
                  <a:lnTo>
                    <a:pt x="27724" y="516890"/>
                  </a:lnTo>
                  <a:lnTo>
                    <a:pt x="28562" y="514350"/>
                  </a:lnTo>
                  <a:lnTo>
                    <a:pt x="25692" y="518160"/>
                  </a:lnTo>
                  <a:lnTo>
                    <a:pt x="22136" y="510540"/>
                  </a:lnTo>
                  <a:lnTo>
                    <a:pt x="30949" y="511810"/>
                  </a:lnTo>
                  <a:lnTo>
                    <a:pt x="27432" y="502920"/>
                  </a:lnTo>
                  <a:lnTo>
                    <a:pt x="29489" y="505460"/>
                  </a:lnTo>
                  <a:lnTo>
                    <a:pt x="28587" y="502920"/>
                  </a:lnTo>
                  <a:lnTo>
                    <a:pt x="28143" y="501650"/>
                  </a:lnTo>
                  <a:lnTo>
                    <a:pt x="29438" y="488950"/>
                  </a:lnTo>
                  <a:lnTo>
                    <a:pt x="24384" y="485140"/>
                  </a:lnTo>
                  <a:lnTo>
                    <a:pt x="25120" y="483870"/>
                  </a:lnTo>
                  <a:lnTo>
                    <a:pt x="26885" y="483870"/>
                  </a:lnTo>
                  <a:lnTo>
                    <a:pt x="27330" y="485140"/>
                  </a:lnTo>
                  <a:lnTo>
                    <a:pt x="27266" y="483870"/>
                  </a:lnTo>
                  <a:lnTo>
                    <a:pt x="26936" y="477520"/>
                  </a:lnTo>
                  <a:lnTo>
                    <a:pt x="25603" y="468630"/>
                  </a:lnTo>
                  <a:lnTo>
                    <a:pt x="24765" y="461010"/>
                  </a:lnTo>
                  <a:lnTo>
                    <a:pt x="24942" y="459740"/>
                  </a:lnTo>
                  <a:lnTo>
                    <a:pt x="25679" y="454660"/>
                  </a:lnTo>
                  <a:lnTo>
                    <a:pt x="25869" y="453390"/>
                  </a:lnTo>
                  <a:lnTo>
                    <a:pt x="27393" y="454660"/>
                  </a:lnTo>
                  <a:lnTo>
                    <a:pt x="27051" y="453390"/>
                  </a:lnTo>
                  <a:lnTo>
                    <a:pt x="24625" y="450850"/>
                  </a:lnTo>
                  <a:lnTo>
                    <a:pt x="26339" y="448310"/>
                  </a:lnTo>
                  <a:lnTo>
                    <a:pt x="26987" y="449580"/>
                  </a:lnTo>
                  <a:lnTo>
                    <a:pt x="27863" y="449580"/>
                  </a:lnTo>
                  <a:lnTo>
                    <a:pt x="28016" y="448310"/>
                  </a:lnTo>
                  <a:lnTo>
                    <a:pt x="25539" y="443230"/>
                  </a:lnTo>
                  <a:lnTo>
                    <a:pt x="26593" y="440690"/>
                  </a:lnTo>
                  <a:lnTo>
                    <a:pt x="28232" y="443230"/>
                  </a:lnTo>
                  <a:lnTo>
                    <a:pt x="28448" y="440690"/>
                  </a:lnTo>
                  <a:lnTo>
                    <a:pt x="28663" y="438150"/>
                  </a:lnTo>
                  <a:lnTo>
                    <a:pt x="28778" y="436880"/>
                  </a:lnTo>
                  <a:lnTo>
                    <a:pt x="27482" y="430530"/>
                  </a:lnTo>
                  <a:lnTo>
                    <a:pt x="27012" y="429260"/>
                  </a:lnTo>
                  <a:lnTo>
                    <a:pt x="25615" y="425450"/>
                  </a:lnTo>
                  <a:lnTo>
                    <a:pt x="24472" y="419100"/>
                  </a:lnTo>
                  <a:lnTo>
                    <a:pt x="29070" y="419100"/>
                  </a:lnTo>
                  <a:lnTo>
                    <a:pt x="31127" y="411480"/>
                  </a:lnTo>
                  <a:lnTo>
                    <a:pt x="32283" y="407670"/>
                  </a:lnTo>
                  <a:lnTo>
                    <a:pt x="32918" y="407670"/>
                  </a:lnTo>
                  <a:lnTo>
                    <a:pt x="33274" y="398780"/>
                  </a:lnTo>
                  <a:lnTo>
                    <a:pt x="32461" y="391160"/>
                  </a:lnTo>
                  <a:lnTo>
                    <a:pt x="31229" y="383540"/>
                  </a:lnTo>
                  <a:lnTo>
                    <a:pt x="30353" y="375920"/>
                  </a:lnTo>
                  <a:lnTo>
                    <a:pt x="33540" y="369570"/>
                  </a:lnTo>
                  <a:lnTo>
                    <a:pt x="35356" y="360680"/>
                  </a:lnTo>
                  <a:lnTo>
                    <a:pt x="35572" y="359410"/>
                  </a:lnTo>
                  <a:lnTo>
                    <a:pt x="36880" y="351790"/>
                  </a:lnTo>
                  <a:lnTo>
                    <a:pt x="38620" y="344170"/>
                  </a:lnTo>
                  <a:lnTo>
                    <a:pt x="39192" y="341630"/>
                  </a:lnTo>
                  <a:lnTo>
                    <a:pt x="38150" y="344170"/>
                  </a:lnTo>
                  <a:lnTo>
                    <a:pt x="35661" y="341630"/>
                  </a:lnTo>
                  <a:lnTo>
                    <a:pt x="35433" y="339090"/>
                  </a:lnTo>
                  <a:lnTo>
                    <a:pt x="36677" y="336550"/>
                  </a:lnTo>
                  <a:lnTo>
                    <a:pt x="33058" y="331470"/>
                  </a:lnTo>
                  <a:lnTo>
                    <a:pt x="37211" y="332740"/>
                  </a:lnTo>
                  <a:lnTo>
                    <a:pt x="37033" y="334010"/>
                  </a:lnTo>
                  <a:lnTo>
                    <a:pt x="41363" y="332740"/>
                  </a:lnTo>
                  <a:lnTo>
                    <a:pt x="41262" y="331470"/>
                  </a:lnTo>
                  <a:lnTo>
                    <a:pt x="40843" y="326390"/>
                  </a:lnTo>
                  <a:lnTo>
                    <a:pt x="41389" y="322580"/>
                  </a:lnTo>
                  <a:lnTo>
                    <a:pt x="35953" y="321310"/>
                  </a:lnTo>
                  <a:lnTo>
                    <a:pt x="37071" y="318770"/>
                  </a:lnTo>
                  <a:lnTo>
                    <a:pt x="39890" y="312420"/>
                  </a:lnTo>
                  <a:lnTo>
                    <a:pt x="40259" y="302260"/>
                  </a:lnTo>
                  <a:lnTo>
                    <a:pt x="40373" y="294640"/>
                  </a:lnTo>
                  <a:lnTo>
                    <a:pt x="40386" y="293370"/>
                  </a:lnTo>
                  <a:lnTo>
                    <a:pt x="43586" y="287020"/>
                  </a:lnTo>
                  <a:lnTo>
                    <a:pt x="42481" y="284480"/>
                  </a:lnTo>
                  <a:lnTo>
                    <a:pt x="42875" y="281940"/>
                  </a:lnTo>
                  <a:lnTo>
                    <a:pt x="41783" y="278130"/>
                  </a:lnTo>
                  <a:lnTo>
                    <a:pt x="44716" y="279400"/>
                  </a:lnTo>
                  <a:lnTo>
                    <a:pt x="44970" y="278130"/>
                  </a:lnTo>
                  <a:lnTo>
                    <a:pt x="46545" y="270510"/>
                  </a:lnTo>
                  <a:lnTo>
                    <a:pt x="47066" y="267970"/>
                  </a:lnTo>
                  <a:lnTo>
                    <a:pt x="47650" y="260350"/>
                  </a:lnTo>
                  <a:lnTo>
                    <a:pt x="49453" y="261620"/>
                  </a:lnTo>
                  <a:lnTo>
                    <a:pt x="49695" y="260350"/>
                  </a:lnTo>
                  <a:lnTo>
                    <a:pt x="50419" y="256540"/>
                  </a:lnTo>
                  <a:lnTo>
                    <a:pt x="41884" y="254000"/>
                  </a:lnTo>
                  <a:lnTo>
                    <a:pt x="42519" y="250190"/>
                  </a:lnTo>
                  <a:lnTo>
                    <a:pt x="47129" y="248920"/>
                  </a:lnTo>
                  <a:lnTo>
                    <a:pt x="48780" y="242570"/>
                  </a:lnTo>
                  <a:lnTo>
                    <a:pt x="50927" y="236220"/>
                  </a:lnTo>
                  <a:lnTo>
                    <a:pt x="52489" y="231140"/>
                  </a:lnTo>
                  <a:lnTo>
                    <a:pt x="52387" y="223520"/>
                  </a:lnTo>
                  <a:lnTo>
                    <a:pt x="52971" y="224790"/>
                  </a:lnTo>
                  <a:lnTo>
                    <a:pt x="54165" y="224790"/>
                  </a:lnTo>
                  <a:lnTo>
                    <a:pt x="53987" y="226060"/>
                  </a:lnTo>
                  <a:lnTo>
                    <a:pt x="54622" y="223520"/>
                  </a:lnTo>
                  <a:lnTo>
                    <a:pt x="54940" y="222250"/>
                  </a:lnTo>
                  <a:lnTo>
                    <a:pt x="59575" y="214630"/>
                  </a:lnTo>
                  <a:lnTo>
                    <a:pt x="60350" y="213360"/>
                  </a:lnTo>
                  <a:lnTo>
                    <a:pt x="61125" y="212090"/>
                  </a:lnTo>
                  <a:lnTo>
                    <a:pt x="58496" y="212090"/>
                  </a:lnTo>
                  <a:lnTo>
                    <a:pt x="58051" y="204470"/>
                  </a:lnTo>
                  <a:lnTo>
                    <a:pt x="58039" y="203200"/>
                  </a:lnTo>
                  <a:lnTo>
                    <a:pt x="57988" y="199390"/>
                  </a:lnTo>
                  <a:lnTo>
                    <a:pt x="60477" y="200660"/>
                  </a:lnTo>
                  <a:lnTo>
                    <a:pt x="59956" y="199390"/>
                  </a:lnTo>
                  <a:lnTo>
                    <a:pt x="58356" y="195580"/>
                  </a:lnTo>
                  <a:lnTo>
                    <a:pt x="57556" y="195580"/>
                  </a:lnTo>
                  <a:lnTo>
                    <a:pt x="58661" y="189230"/>
                  </a:lnTo>
                  <a:lnTo>
                    <a:pt x="59499" y="187960"/>
                  </a:lnTo>
                  <a:lnTo>
                    <a:pt x="61239" y="189230"/>
                  </a:lnTo>
                  <a:lnTo>
                    <a:pt x="59893" y="190500"/>
                  </a:lnTo>
                  <a:lnTo>
                    <a:pt x="62941" y="187960"/>
                  </a:lnTo>
                  <a:lnTo>
                    <a:pt x="58597" y="186690"/>
                  </a:lnTo>
                  <a:lnTo>
                    <a:pt x="62280" y="182880"/>
                  </a:lnTo>
                  <a:lnTo>
                    <a:pt x="63144" y="185420"/>
                  </a:lnTo>
                  <a:lnTo>
                    <a:pt x="64198" y="182880"/>
                  </a:lnTo>
                  <a:lnTo>
                    <a:pt x="65252" y="180340"/>
                  </a:lnTo>
                  <a:lnTo>
                    <a:pt x="64185" y="180340"/>
                  </a:lnTo>
                  <a:lnTo>
                    <a:pt x="63271" y="177800"/>
                  </a:lnTo>
                  <a:lnTo>
                    <a:pt x="63296" y="176530"/>
                  </a:lnTo>
                  <a:lnTo>
                    <a:pt x="63334" y="173990"/>
                  </a:lnTo>
                  <a:lnTo>
                    <a:pt x="67805" y="170180"/>
                  </a:lnTo>
                  <a:lnTo>
                    <a:pt x="70421" y="171450"/>
                  </a:lnTo>
                  <a:lnTo>
                    <a:pt x="69278" y="170180"/>
                  </a:lnTo>
                  <a:lnTo>
                    <a:pt x="68541" y="166370"/>
                  </a:lnTo>
                  <a:lnTo>
                    <a:pt x="70446" y="165100"/>
                  </a:lnTo>
                  <a:lnTo>
                    <a:pt x="71488" y="165100"/>
                  </a:lnTo>
                  <a:lnTo>
                    <a:pt x="71628" y="166370"/>
                  </a:lnTo>
                  <a:lnTo>
                    <a:pt x="72961" y="165100"/>
                  </a:lnTo>
                  <a:lnTo>
                    <a:pt x="76466" y="161734"/>
                  </a:lnTo>
                  <a:lnTo>
                    <a:pt x="77990" y="162560"/>
                  </a:lnTo>
                  <a:lnTo>
                    <a:pt x="80797" y="158750"/>
                  </a:lnTo>
                  <a:lnTo>
                    <a:pt x="82105" y="163830"/>
                  </a:lnTo>
                  <a:lnTo>
                    <a:pt x="82194" y="158750"/>
                  </a:lnTo>
                  <a:lnTo>
                    <a:pt x="81927" y="152400"/>
                  </a:lnTo>
                  <a:lnTo>
                    <a:pt x="81876" y="151130"/>
                  </a:lnTo>
                  <a:lnTo>
                    <a:pt x="84251" y="148590"/>
                  </a:lnTo>
                  <a:lnTo>
                    <a:pt x="85432" y="147320"/>
                  </a:lnTo>
                  <a:lnTo>
                    <a:pt x="86550" y="147320"/>
                  </a:lnTo>
                  <a:lnTo>
                    <a:pt x="86550" y="148590"/>
                  </a:lnTo>
                  <a:lnTo>
                    <a:pt x="87363" y="147320"/>
                  </a:lnTo>
                  <a:lnTo>
                    <a:pt x="87668" y="147320"/>
                  </a:lnTo>
                  <a:lnTo>
                    <a:pt x="87782" y="146050"/>
                  </a:lnTo>
                  <a:lnTo>
                    <a:pt x="88950" y="144780"/>
                  </a:lnTo>
                  <a:lnTo>
                    <a:pt x="89738" y="143510"/>
                  </a:lnTo>
                  <a:lnTo>
                    <a:pt x="92671" y="143510"/>
                  </a:lnTo>
                  <a:lnTo>
                    <a:pt x="93306" y="142240"/>
                  </a:lnTo>
                  <a:lnTo>
                    <a:pt x="94602" y="139700"/>
                  </a:lnTo>
                  <a:lnTo>
                    <a:pt x="96024" y="137160"/>
                  </a:lnTo>
                  <a:lnTo>
                    <a:pt x="93484" y="135890"/>
                  </a:lnTo>
                  <a:lnTo>
                    <a:pt x="95656" y="133350"/>
                  </a:lnTo>
                  <a:lnTo>
                    <a:pt x="92811" y="134353"/>
                  </a:lnTo>
                  <a:lnTo>
                    <a:pt x="92811" y="140970"/>
                  </a:lnTo>
                  <a:lnTo>
                    <a:pt x="92265" y="142240"/>
                  </a:lnTo>
                  <a:lnTo>
                    <a:pt x="90868" y="142240"/>
                  </a:lnTo>
                  <a:lnTo>
                    <a:pt x="91668" y="140970"/>
                  </a:lnTo>
                  <a:lnTo>
                    <a:pt x="92151" y="139700"/>
                  </a:lnTo>
                  <a:lnTo>
                    <a:pt x="92329" y="139700"/>
                  </a:lnTo>
                  <a:lnTo>
                    <a:pt x="92659" y="140970"/>
                  </a:lnTo>
                  <a:lnTo>
                    <a:pt x="92811" y="140970"/>
                  </a:lnTo>
                  <a:lnTo>
                    <a:pt x="92811" y="134353"/>
                  </a:lnTo>
                  <a:lnTo>
                    <a:pt x="92036" y="134620"/>
                  </a:lnTo>
                  <a:lnTo>
                    <a:pt x="91249" y="135890"/>
                  </a:lnTo>
                  <a:lnTo>
                    <a:pt x="91109" y="137160"/>
                  </a:lnTo>
                  <a:lnTo>
                    <a:pt x="90792" y="137160"/>
                  </a:lnTo>
                  <a:lnTo>
                    <a:pt x="87617" y="142240"/>
                  </a:lnTo>
                  <a:lnTo>
                    <a:pt x="87376" y="139700"/>
                  </a:lnTo>
                  <a:lnTo>
                    <a:pt x="87515" y="137160"/>
                  </a:lnTo>
                  <a:lnTo>
                    <a:pt x="90360" y="135890"/>
                  </a:lnTo>
                  <a:lnTo>
                    <a:pt x="89496" y="134620"/>
                  </a:lnTo>
                  <a:lnTo>
                    <a:pt x="88684" y="132080"/>
                  </a:lnTo>
                  <a:lnTo>
                    <a:pt x="88379" y="130810"/>
                  </a:lnTo>
                  <a:lnTo>
                    <a:pt x="93700" y="130810"/>
                  </a:lnTo>
                  <a:lnTo>
                    <a:pt x="99136" y="127000"/>
                  </a:lnTo>
                  <a:lnTo>
                    <a:pt x="101714" y="127000"/>
                  </a:lnTo>
                  <a:lnTo>
                    <a:pt x="104762" y="120650"/>
                  </a:lnTo>
                  <a:lnTo>
                    <a:pt x="108826" y="116840"/>
                  </a:lnTo>
                  <a:lnTo>
                    <a:pt x="111531" y="114300"/>
                  </a:lnTo>
                  <a:lnTo>
                    <a:pt x="110540" y="106680"/>
                  </a:lnTo>
                  <a:lnTo>
                    <a:pt x="111404" y="104140"/>
                  </a:lnTo>
                  <a:lnTo>
                    <a:pt x="113347" y="105410"/>
                  </a:lnTo>
                  <a:lnTo>
                    <a:pt x="114490" y="105410"/>
                  </a:lnTo>
                  <a:lnTo>
                    <a:pt x="114058" y="106680"/>
                  </a:lnTo>
                  <a:lnTo>
                    <a:pt x="113055" y="107950"/>
                  </a:lnTo>
                  <a:lnTo>
                    <a:pt x="113220" y="109220"/>
                  </a:lnTo>
                  <a:lnTo>
                    <a:pt x="114935" y="105410"/>
                  </a:lnTo>
                  <a:lnTo>
                    <a:pt x="116509" y="104140"/>
                  </a:lnTo>
                  <a:lnTo>
                    <a:pt x="119684" y="101574"/>
                  </a:lnTo>
                  <a:lnTo>
                    <a:pt x="121221" y="100330"/>
                  </a:lnTo>
                  <a:lnTo>
                    <a:pt x="120967" y="99822"/>
                  </a:lnTo>
                  <a:lnTo>
                    <a:pt x="124333" y="95250"/>
                  </a:lnTo>
                  <a:lnTo>
                    <a:pt x="124472" y="96520"/>
                  </a:lnTo>
                  <a:lnTo>
                    <a:pt x="126453" y="95250"/>
                  </a:lnTo>
                  <a:lnTo>
                    <a:pt x="128435" y="93980"/>
                  </a:lnTo>
                  <a:lnTo>
                    <a:pt x="132384" y="91440"/>
                  </a:lnTo>
                  <a:lnTo>
                    <a:pt x="135890" y="85090"/>
                  </a:lnTo>
                  <a:lnTo>
                    <a:pt x="136588" y="83820"/>
                  </a:lnTo>
                  <a:lnTo>
                    <a:pt x="137299" y="82550"/>
                  </a:lnTo>
                  <a:lnTo>
                    <a:pt x="140068" y="78740"/>
                  </a:lnTo>
                  <a:lnTo>
                    <a:pt x="142836" y="74930"/>
                  </a:lnTo>
                  <a:lnTo>
                    <a:pt x="150787" y="70815"/>
                  </a:lnTo>
                  <a:lnTo>
                    <a:pt x="150342" y="69850"/>
                  </a:lnTo>
                  <a:lnTo>
                    <a:pt x="154457" y="68580"/>
                  </a:lnTo>
                  <a:lnTo>
                    <a:pt x="158242" y="66040"/>
                  </a:lnTo>
                  <a:lnTo>
                    <a:pt x="161950" y="62230"/>
                  </a:lnTo>
                  <a:lnTo>
                    <a:pt x="164007" y="60960"/>
                  </a:lnTo>
                  <a:lnTo>
                    <a:pt x="164998" y="59690"/>
                  </a:lnTo>
                  <a:lnTo>
                    <a:pt x="166954" y="58420"/>
                  </a:lnTo>
                  <a:lnTo>
                    <a:pt x="172783" y="55880"/>
                  </a:lnTo>
                  <a:lnTo>
                    <a:pt x="176834" y="53340"/>
                  </a:lnTo>
                  <a:lnTo>
                    <a:pt x="178854" y="52070"/>
                  </a:lnTo>
                  <a:lnTo>
                    <a:pt x="185127" y="48260"/>
                  </a:lnTo>
                  <a:lnTo>
                    <a:pt x="191643" y="46990"/>
                  </a:lnTo>
                  <a:lnTo>
                    <a:pt x="195630" y="45720"/>
                  </a:lnTo>
                  <a:lnTo>
                    <a:pt x="199605" y="44450"/>
                  </a:lnTo>
                  <a:lnTo>
                    <a:pt x="203593" y="43180"/>
                  </a:lnTo>
                  <a:lnTo>
                    <a:pt x="203060" y="41910"/>
                  </a:lnTo>
                  <a:lnTo>
                    <a:pt x="203758" y="40640"/>
                  </a:lnTo>
                  <a:lnTo>
                    <a:pt x="205155" y="38100"/>
                  </a:lnTo>
                  <a:lnTo>
                    <a:pt x="207467" y="40640"/>
                  </a:lnTo>
                  <a:lnTo>
                    <a:pt x="209156" y="38100"/>
                  </a:lnTo>
                  <a:lnTo>
                    <a:pt x="210858" y="35560"/>
                  </a:lnTo>
                  <a:lnTo>
                    <a:pt x="215823" y="33020"/>
                  </a:lnTo>
                  <a:lnTo>
                    <a:pt x="227330" y="33020"/>
                  </a:lnTo>
                  <a:lnTo>
                    <a:pt x="231000" y="30480"/>
                  </a:lnTo>
                  <a:lnTo>
                    <a:pt x="232829" y="29210"/>
                  </a:lnTo>
                  <a:lnTo>
                    <a:pt x="230886" y="27940"/>
                  </a:lnTo>
                  <a:lnTo>
                    <a:pt x="234213" y="26670"/>
                  </a:lnTo>
                  <a:lnTo>
                    <a:pt x="240550" y="21590"/>
                  </a:lnTo>
                  <a:lnTo>
                    <a:pt x="240906" y="24130"/>
                  </a:lnTo>
                  <a:lnTo>
                    <a:pt x="241084" y="24130"/>
                  </a:lnTo>
                  <a:lnTo>
                    <a:pt x="241160" y="21590"/>
                  </a:lnTo>
                  <a:lnTo>
                    <a:pt x="242798" y="22860"/>
                  </a:lnTo>
                  <a:lnTo>
                    <a:pt x="243484" y="24130"/>
                  </a:lnTo>
                  <a:lnTo>
                    <a:pt x="246938" y="21590"/>
                  </a:lnTo>
                  <a:lnTo>
                    <a:pt x="248678" y="20320"/>
                  </a:lnTo>
                  <a:lnTo>
                    <a:pt x="250405" y="19050"/>
                  </a:lnTo>
                  <a:lnTo>
                    <a:pt x="256794" y="17780"/>
                  </a:lnTo>
                  <a:lnTo>
                    <a:pt x="251739" y="25400"/>
                  </a:lnTo>
                  <a:lnTo>
                    <a:pt x="260057" y="22860"/>
                  </a:lnTo>
                  <a:lnTo>
                    <a:pt x="261200" y="22860"/>
                  </a:lnTo>
                  <a:lnTo>
                    <a:pt x="263525" y="20320"/>
                  </a:lnTo>
                  <a:lnTo>
                    <a:pt x="262928" y="19050"/>
                  </a:lnTo>
                  <a:lnTo>
                    <a:pt x="264172" y="17945"/>
                  </a:lnTo>
                  <a:lnTo>
                    <a:pt x="264515" y="16510"/>
                  </a:lnTo>
                  <a:lnTo>
                    <a:pt x="264020" y="16510"/>
                  </a:lnTo>
                  <a:lnTo>
                    <a:pt x="263436" y="15240"/>
                  </a:lnTo>
                  <a:lnTo>
                    <a:pt x="262712" y="15240"/>
                  </a:lnTo>
                  <a:lnTo>
                    <a:pt x="262585" y="13970"/>
                  </a:lnTo>
                  <a:lnTo>
                    <a:pt x="263207" y="13970"/>
                  </a:lnTo>
                  <a:lnTo>
                    <a:pt x="264833" y="12700"/>
                  </a:lnTo>
                  <a:lnTo>
                    <a:pt x="264896" y="13538"/>
                  </a:lnTo>
                  <a:lnTo>
                    <a:pt x="264655" y="14757"/>
                  </a:lnTo>
                  <a:lnTo>
                    <a:pt x="264871" y="13804"/>
                  </a:lnTo>
                  <a:lnTo>
                    <a:pt x="264909" y="13563"/>
                  </a:lnTo>
                  <a:lnTo>
                    <a:pt x="264947" y="13970"/>
                  </a:lnTo>
                  <a:lnTo>
                    <a:pt x="265188" y="12700"/>
                  </a:lnTo>
                  <a:lnTo>
                    <a:pt x="266103" y="10160"/>
                  </a:lnTo>
                  <a:lnTo>
                    <a:pt x="266293" y="8890"/>
                  </a:lnTo>
                  <a:lnTo>
                    <a:pt x="266496" y="7620"/>
                  </a:lnTo>
                  <a:lnTo>
                    <a:pt x="266319" y="6350"/>
                  </a:lnTo>
                  <a:lnTo>
                    <a:pt x="267436" y="5080"/>
                  </a:lnTo>
                  <a:lnTo>
                    <a:pt x="266674" y="2540"/>
                  </a:lnTo>
                  <a:lnTo>
                    <a:pt x="266230" y="2540"/>
                  </a:lnTo>
                  <a:lnTo>
                    <a:pt x="265709" y="1270"/>
                  </a:lnTo>
                  <a:lnTo>
                    <a:pt x="263220" y="1270"/>
                  </a:lnTo>
                  <a:lnTo>
                    <a:pt x="262128" y="0"/>
                  </a:lnTo>
                  <a:lnTo>
                    <a:pt x="258927" y="0"/>
                  </a:lnTo>
                  <a:lnTo>
                    <a:pt x="256311" y="1270"/>
                  </a:lnTo>
                  <a:lnTo>
                    <a:pt x="254571" y="2540"/>
                  </a:lnTo>
                  <a:lnTo>
                    <a:pt x="252806" y="5080"/>
                  </a:lnTo>
                  <a:lnTo>
                    <a:pt x="251523" y="3810"/>
                  </a:lnTo>
                  <a:lnTo>
                    <a:pt x="250329" y="2616"/>
                  </a:lnTo>
                  <a:lnTo>
                    <a:pt x="248881" y="3810"/>
                  </a:lnTo>
                  <a:lnTo>
                    <a:pt x="248031" y="2540"/>
                  </a:lnTo>
                  <a:lnTo>
                    <a:pt x="245694" y="2540"/>
                  </a:lnTo>
                  <a:lnTo>
                    <a:pt x="244271" y="5080"/>
                  </a:lnTo>
                  <a:lnTo>
                    <a:pt x="243027" y="6350"/>
                  </a:lnTo>
                  <a:lnTo>
                    <a:pt x="242392" y="7620"/>
                  </a:lnTo>
                  <a:lnTo>
                    <a:pt x="242760" y="7620"/>
                  </a:lnTo>
                  <a:lnTo>
                    <a:pt x="242189" y="8013"/>
                  </a:lnTo>
                  <a:lnTo>
                    <a:pt x="241757" y="8890"/>
                  </a:lnTo>
                  <a:lnTo>
                    <a:pt x="241414" y="8559"/>
                  </a:lnTo>
                  <a:lnTo>
                    <a:pt x="239141" y="10160"/>
                  </a:lnTo>
                  <a:lnTo>
                    <a:pt x="235775" y="10160"/>
                  </a:lnTo>
                  <a:lnTo>
                    <a:pt x="235877" y="7620"/>
                  </a:lnTo>
                  <a:lnTo>
                    <a:pt x="233540" y="10160"/>
                  </a:lnTo>
                  <a:lnTo>
                    <a:pt x="232651" y="10160"/>
                  </a:lnTo>
                  <a:lnTo>
                    <a:pt x="233006" y="8890"/>
                  </a:lnTo>
                  <a:lnTo>
                    <a:pt x="234010" y="7620"/>
                  </a:lnTo>
                  <a:lnTo>
                    <a:pt x="231863" y="10160"/>
                  </a:lnTo>
                  <a:lnTo>
                    <a:pt x="227152" y="11430"/>
                  </a:lnTo>
                  <a:lnTo>
                    <a:pt x="226771" y="13970"/>
                  </a:lnTo>
                  <a:lnTo>
                    <a:pt x="223088" y="12700"/>
                  </a:lnTo>
                  <a:lnTo>
                    <a:pt x="218186" y="17780"/>
                  </a:lnTo>
                  <a:lnTo>
                    <a:pt x="216649" y="13970"/>
                  </a:lnTo>
                  <a:lnTo>
                    <a:pt x="216242" y="15240"/>
                  </a:lnTo>
                  <a:lnTo>
                    <a:pt x="213448" y="19050"/>
                  </a:lnTo>
                  <a:lnTo>
                    <a:pt x="211150" y="20320"/>
                  </a:lnTo>
                  <a:lnTo>
                    <a:pt x="210629" y="17780"/>
                  </a:lnTo>
                  <a:lnTo>
                    <a:pt x="203276" y="20320"/>
                  </a:lnTo>
                  <a:lnTo>
                    <a:pt x="200837" y="17780"/>
                  </a:lnTo>
                  <a:lnTo>
                    <a:pt x="199631" y="24130"/>
                  </a:lnTo>
                  <a:lnTo>
                    <a:pt x="190106" y="25400"/>
                  </a:lnTo>
                  <a:lnTo>
                    <a:pt x="185597" y="30480"/>
                  </a:lnTo>
                  <a:lnTo>
                    <a:pt x="185940" y="29464"/>
                  </a:lnTo>
                  <a:lnTo>
                    <a:pt x="183299" y="30480"/>
                  </a:lnTo>
                  <a:lnTo>
                    <a:pt x="181711" y="29210"/>
                  </a:lnTo>
                  <a:lnTo>
                    <a:pt x="179260" y="29210"/>
                  </a:lnTo>
                  <a:lnTo>
                    <a:pt x="180619" y="33020"/>
                  </a:lnTo>
                  <a:lnTo>
                    <a:pt x="176085" y="36830"/>
                  </a:lnTo>
                  <a:lnTo>
                    <a:pt x="174561" y="40640"/>
                  </a:lnTo>
                  <a:lnTo>
                    <a:pt x="168922" y="38100"/>
                  </a:lnTo>
                  <a:lnTo>
                    <a:pt x="174777" y="34290"/>
                  </a:lnTo>
                  <a:lnTo>
                    <a:pt x="171907" y="31750"/>
                  </a:lnTo>
                  <a:lnTo>
                    <a:pt x="173558" y="34290"/>
                  </a:lnTo>
                  <a:lnTo>
                    <a:pt x="166573" y="38100"/>
                  </a:lnTo>
                  <a:lnTo>
                    <a:pt x="169151" y="39370"/>
                  </a:lnTo>
                  <a:lnTo>
                    <a:pt x="165049" y="39370"/>
                  </a:lnTo>
                  <a:lnTo>
                    <a:pt x="166052" y="40640"/>
                  </a:lnTo>
                  <a:lnTo>
                    <a:pt x="162915" y="38100"/>
                  </a:lnTo>
                  <a:lnTo>
                    <a:pt x="164782" y="43180"/>
                  </a:lnTo>
                  <a:lnTo>
                    <a:pt x="160528" y="40640"/>
                  </a:lnTo>
                  <a:lnTo>
                    <a:pt x="159448" y="44450"/>
                  </a:lnTo>
                  <a:lnTo>
                    <a:pt x="153720" y="44450"/>
                  </a:lnTo>
                  <a:lnTo>
                    <a:pt x="155422" y="40640"/>
                  </a:lnTo>
                  <a:lnTo>
                    <a:pt x="151028" y="45720"/>
                  </a:lnTo>
                  <a:lnTo>
                    <a:pt x="148272" y="45720"/>
                  </a:lnTo>
                  <a:lnTo>
                    <a:pt x="149745" y="42938"/>
                  </a:lnTo>
                  <a:lnTo>
                    <a:pt x="145961" y="45720"/>
                  </a:lnTo>
                  <a:lnTo>
                    <a:pt x="151180" y="46990"/>
                  </a:lnTo>
                  <a:lnTo>
                    <a:pt x="151434" y="49530"/>
                  </a:lnTo>
                  <a:lnTo>
                    <a:pt x="147015" y="53340"/>
                  </a:lnTo>
                  <a:lnTo>
                    <a:pt x="147358" y="48260"/>
                  </a:lnTo>
                  <a:lnTo>
                    <a:pt x="144411" y="48260"/>
                  </a:lnTo>
                  <a:lnTo>
                    <a:pt x="141846" y="52070"/>
                  </a:lnTo>
                  <a:lnTo>
                    <a:pt x="141617" y="55880"/>
                  </a:lnTo>
                  <a:lnTo>
                    <a:pt x="139179" y="58420"/>
                  </a:lnTo>
                  <a:lnTo>
                    <a:pt x="138607" y="57150"/>
                  </a:lnTo>
                  <a:lnTo>
                    <a:pt x="138036" y="57150"/>
                  </a:lnTo>
                  <a:lnTo>
                    <a:pt x="136652" y="62230"/>
                  </a:lnTo>
                  <a:lnTo>
                    <a:pt x="128308" y="64770"/>
                  </a:lnTo>
                  <a:lnTo>
                    <a:pt x="127050" y="71120"/>
                  </a:lnTo>
                  <a:lnTo>
                    <a:pt x="127825" y="71120"/>
                  </a:lnTo>
                  <a:lnTo>
                    <a:pt x="129197" y="73660"/>
                  </a:lnTo>
                  <a:lnTo>
                    <a:pt x="129984" y="73660"/>
                  </a:lnTo>
                  <a:lnTo>
                    <a:pt x="128193" y="76200"/>
                  </a:lnTo>
                  <a:lnTo>
                    <a:pt x="128282" y="78740"/>
                  </a:lnTo>
                  <a:lnTo>
                    <a:pt x="125920" y="77470"/>
                  </a:lnTo>
                  <a:lnTo>
                    <a:pt x="127063" y="76200"/>
                  </a:lnTo>
                  <a:lnTo>
                    <a:pt x="126479" y="76200"/>
                  </a:lnTo>
                  <a:lnTo>
                    <a:pt x="126479" y="74930"/>
                  </a:lnTo>
                  <a:lnTo>
                    <a:pt x="125323" y="77470"/>
                  </a:lnTo>
                  <a:lnTo>
                    <a:pt x="124218" y="77139"/>
                  </a:lnTo>
                  <a:lnTo>
                    <a:pt x="124218" y="93980"/>
                  </a:lnTo>
                  <a:lnTo>
                    <a:pt x="120853" y="99606"/>
                  </a:lnTo>
                  <a:lnTo>
                    <a:pt x="119253" y="96520"/>
                  </a:lnTo>
                  <a:lnTo>
                    <a:pt x="124218" y="93980"/>
                  </a:lnTo>
                  <a:lnTo>
                    <a:pt x="124218" y="77139"/>
                  </a:lnTo>
                  <a:lnTo>
                    <a:pt x="122212" y="76504"/>
                  </a:lnTo>
                  <a:lnTo>
                    <a:pt x="121843" y="77584"/>
                  </a:lnTo>
                  <a:lnTo>
                    <a:pt x="121767" y="77812"/>
                  </a:lnTo>
                  <a:lnTo>
                    <a:pt x="120129" y="82550"/>
                  </a:lnTo>
                  <a:lnTo>
                    <a:pt x="116725" y="83820"/>
                  </a:lnTo>
                  <a:lnTo>
                    <a:pt x="113690" y="82550"/>
                  </a:lnTo>
                  <a:lnTo>
                    <a:pt x="120192" y="78740"/>
                  </a:lnTo>
                  <a:lnTo>
                    <a:pt x="121767" y="77812"/>
                  </a:lnTo>
                  <a:lnTo>
                    <a:pt x="121767" y="77609"/>
                  </a:lnTo>
                  <a:lnTo>
                    <a:pt x="116522" y="78740"/>
                  </a:lnTo>
                  <a:lnTo>
                    <a:pt x="121793" y="74930"/>
                  </a:lnTo>
                  <a:lnTo>
                    <a:pt x="114655" y="73660"/>
                  </a:lnTo>
                  <a:lnTo>
                    <a:pt x="124307" y="73660"/>
                  </a:lnTo>
                  <a:lnTo>
                    <a:pt x="124396" y="73533"/>
                  </a:lnTo>
                  <a:lnTo>
                    <a:pt x="117627" y="71120"/>
                  </a:lnTo>
                  <a:lnTo>
                    <a:pt x="111125" y="76200"/>
                  </a:lnTo>
                  <a:lnTo>
                    <a:pt x="112318" y="78740"/>
                  </a:lnTo>
                  <a:lnTo>
                    <a:pt x="106057" y="83820"/>
                  </a:lnTo>
                  <a:lnTo>
                    <a:pt x="106184" y="86360"/>
                  </a:lnTo>
                  <a:lnTo>
                    <a:pt x="108521" y="85090"/>
                  </a:lnTo>
                  <a:lnTo>
                    <a:pt x="108673" y="87630"/>
                  </a:lnTo>
                  <a:lnTo>
                    <a:pt x="104546" y="92710"/>
                  </a:lnTo>
                  <a:lnTo>
                    <a:pt x="100215" y="92710"/>
                  </a:lnTo>
                  <a:lnTo>
                    <a:pt x="96469" y="93980"/>
                  </a:lnTo>
                  <a:lnTo>
                    <a:pt x="94043" y="97790"/>
                  </a:lnTo>
                  <a:lnTo>
                    <a:pt x="94386" y="100330"/>
                  </a:lnTo>
                  <a:lnTo>
                    <a:pt x="97282" y="104140"/>
                  </a:lnTo>
                  <a:lnTo>
                    <a:pt x="91770" y="106680"/>
                  </a:lnTo>
                  <a:lnTo>
                    <a:pt x="89954" y="102870"/>
                  </a:lnTo>
                  <a:lnTo>
                    <a:pt x="84747" y="107950"/>
                  </a:lnTo>
                  <a:lnTo>
                    <a:pt x="91681" y="109220"/>
                  </a:lnTo>
                  <a:lnTo>
                    <a:pt x="85090" y="113995"/>
                  </a:lnTo>
                  <a:lnTo>
                    <a:pt x="85712" y="114300"/>
                  </a:lnTo>
                  <a:lnTo>
                    <a:pt x="83375" y="116840"/>
                  </a:lnTo>
                  <a:lnTo>
                    <a:pt x="81292" y="116052"/>
                  </a:lnTo>
                  <a:lnTo>
                    <a:pt x="81292" y="152400"/>
                  </a:lnTo>
                  <a:lnTo>
                    <a:pt x="78092" y="157480"/>
                  </a:lnTo>
                  <a:lnTo>
                    <a:pt x="76415" y="160070"/>
                  </a:lnTo>
                  <a:lnTo>
                    <a:pt x="74193" y="154940"/>
                  </a:lnTo>
                  <a:lnTo>
                    <a:pt x="79362" y="152400"/>
                  </a:lnTo>
                  <a:lnTo>
                    <a:pt x="81292" y="152400"/>
                  </a:lnTo>
                  <a:lnTo>
                    <a:pt x="81292" y="116052"/>
                  </a:lnTo>
                  <a:lnTo>
                    <a:pt x="80035" y="115570"/>
                  </a:lnTo>
                  <a:lnTo>
                    <a:pt x="76962" y="120650"/>
                  </a:lnTo>
                  <a:lnTo>
                    <a:pt x="74218" y="127000"/>
                  </a:lnTo>
                  <a:lnTo>
                    <a:pt x="71526" y="133350"/>
                  </a:lnTo>
                  <a:lnTo>
                    <a:pt x="70650" y="134874"/>
                  </a:lnTo>
                  <a:lnTo>
                    <a:pt x="70650" y="137160"/>
                  </a:lnTo>
                  <a:lnTo>
                    <a:pt x="69418" y="139700"/>
                  </a:lnTo>
                  <a:lnTo>
                    <a:pt x="70015" y="138430"/>
                  </a:lnTo>
                  <a:lnTo>
                    <a:pt x="70650" y="137160"/>
                  </a:lnTo>
                  <a:lnTo>
                    <a:pt x="70650" y="134874"/>
                  </a:lnTo>
                  <a:lnTo>
                    <a:pt x="68592" y="138430"/>
                  </a:lnTo>
                  <a:lnTo>
                    <a:pt x="68186" y="138430"/>
                  </a:lnTo>
                  <a:lnTo>
                    <a:pt x="68186" y="146050"/>
                  </a:lnTo>
                  <a:lnTo>
                    <a:pt x="67335" y="146050"/>
                  </a:lnTo>
                  <a:lnTo>
                    <a:pt x="65519" y="147320"/>
                  </a:lnTo>
                  <a:lnTo>
                    <a:pt x="63995" y="148590"/>
                  </a:lnTo>
                  <a:lnTo>
                    <a:pt x="64706" y="147320"/>
                  </a:lnTo>
                  <a:lnTo>
                    <a:pt x="66446" y="144780"/>
                  </a:lnTo>
                  <a:lnTo>
                    <a:pt x="67513" y="144780"/>
                  </a:lnTo>
                  <a:lnTo>
                    <a:pt x="68186" y="146050"/>
                  </a:lnTo>
                  <a:lnTo>
                    <a:pt x="68186" y="138430"/>
                  </a:lnTo>
                  <a:lnTo>
                    <a:pt x="67970" y="138430"/>
                  </a:lnTo>
                  <a:lnTo>
                    <a:pt x="67856" y="135890"/>
                  </a:lnTo>
                  <a:lnTo>
                    <a:pt x="65798" y="137160"/>
                  </a:lnTo>
                  <a:lnTo>
                    <a:pt x="61861" y="144780"/>
                  </a:lnTo>
                  <a:lnTo>
                    <a:pt x="57035" y="152400"/>
                  </a:lnTo>
                  <a:lnTo>
                    <a:pt x="51739" y="158750"/>
                  </a:lnTo>
                  <a:lnTo>
                    <a:pt x="46405" y="166370"/>
                  </a:lnTo>
                  <a:lnTo>
                    <a:pt x="47396" y="171450"/>
                  </a:lnTo>
                  <a:lnTo>
                    <a:pt x="46951" y="172720"/>
                  </a:lnTo>
                  <a:lnTo>
                    <a:pt x="47180" y="173990"/>
                  </a:lnTo>
                  <a:lnTo>
                    <a:pt x="46355" y="176530"/>
                  </a:lnTo>
                  <a:lnTo>
                    <a:pt x="44208" y="176530"/>
                  </a:lnTo>
                  <a:lnTo>
                    <a:pt x="44030" y="175260"/>
                  </a:lnTo>
                  <a:lnTo>
                    <a:pt x="43078" y="181610"/>
                  </a:lnTo>
                  <a:lnTo>
                    <a:pt x="41478" y="189230"/>
                  </a:lnTo>
                  <a:lnTo>
                    <a:pt x="39014" y="196850"/>
                  </a:lnTo>
                  <a:lnTo>
                    <a:pt x="35445" y="203200"/>
                  </a:lnTo>
                  <a:lnTo>
                    <a:pt x="35077" y="201930"/>
                  </a:lnTo>
                  <a:lnTo>
                    <a:pt x="31965" y="207010"/>
                  </a:lnTo>
                  <a:lnTo>
                    <a:pt x="39039" y="209550"/>
                  </a:lnTo>
                  <a:lnTo>
                    <a:pt x="34632" y="214630"/>
                  </a:lnTo>
                  <a:lnTo>
                    <a:pt x="34429" y="213360"/>
                  </a:lnTo>
                  <a:lnTo>
                    <a:pt x="31445" y="223520"/>
                  </a:lnTo>
                  <a:lnTo>
                    <a:pt x="29260" y="232410"/>
                  </a:lnTo>
                  <a:lnTo>
                    <a:pt x="26860" y="241300"/>
                  </a:lnTo>
                  <a:lnTo>
                    <a:pt x="23190" y="250190"/>
                  </a:lnTo>
                  <a:lnTo>
                    <a:pt x="27292" y="252730"/>
                  </a:lnTo>
                  <a:lnTo>
                    <a:pt x="19265" y="261620"/>
                  </a:lnTo>
                  <a:lnTo>
                    <a:pt x="25349" y="264160"/>
                  </a:lnTo>
                  <a:lnTo>
                    <a:pt x="21399" y="270510"/>
                  </a:lnTo>
                  <a:lnTo>
                    <a:pt x="20485" y="269240"/>
                  </a:lnTo>
                  <a:lnTo>
                    <a:pt x="17284" y="279400"/>
                  </a:lnTo>
                  <a:lnTo>
                    <a:pt x="16700" y="281940"/>
                  </a:lnTo>
                  <a:lnTo>
                    <a:pt x="20637" y="283210"/>
                  </a:lnTo>
                  <a:lnTo>
                    <a:pt x="20955" y="287020"/>
                  </a:lnTo>
                  <a:lnTo>
                    <a:pt x="17741" y="287020"/>
                  </a:lnTo>
                  <a:lnTo>
                    <a:pt x="20624" y="292100"/>
                  </a:lnTo>
                  <a:lnTo>
                    <a:pt x="16560" y="293370"/>
                  </a:lnTo>
                  <a:lnTo>
                    <a:pt x="16967" y="296570"/>
                  </a:lnTo>
                  <a:lnTo>
                    <a:pt x="16941" y="296710"/>
                  </a:lnTo>
                  <a:lnTo>
                    <a:pt x="16992" y="297167"/>
                  </a:lnTo>
                  <a:lnTo>
                    <a:pt x="17284" y="297522"/>
                  </a:lnTo>
                  <a:lnTo>
                    <a:pt x="17145" y="296786"/>
                  </a:lnTo>
                  <a:lnTo>
                    <a:pt x="17360" y="295910"/>
                  </a:lnTo>
                  <a:lnTo>
                    <a:pt x="18770" y="294640"/>
                  </a:lnTo>
                  <a:lnTo>
                    <a:pt x="19672" y="294640"/>
                  </a:lnTo>
                  <a:lnTo>
                    <a:pt x="20624" y="299720"/>
                  </a:lnTo>
                  <a:lnTo>
                    <a:pt x="16256" y="306070"/>
                  </a:lnTo>
                  <a:lnTo>
                    <a:pt x="14592" y="306070"/>
                  </a:lnTo>
                  <a:lnTo>
                    <a:pt x="16154" y="318770"/>
                  </a:lnTo>
                  <a:lnTo>
                    <a:pt x="15138" y="317741"/>
                  </a:lnTo>
                  <a:lnTo>
                    <a:pt x="16624" y="321310"/>
                  </a:lnTo>
                  <a:lnTo>
                    <a:pt x="15405" y="320040"/>
                  </a:lnTo>
                  <a:lnTo>
                    <a:pt x="10477" y="314960"/>
                  </a:lnTo>
                  <a:lnTo>
                    <a:pt x="12915" y="321310"/>
                  </a:lnTo>
                  <a:lnTo>
                    <a:pt x="13703" y="320040"/>
                  </a:lnTo>
                  <a:lnTo>
                    <a:pt x="14782" y="321310"/>
                  </a:lnTo>
                  <a:lnTo>
                    <a:pt x="15405" y="322580"/>
                  </a:lnTo>
                  <a:lnTo>
                    <a:pt x="13169" y="325120"/>
                  </a:lnTo>
                  <a:lnTo>
                    <a:pt x="12509" y="331470"/>
                  </a:lnTo>
                  <a:lnTo>
                    <a:pt x="12750" y="335280"/>
                  </a:lnTo>
                  <a:lnTo>
                    <a:pt x="10642" y="335280"/>
                  </a:lnTo>
                  <a:lnTo>
                    <a:pt x="9804" y="341630"/>
                  </a:lnTo>
                  <a:lnTo>
                    <a:pt x="9385" y="347980"/>
                  </a:lnTo>
                  <a:lnTo>
                    <a:pt x="9029" y="355600"/>
                  </a:lnTo>
                  <a:lnTo>
                    <a:pt x="8382" y="363220"/>
                  </a:lnTo>
                  <a:lnTo>
                    <a:pt x="9817" y="359410"/>
                  </a:lnTo>
                  <a:lnTo>
                    <a:pt x="13550" y="360680"/>
                  </a:lnTo>
                  <a:lnTo>
                    <a:pt x="13589" y="363220"/>
                  </a:lnTo>
                  <a:lnTo>
                    <a:pt x="12585" y="363575"/>
                  </a:lnTo>
                  <a:lnTo>
                    <a:pt x="13792" y="365760"/>
                  </a:lnTo>
                  <a:lnTo>
                    <a:pt x="12979" y="369570"/>
                  </a:lnTo>
                  <a:lnTo>
                    <a:pt x="9652" y="368300"/>
                  </a:lnTo>
                  <a:lnTo>
                    <a:pt x="8813" y="365760"/>
                  </a:lnTo>
                  <a:lnTo>
                    <a:pt x="9474" y="369570"/>
                  </a:lnTo>
                  <a:lnTo>
                    <a:pt x="8013" y="369570"/>
                  </a:lnTo>
                  <a:lnTo>
                    <a:pt x="6756" y="368300"/>
                  </a:lnTo>
                  <a:lnTo>
                    <a:pt x="8661" y="370840"/>
                  </a:lnTo>
                  <a:lnTo>
                    <a:pt x="2540" y="375920"/>
                  </a:lnTo>
                  <a:lnTo>
                    <a:pt x="5918" y="378460"/>
                  </a:lnTo>
                  <a:lnTo>
                    <a:pt x="4876" y="379730"/>
                  </a:lnTo>
                  <a:lnTo>
                    <a:pt x="3771" y="388620"/>
                  </a:lnTo>
                  <a:lnTo>
                    <a:pt x="4572" y="393700"/>
                  </a:lnTo>
                  <a:lnTo>
                    <a:pt x="4025" y="401320"/>
                  </a:lnTo>
                  <a:lnTo>
                    <a:pt x="6946" y="402590"/>
                  </a:lnTo>
                  <a:lnTo>
                    <a:pt x="6007" y="405130"/>
                  </a:lnTo>
                  <a:lnTo>
                    <a:pt x="8166" y="407670"/>
                  </a:lnTo>
                  <a:lnTo>
                    <a:pt x="6692" y="414020"/>
                  </a:lnTo>
                  <a:lnTo>
                    <a:pt x="3975" y="420370"/>
                  </a:lnTo>
                  <a:lnTo>
                    <a:pt x="3683" y="426720"/>
                  </a:lnTo>
                  <a:lnTo>
                    <a:pt x="4775" y="431800"/>
                  </a:lnTo>
                  <a:lnTo>
                    <a:pt x="6070" y="429260"/>
                  </a:lnTo>
                  <a:lnTo>
                    <a:pt x="7632" y="430530"/>
                  </a:lnTo>
                  <a:lnTo>
                    <a:pt x="4902" y="431800"/>
                  </a:lnTo>
                  <a:lnTo>
                    <a:pt x="4800" y="438150"/>
                  </a:lnTo>
                  <a:lnTo>
                    <a:pt x="3073" y="434340"/>
                  </a:lnTo>
                  <a:lnTo>
                    <a:pt x="2959" y="445770"/>
                  </a:lnTo>
                  <a:lnTo>
                    <a:pt x="4648" y="457200"/>
                  </a:lnTo>
                  <a:lnTo>
                    <a:pt x="5765" y="455930"/>
                  </a:lnTo>
                  <a:lnTo>
                    <a:pt x="6311" y="454660"/>
                  </a:lnTo>
                  <a:lnTo>
                    <a:pt x="7188" y="454660"/>
                  </a:lnTo>
                  <a:lnTo>
                    <a:pt x="7569" y="457200"/>
                  </a:lnTo>
                  <a:lnTo>
                    <a:pt x="5918" y="459740"/>
                  </a:lnTo>
                  <a:lnTo>
                    <a:pt x="4648" y="458470"/>
                  </a:lnTo>
                  <a:lnTo>
                    <a:pt x="4394" y="458470"/>
                  </a:lnTo>
                  <a:lnTo>
                    <a:pt x="4610" y="468630"/>
                  </a:lnTo>
                  <a:lnTo>
                    <a:pt x="2108" y="478790"/>
                  </a:lnTo>
                  <a:lnTo>
                    <a:pt x="0" y="487680"/>
                  </a:lnTo>
                  <a:lnTo>
                    <a:pt x="1270" y="495820"/>
                  </a:lnTo>
                  <a:lnTo>
                    <a:pt x="4140" y="505460"/>
                  </a:lnTo>
                  <a:lnTo>
                    <a:pt x="3746" y="510540"/>
                  </a:lnTo>
                  <a:lnTo>
                    <a:pt x="2070" y="502920"/>
                  </a:lnTo>
                  <a:lnTo>
                    <a:pt x="482" y="506730"/>
                  </a:lnTo>
                  <a:lnTo>
                    <a:pt x="2413" y="514350"/>
                  </a:lnTo>
                  <a:lnTo>
                    <a:pt x="2425" y="521970"/>
                  </a:lnTo>
                  <a:lnTo>
                    <a:pt x="2311" y="525780"/>
                  </a:lnTo>
                  <a:lnTo>
                    <a:pt x="3594" y="532130"/>
                  </a:lnTo>
                  <a:lnTo>
                    <a:pt x="584" y="539750"/>
                  </a:lnTo>
                  <a:lnTo>
                    <a:pt x="1193" y="548640"/>
                  </a:lnTo>
                  <a:lnTo>
                    <a:pt x="2489" y="558800"/>
                  </a:lnTo>
                  <a:lnTo>
                    <a:pt x="1498" y="566420"/>
                  </a:lnTo>
                  <a:lnTo>
                    <a:pt x="3302" y="566420"/>
                  </a:lnTo>
                  <a:lnTo>
                    <a:pt x="5384" y="568960"/>
                  </a:lnTo>
                  <a:lnTo>
                    <a:pt x="3708" y="568960"/>
                  </a:lnTo>
                  <a:lnTo>
                    <a:pt x="4876" y="570230"/>
                  </a:lnTo>
                  <a:lnTo>
                    <a:pt x="7073" y="585470"/>
                  </a:lnTo>
                  <a:lnTo>
                    <a:pt x="8089" y="600710"/>
                  </a:lnTo>
                  <a:lnTo>
                    <a:pt x="8851" y="617220"/>
                  </a:lnTo>
                  <a:lnTo>
                    <a:pt x="10248" y="633730"/>
                  </a:lnTo>
                  <a:lnTo>
                    <a:pt x="12344" y="637540"/>
                  </a:lnTo>
                  <a:lnTo>
                    <a:pt x="15595" y="638810"/>
                  </a:lnTo>
                  <a:lnTo>
                    <a:pt x="18211" y="641350"/>
                  </a:lnTo>
                  <a:lnTo>
                    <a:pt x="18376" y="646430"/>
                  </a:lnTo>
                  <a:lnTo>
                    <a:pt x="14414" y="645160"/>
                  </a:lnTo>
                  <a:lnTo>
                    <a:pt x="18973" y="655320"/>
                  </a:lnTo>
                  <a:lnTo>
                    <a:pt x="22263" y="666750"/>
                  </a:lnTo>
                  <a:lnTo>
                    <a:pt x="25654" y="678180"/>
                  </a:lnTo>
                  <a:lnTo>
                    <a:pt x="30543" y="689610"/>
                  </a:lnTo>
                  <a:lnTo>
                    <a:pt x="29514" y="688340"/>
                  </a:lnTo>
                  <a:lnTo>
                    <a:pt x="28511" y="689610"/>
                  </a:lnTo>
                  <a:lnTo>
                    <a:pt x="28079" y="687070"/>
                  </a:lnTo>
                  <a:lnTo>
                    <a:pt x="26517" y="692150"/>
                  </a:lnTo>
                  <a:lnTo>
                    <a:pt x="32143" y="698500"/>
                  </a:lnTo>
                  <a:lnTo>
                    <a:pt x="34023" y="698500"/>
                  </a:lnTo>
                  <a:lnTo>
                    <a:pt x="34645" y="701040"/>
                  </a:lnTo>
                  <a:lnTo>
                    <a:pt x="32461" y="699770"/>
                  </a:lnTo>
                  <a:lnTo>
                    <a:pt x="32016" y="701040"/>
                  </a:lnTo>
                  <a:lnTo>
                    <a:pt x="31788" y="704850"/>
                  </a:lnTo>
                  <a:lnTo>
                    <a:pt x="37922" y="707390"/>
                  </a:lnTo>
                  <a:lnTo>
                    <a:pt x="36207" y="710653"/>
                  </a:lnTo>
                  <a:lnTo>
                    <a:pt x="36614" y="711200"/>
                  </a:lnTo>
                  <a:lnTo>
                    <a:pt x="37973" y="718820"/>
                  </a:lnTo>
                  <a:lnTo>
                    <a:pt x="39941" y="716280"/>
                  </a:lnTo>
                  <a:lnTo>
                    <a:pt x="40665" y="721360"/>
                  </a:lnTo>
                  <a:lnTo>
                    <a:pt x="45046" y="725170"/>
                  </a:lnTo>
                  <a:lnTo>
                    <a:pt x="45491" y="729615"/>
                  </a:lnTo>
                  <a:lnTo>
                    <a:pt x="45237" y="729513"/>
                  </a:lnTo>
                  <a:lnTo>
                    <a:pt x="44945" y="729348"/>
                  </a:lnTo>
                  <a:lnTo>
                    <a:pt x="44577" y="729335"/>
                  </a:lnTo>
                  <a:lnTo>
                    <a:pt x="45046" y="733361"/>
                  </a:lnTo>
                  <a:lnTo>
                    <a:pt x="45554" y="732015"/>
                  </a:lnTo>
                  <a:lnTo>
                    <a:pt x="45656" y="730796"/>
                  </a:lnTo>
                  <a:lnTo>
                    <a:pt x="45605" y="730275"/>
                  </a:lnTo>
                  <a:lnTo>
                    <a:pt x="49784" y="731520"/>
                  </a:lnTo>
                  <a:lnTo>
                    <a:pt x="48310" y="740410"/>
                  </a:lnTo>
                  <a:lnTo>
                    <a:pt x="52895" y="739140"/>
                  </a:lnTo>
                  <a:lnTo>
                    <a:pt x="48412" y="740410"/>
                  </a:lnTo>
                  <a:lnTo>
                    <a:pt x="53733" y="749300"/>
                  </a:lnTo>
                  <a:lnTo>
                    <a:pt x="57264" y="751840"/>
                  </a:lnTo>
                  <a:lnTo>
                    <a:pt x="55473" y="751840"/>
                  </a:lnTo>
                  <a:lnTo>
                    <a:pt x="57289" y="755650"/>
                  </a:lnTo>
                  <a:lnTo>
                    <a:pt x="54927" y="755650"/>
                  </a:lnTo>
                  <a:lnTo>
                    <a:pt x="56654" y="759460"/>
                  </a:lnTo>
                  <a:lnTo>
                    <a:pt x="59474" y="762000"/>
                  </a:lnTo>
                  <a:lnTo>
                    <a:pt x="61239" y="759460"/>
                  </a:lnTo>
                  <a:lnTo>
                    <a:pt x="62445" y="765810"/>
                  </a:lnTo>
                  <a:lnTo>
                    <a:pt x="65989" y="769620"/>
                  </a:lnTo>
                  <a:lnTo>
                    <a:pt x="68986" y="773430"/>
                  </a:lnTo>
                  <a:lnTo>
                    <a:pt x="68529" y="778510"/>
                  </a:lnTo>
                  <a:lnTo>
                    <a:pt x="74485" y="786130"/>
                  </a:lnTo>
                  <a:lnTo>
                    <a:pt x="83388" y="795921"/>
                  </a:lnTo>
                  <a:lnTo>
                    <a:pt x="80403" y="798830"/>
                  </a:lnTo>
                  <a:lnTo>
                    <a:pt x="85826" y="803910"/>
                  </a:lnTo>
                  <a:lnTo>
                    <a:pt x="86499" y="804418"/>
                  </a:lnTo>
                  <a:lnTo>
                    <a:pt x="84924" y="797610"/>
                  </a:lnTo>
                  <a:lnTo>
                    <a:pt x="86029" y="798830"/>
                  </a:lnTo>
                  <a:lnTo>
                    <a:pt x="91414" y="805180"/>
                  </a:lnTo>
                  <a:lnTo>
                    <a:pt x="89242" y="806500"/>
                  </a:lnTo>
                  <a:lnTo>
                    <a:pt x="90830" y="807720"/>
                  </a:lnTo>
                  <a:lnTo>
                    <a:pt x="95364" y="812800"/>
                  </a:lnTo>
                  <a:lnTo>
                    <a:pt x="99314" y="817880"/>
                  </a:lnTo>
                  <a:lnTo>
                    <a:pt x="100431" y="820420"/>
                  </a:lnTo>
                  <a:lnTo>
                    <a:pt x="96685" y="817880"/>
                  </a:lnTo>
                  <a:lnTo>
                    <a:pt x="95592" y="817880"/>
                  </a:lnTo>
                  <a:lnTo>
                    <a:pt x="100825" y="822960"/>
                  </a:lnTo>
                  <a:lnTo>
                    <a:pt x="109893" y="835660"/>
                  </a:lnTo>
                  <a:lnTo>
                    <a:pt x="114947" y="840613"/>
                  </a:lnTo>
                  <a:lnTo>
                    <a:pt x="115620" y="836930"/>
                  </a:lnTo>
                  <a:lnTo>
                    <a:pt x="124396" y="842010"/>
                  </a:lnTo>
                  <a:lnTo>
                    <a:pt x="125857" y="842010"/>
                  </a:lnTo>
                  <a:lnTo>
                    <a:pt x="123596" y="843280"/>
                  </a:lnTo>
                  <a:lnTo>
                    <a:pt x="124536" y="845820"/>
                  </a:lnTo>
                  <a:lnTo>
                    <a:pt x="125018" y="849630"/>
                  </a:lnTo>
                  <a:lnTo>
                    <a:pt x="121386" y="850900"/>
                  </a:lnTo>
                  <a:lnTo>
                    <a:pt x="122478" y="850900"/>
                  </a:lnTo>
                  <a:lnTo>
                    <a:pt x="124244" y="852170"/>
                  </a:lnTo>
                  <a:lnTo>
                    <a:pt x="125183" y="850900"/>
                  </a:lnTo>
                  <a:lnTo>
                    <a:pt x="126022" y="852170"/>
                  </a:lnTo>
                  <a:lnTo>
                    <a:pt x="125742" y="853440"/>
                  </a:lnTo>
                  <a:lnTo>
                    <a:pt x="123304" y="853440"/>
                  </a:lnTo>
                  <a:lnTo>
                    <a:pt x="128485" y="857250"/>
                  </a:lnTo>
                  <a:lnTo>
                    <a:pt x="128714" y="853440"/>
                  </a:lnTo>
                  <a:lnTo>
                    <a:pt x="132537" y="858520"/>
                  </a:lnTo>
                  <a:lnTo>
                    <a:pt x="131940" y="859472"/>
                  </a:lnTo>
                  <a:lnTo>
                    <a:pt x="136309" y="861060"/>
                  </a:lnTo>
                  <a:lnTo>
                    <a:pt x="138912" y="864870"/>
                  </a:lnTo>
                  <a:lnTo>
                    <a:pt x="138252" y="864870"/>
                  </a:lnTo>
                  <a:lnTo>
                    <a:pt x="138049" y="865949"/>
                  </a:lnTo>
                  <a:lnTo>
                    <a:pt x="142811" y="871220"/>
                  </a:lnTo>
                  <a:lnTo>
                    <a:pt x="150710" y="872490"/>
                  </a:lnTo>
                  <a:lnTo>
                    <a:pt x="155867" y="880110"/>
                  </a:lnTo>
                  <a:lnTo>
                    <a:pt x="150660" y="881380"/>
                  </a:lnTo>
                  <a:lnTo>
                    <a:pt x="157010" y="883920"/>
                  </a:lnTo>
                  <a:lnTo>
                    <a:pt x="154546" y="886460"/>
                  </a:lnTo>
                  <a:lnTo>
                    <a:pt x="158915" y="890270"/>
                  </a:lnTo>
                  <a:lnTo>
                    <a:pt x="158864" y="886460"/>
                  </a:lnTo>
                  <a:lnTo>
                    <a:pt x="161912" y="890270"/>
                  </a:lnTo>
                  <a:lnTo>
                    <a:pt x="166649" y="891540"/>
                  </a:lnTo>
                  <a:lnTo>
                    <a:pt x="167805" y="894080"/>
                  </a:lnTo>
                  <a:lnTo>
                    <a:pt x="169037" y="894080"/>
                  </a:lnTo>
                  <a:lnTo>
                    <a:pt x="173596" y="896620"/>
                  </a:lnTo>
                  <a:lnTo>
                    <a:pt x="172999" y="894080"/>
                  </a:lnTo>
                  <a:lnTo>
                    <a:pt x="172097" y="890270"/>
                  </a:lnTo>
                  <a:lnTo>
                    <a:pt x="175564" y="895350"/>
                  </a:lnTo>
                  <a:lnTo>
                    <a:pt x="174421" y="895350"/>
                  </a:lnTo>
                  <a:lnTo>
                    <a:pt x="178777" y="899160"/>
                  </a:lnTo>
                  <a:lnTo>
                    <a:pt x="178854" y="901192"/>
                  </a:lnTo>
                  <a:lnTo>
                    <a:pt x="178879" y="901700"/>
                  </a:lnTo>
                  <a:lnTo>
                    <a:pt x="181305" y="902970"/>
                  </a:lnTo>
                  <a:lnTo>
                    <a:pt x="183845" y="902970"/>
                  </a:lnTo>
                  <a:lnTo>
                    <a:pt x="185572" y="905510"/>
                  </a:lnTo>
                  <a:lnTo>
                    <a:pt x="185356" y="906780"/>
                  </a:lnTo>
                  <a:lnTo>
                    <a:pt x="182143" y="908050"/>
                  </a:lnTo>
                  <a:lnTo>
                    <a:pt x="181991" y="909320"/>
                  </a:lnTo>
                  <a:lnTo>
                    <a:pt x="185788" y="908050"/>
                  </a:lnTo>
                  <a:lnTo>
                    <a:pt x="190220" y="915670"/>
                  </a:lnTo>
                  <a:lnTo>
                    <a:pt x="193344" y="915670"/>
                  </a:lnTo>
                  <a:lnTo>
                    <a:pt x="191947" y="916940"/>
                  </a:lnTo>
                  <a:lnTo>
                    <a:pt x="194970" y="916940"/>
                  </a:lnTo>
                  <a:lnTo>
                    <a:pt x="195910" y="918210"/>
                  </a:lnTo>
                  <a:lnTo>
                    <a:pt x="195872" y="919480"/>
                  </a:lnTo>
                  <a:lnTo>
                    <a:pt x="194538" y="919480"/>
                  </a:lnTo>
                  <a:lnTo>
                    <a:pt x="198767" y="924560"/>
                  </a:lnTo>
                  <a:lnTo>
                    <a:pt x="196316" y="915670"/>
                  </a:lnTo>
                  <a:lnTo>
                    <a:pt x="199809" y="921105"/>
                  </a:lnTo>
                  <a:lnTo>
                    <a:pt x="199771" y="922020"/>
                  </a:lnTo>
                  <a:lnTo>
                    <a:pt x="198589" y="920750"/>
                  </a:lnTo>
                  <a:lnTo>
                    <a:pt x="203517" y="927100"/>
                  </a:lnTo>
                  <a:lnTo>
                    <a:pt x="210578" y="929640"/>
                  </a:lnTo>
                  <a:lnTo>
                    <a:pt x="214922" y="934720"/>
                  </a:lnTo>
                  <a:lnTo>
                    <a:pt x="213995" y="938377"/>
                  </a:lnTo>
                  <a:lnTo>
                    <a:pt x="215773" y="939800"/>
                  </a:lnTo>
                  <a:lnTo>
                    <a:pt x="222504" y="942340"/>
                  </a:lnTo>
                  <a:lnTo>
                    <a:pt x="229069" y="946150"/>
                  </a:lnTo>
                  <a:lnTo>
                    <a:pt x="234911" y="951230"/>
                  </a:lnTo>
                  <a:lnTo>
                    <a:pt x="233781" y="949960"/>
                  </a:lnTo>
                  <a:lnTo>
                    <a:pt x="238188" y="946150"/>
                  </a:lnTo>
                  <a:lnTo>
                    <a:pt x="237718" y="956310"/>
                  </a:lnTo>
                  <a:lnTo>
                    <a:pt x="241935" y="956310"/>
                  </a:lnTo>
                  <a:lnTo>
                    <a:pt x="240042" y="957580"/>
                  </a:lnTo>
                  <a:lnTo>
                    <a:pt x="240677" y="957580"/>
                  </a:lnTo>
                  <a:lnTo>
                    <a:pt x="245389" y="962660"/>
                  </a:lnTo>
                  <a:lnTo>
                    <a:pt x="251891" y="965200"/>
                  </a:lnTo>
                  <a:lnTo>
                    <a:pt x="261035" y="969010"/>
                  </a:lnTo>
                  <a:lnTo>
                    <a:pt x="259232" y="969010"/>
                  </a:lnTo>
                  <a:lnTo>
                    <a:pt x="261632" y="972820"/>
                  </a:lnTo>
                  <a:lnTo>
                    <a:pt x="267106" y="975360"/>
                  </a:lnTo>
                  <a:lnTo>
                    <a:pt x="270141" y="977900"/>
                  </a:lnTo>
                  <a:lnTo>
                    <a:pt x="271945" y="977900"/>
                  </a:lnTo>
                  <a:lnTo>
                    <a:pt x="273748" y="979170"/>
                  </a:lnTo>
                  <a:lnTo>
                    <a:pt x="273723" y="976630"/>
                  </a:lnTo>
                  <a:lnTo>
                    <a:pt x="279831" y="984250"/>
                  </a:lnTo>
                  <a:lnTo>
                    <a:pt x="296049" y="991870"/>
                  </a:lnTo>
                  <a:lnTo>
                    <a:pt x="300951" y="996950"/>
                  </a:lnTo>
                  <a:lnTo>
                    <a:pt x="298805" y="996950"/>
                  </a:lnTo>
                  <a:lnTo>
                    <a:pt x="299720" y="998220"/>
                  </a:lnTo>
                  <a:lnTo>
                    <a:pt x="308559" y="1002030"/>
                  </a:lnTo>
                  <a:lnTo>
                    <a:pt x="309143" y="999490"/>
                  </a:lnTo>
                  <a:lnTo>
                    <a:pt x="308229" y="999490"/>
                  </a:lnTo>
                  <a:lnTo>
                    <a:pt x="307860" y="998220"/>
                  </a:lnTo>
                  <a:lnTo>
                    <a:pt x="307492" y="996950"/>
                  </a:lnTo>
                  <a:lnTo>
                    <a:pt x="309664" y="996950"/>
                  </a:lnTo>
                  <a:lnTo>
                    <a:pt x="312115" y="996950"/>
                  </a:lnTo>
                  <a:lnTo>
                    <a:pt x="314134" y="998220"/>
                  </a:lnTo>
                  <a:lnTo>
                    <a:pt x="309664" y="996950"/>
                  </a:lnTo>
                  <a:lnTo>
                    <a:pt x="312166" y="1002030"/>
                  </a:lnTo>
                  <a:lnTo>
                    <a:pt x="313029" y="1003274"/>
                  </a:lnTo>
                  <a:lnTo>
                    <a:pt x="313093" y="1003693"/>
                  </a:lnTo>
                  <a:lnTo>
                    <a:pt x="313334" y="1004112"/>
                  </a:lnTo>
                  <a:lnTo>
                    <a:pt x="313397" y="1003922"/>
                  </a:lnTo>
                  <a:lnTo>
                    <a:pt x="313270" y="1003515"/>
                  </a:lnTo>
                  <a:lnTo>
                    <a:pt x="313169" y="1003300"/>
                  </a:lnTo>
                  <a:lnTo>
                    <a:pt x="314147" y="1002030"/>
                  </a:lnTo>
                  <a:lnTo>
                    <a:pt x="314388" y="1002030"/>
                  </a:lnTo>
                  <a:lnTo>
                    <a:pt x="316484" y="1008380"/>
                  </a:lnTo>
                  <a:lnTo>
                    <a:pt x="317119" y="1002030"/>
                  </a:lnTo>
                  <a:lnTo>
                    <a:pt x="317500" y="998220"/>
                  </a:lnTo>
                  <a:lnTo>
                    <a:pt x="321970" y="1003300"/>
                  </a:lnTo>
                  <a:lnTo>
                    <a:pt x="321017" y="1004570"/>
                  </a:lnTo>
                  <a:lnTo>
                    <a:pt x="323557" y="1005840"/>
                  </a:lnTo>
                  <a:lnTo>
                    <a:pt x="326440" y="1004570"/>
                  </a:lnTo>
                  <a:lnTo>
                    <a:pt x="328650" y="1007110"/>
                  </a:lnTo>
                  <a:lnTo>
                    <a:pt x="328269" y="1009650"/>
                  </a:lnTo>
                  <a:lnTo>
                    <a:pt x="325640" y="1007110"/>
                  </a:lnTo>
                  <a:lnTo>
                    <a:pt x="324345" y="1008380"/>
                  </a:lnTo>
                  <a:lnTo>
                    <a:pt x="327812" y="1010920"/>
                  </a:lnTo>
                  <a:lnTo>
                    <a:pt x="329742" y="1009650"/>
                  </a:lnTo>
                  <a:lnTo>
                    <a:pt x="333578" y="1007110"/>
                  </a:lnTo>
                  <a:lnTo>
                    <a:pt x="335280" y="1012190"/>
                  </a:lnTo>
                  <a:lnTo>
                    <a:pt x="333463" y="1012190"/>
                  </a:lnTo>
                  <a:lnTo>
                    <a:pt x="331406" y="1010920"/>
                  </a:lnTo>
                  <a:lnTo>
                    <a:pt x="329590" y="1010920"/>
                  </a:lnTo>
                  <a:lnTo>
                    <a:pt x="331317" y="1014730"/>
                  </a:lnTo>
                  <a:lnTo>
                    <a:pt x="332117" y="1014730"/>
                  </a:lnTo>
                  <a:lnTo>
                    <a:pt x="334340" y="1016000"/>
                  </a:lnTo>
                  <a:lnTo>
                    <a:pt x="334137" y="1016000"/>
                  </a:lnTo>
                  <a:lnTo>
                    <a:pt x="339140" y="1021080"/>
                  </a:lnTo>
                  <a:lnTo>
                    <a:pt x="338112" y="1018540"/>
                  </a:lnTo>
                  <a:lnTo>
                    <a:pt x="345833" y="1014730"/>
                  </a:lnTo>
                  <a:lnTo>
                    <a:pt x="347294" y="1022350"/>
                  </a:lnTo>
                  <a:lnTo>
                    <a:pt x="355358" y="1021080"/>
                  </a:lnTo>
                  <a:lnTo>
                    <a:pt x="347637" y="1022350"/>
                  </a:lnTo>
                  <a:lnTo>
                    <a:pt x="353212" y="1023620"/>
                  </a:lnTo>
                  <a:lnTo>
                    <a:pt x="351307" y="1026160"/>
                  </a:lnTo>
                  <a:lnTo>
                    <a:pt x="352399" y="1027430"/>
                  </a:lnTo>
                  <a:lnTo>
                    <a:pt x="354012" y="1029690"/>
                  </a:lnTo>
                  <a:lnTo>
                    <a:pt x="357085" y="1028700"/>
                  </a:lnTo>
                  <a:lnTo>
                    <a:pt x="356857" y="1033780"/>
                  </a:lnTo>
                  <a:lnTo>
                    <a:pt x="362445" y="1032510"/>
                  </a:lnTo>
                  <a:lnTo>
                    <a:pt x="362153" y="1033780"/>
                  </a:lnTo>
                  <a:lnTo>
                    <a:pt x="363524" y="1033780"/>
                  </a:lnTo>
                  <a:lnTo>
                    <a:pt x="364401" y="1032510"/>
                  </a:lnTo>
                  <a:lnTo>
                    <a:pt x="371475" y="1032510"/>
                  </a:lnTo>
                  <a:lnTo>
                    <a:pt x="375462" y="1043940"/>
                  </a:lnTo>
                  <a:lnTo>
                    <a:pt x="385660" y="1042670"/>
                  </a:lnTo>
                  <a:lnTo>
                    <a:pt x="393471" y="1043940"/>
                  </a:lnTo>
                  <a:lnTo>
                    <a:pt x="394817" y="1042670"/>
                  </a:lnTo>
                  <a:lnTo>
                    <a:pt x="396176" y="1041400"/>
                  </a:lnTo>
                  <a:lnTo>
                    <a:pt x="403301" y="1042670"/>
                  </a:lnTo>
                  <a:lnTo>
                    <a:pt x="404812" y="1045210"/>
                  </a:lnTo>
                  <a:lnTo>
                    <a:pt x="400011" y="1045210"/>
                  </a:lnTo>
                  <a:lnTo>
                    <a:pt x="402894" y="1049020"/>
                  </a:lnTo>
                  <a:lnTo>
                    <a:pt x="405676" y="1049020"/>
                  </a:lnTo>
                  <a:lnTo>
                    <a:pt x="409435" y="1050290"/>
                  </a:lnTo>
                  <a:lnTo>
                    <a:pt x="408419" y="1050290"/>
                  </a:lnTo>
                  <a:lnTo>
                    <a:pt x="408813" y="1051560"/>
                  </a:lnTo>
                  <a:lnTo>
                    <a:pt x="409346" y="1052830"/>
                  </a:lnTo>
                  <a:lnTo>
                    <a:pt x="412140" y="1054100"/>
                  </a:lnTo>
                  <a:lnTo>
                    <a:pt x="412508" y="1051128"/>
                  </a:lnTo>
                  <a:lnTo>
                    <a:pt x="411010" y="1050290"/>
                  </a:lnTo>
                  <a:lnTo>
                    <a:pt x="414667" y="1047750"/>
                  </a:lnTo>
                  <a:close/>
                </a:path>
                <a:path w="530859" h="1110614">
                  <a:moveTo>
                    <a:pt x="415518" y="1052817"/>
                  </a:moveTo>
                  <a:lnTo>
                    <a:pt x="412610" y="1050290"/>
                  </a:lnTo>
                  <a:lnTo>
                    <a:pt x="412508" y="1051128"/>
                  </a:lnTo>
                  <a:lnTo>
                    <a:pt x="415493" y="1052830"/>
                  </a:lnTo>
                  <a:close/>
                </a:path>
                <a:path w="530859" h="1110614">
                  <a:moveTo>
                    <a:pt x="420090" y="1061516"/>
                  </a:moveTo>
                  <a:lnTo>
                    <a:pt x="419900" y="1061529"/>
                  </a:lnTo>
                  <a:lnTo>
                    <a:pt x="419684" y="1061694"/>
                  </a:lnTo>
                  <a:lnTo>
                    <a:pt x="420090" y="1061516"/>
                  </a:lnTo>
                  <a:close/>
                </a:path>
                <a:path w="530859" h="1110614">
                  <a:moveTo>
                    <a:pt x="424764" y="1059802"/>
                  </a:moveTo>
                  <a:lnTo>
                    <a:pt x="422656" y="1059370"/>
                  </a:lnTo>
                  <a:lnTo>
                    <a:pt x="422706" y="1060450"/>
                  </a:lnTo>
                  <a:lnTo>
                    <a:pt x="424764" y="1059802"/>
                  </a:lnTo>
                  <a:close/>
                </a:path>
                <a:path w="530859" h="1110614">
                  <a:moveTo>
                    <a:pt x="425335" y="1056640"/>
                  </a:moveTo>
                  <a:lnTo>
                    <a:pt x="425246" y="1050290"/>
                  </a:lnTo>
                  <a:lnTo>
                    <a:pt x="415518" y="1052817"/>
                  </a:lnTo>
                  <a:lnTo>
                    <a:pt x="414477" y="1054100"/>
                  </a:lnTo>
                  <a:lnTo>
                    <a:pt x="412991" y="1055370"/>
                  </a:lnTo>
                  <a:lnTo>
                    <a:pt x="411251" y="1055370"/>
                  </a:lnTo>
                  <a:lnTo>
                    <a:pt x="414756" y="1056640"/>
                  </a:lnTo>
                  <a:lnTo>
                    <a:pt x="418706" y="1055370"/>
                  </a:lnTo>
                  <a:lnTo>
                    <a:pt x="422338" y="1056640"/>
                  </a:lnTo>
                  <a:lnTo>
                    <a:pt x="422529" y="1057910"/>
                  </a:lnTo>
                  <a:lnTo>
                    <a:pt x="419303" y="1057910"/>
                  </a:lnTo>
                  <a:lnTo>
                    <a:pt x="417677" y="1059180"/>
                  </a:lnTo>
                  <a:lnTo>
                    <a:pt x="421716" y="1059180"/>
                  </a:lnTo>
                  <a:lnTo>
                    <a:pt x="422656" y="1059370"/>
                  </a:lnTo>
                  <a:lnTo>
                    <a:pt x="422579" y="1057910"/>
                  </a:lnTo>
                  <a:lnTo>
                    <a:pt x="422516" y="1056640"/>
                  </a:lnTo>
                  <a:lnTo>
                    <a:pt x="422732" y="1055370"/>
                  </a:lnTo>
                  <a:lnTo>
                    <a:pt x="425335" y="1056640"/>
                  </a:lnTo>
                  <a:close/>
                </a:path>
                <a:path w="530859" h="1110614">
                  <a:moveTo>
                    <a:pt x="425996" y="1062202"/>
                  </a:moveTo>
                  <a:lnTo>
                    <a:pt x="424903" y="1062139"/>
                  </a:lnTo>
                  <a:lnTo>
                    <a:pt x="425716" y="1062596"/>
                  </a:lnTo>
                  <a:lnTo>
                    <a:pt x="425780" y="1062405"/>
                  </a:lnTo>
                  <a:lnTo>
                    <a:pt x="425881" y="1062278"/>
                  </a:lnTo>
                  <a:close/>
                </a:path>
                <a:path w="530859" h="1110614">
                  <a:moveTo>
                    <a:pt x="427075" y="1062266"/>
                  </a:moveTo>
                  <a:lnTo>
                    <a:pt x="426643" y="1062088"/>
                  </a:lnTo>
                  <a:lnTo>
                    <a:pt x="426250" y="1061961"/>
                  </a:lnTo>
                  <a:lnTo>
                    <a:pt x="426008" y="1062202"/>
                  </a:lnTo>
                  <a:lnTo>
                    <a:pt x="427075" y="1062266"/>
                  </a:lnTo>
                  <a:close/>
                </a:path>
                <a:path w="530859" h="1110614">
                  <a:moveTo>
                    <a:pt x="429348" y="1062380"/>
                  </a:moveTo>
                  <a:lnTo>
                    <a:pt x="427075" y="1062266"/>
                  </a:lnTo>
                  <a:lnTo>
                    <a:pt x="427761" y="1062545"/>
                  </a:lnTo>
                  <a:lnTo>
                    <a:pt x="428586" y="1062977"/>
                  </a:lnTo>
                  <a:lnTo>
                    <a:pt x="429348" y="1062380"/>
                  </a:lnTo>
                  <a:close/>
                </a:path>
                <a:path w="530859" h="1110614">
                  <a:moveTo>
                    <a:pt x="429552" y="1057910"/>
                  </a:moveTo>
                  <a:lnTo>
                    <a:pt x="428142" y="1056640"/>
                  </a:lnTo>
                  <a:lnTo>
                    <a:pt x="429298" y="1058100"/>
                  </a:lnTo>
                  <a:lnTo>
                    <a:pt x="429552" y="1057910"/>
                  </a:lnTo>
                  <a:close/>
                </a:path>
                <a:path w="530859" h="1110614">
                  <a:moveTo>
                    <a:pt x="430072" y="1068578"/>
                  </a:moveTo>
                  <a:lnTo>
                    <a:pt x="430022" y="1068235"/>
                  </a:lnTo>
                  <a:lnTo>
                    <a:pt x="429933" y="1068031"/>
                  </a:lnTo>
                  <a:lnTo>
                    <a:pt x="429780" y="1068260"/>
                  </a:lnTo>
                  <a:lnTo>
                    <a:pt x="429895" y="1068387"/>
                  </a:lnTo>
                  <a:lnTo>
                    <a:pt x="430072" y="1068578"/>
                  </a:lnTo>
                  <a:close/>
                </a:path>
                <a:path w="530859" h="1110614">
                  <a:moveTo>
                    <a:pt x="430149" y="1059180"/>
                  </a:moveTo>
                  <a:lnTo>
                    <a:pt x="429298" y="1058100"/>
                  </a:lnTo>
                  <a:lnTo>
                    <a:pt x="427926" y="1059180"/>
                  </a:lnTo>
                  <a:lnTo>
                    <a:pt x="426745" y="1059180"/>
                  </a:lnTo>
                  <a:lnTo>
                    <a:pt x="424764" y="1059802"/>
                  </a:lnTo>
                  <a:lnTo>
                    <a:pt x="427951" y="1060450"/>
                  </a:lnTo>
                  <a:lnTo>
                    <a:pt x="430149" y="1059180"/>
                  </a:lnTo>
                  <a:close/>
                </a:path>
                <a:path w="530859" h="1110614">
                  <a:moveTo>
                    <a:pt x="435470" y="1072934"/>
                  </a:moveTo>
                  <a:lnTo>
                    <a:pt x="435152" y="1073086"/>
                  </a:lnTo>
                  <a:lnTo>
                    <a:pt x="434898" y="1073238"/>
                  </a:lnTo>
                  <a:lnTo>
                    <a:pt x="434873" y="1073543"/>
                  </a:lnTo>
                  <a:lnTo>
                    <a:pt x="435165" y="1073531"/>
                  </a:lnTo>
                  <a:lnTo>
                    <a:pt x="435368" y="1073238"/>
                  </a:lnTo>
                  <a:lnTo>
                    <a:pt x="435470" y="1072934"/>
                  </a:lnTo>
                  <a:close/>
                </a:path>
                <a:path w="530859" h="1110614">
                  <a:moveTo>
                    <a:pt x="444741" y="1063955"/>
                  </a:moveTo>
                  <a:lnTo>
                    <a:pt x="443306" y="1060475"/>
                  </a:lnTo>
                  <a:lnTo>
                    <a:pt x="440334" y="1059154"/>
                  </a:lnTo>
                  <a:lnTo>
                    <a:pt x="436333" y="1059929"/>
                  </a:lnTo>
                  <a:lnTo>
                    <a:pt x="435940" y="1058951"/>
                  </a:lnTo>
                  <a:lnTo>
                    <a:pt x="436943" y="1058379"/>
                  </a:lnTo>
                  <a:lnTo>
                    <a:pt x="437337" y="1057846"/>
                  </a:lnTo>
                  <a:lnTo>
                    <a:pt x="434543" y="1058532"/>
                  </a:lnTo>
                  <a:lnTo>
                    <a:pt x="430936" y="1060259"/>
                  </a:lnTo>
                  <a:lnTo>
                    <a:pt x="431152" y="1063777"/>
                  </a:lnTo>
                  <a:lnTo>
                    <a:pt x="434543" y="1061567"/>
                  </a:lnTo>
                  <a:lnTo>
                    <a:pt x="434555" y="1063066"/>
                  </a:lnTo>
                  <a:lnTo>
                    <a:pt x="438340" y="1060323"/>
                  </a:lnTo>
                  <a:lnTo>
                    <a:pt x="440321" y="1060678"/>
                  </a:lnTo>
                  <a:lnTo>
                    <a:pt x="441147" y="1062647"/>
                  </a:lnTo>
                  <a:lnTo>
                    <a:pt x="440372" y="1063713"/>
                  </a:lnTo>
                  <a:lnTo>
                    <a:pt x="441337" y="1063142"/>
                  </a:lnTo>
                  <a:lnTo>
                    <a:pt x="442963" y="1065580"/>
                  </a:lnTo>
                  <a:lnTo>
                    <a:pt x="444741" y="1063955"/>
                  </a:lnTo>
                  <a:close/>
                </a:path>
                <a:path w="530859" h="1110614">
                  <a:moveTo>
                    <a:pt x="448741" y="1066215"/>
                  </a:moveTo>
                  <a:lnTo>
                    <a:pt x="446760" y="1065834"/>
                  </a:lnTo>
                  <a:lnTo>
                    <a:pt x="444195" y="1068552"/>
                  </a:lnTo>
                  <a:lnTo>
                    <a:pt x="447421" y="1068844"/>
                  </a:lnTo>
                  <a:lnTo>
                    <a:pt x="448398" y="1068260"/>
                  </a:lnTo>
                  <a:lnTo>
                    <a:pt x="448741" y="1066215"/>
                  </a:lnTo>
                  <a:close/>
                </a:path>
                <a:path w="530859" h="1110614">
                  <a:moveTo>
                    <a:pt x="470090" y="1084224"/>
                  </a:moveTo>
                  <a:lnTo>
                    <a:pt x="469404" y="1082941"/>
                  </a:lnTo>
                  <a:lnTo>
                    <a:pt x="469074" y="1084021"/>
                  </a:lnTo>
                  <a:lnTo>
                    <a:pt x="469684" y="1083868"/>
                  </a:lnTo>
                  <a:lnTo>
                    <a:pt x="470090" y="1084224"/>
                  </a:lnTo>
                  <a:close/>
                </a:path>
                <a:path w="530859" h="1110614">
                  <a:moveTo>
                    <a:pt x="470382" y="1084719"/>
                  </a:moveTo>
                  <a:lnTo>
                    <a:pt x="470319" y="1084465"/>
                  </a:lnTo>
                  <a:lnTo>
                    <a:pt x="470230" y="1084313"/>
                  </a:lnTo>
                  <a:lnTo>
                    <a:pt x="470090" y="1084224"/>
                  </a:lnTo>
                  <a:lnTo>
                    <a:pt x="470382" y="1084719"/>
                  </a:lnTo>
                  <a:close/>
                </a:path>
                <a:path w="530859" h="1110614">
                  <a:moveTo>
                    <a:pt x="478129" y="1081493"/>
                  </a:moveTo>
                  <a:lnTo>
                    <a:pt x="478040" y="1081862"/>
                  </a:lnTo>
                  <a:lnTo>
                    <a:pt x="478015" y="1082205"/>
                  </a:lnTo>
                  <a:lnTo>
                    <a:pt x="477989" y="1082548"/>
                  </a:lnTo>
                  <a:lnTo>
                    <a:pt x="478078" y="1082116"/>
                  </a:lnTo>
                  <a:lnTo>
                    <a:pt x="478116" y="1081735"/>
                  </a:lnTo>
                  <a:lnTo>
                    <a:pt x="478129" y="1081493"/>
                  </a:lnTo>
                  <a:close/>
                </a:path>
                <a:path w="530859" h="1110614">
                  <a:moveTo>
                    <a:pt x="487349" y="1083945"/>
                  </a:moveTo>
                  <a:lnTo>
                    <a:pt x="486511" y="1085189"/>
                  </a:lnTo>
                  <a:lnTo>
                    <a:pt x="486803" y="1085253"/>
                  </a:lnTo>
                  <a:lnTo>
                    <a:pt x="486956" y="1084884"/>
                  </a:lnTo>
                  <a:lnTo>
                    <a:pt x="487146" y="1084440"/>
                  </a:lnTo>
                  <a:lnTo>
                    <a:pt x="487349" y="1083945"/>
                  </a:lnTo>
                  <a:close/>
                </a:path>
                <a:path w="530859" h="1110614">
                  <a:moveTo>
                    <a:pt x="498741" y="1087374"/>
                  </a:moveTo>
                  <a:lnTo>
                    <a:pt x="498500" y="1087196"/>
                  </a:lnTo>
                  <a:lnTo>
                    <a:pt x="497763" y="1090041"/>
                  </a:lnTo>
                  <a:lnTo>
                    <a:pt x="497370" y="1091272"/>
                  </a:lnTo>
                  <a:lnTo>
                    <a:pt x="497801" y="1090129"/>
                  </a:lnTo>
                  <a:lnTo>
                    <a:pt x="498132" y="1089609"/>
                  </a:lnTo>
                  <a:lnTo>
                    <a:pt x="498424" y="1089444"/>
                  </a:lnTo>
                  <a:lnTo>
                    <a:pt x="498538" y="1088898"/>
                  </a:lnTo>
                  <a:lnTo>
                    <a:pt x="498652" y="1088237"/>
                  </a:lnTo>
                  <a:lnTo>
                    <a:pt x="498741" y="1087374"/>
                  </a:lnTo>
                  <a:close/>
                </a:path>
                <a:path w="530859" h="1110614">
                  <a:moveTo>
                    <a:pt x="516966" y="1108405"/>
                  </a:moveTo>
                  <a:lnTo>
                    <a:pt x="516801" y="1108405"/>
                  </a:lnTo>
                  <a:lnTo>
                    <a:pt x="516636" y="1108405"/>
                  </a:lnTo>
                  <a:lnTo>
                    <a:pt x="516470" y="1108341"/>
                  </a:lnTo>
                  <a:lnTo>
                    <a:pt x="516686" y="1108468"/>
                  </a:lnTo>
                  <a:lnTo>
                    <a:pt x="516826" y="1108494"/>
                  </a:lnTo>
                  <a:lnTo>
                    <a:pt x="516966" y="1108405"/>
                  </a:lnTo>
                  <a:close/>
                </a:path>
                <a:path w="530859" h="1110614">
                  <a:moveTo>
                    <a:pt x="517232" y="1096378"/>
                  </a:moveTo>
                  <a:lnTo>
                    <a:pt x="517080" y="1096479"/>
                  </a:lnTo>
                  <a:lnTo>
                    <a:pt x="516928" y="1096606"/>
                  </a:lnTo>
                  <a:lnTo>
                    <a:pt x="517232" y="1096378"/>
                  </a:lnTo>
                  <a:close/>
                </a:path>
                <a:path w="530859" h="1110614">
                  <a:moveTo>
                    <a:pt x="517931" y="1108075"/>
                  </a:moveTo>
                  <a:lnTo>
                    <a:pt x="517728" y="1108189"/>
                  </a:lnTo>
                  <a:lnTo>
                    <a:pt x="517537" y="1108265"/>
                  </a:lnTo>
                  <a:lnTo>
                    <a:pt x="517359" y="1108329"/>
                  </a:lnTo>
                  <a:lnTo>
                    <a:pt x="517207" y="1108862"/>
                  </a:lnTo>
                  <a:lnTo>
                    <a:pt x="517448" y="1108735"/>
                  </a:lnTo>
                  <a:lnTo>
                    <a:pt x="517690" y="1108443"/>
                  </a:lnTo>
                  <a:lnTo>
                    <a:pt x="517931" y="1108075"/>
                  </a:lnTo>
                  <a:close/>
                </a:path>
                <a:path w="530859" h="1110614">
                  <a:moveTo>
                    <a:pt x="529132" y="1105750"/>
                  </a:moveTo>
                  <a:lnTo>
                    <a:pt x="528891" y="1102956"/>
                  </a:lnTo>
                  <a:lnTo>
                    <a:pt x="527939" y="1102652"/>
                  </a:lnTo>
                  <a:lnTo>
                    <a:pt x="526453" y="1104607"/>
                  </a:lnTo>
                  <a:lnTo>
                    <a:pt x="526376" y="1103807"/>
                  </a:lnTo>
                  <a:lnTo>
                    <a:pt x="526783" y="1102969"/>
                  </a:lnTo>
                  <a:lnTo>
                    <a:pt x="526961" y="1102347"/>
                  </a:lnTo>
                  <a:lnTo>
                    <a:pt x="525919" y="1103845"/>
                  </a:lnTo>
                  <a:lnTo>
                    <a:pt x="524522" y="1106576"/>
                  </a:lnTo>
                  <a:lnTo>
                    <a:pt x="524332" y="1109789"/>
                  </a:lnTo>
                  <a:lnTo>
                    <a:pt x="525703" y="1106665"/>
                  </a:lnTo>
                  <a:lnTo>
                    <a:pt x="525589" y="1108075"/>
                  </a:lnTo>
                  <a:lnTo>
                    <a:pt x="527138" y="1104341"/>
                  </a:lnTo>
                  <a:lnTo>
                    <a:pt x="527812" y="1104074"/>
                  </a:lnTo>
                  <a:lnTo>
                    <a:pt x="527951" y="1105636"/>
                  </a:lnTo>
                  <a:lnTo>
                    <a:pt x="527608" y="1106881"/>
                  </a:lnTo>
                  <a:lnTo>
                    <a:pt x="527989" y="1106043"/>
                  </a:lnTo>
                  <a:lnTo>
                    <a:pt x="528370" y="1107821"/>
                  </a:lnTo>
                  <a:lnTo>
                    <a:pt x="529132" y="1105750"/>
                  </a:lnTo>
                  <a:close/>
                </a:path>
                <a:path w="530859" h="1110614">
                  <a:moveTo>
                    <a:pt x="530364" y="1106614"/>
                  </a:moveTo>
                  <a:lnTo>
                    <a:pt x="529691" y="1106893"/>
                  </a:lnTo>
                  <a:lnTo>
                    <a:pt x="528586" y="1110195"/>
                  </a:lnTo>
                  <a:lnTo>
                    <a:pt x="529691" y="1109484"/>
                  </a:lnTo>
                  <a:lnTo>
                    <a:pt x="530085" y="1108646"/>
                  </a:lnTo>
                  <a:lnTo>
                    <a:pt x="530364" y="110661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14976895" y="3978230"/>
              <a:ext cx="397510" cy="307975"/>
            </a:xfrm>
            <a:custGeom>
              <a:avLst/>
              <a:gdLst/>
              <a:ahLst/>
              <a:cxnLst/>
              <a:rect l="l" t="t" r="r" b="b"/>
              <a:pathLst>
                <a:path w="397509" h="307975">
                  <a:moveTo>
                    <a:pt x="5854" y="174942"/>
                  </a:moveTo>
                  <a:lnTo>
                    <a:pt x="5359" y="175336"/>
                  </a:lnTo>
                  <a:lnTo>
                    <a:pt x="2959" y="174066"/>
                  </a:lnTo>
                  <a:lnTo>
                    <a:pt x="2844" y="176606"/>
                  </a:lnTo>
                  <a:lnTo>
                    <a:pt x="5422" y="176606"/>
                  </a:lnTo>
                  <a:lnTo>
                    <a:pt x="5753" y="175336"/>
                  </a:lnTo>
                  <a:lnTo>
                    <a:pt x="5854" y="174942"/>
                  </a:lnTo>
                  <a:close/>
                </a:path>
                <a:path w="397509" h="307975">
                  <a:moveTo>
                    <a:pt x="6578" y="174345"/>
                  </a:moveTo>
                  <a:lnTo>
                    <a:pt x="6070" y="174066"/>
                  </a:lnTo>
                  <a:lnTo>
                    <a:pt x="5854" y="174942"/>
                  </a:lnTo>
                  <a:lnTo>
                    <a:pt x="6578" y="174345"/>
                  </a:lnTo>
                  <a:close/>
                </a:path>
                <a:path w="397509" h="307975">
                  <a:moveTo>
                    <a:pt x="20662" y="168986"/>
                  </a:moveTo>
                  <a:lnTo>
                    <a:pt x="18757" y="170103"/>
                  </a:lnTo>
                  <a:lnTo>
                    <a:pt x="18656" y="170256"/>
                  </a:lnTo>
                  <a:lnTo>
                    <a:pt x="20662" y="168986"/>
                  </a:lnTo>
                  <a:close/>
                </a:path>
                <a:path w="397509" h="307975">
                  <a:moveTo>
                    <a:pt x="20878" y="167716"/>
                  </a:moveTo>
                  <a:lnTo>
                    <a:pt x="19634" y="168833"/>
                  </a:lnTo>
                  <a:lnTo>
                    <a:pt x="19761" y="168986"/>
                  </a:lnTo>
                  <a:lnTo>
                    <a:pt x="20878" y="167716"/>
                  </a:lnTo>
                  <a:close/>
                </a:path>
                <a:path w="397509" h="307975">
                  <a:moveTo>
                    <a:pt x="22796" y="192506"/>
                  </a:moveTo>
                  <a:lnTo>
                    <a:pt x="22517" y="192125"/>
                  </a:lnTo>
                  <a:lnTo>
                    <a:pt x="22326" y="192201"/>
                  </a:lnTo>
                  <a:lnTo>
                    <a:pt x="22377" y="193116"/>
                  </a:lnTo>
                  <a:lnTo>
                    <a:pt x="22796" y="192506"/>
                  </a:lnTo>
                  <a:close/>
                </a:path>
                <a:path w="397509" h="307975">
                  <a:moveTo>
                    <a:pt x="32600" y="200964"/>
                  </a:moveTo>
                  <a:lnTo>
                    <a:pt x="30937" y="202006"/>
                  </a:lnTo>
                  <a:lnTo>
                    <a:pt x="32410" y="202006"/>
                  </a:lnTo>
                  <a:lnTo>
                    <a:pt x="32600" y="200964"/>
                  </a:lnTo>
                  <a:close/>
                </a:path>
                <a:path w="397509" h="307975">
                  <a:moveTo>
                    <a:pt x="32969" y="200736"/>
                  </a:moveTo>
                  <a:lnTo>
                    <a:pt x="32880" y="199504"/>
                  </a:lnTo>
                  <a:lnTo>
                    <a:pt x="32600" y="200964"/>
                  </a:lnTo>
                  <a:lnTo>
                    <a:pt x="32969" y="200736"/>
                  </a:lnTo>
                  <a:close/>
                </a:path>
                <a:path w="397509" h="307975">
                  <a:moveTo>
                    <a:pt x="44208" y="199047"/>
                  </a:moveTo>
                  <a:lnTo>
                    <a:pt x="44030" y="199466"/>
                  </a:lnTo>
                  <a:lnTo>
                    <a:pt x="44196" y="199466"/>
                  </a:lnTo>
                  <a:lnTo>
                    <a:pt x="44208" y="199047"/>
                  </a:lnTo>
                  <a:close/>
                </a:path>
                <a:path w="397509" h="307975">
                  <a:moveTo>
                    <a:pt x="46113" y="198462"/>
                  </a:moveTo>
                  <a:lnTo>
                    <a:pt x="45707" y="196926"/>
                  </a:lnTo>
                  <a:lnTo>
                    <a:pt x="44665" y="199466"/>
                  </a:lnTo>
                  <a:lnTo>
                    <a:pt x="46113" y="198462"/>
                  </a:lnTo>
                  <a:close/>
                </a:path>
                <a:path w="397509" h="307975">
                  <a:moveTo>
                    <a:pt x="46659" y="198132"/>
                  </a:moveTo>
                  <a:lnTo>
                    <a:pt x="46507" y="198196"/>
                  </a:lnTo>
                  <a:lnTo>
                    <a:pt x="46113" y="198462"/>
                  </a:lnTo>
                  <a:lnTo>
                    <a:pt x="46380" y="199466"/>
                  </a:lnTo>
                  <a:lnTo>
                    <a:pt x="46659" y="198132"/>
                  </a:lnTo>
                  <a:close/>
                </a:path>
                <a:path w="397509" h="307975">
                  <a:moveTo>
                    <a:pt x="47167" y="195656"/>
                  </a:moveTo>
                  <a:lnTo>
                    <a:pt x="46532" y="195656"/>
                  </a:lnTo>
                  <a:lnTo>
                    <a:pt x="46037" y="196926"/>
                  </a:lnTo>
                  <a:lnTo>
                    <a:pt x="47167" y="195656"/>
                  </a:lnTo>
                  <a:close/>
                </a:path>
                <a:path w="397509" h="307975">
                  <a:moveTo>
                    <a:pt x="58724" y="207086"/>
                  </a:moveTo>
                  <a:lnTo>
                    <a:pt x="58724" y="207251"/>
                  </a:lnTo>
                  <a:lnTo>
                    <a:pt x="58724" y="207086"/>
                  </a:lnTo>
                  <a:close/>
                </a:path>
                <a:path w="397509" h="307975">
                  <a:moveTo>
                    <a:pt x="59855" y="208038"/>
                  </a:moveTo>
                  <a:lnTo>
                    <a:pt x="59740" y="208356"/>
                  </a:lnTo>
                  <a:lnTo>
                    <a:pt x="58724" y="207251"/>
                  </a:lnTo>
                  <a:lnTo>
                    <a:pt x="58940" y="210896"/>
                  </a:lnTo>
                  <a:lnTo>
                    <a:pt x="59753" y="208356"/>
                  </a:lnTo>
                  <a:lnTo>
                    <a:pt x="59855" y="208038"/>
                  </a:lnTo>
                  <a:close/>
                </a:path>
                <a:path w="397509" h="307975">
                  <a:moveTo>
                    <a:pt x="60718" y="205816"/>
                  </a:moveTo>
                  <a:lnTo>
                    <a:pt x="60579" y="205816"/>
                  </a:lnTo>
                  <a:lnTo>
                    <a:pt x="59855" y="208038"/>
                  </a:lnTo>
                  <a:lnTo>
                    <a:pt x="60718" y="205816"/>
                  </a:lnTo>
                  <a:close/>
                </a:path>
                <a:path w="397509" h="307975">
                  <a:moveTo>
                    <a:pt x="61429" y="186766"/>
                  </a:moveTo>
                  <a:lnTo>
                    <a:pt x="60553" y="186766"/>
                  </a:lnTo>
                  <a:lnTo>
                    <a:pt x="60147" y="187693"/>
                  </a:lnTo>
                  <a:lnTo>
                    <a:pt x="61429" y="186766"/>
                  </a:lnTo>
                  <a:close/>
                </a:path>
                <a:path w="397509" h="307975">
                  <a:moveTo>
                    <a:pt x="70815" y="190576"/>
                  </a:moveTo>
                  <a:lnTo>
                    <a:pt x="70789" y="191846"/>
                  </a:lnTo>
                  <a:lnTo>
                    <a:pt x="70815" y="190576"/>
                  </a:lnTo>
                  <a:close/>
                </a:path>
                <a:path w="397509" h="307975">
                  <a:moveTo>
                    <a:pt x="79133" y="215976"/>
                  </a:moveTo>
                  <a:lnTo>
                    <a:pt x="78867" y="217246"/>
                  </a:lnTo>
                  <a:lnTo>
                    <a:pt x="78359" y="217246"/>
                  </a:lnTo>
                  <a:lnTo>
                    <a:pt x="79108" y="219786"/>
                  </a:lnTo>
                  <a:lnTo>
                    <a:pt x="79133" y="215976"/>
                  </a:lnTo>
                  <a:close/>
                </a:path>
                <a:path w="397509" h="307975">
                  <a:moveTo>
                    <a:pt x="80441" y="216903"/>
                  </a:moveTo>
                  <a:lnTo>
                    <a:pt x="79616" y="217246"/>
                  </a:lnTo>
                  <a:lnTo>
                    <a:pt x="80378" y="217246"/>
                  </a:lnTo>
                  <a:lnTo>
                    <a:pt x="80441" y="216903"/>
                  </a:lnTo>
                  <a:close/>
                </a:path>
                <a:path w="397509" h="307975">
                  <a:moveTo>
                    <a:pt x="89535" y="199466"/>
                  </a:moveTo>
                  <a:lnTo>
                    <a:pt x="89319" y="198196"/>
                  </a:lnTo>
                  <a:lnTo>
                    <a:pt x="89255" y="198462"/>
                  </a:lnTo>
                  <a:lnTo>
                    <a:pt x="89535" y="199466"/>
                  </a:lnTo>
                  <a:close/>
                </a:path>
                <a:path w="397509" h="307975">
                  <a:moveTo>
                    <a:pt x="111315" y="7124"/>
                  </a:moveTo>
                  <a:lnTo>
                    <a:pt x="110299" y="7124"/>
                  </a:lnTo>
                  <a:lnTo>
                    <a:pt x="110540" y="8394"/>
                  </a:lnTo>
                  <a:lnTo>
                    <a:pt x="111315" y="7124"/>
                  </a:lnTo>
                  <a:close/>
                </a:path>
                <a:path w="397509" h="307975">
                  <a:moveTo>
                    <a:pt x="111709" y="31254"/>
                  </a:moveTo>
                  <a:lnTo>
                    <a:pt x="109766" y="33794"/>
                  </a:lnTo>
                  <a:lnTo>
                    <a:pt x="110820" y="33515"/>
                  </a:lnTo>
                  <a:lnTo>
                    <a:pt x="111709" y="31254"/>
                  </a:lnTo>
                  <a:close/>
                </a:path>
                <a:path w="397509" h="307975">
                  <a:moveTo>
                    <a:pt x="111785" y="229171"/>
                  </a:moveTo>
                  <a:lnTo>
                    <a:pt x="111302" y="229666"/>
                  </a:lnTo>
                  <a:lnTo>
                    <a:pt x="111531" y="229857"/>
                  </a:lnTo>
                  <a:lnTo>
                    <a:pt x="111785" y="229171"/>
                  </a:lnTo>
                  <a:close/>
                </a:path>
                <a:path w="397509" h="307975">
                  <a:moveTo>
                    <a:pt x="112039" y="33185"/>
                  </a:moveTo>
                  <a:lnTo>
                    <a:pt x="110820" y="33515"/>
                  </a:lnTo>
                  <a:lnTo>
                    <a:pt x="110705" y="33794"/>
                  </a:lnTo>
                  <a:lnTo>
                    <a:pt x="112039" y="33185"/>
                  </a:lnTo>
                  <a:close/>
                </a:path>
                <a:path w="397509" h="307975">
                  <a:moveTo>
                    <a:pt x="112814" y="13004"/>
                  </a:moveTo>
                  <a:lnTo>
                    <a:pt x="112763" y="10934"/>
                  </a:lnTo>
                  <a:lnTo>
                    <a:pt x="111620" y="13474"/>
                  </a:lnTo>
                  <a:lnTo>
                    <a:pt x="112814" y="13004"/>
                  </a:lnTo>
                  <a:close/>
                </a:path>
                <a:path w="397509" h="307975">
                  <a:moveTo>
                    <a:pt x="112915" y="29349"/>
                  </a:moveTo>
                  <a:lnTo>
                    <a:pt x="111861" y="28714"/>
                  </a:lnTo>
                  <a:lnTo>
                    <a:pt x="112534" y="29451"/>
                  </a:lnTo>
                  <a:lnTo>
                    <a:pt x="112915" y="29349"/>
                  </a:lnTo>
                  <a:close/>
                </a:path>
                <a:path w="397509" h="307975">
                  <a:moveTo>
                    <a:pt x="113017" y="29984"/>
                  </a:moveTo>
                  <a:lnTo>
                    <a:pt x="112534" y="29451"/>
                  </a:lnTo>
                  <a:lnTo>
                    <a:pt x="110553" y="29984"/>
                  </a:lnTo>
                  <a:lnTo>
                    <a:pt x="113017" y="29984"/>
                  </a:lnTo>
                  <a:close/>
                </a:path>
                <a:path w="397509" h="307975">
                  <a:moveTo>
                    <a:pt x="113753" y="44970"/>
                  </a:moveTo>
                  <a:lnTo>
                    <a:pt x="113017" y="45224"/>
                  </a:lnTo>
                  <a:lnTo>
                    <a:pt x="113626" y="45224"/>
                  </a:lnTo>
                  <a:lnTo>
                    <a:pt x="113753" y="44970"/>
                  </a:lnTo>
                  <a:close/>
                </a:path>
                <a:path w="397509" h="307975">
                  <a:moveTo>
                    <a:pt x="114071" y="635"/>
                  </a:moveTo>
                  <a:lnTo>
                    <a:pt x="112928" y="0"/>
                  </a:lnTo>
                  <a:lnTo>
                    <a:pt x="112014" y="0"/>
                  </a:lnTo>
                  <a:lnTo>
                    <a:pt x="110058" y="622"/>
                  </a:lnTo>
                  <a:lnTo>
                    <a:pt x="110604" y="1079"/>
                  </a:lnTo>
                  <a:lnTo>
                    <a:pt x="114071" y="635"/>
                  </a:lnTo>
                  <a:close/>
                </a:path>
                <a:path w="397509" h="307975">
                  <a:moveTo>
                    <a:pt x="114947" y="7950"/>
                  </a:moveTo>
                  <a:lnTo>
                    <a:pt x="114122" y="7124"/>
                  </a:lnTo>
                  <a:lnTo>
                    <a:pt x="113398" y="7124"/>
                  </a:lnTo>
                  <a:lnTo>
                    <a:pt x="114947" y="7950"/>
                  </a:lnTo>
                  <a:close/>
                </a:path>
                <a:path w="397509" h="307975">
                  <a:moveTo>
                    <a:pt x="115341" y="12204"/>
                  </a:moveTo>
                  <a:lnTo>
                    <a:pt x="114858" y="12204"/>
                  </a:lnTo>
                  <a:lnTo>
                    <a:pt x="112814" y="13004"/>
                  </a:lnTo>
                  <a:lnTo>
                    <a:pt x="112826" y="13474"/>
                  </a:lnTo>
                  <a:lnTo>
                    <a:pt x="113665" y="13474"/>
                  </a:lnTo>
                  <a:lnTo>
                    <a:pt x="115341" y="12204"/>
                  </a:lnTo>
                  <a:close/>
                </a:path>
                <a:path w="397509" h="307975">
                  <a:moveTo>
                    <a:pt x="115366" y="229755"/>
                  </a:moveTo>
                  <a:lnTo>
                    <a:pt x="114871" y="229958"/>
                  </a:lnTo>
                  <a:lnTo>
                    <a:pt x="114998" y="230073"/>
                  </a:lnTo>
                  <a:lnTo>
                    <a:pt x="115163" y="230035"/>
                  </a:lnTo>
                  <a:lnTo>
                    <a:pt x="115366" y="229755"/>
                  </a:lnTo>
                  <a:close/>
                </a:path>
                <a:path w="397509" h="307975">
                  <a:moveTo>
                    <a:pt x="115608" y="4394"/>
                  </a:moveTo>
                  <a:lnTo>
                    <a:pt x="112217" y="4610"/>
                  </a:lnTo>
                  <a:lnTo>
                    <a:pt x="113512" y="4102"/>
                  </a:lnTo>
                  <a:lnTo>
                    <a:pt x="109474" y="4394"/>
                  </a:lnTo>
                  <a:lnTo>
                    <a:pt x="108927" y="3924"/>
                  </a:lnTo>
                  <a:lnTo>
                    <a:pt x="110274" y="3124"/>
                  </a:lnTo>
                  <a:lnTo>
                    <a:pt x="111544" y="2908"/>
                  </a:lnTo>
                  <a:lnTo>
                    <a:pt x="110617" y="2921"/>
                  </a:lnTo>
                  <a:lnTo>
                    <a:pt x="112026" y="1828"/>
                  </a:lnTo>
                  <a:lnTo>
                    <a:pt x="109842" y="2070"/>
                  </a:lnTo>
                  <a:lnTo>
                    <a:pt x="107454" y="3467"/>
                  </a:lnTo>
                  <a:lnTo>
                    <a:pt x="107607" y="4457"/>
                  </a:lnTo>
                  <a:lnTo>
                    <a:pt x="110032" y="4876"/>
                  </a:lnTo>
                  <a:lnTo>
                    <a:pt x="109347" y="5283"/>
                  </a:lnTo>
                  <a:lnTo>
                    <a:pt x="108419" y="5308"/>
                  </a:lnTo>
                  <a:lnTo>
                    <a:pt x="107784" y="5422"/>
                  </a:lnTo>
                  <a:lnTo>
                    <a:pt x="109601" y="5664"/>
                  </a:lnTo>
                  <a:lnTo>
                    <a:pt x="112661" y="5651"/>
                  </a:lnTo>
                  <a:lnTo>
                    <a:pt x="115608" y="4394"/>
                  </a:lnTo>
                  <a:close/>
                </a:path>
                <a:path w="397509" h="307975">
                  <a:moveTo>
                    <a:pt x="115747" y="10934"/>
                  </a:moveTo>
                  <a:lnTo>
                    <a:pt x="113665" y="9664"/>
                  </a:lnTo>
                  <a:lnTo>
                    <a:pt x="112839" y="9664"/>
                  </a:lnTo>
                  <a:lnTo>
                    <a:pt x="114592" y="8902"/>
                  </a:lnTo>
                  <a:lnTo>
                    <a:pt x="114134" y="8394"/>
                  </a:lnTo>
                  <a:lnTo>
                    <a:pt x="112509" y="9664"/>
                  </a:lnTo>
                  <a:lnTo>
                    <a:pt x="111861" y="9664"/>
                  </a:lnTo>
                  <a:lnTo>
                    <a:pt x="111023" y="8394"/>
                  </a:lnTo>
                  <a:lnTo>
                    <a:pt x="105486" y="10934"/>
                  </a:lnTo>
                  <a:lnTo>
                    <a:pt x="112763" y="10934"/>
                  </a:lnTo>
                  <a:lnTo>
                    <a:pt x="115747" y="10934"/>
                  </a:lnTo>
                  <a:close/>
                </a:path>
                <a:path w="397509" h="307975">
                  <a:moveTo>
                    <a:pt x="115785" y="8394"/>
                  </a:moveTo>
                  <a:lnTo>
                    <a:pt x="114947" y="7950"/>
                  </a:lnTo>
                  <a:lnTo>
                    <a:pt x="115493" y="8509"/>
                  </a:lnTo>
                  <a:lnTo>
                    <a:pt x="115785" y="8394"/>
                  </a:lnTo>
                  <a:close/>
                </a:path>
                <a:path w="397509" h="307975">
                  <a:moveTo>
                    <a:pt x="116065" y="5588"/>
                  </a:moveTo>
                  <a:lnTo>
                    <a:pt x="116001" y="5384"/>
                  </a:lnTo>
                  <a:lnTo>
                    <a:pt x="116027" y="5092"/>
                  </a:lnTo>
                  <a:lnTo>
                    <a:pt x="115189" y="5181"/>
                  </a:lnTo>
                  <a:lnTo>
                    <a:pt x="116065" y="5588"/>
                  </a:lnTo>
                  <a:close/>
                </a:path>
                <a:path w="397509" h="307975">
                  <a:moveTo>
                    <a:pt x="116471" y="9664"/>
                  </a:moveTo>
                  <a:lnTo>
                    <a:pt x="115493" y="8509"/>
                  </a:lnTo>
                  <a:lnTo>
                    <a:pt x="114592" y="8902"/>
                  </a:lnTo>
                  <a:lnTo>
                    <a:pt x="115265" y="9664"/>
                  </a:lnTo>
                  <a:lnTo>
                    <a:pt x="116471" y="9664"/>
                  </a:lnTo>
                  <a:close/>
                </a:path>
                <a:path w="397509" h="307975">
                  <a:moveTo>
                    <a:pt x="116471" y="5778"/>
                  </a:moveTo>
                  <a:lnTo>
                    <a:pt x="116065" y="5588"/>
                  </a:lnTo>
                  <a:lnTo>
                    <a:pt x="116090" y="5715"/>
                  </a:lnTo>
                  <a:lnTo>
                    <a:pt x="116471" y="5778"/>
                  </a:lnTo>
                  <a:close/>
                </a:path>
                <a:path w="397509" h="307975">
                  <a:moveTo>
                    <a:pt x="116941" y="5676"/>
                  </a:moveTo>
                  <a:lnTo>
                    <a:pt x="116751" y="5740"/>
                  </a:lnTo>
                  <a:lnTo>
                    <a:pt x="116598" y="5753"/>
                  </a:lnTo>
                  <a:lnTo>
                    <a:pt x="116471" y="5765"/>
                  </a:lnTo>
                  <a:lnTo>
                    <a:pt x="116878" y="5969"/>
                  </a:lnTo>
                  <a:lnTo>
                    <a:pt x="116941" y="5676"/>
                  </a:lnTo>
                  <a:close/>
                </a:path>
                <a:path w="397509" h="307975">
                  <a:moveTo>
                    <a:pt x="117309" y="57124"/>
                  </a:moveTo>
                  <a:lnTo>
                    <a:pt x="116928" y="57327"/>
                  </a:lnTo>
                  <a:lnTo>
                    <a:pt x="116598" y="57531"/>
                  </a:lnTo>
                  <a:lnTo>
                    <a:pt x="116408" y="57670"/>
                  </a:lnTo>
                  <a:lnTo>
                    <a:pt x="116738" y="57518"/>
                  </a:lnTo>
                  <a:lnTo>
                    <a:pt x="117043" y="57327"/>
                  </a:lnTo>
                  <a:lnTo>
                    <a:pt x="117309" y="57124"/>
                  </a:lnTo>
                  <a:close/>
                </a:path>
                <a:path w="397509" h="307975">
                  <a:moveTo>
                    <a:pt x="117652" y="11188"/>
                  </a:moveTo>
                  <a:lnTo>
                    <a:pt x="117411" y="10909"/>
                  </a:lnTo>
                  <a:lnTo>
                    <a:pt x="116992" y="11010"/>
                  </a:lnTo>
                  <a:lnTo>
                    <a:pt x="116573" y="11112"/>
                  </a:lnTo>
                  <a:lnTo>
                    <a:pt x="116344" y="11264"/>
                  </a:lnTo>
                  <a:lnTo>
                    <a:pt x="117081" y="11099"/>
                  </a:lnTo>
                  <a:lnTo>
                    <a:pt x="117449" y="11087"/>
                  </a:lnTo>
                  <a:lnTo>
                    <a:pt x="117652" y="11188"/>
                  </a:lnTo>
                  <a:close/>
                </a:path>
                <a:path w="397509" h="307975">
                  <a:moveTo>
                    <a:pt x="117843" y="11404"/>
                  </a:moveTo>
                  <a:lnTo>
                    <a:pt x="117792" y="11277"/>
                  </a:lnTo>
                  <a:lnTo>
                    <a:pt x="117652" y="11188"/>
                  </a:lnTo>
                  <a:lnTo>
                    <a:pt x="117792" y="11480"/>
                  </a:lnTo>
                  <a:lnTo>
                    <a:pt x="117817" y="11645"/>
                  </a:lnTo>
                  <a:lnTo>
                    <a:pt x="117843" y="11404"/>
                  </a:lnTo>
                  <a:close/>
                </a:path>
                <a:path w="397509" h="307975">
                  <a:moveTo>
                    <a:pt x="117944" y="10782"/>
                  </a:moveTo>
                  <a:lnTo>
                    <a:pt x="117729" y="10642"/>
                  </a:lnTo>
                  <a:lnTo>
                    <a:pt x="117373" y="10579"/>
                  </a:lnTo>
                  <a:lnTo>
                    <a:pt x="116928" y="10553"/>
                  </a:lnTo>
                  <a:lnTo>
                    <a:pt x="117119" y="10668"/>
                  </a:lnTo>
                  <a:lnTo>
                    <a:pt x="117284" y="10782"/>
                  </a:lnTo>
                  <a:lnTo>
                    <a:pt x="117411" y="10909"/>
                  </a:lnTo>
                  <a:lnTo>
                    <a:pt x="117944" y="10782"/>
                  </a:lnTo>
                  <a:close/>
                </a:path>
                <a:path w="397509" h="307975">
                  <a:moveTo>
                    <a:pt x="118592" y="56654"/>
                  </a:moveTo>
                  <a:lnTo>
                    <a:pt x="118351" y="56654"/>
                  </a:lnTo>
                  <a:lnTo>
                    <a:pt x="117309" y="57924"/>
                  </a:lnTo>
                  <a:lnTo>
                    <a:pt x="118592" y="56654"/>
                  </a:lnTo>
                  <a:close/>
                </a:path>
                <a:path w="397509" h="307975">
                  <a:moveTo>
                    <a:pt x="121005" y="232498"/>
                  </a:moveTo>
                  <a:lnTo>
                    <a:pt x="119532" y="233756"/>
                  </a:lnTo>
                  <a:lnTo>
                    <a:pt x="120294" y="233756"/>
                  </a:lnTo>
                  <a:lnTo>
                    <a:pt x="121005" y="232498"/>
                  </a:lnTo>
                  <a:close/>
                </a:path>
                <a:path w="397509" h="307975">
                  <a:moveTo>
                    <a:pt x="121970" y="38874"/>
                  </a:moveTo>
                  <a:lnTo>
                    <a:pt x="121412" y="39166"/>
                  </a:lnTo>
                  <a:lnTo>
                    <a:pt x="121831" y="39065"/>
                  </a:lnTo>
                  <a:lnTo>
                    <a:pt x="121970" y="38874"/>
                  </a:lnTo>
                  <a:close/>
                </a:path>
                <a:path w="397509" h="307975">
                  <a:moveTo>
                    <a:pt x="122148" y="24904"/>
                  </a:moveTo>
                  <a:lnTo>
                    <a:pt x="121234" y="24904"/>
                  </a:lnTo>
                  <a:lnTo>
                    <a:pt x="121678" y="25374"/>
                  </a:lnTo>
                  <a:lnTo>
                    <a:pt x="122148" y="24904"/>
                  </a:lnTo>
                  <a:close/>
                </a:path>
                <a:path w="397509" h="307975">
                  <a:moveTo>
                    <a:pt x="122174" y="52844"/>
                  </a:moveTo>
                  <a:lnTo>
                    <a:pt x="120103" y="52844"/>
                  </a:lnTo>
                  <a:lnTo>
                    <a:pt x="119519" y="54114"/>
                  </a:lnTo>
                  <a:lnTo>
                    <a:pt x="122174" y="52844"/>
                  </a:lnTo>
                  <a:close/>
                </a:path>
                <a:path w="397509" h="307975">
                  <a:moveTo>
                    <a:pt x="123190" y="40144"/>
                  </a:moveTo>
                  <a:lnTo>
                    <a:pt x="122605" y="38874"/>
                  </a:lnTo>
                  <a:lnTo>
                    <a:pt x="121831" y="39065"/>
                  </a:lnTo>
                  <a:lnTo>
                    <a:pt x="121043" y="40144"/>
                  </a:lnTo>
                  <a:lnTo>
                    <a:pt x="123190" y="40144"/>
                  </a:lnTo>
                  <a:close/>
                </a:path>
                <a:path w="397509" h="307975">
                  <a:moveTo>
                    <a:pt x="123723" y="24904"/>
                  </a:moveTo>
                  <a:lnTo>
                    <a:pt x="122555" y="23634"/>
                  </a:lnTo>
                  <a:lnTo>
                    <a:pt x="122148" y="24904"/>
                  </a:lnTo>
                  <a:lnTo>
                    <a:pt x="123723" y="24904"/>
                  </a:lnTo>
                  <a:close/>
                </a:path>
                <a:path w="397509" h="307975">
                  <a:moveTo>
                    <a:pt x="124066" y="63195"/>
                  </a:moveTo>
                  <a:lnTo>
                    <a:pt x="123545" y="62801"/>
                  </a:lnTo>
                  <a:lnTo>
                    <a:pt x="123571" y="62255"/>
                  </a:lnTo>
                  <a:lnTo>
                    <a:pt x="123012" y="63627"/>
                  </a:lnTo>
                  <a:lnTo>
                    <a:pt x="124066" y="63195"/>
                  </a:lnTo>
                  <a:close/>
                </a:path>
                <a:path w="397509" h="307975">
                  <a:moveTo>
                    <a:pt x="126479" y="41351"/>
                  </a:moveTo>
                  <a:lnTo>
                    <a:pt x="126301" y="41427"/>
                  </a:lnTo>
                  <a:lnTo>
                    <a:pt x="126072" y="41630"/>
                  </a:lnTo>
                  <a:lnTo>
                    <a:pt x="125857" y="41846"/>
                  </a:lnTo>
                  <a:lnTo>
                    <a:pt x="126072" y="41719"/>
                  </a:lnTo>
                  <a:lnTo>
                    <a:pt x="126314" y="41554"/>
                  </a:lnTo>
                  <a:lnTo>
                    <a:pt x="126479" y="41351"/>
                  </a:lnTo>
                  <a:close/>
                </a:path>
                <a:path w="397509" h="307975">
                  <a:moveTo>
                    <a:pt x="129628" y="207213"/>
                  </a:moveTo>
                  <a:lnTo>
                    <a:pt x="128181" y="207657"/>
                  </a:lnTo>
                  <a:lnTo>
                    <a:pt x="128638" y="208026"/>
                  </a:lnTo>
                  <a:lnTo>
                    <a:pt x="129628" y="207213"/>
                  </a:lnTo>
                  <a:close/>
                </a:path>
                <a:path w="397509" h="307975">
                  <a:moveTo>
                    <a:pt x="134848" y="88404"/>
                  </a:moveTo>
                  <a:lnTo>
                    <a:pt x="132994" y="88404"/>
                  </a:lnTo>
                  <a:lnTo>
                    <a:pt x="133819" y="89484"/>
                  </a:lnTo>
                  <a:lnTo>
                    <a:pt x="134848" y="88404"/>
                  </a:lnTo>
                  <a:close/>
                </a:path>
                <a:path w="397509" h="307975">
                  <a:moveTo>
                    <a:pt x="134937" y="90944"/>
                  </a:moveTo>
                  <a:lnTo>
                    <a:pt x="133819" y="89484"/>
                  </a:lnTo>
                  <a:lnTo>
                    <a:pt x="132422" y="90944"/>
                  </a:lnTo>
                  <a:lnTo>
                    <a:pt x="134937" y="90944"/>
                  </a:lnTo>
                  <a:close/>
                </a:path>
                <a:path w="397509" h="307975">
                  <a:moveTo>
                    <a:pt x="135305" y="235038"/>
                  </a:moveTo>
                  <a:lnTo>
                    <a:pt x="134315" y="236296"/>
                  </a:lnTo>
                  <a:lnTo>
                    <a:pt x="135039" y="236296"/>
                  </a:lnTo>
                  <a:lnTo>
                    <a:pt x="135305" y="235038"/>
                  </a:lnTo>
                  <a:close/>
                </a:path>
                <a:path w="397509" h="307975">
                  <a:moveTo>
                    <a:pt x="136017" y="236296"/>
                  </a:moveTo>
                  <a:lnTo>
                    <a:pt x="135039" y="236296"/>
                  </a:lnTo>
                  <a:lnTo>
                    <a:pt x="134759" y="237566"/>
                  </a:lnTo>
                  <a:lnTo>
                    <a:pt x="136017" y="236296"/>
                  </a:lnTo>
                  <a:close/>
                </a:path>
                <a:path w="397509" h="307975">
                  <a:moveTo>
                    <a:pt x="138049" y="96024"/>
                  </a:moveTo>
                  <a:lnTo>
                    <a:pt x="137744" y="96024"/>
                  </a:lnTo>
                  <a:lnTo>
                    <a:pt x="136906" y="97294"/>
                  </a:lnTo>
                  <a:lnTo>
                    <a:pt x="138049" y="96024"/>
                  </a:lnTo>
                  <a:close/>
                </a:path>
                <a:path w="397509" h="307975">
                  <a:moveTo>
                    <a:pt x="138518" y="98564"/>
                  </a:moveTo>
                  <a:lnTo>
                    <a:pt x="136550" y="99834"/>
                  </a:lnTo>
                  <a:lnTo>
                    <a:pt x="138150" y="99834"/>
                  </a:lnTo>
                  <a:lnTo>
                    <a:pt x="138518" y="98564"/>
                  </a:lnTo>
                  <a:close/>
                </a:path>
                <a:path w="397509" h="307975">
                  <a:moveTo>
                    <a:pt x="139992" y="95237"/>
                  </a:moveTo>
                  <a:lnTo>
                    <a:pt x="139776" y="95034"/>
                  </a:lnTo>
                  <a:lnTo>
                    <a:pt x="139407" y="95135"/>
                  </a:lnTo>
                  <a:lnTo>
                    <a:pt x="139153" y="95275"/>
                  </a:lnTo>
                  <a:lnTo>
                    <a:pt x="139471" y="95377"/>
                  </a:lnTo>
                  <a:lnTo>
                    <a:pt x="139776" y="95453"/>
                  </a:lnTo>
                  <a:lnTo>
                    <a:pt x="139992" y="95237"/>
                  </a:lnTo>
                  <a:close/>
                </a:path>
                <a:path w="397509" h="307975">
                  <a:moveTo>
                    <a:pt x="141401" y="112496"/>
                  </a:moveTo>
                  <a:close/>
                </a:path>
                <a:path w="397509" h="307975">
                  <a:moveTo>
                    <a:pt x="143637" y="114350"/>
                  </a:moveTo>
                  <a:lnTo>
                    <a:pt x="143179" y="114287"/>
                  </a:lnTo>
                  <a:lnTo>
                    <a:pt x="143332" y="114401"/>
                  </a:lnTo>
                  <a:lnTo>
                    <a:pt x="143624" y="114427"/>
                  </a:lnTo>
                  <a:close/>
                </a:path>
                <a:path w="397509" h="307975">
                  <a:moveTo>
                    <a:pt x="144018" y="71894"/>
                  </a:moveTo>
                  <a:lnTo>
                    <a:pt x="143611" y="72224"/>
                  </a:lnTo>
                  <a:lnTo>
                    <a:pt x="143840" y="72364"/>
                  </a:lnTo>
                  <a:lnTo>
                    <a:pt x="144018" y="71894"/>
                  </a:lnTo>
                  <a:close/>
                </a:path>
                <a:path w="397509" h="307975">
                  <a:moveTo>
                    <a:pt x="144183" y="77482"/>
                  </a:moveTo>
                  <a:lnTo>
                    <a:pt x="144157" y="76974"/>
                  </a:lnTo>
                  <a:lnTo>
                    <a:pt x="140728" y="76974"/>
                  </a:lnTo>
                  <a:lnTo>
                    <a:pt x="140868" y="74434"/>
                  </a:lnTo>
                  <a:lnTo>
                    <a:pt x="143611" y="72224"/>
                  </a:lnTo>
                  <a:lnTo>
                    <a:pt x="143078" y="71894"/>
                  </a:lnTo>
                  <a:lnTo>
                    <a:pt x="138061" y="70624"/>
                  </a:lnTo>
                  <a:lnTo>
                    <a:pt x="137617" y="68084"/>
                  </a:lnTo>
                  <a:lnTo>
                    <a:pt x="137477" y="68084"/>
                  </a:lnTo>
                  <a:lnTo>
                    <a:pt x="132397" y="70624"/>
                  </a:lnTo>
                  <a:lnTo>
                    <a:pt x="138938" y="65544"/>
                  </a:lnTo>
                  <a:lnTo>
                    <a:pt x="136499" y="65544"/>
                  </a:lnTo>
                  <a:lnTo>
                    <a:pt x="138912" y="64274"/>
                  </a:lnTo>
                  <a:lnTo>
                    <a:pt x="138341" y="64274"/>
                  </a:lnTo>
                  <a:lnTo>
                    <a:pt x="138252" y="61734"/>
                  </a:lnTo>
                  <a:lnTo>
                    <a:pt x="135305" y="61734"/>
                  </a:lnTo>
                  <a:lnTo>
                    <a:pt x="132435" y="59194"/>
                  </a:lnTo>
                  <a:lnTo>
                    <a:pt x="133870" y="59194"/>
                  </a:lnTo>
                  <a:lnTo>
                    <a:pt x="134531" y="57924"/>
                  </a:lnTo>
                  <a:lnTo>
                    <a:pt x="133261" y="56654"/>
                  </a:lnTo>
                  <a:lnTo>
                    <a:pt x="133337" y="55384"/>
                  </a:lnTo>
                  <a:lnTo>
                    <a:pt x="131902" y="55384"/>
                  </a:lnTo>
                  <a:lnTo>
                    <a:pt x="131813" y="54114"/>
                  </a:lnTo>
                  <a:lnTo>
                    <a:pt x="130124" y="55384"/>
                  </a:lnTo>
                  <a:lnTo>
                    <a:pt x="131533" y="52844"/>
                  </a:lnTo>
                  <a:lnTo>
                    <a:pt x="129362" y="50304"/>
                  </a:lnTo>
                  <a:lnTo>
                    <a:pt x="127025" y="49034"/>
                  </a:lnTo>
                  <a:lnTo>
                    <a:pt x="127635" y="46494"/>
                  </a:lnTo>
                  <a:lnTo>
                    <a:pt x="127952" y="45224"/>
                  </a:lnTo>
                  <a:lnTo>
                    <a:pt x="128104" y="46494"/>
                  </a:lnTo>
                  <a:lnTo>
                    <a:pt x="129463" y="46494"/>
                  </a:lnTo>
                  <a:lnTo>
                    <a:pt x="129336" y="45224"/>
                  </a:lnTo>
                  <a:lnTo>
                    <a:pt x="127038" y="43954"/>
                  </a:lnTo>
                  <a:lnTo>
                    <a:pt x="124891" y="45224"/>
                  </a:lnTo>
                  <a:lnTo>
                    <a:pt x="125831" y="43954"/>
                  </a:lnTo>
                  <a:lnTo>
                    <a:pt x="122885" y="46494"/>
                  </a:lnTo>
                  <a:lnTo>
                    <a:pt x="121539" y="45224"/>
                  </a:lnTo>
                  <a:lnTo>
                    <a:pt x="123240" y="45224"/>
                  </a:lnTo>
                  <a:lnTo>
                    <a:pt x="124841" y="43954"/>
                  </a:lnTo>
                  <a:lnTo>
                    <a:pt x="125857" y="42684"/>
                  </a:lnTo>
                  <a:lnTo>
                    <a:pt x="124841" y="42684"/>
                  </a:lnTo>
                  <a:lnTo>
                    <a:pt x="127101" y="40144"/>
                  </a:lnTo>
                  <a:lnTo>
                    <a:pt x="119138" y="45224"/>
                  </a:lnTo>
                  <a:lnTo>
                    <a:pt x="119761" y="43954"/>
                  </a:lnTo>
                  <a:lnTo>
                    <a:pt x="121005" y="41414"/>
                  </a:lnTo>
                  <a:lnTo>
                    <a:pt x="119494" y="41414"/>
                  </a:lnTo>
                  <a:lnTo>
                    <a:pt x="119519" y="40144"/>
                  </a:lnTo>
                  <a:lnTo>
                    <a:pt x="121412" y="39166"/>
                  </a:lnTo>
                  <a:lnTo>
                    <a:pt x="117373" y="40144"/>
                  </a:lnTo>
                  <a:lnTo>
                    <a:pt x="119608" y="37604"/>
                  </a:lnTo>
                  <a:lnTo>
                    <a:pt x="120484" y="37604"/>
                  </a:lnTo>
                  <a:lnTo>
                    <a:pt x="120764" y="38874"/>
                  </a:lnTo>
                  <a:lnTo>
                    <a:pt x="121691" y="38874"/>
                  </a:lnTo>
                  <a:lnTo>
                    <a:pt x="122986" y="37604"/>
                  </a:lnTo>
                  <a:lnTo>
                    <a:pt x="124282" y="36334"/>
                  </a:lnTo>
                  <a:lnTo>
                    <a:pt x="123469" y="36334"/>
                  </a:lnTo>
                  <a:lnTo>
                    <a:pt x="123672" y="35064"/>
                  </a:lnTo>
                  <a:lnTo>
                    <a:pt x="124333" y="33794"/>
                  </a:lnTo>
                  <a:lnTo>
                    <a:pt x="124167" y="33794"/>
                  </a:lnTo>
                  <a:lnTo>
                    <a:pt x="124282" y="33553"/>
                  </a:lnTo>
                  <a:lnTo>
                    <a:pt x="124117" y="33794"/>
                  </a:lnTo>
                  <a:lnTo>
                    <a:pt x="123672" y="33794"/>
                  </a:lnTo>
                  <a:lnTo>
                    <a:pt x="116370" y="35064"/>
                  </a:lnTo>
                  <a:lnTo>
                    <a:pt x="119735" y="32524"/>
                  </a:lnTo>
                  <a:lnTo>
                    <a:pt x="120103" y="32245"/>
                  </a:lnTo>
                  <a:lnTo>
                    <a:pt x="121170" y="32524"/>
                  </a:lnTo>
                  <a:lnTo>
                    <a:pt x="120332" y="32067"/>
                  </a:lnTo>
                  <a:lnTo>
                    <a:pt x="121412" y="31254"/>
                  </a:lnTo>
                  <a:lnTo>
                    <a:pt x="118821" y="31254"/>
                  </a:lnTo>
                  <a:lnTo>
                    <a:pt x="121843" y="29984"/>
                  </a:lnTo>
                  <a:lnTo>
                    <a:pt x="122504" y="29984"/>
                  </a:lnTo>
                  <a:lnTo>
                    <a:pt x="122897" y="29210"/>
                  </a:lnTo>
                  <a:lnTo>
                    <a:pt x="123151" y="28714"/>
                  </a:lnTo>
                  <a:lnTo>
                    <a:pt x="121361" y="28714"/>
                  </a:lnTo>
                  <a:lnTo>
                    <a:pt x="125450" y="26174"/>
                  </a:lnTo>
                  <a:lnTo>
                    <a:pt x="122415" y="26174"/>
                  </a:lnTo>
                  <a:lnTo>
                    <a:pt x="121678" y="25374"/>
                  </a:lnTo>
                  <a:lnTo>
                    <a:pt x="120916" y="26174"/>
                  </a:lnTo>
                  <a:lnTo>
                    <a:pt x="116928" y="24904"/>
                  </a:lnTo>
                  <a:lnTo>
                    <a:pt x="121907" y="21094"/>
                  </a:lnTo>
                  <a:lnTo>
                    <a:pt x="123571" y="19824"/>
                  </a:lnTo>
                  <a:lnTo>
                    <a:pt x="118198" y="19824"/>
                  </a:lnTo>
                  <a:lnTo>
                    <a:pt x="115633" y="18554"/>
                  </a:lnTo>
                  <a:lnTo>
                    <a:pt x="112217" y="18554"/>
                  </a:lnTo>
                  <a:lnTo>
                    <a:pt x="109931" y="17284"/>
                  </a:lnTo>
                  <a:lnTo>
                    <a:pt x="111264" y="16014"/>
                  </a:lnTo>
                  <a:lnTo>
                    <a:pt x="113652" y="16014"/>
                  </a:lnTo>
                  <a:lnTo>
                    <a:pt x="114731" y="14744"/>
                  </a:lnTo>
                  <a:lnTo>
                    <a:pt x="114198" y="14744"/>
                  </a:lnTo>
                  <a:lnTo>
                    <a:pt x="112750" y="13474"/>
                  </a:lnTo>
                  <a:lnTo>
                    <a:pt x="111620" y="13474"/>
                  </a:lnTo>
                  <a:lnTo>
                    <a:pt x="108496" y="13474"/>
                  </a:lnTo>
                  <a:lnTo>
                    <a:pt x="112382" y="14744"/>
                  </a:lnTo>
                  <a:lnTo>
                    <a:pt x="111391" y="14744"/>
                  </a:lnTo>
                  <a:lnTo>
                    <a:pt x="109156" y="16014"/>
                  </a:lnTo>
                  <a:lnTo>
                    <a:pt x="108292" y="14744"/>
                  </a:lnTo>
                  <a:lnTo>
                    <a:pt x="106565" y="17284"/>
                  </a:lnTo>
                  <a:lnTo>
                    <a:pt x="110070" y="16014"/>
                  </a:lnTo>
                  <a:lnTo>
                    <a:pt x="108064" y="17284"/>
                  </a:lnTo>
                  <a:lnTo>
                    <a:pt x="107340" y="17284"/>
                  </a:lnTo>
                  <a:lnTo>
                    <a:pt x="108902" y="18554"/>
                  </a:lnTo>
                  <a:lnTo>
                    <a:pt x="107975" y="18554"/>
                  </a:lnTo>
                  <a:lnTo>
                    <a:pt x="106032" y="19824"/>
                  </a:lnTo>
                  <a:lnTo>
                    <a:pt x="106426" y="18554"/>
                  </a:lnTo>
                  <a:lnTo>
                    <a:pt x="104635" y="21094"/>
                  </a:lnTo>
                  <a:lnTo>
                    <a:pt x="110515" y="19824"/>
                  </a:lnTo>
                  <a:lnTo>
                    <a:pt x="107594" y="22364"/>
                  </a:lnTo>
                  <a:lnTo>
                    <a:pt x="107289" y="22364"/>
                  </a:lnTo>
                  <a:lnTo>
                    <a:pt x="109537" y="23634"/>
                  </a:lnTo>
                  <a:lnTo>
                    <a:pt x="110426" y="21094"/>
                  </a:lnTo>
                  <a:lnTo>
                    <a:pt x="114604" y="22364"/>
                  </a:lnTo>
                  <a:lnTo>
                    <a:pt x="107543" y="26174"/>
                  </a:lnTo>
                  <a:lnTo>
                    <a:pt x="110667" y="24904"/>
                  </a:lnTo>
                  <a:lnTo>
                    <a:pt x="110578" y="26174"/>
                  </a:lnTo>
                  <a:lnTo>
                    <a:pt x="112725" y="24904"/>
                  </a:lnTo>
                  <a:lnTo>
                    <a:pt x="110363" y="27444"/>
                  </a:lnTo>
                  <a:lnTo>
                    <a:pt x="115252" y="28714"/>
                  </a:lnTo>
                  <a:lnTo>
                    <a:pt x="112915" y="29349"/>
                  </a:lnTo>
                  <a:lnTo>
                    <a:pt x="113957" y="29984"/>
                  </a:lnTo>
                  <a:lnTo>
                    <a:pt x="108953" y="31254"/>
                  </a:lnTo>
                  <a:lnTo>
                    <a:pt x="111709" y="31254"/>
                  </a:lnTo>
                  <a:lnTo>
                    <a:pt x="115430" y="31254"/>
                  </a:lnTo>
                  <a:lnTo>
                    <a:pt x="113487" y="32524"/>
                  </a:lnTo>
                  <a:lnTo>
                    <a:pt x="112039" y="33185"/>
                  </a:lnTo>
                  <a:lnTo>
                    <a:pt x="114503" y="32524"/>
                  </a:lnTo>
                  <a:lnTo>
                    <a:pt x="109639" y="36334"/>
                  </a:lnTo>
                  <a:lnTo>
                    <a:pt x="109994" y="36715"/>
                  </a:lnTo>
                  <a:lnTo>
                    <a:pt x="109715" y="36830"/>
                  </a:lnTo>
                  <a:lnTo>
                    <a:pt x="108966" y="37223"/>
                  </a:lnTo>
                  <a:lnTo>
                    <a:pt x="108940" y="37541"/>
                  </a:lnTo>
                  <a:lnTo>
                    <a:pt x="110337" y="37058"/>
                  </a:lnTo>
                  <a:lnTo>
                    <a:pt x="110871" y="37604"/>
                  </a:lnTo>
                  <a:lnTo>
                    <a:pt x="112725" y="36283"/>
                  </a:lnTo>
                  <a:lnTo>
                    <a:pt x="112953" y="36207"/>
                  </a:lnTo>
                  <a:lnTo>
                    <a:pt x="112750" y="36258"/>
                  </a:lnTo>
                  <a:lnTo>
                    <a:pt x="114427" y="35064"/>
                  </a:lnTo>
                  <a:lnTo>
                    <a:pt x="113131" y="38874"/>
                  </a:lnTo>
                  <a:lnTo>
                    <a:pt x="114922" y="40144"/>
                  </a:lnTo>
                  <a:lnTo>
                    <a:pt x="113665" y="40144"/>
                  </a:lnTo>
                  <a:lnTo>
                    <a:pt x="114261" y="43954"/>
                  </a:lnTo>
                  <a:lnTo>
                    <a:pt x="113753" y="44970"/>
                  </a:lnTo>
                  <a:lnTo>
                    <a:pt x="116687" y="43954"/>
                  </a:lnTo>
                  <a:lnTo>
                    <a:pt x="116674" y="46494"/>
                  </a:lnTo>
                  <a:lnTo>
                    <a:pt x="117881" y="47764"/>
                  </a:lnTo>
                  <a:lnTo>
                    <a:pt x="113614" y="47764"/>
                  </a:lnTo>
                  <a:lnTo>
                    <a:pt x="113855" y="48437"/>
                  </a:lnTo>
                  <a:lnTo>
                    <a:pt x="113690" y="48475"/>
                  </a:lnTo>
                  <a:lnTo>
                    <a:pt x="112699" y="48717"/>
                  </a:lnTo>
                  <a:lnTo>
                    <a:pt x="113944" y="48666"/>
                  </a:lnTo>
                  <a:lnTo>
                    <a:pt x="114084" y="49034"/>
                  </a:lnTo>
                  <a:lnTo>
                    <a:pt x="116751" y="49034"/>
                  </a:lnTo>
                  <a:lnTo>
                    <a:pt x="114007" y="50304"/>
                  </a:lnTo>
                  <a:lnTo>
                    <a:pt x="114782" y="51574"/>
                  </a:lnTo>
                  <a:lnTo>
                    <a:pt x="118287" y="51574"/>
                  </a:lnTo>
                  <a:lnTo>
                    <a:pt x="117373" y="54114"/>
                  </a:lnTo>
                  <a:lnTo>
                    <a:pt x="119849" y="52844"/>
                  </a:lnTo>
                  <a:lnTo>
                    <a:pt x="123507" y="50304"/>
                  </a:lnTo>
                  <a:lnTo>
                    <a:pt x="126022" y="50304"/>
                  </a:lnTo>
                  <a:lnTo>
                    <a:pt x="124739" y="51574"/>
                  </a:lnTo>
                  <a:lnTo>
                    <a:pt x="122504" y="52844"/>
                  </a:lnTo>
                  <a:lnTo>
                    <a:pt x="122174" y="52844"/>
                  </a:lnTo>
                  <a:lnTo>
                    <a:pt x="122275" y="54114"/>
                  </a:lnTo>
                  <a:lnTo>
                    <a:pt x="120383" y="54114"/>
                  </a:lnTo>
                  <a:lnTo>
                    <a:pt x="121158" y="55384"/>
                  </a:lnTo>
                  <a:lnTo>
                    <a:pt x="119354" y="55384"/>
                  </a:lnTo>
                  <a:lnTo>
                    <a:pt x="120129" y="54114"/>
                  </a:lnTo>
                  <a:lnTo>
                    <a:pt x="119519" y="54114"/>
                  </a:lnTo>
                  <a:lnTo>
                    <a:pt x="119265" y="54114"/>
                  </a:lnTo>
                  <a:lnTo>
                    <a:pt x="119278" y="55384"/>
                  </a:lnTo>
                  <a:lnTo>
                    <a:pt x="118592" y="56654"/>
                  </a:lnTo>
                  <a:lnTo>
                    <a:pt x="120332" y="56654"/>
                  </a:lnTo>
                  <a:lnTo>
                    <a:pt x="121107" y="57924"/>
                  </a:lnTo>
                  <a:lnTo>
                    <a:pt x="118300" y="57924"/>
                  </a:lnTo>
                  <a:lnTo>
                    <a:pt x="117729" y="59194"/>
                  </a:lnTo>
                  <a:lnTo>
                    <a:pt x="119202" y="59194"/>
                  </a:lnTo>
                  <a:lnTo>
                    <a:pt x="118262" y="60464"/>
                  </a:lnTo>
                  <a:lnTo>
                    <a:pt x="121056" y="59194"/>
                  </a:lnTo>
                  <a:lnTo>
                    <a:pt x="121234" y="60464"/>
                  </a:lnTo>
                  <a:lnTo>
                    <a:pt x="119976" y="60464"/>
                  </a:lnTo>
                  <a:lnTo>
                    <a:pt x="119291" y="61734"/>
                  </a:lnTo>
                  <a:lnTo>
                    <a:pt x="120865" y="61734"/>
                  </a:lnTo>
                  <a:lnTo>
                    <a:pt x="121234" y="64274"/>
                  </a:lnTo>
                  <a:lnTo>
                    <a:pt x="123621" y="61925"/>
                  </a:lnTo>
                  <a:lnTo>
                    <a:pt x="123571" y="62103"/>
                  </a:lnTo>
                  <a:lnTo>
                    <a:pt x="123571" y="62255"/>
                  </a:lnTo>
                  <a:lnTo>
                    <a:pt x="123748" y="61798"/>
                  </a:lnTo>
                  <a:lnTo>
                    <a:pt x="123913" y="61734"/>
                  </a:lnTo>
                  <a:lnTo>
                    <a:pt x="127901" y="63004"/>
                  </a:lnTo>
                  <a:lnTo>
                    <a:pt x="124955" y="68084"/>
                  </a:lnTo>
                  <a:lnTo>
                    <a:pt x="127304" y="69354"/>
                  </a:lnTo>
                  <a:lnTo>
                    <a:pt x="126390" y="69354"/>
                  </a:lnTo>
                  <a:lnTo>
                    <a:pt x="128143" y="70624"/>
                  </a:lnTo>
                  <a:lnTo>
                    <a:pt x="128600" y="71894"/>
                  </a:lnTo>
                  <a:lnTo>
                    <a:pt x="131051" y="71894"/>
                  </a:lnTo>
                  <a:lnTo>
                    <a:pt x="131254" y="73164"/>
                  </a:lnTo>
                  <a:lnTo>
                    <a:pt x="129882" y="74434"/>
                  </a:lnTo>
                  <a:lnTo>
                    <a:pt x="128727" y="74434"/>
                  </a:lnTo>
                  <a:lnTo>
                    <a:pt x="129959" y="75704"/>
                  </a:lnTo>
                  <a:lnTo>
                    <a:pt x="131000" y="74434"/>
                  </a:lnTo>
                  <a:lnTo>
                    <a:pt x="130352" y="76974"/>
                  </a:lnTo>
                  <a:lnTo>
                    <a:pt x="128600" y="76974"/>
                  </a:lnTo>
                  <a:lnTo>
                    <a:pt x="128193" y="76974"/>
                  </a:lnTo>
                  <a:lnTo>
                    <a:pt x="128587" y="77482"/>
                  </a:lnTo>
                  <a:lnTo>
                    <a:pt x="128816" y="77482"/>
                  </a:lnTo>
                  <a:lnTo>
                    <a:pt x="144183" y="77482"/>
                  </a:lnTo>
                  <a:close/>
                </a:path>
                <a:path w="397509" h="307975">
                  <a:moveTo>
                    <a:pt x="144500" y="113804"/>
                  </a:moveTo>
                  <a:lnTo>
                    <a:pt x="143713" y="113804"/>
                  </a:lnTo>
                  <a:lnTo>
                    <a:pt x="144487" y="114439"/>
                  </a:lnTo>
                  <a:lnTo>
                    <a:pt x="144500" y="113804"/>
                  </a:lnTo>
                  <a:close/>
                </a:path>
                <a:path w="397509" h="307975">
                  <a:moveTo>
                    <a:pt x="145122" y="73164"/>
                  </a:moveTo>
                  <a:lnTo>
                    <a:pt x="143840" y="72364"/>
                  </a:lnTo>
                  <a:lnTo>
                    <a:pt x="142570" y="75704"/>
                  </a:lnTo>
                  <a:lnTo>
                    <a:pt x="145122" y="73164"/>
                  </a:lnTo>
                  <a:close/>
                </a:path>
                <a:path w="397509" h="307975">
                  <a:moveTo>
                    <a:pt x="146735" y="80784"/>
                  </a:moveTo>
                  <a:lnTo>
                    <a:pt x="146431" y="80784"/>
                  </a:lnTo>
                  <a:lnTo>
                    <a:pt x="145732" y="81292"/>
                  </a:lnTo>
                  <a:lnTo>
                    <a:pt x="146735" y="80784"/>
                  </a:lnTo>
                  <a:close/>
                </a:path>
                <a:path w="397509" h="307975">
                  <a:moveTo>
                    <a:pt x="149377" y="86525"/>
                  </a:moveTo>
                  <a:lnTo>
                    <a:pt x="149313" y="86004"/>
                  </a:lnTo>
                  <a:lnTo>
                    <a:pt x="149174" y="85674"/>
                  </a:lnTo>
                  <a:lnTo>
                    <a:pt x="147739" y="86537"/>
                  </a:lnTo>
                  <a:lnTo>
                    <a:pt x="148932" y="86461"/>
                  </a:lnTo>
                  <a:lnTo>
                    <a:pt x="149377" y="86525"/>
                  </a:lnTo>
                  <a:close/>
                </a:path>
                <a:path w="397509" h="307975">
                  <a:moveTo>
                    <a:pt x="149606" y="83324"/>
                  </a:moveTo>
                  <a:lnTo>
                    <a:pt x="146494" y="84594"/>
                  </a:lnTo>
                  <a:lnTo>
                    <a:pt x="148971" y="84594"/>
                  </a:lnTo>
                  <a:lnTo>
                    <a:pt x="149606" y="83324"/>
                  </a:lnTo>
                  <a:close/>
                </a:path>
                <a:path w="397509" h="307975">
                  <a:moveTo>
                    <a:pt x="150228" y="86893"/>
                  </a:moveTo>
                  <a:lnTo>
                    <a:pt x="149923" y="86614"/>
                  </a:lnTo>
                  <a:lnTo>
                    <a:pt x="149377" y="86525"/>
                  </a:lnTo>
                  <a:lnTo>
                    <a:pt x="149415" y="86956"/>
                  </a:lnTo>
                  <a:lnTo>
                    <a:pt x="149390" y="87503"/>
                  </a:lnTo>
                  <a:lnTo>
                    <a:pt x="149987" y="87604"/>
                  </a:lnTo>
                  <a:lnTo>
                    <a:pt x="150228" y="86893"/>
                  </a:lnTo>
                  <a:close/>
                </a:path>
                <a:path w="397509" h="307975">
                  <a:moveTo>
                    <a:pt x="155143" y="123964"/>
                  </a:moveTo>
                  <a:lnTo>
                    <a:pt x="154597" y="123964"/>
                  </a:lnTo>
                  <a:lnTo>
                    <a:pt x="154940" y="124091"/>
                  </a:lnTo>
                  <a:lnTo>
                    <a:pt x="155143" y="123964"/>
                  </a:lnTo>
                  <a:close/>
                </a:path>
                <a:path w="397509" h="307975">
                  <a:moveTo>
                    <a:pt x="157835" y="125234"/>
                  </a:moveTo>
                  <a:lnTo>
                    <a:pt x="154940" y="124091"/>
                  </a:lnTo>
                  <a:lnTo>
                    <a:pt x="151282" y="126504"/>
                  </a:lnTo>
                  <a:lnTo>
                    <a:pt x="153987" y="127774"/>
                  </a:lnTo>
                  <a:lnTo>
                    <a:pt x="155651" y="125234"/>
                  </a:lnTo>
                  <a:lnTo>
                    <a:pt x="157835" y="125234"/>
                  </a:lnTo>
                  <a:close/>
                </a:path>
                <a:path w="397509" h="307975">
                  <a:moveTo>
                    <a:pt x="160540" y="98564"/>
                  </a:moveTo>
                  <a:lnTo>
                    <a:pt x="160312" y="97294"/>
                  </a:lnTo>
                  <a:lnTo>
                    <a:pt x="160070" y="97828"/>
                  </a:lnTo>
                  <a:lnTo>
                    <a:pt x="160540" y="98564"/>
                  </a:lnTo>
                  <a:close/>
                </a:path>
                <a:path w="397509" h="307975">
                  <a:moveTo>
                    <a:pt x="162026" y="133883"/>
                  </a:moveTo>
                  <a:lnTo>
                    <a:pt x="161798" y="134073"/>
                  </a:lnTo>
                  <a:lnTo>
                    <a:pt x="161544" y="134353"/>
                  </a:lnTo>
                  <a:lnTo>
                    <a:pt x="161201" y="134899"/>
                  </a:lnTo>
                  <a:lnTo>
                    <a:pt x="161569" y="134531"/>
                  </a:lnTo>
                  <a:lnTo>
                    <a:pt x="161810" y="134200"/>
                  </a:lnTo>
                  <a:lnTo>
                    <a:pt x="162026" y="133883"/>
                  </a:lnTo>
                  <a:close/>
                </a:path>
                <a:path w="397509" h="307975">
                  <a:moveTo>
                    <a:pt x="162890" y="245033"/>
                  </a:moveTo>
                  <a:lnTo>
                    <a:pt x="162598" y="245186"/>
                  </a:lnTo>
                  <a:lnTo>
                    <a:pt x="162826" y="245186"/>
                  </a:lnTo>
                  <a:lnTo>
                    <a:pt x="162890" y="245033"/>
                  </a:lnTo>
                  <a:close/>
                </a:path>
                <a:path w="397509" h="307975">
                  <a:moveTo>
                    <a:pt x="169125" y="139204"/>
                  </a:moveTo>
                  <a:lnTo>
                    <a:pt x="167462" y="139204"/>
                  </a:lnTo>
                  <a:lnTo>
                    <a:pt x="167894" y="140474"/>
                  </a:lnTo>
                  <a:lnTo>
                    <a:pt x="168021" y="140474"/>
                  </a:lnTo>
                  <a:lnTo>
                    <a:pt x="169125" y="139204"/>
                  </a:lnTo>
                  <a:close/>
                </a:path>
                <a:path w="397509" h="307975">
                  <a:moveTo>
                    <a:pt x="169176" y="104800"/>
                  </a:moveTo>
                  <a:lnTo>
                    <a:pt x="168795" y="104648"/>
                  </a:lnTo>
                  <a:lnTo>
                    <a:pt x="168186" y="104622"/>
                  </a:lnTo>
                  <a:lnTo>
                    <a:pt x="168313" y="104711"/>
                  </a:lnTo>
                  <a:lnTo>
                    <a:pt x="169176" y="104800"/>
                  </a:lnTo>
                  <a:close/>
                </a:path>
                <a:path w="397509" h="307975">
                  <a:moveTo>
                    <a:pt x="170967" y="140233"/>
                  </a:moveTo>
                  <a:lnTo>
                    <a:pt x="170853" y="140589"/>
                  </a:lnTo>
                  <a:lnTo>
                    <a:pt x="170827" y="140766"/>
                  </a:lnTo>
                  <a:lnTo>
                    <a:pt x="170929" y="140627"/>
                  </a:lnTo>
                  <a:lnTo>
                    <a:pt x="170967" y="140233"/>
                  </a:lnTo>
                  <a:close/>
                </a:path>
                <a:path w="397509" h="307975">
                  <a:moveTo>
                    <a:pt x="171450" y="140627"/>
                  </a:moveTo>
                  <a:lnTo>
                    <a:pt x="171081" y="140792"/>
                  </a:lnTo>
                  <a:lnTo>
                    <a:pt x="170827" y="140766"/>
                  </a:lnTo>
                  <a:lnTo>
                    <a:pt x="170713" y="140919"/>
                  </a:lnTo>
                  <a:lnTo>
                    <a:pt x="171234" y="140944"/>
                  </a:lnTo>
                  <a:lnTo>
                    <a:pt x="171335" y="140792"/>
                  </a:lnTo>
                  <a:lnTo>
                    <a:pt x="171450" y="140627"/>
                  </a:lnTo>
                  <a:close/>
                </a:path>
                <a:path w="397509" h="307975">
                  <a:moveTo>
                    <a:pt x="176898" y="113804"/>
                  </a:moveTo>
                  <a:lnTo>
                    <a:pt x="176606" y="113995"/>
                  </a:lnTo>
                  <a:lnTo>
                    <a:pt x="176834" y="114084"/>
                  </a:lnTo>
                  <a:lnTo>
                    <a:pt x="176898" y="113804"/>
                  </a:lnTo>
                  <a:close/>
                </a:path>
                <a:path w="397509" h="307975">
                  <a:moveTo>
                    <a:pt x="178269" y="147777"/>
                  </a:moveTo>
                  <a:lnTo>
                    <a:pt x="177939" y="147624"/>
                  </a:lnTo>
                  <a:lnTo>
                    <a:pt x="177965" y="148323"/>
                  </a:lnTo>
                  <a:lnTo>
                    <a:pt x="178079" y="148107"/>
                  </a:lnTo>
                  <a:lnTo>
                    <a:pt x="178181" y="147955"/>
                  </a:lnTo>
                  <a:lnTo>
                    <a:pt x="178269" y="147777"/>
                  </a:lnTo>
                  <a:close/>
                </a:path>
                <a:path w="397509" h="307975">
                  <a:moveTo>
                    <a:pt x="189014" y="125615"/>
                  </a:moveTo>
                  <a:lnTo>
                    <a:pt x="188925" y="125450"/>
                  </a:lnTo>
                  <a:lnTo>
                    <a:pt x="189014" y="125615"/>
                  </a:lnTo>
                  <a:close/>
                </a:path>
                <a:path w="397509" h="307975">
                  <a:moveTo>
                    <a:pt x="189115" y="160794"/>
                  </a:moveTo>
                  <a:lnTo>
                    <a:pt x="189026" y="160540"/>
                  </a:lnTo>
                  <a:lnTo>
                    <a:pt x="188379" y="160794"/>
                  </a:lnTo>
                  <a:lnTo>
                    <a:pt x="189115" y="160794"/>
                  </a:lnTo>
                  <a:close/>
                </a:path>
                <a:path w="397509" h="307975">
                  <a:moveTo>
                    <a:pt x="189687" y="127152"/>
                  </a:moveTo>
                  <a:lnTo>
                    <a:pt x="189623" y="126619"/>
                  </a:lnTo>
                  <a:lnTo>
                    <a:pt x="189369" y="126060"/>
                  </a:lnTo>
                  <a:lnTo>
                    <a:pt x="189014" y="125615"/>
                  </a:lnTo>
                  <a:lnTo>
                    <a:pt x="189687" y="127152"/>
                  </a:lnTo>
                  <a:close/>
                </a:path>
                <a:path w="397509" h="307975">
                  <a:moveTo>
                    <a:pt x="193179" y="130467"/>
                  </a:moveTo>
                  <a:lnTo>
                    <a:pt x="192582" y="131356"/>
                  </a:lnTo>
                  <a:lnTo>
                    <a:pt x="192328" y="131991"/>
                  </a:lnTo>
                  <a:lnTo>
                    <a:pt x="192239" y="132486"/>
                  </a:lnTo>
                  <a:lnTo>
                    <a:pt x="192455" y="132384"/>
                  </a:lnTo>
                  <a:lnTo>
                    <a:pt x="192646" y="132321"/>
                  </a:lnTo>
                  <a:lnTo>
                    <a:pt x="192938" y="132130"/>
                  </a:lnTo>
                  <a:lnTo>
                    <a:pt x="193179" y="130467"/>
                  </a:lnTo>
                  <a:close/>
                </a:path>
                <a:path w="397509" h="307975">
                  <a:moveTo>
                    <a:pt x="193738" y="258381"/>
                  </a:moveTo>
                  <a:lnTo>
                    <a:pt x="193281" y="259156"/>
                  </a:lnTo>
                  <a:lnTo>
                    <a:pt x="193509" y="259156"/>
                  </a:lnTo>
                  <a:lnTo>
                    <a:pt x="193738" y="258381"/>
                  </a:lnTo>
                  <a:close/>
                </a:path>
                <a:path w="397509" h="307975">
                  <a:moveTo>
                    <a:pt x="193903" y="259156"/>
                  </a:moveTo>
                  <a:lnTo>
                    <a:pt x="193509" y="259156"/>
                  </a:lnTo>
                  <a:lnTo>
                    <a:pt x="193141" y="260426"/>
                  </a:lnTo>
                  <a:lnTo>
                    <a:pt x="193535" y="260426"/>
                  </a:lnTo>
                  <a:lnTo>
                    <a:pt x="193903" y="259156"/>
                  </a:lnTo>
                  <a:close/>
                </a:path>
                <a:path w="397509" h="307975">
                  <a:moveTo>
                    <a:pt x="195605" y="161124"/>
                  </a:moveTo>
                  <a:lnTo>
                    <a:pt x="193890" y="162064"/>
                  </a:lnTo>
                  <a:lnTo>
                    <a:pt x="194627" y="162064"/>
                  </a:lnTo>
                  <a:lnTo>
                    <a:pt x="192925" y="163334"/>
                  </a:lnTo>
                  <a:lnTo>
                    <a:pt x="193763" y="163334"/>
                  </a:lnTo>
                  <a:lnTo>
                    <a:pt x="195605" y="161124"/>
                  </a:lnTo>
                  <a:close/>
                </a:path>
                <a:path w="397509" h="307975">
                  <a:moveTo>
                    <a:pt x="203073" y="175679"/>
                  </a:moveTo>
                  <a:lnTo>
                    <a:pt x="202806" y="175869"/>
                  </a:lnTo>
                  <a:lnTo>
                    <a:pt x="202780" y="176034"/>
                  </a:lnTo>
                  <a:lnTo>
                    <a:pt x="203073" y="175679"/>
                  </a:lnTo>
                  <a:close/>
                </a:path>
                <a:path w="397509" h="307975">
                  <a:moveTo>
                    <a:pt x="204343" y="174764"/>
                  </a:moveTo>
                  <a:lnTo>
                    <a:pt x="203822" y="174764"/>
                  </a:lnTo>
                  <a:lnTo>
                    <a:pt x="203073" y="175679"/>
                  </a:lnTo>
                  <a:lnTo>
                    <a:pt x="204343" y="174764"/>
                  </a:lnTo>
                  <a:close/>
                </a:path>
                <a:path w="397509" h="307975">
                  <a:moveTo>
                    <a:pt x="210235" y="243674"/>
                  </a:moveTo>
                  <a:lnTo>
                    <a:pt x="209804" y="243916"/>
                  </a:lnTo>
                  <a:lnTo>
                    <a:pt x="208800" y="245338"/>
                  </a:lnTo>
                  <a:lnTo>
                    <a:pt x="209029" y="245186"/>
                  </a:lnTo>
                  <a:lnTo>
                    <a:pt x="210235" y="243674"/>
                  </a:lnTo>
                  <a:close/>
                </a:path>
                <a:path w="397509" h="307975">
                  <a:moveTo>
                    <a:pt x="213753" y="241376"/>
                  </a:moveTo>
                  <a:lnTo>
                    <a:pt x="212902" y="241376"/>
                  </a:lnTo>
                  <a:lnTo>
                    <a:pt x="210769" y="240106"/>
                  </a:lnTo>
                  <a:lnTo>
                    <a:pt x="209715" y="242646"/>
                  </a:lnTo>
                  <a:lnTo>
                    <a:pt x="210172" y="242646"/>
                  </a:lnTo>
                  <a:lnTo>
                    <a:pt x="210921" y="241376"/>
                  </a:lnTo>
                  <a:lnTo>
                    <a:pt x="211061" y="242646"/>
                  </a:lnTo>
                  <a:lnTo>
                    <a:pt x="210235" y="243674"/>
                  </a:lnTo>
                  <a:lnTo>
                    <a:pt x="212090" y="242646"/>
                  </a:lnTo>
                  <a:lnTo>
                    <a:pt x="213753" y="241376"/>
                  </a:lnTo>
                  <a:close/>
                </a:path>
                <a:path w="397509" h="307975">
                  <a:moveTo>
                    <a:pt x="216890" y="242023"/>
                  </a:moveTo>
                  <a:lnTo>
                    <a:pt x="216357" y="240741"/>
                  </a:lnTo>
                  <a:lnTo>
                    <a:pt x="215353" y="242125"/>
                  </a:lnTo>
                  <a:lnTo>
                    <a:pt x="215963" y="242544"/>
                  </a:lnTo>
                  <a:lnTo>
                    <a:pt x="216255" y="243992"/>
                  </a:lnTo>
                  <a:lnTo>
                    <a:pt x="216725" y="243700"/>
                  </a:lnTo>
                  <a:lnTo>
                    <a:pt x="216890" y="242023"/>
                  </a:lnTo>
                  <a:close/>
                </a:path>
                <a:path w="397509" h="307975">
                  <a:moveTo>
                    <a:pt x="220700" y="187706"/>
                  </a:moveTo>
                  <a:close/>
                </a:path>
                <a:path w="397509" h="307975">
                  <a:moveTo>
                    <a:pt x="224180" y="250228"/>
                  </a:moveTo>
                  <a:lnTo>
                    <a:pt x="223507" y="251536"/>
                  </a:lnTo>
                  <a:lnTo>
                    <a:pt x="224142" y="251129"/>
                  </a:lnTo>
                  <a:lnTo>
                    <a:pt x="224180" y="250228"/>
                  </a:lnTo>
                  <a:close/>
                </a:path>
                <a:path w="397509" h="307975">
                  <a:moveTo>
                    <a:pt x="225171" y="247726"/>
                  </a:moveTo>
                  <a:lnTo>
                    <a:pt x="224282" y="247726"/>
                  </a:lnTo>
                  <a:lnTo>
                    <a:pt x="224180" y="250228"/>
                  </a:lnTo>
                  <a:lnTo>
                    <a:pt x="224815" y="248996"/>
                  </a:lnTo>
                  <a:lnTo>
                    <a:pt x="224701" y="250266"/>
                  </a:lnTo>
                  <a:lnTo>
                    <a:pt x="224929" y="248996"/>
                  </a:lnTo>
                  <a:lnTo>
                    <a:pt x="225171" y="247726"/>
                  </a:lnTo>
                  <a:close/>
                </a:path>
                <a:path w="397509" h="307975">
                  <a:moveTo>
                    <a:pt x="226187" y="167144"/>
                  </a:moveTo>
                  <a:lnTo>
                    <a:pt x="226123" y="166890"/>
                  </a:lnTo>
                  <a:lnTo>
                    <a:pt x="225933" y="167144"/>
                  </a:lnTo>
                  <a:lnTo>
                    <a:pt x="226187" y="167144"/>
                  </a:lnTo>
                  <a:close/>
                </a:path>
                <a:path w="397509" h="307975">
                  <a:moveTo>
                    <a:pt x="226872" y="165874"/>
                  </a:moveTo>
                  <a:lnTo>
                    <a:pt x="225844" y="165874"/>
                  </a:lnTo>
                  <a:lnTo>
                    <a:pt x="226123" y="166890"/>
                  </a:lnTo>
                  <a:lnTo>
                    <a:pt x="226872" y="165874"/>
                  </a:lnTo>
                  <a:close/>
                </a:path>
                <a:path w="397509" h="307975">
                  <a:moveTo>
                    <a:pt x="230403" y="247726"/>
                  </a:moveTo>
                  <a:lnTo>
                    <a:pt x="230098" y="247726"/>
                  </a:lnTo>
                  <a:lnTo>
                    <a:pt x="230276" y="247865"/>
                  </a:lnTo>
                  <a:lnTo>
                    <a:pt x="230403" y="247726"/>
                  </a:lnTo>
                  <a:close/>
                </a:path>
                <a:path w="397509" h="307975">
                  <a:moveTo>
                    <a:pt x="235292" y="272097"/>
                  </a:moveTo>
                  <a:lnTo>
                    <a:pt x="234505" y="273126"/>
                  </a:lnTo>
                  <a:lnTo>
                    <a:pt x="235191" y="273126"/>
                  </a:lnTo>
                  <a:lnTo>
                    <a:pt x="235292" y="272097"/>
                  </a:lnTo>
                  <a:close/>
                </a:path>
                <a:path w="397509" h="307975">
                  <a:moveTo>
                    <a:pt x="236181" y="210032"/>
                  </a:moveTo>
                  <a:lnTo>
                    <a:pt x="235496" y="210324"/>
                  </a:lnTo>
                  <a:lnTo>
                    <a:pt x="236080" y="210324"/>
                  </a:lnTo>
                  <a:lnTo>
                    <a:pt x="236181" y="210032"/>
                  </a:lnTo>
                  <a:close/>
                </a:path>
                <a:path w="397509" h="307975">
                  <a:moveTo>
                    <a:pt x="240855" y="252806"/>
                  </a:moveTo>
                  <a:lnTo>
                    <a:pt x="240665" y="251536"/>
                  </a:lnTo>
                  <a:lnTo>
                    <a:pt x="240639" y="252399"/>
                  </a:lnTo>
                  <a:lnTo>
                    <a:pt x="240855" y="252806"/>
                  </a:lnTo>
                  <a:close/>
                </a:path>
                <a:path w="397509" h="307975">
                  <a:moveTo>
                    <a:pt x="245821" y="252196"/>
                  </a:moveTo>
                  <a:lnTo>
                    <a:pt x="245440" y="251625"/>
                  </a:lnTo>
                  <a:lnTo>
                    <a:pt x="245452" y="251853"/>
                  </a:lnTo>
                  <a:lnTo>
                    <a:pt x="245452" y="252247"/>
                  </a:lnTo>
                  <a:lnTo>
                    <a:pt x="245821" y="252196"/>
                  </a:lnTo>
                  <a:close/>
                </a:path>
                <a:path w="397509" h="307975">
                  <a:moveTo>
                    <a:pt x="248780" y="276758"/>
                  </a:moveTo>
                  <a:lnTo>
                    <a:pt x="247256" y="275869"/>
                  </a:lnTo>
                  <a:lnTo>
                    <a:pt x="247650" y="276275"/>
                  </a:lnTo>
                  <a:lnTo>
                    <a:pt x="248196" y="276593"/>
                  </a:lnTo>
                  <a:lnTo>
                    <a:pt x="248780" y="276758"/>
                  </a:lnTo>
                  <a:close/>
                </a:path>
                <a:path w="397509" h="307975">
                  <a:moveTo>
                    <a:pt x="248970" y="276809"/>
                  </a:moveTo>
                  <a:lnTo>
                    <a:pt x="248780" y="276758"/>
                  </a:lnTo>
                  <a:lnTo>
                    <a:pt x="248958" y="276860"/>
                  </a:lnTo>
                  <a:close/>
                </a:path>
                <a:path w="397509" h="307975">
                  <a:moveTo>
                    <a:pt x="249135" y="248958"/>
                  </a:moveTo>
                  <a:lnTo>
                    <a:pt x="247992" y="249656"/>
                  </a:lnTo>
                  <a:lnTo>
                    <a:pt x="247307" y="252895"/>
                  </a:lnTo>
                  <a:lnTo>
                    <a:pt x="247992" y="252476"/>
                  </a:lnTo>
                  <a:lnTo>
                    <a:pt x="249135" y="248958"/>
                  </a:lnTo>
                  <a:close/>
                </a:path>
                <a:path w="397509" h="307975">
                  <a:moveTo>
                    <a:pt x="253377" y="256616"/>
                  </a:moveTo>
                  <a:lnTo>
                    <a:pt x="253111" y="256616"/>
                  </a:lnTo>
                  <a:lnTo>
                    <a:pt x="253085" y="257886"/>
                  </a:lnTo>
                  <a:lnTo>
                    <a:pt x="253377" y="256616"/>
                  </a:lnTo>
                  <a:close/>
                </a:path>
                <a:path w="397509" h="307975">
                  <a:moveTo>
                    <a:pt x="259422" y="254076"/>
                  </a:moveTo>
                  <a:lnTo>
                    <a:pt x="258216" y="254076"/>
                  </a:lnTo>
                  <a:lnTo>
                    <a:pt x="257873" y="255155"/>
                  </a:lnTo>
                  <a:lnTo>
                    <a:pt x="259422" y="254076"/>
                  </a:lnTo>
                  <a:close/>
                </a:path>
                <a:path w="397509" h="307975">
                  <a:moveTo>
                    <a:pt x="267817" y="278980"/>
                  </a:moveTo>
                  <a:lnTo>
                    <a:pt x="267258" y="279476"/>
                  </a:lnTo>
                  <a:lnTo>
                    <a:pt x="266687" y="279679"/>
                  </a:lnTo>
                  <a:lnTo>
                    <a:pt x="267169" y="280746"/>
                  </a:lnTo>
                  <a:lnTo>
                    <a:pt x="267817" y="278980"/>
                  </a:lnTo>
                  <a:close/>
                </a:path>
                <a:path w="397509" h="307975">
                  <a:moveTo>
                    <a:pt x="270548" y="209054"/>
                  </a:moveTo>
                  <a:lnTo>
                    <a:pt x="269722" y="208419"/>
                  </a:lnTo>
                  <a:lnTo>
                    <a:pt x="269049" y="209816"/>
                  </a:lnTo>
                  <a:lnTo>
                    <a:pt x="270548" y="209054"/>
                  </a:lnTo>
                  <a:close/>
                </a:path>
                <a:path w="397509" h="307975">
                  <a:moveTo>
                    <a:pt x="270611" y="206514"/>
                  </a:moveTo>
                  <a:lnTo>
                    <a:pt x="268884" y="207784"/>
                  </a:lnTo>
                  <a:lnTo>
                    <a:pt x="269722" y="208419"/>
                  </a:lnTo>
                  <a:lnTo>
                    <a:pt x="270611" y="206514"/>
                  </a:lnTo>
                  <a:close/>
                </a:path>
                <a:path w="397509" h="307975">
                  <a:moveTo>
                    <a:pt x="272237" y="280441"/>
                  </a:moveTo>
                  <a:lnTo>
                    <a:pt x="271360" y="280746"/>
                  </a:lnTo>
                  <a:lnTo>
                    <a:pt x="271843" y="280746"/>
                  </a:lnTo>
                  <a:lnTo>
                    <a:pt x="272237" y="280441"/>
                  </a:lnTo>
                  <a:close/>
                </a:path>
                <a:path w="397509" h="307975">
                  <a:moveTo>
                    <a:pt x="277114" y="264147"/>
                  </a:moveTo>
                  <a:close/>
                </a:path>
                <a:path w="397509" h="307975">
                  <a:moveTo>
                    <a:pt x="277317" y="262966"/>
                  </a:moveTo>
                  <a:lnTo>
                    <a:pt x="277139" y="263867"/>
                  </a:lnTo>
                  <a:lnTo>
                    <a:pt x="277114" y="264147"/>
                  </a:lnTo>
                  <a:lnTo>
                    <a:pt x="277266" y="263867"/>
                  </a:lnTo>
                  <a:lnTo>
                    <a:pt x="277317" y="262966"/>
                  </a:lnTo>
                  <a:close/>
                </a:path>
                <a:path w="397509" h="307975">
                  <a:moveTo>
                    <a:pt x="283184" y="264706"/>
                  </a:moveTo>
                  <a:lnTo>
                    <a:pt x="282879" y="264236"/>
                  </a:lnTo>
                  <a:lnTo>
                    <a:pt x="282600" y="265480"/>
                  </a:lnTo>
                  <a:lnTo>
                    <a:pt x="283184" y="264706"/>
                  </a:lnTo>
                  <a:close/>
                </a:path>
                <a:path w="397509" h="307975">
                  <a:moveTo>
                    <a:pt x="283718" y="265506"/>
                  </a:moveTo>
                  <a:lnTo>
                    <a:pt x="283540" y="264236"/>
                  </a:lnTo>
                  <a:lnTo>
                    <a:pt x="283184" y="264706"/>
                  </a:lnTo>
                  <a:lnTo>
                    <a:pt x="283718" y="265506"/>
                  </a:lnTo>
                  <a:close/>
                </a:path>
                <a:path w="397509" h="307975">
                  <a:moveTo>
                    <a:pt x="286981" y="218173"/>
                  </a:moveTo>
                  <a:lnTo>
                    <a:pt x="286905" y="218033"/>
                  </a:lnTo>
                  <a:lnTo>
                    <a:pt x="286740" y="218033"/>
                  </a:lnTo>
                  <a:lnTo>
                    <a:pt x="286461" y="218236"/>
                  </a:lnTo>
                  <a:lnTo>
                    <a:pt x="286981" y="218173"/>
                  </a:lnTo>
                  <a:close/>
                </a:path>
                <a:path w="397509" h="307975">
                  <a:moveTo>
                    <a:pt x="289280" y="259156"/>
                  </a:moveTo>
                  <a:lnTo>
                    <a:pt x="288886" y="259156"/>
                  </a:lnTo>
                  <a:lnTo>
                    <a:pt x="289026" y="259676"/>
                  </a:lnTo>
                  <a:lnTo>
                    <a:pt x="289280" y="259156"/>
                  </a:lnTo>
                  <a:close/>
                </a:path>
                <a:path w="397509" h="307975">
                  <a:moveTo>
                    <a:pt x="290245" y="219341"/>
                  </a:moveTo>
                  <a:lnTo>
                    <a:pt x="290080" y="219113"/>
                  </a:lnTo>
                  <a:lnTo>
                    <a:pt x="289636" y="219710"/>
                  </a:lnTo>
                  <a:lnTo>
                    <a:pt x="290245" y="219341"/>
                  </a:lnTo>
                  <a:close/>
                </a:path>
                <a:path w="397509" h="307975">
                  <a:moveTo>
                    <a:pt x="297091" y="259156"/>
                  </a:moveTo>
                  <a:lnTo>
                    <a:pt x="295567" y="259156"/>
                  </a:lnTo>
                  <a:lnTo>
                    <a:pt x="295490" y="260426"/>
                  </a:lnTo>
                  <a:lnTo>
                    <a:pt x="295960" y="260426"/>
                  </a:lnTo>
                  <a:lnTo>
                    <a:pt x="297091" y="259156"/>
                  </a:lnTo>
                  <a:close/>
                </a:path>
                <a:path w="397509" h="307975">
                  <a:moveTo>
                    <a:pt x="303009" y="266776"/>
                  </a:moveTo>
                  <a:lnTo>
                    <a:pt x="302882" y="266776"/>
                  </a:lnTo>
                  <a:lnTo>
                    <a:pt x="303009" y="266776"/>
                  </a:lnTo>
                  <a:close/>
                </a:path>
                <a:path w="397509" h="307975">
                  <a:moveTo>
                    <a:pt x="306882" y="283362"/>
                  </a:moveTo>
                  <a:lnTo>
                    <a:pt x="306539" y="283070"/>
                  </a:lnTo>
                  <a:lnTo>
                    <a:pt x="306171" y="282663"/>
                  </a:lnTo>
                  <a:lnTo>
                    <a:pt x="305663" y="282994"/>
                  </a:lnTo>
                  <a:lnTo>
                    <a:pt x="305993" y="283679"/>
                  </a:lnTo>
                  <a:lnTo>
                    <a:pt x="306412" y="283667"/>
                  </a:lnTo>
                  <a:lnTo>
                    <a:pt x="306882" y="283362"/>
                  </a:lnTo>
                  <a:close/>
                </a:path>
                <a:path w="397509" h="307975">
                  <a:moveTo>
                    <a:pt x="315417" y="268744"/>
                  </a:moveTo>
                  <a:lnTo>
                    <a:pt x="315290" y="268884"/>
                  </a:lnTo>
                  <a:lnTo>
                    <a:pt x="315417" y="268744"/>
                  </a:lnTo>
                  <a:close/>
                </a:path>
                <a:path w="397509" h="307975">
                  <a:moveTo>
                    <a:pt x="317665" y="271856"/>
                  </a:moveTo>
                  <a:lnTo>
                    <a:pt x="316649" y="271856"/>
                  </a:lnTo>
                  <a:lnTo>
                    <a:pt x="316763" y="273481"/>
                  </a:lnTo>
                  <a:lnTo>
                    <a:pt x="317665" y="271856"/>
                  </a:lnTo>
                  <a:close/>
                </a:path>
                <a:path w="397509" h="307975">
                  <a:moveTo>
                    <a:pt x="318033" y="239534"/>
                  </a:moveTo>
                  <a:lnTo>
                    <a:pt x="317703" y="238264"/>
                  </a:lnTo>
                  <a:lnTo>
                    <a:pt x="316890" y="240804"/>
                  </a:lnTo>
                  <a:lnTo>
                    <a:pt x="317461" y="239534"/>
                  </a:lnTo>
                  <a:lnTo>
                    <a:pt x="318033" y="239534"/>
                  </a:lnTo>
                  <a:close/>
                </a:path>
                <a:path w="397509" h="307975">
                  <a:moveTo>
                    <a:pt x="319074" y="265379"/>
                  </a:moveTo>
                  <a:lnTo>
                    <a:pt x="318427" y="266039"/>
                  </a:lnTo>
                  <a:lnTo>
                    <a:pt x="318668" y="266153"/>
                  </a:lnTo>
                  <a:lnTo>
                    <a:pt x="318871" y="266052"/>
                  </a:lnTo>
                  <a:lnTo>
                    <a:pt x="318998" y="265811"/>
                  </a:lnTo>
                  <a:lnTo>
                    <a:pt x="319036" y="265569"/>
                  </a:lnTo>
                  <a:lnTo>
                    <a:pt x="319074" y="265379"/>
                  </a:lnTo>
                  <a:close/>
                </a:path>
                <a:path w="397509" h="307975">
                  <a:moveTo>
                    <a:pt x="319455" y="266204"/>
                  </a:moveTo>
                  <a:lnTo>
                    <a:pt x="319163" y="267474"/>
                  </a:lnTo>
                  <a:lnTo>
                    <a:pt x="319455" y="267474"/>
                  </a:lnTo>
                  <a:lnTo>
                    <a:pt x="319455" y="266204"/>
                  </a:lnTo>
                  <a:close/>
                </a:path>
                <a:path w="397509" h="307975">
                  <a:moveTo>
                    <a:pt x="320370" y="287274"/>
                  </a:moveTo>
                  <a:lnTo>
                    <a:pt x="319036" y="287756"/>
                  </a:lnTo>
                  <a:lnTo>
                    <a:pt x="319405" y="289572"/>
                  </a:lnTo>
                  <a:lnTo>
                    <a:pt x="320370" y="287274"/>
                  </a:lnTo>
                  <a:close/>
                </a:path>
                <a:path w="397509" h="307975">
                  <a:moveTo>
                    <a:pt x="321995" y="290906"/>
                  </a:moveTo>
                  <a:lnTo>
                    <a:pt x="320382" y="287096"/>
                  </a:lnTo>
                  <a:lnTo>
                    <a:pt x="320370" y="287274"/>
                  </a:lnTo>
                  <a:lnTo>
                    <a:pt x="320268" y="290906"/>
                  </a:lnTo>
                  <a:lnTo>
                    <a:pt x="321995" y="290906"/>
                  </a:lnTo>
                  <a:close/>
                </a:path>
                <a:path w="397509" h="307975">
                  <a:moveTo>
                    <a:pt x="332994" y="253504"/>
                  </a:moveTo>
                  <a:lnTo>
                    <a:pt x="332308" y="253504"/>
                  </a:lnTo>
                  <a:lnTo>
                    <a:pt x="332422" y="254584"/>
                  </a:lnTo>
                  <a:lnTo>
                    <a:pt x="332994" y="253504"/>
                  </a:lnTo>
                  <a:close/>
                </a:path>
                <a:path w="397509" h="307975">
                  <a:moveTo>
                    <a:pt x="335000" y="249694"/>
                  </a:moveTo>
                  <a:lnTo>
                    <a:pt x="332994" y="253504"/>
                  </a:lnTo>
                  <a:lnTo>
                    <a:pt x="334479" y="253504"/>
                  </a:lnTo>
                  <a:lnTo>
                    <a:pt x="335000" y="249694"/>
                  </a:lnTo>
                  <a:close/>
                </a:path>
                <a:path w="397509" h="307975">
                  <a:moveTo>
                    <a:pt x="346303" y="263664"/>
                  </a:moveTo>
                  <a:lnTo>
                    <a:pt x="345681" y="263664"/>
                  </a:lnTo>
                  <a:lnTo>
                    <a:pt x="345033" y="263664"/>
                  </a:lnTo>
                  <a:lnTo>
                    <a:pt x="344728" y="263664"/>
                  </a:lnTo>
                  <a:lnTo>
                    <a:pt x="344817" y="266204"/>
                  </a:lnTo>
                  <a:lnTo>
                    <a:pt x="346303" y="263664"/>
                  </a:lnTo>
                  <a:close/>
                </a:path>
                <a:path w="397509" h="307975">
                  <a:moveTo>
                    <a:pt x="347002" y="263664"/>
                  </a:moveTo>
                  <a:lnTo>
                    <a:pt x="346722" y="263664"/>
                  </a:lnTo>
                  <a:lnTo>
                    <a:pt x="346697" y="264109"/>
                  </a:lnTo>
                  <a:lnTo>
                    <a:pt x="347002" y="263664"/>
                  </a:lnTo>
                  <a:close/>
                </a:path>
                <a:path w="397509" h="307975">
                  <a:moveTo>
                    <a:pt x="349719" y="261150"/>
                  </a:moveTo>
                  <a:lnTo>
                    <a:pt x="348068" y="260299"/>
                  </a:lnTo>
                  <a:lnTo>
                    <a:pt x="347802" y="261112"/>
                  </a:lnTo>
                  <a:lnTo>
                    <a:pt x="347421" y="261950"/>
                  </a:lnTo>
                  <a:lnTo>
                    <a:pt x="347014" y="262763"/>
                  </a:lnTo>
                  <a:lnTo>
                    <a:pt x="348043" y="260934"/>
                  </a:lnTo>
                  <a:lnTo>
                    <a:pt x="349719" y="261150"/>
                  </a:lnTo>
                  <a:close/>
                </a:path>
                <a:path w="397509" h="307975">
                  <a:moveTo>
                    <a:pt x="350177" y="264109"/>
                  </a:moveTo>
                  <a:lnTo>
                    <a:pt x="349973" y="262394"/>
                  </a:lnTo>
                  <a:lnTo>
                    <a:pt x="347713" y="264109"/>
                  </a:lnTo>
                  <a:lnTo>
                    <a:pt x="350177" y="264109"/>
                  </a:lnTo>
                  <a:close/>
                </a:path>
                <a:path w="397509" h="307975">
                  <a:moveTo>
                    <a:pt x="352056" y="287096"/>
                  </a:moveTo>
                  <a:lnTo>
                    <a:pt x="351612" y="287096"/>
                  </a:lnTo>
                  <a:lnTo>
                    <a:pt x="351688" y="286131"/>
                  </a:lnTo>
                  <a:lnTo>
                    <a:pt x="351167" y="287096"/>
                  </a:lnTo>
                  <a:lnTo>
                    <a:pt x="351599" y="287096"/>
                  </a:lnTo>
                  <a:lnTo>
                    <a:pt x="351370" y="288302"/>
                  </a:lnTo>
                  <a:lnTo>
                    <a:pt x="352056" y="287096"/>
                  </a:lnTo>
                  <a:close/>
                </a:path>
                <a:path w="397509" h="307975">
                  <a:moveTo>
                    <a:pt x="364502" y="267474"/>
                  </a:moveTo>
                  <a:lnTo>
                    <a:pt x="362737" y="271284"/>
                  </a:lnTo>
                  <a:lnTo>
                    <a:pt x="364502" y="267474"/>
                  </a:lnTo>
                  <a:close/>
                </a:path>
                <a:path w="397509" h="307975">
                  <a:moveTo>
                    <a:pt x="365975" y="272554"/>
                  </a:moveTo>
                  <a:lnTo>
                    <a:pt x="365594" y="273088"/>
                  </a:lnTo>
                  <a:lnTo>
                    <a:pt x="365810" y="273507"/>
                  </a:lnTo>
                  <a:lnTo>
                    <a:pt x="365975" y="273443"/>
                  </a:lnTo>
                  <a:lnTo>
                    <a:pt x="365975" y="272554"/>
                  </a:lnTo>
                  <a:close/>
                </a:path>
                <a:path w="397509" h="307975">
                  <a:moveTo>
                    <a:pt x="366801" y="299796"/>
                  </a:moveTo>
                  <a:lnTo>
                    <a:pt x="366560" y="299618"/>
                  </a:lnTo>
                  <a:lnTo>
                    <a:pt x="366496" y="299796"/>
                  </a:lnTo>
                  <a:lnTo>
                    <a:pt x="366801" y="299796"/>
                  </a:lnTo>
                  <a:close/>
                </a:path>
                <a:path w="397509" h="307975">
                  <a:moveTo>
                    <a:pt x="370992" y="299427"/>
                  </a:moveTo>
                  <a:lnTo>
                    <a:pt x="370611" y="300634"/>
                  </a:lnTo>
                  <a:lnTo>
                    <a:pt x="370776" y="300139"/>
                  </a:lnTo>
                  <a:lnTo>
                    <a:pt x="370878" y="299758"/>
                  </a:lnTo>
                  <a:lnTo>
                    <a:pt x="370992" y="299427"/>
                  </a:lnTo>
                  <a:close/>
                </a:path>
                <a:path w="397509" h="307975">
                  <a:moveTo>
                    <a:pt x="375196" y="277634"/>
                  </a:moveTo>
                  <a:lnTo>
                    <a:pt x="374319" y="278930"/>
                  </a:lnTo>
                  <a:lnTo>
                    <a:pt x="375196" y="277634"/>
                  </a:lnTo>
                  <a:close/>
                </a:path>
                <a:path w="397509" h="307975">
                  <a:moveTo>
                    <a:pt x="375551" y="276479"/>
                  </a:moveTo>
                  <a:lnTo>
                    <a:pt x="375373" y="276593"/>
                  </a:lnTo>
                  <a:lnTo>
                    <a:pt x="375196" y="276860"/>
                  </a:lnTo>
                  <a:lnTo>
                    <a:pt x="375424" y="276644"/>
                  </a:lnTo>
                  <a:lnTo>
                    <a:pt x="375551" y="276479"/>
                  </a:lnTo>
                  <a:close/>
                </a:path>
                <a:path w="397509" h="307975">
                  <a:moveTo>
                    <a:pt x="376224" y="303606"/>
                  </a:moveTo>
                  <a:lnTo>
                    <a:pt x="375450" y="302844"/>
                  </a:lnTo>
                  <a:lnTo>
                    <a:pt x="374853" y="304876"/>
                  </a:lnTo>
                  <a:lnTo>
                    <a:pt x="376224" y="303606"/>
                  </a:lnTo>
                  <a:close/>
                </a:path>
                <a:path w="397509" h="307975">
                  <a:moveTo>
                    <a:pt x="379590" y="284861"/>
                  </a:moveTo>
                  <a:lnTo>
                    <a:pt x="379564" y="284403"/>
                  </a:lnTo>
                  <a:lnTo>
                    <a:pt x="378980" y="285254"/>
                  </a:lnTo>
                  <a:lnTo>
                    <a:pt x="379590" y="284861"/>
                  </a:lnTo>
                  <a:close/>
                </a:path>
                <a:path w="397509" h="307975">
                  <a:moveTo>
                    <a:pt x="383146" y="284137"/>
                  </a:moveTo>
                  <a:lnTo>
                    <a:pt x="382993" y="283984"/>
                  </a:lnTo>
                  <a:lnTo>
                    <a:pt x="382828" y="284467"/>
                  </a:lnTo>
                  <a:lnTo>
                    <a:pt x="383146" y="284137"/>
                  </a:lnTo>
                  <a:close/>
                </a:path>
                <a:path w="397509" h="307975">
                  <a:moveTo>
                    <a:pt x="384784" y="282714"/>
                  </a:moveTo>
                  <a:lnTo>
                    <a:pt x="383298" y="283984"/>
                  </a:lnTo>
                  <a:lnTo>
                    <a:pt x="383146" y="284137"/>
                  </a:lnTo>
                  <a:lnTo>
                    <a:pt x="384263" y="285254"/>
                  </a:lnTo>
                  <a:lnTo>
                    <a:pt x="384784" y="282714"/>
                  </a:lnTo>
                  <a:close/>
                </a:path>
                <a:path w="397509" h="307975">
                  <a:moveTo>
                    <a:pt x="385787" y="292176"/>
                  </a:moveTo>
                  <a:lnTo>
                    <a:pt x="385584" y="292176"/>
                  </a:lnTo>
                  <a:lnTo>
                    <a:pt x="385787" y="292176"/>
                  </a:lnTo>
                  <a:close/>
                </a:path>
                <a:path w="397509" h="307975">
                  <a:moveTo>
                    <a:pt x="386740" y="306412"/>
                  </a:moveTo>
                  <a:lnTo>
                    <a:pt x="386308" y="302463"/>
                  </a:lnTo>
                  <a:lnTo>
                    <a:pt x="385419" y="304126"/>
                  </a:lnTo>
                  <a:lnTo>
                    <a:pt x="385914" y="304482"/>
                  </a:lnTo>
                  <a:lnTo>
                    <a:pt x="386321" y="306641"/>
                  </a:lnTo>
                  <a:lnTo>
                    <a:pt x="386740" y="306412"/>
                  </a:lnTo>
                  <a:close/>
                </a:path>
                <a:path w="397509" h="307975">
                  <a:moveTo>
                    <a:pt x="387045" y="306247"/>
                  </a:moveTo>
                  <a:lnTo>
                    <a:pt x="386740" y="306412"/>
                  </a:lnTo>
                  <a:lnTo>
                    <a:pt x="386778" y="306806"/>
                  </a:lnTo>
                  <a:lnTo>
                    <a:pt x="387045" y="306247"/>
                  </a:lnTo>
                  <a:close/>
                </a:path>
                <a:path w="397509" h="307975">
                  <a:moveTo>
                    <a:pt x="387464" y="305333"/>
                  </a:moveTo>
                  <a:lnTo>
                    <a:pt x="387045" y="306247"/>
                  </a:lnTo>
                  <a:lnTo>
                    <a:pt x="387223" y="306146"/>
                  </a:lnTo>
                  <a:lnTo>
                    <a:pt x="387464" y="305333"/>
                  </a:lnTo>
                  <a:close/>
                </a:path>
                <a:path w="397509" h="307975">
                  <a:moveTo>
                    <a:pt x="387769" y="304304"/>
                  </a:moveTo>
                  <a:lnTo>
                    <a:pt x="387464" y="305333"/>
                  </a:lnTo>
                  <a:lnTo>
                    <a:pt x="387565" y="305130"/>
                  </a:lnTo>
                  <a:lnTo>
                    <a:pt x="387667" y="304800"/>
                  </a:lnTo>
                  <a:lnTo>
                    <a:pt x="387769" y="304304"/>
                  </a:lnTo>
                  <a:close/>
                </a:path>
                <a:path w="397509" h="307975">
                  <a:moveTo>
                    <a:pt x="390372" y="304533"/>
                  </a:moveTo>
                  <a:lnTo>
                    <a:pt x="390347" y="304266"/>
                  </a:lnTo>
                  <a:lnTo>
                    <a:pt x="390144" y="304977"/>
                  </a:lnTo>
                  <a:lnTo>
                    <a:pt x="389978" y="305320"/>
                  </a:lnTo>
                  <a:lnTo>
                    <a:pt x="389775" y="305435"/>
                  </a:lnTo>
                  <a:lnTo>
                    <a:pt x="389915" y="305422"/>
                  </a:lnTo>
                  <a:lnTo>
                    <a:pt x="390042" y="305396"/>
                  </a:lnTo>
                  <a:lnTo>
                    <a:pt x="390283" y="304939"/>
                  </a:lnTo>
                  <a:lnTo>
                    <a:pt x="390372" y="304533"/>
                  </a:lnTo>
                  <a:close/>
                </a:path>
                <a:path w="397509" h="307975">
                  <a:moveTo>
                    <a:pt x="392442" y="302323"/>
                  </a:moveTo>
                  <a:lnTo>
                    <a:pt x="391604" y="299796"/>
                  </a:lnTo>
                  <a:lnTo>
                    <a:pt x="391426" y="301447"/>
                  </a:lnTo>
                  <a:lnTo>
                    <a:pt x="392442" y="302323"/>
                  </a:lnTo>
                  <a:close/>
                </a:path>
                <a:path w="397509" h="307975">
                  <a:moveTo>
                    <a:pt x="392518" y="297256"/>
                  </a:moveTo>
                  <a:lnTo>
                    <a:pt x="390207" y="299796"/>
                  </a:lnTo>
                  <a:lnTo>
                    <a:pt x="390105" y="298526"/>
                  </a:lnTo>
                  <a:lnTo>
                    <a:pt x="390372" y="297256"/>
                  </a:lnTo>
                  <a:lnTo>
                    <a:pt x="391261" y="295986"/>
                  </a:lnTo>
                  <a:lnTo>
                    <a:pt x="390613" y="293446"/>
                  </a:lnTo>
                  <a:lnTo>
                    <a:pt x="389978" y="297256"/>
                  </a:lnTo>
                  <a:lnTo>
                    <a:pt x="389750" y="295986"/>
                  </a:lnTo>
                  <a:lnTo>
                    <a:pt x="389534" y="294716"/>
                  </a:lnTo>
                  <a:lnTo>
                    <a:pt x="388797" y="294716"/>
                  </a:lnTo>
                  <a:lnTo>
                    <a:pt x="388861" y="292176"/>
                  </a:lnTo>
                  <a:lnTo>
                    <a:pt x="389394" y="293446"/>
                  </a:lnTo>
                  <a:lnTo>
                    <a:pt x="388924" y="292176"/>
                  </a:lnTo>
                  <a:lnTo>
                    <a:pt x="387985" y="289636"/>
                  </a:lnTo>
                  <a:lnTo>
                    <a:pt x="385610" y="295986"/>
                  </a:lnTo>
                  <a:lnTo>
                    <a:pt x="385584" y="292265"/>
                  </a:lnTo>
                  <a:lnTo>
                    <a:pt x="382841" y="293446"/>
                  </a:lnTo>
                  <a:lnTo>
                    <a:pt x="384873" y="294716"/>
                  </a:lnTo>
                  <a:lnTo>
                    <a:pt x="382079" y="298526"/>
                  </a:lnTo>
                  <a:lnTo>
                    <a:pt x="382143" y="297256"/>
                  </a:lnTo>
                  <a:lnTo>
                    <a:pt x="382193" y="295986"/>
                  </a:lnTo>
                  <a:lnTo>
                    <a:pt x="382244" y="294716"/>
                  </a:lnTo>
                  <a:lnTo>
                    <a:pt x="382333" y="292569"/>
                  </a:lnTo>
                  <a:lnTo>
                    <a:pt x="385394" y="289064"/>
                  </a:lnTo>
                  <a:lnTo>
                    <a:pt x="385267" y="286524"/>
                  </a:lnTo>
                  <a:lnTo>
                    <a:pt x="385203" y="285254"/>
                  </a:lnTo>
                  <a:lnTo>
                    <a:pt x="382168" y="286524"/>
                  </a:lnTo>
                  <a:lnTo>
                    <a:pt x="382574" y="285254"/>
                  </a:lnTo>
                  <a:lnTo>
                    <a:pt x="382828" y="284467"/>
                  </a:lnTo>
                  <a:lnTo>
                    <a:pt x="382092" y="285254"/>
                  </a:lnTo>
                  <a:lnTo>
                    <a:pt x="382651" y="283984"/>
                  </a:lnTo>
                  <a:lnTo>
                    <a:pt x="382930" y="282714"/>
                  </a:lnTo>
                  <a:lnTo>
                    <a:pt x="379818" y="284721"/>
                  </a:lnTo>
                  <a:lnTo>
                    <a:pt x="379628" y="284302"/>
                  </a:lnTo>
                  <a:lnTo>
                    <a:pt x="379844" y="283984"/>
                  </a:lnTo>
                  <a:lnTo>
                    <a:pt x="381660" y="282714"/>
                  </a:lnTo>
                  <a:lnTo>
                    <a:pt x="381292" y="281444"/>
                  </a:lnTo>
                  <a:lnTo>
                    <a:pt x="379476" y="282714"/>
                  </a:lnTo>
                  <a:lnTo>
                    <a:pt x="379539" y="284086"/>
                  </a:lnTo>
                  <a:lnTo>
                    <a:pt x="379399" y="283743"/>
                  </a:lnTo>
                  <a:lnTo>
                    <a:pt x="379552" y="284403"/>
                  </a:lnTo>
                  <a:lnTo>
                    <a:pt x="379666" y="284810"/>
                  </a:lnTo>
                  <a:lnTo>
                    <a:pt x="379603" y="285254"/>
                  </a:lnTo>
                  <a:lnTo>
                    <a:pt x="378980" y="285254"/>
                  </a:lnTo>
                  <a:lnTo>
                    <a:pt x="377748" y="285254"/>
                  </a:lnTo>
                  <a:lnTo>
                    <a:pt x="378269" y="282714"/>
                  </a:lnTo>
                  <a:lnTo>
                    <a:pt x="379450" y="281444"/>
                  </a:lnTo>
                  <a:lnTo>
                    <a:pt x="377621" y="282714"/>
                  </a:lnTo>
                  <a:lnTo>
                    <a:pt x="378193" y="281444"/>
                  </a:lnTo>
                  <a:lnTo>
                    <a:pt x="377888" y="281444"/>
                  </a:lnTo>
                  <a:lnTo>
                    <a:pt x="377177" y="280174"/>
                  </a:lnTo>
                  <a:lnTo>
                    <a:pt x="375424" y="282714"/>
                  </a:lnTo>
                  <a:lnTo>
                    <a:pt x="375678" y="281444"/>
                  </a:lnTo>
                  <a:lnTo>
                    <a:pt x="376186" y="278904"/>
                  </a:lnTo>
                  <a:lnTo>
                    <a:pt x="372630" y="281444"/>
                  </a:lnTo>
                  <a:lnTo>
                    <a:pt x="373494" y="280174"/>
                  </a:lnTo>
                  <a:lnTo>
                    <a:pt x="374319" y="278930"/>
                  </a:lnTo>
                  <a:lnTo>
                    <a:pt x="371983" y="280174"/>
                  </a:lnTo>
                  <a:lnTo>
                    <a:pt x="371233" y="278904"/>
                  </a:lnTo>
                  <a:lnTo>
                    <a:pt x="375424" y="275094"/>
                  </a:lnTo>
                  <a:lnTo>
                    <a:pt x="368973" y="277634"/>
                  </a:lnTo>
                  <a:lnTo>
                    <a:pt x="369862" y="276364"/>
                  </a:lnTo>
                  <a:lnTo>
                    <a:pt x="372491" y="272554"/>
                  </a:lnTo>
                  <a:lnTo>
                    <a:pt x="368922" y="276364"/>
                  </a:lnTo>
                  <a:lnTo>
                    <a:pt x="368655" y="275094"/>
                  </a:lnTo>
                  <a:lnTo>
                    <a:pt x="368122" y="272554"/>
                  </a:lnTo>
                  <a:lnTo>
                    <a:pt x="365975" y="273443"/>
                  </a:lnTo>
                  <a:lnTo>
                    <a:pt x="365975" y="273824"/>
                  </a:lnTo>
                  <a:lnTo>
                    <a:pt x="365810" y="273507"/>
                  </a:lnTo>
                  <a:lnTo>
                    <a:pt x="365074" y="273824"/>
                  </a:lnTo>
                  <a:lnTo>
                    <a:pt x="365594" y="273088"/>
                  </a:lnTo>
                  <a:lnTo>
                    <a:pt x="365315" y="272554"/>
                  </a:lnTo>
                  <a:lnTo>
                    <a:pt x="365874" y="271284"/>
                  </a:lnTo>
                  <a:lnTo>
                    <a:pt x="365823" y="270014"/>
                  </a:lnTo>
                  <a:lnTo>
                    <a:pt x="363486" y="273824"/>
                  </a:lnTo>
                  <a:lnTo>
                    <a:pt x="361619" y="273824"/>
                  </a:lnTo>
                  <a:lnTo>
                    <a:pt x="359994" y="274802"/>
                  </a:lnTo>
                  <a:lnTo>
                    <a:pt x="359994" y="289852"/>
                  </a:lnTo>
                  <a:lnTo>
                    <a:pt x="359829" y="290144"/>
                  </a:lnTo>
                  <a:lnTo>
                    <a:pt x="359879" y="289636"/>
                  </a:lnTo>
                  <a:lnTo>
                    <a:pt x="359994" y="289852"/>
                  </a:lnTo>
                  <a:lnTo>
                    <a:pt x="359994" y="274802"/>
                  </a:lnTo>
                  <a:lnTo>
                    <a:pt x="359498" y="275094"/>
                  </a:lnTo>
                  <a:lnTo>
                    <a:pt x="360210" y="272554"/>
                  </a:lnTo>
                  <a:lnTo>
                    <a:pt x="360565" y="271284"/>
                  </a:lnTo>
                  <a:lnTo>
                    <a:pt x="362737" y="271284"/>
                  </a:lnTo>
                  <a:lnTo>
                    <a:pt x="360845" y="270014"/>
                  </a:lnTo>
                  <a:lnTo>
                    <a:pt x="359689" y="272554"/>
                  </a:lnTo>
                  <a:lnTo>
                    <a:pt x="360032" y="270014"/>
                  </a:lnTo>
                  <a:lnTo>
                    <a:pt x="360159" y="269074"/>
                  </a:lnTo>
                  <a:lnTo>
                    <a:pt x="360349" y="268744"/>
                  </a:lnTo>
                  <a:lnTo>
                    <a:pt x="361061" y="267474"/>
                  </a:lnTo>
                  <a:lnTo>
                    <a:pt x="358114" y="271284"/>
                  </a:lnTo>
                  <a:lnTo>
                    <a:pt x="359829" y="267474"/>
                  </a:lnTo>
                  <a:lnTo>
                    <a:pt x="357428" y="270014"/>
                  </a:lnTo>
                  <a:lnTo>
                    <a:pt x="357517" y="268744"/>
                  </a:lnTo>
                  <a:lnTo>
                    <a:pt x="357619" y="267474"/>
                  </a:lnTo>
                  <a:lnTo>
                    <a:pt x="359740" y="266204"/>
                  </a:lnTo>
                  <a:lnTo>
                    <a:pt x="357581" y="266204"/>
                  </a:lnTo>
                  <a:lnTo>
                    <a:pt x="357835" y="264934"/>
                  </a:lnTo>
                  <a:lnTo>
                    <a:pt x="359981" y="263664"/>
                  </a:lnTo>
                  <a:lnTo>
                    <a:pt x="358698" y="262394"/>
                  </a:lnTo>
                  <a:lnTo>
                    <a:pt x="357289" y="266204"/>
                  </a:lnTo>
                  <a:lnTo>
                    <a:pt x="355790" y="267474"/>
                  </a:lnTo>
                  <a:lnTo>
                    <a:pt x="355168" y="267474"/>
                  </a:lnTo>
                  <a:lnTo>
                    <a:pt x="355168" y="284289"/>
                  </a:lnTo>
                  <a:lnTo>
                    <a:pt x="354926" y="284556"/>
                  </a:lnTo>
                  <a:lnTo>
                    <a:pt x="353999" y="282968"/>
                  </a:lnTo>
                  <a:lnTo>
                    <a:pt x="354838" y="282714"/>
                  </a:lnTo>
                  <a:lnTo>
                    <a:pt x="355168" y="284289"/>
                  </a:lnTo>
                  <a:lnTo>
                    <a:pt x="355168" y="267474"/>
                  </a:lnTo>
                  <a:lnTo>
                    <a:pt x="353606" y="267474"/>
                  </a:lnTo>
                  <a:lnTo>
                    <a:pt x="355104" y="266204"/>
                  </a:lnTo>
                  <a:lnTo>
                    <a:pt x="356616" y="264934"/>
                  </a:lnTo>
                  <a:lnTo>
                    <a:pt x="357162" y="263664"/>
                  </a:lnTo>
                  <a:lnTo>
                    <a:pt x="355612" y="263664"/>
                  </a:lnTo>
                  <a:lnTo>
                    <a:pt x="353288" y="265861"/>
                  </a:lnTo>
                  <a:lnTo>
                    <a:pt x="353288" y="289636"/>
                  </a:lnTo>
                  <a:lnTo>
                    <a:pt x="350875" y="290906"/>
                  </a:lnTo>
                  <a:lnTo>
                    <a:pt x="351116" y="289636"/>
                  </a:lnTo>
                  <a:lnTo>
                    <a:pt x="351370" y="288302"/>
                  </a:lnTo>
                  <a:lnTo>
                    <a:pt x="351167" y="287096"/>
                  </a:lnTo>
                  <a:lnTo>
                    <a:pt x="350977" y="287096"/>
                  </a:lnTo>
                  <a:lnTo>
                    <a:pt x="351218" y="285826"/>
                  </a:lnTo>
                  <a:lnTo>
                    <a:pt x="351459" y="284556"/>
                  </a:lnTo>
                  <a:lnTo>
                    <a:pt x="350799" y="284556"/>
                  </a:lnTo>
                  <a:lnTo>
                    <a:pt x="351066" y="283832"/>
                  </a:lnTo>
                  <a:lnTo>
                    <a:pt x="351548" y="283692"/>
                  </a:lnTo>
                  <a:lnTo>
                    <a:pt x="351675" y="284556"/>
                  </a:lnTo>
                  <a:lnTo>
                    <a:pt x="351840" y="284073"/>
                  </a:lnTo>
                  <a:lnTo>
                    <a:pt x="351688" y="286131"/>
                  </a:lnTo>
                  <a:lnTo>
                    <a:pt x="352539" y="284556"/>
                  </a:lnTo>
                  <a:lnTo>
                    <a:pt x="352031" y="283552"/>
                  </a:lnTo>
                  <a:lnTo>
                    <a:pt x="353110" y="283222"/>
                  </a:lnTo>
                  <a:lnTo>
                    <a:pt x="352882" y="284073"/>
                  </a:lnTo>
                  <a:lnTo>
                    <a:pt x="352755" y="284695"/>
                  </a:lnTo>
                  <a:lnTo>
                    <a:pt x="353288" y="289636"/>
                  </a:lnTo>
                  <a:lnTo>
                    <a:pt x="353288" y="265861"/>
                  </a:lnTo>
                  <a:lnTo>
                    <a:pt x="352920" y="266204"/>
                  </a:lnTo>
                  <a:lnTo>
                    <a:pt x="352259" y="264934"/>
                  </a:lnTo>
                  <a:lnTo>
                    <a:pt x="352539" y="264934"/>
                  </a:lnTo>
                  <a:lnTo>
                    <a:pt x="353136" y="263664"/>
                  </a:lnTo>
                  <a:lnTo>
                    <a:pt x="350418" y="266204"/>
                  </a:lnTo>
                  <a:lnTo>
                    <a:pt x="350278" y="264934"/>
                  </a:lnTo>
                  <a:lnTo>
                    <a:pt x="346633" y="264934"/>
                  </a:lnTo>
                  <a:lnTo>
                    <a:pt x="346125" y="264934"/>
                  </a:lnTo>
                  <a:lnTo>
                    <a:pt x="345097" y="267474"/>
                  </a:lnTo>
                  <a:lnTo>
                    <a:pt x="343865" y="267474"/>
                  </a:lnTo>
                  <a:lnTo>
                    <a:pt x="343865" y="279844"/>
                  </a:lnTo>
                  <a:lnTo>
                    <a:pt x="343369" y="279615"/>
                  </a:lnTo>
                  <a:lnTo>
                    <a:pt x="343369" y="283286"/>
                  </a:lnTo>
                  <a:lnTo>
                    <a:pt x="340004" y="285826"/>
                  </a:lnTo>
                  <a:lnTo>
                    <a:pt x="339369" y="283286"/>
                  </a:lnTo>
                  <a:lnTo>
                    <a:pt x="339051" y="282016"/>
                  </a:lnTo>
                  <a:lnTo>
                    <a:pt x="338404" y="279476"/>
                  </a:lnTo>
                  <a:lnTo>
                    <a:pt x="335597" y="280746"/>
                  </a:lnTo>
                  <a:lnTo>
                    <a:pt x="335838" y="279476"/>
                  </a:lnTo>
                  <a:lnTo>
                    <a:pt x="334098" y="280746"/>
                  </a:lnTo>
                  <a:lnTo>
                    <a:pt x="332371" y="279476"/>
                  </a:lnTo>
                  <a:lnTo>
                    <a:pt x="330796" y="280746"/>
                  </a:lnTo>
                  <a:lnTo>
                    <a:pt x="330352" y="280746"/>
                  </a:lnTo>
                  <a:lnTo>
                    <a:pt x="330200" y="279476"/>
                  </a:lnTo>
                  <a:lnTo>
                    <a:pt x="330682" y="278206"/>
                  </a:lnTo>
                  <a:lnTo>
                    <a:pt x="329361" y="278206"/>
                  </a:lnTo>
                  <a:lnTo>
                    <a:pt x="328955" y="279476"/>
                  </a:lnTo>
                  <a:lnTo>
                    <a:pt x="327723" y="278206"/>
                  </a:lnTo>
                  <a:lnTo>
                    <a:pt x="328752" y="276542"/>
                  </a:lnTo>
                  <a:lnTo>
                    <a:pt x="329222" y="276936"/>
                  </a:lnTo>
                  <a:lnTo>
                    <a:pt x="328790" y="276504"/>
                  </a:lnTo>
                  <a:lnTo>
                    <a:pt x="329298" y="275666"/>
                  </a:lnTo>
                  <a:lnTo>
                    <a:pt x="327964" y="275666"/>
                  </a:lnTo>
                  <a:lnTo>
                    <a:pt x="328015" y="273126"/>
                  </a:lnTo>
                  <a:lnTo>
                    <a:pt x="325767" y="275666"/>
                  </a:lnTo>
                  <a:lnTo>
                    <a:pt x="326936" y="273126"/>
                  </a:lnTo>
                  <a:lnTo>
                    <a:pt x="326212" y="273126"/>
                  </a:lnTo>
                  <a:lnTo>
                    <a:pt x="329692" y="270014"/>
                  </a:lnTo>
                  <a:lnTo>
                    <a:pt x="330619" y="270014"/>
                  </a:lnTo>
                  <a:lnTo>
                    <a:pt x="329438" y="271284"/>
                  </a:lnTo>
                  <a:lnTo>
                    <a:pt x="329158" y="272554"/>
                  </a:lnTo>
                  <a:lnTo>
                    <a:pt x="329476" y="272554"/>
                  </a:lnTo>
                  <a:lnTo>
                    <a:pt x="330365" y="273951"/>
                  </a:lnTo>
                  <a:lnTo>
                    <a:pt x="330936" y="274840"/>
                  </a:lnTo>
                  <a:lnTo>
                    <a:pt x="330504" y="276352"/>
                  </a:lnTo>
                  <a:lnTo>
                    <a:pt x="330949" y="274878"/>
                  </a:lnTo>
                  <a:lnTo>
                    <a:pt x="331101" y="275094"/>
                  </a:lnTo>
                  <a:lnTo>
                    <a:pt x="331597" y="274294"/>
                  </a:lnTo>
                  <a:lnTo>
                    <a:pt x="332994" y="275094"/>
                  </a:lnTo>
                  <a:lnTo>
                    <a:pt x="332092" y="276364"/>
                  </a:lnTo>
                  <a:lnTo>
                    <a:pt x="333984" y="278904"/>
                  </a:lnTo>
                  <a:lnTo>
                    <a:pt x="337858" y="277634"/>
                  </a:lnTo>
                  <a:lnTo>
                    <a:pt x="341617" y="277634"/>
                  </a:lnTo>
                  <a:lnTo>
                    <a:pt x="343141" y="280085"/>
                  </a:lnTo>
                  <a:lnTo>
                    <a:pt x="343217" y="281825"/>
                  </a:lnTo>
                  <a:lnTo>
                    <a:pt x="343230" y="281990"/>
                  </a:lnTo>
                  <a:lnTo>
                    <a:pt x="343242" y="282130"/>
                  </a:lnTo>
                  <a:lnTo>
                    <a:pt x="343369" y="283286"/>
                  </a:lnTo>
                  <a:lnTo>
                    <a:pt x="343369" y="279615"/>
                  </a:lnTo>
                  <a:lnTo>
                    <a:pt x="343471" y="278904"/>
                  </a:lnTo>
                  <a:lnTo>
                    <a:pt x="343865" y="279844"/>
                  </a:lnTo>
                  <a:lnTo>
                    <a:pt x="343865" y="267474"/>
                  </a:lnTo>
                  <a:lnTo>
                    <a:pt x="343649" y="267474"/>
                  </a:lnTo>
                  <a:lnTo>
                    <a:pt x="341833" y="268744"/>
                  </a:lnTo>
                  <a:lnTo>
                    <a:pt x="343001" y="267474"/>
                  </a:lnTo>
                  <a:lnTo>
                    <a:pt x="343319" y="267474"/>
                  </a:lnTo>
                  <a:lnTo>
                    <a:pt x="343916" y="266204"/>
                  </a:lnTo>
                  <a:lnTo>
                    <a:pt x="343293" y="266204"/>
                  </a:lnTo>
                  <a:lnTo>
                    <a:pt x="344004" y="264934"/>
                  </a:lnTo>
                  <a:lnTo>
                    <a:pt x="344728" y="263664"/>
                  </a:lnTo>
                  <a:lnTo>
                    <a:pt x="344449" y="263664"/>
                  </a:lnTo>
                  <a:lnTo>
                    <a:pt x="343992" y="263855"/>
                  </a:lnTo>
                  <a:lnTo>
                    <a:pt x="344335" y="261124"/>
                  </a:lnTo>
                  <a:lnTo>
                    <a:pt x="345033" y="263664"/>
                  </a:lnTo>
                  <a:lnTo>
                    <a:pt x="346621" y="258584"/>
                  </a:lnTo>
                  <a:lnTo>
                    <a:pt x="347014" y="257314"/>
                  </a:lnTo>
                  <a:lnTo>
                    <a:pt x="345681" y="263664"/>
                  </a:lnTo>
                  <a:lnTo>
                    <a:pt x="347980" y="258584"/>
                  </a:lnTo>
                  <a:lnTo>
                    <a:pt x="347319" y="257314"/>
                  </a:lnTo>
                  <a:lnTo>
                    <a:pt x="346659" y="256044"/>
                  </a:lnTo>
                  <a:lnTo>
                    <a:pt x="344868" y="258584"/>
                  </a:lnTo>
                  <a:lnTo>
                    <a:pt x="343585" y="256095"/>
                  </a:lnTo>
                  <a:lnTo>
                    <a:pt x="343585" y="264020"/>
                  </a:lnTo>
                  <a:lnTo>
                    <a:pt x="341363" y="264934"/>
                  </a:lnTo>
                  <a:lnTo>
                    <a:pt x="341007" y="263664"/>
                  </a:lnTo>
                  <a:lnTo>
                    <a:pt x="342785" y="261124"/>
                  </a:lnTo>
                  <a:lnTo>
                    <a:pt x="343585" y="264020"/>
                  </a:lnTo>
                  <a:lnTo>
                    <a:pt x="343585" y="256095"/>
                  </a:lnTo>
                  <a:lnTo>
                    <a:pt x="342049" y="257314"/>
                  </a:lnTo>
                  <a:lnTo>
                    <a:pt x="342087" y="258584"/>
                  </a:lnTo>
                  <a:lnTo>
                    <a:pt x="340575" y="259854"/>
                  </a:lnTo>
                  <a:lnTo>
                    <a:pt x="335953" y="261124"/>
                  </a:lnTo>
                  <a:lnTo>
                    <a:pt x="336892" y="259854"/>
                  </a:lnTo>
                  <a:lnTo>
                    <a:pt x="343420" y="250964"/>
                  </a:lnTo>
                  <a:lnTo>
                    <a:pt x="338848" y="253504"/>
                  </a:lnTo>
                  <a:lnTo>
                    <a:pt x="337019" y="256044"/>
                  </a:lnTo>
                  <a:lnTo>
                    <a:pt x="334327" y="259854"/>
                  </a:lnTo>
                  <a:lnTo>
                    <a:pt x="334302" y="258584"/>
                  </a:lnTo>
                  <a:lnTo>
                    <a:pt x="334378" y="255930"/>
                  </a:lnTo>
                  <a:lnTo>
                    <a:pt x="336956" y="253504"/>
                  </a:lnTo>
                  <a:lnTo>
                    <a:pt x="335356" y="252234"/>
                  </a:lnTo>
                  <a:lnTo>
                    <a:pt x="333883" y="255079"/>
                  </a:lnTo>
                  <a:lnTo>
                    <a:pt x="333883" y="273824"/>
                  </a:lnTo>
                  <a:lnTo>
                    <a:pt x="331901" y="273824"/>
                  </a:lnTo>
                  <a:lnTo>
                    <a:pt x="333489" y="271284"/>
                  </a:lnTo>
                  <a:lnTo>
                    <a:pt x="333883" y="273824"/>
                  </a:lnTo>
                  <a:lnTo>
                    <a:pt x="333883" y="255079"/>
                  </a:lnTo>
                  <a:lnTo>
                    <a:pt x="332714" y="257314"/>
                  </a:lnTo>
                  <a:lnTo>
                    <a:pt x="332447" y="254774"/>
                  </a:lnTo>
                  <a:lnTo>
                    <a:pt x="332422" y="254584"/>
                  </a:lnTo>
                  <a:lnTo>
                    <a:pt x="332333" y="254774"/>
                  </a:lnTo>
                  <a:lnTo>
                    <a:pt x="331381" y="253504"/>
                  </a:lnTo>
                  <a:lnTo>
                    <a:pt x="332270" y="252234"/>
                  </a:lnTo>
                  <a:lnTo>
                    <a:pt x="333171" y="250964"/>
                  </a:lnTo>
                  <a:lnTo>
                    <a:pt x="330911" y="249694"/>
                  </a:lnTo>
                  <a:lnTo>
                    <a:pt x="327367" y="250964"/>
                  </a:lnTo>
                  <a:lnTo>
                    <a:pt x="325132" y="249834"/>
                  </a:lnTo>
                  <a:lnTo>
                    <a:pt x="325132" y="275666"/>
                  </a:lnTo>
                  <a:lnTo>
                    <a:pt x="324256" y="275666"/>
                  </a:lnTo>
                  <a:lnTo>
                    <a:pt x="322986" y="274396"/>
                  </a:lnTo>
                  <a:lnTo>
                    <a:pt x="324015" y="272237"/>
                  </a:lnTo>
                  <a:lnTo>
                    <a:pt x="324815" y="273126"/>
                  </a:lnTo>
                  <a:lnTo>
                    <a:pt x="324561" y="273126"/>
                  </a:lnTo>
                  <a:lnTo>
                    <a:pt x="325132" y="275666"/>
                  </a:lnTo>
                  <a:lnTo>
                    <a:pt x="325132" y="249834"/>
                  </a:lnTo>
                  <a:lnTo>
                    <a:pt x="324866" y="249694"/>
                  </a:lnTo>
                  <a:lnTo>
                    <a:pt x="325577" y="248424"/>
                  </a:lnTo>
                  <a:lnTo>
                    <a:pt x="326555" y="248424"/>
                  </a:lnTo>
                  <a:lnTo>
                    <a:pt x="326682" y="247154"/>
                  </a:lnTo>
                  <a:lnTo>
                    <a:pt x="322986" y="247154"/>
                  </a:lnTo>
                  <a:lnTo>
                    <a:pt x="322770" y="246697"/>
                  </a:lnTo>
                  <a:lnTo>
                    <a:pt x="322770" y="249694"/>
                  </a:lnTo>
                  <a:lnTo>
                    <a:pt x="322592" y="250164"/>
                  </a:lnTo>
                  <a:lnTo>
                    <a:pt x="322592" y="262394"/>
                  </a:lnTo>
                  <a:lnTo>
                    <a:pt x="321144" y="266204"/>
                  </a:lnTo>
                  <a:lnTo>
                    <a:pt x="321373" y="268439"/>
                  </a:lnTo>
                  <a:lnTo>
                    <a:pt x="317017" y="276936"/>
                  </a:lnTo>
                  <a:lnTo>
                    <a:pt x="316928" y="275666"/>
                  </a:lnTo>
                  <a:lnTo>
                    <a:pt x="316826" y="274396"/>
                  </a:lnTo>
                  <a:lnTo>
                    <a:pt x="316763" y="273481"/>
                  </a:lnTo>
                  <a:lnTo>
                    <a:pt x="316255" y="274396"/>
                  </a:lnTo>
                  <a:lnTo>
                    <a:pt x="314985" y="273126"/>
                  </a:lnTo>
                  <a:lnTo>
                    <a:pt x="314858" y="270014"/>
                  </a:lnTo>
                  <a:lnTo>
                    <a:pt x="315125" y="270014"/>
                  </a:lnTo>
                  <a:lnTo>
                    <a:pt x="315290" y="268884"/>
                  </a:lnTo>
                  <a:lnTo>
                    <a:pt x="314833" y="269417"/>
                  </a:lnTo>
                  <a:lnTo>
                    <a:pt x="314782" y="268046"/>
                  </a:lnTo>
                  <a:lnTo>
                    <a:pt x="314363" y="268046"/>
                  </a:lnTo>
                  <a:lnTo>
                    <a:pt x="314032" y="267474"/>
                  </a:lnTo>
                  <a:lnTo>
                    <a:pt x="315061" y="267474"/>
                  </a:lnTo>
                  <a:lnTo>
                    <a:pt x="315417" y="268744"/>
                  </a:lnTo>
                  <a:lnTo>
                    <a:pt x="316064" y="268744"/>
                  </a:lnTo>
                  <a:lnTo>
                    <a:pt x="315760" y="270014"/>
                  </a:lnTo>
                  <a:lnTo>
                    <a:pt x="316077" y="270014"/>
                  </a:lnTo>
                  <a:lnTo>
                    <a:pt x="315074" y="271856"/>
                  </a:lnTo>
                  <a:lnTo>
                    <a:pt x="316649" y="271856"/>
                  </a:lnTo>
                  <a:lnTo>
                    <a:pt x="316572" y="270954"/>
                  </a:lnTo>
                  <a:lnTo>
                    <a:pt x="316725" y="271284"/>
                  </a:lnTo>
                  <a:lnTo>
                    <a:pt x="318325" y="268744"/>
                  </a:lnTo>
                  <a:lnTo>
                    <a:pt x="318871" y="268744"/>
                  </a:lnTo>
                  <a:lnTo>
                    <a:pt x="319049" y="267970"/>
                  </a:lnTo>
                  <a:lnTo>
                    <a:pt x="319328" y="267779"/>
                  </a:lnTo>
                  <a:lnTo>
                    <a:pt x="319062" y="267881"/>
                  </a:lnTo>
                  <a:lnTo>
                    <a:pt x="319163" y="267474"/>
                  </a:lnTo>
                  <a:lnTo>
                    <a:pt x="318668" y="266204"/>
                  </a:lnTo>
                  <a:lnTo>
                    <a:pt x="318427" y="266204"/>
                  </a:lnTo>
                  <a:lnTo>
                    <a:pt x="316776" y="266204"/>
                  </a:lnTo>
                  <a:lnTo>
                    <a:pt x="318096" y="264934"/>
                  </a:lnTo>
                  <a:lnTo>
                    <a:pt x="319303" y="263664"/>
                  </a:lnTo>
                  <a:lnTo>
                    <a:pt x="319074" y="266204"/>
                  </a:lnTo>
                  <a:lnTo>
                    <a:pt x="322592" y="262394"/>
                  </a:lnTo>
                  <a:lnTo>
                    <a:pt x="322592" y="250164"/>
                  </a:lnTo>
                  <a:lnTo>
                    <a:pt x="322287" y="250964"/>
                  </a:lnTo>
                  <a:lnTo>
                    <a:pt x="321906" y="250964"/>
                  </a:lnTo>
                  <a:lnTo>
                    <a:pt x="321614" y="249694"/>
                  </a:lnTo>
                  <a:lnTo>
                    <a:pt x="321716" y="248424"/>
                  </a:lnTo>
                  <a:lnTo>
                    <a:pt x="321970" y="249694"/>
                  </a:lnTo>
                  <a:lnTo>
                    <a:pt x="322770" y="249694"/>
                  </a:lnTo>
                  <a:lnTo>
                    <a:pt x="322770" y="246697"/>
                  </a:lnTo>
                  <a:lnTo>
                    <a:pt x="321195" y="243344"/>
                  </a:lnTo>
                  <a:lnTo>
                    <a:pt x="319824" y="239534"/>
                  </a:lnTo>
                  <a:lnTo>
                    <a:pt x="317093" y="240804"/>
                  </a:lnTo>
                  <a:lnTo>
                    <a:pt x="316890" y="240804"/>
                  </a:lnTo>
                  <a:lnTo>
                    <a:pt x="315722" y="242074"/>
                  </a:lnTo>
                  <a:lnTo>
                    <a:pt x="315036" y="240804"/>
                  </a:lnTo>
                  <a:lnTo>
                    <a:pt x="315976" y="239534"/>
                  </a:lnTo>
                  <a:lnTo>
                    <a:pt x="314744" y="239534"/>
                  </a:lnTo>
                  <a:lnTo>
                    <a:pt x="314744" y="258584"/>
                  </a:lnTo>
                  <a:lnTo>
                    <a:pt x="314452" y="262394"/>
                  </a:lnTo>
                  <a:lnTo>
                    <a:pt x="313944" y="262394"/>
                  </a:lnTo>
                  <a:lnTo>
                    <a:pt x="313766" y="263664"/>
                  </a:lnTo>
                  <a:lnTo>
                    <a:pt x="312204" y="262394"/>
                  </a:lnTo>
                  <a:lnTo>
                    <a:pt x="311543" y="261658"/>
                  </a:lnTo>
                  <a:lnTo>
                    <a:pt x="312089" y="261124"/>
                  </a:lnTo>
                  <a:lnTo>
                    <a:pt x="314744" y="258584"/>
                  </a:lnTo>
                  <a:lnTo>
                    <a:pt x="314744" y="239534"/>
                  </a:lnTo>
                  <a:lnTo>
                    <a:pt x="313613" y="239534"/>
                  </a:lnTo>
                  <a:lnTo>
                    <a:pt x="308584" y="240804"/>
                  </a:lnTo>
                  <a:lnTo>
                    <a:pt x="308597" y="239534"/>
                  </a:lnTo>
                  <a:lnTo>
                    <a:pt x="308622" y="235724"/>
                  </a:lnTo>
                  <a:lnTo>
                    <a:pt x="309511" y="235724"/>
                  </a:lnTo>
                  <a:lnTo>
                    <a:pt x="308787" y="233184"/>
                  </a:lnTo>
                  <a:lnTo>
                    <a:pt x="304266" y="239534"/>
                  </a:lnTo>
                  <a:lnTo>
                    <a:pt x="304584" y="236994"/>
                  </a:lnTo>
                  <a:lnTo>
                    <a:pt x="305142" y="235724"/>
                  </a:lnTo>
                  <a:lnTo>
                    <a:pt x="302793" y="233184"/>
                  </a:lnTo>
                  <a:lnTo>
                    <a:pt x="297688" y="233184"/>
                  </a:lnTo>
                  <a:lnTo>
                    <a:pt x="297827" y="230644"/>
                  </a:lnTo>
                  <a:lnTo>
                    <a:pt x="298043" y="226834"/>
                  </a:lnTo>
                  <a:lnTo>
                    <a:pt x="295008" y="230644"/>
                  </a:lnTo>
                  <a:lnTo>
                    <a:pt x="296113" y="223024"/>
                  </a:lnTo>
                  <a:lnTo>
                    <a:pt x="292315" y="228104"/>
                  </a:lnTo>
                  <a:lnTo>
                    <a:pt x="292328" y="224294"/>
                  </a:lnTo>
                  <a:lnTo>
                    <a:pt x="293471" y="224294"/>
                  </a:lnTo>
                  <a:lnTo>
                    <a:pt x="293052" y="223024"/>
                  </a:lnTo>
                  <a:lnTo>
                    <a:pt x="292201" y="220484"/>
                  </a:lnTo>
                  <a:lnTo>
                    <a:pt x="291719" y="220484"/>
                  </a:lnTo>
                  <a:lnTo>
                    <a:pt x="288950" y="223024"/>
                  </a:lnTo>
                  <a:lnTo>
                    <a:pt x="287743" y="223024"/>
                  </a:lnTo>
                  <a:lnTo>
                    <a:pt x="289636" y="220484"/>
                  </a:lnTo>
                  <a:lnTo>
                    <a:pt x="286537" y="221754"/>
                  </a:lnTo>
                  <a:lnTo>
                    <a:pt x="288239" y="219214"/>
                  </a:lnTo>
                  <a:lnTo>
                    <a:pt x="287185" y="219214"/>
                  </a:lnTo>
                  <a:lnTo>
                    <a:pt x="286766" y="220484"/>
                  </a:lnTo>
                  <a:lnTo>
                    <a:pt x="286169" y="221754"/>
                  </a:lnTo>
                  <a:lnTo>
                    <a:pt x="284111" y="221754"/>
                  </a:lnTo>
                  <a:lnTo>
                    <a:pt x="284594" y="216674"/>
                  </a:lnTo>
                  <a:lnTo>
                    <a:pt x="285559" y="215404"/>
                  </a:lnTo>
                  <a:lnTo>
                    <a:pt x="282689" y="215404"/>
                  </a:lnTo>
                  <a:lnTo>
                    <a:pt x="283552" y="214134"/>
                  </a:lnTo>
                  <a:lnTo>
                    <a:pt x="280085" y="216674"/>
                  </a:lnTo>
                  <a:lnTo>
                    <a:pt x="281393" y="215404"/>
                  </a:lnTo>
                  <a:lnTo>
                    <a:pt x="285318" y="211594"/>
                  </a:lnTo>
                  <a:lnTo>
                    <a:pt x="282130" y="212864"/>
                  </a:lnTo>
                  <a:lnTo>
                    <a:pt x="281876" y="214134"/>
                  </a:lnTo>
                  <a:lnTo>
                    <a:pt x="280873" y="214134"/>
                  </a:lnTo>
                  <a:lnTo>
                    <a:pt x="280454" y="215404"/>
                  </a:lnTo>
                  <a:lnTo>
                    <a:pt x="280936" y="212864"/>
                  </a:lnTo>
                  <a:lnTo>
                    <a:pt x="279425" y="211594"/>
                  </a:lnTo>
                  <a:lnTo>
                    <a:pt x="277774" y="211594"/>
                  </a:lnTo>
                  <a:lnTo>
                    <a:pt x="279336" y="210324"/>
                  </a:lnTo>
                  <a:lnTo>
                    <a:pt x="277622" y="207784"/>
                  </a:lnTo>
                  <a:lnTo>
                    <a:pt x="274358" y="207784"/>
                  </a:lnTo>
                  <a:lnTo>
                    <a:pt x="272059" y="205244"/>
                  </a:lnTo>
                  <a:lnTo>
                    <a:pt x="272275" y="206514"/>
                  </a:lnTo>
                  <a:lnTo>
                    <a:pt x="269709" y="210324"/>
                  </a:lnTo>
                  <a:lnTo>
                    <a:pt x="268808" y="210324"/>
                  </a:lnTo>
                  <a:lnTo>
                    <a:pt x="269049" y="209816"/>
                  </a:lnTo>
                  <a:lnTo>
                    <a:pt x="268046" y="210324"/>
                  </a:lnTo>
                  <a:lnTo>
                    <a:pt x="267436" y="209054"/>
                  </a:lnTo>
                  <a:lnTo>
                    <a:pt x="268655" y="207784"/>
                  </a:lnTo>
                  <a:lnTo>
                    <a:pt x="269875" y="206514"/>
                  </a:lnTo>
                  <a:lnTo>
                    <a:pt x="271043" y="205244"/>
                  </a:lnTo>
                  <a:lnTo>
                    <a:pt x="269278" y="206514"/>
                  </a:lnTo>
                  <a:lnTo>
                    <a:pt x="269824" y="205244"/>
                  </a:lnTo>
                  <a:lnTo>
                    <a:pt x="270408" y="205244"/>
                  </a:lnTo>
                  <a:lnTo>
                    <a:pt x="271259" y="203974"/>
                  </a:lnTo>
                  <a:lnTo>
                    <a:pt x="269544" y="205244"/>
                  </a:lnTo>
                  <a:lnTo>
                    <a:pt x="270573" y="202704"/>
                  </a:lnTo>
                  <a:lnTo>
                    <a:pt x="271589" y="200164"/>
                  </a:lnTo>
                  <a:lnTo>
                    <a:pt x="268719" y="202704"/>
                  </a:lnTo>
                  <a:lnTo>
                    <a:pt x="269290" y="201434"/>
                  </a:lnTo>
                  <a:lnTo>
                    <a:pt x="268160" y="200164"/>
                  </a:lnTo>
                  <a:lnTo>
                    <a:pt x="267030" y="198894"/>
                  </a:lnTo>
                  <a:lnTo>
                    <a:pt x="265277" y="200164"/>
                  </a:lnTo>
                  <a:lnTo>
                    <a:pt x="263309" y="198894"/>
                  </a:lnTo>
                  <a:lnTo>
                    <a:pt x="261429" y="200164"/>
                  </a:lnTo>
                  <a:lnTo>
                    <a:pt x="261124" y="198894"/>
                  </a:lnTo>
                  <a:lnTo>
                    <a:pt x="259080" y="201434"/>
                  </a:lnTo>
                  <a:lnTo>
                    <a:pt x="258686" y="200164"/>
                  </a:lnTo>
                  <a:lnTo>
                    <a:pt x="258305" y="198894"/>
                  </a:lnTo>
                  <a:lnTo>
                    <a:pt x="258279" y="197624"/>
                  </a:lnTo>
                  <a:lnTo>
                    <a:pt x="258267" y="196354"/>
                  </a:lnTo>
                  <a:lnTo>
                    <a:pt x="256501" y="195084"/>
                  </a:lnTo>
                  <a:lnTo>
                    <a:pt x="254571" y="195084"/>
                  </a:lnTo>
                  <a:lnTo>
                    <a:pt x="254571" y="196354"/>
                  </a:lnTo>
                  <a:lnTo>
                    <a:pt x="252958" y="197624"/>
                  </a:lnTo>
                  <a:lnTo>
                    <a:pt x="254444" y="195275"/>
                  </a:lnTo>
                  <a:lnTo>
                    <a:pt x="254571" y="195084"/>
                  </a:lnTo>
                  <a:lnTo>
                    <a:pt x="252793" y="193814"/>
                  </a:lnTo>
                  <a:lnTo>
                    <a:pt x="254863" y="193814"/>
                  </a:lnTo>
                  <a:lnTo>
                    <a:pt x="252641" y="192544"/>
                  </a:lnTo>
                  <a:lnTo>
                    <a:pt x="252018" y="191274"/>
                  </a:lnTo>
                  <a:lnTo>
                    <a:pt x="248196" y="191274"/>
                  </a:lnTo>
                  <a:lnTo>
                    <a:pt x="247751" y="192544"/>
                  </a:lnTo>
                  <a:lnTo>
                    <a:pt x="247002" y="193814"/>
                  </a:lnTo>
                  <a:lnTo>
                    <a:pt x="246265" y="193814"/>
                  </a:lnTo>
                  <a:lnTo>
                    <a:pt x="246710" y="192544"/>
                  </a:lnTo>
                  <a:lnTo>
                    <a:pt x="247599" y="191274"/>
                  </a:lnTo>
                  <a:lnTo>
                    <a:pt x="242570" y="191274"/>
                  </a:lnTo>
                  <a:lnTo>
                    <a:pt x="243941" y="187464"/>
                  </a:lnTo>
                  <a:lnTo>
                    <a:pt x="244398" y="186194"/>
                  </a:lnTo>
                  <a:lnTo>
                    <a:pt x="245783" y="182384"/>
                  </a:lnTo>
                  <a:lnTo>
                    <a:pt x="246697" y="179844"/>
                  </a:lnTo>
                  <a:lnTo>
                    <a:pt x="240919" y="182384"/>
                  </a:lnTo>
                  <a:lnTo>
                    <a:pt x="237096" y="182384"/>
                  </a:lnTo>
                  <a:lnTo>
                    <a:pt x="236397" y="181114"/>
                  </a:lnTo>
                  <a:lnTo>
                    <a:pt x="239039" y="181114"/>
                  </a:lnTo>
                  <a:lnTo>
                    <a:pt x="239382" y="179844"/>
                  </a:lnTo>
                  <a:lnTo>
                    <a:pt x="234035" y="181114"/>
                  </a:lnTo>
                  <a:lnTo>
                    <a:pt x="235064" y="178574"/>
                  </a:lnTo>
                  <a:lnTo>
                    <a:pt x="236080" y="176034"/>
                  </a:lnTo>
                  <a:lnTo>
                    <a:pt x="232143" y="176034"/>
                  </a:lnTo>
                  <a:lnTo>
                    <a:pt x="234670" y="170954"/>
                  </a:lnTo>
                  <a:lnTo>
                    <a:pt x="235940" y="168414"/>
                  </a:lnTo>
                  <a:lnTo>
                    <a:pt x="226504" y="170954"/>
                  </a:lnTo>
                  <a:lnTo>
                    <a:pt x="226860" y="169684"/>
                  </a:lnTo>
                  <a:lnTo>
                    <a:pt x="227203" y="168414"/>
                  </a:lnTo>
                  <a:lnTo>
                    <a:pt x="227914" y="165874"/>
                  </a:lnTo>
                  <a:lnTo>
                    <a:pt x="226758" y="167144"/>
                  </a:lnTo>
                  <a:lnTo>
                    <a:pt x="225005" y="168414"/>
                  </a:lnTo>
                  <a:lnTo>
                    <a:pt x="225933" y="167144"/>
                  </a:lnTo>
                  <a:lnTo>
                    <a:pt x="225196" y="167144"/>
                  </a:lnTo>
                  <a:lnTo>
                    <a:pt x="219278" y="164604"/>
                  </a:lnTo>
                  <a:lnTo>
                    <a:pt x="218541" y="159524"/>
                  </a:lnTo>
                  <a:lnTo>
                    <a:pt x="218173" y="156984"/>
                  </a:lnTo>
                  <a:lnTo>
                    <a:pt x="215150" y="151904"/>
                  </a:lnTo>
                  <a:lnTo>
                    <a:pt x="213956" y="149364"/>
                  </a:lnTo>
                  <a:lnTo>
                    <a:pt x="207391" y="156984"/>
                  </a:lnTo>
                  <a:lnTo>
                    <a:pt x="208610" y="151904"/>
                  </a:lnTo>
                  <a:lnTo>
                    <a:pt x="211632" y="150634"/>
                  </a:lnTo>
                  <a:lnTo>
                    <a:pt x="205498" y="150634"/>
                  </a:lnTo>
                  <a:lnTo>
                    <a:pt x="205447" y="148094"/>
                  </a:lnTo>
                  <a:lnTo>
                    <a:pt x="205384" y="144284"/>
                  </a:lnTo>
                  <a:lnTo>
                    <a:pt x="199847" y="143014"/>
                  </a:lnTo>
                  <a:lnTo>
                    <a:pt x="200621" y="143014"/>
                  </a:lnTo>
                  <a:lnTo>
                    <a:pt x="201383" y="141744"/>
                  </a:lnTo>
                  <a:lnTo>
                    <a:pt x="201676" y="141744"/>
                  </a:lnTo>
                  <a:lnTo>
                    <a:pt x="202895" y="140474"/>
                  </a:lnTo>
                  <a:lnTo>
                    <a:pt x="199440" y="139204"/>
                  </a:lnTo>
                  <a:lnTo>
                    <a:pt x="197904" y="140474"/>
                  </a:lnTo>
                  <a:lnTo>
                    <a:pt x="197624" y="140474"/>
                  </a:lnTo>
                  <a:lnTo>
                    <a:pt x="199174" y="139204"/>
                  </a:lnTo>
                  <a:lnTo>
                    <a:pt x="199440" y="139204"/>
                  </a:lnTo>
                  <a:lnTo>
                    <a:pt x="199656" y="139204"/>
                  </a:lnTo>
                  <a:lnTo>
                    <a:pt x="200139" y="136664"/>
                  </a:lnTo>
                  <a:lnTo>
                    <a:pt x="195681" y="139204"/>
                  </a:lnTo>
                  <a:lnTo>
                    <a:pt x="197472" y="136664"/>
                  </a:lnTo>
                  <a:lnTo>
                    <a:pt x="196951" y="136664"/>
                  </a:lnTo>
                  <a:lnTo>
                    <a:pt x="196634" y="134124"/>
                  </a:lnTo>
                  <a:lnTo>
                    <a:pt x="194856" y="136664"/>
                  </a:lnTo>
                  <a:lnTo>
                    <a:pt x="194843" y="135394"/>
                  </a:lnTo>
                  <a:lnTo>
                    <a:pt x="194818" y="134124"/>
                  </a:lnTo>
                  <a:lnTo>
                    <a:pt x="191808" y="135394"/>
                  </a:lnTo>
                  <a:lnTo>
                    <a:pt x="192239" y="132854"/>
                  </a:lnTo>
                  <a:lnTo>
                    <a:pt x="189230" y="134124"/>
                  </a:lnTo>
                  <a:lnTo>
                    <a:pt x="191541" y="130352"/>
                  </a:lnTo>
                  <a:lnTo>
                    <a:pt x="188899" y="127774"/>
                  </a:lnTo>
                  <a:lnTo>
                    <a:pt x="186550" y="129044"/>
                  </a:lnTo>
                  <a:lnTo>
                    <a:pt x="187858" y="127774"/>
                  </a:lnTo>
                  <a:lnTo>
                    <a:pt x="187109" y="126504"/>
                  </a:lnTo>
                  <a:lnTo>
                    <a:pt x="188887" y="126504"/>
                  </a:lnTo>
                  <a:lnTo>
                    <a:pt x="188099" y="125234"/>
                  </a:lnTo>
                  <a:lnTo>
                    <a:pt x="186728" y="125234"/>
                  </a:lnTo>
                  <a:lnTo>
                    <a:pt x="184988" y="126504"/>
                  </a:lnTo>
                  <a:lnTo>
                    <a:pt x="187972" y="121424"/>
                  </a:lnTo>
                  <a:lnTo>
                    <a:pt x="178650" y="126504"/>
                  </a:lnTo>
                  <a:lnTo>
                    <a:pt x="182524" y="121424"/>
                  </a:lnTo>
                  <a:lnTo>
                    <a:pt x="183502" y="120154"/>
                  </a:lnTo>
                  <a:lnTo>
                    <a:pt x="179247" y="120154"/>
                  </a:lnTo>
                  <a:lnTo>
                    <a:pt x="177596" y="118884"/>
                  </a:lnTo>
                  <a:lnTo>
                    <a:pt x="176479" y="118021"/>
                  </a:lnTo>
                  <a:lnTo>
                    <a:pt x="179451" y="115074"/>
                  </a:lnTo>
                  <a:lnTo>
                    <a:pt x="176834" y="114084"/>
                  </a:lnTo>
                  <a:lnTo>
                    <a:pt x="175945" y="117614"/>
                  </a:lnTo>
                  <a:lnTo>
                    <a:pt x="173101" y="116344"/>
                  </a:lnTo>
                  <a:lnTo>
                    <a:pt x="176606" y="113995"/>
                  </a:lnTo>
                  <a:lnTo>
                    <a:pt x="176085" y="113804"/>
                  </a:lnTo>
                  <a:lnTo>
                    <a:pt x="171792" y="115074"/>
                  </a:lnTo>
                  <a:lnTo>
                    <a:pt x="171335" y="113804"/>
                  </a:lnTo>
                  <a:lnTo>
                    <a:pt x="170865" y="112534"/>
                  </a:lnTo>
                  <a:lnTo>
                    <a:pt x="170903" y="111264"/>
                  </a:lnTo>
                  <a:lnTo>
                    <a:pt x="173570" y="111264"/>
                  </a:lnTo>
                  <a:lnTo>
                    <a:pt x="170141" y="109994"/>
                  </a:lnTo>
                  <a:lnTo>
                    <a:pt x="170256" y="108724"/>
                  </a:lnTo>
                  <a:lnTo>
                    <a:pt x="170484" y="106184"/>
                  </a:lnTo>
                  <a:lnTo>
                    <a:pt x="166814" y="106184"/>
                  </a:lnTo>
                  <a:lnTo>
                    <a:pt x="167170" y="104914"/>
                  </a:lnTo>
                  <a:lnTo>
                    <a:pt x="167754" y="104914"/>
                  </a:lnTo>
                  <a:lnTo>
                    <a:pt x="168033" y="103644"/>
                  </a:lnTo>
                  <a:lnTo>
                    <a:pt x="166319" y="104914"/>
                  </a:lnTo>
                  <a:lnTo>
                    <a:pt x="167106" y="104914"/>
                  </a:lnTo>
                  <a:lnTo>
                    <a:pt x="165074" y="107454"/>
                  </a:lnTo>
                  <a:lnTo>
                    <a:pt x="161023" y="107454"/>
                  </a:lnTo>
                  <a:lnTo>
                    <a:pt x="164719" y="104914"/>
                  </a:lnTo>
                  <a:lnTo>
                    <a:pt x="159296" y="104914"/>
                  </a:lnTo>
                  <a:lnTo>
                    <a:pt x="159296" y="120154"/>
                  </a:lnTo>
                  <a:lnTo>
                    <a:pt x="157797" y="122694"/>
                  </a:lnTo>
                  <a:lnTo>
                    <a:pt x="156260" y="122694"/>
                  </a:lnTo>
                  <a:lnTo>
                    <a:pt x="156273" y="121424"/>
                  </a:lnTo>
                  <a:lnTo>
                    <a:pt x="157911" y="121424"/>
                  </a:lnTo>
                  <a:lnTo>
                    <a:pt x="159296" y="120154"/>
                  </a:lnTo>
                  <a:lnTo>
                    <a:pt x="159296" y="104914"/>
                  </a:lnTo>
                  <a:lnTo>
                    <a:pt x="158864" y="104914"/>
                  </a:lnTo>
                  <a:lnTo>
                    <a:pt x="166039" y="102374"/>
                  </a:lnTo>
                  <a:lnTo>
                    <a:pt x="163334" y="102374"/>
                  </a:lnTo>
                  <a:lnTo>
                    <a:pt x="163918" y="101104"/>
                  </a:lnTo>
                  <a:lnTo>
                    <a:pt x="165569" y="101104"/>
                  </a:lnTo>
                  <a:lnTo>
                    <a:pt x="163512" y="99834"/>
                  </a:lnTo>
                  <a:lnTo>
                    <a:pt x="162013" y="102374"/>
                  </a:lnTo>
                  <a:lnTo>
                    <a:pt x="161086" y="101104"/>
                  </a:lnTo>
                  <a:lnTo>
                    <a:pt x="161950" y="99834"/>
                  </a:lnTo>
                  <a:lnTo>
                    <a:pt x="159258" y="99834"/>
                  </a:lnTo>
                  <a:lnTo>
                    <a:pt x="159169" y="98564"/>
                  </a:lnTo>
                  <a:lnTo>
                    <a:pt x="159740" y="98564"/>
                  </a:lnTo>
                  <a:lnTo>
                    <a:pt x="160070" y="97828"/>
                  </a:lnTo>
                  <a:lnTo>
                    <a:pt x="159727" y="97294"/>
                  </a:lnTo>
                  <a:lnTo>
                    <a:pt x="158915" y="96024"/>
                  </a:lnTo>
                  <a:lnTo>
                    <a:pt x="153682" y="97294"/>
                  </a:lnTo>
                  <a:lnTo>
                    <a:pt x="153758" y="94754"/>
                  </a:lnTo>
                  <a:lnTo>
                    <a:pt x="157988" y="92214"/>
                  </a:lnTo>
                  <a:lnTo>
                    <a:pt x="154482" y="92214"/>
                  </a:lnTo>
                  <a:lnTo>
                    <a:pt x="157670" y="90944"/>
                  </a:lnTo>
                  <a:lnTo>
                    <a:pt x="155879" y="89674"/>
                  </a:lnTo>
                  <a:lnTo>
                    <a:pt x="154609" y="90944"/>
                  </a:lnTo>
                  <a:lnTo>
                    <a:pt x="153974" y="89674"/>
                  </a:lnTo>
                  <a:lnTo>
                    <a:pt x="150990" y="90944"/>
                  </a:lnTo>
                  <a:lnTo>
                    <a:pt x="151472" y="89674"/>
                  </a:lnTo>
                  <a:lnTo>
                    <a:pt x="153327" y="89674"/>
                  </a:lnTo>
                  <a:lnTo>
                    <a:pt x="151422" y="87134"/>
                  </a:lnTo>
                  <a:lnTo>
                    <a:pt x="150901" y="89674"/>
                  </a:lnTo>
                  <a:lnTo>
                    <a:pt x="150380" y="89674"/>
                  </a:lnTo>
                  <a:lnTo>
                    <a:pt x="150380" y="111264"/>
                  </a:lnTo>
                  <a:lnTo>
                    <a:pt x="147840" y="112534"/>
                  </a:lnTo>
                  <a:lnTo>
                    <a:pt x="147637" y="111264"/>
                  </a:lnTo>
                  <a:lnTo>
                    <a:pt x="150380" y="111264"/>
                  </a:lnTo>
                  <a:lnTo>
                    <a:pt x="150380" y="89674"/>
                  </a:lnTo>
                  <a:lnTo>
                    <a:pt x="148488" y="89674"/>
                  </a:lnTo>
                  <a:lnTo>
                    <a:pt x="146799" y="92214"/>
                  </a:lnTo>
                  <a:lnTo>
                    <a:pt x="146799" y="89674"/>
                  </a:lnTo>
                  <a:lnTo>
                    <a:pt x="147307" y="89674"/>
                  </a:lnTo>
                  <a:lnTo>
                    <a:pt x="146138" y="88404"/>
                  </a:lnTo>
                  <a:lnTo>
                    <a:pt x="147726" y="87134"/>
                  </a:lnTo>
                  <a:lnTo>
                    <a:pt x="144881" y="87134"/>
                  </a:lnTo>
                  <a:lnTo>
                    <a:pt x="145186" y="85864"/>
                  </a:lnTo>
                  <a:lnTo>
                    <a:pt x="146126" y="84594"/>
                  </a:lnTo>
                  <a:lnTo>
                    <a:pt x="146494" y="84594"/>
                  </a:lnTo>
                  <a:lnTo>
                    <a:pt x="146735" y="83324"/>
                  </a:lnTo>
                  <a:lnTo>
                    <a:pt x="146964" y="82054"/>
                  </a:lnTo>
                  <a:lnTo>
                    <a:pt x="147205" y="80784"/>
                  </a:lnTo>
                  <a:lnTo>
                    <a:pt x="145580" y="81394"/>
                  </a:lnTo>
                  <a:lnTo>
                    <a:pt x="145732" y="81292"/>
                  </a:lnTo>
                  <a:lnTo>
                    <a:pt x="145326" y="81483"/>
                  </a:lnTo>
                  <a:lnTo>
                    <a:pt x="144259" y="81889"/>
                  </a:lnTo>
                  <a:lnTo>
                    <a:pt x="144627" y="80784"/>
                  </a:lnTo>
                  <a:lnTo>
                    <a:pt x="144945" y="80784"/>
                  </a:lnTo>
                  <a:lnTo>
                    <a:pt x="146392" y="79514"/>
                  </a:lnTo>
                  <a:lnTo>
                    <a:pt x="145910" y="78244"/>
                  </a:lnTo>
                  <a:lnTo>
                    <a:pt x="142405" y="83324"/>
                  </a:lnTo>
                  <a:lnTo>
                    <a:pt x="142925" y="80784"/>
                  </a:lnTo>
                  <a:lnTo>
                    <a:pt x="143179" y="79514"/>
                  </a:lnTo>
                  <a:lnTo>
                    <a:pt x="144272" y="79514"/>
                  </a:lnTo>
                  <a:lnTo>
                    <a:pt x="144221" y="78244"/>
                  </a:lnTo>
                  <a:lnTo>
                    <a:pt x="129159" y="78244"/>
                  </a:lnTo>
                  <a:lnTo>
                    <a:pt x="128562" y="78244"/>
                  </a:lnTo>
                  <a:lnTo>
                    <a:pt x="127304" y="79514"/>
                  </a:lnTo>
                  <a:lnTo>
                    <a:pt x="130581" y="79514"/>
                  </a:lnTo>
                  <a:lnTo>
                    <a:pt x="127977" y="80784"/>
                  </a:lnTo>
                  <a:lnTo>
                    <a:pt x="128257" y="82054"/>
                  </a:lnTo>
                  <a:lnTo>
                    <a:pt x="129286" y="82054"/>
                  </a:lnTo>
                  <a:lnTo>
                    <a:pt x="130416" y="80784"/>
                  </a:lnTo>
                  <a:lnTo>
                    <a:pt x="131152" y="80784"/>
                  </a:lnTo>
                  <a:lnTo>
                    <a:pt x="131470" y="82054"/>
                  </a:lnTo>
                  <a:lnTo>
                    <a:pt x="128257" y="84594"/>
                  </a:lnTo>
                  <a:lnTo>
                    <a:pt x="126187" y="88404"/>
                  </a:lnTo>
                  <a:lnTo>
                    <a:pt x="137274" y="85864"/>
                  </a:lnTo>
                  <a:lnTo>
                    <a:pt x="134848" y="88404"/>
                  </a:lnTo>
                  <a:lnTo>
                    <a:pt x="135813" y="88404"/>
                  </a:lnTo>
                  <a:lnTo>
                    <a:pt x="136169" y="89674"/>
                  </a:lnTo>
                  <a:lnTo>
                    <a:pt x="132702" y="93484"/>
                  </a:lnTo>
                  <a:lnTo>
                    <a:pt x="132930" y="93484"/>
                  </a:lnTo>
                  <a:lnTo>
                    <a:pt x="132334" y="96024"/>
                  </a:lnTo>
                  <a:lnTo>
                    <a:pt x="138252" y="92214"/>
                  </a:lnTo>
                  <a:lnTo>
                    <a:pt x="138214" y="94754"/>
                  </a:lnTo>
                  <a:lnTo>
                    <a:pt x="139115" y="93484"/>
                  </a:lnTo>
                  <a:lnTo>
                    <a:pt x="141808" y="92214"/>
                  </a:lnTo>
                  <a:lnTo>
                    <a:pt x="143611" y="92214"/>
                  </a:lnTo>
                  <a:lnTo>
                    <a:pt x="143954" y="94754"/>
                  </a:lnTo>
                  <a:lnTo>
                    <a:pt x="140131" y="97294"/>
                  </a:lnTo>
                  <a:lnTo>
                    <a:pt x="138811" y="97294"/>
                  </a:lnTo>
                  <a:lnTo>
                    <a:pt x="138531" y="96024"/>
                  </a:lnTo>
                  <a:lnTo>
                    <a:pt x="138049" y="96024"/>
                  </a:lnTo>
                  <a:lnTo>
                    <a:pt x="137363" y="97294"/>
                  </a:lnTo>
                  <a:lnTo>
                    <a:pt x="138518" y="98564"/>
                  </a:lnTo>
                  <a:lnTo>
                    <a:pt x="138645" y="98564"/>
                  </a:lnTo>
                  <a:lnTo>
                    <a:pt x="138112" y="101104"/>
                  </a:lnTo>
                  <a:lnTo>
                    <a:pt x="140119" y="101104"/>
                  </a:lnTo>
                  <a:lnTo>
                    <a:pt x="140169" y="102209"/>
                  </a:lnTo>
                  <a:lnTo>
                    <a:pt x="139992" y="102489"/>
                  </a:lnTo>
                  <a:lnTo>
                    <a:pt x="139928" y="102704"/>
                  </a:lnTo>
                  <a:lnTo>
                    <a:pt x="140195" y="102628"/>
                  </a:lnTo>
                  <a:lnTo>
                    <a:pt x="140195" y="102450"/>
                  </a:lnTo>
                  <a:lnTo>
                    <a:pt x="140589" y="102374"/>
                  </a:lnTo>
                  <a:lnTo>
                    <a:pt x="141643" y="101104"/>
                  </a:lnTo>
                  <a:lnTo>
                    <a:pt x="141808" y="101104"/>
                  </a:lnTo>
                  <a:lnTo>
                    <a:pt x="142074" y="104914"/>
                  </a:lnTo>
                  <a:lnTo>
                    <a:pt x="144475" y="101104"/>
                  </a:lnTo>
                  <a:lnTo>
                    <a:pt x="145961" y="102374"/>
                  </a:lnTo>
                  <a:lnTo>
                    <a:pt x="144970" y="104914"/>
                  </a:lnTo>
                  <a:lnTo>
                    <a:pt x="144373" y="104914"/>
                  </a:lnTo>
                  <a:lnTo>
                    <a:pt x="143954" y="107454"/>
                  </a:lnTo>
                  <a:lnTo>
                    <a:pt x="143637" y="107454"/>
                  </a:lnTo>
                  <a:lnTo>
                    <a:pt x="141198" y="111264"/>
                  </a:lnTo>
                  <a:lnTo>
                    <a:pt x="141401" y="112496"/>
                  </a:lnTo>
                  <a:lnTo>
                    <a:pt x="143052" y="111290"/>
                  </a:lnTo>
                  <a:lnTo>
                    <a:pt x="143294" y="112534"/>
                  </a:lnTo>
                  <a:lnTo>
                    <a:pt x="144081" y="112534"/>
                  </a:lnTo>
                  <a:lnTo>
                    <a:pt x="144843" y="111264"/>
                  </a:lnTo>
                  <a:lnTo>
                    <a:pt x="145605" y="109994"/>
                  </a:lnTo>
                  <a:lnTo>
                    <a:pt x="147434" y="109994"/>
                  </a:lnTo>
                  <a:lnTo>
                    <a:pt x="148043" y="109994"/>
                  </a:lnTo>
                  <a:lnTo>
                    <a:pt x="147586" y="110896"/>
                  </a:lnTo>
                  <a:lnTo>
                    <a:pt x="147434" y="109994"/>
                  </a:lnTo>
                  <a:lnTo>
                    <a:pt x="145262" y="115074"/>
                  </a:lnTo>
                  <a:lnTo>
                    <a:pt x="144487" y="114439"/>
                  </a:lnTo>
                  <a:lnTo>
                    <a:pt x="144475" y="115074"/>
                  </a:lnTo>
                  <a:lnTo>
                    <a:pt x="143624" y="115074"/>
                  </a:lnTo>
                  <a:lnTo>
                    <a:pt x="142481" y="118884"/>
                  </a:lnTo>
                  <a:lnTo>
                    <a:pt x="147243" y="113804"/>
                  </a:lnTo>
                  <a:lnTo>
                    <a:pt x="148488" y="115074"/>
                  </a:lnTo>
                  <a:lnTo>
                    <a:pt x="146812" y="116344"/>
                  </a:lnTo>
                  <a:lnTo>
                    <a:pt x="145935" y="117614"/>
                  </a:lnTo>
                  <a:lnTo>
                    <a:pt x="148742" y="116344"/>
                  </a:lnTo>
                  <a:lnTo>
                    <a:pt x="150393" y="116344"/>
                  </a:lnTo>
                  <a:lnTo>
                    <a:pt x="150050" y="117614"/>
                  </a:lnTo>
                  <a:lnTo>
                    <a:pt x="152184" y="116344"/>
                  </a:lnTo>
                  <a:lnTo>
                    <a:pt x="152463" y="117614"/>
                  </a:lnTo>
                  <a:lnTo>
                    <a:pt x="152488" y="116979"/>
                  </a:lnTo>
                  <a:lnTo>
                    <a:pt x="152552" y="116814"/>
                  </a:lnTo>
                  <a:lnTo>
                    <a:pt x="152527" y="116636"/>
                  </a:lnTo>
                  <a:lnTo>
                    <a:pt x="152527" y="116344"/>
                  </a:lnTo>
                  <a:lnTo>
                    <a:pt x="154203" y="115074"/>
                  </a:lnTo>
                  <a:lnTo>
                    <a:pt x="154419" y="116344"/>
                  </a:lnTo>
                  <a:lnTo>
                    <a:pt x="154139" y="116344"/>
                  </a:lnTo>
                  <a:lnTo>
                    <a:pt x="154343" y="117614"/>
                  </a:lnTo>
                  <a:lnTo>
                    <a:pt x="155473" y="116344"/>
                  </a:lnTo>
                  <a:lnTo>
                    <a:pt x="157111" y="116344"/>
                  </a:lnTo>
                  <a:lnTo>
                    <a:pt x="152565" y="121424"/>
                  </a:lnTo>
                  <a:lnTo>
                    <a:pt x="155244" y="121424"/>
                  </a:lnTo>
                  <a:lnTo>
                    <a:pt x="154647" y="122694"/>
                  </a:lnTo>
                  <a:lnTo>
                    <a:pt x="152488" y="122694"/>
                  </a:lnTo>
                  <a:lnTo>
                    <a:pt x="152171" y="123964"/>
                  </a:lnTo>
                  <a:lnTo>
                    <a:pt x="154597" y="123964"/>
                  </a:lnTo>
                  <a:lnTo>
                    <a:pt x="157607" y="123024"/>
                  </a:lnTo>
                  <a:lnTo>
                    <a:pt x="157060" y="123964"/>
                  </a:lnTo>
                  <a:lnTo>
                    <a:pt x="159791" y="122694"/>
                  </a:lnTo>
                  <a:lnTo>
                    <a:pt x="162521" y="121424"/>
                  </a:lnTo>
                  <a:lnTo>
                    <a:pt x="161366" y="123964"/>
                  </a:lnTo>
                  <a:lnTo>
                    <a:pt x="156425" y="127774"/>
                  </a:lnTo>
                  <a:lnTo>
                    <a:pt x="155562" y="130314"/>
                  </a:lnTo>
                  <a:lnTo>
                    <a:pt x="161277" y="127774"/>
                  </a:lnTo>
                  <a:lnTo>
                    <a:pt x="161747" y="131584"/>
                  </a:lnTo>
                  <a:lnTo>
                    <a:pt x="162039" y="130314"/>
                  </a:lnTo>
                  <a:lnTo>
                    <a:pt x="164198" y="129044"/>
                  </a:lnTo>
                  <a:lnTo>
                    <a:pt x="163360" y="131584"/>
                  </a:lnTo>
                  <a:lnTo>
                    <a:pt x="164693" y="131584"/>
                  </a:lnTo>
                  <a:lnTo>
                    <a:pt x="163017" y="132854"/>
                  </a:lnTo>
                  <a:lnTo>
                    <a:pt x="162788" y="132854"/>
                  </a:lnTo>
                  <a:lnTo>
                    <a:pt x="162026" y="134124"/>
                  </a:lnTo>
                  <a:lnTo>
                    <a:pt x="163195" y="134124"/>
                  </a:lnTo>
                  <a:lnTo>
                    <a:pt x="163220" y="136664"/>
                  </a:lnTo>
                  <a:lnTo>
                    <a:pt x="166585" y="134124"/>
                  </a:lnTo>
                  <a:lnTo>
                    <a:pt x="165265" y="136664"/>
                  </a:lnTo>
                  <a:lnTo>
                    <a:pt x="165836" y="139204"/>
                  </a:lnTo>
                  <a:lnTo>
                    <a:pt x="171450" y="134124"/>
                  </a:lnTo>
                  <a:lnTo>
                    <a:pt x="172250" y="136664"/>
                  </a:lnTo>
                  <a:lnTo>
                    <a:pt x="170116" y="137934"/>
                  </a:lnTo>
                  <a:lnTo>
                    <a:pt x="169608" y="139204"/>
                  </a:lnTo>
                  <a:lnTo>
                    <a:pt x="169125" y="139204"/>
                  </a:lnTo>
                  <a:lnTo>
                    <a:pt x="168402" y="140474"/>
                  </a:lnTo>
                  <a:lnTo>
                    <a:pt x="172529" y="139204"/>
                  </a:lnTo>
                  <a:lnTo>
                    <a:pt x="171450" y="141744"/>
                  </a:lnTo>
                  <a:lnTo>
                    <a:pt x="172339" y="140474"/>
                  </a:lnTo>
                  <a:lnTo>
                    <a:pt x="174053" y="139204"/>
                  </a:lnTo>
                  <a:lnTo>
                    <a:pt x="174434" y="140474"/>
                  </a:lnTo>
                  <a:lnTo>
                    <a:pt x="175526" y="140474"/>
                  </a:lnTo>
                  <a:lnTo>
                    <a:pt x="176809" y="139204"/>
                  </a:lnTo>
                  <a:lnTo>
                    <a:pt x="173342" y="144284"/>
                  </a:lnTo>
                  <a:lnTo>
                    <a:pt x="181178" y="143014"/>
                  </a:lnTo>
                  <a:lnTo>
                    <a:pt x="178269" y="148094"/>
                  </a:lnTo>
                  <a:lnTo>
                    <a:pt x="179832" y="149364"/>
                  </a:lnTo>
                  <a:lnTo>
                    <a:pt x="181571" y="150634"/>
                  </a:lnTo>
                  <a:lnTo>
                    <a:pt x="182613" y="150634"/>
                  </a:lnTo>
                  <a:lnTo>
                    <a:pt x="182079" y="151904"/>
                  </a:lnTo>
                  <a:lnTo>
                    <a:pt x="181825" y="151904"/>
                  </a:lnTo>
                  <a:lnTo>
                    <a:pt x="181711" y="154444"/>
                  </a:lnTo>
                  <a:lnTo>
                    <a:pt x="187032" y="148094"/>
                  </a:lnTo>
                  <a:lnTo>
                    <a:pt x="186944" y="151904"/>
                  </a:lnTo>
                  <a:lnTo>
                    <a:pt x="185242" y="154444"/>
                  </a:lnTo>
                  <a:lnTo>
                    <a:pt x="184823" y="151904"/>
                  </a:lnTo>
                  <a:lnTo>
                    <a:pt x="184340" y="153174"/>
                  </a:lnTo>
                  <a:lnTo>
                    <a:pt x="179539" y="158254"/>
                  </a:lnTo>
                  <a:lnTo>
                    <a:pt x="186855" y="154444"/>
                  </a:lnTo>
                  <a:lnTo>
                    <a:pt x="184962" y="158254"/>
                  </a:lnTo>
                  <a:lnTo>
                    <a:pt x="184404" y="158254"/>
                  </a:lnTo>
                  <a:lnTo>
                    <a:pt x="183502" y="160794"/>
                  </a:lnTo>
                  <a:lnTo>
                    <a:pt x="188214" y="158254"/>
                  </a:lnTo>
                  <a:lnTo>
                    <a:pt x="189026" y="160540"/>
                  </a:lnTo>
                  <a:lnTo>
                    <a:pt x="191744" y="159524"/>
                  </a:lnTo>
                  <a:lnTo>
                    <a:pt x="194259" y="160794"/>
                  </a:lnTo>
                  <a:lnTo>
                    <a:pt x="195884" y="160794"/>
                  </a:lnTo>
                  <a:lnTo>
                    <a:pt x="195605" y="161124"/>
                  </a:lnTo>
                  <a:lnTo>
                    <a:pt x="196215" y="160794"/>
                  </a:lnTo>
                  <a:lnTo>
                    <a:pt x="197535" y="160794"/>
                  </a:lnTo>
                  <a:lnTo>
                    <a:pt x="196862" y="162064"/>
                  </a:lnTo>
                  <a:lnTo>
                    <a:pt x="196748" y="164604"/>
                  </a:lnTo>
                  <a:lnTo>
                    <a:pt x="194779" y="165874"/>
                  </a:lnTo>
                  <a:lnTo>
                    <a:pt x="193611" y="165874"/>
                  </a:lnTo>
                  <a:lnTo>
                    <a:pt x="191490" y="168414"/>
                  </a:lnTo>
                  <a:lnTo>
                    <a:pt x="195084" y="167144"/>
                  </a:lnTo>
                  <a:lnTo>
                    <a:pt x="193941" y="168414"/>
                  </a:lnTo>
                  <a:lnTo>
                    <a:pt x="195961" y="169684"/>
                  </a:lnTo>
                  <a:lnTo>
                    <a:pt x="198894" y="167144"/>
                  </a:lnTo>
                  <a:lnTo>
                    <a:pt x="200431" y="169684"/>
                  </a:lnTo>
                  <a:lnTo>
                    <a:pt x="201129" y="168414"/>
                  </a:lnTo>
                  <a:lnTo>
                    <a:pt x="203047" y="167144"/>
                  </a:lnTo>
                  <a:lnTo>
                    <a:pt x="204952" y="165874"/>
                  </a:lnTo>
                  <a:lnTo>
                    <a:pt x="200329" y="170954"/>
                  </a:lnTo>
                  <a:lnTo>
                    <a:pt x="203428" y="169684"/>
                  </a:lnTo>
                  <a:lnTo>
                    <a:pt x="200812" y="172224"/>
                  </a:lnTo>
                  <a:lnTo>
                    <a:pt x="207556" y="172224"/>
                  </a:lnTo>
                  <a:lnTo>
                    <a:pt x="204774" y="173494"/>
                  </a:lnTo>
                  <a:lnTo>
                    <a:pt x="202323" y="173494"/>
                  </a:lnTo>
                  <a:lnTo>
                    <a:pt x="200202" y="174764"/>
                  </a:lnTo>
                  <a:lnTo>
                    <a:pt x="200812" y="174764"/>
                  </a:lnTo>
                  <a:lnTo>
                    <a:pt x="202590" y="176034"/>
                  </a:lnTo>
                  <a:lnTo>
                    <a:pt x="202806" y="175869"/>
                  </a:lnTo>
                  <a:lnTo>
                    <a:pt x="202984" y="174764"/>
                  </a:lnTo>
                  <a:lnTo>
                    <a:pt x="206044" y="173494"/>
                  </a:lnTo>
                  <a:lnTo>
                    <a:pt x="208178" y="173494"/>
                  </a:lnTo>
                  <a:lnTo>
                    <a:pt x="209397" y="174764"/>
                  </a:lnTo>
                  <a:lnTo>
                    <a:pt x="203606" y="179844"/>
                  </a:lnTo>
                  <a:lnTo>
                    <a:pt x="211289" y="178574"/>
                  </a:lnTo>
                  <a:lnTo>
                    <a:pt x="207987" y="184924"/>
                  </a:lnTo>
                  <a:lnTo>
                    <a:pt x="212344" y="184924"/>
                  </a:lnTo>
                  <a:lnTo>
                    <a:pt x="211734" y="190004"/>
                  </a:lnTo>
                  <a:lnTo>
                    <a:pt x="214769" y="191274"/>
                  </a:lnTo>
                  <a:lnTo>
                    <a:pt x="218020" y="186194"/>
                  </a:lnTo>
                  <a:lnTo>
                    <a:pt x="216611" y="190055"/>
                  </a:lnTo>
                  <a:lnTo>
                    <a:pt x="216369" y="190131"/>
                  </a:lnTo>
                  <a:lnTo>
                    <a:pt x="216357" y="190728"/>
                  </a:lnTo>
                  <a:lnTo>
                    <a:pt x="215696" y="192544"/>
                  </a:lnTo>
                  <a:lnTo>
                    <a:pt x="216344" y="191744"/>
                  </a:lnTo>
                  <a:lnTo>
                    <a:pt x="216344" y="192392"/>
                  </a:lnTo>
                  <a:lnTo>
                    <a:pt x="216662" y="191350"/>
                  </a:lnTo>
                  <a:lnTo>
                    <a:pt x="217779" y="189979"/>
                  </a:lnTo>
                  <a:lnTo>
                    <a:pt x="220052" y="191185"/>
                  </a:lnTo>
                  <a:lnTo>
                    <a:pt x="220662" y="187820"/>
                  </a:lnTo>
                  <a:lnTo>
                    <a:pt x="220040" y="188785"/>
                  </a:lnTo>
                  <a:lnTo>
                    <a:pt x="218198" y="189471"/>
                  </a:lnTo>
                  <a:lnTo>
                    <a:pt x="219837" y="187464"/>
                  </a:lnTo>
                  <a:lnTo>
                    <a:pt x="220916" y="187464"/>
                  </a:lnTo>
                  <a:lnTo>
                    <a:pt x="220078" y="192544"/>
                  </a:lnTo>
                  <a:lnTo>
                    <a:pt x="219290" y="195084"/>
                  </a:lnTo>
                  <a:lnTo>
                    <a:pt x="218528" y="193814"/>
                  </a:lnTo>
                  <a:lnTo>
                    <a:pt x="217627" y="195084"/>
                  </a:lnTo>
                  <a:lnTo>
                    <a:pt x="218706" y="196354"/>
                  </a:lnTo>
                  <a:lnTo>
                    <a:pt x="216395" y="197624"/>
                  </a:lnTo>
                  <a:lnTo>
                    <a:pt x="216192" y="198894"/>
                  </a:lnTo>
                  <a:lnTo>
                    <a:pt x="217538" y="197624"/>
                  </a:lnTo>
                  <a:lnTo>
                    <a:pt x="218871" y="197624"/>
                  </a:lnTo>
                  <a:lnTo>
                    <a:pt x="219100" y="198894"/>
                  </a:lnTo>
                  <a:lnTo>
                    <a:pt x="219379" y="197624"/>
                  </a:lnTo>
                  <a:lnTo>
                    <a:pt x="219938" y="195084"/>
                  </a:lnTo>
                  <a:lnTo>
                    <a:pt x="224155" y="195084"/>
                  </a:lnTo>
                  <a:lnTo>
                    <a:pt x="218071" y="201434"/>
                  </a:lnTo>
                  <a:lnTo>
                    <a:pt x="222288" y="200164"/>
                  </a:lnTo>
                  <a:lnTo>
                    <a:pt x="220345" y="201434"/>
                  </a:lnTo>
                  <a:lnTo>
                    <a:pt x="222148" y="201434"/>
                  </a:lnTo>
                  <a:lnTo>
                    <a:pt x="224104" y="203974"/>
                  </a:lnTo>
                  <a:lnTo>
                    <a:pt x="228485" y="201434"/>
                  </a:lnTo>
                  <a:lnTo>
                    <a:pt x="228193" y="202704"/>
                  </a:lnTo>
                  <a:lnTo>
                    <a:pt x="227291" y="203974"/>
                  </a:lnTo>
                  <a:lnTo>
                    <a:pt x="226517" y="203974"/>
                  </a:lnTo>
                  <a:lnTo>
                    <a:pt x="228511" y="206514"/>
                  </a:lnTo>
                  <a:lnTo>
                    <a:pt x="235585" y="203974"/>
                  </a:lnTo>
                  <a:lnTo>
                    <a:pt x="235458" y="207784"/>
                  </a:lnTo>
                  <a:lnTo>
                    <a:pt x="234264" y="209054"/>
                  </a:lnTo>
                  <a:lnTo>
                    <a:pt x="235000" y="209054"/>
                  </a:lnTo>
                  <a:lnTo>
                    <a:pt x="236956" y="207784"/>
                  </a:lnTo>
                  <a:lnTo>
                    <a:pt x="236181" y="210032"/>
                  </a:lnTo>
                  <a:lnTo>
                    <a:pt x="238493" y="209054"/>
                  </a:lnTo>
                  <a:lnTo>
                    <a:pt x="238518" y="210324"/>
                  </a:lnTo>
                  <a:lnTo>
                    <a:pt x="236880" y="211594"/>
                  </a:lnTo>
                  <a:lnTo>
                    <a:pt x="238036" y="215404"/>
                  </a:lnTo>
                  <a:lnTo>
                    <a:pt x="243357" y="211594"/>
                  </a:lnTo>
                  <a:lnTo>
                    <a:pt x="246075" y="212864"/>
                  </a:lnTo>
                  <a:lnTo>
                    <a:pt x="243166" y="215404"/>
                  </a:lnTo>
                  <a:lnTo>
                    <a:pt x="244144" y="219214"/>
                  </a:lnTo>
                  <a:lnTo>
                    <a:pt x="244652" y="220484"/>
                  </a:lnTo>
                  <a:lnTo>
                    <a:pt x="244208" y="220484"/>
                  </a:lnTo>
                  <a:lnTo>
                    <a:pt x="246761" y="223024"/>
                  </a:lnTo>
                  <a:lnTo>
                    <a:pt x="251510" y="221754"/>
                  </a:lnTo>
                  <a:lnTo>
                    <a:pt x="255295" y="221754"/>
                  </a:lnTo>
                  <a:lnTo>
                    <a:pt x="253860" y="226834"/>
                  </a:lnTo>
                  <a:lnTo>
                    <a:pt x="259676" y="228104"/>
                  </a:lnTo>
                  <a:lnTo>
                    <a:pt x="260654" y="231914"/>
                  </a:lnTo>
                  <a:lnTo>
                    <a:pt x="262902" y="229374"/>
                  </a:lnTo>
                  <a:lnTo>
                    <a:pt x="263652" y="229374"/>
                  </a:lnTo>
                  <a:lnTo>
                    <a:pt x="263728" y="230644"/>
                  </a:lnTo>
                  <a:lnTo>
                    <a:pt x="265531" y="229374"/>
                  </a:lnTo>
                  <a:lnTo>
                    <a:pt x="267335" y="228104"/>
                  </a:lnTo>
                  <a:lnTo>
                    <a:pt x="264693" y="231914"/>
                  </a:lnTo>
                  <a:lnTo>
                    <a:pt x="264515" y="231914"/>
                  </a:lnTo>
                  <a:lnTo>
                    <a:pt x="262496" y="235724"/>
                  </a:lnTo>
                  <a:lnTo>
                    <a:pt x="265417" y="235724"/>
                  </a:lnTo>
                  <a:lnTo>
                    <a:pt x="268897" y="231914"/>
                  </a:lnTo>
                  <a:lnTo>
                    <a:pt x="269328" y="235724"/>
                  </a:lnTo>
                  <a:lnTo>
                    <a:pt x="272135" y="236994"/>
                  </a:lnTo>
                  <a:lnTo>
                    <a:pt x="274815" y="238264"/>
                  </a:lnTo>
                  <a:lnTo>
                    <a:pt x="274866" y="242074"/>
                  </a:lnTo>
                  <a:lnTo>
                    <a:pt x="276313" y="240804"/>
                  </a:lnTo>
                  <a:lnTo>
                    <a:pt x="277114" y="242074"/>
                  </a:lnTo>
                  <a:lnTo>
                    <a:pt x="278587" y="240804"/>
                  </a:lnTo>
                  <a:lnTo>
                    <a:pt x="276796" y="243344"/>
                  </a:lnTo>
                  <a:lnTo>
                    <a:pt x="278853" y="245884"/>
                  </a:lnTo>
                  <a:lnTo>
                    <a:pt x="281520" y="247154"/>
                  </a:lnTo>
                  <a:lnTo>
                    <a:pt x="279806" y="248424"/>
                  </a:lnTo>
                  <a:lnTo>
                    <a:pt x="280974" y="249694"/>
                  </a:lnTo>
                  <a:lnTo>
                    <a:pt x="286397" y="242074"/>
                  </a:lnTo>
                  <a:lnTo>
                    <a:pt x="287655" y="243344"/>
                  </a:lnTo>
                  <a:lnTo>
                    <a:pt x="285432" y="247154"/>
                  </a:lnTo>
                  <a:lnTo>
                    <a:pt x="287655" y="248424"/>
                  </a:lnTo>
                  <a:lnTo>
                    <a:pt x="287667" y="253504"/>
                  </a:lnTo>
                  <a:lnTo>
                    <a:pt x="292176" y="252234"/>
                  </a:lnTo>
                  <a:lnTo>
                    <a:pt x="290957" y="253504"/>
                  </a:lnTo>
                  <a:lnTo>
                    <a:pt x="291477" y="253504"/>
                  </a:lnTo>
                  <a:lnTo>
                    <a:pt x="292823" y="258584"/>
                  </a:lnTo>
                  <a:lnTo>
                    <a:pt x="294373" y="256044"/>
                  </a:lnTo>
                  <a:lnTo>
                    <a:pt x="294525" y="255790"/>
                  </a:lnTo>
                  <a:lnTo>
                    <a:pt x="297992" y="254774"/>
                  </a:lnTo>
                  <a:lnTo>
                    <a:pt x="300189" y="254774"/>
                  </a:lnTo>
                  <a:lnTo>
                    <a:pt x="298335" y="257314"/>
                  </a:lnTo>
                  <a:lnTo>
                    <a:pt x="301472" y="254774"/>
                  </a:lnTo>
                  <a:lnTo>
                    <a:pt x="302082" y="253504"/>
                  </a:lnTo>
                  <a:lnTo>
                    <a:pt x="304088" y="253504"/>
                  </a:lnTo>
                  <a:lnTo>
                    <a:pt x="304203" y="254774"/>
                  </a:lnTo>
                  <a:lnTo>
                    <a:pt x="303263" y="255790"/>
                  </a:lnTo>
                  <a:lnTo>
                    <a:pt x="303149" y="256044"/>
                  </a:lnTo>
                  <a:lnTo>
                    <a:pt x="303288" y="257314"/>
                  </a:lnTo>
                  <a:lnTo>
                    <a:pt x="305473" y="253504"/>
                  </a:lnTo>
                  <a:lnTo>
                    <a:pt x="305943" y="256044"/>
                  </a:lnTo>
                  <a:lnTo>
                    <a:pt x="304368" y="257314"/>
                  </a:lnTo>
                  <a:lnTo>
                    <a:pt x="305879" y="257314"/>
                  </a:lnTo>
                  <a:lnTo>
                    <a:pt x="307733" y="256044"/>
                  </a:lnTo>
                  <a:lnTo>
                    <a:pt x="309118" y="254774"/>
                  </a:lnTo>
                  <a:lnTo>
                    <a:pt x="309499" y="257314"/>
                  </a:lnTo>
                  <a:lnTo>
                    <a:pt x="308178" y="259854"/>
                  </a:lnTo>
                  <a:lnTo>
                    <a:pt x="309245" y="258584"/>
                  </a:lnTo>
                  <a:lnTo>
                    <a:pt x="311086" y="257314"/>
                  </a:lnTo>
                  <a:lnTo>
                    <a:pt x="311327" y="258584"/>
                  </a:lnTo>
                  <a:lnTo>
                    <a:pt x="311302" y="261124"/>
                  </a:lnTo>
                  <a:lnTo>
                    <a:pt x="311213" y="261277"/>
                  </a:lnTo>
                  <a:lnTo>
                    <a:pt x="311061" y="261124"/>
                  </a:lnTo>
                  <a:lnTo>
                    <a:pt x="311302" y="261124"/>
                  </a:lnTo>
                  <a:lnTo>
                    <a:pt x="311302" y="258660"/>
                  </a:lnTo>
                  <a:lnTo>
                    <a:pt x="310857" y="259854"/>
                  </a:lnTo>
                  <a:lnTo>
                    <a:pt x="309981" y="259854"/>
                  </a:lnTo>
                  <a:lnTo>
                    <a:pt x="310692" y="262153"/>
                  </a:lnTo>
                  <a:lnTo>
                    <a:pt x="309803" y="263664"/>
                  </a:lnTo>
                  <a:lnTo>
                    <a:pt x="310769" y="264934"/>
                  </a:lnTo>
                  <a:lnTo>
                    <a:pt x="307695" y="267474"/>
                  </a:lnTo>
                  <a:lnTo>
                    <a:pt x="309841" y="266204"/>
                  </a:lnTo>
                  <a:lnTo>
                    <a:pt x="314007" y="263664"/>
                  </a:lnTo>
                  <a:lnTo>
                    <a:pt x="314515" y="266204"/>
                  </a:lnTo>
                  <a:lnTo>
                    <a:pt x="314147" y="266204"/>
                  </a:lnTo>
                  <a:lnTo>
                    <a:pt x="313905" y="267246"/>
                  </a:lnTo>
                  <a:lnTo>
                    <a:pt x="312940" y="265506"/>
                  </a:lnTo>
                  <a:lnTo>
                    <a:pt x="311315" y="273126"/>
                  </a:lnTo>
                  <a:lnTo>
                    <a:pt x="309664" y="270586"/>
                  </a:lnTo>
                  <a:lnTo>
                    <a:pt x="309575" y="272097"/>
                  </a:lnTo>
                  <a:lnTo>
                    <a:pt x="309016" y="275666"/>
                  </a:lnTo>
                  <a:lnTo>
                    <a:pt x="305968" y="275666"/>
                  </a:lnTo>
                  <a:lnTo>
                    <a:pt x="306184" y="274396"/>
                  </a:lnTo>
                  <a:lnTo>
                    <a:pt x="306628" y="271856"/>
                  </a:lnTo>
                  <a:lnTo>
                    <a:pt x="306844" y="270586"/>
                  </a:lnTo>
                  <a:lnTo>
                    <a:pt x="307975" y="269316"/>
                  </a:lnTo>
                  <a:lnTo>
                    <a:pt x="308330" y="269316"/>
                  </a:lnTo>
                  <a:lnTo>
                    <a:pt x="308394" y="270586"/>
                  </a:lnTo>
                  <a:lnTo>
                    <a:pt x="308825" y="270586"/>
                  </a:lnTo>
                  <a:lnTo>
                    <a:pt x="309549" y="269316"/>
                  </a:lnTo>
                  <a:lnTo>
                    <a:pt x="309346" y="268046"/>
                  </a:lnTo>
                  <a:lnTo>
                    <a:pt x="308851" y="269316"/>
                  </a:lnTo>
                  <a:lnTo>
                    <a:pt x="308483" y="268046"/>
                  </a:lnTo>
                  <a:lnTo>
                    <a:pt x="307149" y="268046"/>
                  </a:lnTo>
                  <a:lnTo>
                    <a:pt x="306705" y="267614"/>
                  </a:lnTo>
                  <a:lnTo>
                    <a:pt x="307505" y="265506"/>
                  </a:lnTo>
                  <a:lnTo>
                    <a:pt x="306171" y="266776"/>
                  </a:lnTo>
                  <a:lnTo>
                    <a:pt x="306298" y="267220"/>
                  </a:lnTo>
                  <a:lnTo>
                    <a:pt x="305841" y="266776"/>
                  </a:lnTo>
                  <a:lnTo>
                    <a:pt x="304406" y="268046"/>
                  </a:lnTo>
                  <a:lnTo>
                    <a:pt x="302996" y="266877"/>
                  </a:lnTo>
                  <a:lnTo>
                    <a:pt x="302907" y="268046"/>
                  </a:lnTo>
                  <a:lnTo>
                    <a:pt x="302615" y="268046"/>
                  </a:lnTo>
                  <a:lnTo>
                    <a:pt x="300329" y="266776"/>
                  </a:lnTo>
                  <a:lnTo>
                    <a:pt x="300837" y="270586"/>
                  </a:lnTo>
                  <a:lnTo>
                    <a:pt x="298894" y="270586"/>
                  </a:lnTo>
                  <a:lnTo>
                    <a:pt x="298615" y="269316"/>
                  </a:lnTo>
                  <a:lnTo>
                    <a:pt x="298335" y="268046"/>
                  </a:lnTo>
                  <a:lnTo>
                    <a:pt x="299377" y="266776"/>
                  </a:lnTo>
                  <a:lnTo>
                    <a:pt x="300405" y="265506"/>
                  </a:lnTo>
                  <a:lnTo>
                    <a:pt x="298183" y="266776"/>
                  </a:lnTo>
                  <a:lnTo>
                    <a:pt x="297395" y="265506"/>
                  </a:lnTo>
                  <a:lnTo>
                    <a:pt x="299491" y="262966"/>
                  </a:lnTo>
                  <a:lnTo>
                    <a:pt x="297218" y="265506"/>
                  </a:lnTo>
                  <a:lnTo>
                    <a:pt x="296900" y="261696"/>
                  </a:lnTo>
                  <a:lnTo>
                    <a:pt x="295414" y="261696"/>
                  </a:lnTo>
                  <a:lnTo>
                    <a:pt x="294576" y="261696"/>
                  </a:lnTo>
                  <a:lnTo>
                    <a:pt x="293903" y="261696"/>
                  </a:lnTo>
                  <a:lnTo>
                    <a:pt x="294195" y="264236"/>
                  </a:lnTo>
                  <a:lnTo>
                    <a:pt x="292582" y="266776"/>
                  </a:lnTo>
                  <a:lnTo>
                    <a:pt x="292214" y="265506"/>
                  </a:lnTo>
                  <a:lnTo>
                    <a:pt x="290131" y="266776"/>
                  </a:lnTo>
                  <a:lnTo>
                    <a:pt x="290753" y="264236"/>
                  </a:lnTo>
                  <a:lnTo>
                    <a:pt x="292620" y="265506"/>
                  </a:lnTo>
                  <a:lnTo>
                    <a:pt x="291985" y="262966"/>
                  </a:lnTo>
                  <a:lnTo>
                    <a:pt x="291363" y="260426"/>
                  </a:lnTo>
                  <a:lnTo>
                    <a:pt x="292049" y="260426"/>
                  </a:lnTo>
                  <a:lnTo>
                    <a:pt x="292074" y="259156"/>
                  </a:lnTo>
                  <a:lnTo>
                    <a:pt x="292493" y="259156"/>
                  </a:lnTo>
                  <a:lnTo>
                    <a:pt x="291211" y="255346"/>
                  </a:lnTo>
                  <a:lnTo>
                    <a:pt x="290576" y="262966"/>
                  </a:lnTo>
                  <a:lnTo>
                    <a:pt x="288467" y="261696"/>
                  </a:lnTo>
                  <a:lnTo>
                    <a:pt x="289217" y="260426"/>
                  </a:lnTo>
                  <a:lnTo>
                    <a:pt x="289026" y="259676"/>
                  </a:lnTo>
                  <a:lnTo>
                    <a:pt x="288036" y="261696"/>
                  </a:lnTo>
                  <a:lnTo>
                    <a:pt x="286880" y="262966"/>
                  </a:lnTo>
                  <a:lnTo>
                    <a:pt x="285889" y="261696"/>
                  </a:lnTo>
                  <a:lnTo>
                    <a:pt x="285115" y="264236"/>
                  </a:lnTo>
                  <a:lnTo>
                    <a:pt x="284429" y="262966"/>
                  </a:lnTo>
                  <a:lnTo>
                    <a:pt x="285076" y="264236"/>
                  </a:lnTo>
                  <a:lnTo>
                    <a:pt x="284314" y="265506"/>
                  </a:lnTo>
                  <a:lnTo>
                    <a:pt x="283718" y="265506"/>
                  </a:lnTo>
                  <a:lnTo>
                    <a:pt x="282587" y="265506"/>
                  </a:lnTo>
                  <a:lnTo>
                    <a:pt x="281622" y="266776"/>
                  </a:lnTo>
                  <a:lnTo>
                    <a:pt x="281711" y="265506"/>
                  </a:lnTo>
                  <a:lnTo>
                    <a:pt x="282041" y="260426"/>
                  </a:lnTo>
                  <a:lnTo>
                    <a:pt x="279996" y="261696"/>
                  </a:lnTo>
                  <a:lnTo>
                    <a:pt x="279641" y="260426"/>
                  </a:lnTo>
                  <a:lnTo>
                    <a:pt x="280860" y="259156"/>
                  </a:lnTo>
                  <a:lnTo>
                    <a:pt x="280479" y="257886"/>
                  </a:lnTo>
                  <a:lnTo>
                    <a:pt x="278193" y="259156"/>
                  </a:lnTo>
                  <a:lnTo>
                    <a:pt x="278587" y="257886"/>
                  </a:lnTo>
                  <a:lnTo>
                    <a:pt x="279361" y="255346"/>
                  </a:lnTo>
                  <a:lnTo>
                    <a:pt x="277114" y="256616"/>
                  </a:lnTo>
                  <a:lnTo>
                    <a:pt x="277012" y="258140"/>
                  </a:lnTo>
                  <a:lnTo>
                    <a:pt x="275310" y="260426"/>
                  </a:lnTo>
                  <a:lnTo>
                    <a:pt x="278650" y="259156"/>
                  </a:lnTo>
                  <a:lnTo>
                    <a:pt x="278485" y="259384"/>
                  </a:lnTo>
                  <a:lnTo>
                    <a:pt x="278485" y="261696"/>
                  </a:lnTo>
                  <a:lnTo>
                    <a:pt x="277266" y="263867"/>
                  </a:lnTo>
                  <a:lnTo>
                    <a:pt x="277177" y="265506"/>
                  </a:lnTo>
                  <a:lnTo>
                    <a:pt x="277063" y="264236"/>
                  </a:lnTo>
                  <a:lnTo>
                    <a:pt x="277050" y="262966"/>
                  </a:lnTo>
                  <a:lnTo>
                    <a:pt x="277037" y="262648"/>
                  </a:lnTo>
                  <a:lnTo>
                    <a:pt x="278079" y="261696"/>
                  </a:lnTo>
                  <a:lnTo>
                    <a:pt x="278485" y="261696"/>
                  </a:lnTo>
                  <a:lnTo>
                    <a:pt x="278485" y="259384"/>
                  </a:lnTo>
                  <a:lnTo>
                    <a:pt x="275844" y="262966"/>
                  </a:lnTo>
                  <a:lnTo>
                    <a:pt x="276313" y="262966"/>
                  </a:lnTo>
                  <a:lnTo>
                    <a:pt x="274256" y="266776"/>
                  </a:lnTo>
                  <a:lnTo>
                    <a:pt x="273913" y="265506"/>
                  </a:lnTo>
                  <a:lnTo>
                    <a:pt x="273685" y="264706"/>
                  </a:lnTo>
                  <a:lnTo>
                    <a:pt x="273659" y="263867"/>
                  </a:lnTo>
                  <a:lnTo>
                    <a:pt x="274243" y="261696"/>
                  </a:lnTo>
                  <a:lnTo>
                    <a:pt x="274586" y="260426"/>
                  </a:lnTo>
                  <a:lnTo>
                    <a:pt x="275272" y="257886"/>
                  </a:lnTo>
                  <a:lnTo>
                    <a:pt x="273964" y="254076"/>
                  </a:lnTo>
                  <a:lnTo>
                    <a:pt x="270776" y="260426"/>
                  </a:lnTo>
                  <a:lnTo>
                    <a:pt x="268541" y="257886"/>
                  </a:lnTo>
                  <a:lnTo>
                    <a:pt x="269087" y="259156"/>
                  </a:lnTo>
                  <a:lnTo>
                    <a:pt x="268071" y="261696"/>
                  </a:lnTo>
                  <a:lnTo>
                    <a:pt x="267716" y="260426"/>
                  </a:lnTo>
                  <a:lnTo>
                    <a:pt x="267347" y="259156"/>
                  </a:lnTo>
                  <a:lnTo>
                    <a:pt x="266230" y="259156"/>
                  </a:lnTo>
                  <a:lnTo>
                    <a:pt x="266877" y="257886"/>
                  </a:lnTo>
                  <a:lnTo>
                    <a:pt x="266534" y="256616"/>
                  </a:lnTo>
                  <a:lnTo>
                    <a:pt x="266522" y="255346"/>
                  </a:lnTo>
                  <a:lnTo>
                    <a:pt x="266153" y="256616"/>
                  </a:lnTo>
                  <a:lnTo>
                    <a:pt x="264617" y="254076"/>
                  </a:lnTo>
                  <a:lnTo>
                    <a:pt x="263245" y="259156"/>
                  </a:lnTo>
                  <a:lnTo>
                    <a:pt x="262813" y="255346"/>
                  </a:lnTo>
                  <a:lnTo>
                    <a:pt x="260972" y="254076"/>
                  </a:lnTo>
                  <a:lnTo>
                    <a:pt x="258749" y="260426"/>
                  </a:lnTo>
                  <a:lnTo>
                    <a:pt x="256870" y="259156"/>
                  </a:lnTo>
                  <a:lnTo>
                    <a:pt x="258114" y="257886"/>
                  </a:lnTo>
                  <a:lnTo>
                    <a:pt x="257848" y="256616"/>
                  </a:lnTo>
                  <a:lnTo>
                    <a:pt x="257581" y="255346"/>
                  </a:lnTo>
                  <a:lnTo>
                    <a:pt x="257797" y="255193"/>
                  </a:lnTo>
                  <a:lnTo>
                    <a:pt x="257759" y="254076"/>
                  </a:lnTo>
                  <a:lnTo>
                    <a:pt x="255117" y="256616"/>
                  </a:lnTo>
                  <a:lnTo>
                    <a:pt x="255054" y="255346"/>
                  </a:lnTo>
                  <a:lnTo>
                    <a:pt x="254508" y="255346"/>
                  </a:lnTo>
                  <a:lnTo>
                    <a:pt x="253809" y="257886"/>
                  </a:lnTo>
                  <a:lnTo>
                    <a:pt x="253085" y="257886"/>
                  </a:lnTo>
                  <a:lnTo>
                    <a:pt x="251777" y="257886"/>
                  </a:lnTo>
                  <a:lnTo>
                    <a:pt x="251802" y="260426"/>
                  </a:lnTo>
                  <a:lnTo>
                    <a:pt x="251485" y="252806"/>
                  </a:lnTo>
                  <a:lnTo>
                    <a:pt x="245745" y="259156"/>
                  </a:lnTo>
                  <a:lnTo>
                    <a:pt x="245452" y="252806"/>
                  </a:lnTo>
                  <a:lnTo>
                    <a:pt x="240855" y="252806"/>
                  </a:lnTo>
                  <a:lnTo>
                    <a:pt x="240626" y="252806"/>
                  </a:lnTo>
                  <a:lnTo>
                    <a:pt x="240639" y="252399"/>
                  </a:lnTo>
                  <a:lnTo>
                    <a:pt x="239534" y="250266"/>
                  </a:lnTo>
                  <a:lnTo>
                    <a:pt x="238010" y="257886"/>
                  </a:lnTo>
                  <a:lnTo>
                    <a:pt x="236486" y="255346"/>
                  </a:lnTo>
                  <a:lnTo>
                    <a:pt x="236359" y="251536"/>
                  </a:lnTo>
                  <a:lnTo>
                    <a:pt x="238125" y="254076"/>
                  </a:lnTo>
                  <a:lnTo>
                    <a:pt x="237820" y="251536"/>
                  </a:lnTo>
                  <a:lnTo>
                    <a:pt x="239483" y="245186"/>
                  </a:lnTo>
                  <a:lnTo>
                    <a:pt x="234988" y="252806"/>
                  </a:lnTo>
                  <a:lnTo>
                    <a:pt x="234911" y="251536"/>
                  </a:lnTo>
                  <a:lnTo>
                    <a:pt x="234772" y="248996"/>
                  </a:lnTo>
                  <a:lnTo>
                    <a:pt x="234696" y="247726"/>
                  </a:lnTo>
                  <a:lnTo>
                    <a:pt x="235153" y="247726"/>
                  </a:lnTo>
                  <a:lnTo>
                    <a:pt x="234734" y="245186"/>
                  </a:lnTo>
                  <a:lnTo>
                    <a:pt x="231736" y="248996"/>
                  </a:lnTo>
                  <a:lnTo>
                    <a:pt x="230276" y="247865"/>
                  </a:lnTo>
                  <a:lnTo>
                    <a:pt x="228168" y="250266"/>
                  </a:lnTo>
                  <a:lnTo>
                    <a:pt x="225513" y="250266"/>
                  </a:lnTo>
                  <a:lnTo>
                    <a:pt x="224142" y="251129"/>
                  </a:lnTo>
                  <a:lnTo>
                    <a:pt x="224129" y="251536"/>
                  </a:lnTo>
                  <a:lnTo>
                    <a:pt x="223507" y="251536"/>
                  </a:lnTo>
                  <a:lnTo>
                    <a:pt x="222351" y="251536"/>
                  </a:lnTo>
                  <a:lnTo>
                    <a:pt x="222262" y="250228"/>
                  </a:lnTo>
                  <a:lnTo>
                    <a:pt x="221538" y="248996"/>
                  </a:lnTo>
                  <a:lnTo>
                    <a:pt x="222250" y="246456"/>
                  </a:lnTo>
                  <a:lnTo>
                    <a:pt x="223748" y="246456"/>
                  </a:lnTo>
                  <a:lnTo>
                    <a:pt x="223862" y="245186"/>
                  </a:lnTo>
                  <a:lnTo>
                    <a:pt x="224104" y="242646"/>
                  </a:lnTo>
                  <a:lnTo>
                    <a:pt x="221830" y="245186"/>
                  </a:lnTo>
                  <a:lnTo>
                    <a:pt x="221246" y="245186"/>
                  </a:lnTo>
                  <a:lnTo>
                    <a:pt x="221830" y="243916"/>
                  </a:lnTo>
                  <a:lnTo>
                    <a:pt x="219456" y="242646"/>
                  </a:lnTo>
                  <a:lnTo>
                    <a:pt x="218198" y="246456"/>
                  </a:lnTo>
                  <a:lnTo>
                    <a:pt x="215900" y="246456"/>
                  </a:lnTo>
                  <a:lnTo>
                    <a:pt x="215785" y="247726"/>
                  </a:lnTo>
                  <a:lnTo>
                    <a:pt x="213245" y="250266"/>
                  </a:lnTo>
                  <a:lnTo>
                    <a:pt x="213779" y="248996"/>
                  </a:lnTo>
                  <a:lnTo>
                    <a:pt x="214312" y="247726"/>
                  </a:lnTo>
                  <a:lnTo>
                    <a:pt x="215379" y="245186"/>
                  </a:lnTo>
                  <a:lnTo>
                    <a:pt x="213169" y="247726"/>
                  </a:lnTo>
                  <a:lnTo>
                    <a:pt x="213372" y="246456"/>
                  </a:lnTo>
                  <a:lnTo>
                    <a:pt x="214007" y="242646"/>
                  </a:lnTo>
                  <a:lnTo>
                    <a:pt x="212839" y="243916"/>
                  </a:lnTo>
                  <a:lnTo>
                    <a:pt x="209778" y="246456"/>
                  </a:lnTo>
                  <a:lnTo>
                    <a:pt x="208013" y="246456"/>
                  </a:lnTo>
                  <a:lnTo>
                    <a:pt x="208800" y="245338"/>
                  </a:lnTo>
                  <a:lnTo>
                    <a:pt x="207162" y="246456"/>
                  </a:lnTo>
                  <a:lnTo>
                    <a:pt x="205486" y="245186"/>
                  </a:lnTo>
                  <a:lnTo>
                    <a:pt x="206387" y="242646"/>
                  </a:lnTo>
                  <a:lnTo>
                    <a:pt x="208216" y="237566"/>
                  </a:lnTo>
                  <a:lnTo>
                    <a:pt x="201676" y="241376"/>
                  </a:lnTo>
                  <a:lnTo>
                    <a:pt x="201841" y="240106"/>
                  </a:lnTo>
                  <a:lnTo>
                    <a:pt x="202171" y="237566"/>
                  </a:lnTo>
                  <a:lnTo>
                    <a:pt x="202336" y="236296"/>
                  </a:lnTo>
                  <a:lnTo>
                    <a:pt x="198437" y="237566"/>
                  </a:lnTo>
                  <a:lnTo>
                    <a:pt x="196773" y="232486"/>
                  </a:lnTo>
                  <a:lnTo>
                    <a:pt x="193167" y="232486"/>
                  </a:lnTo>
                  <a:lnTo>
                    <a:pt x="192455" y="238836"/>
                  </a:lnTo>
                  <a:lnTo>
                    <a:pt x="192100" y="231216"/>
                  </a:lnTo>
                  <a:lnTo>
                    <a:pt x="190309" y="237566"/>
                  </a:lnTo>
                  <a:lnTo>
                    <a:pt x="189153" y="237566"/>
                  </a:lnTo>
                  <a:lnTo>
                    <a:pt x="188201" y="233756"/>
                  </a:lnTo>
                  <a:lnTo>
                    <a:pt x="187896" y="232498"/>
                  </a:lnTo>
                  <a:lnTo>
                    <a:pt x="187896" y="231216"/>
                  </a:lnTo>
                  <a:lnTo>
                    <a:pt x="189103" y="231216"/>
                  </a:lnTo>
                  <a:lnTo>
                    <a:pt x="189484" y="229946"/>
                  </a:lnTo>
                  <a:lnTo>
                    <a:pt x="187871" y="229946"/>
                  </a:lnTo>
                  <a:lnTo>
                    <a:pt x="188722" y="228676"/>
                  </a:lnTo>
                  <a:lnTo>
                    <a:pt x="189585" y="227406"/>
                  </a:lnTo>
                  <a:lnTo>
                    <a:pt x="188950" y="226136"/>
                  </a:lnTo>
                  <a:lnTo>
                    <a:pt x="188468" y="227406"/>
                  </a:lnTo>
                  <a:lnTo>
                    <a:pt x="187299" y="228676"/>
                  </a:lnTo>
                  <a:lnTo>
                    <a:pt x="186575" y="227406"/>
                  </a:lnTo>
                  <a:lnTo>
                    <a:pt x="187058" y="231216"/>
                  </a:lnTo>
                  <a:lnTo>
                    <a:pt x="183515" y="232486"/>
                  </a:lnTo>
                  <a:lnTo>
                    <a:pt x="184035" y="231216"/>
                  </a:lnTo>
                  <a:lnTo>
                    <a:pt x="185064" y="228676"/>
                  </a:lnTo>
                  <a:lnTo>
                    <a:pt x="185585" y="227406"/>
                  </a:lnTo>
                  <a:lnTo>
                    <a:pt x="186626" y="224866"/>
                  </a:lnTo>
                  <a:lnTo>
                    <a:pt x="183057" y="227406"/>
                  </a:lnTo>
                  <a:lnTo>
                    <a:pt x="184480" y="226136"/>
                  </a:lnTo>
                  <a:lnTo>
                    <a:pt x="182816" y="226136"/>
                  </a:lnTo>
                  <a:lnTo>
                    <a:pt x="179781" y="223596"/>
                  </a:lnTo>
                  <a:lnTo>
                    <a:pt x="176872" y="228676"/>
                  </a:lnTo>
                  <a:lnTo>
                    <a:pt x="176885" y="227406"/>
                  </a:lnTo>
                  <a:lnTo>
                    <a:pt x="177152" y="226136"/>
                  </a:lnTo>
                  <a:lnTo>
                    <a:pt x="177863" y="226136"/>
                  </a:lnTo>
                  <a:lnTo>
                    <a:pt x="175044" y="223596"/>
                  </a:lnTo>
                  <a:lnTo>
                    <a:pt x="169278" y="228676"/>
                  </a:lnTo>
                  <a:lnTo>
                    <a:pt x="168833" y="227406"/>
                  </a:lnTo>
                  <a:lnTo>
                    <a:pt x="167944" y="224866"/>
                  </a:lnTo>
                  <a:lnTo>
                    <a:pt x="168681" y="223596"/>
                  </a:lnTo>
                  <a:lnTo>
                    <a:pt x="167970" y="223596"/>
                  </a:lnTo>
                  <a:lnTo>
                    <a:pt x="166738" y="226136"/>
                  </a:lnTo>
                  <a:lnTo>
                    <a:pt x="166636" y="224866"/>
                  </a:lnTo>
                  <a:lnTo>
                    <a:pt x="166535" y="223596"/>
                  </a:lnTo>
                  <a:lnTo>
                    <a:pt x="166776" y="223596"/>
                  </a:lnTo>
                  <a:lnTo>
                    <a:pt x="167271" y="222326"/>
                  </a:lnTo>
                  <a:lnTo>
                    <a:pt x="167030" y="222326"/>
                  </a:lnTo>
                  <a:lnTo>
                    <a:pt x="164630" y="224866"/>
                  </a:lnTo>
                  <a:lnTo>
                    <a:pt x="164172" y="223596"/>
                  </a:lnTo>
                  <a:lnTo>
                    <a:pt x="165392" y="222326"/>
                  </a:lnTo>
                  <a:lnTo>
                    <a:pt x="163093" y="218516"/>
                  </a:lnTo>
                  <a:lnTo>
                    <a:pt x="159423" y="224866"/>
                  </a:lnTo>
                  <a:lnTo>
                    <a:pt x="156565" y="224866"/>
                  </a:lnTo>
                  <a:lnTo>
                    <a:pt x="157327" y="222326"/>
                  </a:lnTo>
                  <a:lnTo>
                    <a:pt x="157708" y="221056"/>
                  </a:lnTo>
                  <a:lnTo>
                    <a:pt x="158089" y="219786"/>
                  </a:lnTo>
                  <a:lnTo>
                    <a:pt x="156705" y="218516"/>
                  </a:lnTo>
                  <a:lnTo>
                    <a:pt x="155321" y="217246"/>
                  </a:lnTo>
                  <a:lnTo>
                    <a:pt x="155600" y="215976"/>
                  </a:lnTo>
                  <a:lnTo>
                    <a:pt x="155257" y="215849"/>
                  </a:lnTo>
                  <a:lnTo>
                    <a:pt x="155257" y="241376"/>
                  </a:lnTo>
                  <a:lnTo>
                    <a:pt x="154571" y="243636"/>
                  </a:lnTo>
                  <a:lnTo>
                    <a:pt x="154038" y="242646"/>
                  </a:lnTo>
                  <a:lnTo>
                    <a:pt x="155257" y="241376"/>
                  </a:lnTo>
                  <a:lnTo>
                    <a:pt x="155257" y="215849"/>
                  </a:lnTo>
                  <a:lnTo>
                    <a:pt x="152323" y="214706"/>
                  </a:lnTo>
                  <a:lnTo>
                    <a:pt x="148450" y="217246"/>
                  </a:lnTo>
                  <a:lnTo>
                    <a:pt x="144640" y="218516"/>
                  </a:lnTo>
                  <a:lnTo>
                    <a:pt x="144487" y="215976"/>
                  </a:lnTo>
                  <a:lnTo>
                    <a:pt x="144335" y="213436"/>
                  </a:lnTo>
                  <a:lnTo>
                    <a:pt x="138633" y="213436"/>
                  </a:lnTo>
                  <a:lnTo>
                    <a:pt x="136410" y="209626"/>
                  </a:lnTo>
                  <a:lnTo>
                    <a:pt x="136601" y="210896"/>
                  </a:lnTo>
                  <a:lnTo>
                    <a:pt x="135102" y="213436"/>
                  </a:lnTo>
                  <a:lnTo>
                    <a:pt x="134366" y="213436"/>
                  </a:lnTo>
                  <a:lnTo>
                    <a:pt x="133934" y="212166"/>
                  </a:lnTo>
                  <a:lnTo>
                    <a:pt x="131203" y="215976"/>
                  </a:lnTo>
                  <a:lnTo>
                    <a:pt x="131724" y="214706"/>
                  </a:lnTo>
                  <a:lnTo>
                    <a:pt x="132245" y="213436"/>
                  </a:lnTo>
                  <a:lnTo>
                    <a:pt x="132765" y="212166"/>
                  </a:lnTo>
                  <a:lnTo>
                    <a:pt x="133007" y="212166"/>
                  </a:lnTo>
                  <a:lnTo>
                    <a:pt x="133870" y="208356"/>
                  </a:lnTo>
                  <a:lnTo>
                    <a:pt x="130797" y="208356"/>
                  </a:lnTo>
                  <a:lnTo>
                    <a:pt x="128701" y="213436"/>
                  </a:lnTo>
                  <a:lnTo>
                    <a:pt x="127114" y="209626"/>
                  </a:lnTo>
                  <a:lnTo>
                    <a:pt x="124040" y="208356"/>
                  </a:lnTo>
                  <a:lnTo>
                    <a:pt x="121196" y="208356"/>
                  </a:lnTo>
                  <a:lnTo>
                    <a:pt x="120281" y="205816"/>
                  </a:lnTo>
                  <a:lnTo>
                    <a:pt x="118110" y="205816"/>
                  </a:lnTo>
                  <a:lnTo>
                    <a:pt x="116865" y="207086"/>
                  </a:lnTo>
                  <a:lnTo>
                    <a:pt x="117957" y="204546"/>
                  </a:lnTo>
                  <a:lnTo>
                    <a:pt x="115227" y="202006"/>
                  </a:lnTo>
                  <a:lnTo>
                    <a:pt x="112407" y="202006"/>
                  </a:lnTo>
                  <a:lnTo>
                    <a:pt x="113677" y="199466"/>
                  </a:lnTo>
                  <a:lnTo>
                    <a:pt x="112306" y="199466"/>
                  </a:lnTo>
                  <a:lnTo>
                    <a:pt x="108800" y="207086"/>
                  </a:lnTo>
                  <a:lnTo>
                    <a:pt x="107391" y="207086"/>
                  </a:lnTo>
                  <a:lnTo>
                    <a:pt x="108559" y="203276"/>
                  </a:lnTo>
                  <a:lnTo>
                    <a:pt x="105981" y="202006"/>
                  </a:lnTo>
                  <a:lnTo>
                    <a:pt x="105702" y="200736"/>
                  </a:lnTo>
                  <a:lnTo>
                    <a:pt x="105410" y="199466"/>
                  </a:lnTo>
                  <a:lnTo>
                    <a:pt x="104838" y="196926"/>
                  </a:lnTo>
                  <a:lnTo>
                    <a:pt x="100888" y="199466"/>
                  </a:lnTo>
                  <a:lnTo>
                    <a:pt x="101701" y="198196"/>
                  </a:lnTo>
                  <a:lnTo>
                    <a:pt x="101028" y="198196"/>
                  </a:lnTo>
                  <a:lnTo>
                    <a:pt x="99847" y="195656"/>
                  </a:lnTo>
                  <a:lnTo>
                    <a:pt x="98653" y="193116"/>
                  </a:lnTo>
                  <a:lnTo>
                    <a:pt x="97878" y="195922"/>
                  </a:lnTo>
                  <a:lnTo>
                    <a:pt x="93992" y="198462"/>
                  </a:lnTo>
                  <a:lnTo>
                    <a:pt x="92417" y="199466"/>
                  </a:lnTo>
                  <a:lnTo>
                    <a:pt x="93700" y="196926"/>
                  </a:lnTo>
                  <a:lnTo>
                    <a:pt x="91186" y="199466"/>
                  </a:lnTo>
                  <a:lnTo>
                    <a:pt x="90766" y="200736"/>
                  </a:lnTo>
                  <a:lnTo>
                    <a:pt x="88531" y="200736"/>
                  </a:lnTo>
                  <a:lnTo>
                    <a:pt x="89230" y="198462"/>
                  </a:lnTo>
                  <a:lnTo>
                    <a:pt x="89166" y="198132"/>
                  </a:lnTo>
                  <a:lnTo>
                    <a:pt x="88823" y="196926"/>
                  </a:lnTo>
                  <a:lnTo>
                    <a:pt x="87541" y="202006"/>
                  </a:lnTo>
                  <a:lnTo>
                    <a:pt x="87045" y="200736"/>
                  </a:lnTo>
                  <a:lnTo>
                    <a:pt x="86563" y="199466"/>
                  </a:lnTo>
                  <a:lnTo>
                    <a:pt x="87820" y="198196"/>
                  </a:lnTo>
                  <a:lnTo>
                    <a:pt x="86588" y="196926"/>
                  </a:lnTo>
                  <a:lnTo>
                    <a:pt x="86321" y="198196"/>
                  </a:lnTo>
                  <a:lnTo>
                    <a:pt x="84772" y="199504"/>
                  </a:lnTo>
                  <a:lnTo>
                    <a:pt x="83553" y="200736"/>
                  </a:lnTo>
                  <a:lnTo>
                    <a:pt x="82702" y="198462"/>
                  </a:lnTo>
                  <a:lnTo>
                    <a:pt x="82613" y="198132"/>
                  </a:lnTo>
                  <a:lnTo>
                    <a:pt x="83375" y="195656"/>
                  </a:lnTo>
                  <a:lnTo>
                    <a:pt x="81089" y="199466"/>
                  </a:lnTo>
                  <a:lnTo>
                    <a:pt x="80606" y="198196"/>
                  </a:lnTo>
                  <a:lnTo>
                    <a:pt x="80873" y="196926"/>
                  </a:lnTo>
                  <a:lnTo>
                    <a:pt x="81622" y="195656"/>
                  </a:lnTo>
                  <a:lnTo>
                    <a:pt x="80899" y="194386"/>
                  </a:lnTo>
                  <a:lnTo>
                    <a:pt x="80314" y="193357"/>
                  </a:lnTo>
                  <a:lnTo>
                    <a:pt x="80911" y="191846"/>
                  </a:lnTo>
                  <a:lnTo>
                    <a:pt x="79692" y="191846"/>
                  </a:lnTo>
                  <a:lnTo>
                    <a:pt x="82181" y="188036"/>
                  </a:lnTo>
                  <a:lnTo>
                    <a:pt x="80314" y="189306"/>
                  </a:lnTo>
                  <a:lnTo>
                    <a:pt x="79400" y="190284"/>
                  </a:lnTo>
                  <a:lnTo>
                    <a:pt x="79400" y="194386"/>
                  </a:lnTo>
                  <a:lnTo>
                    <a:pt x="77114" y="198196"/>
                  </a:lnTo>
                  <a:lnTo>
                    <a:pt x="76974" y="196926"/>
                  </a:lnTo>
                  <a:lnTo>
                    <a:pt x="76695" y="194386"/>
                  </a:lnTo>
                  <a:lnTo>
                    <a:pt x="77025" y="194386"/>
                  </a:lnTo>
                  <a:lnTo>
                    <a:pt x="77089" y="193116"/>
                  </a:lnTo>
                  <a:lnTo>
                    <a:pt x="78790" y="194386"/>
                  </a:lnTo>
                  <a:lnTo>
                    <a:pt x="79400" y="194386"/>
                  </a:lnTo>
                  <a:lnTo>
                    <a:pt x="79400" y="190284"/>
                  </a:lnTo>
                  <a:lnTo>
                    <a:pt x="76746" y="193116"/>
                  </a:lnTo>
                  <a:lnTo>
                    <a:pt x="75857" y="191846"/>
                  </a:lnTo>
                  <a:lnTo>
                    <a:pt x="75920" y="190576"/>
                  </a:lnTo>
                  <a:lnTo>
                    <a:pt x="76276" y="190576"/>
                  </a:lnTo>
                  <a:lnTo>
                    <a:pt x="76073" y="189306"/>
                  </a:lnTo>
                  <a:lnTo>
                    <a:pt x="75692" y="189306"/>
                  </a:lnTo>
                  <a:lnTo>
                    <a:pt x="75260" y="190576"/>
                  </a:lnTo>
                  <a:lnTo>
                    <a:pt x="74993" y="189306"/>
                  </a:lnTo>
                  <a:lnTo>
                    <a:pt x="74434" y="189306"/>
                  </a:lnTo>
                  <a:lnTo>
                    <a:pt x="74777" y="188036"/>
                  </a:lnTo>
                  <a:lnTo>
                    <a:pt x="75107" y="186766"/>
                  </a:lnTo>
                  <a:lnTo>
                    <a:pt x="74409" y="186766"/>
                  </a:lnTo>
                  <a:lnTo>
                    <a:pt x="74409" y="188036"/>
                  </a:lnTo>
                  <a:lnTo>
                    <a:pt x="74244" y="189306"/>
                  </a:lnTo>
                  <a:lnTo>
                    <a:pt x="73113" y="189306"/>
                  </a:lnTo>
                  <a:lnTo>
                    <a:pt x="73609" y="188036"/>
                  </a:lnTo>
                  <a:lnTo>
                    <a:pt x="74409" y="188036"/>
                  </a:lnTo>
                  <a:lnTo>
                    <a:pt x="74409" y="186766"/>
                  </a:lnTo>
                  <a:lnTo>
                    <a:pt x="72631" y="186766"/>
                  </a:lnTo>
                  <a:lnTo>
                    <a:pt x="71577" y="189306"/>
                  </a:lnTo>
                  <a:lnTo>
                    <a:pt x="70840" y="189306"/>
                  </a:lnTo>
                  <a:lnTo>
                    <a:pt x="70815" y="190576"/>
                  </a:lnTo>
                  <a:lnTo>
                    <a:pt x="71437" y="190576"/>
                  </a:lnTo>
                  <a:lnTo>
                    <a:pt x="71297" y="190614"/>
                  </a:lnTo>
                  <a:lnTo>
                    <a:pt x="71297" y="190906"/>
                  </a:lnTo>
                  <a:lnTo>
                    <a:pt x="71323" y="191135"/>
                  </a:lnTo>
                  <a:lnTo>
                    <a:pt x="71323" y="191350"/>
                  </a:lnTo>
                  <a:lnTo>
                    <a:pt x="71793" y="190576"/>
                  </a:lnTo>
                  <a:lnTo>
                    <a:pt x="72326" y="191846"/>
                  </a:lnTo>
                  <a:lnTo>
                    <a:pt x="73634" y="191846"/>
                  </a:lnTo>
                  <a:lnTo>
                    <a:pt x="72504" y="193128"/>
                  </a:lnTo>
                  <a:lnTo>
                    <a:pt x="72440" y="209626"/>
                  </a:lnTo>
                  <a:lnTo>
                    <a:pt x="72123" y="209626"/>
                  </a:lnTo>
                  <a:lnTo>
                    <a:pt x="71678" y="208356"/>
                  </a:lnTo>
                  <a:lnTo>
                    <a:pt x="71475" y="208356"/>
                  </a:lnTo>
                  <a:lnTo>
                    <a:pt x="71907" y="207251"/>
                  </a:lnTo>
                  <a:lnTo>
                    <a:pt x="72326" y="208356"/>
                  </a:lnTo>
                  <a:lnTo>
                    <a:pt x="72440" y="209626"/>
                  </a:lnTo>
                  <a:lnTo>
                    <a:pt x="72440" y="193217"/>
                  </a:lnTo>
                  <a:lnTo>
                    <a:pt x="71475" y="194386"/>
                  </a:lnTo>
                  <a:lnTo>
                    <a:pt x="71323" y="191846"/>
                  </a:lnTo>
                  <a:lnTo>
                    <a:pt x="68554" y="195656"/>
                  </a:lnTo>
                  <a:lnTo>
                    <a:pt x="68948" y="193116"/>
                  </a:lnTo>
                  <a:lnTo>
                    <a:pt x="69151" y="191846"/>
                  </a:lnTo>
                  <a:lnTo>
                    <a:pt x="68148" y="189306"/>
                  </a:lnTo>
                  <a:lnTo>
                    <a:pt x="68834" y="186766"/>
                  </a:lnTo>
                  <a:lnTo>
                    <a:pt x="66103" y="186766"/>
                  </a:lnTo>
                  <a:lnTo>
                    <a:pt x="63436" y="185496"/>
                  </a:lnTo>
                  <a:lnTo>
                    <a:pt x="59982" y="190576"/>
                  </a:lnTo>
                  <a:lnTo>
                    <a:pt x="59105" y="190576"/>
                  </a:lnTo>
                  <a:lnTo>
                    <a:pt x="59893" y="188036"/>
                  </a:lnTo>
                  <a:lnTo>
                    <a:pt x="60147" y="187693"/>
                  </a:lnTo>
                  <a:lnTo>
                    <a:pt x="59677" y="188036"/>
                  </a:lnTo>
                  <a:lnTo>
                    <a:pt x="58661" y="186766"/>
                  </a:lnTo>
                  <a:lnTo>
                    <a:pt x="57645" y="185496"/>
                  </a:lnTo>
                  <a:lnTo>
                    <a:pt x="57264" y="186309"/>
                  </a:lnTo>
                  <a:lnTo>
                    <a:pt x="57048" y="186194"/>
                  </a:lnTo>
                  <a:lnTo>
                    <a:pt x="57048" y="186766"/>
                  </a:lnTo>
                  <a:lnTo>
                    <a:pt x="55867" y="189306"/>
                  </a:lnTo>
                  <a:lnTo>
                    <a:pt x="55029" y="186766"/>
                  </a:lnTo>
                  <a:lnTo>
                    <a:pt x="57048" y="186766"/>
                  </a:lnTo>
                  <a:lnTo>
                    <a:pt x="57048" y="186194"/>
                  </a:lnTo>
                  <a:lnTo>
                    <a:pt x="55765" y="185496"/>
                  </a:lnTo>
                  <a:lnTo>
                    <a:pt x="56502" y="185496"/>
                  </a:lnTo>
                  <a:lnTo>
                    <a:pt x="54114" y="182956"/>
                  </a:lnTo>
                  <a:lnTo>
                    <a:pt x="46786" y="185496"/>
                  </a:lnTo>
                  <a:lnTo>
                    <a:pt x="44538" y="181686"/>
                  </a:lnTo>
                  <a:lnTo>
                    <a:pt x="44729" y="182956"/>
                  </a:lnTo>
                  <a:lnTo>
                    <a:pt x="44538" y="182956"/>
                  </a:lnTo>
                  <a:lnTo>
                    <a:pt x="43624" y="181686"/>
                  </a:lnTo>
                  <a:lnTo>
                    <a:pt x="40843" y="177876"/>
                  </a:lnTo>
                  <a:lnTo>
                    <a:pt x="32156" y="181686"/>
                  </a:lnTo>
                  <a:lnTo>
                    <a:pt x="31813" y="180416"/>
                  </a:lnTo>
                  <a:lnTo>
                    <a:pt x="30810" y="176606"/>
                  </a:lnTo>
                  <a:lnTo>
                    <a:pt x="29845" y="172796"/>
                  </a:lnTo>
                  <a:lnTo>
                    <a:pt x="28549" y="175336"/>
                  </a:lnTo>
                  <a:lnTo>
                    <a:pt x="26771" y="176606"/>
                  </a:lnTo>
                  <a:lnTo>
                    <a:pt x="28232" y="174066"/>
                  </a:lnTo>
                  <a:lnTo>
                    <a:pt x="27190" y="174066"/>
                  </a:lnTo>
                  <a:lnTo>
                    <a:pt x="26111" y="175336"/>
                  </a:lnTo>
                  <a:lnTo>
                    <a:pt x="25019" y="175336"/>
                  </a:lnTo>
                  <a:lnTo>
                    <a:pt x="21450" y="176606"/>
                  </a:lnTo>
                  <a:lnTo>
                    <a:pt x="27292" y="167716"/>
                  </a:lnTo>
                  <a:lnTo>
                    <a:pt x="22542" y="170256"/>
                  </a:lnTo>
                  <a:lnTo>
                    <a:pt x="21132" y="171526"/>
                  </a:lnTo>
                  <a:lnTo>
                    <a:pt x="20853" y="170256"/>
                  </a:lnTo>
                  <a:lnTo>
                    <a:pt x="18656" y="170256"/>
                  </a:lnTo>
                  <a:lnTo>
                    <a:pt x="18491" y="170256"/>
                  </a:lnTo>
                  <a:lnTo>
                    <a:pt x="18757" y="170103"/>
                  </a:lnTo>
                  <a:lnTo>
                    <a:pt x="19456" y="168986"/>
                  </a:lnTo>
                  <a:lnTo>
                    <a:pt x="19634" y="168833"/>
                  </a:lnTo>
                  <a:lnTo>
                    <a:pt x="18707" y="167716"/>
                  </a:lnTo>
                  <a:lnTo>
                    <a:pt x="17538" y="167716"/>
                  </a:lnTo>
                  <a:lnTo>
                    <a:pt x="18313" y="166446"/>
                  </a:lnTo>
                  <a:lnTo>
                    <a:pt x="23698" y="165176"/>
                  </a:lnTo>
                  <a:lnTo>
                    <a:pt x="23774" y="163906"/>
                  </a:lnTo>
                  <a:lnTo>
                    <a:pt x="16941" y="163906"/>
                  </a:lnTo>
                  <a:lnTo>
                    <a:pt x="15316" y="165176"/>
                  </a:lnTo>
                  <a:lnTo>
                    <a:pt x="14503" y="163906"/>
                  </a:lnTo>
                  <a:lnTo>
                    <a:pt x="9702" y="163906"/>
                  </a:lnTo>
                  <a:lnTo>
                    <a:pt x="4572" y="162636"/>
                  </a:lnTo>
                  <a:lnTo>
                    <a:pt x="1333" y="167716"/>
                  </a:lnTo>
                  <a:lnTo>
                    <a:pt x="2425" y="167716"/>
                  </a:lnTo>
                  <a:lnTo>
                    <a:pt x="3556" y="168986"/>
                  </a:lnTo>
                  <a:lnTo>
                    <a:pt x="4673" y="168986"/>
                  </a:lnTo>
                  <a:lnTo>
                    <a:pt x="2578" y="170256"/>
                  </a:lnTo>
                  <a:lnTo>
                    <a:pt x="2298" y="170256"/>
                  </a:lnTo>
                  <a:lnTo>
                    <a:pt x="2171" y="168986"/>
                  </a:lnTo>
                  <a:lnTo>
                    <a:pt x="1993" y="168986"/>
                  </a:lnTo>
                  <a:lnTo>
                    <a:pt x="0" y="170256"/>
                  </a:lnTo>
                  <a:lnTo>
                    <a:pt x="2133" y="170256"/>
                  </a:lnTo>
                  <a:lnTo>
                    <a:pt x="3708" y="171526"/>
                  </a:lnTo>
                  <a:lnTo>
                    <a:pt x="2565" y="171526"/>
                  </a:lnTo>
                  <a:lnTo>
                    <a:pt x="1841" y="172796"/>
                  </a:lnTo>
                  <a:lnTo>
                    <a:pt x="1587" y="172796"/>
                  </a:lnTo>
                  <a:lnTo>
                    <a:pt x="3365" y="174066"/>
                  </a:lnTo>
                  <a:lnTo>
                    <a:pt x="6070" y="174066"/>
                  </a:lnTo>
                  <a:lnTo>
                    <a:pt x="6934" y="174066"/>
                  </a:lnTo>
                  <a:lnTo>
                    <a:pt x="6578" y="174345"/>
                  </a:lnTo>
                  <a:lnTo>
                    <a:pt x="8343" y="175336"/>
                  </a:lnTo>
                  <a:lnTo>
                    <a:pt x="7010" y="176606"/>
                  </a:lnTo>
                  <a:lnTo>
                    <a:pt x="5346" y="177876"/>
                  </a:lnTo>
                  <a:lnTo>
                    <a:pt x="7772" y="177876"/>
                  </a:lnTo>
                  <a:lnTo>
                    <a:pt x="6858" y="179146"/>
                  </a:lnTo>
                  <a:lnTo>
                    <a:pt x="7226" y="179146"/>
                  </a:lnTo>
                  <a:lnTo>
                    <a:pt x="7937" y="181686"/>
                  </a:lnTo>
                  <a:lnTo>
                    <a:pt x="10350" y="180416"/>
                  </a:lnTo>
                  <a:lnTo>
                    <a:pt x="9144" y="182956"/>
                  </a:lnTo>
                  <a:lnTo>
                    <a:pt x="13677" y="182956"/>
                  </a:lnTo>
                  <a:lnTo>
                    <a:pt x="11531" y="185496"/>
                  </a:lnTo>
                  <a:lnTo>
                    <a:pt x="15341" y="185496"/>
                  </a:lnTo>
                  <a:lnTo>
                    <a:pt x="10426" y="188036"/>
                  </a:lnTo>
                  <a:lnTo>
                    <a:pt x="18224" y="188036"/>
                  </a:lnTo>
                  <a:lnTo>
                    <a:pt x="14465" y="191846"/>
                  </a:lnTo>
                  <a:lnTo>
                    <a:pt x="18415" y="189306"/>
                  </a:lnTo>
                  <a:lnTo>
                    <a:pt x="19939" y="193116"/>
                  </a:lnTo>
                  <a:lnTo>
                    <a:pt x="22326" y="192201"/>
                  </a:lnTo>
                  <a:lnTo>
                    <a:pt x="22313" y="191846"/>
                  </a:lnTo>
                  <a:lnTo>
                    <a:pt x="22517" y="192125"/>
                  </a:lnTo>
                  <a:lnTo>
                    <a:pt x="23253" y="191846"/>
                  </a:lnTo>
                  <a:lnTo>
                    <a:pt x="22796" y="192506"/>
                  </a:lnTo>
                  <a:lnTo>
                    <a:pt x="23253" y="193116"/>
                  </a:lnTo>
                  <a:lnTo>
                    <a:pt x="22910" y="194386"/>
                  </a:lnTo>
                  <a:lnTo>
                    <a:pt x="23241" y="195656"/>
                  </a:lnTo>
                  <a:lnTo>
                    <a:pt x="25209" y="191846"/>
                  </a:lnTo>
                  <a:lnTo>
                    <a:pt x="27330" y="191846"/>
                  </a:lnTo>
                  <a:lnTo>
                    <a:pt x="29235" y="190576"/>
                  </a:lnTo>
                  <a:lnTo>
                    <a:pt x="28968" y="194386"/>
                  </a:lnTo>
                  <a:lnTo>
                    <a:pt x="26466" y="194386"/>
                  </a:lnTo>
                  <a:lnTo>
                    <a:pt x="25323" y="198196"/>
                  </a:lnTo>
                  <a:lnTo>
                    <a:pt x="26644" y="195656"/>
                  </a:lnTo>
                  <a:lnTo>
                    <a:pt x="29044" y="195656"/>
                  </a:lnTo>
                  <a:lnTo>
                    <a:pt x="29641" y="193116"/>
                  </a:lnTo>
                  <a:lnTo>
                    <a:pt x="29616" y="195656"/>
                  </a:lnTo>
                  <a:lnTo>
                    <a:pt x="29984" y="194386"/>
                  </a:lnTo>
                  <a:lnTo>
                    <a:pt x="29133" y="198196"/>
                  </a:lnTo>
                  <a:lnTo>
                    <a:pt x="30759" y="194386"/>
                  </a:lnTo>
                  <a:lnTo>
                    <a:pt x="31292" y="193116"/>
                  </a:lnTo>
                  <a:lnTo>
                    <a:pt x="30327" y="198196"/>
                  </a:lnTo>
                  <a:lnTo>
                    <a:pt x="32334" y="195656"/>
                  </a:lnTo>
                  <a:lnTo>
                    <a:pt x="32677" y="198196"/>
                  </a:lnTo>
                  <a:lnTo>
                    <a:pt x="30797" y="199466"/>
                  </a:lnTo>
                  <a:lnTo>
                    <a:pt x="32880" y="199466"/>
                  </a:lnTo>
                  <a:lnTo>
                    <a:pt x="33083" y="198424"/>
                  </a:lnTo>
                  <a:lnTo>
                    <a:pt x="33197" y="198132"/>
                  </a:lnTo>
                  <a:lnTo>
                    <a:pt x="34328" y="196926"/>
                  </a:lnTo>
                  <a:lnTo>
                    <a:pt x="36537" y="196926"/>
                  </a:lnTo>
                  <a:lnTo>
                    <a:pt x="34036" y="199466"/>
                  </a:lnTo>
                  <a:lnTo>
                    <a:pt x="33870" y="202006"/>
                  </a:lnTo>
                  <a:lnTo>
                    <a:pt x="35382" y="200736"/>
                  </a:lnTo>
                  <a:lnTo>
                    <a:pt x="37630" y="198196"/>
                  </a:lnTo>
                  <a:lnTo>
                    <a:pt x="38392" y="199466"/>
                  </a:lnTo>
                  <a:lnTo>
                    <a:pt x="37795" y="200736"/>
                  </a:lnTo>
                  <a:lnTo>
                    <a:pt x="40170" y="198196"/>
                  </a:lnTo>
                  <a:lnTo>
                    <a:pt x="41351" y="202006"/>
                  </a:lnTo>
                  <a:lnTo>
                    <a:pt x="41871" y="201320"/>
                  </a:lnTo>
                  <a:lnTo>
                    <a:pt x="43459" y="201790"/>
                  </a:lnTo>
                  <a:lnTo>
                    <a:pt x="43561" y="200926"/>
                  </a:lnTo>
                  <a:lnTo>
                    <a:pt x="43789" y="200037"/>
                  </a:lnTo>
                  <a:lnTo>
                    <a:pt x="44043" y="199161"/>
                  </a:lnTo>
                  <a:lnTo>
                    <a:pt x="43383" y="201155"/>
                  </a:lnTo>
                  <a:lnTo>
                    <a:pt x="41948" y="201218"/>
                  </a:lnTo>
                  <a:lnTo>
                    <a:pt x="44234" y="198196"/>
                  </a:lnTo>
                  <a:lnTo>
                    <a:pt x="44208" y="199047"/>
                  </a:lnTo>
                  <a:lnTo>
                    <a:pt x="44564" y="198196"/>
                  </a:lnTo>
                  <a:lnTo>
                    <a:pt x="44919" y="196926"/>
                  </a:lnTo>
                  <a:lnTo>
                    <a:pt x="45288" y="195656"/>
                  </a:lnTo>
                  <a:lnTo>
                    <a:pt x="45872" y="194386"/>
                  </a:lnTo>
                  <a:lnTo>
                    <a:pt x="46570" y="194386"/>
                  </a:lnTo>
                  <a:lnTo>
                    <a:pt x="48056" y="193116"/>
                  </a:lnTo>
                  <a:lnTo>
                    <a:pt x="47345" y="195656"/>
                  </a:lnTo>
                  <a:lnTo>
                    <a:pt x="47167" y="195656"/>
                  </a:lnTo>
                  <a:lnTo>
                    <a:pt x="46659" y="198132"/>
                  </a:lnTo>
                  <a:lnTo>
                    <a:pt x="49250" y="196926"/>
                  </a:lnTo>
                  <a:lnTo>
                    <a:pt x="49885" y="198132"/>
                  </a:lnTo>
                  <a:lnTo>
                    <a:pt x="49834" y="198462"/>
                  </a:lnTo>
                  <a:lnTo>
                    <a:pt x="48768" y="202006"/>
                  </a:lnTo>
                  <a:lnTo>
                    <a:pt x="47002" y="198196"/>
                  </a:lnTo>
                  <a:lnTo>
                    <a:pt x="47180" y="202006"/>
                  </a:lnTo>
                  <a:lnTo>
                    <a:pt x="46088" y="199466"/>
                  </a:lnTo>
                  <a:lnTo>
                    <a:pt x="45161" y="205816"/>
                  </a:lnTo>
                  <a:lnTo>
                    <a:pt x="45250" y="199466"/>
                  </a:lnTo>
                  <a:lnTo>
                    <a:pt x="44069" y="204546"/>
                  </a:lnTo>
                  <a:lnTo>
                    <a:pt x="45821" y="207086"/>
                  </a:lnTo>
                  <a:lnTo>
                    <a:pt x="46494" y="205816"/>
                  </a:lnTo>
                  <a:lnTo>
                    <a:pt x="47167" y="204546"/>
                  </a:lnTo>
                  <a:lnTo>
                    <a:pt x="48907" y="205816"/>
                  </a:lnTo>
                  <a:lnTo>
                    <a:pt x="50139" y="204546"/>
                  </a:lnTo>
                  <a:lnTo>
                    <a:pt x="49872" y="203276"/>
                  </a:lnTo>
                  <a:lnTo>
                    <a:pt x="51104" y="202006"/>
                  </a:lnTo>
                  <a:lnTo>
                    <a:pt x="55511" y="199466"/>
                  </a:lnTo>
                  <a:lnTo>
                    <a:pt x="50088" y="210896"/>
                  </a:lnTo>
                  <a:lnTo>
                    <a:pt x="54140" y="207086"/>
                  </a:lnTo>
                  <a:lnTo>
                    <a:pt x="55638" y="205816"/>
                  </a:lnTo>
                  <a:lnTo>
                    <a:pt x="57569" y="202006"/>
                  </a:lnTo>
                  <a:lnTo>
                    <a:pt x="58254" y="204546"/>
                  </a:lnTo>
                  <a:lnTo>
                    <a:pt x="56184" y="208356"/>
                  </a:lnTo>
                  <a:lnTo>
                    <a:pt x="58127" y="209626"/>
                  </a:lnTo>
                  <a:lnTo>
                    <a:pt x="59575" y="203276"/>
                  </a:lnTo>
                  <a:lnTo>
                    <a:pt x="60718" y="205816"/>
                  </a:lnTo>
                  <a:lnTo>
                    <a:pt x="61671" y="205816"/>
                  </a:lnTo>
                  <a:lnTo>
                    <a:pt x="60553" y="209626"/>
                  </a:lnTo>
                  <a:lnTo>
                    <a:pt x="62992" y="209626"/>
                  </a:lnTo>
                  <a:lnTo>
                    <a:pt x="66408" y="208356"/>
                  </a:lnTo>
                  <a:lnTo>
                    <a:pt x="69100" y="209626"/>
                  </a:lnTo>
                  <a:lnTo>
                    <a:pt x="68567" y="209626"/>
                  </a:lnTo>
                  <a:lnTo>
                    <a:pt x="67741" y="210896"/>
                  </a:lnTo>
                  <a:lnTo>
                    <a:pt x="67906" y="212166"/>
                  </a:lnTo>
                  <a:lnTo>
                    <a:pt x="71666" y="212166"/>
                  </a:lnTo>
                  <a:lnTo>
                    <a:pt x="74371" y="214706"/>
                  </a:lnTo>
                  <a:lnTo>
                    <a:pt x="76606" y="218516"/>
                  </a:lnTo>
                  <a:lnTo>
                    <a:pt x="78879" y="215976"/>
                  </a:lnTo>
                  <a:lnTo>
                    <a:pt x="79133" y="215976"/>
                  </a:lnTo>
                  <a:lnTo>
                    <a:pt x="80149" y="214706"/>
                  </a:lnTo>
                  <a:lnTo>
                    <a:pt x="80886" y="214706"/>
                  </a:lnTo>
                  <a:lnTo>
                    <a:pt x="80441" y="216903"/>
                  </a:lnTo>
                  <a:lnTo>
                    <a:pt x="82651" y="215976"/>
                  </a:lnTo>
                  <a:lnTo>
                    <a:pt x="87553" y="214706"/>
                  </a:lnTo>
                  <a:lnTo>
                    <a:pt x="88531" y="218516"/>
                  </a:lnTo>
                  <a:lnTo>
                    <a:pt x="87782" y="219786"/>
                  </a:lnTo>
                  <a:lnTo>
                    <a:pt x="89027" y="221056"/>
                  </a:lnTo>
                  <a:lnTo>
                    <a:pt x="91960" y="214706"/>
                  </a:lnTo>
                  <a:lnTo>
                    <a:pt x="92506" y="217246"/>
                  </a:lnTo>
                  <a:lnTo>
                    <a:pt x="92011" y="218516"/>
                  </a:lnTo>
                  <a:lnTo>
                    <a:pt x="95199" y="221056"/>
                  </a:lnTo>
                  <a:lnTo>
                    <a:pt x="100291" y="219786"/>
                  </a:lnTo>
                  <a:lnTo>
                    <a:pt x="101460" y="224866"/>
                  </a:lnTo>
                  <a:lnTo>
                    <a:pt x="103581" y="221056"/>
                  </a:lnTo>
                  <a:lnTo>
                    <a:pt x="104432" y="228676"/>
                  </a:lnTo>
                  <a:lnTo>
                    <a:pt x="106857" y="222326"/>
                  </a:lnTo>
                  <a:lnTo>
                    <a:pt x="107886" y="226136"/>
                  </a:lnTo>
                  <a:lnTo>
                    <a:pt x="106883" y="227406"/>
                  </a:lnTo>
                  <a:lnTo>
                    <a:pt x="109143" y="229946"/>
                  </a:lnTo>
                  <a:lnTo>
                    <a:pt x="109855" y="231216"/>
                  </a:lnTo>
                  <a:lnTo>
                    <a:pt x="111683" y="227406"/>
                  </a:lnTo>
                  <a:lnTo>
                    <a:pt x="112903" y="226136"/>
                  </a:lnTo>
                  <a:lnTo>
                    <a:pt x="111785" y="229946"/>
                  </a:lnTo>
                  <a:lnTo>
                    <a:pt x="114300" y="227406"/>
                  </a:lnTo>
                  <a:lnTo>
                    <a:pt x="113677" y="231216"/>
                  </a:lnTo>
                  <a:lnTo>
                    <a:pt x="114871" y="231216"/>
                  </a:lnTo>
                  <a:lnTo>
                    <a:pt x="114579" y="229946"/>
                  </a:lnTo>
                  <a:lnTo>
                    <a:pt x="114617" y="228676"/>
                  </a:lnTo>
                  <a:lnTo>
                    <a:pt x="114985" y="228676"/>
                  </a:lnTo>
                  <a:lnTo>
                    <a:pt x="116928" y="227406"/>
                  </a:lnTo>
                  <a:lnTo>
                    <a:pt x="117703" y="231216"/>
                  </a:lnTo>
                  <a:lnTo>
                    <a:pt x="117170" y="232486"/>
                  </a:lnTo>
                  <a:lnTo>
                    <a:pt x="121551" y="231216"/>
                  </a:lnTo>
                  <a:lnTo>
                    <a:pt x="121005" y="232498"/>
                  </a:lnTo>
                  <a:lnTo>
                    <a:pt x="122504" y="231216"/>
                  </a:lnTo>
                  <a:lnTo>
                    <a:pt x="118694" y="237566"/>
                  </a:lnTo>
                  <a:lnTo>
                    <a:pt x="121412" y="235038"/>
                  </a:lnTo>
                  <a:lnTo>
                    <a:pt x="121450" y="233756"/>
                  </a:lnTo>
                  <a:lnTo>
                    <a:pt x="122212" y="232486"/>
                  </a:lnTo>
                  <a:lnTo>
                    <a:pt x="122466" y="232486"/>
                  </a:lnTo>
                  <a:lnTo>
                    <a:pt x="122631" y="235026"/>
                  </a:lnTo>
                  <a:lnTo>
                    <a:pt x="126225" y="235026"/>
                  </a:lnTo>
                  <a:lnTo>
                    <a:pt x="125183" y="237566"/>
                  </a:lnTo>
                  <a:lnTo>
                    <a:pt x="127533" y="238836"/>
                  </a:lnTo>
                  <a:lnTo>
                    <a:pt x="130911" y="237566"/>
                  </a:lnTo>
                  <a:lnTo>
                    <a:pt x="133756" y="238836"/>
                  </a:lnTo>
                  <a:lnTo>
                    <a:pt x="133070" y="237566"/>
                  </a:lnTo>
                  <a:lnTo>
                    <a:pt x="134620" y="233756"/>
                  </a:lnTo>
                  <a:lnTo>
                    <a:pt x="135585" y="233756"/>
                  </a:lnTo>
                  <a:lnTo>
                    <a:pt x="135305" y="235038"/>
                  </a:lnTo>
                  <a:lnTo>
                    <a:pt x="136309" y="233756"/>
                  </a:lnTo>
                  <a:lnTo>
                    <a:pt x="137223" y="235038"/>
                  </a:lnTo>
                  <a:lnTo>
                    <a:pt x="135712" y="237566"/>
                  </a:lnTo>
                  <a:lnTo>
                    <a:pt x="134721" y="238836"/>
                  </a:lnTo>
                  <a:lnTo>
                    <a:pt x="136410" y="237566"/>
                  </a:lnTo>
                  <a:lnTo>
                    <a:pt x="136144" y="238836"/>
                  </a:lnTo>
                  <a:lnTo>
                    <a:pt x="135661" y="238836"/>
                  </a:lnTo>
                  <a:lnTo>
                    <a:pt x="135153" y="240106"/>
                  </a:lnTo>
                  <a:lnTo>
                    <a:pt x="136398" y="238836"/>
                  </a:lnTo>
                  <a:lnTo>
                    <a:pt x="136232" y="245186"/>
                  </a:lnTo>
                  <a:lnTo>
                    <a:pt x="138239" y="241376"/>
                  </a:lnTo>
                  <a:lnTo>
                    <a:pt x="137960" y="242646"/>
                  </a:lnTo>
                  <a:lnTo>
                    <a:pt x="140817" y="243916"/>
                  </a:lnTo>
                  <a:lnTo>
                    <a:pt x="142506" y="242646"/>
                  </a:lnTo>
                  <a:lnTo>
                    <a:pt x="144894" y="243916"/>
                  </a:lnTo>
                  <a:lnTo>
                    <a:pt x="145237" y="242646"/>
                  </a:lnTo>
                  <a:lnTo>
                    <a:pt x="145580" y="241376"/>
                  </a:lnTo>
                  <a:lnTo>
                    <a:pt x="145923" y="240106"/>
                  </a:lnTo>
                  <a:lnTo>
                    <a:pt x="146608" y="241376"/>
                  </a:lnTo>
                  <a:lnTo>
                    <a:pt x="148107" y="240106"/>
                  </a:lnTo>
                  <a:lnTo>
                    <a:pt x="149504" y="241376"/>
                  </a:lnTo>
                  <a:lnTo>
                    <a:pt x="150647" y="243916"/>
                  </a:lnTo>
                  <a:lnTo>
                    <a:pt x="154482" y="243916"/>
                  </a:lnTo>
                  <a:lnTo>
                    <a:pt x="154724" y="243916"/>
                  </a:lnTo>
                  <a:lnTo>
                    <a:pt x="156629" y="243916"/>
                  </a:lnTo>
                  <a:lnTo>
                    <a:pt x="154927" y="245186"/>
                  </a:lnTo>
                  <a:lnTo>
                    <a:pt x="157556" y="245186"/>
                  </a:lnTo>
                  <a:lnTo>
                    <a:pt x="158280" y="246456"/>
                  </a:lnTo>
                  <a:lnTo>
                    <a:pt x="162115" y="245186"/>
                  </a:lnTo>
                  <a:lnTo>
                    <a:pt x="162077" y="243636"/>
                  </a:lnTo>
                  <a:lnTo>
                    <a:pt x="161899" y="242646"/>
                  </a:lnTo>
                  <a:lnTo>
                    <a:pt x="163093" y="242646"/>
                  </a:lnTo>
                  <a:lnTo>
                    <a:pt x="163322" y="243916"/>
                  </a:lnTo>
                  <a:lnTo>
                    <a:pt x="162890" y="245033"/>
                  </a:lnTo>
                  <a:lnTo>
                    <a:pt x="167373" y="242646"/>
                  </a:lnTo>
                  <a:lnTo>
                    <a:pt x="168211" y="255346"/>
                  </a:lnTo>
                  <a:lnTo>
                    <a:pt x="172808" y="251536"/>
                  </a:lnTo>
                  <a:lnTo>
                    <a:pt x="172567" y="251536"/>
                  </a:lnTo>
                  <a:lnTo>
                    <a:pt x="176415" y="248996"/>
                  </a:lnTo>
                  <a:lnTo>
                    <a:pt x="177609" y="250266"/>
                  </a:lnTo>
                  <a:lnTo>
                    <a:pt x="174967" y="251536"/>
                  </a:lnTo>
                  <a:lnTo>
                    <a:pt x="175437" y="252806"/>
                  </a:lnTo>
                  <a:lnTo>
                    <a:pt x="180009" y="250266"/>
                  </a:lnTo>
                  <a:lnTo>
                    <a:pt x="180213" y="255346"/>
                  </a:lnTo>
                  <a:lnTo>
                    <a:pt x="183730" y="252806"/>
                  </a:lnTo>
                  <a:lnTo>
                    <a:pt x="183273" y="261696"/>
                  </a:lnTo>
                  <a:lnTo>
                    <a:pt x="191033" y="255346"/>
                  </a:lnTo>
                  <a:lnTo>
                    <a:pt x="192201" y="260426"/>
                  </a:lnTo>
                  <a:lnTo>
                    <a:pt x="192608" y="259156"/>
                  </a:lnTo>
                  <a:lnTo>
                    <a:pt x="193878" y="257886"/>
                  </a:lnTo>
                  <a:lnTo>
                    <a:pt x="193738" y="258381"/>
                  </a:lnTo>
                  <a:lnTo>
                    <a:pt x="194030" y="257886"/>
                  </a:lnTo>
                  <a:lnTo>
                    <a:pt x="200660" y="257886"/>
                  </a:lnTo>
                  <a:lnTo>
                    <a:pt x="205486" y="264236"/>
                  </a:lnTo>
                  <a:lnTo>
                    <a:pt x="211112" y="268046"/>
                  </a:lnTo>
                  <a:lnTo>
                    <a:pt x="213233" y="269316"/>
                  </a:lnTo>
                  <a:lnTo>
                    <a:pt x="215252" y="259156"/>
                  </a:lnTo>
                  <a:lnTo>
                    <a:pt x="216763" y="264236"/>
                  </a:lnTo>
                  <a:lnTo>
                    <a:pt x="214947" y="268046"/>
                  </a:lnTo>
                  <a:lnTo>
                    <a:pt x="220687" y="265506"/>
                  </a:lnTo>
                  <a:lnTo>
                    <a:pt x="224167" y="270586"/>
                  </a:lnTo>
                  <a:lnTo>
                    <a:pt x="229603" y="268046"/>
                  </a:lnTo>
                  <a:lnTo>
                    <a:pt x="229108" y="269316"/>
                  </a:lnTo>
                  <a:lnTo>
                    <a:pt x="228815" y="270586"/>
                  </a:lnTo>
                  <a:lnTo>
                    <a:pt x="228384" y="270586"/>
                  </a:lnTo>
                  <a:lnTo>
                    <a:pt x="228587" y="273126"/>
                  </a:lnTo>
                  <a:lnTo>
                    <a:pt x="231813" y="271856"/>
                  </a:lnTo>
                  <a:lnTo>
                    <a:pt x="232410" y="269316"/>
                  </a:lnTo>
                  <a:lnTo>
                    <a:pt x="233045" y="269316"/>
                  </a:lnTo>
                  <a:lnTo>
                    <a:pt x="232041" y="271856"/>
                  </a:lnTo>
                  <a:lnTo>
                    <a:pt x="232689" y="274396"/>
                  </a:lnTo>
                  <a:lnTo>
                    <a:pt x="235432" y="270586"/>
                  </a:lnTo>
                  <a:lnTo>
                    <a:pt x="235292" y="272097"/>
                  </a:lnTo>
                  <a:lnTo>
                    <a:pt x="235470" y="271856"/>
                  </a:lnTo>
                  <a:lnTo>
                    <a:pt x="237274" y="274396"/>
                  </a:lnTo>
                  <a:lnTo>
                    <a:pt x="237528" y="271856"/>
                  </a:lnTo>
                  <a:lnTo>
                    <a:pt x="238785" y="273126"/>
                  </a:lnTo>
                  <a:lnTo>
                    <a:pt x="241084" y="271856"/>
                  </a:lnTo>
                  <a:lnTo>
                    <a:pt x="241744" y="272884"/>
                  </a:lnTo>
                  <a:lnTo>
                    <a:pt x="241515" y="273316"/>
                  </a:lnTo>
                  <a:lnTo>
                    <a:pt x="242265" y="274866"/>
                  </a:lnTo>
                  <a:lnTo>
                    <a:pt x="242265" y="273773"/>
                  </a:lnTo>
                  <a:lnTo>
                    <a:pt x="242112" y="273113"/>
                  </a:lnTo>
                  <a:lnTo>
                    <a:pt x="242036" y="272961"/>
                  </a:lnTo>
                  <a:lnTo>
                    <a:pt x="242811" y="271856"/>
                  </a:lnTo>
                  <a:lnTo>
                    <a:pt x="243700" y="270586"/>
                  </a:lnTo>
                  <a:lnTo>
                    <a:pt x="244322" y="275666"/>
                  </a:lnTo>
                  <a:lnTo>
                    <a:pt x="245910" y="271856"/>
                  </a:lnTo>
                  <a:lnTo>
                    <a:pt x="244449" y="275666"/>
                  </a:lnTo>
                  <a:lnTo>
                    <a:pt x="247751" y="275666"/>
                  </a:lnTo>
                  <a:lnTo>
                    <a:pt x="249428" y="274396"/>
                  </a:lnTo>
                  <a:lnTo>
                    <a:pt x="248678" y="275666"/>
                  </a:lnTo>
                  <a:lnTo>
                    <a:pt x="249936" y="275666"/>
                  </a:lnTo>
                  <a:lnTo>
                    <a:pt x="248983" y="276936"/>
                  </a:lnTo>
                  <a:lnTo>
                    <a:pt x="250202" y="278206"/>
                  </a:lnTo>
                  <a:lnTo>
                    <a:pt x="251548" y="276936"/>
                  </a:lnTo>
                  <a:lnTo>
                    <a:pt x="252006" y="274396"/>
                  </a:lnTo>
                  <a:lnTo>
                    <a:pt x="252653" y="280746"/>
                  </a:lnTo>
                  <a:lnTo>
                    <a:pt x="256273" y="274396"/>
                  </a:lnTo>
                  <a:lnTo>
                    <a:pt x="257721" y="271856"/>
                  </a:lnTo>
                  <a:lnTo>
                    <a:pt x="256971" y="279476"/>
                  </a:lnTo>
                  <a:lnTo>
                    <a:pt x="261251" y="278206"/>
                  </a:lnTo>
                  <a:lnTo>
                    <a:pt x="264528" y="277114"/>
                  </a:lnTo>
                  <a:lnTo>
                    <a:pt x="263664" y="280746"/>
                  </a:lnTo>
                  <a:lnTo>
                    <a:pt x="266687" y="279679"/>
                  </a:lnTo>
                  <a:lnTo>
                    <a:pt x="265442" y="276936"/>
                  </a:lnTo>
                  <a:lnTo>
                    <a:pt x="268566" y="276936"/>
                  </a:lnTo>
                  <a:lnTo>
                    <a:pt x="267817" y="278980"/>
                  </a:lnTo>
                  <a:lnTo>
                    <a:pt x="270116" y="276936"/>
                  </a:lnTo>
                  <a:lnTo>
                    <a:pt x="272846" y="278206"/>
                  </a:lnTo>
                  <a:lnTo>
                    <a:pt x="273443" y="279476"/>
                  </a:lnTo>
                  <a:lnTo>
                    <a:pt x="272237" y="280441"/>
                  </a:lnTo>
                  <a:lnTo>
                    <a:pt x="274942" y="279476"/>
                  </a:lnTo>
                  <a:lnTo>
                    <a:pt x="277177" y="283286"/>
                  </a:lnTo>
                  <a:lnTo>
                    <a:pt x="280276" y="282130"/>
                  </a:lnTo>
                  <a:lnTo>
                    <a:pt x="280720" y="283286"/>
                  </a:lnTo>
                  <a:lnTo>
                    <a:pt x="281228" y="282016"/>
                  </a:lnTo>
                  <a:lnTo>
                    <a:pt x="280568" y="282016"/>
                  </a:lnTo>
                  <a:lnTo>
                    <a:pt x="280517" y="279476"/>
                  </a:lnTo>
                  <a:lnTo>
                    <a:pt x="280504" y="278206"/>
                  </a:lnTo>
                  <a:lnTo>
                    <a:pt x="284365" y="275666"/>
                  </a:lnTo>
                  <a:lnTo>
                    <a:pt x="284899" y="274396"/>
                  </a:lnTo>
                  <a:lnTo>
                    <a:pt x="282384" y="280746"/>
                  </a:lnTo>
                  <a:lnTo>
                    <a:pt x="287185" y="276936"/>
                  </a:lnTo>
                  <a:lnTo>
                    <a:pt x="283718" y="283286"/>
                  </a:lnTo>
                  <a:lnTo>
                    <a:pt x="284886" y="283286"/>
                  </a:lnTo>
                  <a:lnTo>
                    <a:pt x="285178" y="280746"/>
                  </a:lnTo>
                  <a:lnTo>
                    <a:pt x="285597" y="282016"/>
                  </a:lnTo>
                  <a:lnTo>
                    <a:pt x="285546" y="283286"/>
                  </a:lnTo>
                  <a:lnTo>
                    <a:pt x="284581" y="284556"/>
                  </a:lnTo>
                  <a:lnTo>
                    <a:pt x="286816" y="283286"/>
                  </a:lnTo>
                  <a:lnTo>
                    <a:pt x="286727" y="280746"/>
                  </a:lnTo>
                  <a:lnTo>
                    <a:pt x="288455" y="282016"/>
                  </a:lnTo>
                  <a:lnTo>
                    <a:pt x="288175" y="282016"/>
                  </a:lnTo>
                  <a:lnTo>
                    <a:pt x="287629" y="283540"/>
                  </a:lnTo>
                  <a:lnTo>
                    <a:pt x="287223" y="284556"/>
                  </a:lnTo>
                  <a:lnTo>
                    <a:pt x="290029" y="280746"/>
                  </a:lnTo>
                  <a:lnTo>
                    <a:pt x="291287" y="282016"/>
                  </a:lnTo>
                  <a:lnTo>
                    <a:pt x="291033" y="282016"/>
                  </a:lnTo>
                  <a:lnTo>
                    <a:pt x="290995" y="283286"/>
                  </a:lnTo>
                  <a:lnTo>
                    <a:pt x="293179" y="283286"/>
                  </a:lnTo>
                  <a:lnTo>
                    <a:pt x="295236" y="280746"/>
                  </a:lnTo>
                  <a:lnTo>
                    <a:pt x="296252" y="279476"/>
                  </a:lnTo>
                  <a:lnTo>
                    <a:pt x="298526" y="282016"/>
                  </a:lnTo>
                  <a:lnTo>
                    <a:pt x="296570" y="285826"/>
                  </a:lnTo>
                  <a:lnTo>
                    <a:pt x="299097" y="283286"/>
                  </a:lnTo>
                  <a:lnTo>
                    <a:pt x="298259" y="287096"/>
                  </a:lnTo>
                  <a:lnTo>
                    <a:pt x="300050" y="285826"/>
                  </a:lnTo>
                  <a:lnTo>
                    <a:pt x="299923" y="284556"/>
                  </a:lnTo>
                  <a:lnTo>
                    <a:pt x="301231" y="284556"/>
                  </a:lnTo>
                  <a:lnTo>
                    <a:pt x="302158" y="283286"/>
                  </a:lnTo>
                  <a:lnTo>
                    <a:pt x="303085" y="282016"/>
                  </a:lnTo>
                  <a:lnTo>
                    <a:pt x="303885" y="284556"/>
                  </a:lnTo>
                  <a:lnTo>
                    <a:pt x="302514" y="285826"/>
                  </a:lnTo>
                  <a:lnTo>
                    <a:pt x="305155" y="284556"/>
                  </a:lnTo>
                  <a:lnTo>
                    <a:pt x="304126" y="283286"/>
                  </a:lnTo>
                  <a:lnTo>
                    <a:pt x="305968" y="282016"/>
                  </a:lnTo>
                  <a:lnTo>
                    <a:pt x="305485" y="279476"/>
                  </a:lnTo>
                  <a:lnTo>
                    <a:pt x="305231" y="278206"/>
                  </a:lnTo>
                  <a:lnTo>
                    <a:pt x="306692" y="279476"/>
                  </a:lnTo>
                  <a:lnTo>
                    <a:pt x="306247" y="280746"/>
                  </a:lnTo>
                  <a:lnTo>
                    <a:pt x="307987" y="280746"/>
                  </a:lnTo>
                  <a:lnTo>
                    <a:pt x="308051" y="282295"/>
                  </a:lnTo>
                  <a:lnTo>
                    <a:pt x="307670" y="282689"/>
                  </a:lnTo>
                  <a:lnTo>
                    <a:pt x="307263" y="283121"/>
                  </a:lnTo>
                  <a:lnTo>
                    <a:pt x="306895" y="283375"/>
                  </a:lnTo>
                  <a:lnTo>
                    <a:pt x="307301" y="283718"/>
                  </a:lnTo>
                  <a:lnTo>
                    <a:pt x="307657" y="283857"/>
                  </a:lnTo>
                  <a:lnTo>
                    <a:pt x="308051" y="282397"/>
                  </a:lnTo>
                  <a:lnTo>
                    <a:pt x="308102" y="283286"/>
                  </a:lnTo>
                  <a:lnTo>
                    <a:pt x="310045" y="280746"/>
                  </a:lnTo>
                  <a:lnTo>
                    <a:pt x="310769" y="282016"/>
                  </a:lnTo>
                  <a:lnTo>
                    <a:pt x="310718" y="283286"/>
                  </a:lnTo>
                  <a:lnTo>
                    <a:pt x="309486" y="285826"/>
                  </a:lnTo>
                  <a:lnTo>
                    <a:pt x="309448" y="287096"/>
                  </a:lnTo>
                  <a:lnTo>
                    <a:pt x="310896" y="283286"/>
                  </a:lnTo>
                  <a:lnTo>
                    <a:pt x="312750" y="287096"/>
                  </a:lnTo>
                  <a:lnTo>
                    <a:pt x="314426" y="283286"/>
                  </a:lnTo>
                  <a:lnTo>
                    <a:pt x="313893" y="284695"/>
                  </a:lnTo>
                  <a:lnTo>
                    <a:pt x="313423" y="285826"/>
                  </a:lnTo>
                  <a:lnTo>
                    <a:pt x="313410" y="287096"/>
                  </a:lnTo>
                  <a:lnTo>
                    <a:pt x="314604" y="284556"/>
                  </a:lnTo>
                  <a:lnTo>
                    <a:pt x="314985" y="285826"/>
                  </a:lnTo>
                  <a:lnTo>
                    <a:pt x="314477" y="287096"/>
                  </a:lnTo>
                  <a:lnTo>
                    <a:pt x="316204" y="288366"/>
                  </a:lnTo>
                  <a:lnTo>
                    <a:pt x="315544" y="284556"/>
                  </a:lnTo>
                  <a:lnTo>
                    <a:pt x="315328" y="283286"/>
                  </a:lnTo>
                  <a:lnTo>
                    <a:pt x="315112" y="282016"/>
                  </a:lnTo>
                  <a:lnTo>
                    <a:pt x="316763" y="284556"/>
                  </a:lnTo>
                  <a:lnTo>
                    <a:pt x="316547" y="284556"/>
                  </a:lnTo>
                  <a:lnTo>
                    <a:pt x="316522" y="285826"/>
                  </a:lnTo>
                  <a:lnTo>
                    <a:pt x="316077" y="285826"/>
                  </a:lnTo>
                  <a:lnTo>
                    <a:pt x="317969" y="287096"/>
                  </a:lnTo>
                  <a:lnTo>
                    <a:pt x="320687" y="285826"/>
                  </a:lnTo>
                  <a:lnTo>
                    <a:pt x="322364" y="287096"/>
                  </a:lnTo>
                  <a:lnTo>
                    <a:pt x="321995" y="290906"/>
                  </a:lnTo>
                  <a:lnTo>
                    <a:pt x="323329" y="290906"/>
                  </a:lnTo>
                  <a:lnTo>
                    <a:pt x="327367" y="288366"/>
                  </a:lnTo>
                  <a:lnTo>
                    <a:pt x="329933" y="289636"/>
                  </a:lnTo>
                  <a:lnTo>
                    <a:pt x="329514" y="288366"/>
                  </a:lnTo>
                  <a:lnTo>
                    <a:pt x="331228" y="283286"/>
                  </a:lnTo>
                  <a:lnTo>
                    <a:pt x="330949" y="292176"/>
                  </a:lnTo>
                  <a:lnTo>
                    <a:pt x="332282" y="290512"/>
                  </a:lnTo>
                  <a:lnTo>
                    <a:pt x="331800" y="292176"/>
                  </a:lnTo>
                  <a:lnTo>
                    <a:pt x="332041" y="292176"/>
                  </a:lnTo>
                  <a:lnTo>
                    <a:pt x="333756" y="293446"/>
                  </a:lnTo>
                  <a:lnTo>
                    <a:pt x="336283" y="292176"/>
                  </a:lnTo>
                  <a:lnTo>
                    <a:pt x="339598" y="290906"/>
                  </a:lnTo>
                  <a:lnTo>
                    <a:pt x="338899" y="292176"/>
                  </a:lnTo>
                  <a:lnTo>
                    <a:pt x="339737" y="293446"/>
                  </a:lnTo>
                  <a:lnTo>
                    <a:pt x="341718" y="293446"/>
                  </a:lnTo>
                  <a:lnTo>
                    <a:pt x="342785" y="294716"/>
                  </a:lnTo>
                  <a:lnTo>
                    <a:pt x="343471" y="293446"/>
                  </a:lnTo>
                  <a:lnTo>
                    <a:pt x="344131" y="293446"/>
                  </a:lnTo>
                  <a:lnTo>
                    <a:pt x="344170" y="290906"/>
                  </a:lnTo>
                  <a:lnTo>
                    <a:pt x="346278" y="294716"/>
                  </a:lnTo>
                  <a:lnTo>
                    <a:pt x="349199" y="294716"/>
                  </a:lnTo>
                  <a:lnTo>
                    <a:pt x="352094" y="293446"/>
                  </a:lnTo>
                  <a:lnTo>
                    <a:pt x="354152" y="295986"/>
                  </a:lnTo>
                  <a:lnTo>
                    <a:pt x="353733" y="295986"/>
                  </a:lnTo>
                  <a:lnTo>
                    <a:pt x="352894" y="297256"/>
                  </a:lnTo>
                  <a:lnTo>
                    <a:pt x="353237" y="297256"/>
                  </a:lnTo>
                  <a:lnTo>
                    <a:pt x="356362" y="295986"/>
                  </a:lnTo>
                  <a:lnTo>
                    <a:pt x="356692" y="294716"/>
                  </a:lnTo>
                  <a:lnTo>
                    <a:pt x="356323" y="294716"/>
                  </a:lnTo>
                  <a:lnTo>
                    <a:pt x="356133" y="293446"/>
                  </a:lnTo>
                  <a:lnTo>
                    <a:pt x="356831" y="292176"/>
                  </a:lnTo>
                  <a:lnTo>
                    <a:pt x="357682" y="291147"/>
                  </a:lnTo>
                  <a:lnTo>
                    <a:pt x="357949" y="290906"/>
                  </a:lnTo>
                  <a:lnTo>
                    <a:pt x="358571" y="290906"/>
                  </a:lnTo>
                  <a:lnTo>
                    <a:pt x="356946" y="292176"/>
                  </a:lnTo>
                  <a:lnTo>
                    <a:pt x="357733" y="294716"/>
                  </a:lnTo>
                  <a:lnTo>
                    <a:pt x="357962" y="295922"/>
                  </a:lnTo>
                  <a:lnTo>
                    <a:pt x="357962" y="296176"/>
                  </a:lnTo>
                  <a:lnTo>
                    <a:pt x="358038" y="296430"/>
                  </a:lnTo>
                  <a:lnTo>
                    <a:pt x="358076" y="296240"/>
                  </a:lnTo>
                  <a:lnTo>
                    <a:pt x="358038" y="295986"/>
                  </a:lnTo>
                  <a:lnTo>
                    <a:pt x="358432" y="294716"/>
                  </a:lnTo>
                  <a:lnTo>
                    <a:pt x="358546" y="293446"/>
                  </a:lnTo>
                  <a:lnTo>
                    <a:pt x="359079" y="298526"/>
                  </a:lnTo>
                  <a:lnTo>
                    <a:pt x="359537" y="293446"/>
                  </a:lnTo>
                  <a:lnTo>
                    <a:pt x="359714" y="291338"/>
                  </a:lnTo>
                  <a:lnTo>
                    <a:pt x="360603" y="291007"/>
                  </a:lnTo>
                  <a:lnTo>
                    <a:pt x="361251" y="292176"/>
                  </a:lnTo>
                  <a:lnTo>
                    <a:pt x="360883" y="293446"/>
                  </a:lnTo>
                  <a:lnTo>
                    <a:pt x="361784" y="293446"/>
                  </a:lnTo>
                  <a:lnTo>
                    <a:pt x="362851" y="292176"/>
                  </a:lnTo>
                  <a:lnTo>
                    <a:pt x="363575" y="292176"/>
                  </a:lnTo>
                  <a:lnTo>
                    <a:pt x="363397" y="293954"/>
                  </a:lnTo>
                  <a:lnTo>
                    <a:pt x="363143" y="294462"/>
                  </a:lnTo>
                  <a:lnTo>
                    <a:pt x="362496" y="293446"/>
                  </a:lnTo>
                  <a:lnTo>
                    <a:pt x="361924" y="295986"/>
                  </a:lnTo>
                  <a:lnTo>
                    <a:pt x="362419" y="295986"/>
                  </a:lnTo>
                  <a:lnTo>
                    <a:pt x="361492" y="297954"/>
                  </a:lnTo>
                  <a:lnTo>
                    <a:pt x="363982" y="296735"/>
                  </a:lnTo>
                  <a:lnTo>
                    <a:pt x="364197" y="298526"/>
                  </a:lnTo>
                  <a:lnTo>
                    <a:pt x="364502" y="297256"/>
                  </a:lnTo>
                  <a:lnTo>
                    <a:pt x="365239" y="298526"/>
                  </a:lnTo>
                  <a:lnTo>
                    <a:pt x="366560" y="299618"/>
                  </a:lnTo>
                  <a:lnTo>
                    <a:pt x="367499" y="297256"/>
                  </a:lnTo>
                  <a:lnTo>
                    <a:pt x="368731" y="294144"/>
                  </a:lnTo>
                  <a:lnTo>
                    <a:pt x="369570" y="294144"/>
                  </a:lnTo>
                  <a:lnTo>
                    <a:pt x="369646" y="296456"/>
                  </a:lnTo>
                  <a:lnTo>
                    <a:pt x="369519" y="296684"/>
                  </a:lnTo>
                  <a:lnTo>
                    <a:pt x="369658" y="296684"/>
                  </a:lnTo>
                  <a:lnTo>
                    <a:pt x="369722" y="298526"/>
                  </a:lnTo>
                  <a:lnTo>
                    <a:pt x="370268" y="297827"/>
                  </a:lnTo>
                  <a:lnTo>
                    <a:pt x="370395" y="297776"/>
                  </a:lnTo>
                  <a:lnTo>
                    <a:pt x="369836" y="298526"/>
                  </a:lnTo>
                  <a:lnTo>
                    <a:pt x="371703" y="297332"/>
                  </a:lnTo>
                  <a:lnTo>
                    <a:pt x="370992" y="299796"/>
                  </a:lnTo>
                  <a:lnTo>
                    <a:pt x="371182" y="300647"/>
                  </a:lnTo>
                  <a:lnTo>
                    <a:pt x="369760" y="301764"/>
                  </a:lnTo>
                  <a:lnTo>
                    <a:pt x="371678" y="302844"/>
                  </a:lnTo>
                  <a:lnTo>
                    <a:pt x="371436" y="303606"/>
                  </a:lnTo>
                  <a:lnTo>
                    <a:pt x="371830" y="302933"/>
                  </a:lnTo>
                  <a:lnTo>
                    <a:pt x="372033" y="303034"/>
                  </a:lnTo>
                  <a:lnTo>
                    <a:pt x="372706" y="303034"/>
                  </a:lnTo>
                  <a:lnTo>
                    <a:pt x="372529" y="304876"/>
                  </a:lnTo>
                  <a:lnTo>
                    <a:pt x="374345" y="302704"/>
                  </a:lnTo>
                  <a:lnTo>
                    <a:pt x="375069" y="302463"/>
                  </a:lnTo>
                  <a:lnTo>
                    <a:pt x="375450" y="302844"/>
                  </a:lnTo>
                  <a:lnTo>
                    <a:pt x="375602" y="302336"/>
                  </a:lnTo>
                  <a:lnTo>
                    <a:pt x="375450" y="302336"/>
                  </a:lnTo>
                  <a:lnTo>
                    <a:pt x="377228" y="301764"/>
                  </a:lnTo>
                  <a:lnTo>
                    <a:pt x="377494" y="300494"/>
                  </a:lnTo>
                  <a:lnTo>
                    <a:pt x="377151" y="299262"/>
                  </a:lnTo>
                  <a:lnTo>
                    <a:pt x="377901" y="298526"/>
                  </a:lnTo>
                  <a:lnTo>
                    <a:pt x="378752" y="306146"/>
                  </a:lnTo>
                  <a:lnTo>
                    <a:pt x="382460" y="302323"/>
                  </a:lnTo>
                  <a:lnTo>
                    <a:pt x="385140" y="301066"/>
                  </a:lnTo>
                  <a:lnTo>
                    <a:pt x="386270" y="298526"/>
                  </a:lnTo>
                  <a:lnTo>
                    <a:pt x="388734" y="297256"/>
                  </a:lnTo>
                  <a:lnTo>
                    <a:pt x="389115" y="298526"/>
                  </a:lnTo>
                  <a:lnTo>
                    <a:pt x="387375" y="299796"/>
                  </a:lnTo>
                  <a:lnTo>
                    <a:pt x="388226" y="302336"/>
                  </a:lnTo>
                  <a:lnTo>
                    <a:pt x="389178" y="302323"/>
                  </a:lnTo>
                  <a:lnTo>
                    <a:pt x="390486" y="301066"/>
                  </a:lnTo>
                  <a:lnTo>
                    <a:pt x="390093" y="302323"/>
                  </a:lnTo>
                  <a:lnTo>
                    <a:pt x="390258" y="303606"/>
                  </a:lnTo>
                  <a:lnTo>
                    <a:pt x="391198" y="303606"/>
                  </a:lnTo>
                  <a:lnTo>
                    <a:pt x="391426" y="301447"/>
                  </a:lnTo>
                  <a:lnTo>
                    <a:pt x="390982" y="301066"/>
                  </a:lnTo>
                  <a:lnTo>
                    <a:pt x="391502" y="299796"/>
                  </a:lnTo>
                  <a:lnTo>
                    <a:pt x="392518" y="297256"/>
                  </a:lnTo>
                  <a:close/>
                </a:path>
                <a:path w="397509" h="307975">
                  <a:moveTo>
                    <a:pt x="394550" y="304876"/>
                  </a:moveTo>
                  <a:lnTo>
                    <a:pt x="393433" y="304876"/>
                  </a:lnTo>
                  <a:lnTo>
                    <a:pt x="392811" y="306146"/>
                  </a:lnTo>
                  <a:lnTo>
                    <a:pt x="394182" y="306146"/>
                  </a:lnTo>
                  <a:lnTo>
                    <a:pt x="394474" y="305968"/>
                  </a:lnTo>
                  <a:lnTo>
                    <a:pt x="394550" y="304876"/>
                  </a:lnTo>
                  <a:close/>
                </a:path>
                <a:path w="397509" h="307975">
                  <a:moveTo>
                    <a:pt x="395147" y="305562"/>
                  </a:moveTo>
                  <a:lnTo>
                    <a:pt x="394474" y="305968"/>
                  </a:lnTo>
                  <a:lnTo>
                    <a:pt x="394462" y="306146"/>
                  </a:lnTo>
                  <a:lnTo>
                    <a:pt x="395147" y="305562"/>
                  </a:lnTo>
                  <a:close/>
                </a:path>
                <a:path w="397509" h="307975">
                  <a:moveTo>
                    <a:pt x="395439" y="306933"/>
                  </a:moveTo>
                  <a:lnTo>
                    <a:pt x="395058" y="307213"/>
                  </a:lnTo>
                  <a:lnTo>
                    <a:pt x="395300" y="307390"/>
                  </a:lnTo>
                  <a:lnTo>
                    <a:pt x="395338" y="307200"/>
                  </a:lnTo>
                  <a:lnTo>
                    <a:pt x="395401" y="307047"/>
                  </a:lnTo>
                  <a:close/>
                </a:path>
                <a:path w="397509" h="307975">
                  <a:moveTo>
                    <a:pt x="395808" y="306666"/>
                  </a:moveTo>
                  <a:lnTo>
                    <a:pt x="395668" y="306628"/>
                  </a:lnTo>
                  <a:lnTo>
                    <a:pt x="395541" y="306628"/>
                  </a:lnTo>
                  <a:lnTo>
                    <a:pt x="395439" y="306933"/>
                  </a:lnTo>
                  <a:lnTo>
                    <a:pt x="395808" y="306666"/>
                  </a:lnTo>
                  <a:close/>
                </a:path>
                <a:path w="397509" h="307975">
                  <a:moveTo>
                    <a:pt x="396125" y="295986"/>
                  </a:moveTo>
                  <a:lnTo>
                    <a:pt x="392455" y="302336"/>
                  </a:lnTo>
                  <a:lnTo>
                    <a:pt x="392023" y="303606"/>
                  </a:lnTo>
                  <a:lnTo>
                    <a:pt x="390740" y="306146"/>
                  </a:lnTo>
                  <a:lnTo>
                    <a:pt x="391972" y="304876"/>
                  </a:lnTo>
                  <a:lnTo>
                    <a:pt x="393369" y="303606"/>
                  </a:lnTo>
                  <a:lnTo>
                    <a:pt x="394627" y="302336"/>
                  </a:lnTo>
                  <a:lnTo>
                    <a:pt x="394538" y="304876"/>
                  </a:lnTo>
                  <a:lnTo>
                    <a:pt x="394652" y="303606"/>
                  </a:lnTo>
                  <a:lnTo>
                    <a:pt x="394817" y="302323"/>
                  </a:lnTo>
                  <a:lnTo>
                    <a:pt x="395681" y="301066"/>
                  </a:lnTo>
                  <a:lnTo>
                    <a:pt x="396125" y="295986"/>
                  </a:lnTo>
                  <a:close/>
                </a:path>
                <a:path w="397509" h="307975">
                  <a:moveTo>
                    <a:pt x="396608" y="306070"/>
                  </a:moveTo>
                  <a:lnTo>
                    <a:pt x="395808" y="306654"/>
                  </a:lnTo>
                  <a:lnTo>
                    <a:pt x="396036" y="306717"/>
                  </a:lnTo>
                  <a:lnTo>
                    <a:pt x="396290" y="306870"/>
                  </a:lnTo>
                  <a:lnTo>
                    <a:pt x="396608" y="306070"/>
                  </a:lnTo>
                  <a:close/>
                </a:path>
                <a:path w="397509" h="307975">
                  <a:moveTo>
                    <a:pt x="397090" y="301066"/>
                  </a:moveTo>
                  <a:lnTo>
                    <a:pt x="396621" y="301066"/>
                  </a:lnTo>
                  <a:lnTo>
                    <a:pt x="396913" y="301701"/>
                  </a:lnTo>
                  <a:lnTo>
                    <a:pt x="397090" y="301066"/>
                  </a:lnTo>
                  <a:close/>
                </a:path>
                <a:path w="397509" h="307975">
                  <a:moveTo>
                    <a:pt x="397192" y="302323"/>
                  </a:moveTo>
                  <a:lnTo>
                    <a:pt x="396913" y="301701"/>
                  </a:lnTo>
                  <a:lnTo>
                    <a:pt x="396367" y="303606"/>
                  </a:lnTo>
                  <a:lnTo>
                    <a:pt x="395935" y="304876"/>
                  </a:lnTo>
                  <a:lnTo>
                    <a:pt x="395147" y="305562"/>
                  </a:lnTo>
                  <a:lnTo>
                    <a:pt x="396265" y="304876"/>
                  </a:lnTo>
                  <a:lnTo>
                    <a:pt x="397192" y="30232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15080919" y="3983322"/>
              <a:ext cx="2319655" cy="3420745"/>
            </a:xfrm>
            <a:custGeom>
              <a:avLst/>
              <a:gdLst/>
              <a:ahLst/>
              <a:cxnLst/>
              <a:rect l="l" t="t" r="r" b="b"/>
              <a:pathLst>
                <a:path w="2319655" h="3420745">
                  <a:moveTo>
                    <a:pt x="2806" y="22860"/>
                  </a:moveTo>
                  <a:lnTo>
                    <a:pt x="2413" y="22301"/>
                  </a:lnTo>
                  <a:lnTo>
                    <a:pt x="0" y="25781"/>
                  </a:lnTo>
                  <a:lnTo>
                    <a:pt x="2806" y="22860"/>
                  </a:lnTo>
                  <a:close/>
                </a:path>
                <a:path w="2319655" h="3420745">
                  <a:moveTo>
                    <a:pt x="4749" y="21767"/>
                  </a:moveTo>
                  <a:lnTo>
                    <a:pt x="4622" y="20980"/>
                  </a:lnTo>
                  <a:lnTo>
                    <a:pt x="2806" y="22860"/>
                  </a:lnTo>
                  <a:lnTo>
                    <a:pt x="2959" y="23063"/>
                  </a:lnTo>
                  <a:lnTo>
                    <a:pt x="4749" y="21767"/>
                  </a:lnTo>
                  <a:close/>
                </a:path>
                <a:path w="2319655" h="3420745">
                  <a:moveTo>
                    <a:pt x="5232" y="21437"/>
                  </a:moveTo>
                  <a:lnTo>
                    <a:pt x="4749" y="21767"/>
                  </a:lnTo>
                  <a:lnTo>
                    <a:pt x="5054" y="23558"/>
                  </a:lnTo>
                  <a:lnTo>
                    <a:pt x="5232" y="21437"/>
                  </a:lnTo>
                  <a:close/>
                </a:path>
                <a:path w="2319655" h="3420745">
                  <a:moveTo>
                    <a:pt x="5651" y="29819"/>
                  </a:moveTo>
                  <a:lnTo>
                    <a:pt x="4775" y="29006"/>
                  </a:lnTo>
                  <a:lnTo>
                    <a:pt x="4102" y="30416"/>
                  </a:lnTo>
                  <a:lnTo>
                    <a:pt x="3492" y="30581"/>
                  </a:lnTo>
                  <a:lnTo>
                    <a:pt x="4699" y="30861"/>
                  </a:lnTo>
                  <a:lnTo>
                    <a:pt x="4991" y="30911"/>
                  </a:lnTo>
                  <a:lnTo>
                    <a:pt x="5651" y="29819"/>
                  </a:lnTo>
                  <a:close/>
                </a:path>
                <a:path w="2319655" h="3420745">
                  <a:moveTo>
                    <a:pt x="12039" y="495"/>
                  </a:moveTo>
                  <a:lnTo>
                    <a:pt x="11976" y="292"/>
                  </a:lnTo>
                  <a:lnTo>
                    <a:pt x="12001" y="0"/>
                  </a:lnTo>
                  <a:lnTo>
                    <a:pt x="11163" y="88"/>
                  </a:lnTo>
                  <a:lnTo>
                    <a:pt x="12039" y="495"/>
                  </a:lnTo>
                  <a:close/>
                </a:path>
                <a:path w="2319655" h="3420745">
                  <a:moveTo>
                    <a:pt x="14643" y="8064"/>
                  </a:moveTo>
                  <a:lnTo>
                    <a:pt x="14401" y="8077"/>
                  </a:lnTo>
                  <a:lnTo>
                    <a:pt x="14058" y="8153"/>
                  </a:lnTo>
                  <a:lnTo>
                    <a:pt x="13576" y="8293"/>
                  </a:lnTo>
                  <a:lnTo>
                    <a:pt x="14643" y="8064"/>
                  </a:lnTo>
                  <a:close/>
                </a:path>
                <a:path w="2319655" h="3420745">
                  <a:moveTo>
                    <a:pt x="15633" y="7962"/>
                  </a:moveTo>
                  <a:lnTo>
                    <a:pt x="15468" y="7874"/>
                  </a:lnTo>
                  <a:lnTo>
                    <a:pt x="14630" y="8051"/>
                  </a:lnTo>
                  <a:lnTo>
                    <a:pt x="15633" y="7962"/>
                  </a:lnTo>
                  <a:close/>
                </a:path>
                <a:path w="2319655" h="3420745">
                  <a:moveTo>
                    <a:pt x="16243" y="7912"/>
                  </a:moveTo>
                  <a:lnTo>
                    <a:pt x="15633" y="7962"/>
                  </a:lnTo>
                  <a:lnTo>
                    <a:pt x="15925" y="8140"/>
                  </a:lnTo>
                  <a:lnTo>
                    <a:pt x="16243" y="7912"/>
                  </a:lnTo>
                  <a:close/>
                </a:path>
                <a:path w="2319655" h="3420745">
                  <a:moveTo>
                    <a:pt x="16332" y="8369"/>
                  </a:moveTo>
                  <a:lnTo>
                    <a:pt x="15925" y="8140"/>
                  </a:lnTo>
                  <a:lnTo>
                    <a:pt x="12687" y="10375"/>
                  </a:lnTo>
                  <a:lnTo>
                    <a:pt x="14579" y="10312"/>
                  </a:lnTo>
                  <a:lnTo>
                    <a:pt x="14630" y="9728"/>
                  </a:lnTo>
                  <a:lnTo>
                    <a:pt x="16332" y="8369"/>
                  </a:lnTo>
                  <a:close/>
                </a:path>
                <a:path w="2319655" h="3420745">
                  <a:moveTo>
                    <a:pt x="22479" y="70510"/>
                  </a:moveTo>
                  <a:lnTo>
                    <a:pt x="21577" y="70954"/>
                  </a:lnTo>
                  <a:lnTo>
                    <a:pt x="22301" y="71501"/>
                  </a:lnTo>
                  <a:lnTo>
                    <a:pt x="22479" y="70510"/>
                  </a:lnTo>
                  <a:close/>
                </a:path>
                <a:path w="2319655" h="3420745">
                  <a:moveTo>
                    <a:pt x="23977" y="69773"/>
                  </a:moveTo>
                  <a:lnTo>
                    <a:pt x="22491" y="70459"/>
                  </a:lnTo>
                  <a:lnTo>
                    <a:pt x="23977" y="69773"/>
                  </a:lnTo>
                  <a:close/>
                </a:path>
                <a:path w="2319655" h="3420745">
                  <a:moveTo>
                    <a:pt x="27101" y="84632"/>
                  </a:moveTo>
                  <a:lnTo>
                    <a:pt x="26085" y="84061"/>
                  </a:lnTo>
                  <a:lnTo>
                    <a:pt x="25577" y="83947"/>
                  </a:lnTo>
                  <a:lnTo>
                    <a:pt x="27101" y="84632"/>
                  </a:lnTo>
                  <a:close/>
                </a:path>
                <a:path w="2319655" h="3420745">
                  <a:moveTo>
                    <a:pt x="41186" y="68681"/>
                  </a:moveTo>
                  <a:lnTo>
                    <a:pt x="38874" y="69596"/>
                  </a:lnTo>
                  <a:lnTo>
                    <a:pt x="40119" y="70167"/>
                  </a:lnTo>
                  <a:lnTo>
                    <a:pt x="41186" y="68681"/>
                  </a:lnTo>
                  <a:close/>
                </a:path>
                <a:path w="2319655" h="3420745">
                  <a:moveTo>
                    <a:pt x="73050" y="141147"/>
                  </a:moveTo>
                  <a:lnTo>
                    <a:pt x="72250" y="141122"/>
                  </a:lnTo>
                  <a:lnTo>
                    <a:pt x="69367" y="143471"/>
                  </a:lnTo>
                  <a:lnTo>
                    <a:pt x="70726" y="143497"/>
                  </a:lnTo>
                  <a:lnTo>
                    <a:pt x="73050" y="141147"/>
                  </a:lnTo>
                  <a:close/>
                </a:path>
                <a:path w="2319655" h="3420745">
                  <a:moveTo>
                    <a:pt x="95465" y="164465"/>
                  </a:moveTo>
                  <a:lnTo>
                    <a:pt x="94894" y="164503"/>
                  </a:lnTo>
                  <a:lnTo>
                    <a:pt x="93967" y="165912"/>
                  </a:lnTo>
                  <a:lnTo>
                    <a:pt x="93840" y="167309"/>
                  </a:lnTo>
                  <a:lnTo>
                    <a:pt x="95402" y="166535"/>
                  </a:lnTo>
                  <a:lnTo>
                    <a:pt x="95034" y="165887"/>
                  </a:lnTo>
                  <a:lnTo>
                    <a:pt x="95465" y="164465"/>
                  </a:lnTo>
                  <a:close/>
                </a:path>
                <a:path w="2319655" h="3420745">
                  <a:moveTo>
                    <a:pt x="163995" y="230822"/>
                  </a:moveTo>
                  <a:lnTo>
                    <a:pt x="163664" y="230339"/>
                  </a:lnTo>
                  <a:lnTo>
                    <a:pt x="162471" y="230847"/>
                  </a:lnTo>
                  <a:lnTo>
                    <a:pt x="163995" y="230822"/>
                  </a:lnTo>
                  <a:close/>
                </a:path>
                <a:path w="2319655" h="3420745">
                  <a:moveTo>
                    <a:pt x="1927733" y="3253384"/>
                  </a:moveTo>
                  <a:lnTo>
                    <a:pt x="1927466" y="3253257"/>
                  </a:lnTo>
                  <a:lnTo>
                    <a:pt x="1927225" y="3253092"/>
                  </a:lnTo>
                  <a:lnTo>
                    <a:pt x="1926856" y="3253079"/>
                  </a:lnTo>
                  <a:lnTo>
                    <a:pt x="1926780" y="3254273"/>
                  </a:lnTo>
                  <a:lnTo>
                    <a:pt x="1926640" y="3255492"/>
                  </a:lnTo>
                  <a:lnTo>
                    <a:pt x="1926640" y="3256686"/>
                  </a:lnTo>
                  <a:lnTo>
                    <a:pt x="1927288" y="3255530"/>
                  </a:lnTo>
                  <a:lnTo>
                    <a:pt x="1927656" y="3254413"/>
                  </a:lnTo>
                  <a:lnTo>
                    <a:pt x="1927733" y="3253384"/>
                  </a:lnTo>
                  <a:close/>
                </a:path>
                <a:path w="2319655" h="3420745">
                  <a:moveTo>
                    <a:pt x="1934324" y="3274758"/>
                  </a:moveTo>
                  <a:lnTo>
                    <a:pt x="1933638" y="3273260"/>
                  </a:lnTo>
                  <a:lnTo>
                    <a:pt x="1933155" y="3271672"/>
                  </a:lnTo>
                  <a:lnTo>
                    <a:pt x="1932647" y="3270085"/>
                  </a:lnTo>
                  <a:lnTo>
                    <a:pt x="1932927" y="3271482"/>
                  </a:lnTo>
                  <a:lnTo>
                    <a:pt x="1933448" y="3273221"/>
                  </a:lnTo>
                  <a:lnTo>
                    <a:pt x="1934324" y="3274758"/>
                  </a:lnTo>
                  <a:close/>
                </a:path>
                <a:path w="2319655" h="3420745">
                  <a:moveTo>
                    <a:pt x="1934578" y="3275253"/>
                  </a:moveTo>
                  <a:lnTo>
                    <a:pt x="1934324" y="3274758"/>
                  </a:lnTo>
                  <a:lnTo>
                    <a:pt x="1934527" y="3275266"/>
                  </a:lnTo>
                  <a:close/>
                </a:path>
                <a:path w="2319655" h="3420745">
                  <a:moveTo>
                    <a:pt x="1934972" y="3115056"/>
                  </a:moveTo>
                  <a:lnTo>
                    <a:pt x="1933549" y="3115056"/>
                  </a:lnTo>
                  <a:lnTo>
                    <a:pt x="1932622" y="3116326"/>
                  </a:lnTo>
                  <a:lnTo>
                    <a:pt x="1934057" y="3116326"/>
                  </a:lnTo>
                  <a:lnTo>
                    <a:pt x="1934972" y="3115056"/>
                  </a:lnTo>
                  <a:close/>
                </a:path>
                <a:path w="2319655" h="3420745">
                  <a:moveTo>
                    <a:pt x="1936915" y="3188157"/>
                  </a:moveTo>
                  <a:lnTo>
                    <a:pt x="1935505" y="3187446"/>
                  </a:lnTo>
                  <a:lnTo>
                    <a:pt x="1935632" y="3188551"/>
                  </a:lnTo>
                  <a:lnTo>
                    <a:pt x="1936915" y="3188157"/>
                  </a:lnTo>
                  <a:close/>
                </a:path>
                <a:path w="2319655" h="3420745">
                  <a:moveTo>
                    <a:pt x="1939480" y="3188716"/>
                  </a:moveTo>
                  <a:lnTo>
                    <a:pt x="1939315" y="3187446"/>
                  </a:lnTo>
                  <a:lnTo>
                    <a:pt x="1936915" y="3188157"/>
                  </a:lnTo>
                  <a:lnTo>
                    <a:pt x="1938007" y="3188716"/>
                  </a:lnTo>
                  <a:lnTo>
                    <a:pt x="1936699" y="3189986"/>
                  </a:lnTo>
                  <a:lnTo>
                    <a:pt x="1939480" y="3188716"/>
                  </a:lnTo>
                  <a:close/>
                </a:path>
                <a:path w="2319655" h="3420745">
                  <a:moveTo>
                    <a:pt x="1944801" y="3148965"/>
                  </a:moveTo>
                  <a:lnTo>
                    <a:pt x="1943849" y="3147441"/>
                  </a:lnTo>
                  <a:lnTo>
                    <a:pt x="1943950" y="3148076"/>
                  </a:lnTo>
                  <a:lnTo>
                    <a:pt x="1944801" y="3148965"/>
                  </a:lnTo>
                  <a:close/>
                </a:path>
                <a:path w="2319655" h="3420745">
                  <a:moveTo>
                    <a:pt x="1945906" y="3163036"/>
                  </a:moveTo>
                  <a:lnTo>
                    <a:pt x="1944560" y="3161347"/>
                  </a:lnTo>
                  <a:lnTo>
                    <a:pt x="1944014" y="3163087"/>
                  </a:lnTo>
                  <a:lnTo>
                    <a:pt x="1942439" y="3164662"/>
                  </a:lnTo>
                  <a:lnTo>
                    <a:pt x="1942693" y="3165652"/>
                  </a:lnTo>
                  <a:lnTo>
                    <a:pt x="1944471" y="3165056"/>
                  </a:lnTo>
                  <a:lnTo>
                    <a:pt x="1945906" y="3163036"/>
                  </a:lnTo>
                  <a:close/>
                </a:path>
                <a:path w="2319655" h="3420745">
                  <a:moveTo>
                    <a:pt x="1946021" y="3240519"/>
                  </a:moveTo>
                  <a:lnTo>
                    <a:pt x="1945855" y="3240722"/>
                  </a:lnTo>
                  <a:lnTo>
                    <a:pt x="1945741" y="3240951"/>
                  </a:lnTo>
                  <a:lnTo>
                    <a:pt x="1945589" y="3241154"/>
                  </a:lnTo>
                  <a:lnTo>
                    <a:pt x="1945982" y="3241929"/>
                  </a:lnTo>
                  <a:lnTo>
                    <a:pt x="1946021" y="3240519"/>
                  </a:lnTo>
                  <a:close/>
                </a:path>
                <a:path w="2319655" h="3420745">
                  <a:moveTo>
                    <a:pt x="1948002" y="3149346"/>
                  </a:moveTo>
                  <a:lnTo>
                    <a:pt x="1946325" y="3148076"/>
                  </a:lnTo>
                  <a:lnTo>
                    <a:pt x="1946490" y="3149346"/>
                  </a:lnTo>
                  <a:lnTo>
                    <a:pt x="1947189" y="3150616"/>
                  </a:lnTo>
                  <a:lnTo>
                    <a:pt x="1946351" y="3150616"/>
                  </a:lnTo>
                  <a:lnTo>
                    <a:pt x="1944801" y="3148965"/>
                  </a:lnTo>
                  <a:lnTo>
                    <a:pt x="1945030" y="3149346"/>
                  </a:lnTo>
                  <a:lnTo>
                    <a:pt x="1945360" y="3154426"/>
                  </a:lnTo>
                  <a:lnTo>
                    <a:pt x="1946414" y="3156966"/>
                  </a:lnTo>
                  <a:lnTo>
                    <a:pt x="1947011" y="3154426"/>
                  </a:lnTo>
                  <a:lnTo>
                    <a:pt x="1947760" y="3150616"/>
                  </a:lnTo>
                  <a:lnTo>
                    <a:pt x="1948002" y="3149346"/>
                  </a:lnTo>
                  <a:close/>
                </a:path>
                <a:path w="2319655" h="3420745">
                  <a:moveTo>
                    <a:pt x="1951393" y="3246107"/>
                  </a:moveTo>
                  <a:lnTo>
                    <a:pt x="1949831" y="3244291"/>
                  </a:lnTo>
                  <a:lnTo>
                    <a:pt x="1946859" y="3245891"/>
                  </a:lnTo>
                  <a:lnTo>
                    <a:pt x="1947799" y="3247034"/>
                  </a:lnTo>
                  <a:lnTo>
                    <a:pt x="1951393" y="3246107"/>
                  </a:lnTo>
                  <a:close/>
                </a:path>
                <a:path w="2319655" h="3420745">
                  <a:moveTo>
                    <a:pt x="1951850" y="3262376"/>
                  </a:moveTo>
                  <a:lnTo>
                    <a:pt x="1951202" y="3262376"/>
                  </a:lnTo>
                  <a:lnTo>
                    <a:pt x="1950923" y="3263633"/>
                  </a:lnTo>
                  <a:lnTo>
                    <a:pt x="1951850" y="3262376"/>
                  </a:lnTo>
                  <a:close/>
                </a:path>
                <a:path w="2319655" h="3420745">
                  <a:moveTo>
                    <a:pt x="1955774" y="3264319"/>
                  </a:moveTo>
                  <a:lnTo>
                    <a:pt x="1954999" y="3263709"/>
                  </a:lnTo>
                  <a:lnTo>
                    <a:pt x="1954898" y="3263836"/>
                  </a:lnTo>
                  <a:lnTo>
                    <a:pt x="1954809" y="3264103"/>
                  </a:lnTo>
                  <a:lnTo>
                    <a:pt x="1955330" y="3264217"/>
                  </a:lnTo>
                  <a:lnTo>
                    <a:pt x="1955673" y="3264484"/>
                  </a:lnTo>
                  <a:lnTo>
                    <a:pt x="1955774" y="3264319"/>
                  </a:lnTo>
                  <a:close/>
                </a:path>
                <a:path w="2319655" h="3420745">
                  <a:moveTo>
                    <a:pt x="1966010" y="3099765"/>
                  </a:moveTo>
                  <a:lnTo>
                    <a:pt x="1965909" y="3099295"/>
                  </a:lnTo>
                  <a:lnTo>
                    <a:pt x="1965693" y="3099917"/>
                  </a:lnTo>
                  <a:lnTo>
                    <a:pt x="1966010" y="3099765"/>
                  </a:lnTo>
                  <a:close/>
                </a:path>
                <a:path w="2319655" h="3420745">
                  <a:moveTo>
                    <a:pt x="1967611" y="3317113"/>
                  </a:moveTo>
                  <a:lnTo>
                    <a:pt x="1966976" y="3316986"/>
                  </a:lnTo>
                  <a:lnTo>
                    <a:pt x="1965731" y="3316147"/>
                  </a:lnTo>
                  <a:lnTo>
                    <a:pt x="1966506" y="3318256"/>
                  </a:lnTo>
                  <a:lnTo>
                    <a:pt x="1967611" y="3317113"/>
                  </a:lnTo>
                  <a:close/>
                </a:path>
                <a:path w="2319655" h="3420745">
                  <a:moveTo>
                    <a:pt x="1972589" y="3284601"/>
                  </a:moveTo>
                  <a:lnTo>
                    <a:pt x="1972259" y="3285020"/>
                  </a:lnTo>
                  <a:lnTo>
                    <a:pt x="1972094" y="3285477"/>
                  </a:lnTo>
                  <a:lnTo>
                    <a:pt x="1971954" y="3285909"/>
                  </a:lnTo>
                  <a:lnTo>
                    <a:pt x="1972183" y="3285706"/>
                  </a:lnTo>
                  <a:lnTo>
                    <a:pt x="1972373" y="3285363"/>
                  </a:lnTo>
                  <a:lnTo>
                    <a:pt x="1972589" y="3284601"/>
                  </a:lnTo>
                  <a:close/>
                </a:path>
                <a:path w="2319655" h="3420745">
                  <a:moveTo>
                    <a:pt x="1994077" y="3338411"/>
                  </a:moveTo>
                  <a:lnTo>
                    <a:pt x="1993887" y="3338296"/>
                  </a:lnTo>
                  <a:lnTo>
                    <a:pt x="1993709" y="3338195"/>
                  </a:lnTo>
                  <a:lnTo>
                    <a:pt x="1991982" y="3337763"/>
                  </a:lnTo>
                  <a:lnTo>
                    <a:pt x="1992922" y="3338157"/>
                  </a:lnTo>
                  <a:lnTo>
                    <a:pt x="1994077" y="3338411"/>
                  </a:lnTo>
                  <a:close/>
                </a:path>
                <a:path w="2319655" h="3420745">
                  <a:moveTo>
                    <a:pt x="1995424" y="3339846"/>
                  </a:moveTo>
                  <a:lnTo>
                    <a:pt x="1994090" y="3338576"/>
                  </a:lnTo>
                  <a:lnTo>
                    <a:pt x="1994941" y="3339846"/>
                  </a:lnTo>
                  <a:lnTo>
                    <a:pt x="1995424" y="3339846"/>
                  </a:lnTo>
                  <a:close/>
                </a:path>
                <a:path w="2319655" h="3420745">
                  <a:moveTo>
                    <a:pt x="1997684" y="3339846"/>
                  </a:moveTo>
                  <a:lnTo>
                    <a:pt x="1996147" y="3339846"/>
                  </a:lnTo>
                  <a:lnTo>
                    <a:pt x="1996122" y="3338893"/>
                  </a:lnTo>
                  <a:lnTo>
                    <a:pt x="1995893" y="3339846"/>
                  </a:lnTo>
                  <a:lnTo>
                    <a:pt x="1995424" y="3339846"/>
                  </a:lnTo>
                  <a:lnTo>
                    <a:pt x="1996592" y="3341116"/>
                  </a:lnTo>
                  <a:lnTo>
                    <a:pt x="1997684" y="3339846"/>
                  </a:lnTo>
                  <a:close/>
                </a:path>
                <a:path w="2319655" h="3420745">
                  <a:moveTo>
                    <a:pt x="2003298" y="3323336"/>
                  </a:moveTo>
                  <a:lnTo>
                    <a:pt x="2001545" y="3322066"/>
                  </a:lnTo>
                  <a:lnTo>
                    <a:pt x="2000846" y="3323336"/>
                  </a:lnTo>
                  <a:lnTo>
                    <a:pt x="2003298" y="3323336"/>
                  </a:lnTo>
                  <a:close/>
                </a:path>
                <a:path w="2319655" h="3420745">
                  <a:moveTo>
                    <a:pt x="2004936" y="3321964"/>
                  </a:moveTo>
                  <a:lnTo>
                    <a:pt x="2004161" y="3320923"/>
                  </a:lnTo>
                  <a:lnTo>
                    <a:pt x="2004402" y="3321418"/>
                  </a:lnTo>
                  <a:lnTo>
                    <a:pt x="2004682" y="3321735"/>
                  </a:lnTo>
                  <a:lnTo>
                    <a:pt x="2004936" y="3321964"/>
                  </a:lnTo>
                  <a:close/>
                </a:path>
                <a:path w="2319655" h="3420745">
                  <a:moveTo>
                    <a:pt x="2014804" y="3322904"/>
                  </a:moveTo>
                  <a:lnTo>
                    <a:pt x="2014588" y="3322066"/>
                  </a:lnTo>
                  <a:lnTo>
                    <a:pt x="2013635" y="3322066"/>
                  </a:lnTo>
                  <a:lnTo>
                    <a:pt x="2014804" y="3322904"/>
                  </a:lnTo>
                  <a:close/>
                </a:path>
                <a:path w="2319655" h="3420745">
                  <a:moveTo>
                    <a:pt x="2015413" y="3323336"/>
                  </a:moveTo>
                  <a:lnTo>
                    <a:pt x="2014804" y="3322904"/>
                  </a:lnTo>
                  <a:lnTo>
                    <a:pt x="2015020" y="3323704"/>
                  </a:lnTo>
                  <a:lnTo>
                    <a:pt x="2015413" y="3323336"/>
                  </a:lnTo>
                  <a:close/>
                </a:path>
                <a:path w="2319655" h="3420745">
                  <a:moveTo>
                    <a:pt x="2022144" y="3328416"/>
                  </a:moveTo>
                  <a:lnTo>
                    <a:pt x="2021497" y="3328035"/>
                  </a:lnTo>
                  <a:lnTo>
                    <a:pt x="2021484" y="3328416"/>
                  </a:lnTo>
                  <a:lnTo>
                    <a:pt x="2022144" y="3328416"/>
                  </a:lnTo>
                  <a:close/>
                </a:path>
                <a:path w="2319655" h="3420745">
                  <a:moveTo>
                    <a:pt x="2022576" y="3328670"/>
                  </a:moveTo>
                  <a:lnTo>
                    <a:pt x="2022386" y="3328416"/>
                  </a:lnTo>
                  <a:lnTo>
                    <a:pt x="2022144" y="3328416"/>
                  </a:lnTo>
                  <a:lnTo>
                    <a:pt x="2022576" y="3328670"/>
                  </a:lnTo>
                  <a:close/>
                </a:path>
                <a:path w="2319655" h="3420745">
                  <a:moveTo>
                    <a:pt x="2023313" y="3326981"/>
                  </a:moveTo>
                  <a:lnTo>
                    <a:pt x="2022919" y="3326803"/>
                  </a:lnTo>
                  <a:lnTo>
                    <a:pt x="2022424" y="3326739"/>
                  </a:lnTo>
                  <a:lnTo>
                    <a:pt x="2023313" y="3326981"/>
                  </a:lnTo>
                  <a:close/>
                </a:path>
                <a:path w="2319655" h="3420745">
                  <a:moveTo>
                    <a:pt x="2023821" y="2972168"/>
                  </a:moveTo>
                  <a:lnTo>
                    <a:pt x="2022195" y="2971546"/>
                  </a:lnTo>
                  <a:lnTo>
                    <a:pt x="2022932" y="2974086"/>
                  </a:lnTo>
                  <a:lnTo>
                    <a:pt x="2023821" y="2972168"/>
                  </a:lnTo>
                  <a:close/>
                </a:path>
                <a:path w="2319655" h="3420745">
                  <a:moveTo>
                    <a:pt x="2024278" y="3329686"/>
                  </a:moveTo>
                  <a:lnTo>
                    <a:pt x="2022576" y="3328670"/>
                  </a:lnTo>
                  <a:lnTo>
                    <a:pt x="2023325" y="3329686"/>
                  </a:lnTo>
                  <a:lnTo>
                    <a:pt x="2024278" y="3329686"/>
                  </a:lnTo>
                  <a:close/>
                </a:path>
                <a:path w="2319655" h="3420745">
                  <a:moveTo>
                    <a:pt x="2024799" y="2972549"/>
                  </a:moveTo>
                  <a:lnTo>
                    <a:pt x="2024710" y="2970276"/>
                  </a:lnTo>
                  <a:lnTo>
                    <a:pt x="2023821" y="2972168"/>
                  </a:lnTo>
                  <a:lnTo>
                    <a:pt x="2024799" y="2972549"/>
                  </a:lnTo>
                  <a:close/>
                </a:path>
                <a:path w="2319655" h="3420745">
                  <a:moveTo>
                    <a:pt x="2046795" y="3344964"/>
                  </a:moveTo>
                  <a:lnTo>
                    <a:pt x="2046617" y="3344532"/>
                  </a:lnTo>
                  <a:lnTo>
                    <a:pt x="2046351" y="3344202"/>
                  </a:lnTo>
                  <a:lnTo>
                    <a:pt x="2046046" y="3344341"/>
                  </a:lnTo>
                  <a:lnTo>
                    <a:pt x="2046325" y="3344570"/>
                  </a:lnTo>
                  <a:lnTo>
                    <a:pt x="2046554" y="3344761"/>
                  </a:lnTo>
                  <a:lnTo>
                    <a:pt x="2046795" y="3344964"/>
                  </a:lnTo>
                  <a:close/>
                </a:path>
                <a:path w="2319655" h="3420745">
                  <a:moveTo>
                    <a:pt x="2047011" y="2938526"/>
                  </a:moveTo>
                  <a:lnTo>
                    <a:pt x="2046833" y="2939796"/>
                  </a:lnTo>
                  <a:lnTo>
                    <a:pt x="2046109" y="2941066"/>
                  </a:lnTo>
                  <a:lnTo>
                    <a:pt x="2046592" y="2941777"/>
                  </a:lnTo>
                  <a:lnTo>
                    <a:pt x="2047011" y="2938526"/>
                  </a:lnTo>
                  <a:close/>
                </a:path>
                <a:path w="2319655" h="3420745">
                  <a:moveTo>
                    <a:pt x="2047189" y="3346196"/>
                  </a:moveTo>
                  <a:lnTo>
                    <a:pt x="2046795" y="3346196"/>
                  </a:lnTo>
                  <a:lnTo>
                    <a:pt x="2047189" y="3346450"/>
                  </a:lnTo>
                  <a:lnTo>
                    <a:pt x="2047189" y="3346196"/>
                  </a:lnTo>
                  <a:close/>
                </a:path>
                <a:path w="2319655" h="3420745">
                  <a:moveTo>
                    <a:pt x="2057514" y="2927591"/>
                  </a:moveTo>
                  <a:lnTo>
                    <a:pt x="2057222" y="2927858"/>
                  </a:lnTo>
                  <a:lnTo>
                    <a:pt x="2057031" y="2928188"/>
                  </a:lnTo>
                  <a:lnTo>
                    <a:pt x="2057107" y="2928620"/>
                  </a:lnTo>
                  <a:lnTo>
                    <a:pt x="2057514" y="2927591"/>
                  </a:lnTo>
                  <a:close/>
                </a:path>
                <a:path w="2319655" h="3420745">
                  <a:moveTo>
                    <a:pt x="2057692" y="3348736"/>
                  </a:moveTo>
                  <a:lnTo>
                    <a:pt x="2054644" y="3348736"/>
                  </a:lnTo>
                  <a:lnTo>
                    <a:pt x="2055736" y="3350006"/>
                  </a:lnTo>
                  <a:lnTo>
                    <a:pt x="2057692" y="3348736"/>
                  </a:lnTo>
                  <a:close/>
                </a:path>
                <a:path w="2319655" h="3420745">
                  <a:moveTo>
                    <a:pt x="2060041" y="3368789"/>
                  </a:moveTo>
                  <a:lnTo>
                    <a:pt x="2059114" y="3368192"/>
                  </a:lnTo>
                  <a:lnTo>
                    <a:pt x="2058060" y="3367455"/>
                  </a:lnTo>
                  <a:lnTo>
                    <a:pt x="2056892" y="3367417"/>
                  </a:lnTo>
                  <a:lnTo>
                    <a:pt x="2057869" y="3368497"/>
                  </a:lnTo>
                  <a:lnTo>
                    <a:pt x="2058936" y="3368764"/>
                  </a:lnTo>
                  <a:lnTo>
                    <a:pt x="2060041" y="3368789"/>
                  </a:lnTo>
                  <a:close/>
                </a:path>
                <a:path w="2319655" h="3420745">
                  <a:moveTo>
                    <a:pt x="2060422" y="3354463"/>
                  </a:moveTo>
                  <a:lnTo>
                    <a:pt x="2059736" y="3354400"/>
                  </a:lnTo>
                  <a:lnTo>
                    <a:pt x="2059139" y="3354362"/>
                  </a:lnTo>
                  <a:lnTo>
                    <a:pt x="2059152" y="3354705"/>
                  </a:lnTo>
                  <a:lnTo>
                    <a:pt x="2059851" y="3354933"/>
                  </a:lnTo>
                  <a:lnTo>
                    <a:pt x="2060270" y="3354743"/>
                  </a:lnTo>
                  <a:lnTo>
                    <a:pt x="2060422" y="3354463"/>
                  </a:lnTo>
                  <a:close/>
                </a:path>
                <a:path w="2319655" h="3420745">
                  <a:moveTo>
                    <a:pt x="2062835" y="2920022"/>
                  </a:moveTo>
                  <a:lnTo>
                    <a:pt x="2062264" y="2920530"/>
                  </a:lnTo>
                  <a:lnTo>
                    <a:pt x="2062835" y="2921012"/>
                  </a:lnTo>
                  <a:lnTo>
                    <a:pt x="2062835" y="2920022"/>
                  </a:lnTo>
                  <a:close/>
                </a:path>
                <a:path w="2319655" h="3420745">
                  <a:moveTo>
                    <a:pt x="2068817" y="2953740"/>
                  </a:moveTo>
                  <a:lnTo>
                    <a:pt x="2067725" y="2954756"/>
                  </a:lnTo>
                  <a:lnTo>
                    <a:pt x="2067483" y="2956737"/>
                  </a:lnTo>
                  <a:lnTo>
                    <a:pt x="2068817" y="2953740"/>
                  </a:lnTo>
                  <a:close/>
                </a:path>
                <a:path w="2319655" h="3420745">
                  <a:moveTo>
                    <a:pt x="2076196" y="2942336"/>
                  </a:moveTo>
                  <a:lnTo>
                    <a:pt x="2046960" y="2942336"/>
                  </a:lnTo>
                  <a:lnTo>
                    <a:pt x="2046516" y="2942336"/>
                  </a:lnTo>
                  <a:lnTo>
                    <a:pt x="2046173" y="2944876"/>
                  </a:lnTo>
                  <a:lnTo>
                    <a:pt x="2043798" y="2937256"/>
                  </a:lnTo>
                  <a:lnTo>
                    <a:pt x="2043036" y="2942336"/>
                  </a:lnTo>
                  <a:lnTo>
                    <a:pt x="2044014" y="2942336"/>
                  </a:lnTo>
                  <a:lnTo>
                    <a:pt x="2044293" y="2943606"/>
                  </a:lnTo>
                  <a:lnTo>
                    <a:pt x="2044725" y="2944876"/>
                  </a:lnTo>
                  <a:lnTo>
                    <a:pt x="2041652" y="2944876"/>
                  </a:lnTo>
                  <a:lnTo>
                    <a:pt x="2038248" y="2948686"/>
                  </a:lnTo>
                  <a:lnTo>
                    <a:pt x="2036394" y="2952496"/>
                  </a:lnTo>
                  <a:lnTo>
                    <a:pt x="2035149" y="2951226"/>
                  </a:lnTo>
                  <a:lnTo>
                    <a:pt x="2030222" y="2956306"/>
                  </a:lnTo>
                  <a:lnTo>
                    <a:pt x="2026386" y="2963926"/>
                  </a:lnTo>
                  <a:lnTo>
                    <a:pt x="2021408" y="2970276"/>
                  </a:lnTo>
                  <a:lnTo>
                    <a:pt x="2023986" y="2967736"/>
                  </a:lnTo>
                  <a:lnTo>
                    <a:pt x="2026602" y="2971546"/>
                  </a:lnTo>
                  <a:lnTo>
                    <a:pt x="2025472" y="2972816"/>
                  </a:lnTo>
                  <a:lnTo>
                    <a:pt x="2024799" y="2972549"/>
                  </a:lnTo>
                  <a:lnTo>
                    <a:pt x="2024862" y="2974086"/>
                  </a:lnTo>
                  <a:lnTo>
                    <a:pt x="2022729" y="2976626"/>
                  </a:lnTo>
                  <a:lnTo>
                    <a:pt x="2020570" y="2974086"/>
                  </a:lnTo>
                  <a:lnTo>
                    <a:pt x="2020747" y="2971546"/>
                  </a:lnTo>
                  <a:lnTo>
                    <a:pt x="2019452" y="2975356"/>
                  </a:lnTo>
                  <a:lnTo>
                    <a:pt x="2018512" y="2975356"/>
                  </a:lnTo>
                  <a:lnTo>
                    <a:pt x="2018601" y="2974086"/>
                  </a:lnTo>
                  <a:lnTo>
                    <a:pt x="2017712" y="2972816"/>
                  </a:lnTo>
                  <a:lnTo>
                    <a:pt x="2018487" y="2975356"/>
                  </a:lnTo>
                  <a:lnTo>
                    <a:pt x="2011146" y="2976626"/>
                  </a:lnTo>
                  <a:lnTo>
                    <a:pt x="2012746" y="2980436"/>
                  </a:lnTo>
                  <a:lnTo>
                    <a:pt x="2011807" y="2979166"/>
                  </a:lnTo>
                  <a:lnTo>
                    <a:pt x="2006854" y="2985516"/>
                  </a:lnTo>
                  <a:lnTo>
                    <a:pt x="2005571" y="2989326"/>
                  </a:lnTo>
                  <a:lnTo>
                    <a:pt x="2001875" y="2995676"/>
                  </a:lnTo>
                  <a:lnTo>
                    <a:pt x="2004174" y="2996946"/>
                  </a:lnTo>
                  <a:lnTo>
                    <a:pt x="2002142" y="2998216"/>
                  </a:lnTo>
                  <a:lnTo>
                    <a:pt x="2002929" y="3002026"/>
                  </a:lnTo>
                  <a:lnTo>
                    <a:pt x="1999348" y="3004566"/>
                  </a:lnTo>
                  <a:lnTo>
                    <a:pt x="1994293" y="3008376"/>
                  </a:lnTo>
                  <a:lnTo>
                    <a:pt x="1992871" y="3010649"/>
                  </a:lnTo>
                  <a:lnTo>
                    <a:pt x="1992871" y="3017266"/>
                  </a:lnTo>
                  <a:lnTo>
                    <a:pt x="1990979" y="3016250"/>
                  </a:lnTo>
                  <a:lnTo>
                    <a:pt x="1991233" y="3015996"/>
                  </a:lnTo>
                  <a:lnTo>
                    <a:pt x="1992477" y="3014726"/>
                  </a:lnTo>
                  <a:lnTo>
                    <a:pt x="1992871" y="3017266"/>
                  </a:lnTo>
                  <a:lnTo>
                    <a:pt x="1992871" y="3010649"/>
                  </a:lnTo>
                  <a:lnTo>
                    <a:pt x="1991106" y="3013456"/>
                  </a:lnTo>
                  <a:lnTo>
                    <a:pt x="1990229" y="3016440"/>
                  </a:lnTo>
                  <a:lnTo>
                    <a:pt x="1987410" y="3021076"/>
                  </a:lnTo>
                  <a:lnTo>
                    <a:pt x="1987537" y="3017266"/>
                  </a:lnTo>
                  <a:lnTo>
                    <a:pt x="1983917" y="3023616"/>
                  </a:lnTo>
                  <a:lnTo>
                    <a:pt x="1982812" y="3026156"/>
                  </a:lnTo>
                  <a:lnTo>
                    <a:pt x="1979891" y="3033776"/>
                  </a:lnTo>
                  <a:lnTo>
                    <a:pt x="1982330" y="3033776"/>
                  </a:lnTo>
                  <a:lnTo>
                    <a:pt x="1982800" y="3035046"/>
                  </a:lnTo>
                  <a:lnTo>
                    <a:pt x="1982304" y="3036316"/>
                  </a:lnTo>
                  <a:lnTo>
                    <a:pt x="1978901" y="3036316"/>
                  </a:lnTo>
                  <a:lnTo>
                    <a:pt x="1978901" y="3035046"/>
                  </a:lnTo>
                  <a:lnTo>
                    <a:pt x="1975142" y="3042666"/>
                  </a:lnTo>
                  <a:lnTo>
                    <a:pt x="1968881" y="3049016"/>
                  </a:lnTo>
                  <a:lnTo>
                    <a:pt x="1963153" y="3054096"/>
                  </a:lnTo>
                  <a:lnTo>
                    <a:pt x="1961057" y="3061716"/>
                  </a:lnTo>
                  <a:lnTo>
                    <a:pt x="1961032" y="3060446"/>
                  </a:lnTo>
                  <a:lnTo>
                    <a:pt x="1959635" y="3069336"/>
                  </a:lnTo>
                  <a:lnTo>
                    <a:pt x="1957400" y="3071876"/>
                  </a:lnTo>
                  <a:lnTo>
                    <a:pt x="1958949" y="3066796"/>
                  </a:lnTo>
                  <a:lnTo>
                    <a:pt x="1956130" y="3068066"/>
                  </a:lnTo>
                  <a:lnTo>
                    <a:pt x="1955876" y="3078226"/>
                  </a:lnTo>
                  <a:lnTo>
                    <a:pt x="1949170" y="3080766"/>
                  </a:lnTo>
                  <a:lnTo>
                    <a:pt x="1948535" y="3088386"/>
                  </a:lnTo>
                  <a:lnTo>
                    <a:pt x="1943176" y="3092196"/>
                  </a:lnTo>
                  <a:lnTo>
                    <a:pt x="1940153" y="3099816"/>
                  </a:lnTo>
                  <a:lnTo>
                    <a:pt x="1937575" y="3107436"/>
                  </a:lnTo>
                  <a:lnTo>
                    <a:pt x="1933498" y="3112516"/>
                  </a:lnTo>
                  <a:lnTo>
                    <a:pt x="1935416" y="3112516"/>
                  </a:lnTo>
                  <a:lnTo>
                    <a:pt x="1936407" y="3115056"/>
                  </a:lnTo>
                  <a:lnTo>
                    <a:pt x="1934972" y="3115056"/>
                  </a:lnTo>
                  <a:lnTo>
                    <a:pt x="1935467" y="3116326"/>
                  </a:lnTo>
                  <a:lnTo>
                    <a:pt x="1931784" y="3129026"/>
                  </a:lnTo>
                  <a:lnTo>
                    <a:pt x="1926805" y="3141726"/>
                  </a:lnTo>
                  <a:lnTo>
                    <a:pt x="1921675" y="3154426"/>
                  </a:lnTo>
                  <a:lnTo>
                    <a:pt x="1917573" y="3167126"/>
                  </a:lnTo>
                  <a:lnTo>
                    <a:pt x="1915922" y="3173476"/>
                  </a:lnTo>
                  <a:lnTo>
                    <a:pt x="1926602" y="3172206"/>
                  </a:lnTo>
                  <a:lnTo>
                    <a:pt x="1921256" y="3179826"/>
                  </a:lnTo>
                  <a:lnTo>
                    <a:pt x="1918055" y="3177286"/>
                  </a:lnTo>
                  <a:lnTo>
                    <a:pt x="1919338" y="3183636"/>
                  </a:lnTo>
                  <a:lnTo>
                    <a:pt x="1918754" y="3189986"/>
                  </a:lnTo>
                  <a:lnTo>
                    <a:pt x="1918639" y="3198876"/>
                  </a:lnTo>
                  <a:lnTo>
                    <a:pt x="1918271" y="3203956"/>
                  </a:lnTo>
                  <a:lnTo>
                    <a:pt x="1918703" y="3211576"/>
                  </a:lnTo>
                  <a:lnTo>
                    <a:pt x="1921002" y="3217926"/>
                  </a:lnTo>
                  <a:lnTo>
                    <a:pt x="1920151" y="3216656"/>
                  </a:lnTo>
                  <a:lnTo>
                    <a:pt x="1919109" y="3216656"/>
                  </a:lnTo>
                  <a:lnTo>
                    <a:pt x="1919033" y="3215386"/>
                  </a:lnTo>
                  <a:lnTo>
                    <a:pt x="1916607" y="3217926"/>
                  </a:lnTo>
                  <a:lnTo>
                    <a:pt x="1919846" y="3225546"/>
                  </a:lnTo>
                  <a:lnTo>
                    <a:pt x="1922056" y="3225546"/>
                  </a:lnTo>
                  <a:lnTo>
                    <a:pt x="1922119" y="3226816"/>
                  </a:lnTo>
                  <a:lnTo>
                    <a:pt x="1936178" y="3226816"/>
                  </a:lnTo>
                  <a:lnTo>
                    <a:pt x="1936838" y="3223006"/>
                  </a:lnTo>
                  <a:lnTo>
                    <a:pt x="1939620" y="3219196"/>
                  </a:lnTo>
                  <a:lnTo>
                    <a:pt x="1939175" y="3225546"/>
                  </a:lnTo>
                  <a:lnTo>
                    <a:pt x="1940090" y="3223006"/>
                  </a:lnTo>
                  <a:lnTo>
                    <a:pt x="1946516" y="3221736"/>
                  </a:lnTo>
                  <a:lnTo>
                    <a:pt x="1942350" y="3219196"/>
                  </a:lnTo>
                  <a:lnTo>
                    <a:pt x="1940267" y="3217926"/>
                  </a:lnTo>
                  <a:lnTo>
                    <a:pt x="1938197" y="3216656"/>
                  </a:lnTo>
                  <a:lnTo>
                    <a:pt x="1941957" y="3212846"/>
                  </a:lnTo>
                  <a:lnTo>
                    <a:pt x="1942426" y="3212846"/>
                  </a:lnTo>
                  <a:lnTo>
                    <a:pt x="1944649" y="3210306"/>
                  </a:lnTo>
                  <a:lnTo>
                    <a:pt x="1939036" y="3206496"/>
                  </a:lnTo>
                  <a:lnTo>
                    <a:pt x="1939696" y="3201416"/>
                  </a:lnTo>
                  <a:lnTo>
                    <a:pt x="1940725" y="3201416"/>
                  </a:lnTo>
                  <a:lnTo>
                    <a:pt x="1937372" y="3198876"/>
                  </a:lnTo>
                  <a:lnTo>
                    <a:pt x="1936115" y="3192526"/>
                  </a:lnTo>
                  <a:lnTo>
                    <a:pt x="1935657" y="3188716"/>
                  </a:lnTo>
                  <a:lnTo>
                    <a:pt x="1935632" y="3188551"/>
                  </a:lnTo>
                  <a:lnTo>
                    <a:pt x="1935086" y="3188716"/>
                  </a:lnTo>
                  <a:lnTo>
                    <a:pt x="1934756" y="3184906"/>
                  </a:lnTo>
                  <a:lnTo>
                    <a:pt x="1936343" y="3183636"/>
                  </a:lnTo>
                  <a:lnTo>
                    <a:pt x="1937905" y="3181096"/>
                  </a:lnTo>
                  <a:lnTo>
                    <a:pt x="1940826" y="3181096"/>
                  </a:lnTo>
                  <a:lnTo>
                    <a:pt x="1940585" y="3184906"/>
                  </a:lnTo>
                  <a:lnTo>
                    <a:pt x="1944509" y="3183636"/>
                  </a:lnTo>
                  <a:lnTo>
                    <a:pt x="1942147" y="3181096"/>
                  </a:lnTo>
                  <a:lnTo>
                    <a:pt x="1940966" y="3179826"/>
                  </a:lnTo>
                  <a:lnTo>
                    <a:pt x="1941804" y="3177286"/>
                  </a:lnTo>
                  <a:lnTo>
                    <a:pt x="1943404" y="3178556"/>
                  </a:lnTo>
                  <a:lnTo>
                    <a:pt x="1943404" y="3177286"/>
                  </a:lnTo>
                  <a:lnTo>
                    <a:pt x="1943392" y="3172206"/>
                  </a:lnTo>
                  <a:lnTo>
                    <a:pt x="1939632" y="3172206"/>
                  </a:lnTo>
                  <a:lnTo>
                    <a:pt x="1940991" y="3165856"/>
                  </a:lnTo>
                  <a:lnTo>
                    <a:pt x="1939658" y="3165856"/>
                  </a:lnTo>
                  <a:lnTo>
                    <a:pt x="1936280" y="3162046"/>
                  </a:lnTo>
                  <a:lnTo>
                    <a:pt x="1942426" y="3163316"/>
                  </a:lnTo>
                  <a:lnTo>
                    <a:pt x="1941639" y="3162046"/>
                  </a:lnTo>
                  <a:lnTo>
                    <a:pt x="1940077" y="3159506"/>
                  </a:lnTo>
                  <a:lnTo>
                    <a:pt x="1944319" y="3159506"/>
                  </a:lnTo>
                  <a:lnTo>
                    <a:pt x="1943811" y="3156966"/>
                  </a:lnTo>
                  <a:lnTo>
                    <a:pt x="1942376" y="3150616"/>
                  </a:lnTo>
                  <a:lnTo>
                    <a:pt x="1942668" y="3145536"/>
                  </a:lnTo>
                  <a:lnTo>
                    <a:pt x="1943849" y="3147441"/>
                  </a:lnTo>
                  <a:lnTo>
                    <a:pt x="1943531" y="3145536"/>
                  </a:lnTo>
                  <a:lnTo>
                    <a:pt x="1943100" y="3142996"/>
                  </a:lnTo>
                  <a:lnTo>
                    <a:pt x="1944624" y="3139186"/>
                  </a:lnTo>
                  <a:lnTo>
                    <a:pt x="1952091" y="3141726"/>
                  </a:lnTo>
                  <a:lnTo>
                    <a:pt x="1951736" y="3139186"/>
                  </a:lnTo>
                  <a:lnTo>
                    <a:pt x="1950148" y="3127756"/>
                  </a:lnTo>
                  <a:lnTo>
                    <a:pt x="1957209" y="3126486"/>
                  </a:lnTo>
                  <a:lnTo>
                    <a:pt x="1958365" y="3121406"/>
                  </a:lnTo>
                  <a:lnTo>
                    <a:pt x="1961070" y="3115056"/>
                  </a:lnTo>
                  <a:lnTo>
                    <a:pt x="1964423" y="3109976"/>
                  </a:lnTo>
                  <a:lnTo>
                    <a:pt x="1967484" y="3103626"/>
                  </a:lnTo>
                  <a:lnTo>
                    <a:pt x="1960448" y="3103626"/>
                  </a:lnTo>
                  <a:lnTo>
                    <a:pt x="1968436" y="3101086"/>
                  </a:lnTo>
                  <a:lnTo>
                    <a:pt x="1966899" y="3100451"/>
                  </a:lnTo>
                  <a:lnTo>
                    <a:pt x="1969376" y="3098203"/>
                  </a:lnTo>
                  <a:lnTo>
                    <a:pt x="1966010" y="3099765"/>
                  </a:lnTo>
                  <a:lnTo>
                    <a:pt x="1966087" y="3100108"/>
                  </a:lnTo>
                  <a:lnTo>
                    <a:pt x="1962353" y="3098546"/>
                  </a:lnTo>
                  <a:lnTo>
                    <a:pt x="1962899" y="3096006"/>
                  </a:lnTo>
                  <a:lnTo>
                    <a:pt x="1963788" y="3096006"/>
                  </a:lnTo>
                  <a:lnTo>
                    <a:pt x="1964702" y="3095282"/>
                  </a:lnTo>
                  <a:lnTo>
                    <a:pt x="1965020" y="3095307"/>
                  </a:lnTo>
                  <a:lnTo>
                    <a:pt x="1965909" y="3099295"/>
                  </a:lnTo>
                  <a:lnTo>
                    <a:pt x="1968322" y="3092424"/>
                  </a:lnTo>
                  <a:lnTo>
                    <a:pt x="1970214" y="3090926"/>
                  </a:lnTo>
                  <a:lnTo>
                    <a:pt x="1972589" y="3090926"/>
                  </a:lnTo>
                  <a:lnTo>
                    <a:pt x="1970544" y="3093466"/>
                  </a:lnTo>
                  <a:lnTo>
                    <a:pt x="1971929" y="3094736"/>
                  </a:lnTo>
                  <a:lnTo>
                    <a:pt x="1973872" y="3090926"/>
                  </a:lnTo>
                  <a:lnTo>
                    <a:pt x="1974519" y="3089656"/>
                  </a:lnTo>
                  <a:lnTo>
                    <a:pt x="1975269" y="3093466"/>
                  </a:lnTo>
                  <a:lnTo>
                    <a:pt x="1978202" y="3092196"/>
                  </a:lnTo>
                  <a:lnTo>
                    <a:pt x="1975853" y="3090926"/>
                  </a:lnTo>
                  <a:lnTo>
                    <a:pt x="1975929" y="3089656"/>
                  </a:lnTo>
                  <a:lnTo>
                    <a:pt x="1976005" y="3088386"/>
                  </a:lnTo>
                  <a:lnTo>
                    <a:pt x="1977986" y="3087116"/>
                  </a:lnTo>
                  <a:lnTo>
                    <a:pt x="1973643" y="3088386"/>
                  </a:lnTo>
                  <a:lnTo>
                    <a:pt x="1973618" y="3080766"/>
                  </a:lnTo>
                  <a:lnTo>
                    <a:pt x="1980958" y="3085846"/>
                  </a:lnTo>
                  <a:lnTo>
                    <a:pt x="1981149" y="3080766"/>
                  </a:lnTo>
                  <a:lnTo>
                    <a:pt x="1981238" y="3078226"/>
                  </a:lnTo>
                  <a:lnTo>
                    <a:pt x="1981974" y="3080766"/>
                  </a:lnTo>
                  <a:lnTo>
                    <a:pt x="1982660" y="3078226"/>
                  </a:lnTo>
                  <a:lnTo>
                    <a:pt x="1986495" y="3071876"/>
                  </a:lnTo>
                  <a:lnTo>
                    <a:pt x="1988019" y="3069336"/>
                  </a:lnTo>
                  <a:lnTo>
                    <a:pt x="1985441" y="3064256"/>
                  </a:lnTo>
                  <a:lnTo>
                    <a:pt x="1988337" y="3064256"/>
                  </a:lnTo>
                  <a:lnTo>
                    <a:pt x="1987943" y="3065526"/>
                  </a:lnTo>
                  <a:lnTo>
                    <a:pt x="1988908" y="3064256"/>
                  </a:lnTo>
                  <a:lnTo>
                    <a:pt x="1990839" y="3061716"/>
                  </a:lnTo>
                  <a:lnTo>
                    <a:pt x="1992757" y="3059176"/>
                  </a:lnTo>
                  <a:lnTo>
                    <a:pt x="1992871" y="3047746"/>
                  </a:lnTo>
                  <a:lnTo>
                    <a:pt x="1999183" y="3043936"/>
                  </a:lnTo>
                  <a:lnTo>
                    <a:pt x="2000161" y="3045206"/>
                  </a:lnTo>
                  <a:lnTo>
                    <a:pt x="2000389" y="3043936"/>
                  </a:lnTo>
                  <a:lnTo>
                    <a:pt x="2000618" y="3042666"/>
                  </a:lnTo>
                  <a:lnTo>
                    <a:pt x="1999157" y="3041396"/>
                  </a:lnTo>
                  <a:lnTo>
                    <a:pt x="2001545" y="3040126"/>
                  </a:lnTo>
                  <a:lnTo>
                    <a:pt x="2002015" y="3040126"/>
                  </a:lnTo>
                  <a:lnTo>
                    <a:pt x="2002510" y="3041396"/>
                  </a:lnTo>
                  <a:lnTo>
                    <a:pt x="2002980" y="3041396"/>
                  </a:lnTo>
                  <a:lnTo>
                    <a:pt x="2002955" y="3040126"/>
                  </a:lnTo>
                  <a:lnTo>
                    <a:pt x="2003044" y="3036316"/>
                  </a:lnTo>
                  <a:lnTo>
                    <a:pt x="2004961" y="3035046"/>
                  </a:lnTo>
                  <a:lnTo>
                    <a:pt x="2005418" y="3037586"/>
                  </a:lnTo>
                  <a:lnTo>
                    <a:pt x="2007946" y="3035046"/>
                  </a:lnTo>
                  <a:lnTo>
                    <a:pt x="2011730" y="3031236"/>
                  </a:lnTo>
                  <a:lnTo>
                    <a:pt x="2008936" y="3023616"/>
                  </a:lnTo>
                  <a:lnTo>
                    <a:pt x="2010575" y="3021076"/>
                  </a:lnTo>
                  <a:lnTo>
                    <a:pt x="2012226" y="3018536"/>
                  </a:lnTo>
                  <a:lnTo>
                    <a:pt x="2015972" y="3021076"/>
                  </a:lnTo>
                  <a:lnTo>
                    <a:pt x="2018487" y="3018536"/>
                  </a:lnTo>
                  <a:lnTo>
                    <a:pt x="2019744" y="3017266"/>
                  </a:lnTo>
                  <a:lnTo>
                    <a:pt x="2022259" y="3014726"/>
                  </a:lnTo>
                  <a:lnTo>
                    <a:pt x="2023516" y="3013456"/>
                  </a:lnTo>
                  <a:lnTo>
                    <a:pt x="2023986" y="3014726"/>
                  </a:lnTo>
                  <a:lnTo>
                    <a:pt x="2024710" y="3013456"/>
                  </a:lnTo>
                  <a:lnTo>
                    <a:pt x="2027631" y="3008376"/>
                  </a:lnTo>
                  <a:lnTo>
                    <a:pt x="2030069" y="3003296"/>
                  </a:lnTo>
                  <a:lnTo>
                    <a:pt x="2032139" y="2996946"/>
                  </a:lnTo>
                  <a:lnTo>
                    <a:pt x="2034654" y="2990596"/>
                  </a:lnTo>
                  <a:lnTo>
                    <a:pt x="2039899" y="2988056"/>
                  </a:lnTo>
                  <a:lnTo>
                    <a:pt x="2044954" y="2982976"/>
                  </a:lnTo>
                  <a:lnTo>
                    <a:pt x="2047011" y="2980436"/>
                  </a:lnTo>
                  <a:lnTo>
                    <a:pt x="2050110" y="2976626"/>
                  </a:lnTo>
                  <a:lnTo>
                    <a:pt x="2054288" y="2972816"/>
                  </a:lnTo>
                  <a:lnTo>
                    <a:pt x="2055672" y="2971546"/>
                  </a:lnTo>
                  <a:lnTo>
                    <a:pt x="2054186" y="2972816"/>
                  </a:lnTo>
                  <a:lnTo>
                    <a:pt x="2053031" y="2969006"/>
                  </a:lnTo>
                  <a:lnTo>
                    <a:pt x="2053678" y="2967736"/>
                  </a:lnTo>
                  <a:lnTo>
                    <a:pt x="2055710" y="2966466"/>
                  </a:lnTo>
                  <a:lnTo>
                    <a:pt x="2054834" y="2961386"/>
                  </a:lnTo>
                  <a:lnTo>
                    <a:pt x="2057895" y="2963926"/>
                  </a:lnTo>
                  <a:lnTo>
                    <a:pt x="2057374" y="2965196"/>
                  </a:lnTo>
                  <a:lnTo>
                    <a:pt x="2061540" y="2966466"/>
                  </a:lnTo>
                  <a:lnTo>
                    <a:pt x="2063419" y="2962656"/>
                  </a:lnTo>
                  <a:lnTo>
                    <a:pt x="2064562" y="2961386"/>
                  </a:lnTo>
                  <a:lnTo>
                    <a:pt x="2065693" y="2960116"/>
                  </a:lnTo>
                  <a:lnTo>
                    <a:pt x="2061819" y="2956306"/>
                  </a:lnTo>
                  <a:lnTo>
                    <a:pt x="2068931" y="2952496"/>
                  </a:lnTo>
                  <a:lnTo>
                    <a:pt x="2073694" y="2946146"/>
                  </a:lnTo>
                  <a:lnTo>
                    <a:pt x="2076196" y="2942336"/>
                  </a:lnTo>
                  <a:close/>
                </a:path>
                <a:path w="2319655" h="3420745">
                  <a:moveTo>
                    <a:pt x="2082203" y="3362426"/>
                  </a:moveTo>
                  <a:lnTo>
                    <a:pt x="2080082" y="3360166"/>
                  </a:lnTo>
                  <a:lnTo>
                    <a:pt x="2077212" y="3361436"/>
                  </a:lnTo>
                  <a:lnTo>
                    <a:pt x="2082203" y="3362426"/>
                  </a:lnTo>
                  <a:close/>
                </a:path>
                <a:path w="2319655" h="3420745">
                  <a:moveTo>
                    <a:pt x="2083574" y="3362706"/>
                  </a:moveTo>
                  <a:lnTo>
                    <a:pt x="2082203" y="3362426"/>
                  </a:lnTo>
                  <a:lnTo>
                    <a:pt x="2082977" y="3363252"/>
                  </a:lnTo>
                  <a:lnTo>
                    <a:pt x="2083574" y="3362706"/>
                  </a:lnTo>
                  <a:close/>
                </a:path>
                <a:path w="2319655" h="3420745">
                  <a:moveTo>
                    <a:pt x="2086800" y="3359810"/>
                  </a:moveTo>
                  <a:lnTo>
                    <a:pt x="2083181" y="3359505"/>
                  </a:lnTo>
                  <a:lnTo>
                    <a:pt x="2085809" y="3359861"/>
                  </a:lnTo>
                  <a:lnTo>
                    <a:pt x="2086800" y="3359810"/>
                  </a:lnTo>
                  <a:close/>
                </a:path>
                <a:path w="2319655" h="3420745">
                  <a:moveTo>
                    <a:pt x="2095004" y="3382403"/>
                  </a:moveTo>
                  <a:lnTo>
                    <a:pt x="2091791" y="3382187"/>
                  </a:lnTo>
                  <a:lnTo>
                    <a:pt x="2093277" y="3384423"/>
                  </a:lnTo>
                  <a:lnTo>
                    <a:pt x="2095004" y="3382403"/>
                  </a:lnTo>
                  <a:close/>
                </a:path>
                <a:path w="2319655" h="3420745">
                  <a:moveTo>
                    <a:pt x="2111286" y="3239401"/>
                  </a:moveTo>
                  <a:lnTo>
                    <a:pt x="2109647" y="3239147"/>
                  </a:lnTo>
                  <a:lnTo>
                    <a:pt x="2108797" y="3239592"/>
                  </a:lnTo>
                  <a:lnTo>
                    <a:pt x="2107539" y="3241217"/>
                  </a:lnTo>
                  <a:lnTo>
                    <a:pt x="2108479" y="3241522"/>
                  </a:lnTo>
                  <a:lnTo>
                    <a:pt x="2111286" y="3239401"/>
                  </a:lnTo>
                  <a:close/>
                </a:path>
                <a:path w="2319655" h="3420745">
                  <a:moveTo>
                    <a:pt x="2116137" y="3243224"/>
                  </a:moveTo>
                  <a:lnTo>
                    <a:pt x="2113127" y="3244977"/>
                  </a:lnTo>
                  <a:lnTo>
                    <a:pt x="2113877" y="3243783"/>
                  </a:lnTo>
                  <a:lnTo>
                    <a:pt x="2110371" y="3245955"/>
                  </a:lnTo>
                  <a:lnTo>
                    <a:pt x="2109444" y="3245650"/>
                  </a:lnTo>
                  <a:lnTo>
                    <a:pt x="2109978" y="3244075"/>
                  </a:lnTo>
                  <a:lnTo>
                    <a:pt x="2110956" y="3243249"/>
                  </a:lnTo>
                  <a:lnTo>
                    <a:pt x="2110130" y="3243694"/>
                  </a:lnTo>
                  <a:lnTo>
                    <a:pt x="2110460" y="3241751"/>
                  </a:lnTo>
                  <a:lnTo>
                    <a:pt x="2108631" y="3243034"/>
                  </a:lnTo>
                  <a:lnTo>
                    <a:pt x="2107666" y="3245777"/>
                  </a:lnTo>
                  <a:lnTo>
                    <a:pt x="2108670" y="3246856"/>
                  </a:lnTo>
                  <a:lnTo>
                    <a:pt x="2111298" y="3246259"/>
                  </a:lnTo>
                  <a:lnTo>
                    <a:pt x="2111019" y="3247034"/>
                  </a:lnTo>
                  <a:lnTo>
                    <a:pt x="2110181" y="3247491"/>
                  </a:lnTo>
                  <a:lnTo>
                    <a:pt x="2109686" y="3247910"/>
                  </a:lnTo>
                  <a:lnTo>
                    <a:pt x="2111591" y="3247390"/>
                  </a:lnTo>
                  <a:lnTo>
                    <a:pt x="2114486" y="3246018"/>
                  </a:lnTo>
                  <a:lnTo>
                    <a:pt x="2116137" y="3243224"/>
                  </a:lnTo>
                  <a:close/>
                </a:path>
                <a:path w="2319655" h="3420745">
                  <a:moveTo>
                    <a:pt x="2117902" y="3374250"/>
                  </a:moveTo>
                  <a:lnTo>
                    <a:pt x="2117191" y="3375749"/>
                  </a:lnTo>
                  <a:lnTo>
                    <a:pt x="2117902" y="3374250"/>
                  </a:lnTo>
                  <a:close/>
                </a:path>
                <a:path w="2319655" h="3420745">
                  <a:moveTo>
                    <a:pt x="2118233" y="3373259"/>
                  </a:moveTo>
                  <a:lnTo>
                    <a:pt x="2116099" y="3373018"/>
                  </a:lnTo>
                  <a:lnTo>
                    <a:pt x="2117839" y="3374199"/>
                  </a:lnTo>
                  <a:lnTo>
                    <a:pt x="2118233" y="3373259"/>
                  </a:lnTo>
                  <a:close/>
                </a:path>
                <a:path w="2319655" h="3420745">
                  <a:moveTo>
                    <a:pt x="2119807" y="3389376"/>
                  </a:moveTo>
                  <a:lnTo>
                    <a:pt x="2118753" y="3388995"/>
                  </a:lnTo>
                  <a:lnTo>
                    <a:pt x="2118563" y="3389376"/>
                  </a:lnTo>
                  <a:lnTo>
                    <a:pt x="2119807" y="3389376"/>
                  </a:lnTo>
                  <a:close/>
                </a:path>
                <a:path w="2319655" h="3420745">
                  <a:moveTo>
                    <a:pt x="2124151" y="3249866"/>
                  </a:moveTo>
                  <a:lnTo>
                    <a:pt x="2123821" y="3249790"/>
                  </a:lnTo>
                  <a:lnTo>
                    <a:pt x="2123414" y="3249853"/>
                  </a:lnTo>
                  <a:lnTo>
                    <a:pt x="2122970" y="3250006"/>
                  </a:lnTo>
                  <a:lnTo>
                    <a:pt x="2123249" y="3250057"/>
                  </a:lnTo>
                  <a:lnTo>
                    <a:pt x="2123503" y="3250133"/>
                  </a:lnTo>
                  <a:lnTo>
                    <a:pt x="2123757" y="3250222"/>
                  </a:lnTo>
                  <a:lnTo>
                    <a:pt x="2124151" y="3249866"/>
                  </a:lnTo>
                  <a:close/>
                </a:path>
                <a:path w="2319655" h="3420745">
                  <a:moveTo>
                    <a:pt x="2127821" y="2853436"/>
                  </a:moveTo>
                  <a:lnTo>
                    <a:pt x="2127631" y="2853436"/>
                  </a:lnTo>
                  <a:lnTo>
                    <a:pt x="2127821" y="2853436"/>
                  </a:lnTo>
                  <a:close/>
                </a:path>
                <a:path w="2319655" h="3420745">
                  <a:moveTo>
                    <a:pt x="2129040" y="2854706"/>
                  </a:moveTo>
                  <a:lnTo>
                    <a:pt x="2127694" y="2853486"/>
                  </a:lnTo>
                  <a:lnTo>
                    <a:pt x="2124595" y="2854706"/>
                  </a:lnTo>
                  <a:lnTo>
                    <a:pt x="2129040" y="2854706"/>
                  </a:lnTo>
                  <a:close/>
                </a:path>
                <a:path w="2319655" h="3420745">
                  <a:moveTo>
                    <a:pt x="2137206" y="2875026"/>
                  </a:moveTo>
                  <a:lnTo>
                    <a:pt x="2136978" y="2874556"/>
                  </a:lnTo>
                  <a:lnTo>
                    <a:pt x="2135644" y="2875026"/>
                  </a:lnTo>
                  <a:lnTo>
                    <a:pt x="2137206" y="2875026"/>
                  </a:lnTo>
                  <a:close/>
                </a:path>
                <a:path w="2319655" h="3420745">
                  <a:moveTo>
                    <a:pt x="2140407" y="3282073"/>
                  </a:moveTo>
                  <a:lnTo>
                    <a:pt x="2139429" y="3282835"/>
                  </a:lnTo>
                  <a:lnTo>
                    <a:pt x="2138819" y="3283064"/>
                  </a:lnTo>
                  <a:lnTo>
                    <a:pt x="2138400" y="3282988"/>
                  </a:lnTo>
                  <a:lnTo>
                    <a:pt x="2138019" y="3283394"/>
                  </a:lnTo>
                  <a:lnTo>
                    <a:pt x="2137613" y="3283928"/>
                  </a:lnTo>
                  <a:lnTo>
                    <a:pt x="2137156" y="3284664"/>
                  </a:lnTo>
                  <a:lnTo>
                    <a:pt x="2137372" y="3285032"/>
                  </a:lnTo>
                  <a:lnTo>
                    <a:pt x="2139454" y="3282937"/>
                  </a:lnTo>
                  <a:lnTo>
                    <a:pt x="2140407" y="3282073"/>
                  </a:lnTo>
                  <a:close/>
                </a:path>
                <a:path w="2319655" h="3420745">
                  <a:moveTo>
                    <a:pt x="2150287" y="3386709"/>
                  </a:moveTo>
                  <a:lnTo>
                    <a:pt x="2148027" y="3385045"/>
                  </a:lnTo>
                  <a:lnTo>
                    <a:pt x="2147570" y="3386112"/>
                  </a:lnTo>
                  <a:lnTo>
                    <a:pt x="2149119" y="3386188"/>
                  </a:lnTo>
                  <a:lnTo>
                    <a:pt x="2150287" y="3386709"/>
                  </a:lnTo>
                  <a:close/>
                </a:path>
                <a:path w="2319655" h="3420745">
                  <a:moveTo>
                    <a:pt x="2151164" y="3296399"/>
                  </a:moveTo>
                  <a:lnTo>
                    <a:pt x="2150846" y="3296120"/>
                  </a:lnTo>
                  <a:lnTo>
                    <a:pt x="2150491" y="3296348"/>
                  </a:lnTo>
                  <a:lnTo>
                    <a:pt x="2150072" y="3296615"/>
                  </a:lnTo>
                  <a:lnTo>
                    <a:pt x="2149640" y="3296932"/>
                  </a:lnTo>
                  <a:lnTo>
                    <a:pt x="2151164" y="3296399"/>
                  </a:lnTo>
                  <a:close/>
                </a:path>
                <a:path w="2319655" h="3420745">
                  <a:moveTo>
                    <a:pt x="2169833" y="3387179"/>
                  </a:moveTo>
                  <a:lnTo>
                    <a:pt x="2169795" y="3386785"/>
                  </a:lnTo>
                  <a:lnTo>
                    <a:pt x="2169718" y="3386531"/>
                  </a:lnTo>
                  <a:lnTo>
                    <a:pt x="2169642" y="3386886"/>
                  </a:lnTo>
                  <a:lnTo>
                    <a:pt x="2169680" y="3387255"/>
                  </a:lnTo>
                  <a:lnTo>
                    <a:pt x="2169795" y="3387623"/>
                  </a:lnTo>
                  <a:lnTo>
                    <a:pt x="2169833" y="3387179"/>
                  </a:lnTo>
                  <a:close/>
                </a:path>
                <a:path w="2319655" h="3420745">
                  <a:moveTo>
                    <a:pt x="2170925" y="3309950"/>
                  </a:moveTo>
                  <a:lnTo>
                    <a:pt x="2170773" y="3309289"/>
                  </a:lnTo>
                  <a:lnTo>
                    <a:pt x="2170747" y="3309543"/>
                  </a:lnTo>
                  <a:lnTo>
                    <a:pt x="2170811" y="3309772"/>
                  </a:lnTo>
                  <a:lnTo>
                    <a:pt x="2170925" y="3309950"/>
                  </a:lnTo>
                  <a:close/>
                </a:path>
                <a:path w="2319655" h="3420745">
                  <a:moveTo>
                    <a:pt x="2171979" y="2818879"/>
                  </a:moveTo>
                  <a:lnTo>
                    <a:pt x="2171141" y="2818168"/>
                  </a:lnTo>
                  <a:lnTo>
                    <a:pt x="2171281" y="2819146"/>
                  </a:lnTo>
                  <a:lnTo>
                    <a:pt x="2171979" y="2818879"/>
                  </a:lnTo>
                  <a:close/>
                </a:path>
                <a:path w="2319655" h="3420745">
                  <a:moveTo>
                    <a:pt x="2172119" y="3310940"/>
                  </a:moveTo>
                  <a:lnTo>
                    <a:pt x="2171293" y="3310610"/>
                  </a:lnTo>
                  <a:lnTo>
                    <a:pt x="2170925" y="3309950"/>
                  </a:lnTo>
                  <a:lnTo>
                    <a:pt x="2171306" y="3311728"/>
                  </a:lnTo>
                  <a:lnTo>
                    <a:pt x="2172119" y="3310940"/>
                  </a:lnTo>
                  <a:close/>
                </a:path>
                <a:path w="2319655" h="3420745">
                  <a:moveTo>
                    <a:pt x="2173986" y="2815336"/>
                  </a:moveTo>
                  <a:lnTo>
                    <a:pt x="2167852" y="2815336"/>
                  </a:lnTo>
                  <a:lnTo>
                    <a:pt x="2171141" y="2818168"/>
                  </a:lnTo>
                  <a:lnTo>
                    <a:pt x="2171103" y="2817876"/>
                  </a:lnTo>
                  <a:lnTo>
                    <a:pt x="2173986" y="2815336"/>
                  </a:lnTo>
                  <a:close/>
                </a:path>
                <a:path w="2319655" h="3420745">
                  <a:moveTo>
                    <a:pt x="2174506" y="3395726"/>
                  </a:moveTo>
                  <a:lnTo>
                    <a:pt x="2174430" y="3395268"/>
                  </a:lnTo>
                  <a:lnTo>
                    <a:pt x="2173490" y="3395726"/>
                  </a:lnTo>
                  <a:lnTo>
                    <a:pt x="2174506" y="3395726"/>
                  </a:lnTo>
                  <a:close/>
                </a:path>
                <a:path w="2319655" h="3420745">
                  <a:moveTo>
                    <a:pt x="2174544" y="3391916"/>
                  </a:moveTo>
                  <a:lnTo>
                    <a:pt x="2172754" y="3391916"/>
                  </a:lnTo>
                  <a:lnTo>
                    <a:pt x="2173681" y="3393186"/>
                  </a:lnTo>
                  <a:lnTo>
                    <a:pt x="2174544" y="3391916"/>
                  </a:lnTo>
                  <a:close/>
                </a:path>
                <a:path w="2319655" h="3420745">
                  <a:moveTo>
                    <a:pt x="2174951" y="2839237"/>
                  </a:moveTo>
                  <a:lnTo>
                    <a:pt x="2174570" y="2839224"/>
                  </a:lnTo>
                  <a:lnTo>
                    <a:pt x="2174240" y="2839224"/>
                  </a:lnTo>
                  <a:lnTo>
                    <a:pt x="2173909" y="2839262"/>
                  </a:lnTo>
                  <a:lnTo>
                    <a:pt x="2174176" y="2840253"/>
                  </a:lnTo>
                  <a:lnTo>
                    <a:pt x="2174671" y="2839758"/>
                  </a:lnTo>
                  <a:lnTo>
                    <a:pt x="2174773" y="2839580"/>
                  </a:lnTo>
                  <a:lnTo>
                    <a:pt x="2174773" y="2839428"/>
                  </a:lnTo>
                  <a:lnTo>
                    <a:pt x="2174951" y="2839237"/>
                  </a:lnTo>
                  <a:close/>
                </a:path>
                <a:path w="2319655" h="3420745">
                  <a:moveTo>
                    <a:pt x="2175687" y="3395726"/>
                  </a:moveTo>
                  <a:lnTo>
                    <a:pt x="2174659" y="3395726"/>
                  </a:lnTo>
                  <a:lnTo>
                    <a:pt x="2174532" y="3396780"/>
                  </a:lnTo>
                  <a:lnTo>
                    <a:pt x="2175687" y="3395726"/>
                  </a:lnTo>
                  <a:close/>
                </a:path>
                <a:path w="2319655" h="3420745">
                  <a:moveTo>
                    <a:pt x="2176119" y="3394456"/>
                  </a:moveTo>
                  <a:lnTo>
                    <a:pt x="2174024" y="3393186"/>
                  </a:lnTo>
                  <a:lnTo>
                    <a:pt x="2174430" y="3395268"/>
                  </a:lnTo>
                  <a:lnTo>
                    <a:pt x="2176119" y="3394456"/>
                  </a:lnTo>
                  <a:close/>
                </a:path>
                <a:path w="2319655" h="3420745">
                  <a:moveTo>
                    <a:pt x="2194268" y="3391598"/>
                  </a:moveTo>
                  <a:lnTo>
                    <a:pt x="2192617" y="3392741"/>
                  </a:lnTo>
                  <a:lnTo>
                    <a:pt x="2193379" y="3392868"/>
                  </a:lnTo>
                  <a:lnTo>
                    <a:pt x="2193683" y="3392525"/>
                  </a:lnTo>
                  <a:lnTo>
                    <a:pt x="2193975" y="3392081"/>
                  </a:lnTo>
                  <a:lnTo>
                    <a:pt x="2194268" y="3391598"/>
                  </a:lnTo>
                  <a:close/>
                </a:path>
                <a:path w="2319655" h="3420745">
                  <a:moveTo>
                    <a:pt x="2194725" y="3407156"/>
                  </a:moveTo>
                  <a:lnTo>
                    <a:pt x="2194598" y="3407156"/>
                  </a:lnTo>
                  <a:lnTo>
                    <a:pt x="2194725" y="3407156"/>
                  </a:lnTo>
                  <a:close/>
                </a:path>
                <a:path w="2319655" h="3420745">
                  <a:moveTo>
                    <a:pt x="2197747" y="2820416"/>
                  </a:moveTo>
                  <a:lnTo>
                    <a:pt x="2197062" y="2820416"/>
                  </a:lnTo>
                  <a:lnTo>
                    <a:pt x="2197163" y="2821686"/>
                  </a:lnTo>
                  <a:lnTo>
                    <a:pt x="2197747" y="2820416"/>
                  </a:lnTo>
                  <a:close/>
                </a:path>
                <a:path w="2319655" h="3420745">
                  <a:moveTo>
                    <a:pt x="2198446" y="2819146"/>
                  </a:moveTo>
                  <a:lnTo>
                    <a:pt x="2197747" y="2820416"/>
                  </a:lnTo>
                  <a:lnTo>
                    <a:pt x="2198039" y="2820416"/>
                  </a:lnTo>
                  <a:lnTo>
                    <a:pt x="2198446" y="2819146"/>
                  </a:lnTo>
                  <a:close/>
                </a:path>
                <a:path w="2319655" h="3420745">
                  <a:moveTo>
                    <a:pt x="2202192" y="3395726"/>
                  </a:moveTo>
                  <a:lnTo>
                    <a:pt x="2201964" y="3395726"/>
                  </a:lnTo>
                  <a:lnTo>
                    <a:pt x="2202154" y="3395840"/>
                  </a:lnTo>
                  <a:close/>
                </a:path>
                <a:path w="2319655" h="3420745">
                  <a:moveTo>
                    <a:pt x="2206104" y="2792476"/>
                  </a:moveTo>
                  <a:lnTo>
                    <a:pt x="2204745" y="2792476"/>
                  </a:lnTo>
                  <a:lnTo>
                    <a:pt x="2204415" y="2792565"/>
                  </a:lnTo>
                  <a:lnTo>
                    <a:pt x="2205545" y="2793352"/>
                  </a:lnTo>
                  <a:lnTo>
                    <a:pt x="2206104" y="2792476"/>
                  </a:lnTo>
                  <a:close/>
                </a:path>
                <a:path w="2319655" h="3420745">
                  <a:moveTo>
                    <a:pt x="2209368" y="2792476"/>
                  </a:moveTo>
                  <a:lnTo>
                    <a:pt x="2208530" y="2791206"/>
                  </a:lnTo>
                  <a:lnTo>
                    <a:pt x="2207247" y="2791206"/>
                  </a:lnTo>
                  <a:lnTo>
                    <a:pt x="2206904" y="2791206"/>
                  </a:lnTo>
                  <a:lnTo>
                    <a:pt x="2206104" y="2792476"/>
                  </a:lnTo>
                  <a:lnTo>
                    <a:pt x="2208873" y="2792476"/>
                  </a:lnTo>
                  <a:lnTo>
                    <a:pt x="2209368" y="2792476"/>
                  </a:lnTo>
                  <a:close/>
                </a:path>
                <a:path w="2319655" h="3420745">
                  <a:moveTo>
                    <a:pt x="2209406" y="2783548"/>
                  </a:moveTo>
                  <a:lnTo>
                    <a:pt x="2205507" y="2786824"/>
                  </a:lnTo>
                  <a:lnTo>
                    <a:pt x="2206510" y="2787091"/>
                  </a:lnTo>
                  <a:lnTo>
                    <a:pt x="2207387" y="2787573"/>
                  </a:lnTo>
                  <a:lnTo>
                    <a:pt x="2208187" y="2788107"/>
                  </a:lnTo>
                  <a:lnTo>
                    <a:pt x="2206548" y="2786723"/>
                  </a:lnTo>
                  <a:lnTo>
                    <a:pt x="2209406" y="2783548"/>
                  </a:lnTo>
                  <a:close/>
                </a:path>
                <a:path w="2319655" h="3420745">
                  <a:moveTo>
                    <a:pt x="2210816" y="3346386"/>
                  </a:moveTo>
                  <a:lnTo>
                    <a:pt x="2210460" y="3346183"/>
                  </a:lnTo>
                  <a:lnTo>
                    <a:pt x="2210104" y="3346348"/>
                  </a:lnTo>
                  <a:lnTo>
                    <a:pt x="2209876" y="3346564"/>
                  </a:lnTo>
                  <a:lnTo>
                    <a:pt x="2210333" y="3346640"/>
                  </a:lnTo>
                  <a:lnTo>
                    <a:pt x="2210689" y="3346666"/>
                  </a:lnTo>
                  <a:lnTo>
                    <a:pt x="2210816" y="3346386"/>
                  </a:lnTo>
                  <a:close/>
                </a:path>
                <a:path w="2319655" h="3420745">
                  <a:moveTo>
                    <a:pt x="2215464" y="3355225"/>
                  </a:moveTo>
                  <a:lnTo>
                    <a:pt x="2215362" y="3355022"/>
                  </a:lnTo>
                  <a:lnTo>
                    <a:pt x="2215273" y="3354870"/>
                  </a:lnTo>
                  <a:lnTo>
                    <a:pt x="2215197" y="3354692"/>
                  </a:lnTo>
                  <a:lnTo>
                    <a:pt x="2215159" y="3355086"/>
                  </a:lnTo>
                  <a:lnTo>
                    <a:pt x="2215197" y="3355340"/>
                  </a:lnTo>
                  <a:lnTo>
                    <a:pt x="2215464" y="3355225"/>
                  </a:lnTo>
                  <a:close/>
                </a:path>
                <a:path w="2319655" h="3420745">
                  <a:moveTo>
                    <a:pt x="2225141" y="3397974"/>
                  </a:moveTo>
                  <a:lnTo>
                    <a:pt x="2224989" y="3397097"/>
                  </a:lnTo>
                  <a:lnTo>
                    <a:pt x="2224278" y="3396881"/>
                  </a:lnTo>
                  <a:lnTo>
                    <a:pt x="2223643" y="3399752"/>
                  </a:lnTo>
                  <a:lnTo>
                    <a:pt x="2223198" y="3401009"/>
                  </a:lnTo>
                  <a:lnTo>
                    <a:pt x="2223770" y="3399853"/>
                  </a:lnTo>
                  <a:lnTo>
                    <a:pt x="2224379" y="3399345"/>
                  </a:lnTo>
                  <a:lnTo>
                    <a:pt x="2225052" y="3399205"/>
                  </a:lnTo>
                  <a:lnTo>
                    <a:pt x="2225141" y="3398647"/>
                  </a:lnTo>
                  <a:lnTo>
                    <a:pt x="2225141" y="3397974"/>
                  </a:lnTo>
                  <a:close/>
                </a:path>
                <a:path w="2319655" h="3420745">
                  <a:moveTo>
                    <a:pt x="2226424" y="2768346"/>
                  </a:moveTo>
                  <a:lnTo>
                    <a:pt x="2226030" y="2768104"/>
                  </a:lnTo>
                  <a:lnTo>
                    <a:pt x="2225916" y="2768346"/>
                  </a:lnTo>
                  <a:lnTo>
                    <a:pt x="2226424" y="2768346"/>
                  </a:lnTo>
                  <a:close/>
                </a:path>
                <a:path w="2319655" h="3420745">
                  <a:moveTo>
                    <a:pt x="2227897" y="2764536"/>
                  </a:moveTo>
                  <a:lnTo>
                    <a:pt x="2224341" y="2767076"/>
                  </a:lnTo>
                  <a:lnTo>
                    <a:pt x="2226030" y="2768104"/>
                  </a:lnTo>
                  <a:lnTo>
                    <a:pt x="2227897" y="2764536"/>
                  </a:lnTo>
                  <a:close/>
                </a:path>
                <a:path w="2319655" h="3420745">
                  <a:moveTo>
                    <a:pt x="2230285" y="3412667"/>
                  </a:moveTo>
                  <a:lnTo>
                    <a:pt x="2229840" y="3413874"/>
                  </a:lnTo>
                  <a:lnTo>
                    <a:pt x="2230094" y="3413391"/>
                  </a:lnTo>
                  <a:lnTo>
                    <a:pt x="2230183" y="3413010"/>
                  </a:lnTo>
                  <a:lnTo>
                    <a:pt x="2230285" y="3412667"/>
                  </a:lnTo>
                  <a:close/>
                </a:path>
                <a:path w="2319655" h="3420745">
                  <a:moveTo>
                    <a:pt x="2232558" y="3399015"/>
                  </a:moveTo>
                  <a:lnTo>
                    <a:pt x="2229929" y="3397554"/>
                  </a:lnTo>
                  <a:lnTo>
                    <a:pt x="2230145" y="3396932"/>
                  </a:lnTo>
                  <a:lnTo>
                    <a:pt x="2228278" y="3397745"/>
                  </a:lnTo>
                  <a:lnTo>
                    <a:pt x="2227834" y="3397948"/>
                  </a:lnTo>
                  <a:lnTo>
                    <a:pt x="2229764" y="3399193"/>
                  </a:lnTo>
                  <a:lnTo>
                    <a:pt x="2232558" y="3399015"/>
                  </a:lnTo>
                  <a:close/>
                </a:path>
                <a:path w="2319655" h="3420745">
                  <a:moveTo>
                    <a:pt x="2233485" y="3416046"/>
                  </a:moveTo>
                  <a:lnTo>
                    <a:pt x="2233079" y="3415779"/>
                  </a:lnTo>
                  <a:lnTo>
                    <a:pt x="2232799" y="3416046"/>
                  </a:lnTo>
                  <a:lnTo>
                    <a:pt x="2233485" y="3416046"/>
                  </a:lnTo>
                  <a:close/>
                </a:path>
                <a:path w="2319655" h="3420745">
                  <a:moveTo>
                    <a:pt x="2243366" y="3416046"/>
                  </a:moveTo>
                  <a:lnTo>
                    <a:pt x="2241956" y="3416046"/>
                  </a:lnTo>
                  <a:lnTo>
                    <a:pt x="2243239" y="3416452"/>
                  </a:lnTo>
                  <a:lnTo>
                    <a:pt x="2243366" y="3416046"/>
                  </a:lnTo>
                  <a:close/>
                </a:path>
                <a:path w="2319655" h="3420745">
                  <a:moveTo>
                    <a:pt x="2244191" y="3405886"/>
                  </a:moveTo>
                  <a:lnTo>
                    <a:pt x="2241131" y="3405886"/>
                  </a:lnTo>
                  <a:lnTo>
                    <a:pt x="2241194" y="3406838"/>
                  </a:lnTo>
                  <a:lnTo>
                    <a:pt x="2244191" y="3405886"/>
                  </a:lnTo>
                  <a:close/>
                </a:path>
                <a:path w="2319655" h="3420745">
                  <a:moveTo>
                    <a:pt x="2245893" y="3417316"/>
                  </a:moveTo>
                  <a:lnTo>
                    <a:pt x="2243239" y="3416452"/>
                  </a:lnTo>
                  <a:lnTo>
                    <a:pt x="2242566" y="3418586"/>
                  </a:lnTo>
                  <a:lnTo>
                    <a:pt x="2245893" y="3417316"/>
                  </a:lnTo>
                  <a:close/>
                </a:path>
                <a:path w="2319655" h="3420745">
                  <a:moveTo>
                    <a:pt x="2250490" y="3403828"/>
                  </a:moveTo>
                  <a:lnTo>
                    <a:pt x="2250122" y="3403257"/>
                  </a:lnTo>
                  <a:lnTo>
                    <a:pt x="2245449" y="3402533"/>
                  </a:lnTo>
                  <a:lnTo>
                    <a:pt x="2250490" y="3403828"/>
                  </a:lnTo>
                  <a:close/>
                </a:path>
                <a:path w="2319655" h="3420745">
                  <a:moveTo>
                    <a:pt x="2250998" y="3400920"/>
                  </a:moveTo>
                  <a:lnTo>
                    <a:pt x="2244864" y="3396996"/>
                  </a:lnTo>
                  <a:lnTo>
                    <a:pt x="2249259" y="3400971"/>
                  </a:lnTo>
                  <a:lnTo>
                    <a:pt x="2250998" y="3400920"/>
                  </a:lnTo>
                  <a:close/>
                </a:path>
                <a:path w="2319655" h="3420745">
                  <a:moveTo>
                    <a:pt x="2252129" y="3403562"/>
                  </a:moveTo>
                  <a:lnTo>
                    <a:pt x="2249259" y="3400971"/>
                  </a:lnTo>
                  <a:lnTo>
                    <a:pt x="2248662" y="3400996"/>
                  </a:lnTo>
                  <a:lnTo>
                    <a:pt x="2250122" y="3403257"/>
                  </a:lnTo>
                  <a:lnTo>
                    <a:pt x="2252129" y="3403562"/>
                  </a:lnTo>
                  <a:close/>
                </a:path>
                <a:path w="2319655" h="3420745">
                  <a:moveTo>
                    <a:pt x="2252662" y="3404616"/>
                  </a:moveTo>
                  <a:lnTo>
                    <a:pt x="2250084" y="3406838"/>
                  </a:lnTo>
                  <a:lnTo>
                    <a:pt x="2250033" y="3407029"/>
                  </a:lnTo>
                  <a:lnTo>
                    <a:pt x="2252573" y="3406051"/>
                  </a:lnTo>
                  <a:lnTo>
                    <a:pt x="2252281" y="3405886"/>
                  </a:lnTo>
                  <a:lnTo>
                    <a:pt x="2252662" y="3404616"/>
                  </a:lnTo>
                  <a:close/>
                </a:path>
                <a:path w="2319655" h="3420745">
                  <a:moveTo>
                    <a:pt x="2253005" y="3405886"/>
                  </a:moveTo>
                  <a:lnTo>
                    <a:pt x="2252573" y="3406051"/>
                  </a:lnTo>
                  <a:lnTo>
                    <a:pt x="2252802" y="3406190"/>
                  </a:lnTo>
                  <a:lnTo>
                    <a:pt x="2253005" y="3405886"/>
                  </a:lnTo>
                  <a:close/>
                </a:path>
                <a:path w="2319655" h="3420745">
                  <a:moveTo>
                    <a:pt x="2254059" y="2753106"/>
                  </a:moveTo>
                  <a:lnTo>
                    <a:pt x="2253538" y="2753106"/>
                  </a:lnTo>
                  <a:lnTo>
                    <a:pt x="2253538" y="2753360"/>
                  </a:lnTo>
                  <a:lnTo>
                    <a:pt x="2254059" y="2753106"/>
                  </a:lnTo>
                  <a:close/>
                </a:path>
                <a:path w="2319655" h="3420745">
                  <a:moveTo>
                    <a:pt x="2274913" y="3419830"/>
                  </a:moveTo>
                  <a:lnTo>
                    <a:pt x="2271814" y="3415919"/>
                  </a:lnTo>
                  <a:lnTo>
                    <a:pt x="2270290" y="3417608"/>
                  </a:lnTo>
                  <a:lnTo>
                    <a:pt x="2271776" y="3417951"/>
                  </a:lnTo>
                  <a:lnTo>
                    <a:pt x="2273935" y="3420110"/>
                  </a:lnTo>
                  <a:lnTo>
                    <a:pt x="2274913" y="3419830"/>
                  </a:lnTo>
                  <a:close/>
                </a:path>
                <a:path w="2319655" h="3420745">
                  <a:moveTo>
                    <a:pt x="2275624" y="3419640"/>
                  </a:moveTo>
                  <a:lnTo>
                    <a:pt x="2274913" y="3419830"/>
                  </a:lnTo>
                  <a:lnTo>
                    <a:pt x="2275217" y="3420224"/>
                  </a:lnTo>
                  <a:lnTo>
                    <a:pt x="2275624" y="3419640"/>
                  </a:lnTo>
                  <a:close/>
                </a:path>
                <a:path w="2319655" h="3420745">
                  <a:moveTo>
                    <a:pt x="2275738" y="2734919"/>
                  </a:moveTo>
                  <a:lnTo>
                    <a:pt x="2275675" y="2734716"/>
                  </a:lnTo>
                  <a:lnTo>
                    <a:pt x="2275459" y="2734843"/>
                  </a:lnTo>
                  <a:lnTo>
                    <a:pt x="2275573" y="2735021"/>
                  </a:lnTo>
                  <a:lnTo>
                    <a:pt x="2275738" y="2735275"/>
                  </a:lnTo>
                  <a:lnTo>
                    <a:pt x="2275738" y="2734919"/>
                  </a:lnTo>
                  <a:close/>
                </a:path>
                <a:path w="2319655" h="3420745">
                  <a:moveTo>
                    <a:pt x="2276284" y="3418662"/>
                  </a:moveTo>
                  <a:lnTo>
                    <a:pt x="2275624" y="3419640"/>
                  </a:lnTo>
                  <a:lnTo>
                    <a:pt x="2276056" y="3419513"/>
                  </a:lnTo>
                  <a:lnTo>
                    <a:pt x="2276284" y="3418662"/>
                  </a:lnTo>
                  <a:close/>
                </a:path>
                <a:path w="2319655" h="3420745">
                  <a:moveTo>
                    <a:pt x="2276322" y="3407156"/>
                  </a:moveTo>
                  <a:lnTo>
                    <a:pt x="2275916" y="3407156"/>
                  </a:lnTo>
                  <a:lnTo>
                    <a:pt x="2275954" y="3407321"/>
                  </a:lnTo>
                  <a:lnTo>
                    <a:pt x="2276322" y="3407156"/>
                  </a:lnTo>
                  <a:close/>
                </a:path>
                <a:path w="2319655" h="3420745">
                  <a:moveTo>
                    <a:pt x="2276576" y="3417608"/>
                  </a:moveTo>
                  <a:lnTo>
                    <a:pt x="2276284" y="3418662"/>
                  </a:lnTo>
                  <a:lnTo>
                    <a:pt x="2276424" y="3418446"/>
                  </a:lnTo>
                  <a:lnTo>
                    <a:pt x="2276525" y="3418116"/>
                  </a:lnTo>
                  <a:lnTo>
                    <a:pt x="2276576" y="3417608"/>
                  </a:lnTo>
                  <a:close/>
                </a:path>
                <a:path w="2319655" h="3420745">
                  <a:moveTo>
                    <a:pt x="2282406" y="3418548"/>
                  </a:moveTo>
                  <a:lnTo>
                    <a:pt x="2281504" y="3418560"/>
                  </a:lnTo>
                  <a:lnTo>
                    <a:pt x="2281034" y="3418522"/>
                  </a:lnTo>
                  <a:lnTo>
                    <a:pt x="2281669" y="3418636"/>
                  </a:lnTo>
                  <a:lnTo>
                    <a:pt x="2282075" y="3418649"/>
                  </a:lnTo>
                  <a:lnTo>
                    <a:pt x="2282406" y="3418548"/>
                  </a:lnTo>
                  <a:close/>
                </a:path>
                <a:path w="2319655" h="3420745">
                  <a:moveTo>
                    <a:pt x="2283510" y="3417570"/>
                  </a:moveTo>
                  <a:lnTo>
                    <a:pt x="2283307" y="3417316"/>
                  </a:lnTo>
                  <a:lnTo>
                    <a:pt x="2283104" y="3418052"/>
                  </a:lnTo>
                  <a:lnTo>
                    <a:pt x="2282850" y="3418408"/>
                  </a:lnTo>
                  <a:lnTo>
                    <a:pt x="2282406" y="3418548"/>
                  </a:lnTo>
                  <a:lnTo>
                    <a:pt x="2283371" y="3418421"/>
                  </a:lnTo>
                  <a:lnTo>
                    <a:pt x="2283472" y="3417989"/>
                  </a:lnTo>
                  <a:lnTo>
                    <a:pt x="2283510" y="3417570"/>
                  </a:lnTo>
                  <a:close/>
                </a:path>
                <a:path w="2319655" h="3420745">
                  <a:moveTo>
                    <a:pt x="2284730" y="3418116"/>
                  </a:moveTo>
                  <a:lnTo>
                    <a:pt x="2284272" y="3418243"/>
                  </a:lnTo>
                  <a:lnTo>
                    <a:pt x="2283828" y="3418357"/>
                  </a:lnTo>
                  <a:lnTo>
                    <a:pt x="2283371" y="3418421"/>
                  </a:lnTo>
                  <a:lnTo>
                    <a:pt x="2283256" y="3418967"/>
                  </a:lnTo>
                  <a:lnTo>
                    <a:pt x="2283828" y="3418827"/>
                  </a:lnTo>
                  <a:lnTo>
                    <a:pt x="2284311" y="3418522"/>
                  </a:lnTo>
                  <a:lnTo>
                    <a:pt x="2284730" y="3418116"/>
                  </a:lnTo>
                  <a:close/>
                </a:path>
                <a:path w="2319655" h="3420745">
                  <a:moveTo>
                    <a:pt x="2284971" y="3409696"/>
                  </a:moveTo>
                  <a:lnTo>
                    <a:pt x="2280602" y="3413506"/>
                  </a:lnTo>
                  <a:lnTo>
                    <a:pt x="2279739" y="3412236"/>
                  </a:lnTo>
                  <a:lnTo>
                    <a:pt x="2279485" y="3410966"/>
                  </a:lnTo>
                  <a:lnTo>
                    <a:pt x="2279231" y="3409696"/>
                  </a:lnTo>
                  <a:lnTo>
                    <a:pt x="2281288" y="3409696"/>
                  </a:lnTo>
                  <a:lnTo>
                    <a:pt x="2278430" y="3407156"/>
                  </a:lnTo>
                  <a:lnTo>
                    <a:pt x="2278596" y="3410966"/>
                  </a:lnTo>
                  <a:lnTo>
                    <a:pt x="2277389" y="3409696"/>
                  </a:lnTo>
                  <a:lnTo>
                    <a:pt x="2276183" y="3408426"/>
                  </a:lnTo>
                  <a:lnTo>
                    <a:pt x="2275954" y="3407321"/>
                  </a:lnTo>
                  <a:lnTo>
                    <a:pt x="2273376" y="3408426"/>
                  </a:lnTo>
                  <a:lnTo>
                    <a:pt x="2273909" y="3407321"/>
                  </a:lnTo>
                  <a:lnTo>
                    <a:pt x="2273833" y="3406952"/>
                  </a:lnTo>
                  <a:lnTo>
                    <a:pt x="2273046" y="3405886"/>
                  </a:lnTo>
                  <a:lnTo>
                    <a:pt x="2274786" y="3405886"/>
                  </a:lnTo>
                  <a:lnTo>
                    <a:pt x="2269782" y="3403346"/>
                  </a:lnTo>
                  <a:lnTo>
                    <a:pt x="2266289" y="3408426"/>
                  </a:lnTo>
                  <a:lnTo>
                    <a:pt x="2264549" y="3405886"/>
                  </a:lnTo>
                  <a:lnTo>
                    <a:pt x="2257729" y="3405886"/>
                  </a:lnTo>
                  <a:lnTo>
                    <a:pt x="2264092" y="3408426"/>
                  </a:lnTo>
                  <a:lnTo>
                    <a:pt x="2258428" y="3412236"/>
                  </a:lnTo>
                  <a:lnTo>
                    <a:pt x="2257564" y="3409696"/>
                  </a:lnTo>
                  <a:lnTo>
                    <a:pt x="2257133" y="3408426"/>
                  </a:lnTo>
                  <a:lnTo>
                    <a:pt x="2256701" y="3407156"/>
                  </a:lnTo>
                  <a:lnTo>
                    <a:pt x="2255405" y="3403346"/>
                  </a:lnTo>
                  <a:lnTo>
                    <a:pt x="2254453" y="3407156"/>
                  </a:lnTo>
                  <a:lnTo>
                    <a:pt x="2252802" y="3406190"/>
                  </a:lnTo>
                  <a:lnTo>
                    <a:pt x="2251240" y="3408426"/>
                  </a:lnTo>
                  <a:lnTo>
                    <a:pt x="2250135" y="3407156"/>
                  </a:lnTo>
                  <a:lnTo>
                    <a:pt x="2250033" y="3407029"/>
                  </a:lnTo>
                  <a:lnTo>
                    <a:pt x="2249868" y="3407029"/>
                  </a:lnTo>
                  <a:lnTo>
                    <a:pt x="2249868" y="3406838"/>
                  </a:lnTo>
                  <a:lnTo>
                    <a:pt x="2247938" y="3404616"/>
                  </a:lnTo>
                  <a:lnTo>
                    <a:pt x="2241283" y="3408426"/>
                  </a:lnTo>
                  <a:lnTo>
                    <a:pt x="2241194" y="3406838"/>
                  </a:lnTo>
                  <a:lnTo>
                    <a:pt x="2240229" y="3407156"/>
                  </a:lnTo>
                  <a:lnTo>
                    <a:pt x="2240102" y="3405886"/>
                  </a:lnTo>
                  <a:lnTo>
                    <a:pt x="2241131" y="3405886"/>
                  </a:lnTo>
                  <a:lnTo>
                    <a:pt x="2240991" y="3403346"/>
                  </a:lnTo>
                  <a:lnTo>
                    <a:pt x="2240013" y="3404984"/>
                  </a:lnTo>
                  <a:lnTo>
                    <a:pt x="2239721" y="3402076"/>
                  </a:lnTo>
                  <a:lnTo>
                    <a:pt x="2235758" y="3407156"/>
                  </a:lnTo>
                  <a:lnTo>
                    <a:pt x="2232774" y="3404616"/>
                  </a:lnTo>
                  <a:lnTo>
                    <a:pt x="2234095" y="3402076"/>
                  </a:lnTo>
                  <a:lnTo>
                    <a:pt x="2236978" y="3403346"/>
                  </a:lnTo>
                  <a:lnTo>
                    <a:pt x="2235504" y="3402076"/>
                  </a:lnTo>
                  <a:lnTo>
                    <a:pt x="2234031" y="3400806"/>
                  </a:lnTo>
                  <a:lnTo>
                    <a:pt x="2231529" y="3405886"/>
                  </a:lnTo>
                  <a:lnTo>
                    <a:pt x="2227884" y="3399536"/>
                  </a:lnTo>
                  <a:lnTo>
                    <a:pt x="2225052" y="3399536"/>
                  </a:lnTo>
                  <a:lnTo>
                    <a:pt x="2224468" y="3403346"/>
                  </a:lnTo>
                  <a:lnTo>
                    <a:pt x="2218944" y="3400806"/>
                  </a:lnTo>
                  <a:lnTo>
                    <a:pt x="2214219" y="3400806"/>
                  </a:lnTo>
                  <a:lnTo>
                    <a:pt x="2214689" y="3399536"/>
                  </a:lnTo>
                  <a:lnTo>
                    <a:pt x="2205952" y="3398266"/>
                  </a:lnTo>
                  <a:lnTo>
                    <a:pt x="2202154" y="3395840"/>
                  </a:lnTo>
                  <a:lnTo>
                    <a:pt x="2200770" y="3399536"/>
                  </a:lnTo>
                  <a:lnTo>
                    <a:pt x="2198649" y="3398266"/>
                  </a:lnTo>
                  <a:lnTo>
                    <a:pt x="2196528" y="3396996"/>
                  </a:lnTo>
                  <a:lnTo>
                    <a:pt x="2193226" y="3398266"/>
                  </a:lnTo>
                  <a:lnTo>
                    <a:pt x="2193747" y="3395726"/>
                  </a:lnTo>
                  <a:lnTo>
                    <a:pt x="2194483" y="3394456"/>
                  </a:lnTo>
                  <a:lnTo>
                    <a:pt x="2196350" y="3394456"/>
                  </a:lnTo>
                  <a:lnTo>
                    <a:pt x="2193391" y="3393186"/>
                  </a:lnTo>
                  <a:lnTo>
                    <a:pt x="2192477" y="3394456"/>
                  </a:lnTo>
                  <a:lnTo>
                    <a:pt x="2191435" y="3395726"/>
                  </a:lnTo>
                  <a:lnTo>
                    <a:pt x="2189429" y="3395726"/>
                  </a:lnTo>
                  <a:lnTo>
                    <a:pt x="2189848" y="3394456"/>
                  </a:lnTo>
                  <a:lnTo>
                    <a:pt x="2190686" y="3391916"/>
                  </a:lnTo>
                  <a:lnTo>
                    <a:pt x="2186736" y="3391916"/>
                  </a:lnTo>
                  <a:lnTo>
                    <a:pt x="2182139" y="3394456"/>
                  </a:lnTo>
                  <a:lnTo>
                    <a:pt x="2177440" y="3391916"/>
                  </a:lnTo>
                  <a:lnTo>
                    <a:pt x="2176602" y="3394456"/>
                  </a:lnTo>
                  <a:lnTo>
                    <a:pt x="2180044" y="3399536"/>
                  </a:lnTo>
                  <a:lnTo>
                    <a:pt x="2174278" y="3400806"/>
                  </a:lnTo>
                  <a:lnTo>
                    <a:pt x="2174354" y="3398266"/>
                  </a:lnTo>
                  <a:lnTo>
                    <a:pt x="2174506" y="3396996"/>
                  </a:lnTo>
                  <a:lnTo>
                    <a:pt x="2174532" y="3396780"/>
                  </a:lnTo>
                  <a:lnTo>
                    <a:pt x="2174303" y="3396996"/>
                  </a:lnTo>
                  <a:lnTo>
                    <a:pt x="2173490" y="3395726"/>
                  </a:lnTo>
                  <a:lnTo>
                    <a:pt x="2172703" y="3395726"/>
                  </a:lnTo>
                  <a:lnTo>
                    <a:pt x="2173173" y="3393186"/>
                  </a:lnTo>
                  <a:lnTo>
                    <a:pt x="2171636" y="3393186"/>
                  </a:lnTo>
                  <a:lnTo>
                    <a:pt x="2172233" y="3391916"/>
                  </a:lnTo>
                  <a:lnTo>
                    <a:pt x="2172538" y="3391916"/>
                  </a:lnTo>
                  <a:lnTo>
                    <a:pt x="2171420" y="3390646"/>
                  </a:lnTo>
                  <a:lnTo>
                    <a:pt x="2170290" y="3389376"/>
                  </a:lnTo>
                  <a:lnTo>
                    <a:pt x="2169795" y="3388106"/>
                  </a:lnTo>
                  <a:lnTo>
                    <a:pt x="2169718" y="3389376"/>
                  </a:lnTo>
                  <a:lnTo>
                    <a:pt x="2169210" y="3390646"/>
                  </a:lnTo>
                  <a:lnTo>
                    <a:pt x="2163686" y="3390646"/>
                  </a:lnTo>
                  <a:lnTo>
                    <a:pt x="2165248" y="3389376"/>
                  </a:lnTo>
                  <a:lnTo>
                    <a:pt x="2166823" y="3388106"/>
                  </a:lnTo>
                  <a:lnTo>
                    <a:pt x="2164765" y="3386836"/>
                  </a:lnTo>
                  <a:lnTo>
                    <a:pt x="2163508" y="3388106"/>
                  </a:lnTo>
                  <a:lnTo>
                    <a:pt x="2161349" y="3385566"/>
                  </a:lnTo>
                  <a:lnTo>
                    <a:pt x="2160600" y="3389376"/>
                  </a:lnTo>
                  <a:lnTo>
                    <a:pt x="2159470" y="3388106"/>
                  </a:lnTo>
                  <a:lnTo>
                    <a:pt x="2159571" y="3386836"/>
                  </a:lnTo>
                  <a:lnTo>
                    <a:pt x="2159330" y="3385566"/>
                  </a:lnTo>
                  <a:lnTo>
                    <a:pt x="2157006" y="3386836"/>
                  </a:lnTo>
                  <a:lnTo>
                    <a:pt x="2149818" y="3384296"/>
                  </a:lnTo>
                  <a:lnTo>
                    <a:pt x="2150884" y="3387039"/>
                  </a:lnTo>
                  <a:lnTo>
                    <a:pt x="2150643" y="3386861"/>
                  </a:lnTo>
                  <a:lnTo>
                    <a:pt x="2150287" y="3386709"/>
                  </a:lnTo>
                  <a:lnTo>
                    <a:pt x="2150948" y="3387204"/>
                  </a:lnTo>
                  <a:lnTo>
                    <a:pt x="2151316" y="3388106"/>
                  </a:lnTo>
                  <a:lnTo>
                    <a:pt x="2151443" y="3388106"/>
                  </a:lnTo>
                  <a:lnTo>
                    <a:pt x="2144052" y="3389376"/>
                  </a:lnTo>
                  <a:lnTo>
                    <a:pt x="2139302" y="3384296"/>
                  </a:lnTo>
                  <a:lnTo>
                    <a:pt x="2138108" y="3383026"/>
                  </a:lnTo>
                  <a:lnTo>
                    <a:pt x="2131263" y="3383026"/>
                  </a:lnTo>
                  <a:lnTo>
                    <a:pt x="2131555" y="3381756"/>
                  </a:lnTo>
                  <a:lnTo>
                    <a:pt x="2127364" y="3381756"/>
                  </a:lnTo>
                  <a:lnTo>
                    <a:pt x="2122716" y="3380486"/>
                  </a:lnTo>
                  <a:lnTo>
                    <a:pt x="2119325" y="3381756"/>
                  </a:lnTo>
                  <a:lnTo>
                    <a:pt x="2118182" y="3380486"/>
                  </a:lnTo>
                  <a:lnTo>
                    <a:pt x="2117166" y="3379216"/>
                  </a:lnTo>
                  <a:lnTo>
                    <a:pt x="2118004" y="3377946"/>
                  </a:lnTo>
                  <a:lnTo>
                    <a:pt x="2114143" y="3377946"/>
                  </a:lnTo>
                  <a:lnTo>
                    <a:pt x="2110397" y="3375406"/>
                  </a:lnTo>
                  <a:lnTo>
                    <a:pt x="2113826" y="3375406"/>
                  </a:lnTo>
                  <a:lnTo>
                    <a:pt x="2112035" y="3374136"/>
                  </a:lnTo>
                  <a:lnTo>
                    <a:pt x="2110257" y="3372866"/>
                  </a:lnTo>
                  <a:lnTo>
                    <a:pt x="2109889" y="3371596"/>
                  </a:lnTo>
                  <a:lnTo>
                    <a:pt x="2104961" y="3372866"/>
                  </a:lnTo>
                  <a:lnTo>
                    <a:pt x="2106053" y="3371596"/>
                  </a:lnTo>
                  <a:lnTo>
                    <a:pt x="2107146" y="3370326"/>
                  </a:lnTo>
                  <a:lnTo>
                    <a:pt x="2103145" y="3369056"/>
                  </a:lnTo>
                  <a:lnTo>
                    <a:pt x="2101100" y="3369056"/>
                  </a:lnTo>
                  <a:lnTo>
                    <a:pt x="2103170" y="3371596"/>
                  </a:lnTo>
                  <a:lnTo>
                    <a:pt x="2101024" y="3371596"/>
                  </a:lnTo>
                  <a:lnTo>
                    <a:pt x="2097582" y="3369056"/>
                  </a:lnTo>
                  <a:lnTo>
                    <a:pt x="2098624" y="3367786"/>
                  </a:lnTo>
                  <a:lnTo>
                    <a:pt x="2099665" y="3366516"/>
                  </a:lnTo>
                  <a:lnTo>
                    <a:pt x="2094420" y="3363976"/>
                  </a:lnTo>
                  <a:lnTo>
                    <a:pt x="2083650" y="3363976"/>
                  </a:lnTo>
                  <a:lnTo>
                    <a:pt x="2082977" y="3363252"/>
                  </a:lnTo>
                  <a:lnTo>
                    <a:pt x="2080793" y="3365246"/>
                  </a:lnTo>
                  <a:lnTo>
                    <a:pt x="2077440" y="3362706"/>
                  </a:lnTo>
                  <a:lnTo>
                    <a:pt x="2076538" y="3360166"/>
                  </a:lnTo>
                  <a:lnTo>
                    <a:pt x="2075624" y="3357626"/>
                  </a:lnTo>
                  <a:lnTo>
                    <a:pt x="2074570" y="3356356"/>
                  </a:lnTo>
                  <a:lnTo>
                    <a:pt x="2070633" y="3352546"/>
                  </a:lnTo>
                  <a:lnTo>
                    <a:pt x="2068283" y="3360166"/>
                  </a:lnTo>
                  <a:lnTo>
                    <a:pt x="2063826" y="3356356"/>
                  </a:lnTo>
                  <a:lnTo>
                    <a:pt x="2063965" y="3357626"/>
                  </a:lnTo>
                  <a:lnTo>
                    <a:pt x="2063267" y="3361436"/>
                  </a:lnTo>
                  <a:lnTo>
                    <a:pt x="2059101" y="3360166"/>
                  </a:lnTo>
                  <a:lnTo>
                    <a:pt x="2055825" y="3358896"/>
                  </a:lnTo>
                  <a:lnTo>
                    <a:pt x="2056993" y="3353816"/>
                  </a:lnTo>
                  <a:lnTo>
                    <a:pt x="2060409" y="3353816"/>
                  </a:lnTo>
                  <a:lnTo>
                    <a:pt x="2060625" y="3355086"/>
                  </a:lnTo>
                  <a:lnTo>
                    <a:pt x="2063356" y="3355086"/>
                  </a:lnTo>
                  <a:lnTo>
                    <a:pt x="2062556" y="3353816"/>
                  </a:lnTo>
                  <a:lnTo>
                    <a:pt x="2061629" y="3353816"/>
                  </a:lnTo>
                  <a:lnTo>
                    <a:pt x="2060448" y="3352546"/>
                  </a:lnTo>
                  <a:lnTo>
                    <a:pt x="2055736" y="3350006"/>
                  </a:lnTo>
                  <a:lnTo>
                    <a:pt x="2057387" y="3352546"/>
                  </a:lnTo>
                  <a:lnTo>
                    <a:pt x="2053755" y="3348736"/>
                  </a:lnTo>
                  <a:lnTo>
                    <a:pt x="2050643" y="3348736"/>
                  </a:lnTo>
                  <a:lnTo>
                    <a:pt x="2047189" y="3346450"/>
                  </a:lnTo>
                  <a:lnTo>
                    <a:pt x="2047189" y="3348736"/>
                  </a:lnTo>
                  <a:lnTo>
                    <a:pt x="2046490" y="3347466"/>
                  </a:lnTo>
                  <a:lnTo>
                    <a:pt x="2040750" y="3343656"/>
                  </a:lnTo>
                  <a:lnTo>
                    <a:pt x="2042566" y="3348736"/>
                  </a:lnTo>
                  <a:lnTo>
                    <a:pt x="2037994" y="3346196"/>
                  </a:lnTo>
                  <a:lnTo>
                    <a:pt x="2037207" y="3344926"/>
                  </a:lnTo>
                  <a:lnTo>
                    <a:pt x="2036419" y="3343656"/>
                  </a:lnTo>
                  <a:lnTo>
                    <a:pt x="2040750" y="3343656"/>
                  </a:lnTo>
                  <a:lnTo>
                    <a:pt x="2040978" y="3343656"/>
                  </a:lnTo>
                  <a:lnTo>
                    <a:pt x="2035911" y="3342386"/>
                  </a:lnTo>
                  <a:lnTo>
                    <a:pt x="2033892" y="3339846"/>
                  </a:lnTo>
                  <a:lnTo>
                    <a:pt x="2036940" y="3338576"/>
                  </a:lnTo>
                  <a:lnTo>
                    <a:pt x="2033371" y="3338576"/>
                  </a:lnTo>
                  <a:lnTo>
                    <a:pt x="2032038" y="3333496"/>
                  </a:lnTo>
                  <a:lnTo>
                    <a:pt x="2030145" y="3332226"/>
                  </a:lnTo>
                  <a:lnTo>
                    <a:pt x="2031149" y="3332226"/>
                  </a:lnTo>
                  <a:lnTo>
                    <a:pt x="2029218" y="3330956"/>
                  </a:lnTo>
                  <a:lnTo>
                    <a:pt x="2029066" y="3333496"/>
                  </a:lnTo>
                  <a:lnTo>
                    <a:pt x="2028139" y="3332226"/>
                  </a:lnTo>
                  <a:lnTo>
                    <a:pt x="2027148" y="3332226"/>
                  </a:lnTo>
                  <a:lnTo>
                    <a:pt x="2027707" y="3330956"/>
                  </a:lnTo>
                  <a:lnTo>
                    <a:pt x="2025650" y="3332226"/>
                  </a:lnTo>
                  <a:lnTo>
                    <a:pt x="2026513" y="3334766"/>
                  </a:lnTo>
                  <a:lnTo>
                    <a:pt x="2022932" y="3336036"/>
                  </a:lnTo>
                  <a:lnTo>
                    <a:pt x="2022233" y="3334131"/>
                  </a:lnTo>
                  <a:lnTo>
                    <a:pt x="2022932" y="3334766"/>
                  </a:lnTo>
                  <a:lnTo>
                    <a:pt x="2022449" y="3333496"/>
                  </a:lnTo>
                  <a:lnTo>
                    <a:pt x="2021535" y="3331121"/>
                  </a:lnTo>
                  <a:lnTo>
                    <a:pt x="2021535" y="3333496"/>
                  </a:lnTo>
                  <a:lnTo>
                    <a:pt x="2017509" y="3333496"/>
                  </a:lnTo>
                  <a:lnTo>
                    <a:pt x="2018741" y="3330956"/>
                  </a:lnTo>
                  <a:lnTo>
                    <a:pt x="2021535" y="3333496"/>
                  </a:lnTo>
                  <a:lnTo>
                    <a:pt x="2021535" y="3331121"/>
                  </a:lnTo>
                  <a:lnTo>
                    <a:pt x="2021471" y="3330956"/>
                  </a:lnTo>
                  <a:lnTo>
                    <a:pt x="2020976" y="3329686"/>
                  </a:lnTo>
                  <a:lnTo>
                    <a:pt x="2019998" y="3327146"/>
                  </a:lnTo>
                  <a:lnTo>
                    <a:pt x="2021497" y="3328035"/>
                  </a:lnTo>
                  <a:lnTo>
                    <a:pt x="2021522" y="3327146"/>
                  </a:lnTo>
                  <a:lnTo>
                    <a:pt x="2022436" y="3327146"/>
                  </a:lnTo>
                  <a:lnTo>
                    <a:pt x="2019541" y="3322066"/>
                  </a:lnTo>
                  <a:lnTo>
                    <a:pt x="2018322" y="3329686"/>
                  </a:lnTo>
                  <a:lnTo>
                    <a:pt x="2013635" y="3325876"/>
                  </a:lnTo>
                  <a:lnTo>
                    <a:pt x="2015261" y="3324606"/>
                  </a:lnTo>
                  <a:lnTo>
                    <a:pt x="2015020" y="3323704"/>
                  </a:lnTo>
                  <a:lnTo>
                    <a:pt x="2012759" y="3325876"/>
                  </a:lnTo>
                  <a:lnTo>
                    <a:pt x="2010232" y="3325876"/>
                  </a:lnTo>
                  <a:lnTo>
                    <a:pt x="2008835" y="3323336"/>
                  </a:lnTo>
                  <a:lnTo>
                    <a:pt x="2008124" y="3322066"/>
                  </a:lnTo>
                  <a:lnTo>
                    <a:pt x="2006384" y="3323336"/>
                  </a:lnTo>
                  <a:lnTo>
                    <a:pt x="2004949" y="3322066"/>
                  </a:lnTo>
                  <a:lnTo>
                    <a:pt x="2006320" y="3324606"/>
                  </a:lnTo>
                  <a:lnTo>
                    <a:pt x="2004631" y="3325876"/>
                  </a:lnTo>
                  <a:lnTo>
                    <a:pt x="2003221" y="3324606"/>
                  </a:lnTo>
                  <a:lnTo>
                    <a:pt x="2000846" y="3323336"/>
                  </a:lnTo>
                  <a:lnTo>
                    <a:pt x="1998700" y="3323336"/>
                  </a:lnTo>
                  <a:lnTo>
                    <a:pt x="2000072" y="3315716"/>
                  </a:lnTo>
                  <a:lnTo>
                    <a:pt x="1995652" y="3315716"/>
                  </a:lnTo>
                  <a:lnTo>
                    <a:pt x="1995360" y="3314446"/>
                  </a:lnTo>
                  <a:lnTo>
                    <a:pt x="1995055" y="3313176"/>
                  </a:lnTo>
                  <a:lnTo>
                    <a:pt x="1997735" y="3313176"/>
                  </a:lnTo>
                  <a:lnTo>
                    <a:pt x="1997113" y="3310636"/>
                  </a:lnTo>
                  <a:lnTo>
                    <a:pt x="1992350" y="3309366"/>
                  </a:lnTo>
                  <a:lnTo>
                    <a:pt x="1995373" y="3305556"/>
                  </a:lnTo>
                  <a:lnTo>
                    <a:pt x="1990712" y="3304286"/>
                  </a:lnTo>
                  <a:lnTo>
                    <a:pt x="1989975" y="3306826"/>
                  </a:lnTo>
                  <a:lnTo>
                    <a:pt x="1986534" y="3306826"/>
                  </a:lnTo>
                  <a:lnTo>
                    <a:pt x="1993265" y="3310636"/>
                  </a:lnTo>
                  <a:lnTo>
                    <a:pt x="1992604" y="3310509"/>
                  </a:lnTo>
                  <a:lnTo>
                    <a:pt x="1992604" y="3313176"/>
                  </a:lnTo>
                  <a:lnTo>
                    <a:pt x="1990115" y="3313176"/>
                  </a:lnTo>
                  <a:lnTo>
                    <a:pt x="1989582" y="3314446"/>
                  </a:lnTo>
                  <a:lnTo>
                    <a:pt x="1989683" y="3311906"/>
                  </a:lnTo>
                  <a:lnTo>
                    <a:pt x="1989721" y="3310979"/>
                  </a:lnTo>
                  <a:lnTo>
                    <a:pt x="1991893" y="3311906"/>
                  </a:lnTo>
                  <a:lnTo>
                    <a:pt x="1992604" y="3313176"/>
                  </a:lnTo>
                  <a:lnTo>
                    <a:pt x="1992604" y="3310509"/>
                  </a:lnTo>
                  <a:lnTo>
                    <a:pt x="1989759" y="3309899"/>
                  </a:lnTo>
                  <a:lnTo>
                    <a:pt x="1989785" y="3309366"/>
                  </a:lnTo>
                  <a:lnTo>
                    <a:pt x="1988896" y="3309709"/>
                  </a:lnTo>
                  <a:lnTo>
                    <a:pt x="1987232" y="3309366"/>
                  </a:lnTo>
                  <a:lnTo>
                    <a:pt x="1988108" y="3310026"/>
                  </a:lnTo>
                  <a:lnTo>
                    <a:pt x="1983295" y="3311906"/>
                  </a:lnTo>
                  <a:lnTo>
                    <a:pt x="1982508" y="3308096"/>
                  </a:lnTo>
                  <a:lnTo>
                    <a:pt x="1986915" y="3303016"/>
                  </a:lnTo>
                  <a:lnTo>
                    <a:pt x="1985606" y="3299206"/>
                  </a:lnTo>
                  <a:lnTo>
                    <a:pt x="1985162" y="3297936"/>
                  </a:lnTo>
                  <a:lnTo>
                    <a:pt x="1977936" y="3299206"/>
                  </a:lnTo>
                  <a:lnTo>
                    <a:pt x="1975954" y="3295396"/>
                  </a:lnTo>
                  <a:lnTo>
                    <a:pt x="1974634" y="3292856"/>
                  </a:lnTo>
                  <a:lnTo>
                    <a:pt x="1975269" y="3295396"/>
                  </a:lnTo>
                  <a:lnTo>
                    <a:pt x="1972805" y="3295396"/>
                  </a:lnTo>
                  <a:lnTo>
                    <a:pt x="1972094" y="3291586"/>
                  </a:lnTo>
                  <a:lnTo>
                    <a:pt x="1969998" y="3290316"/>
                  </a:lnTo>
                  <a:lnTo>
                    <a:pt x="1971751" y="3289046"/>
                  </a:lnTo>
                  <a:lnTo>
                    <a:pt x="1971497" y="3287776"/>
                  </a:lnTo>
                  <a:lnTo>
                    <a:pt x="1971954" y="3286506"/>
                  </a:lnTo>
                  <a:lnTo>
                    <a:pt x="1970811" y="3287776"/>
                  </a:lnTo>
                  <a:lnTo>
                    <a:pt x="1969516" y="3283966"/>
                  </a:lnTo>
                  <a:lnTo>
                    <a:pt x="1969096" y="3282696"/>
                  </a:lnTo>
                  <a:lnTo>
                    <a:pt x="1965350" y="3283966"/>
                  </a:lnTo>
                  <a:lnTo>
                    <a:pt x="1965439" y="3282696"/>
                  </a:lnTo>
                  <a:lnTo>
                    <a:pt x="1965591" y="3281426"/>
                  </a:lnTo>
                  <a:lnTo>
                    <a:pt x="1965820" y="3280156"/>
                  </a:lnTo>
                  <a:lnTo>
                    <a:pt x="1964855" y="3277616"/>
                  </a:lnTo>
                  <a:lnTo>
                    <a:pt x="1963902" y="3275076"/>
                  </a:lnTo>
                  <a:lnTo>
                    <a:pt x="1957247" y="3277616"/>
                  </a:lnTo>
                  <a:lnTo>
                    <a:pt x="1955203" y="3272536"/>
                  </a:lnTo>
                  <a:lnTo>
                    <a:pt x="1957946" y="3273806"/>
                  </a:lnTo>
                  <a:lnTo>
                    <a:pt x="1958047" y="3269996"/>
                  </a:lnTo>
                  <a:lnTo>
                    <a:pt x="1961159" y="3272536"/>
                  </a:lnTo>
                  <a:lnTo>
                    <a:pt x="1960295" y="3271266"/>
                  </a:lnTo>
                  <a:lnTo>
                    <a:pt x="1959914" y="3269996"/>
                  </a:lnTo>
                  <a:lnTo>
                    <a:pt x="1958644" y="3269996"/>
                  </a:lnTo>
                  <a:lnTo>
                    <a:pt x="1959305" y="3268726"/>
                  </a:lnTo>
                  <a:lnTo>
                    <a:pt x="1953844" y="3267456"/>
                  </a:lnTo>
                  <a:lnTo>
                    <a:pt x="1954809" y="3264916"/>
                  </a:lnTo>
                  <a:lnTo>
                    <a:pt x="1951520" y="3264916"/>
                  </a:lnTo>
                  <a:lnTo>
                    <a:pt x="1950923" y="3263646"/>
                  </a:lnTo>
                  <a:lnTo>
                    <a:pt x="1949348" y="3259836"/>
                  </a:lnTo>
                  <a:lnTo>
                    <a:pt x="1947951" y="3262376"/>
                  </a:lnTo>
                  <a:lnTo>
                    <a:pt x="1948561" y="3261106"/>
                  </a:lnTo>
                  <a:lnTo>
                    <a:pt x="1949792" y="3258566"/>
                  </a:lnTo>
                  <a:lnTo>
                    <a:pt x="1948218" y="3256026"/>
                  </a:lnTo>
                  <a:lnTo>
                    <a:pt x="1944814" y="3248406"/>
                  </a:lnTo>
                  <a:lnTo>
                    <a:pt x="1943709" y="3244596"/>
                  </a:lnTo>
                  <a:lnTo>
                    <a:pt x="1945589" y="3242056"/>
                  </a:lnTo>
                  <a:lnTo>
                    <a:pt x="1944992" y="3240786"/>
                  </a:lnTo>
                  <a:lnTo>
                    <a:pt x="1943773" y="3238246"/>
                  </a:lnTo>
                  <a:lnTo>
                    <a:pt x="1942795" y="3235706"/>
                  </a:lnTo>
                  <a:lnTo>
                    <a:pt x="1941804" y="3233166"/>
                  </a:lnTo>
                  <a:lnTo>
                    <a:pt x="1941195" y="3230626"/>
                  </a:lnTo>
                  <a:lnTo>
                    <a:pt x="1942134" y="3230626"/>
                  </a:lnTo>
                  <a:lnTo>
                    <a:pt x="1942388" y="3229356"/>
                  </a:lnTo>
                  <a:lnTo>
                    <a:pt x="1943150" y="3225546"/>
                  </a:lnTo>
                  <a:lnTo>
                    <a:pt x="1935746" y="3229356"/>
                  </a:lnTo>
                  <a:lnTo>
                    <a:pt x="1935962" y="3228086"/>
                  </a:lnTo>
                  <a:lnTo>
                    <a:pt x="1922183" y="3228086"/>
                  </a:lnTo>
                  <a:lnTo>
                    <a:pt x="1919503" y="3228086"/>
                  </a:lnTo>
                  <a:lnTo>
                    <a:pt x="1918538" y="3230626"/>
                  </a:lnTo>
                  <a:lnTo>
                    <a:pt x="1923897" y="3234436"/>
                  </a:lnTo>
                  <a:lnTo>
                    <a:pt x="1921357" y="3235706"/>
                  </a:lnTo>
                  <a:lnTo>
                    <a:pt x="1920481" y="3234436"/>
                  </a:lnTo>
                  <a:lnTo>
                    <a:pt x="1921865" y="3236976"/>
                  </a:lnTo>
                  <a:lnTo>
                    <a:pt x="1921916" y="3243326"/>
                  </a:lnTo>
                  <a:lnTo>
                    <a:pt x="1924380" y="3240786"/>
                  </a:lnTo>
                  <a:lnTo>
                    <a:pt x="1924418" y="3245866"/>
                  </a:lnTo>
                  <a:lnTo>
                    <a:pt x="1928266" y="3249676"/>
                  </a:lnTo>
                  <a:lnTo>
                    <a:pt x="1927745" y="3253486"/>
                  </a:lnTo>
                  <a:lnTo>
                    <a:pt x="1931314" y="3256026"/>
                  </a:lnTo>
                  <a:lnTo>
                    <a:pt x="1929384" y="3262363"/>
                  </a:lnTo>
                  <a:lnTo>
                    <a:pt x="1933867" y="3261106"/>
                  </a:lnTo>
                  <a:lnTo>
                    <a:pt x="1929384" y="3262376"/>
                  </a:lnTo>
                  <a:lnTo>
                    <a:pt x="1933625" y="3271266"/>
                  </a:lnTo>
                  <a:lnTo>
                    <a:pt x="1936991" y="3272536"/>
                  </a:lnTo>
                  <a:lnTo>
                    <a:pt x="1935213" y="3272536"/>
                  </a:lnTo>
                  <a:lnTo>
                    <a:pt x="1936940" y="3276346"/>
                  </a:lnTo>
                  <a:lnTo>
                    <a:pt x="1934578" y="3276346"/>
                  </a:lnTo>
                  <a:lnTo>
                    <a:pt x="1936343" y="3278886"/>
                  </a:lnTo>
                  <a:lnTo>
                    <a:pt x="1938680" y="3281426"/>
                  </a:lnTo>
                  <a:lnTo>
                    <a:pt x="1940509" y="3280156"/>
                  </a:lnTo>
                  <a:lnTo>
                    <a:pt x="1938731" y="3289046"/>
                  </a:lnTo>
                  <a:lnTo>
                    <a:pt x="1951215" y="3289046"/>
                  </a:lnTo>
                  <a:lnTo>
                    <a:pt x="1947113" y="3295396"/>
                  </a:lnTo>
                  <a:lnTo>
                    <a:pt x="1953221" y="3300476"/>
                  </a:lnTo>
                  <a:lnTo>
                    <a:pt x="1959038" y="3305556"/>
                  </a:lnTo>
                  <a:lnTo>
                    <a:pt x="1962365" y="3308553"/>
                  </a:lnTo>
                  <a:lnTo>
                    <a:pt x="1959432" y="3311906"/>
                  </a:lnTo>
                  <a:lnTo>
                    <a:pt x="1965731" y="3316147"/>
                  </a:lnTo>
                  <a:lnTo>
                    <a:pt x="1963216" y="3309328"/>
                  </a:lnTo>
                  <a:lnTo>
                    <a:pt x="1964677" y="3310636"/>
                  </a:lnTo>
                  <a:lnTo>
                    <a:pt x="1970214" y="3314446"/>
                  </a:lnTo>
                  <a:lnTo>
                    <a:pt x="1967611" y="3317113"/>
                  </a:lnTo>
                  <a:lnTo>
                    <a:pt x="1973300" y="3318256"/>
                  </a:lnTo>
                  <a:lnTo>
                    <a:pt x="1979002" y="3324606"/>
                  </a:lnTo>
                  <a:lnTo>
                    <a:pt x="1980260" y="3325876"/>
                  </a:lnTo>
                  <a:lnTo>
                    <a:pt x="1976691" y="3324606"/>
                  </a:lnTo>
                  <a:lnTo>
                    <a:pt x="1975561" y="3324606"/>
                  </a:lnTo>
                  <a:lnTo>
                    <a:pt x="1983359" y="3329686"/>
                  </a:lnTo>
                  <a:lnTo>
                    <a:pt x="1988312" y="3336036"/>
                  </a:lnTo>
                  <a:lnTo>
                    <a:pt x="1996109" y="3338550"/>
                  </a:lnTo>
                  <a:lnTo>
                    <a:pt x="1996020" y="3336036"/>
                  </a:lnTo>
                  <a:lnTo>
                    <a:pt x="2004822" y="3337306"/>
                  </a:lnTo>
                  <a:lnTo>
                    <a:pt x="2005926" y="3336036"/>
                  </a:lnTo>
                  <a:lnTo>
                    <a:pt x="2004275" y="3338576"/>
                  </a:lnTo>
                  <a:lnTo>
                    <a:pt x="2005545" y="3341116"/>
                  </a:lnTo>
                  <a:lnTo>
                    <a:pt x="2006434" y="3343656"/>
                  </a:lnTo>
                  <a:lnTo>
                    <a:pt x="2003615" y="3346196"/>
                  </a:lnTo>
                  <a:lnTo>
                    <a:pt x="2006295" y="3346196"/>
                  </a:lnTo>
                  <a:lnTo>
                    <a:pt x="2006879" y="3344926"/>
                  </a:lnTo>
                  <a:lnTo>
                    <a:pt x="2007895" y="3346196"/>
                  </a:lnTo>
                  <a:lnTo>
                    <a:pt x="2007844" y="3347466"/>
                  </a:lnTo>
                  <a:lnTo>
                    <a:pt x="2005672" y="3347466"/>
                  </a:lnTo>
                  <a:lnTo>
                    <a:pt x="2010930" y="3350006"/>
                  </a:lnTo>
                  <a:lnTo>
                    <a:pt x="2010460" y="3346196"/>
                  </a:lnTo>
                  <a:lnTo>
                    <a:pt x="2014639" y="3348736"/>
                  </a:lnTo>
                  <a:lnTo>
                    <a:pt x="2014080" y="3350006"/>
                  </a:lnTo>
                  <a:lnTo>
                    <a:pt x="2018309" y="3350006"/>
                  </a:lnTo>
                  <a:lnTo>
                    <a:pt x="2021446" y="3352546"/>
                  </a:lnTo>
                  <a:lnTo>
                    <a:pt x="2020912" y="3352546"/>
                  </a:lnTo>
                  <a:lnTo>
                    <a:pt x="2020912" y="3353816"/>
                  </a:lnTo>
                  <a:lnTo>
                    <a:pt x="2019871" y="3353816"/>
                  </a:lnTo>
                  <a:lnTo>
                    <a:pt x="2026221" y="3356356"/>
                  </a:lnTo>
                  <a:lnTo>
                    <a:pt x="2032977" y="3353816"/>
                  </a:lnTo>
                  <a:lnTo>
                    <a:pt x="2038959" y="3360166"/>
                  </a:lnTo>
                  <a:lnTo>
                    <a:pt x="2034882" y="3362706"/>
                  </a:lnTo>
                  <a:lnTo>
                    <a:pt x="2040648" y="3362706"/>
                  </a:lnTo>
                  <a:lnTo>
                    <a:pt x="2039302" y="3365246"/>
                  </a:lnTo>
                  <a:lnTo>
                    <a:pt x="2043569" y="3366516"/>
                  </a:lnTo>
                  <a:lnTo>
                    <a:pt x="2042896" y="3363976"/>
                  </a:lnTo>
                  <a:lnTo>
                    <a:pt x="2046122" y="3365246"/>
                  </a:lnTo>
                  <a:lnTo>
                    <a:pt x="2050288" y="3363976"/>
                  </a:lnTo>
                  <a:lnTo>
                    <a:pt x="2052599" y="3366516"/>
                  </a:lnTo>
                  <a:lnTo>
                    <a:pt x="2049462" y="3367786"/>
                  </a:lnTo>
                  <a:lnTo>
                    <a:pt x="2055990" y="3369056"/>
                  </a:lnTo>
                  <a:lnTo>
                    <a:pt x="2053069" y="3366516"/>
                  </a:lnTo>
                  <a:lnTo>
                    <a:pt x="2057222" y="3366516"/>
                  </a:lnTo>
                  <a:lnTo>
                    <a:pt x="2055977" y="3363976"/>
                  </a:lnTo>
                  <a:lnTo>
                    <a:pt x="2054720" y="3361436"/>
                  </a:lnTo>
                  <a:lnTo>
                    <a:pt x="2058644" y="3365246"/>
                  </a:lnTo>
                  <a:lnTo>
                    <a:pt x="2057577" y="3365246"/>
                  </a:lnTo>
                  <a:lnTo>
                    <a:pt x="2061933" y="3366516"/>
                  </a:lnTo>
                  <a:lnTo>
                    <a:pt x="2062568" y="3368471"/>
                  </a:lnTo>
                  <a:lnTo>
                    <a:pt x="2061832" y="3368624"/>
                  </a:lnTo>
                  <a:lnTo>
                    <a:pt x="2060917" y="3368802"/>
                  </a:lnTo>
                  <a:lnTo>
                    <a:pt x="2060028" y="3368802"/>
                  </a:lnTo>
                  <a:lnTo>
                    <a:pt x="2061159" y="3369513"/>
                  </a:lnTo>
                  <a:lnTo>
                    <a:pt x="2062099" y="3369945"/>
                  </a:lnTo>
                  <a:lnTo>
                    <a:pt x="2062645" y="3368700"/>
                  </a:lnTo>
                  <a:lnTo>
                    <a:pt x="2062772" y="3369056"/>
                  </a:lnTo>
                  <a:lnTo>
                    <a:pt x="2064905" y="3369056"/>
                  </a:lnTo>
                  <a:lnTo>
                    <a:pt x="2067064" y="3367786"/>
                  </a:lnTo>
                  <a:lnTo>
                    <a:pt x="2069172" y="3370326"/>
                  </a:lnTo>
                  <a:lnTo>
                    <a:pt x="2069338" y="3371596"/>
                  </a:lnTo>
                  <a:lnTo>
                    <a:pt x="2067052" y="3374136"/>
                  </a:lnTo>
                  <a:lnTo>
                    <a:pt x="2070011" y="3372866"/>
                  </a:lnTo>
                  <a:lnTo>
                    <a:pt x="2075434" y="3376676"/>
                  </a:lnTo>
                  <a:lnTo>
                    <a:pt x="2078736" y="3374136"/>
                  </a:lnTo>
                  <a:lnTo>
                    <a:pt x="2077745" y="3375406"/>
                  </a:lnTo>
                  <a:lnTo>
                    <a:pt x="2077008" y="3376676"/>
                  </a:lnTo>
                  <a:lnTo>
                    <a:pt x="2077072" y="3377946"/>
                  </a:lnTo>
                  <a:lnTo>
                    <a:pt x="2079383" y="3375406"/>
                  </a:lnTo>
                  <a:lnTo>
                    <a:pt x="2080653" y="3376676"/>
                  </a:lnTo>
                  <a:lnTo>
                    <a:pt x="2079942" y="3379216"/>
                  </a:lnTo>
                  <a:lnTo>
                    <a:pt x="2084514" y="3380486"/>
                  </a:lnTo>
                  <a:lnTo>
                    <a:pt x="2081580" y="3375406"/>
                  </a:lnTo>
                  <a:lnTo>
                    <a:pt x="2080844" y="3374136"/>
                  </a:lnTo>
                  <a:lnTo>
                    <a:pt x="2080120" y="3372866"/>
                  </a:lnTo>
                  <a:lnTo>
                    <a:pt x="2085009" y="3377946"/>
                  </a:lnTo>
                  <a:lnTo>
                    <a:pt x="2083523" y="3377946"/>
                  </a:lnTo>
                  <a:lnTo>
                    <a:pt x="2088819" y="3381756"/>
                  </a:lnTo>
                  <a:lnTo>
                    <a:pt x="2094979" y="3380486"/>
                  </a:lnTo>
                  <a:lnTo>
                    <a:pt x="2099792" y="3383026"/>
                  </a:lnTo>
                  <a:lnTo>
                    <a:pt x="2100122" y="3386836"/>
                  </a:lnTo>
                  <a:lnTo>
                    <a:pt x="2094928" y="3383026"/>
                  </a:lnTo>
                  <a:lnTo>
                    <a:pt x="2095665" y="3386836"/>
                  </a:lnTo>
                  <a:lnTo>
                    <a:pt x="2103450" y="3388106"/>
                  </a:lnTo>
                  <a:lnTo>
                    <a:pt x="2112759" y="3386836"/>
                  </a:lnTo>
                  <a:lnTo>
                    <a:pt x="2118753" y="3388995"/>
                  </a:lnTo>
                  <a:lnTo>
                    <a:pt x="2121128" y="3384296"/>
                  </a:lnTo>
                  <a:lnTo>
                    <a:pt x="2123287" y="3393186"/>
                  </a:lnTo>
                  <a:lnTo>
                    <a:pt x="2126602" y="3392233"/>
                  </a:lnTo>
                  <a:lnTo>
                    <a:pt x="2125726" y="3394456"/>
                  </a:lnTo>
                  <a:lnTo>
                    <a:pt x="2126145" y="3394456"/>
                  </a:lnTo>
                  <a:lnTo>
                    <a:pt x="2130958" y="3395726"/>
                  </a:lnTo>
                  <a:lnTo>
                    <a:pt x="2145017" y="3395726"/>
                  </a:lnTo>
                  <a:lnTo>
                    <a:pt x="2143709" y="3396996"/>
                  </a:lnTo>
                  <a:lnTo>
                    <a:pt x="2146401" y="3398266"/>
                  </a:lnTo>
                  <a:lnTo>
                    <a:pt x="2151469" y="3399536"/>
                  </a:lnTo>
                  <a:lnTo>
                    <a:pt x="2154580" y="3400806"/>
                  </a:lnTo>
                  <a:lnTo>
                    <a:pt x="2155875" y="3399536"/>
                  </a:lnTo>
                  <a:lnTo>
                    <a:pt x="2157666" y="3400806"/>
                  </a:lnTo>
                  <a:lnTo>
                    <a:pt x="2157336" y="3399536"/>
                  </a:lnTo>
                  <a:lnTo>
                    <a:pt x="2157006" y="3398266"/>
                  </a:lnTo>
                  <a:lnTo>
                    <a:pt x="2163775" y="3402076"/>
                  </a:lnTo>
                  <a:lnTo>
                    <a:pt x="2171103" y="3403346"/>
                  </a:lnTo>
                  <a:lnTo>
                    <a:pt x="2178316" y="3403346"/>
                  </a:lnTo>
                  <a:lnTo>
                    <a:pt x="2184692" y="3405886"/>
                  </a:lnTo>
                  <a:lnTo>
                    <a:pt x="2183625" y="3405886"/>
                  </a:lnTo>
                  <a:lnTo>
                    <a:pt x="2181898" y="3407156"/>
                  </a:lnTo>
                  <a:lnTo>
                    <a:pt x="2190661" y="3407156"/>
                  </a:lnTo>
                  <a:lnTo>
                    <a:pt x="2190483" y="3404616"/>
                  </a:lnTo>
                  <a:lnTo>
                    <a:pt x="2189924" y="3405886"/>
                  </a:lnTo>
                  <a:lnTo>
                    <a:pt x="2188641" y="3403346"/>
                  </a:lnTo>
                  <a:lnTo>
                    <a:pt x="2189861" y="3402076"/>
                  </a:lnTo>
                  <a:lnTo>
                    <a:pt x="2194090" y="3402076"/>
                  </a:lnTo>
                  <a:lnTo>
                    <a:pt x="2190394" y="3403346"/>
                  </a:lnTo>
                  <a:lnTo>
                    <a:pt x="2193467" y="3405886"/>
                  </a:lnTo>
                  <a:lnTo>
                    <a:pt x="2194649" y="3407067"/>
                  </a:lnTo>
                  <a:lnTo>
                    <a:pt x="2194750" y="3406876"/>
                  </a:lnTo>
                  <a:lnTo>
                    <a:pt x="2194903" y="3407245"/>
                  </a:lnTo>
                  <a:lnTo>
                    <a:pt x="2195207" y="3407537"/>
                  </a:lnTo>
                  <a:lnTo>
                    <a:pt x="2195220" y="3407333"/>
                  </a:lnTo>
                  <a:lnTo>
                    <a:pt x="2194788" y="3406787"/>
                  </a:lnTo>
                  <a:lnTo>
                    <a:pt x="2195169" y="3406051"/>
                  </a:lnTo>
                  <a:lnTo>
                    <a:pt x="2195258" y="3404616"/>
                  </a:lnTo>
                  <a:lnTo>
                    <a:pt x="2198535" y="3409696"/>
                  </a:lnTo>
                  <a:lnTo>
                    <a:pt x="2197493" y="3404616"/>
                  </a:lnTo>
                  <a:lnTo>
                    <a:pt x="2196973" y="3402076"/>
                  </a:lnTo>
                  <a:lnTo>
                    <a:pt x="2196719" y="3400806"/>
                  </a:lnTo>
                  <a:lnTo>
                    <a:pt x="2201697" y="3404616"/>
                  </a:lnTo>
                  <a:lnTo>
                    <a:pt x="2201202" y="3405886"/>
                  </a:lnTo>
                  <a:lnTo>
                    <a:pt x="2205482" y="3403346"/>
                  </a:lnTo>
                  <a:lnTo>
                    <a:pt x="2207628" y="3404616"/>
                  </a:lnTo>
                  <a:lnTo>
                    <a:pt x="2208123" y="3407156"/>
                  </a:lnTo>
                  <a:lnTo>
                    <a:pt x="2205266" y="3405886"/>
                  </a:lnTo>
                  <a:lnTo>
                    <a:pt x="2204770" y="3407156"/>
                  </a:lnTo>
                  <a:lnTo>
                    <a:pt x="2207920" y="3408426"/>
                  </a:lnTo>
                  <a:lnTo>
                    <a:pt x="2208860" y="3407156"/>
                  </a:lnTo>
                  <a:lnTo>
                    <a:pt x="2211654" y="3403346"/>
                  </a:lnTo>
                  <a:lnTo>
                    <a:pt x="2214067" y="3405886"/>
                  </a:lnTo>
                  <a:lnTo>
                    <a:pt x="2212644" y="3407156"/>
                  </a:lnTo>
                  <a:lnTo>
                    <a:pt x="2209304" y="3407156"/>
                  </a:lnTo>
                  <a:lnTo>
                    <a:pt x="2211895" y="3410966"/>
                  </a:lnTo>
                  <a:lnTo>
                    <a:pt x="2212378" y="3409696"/>
                  </a:lnTo>
                  <a:lnTo>
                    <a:pt x="2214588" y="3410966"/>
                  </a:lnTo>
                  <a:lnTo>
                    <a:pt x="2214384" y="3410966"/>
                  </a:lnTo>
                  <a:lnTo>
                    <a:pt x="2219477" y="3413506"/>
                  </a:lnTo>
                  <a:lnTo>
                    <a:pt x="2218245" y="3412236"/>
                  </a:lnTo>
                  <a:lnTo>
                    <a:pt x="2220188" y="3409696"/>
                  </a:lnTo>
                  <a:lnTo>
                    <a:pt x="2223097" y="3405886"/>
                  </a:lnTo>
                  <a:lnTo>
                    <a:pt x="2226373" y="3412236"/>
                  </a:lnTo>
                  <a:lnTo>
                    <a:pt x="2227821" y="3410966"/>
                  </a:lnTo>
                  <a:lnTo>
                    <a:pt x="2228431" y="3410432"/>
                  </a:lnTo>
                  <a:lnTo>
                    <a:pt x="2231047" y="3409696"/>
                  </a:lnTo>
                  <a:lnTo>
                    <a:pt x="2230285" y="3413506"/>
                  </a:lnTo>
                  <a:lnTo>
                    <a:pt x="2231529" y="3414776"/>
                  </a:lnTo>
                  <a:lnTo>
                    <a:pt x="2233079" y="3415779"/>
                  </a:lnTo>
                  <a:lnTo>
                    <a:pt x="2235581" y="3413506"/>
                  </a:lnTo>
                  <a:lnTo>
                    <a:pt x="2236774" y="3418586"/>
                  </a:lnTo>
                  <a:lnTo>
                    <a:pt x="2240699" y="3416046"/>
                  </a:lnTo>
                  <a:lnTo>
                    <a:pt x="2241956" y="3416046"/>
                  </a:lnTo>
                  <a:lnTo>
                    <a:pt x="2242362" y="3414776"/>
                  </a:lnTo>
                  <a:lnTo>
                    <a:pt x="2245004" y="3413506"/>
                  </a:lnTo>
                  <a:lnTo>
                    <a:pt x="2247658" y="3412236"/>
                  </a:lnTo>
                  <a:lnTo>
                    <a:pt x="2253805" y="3419856"/>
                  </a:lnTo>
                  <a:lnTo>
                    <a:pt x="2261412" y="3416046"/>
                  </a:lnTo>
                  <a:lnTo>
                    <a:pt x="2267788" y="3414776"/>
                  </a:lnTo>
                  <a:lnTo>
                    <a:pt x="2269121" y="3410966"/>
                  </a:lnTo>
                  <a:lnTo>
                    <a:pt x="2274951" y="3409696"/>
                  </a:lnTo>
                  <a:lnTo>
                    <a:pt x="2276805" y="3412236"/>
                  </a:lnTo>
                  <a:lnTo>
                    <a:pt x="2273173" y="3413506"/>
                  </a:lnTo>
                  <a:lnTo>
                    <a:pt x="2276221" y="3414776"/>
                  </a:lnTo>
                  <a:lnTo>
                    <a:pt x="2278608" y="3414776"/>
                  </a:lnTo>
                  <a:lnTo>
                    <a:pt x="2281631" y="3413506"/>
                  </a:lnTo>
                  <a:lnTo>
                    <a:pt x="2280983" y="3414776"/>
                  </a:lnTo>
                  <a:lnTo>
                    <a:pt x="2281580" y="3416046"/>
                  </a:lnTo>
                  <a:lnTo>
                    <a:pt x="2282444" y="3417316"/>
                  </a:lnTo>
                  <a:lnTo>
                    <a:pt x="2284831" y="3416046"/>
                  </a:lnTo>
                  <a:lnTo>
                    <a:pt x="2284501" y="3414776"/>
                  </a:lnTo>
                  <a:lnTo>
                    <a:pt x="2283091" y="3414776"/>
                  </a:lnTo>
                  <a:lnTo>
                    <a:pt x="2284971" y="3409696"/>
                  </a:lnTo>
                  <a:close/>
                </a:path>
                <a:path w="2319655" h="3420745">
                  <a:moveTo>
                    <a:pt x="2287244" y="3414776"/>
                  </a:moveTo>
                  <a:lnTo>
                    <a:pt x="2284158" y="3413506"/>
                  </a:lnTo>
                  <a:lnTo>
                    <a:pt x="2284501" y="3414776"/>
                  </a:lnTo>
                  <a:lnTo>
                    <a:pt x="2287244" y="3414776"/>
                  </a:lnTo>
                  <a:close/>
                </a:path>
                <a:path w="2319655" h="3420745">
                  <a:moveTo>
                    <a:pt x="2288578" y="2728976"/>
                  </a:moveTo>
                  <a:lnTo>
                    <a:pt x="2288006" y="2728976"/>
                  </a:lnTo>
                  <a:lnTo>
                    <a:pt x="2287981" y="2729623"/>
                  </a:lnTo>
                  <a:lnTo>
                    <a:pt x="2288578" y="2728976"/>
                  </a:lnTo>
                  <a:close/>
                </a:path>
                <a:path w="2319655" h="3420745">
                  <a:moveTo>
                    <a:pt x="2293823" y="3416516"/>
                  </a:moveTo>
                  <a:lnTo>
                    <a:pt x="2293556" y="3415576"/>
                  </a:lnTo>
                  <a:lnTo>
                    <a:pt x="2293607" y="3416046"/>
                  </a:lnTo>
                  <a:lnTo>
                    <a:pt x="2293823" y="3416516"/>
                  </a:lnTo>
                  <a:close/>
                </a:path>
                <a:path w="2319655" h="3420745">
                  <a:moveTo>
                    <a:pt x="2294686" y="3418357"/>
                  </a:moveTo>
                  <a:lnTo>
                    <a:pt x="2293823" y="3416516"/>
                  </a:lnTo>
                  <a:lnTo>
                    <a:pt x="2294051" y="3417316"/>
                  </a:lnTo>
                  <a:lnTo>
                    <a:pt x="2291511" y="3417316"/>
                  </a:lnTo>
                  <a:lnTo>
                    <a:pt x="2290457" y="3418586"/>
                  </a:lnTo>
                  <a:lnTo>
                    <a:pt x="2293747" y="3418586"/>
                  </a:lnTo>
                  <a:lnTo>
                    <a:pt x="2294686" y="3418357"/>
                  </a:lnTo>
                  <a:close/>
                </a:path>
                <a:path w="2319655" h="3420745">
                  <a:moveTo>
                    <a:pt x="2294979" y="2723896"/>
                  </a:moveTo>
                  <a:lnTo>
                    <a:pt x="2291829" y="2725166"/>
                  </a:lnTo>
                  <a:lnTo>
                    <a:pt x="2291181" y="2727706"/>
                  </a:lnTo>
                  <a:lnTo>
                    <a:pt x="2293772" y="2727706"/>
                  </a:lnTo>
                  <a:lnTo>
                    <a:pt x="2294979" y="2723896"/>
                  </a:lnTo>
                  <a:close/>
                </a:path>
                <a:path w="2319655" h="3420745">
                  <a:moveTo>
                    <a:pt x="2295169" y="3418243"/>
                  </a:moveTo>
                  <a:lnTo>
                    <a:pt x="2294686" y="3418357"/>
                  </a:lnTo>
                  <a:lnTo>
                    <a:pt x="2294788" y="3418586"/>
                  </a:lnTo>
                  <a:lnTo>
                    <a:pt x="2295169" y="3418243"/>
                  </a:lnTo>
                  <a:close/>
                </a:path>
                <a:path w="2319655" h="3420745">
                  <a:moveTo>
                    <a:pt x="2295537" y="2727706"/>
                  </a:moveTo>
                  <a:lnTo>
                    <a:pt x="2293772" y="2727706"/>
                  </a:lnTo>
                  <a:lnTo>
                    <a:pt x="2294953" y="2728709"/>
                  </a:lnTo>
                  <a:lnTo>
                    <a:pt x="2295436" y="2728163"/>
                  </a:lnTo>
                  <a:lnTo>
                    <a:pt x="2295537" y="2727706"/>
                  </a:lnTo>
                  <a:close/>
                </a:path>
                <a:path w="2319655" h="3420745">
                  <a:moveTo>
                    <a:pt x="2295550" y="3413506"/>
                  </a:moveTo>
                  <a:lnTo>
                    <a:pt x="2293556" y="3408426"/>
                  </a:lnTo>
                  <a:lnTo>
                    <a:pt x="2287270" y="3414776"/>
                  </a:lnTo>
                  <a:lnTo>
                    <a:pt x="2286673" y="3416046"/>
                  </a:lnTo>
                  <a:lnTo>
                    <a:pt x="2285923" y="3417316"/>
                  </a:lnTo>
                  <a:lnTo>
                    <a:pt x="2284730" y="3418586"/>
                  </a:lnTo>
                  <a:lnTo>
                    <a:pt x="2290407" y="3416046"/>
                  </a:lnTo>
                  <a:lnTo>
                    <a:pt x="2293328" y="3414776"/>
                  </a:lnTo>
                  <a:lnTo>
                    <a:pt x="2293556" y="3415576"/>
                  </a:lnTo>
                  <a:lnTo>
                    <a:pt x="2293467" y="3414776"/>
                  </a:lnTo>
                  <a:lnTo>
                    <a:pt x="2295550" y="3413506"/>
                  </a:lnTo>
                  <a:close/>
                </a:path>
                <a:path w="2319655" h="3420745">
                  <a:moveTo>
                    <a:pt x="2298014" y="3419259"/>
                  </a:moveTo>
                  <a:lnTo>
                    <a:pt x="2297163" y="3419589"/>
                  </a:lnTo>
                  <a:lnTo>
                    <a:pt x="2297912" y="3419729"/>
                  </a:lnTo>
                  <a:lnTo>
                    <a:pt x="2297900" y="3419525"/>
                  </a:lnTo>
                  <a:lnTo>
                    <a:pt x="2297950" y="3419373"/>
                  </a:lnTo>
                  <a:close/>
                </a:path>
                <a:path w="2319655" h="3420745">
                  <a:moveTo>
                    <a:pt x="2298852" y="3418916"/>
                  </a:moveTo>
                  <a:lnTo>
                    <a:pt x="2298471" y="3418916"/>
                  </a:lnTo>
                  <a:lnTo>
                    <a:pt x="2298141" y="3418929"/>
                  </a:lnTo>
                  <a:lnTo>
                    <a:pt x="2298014" y="3419259"/>
                  </a:lnTo>
                  <a:lnTo>
                    <a:pt x="2298852" y="3418916"/>
                  </a:lnTo>
                  <a:close/>
                </a:path>
                <a:path w="2319655" h="3420745">
                  <a:moveTo>
                    <a:pt x="2299119" y="3413506"/>
                  </a:moveTo>
                  <a:lnTo>
                    <a:pt x="2297938" y="3413506"/>
                  </a:lnTo>
                  <a:lnTo>
                    <a:pt x="2298966" y="3414141"/>
                  </a:lnTo>
                  <a:lnTo>
                    <a:pt x="2299119" y="3413506"/>
                  </a:lnTo>
                  <a:close/>
                </a:path>
                <a:path w="2319655" h="3420745">
                  <a:moveTo>
                    <a:pt x="2300008" y="3414776"/>
                  </a:moveTo>
                  <a:lnTo>
                    <a:pt x="2298966" y="3414141"/>
                  </a:lnTo>
                  <a:lnTo>
                    <a:pt x="2298522" y="3416046"/>
                  </a:lnTo>
                  <a:lnTo>
                    <a:pt x="2297620" y="3416046"/>
                  </a:lnTo>
                  <a:lnTo>
                    <a:pt x="2295169" y="3418243"/>
                  </a:lnTo>
                  <a:lnTo>
                    <a:pt x="2298979" y="3417316"/>
                  </a:lnTo>
                  <a:lnTo>
                    <a:pt x="2300008" y="3414776"/>
                  </a:lnTo>
                  <a:close/>
                </a:path>
                <a:path w="2319655" h="3420745">
                  <a:moveTo>
                    <a:pt x="2300617" y="3418217"/>
                  </a:moveTo>
                  <a:lnTo>
                    <a:pt x="2298852" y="3418916"/>
                  </a:lnTo>
                  <a:lnTo>
                    <a:pt x="2299462" y="3418941"/>
                  </a:lnTo>
                  <a:lnTo>
                    <a:pt x="2300211" y="3419056"/>
                  </a:lnTo>
                  <a:lnTo>
                    <a:pt x="2300617" y="3418217"/>
                  </a:lnTo>
                  <a:close/>
                </a:path>
                <a:path w="2319655" h="3420745">
                  <a:moveTo>
                    <a:pt x="2312771" y="3413899"/>
                  </a:moveTo>
                  <a:lnTo>
                    <a:pt x="2310638" y="3411232"/>
                  </a:lnTo>
                  <a:lnTo>
                    <a:pt x="2307996" y="3411118"/>
                  </a:lnTo>
                  <a:lnTo>
                    <a:pt x="2305202" y="3413341"/>
                  </a:lnTo>
                  <a:lnTo>
                    <a:pt x="2304618" y="3412591"/>
                  </a:lnTo>
                  <a:lnTo>
                    <a:pt x="2305177" y="3411690"/>
                  </a:lnTo>
                  <a:lnTo>
                    <a:pt x="2305329" y="3411042"/>
                  </a:lnTo>
                  <a:lnTo>
                    <a:pt x="2303424" y="3412731"/>
                  </a:lnTo>
                  <a:lnTo>
                    <a:pt x="2301189" y="3415677"/>
                  </a:lnTo>
                  <a:lnTo>
                    <a:pt x="2302408" y="3418865"/>
                  </a:lnTo>
                  <a:lnTo>
                    <a:pt x="2304313" y="3415538"/>
                  </a:lnTo>
                  <a:lnTo>
                    <a:pt x="2304783" y="3416922"/>
                  </a:lnTo>
                  <a:lnTo>
                    <a:pt x="2306828" y="3412947"/>
                  </a:lnTo>
                  <a:lnTo>
                    <a:pt x="2308441" y="3412540"/>
                  </a:lnTo>
                  <a:lnTo>
                    <a:pt x="2309660" y="3414052"/>
                  </a:lnTo>
                  <a:lnTo>
                    <a:pt x="2309393" y="3415334"/>
                  </a:lnTo>
                  <a:lnTo>
                    <a:pt x="2309952" y="3414445"/>
                  </a:lnTo>
                  <a:lnTo>
                    <a:pt x="2311920" y="3416084"/>
                  </a:lnTo>
                  <a:lnTo>
                    <a:pt x="2312771" y="3413899"/>
                  </a:lnTo>
                  <a:close/>
                </a:path>
                <a:path w="2319655" h="3420745">
                  <a:moveTo>
                    <a:pt x="2316188" y="2728391"/>
                  </a:moveTo>
                  <a:lnTo>
                    <a:pt x="2315794" y="2726512"/>
                  </a:lnTo>
                  <a:lnTo>
                    <a:pt x="2315426" y="2726918"/>
                  </a:lnTo>
                  <a:lnTo>
                    <a:pt x="2315667" y="2727426"/>
                  </a:lnTo>
                  <a:lnTo>
                    <a:pt x="2315895" y="2727934"/>
                  </a:lnTo>
                  <a:lnTo>
                    <a:pt x="2316188" y="2728391"/>
                  </a:lnTo>
                  <a:close/>
                </a:path>
                <a:path w="2319655" h="3420745">
                  <a:moveTo>
                    <a:pt x="2316835" y="3416528"/>
                  </a:moveTo>
                  <a:lnTo>
                    <a:pt x="2316480" y="3414484"/>
                  </a:lnTo>
                  <a:lnTo>
                    <a:pt x="2314867" y="3414903"/>
                  </a:lnTo>
                  <a:lnTo>
                    <a:pt x="2313749" y="3418357"/>
                  </a:lnTo>
                  <a:lnTo>
                    <a:pt x="2316264" y="3417430"/>
                  </a:lnTo>
                  <a:lnTo>
                    <a:pt x="2316835" y="3416528"/>
                  </a:lnTo>
                  <a:close/>
                </a:path>
                <a:path w="2319655" h="3420745">
                  <a:moveTo>
                    <a:pt x="2319134" y="2730246"/>
                  </a:moveTo>
                  <a:lnTo>
                    <a:pt x="2317635" y="2730246"/>
                  </a:lnTo>
                  <a:lnTo>
                    <a:pt x="2316594" y="2731516"/>
                  </a:lnTo>
                  <a:lnTo>
                    <a:pt x="2314549" y="2731516"/>
                  </a:lnTo>
                  <a:lnTo>
                    <a:pt x="2313609" y="2730246"/>
                  </a:lnTo>
                  <a:lnTo>
                    <a:pt x="2314511" y="2728976"/>
                  </a:lnTo>
                  <a:lnTo>
                    <a:pt x="2315426" y="2727706"/>
                  </a:lnTo>
                  <a:lnTo>
                    <a:pt x="2313838" y="2723896"/>
                  </a:lnTo>
                  <a:lnTo>
                    <a:pt x="2313305" y="2722626"/>
                  </a:lnTo>
                  <a:lnTo>
                    <a:pt x="2312505" y="2717546"/>
                  </a:lnTo>
                  <a:lnTo>
                    <a:pt x="2305100" y="2718816"/>
                  </a:lnTo>
                  <a:lnTo>
                    <a:pt x="2302751" y="2723896"/>
                  </a:lnTo>
                  <a:lnTo>
                    <a:pt x="2300236" y="2722626"/>
                  </a:lnTo>
                  <a:lnTo>
                    <a:pt x="2303475" y="2720086"/>
                  </a:lnTo>
                  <a:lnTo>
                    <a:pt x="2300427" y="2718816"/>
                  </a:lnTo>
                  <a:lnTo>
                    <a:pt x="2300262" y="2721356"/>
                  </a:lnTo>
                  <a:lnTo>
                    <a:pt x="2299652" y="2723896"/>
                  </a:lnTo>
                  <a:lnTo>
                    <a:pt x="2298674" y="2722626"/>
                  </a:lnTo>
                  <a:lnTo>
                    <a:pt x="2296630" y="2722626"/>
                  </a:lnTo>
                  <a:lnTo>
                    <a:pt x="2295537" y="2727706"/>
                  </a:lnTo>
                  <a:lnTo>
                    <a:pt x="2295829" y="2727706"/>
                  </a:lnTo>
                  <a:lnTo>
                    <a:pt x="2295436" y="2728163"/>
                  </a:lnTo>
                  <a:lnTo>
                    <a:pt x="2295258" y="2728976"/>
                  </a:lnTo>
                  <a:lnTo>
                    <a:pt x="2294953" y="2728709"/>
                  </a:lnTo>
                  <a:lnTo>
                    <a:pt x="2293607" y="2730246"/>
                  </a:lnTo>
                  <a:lnTo>
                    <a:pt x="2290559" y="2730246"/>
                  </a:lnTo>
                  <a:lnTo>
                    <a:pt x="2290127" y="2727706"/>
                  </a:lnTo>
                  <a:lnTo>
                    <a:pt x="2288959" y="2731516"/>
                  </a:lnTo>
                  <a:lnTo>
                    <a:pt x="2287955" y="2730246"/>
                  </a:lnTo>
                  <a:lnTo>
                    <a:pt x="2287981" y="2729623"/>
                  </a:lnTo>
                  <a:lnTo>
                    <a:pt x="2287409" y="2730246"/>
                  </a:lnTo>
                  <a:lnTo>
                    <a:pt x="2283777" y="2732786"/>
                  </a:lnTo>
                  <a:lnTo>
                    <a:pt x="2284196" y="2735326"/>
                  </a:lnTo>
                  <a:lnTo>
                    <a:pt x="2280793" y="2734056"/>
                  </a:lnTo>
                  <a:lnTo>
                    <a:pt x="2278088" y="2740406"/>
                  </a:lnTo>
                  <a:lnTo>
                    <a:pt x="2275738" y="2735326"/>
                  </a:lnTo>
                  <a:lnTo>
                    <a:pt x="2275738" y="2737866"/>
                  </a:lnTo>
                  <a:lnTo>
                    <a:pt x="2274341" y="2741676"/>
                  </a:lnTo>
                  <a:lnTo>
                    <a:pt x="2272690" y="2742946"/>
                  </a:lnTo>
                  <a:lnTo>
                    <a:pt x="2272855" y="2735326"/>
                  </a:lnTo>
                  <a:lnTo>
                    <a:pt x="2265896" y="2746756"/>
                  </a:lnTo>
                  <a:lnTo>
                    <a:pt x="2263444" y="2741676"/>
                  </a:lnTo>
                  <a:lnTo>
                    <a:pt x="2263787" y="2746756"/>
                  </a:lnTo>
                  <a:lnTo>
                    <a:pt x="2256142" y="2749296"/>
                  </a:lnTo>
                  <a:lnTo>
                    <a:pt x="2253538" y="2754376"/>
                  </a:lnTo>
                  <a:lnTo>
                    <a:pt x="2253538" y="2753360"/>
                  </a:lnTo>
                  <a:lnTo>
                    <a:pt x="2251481" y="2754376"/>
                  </a:lnTo>
                  <a:lnTo>
                    <a:pt x="2249932" y="2753106"/>
                  </a:lnTo>
                  <a:lnTo>
                    <a:pt x="2247874" y="2753106"/>
                  </a:lnTo>
                  <a:lnTo>
                    <a:pt x="2249944" y="2756916"/>
                  </a:lnTo>
                  <a:lnTo>
                    <a:pt x="2246833" y="2760726"/>
                  </a:lnTo>
                  <a:lnTo>
                    <a:pt x="2246338" y="2763266"/>
                  </a:lnTo>
                  <a:lnTo>
                    <a:pt x="2241194" y="2761996"/>
                  </a:lnTo>
                  <a:lnTo>
                    <a:pt x="2245309" y="2758186"/>
                  </a:lnTo>
                  <a:lnTo>
                    <a:pt x="2242197" y="2755646"/>
                  </a:lnTo>
                  <a:lnTo>
                    <a:pt x="2244255" y="2758186"/>
                  </a:lnTo>
                  <a:lnTo>
                    <a:pt x="2239124" y="2761996"/>
                  </a:lnTo>
                  <a:lnTo>
                    <a:pt x="2241727" y="2763266"/>
                  </a:lnTo>
                  <a:lnTo>
                    <a:pt x="2238146" y="2763266"/>
                  </a:lnTo>
                  <a:lnTo>
                    <a:pt x="2239187" y="2764536"/>
                  </a:lnTo>
                  <a:lnTo>
                    <a:pt x="2236076" y="2761996"/>
                  </a:lnTo>
                  <a:lnTo>
                    <a:pt x="2238705" y="2767076"/>
                  </a:lnTo>
                  <a:lnTo>
                    <a:pt x="2234565" y="2764536"/>
                  </a:lnTo>
                  <a:lnTo>
                    <a:pt x="2234641" y="2768346"/>
                  </a:lnTo>
                  <a:lnTo>
                    <a:pt x="2230031" y="2768346"/>
                  </a:lnTo>
                  <a:lnTo>
                    <a:pt x="2230996" y="2764536"/>
                  </a:lnTo>
                  <a:lnTo>
                    <a:pt x="2228481" y="2768346"/>
                  </a:lnTo>
                  <a:lnTo>
                    <a:pt x="2226424" y="2768346"/>
                  </a:lnTo>
                  <a:lnTo>
                    <a:pt x="2228507" y="2769616"/>
                  </a:lnTo>
                  <a:lnTo>
                    <a:pt x="2229078" y="2772156"/>
                  </a:lnTo>
                  <a:lnTo>
                    <a:pt x="2225573" y="2775966"/>
                  </a:lnTo>
                  <a:lnTo>
                    <a:pt x="2225459" y="2770886"/>
                  </a:lnTo>
                  <a:lnTo>
                    <a:pt x="2222855" y="2769616"/>
                  </a:lnTo>
                  <a:lnTo>
                    <a:pt x="2220861" y="2773426"/>
                  </a:lnTo>
                  <a:lnTo>
                    <a:pt x="2220988" y="2777236"/>
                  </a:lnTo>
                  <a:lnTo>
                    <a:pt x="2218982" y="2778506"/>
                  </a:lnTo>
                  <a:lnTo>
                    <a:pt x="2217940" y="2778506"/>
                  </a:lnTo>
                  <a:lnTo>
                    <a:pt x="2217902" y="2777236"/>
                  </a:lnTo>
                  <a:lnTo>
                    <a:pt x="2217064" y="2782316"/>
                  </a:lnTo>
                  <a:lnTo>
                    <a:pt x="2209977" y="2783586"/>
                  </a:lnTo>
                  <a:lnTo>
                    <a:pt x="2209215" y="2788666"/>
                  </a:lnTo>
                  <a:lnTo>
                    <a:pt x="2208199" y="2788666"/>
                  </a:lnTo>
                  <a:lnTo>
                    <a:pt x="2209901" y="2789936"/>
                  </a:lnTo>
                  <a:lnTo>
                    <a:pt x="2211184" y="2791206"/>
                  </a:lnTo>
                  <a:lnTo>
                    <a:pt x="2211946" y="2792476"/>
                  </a:lnTo>
                  <a:lnTo>
                    <a:pt x="2210473" y="2793746"/>
                  </a:lnTo>
                  <a:lnTo>
                    <a:pt x="2210638" y="2796286"/>
                  </a:lnTo>
                  <a:lnTo>
                    <a:pt x="2208504" y="2795016"/>
                  </a:lnTo>
                  <a:lnTo>
                    <a:pt x="2209469" y="2795016"/>
                  </a:lnTo>
                  <a:lnTo>
                    <a:pt x="2208936" y="2793784"/>
                  </a:lnTo>
                  <a:lnTo>
                    <a:pt x="2208873" y="2792476"/>
                  </a:lnTo>
                  <a:lnTo>
                    <a:pt x="2207958" y="2795016"/>
                  </a:lnTo>
                  <a:lnTo>
                    <a:pt x="2206117" y="2793746"/>
                  </a:lnTo>
                  <a:lnTo>
                    <a:pt x="2205545" y="2793352"/>
                  </a:lnTo>
                  <a:lnTo>
                    <a:pt x="2205304" y="2793746"/>
                  </a:lnTo>
                  <a:lnTo>
                    <a:pt x="2203539" y="2798826"/>
                  </a:lnTo>
                  <a:lnTo>
                    <a:pt x="2200529" y="2800096"/>
                  </a:lnTo>
                  <a:lnTo>
                    <a:pt x="2199157" y="2798826"/>
                  </a:lnTo>
                  <a:lnTo>
                    <a:pt x="2197773" y="2797556"/>
                  </a:lnTo>
                  <a:lnTo>
                    <a:pt x="2205291" y="2793784"/>
                  </a:lnTo>
                  <a:lnTo>
                    <a:pt x="2200211" y="2793746"/>
                  </a:lnTo>
                  <a:lnTo>
                    <a:pt x="2204415" y="2792565"/>
                  </a:lnTo>
                  <a:lnTo>
                    <a:pt x="2204275" y="2792476"/>
                  </a:lnTo>
                  <a:lnTo>
                    <a:pt x="2204745" y="2792476"/>
                  </a:lnTo>
                  <a:lnTo>
                    <a:pt x="2198433" y="2789936"/>
                  </a:lnTo>
                  <a:lnTo>
                    <a:pt x="2206929" y="2791155"/>
                  </a:lnTo>
                  <a:lnTo>
                    <a:pt x="2207120" y="2791155"/>
                  </a:lnTo>
                  <a:lnTo>
                    <a:pt x="2208504" y="2791155"/>
                  </a:lnTo>
                  <a:lnTo>
                    <a:pt x="2207704" y="2789936"/>
                  </a:lnTo>
                  <a:lnTo>
                    <a:pt x="2206968" y="2791091"/>
                  </a:lnTo>
                  <a:lnTo>
                    <a:pt x="2204085" y="2789936"/>
                  </a:lnTo>
                  <a:lnTo>
                    <a:pt x="2200922" y="2788666"/>
                  </a:lnTo>
                  <a:lnTo>
                    <a:pt x="2195372" y="2791206"/>
                  </a:lnTo>
                  <a:lnTo>
                    <a:pt x="2196566" y="2793746"/>
                  </a:lnTo>
                  <a:lnTo>
                    <a:pt x="2191143" y="2797556"/>
                  </a:lnTo>
                  <a:lnTo>
                    <a:pt x="2191321" y="2800096"/>
                  </a:lnTo>
                  <a:lnTo>
                    <a:pt x="2193340" y="2798826"/>
                  </a:lnTo>
                  <a:lnTo>
                    <a:pt x="2193518" y="2801366"/>
                  </a:lnTo>
                  <a:lnTo>
                    <a:pt x="2189848" y="2805176"/>
                  </a:lnTo>
                  <a:lnTo>
                    <a:pt x="2186063" y="2803906"/>
                  </a:lnTo>
                  <a:lnTo>
                    <a:pt x="2182749" y="2803906"/>
                  </a:lnTo>
                  <a:lnTo>
                    <a:pt x="2180513" y="2806446"/>
                  </a:lnTo>
                  <a:lnTo>
                    <a:pt x="2180729" y="2810256"/>
                  </a:lnTo>
                  <a:lnTo>
                    <a:pt x="2183104" y="2814066"/>
                  </a:lnTo>
                  <a:lnTo>
                    <a:pt x="2178050" y="2814066"/>
                  </a:lnTo>
                  <a:lnTo>
                    <a:pt x="2176665" y="2810256"/>
                  </a:lnTo>
                  <a:lnTo>
                    <a:pt x="2171814" y="2814066"/>
                  </a:lnTo>
                  <a:lnTo>
                    <a:pt x="2177796" y="2816606"/>
                  </a:lnTo>
                  <a:lnTo>
                    <a:pt x="2171979" y="2818879"/>
                  </a:lnTo>
                  <a:lnTo>
                    <a:pt x="2172284" y="2819146"/>
                  </a:lnTo>
                  <a:lnTo>
                    <a:pt x="2169947" y="2820416"/>
                  </a:lnTo>
                  <a:lnTo>
                    <a:pt x="2167128" y="2819146"/>
                  </a:lnTo>
                  <a:lnTo>
                    <a:pt x="2162683" y="2822956"/>
                  </a:lnTo>
                  <a:lnTo>
                    <a:pt x="2158949" y="2829306"/>
                  </a:lnTo>
                  <a:lnTo>
                    <a:pt x="2156244" y="2832938"/>
                  </a:lnTo>
                  <a:lnTo>
                    <a:pt x="2156244" y="2834386"/>
                  </a:lnTo>
                  <a:lnTo>
                    <a:pt x="2154847" y="2835656"/>
                  </a:lnTo>
                  <a:lnTo>
                    <a:pt x="2155926" y="2834386"/>
                  </a:lnTo>
                  <a:lnTo>
                    <a:pt x="2156244" y="2834386"/>
                  </a:lnTo>
                  <a:lnTo>
                    <a:pt x="2156244" y="2832938"/>
                  </a:lnTo>
                  <a:lnTo>
                    <a:pt x="2154212" y="2835656"/>
                  </a:lnTo>
                  <a:lnTo>
                    <a:pt x="2153793" y="2834386"/>
                  </a:lnTo>
                  <a:lnTo>
                    <a:pt x="2153945" y="2831846"/>
                  </a:lnTo>
                  <a:lnTo>
                    <a:pt x="2152777" y="2832620"/>
                  </a:lnTo>
                  <a:lnTo>
                    <a:pt x="2152777" y="2840736"/>
                  </a:lnTo>
                  <a:lnTo>
                    <a:pt x="2150122" y="2840736"/>
                  </a:lnTo>
                  <a:lnTo>
                    <a:pt x="2148598" y="2842006"/>
                  </a:lnTo>
                  <a:lnTo>
                    <a:pt x="2149449" y="2840736"/>
                  </a:lnTo>
                  <a:lnTo>
                    <a:pt x="2150414" y="2839466"/>
                  </a:lnTo>
                  <a:lnTo>
                    <a:pt x="2152307" y="2839466"/>
                  </a:lnTo>
                  <a:lnTo>
                    <a:pt x="2152777" y="2840736"/>
                  </a:lnTo>
                  <a:lnTo>
                    <a:pt x="2152777" y="2832620"/>
                  </a:lnTo>
                  <a:lnTo>
                    <a:pt x="2152002" y="2833116"/>
                  </a:lnTo>
                  <a:lnTo>
                    <a:pt x="2147354" y="2838196"/>
                  </a:lnTo>
                  <a:lnTo>
                    <a:pt x="2141804" y="2842006"/>
                  </a:lnTo>
                  <a:lnTo>
                    <a:pt x="2129866" y="2849626"/>
                  </a:lnTo>
                  <a:lnTo>
                    <a:pt x="2129612" y="2853436"/>
                  </a:lnTo>
                  <a:lnTo>
                    <a:pt x="2129040" y="2854706"/>
                  </a:lnTo>
                  <a:lnTo>
                    <a:pt x="2128710" y="2855976"/>
                  </a:lnTo>
                  <a:lnTo>
                    <a:pt x="2127491" y="2858516"/>
                  </a:lnTo>
                  <a:lnTo>
                    <a:pt x="2125662" y="2857246"/>
                  </a:lnTo>
                  <a:lnTo>
                    <a:pt x="2125903" y="2855976"/>
                  </a:lnTo>
                  <a:lnTo>
                    <a:pt x="2123414" y="2861056"/>
                  </a:lnTo>
                  <a:lnTo>
                    <a:pt x="2117623" y="2871216"/>
                  </a:lnTo>
                  <a:lnTo>
                    <a:pt x="2110981" y="2873756"/>
                  </a:lnTo>
                  <a:lnTo>
                    <a:pt x="2111197" y="2871216"/>
                  </a:lnTo>
                  <a:lnTo>
                    <a:pt x="2106892" y="2873756"/>
                  </a:lnTo>
                  <a:lnTo>
                    <a:pt x="2111806" y="2880106"/>
                  </a:lnTo>
                  <a:lnTo>
                    <a:pt x="2106612" y="2881376"/>
                  </a:lnTo>
                  <a:lnTo>
                    <a:pt x="2106828" y="2880106"/>
                  </a:lnTo>
                  <a:lnTo>
                    <a:pt x="2100897" y="2885186"/>
                  </a:lnTo>
                  <a:lnTo>
                    <a:pt x="2095411" y="2891536"/>
                  </a:lnTo>
                  <a:lnTo>
                    <a:pt x="2089835" y="2896616"/>
                  </a:lnTo>
                  <a:lnTo>
                    <a:pt x="2083638" y="2900426"/>
                  </a:lnTo>
                  <a:lnTo>
                    <a:pt x="2085848" y="2904236"/>
                  </a:lnTo>
                  <a:lnTo>
                    <a:pt x="2075027" y="2905506"/>
                  </a:lnTo>
                  <a:lnTo>
                    <a:pt x="2079180" y="2910586"/>
                  </a:lnTo>
                  <a:lnTo>
                    <a:pt x="2072919" y="2913126"/>
                  </a:lnTo>
                  <a:lnTo>
                    <a:pt x="2073249" y="2910586"/>
                  </a:lnTo>
                  <a:lnTo>
                    <a:pt x="2066048" y="2915666"/>
                  </a:lnTo>
                  <a:lnTo>
                    <a:pt x="2064334" y="2918206"/>
                  </a:lnTo>
                  <a:lnTo>
                    <a:pt x="2066683" y="2920746"/>
                  </a:lnTo>
                  <a:lnTo>
                    <a:pt x="2065299" y="2923286"/>
                  </a:lnTo>
                  <a:lnTo>
                    <a:pt x="2062835" y="2922016"/>
                  </a:lnTo>
                  <a:lnTo>
                    <a:pt x="2062861" y="2927096"/>
                  </a:lnTo>
                  <a:lnTo>
                    <a:pt x="2058606" y="2925826"/>
                  </a:lnTo>
                  <a:lnTo>
                    <a:pt x="2057514" y="2928366"/>
                  </a:lnTo>
                  <a:lnTo>
                    <a:pt x="2058339" y="2927096"/>
                  </a:lnTo>
                  <a:lnTo>
                    <a:pt x="2060054" y="2927096"/>
                  </a:lnTo>
                  <a:lnTo>
                    <a:pt x="2060651" y="2928366"/>
                  </a:lnTo>
                  <a:lnTo>
                    <a:pt x="2059114" y="2932176"/>
                  </a:lnTo>
                  <a:lnTo>
                    <a:pt x="2052497" y="2934716"/>
                  </a:lnTo>
                  <a:lnTo>
                    <a:pt x="2051164" y="2933446"/>
                  </a:lnTo>
                  <a:lnTo>
                    <a:pt x="2047214" y="2941777"/>
                  </a:lnTo>
                  <a:lnTo>
                    <a:pt x="2076564" y="2941777"/>
                  </a:lnTo>
                  <a:lnTo>
                    <a:pt x="2077859" y="2939796"/>
                  </a:lnTo>
                  <a:lnTo>
                    <a:pt x="2083219" y="2937256"/>
                  </a:lnTo>
                  <a:lnTo>
                    <a:pt x="2083612" y="2934716"/>
                  </a:lnTo>
                  <a:lnTo>
                    <a:pt x="2085365" y="2933446"/>
                  </a:lnTo>
                  <a:lnTo>
                    <a:pt x="2085746" y="2930906"/>
                  </a:lnTo>
                  <a:lnTo>
                    <a:pt x="2087892" y="2932176"/>
                  </a:lnTo>
                  <a:lnTo>
                    <a:pt x="2089391" y="2930906"/>
                  </a:lnTo>
                  <a:lnTo>
                    <a:pt x="2092388" y="2928366"/>
                  </a:lnTo>
                  <a:lnTo>
                    <a:pt x="2094522" y="2927096"/>
                  </a:lnTo>
                  <a:lnTo>
                    <a:pt x="2097189" y="2923286"/>
                  </a:lnTo>
                  <a:lnTo>
                    <a:pt x="2098967" y="2920746"/>
                  </a:lnTo>
                  <a:lnTo>
                    <a:pt x="2099513" y="2923286"/>
                  </a:lnTo>
                  <a:lnTo>
                    <a:pt x="2102446" y="2920746"/>
                  </a:lnTo>
                  <a:lnTo>
                    <a:pt x="2096782" y="2914396"/>
                  </a:lnTo>
                  <a:lnTo>
                    <a:pt x="2097620" y="2913126"/>
                  </a:lnTo>
                  <a:lnTo>
                    <a:pt x="2099271" y="2910586"/>
                  </a:lnTo>
                  <a:lnTo>
                    <a:pt x="2103285" y="2913126"/>
                  </a:lnTo>
                  <a:lnTo>
                    <a:pt x="2105736" y="2910586"/>
                  </a:lnTo>
                  <a:lnTo>
                    <a:pt x="2108174" y="2908046"/>
                  </a:lnTo>
                  <a:lnTo>
                    <a:pt x="2115832" y="2905506"/>
                  </a:lnTo>
                  <a:lnTo>
                    <a:pt x="2118004" y="2897886"/>
                  </a:lnTo>
                  <a:lnTo>
                    <a:pt x="2119134" y="2899156"/>
                  </a:lnTo>
                  <a:lnTo>
                    <a:pt x="2118461" y="2900426"/>
                  </a:lnTo>
                  <a:lnTo>
                    <a:pt x="2120925" y="2897886"/>
                  </a:lnTo>
                  <a:lnTo>
                    <a:pt x="2129739" y="2892806"/>
                  </a:lnTo>
                  <a:lnTo>
                    <a:pt x="2127897" y="2891447"/>
                  </a:lnTo>
                  <a:lnTo>
                    <a:pt x="2128736" y="2888996"/>
                  </a:lnTo>
                  <a:lnTo>
                    <a:pt x="2130018" y="2885186"/>
                  </a:lnTo>
                  <a:lnTo>
                    <a:pt x="2131199" y="2881376"/>
                  </a:lnTo>
                  <a:lnTo>
                    <a:pt x="2131593" y="2880106"/>
                  </a:lnTo>
                  <a:lnTo>
                    <a:pt x="2133193" y="2882646"/>
                  </a:lnTo>
                  <a:lnTo>
                    <a:pt x="2133028" y="2880106"/>
                  </a:lnTo>
                  <a:lnTo>
                    <a:pt x="2132939" y="2878836"/>
                  </a:lnTo>
                  <a:lnTo>
                    <a:pt x="2132317" y="2877566"/>
                  </a:lnTo>
                  <a:lnTo>
                    <a:pt x="2134895" y="2873756"/>
                  </a:lnTo>
                  <a:lnTo>
                    <a:pt x="2135949" y="2872486"/>
                  </a:lnTo>
                  <a:lnTo>
                    <a:pt x="2136978" y="2874556"/>
                  </a:lnTo>
                  <a:lnTo>
                    <a:pt x="2139327" y="2873756"/>
                  </a:lnTo>
                  <a:lnTo>
                    <a:pt x="2137549" y="2872486"/>
                  </a:lnTo>
                  <a:lnTo>
                    <a:pt x="2135771" y="2871216"/>
                  </a:lnTo>
                  <a:lnTo>
                    <a:pt x="2140013" y="2868676"/>
                  </a:lnTo>
                  <a:lnTo>
                    <a:pt x="2140127" y="2871216"/>
                  </a:lnTo>
                  <a:lnTo>
                    <a:pt x="2142947" y="2868676"/>
                  </a:lnTo>
                  <a:lnTo>
                    <a:pt x="2142045" y="2868676"/>
                  </a:lnTo>
                  <a:lnTo>
                    <a:pt x="2142045" y="2866136"/>
                  </a:lnTo>
                  <a:lnTo>
                    <a:pt x="2142921" y="2863596"/>
                  </a:lnTo>
                  <a:lnTo>
                    <a:pt x="2147646" y="2861056"/>
                  </a:lnTo>
                  <a:lnTo>
                    <a:pt x="2149843" y="2862326"/>
                  </a:lnTo>
                  <a:lnTo>
                    <a:pt x="2149119" y="2861056"/>
                  </a:lnTo>
                  <a:lnTo>
                    <a:pt x="2149157" y="2858516"/>
                  </a:lnTo>
                  <a:lnTo>
                    <a:pt x="2151291" y="2857246"/>
                  </a:lnTo>
                  <a:lnTo>
                    <a:pt x="2152180" y="2858516"/>
                  </a:lnTo>
                  <a:lnTo>
                    <a:pt x="2151938" y="2859786"/>
                  </a:lnTo>
                  <a:lnTo>
                    <a:pt x="2157641" y="2857335"/>
                  </a:lnTo>
                  <a:lnTo>
                    <a:pt x="2157666" y="2856293"/>
                  </a:lnTo>
                  <a:lnTo>
                    <a:pt x="2157590" y="2855976"/>
                  </a:lnTo>
                  <a:lnTo>
                    <a:pt x="2157184" y="2854134"/>
                  </a:lnTo>
                  <a:lnTo>
                    <a:pt x="2157184" y="2856700"/>
                  </a:lnTo>
                  <a:lnTo>
                    <a:pt x="2156536" y="2857246"/>
                  </a:lnTo>
                  <a:lnTo>
                    <a:pt x="2156663" y="2855976"/>
                  </a:lnTo>
                  <a:lnTo>
                    <a:pt x="2157184" y="2856700"/>
                  </a:lnTo>
                  <a:lnTo>
                    <a:pt x="2157184" y="2854134"/>
                  </a:lnTo>
                  <a:lnTo>
                    <a:pt x="2156472" y="2850896"/>
                  </a:lnTo>
                  <a:lnTo>
                    <a:pt x="2161578" y="2849626"/>
                  </a:lnTo>
                  <a:lnTo>
                    <a:pt x="2162289" y="2850896"/>
                  </a:lnTo>
                  <a:lnTo>
                    <a:pt x="2163280" y="2850896"/>
                  </a:lnTo>
                  <a:lnTo>
                    <a:pt x="2159584" y="2854706"/>
                  </a:lnTo>
                  <a:lnTo>
                    <a:pt x="2157666" y="2856293"/>
                  </a:lnTo>
                  <a:lnTo>
                    <a:pt x="2157869" y="2857246"/>
                  </a:lnTo>
                  <a:lnTo>
                    <a:pt x="2157641" y="2857335"/>
                  </a:lnTo>
                  <a:lnTo>
                    <a:pt x="2158492" y="2858516"/>
                  </a:lnTo>
                  <a:lnTo>
                    <a:pt x="2161730" y="2855976"/>
                  </a:lnTo>
                  <a:lnTo>
                    <a:pt x="2161908" y="2861056"/>
                  </a:lnTo>
                  <a:lnTo>
                    <a:pt x="2162860" y="2857335"/>
                  </a:lnTo>
                  <a:lnTo>
                    <a:pt x="2163064" y="2855976"/>
                  </a:lnTo>
                  <a:lnTo>
                    <a:pt x="2163965" y="2849626"/>
                  </a:lnTo>
                  <a:lnTo>
                    <a:pt x="2167699" y="2848356"/>
                  </a:lnTo>
                  <a:lnTo>
                    <a:pt x="2168690" y="2848356"/>
                  </a:lnTo>
                  <a:lnTo>
                    <a:pt x="2168588" y="2849626"/>
                  </a:lnTo>
                  <a:lnTo>
                    <a:pt x="2169426" y="2849626"/>
                  </a:lnTo>
                  <a:lnTo>
                    <a:pt x="2169858" y="2848356"/>
                  </a:lnTo>
                  <a:lnTo>
                    <a:pt x="2170112" y="2847086"/>
                  </a:lnTo>
                  <a:lnTo>
                    <a:pt x="2172157" y="2847086"/>
                  </a:lnTo>
                  <a:lnTo>
                    <a:pt x="2173059" y="2845816"/>
                  </a:lnTo>
                  <a:lnTo>
                    <a:pt x="2174887" y="2847086"/>
                  </a:lnTo>
                  <a:lnTo>
                    <a:pt x="2177300" y="2843276"/>
                  </a:lnTo>
                  <a:lnTo>
                    <a:pt x="2178862" y="2842006"/>
                  </a:lnTo>
                  <a:lnTo>
                    <a:pt x="2176818" y="2840736"/>
                  </a:lnTo>
                  <a:lnTo>
                    <a:pt x="2179091" y="2839466"/>
                  </a:lnTo>
                  <a:lnTo>
                    <a:pt x="2175599" y="2839466"/>
                  </a:lnTo>
                  <a:lnTo>
                    <a:pt x="2175421" y="2839720"/>
                  </a:lnTo>
                  <a:lnTo>
                    <a:pt x="2175421" y="2844546"/>
                  </a:lnTo>
                  <a:lnTo>
                    <a:pt x="2174710" y="2845816"/>
                  </a:lnTo>
                  <a:lnTo>
                    <a:pt x="2173465" y="2845816"/>
                  </a:lnTo>
                  <a:lnTo>
                    <a:pt x="2174379" y="2844546"/>
                  </a:lnTo>
                  <a:lnTo>
                    <a:pt x="2174900" y="2843415"/>
                  </a:lnTo>
                  <a:lnTo>
                    <a:pt x="2175357" y="2844546"/>
                  </a:lnTo>
                  <a:lnTo>
                    <a:pt x="2175421" y="2839720"/>
                  </a:lnTo>
                  <a:lnTo>
                    <a:pt x="2174671" y="2840736"/>
                  </a:lnTo>
                  <a:lnTo>
                    <a:pt x="2174176" y="2840736"/>
                  </a:lnTo>
                  <a:lnTo>
                    <a:pt x="2170557" y="2844546"/>
                  </a:lnTo>
                  <a:lnTo>
                    <a:pt x="2170760" y="2842006"/>
                  </a:lnTo>
                  <a:lnTo>
                    <a:pt x="2171166" y="2840736"/>
                  </a:lnTo>
                  <a:lnTo>
                    <a:pt x="2173897" y="2839466"/>
                  </a:lnTo>
                  <a:lnTo>
                    <a:pt x="2173440" y="2838196"/>
                  </a:lnTo>
                  <a:lnTo>
                    <a:pt x="2173008" y="2835656"/>
                  </a:lnTo>
                  <a:lnTo>
                    <a:pt x="2172893" y="2834386"/>
                  </a:lnTo>
                  <a:lnTo>
                    <a:pt x="2177656" y="2835656"/>
                  </a:lnTo>
                  <a:lnTo>
                    <a:pt x="2183066" y="2834386"/>
                  </a:lnTo>
                  <a:lnTo>
                    <a:pt x="2185251" y="2835656"/>
                  </a:lnTo>
                  <a:lnTo>
                    <a:pt x="2186114" y="2834386"/>
                  </a:lnTo>
                  <a:lnTo>
                    <a:pt x="2188718" y="2830576"/>
                  </a:lnTo>
                  <a:lnTo>
                    <a:pt x="2195398" y="2825496"/>
                  </a:lnTo>
                  <a:lnTo>
                    <a:pt x="2194966" y="2820416"/>
                  </a:lnTo>
                  <a:lnTo>
                    <a:pt x="2194953" y="2818879"/>
                  </a:lnTo>
                  <a:lnTo>
                    <a:pt x="2195741" y="2816606"/>
                  </a:lnTo>
                  <a:lnTo>
                    <a:pt x="2197404" y="2819146"/>
                  </a:lnTo>
                  <a:lnTo>
                    <a:pt x="2198332" y="2819146"/>
                  </a:lnTo>
                  <a:lnTo>
                    <a:pt x="2198916" y="2817876"/>
                  </a:lnTo>
                  <a:lnTo>
                    <a:pt x="2201811" y="2816606"/>
                  </a:lnTo>
                  <a:lnTo>
                    <a:pt x="2204707" y="2815336"/>
                  </a:lnTo>
                  <a:lnTo>
                    <a:pt x="2204275" y="2814421"/>
                  </a:lnTo>
                  <a:lnTo>
                    <a:pt x="2204174" y="2814205"/>
                  </a:lnTo>
                  <a:lnTo>
                    <a:pt x="2204110" y="2814066"/>
                  </a:lnTo>
                  <a:lnTo>
                    <a:pt x="2202904" y="2811526"/>
                  </a:lnTo>
                  <a:lnTo>
                    <a:pt x="2207374" y="2810256"/>
                  </a:lnTo>
                  <a:lnTo>
                    <a:pt x="2204288" y="2814066"/>
                  </a:lnTo>
                  <a:lnTo>
                    <a:pt x="2204275" y="2814421"/>
                  </a:lnTo>
                  <a:lnTo>
                    <a:pt x="2207488" y="2811526"/>
                  </a:lnTo>
                  <a:lnTo>
                    <a:pt x="2207603" y="2812796"/>
                  </a:lnTo>
                  <a:lnTo>
                    <a:pt x="2209965" y="2811526"/>
                  </a:lnTo>
                  <a:lnTo>
                    <a:pt x="2212340" y="2810256"/>
                  </a:lnTo>
                  <a:lnTo>
                    <a:pt x="2214715" y="2808986"/>
                  </a:lnTo>
                  <a:lnTo>
                    <a:pt x="2216785" y="2805176"/>
                  </a:lnTo>
                  <a:lnTo>
                    <a:pt x="2231758" y="2791206"/>
                  </a:lnTo>
                  <a:lnTo>
                    <a:pt x="2229701" y="2791206"/>
                  </a:lnTo>
                  <a:lnTo>
                    <a:pt x="2239403" y="2784856"/>
                  </a:lnTo>
                  <a:lnTo>
                    <a:pt x="2248255" y="2778506"/>
                  </a:lnTo>
                  <a:lnTo>
                    <a:pt x="2251291" y="2775966"/>
                  </a:lnTo>
                  <a:lnTo>
                    <a:pt x="2257348" y="2770886"/>
                  </a:lnTo>
                  <a:lnTo>
                    <a:pt x="2267801" y="2767076"/>
                  </a:lnTo>
                  <a:lnTo>
                    <a:pt x="2271852" y="2764536"/>
                  </a:lnTo>
                  <a:lnTo>
                    <a:pt x="2270823" y="2763266"/>
                  </a:lnTo>
                  <a:lnTo>
                    <a:pt x="2271865" y="2759456"/>
                  </a:lnTo>
                  <a:lnTo>
                    <a:pt x="2274379" y="2761996"/>
                  </a:lnTo>
                  <a:lnTo>
                    <a:pt x="2275179" y="2759456"/>
                  </a:lnTo>
                  <a:lnTo>
                    <a:pt x="2275979" y="2756916"/>
                  </a:lnTo>
                  <a:lnTo>
                    <a:pt x="2279662" y="2754376"/>
                  </a:lnTo>
                  <a:lnTo>
                    <a:pt x="2284438" y="2753106"/>
                  </a:lnTo>
                  <a:lnTo>
                    <a:pt x="2289225" y="2753106"/>
                  </a:lnTo>
                  <a:lnTo>
                    <a:pt x="2292934" y="2748026"/>
                  </a:lnTo>
                  <a:lnTo>
                    <a:pt x="2290927" y="2746756"/>
                  </a:lnTo>
                  <a:lnTo>
                    <a:pt x="2293455" y="2745486"/>
                  </a:lnTo>
                  <a:lnTo>
                    <a:pt x="2296312" y="2742946"/>
                  </a:lnTo>
                  <a:lnTo>
                    <a:pt x="2297747" y="2741676"/>
                  </a:lnTo>
                  <a:lnTo>
                    <a:pt x="2298674" y="2744216"/>
                  </a:lnTo>
                  <a:lnTo>
                    <a:pt x="2298700" y="2742946"/>
                  </a:lnTo>
                  <a:lnTo>
                    <a:pt x="2298268" y="2741676"/>
                  </a:lnTo>
                  <a:lnTo>
                    <a:pt x="2299779" y="2741676"/>
                  </a:lnTo>
                  <a:lnTo>
                    <a:pt x="2300744" y="2742946"/>
                  </a:lnTo>
                  <a:lnTo>
                    <a:pt x="2301621" y="2741676"/>
                  </a:lnTo>
                  <a:lnTo>
                    <a:pt x="2302484" y="2740406"/>
                  </a:lnTo>
                  <a:lnTo>
                    <a:pt x="2305100" y="2736596"/>
                  </a:lnTo>
                  <a:lnTo>
                    <a:pt x="2310269" y="2735326"/>
                  </a:lnTo>
                  <a:lnTo>
                    <a:pt x="2307869" y="2742946"/>
                  </a:lnTo>
                  <a:lnTo>
                    <a:pt x="2314638" y="2739136"/>
                  </a:lnTo>
                  <a:lnTo>
                    <a:pt x="2316759" y="2736596"/>
                  </a:lnTo>
                  <a:lnTo>
                    <a:pt x="2318664" y="2731516"/>
                  </a:lnTo>
                  <a:lnTo>
                    <a:pt x="2319134" y="273024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17126687" y="7227207"/>
              <a:ext cx="341630" cy="227965"/>
            </a:xfrm>
            <a:custGeom>
              <a:avLst/>
              <a:gdLst/>
              <a:ahLst/>
              <a:cxnLst/>
              <a:rect l="l" t="t" r="r" b="b"/>
              <a:pathLst>
                <a:path w="341630" h="227965">
                  <a:moveTo>
                    <a:pt x="2209" y="204203"/>
                  </a:moveTo>
                  <a:lnTo>
                    <a:pt x="1739" y="205981"/>
                  </a:lnTo>
                  <a:lnTo>
                    <a:pt x="2032" y="205828"/>
                  </a:lnTo>
                  <a:lnTo>
                    <a:pt x="2209" y="204203"/>
                  </a:lnTo>
                  <a:close/>
                </a:path>
                <a:path w="341630" h="227965">
                  <a:moveTo>
                    <a:pt x="11353" y="218147"/>
                  </a:moveTo>
                  <a:lnTo>
                    <a:pt x="11290" y="217309"/>
                  </a:lnTo>
                  <a:lnTo>
                    <a:pt x="10629" y="217728"/>
                  </a:lnTo>
                  <a:lnTo>
                    <a:pt x="11353" y="218147"/>
                  </a:lnTo>
                  <a:close/>
                </a:path>
                <a:path w="341630" h="227965">
                  <a:moveTo>
                    <a:pt x="12776" y="218998"/>
                  </a:moveTo>
                  <a:lnTo>
                    <a:pt x="11353" y="218147"/>
                  </a:lnTo>
                  <a:lnTo>
                    <a:pt x="11417" y="218998"/>
                  </a:lnTo>
                  <a:lnTo>
                    <a:pt x="9880" y="220268"/>
                  </a:lnTo>
                  <a:lnTo>
                    <a:pt x="11480" y="221538"/>
                  </a:lnTo>
                  <a:lnTo>
                    <a:pt x="12776" y="218998"/>
                  </a:lnTo>
                  <a:close/>
                </a:path>
                <a:path w="341630" h="227965">
                  <a:moveTo>
                    <a:pt x="14770" y="219519"/>
                  </a:moveTo>
                  <a:lnTo>
                    <a:pt x="13982" y="220268"/>
                  </a:lnTo>
                  <a:lnTo>
                    <a:pt x="14566" y="220268"/>
                  </a:lnTo>
                  <a:lnTo>
                    <a:pt x="14770" y="219519"/>
                  </a:lnTo>
                  <a:close/>
                </a:path>
                <a:path w="341630" h="227965">
                  <a:moveTo>
                    <a:pt x="22085" y="221234"/>
                  </a:moveTo>
                  <a:lnTo>
                    <a:pt x="21958" y="221526"/>
                  </a:lnTo>
                  <a:lnTo>
                    <a:pt x="21920" y="221742"/>
                  </a:lnTo>
                  <a:lnTo>
                    <a:pt x="22059" y="221754"/>
                  </a:lnTo>
                  <a:lnTo>
                    <a:pt x="22072" y="221551"/>
                  </a:lnTo>
                  <a:lnTo>
                    <a:pt x="22085" y="221411"/>
                  </a:lnTo>
                  <a:lnTo>
                    <a:pt x="22085" y="221234"/>
                  </a:lnTo>
                  <a:close/>
                </a:path>
                <a:path w="341630" h="227965">
                  <a:moveTo>
                    <a:pt x="54698" y="225348"/>
                  </a:moveTo>
                  <a:lnTo>
                    <a:pt x="54216" y="224180"/>
                  </a:lnTo>
                  <a:lnTo>
                    <a:pt x="54584" y="225412"/>
                  </a:lnTo>
                  <a:close/>
                </a:path>
                <a:path w="341630" h="227965">
                  <a:moveTo>
                    <a:pt x="54952" y="226618"/>
                  </a:moveTo>
                  <a:lnTo>
                    <a:pt x="54584" y="225412"/>
                  </a:lnTo>
                  <a:lnTo>
                    <a:pt x="52552" y="226618"/>
                  </a:lnTo>
                  <a:lnTo>
                    <a:pt x="54952" y="226618"/>
                  </a:lnTo>
                  <a:close/>
                </a:path>
                <a:path w="341630" h="227965">
                  <a:moveTo>
                    <a:pt x="61061" y="203949"/>
                  </a:moveTo>
                  <a:lnTo>
                    <a:pt x="61048" y="203758"/>
                  </a:lnTo>
                  <a:lnTo>
                    <a:pt x="60312" y="203758"/>
                  </a:lnTo>
                  <a:lnTo>
                    <a:pt x="61061" y="203949"/>
                  </a:lnTo>
                  <a:close/>
                </a:path>
                <a:path w="341630" h="227965">
                  <a:moveTo>
                    <a:pt x="61442" y="222808"/>
                  </a:moveTo>
                  <a:lnTo>
                    <a:pt x="61379" y="222478"/>
                  </a:lnTo>
                  <a:lnTo>
                    <a:pt x="61112" y="222808"/>
                  </a:lnTo>
                  <a:lnTo>
                    <a:pt x="61442" y="222808"/>
                  </a:lnTo>
                  <a:close/>
                </a:path>
                <a:path w="341630" h="227965">
                  <a:moveTo>
                    <a:pt x="68326" y="5638"/>
                  </a:moveTo>
                  <a:lnTo>
                    <a:pt x="68287" y="5295"/>
                  </a:lnTo>
                  <a:lnTo>
                    <a:pt x="67754" y="5638"/>
                  </a:lnTo>
                  <a:lnTo>
                    <a:pt x="68326" y="5638"/>
                  </a:lnTo>
                  <a:close/>
                </a:path>
                <a:path w="341630" h="227965">
                  <a:moveTo>
                    <a:pt x="69164" y="219684"/>
                  </a:moveTo>
                  <a:lnTo>
                    <a:pt x="69113" y="218998"/>
                  </a:lnTo>
                  <a:lnTo>
                    <a:pt x="69164" y="219684"/>
                  </a:lnTo>
                  <a:close/>
                </a:path>
                <a:path w="341630" h="227965">
                  <a:moveTo>
                    <a:pt x="69227" y="220268"/>
                  </a:moveTo>
                  <a:lnTo>
                    <a:pt x="69164" y="219684"/>
                  </a:lnTo>
                  <a:lnTo>
                    <a:pt x="69202" y="220268"/>
                  </a:lnTo>
                  <a:close/>
                </a:path>
                <a:path w="341630" h="227965">
                  <a:moveTo>
                    <a:pt x="69900" y="222199"/>
                  </a:moveTo>
                  <a:lnTo>
                    <a:pt x="69570" y="221361"/>
                  </a:lnTo>
                  <a:lnTo>
                    <a:pt x="69380" y="220446"/>
                  </a:lnTo>
                  <a:lnTo>
                    <a:pt x="69240" y="219532"/>
                  </a:lnTo>
                  <a:lnTo>
                    <a:pt x="69418" y="221627"/>
                  </a:lnTo>
                  <a:lnTo>
                    <a:pt x="67094" y="222313"/>
                  </a:lnTo>
                  <a:lnTo>
                    <a:pt x="69900" y="222199"/>
                  </a:lnTo>
                  <a:close/>
                </a:path>
                <a:path w="341630" h="227965">
                  <a:moveTo>
                    <a:pt x="70700" y="216065"/>
                  </a:moveTo>
                  <a:lnTo>
                    <a:pt x="70345" y="216458"/>
                  </a:lnTo>
                  <a:lnTo>
                    <a:pt x="70675" y="216458"/>
                  </a:lnTo>
                  <a:lnTo>
                    <a:pt x="70700" y="216065"/>
                  </a:lnTo>
                  <a:close/>
                </a:path>
                <a:path w="341630" h="227965">
                  <a:moveTo>
                    <a:pt x="71767" y="3708"/>
                  </a:moveTo>
                  <a:lnTo>
                    <a:pt x="70485" y="3098"/>
                  </a:lnTo>
                  <a:lnTo>
                    <a:pt x="68173" y="4368"/>
                  </a:lnTo>
                  <a:lnTo>
                    <a:pt x="68287" y="5295"/>
                  </a:lnTo>
                  <a:lnTo>
                    <a:pt x="69735" y="4368"/>
                  </a:lnTo>
                  <a:lnTo>
                    <a:pt x="70421" y="4368"/>
                  </a:lnTo>
                  <a:lnTo>
                    <a:pt x="71767" y="3708"/>
                  </a:lnTo>
                  <a:close/>
                </a:path>
                <a:path w="341630" h="227965">
                  <a:moveTo>
                    <a:pt x="71882" y="571"/>
                  </a:moveTo>
                  <a:lnTo>
                    <a:pt x="71640" y="342"/>
                  </a:lnTo>
                  <a:lnTo>
                    <a:pt x="71399" y="0"/>
                  </a:lnTo>
                  <a:lnTo>
                    <a:pt x="70675" y="469"/>
                  </a:lnTo>
                  <a:lnTo>
                    <a:pt x="71882" y="571"/>
                  </a:lnTo>
                  <a:close/>
                </a:path>
                <a:path w="341630" h="227965">
                  <a:moveTo>
                    <a:pt x="72212" y="218795"/>
                  </a:moveTo>
                  <a:lnTo>
                    <a:pt x="69938" y="216458"/>
                  </a:lnTo>
                  <a:lnTo>
                    <a:pt x="69875" y="218998"/>
                  </a:lnTo>
                  <a:lnTo>
                    <a:pt x="70434" y="218998"/>
                  </a:lnTo>
                  <a:lnTo>
                    <a:pt x="72009" y="218998"/>
                  </a:lnTo>
                  <a:lnTo>
                    <a:pt x="72212" y="218795"/>
                  </a:lnTo>
                  <a:close/>
                </a:path>
                <a:path w="341630" h="227965">
                  <a:moveTo>
                    <a:pt x="72402" y="218998"/>
                  </a:moveTo>
                  <a:lnTo>
                    <a:pt x="72313" y="218630"/>
                  </a:lnTo>
                  <a:lnTo>
                    <a:pt x="72212" y="218795"/>
                  </a:lnTo>
                  <a:lnTo>
                    <a:pt x="72402" y="218998"/>
                  </a:lnTo>
                  <a:close/>
                </a:path>
                <a:path w="341630" h="227965">
                  <a:moveTo>
                    <a:pt x="72453" y="622"/>
                  </a:moveTo>
                  <a:lnTo>
                    <a:pt x="71882" y="571"/>
                  </a:lnTo>
                  <a:lnTo>
                    <a:pt x="72034" y="698"/>
                  </a:lnTo>
                  <a:lnTo>
                    <a:pt x="72186" y="812"/>
                  </a:lnTo>
                  <a:lnTo>
                    <a:pt x="72453" y="622"/>
                  </a:lnTo>
                  <a:close/>
                </a:path>
                <a:path w="341630" h="227965">
                  <a:moveTo>
                    <a:pt x="73025" y="673"/>
                  </a:moveTo>
                  <a:lnTo>
                    <a:pt x="72809" y="304"/>
                  </a:lnTo>
                  <a:lnTo>
                    <a:pt x="72682" y="444"/>
                  </a:lnTo>
                  <a:lnTo>
                    <a:pt x="72555" y="558"/>
                  </a:lnTo>
                  <a:lnTo>
                    <a:pt x="73025" y="673"/>
                  </a:lnTo>
                  <a:close/>
                </a:path>
                <a:path w="341630" h="227965">
                  <a:moveTo>
                    <a:pt x="73037" y="3098"/>
                  </a:moveTo>
                  <a:lnTo>
                    <a:pt x="71767" y="3708"/>
                  </a:lnTo>
                  <a:lnTo>
                    <a:pt x="72428" y="4038"/>
                  </a:lnTo>
                  <a:lnTo>
                    <a:pt x="73037" y="3098"/>
                  </a:lnTo>
                  <a:close/>
                </a:path>
                <a:path w="341630" h="227965">
                  <a:moveTo>
                    <a:pt x="74206" y="10096"/>
                  </a:moveTo>
                  <a:lnTo>
                    <a:pt x="73469" y="9448"/>
                  </a:lnTo>
                  <a:lnTo>
                    <a:pt x="73723" y="10718"/>
                  </a:lnTo>
                  <a:lnTo>
                    <a:pt x="74206" y="10096"/>
                  </a:lnTo>
                  <a:close/>
                </a:path>
                <a:path w="341630" h="227965">
                  <a:moveTo>
                    <a:pt x="74968" y="4368"/>
                  </a:moveTo>
                  <a:lnTo>
                    <a:pt x="73126" y="4368"/>
                  </a:lnTo>
                  <a:lnTo>
                    <a:pt x="72428" y="4038"/>
                  </a:lnTo>
                  <a:lnTo>
                    <a:pt x="72186" y="4406"/>
                  </a:lnTo>
                  <a:lnTo>
                    <a:pt x="73787" y="5638"/>
                  </a:lnTo>
                  <a:lnTo>
                    <a:pt x="74968" y="4368"/>
                  </a:lnTo>
                  <a:close/>
                </a:path>
                <a:path w="341630" h="227965">
                  <a:moveTo>
                    <a:pt x="75971" y="6908"/>
                  </a:moveTo>
                  <a:lnTo>
                    <a:pt x="71247" y="6908"/>
                  </a:lnTo>
                  <a:lnTo>
                    <a:pt x="72059" y="4610"/>
                  </a:lnTo>
                  <a:lnTo>
                    <a:pt x="71386" y="5638"/>
                  </a:lnTo>
                  <a:lnTo>
                    <a:pt x="70751" y="6908"/>
                  </a:lnTo>
                  <a:lnTo>
                    <a:pt x="69481" y="6908"/>
                  </a:lnTo>
                  <a:lnTo>
                    <a:pt x="66294" y="11988"/>
                  </a:lnTo>
                  <a:lnTo>
                    <a:pt x="73469" y="9448"/>
                  </a:lnTo>
                  <a:lnTo>
                    <a:pt x="74460" y="8178"/>
                  </a:lnTo>
                  <a:lnTo>
                    <a:pt x="75971" y="6908"/>
                  </a:lnTo>
                  <a:close/>
                </a:path>
                <a:path w="341630" h="227965">
                  <a:moveTo>
                    <a:pt x="76860" y="9448"/>
                  </a:moveTo>
                  <a:lnTo>
                    <a:pt x="75717" y="8178"/>
                  </a:lnTo>
                  <a:lnTo>
                    <a:pt x="74206" y="10096"/>
                  </a:lnTo>
                  <a:lnTo>
                    <a:pt x="74904" y="10718"/>
                  </a:lnTo>
                  <a:lnTo>
                    <a:pt x="71259" y="13258"/>
                  </a:lnTo>
                  <a:lnTo>
                    <a:pt x="75425" y="11988"/>
                  </a:lnTo>
                  <a:lnTo>
                    <a:pt x="76200" y="10718"/>
                  </a:lnTo>
                  <a:lnTo>
                    <a:pt x="76860" y="9448"/>
                  </a:lnTo>
                  <a:close/>
                </a:path>
                <a:path w="341630" h="227965">
                  <a:moveTo>
                    <a:pt x="78460" y="6578"/>
                  </a:moveTo>
                  <a:lnTo>
                    <a:pt x="78320" y="6477"/>
                  </a:lnTo>
                  <a:lnTo>
                    <a:pt x="78155" y="6413"/>
                  </a:lnTo>
                  <a:lnTo>
                    <a:pt x="77978" y="6350"/>
                  </a:lnTo>
                  <a:lnTo>
                    <a:pt x="77660" y="6642"/>
                  </a:lnTo>
                  <a:lnTo>
                    <a:pt x="77368" y="6946"/>
                  </a:lnTo>
                  <a:lnTo>
                    <a:pt x="77279" y="7200"/>
                  </a:lnTo>
                  <a:lnTo>
                    <a:pt x="77851" y="6718"/>
                  </a:lnTo>
                  <a:lnTo>
                    <a:pt x="78193" y="6527"/>
                  </a:lnTo>
                  <a:lnTo>
                    <a:pt x="78460" y="6578"/>
                  </a:lnTo>
                  <a:close/>
                </a:path>
                <a:path w="341630" h="227965">
                  <a:moveTo>
                    <a:pt x="79044" y="7061"/>
                  </a:moveTo>
                  <a:lnTo>
                    <a:pt x="78854" y="6769"/>
                  </a:lnTo>
                  <a:lnTo>
                    <a:pt x="78689" y="6616"/>
                  </a:lnTo>
                  <a:lnTo>
                    <a:pt x="78460" y="6578"/>
                  </a:lnTo>
                  <a:lnTo>
                    <a:pt x="78676" y="6731"/>
                  </a:lnTo>
                  <a:lnTo>
                    <a:pt x="78867" y="6870"/>
                  </a:lnTo>
                  <a:lnTo>
                    <a:pt x="79044" y="7061"/>
                  </a:lnTo>
                  <a:close/>
                </a:path>
                <a:path w="341630" h="227965">
                  <a:moveTo>
                    <a:pt x="81165" y="8547"/>
                  </a:moveTo>
                  <a:lnTo>
                    <a:pt x="80962" y="8661"/>
                  </a:lnTo>
                  <a:lnTo>
                    <a:pt x="80695" y="8877"/>
                  </a:lnTo>
                  <a:lnTo>
                    <a:pt x="80352" y="9245"/>
                  </a:lnTo>
                  <a:lnTo>
                    <a:pt x="81165" y="8547"/>
                  </a:lnTo>
                  <a:close/>
                </a:path>
                <a:path w="341630" h="227965">
                  <a:moveTo>
                    <a:pt x="81978" y="30861"/>
                  </a:moveTo>
                  <a:lnTo>
                    <a:pt x="81953" y="30657"/>
                  </a:lnTo>
                  <a:lnTo>
                    <a:pt x="81140" y="30187"/>
                  </a:lnTo>
                  <a:lnTo>
                    <a:pt x="81546" y="35128"/>
                  </a:lnTo>
                  <a:lnTo>
                    <a:pt x="81978" y="30861"/>
                  </a:lnTo>
                  <a:close/>
                </a:path>
                <a:path w="341630" h="227965">
                  <a:moveTo>
                    <a:pt x="82067" y="8039"/>
                  </a:moveTo>
                  <a:lnTo>
                    <a:pt x="81826" y="7988"/>
                  </a:lnTo>
                  <a:lnTo>
                    <a:pt x="81165" y="8547"/>
                  </a:lnTo>
                  <a:lnTo>
                    <a:pt x="82067" y="8039"/>
                  </a:lnTo>
                  <a:close/>
                </a:path>
                <a:path w="341630" h="227965">
                  <a:moveTo>
                    <a:pt x="82638" y="7721"/>
                  </a:moveTo>
                  <a:lnTo>
                    <a:pt x="82067" y="8039"/>
                  </a:lnTo>
                  <a:lnTo>
                    <a:pt x="82511" y="8128"/>
                  </a:lnTo>
                  <a:lnTo>
                    <a:pt x="82638" y="7721"/>
                  </a:lnTo>
                  <a:close/>
                </a:path>
                <a:path w="341630" h="227965">
                  <a:moveTo>
                    <a:pt x="83032" y="28651"/>
                  </a:moveTo>
                  <a:lnTo>
                    <a:pt x="82296" y="27800"/>
                  </a:lnTo>
                  <a:lnTo>
                    <a:pt x="82003" y="30683"/>
                  </a:lnTo>
                  <a:lnTo>
                    <a:pt x="82296" y="30861"/>
                  </a:lnTo>
                  <a:lnTo>
                    <a:pt x="83032" y="28651"/>
                  </a:lnTo>
                  <a:close/>
                </a:path>
                <a:path w="341630" h="227965">
                  <a:moveTo>
                    <a:pt x="83108" y="8255"/>
                  </a:moveTo>
                  <a:lnTo>
                    <a:pt x="82511" y="8128"/>
                  </a:lnTo>
                  <a:lnTo>
                    <a:pt x="81292" y="12115"/>
                  </a:lnTo>
                  <a:lnTo>
                    <a:pt x="83083" y="11303"/>
                  </a:lnTo>
                  <a:lnTo>
                    <a:pt x="82638" y="10591"/>
                  </a:lnTo>
                  <a:lnTo>
                    <a:pt x="83108" y="8255"/>
                  </a:lnTo>
                  <a:close/>
                </a:path>
                <a:path w="341630" h="227965">
                  <a:moveTo>
                    <a:pt x="84772" y="30657"/>
                  </a:moveTo>
                  <a:lnTo>
                    <a:pt x="83223" y="28105"/>
                  </a:lnTo>
                  <a:lnTo>
                    <a:pt x="83032" y="28651"/>
                  </a:lnTo>
                  <a:lnTo>
                    <a:pt x="84772" y="30657"/>
                  </a:lnTo>
                  <a:close/>
                </a:path>
                <a:path w="341630" h="227965">
                  <a:moveTo>
                    <a:pt x="89268" y="29768"/>
                  </a:moveTo>
                  <a:lnTo>
                    <a:pt x="87071" y="29768"/>
                  </a:lnTo>
                  <a:lnTo>
                    <a:pt x="88595" y="30607"/>
                  </a:lnTo>
                  <a:lnTo>
                    <a:pt x="89268" y="29768"/>
                  </a:lnTo>
                  <a:close/>
                </a:path>
                <a:path w="341630" h="227965">
                  <a:moveTo>
                    <a:pt x="90500" y="39319"/>
                  </a:moveTo>
                  <a:lnTo>
                    <a:pt x="90297" y="37807"/>
                  </a:lnTo>
                  <a:lnTo>
                    <a:pt x="88785" y="37172"/>
                  </a:lnTo>
                  <a:lnTo>
                    <a:pt x="89204" y="39065"/>
                  </a:lnTo>
                  <a:lnTo>
                    <a:pt x="88709" y="39484"/>
                  </a:lnTo>
                  <a:lnTo>
                    <a:pt x="90144" y="39357"/>
                  </a:lnTo>
                  <a:lnTo>
                    <a:pt x="90500" y="39319"/>
                  </a:lnTo>
                  <a:close/>
                </a:path>
                <a:path w="341630" h="227965">
                  <a:moveTo>
                    <a:pt x="94754" y="22148"/>
                  </a:moveTo>
                  <a:lnTo>
                    <a:pt x="94538" y="21590"/>
                  </a:lnTo>
                  <a:lnTo>
                    <a:pt x="93675" y="22148"/>
                  </a:lnTo>
                  <a:lnTo>
                    <a:pt x="94754" y="22148"/>
                  </a:lnTo>
                  <a:close/>
                </a:path>
                <a:path w="341630" h="227965">
                  <a:moveTo>
                    <a:pt x="95516" y="220268"/>
                  </a:moveTo>
                  <a:lnTo>
                    <a:pt x="95008" y="220268"/>
                  </a:lnTo>
                  <a:lnTo>
                    <a:pt x="95110" y="221081"/>
                  </a:lnTo>
                  <a:lnTo>
                    <a:pt x="95516" y="220268"/>
                  </a:lnTo>
                  <a:close/>
                </a:path>
                <a:path w="341630" h="227965">
                  <a:moveTo>
                    <a:pt x="95631" y="20878"/>
                  </a:moveTo>
                  <a:lnTo>
                    <a:pt x="93776" y="19608"/>
                  </a:lnTo>
                  <a:lnTo>
                    <a:pt x="94538" y="21590"/>
                  </a:lnTo>
                  <a:lnTo>
                    <a:pt x="95631" y="20878"/>
                  </a:lnTo>
                  <a:close/>
                </a:path>
                <a:path w="341630" h="227965">
                  <a:moveTo>
                    <a:pt x="98996" y="24688"/>
                  </a:moveTo>
                  <a:lnTo>
                    <a:pt x="98171" y="24688"/>
                  </a:lnTo>
                  <a:lnTo>
                    <a:pt x="98196" y="25057"/>
                  </a:lnTo>
                  <a:lnTo>
                    <a:pt x="98996" y="24688"/>
                  </a:lnTo>
                  <a:close/>
                </a:path>
                <a:path w="341630" h="227965">
                  <a:moveTo>
                    <a:pt x="101981" y="48818"/>
                  </a:moveTo>
                  <a:lnTo>
                    <a:pt x="101879" y="48501"/>
                  </a:lnTo>
                  <a:lnTo>
                    <a:pt x="101511" y="48818"/>
                  </a:lnTo>
                  <a:lnTo>
                    <a:pt x="101981" y="48818"/>
                  </a:lnTo>
                  <a:close/>
                </a:path>
                <a:path w="341630" h="227965">
                  <a:moveTo>
                    <a:pt x="103987" y="197408"/>
                  </a:moveTo>
                  <a:lnTo>
                    <a:pt x="101015" y="197408"/>
                  </a:lnTo>
                  <a:lnTo>
                    <a:pt x="101053" y="199948"/>
                  </a:lnTo>
                  <a:lnTo>
                    <a:pt x="102958" y="199948"/>
                  </a:lnTo>
                  <a:lnTo>
                    <a:pt x="103111" y="198678"/>
                  </a:lnTo>
                  <a:lnTo>
                    <a:pt x="103251" y="198678"/>
                  </a:lnTo>
                  <a:lnTo>
                    <a:pt x="103987" y="197408"/>
                  </a:lnTo>
                  <a:close/>
                </a:path>
                <a:path w="341630" h="227965">
                  <a:moveTo>
                    <a:pt x="104609" y="33045"/>
                  </a:moveTo>
                  <a:lnTo>
                    <a:pt x="104152" y="31229"/>
                  </a:lnTo>
                  <a:lnTo>
                    <a:pt x="104254" y="32118"/>
                  </a:lnTo>
                  <a:lnTo>
                    <a:pt x="104419" y="32664"/>
                  </a:lnTo>
                  <a:lnTo>
                    <a:pt x="104609" y="33045"/>
                  </a:lnTo>
                  <a:close/>
                </a:path>
                <a:path w="341630" h="227965">
                  <a:moveTo>
                    <a:pt x="105702" y="199948"/>
                  </a:moveTo>
                  <a:lnTo>
                    <a:pt x="105270" y="198678"/>
                  </a:lnTo>
                  <a:lnTo>
                    <a:pt x="104622" y="198678"/>
                  </a:lnTo>
                  <a:lnTo>
                    <a:pt x="104368" y="197408"/>
                  </a:lnTo>
                  <a:lnTo>
                    <a:pt x="103987" y="197408"/>
                  </a:lnTo>
                  <a:lnTo>
                    <a:pt x="104241" y="198678"/>
                  </a:lnTo>
                  <a:lnTo>
                    <a:pt x="103581" y="198678"/>
                  </a:lnTo>
                  <a:lnTo>
                    <a:pt x="103047" y="199948"/>
                  </a:lnTo>
                  <a:lnTo>
                    <a:pt x="105702" y="199948"/>
                  </a:lnTo>
                  <a:close/>
                </a:path>
                <a:path w="341630" h="227965">
                  <a:moveTo>
                    <a:pt x="107759" y="199948"/>
                  </a:moveTo>
                  <a:lnTo>
                    <a:pt x="107264" y="198678"/>
                  </a:lnTo>
                  <a:lnTo>
                    <a:pt x="106807" y="199948"/>
                  </a:lnTo>
                  <a:lnTo>
                    <a:pt x="107759" y="199948"/>
                  </a:lnTo>
                  <a:close/>
                </a:path>
                <a:path w="341630" h="227965">
                  <a:moveTo>
                    <a:pt x="112649" y="40055"/>
                  </a:moveTo>
                  <a:lnTo>
                    <a:pt x="112547" y="40220"/>
                  </a:lnTo>
                  <a:lnTo>
                    <a:pt x="112471" y="40513"/>
                  </a:lnTo>
                  <a:lnTo>
                    <a:pt x="112407" y="40843"/>
                  </a:lnTo>
                  <a:lnTo>
                    <a:pt x="112560" y="40627"/>
                  </a:lnTo>
                  <a:lnTo>
                    <a:pt x="112649" y="40347"/>
                  </a:lnTo>
                  <a:lnTo>
                    <a:pt x="112649" y="40055"/>
                  </a:lnTo>
                  <a:close/>
                </a:path>
                <a:path w="341630" h="227965">
                  <a:moveTo>
                    <a:pt x="114808" y="61633"/>
                  </a:moveTo>
                  <a:lnTo>
                    <a:pt x="114541" y="61988"/>
                  </a:lnTo>
                  <a:lnTo>
                    <a:pt x="114338" y="62306"/>
                  </a:lnTo>
                  <a:lnTo>
                    <a:pt x="114236" y="62534"/>
                  </a:lnTo>
                  <a:lnTo>
                    <a:pt x="114477" y="62255"/>
                  </a:lnTo>
                  <a:lnTo>
                    <a:pt x="114655" y="61937"/>
                  </a:lnTo>
                  <a:lnTo>
                    <a:pt x="114808" y="61633"/>
                  </a:lnTo>
                  <a:close/>
                </a:path>
                <a:path w="341630" h="227965">
                  <a:moveTo>
                    <a:pt x="115392" y="57708"/>
                  </a:moveTo>
                  <a:lnTo>
                    <a:pt x="114884" y="57708"/>
                  </a:lnTo>
                  <a:lnTo>
                    <a:pt x="114554" y="57708"/>
                  </a:lnTo>
                  <a:lnTo>
                    <a:pt x="115201" y="58940"/>
                  </a:lnTo>
                  <a:lnTo>
                    <a:pt x="115392" y="57708"/>
                  </a:lnTo>
                  <a:close/>
                </a:path>
                <a:path w="341630" h="227965">
                  <a:moveTo>
                    <a:pt x="116166" y="55651"/>
                  </a:moveTo>
                  <a:lnTo>
                    <a:pt x="114617" y="56438"/>
                  </a:lnTo>
                  <a:lnTo>
                    <a:pt x="114884" y="57708"/>
                  </a:lnTo>
                  <a:lnTo>
                    <a:pt x="116166" y="55651"/>
                  </a:lnTo>
                  <a:close/>
                </a:path>
                <a:path w="341630" h="227965">
                  <a:moveTo>
                    <a:pt x="116611" y="55435"/>
                  </a:moveTo>
                  <a:lnTo>
                    <a:pt x="116471" y="55168"/>
                  </a:lnTo>
                  <a:lnTo>
                    <a:pt x="116166" y="55651"/>
                  </a:lnTo>
                  <a:lnTo>
                    <a:pt x="116611" y="55435"/>
                  </a:lnTo>
                  <a:close/>
                </a:path>
                <a:path w="341630" h="227965">
                  <a:moveTo>
                    <a:pt x="117144" y="53898"/>
                  </a:moveTo>
                  <a:lnTo>
                    <a:pt x="115976" y="55168"/>
                  </a:lnTo>
                  <a:lnTo>
                    <a:pt x="116471" y="55168"/>
                  </a:lnTo>
                  <a:lnTo>
                    <a:pt x="116649" y="55168"/>
                  </a:lnTo>
                  <a:lnTo>
                    <a:pt x="117144" y="54356"/>
                  </a:lnTo>
                  <a:lnTo>
                    <a:pt x="117144" y="53898"/>
                  </a:lnTo>
                  <a:close/>
                </a:path>
                <a:path w="341630" h="227965">
                  <a:moveTo>
                    <a:pt x="127495" y="225348"/>
                  </a:moveTo>
                  <a:lnTo>
                    <a:pt x="125717" y="222808"/>
                  </a:lnTo>
                  <a:lnTo>
                    <a:pt x="126098" y="224078"/>
                  </a:lnTo>
                  <a:lnTo>
                    <a:pt x="125653" y="224078"/>
                  </a:lnTo>
                  <a:lnTo>
                    <a:pt x="127495" y="225348"/>
                  </a:lnTo>
                  <a:close/>
                </a:path>
                <a:path w="341630" h="227965">
                  <a:moveTo>
                    <a:pt x="130759" y="203758"/>
                  </a:moveTo>
                  <a:lnTo>
                    <a:pt x="129959" y="202488"/>
                  </a:lnTo>
                  <a:lnTo>
                    <a:pt x="129997" y="202793"/>
                  </a:lnTo>
                  <a:lnTo>
                    <a:pt x="130759" y="203758"/>
                  </a:lnTo>
                  <a:close/>
                </a:path>
                <a:path w="341630" h="227965">
                  <a:moveTo>
                    <a:pt x="137934" y="82562"/>
                  </a:moveTo>
                  <a:lnTo>
                    <a:pt x="137490" y="81356"/>
                  </a:lnTo>
                  <a:lnTo>
                    <a:pt x="136791" y="82092"/>
                  </a:lnTo>
                  <a:lnTo>
                    <a:pt x="137934" y="82562"/>
                  </a:lnTo>
                  <a:close/>
                </a:path>
                <a:path w="341630" h="227965">
                  <a:moveTo>
                    <a:pt x="138645" y="80149"/>
                  </a:moveTo>
                  <a:lnTo>
                    <a:pt x="137464" y="81305"/>
                  </a:lnTo>
                  <a:lnTo>
                    <a:pt x="138645" y="80149"/>
                  </a:lnTo>
                  <a:close/>
                </a:path>
                <a:path w="341630" h="227965">
                  <a:moveTo>
                    <a:pt x="151663" y="97294"/>
                  </a:moveTo>
                  <a:lnTo>
                    <a:pt x="150164" y="96799"/>
                  </a:lnTo>
                  <a:lnTo>
                    <a:pt x="149517" y="96761"/>
                  </a:lnTo>
                  <a:lnTo>
                    <a:pt x="151663" y="97294"/>
                  </a:lnTo>
                  <a:close/>
                </a:path>
                <a:path w="341630" h="227965">
                  <a:moveTo>
                    <a:pt x="154317" y="95034"/>
                  </a:moveTo>
                  <a:lnTo>
                    <a:pt x="152692" y="95808"/>
                  </a:lnTo>
                  <a:lnTo>
                    <a:pt x="153987" y="96304"/>
                  </a:lnTo>
                  <a:lnTo>
                    <a:pt x="154317" y="95034"/>
                  </a:lnTo>
                  <a:close/>
                </a:path>
                <a:path w="341630" h="227965">
                  <a:moveTo>
                    <a:pt x="154393" y="74168"/>
                  </a:moveTo>
                  <a:lnTo>
                    <a:pt x="154216" y="72948"/>
                  </a:lnTo>
                  <a:lnTo>
                    <a:pt x="153809" y="73774"/>
                  </a:lnTo>
                  <a:lnTo>
                    <a:pt x="154393" y="74168"/>
                  </a:lnTo>
                  <a:close/>
                </a:path>
                <a:path w="341630" h="227965">
                  <a:moveTo>
                    <a:pt x="155968" y="97078"/>
                  </a:moveTo>
                  <a:lnTo>
                    <a:pt x="153987" y="96304"/>
                  </a:lnTo>
                  <a:lnTo>
                    <a:pt x="153479" y="98348"/>
                  </a:lnTo>
                  <a:lnTo>
                    <a:pt x="155968" y="97078"/>
                  </a:lnTo>
                  <a:close/>
                </a:path>
                <a:path w="341630" h="227965">
                  <a:moveTo>
                    <a:pt x="157149" y="75539"/>
                  </a:moveTo>
                  <a:lnTo>
                    <a:pt x="155714" y="76631"/>
                  </a:lnTo>
                  <a:lnTo>
                    <a:pt x="156337" y="75488"/>
                  </a:lnTo>
                  <a:lnTo>
                    <a:pt x="154393" y="74168"/>
                  </a:lnTo>
                  <a:lnTo>
                    <a:pt x="154965" y="78028"/>
                  </a:lnTo>
                  <a:lnTo>
                    <a:pt x="155435" y="77152"/>
                  </a:lnTo>
                  <a:lnTo>
                    <a:pt x="156959" y="77558"/>
                  </a:lnTo>
                  <a:lnTo>
                    <a:pt x="157149" y="75539"/>
                  </a:lnTo>
                  <a:close/>
                </a:path>
                <a:path w="341630" h="227965">
                  <a:moveTo>
                    <a:pt x="162902" y="84594"/>
                  </a:moveTo>
                  <a:lnTo>
                    <a:pt x="161048" y="85610"/>
                  </a:lnTo>
                  <a:lnTo>
                    <a:pt x="162407" y="85064"/>
                  </a:lnTo>
                  <a:lnTo>
                    <a:pt x="162902" y="84594"/>
                  </a:lnTo>
                  <a:close/>
                </a:path>
                <a:path w="341630" h="227965">
                  <a:moveTo>
                    <a:pt x="163055" y="103428"/>
                  </a:moveTo>
                  <a:lnTo>
                    <a:pt x="162280" y="103428"/>
                  </a:lnTo>
                  <a:lnTo>
                    <a:pt x="162039" y="104698"/>
                  </a:lnTo>
                  <a:lnTo>
                    <a:pt x="163055" y="103428"/>
                  </a:lnTo>
                  <a:close/>
                </a:path>
                <a:path w="341630" h="227965">
                  <a:moveTo>
                    <a:pt x="163296" y="84378"/>
                  </a:moveTo>
                  <a:lnTo>
                    <a:pt x="163131" y="84378"/>
                  </a:lnTo>
                  <a:lnTo>
                    <a:pt x="162902" y="84594"/>
                  </a:lnTo>
                  <a:lnTo>
                    <a:pt x="163296" y="84378"/>
                  </a:lnTo>
                  <a:close/>
                </a:path>
                <a:path w="341630" h="227965">
                  <a:moveTo>
                    <a:pt x="165506" y="108508"/>
                  </a:moveTo>
                  <a:lnTo>
                    <a:pt x="165379" y="107353"/>
                  </a:lnTo>
                  <a:lnTo>
                    <a:pt x="163537" y="108508"/>
                  </a:lnTo>
                  <a:lnTo>
                    <a:pt x="165506" y="108508"/>
                  </a:lnTo>
                  <a:close/>
                </a:path>
                <a:path w="341630" h="227965">
                  <a:moveTo>
                    <a:pt x="168236" y="86918"/>
                  </a:moveTo>
                  <a:lnTo>
                    <a:pt x="167894" y="86918"/>
                  </a:lnTo>
                  <a:lnTo>
                    <a:pt x="167614" y="87198"/>
                  </a:lnTo>
                  <a:lnTo>
                    <a:pt x="168236" y="86918"/>
                  </a:lnTo>
                  <a:close/>
                </a:path>
                <a:path w="341630" h="227965">
                  <a:moveTo>
                    <a:pt x="170408" y="90589"/>
                  </a:moveTo>
                  <a:lnTo>
                    <a:pt x="170002" y="89954"/>
                  </a:lnTo>
                  <a:lnTo>
                    <a:pt x="169608" y="89547"/>
                  </a:lnTo>
                  <a:lnTo>
                    <a:pt x="168516" y="90830"/>
                  </a:lnTo>
                  <a:lnTo>
                    <a:pt x="169849" y="90551"/>
                  </a:lnTo>
                  <a:lnTo>
                    <a:pt x="170408" y="90589"/>
                  </a:lnTo>
                  <a:close/>
                </a:path>
                <a:path w="341630" h="227965">
                  <a:moveTo>
                    <a:pt x="171805" y="91821"/>
                  </a:moveTo>
                  <a:lnTo>
                    <a:pt x="171627" y="90919"/>
                  </a:lnTo>
                  <a:lnTo>
                    <a:pt x="171094" y="90627"/>
                  </a:lnTo>
                  <a:lnTo>
                    <a:pt x="170408" y="90589"/>
                  </a:lnTo>
                  <a:lnTo>
                    <a:pt x="170726" y="91122"/>
                  </a:lnTo>
                  <a:lnTo>
                    <a:pt x="171069" y="91782"/>
                  </a:lnTo>
                  <a:lnTo>
                    <a:pt x="171805" y="91821"/>
                  </a:lnTo>
                  <a:close/>
                </a:path>
                <a:path w="341630" h="227965">
                  <a:moveTo>
                    <a:pt x="172618" y="113588"/>
                  </a:moveTo>
                  <a:close/>
                </a:path>
                <a:path w="341630" h="227965">
                  <a:moveTo>
                    <a:pt x="180352" y="125006"/>
                  </a:moveTo>
                  <a:lnTo>
                    <a:pt x="179781" y="124891"/>
                  </a:lnTo>
                  <a:lnTo>
                    <a:pt x="180009" y="125006"/>
                  </a:lnTo>
                  <a:lnTo>
                    <a:pt x="180352" y="125006"/>
                  </a:lnTo>
                  <a:close/>
                </a:path>
                <a:path w="341630" h="227965">
                  <a:moveTo>
                    <a:pt x="181000" y="124421"/>
                  </a:moveTo>
                  <a:lnTo>
                    <a:pt x="180822" y="123748"/>
                  </a:lnTo>
                  <a:lnTo>
                    <a:pt x="179679" y="123748"/>
                  </a:lnTo>
                  <a:lnTo>
                    <a:pt x="181000" y="124421"/>
                  </a:lnTo>
                  <a:close/>
                </a:path>
                <a:path w="341630" h="227965">
                  <a:moveTo>
                    <a:pt x="182676" y="221005"/>
                  </a:moveTo>
                  <a:lnTo>
                    <a:pt x="182118" y="221386"/>
                  </a:lnTo>
                  <a:lnTo>
                    <a:pt x="182333" y="221449"/>
                  </a:lnTo>
                  <a:lnTo>
                    <a:pt x="182537" y="221348"/>
                  </a:lnTo>
                  <a:lnTo>
                    <a:pt x="182676" y="221005"/>
                  </a:lnTo>
                  <a:close/>
                </a:path>
                <a:path w="341630" h="227965">
                  <a:moveTo>
                    <a:pt x="185331" y="128828"/>
                  </a:moveTo>
                  <a:lnTo>
                    <a:pt x="184746" y="128079"/>
                  </a:lnTo>
                  <a:lnTo>
                    <a:pt x="184658" y="128828"/>
                  </a:lnTo>
                  <a:lnTo>
                    <a:pt x="185331" y="128828"/>
                  </a:lnTo>
                  <a:close/>
                </a:path>
                <a:path w="341630" h="227965">
                  <a:moveTo>
                    <a:pt x="185547" y="126936"/>
                  </a:moveTo>
                  <a:lnTo>
                    <a:pt x="184340" y="127558"/>
                  </a:lnTo>
                  <a:lnTo>
                    <a:pt x="184746" y="128079"/>
                  </a:lnTo>
                  <a:lnTo>
                    <a:pt x="184823" y="127546"/>
                  </a:lnTo>
                  <a:lnTo>
                    <a:pt x="185547" y="126936"/>
                  </a:lnTo>
                  <a:close/>
                </a:path>
                <a:path w="341630" h="227965">
                  <a:moveTo>
                    <a:pt x="189687" y="194602"/>
                  </a:moveTo>
                  <a:lnTo>
                    <a:pt x="187985" y="195605"/>
                  </a:lnTo>
                  <a:lnTo>
                    <a:pt x="188810" y="195745"/>
                  </a:lnTo>
                  <a:lnTo>
                    <a:pt x="189687" y="194602"/>
                  </a:lnTo>
                  <a:close/>
                </a:path>
                <a:path w="341630" h="227965">
                  <a:moveTo>
                    <a:pt x="191744" y="221348"/>
                  </a:moveTo>
                  <a:lnTo>
                    <a:pt x="190195" y="222808"/>
                  </a:lnTo>
                  <a:lnTo>
                    <a:pt x="190855" y="222808"/>
                  </a:lnTo>
                  <a:lnTo>
                    <a:pt x="191731" y="221538"/>
                  </a:lnTo>
                  <a:lnTo>
                    <a:pt x="191744" y="221348"/>
                  </a:lnTo>
                  <a:close/>
                </a:path>
                <a:path w="341630" h="227965">
                  <a:moveTo>
                    <a:pt x="192125" y="127406"/>
                  </a:moveTo>
                  <a:lnTo>
                    <a:pt x="192062" y="127038"/>
                  </a:lnTo>
                  <a:lnTo>
                    <a:pt x="191960" y="126809"/>
                  </a:lnTo>
                  <a:lnTo>
                    <a:pt x="191820" y="126657"/>
                  </a:lnTo>
                  <a:lnTo>
                    <a:pt x="192125" y="127406"/>
                  </a:lnTo>
                  <a:close/>
                </a:path>
                <a:path w="341630" h="227965">
                  <a:moveTo>
                    <a:pt x="194932" y="126288"/>
                  </a:moveTo>
                  <a:lnTo>
                    <a:pt x="193433" y="126288"/>
                  </a:lnTo>
                  <a:lnTo>
                    <a:pt x="193281" y="126288"/>
                  </a:lnTo>
                  <a:lnTo>
                    <a:pt x="194119" y="127558"/>
                  </a:lnTo>
                  <a:lnTo>
                    <a:pt x="194932" y="126288"/>
                  </a:lnTo>
                  <a:close/>
                </a:path>
                <a:path w="341630" h="227965">
                  <a:moveTo>
                    <a:pt x="198653" y="135178"/>
                  </a:moveTo>
                  <a:lnTo>
                    <a:pt x="198005" y="135178"/>
                  </a:lnTo>
                  <a:lnTo>
                    <a:pt x="198539" y="135331"/>
                  </a:lnTo>
                  <a:lnTo>
                    <a:pt x="198653" y="135178"/>
                  </a:lnTo>
                  <a:close/>
                </a:path>
                <a:path w="341630" h="227965">
                  <a:moveTo>
                    <a:pt x="200875" y="194868"/>
                  </a:moveTo>
                  <a:lnTo>
                    <a:pt x="200088" y="194868"/>
                  </a:lnTo>
                  <a:lnTo>
                    <a:pt x="200812" y="195224"/>
                  </a:lnTo>
                  <a:lnTo>
                    <a:pt x="200875" y="194868"/>
                  </a:lnTo>
                  <a:close/>
                </a:path>
                <a:path w="341630" h="227965">
                  <a:moveTo>
                    <a:pt x="202501" y="136448"/>
                  </a:moveTo>
                  <a:lnTo>
                    <a:pt x="198539" y="135331"/>
                  </a:lnTo>
                  <a:lnTo>
                    <a:pt x="195707" y="138988"/>
                  </a:lnTo>
                  <a:lnTo>
                    <a:pt x="199021" y="138988"/>
                  </a:lnTo>
                  <a:lnTo>
                    <a:pt x="199504" y="137718"/>
                  </a:lnTo>
                  <a:lnTo>
                    <a:pt x="202501" y="136448"/>
                  </a:lnTo>
                  <a:close/>
                </a:path>
                <a:path w="341630" h="227965">
                  <a:moveTo>
                    <a:pt x="205079" y="111150"/>
                  </a:moveTo>
                  <a:lnTo>
                    <a:pt x="204533" y="110998"/>
                  </a:lnTo>
                  <a:lnTo>
                    <a:pt x="203784" y="111010"/>
                  </a:lnTo>
                  <a:lnTo>
                    <a:pt x="204000" y="111112"/>
                  </a:lnTo>
                  <a:lnTo>
                    <a:pt x="204127" y="111112"/>
                  </a:lnTo>
                  <a:lnTo>
                    <a:pt x="205079" y="111150"/>
                  </a:lnTo>
                  <a:close/>
                </a:path>
                <a:path w="341630" h="227965">
                  <a:moveTo>
                    <a:pt x="212293" y="146850"/>
                  </a:moveTo>
                  <a:lnTo>
                    <a:pt x="212102" y="147091"/>
                  </a:lnTo>
                  <a:lnTo>
                    <a:pt x="211950" y="147434"/>
                  </a:lnTo>
                  <a:lnTo>
                    <a:pt x="211785" y="148107"/>
                  </a:lnTo>
                  <a:lnTo>
                    <a:pt x="212051" y="147650"/>
                  </a:lnTo>
                  <a:lnTo>
                    <a:pt x="212293" y="146850"/>
                  </a:lnTo>
                  <a:close/>
                </a:path>
                <a:path w="341630" h="227965">
                  <a:moveTo>
                    <a:pt x="212483" y="218363"/>
                  </a:moveTo>
                  <a:lnTo>
                    <a:pt x="212318" y="217512"/>
                  </a:lnTo>
                  <a:lnTo>
                    <a:pt x="211416" y="218998"/>
                  </a:lnTo>
                  <a:lnTo>
                    <a:pt x="212483" y="218363"/>
                  </a:lnTo>
                  <a:close/>
                </a:path>
                <a:path w="341630" h="227965">
                  <a:moveTo>
                    <a:pt x="213550" y="217728"/>
                  </a:moveTo>
                  <a:lnTo>
                    <a:pt x="212483" y="218363"/>
                  </a:lnTo>
                  <a:lnTo>
                    <a:pt x="212826" y="220268"/>
                  </a:lnTo>
                  <a:lnTo>
                    <a:pt x="213550" y="217728"/>
                  </a:lnTo>
                  <a:close/>
                </a:path>
                <a:path w="341630" h="227965">
                  <a:moveTo>
                    <a:pt x="215404" y="221538"/>
                  </a:moveTo>
                  <a:lnTo>
                    <a:pt x="215099" y="221538"/>
                  </a:lnTo>
                  <a:lnTo>
                    <a:pt x="215061" y="222808"/>
                  </a:lnTo>
                  <a:lnTo>
                    <a:pt x="215404" y="221538"/>
                  </a:lnTo>
                  <a:close/>
                </a:path>
                <a:path w="341630" h="227965">
                  <a:moveTo>
                    <a:pt x="215557" y="221538"/>
                  </a:moveTo>
                  <a:lnTo>
                    <a:pt x="215506" y="221183"/>
                  </a:lnTo>
                  <a:lnTo>
                    <a:pt x="215404" y="221538"/>
                  </a:lnTo>
                  <a:lnTo>
                    <a:pt x="215557" y="221538"/>
                  </a:lnTo>
                  <a:close/>
                </a:path>
                <a:path w="341630" h="227965">
                  <a:moveTo>
                    <a:pt x="219354" y="122682"/>
                  </a:moveTo>
                  <a:lnTo>
                    <a:pt x="219316" y="122478"/>
                  </a:lnTo>
                  <a:lnTo>
                    <a:pt x="219036" y="121208"/>
                  </a:lnTo>
                  <a:lnTo>
                    <a:pt x="217843" y="122669"/>
                  </a:lnTo>
                  <a:lnTo>
                    <a:pt x="218567" y="122478"/>
                  </a:lnTo>
                  <a:lnTo>
                    <a:pt x="219354" y="122682"/>
                  </a:lnTo>
                  <a:close/>
                </a:path>
                <a:path w="341630" h="227965">
                  <a:moveTo>
                    <a:pt x="223367" y="123748"/>
                  </a:moveTo>
                  <a:lnTo>
                    <a:pt x="219354" y="122682"/>
                  </a:lnTo>
                  <a:lnTo>
                    <a:pt x="220408" y="127546"/>
                  </a:lnTo>
                  <a:lnTo>
                    <a:pt x="223367" y="123748"/>
                  </a:lnTo>
                  <a:close/>
                </a:path>
                <a:path w="341630" h="227965">
                  <a:moveTo>
                    <a:pt x="223405" y="152958"/>
                  </a:moveTo>
                  <a:lnTo>
                    <a:pt x="221170" y="152958"/>
                  </a:lnTo>
                  <a:lnTo>
                    <a:pt x="221996" y="154228"/>
                  </a:lnTo>
                  <a:lnTo>
                    <a:pt x="222504" y="154228"/>
                  </a:lnTo>
                  <a:lnTo>
                    <a:pt x="223405" y="152958"/>
                  </a:lnTo>
                  <a:close/>
                </a:path>
                <a:path w="341630" h="227965">
                  <a:moveTo>
                    <a:pt x="226352" y="154609"/>
                  </a:moveTo>
                  <a:lnTo>
                    <a:pt x="226187" y="154190"/>
                  </a:lnTo>
                  <a:lnTo>
                    <a:pt x="226250" y="154838"/>
                  </a:lnTo>
                  <a:lnTo>
                    <a:pt x="226352" y="154609"/>
                  </a:lnTo>
                  <a:close/>
                </a:path>
                <a:path w="341630" h="227965">
                  <a:moveTo>
                    <a:pt x="226961" y="154635"/>
                  </a:moveTo>
                  <a:lnTo>
                    <a:pt x="226542" y="154838"/>
                  </a:lnTo>
                  <a:lnTo>
                    <a:pt x="226263" y="154838"/>
                  </a:lnTo>
                  <a:lnTo>
                    <a:pt x="226199" y="155003"/>
                  </a:lnTo>
                  <a:lnTo>
                    <a:pt x="226847" y="155028"/>
                  </a:lnTo>
                  <a:lnTo>
                    <a:pt x="226961" y="154635"/>
                  </a:lnTo>
                  <a:close/>
                </a:path>
                <a:path w="341630" h="227965">
                  <a:moveTo>
                    <a:pt x="230149" y="154228"/>
                  </a:moveTo>
                  <a:lnTo>
                    <a:pt x="229997" y="154228"/>
                  </a:lnTo>
                  <a:lnTo>
                    <a:pt x="229514" y="155498"/>
                  </a:lnTo>
                  <a:lnTo>
                    <a:pt x="230149" y="154228"/>
                  </a:lnTo>
                  <a:close/>
                </a:path>
                <a:path w="341630" h="227965">
                  <a:moveTo>
                    <a:pt x="236474" y="161353"/>
                  </a:moveTo>
                  <a:lnTo>
                    <a:pt x="235458" y="161328"/>
                  </a:lnTo>
                  <a:lnTo>
                    <a:pt x="233057" y="164147"/>
                  </a:lnTo>
                  <a:lnTo>
                    <a:pt x="234734" y="164172"/>
                  </a:lnTo>
                  <a:lnTo>
                    <a:pt x="236474" y="161353"/>
                  </a:lnTo>
                  <a:close/>
                </a:path>
                <a:path w="341630" h="227965">
                  <a:moveTo>
                    <a:pt x="238658" y="163182"/>
                  </a:moveTo>
                  <a:lnTo>
                    <a:pt x="238163" y="163004"/>
                  </a:lnTo>
                  <a:lnTo>
                    <a:pt x="238518" y="163830"/>
                  </a:lnTo>
                  <a:lnTo>
                    <a:pt x="238582" y="163601"/>
                  </a:lnTo>
                  <a:lnTo>
                    <a:pt x="238620" y="163398"/>
                  </a:lnTo>
                  <a:lnTo>
                    <a:pt x="238658" y="163182"/>
                  </a:lnTo>
                  <a:close/>
                </a:path>
                <a:path w="341630" h="227965">
                  <a:moveTo>
                    <a:pt x="241033" y="136334"/>
                  </a:moveTo>
                  <a:lnTo>
                    <a:pt x="240868" y="136131"/>
                  </a:lnTo>
                  <a:lnTo>
                    <a:pt x="241033" y="136334"/>
                  </a:lnTo>
                  <a:close/>
                </a:path>
                <a:path w="341630" h="227965">
                  <a:moveTo>
                    <a:pt x="242709" y="138214"/>
                  </a:moveTo>
                  <a:lnTo>
                    <a:pt x="242341" y="137566"/>
                  </a:lnTo>
                  <a:lnTo>
                    <a:pt x="241719" y="136880"/>
                  </a:lnTo>
                  <a:lnTo>
                    <a:pt x="241033" y="136334"/>
                  </a:lnTo>
                  <a:lnTo>
                    <a:pt x="242709" y="138214"/>
                  </a:lnTo>
                  <a:close/>
                </a:path>
                <a:path w="341630" h="227965">
                  <a:moveTo>
                    <a:pt x="244652" y="167741"/>
                  </a:moveTo>
                  <a:lnTo>
                    <a:pt x="244424" y="166928"/>
                  </a:lnTo>
                  <a:lnTo>
                    <a:pt x="244602" y="168198"/>
                  </a:lnTo>
                  <a:lnTo>
                    <a:pt x="244652" y="167741"/>
                  </a:lnTo>
                  <a:close/>
                </a:path>
                <a:path w="341630" h="227965">
                  <a:moveTo>
                    <a:pt x="249275" y="144424"/>
                  </a:moveTo>
                  <a:lnTo>
                    <a:pt x="248742" y="142392"/>
                  </a:lnTo>
                  <a:lnTo>
                    <a:pt x="248462" y="143484"/>
                  </a:lnTo>
                  <a:lnTo>
                    <a:pt x="248462" y="144233"/>
                  </a:lnTo>
                  <a:lnTo>
                    <a:pt x="248577" y="144843"/>
                  </a:lnTo>
                  <a:lnTo>
                    <a:pt x="248805" y="144729"/>
                  </a:lnTo>
                  <a:lnTo>
                    <a:pt x="249008" y="144653"/>
                  </a:lnTo>
                  <a:lnTo>
                    <a:pt x="249275" y="144424"/>
                  </a:lnTo>
                  <a:close/>
                </a:path>
                <a:path w="341630" h="227965">
                  <a:moveTo>
                    <a:pt x="255003" y="215049"/>
                  </a:moveTo>
                  <a:lnTo>
                    <a:pt x="254800" y="215188"/>
                  </a:lnTo>
                  <a:lnTo>
                    <a:pt x="254990" y="215188"/>
                  </a:lnTo>
                  <a:lnTo>
                    <a:pt x="255003" y="215049"/>
                  </a:lnTo>
                  <a:close/>
                </a:path>
                <a:path w="341630" h="227965">
                  <a:moveTo>
                    <a:pt x="261785" y="192328"/>
                  </a:moveTo>
                  <a:lnTo>
                    <a:pt x="260210" y="191058"/>
                  </a:lnTo>
                  <a:lnTo>
                    <a:pt x="258762" y="189788"/>
                  </a:lnTo>
                  <a:lnTo>
                    <a:pt x="260248" y="191058"/>
                  </a:lnTo>
                  <a:lnTo>
                    <a:pt x="259029" y="189788"/>
                  </a:lnTo>
                  <a:lnTo>
                    <a:pt x="255447" y="188518"/>
                  </a:lnTo>
                  <a:lnTo>
                    <a:pt x="258178" y="189788"/>
                  </a:lnTo>
                  <a:lnTo>
                    <a:pt x="261454" y="192328"/>
                  </a:lnTo>
                  <a:lnTo>
                    <a:pt x="261785" y="192328"/>
                  </a:lnTo>
                  <a:close/>
                </a:path>
                <a:path w="341630" h="227965">
                  <a:moveTo>
                    <a:pt x="263842" y="192786"/>
                  </a:moveTo>
                  <a:lnTo>
                    <a:pt x="263512" y="192328"/>
                  </a:lnTo>
                  <a:lnTo>
                    <a:pt x="262928" y="192328"/>
                  </a:lnTo>
                  <a:lnTo>
                    <a:pt x="263842" y="192786"/>
                  </a:lnTo>
                  <a:close/>
                </a:path>
                <a:path w="341630" h="227965">
                  <a:moveTo>
                    <a:pt x="264350" y="180467"/>
                  </a:moveTo>
                  <a:lnTo>
                    <a:pt x="263474" y="180898"/>
                  </a:lnTo>
                  <a:lnTo>
                    <a:pt x="264299" y="179628"/>
                  </a:lnTo>
                  <a:lnTo>
                    <a:pt x="263423" y="180898"/>
                  </a:lnTo>
                  <a:lnTo>
                    <a:pt x="262547" y="182168"/>
                  </a:lnTo>
                  <a:lnTo>
                    <a:pt x="263436" y="182168"/>
                  </a:lnTo>
                  <a:lnTo>
                    <a:pt x="264350" y="180467"/>
                  </a:lnTo>
                  <a:close/>
                </a:path>
                <a:path w="341630" h="227965">
                  <a:moveTo>
                    <a:pt x="266026" y="179628"/>
                  </a:moveTo>
                  <a:lnTo>
                    <a:pt x="265087" y="179082"/>
                  </a:lnTo>
                  <a:lnTo>
                    <a:pt x="264350" y="180467"/>
                  </a:lnTo>
                  <a:lnTo>
                    <a:pt x="266026" y="179628"/>
                  </a:lnTo>
                  <a:close/>
                </a:path>
                <a:path w="341630" h="227965">
                  <a:moveTo>
                    <a:pt x="268859" y="185623"/>
                  </a:moveTo>
                  <a:lnTo>
                    <a:pt x="268020" y="185521"/>
                  </a:lnTo>
                  <a:lnTo>
                    <a:pt x="266065" y="186105"/>
                  </a:lnTo>
                  <a:lnTo>
                    <a:pt x="264883" y="186537"/>
                  </a:lnTo>
                  <a:lnTo>
                    <a:pt x="267563" y="186537"/>
                  </a:lnTo>
                  <a:lnTo>
                    <a:pt x="267538" y="186220"/>
                  </a:lnTo>
                  <a:lnTo>
                    <a:pt x="268859" y="185623"/>
                  </a:lnTo>
                  <a:close/>
                </a:path>
                <a:path w="341630" h="227965">
                  <a:moveTo>
                    <a:pt x="271106" y="188633"/>
                  </a:moveTo>
                  <a:lnTo>
                    <a:pt x="270738" y="188518"/>
                  </a:lnTo>
                  <a:lnTo>
                    <a:pt x="269214" y="188518"/>
                  </a:lnTo>
                  <a:lnTo>
                    <a:pt x="270840" y="189014"/>
                  </a:lnTo>
                  <a:lnTo>
                    <a:pt x="271106" y="188633"/>
                  </a:lnTo>
                  <a:close/>
                </a:path>
                <a:path w="341630" h="227965">
                  <a:moveTo>
                    <a:pt x="273367" y="189788"/>
                  </a:moveTo>
                  <a:lnTo>
                    <a:pt x="270840" y="189014"/>
                  </a:lnTo>
                  <a:lnTo>
                    <a:pt x="270268" y="189788"/>
                  </a:lnTo>
                  <a:lnTo>
                    <a:pt x="273367" y="189788"/>
                  </a:lnTo>
                  <a:close/>
                </a:path>
                <a:path w="341630" h="227965">
                  <a:moveTo>
                    <a:pt x="281444" y="191058"/>
                  </a:moveTo>
                  <a:lnTo>
                    <a:pt x="279730" y="190373"/>
                  </a:lnTo>
                  <a:lnTo>
                    <a:pt x="277609" y="189788"/>
                  </a:lnTo>
                  <a:lnTo>
                    <a:pt x="271195" y="188518"/>
                  </a:lnTo>
                  <a:lnTo>
                    <a:pt x="274739" y="189788"/>
                  </a:lnTo>
                  <a:lnTo>
                    <a:pt x="281444" y="191058"/>
                  </a:lnTo>
                  <a:close/>
                </a:path>
                <a:path w="341630" h="227965">
                  <a:moveTo>
                    <a:pt x="333997" y="209080"/>
                  </a:moveTo>
                  <a:lnTo>
                    <a:pt x="333819" y="208838"/>
                  </a:lnTo>
                  <a:lnTo>
                    <a:pt x="332066" y="208216"/>
                  </a:lnTo>
                  <a:lnTo>
                    <a:pt x="332371" y="208432"/>
                  </a:lnTo>
                  <a:lnTo>
                    <a:pt x="333997" y="209080"/>
                  </a:lnTo>
                  <a:close/>
                </a:path>
                <a:path w="341630" h="227965">
                  <a:moveTo>
                    <a:pt x="337489" y="210108"/>
                  </a:moveTo>
                  <a:lnTo>
                    <a:pt x="337324" y="208838"/>
                  </a:lnTo>
                  <a:lnTo>
                    <a:pt x="333832" y="208838"/>
                  </a:lnTo>
                  <a:lnTo>
                    <a:pt x="337489" y="210108"/>
                  </a:lnTo>
                  <a:close/>
                </a:path>
                <a:path w="341630" h="227965">
                  <a:moveTo>
                    <a:pt x="341147" y="211378"/>
                  </a:moveTo>
                  <a:lnTo>
                    <a:pt x="336550" y="210108"/>
                  </a:lnTo>
                  <a:lnTo>
                    <a:pt x="333997" y="209080"/>
                  </a:lnTo>
                  <a:lnTo>
                    <a:pt x="334708" y="210108"/>
                  </a:lnTo>
                  <a:lnTo>
                    <a:pt x="332371" y="208432"/>
                  </a:lnTo>
                  <a:lnTo>
                    <a:pt x="330187" y="207568"/>
                  </a:lnTo>
                  <a:lnTo>
                    <a:pt x="332066" y="208216"/>
                  </a:lnTo>
                  <a:lnTo>
                    <a:pt x="331152" y="207568"/>
                  </a:lnTo>
                  <a:lnTo>
                    <a:pt x="328841" y="206298"/>
                  </a:lnTo>
                  <a:lnTo>
                    <a:pt x="326542" y="205028"/>
                  </a:lnTo>
                  <a:lnTo>
                    <a:pt x="324243" y="203758"/>
                  </a:lnTo>
                  <a:lnTo>
                    <a:pt x="321932" y="202488"/>
                  </a:lnTo>
                  <a:lnTo>
                    <a:pt x="317588" y="198678"/>
                  </a:lnTo>
                  <a:lnTo>
                    <a:pt x="316445" y="197408"/>
                  </a:lnTo>
                  <a:lnTo>
                    <a:pt x="312991" y="193598"/>
                  </a:lnTo>
                  <a:lnTo>
                    <a:pt x="311873" y="192328"/>
                  </a:lnTo>
                  <a:lnTo>
                    <a:pt x="292150" y="173278"/>
                  </a:lnTo>
                  <a:lnTo>
                    <a:pt x="283476" y="179628"/>
                  </a:lnTo>
                  <a:lnTo>
                    <a:pt x="283248" y="178358"/>
                  </a:lnTo>
                  <a:lnTo>
                    <a:pt x="283032" y="177088"/>
                  </a:lnTo>
                  <a:lnTo>
                    <a:pt x="282359" y="173278"/>
                  </a:lnTo>
                  <a:lnTo>
                    <a:pt x="283997" y="172008"/>
                  </a:lnTo>
                  <a:lnTo>
                    <a:pt x="287489" y="172008"/>
                  </a:lnTo>
                  <a:lnTo>
                    <a:pt x="283832" y="170738"/>
                  </a:lnTo>
                  <a:lnTo>
                    <a:pt x="280885" y="169468"/>
                  </a:lnTo>
                  <a:lnTo>
                    <a:pt x="276885" y="166928"/>
                  </a:lnTo>
                  <a:lnTo>
                    <a:pt x="274345" y="164388"/>
                  </a:lnTo>
                  <a:lnTo>
                    <a:pt x="272046" y="163118"/>
                  </a:lnTo>
                  <a:lnTo>
                    <a:pt x="269354" y="160578"/>
                  </a:lnTo>
                  <a:lnTo>
                    <a:pt x="266738" y="158038"/>
                  </a:lnTo>
                  <a:lnTo>
                    <a:pt x="263804" y="158038"/>
                  </a:lnTo>
                  <a:lnTo>
                    <a:pt x="264452" y="156768"/>
                  </a:lnTo>
                  <a:lnTo>
                    <a:pt x="264947" y="156768"/>
                  </a:lnTo>
                  <a:lnTo>
                    <a:pt x="265163" y="155498"/>
                  </a:lnTo>
                  <a:lnTo>
                    <a:pt x="265366" y="154228"/>
                  </a:lnTo>
                  <a:lnTo>
                    <a:pt x="260896" y="154228"/>
                  </a:lnTo>
                  <a:lnTo>
                    <a:pt x="259626" y="155498"/>
                  </a:lnTo>
                  <a:lnTo>
                    <a:pt x="258927" y="154228"/>
                  </a:lnTo>
                  <a:lnTo>
                    <a:pt x="260553" y="154228"/>
                  </a:lnTo>
                  <a:lnTo>
                    <a:pt x="260477" y="150418"/>
                  </a:lnTo>
                  <a:lnTo>
                    <a:pt x="255917" y="152958"/>
                  </a:lnTo>
                  <a:lnTo>
                    <a:pt x="257009" y="150418"/>
                  </a:lnTo>
                  <a:lnTo>
                    <a:pt x="256514" y="150418"/>
                  </a:lnTo>
                  <a:lnTo>
                    <a:pt x="254774" y="146608"/>
                  </a:lnTo>
                  <a:lnTo>
                    <a:pt x="253695" y="150418"/>
                  </a:lnTo>
                  <a:lnTo>
                    <a:pt x="252564" y="147878"/>
                  </a:lnTo>
                  <a:lnTo>
                    <a:pt x="249110" y="147878"/>
                  </a:lnTo>
                  <a:lnTo>
                    <a:pt x="248589" y="145338"/>
                  </a:lnTo>
                  <a:lnTo>
                    <a:pt x="245554" y="146608"/>
                  </a:lnTo>
                  <a:lnTo>
                    <a:pt x="245694" y="145338"/>
                  </a:lnTo>
                  <a:lnTo>
                    <a:pt x="246151" y="141528"/>
                  </a:lnTo>
                  <a:lnTo>
                    <a:pt x="243001" y="145338"/>
                  </a:lnTo>
                  <a:lnTo>
                    <a:pt x="246062" y="141528"/>
                  </a:lnTo>
                  <a:lnTo>
                    <a:pt x="241909" y="138988"/>
                  </a:lnTo>
                  <a:lnTo>
                    <a:pt x="239268" y="140258"/>
                  </a:lnTo>
                  <a:lnTo>
                    <a:pt x="240576" y="138988"/>
                  </a:lnTo>
                  <a:lnTo>
                    <a:pt x="239115" y="137718"/>
                  </a:lnTo>
                  <a:lnTo>
                    <a:pt x="240830" y="136448"/>
                  </a:lnTo>
                  <a:lnTo>
                    <a:pt x="239356" y="135178"/>
                  </a:lnTo>
                  <a:lnTo>
                    <a:pt x="237515" y="135178"/>
                  </a:lnTo>
                  <a:lnTo>
                    <a:pt x="236258" y="137718"/>
                  </a:lnTo>
                  <a:lnTo>
                    <a:pt x="236435" y="136448"/>
                  </a:lnTo>
                  <a:lnTo>
                    <a:pt x="237147" y="131368"/>
                  </a:lnTo>
                  <a:lnTo>
                    <a:pt x="228142" y="136448"/>
                  </a:lnTo>
                  <a:lnTo>
                    <a:pt x="230581" y="131368"/>
                  </a:lnTo>
                  <a:lnTo>
                    <a:pt x="231190" y="130098"/>
                  </a:lnTo>
                  <a:lnTo>
                    <a:pt x="225399" y="128828"/>
                  </a:lnTo>
                  <a:lnTo>
                    <a:pt x="220421" y="127558"/>
                  </a:lnTo>
                  <a:lnTo>
                    <a:pt x="215938" y="125018"/>
                  </a:lnTo>
                  <a:lnTo>
                    <a:pt x="217843" y="122669"/>
                  </a:lnTo>
                  <a:lnTo>
                    <a:pt x="213931" y="123748"/>
                  </a:lnTo>
                  <a:lnTo>
                    <a:pt x="212991" y="122478"/>
                  </a:lnTo>
                  <a:lnTo>
                    <a:pt x="211112" y="119938"/>
                  </a:lnTo>
                  <a:lnTo>
                    <a:pt x="210604" y="118668"/>
                  </a:lnTo>
                  <a:lnTo>
                    <a:pt x="213728" y="118668"/>
                  </a:lnTo>
                  <a:lnTo>
                    <a:pt x="208940" y="117398"/>
                  </a:lnTo>
                  <a:lnTo>
                    <a:pt x="208483" y="116128"/>
                  </a:lnTo>
                  <a:lnTo>
                    <a:pt x="207098" y="112318"/>
                  </a:lnTo>
                  <a:lnTo>
                    <a:pt x="202590" y="112318"/>
                  </a:lnTo>
                  <a:lnTo>
                    <a:pt x="203238" y="111048"/>
                  </a:lnTo>
                  <a:lnTo>
                    <a:pt x="203073" y="111048"/>
                  </a:lnTo>
                  <a:lnTo>
                    <a:pt x="202768" y="109778"/>
                  </a:lnTo>
                  <a:lnTo>
                    <a:pt x="201485" y="111048"/>
                  </a:lnTo>
                  <a:lnTo>
                    <a:pt x="202463" y="112318"/>
                  </a:lnTo>
                  <a:lnTo>
                    <a:pt x="201498" y="114858"/>
                  </a:lnTo>
                  <a:lnTo>
                    <a:pt x="196354" y="114858"/>
                  </a:lnTo>
                  <a:lnTo>
                    <a:pt x="199656" y="112318"/>
                  </a:lnTo>
                  <a:lnTo>
                    <a:pt x="192557" y="112318"/>
                  </a:lnTo>
                  <a:lnTo>
                    <a:pt x="199161" y="107238"/>
                  </a:lnTo>
                  <a:lnTo>
                    <a:pt x="198158" y="107238"/>
                  </a:lnTo>
                  <a:lnTo>
                    <a:pt x="197332" y="106895"/>
                  </a:lnTo>
                  <a:lnTo>
                    <a:pt x="197332" y="107238"/>
                  </a:lnTo>
                  <a:lnTo>
                    <a:pt x="196532" y="108508"/>
                  </a:lnTo>
                  <a:lnTo>
                    <a:pt x="196176" y="108508"/>
                  </a:lnTo>
                  <a:lnTo>
                    <a:pt x="196519" y="107238"/>
                  </a:lnTo>
                  <a:lnTo>
                    <a:pt x="197332" y="107238"/>
                  </a:lnTo>
                  <a:lnTo>
                    <a:pt x="197332" y="106895"/>
                  </a:lnTo>
                  <a:lnTo>
                    <a:pt x="195199" y="105968"/>
                  </a:lnTo>
                  <a:lnTo>
                    <a:pt x="194551" y="108508"/>
                  </a:lnTo>
                  <a:lnTo>
                    <a:pt x="192557" y="105968"/>
                  </a:lnTo>
                  <a:lnTo>
                    <a:pt x="193890" y="105968"/>
                  </a:lnTo>
                  <a:lnTo>
                    <a:pt x="194868" y="104698"/>
                  </a:lnTo>
                  <a:lnTo>
                    <a:pt x="190258" y="105968"/>
                  </a:lnTo>
                  <a:lnTo>
                    <a:pt x="189090" y="104698"/>
                  </a:lnTo>
                  <a:lnTo>
                    <a:pt x="189598" y="103428"/>
                  </a:lnTo>
                  <a:lnTo>
                    <a:pt x="190411" y="103428"/>
                  </a:lnTo>
                  <a:lnTo>
                    <a:pt x="187274" y="100888"/>
                  </a:lnTo>
                  <a:lnTo>
                    <a:pt x="181978" y="103428"/>
                  </a:lnTo>
                  <a:lnTo>
                    <a:pt x="179997" y="99618"/>
                  </a:lnTo>
                  <a:lnTo>
                    <a:pt x="181914" y="98348"/>
                  </a:lnTo>
                  <a:lnTo>
                    <a:pt x="183819" y="97078"/>
                  </a:lnTo>
                  <a:lnTo>
                    <a:pt x="179870" y="97078"/>
                  </a:lnTo>
                  <a:lnTo>
                    <a:pt x="181025" y="95808"/>
                  </a:lnTo>
                  <a:lnTo>
                    <a:pt x="182194" y="94538"/>
                  </a:lnTo>
                  <a:lnTo>
                    <a:pt x="179743" y="93268"/>
                  </a:lnTo>
                  <a:lnTo>
                    <a:pt x="179209" y="95808"/>
                  </a:lnTo>
                  <a:lnTo>
                    <a:pt x="177749" y="94538"/>
                  </a:lnTo>
                  <a:lnTo>
                    <a:pt x="174574" y="95808"/>
                  </a:lnTo>
                  <a:lnTo>
                    <a:pt x="174117" y="93268"/>
                  </a:lnTo>
                  <a:lnTo>
                    <a:pt x="176263" y="93268"/>
                  </a:lnTo>
                  <a:lnTo>
                    <a:pt x="172961" y="90728"/>
                  </a:lnTo>
                  <a:lnTo>
                    <a:pt x="173621" y="93268"/>
                  </a:lnTo>
                  <a:lnTo>
                    <a:pt x="170802" y="94538"/>
                  </a:lnTo>
                  <a:lnTo>
                    <a:pt x="170624" y="97078"/>
                  </a:lnTo>
                  <a:lnTo>
                    <a:pt x="169303" y="95808"/>
                  </a:lnTo>
                  <a:lnTo>
                    <a:pt x="169964" y="95808"/>
                  </a:lnTo>
                  <a:lnTo>
                    <a:pt x="168884" y="94538"/>
                  </a:lnTo>
                  <a:lnTo>
                    <a:pt x="167817" y="93268"/>
                  </a:lnTo>
                  <a:lnTo>
                    <a:pt x="168503" y="91998"/>
                  </a:lnTo>
                  <a:lnTo>
                    <a:pt x="165366" y="91998"/>
                  </a:lnTo>
                  <a:lnTo>
                    <a:pt x="164871" y="90728"/>
                  </a:lnTo>
                  <a:lnTo>
                    <a:pt x="165392" y="89458"/>
                  </a:lnTo>
                  <a:lnTo>
                    <a:pt x="166636" y="88188"/>
                  </a:lnTo>
                  <a:lnTo>
                    <a:pt x="167614" y="87198"/>
                  </a:lnTo>
                  <a:lnTo>
                    <a:pt x="165392" y="88188"/>
                  </a:lnTo>
                  <a:lnTo>
                    <a:pt x="164553" y="85648"/>
                  </a:lnTo>
                  <a:lnTo>
                    <a:pt x="164134" y="84378"/>
                  </a:lnTo>
                  <a:lnTo>
                    <a:pt x="162407" y="85064"/>
                  </a:lnTo>
                  <a:lnTo>
                    <a:pt x="160985" y="85648"/>
                  </a:lnTo>
                  <a:lnTo>
                    <a:pt x="160858" y="84594"/>
                  </a:lnTo>
                  <a:lnTo>
                    <a:pt x="160896" y="83908"/>
                  </a:lnTo>
                  <a:lnTo>
                    <a:pt x="161010" y="83108"/>
                  </a:lnTo>
                  <a:lnTo>
                    <a:pt x="162166" y="83108"/>
                  </a:lnTo>
                  <a:lnTo>
                    <a:pt x="160388" y="80568"/>
                  </a:lnTo>
                  <a:lnTo>
                    <a:pt x="159639" y="86918"/>
                  </a:lnTo>
                  <a:lnTo>
                    <a:pt x="158902" y="84378"/>
                  </a:lnTo>
                  <a:lnTo>
                    <a:pt x="158521" y="83108"/>
                  </a:lnTo>
                  <a:lnTo>
                    <a:pt x="159702" y="83108"/>
                  </a:lnTo>
                  <a:lnTo>
                    <a:pt x="158508" y="80568"/>
                  </a:lnTo>
                  <a:lnTo>
                    <a:pt x="157924" y="79298"/>
                  </a:lnTo>
                  <a:lnTo>
                    <a:pt x="153784" y="80568"/>
                  </a:lnTo>
                  <a:lnTo>
                    <a:pt x="152336" y="76758"/>
                  </a:lnTo>
                  <a:lnTo>
                    <a:pt x="153593" y="74218"/>
                  </a:lnTo>
                  <a:lnTo>
                    <a:pt x="153809" y="73774"/>
                  </a:lnTo>
                  <a:lnTo>
                    <a:pt x="152577" y="72948"/>
                  </a:lnTo>
                  <a:lnTo>
                    <a:pt x="146481" y="72948"/>
                  </a:lnTo>
                  <a:lnTo>
                    <a:pt x="143916" y="69138"/>
                  </a:lnTo>
                  <a:lnTo>
                    <a:pt x="144208" y="70408"/>
                  </a:lnTo>
                  <a:lnTo>
                    <a:pt x="140157" y="74218"/>
                  </a:lnTo>
                  <a:lnTo>
                    <a:pt x="143624" y="66598"/>
                  </a:lnTo>
                  <a:lnTo>
                    <a:pt x="140982" y="66598"/>
                  </a:lnTo>
                  <a:lnTo>
                    <a:pt x="142836" y="65328"/>
                  </a:lnTo>
                  <a:lnTo>
                    <a:pt x="142328" y="65328"/>
                  </a:lnTo>
                  <a:lnTo>
                    <a:pt x="140754" y="62788"/>
                  </a:lnTo>
                  <a:lnTo>
                    <a:pt x="136994" y="62788"/>
                  </a:lnTo>
                  <a:lnTo>
                    <a:pt x="132575" y="60248"/>
                  </a:lnTo>
                  <a:lnTo>
                    <a:pt x="133934" y="60248"/>
                  </a:lnTo>
                  <a:lnTo>
                    <a:pt x="133477" y="57708"/>
                  </a:lnTo>
                  <a:lnTo>
                    <a:pt x="131051" y="56438"/>
                  </a:lnTo>
                  <a:lnTo>
                    <a:pt x="130098" y="55168"/>
                  </a:lnTo>
                  <a:lnTo>
                    <a:pt x="128117" y="55168"/>
                  </a:lnTo>
                  <a:lnTo>
                    <a:pt x="127241" y="56438"/>
                  </a:lnTo>
                  <a:lnTo>
                    <a:pt x="125996" y="51358"/>
                  </a:lnTo>
                  <a:lnTo>
                    <a:pt x="118452" y="48818"/>
                  </a:lnTo>
                  <a:lnTo>
                    <a:pt x="117005" y="45008"/>
                  </a:lnTo>
                  <a:lnTo>
                    <a:pt x="118897" y="45008"/>
                  </a:lnTo>
                  <a:lnTo>
                    <a:pt x="118541" y="43738"/>
                  </a:lnTo>
                  <a:lnTo>
                    <a:pt x="114490" y="42468"/>
                  </a:lnTo>
                  <a:lnTo>
                    <a:pt x="113131" y="45008"/>
                  </a:lnTo>
                  <a:lnTo>
                    <a:pt x="113944" y="43738"/>
                  </a:lnTo>
                  <a:lnTo>
                    <a:pt x="113360" y="46278"/>
                  </a:lnTo>
                  <a:lnTo>
                    <a:pt x="112090" y="46278"/>
                  </a:lnTo>
                  <a:lnTo>
                    <a:pt x="112128" y="43738"/>
                  </a:lnTo>
                  <a:lnTo>
                    <a:pt x="112153" y="42468"/>
                  </a:lnTo>
                  <a:lnTo>
                    <a:pt x="112407" y="41198"/>
                  </a:lnTo>
                  <a:lnTo>
                    <a:pt x="112026" y="42468"/>
                  </a:lnTo>
                  <a:lnTo>
                    <a:pt x="111277" y="42468"/>
                  </a:lnTo>
                  <a:lnTo>
                    <a:pt x="110832" y="43738"/>
                  </a:lnTo>
                  <a:lnTo>
                    <a:pt x="112014" y="38658"/>
                  </a:lnTo>
                  <a:lnTo>
                    <a:pt x="107327" y="46278"/>
                  </a:lnTo>
                  <a:lnTo>
                    <a:pt x="106972" y="42468"/>
                  </a:lnTo>
                  <a:lnTo>
                    <a:pt x="107937" y="41198"/>
                  </a:lnTo>
                  <a:lnTo>
                    <a:pt x="106641" y="41198"/>
                  </a:lnTo>
                  <a:lnTo>
                    <a:pt x="104762" y="42468"/>
                  </a:lnTo>
                  <a:lnTo>
                    <a:pt x="104063" y="41198"/>
                  </a:lnTo>
                  <a:lnTo>
                    <a:pt x="105549" y="38658"/>
                  </a:lnTo>
                  <a:lnTo>
                    <a:pt x="105854" y="41198"/>
                  </a:lnTo>
                  <a:lnTo>
                    <a:pt x="107429" y="38658"/>
                  </a:lnTo>
                  <a:lnTo>
                    <a:pt x="106032" y="37388"/>
                  </a:lnTo>
                  <a:lnTo>
                    <a:pt x="101371" y="41198"/>
                  </a:lnTo>
                  <a:lnTo>
                    <a:pt x="102069" y="37388"/>
                  </a:lnTo>
                  <a:lnTo>
                    <a:pt x="103124" y="37388"/>
                  </a:lnTo>
                  <a:lnTo>
                    <a:pt x="103924" y="38658"/>
                  </a:lnTo>
                  <a:lnTo>
                    <a:pt x="104978" y="37388"/>
                  </a:lnTo>
                  <a:lnTo>
                    <a:pt x="105435" y="36118"/>
                  </a:lnTo>
                  <a:lnTo>
                    <a:pt x="105905" y="34848"/>
                  </a:lnTo>
                  <a:lnTo>
                    <a:pt x="105194" y="34848"/>
                  </a:lnTo>
                  <a:lnTo>
                    <a:pt x="104609" y="33578"/>
                  </a:lnTo>
                  <a:lnTo>
                    <a:pt x="103466" y="31038"/>
                  </a:lnTo>
                  <a:lnTo>
                    <a:pt x="103441" y="32308"/>
                  </a:lnTo>
                  <a:lnTo>
                    <a:pt x="96964" y="36118"/>
                  </a:lnTo>
                  <a:lnTo>
                    <a:pt x="97891" y="33578"/>
                  </a:lnTo>
                  <a:lnTo>
                    <a:pt x="99288" y="29768"/>
                  </a:lnTo>
                  <a:lnTo>
                    <a:pt x="93929" y="31038"/>
                  </a:lnTo>
                  <a:lnTo>
                    <a:pt x="99060" y="29768"/>
                  </a:lnTo>
                  <a:lnTo>
                    <a:pt x="96037" y="29768"/>
                  </a:lnTo>
                  <a:lnTo>
                    <a:pt x="98298" y="27228"/>
                  </a:lnTo>
                  <a:lnTo>
                    <a:pt x="99275" y="26314"/>
                  </a:lnTo>
                  <a:lnTo>
                    <a:pt x="98856" y="26619"/>
                  </a:lnTo>
                  <a:lnTo>
                    <a:pt x="98577" y="26898"/>
                  </a:lnTo>
                  <a:lnTo>
                    <a:pt x="98323" y="27114"/>
                  </a:lnTo>
                  <a:lnTo>
                    <a:pt x="98196" y="25057"/>
                  </a:lnTo>
                  <a:lnTo>
                    <a:pt x="96278" y="25958"/>
                  </a:lnTo>
                  <a:lnTo>
                    <a:pt x="97866" y="23418"/>
                  </a:lnTo>
                  <a:lnTo>
                    <a:pt x="98653" y="22148"/>
                  </a:lnTo>
                  <a:lnTo>
                    <a:pt x="94703" y="23418"/>
                  </a:lnTo>
                  <a:lnTo>
                    <a:pt x="95326" y="22148"/>
                  </a:lnTo>
                  <a:lnTo>
                    <a:pt x="94754" y="22148"/>
                  </a:lnTo>
                  <a:lnTo>
                    <a:pt x="93789" y="23418"/>
                  </a:lnTo>
                  <a:lnTo>
                    <a:pt x="89408" y="23418"/>
                  </a:lnTo>
                  <a:lnTo>
                    <a:pt x="91440" y="17068"/>
                  </a:lnTo>
                  <a:lnTo>
                    <a:pt x="91846" y="15798"/>
                  </a:lnTo>
                  <a:lnTo>
                    <a:pt x="85344" y="15798"/>
                  </a:lnTo>
                  <a:lnTo>
                    <a:pt x="85344" y="25958"/>
                  </a:lnTo>
                  <a:lnTo>
                    <a:pt x="85102" y="27190"/>
                  </a:lnTo>
                  <a:lnTo>
                    <a:pt x="83312" y="25958"/>
                  </a:lnTo>
                  <a:lnTo>
                    <a:pt x="85344" y="25958"/>
                  </a:lnTo>
                  <a:lnTo>
                    <a:pt x="85344" y="15798"/>
                  </a:lnTo>
                  <a:lnTo>
                    <a:pt x="81876" y="15798"/>
                  </a:lnTo>
                  <a:lnTo>
                    <a:pt x="79082" y="17068"/>
                  </a:lnTo>
                  <a:lnTo>
                    <a:pt x="75590" y="17068"/>
                  </a:lnTo>
                  <a:lnTo>
                    <a:pt x="75907" y="14528"/>
                  </a:lnTo>
                  <a:lnTo>
                    <a:pt x="78752" y="14528"/>
                  </a:lnTo>
                  <a:lnTo>
                    <a:pt x="78486" y="11988"/>
                  </a:lnTo>
                  <a:lnTo>
                    <a:pt x="75425" y="11988"/>
                  </a:lnTo>
                  <a:lnTo>
                    <a:pt x="75031" y="13258"/>
                  </a:lnTo>
                  <a:lnTo>
                    <a:pt x="73634" y="15798"/>
                  </a:lnTo>
                  <a:lnTo>
                    <a:pt x="72377" y="14528"/>
                  </a:lnTo>
                  <a:lnTo>
                    <a:pt x="72123" y="18338"/>
                  </a:lnTo>
                  <a:lnTo>
                    <a:pt x="73698" y="15798"/>
                  </a:lnTo>
                  <a:lnTo>
                    <a:pt x="74485" y="14528"/>
                  </a:lnTo>
                  <a:lnTo>
                    <a:pt x="73901" y="17068"/>
                  </a:lnTo>
                  <a:lnTo>
                    <a:pt x="73774" y="18338"/>
                  </a:lnTo>
                  <a:lnTo>
                    <a:pt x="74561" y="18338"/>
                  </a:lnTo>
                  <a:lnTo>
                    <a:pt x="73533" y="20878"/>
                  </a:lnTo>
                  <a:lnTo>
                    <a:pt x="73228" y="19608"/>
                  </a:lnTo>
                  <a:lnTo>
                    <a:pt x="73672" y="23418"/>
                  </a:lnTo>
                  <a:lnTo>
                    <a:pt x="78854" y="20878"/>
                  </a:lnTo>
                  <a:lnTo>
                    <a:pt x="77444" y="23418"/>
                  </a:lnTo>
                  <a:lnTo>
                    <a:pt x="77076" y="23418"/>
                  </a:lnTo>
                  <a:lnTo>
                    <a:pt x="81026" y="24688"/>
                  </a:lnTo>
                  <a:lnTo>
                    <a:pt x="79502" y="20878"/>
                  </a:lnTo>
                  <a:lnTo>
                    <a:pt x="84251" y="20878"/>
                  </a:lnTo>
                  <a:lnTo>
                    <a:pt x="80429" y="27228"/>
                  </a:lnTo>
                  <a:lnTo>
                    <a:pt x="82867" y="25958"/>
                  </a:lnTo>
                  <a:lnTo>
                    <a:pt x="83540" y="27228"/>
                  </a:lnTo>
                  <a:lnTo>
                    <a:pt x="85102" y="27228"/>
                  </a:lnTo>
                  <a:lnTo>
                    <a:pt x="84848" y="28498"/>
                  </a:lnTo>
                  <a:lnTo>
                    <a:pt x="90297" y="28498"/>
                  </a:lnTo>
                  <a:lnTo>
                    <a:pt x="89268" y="29768"/>
                  </a:lnTo>
                  <a:lnTo>
                    <a:pt x="89776" y="29768"/>
                  </a:lnTo>
                  <a:lnTo>
                    <a:pt x="88912" y="30784"/>
                  </a:lnTo>
                  <a:lnTo>
                    <a:pt x="88595" y="30607"/>
                  </a:lnTo>
                  <a:lnTo>
                    <a:pt x="87223" y="32308"/>
                  </a:lnTo>
                  <a:lnTo>
                    <a:pt x="88036" y="31826"/>
                  </a:lnTo>
                  <a:lnTo>
                    <a:pt x="86563" y="33578"/>
                  </a:lnTo>
                  <a:lnTo>
                    <a:pt x="92202" y="31038"/>
                  </a:lnTo>
                  <a:lnTo>
                    <a:pt x="91884" y="33578"/>
                  </a:lnTo>
                  <a:lnTo>
                    <a:pt x="89573" y="34848"/>
                  </a:lnTo>
                  <a:lnTo>
                    <a:pt x="89306" y="33578"/>
                  </a:lnTo>
                  <a:lnTo>
                    <a:pt x="88963" y="36118"/>
                  </a:lnTo>
                  <a:lnTo>
                    <a:pt x="90970" y="34848"/>
                  </a:lnTo>
                  <a:lnTo>
                    <a:pt x="92964" y="33578"/>
                  </a:lnTo>
                  <a:lnTo>
                    <a:pt x="90881" y="39928"/>
                  </a:lnTo>
                  <a:lnTo>
                    <a:pt x="91922" y="39928"/>
                  </a:lnTo>
                  <a:lnTo>
                    <a:pt x="91389" y="40779"/>
                  </a:lnTo>
                  <a:lnTo>
                    <a:pt x="91605" y="41148"/>
                  </a:lnTo>
                  <a:lnTo>
                    <a:pt x="93687" y="39052"/>
                  </a:lnTo>
                  <a:lnTo>
                    <a:pt x="94640" y="38188"/>
                  </a:lnTo>
                  <a:lnTo>
                    <a:pt x="93662" y="38950"/>
                  </a:lnTo>
                  <a:lnTo>
                    <a:pt x="95211" y="37388"/>
                  </a:lnTo>
                  <a:lnTo>
                    <a:pt x="96151" y="41198"/>
                  </a:lnTo>
                  <a:lnTo>
                    <a:pt x="98907" y="41198"/>
                  </a:lnTo>
                  <a:lnTo>
                    <a:pt x="97929" y="42468"/>
                  </a:lnTo>
                  <a:lnTo>
                    <a:pt x="101104" y="46278"/>
                  </a:lnTo>
                  <a:lnTo>
                    <a:pt x="101879" y="48501"/>
                  </a:lnTo>
                  <a:lnTo>
                    <a:pt x="104394" y="46278"/>
                  </a:lnTo>
                  <a:lnTo>
                    <a:pt x="105765" y="48818"/>
                  </a:lnTo>
                  <a:lnTo>
                    <a:pt x="107632" y="50088"/>
                  </a:lnTo>
                  <a:lnTo>
                    <a:pt x="106057" y="51358"/>
                  </a:lnTo>
                  <a:lnTo>
                    <a:pt x="103809" y="51358"/>
                  </a:lnTo>
                  <a:lnTo>
                    <a:pt x="105079" y="52628"/>
                  </a:lnTo>
                  <a:lnTo>
                    <a:pt x="108115" y="52628"/>
                  </a:lnTo>
                  <a:lnTo>
                    <a:pt x="105892" y="53898"/>
                  </a:lnTo>
                  <a:lnTo>
                    <a:pt x="107683" y="55168"/>
                  </a:lnTo>
                  <a:lnTo>
                    <a:pt x="111518" y="55168"/>
                  </a:lnTo>
                  <a:lnTo>
                    <a:pt x="112395" y="57708"/>
                  </a:lnTo>
                  <a:lnTo>
                    <a:pt x="114287" y="56438"/>
                  </a:lnTo>
                  <a:lnTo>
                    <a:pt x="115608" y="51358"/>
                  </a:lnTo>
                  <a:lnTo>
                    <a:pt x="119062" y="51358"/>
                  </a:lnTo>
                  <a:lnTo>
                    <a:pt x="118198" y="52628"/>
                  </a:lnTo>
                  <a:lnTo>
                    <a:pt x="117144" y="54356"/>
                  </a:lnTo>
                  <a:lnTo>
                    <a:pt x="117132" y="55168"/>
                  </a:lnTo>
                  <a:lnTo>
                    <a:pt x="116611" y="55435"/>
                  </a:lnTo>
                  <a:lnTo>
                    <a:pt x="117119" y="56438"/>
                  </a:lnTo>
                  <a:lnTo>
                    <a:pt x="115722" y="57708"/>
                  </a:lnTo>
                  <a:lnTo>
                    <a:pt x="116725" y="57708"/>
                  </a:lnTo>
                  <a:lnTo>
                    <a:pt x="115531" y="58978"/>
                  </a:lnTo>
                  <a:lnTo>
                    <a:pt x="115214" y="58978"/>
                  </a:lnTo>
                  <a:lnTo>
                    <a:pt x="115481" y="60248"/>
                  </a:lnTo>
                  <a:lnTo>
                    <a:pt x="114808" y="62788"/>
                  </a:lnTo>
                  <a:lnTo>
                    <a:pt x="115506" y="61518"/>
                  </a:lnTo>
                  <a:lnTo>
                    <a:pt x="116649" y="60248"/>
                  </a:lnTo>
                  <a:lnTo>
                    <a:pt x="117462" y="60248"/>
                  </a:lnTo>
                  <a:lnTo>
                    <a:pt x="119253" y="61518"/>
                  </a:lnTo>
                  <a:lnTo>
                    <a:pt x="116408" y="62788"/>
                  </a:lnTo>
                  <a:lnTo>
                    <a:pt x="116700" y="64058"/>
                  </a:lnTo>
                  <a:lnTo>
                    <a:pt x="118046" y="64058"/>
                  </a:lnTo>
                  <a:lnTo>
                    <a:pt x="118148" y="65328"/>
                  </a:lnTo>
                  <a:lnTo>
                    <a:pt x="120205" y="64058"/>
                  </a:lnTo>
                  <a:lnTo>
                    <a:pt x="120700" y="64058"/>
                  </a:lnTo>
                  <a:lnTo>
                    <a:pt x="119837" y="65328"/>
                  </a:lnTo>
                  <a:lnTo>
                    <a:pt x="119468" y="66598"/>
                  </a:lnTo>
                  <a:lnTo>
                    <a:pt x="121246" y="65328"/>
                  </a:lnTo>
                  <a:lnTo>
                    <a:pt x="123812" y="69138"/>
                  </a:lnTo>
                  <a:lnTo>
                    <a:pt x="124980" y="65328"/>
                  </a:lnTo>
                  <a:lnTo>
                    <a:pt x="130009" y="65328"/>
                  </a:lnTo>
                  <a:lnTo>
                    <a:pt x="129933" y="71678"/>
                  </a:lnTo>
                  <a:lnTo>
                    <a:pt x="133654" y="72948"/>
                  </a:lnTo>
                  <a:lnTo>
                    <a:pt x="132981" y="74218"/>
                  </a:lnTo>
                  <a:lnTo>
                    <a:pt x="135445" y="75488"/>
                  </a:lnTo>
                  <a:lnTo>
                    <a:pt x="137223" y="76758"/>
                  </a:lnTo>
                  <a:lnTo>
                    <a:pt x="140385" y="76758"/>
                  </a:lnTo>
                  <a:lnTo>
                    <a:pt x="139839" y="79298"/>
                  </a:lnTo>
                  <a:lnTo>
                    <a:pt x="138836" y="79298"/>
                  </a:lnTo>
                  <a:lnTo>
                    <a:pt x="140627" y="80568"/>
                  </a:lnTo>
                  <a:lnTo>
                    <a:pt x="141528" y="79298"/>
                  </a:lnTo>
                  <a:lnTo>
                    <a:pt x="142303" y="81838"/>
                  </a:lnTo>
                  <a:lnTo>
                    <a:pt x="140652" y="82689"/>
                  </a:lnTo>
                  <a:lnTo>
                    <a:pt x="140119" y="81838"/>
                  </a:lnTo>
                  <a:lnTo>
                    <a:pt x="140525" y="82753"/>
                  </a:lnTo>
                  <a:lnTo>
                    <a:pt x="139839" y="83108"/>
                  </a:lnTo>
                  <a:lnTo>
                    <a:pt x="141020" y="83908"/>
                  </a:lnTo>
                  <a:lnTo>
                    <a:pt x="141109" y="84594"/>
                  </a:lnTo>
                  <a:lnTo>
                    <a:pt x="140538" y="85648"/>
                  </a:lnTo>
                  <a:lnTo>
                    <a:pt x="144195" y="85648"/>
                  </a:lnTo>
                  <a:lnTo>
                    <a:pt x="141859" y="86918"/>
                  </a:lnTo>
                  <a:lnTo>
                    <a:pt x="143319" y="89458"/>
                  </a:lnTo>
                  <a:lnTo>
                    <a:pt x="144640" y="89458"/>
                  </a:lnTo>
                  <a:lnTo>
                    <a:pt x="144678" y="86918"/>
                  </a:lnTo>
                  <a:lnTo>
                    <a:pt x="145821" y="86918"/>
                  </a:lnTo>
                  <a:lnTo>
                    <a:pt x="147129" y="88188"/>
                  </a:lnTo>
                  <a:lnTo>
                    <a:pt x="144449" y="90728"/>
                  </a:lnTo>
                  <a:lnTo>
                    <a:pt x="145211" y="97078"/>
                  </a:lnTo>
                  <a:lnTo>
                    <a:pt x="155397" y="90728"/>
                  </a:lnTo>
                  <a:lnTo>
                    <a:pt x="154317" y="95034"/>
                  </a:lnTo>
                  <a:lnTo>
                    <a:pt x="155359" y="94538"/>
                  </a:lnTo>
                  <a:lnTo>
                    <a:pt x="156654" y="95808"/>
                  </a:lnTo>
                  <a:lnTo>
                    <a:pt x="155105" y="100888"/>
                  </a:lnTo>
                  <a:lnTo>
                    <a:pt x="155600" y="100888"/>
                  </a:lnTo>
                  <a:lnTo>
                    <a:pt x="156591" y="104698"/>
                  </a:lnTo>
                  <a:lnTo>
                    <a:pt x="160947" y="99618"/>
                  </a:lnTo>
                  <a:lnTo>
                    <a:pt x="162407" y="102158"/>
                  </a:lnTo>
                  <a:lnTo>
                    <a:pt x="162902" y="100888"/>
                  </a:lnTo>
                  <a:lnTo>
                    <a:pt x="163830" y="99618"/>
                  </a:lnTo>
                  <a:lnTo>
                    <a:pt x="164757" y="98348"/>
                  </a:lnTo>
                  <a:lnTo>
                    <a:pt x="167233" y="98348"/>
                  </a:lnTo>
                  <a:lnTo>
                    <a:pt x="168554" y="100888"/>
                  </a:lnTo>
                  <a:lnTo>
                    <a:pt x="165862" y="104698"/>
                  </a:lnTo>
                  <a:lnTo>
                    <a:pt x="163766" y="104698"/>
                  </a:lnTo>
                  <a:lnTo>
                    <a:pt x="163830" y="103428"/>
                  </a:lnTo>
                  <a:lnTo>
                    <a:pt x="163055" y="103428"/>
                  </a:lnTo>
                  <a:lnTo>
                    <a:pt x="163055" y="105968"/>
                  </a:lnTo>
                  <a:lnTo>
                    <a:pt x="165328" y="107213"/>
                  </a:lnTo>
                  <a:lnTo>
                    <a:pt x="165379" y="107353"/>
                  </a:lnTo>
                  <a:lnTo>
                    <a:pt x="165798" y="108508"/>
                  </a:lnTo>
                  <a:lnTo>
                    <a:pt x="168071" y="108508"/>
                  </a:lnTo>
                  <a:lnTo>
                    <a:pt x="169430" y="111048"/>
                  </a:lnTo>
                  <a:lnTo>
                    <a:pt x="170154" y="109778"/>
                  </a:lnTo>
                  <a:lnTo>
                    <a:pt x="170472" y="109778"/>
                  </a:lnTo>
                  <a:lnTo>
                    <a:pt x="172605" y="113550"/>
                  </a:lnTo>
                  <a:lnTo>
                    <a:pt x="173177" y="109778"/>
                  </a:lnTo>
                  <a:lnTo>
                    <a:pt x="173355" y="108508"/>
                  </a:lnTo>
                  <a:lnTo>
                    <a:pt x="175831" y="109778"/>
                  </a:lnTo>
                  <a:lnTo>
                    <a:pt x="175831" y="112318"/>
                  </a:lnTo>
                  <a:lnTo>
                    <a:pt x="172631" y="113538"/>
                  </a:lnTo>
                  <a:lnTo>
                    <a:pt x="175679" y="113588"/>
                  </a:lnTo>
                  <a:lnTo>
                    <a:pt x="176174" y="116128"/>
                  </a:lnTo>
                  <a:lnTo>
                    <a:pt x="172681" y="117398"/>
                  </a:lnTo>
                  <a:lnTo>
                    <a:pt x="176174" y="117398"/>
                  </a:lnTo>
                  <a:lnTo>
                    <a:pt x="175348" y="121208"/>
                  </a:lnTo>
                  <a:lnTo>
                    <a:pt x="176187" y="122478"/>
                  </a:lnTo>
                  <a:lnTo>
                    <a:pt x="175514" y="122478"/>
                  </a:lnTo>
                  <a:lnTo>
                    <a:pt x="176517" y="123748"/>
                  </a:lnTo>
                  <a:lnTo>
                    <a:pt x="177507" y="121208"/>
                  </a:lnTo>
                  <a:lnTo>
                    <a:pt x="177838" y="121208"/>
                  </a:lnTo>
                  <a:lnTo>
                    <a:pt x="178346" y="122478"/>
                  </a:lnTo>
                  <a:lnTo>
                    <a:pt x="179336" y="122478"/>
                  </a:lnTo>
                  <a:lnTo>
                    <a:pt x="179578" y="121208"/>
                  </a:lnTo>
                  <a:lnTo>
                    <a:pt x="179819" y="119938"/>
                  </a:lnTo>
                  <a:lnTo>
                    <a:pt x="182473" y="118668"/>
                  </a:lnTo>
                  <a:lnTo>
                    <a:pt x="182473" y="119938"/>
                  </a:lnTo>
                  <a:lnTo>
                    <a:pt x="185788" y="119938"/>
                  </a:lnTo>
                  <a:lnTo>
                    <a:pt x="183972" y="122478"/>
                  </a:lnTo>
                  <a:lnTo>
                    <a:pt x="182143" y="119938"/>
                  </a:lnTo>
                  <a:lnTo>
                    <a:pt x="182143" y="125018"/>
                  </a:lnTo>
                  <a:lnTo>
                    <a:pt x="181000" y="124421"/>
                  </a:lnTo>
                  <a:lnTo>
                    <a:pt x="181152" y="125018"/>
                  </a:lnTo>
                  <a:lnTo>
                    <a:pt x="180352" y="125018"/>
                  </a:lnTo>
                  <a:lnTo>
                    <a:pt x="180924" y="130098"/>
                  </a:lnTo>
                  <a:lnTo>
                    <a:pt x="183819" y="123748"/>
                  </a:lnTo>
                  <a:lnTo>
                    <a:pt x="186309" y="126288"/>
                  </a:lnTo>
                  <a:lnTo>
                    <a:pt x="185547" y="126936"/>
                  </a:lnTo>
                  <a:lnTo>
                    <a:pt x="186804" y="126288"/>
                  </a:lnTo>
                  <a:lnTo>
                    <a:pt x="188633" y="126288"/>
                  </a:lnTo>
                  <a:lnTo>
                    <a:pt x="189357" y="128828"/>
                  </a:lnTo>
                  <a:lnTo>
                    <a:pt x="191084" y="126288"/>
                  </a:lnTo>
                  <a:lnTo>
                    <a:pt x="191820" y="127558"/>
                  </a:lnTo>
                  <a:lnTo>
                    <a:pt x="191274" y="126288"/>
                  </a:lnTo>
                  <a:lnTo>
                    <a:pt x="192786" y="125018"/>
                  </a:lnTo>
                  <a:lnTo>
                    <a:pt x="193408" y="126238"/>
                  </a:lnTo>
                  <a:lnTo>
                    <a:pt x="196583" y="125018"/>
                  </a:lnTo>
                  <a:lnTo>
                    <a:pt x="193992" y="131368"/>
                  </a:lnTo>
                  <a:lnTo>
                    <a:pt x="197129" y="131368"/>
                  </a:lnTo>
                  <a:lnTo>
                    <a:pt x="197142" y="132638"/>
                  </a:lnTo>
                  <a:lnTo>
                    <a:pt x="195008" y="133908"/>
                  </a:lnTo>
                  <a:lnTo>
                    <a:pt x="195173" y="135178"/>
                  </a:lnTo>
                  <a:lnTo>
                    <a:pt x="198005" y="135178"/>
                  </a:lnTo>
                  <a:lnTo>
                    <a:pt x="202450" y="133908"/>
                  </a:lnTo>
                  <a:lnTo>
                    <a:pt x="200647" y="133908"/>
                  </a:lnTo>
                  <a:lnTo>
                    <a:pt x="199313" y="133908"/>
                  </a:lnTo>
                  <a:lnTo>
                    <a:pt x="198970" y="132638"/>
                  </a:lnTo>
                  <a:lnTo>
                    <a:pt x="200774" y="132638"/>
                  </a:lnTo>
                  <a:lnTo>
                    <a:pt x="201599" y="130098"/>
                  </a:lnTo>
                  <a:lnTo>
                    <a:pt x="200647" y="133908"/>
                  </a:lnTo>
                  <a:lnTo>
                    <a:pt x="205727" y="131368"/>
                  </a:lnTo>
                  <a:lnTo>
                    <a:pt x="205778" y="133908"/>
                  </a:lnTo>
                  <a:lnTo>
                    <a:pt x="201841" y="138988"/>
                  </a:lnTo>
                  <a:lnTo>
                    <a:pt x="202552" y="142798"/>
                  </a:lnTo>
                  <a:lnTo>
                    <a:pt x="208178" y="140258"/>
                  </a:lnTo>
                  <a:lnTo>
                    <a:pt x="210375" y="144068"/>
                  </a:lnTo>
                  <a:lnTo>
                    <a:pt x="210019" y="141528"/>
                  </a:lnTo>
                  <a:lnTo>
                    <a:pt x="211988" y="140258"/>
                  </a:lnTo>
                  <a:lnTo>
                    <a:pt x="212204" y="144068"/>
                  </a:lnTo>
                  <a:lnTo>
                    <a:pt x="213855" y="144068"/>
                  </a:lnTo>
                  <a:lnTo>
                    <a:pt x="212471" y="145338"/>
                  </a:lnTo>
                  <a:lnTo>
                    <a:pt x="212636" y="146608"/>
                  </a:lnTo>
                  <a:lnTo>
                    <a:pt x="212280" y="147878"/>
                  </a:lnTo>
                  <a:lnTo>
                    <a:pt x="213182" y="146608"/>
                  </a:lnTo>
                  <a:lnTo>
                    <a:pt x="214528" y="149148"/>
                  </a:lnTo>
                  <a:lnTo>
                    <a:pt x="217373" y="146608"/>
                  </a:lnTo>
                  <a:lnTo>
                    <a:pt x="217106" y="149148"/>
                  </a:lnTo>
                  <a:lnTo>
                    <a:pt x="219011" y="152958"/>
                  </a:lnTo>
                  <a:lnTo>
                    <a:pt x="223710" y="147878"/>
                  </a:lnTo>
                  <a:lnTo>
                    <a:pt x="225742" y="150418"/>
                  </a:lnTo>
                  <a:lnTo>
                    <a:pt x="223608" y="151688"/>
                  </a:lnTo>
                  <a:lnTo>
                    <a:pt x="223837" y="152958"/>
                  </a:lnTo>
                  <a:lnTo>
                    <a:pt x="223405" y="152958"/>
                  </a:lnTo>
                  <a:lnTo>
                    <a:pt x="223075" y="155498"/>
                  </a:lnTo>
                  <a:lnTo>
                    <a:pt x="227406" y="152958"/>
                  </a:lnTo>
                  <a:lnTo>
                    <a:pt x="226949" y="155498"/>
                  </a:lnTo>
                  <a:lnTo>
                    <a:pt x="227863" y="154228"/>
                  </a:lnTo>
                  <a:lnTo>
                    <a:pt x="229323" y="152958"/>
                  </a:lnTo>
                  <a:lnTo>
                    <a:pt x="230149" y="154228"/>
                  </a:lnTo>
                  <a:lnTo>
                    <a:pt x="231825" y="155498"/>
                  </a:lnTo>
                  <a:lnTo>
                    <a:pt x="232422" y="152958"/>
                  </a:lnTo>
                  <a:lnTo>
                    <a:pt x="230974" y="159308"/>
                  </a:lnTo>
                  <a:lnTo>
                    <a:pt x="239839" y="158038"/>
                  </a:lnTo>
                  <a:lnTo>
                    <a:pt x="238658" y="164388"/>
                  </a:lnTo>
                  <a:lnTo>
                    <a:pt x="240906" y="164388"/>
                  </a:lnTo>
                  <a:lnTo>
                    <a:pt x="243497" y="165658"/>
                  </a:lnTo>
                  <a:lnTo>
                    <a:pt x="245237" y="166928"/>
                  </a:lnTo>
                  <a:lnTo>
                    <a:pt x="244754" y="166928"/>
                  </a:lnTo>
                  <a:lnTo>
                    <a:pt x="244652" y="167741"/>
                  </a:lnTo>
                  <a:lnTo>
                    <a:pt x="245503" y="170738"/>
                  </a:lnTo>
                  <a:lnTo>
                    <a:pt x="249440" y="164388"/>
                  </a:lnTo>
                  <a:lnTo>
                    <a:pt x="250723" y="166928"/>
                  </a:lnTo>
                  <a:lnTo>
                    <a:pt x="249986" y="170738"/>
                  </a:lnTo>
                  <a:lnTo>
                    <a:pt x="248246" y="168198"/>
                  </a:lnTo>
                  <a:lnTo>
                    <a:pt x="248297" y="169468"/>
                  </a:lnTo>
                  <a:lnTo>
                    <a:pt x="244487" y="175818"/>
                  </a:lnTo>
                  <a:lnTo>
                    <a:pt x="251980" y="170738"/>
                  </a:lnTo>
                  <a:lnTo>
                    <a:pt x="251320" y="175818"/>
                  </a:lnTo>
                  <a:lnTo>
                    <a:pt x="250634" y="175818"/>
                  </a:lnTo>
                  <a:lnTo>
                    <a:pt x="250571" y="178358"/>
                  </a:lnTo>
                  <a:lnTo>
                    <a:pt x="255473" y="175818"/>
                  </a:lnTo>
                  <a:lnTo>
                    <a:pt x="257378" y="178358"/>
                  </a:lnTo>
                  <a:lnTo>
                    <a:pt x="256895" y="178358"/>
                  </a:lnTo>
                  <a:lnTo>
                    <a:pt x="256730" y="179628"/>
                  </a:lnTo>
                  <a:lnTo>
                    <a:pt x="260438" y="177088"/>
                  </a:lnTo>
                  <a:lnTo>
                    <a:pt x="263817" y="178358"/>
                  </a:lnTo>
                  <a:lnTo>
                    <a:pt x="265087" y="179082"/>
                  </a:lnTo>
                  <a:lnTo>
                    <a:pt x="265480" y="178358"/>
                  </a:lnTo>
                  <a:lnTo>
                    <a:pt x="267690" y="179628"/>
                  </a:lnTo>
                  <a:lnTo>
                    <a:pt x="267042" y="180898"/>
                  </a:lnTo>
                  <a:lnTo>
                    <a:pt x="266890" y="182168"/>
                  </a:lnTo>
                  <a:lnTo>
                    <a:pt x="264172" y="183438"/>
                  </a:lnTo>
                  <a:lnTo>
                    <a:pt x="263093" y="183438"/>
                  </a:lnTo>
                  <a:lnTo>
                    <a:pt x="260223" y="185978"/>
                  </a:lnTo>
                  <a:lnTo>
                    <a:pt x="264172" y="183527"/>
                  </a:lnTo>
                  <a:lnTo>
                    <a:pt x="264248" y="184708"/>
                  </a:lnTo>
                  <a:lnTo>
                    <a:pt x="262509" y="184708"/>
                  </a:lnTo>
                  <a:lnTo>
                    <a:pt x="264058" y="185978"/>
                  </a:lnTo>
                  <a:lnTo>
                    <a:pt x="269125" y="184708"/>
                  </a:lnTo>
                  <a:lnTo>
                    <a:pt x="270764" y="185978"/>
                  </a:lnTo>
                  <a:lnTo>
                    <a:pt x="269900" y="185978"/>
                  </a:lnTo>
                  <a:lnTo>
                    <a:pt x="275513" y="187248"/>
                  </a:lnTo>
                  <a:lnTo>
                    <a:pt x="271424" y="187248"/>
                  </a:lnTo>
                  <a:lnTo>
                    <a:pt x="278257" y="189788"/>
                  </a:lnTo>
                  <a:lnTo>
                    <a:pt x="279730" y="190373"/>
                  </a:lnTo>
                  <a:lnTo>
                    <a:pt x="282206" y="191058"/>
                  </a:lnTo>
                  <a:lnTo>
                    <a:pt x="283768" y="192328"/>
                  </a:lnTo>
                  <a:lnTo>
                    <a:pt x="275386" y="191058"/>
                  </a:lnTo>
                  <a:lnTo>
                    <a:pt x="275094" y="191058"/>
                  </a:lnTo>
                  <a:lnTo>
                    <a:pt x="275463" y="192328"/>
                  </a:lnTo>
                  <a:lnTo>
                    <a:pt x="276402" y="193598"/>
                  </a:lnTo>
                  <a:lnTo>
                    <a:pt x="268897" y="191058"/>
                  </a:lnTo>
                  <a:lnTo>
                    <a:pt x="271005" y="192328"/>
                  </a:lnTo>
                  <a:lnTo>
                    <a:pt x="272135" y="192328"/>
                  </a:lnTo>
                  <a:lnTo>
                    <a:pt x="272592" y="193598"/>
                  </a:lnTo>
                  <a:lnTo>
                    <a:pt x="271868" y="193598"/>
                  </a:lnTo>
                  <a:lnTo>
                    <a:pt x="264858" y="191058"/>
                  </a:lnTo>
                  <a:lnTo>
                    <a:pt x="264858" y="191808"/>
                  </a:lnTo>
                  <a:lnTo>
                    <a:pt x="264337" y="191630"/>
                  </a:lnTo>
                  <a:lnTo>
                    <a:pt x="264858" y="191833"/>
                  </a:lnTo>
                  <a:lnTo>
                    <a:pt x="264858" y="192328"/>
                  </a:lnTo>
                  <a:lnTo>
                    <a:pt x="269481" y="194348"/>
                  </a:lnTo>
                  <a:lnTo>
                    <a:pt x="269227" y="194589"/>
                  </a:lnTo>
                  <a:lnTo>
                    <a:pt x="275971" y="196888"/>
                  </a:lnTo>
                  <a:lnTo>
                    <a:pt x="273913" y="195922"/>
                  </a:lnTo>
                  <a:lnTo>
                    <a:pt x="271932" y="194868"/>
                  </a:lnTo>
                  <a:lnTo>
                    <a:pt x="277456" y="197408"/>
                  </a:lnTo>
                  <a:lnTo>
                    <a:pt x="276021" y="197408"/>
                  </a:lnTo>
                  <a:lnTo>
                    <a:pt x="272821" y="196138"/>
                  </a:lnTo>
                  <a:lnTo>
                    <a:pt x="269925" y="196138"/>
                  </a:lnTo>
                  <a:lnTo>
                    <a:pt x="267309" y="194868"/>
                  </a:lnTo>
                  <a:lnTo>
                    <a:pt x="265633" y="193598"/>
                  </a:lnTo>
                  <a:lnTo>
                    <a:pt x="263944" y="192328"/>
                  </a:lnTo>
                  <a:lnTo>
                    <a:pt x="265430" y="193598"/>
                  </a:lnTo>
                  <a:lnTo>
                    <a:pt x="263842" y="192786"/>
                  </a:lnTo>
                  <a:lnTo>
                    <a:pt x="265366" y="194868"/>
                  </a:lnTo>
                  <a:lnTo>
                    <a:pt x="262991" y="193598"/>
                  </a:lnTo>
                  <a:lnTo>
                    <a:pt x="261086" y="192328"/>
                  </a:lnTo>
                  <a:lnTo>
                    <a:pt x="259092" y="191058"/>
                  </a:lnTo>
                  <a:lnTo>
                    <a:pt x="258673" y="190817"/>
                  </a:lnTo>
                  <a:lnTo>
                    <a:pt x="258673" y="193497"/>
                  </a:lnTo>
                  <a:lnTo>
                    <a:pt x="257670" y="192328"/>
                  </a:lnTo>
                  <a:lnTo>
                    <a:pt x="257594" y="191300"/>
                  </a:lnTo>
                  <a:lnTo>
                    <a:pt x="258673" y="193497"/>
                  </a:lnTo>
                  <a:lnTo>
                    <a:pt x="258673" y="190817"/>
                  </a:lnTo>
                  <a:lnTo>
                    <a:pt x="257009" y="189788"/>
                  </a:lnTo>
                  <a:lnTo>
                    <a:pt x="257937" y="191058"/>
                  </a:lnTo>
                  <a:lnTo>
                    <a:pt x="256857" y="189788"/>
                  </a:lnTo>
                  <a:lnTo>
                    <a:pt x="257467" y="191058"/>
                  </a:lnTo>
                  <a:lnTo>
                    <a:pt x="256921" y="191058"/>
                  </a:lnTo>
                  <a:lnTo>
                    <a:pt x="257098" y="192328"/>
                  </a:lnTo>
                  <a:lnTo>
                    <a:pt x="256425" y="193497"/>
                  </a:lnTo>
                  <a:lnTo>
                    <a:pt x="256349" y="194868"/>
                  </a:lnTo>
                  <a:lnTo>
                    <a:pt x="250698" y="194868"/>
                  </a:lnTo>
                  <a:lnTo>
                    <a:pt x="250939" y="192328"/>
                  </a:lnTo>
                  <a:lnTo>
                    <a:pt x="250088" y="193598"/>
                  </a:lnTo>
                  <a:lnTo>
                    <a:pt x="249631" y="196138"/>
                  </a:lnTo>
                  <a:lnTo>
                    <a:pt x="248412" y="194868"/>
                  </a:lnTo>
                  <a:lnTo>
                    <a:pt x="248424" y="193497"/>
                  </a:lnTo>
                  <a:lnTo>
                    <a:pt x="248640" y="192328"/>
                  </a:lnTo>
                  <a:lnTo>
                    <a:pt x="248234" y="192328"/>
                  </a:lnTo>
                  <a:lnTo>
                    <a:pt x="246113" y="196138"/>
                  </a:lnTo>
                  <a:lnTo>
                    <a:pt x="244868" y="194868"/>
                  </a:lnTo>
                  <a:lnTo>
                    <a:pt x="245732" y="193598"/>
                  </a:lnTo>
                  <a:lnTo>
                    <a:pt x="242773" y="192011"/>
                  </a:lnTo>
                  <a:lnTo>
                    <a:pt x="242773" y="217728"/>
                  </a:lnTo>
                  <a:lnTo>
                    <a:pt x="242646" y="217309"/>
                  </a:lnTo>
                  <a:lnTo>
                    <a:pt x="241541" y="216458"/>
                  </a:lnTo>
                  <a:lnTo>
                    <a:pt x="242417" y="215188"/>
                  </a:lnTo>
                  <a:lnTo>
                    <a:pt x="242722" y="217360"/>
                  </a:lnTo>
                  <a:lnTo>
                    <a:pt x="242773" y="217728"/>
                  </a:lnTo>
                  <a:lnTo>
                    <a:pt x="242773" y="192011"/>
                  </a:lnTo>
                  <a:lnTo>
                    <a:pt x="241007" y="191058"/>
                  </a:lnTo>
                  <a:lnTo>
                    <a:pt x="239026" y="197408"/>
                  </a:lnTo>
                  <a:lnTo>
                    <a:pt x="235229" y="198678"/>
                  </a:lnTo>
                  <a:lnTo>
                    <a:pt x="234911" y="194868"/>
                  </a:lnTo>
                  <a:lnTo>
                    <a:pt x="229362" y="192328"/>
                  </a:lnTo>
                  <a:lnTo>
                    <a:pt x="224015" y="192328"/>
                  </a:lnTo>
                  <a:lnTo>
                    <a:pt x="220560" y="196138"/>
                  </a:lnTo>
                  <a:lnTo>
                    <a:pt x="215696" y="198678"/>
                  </a:lnTo>
                  <a:lnTo>
                    <a:pt x="214858" y="197408"/>
                  </a:lnTo>
                  <a:lnTo>
                    <a:pt x="212331" y="193598"/>
                  </a:lnTo>
                  <a:lnTo>
                    <a:pt x="205168" y="197408"/>
                  </a:lnTo>
                  <a:lnTo>
                    <a:pt x="200812" y="195224"/>
                  </a:lnTo>
                  <a:lnTo>
                    <a:pt x="200139" y="198678"/>
                  </a:lnTo>
                  <a:lnTo>
                    <a:pt x="199288" y="198678"/>
                  </a:lnTo>
                  <a:lnTo>
                    <a:pt x="198081" y="197408"/>
                  </a:lnTo>
                  <a:lnTo>
                    <a:pt x="196227" y="202488"/>
                  </a:lnTo>
                  <a:lnTo>
                    <a:pt x="196215" y="199948"/>
                  </a:lnTo>
                  <a:lnTo>
                    <a:pt x="196215" y="197408"/>
                  </a:lnTo>
                  <a:lnTo>
                    <a:pt x="196634" y="197408"/>
                  </a:lnTo>
                  <a:lnTo>
                    <a:pt x="195554" y="193598"/>
                  </a:lnTo>
                  <a:lnTo>
                    <a:pt x="193243" y="194868"/>
                  </a:lnTo>
                  <a:lnTo>
                    <a:pt x="191363" y="194868"/>
                  </a:lnTo>
                  <a:lnTo>
                    <a:pt x="191300" y="199948"/>
                  </a:lnTo>
                  <a:lnTo>
                    <a:pt x="187083" y="197408"/>
                  </a:lnTo>
                  <a:lnTo>
                    <a:pt x="182651" y="198678"/>
                  </a:lnTo>
                  <a:lnTo>
                    <a:pt x="178650" y="198678"/>
                  </a:lnTo>
                  <a:lnTo>
                    <a:pt x="175704" y="197408"/>
                  </a:lnTo>
                  <a:lnTo>
                    <a:pt x="174574" y="198678"/>
                  </a:lnTo>
                  <a:lnTo>
                    <a:pt x="173139" y="198678"/>
                  </a:lnTo>
                  <a:lnTo>
                    <a:pt x="172008" y="199948"/>
                  </a:lnTo>
                  <a:lnTo>
                    <a:pt x="171958" y="196138"/>
                  </a:lnTo>
                  <a:lnTo>
                    <a:pt x="163055" y="196138"/>
                  </a:lnTo>
                  <a:lnTo>
                    <a:pt x="163817" y="194868"/>
                  </a:lnTo>
                  <a:lnTo>
                    <a:pt x="161544" y="194868"/>
                  </a:lnTo>
                  <a:lnTo>
                    <a:pt x="161188" y="202488"/>
                  </a:lnTo>
                  <a:lnTo>
                    <a:pt x="159080" y="203758"/>
                  </a:lnTo>
                  <a:lnTo>
                    <a:pt x="158711" y="201218"/>
                  </a:lnTo>
                  <a:lnTo>
                    <a:pt x="158534" y="199948"/>
                  </a:lnTo>
                  <a:lnTo>
                    <a:pt x="158343" y="198678"/>
                  </a:lnTo>
                  <a:lnTo>
                    <a:pt x="154381" y="198678"/>
                  </a:lnTo>
                  <a:lnTo>
                    <a:pt x="150291" y="194868"/>
                  </a:lnTo>
                  <a:lnTo>
                    <a:pt x="146469" y="199948"/>
                  </a:lnTo>
                  <a:lnTo>
                    <a:pt x="146608" y="197408"/>
                  </a:lnTo>
                  <a:lnTo>
                    <a:pt x="145364" y="197408"/>
                  </a:lnTo>
                  <a:lnTo>
                    <a:pt x="142671" y="196138"/>
                  </a:lnTo>
                  <a:lnTo>
                    <a:pt x="139979" y="194868"/>
                  </a:lnTo>
                  <a:lnTo>
                    <a:pt x="140233" y="196519"/>
                  </a:lnTo>
                  <a:lnTo>
                    <a:pt x="136664" y="199948"/>
                  </a:lnTo>
                  <a:lnTo>
                    <a:pt x="134543" y="201218"/>
                  </a:lnTo>
                  <a:lnTo>
                    <a:pt x="134835" y="198678"/>
                  </a:lnTo>
                  <a:lnTo>
                    <a:pt x="133070" y="202488"/>
                  </a:lnTo>
                  <a:lnTo>
                    <a:pt x="133032" y="203758"/>
                  </a:lnTo>
                  <a:lnTo>
                    <a:pt x="130505" y="205028"/>
                  </a:lnTo>
                  <a:lnTo>
                    <a:pt x="129997" y="203949"/>
                  </a:lnTo>
                  <a:lnTo>
                    <a:pt x="129946" y="202730"/>
                  </a:lnTo>
                  <a:lnTo>
                    <a:pt x="128752" y="201218"/>
                  </a:lnTo>
                  <a:lnTo>
                    <a:pt x="129222" y="206298"/>
                  </a:lnTo>
                  <a:lnTo>
                    <a:pt x="126784" y="203758"/>
                  </a:lnTo>
                  <a:lnTo>
                    <a:pt x="127673" y="202488"/>
                  </a:lnTo>
                  <a:lnTo>
                    <a:pt x="125628" y="202488"/>
                  </a:lnTo>
                  <a:lnTo>
                    <a:pt x="125780" y="203758"/>
                  </a:lnTo>
                  <a:lnTo>
                    <a:pt x="124675" y="205028"/>
                  </a:lnTo>
                  <a:lnTo>
                    <a:pt x="123393" y="206298"/>
                  </a:lnTo>
                  <a:lnTo>
                    <a:pt x="120764" y="205028"/>
                  </a:lnTo>
                  <a:lnTo>
                    <a:pt x="120459" y="202488"/>
                  </a:lnTo>
                  <a:lnTo>
                    <a:pt x="120180" y="203758"/>
                  </a:lnTo>
                  <a:lnTo>
                    <a:pt x="119062" y="206298"/>
                  </a:lnTo>
                  <a:lnTo>
                    <a:pt x="117856" y="205028"/>
                  </a:lnTo>
                  <a:lnTo>
                    <a:pt x="117678" y="203758"/>
                  </a:lnTo>
                  <a:lnTo>
                    <a:pt x="118338" y="203758"/>
                  </a:lnTo>
                  <a:lnTo>
                    <a:pt x="116624" y="202488"/>
                  </a:lnTo>
                  <a:lnTo>
                    <a:pt x="115201" y="201434"/>
                  </a:lnTo>
                  <a:lnTo>
                    <a:pt x="115201" y="201218"/>
                  </a:lnTo>
                  <a:lnTo>
                    <a:pt x="115201" y="199948"/>
                  </a:lnTo>
                  <a:lnTo>
                    <a:pt x="114490" y="199948"/>
                  </a:lnTo>
                  <a:lnTo>
                    <a:pt x="114490" y="202488"/>
                  </a:lnTo>
                  <a:lnTo>
                    <a:pt x="113233" y="206298"/>
                  </a:lnTo>
                  <a:lnTo>
                    <a:pt x="112991" y="206044"/>
                  </a:lnTo>
                  <a:lnTo>
                    <a:pt x="112991" y="218998"/>
                  </a:lnTo>
                  <a:lnTo>
                    <a:pt x="110959" y="218998"/>
                  </a:lnTo>
                  <a:lnTo>
                    <a:pt x="110794" y="217728"/>
                  </a:lnTo>
                  <a:lnTo>
                    <a:pt x="110985" y="216458"/>
                  </a:lnTo>
                  <a:lnTo>
                    <a:pt x="111455" y="216458"/>
                  </a:lnTo>
                  <a:lnTo>
                    <a:pt x="111188" y="217728"/>
                  </a:lnTo>
                  <a:lnTo>
                    <a:pt x="112293" y="217728"/>
                  </a:lnTo>
                  <a:lnTo>
                    <a:pt x="112991" y="218998"/>
                  </a:lnTo>
                  <a:lnTo>
                    <a:pt x="112991" y="206044"/>
                  </a:lnTo>
                  <a:lnTo>
                    <a:pt x="112052" y="205028"/>
                  </a:lnTo>
                  <a:lnTo>
                    <a:pt x="110871" y="203758"/>
                  </a:lnTo>
                  <a:lnTo>
                    <a:pt x="110820" y="202488"/>
                  </a:lnTo>
                  <a:lnTo>
                    <a:pt x="114490" y="202488"/>
                  </a:lnTo>
                  <a:lnTo>
                    <a:pt x="114490" y="199948"/>
                  </a:lnTo>
                  <a:lnTo>
                    <a:pt x="112991" y="199948"/>
                  </a:lnTo>
                  <a:lnTo>
                    <a:pt x="114744" y="196138"/>
                  </a:lnTo>
                  <a:lnTo>
                    <a:pt x="112991" y="197408"/>
                  </a:lnTo>
                  <a:lnTo>
                    <a:pt x="109956" y="202488"/>
                  </a:lnTo>
                  <a:lnTo>
                    <a:pt x="107823" y="201218"/>
                  </a:lnTo>
                  <a:lnTo>
                    <a:pt x="101079" y="201218"/>
                  </a:lnTo>
                  <a:lnTo>
                    <a:pt x="100304" y="201218"/>
                  </a:lnTo>
                  <a:lnTo>
                    <a:pt x="100965" y="202488"/>
                  </a:lnTo>
                  <a:lnTo>
                    <a:pt x="102044" y="202488"/>
                  </a:lnTo>
                  <a:lnTo>
                    <a:pt x="105041" y="202488"/>
                  </a:lnTo>
                  <a:lnTo>
                    <a:pt x="104178" y="203758"/>
                  </a:lnTo>
                  <a:lnTo>
                    <a:pt x="103251" y="205028"/>
                  </a:lnTo>
                  <a:lnTo>
                    <a:pt x="102044" y="202488"/>
                  </a:lnTo>
                  <a:lnTo>
                    <a:pt x="101473" y="205028"/>
                  </a:lnTo>
                  <a:lnTo>
                    <a:pt x="100838" y="206298"/>
                  </a:lnTo>
                  <a:lnTo>
                    <a:pt x="100469" y="207568"/>
                  </a:lnTo>
                  <a:lnTo>
                    <a:pt x="99974" y="206298"/>
                  </a:lnTo>
                  <a:lnTo>
                    <a:pt x="98996" y="203758"/>
                  </a:lnTo>
                  <a:lnTo>
                    <a:pt x="96113" y="201218"/>
                  </a:lnTo>
                  <a:lnTo>
                    <a:pt x="95745" y="198678"/>
                  </a:lnTo>
                  <a:lnTo>
                    <a:pt x="92367" y="199948"/>
                  </a:lnTo>
                  <a:lnTo>
                    <a:pt x="87845" y="199948"/>
                  </a:lnTo>
                  <a:lnTo>
                    <a:pt x="85636" y="205028"/>
                  </a:lnTo>
                  <a:lnTo>
                    <a:pt x="84670" y="206298"/>
                  </a:lnTo>
                  <a:lnTo>
                    <a:pt x="84569" y="203758"/>
                  </a:lnTo>
                  <a:lnTo>
                    <a:pt x="84239" y="202488"/>
                  </a:lnTo>
                  <a:lnTo>
                    <a:pt x="85445" y="202488"/>
                  </a:lnTo>
                  <a:lnTo>
                    <a:pt x="85750" y="201218"/>
                  </a:lnTo>
                  <a:lnTo>
                    <a:pt x="83832" y="202488"/>
                  </a:lnTo>
                  <a:lnTo>
                    <a:pt x="80975" y="202488"/>
                  </a:lnTo>
                  <a:lnTo>
                    <a:pt x="80098" y="202488"/>
                  </a:lnTo>
                  <a:lnTo>
                    <a:pt x="80060" y="202793"/>
                  </a:lnTo>
                  <a:lnTo>
                    <a:pt x="79565" y="206298"/>
                  </a:lnTo>
                  <a:lnTo>
                    <a:pt x="78371" y="205028"/>
                  </a:lnTo>
                  <a:lnTo>
                    <a:pt x="77190" y="203758"/>
                  </a:lnTo>
                  <a:lnTo>
                    <a:pt x="80060" y="202793"/>
                  </a:lnTo>
                  <a:lnTo>
                    <a:pt x="80060" y="202488"/>
                  </a:lnTo>
                  <a:lnTo>
                    <a:pt x="78143" y="202488"/>
                  </a:lnTo>
                  <a:lnTo>
                    <a:pt x="73660" y="199948"/>
                  </a:lnTo>
                  <a:lnTo>
                    <a:pt x="69469" y="203758"/>
                  </a:lnTo>
                  <a:lnTo>
                    <a:pt x="65163" y="205028"/>
                  </a:lnTo>
                  <a:lnTo>
                    <a:pt x="61061" y="203949"/>
                  </a:lnTo>
                  <a:lnTo>
                    <a:pt x="61125" y="205028"/>
                  </a:lnTo>
                  <a:lnTo>
                    <a:pt x="54914" y="203758"/>
                  </a:lnTo>
                  <a:lnTo>
                    <a:pt x="42252" y="203758"/>
                  </a:lnTo>
                  <a:lnTo>
                    <a:pt x="36169" y="201218"/>
                  </a:lnTo>
                  <a:lnTo>
                    <a:pt x="33909" y="199948"/>
                  </a:lnTo>
                  <a:lnTo>
                    <a:pt x="33553" y="202488"/>
                  </a:lnTo>
                  <a:lnTo>
                    <a:pt x="32054" y="205028"/>
                  </a:lnTo>
                  <a:lnTo>
                    <a:pt x="31711" y="201218"/>
                  </a:lnTo>
                  <a:lnTo>
                    <a:pt x="29133" y="205028"/>
                  </a:lnTo>
                  <a:lnTo>
                    <a:pt x="25565" y="207568"/>
                  </a:lnTo>
                  <a:lnTo>
                    <a:pt x="25082" y="205028"/>
                  </a:lnTo>
                  <a:lnTo>
                    <a:pt x="23622" y="197408"/>
                  </a:lnTo>
                  <a:lnTo>
                    <a:pt x="19037" y="201218"/>
                  </a:lnTo>
                  <a:lnTo>
                    <a:pt x="19481" y="203758"/>
                  </a:lnTo>
                  <a:lnTo>
                    <a:pt x="17957" y="203758"/>
                  </a:lnTo>
                  <a:lnTo>
                    <a:pt x="14490" y="205028"/>
                  </a:lnTo>
                  <a:lnTo>
                    <a:pt x="14897" y="202488"/>
                  </a:lnTo>
                  <a:lnTo>
                    <a:pt x="14719" y="202488"/>
                  </a:lnTo>
                  <a:lnTo>
                    <a:pt x="14262" y="205028"/>
                  </a:lnTo>
                  <a:lnTo>
                    <a:pt x="13716" y="203758"/>
                  </a:lnTo>
                  <a:lnTo>
                    <a:pt x="13754" y="201218"/>
                  </a:lnTo>
                  <a:lnTo>
                    <a:pt x="9791" y="203758"/>
                  </a:lnTo>
                  <a:lnTo>
                    <a:pt x="6908" y="202488"/>
                  </a:lnTo>
                  <a:lnTo>
                    <a:pt x="10642" y="197408"/>
                  </a:lnTo>
                  <a:lnTo>
                    <a:pt x="4737" y="197408"/>
                  </a:lnTo>
                  <a:lnTo>
                    <a:pt x="1511" y="201218"/>
                  </a:lnTo>
                  <a:lnTo>
                    <a:pt x="2044" y="202488"/>
                  </a:lnTo>
                  <a:lnTo>
                    <a:pt x="2679" y="202488"/>
                  </a:lnTo>
                  <a:lnTo>
                    <a:pt x="3619" y="203758"/>
                  </a:lnTo>
                  <a:lnTo>
                    <a:pt x="3568" y="206298"/>
                  </a:lnTo>
                  <a:lnTo>
                    <a:pt x="2044" y="206298"/>
                  </a:lnTo>
                  <a:lnTo>
                    <a:pt x="1460" y="211378"/>
                  </a:lnTo>
                  <a:lnTo>
                    <a:pt x="0" y="216458"/>
                  </a:lnTo>
                  <a:lnTo>
                    <a:pt x="3416" y="220268"/>
                  </a:lnTo>
                  <a:lnTo>
                    <a:pt x="6134" y="216458"/>
                  </a:lnTo>
                  <a:lnTo>
                    <a:pt x="6807" y="218998"/>
                  </a:lnTo>
                  <a:lnTo>
                    <a:pt x="4660" y="218998"/>
                  </a:lnTo>
                  <a:lnTo>
                    <a:pt x="5740" y="221538"/>
                  </a:lnTo>
                  <a:lnTo>
                    <a:pt x="6616" y="220268"/>
                  </a:lnTo>
                  <a:lnTo>
                    <a:pt x="7556" y="218998"/>
                  </a:lnTo>
                  <a:lnTo>
                    <a:pt x="7683" y="220268"/>
                  </a:lnTo>
                  <a:lnTo>
                    <a:pt x="7988" y="220268"/>
                  </a:lnTo>
                  <a:lnTo>
                    <a:pt x="8458" y="221538"/>
                  </a:lnTo>
                  <a:lnTo>
                    <a:pt x="11226" y="216458"/>
                  </a:lnTo>
                  <a:lnTo>
                    <a:pt x="11290" y="217309"/>
                  </a:lnTo>
                  <a:lnTo>
                    <a:pt x="12636" y="216458"/>
                  </a:lnTo>
                  <a:lnTo>
                    <a:pt x="13538" y="217512"/>
                  </a:lnTo>
                  <a:lnTo>
                    <a:pt x="13601" y="218363"/>
                  </a:lnTo>
                  <a:lnTo>
                    <a:pt x="13258" y="220268"/>
                  </a:lnTo>
                  <a:lnTo>
                    <a:pt x="14782" y="217728"/>
                  </a:lnTo>
                  <a:lnTo>
                    <a:pt x="14909" y="218998"/>
                  </a:lnTo>
                  <a:lnTo>
                    <a:pt x="14770" y="219519"/>
                  </a:lnTo>
                  <a:lnTo>
                    <a:pt x="15328" y="218998"/>
                  </a:lnTo>
                  <a:lnTo>
                    <a:pt x="17360" y="220268"/>
                  </a:lnTo>
                  <a:lnTo>
                    <a:pt x="17754" y="218998"/>
                  </a:lnTo>
                  <a:lnTo>
                    <a:pt x="18161" y="217728"/>
                  </a:lnTo>
                  <a:lnTo>
                    <a:pt x="19265" y="220268"/>
                  </a:lnTo>
                  <a:lnTo>
                    <a:pt x="22453" y="217728"/>
                  </a:lnTo>
                  <a:lnTo>
                    <a:pt x="22085" y="221411"/>
                  </a:lnTo>
                  <a:lnTo>
                    <a:pt x="22085" y="221538"/>
                  </a:lnTo>
                  <a:lnTo>
                    <a:pt x="22542" y="220268"/>
                  </a:lnTo>
                  <a:lnTo>
                    <a:pt x="24498" y="218998"/>
                  </a:lnTo>
                  <a:lnTo>
                    <a:pt x="25666" y="217728"/>
                  </a:lnTo>
                  <a:lnTo>
                    <a:pt x="23266" y="224078"/>
                  </a:lnTo>
                  <a:lnTo>
                    <a:pt x="29997" y="218998"/>
                  </a:lnTo>
                  <a:lnTo>
                    <a:pt x="29159" y="224078"/>
                  </a:lnTo>
                  <a:lnTo>
                    <a:pt x="30975" y="220268"/>
                  </a:lnTo>
                  <a:lnTo>
                    <a:pt x="34950" y="222808"/>
                  </a:lnTo>
                  <a:lnTo>
                    <a:pt x="37846" y="220268"/>
                  </a:lnTo>
                  <a:lnTo>
                    <a:pt x="37338" y="221538"/>
                  </a:lnTo>
                  <a:lnTo>
                    <a:pt x="38646" y="221538"/>
                  </a:lnTo>
                  <a:lnTo>
                    <a:pt x="39039" y="222808"/>
                  </a:lnTo>
                  <a:lnTo>
                    <a:pt x="40017" y="224078"/>
                  </a:lnTo>
                  <a:lnTo>
                    <a:pt x="40386" y="220268"/>
                  </a:lnTo>
                  <a:lnTo>
                    <a:pt x="42849" y="218998"/>
                  </a:lnTo>
                  <a:lnTo>
                    <a:pt x="43561" y="217728"/>
                  </a:lnTo>
                  <a:lnTo>
                    <a:pt x="44272" y="216458"/>
                  </a:lnTo>
                  <a:lnTo>
                    <a:pt x="46024" y="220268"/>
                  </a:lnTo>
                  <a:lnTo>
                    <a:pt x="42913" y="221538"/>
                  </a:lnTo>
                  <a:lnTo>
                    <a:pt x="43370" y="225348"/>
                  </a:lnTo>
                  <a:lnTo>
                    <a:pt x="43408" y="221538"/>
                  </a:lnTo>
                  <a:lnTo>
                    <a:pt x="46837" y="221538"/>
                  </a:lnTo>
                  <a:lnTo>
                    <a:pt x="46304" y="218998"/>
                  </a:lnTo>
                  <a:lnTo>
                    <a:pt x="47663" y="221538"/>
                  </a:lnTo>
                  <a:lnTo>
                    <a:pt x="47510" y="220268"/>
                  </a:lnTo>
                  <a:lnTo>
                    <a:pt x="48133" y="224078"/>
                  </a:lnTo>
                  <a:lnTo>
                    <a:pt x="48475" y="220268"/>
                  </a:lnTo>
                  <a:lnTo>
                    <a:pt x="48577" y="218998"/>
                  </a:lnTo>
                  <a:lnTo>
                    <a:pt x="49542" y="222808"/>
                  </a:lnTo>
                  <a:lnTo>
                    <a:pt x="50876" y="220268"/>
                  </a:lnTo>
                  <a:lnTo>
                    <a:pt x="52908" y="222808"/>
                  </a:lnTo>
                  <a:lnTo>
                    <a:pt x="51257" y="225348"/>
                  </a:lnTo>
                  <a:lnTo>
                    <a:pt x="53644" y="222808"/>
                  </a:lnTo>
                  <a:lnTo>
                    <a:pt x="54216" y="224180"/>
                  </a:lnTo>
                  <a:lnTo>
                    <a:pt x="53797" y="222808"/>
                  </a:lnTo>
                  <a:lnTo>
                    <a:pt x="54394" y="220268"/>
                  </a:lnTo>
                  <a:lnTo>
                    <a:pt x="57251" y="220268"/>
                  </a:lnTo>
                  <a:lnTo>
                    <a:pt x="55600" y="224078"/>
                  </a:lnTo>
                  <a:lnTo>
                    <a:pt x="56515" y="225348"/>
                  </a:lnTo>
                  <a:lnTo>
                    <a:pt x="58318" y="224078"/>
                  </a:lnTo>
                  <a:lnTo>
                    <a:pt x="59791" y="221538"/>
                  </a:lnTo>
                  <a:lnTo>
                    <a:pt x="61175" y="221538"/>
                  </a:lnTo>
                  <a:lnTo>
                    <a:pt x="61379" y="222478"/>
                  </a:lnTo>
                  <a:lnTo>
                    <a:pt x="62090" y="221538"/>
                  </a:lnTo>
                  <a:lnTo>
                    <a:pt x="63080" y="220268"/>
                  </a:lnTo>
                  <a:lnTo>
                    <a:pt x="66687" y="222808"/>
                  </a:lnTo>
                  <a:lnTo>
                    <a:pt x="68211" y="220268"/>
                  </a:lnTo>
                  <a:lnTo>
                    <a:pt x="68986" y="218998"/>
                  </a:lnTo>
                  <a:lnTo>
                    <a:pt x="68961" y="217957"/>
                  </a:lnTo>
                  <a:lnTo>
                    <a:pt x="68922" y="216458"/>
                  </a:lnTo>
                  <a:lnTo>
                    <a:pt x="69037" y="215188"/>
                  </a:lnTo>
                  <a:lnTo>
                    <a:pt x="70104" y="215188"/>
                  </a:lnTo>
                  <a:lnTo>
                    <a:pt x="71069" y="212648"/>
                  </a:lnTo>
                  <a:lnTo>
                    <a:pt x="71399" y="215188"/>
                  </a:lnTo>
                  <a:lnTo>
                    <a:pt x="70751" y="215188"/>
                  </a:lnTo>
                  <a:lnTo>
                    <a:pt x="70700" y="216065"/>
                  </a:lnTo>
                  <a:lnTo>
                    <a:pt x="71488" y="215188"/>
                  </a:lnTo>
                  <a:lnTo>
                    <a:pt x="72313" y="218630"/>
                  </a:lnTo>
                  <a:lnTo>
                    <a:pt x="72644" y="218147"/>
                  </a:lnTo>
                  <a:lnTo>
                    <a:pt x="72593" y="217970"/>
                  </a:lnTo>
                  <a:lnTo>
                    <a:pt x="72783" y="217957"/>
                  </a:lnTo>
                  <a:lnTo>
                    <a:pt x="72936" y="217728"/>
                  </a:lnTo>
                  <a:lnTo>
                    <a:pt x="74676" y="215188"/>
                  </a:lnTo>
                  <a:lnTo>
                    <a:pt x="76314" y="216458"/>
                  </a:lnTo>
                  <a:lnTo>
                    <a:pt x="76581" y="220268"/>
                  </a:lnTo>
                  <a:lnTo>
                    <a:pt x="72783" y="217957"/>
                  </a:lnTo>
                  <a:lnTo>
                    <a:pt x="72758" y="218147"/>
                  </a:lnTo>
                  <a:lnTo>
                    <a:pt x="74536" y="220268"/>
                  </a:lnTo>
                  <a:lnTo>
                    <a:pt x="72009" y="218998"/>
                  </a:lnTo>
                  <a:lnTo>
                    <a:pt x="73837" y="225348"/>
                  </a:lnTo>
                  <a:lnTo>
                    <a:pt x="70434" y="218998"/>
                  </a:lnTo>
                  <a:lnTo>
                    <a:pt x="72097" y="225348"/>
                  </a:lnTo>
                  <a:lnTo>
                    <a:pt x="75488" y="226618"/>
                  </a:lnTo>
                  <a:lnTo>
                    <a:pt x="75641" y="225348"/>
                  </a:lnTo>
                  <a:lnTo>
                    <a:pt x="75958" y="222808"/>
                  </a:lnTo>
                  <a:lnTo>
                    <a:pt x="79324" y="224078"/>
                  </a:lnTo>
                  <a:lnTo>
                    <a:pt x="80137" y="222808"/>
                  </a:lnTo>
                  <a:lnTo>
                    <a:pt x="79133" y="221538"/>
                  </a:lnTo>
                  <a:lnTo>
                    <a:pt x="79540" y="220268"/>
                  </a:lnTo>
                  <a:lnTo>
                    <a:pt x="79933" y="218998"/>
                  </a:lnTo>
                  <a:lnTo>
                    <a:pt x="84797" y="216458"/>
                  </a:lnTo>
                  <a:lnTo>
                    <a:pt x="83578" y="227888"/>
                  </a:lnTo>
                  <a:lnTo>
                    <a:pt x="87198" y="224078"/>
                  </a:lnTo>
                  <a:lnTo>
                    <a:pt x="88163" y="221538"/>
                  </a:lnTo>
                  <a:lnTo>
                    <a:pt x="88569" y="216458"/>
                  </a:lnTo>
                  <a:lnTo>
                    <a:pt x="91059" y="218998"/>
                  </a:lnTo>
                  <a:lnTo>
                    <a:pt x="90144" y="222808"/>
                  </a:lnTo>
                  <a:lnTo>
                    <a:pt x="93446" y="224078"/>
                  </a:lnTo>
                  <a:lnTo>
                    <a:pt x="92913" y="221589"/>
                  </a:lnTo>
                  <a:lnTo>
                    <a:pt x="93395" y="222808"/>
                  </a:lnTo>
                  <a:lnTo>
                    <a:pt x="95605" y="225348"/>
                  </a:lnTo>
                  <a:lnTo>
                    <a:pt x="95110" y="221081"/>
                  </a:lnTo>
                  <a:lnTo>
                    <a:pt x="94881" y="221538"/>
                  </a:lnTo>
                  <a:lnTo>
                    <a:pt x="92900" y="221538"/>
                  </a:lnTo>
                  <a:lnTo>
                    <a:pt x="92100" y="217728"/>
                  </a:lnTo>
                  <a:lnTo>
                    <a:pt x="95516" y="220268"/>
                  </a:lnTo>
                  <a:lnTo>
                    <a:pt x="96723" y="220268"/>
                  </a:lnTo>
                  <a:lnTo>
                    <a:pt x="97028" y="224078"/>
                  </a:lnTo>
                  <a:lnTo>
                    <a:pt x="100545" y="222808"/>
                  </a:lnTo>
                  <a:lnTo>
                    <a:pt x="104432" y="220268"/>
                  </a:lnTo>
                  <a:lnTo>
                    <a:pt x="108102" y="220268"/>
                  </a:lnTo>
                  <a:lnTo>
                    <a:pt x="107416" y="221538"/>
                  </a:lnTo>
                  <a:lnTo>
                    <a:pt x="108318" y="222808"/>
                  </a:lnTo>
                  <a:lnTo>
                    <a:pt x="113233" y="221538"/>
                  </a:lnTo>
                  <a:lnTo>
                    <a:pt x="118770" y="224078"/>
                  </a:lnTo>
                  <a:lnTo>
                    <a:pt x="123520" y="225348"/>
                  </a:lnTo>
                  <a:lnTo>
                    <a:pt x="125310" y="222808"/>
                  </a:lnTo>
                  <a:lnTo>
                    <a:pt x="125717" y="222808"/>
                  </a:lnTo>
                  <a:lnTo>
                    <a:pt x="126606" y="221538"/>
                  </a:lnTo>
                  <a:lnTo>
                    <a:pt x="127647" y="221538"/>
                  </a:lnTo>
                  <a:lnTo>
                    <a:pt x="127990" y="222808"/>
                  </a:lnTo>
                  <a:lnTo>
                    <a:pt x="127342" y="224078"/>
                  </a:lnTo>
                  <a:lnTo>
                    <a:pt x="130581" y="221538"/>
                  </a:lnTo>
                  <a:lnTo>
                    <a:pt x="134556" y="218998"/>
                  </a:lnTo>
                  <a:lnTo>
                    <a:pt x="136537" y="217728"/>
                  </a:lnTo>
                  <a:lnTo>
                    <a:pt x="140004" y="221538"/>
                  </a:lnTo>
                  <a:lnTo>
                    <a:pt x="139344" y="222808"/>
                  </a:lnTo>
                  <a:lnTo>
                    <a:pt x="142024" y="224078"/>
                  </a:lnTo>
                  <a:lnTo>
                    <a:pt x="142252" y="216458"/>
                  </a:lnTo>
                  <a:lnTo>
                    <a:pt x="144767" y="218998"/>
                  </a:lnTo>
                  <a:lnTo>
                    <a:pt x="144297" y="218998"/>
                  </a:lnTo>
                  <a:lnTo>
                    <a:pt x="150114" y="220268"/>
                  </a:lnTo>
                  <a:lnTo>
                    <a:pt x="156413" y="217728"/>
                  </a:lnTo>
                  <a:lnTo>
                    <a:pt x="160947" y="222808"/>
                  </a:lnTo>
                  <a:lnTo>
                    <a:pt x="161658" y="217728"/>
                  </a:lnTo>
                  <a:lnTo>
                    <a:pt x="166725" y="224078"/>
                  </a:lnTo>
                  <a:lnTo>
                    <a:pt x="166916" y="217728"/>
                  </a:lnTo>
                  <a:lnTo>
                    <a:pt x="170307" y="221538"/>
                  </a:lnTo>
                  <a:lnTo>
                    <a:pt x="169379" y="221538"/>
                  </a:lnTo>
                  <a:lnTo>
                    <a:pt x="174117" y="224078"/>
                  </a:lnTo>
                  <a:lnTo>
                    <a:pt x="175361" y="224078"/>
                  </a:lnTo>
                  <a:lnTo>
                    <a:pt x="175831" y="220268"/>
                  </a:lnTo>
                  <a:lnTo>
                    <a:pt x="177342" y="218998"/>
                  </a:lnTo>
                  <a:lnTo>
                    <a:pt x="177457" y="221970"/>
                  </a:lnTo>
                  <a:lnTo>
                    <a:pt x="177114" y="222580"/>
                  </a:lnTo>
                  <a:lnTo>
                    <a:pt x="177482" y="222643"/>
                  </a:lnTo>
                  <a:lnTo>
                    <a:pt x="177495" y="222808"/>
                  </a:lnTo>
                  <a:lnTo>
                    <a:pt x="179451" y="218998"/>
                  </a:lnTo>
                  <a:lnTo>
                    <a:pt x="180708" y="222808"/>
                  </a:lnTo>
                  <a:lnTo>
                    <a:pt x="182118" y="221538"/>
                  </a:lnTo>
                  <a:lnTo>
                    <a:pt x="181546" y="221538"/>
                  </a:lnTo>
                  <a:lnTo>
                    <a:pt x="180835" y="220268"/>
                  </a:lnTo>
                  <a:lnTo>
                    <a:pt x="181991" y="218998"/>
                  </a:lnTo>
                  <a:lnTo>
                    <a:pt x="183083" y="217728"/>
                  </a:lnTo>
                  <a:lnTo>
                    <a:pt x="186461" y="221538"/>
                  </a:lnTo>
                  <a:lnTo>
                    <a:pt x="186588" y="222808"/>
                  </a:lnTo>
                  <a:lnTo>
                    <a:pt x="191795" y="220268"/>
                  </a:lnTo>
                  <a:lnTo>
                    <a:pt x="191744" y="221348"/>
                  </a:lnTo>
                  <a:lnTo>
                    <a:pt x="192887" y="220268"/>
                  </a:lnTo>
                  <a:lnTo>
                    <a:pt x="190855" y="226618"/>
                  </a:lnTo>
                  <a:lnTo>
                    <a:pt x="193332" y="222808"/>
                  </a:lnTo>
                  <a:lnTo>
                    <a:pt x="192951" y="222808"/>
                  </a:lnTo>
                  <a:lnTo>
                    <a:pt x="193421" y="221538"/>
                  </a:lnTo>
                  <a:lnTo>
                    <a:pt x="193459" y="220268"/>
                  </a:lnTo>
                  <a:lnTo>
                    <a:pt x="194856" y="222808"/>
                  </a:lnTo>
                  <a:lnTo>
                    <a:pt x="197802" y="222808"/>
                  </a:lnTo>
                  <a:lnTo>
                    <a:pt x="199936" y="221538"/>
                  </a:lnTo>
                  <a:lnTo>
                    <a:pt x="199631" y="224078"/>
                  </a:lnTo>
                  <a:lnTo>
                    <a:pt x="203631" y="224078"/>
                  </a:lnTo>
                  <a:lnTo>
                    <a:pt x="212331" y="221538"/>
                  </a:lnTo>
                  <a:lnTo>
                    <a:pt x="210705" y="221538"/>
                  </a:lnTo>
                  <a:lnTo>
                    <a:pt x="210756" y="220268"/>
                  </a:lnTo>
                  <a:lnTo>
                    <a:pt x="210845" y="217728"/>
                  </a:lnTo>
                  <a:lnTo>
                    <a:pt x="212128" y="216458"/>
                  </a:lnTo>
                  <a:lnTo>
                    <a:pt x="212318" y="217512"/>
                  </a:lnTo>
                  <a:lnTo>
                    <a:pt x="212979" y="216458"/>
                  </a:lnTo>
                  <a:lnTo>
                    <a:pt x="214655" y="216458"/>
                  </a:lnTo>
                  <a:lnTo>
                    <a:pt x="214312" y="220268"/>
                  </a:lnTo>
                  <a:lnTo>
                    <a:pt x="213410" y="221538"/>
                  </a:lnTo>
                  <a:lnTo>
                    <a:pt x="215366" y="220268"/>
                  </a:lnTo>
                  <a:lnTo>
                    <a:pt x="215506" y="221183"/>
                  </a:lnTo>
                  <a:lnTo>
                    <a:pt x="215747" y="220268"/>
                  </a:lnTo>
                  <a:lnTo>
                    <a:pt x="218732" y="226618"/>
                  </a:lnTo>
                  <a:lnTo>
                    <a:pt x="219697" y="222808"/>
                  </a:lnTo>
                  <a:lnTo>
                    <a:pt x="224332" y="222808"/>
                  </a:lnTo>
                  <a:lnTo>
                    <a:pt x="226250" y="221538"/>
                  </a:lnTo>
                  <a:lnTo>
                    <a:pt x="229844" y="221538"/>
                  </a:lnTo>
                  <a:lnTo>
                    <a:pt x="229781" y="220268"/>
                  </a:lnTo>
                  <a:lnTo>
                    <a:pt x="229717" y="218998"/>
                  </a:lnTo>
                  <a:lnTo>
                    <a:pt x="231178" y="218998"/>
                  </a:lnTo>
                  <a:lnTo>
                    <a:pt x="232092" y="216458"/>
                  </a:lnTo>
                  <a:lnTo>
                    <a:pt x="234797" y="217728"/>
                  </a:lnTo>
                  <a:lnTo>
                    <a:pt x="237883" y="218998"/>
                  </a:lnTo>
                  <a:lnTo>
                    <a:pt x="241071" y="218998"/>
                  </a:lnTo>
                  <a:lnTo>
                    <a:pt x="243192" y="217728"/>
                  </a:lnTo>
                  <a:lnTo>
                    <a:pt x="243052" y="217614"/>
                  </a:lnTo>
                  <a:lnTo>
                    <a:pt x="245935" y="216458"/>
                  </a:lnTo>
                  <a:lnTo>
                    <a:pt x="244436" y="218998"/>
                  </a:lnTo>
                  <a:lnTo>
                    <a:pt x="249275" y="217728"/>
                  </a:lnTo>
                  <a:lnTo>
                    <a:pt x="251612" y="216458"/>
                  </a:lnTo>
                  <a:lnTo>
                    <a:pt x="253949" y="215188"/>
                  </a:lnTo>
                  <a:lnTo>
                    <a:pt x="253326" y="213918"/>
                  </a:lnTo>
                  <a:lnTo>
                    <a:pt x="252704" y="213918"/>
                  </a:lnTo>
                  <a:lnTo>
                    <a:pt x="252933" y="212648"/>
                  </a:lnTo>
                  <a:lnTo>
                    <a:pt x="253771" y="212648"/>
                  </a:lnTo>
                  <a:lnTo>
                    <a:pt x="255016" y="213918"/>
                  </a:lnTo>
                  <a:lnTo>
                    <a:pt x="255003" y="215049"/>
                  </a:lnTo>
                  <a:lnTo>
                    <a:pt x="256667" y="213918"/>
                  </a:lnTo>
                  <a:lnTo>
                    <a:pt x="262115" y="215188"/>
                  </a:lnTo>
                  <a:lnTo>
                    <a:pt x="273507" y="217728"/>
                  </a:lnTo>
                  <a:lnTo>
                    <a:pt x="280416" y="217728"/>
                  </a:lnTo>
                  <a:lnTo>
                    <a:pt x="281698" y="215188"/>
                  </a:lnTo>
                  <a:lnTo>
                    <a:pt x="281520" y="215188"/>
                  </a:lnTo>
                  <a:lnTo>
                    <a:pt x="283235" y="213918"/>
                  </a:lnTo>
                  <a:lnTo>
                    <a:pt x="284708" y="213918"/>
                  </a:lnTo>
                  <a:lnTo>
                    <a:pt x="285915" y="212648"/>
                  </a:lnTo>
                  <a:lnTo>
                    <a:pt x="289763" y="212648"/>
                  </a:lnTo>
                  <a:lnTo>
                    <a:pt x="286194" y="213918"/>
                  </a:lnTo>
                  <a:lnTo>
                    <a:pt x="290588" y="215188"/>
                  </a:lnTo>
                  <a:lnTo>
                    <a:pt x="292201" y="212648"/>
                  </a:lnTo>
                  <a:lnTo>
                    <a:pt x="306209" y="212648"/>
                  </a:lnTo>
                  <a:lnTo>
                    <a:pt x="306819" y="211378"/>
                  </a:lnTo>
                  <a:lnTo>
                    <a:pt x="316039" y="213918"/>
                  </a:lnTo>
                  <a:lnTo>
                    <a:pt x="321271" y="213918"/>
                  </a:lnTo>
                  <a:lnTo>
                    <a:pt x="329272" y="212648"/>
                  </a:lnTo>
                  <a:lnTo>
                    <a:pt x="331978" y="211378"/>
                  </a:lnTo>
                  <a:lnTo>
                    <a:pt x="341147" y="21137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0" y="7131729"/>
              <a:ext cx="541020" cy="722630"/>
            </a:xfrm>
            <a:custGeom>
              <a:avLst/>
              <a:gdLst/>
              <a:ahLst/>
              <a:cxnLst/>
              <a:rect l="l" t="t" r="r" b="b"/>
              <a:pathLst>
                <a:path w="541020" h="722629">
                  <a:moveTo>
                    <a:pt x="1676" y="6921"/>
                  </a:moveTo>
                  <a:lnTo>
                    <a:pt x="0" y="6921"/>
                  </a:lnTo>
                  <a:lnTo>
                    <a:pt x="0" y="8191"/>
                  </a:lnTo>
                  <a:lnTo>
                    <a:pt x="1676" y="6921"/>
                  </a:lnTo>
                  <a:close/>
                </a:path>
                <a:path w="541020" h="722629">
                  <a:moveTo>
                    <a:pt x="3263" y="241"/>
                  </a:moveTo>
                  <a:lnTo>
                    <a:pt x="0" y="0"/>
                  </a:lnTo>
                  <a:lnTo>
                    <a:pt x="0" y="2362"/>
                  </a:lnTo>
                  <a:lnTo>
                    <a:pt x="3263" y="241"/>
                  </a:lnTo>
                  <a:close/>
                </a:path>
                <a:path w="541020" h="722629">
                  <a:moveTo>
                    <a:pt x="3314" y="8191"/>
                  </a:moveTo>
                  <a:lnTo>
                    <a:pt x="1016" y="9461"/>
                  </a:lnTo>
                  <a:lnTo>
                    <a:pt x="0" y="9461"/>
                  </a:lnTo>
                  <a:lnTo>
                    <a:pt x="0" y="17081"/>
                  </a:lnTo>
                  <a:lnTo>
                    <a:pt x="2895" y="9461"/>
                  </a:lnTo>
                  <a:lnTo>
                    <a:pt x="3314" y="8191"/>
                  </a:lnTo>
                  <a:close/>
                </a:path>
                <a:path w="541020" h="722629">
                  <a:moveTo>
                    <a:pt x="3505" y="51904"/>
                  </a:moveTo>
                  <a:lnTo>
                    <a:pt x="2540" y="52463"/>
                  </a:lnTo>
                  <a:lnTo>
                    <a:pt x="2590" y="52641"/>
                  </a:lnTo>
                  <a:lnTo>
                    <a:pt x="3505" y="51904"/>
                  </a:lnTo>
                  <a:close/>
                </a:path>
                <a:path w="541020" h="722629">
                  <a:moveTo>
                    <a:pt x="11328" y="70421"/>
                  </a:moveTo>
                  <a:lnTo>
                    <a:pt x="9588" y="70421"/>
                  </a:lnTo>
                  <a:lnTo>
                    <a:pt x="9131" y="72961"/>
                  </a:lnTo>
                  <a:lnTo>
                    <a:pt x="11328" y="70421"/>
                  </a:lnTo>
                  <a:close/>
                </a:path>
                <a:path w="541020" h="722629">
                  <a:moveTo>
                    <a:pt x="26670" y="98920"/>
                  </a:moveTo>
                  <a:lnTo>
                    <a:pt x="25971" y="99021"/>
                  </a:lnTo>
                  <a:lnTo>
                    <a:pt x="26022" y="99288"/>
                  </a:lnTo>
                  <a:lnTo>
                    <a:pt x="26670" y="98920"/>
                  </a:lnTo>
                  <a:close/>
                </a:path>
                <a:path w="541020" h="722629">
                  <a:moveTo>
                    <a:pt x="28460" y="102171"/>
                  </a:moveTo>
                  <a:lnTo>
                    <a:pt x="28435" y="101180"/>
                  </a:lnTo>
                  <a:lnTo>
                    <a:pt x="27279" y="102171"/>
                  </a:lnTo>
                  <a:lnTo>
                    <a:pt x="28460" y="102171"/>
                  </a:lnTo>
                  <a:close/>
                </a:path>
                <a:path w="541020" h="722629">
                  <a:moveTo>
                    <a:pt x="28765" y="100901"/>
                  </a:moveTo>
                  <a:lnTo>
                    <a:pt x="28435" y="100901"/>
                  </a:lnTo>
                  <a:lnTo>
                    <a:pt x="28435" y="101180"/>
                  </a:lnTo>
                  <a:lnTo>
                    <a:pt x="28765" y="100901"/>
                  </a:lnTo>
                  <a:close/>
                </a:path>
                <a:path w="541020" h="722629">
                  <a:moveTo>
                    <a:pt x="28956" y="101460"/>
                  </a:moveTo>
                  <a:lnTo>
                    <a:pt x="28460" y="101307"/>
                  </a:lnTo>
                  <a:lnTo>
                    <a:pt x="28486" y="101460"/>
                  </a:lnTo>
                  <a:lnTo>
                    <a:pt x="28613" y="101536"/>
                  </a:lnTo>
                  <a:lnTo>
                    <a:pt x="28956" y="101460"/>
                  </a:lnTo>
                  <a:close/>
                </a:path>
                <a:path w="541020" h="722629">
                  <a:moveTo>
                    <a:pt x="29603" y="61531"/>
                  </a:moveTo>
                  <a:lnTo>
                    <a:pt x="29171" y="60261"/>
                  </a:lnTo>
                  <a:lnTo>
                    <a:pt x="28346" y="61531"/>
                  </a:lnTo>
                  <a:lnTo>
                    <a:pt x="29603" y="61531"/>
                  </a:lnTo>
                  <a:close/>
                </a:path>
                <a:path w="541020" h="722629">
                  <a:moveTo>
                    <a:pt x="30022" y="99834"/>
                  </a:moveTo>
                  <a:lnTo>
                    <a:pt x="28765" y="100901"/>
                  </a:lnTo>
                  <a:lnTo>
                    <a:pt x="29311" y="100901"/>
                  </a:lnTo>
                  <a:lnTo>
                    <a:pt x="30022" y="99834"/>
                  </a:lnTo>
                  <a:close/>
                </a:path>
                <a:path w="541020" h="722629">
                  <a:moveTo>
                    <a:pt x="30213" y="99669"/>
                  </a:moveTo>
                  <a:lnTo>
                    <a:pt x="30022" y="99834"/>
                  </a:lnTo>
                  <a:lnTo>
                    <a:pt x="30213" y="99669"/>
                  </a:lnTo>
                  <a:close/>
                </a:path>
                <a:path w="541020" h="722629">
                  <a:moveTo>
                    <a:pt x="30378" y="62801"/>
                  </a:moveTo>
                  <a:lnTo>
                    <a:pt x="29959" y="64071"/>
                  </a:lnTo>
                  <a:lnTo>
                    <a:pt x="30378" y="62801"/>
                  </a:lnTo>
                  <a:close/>
                </a:path>
                <a:path w="541020" h="722629">
                  <a:moveTo>
                    <a:pt x="40309" y="117411"/>
                  </a:moveTo>
                  <a:lnTo>
                    <a:pt x="39585" y="117411"/>
                  </a:lnTo>
                  <a:lnTo>
                    <a:pt x="39966" y="117741"/>
                  </a:lnTo>
                  <a:lnTo>
                    <a:pt x="40309" y="117411"/>
                  </a:lnTo>
                  <a:close/>
                </a:path>
                <a:path w="541020" h="722629">
                  <a:moveTo>
                    <a:pt x="41021" y="118681"/>
                  </a:moveTo>
                  <a:lnTo>
                    <a:pt x="39966" y="117741"/>
                  </a:lnTo>
                  <a:lnTo>
                    <a:pt x="38950" y="118681"/>
                  </a:lnTo>
                  <a:lnTo>
                    <a:pt x="41021" y="118681"/>
                  </a:lnTo>
                  <a:close/>
                </a:path>
                <a:path w="541020" h="722629">
                  <a:moveTo>
                    <a:pt x="54000" y="92621"/>
                  </a:moveTo>
                  <a:lnTo>
                    <a:pt x="52666" y="92125"/>
                  </a:lnTo>
                  <a:lnTo>
                    <a:pt x="52768" y="92671"/>
                  </a:lnTo>
                  <a:lnTo>
                    <a:pt x="54000" y="92621"/>
                  </a:lnTo>
                  <a:close/>
                </a:path>
                <a:path w="541020" h="722629">
                  <a:moveTo>
                    <a:pt x="70053" y="169481"/>
                  </a:moveTo>
                  <a:lnTo>
                    <a:pt x="69977" y="168935"/>
                  </a:lnTo>
                  <a:lnTo>
                    <a:pt x="68973" y="169481"/>
                  </a:lnTo>
                  <a:lnTo>
                    <a:pt x="70053" y="169481"/>
                  </a:lnTo>
                  <a:close/>
                </a:path>
                <a:path w="541020" h="722629">
                  <a:moveTo>
                    <a:pt x="83972" y="147320"/>
                  </a:moveTo>
                  <a:lnTo>
                    <a:pt x="83718" y="147358"/>
                  </a:lnTo>
                  <a:lnTo>
                    <a:pt x="83870" y="147485"/>
                  </a:lnTo>
                  <a:lnTo>
                    <a:pt x="83972" y="147320"/>
                  </a:lnTo>
                  <a:close/>
                </a:path>
                <a:path w="541020" h="722629">
                  <a:moveTo>
                    <a:pt x="85394" y="145097"/>
                  </a:moveTo>
                  <a:lnTo>
                    <a:pt x="83972" y="147320"/>
                  </a:lnTo>
                  <a:lnTo>
                    <a:pt x="84772" y="147193"/>
                  </a:lnTo>
                  <a:lnTo>
                    <a:pt x="85394" y="145097"/>
                  </a:lnTo>
                  <a:close/>
                </a:path>
                <a:path w="541020" h="722629">
                  <a:moveTo>
                    <a:pt x="98361" y="166547"/>
                  </a:moveTo>
                  <a:lnTo>
                    <a:pt x="96748" y="167093"/>
                  </a:lnTo>
                  <a:lnTo>
                    <a:pt x="96951" y="167767"/>
                  </a:lnTo>
                  <a:lnTo>
                    <a:pt x="96291" y="169049"/>
                  </a:lnTo>
                  <a:lnTo>
                    <a:pt x="96850" y="169075"/>
                  </a:lnTo>
                  <a:lnTo>
                    <a:pt x="97980" y="167830"/>
                  </a:lnTo>
                  <a:lnTo>
                    <a:pt x="98361" y="166547"/>
                  </a:lnTo>
                  <a:close/>
                </a:path>
                <a:path w="541020" h="722629">
                  <a:moveTo>
                    <a:pt x="98831" y="205638"/>
                  </a:moveTo>
                  <a:lnTo>
                    <a:pt x="98425" y="205778"/>
                  </a:lnTo>
                  <a:lnTo>
                    <a:pt x="98120" y="205943"/>
                  </a:lnTo>
                  <a:lnTo>
                    <a:pt x="97790" y="207606"/>
                  </a:lnTo>
                  <a:lnTo>
                    <a:pt x="98425" y="206730"/>
                  </a:lnTo>
                  <a:lnTo>
                    <a:pt x="98717" y="206121"/>
                  </a:lnTo>
                  <a:lnTo>
                    <a:pt x="98831" y="205638"/>
                  </a:lnTo>
                  <a:close/>
                </a:path>
                <a:path w="541020" h="722629">
                  <a:moveTo>
                    <a:pt x="99580" y="177507"/>
                  </a:moveTo>
                  <a:lnTo>
                    <a:pt x="97904" y="178371"/>
                  </a:lnTo>
                  <a:lnTo>
                    <a:pt x="98628" y="178892"/>
                  </a:lnTo>
                  <a:lnTo>
                    <a:pt x="99580" y="177507"/>
                  </a:lnTo>
                  <a:close/>
                </a:path>
                <a:path w="541020" h="722629">
                  <a:moveTo>
                    <a:pt x="101473" y="177101"/>
                  </a:moveTo>
                  <a:lnTo>
                    <a:pt x="100711" y="175831"/>
                  </a:lnTo>
                  <a:lnTo>
                    <a:pt x="99580" y="177507"/>
                  </a:lnTo>
                  <a:lnTo>
                    <a:pt x="100355" y="177101"/>
                  </a:lnTo>
                  <a:lnTo>
                    <a:pt x="99491" y="178371"/>
                  </a:lnTo>
                  <a:lnTo>
                    <a:pt x="101473" y="177101"/>
                  </a:lnTo>
                  <a:close/>
                </a:path>
                <a:path w="541020" h="722629">
                  <a:moveTo>
                    <a:pt x="101714" y="212636"/>
                  </a:moveTo>
                  <a:lnTo>
                    <a:pt x="101041" y="211112"/>
                  </a:lnTo>
                  <a:lnTo>
                    <a:pt x="101104" y="211645"/>
                  </a:lnTo>
                  <a:lnTo>
                    <a:pt x="101346" y="212191"/>
                  </a:lnTo>
                  <a:lnTo>
                    <a:pt x="101714" y="212636"/>
                  </a:lnTo>
                  <a:close/>
                </a:path>
                <a:path w="541020" h="722629">
                  <a:moveTo>
                    <a:pt x="101815" y="212775"/>
                  </a:moveTo>
                  <a:lnTo>
                    <a:pt x="101714" y="212636"/>
                  </a:lnTo>
                  <a:lnTo>
                    <a:pt x="101777" y="212801"/>
                  </a:lnTo>
                  <a:close/>
                </a:path>
                <a:path w="541020" h="722629">
                  <a:moveTo>
                    <a:pt x="105422" y="179641"/>
                  </a:moveTo>
                  <a:lnTo>
                    <a:pt x="104597" y="179641"/>
                  </a:lnTo>
                  <a:lnTo>
                    <a:pt x="104673" y="179920"/>
                  </a:lnTo>
                  <a:lnTo>
                    <a:pt x="105422" y="179641"/>
                  </a:lnTo>
                  <a:close/>
                </a:path>
                <a:path w="541020" h="722629">
                  <a:moveTo>
                    <a:pt x="114084" y="190741"/>
                  </a:moveTo>
                  <a:lnTo>
                    <a:pt x="113944" y="190931"/>
                  </a:lnTo>
                  <a:lnTo>
                    <a:pt x="113842" y="191071"/>
                  </a:lnTo>
                  <a:lnTo>
                    <a:pt x="113728" y="191236"/>
                  </a:lnTo>
                  <a:lnTo>
                    <a:pt x="114046" y="191401"/>
                  </a:lnTo>
                  <a:lnTo>
                    <a:pt x="114084" y="190741"/>
                  </a:lnTo>
                  <a:close/>
                </a:path>
                <a:path w="541020" h="722629">
                  <a:moveTo>
                    <a:pt x="115265" y="225183"/>
                  </a:moveTo>
                  <a:lnTo>
                    <a:pt x="114655" y="225361"/>
                  </a:lnTo>
                  <a:lnTo>
                    <a:pt x="114122" y="225158"/>
                  </a:lnTo>
                  <a:lnTo>
                    <a:pt x="113842" y="226631"/>
                  </a:lnTo>
                  <a:lnTo>
                    <a:pt x="115087" y="225361"/>
                  </a:lnTo>
                  <a:lnTo>
                    <a:pt x="115265" y="225183"/>
                  </a:lnTo>
                  <a:close/>
                </a:path>
                <a:path w="541020" h="722629">
                  <a:moveTo>
                    <a:pt x="118503" y="190576"/>
                  </a:moveTo>
                  <a:lnTo>
                    <a:pt x="117208" y="190538"/>
                  </a:lnTo>
                  <a:lnTo>
                    <a:pt x="114744" y="192735"/>
                  </a:lnTo>
                  <a:lnTo>
                    <a:pt x="115519" y="192773"/>
                  </a:lnTo>
                  <a:lnTo>
                    <a:pt x="118503" y="190576"/>
                  </a:lnTo>
                  <a:close/>
                </a:path>
                <a:path w="541020" h="722629">
                  <a:moveTo>
                    <a:pt x="120319" y="198031"/>
                  </a:moveTo>
                  <a:lnTo>
                    <a:pt x="120205" y="198158"/>
                  </a:lnTo>
                  <a:lnTo>
                    <a:pt x="120167" y="198526"/>
                  </a:lnTo>
                  <a:lnTo>
                    <a:pt x="120294" y="198196"/>
                  </a:lnTo>
                  <a:lnTo>
                    <a:pt x="120319" y="198031"/>
                  </a:lnTo>
                  <a:close/>
                </a:path>
                <a:path w="541020" h="722629">
                  <a:moveTo>
                    <a:pt x="120446" y="197878"/>
                  </a:moveTo>
                  <a:lnTo>
                    <a:pt x="119938" y="197866"/>
                  </a:lnTo>
                  <a:lnTo>
                    <a:pt x="119710" y="198158"/>
                  </a:lnTo>
                  <a:lnTo>
                    <a:pt x="120103" y="198018"/>
                  </a:lnTo>
                  <a:lnTo>
                    <a:pt x="120332" y="198018"/>
                  </a:lnTo>
                  <a:lnTo>
                    <a:pt x="120446" y="197878"/>
                  </a:lnTo>
                  <a:close/>
                </a:path>
                <a:path w="541020" h="722629">
                  <a:moveTo>
                    <a:pt x="123101" y="199961"/>
                  </a:moveTo>
                  <a:lnTo>
                    <a:pt x="123024" y="198691"/>
                  </a:lnTo>
                  <a:lnTo>
                    <a:pt x="121894" y="199961"/>
                  </a:lnTo>
                  <a:lnTo>
                    <a:pt x="123101" y="199961"/>
                  </a:lnTo>
                  <a:close/>
                </a:path>
                <a:path w="541020" h="722629">
                  <a:moveTo>
                    <a:pt x="129362" y="203301"/>
                  </a:moveTo>
                  <a:lnTo>
                    <a:pt x="128993" y="203657"/>
                  </a:lnTo>
                  <a:lnTo>
                    <a:pt x="128752" y="203987"/>
                  </a:lnTo>
                  <a:lnTo>
                    <a:pt x="128524" y="204304"/>
                  </a:lnTo>
                  <a:lnTo>
                    <a:pt x="128752" y="204101"/>
                  </a:lnTo>
                  <a:lnTo>
                    <a:pt x="129006" y="203835"/>
                  </a:lnTo>
                  <a:lnTo>
                    <a:pt x="129362" y="203301"/>
                  </a:lnTo>
                  <a:close/>
                </a:path>
                <a:path w="541020" h="722629">
                  <a:moveTo>
                    <a:pt x="131610" y="240030"/>
                  </a:moveTo>
                  <a:lnTo>
                    <a:pt x="131102" y="239331"/>
                  </a:lnTo>
                  <a:lnTo>
                    <a:pt x="131368" y="240601"/>
                  </a:lnTo>
                  <a:lnTo>
                    <a:pt x="131610" y="240030"/>
                  </a:lnTo>
                  <a:close/>
                </a:path>
                <a:path w="541020" h="722629">
                  <a:moveTo>
                    <a:pt x="136448" y="221551"/>
                  </a:moveTo>
                  <a:lnTo>
                    <a:pt x="136156" y="221551"/>
                  </a:lnTo>
                  <a:lnTo>
                    <a:pt x="135902" y="220281"/>
                  </a:lnTo>
                  <a:lnTo>
                    <a:pt x="134861" y="221551"/>
                  </a:lnTo>
                  <a:lnTo>
                    <a:pt x="135902" y="221551"/>
                  </a:lnTo>
                  <a:lnTo>
                    <a:pt x="135940" y="221754"/>
                  </a:lnTo>
                  <a:lnTo>
                    <a:pt x="136448" y="221551"/>
                  </a:lnTo>
                  <a:close/>
                </a:path>
                <a:path w="541020" h="722629">
                  <a:moveTo>
                    <a:pt x="137756" y="219456"/>
                  </a:moveTo>
                  <a:lnTo>
                    <a:pt x="137668" y="219760"/>
                  </a:lnTo>
                  <a:lnTo>
                    <a:pt x="137693" y="219938"/>
                  </a:lnTo>
                  <a:lnTo>
                    <a:pt x="137756" y="219456"/>
                  </a:lnTo>
                  <a:close/>
                </a:path>
                <a:path w="541020" h="722629">
                  <a:moveTo>
                    <a:pt x="138709" y="211391"/>
                  </a:moveTo>
                  <a:lnTo>
                    <a:pt x="136131" y="211391"/>
                  </a:lnTo>
                  <a:lnTo>
                    <a:pt x="134493" y="212661"/>
                  </a:lnTo>
                  <a:lnTo>
                    <a:pt x="135026" y="212661"/>
                  </a:lnTo>
                  <a:lnTo>
                    <a:pt x="132410" y="213931"/>
                  </a:lnTo>
                  <a:lnTo>
                    <a:pt x="134950" y="213931"/>
                  </a:lnTo>
                  <a:lnTo>
                    <a:pt x="138709" y="211391"/>
                  </a:lnTo>
                  <a:close/>
                </a:path>
                <a:path w="541020" h="722629">
                  <a:moveTo>
                    <a:pt x="143471" y="248361"/>
                  </a:moveTo>
                  <a:lnTo>
                    <a:pt x="143370" y="247954"/>
                  </a:lnTo>
                  <a:lnTo>
                    <a:pt x="143294" y="247434"/>
                  </a:lnTo>
                  <a:lnTo>
                    <a:pt x="142709" y="247446"/>
                  </a:lnTo>
                  <a:lnTo>
                    <a:pt x="142570" y="248170"/>
                  </a:lnTo>
                  <a:lnTo>
                    <a:pt x="142925" y="248373"/>
                  </a:lnTo>
                  <a:lnTo>
                    <a:pt x="143471" y="248361"/>
                  </a:lnTo>
                  <a:close/>
                </a:path>
                <a:path w="541020" h="722629">
                  <a:moveTo>
                    <a:pt x="144018" y="220281"/>
                  </a:moveTo>
                  <a:lnTo>
                    <a:pt x="143713" y="219519"/>
                  </a:lnTo>
                  <a:lnTo>
                    <a:pt x="143230" y="220281"/>
                  </a:lnTo>
                  <a:lnTo>
                    <a:pt x="142024" y="221246"/>
                  </a:lnTo>
                  <a:lnTo>
                    <a:pt x="144018" y="220281"/>
                  </a:lnTo>
                  <a:close/>
                </a:path>
                <a:path w="541020" h="722629">
                  <a:moveTo>
                    <a:pt x="144030" y="219011"/>
                  </a:moveTo>
                  <a:lnTo>
                    <a:pt x="143510" y="219011"/>
                  </a:lnTo>
                  <a:lnTo>
                    <a:pt x="143713" y="219519"/>
                  </a:lnTo>
                  <a:lnTo>
                    <a:pt x="144030" y="219011"/>
                  </a:lnTo>
                  <a:close/>
                </a:path>
                <a:path w="541020" h="722629">
                  <a:moveTo>
                    <a:pt x="145072" y="248056"/>
                  </a:moveTo>
                  <a:lnTo>
                    <a:pt x="143916" y="248361"/>
                  </a:lnTo>
                  <a:lnTo>
                    <a:pt x="143484" y="248361"/>
                  </a:lnTo>
                  <a:lnTo>
                    <a:pt x="143611" y="248856"/>
                  </a:lnTo>
                  <a:lnTo>
                    <a:pt x="143802" y="249161"/>
                  </a:lnTo>
                  <a:lnTo>
                    <a:pt x="145072" y="248056"/>
                  </a:lnTo>
                  <a:close/>
                </a:path>
                <a:path w="541020" h="722629">
                  <a:moveTo>
                    <a:pt x="146304" y="222821"/>
                  </a:moveTo>
                  <a:lnTo>
                    <a:pt x="145542" y="222186"/>
                  </a:lnTo>
                  <a:lnTo>
                    <a:pt x="145542" y="222821"/>
                  </a:lnTo>
                  <a:lnTo>
                    <a:pt x="146304" y="222821"/>
                  </a:lnTo>
                  <a:close/>
                </a:path>
                <a:path w="541020" h="722629">
                  <a:moveTo>
                    <a:pt x="146392" y="251040"/>
                  </a:moveTo>
                  <a:lnTo>
                    <a:pt x="144373" y="252031"/>
                  </a:lnTo>
                  <a:lnTo>
                    <a:pt x="143852" y="253301"/>
                  </a:lnTo>
                  <a:lnTo>
                    <a:pt x="146392" y="251040"/>
                  </a:lnTo>
                  <a:close/>
                </a:path>
                <a:path w="541020" h="722629">
                  <a:moveTo>
                    <a:pt x="146710" y="250761"/>
                  </a:moveTo>
                  <a:lnTo>
                    <a:pt x="146392" y="251040"/>
                  </a:lnTo>
                  <a:lnTo>
                    <a:pt x="146697" y="250888"/>
                  </a:lnTo>
                  <a:lnTo>
                    <a:pt x="146710" y="250761"/>
                  </a:lnTo>
                  <a:close/>
                </a:path>
                <a:path w="541020" h="722629">
                  <a:moveTo>
                    <a:pt x="147789" y="254177"/>
                  </a:moveTo>
                  <a:lnTo>
                    <a:pt x="147066" y="254571"/>
                  </a:lnTo>
                  <a:lnTo>
                    <a:pt x="147307" y="254571"/>
                  </a:lnTo>
                  <a:lnTo>
                    <a:pt x="147789" y="254177"/>
                  </a:lnTo>
                  <a:close/>
                </a:path>
                <a:path w="541020" h="722629">
                  <a:moveTo>
                    <a:pt x="150634" y="231355"/>
                  </a:moveTo>
                  <a:lnTo>
                    <a:pt x="150393" y="231482"/>
                  </a:lnTo>
                  <a:lnTo>
                    <a:pt x="150406" y="231648"/>
                  </a:lnTo>
                  <a:lnTo>
                    <a:pt x="150431" y="231902"/>
                  </a:lnTo>
                  <a:lnTo>
                    <a:pt x="150583" y="231584"/>
                  </a:lnTo>
                  <a:lnTo>
                    <a:pt x="150634" y="231355"/>
                  </a:lnTo>
                  <a:close/>
                </a:path>
                <a:path w="541020" h="722629">
                  <a:moveTo>
                    <a:pt x="151879" y="258470"/>
                  </a:moveTo>
                  <a:lnTo>
                    <a:pt x="150558" y="258191"/>
                  </a:lnTo>
                  <a:lnTo>
                    <a:pt x="149847" y="259867"/>
                  </a:lnTo>
                  <a:lnTo>
                    <a:pt x="151879" y="258470"/>
                  </a:lnTo>
                  <a:close/>
                </a:path>
                <a:path w="541020" h="722629">
                  <a:moveTo>
                    <a:pt x="152184" y="238150"/>
                  </a:moveTo>
                  <a:lnTo>
                    <a:pt x="151853" y="238125"/>
                  </a:lnTo>
                  <a:lnTo>
                    <a:pt x="151561" y="238112"/>
                  </a:lnTo>
                  <a:lnTo>
                    <a:pt x="151371" y="238353"/>
                  </a:lnTo>
                  <a:lnTo>
                    <a:pt x="151612" y="238493"/>
                  </a:lnTo>
                  <a:lnTo>
                    <a:pt x="151942" y="238340"/>
                  </a:lnTo>
                  <a:lnTo>
                    <a:pt x="152184" y="238150"/>
                  </a:lnTo>
                  <a:close/>
                </a:path>
                <a:path w="541020" h="722629">
                  <a:moveTo>
                    <a:pt x="152603" y="234429"/>
                  </a:moveTo>
                  <a:lnTo>
                    <a:pt x="152400" y="235432"/>
                  </a:lnTo>
                  <a:lnTo>
                    <a:pt x="152387" y="236791"/>
                  </a:lnTo>
                  <a:lnTo>
                    <a:pt x="152603" y="234429"/>
                  </a:lnTo>
                  <a:close/>
                </a:path>
                <a:path w="541020" h="722629">
                  <a:moveTo>
                    <a:pt x="154203" y="234251"/>
                  </a:moveTo>
                  <a:lnTo>
                    <a:pt x="152641" y="234251"/>
                  </a:lnTo>
                  <a:lnTo>
                    <a:pt x="152603" y="234429"/>
                  </a:lnTo>
                  <a:lnTo>
                    <a:pt x="152514" y="235432"/>
                  </a:lnTo>
                  <a:lnTo>
                    <a:pt x="154203" y="234251"/>
                  </a:lnTo>
                  <a:close/>
                </a:path>
                <a:path w="541020" h="722629">
                  <a:moveTo>
                    <a:pt x="158648" y="264718"/>
                  </a:moveTo>
                  <a:close/>
                </a:path>
                <a:path w="541020" h="722629">
                  <a:moveTo>
                    <a:pt x="159016" y="244411"/>
                  </a:moveTo>
                  <a:lnTo>
                    <a:pt x="158076" y="243840"/>
                  </a:lnTo>
                  <a:lnTo>
                    <a:pt x="157187" y="245313"/>
                  </a:lnTo>
                  <a:lnTo>
                    <a:pt x="159016" y="244411"/>
                  </a:lnTo>
                  <a:close/>
                </a:path>
                <a:path w="541020" h="722629">
                  <a:moveTo>
                    <a:pt x="159245" y="241871"/>
                  </a:moveTo>
                  <a:lnTo>
                    <a:pt x="156921" y="243141"/>
                  </a:lnTo>
                  <a:lnTo>
                    <a:pt x="158076" y="243840"/>
                  </a:lnTo>
                  <a:lnTo>
                    <a:pt x="159245" y="241871"/>
                  </a:lnTo>
                  <a:close/>
                </a:path>
                <a:path w="541020" h="722629">
                  <a:moveTo>
                    <a:pt x="162115" y="241935"/>
                  </a:moveTo>
                  <a:lnTo>
                    <a:pt x="160553" y="241655"/>
                  </a:lnTo>
                  <a:lnTo>
                    <a:pt x="161607" y="241947"/>
                  </a:lnTo>
                  <a:lnTo>
                    <a:pt x="162115" y="241935"/>
                  </a:lnTo>
                  <a:close/>
                </a:path>
                <a:path w="541020" h="722629">
                  <a:moveTo>
                    <a:pt x="167297" y="253568"/>
                  </a:moveTo>
                  <a:lnTo>
                    <a:pt x="166027" y="254609"/>
                  </a:lnTo>
                  <a:lnTo>
                    <a:pt x="167297" y="253568"/>
                  </a:lnTo>
                  <a:close/>
                </a:path>
                <a:path w="541020" h="722629">
                  <a:moveTo>
                    <a:pt x="168059" y="252869"/>
                  </a:moveTo>
                  <a:lnTo>
                    <a:pt x="167259" y="252577"/>
                  </a:lnTo>
                  <a:lnTo>
                    <a:pt x="167284" y="253517"/>
                  </a:lnTo>
                  <a:lnTo>
                    <a:pt x="168059" y="252869"/>
                  </a:lnTo>
                  <a:close/>
                </a:path>
                <a:path w="541020" h="722629">
                  <a:moveTo>
                    <a:pt x="173075" y="265353"/>
                  </a:moveTo>
                  <a:lnTo>
                    <a:pt x="172974" y="265557"/>
                  </a:lnTo>
                  <a:lnTo>
                    <a:pt x="173075" y="265353"/>
                  </a:lnTo>
                  <a:close/>
                </a:path>
                <a:path w="541020" h="722629">
                  <a:moveTo>
                    <a:pt x="173177" y="264947"/>
                  </a:moveTo>
                  <a:lnTo>
                    <a:pt x="173113" y="264807"/>
                  </a:lnTo>
                  <a:lnTo>
                    <a:pt x="173062" y="265353"/>
                  </a:lnTo>
                  <a:lnTo>
                    <a:pt x="173164" y="265125"/>
                  </a:lnTo>
                  <a:lnTo>
                    <a:pt x="173177" y="264947"/>
                  </a:lnTo>
                  <a:close/>
                </a:path>
                <a:path w="541020" h="722629">
                  <a:moveTo>
                    <a:pt x="173278" y="263398"/>
                  </a:moveTo>
                  <a:lnTo>
                    <a:pt x="172415" y="264134"/>
                  </a:lnTo>
                  <a:lnTo>
                    <a:pt x="172986" y="264325"/>
                  </a:lnTo>
                  <a:lnTo>
                    <a:pt x="173113" y="264807"/>
                  </a:lnTo>
                  <a:lnTo>
                    <a:pt x="173278" y="263398"/>
                  </a:lnTo>
                  <a:close/>
                </a:path>
                <a:path w="541020" h="722629">
                  <a:moveTo>
                    <a:pt x="177165" y="284213"/>
                  </a:moveTo>
                  <a:lnTo>
                    <a:pt x="176987" y="284429"/>
                  </a:lnTo>
                  <a:lnTo>
                    <a:pt x="176860" y="284657"/>
                  </a:lnTo>
                  <a:lnTo>
                    <a:pt x="176784" y="284899"/>
                  </a:lnTo>
                  <a:lnTo>
                    <a:pt x="176923" y="284746"/>
                  </a:lnTo>
                  <a:lnTo>
                    <a:pt x="177038" y="284492"/>
                  </a:lnTo>
                  <a:lnTo>
                    <a:pt x="177165" y="284213"/>
                  </a:lnTo>
                  <a:close/>
                </a:path>
                <a:path w="541020" h="722629">
                  <a:moveTo>
                    <a:pt x="177533" y="273113"/>
                  </a:moveTo>
                  <a:lnTo>
                    <a:pt x="177241" y="273278"/>
                  </a:lnTo>
                  <a:lnTo>
                    <a:pt x="176834" y="273621"/>
                  </a:lnTo>
                  <a:lnTo>
                    <a:pt x="177139" y="273621"/>
                  </a:lnTo>
                  <a:lnTo>
                    <a:pt x="177533" y="273113"/>
                  </a:lnTo>
                  <a:close/>
                </a:path>
                <a:path w="541020" h="722629">
                  <a:moveTo>
                    <a:pt x="177749" y="283781"/>
                  </a:moveTo>
                  <a:lnTo>
                    <a:pt x="177165" y="285051"/>
                  </a:lnTo>
                  <a:lnTo>
                    <a:pt x="177749" y="283781"/>
                  </a:lnTo>
                  <a:close/>
                </a:path>
                <a:path w="541020" h="722629">
                  <a:moveTo>
                    <a:pt x="180962" y="266547"/>
                  </a:moveTo>
                  <a:lnTo>
                    <a:pt x="180695" y="266801"/>
                  </a:lnTo>
                  <a:lnTo>
                    <a:pt x="180479" y="267081"/>
                  </a:lnTo>
                  <a:lnTo>
                    <a:pt x="180276" y="267347"/>
                  </a:lnTo>
                  <a:lnTo>
                    <a:pt x="180568" y="267042"/>
                  </a:lnTo>
                  <a:lnTo>
                    <a:pt x="180822" y="266738"/>
                  </a:lnTo>
                  <a:lnTo>
                    <a:pt x="180962" y="266547"/>
                  </a:lnTo>
                  <a:close/>
                </a:path>
                <a:path w="541020" h="722629">
                  <a:moveTo>
                    <a:pt x="185521" y="293751"/>
                  </a:moveTo>
                  <a:lnTo>
                    <a:pt x="185229" y="294017"/>
                  </a:lnTo>
                  <a:lnTo>
                    <a:pt x="185508" y="293789"/>
                  </a:lnTo>
                  <a:close/>
                </a:path>
                <a:path w="541020" h="722629">
                  <a:moveTo>
                    <a:pt x="186956" y="273075"/>
                  </a:moveTo>
                  <a:lnTo>
                    <a:pt x="185585" y="273710"/>
                  </a:lnTo>
                  <a:lnTo>
                    <a:pt x="185801" y="273900"/>
                  </a:lnTo>
                  <a:lnTo>
                    <a:pt x="186956" y="273075"/>
                  </a:lnTo>
                  <a:close/>
                </a:path>
                <a:path w="541020" h="722629">
                  <a:moveTo>
                    <a:pt x="187452" y="300291"/>
                  </a:moveTo>
                  <a:lnTo>
                    <a:pt x="187248" y="299516"/>
                  </a:lnTo>
                  <a:lnTo>
                    <a:pt x="186080" y="300291"/>
                  </a:lnTo>
                  <a:lnTo>
                    <a:pt x="187452" y="300291"/>
                  </a:lnTo>
                  <a:close/>
                </a:path>
                <a:path w="541020" h="722629">
                  <a:moveTo>
                    <a:pt x="187807" y="277431"/>
                  </a:moveTo>
                  <a:lnTo>
                    <a:pt x="187337" y="277431"/>
                  </a:lnTo>
                  <a:lnTo>
                    <a:pt x="187350" y="277837"/>
                  </a:lnTo>
                  <a:lnTo>
                    <a:pt x="187807" y="277431"/>
                  </a:lnTo>
                  <a:close/>
                </a:path>
                <a:path w="541020" h="722629">
                  <a:moveTo>
                    <a:pt x="187998" y="299021"/>
                  </a:moveTo>
                  <a:lnTo>
                    <a:pt x="187121" y="299021"/>
                  </a:lnTo>
                  <a:lnTo>
                    <a:pt x="187248" y="299516"/>
                  </a:lnTo>
                  <a:lnTo>
                    <a:pt x="187998" y="299021"/>
                  </a:lnTo>
                  <a:close/>
                </a:path>
                <a:path w="541020" h="722629">
                  <a:moveTo>
                    <a:pt x="194132" y="281495"/>
                  </a:moveTo>
                  <a:lnTo>
                    <a:pt x="194030" y="281228"/>
                  </a:lnTo>
                  <a:lnTo>
                    <a:pt x="191897" y="283248"/>
                  </a:lnTo>
                  <a:lnTo>
                    <a:pt x="190919" y="284086"/>
                  </a:lnTo>
                  <a:lnTo>
                    <a:pt x="191884" y="283324"/>
                  </a:lnTo>
                  <a:lnTo>
                    <a:pt x="192417" y="283057"/>
                  </a:lnTo>
                  <a:lnTo>
                    <a:pt x="192747" y="283057"/>
                  </a:lnTo>
                  <a:lnTo>
                    <a:pt x="193141" y="282663"/>
                  </a:lnTo>
                  <a:lnTo>
                    <a:pt x="193573" y="282168"/>
                  </a:lnTo>
                  <a:lnTo>
                    <a:pt x="194132" y="281495"/>
                  </a:lnTo>
                  <a:close/>
                </a:path>
                <a:path w="541020" h="722629">
                  <a:moveTo>
                    <a:pt x="194233" y="286321"/>
                  </a:moveTo>
                  <a:lnTo>
                    <a:pt x="193294" y="287401"/>
                  </a:lnTo>
                  <a:lnTo>
                    <a:pt x="194183" y="286804"/>
                  </a:lnTo>
                  <a:lnTo>
                    <a:pt x="194233" y="286321"/>
                  </a:lnTo>
                  <a:close/>
                </a:path>
                <a:path w="541020" h="722629">
                  <a:moveTo>
                    <a:pt x="194767" y="307301"/>
                  </a:moveTo>
                  <a:lnTo>
                    <a:pt x="194424" y="307301"/>
                  </a:lnTo>
                  <a:lnTo>
                    <a:pt x="194246" y="307657"/>
                  </a:lnTo>
                  <a:lnTo>
                    <a:pt x="194767" y="307301"/>
                  </a:lnTo>
                  <a:close/>
                </a:path>
                <a:path w="541020" h="722629">
                  <a:moveTo>
                    <a:pt x="194906" y="286321"/>
                  </a:moveTo>
                  <a:lnTo>
                    <a:pt x="194183" y="286804"/>
                  </a:lnTo>
                  <a:lnTo>
                    <a:pt x="193954" y="288861"/>
                  </a:lnTo>
                  <a:lnTo>
                    <a:pt x="194906" y="286321"/>
                  </a:lnTo>
                  <a:close/>
                </a:path>
                <a:path w="541020" h="722629">
                  <a:moveTo>
                    <a:pt x="194932" y="291401"/>
                  </a:moveTo>
                  <a:lnTo>
                    <a:pt x="193903" y="290563"/>
                  </a:lnTo>
                  <a:lnTo>
                    <a:pt x="193154" y="291401"/>
                  </a:lnTo>
                  <a:lnTo>
                    <a:pt x="194932" y="291401"/>
                  </a:lnTo>
                  <a:close/>
                </a:path>
                <a:path w="541020" h="722629">
                  <a:moveTo>
                    <a:pt x="195592" y="306743"/>
                  </a:moveTo>
                  <a:lnTo>
                    <a:pt x="194767" y="307301"/>
                  </a:lnTo>
                  <a:lnTo>
                    <a:pt x="194945" y="307301"/>
                  </a:lnTo>
                  <a:lnTo>
                    <a:pt x="195592" y="306743"/>
                  </a:lnTo>
                  <a:close/>
                </a:path>
                <a:path w="541020" h="722629">
                  <a:moveTo>
                    <a:pt x="195973" y="282194"/>
                  </a:moveTo>
                  <a:lnTo>
                    <a:pt x="194805" y="282486"/>
                  </a:lnTo>
                  <a:lnTo>
                    <a:pt x="194513" y="282575"/>
                  </a:lnTo>
                  <a:lnTo>
                    <a:pt x="194335" y="283794"/>
                  </a:lnTo>
                  <a:lnTo>
                    <a:pt x="195389" y="284111"/>
                  </a:lnTo>
                  <a:lnTo>
                    <a:pt x="195478" y="282613"/>
                  </a:lnTo>
                  <a:lnTo>
                    <a:pt x="195973" y="282194"/>
                  </a:lnTo>
                  <a:close/>
                </a:path>
                <a:path w="541020" h="722629">
                  <a:moveTo>
                    <a:pt x="196176" y="303784"/>
                  </a:moveTo>
                  <a:lnTo>
                    <a:pt x="194589" y="304736"/>
                  </a:lnTo>
                  <a:lnTo>
                    <a:pt x="194792" y="305269"/>
                  </a:lnTo>
                  <a:lnTo>
                    <a:pt x="193954" y="307289"/>
                  </a:lnTo>
                  <a:lnTo>
                    <a:pt x="194437" y="307289"/>
                  </a:lnTo>
                  <a:lnTo>
                    <a:pt x="196176" y="303784"/>
                  </a:lnTo>
                  <a:close/>
                </a:path>
                <a:path w="541020" h="722629">
                  <a:moveTo>
                    <a:pt x="196380" y="306031"/>
                  </a:moveTo>
                  <a:lnTo>
                    <a:pt x="195592" y="306743"/>
                  </a:lnTo>
                  <a:lnTo>
                    <a:pt x="195770" y="306616"/>
                  </a:lnTo>
                  <a:lnTo>
                    <a:pt x="196037" y="306387"/>
                  </a:lnTo>
                  <a:lnTo>
                    <a:pt x="196380" y="306031"/>
                  </a:lnTo>
                  <a:close/>
                </a:path>
                <a:path w="541020" h="722629">
                  <a:moveTo>
                    <a:pt x="197396" y="307949"/>
                  </a:moveTo>
                  <a:lnTo>
                    <a:pt x="197256" y="307873"/>
                  </a:lnTo>
                  <a:lnTo>
                    <a:pt x="197129" y="307771"/>
                  </a:lnTo>
                  <a:lnTo>
                    <a:pt x="197027" y="307644"/>
                  </a:lnTo>
                  <a:lnTo>
                    <a:pt x="197129" y="307860"/>
                  </a:lnTo>
                  <a:lnTo>
                    <a:pt x="197396" y="307949"/>
                  </a:lnTo>
                  <a:close/>
                </a:path>
                <a:path w="541020" h="722629">
                  <a:moveTo>
                    <a:pt x="198120" y="290347"/>
                  </a:moveTo>
                  <a:lnTo>
                    <a:pt x="197154" y="288950"/>
                  </a:lnTo>
                  <a:lnTo>
                    <a:pt x="197853" y="290830"/>
                  </a:lnTo>
                  <a:lnTo>
                    <a:pt x="198120" y="290347"/>
                  </a:lnTo>
                  <a:close/>
                </a:path>
                <a:path w="541020" h="722629">
                  <a:moveTo>
                    <a:pt x="198348" y="308127"/>
                  </a:moveTo>
                  <a:lnTo>
                    <a:pt x="198120" y="308127"/>
                  </a:lnTo>
                  <a:lnTo>
                    <a:pt x="197929" y="308114"/>
                  </a:lnTo>
                  <a:lnTo>
                    <a:pt x="197751" y="308063"/>
                  </a:lnTo>
                  <a:lnTo>
                    <a:pt x="197345" y="308444"/>
                  </a:lnTo>
                  <a:lnTo>
                    <a:pt x="197612" y="308444"/>
                  </a:lnTo>
                  <a:lnTo>
                    <a:pt x="197954" y="308330"/>
                  </a:lnTo>
                  <a:lnTo>
                    <a:pt x="198348" y="308127"/>
                  </a:lnTo>
                  <a:close/>
                </a:path>
                <a:path w="541020" h="722629">
                  <a:moveTo>
                    <a:pt x="198488" y="307238"/>
                  </a:moveTo>
                  <a:lnTo>
                    <a:pt x="197929" y="307746"/>
                  </a:lnTo>
                  <a:lnTo>
                    <a:pt x="197612" y="307936"/>
                  </a:lnTo>
                  <a:lnTo>
                    <a:pt x="197396" y="307949"/>
                  </a:lnTo>
                  <a:lnTo>
                    <a:pt x="197751" y="308063"/>
                  </a:lnTo>
                  <a:lnTo>
                    <a:pt x="198069" y="307771"/>
                  </a:lnTo>
                  <a:lnTo>
                    <a:pt x="198361" y="307467"/>
                  </a:lnTo>
                  <a:lnTo>
                    <a:pt x="198488" y="307238"/>
                  </a:lnTo>
                  <a:close/>
                </a:path>
                <a:path w="541020" h="722629">
                  <a:moveTo>
                    <a:pt x="199390" y="288518"/>
                  </a:moveTo>
                  <a:lnTo>
                    <a:pt x="199186" y="288417"/>
                  </a:lnTo>
                  <a:lnTo>
                    <a:pt x="198120" y="290347"/>
                  </a:lnTo>
                  <a:lnTo>
                    <a:pt x="198539" y="290944"/>
                  </a:lnTo>
                  <a:lnTo>
                    <a:pt x="199390" y="288518"/>
                  </a:lnTo>
                  <a:close/>
                </a:path>
                <a:path w="541020" h="722629">
                  <a:moveTo>
                    <a:pt x="200698" y="284772"/>
                  </a:moveTo>
                  <a:lnTo>
                    <a:pt x="199390" y="288518"/>
                  </a:lnTo>
                  <a:lnTo>
                    <a:pt x="199986" y="288785"/>
                  </a:lnTo>
                  <a:lnTo>
                    <a:pt x="200698" y="284772"/>
                  </a:lnTo>
                  <a:close/>
                </a:path>
                <a:path w="541020" h="722629">
                  <a:moveTo>
                    <a:pt x="201155" y="311950"/>
                  </a:moveTo>
                  <a:lnTo>
                    <a:pt x="200698" y="312000"/>
                  </a:lnTo>
                  <a:lnTo>
                    <a:pt x="200812" y="312267"/>
                  </a:lnTo>
                  <a:lnTo>
                    <a:pt x="200952" y="312127"/>
                  </a:lnTo>
                  <a:lnTo>
                    <a:pt x="201155" y="311950"/>
                  </a:lnTo>
                  <a:close/>
                </a:path>
                <a:path w="541020" h="722629">
                  <a:moveTo>
                    <a:pt x="201612" y="311899"/>
                  </a:moveTo>
                  <a:lnTo>
                    <a:pt x="201409" y="311734"/>
                  </a:lnTo>
                  <a:lnTo>
                    <a:pt x="201155" y="311950"/>
                  </a:lnTo>
                  <a:lnTo>
                    <a:pt x="201612" y="311899"/>
                  </a:lnTo>
                  <a:close/>
                </a:path>
                <a:path w="541020" h="722629">
                  <a:moveTo>
                    <a:pt x="201968" y="304622"/>
                  </a:moveTo>
                  <a:lnTo>
                    <a:pt x="200939" y="305371"/>
                  </a:lnTo>
                  <a:lnTo>
                    <a:pt x="201764" y="306641"/>
                  </a:lnTo>
                  <a:lnTo>
                    <a:pt x="201968" y="304622"/>
                  </a:lnTo>
                  <a:close/>
                </a:path>
                <a:path w="541020" h="722629">
                  <a:moveTo>
                    <a:pt x="201980" y="309181"/>
                  </a:moveTo>
                  <a:lnTo>
                    <a:pt x="200799" y="309181"/>
                  </a:lnTo>
                  <a:lnTo>
                    <a:pt x="199745" y="310451"/>
                  </a:lnTo>
                  <a:lnTo>
                    <a:pt x="201053" y="310451"/>
                  </a:lnTo>
                  <a:lnTo>
                    <a:pt x="201980" y="309181"/>
                  </a:lnTo>
                  <a:close/>
                </a:path>
                <a:path w="541020" h="722629">
                  <a:moveTo>
                    <a:pt x="202565" y="311772"/>
                  </a:moveTo>
                  <a:lnTo>
                    <a:pt x="201612" y="311899"/>
                  </a:lnTo>
                  <a:lnTo>
                    <a:pt x="201764" y="312051"/>
                  </a:lnTo>
                  <a:lnTo>
                    <a:pt x="201891" y="312293"/>
                  </a:lnTo>
                  <a:lnTo>
                    <a:pt x="202565" y="311772"/>
                  </a:lnTo>
                  <a:close/>
                </a:path>
                <a:path w="541020" h="722629">
                  <a:moveTo>
                    <a:pt x="204203" y="297929"/>
                  </a:moveTo>
                  <a:lnTo>
                    <a:pt x="204025" y="297942"/>
                  </a:lnTo>
                  <a:lnTo>
                    <a:pt x="203873" y="297967"/>
                  </a:lnTo>
                  <a:lnTo>
                    <a:pt x="203669" y="298005"/>
                  </a:lnTo>
                  <a:lnTo>
                    <a:pt x="204203" y="297929"/>
                  </a:lnTo>
                  <a:close/>
                </a:path>
                <a:path w="541020" h="722629">
                  <a:moveTo>
                    <a:pt x="204470" y="309587"/>
                  </a:moveTo>
                  <a:lnTo>
                    <a:pt x="203009" y="310451"/>
                  </a:lnTo>
                  <a:lnTo>
                    <a:pt x="203835" y="310451"/>
                  </a:lnTo>
                  <a:lnTo>
                    <a:pt x="204470" y="309587"/>
                  </a:lnTo>
                  <a:close/>
                </a:path>
                <a:path w="541020" h="722629">
                  <a:moveTo>
                    <a:pt x="204584" y="299021"/>
                  </a:moveTo>
                  <a:lnTo>
                    <a:pt x="202120" y="301561"/>
                  </a:lnTo>
                  <a:lnTo>
                    <a:pt x="202615" y="300291"/>
                  </a:lnTo>
                  <a:lnTo>
                    <a:pt x="203123" y="299021"/>
                  </a:lnTo>
                  <a:lnTo>
                    <a:pt x="202044" y="299021"/>
                  </a:lnTo>
                  <a:lnTo>
                    <a:pt x="202819" y="297751"/>
                  </a:lnTo>
                  <a:lnTo>
                    <a:pt x="204038" y="296481"/>
                  </a:lnTo>
                  <a:lnTo>
                    <a:pt x="204050" y="297751"/>
                  </a:lnTo>
                  <a:lnTo>
                    <a:pt x="204190" y="296481"/>
                  </a:lnTo>
                  <a:lnTo>
                    <a:pt x="204482" y="293941"/>
                  </a:lnTo>
                  <a:lnTo>
                    <a:pt x="199669" y="297751"/>
                  </a:lnTo>
                  <a:lnTo>
                    <a:pt x="201460" y="295211"/>
                  </a:lnTo>
                  <a:lnTo>
                    <a:pt x="201752" y="295211"/>
                  </a:lnTo>
                  <a:lnTo>
                    <a:pt x="198907" y="293941"/>
                  </a:lnTo>
                  <a:lnTo>
                    <a:pt x="199364" y="296481"/>
                  </a:lnTo>
                  <a:lnTo>
                    <a:pt x="195376" y="297751"/>
                  </a:lnTo>
                  <a:lnTo>
                    <a:pt x="198107" y="293941"/>
                  </a:lnTo>
                  <a:lnTo>
                    <a:pt x="199923" y="291401"/>
                  </a:lnTo>
                  <a:lnTo>
                    <a:pt x="197535" y="293941"/>
                  </a:lnTo>
                  <a:lnTo>
                    <a:pt x="197319" y="293116"/>
                  </a:lnTo>
                  <a:lnTo>
                    <a:pt x="197319" y="293941"/>
                  </a:lnTo>
                  <a:lnTo>
                    <a:pt x="195465" y="293941"/>
                  </a:lnTo>
                  <a:lnTo>
                    <a:pt x="195999" y="292722"/>
                  </a:lnTo>
                  <a:lnTo>
                    <a:pt x="197319" y="293941"/>
                  </a:lnTo>
                  <a:lnTo>
                    <a:pt x="197319" y="293116"/>
                  </a:lnTo>
                  <a:lnTo>
                    <a:pt x="197205" y="292671"/>
                  </a:lnTo>
                  <a:lnTo>
                    <a:pt x="196011" y="292671"/>
                  </a:lnTo>
                  <a:lnTo>
                    <a:pt x="196570" y="291401"/>
                  </a:lnTo>
                  <a:lnTo>
                    <a:pt x="192036" y="292671"/>
                  </a:lnTo>
                  <a:lnTo>
                    <a:pt x="193154" y="291401"/>
                  </a:lnTo>
                  <a:lnTo>
                    <a:pt x="192811" y="291401"/>
                  </a:lnTo>
                  <a:lnTo>
                    <a:pt x="193725" y="290423"/>
                  </a:lnTo>
                  <a:lnTo>
                    <a:pt x="193903" y="290563"/>
                  </a:lnTo>
                  <a:lnTo>
                    <a:pt x="195402" y="288861"/>
                  </a:lnTo>
                  <a:lnTo>
                    <a:pt x="194868" y="289204"/>
                  </a:lnTo>
                  <a:lnTo>
                    <a:pt x="196367" y="287591"/>
                  </a:lnTo>
                  <a:lnTo>
                    <a:pt x="191046" y="291401"/>
                  </a:lnTo>
                  <a:lnTo>
                    <a:pt x="191528" y="290131"/>
                  </a:lnTo>
                  <a:lnTo>
                    <a:pt x="191998" y="288861"/>
                  </a:lnTo>
                  <a:lnTo>
                    <a:pt x="193294" y="287401"/>
                  </a:lnTo>
                  <a:lnTo>
                    <a:pt x="191071" y="288861"/>
                  </a:lnTo>
                  <a:lnTo>
                    <a:pt x="192570" y="286321"/>
                  </a:lnTo>
                  <a:lnTo>
                    <a:pt x="194068" y="283781"/>
                  </a:lnTo>
                  <a:lnTo>
                    <a:pt x="192747" y="283781"/>
                  </a:lnTo>
                  <a:lnTo>
                    <a:pt x="190030" y="286321"/>
                  </a:lnTo>
                  <a:lnTo>
                    <a:pt x="190144" y="283781"/>
                  </a:lnTo>
                  <a:lnTo>
                    <a:pt x="188112" y="282511"/>
                  </a:lnTo>
                  <a:lnTo>
                    <a:pt x="189064" y="282511"/>
                  </a:lnTo>
                  <a:lnTo>
                    <a:pt x="187413" y="279971"/>
                  </a:lnTo>
                  <a:lnTo>
                    <a:pt x="187350" y="277837"/>
                  </a:lnTo>
                  <a:lnTo>
                    <a:pt x="185902" y="279095"/>
                  </a:lnTo>
                  <a:lnTo>
                    <a:pt x="185902" y="283781"/>
                  </a:lnTo>
                  <a:lnTo>
                    <a:pt x="184619" y="286321"/>
                  </a:lnTo>
                  <a:lnTo>
                    <a:pt x="183756" y="287591"/>
                  </a:lnTo>
                  <a:lnTo>
                    <a:pt x="183273" y="286321"/>
                  </a:lnTo>
                  <a:lnTo>
                    <a:pt x="182968" y="286321"/>
                  </a:lnTo>
                  <a:lnTo>
                    <a:pt x="185902" y="283781"/>
                  </a:lnTo>
                  <a:lnTo>
                    <a:pt x="185902" y="279095"/>
                  </a:lnTo>
                  <a:lnTo>
                    <a:pt x="184886" y="279971"/>
                  </a:lnTo>
                  <a:lnTo>
                    <a:pt x="184289" y="277431"/>
                  </a:lnTo>
                  <a:lnTo>
                    <a:pt x="182918" y="277431"/>
                  </a:lnTo>
                  <a:lnTo>
                    <a:pt x="184607" y="276161"/>
                  </a:lnTo>
                  <a:lnTo>
                    <a:pt x="185394" y="276161"/>
                  </a:lnTo>
                  <a:lnTo>
                    <a:pt x="186550" y="274891"/>
                  </a:lnTo>
                  <a:lnTo>
                    <a:pt x="183235" y="274891"/>
                  </a:lnTo>
                  <a:lnTo>
                    <a:pt x="185483" y="273621"/>
                  </a:lnTo>
                  <a:lnTo>
                    <a:pt x="184378" y="272351"/>
                  </a:lnTo>
                  <a:lnTo>
                    <a:pt x="181025" y="273621"/>
                  </a:lnTo>
                  <a:lnTo>
                    <a:pt x="181140" y="271081"/>
                  </a:lnTo>
                  <a:lnTo>
                    <a:pt x="179146" y="272351"/>
                  </a:lnTo>
                  <a:lnTo>
                    <a:pt x="176784" y="277431"/>
                  </a:lnTo>
                  <a:lnTo>
                    <a:pt x="174167" y="277431"/>
                  </a:lnTo>
                  <a:lnTo>
                    <a:pt x="175158" y="276161"/>
                  </a:lnTo>
                  <a:lnTo>
                    <a:pt x="176885" y="274891"/>
                  </a:lnTo>
                  <a:lnTo>
                    <a:pt x="176403" y="274891"/>
                  </a:lnTo>
                  <a:lnTo>
                    <a:pt x="176606" y="273621"/>
                  </a:lnTo>
                  <a:lnTo>
                    <a:pt x="177241" y="273278"/>
                  </a:lnTo>
                  <a:lnTo>
                    <a:pt x="177723" y="272859"/>
                  </a:lnTo>
                  <a:lnTo>
                    <a:pt x="177533" y="273113"/>
                  </a:lnTo>
                  <a:lnTo>
                    <a:pt x="178904" y="272351"/>
                  </a:lnTo>
                  <a:lnTo>
                    <a:pt x="179006" y="271665"/>
                  </a:lnTo>
                  <a:lnTo>
                    <a:pt x="179349" y="271081"/>
                  </a:lnTo>
                  <a:lnTo>
                    <a:pt x="179095" y="271081"/>
                  </a:lnTo>
                  <a:lnTo>
                    <a:pt x="179349" y="269811"/>
                  </a:lnTo>
                  <a:lnTo>
                    <a:pt x="180276" y="268541"/>
                  </a:lnTo>
                  <a:lnTo>
                    <a:pt x="179463" y="268541"/>
                  </a:lnTo>
                  <a:lnTo>
                    <a:pt x="179057" y="268986"/>
                  </a:lnTo>
                  <a:lnTo>
                    <a:pt x="179057" y="271081"/>
                  </a:lnTo>
                  <a:lnTo>
                    <a:pt x="178117" y="272351"/>
                  </a:lnTo>
                  <a:lnTo>
                    <a:pt x="177558" y="272351"/>
                  </a:lnTo>
                  <a:lnTo>
                    <a:pt x="178803" y="271081"/>
                  </a:lnTo>
                  <a:lnTo>
                    <a:pt x="179057" y="271081"/>
                  </a:lnTo>
                  <a:lnTo>
                    <a:pt x="179057" y="268986"/>
                  </a:lnTo>
                  <a:lnTo>
                    <a:pt x="178269" y="269811"/>
                  </a:lnTo>
                  <a:lnTo>
                    <a:pt x="177698" y="269811"/>
                  </a:lnTo>
                  <a:lnTo>
                    <a:pt x="176618" y="268541"/>
                  </a:lnTo>
                  <a:lnTo>
                    <a:pt x="179158" y="267271"/>
                  </a:lnTo>
                  <a:lnTo>
                    <a:pt x="179362" y="266001"/>
                  </a:lnTo>
                  <a:lnTo>
                    <a:pt x="178079" y="267271"/>
                  </a:lnTo>
                  <a:lnTo>
                    <a:pt x="178536" y="264731"/>
                  </a:lnTo>
                  <a:lnTo>
                    <a:pt x="176301" y="267271"/>
                  </a:lnTo>
                  <a:lnTo>
                    <a:pt x="176009" y="267271"/>
                  </a:lnTo>
                  <a:lnTo>
                    <a:pt x="177012" y="266001"/>
                  </a:lnTo>
                  <a:lnTo>
                    <a:pt x="176009" y="266001"/>
                  </a:lnTo>
                  <a:lnTo>
                    <a:pt x="174866" y="263461"/>
                  </a:lnTo>
                  <a:lnTo>
                    <a:pt x="173062" y="266001"/>
                  </a:lnTo>
                  <a:lnTo>
                    <a:pt x="172847" y="266001"/>
                  </a:lnTo>
                  <a:lnTo>
                    <a:pt x="168960" y="267271"/>
                  </a:lnTo>
                  <a:lnTo>
                    <a:pt x="170675" y="260921"/>
                  </a:lnTo>
                  <a:lnTo>
                    <a:pt x="168071" y="260921"/>
                  </a:lnTo>
                  <a:lnTo>
                    <a:pt x="168833" y="259651"/>
                  </a:lnTo>
                  <a:lnTo>
                    <a:pt x="166992" y="259651"/>
                  </a:lnTo>
                  <a:lnTo>
                    <a:pt x="166154" y="258381"/>
                  </a:lnTo>
                  <a:lnTo>
                    <a:pt x="163525" y="258381"/>
                  </a:lnTo>
                  <a:lnTo>
                    <a:pt x="165544" y="255841"/>
                  </a:lnTo>
                  <a:lnTo>
                    <a:pt x="164236" y="255841"/>
                  </a:lnTo>
                  <a:lnTo>
                    <a:pt x="163271" y="257111"/>
                  </a:lnTo>
                  <a:lnTo>
                    <a:pt x="163474" y="254571"/>
                  </a:lnTo>
                  <a:lnTo>
                    <a:pt x="165201" y="254571"/>
                  </a:lnTo>
                  <a:lnTo>
                    <a:pt x="165531" y="254571"/>
                  </a:lnTo>
                  <a:lnTo>
                    <a:pt x="165074" y="254063"/>
                  </a:lnTo>
                  <a:lnTo>
                    <a:pt x="164896" y="253301"/>
                  </a:lnTo>
                  <a:lnTo>
                    <a:pt x="165912" y="250761"/>
                  </a:lnTo>
                  <a:lnTo>
                    <a:pt x="162814" y="252031"/>
                  </a:lnTo>
                  <a:lnTo>
                    <a:pt x="165112" y="250761"/>
                  </a:lnTo>
                  <a:lnTo>
                    <a:pt x="164553" y="249491"/>
                  </a:lnTo>
                  <a:lnTo>
                    <a:pt x="163537" y="249491"/>
                  </a:lnTo>
                  <a:lnTo>
                    <a:pt x="162801" y="250761"/>
                  </a:lnTo>
                  <a:lnTo>
                    <a:pt x="162001" y="250761"/>
                  </a:lnTo>
                  <a:lnTo>
                    <a:pt x="161455" y="249491"/>
                  </a:lnTo>
                  <a:lnTo>
                    <a:pt x="164274" y="246951"/>
                  </a:lnTo>
                  <a:lnTo>
                    <a:pt x="165481" y="241871"/>
                  </a:lnTo>
                  <a:lnTo>
                    <a:pt x="155448" y="248221"/>
                  </a:lnTo>
                  <a:lnTo>
                    <a:pt x="157187" y="245313"/>
                  </a:lnTo>
                  <a:lnTo>
                    <a:pt x="156438" y="245681"/>
                  </a:lnTo>
                  <a:lnTo>
                    <a:pt x="155892" y="244411"/>
                  </a:lnTo>
                  <a:lnTo>
                    <a:pt x="157772" y="241871"/>
                  </a:lnTo>
                  <a:lnTo>
                    <a:pt x="158699" y="240601"/>
                  </a:lnTo>
                  <a:lnTo>
                    <a:pt x="158584" y="240030"/>
                  </a:lnTo>
                  <a:lnTo>
                    <a:pt x="158661" y="236791"/>
                  </a:lnTo>
                  <a:lnTo>
                    <a:pt x="153504" y="241871"/>
                  </a:lnTo>
                  <a:lnTo>
                    <a:pt x="153212" y="239331"/>
                  </a:lnTo>
                  <a:lnTo>
                    <a:pt x="152450" y="240601"/>
                  </a:lnTo>
                  <a:lnTo>
                    <a:pt x="150126" y="243141"/>
                  </a:lnTo>
                  <a:lnTo>
                    <a:pt x="148297" y="243141"/>
                  </a:lnTo>
                  <a:lnTo>
                    <a:pt x="147739" y="241871"/>
                  </a:lnTo>
                  <a:lnTo>
                    <a:pt x="151104" y="238061"/>
                  </a:lnTo>
                  <a:lnTo>
                    <a:pt x="152514" y="238061"/>
                  </a:lnTo>
                  <a:lnTo>
                    <a:pt x="152196" y="239331"/>
                  </a:lnTo>
                  <a:lnTo>
                    <a:pt x="153212" y="239331"/>
                  </a:lnTo>
                  <a:lnTo>
                    <a:pt x="153581" y="239331"/>
                  </a:lnTo>
                  <a:lnTo>
                    <a:pt x="154228" y="238061"/>
                  </a:lnTo>
                  <a:lnTo>
                    <a:pt x="153200" y="238061"/>
                  </a:lnTo>
                  <a:lnTo>
                    <a:pt x="153695" y="236791"/>
                  </a:lnTo>
                  <a:lnTo>
                    <a:pt x="152501" y="235623"/>
                  </a:lnTo>
                  <a:lnTo>
                    <a:pt x="152387" y="236791"/>
                  </a:lnTo>
                  <a:lnTo>
                    <a:pt x="152374" y="235521"/>
                  </a:lnTo>
                  <a:lnTo>
                    <a:pt x="152603" y="234429"/>
                  </a:lnTo>
                  <a:lnTo>
                    <a:pt x="152615" y="234251"/>
                  </a:lnTo>
                  <a:lnTo>
                    <a:pt x="150634" y="234251"/>
                  </a:lnTo>
                  <a:lnTo>
                    <a:pt x="150431" y="232981"/>
                  </a:lnTo>
                  <a:lnTo>
                    <a:pt x="150101" y="232981"/>
                  </a:lnTo>
                  <a:lnTo>
                    <a:pt x="149161" y="234251"/>
                  </a:lnTo>
                  <a:lnTo>
                    <a:pt x="148983" y="234251"/>
                  </a:lnTo>
                  <a:lnTo>
                    <a:pt x="148475" y="231711"/>
                  </a:lnTo>
                  <a:lnTo>
                    <a:pt x="146481" y="234251"/>
                  </a:lnTo>
                  <a:lnTo>
                    <a:pt x="144919" y="234251"/>
                  </a:lnTo>
                  <a:lnTo>
                    <a:pt x="145719" y="231711"/>
                  </a:lnTo>
                  <a:lnTo>
                    <a:pt x="148475" y="231711"/>
                  </a:lnTo>
                  <a:lnTo>
                    <a:pt x="146227" y="230441"/>
                  </a:lnTo>
                  <a:lnTo>
                    <a:pt x="146519" y="229171"/>
                  </a:lnTo>
                  <a:lnTo>
                    <a:pt x="149631" y="227901"/>
                  </a:lnTo>
                  <a:lnTo>
                    <a:pt x="146773" y="227901"/>
                  </a:lnTo>
                  <a:lnTo>
                    <a:pt x="148882" y="225361"/>
                  </a:lnTo>
                  <a:lnTo>
                    <a:pt x="148628" y="224091"/>
                  </a:lnTo>
                  <a:lnTo>
                    <a:pt x="149161" y="224091"/>
                  </a:lnTo>
                  <a:lnTo>
                    <a:pt x="148640" y="222821"/>
                  </a:lnTo>
                  <a:lnTo>
                    <a:pt x="147066" y="225361"/>
                  </a:lnTo>
                  <a:lnTo>
                    <a:pt x="147078" y="224091"/>
                  </a:lnTo>
                  <a:lnTo>
                    <a:pt x="146037" y="224091"/>
                  </a:lnTo>
                  <a:lnTo>
                    <a:pt x="144729" y="226631"/>
                  </a:lnTo>
                  <a:lnTo>
                    <a:pt x="142367" y="227901"/>
                  </a:lnTo>
                  <a:lnTo>
                    <a:pt x="142633" y="226631"/>
                  </a:lnTo>
                  <a:lnTo>
                    <a:pt x="142659" y="225475"/>
                  </a:lnTo>
                  <a:lnTo>
                    <a:pt x="140042" y="226631"/>
                  </a:lnTo>
                  <a:lnTo>
                    <a:pt x="142392" y="224091"/>
                  </a:lnTo>
                  <a:lnTo>
                    <a:pt x="142659" y="225475"/>
                  </a:lnTo>
                  <a:lnTo>
                    <a:pt x="142760" y="226021"/>
                  </a:lnTo>
                  <a:lnTo>
                    <a:pt x="142900" y="225361"/>
                  </a:lnTo>
                  <a:lnTo>
                    <a:pt x="142887" y="226631"/>
                  </a:lnTo>
                  <a:lnTo>
                    <a:pt x="143357" y="225361"/>
                  </a:lnTo>
                  <a:lnTo>
                    <a:pt x="143827" y="224091"/>
                  </a:lnTo>
                  <a:lnTo>
                    <a:pt x="144297" y="222821"/>
                  </a:lnTo>
                  <a:lnTo>
                    <a:pt x="144767" y="221551"/>
                  </a:lnTo>
                  <a:lnTo>
                    <a:pt x="145542" y="222186"/>
                  </a:lnTo>
                  <a:lnTo>
                    <a:pt x="145542" y="221551"/>
                  </a:lnTo>
                  <a:lnTo>
                    <a:pt x="146342" y="221551"/>
                  </a:lnTo>
                  <a:lnTo>
                    <a:pt x="146469" y="221018"/>
                  </a:lnTo>
                  <a:lnTo>
                    <a:pt x="146773" y="221018"/>
                  </a:lnTo>
                  <a:lnTo>
                    <a:pt x="146621" y="220929"/>
                  </a:lnTo>
                  <a:lnTo>
                    <a:pt x="146494" y="220941"/>
                  </a:lnTo>
                  <a:lnTo>
                    <a:pt x="147307" y="217741"/>
                  </a:lnTo>
                  <a:lnTo>
                    <a:pt x="142925" y="222821"/>
                  </a:lnTo>
                  <a:lnTo>
                    <a:pt x="141643" y="221551"/>
                  </a:lnTo>
                  <a:lnTo>
                    <a:pt x="142024" y="221246"/>
                  </a:lnTo>
                  <a:lnTo>
                    <a:pt x="141401" y="221551"/>
                  </a:lnTo>
                  <a:lnTo>
                    <a:pt x="139814" y="221551"/>
                  </a:lnTo>
                  <a:lnTo>
                    <a:pt x="140068" y="220281"/>
                  </a:lnTo>
                  <a:lnTo>
                    <a:pt x="138061" y="221551"/>
                  </a:lnTo>
                  <a:lnTo>
                    <a:pt x="137756" y="220281"/>
                  </a:lnTo>
                  <a:lnTo>
                    <a:pt x="137706" y="221576"/>
                  </a:lnTo>
                  <a:lnTo>
                    <a:pt x="136144" y="222821"/>
                  </a:lnTo>
                  <a:lnTo>
                    <a:pt x="135940" y="221754"/>
                  </a:lnTo>
                  <a:lnTo>
                    <a:pt x="133273" y="222821"/>
                  </a:lnTo>
                  <a:lnTo>
                    <a:pt x="135394" y="220281"/>
                  </a:lnTo>
                  <a:lnTo>
                    <a:pt x="136461" y="219011"/>
                  </a:lnTo>
                  <a:lnTo>
                    <a:pt x="137515" y="217741"/>
                  </a:lnTo>
                  <a:lnTo>
                    <a:pt x="134912" y="217741"/>
                  </a:lnTo>
                  <a:lnTo>
                    <a:pt x="135458" y="216471"/>
                  </a:lnTo>
                  <a:lnTo>
                    <a:pt x="137566" y="215201"/>
                  </a:lnTo>
                  <a:lnTo>
                    <a:pt x="137845" y="213931"/>
                  </a:lnTo>
                  <a:lnTo>
                    <a:pt x="135496" y="213931"/>
                  </a:lnTo>
                  <a:lnTo>
                    <a:pt x="133908" y="214452"/>
                  </a:lnTo>
                  <a:lnTo>
                    <a:pt x="133908" y="215201"/>
                  </a:lnTo>
                  <a:lnTo>
                    <a:pt x="133883" y="216471"/>
                  </a:lnTo>
                  <a:lnTo>
                    <a:pt x="131787" y="217741"/>
                  </a:lnTo>
                  <a:lnTo>
                    <a:pt x="132029" y="217170"/>
                  </a:lnTo>
                  <a:lnTo>
                    <a:pt x="132638" y="216090"/>
                  </a:lnTo>
                  <a:lnTo>
                    <a:pt x="133908" y="215201"/>
                  </a:lnTo>
                  <a:lnTo>
                    <a:pt x="133908" y="214452"/>
                  </a:lnTo>
                  <a:lnTo>
                    <a:pt x="131584" y="215201"/>
                  </a:lnTo>
                  <a:lnTo>
                    <a:pt x="131838" y="215836"/>
                  </a:lnTo>
                  <a:lnTo>
                    <a:pt x="127876" y="217741"/>
                  </a:lnTo>
                  <a:lnTo>
                    <a:pt x="128993" y="215201"/>
                  </a:lnTo>
                  <a:lnTo>
                    <a:pt x="130581" y="213931"/>
                  </a:lnTo>
                  <a:lnTo>
                    <a:pt x="132181" y="212661"/>
                  </a:lnTo>
                  <a:lnTo>
                    <a:pt x="133781" y="211391"/>
                  </a:lnTo>
                  <a:lnTo>
                    <a:pt x="134683" y="208851"/>
                  </a:lnTo>
                  <a:lnTo>
                    <a:pt x="129120" y="211391"/>
                  </a:lnTo>
                  <a:lnTo>
                    <a:pt x="128993" y="210121"/>
                  </a:lnTo>
                  <a:lnTo>
                    <a:pt x="128714" y="207581"/>
                  </a:lnTo>
                  <a:lnTo>
                    <a:pt x="128397" y="208851"/>
                  </a:lnTo>
                  <a:lnTo>
                    <a:pt x="126276" y="210121"/>
                  </a:lnTo>
                  <a:lnTo>
                    <a:pt x="127139" y="207581"/>
                  </a:lnTo>
                  <a:lnTo>
                    <a:pt x="125844" y="207581"/>
                  </a:lnTo>
                  <a:lnTo>
                    <a:pt x="127495" y="206311"/>
                  </a:lnTo>
                  <a:lnTo>
                    <a:pt x="127749" y="206311"/>
                  </a:lnTo>
                  <a:lnTo>
                    <a:pt x="128524" y="205041"/>
                  </a:lnTo>
                  <a:lnTo>
                    <a:pt x="127368" y="206311"/>
                  </a:lnTo>
                  <a:lnTo>
                    <a:pt x="127469" y="203771"/>
                  </a:lnTo>
                  <a:lnTo>
                    <a:pt x="124091" y="206311"/>
                  </a:lnTo>
                  <a:lnTo>
                    <a:pt x="125501" y="203771"/>
                  </a:lnTo>
                  <a:lnTo>
                    <a:pt x="125069" y="201231"/>
                  </a:lnTo>
                  <a:lnTo>
                    <a:pt x="119418" y="205041"/>
                  </a:lnTo>
                  <a:lnTo>
                    <a:pt x="119062" y="203771"/>
                  </a:lnTo>
                  <a:lnTo>
                    <a:pt x="118719" y="202501"/>
                  </a:lnTo>
                  <a:lnTo>
                    <a:pt x="120840" y="202501"/>
                  </a:lnTo>
                  <a:lnTo>
                    <a:pt x="121119" y="201231"/>
                  </a:lnTo>
                  <a:lnTo>
                    <a:pt x="121412" y="199961"/>
                  </a:lnTo>
                  <a:lnTo>
                    <a:pt x="121894" y="199961"/>
                  </a:lnTo>
                  <a:lnTo>
                    <a:pt x="122669" y="198691"/>
                  </a:lnTo>
                  <a:lnTo>
                    <a:pt x="118567" y="199961"/>
                  </a:lnTo>
                  <a:lnTo>
                    <a:pt x="119710" y="198691"/>
                  </a:lnTo>
                  <a:lnTo>
                    <a:pt x="118821" y="198691"/>
                  </a:lnTo>
                  <a:lnTo>
                    <a:pt x="117068" y="199961"/>
                  </a:lnTo>
                  <a:lnTo>
                    <a:pt x="117538" y="198691"/>
                  </a:lnTo>
                  <a:lnTo>
                    <a:pt x="116725" y="199961"/>
                  </a:lnTo>
                  <a:lnTo>
                    <a:pt x="115798" y="198793"/>
                  </a:lnTo>
                  <a:lnTo>
                    <a:pt x="118135" y="194881"/>
                  </a:lnTo>
                  <a:lnTo>
                    <a:pt x="110451" y="196151"/>
                  </a:lnTo>
                  <a:lnTo>
                    <a:pt x="113715" y="192341"/>
                  </a:lnTo>
                  <a:lnTo>
                    <a:pt x="112280" y="191071"/>
                  </a:lnTo>
                  <a:lnTo>
                    <a:pt x="110693" y="189801"/>
                  </a:lnTo>
                  <a:lnTo>
                    <a:pt x="109778" y="189801"/>
                  </a:lnTo>
                  <a:lnTo>
                    <a:pt x="110324" y="188531"/>
                  </a:lnTo>
                  <a:lnTo>
                    <a:pt x="110566" y="188531"/>
                  </a:lnTo>
                  <a:lnTo>
                    <a:pt x="110998" y="185991"/>
                  </a:lnTo>
                  <a:lnTo>
                    <a:pt x="105194" y="191071"/>
                  </a:lnTo>
                  <a:lnTo>
                    <a:pt x="105625" y="188531"/>
                  </a:lnTo>
                  <a:lnTo>
                    <a:pt x="107632" y="185991"/>
                  </a:lnTo>
                  <a:lnTo>
                    <a:pt x="107734" y="188531"/>
                  </a:lnTo>
                  <a:lnTo>
                    <a:pt x="108331" y="187261"/>
                  </a:lnTo>
                  <a:lnTo>
                    <a:pt x="113563" y="183451"/>
                  </a:lnTo>
                  <a:lnTo>
                    <a:pt x="106083" y="185991"/>
                  </a:lnTo>
                  <a:lnTo>
                    <a:pt x="108381" y="182181"/>
                  </a:lnTo>
                  <a:lnTo>
                    <a:pt x="108915" y="182181"/>
                  </a:lnTo>
                  <a:lnTo>
                    <a:pt x="110096" y="179641"/>
                  </a:lnTo>
                  <a:lnTo>
                    <a:pt x="105270" y="182181"/>
                  </a:lnTo>
                  <a:lnTo>
                    <a:pt x="104673" y="179920"/>
                  </a:lnTo>
                  <a:lnTo>
                    <a:pt x="101917" y="180911"/>
                  </a:lnTo>
                  <a:lnTo>
                    <a:pt x="99669" y="179641"/>
                  </a:lnTo>
                  <a:lnTo>
                    <a:pt x="98628" y="178892"/>
                  </a:lnTo>
                  <a:lnTo>
                    <a:pt x="98120" y="179641"/>
                  </a:lnTo>
                  <a:lnTo>
                    <a:pt x="96621" y="178371"/>
                  </a:lnTo>
                  <a:lnTo>
                    <a:pt x="97497" y="177101"/>
                  </a:lnTo>
                  <a:lnTo>
                    <a:pt x="97891" y="175831"/>
                  </a:lnTo>
                  <a:lnTo>
                    <a:pt x="100114" y="173291"/>
                  </a:lnTo>
                  <a:lnTo>
                    <a:pt x="101079" y="174561"/>
                  </a:lnTo>
                  <a:lnTo>
                    <a:pt x="103657" y="172021"/>
                  </a:lnTo>
                  <a:lnTo>
                    <a:pt x="99898" y="173291"/>
                  </a:lnTo>
                  <a:lnTo>
                    <a:pt x="99987" y="172021"/>
                  </a:lnTo>
                  <a:lnTo>
                    <a:pt x="101346" y="172021"/>
                  </a:lnTo>
                  <a:lnTo>
                    <a:pt x="99656" y="170751"/>
                  </a:lnTo>
                  <a:lnTo>
                    <a:pt x="96316" y="172021"/>
                  </a:lnTo>
                  <a:lnTo>
                    <a:pt x="95186" y="170751"/>
                  </a:lnTo>
                  <a:lnTo>
                    <a:pt x="94322" y="172021"/>
                  </a:lnTo>
                  <a:lnTo>
                    <a:pt x="90284" y="173291"/>
                  </a:lnTo>
                  <a:lnTo>
                    <a:pt x="95567" y="169481"/>
                  </a:lnTo>
                  <a:lnTo>
                    <a:pt x="92354" y="169481"/>
                  </a:lnTo>
                  <a:lnTo>
                    <a:pt x="93916" y="168211"/>
                  </a:lnTo>
                  <a:lnTo>
                    <a:pt x="95478" y="166941"/>
                  </a:lnTo>
                  <a:lnTo>
                    <a:pt x="88988" y="166941"/>
                  </a:lnTo>
                  <a:lnTo>
                    <a:pt x="91986" y="165671"/>
                  </a:lnTo>
                  <a:lnTo>
                    <a:pt x="95935" y="165671"/>
                  </a:lnTo>
                  <a:lnTo>
                    <a:pt x="94500" y="163131"/>
                  </a:lnTo>
                  <a:lnTo>
                    <a:pt x="92570" y="164401"/>
                  </a:lnTo>
                  <a:lnTo>
                    <a:pt x="93853" y="164401"/>
                  </a:lnTo>
                  <a:lnTo>
                    <a:pt x="90614" y="165671"/>
                  </a:lnTo>
                  <a:lnTo>
                    <a:pt x="88531" y="165671"/>
                  </a:lnTo>
                  <a:lnTo>
                    <a:pt x="87604" y="164401"/>
                  </a:lnTo>
                  <a:lnTo>
                    <a:pt x="94297" y="160591"/>
                  </a:lnTo>
                  <a:lnTo>
                    <a:pt x="86690" y="159321"/>
                  </a:lnTo>
                  <a:lnTo>
                    <a:pt x="91122" y="155511"/>
                  </a:lnTo>
                  <a:lnTo>
                    <a:pt x="87033" y="154241"/>
                  </a:lnTo>
                  <a:lnTo>
                    <a:pt x="87490" y="152971"/>
                  </a:lnTo>
                  <a:lnTo>
                    <a:pt x="87947" y="151701"/>
                  </a:lnTo>
                  <a:lnTo>
                    <a:pt x="88861" y="149161"/>
                  </a:lnTo>
                  <a:lnTo>
                    <a:pt x="86537" y="146621"/>
                  </a:lnTo>
                  <a:lnTo>
                    <a:pt x="82092" y="151701"/>
                  </a:lnTo>
                  <a:lnTo>
                    <a:pt x="85839" y="146621"/>
                  </a:lnTo>
                  <a:lnTo>
                    <a:pt x="80695" y="150431"/>
                  </a:lnTo>
                  <a:lnTo>
                    <a:pt x="79895" y="150431"/>
                  </a:lnTo>
                  <a:lnTo>
                    <a:pt x="79819" y="149161"/>
                  </a:lnTo>
                  <a:lnTo>
                    <a:pt x="80124" y="149161"/>
                  </a:lnTo>
                  <a:lnTo>
                    <a:pt x="80606" y="148132"/>
                  </a:lnTo>
                  <a:lnTo>
                    <a:pt x="81000" y="147777"/>
                  </a:lnTo>
                  <a:lnTo>
                    <a:pt x="83718" y="147358"/>
                  </a:lnTo>
                  <a:lnTo>
                    <a:pt x="81749" y="145669"/>
                  </a:lnTo>
                  <a:lnTo>
                    <a:pt x="81902" y="145351"/>
                  </a:lnTo>
                  <a:lnTo>
                    <a:pt x="83108" y="144081"/>
                  </a:lnTo>
                  <a:lnTo>
                    <a:pt x="83489" y="145351"/>
                  </a:lnTo>
                  <a:lnTo>
                    <a:pt x="84645" y="144081"/>
                  </a:lnTo>
                  <a:lnTo>
                    <a:pt x="84061" y="142811"/>
                  </a:lnTo>
                  <a:lnTo>
                    <a:pt x="86448" y="141541"/>
                  </a:lnTo>
                  <a:lnTo>
                    <a:pt x="87223" y="140271"/>
                  </a:lnTo>
                  <a:lnTo>
                    <a:pt x="85458" y="141541"/>
                  </a:lnTo>
                  <a:lnTo>
                    <a:pt x="84175" y="141541"/>
                  </a:lnTo>
                  <a:lnTo>
                    <a:pt x="84328" y="140271"/>
                  </a:lnTo>
                  <a:lnTo>
                    <a:pt x="82677" y="142811"/>
                  </a:lnTo>
                  <a:lnTo>
                    <a:pt x="78486" y="142811"/>
                  </a:lnTo>
                  <a:lnTo>
                    <a:pt x="85928" y="137731"/>
                  </a:lnTo>
                  <a:lnTo>
                    <a:pt x="82156" y="137731"/>
                  </a:lnTo>
                  <a:lnTo>
                    <a:pt x="81572" y="135191"/>
                  </a:lnTo>
                  <a:lnTo>
                    <a:pt x="81280" y="133921"/>
                  </a:lnTo>
                  <a:lnTo>
                    <a:pt x="77025" y="135026"/>
                  </a:lnTo>
                  <a:lnTo>
                    <a:pt x="78155" y="133921"/>
                  </a:lnTo>
                  <a:lnTo>
                    <a:pt x="78841" y="133921"/>
                  </a:lnTo>
                  <a:lnTo>
                    <a:pt x="78346" y="132651"/>
                  </a:lnTo>
                  <a:lnTo>
                    <a:pt x="77851" y="131381"/>
                  </a:lnTo>
                  <a:lnTo>
                    <a:pt x="70637" y="131381"/>
                  </a:lnTo>
                  <a:lnTo>
                    <a:pt x="72009" y="127571"/>
                  </a:lnTo>
                  <a:lnTo>
                    <a:pt x="73444" y="127571"/>
                  </a:lnTo>
                  <a:lnTo>
                    <a:pt x="72758" y="126301"/>
                  </a:lnTo>
                  <a:lnTo>
                    <a:pt x="70446" y="127571"/>
                  </a:lnTo>
                  <a:lnTo>
                    <a:pt x="71386" y="126301"/>
                  </a:lnTo>
                  <a:lnTo>
                    <a:pt x="71945" y="126301"/>
                  </a:lnTo>
                  <a:lnTo>
                    <a:pt x="72821" y="125031"/>
                  </a:lnTo>
                  <a:lnTo>
                    <a:pt x="69989" y="125031"/>
                  </a:lnTo>
                  <a:lnTo>
                    <a:pt x="71831" y="123761"/>
                  </a:lnTo>
                  <a:lnTo>
                    <a:pt x="71869" y="122491"/>
                  </a:lnTo>
                  <a:lnTo>
                    <a:pt x="71958" y="119951"/>
                  </a:lnTo>
                  <a:lnTo>
                    <a:pt x="65773" y="122491"/>
                  </a:lnTo>
                  <a:lnTo>
                    <a:pt x="63512" y="121221"/>
                  </a:lnTo>
                  <a:lnTo>
                    <a:pt x="67424" y="118681"/>
                  </a:lnTo>
                  <a:lnTo>
                    <a:pt x="67398" y="116141"/>
                  </a:lnTo>
                  <a:lnTo>
                    <a:pt x="67437" y="114871"/>
                  </a:lnTo>
                  <a:lnTo>
                    <a:pt x="68021" y="114871"/>
                  </a:lnTo>
                  <a:lnTo>
                    <a:pt x="66725" y="111061"/>
                  </a:lnTo>
                  <a:lnTo>
                    <a:pt x="61760" y="111061"/>
                  </a:lnTo>
                  <a:lnTo>
                    <a:pt x="58559" y="109791"/>
                  </a:lnTo>
                  <a:lnTo>
                    <a:pt x="61798" y="105981"/>
                  </a:lnTo>
                  <a:lnTo>
                    <a:pt x="56857" y="103441"/>
                  </a:lnTo>
                  <a:lnTo>
                    <a:pt x="57251" y="100901"/>
                  </a:lnTo>
                  <a:lnTo>
                    <a:pt x="57632" y="98361"/>
                  </a:lnTo>
                  <a:lnTo>
                    <a:pt x="57162" y="99631"/>
                  </a:lnTo>
                  <a:lnTo>
                    <a:pt x="54508" y="100901"/>
                  </a:lnTo>
                  <a:lnTo>
                    <a:pt x="53822" y="100901"/>
                  </a:lnTo>
                  <a:lnTo>
                    <a:pt x="54229" y="99631"/>
                  </a:lnTo>
                  <a:lnTo>
                    <a:pt x="49999" y="99631"/>
                  </a:lnTo>
                  <a:lnTo>
                    <a:pt x="53695" y="98361"/>
                  </a:lnTo>
                  <a:lnTo>
                    <a:pt x="57023" y="95821"/>
                  </a:lnTo>
                  <a:lnTo>
                    <a:pt x="55257" y="94551"/>
                  </a:lnTo>
                  <a:lnTo>
                    <a:pt x="54775" y="94551"/>
                  </a:lnTo>
                  <a:lnTo>
                    <a:pt x="49936" y="97091"/>
                  </a:lnTo>
                  <a:lnTo>
                    <a:pt x="51244" y="93281"/>
                  </a:lnTo>
                  <a:lnTo>
                    <a:pt x="49288" y="90741"/>
                  </a:lnTo>
                  <a:lnTo>
                    <a:pt x="47345" y="89471"/>
                  </a:lnTo>
                  <a:lnTo>
                    <a:pt x="47790" y="88201"/>
                  </a:lnTo>
                  <a:lnTo>
                    <a:pt x="48666" y="85661"/>
                  </a:lnTo>
                  <a:lnTo>
                    <a:pt x="45059" y="85661"/>
                  </a:lnTo>
                  <a:lnTo>
                    <a:pt x="47663" y="84391"/>
                  </a:lnTo>
                  <a:lnTo>
                    <a:pt x="47078" y="80581"/>
                  </a:lnTo>
                  <a:lnTo>
                    <a:pt x="45186" y="79311"/>
                  </a:lnTo>
                  <a:lnTo>
                    <a:pt x="47282" y="78041"/>
                  </a:lnTo>
                  <a:lnTo>
                    <a:pt x="46736" y="76771"/>
                  </a:lnTo>
                  <a:lnTo>
                    <a:pt x="38950" y="80581"/>
                  </a:lnTo>
                  <a:lnTo>
                    <a:pt x="38125" y="79311"/>
                  </a:lnTo>
                  <a:lnTo>
                    <a:pt x="41770" y="76771"/>
                  </a:lnTo>
                  <a:lnTo>
                    <a:pt x="40411" y="75501"/>
                  </a:lnTo>
                  <a:lnTo>
                    <a:pt x="42633" y="70421"/>
                  </a:lnTo>
                  <a:lnTo>
                    <a:pt x="40017" y="70421"/>
                  </a:lnTo>
                  <a:lnTo>
                    <a:pt x="39547" y="69151"/>
                  </a:lnTo>
                  <a:lnTo>
                    <a:pt x="39839" y="67881"/>
                  </a:lnTo>
                  <a:lnTo>
                    <a:pt x="40449" y="65341"/>
                  </a:lnTo>
                  <a:lnTo>
                    <a:pt x="38214" y="66446"/>
                  </a:lnTo>
                  <a:lnTo>
                    <a:pt x="34429" y="65341"/>
                  </a:lnTo>
                  <a:lnTo>
                    <a:pt x="32232" y="65341"/>
                  </a:lnTo>
                  <a:lnTo>
                    <a:pt x="34912" y="64071"/>
                  </a:lnTo>
                  <a:lnTo>
                    <a:pt x="31076" y="65341"/>
                  </a:lnTo>
                  <a:lnTo>
                    <a:pt x="30162" y="65341"/>
                  </a:lnTo>
                  <a:lnTo>
                    <a:pt x="28473" y="64071"/>
                  </a:lnTo>
                  <a:lnTo>
                    <a:pt x="28625" y="64071"/>
                  </a:lnTo>
                  <a:lnTo>
                    <a:pt x="30302" y="62852"/>
                  </a:lnTo>
                  <a:lnTo>
                    <a:pt x="30683" y="61531"/>
                  </a:lnTo>
                  <a:lnTo>
                    <a:pt x="27051" y="64071"/>
                  </a:lnTo>
                  <a:lnTo>
                    <a:pt x="27686" y="61531"/>
                  </a:lnTo>
                  <a:lnTo>
                    <a:pt x="24650" y="61531"/>
                  </a:lnTo>
                  <a:lnTo>
                    <a:pt x="25539" y="58991"/>
                  </a:lnTo>
                  <a:lnTo>
                    <a:pt x="27762" y="57721"/>
                  </a:lnTo>
                  <a:lnTo>
                    <a:pt x="26263" y="57721"/>
                  </a:lnTo>
                  <a:lnTo>
                    <a:pt x="24028" y="58991"/>
                  </a:lnTo>
                  <a:lnTo>
                    <a:pt x="24333" y="57721"/>
                  </a:lnTo>
                  <a:lnTo>
                    <a:pt x="25146" y="56451"/>
                  </a:lnTo>
                  <a:lnTo>
                    <a:pt x="26174" y="56451"/>
                  </a:lnTo>
                  <a:lnTo>
                    <a:pt x="26530" y="55181"/>
                  </a:lnTo>
                  <a:lnTo>
                    <a:pt x="26631" y="54800"/>
                  </a:lnTo>
                  <a:lnTo>
                    <a:pt x="28282" y="53911"/>
                  </a:lnTo>
                  <a:lnTo>
                    <a:pt x="28067" y="51371"/>
                  </a:lnTo>
                  <a:lnTo>
                    <a:pt x="26149" y="51371"/>
                  </a:lnTo>
                  <a:lnTo>
                    <a:pt x="26149" y="55181"/>
                  </a:lnTo>
                  <a:lnTo>
                    <a:pt x="25908" y="55181"/>
                  </a:lnTo>
                  <a:lnTo>
                    <a:pt x="25996" y="54800"/>
                  </a:lnTo>
                  <a:lnTo>
                    <a:pt x="26111" y="55067"/>
                  </a:lnTo>
                  <a:lnTo>
                    <a:pt x="26149" y="51371"/>
                  </a:lnTo>
                  <a:lnTo>
                    <a:pt x="24930" y="51371"/>
                  </a:lnTo>
                  <a:lnTo>
                    <a:pt x="25666" y="53911"/>
                  </a:lnTo>
                  <a:lnTo>
                    <a:pt x="25768" y="54178"/>
                  </a:lnTo>
                  <a:lnTo>
                    <a:pt x="21666" y="55181"/>
                  </a:lnTo>
                  <a:lnTo>
                    <a:pt x="23520" y="52641"/>
                  </a:lnTo>
                  <a:lnTo>
                    <a:pt x="24726" y="52641"/>
                  </a:lnTo>
                  <a:lnTo>
                    <a:pt x="24930" y="51371"/>
                  </a:lnTo>
                  <a:lnTo>
                    <a:pt x="24777" y="51371"/>
                  </a:lnTo>
                  <a:lnTo>
                    <a:pt x="25273" y="50101"/>
                  </a:lnTo>
                  <a:lnTo>
                    <a:pt x="25679" y="48831"/>
                  </a:lnTo>
                  <a:lnTo>
                    <a:pt x="25768" y="47561"/>
                  </a:lnTo>
                  <a:lnTo>
                    <a:pt x="27673" y="46291"/>
                  </a:lnTo>
                  <a:lnTo>
                    <a:pt x="26174" y="45085"/>
                  </a:lnTo>
                  <a:lnTo>
                    <a:pt x="26174" y="46291"/>
                  </a:lnTo>
                  <a:lnTo>
                    <a:pt x="25666" y="47561"/>
                  </a:lnTo>
                  <a:lnTo>
                    <a:pt x="25311" y="46291"/>
                  </a:lnTo>
                  <a:lnTo>
                    <a:pt x="26174" y="46291"/>
                  </a:lnTo>
                  <a:lnTo>
                    <a:pt x="26174" y="45085"/>
                  </a:lnTo>
                  <a:lnTo>
                    <a:pt x="25882" y="45021"/>
                  </a:lnTo>
                  <a:lnTo>
                    <a:pt x="23291" y="46291"/>
                  </a:lnTo>
                  <a:lnTo>
                    <a:pt x="23291" y="45021"/>
                  </a:lnTo>
                  <a:lnTo>
                    <a:pt x="21526" y="46291"/>
                  </a:lnTo>
                  <a:lnTo>
                    <a:pt x="21907" y="46291"/>
                  </a:lnTo>
                  <a:lnTo>
                    <a:pt x="21767" y="46558"/>
                  </a:lnTo>
                  <a:lnTo>
                    <a:pt x="21602" y="46748"/>
                  </a:lnTo>
                  <a:lnTo>
                    <a:pt x="21488" y="46913"/>
                  </a:lnTo>
                  <a:lnTo>
                    <a:pt x="22009" y="46748"/>
                  </a:lnTo>
                  <a:lnTo>
                    <a:pt x="22225" y="47561"/>
                  </a:lnTo>
                  <a:lnTo>
                    <a:pt x="22999" y="47561"/>
                  </a:lnTo>
                  <a:lnTo>
                    <a:pt x="23342" y="48831"/>
                  </a:lnTo>
                  <a:lnTo>
                    <a:pt x="20383" y="48831"/>
                  </a:lnTo>
                  <a:lnTo>
                    <a:pt x="21488" y="47561"/>
                  </a:lnTo>
                  <a:lnTo>
                    <a:pt x="16827" y="48831"/>
                  </a:lnTo>
                  <a:lnTo>
                    <a:pt x="20040" y="46291"/>
                  </a:lnTo>
                  <a:lnTo>
                    <a:pt x="21158" y="43751"/>
                  </a:lnTo>
                  <a:lnTo>
                    <a:pt x="23291" y="42481"/>
                  </a:lnTo>
                  <a:lnTo>
                    <a:pt x="20853" y="41211"/>
                  </a:lnTo>
                  <a:lnTo>
                    <a:pt x="20447" y="39941"/>
                  </a:lnTo>
                  <a:lnTo>
                    <a:pt x="20040" y="38671"/>
                  </a:lnTo>
                  <a:lnTo>
                    <a:pt x="14490" y="39941"/>
                  </a:lnTo>
                  <a:lnTo>
                    <a:pt x="13576" y="38671"/>
                  </a:lnTo>
                  <a:lnTo>
                    <a:pt x="15582" y="38671"/>
                  </a:lnTo>
                  <a:lnTo>
                    <a:pt x="16243" y="37401"/>
                  </a:lnTo>
                  <a:lnTo>
                    <a:pt x="16002" y="37401"/>
                  </a:lnTo>
                  <a:lnTo>
                    <a:pt x="15697" y="34861"/>
                  </a:lnTo>
                  <a:lnTo>
                    <a:pt x="12103" y="36131"/>
                  </a:lnTo>
                  <a:lnTo>
                    <a:pt x="12954" y="33591"/>
                  </a:lnTo>
                  <a:lnTo>
                    <a:pt x="15659" y="34861"/>
                  </a:lnTo>
                  <a:lnTo>
                    <a:pt x="14147" y="33591"/>
                  </a:lnTo>
                  <a:lnTo>
                    <a:pt x="15341" y="33591"/>
                  </a:lnTo>
                  <a:lnTo>
                    <a:pt x="15163" y="31051"/>
                  </a:lnTo>
                  <a:lnTo>
                    <a:pt x="11569" y="29806"/>
                  </a:lnTo>
                  <a:lnTo>
                    <a:pt x="11569" y="58991"/>
                  </a:lnTo>
                  <a:lnTo>
                    <a:pt x="11366" y="60261"/>
                  </a:lnTo>
                  <a:lnTo>
                    <a:pt x="10807" y="61531"/>
                  </a:lnTo>
                  <a:lnTo>
                    <a:pt x="10744" y="60261"/>
                  </a:lnTo>
                  <a:lnTo>
                    <a:pt x="10325" y="60261"/>
                  </a:lnTo>
                  <a:lnTo>
                    <a:pt x="11176" y="58991"/>
                  </a:lnTo>
                  <a:lnTo>
                    <a:pt x="11569" y="58991"/>
                  </a:lnTo>
                  <a:lnTo>
                    <a:pt x="11569" y="29806"/>
                  </a:lnTo>
                  <a:lnTo>
                    <a:pt x="9410" y="29006"/>
                  </a:lnTo>
                  <a:lnTo>
                    <a:pt x="9410" y="58991"/>
                  </a:lnTo>
                  <a:lnTo>
                    <a:pt x="8864" y="57721"/>
                  </a:lnTo>
                  <a:lnTo>
                    <a:pt x="9410" y="58991"/>
                  </a:lnTo>
                  <a:lnTo>
                    <a:pt x="9410" y="29006"/>
                  </a:lnTo>
                  <a:lnTo>
                    <a:pt x="8102" y="28511"/>
                  </a:lnTo>
                  <a:lnTo>
                    <a:pt x="8699" y="24701"/>
                  </a:lnTo>
                  <a:lnTo>
                    <a:pt x="7708" y="24701"/>
                  </a:lnTo>
                  <a:lnTo>
                    <a:pt x="8623" y="19621"/>
                  </a:lnTo>
                  <a:lnTo>
                    <a:pt x="0" y="17081"/>
                  </a:lnTo>
                  <a:lnTo>
                    <a:pt x="0" y="34861"/>
                  </a:lnTo>
                  <a:lnTo>
                    <a:pt x="1562" y="34861"/>
                  </a:lnTo>
                  <a:lnTo>
                    <a:pt x="3835" y="34861"/>
                  </a:lnTo>
                  <a:lnTo>
                    <a:pt x="1676" y="36131"/>
                  </a:lnTo>
                  <a:lnTo>
                    <a:pt x="1562" y="34861"/>
                  </a:lnTo>
                  <a:lnTo>
                    <a:pt x="622" y="36131"/>
                  </a:lnTo>
                  <a:lnTo>
                    <a:pt x="1130" y="36131"/>
                  </a:lnTo>
                  <a:lnTo>
                    <a:pt x="0" y="37401"/>
                  </a:lnTo>
                  <a:lnTo>
                    <a:pt x="2222" y="37401"/>
                  </a:lnTo>
                  <a:lnTo>
                    <a:pt x="1778" y="38671"/>
                  </a:lnTo>
                  <a:lnTo>
                    <a:pt x="0" y="39941"/>
                  </a:lnTo>
                  <a:lnTo>
                    <a:pt x="0" y="42481"/>
                  </a:lnTo>
                  <a:lnTo>
                    <a:pt x="190" y="42481"/>
                  </a:lnTo>
                  <a:lnTo>
                    <a:pt x="4787" y="43751"/>
                  </a:lnTo>
                  <a:lnTo>
                    <a:pt x="0" y="46291"/>
                  </a:lnTo>
                  <a:lnTo>
                    <a:pt x="0" y="48831"/>
                  </a:lnTo>
                  <a:lnTo>
                    <a:pt x="965" y="48831"/>
                  </a:lnTo>
                  <a:lnTo>
                    <a:pt x="5080" y="46291"/>
                  </a:lnTo>
                  <a:lnTo>
                    <a:pt x="3708" y="48831"/>
                  </a:lnTo>
                  <a:lnTo>
                    <a:pt x="0" y="50101"/>
                  </a:lnTo>
                  <a:lnTo>
                    <a:pt x="482" y="52641"/>
                  </a:lnTo>
                  <a:lnTo>
                    <a:pt x="1612" y="51803"/>
                  </a:lnTo>
                  <a:lnTo>
                    <a:pt x="0" y="53911"/>
                  </a:lnTo>
                  <a:lnTo>
                    <a:pt x="2540" y="52463"/>
                  </a:lnTo>
                  <a:lnTo>
                    <a:pt x="2222" y="51371"/>
                  </a:lnTo>
                  <a:lnTo>
                    <a:pt x="5575" y="48831"/>
                  </a:lnTo>
                  <a:lnTo>
                    <a:pt x="4165" y="51371"/>
                  </a:lnTo>
                  <a:lnTo>
                    <a:pt x="3505" y="51904"/>
                  </a:lnTo>
                  <a:lnTo>
                    <a:pt x="4432" y="51371"/>
                  </a:lnTo>
                  <a:lnTo>
                    <a:pt x="4940" y="52641"/>
                  </a:lnTo>
                  <a:lnTo>
                    <a:pt x="1866" y="53911"/>
                  </a:lnTo>
                  <a:lnTo>
                    <a:pt x="3416" y="56451"/>
                  </a:lnTo>
                  <a:lnTo>
                    <a:pt x="6819" y="56451"/>
                  </a:lnTo>
                  <a:lnTo>
                    <a:pt x="8547" y="58991"/>
                  </a:lnTo>
                  <a:lnTo>
                    <a:pt x="6350" y="58991"/>
                  </a:lnTo>
                  <a:lnTo>
                    <a:pt x="5664" y="60261"/>
                  </a:lnTo>
                  <a:lnTo>
                    <a:pt x="8648" y="62801"/>
                  </a:lnTo>
                  <a:lnTo>
                    <a:pt x="8343" y="66611"/>
                  </a:lnTo>
                  <a:lnTo>
                    <a:pt x="7962" y="70421"/>
                  </a:lnTo>
                  <a:lnTo>
                    <a:pt x="11226" y="69151"/>
                  </a:lnTo>
                  <a:lnTo>
                    <a:pt x="11328" y="70421"/>
                  </a:lnTo>
                  <a:lnTo>
                    <a:pt x="13182" y="70421"/>
                  </a:lnTo>
                  <a:lnTo>
                    <a:pt x="11531" y="71691"/>
                  </a:lnTo>
                  <a:lnTo>
                    <a:pt x="13817" y="71691"/>
                  </a:lnTo>
                  <a:lnTo>
                    <a:pt x="18300" y="74231"/>
                  </a:lnTo>
                  <a:lnTo>
                    <a:pt x="16471" y="78041"/>
                  </a:lnTo>
                  <a:lnTo>
                    <a:pt x="15455" y="78041"/>
                  </a:lnTo>
                  <a:lnTo>
                    <a:pt x="15189" y="79311"/>
                  </a:lnTo>
                  <a:lnTo>
                    <a:pt x="21894" y="76771"/>
                  </a:lnTo>
                  <a:lnTo>
                    <a:pt x="20154" y="79311"/>
                  </a:lnTo>
                  <a:lnTo>
                    <a:pt x="19519" y="79311"/>
                  </a:lnTo>
                  <a:lnTo>
                    <a:pt x="20142" y="83121"/>
                  </a:lnTo>
                  <a:lnTo>
                    <a:pt x="24536" y="85661"/>
                  </a:lnTo>
                  <a:lnTo>
                    <a:pt x="21971" y="89471"/>
                  </a:lnTo>
                  <a:lnTo>
                    <a:pt x="26085" y="88201"/>
                  </a:lnTo>
                  <a:lnTo>
                    <a:pt x="22098" y="94551"/>
                  </a:lnTo>
                  <a:lnTo>
                    <a:pt x="27571" y="90741"/>
                  </a:lnTo>
                  <a:lnTo>
                    <a:pt x="25984" y="94551"/>
                  </a:lnTo>
                  <a:lnTo>
                    <a:pt x="24726" y="94551"/>
                  </a:lnTo>
                  <a:lnTo>
                    <a:pt x="24460" y="98361"/>
                  </a:lnTo>
                  <a:lnTo>
                    <a:pt x="24599" y="99631"/>
                  </a:lnTo>
                  <a:lnTo>
                    <a:pt x="28384" y="97091"/>
                  </a:lnTo>
                  <a:lnTo>
                    <a:pt x="29425" y="98361"/>
                  </a:lnTo>
                  <a:lnTo>
                    <a:pt x="26670" y="99631"/>
                  </a:lnTo>
                  <a:lnTo>
                    <a:pt x="30149" y="99631"/>
                  </a:lnTo>
                  <a:lnTo>
                    <a:pt x="32131" y="100901"/>
                  </a:lnTo>
                  <a:lnTo>
                    <a:pt x="29972" y="104711"/>
                  </a:lnTo>
                  <a:lnTo>
                    <a:pt x="28575" y="104711"/>
                  </a:lnTo>
                  <a:lnTo>
                    <a:pt x="32639" y="107251"/>
                  </a:lnTo>
                  <a:lnTo>
                    <a:pt x="33629" y="107251"/>
                  </a:lnTo>
                  <a:lnTo>
                    <a:pt x="32766" y="107429"/>
                  </a:lnTo>
                  <a:lnTo>
                    <a:pt x="27127" y="108521"/>
                  </a:lnTo>
                  <a:lnTo>
                    <a:pt x="32219" y="108521"/>
                  </a:lnTo>
                  <a:lnTo>
                    <a:pt x="31610" y="109791"/>
                  </a:lnTo>
                  <a:lnTo>
                    <a:pt x="32588" y="111061"/>
                  </a:lnTo>
                  <a:lnTo>
                    <a:pt x="34036" y="112331"/>
                  </a:lnTo>
                  <a:lnTo>
                    <a:pt x="31991" y="112331"/>
                  </a:lnTo>
                  <a:lnTo>
                    <a:pt x="32829" y="114871"/>
                  </a:lnTo>
                  <a:lnTo>
                    <a:pt x="35712" y="117411"/>
                  </a:lnTo>
                  <a:lnTo>
                    <a:pt x="37172" y="119951"/>
                  </a:lnTo>
                  <a:lnTo>
                    <a:pt x="37528" y="117411"/>
                  </a:lnTo>
                  <a:lnTo>
                    <a:pt x="40932" y="116141"/>
                  </a:lnTo>
                  <a:lnTo>
                    <a:pt x="41681" y="116141"/>
                  </a:lnTo>
                  <a:lnTo>
                    <a:pt x="40309" y="117411"/>
                  </a:lnTo>
                  <a:lnTo>
                    <a:pt x="42595" y="117411"/>
                  </a:lnTo>
                  <a:lnTo>
                    <a:pt x="41033" y="118681"/>
                  </a:lnTo>
                  <a:lnTo>
                    <a:pt x="39446" y="119951"/>
                  </a:lnTo>
                  <a:lnTo>
                    <a:pt x="39865" y="119951"/>
                  </a:lnTo>
                  <a:lnTo>
                    <a:pt x="39027" y="121221"/>
                  </a:lnTo>
                  <a:lnTo>
                    <a:pt x="39344" y="121221"/>
                  </a:lnTo>
                  <a:lnTo>
                    <a:pt x="35534" y="125031"/>
                  </a:lnTo>
                  <a:lnTo>
                    <a:pt x="38392" y="124002"/>
                  </a:lnTo>
                  <a:lnTo>
                    <a:pt x="39725" y="126301"/>
                  </a:lnTo>
                  <a:lnTo>
                    <a:pt x="41389" y="127571"/>
                  </a:lnTo>
                  <a:lnTo>
                    <a:pt x="42760" y="128841"/>
                  </a:lnTo>
                  <a:lnTo>
                    <a:pt x="45275" y="127571"/>
                  </a:lnTo>
                  <a:lnTo>
                    <a:pt x="45186" y="128841"/>
                  </a:lnTo>
                  <a:lnTo>
                    <a:pt x="47561" y="127571"/>
                  </a:lnTo>
                  <a:lnTo>
                    <a:pt x="47701" y="130111"/>
                  </a:lnTo>
                  <a:lnTo>
                    <a:pt x="46786" y="132651"/>
                  </a:lnTo>
                  <a:lnTo>
                    <a:pt x="48107" y="133921"/>
                  </a:lnTo>
                  <a:lnTo>
                    <a:pt x="50139" y="135191"/>
                  </a:lnTo>
                  <a:lnTo>
                    <a:pt x="50330" y="134404"/>
                  </a:lnTo>
                  <a:lnTo>
                    <a:pt x="51409" y="136461"/>
                  </a:lnTo>
                  <a:lnTo>
                    <a:pt x="49199" y="136461"/>
                  </a:lnTo>
                  <a:lnTo>
                    <a:pt x="50914" y="137731"/>
                  </a:lnTo>
                  <a:lnTo>
                    <a:pt x="51371" y="139001"/>
                  </a:lnTo>
                  <a:lnTo>
                    <a:pt x="54889" y="140271"/>
                  </a:lnTo>
                  <a:lnTo>
                    <a:pt x="55638" y="139001"/>
                  </a:lnTo>
                  <a:lnTo>
                    <a:pt x="55829" y="139001"/>
                  </a:lnTo>
                  <a:lnTo>
                    <a:pt x="56705" y="137731"/>
                  </a:lnTo>
                  <a:lnTo>
                    <a:pt x="57378" y="139001"/>
                  </a:lnTo>
                  <a:lnTo>
                    <a:pt x="56451" y="140271"/>
                  </a:lnTo>
                  <a:lnTo>
                    <a:pt x="55029" y="140271"/>
                  </a:lnTo>
                  <a:lnTo>
                    <a:pt x="60274" y="141541"/>
                  </a:lnTo>
                  <a:lnTo>
                    <a:pt x="52895" y="151701"/>
                  </a:lnTo>
                  <a:lnTo>
                    <a:pt x="58915" y="150469"/>
                  </a:lnTo>
                  <a:lnTo>
                    <a:pt x="62839" y="151701"/>
                  </a:lnTo>
                  <a:lnTo>
                    <a:pt x="63207" y="152971"/>
                  </a:lnTo>
                  <a:lnTo>
                    <a:pt x="60718" y="151701"/>
                  </a:lnTo>
                  <a:lnTo>
                    <a:pt x="59905" y="154241"/>
                  </a:lnTo>
                  <a:lnTo>
                    <a:pt x="65379" y="154241"/>
                  </a:lnTo>
                  <a:lnTo>
                    <a:pt x="62166" y="158051"/>
                  </a:lnTo>
                  <a:lnTo>
                    <a:pt x="66090" y="159321"/>
                  </a:lnTo>
                  <a:lnTo>
                    <a:pt x="60706" y="164401"/>
                  </a:lnTo>
                  <a:lnTo>
                    <a:pt x="70548" y="164401"/>
                  </a:lnTo>
                  <a:lnTo>
                    <a:pt x="67932" y="169481"/>
                  </a:lnTo>
                  <a:lnTo>
                    <a:pt x="69367" y="168211"/>
                  </a:lnTo>
                  <a:lnTo>
                    <a:pt x="69862" y="168211"/>
                  </a:lnTo>
                  <a:lnTo>
                    <a:pt x="69977" y="168935"/>
                  </a:lnTo>
                  <a:lnTo>
                    <a:pt x="71069" y="168313"/>
                  </a:lnTo>
                  <a:lnTo>
                    <a:pt x="70929" y="168211"/>
                  </a:lnTo>
                  <a:lnTo>
                    <a:pt x="71247" y="168211"/>
                  </a:lnTo>
                  <a:lnTo>
                    <a:pt x="71069" y="168313"/>
                  </a:lnTo>
                  <a:lnTo>
                    <a:pt x="76073" y="172021"/>
                  </a:lnTo>
                  <a:lnTo>
                    <a:pt x="75984" y="174561"/>
                  </a:lnTo>
                  <a:lnTo>
                    <a:pt x="75895" y="179920"/>
                  </a:lnTo>
                  <a:lnTo>
                    <a:pt x="77990" y="185991"/>
                  </a:lnTo>
                  <a:lnTo>
                    <a:pt x="78892" y="187261"/>
                  </a:lnTo>
                  <a:lnTo>
                    <a:pt x="86499" y="180911"/>
                  </a:lnTo>
                  <a:lnTo>
                    <a:pt x="84543" y="185991"/>
                  </a:lnTo>
                  <a:lnTo>
                    <a:pt x="81305" y="187261"/>
                  </a:lnTo>
                  <a:lnTo>
                    <a:pt x="87223" y="188531"/>
                  </a:lnTo>
                  <a:lnTo>
                    <a:pt x="86575" y="194881"/>
                  </a:lnTo>
                  <a:lnTo>
                    <a:pt x="92062" y="196151"/>
                  </a:lnTo>
                  <a:lnTo>
                    <a:pt x="91262" y="196151"/>
                  </a:lnTo>
                  <a:lnTo>
                    <a:pt x="90449" y="197421"/>
                  </a:lnTo>
                  <a:lnTo>
                    <a:pt x="90195" y="196151"/>
                  </a:lnTo>
                  <a:lnTo>
                    <a:pt x="88747" y="198691"/>
                  </a:lnTo>
                  <a:lnTo>
                    <a:pt x="92163" y="198691"/>
                  </a:lnTo>
                  <a:lnTo>
                    <a:pt x="93802" y="197421"/>
                  </a:lnTo>
                  <a:lnTo>
                    <a:pt x="94030" y="198691"/>
                  </a:lnTo>
                  <a:lnTo>
                    <a:pt x="92430" y="198691"/>
                  </a:lnTo>
                  <a:lnTo>
                    <a:pt x="91859" y="199961"/>
                  </a:lnTo>
                  <a:lnTo>
                    <a:pt x="91249" y="202501"/>
                  </a:lnTo>
                  <a:lnTo>
                    <a:pt x="95821" y="199961"/>
                  </a:lnTo>
                  <a:lnTo>
                    <a:pt x="93865" y="202501"/>
                  </a:lnTo>
                  <a:lnTo>
                    <a:pt x="94386" y="202501"/>
                  </a:lnTo>
                  <a:lnTo>
                    <a:pt x="94538" y="205041"/>
                  </a:lnTo>
                  <a:lnTo>
                    <a:pt x="96481" y="202501"/>
                  </a:lnTo>
                  <a:lnTo>
                    <a:pt x="96380" y="205041"/>
                  </a:lnTo>
                  <a:lnTo>
                    <a:pt x="99402" y="203771"/>
                  </a:lnTo>
                  <a:lnTo>
                    <a:pt x="98831" y="206311"/>
                  </a:lnTo>
                  <a:lnTo>
                    <a:pt x="101904" y="205041"/>
                  </a:lnTo>
                  <a:lnTo>
                    <a:pt x="99314" y="208851"/>
                  </a:lnTo>
                  <a:lnTo>
                    <a:pt x="103085" y="206311"/>
                  </a:lnTo>
                  <a:lnTo>
                    <a:pt x="99275" y="210121"/>
                  </a:lnTo>
                  <a:lnTo>
                    <a:pt x="101815" y="211391"/>
                  </a:lnTo>
                  <a:lnTo>
                    <a:pt x="102895" y="211391"/>
                  </a:lnTo>
                  <a:lnTo>
                    <a:pt x="103632" y="212661"/>
                  </a:lnTo>
                  <a:lnTo>
                    <a:pt x="101815" y="213931"/>
                  </a:lnTo>
                  <a:lnTo>
                    <a:pt x="102616" y="213931"/>
                  </a:lnTo>
                  <a:lnTo>
                    <a:pt x="103987" y="215201"/>
                  </a:lnTo>
                  <a:lnTo>
                    <a:pt x="105765" y="212661"/>
                  </a:lnTo>
                  <a:lnTo>
                    <a:pt x="102692" y="217741"/>
                  </a:lnTo>
                  <a:lnTo>
                    <a:pt x="112064" y="213931"/>
                  </a:lnTo>
                  <a:lnTo>
                    <a:pt x="107175" y="219011"/>
                  </a:lnTo>
                  <a:lnTo>
                    <a:pt x="111353" y="220281"/>
                  </a:lnTo>
                  <a:lnTo>
                    <a:pt x="114020" y="221284"/>
                  </a:lnTo>
                  <a:lnTo>
                    <a:pt x="111264" y="224091"/>
                  </a:lnTo>
                  <a:lnTo>
                    <a:pt x="114122" y="225158"/>
                  </a:lnTo>
                  <a:lnTo>
                    <a:pt x="114655" y="222186"/>
                  </a:lnTo>
                  <a:lnTo>
                    <a:pt x="114719" y="221564"/>
                  </a:lnTo>
                  <a:lnTo>
                    <a:pt x="117563" y="222821"/>
                  </a:lnTo>
                  <a:lnTo>
                    <a:pt x="115265" y="225183"/>
                  </a:lnTo>
                  <a:lnTo>
                    <a:pt x="118846" y="224091"/>
                  </a:lnTo>
                  <a:lnTo>
                    <a:pt x="119837" y="226631"/>
                  </a:lnTo>
                  <a:lnTo>
                    <a:pt x="119811" y="227901"/>
                  </a:lnTo>
                  <a:lnTo>
                    <a:pt x="117195" y="227901"/>
                  </a:lnTo>
                  <a:lnTo>
                    <a:pt x="120573" y="229171"/>
                  </a:lnTo>
                  <a:lnTo>
                    <a:pt x="120599" y="232981"/>
                  </a:lnTo>
                  <a:lnTo>
                    <a:pt x="122059" y="232981"/>
                  </a:lnTo>
                  <a:lnTo>
                    <a:pt x="122326" y="233057"/>
                  </a:lnTo>
                  <a:lnTo>
                    <a:pt x="122923" y="233019"/>
                  </a:lnTo>
                  <a:lnTo>
                    <a:pt x="123939" y="232981"/>
                  </a:lnTo>
                  <a:lnTo>
                    <a:pt x="123380" y="234251"/>
                  </a:lnTo>
                  <a:lnTo>
                    <a:pt x="123367" y="234429"/>
                  </a:lnTo>
                  <a:lnTo>
                    <a:pt x="123190" y="235521"/>
                  </a:lnTo>
                  <a:lnTo>
                    <a:pt x="124790" y="232981"/>
                  </a:lnTo>
                  <a:lnTo>
                    <a:pt x="124015" y="232981"/>
                  </a:lnTo>
                  <a:lnTo>
                    <a:pt x="125857" y="230441"/>
                  </a:lnTo>
                  <a:lnTo>
                    <a:pt x="131635" y="230441"/>
                  </a:lnTo>
                  <a:lnTo>
                    <a:pt x="126377" y="232981"/>
                  </a:lnTo>
                  <a:lnTo>
                    <a:pt x="132143" y="232981"/>
                  </a:lnTo>
                  <a:lnTo>
                    <a:pt x="125310" y="236791"/>
                  </a:lnTo>
                  <a:lnTo>
                    <a:pt x="126911" y="236791"/>
                  </a:lnTo>
                  <a:lnTo>
                    <a:pt x="127952" y="235521"/>
                  </a:lnTo>
                  <a:lnTo>
                    <a:pt x="127952" y="236791"/>
                  </a:lnTo>
                  <a:lnTo>
                    <a:pt x="127431" y="236791"/>
                  </a:lnTo>
                  <a:lnTo>
                    <a:pt x="125844" y="238061"/>
                  </a:lnTo>
                  <a:lnTo>
                    <a:pt x="127952" y="238061"/>
                  </a:lnTo>
                  <a:lnTo>
                    <a:pt x="129260" y="236791"/>
                  </a:lnTo>
                  <a:lnTo>
                    <a:pt x="130314" y="238061"/>
                  </a:lnTo>
                  <a:lnTo>
                    <a:pt x="128993" y="238061"/>
                  </a:lnTo>
                  <a:lnTo>
                    <a:pt x="127952" y="239331"/>
                  </a:lnTo>
                  <a:lnTo>
                    <a:pt x="132143" y="238061"/>
                  </a:lnTo>
                  <a:lnTo>
                    <a:pt x="132410" y="239331"/>
                  </a:lnTo>
                  <a:lnTo>
                    <a:pt x="131876" y="239331"/>
                  </a:lnTo>
                  <a:lnTo>
                    <a:pt x="131610" y="240030"/>
                  </a:lnTo>
                  <a:lnTo>
                    <a:pt x="132943" y="241871"/>
                  </a:lnTo>
                  <a:lnTo>
                    <a:pt x="137896" y="239331"/>
                  </a:lnTo>
                  <a:lnTo>
                    <a:pt x="138163" y="243141"/>
                  </a:lnTo>
                  <a:lnTo>
                    <a:pt x="134251" y="245681"/>
                  </a:lnTo>
                  <a:lnTo>
                    <a:pt x="137642" y="244411"/>
                  </a:lnTo>
                  <a:lnTo>
                    <a:pt x="134785" y="246951"/>
                  </a:lnTo>
                  <a:lnTo>
                    <a:pt x="136626" y="246951"/>
                  </a:lnTo>
                  <a:lnTo>
                    <a:pt x="137668" y="245681"/>
                  </a:lnTo>
                  <a:lnTo>
                    <a:pt x="138468" y="246951"/>
                  </a:lnTo>
                  <a:lnTo>
                    <a:pt x="141351" y="245681"/>
                  </a:lnTo>
                  <a:lnTo>
                    <a:pt x="141097" y="246951"/>
                  </a:lnTo>
                  <a:lnTo>
                    <a:pt x="139268" y="248221"/>
                  </a:lnTo>
                  <a:lnTo>
                    <a:pt x="141427" y="249491"/>
                  </a:lnTo>
                  <a:lnTo>
                    <a:pt x="141630" y="246951"/>
                  </a:lnTo>
                  <a:lnTo>
                    <a:pt x="143992" y="246951"/>
                  </a:lnTo>
                  <a:lnTo>
                    <a:pt x="144411" y="245681"/>
                  </a:lnTo>
                  <a:lnTo>
                    <a:pt x="144830" y="244411"/>
                  </a:lnTo>
                  <a:lnTo>
                    <a:pt x="145249" y="243141"/>
                  </a:lnTo>
                  <a:lnTo>
                    <a:pt x="145554" y="245681"/>
                  </a:lnTo>
                  <a:lnTo>
                    <a:pt x="145034" y="245681"/>
                  </a:lnTo>
                  <a:lnTo>
                    <a:pt x="146354" y="246951"/>
                  </a:lnTo>
                  <a:lnTo>
                    <a:pt x="145072" y="248221"/>
                  </a:lnTo>
                  <a:lnTo>
                    <a:pt x="147828" y="248221"/>
                  </a:lnTo>
                  <a:lnTo>
                    <a:pt x="147713" y="249491"/>
                  </a:lnTo>
                  <a:lnTo>
                    <a:pt x="146951" y="250761"/>
                  </a:lnTo>
                  <a:lnTo>
                    <a:pt x="146697" y="250888"/>
                  </a:lnTo>
                  <a:lnTo>
                    <a:pt x="146519" y="254571"/>
                  </a:lnTo>
                  <a:lnTo>
                    <a:pt x="149631" y="252031"/>
                  </a:lnTo>
                  <a:lnTo>
                    <a:pt x="148844" y="253301"/>
                  </a:lnTo>
                  <a:lnTo>
                    <a:pt x="147789" y="254177"/>
                  </a:lnTo>
                  <a:lnTo>
                    <a:pt x="149364" y="253301"/>
                  </a:lnTo>
                  <a:lnTo>
                    <a:pt x="149136" y="254571"/>
                  </a:lnTo>
                  <a:lnTo>
                    <a:pt x="148882" y="254571"/>
                  </a:lnTo>
                  <a:lnTo>
                    <a:pt x="147599" y="255841"/>
                  </a:lnTo>
                  <a:lnTo>
                    <a:pt x="148424" y="257111"/>
                  </a:lnTo>
                  <a:lnTo>
                    <a:pt x="150291" y="253301"/>
                  </a:lnTo>
                  <a:lnTo>
                    <a:pt x="150914" y="252031"/>
                  </a:lnTo>
                  <a:lnTo>
                    <a:pt x="150723" y="254571"/>
                  </a:lnTo>
                  <a:lnTo>
                    <a:pt x="149694" y="254571"/>
                  </a:lnTo>
                  <a:lnTo>
                    <a:pt x="150266" y="257111"/>
                  </a:lnTo>
                  <a:lnTo>
                    <a:pt x="153644" y="257111"/>
                  </a:lnTo>
                  <a:lnTo>
                    <a:pt x="153974" y="259651"/>
                  </a:lnTo>
                  <a:lnTo>
                    <a:pt x="151460" y="262191"/>
                  </a:lnTo>
                  <a:lnTo>
                    <a:pt x="152133" y="258381"/>
                  </a:lnTo>
                  <a:lnTo>
                    <a:pt x="150126" y="260921"/>
                  </a:lnTo>
                  <a:lnTo>
                    <a:pt x="152501" y="263461"/>
                  </a:lnTo>
                  <a:lnTo>
                    <a:pt x="157454" y="262191"/>
                  </a:lnTo>
                  <a:lnTo>
                    <a:pt x="158648" y="264718"/>
                  </a:lnTo>
                  <a:lnTo>
                    <a:pt x="162928" y="260921"/>
                  </a:lnTo>
                  <a:lnTo>
                    <a:pt x="158000" y="267271"/>
                  </a:lnTo>
                  <a:lnTo>
                    <a:pt x="160312" y="267271"/>
                  </a:lnTo>
                  <a:lnTo>
                    <a:pt x="158292" y="268541"/>
                  </a:lnTo>
                  <a:lnTo>
                    <a:pt x="158813" y="268541"/>
                  </a:lnTo>
                  <a:lnTo>
                    <a:pt x="159423" y="269811"/>
                  </a:lnTo>
                  <a:lnTo>
                    <a:pt x="162394" y="269811"/>
                  </a:lnTo>
                  <a:lnTo>
                    <a:pt x="165582" y="271081"/>
                  </a:lnTo>
                  <a:lnTo>
                    <a:pt x="164312" y="272351"/>
                  </a:lnTo>
                  <a:lnTo>
                    <a:pt x="164134" y="273621"/>
                  </a:lnTo>
                  <a:lnTo>
                    <a:pt x="165747" y="274891"/>
                  </a:lnTo>
                  <a:lnTo>
                    <a:pt x="166090" y="276161"/>
                  </a:lnTo>
                  <a:lnTo>
                    <a:pt x="167360" y="274891"/>
                  </a:lnTo>
                  <a:lnTo>
                    <a:pt x="167652" y="276161"/>
                  </a:lnTo>
                  <a:lnTo>
                    <a:pt x="168275" y="274891"/>
                  </a:lnTo>
                  <a:lnTo>
                    <a:pt x="168884" y="273621"/>
                  </a:lnTo>
                  <a:lnTo>
                    <a:pt x="168656" y="277431"/>
                  </a:lnTo>
                  <a:lnTo>
                    <a:pt x="171221" y="278701"/>
                  </a:lnTo>
                  <a:lnTo>
                    <a:pt x="173939" y="279971"/>
                  </a:lnTo>
                  <a:lnTo>
                    <a:pt x="174142" y="282511"/>
                  </a:lnTo>
                  <a:lnTo>
                    <a:pt x="172618" y="282511"/>
                  </a:lnTo>
                  <a:lnTo>
                    <a:pt x="172834" y="283781"/>
                  </a:lnTo>
                  <a:lnTo>
                    <a:pt x="175704" y="283781"/>
                  </a:lnTo>
                  <a:lnTo>
                    <a:pt x="177266" y="282511"/>
                  </a:lnTo>
                  <a:lnTo>
                    <a:pt x="176479" y="282511"/>
                  </a:lnTo>
                  <a:lnTo>
                    <a:pt x="177431" y="281241"/>
                  </a:lnTo>
                  <a:lnTo>
                    <a:pt x="178689" y="279971"/>
                  </a:lnTo>
                  <a:lnTo>
                    <a:pt x="180035" y="279971"/>
                  </a:lnTo>
                  <a:lnTo>
                    <a:pt x="180517" y="281241"/>
                  </a:lnTo>
                  <a:lnTo>
                    <a:pt x="178511" y="281241"/>
                  </a:lnTo>
                  <a:lnTo>
                    <a:pt x="177749" y="283781"/>
                  </a:lnTo>
                  <a:lnTo>
                    <a:pt x="178841" y="283781"/>
                  </a:lnTo>
                  <a:lnTo>
                    <a:pt x="176784" y="287591"/>
                  </a:lnTo>
                  <a:lnTo>
                    <a:pt x="182473" y="279971"/>
                  </a:lnTo>
                  <a:lnTo>
                    <a:pt x="181787" y="283781"/>
                  </a:lnTo>
                  <a:lnTo>
                    <a:pt x="183756" y="283781"/>
                  </a:lnTo>
                  <a:lnTo>
                    <a:pt x="182003" y="286321"/>
                  </a:lnTo>
                  <a:lnTo>
                    <a:pt x="182270" y="285051"/>
                  </a:lnTo>
                  <a:lnTo>
                    <a:pt x="180606" y="286321"/>
                  </a:lnTo>
                  <a:lnTo>
                    <a:pt x="181508" y="287591"/>
                  </a:lnTo>
                  <a:lnTo>
                    <a:pt x="182067" y="287108"/>
                  </a:lnTo>
                  <a:lnTo>
                    <a:pt x="180822" y="290131"/>
                  </a:lnTo>
                  <a:lnTo>
                    <a:pt x="181508" y="288861"/>
                  </a:lnTo>
                  <a:lnTo>
                    <a:pt x="181698" y="290080"/>
                  </a:lnTo>
                  <a:lnTo>
                    <a:pt x="181673" y="291160"/>
                  </a:lnTo>
                  <a:lnTo>
                    <a:pt x="181762" y="290626"/>
                  </a:lnTo>
                  <a:lnTo>
                    <a:pt x="181991" y="292671"/>
                  </a:lnTo>
                  <a:lnTo>
                    <a:pt x="182270" y="291401"/>
                  </a:lnTo>
                  <a:lnTo>
                    <a:pt x="186359" y="288861"/>
                  </a:lnTo>
                  <a:lnTo>
                    <a:pt x="188404" y="287591"/>
                  </a:lnTo>
                  <a:lnTo>
                    <a:pt x="185204" y="292671"/>
                  </a:lnTo>
                  <a:lnTo>
                    <a:pt x="189877" y="290131"/>
                  </a:lnTo>
                  <a:lnTo>
                    <a:pt x="185420" y="292671"/>
                  </a:lnTo>
                  <a:lnTo>
                    <a:pt x="187833" y="292671"/>
                  </a:lnTo>
                  <a:lnTo>
                    <a:pt x="185496" y="293941"/>
                  </a:lnTo>
                  <a:lnTo>
                    <a:pt x="185216" y="295211"/>
                  </a:lnTo>
                  <a:lnTo>
                    <a:pt x="185051" y="296481"/>
                  </a:lnTo>
                  <a:lnTo>
                    <a:pt x="186690" y="296481"/>
                  </a:lnTo>
                  <a:lnTo>
                    <a:pt x="183908" y="299021"/>
                  </a:lnTo>
                  <a:lnTo>
                    <a:pt x="187401" y="297751"/>
                  </a:lnTo>
                  <a:lnTo>
                    <a:pt x="186740" y="299021"/>
                  </a:lnTo>
                  <a:lnTo>
                    <a:pt x="187121" y="299021"/>
                  </a:lnTo>
                  <a:lnTo>
                    <a:pt x="188087" y="297751"/>
                  </a:lnTo>
                  <a:lnTo>
                    <a:pt x="191744" y="296481"/>
                  </a:lnTo>
                  <a:lnTo>
                    <a:pt x="188137" y="304101"/>
                  </a:lnTo>
                  <a:lnTo>
                    <a:pt x="193306" y="301561"/>
                  </a:lnTo>
                  <a:lnTo>
                    <a:pt x="196265" y="302831"/>
                  </a:lnTo>
                  <a:lnTo>
                    <a:pt x="197599" y="301561"/>
                  </a:lnTo>
                  <a:lnTo>
                    <a:pt x="198945" y="300291"/>
                  </a:lnTo>
                  <a:lnTo>
                    <a:pt x="201587" y="300291"/>
                  </a:lnTo>
                  <a:lnTo>
                    <a:pt x="200952" y="301561"/>
                  </a:lnTo>
                  <a:lnTo>
                    <a:pt x="198602" y="302831"/>
                  </a:lnTo>
                  <a:lnTo>
                    <a:pt x="198374" y="304101"/>
                  </a:lnTo>
                  <a:lnTo>
                    <a:pt x="200736" y="304101"/>
                  </a:lnTo>
                  <a:lnTo>
                    <a:pt x="199961" y="305371"/>
                  </a:lnTo>
                  <a:lnTo>
                    <a:pt x="199034" y="306641"/>
                  </a:lnTo>
                  <a:lnTo>
                    <a:pt x="199847" y="306641"/>
                  </a:lnTo>
                  <a:lnTo>
                    <a:pt x="202006" y="304101"/>
                  </a:lnTo>
                  <a:lnTo>
                    <a:pt x="201968" y="304622"/>
                  </a:lnTo>
                  <a:lnTo>
                    <a:pt x="204381" y="302831"/>
                  </a:lnTo>
                  <a:lnTo>
                    <a:pt x="200812" y="304101"/>
                  </a:lnTo>
                  <a:lnTo>
                    <a:pt x="201358" y="302831"/>
                  </a:lnTo>
                  <a:lnTo>
                    <a:pt x="202895" y="301561"/>
                  </a:lnTo>
                  <a:lnTo>
                    <a:pt x="203847" y="301561"/>
                  </a:lnTo>
                  <a:lnTo>
                    <a:pt x="204584" y="299021"/>
                  </a:lnTo>
                  <a:close/>
                </a:path>
                <a:path w="541020" h="722629">
                  <a:moveTo>
                    <a:pt x="205257" y="308546"/>
                  </a:moveTo>
                  <a:lnTo>
                    <a:pt x="204470" y="309587"/>
                  </a:lnTo>
                  <a:lnTo>
                    <a:pt x="205168" y="309181"/>
                  </a:lnTo>
                  <a:lnTo>
                    <a:pt x="205257" y="308546"/>
                  </a:lnTo>
                  <a:close/>
                </a:path>
                <a:path w="541020" h="722629">
                  <a:moveTo>
                    <a:pt x="205727" y="307911"/>
                  </a:moveTo>
                  <a:lnTo>
                    <a:pt x="205346" y="307911"/>
                  </a:lnTo>
                  <a:lnTo>
                    <a:pt x="205257" y="308546"/>
                  </a:lnTo>
                  <a:lnTo>
                    <a:pt x="205727" y="307911"/>
                  </a:lnTo>
                  <a:close/>
                </a:path>
                <a:path w="541020" h="722629">
                  <a:moveTo>
                    <a:pt x="208102" y="302831"/>
                  </a:moveTo>
                  <a:lnTo>
                    <a:pt x="201764" y="306641"/>
                  </a:lnTo>
                  <a:lnTo>
                    <a:pt x="200850" y="306641"/>
                  </a:lnTo>
                  <a:lnTo>
                    <a:pt x="199428" y="307911"/>
                  </a:lnTo>
                  <a:lnTo>
                    <a:pt x="198348" y="309181"/>
                  </a:lnTo>
                  <a:lnTo>
                    <a:pt x="199707" y="309181"/>
                  </a:lnTo>
                  <a:lnTo>
                    <a:pt x="201714" y="307911"/>
                  </a:lnTo>
                  <a:lnTo>
                    <a:pt x="202907" y="307911"/>
                  </a:lnTo>
                  <a:lnTo>
                    <a:pt x="201980" y="309181"/>
                  </a:lnTo>
                  <a:lnTo>
                    <a:pt x="203085" y="307911"/>
                  </a:lnTo>
                  <a:lnTo>
                    <a:pt x="204546" y="307911"/>
                  </a:lnTo>
                  <a:lnTo>
                    <a:pt x="208102" y="302831"/>
                  </a:lnTo>
                  <a:close/>
                </a:path>
                <a:path w="541020" h="722629">
                  <a:moveTo>
                    <a:pt x="209143" y="312889"/>
                  </a:moveTo>
                  <a:lnTo>
                    <a:pt x="208445" y="312801"/>
                  </a:lnTo>
                  <a:lnTo>
                    <a:pt x="205803" y="315061"/>
                  </a:lnTo>
                  <a:lnTo>
                    <a:pt x="207073" y="314998"/>
                  </a:lnTo>
                  <a:lnTo>
                    <a:pt x="207835" y="314477"/>
                  </a:lnTo>
                  <a:lnTo>
                    <a:pt x="209143" y="312889"/>
                  </a:lnTo>
                  <a:close/>
                </a:path>
                <a:path w="541020" h="722629">
                  <a:moveTo>
                    <a:pt x="209880" y="309079"/>
                  </a:moveTo>
                  <a:lnTo>
                    <a:pt x="209283" y="308368"/>
                  </a:lnTo>
                  <a:lnTo>
                    <a:pt x="207060" y="309308"/>
                  </a:lnTo>
                  <a:lnTo>
                    <a:pt x="207429" y="308610"/>
                  </a:lnTo>
                  <a:lnTo>
                    <a:pt x="208178" y="308089"/>
                  </a:lnTo>
                  <a:lnTo>
                    <a:pt x="208648" y="307657"/>
                  </a:lnTo>
                  <a:lnTo>
                    <a:pt x="207035" y="308432"/>
                  </a:lnTo>
                  <a:lnTo>
                    <a:pt x="204457" y="310045"/>
                  </a:lnTo>
                  <a:lnTo>
                    <a:pt x="202590" y="312661"/>
                  </a:lnTo>
                  <a:lnTo>
                    <a:pt x="205359" y="310692"/>
                  </a:lnTo>
                  <a:lnTo>
                    <a:pt x="204520" y="311823"/>
                  </a:lnTo>
                  <a:lnTo>
                    <a:pt x="207733" y="309410"/>
                  </a:lnTo>
                  <a:lnTo>
                    <a:pt x="208432" y="309511"/>
                  </a:lnTo>
                  <a:lnTo>
                    <a:pt x="207695" y="310921"/>
                  </a:lnTo>
                  <a:lnTo>
                    <a:pt x="206768" y="311785"/>
                  </a:lnTo>
                  <a:lnTo>
                    <a:pt x="207518" y="311277"/>
                  </a:lnTo>
                  <a:lnTo>
                    <a:pt x="206895" y="312953"/>
                  </a:lnTo>
                  <a:lnTo>
                    <a:pt x="208597" y="311569"/>
                  </a:lnTo>
                  <a:lnTo>
                    <a:pt x="209880" y="309079"/>
                  </a:lnTo>
                  <a:close/>
                </a:path>
                <a:path w="541020" h="722629">
                  <a:moveTo>
                    <a:pt x="321805" y="476186"/>
                  </a:moveTo>
                  <a:lnTo>
                    <a:pt x="321525" y="476275"/>
                  </a:lnTo>
                  <a:lnTo>
                    <a:pt x="321335" y="476377"/>
                  </a:lnTo>
                  <a:lnTo>
                    <a:pt x="321551" y="476338"/>
                  </a:lnTo>
                  <a:lnTo>
                    <a:pt x="321805" y="476186"/>
                  </a:lnTo>
                  <a:close/>
                </a:path>
                <a:path w="541020" h="722629">
                  <a:moveTo>
                    <a:pt x="329869" y="458381"/>
                  </a:moveTo>
                  <a:lnTo>
                    <a:pt x="328193" y="459092"/>
                  </a:lnTo>
                  <a:lnTo>
                    <a:pt x="328409" y="459155"/>
                  </a:lnTo>
                  <a:lnTo>
                    <a:pt x="329869" y="458381"/>
                  </a:lnTo>
                  <a:close/>
                </a:path>
                <a:path w="541020" h="722629">
                  <a:moveTo>
                    <a:pt x="338162" y="496747"/>
                  </a:moveTo>
                  <a:lnTo>
                    <a:pt x="336448" y="497954"/>
                  </a:lnTo>
                  <a:lnTo>
                    <a:pt x="335153" y="497255"/>
                  </a:lnTo>
                  <a:lnTo>
                    <a:pt x="336130" y="498475"/>
                  </a:lnTo>
                  <a:lnTo>
                    <a:pt x="336727" y="497878"/>
                  </a:lnTo>
                  <a:lnTo>
                    <a:pt x="337439" y="497293"/>
                  </a:lnTo>
                  <a:lnTo>
                    <a:pt x="338162" y="496747"/>
                  </a:lnTo>
                  <a:close/>
                </a:path>
                <a:path w="541020" h="722629">
                  <a:moveTo>
                    <a:pt x="371030" y="550240"/>
                  </a:moveTo>
                  <a:lnTo>
                    <a:pt x="370560" y="550189"/>
                  </a:lnTo>
                  <a:lnTo>
                    <a:pt x="370573" y="550329"/>
                  </a:lnTo>
                  <a:lnTo>
                    <a:pt x="370713" y="550367"/>
                  </a:lnTo>
                  <a:lnTo>
                    <a:pt x="371030" y="550240"/>
                  </a:lnTo>
                  <a:close/>
                </a:path>
                <a:path w="541020" h="722629">
                  <a:moveTo>
                    <a:pt x="420306" y="585533"/>
                  </a:moveTo>
                  <a:lnTo>
                    <a:pt x="420217" y="585736"/>
                  </a:lnTo>
                  <a:lnTo>
                    <a:pt x="420281" y="585609"/>
                  </a:lnTo>
                  <a:close/>
                </a:path>
                <a:path w="541020" h="722629">
                  <a:moveTo>
                    <a:pt x="420357" y="585431"/>
                  </a:moveTo>
                  <a:close/>
                </a:path>
                <a:path w="541020" h="722629">
                  <a:moveTo>
                    <a:pt x="423735" y="583831"/>
                  </a:moveTo>
                  <a:lnTo>
                    <a:pt x="421703" y="582472"/>
                  </a:lnTo>
                  <a:lnTo>
                    <a:pt x="420357" y="585431"/>
                  </a:lnTo>
                  <a:lnTo>
                    <a:pt x="421170" y="584593"/>
                  </a:lnTo>
                  <a:lnTo>
                    <a:pt x="423735" y="583831"/>
                  </a:lnTo>
                  <a:close/>
                </a:path>
                <a:path w="541020" h="722629">
                  <a:moveTo>
                    <a:pt x="423976" y="583755"/>
                  </a:moveTo>
                  <a:lnTo>
                    <a:pt x="423735" y="583831"/>
                  </a:lnTo>
                  <a:lnTo>
                    <a:pt x="423875" y="583933"/>
                  </a:lnTo>
                  <a:lnTo>
                    <a:pt x="423976" y="583755"/>
                  </a:lnTo>
                  <a:close/>
                </a:path>
                <a:path w="541020" h="722629">
                  <a:moveTo>
                    <a:pt x="425310" y="581533"/>
                  </a:moveTo>
                  <a:lnTo>
                    <a:pt x="423976" y="583755"/>
                  </a:lnTo>
                  <a:lnTo>
                    <a:pt x="424738" y="583539"/>
                  </a:lnTo>
                  <a:lnTo>
                    <a:pt x="425310" y="581533"/>
                  </a:lnTo>
                  <a:close/>
                </a:path>
                <a:path w="541020" h="722629">
                  <a:moveTo>
                    <a:pt x="441020" y="640892"/>
                  </a:moveTo>
                  <a:lnTo>
                    <a:pt x="440385" y="639584"/>
                  </a:lnTo>
                  <a:lnTo>
                    <a:pt x="440436" y="640067"/>
                  </a:lnTo>
                  <a:lnTo>
                    <a:pt x="440677" y="640537"/>
                  </a:lnTo>
                  <a:lnTo>
                    <a:pt x="441020" y="640892"/>
                  </a:lnTo>
                  <a:close/>
                </a:path>
                <a:path w="541020" h="722629">
                  <a:moveTo>
                    <a:pt x="452615" y="619125"/>
                  </a:moveTo>
                  <a:lnTo>
                    <a:pt x="452475" y="619315"/>
                  </a:lnTo>
                  <a:lnTo>
                    <a:pt x="452399" y="619467"/>
                  </a:lnTo>
                  <a:lnTo>
                    <a:pt x="452272" y="619633"/>
                  </a:lnTo>
                  <a:lnTo>
                    <a:pt x="452577" y="619721"/>
                  </a:lnTo>
                  <a:lnTo>
                    <a:pt x="452615" y="619125"/>
                  </a:lnTo>
                  <a:close/>
                </a:path>
                <a:path w="541020" h="722629">
                  <a:moveTo>
                    <a:pt x="458508" y="624928"/>
                  </a:moveTo>
                  <a:lnTo>
                    <a:pt x="458355" y="625119"/>
                  </a:lnTo>
                  <a:lnTo>
                    <a:pt x="458330" y="625424"/>
                  </a:lnTo>
                  <a:lnTo>
                    <a:pt x="458508" y="624928"/>
                  </a:lnTo>
                  <a:close/>
                </a:path>
                <a:path w="541020" h="722629">
                  <a:moveTo>
                    <a:pt x="458597" y="624776"/>
                  </a:moveTo>
                  <a:lnTo>
                    <a:pt x="458114" y="624827"/>
                  </a:lnTo>
                  <a:lnTo>
                    <a:pt x="457911" y="625144"/>
                  </a:lnTo>
                  <a:lnTo>
                    <a:pt x="458279" y="624941"/>
                  </a:lnTo>
                  <a:lnTo>
                    <a:pt x="458495" y="624928"/>
                  </a:lnTo>
                  <a:lnTo>
                    <a:pt x="458597" y="624776"/>
                  </a:lnTo>
                  <a:close/>
                </a:path>
                <a:path w="541020" h="722629">
                  <a:moveTo>
                    <a:pt x="466966" y="628535"/>
                  </a:moveTo>
                  <a:lnTo>
                    <a:pt x="466610" y="628916"/>
                  </a:lnTo>
                  <a:lnTo>
                    <a:pt x="466369" y="629246"/>
                  </a:lnTo>
                  <a:lnTo>
                    <a:pt x="466178" y="629564"/>
                  </a:lnTo>
                  <a:lnTo>
                    <a:pt x="466369" y="629361"/>
                  </a:lnTo>
                  <a:lnTo>
                    <a:pt x="466623" y="629069"/>
                  </a:lnTo>
                  <a:lnTo>
                    <a:pt x="466966" y="628535"/>
                  </a:lnTo>
                  <a:close/>
                </a:path>
                <a:path w="541020" h="722629">
                  <a:moveTo>
                    <a:pt x="474789" y="642239"/>
                  </a:moveTo>
                  <a:lnTo>
                    <a:pt x="474687" y="642543"/>
                  </a:lnTo>
                  <a:lnTo>
                    <a:pt x="474726" y="642696"/>
                  </a:lnTo>
                  <a:lnTo>
                    <a:pt x="474789" y="642239"/>
                  </a:lnTo>
                  <a:close/>
                </a:path>
                <a:path w="541020" h="722629">
                  <a:moveTo>
                    <a:pt x="483184" y="642467"/>
                  </a:moveTo>
                  <a:lnTo>
                    <a:pt x="483057" y="642416"/>
                  </a:lnTo>
                  <a:lnTo>
                    <a:pt x="482803" y="642467"/>
                  </a:lnTo>
                  <a:lnTo>
                    <a:pt x="483184" y="642467"/>
                  </a:lnTo>
                  <a:close/>
                </a:path>
                <a:path w="541020" h="722629">
                  <a:moveTo>
                    <a:pt x="486752" y="651497"/>
                  </a:moveTo>
                  <a:lnTo>
                    <a:pt x="486524" y="651637"/>
                  </a:lnTo>
                  <a:lnTo>
                    <a:pt x="486537" y="651789"/>
                  </a:lnTo>
                  <a:lnTo>
                    <a:pt x="486562" y="652005"/>
                  </a:lnTo>
                  <a:lnTo>
                    <a:pt x="486714" y="651700"/>
                  </a:lnTo>
                  <a:lnTo>
                    <a:pt x="486752" y="651497"/>
                  </a:lnTo>
                  <a:close/>
                </a:path>
                <a:path w="541020" h="722629">
                  <a:moveTo>
                    <a:pt x="488162" y="657555"/>
                  </a:moveTo>
                  <a:lnTo>
                    <a:pt x="487845" y="657580"/>
                  </a:lnTo>
                  <a:lnTo>
                    <a:pt x="487591" y="657606"/>
                  </a:lnTo>
                  <a:lnTo>
                    <a:pt x="487413" y="657860"/>
                  </a:lnTo>
                  <a:lnTo>
                    <a:pt x="487629" y="657948"/>
                  </a:lnTo>
                  <a:lnTo>
                    <a:pt x="487934" y="657771"/>
                  </a:lnTo>
                  <a:lnTo>
                    <a:pt x="488162" y="657555"/>
                  </a:lnTo>
                  <a:close/>
                </a:path>
                <a:path w="541020" h="722629">
                  <a:moveTo>
                    <a:pt x="507466" y="679665"/>
                  </a:moveTo>
                  <a:lnTo>
                    <a:pt x="507428" y="679538"/>
                  </a:lnTo>
                  <a:lnTo>
                    <a:pt x="507365" y="680034"/>
                  </a:lnTo>
                  <a:lnTo>
                    <a:pt x="507466" y="679818"/>
                  </a:lnTo>
                  <a:lnTo>
                    <a:pt x="507466" y="679665"/>
                  </a:lnTo>
                  <a:close/>
                </a:path>
                <a:path w="541020" h="722629">
                  <a:moveTo>
                    <a:pt x="507593" y="678192"/>
                  </a:moveTo>
                  <a:lnTo>
                    <a:pt x="506768" y="678992"/>
                  </a:lnTo>
                  <a:lnTo>
                    <a:pt x="507301" y="679094"/>
                  </a:lnTo>
                  <a:lnTo>
                    <a:pt x="507428" y="679538"/>
                  </a:lnTo>
                  <a:lnTo>
                    <a:pt x="507593" y="678192"/>
                  </a:lnTo>
                  <a:close/>
                </a:path>
                <a:path w="541020" h="722629">
                  <a:moveTo>
                    <a:pt x="514692" y="680123"/>
                  </a:moveTo>
                  <a:lnTo>
                    <a:pt x="514438" y="680402"/>
                  </a:lnTo>
                  <a:lnTo>
                    <a:pt x="514223" y="680681"/>
                  </a:lnTo>
                  <a:lnTo>
                    <a:pt x="514032" y="680974"/>
                  </a:lnTo>
                  <a:lnTo>
                    <a:pt x="514299" y="680618"/>
                  </a:lnTo>
                  <a:lnTo>
                    <a:pt x="514540" y="680313"/>
                  </a:lnTo>
                  <a:lnTo>
                    <a:pt x="514692" y="680123"/>
                  </a:lnTo>
                  <a:close/>
                </a:path>
                <a:path w="541020" h="722629">
                  <a:moveTo>
                    <a:pt x="520166" y="685431"/>
                  </a:moveTo>
                  <a:lnTo>
                    <a:pt x="518896" y="686193"/>
                  </a:lnTo>
                  <a:lnTo>
                    <a:pt x="519087" y="686358"/>
                  </a:lnTo>
                  <a:lnTo>
                    <a:pt x="519747" y="685774"/>
                  </a:lnTo>
                  <a:lnTo>
                    <a:pt x="520166" y="685431"/>
                  </a:lnTo>
                  <a:close/>
                </a:path>
                <a:path w="541020" h="722629">
                  <a:moveTo>
                    <a:pt x="526694" y="692378"/>
                  </a:moveTo>
                  <a:lnTo>
                    <a:pt x="526605" y="692137"/>
                  </a:lnTo>
                  <a:lnTo>
                    <a:pt x="524611" y="694296"/>
                  </a:lnTo>
                  <a:lnTo>
                    <a:pt x="523697" y="695210"/>
                  </a:lnTo>
                  <a:lnTo>
                    <a:pt x="524598" y="694385"/>
                  </a:lnTo>
                  <a:lnTo>
                    <a:pt x="525094" y="694055"/>
                  </a:lnTo>
                  <a:lnTo>
                    <a:pt x="525399" y="694016"/>
                  </a:lnTo>
                  <a:lnTo>
                    <a:pt x="525767" y="693597"/>
                  </a:lnTo>
                  <a:lnTo>
                    <a:pt x="526186" y="693077"/>
                  </a:lnTo>
                  <a:lnTo>
                    <a:pt x="526694" y="692378"/>
                  </a:lnTo>
                  <a:close/>
                </a:path>
                <a:path w="541020" h="722629">
                  <a:moveTo>
                    <a:pt x="529361" y="716711"/>
                  </a:moveTo>
                  <a:lnTo>
                    <a:pt x="529234" y="716648"/>
                  </a:lnTo>
                  <a:lnTo>
                    <a:pt x="529043" y="716470"/>
                  </a:lnTo>
                  <a:lnTo>
                    <a:pt x="529120" y="716673"/>
                  </a:lnTo>
                  <a:lnTo>
                    <a:pt x="529361" y="716711"/>
                  </a:lnTo>
                  <a:close/>
                </a:path>
                <a:path w="541020" h="722629">
                  <a:moveTo>
                    <a:pt x="530250" y="716762"/>
                  </a:moveTo>
                  <a:lnTo>
                    <a:pt x="530034" y="716788"/>
                  </a:lnTo>
                  <a:lnTo>
                    <a:pt x="529856" y="716800"/>
                  </a:lnTo>
                  <a:lnTo>
                    <a:pt x="529691" y="716775"/>
                  </a:lnTo>
                  <a:lnTo>
                    <a:pt x="529323" y="717181"/>
                  </a:lnTo>
                  <a:lnTo>
                    <a:pt x="529551" y="717156"/>
                  </a:lnTo>
                  <a:lnTo>
                    <a:pt x="529882" y="717003"/>
                  </a:lnTo>
                  <a:lnTo>
                    <a:pt x="530250" y="716762"/>
                  </a:lnTo>
                  <a:close/>
                </a:path>
                <a:path w="541020" h="722629">
                  <a:moveTo>
                    <a:pt x="530390" y="715911"/>
                  </a:moveTo>
                  <a:lnTo>
                    <a:pt x="529869" y="716445"/>
                  </a:lnTo>
                  <a:lnTo>
                    <a:pt x="529577" y="716673"/>
                  </a:lnTo>
                  <a:lnTo>
                    <a:pt x="529361" y="716711"/>
                  </a:lnTo>
                  <a:lnTo>
                    <a:pt x="529691" y="716775"/>
                  </a:lnTo>
                  <a:lnTo>
                    <a:pt x="529996" y="716470"/>
                  </a:lnTo>
                  <a:lnTo>
                    <a:pt x="530263" y="716153"/>
                  </a:lnTo>
                  <a:lnTo>
                    <a:pt x="530390" y="715911"/>
                  </a:lnTo>
                  <a:close/>
                </a:path>
                <a:path w="541020" h="722629">
                  <a:moveTo>
                    <a:pt x="540131" y="719899"/>
                  </a:moveTo>
                  <a:lnTo>
                    <a:pt x="539483" y="719886"/>
                  </a:lnTo>
                  <a:lnTo>
                    <a:pt x="537019" y="722337"/>
                  </a:lnTo>
                  <a:lnTo>
                    <a:pt x="538187" y="722122"/>
                  </a:lnTo>
                  <a:lnTo>
                    <a:pt x="538886" y="721525"/>
                  </a:lnTo>
                  <a:lnTo>
                    <a:pt x="540131" y="719899"/>
                  </a:lnTo>
                  <a:close/>
                </a:path>
                <a:path w="541020" h="722629">
                  <a:moveTo>
                    <a:pt x="540854" y="716229"/>
                  </a:moveTo>
                  <a:lnTo>
                    <a:pt x="540308" y="715632"/>
                  </a:lnTo>
                  <a:lnTo>
                    <a:pt x="538251" y="716788"/>
                  </a:lnTo>
                  <a:lnTo>
                    <a:pt x="538607" y="716076"/>
                  </a:lnTo>
                  <a:lnTo>
                    <a:pt x="539305" y="715492"/>
                  </a:lnTo>
                  <a:lnTo>
                    <a:pt x="539750" y="715035"/>
                  </a:lnTo>
                  <a:lnTo>
                    <a:pt x="538238" y="715962"/>
                  </a:lnTo>
                  <a:lnTo>
                    <a:pt x="535851" y="717804"/>
                  </a:lnTo>
                  <a:lnTo>
                    <a:pt x="534085" y="720496"/>
                  </a:lnTo>
                  <a:lnTo>
                    <a:pt x="536663" y="718299"/>
                  </a:lnTo>
                  <a:lnTo>
                    <a:pt x="535876" y="719455"/>
                  </a:lnTo>
                  <a:lnTo>
                    <a:pt x="538873" y="716788"/>
                  </a:lnTo>
                  <a:lnTo>
                    <a:pt x="539508" y="716800"/>
                  </a:lnTo>
                  <a:lnTo>
                    <a:pt x="538835" y="718210"/>
                  </a:lnTo>
                  <a:lnTo>
                    <a:pt x="537959" y="719137"/>
                  </a:lnTo>
                  <a:lnTo>
                    <a:pt x="538657" y="718566"/>
                  </a:lnTo>
                  <a:lnTo>
                    <a:pt x="538060" y="720217"/>
                  </a:lnTo>
                  <a:lnTo>
                    <a:pt x="539635" y="718705"/>
                  </a:lnTo>
                  <a:lnTo>
                    <a:pt x="540854" y="7162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316585" y="7588675"/>
              <a:ext cx="571500" cy="760095"/>
            </a:xfrm>
            <a:custGeom>
              <a:avLst/>
              <a:gdLst/>
              <a:ahLst/>
              <a:cxnLst/>
              <a:rect l="l" t="t" r="r" b="b"/>
              <a:pathLst>
                <a:path w="571500" h="760095">
                  <a:moveTo>
                    <a:pt x="2324" y="11430"/>
                  </a:moveTo>
                  <a:lnTo>
                    <a:pt x="1612" y="10160"/>
                  </a:lnTo>
                  <a:lnTo>
                    <a:pt x="0" y="12700"/>
                  </a:lnTo>
                  <a:lnTo>
                    <a:pt x="1930" y="11430"/>
                  </a:lnTo>
                  <a:lnTo>
                    <a:pt x="2324" y="11430"/>
                  </a:lnTo>
                  <a:close/>
                </a:path>
                <a:path w="571500" h="760095">
                  <a:moveTo>
                    <a:pt x="4241" y="13970"/>
                  </a:moveTo>
                  <a:lnTo>
                    <a:pt x="2501" y="13970"/>
                  </a:lnTo>
                  <a:lnTo>
                    <a:pt x="2057" y="15240"/>
                  </a:lnTo>
                  <a:lnTo>
                    <a:pt x="4241" y="13970"/>
                  </a:lnTo>
                  <a:close/>
                </a:path>
                <a:path w="571500" h="760095">
                  <a:moveTo>
                    <a:pt x="6096" y="12700"/>
                  </a:moveTo>
                  <a:lnTo>
                    <a:pt x="5232" y="12941"/>
                  </a:lnTo>
                  <a:lnTo>
                    <a:pt x="4241" y="13970"/>
                  </a:lnTo>
                  <a:lnTo>
                    <a:pt x="4533" y="13970"/>
                  </a:lnTo>
                  <a:lnTo>
                    <a:pt x="6096" y="12700"/>
                  </a:lnTo>
                  <a:close/>
                </a:path>
                <a:path w="571500" h="760095">
                  <a:moveTo>
                    <a:pt x="7239" y="19050"/>
                  </a:moveTo>
                  <a:lnTo>
                    <a:pt x="6286" y="19050"/>
                  </a:lnTo>
                  <a:lnTo>
                    <a:pt x="5219" y="20320"/>
                  </a:lnTo>
                  <a:lnTo>
                    <a:pt x="7239" y="19050"/>
                  </a:lnTo>
                  <a:close/>
                </a:path>
                <a:path w="571500" h="760095">
                  <a:moveTo>
                    <a:pt x="12103" y="29375"/>
                  </a:moveTo>
                  <a:lnTo>
                    <a:pt x="12039" y="29210"/>
                  </a:lnTo>
                  <a:lnTo>
                    <a:pt x="9182" y="31750"/>
                  </a:lnTo>
                  <a:lnTo>
                    <a:pt x="12103" y="29375"/>
                  </a:lnTo>
                  <a:close/>
                </a:path>
                <a:path w="571500" h="760095">
                  <a:moveTo>
                    <a:pt x="14071" y="35560"/>
                  </a:moveTo>
                  <a:lnTo>
                    <a:pt x="13449" y="35166"/>
                  </a:lnTo>
                  <a:lnTo>
                    <a:pt x="11518" y="36830"/>
                  </a:lnTo>
                  <a:lnTo>
                    <a:pt x="13055" y="36830"/>
                  </a:lnTo>
                  <a:lnTo>
                    <a:pt x="14071" y="35560"/>
                  </a:lnTo>
                  <a:close/>
                </a:path>
                <a:path w="571500" h="760095">
                  <a:moveTo>
                    <a:pt x="14465" y="34290"/>
                  </a:moveTo>
                  <a:lnTo>
                    <a:pt x="12077" y="34290"/>
                  </a:lnTo>
                  <a:lnTo>
                    <a:pt x="13449" y="35166"/>
                  </a:lnTo>
                  <a:lnTo>
                    <a:pt x="14465" y="34290"/>
                  </a:lnTo>
                  <a:close/>
                </a:path>
                <a:path w="571500" h="760095">
                  <a:moveTo>
                    <a:pt x="17868" y="7302"/>
                  </a:moveTo>
                  <a:lnTo>
                    <a:pt x="17513" y="7505"/>
                  </a:lnTo>
                  <a:lnTo>
                    <a:pt x="17868" y="7302"/>
                  </a:lnTo>
                  <a:close/>
                </a:path>
                <a:path w="571500" h="760095">
                  <a:moveTo>
                    <a:pt x="19507" y="6350"/>
                  </a:moveTo>
                  <a:lnTo>
                    <a:pt x="19138" y="6350"/>
                  </a:lnTo>
                  <a:lnTo>
                    <a:pt x="17868" y="7302"/>
                  </a:lnTo>
                  <a:lnTo>
                    <a:pt x="19507" y="6350"/>
                  </a:lnTo>
                  <a:close/>
                </a:path>
                <a:path w="571500" h="760095">
                  <a:moveTo>
                    <a:pt x="22186" y="40170"/>
                  </a:moveTo>
                  <a:lnTo>
                    <a:pt x="21602" y="40640"/>
                  </a:lnTo>
                  <a:lnTo>
                    <a:pt x="22098" y="40640"/>
                  </a:lnTo>
                  <a:lnTo>
                    <a:pt x="22186" y="40170"/>
                  </a:lnTo>
                  <a:close/>
                </a:path>
                <a:path w="571500" h="760095">
                  <a:moveTo>
                    <a:pt x="24612" y="39370"/>
                  </a:moveTo>
                  <a:lnTo>
                    <a:pt x="22313" y="40640"/>
                  </a:lnTo>
                  <a:lnTo>
                    <a:pt x="22961" y="40640"/>
                  </a:lnTo>
                  <a:lnTo>
                    <a:pt x="23964" y="40640"/>
                  </a:lnTo>
                  <a:lnTo>
                    <a:pt x="24612" y="39370"/>
                  </a:lnTo>
                  <a:close/>
                </a:path>
                <a:path w="571500" h="760095">
                  <a:moveTo>
                    <a:pt x="24714" y="40640"/>
                  </a:moveTo>
                  <a:lnTo>
                    <a:pt x="23964" y="40640"/>
                  </a:lnTo>
                  <a:lnTo>
                    <a:pt x="23317" y="41910"/>
                  </a:lnTo>
                  <a:lnTo>
                    <a:pt x="24714" y="40640"/>
                  </a:lnTo>
                  <a:close/>
                </a:path>
                <a:path w="571500" h="760095">
                  <a:moveTo>
                    <a:pt x="35852" y="68580"/>
                  </a:moveTo>
                  <a:lnTo>
                    <a:pt x="35217" y="68580"/>
                  </a:lnTo>
                  <a:lnTo>
                    <a:pt x="34823" y="69850"/>
                  </a:lnTo>
                  <a:lnTo>
                    <a:pt x="35852" y="68580"/>
                  </a:lnTo>
                  <a:close/>
                </a:path>
                <a:path w="571500" h="760095">
                  <a:moveTo>
                    <a:pt x="52209" y="91338"/>
                  </a:moveTo>
                  <a:lnTo>
                    <a:pt x="51549" y="91541"/>
                  </a:lnTo>
                  <a:lnTo>
                    <a:pt x="51600" y="91782"/>
                  </a:lnTo>
                  <a:lnTo>
                    <a:pt x="52209" y="91338"/>
                  </a:lnTo>
                  <a:close/>
                </a:path>
                <a:path w="571500" h="760095">
                  <a:moveTo>
                    <a:pt x="54952" y="58420"/>
                  </a:moveTo>
                  <a:lnTo>
                    <a:pt x="54584" y="59690"/>
                  </a:lnTo>
                  <a:lnTo>
                    <a:pt x="54952" y="58420"/>
                  </a:lnTo>
                  <a:close/>
                </a:path>
                <a:path w="571500" h="760095">
                  <a:moveTo>
                    <a:pt x="55448" y="91605"/>
                  </a:moveTo>
                  <a:lnTo>
                    <a:pt x="52832" y="93980"/>
                  </a:lnTo>
                  <a:lnTo>
                    <a:pt x="53936" y="93980"/>
                  </a:lnTo>
                  <a:lnTo>
                    <a:pt x="54343" y="93345"/>
                  </a:lnTo>
                  <a:lnTo>
                    <a:pt x="55448" y="91605"/>
                  </a:lnTo>
                  <a:close/>
                </a:path>
                <a:path w="571500" h="760095">
                  <a:moveTo>
                    <a:pt x="66217" y="106032"/>
                  </a:moveTo>
                  <a:lnTo>
                    <a:pt x="64858" y="106680"/>
                  </a:lnTo>
                  <a:lnTo>
                    <a:pt x="65557" y="106680"/>
                  </a:lnTo>
                  <a:lnTo>
                    <a:pt x="66217" y="106032"/>
                  </a:lnTo>
                  <a:close/>
                </a:path>
                <a:path w="571500" h="760095">
                  <a:moveTo>
                    <a:pt x="66255" y="106680"/>
                  </a:moveTo>
                  <a:lnTo>
                    <a:pt x="65557" y="106680"/>
                  </a:lnTo>
                  <a:lnTo>
                    <a:pt x="64274" y="107950"/>
                  </a:lnTo>
                  <a:lnTo>
                    <a:pt x="66255" y="106680"/>
                  </a:lnTo>
                  <a:close/>
                </a:path>
                <a:path w="571500" h="760095">
                  <a:moveTo>
                    <a:pt x="78206" y="81699"/>
                  </a:moveTo>
                  <a:lnTo>
                    <a:pt x="76923" y="81457"/>
                  </a:lnTo>
                  <a:lnTo>
                    <a:pt x="77025" y="81927"/>
                  </a:lnTo>
                  <a:lnTo>
                    <a:pt x="78206" y="81699"/>
                  </a:lnTo>
                  <a:close/>
                </a:path>
                <a:path w="571500" h="760095">
                  <a:moveTo>
                    <a:pt x="94945" y="147675"/>
                  </a:moveTo>
                  <a:lnTo>
                    <a:pt x="93383" y="148590"/>
                  </a:lnTo>
                  <a:lnTo>
                    <a:pt x="93332" y="149860"/>
                  </a:lnTo>
                  <a:lnTo>
                    <a:pt x="94411" y="148590"/>
                  </a:lnTo>
                  <a:lnTo>
                    <a:pt x="94195" y="148590"/>
                  </a:lnTo>
                  <a:lnTo>
                    <a:pt x="94945" y="147675"/>
                  </a:lnTo>
                  <a:close/>
                </a:path>
                <a:path w="571500" h="760095">
                  <a:moveTo>
                    <a:pt x="95389" y="147408"/>
                  </a:moveTo>
                  <a:lnTo>
                    <a:pt x="95224" y="147320"/>
                  </a:lnTo>
                  <a:lnTo>
                    <a:pt x="94945" y="147675"/>
                  </a:lnTo>
                  <a:lnTo>
                    <a:pt x="95389" y="147408"/>
                  </a:lnTo>
                  <a:close/>
                </a:path>
                <a:path w="571500" h="760095">
                  <a:moveTo>
                    <a:pt x="110401" y="119380"/>
                  </a:moveTo>
                  <a:lnTo>
                    <a:pt x="108750" y="121920"/>
                  </a:lnTo>
                  <a:lnTo>
                    <a:pt x="109702" y="121920"/>
                  </a:lnTo>
                  <a:lnTo>
                    <a:pt x="110401" y="119380"/>
                  </a:lnTo>
                  <a:close/>
                </a:path>
                <a:path w="571500" h="760095">
                  <a:moveTo>
                    <a:pt x="119278" y="142240"/>
                  </a:moveTo>
                  <a:lnTo>
                    <a:pt x="118833" y="140970"/>
                  </a:lnTo>
                  <a:lnTo>
                    <a:pt x="117462" y="139700"/>
                  </a:lnTo>
                  <a:lnTo>
                    <a:pt x="115658" y="140970"/>
                  </a:lnTo>
                  <a:lnTo>
                    <a:pt x="116865" y="140970"/>
                  </a:lnTo>
                  <a:lnTo>
                    <a:pt x="115341" y="142240"/>
                  </a:lnTo>
                  <a:lnTo>
                    <a:pt x="119278" y="142240"/>
                  </a:lnTo>
                  <a:close/>
                </a:path>
                <a:path w="571500" h="760095">
                  <a:moveTo>
                    <a:pt x="121132" y="142278"/>
                  </a:moveTo>
                  <a:lnTo>
                    <a:pt x="119608" y="142989"/>
                  </a:lnTo>
                  <a:lnTo>
                    <a:pt x="119811" y="143573"/>
                  </a:lnTo>
                  <a:lnTo>
                    <a:pt x="119189" y="144843"/>
                  </a:lnTo>
                  <a:lnTo>
                    <a:pt x="119710" y="144780"/>
                  </a:lnTo>
                  <a:lnTo>
                    <a:pt x="120789" y="143497"/>
                  </a:lnTo>
                  <a:lnTo>
                    <a:pt x="121132" y="142278"/>
                  </a:lnTo>
                  <a:close/>
                </a:path>
                <a:path w="571500" h="760095">
                  <a:moveTo>
                    <a:pt x="121716" y="177927"/>
                  </a:moveTo>
                  <a:lnTo>
                    <a:pt x="121500" y="178028"/>
                  </a:lnTo>
                  <a:lnTo>
                    <a:pt x="121323" y="178117"/>
                  </a:lnTo>
                  <a:lnTo>
                    <a:pt x="121031" y="178308"/>
                  </a:lnTo>
                  <a:lnTo>
                    <a:pt x="120726" y="179870"/>
                  </a:lnTo>
                  <a:lnTo>
                    <a:pt x="121323" y="178993"/>
                  </a:lnTo>
                  <a:lnTo>
                    <a:pt x="121615" y="178384"/>
                  </a:lnTo>
                  <a:lnTo>
                    <a:pt x="121716" y="177927"/>
                  </a:lnTo>
                  <a:close/>
                </a:path>
                <a:path w="571500" h="760095">
                  <a:moveTo>
                    <a:pt x="124104" y="151130"/>
                  </a:moveTo>
                  <a:lnTo>
                    <a:pt x="123405" y="151130"/>
                  </a:lnTo>
                  <a:lnTo>
                    <a:pt x="121170" y="153454"/>
                  </a:lnTo>
                  <a:lnTo>
                    <a:pt x="123063" y="152400"/>
                  </a:lnTo>
                  <a:lnTo>
                    <a:pt x="122237" y="153670"/>
                  </a:lnTo>
                  <a:lnTo>
                    <a:pt x="123177" y="152400"/>
                  </a:lnTo>
                  <a:lnTo>
                    <a:pt x="124104" y="151130"/>
                  </a:lnTo>
                  <a:close/>
                </a:path>
                <a:path w="571500" h="760095">
                  <a:moveTo>
                    <a:pt x="124536" y="184061"/>
                  </a:moveTo>
                  <a:close/>
                </a:path>
                <a:path w="571500" h="760095">
                  <a:moveTo>
                    <a:pt x="127850" y="153670"/>
                  </a:moveTo>
                  <a:lnTo>
                    <a:pt x="127076" y="153670"/>
                  </a:lnTo>
                  <a:lnTo>
                    <a:pt x="127203" y="153924"/>
                  </a:lnTo>
                  <a:lnTo>
                    <a:pt x="127850" y="153670"/>
                  </a:lnTo>
                  <a:close/>
                </a:path>
                <a:path w="571500" h="760095">
                  <a:moveTo>
                    <a:pt x="136067" y="194119"/>
                  </a:moveTo>
                  <a:lnTo>
                    <a:pt x="135864" y="194043"/>
                  </a:lnTo>
                  <a:lnTo>
                    <a:pt x="135801" y="194310"/>
                  </a:lnTo>
                  <a:lnTo>
                    <a:pt x="136067" y="194119"/>
                  </a:lnTo>
                  <a:close/>
                </a:path>
                <a:path w="571500" h="760095">
                  <a:moveTo>
                    <a:pt x="140182" y="161417"/>
                  </a:moveTo>
                  <a:lnTo>
                    <a:pt x="138950" y="161556"/>
                  </a:lnTo>
                  <a:lnTo>
                    <a:pt x="136639" y="163918"/>
                  </a:lnTo>
                  <a:lnTo>
                    <a:pt x="137388" y="163842"/>
                  </a:lnTo>
                  <a:lnTo>
                    <a:pt x="140182" y="161417"/>
                  </a:lnTo>
                  <a:close/>
                </a:path>
                <a:path w="571500" h="760095">
                  <a:moveTo>
                    <a:pt x="144881" y="170180"/>
                  </a:moveTo>
                  <a:lnTo>
                    <a:pt x="144500" y="168910"/>
                  </a:lnTo>
                  <a:lnTo>
                    <a:pt x="143370" y="170180"/>
                  </a:lnTo>
                  <a:lnTo>
                    <a:pt x="144881" y="170180"/>
                  </a:lnTo>
                  <a:close/>
                </a:path>
                <a:path w="571500" h="760095">
                  <a:moveTo>
                    <a:pt x="150075" y="204114"/>
                  </a:moveTo>
                  <a:lnTo>
                    <a:pt x="148971" y="204470"/>
                  </a:lnTo>
                  <a:lnTo>
                    <a:pt x="149936" y="204470"/>
                  </a:lnTo>
                  <a:lnTo>
                    <a:pt x="150075" y="204114"/>
                  </a:lnTo>
                  <a:close/>
                </a:path>
                <a:path w="571500" h="760095">
                  <a:moveTo>
                    <a:pt x="152361" y="205168"/>
                  </a:moveTo>
                  <a:lnTo>
                    <a:pt x="151892" y="204470"/>
                  </a:lnTo>
                  <a:lnTo>
                    <a:pt x="152146" y="205740"/>
                  </a:lnTo>
                  <a:lnTo>
                    <a:pt x="152361" y="205168"/>
                  </a:lnTo>
                  <a:close/>
                </a:path>
                <a:path w="571500" h="760095">
                  <a:moveTo>
                    <a:pt x="155740" y="181457"/>
                  </a:moveTo>
                  <a:lnTo>
                    <a:pt x="155600" y="181610"/>
                  </a:lnTo>
                  <a:lnTo>
                    <a:pt x="155740" y="181457"/>
                  </a:lnTo>
                  <a:close/>
                </a:path>
                <a:path w="571500" h="760095">
                  <a:moveTo>
                    <a:pt x="156527" y="187058"/>
                  </a:moveTo>
                  <a:lnTo>
                    <a:pt x="156476" y="186690"/>
                  </a:lnTo>
                  <a:lnTo>
                    <a:pt x="155498" y="187934"/>
                  </a:lnTo>
                  <a:lnTo>
                    <a:pt x="156527" y="187058"/>
                  </a:lnTo>
                  <a:close/>
                </a:path>
                <a:path w="571500" h="760095">
                  <a:moveTo>
                    <a:pt x="156768" y="180340"/>
                  </a:moveTo>
                  <a:lnTo>
                    <a:pt x="155168" y="180340"/>
                  </a:lnTo>
                  <a:lnTo>
                    <a:pt x="153200" y="180340"/>
                  </a:lnTo>
                  <a:lnTo>
                    <a:pt x="155740" y="181457"/>
                  </a:lnTo>
                  <a:lnTo>
                    <a:pt x="156768" y="180340"/>
                  </a:lnTo>
                  <a:close/>
                </a:path>
                <a:path w="571500" h="760095">
                  <a:moveTo>
                    <a:pt x="156946" y="186690"/>
                  </a:moveTo>
                  <a:lnTo>
                    <a:pt x="156527" y="187058"/>
                  </a:lnTo>
                  <a:lnTo>
                    <a:pt x="156692" y="187960"/>
                  </a:lnTo>
                  <a:lnTo>
                    <a:pt x="156946" y="186690"/>
                  </a:lnTo>
                  <a:close/>
                </a:path>
                <a:path w="571500" h="760095">
                  <a:moveTo>
                    <a:pt x="159118" y="177800"/>
                  </a:moveTo>
                  <a:lnTo>
                    <a:pt x="156692" y="177800"/>
                  </a:lnTo>
                  <a:lnTo>
                    <a:pt x="155930" y="179070"/>
                  </a:lnTo>
                  <a:lnTo>
                    <a:pt x="157949" y="179070"/>
                  </a:lnTo>
                  <a:lnTo>
                    <a:pt x="159118" y="177800"/>
                  </a:lnTo>
                  <a:close/>
                </a:path>
                <a:path w="571500" h="760095">
                  <a:moveTo>
                    <a:pt x="163398" y="211226"/>
                  </a:moveTo>
                  <a:lnTo>
                    <a:pt x="163309" y="210870"/>
                  </a:lnTo>
                  <a:lnTo>
                    <a:pt x="163245" y="210375"/>
                  </a:lnTo>
                  <a:lnTo>
                    <a:pt x="162699" y="210477"/>
                  </a:lnTo>
                  <a:lnTo>
                    <a:pt x="162572" y="211162"/>
                  </a:lnTo>
                  <a:lnTo>
                    <a:pt x="162902" y="211315"/>
                  </a:lnTo>
                  <a:lnTo>
                    <a:pt x="163398" y="211226"/>
                  </a:lnTo>
                  <a:close/>
                </a:path>
                <a:path w="571500" h="760095">
                  <a:moveTo>
                    <a:pt x="164045" y="184150"/>
                  </a:moveTo>
                  <a:lnTo>
                    <a:pt x="161594" y="186690"/>
                  </a:lnTo>
                  <a:lnTo>
                    <a:pt x="160108" y="186690"/>
                  </a:lnTo>
                  <a:lnTo>
                    <a:pt x="160350" y="185420"/>
                  </a:lnTo>
                  <a:lnTo>
                    <a:pt x="158483" y="186690"/>
                  </a:lnTo>
                  <a:lnTo>
                    <a:pt x="158178" y="186690"/>
                  </a:lnTo>
                  <a:lnTo>
                    <a:pt x="158178" y="187960"/>
                  </a:lnTo>
                  <a:lnTo>
                    <a:pt x="163004" y="187960"/>
                  </a:lnTo>
                  <a:lnTo>
                    <a:pt x="161823" y="186690"/>
                  </a:lnTo>
                  <a:lnTo>
                    <a:pt x="163309" y="185420"/>
                  </a:lnTo>
                  <a:lnTo>
                    <a:pt x="164045" y="184150"/>
                  </a:lnTo>
                  <a:close/>
                </a:path>
                <a:path w="571500" h="760095">
                  <a:moveTo>
                    <a:pt x="164604" y="214223"/>
                  </a:moveTo>
                  <a:lnTo>
                    <a:pt x="163741" y="214630"/>
                  </a:lnTo>
                  <a:lnTo>
                    <a:pt x="164211" y="214630"/>
                  </a:lnTo>
                  <a:lnTo>
                    <a:pt x="164604" y="214223"/>
                  </a:lnTo>
                  <a:close/>
                </a:path>
                <a:path w="571500" h="760095">
                  <a:moveTo>
                    <a:pt x="164884" y="210731"/>
                  </a:moveTo>
                  <a:lnTo>
                    <a:pt x="164350" y="210959"/>
                  </a:lnTo>
                  <a:lnTo>
                    <a:pt x="163804" y="211162"/>
                  </a:lnTo>
                  <a:lnTo>
                    <a:pt x="163398" y="211226"/>
                  </a:lnTo>
                  <a:lnTo>
                    <a:pt x="163537" y="211670"/>
                  </a:lnTo>
                  <a:lnTo>
                    <a:pt x="163715" y="211924"/>
                  </a:lnTo>
                  <a:lnTo>
                    <a:pt x="164884" y="210731"/>
                  </a:lnTo>
                  <a:close/>
                </a:path>
                <a:path w="571500" h="760095">
                  <a:moveTo>
                    <a:pt x="166179" y="187960"/>
                  </a:moveTo>
                  <a:lnTo>
                    <a:pt x="165595" y="187452"/>
                  </a:lnTo>
                  <a:lnTo>
                    <a:pt x="165684" y="187960"/>
                  </a:lnTo>
                  <a:lnTo>
                    <a:pt x="166179" y="187960"/>
                  </a:lnTo>
                  <a:close/>
                </a:path>
                <a:path w="571500" h="760095">
                  <a:moveTo>
                    <a:pt x="167386" y="187960"/>
                  </a:moveTo>
                  <a:lnTo>
                    <a:pt x="166636" y="187960"/>
                  </a:lnTo>
                  <a:lnTo>
                    <a:pt x="166738" y="188518"/>
                  </a:lnTo>
                  <a:lnTo>
                    <a:pt x="167386" y="187960"/>
                  </a:lnTo>
                  <a:close/>
                </a:path>
                <a:path w="571500" h="760095">
                  <a:moveTo>
                    <a:pt x="168262" y="194310"/>
                  </a:moveTo>
                  <a:close/>
                </a:path>
                <a:path w="571500" h="760095">
                  <a:moveTo>
                    <a:pt x="169240" y="191770"/>
                  </a:moveTo>
                  <a:lnTo>
                    <a:pt x="166662" y="192900"/>
                  </a:lnTo>
                  <a:lnTo>
                    <a:pt x="166585" y="193040"/>
                  </a:lnTo>
                  <a:lnTo>
                    <a:pt x="169240" y="191770"/>
                  </a:lnTo>
                  <a:close/>
                </a:path>
                <a:path w="571500" h="760095">
                  <a:moveTo>
                    <a:pt x="171005" y="223113"/>
                  </a:moveTo>
                  <a:lnTo>
                    <a:pt x="170840" y="223024"/>
                  </a:lnTo>
                  <a:lnTo>
                    <a:pt x="170751" y="223520"/>
                  </a:lnTo>
                  <a:lnTo>
                    <a:pt x="171005" y="223113"/>
                  </a:lnTo>
                  <a:close/>
                </a:path>
                <a:path w="571500" h="760095">
                  <a:moveTo>
                    <a:pt x="171157" y="219468"/>
                  </a:moveTo>
                  <a:lnTo>
                    <a:pt x="169938" y="219392"/>
                  </a:lnTo>
                  <a:lnTo>
                    <a:pt x="169252" y="221030"/>
                  </a:lnTo>
                  <a:lnTo>
                    <a:pt x="171157" y="219468"/>
                  </a:lnTo>
                  <a:close/>
                </a:path>
                <a:path w="571500" h="760095">
                  <a:moveTo>
                    <a:pt x="171411" y="219710"/>
                  </a:moveTo>
                  <a:lnTo>
                    <a:pt x="169506" y="222250"/>
                  </a:lnTo>
                  <a:lnTo>
                    <a:pt x="170840" y="223024"/>
                  </a:lnTo>
                  <a:lnTo>
                    <a:pt x="171411" y="219710"/>
                  </a:lnTo>
                  <a:close/>
                </a:path>
                <a:path w="571500" h="760095">
                  <a:moveTo>
                    <a:pt x="173494" y="196850"/>
                  </a:moveTo>
                  <a:lnTo>
                    <a:pt x="172046" y="196850"/>
                  </a:lnTo>
                  <a:lnTo>
                    <a:pt x="171919" y="198031"/>
                  </a:lnTo>
                  <a:lnTo>
                    <a:pt x="173494" y="196850"/>
                  </a:lnTo>
                  <a:close/>
                </a:path>
                <a:path w="571500" h="760095">
                  <a:moveTo>
                    <a:pt x="173507" y="199390"/>
                  </a:moveTo>
                  <a:lnTo>
                    <a:pt x="172529" y="200660"/>
                  </a:lnTo>
                  <a:lnTo>
                    <a:pt x="172885" y="200660"/>
                  </a:lnTo>
                  <a:lnTo>
                    <a:pt x="173507" y="199390"/>
                  </a:lnTo>
                  <a:close/>
                </a:path>
                <a:path w="571500" h="760095">
                  <a:moveTo>
                    <a:pt x="177647" y="227812"/>
                  </a:moveTo>
                  <a:lnTo>
                    <a:pt x="177533" y="227330"/>
                  </a:lnTo>
                  <a:lnTo>
                    <a:pt x="177050" y="228600"/>
                  </a:lnTo>
                  <a:lnTo>
                    <a:pt x="177647" y="227812"/>
                  </a:lnTo>
                  <a:close/>
                </a:path>
                <a:path w="571500" h="760095">
                  <a:moveTo>
                    <a:pt x="177914" y="205740"/>
                  </a:moveTo>
                  <a:lnTo>
                    <a:pt x="177025" y="205168"/>
                  </a:lnTo>
                  <a:lnTo>
                    <a:pt x="176187" y="206654"/>
                  </a:lnTo>
                  <a:lnTo>
                    <a:pt x="177914" y="205740"/>
                  </a:lnTo>
                  <a:close/>
                </a:path>
                <a:path w="571500" h="760095">
                  <a:moveTo>
                    <a:pt x="178130" y="203200"/>
                  </a:moveTo>
                  <a:lnTo>
                    <a:pt x="175971" y="204470"/>
                  </a:lnTo>
                  <a:lnTo>
                    <a:pt x="177025" y="205168"/>
                  </a:lnTo>
                  <a:lnTo>
                    <a:pt x="178130" y="203200"/>
                  </a:lnTo>
                  <a:close/>
                </a:path>
                <a:path w="571500" h="760095">
                  <a:moveTo>
                    <a:pt x="180797" y="202806"/>
                  </a:moveTo>
                  <a:lnTo>
                    <a:pt x="179336" y="202755"/>
                  </a:lnTo>
                  <a:lnTo>
                    <a:pt x="180327" y="202882"/>
                  </a:lnTo>
                  <a:lnTo>
                    <a:pt x="180797" y="202806"/>
                  </a:lnTo>
                  <a:close/>
                </a:path>
                <a:path w="571500" h="760095">
                  <a:moveTo>
                    <a:pt x="185534" y="212864"/>
                  </a:moveTo>
                  <a:lnTo>
                    <a:pt x="184353" y="214033"/>
                  </a:lnTo>
                  <a:lnTo>
                    <a:pt x="185534" y="212890"/>
                  </a:lnTo>
                  <a:close/>
                </a:path>
                <a:path w="571500" h="760095">
                  <a:moveTo>
                    <a:pt x="186258" y="212153"/>
                  </a:moveTo>
                  <a:lnTo>
                    <a:pt x="185521" y="211975"/>
                  </a:lnTo>
                  <a:lnTo>
                    <a:pt x="185534" y="212864"/>
                  </a:lnTo>
                  <a:lnTo>
                    <a:pt x="186258" y="212153"/>
                  </a:lnTo>
                  <a:close/>
                </a:path>
                <a:path w="571500" h="760095">
                  <a:moveTo>
                    <a:pt x="190792" y="223100"/>
                  </a:moveTo>
                  <a:lnTo>
                    <a:pt x="190703" y="223304"/>
                  </a:lnTo>
                  <a:lnTo>
                    <a:pt x="190792" y="223100"/>
                  </a:lnTo>
                  <a:close/>
                </a:path>
                <a:path w="571500" h="760095">
                  <a:moveTo>
                    <a:pt x="194398" y="240131"/>
                  </a:moveTo>
                  <a:lnTo>
                    <a:pt x="194233" y="240334"/>
                  </a:lnTo>
                  <a:lnTo>
                    <a:pt x="194106" y="240563"/>
                  </a:lnTo>
                  <a:lnTo>
                    <a:pt x="194030" y="240804"/>
                  </a:lnTo>
                  <a:lnTo>
                    <a:pt x="194157" y="240665"/>
                  </a:lnTo>
                  <a:lnTo>
                    <a:pt x="194271" y="240411"/>
                  </a:lnTo>
                  <a:lnTo>
                    <a:pt x="194398" y="240131"/>
                  </a:lnTo>
                  <a:close/>
                </a:path>
                <a:path w="571500" h="760095">
                  <a:moveTo>
                    <a:pt x="194843" y="230657"/>
                  </a:moveTo>
                  <a:lnTo>
                    <a:pt x="194424" y="230898"/>
                  </a:lnTo>
                  <a:lnTo>
                    <a:pt x="194475" y="231140"/>
                  </a:lnTo>
                  <a:lnTo>
                    <a:pt x="194843" y="230657"/>
                  </a:lnTo>
                  <a:close/>
                </a:path>
                <a:path w="571500" h="760095">
                  <a:moveTo>
                    <a:pt x="194957" y="240030"/>
                  </a:moveTo>
                  <a:lnTo>
                    <a:pt x="194830" y="240030"/>
                  </a:lnTo>
                  <a:lnTo>
                    <a:pt x="194398" y="241300"/>
                  </a:lnTo>
                  <a:lnTo>
                    <a:pt x="194957" y="240030"/>
                  </a:lnTo>
                  <a:close/>
                </a:path>
                <a:path w="571500" h="760095">
                  <a:moveTo>
                    <a:pt x="196316" y="228600"/>
                  </a:moveTo>
                  <a:lnTo>
                    <a:pt x="194843" y="230657"/>
                  </a:lnTo>
                  <a:lnTo>
                    <a:pt x="196138" y="229870"/>
                  </a:lnTo>
                  <a:lnTo>
                    <a:pt x="196316" y="228600"/>
                  </a:lnTo>
                  <a:close/>
                </a:path>
                <a:path w="571500" h="760095">
                  <a:moveTo>
                    <a:pt x="197459" y="224790"/>
                  </a:moveTo>
                  <a:lnTo>
                    <a:pt x="196583" y="226060"/>
                  </a:lnTo>
                  <a:lnTo>
                    <a:pt x="196545" y="226250"/>
                  </a:lnTo>
                  <a:lnTo>
                    <a:pt x="196710" y="226060"/>
                  </a:lnTo>
                  <a:lnTo>
                    <a:pt x="197459" y="224790"/>
                  </a:lnTo>
                  <a:close/>
                </a:path>
                <a:path w="571500" h="760095">
                  <a:moveTo>
                    <a:pt x="202006" y="247967"/>
                  </a:moveTo>
                  <a:lnTo>
                    <a:pt x="201472" y="248513"/>
                  </a:lnTo>
                  <a:lnTo>
                    <a:pt x="202006" y="248005"/>
                  </a:lnTo>
                  <a:close/>
                </a:path>
                <a:path w="571500" h="760095">
                  <a:moveTo>
                    <a:pt x="203187" y="231140"/>
                  </a:moveTo>
                  <a:lnTo>
                    <a:pt x="202488" y="229870"/>
                  </a:lnTo>
                  <a:lnTo>
                    <a:pt x="201510" y="231140"/>
                  </a:lnTo>
                  <a:lnTo>
                    <a:pt x="203187" y="231140"/>
                  </a:lnTo>
                  <a:close/>
                </a:path>
                <a:path w="571500" h="760095">
                  <a:moveTo>
                    <a:pt x="203720" y="254000"/>
                  </a:moveTo>
                  <a:lnTo>
                    <a:pt x="203555" y="253238"/>
                  </a:lnTo>
                  <a:lnTo>
                    <a:pt x="202450" y="254000"/>
                  </a:lnTo>
                  <a:lnTo>
                    <a:pt x="203720" y="254000"/>
                  </a:lnTo>
                  <a:close/>
                </a:path>
                <a:path w="571500" h="760095">
                  <a:moveTo>
                    <a:pt x="204254" y="252730"/>
                  </a:moveTo>
                  <a:lnTo>
                    <a:pt x="203441" y="252730"/>
                  </a:lnTo>
                  <a:lnTo>
                    <a:pt x="203555" y="253238"/>
                  </a:lnTo>
                  <a:lnTo>
                    <a:pt x="204254" y="252730"/>
                  </a:lnTo>
                  <a:close/>
                </a:path>
                <a:path w="571500" h="760095">
                  <a:moveTo>
                    <a:pt x="204330" y="232410"/>
                  </a:moveTo>
                  <a:lnTo>
                    <a:pt x="203885" y="232410"/>
                  </a:lnTo>
                  <a:lnTo>
                    <a:pt x="203885" y="232829"/>
                  </a:lnTo>
                  <a:lnTo>
                    <a:pt x="204330" y="232410"/>
                  </a:lnTo>
                  <a:close/>
                </a:path>
                <a:path w="571500" h="760095">
                  <a:moveTo>
                    <a:pt x="210159" y="240030"/>
                  </a:moveTo>
                  <a:lnTo>
                    <a:pt x="209283" y="241096"/>
                  </a:lnTo>
                  <a:lnTo>
                    <a:pt x="210096" y="240525"/>
                  </a:lnTo>
                  <a:lnTo>
                    <a:pt x="210159" y="240030"/>
                  </a:lnTo>
                  <a:close/>
                </a:path>
                <a:path w="571500" h="760095">
                  <a:moveTo>
                    <a:pt x="210362" y="259486"/>
                  </a:moveTo>
                  <a:lnTo>
                    <a:pt x="210058" y="259524"/>
                  </a:lnTo>
                  <a:lnTo>
                    <a:pt x="209892" y="259880"/>
                  </a:lnTo>
                  <a:lnTo>
                    <a:pt x="210362" y="259486"/>
                  </a:lnTo>
                  <a:close/>
                </a:path>
                <a:path w="571500" h="760095">
                  <a:moveTo>
                    <a:pt x="210756" y="245110"/>
                  </a:moveTo>
                  <a:lnTo>
                    <a:pt x="209804" y="244271"/>
                  </a:lnTo>
                  <a:lnTo>
                    <a:pt x="209105" y="245110"/>
                  </a:lnTo>
                  <a:lnTo>
                    <a:pt x="210756" y="245110"/>
                  </a:lnTo>
                  <a:close/>
                </a:path>
                <a:path w="571500" h="760095">
                  <a:moveTo>
                    <a:pt x="210781" y="240030"/>
                  </a:moveTo>
                  <a:lnTo>
                    <a:pt x="210096" y="240525"/>
                  </a:lnTo>
                  <a:lnTo>
                    <a:pt x="209867" y="242570"/>
                  </a:lnTo>
                  <a:lnTo>
                    <a:pt x="210781" y="240030"/>
                  </a:lnTo>
                  <a:close/>
                </a:path>
                <a:path w="571500" h="760095">
                  <a:moveTo>
                    <a:pt x="211150" y="258851"/>
                  </a:moveTo>
                  <a:lnTo>
                    <a:pt x="210362" y="259486"/>
                  </a:lnTo>
                  <a:lnTo>
                    <a:pt x="210553" y="259473"/>
                  </a:lnTo>
                  <a:lnTo>
                    <a:pt x="211150" y="258851"/>
                  </a:lnTo>
                  <a:close/>
                </a:path>
                <a:path w="571500" h="760095">
                  <a:moveTo>
                    <a:pt x="211734" y="256006"/>
                  </a:moveTo>
                  <a:lnTo>
                    <a:pt x="210235" y="257098"/>
                  </a:lnTo>
                  <a:lnTo>
                    <a:pt x="210439" y="257568"/>
                  </a:lnTo>
                  <a:lnTo>
                    <a:pt x="209626" y="259575"/>
                  </a:lnTo>
                  <a:lnTo>
                    <a:pt x="210058" y="259524"/>
                  </a:lnTo>
                  <a:lnTo>
                    <a:pt x="211734" y="256006"/>
                  </a:lnTo>
                  <a:close/>
                </a:path>
                <a:path w="571500" h="760095">
                  <a:moveTo>
                    <a:pt x="211797" y="235851"/>
                  </a:moveTo>
                  <a:lnTo>
                    <a:pt x="210731" y="236283"/>
                  </a:lnTo>
                  <a:lnTo>
                    <a:pt x="210451" y="236397"/>
                  </a:lnTo>
                  <a:lnTo>
                    <a:pt x="210261" y="237553"/>
                  </a:lnTo>
                  <a:lnTo>
                    <a:pt x="211251" y="237718"/>
                  </a:lnTo>
                  <a:lnTo>
                    <a:pt x="211353" y="236296"/>
                  </a:lnTo>
                  <a:lnTo>
                    <a:pt x="211797" y="235851"/>
                  </a:lnTo>
                  <a:close/>
                </a:path>
                <a:path w="571500" h="760095">
                  <a:moveTo>
                    <a:pt x="211886" y="258089"/>
                  </a:moveTo>
                  <a:lnTo>
                    <a:pt x="211150" y="258851"/>
                  </a:lnTo>
                  <a:lnTo>
                    <a:pt x="211302" y="258711"/>
                  </a:lnTo>
                  <a:lnTo>
                    <a:pt x="211556" y="258470"/>
                  </a:lnTo>
                  <a:lnTo>
                    <a:pt x="211886" y="258089"/>
                  </a:lnTo>
                  <a:close/>
                </a:path>
                <a:path w="571500" h="760095">
                  <a:moveTo>
                    <a:pt x="213702" y="243205"/>
                  </a:moveTo>
                  <a:lnTo>
                    <a:pt x="212826" y="242011"/>
                  </a:lnTo>
                  <a:lnTo>
                    <a:pt x="213461" y="243674"/>
                  </a:lnTo>
                  <a:lnTo>
                    <a:pt x="213702" y="243205"/>
                  </a:lnTo>
                  <a:close/>
                </a:path>
                <a:path w="571500" h="760095">
                  <a:moveTo>
                    <a:pt x="214884" y="241312"/>
                  </a:moveTo>
                  <a:lnTo>
                    <a:pt x="214706" y="241249"/>
                  </a:lnTo>
                  <a:lnTo>
                    <a:pt x="213702" y="243205"/>
                  </a:lnTo>
                  <a:lnTo>
                    <a:pt x="214071" y="243700"/>
                  </a:lnTo>
                  <a:lnTo>
                    <a:pt x="214884" y="241312"/>
                  </a:lnTo>
                  <a:close/>
                </a:path>
                <a:path w="571500" h="760095">
                  <a:moveTo>
                    <a:pt x="216141" y="237655"/>
                  </a:moveTo>
                  <a:lnTo>
                    <a:pt x="214884" y="241312"/>
                  </a:lnTo>
                  <a:lnTo>
                    <a:pt x="215430" y="241490"/>
                  </a:lnTo>
                  <a:lnTo>
                    <a:pt x="216141" y="237655"/>
                  </a:lnTo>
                  <a:close/>
                </a:path>
                <a:path w="571500" h="760095">
                  <a:moveTo>
                    <a:pt x="216192" y="263042"/>
                  </a:moveTo>
                  <a:lnTo>
                    <a:pt x="215785" y="263156"/>
                  </a:lnTo>
                  <a:lnTo>
                    <a:pt x="215874" y="263385"/>
                  </a:lnTo>
                  <a:lnTo>
                    <a:pt x="216001" y="263245"/>
                  </a:lnTo>
                  <a:lnTo>
                    <a:pt x="216192" y="263042"/>
                  </a:lnTo>
                  <a:close/>
                </a:path>
                <a:path w="571500" h="760095">
                  <a:moveTo>
                    <a:pt x="216611" y="262940"/>
                  </a:moveTo>
                  <a:lnTo>
                    <a:pt x="216420" y="262826"/>
                  </a:lnTo>
                  <a:lnTo>
                    <a:pt x="216192" y="263042"/>
                  </a:lnTo>
                  <a:lnTo>
                    <a:pt x="216611" y="262940"/>
                  </a:lnTo>
                  <a:close/>
                </a:path>
                <a:path w="571500" h="760095">
                  <a:moveTo>
                    <a:pt x="216992" y="260350"/>
                  </a:moveTo>
                  <a:lnTo>
                    <a:pt x="215912" y="260350"/>
                  </a:lnTo>
                  <a:lnTo>
                    <a:pt x="214934" y="261620"/>
                  </a:lnTo>
                  <a:lnTo>
                    <a:pt x="216115" y="261620"/>
                  </a:lnTo>
                  <a:lnTo>
                    <a:pt x="216992" y="260350"/>
                  </a:lnTo>
                  <a:close/>
                </a:path>
                <a:path w="571500" h="760095">
                  <a:moveTo>
                    <a:pt x="217093" y="256540"/>
                  </a:moveTo>
                  <a:lnTo>
                    <a:pt x="216522" y="257263"/>
                  </a:lnTo>
                  <a:lnTo>
                    <a:pt x="216852" y="257810"/>
                  </a:lnTo>
                  <a:lnTo>
                    <a:pt x="217093" y="256540"/>
                  </a:lnTo>
                  <a:close/>
                </a:path>
                <a:path w="571500" h="760095">
                  <a:moveTo>
                    <a:pt x="217500" y="262712"/>
                  </a:moveTo>
                  <a:lnTo>
                    <a:pt x="216611" y="262940"/>
                  </a:lnTo>
                  <a:lnTo>
                    <a:pt x="216750" y="263067"/>
                  </a:lnTo>
                  <a:lnTo>
                    <a:pt x="216865" y="263271"/>
                  </a:lnTo>
                  <a:lnTo>
                    <a:pt x="217500" y="262712"/>
                  </a:lnTo>
                  <a:close/>
                </a:path>
                <a:path w="571500" h="760095">
                  <a:moveTo>
                    <a:pt x="218262" y="261416"/>
                  </a:moveTo>
                  <a:lnTo>
                    <a:pt x="217919" y="261620"/>
                  </a:lnTo>
                  <a:lnTo>
                    <a:pt x="218160" y="261620"/>
                  </a:lnTo>
                  <a:lnTo>
                    <a:pt x="218262" y="261416"/>
                  </a:lnTo>
                  <a:close/>
                </a:path>
                <a:path w="571500" h="760095">
                  <a:moveTo>
                    <a:pt x="219532" y="250190"/>
                  </a:moveTo>
                  <a:lnTo>
                    <a:pt x="217246" y="252730"/>
                  </a:lnTo>
                  <a:lnTo>
                    <a:pt x="218198" y="251460"/>
                  </a:lnTo>
                  <a:lnTo>
                    <a:pt x="218363" y="250190"/>
                  </a:lnTo>
                  <a:lnTo>
                    <a:pt x="217919" y="250190"/>
                  </a:lnTo>
                  <a:lnTo>
                    <a:pt x="219075" y="247650"/>
                  </a:lnTo>
                  <a:lnTo>
                    <a:pt x="219075" y="248920"/>
                  </a:lnTo>
                  <a:lnTo>
                    <a:pt x="219290" y="247650"/>
                  </a:lnTo>
                  <a:lnTo>
                    <a:pt x="219506" y="246380"/>
                  </a:lnTo>
                  <a:lnTo>
                    <a:pt x="215036" y="250190"/>
                  </a:lnTo>
                  <a:lnTo>
                    <a:pt x="216712" y="247650"/>
                  </a:lnTo>
                  <a:lnTo>
                    <a:pt x="216992" y="246380"/>
                  </a:lnTo>
                  <a:lnTo>
                    <a:pt x="214363" y="246380"/>
                  </a:lnTo>
                  <a:lnTo>
                    <a:pt x="214757" y="248920"/>
                  </a:lnTo>
                  <a:lnTo>
                    <a:pt x="211061" y="251460"/>
                  </a:lnTo>
                  <a:lnTo>
                    <a:pt x="211785" y="250190"/>
                  </a:lnTo>
                  <a:lnTo>
                    <a:pt x="213207" y="247650"/>
                  </a:lnTo>
                  <a:lnTo>
                    <a:pt x="215353" y="243840"/>
                  </a:lnTo>
                  <a:lnTo>
                    <a:pt x="213106" y="246380"/>
                  </a:lnTo>
                  <a:lnTo>
                    <a:pt x="212915" y="246380"/>
                  </a:lnTo>
                  <a:lnTo>
                    <a:pt x="211201" y="247650"/>
                  </a:lnTo>
                  <a:lnTo>
                    <a:pt x="211734" y="246380"/>
                  </a:lnTo>
                  <a:lnTo>
                    <a:pt x="212826" y="246380"/>
                  </a:lnTo>
                  <a:lnTo>
                    <a:pt x="213728" y="245110"/>
                  </a:lnTo>
                  <a:lnTo>
                    <a:pt x="211759" y="246316"/>
                  </a:lnTo>
                  <a:lnTo>
                    <a:pt x="212267" y="245110"/>
                  </a:lnTo>
                  <a:lnTo>
                    <a:pt x="208064" y="246380"/>
                  </a:lnTo>
                  <a:lnTo>
                    <a:pt x="209105" y="245110"/>
                  </a:lnTo>
                  <a:lnTo>
                    <a:pt x="208775" y="245110"/>
                  </a:lnTo>
                  <a:lnTo>
                    <a:pt x="209638" y="244132"/>
                  </a:lnTo>
                  <a:lnTo>
                    <a:pt x="209804" y="244271"/>
                  </a:lnTo>
                  <a:lnTo>
                    <a:pt x="211201" y="242570"/>
                  </a:lnTo>
                  <a:lnTo>
                    <a:pt x="210718" y="242900"/>
                  </a:lnTo>
                  <a:lnTo>
                    <a:pt x="212128" y="241300"/>
                  </a:lnTo>
                  <a:lnTo>
                    <a:pt x="207162" y="245110"/>
                  </a:lnTo>
                  <a:lnTo>
                    <a:pt x="208076" y="242570"/>
                  </a:lnTo>
                  <a:lnTo>
                    <a:pt x="209283" y="241096"/>
                  </a:lnTo>
                  <a:lnTo>
                    <a:pt x="207200" y="242570"/>
                  </a:lnTo>
                  <a:lnTo>
                    <a:pt x="207911" y="241300"/>
                  </a:lnTo>
                  <a:lnTo>
                    <a:pt x="208622" y="240030"/>
                  </a:lnTo>
                  <a:lnTo>
                    <a:pt x="210045" y="237490"/>
                  </a:lnTo>
                  <a:lnTo>
                    <a:pt x="208813" y="237490"/>
                  </a:lnTo>
                  <a:lnTo>
                    <a:pt x="206286" y="240030"/>
                  </a:lnTo>
                  <a:lnTo>
                    <a:pt x="206349" y="238760"/>
                  </a:lnTo>
                  <a:lnTo>
                    <a:pt x="206413" y="237490"/>
                  </a:lnTo>
                  <a:lnTo>
                    <a:pt x="204520" y="237490"/>
                  </a:lnTo>
                  <a:lnTo>
                    <a:pt x="205447" y="236220"/>
                  </a:lnTo>
                  <a:lnTo>
                    <a:pt x="203936" y="234950"/>
                  </a:lnTo>
                  <a:lnTo>
                    <a:pt x="203885" y="232829"/>
                  </a:lnTo>
                  <a:lnTo>
                    <a:pt x="202463" y="234149"/>
                  </a:lnTo>
                  <a:lnTo>
                    <a:pt x="202463" y="238760"/>
                  </a:lnTo>
                  <a:lnTo>
                    <a:pt x="201282" y="241300"/>
                  </a:lnTo>
                  <a:lnTo>
                    <a:pt x="200456" y="242570"/>
                  </a:lnTo>
                  <a:lnTo>
                    <a:pt x="200025" y="241300"/>
                  </a:lnTo>
                  <a:lnTo>
                    <a:pt x="199745" y="241300"/>
                  </a:lnTo>
                  <a:lnTo>
                    <a:pt x="202463" y="238760"/>
                  </a:lnTo>
                  <a:lnTo>
                    <a:pt x="202463" y="234149"/>
                  </a:lnTo>
                  <a:lnTo>
                    <a:pt x="201587" y="234950"/>
                  </a:lnTo>
                  <a:lnTo>
                    <a:pt x="201066" y="233680"/>
                  </a:lnTo>
                  <a:lnTo>
                    <a:pt x="199796" y="233680"/>
                  </a:lnTo>
                  <a:lnTo>
                    <a:pt x="201371" y="231140"/>
                  </a:lnTo>
                  <a:lnTo>
                    <a:pt x="200126" y="231140"/>
                  </a:lnTo>
                  <a:lnTo>
                    <a:pt x="201168" y="229870"/>
                  </a:lnTo>
                  <a:lnTo>
                    <a:pt x="202209" y="228600"/>
                  </a:lnTo>
                  <a:lnTo>
                    <a:pt x="201206" y="228600"/>
                  </a:lnTo>
                  <a:lnTo>
                    <a:pt x="198094" y="229870"/>
                  </a:lnTo>
                  <a:lnTo>
                    <a:pt x="198234" y="227330"/>
                  </a:lnTo>
                  <a:lnTo>
                    <a:pt x="196354" y="229870"/>
                  </a:lnTo>
                  <a:lnTo>
                    <a:pt x="194144" y="233680"/>
                  </a:lnTo>
                  <a:lnTo>
                    <a:pt x="191719" y="233680"/>
                  </a:lnTo>
                  <a:lnTo>
                    <a:pt x="192633" y="232410"/>
                  </a:lnTo>
                  <a:lnTo>
                    <a:pt x="194259" y="231140"/>
                  </a:lnTo>
                  <a:lnTo>
                    <a:pt x="194005" y="231140"/>
                  </a:lnTo>
                  <a:lnTo>
                    <a:pt x="194424" y="230898"/>
                  </a:lnTo>
                  <a:lnTo>
                    <a:pt x="194208" y="229870"/>
                  </a:lnTo>
                  <a:lnTo>
                    <a:pt x="195618" y="228600"/>
                  </a:lnTo>
                  <a:lnTo>
                    <a:pt x="194894" y="228600"/>
                  </a:lnTo>
                  <a:lnTo>
                    <a:pt x="196062" y="227330"/>
                  </a:lnTo>
                  <a:lnTo>
                    <a:pt x="196303" y="227330"/>
                  </a:lnTo>
                  <a:lnTo>
                    <a:pt x="195846" y="228600"/>
                  </a:lnTo>
                  <a:lnTo>
                    <a:pt x="196316" y="228600"/>
                  </a:lnTo>
                  <a:lnTo>
                    <a:pt x="196557" y="228600"/>
                  </a:lnTo>
                  <a:lnTo>
                    <a:pt x="196329" y="227330"/>
                  </a:lnTo>
                  <a:lnTo>
                    <a:pt x="196545" y="226250"/>
                  </a:lnTo>
                  <a:lnTo>
                    <a:pt x="195580" y="227330"/>
                  </a:lnTo>
                  <a:lnTo>
                    <a:pt x="195046" y="226060"/>
                  </a:lnTo>
                  <a:lnTo>
                    <a:pt x="194056" y="226060"/>
                  </a:lnTo>
                  <a:lnTo>
                    <a:pt x="196418" y="224790"/>
                  </a:lnTo>
                  <a:lnTo>
                    <a:pt x="196621" y="223520"/>
                  </a:lnTo>
                  <a:lnTo>
                    <a:pt x="195427" y="223520"/>
                  </a:lnTo>
                  <a:lnTo>
                    <a:pt x="195859" y="222250"/>
                  </a:lnTo>
                  <a:lnTo>
                    <a:pt x="193763" y="224790"/>
                  </a:lnTo>
                  <a:lnTo>
                    <a:pt x="193522" y="224790"/>
                  </a:lnTo>
                  <a:lnTo>
                    <a:pt x="194437" y="223520"/>
                  </a:lnTo>
                  <a:lnTo>
                    <a:pt x="194906" y="222250"/>
                  </a:lnTo>
                  <a:lnTo>
                    <a:pt x="193522" y="223520"/>
                  </a:lnTo>
                  <a:lnTo>
                    <a:pt x="192481" y="220980"/>
                  </a:lnTo>
                  <a:lnTo>
                    <a:pt x="190779" y="223520"/>
                  </a:lnTo>
                  <a:lnTo>
                    <a:pt x="190601" y="223520"/>
                  </a:lnTo>
                  <a:lnTo>
                    <a:pt x="186969" y="224790"/>
                  </a:lnTo>
                  <a:lnTo>
                    <a:pt x="188201" y="220980"/>
                  </a:lnTo>
                  <a:lnTo>
                    <a:pt x="188607" y="219710"/>
                  </a:lnTo>
                  <a:lnTo>
                    <a:pt x="186220" y="219710"/>
                  </a:lnTo>
                  <a:lnTo>
                    <a:pt x="186905" y="218440"/>
                  </a:lnTo>
                  <a:lnTo>
                    <a:pt x="185216" y="218440"/>
                  </a:lnTo>
                  <a:lnTo>
                    <a:pt x="184442" y="217170"/>
                  </a:lnTo>
                  <a:lnTo>
                    <a:pt x="182270" y="218440"/>
                  </a:lnTo>
                  <a:lnTo>
                    <a:pt x="182003" y="218440"/>
                  </a:lnTo>
                  <a:lnTo>
                    <a:pt x="182943" y="215900"/>
                  </a:lnTo>
                  <a:lnTo>
                    <a:pt x="181787" y="215900"/>
                  </a:lnTo>
                  <a:lnTo>
                    <a:pt x="181978" y="214630"/>
                  </a:lnTo>
                  <a:lnTo>
                    <a:pt x="183908" y="213360"/>
                  </a:lnTo>
                  <a:lnTo>
                    <a:pt x="183603" y="213360"/>
                  </a:lnTo>
                  <a:lnTo>
                    <a:pt x="183324" y="212090"/>
                  </a:lnTo>
                  <a:lnTo>
                    <a:pt x="184277" y="210820"/>
                  </a:lnTo>
                  <a:lnTo>
                    <a:pt x="181394" y="212090"/>
                  </a:lnTo>
                  <a:lnTo>
                    <a:pt x="183540" y="210820"/>
                  </a:lnTo>
                  <a:lnTo>
                    <a:pt x="183032" y="209550"/>
                  </a:lnTo>
                  <a:lnTo>
                    <a:pt x="182079" y="209550"/>
                  </a:lnTo>
                  <a:lnTo>
                    <a:pt x="181381" y="210820"/>
                  </a:lnTo>
                  <a:lnTo>
                    <a:pt x="180632" y="210820"/>
                  </a:lnTo>
                  <a:lnTo>
                    <a:pt x="180149" y="209550"/>
                  </a:lnTo>
                  <a:lnTo>
                    <a:pt x="182778" y="207010"/>
                  </a:lnTo>
                  <a:lnTo>
                    <a:pt x="183946" y="203200"/>
                  </a:lnTo>
                  <a:lnTo>
                    <a:pt x="174548" y="209550"/>
                  </a:lnTo>
                  <a:lnTo>
                    <a:pt x="176187" y="206654"/>
                  </a:lnTo>
                  <a:lnTo>
                    <a:pt x="175501" y="207010"/>
                  </a:lnTo>
                  <a:lnTo>
                    <a:pt x="175006" y="205740"/>
                  </a:lnTo>
                  <a:lnTo>
                    <a:pt x="175882" y="204470"/>
                  </a:lnTo>
                  <a:lnTo>
                    <a:pt x="177647" y="201930"/>
                  </a:lnTo>
                  <a:lnTo>
                    <a:pt x="177393" y="201930"/>
                  </a:lnTo>
                  <a:lnTo>
                    <a:pt x="177622" y="199390"/>
                  </a:lnTo>
                  <a:lnTo>
                    <a:pt x="172783" y="204470"/>
                  </a:lnTo>
                  <a:lnTo>
                    <a:pt x="172529" y="201930"/>
                  </a:lnTo>
                  <a:lnTo>
                    <a:pt x="171818" y="203200"/>
                  </a:lnTo>
                  <a:lnTo>
                    <a:pt x="169646" y="205740"/>
                  </a:lnTo>
                  <a:lnTo>
                    <a:pt x="167932" y="205740"/>
                  </a:lnTo>
                  <a:lnTo>
                    <a:pt x="167424" y="204470"/>
                  </a:lnTo>
                  <a:lnTo>
                    <a:pt x="169519" y="201930"/>
                  </a:lnTo>
                  <a:lnTo>
                    <a:pt x="170573" y="200660"/>
                  </a:lnTo>
                  <a:lnTo>
                    <a:pt x="172529" y="200660"/>
                  </a:lnTo>
                  <a:lnTo>
                    <a:pt x="172999" y="199390"/>
                  </a:lnTo>
                  <a:lnTo>
                    <a:pt x="171894" y="198247"/>
                  </a:lnTo>
                  <a:lnTo>
                    <a:pt x="171805" y="199390"/>
                  </a:lnTo>
                  <a:lnTo>
                    <a:pt x="171805" y="198120"/>
                  </a:lnTo>
                  <a:lnTo>
                    <a:pt x="171996" y="197065"/>
                  </a:lnTo>
                  <a:lnTo>
                    <a:pt x="172021" y="196850"/>
                  </a:lnTo>
                  <a:lnTo>
                    <a:pt x="170180" y="198120"/>
                  </a:lnTo>
                  <a:lnTo>
                    <a:pt x="169976" y="195580"/>
                  </a:lnTo>
                  <a:lnTo>
                    <a:pt x="169672" y="196850"/>
                  </a:lnTo>
                  <a:lnTo>
                    <a:pt x="168795" y="198120"/>
                  </a:lnTo>
                  <a:lnTo>
                    <a:pt x="168630" y="196850"/>
                  </a:lnTo>
                  <a:lnTo>
                    <a:pt x="168173" y="194360"/>
                  </a:lnTo>
                  <a:lnTo>
                    <a:pt x="166281" y="198120"/>
                  </a:lnTo>
                  <a:lnTo>
                    <a:pt x="164846" y="198120"/>
                  </a:lnTo>
                  <a:lnTo>
                    <a:pt x="165582" y="195580"/>
                  </a:lnTo>
                  <a:lnTo>
                    <a:pt x="168135" y="194373"/>
                  </a:lnTo>
                  <a:lnTo>
                    <a:pt x="166077" y="194310"/>
                  </a:lnTo>
                  <a:lnTo>
                    <a:pt x="166331" y="193040"/>
                  </a:lnTo>
                  <a:lnTo>
                    <a:pt x="166662" y="192900"/>
                  </a:lnTo>
                  <a:lnTo>
                    <a:pt x="168567" y="189230"/>
                  </a:lnTo>
                  <a:lnTo>
                    <a:pt x="168351" y="187972"/>
                  </a:lnTo>
                  <a:lnTo>
                    <a:pt x="166878" y="189230"/>
                  </a:lnTo>
                  <a:lnTo>
                    <a:pt x="166738" y="188518"/>
                  </a:lnTo>
                  <a:lnTo>
                    <a:pt x="165900" y="189230"/>
                  </a:lnTo>
                  <a:lnTo>
                    <a:pt x="164668" y="190500"/>
                  </a:lnTo>
                  <a:lnTo>
                    <a:pt x="163093" y="191414"/>
                  </a:lnTo>
                  <a:lnTo>
                    <a:pt x="162966" y="191770"/>
                  </a:lnTo>
                  <a:lnTo>
                    <a:pt x="162915" y="191516"/>
                  </a:lnTo>
                  <a:lnTo>
                    <a:pt x="162471" y="191770"/>
                  </a:lnTo>
                  <a:lnTo>
                    <a:pt x="162814" y="190931"/>
                  </a:lnTo>
                  <a:lnTo>
                    <a:pt x="162979" y="190500"/>
                  </a:lnTo>
                  <a:lnTo>
                    <a:pt x="162915" y="191516"/>
                  </a:lnTo>
                  <a:lnTo>
                    <a:pt x="163093" y="191414"/>
                  </a:lnTo>
                  <a:lnTo>
                    <a:pt x="163410" y="190500"/>
                  </a:lnTo>
                  <a:lnTo>
                    <a:pt x="164744" y="186690"/>
                  </a:lnTo>
                  <a:lnTo>
                    <a:pt x="165595" y="187452"/>
                  </a:lnTo>
                  <a:lnTo>
                    <a:pt x="165455" y="186690"/>
                  </a:lnTo>
                  <a:lnTo>
                    <a:pt x="166204" y="186690"/>
                  </a:lnTo>
                  <a:lnTo>
                    <a:pt x="167119" y="182880"/>
                  </a:lnTo>
                  <a:lnTo>
                    <a:pt x="163004" y="187960"/>
                  </a:lnTo>
                  <a:lnTo>
                    <a:pt x="162763" y="187972"/>
                  </a:lnTo>
                  <a:lnTo>
                    <a:pt x="162763" y="190614"/>
                  </a:lnTo>
                  <a:lnTo>
                    <a:pt x="160299" y="191770"/>
                  </a:lnTo>
                  <a:lnTo>
                    <a:pt x="162509" y="189230"/>
                  </a:lnTo>
                  <a:lnTo>
                    <a:pt x="162763" y="190614"/>
                  </a:lnTo>
                  <a:lnTo>
                    <a:pt x="162763" y="187972"/>
                  </a:lnTo>
                  <a:lnTo>
                    <a:pt x="155460" y="187972"/>
                  </a:lnTo>
                  <a:lnTo>
                    <a:pt x="154000" y="189217"/>
                  </a:lnTo>
                  <a:lnTo>
                    <a:pt x="156387" y="185420"/>
                  </a:lnTo>
                  <a:lnTo>
                    <a:pt x="157988" y="182880"/>
                  </a:lnTo>
                  <a:lnTo>
                    <a:pt x="155562" y="184150"/>
                  </a:lnTo>
                  <a:lnTo>
                    <a:pt x="156070" y="182880"/>
                  </a:lnTo>
                  <a:lnTo>
                    <a:pt x="158026" y="181610"/>
                  </a:lnTo>
                  <a:lnTo>
                    <a:pt x="158305" y="180340"/>
                  </a:lnTo>
                  <a:lnTo>
                    <a:pt x="155841" y="181508"/>
                  </a:lnTo>
                  <a:lnTo>
                    <a:pt x="156095" y="181610"/>
                  </a:lnTo>
                  <a:lnTo>
                    <a:pt x="154597" y="182143"/>
                  </a:lnTo>
                  <a:lnTo>
                    <a:pt x="154597" y="182880"/>
                  </a:lnTo>
                  <a:lnTo>
                    <a:pt x="152628" y="184150"/>
                  </a:lnTo>
                  <a:lnTo>
                    <a:pt x="153123" y="184150"/>
                  </a:lnTo>
                  <a:lnTo>
                    <a:pt x="151853" y="185420"/>
                  </a:lnTo>
                  <a:lnTo>
                    <a:pt x="153225" y="182880"/>
                  </a:lnTo>
                  <a:lnTo>
                    <a:pt x="154597" y="182880"/>
                  </a:lnTo>
                  <a:lnTo>
                    <a:pt x="154597" y="182143"/>
                  </a:lnTo>
                  <a:lnTo>
                    <a:pt x="153403" y="182549"/>
                  </a:lnTo>
                  <a:lnTo>
                    <a:pt x="153911" y="181610"/>
                  </a:lnTo>
                  <a:lnTo>
                    <a:pt x="148958" y="185420"/>
                  </a:lnTo>
                  <a:lnTo>
                    <a:pt x="149999" y="182880"/>
                  </a:lnTo>
                  <a:lnTo>
                    <a:pt x="154495" y="179070"/>
                  </a:lnTo>
                  <a:lnTo>
                    <a:pt x="155333" y="175260"/>
                  </a:lnTo>
                  <a:lnTo>
                    <a:pt x="150139" y="179070"/>
                  </a:lnTo>
                  <a:lnTo>
                    <a:pt x="149745" y="176530"/>
                  </a:lnTo>
                  <a:lnTo>
                    <a:pt x="149466" y="177800"/>
                  </a:lnTo>
                  <a:lnTo>
                    <a:pt x="147459" y="179070"/>
                  </a:lnTo>
                  <a:lnTo>
                    <a:pt x="148285" y="176530"/>
                  </a:lnTo>
                  <a:lnTo>
                    <a:pt x="147053" y="176530"/>
                  </a:lnTo>
                  <a:lnTo>
                    <a:pt x="148602" y="175260"/>
                  </a:lnTo>
                  <a:lnTo>
                    <a:pt x="148844" y="173990"/>
                  </a:lnTo>
                  <a:lnTo>
                    <a:pt x="149593" y="172720"/>
                  </a:lnTo>
                  <a:lnTo>
                    <a:pt x="148475" y="173990"/>
                  </a:lnTo>
                  <a:lnTo>
                    <a:pt x="148590" y="171450"/>
                  </a:lnTo>
                  <a:lnTo>
                    <a:pt x="145427" y="175260"/>
                  </a:lnTo>
                  <a:lnTo>
                    <a:pt x="145859" y="173990"/>
                  </a:lnTo>
                  <a:lnTo>
                    <a:pt x="146748" y="171450"/>
                  </a:lnTo>
                  <a:lnTo>
                    <a:pt x="146329" y="170180"/>
                  </a:lnTo>
                  <a:lnTo>
                    <a:pt x="141033" y="173990"/>
                  </a:lnTo>
                  <a:lnTo>
                    <a:pt x="140373" y="172720"/>
                  </a:lnTo>
                  <a:lnTo>
                    <a:pt x="142379" y="171450"/>
                  </a:lnTo>
                  <a:lnTo>
                    <a:pt x="142925" y="170180"/>
                  </a:lnTo>
                  <a:lnTo>
                    <a:pt x="143370" y="170180"/>
                  </a:lnTo>
                  <a:lnTo>
                    <a:pt x="144094" y="168910"/>
                  </a:lnTo>
                  <a:lnTo>
                    <a:pt x="140246" y="170180"/>
                  </a:lnTo>
                  <a:lnTo>
                    <a:pt x="141325" y="168910"/>
                  </a:lnTo>
                  <a:lnTo>
                    <a:pt x="140487" y="168910"/>
                  </a:lnTo>
                  <a:lnTo>
                    <a:pt x="138849" y="170180"/>
                  </a:lnTo>
                  <a:lnTo>
                    <a:pt x="139280" y="168910"/>
                  </a:lnTo>
                  <a:lnTo>
                    <a:pt x="138518" y="170180"/>
                  </a:lnTo>
                  <a:lnTo>
                    <a:pt x="137579" y="170180"/>
                  </a:lnTo>
                  <a:lnTo>
                    <a:pt x="136271" y="171450"/>
                  </a:lnTo>
                  <a:lnTo>
                    <a:pt x="138950" y="167640"/>
                  </a:lnTo>
                  <a:lnTo>
                    <a:pt x="139839" y="166370"/>
                  </a:lnTo>
                  <a:lnTo>
                    <a:pt x="132613" y="167640"/>
                  </a:lnTo>
                  <a:lnTo>
                    <a:pt x="135674" y="163830"/>
                  </a:lnTo>
                  <a:lnTo>
                    <a:pt x="134340" y="162560"/>
                  </a:lnTo>
                  <a:lnTo>
                    <a:pt x="132842" y="162560"/>
                  </a:lnTo>
                  <a:lnTo>
                    <a:pt x="131953" y="161290"/>
                  </a:lnTo>
                  <a:lnTo>
                    <a:pt x="132715" y="161290"/>
                  </a:lnTo>
                  <a:lnTo>
                    <a:pt x="133096" y="158750"/>
                  </a:lnTo>
                  <a:lnTo>
                    <a:pt x="127660" y="163830"/>
                  </a:lnTo>
                  <a:lnTo>
                    <a:pt x="128054" y="161290"/>
                  </a:lnTo>
                  <a:lnTo>
                    <a:pt x="129946" y="158750"/>
                  </a:lnTo>
                  <a:lnTo>
                    <a:pt x="130035" y="161290"/>
                  </a:lnTo>
                  <a:lnTo>
                    <a:pt x="130606" y="160020"/>
                  </a:lnTo>
                  <a:lnTo>
                    <a:pt x="135521" y="154940"/>
                  </a:lnTo>
                  <a:lnTo>
                    <a:pt x="128485" y="158750"/>
                  </a:lnTo>
                  <a:lnTo>
                    <a:pt x="129209" y="157480"/>
                  </a:lnTo>
                  <a:lnTo>
                    <a:pt x="130644" y="154940"/>
                  </a:lnTo>
                  <a:lnTo>
                    <a:pt x="131140" y="154940"/>
                  </a:lnTo>
                  <a:lnTo>
                    <a:pt x="132257" y="152400"/>
                  </a:lnTo>
                  <a:lnTo>
                    <a:pt x="127723" y="154940"/>
                  </a:lnTo>
                  <a:lnTo>
                    <a:pt x="127203" y="153924"/>
                  </a:lnTo>
                  <a:lnTo>
                    <a:pt x="124561" y="154940"/>
                  </a:lnTo>
                  <a:lnTo>
                    <a:pt x="122428" y="153670"/>
                  </a:lnTo>
                  <a:lnTo>
                    <a:pt x="122237" y="153670"/>
                  </a:lnTo>
                  <a:lnTo>
                    <a:pt x="120954" y="153670"/>
                  </a:lnTo>
                  <a:lnTo>
                    <a:pt x="121170" y="153454"/>
                  </a:lnTo>
                  <a:lnTo>
                    <a:pt x="120764" y="153670"/>
                  </a:lnTo>
                  <a:lnTo>
                    <a:pt x="119545" y="153670"/>
                  </a:lnTo>
                  <a:lnTo>
                    <a:pt x="120383" y="152400"/>
                  </a:lnTo>
                  <a:lnTo>
                    <a:pt x="120738" y="151130"/>
                  </a:lnTo>
                  <a:lnTo>
                    <a:pt x="121780" y="149860"/>
                  </a:lnTo>
                  <a:lnTo>
                    <a:pt x="122834" y="148590"/>
                  </a:lnTo>
                  <a:lnTo>
                    <a:pt x="123736" y="149860"/>
                  </a:lnTo>
                  <a:lnTo>
                    <a:pt x="126149" y="146050"/>
                  </a:lnTo>
                  <a:lnTo>
                    <a:pt x="122605" y="148590"/>
                  </a:lnTo>
                  <a:lnTo>
                    <a:pt x="122694" y="147320"/>
                  </a:lnTo>
                  <a:lnTo>
                    <a:pt x="123977" y="146050"/>
                  </a:lnTo>
                  <a:lnTo>
                    <a:pt x="122364" y="146050"/>
                  </a:lnTo>
                  <a:lnTo>
                    <a:pt x="119240" y="148590"/>
                  </a:lnTo>
                  <a:lnTo>
                    <a:pt x="118160" y="146050"/>
                  </a:lnTo>
                  <a:lnTo>
                    <a:pt x="117348" y="147320"/>
                  </a:lnTo>
                  <a:lnTo>
                    <a:pt x="113538" y="149860"/>
                  </a:lnTo>
                  <a:lnTo>
                    <a:pt x="116014" y="147320"/>
                  </a:lnTo>
                  <a:lnTo>
                    <a:pt x="117259" y="146050"/>
                  </a:lnTo>
                  <a:lnTo>
                    <a:pt x="118491" y="144780"/>
                  </a:lnTo>
                  <a:lnTo>
                    <a:pt x="115481" y="146050"/>
                  </a:lnTo>
                  <a:lnTo>
                    <a:pt x="118414" y="143510"/>
                  </a:lnTo>
                  <a:lnTo>
                    <a:pt x="113817" y="143510"/>
                  </a:lnTo>
                  <a:lnTo>
                    <a:pt x="115341" y="142240"/>
                  </a:lnTo>
                  <a:lnTo>
                    <a:pt x="115100" y="142240"/>
                  </a:lnTo>
                  <a:lnTo>
                    <a:pt x="112280" y="143510"/>
                  </a:lnTo>
                  <a:lnTo>
                    <a:pt x="111836" y="143510"/>
                  </a:lnTo>
                  <a:lnTo>
                    <a:pt x="110959" y="142240"/>
                  </a:lnTo>
                  <a:lnTo>
                    <a:pt x="117259" y="137160"/>
                  </a:lnTo>
                  <a:lnTo>
                    <a:pt x="110070" y="137160"/>
                  </a:lnTo>
                  <a:lnTo>
                    <a:pt x="114236" y="133350"/>
                  </a:lnTo>
                  <a:lnTo>
                    <a:pt x="110350" y="133350"/>
                  </a:lnTo>
                  <a:lnTo>
                    <a:pt x="111201" y="130810"/>
                  </a:lnTo>
                  <a:lnTo>
                    <a:pt x="112039" y="128270"/>
                  </a:lnTo>
                  <a:lnTo>
                    <a:pt x="109829" y="125730"/>
                  </a:lnTo>
                  <a:lnTo>
                    <a:pt x="105651" y="130810"/>
                  </a:lnTo>
                  <a:lnTo>
                    <a:pt x="106527" y="129540"/>
                  </a:lnTo>
                  <a:lnTo>
                    <a:pt x="109156" y="125730"/>
                  </a:lnTo>
                  <a:lnTo>
                    <a:pt x="104305" y="129540"/>
                  </a:lnTo>
                  <a:lnTo>
                    <a:pt x="103759" y="129540"/>
                  </a:lnTo>
                  <a:lnTo>
                    <a:pt x="105410" y="125730"/>
                  </a:lnTo>
                  <a:lnTo>
                    <a:pt x="106540" y="123190"/>
                  </a:lnTo>
                  <a:lnTo>
                    <a:pt x="106908" y="124460"/>
                  </a:lnTo>
                  <a:lnTo>
                    <a:pt x="107988" y="123190"/>
                  </a:lnTo>
                  <a:lnTo>
                    <a:pt x="107442" y="121920"/>
                  </a:lnTo>
                  <a:lnTo>
                    <a:pt x="107670" y="120650"/>
                  </a:lnTo>
                  <a:lnTo>
                    <a:pt x="106121" y="123190"/>
                  </a:lnTo>
                  <a:lnTo>
                    <a:pt x="102158" y="123190"/>
                  </a:lnTo>
                  <a:lnTo>
                    <a:pt x="109169" y="118110"/>
                  </a:lnTo>
                  <a:lnTo>
                    <a:pt x="105587" y="118110"/>
                  </a:lnTo>
                  <a:lnTo>
                    <a:pt x="105308" y="116840"/>
                  </a:lnTo>
                  <a:lnTo>
                    <a:pt x="104736" y="114300"/>
                  </a:lnTo>
                  <a:lnTo>
                    <a:pt x="102412" y="115570"/>
                  </a:lnTo>
                  <a:lnTo>
                    <a:pt x="101053" y="116319"/>
                  </a:lnTo>
                  <a:lnTo>
                    <a:pt x="101752" y="115570"/>
                  </a:lnTo>
                  <a:lnTo>
                    <a:pt x="102412" y="115570"/>
                  </a:lnTo>
                  <a:lnTo>
                    <a:pt x="101447" y="113030"/>
                  </a:lnTo>
                  <a:lnTo>
                    <a:pt x="94602" y="114300"/>
                  </a:lnTo>
                  <a:lnTo>
                    <a:pt x="95427" y="111760"/>
                  </a:lnTo>
                  <a:lnTo>
                    <a:pt x="95846" y="110490"/>
                  </a:lnTo>
                  <a:lnTo>
                    <a:pt x="97205" y="110490"/>
                  </a:lnTo>
                  <a:lnTo>
                    <a:pt x="96545" y="109220"/>
                  </a:lnTo>
                  <a:lnTo>
                    <a:pt x="94373" y="110490"/>
                  </a:lnTo>
                  <a:lnTo>
                    <a:pt x="95237" y="109220"/>
                  </a:lnTo>
                  <a:lnTo>
                    <a:pt x="96545" y="109220"/>
                  </a:lnTo>
                  <a:lnTo>
                    <a:pt x="96520" y="107950"/>
                  </a:lnTo>
                  <a:lnTo>
                    <a:pt x="93573" y="109220"/>
                  </a:lnTo>
                  <a:lnTo>
                    <a:pt x="93891" y="107950"/>
                  </a:lnTo>
                  <a:lnTo>
                    <a:pt x="95631" y="107950"/>
                  </a:lnTo>
                  <a:lnTo>
                    <a:pt x="95669" y="106680"/>
                  </a:lnTo>
                  <a:lnTo>
                    <a:pt x="95719" y="104140"/>
                  </a:lnTo>
                  <a:lnTo>
                    <a:pt x="89865" y="106680"/>
                  </a:lnTo>
                  <a:lnTo>
                    <a:pt x="87693" y="106680"/>
                  </a:lnTo>
                  <a:lnTo>
                    <a:pt x="88925" y="105410"/>
                  </a:lnTo>
                  <a:lnTo>
                    <a:pt x="91389" y="102870"/>
                  </a:lnTo>
                  <a:lnTo>
                    <a:pt x="91351" y="99060"/>
                  </a:lnTo>
                  <a:lnTo>
                    <a:pt x="91897" y="99060"/>
                  </a:lnTo>
                  <a:lnTo>
                    <a:pt x="90614" y="96520"/>
                  </a:lnTo>
                  <a:lnTo>
                    <a:pt x="85890" y="97790"/>
                  </a:lnTo>
                  <a:lnTo>
                    <a:pt x="82816" y="96520"/>
                  </a:lnTo>
                  <a:lnTo>
                    <a:pt x="85826" y="92710"/>
                  </a:lnTo>
                  <a:lnTo>
                    <a:pt x="81102" y="90170"/>
                  </a:lnTo>
                  <a:lnTo>
                    <a:pt x="81318" y="88900"/>
                  </a:lnTo>
                  <a:lnTo>
                    <a:pt x="81749" y="86360"/>
                  </a:lnTo>
                  <a:lnTo>
                    <a:pt x="81318" y="87630"/>
                  </a:lnTo>
                  <a:lnTo>
                    <a:pt x="78803" y="88900"/>
                  </a:lnTo>
                  <a:lnTo>
                    <a:pt x="78143" y="88900"/>
                  </a:lnTo>
                  <a:lnTo>
                    <a:pt x="78511" y="87630"/>
                  </a:lnTo>
                  <a:lnTo>
                    <a:pt x="77165" y="88061"/>
                  </a:lnTo>
                  <a:lnTo>
                    <a:pt x="77165" y="118110"/>
                  </a:lnTo>
                  <a:lnTo>
                    <a:pt x="75196" y="120535"/>
                  </a:lnTo>
                  <a:lnTo>
                    <a:pt x="75438" y="119380"/>
                  </a:lnTo>
                  <a:lnTo>
                    <a:pt x="77165" y="118110"/>
                  </a:lnTo>
                  <a:lnTo>
                    <a:pt x="77165" y="88061"/>
                  </a:lnTo>
                  <a:lnTo>
                    <a:pt x="74510" y="88900"/>
                  </a:lnTo>
                  <a:lnTo>
                    <a:pt x="77990" y="86360"/>
                  </a:lnTo>
                  <a:lnTo>
                    <a:pt x="78066" y="87630"/>
                  </a:lnTo>
                  <a:lnTo>
                    <a:pt x="81127" y="83820"/>
                  </a:lnTo>
                  <a:lnTo>
                    <a:pt x="79451" y="83820"/>
                  </a:lnTo>
                  <a:lnTo>
                    <a:pt x="78955" y="82550"/>
                  </a:lnTo>
                  <a:lnTo>
                    <a:pt x="74383" y="86360"/>
                  </a:lnTo>
                  <a:lnTo>
                    <a:pt x="75171" y="83820"/>
                  </a:lnTo>
                  <a:lnTo>
                    <a:pt x="75565" y="82550"/>
                  </a:lnTo>
                  <a:lnTo>
                    <a:pt x="73672" y="81280"/>
                  </a:lnTo>
                  <a:lnTo>
                    <a:pt x="71767" y="80010"/>
                  </a:lnTo>
                  <a:lnTo>
                    <a:pt x="72567" y="77470"/>
                  </a:lnTo>
                  <a:lnTo>
                    <a:pt x="72961" y="76200"/>
                  </a:lnTo>
                  <a:lnTo>
                    <a:pt x="71462" y="77470"/>
                  </a:lnTo>
                  <a:lnTo>
                    <a:pt x="71018" y="76200"/>
                  </a:lnTo>
                  <a:lnTo>
                    <a:pt x="69519" y="76200"/>
                  </a:lnTo>
                  <a:lnTo>
                    <a:pt x="71958" y="74930"/>
                  </a:lnTo>
                  <a:lnTo>
                    <a:pt x="71653" y="73660"/>
                  </a:lnTo>
                  <a:lnTo>
                    <a:pt x="71348" y="72390"/>
                  </a:lnTo>
                  <a:lnTo>
                    <a:pt x="69494" y="71120"/>
                  </a:lnTo>
                  <a:lnTo>
                    <a:pt x="71513" y="69850"/>
                  </a:lnTo>
                  <a:lnTo>
                    <a:pt x="70954" y="68580"/>
                  </a:lnTo>
                  <a:lnTo>
                    <a:pt x="63588" y="73660"/>
                  </a:lnTo>
                  <a:lnTo>
                    <a:pt x="62776" y="72390"/>
                  </a:lnTo>
                  <a:lnTo>
                    <a:pt x="66217" y="69850"/>
                  </a:lnTo>
                  <a:lnTo>
                    <a:pt x="64884" y="68580"/>
                  </a:lnTo>
                  <a:lnTo>
                    <a:pt x="65379" y="67310"/>
                  </a:lnTo>
                  <a:lnTo>
                    <a:pt x="66395" y="64770"/>
                  </a:lnTo>
                  <a:lnTo>
                    <a:pt x="66890" y="63500"/>
                  </a:lnTo>
                  <a:lnTo>
                    <a:pt x="62382" y="64770"/>
                  </a:lnTo>
                  <a:lnTo>
                    <a:pt x="64020" y="63500"/>
                  </a:lnTo>
                  <a:lnTo>
                    <a:pt x="64363" y="63500"/>
                  </a:lnTo>
                  <a:lnTo>
                    <a:pt x="63893" y="62230"/>
                  </a:lnTo>
                  <a:lnTo>
                    <a:pt x="64401" y="59690"/>
                  </a:lnTo>
                  <a:lnTo>
                    <a:pt x="64655" y="58420"/>
                  </a:lnTo>
                  <a:lnTo>
                    <a:pt x="63017" y="59715"/>
                  </a:lnTo>
                  <a:lnTo>
                    <a:pt x="58902" y="60960"/>
                  </a:lnTo>
                  <a:lnTo>
                    <a:pt x="56794" y="60960"/>
                  </a:lnTo>
                  <a:lnTo>
                    <a:pt x="59309" y="58420"/>
                  </a:lnTo>
                  <a:lnTo>
                    <a:pt x="55676" y="59690"/>
                  </a:lnTo>
                  <a:lnTo>
                    <a:pt x="54825" y="60960"/>
                  </a:lnTo>
                  <a:lnTo>
                    <a:pt x="53187" y="59690"/>
                  </a:lnTo>
                  <a:lnTo>
                    <a:pt x="54902" y="58470"/>
                  </a:lnTo>
                  <a:lnTo>
                    <a:pt x="55245" y="57150"/>
                  </a:lnTo>
                  <a:lnTo>
                    <a:pt x="51816" y="59690"/>
                  </a:lnTo>
                  <a:lnTo>
                    <a:pt x="52362" y="58420"/>
                  </a:lnTo>
                  <a:lnTo>
                    <a:pt x="54178" y="57150"/>
                  </a:lnTo>
                  <a:lnTo>
                    <a:pt x="52959" y="57150"/>
                  </a:lnTo>
                  <a:lnTo>
                    <a:pt x="50812" y="58420"/>
                  </a:lnTo>
                  <a:lnTo>
                    <a:pt x="49441" y="58420"/>
                  </a:lnTo>
                  <a:lnTo>
                    <a:pt x="49834" y="57150"/>
                  </a:lnTo>
                  <a:lnTo>
                    <a:pt x="50228" y="55880"/>
                  </a:lnTo>
                  <a:lnTo>
                    <a:pt x="52336" y="54610"/>
                  </a:lnTo>
                  <a:lnTo>
                    <a:pt x="50914" y="54610"/>
                  </a:lnTo>
                  <a:lnTo>
                    <a:pt x="48768" y="55880"/>
                  </a:lnTo>
                  <a:lnTo>
                    <a:pt x="49034" y="54610"/>
                  </a:lnTo>
                  <a:lnTo>
                    <a:pt x="49809" y="53340"/>
                  </a:lnTo>
                  <a:lnTo>
                    <a:pt x="50787" y="53340"/>
                  </a:lnTo>
                  <a:lnTo>
                    <a:pt x="51092" y="52070"/>
                  </a:lnTo>
                  <a:lnTo>
                    <a:pt x="51193" y="51676"/>
                  </a:lnTo>
                  <a:lnTo>
                    <a:pt x="52730" y="50800"/>
                  </a:lnTo>
                  <a:lnTo>
                    <a:pt x="52489" y="49530"/>
                  </a:lnTo>
                  <a:lnTo>
                    <a:pt x="56108" y="48260"/>
                  </a:lnTo>
                  <a:lnTo>
                    <a:pt x="53898" y="48260"/>
                  </a:lnTo>
                  <a:lnTo>
                    <a:pt x="50723" y="49149"/>
                  </a:lnTo>
                  <a:lnTo>
                    <a:pt x="50723" y="52070"/>
                  </a:lnTo>
                  <a:lnTo>
                    <a:pt x="50482" y="52070"/>
                  </a:lnTo>
                  <a:lnTo>
                    <a:pt x="50558" y="51676"/>
                  </a:lnTo>
                  <a:lnTo>
                    <a:pt x="50685" y="51968"/>
                  </a:lnTo>
                  <a:lnTo>
                    <a:pt x="50723" y="49149"/>
                  </a:lnTo>
                  <a:lnTo>
                    <a:pt x="49314" y="49530"/>
                  </a:lnTo>
                  <a:lnTo>
                    <a:pt x="49453" y="49530"/>
                  </a:lnTo>
                  <a:lnTo>
                    <a:pt x="50215" y="50800"/>
                  </a:lnTo>
                  <a:lnTo>
                    <a:pt x="50419" y="51308"/>
                  </a:lnTo>
                  <a:lnTo>
                    <a:pt x="46431" y="53340"/>
                  </a:lnTo>
                  <a:lnTo>
                    <a:pt x="47269" y="52070"/>
                  </a:lnTo>
                  <a:lnTo>
                    <a:pt x="48120" y="50800"/>
                  </a:lnTo>
                  <a:lnTo>
                    <a:pt x="48920" y="49530"/>
                  </a:lnTo>
                  <a:lnTo>
                    <a:pt x="49314" y="49530"/>
                  </a:lnTo>
                  <a:lnTo>
                    <a:pt x="49517" y="48260"/>
                  </a:lnTo>
                  <a:lnTo>
                    <a:pt x="49733" y="46990"/>
                  </a:lnTo>
                  <a:lnTo>
                    <a:pt x="49987" y="46990"/>
                  </a:lnTo>
                  <a:lnTo>
                    <a:pt x="50152" y="45720"/>
                  </a:lnTo>
                  <a:lnTo>
                    <a:pt x="51930" y="44450"/>
                  </a:lnTo>
                  <a:lnTo>
                    <a:pt x="50406" y="43180"/>
                  </a:lnTo>
                  <a:lnTo>
                    <a:pt x="50165" y="43180"/>
                  </a:lnTo>
                  <a:lnTo>
                    <a:pt x="47726" y="44450"/>
                  </a:lnTo>
                  <a:lnTo>
                    <a:pt x="47701" y="43180"/>
                  </a:lnTo>
                  <a:lnTo>
                    <a:pt x="46507" y="45034"/>
                  </a:lnTo>
                  <a:lnTo>
                    <a:pt x="46304" y="45199"/>
                  </a:lnTo>
                  <a:lnTo>
                    <a:pt x="46151" y="45389"/>
                  </a:lnTo>
                  <a:lnTo>
                    <a:pt x="46037" y="45554"/>
                  </a:lnTo>
                  <a:lnTo>
                    <a:pt x="46215" y="45478"/>
                  </a:lnTo>
                  <a:lnTo>
                    <a:pt x="46062" y="45720"/>
                  </a:lnTo>
                  <a:lnTo>
                    <a:pt x="46888" y="45720"/>
                  </a:lnTo>
                  <a:lnTo>
                    <a:pt x="47510" y="46990"/>
                  </a:lnTo>
                  <a:lnTo>
                    <a:pt x="45021" y="46990"/>
                  </a:lnTo>
                  <a:lnTo>
                    <a:pt x="46037" y="45720"/>
                  </a:lnTo>
                  <a:lnTo>
                    <a:pt x="41579" y="48260"/>
                  </a:lnTo>
                  <a:lnTo>
                    <a:pt x="43091" y="46990"/>
                  </a:lnTo>
                  <a:lnTo>
                    <a:pt x="44589" y="45720"/>
                  </a:lnTo>
                  <a:lnTo>
                    <a:pt x="45097" y="44450"/>
                  </a:lnTo>
                  <a:lnTo>
                    <a:pt x="45618" y="43180"/>
                  </a:lnTo>
                  <a:lnTo>
                    <a:pt x="47612" y="40640"/>
                  </a:lnTo>
                  <a:lnTo>
                    <a:pt x="45250" y="40640"/>
                  </a:lnTo>
                  <a:lnTo>
                    <a:pt x="44386" y="38100"/>
                  </a:lnTo>
                  <a:lnTo>
                    <a:pt x="39077" y="39370"/>
                  </a:lnTo>
                  <a:lnTo>
                    <a:pt x="38188" y="39370"/>
                  </a:lnTo>
                  <a:lnTo>
                    <a:pt x="40093" y="38100"/>
                  </a:lnTo>
                  <a:lnTo>
                    <a:pt x="40487" y="38100"/>
                  </a:lnTo>
                  <a:lnTo>
                    <a:pt x="40297" y="36830"/>
                  </a:lnTo>
                  <a:lnTo>
                    <a:pt x="40106" y="35560"/>
                  </a:lnTo>
                  <a:lnTo>
                    <a:pt x="39306" y="36156"/>
                  </a:lnTo>
                  <a:lnTo>
                    <a:pt x="39077" y="35966"/>
                  </a:lnTo>
                  <a:lnTo>
                    <a:pt x="39077" y="36334"/>
                  </a:lnTo>
                  <a:lnTo>
                    <a:pt x="37477" y="37528"/>
                  </a:lnTo>
                  <a:lnTo>
                    <a:pt x="37477" y="58420"/>
                  </a:lnTo>
                  <a:lnTo>
                    <a:pt x="36664" y="58420"/>
                  </a:lnTo>
                  <a:lnTo>
                    <a:pt x="36156" y="59690"/>
                  </a:lnTo>
                  <a:lnTo>
                    <a:pt x="35661" y="58420"/>
                  </a:lnTo>
                  <a:lnTo>
                    <a:pt x="36449" y="58420"/>
                  </a:lnTo>
                  <a:lnTo>
                    <a:pt x="37388" y="57150"/>
                  </a:lnTo>
                  <a:lnTo>
                    <a:pt x="37477" y="58420"/>
                  </a:lnTo>
                  <a:lnTo>
                    <a:pt x="37477" y="37528"/>
                  </a:lnTo>
                  <a:lnTo>
                    <a:pt x="36690" y="38100"/>
                  </a:lnTo>
                  <a:lnTo>
                    <a:pt x="37084" y="36830"/>
                  </a:lnTo>
                  <a:lnTo>
                    <a:pt x="37477" y="35560"/>
                  </a:lnTo>
                  <a:lnTo>
                    <a:pt x="39077" y="36334"/>
                  </a:lnTo>
                  <a:lnTo>
                    <a:pt x="39077" y="35966"/>
                  </a:lnTo>
                  <a:lnTo>
                    <a:pt x="38608" y="35560"/>
                  </a:lnTo>
                  <a:lnTo>
                    <a:pt x="39738" y="34290"/>
                  </a:lnTo>
                  <a:lnTo>
                    <a:pt x="39471" y="31750"/>
                  </a:lnTo>
                  <a:lnTo>
                    <a:pt x="35902" y="31750"/>
                  </a:lnTo>
                  <a:lnTo>
                    <a:pt x="32575" y="30480"/>
                  </a:lnTo>
                  <a:lnTo>
                    <a:pt x="32804" y="29210"/>
                  </a:lnTo>
                  <a:lnTo>
                    <a:pt x="33045" y="27940"/>
                  </a:lnTo>
                  <a:lnTo>
                    <a:pt x="32118" y="27940"/>
                  </a:lnTo>
                  <a:lnTo>
                    <a:pt x="32791" y="22860"/>
                  </a:lnTo>
                  <a:lnTo>
                    <a:pt x="30772" y="22555"/>
                  </a:lnTo>
                  <a:lnTo>
                    <a:pt x="30772" y="49530"/>
                  </a:lnTo>
                  <a:lnTo>
                    <a:pt x="29514" y="52070"/>
                  </a:lnTo>
                  <a:lnTo>
                    <a:pt x="27990" y="53340"/>
                  </a:lnTo>
                  <a:lnTo>
                    <a:pt x="27622" y="52070"/>
                  </a:lnTo>
                  <a:lnTo>
                    <a:pt x="30772" y="49530"/>
                  </a:lnTo>
                  <a:lnTo>
                    <a:pt x="30772" y="22555"/>
                  </a:lnTo>
                  <a:lnTo>
                    <a:pt x="24422" y="21590"/>
                  </a:lnTo>
                  <a:lnTo>
                    <a:pt x="26987" y="15240"/>
                  </a:lnTo>
                  <a:lnTo>
                    <a:pt x="27317" y="13970"/>
                  </a:lnTo>
                  <a:lnTo>
                    <a:pt x="25120" y="15240"/>
                  </a:lnTo>
                  <a:lnTo>
                    <a:pt x="23114" y="15240"/>
                  </a:lnTo>
                  <a:lnTo>
                    <a:pt x="25704" y="13970"/>
                  </a:lnTo>
                  <a:lnTo>
                    <a:pt x="18643" y="13970"/>
                  </a:lnTo>
                  <a:lnTo>
                    <a:pt x="25323" y="8890"/>
                  </a:lnTo>
                  <a:lnTo>
                    <a:pt x="27000" y="7620"/>
                  </a:lnTo>
                  <a:lnTo>
                    <a:pt x="21437" y="7620"/>
                  </a:lnTo>
                  <a:lnTo>
                    <a:pt x="19748" y="8890"/>
                  </a:lnTo>
                  <a:lnTo>
                    <a:pt x="17310" y="7620"/>
                  </a:lnTo>
                  <a:lnTo>
                    <a:pt x="17513" y="7505"/>
                  </a:lnTo>
                  <a:lnTo>
                    <a:pt x="18249" y="6350"/>
                  </a:lnTo>
                  <a:lnTo>
                    <a:pt x="19659" y="5080"/>
                  </a:lnTo>
                  <a:lnTo>
                    <a:pt x="16154" y="5080"/>
                  </a:lnTo>
                  <a:lnTo>
                    <a:pt x="16395" y="3810"/>
                  </a:lnTo>
                  <a:lnTo>
                    <a:pt x="21996" y="2540"/>
                  </a:lnTo>
                  <a:lnTo>
                    <a:pt x="21107" y="0"/>
                  </a:lnTo>
                  <a:lnTo>
                    <a:pt x="15659" y="0"/>
                  </a:lnTo>
                  <a:lnTo>
                    <a:pt x="14846" y="1270"/>
                  </a:lnTo>
                  <a:lnTo>
                    <a:pt x="14401" y="2540"/>
                  </a:lnTo>
                  <a:lnTo>
                    <a:pt x="11811" y="2540"/>
                  </a:lnTo>
                  <a:lnTo>
                    <a:pt x="7493" y="5080"/>
                  </a:lnTo>
                  <a:lnTo>
                    <a:pt x="2819" y="7620"/>
                  </a:lnTo>
                  <a:lnTo>
                    <a:pt x="850" y="10160"/>
                  </a:lnTo>
                  <a:lnTo>
                    <a:pt x="1612" y="10160"/>
                  </a:lnTo>
                  <a:lnTo>
                    <a:pt x="4165" y="10160"/>
                  </a:lnTo>
                  <a:lnTo>
                    <a:pt x="2324" y="11430"/>
                  </a:lnTo>
                  <a:lnTo>
                    <a:pt x="3340" y="11430"/>
                  </a:lnTo>
                  <a:lnTo>
                    <a:pt x="2298" y="12700"/>
                  </a:lnTo>
                  <a:lnTo>
                    <a:pt x="1625" y="12700"/>
                  </a:lnTo>
                  <a:lnTo>
                    <a:pt x="1358" y="13970"/>
                  </a:lnTo>
                  <a:lnTo>
                    <a:pt x="5232" y="12941"/>
                  </a:lnTo>
                  <a:lnTo>
                    <a:pt x="5448" y="12700"/>
                  </a:lnTo>
                  <a:lnTo>
                    <a:pt x="6096" y="12700"/>
                  </a:lnTo>
                  <a:lnTo>
                    <a:pt x="7226" y="12700"/>
                  </a:lnTo>
                  <a:lnTo>
                    <a:pt x="5638" y="13970"/>
                  </a:lnTo>
                  <a:lnTo>
                    <a:pt x="3962" y="15240"/>
                  </a:lnTo>
                  <a:lnTo>
                    <a:pt x="5207" y="15240"/>
                  </a:lnTo>
                  <a:lnTo>
                    <a:pt x="5029" y="16510"/>
                  </a:lnTo>
                  <a:lnTo>
                    <a:pt x="7454" y="16510"/>
                  </a:lnTo>
                  <a:lnTo>
                    <a:pt x="5435" y="17780"/>
                  </a:lnTo>
                  <a:lnTo>
                    <a:pt x="9245" y="17780"/>
                  </a:lnTo>
                  <a:lnTo>
                    <a:pt x="7239" y="19050"/>
                  </a:lnTo>
                  <a:lnTo>
                    <a:pt x="9461" y="19050"/>
                  </a:lnTo>
                  <a:lnTo>
                    <a:pt x="4102" y="21590"/>
                  </a:lnTo>
                  <a:lnTo>
                    <a:pt x="10375" y="21590"/>
                  </a:lnTo>
                  <a:lnTo>
                    <a:pt x="5105" y="24130"/>
                  </a:lnTo>
                  <a:lnTo>
                    <a:pt x="9842" y="22860"/>
                  </a:lnTo>
                  <a:lnTo>
                    <a:pt x="8585" y="26670"/>
                  </a:lnTo>
                  <a:lnTo>
                    <a:pt x="10807" y="26670"/>
                  </a:lnTo>
                  <a:lnTo>
                    <a:pt x="9626" y="27940"/>
                  </a:lnTo>
                  <a:lnTo>
                    <a:pt x="9118" y="29210"/>
                  </a:lnTo>
                  <a:lnTo>
                    <a:pt x="12700" y="26670"/>
                  </a:lnTo>
                  <a:lnTo>
                    <a:pt x="14224" y="27940"/>
                  </a:lnTo>
                  <a:lnTo>
                    <a:pt x="16764" y="26670"/>
                  </a:lnTo>
                  <a:lnTo>
                    <a:pt x="13919" y="30480"/>
                  </a:lnTo>
                  <a:lnTo>
                    <a:pt x="12293" y="29210"/>
                  </a:lnTo>
                  <a:lnTo>
                    <a:pt x="12103" y="29375"/>
                  </a:lnTo>
                  <a:lnTo>
                    <a:pt x="13017" y="31750"/>
                  </a:lnTo>
                  <a:lnTo>
                    <a:pt x="14109" y="30480"/>
                  </a:lnTo>
                  <a:lnTo>
                    <a:pt x="15214" y="29210"/>
                  </a:lnTo>
                  <a:lnTo>
                    <a:pt x="14046" y="30962"/>
                  </a:lnTo>
                  <a:lnTo>
                    <a:pt x="11849" y="33020"/>
                  </a:lnTo>
                  <a:lnTo>
                    <a:pt x="14084" y="31750"/>
                  </a:lnTo>
                  <a:lnTo>
                    <a:pt x="16319" y="30480"/>
                  </a:lnTo>
                  <a:lnTo>
                    <a:pt x="12979" y="33020"/>
                  </a:lnTo>
                  <a:lnTo>
                    <a:pt x="16040" y="31750"/>
                  </a:lnTo>
                  <a:lnTo>
                    <a:pt x="14478" y="34290"/>
                  </a:lnTo>
                  <a:lnTo>
                    <a:pt x="18275" y="34290"/>
                  </a:lnTo>
                  <a:lnTo>
                    <a:pt x="14439" y="35560"/>
                  </a:lnTo>
                  <a:lnTo>
                    <a:pt x="13042" y="38100"/>
                  </a:lnTo>
                  <a:lnTo>
                    <a:pt x="14427" y="38100"/>
                  </a:lnTo>
                  <a:lnTo>
                    <a:pt x="17856" y="36830"/>
                  </a:lnTo>
                  <a:lnTo>
                    <a:pt x="18110" y="36830"/>
                  </a:lnTo>
                  <a:lnTo>
                    <a:pt x="17589" y="38100"/>
                  </a:lnTo>
                  <a:lnTo>
                    <a:pt x="19862" y="38100"/>
                  </a:lnTo>
                  <a:lnTo>
                    <a:pt x="18415" y="40640"/>
                  </a:lnTo>
                  <a:lnTo>
                    <a:pt x="22339" y="39370"/>
                  </a:lnTo>
                  <a:lnTo>
                    <a:pt x="22186" y="40170"/>
                  </a:lnTo>
                  <a:lnTo>
                    <a:pt x="23152" y="39370"/>
                  </a:lnTo>
                  <a:lnTo>
                    <a:pt x="24815" y="38100"/>
                  </a:lnTo>
                  <a:lnTo>
                    <a:pt x="26390" y="38100"/>
                  </a:lnTo>
                  <a:lnTo>
                    <a:pt x="28676" y="36830"/>
                  </a:lnTo>
                  <a:lnTo>
                    <a:pt x="26631" y="38100"/>
                  </a:lnTo>
                  <a:lnTo>
                    <a:pt x="25641" y="39370"/>
                  </a:lnTo>
                  <a:lnTo>
                    <a:pt x="26123" y="39370"/>
                  </a:lnTo>
                  <a:lnTo>
                    <a:pt x="24726" y="40640"/>
                  </a:lnTo>
                  <a:lnTo>
                    <a:pt x="27241" y="40640"/>
                  </a:lnTo>
                  <a:lnTo>
                    <a:pt x="26847" y="41910"/>
                  </a:lnTo>
                  <a:lnTo>
                    <a:pt x="23926" y="43180"/>
                  </a:lnTo>
                  <a:lnTo>
                    <a:pt x="24714" y="40665"/>
                  </a:lnTo>
                  <a:lnTo>
                    <a:pt x="22656" y="43180"/>
                  </a:lnTo>
                  <a:lnTo>
                    <a:pt x="23088" y="41910"/>
                  </a:lnTo>
                  <a:lnTo>
                    <a:pt x="18859" y="45720"/>
                  </a:lnTo>
                  <a:lnTo>
                    <a:pt x="22961" y="40640"/>
                  </a:lnTo>
                  <a:lnTo>
                    <a:pt x="18376" y="44450"/>
                  </a:lnTo>
                  <a:lnTo>
                    <a:pt x="18491" y="46990"/>
                  </a:lnTo>
                  <a:lnTo>
                    <a:pt x="20993" y="45720"/>
                  </a:lnTo>
                  <a:lnTo>
                    <a:pt x="21120" y="46990"/>
                  </a:lnTo>
                  <a:lnTo>
                    <a:pt x="23025" y="46990"/>
                  </a:lnTo>
                  <a:lnTo>
                    <a:pt x="23520" y="45720"/>
                  </a:lnTo>
                  <a:lnTo>
                    <a:pt x="25425" y="44450"/>
                  </a:lnTo>
                  <a:lnTo>
                    <a:pt x="29870" y="45720"/>
                  </a:lnTo>
                  <a:lnTo>
                    <a:pt x="18986" y="52070"/>
                  </a:lnTo>
                  <a:lnTo>
                    <a:pt x="24053" y="50800"/>
                  </a:lnTo>
                  <a:lnTo>
                    <a:pt x="26327" y="49530"/>
                  </a:lnTo>
                  <a:lnTo>
                    <a:pt x="30238" y="46990"/>
                  </a:lnTo>
                  <a:lnTo>
                    <a:pt x="28981" y="49530"/>
                  </a:lnTo>
                  <a:lnTo>
                    <a:pt x="25323" y="52070"/>
                  </a:lnTo>
                  <a:lnTo>
                    <a:pt x="25984" y="53340"/>
                  </a:lnTo>
                  <a:lnTo>
                    <a:pt x="27203" y="52374"/>
                  </a:lnTo>
                  <a:lnTo>
                    <a:pt x="25349" y="55880"/>
                  </a:lnTo>
                  <a:lnTo>
                    <a:pt x="28282" y="53340"/>
                  </a:lnTo>
                  <a:lnTo>
                    <a:pt x="29756" y="52070"/>
                  </a:lnTo>
                  <a:lnTo>
                    <a:pt x="30264" y="53340"/>
                  </a:lnTo>
                  <a:lnTo>
                    <a:pt x="27381" y="54610"/>
                  </a:lnTo>
                  <a:lnTo>
                    <a:pt x="28879" y="55880"/>
                  </a:lnTo>
                  <a:lnTo>
                    <a:pt x="32207" y="57150"/>
                  </a:lnTo>
                  <a:lnTo>
                    <a:pt x="33896" y="58420"/>
                  </a:lnTo>
                  <a:lnTo>
                    <a:pt x="31813" y="58420"/>
                  </a:lnTo>
                  <a:lnTo>
                    <a:pt x="31178" y="59690"/>
                  </a:lnTo>
                  <a:lnTo>
                    <a:pt x="34112" y="60960"/>
                  </a:lnTo>
                  <a:lnTo>
                    <a:pt x="33934" y="64770"/>
                  </a:lnTo>
                  <a:lnTo>
                    <a:pt x="33642" y="68580"/>
                  </a:lnTo>
                  <a:lnTo>
                    <a:pt x="36766" y="67310"/>
                  </a:lnTo>
                  <a:lnTo>
                    <a:pt x="38658" y="67310"/>
                  </a:lnTo>
                  <a:lnTo>
                    <a:pt x="37096" y="68580"/>
                  </a:lnTo>
                  <a:lnTo>
                    <a:pt x="36144" y="69850"/>
                  </a:lnTo>
                  <a:lnTo>
                    <a:pt x="43649" y="69850"/>
                  </a:lnTo>
                  <a:lnTo>
                    <a:pt x="41973" y="73660"/>
                  </a:lnTo>
                  <a:lnTo>
                    <a:pt x="41008" y="73660"/>
                  </a:lnTo>
                  <a:lnTo>
                    <a:pt x="40805" y="76200"/>
                  </a:lnTo>
                  <a:lnTo>
                    <a:pt x="47155" y="72390"/>
                  </a:lnTo>
                  <a:lnTo>
                    <a:pt x="45554" y="74930"/>
                  </a:lnTo>
                  <a:lnTo>
                    <a:pt x="44945" y="74930"/>
                  </a:lnTo>
                  <a:lnTo>
                    <a:pt x="45631" y="78740"/>
                  </a:lnTo>
                  <a:lnTo>
                    <a:pt x="49911" y="80010"/>
                  </a:lnTo>
                  <a:lnTo>
                    <a:pt x="47523" y="83820"/>
                  </a:lnTo>
                  <a:lnTo>
                    <a:pt x="51422" y="81280"/>
                  </a:lnTo>
                  <a:lnTo>
                    <a:pt x="47739" y="87630"/>
                  </a:lnTo>
                  <a:lnTo>
                    <a:pt x="52908" y="83820"/>
                  </a:lnTo>
                  <a:lnTo>
                    <a:pt x="51460" y="87630"/>
                  </a:lnTo>
                  <a:lnTo>
                    <a:pt x="50253" y="87630"/>
                  </a:lnTo>
                  <a:lnTo>
                    <a:pt x="50076" y="91440"/>
                  </a:lnTo>
                  <a:lnTo>
                    <a:pt x="50228" y="91440"/>
                  </a:lnTo>
                  <a:lnTo>
                    <a:pt x="53809" y="90170"/>
                  </a:lnTo>
                  <a:lnTo>
                    <a:pt x="54825" y="90170"/>
                  </a:lnTo>
                  <a:lnTo>
                    <a:pt x="52197" y="91440"/>
                  </a:lnTo>
                  <a:lnTo>
                    <a:pt x="55626" y="91440"/>
                  </a:lnTo>
                  <a:lnTo>
                    <a:pt x="57454" y="92710"/>
                  </a:lnTo>
                  <a:lnTo>
                    <a:pt x="55473" y="95250"/>
                  </a:lnTo>
                  <a:lnTo>
                    <a:pt x="54140" y="96520"/>
                  </a:lnTo>
                  <a:lnTo>
                    <a:pt x="58064" y="97790"/>
                  </a:lnTo>
                  <a:lnTo>
                    <a:pt x="59004" y="97790"/>
                  </a:lnTo>
                  <a:lnTo>
                    <a:pt x="52832" y="100330"/>
                  </a:lnTo>
                  <a:lnTo>
                    <a:pt x="56134" y="100330"/>
                  </a:lnTo>
                  <a:lnTo>
                    <a:pt x="56603" y="99060"/>
                  </a:lnTo>
                  <a:lnTo>
                    <a:pt x="58280" y="99060"/>
                  </a:lnTo>
                  <a:lnTo>
                    <a:pt x="57124" y="100330"/>
                  </a:lnTo>
                  <a:lnTo>
                    <a:pt x="58089" y="101600"/>
                  </a:lnTo>
                  <a:lnTo>
                    <a:pt x="59474" y="101600"/>
                  </a:lnTo>
                  <a:lnTo>
                    <a:pt x="57543" y="102870"/>
                  </a:lnTo>
                  <a:lnTo>
                    <a:pt x="58394" y="105410"/>
                  </a:lnTo>
                  <a:lnTo>
                    <a:pt x="61150" y="106680"/>
                  </a:lnTo>
                  <a:lnTo>
                    <a:pt x="62585" y="107950"/>
                  </a:lnTo>
                  <a:lnTo>
                    <a:pt x="62890" y="106680"/>
                  </a:lnTo>
                  <a:lnTo>
                    <a:pt x="66116" y="105410"/>
                  </a:lnTo>
                  <a:lnTo>
                    <a:pt x="66840" y="105410"/>
                  </a:lnTo>
                  <a:lnTo>
                    <a:pt x="66217" y="106032"/>
                  </a:lnTo>
                  <a:lnTo>
                    <a:pt x="67500" y="105410"/>
                  </a:lnTo>
                  <a:lnTo>
                    <a:pt x="67716" y="106680"/>
                  </a:lnTo>
                  <a:lnTo>
                    <a:pt x="64757" y="107950"/>
                  </a:lnTo>
                  <a:lnTo>
                    <a:pt x="65163" y="107950"/>
                  </a:lnTo>
                  <a:lnTo>
                    <a:pt x="64389" y="109220"/>
                  </a:lnTo>
                  <a:lnTo>
                    <a:pt x="63792" y="109220"/>
                  </a:lnTo>
                  <a:lnTo>
                    <a:pt x="62712" y="110490"/>
                  </a:lnTo>
                  <a:lnTo>
                    <a:pt x="64693" y="109220"/>
                  </a:lnTo>
                  <a:lnTo>
                    <a:pt x="61125" y="113030"/>
                  </a:lnTo>
                  <a:lnTo>
                    <a:pt x="64477" y="111760"/>
                  </a:lnTo>
                  <a:lnTo>
                    <a:pt x="63690" y="113030"/>
                  </a:lnTo>
                  <a:lnTo>
                    <a:pt x="65138" y="114300"/>
                  </a:lnTo>
                  <a:lnTo>
                    <a:pt x="66738" y="114300"/>
                  </a:lnTo>
                  <a:lnTo>
                    <a:pt x="68059" y="116840"/>
                  </a:lnTo>
                  <a:lnTo>
                    <a:pt x="70446" y="114300"/>
                  </a:lnTo>
                  <a:lnTo>
                    <a:pt x="70383" y="115570"/>
                  </a:lnTo>
                  <a:lnTo>
                    <a:pt x="72631" y="114300"/>
                  </a:lnTo>
                  <a:lnTo>
                    <a:pt x="72783" y="116840"/>
                  </a:lnTo>
                  <a:lnTo>
                    <a:pt x="71958" y="119380"/>
                  </a:lnTo>
                  <a:lnTo>
                    <a:pt x="73240" y="120650"/>
                  </a:lnTo>
                  <a:lnTo>
                    <a:pt x="75095" y="120650"/>
                  </a:lnTo>
                  <a:lnTo>
                    <a:pt x="76365" y="121920"/>
                  </a:lnTo>
                  <a:lnTo>
                    <a:pt x="74282" y="121920"/>
                  </a:lnTo>
                  <a:lnTo>
                    <a:pt x="75933" y="123190"/>
                  </a:lnTo>
                  <a:lnTo>
                    <a:pt x="76377" y="123190"/>
                  </a:lnTo>
                  <a:lnTo>
                    <a:pt x="79756" y="124460"/>
                  </a:lnTo>
                  <a:lnTo>
                    <a:pt x="80429" y="123190"/>
                  </a:lnTo>
                  <a:lnTo>
                    <a:pt x="80606" y="123190"/>
                  </a:lnTo>
                  <a:lnTo>
                    <a:pt x="81432" y="121920"/>
                  </a:lnTo>
                  <a:lnTo>
                    <a:pt x="82080" y="123190"/>
                  </a:lnTo>
                  <a:lnTo>
                    <a:pt x="81216" y="124460"/>
                  </a:lnTo>
                  <a:lnTo>
                    <a:pt x="84886" y="124460"/>
                  </a:lnTo>
                  <a:lnTo>
                    <a:pt x="78003" y="134620"/>
                  </a:lnTo>
                  <a:lnTo>
                    <a:pt x="83870" y="133350"/>
                  </a:lnTo>
                  <a:lnTo>
                    <a:pt x="87426" y="133350"/>
                  </a:lnTo>
                  <a:lnTo>
                    <a:pt x="87782" y="134620"/>
                  </a:lnTo>
                  <a:lnTo>
                    <a:pt x="85420" y="134620"/>
                  </a:lnTo>
                  <a:lnTo>
                    <a:pt x="84645" y="135890"/>
                  </a:lnTo>
                  <a:lnTo>
                    <a:pt x="89839" y="135890"/>
                  </a:lnTo>
                  <a:lnTo>
                    <a:pt x="86842" y="139700"/>
                  </a:lnTo>
                  <a:lnTo>
                    <a:pt x="90551" y="139700"/>
                  </a:lnTo>
                  <a:lnTo>
                    <a:pt x="85509" y="146050"/>
                  </a:lnTo>
                  <a:lnTo>
                    <a:pt x="94830" y="143510"/>
                  </a:lnTo>
                  <a:lnTo>
                    <a:pt x="92405" y="148590"/>
                  </a:lnTo>
                  <a:lnTo>
                    <a:pt x="93751" y="147320"/>
                  </a:lnTo>
                  <a:lnTo>
                    <a:pt x="95224" y="147320"/>
                  </a:lnTo>
                  <a:lnTo>
                    <a:pt x="95529" y="147320"/>
                  </a:lnTo>
                  <a:lnTo>
                    <a:pt x="95389" y="147408"/>
                  </a:lnTo>
                  <a:lnTo>
                    <a:pt x="100139" y="149860"/>
                  </a:lnTo>
                  <a:lnTo>
                    <a:pt x="99898" y="157480"/>
                  </a:lnTo>
                  <a:lnTo>
                    <a:pt x="102006" y="162560"/>
                  </a:lnTo>
                  <a:lnTo>
                    <a:pt x="102870" y="163830"/>
                  </a:lnTo>
                  <a:lnTo>
                    <a:pt x="110007" y="157480"/>
                  </a:lnTo>
                  <a:lnTo>
                    <a:pt x="108191" y="161290"/>
                  </a:lnTo>
                  <a:lnTo>
                    <a:pt x="105130" y="163830"/>
                  </a:lnTo>
                  <a:lnTo>
                    <a:pt x="110744" y="163830"/>
                  </a:lnTo>
                  <a:lnTo>
                    <a:pt x="110159" y="170180"/>
                  </a:lnTo>
                  <a:lnTo>
                    <a:pt x="113550" y="170180"/>
                  </a:lnTo>
                  <a:lnTo>
                    <a:pt x="114579" y="170180"/>
                  </a:lnTo>
                  <a:lnTo>
                    <a:pt x="113804" y="171450"/>
                  </a:lnTo>
                  <a:lnTo>
                    <a:pt x="113550" y="170180"/>
                  </a:lnTo>
                  <a:lnTo>
                    <a:pt x="112204" y="172720"/>
                  </a:lnTo>
                  <a:lnTo>
                    <a:pt x="115430" y="172720"/>
                  </a:lnTo>
                  <a:lnTo>
                    <a:pt x="116967" y="171450"/>
                  </a:lnTo>
                  <a:lnTo>
                    <a:pt x="117170" y="172720"/>
                  </a:lnTo>
                  <a:lnTo>
                    <a:pt x="115671" y="172720"/>
                  </a:lnTo>
                  <a:lnTo>
                    <a:pt x="115138" y="173990"/>
                  </a:lnTo>
                  <a:lnTo>
                    <a:pt x="114554" y="175260"/>
                  </a:lnTo>
                  <a:lnTo>
                    <a:pt x="118846" y="172720"/>
                  </a:lnTo>
                  <a:lnTo>
                    <a:pt x="117017" y="175260"/>
                  </a:lnTo>
                  <a:lnTo>
                    <a:pt x="117525" y="175260"/>
                  </a:lnTo>
                  <a:lnTo>
                    <a:pt x="117665" y="177800"/>
                  </a:lnTo>
                  <a:lnTo>
                    <a:pt x="119494" y="175260"/>
                  </a:lnTo>
                  <a:lnTo>
                    <a:pt x="119405" y="177800"/>
                  </a:lnTo>
                  <a:lnTo>
                    <a:pt x="122237" y="176530"/>
                  </a:lnTo>
                  <a:lnTo>
                    <a:pt x="121704" y="179070"/>
                  </a:lnTo>
                  <a:lnTo>
                    <a:pt x="124599" y="176530"/>
                  </a:lnTo>
                  <a:lnTo>
                    <a:pt x="122174" y="181597"/>
                  </a:lnTo>
                  <a:lnTo>
                    <a:pt x="124536" y="182880"/>
                  </a:lnTo>
                  <a:lnTo>
                    <a:pt x="126796" y="181610"/>
                  </a:lnTo>
                  <a:lnTo>
                    <a:pt x="125539" y="182880"/>
                  </a:lnTo>
                  <a:lnTo>
                    <a:pt x="126225" y="184150"/>
                  </a:lnTo>
                  <a:lnTo>
                    <a:pt x="124536" y="184150"/>
                  </a:lnTo>
                  <a:lnTo>
                    <a:pt x="125272" y="185420"/>
                  </a:lnTo>
                  <a:lnTo>
                    <a:pt x="126555" y="185420"/>
                  </a:lnTo>
                  <a:lnTo>
                    <a:pt x="128231" y="184150"/>
                  </a:lnTo>
                  <a:lnTo>
                    <a:pt x="125349" y="189230"/>
                  </a:lnTo>
                  <a:lnTo>
                    <a:pt x="134137" y="182880"/>
                  </a:lnTo>
                  <a:lnTo>
                    <a:pt x="129540" y="189230"/>
                  </a:lnTo>
                  <a:lnTo>
                    <a:pt x="133464" y="189230"/>
                  </a:lnTo>
                  <a:lnTo>
                    <a:pt x="135966" y="190246"/>
                  </a:lnTo>
                  <a:lnTo>
                    <a:pt x="133375" y="193040"/>
                  </a:lnTo>
                  <a:lnTo>
                    <a:pt x="135864" y="194043"/>
                  </a:lnTo>
                  <a:lnTo>
                    <a:pt x="136626" y="190500"/>
                  </a:lnTo>
                  <a:lnTo>
                    <a:pt x="139280" y="191770"/>
                  </a:lnTo>
                  <a:lnTo>
                    <a:pt x="136067" y="194119"/>
                  </a:lnTo>
                  <a:lnTo>
                    <a:pt x="136550" y="194310"/>
                  </a:lnTo>
                  <a:lnTo>
                    <a:pt x="140500" y="191770"/>
                  </a:lnTo>
                  <a:lnTo>
                    <a:pt x="141312" y="194043"/>
                  </a:lnTo>
                  <a:lnTo>
                    <a:pt x="141401" y="195580"/>
                  </a:lnTo>
                  <a:lnTo>
                    <a:pt x="138950" y="195580"/>
                  </a:lnTo>
                  <a:lnTo>
                    <a:pt x="142100" y="196850"/>
                  </a:lnTo>
                  <a:lnTo>
                    <a:pt x="142113" y="200660"/>
                  </a:lnTo>
                  <a:lnTo>
                    <a:pt x="145554" y="199390"/>
                  </a:lnTo>
                  <a:lnTo>
                    <a:pt x="145237" y="200660"/>
                  </a:lnTo>
                  <a:lnTo>
                    <a:pt x="144716" y="200660"/>
                  </a:lnTo>
                  <a:lnTo>
                    <a:pt x="144526" y="201930"/>
                  </a:lnTo>
                  <a:lnTo>
                    <a:pt x="146037" y="200660"/>
                  </a:lnTo>
                  <a:lnTo>
                    <a:pt x="145300" y="200660"/>
                  </a:lnTo>
                  <a:lnTo>
                    <a:pt x="146164" y="199390"/>
                  </a:lnTo>
                  <a:lnTo>
                    <a:pt x="147027" y="198120"/>
                  </a:lnTo>
                  <a:lnTo>
                    <a:pt x="150558" y="197040"/>
                  </a:lnTo>
                  <a:lnTo>
                    <a:pt x="147510" y="199390"/>
                  </a:lnTo>
                  <a:lnTo>
                    <a:pt x="152908" y="198120"/>
                  </a:lnTo>
                  <a:lnTo>
                    <a:pt x="148971" y="201256"/>
                  </a:lnTo>
                  <a:lnTo>
                    <a:pt x="148971" y="201930"/>
                  </a:lnTo>
                  <a:lnTo>
                    <a:pt x="148475" y="203200"/>
                  </a:lnTo>
                  <a:lnTo>
                    <a:pt x="147993" y="203200"/>
                  </a:lnTo>
                  <a:lnTo>
                    <a:pt x="148971" y="201930"/>
                  </a:lnTo>
                  <a:lnTo>
                    <a:pt x="148971" y="201256"/>
                  </a:lnTo>
                  <a:lnTo>
                    <a:pt x="146507" y="203200"/>
                  </a:lnTo>
                  <a:lnTo>
                    <a:pt x="146989" y="203200"/>
                  </a:lnTo>
                  <a:lnTo>
                    <a:pt x="148958" y="204470"/>
                  </a:lnTo>
                  <a:lnTo>
                    <a:pt x="150190" y="201930"/>
                  </a:lnTo>
                  <a:lnTo>
                    <a:pt x="151180" y="203200"/>
                  </a:lnTo>
                  <a:lnTo>
                    <a:pt x="150444" y="203200"/>
                  </a:lnTo>
                  <a:lnTo>
                    <a:pt x="150075" y="204114"/>
                  </a:lnTo>
                  <a:lnTo>
                    <a:pt x="152895" y="203200"/>
                  </a:lnTo>
                  <a:lnTo>
                    <a:pt x="153123" y="204470"/>
                  </a:lnTo>
                  <a:lnTo>
                    <a:pt x="152641" y="204470"/>
                  </a:lnTo>
                  <a:lnTo>
                    <a:pt x="152361" y="205168"/>
                  </a:lnTo>
                  <a:lnTo>
                    <a:pt x="153606" y="207010"/>
                  </a:lnTo>
                  <a:lnTo>
                    <a:pt x="158267" y="204470"/>
                  </a:lnTo>
                  <a:lnTo>
                    <a:pt x="158483" y="207010"/>
                  </a:lnTo>
                  <a:lnTo>
                    <a:pt x="154825" y="209550"/>
                  </a:lnTo>
                  <a:lnTo>
                    <a:pt x="157988" y="208280"/>
                  </a:lnTo>
                  <a:lnTo>
                    <a:pt x="155321" y="210820"/>
                  </a:lnTo>
                  <a:lnTo>
                    <a:pt x="157035" y="210820"/>
                  </a:lnTo>
                  <a:lnTo>
                    <a:pt x="158013" y="209550"/>
                  </a:lnTo>
                  <a:lnTo>
                    <a:pt x="158750" y="210820"/>
                  </a:lnTo>
                  <a:lnTo>
                    <a:pt x="161429" y="209550"/>
                  </a:lnTo>
                  <a:lnTo>
                    <a:pt x="161213" y="210820"/>
                  </a:lnTo>
                  <a:lnTo>
                    <a:pt x="159512" y="210820"/>
                  </a:lnTo>
                  <a:lnTo>
                    <a:pt x="161480" y="212090"/>
                  </a:lnTo>
                  <a:lnTo>
                    <a:pt x="161696" y="210820"/>
                  </a:lnTo>
                  <a:lnTo>
                    <a:pt x="163906" y="209550"/>
                  </a:lnTo>
                  <a:lnTo>
                    <a:pt x="164503" y="208280"/>
                  </a:lnTo>
                  <a:lnTo>
                    <a:pt x="165087" y="207010"/>
                  </a:lnTo>
                  <a:lnTo>
                    <a:pt x="165354" y="208280"/>
                  </a:lnTo>
                  <a:lnTo>
                    <a:pt x="164871" y="208280"/>
                  </a:lnTo>
                  <a:lnTo>
                    <a:pt x="166103" y="209550"/>
                  </a:lnTo>
                  <a:lnTo>
                    <a:pt x="164884" y="210820"/>
                  </a:lnTo>
                  <a:lnTo>
                    <a:pt x="167462" y="210820"/>
                  </a:lnTo>
                  <a:lnTo>
                    <a:pt x="167360" y="212090"/>
                  </a:lnTo>
                  <a:lnTo>
                    <a:pt x="166624" y="212090"/>
                  </a:lnTo>
                  <a:lnTo>
                    <a:pt x="164604" y="214223"/>
                  </a:lnTo>
                  <a:lnTo>
                    <a:pt x="166395" y="213360"/>
                  </a:lnTo>
                  <a:lnTo>
                    <a:pt x="166204" y="215900"/>
                  </a:lnTo>
                  <a:lnTo>
                    <a:pt x="167665" y="215265"/>
                  </a:lnTo>
                  <a:lnTo>
                    <a:pt x="166941" y="215900"/>
                  </a:lnTo>
                  <a:lnTo>
                    <a:pt x="166700" y="217170"/>
                  </a:lnTo>
                  <a:lnTo>
                    <a:pt x="168719" y="214807"/>
                  </a:lnTo>
                  <a:lnTo>
                    <a:pt x="168846" y="214744"/>
                  </a:lnTo>
                  <a:lnTo>
                    <a:pt x="168643" y="215900"/>
                  </a:lnTo>
                  <a:lnTo>
                    <a:pt x="168402" y="215900"/>
                  </a:lnTo>
                  <a:lnTo>
                    <a:pt x="167208" y="217170"/>
                  </a:lnTo>
                  <a:lnTo>
                    <a:pt x="167957" y="218440"/>
                  </a:lnTo>
                  <a:lnTo>
                    <a:pt x="169722" y="214630"/>
                  </a:lnTo>
                  <a:lnTo>
                    <a:pt x="170307" y="213360"/>
                  </a:lnTo>
                  <a:lnTo>
                    <a:pt x="170129" y="215900"/>
                  </a:lnTo>
                  <a:lnTo>
                    <a:pt x="169875" y="215900"/>
                  </a:lnTo>
                  <a:lnTo>
                    <a:pt x="169646" y="217170"/>
                  </a:lnTo>
                  <a:lnTo>
                    <a:pt x="169151" y="217170"/>
                  </a:lnTo>
                  <a:lnTo>
                    <a:pt x="169672" y="218440"/>
                  </a:lnTo>
                  <a:lnTo>
                    <a:pt x="172821" y="218440"/>
                  </a:lnTo>
                  <a:lnTo>
                    <a:pt x="173113" y="219710"/>
                  </a:lnTo>
                  <a:lnTo>
                    <a:pt x="171005" y="223113"/>
                  </a:lnTo>
                  <a:lnTo>
                    <a:pt x="171729" y="223520"/>
                  </a:lnTo>
                  <a:lnTo>
                    <a:pt x="176339" y="222250"/>
                  </a:lnTo>
                  <a:lnTo>
                    <a:pt x="177406" y="224790"/>
                  </a:lnTo>
                  <a:lnTo>
                    <a:pt x="180086" y="222250"/>
                  </a:lnTo>
                  <a:lnTo>
                    <a:pt x="181432" y="220980"/>
                  </a:lnTo>
                  <a:lnTo>
                    <a:pt x="176784" y="227330"/>
                  </a:lnTo>
                  <a:lnTo>
                    <a:pt x="178663" y="226428"/>
                  </a:lnTo>
                  <a:lnTo>
                    <a:pt x="177647" y="227812"/>
                  </a:lnTo>
                  <a:lnTo>
                    <a:pt x="178092" y="229870"/>
                  </a:lnTo>
                  <a:lnTo>
                    <a:pt x="180860" y="228600"/>
                  </a:lnTo>
                  <a:lnTo>
                    <a:pt x="183794" y="229870"/>
                  </a:lnTo>
                  <a:lnTo>
                    <a:pt x="182613" y="229870"/>
                  </a:lnTo>
                  <a:lnTo>
                    <a:pt x="182422" y="232410"/>
                  </a:lnTo>
                  <a:lnTo>
                    <a:pt x="183921" y="232410"/>
                  </a:lnTo>
                  <a:lnTo>
                    <a:pt x="184226" y="233680"/>
                  </a:lnTo>
                  <a:lnTo>
                    <a:pt x="185407" y="232410"/>
                  </a:lnTo>
                  <a:lnTo>
                    <a:pt x="185686" y="233680"/>
                  </a:lnTo>
                  <a:lnTo>
                    <a:pt x="186829" y="231140"/>
                  </a:lnTo>
                  <a:lnTo>
                    <a:pt x="186575" y="234950"/>
                  </a:lnTo>
                  <a:lnTo>
                    <a:pt x="188963" y="236220"/>
                  </a:lnTo>
                  <a:lnTo>
                    <a:pt x="191477" y="236220"/>
                  </a:lnTo>
                  <a:lnTo>
                    <a:pt x="191630" y="238760"/>
                  </a:lnTo>
                  <a:lnTo>
                    <a:pt x="191376" y="238760"/>
                  </a:lnTo>
                  <a:lnTo>
                    <a:pt x="190195" y="240030"/>
                  </a:lnTo>
                  <a:lnTo>
                    <a:pt x="193040" y="240030"/>
                  </a:lnTo>
                  <a:lnTo>
                    <a:pt x="194525" y="238760"/>
                  </a:lnTo>
                  <a:lnTo>
                    <a:pt x="193789" y="238760"/>
                  </a:lnTo>
                  <a:lnTo>
                    <a:pt x="194678" y="237490"/>
                  </a:lnTo>
                  <a:lnTo>
                    <a:pt x="195859" y="236220"/>
                  </a:lnTo>
                  <a:lnTo>
                    <a:pt x="197535" y="236220"/>
                  </a:lnTo>
                  <a:lnTo>
                    <a:pt x="195668" y="237490"/>
                  </a:lnTo>
                  <a:lnTo>
                    <a:pt x="194957" y="240030"/>
                  </a:lnTo>
                  <a:lnTo>
                    <a:pt x="195313" y="240030"/>
                  </a:lnTo>
                  <a:lnTo>
                    <a:pt x="194030" y="242570"/>
                  </a:lnTo>
                  <a:lnTo>
                    <a:pt x="195808" y="240030"/>
                  </a:lnTo>
                  <a:lnTo>
                    <a:pt x="196697" y="238760"/>
                  </a:lnTo>
                  <a:lnTo>
                    <a:pt x="199364" y="234950"/>
                  </a:lnTo>
                  <a:lnTo>
                    <a:pt x="198691" y="238760"/>
                  </a:lnTo>
                  <a:lnTo>
                    <a:pt x="197764" y="240030"/>
                  </a:lnTo>
                  <a:lnTo>
                    <a:pt x="198666" y="240030"/>
                  </a:lnTo>
                  <a:lnTo>
                    <a:pt x="200228" y="238760"/>
                  </a:lnTo>
                  <a:lnTo>
                    <a:pt x="200494" y="240030"/>
                  </a:lnTo>
                  <a:lnTo>
                    <a:pt x="198843" y="241300"/>
                  </a:lnTo>
                  <a:lnTo>
                    <a:pt x="199123" y="240030"/>
                  </a:lnTo>
                  <a:lnTo>
                    <a:pt x="197573" y="241300"/>
                  </a:lnTo>
                  <a:lnTo>
                    <a:pt x="198386" y="242570"/>
                  </a:lnTo>
                  <a:lnTo>
                    <a:pt x="198894" y="242100"/>
                  </a:lnTo>
                  <a:lnTo>
                    <a:pt x="197726" y="245110"/>
                  </a:lnTo>
                  <a:lnTo>
                    <a:pt x="198361" y="243840"/>
                  </a:lnTo>
                  <a:lnTo>
                    <a:pt x="198526" y="245110"/>
                  </a:lnTo>
                  <a:lnTo>
                    <a:pt x="198501" y="246024"/>
                  </a:lnTo>
                  <a:lnTo>
                    <a:pt x="198564" y="245592"/>
                  </a:lnTo>
                  <a:lnTo>
                    <a:pt x="198767" y="247650"/>
                  </a:lnTo>
                  <a:lnTo>
                    <a:pt x="199034" y="246380"/>
                  </a:lnTo>
                  <a:lnTo>
                    <a:pt x="201891" y="243840"/>
                  </a:lnTo>
                  <a:lnTo>
                    <a:pt x="203314" y="242570"/>
                  </a:lnTo>
                  <a:lnTo>
                    <a:pt x="204736" y="241300"/>
                  </a:lnTo>
                  <a:lnTo>
                    <a:pt x="202399" y="246240"/>
                  </a:lnTo>
                  <a:lnTo>
                    <a:pt x="201942" y="246380"/>
                  </a:lnTo>
                  <a:lnTo>
                    <a:pt x="202323" y="246380"/>
                  </a:lnTo>
                  <a:lnTo>
                    <a:pt x="201739" y="247650"/>
                  </a:lnTo>
                  <a:lnTo>
                    <a:pt x="203911" y="246380"/>
                  </a:lnTo>
                  <a:lnTo>
                    <a:pt x="204165" y="246380"/>
                  </a:lnTo>
                  <a:lnTo>
                    <a:pt x="201993" y="248920"/>
                  </a:lnTo>
                  <a:lnTo>
                    <a:pt x="201726" y="248920"/>
                  </a:lnTo>
                  <a:lnTo>
                    <a:pt x="201549" y="250190"/>
                  </a:lnTo>
                  <a:lnTo>
                    <a:pt x="200825" y="251460"/>
                  </a:lnTo>
                  <a:lnTo>
                    <a:pt x="203073" y="250190"/>
                  </a:lnTo>
                  <a:lnTo>
                    <a:pt x="200469" y="254000"/>
                  </a:lnTo>
                  <a:lnTo>
                    <a:pt x="203720" y="251460"/>
                  </a:lnTo>
                  <a:lnTo>
                    <a:pt x="203085" y="252730"/>
                  </a:lnTo>
                  <a:lnTo>
                    <a:pt x="203441" y="252730"/>
                  </a:lnTo>
                  <a:lnTo>
                    <a:pt x="204343" y="251460"/>
                  </a:lnTo>
                  <a:lnTo>
                    <a:pt x="207746" y="250190"/>
                  </a:lnTo>
                  <a:lnTo>
                    <a:pt x="204317" y="256540"/>
                  </a:lnTo>
                  <a:lnTo>
                    <a:pt x="209092" y="255270"/>
                  </a:lnTo>
                  <a:lnTo>
                    <a:pt x="211823" y="254000"/>
                  </a:lnTo>
                  <a:lnTo>
                    <a:pt x="216776" y="251460"/>
                  </a:lnTo>
                  <a:lnTo>
                    <a:pt x="216154" y="254000"/>
                  </a:lnTo>
                  <a:lnTo>
                    <a:pt x="213982" y="254000"/>
                  </a:lnTo>
                  <a:lnTo>
                    <a:pt x="213741" y="256540"/>
                  </a:lnTo>
                  <a:lnTo>
                    <a:pt x="215188" y="256540"/>
                  </a:lnTo>
                  <a:lnTo>
                    <a:pt x="214337" y="259080"/>
                  </a:lnTo>
                  <a:lnTo>
                    <a:pt x="215061" y="259080"/>
                  </a:lnTo>
                  <a:lnTo>
                    <a:pt x="216522" y="257263"/>
                  </a:lnTo>
                  <a:lnTo>
                    <a:pt x="216115" y="256540"/>
                  </a:lnTo>
                  <a:lnTo>
                    <a:pt x="217716" y="255270"/>
                  </a:lnTo>
                  <a:lnTo>
                    <a:pt x="219303" y="254000"/>
                  </a:lnTo>
                  <a:lnTo>
                    <a:pt x="216001" y="255270"/>
                  </a:lnTo>
                  <a:lnTo>
                    <a:pt x="216522" y="254000"/>
                  </a:lnTo>
                  <a:lnTo>
                    <a:pt x="217944" y="252730"/>
                  </a:lnTo>
                  <a:lnTo>
                    <a:pt x="218833" y="252730"/>
                  </a:lnTo>
                  <a:lnTo>
                    <a:pt x="219532" y="250190"/>
                  </a:lnTo>
                  <a:close/>
                </a:path>
                <a:path w="571500" h="760095">
                  <a:moveTo>
                    <a:pt x="220078" y="259372"/>
                  </a:moveTo>
                  <a:lnTo>
                    <a:pt x="218706" y="260350"/>
                  </a:lnTo>
                  <a:lnTo>
                    <a:pt x="218262" y="261416"/>
                  </a:lnTo>
                  <a:lnTo>
                    <a:pt x="219951" y="260350"/>
                  </a:lnTo>
                  <a:lnTo>
                    <a:pt x="220078" y="259372"/>
                  </a:lnTo>
                  <a:close/>
                </a:path>
                <a:path w="571500" h="760095">
                  <a:moveTo>
                    <a:pt x="220472" y="259080"/>
                  </a:moveTo>
                  <a:lnTo>
                    <a:pt x="220116" y="259080"/>
                  </a:lnTo>
                  <a:lnTo>
                    <a:pt x="220078" y="259372"/>
                  </a:lnTo>
                  <a:lnTo>
                    <a:pt x="220472" y="259080"/>
                  </a:lnTo>
                  <a:close/>
                </a:path>
                <a:path w="571500" h="760095">
                  <a:moveTo>
                    <a:pt x="222732" y="254000"/>
                  </a:moveTo>
                  <a:lnTo>
                    <a:pt x="216852" y="257810"/>
                  </a:lnTo>
                  <a:lnTo>
                    <a:pt x="215988" y="259080"/>
                  </a:lnTo>
                  <a:lnTo>
                    <a:pt x="214655" y="260350"/>
                  </a:lnTo>
                  <a:lnTo>
                    <a:pt x="214909" y="260350"/>
                  </a:lnTo>
                  <a:lnTo>
                    <a:pt x="216789" y="259080"/>
                  </a:lnTo>
                  <a:lnTo>
                    <a:pt x="217855" y="259080"/>
                  </a:lnTo>
                  <a:lnTo>
                    <a:pt x="216992" y="260350"/>
                  </a:lnTo>
                  <a:lnTo>
                    <a:pt x="218033" y="259080"/>
                  </a:lnTo>
                  <a:lnTo>
                    <a:pt x="219392" y="259080"/>
                  </a:lnTo>
                  <a:lnTo>
                    <a:pt x="222732" y="254000"/>
                  </a:lnTo>
                  <a:close/>
                </a:path>
                <a:path w="571500" h="760095">
                  <a:moveTo>
                    <a:pt x="333324" y="424472"/>
                  </a:moveTo>
                  <a:lnTo>
                    <a:pt x="332168" y="423202"/>
                  </a:lnTo>
                  <a:lnTo>
                    <a:pt x="331266" y="425742"/>
                  </a:lnTo>
                  <a:lnTo>
                    <a:pt x="332968" y="424472"/>
                  </a:lnTo>
                  <a:lnTo>
                    <a:pt x="333324" y="424472"/>
                  </a:lnTo>
                  <a:close/>
                </a:path>
                <a:path w="571500" h="760095">
                  <a:moveTo>
                    <a:pt x="337426" y="424472"/>
                  </a:moveTo>
                  <a:lnTo>
                    <a:pt x="336727" y="424878"/>
                  </a:lnTo>
                  <a:lnTo>
                    <a:pt x="336677" y="425310"/>
                  </a:lnTo>
                  <a:lnTo>
                    <a:pt x="337426" y="424472"/>
                  </a:lnTo>
                  <a:close/>
                </a:path>
                <a:path w="571500" h="760095">
                  <a:moveTo>
                    <a:pt x="339877" y="431888"/>
                  </a:moveTo>
                  <a:lnTo>
                    <a:pt x="339636" y="432054"/>
                  </a:lnTo>
                  <a:lnTo>
                    <a:pt x="339471" y="432206"/>
                  </a:lnTo>
                  <a:lnTo>
                    <a:pt x="339674" y="432117"/>
                  </a:lnTo>
                  <a:lnTo>
                    <a:pt x="339877" y="431888"/>
                  </a:lnTo>
                  <a:close/>
                </a:path>
                <a:path w="571500" h="760095">
                  <a:moveTo>
                    <a:pt x="340106" y="410552"/>
                  </a:moveTo>
                  <a:lnTo>
                    <a:pt x="338721" y="411746"/>
                  </a:lnTo>
                  <a:lnTo>
                    <a:pt x="338975" y="411759"/>
                  </a:lnTo>
                  <a:lnTo>
                    <a:pt x="340106" y="410552"/>
                  </a:lnTo>
                  <a:close/>
                </a:path>
                <a:path w="571500" h="760095">
                  <a:moveTo>
                    <a:pt x="348246" y="440664"/>
                  </a:moveTo>
                  <a:lnTo>
                    <a:pt x="347878" y="440982"/>
                  </a:lnTo>
                  <a:lnTo>
                    <a:pt x="348043" y="440982"/>
                  </a:lnTo>
                  <a:lnTo>
                    <a:pt x="348246" y="440664"/>
                  </a:lnTo>
                  <a:close/>
                </a:path>
                <a:path w="571500" h="760095">
                  <a:moveTo>
                    <a:pt x="351066" y="441032"/>
                  </a:moveTo>
                  <a:lnTo>
                    <a:pt x="348780" y="443522"/>
                  </a:lnTo>
                  <a:lnTo>
                    <a:pt x="351066" y="441032"/>
                  </a:lnTo>
                  <a:close/>
                </a:path>
                <a:path w="571500" h="760095">
                  <a:moveTo>
                    <a:pt x="354533" y="448602"/>
                  </a:moveTo>
                  <a:lnTo>
                    <a:pt x="352412" y="448602"/>
                  </a:lnTo>
                  <a:lnTo>
                    <a:pt x="353479" y="449872"/>
                  </a:lnTo>
                  <a:lnTo>
                    <a:pt x="354533" y="448602"/>
                  </a:lnTo>
                  <a:close/>
                </a:path>
                <a:path w="571500" h="760095">
                  <a:moveTo>
                    <a:pt x="354825" y="448233"/>
                  </a:moveTo>
                  <a:lnTo>
                    <a:pt x="354533" y="448602"/>
                  </a:lnTo>
                  <a:lnTo>
                    <a:pt x="354672" y="448602"/>
                  </a:lnTo>
                  <a:lnTo>
                    <a:pt x="354825" y="448233"/>
                  </a:lnTo>
                  <a:close/>
                </a:path>
                <a:path w="571500" h="760095">
                  <a:moveTo>
                    <a:pt x="360045" y="449503"/>
                  </a:moveTo>
                  <a:lnTo>
                    <a:pt x="359181" y="449872"/>
                  </a:lnTo>
                  <a:lnTo>
                    <a:pt x="359930" y="449872"/>
                  </a:lnTo>
                  <a:lnTo>
                    <a:pt x="360045" y="449503"/>
                  </a:lnTo>
                  <a:close/>
                </a:path>
                <a:path w="571500" h="760095">
                  <a:moveTo>
                    <a:pt x="367512" y="452272"/>
                  </a:moveTo>
                  <a:lnTo>
                    <a:pt x="367436" y="452145"/>
                  </a:lnTo>
                  <a:lnTo>
                    <a:pt x="367398" y="452412"/>
                  </a:lnTo>
                  <a:lnTo>
                    <a:pt x="367512" y="452272"/>
                  </a:lnTo>
                  <a:close/>
                </a:path>
                <a:path w="571500" h="760095">
                  <a:moveTo>
                    <a:pt x="367842" y="449872"/>
                  </a:moveTo>
                  <a:lnTo>
                    <a:pt x="365937" y="451142"/>
                  </a:lnTo>
                  <a:lnTo>
                    <a:pt x="366407" y="451446"/>
                  </a:lnTo>
                  <a:lnTo>
                    <a:pt x="366560" y="451205"/>
                  </a:lnTo>
                  <a:lnTo>
                    <a:pt x="366471" y="451497"/>
                  </a:lnTo>
                  <a:lnTo>
                    <a:pt x="367436" y="452145"/>
                  </a:lnTo>
                  <a:lnTo>
                    <a:pt x="367614" y="451142"/>
                  </a:lnTo>
                  <a:lnTo>
                    <a:pt x="367842" y="449872"/>
                  </a:lnTo>
                  <a:close/>
                </a:path>
                <a:path w="571500" h="760095">
                  <a:moveTo>
                    <a:pt x="376631" y="465112"/>
                  </a:moveTo>
                  <a:lnTo>
                    <a:pt x="376301" y="465112"/>
                  </a:lnTo>
                  <a:lnTo>
                    <a:pt x="375462" y="465112"/>
                  </a:lnTo>
                  <a:lnTo>
                    <a:pt x="374218" y="467652"/>
                  </a:lnTo>
                  <a:lnTo>
                    <a:pt x="376631" y="465112"/>
                  </a:lnTo>
                  <a:close/>
                </a:path>
                <a:path w="571500" h="760095">
                  <a:moveTo>
                    <a:pt x="386321" y="446062"/>
                  </a:moveTo>
                  <a:lnTo>
                    <a:pt x="385356" y="446062"/>
                  </a:lnTo>
                  <a:lnTo>
                    <a:pt x="385610" y="447332"/>
                  </a:lnTo>
                  <a:lnTo>
                    <a:pt x="386321" y="446062"/>
                  </a:lnTo>
                  <a:close/>
                </a:path>
                <a:path w="571500" h="760095">
                  <a:moveTo>
                    <a:pt x="390169" y="480352"/>
                  </a:moveTo>
                  <a:lnTo>
                    <a:pt x="389331" y="481622"/>
                  </a:lnTo>
                  <a:lnTo>
                    <a:pt x="388683" y="481622"/>
                  </a:lnTo>
                  <a:lnTo>
                    <a:pt x="388658" y="482892"/>
                  </a:lnTo>
                  <a:lnTo>
                    <a:pt x="389420" y="481622"/>
                  </a:lnTo>
                  <a:lnTo>
                    <a:pt x="390169" y="480352"/>
                  </a:lnTo>
                  <a:close/>
                </a:path>
                <a:path w="571500" h="760095">
                  <a:moveTo>
                    <a:pt x="397738" y="453428"/>
                  </a:moveTo>
                  <a:lnTo>
                    <a:pt x="397446" y="453682"/>
                  </a:lnTo>
                  <a:lnTo>
                    <a:pt x="397675" y="453682"/>
                  </a:lnTo>
                  <a:lnTo>
                    <a:pt x="397738" y="453428"/>
                  </a:lnTo>
                  <a:close/>
                </a:path>
                <a:path w="571500" h="760095">
                  <a:moveTo>
                    <a:pt x="398932" y="452412"/>
                  </a:moveTo>
                  <a:lnTo>
                    <a:pt x="397967" y="452412"/>
                  </a:lnTo>
                  <a:lnTo>
                    <a:pt x="397738" y="453428"/>
                  </a:lnTo>
                  <a:lnTo>
                    <a:pt x="398932" y="452412"/>
                  </a:lnTo>
                  <a:close/>
                </a:path>
                <a:path w="571500" h="760095">
                  <a:moveTo>
                    <a:pt x="407022" y="468922"/>
                  </a:moveTo>
                  <a:lnTo>
                    <a:pt x="406844" y="470192"/>
                  </a:lnTo>
                  <a:lnTo>
                    <a:pt x="407022" y="468922"/>
                  </a:lnTo>
                  <a:close/>
                </a:path>
                <a:path w="571500" h="760095">
                  <a:moveTo>
                    <a:pt x="412254" y="506730"/>
                  </a:moveTo>
                  <a:lnTo>
                    <a:pt x="411581" y="506933"/>
                  </a:lnTo>
                  <a:lnTo>
                    <a:pt x="411683" y="507212"/>
                  </a:lnTo>
                  <a:lnTo>
                    <a:pt x="412254" y="506730"/>
                  </a:lnTo>
                  <a:close/>
                </a:path>
                <a:path w="571500" h="760095">
                  <a:moveTo>
                    <a:pt x="419277" y="513854"/>
                  </a:moveTo>
                  <a:lnTo>
                    <a:pt x="416966" y="514642"/>
                  </a:lnTo>
                  <a:lnTo>
                    <a:pt x="418630" y="514642"/>
                  </a:lnTo>
                  <a:lnTo>
                    <a:pt x="419277" y="513854"/>
                  </a:lnTo>
                  <a:close/>
                </a:path>
                <a:path w="571500" h="760095">
                  <a:moveTo>
                    <a:pt x="429818" y="524802"/>
                  </a:moveTo>
                  <a:lnTo>
                    <a:pt x="429044" y="524167"/>
                  </a:lnTo>
                  <a:lnTo>
                    <a:pt x="427824" y="524802"/>
                  </a:lnTo>
                  <a:lnTo>
                    <a:pt x="429818" y="524802"/>
                  </a:lnTo>
                  <a:close/>
                </a:path>
                <a:path w="571500" h="760095">
                  <a:moveTo>
                    <a:pt x="430276" y="523532"/>
                  </a:moveTo>
                  <a:lnTo>
                    <a:pt x="428269" y="523532"/>
                  </a:lnTo>
                  <a:lnTo>
                    <a:pt x="429044" y="524167"/>
                  </a:lnTo>
                  <a:lnTo>
                    <a:pt x="430276" y="523532"/>
                  </a:lnTo>
                  <a:close/>
                </a:path>
                <a:path w="571500" h="760095">
                  <a:moveTo>
                    <a:pt x="463130" y="575602"/>
                  </a:moveTo>
                  <a:lnTo>
                    <a:pt x="461937" y="576872"/>
                  </a:lnTo>
                  <a:lnTo>
                    <a:pt x="463130" y="575602"/>
                  </a:lnTo>
                  <a:close/>
                </a:path>
                <a:path w="571500" h="760095">
                  <a:moveTo>
                    <a:pt x="476656" y="553859"/>
                  </a:moveTo>
                  <a:lnTo>
                    <a:pt x="476389" y="553897"/>
                  </a:lnTo>
                  <a:lnTo>
                    <a:pt x="476554" y="554037"/>
                  </a:lnTo>
                  <a:lnTo>
                    <a:pt x="476656" y="553859"/>
                  </a:lnTo>
                  <a:close/>
                </a:path>
                <a:path w="571500" h="760095">
                  <a:moveTo>
                    <a:pt x="486194" y="573481"/>
                  </a:moveTo>
                  <a:lnTo>
                    <a:pt x="485394" y="573062"/>
                  </a:lnTo>
                  <a:lnTo>
                    <a:pt x="483311" y="573913"/>
                  </a:lnTo>
                  <a:lnTo>
                    <a:pt x="483997" y="574332"/>
                  </a:lnTo>
                  <a:lnTo>
                    <a:pt x="486194" y="573481"/>
                  </a:lnTo>
                  <a:close/>
                </a:path>
                <a:path w="571500" h="760095">
                  <a:moveTo>
                    <a:pt x="489927" y="574332"/>
                  </a:moveTo>
                  <a:lnTo>
                    <a:pt x="489458" y="573062"/>
                  </a:lnTo>
                  <a:lnTo>
                    <a:pt x="487972" y="571792"/>
                  </a:lnTo>
                  <a:lnTo>
                    <a:pt x="486016" y="573062"/>
                  </a:lnTo>
                  <a:lnTo>
                    <a:pt x="487311" y="573062"/>
                  </a:lnTo>
                  <a:lnTo>
                    <a:pt x="486194" y="573481"/>
                  </a:lnTo>
                  <a:lnTo>
                    <a:pt x="487743" y="574332"/>
                  </a:lnTo>
                  <a:lnTo>
                    <a:pt x="489927" y="574332"/>
                  </a:lnTo>
                  <a:close/>
                </a:path>
                <a:path w="571500" h="760095">
                  <a:moveTo>
                    <a:pt x="490232" y="616191"/>
                  </a:moveTo>
                  <a:lnTo>
                    <a:pt x="490004" y="616254"/>
                  </a:lnTo>
                  <a:lnTo>
                    <a:pt x="489800" y="616280"/>
                  </a:lnTo>
                  <a:lnTo>
                    <a:pt x="489483" y="616419"/>
                  </a:lnTo>
                  <a:lnTo>
                    <a:pt x="488975" y="618045"/>
                  </a:lnTo>
                  <a:lnTo>
                    <a:pt x="489699" y="617258"/>
                  </a:lnTo>
                  <a:lnTo>
                    <a:pt x="490067" y="616673"/>
                  </a:lnTo>
                  <a:lnTo>
                    <a:pt x="490232" y="616191"/>
                  </a:lnTo>
                  <a:close/>
                </a:path>
                <a:path w="571500" h="760095">
                  <a:moveTo>
                    <a:pt x="491718" y="588086"/>
                  </a:moveTo>
                  <a:lnTo>
                    <a:pt x="491286" y="588302"/>
                  </a:lnTo>
                  <a:lnTo>
                    <a:pt x="491490" y="588302"/>
                  </a:lnTo>
                  <a:lnTo>
                    <a:pt x="491718" y="588086"/>
                  </a:lnTo>
                  <a:close/>
                </a:path>
                <a:path w="571500" h="760095">
                  <a:moveTo>
                    <a:pt x="492391" y="623735"/>
                  </a:moveTo>
                  <a:lnTo>
                    <a:pt x="491934" y="622058"/>
                  </a:lnTo>
                  <a:lnTo>
                    <a:pt x="491909" y="622604"/>
                  </a:lnTo>
                  <a:lnTo>
                    <a:pt x="492099" y="623201"/>
                  </a:lnTo>
                  <a:lnTo>
                    <a:pt x="492391" y="623735"/>
                  </a:lnTo>
                  <a:close/>
                </a:path>
                <a:path w="571500" h="760095">
                  <a:moveTo>
                    <a:pt x="492480" y="623900"/>
                  </a:moveTo>
                  <a:lnTo>
                    <a:pt x="492391" y="623735"/>
                  </a:lnTo>
                  <a:lnTo>
                    <a:pt x="492429" y="623912"/>
                  </a:lnTo>
                  <a:close/>
                </a:path>
                <a:path w="571500" h="760095">
                  <a:moveTo>
                    <a:pt x="495020" y="585762"/>
                  </a:moveTo>
                  <a:lnTo>
                    <a:pt x="494245" y="585762"/>
                  </a:lnTo>
                  <a:lnTo>
                    <a:pt x="491718" y="588086"/>
                  </a:lnTo>
                  <a:lnTo>
                    <a:pt x="493839" y="587032"/>
                  </a:lnTo>
                  <a:lnTo>
                    <a:pt x="492925" y="588302"/>
                  </a:lnTo>
                  <a:lnTo>
                    <a:pt x="493979" y="587032"/>
                  </a:lnTo>
                  <a:lnTo>
                    <a:pt x="495020" y="585762"/>
                  </a:lnTo>
                  <a:close/>
                </a:path>
                <a:path w="571500" h="760095">
                  <a:moveTo>
                    <a:pt x="499008" y="589572"/>
                  </a:moveTo>
                  <a:lnTo>
                    <a:pt x="498690" y="589572"/>
                  </a:lnTo>
                  <a:lnTo>
                    <a:pt x="498627" y="589699"/>
                  </a:lnTo>
                  <a:lnTo>
                    <a:pt x="499008" y="589572"/>
                  </a:lnTo>
                  <a:close/>
                </a:path>
                <a:path w="571500" h="760095">
                  <a:moveTo>
                    <a:pt x="503288" y="638886"/>
                  </a:moveTo>
                  <a:lnTo>
                    <a:pt x="502818" y="638517"/>
                  </a:lnTo>
                  <a:lnTo>
                    <a:pt x="502589" y="639102"/>
                  </a:lnTo>
                  <a:lnTo>
                    <a:pt x="503288" y="638886"/>
                  </a:lnTo>
                  <a:close/>
                </a:path>
                <a:path w="571500" h="760095">
                  <a:moveTo>
                    <a:pt x="507047" y="603123"/>
                  </a:moveTo>
                  <a:lnTo>
                    <a:pt x="506907" y="603300"/>
                  </a:lnTo>
                  <a:lnTo>
                    <a:pt x="506793" y="603427"/>
                  </a:lnTo>
                  <a:lnTo>
                    <a:pt x="506653" y="603592"/>
                  </a:lnTo>
                  <a:lnTo>
                    <a:pt x="506971" y="603796"/>
                  </a:lnTo>
                  <a:lnTo>
                    <a:pt x="507047" y="603123"/>
                  </a:lnTo>
                  <a:close/>
                </a:path>
                <a:path w="571500" h="760095">
                  <a:moveTo>
                    <a:pt x="512140" y="649262"/>
                  </a:moveTo>
                  <a:lnTo>
                    <a:pt x="511708" y="649262"/>
                  </a:lnTo>
                  <a:lnTo>
                    <a:pt x="511467" y="649173"/>
                  </a:lnTo>
                  <a:lnTo>
                    <a:pt x="510692" y="649262"/>
                  </a:lnTo>
                  <a:lnTo>
                    <a:pt x="510286" y="650532"/>
                  </a:lnTo>
                  <a:lnTo>
                    <a:pt x="512140" y="649262"/>
                  </a:lnTo>
                  <a:close/>
                </a:path>
                <a:path w="571500" h="760095">
                  <a:moveTo>
                    <a:pt x="512864" y="611873"/>
                  </a:moveTo>
                  <a:lnTo>
                    <a:pt x="512699" y="612038"/>
                  </a:lnTo>
                  <a:lnTo>
                    <a:pt x="512635" y="612381"/>
                  </a:lnTo>
                  <a:lnTo>
                    <a:pt x="512800" y="612038"/>
                  </a:lnTo>
                  <a:lnTo>
                    <a:pt x="512864" y="611873"/>
                  </a:lnTo>
                  <a:close/>
                </a:path>
                <a:path w="571500" h="760095">
                  <a:moveTo>
                    <a:pt x="513003" y="611746"/>
                  </a:moveTo>
                  <a:lnTo>
                    <a:pt x="512483" y="611632"/>
                  </a:lnTo>
                  <a:lnTo>
                    <a:pt x="512229" y="611911"/>
                  </a:lnTo>
                  <a:lnTo>
                    <a:pt x="512648" y="611809"/>
                  </a:lnTo>
                  <a:lnTo>
                    <a:pt x="512864" y="611873"/>
                  </a:lnTo>
                  <a:lnTo>
                    <a:pt x="513003" y="611746"/>
                  </a:lnTo>
                  <a:close/>
                </a:path>
                <a:path w="571500" h="760095">
                  <a:moveTo>
                    <a:pt x="514426" y="652246"/>
                  </a:moveTo>
                  <a:lnTo>
                    <a:pt x="512000" y="653072"/>
                  </a:lnTo>
                  <a:lnTo>
                    <a:pt x="513626" y="653072"/>
                  </a:lnTo>
                  <a:lnTo>
                    <a:pt x="514426" y="652246"/>
                  </a:lnTo>
                  <a:close/>
                </a:path>
                <a:path w="571500" h="760095">
                  <a:moveTo>
                    <a:pt x="514870" y="651802"/>
                  </a:moveTo>
                  <a:lnTo>
                    <a:pt x="514426" y="652246"/>
                  </a:lnTo>
                  <a:lnTo>
                    <a:pt x="514845" y="652106"/>
                  </a:lnTo>
                  <a:lnTo>
                    <a:pt x="514870" y="651802"/>
                  </a:lnTo>
                  <a:close/>
                </a:path>
                <a:path w="571500" h="760095">
                  <a:moveTo>
                    <a:pt x="515505" y="613702"/>
                  </a:moveTo>
                  <a:lnTo>
                    <a:pt x="514273" y="614972"/>
                  </a:lnTo>
                  <a:lnTo>
                    <a:pt x="515505" y="614972"/>
                  </a:lnTo>
                  <a:lnTo>
                    <a:pt x="515505" y="613702"/>
                  </a:lnTo>
                  <a:close/>
                </a:path>
                <a:path w="571500" h="760095">
                  <a:moveTo>
                    <a:pt x="521385" y="619353"/>
                  </a:moveTo>
                  <a:lnTo>
                    <a:pt x="520954" y="619658"/>
                  </a:lnTo>
                  <a:lnTo>
                    <a:pt x="520674" y="619950"/>
                  </a:lnTo>
                  <a:lnTo>
                    <a:pt x="520395" y="620229"/>
                  </a:lnTo>
                  <a:lnTo>
                    <a:pt x="520649" y="620077"/>
                  </a:lnTo>
                  <a:lnTo>
                    <a:pt x="520941" y="619836"/>
                  </a:lnTo>
                  <a:lnTo>
                    <a:pt x="521385" y="619353"/>
                  </a:lnTo>
                  <a:close/>
                </a:path>
                <a:path w="571500" h="760095">
                  <a:moveTo>
                    <a:pt x="525627" y="639267"/>
                  </a:moveTo>
                  <a:lnTo>
                    <a:pt x="525614" y="639102"/>
                  </a:lnTo>
                  <a:lnTo>
                    <a:pt x="525360" y="639368"/>
                  </a:lnTo>
                  <a:lnTo>
                    <a:pt x="525627" y="639267"/>
                  </a:lnTo>
                  <a:close/>
                </a:path>
                <a:path w="571500" h="760095">
                  <a:moveTo>
                    <a:pt x="526072" y="639102"/>
                  </a:moveTo>
                  <a:lnTo>
                    <a:pt x="525627" y="639267"/>
                  </a:lnTo>
                  <a:lnTo>
                    <a:pt x="525678" y="640372"/>
                  </a:lnTo>
                  <a:lnTo>
                    <a:pt x="526072" y="639102"/>
                  </a:lnTo>
                  <a:close/>
                </a:path>
                <a:path w="571500" h="760095">
                  <a:moveTo>
                    <a:pt x="527354" y="668528"/>
                  </a:moveTo>
                  <a:lnTo>
                    <a:pt x="526783" y="668350"/>
                  </a:lnTo>
                  <a:lnTo>
                    <a:pt x="526465" y="669061"/>
                  </a:lnTo>
                  <a:lnTo>
                    <a:pt x="526757" y="669366"/>
                  </a:lnTo>
                  <a:lnTo>
                    <a:pt x="527291" y="669518"/>
                  </a:lnTo>
                  <a:lnTo>
                    <a:pt x="527291" y="669074"/>
                  </a:lnTo>
                  <a:lnTo>
                    <a:pt x="527354" y="668528"/>
                  </a:lnTo>
                  <a:close/>
                </a:path>
                <a:path w="571500" h="760095">
                  <a:moveTo>
                    <a:pt x="527570" y="638302"/>
                  </a:moveTo>
                  <a:lnTo>
                    <a:pt x="527418" y="638606"/>
                  </a:lnTo>
                  <a:lnTo>
                    <a:pt x="527418" y="638784"/>
                  </a:lnTo>
                  <a:lnTo>
                    <a:pt x="527456" y="638924"/>
                  </a:lnTo>
                  <a:lnTo>
                    <a:pt x="527570" y="638302"/>
                  </a:lnTo>
                  <a:close/>
                </a:path>
                <a:path w="571500" h="760095">
                  <a:moveTo>
                    <a:pt x="528701" y="632752"/>
                  </a:moveTo>
                  <a:lnTo>
                    <a:pt x="526275" y="632752"/>
                  </a:lnTo>
                  <a:lnTo>
                    <a:pt x="526059" y="632574"/>
                  </a:lnTo>
                  <a:lnTo>
                    <a:pt x="525767" y="632752"/>
                  </a:lnTo>
                  <a:lnTo>
                    <a:pt x="524471" y="632752"/>
                  </a:lnTo>
                  <a:lnTo>
                    <a:pt x="524471" y="634022"/>
                  </a:lnTo>
                  <a:lnTo>
                    <a:pt x="522706" y="634022"/>
                  </a:lnTo>
                  <a:lnTo>
                    <a:pt x="521093" y="635292"/>
                  </a:lnTo>
                  <a:lnTo>
                    <a:pt x="523278" y="633222"/>
                  </a:lnTo>
                  <a:lnTo>
                    <a:pt x="524471" y="634022"/>
                  </a:lnTo>
                  <a:lnTo>
                    <a:pt x="524471" y="632752"/>
                  </a:lnTo>
                  <a:lnTo>
                    <a:pt x="523773" y="632752"/>
                  </a:lnTo>
                  <a:lnTo>
                    <a:pt x="522554" y="632752"/>
                  </a:lnTo>
                  <a:lnTo>
                    <a:pt x="522859" y="632942"/>
                  </a:lnTo>
                  <a:lnTo>
                    <a:pt x="517969" y="634022"/>
                  </a:lnTo>
                  <a:lnTo>
                    <a:pt x="519480" y="631482"/>
                  </a:lnTo>
                  <a:lnTo>
                    <a:pt x="524929" y="628942"/>
                  </a:lnTo>
                  <a:lnTo>
                    <a:pt x="525373" y="627672"/>
                  </a:lnTo>
                  <a:lnTo>
                    <a:pt x="526249" y="625132"/>
                  </a:lnTo>
                  <a:lnTo>
                    <a:pt x="520242" y="627672"/>
                  </a:lnTo>
                  <a:lnTo>
                    <a:pt x="520217" y="623862"/>
                  </a:lnTo>
                  <a:lnTo>
                    <a:pt x="519722" y="625132"/>
                  </a:lnTo>
                  <a:lnTo>
                    <a:pt x="517398" y="626402"/>
                  </a:lnTo>
                  <a:lnTo>
                    <a:pt x="518579" y="623862"/>
                  </a:lnTo>
                  <a:lnTo>
                    <a:pt x="517258" y="623862"/>
                  </a:lnTo>
                  <a:lnTo>
                    <a:pt x="519099" y="622592"/>
                  </a:lnTo>
                  <a:lnTo>
                    <a:pt x="519468" y="621322"/>
                  </a:lnTo>
                  <a:lnTo>
                    <a:pt x="519087" y="621322"/>
                  </a:lnTo>
                  <a:lnTo>
                    <a:pt x="519506" y="618782"/>
                  </a:lnTo>
                  <a:lnTo>
                    <a:pt x="515772" y="621322"/>
                  </a:lnTo>
                  <a:lnTo>
                    <a:pt x="517525" y="618782"/>
                  </a:lnTo>
                  <a:lnTo>
                    <a:pt x="517385" y="616242"/>
                  </a:lnTo>
                  <a:lnTo>
                    <a:pt x="511149" y="618782"/>
                  </a:lnTo>
                  <a:lnTo>
                    <a:pt x="510921" y="617512"/>
                  </a:lnTo>
                  <a:lnTo>
                    <a:pt x="510692" y="616242"/>
                  </a:lnTo>
                  <a:lnTo>
                    <a:pt x="512965" y="616242"/>
                  </a:lnTo>
                  <a:lnTo>
                    <a:pt x="513740" y="614972"/>
                  </a:lnTo>
                  <a:lnTo>
                    <a:pt x="514273" y="614972"/>
                  </a:lnTo>
                  <a:lnTo>
                    <a:pt x="515175" y="613702"/>
                  </a:lnTo>
                  <a:lnTo>
                    <a:pt x="510870" y="613702"/>
                  </a:lnTo>
                  <a:lnTo>
                    <a:pt x="512229" y="612432"/>
                  </a:lnTo>
                  <a:lnTo>
                    <a:pt x="511302" y="612432"/>
                  </a:lnTo>
                  <a:lnTo>
                    <a:pt x="509384" y="613702"/>
                  </a:lnTo>
                  <a:lnTo>
                    <a:pt x="509117" y="612432"/>
                  </a:lnTo>
                  <a:lnTo>
                    <a:pt x="508152" y="612432"/>
                  </a:lnTo>
                  <a:lnTo>
                    <a:pt x="506564" y="613702"/>
                  </a:lnTo>
                  <a:lnTo>
                    <a:pt x="509854" y="609892"/>
                  </a:lnTo>
                  <a:lnTo>
                    <a:pt x="510946" y="608622"/>
                  </a:lnTo>
                  <a:lnTo>
                    <a:pt x="502920" y="608622"/>
                  </a:lnTo>
                  <a:lnTo>
                    <a:pt x="504164" y="607352"/>
                  </a:lnTo>
                  <a:lnTo>
                    <a:pt x="506641" y="604812"/>
                  </a:lnTo>
                  <a:lnTo>
                    <a:pt x="505231" y="603542"/>
                  </a:lnTo>
                  <a:lnTo>
                    <a:pt x="503669" y="602272"/>
                  </a:lnTo>
                  <a:lnTo>
                    <a:pt x="502793" y="601002"/>
                  </a:lnTo>
                  <a:lnTo>
                    <a:pt x="503364" y="601002"/>
                  </a:lnTo>
                  <a:lnTo>
                    <a:pt x="503669" y="599732"/>
                  </a:lnTo>
                  <a:lnTo>
                    <a:pt x="503631" y="601002"/>
                  </a:lnTo>
                  <a:lnTo>
                    <a:pt x="503936" y="599732"/>
                  </a:lnTo>
                  <a:lnTo>
                    <a:pt x="504240" y="598462"/>
                  </a:lnTo>
                  <a:lnTo>
                    <a:pt x="497928" y="602272"/>
                  </a:lnTo>
                  <a:lnTo>
                    <a:pt x="498589" y="599732"/>
                  </a:lnTo>
                  <a:lnTo>
                    <a:pt x="500849" y="597192"/>
                  </a:lnTo>
                  <a:lnTo>
                    <a:pt x="500748" y="599732"/>
                  </a:lnTo>
                  <a:lnTo>
                    <a:pt x="501459" y="598462"/>
                  </a:lnTo>
                  <a:lnTo>
                    <a:pt x="507085" y="594652"/>
                  </a:lnTo>
                  <a:lnTo>
                    <a:pt x="499249" y="597192"/>
                  </a:lnTo>
                  <a:lnTo>
                    <a:pt x="501827" y="593382"/>
                  </a:lnTo>
                  <a:lnTo>
                    <a:pt x="502361" y="593382"/>
                  </a:lnTo>
                  <a:lnTo>
                    <a:pt x="503047" y="592112"/>
                  </a:lnTo>
                  <a:lnTo>
                    <a:pt x="503720" y="590842"/>
                  </a:lnTo>
                  <a:lnTo>
                    <a:pt x="498703" y="592112"/>
                  </a:lnTo>
                  <a:lnTo>
                    <a:pt x="498132" y="590842"/>
                  </a:lnTo>
                  <a:lnTo>
                    <a:pt x="498627" y="589699"/>
                  </a:lnTo>
                  <a:lnTo>
                    <a:pt x="495414" y="590842"/>
                  </a:lnTo>
                  <a:lnTo>
                    <a:pt x="493102" y="589572"/>
                  </a:lnTo>
                  <a:lnTo>
                    <a:pt x="491286" y="588302"/>
                  </a:lnTo>
                  <a:lnTo>
                    <a:pt x="489966" y="588302"/>
                  </a:lnTo>
                  <a:lnTo>
                    <a:pt x="490893" y="587032"/>
                  </a:lnTo>
                  <a:lnTo>
                    <a:pt x="491324" y="584492"/>
                  </a:lnTo>
                  <a:lnTo>
                    <a:pt x="493674" y="583222"/>
                  </a:lnTo>
                  <a:lnTo>
                    <a:pt x="494652" y="584492"/>
                  </a:lnTo>
                  <a:lnTo>
                    <a:pt x="497357" y="581952"/>
                  </a:lnTo>
                  <a:lnTo>
                    <a:pt x="493458" y="583222"/>
                  </a:lnTo>
                  <a:lnTo>
                    <a:pt x="493547" y="581952"/>
                  </a:lnTo>
                  <a:lnTo>
                    <a:pt x="494982" y="580682"/>
                  </a:lnTo>
                  <a:lnTo>
                    <a:pt x="493242" y="579412"/>
                  </a:lnTo>
                  <a:lnTo>
                    <a:pt x="489762" y="581952"/>
                  </a:lnTo>
                  <a:lnTo>
                    <a:pt x="489191" y="580682"/>
                  </a:lnTo>
                  <a:lnTo>
                    <a:pt x="488632" y="579412"/>
                  </a:lnTo>
                  <a:lnTo>
                    <a:pt x="487743" y="580682"/>
                  </a:lnTo>
                  <a:lnTo>
                    <a:pt x="483565" y="580682"/>
                  </a:lnTo>
                  <a:lnTo>
                    <a:pt x="489026" y="578142"/>
                  </a:lnTo>
                  <a:lnTo>
                    <a:pt x="485736" y="578142"/>
                  </a:lnTo>
                  <a:lnTo>
                    <a:pt x="488962" y="575602"/>
                  </a:lnTo>
                  <a:lnTo>
                    <a:pt x="483882" y="575602"/>
                  </a:lnTo>
                  <a:lnTo>
                    <a:pt x="482320" y="574332"/>
                  </a:lnTo>
                  <a:lnTo>
                    <a:pt x="483311" y="573913"/>
                  </a:lnTo>
                  <a:lnTo>
                    <a:pt x="481876" y="573062"/>
                  </a:lnTo>
                  <a:lnTo>
                    <a:pt x="480936" y="571792"/>
                  </a:lnTo>
                  <a:lnTo>
                    <a:pt x="483222" y="570522"/>
                  </a:lnTo>
                  <a:lnTo>
                    <a:pt x="487781" y="567982"/>
                  </a:lnTo>
                  <a:lnTo>
                    <a:pt x="480060" y="566712"/>
                  </a:lnTo>
                  <a:lnTo>
                    <a:pt x="484428" y="562902"/>
                  </a:lnTo>
                  <a:lnTo>
                    <a:pt x="480136" y="561632"/>
                  </a:lnTo>
                  <a:lnTo>
                    <a:pt x="480974" y="559092"/>
                  </a:lnTo>
                  <a:lnTo>
                    <a:pt x="481393" y="557822"/>
                  </a:lnTo>
                  <a:lnTo>
                    <a:pt x="481812" y="556552"/>
                  </a:lnTo>
                  <a:lnTo>
                    <a:pt x="479272" y="554012"/>
                  </a:lnTo>
                  <a:lnTo>
                    <a:pt x="474916" y="557822"/>
                  </a:lnTo>
                  <a:lnTo>
                    <a:pt x="478497" y="552742"/>
                  </a:lnTo>
                  <a:lnTo>
                    <a:pt x="477532" y="553466"/>
                  </a:lnTo>
                  <a:lnTo>
                    <a:pt x="478015" y="551535"/>
                  </a:lnTo>
                  <a:lnTo>
                    <a:pt x="476656" y="553859"/>
                  </a:lnTo>
                  <a:lnTo>
                    <a:pt x="477062" y="553808"/>
                  </a:lnTo>
                  <a:lnTo>
                    <a:pt x="473392" y="556552"/>
                  </a:lnTo>
                  <a:lnTo>
                    <a:pt x="472465" y="556552"/>
                  </a:lnTo>
                  <a:lnTo>
                    <a:pt x="472757" y="555282"/>
                  </a:lnTo>
                  <a:lnTo>
                    <a:pt x="472922" y="554888"/>
                  </a:lnTo>
                  <a:lnTo>
                    <a:pt x="473608" y="554228"/>
                  </a:lnTo>
                  <a:lnTo>
                    <a:pt x="476389" y="553897"/>
                  </a:lnTo>
                  <a:lnTo>
                    <a:pt x="474179" y="551916"/>
                  </a:lnTo>
                  <a:lnTo>
                    <a:pt x="474370" y="551472"/>
                  </a:lnTo>
                  <a:lnTo>
                    <a:pt x="475538" y="550202"/>
                  </a:lnTo>
                  <a:lnTo>
                    <a:pt x="476008" y="551472"/>
                  </a:lnTo>
                  <a:lnTo>
                    <a:pt x="477126" y="550202"/>
                  </a:lnTo>
                  <a:lnTo>
                    <a:pt x="476440" y="548932"/>
                  </a:lnTo>
                  <a:lnTo>
                    <a:pt x="478891" y="547662"/>
                  </a:lnTo>
                  <a:lnTo>
                    <a:pt x="479552" y="546392"/>
                  </a:lnTo>
                  <a:lnTo>
                    <a:pt x="477824" y="547662"/>
                  </a:lnTo>
                  <a:lnTo>
                    <a:pt x="476491" y="547662"/>
                  </a:lnTo>
                  <a:lnTo>
                    <a:pt x="476580" y="546392"/>
                  </a:lnTo>
                  <a:lnTo>
                    <a:pt x="475043" y="548932"/>
                  </a:lnTo>
                  <a:lnTo>
                    <a:pt x="470750" y="548932"/>
                  </a:lnTo>
                  <a:lnTo>
                    <a:pt x="478116" y="543852"/>
                  </a:lnTo>
                  <a:lnTo>
                    <a:pt x="475945" y="543852"/>
                  </a:lnTo>
                  <a:lnTo>
                    <a:pt x="474192" y="542582"/>
                  </a:lnTo>
                  <a:lnTo>
                    <a:pt x="473811" y="541312"/>
                  </a:lnTo>
                  <a:lnTo>
                    <a:pt x="473036" y="538772"/>
                  </a:lnTo>
                  <a:lnTo>
                    <a:pt x="468033" y="541312"/>
                  </a:lnTo>
                  <a:lnTo>
                    <a:pt x="468490" y="540042"/>
                  </a:lnTo>
                  <a:lnTo>
                    <a:pt x="469709" y="538772"/>
                  </a:lnTo>
                  <a:lnTo>
                    <a:pt x="470433" y="538772"/>
                  </a:lnTo>
                  <a:lnTo>
                    <a:pt x="469087" y="536232"/>
                  </a:lnTo>
                  <a:lnTo>
                    <a:pt x="461657" y="536232"/>
                  </a:lnTo>
                  <a:lnTo>
                    <a:pt x="462673" y="532422"/>
                  </a:lnTo>
                  <a:lnTo>
                    <a:pt x="464070" y="532422"/>
                  </a:lnTo>
                  <a:lnTo>
                    <a:pt x="463346" y="531152"/>
                  </a:lnTo>
                  <a:lnTo>
                    <a:pt x="461073" y="532422"/>
                  </a:lnTo>
                  <a:lnTo>
                    <a:pt x="461873" y="531152"/>
                  </a:lnTo>
                  <a:lnTo>
                    <a:pt x="463270" y="531152"/>
                  </a:lnTo>
                  <a:lnTo>
                    <a:pt x="463181" y="529882"/>
                  </a:lnTo>
                  <a:lnTo>
                    <a:pt x="459994" y="531152"/>
                  </a:lnTo>
                  <a:lnTo>
                    <a:pt x="460248" y="529882"/>
                  </a:lnTo>
                  <a:lnTo>
                    <a:pt x="462076" y="528612"/>
                  </a:lnTo>
                  <a:lnTo>
                    <a:pt x="461784" y="524802"/>
                  </a:lnTo>
                  <a:lnTo>
                    <a:pt x="455701" y="527342"/>
                  </a:lnTo>
                  <a:lnTo>
                    <a:pt x="453250" y="526072"/>
                  </a:lnTo>
                  <a:lnTo>
                    <a:pt x="456895" y="523532"/>
                  </a:lnTo>
                  <a:lnTo>
                    <a:pt x="456793" y="522262"/>
                  </a:lnTo>
                  <a:lnTo>
                    <a:pt x="456590" y="519722"/>
                  </a:lnTo>
                  <a:lnTo>
                    <a:pt x="456399" y="518452"/>
                  </a:lnTo>
                  <a:lnTo>
                    <a:pt x="456946" y="518452"/>
                  </a:lnTo>
                  <a:lnTo>
                    <a:pt x="455676" y="515912"/>
                  </a:lnTo>
                  <a:lnTo>
                    <a:pt x="455041" y="514642"/>
                  </a:lnTo>
                  <a:lnTo>
                    <a:pt x="449948" y="515912"/>
                  </a:lnTo>
                  <a:lnTo>
                    <a:pt x="446379" y="514642"/>
                  </a:lnTo>
                  <a:lnTo>
                    <a:pt x="448970" y="509562"/>
                  </a:lnTo>
                  <a:lnTo>
                    <a:pt x="443484" y="507022"/>
                  </a:lnTo>
                  <a:lnTo>
                    <a:pt x="443496" y="505752"/>
                  </a:lnTo>
                  <a:lnTo>
                    <a:pt x="443509" y="503212"/>
                  </a:lnTo>
                  <a:lnTo>
                    <a:pt x="443179" y="503212"/>
                  </a:lnTo>
                  <a:lnTo>
                    <a:pt x="440664" y="504482"/>
                  </a:lnTo>
                  <a:lnTo>
                    <a:pt x="439915" y="504482"/>
                  </a:lnTo>
                  <a:lnTo>
                    <a:pt x="440131" y="503212"/>
                  </a:lnTo>
                  <a:lnTo>
                    <a:pt x="436041" y="504482"/>
                  </a:lnTo>
                  <a:lnTo>
                    <a:pt x="439407" y="501942"/>
                  </a:lnTo>
                  <a:lnTo>
                    <a:pt x="439521" y="503212"/>
                  </a:lnTo>
                  <a:lnTo>
                    <a:pt x="440461" y="501942"/>
                  </a:lnTo>
                  <a:lnTo>
                    <a:pt x="441401" y="500672"/>
                  </a:lnTo>
                  <a:lnTo>
                    <a:pt x="442341" y="499402"/>
                  </a:lnTo>
                  <a:lnTo>
                    <a:pt x="440486" y="499402"/>
                  </a:lnTo>
                  <a:lnTo>
                    <a:pt x="439712" y="498132"/>
                  </a:lnTo>
                  <a:lnTo>
                    <a:pt x="435292" y="500672"/>
                  </a:lnTo>
                  <a:lnTo>
                    <a:pt x="435470" y="499402"/>
                  </a:lnTo>
                  <a:lnTo>
                    <a:pt x="435800" y="496862"/>
                  </a:lnTo>
                  <a:lnTo>
                    <a:pt x="433324" y="495592"/>
                  </a:lnTo>
                  <a:lnTo>
                    <a:pt x="430898" y="493052"/>
                  </a:lnTo>
                  <a:lnTo>
                    <a:pt x="431584" y="490512"/>
                  </a:lnTo>
                  <a:lnTo>
                    <a:pt x="430009" y="490512"/>
                  </a:lnTo>
                  <a:lnTo>
                    <a:pt x="429361" y="489242"/>
                  </a:lnTo>
                  <a:lnTo>
                    <a:pt x="427774" y="490512"/>
                  </a:lnTo>
                  <a:lnTo>
                    <a:pt x="430072" y="487972"/>
                  </a:lnTo>
                  <a:lnTo>
                    <a:pt x="429387" y="486702"/>
                  </a:lnTo>
                  <a:lnTo>
                    <a:pt x="428713" y="485432"/>
                  </a:lnTo>
                  <a:lnTo>
                    <a:pt x="426351" y="482892"/>
                  </a:lnTo>
                  <a:lnTo>
                    <a:pt x="428332" y="481622"/>
                  </a:lnTo>
                  <a:lnTo>
                    <a:pt x="427431" y="480352"/>
                  </a:lnTo>
                  <a:lnTo>
                    <a:pt x="420560" y="486702"/>
                  </a:lnTo>
                  <a:lnTo>
                    <a:pt x="419481" y="485432"/>
                  </a:lnTo>
                  <a:lnTo>
                    <a:pt x="420497" y="484162"/>
                  </a:lnTo>
                  <a:lnTo>
                    <a:pt x="422529" y="481622"/>
                  </a:lnTo>
                  <a:lnTo>
                    <a:pt x="420725" y="480352"/>
                  </a:lnTo>
                  <a:lnTo>
                    <a:pt x="421703" y="475272"/>
                  </a:lnTo>
                  <a:lnTo>
                    <a:pt x="418846" y="475272"/>
                  </a:lnTo>
                  <a:lnTo>
                    <a:pt x="418058" y="474002"/>
                  </a:lnTo>
                  <a:lnTo>
                    <a:pt x="417868" y="471462"/>
                  </a:lnTo>
                  <a:lnTo>
                    <a:pt x="417690" y="468922"/>
                  </a:lnTo>
                  <a:lnTo>
                    <a:pt x="415582" y="471462"/>
                  </a:lnTo>
                  <a:lnTo>
                    <a:pt x="409562" y="471462"/>
                  </a:lnTo>
                  <a:lnTo>
                    <a:pt x="411873" y="468922"/>
                  </a:lnTo>
                  <a:lnTo>
                    <a:pt x="408266" y="471462"/>
                  </a:lnTo>
                  <a:lnTo>
                    <a:pt x="405536" y="471462"/>
                  </a:lnTo>
                  <a:lnTo>
                    <a:pt x="405549" y="470192"/>
                  </a:lnTo>
                  <a:lnTo>
                    <a:pt x="406933" y="468998"/>
                  </a:lnTo>
                  <a:lnTo>
                    <a:pt x="407047" y="467652"/>
                  </a:lnTo>
                  <a:lnTo>
                    <a:pt x="404075" y="471462"/>
                  </a:lnTo>
                  <a:lnTo>
                    <a:pt x="404101" y="468922"/>
                  </a:lnTo>
                  <a:lnTo>
                    <a:pt x="405892" y="467652"/>
                  </a:lnTo>
                  <a:lnTo>
                    <a:pt x="405104" y="466382"/>
                  </a:lnTo>
                  <a:lnTo>
                    <a:pt x="404456" y="467652"/>
                  </a:lnTo>
                  <a:lnTo>
                    <a:pt x="402323" y="468922"/>
                  </a:lnTo>
                  <a:lnTo>
                    <a:pt x="400850" y="468922"/>
                  </a:lnTo>
                  <a:lnTo>
                    <a:pt x="401053" y="466382"/>
                  </a:lnTo>
                  <a:lnTo>
                    <a:pt x="402844" y="463842"/>
                  </a:lnTo>
                  <a:lnTo>
                    <a:pt x="401535" y="465112"/>
                  </a:lnTo>
                  <a:lnTo>
                    <a:pt x="399440" y="466382"/>
                  </a:lnTo>
                  <a:lnTo>
                    <a:pt x="399427" y="465112"/>
                  </a:lnTo>
                  <a:lnTo>
                    <a:pt x="400088" y="463842"/>
                  </a:lnTo>
                  <a:lnTo>
                    <a:pt x="401066" y="463842"/>
                  </a:lnTo>
                  <a:lnTo>
                    <a:pt x="400977" y="461302"/>
                  </a:lnTo>
                  <a:lnTo>
                    <a:pt x="400951" y="460781"/>
                  </a:lnTo>
                  <a:lnTo>
                    <a:pt x="402120" y="460032"/>
                  </a:lnTo>
                  <a:lnTo>
                    <a:pt x="401396" y="458762"/>
                  </a:lnTo>
                  <a:lnTo>
                    <a:pt x="404952" y="456222"/>
                  </a:lnTo>
                  <a:lnTo>
                    <a:pt x="402602" y="457492"/>
                  </a:lnTo>
                  <a:lnTo>
                    <a:pt x="400392" y="458101"/>
                  </a:lnTo>
                  <a:lnTo>
                    <a:pt x="400392" y="461302"/>
                  </a:lnTo>
                  <a:lnTo>
                    <a:pt x="400151" y="461302"/>
                  </a:lnTo>
                  <a:lnTo>
                    <a:pt x="400316" y="461187"/>
                  </a:lnTo>
                  <a:lnTo>
                    <a:pt x="400392" y="458101"/>
                  </a:lnTo>
                  <a:lnTo>
                    <a:pt x="399999" y="458216"/>
                  </a:lnTo>
                  <a:lnTo>
                    <a:pt x="399999" y="460756"/>
                  </a:lnTo>
                  <a:lnTo>
                    <a:pt x="396151" y="463842"/>
                  </a:lnTo>
                  <a:lnTo>
                    <a:pt x="396786" y="461302"/>
                  </a:lnTo>
                  <a:lnTo>
                    <a:pt x="397116" y="460032"/>
                  </a:lnTo>
                  <a:lnTo>
                    <a:pt x="397802" y="460032"/>
                  </a:lnTo>
                  <a:lnTo>
                    <a:pt x="398068" y="458762"/>
                  </a:lnTo>
                  <a:lnTo>
                    <a:pt x="399453" y="460032"/>
                  </a:lnTo>
                  <a:lnTo>
                    <a:pt x="399999" y="460756"/>
                  </a:lnTo>
                  <a:lnTo>
                    <a:pt x="399999" y="458216"/>
                  </a:lnTo>
                  <a:lnTo>
                    <a:pt x="397954" y="458762"/>
                  </a:lnTo>
                  <a:lnTo>
                    <a:pt x="397891" y="457492"/>
                  </a:lnTo>
                  <a:lnTo>
                    <a:pt x="397827" y="456222"/>
                  </a:lnTo>
                  <a:lnTo>
                    <a:pt x="398691" y="456222"/>
                  </a:lnTo>
                  <a:lnTo>
                    <a:pt x="398640" y="454952"/>
                  </a:lnTo>
                  <a:lnTo>
                    <a:pt x="397738" y="454952"/>
                  </a:lnTo>
                  <a:lnTo>
                    <a:pt x="397446" y="453682"/>
                  </a:lnTo>
                  <a:lnTo>
                    <a:pt x="396100" y="453682"/>
                  </a:lnTo>
                  <a:lnTo>
                    <a:pt x="396963" y="452412"/>
                  </a:lnTo>
                  <a:lnTo>
                    <a:pt x="397090" y="452412"/>
                  </a:lnTo>
                  <a:lnTo>
                    <a:pt x="396633" y="451142"/>
                  </a:lnTo>
                  <a:lnTo>
                    <a:pt x="394550" y="453682"/>
                  </a:lnTo>
                  <a:lnTo>
                    <a:pt x="394195" y="452412"/>
                  </a:lnTo>
                  <a:lnTo>
                    <a:pt x="393103" y="454952"/>
                  </a:lnTo>
                  <a:lnTo>
                    <a:pt x="393319" y="454952"/>
                  </a:lnTo>
                  <a:lnTo>
                    <a:pt x="394512" y="454952"/>
                  </a:lnTo>
                  <a:lnTo>
                    <a:pt x="395566" y="456222"/>
                  </a:lnTo>
                  <a:lnTo>
                    <a:pt x="394055" y="456222"/>
                  </a:lnTo>
                  <a:lnTo>
                    <a:pt x="392722" y="457492"/>
                  </a:lnTo>
                  <a:lnTo>
                    <a:pt x="393319" y="454952"/>
                  </a:lnTo>
                  <a:lnTo>
                    <a:pt x="389140" y="457492"/>
                  </a:lnTo>
                  <a:lnTo>
                    <a:pt x="390271" y="456222"/>
                  </a:lnTo>
                  <a:lnTo>
                    <a:pt x="391388" y="454952"/>
                  </a:lnTo>
                  <a:lnTo>
                    <a:pt x="391591" y="451142"/>
                  </a:lnTo>
                  <a:lnTo>
                    <a:pt x="393217" y="449872"/>
                  </a:lnTo>
                  <a:lnTo>
                    <a:pt x="390410" y="448602"/>
                  </a:lnTo>
                  <a:lnTo>
                    <a:pt x="388607" y="446062"/>
                  </a:lnTo>
                  <a:lnTo>
                    <a:pt x="387985" y="446392"/>
                  </a:lnTo>
                  <a:lnTo>
                    <a:pt x="387985" y="468922"/>
                  </a:lnTo>
                  <a:lnTo>
                    <a:pt x="387375" y="470192"/>
                  </a:lnTo>
                  <a:lnTo>
                    <a:pt x="387146" y="471462"/>
                  </a:lnTo>
                  <a:lnTo>
                    <a:pt x="386651" y="471462"/>
                  </a:lnTo>
                  <a:lnTo>
                    <a:pt x="386283" y="470192"/>
                  </a:lnTo>
                  <a:lnTo>
                    <a:pt x="386956" y="470192"/>
                  </a:lnTo>
                  <a:lnTo>
                    <a:pt x="387807" y="468922"/>
                  </a:lnTo>
                  <a:lnTo>
                    <a:pt x="387985" y="468922"/>
                  </a:lnTo>
                  <a:lnTo>
                    <a:pt x="387985" y="446392"/>
                  </a:lnTo>
                  <a:lnTo>
                    <a:pt x="383641" y="448602"/>
                  </a:lnTo>
                  <a:lnTo>
                    <a:pt x="382676" y="448602"/>
                  </a:lnTo>
                  <a:lnTo>
                    <a:pt x="384238" y="447332"/>
                  </a:lnTo>
                  <a:lnTo>
                    <a:pt x="384695" y="446062"/>
                  </a:lnTo>
                  <a:lnTo>
                    <a:pt x="384390" y="446062"/>
                  </a:lnTo>
                  <a:lnTo>
                    <a:pt x="383794" y="444792"/>
                  </a:lnTo>
                  <a:lnTo>
                    <a:pt x="383197" y="443522"/>
                  </a:lnTo>
                  <a:lnTo>
                    <a:pt x="382435" y="444169"/>
                  </a:lnTo>
                  <a:lnTo>
                    <a:pt x="382270" y="444080"/>
                  </a:lnTo>
                  <a:lnTo>
                    <a:pt x="382270" y="444309"/>
                  </a:lnTo>
                  <a:lnTo>
                    <a:pt x="380238" y="446062"/>
                  </a:lnTo>
                  <a:lnTo>
                    <a:pt x="380314" y="443522"/>
                  </a:lnTo>
                  <a:lnTo>
                    <a:pt x="382270" y="444309"/>
                  </a:lnTo>
                  <a:lnTo>
                    <a:pt x="382270" y="444080"/>
                  </a:lnTo>
                  <a:lnTo>
                    <a:pt x="381368" y="443522"/>
                  </a:lnTo>
                  <a:lnTo>
                    <a:pt x="382422" y="442252"/>
                  </a:lnTo>
                  <a:lnTo>
                    <a:pt x="381723" y="440982"/>
                  </a:lnTo>
                  <a:lnTo>
                    <a:pt x="381025" y="439712"/>
                  </a:lnTo>
                  <a:lnTo>
                    <a:pt x="373138" y="439712"/>
                  </a:lnTo>
                  <a:lnTo>
                    <a:pt x="372237" y="435902"/>
                  </a:lnTo>
                  <a:lnTo>
                    <a:pt x="372110" y="435902"/>
                  </a:lnTo>
                  <a:lnTo>
                    <a:pt x="371703" y="437172"/>
                  </a:lnTo>
                  <a:lnTo>
                    <a:pt x="371043" y="434632"/>
                  </a:lnTo>
                  <a:lnTo>
                    <a:pt x="370700" y="433362"/>
                  </a:lnTo>
                  <a:lnTo>
                    <a:pt x="370027" y="430822"/>
                  </a:lnTo>
                  <a:lnTo>
                    <a:pt x="364998" y="430822"/>
                  </a:lnTo>
                  <a:lnTo>
                    <a:pt x="364998" y="451383"/>
                  </a:lnTo>
                  <a:lnTo>
                    <a:pt x="363816" y="452767"/>
                  </a:lnTo>
                  <a:lnTo>
                    <a:pt x="362356" y="452285"/>
                  </a:lnTo>
                  <a:lnTo>
                    <a:pt x="364998" y="451383"/>
                  </a:lnTo>
                  <a:lnTo>
                    <a:pt x="364998" y="430822"/>
                  </a:lnTo>
                  <a:lnTo>
                    <a:pt x="361111" y="430822"/>
                  </a:lnTo>
                  <a:lnTo>
                    <a:pt x="361061" y="429552"/>
                  </a:lnTo>
                  <a:lnTo>
                    <a:pt x="360781" y="423202"/>
                  </a:lnTo>
                  <a:lnTo>
                    <a:pt x="360362" y="420662"/>
                  </a:lnTo>
                  <a:lnTo>
                    <a:pt x="358546" y="423202"/>
                  </a:lnTo>
                  <a:lnTo>
                    <a:pt x="356552" y="423202"/>
                  </a:lnTo>
                  <a:lnTo>
                    <a:pt x="358457" y="420662"/>
                  </a:lnTo>
                  <a:lnTo>
                    <a:pt x="354736" y="423202"/>
                  </a:lnTo>
                  <a:lnTo>
                    <a:pt x="351193" y="423202"/>
                  </a:lnTo>
                  <a:lnTo>
                    <a:pt x="352018" y="421932"/>
                  </a:lnTo>
                  <a:lnTo>
                    <a:pt x="354495" y="418122"/>
                  </a:lnTo>
                  <a:lnTo>
                    <a:pt x="356971" y="414312"/>
                  </a:lnTo>
                  <a:lnTo>
                    <a:pt x="351345" y="415582"/>
                  </a:lnTo>
                  <a:lnTo>
                    <a:pt x="350189" y="418122"/>
                  </a:lnTo>
                  <a:lnTo>
                    <a:pt x="349681" y="416852"/>
                  </a:lnTo>
                  <a:lnTo>
                    <a:pt x="346837" y="416852"/>
                  </a:lnTo>
                  <a:lnTo>
                    <a:pt x="347726" y="415582"/>
                  </a:lnTo>
                  <a:lnTo>
                    <a:pt x="348615" y="414312"/>
                  </a:lnTo>
                  <a:lnTo>
                    <a:pt x="348399" y="414312"/>
                  </a:lnTo>
                  <a:lnTo>
                    <a:pt x="348272" y="414312"/>
                  </a:lnTo>
                  <a:lnTo>
                    <a:pt x="344551" y="414312"/>
                  </a:lnTo>
                  <a:lnTo>
                    <a:pt x="344195" y="413042"/>
                  </a:lnTo>
                  <a:lnTo>
                    <a:pt x="343852" y="411772"/>
                  </a:lnTo>
                  <a:lnTo>
                    <a:pt x="349186" y="409232"/>
                  </a:lnTo>
                  <a:lnTo>
                    <a:pt x="347179" y="406692"/>
                  </a:lnTo>
                  <a:lnTo>
                    <a:pt x="345935" y="406692"/>
                  </a:lnTo>
                  <a:lnTo>
                    <a:pt x="341642" y="407962"/>
                  </a:lnTo>
                  <a:lnTo>
                    <a:pt x="341223" y="409232"/>
                  </a:lnTo>
                  <a:lnTo>
                    <a:pt x="341503" y="410502"/>
                  </a:lnTo>
                  <a:lnTo>
                    <a:pt x="341376" y="411772"/>
                  </a:lnTo>
                  <a:lnTo>
                    <a:pt x="340296" y="413042"/>
                  </a:lnTo>
                  <a:lnTo>
                    <a:pt x="338988" y="411772"/>
                  </a:lnTo>
                  <a:lnTo>
                    <a:pt x="335597" y="415582"/>
                  </a:lnTo>
                  <a:lnTo>
                    <a:pt x="331724" y="419392"/>
                  </a:lnTo>
                  <a:lnTo>
                    <a:pt x="331254" y="423202"/>
                  </a:lnTo>
                  <a:lnTo>
                    <a:pt x="334492" y="421932"/>
                  </a:lnTo>
                  <a:lnTo>
                    <a:pt x="333324" y="424472"/>
                  </a:lnTo>
                  <a:lnTo>
                    <a:pt x="333565" y="424472"/>
                  </a:lnTo>
                  <a:lnTo>
                    <a:pt x="333159" y="425742"/>
                  </a:lnTo>
                  <a:lnTo>
                    <a:pt x="333082" y="427012"/>
                  </a:lnTo>
                  <a:lnTo>
                    <a:pt x="336727" y="424878"/>
                  </a:lnTo>
                  <a:lnTo>
                    <a:pt x="336778" y="424472"/>
                  </a:lnTo>
                  <a:lnTo>
                    <a:pt x="337426" y="424472"/>
                  </a:lnTo>
                  <a:lnTo>
                    <a:pt x="338696" y="424472"/>
                  </a:lnTo>
                  <a:lnTo>
                    <a:pt x="337794" y="425742"/>
                  </a:lnTo>
                  <a:lnTo>
                    <a:pt x="336499" y="426935"/>
                  </a:lnTo>
                  <a:lnTo>
                    <a:pt x="336677" y="425310"/>
                  </a:lnTo>
                  <a:lnTo>
                    <a:pt x="336308" y="425742"/>
                  </a:lnTo>
                  <a:lnTo>
                    <a:pt x="334454" y="426935"/>
                  </a:lnTo>
                  <a:lnTo>
                    <a:pt x="334467" y="428282"/>
                  </a:lnTo>
                  <a:lnTo>
                    <a:pt x="336486" y="427012"/>
                  </a:lnTo>
                  <a:lnTo>
                    <a:pt x="338391" y="427012"/>
                  </a:lnTo>
                  <a:lnTo>
                    <a:pt x="337642" y="428282"/>
                  </a:lnTo>
                  <a:lnTo>
                    <a:pt x="337934" y="428282"/>
                  </a:lnTo>
                  <a:lnTo>
                    <a:pt x="338391" y="429552"/>
                  </a:lnTo>
                  <a:lnTo>
                    <a:pt x="340461" y="428282"/>
                  </a:lnTo>
                  <a:lnTo>
                    <a:pt x="339255" y="430822"/>
                  </a:lnTo>
                  <a:lnTo>
                    <a:pt x="343065" y="429552"/>
                  </a:lnTo>
                  <a:lnTo>
                    <a:pt x="339890" y="432092"/>
                  </a:lnTo>
                  <a:lnTo>
                    <a:pt x="340817" y="432092"/>
                  </a:lnTo>
                  <a:lnTo>
                    <a:pt x="343433" y="430822"/>
                  </a:lnTo>
                  <a:lnTo>
                    <a:pt x="344144" y="430822"/>
                  </a:lnTo>
                  <a:lnTo>
                    <a:pt x="339344" y="434632"/>
                  </a:lnTo>
                  <a:lnTo>
                    <a:pt x="346075" y="433362"/>
                  </a:lnTo>
                  <a:lnTo>
                    <a:pt x="341757" y="437172"/>
                  </a:lnTo>
                  <a:lnTo>
                    <a:pt x="345935" y="434632"/>
                  </a:lnTo>
                  <a:lnTo>
                    <a:pt x="346075" y="438442"/>
                  </a:lnTo>
                  <a:lnTo>
                    <a:pt x="349351" y="437172"/>
                  </a:lnTo>
                  <a:lnTo>
                    <a:pt x="348297" y="438442"/>
                  </a:lnTo>
                  <a:lnTo>
                    <a:pt x="348843" y="439712"/>
                  </a:lnTo>
                  <a:lnTo>
                    <a:pt x="348246" y="440664"/>
                  </a:lnTo>
                  <a:lnTo>
                    <a:pt x="350812" y="438442"/>
                  </a:lnTo>
                  <a:lnTo>
                    <a:pt x="352615" y="439712"/>
                  </a:lnTo>
                  <a:lnTo>
                    <a:pt x="355003" y="438442"/>
                  </a:lnTo>
                  <a:lnTo>
                    <a:pt x="353199" y="442252"/>
                  </a:lnTo>
                  <a:lnTo>
                    <a:pt x="351116" y="440982"/>
                  </a:lnTo>
                  <a:lnTo>
                    <a:pt x="352666" y="443522"/>
                  </a:lnTo>
                  <a:lnTo>
                    <a:pt x="353479" y="442252"/>
                  </a:lnTo>
                  <a:lnTo>
                    <a:pt x="354279" y="440982"/>
                  </a:lnTo>
                  <a:lnTo>
                    <a:pt x="353504" y="442950"/>
                  </a:lnTo>
                  <a:lnTo>
                    <a:pt x="352069" y="444792"/>
                  </a:lnTo>
                  <a:lnTo>
                    <a:pt x="353301" y="443522"/>
                  </a:lnTo>
                  <a:lnTo>
                    <a:pt x="354520" y="442252"/>
                  </a:lnTo>
                  <a:lnTo>
                    <a:pt x="355752" y="440982"/>
                  </a:lnTo>
                  <a:lnTo>
                    <a:pt x="353326" y="444792"/>
                  </a:lnTo>
                  <a:lnTo>
                    <a:pt x="356095" y="443522"/>
                  </a:lnTo>
                  <a:lnTo>
                    <a:pt x="355358" y="446062"/>
                  </a:lnTo>
                  <a:lnTo>
                    <a:pt x="353034" y="447332"/>
                  </a:lnTo>
                  <a:lnTo>
                    <a:pt x="355231" y="447332"/>
                  </a:lnTo>
                  <a:lnTo>
                    <a:pt x="354825" y="448233"/>
                  </a:lnTo>
                  <a:lnTo>
                    <a:pt x="355587" y="447332"/>
                  </a:lnTo>
                  <a:lnTo>
                    <a:pt x="357378" y="446062"/>
                  </a:lnTo>
                  <a:lnTo>
                    <a:pt x="359498" y="446062"/>
                  </a:lnTo>
                  <a:lnTo>
                    <a:pt x="356019" y="448602"/>
                  </a:lnTo>
                  <a:lnTo>
                    <a:pt x="355104" y="449872"/>
                  </a:lnTo>
                  <a:lnTo>
                    <a:pt x="356654" y="449872"/>
                  </a:lnTo>
                  <a:lnTo>
                    <a:pt x="359791" y="448602"/>
                  </a:lnTo>
                  <a:lnTo>
                    <a:pt x="360324" y="448602"/>
                  </a:lnTo>
                  <a:lnTo>
                    <a:pt x="360045" y="449503"/>
                  </a:lnTo>
                  <a:lnTo>
                    <a:pt x="362229" y="448602"/>
                  </a:lnTo>
                  <a:lnTo>
                    <a:pt x="361950" y="452412"/>
                  </a:lnTo>
                  <a:lnTo>
                    <a:pt x="362280" y="452310"/>
                  </a:lnTo>
                  <a:lnTo>
                    <a:pt x="363651" y="453390"/>
                  </a:lnTo>
                  <a:lnTo>
                    <a:pt x="364070" y="452640"/>
                  </a:lnTo>
                  <a:lnTo>
                    <a:pt x="364604" y="451891"/>
                  </a:lnTo>
                  <a:lnTo>
                    <a:pt x="365010" y="451383"/>
                  </a:lnTo>
                  <a:lnTo>
                    <a:pt x="365556" y="451192"/>
                  </a:lnTo>
                  <a:lnTo>
                    <a:pt x="365201" y="452412"/>
                  </a:lnTo>
                  <a:lnTo>
                    <a:pt x="365798" y="451142"/>
                  </a:lnTo>
                  <a:lnTo>
                    <a:pt x="366395" y="449872"/>
                  </a:lnTo>
                  <a:lnTo>
                    <a:pt x="367753" y="448602"/>
                  </a:lnTo>
                  <a:lnTo>
                    <a:pt x="368769" y="447332"/>
                  </a:lnTo>
                  <a:lnTo>
                    <a:pt x="369328" y="448602"/>
                  </a:lnTo>
                  <a:lnTo>
                    <a:pt x="371462" y="447332"/>
                  </a:lnTo>
                  <a:lnTo>
                    <a:pt x="369862" y="448602"/>
                  </a:lnTo>
                  <a:lnTo>
                    <a:pt x="369608" y="448602"/>
                  </a:lnTo>
                  <a:lnTo>
                    <a:pt x="368846" y="449872"/>
                  </a:lnTo>
                  <a:lnTo>
                    <a:pt x="369468" y="449872"/>
                  </a:lnTo>
                  <a:lnTo>
                    <a:pt x="367639" y="452107"/>
                  </a:lnTo>
                  <a:lnTo>
                    <a:pt x="367614" y="452272"/>
                  </a:lnTo>
                  <a:lnTo>
                    <a:pt x="367830" y="452412"/>
                  </a:lnTo>
                  <a:lnTo>
                    <a:pt x="368185" y="452272"/>
                  </a:lnTo>
                  <a:lnTo>
                    <a:pt x="368503" y="452145"/>
                  </a:lnTo>
                  <a:lnTo>
                    <a:pt x="368541" y="451142"/>
                  </a:lnTo>
                  <a:lnTo>
                    <a:pt x="368630" y="452107"/>
                  </a:lnTo>
                  <a:lnTo>
                    <a:pt x="371182" y="451142"/>
                  </a:lnTo>
                  <a:lnTo>
                    <a:pt x="371271" y="452412"/>
                  </a:lnTo>
                  <a:lnTo>
                    <a:pt x="368896" y="454952"/>
                  </a:lnTo>
                  <a:lnTo>
                    <a:pt x="368630" y="452107"/>
                  </a:lnTo>
                  <a:lnTo>
                    <a:pt x="368185" y="452272"/>
                  </a:lnTo>
                  <a:lnTo>
                    <a:pt x="367372" y="454952"/>
                  </a:lnTo>
                  <a:lnTo>
                    <a:pt x="367080" y="452412"/>
                  </a:lnTo>
                  <a:lnTo>
                    <a:pt x="364058" y="457492"/>
                  </a:lnTo>
                  <a:lnTo>
                    <a:pt x="366471" y="451497"/>
                  </a:lnTo>
                  <a:lnTo>
                    <a:pt x="363232" y="456222"/>
                  </a:lnTo>
                  <a:lnTo>
                    <a:pt x="364121" y="458762"/>
                  </a:lnTo>
                  <a:lnTo>
                    <a:pt x="366356" y="457492"/>
                  </a:lnTo>
                  <a:lnTo>
                    <a:pt x="367207" y="460032"/>
                  </a:lnTo>
                  <a:lnTo>
                    <a:pt x="368960" y="458762"/>
                  </a:lnTo>
                  <a:lnTo>
                    <a:pt x="369163" y="457492"/>
                  </a:lnTo>
                  <a:lnTo>
                    <a:pt x="370928" y="456222"/>
                  </a:lnTo>
                  <a:lnTo>
                    <a:pt x="375704" y="456222"/>
                  </a:lnTo>
                  <a:lnTo>
                    <a:pt x="366318" y="463842"/>
                  </a:lnTo>
                  <a:lnTo>
                    <a:pt x="371348" y="462572"/>
                  </a:lnTo>
                  <a:lnTo>
                    <a:pt x="373468" y="461302"/>
                  </a:lnTo>
                  <a:lnTo>
                    <a:pt x="376859" y="458762"/>
                  </a:lnTo>
                  <a:lnTo>
                    <a:pt x="376326" y="461302"/>
                  </a:lnTo>
                  <a:lnTo>
                    <a:pt x="373049" y="463842"/>
                  </a:lnTo>
                  <a:lnTo>
                    <a:pt x="374281" y="465112"/>
                  </a:lnTo>
                  <a:lnTo>
                    <a:pt x="378079" y="461302"/>
                  </a:lnTo>
                  <a:lnTo>
                    <a:pt x="377736" y="463842"/>
                  </a:lnTo>
                  <a:lnTo>
                    <a:pt x="378637" y="465112"/>
                  </a:lnTo>
                  <a:lnTo>
                    <a:pt x="376237" y="467652"/>
                  </a:lnTo>
                  <a:lnTo>
                    <a:pt x="378269" y="468922"/>
                  </a:lnTo>
                  <a:lnTo>
                    <a:pt x="381927" y="468922"/>
                  </a:lnTo>
                  <a:lnTo>
                    <a:pt x="384225" y="470192"/>
                  </a:lnTo>
                  <a:lnTo>
                    <a:pt x="383336" y="470192"/>
                  </a:lnTo>
                  <a:lnTo>
                    <a:pt x="382219" y="471462"/>
                  </a:lnTo>
                  <a:lnTo>
                    <a:pt x="381838" y="472732"/>
                  </a:lnTo>
                  <a:lnTo>
                    <a:pt x="385445" y="474002"/>
                  </a:lnTo>
                  <a:lnTo>
                    <a:pt x="386397" y="477812"/>
                  </a:lnTo>
                  <a:lnTo>
                    <a:pt x="386930" y="481622"/>
                  </a:lnTo>
                  <a:lnTo>
                    <a:pt x="390017" y="480352"/>
                  </a:lnTo>
                  <a:lnTo>
                    <a:pt x="390169" y="480352"/>
                  </a:lnTo>
                  <a:lnTo>
                    <a:pt x="392087" y="480352"/>
                  </a:lnTo>
                  <a:lnTo>
                    <a:pt x="390766" y="481622"/>
                  </a:lnTo>
                  <a:lnTo>
                    <a:pt x="389788" y="482892"/>
                  </a:lnTo>
                  <a:lnTo>
                    <a:pt x="393166" y="481622"/>
                  </a:lnTo>
                  <a:lnTo>
                    <a:pt x="398132" y="482892"/>
                  </a:lnTo>
                  <a:lnTo>
                    <a:pt x="397205" y="486702"/>
                  </a:lnTo>
                  <a:lnTo>
                    <a:pt x="396227" y="487972"/>
                  </a:lnTo>
                  <a:lnTo>
                    <a:pt x="396506" y="489242"/>
                  </a:lnTo>
                  <a:lnTo>
                    <a:pt x="402297" y="484162"/>
                  </a:lnTo>
                  <a:lnTo>
                    <a:pt x="401269" y="487972"/>
                  </a:lnTo>
                  <a:lnTo>
                    <a:pt x="400634" y="487972"/>
                  </a:lnTo>
                  <a:lnTo>
                    <a:pt x="402259" y="491782"/>
                  </a:lnTo>
                  <a:lnTo>
                    <a:pt x="407276" y="493052"/>
                  </a:lnTo>
                  <a:lnTo>
                    <a:pt x="405650" y="498132"/>
                  </a:lnTo>
                  <a:lnTo>
                    <a:pt x="409371" y="495592"/>
                  </a:lnTo>
                  <a:lnTo>
                    <a:pt x="406641" y="503212"/>
                  </a:lnTo>
                  <a:lnTo>
                    <a:pt x="411492" y="499402"/>
                  </a:lnTo>
                  <a:lnTo>
                    <a:pt x="410603" y="501942"/>
                  </a:lnTo>
                  <a:lnTo>
                    <a:pt x="409346" y="503212"/>
                  </a:lnTo>
                  <a:lnTo>
                    <a:pt x="409790" y="507022"/>
                  </a:lnTo>
                  <a:lnTo>
                    <a:pt x="410121" y="507022"/>
                  </a:lnTo>
                  <a:lnTo>
                    <a:pt x="413550" y="504482"/>
                  </a:lnTo>
                  <a:lnTo>
                    <a:pt x="414705" y="505752"/>
                  </a:lnTo>
                  <a:lnTo>
                    <a:pt x="412254" y="507022"/>
                  </a:lnTo>
                  <a:lnTo>
                    <a:pt x="415759" y="505752"/>
                  </a:lnTo>
                  <a:lnTo>
                    <a:pt x="413270" y="509562"/>
                  </a:lnTo>
                  <a:lnTo>
                    <a:pt x="414426" y="509562"/>
                  </a:lnTo>
                  <a:lnTo>
                    <a:pt x="414693" y="509079"/>
                  </a:lnTo>
                  <a:lnTo>
                    <a:pt x="415048" y="508939"/>
                  </a:lnTo>
                  <a:lnTo>
                    <a:pt x="414782" y="508914"/>
                  </a:lnTo>
                  <a:lnTo>
                    <a:pt x="415124" y="508292"/>
                  </a:lnTo>
                  <a:lnTo>
                    <a:pt x="415861" y="507022"/>
                  </a:lnTo>
                  <a:lnTo>
                    <a:pt x="417969" y="507022"/>
                  </a:lnTo>
                  <a:lnTo>
                    <a:pt x="416521" y="512102"/>
                  </a:lnTo>
                  <a:lnTo>
                    <a:pt x="415264" y="513372"/>
                  </a:lnTo>
                  <a:lnTo>
                    <a:pt x="419684" y="513372"/>
                  </a:lnTo>
                  <a:lnTo>
                    <a:pt x="419277" y="513854"/>
                  </a:lnTo>
                  <a:lnTo>
                    <a:pt x="420725" y="513372"/>
                  </a:lnTo>
                  <a:lnTo>
                    <a:pt x="414540" y="517182"/>
                  </a:lnTo>
                  <a:lnTo>
                    <a:pt x="418020" y="515912"/>
                  </a:lnTo>
                  <a:lnTo>
                    <a:pt x="418439" y="515912"/>
                  </a:lnTo>
                  <a:lnTo>
                    <a:pt x="419582" y="514642"/>
                  </a:lnTo>
                  <a:lnTo>
                    <a:pt x="420116" y="514642"/>
                  </a:lnTo>
                  <a:lnTo>
                    <a:pt x="419150" y="517182"/>
                  </a:lnTo>
                  <a:lnTo>
                    <a:pt x="420357" y="518452"/>
                  </a:lnTo>
                  <a:lnTo>
                    <a:pt x="421919" y="518452"/>
                  </a:lnTo>
                  <a:lnTo>
                    <a:pt x="420014" y="519722"/>
                  </a:lnTo>
                  <a:lnTo>
                    <a:pt x="421220" y="522262"/>
                  </a:lnTo>
                  <a:lnTo>
                    <a:pt x="424307" y="523532"/>
                  </a:lnTo>
                  <a:lnTo>
                    <a:pt x="426123" y="526072"/>
                  </a:lnTo>
                  <a:lnTo>
                    <a:pt x="426288" y="524802"/>
                  </a:lnTo>
                  <a:lnTo>
                    <a:pt x="429437" y="522262"/>
                  </a:lnTo>
                  <a:lnTo>
                    <a:pt x="430276" y="523532"/>
                  </a:lnTo>
                  <a:lnTo>
                    <a:pt x="431012" y="523532"/>
                  </a:lnTo>
                  <a:lnTo>
                    <a:pt x="431406" y="524802"/>
                  </a:lnTo>
                  <a:lnTo>
                    <a:pt x="428434" y="526072"/>
                  </a:lnTo>
                  <a:lnTo>
                    <a:pt x="428942" y="526072"/>
                  </a:lnTo>
                  <a:lnTo>
                    <a:pt x="428193" y="527342"/>
                  </a:lnTo>
                  <a:lnTo>
                    <a:pt x="427583" y="527342"/>
                  </a:lnTo>
                  <a:lnTo>
                    <a:pt x="426491" y="528612"/>
                  </a:lnTo>
                  <a:lnTo>
                    <a:pt x="428498" y="527342"/>
                  </a:lnTo>
                  <a:lnTo>
                    <a:pt x="425259" y="532422"/>
                  </a:lnTo>
                  <a:lnTo>
                    <a:pt x="428637" y="529882"/>
                  </a:lnTo>
                  <a:lnTo>
                    <a:pt x="427901" y="531152"/>
                  </a:lnTo>
                  <a:lnTo>
                    <a:pt x="429717" y="533692"/>
                  </a:lnTo>
                  <a:lnTo>
                    <a:pt x="431482" y="533692"/>
                  </a:lnTo>
                  <a:lnTo>
                    <a:pt x="433120" y="534962"/>
                  </a:lnTo>
                  <a:lnTo>
                    <a:pt x="435470" y="533692"/>
                  </a:lnTo>
                  <a:lnTo>
                    <a:pt x="435546" y="534962"/>
                  </a:lnTo>
                  <a:lnTo>
                    <a:pt x="437883" y="533692"/>
                  </a:lnTo>
                  <a:lnTo>
                    <a:pt x="438213" y="536232"/>
                  </a:lnTo>
                  <a:lnTo>
                    <a:pt x="437553" y="538772"/>
                  </a:lnTo>
                  <a:lnTo>
                    <a:pt x="439026" y="540042"/>
                  </a:lnTo>
                  <a:lnTo>
                    <a:pt x="441096" y="541312"/>
                  </a:lnTo>
                  <a:lnTo>
                    <a:pt x="441223" y="540397"/>
                  </a:lnTo>
                  <a:lnTo>
                    <a:pt x="442480" y="542582"/>
                  </a:lnTo>
                  <a:lnTo>
                    <a:pt x="440283" y="542582"/>
                  </a:lnTo>
                  <a:lnTo>
                    <a:pt x="442175" y="543852"/>
                  </a:lnTo>
                  <a:lnTo>
                    <a:pt x="442671" y="545122"/>
                  </a:lnTo>
                  <a:lnTo>
                    <a:pt x="446379" y="546392"/>
                  </a:lnTo>
                  <a:lnTo>
                    <a:pt x="447052" y="545122"/>
                  </a:lnTo>
                  <a:lnTo>
                    <a:pt x="447192" y="545122"/>
                  </a:lnTo>
                  <a:lnTo>
                    <a:pt x="448056" y="543852"/>
                  </a:lnTo>
                  <a:lnTo>
                    <a:pt x="448754" y="543852"/>
                  </a:lnTo>
                  <a:lnTo>
                    <a:pt x="447941" y="546392"/>
                  </a:lnTo>
                  <a:lnTo>
                    <a:pt x="446557" y="546392"/>
                  </a:lnTo>
                  <a:lnTo>
                    <a:pt x="451980" y="547662"/>
                  </a:lnTo>
                  <a:lnTo>
                    <a:pt x="445300" y="557822"/>
                  </a:lnTo>
                  <a:lnTo>
                    <a:pt x="451319" y="556590"/>
                  </a:lnTo>
                  <a:lnTo>
                    <a:pt x="455295" y="557822"/>
                  </a:lnTo>
                  <a:lnTo>
                    <a:pt x="455714" y="559092"/>
                  </a:lnTo>
                  <a:lnTo>
                    <a:pt x="453186" y="557822"/>
                  </a:lnTo>
                  <a:lnTo>
                    <a:pt x="452424" y="560362"/>
                  </a:lnTo>
                  <a:lnTo>
                    <a:pt x="457923" y="560362"/>
                  </a:lnTo>
                  <a:lnTo>
                    <a:pt x="454825" y="565442"/>
                  </a:lnTo>
                  <a:lnTo>
                    <a:pt x="458800" y="565442"/>
                  </a:lnTo>
                  <a:lnTo>
                    <a:pt x="453491" y="571792"/>
                  </a:lnTo>
                  <a:lnTo>
                    <a:pt x="463461" y="570522"/>
                  </a:lnTo>
                  <a:lnTo>
                    <a:pt x="460908" y="575602"/>
                  </a:lnTo>
                  <a:lnTo>
                    <a:pt x="462368" y="575602"/>
                  </a:lnTo>
                  <a:lnTo>
                    <a:pt x="464286" y="574332"/>
                  </a:lnTo>
                  <a:lnTo>
                    <a:pt x="463130" y="575602"/>
                  </a:lnTo>
                  <a:lnTo>
                    <a:pt x="463956" y="575602"/>
                  </a:lnTo>
                  <a:lnTo>
                    <a:pt x="469353" y="579412"/>
                  </a:lnTo>
                  <a:lnTo>
                    <a:pt x="468655" y="587032"/>
                  </a:lnTo>
                  <a:lnTo>
                    <a:pt x="471538" y="595922"/>
                  </a:lnTo>
                  <a:lnTo>
                    <a:pt x="479526" y="589572"/>
                  </a:lnTo>
                  <a:lnTo>
                    <a:pt x="477367" y="594652"/>
                  </a:lnTo>
                  <a:lnTo>
                    <a:pt x="474002" y="595922"/>
                  </a:lnTo>
                  <a:lnTo>
                    <a:pt x="480072" y="597192"/>
                  </a:lnTo>
                  <a:lnTo>
                    <a:pt x="479018" y="603542"/>
                  </a:lnTo>
                  <a:lnTo>
                    <a:pt x="484327" y="604812"/>
                  </a:lnTo>
                  <a:lnTo>
                    <a:pt x="483501" y="606082"/>
                  </a:lnTo>
                  <a:lnTo>
                    <a:pt x="482409" y="606082"/>
                  </a:lnTo>
                  <a:lnTo>
                    <a:pt x="480771" y="607352"/>
                  </a:lnTo>
                  <a:lnTo>
                    <a:pt x="484149" y="608622"/>
                  </a:lnTo>
                  <a:lnTo>
                    <a:pt x="485902" y="607352"/>
                  </a:lnTo>
                  <a:lnTo>
                    <a:pt x="486067" y="608622"/>
                  </a:lnTo>
                  <a:lnTo>
                    <a:pt x="484403" y="608622"/>
                  </a:lnTo>
                  <a:lnTo>
                    <a:pt x="483743" y="609892"/>
                  </a:lnTo>
                  <a:lnTo>
                    <a:pt x="482981" y="611162"/>
                  </a:lnTo>
                  <a:lnTo>
                    <a:pt x="487743" y="609892"/>
                  </a:lnTo>
                  <a:lnTo>
                    <a:pt x="485863" y="612432"/>
                  </a:lnTo>
                  <a:lnTo>
                    <a:pt x="486130" y="612432"/>
                  </a:lnTo>
                  <a:lnTo>
                    <a:pt x="486029" y="614972"/>
                  </a:lnTo>
                  <a:lnTo>
                    <a:pt x="488200" y="612432"/>
                  </a:lnTo>
                  <a:lnTo>
                    <a:pt x="487895" y="614972"/>
                  </a:lnTo>
                  <a:lnTo>
                    <a:pt x="490994" y="614972"/>
                  </a:lnTo>
                  <a:lnTo>
                    <a:pt x="490232" y="616242"/>
                  </a:lnTo>
                  <a:lnTo>
                    <a:pt x="493483" y="616242"/>
                  </a:lnTo>
                  <a:lnTo>
                    <a:pt x="490474" y="619988"/>
                  </a:lnTo>
                  <a:lnTo>
                    <a:pt x="492785" y="622592"/>
                  </a:lnTo>
                  <a:lnTo>
                    <a:pt x="493801" y="622592"/>
                  </a:lnTo>
                  <a:lnTo>
                    <a:pt x="494385" y="623862"/>
                  </a:lnTo>
                  <a:lnTo>
                    <a:pt x="492480" y="625132"/>
                  </a:lnTo>
                  <a:lnTo>
                    <a:pt x="493141" y="625132"/>
                  </a:lnTo>
                  <a:lnTo>
                    <a:pt x="494449" y="626402"/>
                  </a:lnTo>
                  <a:lnTo>
                    <a:pt x="496455" y="625132"/>
                  </a:lnTo>
                  <a:lnTo>
                    <a:pt x="492671" y="628942"/>
                  </a:lnTo>
                  <a:lnTo>
                    <a:pt x="502653" y="626402"/>
                  </a:lnTo>
                  <a:lnTo>
                    <a:pt x="496989" y="631482"/>
                  </a:lnTo>
                  <a:lnTo>
                    <a:pt x="500989" y="632752"/>
                  </a:lnTo>
                  <a:lnTo>
                    <a:pt x="503428" y="634695"/>
                  </a:lnTo>
                  <a:lnTo>
                    <a:pt x="500316" y="636562"/>
                  </a:lnTo>
                  <a:lnTo>
                    <a:pt x="502818" y="638517"/>
                  </a:lnTo>
                  <a:lnTo>
                    <a:pt x="504101" y="635228"/>
                  </a:lnTo>
                  <a:lnTo>
                    <a:pt x="504304" y="634695"/>
                  </a:lnTo>
                  <a:lnTo>
                    <a:pt x="504177" y="635292"/>
                  </a:lnTo>
                  <a:lnTo>
                    <a:pt x="506780" y="637832"/>
                  </a:lnTo>
                  <a:lnTo>
                    <a:pt x="503288" y="638886"/>
                  </a:lnTo>
                  <a:lnTo>
                    <a:pt x="503542" y="639102"/>
                  </a:lnTo>
                  <a:lnTo>
                    <a:pt x="507987" y="637832"/>
                  </a:lnTo>
                  <a:lnTo>
                    <a:pt x="508520" y="641642"/>
                  </a:lnTo>
                  <a:lnTo>
                    <a:pt x="525487" y="641642"/>
                  </a:lnTo>
                  <a:lnTo>
                    <a:pt x="525360" y="640372"/>
                  </a:lnTo>
                  <a:lnTo>
                    <a:pt x="524383" y="640372"/>
                  </a:lnTo>
                  <a:lnTo>
                    <a:pt x="525360" y="639368"/>
                  </a:lnTo>
                  <a:lnTo>
                    <a:pt x="522693" y="640372"/>
                  </a:lnTo>
                  <a:lnTo>
                    <a:pt x="525284" y="637832"/>
                  </a:lnTo>
                  <a:lnTo>
                    <a:pt x="527875" y="635292"/>
                  </a:lnTo>
                  <a:lnTo>
                    <a:pt x="525208" y="635292"/>
                  </a:lnTo>
                  <a:lnTo>
                    <a:pt x="525983" y="634022"/>
                  </a:lnTo>
                  <a:lnTo>
                    <a:pt x="528243" y="634022"/>
                  </a:lnTo>
                  <a:lnTo>
                    <a:pt x="528701" y="632752"/>
                  </a:lnTo>
                  <a:close/>
                </a:path>
                <a:path w="571500" h="760095">
                  <a:moveTo>
                    <a:pt x="528916" y="669696"/>
                  </a:moveTo>
                  <a:lnTo>
                    <a:pt x="528320" y="669671"/>
                  </a:lnTo>
                  <a:lnTo>
                    <a:pt x="527723" y="669645"/>
                  </a:lnTo>
                  <a:lnTo>
                    <a:pt x="527304" y="669518"/>
                  </a:lnTo>
                  <a:lnTo>
                    <a:pt x="527304" y="670064"/>
                  </a:lnTo>
                  <a:lnTo>
                    <a:pt x="527418" y="670433"/>
                  </a:lnTo>
                  <a:lnTo>
                    <a:pt x="528916" y="669696"/>
                  </a:lnTo>
                  <a:close/>
                </a:path>
                <a:path w="571500" h="760095">
                  <a:moveTo>
                    <a:pt x="529932" y="639102"/>
                  </a:moveTo>
                  <a:lnTo>
                    <a:pt x="527659" y="640372"/>
                  </a:lnTo>
                  <a:lnTo>
                    <a:pt x="527469" y="639102"/>
                  </a:lnTo>
                  <a:lnTo>
                    <a:pt x="527253" y="640372"/>
                  </a:lnTo>
                  <a:lnTo>
                    <a:pt x="525487" y="641642"/>
                  </a:lnTo>
                  <a:lnTo>
                    <a:pt x="529336" y="641642"/>
                  </a:lnTo>
                  <a:lnTo>
                    <a:pt x="529640" y="640372"/>
                  </a:lnTo>
                  <a:lnTo>
                    <a:pt x="529932" y="639102"/>
                  </a:lnTo>
                  <a:close/>
                </a:path>
                <a:path w="571500" h="760095">
                  <a:moveTo>
                    <a:pt x="530009" y="630212"/>
                  </a:moveTo>
                  <a:lnTo>
                    <a:pt x="527354" y="628942"/>
                  </a:lnTo>
                  <a:lnTo>
                    <a:pt x="525437" y="631482"/>
                  </a:lnTo>
                  <a:lnTo>
                    <a:pt x="526008" y="630212"/>
                  </a:lnTo>
                  <a:lnTo>
                    <a:pt x="523240" y="630212"/>
                  </a:lnTo>
                  <a:lnTo>
                    <a:pt x="526059" y="632574"/>
                  </a:lnTo>
                  <a:lnTo>
                    <a:pt x="527888" y="631482"/>
                  </a:lnTo>
                  <a:lnTo>
                    <a:pt x="530009" y="630212"/>
                  </a:lnTo>
                  <a:close/>
                </a:path>
                <a:path w="571500" h="760095">
                  <a:moveTo>
                    <a:pt x="530517" y="676630"/>
                  </a:moveTo>
                  <a:lnTo>
                    <a:pt x="529361" y="677202"/>
                  </a:lnTo>
                  <a:lnTo>
                    <a:pt x="529717" y="677202"/>
                  </a:lnTo>
                  <a:lnTo>
                    <a:pt x="530517" y="676630"/>
                  </a:lnTo>
                  <a:close/>
                </a:path>
                <a:path w="571500" h="760095">
                  <a:moveTo>
                    <a:pt x="533400" y="640588"/>
                  </a:moveTo>
                  <a:lnTo>
                    <a:pt x="530987" y="641642"/>
                  </a:lnTo>
                  <a:lnTo>
                    <a:pt x="532942" y="641642"/>
                  </a:lnTo>
                  <a:lnTo>
                    <a:pt x="533400" y="640588"/>
                  </a:lnTo>
                  <a:close/>
                </a:path>
                <a:path w="571500" h="760095">
                  <a:moveTo>
                    <a:pt x="533908" y="640372"/>
                  </a:moveTo>
                  <a:lnTo>
                    <a:pt x="533730" y="639813"/>
                  </a:lnTo>
                  <a:lnTo>
                    <a:pt x="533400" y="640588"/>
                  </a:lnTo>
                  <a:lnTo>
                    <a:pt x="533908" y="640372"/>
                  </a:lnTo>
                  <a:close/>
                </a:path>
                <a:path w="571500" h="760095">
                  <a:moveTo>
                    <a:pt x="534047" y="639102"/>
                  </a:moveTo>
                  <a:lnTo>
                    <a:pt x="533514" y="639102"/>
                  </a:lnTo>
                  <a:lnTo>
                    <a:pt x="533730" y="639813"/>
                  </a:lnTo>
                  <a:lnTo>
                    <a:pt x="534047" y="639102"/>
                  </a:lnTo>
                  <a:close/>
                </a:path>
                <a:path w="571500" h="760095">
                  <a:moveTo>
                    <a:pt x="535635" y="644182"/>
                  </a:moveTo>
                  <a:lnTo>
                    <a:pt x="534974" y="643572"/>
                  </a:lnTo>
                  <a:lnTo>
                    <a:pt x="534911" y="644182"/>
                  </a:lnTo>
                  <a:lnTo>
                    <a:pt x="535635" y="644182"/>
                  </a:lnTo>
                  <a:close/>
                </a:path>
                <a:path w="571500" h="760095">
                  <a:moveTo>
                    <a:pt x="538302" y="654253"/>
                  </a:moveTo>
                  <a:lnTo>
                    <a:pt x="538035" y="654304"/>
                  </a:lnTo>
                  <a:lnTo>
                    <a:pt x="538022" y="654481"/>
                  </a:lnTo>
                  <a:lnTo>
                    <a:pt x="537997" y="654735"/>
                  </a:lnTo>
                  <a:lnTo>
                    <a:pt x="538226" y="654469"/>
                  </a:lnTo>
                  <a:lnTo>
                    <a:pt x="538302" y="654253"/>
                  </a:lnTo>
                  <a:close/>
                </a:path>
                <a:path w="571500" h="760095">
                  <a:moveTo>
                    <a:pt x="538314" y="661771"/>
                  </a:moveTo>
                  <a:lnTo>
                    <a:pt x="538010" y="661631"/>
                  </a:lnTo>
                  <a:lnTo>
                    <a:pt x="537718" y="661530"/>
                  </a:lnTo>
                  <a:lnTo>
                    <a:pt x="537476" y="661720"/>
                  </a:lnTo>
                  <a:lnTo>
                    <a:pt x="537692" y="661949"/>
                  </a:lnTo>
                  <a:lnTo>
                    <a:pt x="538035" y="661898"/>
                  </a:lnTo>
                  <a:lnTo>
                    <a:pt x="538314" y="661771"/>
                  </a:lnTo>
                  <a:close/>
                </a:path>
                <a:path w="571500" h="760095">
                  <a:moveTo>
                    <a:pt x="539127" y="646722"/>
                  </a:moveTo>
                  <a:lnTo>
                    <a:pt x="538340" y="645452"/>
                  </a:lnTo>
                  <a:lnTo>
                    <a:pt x="537933" y="645452"/>
                  </a:lnTo>
                  <a:lnTo>
                    <a:pt x="539127" y="646722"/>
                  </a:lnTo>
                  <a:close/>
                </a:path>
                <a:path w="571500" h="760095">
                  <a:moveTo>
                    <a:pt x="543712" y="670852"/>
                  </a:moveTo>
                  <a:lnTo>
                    <a:pt x="542975" y="669772"/>
                  </a:lnTo>
                  <a:lnTo>
                    <a:pt x="541845" y="670852"/>
                  </a:lnTo>
                  <a:lnTo>
                    <a:pt x="543712" y="670852"/>
                  </a:lnTo>
                  <a:close/>
                </a:path>
                <a:path w="571500" h="760095">
                  <a:moveTo>
                    <a:pt x="544525" y="668312"/>
                  </a:moveTo>
                  <a:lnTo>
                    <a:pt x="541959" y="668312"/>
                  </a:lnTo>
                  <a:lnTo>
                    <a:pt x="542975" y="669772"/>
                  </a:lnTo>
                  <a:lnTo>
                    <a:pt x="544525" y="668312"/>
                  </a:lnTo>
                  <a:close/>
                </a:path>
                <a:path w="571500" h="760095">
                  <a:moveTo>
                    <a:pt x="549122" y="716851"/>
                  </a:moveTo>
                  <a:lnTo>
                    <a:pt x="548906" y="716991"/>
                  </a:lnTo>
                  <a:lnTo>
                    <a:pt x="548678" y="717143"/>
                  </a:lnTo>
                  <a:lnTo>
                    <a:pt x="548525" y="717359"/>
                  </a:lnTo>
                  <a:lnTo>
                    <a:pt x="548690" y="717270"/>
                  </a:lnTo>
                  <a:lnTo>
                    <a:pt x="548906" y="717080"/>
                  </a:lnTo>
                  <a:lnTo>
                    <a:pt x="549122" y="716851"/>
                  </a:lnTo>
                  <a:close/>
                </a:path>
                <a:path w="571500" h="760095">
                  <a:moveTo>
                    <a:pt x="550164" y="716572"/>
                  </a:moveTo>
                  <a:lnTo>
                    <a:pt x="549770" y="716572"/>
                  </a:lnTo>
                  <a:lnTo>
                    <a:pt x="549122" y="717842"/>
                  </a:lnTo>
                  <a:lnTo>
                    <a:pt x="550164" y="716572"/>
                  </a:lnTo>
                  <a:close/>
                </a:path>
                <a:path w="571500" h="760095">
                  <a:moveTo>
                    <a:pt x="551434" y="696683"/>
                  </a:moveTo>
                  <a:lnTo>
                    <a:pt x="551256" y="696887"/>
                  </a:lnTo>
                  <a:lnTo>
                    <a:pt x="551408" y="696785"/>
                  </a:lnTo>
                  <a:close/>
                </a:path>
                <a:path w="571500" h="760095">
                  <a:moveTo>
                    <a:pt x="551649" y="696163"/>
                  </a:moveTo>
                  <a:lnTo>
                    <a:pt x="551434" y="696683"/>
                  </a:lnTo>
                  <a:lnTo>
                    <a:pt x="551599" y="696506"/>
                  </a:lnTo>
                  <a:lnTo>
                    <a:pt x="551649" y="696341"/>
                  </a:lnTo>
                  <a:lnTo>
                    <a:pt x="551649" y="696163"/>
                  </a:lnTo>
                  <a:close/>
                </a:path>
                <a:path w="571500" h="760095">
                  <a:moveTo>
                    <a:pt x="552246" y="694817"/>
                  </a:moveTo>
                  <a:lnTo>
                    <a:pt x="551180" y="695210"/>
                  </a:lnTo>
                  <a:lnTo>
                    <a:pt x="551688" y="695629"/>
                  </a:lnTo>
                  <a:lnTo>
                    <a:pt x="551649" y="696163"/>
                  </a:lnTo>
                  <a:lnTo>
                    <a:pt x="552246" y="694817"/>
                  </a:lnTo>
                  <a:close/>
                </a:path>
                <a:path w="571500" h="760095">
                  <a:moveTo>
                    <a:pt x="553351" y="735622"/>
                  </a:moveTo>
                  <a:lnTo>
                    <a:pt x="551815" y="735622"/>
                  </a:lnTo>
                  <a:lnTo>
                    <a:pt x="553021" y="736892"/>
                  </a:lnTo>
                  <a:lnTo>
                    <a:pt x="553351" y="735622"/>
                  </a:lnTo>
                  <a:close/>
                </a:path>
                <a:path w="571500" h="760095">
                  <a:moveTo>
                    <a:pt x="553466" y="729551"/>
                  </a:moveTo>
                  <a:lnTo>
                    <a:pt x="553110" y="729678"/>
                  </a:lnTo>
                  <a:lnTo>
                    <a:pt x="553453" y="729576"/>
                  </a:lnTo>
                  <a:close/>
                </a:path>
                <a:path w="571500" h="760095">
                  <a:moveTo>
                    <a:pt x="553580" y="721360"/>
                  </a:moveTo>
                  <a:lnTo>
                    <a:pt x="553085" y="721474"/>
                  </a:lnTo>
                  <a:lnTo>
                    <a:pt x="553021" y="721652"/>
                  </a:lnTo>
                  <a:lnTo>
                    <a:pt x="553580" y="721360"/>
                  </a:lnTo>
                  <a:close/>
                </a:path>
                <a:path w="571500" h="760095">
                  <a:moveTo>
                    <a:pt x="553948" y="719112"/>
                  </a:moveTo>
                  <a:lnTo>
                    <a:pt x="551802" y="720382"/>
                  </a:lnTo>
                  <a:lnTo>
                    <a:pt x="552399" y="721652"/>
                  </a:lnTo>
                  <a:lnTo>
                    <a:pt x="553085" y="721474"/>
                  </a:lnTo>
                  <a:lnTo>
                    <a:pt x="553948" y="719112"/>
                  </a:lnTo>
                  <a:close/>
                </a:path>
                <a:path w="571500" h="760095">
                  <a:moveTo>
                    <a:pt x="554266" y="735622"/>
                  </a:moveTo>
                  <a:lnTo>
                    <a:pt x="553808" y="735139"/>
                  </a:lnTo>
                  <a:lnTo>
                    <a:pt x="553351" y="735622"/>
                  </a:lnTo>
                  <a:lnTo>
                    <a:pt x="554266" y="735622"/>
                  </a:lnTo>
                  <a:close/>
                </a:path>
                <a:path w="571500" h="760095">
                  <a:moveTo>
                    <a:pt x="555561" y="705142"/>
                  </a:moveTo>
                  <a:lnTo>
                    <a:pt x="552881" y="706412"/>
                  </a:lnTo>
                  <a:lnTo>
                    <a:pt x="554951" y="706412"/>
                  </a:lnTo>
                  <a:lnTo>
                    <a:pt x="555561" y="705142"/>
                  </a:lnTo>
                  <a:close/>
                </a:path>
                <a:path w="571500" h="760095">
                  <a:moveTo>
                    <a:pt x="556539" y="746544"/>
                  </a:moveTo>
                  <a:lnTo>
                    <a:pt x="556234" y="746379"/>
                  </a:lnTo>
                  <a:lnTo>
                    <a:pt x="555917" y="746633"/>
                  </a:lnTo>
                  <a:lnTo>
                    <a:pt x="556539" y="746544"/>
                  </a:lnTo>
                  <a:close/>
                </a:path>
                <a:path w="571500" h="760095">
                  <a:moveTo>
                    <a:pt x="556780" y="702602"/>
                  </a:moveTo>
                  <a:lnTo>
                    <a:pt x="556539" y="702602"/>
                  </a:lnTo>
                  <a:lnTo>
                    <a:pt x="556323" y="702995"/>
                  </a:lnTo>
                  <a:lnTo>
                    <a:pt x="556780" y="702602"/>
                  </a:lnTo>
                  <a:close/>
                </a:path>
                <a:path w="571500" h="760095">
                  <a:moveTo>
                    <a:pt x="557530" y="746404"/>
                  </a:moveTo>
                  <a:lnTo>
                    <a:pt x="556539" y="746544"/>
                  </a:lnTo>
                  <a:lnTo>
                    <a:pt x="556704" y="746633"/>
                  </a:lnTo>
                  <a:lnTo>
                    <a:pt x="557530" y="746404"/>
                  </a:lnTo>
                  <a:close/>
                </a:path>
                <a:path w="571500" h="760095">
                  <a:moveTo>
                    <a:pt x="558546" y="746112"/>
                  </a:moveTo>
                  <a:lnTo>
                    <a:pt x="557530" y="746404"/>
                  </a:lnTo>
                  <a:lnTo>
                    <a:pt x="557745" y="746366"/>
                  </a:lnTo>
                  <a:lnTo>
                    <a:pt x="558076" y="746277"/>
                  </a:lnTo>
                  <a:lnTo>
                    <a:pt x="558546" y="746112"/>
                  </a:lnTo>
                  <a:close/>
                </a:path>
                <a:path w="571500" h="760095">
                  <a:moveTo>
                    <a:pt x="558647" y="748385"/>
                  </a:moveTo>
                  <a:lnTo>
                    <a:pt x="558482" y="748093"/>
                  </a:lnTo>
                  <a:lnTo>
                    <a:pt x="558431" y="747928"/>
                  </a:lnTo>
                  <a:lnTo>
                    <a:pt x="558431" y="748169"/>
                  </a:lnTo>
                  <a:lnTo>
                    <a:pt x="558495" y="748309"/>
                  </a:lnTo>
                  <a:lnTo>
                    <a:pt x="558647" y="748385"/>
                  </a:lnTo>
                  <a:close/>
                </a:path>
                <a:path w="571500" h="760095">
                  <a:moveTo>
                    <a:pt x="558761" y="701001"/>
                  </a:moveTo>
                  <a:lnTo>
                    <a:pt x="558431" y="701154"/>
                  </a:lnTo>
                  <a:lnTo>
                    <a:pt x="558114" y="701332"/>
                  </a:lnTo>
                  <a:lnTo>
                    <a:pt x="557834" y="701522"/>
                  </a:lnTo>
                  <a:lnTo>
                    <a:pt x="558241" y="701332"/>
                  </a:lnTo>
                  <a:lnTo>
                    <a:pt x="558558" y="701128"/>
                  </a:lnTo>
                  <a:lnTo>
                    <a:pt x="558761" y="701001"/>
                  </a:lnTo>
                  <a:close/>
                </a:path>
                <a:path w="571500" h="760095">
                  <a:moveTo>
                    <a:pt x="559320" y="743902"/>
                  </a:moveTo>
                  <a:lnTo>
                    <a:pt x="557441" y="744054"/>
                  </a:lnTo>
                  <a:lnTo>
                    <a:pt x="557415" y="744651"/>
                  </a:lnTo>
                  <a:lnTo>
                    <a:pt x="555802" y="746150"/>
                  </a:lnTo>
                  <a:lnTo>
                    <a:pt x="556234" y="746379"/>
                  </a:lnTo>
                  <a:lnTo>
                    <a:pt x="559320" y="743902"/>
                  </a:lnTo>
                  <a:close/>
                </a:path>
                <a:path w="571500" h="760095">
                  <a:moveTo>
                    <a:pt x="559955" y="748233"/>
                  </a:moveTo>
                  <a:lnTo>
                    <a:pt x="559244" y="748449"/>
                  </a:lnTo>
                  <a:lnTo>
                    <a:pt x="558863" y="748474"/>
                  </a:lnTo>
                  <a:lnTo>
                    <a:pt x="558647" y="748385"/>
                  </a:lnTo>
                  <a:lnTo>
                    <a:pt x="558914" y="748665"/>
                  </a:lnTo>
                  <a:lnTo>
                    <a:pt x="558406" y="748830"/>
                  </a:lnTo>
                  <a:lnTo>
                    <a:pt x="558634" y="748944"/>
                  </a:lnTo>
                  <a:lnTo>
                    <a:pt x="559003" y="749007"/>
                  </a:lnTo>
                  <a:lnTo>
                    <a:pt x="559447" y="749007"/>
                  </a:lnTo>
                  <a:lnTo>
                    <a:pt x="559244" y="748893"/>
                  </a:lnTo>
                  <a:lnTo>
                    <a:pt x="559066" y="748779"/>
                  </a:lnTo>
                  <a:lnTo>
                    <a:pt x="558939" y="748665"/>
                  </a:lnTo>
                  <a:lnTo>
                    <a:pt x="559333" y="748538"/>
                  </a:lnTo>
                  <a:lnTo>
                    <a:pt x="559739" y="748398"/>
                  </a:lnTo>
                  <a:lnTo>
                    <a:pt x="559955" y="748233"/>
                  </a:lnTo>
                  <a:close/>
                </a:path>
                <a:path w="571500" h="760095">
                  <a:moveTo>
                    <a:pt x="560400" y="753884"/>
                  </a:moveTo>
                  <a:lnTo>
                    <a:pt x="559955" y="753719"/>
                  </a:lnTo>
                  <a:lnTo>
                    <a:pt x="559930" y="754024"/>
                  </a:lnTo>
                  <a:lnTo>
                    <a:pt x="560120" y="753948"/>
                  </a:lnTo>
                  <a:lnTo>
                    <a:pt x="560285" y="753910"/>
                  </a:lnTo>
                  <a:close/>
                </a:path>
                <a:path w="571500" h="760095">
                  <a:moveTo>
                    <a:pt x="560832" y="754062"/>
                  </a:moveTo>
                  <a:lnTo>
                    <a:pt x="560781" y="753922"/>
                  </a:lnTo>
                  <a:lnTo>
                    <a:pt x="560400" y="753897"/>
                  </a:lnTo>
                  <a:lnTo>
                    <a:pt x="560832" y="754062"/>
                  </a:lnTo>
                  <a:close/>
                </a:path>
                <a:path w="571500" h="760095">
                  <a:moveTo>
                    <a:pt x="561759" y="754418"/>
                  </a:moveTo>
                  <a:lnTo>
                    <a:pt x="560832" y="754062"/>
                  </a:lnTo>
                  <a:lnTo>
                    <a:pt x="560908" y="754265"/>
                  </a:lnTo>
                  <a:lnTo>
                    <a:pt x="560920" y="754557"/>
                  </a:lnTo>
                  <a:lnTo>
                    <a:pt x="561759" y="754418"/>
                  </a:lnTo>
                  <a:close/>
                </a:path>
                <a:path w="571500" h="760095">
                  <a:moveTo>
                    <a:pt x="561987" y="714032"/>
                  </a:moveTo>
                  <a:lnTo>
                    <a:pt x="561365" y="714032"/>
                  </a:lnTo>
                  <a:lnTo>
                    <a:pt x="561301" y="714260"/>
                  </a:lnTo>
                  <a:lnTo>
                    <a:pt x="561987" y="714032"/>
                  </a:lnTo>
                  <a:close/>
                </a:path>
                <a:path w="571500" h="760095">
                  <a:moveTo>
                    <a:pt x="562724" y="753402"/>
                  </a:moveTo>
                  <a:lnTo>
                    <a:pt x="562114" y="752868"/>
                  </a:lnTo>
                  <a:lnTo>
                    <a:pt x="560933" y="753402"/>
                  </a:lnTo>
                  <a:lnTo>
                    <a:pt x="562724" y="753402"/>
                  </a:lnTo>
                  <a:close/>
                </a:path>
                <a:path w="571500" h="760095">
                  <a:moveTo>
                    <a:pt x="563410" y="747534"/>
                  </a:moveTo>
                  <a:lnTo>
                    <a:pt x="563372" y="747052"/>
                  </a:lnTo>
                  <a:lnTo>
                    <a:pt x="562483" y="747052"/>
                  </a:lnTo>
                  <a:lnTo>
                    <a:pt x="560908" y="748322"/>
                  </a:lnTo>
                  <a:lnTo>
                    <a:pt x="561467" y="748322"/>
                  </a:lnTo>
                  <a:lnTo>
                    <a:pt x="563410" y="747534"/>
                  </a:lnTo>
                  <a:close/>
                </a:path>
                <a:path w="571500" h="760095">
                  <a:moveTo>
                    <a:pt x="563511" y="731812"/>
                  </a:moveTo>
                  <a:lnTo>
                    <a:pt x="562368" y="730580"/>
                  </a:lnTo>
                  <a:lnTo>
                    <a:pt x="561898" y="730846"/>
                  </a:lnTo>
                  <a:lnTo>
                    <a:pt x="563511" y="731812"/>
                  </a:lnTo>
                  <a:close/>
                </a:path>
                <a:path w="571500" h="760095">
                  <a:moveTo>
                    <a:pt x="564515" y="726732"/>
                  </a:moveTo>
                  <a:lnTo>
                    <a:pt x="563206" y="727329"/>
                  </a:lnTo>
                  <a:lnTo>
                    <a:pt x="564286" y="727036"/>
                  </a:lnTo>
                  <a:lnTo>
                    <a:pt x="564515" y="726732"/>
                  </a:lnTo>
                  <a:close/>
                </a:path>
                <a:path w="571500" h="760095">
                  <a:moveTo>
                    <a:pt x="564603" y="747052"/>
                  </a:moveTo>
                  <a:lnTo>
                    <a:pt x="563410" y="747534"/>
                  </a:lnTo>
                  <a:lnTo>
                    <a:pt x="563600" y="749592"/>
                  </a:lnTo>
                  <a:lnTo>
                    <a:pt x="564603" y="747052"/>
                  </a:lnTo>
                  <a:close/>
                </a:path>
                <a:path w="571500" h="760095">
                  <a:moveTo>
                    <a:pt x="564756" y="729272"/>
                  </a:moveTo>
                  <a:lnTo>
                    <a:pt x="562330" y="730542"/>
                  </a:lnTo>
                  <a:lnTo>
                    <a:pt x="564756" y="729272"/>
                  </a:lnTo>
                  <a:close/>
                </a:path>
                <a:path w="571500" h="760095">
                  <a:moveTo>
                    <a:pt x="565442" y="726732"/>
                  </a:moveTo>
                  <a:lnTo>
                    <a:pt x="564286" y="727036"/>
                  </a:lnTo>
                  <a:lnTo>
                    <a:pt x="563575" y="728002"/>
                  </a:lnTo>
                  <a:lnTo>
                    <a:pt x="565442" y="726732"/>
                  </a:lnTo>
                  <a:close/>
                </a:path>
                <a:path w="571500" h="760095">
                  <a:moveTo>
                    <a:pt x="566064" y="752322"/>
                  </a:moveTo>
                  <a:lnTo>
                    <a:pt x="563981" y="753402"/>
                  </a:lnTo>
                  <a:lnTo>
                    <a:pt x="565492" y="753402"/>
                  </a:lnTo>
                  <a:lnTo>
                    <a:pt x="566064" y="752322"/>
                  </a:lnTo>
                  <a:close/>
                </a:path>
                <a:path w="571500" h="760095">
                  <a:moveTo>
                    <a:pt x="566127" y="721220"/>
                  </a:moveTo>
                  <a:lnTo>
                    <a:pt x="563372" y="722236"/>
                  </a:lnTo>
                  <a:lnTo>
                    <a:pt x="562127" y="722630"/>
                  </a:lnTo>
                  <a:lnTo>
                    <a:pt x="563308" y="722312"/>
                  </a:lnTo>
                  <a:lnTo>
                    <a:pt x="563930" y="722287"/>
                  </a:lnTo>
                  <a:lnTo>
                    <a:pt x="564235" y="722439"/>
                  </a:lnTo>
                  <a:lnTo>
                    <a:pt x="564756" y="722223"/>
                  </a:lnTo>
                  <a:lnTo>
                    <a:pt x="565365" y="721944"/>
                  </a:lnTo>
                  <a:lnTo>
                    <a:pt x="566127" y="721537"/>
                  </a:lnTo>
                  <a:lnTo>
                    <a:pt x="566127" y="721220"/>
                  </a:lnTo>
                  <a:close/>
                </a:path>
                <a:path w="571500" h="760095">
                  <a:moveTo>
                    <a:pt x="566153" y="734352"/>
                  </a:moveTo>
                  <a:lnTo>
                    <a:pt x="563867" y="733132"/>
                  </a:lnTo>
                  <a:lnTo>
                    <a:pt x="564934" y="734352"/>
                  </a:lnTo>
                  <a:lnTo>
                    <a:pt x="566153" y="734352"/>
                  </a:lnTo>
                  <a:close/>
                </a:path>
                <a:path w="571500" h="760095">
                  <a:moveTo>
                    <a:pt x="566458" y="752132"/>
                  </a:moveTo>
                  <a:lnTo>
                    <a:pt x="566178" y="752132"/>
                  </a:lnTo>
                  <a:lnTo>
                    <a:pt x="566064" y="752322"/>
                  </a:lnTo>
                  <a:lnTo>
                    <a:pt x="566458" y="752132"/>
                  </a:lnTo>
                  <a:close/>
                </a:path>
                <a:path w="571500" h="760095">
                  <a:moveTo>
                    <a:pt x="566648" y="731951"/>
                  </a:moveTo>
                  <a:lnTo>
                    <a:pt x="566280" y="730148"/>
                  </a:lnTo>
                  <a:lnTo>
                    <a:pt x="566216" y="732294"/>
                  </a:lnTo>
                  <a:lnTo>
                    <a:pt x="566648" y="731951"/>
                  </a:lnTo>
                  <a:close/>
                </a:path>
                <a:path w="571500" h="760095">
                  <a:moveTo>
                    <a:pt x="567347" y="758685"/>
                  </a:moveTo>
                  <a:lnTo>
                    <a:pt x="566750" y="758253"/>
                  </a:lnTo>
                  <a:lnTo>
                    <a:pt x="563333" y="759015"/>
                  </a:lnTo>
                  <a:lnTo>
                    <a:pt x="564527" y="759587"/>
                  </a:lnTo>
                  <a:lnTo>
                    <a:pt x="565442" y="759485"/>
                  </a:lnTo>
                  <a:lnTo>
                    <a:pt x="567347" y="758685"/>
                  </a:lnTo>
                  <a:close/>
                </a:path>
                <a:path w="571500" h="760095">
                  <a:moveTo>
                    <a:pt x="568401" y="738162"/>
                  </a:moveTo>
                  <a:lnTo>
                    <a:pt x="566064" y="735622"/>
                  </a:lnTo>
                  <a:lnTo>
                    <a:pt x="565315" y="739406"/>
                  </a:lnTo>
                  <a:lnTo>
                    <a:pt x="568096" y="738162"/>
                  </a:lnTo>
                  <a:lnTo>
                    <a:pt x="568401" y="738162"/>
                  </a:lnTo>
                  <a:close/>
                </a:path>
                <a:path w="571500" h="760095">
                  <a:moveTo>
                    <a:pt x="568553" y="730770"/>
                  </a:moveTo>
                  <a:lnTo>
                    <a:pt x="568401" y="730580"/>
                  </a:lnTo>
                  <a:lnTo>
                    <a:pt x="566648" y="731951"/>
                  </a:lnTo>
                  <a:lnTo>
                    <a:pt x="566813" y="732726"/>
                  </a:lnTo>
                  <a:lnTo>
                    <a:pt x="568553" y="730770"/>
                  </a:lnTo>
                  <a:close/>
                </a:path>
                <a:path w="571500" h="760095">
                  <a:moveTo>
                    <a:pt x="569087" y="742188"/>
                  </a:moveTo>
                  <a:lnTo>
                    <a:pt x="568769" y="742061"/>
                  </a:lnTo>
                  <a:lnTo>
                    <a:pt x="568591" y="742010"/>
                  </a:lnTo>
                  <a:lnTo>
                    <a:pt x="569087" y="742188"/>
                  </a:lnTo>
                  <a:close/>
                </a:path>
                <a:path w="571500" h="760095">
                  <a:moveTo>
                    <a:pt x="569658" y="755535"/>
                  </a:moveTo>
                  <a:lnTo>
                    <a:pt x="569391" y="754545"/>
                  </a:lnTo>
                  <a:lnTo>
                    <a:pt x="566953" y="754329"/>
                  </a:lnTo>
                  <a:lnTo>
                    <a:pt x="567588" y="753846"/>
                  </a:lnTo>
                  <a:lnTo>
                    <a:pt x="568502" y="753745"/>
                  </a:lnTo>
                  <a:lnTo>
                    <a:pt x="569125" y="753579"/>
                  </a:lnTo>
                  <a:lnTo>
                    <a:pt x="567296" y="753491"/>
                  </a:lnTo>
                  <a:lnTo>
                    <a:pt x="564222" y="753732"/>
                  </a:lnTo>
                  <a:lnTo>
                    <a:pt x="561416" y="755256"/>
                  </a:lnTo>
                  <a:lnTo>
                    <a:pt x="564781" y="754761"/>
                  </a:lnTo>
                  <a:lnTo>
                    <a:pt x="563537" y="755396"/>
                  </a:lnTo>
                  <a:lnTo>
                    <a:pt x="567537" y="754761"/>
                  </a:lnTo>
                  <a:lnTo>
                    <a:pt x="568121" y="755192"/>
                  </a:lnTo>
                  <a:lnTo>
                    <a:pt x="566851" y="756132"/>
                  </a:lnTo>
                  <a:lnTo>
                    <a:pt x="565619" y="756475"/>
                  </a:lnTo>
                  <a:lnTo>
                    <a:pt x="566547" y="756373"/>
                  </a:lnTo>
                  <a:lnTo>
                    <a:pt x="565238" y="757605"/>
                  </a:lnTo>
                  <a:lnTo>
                    <a:pt x="567397" y="757186"/>
                  </a:lnTo>
                  <a:lnTo>
                    <a:pt x="569658" y="755535"/>
                  </a:lnTo>
                  <a:close/>
                </a:path>
                <a:path w="571500" h="760095">
                  <a:moveTo>
                    <a:pt x="570941" y="748322"/>
                  </a:moveTo>
                  <a:lnTo>
                    <a:pt x="563600" y="749592"/>
                  </a:lnTo>
                  <a:lnTo>
                    <a:pt x="559435" y="749592"/>
                  </a:lnTo>
                  <a:lnTo>
                    <a:pt x="560692" y="750862"/>
                  </a:lnTo>
                  <a:lnTo>
                    <a:pt x="564095" y="750862"/>
                  </a:lnTo>
                  <a:lnTo>
                    <a:pt x="562521" y="752132"/>
                  </a:lnTo>
                  <a:lnTo>
                    <a:pt x="561289" y="752132"/>
                  </a:lnTo>
                  <a:lnTo>
                    <a:pt x="562114" y="752868"/>
                  </a:lnTo>
                  <a:lnTo>
                    <a:pt x="563753" y="752132"/>
                  </a:lnTo>
                  <a:lnTo>
                    <a:pt x="564705" y="750862"/>
                  </a:lnTo>
                  <a:lnTo>
                    <a:pt x="565594" y="752132"/>
                  </a:lnTo>
                  <a:lnTo>
                    <a:pt x="570941" y="748322"/>
                  </a:lnTo>
                  <a:close/>
                </a:path>
                <a:path w="571500" h="760095">
                  <a:moveTo>
                    <a:pt x="571106" y="739432"/>
                  </a:moveTo>
                  <a:lnTo>
                    <a:pt x="565277" y="739432"/>
                  </a:lnTo>
                  <a:lnTo>
                    <a:pt x="561111" y="738162"/>
                  </a:lnTo>
                  <a:lnTo>
                    <a:pt x="565683" y="735622"/>
                  </a:lnTo>
                  <a:lnTo>
                    <a:pt x="567969" y="734352"/>
                  </a:lnTo>
                  <a:lnTo>
                    <a:pt x="564896" y="735622"/>
                  </a:lnTo>
                  <a:lnTo>
                    <a:pt x="564934" y="734352"/>
                  </a:lnTo>
                  <a:lnTo>
                    <a:pt x="562787" y="734352"/>
                  </a:lnTo>
                  <a:lnTo>
                    <a:pt x="563841" y="733171"/>
                  </a:lnTo>
                  <a:lnTo>
                    <a:pt x="565048" y="731812"/>
                  </a:lnTo>
                  <a:lnTo>
                    <a:pt x="563511" y="731812"/>
                  </a:lnTo>
                  <a:lnTo>
                    <a:pt x="560146" y="731812"/>
                  </a:lnTo>
                  <a:lnTo>
                    <a:pt x="561898" y="730846"/>
                  </a:lnTo>
                  <a:lnTo>
                    <a:pt x="561390" y="730542"/>
                  </a:lnTo>
                  <a:lnTo>
                    <a:pt x="563854" y="729272"/>
                  </a:lnTo>
                  <a:lnTo>
                    <a:pt x="566331" y="728002"/>
                  </a:lnTo>
                  <a:lnTo>
                    <a:pt x="559879" y="729272"/>
                  </a:lnTo>
                  <a:lnTo>
                    <a:pt x="561746" y="728002"/>
                  </a:lnTo>
                  <a:lnTo>
                    <a:pt x="563206" y="727329"/>
                  </a:lnTo>
                  <a:lnTo>
                    <a:pt x="560717" y="728002"/>
                  </a:lnTo>
                  <a:lnTo>
                    <a:pt x="565492" y="724192"/>
                  </a:lnTo>
                  <a:lnTo>
                    <a:pt x="564235" y="722922"/>
                  </a:lnTo>
                  <a:lnTo>
                    <a:pt x="560692" y="724192"/>
                  </a:lnTo>
                  <a:lnTo>
                    <a:pt x="561301" y="722922"/>
                  </a:lnTo>
                  <a:lnTo>
                    <a:pt x="561898" y="721652"/>
                  </a:lnTo>
                  <a:lnTo>
                    <a:pt x="560057" y="720382"/>
                  </a:lnTo>
                  <a:lnTo>
                    <a:pt x="561289" y="720382"/>
                  </a:lnTo>
                  <a:lnTo>
                    <a:pt x="560717" y="716572"/>
                  </a:lnTo>
                  <a:lnTo>
                    <a:pt x="561301" y="714260"/>
                  </a:lnTo>
                  <a:lnTo>
                    <a:pt x="558304" y="715302"/>
                  </a:lnTo>
                  <a:lnTo>
                    <a:pt x="558342" y="714032"/>
                  </a:lnTo>
                  <a:lnTo>
                    <a:pt x="557136" y="712762"/>
                  </a:lnTo>
                  <a:lnTo>
                    <a:pt x="559269" y="711492"/>
                  </a:lnTo>
                  <a:lnTo>
                    <a:pt x="558965" y="711492"/>
                  </a:lnTo>
                  <a:lnTo>
                    <a:pt x="558266" y="710222"/>
                  </a:lnTo>
                  <a:lnTo>
                    <a:pt x="560882" y="710222"/>
                  </a:lnTo>
                  <a:lnTo>
                    <a:pt x="560946" y="710361"/>
                  </a:lnTo>
                  <a:lnTo>
                    <a:pt x="561327" y="710260"/>
                  </a:lnTo>
                  <a:lnTo>
                    <a:pt x="561797" y="710158"/>
                  </a:lnTo>
                  <a:lnTo>
                    <a:pt x="562330" y="710044"/>
                  </a:lnTo>
                  <a:lnTo>
                    <a:pt x="560920" y="710069"/>
                  </a:lnTo>
                  <a:lnTo>
                    <a:pt x="560273" y="708952"/>
                  </a:lnTo>
                  <a:lnTo>
                    <a:pt x="556755" y="707682"/>
                  </a:lnTo>
                  <a:lnTo>
                    <a:pt x="557707" y="705142"/>
                  </a:lnTo>
                  <a:lnTo>
                    <a:pt x="555205" y="706412"/>
                  </a:lnTo>
                  <a:lnTo>
                    <a:pt x="551510" y="710222"/>
                  </a:lnTo>
                  <a:lnTo>
                    <a:pt x="548995" y="708952"/>
                  </a:lnTo>
                  <a:lnTo>
                    <a:pt x="550303" y="707682"/>
                  </a:lnTo>
                  <a:lnTo>
                    <a:pt x="551954" y="707682"/>
                  </a:lnTo>
                  <a:lnTo>
                    <a:pt x="552373" y="706412"/>
                  </a:lnTo>
                  <a:lnTo>
                    <a:pt x="552805" y="706412"/>
                  </a:lnTo>
                  <a:lnTo>
                    <a:pt x="554697" y="705142"/>
                  </a:lnTo>
                  <a:lnTo>
                    <a:pt x="555561" y="705142"/>
                  </a:lnTo>
                  <a:lnTo>
                    <a:pt x="555815" y="705142"/>
                  </a:lnTo>
                  <a:lnTo>
                    <a:pt x="555828" y="703872"/>
                  </a:lnTo>
                  <a:lnTo>
                    <a:pt x="556323" y="702995"/>
                  </a:lnTo>
                  <a:lnTo>
                    <a:pt x="555294" y="703872"/>
                  </a:lnTo>
                  <a:lnTo>
                    <a:pt x="554799" y="702602"/>
                  </a:lnTo>
                  <a:lnTo>
                    <a:pt x="554024" y="701332"/>
                  </a:lnTo>
                  <a:lnTo>
                    <a:pt x="556869" y="701332"/>
                  </a:lnTo>
                  <a:lnTo>
                    <a:pt x="557466" y="700062"/>
                  </a:lnTo>
                  <a:lnTo>
                    <a:pt x="555993" y="700062"/>
                  </a:lnTo>
                  <a:lnTo>
                    <a:pt x="556945" y="698792"/>
                  </a:lnTo>
                  <a:lnTo>
                    <a:pt x="554126" y="700062"/>
                  </a:lnTo>
                  <a:lnTo>
                    <a:pt x="553948" y="700062"/>
                  </a:lnTo>
                  <a:lnTo>
                    <a:pt x="555231" y="698792"/>
                  </a:lnTo>
                  <a:lnTo>
                    <a:pt x="554355" y="698792"/>
                  </a:lnTo>
                  <a:lnTo>
                    <a:pt x="554253" y="697522"/>
                  </a:lnTo>
                  <a:lnTo>
                    <a:pt x="554037" y="694982"/>
                  </a:lnTo>
                  <a:lnTo>
                    <a:pt x="551408" y="697522"/>
                  </a:lnTo>
                  <a:lnTo>
                    <a:pt x="551116" y="697522"/>
                  </a:lnTo>
                  <a:lnTo>
                    <a:pt x="547230" y="696252"/>
                  </a:lnTo>
                  <a:lnTo>
                    <a:pt x="550494" y="692442"/>
                  </a:lnTo>
                  <a:lnTo>
                    <a:pt x="548220" y="689902"/>
                  </a:lnTo>
                  <a:lnTo>
                    <a:pt x="549160" y="689902"/>
                  </a:lnTo>
                  <a:lnTo>
                    <a:pt x="547446" y="688632"/>
                  </a:lnTo>
                  <a:lnTo>
                    <a:pt x="547116" y="687362"/>
                  </a:lnTo>
                  <a:lnTo>
                    <a:pt x="544639" y="687362"/>
                  </a:lnTo>
                  <a:lnTo>
                    <a:pt x="544461" y="686092"/>
                  </a:lnTo>
                  <a:lnTo>
                    <a:pt x="545896" y="684822"/>
                  </a:lnTo>
                  <a:lnTo>
                    <a:pt x="547103" y="684822"/>
                  </a:lnTo>
                  <a:lnTo>
                    <a:pt x="545896" y="683552"/>
                  </a:lnTo>
                  <a:lnTo>
                    <a:pt x="544830" y="684822"/>
                  </a:lnTo>
                  <a:lnTo>
                    <a:pt x="545630" y="682282"/>
                  </a:lnTo>
                  <a:lnTo>
                    <a:pt x="547344" y="682282"/>
                  </a:lnTo>
                  <a:lnTo>
                    <a:pt x="547789" y="682282"/>
                  </a:lnTo>
                  <a:lnTo>
                    <a:pt x="547420" y="681748"/>
                  </a:lnTo>
                  <a:lnTo>
                    <a:pt x="547509" y="681012"/>
                  </a:lnTo>
                  <a:lnTo>
                    <a:pt x="548830" y="679742"/>
                  </a:lnTo>
                  <a:lnTo>
                    <a:pt x="545553" y="679742"/>
                  </a:lnTo>
                  <a:lnTo>
                    <a:pt x="548195" y="678472"/>
                  </a:lnTo>
                  <a:lnTo>
                    <a:pt x="548055" y="677202"/>
                  </a:lnTo>
                  <a:lnTo>
                    <a:pt x="547027" y="677202"/>
                  </a:lnTo>
                  <a:lnTo>
                    <a:pt x="545782" y="678472"/>
                  </a:lnTo>
                  <a:lnTo>
                    <a:pt x="545071" y="678472"/>
                  </a:lnTo>
                  <a:lnTo>
                    <a:pt x="544868" y="675932"/>
                  </a:lnTo>
                  <a:lnTo>
                    <a:pt x="548170" y="674662"/>
                  </a:lnTo>
                  <a:lnTo>
                    <a:pt x="550608" y="670852"/>
                  </a:lnTo>
                  <a:lnTo>
                    <a:pt x="539178" y="673392"/>
                  </a:lnTo>
                  <a:lnTo>
                    <a:pt x="541845" y="670852"/>
                  </a:lnTo>
                  <a:lnTo>
                    <a:pt x="540829" y="670852"/>
                  </a:lnTo>
                  <a:lnTo>
                    <a:pt x="540626" y="669582"/>
                  </a:lnTo>
                  <a:lnTo>
                    <a:pt x="544449" y="665772"/>
                  </a:lnTo>
                  <a:lnTo>
                    <a:pt x="544245" y="665772"/>
                  </a:lnTo>
                  <a:lnTo>
                    <a:pt x="545109" y="663232"/>
                  </a:lnTo>
                  <a:lnTo>
                    <a:pt x="538873" y="665772"/>
                  </a:lnTo>
                  <a:lnTo>
                    <a:pt x="539153" y="663232"/>
                  </a:lnTo>
                  <a:lnTo>
                    <a:pt x="538149" y="664502"/>
                  </a:lnTo>
                  <a:lnTo>
                    <a:pt x="535292" y="665772"/>
                  </a:lnTo>
                  <a:lnTo>
                    <a:pt x="533565" y="665772"/>
                  </a:lnTo>
                  <a:lnTo>
                    <a:pt x="533349" y="663232"/>
                  </a:lnTo>
                  <a:lnTo>
                    <a:pt x="537438" y="660692"/>
                  </a:lnTo>
                  <a:lnTo>
                    <a:pt x="538734" y="661962"/>
                  </a:lnTo>
                  <a:lnTo>
                    <a:pt x="538327" y="661962"/>
                  </a:lnTo>
                  <a:lnTo>
                    <a:pt x="538924" y="663232"/>
                  </a:lnTo>
                  <a:lnTo>
                    <a:pt x="539153" y="663232"/>
                  </a:lnTo>
                  <a:lnTo>
                    <a:pt x="539686" y="663232"/>
                  </a:lnTo>
                  <a:lnTo>
                    <a:pt x="540639" y="661962"/>
                  </a:lnTo>
                  <a:lnTo>
                    <a:pt x="539445" y="661962"/>
                  </a:lnTo>
                  <a:lnTo>
                    <a:pt x="540258" y="660692"/>
                  </a:lnTo>
                  <a:lnTo>
                    <a:pt x="539381" y="659561"/>
                  </a:lnTo>
                  <a:lnTo>
                    <a:pt x="539267" y="659434"/>
                  </a:lnTo>
                  <a:lnTo>
                    <a:pt x="539457" y="659295"/>
                  </a:lnTo>
                  <a:lnTo>
                    <a:pt x="541286" y="658152"/>
                  </a:lnTo>
                  <a:lnTo>
                    <a:pt x="539813" y="658152"/>
                  </a:lnTo>
                  <a:lnTo>
                    <a:pt x="537845" y="658152"/>
                  </a:lnTo>
                  <a:lnTo>
                    <a:pt x="538010" y="655612"/>
                  </a:lnTo>
                  <a:lnTo>
                    <a:pt x="537540" y="655612"/>
                  </a:lnTo>
                  <a:lnTo>
                    <a:pt x="536359" y="656882"/>
                  </a:lnTo>
                  <a:lnTo>
                    <a:pt x="536232" y="656882"/>
                  </a:lnTo>
                  <a:lnTo>
                    <a:pt x="536295" y="653072"/>
                  </a:lnTo>
                  <a:lnTo>
                    <a:pt x="533552" y="656882"/>
                  </a:lnTo>
                  <a:lnTo>
                    <a:pt x="532180" y="655612"/>
                  </a:lnTo>
                  <a:lnTo>
                    <a:pt x="533374" y="653072"/>
                  </a:lnTo>
                  <a:lnTo>
                    <a:pt x="534085" y="653072"/>
                  </a:lnTo>
                  <a:lnTo>
                    <a:pt x="534682" y="650532"/>
                  </a:lnTo>
                  <a:lnTo>
                    <a:pt x="535063" y="650532"/>
                  </a:lnTo>
                  <a:lnTo>
                    <a:pt x="537895" y="646722"/>
                  </a:lnTo>
                  <a:lnTo>
                    <a:pt x="537819" y="645528"/>
                  </a:lnTo>
                  <a:lnTo>
                    <a:pt x="536105" y="646633"/>
                  </a:lnTo>
                  <a:lnTo>
                    <a:pt x="535901" y="645452"/>
                  </a:lnTo>
                  <a:lnTo>
                    <a:pt x="535114" y="645452"/>
                  </a:lnTo>
                  <a:lnTo>
                    <a:pt x="533361" y="647992"/>
                  </a:lnTo>
                  <a:lnTo>
                    <a:pt x="530872" y="647992"/>
                  </a:lnTo>
                  <a:lnTo>
                    <a:pt x="531647" y="646722"/>
                  </a:lnTo>
                  <a:lnTo>
                    <a:pt x="531520" y="646722"/>
                  </a:lnTo>
                  <a:lnTo>
                    <a:pt x="528650" y="646722"/>
                  </a:lnTo>
                  <a:lnTo>
                    <a:pt x="531456" y="644182"/>
                  </a:lnTo>
                  <a:lnTo>
                    <a:pt x="531520" y="646722"/>
                  </a:lnTo>
                  <a:lnTo>
                    <a:pt x="534263" y="642912"/>
                  </a:lnTo>
                  <a:lnTo>
                    <a:pt x="534974" y="643572"/>
                  </a:lnTo>
                  <a:lnTo>
                    <a:pt x="535038" y="642912"/>
                  </a:lnTo>
                  <a:lnTo>
                    <a:pt x="535927" y="642912"/>
                  </a:lnTo>
                  <a:lnTo>
                    <a:pt x="536155" y="642353"/>
                  </a:lnTo>
                  <a:lnTo>
                    <a:pt x="536333" y="642391"/>
                  </a:lnTo>
                  <a:lnTo>
                    <a:pt x="536194" y="642277"/>
                  </a:lnTo>
                  <a:lnTo>
                    <a:pt x="537502" y="639102"/>
                  </a:lnTo>
                  <a:lnTo>
                    <a:pt x="532155" y="644182"/>
                  </a:lnTo>
                  <a:lnTo>
                    <a:pt x="531660" y="642912"/>
                  </a:lnTo>
                  <a:lnTo>
                    <a:pt x="508355" y="642912"/>
                  </a:lnTo>
                  <a:lnTo>
                    <a:pt x="505663" y="642912"/>
                  </a:lnTo>
                  <a:lnTo>
                    <a:pt x="508914" y="644182"/>
                  </a:lnTo>
                  <a:lnTo>
                    <a:pt x="508114" y="647992"/>
                  </a:lnTo>
                  <a:lnTo>
                    <a:pt x="511467" y="649173"/>
                  </a:lnTo>
                  <a:lnTo>
                    <a:pt x="513715" y="646722"/>
                  </a:lnTo>
                  <a:lnTo>
                    <a:pt x="518134" y="647992"/>
                  </a:lnTo>
                  <a:lnTo>
                    <a:pt x="519645" y="647992"/>
                  </a:lnTo>
                  <a:lnTo>
                    <a:pt x="513778" y="649262"/>
                  </a:lnTo>
                  <a:lnTo>
                    <a:pt x="519569" y="650532"/>
                  </a:lnTo>
                  <a:lnTo>
                    <a:pt x="514845" y="652106"/>
                  </a:lnTo>
                  <a:lnTo>
                    <a:pt x="514756" y="653072"/>
                  </a:lnTo>
                  <a:lnTo>
                    <a:pt x="514083" y="653072"/>
                  </a:lnTo>
                  <a:lnTo>
                    <a:pt x="512381" y="654342"/>
                  </a:lnTo>
                  <a:lnTo>
                    <a:pt x="514337" y="655612"/>
                  </a:lnTo>
                  <a:lnTo>
                    <a:pt x="516026" y="653072"/>
                  </a:lnTo>
                  <a:lnTo>
                    <a:pt x="516826" y="655612"/>
                  </a:lnTo>
                  <a:lnTo>
                    <a:pt x="518642" y="655612"/>
                  </a:lnTo>
                  <a:lnTo>
                    <a:pt x="518566" y="656882"/>
                  </a:lnTo>
                  <a:lnTo>
                    <a:pt x="517969" y="656882"/>
                  </a:lnTo>
                  <a:lnTo>
                    <a:pt x="517321" y="658152"/>
                  </a:lnTo>
                  <a:lnTo>
                    <a:pt x="517131" y="658152"/>
                  </a:lnTo>
                  <a:lnTo>
                    <a:pt x="518604" y="659422"/>
                  </a:lnTo>
                  <a:lnTo>
                    <a:pt x="523989" y="659422"/>
                  </a:lnTo>
                  <a:lnTo>
                    <a:pt x="523582" y="661962"/>
                  </a:lnTo>
                  <a:lnTo>
                    <a:pt x="519163" y="663232"/>
                  </a:lnTo>
                  <a:lnTo>
                    <a:pt x="522693" y="664502"/>
                  </a:lnTo>
                  <a:lnTo>
                    <a:pt x="519277" y="665772"/>
                  </a:lnTo>
                  <a:lnTo>
                    <a:pt x="521004" y="667042"/>
                  </a:lnTo>
                  <a:lnTo>
                    <a:pt x="522427" y="665772"/>
                  </a:lnTo>
                  <a:lnTo>
                    <a:pt x="522960" y="667042"/>
                  </a:lnTo>
                  <a:lnTo>
                    <a:pt x="526034" y="665772"/>
                  </a:lnTo>
                  <a:lnTo>
                    <a:pt x="525373" y="668312"/>
                  </a:lnTo>
                  <a:lnTo>
                    <a:pt x="523519" y="668312"/>
                  </a:lnTo>
                  <a:lnTo>
                    <a:pt x="525272" y="669582"/>
                  </a:lnTo>
                  <a:lnTo>
                    <a:pt x="525970" y="668312"/>
                  </a:lnTo>
                  <a:lnTo>
                    <a:pt x="528370" y="668312"/>
                  </a:lnTo>
                  <a:lnTo>
                    <a:pt x="530326" y="665772"/>
                  </a:lnTo>
                  <a:lnTo>
                    <a:pt x="530148" y="667042"/>
                  </a:lnTo>
                  <a:lnTo>
                    <a:pt x="529628" y="667042"/>
                  </a:lnTo>
                  <a:lnTo>
                    <a:pt x="530682" y="668312"/>
                  </a:lnTo>
                  <a:lnTo>
                    <a:pt x="528929" y="670852"/>
                  </a:lnTo>
                  <a:lnTo>
                    <a:pt x="531812" y="670852"/>
                  </a:lnTo>
                  <a:lnTo>
                    <a:pt x="531368" y="672122"/>
                  </a:lnTo>
                  <a:lnTo>
                    <a:pt x="530364" y="672122"/>
                  </a:lnTo>
                  <a:lnTo>
                    <a:pt x="527405" y="673392"/>
                  </a:lnTo>
                  <a:lnTo>
                    <a:pt x="529958" y="673392"/>
                  </a:lnTo>
                  <a:lnTo>
                    <a:pt x="528904" y="675932"/>
                  </a:lnTo>
                  <a:lnTo>
                    <a:pt x="531545" y="675932"/>
                  </a:lnTo>
                  <a:lnTo>
                    <a:pt x="530517" y="676630"/>
                  </a:lnTo>
                  <a:lnTo>
                    <a:pt x="532003" y="675932"/>
                  </a:lnTo>
                  <a:lnTo>
                    <a:pt x="531507" y="677202"/>
                  </a:lnTo>
                  <a:lnTo>
                    <a:pt x="531164" y="677202"/>
                  </a:lnTo>
                  <a:lnTo>
                    <a:pt x="529666" y="678472"/>
                  </a:lnTo>
                  <a:lnTo>
                    <a:pt x="530034" y="679742"/>
                  </a:lnTo>
                  <a:lnTo>
                    <a:pt x="533857" y="675932"/>
                  </a:lnTo>
                  <a:lnTo>
                    <a:pt x="532904" y="678472"/>
                  </a:lnTo>
                  <a:lnTo>
                    <a:pt x="531799" y="678472"/>
                  </a:lnTo>
                  <a:lnTo>
                    <a:pt x="531774" y="681012"/>
                  </a:lnTo>
                  <a:lnTo>
                    <a:pt x="535216" y="681012"/>
                  </a:lnTo>
                  <a:lnTo>
                    <a:pt x="534924" y="683552"/>
                  </a:lnTo>
                  <a:lnTo>
                    <a:pt x="531634" y="686092"/>
                  </a:lnTo>
                  <a:lnTo>
                    <a:pt x="533260" y="682282"/>
                  </a:lnTo>
                  <a:lnTo>
                    <a:pt x="530580" y="684822"/>
                  </a:lnTo>
                  <a:lnTo>
                    <a:pt x="531558" y="686092"/>
                  </a:lnTo>
                  <a:lnTo>
                    <a:pt x="532536" y="687362"/>
                  </a:lnTo>
                  <a:lnTo>
                    <a:pt x="537514" y="688632"/>
                  </a:lnTo>
                  <a:lnTo>
                    <a:pt x="537806" y="691172"/>
                  </a:lnTo>
                  <a:lnTo>
                    <a:pt x="537997" y="689902"/>
                  </a:lnTo>
                  <a:lnTo>
                    <a:pt x="543191" y="688632"/>
                  </a:lnTo>
                  <a:lnTo>
                    <a:pt x="536371" y="693712"/>
                  </a:lnTo>
                  <a:lnTo>
                    <a:pt x="538835" y="693712"/>
                  </a:lnTo>
                  <a:lnTo>
                    <a:pt x="536359" y="694982"/>
                  </a:lnTo>
                  <a:lnTo>
                    <a:pt x="536943" y="694982"/>
                  </a:lnTo>
                  <a:lnTo>
                    <a:pt x="536943" y="696252"/>
                  </a:lnTo>
                  <a:lnTo>
                    <a:pt x="539826" y="697522"/>
                  </a:lnTo>
                  <a:lnTo>
                    <a:pt x="542645" y="700062"/>
                  </a:lnTo>
                  <a:lnTo>
                    <a:pt x="541185" y="700062"/>
                  </a:lnTo>
                  <a:lnTo>
                    <a:pt x="540499" y="701332"/>
                  </a:lnTo>
                  <a:lnTo>
                    <a:pt x="541756" y="702602"/>
                  </a:lnTo>
                  <a:lnTo>
                    <a:pt x="541667" y="703872"/>
                  </a:lnTo>
                  <a:lnTo>
                    <a:pt x="543128" y="703872"/>
                  </a:lnTo>
                  <a:lnTo>
                    <a:pt x="543217" y="705142"/>
                  </a:lnTo>
                  <a:lnTo>
                    <a:pt x="544931" y="703872"/>
                  </a:lnTo>
                  <a:lnTo>
                    <a:pt x="543471" y="707682"/>
                  </a:lnTo>
                  <a:lnTo>
                    <a:pt x="545630" y="708952"/>
                  </a:lnTo>
                  <a:lnTo>
                    <a:pt x="547966" y="711492"/>
                  </a:lnTo>
                  <a:lnTo>
                    <a:pt x="547027" y="714032"/>
                  </a:lnTo>
                  <a:lnTo>
                    <a:pt x="545642" y="714032"/>
                  </a:lnTo>
                  <a:lnTo>
                    <a:pt x="547954" y="716572"/>
                  </a:lnTo>
                  <a:lnTo>
                    <a:pt x="550100" y="715302"/>
                  </a:lnTo>
                  <a:lnTo>
                    <a:pt x="549160" y="715302"/>
                  </a:lnTo>
                  <a:lnTo>
                    <a:pt x="550659" y="714032"/>
                  </a:lnTo>
                  <a:lnTo>
                    <a:pt x="551751" y="714032"/>
                  </a:lnTo>
                  <a:lnTo>
                    <a:pt x="553453" y="714032"/>
                  </a:lnTo>
                  <a:lnTo>
                    <a:pt x="553720" y="715302"/>
                  </a:lnTo>
                  <a:lnTo>
                    <a:pt x="551751" y="714032"/>
                  </a:lnTo>
                  <a:lnTo>
                    <a:pt x="550164" y="716572"/>
                  </a:lnTo>
                  <a:lnTo>
                    <a:pt x="551281" y="716572"/>
                  </a:lnTo>
                  <a:lnTo>
                    <a:pt x="547890" y="719112"/>
                  </a:lnTo>
                  <a:lnTo>
                    <a:pt x="555866" y="715302"/>
                  </a:lnTo>
                  <a:lnTo>
                    <a:pt x="553986" y="717842"/>
                  </a:lnTo>
                  <a:lnTo>
                    <a:pt x="552767" y="717842"/>
                  </a:lnTo>
                  <a:lnTo>
                    <a:pt x="553656" y="719112"/>
                  </a:lnTo>
                  <a:lnTo>
                    <a:pt x="553948" y="719112"/>
                  </a:lnTo>
                  <a:lnTo>
                    <a:pt x="555485" y="719112"/>
                  </a:lnTo>
                  <a:lnTo>
                    <a:pt x="555472" y="720382"/>
                  </a:lnTo>
                  <a:lnTo>
                    <a:pt x="553580" y="721360"/>
                  </a:lnTo>
                  <a:lnTo>
                    <a:pt x="557593" y="720382"/>
                  </a:lnTo>
                  <a:lnTo>
                    <a:pt x="555421" y="722922"/>
                  </a:lnTo>
                  <a:lnTo>
                    <a:pt x="554507" y="722922"/>
                  </a:lnTo>
                  <a:lnTo>
                    <a:pt x="554215" y="721652"/>
                  </a:lnTo>
                  <a:lnTo>
                    <a:pt x="553300" y="721652"/>
                  </a:lnTo>
                  <a:lnTo>
                    <a:pt x="550710" y="724192"/>
                  </a:lnTo>
                  <a:lnTo>
                    <a:pt x="551319" y="724192"/>
                  </a:lnTo>
                  <a:lnTo>
                    <a:pt x="550811" y="725424"/>
                  </a:lnTo>
                  <a:lnTo>
                    <a:pt x="551192" y="724776"/>
                  </a:lnTo>
                  <a:lnTo>
                    <a:pt x="551319" y="724369"/>
                  </a:lnTo>
                  <a:lnTo>
                    <a:pt x="551345" y="724192"/>
                  </a:lnTo>
                  <a:lnTo>
                    <a:pt x="550786" y="726732"/>
                  </a:lnTo>
                  <a:lnTo>
                    <a:pt x="551434" y="726732"/>
                  </a:lnTo>
                  <a:lnTo>
                    <a:pt x="558749" y="724192"/>
                  </a:lnTo>
                  <a:lnTo>
                    <a:pt x="553796" y="728002"/>
                  </a:lnTo>
                  <a:lnTo>
                    <a:pt x="554075" y="728002"/>
                  </a:lnTo>
                  <a:lnTo>
                    <a:pt x="556450" y="729272"/>
                  </a:lnTo>
                  <a:lnTo>
                    <a:pt x="553453" y="730542"/>
                  </a:lnTo>
                  <a:lnTo>
                    <a:pt x="552818" y="730542"/>
                  </a:lnTo>
                  <a:lnTo>
                    <a:pt x="552208" y="731812"/>
                  </a:lnTo>
                  <a:lnTo>
                    <a:pt x="554024" y="731812"/>
                  </a:lnTo>
                  <a:lnTo>
                    <a:pt x="550011" y="734352"/>
                  </a:lnTo>
                  <a:lnTo>
                    <a:pt x="553059" y="734352"/>
                  </a:lnTo>
                  <a:lnTo>
                    <a:pt x="553808" y="735139"/>
                  </a:lnTo>
                  <a:lnTo>
                    <a:pt x="554583" y="734352"/>
                  </a:lnTo>
                  <a:lnTo>
                    <a:pt x="558558" y="735622"/>
                  </a:lnTo>
                  <a:lnTo>
                    <a:pt x="552208" y="740702"/>
                  </a:lnTo>
                  <a:lnTo>
                    <a:pt x="557644" y="740702"/>
                  </a:lnTo>
                  <a:lnTo>
                    <a:pt x="560273" y="741972"/>
                  </a:lnTo>
                  <a:lnTo>
                    <a:pt x="563664" y="741972"/>
                  </a:lnTo>
                  <a:lnTo>
                    <a:pt x="566026" y="743242"/>
                  </a:lnTo>
                  <a:lnTo>
                    <a:pt x="564743" y="744512"/>
                  </a:lnTo>
                  <a:lnTo>
                    <a:pt x="562343" y="743242"/>
                  </a:lnTo>
                  <a:lnTo>
                    <a:pt x="561352" y="745782"/>
                  </a:lnTo>
                  <a:lnTo>
                    <a:pt x="561924" y="745782"/>
                  </a:lnTo>
                  <a:lnTo>
                    <a:pt x="563372" y="747052"/>
                  </a:lnTo>
                  <a:lnTo>
                    <a:pt x="564603" y="747052"/>
                  </a:lnTo>
                  <a:lnTo>
                    <a:pt x="567677" y="747052"/>
                  </a:lnTo>
                  <a:lnTo>
                    <a:pt x="563740" y="745782"/>
                  </a:lnTo>
                  <a:lnTo>
                    <a:pt x="564680" y="745782"/>
                  </a:lnTo>
                  <a:lnTo>
                    <a:pt x="566864" y="744512"/>
                  </a:lnTo>
                  <a:lnTo>
                    <a:pt x="567753" y="744512"/>
                  </a:lnTo>
                  <a:lnTo>
                    <a:pt x="569379" y="743242"/>
                  </a:lnTo>
                  <a:lnTo>
                    <a:pt x="565950" y="744512"/>
                  </a:lnTo>
                  <a:lnTo>
                    <a:pt x="567855" y="743242"/>
                  </a:lnTo>
                  <a:lnTo>
                    <a:pt x="568579" y="743242"/>
                  </a:lnTo>
                  <a:lnTo>
                    <a:pt x="566991" y="741972"/>
                  </a:lnTo>
                  <a:lnTo>
                    <a:pt x="567905" y="741972"/>
                  </a:lnTo>
                  <a:lnTo>
                    <a:pt x="569798" y="740702"/>
                  </a:lnTo>
                  <a:lnTo>
                    <a:pt x="569442" y="741972"/>
                  </a:lnTo>
                  <a:lnTo>
                    <a:pt x="571106" y="739432"/>
                  </a:lnTo>
                  <a:close/>
                </a:path>
                <a:path w="571500" h="760095">
                  <a:moveTo>
                    <a:pt x="571246" y="727748"/>
                  </a:moveTo>
                  <a:lnTo>
                    <a:pt x="568553" y="730770"/>
                  </a:lnTo>
                  <a:lnTo>
                    <a:pt x="568972" y="731316"/>
                  </a:lnTo>
                  <a:lnTo>
                    <a:pt x="571246" y="7277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753821" y="8084838"/>
              <a:ext cx="329565" cy="1215390"/>
            </a:xfrm>
            <a:custGeom>
              <a:avLst/>
              <a:gdLst/>
              <a:ahLst/>
              <a:cxnLst/>
              <a:rect l="l" t="t" r="r" b="b"/>
              <a:pathLst>
                <a:path w="329565" h="1215390">
                  <a:moveTo>
                    <a:pt x="1511" y="342"/>
                  </a:moveTo>
                  <a:lnTo>
                    <a:pt x="0" y="0"/>
                  </a:lnTo>
                  <a:lnTo>
                    <a:pt x="228" y="558"/>
                  </a:lnTo>
                  <a:lnTo>
                    <a:pt x="1511" y="342"/>
                  </a:lnTo>
                  <a:close/>
                </a:path>
                <a:path w="329565" h="1215390">
                  <a:moveTo>
                    <a:pt x="54686" y="79184"/>
                  </a:moveTo>
                  <a:lnTo>
                    <a:pt x="53022" y="79603"/>
                  </a:lnTo>
                  <a:lnTo>
                    <a:pt x="53225" y="80340"/>
                  </a:lnTo>
                  <a:lnTo>
                    <a:pt x="52552" y="81648"/>
                  </a:lnTo>
                  <a:lnTo>
                    <a:pt x="53111" y="81724"/>
                  </a:lnTo>
                  <a:lnTo>
                    <a:pt x="54292" y="80530"/>
                  </a:lnTo>
                  <a:lnTo>
                    <a:pt x="54686" y="79184"/>
                  </a:lnTo>
                  <a:close/>
                </a:path>
                <a:path w="329565" h="1215390">
                  <a:moveTo>
                    <a:pt x="74396" y="107530"/>
                  </a:moveTo>
                  <a:lnTo>
                    <a:pt x="73050" y="107264"/>
                  </a:lnTo>
                  <a:lnTo>
                    <a:pt x="70345" y="109169"/>
                  </a:lnTo>
                  <a:lnTo>
                    <a:pt x="71145" y="109334"/>
                  </a:lnTo>
                  <a:lnTo>
                    <a:pt x="74396" y="107530"/>
                  </a:lnTo>
                  <a:close/>
                </a:path>
                <a:path w="329565" h="1215390">
                  <a:moveTo>
                    <a:pt x="95707" y="186067"/>
                  </a:moveTo>
                  <a:lnTo>
                    <a:pt x="94475" y="185381"/>
                  </a:lnTo>
                  <a:lnTo>
                    <a:pt x="93319" y="186804"/>
                  </a:lnTo>
                  <a:lnTo>
                    <a:pt x="95707" y="186067"/>
                  </a:lnTo>
                  <a:close/>
                </a:path>
                <a:path w="329565" h="1215390">
                  <a:moveTo>
                    <a:pt x="109982" y="172770"/>
                  </a:moveTo>
                  <a:lnTo>
                    <a:pt x="108508" y="171970"/>
                  </a:lnTo>
                  <a:lnTo>
                    <a:pt x="109474" y="172618"/>
                  </a:lnTo>
                  <a:lnTo>
                    <a:pt x="109982" y="172770"/>
                  </a:lnTo>
                  <a:close/>
                </a:path>
                <a:path w="329565" h="1215390">
                  <a:moveTo>
                    <a:pt x="112166" y="186397"/>
                  </a:moveTo>
                  <a:lnTo>
                    <a:pt x="110629" y="187032"/>
                  </a:lnTo>
                  <a:lnTo>
                    <a:pt x="112166" y="186436"/>
                  </a:lnTo>
                  <a:close/>
                </a:path>
                <a:path w="329565" h="1215390">
                  <a:moveTo>
                    <a:pt x="113106" y="186004"/>
                  </a:moveTo>
                  <a:lnTo>
                    <a:pt x="112420" y="185420"/>
                  </a:lnTo>
                  <a:lnTo>
                    <a:pt x="112166" y="186397"/>
                  </a:lnTo>
                  <a:lnTo>
                    <a:pt x="113106" y="186004"/>
                  </a:lnTo>
                  <a:close/>
                </a:path>
                <a:path w="329565" h="1215390">
                  <a:moveTo>
                    <a:pt x="129413" y="235788"/>
                  </a:moveTo>
                  <a:lnTo>
                    <a:pt x="129044" y="233984"/>
                  </a:lnTo>
                  <a:lnTo>
                    <a:pt x="128981" y="236131"/>
                  </a:lnTo>
                  <a:lnTo>
                    <a:pt x="129413" y="235788"/>
                  </a:lnTo>
                  <a:close/>
                </a:path>
                <a:path w="329565" h="1215390">
                  <a:moveTo>
                    <a:pt x="130390" y="226885"/>
                  </a:moveTo>
                  <a:lnTo>
                    <a:pt x="129159" y="226644"/>
                  </a:lnTo>
                  <a:lnTo>
                    <a:pt x="128866" y="226606"/>
                  </a:lnTo>
                  <a:lnTo>
                    <a:pt x="128244" y="227711"/>
                  </a:lnTo>
                  <a:lnTo>
                    <a:pt x="129146" y="228485"/>
                  </a:lnTo>
                  <a:lnTo>
                    <a:pt x="129768" y="227076"/>
                  </a:lnTo>
                  <a:lnTo>
                    <a:pt x="130390" y="226885"/>
                  </a:lnTo>
                  <a:close/>
                </a:path>
                <a:path w="329565" h="1215390">
                  <a:moveTo>
                    <a:pt x="131318" y="234607"/>
                  </a:moveTo>
                  <a:lnTo>
                    <a:pt x="131165" y="234416"/>
                  </a:lnTo>
                  <a:lnTo>
                    <a:pt x="129413" y="235788"/>
                  </a:lnTo>
                  <a:lnTo>
                    <a:pt x="129578" y="236562"/>
                  </a:lnTo>
                  <a:lnTo>
                    <a:pt x="131318" y="234607"/>
                  </a:lnTo>
                  <a:close/>
                </a:path>
                <a:path w="329565" h="1215390">
                  <a:moveTo>
                    <a:pt x="134010" y="231584"/>
                  </a:moveTo>
                  <a:lnTo>
                    <a:pt x="131318" y="234607"/>
                  </a:lnTo>
                  <a:lnTo>
                    <a:pt x="131737" y="235153"/>
                  </a:lnTo>
                  <a:lnTo>
                    <a:pt x="134010" y="231584"/>
                  </a:lnTo>
                  <a:close/>
                </a:path>
                <a:path w="329565" h="1215390">
                  <a:moveTo>
                    <a:pt x="193967" y="406400"/>
                  </a:moveTo>
                  <a:lnTo>
                    <a:pt x="193675" y="406450"/>
                  </a:lnTo>
                  <a:lnTo>
                    <a:pt x="193459" y="406514"/>
                  </a:lnTo>
                  <a:lnTo>
                    <a:pt x="193687" y="406527"/>
                  </a:lnTo>
                  <a:lnTo>
                    <a:pt x="193967" y="406400"/>
                  </a:lnTo>
                  <a:close/>
                </a:path>
                <a:path w="329565" h="1215390">
                  <a:moveTo>
                    <a:pt x="194144" y="399326"/>
                  </a:moveTo>
                  <a:lnTo>
                    <a:pt x="193573" y="399770"/>
                  </a:lnTo>
                  <a:lnTo>
                    <a:pt x="191490" y="399770"/>
                  </a:lnTo>
                  <a:lnTo>
                    <a:pt x="190957" y="401040"/>
                  </a:lnTo>
                  <a:lnTo>
                    <a:pt x="193243" y="401040"/>
                  </a:lnTo>
                  <a:lnTo>
                    <a:pt x="194144" y="399326"/>
                  </a:lnTo>
                  <a:close/>
                </a:path>
                <a:path w="329565" h="1215390">
                  <a:moveTo>
                    <a:pt x="199339" y="416077"/>
                  </a:moveTo>
                  <a:lnTo>
                    <a:pt x="199313" y="415010"/>
                  </a:lnTo>
                  <a:lnTo>
                    <a:pt x="199148" y="416280"/>
                  </a:lnTo>
                  <a:lnTo>
                    <a:pt x="199339" y="416077"/>
                  </a:lnTo>
                  <a:close/>
                </a:path>
                <a:path w="329565" h="1215390">
                  <a:moveTo>
                    <a:pt x="200101" y="427316"/>
                  </a:moveTo>
                  <a:lnTo>
                    <a:pt x="198589" y="426440"/>
                  </a:lnTo>
                  <a:lnTo>
                    <a:pt x="199085" y="427710"/>
                  </a:lnTo>
                  <a:lnTo>
                    <a:pt x="200101" y="427316"/>
                  </a:lnTo>
                  <a:close/>
                </a:path>
                <a:path w="329565" h="1215390">
                  <a:moveTo>
                    <a:pt x="201739" y="426681"/>
                  </a:moveTo>
                  <a:lnTo>
                    <a:pt x="200101" y="427316"/>
                  </a:lnTo>
                  <a:lnTo>
                    <a:pt x="200774" y="427710"/>
                  </a:lnTo>
                  <a:lnTo>
                    <a:pt x="201739" y="426681"/>
                  </a:lnTo>
                  <a:close/>
                </a:path>
                <a:path w="329565" h="1215390">
                  <a:moveTo>
                    <a:pt x="203034" y="387388"/>
                  </a:moveTo>
                  <a:lnTo>
                    <a:pt x="201282" y="387896"/>
                  </a:lnTo>
                  <a:lnTo>
                    <a:pt x="201498" y="388010"/>
                  </a:lnTo>
                  <a:lnTo>
                    <a:pt x="203034" y="387388"/>
                  </a:lnTo>
                  <a:close/>
                </a:path>
                <a:path w="329565" h="1215390">
                  <a:moveTo>
                    <a:pt x="211264" y="435140"/>
                  </a:moveTo>
                  <a:lnTo>
                    <a:pt x="211035" y="434949"/>
                  </a:lnTo>
                  <a:lnTo>
                    <a:pt x="210794" y="435330"/>
                  </a:lnTo>
                  <a:lnTo>
                    <a:pt x="211264" y="435140"/>
                  </a:lnTo>
                  <a:close/>
                </a:path>
                <a:path w="329565" h="1215390">
                  <a:moveTo>
                    <a:pt x="215938" y="449300"/>
                  </a:moveTo>
                  <a:lnTo>
                    <a:pt x="213956" y="450316"/>
                  </a:lnTo>
                  <a:lnTo>
                    <a:pt x="214007" y="450570"/>
                  </a:lnTo>
                  <a:lnTo>
                    <a:pt x="215607" y="450570"/>
                  </a:lnTo>
                  <a:lnTo>
                    <a:pt x="215912" y="449897"/>
                  </a:lnTo>
                  <a:lnTo>
                    <a:pt x="215938" y="449300"/>
                  </a:lnTo>
                  <a:close/>
                </a:path>
                <a:path w="329565" h="1215390">
                  <a:moveTo>
                    <a:pt x="229717" y="437273"/>
                  </a:moveTo>
                  <a:lnTo>
                    <a:pt x="229679" y="436600"/>
                  </a:lnTo>
                  <a:lnTo>
                    <a:pt x="229031" y="436600"/>
                  </a:lnTo>
                  <a:lnTo>
                    <a:pt x="228955" y="436727"/>
                  </a:lnTo>
                  <a:lnTo>
                    <a:pt x="229717" y="437273"/>
                  </a:lnTo>
                  <a:close/>
                </a:path>
                <a:path w="329565" h="1215390">
                  <a:moveTo>
                    <a:pt x="230555" y="437870"/>
                  </a:moveTo>
                  <a:lnTo>
                    <a:pt x="229717" y="437273"/>
                  </a:lnTo>
                  <a:lnTo>
                    <a:pt x="229755" y="437870"/>
                  </a:lnTo>
                  <a:lnTo>
                    <a:pt x="230555" y="437870"/>
                  </a:lnTo>
                  <a:close/>
                </a:path>
                <a:path w="329565" h="1215390">
                  <a:moveTo>
                    <a:pt x="230835" y="501319"/>
                  </a:moveTo>
                  <a:lnTo>
                    <a:pt x="230124" y="501281"/>
                  </a:lnTo>
                  <a:lnTo>
                    <a:pt x="230124" y="501561"/>
                  </a:lnTo>
                  <a:lnTo>
                    <a:pt x="230835" y="501319"/>
                  </a:lnTo>
                  <a:close/>
                </a:path>
                <a:path w="329565" h="1215390">
                  <a:moveTo>
                    <a:pt x="234048" y="502805"/>
                  </a:moveTo>
                  <a:lnTo>
                    <a:pt x="231051" y="503910"/>
                  </a:lnTo>
                  <a:lnTo>
                    <a:pt x="232143" y="505180"/>
                  </a:lnTo>
                  <a:lnTo>
                    <a:pt x="232168" y="504304"/>
                  </a:lnTo>
                  <a:lnTo>
                    <a:pt x="232600" y="504329"/>
                  </a:lnTo>
                  <a:lnTo>
                    <a:pt x="232181" y="504113"/>
                  </a:lnTo>
                  <a:lnTo>
                    <a:pt x="232194" y="503910"/>
                  </a:lnTo>
                  <a:lnTo>
                    <a:pt x="233260" y="503910"/>
                  </a:lnTo>
                  <a:lnTo>
                    <a:pt x="234048" y="502805"/>
                  </a:lnTo>
                  <a:close/>
                </a:path>
                <a:path w="329565" h="1215390">
                  <a:moveTo>
                    <a:pt x="239737" y="446760"/>
                  </a:moveTo>
                  <a:lnTo>
                    <a:pt x="238658" y="446760"/>
                  </a:lnTo>
                  <a:lnTo>
                    <a:pt x="238315" y="447649"/>
                  </a:lnTo>
                  <a:lnTo>
                    <a:pt x="239737" y="446760"/>
                  </a:lnTo>
                  <a:close/>
                </a:path>
                <a:path w="329565" h="1215390">
                  <a:moveTo>
                    <a:pt x="241808" y="522960"/>
                  </a:moveTo>
                  <a:lnTo>
                    <a:pt x="239610" y="522960"/>
                  </a:lnTo>
                  <a:lnTo>
                    <a:pt x="240220" y="523595"/>
                  </a:lnTo>
                  <a:lnTo>
                    <a:pt x="241808" y="522960"/>
                  </a:lnTo>
                  <a:close/>
                </a:path>
                <a:path w="329565" h="1215390">
                  <a:moveTo>
                    <a:pt x="253644" y="582129"/>
                  </a:moveTo>
                  <a:lnTo>
                    <a:pt x="252526" y="582650"/>
                  </a:lnTo>
                  <a:lnTo>
                    <a:pt x="253619" y="582650"/>
                  </a:lnTo>
                  <a:lnTo>
                    <a:pt x="253644" y="582129"/>
                  </a:lnTo>
                  <a:close/>
                </a:path>
                <a:path w="329565" h="1215390">
                  <a:moveTo>
                    <a:pt x="259118" y="501294"/>
                  </a:moveTo>
                  <a:lnTo>
                    <a:pt x="257860" y="500456"/>
                  </a:lnTo>
                  <a:lnTo>
                    <a:pt x="257873" y="501053"/>
                  </a:lnTo>
                  <a:lnTo>
                    <a:pt x="259118" y="501294"/>
                  </a:lnTo>
                  <a:close/>
                </a:path>
                <a:path w="329565" h="1215390">
                  <a:moveTo>
                    <a:pt x="263232" y="623087"/>
                  </a:moveTo>
                  <a:lnTo>
                    <a:pt x="262115" y="622020"/>
                  </a:lnTo>
                  <a:lnTo>
                    <a:pt x="262813" y="623290"/>
                  </a:lnTo>
                  <a:lnTo>
                    <a:pt x="263232" y="623087"/>
                  </a:lnTo>
                  <a:close/>
                </a:path>
                <a:path w="329565" h="1215390">
                  <a:moveTo>
                    <a:pt x="265417" y="634034"/>
                  </a:moveTo>
                  <a:lnTo>
                    <a:pt x="265226" y="634555"/>
                  </a:lnTo>
                  <a:lnTo>
                    <a:pt x="265201" y="635152"/>
                  </a:lnTo>
                  <a:lnTo>
                    <a:pt x="265315" y="635736"/>
                  </a:lnTo>
                  <a:lnTo>
                    <a:pt x="265303" y="635914"/>
                  </a:lnTo>
                  <a:lnTo>
                    <a:pt x="265328" y="635736"/>
                  </a:lnTo>
                  <a:lnTo>
                    <a:pt x="265417" y="634034"/>
                  </a:lnTo>
                  <a:close/>
                </a:path>
                <a:path w="329565" h="1215390">
                  <a:moveTo>
                    <a:pt x="265709" y="628065"/>
                  </a:moveTo>
                  <a:lnTo>
                    <a:pt x="265468" y="628040"/>
                  </a:lnTo>
                  <a:lnTo>
                    <a:pt x="265277" y="628015"/>
                  </a:lnTo>
                  <a:lnTo>
                    <a:pt x="264934" y="628040"/>
                  </a:lnTo>
                  <a:lnTo>
                    <a:pt x="263931" y="629399"/>
                  </a:lnTo>
                  <a:lnTo>
                    <a:pt x="264871" y="628891"/>
                  </a:lnTo>
                  <a:lnTo>
                    <a:pt x="265404" y="628459"/>
                  </a:lnTo>
                  <a:lnTo>
                    <a:pt x="265709" y="628065"/>
                  </a:lnTo>
                  <a:close/>
                </a:path>
                <a:path w="329565" h="1215390">
                  <a:moveTo>
                    <a:pt x="271183" y="653503"/>
                  </a:moveTo>
                  <a:lnTo>
                    <a:pt x="270865" y="653021"/>
                  </a:lnTo>
                  <a:lnTo>
                    <a:pt x="270192" y="653770"/>
                  </a:lnTo>
                  <a:lnTo>
                    <a:pt x="271183" y="653503"/>
                  </a:lnTo>
                  <a:close/>
                </a:path>
                <a:path w="329565" h="1215390">
                  <a:moveTo>
                    <a:pt x="273799" y="566267"/>
                  </a:moveTo>
                  <a:lnTo>
                    <a:pt x="273532" y="566204"/>
                  </a:lnTo>
                  <a:lnTo>
                    <a:pt x="273634" y="566394"/>
                  </a:lnTo>
                  <a:lnTo>
                    <a:pt x="273799" y="566267"/>
                  </a:lnTo>
                  <a:close/>
                </a:path>
                <a:path w="329565" h="1215390">
                  <a:moveTo>
                    <a:pt x="274535" y="664260"/>
                  </a:moveTo>
                  <a:lnTo>
                    <a:pt x="274459" y="664121"/>
                  </a:lnTo>
                  <a:lnTo>
                    <a:pt x="273723" y="663676"/>
                  </a:lnTo>
                  <a:lnTo>
                    <a:pt x="273989" y="663968"/>
                  </a:lnTo>
                  <a:lnTo>
                    <a:pt x="274535" y="664260"/>
                  </a:lnTo>
                  <a:close/>
                </a:path>
                <a:path w="329565" h="1215390">
                  <a:moveTo>
                    <a:pt x="275463" y="587730"/>
                  </a:moveTo>
                  <a:lnTo>
                    <a:pt x="272288" y="586460"/>
                  </a:lnTo>
                  <a:lnTo>
                    <a:pt x="272351" y="586625"/>
                  </a:lnTo>
                  <a:lnTo>
                    <a:pt x="274002" y="587730"/>
                  </a:lnTo>
                  <a:lnTo>
                    <a:pt x="275463" y="587730"/>
                  </a:lnTo>
                  <a:close/>
                </a:path>
                <a:path w="329565" h="1215390">
                  <a:moveTo>
                    <a:pt x="276186" y="665200"/>
                  </a:moveTo>
                  <a:lnTo>
                    <a:pt x="275894" y="665200"/>
                  </a:lnTo>
                  <a:lnTo>
                    <a:pt x="275767" y="665086"/>
                  </a:lnTo>
                  <a:lnTo>
                    <a:pt x="275513" y="665200"/>
                  </a:lnTo>
                  <a:lnTo>
                    <a:pt x="274789" y="665200"/>
                  </a:lnTo>
                  <a:lnTo>
                    <a:pt x="274078" y="666470"/>
                  </a:lnTo>
                  <a:lnTo>
                    <a:pt x="276186" y="665200"/>
                  </a:lnTo>
                  <a:close/>
                </a:path>
                <a:path w="329565" h="1215390">
                  <a:moveTo>
                    <a:pt x="277660" y="671957"/>
                  </a:moveTo>
                  <a:lnTo>
                    <a:pt x="277507" y="671550"/>
                  </a:lnTo>
                  <a:lnTo>
                    <a:pt x="276593" y="671550"/>
                  </a:lnTo>
                  <a:lnTo>
                    <a:pt x="276263" y="671550"/>
                  </a:lnTo>
                  <a:lnTo>
                    <a:pt x="277660" y="671957"/>
                  </a:lnTo>
                  <a:close/>
                </a:path>
                <a:path w="329565" h="1215390">
                  <a:moveTo>
                    <a:pt x="278460" y="672198"/>
                  </a:moveTo>
                  <a:lnTo>
                    <a:pt x="277660" y="671957"/>
                  </a:lnTo>
                  <a:lnTo>
                    <a:pt x="277964" y="672820"/>
                  </a:lnTo>
                  <a:lnTo>
                    <a:pt x="278460" y="672198"/>
                  </a:lnTo>
                  <a:close/>
                </a:path>
                <a:path w="329565" h="1215390">
                  <a:moveTo>
                    <a:pt x="278879" y="675360"/>
                  </a:moveTo>
                  <a:lnTo>
                    <a:pt x="278498" y="674090"/>
                  </a:lnTo>
                  <a:lnTo>
                    <a:pt x="278561" y="675360"/>
                  </a:lnTo>
                  <a:lnTo>
                    <a:pt x="278879" y="675360"/>
                  </a:lnTo>
                  <a:close/>
                </a:path>
                <a:path w="329565" h="1215390">
                  <a:moveTo>
                    <a:pt x="279298" y="589000"/>
                  </a:moveTo>
                  <a:lnTo>
                    <a:pt x="278460" y="586460"/>
                  </a:lnTo>
                  <a:lnTo>
                    <a:pt x="277952" y="586460"/>
                  </a:lnTo>
                  <a:lnTo>
                    <a:pt x="277418" y="587730"/>
                  </a:lnTo>
                  <a:lnTo>
                    <a:pt x="275463" y="587730"/>
                  </a:lnTo>
                  <a:lnTo>
                    <a:pt x="277431" y="589000"/>
                  </a:lnTo>
                  <a:lnTo>
                    <a:pt x="279298" y="589000"/>
                  </a:lnTo>
                  <a:close/>
                </a:path>
                <a:path w="329565" h="1215390">
                  <a:moveTo>
                    <a:pt x="280784" y="590854"/>
                  </a:moveTo>
                  <a:lnTo>
                    <a:pt x="279069" y="590715"/>
                  </a:lnTo>
                  <a:lnTo>
                    <a:pt x="279031" y="591451"/>
                  </a:lnTo>
                  <a:lnTo>
                    <a:pt x="277939" y="592442"/>
                  </a:lnTo>
                  <a:lnTo>
                    <a:pt x="278434" y="592683"/>
                  </a:lnTo>
                  <a:lnTo>
                    <a:pt x="279958" y="591959"/>
                  </a:lnTo>
                  <a:lnTo>
                    <a:pt x="280784" y="590854"/>
                  </a:lnTo>
                  <a:close/>
                </a:path>
                <a:path w="329565" h="1215390">
                  <a:moveTo>
                    <a:pt x="284759" y="687743"/>
                  </a:moveTo>
                  <a:lnTo>
                    <a:pt x="284264" y="687438"/>
                  </a:lnTo>
                  <a:lnTo>
                    <a:pt x="283756" y="687997"/>
                  </a:lnTo>
                  <a:lnTo>
                    <a:pt x="283946" y="688365"/>
                  </a:lnTo>
                  <a:lnTo>
                    <a:pt x="284403" y="688670"/>
                  </a:lnTo>
                  <a:lnTo>
                    <a:pt x="284530" y="688251"/>
                  </a:lnTo>
                  <a:lnTo>
                    <a:pt x="284759" y="687743"/>
                  </a:lnTo>
                  <a:close/>
                </a:path>
                <a:path w="329565" h="1215390">
                  <a:moveTo>
                    <a:pt x="285851" y="621093"/>
                  </a:moveTo>
                  <a:lnTo>
                    <a:pt x="285648" y="621207"/>
                  </a:lnTo>
                  <a:lnTo>
                    <a:pt x="285496" y="621296"/>
                  </a:lnTo>
                  <a:lnTo>
                    <a:pt x="285305" y="621398"/>
                  </a:lnTo>
                  <a:lnTo>
                    <a:pt x="285534" y="621703"/>
                  </a:lnTo>
                  <a:lnTo>
                    <a:pt x="285851" y="621093"/>
                  </a:lnTo>
                  <a:close/>
                </a:path>
                <a:path w="329565" h="1215390">
                  <a:moveTo>
                    <a:pt x="285915" y="689292"/>
                  </a:moveTo>
                  <a:lnTo>
                    <a:pt x="285343" y="689089"/>
                  </a:lnTo>
                  <a:lnTo>
                    <a:pt x="284772" y="688898"/>
                  </a:lnTo>
                  <a:lnTo>
                    <a:pt x="284403" y="688670"/>
                  </a:lnTo>
                  <a:lnTo>
                    <a:pt x="284264" y="689178"/>
                  </a:lnTo>
                  <a:lnTo>
                    <a:pt x="284264" y="689533"/>
                  </a:lnTo>
                  <a:lnTo>
                    <a:pt x="285915" y="689292"/>
                  </a:lnTo>
                  <a:close/>
                </a:path>
                <a:path w="329565" h="1215390">
                  <a:moveTo>
                    <a:pt x="286042" y="702144"/>
                  </a:moveTo>
                  <a:lnTo>
                    <a:pt x="285076" y="701141"/>
                  </a:lnTo>
                  <a:lnTo>
                    <a:pt x="283565" y="702144"/>
                  </a:lnTo>
                  <a:lnTo>
                    <a:pt x="286042" y="702144"/>
                  </a:lnTo>
                  <a:close/>
                </a:path>
                <a:path w="329565" h="1215390">
                  <a:moveTo>
                    <a:pt x="286435" y="702030"/>
                  </a:moveTo>
                  <a:lnTo>
                    <a:pt x="283260" y="703300"/>
                  </a:lnTo>
                  <a:lnTo>
                    <a:pt x="283997" y="705650"/>
                  </a:lnTo>
                  <a:lnTo>
                    <a:pt x="286435" y="702030"/>
                  </a:lnTo>
                  <a:close/>
                </a:path>
                <a:path w="329565" h="1215390">
                  <a:moveTo>
                    <a:pt x="286842" y="609320"/>
                  </a:moveTo>
                  <a:lnTo>
                    <a:pt x="281724" y="608050"/>
                  </a:lnTo>
                  <a:lnTo>
                    <a:pt x="281787" y="606780"/>
                  </a:lnTo>
                  <a:lnTo>
                    <a:pt x="282790" y="606780"/>
                  </a:lnTo>
                  <a:lnTo>
                    <a:pt x="279146" y="605510"/>
                  </a:lnTo>
                  <a:lnTo>
                    <a:pt x="277482" y="604240"/>
                  </a:lnTo>
                  <a:lnTo>
                    <a:pt x="276110" y="602970"/>
                  </a:lnTo>
                  <a:lnTo>
                    <a:pt x="277660" y="602970"/>
                  </a:lnTo>
                  <a:lnTo>
                    <a:pt x="280212" y="601700"/>
                  </a:lnTo>
                  <a:lnTo>
                    <a:pt x="279666" y="601700"/>
                  </a:lnTo>
                  <a:lnTo>
                    <a:pt x="276047" y="602970"/>
                  </a:lnTo>
                  <a:lnTo>
                    <a:pt x="274942" y="601700"/>
                  </a:lnTo>
                  <a:lnTo>
                    <a:pt x="276225" y="600430"/>
                  </a:lnTo>
                  <a:lnTo>
                    <a:pt x="277190" y="599160"/>
                  </a:lnTo>
                  <a:lnTo>
                    <a:pt x="279971" y="599160"/>
                  </a:lnTo>
                  <a:lnTo>
                    <a:pt x="280479" y="600430"/>
                  </a:lnTo>
                  <a:lnTo>
                    <a:pt x="283921" y="599160"/>
                  </a:lnTo>
                  <a:lnTo>
                    <a:pt x="279882" y="597890"/>
                  </a:lnTo>
                  <a:lnTo>
                    <a:pt x="280339" y="597890"/>
                  </a:lnTo>
                  <a:lnTo>
                    <a:pt x="281927" y="596620"/>
                  </a:lnTo>
                  <a:lnTo>
                    <a:pt x="280873" y="595350"/>
                  </a:lnTo>
                  <a:lnTo>
                    <a:pt x="276872" y="595350"/>
                  </a:lnTo>
                  <a:lnTo>
                    <a:pt x="276580" y="594080"/>
                  </a:lnTo>
                  <a:lnTo>
                    <a:pt x="271157" y="594080"/>
                  </a:lnTo>
                  <a:lnTo>
                    <a:pt x="277393" y="592810"/>
                  </a:lnTo>
                  <a:lnTo>
                    <a:pt x="274116" y="591540"/>
                  </a:lnTo>
                  <a:lnTo>
                    <a:pt x="278028" y="590270"/>
                  </a:lnTo>
                  <a:lnTo>
                    <a:pt x="276860" y="590270"/>
                  </a:lnTo>
                  <a:lnTo>
                    <a:pt x="273418" y="589000"/>
                  </a:lnTo>
                  <a:lnTo>
                    <a:pt x="272351" y="586625"/>
                  </a:lnTo>
                  <a:lnTo>
                    <a:pt x="272110" y="586460"/>
                  </a:lnTo>
                  <a:lnTo>
                    <a:pt x="271754" y="583920"/>
                  </a:lnTo>
                  <a:lnTo>
                    <a:pt x="279603" y="582650"/>
                  </a:lnTo>
                  <a:lnTo>
                    <a:pt x="272643" y="580110"/>
                  </a:lnTo>
                  <a:lnTo>
                    <a:pt x="278307" y="576300"/>
                  </a:lnTo>
                  <a:lnTo>
                    <a:pt x="274624" y="575030"/>
                  </a:lnTo>
                  <a:lnTo>
                    <a:pt x="277926" y="569950"/>
                  </a:lnTo>
                  <a:lnTo>
                    <a:pt x="276517" y="567410"/>
                  </a:lnTo>
                  <a:lnTo>
                    <a:pt x="270827" y="569950"/>
                  </a:lnTo>
                  <a:lnTo>
                    <a:pt x="274320" y="567410"/>
                  </a:lnTo>
                  <a:lnTo>
                    <a:pt x="276072" y="566140"/>
                  </a:lnTo>
                  <a:lnTo>
                    <a:pt x="274612" y="566445"/>
                  </a:lnTo>
                  <a:lnTo>
                    <a:pt x="275882" y="564578"/>
                  </a:lnTo>
                  <a:lnTo>
                    <a:pt x="273799" y="566267"/>
                  </a:lnTo>
                  <a:lnTo>
                    <a:pt x="274599" y="566445"/>
                  </a:lnTo>
                  <a:lnTo>
                    <a:pt x="269951" y="567410"/>
                  </a:lnTo>
                  <a:lnTo>
                    <a:pt x="269354" y="567410"/>
                  </a:lnTo>
                  <a:lnTo>
                    <a:pt x="269722" y="566140"/>
                  </a:lnTo>
                  <a:lnTo>
                    <a:pt x="270827" y="565619"/>
                  </a:lnTo>
                  <a:lnTo>
                    <a:pt x="273532" y="566204"/>
                  </a:lnTo>
                  <a:lnTo>
                    <a:pt x="273215" y="565619"/>
                  </a:lnTo>
                  <a:lnTo>
                    <a:pt x="272313" y="563968"/>
                  </a:lnTo>
                  <a:lnTo>
                    <a:pt x="272757" y="563600"/>
                  </a:lnTo>
                  <a:lnTo>
                    <a:pt x="274408" y="562330"/>
                  </a:lnTo>
                  <a:lnTo>
                    <a:pt x="274332" y="563600"/>
                  </a:lnTo>
                  <a:lnTo>
                    <a:pt x="275691" y="563600"/>
                  </a:lnTo>
                  <a:lnTo>
                    <a:pt x="275691" y="562330"/>
                  </a:lnTo>
                  <a:lnTo>
                    <a:pt x="275691" y="561060"/>
                  </a:lnTo>
                  <a:lnTo>
                    <a:pt x="278117" y="562330"/>
                  </a:lnTo>
                  <a:lnTo>
                    <a:pt x="279438" y="559790"/>
                  </a:lnTo>
                  <a:lnTo>
                    <a:pt x="277291" y="561060"/>
                  </a:lnTo>
                  <a:lnTo>
                    <a:pt x="276110" y="559790"/>
                  </a:lnTo>
                  <a:lnTo>
                    <a:pt x="276682" y="558520"/>
                  </a:lnTo>
                  <a:lnTo>
                    <a:pt x="274205" y="561060"/>
                  </a:lnTo>
                  <a:lnTo>
                    <a:pt x="270256" y="559790"/>
                  </a:lnTo>
                  <a:lnTo>
                    <a:pt x="278815" y="557250"/>
                  </a:lnTo>
                  <a:lnTo>
                    <a:pt x="274891" y="555980"/>
                  </a:lnTo>
                  <a:lnTo>
                    <a:pt x="275564" y="555980"/>
                  </a:lnTo>
                  <a:lnTo>
                    <a:pt x="275805" y="552170"/>
                  </a:lnTo>
                  <a:lnTo>
                    <a:pt x="270459" y="552170"/>
                  </a:lnTo>
                  <a:lnTo>
                    <a:pt x="271094" y="550900"/>
                  </a:lnTo>
                  <a:lnTo>
                    <a:pt x="273304" y="550900"/>
                  </a:lnTo>
                  <a:lnTo>
                    <a:pt x="273202" y="548360"/>
                  </a:lnTo>
                  <a:lnTo>
                    <a:pt x="273151" y="547090"/>
                  </a:lnTo>
                  <a:lnTo>
                    <a:pt x="266065" y="545820"/>
                  </a:lnTo>
                  <a:lnTo>
                    <a:pt x="266839" y="544550"/>
                  </a:lnTo>
                  <a:lnTo>
                    <a:pt x="268414" y="542010"/>
                  </a:lnTo>
                  <a:lnTo>
                    <a:pt x="266852" y="542010"/>
                  </a:lnTo>
                  <a:lnTo>
                    <a:pt x="268173" y="540740"/>
                  </a:lnTo>
                  <a:lnTo>
                    <a:pt x="269735" y="540740"/>
                  </a:lnTo>
                  <a:lnTo>
                    <a:pt x="266674" y="539470"/>
                  </a:lnTo>
                  <a:lnTo>
                    <a:pt x="267335" y="538200"/>
                  </a:lnTo>
                  <a:lnTo>
                    <a:pt x="269201" y="538200"/>
                  </a:lnTo>
                  <a:lnTo>
                    <a:pt x="270294" y="535660"/>
                  </a:lnTo>
                  <a:lnTo>
                    <a:pt x="263753" y="535660"/>
                  </a:lnTo>
                  <a:lnTo>
                    <a:pt x="262864" y="534390"/>
                  </a:lnTo>
                  <a:lnTo>
                    <a:pt x="261988" y="533120"/>
                  </a:lnTo>
                  <a:lnTo>
                    <a:pt x="266407" y="531850"/>
                  </a:lnTo>
                  <a:lnTo>
                    <a:pt x="267169" y="529310"/>
                  </a:lnTo>
                  <a:lnTo>
                    <a:pt x="267512" y="528040"/>
                  </a:lnTo>
                  <a:lnTo>
                    <a:pt x="268160" y="528040"/>
                  </a:lnTo>
                  <a:lnTo>
                    <a:pt x="267614" y="524230"/>
                  </a:lnTo>
                  <a:lnTo>
                    <a:pt x="262648" y="522960"/>
                  </a:lnTo>
                  <a:lnTo>
                    <a:pt x="261289" y="521690"/>
                  </a:lnTo>
                  <a:lnTo>
                    <a:pt x="259930" y="520420"/>
                  </a:lnTo>
                  <a:lnTo>
                    <a:pt x="264071" y="516610"/>
                  </a:lnTo>
                  <a:lnTo>
                    <a:pt x="259803" y="512800"/>
                  </a:lnTo>
                  <a:lnTo>
                    <a:pt x="260362" y="511530"/>
                  </a:lnTo>
                  <a:lnTo>
                    <a:pt x="261480" y="508990"/>
                  </a:lnTo>
                  <a:lnTo>
                    <a:pt x="260832" y="508990"/>
                  </a:lnTo>
                  <a:lnTo>
                    <a:pt x="258025" y="510260"/>
                  </a:lnTo>
                  <a:lnTo>
                    <a:pt x="257416" y="508990"/>
                  </a:lnTo>
                  <a:lnTo>
                    <a:pt x="258064" y="507720"/>
                  </a:lnTo>
                  <a:lnTo>
                    <a:pt x="257784" y="507720"/>
                  </a:lnTo>
                  <a:lnTo>
                    <a:pt x="253720" y="507720"/>
                  </a:lnTo>
                  <a:lnTo>
                    <a:pt x="257784" y="506450"/>
                  </a:lnTo>
                  <a:lnTo>
                    <a:pt x="257784" y="507720"/>
                  </a:lnTo>
                  <a:lnTo>
                    <a:pt x="259664" y="506450"/>
                  </a:lnTo>
                  <a:lnTo>
                    <a:pt x="261543" y="505180"/>
                  </a:lnTo>
                  <a:lnTo>
                    <a:pt x="260045" y="503910"/>
                  </a:lnTo>
                  <a:lnTo>
                    <a:pt x="259740" y="502640"/>
                  </a:lnTo>
                  <a:lnTo>
                    <a:pt x="254406" y="503910"/>
                  </a:lnTo>
                  <a:lnTo>
                    <a:pt x="256413" y="501370"/>
                  </a:lnTo>
                  <a:lnTo>
                    <a:pt x="255651" y="500100"/>
                  </a:lnTo>
                  <a:lnTo>
                    <a:pt x="254876" y="498830"/>
                  </a:lnTo>
                  <a:lnTo>
                    <a:pt x="253288" y="496290"/>
                  </a:lnTo>
                  <a:lnTo>
                    <a:pt x="255117" y="493750"/>
                  </a:lnTo>
                  <a:lnTo>
                    <a:pt x="253555" y="492480"/>
                  </a:lnTo>
                  <a:lnTo>
                    <a:pt x="253250" y="492480"/>
                  </a:lnTo>
                  <a:lnTo>
                    <a:pt x="251688" y="491210"/>
                  </a:lnTo>
                  <a:lnTo>
                    <a:pt x="254508" y="491210"/>
                  </a:lnTo>
                  <a:lnTo>
                    <a:pt x="254508" y="489940"/>
                  </a:lnTo>
                  <a:lnTo>
                    <a:pt x="254520" y="487400"/>
                  </a:lnTo>
                  <a:lnTo>
                    <a:pt x="253746" y="486130"/>
                  </a:lnTo>
                  <a:lnTo>
                    <a:pt x="252971" y="484860"/>
                  </a:lnTo>
                  <a:lnTo>
                    <a:pt x="255168" y="484860"/>
                  </a:lnTo>
                  <a:lnTo>
                    <a:pt x="254863" y="483590"/>
                  </a:lnTo>
                  <a:lnTo>
                    <a:pt x="246456" y="486130"/>
                  </a:lnTo>
                  <a:lnTo>
                    <a:pt x="245833" y="484860"/>
                  </a:lnTo>
                  <a:lnTo>
                    <a:pt x="249885" y="482320"/>
                  </a:lnTo>
                  <a:lnTo>
                    <a:pt x="248983" y="479780"/>
                  </a:lnTo>
                  <a:lnTo>
                    <a:pt x="250799" y="477240"/>
                  </a:lnTo>
                  <a:lnTo>
                    <a:pt x="251701" y="475970"/>
                  </a:lnTo>
                  <a:lnTo>
                    <a:pt x="247027" y="474700"/>
                  </a:lnTo>
                  <a:lnTo>
                    <a:pt x="249199" y="474700"/>
                  </a:lnTo>
                  <a:lnTo>
                    <a:pt x="248881" y="473430"/>
                  </a:lnTo>
                  <a:lnTo>
                    <a:pt x="249377" y="472160"/>
                  </a:lnTo>
                  <a:lnTo>
                    <a:pt x="250367" y="469620"/>
                  </a:lnTo>
                  <a:lnTo>
                    <a:pt x="248107" y="470649"/>
                  </a:lnTo>
                  <a:lnTo>
                    <a:pt x="244221" y="468350"/>
                  </a:lnTo>
                  <a:lnTo>
                    <a:pt x="242100" y="468350"/>
                  </a:lnTo>
                  <a:lnTo>
                    <a:pt x="244906" y="467080"/>
                  </a:lnTo>
                  <a:lnTo>
                    <a:pt x="240982" y="467080"/>
                  </a:lnTo>
                  <a:lnTo>
                    <a:pt x="240030" y="468350"/>
                  </a:lnTo>
                  <a:lnTo>
                    <a:pt x="238467" y="467080"/>
                  </a:lnTo>
                  <a:lnTo>
                    <a:pt x="238696" y="465810"/>
                  </a:lnTo>
                  <a:lnTo>
                    <a:pt x="240030" y="465810"/>
                  </a:lnTo>
                  <a:lnTo>
                    <a:pt x="241007" y="464540"/>
                  </a:lnTo>
                  <a:lnTo>
                    <a:pt x="237083" y="465810"/>
                  </a:lnTo>
                  <a:lnTo>
                    <a:pt x="237985" y="464540"/>
                  </a:lnTo>
                  <a:lnTo>
                    <a:pt x="239953" y="464540"/>
                  </a:lnTo>
                  <a:lnTo>
                    <a:pt x="239814" y="463270"/>
                  </a:lnTo>
                  <a:lnTo>
                    <a:pt x="239674" y="462000"/>
                  </a:lnTo>
                  <a:lnTo>
                    <a:pt x="238772" y="463270"/>
                  </a:lnTo>
                  <a:lnTo>
                    <a:pt x="235102" y="463270"/>
                  </a:lnTo>
                  <a:lnTo>
                    <a:pt x="236283" y="460730"/>
                  </a:lnTo>
                  <a:lnTo>
                    <a:pt x="238696" y="459460"/>
                  </a:lnTo>
                  <a:lnTo>
                    <a:pt x="234848" y="459460"/>
                  </a:lnTo>
                  <a:lnTo>
                    <a:pt x="235280" y="458190"/>
                  </a:lnTo>
                  <a:lnTo>
                    <a:pt x="237210" y="458190"/>
                  </a:lnTo>
                  <a:lnTo>
                    <a:pt x="238277" y="455650"/>
                  </a:lnTo>
                  <a:lnTo>
                    <a:pt x="239699" y="455650"/>
                  </a:lnTo>
                  <a:lnTo>
                    <a:pt x="239610" y="453110"/>
                  </a:lnTo>
                  <a:lnTo>
                    <a:pt x="236461" y="453110"/>
                  </a:lnTo>
                  <a:lnTo>
                    <a:pt x="237058" y="454380"/>
                  </a:lnTo>
                  <a:lnTo>
                    <a:pt x="237439" y="455650"/>
                  </a:lnTo>
                  <a:lnTo>
                    <a:pt x="232803" y="455650"/>
                  </a:lnTo>
                  <a:lnTo>
                    <a:pt x="234924" y="454380"/>
                  </a:lnTo>
                  <a:lnTo>
                    <a:pt x="235813" y="453110"/>
                  </a:lnTo>
                  <a:lnTo>
                    <a:pt x="236334" y="453110"/>
                  </a:lnTo>
                  <a:lnTo>
                    <a:pt x="236994" y="450570"/>
                  </a:lnTo>
                  <a:lnTo>
                    <a:pt x="238137" y="450570"/>
                  </a:lnTo>
                  <a:lnTo>
                    <a:pt x="238277" y="449300"/>
                  </a:lnTo>
                  <a:lnTo>
                    <a:pt x="237655" y="449300"/>
                  </a:lnTo>
                  <a:lnTo>
                    <a:pt x="237858" y="448030"/>
                  </a:lnTo>
                  <a:lnTo>
                    <a:pt x="238175" y="448030"/>
                  </a:lnTo>
                  <a:lnTo>
                    <a:pt x="238315" y="447649"/>
                  </a:lnTo>
                  <a:lnTo>
                    <a:pt x="237731" y="448030"/>
                  </a:lnTo>
                  <a:lnTo>
                    <a:pt x="237312" y="448030"/>
                  </a:lnTo>
                  <a:lnTo>
                    <a:pt x="236994" y="446760"/>
                  </a:lnTo>
                  <a:lnTo>
                    <a:pt x="238239" y="446760"/>
                  </a:lnTo>
                  <a:lnTo>
                    <a:pt x="238074" y="445490"/>
                  </a:lnTo>
                  <a:lnTo>
                    <a:pt x="235343" y="446760"/>
                  </a:lnTo>
                  <a:lnTo>
                    <a:pt x="235432" y="445490"/>
                  </a:lnTo>
                  <a:lnTo>
                    <a:pt x="233502" y="446760"/>
                  </a:lnTo>
                  <a:lnTo>
                    <a:pt x="233870" y="446760"/>
                  </a:lnTo>
                  <a:lnTo>
                    <a:pt x="233692" y="447027"/>
                  </a:lnTo>
                  <a:lnTo>
                    <a:pt x="233514" y="447192"/>
                  </a:lnTo>
                  <a:lnTo>
                    <a:pt x="233387" y="447344"/>
                  </a:lnTo>
                  <a:lnTo>
                    <a:pt x="233972" y="447243"/>
                  </a:lnTo>
                  <a:lnTo>
                    <a:pt x="234162" y="448030"/>
                  </a:lnTo>
                  <a:lnTo>
                    <a:pt x="234556" y="448030"/>
                  </a:lnTo>
                  <a:lnTo>
                    <a:pt x="235140" y="449300"/>
                  </a:lnTo>
                  <a:lnTo>
                    <a:pt x="232143" y="449300"/>
                  </a:lnTo>
                  <a:lnTo>
                    <a:pt x="233387" y="448030"/>
                  </a:lnTo>
                  <a:lnTo>
                    <a:pt x="228574" y="449300"/>
                  </a:lnTo>
                  <a:lnTo>
                    <a:pt x="232041" y="446760"/>
                  </a:lnTo>
                  <a:lnTo>
                    <a:pt x="233426" y="444220"/>
                  </a:lnTo>
                  <a:lnTo>
                    <a:pt x="235673" y="442950"/>
                  </a:lnTo>
                  <a:lnTo>
                    <a:pt x="233324" y="440410"/>
                  </a:lnTo>
                  <a:lnTo>
                    <a:pt x="232740" y="437870"/>
                  </a:lnTo>
                  <a:lnTo>
                    <a:pt x="227076" y="439140"/>
                  </a:lnTo>
                  <a:lnTo>
                    <a:pt x="226199" y="437870"/>
                  </a:lnTo>
                  <a:lnTo>
                    <a:pt x="228295" y="437870"/>
                  </a:lnTo>
                  <a:lnTo>
                    <a:pt x="228955" y="436727"/>
                  </a:lnTo>
                  <a:lnTo>
                    <a:pt x="228777" y="436600"/>
                  </a:lnTo>
                  <a:lnTo>
                    <a:pt x="228688" y="434060"/>
                  </a:lnTo>
                  <a:lnTo>
                    <a:pt x="224980" y="435330"/>
                  </a:lnTo>
                  <a:lnTo>
                    <a:pt x="226021" y="432790"/>
                  </a:lnTo>
                  <a:lnTo>
                    <a:pt x="228625" y="434060"/>
                  </a:lnTo>
                  <a:lnTo>
                    <a:pt x="227228" y="432790"/>
                  </a:lnTo>
                  <a:lnTo>
                    <a:pt x="228434" y="432790"/>
                  </a:lnTo>
                  <a:lnTo>
                    <a:pt x="228409" y="431520"/>
                  </a:lnTo>
                  <a:lnTo>
                    <a:pt x="228384" y="428980"/>
                  </a:lnTo>
                  <a:lnTo>
                    <a:pt x="224726" y="427710"/>
                  </a:lnTo>
                  <a:lnTo>
                    <a:pt x="222275" y="426796"/>
                  </a:lnTo>
                  <a:lnTo>
                    <a:pt x="222275" y="458190"/>
                  </a:lnTo>
                  <a:lnTo>
                    <a:pt x="221996" y="459460"/>
                  </a:lnTo>
                  <a:lnTo>
                    <a:pt x="221335" y="460730"/>
                  </a:lnTo>
                  <a:lnTo>
                    <a:pt x="221310" y="459460"/>
                  </a:lnTo>
                  <a:lnTo>
                    <a:pt x="220980" y="459460"/>
                  </a:lnTo>
                  <a:lnTo>
                    <a:pt x="221881" y="458190"/>
                  </a:lnTo>
                  <a:lnTo>
                    <a:pt x="222275" y="458190"/>
                  </a:lnTo>
                  <a:lnTo>
                    <a:pt x="222275" y="426796"/>
                  </a:lnTo>
                  <a:lnTo>
                    <a:pt x="221348" y="426440"/>
                  </a:lnTo>
                  <a:lnTo>
                    <a:pt x="222110" y="422630"/>
                  </a:lnTo>
                  <a:lnTo>
                    <a:pt x="221068" y="422630"/>
                  </a:lnTo>
                  <a:lnTo>
                    <a:pt x="222186" y="416280"/>
                  </a:lnTo>
                  <a:lnTo>
                    <a:pt x="216738" y="414629"/>
                  </a:lnTo>
                  <a:lnTo>
                    <a:pt x="216738" y="432790"/>
                  </a:lnTo>
                  <a:lnTo>
                    <a:pt x="214477" y="434060"/>
                  </a:lnTo>
                  <a:lnTo>
                    <a:pt x="214388" y="432790"/>
                  </a:lnTo>
                  <a:lnTo>
                    <a:pt x="216738" y="432790"/>
                  </a:lnTo>
                  <a:lnTo>
                    <a:pt x="216738" y="414629"/>
                  </a:lnTo>
                  <a:lnTo>
                    <a:pt x="213817" y="413740"/>
                  </a:lnTo>
                  <a:lnTo>
                    <a:pt x="214985" y="411200"/>
                  </a:lnTo>
                  <a:lnTo>
                    <a:pt x="216750" y="407390"/>
                  </a:lnTo>
                  <a:lnTo>
                    <a:pt x="216954" y="406120"/>
                  </a:lnTo>
                  <a:lnTo>
                    <a:pt x="217170" y="404850"/>
                  </a:lnTo>
                  <a:lnTo>
                    <a:pt x="214820" y="406120"/>
                  </a:lnTo>
                  <a:lnTo>
                    <a:pt x="212725" y="406120"/>
                  </a:lnTo>
                  <a:lnTo>
                    <a:pt x="215493" y="403580"/>
                  </a:lnTo>
                  <a:lnTo>
                    <a:pt x="211493" y="403580"/>
                  </a:lnTo>
                  <a:lnTo>
                    <a:pt x="208140" y="402310"/>
                  </a:lnTo>
                  <a:lnTo>
                    <a:pt x="217043" y="397230"/>
                  </a:lnTo>
                  <a:lnTo>
                    <a:pt x="211251" y="395960"/>
                  </a:lnTo>
                  <a:lnTo>
                    <a:pt x="209461" y="397230"/>
                  </a:lnTo>
                  <a:lnTo>
                    <a:pt x="208089" y="395846"/>
                  </a:lnTo>
                  <a:lnTo>
                    <a:pt x="208089" y="434060"/>
                  </a:lnTo>
                  <a:lnTo>
                    <a:pt x="207225" y="434492"/>
                  </a:lnTo>
                  <a:lnTo>
                    <a:pt x="206730" y="434060"/>
                  </a:lnTo>
                  <a:lnTo>
                    <a:pt x="208089" y="434060"/>
                  </a:lnTo>
                  <a:lnTo>
                    <a:pt x="208089" y="395846"/>
                  </a:lnTo>
                  <a:lnTo>
                    <a:pt x="206997" y="394690"/>
                  </a:lnTo>
                  <a:lnTo>
                    <a:pt x="208000" y="394690"/>
                  </a:lnTo>
                  <a:lnTo>
                    <a:pt x="209499" y="393420"/>
                  </a:lnTo>
                  <a:lnTo>
                    <a:pt x="205892" y="392150"/>
                  </a:lnTo>
                  <a:lnTo>
                    <a:pt x="206197" y="389610"/>
                  </a:lnTo>
                  <a:lnTo>
                    <a:pt x="212039" y="389610"/>
                  </a:lnTo>
                  <a:lnTo>
                    <a:pt x="211175" y="387070"/>
                  </a:lnTo>
                  <a:lnTo>
                    <a:pt x="210146" y="385800"/>
                  </a:lnTo>
                  <a:lnTo>
                    <a:pt x="205549" y="385800"/>
                  </a:lnTo>
                  <a:lnTo>
                    <a:pt x="204698" y="387070"/>
                  </a:lnTo>
                  <a:lnTo>
                    <a:pt x="204190" y="388340"/>
                  </a:lnTo>
                  <a:lnTo>
                    <a:pt x="202679" y="389610"/>
                  </a:lnTo>
                  <a:lnTo>
                    <a:pt x="201510" y="388340"/>
                  </a:lnTo>
                  <a:lnTo>
                    <a:pt x="196977" y="390880"/>
                  </a:lnTo>
                  <a:lnTo>
                    <a:pt x="192112" y="392150"/>
                  </a:lnTo>
                  <a:lnTo>
                    <a:pt x="189953" y="395960"/>
                  </a:lnTo>
                  <a:lnTo>
                    <a:pt x="190703" y="395960"/>
                  </a:lnTo>
                  <a:lnTo>
                    <a:pt x="193344" y="395960"/>
                  </a:lnTo>
                  <a:lnTo>
                    <a:pt x="191389" y="397230"/>
                  </a:lnTo>
                  <a:lnTo>
                    <a:pt x="190703" y="395960"/>
                  </a:lnTo>
                  <a:lnTo>
                    <a:pt x="188988" y="397230"/>
                  </a:lnTo>
                  <a:lnTo>
                    <a:pt x="191338" y="397230"/>
                  </a:lnTo>
                  <a:lnTo>
                    <a:pt x="190627" y="398500"/>
                  </a:lnTo>
                  <a:lnTo>
                    <a:pt x="194589" y="398500"/>
                  </a:lnTo>
                  <a:lnTo>
                    <a:pt x="194144" y="399326"/>
                  </a:lnTo>
                  <a:lnTo>
                    <a:pt x="195237" y="398500"/>
                  </a:lnTo>
                  <a:lnTo>
                    <a:pt x="196392" y="398500"/>
                  </a:lnTo>
                  <a:lnTo>
                    <a:pt x="194678" y="401040"/>
                  </a:lnTo>
                  <a:lnTo>
                    <a:pt x="195033" y="401040"/>
                  </a:lnTo>
                  <a:lnTo>
                    <a:pt x="193929" y="402310"/>
                  </a:lnTo>
                  <a:lnTo>
                    <a:pt x="194183" y="402310"/>
                  </a:lnTo>
                  <a:lnTo>
                    <a:pt x="193916" y="403580"/>
                  </a:lnTo>
                  <a:lnTo>
                    <a:pt x="196469" y="403580"/>
                  </a:lnTo>
                  <a:lnTo>
                    <a:pt x="194284" y="404850"/>
                  </a:lnTo>
                  <a:lnTo>
                    <a:pt x="198234" y="404850"/>
                  </a:lnTo>
                  <a:lnTo>
                    <a:pt x="193967" y="407390"/>
                  </a:lnTo>
                  <a:lnTo>
                    <a:pt x="198348" y="407390"/>
                  </a:lnTo>
                  <a:lnTo>
                    <a:pt x="192722" y="408660"/>
                  </a:lnTo>
                  <a:lnTo>
                    <a:pt x="199186" y="409930"/>
                  </a:lnTo>
                  <a:lnTo>
                    <a:pt x="193598" y="412470"/>
                  </a:lnTo>
                  <a:lnTo>
                    <a:pt x="198577" y="411200"/>
                  </a:lnTo>
                  <a:lnTo>
                    <a:pt x="197104" y="415010"/>
                  </a:lnTo>
                  <a:lnTo>
                    <a:pt x="199313" y="415010"/>
                  </a:lnTo>
                  <a:lnTo>
                    <a:pt x="200367" y="415010"/>
                  </a:lnTo>
                  <a:lnTo>
                    <a:pt x="199339" y="416077"/>
                  </a:lnTo>
                  <a:lnTo>
                    <a:pt x="199339" y="416280"/>
                  </a:lnTo>
                  <a:lnTo>
                    <a:pt x="198081" y="417550"/>
                  </a:lnTo>
                  <a:lnTo>
                    <a:pt x="197472" y="418820"/>
                  </a:lnTo>
                  <a:lnTo>
                    <a:pt x="201295" y="416280"/>
                  </a:lnTo>
                  <a:lnTo>
                    <a:pt x="202768" y="417550"/>
                  </a:lnTo>
                  <a:lnTo>
                    <a:pt x="205435" y="417550"/>
                  </a:lnTo>
                  <a:lnTo>
                    <a:pt x="202247" y="420090"/>
                  </a:lnTo>
                  <a:lnTo>
                    <a:pt x="200698" y="418820"/>
                  </a:lnTo>
                  <a:lnTo>
                    <a:pt x="197345" y="421360"/>
                  </a:lnTo>
                  <a:lnTo>
                    <a:pt x="200380" y="420090"/>
                  </a:lnTo>
                  <a:lnTo>
                    <a:pt x="201231" y="421360"/>
                  </a:lnTo>
                  <a:lnTo>
                    <a:pt x="203619" y="420090"/>
                  </a:lnTo>
                  <a:lnTo>
                    <a:pt x="201714" y="421360"/>
                  </a:lnTo>
                  <a:lnTo>
                    <a:pt x="202844" y="421360"/>
                  </a:lnTo>
                  <a:lnTo>
                    <a:pt x="199885" y="422630"/>
                  </a:lnTo>
                  <a:lnTo>
                    <a:pt x="204698" y="421360"/>
                  </a:lnTo>
                  <a:lnTo>
                    <a:pt x="201028" y="423900"/>
                  </a:lnTo>
                  <a:lnTo>
                    <a:pt x="204241" y="422630"/>
                  </a:lnTo>
                  <a:lnTo>
                    <a:pt x="202438" y="425170"/>
                  </a:lnTo>
                  <a:lnTo>
                    <a:pt x="199923" y="425170"/>
                  </a:lnTo>
                  <a:lnTo>
                    <a:pt x="201955" y="426440"/>
                  </a:lnTo>
                  <a:lnTo>
                    <a:pt x="201739" y="426681"/>
                  </a:lnTo>
                  <a:lnTo>
                    <a:pt x="202361" y="426440"/>
                  </a:lnTo>
                  <a:lnTo>
                    <a:pt x="204546" y="425170"/>
                  </a:lnTo>
                  <a:lnTo>
                    <a:pt x="206260" y="426440"/>
                  </a:lnTo>
                  <a:lnTo>
                    <a:pt x="202234" y="427710"/>
                  </a:lnTo>
                  <a:lnTo>
                    <a:pt x="200634" y="428980"/>
                  </a:lnTo>
                  <a:lnTo>
                    <a:pt x="205651" y="428980"/>
                  </a:lnTo>
                  <a:lnTo>
                    <a:pt x="205828" y="430250"/>
                  </a:lnTo>
                  <a:lnTo>
                    <a:pt x="207619" y="430250"/>
                  </a:lnTo>
                  <a:lnTo>
                    <a:pt x="206095" y="433489"/>
                  </a:lnTo>
                  <a:lnTo>
                    <a:pt x="205955" y="433362"/>
                  </a:lnTo>
                  <a:lnTo>
                    <a:pt x="206057" y="433565"/>
                  </a:lnTo>
                  <a:lnTo>
                    <a:pt x="205828" y="434060"/>
                  </a:lnTo>
                  <a:lnTo>
                    <a:pt x="206324" y="434060"/>
                  </a:lnTo>
                  <a:lnTo>
                    <a:pt x="206819" y="434975"/>
                  </a:lnTo>
                  <a:lnTo>
                    <a:pt x="207505" y="434467"/>
                  </a:lnTo>
                  <a:lnTo>
                    <a:pt x="208191" y="434060"/>
                  </a:lnTo>
                  <a:lnTo>
                    <a:pt x="209118" y="434060"/>
                  </a:lnTo>
                  <a:lnTo>
                    <a:pt x="210845" y="432790"/>
                  </a:lnTo>
                  <a:lnTo>
                    <a:pt x="212382" y="432790"/>
                  </a:lnTo>
                  <a:lnTo>
                    <a:pt x="212648" y="432790"/>
                  </a:lnTo>
                  <a:lnTo>
                    <a:pt x="213969" y="431520"/>
                  </a:lnTo>
                  <a:lnTo>
                    <a:pt x="214299" y="432790"/>
                  </a:lnTo>
                  <a:lnTo>
                    <a:pt x="213436" y="432790"/>
                  </a:lnTo>
                  <a:lnTo>
                    <a:pt x="212623" y="434060"/>
                  </a:lnTo>
                  <a:lnTo>
                    <a:pt x="213918" y="434060"/>
                  </a:lnTo>
                  <a:lnTo>
                    <a:pt x="211264" y="435140"/>
                  </a:lnTo>
                  <a:lnTo>
                    <a:pt x="211518" y="435330"/>
                  </a:lnTo>
                  <a:lnTo>
                    <a:pt x="212318" y="435330"/>
                  </a:lnTo>
                  <a:lnTo>
                    <a:pt x="214934" y="435330"/>
                  </a:lnTo>
                  <a:lnTo>
                    <a:pt x="214401" y="436600"/>
                  </a:lnTo>
                  <a:lnTo>
                    <a:pt x="211188" y="439140"/>
                  </a:lnTo>
                  <a:lnTo>
                    <a:pt x="211556" y="437870"/>
                  </a:lnTo>
                  <a:lnTo>
                    <a:pt x="212318" y="435330"/>
                  </a:lnTo>
                  <a:lnTo>
                    <a:pt x="209943" y="437870"/>
                  </a:lnTo>
                  <a:lnTo>
                    <a:pt x="210553" y="435330"/>
                  </a:lnTo>
                  <a:lnTo>
                    <a:pt x="205828" y="439140"/>
                  </a:lnTo>
                  <a:lnTo>
                    <a:pt x="210261" y="434352"/>
                  </a:lnTo>
                  <a:lnTo>
                    <a:pt x="211035" y="434949"/>
                  </a:lnTo>
                  <a:lnTo>
                    <a:pt x="211582" y="434060"/>
                  </a:lnTo>
                  <a:lnTo>
                    <a:pt x="212382" y="432790"/>
                  </a:lnTo>
                  <a:lnTo>
                    <a:pt x="209880" y="434060"/>
                  </a:lnTo>
                  <a:lnTo>
                    <a:pt x="210197" y="434301"/>
                  </a:lnTo>
                  <a:lnTo>
                    <a:pt x="205409" y="437870"/>
                  </a:lnTo>
                  <a:lnTo>
                    <a:pt x="205282" y="440410"/>
                  </a:lnTo>
                  <a:lnTo>
                    <a:pt x="208038" y="439140"/>
                  </a:lnTo>
                  <a:lnTo>
                    <a:pt x="207873" y="441680"/>
                  </a:lnTo>
                  <a:lnTo>
                    <a:pt x="209905" y="441680"/>
                  </a:lnTo>
                  <a:lnTo>
                    <a:pt x="210540" y="440410"/>
                  </a:lnTo>
                  <a:lnTo>
                    <a:pt x="212559" y="440410"/>
                  </a:lnTo>
                  <a:lnTo>
                    <a:pt x="216992" y="441680"/>
                  </a:lnTo>
                  <a:lnTo>
                    <a:pt x="205143" y="445490"/>
                  </a:lnTo>
                  <a:lnTo>
                    <a:pt x="210375" y="446760"/>
                  </a:lnTo>
                  <a:lnTo>
                    <a:pt x="212801" y="446760"/>
                  </a:lnTo>
                  <a:lnTo>
                    <a:pt x="217081" y="444220"/>
                  </a:lnTo>
                  <a:lnTo>
                    <a:pt x="215442" y="446760"/>
                  </a:lnTo>
                  <a:lnTo>
                    <a:pt x="211493" y="448030"/>
                  </a:lnTo>
                  <a:lnTo>
                    <a:pt x="211912" y="450570"/>
                  </a:lnTo>
                  <a:lnTo>
                    <a:pt x="212864" y="449897"/>
                  </a:lnTo>
                  <a:lnTo>
                    <a:pt x="211010" y="451840"/>
                  </a:lnTo>
                  <a:lnTo>
                    <a:pt x="213956" y="450316"/>
                  </a:lnTo>
                  <a:lnTo>
                    <a:pt x="213766" y="449300"/>
                  </a:lnTo>
                  <a:lnTo>
                    <a:pt x="217335" y="446760"/>
                  </a:lnTo>
                  <a:lnTo>
                    <a:pt x="216192" y="449300"/>
                  </a:lnTo>
                  <a:lnTo>
                    <a:pt x="216128" y="449897"/>
                  </a:lnTo>
                  <a:lnTo>
                    <a:pt x="216344" y="450570"/>
                  </a:lnTo>
                  <a:lnTo>
                    <a:pt x="213106" y="451840"/>
                  </a:lnTo>
                  <a:lnTo>
                    <a:pt x="214439" y="454380"/>
                  </a:lnTo>
                  <a:lnTo>
                    <a:pt x="217766" y="455650"/>
                  </a:lnTo>
                  <a:lnTo>
                    <a:pt x="219278" y="458190"/>
                  </a:lnTo>
                  <a:lnTo>
                    <a:pt x="217043" y="458190"/>
                  </a:lnTo>
                  <a:lnTo>
                    <a:pt x="216230" y="459460"/>
                  </a:lnTo>
                  <a:lnTo>
                    <a:pt x="219075" y="462000"/>
                  </a:lnTo>
                  <a:lnTo>
                    <a:pt x="218287" y="465810"/>
                  </a:lnTo>
                  <a:lnTo>
                    <a:pt x="217335" y="469620"/>
                  </a:lnTo>
                  <a:lnTo>
                    <a:pt x="218821" y="469620"/>
                  </a:lnTo>
                  <a:lnTo>
                    <a:pt x="218122" y="472160"/>
                  </a:lnTo>
                  <a:lnTo>
                    <a:pt x="220662" y="469620"/>
                  </a:lnTo>
                  <a:lnTo>
                    <a:pt x="222427" y="469620"/>
                  </a:lnTo>
                  <a:lnTo>
                    <a:pt x="220637" y="470890"/>
                  </a:lnTo>
                  <a:lnTo>
                    <a:pt x="219621" y="470890"/>
                  </a:lnTo>
                  <a:lnTo>
                    <a:pt x="222796" y="472160"/>
                  </a:lnTo>
                  <a:lnTo>
                    <a:pt x="226961" y="474700"/>
                  </a:lnTo>
                  <a:lnTo>
                    <a:pt x="224624" y="478510"/>
                  </a:lnTo>
                  <a:lnTo>
                    <a:pt x="223621" y="478510"/>
                  </a:lnTo>
                  <a:lnTo>
                    <a:pt x="223037" y="479780"/>
                  </a:lnTo>
                  <a:lnTo>
                    <a:pt x="230225" y="477240"/>
                  </a:lnTo>
                  <a:lnTo>
                    <a:pt x="228079" y="479780"/>
                  </a:lnTo>
                  <a:lnTo>
                    <a:pt x="227444" y="479780"/>
                  </a:lnTo>
                  <a:lnTo>
                    <a:pt x="227482" y="483590"/>
                  </a:lnTo>
                  <a:lnTo>
                    <a:pt x="231584" y="487400"/>
                  </a:lnTo>
                  <a:lnTo>
                    <a:pt x="228079" y="491210"/>
                  </a:lnTo>
                  <a:lnTo>
                    <a:pt x="232448" y="489940"/>
                  </a:lnTo>
                  <a:lnTo>
                    <a:pt x="227418" y="495020"/>
                  </a:lnTo>
                  <a:lnTo>
                    <a:pt x="233337" y="493750"/>
                  </a:lnTo>
                  <a:lnTo>
                    <a:pt x="231127" y="496290"/>
                  </a:lnTo>
                  <a:lnTo>
                    <a:pt x="229895" y="496290"/>
                  </a:lnTo>
                  <a:lnTo>
                    <a:pt x="228917" y="500100"/>
                  </a:lnTo>
                  <a:lnTo>
                    <a:pt x="228904" y="501370"/>
                  </a:lnTo>
                  <a:lnTo>
                    <a:pt x="232956" y="500100"/>
                  </a:lnTo>
                  <a:lnTo>
                    <a:pt x="233895" y="501370"/>
                  </a:lnTo>
                  <a:lnTo>
                    <a:pt x="230835" y="501370"/>
                  </a:lnTo>
                  <a:lnTo>
                    <a:pt x="234480" y="502640"/>
                  </a:lnTo>
                  <a:lnTo>
                    <a:pt x="234391" y="502805"/>
                  </a:lnTo>
                  <a:lnTo>
                    <a:pt x="236016" y="503910"/>
                  </a:lnTo>
                  <a:lnTo>
                    <a:pt x="233172" y="507720"/>
                  </a:lnTo>
                  <a:lnTo>
                    <a:pt x="231622" y="507720"/>
                  </a:lnTo>
                  <a:lnTo>
                    <a:pt x="235318" y="510260"/>
                  </a:lnTo>
                  <a:lnTo>
                    <a:pt x="236245" y="510260"/>
                  </a:lnTo>
                  <a:lnTo>
                    <a:pt x="229400" y="511530"/>
                  </a:lnTo>
                  <a:lnTo>
                    <a:pt x="232803" y="512800"/>
                  </a:lnTo>
                  <a:lnTo>
                    <a:pt x="233438" y="511530"/>
                  </a:lnTo>
                  <a:lnTo>
                    <a:pt x="235305" y="511530"/>
                  </a:lnTo>
                  <a:lnTo>
                    <a:pt x="233718" y="512800"/>
                  </a:lnTo>
                  <a:lnTo>
                    <a:pt x="234289" y="515340"/>
                  </a:lnTo>
                  <a:lnTo>
                    <a:pt x="235483" y="515340"/>
                  </a:lnTo>
                  <a:lnTo>
                    <a:pt x="233273" y="516610"/>
                  </a:lnTo>
                  <a:lnTo>
                    <a:pt x="233514" y="519150"/>
                  </a:lnTo>
                  <a:lnTo>
                    <a:pt x="235940" y="521690"/>
                  </a:lnTo>
                  <a:lnTo>
                    <a:pt x="236753" y="524230"/>
                  </a:lnTo>
                  <a:lnTo>
                    <a:pt x="237439" y="522960"/>
                  </a:lnTo>
                  <a:lnTo>
                    <a:pt x="241198" y="521690"/>
                  </a:lnTo>
                  <a:lnTo>
                    <a:pt x="241808" y="522960"/>
                  </a:lnTo>
                  <a:lnTo>
                    <a:pt x="242404" y="522960"/>
                  </a:lnTo>
                  <a:lnTo>
                    <a:pt x="242354" y="524230"/>
                  </a:lnTo>
                  <a:lnTo>
                    <a:pt x="240830" y="524230"/>
                  </a:lnTo>
                  <a:lnTo>
                    <a:pt x="240220" y="523595"/>
                  </a:lnTo>
                  <a:lnTo>
                    <a:pt x="238658" y="524230"/>
                  </a:lnTo>
                  <a:lnTo>
                    <a:pt x="237680" y="524230"/>
                  </a:lnTo>
                  <a:lnTo>
                    <a:pt x="239204" y="525500"/>
                  </a:lnTo>
                  <a:lnTo>
                    <a:pt x="238582" y="525500"/>
                  </a:lnTo>
                  <a:lnTo>
                    <a:pt x="233807" y="529310"/>
                  </a:lnTo>
                  <a:lnTo>
                    <a:pt x="236588" y="529310"/>
                  </a:lnTo>
                  <a:lnTo>
                    <a:pt x="237439" y="531850"/>
                  </a:lnTo>
                  <a:lnTo>
                    <a:pt x="238950" y="533120"/>
                  </a:lnTo>
                  <a:lnTo>
                    <a:pt x="239826" y="535660"/>
                  </a:lnTo>
                  <a:lnTo>
                    <a:pt x="242658" y="534390"/>
                  </a:lnTo>
                  <a:lnTo>
                    <a:pt x="242303" y="535660"/>
                  </a:lnTo>
                  <a:lnTo>
                    <a:pt x="244792" y="535660"/>
                  </a:lnTo>
                  <a:lnTo>
                    <a:pt x="244386" y="536930"/>
                  </a:lnTo>
                  <a:lnTo>
                    <a:pt x="242697" y="539470"/>
                  </a:lnTo>
                  <a:lnTo>
                    <a:pt x="243535" y="542010"/>
                  </a:lnTo>
                  <a:lnTo>
                    <a:pt x="245338" y="543280"/>
                  </a:lnTo>
                  <a:lnTo>
                    <a:pt x="245618" y="542785"/>
                  </a:lnTo>
                  <a:lnTo>
                    <a:pt x="246176" y="544550"/>
                  </a:lnTo>
                  <a:lnTo>
                    <a:pt x="244030" y="543280"/>
                  </a:lnTo>
                  <a:lnTo>
                    <a:pt x="245160" y="545820"/>
                  </a:lnTo>
                  <a:lnTo>
                    <a:pt x="245440" y="547090"/>
                  </a:lnTo>
                  <a:lnTo>
                    <a:pt x="248424" y="549630"/>
                  </a:lnTo>
                  <a:lnTo>
                    <a:pt x="249389" y="548360"/>
                  </a:lnTo>
                  <a:lnTo>
                    <a:pt x="251256" y="548360"/>
                  </a:lnTo>
                  <a:lnTo>
                    <a:pt x="249974" y="549630"/>
                  </a:lnTo>
                  <a:lnTo>
                    <a:pt x="248424" y="549630"/>
                  </a:lnTo>
                  <a:lnTo>
                    <a:pt x="253250" y="552170"/>
                  </a:lnTo>
                  <a:lnTo>
                    <a:pt x="243179" y="559790"/>
                  </a:lnTo>
                  <a:lnTo>
                    <a:pt x="249326" y="561060"/>
                  </a:lnTo>
                  <a:lnTo>
                    <a:pt x="249021" y="561060"/>
                  </a:lnTo>
                  <a:lnTo>
                    <a:pt x="252603" y="563600"/>
                  </a:lnTo>
                  <a:lnTo>
                    <a:pt x="252501" y="564870"/>
                  </a:lnTo>
                  <a:lnTo>
                    <a:pt x="250444" y="562330"/>
                  </a:lnTo>
                  <a:lnTo>
                    <a:pt x="249110" y="564870"/>
                  </a:lnTo>
                  <a:lnTo>
                    <a:pt x="254241" y="566140"/>
                  </a:lnTo>
                  <a:lnTo>
                    <a:pt x="249783" y="568680"/>
                  </a:lnTo>
                  <a:lnTo>
                    <a:pt x="253339" y="571220"/>
                  </a:lnTo>
                  <a:lnTo>
                    <a:pt x="246214" y="575030"/>
                  </a:lnTo>
                  <a:lnTo>
                    <a:pt x="255752" y="577570"/>
                  </a:lnTo>
                  <a:lnTo>
                    <a:pt x="251561" y="581380"/>
                  </a:lnTo>
                  <a:lnTo>
                    <a:pt x="253669" y="581380"/>
                  </a:lnTo>
                  <a:lnTo>
                    <a:pt x="253644" y="582129"/>
                  </a:lnTo>
                  <a:lnTo>
                    <a:pt x="254889" y="581558"/>
                  </a:lnTo>
                  <a:lnTo>
                    <a:pt x="254749" y="581380"/>
                  </a:lnTo>
                  <a:lnTo>
                    <a:pt x="255282" y="581380"/>
                  </a:lnTo>
                  <a:lnTo>
                    <a:pt x="254889" y="581558"/>
                  </a:lnTo>
                  <a:lnTo>
                    <a:pt x="258495" y="586460"/>
                  </a:lnTo>
                  <a:lnTo>
                    <a:pt x="255117" y="594080"/>
                  </a:lnTo>
                  <a:lnTo>
                    <a:pt x="255016" y="602970"/>
                  </a:lnTo>
                  <a:lnTo>
                    <a:pt x="264655" y="600430"/>
                  </a:lnTo>
                  <a:lnTo>
                    <a:pt x="260997" y="604240"/>
                  </a:lnTo>
                  <a:lnTo>
                    <a:pt x="257454" y="604240"/>
                  </a:lnTo>
                  <a:lnTo>
                    <a:pt x="262610" y="606780"/>
                  </a:lnTo>
                  <a:lnTo>
                    <a:pt x="259499" y="613130"/>
                  </a:lnTo>
                  <a:lnTo>
                    <a:pt x="263880" y="615670"/>
                  </a:lnTo>
                  <a:lnTo>
                    <a:pt x="279209" y="615670"/>
                  </a:lnTo>
                  <a:lnTo>
                    <a:pt x="282219" y="613130"/>
                  </a:lnTo>
                  <a:lnTo>
                    <a:pt x="280822" y="613130"/>
                  </a:lnTo>
                  <a:lnTo>
                    <a:pt x="284365" y="610590"/>
                  </a:lnTo>
                  <a:lnTo>
                    <a:pt x="284835" y="610590"/>
                  </a:lnTo>
                  <a:lnTo>
                    <a:pt x="286842" y="609320"/>
                  </a:lnTo>
                  <a:close/>
                </a:path>
                <a:path w="329565" h="1215390">
                  <a:moveTo>
                    <a:pt x="288493" y="630923"/>
                  </a:moveTo>
                  <a:lnTo>
                    <a:pt x="288290" y="631024"/>
                  </a:lnTo>
                  <a:lnTo>
                    <a:pt x="288112" y="631329"/>
                  </a:lnTo>
                  <a:lnTo>
                    <a:pt x="288429" y="631024"/>
                  </a:lnTo>
                  <a:close/>
                </a:path>
                <a:path w="329565" h="1215390">
                  <a:moveTo>
                    <a:pt x="288518" y="630770"/>
                  </a:moveTo>
                  <a:lnTo>
                    <a:pt x="288213" y="630580"/>
                  </a:lnTo>
                  <a:lnTo>
                    <a:pt x="287883" y="630770"/>
                  </a:lnTo>
                  <a:lnTo>
                    <a:pt x="288290" y="630809"/>
                  </a:lnTo>
                  <a:lnTo>
                    <a:pt x="288493" y="630923"/>
                  </a:lnTo>
                  <a:lnTo>
                    <a:pt x="288518" y="630770"/>
                  </a:lnTo>
                  <a:close/>
                </a:path>
                <a:path w="329565" h="1215390">
                  <a:moveTo>
                    <a:pt x="288874" y="613130"/>
                  </a:moveTo>
                  <a:lnTo>
                    <a:pt x="282219" y="613130"/>
                  </a:lnTo>
                  <a:lnTo>
                    <a:pt x="281228" y="615670"/>
                  </a:lnTo>
                  <a:lnTo>
                    <a:pt x="282308" y="615670"/>
                  </a:lnTo>
                  <a:lnTo>
                    <a:pt x="288874" y="613130"/>
                  </a:lnTo>
                  <a:close/>
                </a:path>
                <a:path w="329565" h="1215390">
                  <a:moveTo>
                    <a:pt x="289966" y="623011"/>
                  </a:moveTo>
                  <a:lnTo>
                    <a:pt x="288798" y="622350"/>
                  </a:lnTo>
                  <a:lnTo>
                    <a:pt x="285635" y="623290"/>
                  </a:lnTo>
                  <a:lnTo>
                    <a:pt x="286334" y="623697"/>
                  </a:lnTo>
                  <a:lnTo>
                    <a:pt x="289966" y="623011"/>
                  </a:lnTo>
                  <a:close/>
                </a:path>
                <a:path w="329565" h="1215390">
                  <a:moveTo>
                    <a:pt x="290487" y="634720"/>
                  </a:moveTo>
                  <a:lnTo>
                    <a:pt x="290360" y="634720"/>
                  </a:lnTo>
                  <a:lnTo>
                    <a:pt x="290487" y="634720"/>
                  </a:lnTo>
                  <a:close/>
                </a:path>
                <a:path w="329565" h="1215390">
                  <a:moveTo>
                    <a:pt x="290614" y="757910"/>
                  </a:moveTo>
                  <a:lnTo>
                    <a:pt x="289293" y="757910"/>
                  </a:lnTo>
                  <a:lnTo>
                    <a:pt x="290220" y="759180"/>
                  </a:lnTo>
                  <a:lnTo>
                    <a:pt x="290614" y="757910"/>
                  </a:lnTo>
                  <a:close/>
                </a:path>
                <a:path w="329565" h="1215390">
                  <a:moveTo>
                    <a:pt x="290868" y="768819"/>
                  </a:moveTo>
                  <a:lnTo>
                    <a:pt x="290614" y="768591"/>
                  </a:lnTo>
                  <a:lnTo>
                    <a:pt x="290258" y="768743"/>
                  </a:lnTo>
                  <a:lnTo>
                    <a:pt x="290868" y="768819"/>
                  </a:lnTo>
                  <a:close/>
                </a:path>
                <a:path w="329565" h="1215390">
                  <a:moveTo>
                    <a:pt x="291020" y="756640"/>
                  </a:moveTo>
                  <a:lnTo>
                    <a:pt x="290842" y="756640"/>
                  </a:lnTo>
                  <a:lnTo>
                    <a:pt x="290969" y="756793"/>
                  </a:lnTo>
                  <a:lnTo>
                    <a:pt x="291020" y="756640"/>
                  </a:lnTo>
                  <a:close/>
                </a:path>
                <a:path w="329565" h="1215390">
                  <a:moveTo>
                    <a:pt x="291744" y="738962"/>
                  </a:moveTo>
                  <a:lnTo>
                    <a:pt x="291490" y="739025"/>
                  </a:lnTo>
                  <a:lnTo>
                    <a:pt x="291236" y="739114"/>
                  </a:lnTo>
                  <a:lnTo>
                    <a:pt x="291020" y="739279"/>
                  </a:lnTo>
                  <a:lnTo>
                    <a:pt x="291211" y="739241"/>
                  </a:lnTo>
                  <a:lnTo>
                    <a:pt x="291477" y="739114"/>
                  </a:lnTo>
                  <a:lnTo>
                    <a:pt x="291744" y="738962"/>
                  </a:lnTo>
                  <a:close/>
                </a:path>
                <a:path w="329565" h="1215390">
                  <a:moveTo>
                    <a:pt x="291858" y="768946"/>
                  </a:moveTo>
                  <a:lnTo>
                    <a:pt x="290868" y="768819"/>
                  </a:lnTo>
                  <a:lnTo>
                    <a:pt x="291007" y="768946"/>
                  </a:lnTo>
                  <a:lnTo>
                    <a:pt x="291858" y="768946"/>
                  </a:lnTo>
                  <a:close/>
                </a:path>
                <a:path w="329565" h="1215390">
                  <a:moveTo>
                    <a:pt x="291858" y="757910"/>
                  </a:moveTo>
                  <a:lnTo>
                    <a:pt x="290969" y="756793"/>
                  </a:lnTo>
                  <a:lnTo>
                    <a:pt x="290614" y="757910"/>
                  </a:lnTo>
                  <a:lnTo>
                    <a:pt x="291858" y="757910"/>
                  </a:lnTo>
                  <a:close/>
                </a:path>
                <a:path w="329565" h="1215390">
                  <a:moveTo>
                    <a:pt x="292442" y="771093"/>
                  </a:moveTo>
                  <a:lnTo>
                    <a:pt x="292379" y="770940"/>
                  </a:lnTo>
                  <a:lnTo>
                    <a:pt x="292341" y="770775"/>
                  </a:lnTo>
                  <a:lnTo>
                    <a:pt x="292354" y="770610"/>
                  </a:lnTo>
                  <a:lnTo>
                    <a:pt x="292277" y="770851"/>
                  </a:lnTo>
                  <a:lnTo>
                    <a:pt x="292315" y="770991"/>
                  </a:lnTo>
                  <a:lnTo>
                    <a:pt x="292442" y="771093"/>
                  </a:lnTo>
                  <a:close/>
                </a:path>
                <a:path w="329565" h="1215390">
                  <a:moveTo>
                    <a:pt x="292506" y="660120"/>
                  </a:moveTo>
                  <a:lnTo>
                    <a:pt x="292201" y="660120"/>
                  </a:lnTo>
                  <a:lnTo>
                    <a:pt x="291934" y="661390"/>
                  </a:lnTo>
                  <a:lnTo>
                    <a:pt x="292506" y="660120"/>
                  </a:lnTo>
                  <a:close/>
                </a:path>
                <a:path w="329565" h="1215390">
                  <a:moveTo>
                    <a:pt x="292671" y="776732"/>
                  </a:moveTo>
                  <a:lnTo>
                    <a:pt x="292303" y="776452"/>
                  </a:lnTo>
                  <a:lnTo>
                    <a:pt x="292188" y="776744"/>
                  </a:lnTo>
                  <a:lnTo>
                    <a:pt x="292392" y="776719"/>
                  </a:lnTo>
                  <a:lnTo>
                    <a:pt x="292544" y="776719"/>
                  </a:lnTo>
                  <a:lnTo>
                    <a:pt x="292671" y="776732"/>
                  </a:lnTo>
                  <a:close/>
                </a:path>
                <a:path w="329565" h="1215390">
                  <a:moveTo>
                    <a:pt x="292684" y="739190"/>
                  </a:moveTo>
                  <a:lnTo>
                    <a:pt x="292455" y="738860"/>
                  </a:lnTo>
                  <a:lnTo>
                    <a:pt x="291744" y="740130"/>
                  </a:lnTo>
                  <a:lnTo>
                    <a:pt x="292684" y="739190"/>
                  </a:lnTo>
                  <a:close/>
                </a:path>
                <a:path w="329565" h="1215390">
                  <a:moveTo>
                    <a:pt x="292938" y="768921"/>
                  </a:moveTo>
                  <a:lnTo>
                    <a:pt x="291858" y="768946"/>
                  </a:lnTo>
                  <a:lnTo>
                    <a:pt x="292087" y="768959"/>
                  </a:lnTo>
                  <a:lnTo>
                    <a:pt x="292430" y="768959"/>
                  </a:lnTo>
                  <a:lnTo>
                    <a:pt x="292938" y="768921"/>
                  </a:lnTo>
                  <a:close/>
                </a:path>
                <a:path w="329565" h="1215390">
                  <a:moveTo>
                    <a:pt x="292989" y="641070"/>
                  </a:moveTo>
                  <a:lnTo>
                    <a:pt x="291490" y="642340"/>
                  </a:lnTo>
                  <a:lnTo>
                    <a:pt x="291795" y="642340"/>
                  </a:lnTo>
                  <a:lnTo>
                    <a:pt x="292989" y="641070"/>
                  </a:lnTo>
                  <a:close/>
                </a:path>
                <a:path w="329565" h="1215390">
                  <a:moveTo>
                    <a:pt x="293039" y="776859"/>
                  </a:moveTo>
                  <a:lnTo>
                    <a:pt x="292989" y="776732"/>
                  </a:lnTo>
                  <a:lnTo>
                    <a:pt x="292671" y="776732"/>
                  </a:lnTo>
                  <a:lnTo>
                    <a:pt x="293039" y="776998"/>
                  </a:lnTo>
                  <a:lnTo>
                    <a:pt x="293039" y="776859"/>
                  </a:lnTo>
                  <a:close/>
                </a:path>
                <a:path w="329565" h="1215390">
                  <a:moveTo>
                    <a:pt x="293039" y="771880"/>
                  </a:moveTo>
                  <a:lnTo>
                    <a:pt x="292874" y="771728"/>
                  </a:lnTo>
                  <a:lnTo>
                    <a:pt x="292722" y="771575"/>
                  </a:lnTo>
                  <a:lnTo>
                    <a:pt x="292633" y="771423"/>
                  </a:lnTo>
                  <a:lnTo>
                    <a:pt x="292074" y="771448"/>
                  </a:lnTo>
                  <a:lnTo>
                    <a:pt x="292277" y="771639"/>
                  </a:lnTo>
                  <a:lnTo>
                    <a:pt x="292608" y="771753"/>
                  </a:lnTo>
                  <a:lnTo>
                    <a:pt x="293039" y="771880"/>
                  </a:lnTo>
                  <a:close/>
                </a:path>
                <a:path w="329565" h="1215390">
                  <a:moveTo>
                    <a:pt x="293725" y="771283"/>
                  </a:moveTo>
                  <a:lnTo>
                    <a:pt x="292989" y="771296"/>
                  </a:lnTo>
                  <a:lnTo>
                    <a:pt x="292608" y="771245"/>
                  </a:lnTo>
                  <a:lnTo>
                    <a:pt x="292442" y="771093"/>
                  </a:lnTo>
                  <a:lnTo>
                    <a:pt x="292544" y="771309"/>
                  </a:lnTo>
                  <a:lnTo>
                    <a:pt x="293065" y="771410"/>
                  </a:lnTo>
                  <a:lnTo>
                    <a:pt x="293484" y="771372"/>
                  </a:lnTo>
                  <a:lnTo>
                    <a:pt x="293725" y="771283"/>
                  </a:lnTo>
                  <a:close/>
                </a:path>
                <a:path w="329565" h="1215390">
                  <a:moveTo>
                    <a:pt x="293852" y="777557"/>
                  </a:moveTo>
                  <a:lnTo>
                    <a:pt x="293052" y="776998"/>
                  </a:lnTo>
                  <a:lnTo>
                    <a:pt x="293052" y="777214"/>
                  </a:lnTo>
                  <a:lnTo>
                    <a:pt x="292989" y="777494"/>
                  </a:lnTo>
                  <a:lnTo>
                    <a:pt x="293852" y="777557"/>
                  </a:lnTo>
                  <a:close/>
                </a:path>
                <a:path w="329565" h="1215390">
                  <a:moveTo>
                    <a:pt x="294132" y="659714"/>
                  </a:moveTo>
                  <a:lnTo>
                    <a:pt x="293890" y="659955"/>
                  </a:lnTo>
                  <a:lnTo>
                    <a:pt x="293839" y="660120"/>
                  </a:lnTo>
                  <a:lnTo>
                    <a:pt x="293839" y="660247"/>
                  </a:lnTo>
                  <a:lnTo>
                    <a:pt x="294132" y="659714"/>
                  </a:lnTo>
                  <a:close/>
                </a:path>
                <a:path w="329565" h="1215390">
                  <a:moveTo>
                    <a:pt x="294195" y="640372"/>
                  </a:moveTo>
                  <a:lnTo>
                    <a:pt x="293687" y="640537"/>
                  </a:lnTo>
                  <a:lnTo>
                    <a:pt x="293319" y="640715"/>
                  </a:lnTo>
                  <a:lnTo>
                    <a:pt x="292989" y="640892"/>
                  </a:lnTo>
                  <a:lnTo>
                    <a:pt x="293281" y="640829"/>
                  </a:lnTo>
                  <a:lnTo>
                    <a:pt x="293624" y="640689"/>
                  </a:lnTo>
                  <a:lnTo>
                    <a:pt x="294195" y="640372"/>
                  </a:lnTo>
                  <a:close/>
                </a:path>
                <a:path w="329565" h="1215390">
                  <a:moveTo>
                    <a:pt x="294246" y="767041"/>
                  </a:moveTo>
                  <a:lnTo>
                    <a:pt x="292404" y="766699"/>
                  </a:lnTo>
                  <a:lnTo>
                    <a:pt x="292214" y="767257"/>
                  </a:lnTo>
                  <a:lnTo>
                    <a:pt x="290271" y="768273"/>
                  </a:lnTo>
                  <a:lnTo>
                    <a:pt x="290614" y="768591"/>
                  </a:lnTo>
                  <a:lnTo>
                    <a:pt x="294246" y="767041"/>
                  </a:lnTo>
                  <a:close/>
                </a:path>
                <a:path w="329565" h="1215390">
                  <a:moveTo>
                    <a:pt x="294411" y="776147"/>
                  </a:moveTo>
                  <a:lnTo>
                    <a:pt x="294055" y="775690"/>
                  </a:lnTo>
                  <a:lnTo>
                    <a:pt x="293585" y="775690"/>
                  </a:lnTo>
                  <a:lnTo>
                    <a:pt x="294411" y="776147"/>
                  </a:lnTo>
                  <a:close/>
                </a:path>
                <a:path w="329565" h="1215390">
                  <a:moveTo>
                    <a:pt x="294881" y="653770"/>
                  </a:moveTo>
                  <a:lnTo>
                    <a:pt x="294678" y="653707"/>
                  </a:lnTo>
                  <a:lnTo>
                    <a:pt x="294881" y="653770"/>
                  </a:lnTo>
                  <a:close/>
                </a:path>
                <a:path w="329565" h="1215390">
                  <a:moveTo>
                    <a:pt x="295351" y="775690"/>
                  </a:moveTo>
                  <a:lnTo>
                    <a:pt x="294335" y="774420"/>
                  </a:lnTo>
                  <a:lnTo>
                    <a:pt x="293154" y="774420"/>
                  </a:lnTo>
                  <a:lnTo>
                    <a:pt x="294055" y="775690"/>
                  </a:lnTo>
                  <a:lnTo>
                    <a:pt x="295351" y="775690"/>
                  </a:lnTo>
                  <a:close/>
                </a:path>
                <a:path w="329565" h="1215390">
                  <a:moveTo>
                    <a:pt x="295719" y="669010"/>
                  </a:moveTo>
                  <a:lnTo>
                    <a:pt x="295516" y="668921"/>
                  </a:lnTo>
                  <a:lnTo>
                    <a:pt x="295376" y="669010"/>
                  </a:lnTo>
                  <a:lnTo>
                    <a:pt x="295719" y="669010"/>
                  </a:lnTo>
                  <a:close/>
                </a:path>
                <a:path w="329565" h="1215390">
                  <a:moveTo>
                    <a:pt x="295884" y="776960"/>
                  </a:moveTo>
                  <a:lnTo>
                    <a:pt x="294411" y="776147"/>
                  </a:lnTo>
                  <a:lnTo>
                    <a:pt x="295033" y="776960"/>
                  </a:lnTo>
                  <a:lnTo>
                    <a:pt x="295884" y="776960"/>
                  </a:lnTo>
                  <a:close/>
                </a:path>
                <a:path w="329565" h="1215390">
                  <a:moveTo>
                    <a:pt x="298107" y="782955"/>
                  </a:moveTo>
                  <a:lnTo>
                    <a:pt x="297649" y="782421"/>
                  </a:lnTo>
                  <a:lnTo>
                    <a:pt x="294144" y="782294"/>
                  </a:lnTo>
                  <a:lnTo>
                    <a:pt x="295160" y="783132"/>
                  </a:lnTo>
                  <a:lnTo>
                    <a:pt x="296087" y="783259"/>
                  </a:lnTo>
                  <a:lnTo>
                    <a:pt x="298107" y="782955"/>
                  </a:lnTo>
                  <a:close/>
                </a:path>
                <a:path w="329565" h="1215390">
                  <a:moveTo>
                    <a:pt x="299250" y="652500"/>
                  </a:moveTo>
                  <a:lnTo>
                    <a:pt x="296938" y="651230"/>
                  </a:lnTo>
                  <a:lnTo>
                    <a:pt x="294881" y="652335"/>
                  </a:lnTo>
                  <a:lnTo>
                    <a:pt x="292569" y="651230"/>
                  </a:lnTo>
                  <a:lnTo>
                    <a:pt x="294792" y="653669"/>
                  </a:lnTo>
                  <a:lnTo>
                    <a:pt x="299250" y="652500"/>
                  </a:lnTo>
                  <a:close/>
                </a:path>
                <a:path w="329565" h="1215390">
                  <a:moveTo>
                    <a:pt x="299402" y="730758"/>
                  </a:moveTo>
                  <a:lnTo>
                    <a:pt x="298386" y="730250"/>
                  </a:lnTo>
                  <a:lnTo>
                    <a:pt x="298272" y="731240"/>
                  </a:lnTo>
                  <a:lnTo>
                    <a:pt x="299402" y="730758"/>
                  </a:lnTo>
                  <a:close/>
                </a:path>
                <a:path w="329565" h="1215390">
                  <a:moveTo>
                    <a:pt x="299453" y="677583"/>
                  </a:moveTo>
                  <a:lnTo>
                    <a:pt x="299186" y="677545"/>
                  </a:lnTo>
                  <a:lnTo>
                    <a:pt x="299123" y="677697"/>
                  </a:lnTo>
                  <a:lnTo>
                    <a:pt x="299021" y="677938"/>
                  </a:lnTo>
                  <a:lnTo>
                    <a:pt x="299313" y="677748"/>
                  </a:lnTo>
                  <a:lnTo>
                    <a:pt x="299453" y="677583"/>
                  </a:lnTo>
                  <a:close/>
                </a:path>
                <a:path w="329565" h="1215390">
                  <a:moveTo>
                    <a:pt x="299618" y="720699"/>
                  </a:moveTo>
                  <a:lnTo>
                    <a:pt x="299427" y="720813"/>
                  </a:lnTo>
                  <a:lnTo>
                    <a:pt x="299554" y="720763"/>
                  </a:lnTo>
                  <a:close/>
                </a:path>
                <a:path w="329565" h="1215390">
                  <a:moveTo>
                    <a:pt x="299770" y="663930"/>
                  </a:moveTo>
                  <a:lnTo>
                    <a:pt x="299681" y="663016"/>
                  </a:lnTo>
                  <a:lnTo>
                    <a:pt x="298589" y="663930"/>
                  </a:lnTo>
                  <a:lnTo>
                    <a:pt x="299770" y="663930"/>
                  </a:lnTo>
                  <a:close/>
                </a:path>
                <a:path w="329565" h="1215390">
                  <a:moveTo>
                    <a:pt x="299974" y="720267"/>
                  </a:moveTo>
                  <a:lnTo>
                    <a:pt x="299618" y="720699"/>
                  </a:lnTo>
                  <a:lnTo>
                    <a:pt x="299821" y="720559"/>
                  </a:lnTo>
                  <a:lnTo>
                    <a:pt x="299923" y="720407"/>
                  </a:lnTo>
                  <a:lnTo>
                    <a:pt x="299974" y="720267"/>
                  </a:lnTo>
                  <a:close/>
                </a:path>
                <a:path w="329565" h="1215390">
                  <a:moveTo>
                    <a:pt x="300050" y="694410"/>
                  </a:moveTo>
                  <a:lnTo>
                    <a:pt x="299453" y="693039"/>
                  </a:lnTo>
                  <a:lnTo>
                    <a:pt x="297129" y="694372"/>
                  </a:lnTo>
                  <a:lnTo>
                    <a:pt x="300050" y="694410"/>
                  </a:lnTo>
                  <a:close/>
                </a:path>
                <a:path w="329565" h="1215390">
                  <a:moveTo>
                    <a:pt x="300088" y="662660"/>
                  </a:moveTo>
                  <a:lnTo>
                    <a:pt x="299643" y="662660"/>
                  </a:lnTo>
                  <a:lnTo>
                    <a:pt x="299681" y="663016"/>
                  </a:lnTo>
                  <a:lnTo>
                    <a:pt x="300088" y="662660"/>
                  </a:lnTo>
                  <a:close/>
                </a:path>
                <a:path w="329565" h="1215390">
                  <a:moveTo>
                    <a:pt x="300151" y="667740"/>
                  </a:moveTo>
                  <a:lnTo>
                    <a:pt x="299669" y="667004"/>
                  </a:lnTo>
                  <a:lnTo>
                    <a:pt x="299707" y="667740"/>
                  </a:lnTo>
                  <a:lnTo>
                    <a:pt x="300151" y="667740"/>
                  </a:lnTo>
                  <a:close/>
                </a:path>
                <a:path w="329565" h="1215390">
                  <a:moveTo>
                    <a:pt x="300913" y="719162"/>
                  </a:moveTo>
                  <a:lnTo>
                    <a:pt x="299783" y="719251"/>
                  </a:lnTo>
                  <a:lnTo>
                    <a:pt x="300151" y="719759"/>
                  </a:lnTo>
                  <a:lnTo>
                    <a:pt x="299974" y="720267"/>
                  </a:lnTo>
                  <a:lnTo>
                    <a:pt x="300913" y="719162"/>
                  </a:lnTo>
                  <a:close/>
                </a:path>
                <a:path w="329565" h="1215390">
                  <a:moveTo>
                    <a:pt x="301180" y="778598"/>
                  </a:moveTo>
                  <a:lnTo>
                    <a:pt x="299440" y="778052"/>
                  </a:lnTo>
                  <a:lnTo>
                    <a:pt x="296418" y="777519"/>
                  </a:lnTo>
                  <a:lnTo>
                    <a:pt x="293281" y="778256"/>
                  </a:lnTo>
                  <a:lnTo>
                    <a:pt x="296672" y="778649"/>
                  </a:lnTo>
                  <a:lnTo>
                    <a:pt x="295300" y="778941"/>
                  </a:lnTo>
                  <a:lnTo>
                    <a:pt x="299326" y="779322"/>
                  </a:lnTo>
                  <a:lnTo>
                    <a:pt x="299783" y="779881"/>
                  </a:lnTo>
                  <a:lnTo>
                    <a:pt x="298323" y="780440"/>
                  </a:lnTo>
                  <a:lnTo>
                    <a:pt x="297027" y="780465"/>
                  </a:lnTo>
                  <a:lnTo>
                    <a:pt x="297942" y="780592"/>
                  </a:lnTo>
                  <a:lnTo>
                    <a:pt x="296367" y="781443"/>
                  </a:lnTo>
                  <a:lnTo>
                    <a:pt x="298564" y="781570"/>
                  </a:lnTo>
                  <a:lnTo>
                    <a:pt x="301155" y="780567"/>
                  </a:lnTo>
                  <a:lnTo>
                    <a:pt x="301180" y="779589"/>
                  </a:lnTo>
                  <a:lnTo>
                    <a:pt x="298869" y="778776"/>
                  </a:lnTo>
                  <a:lnTo>
                    <a:pt x="299618" y="778471"/>
                  </a:lnTo>
                  <a:lnTo>
                    <a:pt x="300532" y="778611"/>
                  </a:lnTo>
                  <a:lnTo>
                    <a:pt x="301180" y="778598"/>
                  </a:lnTo>
                  <a:close/>
                </a:path>
                <a:path w="329565" h="1215390">
                  <a:moveTo>
                    <a:pt x="301294" y="729970"/>
                  </a:moveTo>
                  <a:lnTo>
                    <a:pt x="299402" y="730758"/>
                  </a:lnTo>
                  <a:lnTo>
                    <a:pt x="300355" y="731240"/>
                  </a:lnTo>
                  <a:lnTo>
                    <a:pt x="301294" y="729970"/>
                  </a:lnTo>
                  <a:close/>
                </a:path>
                <a:path w="329565" h="1215390">
                  <a:moveTo>
                    <a:pt x="301485" y="691870"/>
                  </a:moveTo>
                  <a:lnTo>
                    <a:pt x="298945" y="691870"/>
                  </a:lnTo>
                  <a:lnTo>
                    <a:pt x="299453" y="693039"/>
                  </a:lnTo>
                  <a:lnTo>
                    <a:pt x="301485" y="691870"/>
                  </a:lnTo>
                  <a:close/>
                </a:path>
                <a:path w="329565" h="1215390">
                  <a:moveTo>
                    <a:pt x="301752" y="756640"/>
                  </a:moveTo>
                  <a:lnTo>
                    <a:pt x="301002" y="755370"/>
                  </a:lnTo>
                  <a:lnTo>
                    <a:pt x="299910" y="755370"/>
                  </a:lnTo>
                  <a:lnTo>
                    <a:pt x="301752" y="756640"/>
                  </a:lnTo>
                  <a:close/>
                </a:path>
                <a:path w="329565" h="1215390">
                  <a:moveTo>
                    <a:pt x="302171" y="1206652"/>
                  </a:moveTo>
                  <a:lnTo>
                    <a:pt x="302031" y="1206525"/>
                  </a:lnTo>
                  <a:lnTo>
                    <a:pt x="301929" y="1206398"/>
                  </a:lnTo>
                  <a:lnTo>
                    <a:pt x="301866" y="1206271"/>
                  </a:lnTo>
                  <a:lnTo>
                    <a:pt x="301320" y="1206169"/>
                  </a:lnTo>
                  <a:lnTo>
                    <a:pt x="301472" y="1206322"/>
                  </a:lnTo>
                  <a:lnTo>
                    <a:pt x="301764" y="1206474"/>
                  </a:lnTo>
                  <a:lnTo>
                    <a:pt x="302171" y="1206652"/>
                  </a:lnTo>
                  <a:close/>
                </a:path>
                <a:path w="329565" h="1215390">
                  <a:moveTo>
                    <a:pt x="302691" y="706869"/>
                  </a:moveTo>
                  <a:lnTo>
                    <a:pt x="302209" y="706120"/>
                  </a:lnTo>
                  <a:lnTo>
                    <a:pt x="301675" y="706983"/>
                  </a:lnTo>
                  <a:lnTo>
                    <a:pt x="302691" y="706869"/>
                  </a:lnTo>
                  <a:close/>
                </a:path>
                <a:path w="329565" h="1215390">
                  <a:moveTo>
                    <a:pt x="303606" y="693686"/>
                  </a:moveTo>
                  <a:lnTo>
                    <a:pt x="302437" y="692531"/>
                  </a:lnTo>
                  <a:lnTo>
                    <a:pt x="303174" y="693407"/>
                  </a:lnTo>
                  <a:lnTo>
                    <a:pt x="303606" y="693686"/>
                  </a:lnTo>
                  <a:close/>
                </a:path>
                <a:path w="329565" h="1215390">
                  <a:moveTo>
                    <a:pt x="303999" y="752830"/>
                  </a:moveTo>
                  <a:lnTo>
                    <a:pt x="303834" y="752830"/>
                  </a:lnTo>
                  <a:lnTo>
                    <a:pt x="302653" y="754100"/>
                  </a:lnTo>
                  <a:lnTo>
                    <a:pt x="303999" y="752830"/>
                  </a:lnTo>
                  <a:close/>
                </a:path>
                <a:path w="329565" h="1215390">
                  <a:moveTo>
                    <a:pt x="304304" y="769340"/>
                  </a:moveTo>
                  <a:lnTo>
                    <a:pt x="301561" y="769340"/>
                  </a:lnTo>
                  <a:lnTo>
                    <a:pt x="302272" y="770610"/>
                  </a:lnTo>
                  <a:lnTo>
                    <a:pt x="304304" y="769340"/>
                  </a:lnTo>
                  <a:close/>
                </a:path>
                <a:path w="329565" h="1215390">
                  <a:moveTo>
                    <a:pt x="304342" y="774420"/>
                  </a:moveTo>
                  <a:lnTo>
                    <a:pt x="297205" y="773150"/>
                  </a:lnTo>
                  <a:lnTo>
                    <a:pt x="294220" y="773150"/>
                  </a:lnTo>
                  <a:lnTo>
                    <a:pt x="293039" y="771880"/>
                  </a:lnTo>
                  <a:lnTo>
                    <a:pt x="294081" y="773150"/>
                  </a:lnTo>
                  <a:lnTo>
                    <a:pt x="296062" y="774420"/>
                  </a:lnTo>
                  <a:lnTo>
                    <a:pt x="297091" y="775690"/>
                  </a:lnTo>
                  <a:lnTo>
                    <a:pt x="298462" y="775690"/>
                  </a:lnTo>
                  <a:lnTo>
                    <a:pt x="304342" y="774420"/>
                  </a:lnTo>
                  <a:close/>
                </a:path>
                <a:path w="329565" h="1215390">
                  <a:moveTo>
                    <a:pt x="304596" y="755891"/>
                  </a:moveTo>
                  <a:lnTo>
                    <a:pt x="303949" y="757872"/>
                  </a:lnTo>
                  <a:lnTo>
                    <a:pt x="304469" y="757669"/>
                  </a:lnTo>
                  <a:lnTo>
                    <a:pt x="304596" y="755891"/>
                  </a:lnTo>
                  <a:close/>
                </a:path>
                <a:path w="329565" h="1215390">
                  <a:moveTo>
                    <a:pt x="304736" y="764260"/>
                  </a:moveTo>
                  <a:lnTo>
                    <a:pt x="303009" y="761720"/>
                  </a:lnTo>
                  <a:lnTo>
                    <a:pt x="301523" y="764260"/>
                  </a:lnTo>
                  <a:lnTo>
                    <a:pt x="304736" y="764260"/>
                  </a:lnTo>
                  <a:close/>
                </a:path>
                <a:path w="329565" h="1215390">
                  <a:moveTo>
                    <a:pt x="304888" y="1214894"/>
                  </a:moveTo>
                  <a:lnTo>
                    <a:pt x="304546" y="1214437"/>
                  </a:lnTo>
                  <a:lnTo>
                    <a:pt x="301180" y="1213599"/>
                  </a:lnTo>
                  <a:lnTo>
                    <a:pt x="301993" y="1214348"/>
                  </a:lnTo>
                  <a:lnTo>
                    <a:pt x="302856" y="1214628"/>
                  </a:lnTo>
                  <a:lnTo>
                    <a:pt x="304888" y="1214894"/>
                  </a:lnTo>
                  <a:close/>
                </a:path>
                <a:path w="329565" h="1215390">
                  <a:moveTo>
                    <a:pt x="305396" y="726668"/>
                  </a:moveTo>
                  <a:lnTo>
                    <a:pt x="305028" y="726719"/>
                  </a:lnTo>
                  <a:lnTo>
                    <a:pt x="304685" y="726808"/>
                  </a:lnTo>
                  <a:lnTo>
                    <a:pt x="304368" y="726922"/>
                  </a:lnTo>
                  <a:lnTo>
                    <a:pt x="304800" y="726846"/>
                  </a:lnTo>
                  <a:lnTo>
                    <a:pt x="305168" y="726744"/>
                  </a:lnTo>
                  <a:lnTo>
                    <a:pt x="305396" y="726668"/>
                  </a:lnTo>
                  <a:close/>
                </a:path>
                <a:path w="329565" h="1215390">
                  <a:moveTo>
                    <a:pt x="306311" y="736053"/>
                  </a:moveTo>
                  <a:lnTo>
                    <a:pt x="304838" y="735685"/>
                  </a:lnTo>
                  <a:lnTo>
                    <a:pt x="304876" y="735977"/>
                  </a:lnTo>
                  <a:lnTo>
                    <a:pt x="305282" y="736003"/>
                  </a:lnTo>
                  <a:lnTo>
                    <a:pt x="305765" y="736028"/>
                  </a:lnTo>
                  <a:lnTo>
                    <a:pt x="306311" y="736053"/>
                  </a:lnTo>
                  <a:close/>
                </a:path>
                <a:path w="329565" h="1215390">
                  <a:moveTo>
                    <a:pt x="306628" y="757047"/>
                  </a:moveTo>
                  <a:lnTo>
                    <a:pt x="306539" y="756831"/>
                  </a:lnTo>
                  <a:lnTo>
                    <a:pt x="304469" y="757669"/>
                  </a:lnTo>
                  <a:lnTo>
                    <a:pt x="304406" y="758431"/>
                  </a:lnTo>
                  <a:lnTo>
                    <a:pt x="306628" y="757047"/>
                  </a:lnTo>
                  <a:close/>
                </a:path>
                <a:path w="329565" h="1215390">
                  <a:moveTo>
                    <a:pt x="306908" y="747483"/>
                  </a:moveTo>
                  <a:lnTo>
                    <a:pt x="303961" y="747725"/>
                  </a:lnTo>
                  <a:lnTo>
                    <a:pt x="302666" y="747763"/>
                  </a:lnTo>
                  <a:lnTo>
                    <a:pt x="303898" y="747788"/>
                  </a:lnTo>
                  <a:lnTo>
                    <a:pt x="304482" y="747928"/>
                  </a:lnTo>
                  <a:lnTo>
                    <a:pt x="304749" y="748131"/>
                  </a:lnTo>
                  <a:lnTo>
                    <a:pt x="305308" y="748080"/>
                  </a:lnTo>
                  <a:lnTo>
                    <a:pt x="305968" y="747966"/>
                  </a:lnTo>
                  <a:lnTo>
                    <a:pt x="306793" y="747776"/>
                  </a:lnTo>
                  <a:lnTo>
                    <a:pt x="306908" y="747483"/>
                  </a:lnTo>
                  <a:close/>
                </a:path>
                <a:path w="329565" h="1215390">
                  <a:moveTo>
                    <a:pt x="307098" y="765530"/>
                  </a:moveTo>
                  <a:lnTo>
                    <a:pt x="301231" y="764260"/>
                  </a:lnTo>
                  <a:lnTo>
                    <a:pt x="301523" y="764260"/>
                  </a:lnTo>
                  <a:lnTo>
                    <a:pt x="297599" y="761720"/>
                  </a:lnTo>
                  <a:lnTo>
                    <a:pt x="305308" y="760450"/>
                  </a:lnTo>
                  <a:lnTo>
                    <a:pt x="302107" y="760450"/>
                  </a:lnTo>
                  <a:lnTo>
                    <a:pt x="302387" y="759180"/>
                  </a:lnTo>
                  <a:lnTo>
                    <a:pt x="300202" y="759180"/>
                  </a:lnTo>
                  <a:lnTo>
                    <a:pt x="302971" y="757910"/>
                  </a:lnTo>
                  <a:lnTo>
                    <a:pt x="298437" y="755370"/>
                  </a:lnTo>
                  <a:lnTo>
                    <a:pt x="299910" y="755370"/>
                  </a:lnTo>
                  <a:lnTo>
                    <a:pt x="305308" y="754100"/>
                  </a:lnTo>
                  <a:lnTo>
                    <a:pt x="302653" y="754100"/>
                  </a:lnTo>
                  <a:lnTo>
                    <a:pt x="298780" y="754100"/>
                  </a:lnTo>
                  <a:lnTo>
                    <a:pt x="301142" y="752830"/>
                  </a:lnTo>
                  <a:lnTo>
                    <a:pt x="303834" y="752830"/>
                  </a:lnTo>
                  <a:lnTo>
                    <a:pt x="305015" y="751560"/>
                  </a:lnTo>
                  <a:lnTo>
                    <a:pt x="300177" y="751560"/>
                  </a:lnTo>
                  <a:lnTo>
                    <a:pt x="305777" y="750290"/>
                  </a:lnTo>
                  <a:lnTo>
                    <a:pt x="304736" y="749020"/>
                  </a:lnTo>
                  <a:lnTo>
                    <a:pt x="300964" y="749020"/>
                  </a:lnTo>
                  <a:lnTo>
                    <a:pt x="301929" y="747750"/>
                  </a:lnTo>
                  <a:lnTo>
                    <a:pt x="302907" y="746480"/>
                  </a:lnTo>
                  <a:lnTo>
                    <a:pt x="301459" y="745210"/>
                  </a:lnTo>
                  <a:lnTo>
                    <a:pt x="302729" y="745210"/>
                  </a:lnTo>
                  <a:lnTo>
                    <a:pt x="303149" y="741400"/>
                  </a:lnTo>
                  <a:lnTo>
                    <a:pt x="304317" y="740130"/>
                  </a:lnTo>
                  <a:lnTo>
                    <a:pt x="301117" y="740130"/>
                  </a:lnTo>
                  <a:lnTo>
                    <a:pt x="301637" y="738860"/>
                  </a:lnTo>
                  <a:lnTo>
                    <a:pt x="300710" y="737590"/>
                  </a:lnTo>
                  <a:lnTo>
                    <a:pt x="305041" y="737590"/>
                  </a:lnTo>
                  <a:lnTo>
                    <a:pt x="304876" y="736320"/>
                  </a:lnTo>
                  <a:lnTo>
                    <a:pt x="302933" y="736320"/>
                  </a:lnTo>
                  <a:lnTo>
                    <a:pt x="302425" y="735050"/>
                  </a:lnTo>
                  <a:lnTo>
                    <a:pt x="305308" y="735050"/>
                  </a:lnTo>
                  <a:lnTo>
                    <a:pt x="304965" y="733780"/>
                  </a:lnTo>
                  <a:lnTo>
                    <a:pt x="301599" y="732510"/>
                  </a:lnTo>
                  <a:lnTo>
                    <a:pt x="303263" y="731240"/>
                  </a:lnTo>
                  <a:lnTo>
                    <a:pt x="300583" y="731240"/>
                  </a:lnTo>
                  <a:lnTo>
                    <a:pt x="299046" y="732104"/>
                  </a:lnTo>
                  <a:lnTo>
                    <a:pt x="299046" y="745210"/>
                  </a:lnTo>
                  <a:lnTo>
                    <a:pt x="296405" y="746480"/>
                  </a:lnTo>
                  <a:lnTo>
                    <a:pt x="295567" y="745210"/>
                  </a:lnTo>
                  <a:lnTo>
                    <a:pt x="294805" y="744181"/>
                  </a:lnTo>
                  <a:lnTo>
                    <a:pt x="299046" y="745210"/>
                  </a:lnTo>
                  <a:lnTo>
                    <a:pt x="299046" y="732104"/>
                  </a:lnTo>
                  <a:lnTo>
                    <a:pt x="296062" y="733780"/>
                  </a:lnTo>
                  <a:lnTo>
                    <a:pt x="294005" y="731240"/>
                  </a:lnTo>
                  <a:lnTo>
                    <a:pt x="297268" y="731240"/>
                  </a:lnTo>
                  <a:lnTo>
                    <a:pt x="297827" y="729970"/>
                  </a:lnTo>
                  <a:lnTo>
                    <a:pt x="298386" y="730250"/>
                  </a:lnTo>
                  <a:lnTo>
                    <a:pt x="298411" y="729970"/>
                  </a:lnTo>
                  <a:lnTo>
                    <a:pt x="300456" y="729970"/>
                  </a:lnTo>
                  <a:lnTo>
                    <a:pt x="299808" y="728700"/>
                  </a:lnTo>
                  <a:lnTo>
                    <a:pt x="301663" y="728700"/>
                  </a:lnTo>
                  <a:lnTo>
                    <a:pt x="300685" y="729970"/>
                  </a:lnTo>
                  <a:lnTo>
                    <a:pt x="301294" y="729970"/>
                  </a:lnTo>
                  <a:lnTo>
                    <a:pt x="301523" y="729970"/>
                  </a:lnTo>
                  <a:lnTo>
                    <a:pt x="301777" y="728700"/>
                  </a:lnTo>
                  <a:lnTo>
                    <a:pt x="302869" y="728700"/>
                  </a:lnTo>
                  <a:lnTo>
                    <a:pt x="304368" y="727430"/>
                  </a:lnTo>
                  <a:lnTo>
                    <a:pt x="301269" y="727430"/>
                  </a:lnTo>
                  <a:lnTo>
                    <a:pt x="300913" y="726160"/>
                  </a:lnTo>
                  <a:lnTo>
                    <a:pt x="304596" y="726160"/>
                  </a:lnTo>
                  <a:lnTo>
                    <a:pt x="303123" y="724890"/>
                  </a:lnTo>
                  <a:lnTo>
                    <a:pt x="304469" y="723620"/>
                  </a:lnTo>
                  <a:lnTo>
                    <a:pt x="301396" y="724890"/>
                  </a:lnTo>
                  <a:lnTo>
                    <a:pt x="301358" y="723620"/>
                  </a:lnTo>
                  <a:lnTo>
                    <a:pt x="302120" y="723620"/>
                  </a:lnTo>
                  <a:lnTo>
                    <a:pt x="302691" y="719810"/>
                  </a:lnTo>
                  <a:lnTo>
                    <a:pt x="299554" y="721080"/>
                  </a:lnTo>
                  <a:lnTo>
                    <a:pt x="299377" y="721080"/>
                  </a:lnTo>
                  <a:lnTo>
                    <a:pt x="295821" y="719810"/>
                  </a:lnTo>
                  <a:lnTo>
                    <a:pt x="300228" y="716000"/>
                  </a:lnTo>
                  <a:lnTo>
                    <a:pt x="298564" y="713460"/>
                  </a:lnTo>
                  <a:lnTo>
                    <a:pt x="299593" y="713460"/>
                  </a:lnTo>
                  <a:lnTo>
                    <a:pt x="298208" y="712190"/>
                  </a:lnTo>
                  <a:lnTo>
                    <a:pt x="298437" y="710920"/>
                  </a:lnTo>
                  <a:lnTo>
                    <a:pt x="296087" y="709650"/>
                  </a:lnTo>
                  <a:lnTo>
                    <a:pt x="297815" y="708380"/>
                  </a:lnTo>
                  <a:lnTo>
                    <a:pt x="299072" y="708380"/>
                  </a:lnTo>
                  <a:lnTo>
                    <a:pt x="298119" y="707110"/>
                  </a:lnTo>
                  <a:lnTo>
                    <a:pt x="296989" y="707110"/>
                  </a:lnTo>
                  <a:lnTo>
                    <a:pt x="298411" y="705840"/>
                  </a:lnTo>
                  <a:lnTo>
                    <a:pt x="299897" y="705840"/>
                  </a:lnTo>
                  <a:lnTo>
                    <a:pt x="300380" y="705840"/>
                  </a:lnTo>
                  <a:lnTo>
                    <a:pt x="300189" y="705281"/>
                  </a:lnTo>
                  <a:lnTo>
                    <a:pt x="300558" y="704570"/>
                  </a:lnTo>
                  <a:lnTo>
                    <a:pt x="302133" y="704570"/>
                  </a:lnTo>
                  <a:lnTo>
                    <a:pt x="299085" y="703300"/>
                  </a:lnTo>
                  <a:lnTo>
                    <a:pt x="301790" y="703300"/>
                  </a:lnTo>
                  <a:lnTo>
                    <a:pt x="302209" y="702030"/>
                  </a:lnTo>
                  <a:lnTo>
                    <a:pt x="301320" y="700760"/>
                  </a:lnTo>
                  <a:lnTo>
                    <a:pt x="299605" y="702030"/>
                  </a:lnTo>
                  <a:lnTo>
                    <a:pt x="299097" y="702030"/>
                  </a:lnTo>
                  <a:lnTo>
                    <a:pt x="299339" y="699490"/>
                  </a:lnTo>
                  <a:lnTo>
                    <a:pt x="302831" y="699490"/>
                  </a:lnTo>
                  <a:lnTo>
                    <a:pt x="306527" y="695680"/>
                  </a:lnTo>
                  <a:lnTo>
                    <a:pt x="294843" y="695680"/>
                  </a:lnTo>
                  <a:lnTo>
                    <a:pt x="297129" y="694372"/>
                  </a:lnTo>
                  <a:lnTo>
                    <a:pt x="297345" y="691870"/>
                  </a:lnTo>
                  <a:lnTo>
                    <a:pt x="302056" y="690600"/>
                  </a:lnTo>
                  <a:lnTo>
                    <a:pt x="301993" y="689330"/>
                  </a:lnTo>
                  <a:lnTo>
                    <a:pt x="303606" y="688060"/>
                  </a:lnTo>
                  <a:lnTo>
                    <a:pt x="296697" y="689330"/>
                  </a:lnTo>
                  <a:lnTo>
                    <a:pt x="297192" y="688060"/>
                  </a:lnTo>
                  <a:lnTo>
                    <a:pt x="297675" y="686790"/>
                  </a:lnTo>
                  <a:lnTo>
                    <a:pt x="296494" y="686790"/>
                  </a:lnTo>
                  <a:lnTo>
                    <a:pt x="293268" y="688060"/>
                  </a:lnTo>
                  <a:lnTo>
                    <a:pt x="291871" y="686790"/>
                  </a:lnTo>
                  <a:lnTo>
                    <a:pt x="292087" y="685520"/>
                  </a:lnTo>
                  <a:lnTo>
                    <a:pt x="296456" y="684339"/>
                  </a:lnTo>
                  <a:lnTo>
                    <a:pt x="296570" y="684530"/>
                  </a:lnTo>
                  <a:lnTo>
                    <a:pt x="296926" y="684593"/>
                  </a:lnTo>
                  <a:lnTo>
                    <a:pt x="297230" y="684555"/>
                  </a:lnTo>
                  <a:lnTo>
                    <a:pt x="296964" y="684339"/>
                  </a:lnTo>
                  <a:lnTo>
                    <a:pt x="296837" y="684250"/>
                  </a:lnTo>
                  <a:lnTo>
                    <a:pt x="297865" y="684250"/>
                  </a:lnTo>
                  <a:lnTo>
                    <a:pt x="298018" y="685520"/>
                  </a:lnTo>
                  <a:lnTo>
                    <a:pt x="298361" y="685520"/>
                  </a:lnTo>
                  <a:lnTo>
                    <a:pt x="299491" y="684250"/>
                  </a:lnTo>
                  <a:lnTo>
                    <a:pt x="299059" y="682980"/>
                  </a:lnTo>
                  <a:lnTo>
                    <a:pt x="298538" y="682980"/>
                  </a:lnTo>
                  <a:lnTo>
                    <a:pt x="299580" y="682091"/>
                  </a:lnTo>
                  <a:lnTo>
                    <a:pt x="299059" y="682980"/>
                  </a:lnTo>
                  <a:lnTo>
                    <a:pt x="301142" y="682980"/>
                  </a:lnTo>
                  <a:lnTo>
                    <a:pt x="299910" y="681812"/>
                  </a:lnTo>
                  <a:lnTo>
                    <a:pt x="298170" y="680440"/>
                  </a:lnTo>
                  <a:lnTo>
                    <a:pt x="299021" y="679170"/>
                  </a:lnTo>
                  <a:lnTo>
                    <a:pt x="296964" y="679170"/>
                  </a:lnTo>
                  <a:lnTo>
                    <a:pt x="297484" y="677900"/>
                  </a:lnTo>
                  <a:lnTo>
                    <a:pt x="298005" y="676630"/>
                  </a:lnTo>
                  <a:lnTo>
                    <a:pt x="294424" y="677900"/>
                  </a:lnTo>
                  <a:lnTo>
                    <a:pt x="293573" y="676630"/>
                  </a:lnTo>
                  <a:lnTo>
                    <a:pt x="295249" y="675360"/>
                  </a:lnTo>
                  <a:lnTo>
                    <a:pt x="298081" y="676630"/>
                  </a:lnTo>
                  <a:lnTo>
                    <a:pt x="296202" y="675360"/>
                  </a:lnTo>
                  <a:lnTo>
                    <a:pt x="297243" y="672820"/>
                  </a:lnTo>
                  <a:lnTo>
                    <a:pt x="300482" y="674090"/>
                  </a:lnTo>
                  <a:lnTo>
                    <a:pt x="297815" y="672820"/>
                  </a:lnTo>
                  <a:lnTo>
                    <a:pt x="301459" y="670280"/>
                  </a:lnTo>
                  <a:lnTo>
                    <a:pt x="302171" y="670280"/>
                  </a:lnTo>
                  <a:lnTo>
                    <a:pt x="302056" y="669010"/>
                  </a:lnTo>
                  <a:lnTo>
                    <a:pt x="299694" y="670280"/>
                  </a:lnTo>
                  <a:lnTo>
                    <a:pt x="300024" y="669010"/>
                  </a:lnTo>
                  <a:lnTo>
                    <a:pt x="299275" y="669010"/>
                  </a:lnTo>
                  <a:lnTo>
                    <a:pt x="296989" y="670280"/>
                  </a:lnTo>
                  <a:lnTo>
                    <a:pt x="294601" y="669010"/>
                  </a:lnTo>
                  <a:lnTo>
                    <a:pt x="295376" y="669010"/>
                  </a:lnTo>
                  <a:lnTo>
                    <a:pt x="295414" y="668870"/>
                  </a:lnTo>
                  <a:lnTo>
                    <a:pt x="292874" y="667740"/>
                  </a:lnTo>
                  <a:lnTo>
                    <a:pt x="296087" y="666470"/>
                  </a:lnTo>
                  <a:lnTo>
                    <a:pt x="295414" y="668870"/>
                  </a:lnTo>
                  <a:lnTo>
                    <a:pt x="299313" y="666470"/>
                  </a:lnTo>
                  <a:lnTo>
                    <a:pt x="299669" y="667004"/>
                  </a:lnTo>
                  <a:lnTo>
                    <a:pt x="299643" y="666470"/>
                  </a:lnTo>
                  <a:lnTo>
                    <a:pt x="300863" y="666470"/>
                  </a:lnTo>
                  <a:lnTo>
                    <a:pt x="303403" y="663930"/>
                  </a:lnTo>
                  <a:lnTo>
                    <a:pt x="297040" y="666470"/>
                  </a:lnTo>
                  <a:lnTo>
                    <a:pt x="296722" y="663930"/>
                  </a:lnTo>
                  <a:lnTo>
                    <a:pt x="295122" y="662660"/>
                  </a:lnTo>
                  <a:lnTo>
                    <a:pt x="296303" y="661390"/>
                  </a:lnTo>
                  <a:lnTo>
                    <a:pt x="291934" y="661390"/>
                  </a:lnTo>
                  <a:lnTo>
                    <a:pt x="291541" y="661390"/>
                  </a:lnTo>
                  <a:lnTo>
                    <a:pt x="290791" y="660120"/>
                  </a:lnTo>
                  <a:lnTo>
                    <a:pt x="289090" y="660120"/>
                  </a:lnTo>
                  <a:lnTo>
                    <a:pt x="295389" y="657580"/>
                  </a:lnTo>
                  <a:lnTo>
                    <a:pt x="292950" y="656310"/>
                  </a:lnTo>
                  <a:lnTo>
                    <a:pt x="294068" y="655040"/>
                  </a:lnTo>
                  <a:lnTo>
                    <a:pt x="296367" y="656310"/>
                  </a:lnTo>
                  <a:lnTo>
                    <a:pt x="297103" y="655040"/>
                  </a:lnTo>
                  <a:lnTo>
                    <a:pt x="294424" y="653770"/>
                  </a:lnTo>
                  <a:lnTo>
                    <a:pt x="294678" y="653707"/>
                  </a:lnTo>
                  <a:lnTo>
                    <a:pt x="292849" y="653122"/>
                  </a:lnTo>
                  <a:lnTo>
                    <a:pt x="292849" y="653770"/>
                  </a:lnTo>
                  <a:lnTo>
                    <a:pt x="292531" y="655040"/>
                  </a:lnTo>
                  <a:lnTo>
                    <a:pt x="289026" y="655040"/>
                  </a:lnTo>
                  <a:lnTo>
                    <a:pt x="292468" y="653770"/>
                  </a:lnTo>
                  <a:lnTo>
                    <a:pt x="292849" y="653770"/>
                  </a:lnTo>
                  <a:lnTo>
                    <a:pt x="292849" y="653122"/>
                  </a:lnTo>
                  <a:lnTo>
                    <a:pt x="290931" y="652500"/>
                  </a:lnTo>
                  <a:lnTo>
                    <a:pt x="291084" y="653770"/>
                  </a:lnTo>
                  <a:lnTo>
                    <a:pt x="286410" y="653770"/>
                  </a:lnTo>
                  <a:lnTo>
                    <a:pt x="288620" y="651230"/>
                  </a:lnTo>
                  <a:lnTo>
                    <a:pt x="294703" y="649960"/>
                  </a:lnTo>
                  <a:lnTo>
                    <a:pt x="296989" y="647420"/>
                  </a:lnTo>
                  <a:lnTo>
                    <a:pt x="290842" y="647420"/>
                  </a:lnTo>
                  <a:lnTo>
                    <a:pt x="291338" y="646150"/>
                  </a:lnTo>
                  <a:lnTo>
                    <a:pt x="291833" y="644880"/>
                  </a:lnTo>
                  <a:lnTo>
                    <a:pt x="290957" y="644880"/>
                  </a:lnTo>
                  <a:lnTo>
                    <a:pt x="288467" y="646150"/>
                  </a:lnTo>
                  <a:lnTo>
                    <a:pt x="290271" y="643610"/>
                  </a:lnTo>
                  <a:lnTo>
                    <a:pt x="289128" y="643610"/>
                  </a:lnTo>
                  <a:lnTo>
                    <a:pt x="291172" y="642340"/>
                  </a:lnTo>
                  <a:lnTo>
                    <a:pt x="291490" y="642340"/>
                  </a:lnTo>
                  <a:lnTo>
                    <a:pt x="292735" y="639800"/>
                  </a:lnTo>
                  <a:lnTo>
                    <a:pt x="288632" y="639800"/>
                  </a:lnTo>
                  <a:lnTo>
                    <a:pt x="291058" y="638530"/>
                  </a:lnTo>
                  <a:lnTo>
                    <a:pt x="291376" y="637260"/>
                  </a:lnTo>
                  <a:lnTo>
                    <a:pt x="291706" y="635990"/>
                  </a:lnTo>
                  <a:lnTo>
                    <a:pt x="284797" y="637260"/>
                  </a:lnTo>
                  <a:lnTo>
                    <a:pt x="285051" y="634720"/>
                  </a:lnTo>
                  <a:lnTo>
                    <a:pt x="287375" y="634720"/>
                  </a:lnTo>
                  <a:lnTo>
                    <a:pt x="288620" y="633450"/>
                  </a:lnTo>
                  <a:lnTo>
                    <a:pt x="290372" y="634644"/>
                  </a:lnTo>
                  <a:lnTo>
                    <a:pt x="290601" y="633450"/>
                  </a:lnTo>
                  <a:lnTo>
                    <a:pt x="290372" y="633450"/>
                  </a:lnTo>
                  <a:lnTo>
                    <a:pt x="286080" y="632180"/>
                  </a:lnTo>
                  <a:lnTo>
                    <a:pt x="287883" y="630910"/>
                  </a:lnTo>
                  <a:lnTo>
                    <a:pt x="286931" y="630910"/>
                  </a:lnTo>
                  <a:lnTo>
                    <a:pt x="284797" y="632180"/>
                  </a:lnTo>
                  <a:lnTo>
                    <a:pt x="284810" y="630910"/>
                  </a:lnTo>
                  <a:lnTo>
                    <a:pt x="284175" y="629640"/>
                  </a:lnTo>
                  <a:lnTo>
                    <a:pt x="282092" y="630910"/>
                  </a:lnTo>
                  <a:lnTo>
                    <a:pt x="287921" y="627100"/>
                  </a:lnTo>
                  <a:lnTo>
                    <a:pt x="280314" y="624560"/>
                  </a:lnTo>
                  <a:lnTo>
                    <a:pt x="285305" y="622020"/>
                  </a:lnTo>
                  <a:lnTo>
                    <a:pt x="284289" y="620750"/>
                  </a:lnTo>
                  <a:lnTo>
                    <a:pt x="283235" y="619480"/>
                  </a:lnTo>
                  <a:lnTo>
                    <a:pt x="282790" y="618210"/>
                  </a:lnTo>
                  <a:lnTo>
                    <a:pt x="283400" y="618210"/>
                  </a:lnTo>
                  <a:lnTo>
                    <a:pt x="283794" y="616940"/>
                  </a:lnTo>
                  <a:lnTo>
                    <a:pt x="283654" y="618210"/>
                  </a:lnTo>
                  <a:lnTo>
                    <a:pt x="284378" y="616940"/>
                  </a:lnTo>
                  <a:lnTo>
                    <a:pt x="285102" y="615670"/>
                  </a:lnTo>
                  <a:lnTo>
                    <a:pt x="277596" y="618210"/>
                  </a:lnTo>
                  <a:lnTo>
                    <a:pt x="278396" y="616940"/>
                  </a:lnTo>
                  <a:lnTo>
                    <a:pt x="262026" y="616940"/>
                  </a:lnTo>
                  <a:lnTo>
                    <a:pt x="259702" y="616940"/>
                  </a:lnTo>
                  <a:lnTo>
                    <a:pt x="262572" y="619480"/>
                  </a:lnTo>
                  <a:lnTo>
                    <a:pt x="262801" y="619480"/>
                  </a:lnTo>
                  <a:lnTo>
                    <a:pt x="261886" y="620750"/>
                  </a:lnTo>
                  <a:lnTo>
                    <a:pt x="260642" y="620750"/>
                  </a:lnTo>
                  <a:lnTo>
                    <a:pt x="265531" y="622020"/>
                  </a:lnTo>
                  <a:lnTo>
                    <a:pt x="263232" y="623087"/>
                  </a:lnTo>
                  <a:lnTo>
                    <a:pt x="263448" y="623290"/>
                  </a:lnTo>
                  <a:lnTo>
                    <a:pt x="262445" y="625830"/>
                  </a:lnTo>
                  <a:lnTo>
                    <a:pt x="265137" y="624560"/>
                  </a:lnTo>
                  <a:lnTo>
                    <a:pt x="264160" y="625830"/>
                  </a:lnTo>
                  <a:lnTo>
                    <a:pt x="267093" y="627100"/>
                  </a:lnTo>
                  <a:lnTo>
                    <a:pt x="265722" y="628370"/>
                  </a:lnTo>
                  <a:lnTo>
                    <a:pt x="269062" y="628370"/>
                  </a:lnTo>
                  <a:lnTo>
                    <a:pt x="264871" y="632129"/>
                  </a:lnTo>
                  <a:lnTo>
                    <a:pt x="264706" y="632180"/>
                  </a:lnTo>
                  <a:lnTo>
                    <a:pt x="266268" y="634720"/>
                  </a:lnTo>
                  <a:lnTo>
                    <a:pt x="267169" y="634720"/>
                  </a:lnTo>
                  <a:lnTo>
                    <a:pt x="267373" y="635990"/>
                  </a:lnTo>
                  <a:lnTo>
                    <a:pt x="265353" y="635990"/>
                  </a:lnTo>
                  <a:lnTo>
                    <a:pt x="265658" y="637260"/>
                  </a:lnTo>
                  <a:lnTo>
                    <a:pt x="266738" y="638530"/>
                  </a:lnTo>
                  <a:lnTo>
                    <a:pt x="269074" y="638530"/>
                  </a:lnTo>
                  <a:lnTo>
                    <a:pt x="263982" y="641070"/>
                  </a:lnTo>
                  <a:lnTo>
                    <a:pt x="274434" y="641070"/>
                  </a:lnTo>
                  <a:lnTo>
                    <a:pt x="267563" y="643610"/>
                  </a:lnTo>
                  <a:lnTo>
                    <a:pt x="270764" y="647420"/>
                  </a:lnTo>
                  <a:lnTo>
                    <a:pt x="273126" y="649960"/>
                  </a:lnTo>
                  <a:lnTo>
                    <a:pt x="268846" y="649960"/>
                  </a:lnTo>
                  <a:lnTo>
                    <a:pt x="270865" y="653021"/>
                  </a:lnTo>
                  <a:lnTo>
                    <a:pt x="273354" y="650303"/>
                  </a:lnTo>
                  <a:lnTo>
                    <a:pt x="274853" y="652500"/>
                  </a:lnTo>
                  <a:lnTo>
                    <a:pt x="271183" y="653503"/>
                  </a:lnTo>
                  <a:lnTo>
                    <a:pt x="271360" y="653770"/>
                  </a:lnTo>
                  <a:lnTo>
                    <a:pt x="275691" y="653770"/>
                  </a:lnTo>
                  <a:lnTo>
                    <a:pt x="275158" y="657580"/>
                  </a:lnTo>
                  <a:lnTo>
                    <a:pt x="272224" y="657580"/>
                  </a:lnTo>
                  <a:lnTo>
                    <a:pt x="274751" y="660120"/>
                  </a:lnTo>
                  <a:lnTo>
                    <a:pt x="272872" y="662660"/>
                  </a:lnTo>
                  <a:lnTo>
                    <a:pt x="275767" y="665086"/>
                  </a:lnTo>
                  <a:lnTo>
                    <a:pt x="278434" y="663930"/>
                  </a:lnTo>
                  <a:lnTo>
                    <a:pt x="282308" y="666470"/>
                  </a:lnTo>
                  <a:lnTo>
                    <a:pt x="277710" y="666470"/>
                  </a:lnTo>
                  <a:lnTo>
                    <a:pt x="282892" y="669010"/>
                  </a:lnTo>
                  <a:lnTo>
                    <a:pt x="277926" y="669010"/>
                  </a:lnTo>
                  <a:lnTo>
                    <a:pt x="277596" y="670280"/>
                  </a:lnTo>
                  <a:lnTo>
                    <a:pt x="275107" y="670280"/>
                  </a:lnTo>
                  <a:lnTo>
                    <a:pt x="276593" y="671550"/>
                  </a:lnTo>
                  <a:lnTo>
                    <a:pt x="278726" y="670280"/>
                  </a:lnTo>
                  <a:lnTo>
                    <a:pt x="278980" y="671550"/>
                  </a:lnTo>
                  <a:lnTo>
                    <a:pt x="278460" y="672198"/>
                  </a:lnTo>
                  <a:lnTo>
                    <a:pt x="280581" y="672820"/>
                  </a:lnTo>
                  <a:lnTo>
                    <a:pt x="279971" y="675360"/>
                  </a:lnTo>
                  <a:lnTo>
                    <a:pt x="278879" y="675360"/>
                  </a:lnTo>
                  <a:lnTo>
                    <a:pt x="279273" y="676630"/>
                  </a:lnTo>
                  <a:lnTo>
                    <a:pt x="284581" y="677900"/>
                  </a:lnTo>
                  <a:lnTo>
                    <a:pt x="283159" y="680440"/>
                  </a:lnTo>
                  <a:lnTo>
                    <a:pt x="278549" y="680440"/>
                  </a:lnTo>
                  <a:lnTo>
                    <a:pt x="281863" y="681710"/>
                  </a:lnTo>
                  <a:lnTo>
                    <a:pt x="278028" y="682980"/>
                  </a:lnTo>
                  <a:lnTo>
                    <a:pt x="279438" y="684250"/>
                  </a:lnTo>
                  <a:lnTo>
                    <a:pt x="281203" y="682980"/>
                  </a:lnTo>
                  <a:lnTo>
                    <a:pt x="281355" y="684250"/>
                  </a:lnTo>
                  <a:lnTo>
                    <a:pt x="284340" y="685520"/>
                  </a:lnTo>
                  <a:lnTo>
                    <a:pt x="283260" y="686790"/>
                  </a:lnTo>
                  <a:lnTo>
                    <a:pt x="281508" y="685520"/>
                  </a:lnTo>
                  <a:lnTo>
                    <a:pt x="282625" y="688060"/>
                  </a:lnTo>
                  <a:lnTo>
                    <a:pt x="283870" y="686790"/>
                  </a:lnTo>
                  <a:lnTo>
                    <a:pt x="286067" y="688060"/>
                  </a:lnTo>
                  <a:lnTo>
                    <a:pt x="288734" y="685520"/>
                  </a:lnTo>
                  <a:lnTo>
                    <a:pt x="287921" y="688060"/>
                  </a:lnTo>
                  <a:lnTo>
                    <a:pt x="287489" y="686790"/>
                  </a:lnTo>
                  <a:lnTo>
                    <a:pt x="288086" y="689330"/>
                  </a:lnTo>
                  <a:lnTo>
                    <a:pt x="285915" y="689330"/>
                  </a:lnTo>
                  <a:lnTo>
                    <a:pt x="288632" y="690600"/>
                  </a:lnTo>
                  <a:lnTo>
                    <a:pt x="287845" y="691870"/>
                  </a:lnTo>
                  <a:lnTo>
                    <a:pt x="283552" y="691870"/>
                  </a:lnTo>
                  <a:lnTo>
                    <a:pt x="282752" y="693140"/>
                  </a:lnTo>
                  <a:lnTo>
                    <a:pt x="286067" y="693140"/>
                  </a:lnTo>
                  <a:lnTo>
                    <a:pt x="284111" y="695680"/>
                  </a:lnTo>
                  <a:lnTo>
                    <a:pt x="287121" y="695680"/>
                  </a:lnTo>
                  <a:lnTo>
                    <a:pt x="286359" y="696950"/>
                  </a:lnTo>
                  <a:lnTo>
                    <a:pt x="284340" y="696950"/>
                  </a:lnTo>
                  <a:lnTo>
                    <a:pt x="284162" y="699490"/>
                  </a:lnTo>
                  <a:lnTo>
                    <a:pt x="289166" y="695680"/>
                  </a:lnTo>
                  <a:lnTo>
                    <a:pt x="287388" y="698220"/>
                  </a:lnTo>
                  <a:lnTo>
                    <a:pt x="286308" y="698220"/>
                  </a:lnTo>
                  <a:lnTo>
                    <a:pt x="285559" y="700760"/>
                  </a:lnTo>
                  <a:lnTo>
                    <a:pt x="288632" y="702030"/>
                  </a:lnTo>
                  <a:lnTo>
                    <a:pt x="287667" y="704570"/>
                  </a:lnTo>
                  <a:lnTo>
                    <a:pt x="284035" y="705777"/>
                  </a:lnTo>
                  <a:lnTo>
                    <a:pt x="284454" y="707110"/>
                  </a:lnTo>
                  <a:lnTo>
                    <a:pt x="288874" y="708380"/>
                  </a:lnTo>
                  <a:lnTo>
                    <a:pt x="288315" y="712190"/>
                  </a:lnTo>
                  <a:lnTo>
                    <a:pt x="288671" y="710920"/>
                  </a:lnTo>
                  <a:lnTo>
                    <a:pt x="294220" y="710920"/>
                  </a:lnTo>
                  <a:lnTo>
                    <a:pt x="286245" y="713460"/>
                  </a:lnTo>
                  <a:lnTo>
                    <a:pt x="289026" y="714730"/>
                  </a:lnTo>
                  <a:lnTo>
                    <a:pt x="286537" y="714730"/>
                  </a:lnTo>
                  <a:lnTo>
                    <a:pt x="285915" y="717270"/>
                  </a:lnTo>
                  <a:lnTo>
                    <a:pt x="288429" y="718540"/>
                  </a:lnTo>
                  <a:lnTo>
                    <a:pt x="290563" y="721080"/>
                  </a:lnTo>
                  <a:lnTo>
                    <a:pt x="289090" y="721080"/>
                  </a:lnTo>
                  <a:lnTo>
                    <a:pt x="287985" y="722350"/>
                  </a:lnTo>
                  <a:lnTo>
                    <a:pt x="288759" y="723620"/>
                  </a:lnTo>
                  <a:lnTo>
                    <a:pt x="288290" y="724890"/>
                  </a:lnTo>
                  <a:lnTo>
                    <a:pt x="289763" y="724890"/>
                  </a:lnTo>
                  <a:lnTo>
                    <a:pt x="289623" y="726160"/>
                  </a:lnTo>
                  <a:lnTo>
                    <a:pt x="291617" y="724890"/>
                  </a:lnTo>
                  <a:lnTo>
                    <a:pt x="289166" y="728700"/>
                  </a:lnTo>
                  <a:lnTo>
                    <a:pt x="290664" y="731240"/>
                  </a:lnTo>
                  <a:lnTo>
                    <a:pt x="292379" y="733780"/>
                  </a:lnTo>
                  <a:lnTo>
                    <a:pt x="290601" y="736320"/>
                  </a:lnTo>
                  <a:lnTo>
                    <a:pt x="290537" y="735050"/>
                  </a:lnTo>
                  <a:lnTo>
                    <a:pt x="289293" y="735050"/>
                  </a:lnTo>
                  <a:lnTo>
                    <a:pt x="290918" y="738860"/>
                  </a:lnTo>
                  <a:lnTo>
                    <a:pt x="293293" y="737590"/>
                  </a:lnTo>
                  <a:lnTo>
                    <a:pt x="292328" y="737590"/>
                  </a:lnTo>
                  <a:lnTo>
                    <a:pt x="294132" y="736320"/>
                  </a:lnTo>
                  <a:lnTo>
                    <a:pt x="295592" y="737590"/>
                  </a:lnTo>
                  <a:lnTo>
                    <a:pt x="296799" y="737590"/>
                  </a:lnTo>
                  <a:lnTo>
                    <a:pt x="296875" y="738860"/>
                  </a:lnTo>
                  <a:lnTo>
                    <a:pt x="295135" y="737590"/>
                  </a:lnTo>
                  <a:lnTo>
                    <a:pt x="293014" y="738860"/>
                  </a:lnTo>
                  <a:lnTo>
                    <a:pt x="292684" y="739190"/>
                  </a:lnTo>
                  <a:lnTo>
                    <a:pt x="292925" y="739559"/>
                  </a:lnTo>
                  <a:lnTo>
                    <a:pt x="289941" y="741400"/>
                  </a:lnTo>
                  <a:lnTo>
                    <a:pt x="294424" y="740130"/>
                  </a:lnTo>
                  <a:lnTo>
                    <a:pt x="298907" y="738860"/>
                  </a:lnTo>
                  <a:lnTo>
                    <a:pt x="297472" y="740244"/>
                  </a:lnTo>
                  <a:lnTo>
                    <a:pt x="297472" y="742670"/>
                  </a:lnTo>
                  <a:lnTo>
                    <a:pt x="297205" y="743940"/>
                  </a:lnTo>
                  <a:lnTo>
                    <a:pt x="294652" y="743940"/>
                  </a:lnTo>
                  <a:lnTo>
                    <a:pt x="294474" y="743940"/>
                  </a:lnTo>
                  <a:lnTo>
                    <a:pt x="295821" y="742670"/>
                  </a:lnTo>
                  <a:lnTo>
                    <a:pt x="297472" y="742670"/>
                  </a:lnTo>
                  <a:lnTo>
                    <a:pt x="297472" y="740244"/>
                  </a:lnTo>
                  <a:lnTo>
                    <a:pt x="296265" y="741400"/>
                  </a:lnTo>
                  <a:lnTo>
                    <a:pt x="295008" y="741400"/>
                  </a:lnTo>
                  <a:lnTo>
                    <a:pt x="295732" y="742670"/>
                  </a:lnTo>
                  <a:lnTo>
                    <a:pt x="293522" y="742670"/>
                  </a:lnTo>
                  <a:lnTo>
                    <a:pt x="293814" y="743940"/>
                  </a:lnTo>
                  <a:lnTo>
                    <a:pt x="294462" y="744093"/>
                  </a:lnTo>
                  <a:lnTo>
                    <a:pt x="291528" y="746480"/>
                  </a:lnTo>
                  <a:lnTo>
                    <a:pt x="291807" y="746480"/>
                  </a:lnTo>
                  <a:lnTo>
                    <a:pt x="291033" y="747471"/>
                  </a:lnTo>
                  <a:lnTo>
                    <a:pt x="291566" y="746963"/>
                  </a:lnTo>
                  <a:lnTo>
                    <a:pt x="291807" y="746594"/>
                  </a:lnTo>
                  <a:lnTo>
                    <a:pt x="292011" y="746480"/>
                  </a:lnTo>
                  <a:lnTo>
                    <a:pt x="290766" y="749020"/>
                  </a:lnTo>
                  <a:lnTo>
                    <a:pt x="291579" y="747750"/>
                  </a:lnTo>
                  <a:lnTo>
                    <a:pt x="299008" y="749020"/>
                  </a:lnTo>
                  <a:lnTo>
                    <a:pt x="293255" y="751560"/>
                  </a:lnTo>
                  <a:lnTo>
                    <a:pt x="293687" y="751674"/>
                  </a:lnTo>
                  <a:lnTo>
                    <a:pt x="295592" y="752830"/>
                  </a:lnTo>
                  <a:lnTo>
                    <a:pt x="291604" y="752830"/>
                  </a:lnTo>
                  <a:lnTo>
                    <a:pt x="290703" y="754100"/>
                  </a:lnTo>
                  <a:lnTo>
                    <a:pt x="292442" y="754100"/>
                  </a:lnTo>
                  <a:lnTo>
                    <a:pt x="287972" y="755370"/>
                  </a:lnTo>
                  <a:lnTo>
                    <a:pt x="291858" y="756640"/>
                  </a:lnTo>
                  <a:lnTo>
                    <a:pt x="292303" y="756640"/>
                  </a:lnTo>
                  <a:lnTo>
                    <a:pt x="295998" y="759180"/>
                  </a:lnTo>
                  <a:lnTo>
                    <a:pt x="288518" y="761720"/>
                  </a:lnTo>
                  <a:lnTo>
                    <a:pt x="293547" y="764260"/>
                  </a:lnTo>
                  <a:lnTo>
                    <a:pt x="295732" y="765530"/>
                  </a:lnTo>
                  <a:lnTo>
                    <a:pt x="299186" y="765530"/>
                  </a:lnTo>
                  <a:lnTo>
                    <a:pt x="301104" y="768070"/>
                  </a:lnTo>
                  <a:lnTo>
                    <a:pt x="299542" y="769340"/>
                  </a:lnTo>
                  <a:lnTo>
                    <a:pt x="297345" y="768070"/>
                  </a:lnTo>
                  <a:lnTo>
                    <a:pt x="295960" y="769340"/>
                  </a:lnTo>
                  <a:lnTo>
                    <a:pt x="296329" y="769340"/>
                  </a:lnTo>
                  <a:lnTo>
                    <a:pt x="297586" y="770610"/>
                  </a:lnTo>
                  <a:lnTo>
                    <a:pt x="296684" y="770610"/>
                  </a:lnTo>
                  <a:lnTo>
                    <a:pt x="294843" y="771880"/>
                  </a:lnTo>
                  <a:lnTo>
                    <a:pt x="297408" y="771880"/>
                  </a:lnTo>
                  <a:lnTo>
                    <a:pt x="297205" y="773150"/>
                  </a:lnTo>
                  <a:lnTo>
                    <a:pt x="298589" y="771880"/>
                  </a:lnTo>
                  <a:lnTo>
                    <a:pt x="301815" y="771880"/>
                  </a:lnTo>
                  <a:lnTo>
                    <a:pt x="298056" y="770610"/>
                  </a:lnTo>
                  <a:lnTo>
                    <a:pt x="299148" y="770610"/>
                  </a:lnTo>
                  <a:lnTo>
                    <a:pt x="301561" y="769340"/>
                  </a:lnTo>
                  <a:lnTo>
                    <a:pt x="300647" y="769340"/>
                  </a:lnTo>
                  <a:lnTo>
                    <a:pt x="302933" y="768070"/>
                  </a:lnTo>
                  <a:lnTo>
                    <a:pt x="303695" y="768070"/>
                  </a:lnTo>
                  <a:lnTo>
                    <a:pt x="302298" y="766800"/>
                  </a:lnTo>
                  <a:lnTo>
                    <a:pt x="305346" y="766800"/>
                  </a:lnTo>
                  <a:lnTo>
                    <a:pt x="304774" y="768070"/>
                  </a:lnTo>
                  <a:lnTo>
                    <a:pt x="305930" y="766800"/>
                  </a:lnTo>
                  <a:lnTo>
                    <a:pt x="307098" y="765530"/>
                  </a:lnTo>
                  <a:close/>
                </a:path>
                <a:path w="329565" h="1215390">
                  <a:moveTo>
                    <a:pt x="307835" y="749579"/>
                  </a:moveTo>
                  <a:lnTo>
                    <a:pt x="306717" y="749046"/>
                  </a:lnTo>
                  <a:lnTo>
                    <a:pt x="306451" y="748931"/>
                  </a:lnTo>
                  <a:lnTo>
                    <a:pt x="305549" y="749795"/>
                  </a:lnTo>
                  <a:lnTo>
                    <a:pt x="306184" y="750760"/>
                  </a:lnTo>
                  <a:lnTo>
                    <a:pt x="307187" y="749604"/>
                  </a:lnTo>
                  <a:lnTo>
                    <a:pt x="307835" y="749579"/>
                  </a:lnTo>
                  <a:close/>
                </a:path>
                <a:path w="329565" h="1215390">
                  <a:moveTo>
                    <a:pt x="308737" y="1212761"/>
                  </a:moveTo>
                  <a:lnTo>
                    <a:pt x="307162" y="1212024"/>
                  </a:lnTo>
                  <a:lnTo>
                    <a:pt x="304317" y="1211021"/>
                  </a:lnTo>
                  <a:lnTo>
                    <a:pt x="301129" y="1210818"/>
                  </a:lnTo>
                  <a:lnTo>
                    <a:pt x="304355" y="1211795"/>
                  </a:lnTo>
                  <a:lnTo>
                    <a:pt x="302958" y="1211681"/>
                  </a:lnTo>
                  <a:lnTo>
                    <a:pt x="306793" y="1212811"/>
                  </a:lnTo>
                  <a:lnTo>
                    <a:pt x="307136" y="1213269"/>
                  </a:lnTo>
                  <a:lnTo>
                    <a:pt x="305587" y="1213332"/>
                  </a:lnTo>
                  <a:lnTo>
                    <a:pt x="304342" y="1213040"/>
                  </a:lnTo>
                  <a:lnTo>
                    <a:pt x="305206" y="1213332"/>
                  </a:lnTo>
                  <a:lnTo>
                    <a:pt x="303504" y="1213535"/>
                  </a:lnTo>
                  <a:lnTo>
                    <a:pt x="305612" y="1214094"/>
                  </a:lnTo>
                  <a:lnTo>
                    <a:pt x="308343" y="1214031"/>
                  </a:lnTo>
                  <a:lnTo>
                    <a:pt x="308559" y="1213396"/>
                  </a:lnTo>
                  <a:lnTo>
                    <a:pt x="306463" y="1212367"/>
                  </a:lnTo>
                  <a:lnTo>
                    <a:pt x="307251" y="1212342"/>
                  </a:lnTo>
                  <a:lnTo>
                    <a:pt x="308114" y="1212621"/>
                  </a:lnTo>
                  <a:lnTo>
                    <a:pt x="308737" y="1212761"/>
                  </a:lnTo>
                  <a:close/>
                </a:path>
                <a:path w="329565" h="1215390">
                  <a:moveTo>
                    <a:pt x="309753" y="952830"/>
                  </a:moveTo>
                  <a:lnTo>
                    <a:pt x="309448" y="952792"/>
                  </a:lnTo>
                  <a:lnTo>
                    <a:pt x="309257" y="952792"/>
                  </a:lnTo>
                  <a:lnTo>
                    <a:pt x="309448" y="952855"/>
                  </a:lnTo>
                  <a:lnTo>
                    <a:pt x="309575" y="952842"/>
                  </a:lnTo>
                  <a:lnTo>
                    <a:pt x="309753" y="952830"/>
                  </a:lnTo>
                  <a:close/>
                </a:path>
                <a:path w="329565" h="1215390">
                  <a:moveTo>
                    <a:pt x="310019" y="754900"/>
                  </a:moveTo>
                  <a:lnTo>
                    <a:pt x="306628" y="757047"/>
                  </a:lnTo>
                  <a:lnTo>
                    <a:pt x="306882" y="757669"/>
                  </a:lnTo>
                  <a:lnTo>
                    <a:pt x="310019" y="754900"/>
                  </a:lnTo>
                  <a:close/>
                </a:path>
                <a:path w="329565" h="1215390">
                  <a:moveTo>
                    <a:pt x="319722" y="1175067"/>
                  </a:moveTo>
                  <a:lnTo>
                    <a:pt x="319290" y="1175270"/>
                  </a:lnTo>
                  <a:lnTo>
                    <a:pt x="319519" y="1175232"/>
                  </a:lnTo>
                  <a:lnTo>
                    <a:pt x="319659" y="1175156"/>
                  </a:lnTo>
                  <a:close/>
                </a:path>
                <a:path w="329565" h="1215390">
                  <a:moveTo>
                    <a:pt x="320624" y="1194028"/>
                  </a:moveTo>
                  <a:lnTo>
                    <a:pt x="317703" y="1193546"/>
                  </a:lnTo>
                  <a:lnTo>
                    <a:pt x="316445" y="1193279"/>
                  </a:lnTo>
                  <a:lnTo>
                    <a:pt x="317639" y="1193558"/>
                  </a:lnTo>
                  <a:lnTo>
                    <a:pt x="318185" y="1193774"/>
                  </a:lnTo>
                  <a:lnTo>
                    <a:pt x="318389" y="1193977"/>
                  </a:lnTo>
                  <a:lnTo>
                    <a:pt x="319608" y="1194104"/>
                  </a:lnTo>
                  <a:lnTo>
                    <a:pt x="320459" y="1194193"/>
                  </a:lnTo>
                  <a:lnTo>
                    <a:pt x="320624" y="1194028"/>
                  </a:lnTo>
                  <a:close/>
                </a:path>
                <a:path w="329565" h="1215390">
                  <a:moveTo>
                    <a:pt x="320890" y="1174572"/>
                  </a:moveTo>
                  <a:lnTo>
                    <a:pt x="319786" y="1174381"/>
                  </a:lnTo>
                  <a:lnTo>
                    <a:pt x="320014" y="1174788"/>
                  </a:lnTo>
                  <a:lnTo>
                    <a:pt x="319722" y="1175067"/>
                  </a:lnTo>
                  <a:lnTo>
                    <a:pt x="320890" y="1174572"/>
                  </a:lnTo>
                  <a:close/>
                </a:path>
                <a:path w="329565" h="1215390">
                  <a:moveTo>
                    <a:pt x="322440" y="1186561"/>
                  </a:moveTo>
                  <a:lnTo>
                    <a:pt x="321094" y="1186014"/>
                  </a:lnTo>
                  <a:lnTo>
                    <a:pt x="321068" y="1186205"/>
                  </a:lnTo>
                  <a:lnTo>
                    <a:pt x="321462" y="1186307"/>
                  </a:lnTo>
                  <a:lnTo>
                    <a:pt x="321932" y="1186434"/>
                  </a:lnTo>
                  <a:lnTo>
                    <a:pt x="322440" y="1186561"/>
                  </a:lnTo>
                  <a:close/>
                </a:path>
                <a:path w="329565" h="1215390">
                  <a:moveTo>
                    <a:pt x="323596" y="1180350"/>
                  </a:moveTo>
                  <a:lnTo>
                    <a:pt x="323215" y="1180299"/>
                  </a:lnTo>
                  <a:lnTo>
                    <a:pt x="322859" y="1180287"/>
                  </a:lnTo>
                  <a:lnTo>
                    <a:pt x="322529" y="1180287"/>
                  </a:lnTo>
                  <a:lnTo>
                    <a:pt x="322961" y="1180312"/>
                  </a:lnTo>
                  <a:lnTo>
                    <a:pt x="323342" y="1180338"/>
                  </a:lnTo>
                  <a:lnTo>
                    <a:pt x="323596" y="1180350"/>
                  </a:lnTo>
                  <a:close/>
                </a:path>
                <a:path w="329565" h="1215390">
                  <a:moveTo>
                    <a:pt x="325069" y="942657"/>
                  </a:moveTo>
                  <a:lnTo>
                    <a:pt x="323240" y="942606"/>
                  </a:lnTo>
                  <a:lnTo>
                    <a:pt x="323405" y="942733"/>
                  </a:lnTo>
                  <a:lnTo>
                    <a:pt x="325069" y="942657"/>
                  </a:lnTo>
                  <a:close/>
                </a:path>
                <a:path w="329565" h="1215390">
                  <a:moveTo>
                    <a:pt x="325221" y="1151648"/>
                  </a:moveTo>
                  <a:lnTo>
                    <a:pt x="325018" y="1151458"/>
                  </a:lnTo>
                  <a:lnTo>
                    <a:pt x="324815" y="1151293"/>
                  </a:lnTo>
                  <a:lnTo>
                    <a:pt x="324510" y="1151293"/>
                  </a:lnTo>
                  <a:lnTo>
                    <a:pt x="324573" y="1151496"/>
                  </a:lnTo>
                  <a:lnTo>
                    <a:pt x="324904" y="1151597"/>
                  </a:lnTo>
                  <a:lnTo>
                    <a:pt x="325221" y="1151648"/>
                  </a:lnTo>
                  <a:close/>
                </a:path>
                <a:path w="329565" h="1215390">
                  <a:moveTo>
                    <a:pt x="329018" y="1147686"/>
                  </a:moveTo>
                  <a:lnTo>
                    <a:pt x="328764" y="1147597"/>
                  </a:lnTo>
                  <a:lnTo>
                    <a:pt x="328599" y="1147749"/>
                  </a:lnTo>
                  <a:lnTo>
                    <a:pt x="328841" y="1147762"/>
                  </a:lnTo>
                  <a:lnTo>
                    <a:pt x="329018" y="114768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921435" y="9027445"/>
              <a:ext cx="173990" cy="858519"/>
            </a:xfrm>
            <a:custGeom>
              <a:avLst/>
              <a:gdLst/>
              <a:ahLst/>
              <a:cxnLst/>
              <a:rect l="l" t="t" r="r" b="b"/>
              <a:pathLst>
                <a:path w="173990" h="858520">
                  <a:moveTo>
                    <a:pt x="1524" y="844981"/>
                  </a:moveTo>
                  <a:lnTo>
                    <a:pt x="1384" y="845185"/>
                  </a:lnTo>
                  <a:lnTo>
                    <a:pt x="1358" y="845324"/>
                  </a:lnTo>
                  <a:lnTo>
                    <a:pt x="1460" y="845464"/>
                  </a:lnTo>
                  <a:lnTo>
                    <a:pt x="1460" y="845299"/>
                  </a:lnTo>
                  <a:lnTo>
                    <a:pt x="1473" y="845134"/>
                  </a:lnTo>
                  <a:lnTo>
                    <a:pt x="1524" y="844981"/>
                  </a:lnTo>
                  <a:close/>
                </a:path>
                <a:path w="173990" h="858520">
                  <a:moveTo>
                    <a:pt x="1816" y="846366"/>
                  </a:moveTo>
                  <a:lnTo>
                    <a:pt x="1701" y="846175"/>
                  </a:lnTo>
                  <a:lnTo>
                    <a:pt x="1612" y="845997"/>
                  </a:lnTo>
                  <a:lnTo>
                    <a:pt x="1549" y="845820"/>
                  </a:lnTo>
                  <a:lnTo>
                    <a:pt x="1016" y="845693"/>
                  </a:lnTo>
                  <a:lnTo>
                    <a:pt x="1155" y="845921"/>
                  </a:lnTo>
                  <a:lnTo>
                    <a:pt x="1435" y="846137"/>
                  </a:lnTo>
                  <a:lnTo>
                    <a:pt x="1816" y="846366"/>
                  </a:lnTo>
                  <a:close/>
                </a:path>
                <a:path w="173990" h="858520">
                  <a:moveTo>
                    <a:pt x="2095" y="850900"/>
                  </a:moveTo>
                  <a:lnTo>
                    <a:pt x="1968" y="850188"/>
                  </a:lnTo>
                  <a:lnTo>
                    <a:pt x="1346" y="849947"/>
                  </a:lnTo>
                  <a:lnTo>
                    <a:pt x="2095" y="850900"/>
                  </a:lnTo>
                  <a:close/>
                </a:path>
                <a:path w="173990" h="858520">
                  <a:moveTo>
                    <a:pt x="2654" y="845997"/>
                  </a:moveTo>
                  <a:lnTo>
                    <a:pt x="1930" y="845794"/>
                  </a:lnTo>
                  <a:lnTo>
                    <a:pt x="1587" y="845642"/>
                  </a:lnTo>
                  <a:lnTo>
                    <a:pt x="1460" y="845464"/>
                  </a:lnTo>
                  <a:lnTo>
                    <a:pt x="1511" y="845705"/>
                  </a:lnTo>
                  <a:lnTo>
                    <a:pt x="1981" y="845934"/>
                  </a:lnTo>
                  <a:lnTo>
                    <a:pt x="2387" y="846023"/>
                  </a:lnTo>
                  <a:lnTo>
                    <a:pt x="2654" y="845997"/>
                  </a:lnTo>
                  <a:close/>
                </a:path>
                <a:path w="173990" h="858520">
                  <a:moveTo>
                    <a:pt x="2730" y="850493"/>
                  </a:moveTo>
                  <a:lnTo>
                    <a:pt x="2413" y="849947"/>
                  </a:lnTo>
                  <a:lnTo>
                    <a:pt x="1346" y="848677"/>
                  </a:lnTo>
                  <a:lnTo>
                    <a:pt x="1917" y="849947"/>
                  </a:lnTo>
                  <a:lnTo>
                    <a:pt x="1968" y="850188"/>
                  </a:lnTo>
                  <a:lnTo>
                    <a:pt x="2730" y="850493"/>
                  </a:lnTo>
                  <a:close/>
                </a:path>
                <a:path w="173990" h="858520">
                  <a:moveTo>
                    <a:pt x="3327" y="852487"/>
                  </a:moveTo>
                  <a:lnTo>
                    <a:pt x="2095" y="850900"/>
                  </a:lnTo>
                  <a:lnTo>
                    <a:pt x="2374" y="852487"/>
                  </a:lnTo>
                  <a:lnTo>
                    <a:pt x="3327" y="852487"/>
                  </a:lnTo>
                  <a:close/>
                </a:path>
                <a:path w="173990" h="858520">
                  <a:moveTo>
                    <a:pt x="3606" y="858202"/>
                  </a:moveTo>
                  <a:lnTo>
                    <a:pt x="3327" y="857554"/>
                  </a:lnTo>
                  <a:lnTo>
                    <a:pt x="0" y="856526"/>
                  </a:lnTo>
                  <a:lnTo>
                    <a:pt x="736" y="857580"/>
                  </a:lnTo>
                  <a:lnTo>
                    <a:pt x="1587" y="857948"/>
                  </a:lnTo>
                  <a:lnTo>
                    <a:pt x="3606" y="858202"/>
                  </a:lnTo>
                  <a:close/>
                </a:path>
                <a:path w="173990" h="858520">
                  <a:moveTo>
                    <a:pt x="4178" y="832167"/>
                  </a:moveTo>
                  <a:lnTo>
                    <a:pt x="2387" y="832167"/>
                  </a:lnTo>
                  <a:lnTo>
                    <a:pt x="2933" y="833437"/>
                  </a:lnTo>
                  <a:lnTo>
                    <a:pt x="4178" y="832167"/>
                  </a:lnTo>
                  <a:close/>
                </a:path>
                <a:path w="173990" h="858520">
                  <a:moveTo>
                    <a:pt x="4559" y="851217"/>
                  </a:moveTo>
                  <a:lnTo>
                    <a:pt x="2730" y="850493"/>
                  </a:lnTo>
                  <a:lnTo>
                    <a:pt x="3162" y="851217"/>
                  </a:lnTo>
                  <a:lnTo>
                    <a:pt x="4559" y="851217"/>
                  </a:lnTo>
                  <a:close/>
                </a:path>
                <a:path w="173990" h="858520">
                  <a:moveTo>
                    <a:pt x="5321" y="829068"/>
                  </a:moveTo>
                  <a:lnTo>
                    <a:pt x="4000" y="828357"/>
                  </a:lnTo>
                  <a:lnTo>
                    <a:pt x="4838" y="829627"/>
                  </a:lnTo>
                  <a:lnTo>
                    <a:pt x="5321" y="829068"/>
                  </a:lnTo>
                  <a:close/>
                </a:path>
                <a:path w="173990" h="858520">
                  <a:moveTo>
                    <a:pt x="7073" y="847636"/>
                  </a:moveTo>
                  <a:lnTo>
                    <a:pt x="6324" y="847407"/>
                  </a:lnTo>
                  <a:lnTo>
                    <a:pt x="5689" y="848677"/>
                  </a:lnTo>
                  <a:lnTo>
                    <a:pt x="7073" y="847636"/>
                  </a:lnTo>
                  <a:close/>
                </a:path>
                <a:path w="173990" h="858520">
                  <a:moveTo>
                    <a:pt x="7772" y="854913"/>
                  </a:moveTo>
                  <a:lnTo>
                    <a:pt x="6248" y="853935"/>
                  </a:lnTo>
                  <a:lnTo>
                    <a:pt x="3492" y="852627"/>
                  </a:lnTo>
                  <a:lnTo>
                    <a:pt x="279" y="852474"/>
                  </a:lnTo>
                  <a:lnTo>
                    <a:pt x="3429" y="853757"/>
                  </a:lnTo>
                  <a:lnTo>
                    <a:pt x="2044" y="853655"/>
                  </a:lnTo>
                  <a:lnTo>
                    <a:pt x="5803" y="855091"/>
                  </a:lnTo>
                  <a:lnTo>
                    <a:pt x="6096" y="855738"/>
                  </a:lnTo>
                  <a:lnTo>
                    <a:pt x="4508" y="855891"/>
                  </a:lnTo>
                  <a:lnTo>
                    <a:pt x="3276" y="855560"/>
                  </a:lnTo>
                  <a:lnTo>
                    <a:pt x="4114" y="855916"/>
                  </a:lnTo>
                  <a:lnTo>
                    <a:pt x="2362" y="856310"/>
                  </a:lnTo>
                  <a:lnTo>
                    <a:pt x="4445" y="857008"/>
                  </a:lnTo>
                  <a:lnTo>
                    <a:pt x="7226" y="856754"/>
                  </a:lnTo>
                  <a:lnTo>
                    <a:pt x="7505" y="855840"/>
                  </a:lnTo>
                  <a:lnTo>
                    <a:pt x="5511" y="854456"/>
                  </a:lnTo>
                  <a:lnTo>
                    <a:pt x="6299" y="854379"/>
                  </a:lnTo>
                  <a:lnTo>
                    <a:pt x="7150" y="854748"/>
                  </a:lnTo>
                  <a:lnTo>
                    <a:pt x="7772" y="854913"/>
                  </a:lnTo>
                  <a:close/>
                </a:path>
                <a:path w="173990" h="858520">
                  <a:moveTo>
                    <a:pt x="10287" y="815098"/>
                  </a:moveTo>
                  <a:lnTo>
                    <a:pt x="10045" y="815086"/>
                  </a:lnTo>
                  <a:lnTo>
                    <a:pt x="9753" y="815086"/>
                  </a:lnTo>
                  <a:lnTo>
                    <a:pt x="9512" y="815162"/>
                  </a:lnTo>
                  <a:lnTo>
                    <a:pt x="9702" y="815200"/>
                  </a:lnTo>
                  <a:lnTo>
                    <a:pt x="9994" y="815149"/>
                  </a:lnTo>
                  <a:lnTo>
                    <a:pt x="10287" y="815098"/>
                  </a:lnTo>
                  <a:close/>
                </a:path>
                <a:path w="173990" h="858520">
                  <a:moveTo>
                    <a:pt x="12115" y="852487"/>
                  </a:moveTo>
                  <a:lnTo>
                    <a:pt x="5689" y="848677"/>
                  </a:lnTo>
                  <a:lnTo>
                    <a:pt x="4610" y="848677"/>
                  </a:lnTo>
                  <a:lnTo>
                    <a:pt x="2870" y="847407"/>
                  </a:lnTo>
                  <a:lnTo>
                    <a:pt x="1816" y="847407"/>
                  </a:lnTo>
                  <a:lnTo>
                    <a:pt x="2552" y="848677"/>
                  </a:lnTo>
                  <a:lnTo>
                    <a:pt x="4241" y="849947"/>
                  </a:lnTo>
                  <a:lnTo>
                    <a:pt x="4953" y="851217"/>
                  </a:lnTo>
                  <a:lnTo>
                    <a:pt x="6096" y="851217"/>
                  </a:lnTo>
                  <a:lnTo>
                    <a:pt x="12115" y="852487"/>
                  </a:lnTo>
                  <a:close/>
                </a:path>
                <a:path w="173990" h="858520">
                  <a:moveTo>
                    <a:pt x="13627" y="847407"/>
                  </a:moveTo>
                  <a:lnTo>
                    <a:pt x="10947" y="846467"/>
                  </a:lnTo>
                  <a:lnTo>
                    <a:pt x="11315" y="847407"/>
                  </a:lnTo>
                  <a:lnTo>
                    <a:pt x="13627" y="847407"/>
                  </a:lnTo>
                  <a:close/>
                </a:path>
                <a:path w="173990" h="858520">
                  <a:moveTo>
                    <a:pt x="14401" y="781342"/>
                  </a:moveTo>
                  <a:close/>
                </a:path>
                <a:path w="173990" h="858520">
                  <a:moveTo>
                    <a:pt x="14630" y="834707"/>
                  </a:moveTo>
                  <a:lnTo>
                    <a:pt x="14528" y="833437"/>
                  </a:lnTo>
                  <a:lnTo>
                    <a:pt x="13944" y="833437"/>
                  </a:lnTo>
                  <a:lnTo>
                    <a:pt x="14630" y="834707"/>
                  </a:lnTo>
                  <a:close/>
                </a:path>
                <a:path w="173990" h="858520">
                  <a:moveTo>
                    <a:pt x="17767" y="780097"/>
                  </a:moveTo>
                  <a:lnTo>
                    <a:pt x="14376" y="780097"/>
                  </a:lnTo>
                  <a:lnTo>
                    <a:pt x="14401" y="781342"/>
                  </a:lnTo>
                  <a:lnTo>
                    <a:pt x="17767" y="780097"/>
                  </a:lnTo>
                  <a:close/>
                </a:path>
                <a:path w="173990" h="858520">
                  <a:moveTo>
                    <a:pt x="21323" y="749338"/>
                  </a:moveTo>
                  <a:lnTo>
                    <a:pt x="21082" y="748347"/>
                  </a:lnTo>
                  <a:lnTo>
                    <a:pt x="20472" y="748347"/>
                  </a:lnTo>
                  <a:lnTo>
                    <a:pt x="19926" y="748347"/>
                  </a:lnTo>
                  <a:lnTo>
                    <a:pt x="21323" y="749338"/>
                  </a:lnTo>
                  <a:close/>
                </a:path>
                <a:path w="173990" h="858520">
                  <a:moveTo>
                    <a:pt x="21704" y="749617"/>
                  </a:moveTo>
                  <a:lnTo>
                    <a:pt x="21323" y="749338"/>
                  </a:lnTo>
                  <a:lnTo>
                    <a:pt x="21386" y="749617"/>
                  </a:lnTo>
                  <a:lnTo>
                    <a:pt x="21704" y="749617"/>
                  </a:lnTo>
                  <a:close/>
                </a:path>
                <a:path w="173990" h="858520">
                  <a:moveTo>
                    <a:pt x="21920" y="741997"/>
                  </a:moveTo>
                  <a:lnTo>
                    <a:pt x="21513" y="740727"/>
                  </a:lnTo>
                  <a:lnTo>
                    <a:pt x="21221" y="740727"/>
                  </a:lnTo>
                  <a:lnTo>
                    <a:pt x="21247" y="741997"/>
                  </a:lnTo>
                  <a:lnTo>
                    <a:pt x="21920" y="741997"/>
                  </a:lnTo>
                  <a:close/>
                </a:path>
                <a:path w="173990" h="858520">
                  <a:moveTo>
                    <a:pt x="22085" y="827671"/>
                  </a:moveTo>
                  <a:lnTo>
                    <a:pt x="19215" y="827011"/>
                  </a:lnTo>
                  <a:lnTo>
                    <a:pt x="17983" y="826655"/>
                  </a:lnTo>
                  <a:lnTo>
                    <a:pt x="19138" y="827036"/>
                  </a:lnTo>
                  <a:lnTo>
                    <a:pt x="19672" y="827341"/>
                  </a:lnTo>
                  <a:lnTo>
                    <a:pt x="19850" y="827620"/>
                  </a:lnTo>
                  <a:lnTo>
                    <a:pt x="20383" y="827735"/>
                  </a:lnTo>
                  <a:lnTo>
                    <a:pt x="21056" y="827824"/>
                  </a:lnTo>
                  <a:lnTo>
                    <a:pt x="21907" y="827913"/>
                  </a:lnTo>
                  <a:lnTo>
                    <a:pt x="22085" y="827671"/>
                  </a:lnTo>
                  <a:close/>
                </a:path>
                <a:path w="173990" h="858520">
                  <a:moveTo>
                    <a:pt x="22415" y="745807"/>
                  </a:moveTo>
                  <a:lnTo>
                    <a:pt x="19989" y="744537"/>
                  </a:lnTo>
                  <a:lnTo>
                    <a:pt x="20307" y="745807"/>
                  </a:lnTo>
                  <a:lnTo>
                    <a:pt x="22415" y="745807"/>
                  </a:lnTo>
                  <a:close/>
                </a:path>
                <a:path w="173990" h="858520">
                  <a:moveTo>
                    <a:pt x="22618" y="745807"/>
                  </a:moveTo>
                  <a:lnTo>
                    <a:pt x="22415" y="745807"/>
                  </a:lnTo>
                  <a:lnTo>
                    <a:pt x="22580" y="745883"/>
                  </a:lnTo>
                  <a:close/>
                </a:path>
                <a:path w="173990" h="858520">
                  <a:moveTo>
                    <a:pt x="22733" y="820737"/>
                  </a:moveTo>
                  <a:lnTo>
                    <a:pt x="22123" y="819467"/>
                  </a:lnTo>
                  <a:lnTo>
                    <a:pt x="21170" y="820191"/>
                  </a:lnTo>
                  <a:lnTo>
                    <a:pt x="22733" y="820737"/>
                  </a:lnTo>
                  <a:close/>
                </a:path>
                <a:path w="173990" h="858520">
                  <a:moveTo>
                    <a:pt x="23672" y="800849"/>
                  </a:moveTo>
                  <a:lnTo>
                    <a:pt x="23406" y="800900"/>
                  </a:lnTo>
                  <a:lnTo>
                    <a:pt x="23583" y="800900"/>
                  </a:lnTo>
                  <a:close/>
                </a:path>
                <a:path w="173990" h="858520">
                  <a:moveTo>
                    <a:pt x="23685" y="816927"/>
                  </a:moveTo>
                  <a:lnTo>
                    <a:pt x="22593" y="816927"/>
                  </a:lnTo>
                  <a:lnTo>
                    <a:pt x="23469" y="818197"/>
                  </a:lnTo>
                  <a:lnTo>
                    <a:pt x="23685" y="816927"/>
                  </a:lnTo>
                  <a:close/>
                </a:path>
                <a:path w="173990" h="858520">
                  <a:moveTo>
                    <a:pt x="23964" y="729869"/>
                  </a:moveTo>
                  <a:lnTo>
                    <a:pt x="23164" y="729297"/>
                  </a:lnTo>
                  <a:lnTo>
                    <a:pt x="22999" y="728726"/>
                  </a:lnTo>
                  <a:lnTo>
                    <a:pt x="21894" y="729297"/>
                  </a:lnTo>
                  <a:lnTo>
                    <a:pt x="23964" y="729869"/>
                  </a:lnTo>
                  <a:close/>
                </a:path>
                <a:path w="173990" h="858520">
                  <a:moveTo>
                    <a:pt x="24142" y="800569"/>
                  </a:moveTo>
                  <a:lnTo>
                    <a:pt x="23672" y="800849"/>
                  </a:lnTo>
                  <a:lnTo>
                    <a:pt x="23901" y="800798"/>
                  </a:lnTo>
                  <a:lnTo>
                    <a:pt x="24053" y="800696"/>
                  </a:lnTo>
                  <a:lnTo>
                    <a:pt x="24142" y="800569"/>
                  </a:lnTo>
                  <a:close/>
                </a:path>
                <a:path w="173990" h="858520">
                  <a:moveTo>
                    <a:pt x="25006" y="817016"/>
                  </a:moveTo>
                  <a:lnTo>
                    <a:pt x="23723" y="816229"/>
                  </a:lnTo>
                  <a:lnTo>
                    <a:pt x="23672" y="816495"/>
                  </a:lnTo>
                  <a:lnTo>
                    <a:pt x="24041" y="816660"/>
                  </a:lnTo>
                  <a:lnTo>
                    <a:pt x="24498" y="816825"/>
                  </a:lnTo>
                  <a:lnTo>
                    <a:pt x="25006" y="817016"/>
                  </a:lnTo>
                  <a:close/>
                </a:path>
                <a:path w="173990" h="858520">
                  <a:moveTo>
                    <a:pt x="25400" y="799896"/>
                  </a:moveTo>
                  <a:lnTo>
                    <a:pt x="24320" y="799592"/>
                  </a:lnTo>
                  <a:lnTo>
                    <a:pt x="24485" y="800176"/>
                  </a:lnTo>
                  <a:lnTo>
                    <a:pt x="24142" y="800569"/>
                  </a:lnTo>
                  <a:lnTo>
                    <a:pt x="25400" y="799896"/>
                  </a:lnTo>
                  <a:close/>
                </a:path>
                <a:path w="173990" h="858520">
                  <a:moveTo>
                    <a:pt x="25717" y="709383"/>
                  </a:moveTo>
                  <a:lnTo>
                    <a:pt x="25349" y="709752"/>
                  </a:lnTo>
                  <a:lnTo>
                    <a:pt x="25057" y="710285"/>
                  </a:lnTo>
                  <a:lnTo>
                    <a:pt x="24917" y="710844"/>
                  </a:lnTo>
                  <a:lnTo>
                    <a:pt x="25717" y="709383"/>
                  </a:lnTo>
                  <a:close/>
                </a:path>
                <a:path w="173990" h="858520">
                  <a:moveTo>
                    <a:pt x="27114" y="808189"/>
                  </a:moveTo>
                  <a:lnTo>
                    <a:pt x="26746" y="808101"/>
                  </a:lnTo>
                  <a:lnTo>
                    <a:pt x="26390" y="808075"/>
                  </a:lnTo>
                  <a:lnTo>
                    <a:pt x="26073" y="808075"/>
                  </a:lnTo>
                  <a:lnTo>
                    <a:pt x="26504" y="808151"/>
                  </a:lnTo>
                  <a:lnTo>
                    <a:pt x="26885" y="808177"/>
                  </a:lnTo>
                  <a:lnTo>
                    <a:pt x="27114" y="808189"/>
                  </a:lnTo>
                  <a:close/>
                </a:path>
                <a:path w="173990" h="858520">
                  <a:moveTo>
                    <a:pt x="27266" y="805497"/>
                  </a:moveTo>
                  <a:lnTo>
                    <a:pt x="26631" y="805497"/>
                  </a:lnTo>
                  <a:lnTo>
                    <a:pt x="25781" y="804583"/>
                  </a:lnTo>
                  <a:lnTo>
                    <a:pt x="25781" y="805497"/>
                  </a:lnTo>
                  <a:lnTo>
                    <a:pt x="24244" y="805497"/>
                  </a:lnTo>
                  <a:lnTo>
                    <a:pt x="24345" y="804227"/>
                  </a:lnTo>
                  <a:lnTo>
                    <a:pt x="25781" y="805497"/>
                  </a:lnTo>
                  <a:lnTo>
                    <a:pt x="25781" y="804583"/>
                  </a:lnTo>
                  <a:lnTo>
                    <a:pt x="25463" y="804227"/>
                  </a:lnTo>
                  <a:lnTo>
                    <a:pt x="26974" y="801687"/>
                  </a:lnTo>
                  <a:lnTo>
                    <a:pt x="23228" y="801687"/>
                  </a:lnTo>
                  <a:lnTo>
                    <a:pt x="20726" y="797877"/>
                  </a:lnTo>
                  <a:lnTo>
                    <a:pt x="26009" y="796607"/>
                  </a:lnTo>
                  <a:lnTo>
                    <a:pt x="25234" y="794067"/>
                  </a:lnTo>
                  <a:lnTo>
                    <a:pt x="26238" y="794067"/>
                  </a:lnTo>
                  <a:lnTo>
                    <a:pt x="25387" y="792797"/>
                  </a:lnTo>
                  <a:lnTo>
                    <a:pt x="26238" y="791527"/>
                  </a:lnTo>
                  <a:lnTo>
                    <a:pt x="15925" y="791527"/>
                  </a:lnTo>
                  <a:lnTo>
                    <a:pt x="15595" y="791527"/>
                  </a:lnTo>
                  <a:lnTo>
                    <a:pt x="13601" y="791527"/>
                  </a:lnTo>
                  <a:lnTo>
                    <a:pt x="12331" y="792797"/>
                  </a:lnTo>
                  <a:lnTo>
                    <a:pt x="14135" y="795337"/>
                  </a:lnTo>
                  <a:lnTo>
                    <a:pt x="15240" y="797877"/>
                  </a:lnTo>
                  <a:lnTo>
                    <a:pt x="12433" y="797877"/>
                  </a:lnTo>
                  <a:lnTo>
                    <a:pt x="12598" y="800417"/>
                  </a:lnTo>
                  <a:lnTo>
                    <a:pt x="11709" y="801687"/>
                  </a:lnTo>
                  <a:lnTo>
                    <a:pt x="13017" y="801687"/>
                  </a:lnTo>
                  <a:lnTo>
                    <a:pt x="12649" y="802957"/>
                  </a:lnTo>
                  <a:lnTo>
                    <a:pt x="14770" y="802957"/>
                  </a:lnTo>
                  <a:lnTo>
                    <a:pt x="11417" y="804227"/>
                  </a:lnTo>
                  <a:lnTo>
                    <a:pt x="12839" y="810577"/>
                  </a:lnTo>
                  <a:lnTo>
                    <a:pt x="10337" y="811822"/>
                  </a:lnTo>
                  <a:lnTo>
                    <a:pt x="9258" y="810577"/>
                  </a:lnTo>
                  <a:lnTo>
                    <a:pt x="9194" y="811847"/>
                  </a:lnTo>
                  <a:lnTo>
                    <a:pt x="9931" y="814387"/>
                  </a:lnTo>
                  <a:lnTo>
                    <a:pt x="14198" y="814387"/>
                  </a:lnTo>
                  <a:lnTo>
                    <a:pt x="14744" y="814387"/>
                  </a:lnTo>
                  <a:lnTo>
                    <a:pt x="15659" y="815657"/>
                  </a:lnTo>
                  <a:lnTo>
                    <a:pt x="15532" y="815657"/>
                  </a:lnTo>
                  <a:lnTo>
                    <a:pt x="14198" y="814387"/>
                  </a:lnTo>
                  <a:lnTo>
                    <a:pt x="11722" y="815657"/>
                  </a:lnTo>
                  <a:lnTo>
                    <a:pt x="12547" y="815657"/>
                  </a:lnTo>
                  <a:lnTo>
                    <a:pt x="8064" y="816927"/>
                  </a:lnTo>
                  <a:lnTo>
                    <a:pt x="17272" y="816927"/>
                  </a:lnTo>
                  <a:lnTo>
                    <a:pt x="15697" y="817549"/>
                  </a:lnTo>
                  <a:lnTo>
                    <a:pt x="15697" y="823277"/>
                  </a:lnTo>
                  <a:lnTo>
                    <a:pt x="12763" y="823277"/>
                  </a:lnTo>
                  <a:lnTo>
                    <a:pt x="12077" y="822007"/>
                  </a:lnTo>
                  <a:lnTo>
                    <a:pt x="12204" y="822007"/>
                  </a:lnTo>
                  <a:lnTo>
                    <a:pt x="11811" y="821232"/>
                  </a:lnTo>
                  <a:lnTo>
                    <a:pt x="15697" y="823277"/>
                  </a:lnTo>
                  <a:lnTo>
                    <a:pt x="15697" y="817549"/>
                  </a:lnTo>
                  <a:lnTo>
                    <a:pt x="14046" y="818197"/>
                  </a:lnTo>
                  <a:lnTo>
                    <a:pt x="12827" y="818197"/>
                  </a:lnTo>
                  <a:lnTo>
                    <a:pt x="13309" y="819467"/>
                  </a:lnTo>
                  <a:lnTo>
                    <a:pt x="14820" y="820737"/>
                  </a:lnTo>
                  <a:lnTo>
                    <a:pt x="11557" y="820737"/>
                  </a:lnTo>
                  <a:lnTo>
                    <a:pt x="13195" y="819467"/>
                  </a:lnTo>
                  <a:lnTo>
                    <a:pt x="10934" y="819467"/>
                  </a:lnTo>
                  <a:lnTo>
                    <a:pt x="10858" y="820737"/>
                  </a:lnTo>
                  <a:lnTo>
                    <a:pt x="11150" y="820877"/>
                  </a:lnTo>
                  <a:lnTo>
                    <a:pt x="8102" y="822007"/>
                  </a:lnTo>
                  <a:lnTo>
                    <a:pt x="8305" y="822007"/>
                  </a:lnTo>
                  <a:lnTo>
                    <a:pt x="8890" y="822007"/>
                  </a:lnTo>
                  <a:lnTo>
                    <a:pt x="8216" y="823277"/>
                  </a:lnTo>
                  <a:lnTo>
                    <a:pt x="8305" y="822007"/>
                  </a:lnTo>
                  <a:lnTo>
                    <a:pt x="6477" y="824547"/>
                  </a:lnTo>
                  <a:lnTo>
                    <a:pt x="7442" y="823277"/>
                  </a:lnTo>
                  <a:lnTo>
                    <a:pt x="14325" y="827087"/>
                  </a:lnTo>
                  <a:lnTo>
                    <a:pt x="8420" y="827087"/>
                  </a:lnTo>
                  <a:lnTo>
                    <a:pt x="8178" y="827087"/>
                  </a:lnTo>
                  <a:lnTo>
                    <a:pt x="9067" y="827608"/>
                  </a:lnTo>
                  <a:lnTo>
                    <a:pt x="9994" y="828357"/>
                  </a:lnTo>
                  <a:lnTo>
                    <a:pt x="5943" y="828357"/>
                  </a:lnTo>
                  <a:lnTo>
                    <a:pt x="5321" y="829068"/>
                  </a:lnTo>
                  <a:lnTo>
                    <a:pt x="6324" y="829627"/>
                  </a:lnTo>
                  <a:lnTo>
                    <a:pt x="4838" y="829627"/>
                  </a:lnTo>
                  <a:lnTo>
                    <a:pt x="1739" y="829627"/>
                  </a:lnTo>
                  <a:lnTo>
                    <a:pt x="4660" y="831799"/>
                  </a:lnTo>
                  <a:lnTo>
                    <a:pt x="4864" y="832167"/>
                  </a:lnTo>
                  <a:lnTo>
                    <a:pt x="5143" y="832167"/>
                  </a:lnTo>
                  <a:lnTo>
                    <a:pt x="5422" y="832167"/>
                  </a:lnTo>
                  <a:lnTo>
                    <a:pt x="8483" y="834707"/>
                  </a:lnTo>
                  <a:lnTo>
                    <a:pt x="482" y="835977"/>
                  </a:lnTo>
                  <a:lnTo>
                    <a:pt x="4673" y="838517"/>
                  </a:lnTo>
                  <a:lnTo>
                    <a:pt x="6210" y="841057"/>
                  </a:lnTo>
                  <a:lnTo>
                    <a:pt x="9499" y="842327"/>
                  </a:lnTo>
                  <a:lnTo>
                    <a:pt x="10807" y="844867"/>
                  </a:lnTo>
                  <a:lnTo>
                    <a:pt x="9067" y="844867"/>
                  </a:lnTo>
                  <a:lnTo>
                    <a:pt x="7251" y="843597"/>
                  </a:lnTo>
                  <a:lnTo>
                    <a:pt x="5575" y="844867"/>
                  </a:lnTo>
                  <a:lnTo>
                    <a:pt x="6642" y="846137"/>
                  </a:lnTo>
                  <a:lnTo>
                    <a:pt x="3835" y="846137"/>
                  </a:lnTo>
                  <a:lnTo>
                    <a:pt x="3937" y="847407"/>
                  </a:lnTo>
                  <a:lnTo>
                    <a:pt x="6324" y="847407"/>
                  </a:lnTo>
                  <a:lnTo>
                    <a:pt x="7378" y="847407"/>
                  </a:lnTo>
                  <a:lnTo>
                    <a:pt x="7073" y="847636"/>
                  </a:lnTo>
                  <a:lnTo>
                    <a:pt x="10477" y="848677"/>
                  </a:lnTo>
                  <a:lnTo>
                    <a:pt x="7213" y="846137"/>
                  </a:lnTo>
                  <a:lnTo>
                    <a:pt x="9969" y="846137"/>
                  </a:lnTo>
                  <a:lnTo>
                    <a:pt x="10947" y="846467"/>
                  </a:lnTo>
                  <a:lnTo>
                    <a:pt x="10807" y="846137"/>
                  </a:lnTo>
                  <a:lnTo>
                    <a:pt x="13233" y="846137"/>
                  </a:lnTo>
                  <a:lnTo>
                    <a:pt x="12153" y="844867"/>
                  </a:lnTo>
                  <a:lnTo>
                    <a:pt x="15214" y="844867"/>
                  </a:lnTo>
                  <a:lnTo>
                    <a:pt x="14478" y="846137"/>
                  </a:lnTo>
                  <a:lnTo>
                    <a:pt x="17284" y="844867"/>
                  </a:lnTo>
                  <a:lnTo>
                    <a:pt x="11823" y="842327"/>
                  </a:lnTo>
                  <a:lnTo>
                    <a:pt x="15430" y="842327"/>
                  </a:lnTo>
                  <a:lnTo>
                    <a:pt x="14947" y="841057"/>
                  </a:lnTo>
                  <a:lnTo>
                    <a:pt x="14465" y="839787"/>
                  </a:lnTo>
                  <a:lnTo>
                    <a:pt x="12331" y="841057"/>
                  </a:lnTo>
                  <a:lnTo>
                    <a:pt x="9017" y="838517"/>
                  </a:lnTo>
                  <a:lnTo>
                    <a:pt x="13906" y="838517"/>
                  </a:lnTo>
                  <a:lnTo>
                    <a:pt x="14414" y="837247"/>
                  </a:lnTo>
                  <a:lnTo>
                    <a:pt x="15633" y="837247"/>
                  </a:lnTo>
                  <a:lnTo>
                    <a:pt x="14351" y="836409"/>
                  </a:lnTo>
                  <a:lnTo>
                    <a:pt x="15417" y="835977"/>
                  </a:lnTo>
                  <a:lnTo>
                    <a:pt x="14249" y="835190"/>
                  </a:lnTo>
                  <a:lnTo>
                    <a:pt x="14249" y="837247"/>
                  </a:lnTo>
                  <a:lnTo>
                    <a:pt x="12331" y="837247"/>
                  </a:lnTo>
                  <a:lnTo>
                    <a:pt x="13944" y="836574"/>
                  </a:lnTo>
                  <a:lnTo>
                    <a:pt x="14249" y="837247"/>
                  </a:lnTo>
                  <a:lnTo>
                    <a:pt x="14249" y="835190"/>
                  </a:lnTo>
                  <a:lnTo>
                    <a:pt x="11671" y="833437"/>
                  </a:lnTo>
                  <a:lnTo>
                    <a:pt x="13944" y="833437"/>
                  </a:lnTo>
                  <a:lnTo>
                    <a:pt x="13258" y="832167"/>
                  </a:lnTo>
                  <a:lnTo>
                    <a:pt x="14452" y="832434"/>
                  </a:lnTo>
                  <a:lnTo>
                    <a:pt x="14528" y="833437"/>
                  </a:lnTo>
                  <a:lnTo>
                    <a:pt x="16725" y="833437"/>
                  </a:lnTo>
                  <a:lnTo>
                    <a:pt x="15290" y="832637"/>
                  </a:lnTo>
                  <a:lnTo>
                    <a:pt x="18707" y="833437"/>
                  </a:lnTo>
                  <a:lnTo>
                    <a:pt x="12649" y="830897"/>
                  </a:lnTo>
                  <a:lnTo>
                    <a:pt x="18059" y="830897"/>
                  </a:lnTo>
                  <a:lnTo>
                    <a:pt x="16357" y="832167"/>
                  </a:lnTo>
                  <a:lnTo>
                    <a:pt x="19075" y="830897"/>
                  </a:lnTo>
                  <a:lnTo>
                    <a:pt x="14516" y="829627"/>
                  </a:lnTo>
                  <a:lnTo>
                    <a:pt x="20548" y="829627"/>
                  </a:lnTo>
                  <a:lnTo>
                    <a:pt x="19850" y="828357"/>
                  </a:lnTo>
                  <a:lnTo>
                    <a:pt x="16116" y="827087"/>
                  </a:lnTo>
                  <a:lnTo>
                    <a:pt x="18707" y="825817"/>
                  </a:lnTo>
                  <a:lnTo>
                    <a:pt x="17792" y="824547"/>
                  </a:lnTo>
                  <a:lnTo>
                    <a:pt x="19037" y="824547"/>
                  </a:lnTo>
                  <a:lnTo>
                    <a:pt x="20472" y="820737"/>
                  </a:lnTo>
                  <a:lnTo>
                    <a:pt x="21170" y="820191"/>
                  </a:lnTo>
                  <a:lnTo>
                    <a:pt x="19024" y="819467"/>
                  </a:lnTo>
                  <a:lnTo>
                    <a:pt x="20053" y="818197"/>
                  </a:lnTo>
                  <a:lnTo>
                    <a:pt x="19507" y="816927"/>
                  </a:lnTo>
                  <a:lnTo>
                    <a:pt x="22517" y="816927"/>
                  </a:lnTo>
                  <a:lnTo>
                    <a:pt x="21958" y="815657"/>
                  </a:lnTo>
                  <a:lnTo>
                    <a:pt x="24409" y="815657"/>
                  </a:lnTo>
                  <a:lnTo>
                    <a:pt x="24561" y="814387"/>
                  </a:lnTo>
                  <a:lnTo>
                    <a:pt x="21666" y="813117"/>
                  </a:lnTo>
                  <a:lnTo>
                    <a:pt x="23939" y="811847"/>
                  </a:lnTo>
                  <a:lnTo>
                    <a:pt x="21336" y="810577"/>
                  </a:lnTo>
                  <a:lnTo>
                    <a:pt x="21183" y="810577"/>
                  </a:lnTo>
                  <a:lnTo>
                    <a:pt x="19329" y="810577"/>
                  </a:lnTo>
                  <a:lnTo>
                    <a:pt x="19177" y="810171"/>
                  </a:lnTo>
                  <a:lnTo>
                    <a:pt x="19177" y="810577"/>
                  </a:lnTo>
                  <a:lnTo>
                    <a:pt x="16319" y="810577"/>
                  </a:lnTo>
                  <a:lnTo>
                    <a:pt x="14986" y="809307"/>
                  </a:lnTo>
                  <a:lnTo>
                    <a:pt x="18275" y="809307"/>
                  </a:lnTo>
                  <a:lnTo>
                    <a:pt x="19177" y="810577"/>
                  </a:lnTo>
                  <a:lnTo>
                    <a:pt x="19177" y="810171"/>
                  </a:lnTo>
                  <a:lnTo>
                    <a:pt x="18859" y="809307"/>
                  </a:lnTo>
                  <a:lnTo>
                    <a:pt x="21183" y="810577"/>
                  </a:lnTo>
                  <a:lnTo>
                    <a:pt x="22034" y="809688"/>
                  </a:lnTo>
                  <a:lnTo>
                    <a:pt x="22555" y="810577"/>
                  </a:lnTo>
                  <a:lnTo>
                    <a:pt x="23075" y="809307"/>
                  </a:lnTo>
                  <a:lnTo>
                    <a:pt x="26073" y="809307"/>
                  </a:lnTo>
                  <a:lnTo>
                    <a:pt x="24904" y="808037"/>
                  </a:lnTo>
                  <a:lnTo>
                    <a:pt x="23202" y="808037"/>
                  </a:lnTo>
                  <a:lnTo>
                    <a:pt x="23342" y="805497"/>
                  </a:lnTo>
                  <a:lnTo>
                    <a:pt x="25730" y="808037"/>
                  </a:lnTo>
                  <a:lnTo>
                    <a:pt x="26949" y="806767"/>
                  </a:lnTo>
                  <a:lnTo>
                    <a:pt x="25615" y="806767"/>
                  </a:lnTo>
                  <a:lnTo>
                    <a:pt x="27266" y="805497"/>
                  </a:lnTo>
                  <a:close/>
                </a:path>
                <a:path w="173990" h="858520">
                  <a:moveTo>
                    <a:pt x="28727" y="704227"/>
                  </a:moveTo>
                  <a:lnTo>
                    <a:pt x="28524" y="704113"/>
                  </a:lnTo>
                  <a:lnTo>
                    <a:pt x="28359" y="703986"/>
                  </a:lnTo>
                  <a:lnTo>
                    <a:pt x="28054" y="703859"/>
                  </a:lnTo>
                  <a:lnTo>
                    <a:pt x="26517" y="704608"/>
                  </a:lnTo>
                  <a:lnTo>
                    <a:pt x="27609" y="704583"/>
                  </a:lnTo>
                  <a:lnTo>
                    <a:pt x="28270" y="704430"/>
                  </a:lnTo>
                  <a:lnTo>
                    <a:pt x="28727" y="704227"/>
                  </a:lnTo>
                  <a:close/>
                </a:path>
                <a:path w="173990" h="858520">
                  <a:moveTo>
                    <a:pt x="29121" y="787488"/>
                  </a:moveTo>
                  <a:lnTo>
                    <a:pt x="28917" y="787717"/>
                  </a:lnTo>
                  <a:lnTo>
                    <a:pt x="29121" y="787488"/>
                  </a:lnTo>
                  <a:close/>
                </a:path>
                <a:path w="173990" h="858520">
                  <a:moveTo>
                    <a:pt x="29362" y="698817"/>
                  </a:moveTo>
                  <a:lnTo>
                    <a:pt x="28346" y="697547"/>
                  </a:lnTo>
                  <a:lnTo>
                    <a:pt x="28790" y="698817"/>
                  </a:lnTo>
                  <a:lnTo>
                    <a:pt x="29362" y="698817"/>
                  </a:lnTo>
                  <a:close/>
                </a:path>
                <a:path w="173990" h="858520">
                  <a:moveTo>
                    <a:pt x="33553" y="777557"/>
                  </a:moveTo>
                  <a:lnTo>
                    <a:pt x="33464" y="776287"/>
                  </a:lnTo>
                  <a:lnTo>
                    <a:pt x="30924" y="776287"/>
                  </a:lnTo>
                  <a:lnTo>
                    <a:pt x="33553" y="777557"/>
                  </a:lnTo>
                  <a:close/>
                </a:path>
                <a:path w="173990" h="858520">
                  <a:moveTo>
                    <a:pt x="34175" y="767410"/>
                  </a:moveTo>
                  <a:lnTo>
                    <a:pt x="34010" y="767118"/>
                  </a:lnTo>
                  <a:lnTo>
                    <a:pt x="33832" y="766876"/>
                  </a:lnTo>
                  <a:lnTo>
                    <a:pt x="33540" y="766864"/>
                  </a:lnTo>
                  <a:lnTo>
                    <a:pt x="33553" y="767143"/>
                  </a:lnTo>
                  <a:lnTo>
                    <a:pt x="33858" y="767334"/>
                  </a:lnTo>
                  <a:lnTo>
                    <a:pt x="34175" y="767410"/>
                  </a:lnTo>
                  <a:close/>
                </a:path>
                <a:path w="173990" h="858520">
                  <a:moveTo>
                    <a:pt x="35572" y="776287"/>
                  </a:moveTo>
                  <a:lnTo>
                    <a:pt x="33375" y="775017"/>
                  </a:lnTo>
                  <a:lnTo>
                    <a:pt x="33464" y="776287"/>
                  </a:lnTo>
                  <a:lnTo>
                    <a:pt x="35572" y="776287"/>
                  </a:lnTo>
                  <a:close/>
                </a:path>
                <a:path w="173990" h="858520">
                  <a:moveTo>
                    <a:pt x="38277" y="762317"/>
                  </a:moveTo>
                  <a:lnTo>
                    <a:pt x="37503" y="763549"/>
                  </a:lnTo>
                  <a:lnTo>
                    <a:pt x="38277" y="762317"/>
                  </a:lnTo>
                  <a:close/>
                </a:path>
                <a:path w="173990" h="858520">
                  <a:moveTo>
                    <a:pt x="38811" y="762050"/>
                  </a:moveTo>
                  <a:lnTo>
                    <a:pt x="38582" y="761923"/>
                  </a:lnTo>
                  <a:lnTo>
                    <a:pt x="38455" y="762038"/>
                  </a:lnTo>
                  <a:lnTo>
                    <a:pt x="38277" y="762203"/>
                  </a:lnTo>
                  <a:lnTo>
                    <a:pt x="38633" y="762152"/>
                  </a:lnTo>
                  <a:lnTo>
                    <a:pt x="38811" y="762050"/>
                  </a:lnTo>
                  <a:close/>
                </a:path>
                <a:path w="173990" h="858520">
                  <a:moveTo>
                    <a:pt x="39344" y="743267"/>
                  </a:moveTo>
                  <a:lnTo>
                    <a:pt x="37909" y="743267"/>
                  </a:lnTo>
                  <a:lnTo>
                    <a:pt x="38900" y="744105"/>
                  </a:lnTo>
                  <a:lnTo>
                    <a:pt x="39344" y="743267"/>
                  </a:lnTo>
                  <a:close/>
                </a:path>
                <a:path w="173990" h="858520">
                  <a:moveTo>
                    <a:pt x="39382" y="744537"/>
                  </a:moveTo>
                  <a:lnTo>
                    <a:pt x="38900" y="744105"/>
                  </a:lnTo>
                  <a:lnTo>
                    <a:pt x="38671" y="744537"/>
                  </a:lnTo>
                  <a:lnTo>
                    <a:pt x="39382" y="744537"/>
                  </a:lnTo>
                  <a:close/>
                </a:path>
                <a:path w="173990" h="858520">
                  <a:moveTo>
                    <a:pt x="40487" y="658177"/>
                  </a:moveTo>
                  <a:lnTo>
                    <a:pt x="38658" y="658177"/>
                  </a:lnTo>
                  <a:lnTo>
                    <a:pt x="40081" y="659447"/>
                  </a:lnTo>
                  <a:lnTo>
                    <a:pt x="40487" y="658177"/>
                  </a:lnTo>
                  <a:close/>
                </a:path>
                <a:path w="173990" h="858520">
                  <a:moveTo>
                    <a:pt x="40957" y="744220"/>
                  </a:moveTo>
                  <a:lnTo>
                    <a:pt x="40652" y="744334"/>
                  </a:lnTo>
                  <a:lnTo>
                    <a:pt x="40525" y="744461"/>
                  </a:lnTo>
                  <a:lnTo>
                    <a:pt x="40957" y="744220"/>
                  </a:lnTo>
                  <a:close/>
                </a:path>
                <a:path w="173990" h="858520">
                  <a:moveTo>
                    <a:pt x="41859" y="737577"/>
                  </a:moveTo>
                  <a:lnTo>
                    <a:pt x="41046" y="736917"/>
                  </a:lnTo>
                  <a:lnTo>
                    <a:pt x="40919" y="737577"/>
                  </a:lnTo>
                  <a:lnTo>
                    <a:pt x="41859" y="737577"/>
                  </a:lnTo>
                  <a:close/>
                </a:path>
                <a:path w="173990" h="858520">
                  <a:moveTo>
                    <a:pt x="43611" y="753427"/>
                  </a:moveTo>
                  <a:lnTo>
                    <a:pt x="43586" y="753059"/>
                  </a:lnTo>
                  <a:lnTo>
                    <a:pt x="43434" y="753427"/>
                  </a:lnTo>
                  <a:lnTo>
                    <a:pt x="43611" y="753427"/>
                  </a:lnTo>
                  <a:close/>
                </a:path>
                <a:path w="173990" h="858520">
                  <a:moveTo>
                    <a:pt x="44983" y="757237"/>
                  </a:moveTo>
                  <a:lnTo>
                    <a:pt x="44526" y="755967"/>
                  </a:lnTo>
                  <a:lnTo>
                    <a:pt x="44208" y="755967"/>
                  </a:lnTo>
                  <a:lnTo>
                    <a:pt x="44983" y="757237"/>
                  </a:lnTo>
                  <a:close/>
                </a:path>
                <a:path w="173990" h="858520">
                  <a:moveTo>
                    <a:pt x="45466" y="749617"/>
                  </a:moveTo>
                  <a:lnTo>
                    <a:pt x="45161" y="748347"/>
                  </a:lnTo>
                  <a:lnTo>
                    <a:pt x="44932" y="749617"/>
                  </a:lnTo>
                  <a:lnTo>
                    <a:pt x="45466" y="749617"/>
                  </a:lnTo>
                  <a:close/>
                </a:path>
                <a:path w="173990" h="858520">
                  <a:moveTo>
                    <a:pt x="47840" y="716813"/>
                  </a:moveTo>
                  <a:lnTo>
                    <a:pt x="47586" y="716788"/>
                  </a:lnTo>
                  <a:lnTo>
                    <a:pt x="47320" y="716978"/>
                  </a:lnTo>
                  <a:lnTo>
                    <a:pt x="47840" y="716813"/>
                  </a:lnTo>
                  <a:close/>
                </a:path>
                <a:path w="173990" h="858520">
                  <a:moveTo>
                    <a:pt x="48006" y="716800"/>
                  </a:moveTo>
                  <a:lnTo>
                    <a:pt x="47701" y="716368"/>
                  </a:lnTo>
                  <a:lnTo>
                    <a:pt x="47345" y="716394"/>
                  </a:lnTo>
                  <a:lnTo>
                    <a:pt x="47701" y="716610"/>
                  </a:lnTo>
                  <a:lnTo>
                    <a:pt x="47828" y="716800"/>
                  </a:lnTo>
                  <a:lnTo>
                    <a:pt x="48006" y="716800"/>
                  </a:lnTo>
                  <a:close/>
                </a:path>
                <a:path w="173990" h="858520">
                  <a:moveTo>
                    <a:pt x="48996" y="727417"/>
                  </a:moveTo>
                  <a:lnTo>
                    <a:pt x="48488" y="727341"/>
                  </a:lnTo>
                  <a:lnTo>
                    <a:pt x="48069" y="727341"/>
                  </a:lnTo>
                  <a:lnTo>
                    <a:pt x="47688" y="727354"/>
                  </a:lnTo>
                  <a:lnTo>
                    <a:pt x="47967" y="727417"/>
                  </a:lnTo>
                  <a:lnTo>
                    <a:pt x="48348" y="727443"/>
                  </a:lnTo>
                  <a:lnTo>
                    <a:pt x="48996" y="727417"/>
                  </a:lnTo>
                  <a:close/>
                </a:path>
                <a:path w="173990" h="858520">
                  <a:moveTo>
                    <a:pt x="49136" y="714057"/>
                  </a:moveTo>
                  <a:lnTo>
                    <a:pt x="47993" y="712787"/>
                  </a:lnTo>
                  <a:lnTo>
                    <a:pt x="26695" y="712787"/>
                  </a:lnTo>
                  <a:lnTo>
                    <a:pt x="24650" y="712787"/>
                  </a:lnTo>
                  <a:lnTo>
                    <a:pt x="25234" y="714057"/>
                  </a:lnTo>
                  <a:lnTo>
                    <a:pt x="27647" y="714057"/>
                  </a:lnTo>
                  <a:lnTo>
                    <a:pt x="21602" y="715327"/>
                  </a:lnTo>
                  <a:lnTo>
                    <a:pt x="31000" y="720407"/>
                  </a:lnTo>
                  <a:lnTo>
                    <a:pt x="23660" y="719137"/>
                  </a:lnTo>
                  <a:lnTo>
                    <a:pt x="25273" y="722947"/>
                  </a:lnTo>
                  <a:lnTo>
                    <a:pt x="26111" y="726554"/>
                  </a:lnTo>
                  <a:lnTo>
                    <a:pt x="22009" y="725487"/>
                  </a:lnTo>
                  <a:lnTo>
                    <a:pt x="22999" y="728726"/>
                  </a:lnTo>
                  <a:lnTo>
                    <a:pt x="26174" y="727087"/>
                  </a:lnTo>
                  <a:lnTo>
                    <a:pt x="26454" y="730567"/>
                  </a:lnTo>
                  <a:lnTo>
                    <a:pt x="23964" y="729869"/>
                  </a:lnTo>
                  <a:lnTo>
                    <a:pt x="26682" y="731837"/>
                  </a:lnTo>
                  <a:lnTo>
                    <a:pt x="24841" y="734377"/>
                  </a:lnTo>
                  <a:lnTo>
                    <a:pt x="24041" y="734377"/>
                  </a:lnTo>
                  <a:lnTo>
                    <a:pt x="22961" y="733107"/>
                  </a:lnTo>
                  <a:lnTo>
                    <a:pt x="22250" y="733107"/>
                  </a:lnTo>
                  <a:lnTo>
                    <a:pt x="23393" y="736917"/>
                  </a:lnTo>
                  <a:lnTo>
                    <a:pt x="20472" y="738187"/>
                  </a:lnTo>
                  <a:lnTo>
                    <a:pt x="22339" y="741997"/>
                  </a:lnTo>
                  <a:lnTo>
                    <a:pt x="25146" y="741997"/>
                  </a:lnTo>
                  <a:lnTo>
                    <a:pt x="27076" y="744804"/>
                  </a:lnTo>
                  <a:lnTo>
                    <a:pt x="23571" y="743267"/>
                  </a:lnTo>
                  <a:lnTo>
                    <a:pt x="27241" y="748347"/>
                  </a:lnTo>
                  <a:lnTo>
                    <a:pt x="22580" y="745883"/>
                  </a:lnTo>
                  <a:lnTo>
                    <a:pt x="22072" y="747077"/>
                  </a:lnTo>
                  <a:lnTo>
                    <a:pt x="21234" y="747077"/>
                  </a:lnTo>
                  <a:lnTo>
                    <a:pt x="19773" y="745807"/>
                  </a:lnTo>
                  <a:lnTo>
                    <a:pt x="20472" y="748347"/>
                  </a:lnTo>
                  <a:lnTo>
                    <a:pt x="22847" y="747077"/>
                  </a:lnTo>
                  <a:lnTo>
                    <a:pt x="22402" y="749617"/>
                  </a:lnTo>
                  <a:lnTo>
                    <a:pt x="21704" y="749617"/>
                  </a:lnTo>
                  <a:lnTo>
                    <a:pt x="23469" y="750887"/>
                  </a:lnTo>
                  <a:lnTo>
                    <a:pt x="22288" y="752157"/>
                  </a:lnTo>
                  <a:lnTo>
                    <a:pt x="20853" y="752157"/>
                  </a:lnTo>
                  <a:lnTo>
                    <a:pt x="20713" y="753427"/>
                  </a:lnTo>
                  <a:lnTo>
                    <a:pt x="25247" y="757237"/>
                  </a:lnTo>
                  <a:lnTo>
                    <a:pt x="22720" y="758507"/>
                  </a:lnTo>
                  <a:lnTo>
                    <a:pt x="18503" y="757237"/>
                  </a:lnTo>
                  <a:lnTo>
                    <a:pt x="21069" y="759777"/>
                  </a:lnTo>
                  <a:lnTo>
                    <a:pt x="17221" y="758507"/>
                  </a:lnTo>
                  <a:lnTo>
                    <a:pt x="18021" y="761047"/>
                  </a:lnTo>
                  <a:lnTo>
                    <a:pt x="19989" y="759777"/>
                  </a:lnTo>
                  <a:lnTo>
                    <a:pt x="19646" y="761047"/>
                  </a:lnTo>
                  <a:lnTo>
                    <a:pt x="22174" y="763587"/>
                  </a:lnTo>
                  <a:lnTo>
                    <a:pt x="20688" y="763587"/>
                  </a:lnTo>
                  <a:lnTo>
                    <a:pt x="19329" y="762317"/>
                  </a:lnTo>
                  <a:lnTo>
                    <a:pt x="19507" y="764857"/>
                  </a:lnTo>
                  <a:lnTo>
                    <a:pt x="21259" y="764857"/>
                  </a:lnTo>
                  <a:lnTo>
                    <a:pt x="22936" y="766127"/>
                  </a:lnTo>
                  <a:lnTo>
                    <a:pt x="26111" y="764857"/>
                  </a:lnTo>
                  <a:lnTo>
                    <a:pt x="24676" y="766127"/>
                  </a:lnTo>
                  <a:lnTo>
                    <a:pt x="24371" y="766127"/>
                  </a:lnTo>
                  <a:lnTo>
                    <a:pt x="24345" y="767397"/>
                  </a:lnTo>
                  <a:lnTo>
                    <a:pt x="21945" y="768667"/>
                  </a:lnTo>
                  <a:lnTo>
                    <a:pt x="24155" y="769937"/>
                  </a:lnTo>
                  <a:lnTo>
                    <a:pt x="22999" y="771207"/>
                  </a:lnTo>
                  <a:lnTo>
                    <a:pt x="21717" y="769937"/>
                  </a:lnTo>
                  <a:lnTo>
                    <a:pt x="17970" y="769937"/>
                  </a:lnTo>
                  <a:lnTo>
                    <a:pt x="21018" y="771207"/>
                  </a:lnTo>
                  <a:lnTo>
                    <a:pt x="18199" y="772477"/>
                  </a:lnTo>
                  <a:lnTo>
                    <a:pt x="21424" y="773747"/>
                  </a:lnTo>
                  <a:lnTo>
                    <a:pt x="20726" y="773747"/>
                  </a:lnTo>
                  <a:lnTo>
                    <a:pt x="19773" y="775017"/>
                  </a:lnTo>
                  <a:lnTo>
                    <a:pt x="19354" y="775017"/>
                  </a:lnTo>
                  <a:lnTo>
                    <a:pt x="17780" y="773747"/>
                  </a:lnTo>
                  <a:lnTo>
                    <a:pt x="16903" y="776287"/>
                  </a:lnTo>
                  <a:lnTo>
                    <a:pt x="22733" y="775017"/>
                  </a:lnTo>
                  <a:lnTo>
                    <a:pt x="20180" y="776287"/>
                  </a:lnTo>
                  <a:lnTo>
                    <a:pt x="19291" y="776287"/>
                  </a:lnTo>
                  <a:lnTo>
                    <a:pt x="17729" y="777557"/>
                  </a:lnTo>
                  <a:lnTo>
                    <a:pt x="20040" y="780097"/>
                  </a:lnTo>
                  <a:lnTo>
                    <a:pt x="18326" y="781367"/>
                  </a:lnTo>
                  <a:lnTo>
                    <a:pt x="14401" y="781367"/>
                  </a:lnTo>
                  <a:lnTo>
                    <a:pt x="14439" y="782637"/>
                  </a:lnTo>
                  <a:lnTo>
                    <a:pt x="17691" y="786447"/>
                  </a:lnTo>
                  <a:lnTo>
                    <a:pt x="16230" y="788987"/>
                  </a:lnTo>
                  <a:lnTo>
                    <a:pt x="16764" y="788987"/>
                  </a:lnTo>
                  <a:lnTo>
                    <a:pt x="22098" y="790257"/>
                  </a:lnTo>
                  <a:lnTo>
                    <a:pt x="24269" y="790257"/>
                  </a:lnTo>
                  <a:lnTo>
                    <a:pt x="24358" y="788987"/>
                  </a:lnTo>
                  <a:lnTo>
                    <a:pt x="27495" y="788987"/>
                  </a:lnTo>
                  <a:lnTo>
                    <a:pt x="26974" y="787717"/>
                  </a:lnTo>
                  <a:lnTo>
                    <a:pt x="25844" y="787717"/>
                  </a:lnTo>
                  <a:lnTo>
                    <a:pt x="27863" y="786447"/>
                  </a:lnTo>
                  <a:lnTo>
                    <a:pt x="29044" y="787425"/>
                  </a:lnTo>
                  <a:lnTo>
                    <a:pt x="29159" y="787158"/>
                  </a:lnTo>
                  <a:lnTo>
                    <a:pt x="29121" y="787488"/>
                  </a:lnTo>
                  <a:lnTo>
                    <a:pt x="29387" y="787717"/>
                  </a:lnTo>
                  <a:lnTo>
                    <a:pt x="29438" y="787146"/>
                  </a:lnTo>
                  <a:lnTo>
                    <a:pt x="30086" y="786447"/>
                  </a:lnTo>
                  <a:lnTo>
                    <a:pt x="31788" y="786447"/>
                  </a:lnTo>
                  <a:lnTo>
                    <a:pt x="29362" y="785177"/>
                  </a:lnTo>
                  <a:lnTo>
                    <a:pt x="31838" y="786447"/>
                  </a:lnTo>
                  <a:lnTo>
                    <a:pt x="32346" y="785177"/>
                  </a:lnTo>
                  <a:lnTo>
                    <a:pt x="32867" y="783907"/>
                  </a:lnTo>
                  <a:lnTo>
                    <a:pt x="29959" y="783907"/>
                  </a:lnTo>
                  <a:lnTo>
                    <a:pt x="30721" y="782637"/>
                  </a:lnTo>
                  <a:lnTo>
                    <a:pt x="34023" y="782637"/>
                  </a:lnTo>
                  <a:lnTo>
                    <a:pt x="38811" y="781367"/>
                  </a:lnTo>
                  <a:lnTo>
                    <a:pt x="28155" y="776287"/>
                  </a:lnTo>
                  <a:lnTo>
                    <a:pt x="30924" y="776287"/>
                  </a:lnTo>
                  <a:lnTo>
                    <a:pt x="31686" y="775017"/>
                  </a:lnTo>
                  <a:lnTo>
                    <a:pt x="36868" y="773747"/>
                  </a:lnTo>
                  <a:lnTo>
                    <a:pt x="39255" y="772477"/>
                  </a:lnTo>
                  <a:lnTo>
                    <a:pt x="32397" y="771207"/>
                  </a:lnTo>
                  <a:lnTo>
                    <a:pt x="34112" y="769937"/>
                  </a:lnTo>
                  <a:lnTo>
                    <a:pt x="32842" y="769937"/>
                  </a:lnTo>
                  <a:lnTo>
                    <a:pt x="29552" y="768667"/>
                  </a:lnTo>
                  <a:lnTo>
                    <a:pt x="28740" y="767397"/>
                  </a:lnTo>
                  <a:lnTo>
                    <a:pt x="29476" y="766127"/>
                  </a:lnTo>
                  <a:lnTo>
                    <a:pt x="34188" y="766127"/>
                  </a:lnTo>
                  <a:lnTo>
                    <a:pt x="34963" y="767397"/>
                  </a:lnTo>
                  <a:lnTo>
                    <a:pt x="35001" y="768667"/>
                  </a:lnTo>
                  <a:lnTo>
                    <a:pt x="36550" y="768667"/>
                  </a:lnTo>
                  <a:lnTo>
                    <a:pt x="36690" y="767397"/>
                  </a:lnTo>
                  <a:lnTo>
                    <a:pt x="36741" y="766978"/>
                  </a:lnTo>
                  <a:lnTo>
                    <a:pt x="37465" y="766546"/>
                  </a:lnTo>
                  <a:lnTo>
                    <a:pt x="38722" y="767397"/>
                  </a:lnTo>
                  <a:lnTo>
                    <a:pt x="37909" y="766279"/>
                  </a:lnTo>
                  <a:lnTo>
                    <a:pt x="38188" y="766127"/>
                  </a:lnTo>
                  <a:lnTo>
                    <a:pt x="36690" y="764857"/>
                  </a:lnTo>
                  <a:lnTo>
                    <a:pt x="37477" y="763587"/>
                  </a:lnTo>
                  <a:lnTo>
                    <a:pt x="36055" y="762317"/>
                  </a:lnTo>
                  <a:lnTo>
                    <a:pt x="38239" y="761047"/>
                  </a:lnTo>
                  <a:lnTo>
                    <a:pt x="34112" y="761047"/>
                  </a:lnTo>
                  <a:lnTo>
                    <a:pt x="33997" y="758507"/>
                  </a:lnTo>
                  <a:lnTo>
                    <a:pt x="36068" y="758507"/>
                  </a:lnTo>
                  <a:lnTo>
                    <a:pt x="38315" y="761047"/>
                  </a:lnTo>
                  <a:lnTo>
                    <a:pt x="37185" y="758507"/>
                  </a:lnTo>
                  <a:lnTo>
                    <a:pt x="38684" y="757237"/>
                  </a:lnTo>
                  <a:lnTo>
                    <a:pt x="41325" y="759777"/>
                  </a:lnTo>
                  <a:lnTo>
                    <a:pt x="39382" y="757237"/>
                  </a:lnTo>
                  <a:lnTo>
                    <a:pt x="43573" y="757237"/>
                  </a:lnTo>
                  <a:lnTo>
                    <a:pt x="44208" y="755967"/>
                  </a:lnTo>
                  <a:lnTo>
                    <a:pt x="42214" y="755967"/>
                  </a:lnTo>
                  <a:lnTo>
                    <a:pt x="42760" y="754697"/>
                  </a:lnTo>
                  <a:lnTo>
                    <a:pt x="39751" y="754697"/>
                  </a:lnTo>
                  <a:lnTo>
                    <a:pt x="37833" y="753427"/>
                  </a:lnTo>
                  <a:lnTo>
                    <a:pt x="39204" y="752157"/>
                  </a:lnTo>
                  <a:lnTo>
                    <a:pt x="36982" y="750887"/>
                  </a:lnTo>
                  <a:lnTo>
                    <a:pt x="40246" y="750887"/>
                  </a:lnTo>
                  <a:lnTo>
                    <a:pt x="38658" y="753427"/>
                  </a:lnTo>
                  <a:lnTo>
                    <a:pt x="43510" y="752157"/>
                  </a:lnTo>
                  <a:lnTo>
                    <a:pt x="43586" y="753059"/>
                  </a:lnTo>
                  <a:lnTo>
                    <a:pt x="43967" y="752157"/>
                  </a:lnTo>
                  <a:lnTo>
                    <a:pt x="44627" y="752157"/>
                  </a:lnTo>
                  <a:lnTo>
                    <a:pt x="44780" y="753427"/>
                  </a:lnTo>
                  <a:lnTo>
                    <a:pt x="48120" y="752157"/>
                  </a:lnTo>
                  <a:lnTo>
                    <a:pt x="41363" y="750887"/>
                  </a:lnTo>
                  <a:lnTo>
                    <a:pt x="41922" y="749617"/>
                  </a:lnTo>
                  <a:lnTo>
                    <a:pt x="44932" y="749617"/>
                  </a:lnTo>
                  <a:lnTo>
                    <a:pt x="42049" y="748347"/>
                  </a:lnTo>
                  <a:lnTo>
                    <a:pt x="40830" y="747077"/>
                  </a:lnTo>
                  <a:lnTo>
                    <a:pt x="42545" y="747077"/>
                  </a:lnTo>
                  <a:lnTo>
                    <a:pt x="40144" y="745807"/>
                  </a:lnTo>
                  <a:lnTo>
                    <a:pt x="39611" y="745807"/>
                  </a:lnTo>
                  <a:lnTo>
                    <a:pt x="37871" y="744537"/>
                  </a:lnTo>
                  <a:lnTo>
                    <a:pt x="38252" y="744537"/>
                  </a:lnTo>
                  <a:lnTo>
                    <a:pt x="37909" y="743267"/>
                  </a:lnTo>
                  <a:lnTo>
                    <a:pt x="36436" y="741997"/>
                  </a:lnTo>
                  <a:lnTo>
                    <a:pt x="43205" y="743267"/>
                  </a:lnTo>
                  <a:lnTo>
                    <a:pt x="41402" y="740727"/>
                  </a:lnTo>
                  <a:lnTo>
                    <a:pt x="42786" y="740727"/>
                  </a:lnTo>
                  <a:lnTo>
                    <a:pt x="44818" y="741997"/>
                  </a:lnTo>
                  <a:lnTo>
                    <a:pt x="45783" y="740727"/>
                  </a:lnTo>
                  <a:lnTo>
                    <a:pt x="43827" y="739457"/>
                  </a:lnTo>
                  <a:lnTo>
                    <a:pt x="48679" y="740727"/>
                  </a:lnTo>
                  <a:lnTo>
                    <a:pt x="47155" y="738187"/>
                  </a:lnTo>
                  <a:lnTo>
                    <a:pt x="45173" y="738187"/>
                  </a:lnTo>
                  <a:lnTo>
                    <a:pt x="43103" y="736917"/>
                  </a:lnTo>
                  <a:lnTo>
                    <a:pt x="44132" y="739457"/>
                  </a:lnTo>
                  <a:lnTo>
                    <a:pt x="42583" y="738187"/>
                  </a:lnTo>
                  <a:lnTo>
                    <a:pt x="42214" y="738187"/>
                  </a:lnTo>
                  <a:lnTo>
                    <a:pt x="40805" y="738187"/>
                  </a:lnTo>
                  <a:lnTo>
                    <a:pt x="42125" y="739457"/>
                  </a:lnTo>
                  <a:lnTo>
                    <a:pt x="41592" y="739457"/>
                  </a:lnTo>
                  <a:lnTo>
                    <a:pt x="39839" y="738187"/>
                  </a:lnTo>
                  <a:lnTo>
                    <a:pt x="40805" y="738187"/>
                  </a:lnTo>
                  <a:lnTo>
                    <a:pt x="40919" y="737577"/>
                  </a:lnTo>
                  <a:lnTo>
                    <a:pt x="36741" y="735647"/>
                  </a:lnTo>
                  <a:lnTo>
                    <a:pt x="39509" y="734377"/>
                  </a:lnTo>
                  <a:lnTo>
                    <a:pt x="45529" y="736917"/>
                  </a:lnTo>
                  <a:lnTo>
                    <a:pt x="48679" y="735647"/>
                  </a:lnTo>
                  <a:lnTo>
                    <a:pt x="43319" y="731837"/>
                  </a:lnTo>
                  <a:lnTo>
                    <a:pt x="45466" y="730567"/>
                  </a:lnTo>
                  <a:lnTo>
                    <a:pt x="44208" y="730567"/>
                  </a:lnTo>
                  <a:lnTo>
                    <a:pt x="41897" y="729297"/>
                  </a:lnTo>
                  <a:lnTo>
                    <a:pt x="44272" y="729297"/>
                  </a:lnTo>
                  <a:lnTo>
                    <a:pt x="43497" y="728027"/>
                  </a:lnTo>
                  <a:lnTo>
                    <a:pt x="46177" y="728027"/>
                  </a:lnTo>
                  <a:lnTo>
                    <a:pt x="48272" y="726757"/>
                  </a:lnTo>
                  <a:lnTo>
                    <a:pt x="44335" y="725487"/>
                  </a:lnTo>
                  <a:lnTo>
                    <a:pt x="47256" y="724217"/>
                  </a:lnTo>
                  <a:lnTo>
                    <a:pt x="48856" y="722947"/>
                  </a:lnTo>
                  <a:lnTo>
                    <a:pt x="42125" y="720407"/>
                  </a:lnTo>
                  <a:lnTo>
                    <a:pt x="43319" y="719137"/>
                  </a:lnTo>
                  <a:lnTo>
                    <a:pt x="45339" y="720407"/>
                  </a:lnTo>
                  <a:lnTo>
                    <a:pt x="46990" y="719137"/>
                  </a:lnTo>
                  <a:lnTo>
                    <a:pt x="48209" y="721677"/>
                  </a:lnTo>
                  <a:lnTo>
                    <a:pt x="48399" y="720407"/>
                  </a:lnTo>
                  <a:lnTo>
                    <a:pt x="48920" y="720407"/>
                  </a:lnTo>
                  <a:lnTo>
                    <a:pt x="47523" y="719137"/>
                  </a:lnTo>
                  <a:lnTo>
                    <a:pt x="48869" y="719137"/>
                  </a:lnTo>
                  <a:lnTo>
                    <a:pt x="45288" y="716597"/>
                  </a:lnTo>
                  <a:lnTo>
                    <a:pt x="46520" y="716597"/>
                  </a:lnTo>
                  <a:lnTo>
                    <a:pt x="44450" y="715327"/>
                  </a:lnTo>
                  <a:lnTo>
                    <a:pt x="44805" y="715327"/>
                  </a:lnTo>
                  <a:lnTo>
                    <a:pt x="44742" y="714057"/>
                  </a:lnTo>
                  <a:lnTo>
                    <a:pt x="49136" y="714057"/>
                  </a:lnTo>
                  <a:close/>
                </a:path>
                <a:path w="173990" h="858520">
                  <a:moveTo>
                    <a:pt x="49834" y="707186"/>
                  </a:moveTo>
                  <a:lnTo>
                    <a:pt x="49618" y="707186"/>
                  </a:lnTo>
                  <a:lnTo>
                    <a:pt x="49212" y="707212"/>
                  </a:lnTo>
                  <a:lnTo>
                    <a:pt x="49276" y="707555"/>
                  </a:lnTo>
                  <a:lnTo>
                    <a:pt x="49834" y="707186"/>
                  </a:lnTo>
                  <a:close/>
                </a:path>
                <a:path w="173990" h="858520">
                  <a:moveTo>
                    <a:pt x="49923" y="703897"/>
                  </a:moveTo>
                  <a:lnTo>
                    <a:pt x="49885" y="703770"/>
                  </a:lnTo>
                  <a:lnTo>
                    <a:pt x="49644" y="703897"/>
                  </a:lnTo>
                  <a:lnTo>
                    <a:pt x="49923" y="703897"/>
                  </a:lnTo>
                  <a:close/>
                </a:path>
                <a:path w="173990" h="858520">
                  <a:moveTo>
                    <a:pt x="52412" y="688657"/>
                  </a:moveTo>
                  <a:lnTo>
                    <a:pt x="51142" y="687387"/>
                  </a:lnTo>
                  <a:lnTo>
                    <a:pt x="49974" y="687387"/>
                  </a:lnTo>
                  <a:lnTo>
                    <a:pt x="52412" y="688657"/>
                  </a:lnTo>
                  <a:close/>
                </a:path>
                <a:path w="173990" h="858520">
                  <a:moveTo>
                    <a:pt x="53327" y="693166"/>
                  </a:moveTo>
                  <a:lnTo>
                    <a:pt x="53022" y="692467"/>
                  </a:lnTo>
                  <a:lnTo>
                    <a:pt x="52895" y="692810"/>
                  </a:lnTo>
                  <a:lnTo>
                    <a:pt x="53327" y="693166"/>
                  </a:lnTo>
                  <a:close/>
                </a:path>
                <a:path w="173990" h="858520">
                  <a:moveTo>
                    <a:pt x="53835" y="688657"/>
                  </a:moveTo>
                  <a:lnTo>
                    <a:pt x="53657" y="687387"/>
                  </a:lnTo>
                  <a:lnTo>
                    <a:pt x="51142" y="687387"/>
                  </a:lnTo>
                  <a:lnTo>
                    <a:pt x="53835" y="688657"/>
                  </a:lnTo>
                  <a:close/>
                </a:path>
                <a:path w="173990" h="858520">
                  <a:moveTo>
                    <a:pt x="54000" y="693737"/>
                  </a:moveTo>
                  <a:lnTo>
                    <a:pt x="53327" y="693166"/>
                  </a:lnTo>
                  <a:lnTo>
                    <a:pt x="53581" y="693737"/>
                  </a:lnTo>
                  <a:lnTo>
                    <a:pt x="54000" y="693737"/>
                  </a:lnTo>
                  <a:close/>
                </a:path>
                <a:path w="173990" h="858520">
                  <a:moveTo>
                    <a:pt x="57035" y="674116"/>
                  </a:moveTo>
                  <a:lnTo>
                    <a:pt x="56743" y="673417"/>
                  </a:lnTo>
                  <a:lnTo>
                    <a:pt x="55118" y="672655"/>
                  </a:lnTo>
                  <a:lnTo>
                    <a:pt x="55473" y="673417"/>
                  </a:lnTo>
                  <a:lnTo>
                    <a:pt x="57035" y="674116"/>
                  </a:lnTo>
                  <a:close/>
                </a:path>
                <a:path w="173990" h="858520">
                  <a:moveTo>
                    <a:pt x="57302" y="603364"/>
                  </a:moveTo>
                  <a:lnTo>
                    <a:pt x="56946" y="602297"/>
                  </a:lnTo>
                  <a:lnTo>
                    <a:pt x="55727" y="602297"/>
                  </a:lnTo>
                  <a:lnTo>
                    <a:pt x="57302" y="603364"/>
                  </a:lnTo>
                  <a:close/>
                </a:path>
                <a:path w="173990" h="858520">
                  <a:moveTo>
                    <a:pt x="58420" y="673798"/>
                  </a:moveTo>
                  <a:lnTo>
                    <a:pt x="58166" y="673417"/>
                  </a:lnTo>
                  <a:lnTo>
                    <a:pt x="57873" y="673417"/>
                  </a:lnTo>
                  <a:lnTo>
                    <a:pt x="58420" y="673798"/>
                  </a:lnTo>
                  <a:close/>
                </a:path>
                <a:path w="173990" h="858520">
                  <a:moveTo>
                    <a:pt x="59715" y="674687"/>
                  </a:moveTo>
                  <a:lnTo>
                    <a:pt x="58420" y="673798"/>
                  </a:lnTo>
                  <a:lnTo>
                    <a:pt x="59029" y="674687"/>
                  </a:lnTo>
                  <a:lnTo>
                    <a:pt x="58318" y="674687"/>
                  </a:lnTo>
                  <a:lnTo>
                    <a:pt x="57035" y="674116"/>
                  </a:lnTo>
                  <a:lnTo>
                    <a:pt x="57797" y="675957"/>
                  </a:lnTo>
                  <a:lnTo>
                    <a:pt x="59245" y="677227"/>
                  </a:lnTo>
                  <a:lnTo>
                    <a:pt x="59512" y="675957"/>
                  </a:lnTo>
                  <a:lnTo>
                    <a:pt x="59715" y="674687"/>
                  </a:lnTo>
                  <a:close/>
                </a:path>
                <a:path w="173990" h="858520">
                  <a:moveTo>
                    <a:pt x="63627" y="589368"/>
                  </a:moveTo>
                  <a:lnTo>
                    <a:pt x="63487" y="588937"/>
                  </a:lnTo>
                  <a:lnTo>
                    <a:pt x="61582" y="587057"/>
                  </a:lnTo>
                  <a:lnTo>
                    <a:pt x="62230" y="588327"/>
                  </a:lnTo>
                  <a:lnTo>
                    <a:pt x="62471" y="588327"/>
                  </a:lnTo>
                  <a:lnTo>
                    <a:pt x="63373" y="589254"/>
                  </a:lnTo>
                  <a:lnTo>
                    <a:pt x="63627" y="589368"/>
                  </a:lnTo>
                  <a:close/>
                </a:path>
                <a:path w="173990" h="858520">
                  <a:moveTo>
                    <a:pt x="64795" y="581977"/>
                  </a:moveTo>
                  <a:lnTo>
                    <a:pt x="63982" y="581977"/>
                  </a:lnTo>
                  <a:lnTo>
                    <a:pt x="64477" y="583247"/>
                  </a:lnTo>
                  <a:lnTo>
                    <a:pt x="64643" y="582549"/>
                  </a:lnTo>
                  <a:lnTo>
                    <a:pt x="64795" y="581977"/>
                  </a:lnTo>
                  <a:close/>
                </a:path>
                <a:path w="173990" h="858520">
                  <a:moveTo>
                    <a:pt x="65062" y="579132"/>
                  </a:moveTo>
                  <a:lnTo>
                    <a:pt x="64541" y="578675"/>
                  </a:lnTo>
                  <a:lnTo>
                    <a:pt x="64363" y="578904"/>
                  </a:lnTo>
                  <a:lnTo>
                    <a:pt x="65062" y="579132"/>
                  </a:lnTo>
                  <a:close/>
                </a:path>
                <a:path w="173990" h="858520">
                  <a:moveTo>
                    <a:pt x="65354" y="655345"/>
                  </a:moveTo>
                  <a:lnTo>
                    <a:pt x="65151" y="655167"/>
                  </a:lnTo>
                  <a:lnTo>
                    <a:pt x="65151" y="655370"/>
                  </a:lnTo>
                  <a:lnTo>
                    <a:pt x="65354" y="655345"/>
                  </a:lnTo>
                  <a:close/>
                </a:path>
                <a:path w="173990" h="858520">
                  <a:moveTo>
                    <a:pt x="67983" y="655015"/>
                  </a:moveTo>
                  <a:lnTo>
                    <a:pt x="65354" y="655345"/>
                  </a:lnTo>
                  <a:lnTo>
                    <a:pt x="65951" y="655904"/>
                  </a:lnTo>
                  <a:lnTo>
                    <a:pt x="67983" y="655015"/>
                  </a:lnTo>
                  <a:close/>
                </a:path>
                <a:path w="173990" h="858520">
                  <a:moveTo>
                    <a:pt x="75006" y="632002"/>
                  </a:moveTo>
                  <a:lnTo>
                    <a:pt x="74688" y="631507"/>
                  </a:lnTo>
                  <a:lnTo>
                    <a:pt x="75006" y="632002"/>
                  </a:lnTo>
                  <a:close/>
                </a:path>
                <a:path w="173990" h="858520">
                  <a:moveTo>
                    <a:pt x="75666" y="632777"/>
                  </a:moveTo>
                  <a:lnTo>
                    <a:pt x="75006" y="632002"/>
                  </a:lnTo>
                  <a:lnTo>
                    <a:pt x="75501" y="632777"/>
                  </a:lnTo>
                  <a:lnTo>
                    <a:pt x="75666" y="632777"/>
                  </a:lnTo>
                  <a:close/>
                </a:path>
                <a:path w="173990" h="858520">
                  <a:moveTo>
                    <a:pt x="84302" y="528637"/>
                  </a:moveTo>
                  <a:lnTo>
                    <a:pt x="80264" y="528637"/>
                  </a:lnTo>
                  <a:lnTo>
                    <a:pt x="83845" y="529488"/>
                  </a:lnTo>
                  <a:lnTo>
                    <a:pt x="84302" y="528637"/>
                  </a:lnTo>
                  <a:close/>
                </a:path>
                <a:path w="173990" h="858520">
                  <a:moveTo>
                    <a:pt x="85204" y="529818"/>
                  </a:moveTo>
                  <a:lnTo>
                    <a:pt x="83845" y="529488"/>
                  </a:lnTo>
                  <a:lnTo>
                    <a:pt x="83642" y="529907"/>
                  </a:lnTo>
                  <a:lnTo>
                    <a:pt x="84988" y="529907"/>
                  </a:lnTo>
                  <a:lnTo>
                    <a:pt x="85204" y="529818"/>
                  </a:lnTo>
                  <a:close/>
                </a:path>
                <a:path w="173990" h="858520">
                  <a:moveTo>
                    <a:pt x="88773" y="503237"/>
                  </a:moveTo>
                  <a:lnTo>
                    <a:pt x="87515" y="501967"/>
                  </a:lnTo>
                  <a:lnTo>
                    <a:pt x="86918" y="503237"/>
                  </a:lnTo>
                  <a:lnTo>
                    <a:pt x="88773" y="503237"/>
                  </a:lnTo>
                  <a:close/>
                </a:path>
                <a:path w="173990" h="858520">
                  <a:moveTo>
                    <a:pt x="91351" y="514667"/>
                  </a:moveTo>
                  <a:lnTo>
                    <a:pt x="90944" y="514667"/>
                  </a:lnTo>
                  <a:lnTo>
                    <a:pt x="91351" y="514667"/>
                  </a:lnTo>
                  <a:close/>
                </a:path>
                <a:path w="173990" h="858520">
                  <a:moveTo>
                    <a:pt x="91986" y="516382"/>
                  </a:moveTo>
                  <a:lnTo>
                    <a:pt x="91579" y="515937"/>
                  </a:lnTo>
                  <a:lnTo>
                    <a:pt x="90678" y="515937"/>
                  </a:lnTo>
                  <a:lnTo>
                    <a:pt x="91986" y="516382"/>
                  </a:lnTo>
                  <a:close/>
                </a:path>
                <a:path w="173990" h="858520">
                  <a:moveTo>
                    <a:pt x="93484" y="515937"/>
                  </a:moveTo>
                  <a:lnTo>
                    <a:pt x="91059" y="514718"/>
                  </a:lnTo>
                  <a:lnTo>
                    <a:pt x="91579" y="515937"/>
                  </a:lnTo>
                  <a:lnTo>
                    <a:pt x="93484" y="515937"/>
                  </a:lnTo>
                  <a:close/>
                </a:path>
                <a:path w="173990" h="858520">
                  <a:moveTo>
                    <a:pt x="94792" y="557847"/>
                  </a:moveTo>
                  <a:lnTo>
                    <a:pt x="94361" y="557542"/>
                  </a:lnTo>
                  <a:lnTo>
                    <a:pt x="93916" y="557847"/>
                  </a:lnTo>
                  <a:lnTo>
                    <a:pt x="94792" y="557847"/>
                  </a:lnTo>
                  <a:close/>
                </a:path>
                <a:path w="173990" h="858520">
                  <a:moveTo>
                    <a:pt x="97612" y="483590"/>
                  </a:moveTo>
                  <a:lnTo>
                    <a:pt x="97358" y="483412"/>
                  </a:lnTo>
                  <a:lnTo>
                    <a:pt x="97180" y="483311"/>
                  </a:lnTo>
                  <a:lnTo>
                    <a:pt x="97332" y="483476"/>
                  </a:lnTo>
                  <a:lnTo>
                    <a:pt x="97612" y="483590"/>
                  </a:lnTo>
                  <a:close/>
                </a:path>
                <a:path w="173990" h="858520">
                  <a:moveTo>
                    <a:pt x="98513" y="547992"/>
                  </a:moveTo>
                  <a:lnTo>
                    <a:pt x="97878" y="547687"/>
                  </a:lnTo>
                  <a:lnTo>
                    <a:pt x="97917" y="548005"/>
                  </a:lnTo>
                  <a:lnTo>
                    <a:pt x="98336" y="548347"/>
                  </a:lnTo>
                  <a:lnTo>
                    <a:pt x="98513" y="547992"/>
                  </a:lnTo>
                  <a:close/>
                </a:path>
                <a:path w="173990" h="858520">
                  <a:moveTo>
                    <a:pt x="100901" y="539496"/>
                  </a:moveTo>
                  <a:lnTo>
                    <a:pt x="100749" y="539330"/>
                  </a:lnTo>
                  <a:lnTo>
                    <a:pt x="100495" y="539254"/>
                  </a:lnTo>
                  <a:lnTo>
                    <a:pt x="100253" y="539280"/>
                  </a:lnTo>
                  <a:lnTo>
                    <a:pt x="100050" y="539292"/>
                  </a:lnTo>
                  <a:lnTo>
                    <a:pt x="100863" y="539750"/>
                  </a:lnTo>
                  <a:lnTo>
                    <a:pt x="100901" y="539496"/>
                  </a:lnTo>
                  <a:close/>
                </a:path>
                <a:path w="173990" h="858520">
                  <a:moveTo>
                    <a:pt x="101231" y="480377"/>
                  </a:moveTo>
                  <a:lnTo>
                    <a:pt x="100114" y="479107"/>
                  </a:lnTo>
                  <a:lnTo>
                    <a:pt x="100495" y="480377"/>
                  </a:lnTo>
                  <a:lnTo>
                    <a:pt x="101231" y="480377"/>
                  </a:lnTo>
                  <a:close/>
                </a:path>
                <a:path w="173990" h="858520">
                  <a:moveTo>
                    <a:pt x="102552" y="479107"/>
                  </a:moveTo>
                  <a:lnTo>
                    <a:pt x="101117" y="476567"/>
                  </a:lnTo>
                  <a:lnTo>
                    <a:pt x="99745" y="477837"/>
                  </a:lnTo>
                  <a:lnTo>
                    <a:pt x="101511" y="479107"/>
                  </a:lnTo>
                  <a:lnTo>
                    <a:pt x="102552" y="479107"/>
                  </a:lnTo>
                  <a:close/>
                </a:path>
                <a:path w="173990" h="858520">
                  <a:moveTo>
                    <a:pt x="103847" y="528777"/>
                  </a:moveTo>
                  <a:lnTo>
                    <a:pt x="103809" y="528637"/>
                  </a:lnTo>
                  <a:lnTo>
                    <a:pt x="103847" y="528777"/>
                  </a:lnTo>
                  <a:close/>
                </a:path>
                <a:path w="173990" h="858520">
                  <a:moveTo>
                    <a:pt x="104686" y="529907"/>
                  </a:moveTo>
                  <a:lnTo>
                    <a:pt x="103847" y="528777"/>
                  </a:lnTo>
                  <a:lnTo>
                    <a:pt x="104216" y="529907"/>
                  </a:lnTo>
                  <a:lnTo>
                    <a:pt x="104686" y="529907"/>
                  </a:lnTo>
                  <a:close/>
                </a:path>
                <a:path w="173990" h="858520">
                  <a:moveTo>
                    <a:pt x="105956" y="532447"/>
                  </a:moveTo>
                  <a:lnTo>
                    <a:pt x="104368" y="531177"/>
                  </a:lnTo>
                  <a:lnTo>
                    <a:pt x="85369" y="531177"/>
                  </a:lnTo>
                  <a:lnTo>
                    <a:pt x="85369" y="541337"/>
                  </a:lnTo>
                  <a:lnTo>
                    <a:pt x="83286" y="541337"/>
                  </a:lnTo>
                  <a:lnTo>
                    <a:pt x="83439" y="540067"/>
                  </a:lnTo>
                  <a:lnTo>
                    <a:pt x="84429" y="540067"/>
                  </a:lnTo>
                  <a:lnTo>
                    <a:pt x="85369" y="541337"/>
                  </a:lnTo>
                  <a:lnTo>
                    <a:pt x="85369" y="531177"/>
                  </a:lnTo>
                  <a:lnTo>
                    <a:pt x="85191" y="531177"/>
                  </a:lnTo>
                  <a:lnTo>
                    <a:pt x="83883" y="531177"/>
                  </a:lnTo>
                  <a:lnTo>
                    <a:pt x="83883" y="537527"/>
                  </a:lnTo>
                  <a:lnTo>
                    <a:pt x="83845" y="538797"/>
                  </a:lnTo>
                  <a:lnTo>
                    <a:pt x="83883" y="537527"/>
                  </a:lnTo>
                  <a:lnTo>
                    <a:pt x="83883" y="531177"/>
                  </a:lnTo>
                  <a:lnTo>
                    <a:pt x="81635" y="531177"/>
                  </a:lnTo>
                  <a:lnTo>
                    <a:pt x="81521" y="532447"/>
                  </a:lnTo>
                  <a:lnTo>
                    <a:pt x="83121" y="536257"/>
                  </a:lnTo>
                  <a:lnTo>
                    <a:pt x="82918" y="538797"/>
                  </a:lnTo>
                  <a:lnTo>
                    <a:pt x="81965" y="537527"/>
                  </a:lnTo>
                  <a:lnTo>
                    <a:pt x="79819" y="537527"/>
                  </a:lnTo>
                  <a:lnTo>
                    <a:pt x="80454" y="541337"/>
                  </a:lnTo>
                  <a:lnTo>
                    <a:pt x="77190" y="543877"/>
                  </a:lnTo>
                  <a:lnTo>
                    <a:pt x="74218" y="546417"/>
                  </a:lnTo>
                  <a:lnTo>
                    <a:pt x="76758" y="547687"/>
                  </a:lnTo>
                  <a:lnTo>
                    <a:pt x="77609" y="548957"/>
                  </a:lnTo>
                  <a:lnTo>
                    <a:pt x="77584" y="550227"/>
                  </a:lnTo>
                  <a:lnTo>
                    <a:pt x="75653" y="548957"/>
                  </a:lnTo>
                  <a:lnTo>
                    <a:pt x="74904" y="548957"/>
                  </a:lnTo>
                  <a:lnTo>
                    <a:pt x="76708" y="551497"/>
                  </a:lnTo>
                  <a:lnTo>
                    <a:pt x="78320" y="556577"/>
                  </a:lnTo>
                  <a:lnTo>
                    <a:pt x="74485" y="557847"/>
                  </a:lnTo>
                  <a:lnTo>
                    <a:pt x="73761" y="556577"/>
                  </a:lnTo>
                  <a:lnTo>
                    <a:pt x="72021" y="557847"/>
                  </a:lnTo>
                  <a:lnTo>
                    <a:pt x="79121" y="560387"/>
                  </a:lnTo>
                  <a:lnTo>
                    <a:pt x="75463" y="560387"/>
                  </a:lnTo>
                  <a:lnTo>
                    <a:pt x="73012" y="564197"/>
                  </a:lnTo>
                  <a:lnTo>
                    <a:pt x="74358" y="568007"/>
                  </a:lnTo>
                  <a:lnTo>
                    <a:pt x="69088" y="569277"/>
                  </a:lnTo>
                  <a:lnTo>
                    <a:pt x="73126" y="571817"/>
                  </a:lnTo>
                  <a:lnTo>
                    <a:pt x="66065" y="573087"/>
                  </a:lnTo>
                  <a:lnTo>
                    <a:pt x="71856" y="574357"/>
                  </a:lnTo>
                  <a:lnTo>
                    <a:pt x="68287" y="575627"/>
                  </a:lnTo>
                  <a:lnTo>
                    <a:pt x="67424" y="575627"/>
                  </a:lnTo>
                  <a:lnTo>
                    <a:pt x="64541" y="576897"/>
                  </a:lnTo>
                  <a:lnTo>
                    <a:pt x="64020" y="578167"/>
                  </a:lnTo>
                  <a:lnTo>
                    <a:pt x="67843" y="579437"/>
                  </a:lnTo>
                  <a:lnTo>
                    <a:pt x="68160" y="580707"/>
                  </a:lnTo>
                  <a:lnTo>
                    <a:pt x="65074" y="579437"/>
                  </a:lnTo>
                  <a:lnTo>
                    <a:pt x="67868" y="581977"/>
                  </a:lnTo>
                  <a:lnTo>
                    <a:pt x="66103" y="581977"/>
                  </a:lnTo>
                  <a:lnTo>
                    <a:pt x="66967" y="583247"/>
                  </a:lnTo>
                  <a:lnTo>
                    <a:pt x="67906" y="584517"/>
                  </a:lnTo>
                  <a:lnTo>
                    <a:pt x="63741" y="585787"/>
                  </a:lnTo>
                  <a:lnTo>
                    <a:pt x="62153" y="584517"/>
                  </a:lnTo>
                  <a:lnTo>
                    <a:pt x="63487" y="588937"/>
                  </a:lnTo>
                  <a:lnTo>
                    <a:pt x="64147" y="589597"/>
                  </a:lnTo>
                  <a:lnTo>
                    <a:pt x="63627" y="589368"/>
                  </a:lnTo>
                  <a:lnTo>
                    <a:pt x="63690" y="589597"/>
                  </a:lnTo>
                  <a:lnTo>
                    <a:pt x="63373" y="589254"/>
                  </a:lnTo>
                  <a:lnTo>
                    <a:pt x="58242" y="587057"/>
                  </a:lnTo>
                  <a:lnTo>
                    <a:pt x="60591" y="589597"/>
                  </a:lnTo>
                  <a:lnTo>
                    <a:pt x="63004" y="589597"/>
                  </a:lnTo>
                  <a:lnTo>
                    <a:pt x="60883" y="590867"/>
                  </a:lnTo>
                  <a:lnTo>
                    <a:pt x="60312" y="592137"/>
                  </a:lnTo>
                  <a:lnTo>
                    <a:pt x="60680" y="593407"/>
                  </a:lnTo>
                  <a:lnTo>
                    <a:pt x="58635" y="592137"/>
                  </a:lnTo>
                  <a:lnTo>
                    <a:pt x="57327" y="594677"/>
                  </a:lnTo>
                  <a:lnTo>
                    <a:pt x="58039" y="598487"/>
                  </a:lnTo>
                  <a:lnTo>
                    <a:pt x="57150" y="601027"/>
                  </a:lnTo>
                  <a:lnTo>
                    <a:pt x="58445" y="599757"/>
                  </a:lnTo>
                  <a:lnTo>
                    <a:pt x="60286" y="601052"/>
                  </a:lnTo>
                  <a:lnTo>
                    <a:pt x="60464" y="602297"/>
                  </a:lnTo>
                  <a:lnTo>
                    <a:pt x="61353" y="602297"/>
                  </a:lnTo>
                  <a:lnTo>
                    <a:pt x="60337" y="601091"/>
                  </a:lnTo>
                  <a:lnTo>
                    <a:pt x="62052" y="602297"/>
                  </a:lnTo>
                  <a:lnTo>
                    <a:pt x="61353" y="602297"/>
                  </a:lnTo>
                  <a:lnTo>
                    <a:pt x="62420" y="603567"/>
                  </a:lnTo>
                  <a:lnTo>
                    <a:pt x="61734" y="603567"/>
                  </a:lnTo>
                  <a:lnTo>
                    <a:pt x="60591" y="603110"/>
                  </a:lnTo>
                  <a:lnTo>
                    <a:pt x="60464" y="602297"/>
                  </a:lnTo>
                  <a:lnTo>
                    <a:pt x="58801" y="602297"/>
                  </a:lnTo>
                  <a:lnTo>
                    <a:pt x="59194" y="602564"/>
                  </a:lnTo>
                  <a:lnTo>
                    <a:pt x="58508" y="602297"/>
                  </a:lnTo>
                  <a:lnTo>
                    <a:pt x="57632" y="602297"/>
                  </a:lnTo>
                  <a:lnTo>
                    <a:pt x="58369" y="603567"/>
                  </a:lnTo>
                  <a:lnTo>
                    <a:pt x="57607" y="603567"/>
                  </a:lnTo>
                  <a:lnTo>
                    <a:pt x="57302" y="603364"/>
                  </a:lnTo>
                  <a:lnTo>
                    <a:pt x="57378" y="603567"/>
                  </a:lnTo>
                  <a:lnTo>
                    <a:pt x="51790" y="603567"/>
                  </a:lnTo>
                  <a:lnTo>
                    <a:pt x="55079" y="604837"/>
                  </a:lnTo>
                  <a:lnTo>
                    <a:pt x="54089" y="604837"/>
                  </a:lnTo>
                  <a:lnTo>
                    <a:pt x="53213" y="607377"/>
                  </a:lnTo>
                  <a:lnTo>
                    <a:pt x="53936" y="609917"/>
                  </a:lnTo>
                  <a:lnTo>
                    <a:pt x="53416" y="611187"/>
                  </a:lnTo>
                  <a:lnTo>
                    <a:pt x="56210" y="612457"/>
                  </a:lnTo>
                  <a:lnTo>
                    <a:pt x="55308" y="613727"/>
                  </a:lnTo>
                  <a:lnTo>
                    <a:pt x="57378" y="614997"/>
                  </a:lnTo>
                  <a:lnTo>
                    <a:pt x="55994" y="616267"/>
                  </a:lnTo>
                  <a:lnTo>
                    <a:pt x="53225" y="617537"/>
                  </a:lnTo>
                  <a:lnTo>
                    <a:pt x="52882" y="618807"/>
                  </a:lnTo>
                  <a:lnTo>
                    <a:pt x="53873" y="621347"/>
                  </a:lnTo>
                  <a:lnTo>
                    <a:pt x="55143" y="620077"/>
                  </a:lnTo>
                  <a:lnTo>
                    <a:pt x="56616" y="621347"/>
                  </a:lnTo>
                  <a:lnTo>
                    <a:pt x="54038" y="621347"/>
                  </a:lnTo>
                  <a:lnTo>
                    <a:pt x="53682" y="622617"/>
                  </a:lnTo>
                  <a:lnTo>
                    <a:pt x="52146" y="621347"/>
                  </a:lnTo>
                  <a:lnTo>
                    <a:pt x="51841" y="623887"/>
                  </a:lnTo>
                  <a:lnTo>
                    <a:pt x="51739" y="625157"/>
                  </a:lnTo>
                  <a:lnTo>
                    <a:pt x="52933" y="627697"/>
                  </a:lnTo>
                  <a:lnTo>
                    <a:pt x="54648" y="627697"/>
                  </a:lnTo>
                  <a:lnTo>
                    <a:pt x="55486" y="628967"/>
                  </a:lnTo>
                  <a:lnTo>
                    <a:pt x="52590" y="628967"/>
                  </a:lnTo>
                  <a:lnTo>
                    <a:pt x="55435" y="632777"/>
                  </a:lnTo>
                  <a:lnTo>
                    <a:pt x="42748" y="634047"/>
                  </a:lnTo>
                  <a:lnTo>
                    <a:pt x="47320" y="639127"/>
                  </a:lnTo>
                  <a:lnTo>
                    <a:pt x="47104" y="637857"/>
                  </a:lnTo>
                  <a:lnTo>
                    <a:pt x="49098" y="641667"/>
                  </a:lnTo>
                  <a:lnTo>
                    <a:pt x="48272" y="642937"/>
                  </a:lnTo>
                  <a:lnTo>
                    <a:pt x="47371" y="640397"/>
                  </a:lnTo>
                  <a:lnTo>
                    <a:pt x="45529" y="641667"/>
                  </a:lnTo>
                  <a:lnTo>
                    <a:pt x="48945" y="645477"/>
                  </a:lnTo>
                  <a:lnTo>
                    <a:pt x="43510" y="645477"/>
                  </a:lnTo>
                  <a:lnTo>
                    <a:pt x="45669" y="649287"/>
                  </a:lnTo>
                  <a:lnTo>
                    <a:pt x="37515" y="649287"/>
                  </a:lnTo>
                  <a:lnTo>
                    <a:pt x="44259" y="655637"/>
                  </a:lnTo>
                  <a:lnTo>
                    <a:pt x="38646" y="656907"/>
                  </a:lnTo>
                  <a:lnTo>
                    <a:pt x="40487" y="658177"/>
                  </a:lnTo>
                  <a:lnTo>
                    <a:pt x="41351" y="659447"/>
                  </a:lnTo>
                  <a:lnTo>
                    <a:pt x="41884" y="665797"/>
                  </a:lnTo>
                  <a:lnTo>
                    <a:pt x="35483" y="669607"/>
                  </a:lnTo>
                  <a:lnTo>
                    <a:pt x="32219" y="675957"/>
                  </a:lnTo>
                  <a:lnTo>
                    <a:pt x="31153" y="677227"/>
                  </a:lnTo>
                  <a:lnTo>
                    <a:pt x="41186" y="679767"/>
                  </a:lnTo>
                  <a:lnTo>
                    <a:pt x="36156" y="681037"/>
                  </a:lnTo>
                  <a:lnTo>
                    <a:pt x="33020" y="678497"/>
                  </a:lnTo>
                  <a:lnTo>
                    <a:pt x="35839" y="684847"/>
                  </a:lnTo>
                  <a:lnTo>
                    <a:pt x="30480" y="687387"/>
                  </a:lnTo>
                  <a:lnTo>
                    <a:pt x="32778" y="692467"/>
                  </a:lnTo>
                  <a:lnTo>
                    <a:pt x="32181" y="692467"/>
                  </a:lnTo>
                  <a:lnTo>
                    <a:pt x="32181" y="696277"/>
                  </a:lnTo>
                  <a:lnTo>
                    <a:pt x="31788" y="696277"/>
                  </a:lnTo>
                  <a:lnTo>
                    <a:pt x="30734" y="695337"/>
                  </a:lnTo>
                  <a:lnTo>
                    <a:pt x="32181" y="696277"/>
                  </a:lnTo>
                  <a:lnTo>
                    <a:pt x="32181" y="692467"/>
                  </a:lnTo>
                  <a:lnTo>
                    <a:pt x="28524" y="692467"/>
                  </a:lnTo>
                  <a:lnTo>
                    <a:pt x="30200" y="695007"/>
                  </a:lnTo>
                  <a:lnTo>
                    <a:pt x="29235" y="695007"/>
                  </a:lnTo>
                  <a:lnTo>
                    <a:pt x="27571" y="696277"/>
                  </a:lnTo>
                  <a:lnTo>
                    <a:pt x="31750" y="698817"/>
                  </a:lnTo>
                  <a:lnTo>
                    <a:pt x="29362" y="698817"/>
                  </a:lnTo>
                  <a:lnTo>
                    <a:pt x="27317" y="700087"/>
                  </a:lnTo>
                  <a:lnTo>
                    <a:pt x="30276" y="700087"/>
                  </a:lnTo>
                  <a:lnTo>
                    <a:pt x="28524" y="701357"/>
                  </a:lnTo>
                  <a:lnTo>
                    <a:pt x="30734" y="703897"/>
                  </a:lnTo>
                  <a:lnTo>
                    <a:pt x="28727" y="705167"/>
                  </a:lnTo>
                  <a:lnTo>
                    <a:pt x="31648" y="706437"/>
                  </a:lnTo>
                  <a:lnTo>
                    <a:pt x="26492" y="707707"/>
                  </a:lnTo>
                  <a:lnTo>
                    <a:pt x="30873" y="708977"/>
                  </a:lnTo>
                  <a:lnTo>
                    <a:pt x="26314" y="707707"/>
                  </a:lnTo>
                  <a:lnTo>
                    <a:pt x="26428" y="710247"/>
                  </a:lnTo>
                  <a:lnTo>
                    <a:pt x="28346" y="711517"/>
                  </a:lnTo>
                  <a:lnTo>
                    <a:pt x="46837" y="711517"/>
                  </a:lnTo>
                  <a:lnTo>
                    <a:pt x="44538" y="708977"/>
                  </a:lnTo>
                  <a:lnTo>
                    <a:pt x="43395" y="707707"/>
                  </a:lnTo>
                  <a:lnTo>
                    <a:pt x="49225" y="707707"/>
                  </a:lnTo>
                  <a:lnTo>
                    <a:pt x="48920" y="706437"/>
                  </a:lnTo>
                  <a:lnTo>
                    <a:pt x="48818" y="705167"/>
                  </a:lnTo>
                  <a:lnTo>
                    <a:pt x="48742" y="703770"/>
                  </a:lnTo>
                  <a:lnTo>
                    <a:pt x="48920" y="702627"/>
                  </a:lnTo>
                  <a:lnTo>
                    <a:pt x="49517" y="702627"/>
                  </a:lnTo>
                  <a:lnTo>
                    <a:pt x="49885" y="703770"/>
                  </a:lnTo>
                  <a:lnTo>
                    <a:pt x="51981" y="702627"/>
                  </a:lnTo>
                  <a:lnTo>
                    <a:pt x="44208" y="701357"/>
                  </a:lnTo>
                  <a:lnTo>
                    <a:pt x="46812" y="698817"/>
                  </a:lnTo>
                  <a:lnTo>
                    <a:pt x="50317" y="698817"/>
                  </a:lnTo>
                  <a:lnTo>
                    <a:pt x="48272" y="701357"/>
                  </a:lnTo>
                  <a:lnTo>
                    <a:pt x="49669" y="700087"/>
                  </a:lnTo>
                  <a:lnTo>
                    <a:pt x="56324" y="702627"/>
                  </a:lnTo>
                  <a:lnTo>
                    <a:pt x="52870" y="700087"/>
                  </a:lnTo>
                  <a:lnTo>
                    <a:pt x="49428" y="697547"/>
                  </a:lnTo>
                  <a:lnTo>
                    <a:pt x="56426" y="697547"/>
                  </a:lnTo>
                  <a:lnTo>
                    <a:pt x="54267" y="696277"/>
                  </a:lnTo>
                  <a:lnTo>
                    <a:pt x="52108" y="695007"/>
                  </a:lnTo>
                  <a:lnTo>
                    <a:pt x="52895" y="692810"/>
                  </a:lnTo>
                  <a:lnTo>
                    <a:pt x="50952" y="691197"/>
                  </a:lnTo>
                  <a:lnTo>
                    <a:pt x="50457" y="688657"/>
                  </a:lnTo>
                  <a:lnTo>
                    <a:pt x="49974" y="687387"/>
                  </a:lnTo>
                  <a:lnTo>
                    <a:pt x="49580" y="687387"/>
                  </a:lnTo>
                  <a:lnTo>
                    <a:pt x="49250" y="686117"/>
                  </a:lnTo>
                  <a:lnTo>
                    <a:pt x="50800" y="686117"/>
                  </a:lnTo>
                  <a:lnTo>
                    <a:pt x="52311" y="684847"/>
                  </a:lnTo>
                  <a:lnTo>
                    <a:pt x="55130" y="686117"/>
                  </a:lnTo>
                  <a:lnTo>
                    <a:pt x="54902" y="687387"/>
                  </a:lnTo>
                  <a:lnTo>
                    <a:pt x="58712" y="687387"/>
                  </a:lnTo>
                  <a:lnTo>
                    <a:pt x="55270" y="684847"/>
                  </a:lnTo>
                  <a:lnTo>
                    <a:pt x="57658" y="684847"/>
                  </a:lnTo>
                  <a:lnTo>
                    <a:pt x="57734" y="682307"/>
                  </a:lnTo>
                  <a:lnTo>
                    <a:pt x="53759" y="682307"/>
                  </a:lnTo>
                  <a:lnTo>
                    <a:pt x="54229" y="681037"/>
                  </a:lnTo>
                  <a:lnTo>
                    <a:pt x="54686" y="679767"/>
                  </a:lnTo>
                  <a:lnTo>
                    <a:pt x="53428" y="679767"/>
                  </a:lnTo>
                  <a:lnTo>
                    <a:pt x="49834" y="677227"/>
                  </a:lnTo>
                  <a:lnTo>
                    <a:pt x="55918" y="678497"/>
                  </a:lnTo>
                  <a:lnTo>
                    <a:pt x="53340" y="677227"/>
                  </a:lnTo>
                  <a:lnTo>
                    <a:pt x="57429" y="677227"/>
                  </a:lnTo>
                  <a:lnTo>
                    <a:pt x="56692" y="675957"/>
                  </a:lnTo>
                  <a:lnTo>
                    <a:pt x="54368" y="673417"/>
                  </a:lnTo>
                  <a:lnTo>
                    <a:pt x="54025" y="672147"/>
                  </a:lnTo>
                  <a:lnTo>
                    <a:pt x="55118" y="672655"/>
                  </a:lnTo>
                  <a:lnTo>
                    <a:pt x="54889" y="672147"/>
                  </a:lnTo>
                  <a:lnTo>
                    <a:pt x="54292" y="670877"/>
                  </a:lnTo>
                  <a:lnTo>
                    <a:pt x="54800" y="669607"/>
                  </a:lnTo>
                  <a:lnTo>
                    <a:pt x="62458" y="672147"/>
                  </a:lnTo>
                  <a:lnTo>
                    <a:pt x="60642" y="669607"/>
                  </a:lnTo>
                  <a:lnTo>
                    <a:pt x="57912" y="665797"/>
                  </a:lnTo>
                  <a:lnTo>
                    <a:pt x="64262" y="665797"/>
                  </a:lnTo>
                  <a:lnTo>
                    <a:pt x="62230" y="663257"/>
                  </a:lnTo>
                  <a:lnTo>
                    <a:pt x="67119" y="660717"/>
                  </a:lnTo>
                  <a:lnTo>
                    <a:pt x="67602" y="656907"/>
                  </a:lnTo>
                  <a:lnTo>
                    <a:pt x="61506" y="654367"/>
                  </a:lnTo>
                  <a:lnTo>
                    <a:pt x="61937" y="654367"/>
                  </a:lnTo>
                  <a:lnTo>
                    <a:pt x="63715" y="653859"/>
                  </a:lnTo>
                  <a:lnTo>
                    <a:pt x="65151" y="655167"/>
                  </a:lnTo>
                  <a:lnTo>
                    <a:pt x="65201" y="653415"/>
                  </a:lnTo>
                  <a:lnTo>
                    <a:pt x="66294" y="653097"/>
                  </a:lnTo>
                  <a:lnTo>
                    <a:pt x="68249" y="651827"/>
                  </a:lnTo>
                  <a:lnTo>
                    <a:pt x="67437" y="653097"/>
                  </a:lnTo>
                  <a:lnTo>
                    <a:pt x="68834" y="654367"/>
                  </a:lnTo>
                  <a:lnTo>
                    <a:pt x="69799" y="651827"/>
                  </a:lnTo>
                  <a:lnTo>
                    <a:pt x="71653" y="654367"/>
                  </a:lnTo>
                  <a:lnTo>
                    <a:pt x="73609" y="653097"/>
                  </a:lnTo>
                  <a:lnTo>
                    <a:pt x="71348" y="653097"/>
                  </a:lnTo>
                  <a:lnTo>
                    <a:pt x="70637" y="651827"/>
                  </a:lnTo>
                  <a:lnTo>
                    <a:pt x="71755" y="650557"/>
                  </a:lnTo>
                  <a:lnTo>
                    <a:pt x="68516" y="651827"/>
                  </a:lnTo>
                  <a:lnTo>
                    <a:pt x="65925" y="648017"/>
                  </a:lnTo>
                  <a:lnTo>
                    <a:pt x="74282" y="650557"/>
                  </a:lnTo>
                  <a:lnTo>
                    <a:pt x="71716" y="648017"/>
                  </a:lnTo>
                  <a:lnTo>
                    <a:pt x="73444" y="649287"/>
                  </a:lnTo>
                  <a:lnTo>
                    <a:pt x="72644" y="648017"/>
                  </a:lnTo>
                  <a:lnTo>
                    <a:pt x="74777" y="644207"/>
                  </a:lnTo>
                  <a:lnTo>
                    <a:pt x="72491" y="642937"/>
                  </a:lnTo>
                  <a:lnTo>
                    <a:pt x="70205" y="641667"/>
                  </a:lnTo>
                  <a:lnTo>
                    <a:pt x="72745" y="641667"/>
                  </a:lnTo>
                  <a:lnTo>
                    <a:pt x="73025" y="642937"/>
                  </a:lnTo>
                  <a:lnTo>
                    <a:pt x="73837" y="641667"/>
                  </a:lnTo>
                  <a:lnTo>
                    <a:pt x="74637" y="640397"/>
                  </a:lnTo>
                  <a:lnTo>
                    <a:pt x="72682" y="637857"/>
                  </a:lnTo>
                  <a:lnTo>
                    <a:pt x="69735" y="634047"/>
                  </a:lnTo>
                  <a:lnTo>
                    <a:pt x="73456" y="632777"/>
                  </a:lnTo>
                  <a:lnTo>
                    <a:pt x="74879" y="634047"/>
                  </a:lnTo>
                  <a:lnTo>
                    <a:pt x="74625" y="632777"/>
                  </a:lnTo>
                  <a:lnTo>
                    <a:pt x="72351" y="631507"/>
                  </a:lnTo>
                  <a:lnTo>
                    <a:pt x="74574" y="631507"/>
                  </a:lnTo>
                  <a:lnTo>
                    <a:pt x="73482" y="630237"/>
                  </a:lnTo>
                  <a:lnTo>
                    <a:pt x="74561" y="628967"/>
                  </a:lnTo>
                  <a:lnTo>
                    <a:pt x="76073" y="630237"/>
                  </a:lnTo>
                  <a:lnTo>
                    <a:pt x="78879" y="628967"/>
                  </a:lnTo>
                  <a:lnTo>
                    <a:pt x="73266" y="625157"/>
                  </a:lnTo>
                  <a:lnTo>
                    <a:pt x="72961" y="622617"/>
                  </a:lnTo>
                  <a:lnTo>
                    <a:pt x="77381" y="623887"/>
                  </a:lnTo>
                  <a:lnTo>
                    <a:pt x="80530" y="621347"/>
                  </a:lnTo>
                  <a:lnTo>
                    <a:pt x="81140" y="621347"/>
                  </a:lnTo>
                  <a:lnTo>
                    <a:pt x="81673" y="620077"/>
                  </a:lnTo>
                  <a:lnTo>
                    <a:pt x="82715" y="617537"/>
                  </a:lnTo>
                  <a:lnTo>
                    <a:pt x="79235" y="614997"/>
                  </a:lnTo>
                  <a:lnTo>
                    <a:pt x="78486" y="611187"/>
                  </a:lnTo>
                  <a:lnTo>
                    <a:pt x="83858" y="609917"/>
                  </a:lnTo>
                  <a:lnTo>
                    <a:pt x="82499" y="604837"/>
                  </a:lnTo>
                  <a:lnTo>
                    <a:pt x="86144" y="602297"/>
                  </a:lnTo>
                  <a:lnTo>
                    <a:pt x="85191" y="602297"/>
                  </a:lnTo>
                  <a:lnTo>
                    <a:pt x="82715" y="601027"/>
                  </a:lnTo>
                  <a:lnTo>
                    <a:pt x="83578" y="601027"/>
                  </a:lnTo>
                  <a:lnTo>
                    <a:pt x="81800" y="599757"/>
                  </a:lnTo>
                  <a:lnTo>
                    <a:pt x="80022" y="598487"/>
                  </a:lnTo>
                  <a:lnTo>
                    <a:pt x="84010" y="599757"/>
                  </a:lnTo>
                  <a:lnTo>
                    <a:pt x="87998" y="599757"/>
                  </a:lnTo>
                  <a:lnTo>
                    <a:pt x="87388" y="598487"/>
                  </a:lnTo>
                  <a:lnTo>
                    <a:pt x="87884" y="597217"/>
                  </a:lnTo>
                  <a:lnTo>
                    <a:pt x="82664" y="595947"/>
                  </a:lnTo>
                  <a:lnTo>
                    <a:pt x="86385" y="593407"/>
                  </a:lnTo>
                  <a:lnTo>
                    <a:pt x="86702" y="590867"/>
                  </a:lnTo>
                  <a:lnTo>
                    <a:pt x="86779" y="588327"/>
                  </a:lnTo>
                  <a:lnTo>
                    <a:pt x="89789" y="587057"/>
                  </a:lnTo>
                  <a:lnTo>
                    <a:pt x="88709" y="585787"/>
                  </a:lnTo>
                  <a:lnTo>
                    <a:pt x="89014" y="584517"/>
                  </a:lnTo>
                  <a:lnTo>
                    <a:pt x="90754" y="584517"/>
                  </a:lnTo>
                  <a:lnTo>
                    <a:pt x="92798" y="581977"/>
                  </a:lnTo>
                  <a:lnTo>
                    <a:pt x="92862" y="580707"/>
                  </a:lnTo>
                  <a:lnTo>
                    <a:pt x="92938" y="579437"/>
                  </a:lnTo>
                  <a:lnTo>
                    <a:pt x="94792" y="580707"/>
                  </a:lnTo>
                  <a:lnTo>
                    <a:pt x="95415" y="579437"/>
                  </a:lnTo>
                  <a:lnTo>
                    <a:pt x="87236" y="575627"/>
                  </a:lnTo>
                  <a:lnTo>
                    <a:pt x="87477" y="574357"/>
                  </a:lnTo>
                  <a:lnTo>
                    <a:pt x="91821" y="575627"/>
                  </a:lnTo>
                  <a:lnTo>
                    <a:pt x="92176" y="574357"/>
                  </a:lnTo>
                  <a:lnTo>
                    <a:pt x="92532" y="573087"/>
                  </a:lnTo>
                  <a:lnTo>
                    <a:pt x="97078" y="571817"/>
                  </a:lnTo>
                  <a:lnTo>
                    <a:pt x="94068" y="568007"/>
                  </a:lnTo>
                  <a:lnTo>
                    <a:pt x="95872" y="569277"/>
                  </a:lnTo>
                  <a:lnTo>
                    <a:pt x="96405" y="568007"/>
                  </a:lnTo>
                  <a:lnTo>
                    <a:pt x="100228" y="566737"/>
                  </a:lnTo>
                  <a:lnTo>
                    <a:pt x="94335" y="564197"/>
                  </a:lnTo>
                  <a:lnTo>
                    <a:pt x="98094" y="565467"/>
                  </a:lnTo>
                  <a:lnTo>
                    <a:pt x="97243" y="564197"/>
                  </a:lnTo>
                  <a:lnTo>
                    <a:pt x="95542" y="561657"/>
                  </a:lnTo>
                  <a:lnTo>
                    <a:pt x="94335" y="560387"/>
                  </a:lnTo>
                  <a:lnTo>
                    <a:pt x="97040" y="561657"/>
                  </a:lnTo>
                  <a:lnTo>
                    <a:pt x="93878" y="559117"/>
                  </a:lnTo>
                  <a:lnTo>
                    <a:pt x="92925" y="559117"/>
                  </a:lnTo>
                  <a:lnTo>
                    <a:pt x="92697" y="557847"/>
                  </a:lnTo>
                  <a:lnTo>
                    <a:pt x="92468" y="556577"/>
                  </a:lnTo>
                  <a:lnTo>
                    <a:pt x="92951" y="556577"/>
                  </a:lnTo>
                  <a:lnTo>
                    <a:pt x="94361" y="557542"/>
                  </a:lnTo>
                  <a:lnTo>
                    <a:pt x="95770" y="556577"/>
                  </a:lnTo>
                  <a:lnTo>
                    <a:pt x="91617" y="555307"/>
                  </a:lnTo>
                  <a:lnTo>
                    <a:pt x="95808" y="555307"/>
                  </a:lnTo>
                  <a:lnTo>
                    <a:pt x="94830" y="554037"/>
                  </a:lnTo>
                  <a:lnTo>
                    <a:pt x="93014" y="552767"/>
                  </a:lnTo>
                  <a:lnTo>
                    <a:pt x="92176" y="551497"/>
                  </a:lnTo>
                  <a:lnTo>
                    <a:pt x="95605" y="551497"/>
                  </a:lnTo>
                  <a:lnTo>
                    <a:pt x="94703" y="550227"/>
                  </a:lnTo>
                  <a:lnTo>
                    <a:pt x="93802" y="548957"/>
                  </a:lnTo>
                  <a:lnTo>
                    <a:pt x="95758" y="548957"/>
                  </a:lnTo>
                  <a:lnTo>
                    <a:pt x="96481" y="550227"/>
                  </a:lnTo>
                  <a:lnTo>
                    <a:pt x="99085" y="548957"/>
                  </a:lnTo>
                  <a:lnTo>
                    <a:pt x="98336" y="548347"/>
                  </a:lnTo>
                  <a:lnTo>
                    <a:pt x="98031" y="548957"/>
                  </a:lnTo>
                  <a:lnTo>
                    <a:pt x="97917" y="548005"/>
                  </a:lnTo>
                  <a:lnTo>
                    <a:pt x="94373" y="545147"/>
                  </a:lnTo>
                  <a:lnTo>
                    <a:pt x="99301" y="545147"/>
                  </a:lnTo>
                  <a:lnTo>
                    <a:pt x="98666" y="547687"/>
                  </a:lnTo>
                  <a:lnTo>
                    <a:pt x="98539" y="548005"/>
                  </a:lnTo>
                  <a:lnTo>
                    <a:pt x="100431" y="548957"/>
                  </a:lnTo>
                  <a:lnTo>
                    <a:pt x="101346" y="547687"/>
                  </a:lnTo>
                  <a:lnTo>
                    <a:pt x="104482" y="550227"/>
                  </a:lnTo>
                  <a:lnTo>
                    <a:pt x="102946" y="548957"/>
                  </a:lnTo>
                  <a:lnTo>
                    <a:pt x="101765" y="547687"/>
                  </a:lnTo>
                  <a:lnTo>
                    <a:pt x="99415" y="545147"/>
                  </a:lnTo>
                  <a:lnTo>
                    <a:pt x="101066" y="543877"/>
                  </a:lnTo>
                  <a:lnTo>
                    <a:pt x="102019" y="543877"/>
                  </a:lnTo>
                  <a:lnTo>
                    <a:pt x="102260" y="545147"/>
                  </a:lnTo>
                  <a:lnTo>
                    <a:pt x="102616" y="543877"/>
                  </a:lnTo>
                  <a:lnTo>
                    <a:pt x="102133" y="543877"/>
                  </a:lnTo>
                  <a:lnTo>
                    <a:pt x="103098" y="542607"/>
                  </a:lnTo>
                  <a:lnTo>
                    <a:pt x="103276" y="542607"/>
                  </a:lnTo>
                  <a:lnTo>
                    <a:pt x="105435" y="543877"/>
                  </a:lnTo>
                  <a:lnTo>
                    <a:pt x="104940" y="541337"/>
                  </a:lnTo>
                  <a:lnTo>
                    <a:pt x="105295" y="541337"/>
                  </a:lnTo>
                  <a:lnTo>
                    <a:pt x="103936" y="540727"/>
                  </a:lnTo>
                  <a:lnTo>
                    <a:pt x="103936" y="542607"/>
                  </a:lnTo>
                  <a:lnTo>
                    <a:pt x="103327" y="542607"/>
                  </a:lnTo>
                  <a:lnTo>
                    <a:pt x="103289" y="541769"/>
                  </a:lnTo>
                  <a:lnTo>
                    <a:pt x="103936" y="542607"/>
                  </a:lnTo>
                  <a:lnTo>
                    <a:pt x="103936" y="540727"/>
                  </a:lnTo>
                  <a:lnTo>
                    <a:pt x="102489" y="540067"/>
                  </a:lnTo>
                  <a:lnTo>
                    <a:pt x="103238" y="538797"/>
                  </a:lnTo>
                  <a:lnTo>
                    <a:pt x="100901" y="538797"/>
                  </a:lnTo>
                  <a:lnTo>
                    <a:pt x="100939" y="540067"/>
                  </a:lnTo>
                  <a:lnTo>
                    <a:pt x="100799" y="541337"/>
                  </a:lnTo>
                  <a:lnTo>
                    <a:pt x="100469" y="542607"/>
                  </a:lnTo>
                  <a:lnTo>
                    <a:pt x="99250" y="541337"/>
                  </a:lnTo>
                  <a:lnTo>
                    <a:pt x="98247" y="540067"/>
                  </a:lnTo>
                  <a:lnTo>
                    <a:pt x="100050" y="540067"/>
                  </a:lnTo>
                  <a:lnTo>
                    <a:pt x="97967" y="538797"/>
                  </a:lnTo>
                  <a:lnTo>
                    <a:pt x="95885" y="537527"/>
                  </a:lnTo>
                  <a:lnTo>
                    <a:pt x="100101" y="537527"/>
                  </a:lnTo>
                  <a:lnTo>
                    <a:pt x="102793" y="536257"/>
                  </a:lnTo>
                  <a:lnTo>
                    <a:pt x="105283" y="537527"/>
                  </a:lnTo>
                  <a:lnTo>
                    <a:pt x="104863" y="536257"/>
                  </a:lnTo>
                  <a:lnTo>
                    <a:pt x="104444" y="534987"/>
                  </a:lnTo>
                  <a:lnTo>
                    <a:pt x="105956" y="532447"/>
                  </a:lnTo>
                  <a:close/>
                </a:path>
                <a:path w="173990" h="858520">
                  <a:moveTo>
                    <a:pt x="108115" y="513397"/>
                  </a:moveTo>
                  <a:lnTo>
                    <a:pt x="107149" y="514184"/>
                  </a:lnTo>
                  <a:lnTo>
                    <a:pt x="106667" y="514667"/>
                  </a:lnTo>
                  <a:lnTo>
                    <a:pt x="107289" y="514667"/>
                  </a:lnTo>
                  <a:lnTo>
                    <a:pt x="108115" y="513397"/>
                  </a:lnTo>
                  <a:close/>
                </a:path>
                <a:path w="173990" h="858520">
                  <a:moveTo>
                    <a:pt x="117195" y="476478"/>
                  </a:moveTo>
                  <a:lnTo>
                    <a:pt x="115582" y="475627"/>
                  </a:lnTo>
                  <a:lnTo>
                    <a:pt x="115671" y="475856"/>
                  </a:lnTo>
                  <a:lnTo>
                    <a:pt x="117195" y="476478"/>
                  </a:lnTo>
                  <a:close/>
                </a:path>
                <a:path w="173990" h="858520">
                  <a:moveTo>
                    <a:pt x="123685" y="481647"/>
                  </a:moveTo>
                  <a:lnTo>
                    <a:pt x="123444" y="480377"/>
                  </a:lnTo>
                  <a:lnTo>
                    <a:pt x="120205" y="477837"/>
                  </a:lnTo>
                  <a:lnTo>
                    <a:pt x="116141" y="477837"/>
                  </a:lnTo>
                  <a:lnTo>
                    <a:pt x="115671" y="476567"/>
                  </a:lnTo>
                  <a:lnTo>
                    <a:pt x="113411" y="475297"/>
                  </a:lnTo>
                  <a:lnTo>
                    <a:pt x="111163" y="474027"/>
                  </a:lnTo>
                  <a:lnTo>
                    <a:pt x="106768" y="472757"/>
                  </a:lnTo>
                  <a:lnTo>
                    <a:pt x="102755" y="472757"/>
                  </a:lnTo>
                  <a:lnTo>
                    <a:pt x="104965" y="475297"/>
                  </a:lnTo>
                  <a:lnTo>
                    <a:pt x="102577" y="475297"/>
                  </a:lnTo>
                  <a:lnTo>
                    <a:pt x="102908" y="474027"/>
                  </a:lnTo>
                  <a:lnTo>
                    <a:pt x="100558" y="474027"/>
                  </a:lnTo>
                  <a:lnTo>
                    <a:pt x="102235" y="475297"/>
                  </a:lnTo>
                  <a:lnTo>
                    <a:pt x="103289" y="476567"/>
                  </a:lnTo>
                  <a:lnTo>
                    <a:pt x="102069" y="475297"/>
                  </a:lnTo>
                  <a:lnTo>
                    <a:pt x="100609" y="475297"/>
                  </a:lnTo>
                  <a:lnTo>
                    <a:pt x="104406" y="479107"/>
                  </a:lnTo>
                  <a:lnTo>
                    <a:pt x="104013" y="479107"/>
                  </a:lnTo>
                  <a:lnTo>
                    <a:pt x="104914" y="480377"/>
                  </a:lnTo>
                  <a:lnTo>
                    <a:pt x="104521" y="480377"/>
                  </a:lnTo>
                  <a:lnTo>
                    <a:pt x="104521" y="525792"/>
                  </a:lnTo>
                  <a:lnTo>
                    <a:pt x="101828" y="524827"/>
                  </a:lnTo>
                  <a:lnTo>
                    <a:pt x="103987" y="523557"/>
                  </a:lnTo>
                  <a:lnTo>
                    <a:pt x="104521" y="525792"/>
                  </a:lnTo>
                  <a:lnTo>
                    <a:pt x="104521" y="480377"/>
                  </a:lnTo>
                  <a:lnTo>
                    <a:pt x="102552" y="480377"/>
                  </a:lnTo>
                  <a:lnTo>
                    <a:pt x="100939" y="479107"/>
                  </a:lnTo>
                  <a:lnTo>
                    <a:pt x="102387" y="480377"/>
                  </a:lnTo>
                  <a:lnTo>
                    <a:pt x="101231" y="480377"/>
                  </a:lnTo>
                  <a:lnTo>
                    <a:pt x="99936" y="481647"/>
                  </a:lnTo>
                  <a:lnTo>
                    <a:pt x="102209" y="482917"/>
                  </a:lnTo>
                  <a:lnTo>
                    <a:pt x="99364" y="482917"/>
                  </a:lnTo>
                  <a:lnTo>
                    <a:pt x="101892" y="485457"/>
                  </a:lnTo>
                  <a:lnTo>
                    <a:pt x="97599" y="484187"/>
                  </a:lnTo>
                  <a:lnTo>
                    <a:pt x="98552" y="485457"/>
                  </a:lnTo>
                  <a:lnTo>
                    <a:pt x="100507" y="486727"/>
                  </a:lnTo>
                  <a:lnTo>
                    <a:pt x="100406" y="487997"/>
                  </a:lnTo>
                  <a:lnTo>
                    <a:pt x="95732" y="484187"/>
                  </a:lnTo>
                  <a:lnTo>
                    <a:pt x="99123" y="490537"/>
                  </a:lnTo>
                  <a:lnTo>
                    <a:pt x="93700" y="487997"/>
                  </a:lnTo>
                  <a:lnTo>
                    <a:pt x="97993" y="490537"/>
                  </a:lnTo>
                  <a:lnTo>
                    <a:pt x="94475" y="491807"/>
                  </a:lnTo>
                  <a:lnTo>
                    <a:pt x="96418" y="494347"/>
                  </a:lnTo>
                  <a:lnTo>
                    <a:pt x="92354" y="494347"/>
                  </a:lnTo>
                  <a:lnTo>
                    <a:pt x="96164" y="496887"/>
                  </a:lnTo>
                  <a:lnTo>
                    <a:pt x="96494" y="498157"/>
                  </a:lnTo>
                  <a:lnTo>
                    <a:pt x="98590" y="499427"/>
                  </a:lnTo>
                  <a:lnTo>
                    <a:pt x="94437" y="499427"/>
                  </a:lnTo>
                  <a:lnTo>
                    <a:pt x="94322" y="496887"/>
                  </a:lnTo>
                  <a:lnTo>
                    <a:pt x="90614" y="496887"/>
                  </a:lnTo>
                  <a:lnTo>
                    <a:pt x="93764" y="498157"/>
                  </a:lnTo>
                  <a:lnTo>
                    <a:pt x="92989" y="499427"/>
                  </a:lnTo>
                  <a:lnTo>
                    <a:pt x="95745" y="500697"/>
                  </a:lnTo>
                  <a:lnTo>
                    <a:pt x="94335" y="500697"/>
                  </a:lnTo>
                  <a:lnTo>
                    <a:pt x="90982" y="499427"/>
                  </a:lnTo>
                  <a:lnTo>
                    <a:pt x="95758" y="501967"/>
                  </a:lnTo>
                  <a:lnTo>
                    <a:pt x="91490" y="500697"/>
                  </a:lnTo>
                  <a:lnTo>
                    <a:pt x="94195" y="503237"/>
                  </a:lnTo>
                  <a:lnTo>
                    <a:pt x="91338" y="503237"/>
                  </a:lnTo>
                  <a:lnTo>
                    <a:pt x="89547" y="501967"/>
                  </a:lnTo>
                  <a:lnTo>
                    <a:pt x="90500" y="503237"/>
                  </a:lnTo>
                  <a:lnTo>
                    <a:pt x="90843" y="503237"/>
                  </a:lnTo>
                  <a:lnTo>
                    <a:pt x="92824" y="504507"/>
                  </a:lnTo>
                  <a:lnTo>
                    <a:pt x="93218" y="507047"/>
                  </a:lnTo>
                  <a:lnTo>
                    <a:pt x="89852" y="504507"/>
                  </a:lnTo>
                  <a:lnTo>
                    <a:pt x="87769" y="504507"/>
                  </a:lnTo>
                  <a:lnTo>
                    <a:pt x="88353" y="505777"/>
                  </a:lnTo>
                  <a:lnTo>
                    <a:pt x="91401" y="508317"/>
                  </a:lnTo>
                  <a:lnTo>
                    <a:pt x="89369" y="508317"/>
                  </a:lnTo>
                  <a:lnTo>
                    <a:pt x="91859" y="510857"/>
                  </a:lnTo>
                  <a:lnTo>
                    <a:pt x="89725" y="511619"/>
                  </a:lnTo>
                  <a:lnTo>
                    <a:pt x="89725" y="513295"/>
                  </a:lnTo>
                  <a:lnTo>
                    <a:pt x="88430" y="512927"/>
                  </a:lnTo>
                  <a:lnTo>
                    <a:pt x="88328" y="512165"/>
                  </a:lnTo>
                  <a:lnTo>
                    <a:pt x="89725" y="513295"/>
                  </a:lnTo>
                  <a:lnTo>
                    <a:pt x="89725" y="511619"/>
                  </a:lnTo>
                  <a:lnTo>
                    <a:pt x="88328" y="512114"/>
                  </a:lnTo>
                  <a:lnTo>
                    <a:pt x="88226" y="511276"/>
                  </a:lnTo>
                  <a:lnTo>
                    <a:pt x="87795" y="513041"/>
                  </a:lnTo>
                  <a:lnTo>
                    <a:pt x="88646" y="513105"/>
                  </a:lnTo>
                  <a:lnTo>
                    <a:pt x="89560" y="513283"/>
                  </a:lnTo>
                  <a:lnTo>
                    <a:pt x="89776" y="513346"/>
                  </a:lnTo>
                  <a:lnTo>
                    <a:pt x="91440" y="514667"/>
                  </a:lnTo>
                  <a:lnTo>
                    <a:pt x="94246" y="514667"/>
                  </a:lnTo>
                  <a:lnTo>
                    <a:pt x="95542" y="515937"/>
                  </a:lnTo>
                  <a:lnTo>
                    <a:pt x="95377" y="515937"/>
                  </a:lnTo>
                  <a:lnTo>
                    <a:pt x="97421" y="517207"/>
                  </a:lnTo>
                  <a:lnTo>
                    <a:pt x="95161" y="517207"/>
                  </a:lnTo>
                  <a:lnTo>
                    <a:pt x="94208" y="515937"/>
                  </a:lnTo>
                  <a:lnTo>
                    <a:pt x="93548" y="515937"/>
                  </a:lnTo>
                  <a:lnTo>
                    <a:pt x="94322" y="517207"/>
                  </a:lnTo>
                  <a:lnTo>
                    <a:pt x="91986" y="516382"/>
                  </a:lnTo>
                  <a:lnTo>
                    <a:pt x="93840" y="518477"/>
                  </a:lnTo>
                  <a:lnTo>
                    <a:pt x="92519" y="519747"/>
                  </a:lnTo>
                  <a:lnTo>
                    <a:pt x="89077" y="518477"/>
                  </a:lnTo>
                  <a:lnTo>
                    <a:pt x="92252" y="517207"/>
                  </a:lnTo>
                  <a:lnTo>
                    <a:pt x="88773" y="517207"/>
                  </a:lnTo>
                  <a:lnTo>
                    <a:pt x="90627" y="515937"/>
                  </a:lnTo>
                  <a:lnTo>
                    <a:pt x="84899" y="515937"/>
                  </a:lnTo>
                  <a:lnTo>
                    <a:pt x="90982" y="514731"/>
                  </a:lnTo>
                  <a:lnTo>
                    <a:pt x="85293" y="514667"/>
                  </a:lnTo>
                  <a:lnTo>
                    <a:pt x="83566" y="515937"/>
                  </a:lnTo>
                  <a:lnTo>
                    <a:pt x="86144" y="517207"/>
                  </a:lnTo>
                  <a:lnTo>
                    <a:pt x="84429" y="518477"/>
                  </a:lnTo>
                  <a:lnTo>
                    <a:pt x="86144" y="519747"/>
                  </a:lnTo>
                  <a:lnTo>
                    <a:pt x="87249" y="519747"/>
                  </a:lnTo>
                  <a:lnTo>
                    <a:pt x="88950" y="521017"/>
                  </a:lnTo>
                  <a:lnTo>
                    <a:pt x="91274" y="524827"/>
                  </a:lnTo>
                  <a:lnTo>
                    <a:pt x="79705" y="519747"/>
                  </a:lnTo>
                  <a:lnTo>
                    <a:pt x="83413" y="523557"/>
                  </a:lnTo>
                  <a:lnTo>
                    <a:pt x="85458" y="524827"/>
                  </a:lnTo>
                  <a:lnTo>
                    <a:pt x="89636" y="527367"/>
                  </a:lnTo>
                  <a:lnTo>
                    <a:pt x="86842" y="527367"/>
                  </a:lnTo>
                  <a:lnTo>
                    <a:pt x="83223" y="526097"/>
                  </a:lnTo>
                  <a:lnTo>
                    <a:pt x="82156" y="527367"/>
                  </a:lnTo>
                  <a:lnTo>
                    <a:pt x="88290" y="528637"/>
                  </a:lnTo>
                  <a:lnTo>
                    <a:pt x="85204" y="529818"/>
                  </a:lnTo>
                  <a:lnTo>
                    <a:pt x="85547" y="529907"/>
                  </a:lnTo>
                  <a:lnTo>
                    <a:pt x="102768" y="529907"/>
                  </a:lnTo>
                  <a:lnTo>
                    <a:pt x="101180" y="528637"/>
                  </a:lnTo>
                  <a:lnTo>
                    <a:pt x="103746" y="528637"/>
                  </a:lnTo>
                  <a:lnTo>
                    <a:pt x="104559" y="527367"/>
                  </a:lnTo>
                  <a:lnTo>
                    <a:pt x="104800" y="526986"/>
                  </a:lnTo>
                  <a:lnTo>
                    <a:pt x="104902" y="526808"/>
                  </a:lnTo>
                  <a:lnTo>
                    <a:pt x="105359" y="526097"/>
                  </a:lnTo>
                  <a:lnTo>
                    <a:pt x="104952" y="525945"/>
                  </a:lnTo>
                  <a:lnTo>
                    <a:pt x="105003" y="524827"/>
                  </a:lnTo>
                  <a:lnTo>
                    <a:pt x="106019" y="526097"/>
                  </a:lnTo>
                  <a:lnTo>
                    <a:pt x="107073" y="524827"/>
                  </a:lnTo>
                  <a:lnTo>
                    <a:pt x="108127" y="523557"/>
                  </a:lnTo>
                  <a:lnTo>
                    <a:pt x="106400" y="519747"/>
                  </a:lnTo>
                  <a:lnTo>
                    <a:pt x="105460" y="517207"/>
                  </a:lnTo>
                  <a:lnTo>
                    <a:pt x="104990" y="515937"/>
                  </a:lnTo>
                  <a:lnTo>
                    <a:pt x="107149" y="514184"/>
                  </a:lnTo>
                  <a:lnTo>
                    <a:pt x="111785" y="509587"/>
                  </a:lnTo>
                  <a:lnTo>
                    <a:pt x="110286" y="507047"/>
                  </a:lnTo>
                  <a:lnTo>
                    <a:pt x="107302" y="501967"/>
                  </a:lnTo>
                  <a:lnTo>
                    <a:pt x="110820" y="500697"/>
                  </a:lnTo>
                  <a:lnTo>
                    <a:pt x="114350" y="499427"/>
                  </a:lnTo>
                  <a:lnTo>
                    <a:pt x="115912" y="498157"/>
                  </a:lnTo>
                  <a:lnTo>
                    <a:pt x="113652" y="496887"/>
                  </a:lnTo>
                  <a:lnTo>
                    <a:pt x="112229" y="495617"/>
                  </a:lnTo>
                  <a:lnTo>
                    <a:pt x="115303" y="496887"/>
                  </a:lnTo>
                  <a:lnTo>
                    <a:pt x="113868" y="495617"/>
                  </a:lnTo>
                  <a:lnTo>
                    <a:pt x="112433" y="494347"/>
                  </a:lnTo>
                  <a:lnTo>
                    <a:pt x="110718" y="490537"/>
                  </a:lnTo>
                  <a:lnTo>
                    <a:pt x="121043" y="493077"/>
                  </a:lnTo>
                  <a:lnTo>
                    <a:pt x="117297" y="489267"/>
                  </a:lnTo>
                  <a:lnTo>
                    <a:pt x="115176" y="487997"/>
                  </a:lnTo>
                  <a:lnTo>
                    <a:pt x="115912" y="487997"/>
                  </a:lnTo>
                  <a:lnTo>
                    <a:pt x="115138" y="485457"/>
                  </a:lnTo>
                  <a:lnTo>
                    <a:pt x="117043" y="485457"/>
                  </a:lnTo>
                  <a:lnTo>
                    <a:pt x="115392" y="484187"/>
                  </a:lnTo>
                  <a:lnTo>
                    <a:pt x="116586" y="484187"/>
                  </a:lnTo>
                  <a:lnTo>
                    <a:pt x="118135" y="485457"/>
                  </a:lnTo>
                  <a:lnTo>
                    <a:pt x="117551" y="484187"/>
                  </a:lnTo>
                  <a:lnTo>
                    <a:pt x="116357" y="481647"/>
                  </a:lnTo>
                  <a:lnTo>
                    <a:pt x="118148" y="480377"/>
                  </a:lnTo>
                  <a:lnTo>
                    <a:pt x="122389" y="484187"/>
                  </a:lnTo>
                  <a:lnTo>
                    <a:pt x="123685" y="481647"/>
                  </a:lnTo>
                  <a:close/>
                </a:path>
                <a:path w="173990" h="858520">
                  <a:moveTo>
                    <a:pt x="133045" y="261607"/>
                  </a:moveTo>
                  <a:lnTo>
                    <a:pt x="132854" y="261404"/>
                  </a:lnTo>
                  <a:lnTo>
                    <a:pt x="132473" y="261429"/>
                  </a:lnTo>
                  <a:lnTo>
                    <a:pt x="133045" y="261607"/>
                  </a:lnTo>
                  <a:close/>
                </a:path>
                <a:path w="173990" h="858520">
                  <a:moveTo>
                    <a:pt x="133235" y="267081"/>
                  </a:moveTo>
                  <a:lnTo>
                    <a:pt x="132930" y="266827"/>
                  </a:lnTo>
                  <a:lnTo>
                    <a:pt x="132753" y="266979"/>
                  </a:lnTo>
                  <a:lnTo>
                    <a:pt x="132956" y="267030"/>
                  </a:lnTo>
                  <a:lnTo>
                    <a:pt x="133121" y="267055"/>
                  </a:lnTo>
                  <a:close/>
                </a:path>
                <a:path w="173990" h="858520">
                  <a:moveTo>
                    <a:pt x="133553" y="267169"/>
                  </a:moveTo>
                  <a:lnTo>
                    <a:pt x="133235" y="267081"/>
                  </a:lnTo>
                  <a:lnTo>
                    <a:pt x="133540" y="267335"/>
                  </a:lnTo>
                  <a:lnTo>
                    <a:pt x="133553" y="267169"/>
                  </a:lnTo>
                  <a:close/>
                </a:path>
                <a:path w="173990" h="858520">
                  <a:moveTo>
                    <a:pt x="133985" y="261899"/>
                  </a:moveTo>
                  <a:lnTo>
                    <a:pt x="133045" y="261607"/>
                  </a:lnTo>
                  <a:lnTo>
                    <a:pt x="133985" y="261899"/>
                  </a:lnTo>
                  <a:close/>
                </a:path>
                <a:path w="173990" h="858520">
                  <a:moveTo>
                    <a:pt x="134150" y="263080"/>
                  </a:moveTo>
                  <a:lnTo>
                    <a:pt x="134023" y="263207"/>
                  </a:lnTo>
                  <a:lnTo>
                    <a:pt x="134124" y="263410"/>
                  </a:lnTo>
                  <a:lnTo>
                    <a:pt x="134099" y="263194"/>
                  </a:lnTo>
                  <a:close/>
                </a:path>
                <a:path w="173990" h="858520">
                  <a:moveTo>
                    <a:pt x="134213" y="267868"/>
                  </a:moveTo>
                  <a:lnTo>
                    <a:pt x="133540" y="267335"/>
                  </a:lnTo>
                  <a:lnTo>
                    <a:pt x="133527" y="267474"/>
                  </a:lnTo>
                  <a:lnTo>
                    <a:pt x="133400" y="267639"/>
                  </a:lnTo>
                  <a:lnTo>
                    <a:pt x="134213" y="267868"/>
                  </a:lnTo>
                  <a:close/>
                </a:path>
                <a:path w="173990" h="858520">
                  <a:moveTo>
                    <a:pt x="135039" y="262128"/>
                  </a:moveTo>
                  <a:lnTo>
                    <a:pt x="134543" y="262013"/>
                  </a:lnTo>
                  <a:lnTo>
                    <a:pt x="134251" y="261962"/>
                  </a:lnTo>
                  <a:lnTo>
                    <a:pt x="135039" y="262128"/>
                  </a:lnTo>
                  <a:close/>
                </a:path>
                <a:path w="173990" h="858520">
                  <a:moveTo>
                    <a:pt x="135128" y="267563"/>
                  </a:moveTo>
                  <a:lnTo>
                    <a:pt x="134912" y="267106"/>
                  </a:lnTo>
                  <a:lnTo>
                    <a:pt x="134378" y="267106"/>
                  </a:lnTo>
                  <a:lnTo>
                    <a:pt x="135128" y="267563"/>
                  </a:lnTo>
                  <a:close/>
                </a:path>
                <a:path w="173990" h="858520">
                  <a:moveTo>
                    <a:pt x="135343" y="263817"/>
                  </a:moveTo>
                  <a:lnTo>
                    <a:pt x="134632" y="263652"/>
                  </a:lnTo>
                  <a:lnTo>
                    <a:pt x="134264" y="263537"/>
                  </a:lnTo>
                  <a:lnTo>
                    <a:pt x="134124" y="263410"/>
                  </a:lnTo>
                  <a:lnTo>
                    <a:pt x="134200" y="263588"/>
                  </a:lnTo>
                  <a:lnTo>
                    <a:pt x="134683" y="263753"/>
                  </a:lnTo>
                  <a:lnTo>
                    <a:pt x="135089" y="263817"/>
                  </a:lnTo>
                  <a:lnTo>
                    <a:pt x="135343" y="263817"/>
                  </a:lnTo>
                  <a:close/>
                </a:path>
                <a:path w="173990" h="858520">
                  <a:moveTo>
                    <a:pt x="135674" y="254406"/>
                  </a:moveTo>
                  <a:lnTo>
                    <a:pt x="133883" y="254406"/>
                  </a:lnTo>
                  <a:lnTo>
                    <a:pt x="134556" y="255676"/>
                  </a:lnTo>
                  <a:lnTo>
                    <a:pt x="135674" y="254406"/>
                  </a:lnTo>
                  <a:close/>
                </a:path>
                <a:path w="173990" h="858520">
                  <a:moveTo>
                    <a:pt x="136169" y="267106"/>
                  </a:moveTo>
                  <a:lnTo>
                    <a:pt x="135356" y="265836"/>
                  </a:lnTo>
                  <a:lnTo>
                    <a:pt x="134264" y="265836"/>
                  </a:lnTo>
                  <a:lnTo>
                    <a:pt x="134912" y="267106"/>
                  </a:lnTo>
                  <a:lnTo>
                    <a:pt x="136169" y="267106"/>
                  </a:lnTo>
                  <a:close/>
                </a:path>
                <a:path w="173990" h="858520">
                  <a:moveTo>
                    <a:pt x="136448" y="268376"/>
                  </a:moveTo>
                  <a:lnTo>
                    <a:pt x="135128" y="267563"/>
                  </a:lnTo>
                  <a:lnTo>
                    <a:pt x="135521" y="268376"/>
                  </a:lnTo>
                  <a:lnTo>
                    <a:pt x="136448" y="268376"/>
                  </a:lnTo>
                  <a:close/>
                </a:path>
                <a:path w="173990" h="858520">
                  <a:moveTo>
                    <a:pt x="136702" y="261200"/>
                  </a:moveTo>
                  <a:lnTo>
                    <a:pt x="134975" y="260578"/>
                  </a:lnTo>
                  <a:lnTo>
                    <a:pt x="134683" y="260908"/>
                  </a:lnTo>
                  <a:lnTo>
                    <a:pt x="132575" y="261124"/>
                  </a:lnTo>
                  <a:lnTo>
                    <a:pt x="132854" y="261404"/>
                  </a:lnTo>
                  <a:lnTo>
                    <a:pt x="136702" y="261200"/>
                  </a:lnTo>
                  <a:close/>
                </a:path>
                <a:path w="173990" h="858520">
                  <a:moveTo>
                    <a:pt x="138709" y="247396"/>
                  </a:moveTo>
                  <a:lnTo>
                    <a:pt x="137579" y="247929"/>
                  </a:lnTo>
                  <a:lnTo>
                    <a:pt x="138214" y="247726"/>
                  </a:lnTo>
                  <a:lnTo>
                    <a:pt x="138531" y="247548"/>
                  </a:lnTo>
                  <a:lnTo>
                    <a:pt x="138709" y="247396"/>
                  </a:lnTo>
                  <a:close/>
                </a:path>
                <a:path w="173990" h="858520">
                  <a:moveTo>
                    <a:pt x="138836" y="171018"/>
                  </a:moveTo>
                  <a:lnTo>
                    <a:pt x="138823" y="171145"/>
                  </a:lnTo>
                  <a:lnTo>
                    <a:pt x="138836" y="171018"/>
                  </a:lnTo>
                  <a:close/>
                </a:path>
                <a:path w="173990" h="858520">
                  <a:moveTo>
                    <a:pt x="139026" y="264566"/>
                  </a:moveTo>
                  <a:lnTo>
                    <a:pt x="136690" y="264566"/>
                  </a:lnTo>
                  <a:lnTo>
                    <a:pt x="138722" y="265315"/>
                  </a:lnTo>
                  <a:lnTo>
                    <a:pt x="139026" y="264566"/>
                  </a:lnTo>
                  <a:close/>
                </a:path>
                <a:path w="173990" h="858520">
                  <a:moveTo>
                    <a:pt x="139357" y="169964"/>
                  </a:moveTo>
                  <a:lnTo>
                    <a:pt x="139052" y="170243"/>
                  </a:lnTo>
                  <a:lnTo>
                    <a:pt x="138874" y="170637"/>
                  </a:lnTo>
                  <a:lnTo>
                    <a:pt x="138836" y="171018"/>
                  </a:lnTo>
                  <a:lnTo>
                    <a:pt x="139357" y="169964"/>
                  </a:lnTo>
                  <a:close/>
                </a:path>
                <a:path w="173990" h="858520">
                  <a:moveTo>
                    <a:pt x="140068" y="242633"/>
                  </a:moveTo>
                  <a:lnTo>
                    <a:pt x="139814" y="242620"/>
                  </a:lnTo>
                  <a:lnTo>
                    <a:pt x="139534" y="242620"/>
                  </a:lnTo>
                  <a:lnTo>
                    <a:pt x="139306" y="242684"/>
                  </a:lnTo>
                  <a:lnTo>
                    <a:pt x="139484" y="242697"/>
                  </a:lnTo>
                  <a:lnTo>
                    <a:pt x="140068" y="242633"/>
                  </a:lnTo>
                  <a:close/>
                </a:path>
                <a:path w="173990" h="858520">
                  <a:moveTo>
                    <a:pt x="140119" y="265836"/>
                  </a:moveTo>
                  <a:lnTo>
                    <a:pt x="138722" y="265315"/>
                  </a:lnTo>
                  <a:lnTo>
                    <a:pt x="138518" y="265836"/>
                  </a:lnTo>
                  <a:lnTo>
                    <a:pt x="140119" y="265836"/>
                  </a:lnTo>
                  <a:close/>
                </a:path>
                <a:path w="173990" h="858520">
                  <a:moveTo>
                    <a:pt x="140246" y="220116"/>
                  </a:moveTo>
                  <a:lnTo>
                    <a:pt x="139966" y="220116"/>
                  </a:lnTo>
                  <a:lnTo>
                    <a:pt x="140246" y="220116"/>
                  </a:lnTo>
                  <a:close/>
                </a:path>
                <a:path w="173990" h="858520">
                  <a:moveTo>
                    <a:pt x="140550" y="191173"/>
                  </a:moveTo>
                  <a:lnTo>
                    <a:pt x="140423" y="191020"/>
                  </a:lnTo>
                  <a:lnTo>
                    <a:pt x="139903" y="190614"/>
                  </a:lnTo>
                  <a:lnTo>
                    <a:pt x="140093" y="190868"/>
                  </a:lnTo>
                  <a:lnTo>
                    <a:pt x="140550" y="191173"/>
                  </a:lnTo>
                  <a:close/>
                </a:path>
                <a:path w="173990" h="858520">
                  <a:moveTo>
                    <a:pt x="140576" y="162966"/>
                  </a:moveTo>
                  <a:lnTo>
                    <a:pt x="139776" y="162102"/>
                  </a:lnTo>
                  <a:lnTo>
                    <a:pt x="139560" y="162039"/>
                  </a:lnTo>
                  <a:lnTo>
                    <a:pt x="139979" y="162966"/>
                  </a:lnTo>
                  <a:lnTo>
                    <a:pt x="140576" y="162966"/>
                  </a:lnTo>
                  <a:close/>
                </a:path>
                <a:path w="173990" h="858520">
                  <a:moveTo>
                    <a:pt x="140652" y="25374"/>
                  </a:moveTo>
                  <a:lnTo>
                    <a:pt x="139407" y="24536"/>
                  </a:lnTo>
                  <a:lnTo>
                    <a:pt x="139369" y="25806"/>
                  </a:lnTo>
                  <a:lnTo>
                    <a:pt x="140652" y="25374"/>
                  </a:lnTo>
                  <a:close/>
                </a:path>
                <a:path w="173990" h="858520">
                  <a:moveTo>
                    <a:pt x="141097" y="187096"/>
                  </a:moveTo>
                  <a:lnTo>
                    <a:pt x="140208" y="185826"/>
                  </a:lnTo>
                  <a:lnTo>
                    <a:pt x="141008" y="187096"/>
                  </a:lnTo>
                  <a:close/>
                </a:path>
                <a:path w="173990" h="858520">
                  <a:moveTo>
                    <a:pt x="141224" y="166230"/>
                  </a:moveTo>
                  <a:lnTo>
                    <a:pt x="141008" y="166179"/>
                  </a:lnTo>
                  <a:lnTo>
                    <a:pt x="140817" y="166128"/>
                  </a:lnTo>
                  <a:lnTo>
                    <a:pt x="140487" y="166039"/>
                  </a:lnTo>
                  <a:lnTo>
                    <a:pt x="139166" y="166687"/>
                  </a:lnTo>
                  <a:lnTo>
                    <a:pt x="140208" y="166573"/>
                  </a:lnTo>
                  <a:lnTo>
                    <a:pt x="140817" y="166420"/>
                  </a:lnTo>
                  <a:lnTo>
                    <a:pt x="141224" y="166230"/>
                  </a:lnTo>
                  <a:close/>
                </a:path>
                <a:path w="173990" h="858520">
                  <a:moveTo>
                    <a:pt x="141300" y="183870"/>
                  </a:moveTo>
                  <a:lnTo>
                    <a:pt x="140398" y="183286"/>
                  </a:lnTo>
                  <a:lnTo>
                    <a:pt x="140030" y="183032"/>
                  </a:lnTo>
                  <a:lnTo>
                    <a:pt x="139141" y="183286"/>
                  </a:lnTo>
                  <a:lnTo>
                    <a:pt x="141300" y="183870"/>
                  </a:lnTo>
                  <a:close/>
                </a:path>
                <a:path w="173990" h="858520">
                  <a:moveTo>
                    <a:pt x="141478" y="195986"/>
                  </a:moveTo>
                  <a:lnTo>
                    <a:pt x="139890" y="194716"/>
                  </a:lnTo>
                  <a:lnTo>
                    <a:pt x="140931" y="195986"/>
                  </a:lnTo>
                  <a:lnTo>
                    <a:pt x="141478" y="195986"/>
                  </a:lnTo>
                  <a:close/>
                </a:path>
                <a:path w="173990" h="858520">
                  <a:moveTo>
                    <a:pt x="142544" y="24752"/>
                  </a:moveTo>
                  <a:lnTo>
                    <a:pt x="140652" y="25374"/>
                  </a:lnTo>
                  <a:lnTo>
                    <a:pt x="141274" y="25806"/>
                  </a:lnTo>
                  <a:lnTo>
                    <a:pt x="142544" y="24752"/>
                  </a:lnTo>
                  <a:close/>
                </a:path>
                <a:path w="173990" h="858520">
                  <a:moveTo>
                    <a:pt x="142671" y="217843"/>
                  </a:moveTo>
                  <a:lnTo>
                    <a:pt x="141986" y="216992"/>
                  </a:lnTo>
                  <a:lnTo>
                    <a:pt x="140271" y="217309"/>
                  </a:lnTo>
                  <a:lnTo>
                    <a:pt x="142671" y="217843"/>
                  </a:lnTo>
                  <a:close/>
                </a:path>
                <a:path w="173990" h="858520">
                  <a:moveTo>
                    <a:pt x="142786" y="194716"/>
                  </a:moveTo>
                  <a:lnTo>
                    <a:pt x="139992" y="194716"/>
                  </a:lnTo>
                  <a:lnTo>
                    <a:pt x="142621" y="195148"/>
                  </a:lnTo>
                  <a:lnTo>
                    <a:pt x="142786" y="194716"/>
                  </a:lnTo>
                  <a:close/>
                </a:path>
                <a:path w="173990" h="858520">
                  <a:moveTo>
                    <a:pt x="143090" y="218846"/>
                  </a:moveTo>
                  <a:lnTo>
                    <a:pt x="139750" y="218846"/>
                  </a:lnTo>
                  <a:lnTo>
                    <a:pt x="140208" y="220014"/>
                  </a:lnTo>
                  <a:lnTo>
                    <a:pt x="143090" y="218846"/>
                  </a:lnTo>
                  <a:close/>
                </a:path>
                <a:path w="173990" h="858520">
                  <a:moveTo>
                    <a:pt x="143383" y="223951"/>
                  </a:moveTo>
                  <a:lnTo>
                    <a:pt x="142798" y="225196"/>
                  </a:lnTo>
                  <a:lnTo>
                    <a:pt x="143383" y="223951"/>
                  </a:lnTo>
                  <a:close/>
                </a:path>
                <a:path w="173990" h="858520">
                  <a:moveTo>
                    <a:pt x="143522" y="24536"/>
                  </a:moveTo>
                  <a:lnTo>
                    <a:pt x="141211" y="23266"/>
                  </a:lnTo>
                  <a:lnTo>
                    <a:pt x="142811" y="24536"/>
                  </a:lnTo>
                  <a:lnTo>
                    <a:pt x="142544" y="24752"/>
                  </a:lnTo>
                  <a:lnTo>
                    <a:pt x="143205" y="24536"/>
                  </a:lnTo>
                  <a:lnTo>
                    <a:pt x="143522" y="24536"/>
                  </a:lnTo>
                  <a:close/>
                </a:path>
                <a:path w="173990" h="858520">
                  <a:moveTo>
                    <a:pt x="144056" y="7950"/>
                  </a:moveTo>
                  <a:lnTo>
                    <a:pt x="142608" y="6756"/>
                  </a:lnTo>
                  <a:lnTo>
                    <a:pt x="143167" y="8026"/>
                  </a:lnTo>
                  <a:lnTo>
                    <a:pt x="143979" y="8026"/>
                  </a:lnTo>
                  <a:close/>
                </a:path>
                <a:path w="173990" h="858520">
                  <a:moveTo>
                    <a:pt x="144335" y="207416"/>
                  </a:moveTo>
                  <a:lnTo>
                    <a:pt x="143725" y="207416"/>
                  </a:lnTo>
                  <a:lnTo>
                    <a:pt x="142201" y="206146"/>
                  </a:lnTo>
                  <a:lnTo>
                    <a:pt x="142735" y="208686"/>
                  </a:lnTo>
                  <a:lnTo>
                    <a:pt x="144335" y="207416"/>
                  </a:lnTo>
                  <a:close/>
                </a:path>
                <a:path w="173990" h="858520">
                  <a:moveTo>
                    <a:pt x="144589" y="84594"/>
                  </a:moveTo>
                  <a:lnTo>
                    <a:pt x="144462" y="84226"/>
                  </a:lnTo>
                  <a:lnTo>
                    <a:pt x="143637" y="84226"/>
                  </a:lnTo>
                  <a:lnTo>
                    <a:pt x="144589" y="84594"/>
                  </a:lnTo>
                  <a:close/>
                </a:path>
                <a:path w="173990" h="858520">
                  <a:moveTo>
                    <a:pt x="144640" y="78320"/>
                  </a:moveTo>
                  <a:lnTo>
                    <a:pt x="143992" y="78143"/>
                  </a:lnTo>
                  <a:lnTo>
                    <a:pt x="143903" y="78320"/>
                  </a:lnTo>
                  <a:lnTo>
                    <a:pt x="144640" y="78320"/>
                  </a:lnTo>
                  <a:close/>
                </a:path>
                <a:path w="173990" h="858520">
                  <a:moveTo>
                    <a:pt x="144792" y="208368"/>
                  </a:moveTo>
                  <a:lnTo>
                    <a:pt x="144373" y="208051"/>
                  </a:lnTo>
                  <a:lnTo>
                    <a:pt x="143738" y="208305"/>
                  </a:lnTo>
                  <a:lnTo>
                    <a:pt x="143840" y="208584"/>
                  </a:lnTo>
                  <a:lnTo>
                    <a:pt x="144208" y="208876"/>
                  </a:lnTo>
                  <a:lnTo>
                    <a:pt x="144437" y="208635"/>
                  </a:lnTo>
                  <a:lnTo>
                    <a:pt x="144792" y="208368"/>
                  </a:lnTo>
                  <a:close/>
                </a:path>
                <a:path w="173990" h="858520">
                  <a:moveTo>
                    <a:pt x="144907" y="85496"/>
                  </a:moveTo>
                  <a:lnTo>
                    <a:pt x="144767" y="85077"/>
                  </a:lnTo>
                  <a:lnTo>
                    <a:pt x="140233" y="84226"/>
                  </a:lnTo>
                  <a:lnTo>
                    <a:pt x="143256" y="85496"/>
                  </a:lnTo>
                  <a:lnTo>
                    <a:pt x="144907" y="85496"/>
                  </a:lnTo>
                  <a:close/>
                </a:path>
                <a:path w="173990" h="858520">
                  <a:moveTo>
                    <a:pt x="145135" y="268376"/>
                  </a:moveTo>
                  <a:lnTo>
                    <a:pt x="138518" y="265836"/>
                  </a:lnTo>
                  <a:lnTo>
                    <a:pt x="137426" y="265836"/>
                  </a:lnTo>
                  <a:lnTo>
                    <a:pt x="135648" y="264566"/>
                  </a:lnTo>
                  <a:lnTo>
                    <a:pt x="134556" y="264566"/>
                  </a:lnTo>
                  <a:lnTo>
                    <a:pt x="135382" y="265836"/>
                  </a:lnTo>
                  <a:lnTo>
                    <a:pt x="137160" y="265836"/>
                  </a:lnTo>
                  <a:lnTo>
                    <a:pt x="137960" y="267106"/>
                  </a:lnTo>
                  <a:lnTo>
                    <a:pt x="138582" y="267106"/>
                  </a:lnTo>
                  <a:lnTo>
                    <a:pt x="139153" y="268376"/>
                  </a:lnTo>
                  <a:lnTo>
                    <a:pt x="145135" y="268376"/>
                  </a:lnTo>
                  <a:close/>
                </a:path>
                <a:path w="173990" h="858520">
                  <a:moveTo>
                    <a:pt x="145300" y="244246"/>
                  </a:moveTo>
                  <a:lnTo>
                    <a:pt x="143852" y="242976"/>
                  </a:lnTo>
                  <a:lnTo>
                    <a:pt x="141960" y="242976"/>
                  </a:lnTo>
                  <a:lnTo>
                    <a:pt x="141605" y="242976"/>
                  </a:lnTo>
                  <a:lnTo>
                    <a:pt x="142354" y="244246"/>
                  </a:lnTo>
                  <a:lnTo>
                    <a:pt x="145300" y="244246"/>
                  </a:lnTo>
                  <a:close/>
                </a:path>
                <a:path w="173990" h="858520">
                  <a:moveTo>
                    <a:pt x="145364" y="80606"/>
                  </a:moveTo>
                  <a:lnTo>
                    <a:pt x="145008" y="80352"/>
                  </a:lnTo>
                  <a:lnTo>
                    <a:pt x="145021" y="80543"/>
                  </a:lnTo>
                  <a:lnTo>
                    <a:pt x="145364" y="80606"/>
                  </a:lnTo>
                  <a:close/>
                </a:path>
                <a:path w="173990" h="858520">
                  <a:moveTo>
                    <a:pt x="145542" y="209600"/>
                  </a:moveTo>
                  <a:lnTo>
                    <a:pt x="145034" y="209359"/>
                  </a:lnTo>
                  <a:lnTo>
                    <a:pt x="144513" y="209105"/>
                  </a:lnTo>
                  <a:lnTo>
                    <a:pt x="144221" y="208876"/>
                  </a:lnTo>
                  <a:lnTo>
                    <a:pt x="143967" y="209156"/>
                  </a:lnTo>
                  <a:lnTo>
                    <a:pt x="143878" y="209397"/>
                  </a:lnTo>
                  <a:lnTo>
                    <a:pt x="145542" y="209600"/>
                  </a:lnTo>
                  <a:close/>
                </a:path>
                <a:path w="173990" h="858520">
                  <a:moveTo>
                    <a:pt x="145542" y="56286"/>
                  </a:moveTo>
                  <a:lnTo>
                    <a:pt x="143598" y="56286"/>
                  </a:lnTo>
                  <a:lnTo>
                    <a:pt x="142430" y="57556"/>
                  </a:lnTo>
                  <a:lnTo>
                    <a:pt x="145542" y="56286"/>
                  </a:lnTo>
                  <a:close/>
                </a:path>
                <a:path w="173990" h="858520">
                  <a:moveTo>
                    <a:pt x="146024" y="85318"/>
                  </a:moveTo>
                  <a:lnTo>
                    <a:pt x="145694" y="85013"/>
                  </a:lnTo>
                  <a:lnTo>
                    <a:pt x="144589" y="84594"/>
                  </a:lnTo>
                  <a:lnTo>
                    <a:pt x="144767" y="85077"/>
                  </a:lnTo>
                  <a:lnTo>
                    <a:pt x="146024" y="85318"/>
                  </a:lnTo>
                  <a:close/>
                </a:path>
                <a:path w="173990" h="858520">
                  <a:moveTo>
                    <a:pt x="146494" y="20726"/>
                  </a:moveTo>
                  <a:lnTo>
                    <a:pt x="145059" y="20726"/>
                  </a:lnTo>
                  <a:lnTo>
                    <a:pt x="144132" y="19456"/>
                  </a:lnTo>
                  <a:lnTo>
                    <a:pt x="140347" y="20726"/>
                  </a:lnTo>
                  <a:lnTo>
                    <a:pt x="143662" y="20726"/>
                  </a:lnTo>
                  <a:lnTo>
                    <a:pt x="143725" y="21996"/>
                  </a:lnTo>
                  <a:lnTo>
                    <a:pt x="146494" y="20726"/>
                  </a:lnTo>
                  <a:close/>
                </a:path>
                <a:path w="173990" h="858520">
                  <a:moveTo>
                    <a:pt x="147561" y="32156"/>
                  </a:moveTo>
                  <a:lnTo>
                    <a:pt x="142290" y="33350"/>
                  </a:lnTo>
                  <a:lnTo>
                    <a:pt x="147459" y="32258"/>
                  </a:lnTo>
                  <a:close/>
                </a:path>
                <a:path w="173990" h="858520">
                  <a:moveTo>
                    <a:pt x="147802" y="253720"/>
                  </a:moveTo>
                  <a:lnTo>
                    <a:pt x="146545" y="253136"/>
                  </a:lnTo>
                  <a:lnTo>
                    <a:pt x="146227" y="253288"/>
                  </a:lnTo>
                  <a:lnTo>
                    <a:pt x="147802" y="253720"/>
                  </a:lnTo>
                  <a:close/>
                </a:path>
                <a:path w="173990" h="858520">
                  <a:moveTo>
                    <a:pt x="148996" y="256298"/>
                  </a:moveTo>
                  <a:lnTo>
                    <a:pt x="147955" y="257441"/>
                  </a:lnTo>
                  <a:lnTo>
                    <a:pt x="148513" y="257416"/>
                  </a:lnTo>
                  <a:lnTo>
                    <a:pt x="148996" y="256298"/>
                  </a:lnTo>
                  <a:close/>
                </a:path>
                <a:path w="173990" h="858520">
                  <a:moveTo>
                    <a:pt x="150050" y="30886"/>
                  </a:moveTo>
                  <a:lnTo>
                    <a:pt x="147358" y="32156"/>
                  </a:lnTo>
                  <a:lnTo>
                    <a:pt x="147561" y="32156"/>
                  </a:lnTo>
                  <a:lnTo>
                    <a:pt x="147713" y="32156"/>
                  </a:lnTo>
                  <a:lnTo>
                    <a:pt x="150050" y="30886"/>
                  </a:lnTo>
                  <a:close/>
                </a:path>
                <a:path w="173990" h="858520">
                  <a:moveTo>
                    <a:pt x="150317" y="254406"/>
                  </a:moveTo>
                  <a:lnTo>
                    <a:pt x="147802" y="253720"/>
                  </a:lnTo>
                  <a:lnTo>
                    <a:pt x="149301" y="254406"/>
                  </a:lnTo>
                  <a:lnTo>
                    <a:pt x="150317" y="254406"/>
                  </a:lnTo>
                  <a:close/>
                </a:path>
                <a:path w="173990" h="858520">
                  <a:moveTo>
                    <a:pt x="150723" y="257492"/>
                  </a:moveTo>
                  <a:lnTo>
                    <a:pt x="150672" y="257327"/>
                  </a:lnTo>
                  <a:lnTo>
                    <a:pt x="148513" y="257416"/>
                  </a:lnTo>
                  <a:lnTo>
                    <a:pt x="148310" y="257898"/>
                  </a:lnTo>
                  <a:lnTo>
                    <a:pt x="150723" y="257492"/>
                  </a:lnTo>
                  <a:close/>
                </a:path>
                <a:path w="173990" h="858520">
                  <a:moveTo>
                    <a:pt x="151676" y="232664"/>
                  </a:moveTo>
                  <a:lnTo>
                    <a:pt x="151434" y="232689"/>
                  </a:lnTo>
                  <a:lnTo>
                    <a:pt x="151599" y="232689"/>
                  </a:lnTo>
                  <a:close/>
                </a:path>
                <a:path w="173990" h="858520">
                  <a:moveTo>
                    <a:pt x="153466" y="244246"/>
                  </a:moveTo>
                  <a:lnTo>
                    <a:pt x="152412" y="244246"/>
                  </a:lnTo>
                  <a:lnTo>
                    <a:pt x="153377" y="245516"/>
                  </a:lnTo>
                  <a:lnTo>
                    <a:pt x="153466" y="244246"/>
                  </a:lnTo>
                  <a:close/>
                </a:path>
                <a:path w="173990" h="858520">
                  <a:moveTo>
                    <a:pt x="154457" y="256857"/>
                  </a:moveTo>
                  <a:lnTo>
                    <a:pt x="150723" y="257492"/>
                  </a:lnTo>
                  <a:lnTo>
                    <a:pt x="150863" y="257949"/>
                  </a:lnTo>
                  <a:lnTo>
                    <a:pt x="154457" y="256857"/>
                  </a:lnTo>
                  <a:close/>
                </a:path>
                <a:path w="173990" h="858520">
                  <a:moveTo>
                    <a:pt x="155752" y="236626"/>
                  </a:moveTo>
                  <a:lnTo>
                    <a:pt x="152692" y="235356"/>
                  </a:lnTo>
                  <a:lnTo>
                    <a:pt x="153720" y="235356"/>
                  </a:lnTo>
                  <a:lnTo>
                    <a:pt x="154927" y="232816"/>
                  </a:lnTo>
                  <a:lnTo>
                    <a:pt x="151257" y="232816"/>
                  </a:lnTo>
                  <a:lnTo>
                    <a:pt x="148412" y="231546"/>
                  </a:lnTo>
                  <a:lnTo>
                    <a:pt x="142951" y="231546"/>
                  </a:lnTo>
                  <a:lnTo>
                    <a:pt x="140208" y="231546"/>
                  </a:lnTo>
                  <a:lnTo>
                    <a:pt x="140576" y="232816"/>
                  </a:lnTo>
                  <a:lnTo>
                    <a:pt x="139839" y="232816"/>
                  </a:lnTo>
                  <a:lnTo>
                    <a:pt x="141211" y="234086"/>
                  </a:lnTo>
                  <a:lnTo>
                    <a:pt x="143027" y="234086"/>
                  </a:lnTo>
                  <a:lnTo>
                    <a:pt x="139954" y="235356"/>
                  </a:lnTo>
                  <a:lnTo>
                    <a:pt x="140855" y="237896"/>
                  </a:lnTo>
                  <a:lnTo>
                    <a:pt x="142011" y="239166"/>
                  </a:lnTo>
                  <a:lnTo>
                    <a:pt x="139687" y="240436"/>
                  </a:lnTo>
                  <a:lnTo>
                    <a:pt x="138531" y="240436"/>
                  </a:lnTo>
                  <a:lnTo>
                    <a:pt x="139560" y="241706"/>
                  </a:lnTo>
                  <a:lnTo>
                    <a:pt x="141960" y="242976"/>
                  </a:lnTo>
                  <a:lnTo>
                    <a:pt x="141046" y="241706"/>
                  </a:lnTo>
                  <a:lnTo>
                    <a:pt x="142976" y="241706"/>
                  </a:lnTo>
                  <a:lnTo>
                    <a:pt x="144348" y="242976"/>
                  </a:lnTo>
                  <a:lnTo>
                    <a:pt x="145376" y="242976"/>
                  </a:lnTo>
                  <a:lnTo>
                    <a:pt x="145300" y="244246"/>
                  </a:lnTo>
                  <a:lnTo>
                    <a:pt x="147142" y="244246"/>
                  </a:lnTo>
                  <a:lnTo>
                    <a:pt x="146126" y="244678"/>
                  </a:lnTo>
                  <a:lnTo>
                    <a:pt x="146126" y="248056"/>
                  </a:lnTo>
                  <a:lnTo>
                    <a:pt x="142582" y="248056"/>
                  </a:lnTo>
                  <a:lnTo>
                    <a:pt x="141986" y="247002"/>
                  </a:lnTo>
                  <a:lnTo>
                    <a:pt x="146126" y="248056"/>
                  </a:lnTo>
                  <a:lnTo>
                    <a:pt x="146126" y="244678"/>
                  </a:lnTo>
                  <a:lnTo>
                    <a:pt x="144094" y="245516"/>
                  </a:lnTo>
                  <a:lnTo>
                    <a:pt x="143421" y="245516"/>
                  </a:lnTo>
                  <a:lnTo>
                    <a:pt x="145008" y="246786"/>
                  </a:lnTo>
                  <a:lnTo>
                    <a:pt x="143357" y="246786"/>
                  </a:lnTo>
                  <a:lnTo>
                    <a:pt x="141071" y="245516"/>
                  </a:lnTo>
                  <a:lnTo>
                    <a:pt x="141122" y="246786"/>
                  </a:lnTo>
                  <a:lnTo>
                    <a:pt x="138493" y="246786"/>
                  </a:lnTo>
                  <a:lnTo>
                    <a:pt x="139306" y="248056"/>
                  </a:lnTo>
                  <a:lnTo>
                    <a:pt x="138798" y="248056"/>
                  </a:lnTo>
                  <a:lnTo>
                    <a:pt x="137134" y="249326"/>
                  </a:lnTo>
                  <a:lnTo>
                    <a:pt x="138074" y="249326"/>
                  </a:lnTo>
                  <a:lnTo>
                    <a:pt x="145161" y="250596"/>
                  </a:lnTo>
                  <a:lnTo>
                    <a:pt x="139357" y="250596"/>
                  </a:lnTo>
                  <a:lnTo>
                    <a:pt x="139115" y="250596"/>
                  </a:lnTo>
                  <a:lnTo>
                    <a:pt x="140144" y="251167"/>
                  </a:lnTo>
                  <a:lnTo>
                    <a:pt x="141097" y="251866"/>
                  </a:lnTo>
                  <a:lnTo>
                    <a:pt x="135153" y="251866"/>
                  </a:lnTo>
                  <a:lnTo>
                    <a:pt x="137591" y="253136"/>
                  </a:lnTo>
                  <a:lnTo>
                    <a:pt x="133007" y="253136"/>
                  </a:lnTo>
                  <a:lnTo>
                    <a:pt x="136588" y="254406"/>
                  </a:lnTo>
                  <a:lnTo>
                    <a:pt x="136918" y="254406"/>
                  </a:lnTo>
                  <a:lnTo>
                    <a:pt x="140208" y="256946"/>
                  </a:lnTo>
                  <a:lnTo>
                    <a:pt x="132295" y="256946"/>
                  </a:lnTo>
                  <a:lnTo>
                    <a:pt x="136766" y="259486"/>
                  </a:lnTo>
                  <a:lnTo>
                    <a:pt x="138468" y="260756"/>
                  </a:lnTo>
                  <a:lnTo>
                    <a:pt x="141820" y="262026"/>
                  </a:lnTo>
                  <a:lnTo>
                    <a:pt x="143294" y="263296"/>
                  </a:lnTo>
                  <a:lnTo>
                    <a:pt x="141605" y="263296"/>
                  </a:lnTo>
                  <a:lnTo>
                    <a:pt x="139687" y="262026"/>
                  </a:lnTo>
                  <a:lnTo>
                    <a:pt x="138074" y="263296"/>
                  </a:lnTo>
                  <a:lnTo>
                    <a:pt x="138264" y="263296"/>
                  </a:lnTo>
                  <a:lnTo>
                    <a:pt x="139306" y="264566"/>
                  </a:lnTo>
                  <a:lnTo>
                    <a:pt x="139026" y="264566"/>
                  </a:lnTo>
                  <a:lnTo>
                    <a:pt x="143256" y="265836"/>
                  </a:lnTo>
                  <a:lnTo>
                    <a:pt x="139852" y="264566"/>
                  </a:lnTo>
                  <a:lnTo>
                    <a:pt x="143433" y="264566"/>
                  </a:lnTo>
                  <a:lnTo>
                    <a:pt x="143979" y="265836"/>
                  </a:lnTo>
                  <a:lnTo>
                    <a:pt x="146240" y="264566"/>
                  </a:lnTo>
                  <a:lnTo>
                    <a:pt x="145770" y="264566"/>
                  </a:lnTo>
                  <a:lnTo>
                    <a:pt x="144602" y="263296"/>
                  </a:lnTo>
                  <a:lnTo>
                    <a:pt x="147662" y="263296"/>
                  </a:lnTo>
                  <a:lnTo>
                    <a:pt x="146977" y="264566"/>
                  </a:lnTo>
                  <a:lnTo>
                    <a:pt x="149656" y="263296"/>
                  </a:lnTo>
                  <a:lnTo>
                    <a:pt x="144068" y="262026"/>
                  </a:lnTo>
                  <a:lnTo>
                    <a:pt x="147650" y="262026"/>
                  </a:lnTo>
                  <a:lnTo>
                    <a:pt x="147066" y="260756"/>
                  </a:lnTo>
                  <a:lnTo>
                    <a:pt x="146494" y="259486"/>
                  </a:lnTo>
                  <a:lnTo>
                    <a:pt x="144526" y="260756"/>
                  </a:lnTo>
                  <a:lnTo>
                    <a:pt x="141020" y="259486"/>
                  </a:lnTo>
                  <a:lnTo>
                    <a:pt x="146494" y="259486"/>
                  </a:lnTo>
                  <a:lnTo>
                    <a:pt x="148958" y="259486"/>
                  </a:lnTo>
                  <a:lnTo>
                    <a:pt x="145834" y="258216"/>
                  </a:lnTo>
                  <a:lnTo>
                    <a:pt x="144145" y="258216"/>
                  </a:lnTo>
                  <a:lnTo>
                    <a:pt x="145770" y="257530"/>
                  </a:lnTo>
                  <a:lnTo>
                    <a:pt x="146126" y="258216"/>
                  </a:lnTo>
                  <a:lnTo>
                    <a:pt x="147510" y="258216"/>
                  </a:lnTo>
                  <a:lnTo>
                    <a:pt x="146151" y="257365"/>
                  </a:lnTo>
                  <a:lnTo>
                    <a:pt x="147154" y="256946"/>
                  </a:lnTo>
                  <a:lnTo>
                    <a:pt x="143154" y="255676"/>
                  </a:lnTo>
                  <a:lnTo>
                    <a:pt x="150164" y="255676"/>
                  </a:lnTo>
                  <a:lnTo>
                    <a:pt x="143941" y="254406"/>
                  </a:lnTo>
                  <a:lnTo>
                    <a:pt x="146227" y="253288"/>
                  </a:lnTo>
                  <a:lnTo>
                    <a:pt x="145669" y="253136"/>
                  </a:lnTo>
                  <a:lnTo>
                    <a:pt x="146545" y="253136"/>
                  </a:lnTo>
                  <a:lnTo>
                    <a:pt x="151472" y="253136"/>
                  </a:lnTo>
                  <a:lnTo>
                    <a:pt x="151612" y="253377"/>
                  </a:lnTo>
                  <a:lnTo>
                    <a:pt x="152831" y="252844"/>
                  </a:lnTo>
                  <a:lnTo>
                    <a:pt x="153466" y="252971"/>
                  </a:lnTo>
                  <a:lnTo>
                    <a:pt x="152260" y="252247"/>
                  </a:lnTo>
                  <a:lnTo>
                    <a:pt x="151218" y="252603"/>
                  </a:lnTo>
                  <a:lnTo>
                    <a:pt x="150774" y="251866"/>
                  </a:lnTo>
                  <a:lnTo>
                    <a:pt x="147027" y="251866"/>
                  </a:lnTo>
                  <a:lnTo>
                    <a:pt x="149415" y="250596"/>
                  </a:lnTo>
                  <a:lnTo>
                    <a:pt x="148336" y="249326"/>
                  </a:lnTo>
                  <a:lnTo>
                    <a:pt x="149580" y="249326"/>
                  </a:lnTo>
                  <a:lnTo>
                    <a:pt x="150698" y="246786"/>
                  </a:lnTo>
                  <a:lnTo>
                    <a:pt x="152844" y="246786"/>
                  </a:lnTo>
                  <a:lnTo>
                    <a:pt x="149059" y="245516"/>
                  </a:lnTo>
                  <a:lnTo>
                    <a:pt x="149948" y="244246"/>
                  </a:lnTo>
                  <a:lnTo>
                    <a:pt x="152273" y="244246"/>
                  </a:lnTo>
                  <a:lnTo>
                    <a:pt x="151663" y="242976"/>
                  </a:lnTo>
                  <a:lnTo>
                    <a:pt x="154114" y="242976"/>
                  </a:lnTo>
                  <a:lnTo>
                    <a:pt x="151041" y="241706"/>
                  </a:lnTo>
                  <a:lnTo>
                    <a:pt x="153136" y="240436"/>
                  </a:lnTo>
                  <a:lnTo>
                    <a:pt x="150482" y="239166"/>
                  </a:lnTo>
                  <a:lnTo>
                    <a:pt x="145592" y="240436"/>
                  </a:lnTo>
                  <a:lnTo>
                    <a:pt x="143979" y="239166"/>
                  </a:lnTo>
                  <a:lnTo>
                    <a:pt x="150482" y="239166"/>
                  </a:lnTo>
                  <a:lnTo>
                    <a:pt x="150647" y="239166"/>
                  </a:lnTo>
                  <a:lnTo>
                    <a:pt x="150101" y="237896"/>
                  </a:lnTo>
                  <a:lnTo>
                    <a:pt x="151726" y="239166"/>
                  </a:lnTo>
                  <a:lnTo>
                    <a:pt x="152044" y="239166"/>
                  </a:lnTo>
                  <a:lnTo>
                    <a:pt x="153339" y="237896"/>
                  </a:lnTo>
                  <a:lnTo>
                    <a:pt x="151942" y="237896"/>
                  </a:lnTo>
                  <a:lnTo>
                    <a:pt x="151917" y="236626"/>
                  </a:lnTo>
                  <a:lnTo>
                    <a:pt x="154457" y="237896"/>
                  </a:lnTo>
                  <a:lnTo>
                    <a:pt x="155575" y="236626"/>
                  </a:lnTo>
                  <a:lnTo>
                    <a:pt x="155752" y="236626"/>
                  </a:lnTo>
                  <a:close/>
                </a:path>
                <a:path w="173990" h="858520">
                  <a:moveTo>
                    <a:pt x="157454" y="50"/>
                  </a:moveTo>
                  <a:lnTo>
                    <a:pt x="155625" y="0"/>
                  </a:lnTo>
                  <a:lnTo>
                    <a:pt x="155790" y="127"/>
                  </a:lnTo>
                  <a:lnTo>
                    <a:pt x="157454" y="50"/>
                  </a:lnTo>
                  <a:close/>
                </a:path>
                <a:path w="173990" h="858520">
                  <a:moveTo>
                    <a:pt x="157734" y="224485"/>
                  </a:moveTo>
                  <a:lnTo>
                    <a:pt x="157429" y="223901"/>
                  </a:lnTo>
                  <a:lnTo>
                    <a:pt x="156718" y="224332"/>
                  </a:lnTo>
                  <a:lnTo>
                    <a:pt x="157734" y="224485"/>
                  </a:lnTo>
                  <a:close/>
                </a:path>
                <a:path w="173990" h="858520">
                  <a:moveTo>
                    <a:pt x="158267" y="216306"/>
                  </a:moveTo>
                  <a:lnTo>
                    <a:pt x="158076" y="215392"/>
                  </a:lnTo>
                  <a:lnTo>
                    <a:pt x="156768" y="215620"/>
                  </a:lnTo>
                  <a:lnTo>
                    <a:pt x="158267" y="216306"/>
                  </a:lnTo>
                  <a:close/>
                </a:path>
                <a:path w="173990" h="858520">
                  <a:moveTo>
                    <a:pt x="160096" y="215036"/>
                  </a:moveTo>
                  <a:lnTo>
                    <a:pt x="157734" y="213766"/>
                  </a:lnTo>
                  <a:lnTo>
                    <a:pt x="158076" y="215392"/>
                  </a:lnTo>
                  <a:lnTo>
                    <a:pt x="160096" y="215036"/>
                  </a:lnTo>
                  <a:close/>
                </a:path>
                <a:path w="173990" h="858520">
                  <a:moveTo>
                    <a:pt x="160591" y="192519"/>
                  </a:moveTo>
                  <a:lnTo>
                    <a:pt x="160324" y="192620"/>
                  </a:lnTo>
                  <a:lnTo>
                    <a:pt x="160172" y="192798"/>
                  </a:lnTo>
                  <a:lnTo>
                    <a:pt x="160591" y="192519"/>
                  </a:lnTo>
                  <a:close/>
                </a:path>
                <a:path w="173990" h="858520">
                  <a:moveTo>
                    <a:pt x="160680" y="188061"/>
                  </a:moveTo>
                  <a:lnTo>
                    <a:pt x="159359" y="187096"/>
                  </a:lnTo>
                  <a:lnTo>
                    <a:pt x="159283" y="188061"/>
                  </a:lnTo>
                  <a:lnTo>
                    <a:pt x="160680" y="188061"/>
                  </a:lnTo>
                  <a:close/>
                </a:path>
                <a:path w="173990" h="858520">
                  <a:moveTo>
                    <a:pt x="161150" y="160426"/>
                  </a:moveTo>
                  <a:lnTo>
                    <a:pt x="160794" y="160553"/>
                  </a:lnTo>
                  <a:lnTo>
                    <a:pt x="160947" y="160578"/>
                  </a:lnTo>
                  <a:lnTo>
                    <a:pt x="161150" y="160426"/>
                  </a:lnTo>
                  <a:close/>
                </a:path>
                <a:path w="173990" h="858520">
                  <a:moveTo>
                    <a:pt x="161658" y="216268"/>
                  </a:moveTo>
                  <a:lnTo>
                    <a:pt x="160794" y="215265"/>
                  </a:lnTo>
                  <a:lnTo>
                    <a:pt x="161302" y="215988"/>
                  </a:lnTo>
                  <a:lnTo>
                    <a:pt x="161658" y="216268"/>
                  </a:lnTo>
                  <a:close/>
                </a:path>
                <a:path w="173990" h="858520">
                  <a:moveTo>
                    <a:pt x="161848" y="142646"/>
                  </a:moveTo>
                  <a:lnTo>
                    <a:pt x="158953" y="141427"/>
                  </a:lnTo>
                  <a:lnTo>
                    <a:pt x="160439" y="142646"/>
                  </a:lnTo>
                  <a:lnTo>
                    <a:pt x="161848" y="142646"/>
                  </a:lnTo>
                  <a:close/>
                </a:path>
                <a:path w="173990" h="858520">
                  <a:moveTo>
                    <a:pt x="162433" y="172974"/>
                  </a:moveTo>
                  <a:lnTo>
                    <a:pt x="162191" y="172986"/>
                  </a:lnTo>
                  <a:lnTo>
                    <a:pt x="161963" y="173139"/>
                  </a:lnTo>
                  <a:lnTo>
                    <a:pt x="162433" y="172974"/>
                  </a:lnTo>
                  <a:close/>
                </a:path>
                <a:path w="173990" h="858520">
                  <a:moveTo>
                    <a:pt x="162458" y="166141"/>
                  </a:moveTo>
                  <a:lnTo>
                    <a:pt x="162242" y="166166"/>
                  </a:lnTo>
                  <a:lnTo>
                    <a:pt x="162064" y="166192"/>
                  </a:lnTo>
                  <a:lnTo>
                    <a:pt x="161861" y="166230"/>
                  </a:lnTo>
                  <a:lnTo>
                    <a:pt x="162001" y="166458"/>
                  </a:lnTo>
                  <a:lnTo>
                    <a:pt x="162458" y="166141"/>
                  </a:lnTo>
                  <a:close/>
                </a:path>
                <a:path w="173990" h="858520">
                  <a:moveTo>
                    <a:pt x="162610" y="172961"/>
                  </a:moveTo>
                  <a:lnTo>
                    <a:pt x="162229" y="172694"/>
                  </a:lnTo>
                  <a:lnTo>
                    <a:pt x="161861" y="172732"/>
                  </a:lnTo>
                  <a:lnTo>
                    <a:pt x="162255" y="172847"/>
                  </a:lnTo>
                  <a:lnTo>
                    <a:pt x="162433" y="172974"/>
                  </a:lnTo>
                  <a:lnTo>
                    <a:pt x="162610" y="172961"/>
                  </a:lnTo>
                  <a:close/>
                </a:path>
                <a:path w="173990" h="858520">
                  <a:moveTo>
                    <a:pt x="163398" y="162966"/>
                  </a:moveTo>
                  <a:lnTo>
                    <a:pt x="160566" y="162966"/>
                  </a:lnTo>
                  <a:lnTo>
                    <a:pt x="161188" y="164236"/>
                  </a:lnTo>
                  <a:lnTo>
                    <a:pt x="161391" y="164236"/>
                  </a:lnTo>
                  <a:lnTo>
                    <a:pt x="163398" y="162966"/>
                  </a:lnTo>
                  <a:close/>
                </a:path>
                <a:path w="173990" h="858520">
                  <a:moveTo>
                    <a:pt x="165176" y="143916"/>
                  </a:moveTo>
                  <a:lnTo>
                    <a:pt x="164922" y="142646"/>
                  </a:lnTo>
                  <a:lnTo>
                    <a:pt x="161848" y="142646"/>
                  </a:lnTo>
                  <a:lnTo>
                    <a:pt x="163334" y="143916"/>
                  </a:lnTo>
                  <a:lnTo>
                    <a:pt x="165112" y="145186"/>
                  </a:lnTo>
                  <a:lnTo>
                    <a:pt x="165176" y="143916"/>
                  </a:lnTo>
                  <a:close/>
                </a:path>
                <a:path w="173990" h="858520">
                  <a:moveTo>
                    <a:pt x="165519" y="180225"/>
                  </a:moveTo>
                  <a:lnTo>
                    <a:pt x="164985" y="180213"/>
                  </a:lnTo>
                  <a:lnTo>
                    <a:pt x="164604" y="180238"/>
                  </a:lnTo>
                  <a:lnTo>
                    <a:pt x="164211" y="180289"/>
                  </a:lnTo>
                  <a:lnTo>
                    <a:pt x="164515" y="180301"/>
                  </a:lnTo>
                  <a:lnTo>
                    <a:pt x="164884" y="180289"/>
                  </a:lnTo>
                  <a:lnTo>
                    <a:pt x="165519" y="180225"/>
                  </a:lnTo>
                  <a:close/>
                </a:path>
                <a:path w="173990" h="858520">
                  <a:moveTo>
                    <a:pt x="165747" y="145834"/>
                  </a:moveTo>
                  <a:lnTo>
                    <a:pt x="164147" y="145376"/>
                  </a:lnTo>
                  <a:lnTo>
                    <a:pt x="163893" y="145834"/>
                  </a:lnTo>
                  <a:lnTo>
                    <a:pt x="162585" y="146227"/>
                  </a:lnTo>
                  <a:lnTo>
                    <a:pt x="162991" y="146481"/>
                  </a:lnTo>
                  <a:lnTo>
                    <a:pt x="164642" y="146354"/>
                  </a:lnTo>
                  <a:lnTo>
                    <a:pt x="165747" y="145834"/>
                  </a:lnTo>
                  <a:close/>
                </a:path>
                <a:path w="173990" h="858520">
                  <a:moveTo>
                    <a:pt x="165912" y="168249"/>
                  </a:moveTo>
                  <a:lnTo>
                    <a:pt x="164960" y="167589"/>
                  </a:lnTo>
                  <a:lnTo>
                    <a:pt x="161671" y="167500"/>
                  </a:lnTo>
                  <a:lnTo>
                    <a:pt x="162229" y="167894"/>
                  </a:lnTo>
                  <a:lnTo>
                    <a:pt x="165912" y="168249"/>
                  </a:lnTo>
                  <a:close/>
                </a:path>
                <a:path w="173990" h="858520">
                  <a:moveTo>
                    <a:pt x="166471" y="57556"/>
                  </a:moveTo>
                  <a:lnTo>
                    <a:pt x="165696" y="57556"/>
                  </a:lnTo>
                  <a:lnTo>
                    <a:pt x="164947" y="58826"/>
                  </a:lnTo>
                  <a:lnTo>
                    <a:pt x="166471" y="57556"/>
                  </a:lnTo>
                  <a:close/>
                </a:path>
                <a:path w="173990" h="858520">
                  <a:moveTo>
                    <a:pt x="167436" y="189636"/>
                  </a:moveTo>
                  <a:lnTo>
                    <a:pt x="165544" y="188366"/>
                  </a:lnTo>
                  <a:lnTo>
                    <a:pt x="163639" y="188366"/>
                  </a:lnTo>
                  <a:lnTo>
                    <a:pt x="161290" y="187096"/>
                  </a:lnTo>
                  <a:lnTo>
                    <a:pt x="162864" y="189636"/>
                  </a:lnTo>
                  <a:lnTo>
                    <a:pt x="167436" y="189636"/>
                  </a:lnTo>
                  <a:close/>
                </a:path>
                <a:path w="173990" h="858520">
                  <a:moveTo>
                    <a:pt x="167614" y="161696"/>
                  </a:moveTo>
                  <a:lnTo>
                    <a:pt x="160947" y="160578"/>
                  </a:lnTo>
                  <a:lnTo>
                    <a:pt x="159512" y="161696"/>
                  </a:lnTo>
                  <a:lnTo>
                    <a:pt x="167614" y="161696"/>
                  </a:lnTo>
                  <a:close/>
                </a:path>
                <a:path w="173990" h="858520">
                  <a:moveTo>
                    <a:pt x="168744" y="197256"/>
                  </a:moveTo>
                  <a:lnTo>
                    <a:pt x="164261" y="197256"/>
                  </a:lnTo>
                  <a:lnTo>
                    <a:pt x="164668" y="198526"/>
                  </a:lnTo>
                  <a:lnTo>
                    <a:pt x="165658" y="198526"/>
                  </a:lnTo>
                  <a:lnTo>
                    <a:pt x="168744" y="197256"/>
                  </a:lnTo>
                  <a:close/>
                </a:path>
                <a:path w="173990" h="858520">
                  <a:moveTo>
                    <a:pt x="171450" y="84340"/>
                  </a:moveTo>
                  <a:lnTo>
                    <a:pt x="170535" y="83540"/>
                  </a:lnTo>
                  <a:lnTo>
                    <a:pt x="170357" y="83908"/>
                  </a:lnTo>
                  <a:lnTo>
                    <a:pt x="171450" y="84340"/>
                  </a:lnTo>
                  <a:close/>
                </a:path>
                <a:path w="173990" h="858520">
                  <a:moveTo>
                    <a:pt x="171615" y="89306"/>
                  </a:moveTo>
                  <a:lnTo>
                    <a:pt x="170395" y="90398"/>
                  </a:lnTo>
                  <a:lnTo>
                    <a:pt x="170776" y="90576"/>
                  </a:lnTo>
                  <a:lnTo>
                    <a:pt x="171615" y="89306"/>
                  </a:lnTo>
                  <a:close/>
                </a:path>
                <a:path w="173990" h="858520">
                  <a:moveTo>
                    <a:pt x="173697" y="62636"/>
                  </a:moveTo>
                  <a:lnTo>
                    <a:pt x="171602" y="62636"/>
                  </a:lnTo>
                  <a:lnTo>
                    <a:pt x="167995" y="61366"/>
                  </a:lnTo>
                  <a:lnTo>
                    <a:pt x="166243" y="60096"/>
                  </a:lnTo>
                  <a:lnTo>
                    <a:pt x="169164" y="60096"/>
                  </a:lnTo>
                  <a:lnTo>
                    <a:pt x="165417" y="58826"/>
                  </a:lnTo>
                  <a:lnTo>
                    <a:pt x="164947" y="58826"/>
                  </a:lnTo>
                  <a:lnTo>
                    <a:pt x="164401" y="58826"/>
                  </a:lnTo>
                  <a:lnTo>
                    <a:pt x="163360" y="57556"/>
                  </a:lnTo>
                  <a:lnTo>
                    <a:pt x="162179" y="57556"/>
                  </a:lnTo>
                  <a:lnTo>
                    <a:pt x="163703" y="56286"/>
                  </a:lnTo>
                  <a:lnTo>
                    <a:pt x="164795" y="56286"/>
                  </a:lnTo>
                  <a:lnTo>
                    <a:pt x="162610" y="55016"/>
                  </a:lnTo>
                  <a:lnTo>
                    <a:pt x="161442" y="55016"/>
                  </a:lnTo>
                  <a:lnTo>
                    <a:pt x="163309" y="53746"/>
                  </a:lnTo>
                  <a:lnTo>
                    <a:pt x="164350" y="53746"/>
                  </a:lnTo>
                  <a:lnTo>
                    <a:pt x="162191" y="52476"/>
                  </a:lnTo>
                  <a:lnTo>
                    <a:pt x="164871" y="52476"/>
                  </a:lnTo>
                  <a:lnTo>
                    <a:pt x="166839" y="51206"/>
                  </a:lnTo>
                  <a:lnTo>
                    <a:pt x="168300" y="51206"/>
                  </a:lnTo>
                  <a:lnTo>
                    <a:pt x="168744" y="49936"/>
                  </a:lnTo>
                  <a:lnTo>
                    <a:pt x="172478" y="51206"/>
                  </a:lnTo>
                  <a:lnTo>
                    <a:pt x="170434" y="49936"/>
                  </a:lnTo>
                  <a:lnTo>
                    <a:pt x="165989" y="48666"/>
                  </a:lnTo>
                  <a:lnTo>
                    <a:pt x="165950" y="49936"/>
                  </a:lnTo>
                  <a:lnTo>
                    <a:pt x="165836" y="50977"/>
                  </a:lnTo>
                  <a:lnTo>
                    <a:pt x="161417" y="49936"/>
                  </a:lnTo>
                  <a:lnTo>
                    <a:pt x="164261" y="48666"/>
                  </a:lnTo>
                  <a:lnTo>
                    <a:pt x="165976" y="48666"/>
                  </a:lnTo>
                  <a:lnTo>
                    <a:pt x="167220" y="47396"/>
                  </a:lnTo>
                  <a:lnTo>
                    <a:pt x="168427" y="47396"/>
                  </a:lnTo>
                  <a:lnTo>
                    <a:pt x="168757" y="46126"/>
                  </a:lnTo>
                  <a:lnTo>
                    <a:pt x="171005" y="46126"/>
                  </a:lnTo>
                  <a:lnTo>
                    <a:pt x="169938" y="44856"/>
                  </a:lnTo>
                  <a:lnTo>
                    <a:pt x="167106" y="44856"/>
                  </a:lnTo>
                  <a:lnTo>
                    <a:pt x="167551" y="43586"/>
                  </a:lnTo>
                  <a:lnTo>
                    <a:pt x="165658" y="44589"/>
                  </a:lnTo>
                  <a:lnTo>
                    <a:pt x="165442" y="44450"/>
                  </a:lnTo>
                  <a:lnTo>
                    <a:pt x="165163" y="44475"/>
                  </a:lnTo>
                  <a:lnTo>
                    <a:pt x="164934" y="44538"/>
                  </a:lnTo>
                  <a:lnTo>
                    <a:pt x="164757" y="44602"/>
                  </a:lnTo>
                  <a:lnTo>
                    <a:pt x="165493" y="44678"/>
                  </a:lnTo>
                  <a:lnTo>
                    <a:pt x="165150" y="44856"/>
                  </a:lnTo>
                  <a:lnTo>
                    <a:pt x="165696" y="44856"/>
                  </a:lnTo>
                  <a:lnTo>
                    <a:pt x="165773" y="46126"/>
                  </a:lnTo>
                  <a:lnTo>
                    <a:pt x="163131" y="46126"/>
                  </a:lnTo>
                  <a:lnTo>
                    <a:pt x="164757" y="44856"/>
                  </a:lnTo>
                  <a:lnTo>
                    <a:pt x="159981" y="44856"/>
                  </a:lnTo>
                  <a:lnTo>
                    <a:pt x="164071" y="43586"/>
                  </a:lnTo>
                  <a:lnTo>
                    <a:pt x="166243" y="42316"/>
                  </a:lnTo>
                  <a:lnTo>
                    <a:pt x="168783" y="42316"/>
                  </a:lnTo>
                  <a:lnTo>
                    <a:pt x="167081" y="41046"/>
                  </a:lnTo>
                  <a:lnTo>
                    <a:pt x="167589" y="38506"/>
                  </a:lnTo>
                  <a:lnTo>
                    <a:pt x="162026" y="38506"/>
                  </a:lnTo>
                  <a:lnTo>
                    <a:pt x="161315" y="37236"/>
                  </a:lnTo>
                  <a:lnTo>
                    <a:pt x="164312" y="37236"/>
                  </a:lnTo>
                  <a:lnTo>
                    <a:pt x="164719" y="35966"/>
                  </a:lnTo>
                  <a:lnTo>
                    <a:pt x="164642" y="35839"/>
                  </a:lnTo>
                  <a:lnTo>
                    <a:pt x="165125" y="34696"/>
                  </a:lnTo>
                  <a:lnTo>
                    <a:pt x="165341" y="34696"/>
                  </a:lnTo>
                  <a:lnTo>
                    <a:pt x="166446" y="32156"/>
                  </a:lnTo>
                  <a:lnTo>
                    <a:pt x="163550" y="30886"/>
                  </a:lnTo>
                  <a:lnTo>
                    <a:pt x="160985" y="28346"/>
                  </a:lnTo>
                  <a:lnTo>
                    <a:pt x="163068" y="27076"/>
                  </a:lnTo>
                  <a:lnTo>
                    <a:pt x="161721" y="27076"/>
                  </a:lnTo>
                  <a:lnTo>
                    <a:pt x="165036" y="23266"/>
                  </a:lnTo>
                  <a:lnTo>
                    <a:pt x="158140" y="19456"/>
                  </a:lnTo>
                  <a:lnTo>
                    <a:pt x="161683" y="16916"/>
                  </a:lnTo>
                  <a:lnTo>
                    <a:pt x="163461" y="15646"/>
                  </a:lnTo>
                  <a:lnTo>
                    <a:pt x="164515" y="14376"/>
                  </a:lnTo>
                  <a:lnTo>
                    <a:pt x="160147" y="14376"/>
                  </a:lnTo>
                  <a:lnTo>
                    <a:pt x="163283" y="13106"/>
                  </a:lnTo>
                  <a:lnTo>
                    <a:pt x="159575" y="13106"/>
                  </a:lnTo>
                  <a:lnTo>
                    <a:pt x="156819" y="11836"/>
                  </a:lnTo>
                  <a:lnTo>
                    <a:pt x="167182" y="9296"/>
                  </a:lnTo>
                  <a:lnTo>
                    <a:pt x="162013" y="8026"/>
                  </a:lnTo>
                  <a:lnTo>
                    <a:pt x="160274" y="8026"/>
                  </a:lnTo>
                  <a:lnTo>
                    <a:pt x="158534" y="5486"/>
                  </a:lnTo>
                  <a:lnTo>
                    <a:pt x="161493" y="5486"/>
                  </a:lnTo>
                  <a:lnTo>
                    <a:pt x="158572" y="4216"/>
                  </a:lnTo>
                  <a:lnTo>
                    <a:pt x="159689" y="2946"/>
                  </a:lnTo>
                  <a:lnTo>
                    <a:pt x="165138" y="4216"/>
                  </a:lnTo>
                  <a:lnTo>
                    <a:pt x="165341" y="1676"/>
                  </a:lnTo>
                  <a:lnTo>
                    <a:pt x="164668" y="1676"/>
                  </a:lnTo>
                  <a:lnTo>
                    <a:pt x="160413" y="406"/>
                  </a:lnTo>
                  <a:lnTo>
                    <a:pt x="159258" y="406"/>
                  </a:lnTo>
                  <a:lnTo>
                    <a:pt x="158356" y="1676"/>
                  </a:lnTo>
                  <a:lnTo>
                    <a:pt x="156692" y="1676"/>
                  </a:lnTo>
                  <a:lnTo>
                    <a:pt x="155790" y="406"/>
                  </a:lnTo>
                  <a:lnTo>
                    <a:pt x="145910" y="406"/>
                  </a:lnTo>
                  <a:lnTo>
                    <a:pt x="142608" y="2946"/>
                  </a:lnTo>
                  <a:lnTo>
                    <a:pt x="143103" y="2946"/>
                  </a:lnTo>
                  <a:lnTo>
                    <a:pt x="145656" y="2946"/>
                  </a:lnTo>
                  <a:lnTo>
                    <a:pt x="143306" y="4216"/>
                  </a:lnTo>
                  <a:lnTo>
                    <a:pt x="143103" y="2946"/>
                  </a:lnTo>
                  <a:lnTo>
                    <a:pt x="140919" y="4216"/>
                  </a:lnTo>
                  <a:lnTo>
                    <a:pt x="142151" y="4216"/>
                  </a:lnTo>
                  <a:lnTo>
                    <a:pt x="141706" y="5486"/>
                  </a:lnTo>
                  <a:lnTo>
                    <a:pt x="142608" y="5486"/>
                  </a:lnTo>
                  <a:lnTo>
                    <a:pt x="141592" y="6756"/>
                  </a:lnTo>
                  <a:lnTo>
                    <a:pt x="142608" y="6756"/>
                  </a:lnTo>
                  <a:lnTo>
                    <a:pt x="143776" y="6756"/>
                  </a:lnTo>
                  <a:lnTo>
                    <a:pt x="145834" y="5486"/>
                  </a:lnTo>
                  <a:lnTo>
                    <a:pt x="147307" y="6756"/>
                  </a:lnTo>
                  <a:lnTo>
                    <a:pt x="145237" y="6756"/>
                  </a:lnTo>
                  <a:lnTo>
                    <a:pt x="144056" y="7950"/>
                  </a:lnTo>
                  <a:lnTo>
                    <a:pt x="143332" y="9296"/>
                  </a:lnTo>
                  <a:lnTo>
                    <a:pt x="146748" y="10566"/>
                  </a:lnTo>
                  <a:lnTo>
                    <a:pt x="143256" y="10566"/>
                  </a:lnTo>
                  <a:lnTo>
                    <a:pt x="145808" y="11836"/>
                  </a:lnTo>
                  <a:lnTo>
                    <a:pt x="140474" y="11836"/>
                  </a:lnTo>
                  <a:lnTo>
                    <a:pt x="145821" y="14376"/>
                  </a:lnTo>
                  <a:lnTo>
                    <a:pt x="144881" y="14376"/>
                  </a:lnTo>
                  <a:lnTo>
                    <a:pt x="144106" y="15125"/>
                  </a:lnTo>
                  <a:lnTo>
                    <a:pt x="144106" y="16916"/>
                  </a:lnTo>
                  <a:lnTo>
                    <a:pt x="144043" y="17106"/>
                  </a:lnTo>
                  <a:lnTo>
                    <a:pt x="143865" y="16916"/>
                  </a:lnTo>
                  <a:lnTo>
                    <a:pt x="144106" y="16916"/>
                  </a:lnTo>
                  <a:lnTo>
                    <a:pt x="144106" y="15125"/>
                  </a:lnTo>
                  <a:lnTo>
                    <a:pt x="142240" y="16916"/>
                  </a:lnTo>
                  <a:lnTo>
                    <a:pt x="143878" y="17653"/>
                  </a:lnTo>
                  <a:lnTo>
                    <a:pt x="143725" y="18186"/>
                  </a:lnTo>
                  <a:lnTo>
                    <a:pt x="145059" y="18186"/>
                  </a:lnTo>
                  <a:lnTo>
                    <a:pt x="145427" y="18186"/>
                  </a:lnTo>
                  <a:lnTo>
                    <a:pt x="146431" y="19456"/>
                  </a:lnTo>
                  <a:lnTo>
                    <a:pt x="148971" y="20726"/>
                  </a:lnTo>
                  <a:lnTo>
                    <a:pt x="146494" y="20726"/>
                  </a:lnTo>
                  <a:lnTo>
                    <a:pt x="144056" y="21996"/>
                  </a:lnTo>
                  <a:lnTo>
                    <a:pt x="147066" y="21996"/>
                  </a:lnTo>
                  <a:lnTo>
                    <a:pt x="142824" y="23266"/>
                  </a:lnTo>
                  <a:lnTo>
                    <a:pt x="145999" y="23266"/>
                  </a:lnTo>
                  <a:lnTo>
                    <a:pt x="143522" y="24536"/>
                  </a:lnTo>
                  <a:lnTo>
                    <a:pt x="145440" y="24536"/>
                  </a:lnTo>
                  <a:lnTo>
                    <a:pt x="146596" y="25806"/>
                  </a:lnTo>
                  <a:lnTo>
                    <a:pt x="141274" y="25806"/>
                  </a:lnTo>
                  <a:lnTo>
                    <a:pt x="140652" y="25806"/>
                  </a:lnTo>
                  <a:lnTo>
                    <a:pt x="141719" y="27076"/>
                  </a:lnTo>
                  <a:lnTo>
                    <a:pt x="145300" y="27076"/>
                  </a:lnTo>
                  <a:lnTo>
                    <a:pt x="145173" y="28346"/>
                  </a:lnTo>
                  <a:lnTo>
                    <a:pt x="146608" y="28346"/>
                  </a:lnTo>
                  <a:lnTo>
                    <a:pt x="144233" y="30454"/>
                  </a:lnTo>
                  <a:lnTo>
                    <a:pt x="143814" y="29908"/>
                  </a:lnTo>
                  <a:lnTo>
                    <a:pt x="143967" y="30695"/>
                  </a:lnTo>
                  <a:lnTo>
                    <a:pt x="143751" y="30886"/>
                  </a:lnTo>
                  <a:lnTo>
                    <a:pt x="144005" y="30886"/>
                  </a:lnTo>
                  <a:lnTo>
                    <a:pt x="144056" y="31115"/>
                  </a:lnTo>
                  <a:lnTo>
                    <a:pt x="144868" y="30937"/>
                  </a:lnTo>
                  <a:lnTo>
                    <a:pt x="145224" y="30886"/>
                  </a:lnTo>
                  <a:lnTo>
                    <a:pt x="150050" y="30886"/>
                  </a:lnTo>
                  <a:lnTo>
                    <a:pt x="152095" y="30886"/>
                  </a:lnTo>
                  <a:lnTo>
                    <a:pt x="154482" y="32156"/>
                  </a:lnTo>
                  <a:lnTo>
                    <a:pt x="151638" y="32156"/>
                  </a:lnTo>
                  <a:lnTo>
                    <a:pt x="151638" y="33426"/>
                  </a:lnTo>
                  <a:lnTo>
                    <a:pt x="150634" y="34696"/>
                  </a:lnTo>
                  <a:lnTo>
                    <a:pt x="147091" y="34696"/>
                  </a:lnTo>
                  <a:lnTo>
                    <a:pt x="149148" y="32397"/>
                  </a:lnTo>
                  <a:lnTo>
                    <a:pt x="151638" y="33426"/>
                  </a:lnTo>
                  <a:lnTo>
                    <a:pt x="151638" y="32156"/>
                  </a:lnTo>
                  <a:lnTo>
                    <a:pt x="149364" y="32156"/>
                  </a:lnTo>
                  <a:lnTo>
                    <a:pt x="148577" y="32156"/>
                  </a:lnTo>
                  <a:lnTo>
                    <a:pt x="148971" y="32321"/>
                  </a:lnTo>
                  <a:lnTo>
                    <a:pt x="146253" y="33426"/>
                  </a:lnTo>
                  <a:lnTo>
                    <a:pt x="147459" y="32258"/>
                  </a:lnTo>
                  <a:lnTo>
                    <a:pt x="141986" y="33426"/>
                  </a:lnTo>
                  <a:lnTo>
                    <a:pt x="140982" y="34696"/>
                  </a:lnTo>
                  <a:lnTo>
                    <a:pt x="143852" y="34696"/>
                  </a:lnTo>
                  <a:lnTo>
                    <a:pt x="142862" y="35966"/>
                  </a:lnTo>
                  <a:lnTo>
                    <a:pt x="147764" y="35966"/>
                  </a:lnTo>
                  <a:lnTo>
                    <a:pt x="151384" y="38506"/>
                  </a:lnTo>
                  <a:lnTo>
                    <a:pt x="138874" y="38506"/>
                  </a:lnTo>
                  <a:lnTo>
                    <a:pt x="143649" y="39776"/>
                  </a:lnTo>
                  <a:lnTo>
                    <a:pt x="150545" y="39776"/>
                  </a:lnTo>
                  <a:lnTo>
                    <a:pt x="148183" y="41046"/>
                  </a:lnTo>
                  <a:lnTo>
                    <a:pt x="144157" y="41046"/>
                  </a:lnTo>
                  <a:lnTo>
                    <a:pt x="143802" y="42316"/>
                  </a:lnTo>
                  <a:lnTo>
                    <a:pt x="149961" y="41046"/>
                  </a:lnTo>
                  <a:lnTo>
                    <a:pt x="149148" y="41440"/>
                  </a:lnTo>
                  <a:lnTo>
                    <a:pt x="149148" y="48666"/>
                  </a:lnTo>
                  <a:lnTo>
                    <a:pt x="148894" y="47396"/>
                  </a:lnTo>
                  <a:lnTo>
                    <a:pt x="149148" y="48666"/>
                  </a:lnTo>
                  <a:lnTo>
                    <a:pt x="149148" y="41440"/>
                  </a:lnTo>
                  <a:lnTo>
                    <a:pt x="147307" y="42316"/>
                  </a:lnTo>
                  <a:lnTo>
                    <a:pt x="145465" y="42316"/>
                  </a:lnTo>
                  <a:lnTo>
                    <a:pt x="142316" y="43586"/>
                  </a:lnTo>
                  <a:lnTo>
                    <a:pt x="147764" y="42316"/>
                  </a:lnTo>
                  <a:lnTo>
                    <a:pt x="147789" y="43586"/>
                  </a:lnTo>
                  <a:lnTo>
                    <a:pt x="144233" y="43586"/>
                  </a:lnTo>
                  <a:lnTo>
                    <a:pt x="144830" y="44856"/>
                  </a:lnTo>
                  <a:lnTo>
                    <a:pt x="147459" y="47396"/>
                  </a:lnTo>
                  <a:lnTo>
                    <a:pt x="148158" y="48666"/>
                  </a:lnTo>
                  <a:lnTo>
                    <a:pt x="144881" y="48666"/>
                  </a:lnTo>
                  <a:lnTo>
                    <a:pt x="146735" y="51206"/>
                  </a:lnTo>
                  <a:lnTo>
                    <a:pt x="144576" y="53746"/>
                  </a:lnTo>
                  <a:lnTo>
                    <a:pt x="142494" y="55016"/>
                  </a:lnTo>
                  <a:lnTo>
                    <a:pt x="145592" y="56286"/>
                  </a:lnTo>
                  <a:lnTo>
                    <a:pt x="146761" y="56286"/>
                  </a:lnTo>
                  <a:lnTo>
                    <a:pt x="146977" y="57556"/>
                  </a:lnTo>
                  <a:lnTo>
                    <a:pt x="144068" y="57556"/>
                  </a:lnTo>
                  <a:lnTo>
                    <a:pt x="146697" y="58826"/>
                  </a:lnTo>
                  <a:lnTo>
                    <a:pt x="149745" y="61366"/>
                  </a:lnTo>
                  <a:lnTo>
                    <a:pt x="146494" y="62636"/>
                  </a:lnTo>
                  <a:lnTo>
                    <a:pt x="145567" y="62636"/>
                  </a:lnTo>
                  <a:lnTo>
                    <a:pt x="144348" y="63906"/>
                  </a:lnTo>
                  <a:lnTo>
                    <a:pt x="148475" y="63906"/>
                  </a:lnTo>
                  <a:lnTo>
                    <a:pt x="151879" y="63906"/>
                  </a:lnTo>
                  <a:lnTo>
                    <a:pt x="149021" y="65176"/>
                  </a:lnTo>
                  <a:lnTo>
                    <a:pt x="148475" y="63906"/>
                  </a:lnTo>
                  <a:lnTo>
                    <a:pt x="147180" y="66446"/>
                  </a:lnTo>
                  <a:lnTo>
                    <a:pt x="150050" y="70256"/>
                  </a:lnTo>
                  <a:lnTo>
                    <a:pt x="145402" y="71526"/>
                  </a:lnTo>
                  <a:lnTo>
                    <a:pt x="149821" y="71526"/>
                  </a:lnTo>
                  <a:lnTo>
                    <a:pt x="143421" y="74066"/>
                  </a:lnTo>
                  <a:lnTo>
                    <a:pt x="149593" y="74066"/>
                  </a:lnTo>
                  <a:lnTo>
                    <a:pt x="146545" y="75336"/>
                  </a:lnTo>
                  <a:lnTo>
                    <a:pt x="145427" y="75336"/>
                  </a:lnTo>
                  <a:lnTo>
                    <a:pt x="143383" y="77876"/>
                  </a:lnTo>
                  <a:lnTo>
                    <a:pt x="147231" y="77876"/>
                  </a:lnTo>
                  <a:lnTo>
                    <a:pt x="147878" y="79146"/>
                  </a:lnTo>
                  <a:lnTo>
                    <a:pt x="144640" y="79146"/>
                  </a:lnTo>
                  <a:lnTo>
                    <a:pt x="148043" y="80416"/>
                  </a:lnTo>
                  <a:lnTo>
                    <a:pt x="147383" y="80416"/>
                  </a:lnTo>
                  <a:lnTo>
                    <a:pt x="148831" y="81686"/>
                  </a:lnTo>
                  <a:lnTo>
                    <a:pt x="145135" y="82956"/>
                  </a:lnTo>
                  <a:lnTo>
                    <a:pt x="143484" y="82956"/>
                  </a:lnTo>
                  <a:lnTo>
                    <a:pt x="145694" y="85013"/>
                  </a:lnTo>
                  <a:lnTo>
                    <a:pt x="146939" y="85496"/>
                  </a:lnTo>
                  <a:lnTo>
                    <a:pt x="146024" y="85318"/>
                  </a:lnTo>
                  <a:lnTo>
                    <a:pt x="146202" y="85496"/>
                  </a:lnTo>
                  <a:lnTo>
                    <a:pt x="145834" y="85496"/>
                  </a:lnTo>
                  <a:lnTo>
                    <a:pt x="143878" y="86766"/>
                  </a:lnTo>
                  <a:lnTo>
                    <a:pt x="143840" y="88036"/>
                  </a:lnTo>
                  <a:lnTo>
                    <a:pt x="144640" y="89306"/>
                  </a:lnTo>
                  <a:lnTo>
                    <a:pt x="142430" y="88036"/>
                  </a:lnTo>
                  <a:lnTo>
                    <a:pt x="141833" y="90576"/>
                  </a:lnTo>
                  <a:lnTo>
                    <a:pt x="143446" y="91846"/>
                  </a:lnTo>
                  <a:lnTo>
                    <a:pt x="143383" y="94386"/>
                  </a:lnTo>
                  <a:lnTo>
                    <a:pt x="144424" y="93116"/>
                  </a:lnTo>
                  <a:lnTo>
                    <a:pt x="148272" y="93116"/>
                  </a:lnTo>
                  <a:lnTo>
                    <a:pt x="148640" y="94386"/>
                  </a:lnTo>
                  <a:lnTo>
                    <a:pt x="149085" y="94386"/>
                  </a:lnTo>
                  <a:lnTo>
                    <a:pt x="148691" y="95656"/>
                  </a:lnTo>
                  <a:lnTo>
                    <a:pt x="145275" y="95656"/>
                  </a:lnTo>
                  <a:lnTo>
                    <a:pt x="144094" y="94386"/>
                  </a:lnTo>
                  <a:lnTo>
                    <a:pt x="145199" y="95656"/>
                  </a:lnTo>
                  <a:lnTo>
                    <a:pt x="144526" y="95656"/>
                  </a:lnTo>
                  <a:lnTo>
                    <a:pt x="138976" y="96926"/>
                  </a:lnTo>
                  <a:lnTo>
                    <a:pt x="141630" y="96926"/>
                  </a:lnTo>
                  <a:lnTo>
                    <a:pt x="141579" y="99466"/>
                  </a:lnTo>
                  <a:lnTo>
                    <a:pt x="142735" y="100736"/>
                  </a:lnTo>
                  <a:lnTo>
                    <a:pt x="142887" y="102006"/>
                  </a:lnTo>
                  <a:lnTo>
                    <a:pt x="145173" y="102006"/>
                  </a:lnTo>
                  <a:lnTo>
                    <a:pt x="147535" y="103276"/>
                  </a:lnTo>
                  <a:lnTo>
                    <a:pt x="146570" y="104546"/>
                  </a:lnTo>
                  <a:lnTo>
                    <a:pt x="144221" y="105816"/>
                  </a:lnTo>
                  <a:lnTo>
                    <a:pt x="144424" y="107086"/>
                  </a:lnTo>
                  <a:lnTo>
                    <a:pt x="145859" y="108356"/>
                  </a:lnTo>
                  <a:lnTo>
                    <a:pt x="146913" y="107086"/>
                  </a:lnTo>
                  <a:lnTo>
                    <a:pt x="148640" y="107086"/>
                  </a:lnTo>
                  <a:lnTo>
                    <a:pt x="145961" y="108356"/>
                  </a:lnTo>
                  <a:lnTo>
                    <a:pt x="146177" y="109626"/>
                  </a:lnTo>
                  <a:lnTo>
                    <a:pt x="144284" y="108356"/>
                  </a:lnTo>
                  <a:lnTo>
                    <a:pt x="144754" y="110896"/>
                  </a:lnTo>
                  <a:lnTo>
                    <a:pt x="146850" y="112166"/>
                  </a:lnTo>
                  <a:lnTo>
                    <a:pt x="149352" y="112166"/>
                  </a:lnTo>
                  <a:lnTo>
                    <a:pt x="149783" y="113436"/>
                  </a:lnTo>
                  <a:lnTo>
                    <a:pt x="146646" y="113436"/>
                  </a:lnTo>
                  <a:lnTo>
                    <a:pt x="150596" y="115976"/>
                  </a:lnTo>
                  <a:lnTo>
                    <a:pt x="138684" y="118516"/>
                  </a:lnTo>
                  <a:lnTo>
                    <a:pt x="144208" y="119786"/>
                  </a:lnTo>
                  <a:lnTo>
                    <a:pt x="143929" y="119786"/>
                  </a:lnTo>
                  <a:lnTo>
                    <a:pt x="146761" y="122326"/>
                  </a:lnTo>
                  <a:lnTo>
                    <a:pt x="146253" y="123596"/>
                  </a:lnTo>
                  <a:lnTo>
                    <a:pt x="144767" y="122326"/>
                  </a:lnTo>
                  <a:lnTo>
                    <a:pt x="143090" y="122326"/>
                  </a:lnTo>
                  <a:lnTo>
                    <a:pt x="147472" y="124866"/>
                  </a:lnTo>
                  <a:lnTo>
                    <a:pt x="142290" y="126136"/>
                  </a:lnTo>
                  <a:lnTo>
                    <a:pt x="145199" y="127406"/>
                  </a:lnTo>
                  <a:lnTo>
                    <a:pt x="137236" y="128676"/>
                  </a:lnTo>
                  <a:lnTo>
                    <a:pt x="145542" y="132486"/>
                  </a:lnTo>
                  <a:lnTo>
                    <a:pt x="140411" y="133756"/>
                  </a:lnTo>
                  <a:lnTo>
                    <a:pt x="142278" y="133756"/>
                  </a:lnTo>
                  <a:lnTo>
                    <a:pt x="144094" y="135026"/>
                  </a:lnTo>
                  <a:lnTo>
                    <a:pt x="143446" y="135026"/>
                  </a:lnTo>
                  <a:lnTo>
                    <a:pt x="145529" y="138836"/>
                  </a:lnTo>
                  <a:lnTo>
                    <a:pt x="140271" y="142646"/>
                  </a:lnTo>
                  <a:lnTo>
                    <a:pt x="138379" y="146456"/>
                  </a:lnTo>
                  <a:lnTo>
                    <a:pt x="137795" y="147726"/>
                  </a:lnTo>
                  <a:lnTo>
                    <a:pt x="147942" y="147726"/>
                  </a:lnTo>
                  <a:lnTo>
                    <a:pt x="143395" y="150266"/>
                  </a:lnTo>
                  <a:lnTo>
                    <a:pt x="139992" y="148996"/>
                  </a:lnTo>
                  <a:lnTo>
                    <a:pt x="143979" y="152806"/>
                  </a:lnTo>
                  <a:lnTo>
                    <a:pt x="139471" y="155346"/>
                  </a:lnTo>
                  <a:lnTo>
                    <a:pt x="141655" y="157886"/>
                  </a:lnTo>
                  <a:lnTo>
                    <a:pt x="138430" y="157886"/>
                  </a:lnTo>
                  <a:lnTo>
                    <a:pt x="140690" y="160426"/>
                  </a:lnTo>
                  <a:lnTo>
                    <a:pt x="139814" y="160426"/>
                  </a:lnTo>
                  <a:lnTo>
                    <a:pt x="138290" y="161696"/>
                  </a:lnTo>
                  <a:lnTo>
                    <a:pt x="139560" y="162039"/>
                  </a:lnTo>
                  <a:lnTo>
                    <a:pt x="139395" y="161696"/>
                  </a:lnTo>
                  <a:lnTo>
                    <a:pt x="139776" y="162102"/>
                  </a:lnTo>
                  <a:lnTo>
                    <a:pt x="142913" y="162966"/>
                  </a:lnTo>
                  <a:lnTo>
                    <a:pt x="140576" y="162966"/>
                  </a:lnTo>
                  <a:lnTo>
                    <a:pt x="138963" y="164236"/>
                  </a:lnTo>
                  <a:lnTo>
                    <a:pt x="141871" y="164236"/>
                  </a:lnTo>
                  <a:lnTo>
                    <a:pt x="140411" y="165506"/>
                  </a:lnTo>
                  <a:lnTo>
                    <a:pt x="143014" y="165506"/>
                  </a:lnTo>
                  <a:lnTo>
                    <a:pt x="141236" y="166776"/>
                  </a:lnTo>
                  <a:lnTo>
                    <a:pt x="144424" y="168046"/>
                  </a:lnTo>
                  <a:lnTo>
                    <a:pt x="139534" y="168046"/>
                  </a:lnTo>
                  <a:lnTo>
                    <a:pt x="144094" y="169316"/>
                  </a:lnTo>
                  <a:lnTo>
                    <a:pt x="139382" y="169316"/>
                  </a:lnTo>
                  <a:lnTo>
                    <a:pt x="140157" y="170586"/>
                  </a:lnTo>
                  <a:lnTo>
                    <a:pt x="142316" y="171856"/>
                  </a:lnTo>
                  <a:lnTo>
                    <a:pt x="138811" y="171856"/>
                  </a:lnTo>
                  <a:lnTo>
                    <a:pt x="138811" y="173126"/>
                  </a:lnTo>
                  <a:lnTo>
                    <a:pt x="142074" y="173126"/>
                  </a:lnTo>
                  <a:lnTo>
                    <a:pt x="136296" y="174396"/>
                  </a:lnTo>
                  <a:lnTo>
                    <a:pt x="146367" y="176936"/>
                  </a:lnTo>
                  <a:lnTo>
                    <a:pt x="139052" y="176936"/>
                  </a:lnTo>
                  <a:lnTo>
                    <a:pt x="141376" y="179476"/>
                  </a:lnTo>
                  <a:lnTo>
                    <a:pt x="142913" y="182016"/>
                  </a:lnTo>
                  <a:lnTo>
                    <a:pt x="138620" y="182016"/>
                  </a:lnTo>
                  <a:lnTo>
                    <a:pt x="140030" y="183032"/>
                  </a:lnTo>
                  <a:lnTo>
                    <a:pt x="142963" y="182181"/>
                  </a:lnTo>
                  <a:lnTo>
                    <a:pt x="143827" y="184556"/>
                  </a:lnTo>
                  <a:lnTo>
                    <a:pt x="141300" y="183870"/>
                  </a:lnTo>
                  <a:lnTo>
                    <a:pt x="144322" y="185826"/>
                  </a:lnTo>
                  <a:lnTo>
                    <a:pt x="143014" y="187096"/>
                  </a:lnTo>
                  <a:lnTo>
                    <a:pt x="141097" y="187096"/>
                  </a:lnTo>
                  <a:lnTo>
                    <a:pt x="141973" y="188366"/>
                  </a:lnTo>
                  <a:lnTo>
                    <a:pt x="139395" y="189636"/>
                  </a:lnTo>
                  <a:lnTo>
                    <a:pt x="141782" y="192176"/>
                  </a:lnTo>
                  <a:lnTo>
                    <a:pt x="144526" y="192176"/>
                  </a:lnTo>
                  <a:lnTo>
                    <a:pt x="147129" y="194259"/>
                  </a:lnTo>
                  <a:lnTo>
                    <a:pt x="143268" y="193446"/>
                  </a:lnTo>
                  <a:lnTo>
                    <a:pt x="147624" y="195986"/>
                  </a:lnTo>
                  <a:lnTo>
                    <a:pt x="142621" y="195148"/>
                  </a:lnTo>
                  <a:lnTo>
                    <a:pt x="142316" y="195986"/>
                  </a:lnTo>
                  <a:lnTo>
                    <a:pt x="143230" y="195986"/>
                  </a:lnTo>
                  <a:lnTo>
                    <a:pt x="143078" y="197256"/>
                  </a:lnTo>
                  <a:lnTo>
                    <a:pt x="140462" y="197256"/>
                  </a:lnTo>
                  <a:lnTo>
                    <a:pt x="144386" y="198526"/>
                  </a:lnTo>
                  <a:lnTo>
                    <a:pt x="143395" y="199796"/>
                  </a:lnTo>
                  <a:lnTo>
                    <a:pt x="142786" y="198526"/>
                  </a:lnTo>
                  <a:lnTo>
                    <a:pt x="142074" y="199631"/>
                  </a:lnTo>
                  <a:lnTo>
                    <a:pt x="142151" y="201066"/>
                  </a:lnTo>
                  <a:lnTo>
                    <a:pt x="147091" y="202336"/>
                  </a:lnTo>
                  <a:lnTo>
                    <a:pt x="144945" y="203606"/>
                  </a:lnTo>
                  <a:lnTo>
                    <a:pt x="140525" y="202336"/>
                  </a:lnTo>
                  <a:lnTo>
                    <a:pt x="143421" y="204876"/>
                  </a:lnTo>
                  <a:lnTo>
                    <a:pt x="139522" y="203606"/>
                  </a:lnTo>
                  <a:lnTo>
                    <a:pt x="140576" y="204876"/>
                  </a:lnTo>
                  <a:lnTo>
                    <a:pt x="142494" y="204876"/>
                  </a:lnTo>
                  <a:lnTo>
                    <a:pt x="142328" y="206146"/>
                  </a:lnTo>
                  <a:lnTo>
                    <a:pt x="145072" y="207416"/>
                  </a:lnTo>
                  <a:lnTo>
                    <a:pt x="144335" y="207416"/>
                  </a:lnTo>
                  <a:lnTo>
                    <a:pt x="146227" y="208686"/>
                  </a:lnTo>
                  <a:lnTo>
                    <a:pt x="147675" y="208686"/>
                  </a:lnTo>
                  <a:lnTo>
                    <a:pt x="147904" y="209956"/>
                  </a:lnTo>
                  <a:lnTo>
                    <a:pt x="145542" y="209956"/>
                  </a:lnTo>
                  <a:lnTo>
                    <a:pt x="147980" y="211226"/>
                  </a:lnTo>
                  <a:lnTo>
                    <a:pt x="147281" y="212090"/>
                  </a:lnTo>
                  <a:lnTo>
                    <a:pt x="147281" y="215036"/>
                  </a:lnTo>
                  <a:lnTo>
                    <a:pt x="144995" y="216306"/>
                  </a:lnTo>
                  <a:lnTo>
                    <a:pt x="144399" y="216306"/>
                  </a:lnTo>
                  <a:lnTo>
                    <a:pt x="144221" y="215734"/>
                  </a:lnTo>
                  <a:lnTo>
                    <a:pt x="147281" y="215036"/>
                  </a:lnTo>
                  <a:lnTo>
                    <a:pt x="147281" y="212090"/>
                  </a:lnTo>
                  <a:lnTo>
                    <a:pt x="146939" y="212496"/>
                  </a:lnTo>
                  <a:lnTo>
                    <a:pt x="145681" y="212496"/>
                  </a:lnTo>
                  <a:lnTo>
                    <a:pt x="142671" y="211226"/>
                  </a:lnTo>
                  <a:lnTo>
                    <a:pt x="141820" y="211226"/>
                  </a:lnTo>
                  <a:lnTo>
                    <a:pt x="145008" y="212496"/>
                  </a:lnTo>
                  <a:lnTo>
                    <a:pt x="142494" y="213766"/>
                  </a:lnTo>
                  <a:lnTo>
                    <a:pt x="142646" y="213766"/>
                  </a:lnTo>
                  <a:lnTo>
                    <a:pt x="145237" y="215036"/>
                  </a:lnTo>
                  <a:lnTo>
                    <a:pt x="144005" y="215036"/>
                  </a:lnTo>
                  <a:lnTo>
                    <a:pt x="142316" y="215036"/>
                  </a:lnTo>
                  <a:lnTo>
                    <a:pt x="141681" y="216306"/>
                  </a:lnTo>
                  <a:lnTo>
                    <a:pt x="143052" y="215988"/>
                  </a:lnTo>
                  <a:lnTo>
                    <a:pt x="142735" y="216306"/>
                  </a:lnTo>
                  <a:lnTo>
                    <a:pt x="145351" y="218846"/>
                  </a:lnTo>
                  <a:lnTo>
                    <a:pt x="143929" y="220116"/>
                  </a:lnTo>
                  <a:lnTo>
                    <a:pt x="140246" y="220116"/>
                  </a:lnTo>
                  <a:lnTo>
                    <a:pt x="143979" y="222656"/>
                  </a:lnTo>
                  <a:lnTo>
                    <a:pt x="143383" y="223951"/>
                  </a:lnTo>
                  <a:lnTo>
                    <a:pt x="148755" y="225196"/>
                  </a:lnTo>
                  <a:lnTo>
                    <a:pt x="142798" y="225196"/>
                  </a:lnTo>
                  <a:lnTo>
                    <a:pt x="140385" y="225196"/>
                  </a:lnTo>
                  <a:lnTo>
                    <a:pt x="142849" y="226466"/>
                  </a:lnTo>
                  <a:lnTo>
                    <a:pt x="140449" y="226466"/>
                  </a:lnTo>
                  <a:lnTo>
                    <a:pt x="139395" y="227736"/>
                  </a:lnTo>
                  <a:lnTo>
                    <a:pt x="141465" y="229006"/>
                  </a:lnTo>
                  <a:lnTo>
                    <a:pt x="142201" y="230276"/>
                  </a:lnTo>
                  <a:lnTo>
                    <a:pt x="153441" y="230276"/>
                  </a:lnTo>
                  <a:lnTo>
                    <a:pt x="152336" y="227736"/>
                  </a:lnTo>
                  <a:lnTo>
                    <a:pt x="152958" y="226466"/>
                  </a:lnTo>
                  <a:lnTo>
                    <a:pt x="150850" y="225196"/>
                  </a:lnTo>
                  <a:lnTo>
                    <a:pt x="154012" y="225196"/>
                  </a:lnTo>
                  <a:lnTo>
                    <a:pt x="153339" y="223926"/>
                  </a:lnTo>
                  <a:lnTo>
                    <a:pt x="152222" y="223926"/>
                  </a:lnTo>
                  <a:lnTo>
                    <a:pt x="154025" y="222656"/>
                  </a:lnTo>
                  <a:lnTo>
                    <a:pt x="155333" y="223634"/>
                  </a:lnTo>
                  <a:lnTo>
                    <a:pt x="155422" y="223367"/>
                  </a:lnTo>
                  <a:lnTo>
                    <a:pt x="155422" y="223697"/>
                  </a:lnTo>
                  <a:lnTo>
                    <a:pt x="155740" y="223926"/>
                  </a:lnTo>
                  <a:lnTo>
                    <a:pt x="155702" y="223354"/>
                  </a:lnTo>
                  <a:lnTo>
                    <a:pt x="156260" y="222656"/>
                  </a:lnTo>
                  <a:lnTo>
                    <a:pt x="157822" y="222656"/>
                  </a:lnTo>
                  <a:lnTo>
                    <a:pt x="158635" y="221386"/>
                  </a:lnTo>
                  <a:lnTo>
                    <a:pt x="157899" y="220116"/>
                  </a:lnTo>
                  <a:lnTo>
                    <a:pt x="155930" y="221386"/>
                  </a:lnTo>
                  <a:lnTo>
                    <a:pt x="155613" y="220116"/>
                  </a:lnTo>
                  <a:lnTo>
                    <a:pt x="157899" y="220116"/>
                  </a:lnTo>
                  <a:lnTo>
                    <a:pt x="159613" y="220116"/>
                  </a:lnTo>
                  <a:lnTo>
                    <a:pt x="164058" y="218846"/>
                  </a:lnTo>
                  <a:lnTo>
                    <a:pt x="152869" y="216306"/>
                  </a:lnTo>
                  <a:lnTo>
                    <a:pt x="156768" y="215620"/>
                  </a:lnTo>
                  <a:lnTo>
                    <a:pt x="155486" y="215036"/>
                  </a:lnTo>
                  <a:lnTo>
                    <a:pt x="156057" y="213766"/>
                  </a:lnTo>
                  <a:lnTo>
                    <a:pt x="157734" y="213766"/>
                  </a:lnTo>
                  <a:lnTo>
                    <a:pt x="161188" y="213766"/>
                  </a:lnTo>
                  <a:lnTo>
                    <a:pt x="163258" y="212496"/>
                  </a:lnTo>
                  <a:lnTo>
                    <a:pt x="156260" y="211226"/>
                  </a:lnTo>
                  <a:lnTo>
                    <a:pt x="156489" y="211226"/>
                  </a:lnTo>
                  <a:lnTo>
                    <a:pt x="153162" y="209956"/>
                  </a:lnTo>
                  <a:lnTo>
                    <a:pt x="152107" y="208686"/>
                  </a:lnTo>
                  <a:lnTo>
                    <a:pt x="157429" y="208686"/>
                  </a:lnTo>
                  <a:lnTo>
                    <a:pt x="158356" y="209956"/>
                  </a:lnTo>
                  <a:lnTo>
                    <a:pt x="159981" y="209956"/>
                  </a:lnTo>
                  <a:lnTo>
                    <a:pt x="159994" y="208686"/>
                  </a:lnTo>
                  <a:lnTo>
                    <a:pt x="159283" y="208686"/>
                  </a:lnTo>
                  <a:lnTo>
                    <a:pt x="161213" y="207416"/>
                  </a:lnTo>
                  <a:lnTo>
                    <a:pt x="159575" y="207416"/>
                  </a:lnTo>
                  <a:lnTo>
                    <a:pt x="160896" y="206146"/>
                  </a:lnTo>
                  <a:lnTo>
                    <a:pt x="158762" y="206146"/>
                  </a:lnTo>
                  <a:lnTo>
                    <a:pt x="160477" y="203606"/>
                  </a:lnTo>
                  <a:lnTo>
                    <a:pt x="156489" y="204876"/>
                  </a:lnTo>
                  <a:lnTo>
                    <a:pt x="156083" y="203606"/>
                  </a:lnTo>
                  <a:lnTo>
                    <a:pt x="158013" y="202336"/>
                  </a:lnTo>
                  <a:lnTo>
                    <a:pt x="160553" y="203606"/>
                  </a:lnTo>
                  <a:lnTo>
                    <a:pt x="159092" y="202336"/>
                  </a:lnTo>
                  <a:lnTo>
                    <a:pt x="160451" y="202336"/>
                  </a:lnTo>
                  <a:lnTo>
                    <a:pt x="163360" y="203606"/>
                  </a:lnTo>
                  <a:lnTo>
                    <a:pt x="161086" y="202336"/>
                  </a:lnTo>
                  <a:lnTo>
                    <a:pt x="165138" y="201066"/>
                  </a:lnTo>
                  <a:lnTo>
                    <a:pt x="163614" y="201066"/>
                  </a:lnTo>
                  <a:lnTo>
                    <a:pt x="164071" y="199796"/>
                  </a:lnTo>
                  <a:lnTo>
                    <a:pt x="160997" y="199796"/>
                  </a:lnTo>
                  <a:lnTo>
                    <a:pt x="158851" y="198526"/>
                  </a:lnTo>
                  <a:lnTo>
                    <a:pt x="159677" y="198526"/>
                  </a:lnTo>
                  <a:lnTo>
                    <a:pt x="160147" y="198526"/>
                  </a:lnTo>
                  <a:lnTo>
                    <a:pt x="159981" y="198437"/>
                  </a:lnTo>
                  <a:lnTo>
                    <a:pt x="164261" y="197256"/>
                  </a:lnTo>
                  <a:lnTo>
                    <a:pt x="162001" y="197256"/>
                  </a:lnTo>
                  <a:lnTo>
                    <a:pt x="162242" y="195986"/>
                  </a:lnTo>
                  <a:lnTo>
                    <a:pt x="160947" y="194741"/>
                  </a:lnTo>
                  <a:lnTo>
                    <a:pt x="160947" y="197256"/>
                  </a:lnTo>
                  <a:lnTo>
                    <a:pt x="159842" y="198361"/>
                  </a:lnTo>
                  <a:lnTo>
                    <a:pt x="157645" y="197256"/>
                  </a:lnTo>
                  <a:lnTo>
                    <a:pt x="160947" y="197256"/>
                  </a:lnTo>
                  <a:lnTo>
                    <a:pt x="160947" y="194741"/>
                  </a:lnTo>
                  <a:lnTo>
                    <a:pt x="162458" y="194716"/>
                  </a:lnTo>
                  <a:lnTo>
                    <a:pt x="159969" y="193446"/>
                  </a:lnTo>
                  <a:lnTo>
                    <a:pt x="158978" y="193446"/>
                  </a:lnTo>
                  <a:lnTo>
                    <a:pt x="158407" y="193217"/>
                  </a:lnTo>
                  <a:lnTo>
                    <a:pt x="158318" y="193446"/>
                  </a:lnTo>
                  <a:lnTo>
                    <a:pt x="157899" y="193446"/>
                  </a:lnTo>
                  <a:lnTo>
                    <a:pt x="157695" y="192938"/>
                  </a:lnTo>
                  <a:lnTo>
                    <a:pt x="155790" y="192176"/>
                  </a:lnTo>
                  <a:lnTo>
                    <a:pt x="157391" y="192176"/>
                  </a:lnTo>
                  <a:lnTo>
                    <a:pt x="157695" y="192938"/>
                  </a:lnTo>
                  <a:lnTo>
                    <a:pt x="158407" y="193217"/>
                  </a:lnTo>
                  <a:lnTo>
                    <a:pt x="158826" y="192176"/>
                  </a:lnTo>
                  <a:lnTo>
                    <a:pt x="162496" y="192176"/>
                  </a:lnTo>
                  <a:lnTo>
                    <a:pt x="160413" y="190906"/>
                  </a:lnTo>
                  <a:lnTo>
                    <a:pt x="161721" y="189636"/>
                  </a:lnTo>
                  <a:lnTo>
                    <a:pt x="163893" y="190906"/>
                  </a:lnTo>
                  <a:lnTo>
                    <a:pt x="164795" y="190906"/>
                  </a:lnTo>
                  <a:lnTo>
                    <a:pt x="162496" y="189636"/>
                  </a:lnTo>
                  <a:lnTo>
                    <a:pt x="162864" y="189636"/>
                  </a:lnTo>
                  <a:lnTo>
                    <a:pt x="161112" y="188366"/>
                  </a:lnTo>
                  <a:lnTo>
                    <a:pt x="160705" y="188366"/>
                  </a:lnTo>
                  <a:lnTo>
                    <a:pt x="159258" y="188366"/>
                  </a:lnTo>
                  <a:lnTo>
                    <a:pt x="160820" y="189636"/>
                  </a:lnTo>
                  <a:lnTo>
                    <a:pt x="160362" y="189636"/>
                  </a:lnTo>
                  <a:lnTo>
                    <a:pt x="158394" y="188366"/>
                  </a:lnTo>
                  <a:lnTo>
                    <a:pt x="159258" y="188366"/>
                  </a:lnTo>
                  <a:lnTo>
                    <a:pt x="159283" y="188061"/>
                  </a:lnTo>
                  <a:lnTo>
                    <a:pt x="154876" y="187096"/>
                  </a:lnTo>
                  <a:lnTo>
                    <a:pt x="157467" y="185826"/>
                  </a:lnTo>
                  <a:lnTo>
                    <a:pt x="163626" y="187096"/>
                  </a:lnTo>
                  <a:lnTo>
                    <a:pt x="166497" y="185826"/>
                  </a:lnTo>
                  <a:lnTo>
                    <a:pt x="160680" y="184556"/>
                  </a:lnTo>
                  <a:lnTo>
                    <a:pt x="161531" y="183286"/>
                  </a:lnTo>
                  <a:lnTo>
                    <a:pt x="162394" y="182016"/>
                  </a:lnTo>
                  <a:lnTo>
                    <a:pt x="161277" y="183286"/>
                  </a:lnTo>
                  <a:lnTo>
                    <a:pt x="158838" y="182016"/>
                  </a:lnTo>
                  <a:lnTo>
                    <a:pt x="161023" y="182016"/>
                  </a:lnTo>
                  <a:lnTo>
                    <a:pt x="160096" y="180746"/>
                  </a:lnTo>
                  <a:lnTo>
                    <a:pt x="162687" y="180746"/>
                  </a:lnTo>
                  <a:lnTo>
                    <a:pt x="164477" y="179476"/>
                  </a:lnTo>
                  <a:lnTo>
                    <a:pt x="160375" y="179476"/>
                  </a:lnTo>
                  <a:lnTo>
                    <a:pt x="163156" y="178206"/>
                  </a:lnTo>
                  <a:lnTo>
                    <a:pt x="164388" y="176936"/>
                  </a:lnTo>
                  <a:lnTo>
                    <a:pt x="157429" y="176936"/>
                  </a:lnTo>
                  <a:lnTo>
                    <a:pt x="158242" y="174396"/>
                  </a:lnTo>
                  <a:lnTo>
                    <a:pt x="160451" y="175666"/>
                  </a:lnTo>
                  <a:lnTo>
                    <a:pt x="162534" y="175666"/>
                  </a:lnTo>
                  <a:lnTo>
                    <a:pt x="163855" y="174396"/>
                  </a:lnTo>
                  <a:lnTo>
                    <a:pt x="159867" y="173126"/>
                  </a:lnTo>
                  <a:lnTo>
                    <a:pt x="158826" y="173126"/>
                  </a:lnTo>
                  <a:lnTo>
                    <a:pt x="159042" y="171856"/>
                  </a:lnTo>
                  <a:lnTo>
                    <a:pt x="156425" y="171856"/>
                  </a:lnTo>
                  <a:lnTo>
                    <a:pt x="162953" y="170586"/>
                  </a:lnTo>
                  <a:lnTo>
                    <a:pt x="156235" y="168046"/>
                  </a:lnTo>
                  <a:lnTo>
                    <a:pt x="161874" y="166776"/>
                  </a:lnTo>
                  <a:lnTo>
                    <a:pt x="161239" y="165506"/>
                  </a:lnTo>
                  <a:lnTo>
                    <a:pt x="160655" y="164236"/>
                  </a:lnTo>
                  <a:lnTo>
                    <a:pt x="160566" y="162966"/>
                  </a:lnTo>
                  <a:lnTo>
                    <a:pt x="155524" y="162966"/>
                  </a:lnTo>
                  <a:lnTo>
                    <a:pt x="157772" y="161696"/>
                  </a:lnTo>
                  <a:lnTo>
                    <a:pt x="160794" y="160553"/>
                  </a:lnTo>
                  <a:lnTo>
                    <a:pt x="160007" y="160426"/>
                  </a:lnTo>
                  <a:lnTo>
                    <a:pt x="164033" y="159156"/>
                  </a:lnTo>
                  <a:lnTo>
                    <a:pt x="166776" y="159156"/>
                  </a:lnTo>
                  <a:lnTo>
                    <a:pt x="161988" y="157886"/>
                  </a:lnTo>
                  <a:lnTo>
                    <a:pt x="162560" y="156616"/>
                  </a:lnTo>
                  <a:lnTo>
                    <a:pt x="163588" y="156616"/>
                  </a:lnTo>
                  <a:lnTo>
                    <a:pt x="160185" y="155346"/>
                  </a:lnTo>
                  <a:lnTo>
                    <a:pt x="159131" y="154076"/>
                  </a:lnTo>
                  <a:lnTo>
                    <a:pt x="158242" y="152806"/>
                  </a:lnTo>
                  <a:lnTo>
                    <a:pt x="157975" y="152806"/>
                  </a:lnTo>
                  <a:lnTo>
                    <a:pt x="157289" y="151536"/>
                  </a:lnTo>
                  <a:lnTo>
                    <a:pt x="158762" y="151536"/>
                  </a:lnTo>
                  <a:lnTo>
                    <a:pt x="160070" y="150266"/>
                  </a:lnTo>
                  <a:lnTo>
                    <a:pt x="162953" y="150266"/>
                  </a:lnTo>
                  <a:lnTo>
                    <a:pt x="163055" y="151536"/>
                  </a:lnTo>
                  <a:lnTo>
                    <a:pt x="166814" y="151536"/>
                  </a:lnTo>
                  <a:lnTo>
                    <a:pt x="163017" y="150266"/>
                  </a:lnTo>
                  <a:lnTo>
                    <a:pt x="165303" y="150266"/>
                  </a:lnTo>
                  <a:lnTo>
                    <a:pt x="164871" y="148996"/>
                  </a:lnTo>
                  <a:lnTo>
                    <a:pt x="160756" y="148996"/>
                  </a:lnTo>
                  <a:lnTo>
                    <a:pt x="161150" y="146456"/>
                  </a:lnTo>
                  <a:lnTo>
                    <a:pt x="159905" y="146456"/>
                  </a:lnTo>
                  <a:lnTo>
                    <a:pt x="155892" y="145186"/>
                  </a:lnTo>
                  <a:lnTo>
                    <a:pt x="162242" y="146456"/>
                  </a:lnTo>
                  <a:lnTo>
                    <a:pt x="159258" y="145186"/>
                  </a:lnTo>
                  <a:lnTo>
                    <a:pt x="163398" y="145186"/>
                  </a:lnTo>
                  <a:lnTo>
                    <a:pt x="162433" y="143916"/>
                  </a:lnTo>
                  <a:lnTo>
                    <a:pt x="159537" y="142646"/>
                  </a:lnTo>
                  <a:lnTo>
                    <a:pt x="158851" y="141427"/>
                  </a:lnTo>
                  <a:lnTo>
                    <a:pt x="159016" y="140106"/>
                  </a:lnTo>
                  <a:lnTo>
                    <a:pt x="167017" y="140106"/>
                  </a:lnTo>
                  <a:lnTo>
                    <a:pt x="161226" y="137566"/>
                  </a:lnTo>
                  <a:lnTo>
                    <a:pt x="167474" y="136296"/>
                  </a:lnTo>
                  <a:lnTo>
                    <a:pt x="164579" y="133756"/>
                  </a:lnTo>
                  <a:lnTo>
                    <a:pt x="168897" y="132486"/>
                  </a:lnTo>
                  <a:lnTo>
                    <a:pt x="168706" y="131216"/>
                  </a:lnTo>
                  <a:lnTo>
                    <a:pt x="168529" y="129946"/>
                  </a:lnTo>
                  <a:lnTo>
                    <a:pt x="162267" y="131216"/>
                  </a:lnTo>
                  <a:lnTo>
                    <a:pt x="168389" y="128676"/>
                  </a:lnTo>
                  <a:lnTo>
                    <a:pt x="167297" y="128676"/>
                  </a:lnTo>
                  <a:lnTo>
                    <a:pt x="168440" y="128092"/>
                  </a:lnTo>
                  <a:lnTo>
                    <a:pt x="166116" y="128676"/>
                  </a:lnTo>
                  <a:lnTo>
                    <a:pt x="165874" y="128676"/>
                  </a:lnTo>
                  <a:lnTo>
                    <a:pt x="165735" y="128612"/>
                  </a:lnTo>
                  <a:lnTo>
                    <a:pt x="162128" y="128676"/>
                  </a:lnTo>
                  <a:lnTo>
                    <a:pt x="164172" y="128016"/>
                  </a:lnTo>
                  <a:lnTo>
                    <a:pt x="165735" y="128612"/>
                  </a:lnTo>
                  <a:lnTo>
                    <a:pt x="165430" y="127660"/>
                  </a:lnTo>
                  <a:lnTo>
                    <a:pt x="166014" y="127406"/>
                  </a:lnTo>
                  <a:lnTo>
                    <a:pt x="167906" y="126136"/>
                  </a:lnTo>
                  <a:lnTo>
                    <a:pt x="167411" y="127406"/>
                  </a:lnTo>
                  <a:lnTo>
                    <a:pt x="168846" y="127406"/>
                  </a:lnTo>
                  <a:lnTo>
                    <a:pt x="169392" y="126136"/>
                  </a:lnTo>
                  <a:lnTo>
                    <a:pt x="171577" y="127406"/>
                  </a:lnTo>
                  <a:lnTo>
                    <a:pt x="173316" y="126136"/>
                  </a:lnTo>
                  <a:lnTo>
                    <a:pt x="170053" y="126136"/>
                  </a:lnTo>
                  <a:lnTo>
                    <a:pt x="170954" y="124866"/>
                  </a:lnTo>
                  <a:lnTo>
                    <a:pt x="167970" y="126136"/>
                  </a:lnTo>
                  <a:lnTo>
                    <a:pt x="164630" y="123596"/>
                  </a:lnTo>
                  <a:lnTo>
                    <a:pt x="173393" y="124866"/>
                  </a:lnTo>
                  <a:lnTo>
                    <a:pt x="170116" y="122326"/>
                  </a:lnTo>
                  <a:lnTo>
                    <a:pt x="172085" y="123596"/>
                  </a:lnTo>
                  <a:lnTo>
                    <a:pt x="170954" y="122326"/>
                  </a:lnTo>
                  <a:lnTo>
                    <a:pt x="172275" y="119786"/>
                  </a:lnTo>
                  <a:lnTo>
                    <a:pt x="167132" y="118516"/>
                  </a:lnTo>
                  <a:lnTo>
                    <a:pt x="170103" y="118516"/>
                  </a:lnTo>
                  <a:lnTo>
                    <a:pt x="170929" y="117246"/>
                  </a:lnTo>
                  <a:lnTo>
                    <a:pt x="164757" y="114706"/>
                  </a:lnTo>
                  <a:lnTo>
                    <a:pt x="167982" y="112166"/>
                  </a:lnTo>
                  <a:lnTo>
                    <a:pt x="169532" y="113436"/>
                  </a:lnTo>
                  <a:lnTo>
                    <a:pt x="169087" y="112166"/>
                  </a:lnTo>
                  <a:lnTo>
                    <a:pt x="169862" y="112166"/>
                  </a:lnTo>
                  <a:lnTo>
                    <a:pt x="167132" y="110896"/>
                  </a:lnTo>
                  <a:lnTo>
                    <a:pt x="168071" y="109626"/>
                  </a:lnTo>
                  <a:lnTo>
                    <a:pt x="169811" y="110896"/>
                  </a:lnTo>
                  <a:lnTo>
                    <a:pt x="171919" y="108356"/>
                  </a:lnTo>
                  <a:lnTo>
                    <a:pt x="165633" y="107086"/>
                  </a:lnTo>
                  <a:lnTo>
                    <a:pt x="164604" y="105816"/>
                  </a:lnTo>
                  <a:lnTo>
                    <a:pt x="169214" y="105816"/>
                  </a:lnTo>
                  <a:lnTo>
                    <a:pt x="171513" y="103276"/>
                  </a:lnTo>
                  <a:lnTo>
                    <a:pt x="172161" y="103276"/>
                  </a:lnTo>
                  <a:lnTo>
                    <a:pt x="172770" y="100736"/>
                  </a:lnTo>
                  <a:lnTo>
                    <a:pt x="168414" y="99466"/>
                  </a:lnTo>
                  <a:lnTo>
                    <a:pt x="166636" y="96926"/>
                  </a:lnTo>
                  <a:lnTo>
                    <a:pt x="171653" y="95656"/>
                  </a:lnTo>
                  <a:lnTo>
                    <a:pt x="169748" y="93116"/>
                  </a:lnTo>
                  <a:lnTo>
                    <a:pt x="168795" y="91846"/>
                  </a:lnTo>
                  <a:lnTo>
                    <a:pt x="170395" y="90398"/>
                  </a:lnTo>
                  <a:lnTo>
                    <a:pt x="168033" y="89306"/>
                  </a:lnTo>
                  <a:lnTo>
                    <a:pt x="168516" y="89306"/>
                  </a:lnTo>
                  <a:lnTo>
                    <a:pt x="164401" y="88036"/>
                  </a:lnTo>
                  <a:lnTo>
                    <a:pt x="172681" y="88036"/>
                  </a:lnTo>
                  <a:lnTo>
                    <a:pt x="171615" y="86766"/>
                  </a:lnTo>
                  <a:lnTo>
                    <a:pt x="171729" y="85496"/>
                  </a:lnTo>
                  <a:lnTo>
                    <a:pt x="166204" y="85496"/>
                  </a:lnTo>
                  <a:lnTo>
                    <a:pt x="169240" y="84226"/>
                  </a:lnTo>
                  <a:lnTo>
                    <a:pt x="168630" y="81686"/>
                  </a:lnTo>
                  <a:lnTo>
                    <a:pt x="167868" y="80416"/>
                  </a:lnTo>
                  <a:lnTo>
                    <a:pt x="170446" y="79146"/>
                  </a:lnTo>
                  <a:lnTo>
                    <a:pt x="169062" y="77876"/>
                  </a:lnTo>
                  <a:lnTo>
                    <a:pt x="167690" y="76606"/>
                  </a:lnTo>
                  <a:lnTo>
                    <a:pt x="170649" y="76606"/>
                  </a:lnTo>
                  <a:lnTo>
                    <a:pt x="171780" y="74066"/>
                  </a:lnTo>
                  <a:lnTo>
                    <a:pt x="171069" y="72796"/>
                  </a:lnTo>
                  <a:lnTo>
                    <a:pt x="173393" y="72796"/>
                  </a:lnTo>
                  <a:lnTo>
                    <a:pt x="164642" y="71526"/>
                  </a:lnTo>
                  <a:lnTo>
                    <a:pt x="164490" y="71526"/>
                  </a:lnTo>
                  <a:lnTo>
                    <a:pt x="168897" y="70256"/>
                  </a:lnTo>
                  <a:lnTo>
                    <a:pt x="168846" y="68986"/>
                  </a:lnTo>
                  <a:lnTo>
                    <a:pt x="172681" y="66446"/>
                  </a:lnTo>
                  <a:lnTo>
                    <a:pt x="168656" y="65176"/>
                  </a:lnTo>
                  <a:lnTo>
                    <a:pt x="170865" y="65176"/>
                  </a:lnTo>
                  <a:lnTo>
                    <a:pt x="173697" y="626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921105" y="9621589"/>
              <a:ext cx="591185" cy="1051560"/>
            </a:xfrm>
            <a:custGeom>
              <a:avLst/>
              <a:gdLst/>
              <a:ahLst/>
              <a:cxnLst/>
              <a:rect l="l" t="t" r="r" b="b"/>
              <a:pathLst>
                <a:path w="591185" h="1051559">
                  <a:moveTo>
                    <a:pt x="444" y="256705"/>
                  </a:moveTo>
                  <a:lnTo>
                    <a:pt x="165" y="256349"/>
                  </a:lnTo>
                  <a:lnTo>
                    <a:pt x="0" y="256590"/>
                  </a:lnTo>
                  <a:lnTo>
                    <a:pt x="177" y="256628"/>
                  </a:lnTo>
                  <a:lnTo>
                    <a:pt x="342" y="256667"/>
                  </a:lnTo>
                  <a:close/>
                </a:path>
                <a:path w="591185" h="1051559">
                  <a:moveTo>
                    <a:pt x="749" y="256819"/>
                  </a:moveTo>
                  <a:lnTo>
                    <a:pt x="444" y="256705"/>
                  </a:lnTo>
                  <a:lnTo>
                    <a:pt x="736" y="257060"/>
                  </a:lnTo>
                  <a:lnTo>
                    <a:pt x="749" y="256933"/>
                  </a:lnTo>
                  <a:close/>
                </a:path>
                <a:path w="591185" h="1051559">
                  <a:moveTo>
                    <a:pt x="914" y="248716"/>
                  </a:moveTo>
                  <a:lnTo>
                    <a:pt x="736" y="248424"/>
                  </a:lnTo>
                  <a:lnTo>
                    <a:pt x="342" y="248475"/>
                  </a:lnTo>
                  <a:lnTo>
                    <a:pt x="914" y="248716"/>
                  </a:lnTo>
                  <a:close/>
                </a:path>
                <a:path w="591185" h="1051559">
                  <a:moveTo>
                    <a:pt x="1346" y="257822"/>
                  </a:moveTo>
                  <a:lnTo>
                    <a:pt x="736" y="257060"/>
                  </a:lnTo>
                  <a:lnTo>
                    <a:pt x="698" y="257276"/>
                  </a:lnTo>
                  <a:lnTo>
                    <a:pt x="558" y="257530"/>
                  </a:lnTo>
                  <a:lnTo>
                    <a:pt x="1346" y="257822"/>
                  </a:lnTo>
                  <a:close/>
                </a:path>
                <a:path w="591185" h="1051559">
                  <a:moveTo>
                    <a:pt x="1841" y="249110"/>
                  </a:moveTo>
                  <a:lnTo>
                    <a:pt x="914" y="248716"/>
                  </a:lnTo>
                  <a:lnTo>
                    <a:pt x="1028" y="248894"/>
                  </a:lnTo>
                  <a:lnTo>
                    <a:pt x="1841" y="249110"/>
                  </a:lnTo>
                  <a:close/>
                </a:path>
                <a:path w="591185" h="1051559">
                  <a:moveTo>
                    <a:pt x="2857" y="249402"/>
                  </a:moveTo>
                  <a:lnTo>
                    <a:pt x="1841" y="249110"/>
                  </a:lnTo>
                  <a:lnTo>
                    <a:pt x="2044" y="249199"/>
                  </a:lnTo>
                  <a:lnTo>
                    <a:pt x="2374" y="249288"/>
                  </a:lnTo>
                  <a:lnTo>
                    <a:pt x="2857" y="249402"/>
                  </a:lnTo>
                  <a:close/>
                </a:path>
                <a:path w="591185" h="1051559">
                  <a:moveTo>
                    <a:pt x="4660" y="247992"/>
                  </a:moveTo>
                  <a:lnTo>
                    <a:pt x="2984" y="247154"/>
                  </a:lnTo>
                  <a:lnTo>
                    <a:pt x="2641" y="247624"/>
                  </a:lnTo>
                  <a:lnTo>
                    <a:pt x="495" y="248031"/>
                  </a:lnTo>
                  <a:lnTo>
                    <a:pt x="736" y="248424"/>
                  </a:lnTo>
                  <a:lnTo>
                    <a:pt x="4660" y="247992"/>
                  </a:lnTo>
                  <a:close/>
                </a:path>
                <a:path w="591185" h="1051559">
                  <a:moveTo>
                    <a:pt x="7251" y="233375"/>
                  </a:moveTo>
                  <a:lnTo>
                    <a:pt x="6921" y="233286"/>
                  </a:lnTo>
                  <a:lnTo>
                    <a:pt x="7239" y="233387"/>
                  </a:lnTo>
                  <a:close/>
                </a:path>
                <a:path w="591185" h="1051559">
                  <a:moveTo>
                    <a:pt x="8547" y="227888"/>
                  </a:moveTo>
                  <a:lnTo>
                    <a:pt x="7327" y="228676"/>
                  </a:lnTo>
                  <a:lnTo>
                    <a:pt x="7988" y="228358"/>
                  </a:lnTo>
                  <a:lnTo>
                    <a:pt x="8343" y="228104"/>
                  </a:lnTo>
                  <a:lnTo>
                    <a:pt x="8547" y="227888"/>
                  </a:lnTo>
                  <a:close/>
                </a:path>
                <a:path w="591185" h="1051559">
                  <a:moveTo>
                    <a:pt x="10617" y="220954"/>
                  </a:moveTo>
                  <a:lnTo>
                    <a:pt x="10375" y="220941"/>
                  </a:lnTo>
                  <a:lnTo>
                    <a:pt x="10083" y="220941"/>
                  </a:lnTo>
                  <a:lnTo>
                    <a:pt x="9842" y="221018"/>
                  </a:lnTo>
                  <a:lnTo>
                    <a:pt x="10033" y="221056"/>
                  </a:lnTo>
                  <a:lnTo>
                    <a:pt x="10325" y="221005"/>
                  </a:lnTo>
                  <a:lnTo>
                    <a:pt x="10617" y="220954"/>
                  </a:lnTo>
                  <a:close/>
                </a:path>
                <a:path w="591185" h="1051559">
                  <a:moveTo>
                    <a:pt x="17665" y="240563"/>
                  </a:moveTo>
                  <a:lnTo>
                    <a:pt x="16484" y="242214"/>
                  </a:lnTo>
                  <a:lnTo>
                    <a:pt x="17030" y="242176"/>
                  </a:lnTo>
                  <a:lnTo>
                    <a:pt x="17665" y="240563"/>
                  </a:lnTo>
                  <a:close/>
                </a:path>
                <a:path w="591185" h="1051559">
                  <a:moveTo>
                    <a:pt x="17665" y="185039"/>
                  </a:moveTo>
                  <a:lnTo>
                    <a:pt x="17145" y="183781"/>
                  </a:lnTo>
                  <a:lnTo>
                    <a:pt x="15354" y="184162"/>
                  </a:lnTo>
                  <a:lnTo>
                    <a:pt x="17665" y="185039"/>
                  </a:lnTo>
                  <a:close/>
                </a:path>
                <a:path w="591185" h="1051559">
                  <a:moveTo>
                    <a:pt x="19265" y="242214"/>
                  </a:moveTo>
                  <a:lnTo>
                    <a:pt x="19240" y="241998"/>
                  </a:lnTo>
                  <a:lnTo>
                    <a:pt x="17030" y="242176"/>
                  </a:lnTo>
                  <a:lnTo>
                    <a:pt x="16764" y="242849"/>
                  </a:lnTo>
                  <a:lnTo>
                    <a:pt x="19265" y="242214"/>
                  </a:lnTo>
                  <a:close/>
                </a:path>
                <a:path w="591185" h="1051559">
                  <a:moveTo>
                    <a:pt x="21551" y="146126"/>
                  </a:moveTo>
                  <a:lnTo>
                    <a:pt x="21475" y="145961"/>
                  </a:lnTo>
                  <a:lnTo>
                    <a:pt x="21043" y="145338"/>
                  </a:lnTo>
                  <a:lnTo>
                    <a:pt x="21183" y="145719"/>
                  </a:lnTo>
                  <a:lnTo>
                    <a:pt x="21551" y="146189"/>
                  </a:lnTo>
                  <a:close/>
                </a:path>
                <a:path w="591185" h="1051559">
                  <a:moveTo>
                    <a:pt x="21780" y="171450"/>
                  </a:moveTo>
                  <a:lnTo>
                    <a:pt x="21424" y="170980"/>
                  </a:lnTo>
                  <a:lnTo>
                    <a:pt x="20751" y="171310"/>
                  </a:lnTo>
                  <a:lnTo>
                    <a:pt x="20777" y="171716"/>
                  </a:lnTo>
                  <a:lnTo>
                    <a:pt x="21107" y="172148"/>
                  </a:lnTo>
                  <a:lnTo>
                    <a:pt x="21374" y="171831"/>
                  </a:lnTo>
                  <a:lnTo>
                    <a:pt x="21780" y="171450"/>
                  </a:lnTo>
                  <a:close/>
                </a:path>
                <a:path w="591185" h="1051559">
                  <a:moveTo>
                    <a:pt x="22275" y="173291"/>
                  </a:moveTo>
                  <a:lnTo>
                    <a:pt x="21374" y="172516"/>
                  </a:lnTo>
                  <a:lnTo>
                    <a:pt x="21107" y="172161"/>
                  </a:lnTo>
                  <a:lnTo>
                    <a:pt x="20777" y="172567"/>
                  </a:lnTo>
                  <a:lnTo>
                    <a:pt x="20650" y="172897"/>
                  </a:lnTo>
                  <a:lnTo>
                    <a:pt x="22275" y="173291"/>
                  </a:lnTo>
                  <a:close/>
                </a:path>
                <a:path w="591185" h="1051559">
                  <a:moveTo>
                    <a:pt x="22682" y="235724"/>
                  </a:moveTo>
                  <a:lnTo>
                    <a:pt x="21780" y="234899"/>
                  </a:lnTo>
                  <a:lnTo>
                    <a:pt x="21551" y="234708"/>
                  </a:lnTo>
                  <a:lnTo>
                    <a:pt x="20434" y="235242"/>
                  </a:lnTo>
                  <a:lnTo>
                    <a:pt x="20751" y="236321"/>
                  </a:lnTo>
                  <a:lnTo>
                    <a:pt x="22047" y="235546"/>
                  </a:lnTo>
                  <a:lnTo>
                    <a:pt x="22682" y="235724"/>
                  </a:lnTo>
                  <a:close/>
                </a:path>
                <a:path w="591185" h="1051559">
                  <a:moveTo>
                    <a:pt x="23126" y="241223"/>
                  </a:moveTo>
                  <a:lnTo>
                    <a:pt x="19431" y="242176"/>
                  </a:lnTo>
                  <a:lnTo>
                    <a:pt x="19342" y="242874"/>
                  </a:lnTo>
                  <a:lnTo>
                    <a:pt x="23126" y="241223"/>
                  </a:lnTo>
                  <a:close/>
                </a:path>
                <a:path w="591185" h="1051559">
                  <a:moveTo>
                    <a:pt x="25247" y="116700"/>
                  </a:moveTo>
                  <a:lnTo>
                    <a:pt x="25158" y="116865"/>
                  </a:lnTo>
                  <a:lnTo>
                    <a:pt x="25247" y="116700"/>
                  </a:lnTo>
                  <a:close/>
                </a:path>
                <a:path w="591185" h="1051559">
                  <a:moveTo>
                    <a:pt x="30543" y="194970"/>
                  </a:moveTo>
                  <a:lnTo>
                    <a:pt x="28930" y="194551"/>
                  </a:lnTo>
                  <a:lnTo>
                    <a:pt x="30505" y="194983"/>
                  </a:lnTo>
                  <a:close/>
                </a:path>
                <a:path w="591185" h="1051559">
                  <a:moveTo>
                    <a:pt x="31521" y="195224"/>
                  </a:moveTo>
                  <a:lnTo>
                    <a:pt x="31318" y="194386"/>
                  </a:lnTo>
                  <a:lnTo>
                    <a:pt x="30543" y="194970"/>
                  </a:lnTo>
                  <a:lnTo>
                    <a:pt x="31521" y="195224"/>
                  </a:lnTo>
                  <a:close/>
                </a:path>
                <a:path w="591185" h="1051559">
                  <a:moveTo>
                    <a:pt x="37096" y="183769"/>
                  </a:moveTo>
                  <a:lnTo>
                    <a:pt x="36436" y="182321"/>
                  </a:lnTo>
                  <a:lnTo>
                    <a:pt x="36804" y="183362"/>
                  </a:lnTo>
                  <a:lnTo>
                    <a:pt x="37096" y="183769"/>
                  </a:lnTo>
                  <a:close/>
                </a:path>
                <a:path w="591185" h="1051559">
                  <a:moveTo>
                    <a:pt x="41071" y="461708"/>
                  </a:moveTo>
                  <a:lnTo>
                    <a:pt x="39306" y="460438"/>
                  </a:lnTo>
                  <a:lnTo>
                    <a:pt x="39166" y="461708"/>
                  </a:lnTo>
                  <a:lnTo>
                    <a:pt x="41071" y="461708"/>
                  </a:lnTo>
                  <a:close/>
                </a:path>
                <a:path w="591185" h="1051559">
                  <a:moveTo>
                    <a:pt x="44005" y="442595"/>
                  </a:moveTo>
                  <a:lnTo>
                    <a:pt x="43713" y="442518"/>
                  </a:lnTo>
                  <a:lnTo>
                    <a:pt x="43522" y="442480"/>
                  </a:lnTo>
                  <a:lnTo>
                    <a:pt x="43700" y="442569"/>
                  </a:lnTo>
                  <a:lnTo>
                    <a:pt x="43827" y="442582"/>
                  </a:lnTo>
                  <a:lnTo>
                    <a:pt x="44005" y="442595"/>
                  </a:lnTo>
                  <a:close/>
                </a:path>
                <a:path w="591185" h="1051559">
                  <a:moveTo>
                    <a:pt x="44958" y="502348"/>
                  </a:moveTo>
                  <a:lnTo>
                    <a:pt x="43002" y="502348"/>
                  </a:lnTo>
                  <a:lnTo>
                    <a:pt x="41948" y="503618"/>
                  </a:lnTo>
                  <a:lnTo>
                    <a:pt x="44958" y="502348"/>
                  </a:lnTo>
                  <a:close/>
                </a:path>
                <a:path w="591185" h="1051559">
                  <a:moveTo>
                    <a:pt x="46621" y="456628"/>
                  </a:moveTo>
                  <a:lnTo>
                    <a:pt x="45212" y="456628"/>
                  </a:lnTo>
                  <a:lnTo>
                    <a:pt x="44411" y="455358"/>
                  </a:lnTo>
                  <a:lnTo>
                    <a:pt x="43929" y="455358"/>
                  </a:lnTo>
                  <a:lnTo>
                    <a:pt x="43853" y="457898"/>
                  </a:lnTo>
                  <a:lnTo>
                    <a:pt x="46621" y="456628"/>
                  </a:lnTo>
                  <a:close/>
                </a:path>
                <a:path w="591185" h="1051559">
                  <a:moveTo>
                    <a:pt x="47282" y="437578"/>
                  </a:moveTo>
                  <a:lnTo>
                    <a:pt x="45504" y="436308"/>
                  </a:lnTo>
                  <a:lnTo>
                    <a:pt x="44361" y="437578"/>
                  </a:lnTo>
                  <a:lnTo>
                    <a:pt x="47282" y="437578"/>
                  </a:lnTo>
                  <a:close/>
                </a:path>
                <a:path w="591185" h="1051559">
                  <a:moveTo>
                    <a:pt x="47332" y="531164"/>
                  </a:moveTo>
                  <a:lnTo>
                    <a:pt x="46672" y="531037"/>
                  </a:lnTo>
                  <a:lnTo>
                    <a:pt x="46609" y="531279"/>
                  </a:lnTo>
                  <a:lnTo>
                    <a:pt x="47332" y="531164"/>
                  </a:lnTo>
                  <a:close/>
                </a:path>
                <a:path w="591185" h="1051559">
                  <a:moveTo>
                    <a:pt x="47701" y="471868"/>
                  </a:moveTo>
                  <a:lnTo>
                    <a:pt x="47421" y="471563"/>
                  </a:lnTo>
                  <a:lnTo>
                    <a:pt x="46837" y="471868"/>
                  </a:lnTo>
                  <a:lnTo>
                    <a:pt x="47701" y="471868"/>
                  </a:lnTo>
                  <a:close/>
                </a:path>
                <a:path w="591185" h="1051559">
                  <a:moveTo>
                    <a:pt x="48742" y="533565"/>
                  </a:moveTo>
                  <a:lnTo>
                    <a:pt x="48158" y="533768"/>
                  </a:lnTo>
                  <a:lnTo>
                    <a:pt x="47155" y="534098"/>
                  </a:lnTo>
                  <a:lnTo>
                    <a:pt x="48234" y="534098"/>
                  </a:lnTo>
                  <a:lnTo>
                    <a:pt x="48488" y="533984"/>
                  </a:lnTo>
                  <a:lnTo>
                    <a:pt x="48742" y="533565"/>
                  </a:lnTo>
                  <a:close/>
                </a:path>
                <a:path w="591185" h="1051559">
                  <a:moveTo>
                    <a:pt x="50507" y="532955"/>
                  </a:moveTo>
                  <a:lnTo>
                    <a:pt x="50342" y="532828"/>
                  </a:lnTo>
                  <a:lnTo>
                    <a:pt x="49428" y="532828"/>
                  </a:lnTo>
                  <a:lnTo>
                    <a:pt x="48742" y="533565"/>
                  </a:lnTo>
                  <a:lnTo>
                    <a:pt x="50507" y="532955"/>
                  </a:lnTo>
                  <a:close/>
                </a:path>
                <a:path w="591185" h="1051559">
                  <a:moveTo>
                    <a:pt x="52984" y="116509"/>
                  </a:moveTo>
                  <a:lnTo>
                    <a:pt x="52235" y="115430"/>
                  </a:lnTo>
                  <a:lnTo>
                    <a:pt x="48971" y="114833"/>
                  </a:lnTo>
                  <a:lnTo>
                    <a:pt x="49415" y="115481"/>
                  </a:lnTo>
                  <a:lnTo>
                    <a:pt x="52984" y="116509"/>
                  </a:lnTo>
                  <a:close/>
                </a:path>
                <a:path w="591185" h="1051559">
                  <a:moveTo>
                    <a:pt x="55029" y="550608"/>
                  </a:moveTo>
                  <a:lnTo>
                    <a:pt x="52857" y="550608"/>
                  </a:lnTo>
                  <a:lnTo>
                    <a:pt x="53390" y="551256"/>
                  </a:lnTo>
                  <a:lnTo>
                    <a:pt x="55029" y="550608"/>
                  </a:lnTo>
                  <a:close/>
                </a:path>
                <a:path w="591185" h="1051559">
                  <a:moveTo>
                    <a:pt x="59651" y="85051"/>
                  </a:moveTo>
                  <a:lnTo>
                    <a:pt x="58229" y="84124"/>
                  </a:lnTo>
                  <a:lnTo>
                    <a:pt x="57823" y="84721"/>
                  </a:lnTo>
                  <a:lnTo>
                    <a:pt x="56400" y="85039"/>
                  </a:lnTo>
                  <a:lnTo>
                    <a:pt x="56730" y="85471"/>
                  </a:lnTo>
                  <a:lnTo>
                    <a:pt x="58407" y="85585"/>
                  </a:lnTo>
                  <a:lnTo>
                    <a:pt x="59651" y="85051"/>
                  </a:lnTo>
                  <a:close/>
                </a:path>
                <a:path w="591185" h="1051559">
                  <a:moveTo>
                    <a:pt x="60960" y="432816"/>
                  </a:moveTo>
                  <a:lnTo>
                    <a:pt x="59194" y="432371"/>
                  </a:lnTo>
                  <a:lnTo>
                    <a:pt x="59347" y="432549"/>
                  </a:lnTo>
                  <a:lnTo>
                    <a:pt x="60960" y="432816"/>
                  </a:lnTo>
                  <a:close/>
                </a:path>
                <a:path w="591185" h="1051559">
                  <a:moveTo>
                    <a:pt x="63931" y="478218"/>
                  </a:moveTo>
                  <a:lnTo>
                    <a:pt x="63207" y="478218"/>
                  </a:lnTo>
                  <a:lnTo>
                    <a:pt x="63906" y="478828"/>
                  </a:lnTo>
                  <a:lnTo>
                    <a:pt x="63931" y="478218"/>
                  </a:lnTo>
                  <a:close/>
                </a:path>
                <a:path w="591185" h="1051559">
                  <a:moveTo>
                    <a:pt x="64033" y="475678"/>
                  </a:moveTo>
                  <a:lnTo>
                    <a:pt x="63385" y="475678"/>
                  </a:lnTo>
                  <a:lnTo>
                    <a:pt x="63665" y="476808"/>
                  </a:lnTo>
                  <a:lnTo>
                    <a:pt x="64033" y="475678"/>
                  </a:lnTo>
                  <a:close/>
                </a:path>
                <a:path w="591185" h="1051559">
                  <a:moveTo>
                    <a:pt x="64668" y="479488"/>
                  </a:moveTo>
                  <a:lnTo>
                    <a:pt x="63906" y="478828"/>
                  </a:lnTo>
                  <a:lnTo>
                    <a:pt x="63868" y="479488"/>
                  </a:lnTo>
                  <a:lnTo>
                    <a:pt x="64668" y="479488"/>
                  </a:lnTo>
                  <a:close/>
                </a:path>
                <a:path w="591185" h="1051559">
                  <a:moveTo>
                    <a:pt x="64808" y="602170"/>
                  </a:moveTo>
                  <a:lnTo>
                    <a:pt x="63728" y="602678"/>
                  </a:lnTo>
                  <a:lnTo>
                    <a:pt x="64808" y="602678"/>
                  </a:lnTo>
                  <a:lnTo>
                    <a:pt x="64808" y="602170"/>
                  </a:lnTo>
                  <a:close/>
                </a:path>
                <a:path w="591185" h="1051559">
                  <a:moveTo>
                    <a:pt x="65163" y="501078"/>
                  </a:moveTo>
                  <a:lnTo>
                    <a:pt x="63131" y="501078"/>
                  </a:lnTo>
                  <a:lnTo>
                    <a:pt x="65036" y="502348"/>
                  </a:lnTo>
                  <a:lnTo>
                    <a:pt x="65163" y="501078"/>
                  </a:lnTo>
                  <a:close/>
                </a:path>
                <a:path w="591185" h="1051559">
                  <a:moveTo>
                    <a:pt x="68516" y="436308"/>
                  </a:moveTo>
                  <a:lnTo>
                    <a:pt x="67983" y="435038"/>
                  </a:lnTo>
                  <a:lnTo>
                    <a:pt x="63982" y="433768"/>
                  </a:lnTo>
                  <a:lnTo>
                    <a:pt x="59334" y="433768"/>
                  </a:lnTo>
                  <a:lnTo>
                    <a:pt x="49644" y="431228"/>
                  </a:lnTo>
                  <a:lnTo>
                    <a:pt x="46050" y="432498"/>
                  </a:lnTo>
                  <a:lnTo>
                    <a:pt x="48856" y="435038"/>
                  </a:lnTo>
                  <a:lnTo>
                    <a:pt x="46456" y="435038"/>
                  </a:lnTo>
                  <a:lnTo>
                    <a:pt x="46443" y="433768"/>
                  </a:lnTo>
                  <a:lnTo>
                    <a:pt x="44183" y="433768"/>
                  </a:lnTo>
                  <a:lnTo>
                    <a:pt x="46075" y="435038"/>
                  </a:lnTo>
                  <a:lnTo>
                    <a:pt x="44716" y="435038"/>
                  </a:lnTo>
                  <a:lnTo>
                    <a:pt x="49187" y="437578"/>
                  </a:lnTo>
                  <a:lnTo>
                    <a:pt x="48666" y="437578"/>
                  </a:lnTo>
                  <a:lnTo>
                    <a:pt x="49961" y="438848"/>
                  </a:lnTo>
                  <a:lnTo>
                    <a:pt x="45161" y="438848"/>
                  </a:lnTo>
                  <a:lnTo>
                    <a:pt x="46583" y="440118"/>
                  </a:lnTo>
                  <a:lnTo>
                    <a:pt x="45605" y="440118"/>
                  </a:lnTo>
                  <a:lnTo>
                    <a:pt x="48145" y="441388"/>
                  </a:lnTo>
                  <a:lnTo>
                    <a:pt x="45351" y="441388"/>
                  </a:lnTo>
                  <a:lnTo>
                    <a:pt x="46964" y="442658"/>
                  </a:lnTo>
                  <a:lnTo>
                    <a:pt x="62496" y="442658"/>
                  </a:lnTo>
                  <a:lnTo>
                    <a:pt x="61048" y="440118"/>
                  </a:lnTo>
                  <a:lnTo>
                    <a:pt x="64071" y="440118"/>
                  </a:lnTo>
                  <a:lnTo>
                    <a:pt x="61480" y="437578"/>
                  </a:lnTo>
                  <a:lnTo>
                    <a:pt x="62826" y="436308"/>
                  </a:lnTo>
                  <a:lnTo>
                    <a:pt x="67957" y="438848"/>
                  </a:lnTo>
                  <a:lnTo>
                    <a:pt x="68516" y="436308"/>
                  </a:lnTo>
                  <a:close/>
                </a:path>
                <a:path w="591185" h="1051559">
                  <a:moveTo>
                    <a:pt x="74891" y="533920"/>
                  </a:moveTo>
                  <a:lnTo>
                    <a:pt x="73850" y="533158"/>
                  </a:lnTo>
                  <a:lnTo>
                    <a:pt x="73736" y="533628"/>
                  </a:lnTo>
                  <a:lnTo>
                    <a:pt x="74891" y="533920"/>
                  </a:lnTo>
                  <a:close/>
                </a:path>
                <a:path w="591185" h="1051559">
                  <a:moveTo>
                    <a:pt x="80251" y="586371"/>
                  </a:moveTo>
                  <a:lnTo>
                    <a:pt x="80010" y="586613"/>
                  </a:lnTo>
                  <a:lnTo>
                    <a:pt x="80251" y="586371"/>
                  </a:lnTo>
                  <a:close/>
                </a:path>
                <a:path w="591185" h="1051559">
                  <a:moveTo>
                    <a:pt x="82588" y="639508"/>
                  </a:moveTo>
                  <a:lnTo>
                    <a:pt x="82346" y="639572"/>
                  </a:lnTo>
                  <a:lnTo>
                    <a:pt x="82169" y="639597"/>
                  </a:lnTo>
                  <a:lnTo>
                    <a:pt x="81838" y="639711"/>
                  </a:lnTo>
                  <a:lnTo>
                    <a:pt x="81127" y="641172"/>
                  </a:lnTo>
                  <a:lnTo>
                    <a:pt x="81940" y="640461"/>
                  </a:lnTo>
                  <a:lnTo>
                    <a:pt x="82346" y="639940"/>
                  </a:lnTo>
                  <a:lnTo>
                    <a:pt x="82588" y="639508"/>
                  </a:lnTo>
                  <a:close/>
                </a:path>
                <a:path w="591185" h="1051559">
                  <a:moveTo>
                    <a:pt x="83794" y="646366"/>
                  </a:moveTo>
                  <a:lnTo>
                    <a:pt x="83718" y="646226"/>
                  </a:lnTo>
                  <a:lnTo>
                    <a:pt x="83743" y="646391"/>
                  </a:lnTo>
                  <a:close/>
                </a:path>
                <a:path w="591185" h="1051559">
                  <a:moveTo>
                    <a:pt x="84213" y="586041"/>
                  </a:moveTo>
                  <a:lnTo>
                    <a:pt x="83947" y="586028"/>
                  </a:lnTo>
                  <a:lnTo>
                    <a:pt x="84048" y="586168"/>
                  </a:lnTo>
                  <a:lnTo>
                    <a:pt x="84213" y="586041"/>
                  </a:lnTo>
                  <a:close/>
                </a:path>
                <a:path w="591185" h="1051559">
                  <a:moveTo>
                    <a:pt x="86245" y="584428"/>
                  </a:moveTo>
                  <a:lnTo>
                    <a:pt x="84213" y="586041"/>
                  </a:lnTo>
                  <a:lnTo>
                    <a:pt x="85001" y="586092"/>
                  </a:lnTo>
                  <a:lnTo>
                    <a:pt x="86245" y="584428"/>
                  </a:lnTo>
                  <a:close/>
                </a:path>
                <a:path w="591185" h="1051559">
                  <a:moveTo>
                    <a:pt x="88290" y="1371"/>
                  </a:moveTo>
                  <a:lnTo>
                    <a:pt x="87757" y="0"/>
                  </a:lnTo>
                  <a:lnTo>
                    <a:pt x="87426" y="457"/>
                  </a:lnTo>
                  <a:lnTo>
                    <a:pt x="88290" y="1371"/>
                  </a:lnTo>
                  <a:close/>
                </a:path>
                <a:path w="591185" h="1051559">
                  <a:moveTo>
                    <a:pt x="89700" y="581088"/>
                  </a:moveTo>
                  <a:lnTo>
                    <a:pt x="86423" y="581088"/>
                  </a:lnTo>
                  <a:lnTo>
                    <a:pt x="86995" y="579818"/>
                  </a:lnTo>
                  <a:lnTo>
                    <a:pt x="84569" y="582358"/>
                  </a:lnTo>
                  <a:lnTo>
                    <a:pt x="80657" y="581088"/>
                  </a:lnTo>
                  <a:lnTo>
                    <a:pt x="89103" y="578548"/>
                  </a:lnTo>
                  <a:lnTo>
                    <a:pt x="85204" y="577278"/>
                  </a:lnTo>
                  <a:lnTo>
                    <a:pt x="85826" y="577278"/>
                  </a:lnTo>
                  <a:lnTo>
                    <a:pt x="86118" y="574738"/>
                  </a:lnTo>
                  <a:lnTo>
                    <a:pt x="81622" y="574738"/>
                  </a:lnTo>
                  <a:lnTo>
                    <a:pt x="83223" y="573468"/>
                  </a:lnTo>
                  <a:lnTo>
                    <a:pt x="83794" y="573468"/>
                  </a:lnTo>
                  <a:lnTo>
                    <a:pt x="83820" y="572198"/>
                  </a:lnTo>
                  <a:lnTo>
                    <a:pt x="83845" y="570928"/>
                  </a:lnTo>
                  <a:lnTo>
                    <a:pt x="77012" y="569658"/>
                  </a:lnTo>
                  <a:lnTo>
                    <a:pt x="79514" y="567118"/>
                  </a:lnTo>
                  <a:lnTo>
                    <a:pt x="78016" y="567118"/>
                  </a:lnTo>
                  <a:lnTo>
                    <a:pt x="79375" y="565848"/>
                  </a:lnTo>
                  <a:lnTo>
                    <a:pt x="80949" y="565848"/>
                  </a:lnTo>
                  <a:lnTo>
                    <a:pt x="77965" y="564578"/>
                  </a:lnTo>
                  <a:lnTo>
                    <a:pt x="80518" y="564578"/>
                  </a:lnTo>
                  <a:lnTo>
                    <a:pt x="81826" y="560768"/>
                  </a:lnTo>
                  <a:lnTo>
                    <a:pt x="75349" y="562038"/>
                  </a:lnTo>
                  <a:lnTo>
                    <a:pt x="74536" y="560768"/>
                  </a:lnTo>
                  <a:lnTo>
                    <a:pt x="73736" y="559498"/>
                  </a:lnTo>
                  <a:lnTo>
                    <a:pt x="78219" y="558228"/>
                  </a:lnTo>
                  <a:lnTo>
                    <a:pt x="79082" y="556958"/>
                  </a:lnTo>
                  <a:lnTo>
                    <a:pt x="79616" y="555688"/>
                  </a:lnTo>
                  <a:lnTo>
                    <a:pt x="80251" y="555688"/>
                  </a:lnTo>
                  <a:lnTo>
                    <a:pt x="80213" y="551878"/>
                  </a:lnTo>
                  <a:lnTo>
                    <a:pt x="75514" y="551878"/>
                  </a:lnTo>
                  <a:lnTo>
                    <a:pt x="73164" y="549338"/>
                  </a:lnTo>
                  <a:lnTo>
                    <a:pt x="77698" y="546798"/>
                  </a:lnTo>
                  <a:lnTo>
                    <a:pt x="74015" y="542988"/>
                  </a:lnTo>
                  <a:lnTo>
                    <a:pt x="76200" y="540448"/>
                  </a:lnTo>
                  <a:lnTo>
                    <a:pt x="72110" y="540448"/>
                  </a:lnTo>
                  <a:lnTo>
                    <a:pt x="72898" y="539178"/>
                  </a:lnTo>
                  <a:lnTo>
                    <a:pt x="72745" y="539178"/>
                  </a:lnTo>
                  <a:lnTo>
                    <a:pt x="68592" y="539178"/>
                  </a:lnTo>
                  <a:lnTo>
                    <a:pt x="72758" y="537908"/>
                  </a:lnTo>
                  <a:lnTo>
                    <a:pt x="72745" y="539178"/>
                  </a:lnTo>
                  <a:lnTo>
                    <a:pt x="76733" y="537908"/>
                  </a:lnTo>
                  <a:lnTo>
                    <a:pt x="75323" y="536638"/>
                  </a:lnTo>
                  <a:lnTo>
                    <a:pt x="75285" y="535368"/>
                  </a:lnTo>
                  <a:lnTo>
                    <a:pt x="69824" y="536638"/>
                  </a:lnTo>
                  <a:lnTo>
                    <a:pt x="72491" y="534098"/>
                  </a:lnTo>
                  <a:lnTo>
                    <a:pt x="71526" y="531558"/>
                  </a:lnTo>
                  <a:lnTo>
                    <a:pt x="70446" y="529018"/>
                  </a:lnTo>
                  <a:lnTo>
                    <a:pt x="72745" y="527748"/>
                  </a:lnTo>
                  <a:lnTo>
                    <a:pt x="71285" y="526478"/>
                  </a:lnTo>
                  <a:lnTo>
                    <a:pt x="69710" y="525208"/>
                  </a:lnTo>
                  <a:lnTo>
                    <a:pt x="72656" y="525208"/>
                  </a:lnTo>
                  <a:lnTo>
                    <a:pt x="73126" y="523938"/>
                  </a:lnTo>
                  <a:lnTo>
                    <a:pt x="73380" y="522668"/>
                  </a:lnTo>
                  <a:lnTo>
                    <a:pt x="72339" y="520128"/>
                  </a:lnTo>
                  <a:lnTo>
                    <a:pt x="74510" y="520128"/>
                  </a:lnTo>
                  <a:lnTo>
                    <a:pt x="74523" y="518858"/>
                  </a:lnTo>
                  <a:lnTo>
                    <a:pt x="65811" y="520128"/>
                  </a:lnTo>
                  <a:lnTo>
                    <a:pt x="65468" y="518858"/>
                  </a:lnTo>
                  <a:lnTo>
                    <a:pt x="69799" y="518858"/>
                  </a:lnTo>
                  <a:lnTo>
                    <a:pt x="69329" y="516318"/>
                  </a:lnTo>
                  <a:lnTo>
                    <a:pt x="73088" y="513778"/>
                  </a:lnTo>
                  <a:lnTo>
                    <a:pt x="68884" y="512508"/>
                  </a:lnTo>
                  <a:lnTo>
                    <a:pt x="70827" y="511238"/>
                  </a:lnTo>
                  <a:lnTo>
                    <a:pt x="71018" y="512508"/>
                  </a:lnTo>
                  <a:lnTo>
                    <a:pt x="71043" y="511238"/>
                  </a:lnTo>
                  <a:lnTo>
                    <a:pt x="72796" y="508698"/>
                  </a:lnTo>
                  <a:lnTo>
                    <a:pt x="73660" y="507428"/>
                  </a:lnTo>
                  <a:lnTo>
                    <a:pt x="70650" y="508076"/>
                  </a:lnTo>
                  <a:lnTo>
                    <a:pt x="67830" y="506158"/>
                  </a:lnTo>
                  <a:lnTo>
                    <a:pt x="68910" y="506158"/>
                  </a:lnTo>
                  <a:lnTo>
                    <a:pt x="65112" y="504888"/>
                  </a:lnTo>
                  <a:lnTo>
                    <a:pt x="64096" y="504888"/>
                  </a:lnTo>
                  <a:lnTo>
                    <a:pt x="62928" y="503618"/>
                  </a:lnTo>
                  <a:lnTo>
                    <a:pt x="64528" y="503618"/>
                  </a:lnTo>
                  <a:lnTo>
                    <a:pt x="65951" y="502348"/>
                  </a:lnTo>
                  <a:lnTo>
                    <a:pt x="61696" y="503618"/>
                  </a:lnTo>
                  <a:lnTo>
                    <a:pt x="63131" y="501078"/>
                  </a:lnTo>
                  <a:lnTo>
                    <a:pt x="61950" y="501078"/>
                  </a:lnTo>
                  <a:lnTo>
                    <a:pt x="60706" y="499808"/>
                  </a:lnTo>
                  <a:lnTo>
                    <a:pt x="62484" y="498538"/>
                  </a:lnTo>
                  <a:lnTo>
                    <a:pt x="63474" y="498538"/>
                  </a:lnTo>
                  <a:lnTo>
                    <a:pt x="61277" y="497268"/>
                  </a:lnTo>
                  <a:lnTo>
                    <a:pt x="63906" y="497268"/>
                  </a:lnTo>
                  <a:lnTo>
                    <a:pt x="65722" y="494728"/>
                  </a:lnTo>
                  <a:lnTo>
                    <a:pt x="67259" y="494728"/>
                  </a:lnTo>
                  <a:lnTo>
                    <a:pt x="67703" y="493458"/>
                  </a:lnTo>
                  <a:lnTo>
                    <a:pt x="71437" y="494728"/>
                  </a:lnTo>
                  <a:lnTo>
                    <a:pt x="69392" y="493458"/>
                  </a:lnTo>
                  <a:lnTo>
                    <a:pt x="64947" y="492201"/>
                  </a:lnTo>
                  <a:lnTo>
                    <a:pt x="64922" y="494728"/>
                  </a:lnTo>
                  <a:lnTo>
                    <a:pt x="60401" y="494728"/>
                  </a:lnTo>
                  <a:lnTo>
                    <a:pt x="63207" y="493458"/>
                  </a:lnTo>
                  <a:lnTo>
                    <a:pt x="64173" y="493458"/>
                  </a:lnTo>
                  <a:lnTo>
                    <a:pt x="64668" y="492188"/>
                  </a:lnTo>
                  <a:lnTo>
                    <a:pt x="64935" y="492188"/>
                  </a:lnTo>
                  <a:lnTo>
                    <a:pt x="66179" y="490918"/>
                  </a:lnTo>
                  <a:lnTo>
                    <a:pt x="66954" y="490918"/>
                  </a:lnTo>
                  <a:lnTo>
                    <a:pt x="67386" y="489648"/>
                  </a:lnTo>
                  <a:lnTo>
                    <a:pt x="67652" y="489648"/>
                  </a:lnTo>
                  <a:lnTo>
                    <a:pt x="67551" y="488378"/>
                  </a:lnTo>
                  <a:lnTo>
                    <a:pt x="68872" y="488378"/>
                  </a:lnTo>
                  <a:lnTo>
                    <a:pt x="68300" y="489648"/>
                  </a:lnTo>
                  <a:lnTo>
                    <a:pt x="69951" y="489648"/>
                  </a:lnTo>
                  <a:lnTo>
                    <a:pt x="68897" y="488378"/>
                  </a:lnTo>
                  <a:lnTo>
                    <a:pt x="68999" y="487108"/>
                  </a:lnTo>
                  <a:lnTo>
                    <a:pt x="64439" y="487108"/>
                  </a:lnTo>
                  <a:lnTo>
                    <a:pt x="64465" y="487349"/>
                  </a:lnTo>
                  <a:lnTo>
                    <a:pt x="64109" y="487349"/>
                  </a:lnTo>
                  <a:lnTo>
                    <a:pt x="63703" y="487502"/>
                  </a:lnTo>
                  <a:lnTo>
                    <a:pt x="64490" y="487603"/>
                  </a:lnTo>
                  <a:lnTo>
                    <a:pt x="64579" y="488378"/>
                  </a:lnTo>
                  <a:lnTo>
                    <a:pt x="64731" y="488378"/>
                  </a:lnTo>
                  <a:lnTo>
                    <a:pt x="64871" y="489648"/>
                  </a:lnTo>
                  <a:lnTo>
                    <a:pt x="63360" y="489648"/>
                  </a:lnTo>
                  <a:lnTo>
                    <a:pt x="62090" y="488378"/>
                  </a:lnTo>
                  <a:lnTo>
                    <a:pt x="63703" y="488378"/>
                  </a:lnTo>
                  <a:lnTo>
                    <a:pt x="58940" y="487108"/>
                  </a:lnTo>
                  <a:lnTo>
                    <a:pt x="63004" y="487108"/>
                  </a:lnTo>
                  <a:lnTo>
                    <a:pt x="65176" y="484568"/>
                  </a:lnTo>
                  <a:lnTo>
                    <a:pt x="67716" y="484568"/>
                  </a:lnTo>
                  <a:lnTo>
                    <a:pt x="66014" y="483298"/>
                  </a:lnTo>
                  <a:lnTo>
                    <a:pt x="66497" y="480758"/>
                  </a:lnTo>
                  <a:lnTo>
                    <a:pt x="60934" y="479488"/>
                  </a:lnTo>
                  <a:lnTo>
                    <a:pt x="60223" y="478218"/>
                  </a:lnTo>
                  <a:lnTo>
                    <a:pt x="63207" y="478218"/>
                  </a:lnTo>
                  <a:lnTo>
                    <a:pt x="63627" y="476948"/>
                  </a:lnTo>
                  <a:lnTo>
                    <a:pt x="63601" y="476808"/>
                  </a:lnTo>
                  <a:lnTo>
                    <a:pt x="63068" y="474408"/>
                  </a:lnTo>
                  <a:lnTo>
                    <a:pt x="64249" y="475678"/>
                  </a:lnTo>
                  <a:lnTo>
                    <a:pt x="65532" y="473138"/>
                  </a:lnTo>
                  <a:lnTo>
                    <a:pt x="62801" y="470598"/>
                  </a:lnTo>
                  <a:lnTo>
                    <a:pt x="62788" y="475678"/>
                  </a:lnTo>
                  <a:lnTo>
                    <a:pt x="60159" y="475678"/>
                  </a:lnTo>
                  <a:lnTo>
                    <a:pt x="61874" y="474408"/>
                  </a:lnTo>
                  <a:lnTo>
                    <a:pt x="62788" y="475678"/>
                  </a:lnTo>
                  <a:lnTo>
                    <a:pt x="62788" y="470585"/>
                  </a:lnTo>
                  <a:lnTo>
                    <a:pt x="60401" y="468058"/>
                  </a:lnTo>
                  <a:lnTo>
                    <a:pt x="62674" y="465518"/>
                  </a:lnTo>
                  <a:lnTo>
                    <a:pt x="61302" y="465518"/>
                  </a:lnTo>
                  <a:lnTo>
                    <a:pt x="65024" y="461708"/>
                  </a:lnTo>
                  <a:lnTo>
                    <a:pt x="58204" y="456628"/>
                  </a:lnTo>
                  <a:lnTo>
                    <a:pt x="64211" y="452818"/>
                  </a:lnTo>
                  <a:lnTo>
                    <a:pt x="65455" y="451548"/>
                  </a:lnTo>
                  <a:lnTo>
                    <a:pt x="63004" y="450278"/>
                  </a:lnTo>
                  <a:lnTo>
                    <a:pt x="64401" y="450278"/>
                  </a:lnTo>
                  <a:lnTo>
                    <a:pt x="60883" y="447738"/>
                  </a:lnTo>
                  <a:lnTo>
                    <a:pt x="58432" y="446468"/>
                  </a:lnTo>
                  <a:lnTo>
                    <a:pt x="68948" y="445198"/>
                  </a:lnTo>
                  <a:lnTo>
                    <a:pt x="66560" y="443928"/>
                  </a:lnTo>
                  <a:lnTo>
                    <a:pt x="53657" y="443928"/>
                  </a:lnTo>
                  <a:lnTo>
                    <a:pt x="53657" y="471868"/>
                  </a:lnTo>
                  <a:lnTo>
                    <a:pt x="51130" y="471868"/>
                  </a:lnTo>
                  <a:lnTo>
                    <a:pt x="51219" y="470598"/>
                  </a:lnTo>
                  <a:lnTo>
                    <a:pt x="53657" y="471868"/>
                  </a:lnTo>
                  <a:lnTo>
                    <a:pt x="53657" y="443928"/>
                  </a:lnTo>
                  <a:lnTo>
                    <a:pt x="50660" y="443928"/>
                  </a:lnTo>
                  <a:lnTo>
                    <a:pt x="50660" y="473138"/>
                  </a:lnTo>
                  <a:lnTo>
                    <a:pt x="49593" y="474408"/>
                  </a:lnTo>
                  <a:lnTo>
                    <a:pt x="46024" y="474408"/>
                  </a:lnTo>
                  <a:lnTo>
                    <a:pt x="47256" y="473138"/>
                  </a:lnTo>
                  <a:lnTo>
                    <a:pt x="48260" y="472109"/>
                  </a:lnTo>
                  <a:lnTo>
                    <a:pt x="50660" y="473138"/>
                  </a:lnTo>
                  <a:lnTo>
                    <a:pt x="50660" y="443928"/>
                  </a:lnTo>
                  <a:lnTo>
                    <a:pt x="50482" y="443928"/>
                  </a:lnTo>
                  <a:lnTo>
                    <a:pt x="50482" y="471868"/>
                  </a:lnTo>
                  <a:lnTo>
                    <a:pt x="48488" y="471868"/>
                  </a:lnTo>
                  <a:lnTo>
                    <a:pt x="47701" y="471868"/>
                  </a:lnTo>
                  <a:lnTo>
                    <a:pt x="48082" y="472033"/>
                  </a:lnTo>
                  <a:lnTo>
                    <a:pt x="45275" y="473138"/>
                  </a:lnTo>
                  <a:lnTo>
                    <a:pt x="46685" y="471868"/>
                  </a:lnTo>
                  <a:lnTo>
                    <a:pt x="41033" y="473138"/>
                  </a:lnTo>
                  <a:lnTo>
                    <a:pt x="46710" y="470763"/>
                  </a:lnTo>
                  <a:lnTo>
                    <a:pt x="47421" y="471563"/>
                  </a:lnTo>
                  <a:lnTo>
                    <a:pt x="49250" y="470598"/>
                  </a:lnTo>
                  <a:lnTo>
                    <a:pt x="49415" y="470598"/>
                  </a:lnTo>
                  <a:lnTo>
                    <a:pt x="50482" y="471868"/>
                  </a:lnTo>
                  <a:lnTo>
                    <a:pt x="50482" y="443928"/>
                  </a:lnTo>
                  <a:lnTo>
                    <a:pt x="48590" y="443928"/>
                  </a:lnTo>
                  <a:lnTo>
                    <a:pt x="45097" y="443928"/>
                  </a:lnTo>
                  <a:lnTo>
                    <a:pt x="47383" y="445147"/>
                  </a:lnTo>
                  <a:lnTo>
                    <a:pt x="42227" y="443928"/>
                  </a:lnTo>
                  <a:lnTo>
                    <a:pt x="47040" y="447738"/>
                  </a:lnTo>
                  <a:lnTo>
                    <a:pt x="41173" y="447738"/>
                  </a:lnTo>
                  <a:lnTo>
                    <a:pt x="46024" y="449008"/>
                  </a:lnTo>
                  <a:lnTo>
                    <a:pt x="45618" y="449186"/>
                  </a:lnTo>
                  <a:lnTo>
                    <a:pt x="45618" y="452818"/>
                  </a:lnTo>
                  <a:lnTo>
                    <a:pt x="44640" y="451751"/>
                  </a:lnTo>
                  <a:lnTo>
                    <a:pt x="44462" y="451548"/>
                  </a:lnTo>
                  <a:lnTo>
                    <a:pt x="44716" y="451548"/>
                  </a:lnTo>
                  <a:lnTo>
                    <a:pt x="44716" y="451827"/>
                  </a:lnTo>
                  <a:lnTo>
                    <a:pt x="45618" y="452818"/>
                  </a:lnTo>
                  <a:lnTo>
                    <a:pt x="45618" y="449186"/>
                  </a:lnTo>
                  <a:lnTo>
                    <a:pt x="43040" y="450278"/>
                  </a:lnTo>
                  <a:lnTo>
                    <a:pt x="44615" y="451827"/>
                  </a:lnTo>
                  <a:lnTo>
                    <a:pt x="44234" y="452818"/>
                  </a:lnTo>
                  <a:lnTo>
                    <a:pt x="41732" y="452818"/>
                  </a:lnTo>
                  <a:lnTo>
                    <a:pt x="45821" y="454088"/>
                  </a:lnTo>
                  <a:lnTo>
                    <a:pt x="46710" y="455358"/>
                  </a:lnTo>
                  <a:lnTo>
                    <a:pt x="49199" y="456628"/>
                  </a:lnTo>
                  <a:lnTo>
                    <a:pt x="46621" y="456628"/>
                  </a:lnTo>
                  <a:lnTo>
                    <a:pt x="44157" y="457898"/>
                  </a:lnTo>
                  <a:lnTo>
                    <a:pt x="47117" y="457898"/>
                  </a:lnTo>
                  <a:lnTo>
                    <a:pt x="42849" y="459168"/>
                  </a:lnTo>
                  <a:lnTo>
                    <a:pt x="45974" y="459168"/>
                  </a:lnTo>
                  <a:lnTo>
                    <a:pt x="43395" y="460438"/>
                  </a:lnTo>
                  <a:lnTo>
                    <a:pt x="41148" y="460438"/>
                  </a:lnTo>
                  <a:lnTo>
                    <a:pt x="42659" y="461708"/>
                  </a:lnTo>
                  <a:lnTo>
                    <a:pt x="45262" y="461708"/>
                  </a:lnTo>
                  <a:lnTo>
                    <a:pt x="46304" y="462978"/>
                  </a:lnTo>
                  <a:lnTo>
                    <a:pt x="40386" y="462978"/>
                  </a:lnTo>
                  <a:lnTo>
                    <a:pt x="41376" y="464248"/>
                  </a:lnTo>
                  <a:lnTo>
                    <a:pt x="44894" y="464248"/>
                  </a:lnTo>
                  <a:lnTo>
                    <a:pt x="44716" y="465518"/>
                  </a:lnTo>
                  <a:lnTo>
                    <a:pt x="43040" y="465518"/>
                  </a:lnTo>
                  <a:lnTo>
                    <a:pt x="46088" y="466788"/>
                  </a:lnTo>
                  <a:lnTo>
                    <a:pt x="44107" y="468464"/>
                  </a:lnTo>
                  <a:lnTo>
                    <a:pt x="44107" y="469671"/>
                  </a:lnTo>
                  <a:lnTo>
                    <a:pt x="43802" y="469684"/>
                  </a:lnTo>
                  <a:lnTo>
                    <a:pt x="43726" y="469544"/>
                  </a:lnTo>
                  <a:lnTo>
                    <a:pt x="44107" y="469671"/>
                  </a:lnTo>
                  <a:lnTo>
                    <a:pt x="44107" y="468464"/>
                  </a:lnTo>
                  <a:lnTo>
                    <a:pt x="43446" y="469023"/>
                  </a:lnTo>
                  <a:lnTo>
                    <a:pt x="43103" y="468350"/>
                  </a:lnTo>
                  <a:lnTo>
                    <a:pt x="43180" y="469252"/>
                  </a:lnTo>
                  <a:lnTo>
                    <a:pt x="43256" y="469950"/>
                  </a:lnTo>
                  <a:lnTo>
                    <a:pt x="44094" y="469760"/>
                  </a:lnTo>
                  <a:lnTo>
                    <a:pt x="44310" y="469747"/>
                  </a:lnTo>
                  <a:lnTo>
                    <a:pt x="46901" y="470598"/>
                  </a:lnTo>
                  <a:lnTo>
                    <a:pt x="46558" y="470598"/>
                  </a:lnTo>
                  <a:lnTo>
                    <a:pt x="41071" y="471868"/>
                  </a:lnTo>
                  <a:lnTo>
                    <a:pt x="39992" y="474408"/>
                  </a:lnTo>
                  <a:lnTo>
                    <a:pt x="42760" y="474408"/>
                  </a:lnTo>
                  <a:lnTo>
                    <a:pt x="41732" y="475678"/>
                  </a:lnTo>
                  <a:lnTo>
                    <a:pt x="43738" y="476948"/>
                  </a:lnTo>
                  <a:lnTo>
                    <a:pt x="44665" y="475678"/>
                  </a:lnTo>
                  <a:lnTo>
                    <a:pt x="46647" y="475678"/>
                  </a:lnTo>
                  <a:lnTo>
                    <a:pt x="50279" y="479488"/>
                  </a:lnTo>
                  <a:lnTo>
                    <a:pt x="49644" y="479425"/>
                  </a:lnTo>
                  <a:lnTo>
                    <a:pt x="49644" y="493458"/>
                  </a:lnTo>
                  <a:lnTo>
                    <a:pt x="49072" y="494728"/>
                  </a:lnTo>
                  <a:lnTo>
                    <a:pt x="48348" y="494728"/>
                  </a:lnTo>
                  <a:lnTo>
                    <a:pt x="48298" y="493458"/>
                  </a:lnTo>
                  <a:lnTo>
                    <a:pt x="49644" y="493458"/>
                  </a:lnTo>
                  <a:lnTo>
                    <a:pt x="49644" y="479425"/>
                  </a:lnTo>
                  <a:lnTo>
                    <a:pt x="37769" y="478218"/>
                  </a:lnTo>
                  <a:lnTo>
                    <a:pt x="42557" y="480758"/>
                  </a:lnTo>
                  <a:lnTo>
                    <a:pt x="49453" y="480758"/>
                  </a:lnTo>
                  <a:lnTo>
                    <a:pt x="48882" y="481076"/>
                  </a:lnTo>
                  <a:lnTo>
                    <a:pt x="48882" y="483298"/>
                  </a:lnTo>
                  <a:lnTo>
                    <a:pt x="46240" y="484568"/>
                  </a:lnTo>
                  <a:lnTo>
                    <a:pt x="44653" y="484568"/>
                  </a:lnTo>
                  <a:lnTo>
                    <a:pt x="44716" y="484162"/>
                  </a:lnTo>
                  <a:lnTo>
                    <a:pt x="48882" y="483298"/>
                  </a:lnTo>
                  <a:lnTo>
                    <a:pt x="48882" y="481076"/>
                  </a:lnTo>
                  <a:lnTo>
                    <a:pt x="47104" y="482028"/>
                  </a:lnTo>
                  <a:lnTo>
                    <a:pt x="43065" y="482028"/>
                  </a:lnTo>
                  <a:lnTo>
                    <a:pt x="42735" y="484568"/>
                  </a:lnTo>
                  <a:lnTo>
                    <a:pt x="44526" y="484200"/>
                  </a:lnTo>
                  <a:lnTo>
                    <a:pt x="44386" y="484568"/>
                  </a:lnTo>
                  <a:lnTo>
                    <a:pt x="41249" y="485838"/>
                  </a:lnTo>
                  <a:lnTo>
                    <a:pt x="46685" y="484568"/>
                  </a:lnTo>
                  <a:lnTo>
                    <a:pt x="46723" y="485838"/>
                  </a:lnTo>
                  <a:lnTo>
                    <a:pt x="43167" y="485838"/>
                  </a:lnTo>
                  <a:lnTo>
                    <a:pt x="43789" y="488378"/>
                  </a:lnTo>
                  <a:lnTo>
                    <a:pt x="46418" y="489648"/>
                  </a:lnTo>
                  <a:lnTo>
                    <a:pt x="47117" y="492188"/>
                  </a:lnTo>
                  <a:lnTo>
                    <a:pt x="43865" y="492188"/>
                  </a:lnTo>
                  <a:lnTo>
                    <a:pt x="45669" y="494728"/>
                  </a:lnTo>
                  <a:lnTo>
                    <a:pt x="41821" y="501078"/>
                  </a:lnTo>
                  <a:lnTo>
                    <a:pt x="44958" y="502348"/>
                  </a:lnTo>
                  <a:lnTo>
                    <a:pt x="46215" y="502348"/>
                  </a:lnTo>
                  <a:lnTo>
                    <a:pt x="46482" y="503618"/>
                  </a:lnTo>
                  <a:lnTo>
                    <a:pt x="43561" y="503618"/>
                  </a:lnTo>
                  <a:lnTo>
                    <a:pt x="46342" y="504888"/>
                  </a:lnTo>
                  <a:lnTo>
                    <a:pt x="49631" y="508698"/>
                  </a:lnTo>
                  <a:lnTo>
                    <a:pt x="46532" y="509968"/>
                  </a:lnTo>
                  <a:lnTo>
                    <a:pt x="45580" y="509968"/>
                  </a:lnTo>
                  <a:lnTo>
                    <a:pt x="44488" y="511238"/>
                  </a:lnTo>
                  <a:lnTo>
                    <a:pt x="52019" y="511238"/>
                  </a:lnTo>
                  <a:lnTo>
                    <a:pt x="49288" y="512508"/>
                  </a:lnTo>
                  <a:lnTo>
                    <a:pt x="48717" y="512508"/>
                  </a:lnTo>
                  <a:lnTo>
                    <a:pt x="47701" y="516318"/>
                  </a:lnTo>
                  <a:lnTo>
                    <a:pt x="50787" y="518858"/>
                  </a:lnTo>
                  <a:lnTo>
                    <a:pt x="46647" y="522668"/>
                  </a:lnTo>
                  <a:lnTo>
                    <a:pt x="51104" y="522668"/>
                  </a:lnTo>
                  <a:lnTo>
                    <a:pt x="45186" y="526478"/>
                  </a:lnTo>
                  <a:lnTo>
                    <a:pt x="51333" y="525208"/>
                  </a:lnTo>
                  <a:lnTo>
                    <a:pt x="48590" y="527748"/>
                  </a:lnTo>
                  <a:lnTo>
                    <a:pt x="47421" y="527748"/>
                  </a:lnTo>
                  <a:lnTo>
                    <a:pt x="45783" y="530288"/>
                  </a:lnTo>
                  <a:lnTo>
                    <a:pt x="49758" y="530288"/>
                  </a:lnTo>
                  <a:lnTo>
                    <a:pt x="50533" y="531558"/>
                  </a:lnTo>
                  <a:lnTo>
                    <a:pt x="47332" y="531558"/>
                  </a:lnTo>
                  <a:lnTo>
                    <a:pt x="50863" y="532828"/>
                  </a:lnTo>
                  <a:lnTo>
                    <a:pt x="50507" y="532955"/>
                  </a:lnTo>
                  <a:lnTo>
                    <a:pt x="51993" y="534098"/>
                  </a:lnTo>
                  <a:lnTo>
                    <a:pt x="48602" y="536638"/>
                  </a:lnTo>
                  <a:lnTo>
                    <a:pt x="46977" y="536638"/>
                  </a:lnTo>
                  <a:lnTo>
                    <a:pt x="50139" y="539178"/>
                  </a:lnTo>
                  <a:lnTo>
                    <a:pt x="47459" y="539178"/>
                  </a:lnTo>
                  <a:lnTo>
                    <a:pt x="50939" y="540448"/>
                  </a:lnTo>
                  <a:lnTo>
                    <a:pt x="49898" y="540448"/>
                  </a:lnTo>
                  <a:lnTo>
                    <a:pt x="48133" y="541718"/>
                  </a:lnTo>
                  <a:lnTo>
                    <a:pt x="48488" y="542988"/>
                  </a:lnTo>
                  <a:lnTo>
                    <a:pt x="49542" y="544258"/>
                  </a:lnTo>
                  <a:lnTo>
                    <a:pt x="47320" y="544258"/>
                  </a:lnTo>
                  <a:lnTo>
                    <a:pt x="47244" y="546798"/>
                  </a:lnTo>
                  <a:lnTo>
                    <a:pt x="49377" y="549338"/>
                  </a:lnTo>
                  <a:lnTo>
                    <a:pt x="49885" y="551878"/>
                  </a:lnTo>
                  <a:lnTo>
                    <a:pt x="50698" y="550608"/>
                  </a:lnTo>
                  <a:lnTo>
                    <a:pt x="54508" y="549338"/>
                  </a:lnTo>
                  <a:lnTo>
                    <a:pt x="55029" y="550608"/>
                  </a:lnTo>
                  <a:lnTo>
                    <a:pt x="55575" y="550608"/>
                  </a:lnTo>
                  <a:lnTo>
                    <a:pt x="55397" y="551878"/>
                  </a:lnTo>
                  <a:lnTo>
                    <a:pt x="53911" y="551878"/>
                  </a:lnTo>
                  <a:lnTo>
                    <a:pt x="53390" y="551256"/>
                  </a:lnTo>
                  <a:lnTo>
                    <a:pt x="51752" y="551878"/>
                  </a:lnTo>
                  <a:lnTo>
                    <a:pt x="50736" y="551878"/>
                  </a:lnTo>
                  <a:lnTo>
                    <a:pt x="52120" y="553148"/>
                  </a:lnTo>
                  <a:lnTo>
                    <a:pt x="51460" y="553148"/>
                  </a:lnTo>
                  <a:lnTo>
                    <a:pt x="46367" y="555688"/>
                  </a:lnTo>
                  <a:lnTo>
                    <a:pt x="49123" y="555688"/>
                  </a:lnTo>
                  <a:lnTo>
                    <a:pt x="49644" y="558228"/>
                  </a:lnTo>
                  <a:lnTo>
                    <a:pt x="51028" y="559498"/>
                  </a:lnTo>
                  <a:lnTo>
                    <a:pt x="51638" y="562038"/>
                  </a:lnTo>
                  <a:lnTo>
                    <a:pt x="54495" y="560768"/>
                  </a:lnTo>
                  <a:lnTo>
                    <a:pt x="54038" y="562038"/>
                  </a:lnTo>
                  <a:lnTo>
                    <a:pt x="56476" y="562038"/>
                  </a:lnTo>
                  <a:lnTo>
                    <a:pt x="55981" y="563308"/>
                  </a:lnTo>
                  <a:lnTo>
                    <a:pt x="54203" y="565848"/>
                  </a:lnTo>
                  <a:lnTo>
                    <a:pt x="54927" y="567118"/>
                  </a:lnTo>
                  <a:lnTo>
                    <a:pt x="56692" y="568388"/>
                  </a:lnTo>
                  <a:lnTo>
                    <a:pt x="57442" y="567118"/>
                  </a:lnTo>
                  <a:lnTo>
                    <a:pt x="59283" y="567118"/>
                  </a:lnTo>
                  <a:lnTo>
                    <a:pt x="56718" y="568388"/>
                  </a:lnTo>
                  <a:lnTo>
                    <a:pt x="57454" y="569658"/>
                  </a:lnTo>
                  <a:lnTo>
                    <a:pt x="55333" y="569658"/>
                  </a:lnTo>
                  <a:lnTo>
                    <a:pt x="56349" y="570928"/>
                  </a:lnTo>
                  <a:lnTo>
                    <a:pt x="56603" y="572198"/>
                  </a:lnTo>
                  <a:lnTo>
                    <a:pt x="59448" y="573468"/>
                  </a:lnTo>
                  <a:lnTo>
                    <a:pt x="60426" y="573468"/>
                  </a:lnTo>
                  <a:lnTo>
                    <a:pt x="60807" y="572198"/>
                  </a:lnTo>
                  <a:lnTo>
                    <a:pt x="61722" y="572198"/>
                  </a:lnTo>
                  <a:lnTo>
                    <a:pt x="62293" y="573468"/>
                  </a:lnTo>
                  <a:lnTo>
                    <a:pt x="60947" y="573468"/>
                  </a:lnTo>
                  <a:lnTo>
                    <a:pt x="59690" y="574738"/>
                  </a:lnTo>
                  <a:lnTo>
                    <a:pt x="59385" y="574738"/>
                  </a:lnTo>
                  <a:lnTo>
                    <a:pt x="64096" y="576008"/>
                  </a:lnTo>
                  <a:lnTo>
                    <a:pt x="53822" y="583628"/>
                  </a:lnTo>
                  <a:lnTo>
                    <a:pt x="59588" y="583628"/>
                  </a:lnTo>
                  <a:lnTo>
                    <a:pt x="63207" y="586168"/>
                  </a:lnTo>
                  <a:lnTo>
                    <a:pt x="80441" y="586168"/>
                  </a:lnTo>
                  <a:lnTo>
                    <a:pt x="80251" y="586371"/>
                  </a:lnTo>
                  <a:lnTo>
                    <a:pt x="80670" y="586168"/>
                  </a:lnTo>
                  <a:lnTo>
                    <a:pt x="81191" y="586168"/>
                  </a:lnTo>
                  <a:lnTo>
                    <a:pt x="81407" y="585889"/>
                  </a:lnTo>
                  <a:lnTo>
                    <a:pt x="83947" y="586028"/>
                  </a:lnTo>
                  <a:lnTo>
                    <a:pt x="83845" y="585876"/>
                  </a:lnTo>
                  <a:lnTo>
                    <a:pt x="82664" y="584263"/>
                  </a:lnTo>
                  <a:lnTo>
                    <a:pt x="83146" y="583628"/>
                  </a:lnTo>
                  <a:lnTo>
                    <a:pt x="84772" y="582358"/>
                  </a:lnTo>
                  <a:lnTo>
                    <a:pt x="84709" y="583628"/>
                  </a:lnTo>
                  <a:lnTo>
                    <a:pt x="86055" y="583628"/>
                  </a:lnTo>
                  <a:lnTo>
                    <a:pt x="86029" y="582358"/>
                  </a:lnTo>
                  <a:lnTo>
                    <a:pt x="88404" y="582358"/>
                  </a:lnTo>
                  <a:lnTo>
                    <a:pt x="89700" y="581088"/>
                  </a:lnTo>
                  <a:close/>
                </a:path>
                <a:path w="591185" h="1051559">
                  <a:moveTo>
                    <a:pt x="90398" y="615200"/>
                  </a:moveTo>
                  <a:lnTo>
                    <a:pt x="90055" y="615378"/>
                  </a:lnTo>
                  <a:lnTo>
                    <a:pt x="88506" y="615378"/>
                  </a:lnTo>
                  <a:lnTo>
                    <a:pt x="89268" y="616064"/>
                  </a:lnTo>
                  <a:lnTo>
                    <a:pt x="90157" y="615378"/>
                  </a:lnTo>
                  <a:lnTo>
                    <a:pt x="90398" y="615200"/>
                  </a:lnTo>
                  <a:close/>
                </a:path>
                <a:path w="591185" h="1051559">
                  <a:moveTo>
                    <a:pt x="90411" y="603948"/>
                  </a:moveTo>
                  <a:lnTo>
                    <a:pt x="89458" y="601408"/>
                  </a:lnTo>
                  <a:lnTo>
                    <a:pt x="87426" y="602678"/>
                  </a:lnTo>
                  <a:lnTo>
                    <a:pt x="86588" y="602678"/>
                  </a:lnTo>
                  <a:lnTo>
                    <a:pt x="88620" y="603948"/>
                  </a:lnTo>
                  <a:lnTo>
                    <a:pt x="90411" y="603948"/>
                  </a:lnTo>
                  <a:close/>
                </a:path>
                <a:path w="591185" h="1051559">
                  <a:moveTo>
                    <a:pt x="92087" y="604926"/>
                  </a:moveTo>
                  <a:lnTo>
                    <a:pt x="90436" y="605142"/>
                  </a:lnTo>
                  <a:lnTo>
                    <a:pt x="90436" y="605764"/>
                  </a:lnTo>
                  <a:lnTo>
                    <a:pt x="89471" y="606780"/>
                  </a:lnTo>
                  <a:lnTo>
                    <a:pt x="89966" y="606882"/>
                  </a:lnTo>
                  <a:lnTo>
                    <a:pt x="91401" y="605993"/>
                  </a:lnTo>
                  <a:lnTo>
                    <a:pt x="92087" y="604926"/>
                  </a:lnTo>
                  <a:close/>
                </a:path>
                <a:path w="591185" h="1051559">
                  <a:moveTo>
                    <a:pt x="92405" y="614108"/>
                  </a:moveTo>
                  <a:lnTo>
                    <a:pt x="91795" y="614108"/>
                  </a:lnTo>
                  <a:lnTo>
                    <a:pt x="90398" y="615200"/>
                  </a:lnTo>
                  <a:lnTo>
                    <a:pt x="92405" y="614108"/>
                  </a:lnTo>
                  <a:close/>
                </a:path>
                <a:path w="591185" h="1051559">
                  <a:moveTo>
                    <a:pt x="94678" y="658558"/>
                  </a:moveTo>
                  <a:lnTo>
                    <a:pt x="93573" y="658558"/>
                  </a:lnTo>
                  <a:lnTo>
                    <a:pt x="93230" y="658418"/>
                  </a:lnTo>
                  <a:lnTo>
                    <a:pt x="92621" y="659828"/>
                  </a:lnTo>
                  <a:lnTo>
                    <a:pt x="94678" y="658558"/>
                  </a:lnTo>
                  <a:close/>
                </a:path>
                <a:path w="591185" h="1051559">
                  <a:moveTo>
                    <a:pt x="100558" y="628078"/>
                  </a:moveTo>
                  <a:lnTo>
                    <a:pt x="100368" y="628218"/>
                  </a:lnTo>
                  <a:lnTo>
                    <a:pt x="100088" y="628484"/>
                  </a:lnTo>
                  <a:lnTo>
                    <a:pt x="100342" y="628650"/>
                  </a:lnTo>
                  <a:lnTo>
                    <a:pt x="100558" y="628078"/>
                  </a:lnTo>
                  <a:close/>
                </a:path>
                <a:path w="591185" h="1051559">
                  <a:moveTo>
                    <a:pt x="101625" y="667448"/>
                  </a:moveTo>
                  <a:lnTo>
                    <a:pt x="101193" y="667448"/>
                  </a:lnTo>
                  <a:lnTo>
                    <a:pt x="100965" y="667372"/>
                  </a:lnTo>
                  <a:lnTo>
                    <a:pt x="100203" y="667448"/>
                  </a:lnTo>
                  <a:lnTo>
                    <a:pt x="99834" y="668718"/>
                  </a:lnTo>
                  <a:lnTo>
                    <a:pt x="101625" y="667448"/>
                  </a:lnTo>
                  <a:close/>
                </a:path>
                <a:path w="591185" h="1051559">
                  <a:moveTo>
                    <a:pt x="101904" y="635698"/>
                  </a:moveTo>
                  <a:lnTo>
                    <a:pt x="101333" y="635698"/>
                  </a:lnTo>
                  <a:lnTo>
                    <a:pt x="101003" y="636955"/>
                  </a:lnTo>
                  <a:lnTo>
                    <a:pt x="101904" y="635698"/>
                  </a:lnTo>
                  <a:close/>
                </a:path>
                <a:path w="591185" h="1051559">
                  <a:moveTo>
                    <a:pt x="103797" y="672528"/>
                  </a:moveTo>
                  <a:close/>
                </a:path>
                <a:path w="591185" h="1051559">
                  <a:moveTo>
                    <a:pt x="103936" y="669988"/>
                  </a:moveTo>
                  <a:lnTo>
                    <a:pt x="103098" y="669988"/>
                  </a:lnTo>
                  <a:lnTo>
                    <a:pt x="102425" y="670788"/>
                  </a:lnTo>
                  <a:lnTo>
                    <a:pt x="103936" y="669988"/>
                  </a:lnTo>
                  <a:close/>
                </a:path>
                <a:path w="591185" h="1051559">
                  <a:moveTo>
                    <a:pt x="104648" y="635177"/>
                  </a:moveTo>
                  <a:lnTo>
                    <a:pt x="104470" y="635317"/>
                  </a:lnTo>
                  <a:lnTo>
                    <a:pt x="104381" y="635609"/>
                  </a:lnTo>
                  <a:lnTo>
                    <a:pt x="104648" y="635177"/>
                  </a:lnTo>
                  <a:close/>
                </a:path>
                <a:path w="591185" h="1051559">
                  <a:moveTo>
                    <a:pt x="104724" y="628434"/>
                  </a:moveTo>
                  <a:lnTo>
                    <a:pt x="103530" y="628243"/>
                  </a:lnTo>
                  <a:lnTo>
                    <a:pt x="100685" y="629920"/>
                  </a:lnTo>
                  <a:lnTo>
                    <a:pt x="101396" y="630034"/>
                  </a:lnTo>
                  <a:lnTo>
                    <a:pt x="104724" y="628434"/>
                  </a:lnTo>
                  <a:close/>
                </a:path>
                <a:path w="591185" h="1051559">
                  <a:moveTo>
                    <a:pt x="104787" y="635063"/>
                  </a:moveTo>
                  <a:lnTo>
                    <a:pt x="104292" y="635000"/>
                  </a:lnTo>
                  <a:lnTo>
                    <a:pt x="104038" y="635241"/>
                  </a:lnTo>
                  <a:lnTo>
                    <a:pt x="104444" y="635139"/>
                  </a:lnTo>
                  <a:lnTo>
                    <a:pt x="104648" y="635177"/>
                  </a:lnTo>
                  <a:lnTo>
                    <a:pt x="104787" y="635063"/>
                  </a:lnTo>
                  <a:close/>
                </a:path>
                <a:path w="591185" h="1051559">
                  <a:moveTo>
                    <a:pt x="105702" y="671931"/>
                  </a:moveTo>
                  <a:lnTo>
                    <a:pt x="103822" y="672490"/>
                  </a:lnTo>
                  <a:lnTo>
                    <a:pt x="105283" y="672528"/>
                  </a:lnTo>
                  <a:lnTo>
                    <a:pt x="105702" y="671931"/>
                  </a:lnTo>
                  <a:close/>
                </a:path>
                <a:path w="591185" h="1051559">
                  <a:moveTo>
                    <a:pt x="107238" y="638238"/>
                  </a:moveTo>
                  <a:lnTo>
                    <a:pt x="106984" y="636968"/>
                  </a:lnTo>
                  <a:lnTo>
                    <a:pt x="105270" y="636968"/>
                  </a:lnTo>
                  <a:lnTo>
                    <a:pt x="107238" y="638238"/>
                  </a:lnTo>
                  <a:close/>
                </a:path>
                <a:path w="591185" h="1051559">
                  <a:moveTo>
                    <a:pt x="110985" y="642048"/>
                  </a:moveTo>
                  <a:lnTo>
                    <a:pt x="109677" y="643318"/>
                  </a:lnTo>
                  <a:lnTo>
                    <a:pt x="110020" y="643318"/>
                  </a:lnTo>
                  <a:lnTo>
                    <a:pt x="110985" y="642048"/>
                  </a:lnTo>
                  <a:close/>
                </a:path>
                <a:path w="591185" h="1051559">
                  <a:moveTo>
                    <a:pt x="112001" y="640613"/>
                  </a:moveTo>
                  <a:lnTo>
                    <a:pt x="111569" y="640905"/>
                  </a:lnTo>
                  <a:lnTo>
                    <a:pt x="110985" y="641426"/>
                  </a:lnTo>
                  <a:lnTo>
                    <a:pt x="111239" y="641273"/>
                  </a:lnTo>
                  <a:lnTo>
                    <a:pt x="111531" y="641057"/>
                  </a:lnTo>
                  <a:lnTo>
                    <a:pt x="112001" y="640613"/>
                  </a:lnTo>
                  <a:close/>
                </a:path>
                <a:path w="591185" h="1051559">
                  <a:moveTo>
                    <a:pt x="115011" y="657288"/>
                  </a:moveTo>
                  <a:lnTo>
                    <a:pt x="114325" y="657288"/>
                  </a:lnTo>
                  <a:lnTo>
                    <a:pt x="114338" y="657555"/>
                  </a:lnTo>
                  <a:lnTo>
                    <a:pt x="115011" y="657288"/>
                  </a:lnTo>
                  <a:close/>
                </a:path>
                <a:path w="591185" h="1051559">
                  <a:moveTo>
                    <a:pt x="115404" y="650938"/>
                  </a:moveTo>
                  <a:lnTo>
                    <a:pt x="115125" y="650811"/>
                  </a:lnTo>
                  <a:lnTo>
                    <a:pt x="114896" y="650938"/>
                  </a:lnTo>
                  <a:lnTo>
                    <a:pt x="115404" y="650938"/>
                  </a:lnTo>
                  <a:close/>
                </a:path>
                <a:path w="591185" h="1051559">
                  <a:moveTo>
                    <a:pt x="116446" y="655586"/>
                  </a:moveTo>
                  <a:lnTo>
                    <a:pt x="116306" y="655866"/>
                  </a:lnTo>
                  <a:lnTo>
                    <a:pt x="116281" y="656018"/>
                  </a:lnTo>
                  <a:lnTo>
                    <a:pt x="116446" y="655586"/>
                  </a:lnTo>
                  <a:close/>
                </a:path>
                <a:path w="591185" h="1051559">
                  <a:moveTo>
                    <a:pt x="116725" y="682117"/>
                  </a:moveTo>
                  <a:lnTo>
                    <a:pt x="116687" y="681736"/>
                  </a:lnTo>
                  <a:lnTo>
                    <a:pt x="116700" y="681253"/>
                  </a:lnTo>
                  <a:lnTo>
                    <a:pt x="116141" y="681240"/>
                  </a:lnTo>
                  <a:lnTo>
                    <a:pt x="115900" y="681901"/>
                  </a:lnTo>
                  <a:lnTo>
                    <a:pt x="116205" y="682104"/>
                  </a:lnTo>
                  <a:lnTo>
                    <a:pt x="116725" y="682117"/>
                  </a:lnTo>
                  <a:close/>
                </a:path>
                <a:path w="591185" h="1051559">
                  <a:moveTo>
                    <a:pt x="118287" y="681888"/>
                  </a:moveTo>
                  <a:lnTo>
                    <a:pt x="117703" y="682015"/>
                  </a:lnTo>
                  <a:lnTo>
                    <a:pt x="117144" y="682129"/>
                  </a:lnTo>
                  <a:lnTo>
                    <a:pt x="116725" y="682117"/>
                  </a:lnTo>
                  <a:lnTo>
                    <a:pt x="116763" y="682574"/>
                  </a:lnTo>
                  <a:lnTo>
                    <a:pt x="116916" y="682853"/>
                  </a:lnTo>
                  <a:lnTo>
                    <a:pt x="118287" y="681888"/>
                  </a:lnTo>
                  <a:close/>
                </a:path>
                <a:path w="591185" h="1051559">
                  <a:moveTo>
                    <a:pt x="119126" y="648398"/>
                  </a:moveTo>
                  <a:lnTo>
                    <a:pt x="116713" y="648398"/>
                  </a:lnTo>
                  <a:lnTo>
                    <a:pt x="114769" y="649668"/>
                  </a:lnTo>
                  <a:lnTo>
                    <a:pt x="112737" y="649668"/>
                  </a:lnTo>
                  <a:lnTo>
                    <a:pt x="115125" y="650811"/>
                  </a:lnTo>
                  <a:lnTo>
                    <a:pt x="119126" y="648398"/>
                  </a:lnTo>
                  <a:close/>
                </a:path>
                <a:path w="591185" h="1051559">
                  <a:moveTo>
                    <a:pt x="120230" y="687273"/>
                  </a:moveTo>
                  <a:lnTo>
                    <a:pt x="119278" y="687768"/>
                  </a:lnTo>
                  <a:lnTo>
                    <a:pt x="119583" y="687768"/>
                  </a:lnTo>
                  <a:lnTo>
                    <a:pt x="120230" y="687273"/>
                  </a:lnTo>
                  <a:close/>
                </a:path>
                <a:path w="591185" h="1051559">
                  <a:moveTo>
                    <a:pt x="123190" y="691680"/>
                  </a:moveTo>
                  <a:lnTo>
                    <a:pt x="121983" y="691388"/>
                  </a:lnTo>
                  <a:lnTo>
                    <a:pt x="121069" y="692924"/>
                  </a:lnTo>
                  <a:lnTo>
                    <a:pt x="123190" y="691680"/>
                  </a:lnTo>
                  <a:close/>
                </a:path>
                <a:path w="591185" h="1051559">
                  <a:moveTo>
                    <a:pt x="124510" y="666178"/>
                  </a:moveTo>
                  <a:close/>
                </a:path>
                <a:path w="591185" h="1051559">
                  <a:moveTo>
                    <a:pt x="126060" y="659828"/>
                  </a:moveTo>
                  <a:lnTo>
                    <a:pt x="125920" y="659828"/>
                  </a:lnTo>
                  <a:lnTo>
                    <a:pt x="126060" y="659828"/>
                  </a:lnTo>
                  <a:close/>
                </a:path>
                <a:path w="591185" h="1051559">
                  <a:moveTo>
                    <a:pt x="126263" y="666902"/>
                  </a:moveTo>
                  <a:lnTo>
                    <a:pt x="126022" y="666991"/>
                  </a:lnTo>
                  <a:lnTo>
                    <a:pt x="125996" y="667143"/>
                  </a:lnTo>
                  <a:lnTo>
                    <a:pt x="125971" y="667372"/>
                  </a:lnTo>
                  <a:lnTo>
                    <a:pt x="126187" y="667092"/>
                  </a:lnTo>
                  <a:lnTo>
                    <a:pt x="126263" y="666902"/>
                  </a:lnTo>
                  <a:close/>
                </a:path>
                <a:path w="591185" h="1051559">
                  <a:moveTo>
                    <a:pt x="126568" y="673061"/>
                  </a:moveTo>
                  <a:lnTo>
                    <a:pt x="126263" y="673023"/>
                  </a:lnTo>
                  <a:lnTo>
                    <a:pt x="125996" y="672998"/>
                  </a:lnTo>
                  <a:lnTo>
                    <a:pt x="125768" y="673227"/>
                  </a:lnTo>
                  <a:lnTo>
                    <a:pt x="125984" y="673366"/>
                  </a:lnTo>
                  <a:lnTo>
                    <a:pt x="126301" y="673227"/>
                  </a:lnTo>
                  <a:lnTo>
                    <a:pt x="126568" y="673061"/>
                  </a:lnTo>
                  <a:close/>
                </a:path>
                <a:path w="591185" h="1051559">
                  <a:moveTo>
                    <a:pt x="128625" y="701014"/>
                  </a:moveTo>
                  <a:lnTo>
                    <a:pt x="128549" y="700468"/>
                  </a:lnTo>
                  <a:lnTo>
                    <a:pt x="128016" y="701738"/>
                  </a:lnTo>
                  <a:lnTo>
                    <a:pt x="128625" y="701014"/>
                  </a:lnTo>
                  <a:close/>
                </a:path>
                <a:path w="591185" h="1051559">
                  <a:moveTo>
                    <a:pt x="128714" y="672528"/>
                  </a:moveTo>
                  <a:lnTo>
                    <a:pt x="127609" y="673798"/>
                  </a:lnTo>
                  <a:lnTo>
                    <a:pt x="127876" y="673798"/>
                  </a:lnTo>
                  <a:lnTo>
                    <a:pt x="128714" y="672528"/>
                  </a:lnTo>
                  <a:close/>
                </a:path>
                <a:path w="591185" h="1051559">
                  <a:moveTo>
                    <a:pt x="132105" y="678878"/>
                  </a:moveTo>
                  <a:lnTo>
                    <a:pt x="131292" y="678294"/>
                  </a:lnTo>
                  <a:lnTo>
                    <a:pt x="130213" y="679792"/>
                  </a:lnTo>
                  <a:lnTo>
                    <a:pt x="132105" y="678878"/>
                  </a:lnTo>
                  <a:close/>
                </a:path>
                <a:path w="591185" h="1051559">
                  <a:moveTo>
                    <a:pt x="132702" y="676338"/>
                  </a:moveTo>
                  <a:lnTo>
                    <a:pt x="130352" y="677608"/>
                  </a:lnTo>
                  <a:lnTo>
                    <a:pt x="131292" y="678294"/>
                  </a:lnTo>
                  <a:lnTo>
                    <a:pt x="132702" y="676338"/>
                  </a:lnTo>
                  <a:close/>
                </a:path>
                <a:path w="591185" h="1051559">
                  <a:moveTo>
                    <a:pt x="135280" y="676643"/>
                  </a:moveTo>
                  <a:lnTo>
                    <a:pt x="133870" y="676376"/>
                  </a:lnTo>
                  <a:lnTo>
                    <a:pt x="134810" y="676643"/>
                  </a:lnTo>
                  <a:lnTo>
                    <a:pt x="135280" y="676643"/>
                  </a:lnTo>
                  <a:close/>
                </a:path>
                <a:path w="591185" h="1051559">
                  <a:moveTo>
                    <a:pt x="136715" y="687768"/>
                  </a:moveTo>
                  <a:lnTo>
                    <a:pt x="136334" y="687260"/>
                  </a:lnTo>
                  <a:lnTo>
                    <a:pt x="136359" y="687768"/>
                  </a:lnTo>
                  <a:lnTo>
                    <a:pt x="136715" y="687768"/>
                  </a:lnTo>
                  <a:close/>
                </a:path>
                <a:path w="591185" h="1051559">
                  <a:moveTo>
                    <a:pt x="138353" y="687222"/>
                  </a:moveTo>
                  <a:lnTo>
                    <a:pt x="137020" y="688238"/>
                  </a:lnTo>
                  <a:lnTo>
                    <a:pt x="138353" y="687273"/>
                  </a:lnTo>
                  <a:close/>
                </a:path>
                <a:path w="591185" h="1051559">
                  <a:moveTo>
                    <a:pt x="139153" y="686625"/>
                  </a:moveTo>
                  <a:lnTo>
                    <a:pt x="138455" y="686384"/>
                  </a:lnTo>
                  <a:lnTo>
                    <a:pt x="138353" y="687222"/>
                  </a:lnTo>
                  <a:lnTo>
                    <a:pt x="139153" y="686625"/>
                  </a:lnTo>
                  <a:close/>
                </a:path>
                <a:path w="591185" h="1051559">
                  <a:moveTo>
                    <a:pt x="142278" y="697979"/>
                  </a:moveTo>
                  <a:lnTo>
                    <a:pt x="142176" y="698144"/>
                  </a:lnTo>
                  <a:lnTo>
                    <a:pt x="142278" y="697979"/>
                  </a:lnTo>
                  <a:close/>
                </a:path>
                <a:path w="591185" h="1051559">
                  <a:moveTo>
                    <a:pt x="142417" y="697598"/>
                  </a:moveTo>
                  <a:lnTo>
                    <a:pt x="142405" y="697471"/>
                  </a:lnTo>
                  <a:lnTo>
                    <a:pt x="142278" y="697979"/>
                  </a:lnTo>
                  <a:lnTo>
                    <a:pt x="142405" y="697763"/>
                  </a:lnTo>
                  <a:lnTo>
                    <a:pt x="142417" y="697598"/>
                  </a:lnTo>
                  <a:close/>
                </a:path>
                <a:path w="591185" h="1051559">
                  <a:moveTo>
                    <a:pt x="142697" y="696163"/>
                  </a:moveTo>
                  <a:lnTo>
                    <a:pt x="141808" y="696861"/>
                  </a:lnTo>
                  <a:lnTo>
                    <a:pt x="142341" y="697026"/>
                  </a:lnTo>
                  <a:lnTo>
                    <a:pt x="142405" y="697471"/>
                  </a:lnTo>
                  <a:lnTo>
                    <a:pt x="142697" y="696163"/>
                  </a:lnTo>
                  <a:close/>
                </a:path>
                <a:path w="591185" h="1051559">
                  <a:moveTo>
                    <a:pt x="144183" y="715391"/>
                  </a:moveTo>
                  <a:lnTo>
                    <a:pt x="144005" y="715594"/>
                  </a:lnTo>
                  <a:lnTo>
                    <a:pt x="143852" y="715810"/>
                  </a:lnTo>
                  <a:lnTo>
                    <a:pt x="143764" y="716038"/>
                  </a:lnTo>
                  <a:lnTo>
                    <a:pt x="143891" y="715911"/>
                  </a:lnTo>
                  <a:lnTo>
                    <a:pt x="144030" y="715657"/>
                  </a:lnTo>
                  <a:lnTo>
                    <a:pt x="144183" y="715391"/>
                  </a:lnTo>
                  <a:close/>
                </a:path>
                <a:path w="591185" h="1051559">
                  <a:moveTo>
                    <a:pt x="147929" y="719734"/>
                  </a:moveTo>
                  <a:lnTo>
                    <a:pt x="147916" y="719518"/>
                  </a:lnTo>
                  <a:lnTo>
                    <a:pt x="147218" y="720788"/>
                  </a:lnTo>
                  <a:lnTo>
                    <a:pt x="147929" y="719734"/>
                  </a:lnTo>
                  <a:close/>
                </a:path>
                <a:path w="591185" h="1051559">
                  <a:moveTo>
                    <a:pt x="149466" y="698893"/>
                  </a:moveTo>
                  <a:lnTo>
                    <a:pt x="149212" y="699122"/>
                  </a:lnTo>
                  <a:lnTo>
                    <a:pt x="148971" y="699389"/>
                  </a:lnTo>
                  <a:lnTo>
                    <a:pt x="148742" y="699655"/>
                  </a:lnTo>
                  <a:lnTo>
                    <a:pt x="149047" y="699338"/>
                  </a:lnTo>
                  <a:lnTo>
                    <a:pt x="149313" y="699058"/>
                  </a:lnTo>
                  <a:lnTo>
                    <a:pt x="149466" y="698893"/>
                  </a:lnTo>
                  <a:close/>
                </a:path>
                <a:path w="591185" h="1051559">
                  <a:moveTo>
                    <a:pt x="149542" y="716978"/>
                  </a:moveTo>
                  <a:lnTo>
                    <a:pt x="148577" y="716978"/>
                  </a:lnTo>
                  <a:lnTo>
                    <a:pt x="147307" y="716978"/>
                  </a:lnTo>
                  <a:lnTo>
                    <a:pt x="148094" y="718248"/>
                  </a:lnTo>
                  <a:lnTo>
                    <a:pt x="149542" y="716978"/>
                  </a:lnTo>
                  <a:close/>
                </a:path>
                <a:path w="591185" h="1051559">
                  <a:moveTo>
                    <a:pt x="150787" y="726681"/>
                  </a:moveTo>
                  <a:lnTo>
                    <a:pt x="149948" y="727138"/>
                  </a:lnTo>
                  <a:lnTo>
                    <a:pt x="150698" y="727138"/>
                  </a:lnTo>
                  <a:lnTo>
                    <a:pt x="150787" y="726681"/>
                  </a:lnTo>
                  <a:close/>
                </a:path>
                <a:path w="591185" h="1051559">
                  <a:moveTo>
                    <a:pt x="151003" y="724230"/>
                  </a:moveTo>
                  <a:lnTo>
                    <a:pt x="150317" y="724814"/>
                  </a:lnTo>
                  <a:lnTo>
                    <a:pt x="150723" y="724484"/>
                  </a:lnTo>
                  <a:lnTo>
                    <a:pt x="151003" y="724230"/>
                  </a:lnTo>
                  <a:close/>
                </a:path>
                <a:path w="591185" h="1051559">
                  <a:moveTo>
                    <a:pt x="151295" y="723963"/>
                  </a:moveTo>
                  <a:lnTo>
                    <a:pt x="151003" y="724230"/>
                  </a:lnTo>
                  <a:lnTo>
                    <a:pt x="151282" y="723988"/>
                  </a:lnTo>
                  <a:close/>
                </a:path>
                <a:path w="591185" h="1051559">
                  <a:moveTo>
                    <a:pt x="152692" y="729678"/>
                  </a:moveTo>
                  <a:lnTo>
                    <a:pt x="152577" y="728916"/>
                  </a:lnTo>
                  <a:lnTo>
                    <a:pt x="151422" y="729678"/>
                  </a:lnTo>
                  <a:lnTo>
                    <a:pt x="152692" y="729678"/>
                  </a:lnTo>
                  <a:close/>
                </a:path>
                <a:path w="591185" h="1051559">
                  <a:moveTo>
                    <a:pt x="154368" y="704634"/>
                  </a:moveTo>
                  <a:lnTo>
                    <a:pt x="153035" y="705281"/>
                  </a:lnTo>
                  <a:lnTo>
                    <a:pt x="153200" y="705459"/>
                  </a:lnTo>
                  <a:lnTo>
                    <a:pt x="153530" y="705218"/>
                  </a:lnTo>
                  <a:lnTo>
                    <a:pt x="153924" y="704951"/>
                  </a:lnTo>
                  <a:lnTo>
                    <a:pt x="154368" y="704634"/>
                  </a:lnTo>
                  <a:close/>
                </a:path>
                <a:path w="591185" h="1051559">
                  <a:moveTo>
                    <a:pt x="154863" y="708088"/>
                  </a:moveTo>
                  <a:lnTo>
                    <a:pt x="154368" y="708088"/>
                  </a:lnTo>
                  <a:lnTo>
                    <a:pt x="154355" y="708533"/>
                  </a:lnTo>
                  <a:lnTo>
                    <a:pt x="154863" y="708088"/>
                  </a:lnTo>
                  <a:close/>
                </a:path>
                <a:path w="591185" h="1051559">
                  <a:moveTo>
                    <a:pt x="158623" y="717753"/>
                  </a:moveTo>
                  <a:lnTo>
                    <a:pt x="157759" y="718248"/>
                  </a:lnTo>
                  <a:lnTo>
                    <a:pt x="157492" y="718896"/>
                  </a:lnTo>
                  <a:lnTo>
                    <a:pt x="158623" y="717753"/>
                  </a:lnTo>
                  <a:close/>
                </a:path>
                <a:path w="591185" h="1051559">
                  <a:moveTo>
                    <a:pt x="159283" y="736130"/>
                  </a:moveTo>
                  <a:lnTo>
                    <a:pt x="158965" y="736142"/>
                  </a:lnTo>
                  <a:lnTo>
                    <a:pt x="158775" y="736498"/>
                  </a:lnTo>
                  <a:lnTo>
                    <a:pt x="159283" y="736130"/>
                  </a:lnTo>
                  <a:close/>
                </a:path>
                <a:path w="591185" h="1051559">
                  <a:moveTo>
                    <a:pt x="160070" y="735545"/>
                  </a:moveTo>
                  <a:lnTo>
                    <a:pt x="159283" y="736130"/>
                  </a:lnTo>
                  <a:lnTo>
                    <a:pt x="159448" y="736117"/>
                  </a:lnTo>
                  <a:lnTo>
                    <a:pt x="160070" y="735545"/>
                  </a:lnTo>
                  <a:close/>
                </a:path>
                <a:path w="591185" h="1051559">
                  <a:moveTo>
                    <a:pt x="160261" y="712012"/>
                  </a:moveTo>
                  <a:lnTo>
                    <a:pt x="160185" y="711758"/>
                  </a:lnTo>
                  <a:lnTo>
                    <a:pt x="158038" y="713778"/>
                  </a:lnTo>
                  <a:lnTo>
                    <a:pt x="157073" y="714616"/>
                  </a:lnTo>
                  <a:lnTo>
                    <a:pt x="158026" y="713854"/>
                  </a:lnTo>
                  <a:lnTo>
                    <a:pt x="158559" y="713562"/>
                  </a:lnTo>
                  <a:lnTo>
                    <a:pt x="158838" y="713549"/>
                  </a:lnTo>
                  <a:lnTo>
                    <a:pt x="159245" y="713155"/>
                  </a:lnTo>
                  <a:lnTo>
                    <a:pt x="159702" y="712660"/>
                  </a:lnTo>
                  <a:lnTo>
                    <a:pt x="160261" y="712012"/>
                  </a:lnTo>
                  <a:close/>
                </a:path>
                <a:path w="591185" h="1051559">
                  <a:moveTo>
                    <a:pt x="160274" y="720788"/>
                  </a:moveTo>
                  <a:lnTo>
                    <a:pt x="159727" y="720788"/>
                  </a:lnTo>
                  <a:lnTo>
                    <a:pt x="159029" y="721588"/>
                  </a:lnTo>
                  <a:lnTo>
                    <a:pt x="160274" y="720788"/>
                  </a:lnTo>
                  <a:close/>
                </a:path>
                <a:path w="591185" h="1051559">
                  <a:moveTo>
                    <a:pt x="160667" y="715708"/>
                  </a:moveTo>
                  <a:lnTo>
                    <a:pt x="158623" y="717753"/>
                  </a:lnTo>
                  <a:lnTo>
                    <a:pt x="159969" y="716978"/>
                  </a:lnTo>
                  <a:lnTo>
                    <a:pt x="159550" y="718248"/>
                  </a:lnTo>
                  <a:lnTo>
                    <a:pt x="160108" y="716978"/>
                  </a:lnTo>
                  <a:lnTo>
                    <a:pt x="160667" y="715708"/>
                  </a:lnTo>
                  <a:close/>
                </a:path>
                <a:path w="591185" h="1051559">
                  <a:moveTo>
                    <a:pt x="160743" y="732688"/>
                  </a:moveTo>
                  <a:lnTo>
                    <a:pt x="159207" y="733717"/>
                  </a:lnTo>
                  <a:lnTo>
                    <a:pt x="159385" y="734212"/>
                  </a:lnTo>
                  <a:lnTo>
                    <a:pt x="158534" y="736180"/>
                  </a:lnTo>
                  <a:lnTo>
                    <a:pt x="158965" y="736142"/>
                  </a:lnTo>
                  <a:lnTo>
                    <a:pt x="160743" y="732688"/>
                  </a:lnTo>
                  <a:close/>
                </a:path>
                <a:path w="591185" h="1051559">
                  <a:moveTo>
                    <a:pt x="160845" y="734796"/>
                  </a:moveTo>
                  <a:lnTo>
                    <a:pt x="160070" y="735545"/>
                  </a:lnTo>
                  <a:lnTo>
                    <a:pt x="160248" y="735406"/>
                  </a:lnTo>
                  <a:lnTo>
                    <a:pt x="160515" y="735164"/>
                  </a:lnTo>
                  <a:lnTo>
                    <a:pt x="160845" y="734796"/>
                  </a:lnTo>
                  <a:close/>
                </a:path>
                <a:path w="591185" h="1051559">
                  <a:moveTo>
                    <a:pt x="161721" y="736536"/>
                  </a:moveTo>
                  <a:lnTo>
                    <a:pt x="161594" y="736473"/>
                  </a:lnTo>
                  <a:lnTo>
                    <a:pt x="161391" y="736282"/>
                  </a:lnTo>
                  <a:lnTo>
                    <a:pt x="161467" y="736473"/>
                  </a:lnTo>
                  <a:lnTo>
                    <a:pt x="161721" y="736536"/>
                  </a:lnTo>
                  <a:close/>
                </a:path>
                <a:path w="591185" h="1051559">
                  <a:moveTo>
                    <a:pt x="161912" y="712546"/>
                  </a:moveTo>
                  <a:lnTo>
                    <a:pt x="160807" y="712901"/>
                  </a:lnTo>
                  <a:lnTo>
                    <a:pt x="160515" y="712990"/>
                  </a:lnTo>
                  <a:lnTo>
                    <a:pt x="160248" y="714146"/>
                  </a:lnTo>
                  <a:lnTo>
                    <a:pt x="161213" y="714375"/>
                  </a:lnTo>
                  <a:lnTo>
                    <a:pt x="161417" y="712965"/>
                  </a:lnTo>
                  <a:lnTo>
                    <a:pt x="161912" y="712546"/>
                  </a:lnTo>
                  <a:close/>
                </a:path>
                <a:path w="591185" h="1051559">
                  <a:moveTo>
                    <a:pt x="162763" y="735774"/>
                  </a:moveTo>
                  <a:lnTo>
                    <a:pt x="162229" y="736295"/>
                  </a:lnTo>
                  <a:lnTo>
                    <a:pt x="161925" y="736511"/>
                  </a:lnTo>
                  <a:lnTo>
                    <a:pt x="161721" y="736549"/>
                  </a:lnTo>
                  <a:lnTo>
                    <a:pt x="162039" y="736625"/>
                  </a:lnTo>
                  <a:lnTo>
                    <a:pt x="161658" y="737006"/>
                  </a:lnTo>
                  <a:lnTo>
                    <a:pt x="161899" y="736993"/>
                  </a:lnTo>
                  <a:lnTo>
                    <a:pt x="162229" y="736854"/>
                  </a:lnTo>
                  <a:lnTo>
                    <a:pt x="162610" y="736625"/>
                  </a:lnTo>
                  <a:lnTo>
                    <a:pt x="162394" y="736650"/>
                  </a:lnTo>
                  <a:lnTo>
                    <a:pt x="162217" y="736650"/>
                  </a:lnTo>
                  <a:lnTo>
                    <a:pt x="162052" y="736625"/>
                  </a:lnTo>
                  <a:lnTo>
                    <a:pt x="162356" y="736307"/>
                  </a:lnTo>
                  <a:lnTo>
                    <a:pt x="162636" y="736003"/>
                  </a:lnTo>
                  <a:lnTo>
                    <a:pt x="162763" y="735774"/>
                  </a:lnTo>
                  <a:close/>
                </a:path>
                <a:path w="591185" h="1051559">
                  <a:moveTo>
                    <a:pt x="163220" y="722058"/>
                  </a:moveTo>
                  <a:lnTo>
                    <a:pt x="162280" y="722058"/>
                  </a:lnTo>
                  <a:lnTo>
                    <a:pt x="162369" y="722566"/>
                  </a:lnTo>
                  <a:lnTo>
                    <a:pt x="163220" y="722058"/>
                  </a:lnTo>
                  <a:close/>
                </a:path>
                <a:path w="591185" h="1051559">
                  <a:moveTo>
                    <a:pt x="163245" y="720026"/>
                  </a:moveTo>
                  <a:lnTo>
                    <a:pt x="162445" y="718794"/>
                  </a:lnTo>
                  <a:lnTo>
                    <a:pt x="162979" y="720483"/>
                  </a:lnTo>
                  <a:lnTo>
                    <a:pt x="163245" y="720026"/>
                  </a:lnTo>
                  <a:close/>
                </a:path>
                <a:path w="591185" h="1051559">
                  <a:moveTo>
                    <a:pt x="164541" y="718210"/>
                  </a:moveTo>
                  <a:lnTo>
                    <a:pt x="164363" y="718146"/>
                  </a:lnTo>
                  <a:lnTo>
                    <a:pt x="163245" y="720026"/>
                  </a:lnTo>
                  <a:lnTo>
                    <a:pt x="163576" y="720547"/>
                  </a:lnTo>
                  <a:lnTo>
                    <a:pt x="164541" y="718210"/>
                  </a:lnTo>
                  <a:close/>
                </a:path>
                <a:path w="591185" h="1051559">
                  <a:moveTo>
                    <a:pt x="165100" y="740029"/>
                  </a:moveTo>
                  <a:lnTo>
                    <a:pt x="164668" y="740105"/>
                  </a:lnTo>
                  <a:lnTo>
                    <a:pt x="164769" y="740359"/>
                  </a:lnTo>
                  <a:lnTo>
                    <a:pt x="164896" y="740219"/>
                  </a:lnTo>
                  <a:lnTo>
                    <a:pt x="165100" y="740029"/>
                  </a:lnTo>
                  <a:close/>
                </a:path>
                <a:path w="591185" h="1051559">
                  <a:moveTo>
                    <a:pt x="165531" y="739940"/>
                  </a:moveTo>
                  <a:lnTo>
                    <a:pt x="165341" y="739800"/>
                  </a:lnTo>
                  <a:lnTo>
                    <a:pt x="165100" y="740016"/>
                  </a:lnTo>
                  <a:lnTo>
                    <a:pt x="165531" y="739940"/>
                  </a:lnTo>
                  <a:close/>
                </a:path>
                <a:path w="591185" h="1051559">
                  <a:moveTo>
                    <a:pt x="165950" y="737298"/>
                  </a:moveTo>
                  <a:lnTo>
                    <a:pt x="164858" y="737298"/>
                  </a:lnTo>
                  <a:lnTo>
                    <a:pt x="163842" y="738568"/>
                  </a:lnTo>
                  <a:lnTo>
                    <a:pt x="165036" y="738568"/>
                  </a:lnTo>
                  <a:lnTo>
                    <a:pt x="165950" y="737298"/>
                  </a:lnTo>
                  <a:close/>
                </a:path>
                <a:path w="591185" h="1051559">
                  <a:moveTo>
                    <a:pt x="166001" y="714654"/>
                  </a:moveTo>
                  <a:lnTo>
                    <a:pt x="164541" y="718210"/>
                  </a:lnTo>
                  <a:lnTo>
                    <a:pt x="165074" y="718413"/>
                  </a:lnTo>
                  <a:lnTo>
                    <a:pt x="166001" y="714654"/>
                  </a:lnTo>
                  <a:close/>
                </a:path>
                <a:path w="591185" h="1051559">
                  <a:moveTo>
                    <a:pt x="166179" y="733488"/>
                  </a:moveTo>
                  <a:lnTo>
                    <a:pt x="165582" y="734212"/>
                  </a:lnTo>
                  <a:lnTo>
                    <a:pt x="165900" y="734758"/>
                  </a:lnTo>
                  <a:lnTo>
                    <a:pt x="166179" y="733488"/>
                  </a:lnTo>
                  <a:close/>
                </a:path>
                <a:path w="591185" h="1051559">
                  <a:moveTo>
                    <a:pt x="166408" y="739736"/>
                  </a:moveTo>
                  <a:lnTo>
                    <a:pt x="165531" y="739940"/>
                  </a:lnTo>
                  <a:lnTo>
                    <a:pt x="165658" y="740067"/>
                  </a:lnTo>
                  <a:lnTo>
                    <a:pt x="165773" y="740295"/>
                  </a:lnTo>
                  <a:lnTo>
                    <a:pt x="166408" y="739736"/>
                  </a:lnTo>
                  <a:close/>
                </a:path>
                <a:path w="591185" h="1051559">
                  <a:moveTo>
                    <a:pt x="167246" y="738339"/>
                  </a:moveTo>
                  <a:lnTo>
                    <a:pt x="166865" y="738568"/>
                  </a:lnTo>
                  <a:lnTo>
                    <a:pt x="167144" y="738568"/>
                  </a:lnTo>
                  <a:lnTo>
                    <a:pt x="167246" y="738339"/>
                  </a:lnTo>
                  <a:close/>
                </a:path>
                <a:path w="591185" h="1051559">
                  <a:moveTo>
                    <a:pt x="168973" y="723328"/>
                  </a:moveTo>
                  <a:lnTo>
                    <a:pt x="164325" y="727138"/>
                  </a:lnTo>
                  <a:lnTo>
                    <a:pt x="166141" y="724598"/>
                  </a:lnTo>
                  <a:lnTo>
                    <a:pt x="166408" y="723328"/>
                  </a:lnTo>
                  <a:lnTo>
                    <a:pt x="163791" y="723328"/>
                  </a:lnTo>
                  <a:lnTo>
                    <a:pt x="164084" y="725868"/>
                  </a:lnTo>
                  <a:lnTo>
                    <a:pt x="160274" y="727138"/>
                  </a:lnTo>
                  <a:lnTo>
                    <a:pt x="161201" y="725868"/>
                  </a:lnTo>
                  <a:lnTo>
                    <a:pt x="162128" y="724598"/>
                  </a:lnTo>
                  <a:lnTo>
                    <a:pt x="164896" y="720788"/>
                  </a:lnTo>
                  <a:lnTo>
                    <a:pt x="162521" y="723328"/>
                  </a:lnTo>
                  <a:lnTo>
                    <a:pt x="162369" y="722566"/>
                  </a:lnTo>
                  <a:lnTo>
                    <a:pt x="161099" y="723328"/>
                  </a:lnTo>
                  <a:lnTo>
                    <a:pt x="162356" y="723328"/>
                  </a:lnTo>
                  <a:lnTo>
                    <a:pt x="160566" y="724598"/>
                  </a:lnTo>
                  <a:lnTo>
                    <a:pt x="160959" y="723328"/>
                  </a:lnTo>
                  <a:lnTo>
                    <a:pt x="161759" y="720788"/>
                  </a:lnTo>
                  <a:lnTo>
                    <a:pt x="157467" y="723328"/>
                  </a:lnTo>
                  <a:lnTo>
                    <a:pt x="159029" y="721588"/>
                  </a:lnTo>
                  <a:lnTo>
                    <a:pt x="158280" y="722058"/>
                  </a:lnTo>
                  <a:lnTo>
                    <a:pt x="159181" y="720788"/>
                  </a:lnTo>
                  <a:lnTo>
                    <a:pt x="159727" y="720788"/>
                  </a:lnTo>
                  <a:lnTo>
                    <a:pt x="160858" y="719518"/>
                  </a:lnTo>
                  <a:lnTo>
                    <a:pt x="159435" y="720445"/>
                  </a:lnTo>
                  <a:lnTo>
                    <a:pt x="161886" y="716978"/>
                  </a:lnTo>
                  <a:lnTo>
                    <a:pt x="156692" y="720788"/>
                  </a:lnTo>
                  <a:lnTo>
                    <a:pt x="157226" y="719518"/>
                  </a:lnTo>
                  <a:lnTo>
                    <a:pt x="157492" y="718896"/>
                  </a:lnTo>
                  <a:lnTo>
                    <a:pt x="156857" y="719518"/>
                  </a:lnTo>
                  <a:lnTo>
                    <a:pt x="158457" y="716978"/>
                  </a:lnTo>
                  <a:lnTo>
                    <a:pt x="160070" y="714438"/>
                  </a:lnTo>
                  <a:lnTo>
                    <a:pt x="158838" y="714438"/>
                  </a:lnTo>
                  <a:lnTo>
                    <a:pt x="156108" y="716978"/>
                  </a:lnTo>
                  <a:lnTo>
                    <a:pt x="156464" y="714438"/>
                  </a:lnTo>
                  <a:lnTo>
                    <a:pt x="154597" y="714438"/>
                  </a:lnTo>
                  <a:lnTo>
                    <a:pt x="155562" y="713168"/>
                  </a:lnTo>
                  <a:lnTo>
                    <a:pt x="154914" y="711898"/>
                  </a:lnTo>
                  <a:lnTo>
                    <a:pt x="154254" y="710628"/>
                  </a:lnTo>
                  <a:lnTo>
                    <a:pt x="154355" y="708533"/>
                  </a:lnTo>
                  <a:lnTo>
                    <a:pt x="151892" y="710628"/>
                  </a:lnTo>
                  <a:lnTo>
                    <a:pt x="151498" y="709358"/>
                  </a:lnTo>
                  <a:lnTo>
                    <a:pt x="150241" y="709358"/>
                  </a:lnTo>
                  <a:lnTo>
                    <a:pt x="151955" y="708088"/>
                  </a:lnTo>
                  <a:lnTo>
                    <a:pt x="152730" y="706818"/>
                  </a:lnTo>
                  <a:lnTo>
                    <a:pt x="153847" y="706818"/>
                  </a:lnTo>
                  <a:lnTo>
                    <a:pt x="153200" y="705548"/>
                  </a:lnTo>
                  <a:lnTo>
                    <a:pt x="152158" y="706818"/>
                  </a:lnTo>
                  <a:lnTo>
                    <a:pt x="150736" y="706818"/>
                  </a:lnTo>
                  <a:lnTo>
                    <a:pt x="153009" y="705548"/>
                  </a:lnTo>
                  <a:lnTo>
                    <a:pt x="152069" y="704278"/>
                  </a:lnTo>
                  <a:lnTo>
                    <a:pt x="148793" y="705548"/>
                  </a:lnTo>
                  <a:lnTo>
                    <a:pt x="149186" y="703008"/>
                  </a:lnTo>
                  <a:lnTo>
                    <a:pt x="147447" y="704088"/>
                  </a:lnTo>
                  <a:lnTo>
                    <a:pt x="147320" y="703008"/>
                  </a:lnTo>
                  <a:lnTo>
                    <a:pt x="147739" y="701738"/>
                  </a:lnTo>
                  <a:lnTo>
                    <a:pt x="148755" y="700468"/>
                  </a:lnTo>
                  <a:lnTo>
                    <a:pt x="147904" y="700468"/>
                  </a:lnTo>
                  <a:lnTo>
                    <a:pt x="147281" y="701116"/>
                  </a:lnTo>
                  <a:lnTo>
                    <a:pt x="147281" y="703008"/>
                  </a:lnTo>
                  <a:lnTo>
                    <a:pt x="146723" y="704278"/>
                  </a:lnTo>
                  <a:lnTo>
                    <a:pt x="147129" y="704278"/>
                  </a:lnTo>
                  <a:lnTo>
                    <a:pt x="145135" y="705548"/>
                  </a:lnTo>
                  <a:lnTo>
                    <a:pt x="146456" y="705548"/>
                  </a:lnTo>
                  <a:lnTo>
                    <a:pt x="144462" y="709358"/>
                  </a:lnTo>
                  <a:lnTo>
                    <a:pt x="142024" y="709358"/>
                  </a:lnTo>
                  <a:lnTo>
                    <a:pt x="144881" y="706818"/>
                  </a:lnTo>
                  <a:lnTo>
                    <a:pt x="144386" y="706818"/>
                  </a:lnTo>
                  <a:lnTo>
                    <a:pt x="144640" y="705548"/>
                  </a:lnTo>
                  <a:lnTo>
                    <a:pt x="144932" y="705548"/>
                  </a:lnTo>
                  <a:lnTo>
                    <a:pt x="146481" y="704278"/>
                  </a:lnTo>
                  <a:lnTo>
                    <a:pt x="145757" y="704278"/>
                  </a:lnTo>
                  <a:lnTo>
                    <a:pt x="147040" y="703008"/>
                  </a:lnTo>
                  <a:lnTo>
                    <a:pt x="147281" y="703008"/>
                  </a:lnTo>
                  <a:lnTo>
                    <a:pt x="147281" y="701116"/>
                  </a:lnTo>
                  <a:lnTo>
                    <a:pt x="146672" y="701738"/>
                  </a:lnTo>
                  <a:lnTo>
                    <a:pt x="145262" y="701738"/>
                  </a:lnTo>
                  <a:lnTo>
                    <a:pt x="147751" y="700468"/>
                  </a:lnTo>
                  <a:lnTo>
                    <a:pt x="148094" y="699198"/>
                  </a:lnTo>
                  <a:lnTo>
                    <a:pt x="146837" y="699198"/>
                  </a:lnTo>
                  <a:lnTo>
                    <a:pt x="147447" y="697928"/>
                  </a:lnTo>
                  <a:lnTo>
                    <a:pt x="145110" y="700468"/>
                  </a:lnTo>
                  <a:lnTo>
                    <a:pt x="144894" y="699198"/>
                  </a:lnTo>
                  <a:lnTo>
                    <a:pt x="145935" y="699198"/>
                  </a:lnTo>
                  <a:lnTo>
                    <a:pt x="146481" y="697928"/>
                  </a:lnTo>
                  <a:lnTo>
                    <a:pt x="145059" y="697928"/>
                  </a:lnTo>
                  <a:lnTo>
                    <a:pt x="144297" y="695388"/>
                  </a:lnTo>
                  <a:lnTo>
                    <a:pt x="142252" y="699198"/>
                  </a:lnTo>
                  <a:lnTo>
                    <a:pt x="138353" y="699198"/>
                  </a:lnTo>
                  <a:lnTo>
                    <a:pt x="140576" y="694118"/>
                  </a:lnTo>
                  <a:lnTo>
                    <a:pt x="138252" y="694118"/>
                  </a:lnTo>
                  <a:lnTo>
                    <a:pt x="139039" y="692848"/>
                  </a:lnTo>
                  <a:lnTo>
                    <a:pt x="137350" y="692848"/>
                  </a:lnTo>
                  <a:lnTo>
                    <a:pt x="136753" y="691578"/>
                  </a:lnTo>
                  <a:lnTo>
                    <a:pt x="134454" y="692848"/>
                  </a:lnTo>
                  <a:lnTo>
                    <a:pt x="134213" y="691578"/>
                  </a:lnTo>
                  <a:lnTo>
                    <a:pt x="135369" y="690308"/>
                  </a:lnTo>
                  <a:lnTo>
                    <a:pt x="136423" y="690308"/>
                  </a:lnTo>
                  <a:lnTo>
                    <a:pt x="135229" y="689038"/>
                  </a:lnTo>
                  <a:lnTo>
                    <a:pt x="134200" y="690308"/>
                  </a:lnTo>
                  <a:lnTo>
                    <a:pt x="134734" y="687768"/>
                  </a:lnTo>
                  <a:lnTo>
                    <a:pt x="136359" y="687768"/>
                  </a:lnTo>
                  <a:lnTo>
                    <a:pt x="136258" y="687171"/>
                  </a:lnTo>
                  <a:lnTo>
                    <a:pt x="136296" y="686498"/>
                  </a:lnTo>
                  <a:lnTo>
                    <a:pt x="137477" y="685228"/>
                  </a:lnTo>
                  <a:lnTo>
                    <a:pt x="134467" y="686498"/>
                  </a:lnTo>
                  <a:lnTo>
                    <a:pt x="136817" y="685228"/>
                  </a:lnTo>
                  <a:lnTo>
                    <a:pt x="136550" y="682688"/>
                  </a:lnTo>
                  <a:lnTo>
                    <a:pt x="135585" y="682688"/>
                  </a:lnTo>
                  <a:lnTo>
                    <a:pt x="134581" y="685228"/>
                  </a:lnTo>
                  <a:lnTo>
                    <a:pt x="133896" y="685228"/>
                  </a:lnTo>
                  <a:lnTo>
                    <a:pt x="133591" y="683958"/>
                  </a:lnTo>
                  <a:lnTo>
                    <a:pt x="135064" y="682688"/>
                  </a:lnTo>
                  <a:lnTo>
                    <a:pt x="136525" y="681418"/>
                  </a:lnTo>
                  <a:lnTo>
                    <a:pt x="138455" y="677608"/>
                  </a:lnTo>
                  <a:lnTo>
                    <a:pt x="128130" y="682688"/>
                  </a:lnTo>
                  <a:lnTo>
                    <a:pt x="129044" y="681418"/>
                  </a:lnTo>
                  <a:lnTo>
                    <a:pt x="130213" y="679792"/>
                  </a:lnTo>
                  <a:lnTo>
                    <a:pt x="129476" y="680148"/>
                  </a:lnTo>
                  <a:lnTo>
                    <a:pt x="129171" y="678878"/>
                  </a:lnTo>
                  <a:lnTo>
                    <a:pt x="131394" y="676338"/>
                  </a:lnTo>
                  <a:lnTo>
                    <a:pt x="132499" y="675068"/>
                  </a:lnTo>
                  <a:lnTo>
                    <a:pt x="132295" y="675068"/>
                  </a:lnTo>
                  <a:lnTo>
                    <a:pt x="132943" y="672528"/>
                  </a:lnTo>
                  <a:lnTo>
                    <a:pt x="127330" y="676338"/>
                  </a:lnTo>
                  <a:lnTo>
                    <a:pt x="127419" y="673798"/>
                  </a:lnTo>
                  <a:lnTo>
                    <a:pt x="126530" y="675068"/>
                  </a:lnTo>
                  <a:lnTo>
                    <a:pt x="123964" y="677608"/>
                  </a:lnTo>
                  <a:lnTo>
                    <a:pt x="122275" y="677608"/>
                  </a:lnTo>
                  <a:lnTo>
                    <a:pt x="121945" y="676338"/>
                  </a:lnTo>
                  <a:lnTo>
                    <a:pt x="125679" y="672528"/>
                  </a:lnTo>
                  <a:lnTo>
                    <a:pt x="127165" y="672528"/>
                  </a:lnTo>
                  <a:lnTo>
                    <a:pt x="126923" y="673798"/>
                  </a:lnTo>
                  <a:lnTo>
                    <a:pt x="127419" y="673798"/>
                  </a:lnTo>
                  <a:lnTo>
                    <a:pt x="127609" y="673798"/>
                  </a:lnTo>
                  <a:lnTo>
                    <a:pt x="128308" y="672528"/>
                  </a:lnTo>
                  <a:lnTo>
                    <a:pt x="127266" y="671258"/>
                  </a:lnTo>
                  <a:lnTo>
                    <a:pt x="127127" y="671258"/>
                  </a:lnTo>
                  <a:lnTo>
                    <a:pt x="127546" y="670394"/>
                  </a:lnTo>
                  <a:lnTo>
                    <a:pt x="127266" y="671258"/>
                  </a:lnTo>
                  <a:lnTo>
                    <a:pt x="129159" y="669988"/>
                  </a:lnTo>
                  <a:lnTo>
                    <a:pt x="127736" y="669988"/>
                  </a:lnTo>
                  <a:lnTo>
                    <a:pt x="125780" y="669988"/>
                  </a:lnTo>
                  <a:lnTo>
                    <a:pt x="125971" y="667448"/>
                  </a:lnTo>
                  <a:lnTo>
                    <a:pt x="125552" y="668718"/>
                  </a:lnTo>
                  <a:lnTo>
                    <a:pt x="124472" y="669988"/>
                  </a:lnTo>
                  <a:lnTo>
                    <a:pt x="124345" y="669988"/>
                  </a:lnTo>
                  <a:lnTo>
                    <a:pt x="124409" y="666229"/>
                  </a:lnTo>
                  <a:lnTo>
                    <a:pt x="121881" y="669988"/>
                  </a:lnTo>
                  <a:lnTo>
                    <a:pt x="120599" y="668718"/>
                  </a:lnTo>
                  <a:lnTo>
                    <a:pt x="121704" y="667448"/>
                  </a:lnTo>
                  <a:lnTo>
                    <a:pt x="124371" y="666242"/>
                  </a:lnTo>
                  <a:lnTo>
                    <a:pt x="122377" y="666178"/>
                  </a:lnTo>
                  <a:lnTo>
                    <a:pt x="122948" y="664908"/>
                  </a:lnTo>
                  <a:lnTo>
                    <a:pt x="126034" y="663638"/>
                  </a:lnTo>
                  <a:lnTo>
                    <a:pt x="123317" y="663638"/>
                  </a:lnTo>
                  <a:lnTo>
                    <a:pt x="125971" y="661098"/>
                  </a:lnTo>
                  <a:lnTo>
                    <a:pt x="125933" y="659930"/>
                  </a:lnTo>
                  <a:lnTo>
                    <a:pt x="124333" y="661022"/>
                  </a:lnTo>
                  <a:lnTo>
                    <a:pt x="124155" y="659828"/>
                  </a:lnTo>
                  <a:lnTo>
                    <a:pt x="123939" y="659828"/>
                  </a:lnTo>
                  <a:lnTo>
                    <a:pt x="123367" y="659257"/>
                  </a:lnTo>
                  <a:lnTo>
                    <a:pt x="123456" y="659828"/>
                  </a:lnTo>
                  <a:lnTo>
                    <a:pt x="121754" y="662368"/>
                  </a:lnTo>
                  <a:lnTo>
                    <a:pt x="120027" y="662368"/>
                  </a:lnTo>
                  <a:lnTo>
                    <a:pt x="117348" y="662368"/>
                  </a:lnTo>
                  <a:lnTo>
                    <a:pt x="120002" y="659828"/>
                  </a:lnTo>
                  <a:lnTo>
                    <a:pt x="120027" y="662368"/>
                  </a:lnTo>
                  <a:lnTo>
                    <a:pt x="122682" y="658558"/>
                  </a:lnTo>
                  <a:lnTo>
                    <a:pt x="123367" y="659257"/>
                  </a:lnTo>
                  <a:lnTo>
                    <a:pt x="123278" y="658558"/>
                  </a:lnTo>
                  <a:lnTo>
                    <a:pt x="124231" y="658558"/>
                  </a:lnTo>
                  <a:lnTo>
                    <a:pt x="125806" y="654748"/>
                  </a:lnTo>
                  <a:lnTo>
                    <a:pt x="120688" y="659828"/>
                  </a:lnTo>
                  <a:lnTo>
                    <a:pt x="119799" y="657288"/>
                  </a:lnTo>
                  <a:lnTo>
                    <a:pt x="121488" y="657288"/>
                  </a:lnTo>
                  <a:lnTo>
                    <a:pt x="122555" y="656018"/>
                  </a:lnTo>
                  <a:lnTo>
                    <a:pt x="122402" y="656018"/>
                  </a:lnTo>
                  <a:lnTo>
                    <a:pt x="119646" y="657288"/>
                  </a:lnTo>
                  <a:lnTo>
                    <a:pt x="118084" y="657288"/>
                  </a:lnTo>
                  <a:lnTo>
                    <a:pt x="118681" y="656018"/>
                  </a:lnTo>
                  <a:lnTo>
                    <a:pt x="116509" y="657288"/>
                  </a:lnTo>
                  <a:lnTo>
                    <a:pt x="116116" y="657288"/>
                  </a:lnTo>
                  <a:lnTo>
                    <a:pt x="114427" y="658558"/>
                  </a:lnTo>
                  <a:lnTo>
                    <a:pt x="114338" y="657555"/>
                  </a:lnTo>
                  <a:lnTo>
                    <a:pt x="111760" y="658558"/>
                  </a:lnTo>
                  <a:lnTo>
                    <a:pt x="116801" y="653478"/>
                  </a:lnTo>
                  <a:lnTo>
                    <a:pt x="114274" y="653478"/>
                  </a:lnTo>
                  <a:lnTo>
                    <a:pt x="115036" y="652208"/>
                  </a:lnTo>
                  <a:lnTo>
                    <a:pt x="117221" y="652208"/>
                  </a:lnTo>
                  <a:lnTo>
                    <a:pt x="117678" y="650938"/>
                  </a:lnTo>
                  <a:lnTo>
                    <a:pt x="115404" y="650938"/>
                  </a:lnTo>
                  <a:lnTo>
                    <a:pt x="113487" y="651586"/>
                  </a:lnTo>
                  <a:lnTo>
                    <a:pt x="113487" y="652208"/>
                  </a:lnTo>
                  <a:lnTo>
                    <a:pt x="111391" y="653478"/>
                  </a:lnTo>
                  <a:lnTo>
                    <a:pt x="111950" y="653478"/>
                  </a:lnTo>
                  <a:lnTo>
                    <a:pt x="110350" y="654748"/>
                  </a:lnTo>
                  <a:lnTo>
                    <a:pt x="111264" y="653478"/>
                  </a:lnTo>
                  <a:lnTo>
                    <a:pt x="112166" y="652208"/>
                  </a:lnTo>
                  <a:lnTo>
                    <a:pt x="113487" y="652208"/>
                  </a:lnTo>
                  <a:lnTo>
                    <a:pt x="113487" y="651586"/>
                  </a:lnTo>
                  <a:lnTo>
                    <a:pt x="112356" y="651954"/>
                  </a:lnTo>
                  <a:lnTo>
                    <a:pt x="113080" y="650938"/>
                  </a:lnTo>
                  <a:lnTo>
                    <a:pt x="107518" y="653478"/>
                  </a:lnTo>
                  <a:lnTo>
                    <a:pt x="109131" y="650938"/>
                  </a:lnTo>
                  <a:lnTo>
                    <a:pt x="114465" y="648398"/>
                  </a:lnTo>
                  <a:lnTo>
                    <a:pt x="116014" y="645858"/>
                  </a:lnTo>
                  <a:lnTo>
                    <a:pt x="110248" y="647128"/>
                  </a:lnTo>
                  <a:lnTo>
                    <a:pt x="110515" y="644588"/>
                  </a:lnTo>
                  <a:lnTo>
                    <a:pt x="109931" y="645858"/>
                  </a:lnTo>
                  <a:lnTo>
                    <a:pt x="107645" y="647128"/>
                  </a:lnTo>
                  <a:lnTo>
                    <a:pt x="108966" y="644588"/>
                  </a:lnTo>
                  <a:lnTo>
                    <a:pt x="107759" y="644588"/>
                  </a:lnTo>
                  <a:lnTo>
                    <a:pt x="109575" y="643318"/>
                  </a:lnTo>
                  <a:lnTo>
                    <a:pt x="109994" y="642048"/>
                  </a:lnTo>
                  <a:lnTo>
                    <a:pt x="110324" y="640778"/>
                  </a:lnTo>
                  <a:lnTo>
                    <a:pt x="106629" y="642048"/>
                  </a:lnTo>
                  <a:lnTo>
                    <a:pt x="108508" y="640778"/>
                  </a:lnTo>
                  <a:lnTo>
                    <a:pt x="108623" y="638238"/>
                  </a:lnTo>
                  <a:lnTo>
                    <a:pt x="102349" y="640778"/>
                  </a:lnTo>
                  <a:lnTo>
                    <a:pt x="102133" y="639508"/>
                  </a:lnTo>
                  <a:lnTo>
                    <a:pt x="104368" y="639508"/>
                  </a:lnTo>
                  <a:lnTo>
                    <a:pt x="105270" y="636968"/>
                  </a:lnTo>
                  <a:lnTo>
                    <a:pt x="102565" y="636968"/>
                  </a:lnTo>
                  <a:lnTo>
                    <a:pt x="104025" y="635698"/>
                  </a:lnTo>
                  <a:lnTo>
                    <a:pt x="103111" y="635698"/>
                  </a:lnTo>
                  <a:lnTo>
                    <a:pt x="101155" y="636968"/>
                  </a:lnTo>
                  <a:lnTo>
                    <a:pt x="100977" y="636968"/>
                  </a:lnTo>
                  <a:lnTo>
                    <a:pt x="100203" y="635698"/>
                  </a:lnTo>
                  <a:lnTo>
                    <a:pt x="98425" y="636968"/>
                  </a:lnTo>
                  <a:lnTo>
                    <a:pt x="101727" y="634428"/>
                  </a:lnTo>
                  <a:lnTo>
                    <a:pt x="103365" y="633158"/>
                  </a:lnTo>
                  <a:lnTo>
                    <a:pt x="95834" y="633158"/>
                  </a:lnTo>
                  <a:lnTo>
                    <a:pt x="97243" y="631888"/>
                  </a:lnTo>
                  <a:lnTo>
                    <a:pt x="100076" y="629348"/>
                  </a:lnTo>
                  <a:lnTo>
                    <a:pt x="98920" y="628078"/>
                  </a:lnTo>
                  <a:lnTo>
                    <a:pt x="97675" y="626808"/>
                  </a:lnTo>
                  <a:lnTo>
                    <a:pt x="97028" y="626808"/>
                  </a:lnTo>
                  <a:lnTo>
                    <a:pt x="97624" y="625538"/>
                  </a:lnTo>
                  <a:lnTo>
                    <a:pt x="97866" y="625538"/>
                  </a:lnTo>
                  <a:lnTo>
                    <a:pt x="98894" y="624268"/>
                  </a:lnTo>
                  <a:lnTo>
                    <a:pt x="92113" y="628078"/>
                  </a:lnTo>
                  <a:lnTo>
                    <a:pt x="93243" y="625538"/>
                  </a:lnTo>
                  <a:lnTo>
                    <a:pt x="95846" y="622998"/>
                  </a:lnTo>
                  <a:lnTo>
                    <a:pt x="95288" y="625538"/>
                  </a:lnTo>
                  <a:lnTo>
                    <a:pt x="96177" y="624268"/>
                  </a:lnTo>
                  <a:lnTo>
                    <a:pt x="102209" y="621728"/>
                  </a:lnTo>
                  <a:lnTo>
                    <a:pt x="94411" y="622998"/>
                  </a:lnTo>
                  <a:lnTo>
                    <a:pt x="97459" y="620458"/>
                  </a:lnTo>
                  <a:lnTo>
                    <a:pt x="97955" y="620458"/>
                  </a:lnTo>
                  <a:lnTo>
                    <a:pt x="98793" y="619188"/>
                  </a:lnTo>
                  <a:lnTo>
                    <a:pt x="99644" y="617918"/>
                  </a:lnTo>
                  <a:lnTo>
                    <a:pt x="94640" y="619188"/>
                  </a:lnTo>
                  <a:lnTo>
                    <a:pt x="94411" y="617918"/>
                  </a:lnTo>
                  <a:lnTo>
                    <a:pt x="95008" y="617918"/>
                  </a:lnTo>
                  <a:lnTo>
                    <a:pt x="95364" y="616648"/>
                  </a:lnTo>
                  <a:lnTo>
                    <a:pt x="91719" y="617918"/>
                  </a:lnTo>
                  <a:lnTo>
                    <a:pt x="89928" y="616648"/>
                  </a:lnTo>
                  <a:lnTo>
                    <a:pt x="89268" y="616064"/>
                  </a:lnTo>
                  <a:lnTo>
                    <a:pt x="88506" y="616648"/>
                  </a:lnTo>
                  <a:lnTo>
                    <a:pt x="87325" y="615378"/>
                  </a:lnTo>
                  <a:lnTo>
                    <a:pt x="88493" y="614108"/>
                  </a:lnTo>
                  <a:lnTo>
                    <a:pt x="89293" y="612838"/>
                  </a:lnTo>
                  <a:lnTo>
                    <a:pt x="91897" y="611568"/>
                  </a:lnTo>
                  <a:lnTo>
                    <a:pt x="92494" y="612838"/>
                  </a:lnTo>
                  <a:lnTo>
                    <a:pt x="95694" y="610298"/>
                  </a:lnTo>
                  <a:lnTo>
                    <a:pt x="91782" y="611568"/>
                  </a:lnTo>
                  <a:lnTo>
                    <a:pt x="92138" y="610298"/>
                  </a:lnTo>
                  <a:lnTo>
                    <a:pt x="93662" y="610298"/>
                  </a:lnTo>
                  <a:lnTo>
                    <a:pt x="92481" y="609028"/>
                  </a:lnTo>
                  <a:lnTo>
                    <a:pt x="88684" y="610298"/>
                  </a:lnTo>
                  <a:lnTo>
                    <a:pt x="88430" y="609028"/>
                  </a:lnTo>
                  <a:lnTo>
                    <a:pt x="88176" y="607758"/>
                  </a:lnTo>
                  <a:lnTo>
                    <a:pt x="87122" y="609028"/>
                  </a:lnTo>
                  <a:lnTo>
                    <a:pt x="82931" y="609028"/>
                  </a:lnTo>
                  <a:lnTo>
                    <a:pt x="88874" y="606488"/>
                  </a:lnTo>
                  <a:lnTo>
                    <a:pt x="85661" y="606488"/>
                  </a:lnTo>
                  <a:lnTo>
                    <a:pt x="89344" y="605218"/>
                  </a:lnTo>
                  <a:lnTo>
                    <a:pt x="88150" y="605218"/>
                  </a:lnTo>
                  <a:lnTo>
                    <a:pt x="84683" y="603948"/>
                  </a:lnTo>
                  <a:lnTo>
                    <a:pt x="83464" y="603948"/>
                  </a:lnTo>
                  <a:lnTo>
                    <a:pt x="86588" y="602678"/>
                  </a:lnTo>
                  <a:lnTo>
                    <a:pt x="83210" y="602678"/>
                  </a:lnTo>
                  <a:lnTo>
                    <a:pt x="82715" y="601408"/>
                  </a:lnTo>
                  <a:lnTo>
                    <a:pt x="90284" y="598868"/>
                  </a:lnTo>
                  <a:lnTo>
                    <a:pt x="83134" y="597598"/>
                  </a:lnTo>
                  <a:lnTo>
                    <a:pt x="88696" y="593788"/>
                  </a:lnTo>
                  <a:lnTo>
                    <a:pt x="85102" y="592518"/>
                  </a:lnTo>
                  <a:lnTo>
                    <a:pt x="87210" y="589978"/>
                  </a:lnTo>
                  <a:lnTo>
                    <a:pt x="88265" y="588708"/>
                  </a:lnTo>
                  <a:lnTo>
                    <a:pt x="86880" y="586168"/>
                  </a:lnTo>
                  <a:lnTo>
                    <a:pt x="81330" y="589978"/>
                  </a:lnTo>
                  <a:lnTo>
                    <a:pt x="84721" y="587438"/>
                  </a:lnTo>
                  <a:lnTo>
                    <a:pt x="80441" y="587438"/>
                  </a:lnTo>
                  <a:lnTo>
                    <a:pt x="80213" y="587438"/>
                  </a:lnTo>
                  <a:lnTo>
                    <a:pt x="63144" y="587438"/>
                  </a:lnTo>
                  <a:lnTo>
                    <a:pt x="59778" y="587438"/>
                  </a:lnTo>
                  <a:lnTo>
                    <a:pt x="64935" y="588708"/>
                  </a:lnTo>
                  <a:lnTo>
                    <a:pt x="60591" y="591248"/>
                  </a:lnTo>
                  <a:lnTo>
                    <a:pt x="64160" y="592518"/>
                  </a:lnTo>
                  <a:lnTo>
                    <a:pt x="57289" y="596328"/>
                  </a:lnTo>
                  <a:lnTo>
                    <a:pt x="66738" y="597598"/>
                  </a:lnTo>
                  <a:lnTo>
                    <a:pt x="62788" y="602678"/>
                  </a:lnTo>
                  <a:lnTo>
                    <a:pt x="64477" y="601408"/>
                  </a:lnTo>
                  <a:lnTo>
                    <a:pt x="64820" y="601408"/>
                  </a:lnTo>
                  <a:lnTo>
                    <a:pt x="64808" y="602170"/>
                  </a:lnTo>
                  <a:lnTo>
                    <a:pt x="66040" y="601586"/>
                  </a:lnTo>
                  <a:lnTo>
                    <a:pt x="65900" y="601408"/>
                  </a:lnTo>
                  <a:lnTo>
                    <a:pt x="66408" y="601408"/>
                  </a:lnTo>
                  <a:lnTo>
                    <a:pt x="66040" y="601586"/>
                  </a:lnTo>
                  <a:lnTo>
                    <a:pt x="69697" y="606488"/>
                  </a:lnTo>
                  <a:lnTo>
                    <a:pt x="67398" y="612838"/>
                  </a:lnTo>
                  <a:lnTo>
                    <a:pt x="67894" y="617918"/>
                  </a:lnTo>
                  <a:lnTo>
                    <a:pt x="68211" y="620458"/>
                  </a:lnTo>
                  <a:lnTo>
                    <a:pt x="77177" y="615378"/>
                  </a:lnTo>
                  <a:lnTo>
                    <a:pt x="74041" y="619188"/>
                  </a:lnTo>
                  <a:lnTo>
                    <a:pt x="70599" y="620458"/>
                  </a:lnTo>
                  <a:lnTo>
                    <a:pt x="75857" y="622998"/>
                  </a:lnTo>
                  <a:lnTo>
                    <a:pt x="73660" y="628078"/>
                  </a:lnTo>
                  <a:lnTo>
                    <a:pt x="78613" y="629348"/>
                  </a:lnTo>
                  <a:lnTo>
                    <a:pt x="77800" y="630618"/>
                  </a:lnTo>
                  <a:lnTo>
                    <a:pt x="76695" y="630618"/>
                  </a:lnTo>
                  <a:lnTo>
                    <a:pt x="74777" y="631888"/>
                  </a:lnTo>
                  <a:lnTo>
                    <a:pt x="77914" y="633158"/>
                  </a:lnTo>
                  <a:lnTo>
                    <a:pt x="79781" y="631888"/>
                  </a:lnTo>
                  <a:lnTo>
                    <a:pt x="79832" y="633158"/>
                  </a:lnTo>
                  <a:lnTo>
                    <a:pt x="77914" y="633158"/>
                  </a:lnTo>
                  <a:lnTo>
                    <a:pt x="77393" y="633158"/>
                  </a:lnTo>
                  <a:lnTo>
                    <a:pt x="76428" y="635698"/>
                  </a:lnTo>
                  <a:lnTo>
                    <a:pt x="81178" y="634428"/>
                  </a:lnTo>
                  <a:lnTo>
                    <a:pt x="78790" y="635698"/>
                  </a:lnTo>
                  <a:lnTo>
                    <a:pt x="79375" y="635698"/>
                  </a:lnTo>
                  <a:lnTo>
                    <a:pt x="78879" y="638238"/>
                  </a:lnTo>
                  <a:lnTo>
                    <a:pt x="81241" y="636968"/>
                  </a:lnTo>
                  <a:lnTo>
                    <a:pt x="80632" y="638238"/>
                  </a:lnTo>
                  <a:lnTo>
                    <a:pt x="83604" y="638238"/>
                  </a:lnTo>
                  <a:lnTo>
                    <a:pt x="82600" y="640778"/>
                  </a:lnTo>
                  <a:lnTo>
                    <a:pt x="85813" y="639508"/>
                  </a:lnTo>
                  <a:lnTo>
                    <a:pt x="82372" y="643242"/>
                  </a:lnTo>
                  <a:lnTo>
                    <a:pt x="82232" y="643318"/>
                  </a:lnTo>
                  <a:lnTo>
                    <a:pt x="83388" y="644842"/>
                  </a:lnTo>
                  <a:lnTo>
                    <a:pt x="83337" y="645261"/>
                  </a:lnTo>
                  <a:lnTo>
                    <a:pt x="83477" y="645795"/>
                  </a:lnTo>
                  <a:lnTo>
                    <a:pt x="83718" y="646226"/>
                  </a:lnTo>
                  <a:lnTo>
                    <a:pt x="83413" y="644880"/>
                  </a:lnTo>
                  <a:lnTo>
                    <a:pt x="84175" y="645858"/>
                  </a:lnTo>
                  <a:lnTo>
                    <a:pt x="86639" y="644588"/>
                  </a:lnTo>
                  <a:lnTo>
                    <a:pt x="85229" y="645858"/>
                  </a:lnTo>
                  <a:lnTo>
                    <a:pt x="85725" y="645858"/>
                  </a:lnTo>
                  <a:lnTo>
                    <a:pt x="83794" y="647128"/>
                  </a:lnTo>
                  <a:lnTo>
                    <a:pt x="84378" y="648398"/>
                  </a:lnTo>
                  <a:lnTo>
                    <a:pt x="85636" y="648398"/>
                  </a:lnTo>
                  <a:lnTo>
                    <a:pt x="87668" y="647128"/>
                  </a:lnTo>
                  <a:lnTo>
                    <a:pt x="83654" y="650938"/>
                  </a:lnTo>
                  <a:lnTo>
                    <a:pt x="93573" y="648398"/>
                  </a:lnTo>
                  <a:lnTo>
                    <a:pt x="87757" y="652208"/>
                  </a:lnTo>
                  <a:lnTo>
                    <a:pt x="91516" y="653478"/>
                  </a:lnTo>
                  <a:lnTo>
                    <a:pt x="93713" y="655421"/>
                  </a:lnTo>
                  <a:lnTo>
                    <a:pt x="90589" y="657288"/>
                  </a:lnTo>
                  <a:lnTo>
                    <a:pt x="93230" y="658418"/>
                  </a:lnTo>
                  <a:lnTo>
                    <a:pt x="94310" y="655942"/>
                  </a:lnTo>
                  <a:lnTo>
                    <a:pt x="94513" y="655447"/>
                  </a:lnTo>
                  <a:lnTo>
                    <a:pt x="94411" y="656018"/>
                  </a:lnTo>
                  <a:lnTo>
                    <a:pt x="96735" y="657288"/>
                  </a:lnTo>
                  <a:lnTo>
                    <a:pt x="94678" y="658558"/>
                  </a:lnTo>
                  <a:lnTo>
                    <a:pt x="97815" y="658558"/>
                  </a:lnTo>
                  <a:lnTo>
                    <a:pt x="98120" y="661098"/>
                  </a:lnTo>
                  <a:lnTo>
                    <a:pt x="97904" y="662368"/>
                  </a:lnTo>
                  <a:lnTo>
                    <a:pt x="95377" y="662368"/>
                  </a:lnTo>
                  <a:lnTo>
                    <a:pt x="98323" y="663638"/>
                  </a:lnTo>
                  <a:lnTo>
                    <a:pt x="97815" y="665937"/>
                  </a:lnTo>
                  <a:lnTo>
                    <a:pt x="97878" y="666229"/>
                  </a:lnTo>
                  <a:lnTo>
                    <a:pt x="99339" y="666775"/>
                  </a:lnTo>
                  <a:lnTo>
                    <a:pt x="98882" y="666724"/>
                  </a:lnTo>
                  <a:lnTo>
                    <a:pt x="99237" y="666864"/>
                  </a:lnTo>
                  <a:lnTo>
                    <a:pt x="99606" y="666877"/>
                  </a:lnTo>
                  <a:lnTo>
                    <a:pt x="100965" y="667372"/>
                  </a:lnTo>
                  <a:lnTo>
                    <a:pt x="103111" y="664908"/>
                  </a:lnTo>
                  <a:lnTo>
                    <a:pt x="106540" y="665937"/>
                  </a:lnTo>
                  <a:lnTo>
                    <a:pt x="103187" y="667448"/>
                  </a:lnTo>
                  <a:lnTo>
                    <a:pt x="108737" y="667448"/>
                  </a:lnTo>
                  <a:lnTo>
                    <a:pt x="103936" y="669988"/>
                  </a:lnTo>
                  <a:lnTo>
                    <a:pt x="104152" y="669988"/>
                  </a:lnTo>
                  <a:lnTo>
                    <a:pt x="103530" y="671258"/>
                  </a:lnTo>
                  <a:lnTo>
                    <a:pt x="102031" y="671258"/>
                  </a:lnTo>
                  <a:lnTo>
                    <a:pt x="102425" y="670788"/>
                  </a:lnTo>
                  <a:lnTo>
                    <a:pt x="101523" y="671258"/>
                  </a:lnTo>
                  <a:lnTo>
                    <a:pt x="101904" y="671258"/>
                  </a:lnTo>
                  <a:lnTo>
                    <a:pt x="103759" y="672515"/>
                  </a:lnTo>
                  <a:lnTo>
                    <a:pt x="105384" y="669988"/>
                  </a:lnTo>
                  <a:lnTo>
                    <a:pt x="106159" y="671258"/>
                  </a:lnTo>
                  <a:lnTo>
                    <a:pt x="105702" y="671931"/>
                  </a:lnTo>
                  <a:lnTo>
                    <a:pt x="107899" y="671258"/>
                  </a:lnTo>
                  <a:lnTo>
                    <a:pt x="107848" y="673798"/>
                  </a:lnTo>
                  <a:lnTo>
                    <a:pt x="106489" y="673798"/>
                  </a:lnTo>
                  <a:lnTo>
                    <a:pt x="107937" y="675068"/>
                  </a:lnTo>
                  <a:lnTo>
                    <a:pt x="112966" y="673798"/>
                  </a:lnTo>
                  <a:lnTo>
                    <a:pt x="112649" y="676338"/>
                  </a:lnTo>
                  <a:lnTo>
                    <a:pt x="108546" y="678878"/>
                  </a:lnTo>
                  <a:lnTo>
                    <a:pt x="111861" y="678878"/>
                  </a:lnTo>
                  <a:lnTo>
                    <a:pt x="108724" y="680148"/>
                  </a:lnTo>
                  <a:lnTo>
                    <a:pt x="110413" y="681418"/>
                  </a:lnTo>
                  <a:lnTo>
                    <a:pt x="111658" y="680148"/>
                  </a:lnTo>
                  <a:lnTo>
                    <a:pt x="115176" y="680148"/>
                  </a:lnTo>
                  <a:lnTo>
                    <a:pt x="114706" y="681418"/>
                  </a:lnTo>
                  <a:lnTo>
                    <a:pt x="112903" y="681418"/>
                  </a:lnTo>
                  <a:lnTo>
                    <a:pt x="114744" y="682688"/>
                  </a:lnTo>
                  <a:lnTo>
                    <a:pt x="115265" y="681418"/>
                  </a:lnTo>
                  <a:lnTo>
                    <a:pt x="117563" y="680148"/>
                  </a:lnTo>
                  <a:lnTo>
                    <a:pt x="119214" y="677608"/>
                  </a:lnTo>
                  <a:lnTo>
                    <a:pt x="119202" y="680148"/>
                  </a:lnTo>
                  <a:lnTo>
                    <a:pt x="119824" y="680148"/>
                  </a:lnTo>
                  <a:lnTo>
                    <a:pt x="118287" y="682688"/>
                  </a:lnTo>
                  <a:lnTo>
                    <a:pt x="119621" y="682688"/>
                  </a:lnTo>
                  <a:lnTo>
                    <a:pt x="121018" y="681418"/>
                  </a:lnTo>
                  <a:lnTo>
                    <a:pt x="120713" y="682688"/>
                  </a:lnTo>
                  <a:lnTo>
                    <a:pt x="119824" y="683958"/>
                  </a:lnTo>
                  <a:lnTo>
                    <a:pt x="117119" y="685228"/>
                  </a:lnTo>
                  <a:lnTo>
                    <a:pt x="116535" y="686498"/>
                  </a:lnTo>
                  <a:lnTo>
                    <a:pt x="119494" y="685228"/>
                  </a:lnTo>
                  <a:lnTo>
                    <a:pt x="118821" y="687768"/>
                  </a:lnTo>
                  <a:lnTo>
                    <a:pt x="120383" y="687146"/>
                  </a:lnTo>
                  <a:lnTo>
                    <a:pt x="120230" y="687273"/>
                  </a:lnTo>
                  <a:lnTo>
                    <a:pt x="120675" y="687044"/>
                  </a:lnTo>
                  <a:lnTo>
                    <a:pt x="121640" y="686650"/>
                  </a:lnTo>
                  <a:lnTo>
                    <a:pt x="121310" y="687768"/>
                  </a:lnTo>
                  <a:lnTo>
                    <a:pt x="121018" y="687768"/>
                  </a:lnTo>
                  <a:lnTo>
                    <a:pt x="119672" y="689038"/>
                  </a:lnTo>
                  <a:lnTo>
                    <a:pt x="120205" y="690308"/>
                  </a:lnTo>
                  <a:lnTo>
                    <a:pt x="122555" y="686498"/>
                  </a:lnTo>
                  <a:lnTo>
                    <a:pt x="123342" y="685228"/>
                  </a:lnTo>
                  <a:lnTo>
                    <a:pt x="122732" y="687768"/>
                  </a:lnTo>
                  <a:lnTo>
                    <a:pt x="122466" y="687768"/>
                  </a:lnTo>
                  <a:lnTo>
                    <a:pt x="122199" y="689038"/>
                  </a:lnTo>
                  <a:lnTo>
                    <a:pt x="121691" y="689038"/>
                  </a:lnTo>
                  <a:lnTo>
                    <a:pt x="121907" y="690308"/>
                  </a:lnTo>
                  <a:lnTo>
                    <a:pt x="125145" y="690308"/>
                  </a:lnTo>
                  <a:lnTo>
                    <a:pt x="125120" y="692848"/>
                  </a:lnTo>
                  <a:lnTo>
                    <a:pt x="122326" y="695388"/>
                  </a:lnTo>
                  <a:lnTo>
                    <a:pt x="123482" y="691578"/>
                  </a:lnTo>
                  <a:lnTo>
                    <a:pt x="121196" y="694118"/>
                  </a:lnTo>
                  <a:lnTo>
                    <a:pt x="122199" y="695388"/>
                  </a:lnTo>
                  <a:lnTo>
                    <a:pt x="123215" y="696658"/>
                  </a:lnTo>
                  <a:lnTo>
                    <a:pt x="127952" y="695388"/>
                  </a:lnTo>
                  <a:lnTo>
                    <a:pt x="128790" y="697928"/>
                  </a:lnTo>
                  <a:lnTo>
                    <a:pt x="133362" y="694118"/>
                  </a:lnTo>
                  <a:lnTo>
                    <a:pt x="127850" y="700468"/>
                  </a:lnTo>
                  <a:lnTo>
                    <a:pt x="129844" y="699566"/>
                  </a:lnTo>
                  <a:lnTo>
                    <a:pt x="128625" y="701014"/>
                  </a:lnTo>
                  <a:lnTo>
                    <a:pt x="128917" y="703008"/>
                  </a:lnTo>
                  <a:lnTo>
                    <a:pt x="134670" y="703008"/>
                  </a:lnTo>
                  <a:lnTo>
                    <a:pt x="133375" y="704278"/>
                  </a:lnTo>
                  <a:lnTo>
                    <a:pt x="133032" y="705548"/>
                  </a:lnTo>
                  <a:lnTo>
                    <a:pt x="134454" y="706818"/>
                  </a:lnTo>
                  <a:lnTo>
                    <a:pt x="134620" y="708088"/>
                  </a:lnTo>
                  <a:lnTo>
                    <a:pt x="135902" y="706818"/>
                  </a:lnTo>
                  <a:lnTo>
                    <a:pt x="136105" y="708088"/>
                  </a:lnTo>
                  <a:lnTo>
                    <a:pt x="136779" y="706818"/>
                  </a:lnTo>
                  <a:lnTo>
                    <a:pt x="137452" y="705548"/>
                  </a:lnTo>
                  <a:lnTo>
                    <a:pt x="136817" y="709358"/>
                  </a:lnTo>
                  <a:lnTo>
                    <a:pt x="139103" y="710628"/>
                  </a:lnTo>
                  <a:lnTo>
                    <a:pt x="141579" y="711898"/>
                  </a:lnTo>
                  <a:lnTo>
                    <a:pt x="141503" y="714438"/>
                  </a:lnTo>
                  <a:lnTo>
                    <a:pt x="140208" y="714438"/>
                  </a:lnTo>
                  <a:lnTo>
                    <a:pt x="142836" y="715708"/>
                  </a:lnTo>
                  <a:lnTo>
                    <a:pt x="144487" y="713168"/>
                  </a:lnTo>
                  <a:lnTo>
                    <a:pt x="143687" y="714438"/>
                  </a:lnTo>
                  <a:lnTo>
                    <a:pt x="144729" y="713168"/>
                  </a:lnTo>
                  <a:lnTo>
                    <a:pt x="145630" y="712266"/>
                  </a:lnTo>
                  <a:lnTo>
                    <a:pt x="144830" y="714438"/>
                  </a:lnTo>
                  <a:lnTo>
                    <a:pt x="144170" y="715708"/>
                  </a:lnTo>
                  <a:lnTo>
                    <a:pt x="144665" y="715708"/>
                  </a:lnTo>
                  <a:lnTo>
                    <a:pt x="145376" y="714438"/>
                  </a:lnTo>
                  <a:lnTo>
                    <a:pt x="145884" y="714438"/>
                  </a:lnTo>
                  <a:lnTo>
                    <a:pt x="143624" y="718248"/>
                  </a:lnTo>
                  <a:lnTo>
                    <a:pt x="147205" y="714438"/>
                  </a:lnTo>
                  <a:lnTo>
                    <a:pt x="149593" y="711898"/>
                  </a:lnTo>
                  <a:lnTo>
                    <a:pt x="148653" y="714438"/>
                  </a:lnTo>
                  <a:lnTo>
                    <a:pt x="147662" y="715708"/>
                  </a:lnTo>
                  <a:lnTo>
                    <a:pt x="148577" y="715708"/>
                  </a:lnTo>
                  <a:lnTo>
                    <a:pt x="150202" y="714438"/>
                  </a:lnTo>
                  <a:lnTo>
                    <a:pt x="150418" y="715708"/>
                  </a:lnTo>
                  <a:lnTo>
                    <a:pt x="150990" y="715708"/>
                  </a:lnTo>
                  <a:lnTo>
                    <a:pt x="152438" y="714438"/>
                  </a:lnTo>
                  <a:lnTo>
                    <a:pt x="151041" y="716978"/>
                  </a:lnTo>
                  <a:lnTo>
                    <a:pt x="150190" y="718248"/>
                  </a:lnTo>
                  <a:lnTo>
                    <a:pt x="149783" y="716978"/>
                  </a:lnTo>
                  <a:lnTo>
                    <a:pt x="148082" y="719518"/>
                  </a:lnTo>
                  <a:lnTo>
                    <a:pt x="147993" y="720445"/>
                  </a:lnTo>
                  <a:lnTo>
                    <a:pt x="147891" y="721702"/>
                  </a:lnTo>
                  <a:lnTo>
                    <a:pt x="148018" y="721118"/>
                  </a:lnTo>
                  <a:lnTo>
                    <a:pt x="148107" y="723328"/>
                  </a:lnTo>
                  <a:lnTo>
                    <a:pt x="148450" y="722058"/>
                  </a:lnTo>
                  <a:lnTo>
                    <a:pt x="154508" y="718248"/>
                  </a:lnTo>
                  <a:lnTo>
                    <a:pt x="151130" y="723328"/>
                  </a:lnTo>
                  <a:lnTo>
                    <a:pt x="155638" y="720788"/>
                  </a:lnTo>
                  <a:lnTo>
                    <a:pt x="151345" y="723328"/>
                  </a:lnTo>
                  <a:lnTo>
                    <a:pt x="153606" y="722058"/>
                  </a:lnTo>
                  <a:lnTo>
                    <a:pt x="151282" y="724598"/>
                  </a:lnTo>
                  <a:lnTo>
                    <a:pt x="150952" y="725868"/>
                  </a:lnTo>
                  <a:lnTo>
                    <a:pt x="150787" y="726681"/>
                  </a:lnTo>
                  <a:lnTo>
                    <a:pt x="152285" y="725868"/>
                  </a:lnTo>
                  <a:lnTo>
                    <a:pt x="149428" y="729678"/>
                  </a:lnTo>
                  <a:lnTo>
                    <a:pt x="152831" y="727138"/>
                  </a:lnTo>
                  <a:lnTo>
                    <a:pt x="152158" y="728408"/>
                  </a:lnTo>
                  <a:lnTo>
                    <a:pt x="152501" y="728408"/>
                  </a:lnTo>
                  <a:lnTo>
                    <a:pt x="152577" y="728916"/>
                  </a:lnTo>
                  <a:lnTo>
                    <a:pt x="153339" y="728408"/>
                  </a:lnTo>
                  <a:lnTo>
                    <a:pt x="155181" y="727138"/>
                  </a:lnTo>
                  <a:lnTo>
                    <a:pt x="156921" y="725868"/>
                  </a:lnTo>
                  <a:lnTo>
                    <a:pt x="153212" y="733488"/>
                  </a:lnTo>
                  <a:lnTo>
                    <a:pt x="158140" y="730948"/>
                  </a:lnTo>
                  <a:lnTo>
                    <a:pt x="160921" y="730948"/>
                  </a:lnTo>
                  <a:lnTo>
                    <a:pt x="163537" y="728408"/>
                  </a:lnTo>
                  <a:lnTo>
                    <a:pt x="165989" y="728408"/>
                  </a:lnTo>
                  <a:lnTo>
                    <a:pt x="165328" y="730948"/>
                  </a:lnTo>
                  <a:lnTo>
                    <a:pt x="163118" y="730948"/>
                  </a:lnTo>
                  <a:lnTo>
                    <a:pt x="162814" y="733488"/>
                  </a:lnTo>
                  <a:lnTo>
                    <a:pt x="164261" y="733488"/>
                  </a:lnTo>
                  <a:lnTo>
                    <a:pt x="163334" y="734758"/>
                  </a:lnTo>
                  <a:lnTo>
                    <a:pt x="164058" y="736028"/>
                  </a:lnTo>
                  <a:lnTo>
                    <a:pt x="165582" y="734212"/>
                  </a:lnTo>
                  <a:lnTo>
                    <a:pt x="165176" y="733488"/>
                  </a:lnTo>
                  <a:lnTo>
                    <a:pt x="166839" y="732218"/>
                  </a:lnTo>
                  <a:lnTo>
                    <a:pt x="168503" y="730948"/>
                  </a:lnTo>
                  <a:lnTo>
                    <a:pt x="165100" y="732218"/>
                  </a:lnTo>
                  <a:lnTo>
                    <a:pt x="165646" y="730948"/>
                  </a:lnTo>
                  <a:lnTo>
                    <a:pt x="167170" y="729678"/>
                  </a:lnTo>
                  <a:lnTo>
                    <a:pt x="168071" y="729678"/>
                  </a:lnTo>
                  <a:lnTo>
                    <a:pt x="168846" y="727138"/>
                  </a:lnTo>
                  <a:lnTo>
                    <a:pt x="166420" y="729678"/>
                  </a:lnTo>
                  <a:lnTo>
                    <a:pt x="167474" y="728408"/>
                  </a:lnTo>
                  <a:lnTo>
                    <a:pt x="167665" y="727138"/>
                  </a:lnTo>
                  <a:lnTo>
                    <a:pt x="167233" y="727138"/>
                  </a:lnTo>
                  <a:lnTo>
                    <a:pt x="168452" y="725868"/>
                  </a:lnTo>
                  <a:lnTo>
                    <a:pt x="168973" y="723328"/>
                  </a:lnTo>
                  <a:close/>
                </a:path>
                <a:path w="591185" h="1051559">
                  <a:moveTo>
                    <a:pt x="169100" y="736307"/>
                  </a:moveTo>
                  <a:lnTo>
                    <a:pt x="167678" y="737298"/>
                  </a:lnTo>
                  <a:lnTo>
                    <a:pt x="167246" y="738339"/>
                  </a:lnTo>
                  <a:lnTo>
                    <a:pt x="168960" y="737298"/>
                  </a:lnTo>
                  <a:lnTo>
                    <a:pt x="169100" y="736307"/>
                  </a:lnTo>
                  <a:close/>
                </a:path>
                <a:path w="591185" h="1051559">
                  <a:moveTo>
                    <a:pt x="169494" y="736028"/>
                  </a:moveTo>
                  <a:lnTo>
                    <a:pt x="169138" y="736028"/>
                  </a:lnTo>
                  <a:lnTo>
                    <a:pt x="169100" y="736307"/>
                  </a:lnTo>
                  <a:lnTo>
                    <a:pt x="169494" y="736028"/>
                  </a:lnTo>
                  <a:close/>
                </a:path>
                <a:path w="591185" h="1051559">
                  <a:moveTo>
                    <a:pt x="171907" y="730948"/>
                  </a:moveTo>
                  <a:lnTo>
                    <a:pt x="165900" y="734758"/>
                  </a:lnTo>
                  <a:lnTo>
                    <a:pt x="165011" y="736028"/>
                  </a:lnTo>
                  <a:lnTo>
                    <a:pt x="164058" y="736028"/>
                  </a:lnTo>
                  <a:lnTo>
                    <a:pt x="163626" y="736028"/>
                  </a:lnTo>
                  <a:lnTo>
                    <a:pt x="162598" y="737298"/>
                  </a:lnTo>
                  <a:lnTo>
                    <a:pt x="163868" y="737298"/>
                  </a:lnTo>
                  <a:lnTo>
                    <a:pt x="165785" y="736028"/>
                  </a:lnTo>
                  <a:lnTo>
                    <a:pt x="166852" y="736028"/>
                  </a:lnTo>
                  <a:lnTo>
                    <a:pt x="165950" y="737298"/>
                  </a:lnTo>
                  <a:lnTo>
                    <a:pt x="167068" y="736028"/>
                  </a:lnTo>
                  <a:lnTo>
                    <a:pt x="168414" y="736028"/>
                  </a:lnTo>
                  <a:lnTo>
                    <a:pt x="171907" y="730948"/>
                  </a:lnTo>
                  <a:close/>
                </a:path>
                <a:path w="591185" h="1051559">
                  <a:moveTo>
                    <a:pt x="172453" y="740232"/>
                  </a:moveTo>
                  <a:lnTo>
                    <a:pt x="171843" y="740194"/>
                  </a:lnTo>
                  <a:lnTo>
                    <a:pt x="169329" y="742594"/>
                  </a:lnTo>
                  <a:lnTo>
                    <a:pt x="170497" y="742416"/>
                  </a:lnTo>
                  <a:lnTo>
                    <a:pt x="171221" y="741845"/>
                  </a:lnTo>
                  <a:lnTo>
                    <a:pt x="172453" y="740232"/>
                  </a:lnTo>
                  <a:close/>
                </a:path>
                <a:path w="591185" h="1051559">
                  <a:moveTo>
                    <a:pt x="173278" y="736536"/>
                  </a:moveTo>
                  <a:lnTo>
                    <a:pt x="172745" y="735901"/>
                  </a:lnTo>
                  <a:lnTo>
                    <a:pt x="170662" y="737006"/>
                  </a:lnTo>
                  <a:lnTo>
                    <a:pt x="171030" y="736307"/>
                  </a:lnTo>
                  <a:lnTo>
                    <a:pt x="171742" y="735736"/>
                  </a:lnTo>
                  <a:lnTo>
                    <a:pt x="172199" y="735291"/>
                  </a:lnTo>
                  <a:lnTo>
                    <a:pt x="170662" y="736168"/>
                  </a:lnTo>
                  <a:lnTo>
                    <a:pt x="168224" y="737920"/>
                  </a:lnTo>
                  <a:lnTo>
                    <a:pt x="166408" y="740587"/>
                  </a:lnTo>
                  <a:lnTo>
                    <a:pt x="169037" y="738466"/>
                  </a:lnTo>
                  <a:lnTo>
                    <a:pt x="168224" y="739622"/>
                  </a:lnTo>
                  <a:lnTo>
                    <a:pt x="171297" y="737031"/>
                  </a:lnTo>
                  <a:lnTo>
                    <a:pt x="171919" y="737069"/>
                  </a:lnTo>
                  <a:lnTo>
                    <a:pt x="171208" y="738454"/>
                  </a:lnTo>
                  <a:lnTo>
                    <a:pt x="170307" y="739381"/>
                  </a:lnTo>
                  <a:lnTo>
                    <a:pt x="171030" y="738822"/>
                  </a:lnTo>
                  <a:lnTo>
                    <a:pt x="170395" y="740486"/>
                  </a:lnTo>
                  <a:lnTo>
                    <a:pt x="172008" y="739000"/>
                  </a:lnTo>
                  <a:lnTo>
                    <a:pt x="173278" y="736536"/>
                  </a:lnTo>
                  <a:close/>
                </a:path>
                <a:path w="591185" h="1051559">
                  <a:moveTo>
                    <a:pt x="590753" y="1047534"/>
                  </a:moveTo>
                  <a:lnTo>
                    <a:pt x="590194" y="1047826"/>
                  </a:lnTo>
                  <a:lnTo>
                    <a:pt x="589203" y="1051166"/>
                  </a:lnTo>
                  <a:lnTo>
                    <a:pt x="590105" y="1050417"/>
                  </a:lnTo>
                  <a:lnTo>
                    <a:pt x="590448" y="1049553"/>
                  </a:lnTo>
                  <a:lnTo>
                    <a:pt x="590753" y="10475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1209649" y="10521461"/>
              <a:ext cx="302260" cy="151765"/>
            </a:xfrm>
            <a:custGeom>
              <a:avLst/>
              <a:gdLst/>
              <a:ahLst/>
              <a:cxnLst/>
              <a:rect l="l" t="t" r="r" b="b"/>
              <a:pathLst>
                <a:path w="302259" h="151765">
                  <a:moveTo>
                    <a:pt x="1689" y="18986"/>
                  </a:moveTo>
                  <a:close/>
                </a:path>
                <a:path w="302259" h="151765">
                  <a:moveTo>
                    <a:pt x="1739" y="17602"/>
                  </a:moveTo>
                  <a:lnTo>
                    <a:pt x="876" y="16510"/>
                  </a:lnTo>
                  <a:lnTo>
                    <a:pt x="0" y="19050"/>
                  </a:lnTo>
                  <a:lnTo>
                    <a:pt x="1562" y="17780"/>
                  </a:lnTo>
                  <a:lnTo>
                    <a:pt x="1739" y="17602"/>
                  </a:lnTo>
                  <a:close/>
                </a:path>
                <a:path w="302259" h="151765">
                  <a:moveTo>
                    <a:pt x="2146" y="17170"/>
                  </a:moveTo>
                  <a:lnTo>
                    <a:pt x="1739" y="17602"/>
                  </a:lnTo>
                  <a:lnTo>
                    <a:pt x="1879" y="17780"/>
                  </a:lnTo>
                  <a:lnTo>
                    <a:pt x="2146" y="17170"/>
                  </a:lnTo>
                  <a:close/>
                </a:path>
                <a:path w="302259" h="151765">
                  <a:moveTo>
                    <a:pt x="4864" y="17348"/>
                  </a:moveTo>
                  <a:lnTo>
                    <a:pt x="4508" y="17780"/>
                  </a:lnTo>
                  <a:lnTo>
                    <a:pt x="2806" y="18986"/>
                  </a:lnTo>
                  <a:lnTo>
                    <a:pt x="2794" y="20320"/>
                  </a:lnTo>
                  <a:lnTo>
                    <a:pt x="4648" y="19050"/>
                  </a:lnTo>
                  <a:lnTo>
                    <a:pt x="4864" y="17348"/>
                  </a:lnTo>
                  <a:close/>
                </a:path>
                <a:path w="302259" h="151765">
                  <a:moveTo>
                    <a:pt x="5575" y="16510"/>
                  </a:moveTo>
                  <a:lnTo>
                    <a:pt x="4927" y="16929"/>
                  </a:lnTo>
                  <a:lnTo>
                    <a:pt x="4864" y="17348"/>
                  </a:lnTo>
                  <a:lnTo>
                    <a:pt x="5575" y="16510"/>
                  </a:lnTo>
                  <a:close/>
                </a:path>
                <a:path w="302259" h="151765">
                  <a:moveTo>
                    <a:pt x="7505" y="23126"/>
                  </a:moveTo>
                  <a:lnTo>
                    <a:pt x="7277" y="23329"/>
                  </a:lnTo>
                  <a:lnTo>
                    <a:pt x="7137" y="23482"/>
                  </a:lnTo>
                  <a:lnTo>
                    <a:pt x="7327" y="23380"/>
                  </a:lnTo>
                  <a:lnTo>
                    <a:pt x="7505" y="23126"/>
                  </a:lnTo>
                  <a:close/>
                </a:path>
                <a:path w="302259" h="151765">
                  <a:moveTo>
                    <a:pt x="8521" y="3771"/>
                  </a:moveTo>
                  <a:lnTo>
                    <a:pt x="7239" y="5054"/>
                  </a:lnTo>
                  <a:lnTo>
                    <a:pt x="7454" y="5041"/>
                  </a:lnTo>
                  <a:lnTo>
                    <a:pt x="8521" y="3771"/>
                  </a:lnTo>
                  <a:close/>
                </a:path>
                <a:path w="302259" h="151765">
                  <a:moveTo>
                    <a:pt x="8547" y="22758"/>
                  </a:moveTo>
                  <a:lnTo>
                    <a:pt x="8356" y="22860"/>
                  </a:lnTo>
                  <a:lnTo>
                    <a:pt x="7505" y="24130"/>
                  </a:lnTo>
                  <a:lnTo>
                    <a:pt x="8547" y="22758"/>
                  </a:lnTo>
                  <a:close/>
                </a:path>
                <a:path w="302259" h="151765">
                  <a:moveTo>
                    <a:pt x="12814" y="24168"/>
                  </a:moveTo>
                  <a:lnTo>
                    <a:pt x="9093" y="27940"/>
                  </a:lnTo>
                  <a:lnTo>
                    <a:pt x="12814" y="24282"/>
                  </a:lnTo>
                  <a:close/>
                </a:path>
                <a:path w="302259" h="151765">
                  <a:moveTo>
                    <a:pt x="14389" y="7467"/>
                  </a:moveTo>
                  <a:lnTo>
                    <a:pt x="14249" y="7569"/>
                  </a:lnTo>
                  <a:lnTo>
                    <a:pt x="14389" y="7467"/>
                  </a:lnTo>
                  <a:close/>
                </a:path>
                <a:path w="302259" h="151765">
                  <a:moveTo>
                    <a:pt x="15824" y="6350"/>
                  </a:moveTo>
                  <a:lnTo>
                    <a:pt x="15506" y="6350"/>
                  </a:lnTo>
                  <a:lnTo>
                    <a:pt x="14389" y="7467"/>
                  </a:lnTo>
                  <a:lnTo>
                    <a:pt x="15824" y="6350"/>
                  </a:lnTo>
                  <a:close/>
                </a:path>
                <a:path w="302259" h="151765">
                  <a:moveTo>
                    <a:pt x="32283" y="34290"/>
                  </a:moveTo>
                  <a:lnTo>
                    <a:pt x="30721" y="35560"/>
                  </a:lnTo>
                  <a:lnTo>
                    <a:pt x="31292" y="35560"/>
                  </a:lnTo>
                  <a:lnTo>
                    <a:pt x="32143" y="35560"/>
                  </a:lnTo>
                  <a:lnTo>
                    <a:pt x="32283" y="34290"/>
                  </a:lnTo>
                  <a:close/>
                </a:path>
                <a:path w="302259" h="151765">
                  <a:moveTo>
                    <a:pt x="32613" y="35445"/>
                  </a:moveTo>
                  <a:lnTo>
                    <a:pt x="32372" y="35560"/>
                  </a:lnTo>
                  <a:lnTo>
                    <a:pt x="32143" y="35560"/>
                  </a:lnTo>
                  <a:lnTo>
                    <a:pt x="32004" y="36830"/>
                  </a:lnTo>
                  <a:lnTo>
                    <a:pt x="32613" y="35445"/>
                  </a:lnTo>
                  <a:close/>
                </a:path>
                <a:path w="302259" h="151765">
                  <a:moveTo>
                    <a:pt x="33705" y="33020"/>
                  </a:moveTo>
                  <a:lnTo>
                    <a:pt x="33159" y="33020"/>
                  </a:lnTo>
                  <a:lnTo>
                    <a:pt x="32562" y="34290"/>
                  </a:lnTo>
                  <a:lnTo>
                    <a:pt x="33705" y="33020"/>
                  </a:lnTo>
                  <a:close/>
                </a:path>
                <a:path w="302259" h="151765">
                  <a:moveTo>
                    <a:pt x="54292" y="55880"/>
                  </a:moveTo>
                  <a:lnTo>
                    <a:pt x="53708" y="57150"/>
                  </a:lnTo>
                  <a:lnTo>
                    <a:pt x="53162" y="57150"/>
                  </a:lnTo>
                  <a:lnTo>
                    <a:pt x="53378" y="58420"/>
                  </a:lnTo>
                  <a:lnTo>
                    <a:pt x="53835" y="57150"/>
                  </a:lnTo>
                  <a:lnTo>
                    <a:pt x="54292" y="55880"/>
                  </a:lnTo>
                  <a:close/>
                </a:path>
                <a:path w="302259" h="151765">
                  <a:moveTo>
                    <a:pt x="59055" y="27940"/>
                  </a:moveTo>
                  <a:lnTo>
                    <a:pt x="58280" y="27940"/>
                  </a:lnTo>
                  <a:lnTo>
                    <a:pt x="58089" y="29019"/>
                  </a:lnTo>
                  <a:lnTo>
                    <a:pt x="59055" y="27940"/>
                  </a:lnTo>
                  <a:close/>
                </a:path>
                <a:path w="302259" h="151765">
                  <a:moveTo>
                    <a:pt x="77571" y="70561"/>
                  </a:moveTo>
                  <a:lnTo>
                    <a:pt x="77038" y="71005"/>
                  </a:lnTo>
                  <a:lnTo>
                    <a:pt x="77177" y="71208"/>
                  </a:lnTo>
                  <a:lnTo>
                    <a:pt x="77571" y="70561"/>
                  </a:lnTo>
                  <a:close/>
                </a:path>
                <a:path w="302259" h="151765">
                  <a:moveTo>
                    <a:pt x="95656" y="78066"/>
                  </a:moveTo>
                  <a:lnTo>
                    <a:pt x="94564" y="78740"/>
                  </a:lnTo>
                  <a:lnTo>
                    <a:pt x="95288" y="78740"/>
                  </a:lnTo>
                  <a:lnTo>
                    <a:pt x="95656" y="78066"/>
                  </a:lnTo>
                  <a:close/>
                </a:path>
                <a:path w="302259" h="151765">
                  <a:moveTo>
                    <a:pt x="95986" y="78740"/>
                  </a:moveTo>
                  <a:lnTo>
                    <a:pt x="95288" y="78740"/>
                  </a:lnTo>
                  <a:lnTo>
                    <a:pt x="94576" y="80010"/>
                  </a:lnTo>
                  <a:lnTo>
                    <a:pt x="95986" y="78740"/>
                  </a:lnTo>
                  <a:close/>
                </a:path>
                <a:path w="302259" h="151765">
                  <a:moveTo>
                    <a:pt x="97345" y="51193"/>
                  </a:moveTo>
                  <a:lnTo>
                    <a:pt x="96088" y="51498"/>
                  </a:lnTo>
                  <a:lnTo>
                    <a:pt x="96367" y="51879"/>
                  </a:lnTo>
                  <a:lnTo>
                    <a:pt x="97345" y="51193"/>
                  </a:lnTo>
                  <a:close/>
                </a:path>
                <a:path w="302259" h="151765">
                  <a:moveTo>
                    <a:pt x="138150" y="104140"/>
                  </a:moveTo>
                  <a:lnTo>
                    <a:pt x="137934" y="104140"/>
                  </a:lnTo>
                  <a:lnTo>
                    <a:pt x="138023" y="104419"/>
                  </a:lnTo>
                  <a:lnTo>
                    <a:pt x="138150" y="104140"/>
                  </a:lnTo>
                  <a:close/>
                </a:path>
                <a:path w="302259" h="151765">
                  <a:moveTo>
                    <a:pt x="138353" y="105410"/>
                  </a:moveTo>
                  <a:lnTo>
                    <a:pt x="138023" y="104419"/>
                  </a:lnTo>
                  <a:lnTo>
                    <a:pt x="137591" y="105410"/>
                  </a:lnTo>
                  <a:lnTo>
                    <a:pt x="137795" y="106680"/>
                  </a:lnTo>
                  <a:lnTo>
                    <a:pt x="138353" y="105410"/>
                  </a:lnTo>
                  <a:close/>
                </a:path>
                <a:path w="302259" h="151765">
                  <a:moveTo>
                    <a:pt x="138747" y="82626"/>
                  </a:moveTo>
                  <a:lnTo>
                    <a:pt x="138747" y="82969"/>
                  </a:lnTo>
                  <a:lnTo>
                    <a:pt x="138747" y="82626"/>
                  </a:lnTo>
                  <a:close/>
                </a:path>
                <a:path w="302259" h="151765">
                  <a:moveTo>
                    <a:pt x="141109" y="79756"/>
                  </a:moveTo>
                  <a:lnTo>
                    <a:pt x="138760" y="79387"/>
                  </a:lnTo>
                  <a:lnTo>
                    <a:pt x="138747" y="82626"/>
                  </a:lnTo>
                  <a:lnTo>
                    <a:pt x="139141" y="81534"/>
                  </a:lnTo>
                  <a:lnTo>
                    <a:pt x="141109" y="79756"/>
                  </a:lnTo>
                  <a:close/>
                </a:path>
                <a:path w="302259" h="151765">
                  <a:moveTo>
                    <a:pt x="154609" y="89877"/>
                  </a:moveTo>
                  <a:lnTo>
                    <a:pt x="154165" y="90170"/>
                  </a:lnTo>
                  <a:lnTo>
                    <a:pt x="153047" y="91643"/>
                  </a:lnTo>
                  <a:lnTo>
                    <a:pt x="153314" y="91440"/>
                  </a:lnTo>
                  <a:lnTo>
                    <a:pt x="154609" y="89877"/>
                  </a:lnTo>
                  <a:close/>
                </a:path>
                <a:path w="302259" h="151765">
                  <a:moveTo>
                    <a:pt x="155409" y="87693"/>
                  </a:moveTo>
                  <a:lnTo>
                    <a:pt x="154279" y="88900"/>
                  </a:lnTo>
                  <a:lnTo>
                    <a:pt x="154711" y="88900"/>
                  </a:lnTo>
                  <a:lnTo>
                    <a:pt x="155409" y="87693"/>
                  </a:lnTo>
                  <a:close/>
                </a:path>
                <a:path w="302259" h="151765">
                  <a:moveTo>
                    <a:pt x="157746" y="87630"/>
                  </a:moveTo>
                  <a:lnTo>
                    <a:pt x="155460" y="87630"/>
                  </a:lnTo>
                  <a:lnTo>
                    <a:pt x="155435" y="88900"/>
                  </a:lnTo>
                  <a:lnTo>
                    <a:pt x="154609" y="89877"/>
                  </a:lnTo>
                  <a:lnTo>
                    <a:pt x="156159" y="88900"/>
                  </a:lnTo>
                  <a:lnTo>
                    <a:pt x="157746" y="87630"/>
                  </a:lnTo>
                  <a:close/>
                </a:path>
                <a:path w="302259" h="151765">
                  <a:moveTo>
                    <a:pt x="160020" y="88785"/>
                  </a:moveTo>
                  <a:lnTo>
                    <a:pt x="159816" y="87528"/>
                  </a:lnTo>
                  <a:lnTo>
                    <a:pt x="158775" y="88836"/>
                  </a:lnTo>
                  <a:lnTo>
                    <a:pt x="159194" y="89268"/>
                  </a:lnTo>
                  <a:lnTo>
                    <a:pt x="159169" y="90665"/>
                  </a:lnTo>
                  <a:lnTo>
                    <a:pt x="159600" y="90398"/>
                  </a:lnTo>
                  <a:lnTo>
                    <a:pt x="160020" y="88785"/>
                  </a:lnTo>
                  <a:close/>
                </a:path>
                <a:path w="302259" h="151765">
                  <a:moveTo>
                    <a:pt x="163868" y="90170"/>
                  </a:moveTo>
                  <a:lnTo>
                    <a:pt x="162001" y="90170"/>
                  </a:lnTo>
                  <a:lnTo>
                    <a:pt x="160870" y="92710"/>
                  </a:lnTo>
                  <a:lnTo>
                    <a:pt x="163449" y="92710"/>
                  </a:lnTo>
                  <a:lnTo>
                    <a:pt x="163131" y="91440"/>
                  </a:lnTo>
                  <a:lnTo>
                    <a:pt x="163868" y="90170"/>
                  </a:lnTo>
                  <a:close/>
                </a:path>
                <a:path w="302259" h="151765">
                  <a:moveTo>
                    <a:pt x="164541" y="96596"/>
                  </a:moveTo>
                  <a:lnTo>
                    <a:pt x="163855" y="97790"/>
                  </a:lnTo>
                  <a:lnTo>
                    <a:pt x="164287" y="97790"/>
                  </a:lnTo>
                  <a:lnTo>
                    <a:pt x="164541" y="96596"/>
                  </a:lnTo>
                  <a:close/>
                </a:path>
                <a:path w="302259" h="151765">
                  <a:moveTo>
                    <a:pt x="165836" y="93980"/>
                  </a:moveTo>
                  <a:lnTo>
                    <a:pt x="165112" y="93980"/>
                  </a:lnTo>
                  <a:lnTo>
                    <a:pt x="164541" y="96596"/>
                  </a:lnTo>
                  <a:lnTo>
                    <a:pt x="165315" y="95250"/>
                  </a:lnTo>
                  <a:lnTo>
                    <a:pt x="164998" y="96520"/>
                  </a:lnTo>
                  <a:lnTo>
                    <a:pt x="165417" y="95250"/>
                  </a:lnTo>
                  <a:lnTo>
                    <a:pt x="165836" y="93980"/>
                  </a:lnTo>
                  <a:close/>
                </a:path>
                <a:path w="302259" h="151765">
                  <a:moveTo>
                    <a:pt x="165836" y="88900"/>
                  </a:moveTo>
                  <a:lnTo>
                    <a:pt x="163449" y="92710"/>
                  </a:lnTo>
                  <a:lnTo>
                    <a:pt x="164884" y="92710"/>
                  </a:lnTo>
                  <a:lnTo>
                    <a:pt x="165836" y="88900"/>
                  </a:lnTo>
                  <a:close/>
                </a:path>
                <a:path w="302259" h="151765">
                  <a:moveTo>
                    <a:pt x="180187" y="123405"/>
                  </a:moveTo>
                  <a:lnTo>
                    <a:pt x="179082" y="122529"/>
                  </a:lnTo>
                  <a:lnTo>
                    <a:pt x="179336" y="122936"/>
                  </a:lnTo>
                  <a:lnTo>
                    <a:pt x="179743" y="123228"/>
                  </a:lnTo>
                  <a:lnTo>
                    <a:pt x="180187" y="123405"/>
                  </a:lnTo>
                  <a:close/>
                </a:path>
                <a:path w="302259" h="151765">
                  <a:moveTo>
                    <a:pt x="180340" y="123456"/>
                  </a:moveTo>
                  <a:lnTo>
                    <a:pt x="180187" y="123405"/>
                  </a:lnTo>
                  <a:lnTo>
                    <a:pt x="180314" y="123520"/>
                  </a:lnTo>
                  <a:close/>
                </a:path>
                <a:path w="302259" h="151765">
                  <a:moveTo>
                    <a:pt x="181495" y="99377"/>
                  </a:moveTo>
                  <a:lnTo>
                    <a:pt x="181279" y="98818"/>
                  </a:lnTo>
                  <a:lnTo>
                    <a:pt x="181241" y="99047"/>
                  </a:lnTo>
                  <a:lnTo>
                    <a:pt x="181216" y="99225"/>
                  </a:lnTo>
                  <a:lnTo>
                    <a:pt x="181190" y="99428"/>
                  </a:lnTo>
                  <a:lnTo>
                    <a:pt x="181495" y="99377"/>
                  </a:lnTo>
                  <a:close/>
                </a:path>
                <a:path w="302259" h="151765">
                  <a:moveTo>
                    <a:pt x="184632" y="96304"/>
                  </a:moveTo>
                  <a:lnTo>
                    <a:pt x="183603" y="96964"/>
                  </a:lnTo>
                  <a:lnTo>
                    <a:pt x="182562" y="100088"/>
                  </a:lnTo>
                  <a:lnTo>
                    <a:pt x="183172" y="99707"/>
                  </a:lnTo>
                  <a:lnTo>
                    <a:pt x="184632" y="96304"/>
                  </a:lnTo>
                  <a:close/>
                </a:path>
                <a:path w="302259" h="151765">
                  <a:moveTo>
                    <a:pt x="186918" y="104140"/>
                  </a:moveTo>
                  <a:lnTo>
                    <a:pt x="186639" y="104140"/>
                  </a:lnTo>
                  <a:lnTo>
                    <a:pt x="186550" y="105410"/>
                  </a:lnTo>
                  <a:lnTo>
                    <a:pt x="186918" y="104140"/>
                  </a:lnTo>
                  <a:close/>
                </a:path>
                <a:path w="302259" h="151765">
                  <a:moveTo>
                    <a:pt x="188937" y="101231"/>
                  </a:moveTo>
                  <a:lnTo>
                    <a:pt x="188531" y="101498"/>
                  </a:lnTo>
                  <a:lnTo>
                    <a:pt x="188493" y="101866"/>
                  </a:lnTo>
                  <a:lnTo>
                    <a:pt x="188760" y="101498"/>
                  </a:lnTo>
                  <a:lnTo>
                    <a:pt x="188912" y="101396"/>
                  </a:lnTo>
                  <a:lnTo>
                    <a:pt x="188937" y="101231"/>
                  </a:lnTo>
                  <a:close/>
                </a:path>
                <a:path w="302259" h="151765">
                  <a:moveTo>
                    <a:pt x="192087" y="101600"/>
                  </a:moveTo>
                  <a:lnTo>
                    <a:pt x="191249" y="101600"/>
                  </a:lnTo>
                  <a:lnTo>
                    <a:pt x="190830" y="102577"/>
                  </a:lnTo>
                  <a:lnTo>
                    <a:pt x="192087" y="101600"/>
                  </a:lnTo>
                  <a:close/>
                </a:path>
                <a:path w="302259" h="151765">
                  <a:moveTo>
                    <a:pt x="194386" y="127203"/>
                  </a:moveTo>
                  <a:lnTo>
                    <a:pt x="193446" y="123202"/>
                  </a:lnTo>
                  <a:lnTo>
                    <a:pt x="191833" y="128270"/>
                  </a:lnTo>
                  <a:lnTo>
                    <a:pt x="194386" y="127203"/>
                  </a:lnTo>
                  <a:close/>
                </a:path>
                <a:path w="302259" h="151765">
                  <a:moveTo>
                    <a:pt x="195224" y="126530"/>
                  </a:moveTo>
                  <a:lnTo>
                    <a:pt x="194894" y="127000"/>
                  </a:lnTo>
                  <a:lnTo>
                    <a:pt x="194386" y="127203"/>
                  </a:lnTo>
                  <a:lnTo>
                    <a:pt x="194640" y="128270"/>
                  </a:lnTo>
                  <a:lnTo>
                    <a:pt x="195224" y="126530"/>
                  </a:lnTo>
                  <a:close/>
                </a:path>
                <a:path w="302259" h="151765">
                  <a:moveTo>
                    <a:pt x="197904" y="100838"/>
                  </a:moveTo>
                  <a:lnTo>
                    <a:pt x="197751" y="101333"/>
                  </a:lnTo>
                  <a:lnTo>
                    <a:pt x="197688" y="101739"/>
                  </a:lnTo>
                  <a:lnTo>
                    <a:pt x="197650" y="102108"/>
                  </a:lnTo>
                  <a:lnTo>
                    <a:pt x="197739" y="101828"/>
                  </a:lnTo>
                  <a:lnTo>
                    <a:pt x="197827" y="101473"/>
                  </a:lnTo>
                  <a:lnTo>
                    <a:pt x="197904" y="100838"/>
                  </a:lnTo>
                  <a:close/>
                </a:path>
                <a:path w="302259" h="151765">
                  <a:moveTo>
                    <a:pt x="204622" y="128714"/>
                  </a:moveTo>
                  <a:lnTo>
                    <a:pt x="204482" y="128727"/>
                  </a:lnTo>
                  <a:lnTo>
                    <a:pt x="203822" y="129184"/>
                  </a:lnTo>
                  <a:lnTo>
                    <a:pt x="204152" y="129070"/>
                  </a:lnTo>
                  <a:lnTo>
                    <a:pt x="204622" y="128714"/>
                  </a:lnTo>
                  <a:close/>
                </a:path>
                <a:path w="302259" h="151765">
                  <a:moveTo>
                    <a:pt x="209994" y="111760"/>
                  </a:moveTo>
                  <a:lnTo>
                    <a:pt x="209473" y="111760"/>
                  </a:lnTo>
                  <a:lnTo>
                    <a:pt x="209042" y="113030"/>
                  </a:lnTo>
                  <a:lnTo>
                    <a:pt x="209994" y="111760"/>
                  </a:lnTo>
                  <a:close/>
                </a:path>
                <a:path w="302259" h="151765">
                  <a:moveTo>
                    <a:pt x="210845" y="110032"/>
                  </a:moveTo>
                  <a:lnTo>
                    <a:pt x="210629" y="109537"/>
                  </a:lnTo>
                  <a:lnTo>
                    <a:pt x="210667" y="109829"/>
                  </a:lnTo>
                  <a:lnTo>
                    <a:pt x="210756" y="109969"/>
                  </a:lnTo>
                  <a:close/>
                </a:path>
                <a:path w="302259" h="151765">
                  <a:moveTo>
                    <a:pt x="211455" y="129540"/>
                  </a:moveTo>
                  <a:lnTo>
                    <a:pt x="211099" y="129540"/>
                  </a:lnTo>
                  <a:lnTo>
                    <a:pt x="210566" y="130810"/>
                  </a:lnTo>
                  <a:lnTo>
                    <a:pt x="211455" y="129540"/>
                  </a:lnTo>
                  <a:close/>
                </a:path>
                <a:path w="302259" h="151765">
                  <a:moveTo>
                    <a:pt x="211531" y="129425"/>
                  </a:moveTo>
                  <a:close/>
                </a:path>
                <a:path w="302259" h="151765">
                  <a:moveTo>
                    <a:pt x="213804" y="129806"/>
                  </a:moveTo>
                  <a:lnTo>
                    <a:pt x="213372" y="129540"/>
                  </a:lnTo>
                  <a:lnTo>
                    <a:pt x="213702" y="130810"/>
                  </a:lnTo>
                  <a:lnTo>
                    <a:pt x="213804" y="129806"/>
                  </a:lnTo>
                  <a:close/>
                </a:path>
                <a:path w="302259" h="151765">
                  <a:moveTo>
                    <a:pt x="215023" y="106680"/>
                  </a:moveTo>
                  <a:lnTo>
                    <a:pt x="214998" y="105410"/>
                  </a:lnTo>
                  <a:lnTo>
                    <a:pt x="214604" y="106680"/>
                  </a:lnTo>
                  <a:lnTo>
                    <a:pt x="215023" y="106680"/>
                  </a:lnTo>
                  <a:close/>
                </a:path>
                <a:path w="302259" h="151765">
                  <a:moveTo>
                    <a:pt x="215239" y="106680"/>
                  </a:moveTo>
                  <a:lnTo>
                    <a:pt x="215023" y="106680"/>
                  </a:lnTo>
                  <a:lnTo>
                    <a:pt x="215023" y="107099"/>
                  </a:lnTo>
                  <a:lnTo>
                    <a:pt x="215239" y="106680"/>
                  </a:lnTo>
                  <a:close/>
                </a:path>
                <a:path w="302259" h="151765">
                  <a:moveTo>
                    <a:pt x="218109" y="105918"/>
                  </a:moveTo>
                  <a:lnTo>
                    <a:pt x="217970" y="105943"/>
                  </a:lnTo>
                  <a:lnTo>
                    <a:pt x="217754" y="106095"/>
                  </a:lnTo>
                  <a:lnTo>
                    <a:pt x="218109" y="105918"/>
                  </a:lnTo>
                  <a:close/>
                </a:path>
                <a:path w="302259" h="151765">
                  <a:moveTo>
                    <a:pt x="221399" y="106680"/>
                  </a:moveTo>
                  <a:lnTo>
                    <a:pt x="220167" y="106680"/>
                  </a:lnTo>
                  <a:lnTo>
                    <a:pt x="219951" y="107950"/>
                  </a:lnTo>
                  <a:lnTo>
                    <a:pt x="220421" y="107950"/>
                  </a:lnTo>
                  <a:lnTo>
                    <a:pt x="221399" y="106680"/>
                  </a:lnTo>
                  <a:close/>
                </a:path>
                <a:path w="302259" h="151765">
                  <a:moveTo>
                    <a:pt x="225171" y="112534"/>
                  </a:moveTo>
                  <a:lnTo>
                    <a:pt x="225120" y="112331"/>
                  </a:lnTo>
                  <a:lnTo>
                    <a:pt x="224967" y="112547"/>
                  </a:lnTo>
                  <a:lnTo>
                    <a:pt x="225056" y="112674"/>
                  </a:lnTo>
                  <a:lnTo>
                    <a:pt x="225171" y="112864"/>
                  </a:lnTo>
                  <a:lnTo>
                    <a:pt x="225171" y="112534"/>
                  </a:lnTo>
                  <a:close/>
                </a:path>
                <a:path w="302259" h="151765">
                  <a:moveTo>
                    <a:pt x="227533" y="129095"/>
                  </a:moveTo>
                  <a:lnTo>
                    <a:pt x="227164" y="129527"/>
                  </a:lnTo>
                  <a:lnTo>
                    <a:pt x="226783" y="129959"/>
                  </a:lnTo>
                  <a:lnTo>
                    <a:pt x="226453" y="130213"/>
                  </a:lnTo>
                  <a:lnTo>
                    <a:pt x="226199" y="129921"/>
                  </a:lnTo>
                  <a:lnTo>
                    <a:pt x="225933" y="129527"/>
                  </a:lnTo>
                  <a:lnTo>
                    <a:pt x="225501" y="129870"/>
                  </a:lnTo>
                  <a:lnTo>
                    <a:pt x="225704" y="130530"/>
                  </a:lnTo>
                  <a:lnTo>
                    <a:pt x="226047" y="130517"/>
                  </a:lnTo>
                  <a:lnTo>
                    <a:pt x="226441" y="130225"/>
                  </a:lnTo>
                  <a:lnTo>
                    <a:pt x="226758" y="130543"/>
                  </a:lnTo>
                  <a:lnTo>
                    <a:pt x="227025" y="130683"/>
                  </a:lnTo>
                  <a:lnTo>
                    <a:pt x="227533" y="129095"/>
                  </a:lnTo>
                  <a:close/>
                </a:path>
                <a:path w="302259" h="151765">
                  <a:moveTo>
                    <a:pt x="228511" y="132842"/>
                  </a:moveTo>
                  <a:lnTo>
                    <a:pt x="228219" y="133350"/>
                  </a:lnTo>
                  <a:lnTo>
                    <a:pt x="228346" y="133350"/>
                  </a:lnTo>
                  <a:lnTo>
                    <a:pt x="228511" y="132842"/>
                  </a:lnTo>
                  <a:close/>
                </a:path>
                <a:path w="302259" h="151765">
                  <a:moveTo>
                    <a:pt x="228993" y="117055"/>
                  </a:moveTo>
                  <a:lnTo>
                    <a:pt x="228714" y="117221"/>
                  </a:lnTo>
                  <a:lnTo>
                    <a:pt x="228498" y="117360"/>
                  </a:lnTo>
                  <a:lnTo>
                    <a:pt x="228460" y="117665"/>
                  </a:lnTo>
                  <a:lnTo>
                    <a:pt x="228676" y="117652"/>
                  </a:lnTo>
                  <a:lnTo>
                    <a:pt x="228866" y="117360"/>
                  </a:lnTo>
                  <a:lnTo>
                    <a:pt x="228993" y="117055"/>
                  </a:lnTo>
                  <a:close/>
                </a:path>
                <a:path w="302259" h="151765">
                  <a:moveTo>
                    <a:pt x="230073" y="116840"/>
                  </a:moveTo>
                  <a:lnTo>
                    <a:pt x="230060" y="115570"/>
                  </a:lnTo>
                  <a:lnTo>
                    <a:pt x="229539" y="116840"/>
                  </a:lnTo>
                  <a:lnTo>
                    <a:pt x="230073" y="116840"/>
                  </a:lnTo>
                  <a:close/>
                </a:path>
                <a:path w="302259" h="151765">
                  <a:moveTo>
                    <a:pt x="231546" y="133083"/>
                  </a:moveTo>
                  <a:lnTo>
                    <a:pt x="231419" y="133350"/>
                  </a:lnTo>
                  <a:lnTo>
                    <a:pt x="231546" y="133083"/>
                  </a:lnTo>
                  <a:close/>
                </a:path>
                <a:path w="302259" h="151765">
                  <a:moveTo>
                    <a:pt x="234429" y="115570"/>
                  </a:moveTo>
                  <a:lnTo>
                    <a:pt x="234099" y="115570"/>
                  </a:lnTo>
                  <a:lnTo>
                    <a:pt x="233222" y="113030"/>
                  </a:lnTo>
                  <a:lnTo>
                    <a:pt x="231609" y="118110"/>
                  </a:lnTo>
                  <a:lnTo>
                    <a:pt x="234238" y="118110"/>
                  </a:lnTo>
                  <a:lnTo>
                    <a:pt x="234429" y="115570"/>
                  </a:lnTo>
                  <a:close/>
                </a:path>
                <a:path w="302259" h="151765">
                  <a:moveTo>
                    <a:pt x="235610" y="116840"/>
                  </a:moveTo>
                  <a:lnTo>
                    <a:pt x="234276" y="118110"/>
                  </a:lnTo>
                  <a:lnTo>
                    <a:pt x="235559" y="118110"/>
                  </a:lnTo>
                  <a:lnTo>
                    <a:pt x="235610" y="116840"/>
                  </a:lnTo>
                  <a:close/>
                </a:path>
                <a:path w="302259" h="151765">
                  <a:moveTo>
                    <a:pt x="236359" y="118110"/>
                  </a:moveTo>
                  <a:lnTo>
                    <a:pt x="235559" y="118110"/>
                  </a:lnTo>
                  <a:lnTo>
                    <a:pt x="235483" y="119722"/>
                  </a:lnTo>
                  <a:lnTo>
                    <a:pt x="236359" y="118110"/>
                  </a:lnTo>
                  <a:close/>
                </a:path>
                <a:path w="302259" h="151765">
                  <a:moveTo>
                    <a:pt x="236893" y="133972"/>
                  </a:moveTo>
                  <a:lnTo>
                    <a:pt x="235800" y="134454"/>
                  </a:lnTo>
                  <a:lnTo>
                    <a:pt x="235927" y="136232"/>
                  </a:lnTo>
                  <a:lnTo>
                    <a:pt x="236893" y="133972"/>
                  </a:lnTo>
                  <a:close/>
                </a:path>
                <a:path w="302259" h="151765">
                  <a:moveTo>
                    <a:pt x="237947" y="137160"/>
                  </a:moveTo>
                  <a:lnTo>
                    <a:pt x="236956" y="134620"/>
                  </a:lnTo>
                  <a:lnTo>
                    <a:pt x="236537" y="137160"/>
                  </a:lnTo>
                  <a:lnTo>
                    <a:pt x="237947" y="137160"/>
                  </a:lnTo>
                  <a:close/>
                </a:path>
                <a:path w="302259" h="151765">
                  <a:moveTo>
                    <a:pt x="237985" y="114769"/>
                  </a:moveTo>
                  <a:lnTo>
                    <a:pt x="236702" y="115392"/>
                  </a:lnTo>
                  <a:lnTo>
                    <a:pt x="237617" y="115049"/>
                  </a:lnTo>
                  <a:lnTo>
                    <a:pt x="237985" y="114769"/>
                  </a:lnTo>
                  <a:close/>
                </a:path>
                <a:path w="302259" h="151765">
                  <a:moveTo>
                    <a:pt x="244462" y="135890"/>
                  </a:moveTo>
                  <a:lnTo>
                    <a:pt x="244233" y="135737"/>
                  </a:lnTo>
                  <a:lnTo>
                    <a:pt x="244182" y="135890"/>
                  </a:lnTo>
                  <a:lnTo>
                    <a:pt x="244462" y="135890"/>
                  </a:lnTo>
                  <a:close/>
                </a:path>
                <a:path w="302259" h="151765">
                  <a:moveTo>
                    <a:pt x="245948" y="138430"/>
                  </a:moveTo>
                  <a:lnTo>
                    <a:pt x="245694" y="139700"/>
                  </a:lnTo>
                  <a:lnTo>
                    <a:pt x="245884" y="139115"/>
                  </a:lnTo>
                  <a:lnTo>
                    <a:pt x="245948" y="138430"/>
                  </a:lnTo>
                  <a:close/>
                </a:path>
                <a:path w="302259" h="151765">
                  <a:moveTo>
                    <a:pt x="246557" y="121526"/>
                  </a:moveTo>
                  <a:lnTo>
                    <a:pt x="246024" y="123075"/>
                  </a:lnTo>
                  <a:lnTo>
                    <a:pt x="246557" y="121526"/>
                  </a:lnTo>
                  <a:close/>
                </a:path>
                <a:path w="302259" h="151765">
                  <a:moveTo>
                    <a:pt x="246837" y="120523"/>
                  </a:moveTo>
                  <a:lnTo>
                    <a:pt x="246138" y="120726"/>
                  </a:lnTo>
                  <a:lnTo>
                    <a:pt x="246532" y="121475"/>
                  </a:lnTo>
                  <a:lnTo>
                    <a:pt x="246837" y="120523"/>
                  </a:lnTo>
                  <a:close/>
                </a:path>
                <a:path w="302259" h="151765">
                  <a:moveTo>
                    <a:pt x="255473" y="127609"/>
                  </a:moveTo>
                  <a:lnTo>
                    <a:pt x="255016" y="126352"/>
                  </a:lnTo>
                  <a:lnTo>
                    <a:pt x="254673" y="127431"/>
                  </a:lnTo>
                  <a:lnTo>
                    <a:pt x="255181" y="127266"/>
                  </a:lnTo>
                  <a:lnTo>
                    <a:pt x="255473" y="127609"/>
                  </a:lnTo>
                  <a:close/>
                </a:path>
                <a:path w="302259" h="151765">
                  <a:moveTo>
                    <a:pt x="255651" y="128092"/>
                  </a:moveTo>
                  <a:lnTo>
                    <a:pt x="255638" y="127850"/>
                  </a:lnTo>
                  <a:lnTo>
                    <a:pt x="255574" y="127698"/>
                  </a:lnTo>
                  <a:lnTo>
                    <a:pt x="255651" y="128092"/>
                  </a:lnTo>
                  <a:close/>
                </a:path>
                <a:path w="302259" h="151765">
                  <a:moveTo>
                    <a:pt x="255689" y="128168"/>
                  </a:moveTo>
                  <a:close/>
                </a:path>
                <a:path w="302259" h="151765">
                  <a:moveTo>
                    <a:pt x="262064" y="124752"/>
                  </a:moveTo>
                  <a:lnTo>
                    <a:pt x="261950" y="125120"/>
                  </a:lnTo>
                  <a:lnTo>
                    <a:pt x="261899" y="125463"/>
                  </a:lnTo>
                  <a:lnTo>
                    <a:pt x="261874" y="125793"/>
                  </a:lnTo>
                  <a:lnTo>
                    <a:pt x="261950" y="125374"/>
                  </a:lnTo>
                  <a:lnTo>
                    <a:pt x="262064" y="124752"/>
                  </a:lnTo>
                  <a:close/>
                </a:path>
                <a:path w="302259" h="151765">
                  <a:moveTo>
                    <a:pt x="262343" y="133350"/>
                  </a:moveTo>
                  <a:lnTo>
                    <a:pt x="262001" y="133350"/>
                  </a:lnTo>
                  <a:lnTo>
                    <a:pt x="262115" y="132334"/>
                  </a:lnTo>
                  <a:lnTo>
                    <a:pt x="261632" y="133350"/>
                  </a:lnTo>
                  <a:lnTo>
                    <a:pt x="261962" y="133350"/>
                  </a:lnTo>
                  <a:lnTo>
                    <a:pt x="261721" y="134442"/>
                  </a:lnTo>
                  <a:lnTo>
                    <a:pt x="261734" y="134620"/>
                  </a:lnTo>
                  <a:lnTo>
                    <a:pt x="262343" y="133350"/>
                  </a:lnTo>
                  <a:close/>
                </a:path>
                <a:path w="302259" h="151765">
                  <a:moveTo>
                    <a:pt x="262864" y="130810"/>
                  </a:moveTo>
                  <a:lnTo>
                    <a:pt x="262559" y="129819"/>
                  </a:lnTo>
                  <a:lnTo>
                    <a:pt x="262648" y="129540"/>
                  </a:lnTo>
                  <a:lnTo>
                    <a:pt x="262470" y="129540"/>
                  </a:lnTo>
                  <a:lnTo>
                    <a:pt x="262166" y="129540"/>
                  </a:lnTo>
                  <a:lnTo>
                    <a:pt x="262242" y="130810"/>
                  </a:lnTo>
                  <a:lnTo>
                    <a:pt x="262356" y="130441"/>
                  </a:lnTo>
                  <a:lnTo>
                    <a:pt x="262115" y="132334"/>
                  </a:lnTo>
                  <a:lnTo>
                    <a:pt x="262864" y="130810"/>
                  </a:lnTo>
                  <a:close/>
                </a:path>
                <a:path w="302259" h="151765">
                  <a:moveTo>
                    <a:pt x="269189" y="126860"/>
                  </a:moveTo>
                  <a:lnTo>
                    <a:pt x="268439" y="128130"/>
                  </a:lnTo>
                  <a:lnTo>
                    <a:pt x="268655" y="128193"/>
                  </a:lnTo>
                  <a:lnTo>
                    <a:pt x="268808" y="127812"/>
                  </a:lnTo>
                  <a:lnTo>
                    <a:pt x="268986" y="127368"/>
                  </a:lnTo>
                  <a:lnTo>
                    <a:pt x="269189" y="126860"/>
                  </a:lnTo>
                  <a:close/>
                </a:path>
                <a:path w="302259" h="151765">
                  <a:moveTo>
                    <a:pt x="270598" y="140970"/>
                  </a:moveTo>
                  <a:lnTo>
                    <a:pt x="270586" y="140487"/>
                  </a:lnTo>
                  <a:lnTo>
                    <a:pt x="270243" y="139700"/>
                  </a:lnTo>
                  <a:lnTo>
                    <a:pt x="269646" y="140970"/>
                  </a:lnTo>
                  <a:lnTo>
                    <a:pt x="270598" y="140970"/>
                  </a:lnTo>
                  <a:close/>
                </a:path>
                <a:path w="302259" h="151765">
                  <a:moveTo>
                    <a:pt x="276656" y="144780"/>
                  </a:moveTo>
                  <a:lnTo>
                    <a:pt x="276275" y="145986"/>
                  </a:lnTo>
                  <a:lnTo>
                    <a:pt x="276440" y="145503"/>
                  </a:lnTo>
                  <a:lnTo>
                    <a:pt x="276542" y="145122"/>
                  </a:lnTo>
                  <a:lnTo>
                    <a:pt x="276656" y="144780"/>
                  </a:lnTo>
                  <a:close/>
                </a:path>
                <a:path w="302259" h="151765">
                  <a:moveTo>
                    <a:pt x="277977" y="129895"/>
                  </a:moveTo>
                  <a:lnTo>
                    <a:pt x="277787" y="129717"/>
                  </a:lnTo>
                  <a:lnTo>
                    <a:pt x="277050" y="132575"/>
                  </a:lnTo>
                  <a:lnTo>
                    <a:pt x="276656" y="133807"/>
                  </a:lnTo>
                  <a:lnTo>
                    <a:pt x="277063" y="132651"/>
                  </a:lnTo>
                  <a:lnTo>
                    <a:pt x="277342" y="132118"/>
                  </a:lnTo>
                  <a:lnTo>
                    <a:pt x="277596" y="131953"/>
                  </a:lnTo>
                  <a:lnTo>
                    <a:pt x="277723" y="131406"/>
                  </a:lnTo>
                  <a:lnTo>
                    <a:pt x="277837" y="130746"/>
                  </a:lnTo>
                  <a:lnTo>
                    <a:pt x="277977" y="129895"/>
                  </a:lnTo>
                  <a:close/>
                </a:path>
                <a:path w="302259" h="151765">
                  <a:moveTo>
                    <a:pt x="279996" y="131368"/>
                  </a:moveTo>
                  <a:lnTo>
                    <a:pt x="279438" y="130073"/>
                  </a:lnTo>
                  <a:lnTo>
                    <a:pt x="279628" y="129463"/>
                  </a:lnTo>
                  <a:lnTo>
                    <a:pt x="278879" y="130352"/>
                  </a:lnTo>
                  <a:lnTo>
                    <a:pt x="278701" y="130581"/>
                  </a:lnTo>
                  <a:lnTo>
                    <a:pt x="279069" y="131686"/>
                  </a:lnTo>
                  <a:lnTo>
                    <a:pt x="279996" y="131368"/>
                  </a:lnTo>
                  <a:close/>
                </a:path>
                <a:path w="302259" h="151765">
                  <a:moveTo>
                    <a:pt x="280225" y="147320"/>
                  </a:moveTo>
                  <a:lnTo>
                    <a:pt x="279895" y="147764"/>
                  </a:lnTo>
                  <a:lnTo>
                    <a:pt x="279666" y="148590"/>
                  </a:lnTo>
                  <a:lnTo>
                    <a:pt x="279806" y="148780"/>
                  </a:lnTo>
                  <a:lnTo>
                    <a:pt x="280225" y="147320"/>
                  </a:lnTo>
                  <a:close/>
                </a:path>
                <a:path w="302259" h="151765">
                  <a:moveTo>
                    <a:pt x="280619" y="149860"/>
                  </a:moveTo>
                  <a:lnTo>
                    <a:pt x="279806" y="148780"/>
                  </a:lnTo>
                  <a:lnTo>
                    <a:pt x="279501" y="149860"/>
                  </a:lnTo>
                  <a:lnTo>
                    <a:pt x="280619" y="149860"/>
                  </a:lnTo>
                  <a:close/>
                </a:path>
                <a:path w="302259" h="151765">
                  <a:moveTo>
                    <a:pt x="282397" y="137160"/>
                  </a:moveTo>
                  <a:lnTo>
                    <a:pt x="281457" y="137960"/>
                  </a:lnTo>
                  <a:lnTo>
                    <a:pt x="281254" y="139115"/>
                  </a:lnTo>
                  <a:lnTo>
                    <a:pt x="282397" y="137160"/>
                  </a:lnTo>
                  <a:close/>
                </a:path>
                <a:path w="302259" h="151765">
                  <a:moveTo>
                    <a:pt x="284607" y="135039"/>
                  </a:moveTo>
                  <a:lnTo>
                    <a:pt x="283298" y="134404"/>
                  </a:lnTo>
                  <a:lnTo>
                    <a:pt x="284607" y="135572"/>
                  </a:lnTo>
                  <a:lnTo>
                    <a:pt x="284607" y="135039"/>
                  </a:lnTo>
                  <a:close/>
                </a:path>
                <a:path w="302259" h="151765">
                  <a:moveTo>
                    <a:pt x="285153" y="135293"/>
                  </a:moveTo>
                  <a:lnTo>
                    <a:pt x="284772" y="132816"/>
                  </a:lnTo>
                  <a:lnTo>
                    <a:pt x="284594" y="132854"/>
                  </a:lnTo>
                  <a:lnTo>
                    <a:pt x="284607" y="135039"/>
                  </a:lnTo>
                  <a:lnTo>
                    <a:pt x="285153" y="135293"/>
                  </a:lnTo>
                  <a:close/>
                </a:path>
                <a:path w="302259" h="151765">
                  <a:moveTo>
                    <a:pt x="285165" y="137160"/>
                  </a:moveTo>
                  <a:lnTo>
                    <a:pt x="283895" y="138430"/>
                  </a:lnTo>
                  <a:lnTo>
                    <a:pt x="284810" y="138430"/>
                  </a:lnTo>
                  <a:lnTo>
                    <a:pt x="285165" y="137160"/>
                  </a:lnTo>
                  <a:close/>
                </a:path>
                <a:path w="302259" h="151765">
                  <a:moveTo>
                    <a:pt x="285330" y="132727"/>
                  </a:moveTo>
                  <a:lnTo>
                    <a:pt x="284187" y="129006"/>
                  </a:lnTo>
                  <a:lnTo>
                    <a:pt x="284772" y="132816"/>
                  </a:lnTo>
                  <a:lnTo>
                    <a:pt x="285330" y="132727"/>
                  </a:lnTo>
                  <a:close/>
                </a:path>
                <a:path w="302259" h="151765">
                  <a:moveTo>
                    <a:pt x="288874" y="137160"/>
                  </a:moveTo>
                  <a:lnTo>
                    <a:pt x="288696" y="137160"/>
                  </a:lnTo>
                  <a:lnTo>
                    <a:pt x="288874" y="137160"/>
                  </a:lnTo>
                  <a:close/>
                </a:path>
                <a:path w="302259" h="151765">
                  <a:moveTo>
                    <a:pt x="288950" y="151091"/>
                  </a:moveTo>
                  <a:lnTo>
                    <a:pt x="288759" y="147218"/>
                  </a:lnTo>
                  <a:lnTo>
                    <a:pt x="287985" y="148894"/>
                  </a:lnTo>
                  <a:lnTo>
                    <a:pt x="288366" y="149212"/>
                  </a:lnTo>
                  <a:lnTo>
                    <a:pt x="288607" y="151333"/>
                  </a:lnTo>
                  <a:lnTo>
                    <a:pt x="288950" y="151091"/>
                  </a:lnTo>
                  <a:close/>
                </a:path>
                <a:path w="302259" h="151765">
                  <a:moveTo>
                    <a:pt x="289204" y="150914"/>
                  </a:moveTo>
                  <a:lnTo>
                    <a:pt x="288950" y="151091"/>
                  </a:lnTo>
                  <a:lnTo>
                    <a:pt x="288975" y="151498"/>
                  </a:lnTo>
                  <a:lnTo>
                    <a:pt x="289204" y="150914"/>
                  </a:lnTo>
                  <a:close/>
                </a:path>
                <a:path w="302259" h="151765">
                  <a:moveTo>
                    <a:pt x="289572" y="149999"/>
                  </a:moveTo>
                  <a:lnTo>
                    <a:pt x="289204" y="150914"/>
                  </a:lnTo>
                  <a:lnTo>
                    <a:pt x="289344" y="150812"/>
                  </a:lnTo>
                  <a:lnTo>
                    <a:pt x="289572" y="149999"/>
                  </a:lnTo>
                  <a:close/>
                </a:path>
                <a:path w="302259" h="151765">
                  <a:moveTo>
                    <a:pt x="289864" y="148971"/>
                  </a:moveTo>
                  <a:lnTo>
                    <a:pt x="289585" y="149999"/>
                  </a:lnTo>
                  <a:lnTo>
                    <a:pt x="289661" y="149796"/>
                  </a:lnTo>
                  <a:lnTo>
                    <a:pt x="289750" y="149453"/>
                  </a:lnTo>
                  <a:lnTo>
                    <a:pt x="289864" y="148971"/>
                  </a:lnTo>
                  <a:close/>
                </a:path>
                <a:path w="302259" h="151765">
                  <a:moveTo>
                    <a:pt x="291426" y="150012"/>
                  </a:moveTo>
                  <a:lnTo>
                    <a:pt x="291160" y="150012"/>
                  </a:lnTo>
                  <a:lnTo>
                    <a:pt x="291020" y="149961"/>
                  </a:lnTo>
                  <a:lnTo>
                    <a:pt x="291198" y="150088"/>
                  </a:lnTo>
                  <a:lnTo>
                    <a:pt x="291426" y="150012"/>
                  </a:lnTo>
                  <a:close/>
                </a:path>
                <a:path w="302259" h="151765">
                  <a:moveTo>
                    <a:pt x="291934" y="148818"/>
                  </a:moveTo>
                  <a:lnTo>
                    <a:pt x="291719" y="149529"/>
                  </a:lnTo>
                  <a:lnTo>
                    <a:pt x="291592" y="149885"/>
                  </a:lnTo>
                  <a:lnTo>
                    <a:pt x="291426" y="149999"/>
                  </a:lnTo>
                  <a:lnTo>
                    <a:pt x="291731" y="149910"/>
                  </a:lnTo>
                  <a:lnTo>
                    <a:pt x="291846" y="149491"/>
                  </a:lnTo>
                  <a:lnTo>
                    <a:pt x="291934" y="149085"/>
                  </a:lnTo>
                  <a:lnTo>
                    <a:pt x="291934" y="148818"/>
                  </a:lnTo>
                  <a:close/>
                </a:path>
                <a:path w="302259" h="151765">
                  <a:moveTo>
                    <a:pt x="292201" y="149631"/>
                  </a:moveTo>
                  <a:lnTo>
                    <a:pt x="292036" y="149758"/>
                  </a:lnTo>
                  <a:lnTo>
                    <a:pt x="291884" y="149847"/>
                  </a:lnTo>
                  <a:lnTo>
                    <a:pt x="291744" y="149910"/>
                  </a:lnTo>
                  <a:lnTo>
                    <a:pt x="291604" y="150444"/>
                  </a:lnTo>
                  <a:lnTo>
                    <a:pt x="291795" y="150304"/>
                  </a:lnTo>
                  <a:lnTo>
                    <a:pt x="291998" y="150025"/>
                  </a:lnTo>
                  <a:lnTo>
                    <a:pt x="292201" y="149631"/>
                  </a:lnTo>
                  <a:close/>
                </a:path>
                <a:path w="302259" h="151765">
                  <a:moveTo>
                    <a:pt x="293738" y="146050"/>
                  </a:moveTo>
                  <a:lnTo>
                    <a:pt x="293116" y="144780"/>
                  </a:lnTo>
                  <a:lnTo>
                    <a:pt x="292963" y="146050"/>
                  </a:lnTo>
                  <a:lnTo>
                    <a:pt x="293738" y="146050"/>
                  </a:lnTo>
                  <a:close/>
                </a:path>
                <a:path w="302259" h="151765">
                  <a:moveTo>
                    <a:pt x="293979" y="142240"/>
                  </a:moveTo>
                  <a:lnTo>
                    <a:pt x="292011" y="144780"/>
                  </a:lnTo>
                  <a:lnTo>
                    <a:pt x="292138" y="142240"/>
                  </a:lnTo>
                  <a:lnTo>
                    <a:pt x="292303" y="140970"/>
                  </a:lnTo>
                  <a:lnTo>
                    <a:pt x="293027" y="140970"/>
                  </a:lnTo>
                  <a:lnTo>
                    <a:pt x="292608" y="138430"/>
                  </a:lnTo>
                  <a:lnTo>
                    <a:pt x="291947" y="142240"/>
                  </a:lnTo>
                  <a:lnTo>
                    <a:pt x="291719" y="139700"/>
                  </a:lnTo>
                  <a:lnTo>
                    <a:pt x="291896" y="138430"/>
                  </a:lnTo>
                  <a:lnTo>
                    <a:pt x="291160" y="139268"/>
                  </a:lnTo>
                  <a:lnTo>
                    <a:pt x="291287" y="137160"/>
                  </a:lnTo>
                  <a:lnTo>
                    <a:pt x="291668" y="137160"/>
                  </a:lnTo>
                  <a:lnTo>
                    <a:pt x="290703" y="134620"/>
                  </a:lnTo>
                  <a:lnTo>
                    <a:pt x="288556" y="140970"/>
                  </a:lnTo>
                  <a:lnTo>
                    <a:pt x="288696" y="137261"/>
                  </a:lnTo>
                  <a:lnTo>
                    <a:pt x="286473" y="138430"/>
                  </a:lnTo>
                  <a:lnTo>
                    <a:pt x="287997" y="139700"/>
                  </a:lnTo>
                  <a:lnTo>
                    <a:pt x="285623" y="143510"/>
                  </a:lnTo>
                  <a:lnTo>
                    <a:pt x="285724" y="142240"/>
                  </a:lnTo>
                  <a:lnTo>
                    <a:pt x="285838" y="140970"/>
                  </a:lnTo>
                  <a:lnTo>
                    <a:pt x="285940" y="139700"/>
                  </a:lnTo>
                  <a:lnTo>
                    <a:pt x="286270" y="135890"/>
                  </a:lnTo>
                  <a:lnTo>
                    <a:pt x="285369" y="138430"/>
                  </a:lnTo>
                  <a:lnTo>
                    <a:pt x="285000" y="138430"/>
                  </a:lnTo>
                  <a:lnTo>
                    <a:pt x="284073" y="139700"/>
                  </a:lnTo>
                  <a:lnTo>
                    <a:pt x="283679" y="137160"/>
                  </a:lnTo>
                  <a:lnTo>
                    <a:pt x="280924" y="140970"/>
                  </a:lnTo>
                  <a:lnTo>
                    <a:pt x="281254" y="139115"/>
                  </a:lnTo>
                  <a:lnTo>
                    <a:pt x="280911" y="139700"/>
                  </a:lnTo>
                  <a:lnTo>
                    <a:pt x="281101" y="138430"/>
                  </a:lnTo>
                  <a:lnTo>
                    <a:pt x="281127" y="138239"/>
                  </a:lnTo>
                  <a:lnTo>
                    <a:pt x="281457" y="137960"/>
                  </a:lnTo>
                  <a:lnTo>
                    <a:pt x="281825" y="135890"/>
                  </a:lnTo>
                  <a:lnTo>
                    <a:pt x="281228" y="137553"/>
                  </a:lnTo>
                  <a:lnTo>
                    <a:pt x="281825" y="133350"/>
                  </a:lnTo>
                  <a:lnTo>
                    <a:pt x="279438" y="139700"/>
                  </a:lnTo>
                  <a:lnTo>
                    <a:pt x="279069" y="137160"/>
                  </a:lnTo>
                  <a:lnTo>
                    <a:pt x="279996" y="134620"/>
                  </a:lnTo>
                  <a:lnTo>
                    <a:pt x="280543" y="135890"/>
                  </a:lnTo>
                  <a:lnTo>
                    <a:pt x="280352" y="134620"/>
                  </a:lnTo>
                  <a:lnTo>
                    <a:pt x="280174" y="133350"/>
                  </a:lnTo>
                  <a:lnTo>
                    <a:pt x="278523" y="138430"/>
                  </a:lnTo>
                  <a:lnTo>
                    <a:pt x="278536" y="137160"/>
                  </a:lnTo>
                  <a:lnTo>
                    <a:pt x="278549" y="135890"/>
                  </a:lnTo>
                  <a:lnTo>
                    <a:pt x="278587" y="132080"/>
                  </a:lnTo>
                  <a:lnTo>
                    <a:pt x="277596" y="132080"/>
                  </a:lnTo>
                  <a:lnTo>
                    <a:pt x="276682" y="135890"/>
                  </a:lnTo>
                  <a:lnTo>
                    <a:pt x="275513" y="133350"/>
                  </a:lnTo>
                  <a:lnTo>
                    <a:pt x="273888" y="134620"/>
                  </a:lnTo>
                  <a:lnTo>
                    <a:pt x="274269" y="133350"/>
                  </a:lnTo>
                  <a:lnTo>
                    <a:pt x="271881" y="132080"/>
                  </a:lnTo>
                  <a:lnTo>
                    <a:pt x="270979" y="130810"/>
                  </a:lnTo>
                  <a:lnTo>
                    <a:pt x="271183" y="129540"/>
                  </a:lnTo>
                  <a:lnTo>
                    <a:pt x="270002" y="133350"/>
                  </a:lnTo>
                  <a:lnTo>
                    <a:pt x="268909" y="132080"/>
                  </a:lnTo>
                  <a:lnTo>
                    <a:pt x="267792" y="133350"/>
                  </a:lnTo>
                  <a:lnTo>
                    <a:pt x="268389" y="130810"/>
                  </a:lnTo>
                  <a:lnTo>
                    <a:pt x="268782" y="129540"/>
                  </a:lnTo>
                  <a:lnTo>
                    <a:pt x="269519" y="129540"/>
                  </a:lnTo>
                  <a:lnTo>
                    <a:pt x="268668" y="128270"/>
                  </a:lnTo>
                  <a:lnTo>
                    <a:pt x="268147" y="129540"/>
                  </a:lnTo>
                  <a:lnTo>
                    <a:pt x="267728" y="130810"/>
                  </a:lnTo>
                  <a:lnTo>
                    <a:pt x="267042" y="130810"/>
                  </a:lnTo>
                  <a:lnTo>
                    <a:pt x="267970" y="128270"/>
                  </a:lnTo>
                  <a:lnTo>
                    <a:pt x="266776" y="128270"/>
                  </a:lnTo>
                  <a:lnTo>
                    <a:pt x="264807" y="130810"/>
                  </a:lnTo>
                  <a:lnTo>
                    <a:pt x="263804" y="128270"/>
                  </a:lnTo>
                  <a:lnTo>
                    <a:pt x="263156" y="130441"/>
                  </a:lnTo>
                  <a:lnTo>
                    <a:pt x="263118" y="135890"/>
                  </a:lnTo>
                  <a:lnTo>
                    <a:pt x="261099" y="137160"/>
                  </a:lnTo>
                  <a:lnTo>
                    <a:pt x="261404" y="135890"/>
                  </a:lnTo>
                  <a:lnTo>
                    <a:pt x="261683" y="134620"/>
                  </a:lnTo>
                  <a:lnTo>
                    <a:pt x="261632" y="133350"/>
                  </a:lnTo>
                  <a:lnTo>
                    <a:pt x="261785" y="132080"/>
                  </a:lnTo>
                  <a:lnTo>
                    <a:pt x="262064" y="130810"/>
                  </a:lnTo>
                  <a:lnTo>
                    <a:pt x="261480" y="130810"/>
                  </a:lnTo>
                  <a:lnTo>
                    <a:pt x="261988" y="129540"/>
                  </a:lnTo>
                  <a:lnTo>
                    <a:pt x="262128" y="129540"/>
                  </a:lnTo>
                  <a:lnTo>
                    <a:pt x="261708" y="128270"/>
                  </a:lnTo>
                  <a:lnTo>
                    <a:pt x="261874" y="127000"/>
                  </a:lnTo>
                  <a:lnTo>
                    <a:pt x="261632" y="127000"/>
                  </a:lnTo>
                  <a:lnTo>
                    <a:pt x="261162" y="129540"/>
                  </a:lnTo>
                  <a:lnTo>
                    <a:pt x="259461" y="129540"/>
                  </a:lnTo>
                  <a:lnTo>
                    <a:pt x="260172" y="128270"/>
                  </a:lnTo>
                  <a:lnTo>
                    <a:pt x="260883" y="127000"/>
                  </a:lnTo>
                  <a:lnTo>
                    <a:pt x="260502" y="125730"/>
                  </a:lnTo>
                  <a:lnTo>
                    <a:pt x="259854" y="127000"/>
                  </a:lnTo>
                  <a:lnTo>
                    <a:pt x="259499" y="125730"/>
                  </a:lnTo>
                  <a:lnTo>
                    <a:pt x="258673" y="128270"/>
                  </a:lnTo>
                  <a:lnTo>
                    <a:pt x="258356" y="128270"/>
                  </a:lnTo>
                  <a:lnTo>
                    <a:pt x="258660" y="127000"/>
                  </a:lnTo>
                  <a:lnTo>
                    <a:pt x="258749" y="125730"/>
                  </a:lnTo>
                  <a:lnTo>
                    <a:pt x="257797" y="127000"/>
                  </a:lnTo>
                  <a:lnTo>
                    <a:pt x="255879" y="125730"/>
                  </a:lnTo>
                  <a:lnTo>
                    <a:pt x="255790" y="129540"/>
                  </a:lnTo>
                  <a:lnTo>
                    <a:pt x="252895" y="132080"/>
                  </a:lnTo>
                  <a:lnTo>
                    <a:pt x="252564" y="129540"/>
                  </a:lnTo>
                  <a:lnTo>
                    <a:pt x="252399" y="128270"/>
                  </a:lnTo>
                  <a:lnTo>
                    <a:pt x="252234" y="127000"/>
                  </a:lnTo>
                  <a:lnTo>
                    <a:pt x="252069" y="125730"/>
                  </a:lnTo>
                  <a:lnTo>
                    <a:pt x="249783" y="127000"/>
                  </a:lnTo>
                  <a:lnTo>
                    <a:pt x="250063" y="125730"/>
                  </a:lnTo>
                  <a:lnTo>
                    <a:pt x="248589" y="127000"/>
                  </a:lnTo>
                  <a:lnTo>
                    <a:pt x="247307" y="125730"/>
                  </a:lnTo>
                  <a:lnTo>
                    <a:pt x="245859" y="128270"/>
                  </a:lnTo>
                  <a:lnTo>
                    <a:pt x="245529" y="128270"/>
                  </a:lnTo>
                  <a:lnTo>
                    <a:pt x="245567" y="125730"/>
                  </a:lnTo>
                  <a:lnTo>
                    <a:pt x="246062" y="124460"/>
                  </a:lnTo>
                  <a:lnTo>
                    <a:pt x="244983" y="125730"/>
                  </a:lnTo>
                  <a:lnTo>
                    <a:pt x="244538" y="127000"/>
                  </a:lnTo>
                  <a:lnTo>
                    <a:pt x="244144" y="125730"/>
                  </a:lnTo>
                  <a:lnTo>
                    <a:pt x="243751" y="124460"/>
                  </a:lnTo>
                  <a:lnTo>
                    <a:pt x="245135" y="123190"/>
                  </a:lnTo>
                  <a:lnTo>
                    <a:pt x="244132" y="121920"/>
                  </a:lnTo>
                  <a:lnTo>
                    <a:pt x="244348" y="120650"/>
                  </a:lnTo>
                  <a:lnTo>
                    <a:pt x="242341" y="123190"/>
                  </a:lnTo>
                  <a:lnTo>
                    <a:pt x="242925" y="121920"/>
                  </a:lnTo>
                  <a:lnTo>
                    <a:pt x="243509" y="120650"/>
                  </a:lnTo>
                  <a:lnTo>
                    <a:pt x="242443" y="119380"/>
                  </a:lnTo>
                  <a:lnTo>
                    <a:pt x="241668" y="119380"/>
                  </a:lnTo>
                  <a:lnTo>
                    <a:pt x="241922" y="121920"/>
                  </a:lnTo>
                  <a:lnTo>
                    <a:pt x="240284" y="121920"/>
                  </a:lnTo>
                  <a:lnTo>
                    <a:pt x="241566" y="118110"/>
                  </a:lnTo>
                  <a:lnTo>
                    <a:pt x="240487" y="113030"/>
                  </a:lnTo>
                  <a:lnTo>
                    <a:pt x="235280" y="124460"/>
                  </a:lnTo>
                  <a:lnTo>
                    <a:pt x="235445" y="120650"/>
                  </a:lnTo>
                  <a:lnTo>
                    <a:pt x="235483" y="119722"/>
                  </a:lnTo>
                  <a:lnTo>
                    <a:pt x="234975" y="120650"/>
                  </a:lnTo>
                  <a:lnTo>
                    <a:pt x="234035" y="120650"/>
                  </a:lnTo>
                  <a:lnTo>
                    <a:pt x="234137" y="119380"/>
                  </a:lnTo>
                  <a:lnTo>
                    <a:pt x="231216" y="119380"/>
                  </a:lnTo>
                  <a:lnTo>
                    <a:pt x="229908" y="119380"/>
                  </a:lnTo>
                  <a:lnTo>
                    <a:pt x="229082" y="121920"/>
                  </a:lnTo>
                  <a:lnTo>
                    <a:pt x="227584" y="123190"/>
                  </a:lnTo>
                  <a:lnTo>
                    <a:pt x="226644" y="121920"/>
                  </a:lnTo>
                  <a:lnTo>
                    <a:pt x="227850" y="118110"/>
                  </a:lnTo>
                  <a:lnTo>
                    <a:pt x="228828" y="116840"/>
                  </a:lnTo>
                  <a:lnTo>
                    <a:pt x="229120" y="116840"/>
                  </a:lnTo>
                  <a:lnTo>
                    <a:pt x="228981" y="118110"/>
                  </a:lnTo>
                  <a:lnTo>
                    <a:pt x="229450" y="116840"/>
                  </a:lnTo>
                  <a:lnTo>
                    <a:pt x="229400" y="115570"/>
                  </a:lnTo>
                  <a:lnTo>
                    <a:pt x="228295" y="115570"/>
                  </a:lnTo>
                  <a:lnTo>
                    <a:pt x="228053" y="115176"/>
                  </a:lnTo>
                  <a:lnTo>
                    <a:pt x="228866" y="113030"/>
                  </a:lnTo>
                  <a:lnTo>
                    <a:pt x="227698" y="114300"/>
                  </a:lnTo>
                  <a:lnTo>
                    <a:pt x="227761" y="114719"/>
                  </a:lnTo>
                  <a:lnTo>
                    <a:pt x="227495" y="114300"/>
                  </a:lnTo>
                  <a:lnTo>
                    <a:pt x="226174" y="115570"/>
                  </a:lnTo>
                  <a:lnTo>
                    <a:pt x="225158" y="113030"/>
                  </a:lnTo>
                  <a:lnTo>
                    <a:pt x="225094" y="114719"/>
                  </a:lnTo>
                  <a:lnTo>
                    <a:pt x="224929" y="115570"/>
                  </a:lnTo>
                  <a:lnTo>
                    <a:pt x="224713" y="115570"/>
                  </a:lnTo>
                  <a:lnTo>
                    <a:pt x="223177" y="113080"/>
                  </a:lnTo>
                  <a:lnTo>
                    <a:pt x="223075" y="118110"/>
                  </a:lnTo>
                  <a:lnTo>
                    <a:pt x="221513" y="118110"/>
                  </a:lnTo>
                  <a:lnTo>
                    <a:pt x="221411" y="116840"/>
                  </a:lnTo>
                  <a:lnTo>
                    <a:pt x="221322" y="115570"/>
                  </a:lnTo>
                  <a:lnTo>
                    <a:pt x="222275" y="114300"/>
                  </a:lnTo>
                  <a:lnTo>
                    <a:pt x="223151" y="113131"/>
                  </a:lnTo>
                  <a:lnTo>
                    <a:pt x="221322" y="114300"/>
                  </a:lnTo>
                  <a:lnTo>
                    <a:pt x="220878" y="113030"/>
                  </a:lnTo>
                  <a:lnTo>
                    <a:pt x="221856" y="111760"/>
                  </a:lnTo>
                  <a:lnTo>
                    <a:pt x="222846" y="110490"/>
                  </a:lnTo>
                  <a:lnTo>
                    <a:pt x="220827" y="111760"/>
                  </a:lnTo>
                  <a:lnTo>
                    <a:pt x="220941" y="109220"/>
                  </a:lnTo>
                  <a:lnTo>
                    <a:pt x="219748" y="109220"/>
                  </a:lnTo>
                  <a:lnTo>
                    <a:pt x="219176" y="109220"/>
                  </a:lnTo>
                  <a:lnTo>
                    <a:pt x="218579" y="109220"/>
                  </a:lnTo>
                  <a:lnTo>
                    <a:pt x="218490" y="111760"/>
                  </a:lnTo>
                  <a:lnTo>
                    <a:pt x="217093" y="112915"/>
                  </a:lnTo>
                  <a:lnTo>
                    <a:pt x="216966" y="113030"/>
                  </a:lnTo>
                  <a:lnTo>
                    <a:pt x="216928" y="112687"/>
                  </a:lnTo>
                  <a:lnTo>
                    <a:pt x="217068" y="112941"/>
                  </a:lnTo>
                  <a:lnTo>
                    <a:pt x="217004" y="111760"/>
                  </a:lnTo>
                  <a:lnTo>
                    <a:pt x="216725" y="107950"/>
                  </a:lnTo>
                  <a:lnTo>
                    <a:pt x="217309" y="107950"/>
                  </a:lnTo>
                  <a:lnTo>
                    <a:pt x="217373" y="106680"/>
                  </a:lnTo>
                  <a:lnTo>
                    <a:pt x="217754" y="106680"/>
                  </a:lnTo>
                  <a:lnTo>
                    <a:pt x="217144" y="102870"/>
                  </a:lnTo>
                  <a:lnTo>
                    <a:pt x="215823" y="110490"/>
                  </a:lnTo>
                  <a:lnTo>
                    <a:pt x="216623" y="112064"/>
                  </a:lnTo>
                  <a:lnTo>
                    <a:pt x="214934" y="114300"/>
                  </a:lnTo>
                  <a:lnTo>
                    <a:pt x="215823" y="110490"/>
                  </a:lnTo>
                  <a:lnTo>
                    <a:pt x="214223" y="109220"/>
                  </a:lnTo>
                  <a:lnTo>
                    <a:pt x="215036" y="107950"/>
                  </a:lnTo>
                  <a:lnTo>
                    <a:pt x="215023" y="107099"/>
                  </a:lnTo>
                  <a:lnTo>
                    <a:pt x="213906" y="109220"/>
                  </a:lnTo>
                  <a:lnTo>
                    <a:pt x="212839" y="110490"/>
                  </a:lnTo>
                  <a:lnTo>
                    <a:pt x="212255" y="109220"/>
                  </a:lnTo>
                  <a:lnTo>
                    <a:pt x="211340" y="110490"/>
                  </a:lnTo>
                  <a:lnTo>
                    <a:pt x="210845" y="110490"/>
                  </a:lnTo>
                  <a:lnTo>
                    <a:pt x="211239" y="111760"/>
                  </a:lnTo>
                  <a:lnTo>
                    <a:pt x="210413" y="113030"/>
                  </a:lnTo>
                  <a:lnTo>
                    <a:pt x="209042" y="113030"/>
                  </a:lnTo>
                  <a:lnTo>
                    <a:pt x="208089" y="114300"/>
                  </a:lnTo>
                  <a:lnTo>
                    <a:pt x="208330" y="113030"/>
                  </a:lnTo>
                  <a:lnTo>
                    <a:pt x="209296" y="107950"/>
                  </a:lnTo>
                  <a:lnTo>
                    <a:pt x="207429" y="109220"/>
                  </a:lnTo>
                  <a:lnTo>
                    <a:pt x="207327" y="107950"/>
                  </a:lnTo>
                  <a:lnTo>
                    <a:pt x="208559" y="106680"/>
                  </a:lnTo>
                  <a:lnTo>
                    <a:pt x="208381" y="105410"/>
                  </a:lnTo>
                  <a:lnTo>
                    <a:pt x="206298" y="106680"/>
                  </a:lnTo>
                  <a:lnTo>
                    <a:pt x="206832" y="105410"/>
                  </a:lnTo>
                  <a:lnTo>
                    <a:pt x="207899" y="102870"/>
                  </a:lnTo>
                  <a:lnTo>
                    <a:pt x="205917" y="104140"/>
                  </a:lnTo>
                  <a:lnTo>
                    <a:pt x="205663" y="105498"/>
                  </a:lnTo>
                  <a:lnTo>
                    <a:pt x="203962" y="107950"/>
                  </a:lnTo>
                  <a:lnTo>
                    <a:pt x="206717" y="106680"/>
                  </a:lnTo>
                  <a:lnTo>
                    <a:pt x="206248" y="107137"/>
                  </a:lnTo>
                  <a:lnTo>
                    <a:pt x="206248" y="109220"/>
                  </a:lnTo>
                  <a:lnTo>
                    <a:pt x="205181" y="110236"/>
                  </a:lnTo>
                  <a:lnTo>
                    <a:pt x="205181" y="110490"/>
                  </a:lnTo>
                  <a:lnTo>
                    <a:pt x="204800" y="113030"/>
                  </a:lnTo>
                  <a:lnTo>
                    <a:pt x="205041" y="110490"/>
                  </a:lnTo>
                  <a:lnTo>
                    <a:pt x="205181" y="110490"/>
                  </a:lnTo>
                  <a:lnTo>
                    <a:pt x="205181" y="110236"/>
                  </a:lnTo>
                  <a:lnTo>
                    <a:pt x="205054" y="110350"/>
                  </a:lnTo>
                  <a:lnTo>
                    <a:pt x="205066" y="110147"/>
                  </a:lnTo>
                  <a:lnTo>
                    <a:pt x="205994" y="109220"/>
                  </a:lnTo>
                  <a:lnTo>
                    <a:pt x="206248" y="109220"/>
                  </a:lnTo>
                  <a:lnTo>
                    <a:pt x="206248" y="107137"/>
                  </a:lnTo>
                  <a:lnTo>
                    <a:pt x="204101" y="109220"/>
                  </a:lnTo>
                  <a:lnTo>
                    <a:pt x="204597" y="110210"/>
                  </a:lnTo>
                  <a:lnTo>
                    <a:pt x="204647" y="110337"/>
                  </a:lnTo>
                  <a:lnTo>
                    <a:pt x="204597" y="110210"/>
                  </a:lnTo>
                  <a:lnTo>
                    <a:pt x="202272" y="114300"/>
                  </a:lnTo>
                  <a:lnTo>
                    <a:pt x="202145" y="111760"/>
                  </a:lnTo>
                  <a:lnTo>
                    <a:pt x="202234" y="110147"/>
                  </a:lnTo>
                  <a:lnTo>
                    <a:pt x="203161" y="107950"/>
                  </a:lnTo>
                  <a:lnTo>
                    <a:pt x="203708" y="106680"/>
                  </a:lnTo>
                  <a:lnTo>
                    <a:pt x="204241" y="105410"/>
                  </a:lnTo>
                  <a:lnTo>
                    <a:pt x="203657" y="101600"/>
                  </a:lnTo>
                  <a:lnTo>
                    <a:pt x="200393" y="106680"/>
                  </a:lnTo>
                  <a:lnTo>
                    <a:pt x="198920" y="105410"/>
                  </a:lnTo>
                  <a:lnTo>
                    <a:pt x="199186" y="106680"/>
                  </a:lnTo>
                  <a:lnTo>
                    <a:pt x="198056" y="107950"/>
                  </a:lnTo>
                  <a:lnTo>
                    <a:pt x="197827" y="106680"/>
                  </a:lnTo>
                  <a:lnTo>
                    <a:pt x="196811" y="106680"/>
                  </a:lnTo>
                  <a:lnTo>
                    <a:pt x="197612" y="105410"/>
                  </a:lnTo>
                  <a:lnTo>
                    <a:pt x="197472" y="104140"/>
                  </a:lnTo>
                  <a:lnTo>
                    <a:pt x="197637" y="102870"/>
                  </a:lnTo>
                  <a:lnTo>
                    <a:pt x="197142" y="104140"/>
                  </a:lnTo>
                  <a:lnTo>
                    <a:pt x="196227" y="101600"/>
                  </a:lnTo>
                  <a:lnTo>
                    <a:pt x="194576" y="105410"/>
                  </a:lnTo>
                  <a:lnTo>
                    <a:pt x="194652" y="102870"/>
                  </a:lnTo>
                  <a:lnTo>
                    <a:pt x="193421" y="101600"/>
                  </a:lnTo>
                  <a:lnTo>
                    <a:pt x="190677" y="107950"/>
                  </a:lnTo>
                  <a:lnTo>
                    <a:pt x="189344" y="106680"/>
                  </a:lnTo>
                  <a:lnTo>
                    <a:pt x="190639" y="104140"/>
                  </a:lnTo>
                  <a:lnTo>
                    <a:pt x="190461" y="102870"/>
                  </a:lnTo>
                  <a:lnTo>
                    <a:pt x="190741" y="102654"/>
                  </a:lnTo>
                  <a:lnTo>
                    <a:pt x="190893" y="101600"/>
                  </a:lnTo>
                  <a:lnTo>
                    <a:pt x="188252" y="104140"/>
                  </a:lnTo>
                  <a:lnTo>
                    <a:pt x="188493" y="102870"/>
                  </a:lnTo>
                  <a:lnTo>
                    <a:pt x="187947" y="102870"/>
                  </a:lnTo>
                  <a:lnTo>
                    <a:pt x="187083" y="105410"/>
                  </a:lnTo>
                  <a:lnTo>
                    <a:pt x="186550" y="105410"/>
                  </a:lnTo>
                  <a:lnTo>
                    <a:pt x="185496" y="105410"/>
                  </a:lnTo>
                  <a:lnTo>
                    <a:pt x="185166" y="106680"/>
                  </a:lnTo>
                  <a:lnTo>
                    <a:pt x="185940" y="100330"/>
                  </a:lnTo>
                  <a:lnTo>
                    <a:pt x="180517" y="105410"/>
                  </a:lnTo>
                  <a:lnTo>
                    <a:pt x="181190" y="100330"/>
                  </a:lnTo>
                  <a:lnTo>
                    <a:pt x="177101" y="100330"/>
                  </a:lnTo>
                  <a:lnTo>
                    <a:pt x="177419" y="99060"/>
                  </a:lnTo>
                  <a:lnTo>
                    <a:pt x="177609" y="99060"/>
                  </a:lnTo>
                  <a:lnTo>
                    <a:pt x="176936" y="96520"/>
                  </a:lnTo>
                  <a:lnTo>
                    <a:pt x="174485" y="104140"/>
                  </a:lnTo>
                  <a:lnTo>
                    <a:pt x="174078" y="102870"/>
                  </a:lnTo>
                  <a:lnTo>
                    <a:pt x="173685" y="101600"/>
                  </a:lnTo>
                  <a:lnTo>
                    <a:pt x="173837" y="100330"/>
                  </a:lnTo>
                  <a:lnTo>
                    <a:pt x="174129" y="97790"/>
                  </a:lnTo>
                  <a:lnTo>
                    <a:pt x="175247" y="100330"/>
                  </a:lnTo>
                  <a:lnTo>
                    <a:pt x="175209" y="99060"/>
                  </a:lnTo>
                  <a:lnTo>
                    <a:pt x="175679" y="97790"/>
                  </a:lnTo>
                  <a:lnTo>
                    <a:pt x="177596" y="92710"/>
                  </a:lnTo>
                  <a:lnTo>
                    <a:pt x="172910" y="99060"/>
                  </a:lnTo>
                  <a:lnTo>
                    <a:pt x="173215" y="96520"/>
                  </a:lnTo>
                  <a:lnTo>
                    <a:pt x="173355" y="95250"/>
                  </a:lnTo>
                  <a:lnTo>
                    <a:pt x="173774" y="95250"/>
                  </a:lnTo>
                  <a:lnTo>
                    <a:pt x="173850" y="92710"/>
                  </a:lnTo>
                  <a:lnTo>
                    <a:pt x="170764" y="96520"/>
                  </a:lnTo>
                  <a:lnTo>
                    <a:pt x="169595" y="95250"/>
                  </a:lnTo>
                  <a:lnTo>
                    <a:pt x="169900" y="95250"/>
                  </a:lnTo>
                  <a:lnTo>
                    <a:pt x="170014" y="93980"/>
                  </a:lnTo>
                  <a:lnTo>
                    <a:pt x="167716" y="97790"/>
                  </a:lnTo>
                  <a:lnTo>
                    <a:pt x="164287" y="97790"/>
                  </a:lnTo>
                  <a:lnTo>
                    <a:pt x="162814" y="99060"/>
                  </a:lnTo>
                  <a:lnTo>
                    <a:pt x="163029" y="96520"/>
                  </a:lnTo>
                  <a:lnTo>
                    <a:pt x="162699" y="95250"/>
                  </a:lnTo>
                  <a:lnTo>
                    <a:pt x="163220" y="93980"/>
                  </a:lnTo>
                  <a:lnTo>
                    <a:pt x="160312" y="93980"/>
                  </a:lnTo>
                  <a:lnTo>
                    <a:pt x="158318" y="93980"/>
                  </a:lnTo>
                  <a:lnTo>
                    <a:pt x="155676" y="96520"/>
                  </a:lnTo>
                  <a:lnTo>
                    <a:pt x="156362" y="95250"/>
                  </a:lnTo>
                  <a:lnTo>
                    <a:pt x="158432" y="91440"/>
                  </a:lnTo>
                  <a:lnTo>
                    <a:pt x="156222" y="93980"/>
                  </a:lnTo>
                  <a:lnTo>
                    <a:pt x="156692" y="92710"/>
                  </a:lnTo>
                  <a:lnTo>
                    <a:pt x="157619" y="90170"/>
                  </a:lnTo>
                  <a:lnTo>
                    <a:pt x="156565" y="90170"/>
                  </a:lnTo>
                  <a:lnTo>
                    <a:pt x="153733" y="92710"/>
                  </a:lnTo>
                  <a:lnTo>
                    <a:pt x="152234" y="92710"/>
                  </a:lnTo>
                  <a:lnTo>
                    <a:pt x="153047" y="91643"/>
                  </a:lnTo>
                  <a:lnTo>
                    <a:pt x="151599" y="92710"/>
                  </a:lnTo>
                  <a:lnTo>
                    <a:pt x="150355" y="91440"/>
                  </a:lnTo>
                  <a:lnTo>
                    <a:pt x="151790" y="88900"/>
                  </a:lnTo>
                  <a:lnTo>
                    <a:pt x="153936" y="85090"/>
                  </a:lnTo>
                  <a:lnTo>
                    <a:pt x="147878" y="88900"/>
                  </a:lnTo>
                  <a:lnTo>
                    <a:pt x="148221" y="87630"/>
                  </a:lnTo>
                  <a:lnTo>
                    <a:pt x="148577" y="86360"/>
                  </a:lnTo>
                  <a:lnTo>
                    <a:pt x="148920" y="85090"/>
                  </a:lnTo>
                  <a:lnTo>
                    <a:pt x="149618" y="82550"/>
                  </a:lnTo>
                  <a:lnTo>
                    <a:pt x="146151" y="83820"/>
                  </a:lnTo>
                  <a:lnTo>
                    <a:pt x="145796" y="78740"/>
                  </a:lnTo>
                  <a:lnTo>
                    <a:pt x="143027" y="78740"/>
                  </a:lnTo>
                  <a:lnTo>
                    <a:pt x="141236" y="83820"/>
                  </a:lnTo>
                  <a:lnTo>
                    <a:pt x="142214" y="77470"/>
                  </a:lnTo>
                  <a:lnTo>
                    <a:pt x="141808" y="78447"/>
                  </a:lnTo>
                  <a:lnTo>
                    <a:pt x="141605" y="77012"/>
                  </a:lnTo>
                  <a:lnTo>
                    <a:pt x="141325" y="79578"/>
                  </a:lnTo>
                  <a:lnTo>
                    <a:pt x="141109" y="79756"/>
                  </a:lnTo>
                  <a:lnTo>
                    <a:pt x="141249" y="79794"/>
                  </a:lnTo>
                  <a:lnTo>
                    <a:pt x="139573" y="83820"/>
                  </a:lnTo>
                  <a:lnTo>
                    <a:pt x="138734" y="83820"/>
                  </a:lnTo>
                  <a:lnTo>
                    <a:pt x="138595" y="78740"/>
                  </a:lnTo>
                  <a:lnTo>
                    <a:pt x="138988" y="77470"/>
                  </a:lnTo>
                  <a:lnTo>
                    <a:pt x="139776" y="77470"/>
                  </a:lnTo>
                  <a:lnTo>
                    <a:pt x="140373" y="76200"/>
                  </a:lnTo>
                  <a:lnTo>
                    <a:pt x="139268" y="76200"/>
                  </a:lnTo>
                  <a:lnTo>
                    <a:pt x="140131" y="74930"/>
                  </a:lnTo>
                  <a:lnTo>
                    <a:pt x="141008" y="73660"/>
                  </a:lnTo>
                  <a:lnTo>
                    <a:pt x="140906" y="72390"/>
                  </a:lnTo>
                  <a:lnTo>
                    <a:pt x="140068" y="73660"/>
                  </a:lnTo>
                  <a:lnTo>
                    <a:pt x="139001" y="74930"/>
                  </a:lnTo>
                  <a:lnTo>
                    <a:pt x="138633" y="73660"/>
                  </a:lnTo>
                  <a:lnTo>
                    <a:pt x="138379" y="76200"/>
                  </a:lnTo>
                  <a:lnTo>
                    <a:pt x="135039" y="78740"/>
                  </a:lnTo>
                  <a:lnTo>
                    <a:pt x="137109" y="74930"/>
                  </a:lnTo>
                  <a:lnTo>
                    <a:pt x="139179" y="71120"/>
                  </a:lnTo>
                  <a:lnTo>
                    <a:pt x="135851" y="73660"/>
                  </a:lnTo>
                  <a:lnTo>
                    <a:pt x="137325" y="72390"/>
                  </a:lnTo>
                  <a:lnTo>
                    <a:pt x="135851" y="72390"/>
                  </a:lnTo>
                  <a:lnTo>
                    <a:pt x="133883" y="69850"/>
                  </a:lnTo>
                  <a:lnTo>
                    <a:pt x="130886" y="73393"/>
                  </a:lnTo>
                  <a:lnTo>
                    <a:pt x="131406" y="71120"/>
                  </a:lnTo>
                  <a:lnTo>
                    <a:pt x="132029" y="71120"/>
                  </a:lnTo>
                  <a:lnTo>
                    <a:pt x="130162" y="69850"/>
                  </a:lnTo>
                  <a:lnTo>
                    <a:pt x="124561" y="73660"/>
                  </a:lnTo>
                  <a:lnTo>
                    <a:pt x="124383" y="71120"/>
                  </a:lnTo>
                  <a:lnTo>
                    <a:pt x="124294" y="69850"/>
                  </a:lnTo>
                  <a:lnTo>
                    <a:pt x="125183" y="68580"/>
                  </a:lnTo>
                  <a:lnTo>
                    <a:pt x="124561" y="68580"/>
                  </a:lnTo>
                  <a:lnTo>
                    <a:pt x="123101" y="71120"/>
                  </a:lnTo>
                  <a:lnTo>
                    <a:pt x="123317" y="69850"/>
                  </a:lnTo>
                  <a:lnTo>
                    <a:pt x="123647" y="68580"/>
                  </a:lnTo>
                  <a:lnTo>
                    <a:pt x="124206" y="68580"/>
                  </a:lnTo>
                  <a:lnTo>
                    <a:pt x="124053" y="67310"/>
                  </a:lnTo>
                  <a:lnTo>
                    <a:pt x="121678" y="69850"/>
                  </a:lnTo>
                  <a:lnTo>
                    <a:pt x="121551" y="68580"/>
                  </a:lnTo>
                  <a:lnTo>
                    <a:pt x="122847" y="67310"/>
                  </a:lnTo>
                  <a:lnTo>
                    <a:pt x="121640" y="64770"/>
                  </a:lnTo>
                  <a:lnTo>
                    <a:pt x="117513" y="69850"/>
                  </a:lnTo>
                  <a:lnTo>
                    <a:pt x="115150" y="69850"/>
                  </a:lnTo>
                  <a:lnTo>
                    <a:pt x="115697" y="68580"/>
                  </a:lnTo>
                  <a:lnTo>
                    <a:pt x="117335" y="64770"/>
                  </a:lnTo>
                  <a:lnTo>
                    <a:pt x="116344" y="63500"/>
                  </a:lnTo>
                  <a:lnTo>
                    <a:pt x="115874" y="62230"/>
                  </a:lnTo>
                  <a:lnTo>
                    <a:pt x="116205" y="60960"/>
                  </a:lnTo>
                  <a:lnTo>
                    <a:pt x="114007" y="59690"/>
                  </a:lnTo>
                  <a:lnTo>
                    <a:pt x="110553" y="61988"/>
                  </a:lnTo>
                  <a:lnTo>
                    <a:pt x="110553" y="85090"/>
                  </a:lnTo>
                  <a:lnTo>
                    <a:pt x="109486" y="87414"/>
                  </a:lnTo>
                  <a:lnTo>
                    <a:pt x="109258" y="86360"/>
                  </a:lnTo>
                  <a:lnTo>
                    <a:pt x="110553" y="85090"/>
                  </a:lnTo>
                  <a:lnTo>
                    <a:pt x="110553" y="61988"/>
                  </a:lnTo>
                  <a:lnTo>
                    <a:pt x="110172" y="62230"/>
                  </a:lnTo>
                  <a:lnTo>
                    <a:pt x="106972" y="62230"/>
                  </a:lnTo>
                  <a:lnTo>
                    <a:pt x="107480" y="59690"/>
                  </a:lnTo>
                  <a:lnTo>
                    <a:pt x="107734" y="58420"/>
                  </a:lnTo>
                  <a:lnTo>
                    <a:pt x="107975" y="57150"/>
                  </a:lnTo>
                  <a:lnTo>
                    <a:pt x="103149" y="58420"/>
                  </a:lnTo>
                  <a:lnTo>
                    <a:pt x="102247" y="54610"/>
                  </a:lnTo>
                  <a:lnTo>
                    <a:pt x="102184" y="55880"/>
                  </a:lnTo>
                  <a:lnTo>
                    <a:pt x="100406" y="57150"/>
                  </a:lnTo>
                  <a:lnTo>
                    <a:pt x="99695" y="57150"/>
                  </a:lnTo>
                  <a:lnTo>
                    <a:pt x="96672" y="59690"/>
                  </a:lnTo>
                  <a:lnTo>
                    <a:pt x="98145" y="57150"/>
                  </a:lnTo>
                  <a:lnTo>
                    <a:pt x="98882" y="55880"/>
                  </a:lnTo>
                  <a:lnTo>
                    <a:pt x="99021" y="55880"/>
                  </a:lnTo>
                  <a:lnTo>
                    <a:pt x="100698" y="52070"/>
                  </a:lnTo>
                  <a:lnTo>
                    <a:pt x="98247" y="52070"/>
                  </a:lnTo>
                  <a:lnTo>
                    <a:pt x="95326" y="57150"/>
                  </a:lnTo>
                  <a:lnTo>
                    <a:pt x="95110" y="54610"/>
                  </a:lnTo>
                  <a:lnTo>
                    <a:pt x="94996" y="53340"/>
                  </a:lnTo>
                  <a:lnTo>
                    <a:pt x="92659" y="52070"/>
                  </a:lnTo>
                  <a:lnTo>
                    <a:pt x="90424" y="52070"/>
                  </a:lnTo>
                  <a:lnTo>
                    <a:pt x="90436" y="49530"/>
                  </a:lnTo>
                  <a:lnTo>
                    <a:pt x="90436" y="48260"/>
                  </a:lnTo>
                  <a:lnTo>
                    <a:pt x="89192" y="49530"/>
                  </a:lnTo>
                  <a:lnTo>
                    <a:pt x="87287" y="49530"/>
                  </a:lnTo>
                  <a:lnTo>
                    <a:pt x="88861" y="48260"/>
                  </a:lnTo>
                  <a:lnTo>
                    <a:pt x="87210" y="45720"/>
                  </a:lnTo>
                  <a:lnTo>
                    <a:pt x="85013" y="44450"/>
                  </a:lnTo>
                  <a:lnTo>
                    <a:pt x="86499" y="43180"/>
                  </a:lnTo>
                  <a:lnTo>
                    <a:pt x="85585" y="41910"/>
                  </a:lnTo>
                  <a:lnTo>
                    <a:pt x="80708" y="49530"/>
                  </a:lnTo>
                  <a:lnTo>
                    <a:pt x="79654" y="49530"/>
                  </a:lnTo>
                  <a:lnTo>
                    <a:pt x="81699" y="45720"/>
                  </a:lnTo>
                  <a:lnTo>
                    <a:pt x="79832" y="44450"/>
                  </a:lnTo>
                  <a:lnTo>
                    <a:pt x="79997" y="41910"/>
                  </a:lnTo>
                  <a:lnTo>
                    <a:pt x="80149" y="39370"/>
                  </a:lnTo>
                  <a:lnTo>
                    <a:pt x="76238" y="41910"/>
                  </a:lnTo>
                  <a:lnTo>
                    <a:pt x="77368" y="40640"/>
                  </a:lnTo>
                  <a:lnTo>
                    <a:pt x="77736" y="40640"/>
                  </a:lnTo>
                  <a:lnTo>
                    <a:pt x="76962" y="39370"/>
                  </a:lnTo>
                  <a:lnTo>
                    <a:pt x="76695" y="38100"/>
                  </a:lnTo>
                  <a:lnTo>
                    <a:pt x="76136" y="35560"/>
                  </a:lnTo>
                  <a:lnTo>
                    <a:pt x="74891" y="38227"/>
                  </a:lnTo>
                  <a:lnTo>
                    <a:pt x="71539" y="39370"/>
                  </a:lnTo>
                  <a:lnTo>
                    <a:pt x="69634" y="40640"/>
                  </a:lnTo>
                  <a:lnTo>
                    <a:pt x="71374" y="38100"/>
                  </a:lnTo>
                  <a:lnTo>
                    <a:pt x="68529" y="40640"/>
                  </a:lnTo>
                  <a:lnTo>
                    <a:pt x="67957" y="41910"/>
                  </a:lnTo>
                  <a:lnTo>
                    <a:pt x="66192" y="41910"/>
                  </a:lnTo>
                  <a:lnTo>
                    <a:pt x="67183" y="39611"/>
                  </a:lnTo>
                  <a:lnTo>
                    <a:pt x="67170" y="39370"/>
                  </a:lnTo>
                  <a:lnTo>
                    <a:pt x="65024" y="41910"/>
                  </a:lnTo>
                  <a:lnTo>
                    <a:pt x="64782" y="40640"/>
                  </a:lnTo>
                  <a:lnTo>
                    <a:pt x="66217" y="39370"/>
                  </a:lnTo>
                  <a:lnTo>
                    <a:pt x="65417" y="38100"/>
                  </a:lnTo>
                  <a:lnTo>
                    <a:pt x="64947" y="39370"/>
                  </a:lnTo>
                  <a:lnTo>
                    <a:pt x="63233" y="40640"/>
                  </a:lnTo>
                  <a:lnTo>
                    <a:pt x="62014" y="41910"/>
                  </a:lnTo>
                  <a:lnTo>
                    <a:pt x="61950" y="40640"/>
                  </a:lnTo>
                  <a:lnTo>
                    <a:pt x="61874" y="39370"/>
                  </a:lnTo>
                  <a:lnTo>
                    <a:pt x="63207" y="36830"/>
                  </a:lnTo>
                  <a:lnTo>
                    <a:pt x="62204" y="38100"/>
                  </a:lnTo>
                  <a:lnTo>
                    <a:pt x="60502" y="39370"/>
                  </a:lnTo>
                  <a:lnTo>
                    <a:pt x="60375" y="38100"/>
                  </a:lnTo>
                  <a:lnTo>
                    <a:pt x="60858" y="38100"/>
                  </a:lnTo>
                  <a:lnTo>
                    <a:pt x="61671" y="36830"/>
                  </a:lnTo>
                  <a:lnTo>
                    <a:pt x="61442" y="35560"/>
                  </a:lnTo>
                  <a:lnTo>
                    <a:pt x="61277" y="34569"/>
                  </a:lnTo>
                  <a:lnTo>
                    <a:pt x="62191" y="33020"/>
                  </a:lnTo>
                  <a:lnTo>
                    <a:pt x="61493" y="31750"/>
                  </a:lnTo>
                  <a:lnTo>
                    <a:pt x="64325" y="29210"/>
                  </a:lnTo>
                  <a:lnTo>
                    <a:pt x="60998" y="31445"/>
                  </a:lnTo>
                  <a:lnTo>
                    <a:pt x="60998" y="35039"/>
                  </a:lnTo>
                  <a:lnTo>
                    <a:pt x="60909" y="35560"/>
                  </a:lnTo>
                  <a:lnTo>
                    <a:pt x="60693" y="35560"/>
                  </a:lnTo>
                  <a:lnTo>
                    <a:pt x="60794" y="35394"/>
                  </a:lnTo>
                  <a:lnTo>
                    <a:pt x="60998" y="35039"/>
                  </a:lnTo>
                  <a:lnTo>
                    <a:pt x="60998" y="31445"/>
                  </a:lnTo>
                  <a:lnTo>
                    <a:pt x="60528" y="31762"/>
                  </a:lnTo>
                  <a:lnTo>
                    <a:pt x="60528" y="35013"/>
                  </a:lnTo>
                  <a:lnTo>
                    <a:pt x="57518" y="38100"/>
                  </a:lnTo>
                  <a:lnTo>
                    <a:pt x="58077" y="35560"/>
                  </a:lnTo>
                  <a:lnTo>
                    <a:pt x="58585" y="34290"/>
                  </a:lnTo>
                  <a:lnTo>
                    <a:pt x="60020" y="34290"/>
                  </a:lnTo>
                  <a:lnTo>
                    <a:pt x="60528" y="35013"/>
                  </a:lnTo>
                  <a:lnTo>
                    <a:pt x="60528" y="31762"/>
                  </a:lnTo>
                  <a:lnTo>
                    <a:pt x="58635" y="33020"/>
                  </a:lnTo>
                  <a:lnTo>
                    <a:pt x="58394" y="31750"/>
                  </a:lnTo>
                  <a:lnTo>
                    <a:pt x="58813" y="30480"/>
                  </a:lnTo>
                  <a:lnTo>
                    <a:pt x="58178" y="30480"/>
                  </a:lnTo>
                  <a:lnTo>
                    <a:pt x="58178" y="29210"/>
                  </a:lnTo>
                  <a:lnTo>
                    <a:pt x="58051" y="29210"/>
                  </a:lnTo>
                  <a:lnTo>
                    <a:pt x="58089" y="29019"/>
                  </a:lnTo>
                  <a:lnTo>
                    <a:pt x="57924" y="29210"/>
                  </a:lnTo>
                  <a:lnTo>
                    <a:pt x="57442" y="29210"/>
                  </a:lnTo>
                  <a:lnTo>
                    <a:pt x="57734" y="27940"/>
                  </a:lnTo>
                  <a:lnTo>
                    <a:pt x="57073" y="27940"/>
                  </a:lnTo>
                  <a:lnTo>
                    <a:pt x="55435" y="29210"/>
                  </a:lnTo>
                  <a:lnTo>
                    <a:pt x="55067" y="29210"/>
                  </a:lnTo>
                  <a:lnTo>
                    <a:pt x="54292" y="31750"/>
                  </a:lnTo>
                  <a:lnTo>
                    <a:pt x="54533" y="31750"/>
                  </a:lnTo>
                  <a:lnTo>
                    <a:pt x="56489" y="31750"/>
                  </a:lnTo>
                  <a:lnTo>
                    <a:pt x="55257" y="33020"/>
                  </a:lnTo>
                  <a:lnTo>
                    <a:pt x="54152" y="34290"/>
                  </a:lnTo>
                  <a:lnTo>
                    <a:pt x="54533" y="31750"/>
                  </a:lnTo>
                  <a:lnTo>
                    <a:pt x="51168" y="35560"/>
                  </a:lnTo>
                  <a:lnTo>
                    <a:pt x="51714" y="34290"/>
                  </a:lnTo>
                  <a:lnTo>
                    <a:pt x="52819" y="31750"/>
                  </a:lnTo>
                  <a:lnTo>
                    <a:pt x="52819" y="30480"/>
                  </a:lnTo>
                  <a:lnTo>
                    <a:pt x="52920" y="29019"/>
                  </a:lnTo>
                  <a:lnTo>
                    <a:pt x="54089" y="26670"/>
                  </a:lnTo>
                  <a:lnTo>
                    <a:pt x="51676" y="26670"/>
                  </a:lnTo>
                  <a:lnTo>
                    <a:pt x="51117" y="26250"/>
                  </a:lnTo>
                  <a:lnTo>
                    <a:pt x="51117" y="45720"/>
                  </a:lnTo>
                  <a:lnTo>
                    <a:pt x="50622" y="46990"/>
                  </a:lnTo>
                  <a:lnTo>
                    <a:pt x="50774" y="46990"/>
                  </a:lnTo>
                  <a:lnTo>
                    <a:pt x="50609" y="48260"/>
                  </a:lnTo>
                  <a:lnTo>
                    <a:pt x="49771" y="48260"/>
                  </a:lnTo>
                  <a:lnTo>
                    <a:pt x="50279" y="46990"/>
                  </a:lnTo>
                  <a:lnTo>
                    <a:pt x="50939" y="45720"/>
                  </a:lnTo>
                  <a:lnTo>
                    <a:pt x="51117" y="45720"/>
                  </a:lnTo>
                  <a:lnTo>
                    <a:pt x="51117" y="26250"/>
                  </a:lnTo>
                  <a:lnTo>
                    <a:pt x="50012" y="25400"/>
                  </a:lnTo>
                  <a:lnTo>
                    <a:pt x="45885" y="29210"/>
                  </a:lnTo>
                  <a:lnTo>
                    <a:pt x="45059" y="29210"/>
                  </a:lnTo>
                  <a:lnTo>
                    <a:pt x="46316" y="27940"/>
                  </a:lnTo>
                  <a:lnTo>
                    <a:pt x="46659" y="26670"/>
                  </a:lnTo>
                  <a:lnTo>
                    <a:pt x="46405" y="26670"/>
                  </a:lnTo>
                  <a:lnTo>
                    <a:pt x="45262" y="25400"/>
                  </a:lnTo>
                  <a:lnTo>
                    <a:pt x="42824" y="27940"/>
                  </a:lnTo>
                  <a:lnTo>
                    <a:pt x="42799" y="26670"/>
                  </a:lnTo>
                  <a:lnTo>
                    <a:pt x="42773" y="25400"/>
                  </a:lnTo>
                  <a:lnTo>
                    <a:pt x="43662" y="25400"/>
                  </a:lnTo>
                  <a:lnTo>
                    <a:pt x="44538" y="24130"/>
                  </a:lnTo>
                  <a:lnTo>
                    <a:pt x="43916" y="22860"/>
                  </a:lnTo>
                  <a:lnTo>
                    <a:pt x="43294" y="21590"/>
                  </a:lnTo>
                  <a:lnTo>
                    <a:pt x="39878" y="22860"/>
                  </a:lnTo>
                  <a:lnTo>
                    <a:pt x="36588" y="22860"/>
                  </a:lnTo>
                  <a:lnTo>
                    <a:pt x="35750" y="20320"/>
                  </a:lnTo>
                  <a:lnTo>
                    <a:pt x="35318" y="21590"/>
                  </a:lnTo>
                  <a:lnTo>
                    <a:pt x="34950" y="20320"/>
                  </a:lnTo>
                  <a:lnTo>
                    <a:pt x="33883" y="16510"/>
                  </a:lnTo>
                  <a:lnTo>
                    <a:pt x="25996" y="19050"/>
                  </a:lnTo>
                  <a:lnTo>
                    <a:pt x="25971" y="16510"/>
                  </a:lnTo>
                  <a:lnTo>
                    <a:pt x="25958" y="15240"/>
                  </a:lnTo>
                  <a:lnTo>
                    <a:pt x="25946" y="12700"/>
                  </a:lnTo>
                  <a:lnTo>
                    <a:pt x="25933" y="11430"/>
                  </a:lnTo>
                  <a:lnTo>
                    <a:pt x="25654" y="10160"/>
                  </a:lnTo>
                  <a:lnTo>
                    <a:pt x="24028" y="11430"/>
                  </a:lnTo>
                  <a:lnTo>
                    <a:pt x="22288" y="12700"/>
                  </a:lnTo>
                  <a:lnTo>
                    <a:pt x="24003" y="10160"/>
                  </a:lnTo>
                  <a:lnTo>
                    <a:pt x="20764" y="12700"/>
                  </a:lnTo>
                  <a:lnTo>
                    <a:pt x="17678" y="12700"/>
                  </a:lnTo>
                  <a:lnTo>
                    <a:pt x="19977" y="8890"/>
                  </a:lnTo>
                  <a:lnTo>
                    <a:pt x="23050" y="3810"/>
                  </a:lnTo>
                  <a:lnTo>
                    <a:pt x="18135" y="6350"/>
                  </a:lnTo>
                  <a:lnTo>
                    <a:pt x="17043" y="8890"/>
                  </a:lnTo>
                  <a:lnTo>
                    <a:pt x="16637" y="7620"/>
                  </a:lnTo>
                  <a:lnTo>
                    <a:pt x="14236" y="7620"/>
                  </a:lnTo>
                  <a:lnTo>
                    <a:pt x="14287" y="7467"/>
                  </a:lnTo>
                  <a:lnTo>
                    <a:pt x="14668" y="6350"/>
                  </a:lnTo>
                  <a:lnTo>
                    <a:pt x="15671" y="5080"/>
                  </a:lnTo>
                  <a:lnTo>
                    <a:pt x="12280" y="6350"/>
                  </a:lnTo>
                  <a:lnTo>
                    <a:pt x="11798" y="3810"/>
                  </a:lnTo>
                  <a:lnTo>
                    <a:pt x="16586" y="1270"/>
                  </a:lnTo>
                  <a:lnTo>
                    <a:pt x="14986" y="0"/>
                  </a:lnTo>
                  <a:lnTo>
                    <a:pt x="13919" y="0"/>
                  </a:lnTo>
                  <a:lnTo>
                    <a:pt x="10045" y="1270"/>
                  </a:lnTo>
                  <a:lnTo>
                    <a:pt x="9601" y="2540"/>
                  </a:lnTo>
                  <a:lnTo>
                    <a:pt x="9829" y="2540"/>
                  </a:lnTo>
                  <a:lnTo>
                    <a:pt x="9652" y="3810"/>
                  </a:lnTo>
                  <a:lnTo>
                    <a:pt x="8636" y="5080"/>
                  </a:lnTo>
                  <a:lnTo>
                    <a:pt x="7454" y="5080"/>
                  </a:lnTo>
                  <a:lnTo>
                    <a:pt x="4292" y="8890"/>
                  </a:lnTo>
                  <a:lnTo>
                    <a:pt x="647" y="12700"/>
                  </a:lnTo>
                  <a:lnTo>
                    <a:pt x="50" y="16510"/>
                  </a:lnTo>
                  <a:lnTo>
                    <a:pt x="3009" y="15240"/>
                  </a:lnTo>
                  <a:lnTo>
                    <a:pt x="2146" y="17170"/>
                  </a:lnTo>
                  <a:lnTo>
                    <a:pt x="2781" y="16510"/>
                  </a:lnTo>
                  <a:lnTo>
                    <a:pt x="2082" y="17780"/>
                  </a:lnTo>
                  <a:lnTo>
                    <a:pt x="1689" y="18986"/>
                  </a:lnTo>
                  <a:lnTo>
                    <a:pt x="4927" y="16929"/>
                  </a:lnTo>
                  <a:lnTo>
                    <a:pt x="4978" y="16510"/>
                  </a:lnTo>
                  <a:lnTo>
                    <a:pt x="5575" y="16510"/>
                  </a:lnTo>
                  <a:lnTo>
                    <a:pt x="6680" y="16510"/>
                  </a:lnTo>
                  <a:lnTo>
                    <a:pt x="5829" y="17780"/>
                  </a:lnTo>
                  <a:lnTo>
                    <a:pt x="4546" y="20320"/>
                  </a:lnTo>
                  <a:lnTo>
                    <a:pt x="6337" y="19050"/>
                  </a:lnTo>
                  <a:lnTo>
                    <a:pt x="5638" y="20320"/>
                  </a:lnTo>
                  <a:lnTo>
                    <a:pt x="5905" y="20320"/>
                  </a:lnTo>
                  <a:lnTo>
                    <a:pt x="6261" y="21590"/>
                  </a:lnTo>
                  <a:lnTo>
                    <a:pt x="8140" y="19050"/>
                  </a:lnTo>
                  <a:lnTo>
                    <a:pt x="6985" y="21590"/>
                  </a:lnTo>
                  <a:lnTo>
                    <a:pt x="10401" y="20320"/>
                  </a:lnTo>
                  <a:lnTo>
                    <a:pt x="8547" y="22758"/>
                  </a:lnTo>
                  <a:lnTo>
                    <a:pt x="10693" y="21590"/>
                  </a:lnTo>
                  <a:lnTo>
                    <a:pt x="11303" y="21590"/>
                  </a:lnTo>
                  <a:lnTo>
                    <a:pt x="6997" y="25400"/>
                  </a:lnTo>
                  <a:lnTo>
                    <a:pt x="12763" y="24168"/>
                  </a:lnTo>
                  <a:lnTo>
                    <a:pt x="12966" y="24130"/>
                  </a:lnTo>
                  <a:lnTo>
                    <a:pt x="12877" y="27940"/>
                  </a:lnTo>
                  <a:lnTo>
                    <a:pt x="15748" y="26670"/>
                  </a:lnTo>
                  <a:lnTo>
                    <a:pt x="14820" y="27940"/>
                  </a:lnTo>
                  <a:lnTo>
                    <a:pt x="15303" y="27940"/>
                  </a:lnTo>
                  <a:lnTo>
                    <a:pt x="14579" y="29210"/>
                  </a:lnTo>
                  <a:lnTo>
                    <a:pt x="14452" y="30480"/>
                  </a:lnTo>
                  <a:lnTo>
                    <a:pt x="17030" y="27940"/>
                  </a:lnTo>
                  <a:lnTo>
                    <a:pt x="18669" y="27940"/>
                  </a:lnTo>
                  <a:lnTo>
                    <a:pt x="20764" y="26670"/>
                  </a:lnTo>
                  <a:lnTo>
                    <a:pt x="19215" y="29210"/>
                  </a:lnTo>
                  <a:lnTo>
                    <a:pt x="17360" y="29210"/>
                  </a:lnTo>
                  <a:lnTo>
                    <a:pt x="15316" y="33020"/>
                  </a:lnTo>
                  <a:lnTo>
                    <a:pt x="17284" y="30480"/>
                  </a:lnTo>
                  <a:lnTo>
                    <a:pt x="18783" y="31750"/>
                  </a:lnTo>
                  <a:lnTo>
                    <a:pt x="19469" y="30480"/>
                  </a:lnTo>
                  <a:lnTo>
                    <a:pt x="20154" y="29210"/>
                  </a:lnTo>
                  <a:lnTo>
                    <a:pt x="19532" y="31178"/>
                  </a:lnTo>
                  <a:lnTo>
                    <a:pt x="18300" y="33020"/>
                  </a:lnTo>
                  <a:lnTo>
                    <a:pt x="19367" y="31750"/>
                  </a:lnTo>
                  <a:lnTo>
                    <a:pt x="20421" y="30480"/>
                  </a:lnTo>
                  <a:lnTo>
                    <a:pt x="21488" y="29210"/>
                  </a:lnTo>
                  <a:lnTo>
                    <a:pt x="19418" y="33020"/>
                  </a:lnTo>
                  <a:lnTo>
                    <a:pt x="21831" y="30480"/>
                  </a:lnTo>
                  <a:lnTo>
                    <a:pt x="21259" y="33020"/>
                  </a:lnTo>
                  <a:lnTo>
                    <a:pt x="19202" y="34290"/>
                  </a:lnTo>
                  <a:lnTo>
                    <a:pt x="21170" y="34290"/>
                  </a:lnTo>
                  <a:lnTo>
                    <a:pt x="20713" y="35560"/>
                  </a:lnTo>
                  <a:lnTo>
                    <a:pt x="18707" y="36830"/>
                  </a:lnTo>
                  <a:lnTo>
                    <a:pt x="19710" y="38100"/>
                  </a:lnTo>
                  <a:lnTo>
                    <a:pt x="21475" y="34290"/>
                  </a:lnTo>
                  <a:lnTo>
                    <a:pt x="23012" y="31750"/>
                  </a:lnTo>
                  <a:lnTo>
                    <a:pt x="24904" y="33020"/>
                  </a:lnTo>
                  <a:lnTo>
                    <a:pt x="21894" y="35560"/>
                  </a:lnTo>
                  <a:lnTo>
                    <a:pt x="21145" y="36830"/>
                  </a:lnTo>
                  <a:lnTo>
                    <a:pt x="22542" y="36830"/>
                  </a:lnTo>
                  <a:lnTo>
                    <a:pt x="25234" y="34290"/>
                  </a:lnTo>
                  <a:lnTo>
                    <a:pt x="25717" y="34290"/>
                  </a:lnTo>
                  <a:lnTo>
                    <a:pt x="25387" y="35560"/>
                  </a:lnTo>
                  <a:lnTo>
                    <a:pt x="24765" y="36830"/>
                  </a:lnTo>
                  <a:lnTo>
                    <a:pt x="27406" y="34290"/>
                  </a:lnTo>
                  <a:lnTo>
                    <a:pt x="27292" y="38100"/>
                  </a:lnTo>
                  <a:lnTo>
                    <a:pt x="27914" y="37617"/>
                  </a:lnTo>
                  <a:lnTo>
                    <a:pt x="28816" y="38100"/>
                  </a:lnTo>
                  <a:lnTo>
                    <a:pt x="29159" y="37312"/>
                  </a:lnTo>
                  <a:lnTo>
                    <a:pt x="29603" y="36512"/>
                  </a:lnTo>
                  <a:lnTo>
                    <a:pt x="29819" y="36106"/>
                  </a:lnTo>
                  <a:lnTo>
                    <a:pt x="28943" y="37490"/>
                  </a:lnTo>
                  <a:lnTo>
                    <a:pt x="28143" y="37426"/>
                  </a:lnTo>
                  <a:lnTo>
                    <a:pt x="29819" y="36106"/>
                  </a:lnTo>
                  <a:lnTo>
                    <a:pt x="30365" y="35674"/>
                  </a:lnTo>
                  <a:lnTo>
                    <a:pt x="30073" y="36830"/>
                  </a:lnTo>
                  <a:lnTo>
                    <a:pt x="30568" y="35560"/>
                  </a:lnTo>
                  <a:lnTo>
                    <a:pt x="31064" y="34290"/>
                  </a:lnTo>
                  <a:lnTo>
                    <a:pt x="32194" y="33020"/>
                  </a:lnTo>
                  <a:lnTo>
                    <a:pt x="33045" y="31750"/>
                  </a:lnTo>
                  <a:lnTo>
                    <a:pt x="33528" y="31750"/>
                  </a:lnTo>
                  <a:lnTo>
                    <a:pt x="35331" y="30480"/>
                  </a:lnTo>
                  <a:lnTo>
                    <a:pt x="34023" y="33020"/>
                  </a:lnTo>
                  <a:lnTo>
                    <a:pt x="33705" y="33020"/>
                  </a:lnTo>
                  <a:lnTo>
                    <a:pt x="32613" y="35445"/>
                  </a:lnTo>
                  <a:lnTo>
                    <a:pt x="35229" y="34290"/>
                  </a:lnTo>
                  <a:lnTo>
                    <a:pt x="35255" y="35674"/>
                  </a:lnTo>
                  <a:lnTo>
                    <a:pt x="33439" y="38100"/>
                  </a:lnTo>
                  <a:lnTo>
                    <a:pt x="32943" y="35560"/>
                  </a:lnTo>
                  <a:lnTo>
                    <a:pt x="32092" y="38100"/>
                  </a:lnTo>
                  <a:lnTo>
                    <a:pt x="31750" y="36830"/>
                  </a:lnTo>
                  <a:lnTo>
                    <a:pt x="29324" y="41910"/>
                  </a:lnTo>
                  <a:lnTo>
                    <a:pt x="31292" y="35560"/>
                  </a:lnTo>
                  <a:lnTo>
                    <a:pt x="28575" y="40640"/>
                  </a:lnTo>
                  <a:lnTo>
                    <a:pt x="29464" y="43180"/>
                  </a:lnTo>
                  <a:lnTo>
                    <a:pt x="30378" y="41910"/>
                  </a:lnTo>
                  <a:lnTo>
                    <a:pt x="31292" y="40640"/>
                  </a:lnTo>
                  <a:lnTo>
                    <a:pt x="32207" y="43180"/>
                  </a:lnTo>
                  <a:lnTo>
                    <a:pt x="33693" y="41910"/>
                  </a:lnTo>
                  <a:lnTo>
                    <a:pt x="33782" y="40640"/>
                  </a:lnTo>
                  <a:lnTo>
                    <a:pt x="35267" y="39370"/>
                  </a:lnTo>
                  <a:lnTo>
                    <a:pt x="39471" y="38100"/>
                  </a:lnTo>
                  <a:lnTo>
                    <a:pt x="31788" y="46990"/>
                  </a:lnTo>
                  <a:lnTo>
                    <a:pt x="36131" y="44450"/>
                  </a:lnTo>
                  <a:lnTo>
                    <a:pt x="37884" y="43180"/>
                  </a:lnTo>
                  <a:lnTo>
                    <a:pt x="40627" y="39370"/>
                  </a:lnTo>
                  <a:lnTo>
                    <a:pt x="40398" y="41910"/>
                  </a:lnTo>
                  <a:lnTo>
                    <a:pt x="37706" y="45720"/>
                  </a:lnTo>
                  <a:lnTo>
                    <a:pt x="38950" y="46990"/>
                  </a:lnTo>
                  <a:lnTo>
                    <a:pt x="39928" y="44869"/>
                  </a:lnTo>
                  <a:lnTo>
                    <a:pt x="39941" y="44450"/>
                  </a:lnTo>
                  <a:lnTo>
                    <a:pt x="40043" y="44615"/>
                  </a:lnTo>
                  <a:lnTo>
                    <a:pt x="40119" y="44450"/>
                  </a:lnTo>
                  <a:lnTo>
                    <a:pt x="41859" y="40640"/>
                  </a:lnTo>
                  <a:lnTo>
                    <a:pt x="41846" y="44450"/>
                  </a:lnTo>
                  <a:lnTo>
                    <a:pt x="40678" y="45720"/>
                  </a:lnTo>
                  <a:lnTo>
                    <a:pt x="40043" y="44615"/>
                  </a:lnTo>
                  <a:lnTo>
                    <a:pt x="39928" y="44869"/>
                  </a:lnTo>
                  <a:lnTo>
                    <a:pt x="39890" y="45720"/>
                  </a:lnTo>
                  <a:lnTo>
                    <a:pt x="39077" y="48260"/>
                  </a:lnTo>
                  <a:lnTo>
                    <a:pt x="40957" y="45720"/>
                  </a:lnTo>
                  <a:lnTo>
                    <a:pt x="41884" y="44450"/>
                  </a:lnTo>
                  <a:lnTo>
                    <a:pt x="42659" y="44450"/>
                  </a:lnTo>
                  <a:lnTo>
                    <a:pt x="40805" y="46990"/>
                  </a:lnTo>
                  <a:lnTo>
                    <a:pt x="42684" y="48260"/>
                  </a:lnTo>
                  <a:lnTo>
                    <a:pt x="45872" y="46990"/>
                  </a:lnTo>
                  <a:lnTo>
                    <a:pt x="47955" y="48260"/>
                  </a:lnTo>
                  <a:lnTo>
                    <a:pt x="47256" y="48260"/>
                  </a:lnTo>
                  <a:lnTo>
                    <a:pt x="46342" y="49530"/>
                  </a:lnTo>
                  <a:lnTo>
                    <a:pt x="46139" y="50800"/>
                  </a:lnTo>
                  <a:lnTo>
                    <a:pt x="49314" y="50800"/>
                  </a:lnTo>
                  <a:lnTo>
                    <a:pt x="50571" y="54610"/>
                  </a:lnTo>
                  <a:lnTo>
                    <a:pt x="51600" y="57150"/>
                  </a:lnTo>
                  <a:lnTo>
                    <a:pt x="54102" y="54610"/>
                  </a:lnTo>
                  <a:lnTo>
                    <a:pt x="54292" y="55880"/>
                  </a:lnTo>
                  <a:lnTo>
                    <a:pt x="55359" y="54610"/>
                  </a:lnTo>
                  <a:lnTo>
                    <a:pt x="55956" y="54610"/>
                  </a:lnTo>
                  <a:lnTo>
                    <a:pt x="55016" y="55880"/>
                  </a:lnTo>
                  <a:lnTo>
                    <a:pt x="54216" y="57150"/>
                  </a:lnTo>
                  <a:lnTo>
                    <a:pt x="57137" y="55880"/>
                  </a:lnTo>
                  <a:lnTo>
                    <a:pt x="61493" y="54610"/>
                  </a:lnTo>
                  <a:lnTo>
                    <a:pt x="61264" y="58420"/>
                  </a:lnTo>
                  <a:lnTo>
                    <a:pt x="60477" y="59690"/>
                  </a:lnTo>
                  <a:lnTo>
                    <a:pt x="61023" y="60960"/>
                  </a:lnTo>
                  <a:lnTo>
                    <a:pt x="65239" y="54610"/>
                  </a:lnTo>
                  <a:lnTo>
                    <a:pt x="64820" y="58420"/>
                  </a:lnTo>
                  <a:lnTo>
                    <a:pt x="64300" y="58420"/>
                  </a:lnTo>
                  <a:lnTo>
                    <a:pt x="66230" y="60960"/>
                  </a:lnTo>
                  <a:lnTo>
                    <a:pt x="70612" y="60960"/>
                  </a:lnTo>
                  <a:lnTo>
                    <a:pt x="70243" y="66040"/>
                  </a:lnTo>
                  <a:lnTo>
                    <a:pt x="72961" y="62230"/>
                  </a:lnTo>
                  <a:lnTo>
                    <a:pt x="71882" y="68580"/>
                  </a:lnTo>
                  <a:lnTo>
                    <a:pt x="75285" y="63500"/>
                  </a:lnTo>
                  <a:lnTo>
                    <a:pt x="75222" y="67310"/>
                  </a:lnTo>
                  <a:lnTo>
                    <a:pt x="74206" y="68580"/>
                  </a:lnTo>
                  <a:lnTo>
                    <a:pt x="75311" y="71120"/>
                  </a:lnTo>
                  <a:lnTo>
                    <a:pt x="75755" y="72390"/>
                  </a:lnTo>
                  <a:lnTo>
                    <a:pt x="78155" y="68580"/>
                  </a:lnTo>
                  <a:lnTo>
                    <a:pt x="79209" y="68580"/>
                  </a:lnTo>
                  <a:lnTo>
                    <a:pt x="77571" y="71120"/>
                  </a:lnTo>
                  <a:lnTo>
                    <a:pt x="80264" y="68580"/>
                  </a:lnTo>
                  <a:lnTo>
                    <a:pt x="78816" y="72390"/>
                  </a:lnTo>
                  <a:lnTo>
                    <a:pt x="79743" y="72390"/>
                  </a:lnTo>
                  <a:lnTo>
                    <a:pt x="79946" y="71640"/>
                  </a:lnTo>
                  <a:lnTo>
                    <a:pt x="80124" y="71666"/>
                  </a:lnTo>
                  <a:lnTo>
                    <a:pt x="80352" y="71424"/>
                  </a:lnTo>
                  <a:lnTo>
                    <a:pt x="79959" y="71564"/>
                  </a:lnTo>
                  <a:lnTo>
                    <a:pt x="80086" y="71120"/>
                  </a:lnTo>
                  <a:lnTo>
                    <a:pt x="80594" y="69850"/>
                  </a:lnTo>
                  <a:lnTo>
                    <a:pt x="82384" y="68580"/>
                  </a:lnTo>
                  <a:lnTo>
                    <a:pt x="82003" y="73660"/>
                  </a:lnTo>
                  <a:lnTo>
                    <a:pt x="81191" y="74930"/>
                  </a:lnTo>
                  <a:lnTo>
                    <a:pt x="85051" y="73660"/>
                  </a:lnTo>
                  <a:lnTo>
                    <a:pt x="84340" y="74930"/>
                  </a:lnTo>
                  <a:lnTo>
                    <a:pt x="83693" y="74930"/>
                  </a:lnTo>
                  <a:lnTo>
                    <a:pt x="82956" y="76200"/>
                  </a:lnTo>
                  <a:lnTo>
                    <a:pt x="84442" y="74930"/>
                  </a:lnTo>
                  <a:lnTo>
                    <a:pt x="85940" y="73660"/>
                  </a:lnTo>
                  <a:lnTo>
                    <a:pt x="81483" y="78740"/>
                  </a:lnTo>
                  <a:lnTo>
                    <a:pt x="84213" y="77470"/>
                  </a:lnTo>
                  <a:lnTo>
                    <a:pt x="84416" y="76200"/>
                  </a:lnTo>
                  <a:lnTo>
                    <a:pt x="85280" y="74930"/>
                  </a:lnTo>
                  <a:lnTo>
                    <a:pt x="85623" y="74930"/>
                  </a:lnTo>
                  <a:lnTo>
                    <a:pt x="85255" y="76200"/>
                  </a:lnTo>
                  <a:lnTo>
                    <a:pt x="86677" y="77470"/>
                  </a:lnTo>
                  <a:lnTo>
                    <a:pt x="88112" y="77470"/>
                  </a:lnTo>
                  <a:lnTo>
                    <a:pt x="86791" y="78740"/>
                  </a:lnTo>
                  <a:lnTo>
                    <a:pt x="88404" y="81280"/>
                  </a:lnTo>
                  <a:lnTo>
                    <a:pt x="91287" y="80010"/>
                  </a:lnTo>
                  <a:lnTo>
                    <a:pt x="93370" y="81280"/>
                  </a:lnTo>
                  <a:lnTo>
                    <a:pt x="93129" y="80010"/>
                  </a:lnTo>
                  <a:lnTo>
                    <a:pt x="95199" y="77470"/>
                  </a:lnTo>
                  <a:lnTo>
                    <a:pt x="95986" y="77470"/>
                  </a:lnTo>
                  <a:lnTo>
                    <a:pt x="95656" y="78066"/>
                  </a:lnTo>
                  <a:lnTo>
                    <a:pt x="96634" y="77470"/>
                  </a:lnTo>
                  <a:lnTo>
                    <a:pt x="97218" y="77470"/>
                  </a:lnTo>
                  <a:lnTo>
                    <a:pt x="95262" y="81280"/>
                  </a:lnTo>
                  <a:lnTo>
                    <a:pt x="94881" y="82550"/>
                  </a:lnTo>
                  <a:lnTo>
                    <a:pt x="94183" y="83820"/>
                  </a:lnTo>
                  <a:lnTo>
                    <a:pt x="95605" y="81280"/>
                  </a:lnTo>
                  <a:lnTo>
                    <a:pt x="94170" y="87630"/>
                  </a:lnTo>
                  <a:lnTo>
                    <a:pt x="96520" y="83820"/>
                  </a:lnTo>
                  <a:lnTo>
                    <a:pt x="96100" y="85090"/>
                  </a:lnTo>
                  <a:lnTo>
                    <a:pt x="98196" y="86360"/>
                  </a:lnTo>
                  <a:lnTo>
                    <a:pt x="101523" y="86360"/>
                  </a:lnTo>
                  <a:lnTo>
                    <a:pt x="102958" y="83820"/>
                  </a:lnTo>
                  <a:lnTo>
                    <a:pt x="103314" y="85090"/>
                  </a:lnTo>
                  <a:lnTo>
                    <a:pt x="104952" y="83820"/>
                  </a:lnTo>
                  <a:lnTo>
                    <a:pt x="105778" y="85090"/>
                  </a:lnTo>
                  <a:lnTo>
                    <a:pt x="106108" y="87630"/>
                  </a:lnTo>
                  <a:lnTo>
                    <a:pt x="109385" y="87630"/>
                  </a:lnTo>
                  <a:lnTo>
                    <a:pt x="109524" y="87630"/>
                  </a:lnTo>
                  <a:lnTo>
                    <a:pt x="111036" y="87630"/>
                  </a:lnTo>
                  <a:lnTo>
                    <a:pt x="109347" y="88900"/>
                  </a:lnTo>
                  <a:lnTo>
                    <a:pt x="111963" y="90170"/>
                  </a:lnTo>
                  <a:lnTo>
                    <a:pt x="115303" y="88900"/>
                  </a:lnTo>
                  <a:lnTo>
                    <a:pt x="115544" y="87630"/>
                  </a:lnTo>
                  <a:lnTo>
                    <a:pt x="116052" y="86360"/>
                  </a:lnTo>
                  <a:lnTo>
                    <a:pt x="116687" y="86360"/>
                  </a:lnTo>
                  <a:lnTo>
                    <a:pt x="116497" y="88900"/>
                  </a:lnTo>
                  <a:lnTo>
                    <a:pt x="115849" y="88900"/>
                  </a:lnTo>
                  <a:lnTo>
                    <a:pt x="115608" y="90170"/>
                  </a:lnTo>
                  <a:lnTo>
                    <a:pt x="120040" y="87630"/>
                  </a:lnTo>
                  <a:lnTo>
                    <a:pt x="118097" y="100330"/>
                  </a:lnTo>
                  <a:lnTo>
                    <a:pt x="122745" y="95250"/>
                  </a:lnTo>
                  <a:lnTo>
                    <a:pt x="122504" y="96520"/>
                  </a:lnTo>
                  <a:lnTo>
                    <a:pt x="124256" y="95250"/>
                  </a:lnTo>
                  <a:lnTo>
                    <a:pt x="125996" y="93980"/>
                  </a:lnTo>
                  <a:lnTo>
                    <a:pt x="126809" y="95250"/>
                  </a:lnTo>
                  <a:lnTo>
                    <a:pt x="124498" y="96520"/>
                  </a:lnTo>
                  <a:lnTo>
                    <a:pt x="124498" y="97790"/>
                  </a:lnTo>
                  <a:lnTo>
                    <a:pt x="128854" y="95250"/>
                  </a:lnTo>
                  <a:lnTo>
                    <a:pt x="127965" y="100330"/>
                  </a:lnTo>
                  <a:lnTo>
                    <a:pt x="131241" y="99060"/>
                  </a:lnTo>
                  <a:lnTo>
                    <a:pt x="129311" y="106680"/>
                  </a:lnTo>
                  <a:lnTo>
                    <a:pt x="136855" y="100330"/>
                  </a:lnTo>
                  <a:lnTo>
                    <a:pt x="136728" y="106680"/>
                  </a:lnTo>
                  <a:lnTo>
                    <a:pt x="137401" y="104140"/>
                  </a:lnTo>
                  <a:lnTo>
                    <a:pt x="138709" y="102870"/>
                  </a:lnTo>
                  <a:lnTo>
                    <a:pt x="138150" y="104140"/>
                  </a:lnTo>
                  <a:lnTo>
                    <a:pt x="144119" y="104140"/>
                  </a:lnTo>
                  <a:lnTo>
                    <a:pt x="146900" y="110490"/>
                  </a:lnTo>
                  <a:lnTo>
                    <a:pt x="150901" y="114300"/>
                  </a:lnTo>
                  <a:lnTo>
                    <a:pt x="152412" y="115570"/>
                  </a:lnTo>
                  <a:lnTo>
                    <a:pt x="155765" y="105410"/>
                  </a:lnTo>
                  <a:lnTo>
                    <a:pt x="156121" y="110490"/>
                  </a:lnTo>
                  <a:lnTo>
                    <a:pt x="154114" y="113030"/>
                  </a:lnTo>
                  <a:lnTo>
                    <a:pt x="159207" y="111760"/>
                  </a:lnTo>
                  <a:lnTo>
                    <a:pt x="161124" y="116840"/>
                  </a:lnTo>
                  <a:lnTo>
                    <a:pt x="165354" y="115722"/>
                  </a:lnTo>
                  <a:lnTo>
                    <a:pt x="165011" y="116840"/>
                  </a:lnTo>
                  <a:lnTo>
                    <a:pt x="164668" y="116840"/>
                  </a:lnTo>
                  <a:lnTo>
                    <a:pt x="164414" y="119380"/>
                  </a:lnTo>
                  <a:lnTo>
                    <a:pt x="167297" y="118110"/>
                  </a:lnTo>
                  <a:lnTo>
                    <a:pt x="168097" y="115570"/>
                  </a:lnTo>
                  <a:lnTo>
                    <a:pt x="168529" y="116840"/>
                  </a:lnTo>
                  <a:lnTo>
                    <a:pt x="167513" y="118110"/>
                  </a:lnTo>
                  <a:lnTo>
                    <a:pt x="167513" y="119380"/>
                  </a:lnTo>
                  <a:lnTo>
                    <a:pt x="167589" y="120650"/>
                  </a:lnTo>
                  <a:lnTo>
                    <a:pt x="170484" y="116840"/>
                  </a:lnTo>
                  <a:lnTo>
                    <a:pt x="169824" y="119380"/>
                  </a:lnTo>
                  <a:lnTo>
                    <a:pt x="170116" y="119380"/>
                  </a:lnTo>
                  <a:lnTo>
                    <a:pt x="171272" y="120650"/>
                  </a:lnTo>
                  <a:lnTo>
                    <a:pt x="171907" y="118110"/>
                  </a:lnTo>
                  <a:lnTo>
                    <a:pt x="172669" y="119380"/>
                  </a:lnTo>
                  <a:lnTo>
                    <a:pt x="174853" y="118110"/>
                  </a:lnTo>
                  <a:lnTo>
                    <a:pt x="175183" y="119265"/>
                  </a:lnTo>
                  <a:lnTo>
                    <a:pt x="174955" y="119557"/>
                  </a:lnTo>
                  <a:lnTo>
                    <a:pt x="174790" y="119862"/>
                  </a:lnTo>
                  <a:lnTo>
                    <a:pt x="175171" y="121399"/>
                  </a:lnTo>
                  <a:lnTo>
                    <a:pt x="175323" y="120332"/>
                  </a:lnTo>
                  <a:lnTo>
                    <a:pt x="175323" y="119672"/>
                  </a:lnTo>
                  <a:lnTo>
                    <a:pt x="175247" y="119341"/>
                  </a:lnTo>
                  <a:lnTo>
                    <a:pt x="176149" y="118110"/>
                  </a:lnTo>
                  <a:lnTo>
                    <a:pt x="177076" y="116840"/>
                  </a:lnTo>
                  <a:lnTo>
                    <a:pt x="176834" y="121920"/>
                  </a:lnTo>
                  <a:lnTo>
                    <a:pt x="178739" y="118110"/>
                  </a:lnTo>
                  <a:lnTo>
                    <a:pt x="176898" y="121920"/>
                  </a:lnTo>
                  <a:lnTo>
                    <a:pt x="179565" y="121920"/>
                  </a:lnTo>
                  <a:lnTo>
                    <a:pt x="181216" y="120650"/>
                  </a:lnTo>
                  <a:lnTo>
                    <a:pt x="180416" y="121920"/>
                  </a:lnTo>
                  <a:lnTo>
                    <a:pt x="181381" y="121920"/>
                  </a:lnTo>
                  <a:lnTo>
                    <a:pt x="180340" y="124460"/>
                  </a:lnTo>
                  <a:lnTo>
                    <a:pt x="182473" y="124460"/>
                  </a:lnTo>
                  <a:lnTo>
                    <a:pt x="183197" y="121920"/>
                  </a:lnTo>
                  <a:lnTo>
                    <a:pt x="182867" y="127000"/>
                  </a:lnTo>
                  <a:lnTo>
                    <a:pt x="186728" y="120650"/>
                  </a:lnTo>
                  <a:lnTo>
                    <a:pt x="188264" y="118110"/>
                  </a:lnTo>
                  <a:lnTo>
                    <a:pt x="186664" y="125730"/>
                  </a:lnTo>
                  <a:lnTo>
                    <a:pt x="190334" y="124460"/>
                  </a:lnTo>
                  <a:lnTo>
                    <a:pt x="193433" y="123215"/>
                  </a:lnTo>
                  <a:lnTo>
                    <a:pt x="196354" y="123190"/>
                  </a:lnTo>
                  <a:lnTo>
                    <a:pt x="195224" y="126530"/>
                  </a:lnTo>
                  <a:lnTo>
                    <a:pt x="197637" y="123190"/>
                  </a:lnTo>
                  <a:lnTo>
                    <a:pt x="199580" y="125730"/>
                  </a:lnTo>
                  <a:lnTo>
                    <a:pt x="199961" y="125730"/>
                  </a:lnTo>
                  <a:lnTo>
                    <a:pt x="198526" y="127000"/>
                  </a:lnTo>
                  <a:lnTo>
                    <a:pt x="198056" y="128270"/>
                  </a:lnTo>
                  <a:lnTo>
                    <a:pt x="201066" y="127000"/>
                  </a:lnTo>
                  <a:lnTo>
                    <a:pt x="202526" y="129540"/>
                  </a:lnTo>
                  <a:lnTo>
                    <a:pt x="205320" y="128346"/>
                  </a:lnTo>
                  <a:lnTo>
                    <a:pt x="204965" y="129540"/>
                  </a:lnTo>
                  <a:lnTo>
                    <a:pt x="205092" y="129540"/>
                  </a:lnTo>
                  <a:lnTo>
                    <a:pt x="205371" y="130810"/>
                  </a:lnTo>
                  <a:lnTo>
                    <a:pt x="206019" y="128270"/>
                  </a:lnTo>
                  <a:lnTo>
                    <a:pt x="205498" y="128270"/>
                  </a:lnTo>
                  <a:lnTo>
                    <a:pt x="205613" y="127000"/>
                  </a:lnTo>
                  <a:lnTo>
                    <a:pt x="205803" y="125730"/>
                  </a:lnTo>
                  <a:lnTo>
                    <a:pt x="209105" y="123291"/>
                  </a:lnTo>
                  <a:lnTo>
                    <a:pt x="207124" y="127000"/>
                  </a:lnTo>
                  <a:lnTo>
                    <a:pt x="211416" y="123190"/>
                  </a:lnTo>
                  <a:lnTo>
                    <a:pt x="207746" y="130810"/>
                  </a:lnTo>
                  <a:lnTo>
                    <a:pt x="208153" y="130810"/>
                  </a:lnTo>
                  <a:lnTo>
                    <a:pt x="208838" y="129540"/>
                  </a:lnTo>
                  <a:lnTo>
                    <a:pt x="209245" y="128270"/>
                  </a:lnTo>
                  <a:lnTo>
                    <a:pt x="209511" y="128270"/>
                  </a:lnTo>
                  <a:lnTo>
                    <a:pt x="209372" y="129540"/>
                  </a:lnTo>
                  <a:lnTo>
                    <a:pt x="208432" y="130810"/>
                  </a:lnTo>
                  <a:lnTo>
                    <a:pt x="210286" y="130810"/>
                  </a:lnTo>
                  <a:lnTo>
                    <a:pt x="210515" y="128270"/>
                  </a:lnTo>
                  <a:lnTo>
                    <a:pt x="211848" y="128270"/>
                  </a:lnTo>
                  <a:lnTo>
                    <a:pt x="211531" y="129425"/>
                  </a:lnTo>
                  <a:lnTo>
                    <a:pt x="212356" y="128270"/>
                  </a:lnTo>
                  <a:lnTo>
                    <a:pt x="213245" y="127000"/>
                  </a:lnTo>
                  <a:lnTo>
                    <a:pt x="214096" y="128270"/>
                  </a:lnTo>
                  <a:lnTo>
                    <a:pt x="213855" y="129425"/>
                  </a:lnTo>
                  <a:lnTo>
                    <a:pt x="213829" y="129819"/>
                  </a:lnTo>
                  <a:lnTo>
                    <a:pt x="215455" y="130810"/>
                  </a:lnTo>
                  <a:lnTo>
                    <a:pt x="217678" y="127000"/>
                  </a:lnTo>
                  <a:lnTo>
                    <a:pt x="218427" y="125730"/>
                  </a:lnTo>
                  <a:lnTo>
                    <a:pt x="219951" y="128270"/>
                  </a:lnTo>
                  <a:lnTo>
                    <a:pt x="217919" y="133350"/>
                  </a:lnTo>
                  <a:lnTo>
                    <a:pt x="220218" y="130810"/>
                  </a:lnTo>
                  <a:lnTo>
                    <a:pt x="219125" y="134620"/>
                  </a:lnTo>
                  <a:lnTo>
                    <a:pt x="220662" y="133350"/>
                  </a:lnTo>
                  <a:lnTo>
                    <a:pt x="220764" y="130810"/>
                  </a:lnTo>
                  <a:lnTo>
                    <a:pt x="221767" y="132080"/>
                  </a:lnTo>
                  <a:lnTo>
                    <a:pt x="222656" y="130810"/>
                  </a:lnTo>
                  <a:lnTo>
                    <a:pt x="223545" y="129540"/>
                  </a:lnTo>
                  <a:lnTo>
                    <a:pt x="224040" y="130810"/>
                  </a:lnTo>
                  <a:lnTo>
                    <a:pt x="222783" y="132080"/>
                  </a:lnTo>
                  <a:lnTo>
                    <a:pt x="224929" y="132080"/>
                  </a:lnTo>
                  <a:lnTo>
                    <a:pt x="224294" y="130810"/>
                  </a:lnTo>
                  <a:lnTo>
                    <a:pt x="225107" y="129540"/>
                  </a:lnTo>
                  <a:lnTo>
                    <a:pt x="225882" y="128346"/>
                  </a:lnTo>
                  <a:lnTo>
                    <a:pt x="225767" y="126530"/>
                  </a:lnTo>
                  <a:lnTo>
                    <a:pt x="225691" y="125730"/>
                  </a:lnTo>
                  <a:lnTo>
                    <a:pt x="226720" y="127000"/>
                  </a:lnTo>
                  <a:lnTo>
                    <a:pt x="227698" y="127000"/>
                  </a:lnTo>
                  <a:lnTo>
                    <a:pt x="227533" y="129540"/>
                  </a:lnTo>
                  <a:lnTo>
                    <a:pt x="229336" y="127000"/>
                  </a:lnTo>
                  <a:lnTo>
                    <a:pt x="229793" y="128270"/>
                  </a:lnTo>
                  <a:lnTo>
                    <a:pt x="229628" y="129425"/>
                  </a:lnTo>
                  <a:lnTo>
                    <a:pt x="229514" y="129819"/>
                  </a:lnTo>
                  <a:lnTo>
                    <a:pt x="228511" y="132842"/>
                  </a:lnTo>
                  <a:lnTo>
                    <a:pt x="229692" y="130810"/>
                  </a:lnTo>
                  <a:lnTo>
                    <a:pt x="230886" y="133350"/>
                  </a:lnTo>
                  <a:lnTo>
                    <a:pt x="231825" y="131902"/>
                  </a:lnTo>
                  <a:lnTo>
                    <a:pt x="231546" y="133083"/>
                  </a:lnTo>
                  <a:lnTo>
                    <a:pt x="232625" y="130810"/>
                  </a:lnTo>
                  <a:lnTo>
                    <a:pt x="232854" y="132080"/>
                  </a:lnTo>
                  <a:lnTo>
                    <a:pt x="232740" y="132334"/>
                  </a:lnTo>
                  <a:lnTo>
                    <a:pt x="232232" y="134620"/>
                  </a:lnTo>
                  <a:lnTo>
                    <a:pt x="233527" y="134620"/>
                  </a:lnTo>
                  <a:lnTo>
                    <a:pt x="233311" y="130810"/>
                  </a:lnTo>
                  <a:lnTo>
                    <a:pt x="233248" y="129540"/>
                  </a:lnTo>
                  <a:lnTo>
                    <a:pt x="234302" y="132080"/>
                  </a:lnTo>
                  <a:lnTo>
                    <a:pt x="233667" y="132080"/>
                  </a:lnTo>
                  <a:lnTo>
                    <a:pt x="235038" y="134620"/>
                  </a:lnTo>
                  <a:lnTo>
                    <a:pt x="237413" y="132080"/>
                  </a:lnTo>
                  <a:lnTo>
                    <a:pt x="238594" y="133350"/>
                  </a:lnTo>
                  <a:lnTo>
                    <a:pt x="237947" y="137160"/>
                  </a:lnTo>
                  <a:lnTo>
                    <a:pt x="239001" y="137160"/>
                  </a:lnTo>
                  <a:lnTo>
                    <a:pt x="242531" y="134620"/>
                  </a:lnTo>
                  <a:lnTo>
                    <a:pt x="244233" y="135737"/>
                  </a:lnTo>
                  <a:lnTo>
                    <a:pt x="244551" y="134620"/>
                  </a:lnTo>
                  <a:lnTo>
                    <a:pt x="246011" y="129540"/>
                  </a:lnTo>
                  <a:lnTo>
                    <a:pt x="245059" y="138430"/>
                  </a:lnTo>
                  <a:lnTo>
                    <a:pt x="246888" y="135890"/>
                  </a:lnTo>
                  <a:lnTo>
                    <a:pt x="246062" y="138544"/>
                  </a:lnTo>
                  <a:lnTo>
                    <a:pt x="247205" y="139700"/>
                  </a:lnTo>
                  <a:lnTo>
                    <a:pt x="249402" y="138430"/>
                  </a:lnTo>
                  <a:lnTo>
                    <a:pt x="252107" y="137160"/>
                  </a:lnTo>
                  <a:lnTo>
                    <a:pt x="251561" y="138239"/>
                  </a:lnTo>
                  <a:lnTo>
                    <a:pt x="251510" y="138544"/>
                  </a:lnTo>
                  <a:lnTo>
                    <a:pt x="252018" y="139700"/>
                  </a:lnTo>
                  <a:lnTo>
                    <a:pt x="253606" y="139700"/>
                  </a:lnTo>
                  <a:lnTo>
                    <a:pt x="254381" y="140970"/>
                  </a:lnTo>
                  <a:lnTo>
                    <a:pt x="255041" y="139700"/>
                  </a:lnTo>
                  <a:lnTo>
                    <a:pt x="255536" y="139700"/>
                  </a:lnTo>
                  <a:lnTo>
                    <a:pt x="255739" y="137160"/>
                  </a:lnTo>
                  <a:lnTo>
                    <a:pt x="257162" y="140970"/>
                  </a:lnTo>
                  <a:lnTo>
                    <a:pt x="259537" y="140970"/>
                  </a:lnTo>
                  <a:lnTo>
                    <a:pt x="261912" y="139700"/>
                  </a:lnTo>
                  <a:lnTo>
                    <a:pt x="263385" y="142240"/>
                  </a:lnTo>
                  <a:lnTo>
                    <a:pt x="263055" y="142240"/>
                  </a:lnTo>
                  <a:lnTo>
                    <a:pt x="262318" y="143510"/>
                  </a:lnTo>
                  <a:lnTo>
                    <a:pt x="262559" y="143510"/>
                  </a:lnTo>
                  <a:lnTo>
                    <a:pt x="265150" y="142240"/>
                  </a:lnTo>
                  <a:lnTo>
                    <a:pt x="265353" y="140970"/>
                  </a:lnTo>
                  <a:lnTo>
                    <a:pt x="265557" y="139700"/>
                  </a:lnTo>
                  <a:lnTo>
                    <a:pt x="265201" y="140970"/>
                  </a:lnTo>
                  <a:lnTo>
                    <a:pt x="265201" y="139700"/>
                  </a:lnTo>
                  <a:lnTo>
                    <a:pt x="265290" y="138239"/>
                  </a:lnTo>
                  <a:lnTo>
                    <a:pt x="265836" y="137160"/>
                  </a:lnTo>
                  <a:lnTo>
                    <a:pt x="267296" y="137160"/>
                  </a:lnTo>
                  <a:lnTo>
                    <a:pt x="266103" y="138239"/>
                  </a:lnTo>
                  <a:lnTo>
                    <a:pt x="266014" y="139115"/>
                  </a:lnTo>
                  <a:lnTo>
                    <a:pt x="266357" y="140970"/>
                  </a:lnTo>
                  <a:lnTo>
                    <a:pt x="266407" y="141744"/>
                  </a:lnTo>
                  <a:lnTo>
                    <a:pt x="266407" y="141973"/>
                  </a:lnTo>
                  <a:lnTo>
                    <a:pt x="266446" y="142201"/>
                  </a:lnTo>
                  <a:lnTo>
                    <a:pt x="266496" y="142024"/>
                  </a:lnTo>
                  <a:lnTo>
                    <a:pt x="266484" y="141884"/>
                  </a:lnTo>
                  <a:lnTo>
                    <a:pt x="266560" y="140970"/>
                  </a:lnTo>
                  <a:lnTo>
                    <a:pt x="266915" y="140970"/>
                  </a:lnTo>
                  <a:lnTo>
                    <a:pt x="267055" y="139700"/>
                  </a:lnTo>
                  <a:lnTo>
                    <a:pt x="267195" y="144780"/>
                  </a:lnTo>
                  <a:lnTo>
                    <a:pt x="267817" y="139700"/>
                  </a:lnTo>
                  <a:lnTo>
                    <a:pt x="268439" y="134620"/>
                  </a:lnTo>
                  <a:lnTo>
                    <a:pt x="269201" y="137960"/>
                  </a:lnTo>
                  <a:lnTo>
                    <a:pt x="269278" y="138544"/>
                  </a:lnTo>
                  <a:lnTo>
                    <a:pt x="268922" y="139700"/>
                  </a:lnTo>
                  <a:lnTo>
                    <a:pt x="269684" y="139700"/>
                  </a:lnTo>
                  <a:lnTo>
                    <a:pt x="270637" y="137160"/>
                  </a:lnTo>
                  <a:lnTo>
                    <a:pt x="270979" y="137960"/>
                  </a:lnTo>
                  <a:lnTo>
                    <a:pt x="271081" y="139115"/>
                  </a:lnTo>
                  <a:lnTo>
                    <a:pt x="270865" y="140487"/>
                  </a:lnTo>
                  <a:lnTo>
                    <a:pt x="272681" y="137160"/>
                  </a:lnTo>
                  <a:lnTo>
                    <a:pt x="272859" y="139700"/>
                  </a:lnTo>
                  <a:lnTo>
                    <a:pt x="271729" y="139700"/>
                  </a:lnTo>
                  <a:lnTo>
                    <a:pt x="271373" y="140487"/>
                  </a:lnTo>
                  <a:lnTo>
                    <a:pt x="271284" y="144780"/>
                  </a:lnTo>
                  <a:lnTo>
                    <a:pt x="271589" y="143510"/>
                  </a:lnTo>
                  <a:lnTo>
                    <a:pt x="272084" y="143510"/>
                  </a:lnTo>
                  <a:lnTo>
                    <a:pt x="273278" y="146050"/>
                  </a:lnTo>
                  <a:lnTo>
                    <a:pt x="273088" y="144780"/>
                  </a:lnTo>
                  <a:lnTo>
                    <a:pt x="273646" y="143510"/>
                  </a:lnTo>
                  <a:lnTo>
                    <a:pt x="275907" y="138430"/>
                  </a:lnTo>
                  <a:lnTo>
                    <a:pt x="275755" y="143510"/>
                  </a:lnTo>
                  <a:lnTo>
                    <a:pt x="275717" y="144780"/>
                  </a:lnTo>
                  <a:lnTo>
                    <a:pt x="276720" y="142824"/>
                  </a:lnTo>
                  <a:lnTo>
                    <a:pt x="277482" y="142240"/>
                  </a:lnTo>
                  <a:lnTo>
                    <a:pt x="276656" y="146050"/>
                  </a:lnTo>
                  <a:lnTo>
                    <a:pt x="276847" y="146050"/>
                  </a:lnTo>
                  <a:lnTo>
                    <a:pt x="277215" y="147320"/>
                  </a:lnTo>
                  <a:lnTo>
                    <a:pt x="276847" y="148590"/>
                  </a:lnTo>
                  <a:lnTo>
                    <a:pt x="278155" y="146050"/>
                  </a:lnTo>
                  <a:lnTo>
                    <a:pt x="277609" y="151130"/>
                  </a:lnTo>
                  <a:lnTo>
                    <a:pt x="279476" y="147320"/>
                  </a:lnTo>
                  <a:lnTo>
                    <a:pt x="279298" y="148590"/>
                  </a:lnTo>
                  <a:lnTo>
                    <a:pt x="279895" y="147764"/>
                  </a:lnTo>
                  <a:lnTo>
                    <a:pt x="280022" y="147320"/>
                  </a:lnTo>
                  <a:lnTo>
                    <a:pt x="282232" y="143510"/>
                  </a:lnTo>
                  <a:lnTo>
                    <a:pt x="282549" y="151130"/>
                  </a:lnTo>
                  <a:lnTo>
                    <a:pt x="285686" y="147320"/>
                  </a:lnTo>
                  <a:lnTo>
                    <a:pt x="287909" y="146050"/>
                  </a:lnTo>
                  <a:lnTo>
                    <a:pt x="288975" y="142240"/>
                  </a:lnTo>
                  <a:lnTo>
                    <a:pt x="290995" y="140970"/>
                  </a:lnTo>
                  <a:lnTo>
                    <a:pt x="291223" y="143510"/>
                  </a:lnTo>
                  <a:lnTo>
                    <a:pt x="289763" y="144780"/>
                  </a:lnTo>
                  <a:lnTo>
                    <a:pt x="290360" y="146050"/>
                  </a:lnTo>
                  <a:lnTo>
                    <a:pt x="291846" y="146050"/>
                  </a:lnTo>
                  <a:lnTo>
                    <a:pt x="291896" y="148590"/>
                  </a:lnTo>
                  <a:lnTo>
                    <a:pt x="292658" y="148590"/>
                  </a:lnTo>
                  <a:lnTo>
                    <a:pt x="292963" y="146050"/>
                  </a:lnTo>
                  <a:lnTo>
                    <a:pt x="292595" y="146050"/>
                  </a:lnTo>
                  <a:lnTo>
                    <a:pt x="293052" y="144780"/>
                  </a:lnTo>
                  <a:lnTo>
                    <a:pt x="293979" y="142240"/>
                  </a:lnTo>
                  <a:close/>
                </a:path>
                <a:path w="302259" h="151765">
                  <a:moveTo>
                    <a:pt x="295427" y="147320"/>
                  </a:moveTo>
                  <a:lnTo>
                    <a:pt x="295300" y="148590"/>
                  </a:lnTo>
                  <a:lnTo>
                    <a:pt x="294398" y="149860"/>
                  </a:lnTo>
                  <a:lnTo>
                    <a:pt x="293865" y="151130"/>
                  </a:lnTo>
                  <a:lnTo>
                    <a:pt x="294957" y="149860"/>
                  </a:lnTo>
                  <a:lnTo>
                    <a:pt x="295249" y="149860"/>
                  </a:lnTo>
                  <a:lnTo>
                    <a:pt x="295427" y="147320"/>
                  </a:lnTo>
                  <a:close/>
                </a:path>
                <a:path w="302259" h="151765">
                  <a:moveTo>
                    <a:pt x="295795" y="149860"/>
                  </a:moveTo>
                  <a:lnTo>
                    <a:pt x="295249" y="149860"/>
                  </a:lnTo>
                  <a:lnTo>
                    <a:pt x="295173" y="151130"/>
                  </a:lnTo>
                  <a:lnTo>
                    <a:pt x="295795" y="149860"/>
                  </a:lnTo>
                  <a:close/>
                </a:path>
                <a:path w="302259" h="151765">
                  <a:moveTo>
                    <a:pt x="295897" y="151257"/>
                  </a:moveTo>
                  <a:lnTo>
                    <a:pt x="295592" y="151549"/>
                  </a:lnTo>
                  <a:lnTo>
                    <a:pt x="295783" y="151714"/>
                  </a:lnTo>
                  <a:lnTo>
                    <a:pt x="295821" y="151536"/>
                  </a:lnTo>
                  <a:lnTo>
                    <a:pt x="295897" y="151257"/>
                  </a:lnTo>
                  <a:close/>
                </a:path>
                <a:path w="302259" h="151765">
                  <a:moveTo>
                    <a:pt x="296202" y="150964"/>
                  </a:moveTo>
                  <a:lnTo>
                    <a:pt x="296011" y="150952"/>
                  </a:lnTo>
                  <a:lnTo>
                    <a:pt x="295897" y="151257"/>
                  </a:lnTo>
                  <a:lnTo>
                    <a:pt x="296202" y="150964"/>
                  </a:lnTo>
                  <a:close/>
                </a:path>
                <a:path w="302259" h="151765">
                  <a:moveTo>
                    <a:pt x="296862" y="150355"/>
                  </a:moveTo>
                  <a:lnTo>
                    <a:pt x="296214" y="150964"/>
                  </a:lnTo>
                  <a:lnTo>
                    <a:pt x="296392" y="151015"/>
                  </a:lnTo>
                  <a:lnTo>
                    <a:pt x="296595" y="151142"/>
                  </a:lnTo>
                  <a:lnTo>
                    <a:pt x="296862" y="150355"/>
                  </a:lnTo>
                  <a:close/>
                </a:path>
                <a:path w="302259" h="151765">
                  <a:moveTo>
                    <a:pt x="296900" y="139700"/>
                  </a:moveTo>
                  <a:lnTo>
                    <a:pt x="293738" y="146050"/>
                  </a:lnTo>
                  <a:lnTo>
                    <a:pt x="293344" y="147320"/>
                  </a:lnTo>
                  <a:lnTo>
                    <a:pt x="292201" y="149860"/>
                  </a:lnTo>
                  <a:lnTo>
                    <a:pt x="293204" y="149860"/>
                  </a:lnTo>
                  <a:lnTo>
                    <a:pt x="294411" y="147320"/>
                  </a:lnTo>
                  <a:lnTo>
                    <a:pt x="295427" y="147320"/>
                  </a:lnTo>
                  <a:lnTo>
                    <a:pt x="295592" y="146050"/>
                  </a:lnTo>
                  <a:lnTo>
                    <a:pt x="296329" y="146050"/>
                  </a:lnTo>
                  <a:lnTo>
                    <a:pt x="296900" y="139700"/>
                  </a:lnTo>
                  <a:close/>
                </a:path>
                <a:path w="302259" h="151765">
                  <a:moveTo>
                    <a:pt x="297446" y="146050"/>
                  </a:moveTo>
                  <a:lnTo>
                    <a:pt x="297065" y="146050"/>
                  </a:lnTo>
                  <a:lnTo>
                    <a:pt x="297281" y="146710"/>
                  </a:lnTo>
                  <a:lnTo>
                    <a:pt x="297446" y="146050"/>
                  </a:lnTo>
                  <a:close/>
                </a:path>
                <a:path w="302259" h="151765">
                  <a:moveTo>
                    <a:pt x="297472" y="147320"/>
                  </a:moveTo>
                  <a:lnTo>
                    <a:pt x="297281" y="146710"/>
                  </a:lnTo>
                  <a:lnTo>
                    <a:pt x="296786" y="148590"/>
                  </a:lnTo>
                  <a:lnTo>
                    <a:pt x="296418" y="148590"/>
                  </a:lnTo>
                  <a:lnTo>
                    <a:pt x="295795" y="149860"/>
                  </a:lnTo>
                  <a:lnTo>
                    <a:pt x="296633" y="149860"/>
                  </a:lnTo>
                  <a:lnTo>
                    <a:pt x="297472" y="147320"/>
                  </a:lnTo>
                  <a:close/>
                </a:path>
                <a:path w="302259" h="151765">
                  <a:moveTo>
                    <a:pt x="301231" y="146862"/>
                  </a:moveTo>
                  <a:lnTo>
                    <a:pt x="301142" y="144094"/>
                  </a:lnTo>
                  <a:lnTo>
                    <a:pt x="300380" y="143827"/>
                  </a:lnTo>
                  <a:lnTo>
                    <a:pt x="299135" y="145834"/>
                  </a:lnTo>
                  <a:lnTo>
                    <a:pt x="299110" y="145059"/>
                  </a:lnTo>
                  <a:lnTo>
                    <a:pt x="299453" y="144195"/>
                  </a:lnTo>
                  <a:lnTo>
                    <a:pt x="299618" y="143586"/>
                  </a:lnTo>
                  <a:lnTo>
                    <a:pt x="298742" y="145110"/>
                  </a:lnTo>
                  <a:lnTo>
                    <a:pt x="297535" y="147878"/>
                  </a:lnTo>
                  <a:lnTo>
                    <a:pt x="297268" y="151066"/>
                  </a:lnTo>
                  <a:lnTo>
                    <a:pt x="298488" y="147916"/>
                  </a:lnTo>
                  <a:lnTo>
                    <a:pt x="298335" y="149313"/>
                  </a:lnTo>
                  <a:lnTo>
                    <a:pt x="299694" y="145542"/>
                  </a:lnTo>
                  <a:lnTo>
                    <a:pt x="300240" y="145249"/>
                  </a:lnTo>
                  <a:lnTo>
                    <a:pt x="300291" y="146812"/>
                  </a:lnTo>
                  <a:lnTo>
                    <a:pt x="299974" y="148043"/>
                  </a:lnTo>
                  <a:lnTo>
                    <a:pt x="300316" y="147205"/>
                  </a:lnTo>
                  <a:lnTo>
                    <a:pt x="300570" y="148945"/>
                  </a:lnTo>
                  <a:lnTo>
                    <a:pt x="301231" y="146862"/>
                  </a:lnTo>
                  <a:close/>
                </a:path>
                <a:path w="302259" h="151765">
                  <a:moveTo>
                    <a:pt x="302209" y="147662"/>
                  </a:moveTo>
                  <a:lnTo>
                    <a:pt x="301650" y="147955"/>
                  </a:lnTo>
                  <a:lnTo>
                    <a:pt x="300659" y="151295"/>
                  </a:lnTo>
                  <a:lnTo>
                    <a:pt x="301561" y="150545"/>
                  </a:lnTo>
                  <a:lnTo>
                    <a:pt x="301904" y="149682"/>
                  </a:lnTo>
                  <a:lnTo>
                    <a:pt x="302209" y="1476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2" name="object 162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1733994" y="10736169"/>
              <a:ext cx="242981" cy="110014"/>
            </a:xfrm>
            <a:prstGeom prst="rect">
              <a:avLst/>
            </a:prstGeom>
          </p:spPr>
        </p:pic>
        <p:sp>
          <p:nvSpPr>
            <p:cNvPr id="163" name="object 163"/>
            <p:cNvSpPr/>
            <p:nvPr/>
          </p:nvSpPr>
          <p:spPr>
            <a:xfrm>
              <a:off x="2150999" y="10894409"/>
              <a:ext cx="267335" cy="176530"/>
            </a:xfrm>
            <a:custGeom>
              <a:avLst/>
              <a:gdLst/>
              <a:ahLst/>
              <a:cxnLst/>
              <a:rect l="l" t="t" r="r" b="b"/>
              <a:pathLst>
                <a:path w="267335" h="176529">
                  <a:moveTo>
                    <a:pt x="1651" y="20320"/>
                  </a:moveTo>
                  <a:lnTo>
                    <a:pt x="889" y="20320"/>
                  </a:lnTo>
                  <a:lnTo>
                    <a:pt x="444" y="22860"/>
                  </a:lnTo>
                  <a:lnTo>
                    <a:pt x="1651" y="20320"/>
                  </a:lnTo>
                  <a:close/>
                </a:path>
                <a:path w="267335" h="176529">
                  <a:moveTo>
                    <a:pt x="4648" y="19888"/>
                  </a:moveTo>
                  <a:lnTo>
                    <a:pt x="4419" y="20320"/>
                  </a:lnTo>
                  <a:lnTo>
                    <a:pt x="3162" y="21412"/>
                  </a:lnTo>
                  <a:lnTo>
                    <a:pt x="3060" y="22021"/>
                  </a:lnTo>
                  <a:lnTo>
                    <a:pt x="3238" y="22860"/>
                  </a:lnTo>
                  <a:lnTo>
                    <a:pt x="4648" y="21640"/>
                  </a:lnTo>
                  <a:lnTo>
                    <a:pt x="4648" y="19888"/>
                  </a:lnTo>
                  <a:close/>
                </a:path>
                <a:path w="267335" h="176529">
                  <a:moveTo>
                    <a:pt x="5118" y="19050"/>
                  </a:moveTo>
                  <a:lnTo>
                    <a:pt x="4648" y="19621"/>
                  </a:lnTo>
                  <a:lnTo>
                    <a:pt x="4648" y="19888"/>
                  </a:lnTo>
                  <a:lnTo>
                    <a:pt x="5118" y="19050"/>
                  </a:lnTo>
                  <a:close/>
                </a:path>
                <a:path w="267335" h="176529">
                  <a:moveTo>
                    <a:pt x="5562" y="22021"/>
                  </a:moveTo>
                  <a:lnTo>
                    <a:pt x="4749" y="22860"/>
                  </a:lnTo>
                  <a:lnTo>
                    <a:pt x="5245" y="22860"/>
                  </a:lnTo>
                  <a:lnTo>
                    <a:pt x="5562" y="22021"/>
                  </a:lnTo>
                  <a:close/>
                </a:path>
                <a:path w="267335" h="176529">
                  <a:moveTo>
                    <a:pt x="5689" y="5829"/>
                  </a:moveTo>
                  <a:lnTo>
                    <a:pt x="4737" y="7366"/>
                  </a:lnTo>
                  <a:lnTo>
                    <a:pt x="4953" y="7289"/>
                  </a:lnTo>
                  <a:lnTo>
                    <a:pt x="5689" y="5829"/>
                  </a:lnTo>
                  <a:close/>
                </a:path>
                <a:path w="267335" h="176529">
                  <a:moveTo>
                    <a:pt x="8102" y="24688"/>
                  </a:moveTo>
                  <a:lnTo>
                    <a:pt x="7924" y="24942"/>
                  </a:lnTo>
                  <a:lnTo>
                    <a:pt x="7810" y="25120"/>
                  </a:lnTo>
                  <a:lnTo>
                    <a:pt x="7962" y="24980"/>
                  </a:lnTo>
                  <a:lnTo>
                    <a:pt x="8102" y="24688"/>
                  </a:lnTo>
                  <a:close/>
                </a:path>
                <a:path w="267335" h="176529">
                  <a:moveTo>
                    <a:pt x="8826" y="24091"/>
                  </a:moveTo>
                  <a:lnTo>
                    <a:pt x="8102" y="25400"/>
                  </a:lnTo>
                  <a:lnTo>
                    <a:pt x="8826" y="24091"/>
                  </a:lnTo>
                  <a:close/>
                </a:path>
                <a:path w="267335" h="176529">
                  <a:moveTo>
                    <a:pt x="15786" y="27419"/>
                  </a:moveTo>
                  <a:lnTo>
                    <a:pt x="15608" y="26974"/>
                  </a:lnTo>
                  <a:lnTo>
                    <a:pt x="15481" y="27940"/>
                  </a:lnTo>
                  <a:lnTo>
                    <a:pt x="15786" y="27419"/>
                  </a:lnTo>
                  <a:close/>
                </a:path>
                <a:path w="267335" h="176529">
                  <a:moveTo>
                    <a:pt x="18046" y="29210"/>
                  </a:moveTo>
                  <a:lnTo>
                    <a:pt x="16598" y="31750"/>
                  </a:lnTo>
                  <a:lnTo>
                    <a:pt x="18046" y="29210"/>
                  </a:lnTo>
                  <a:close/>
                </a:path>
                <a:path w="267335" h="176529">
                  <a:moveTo>
                    <a:pt x="21501" y="34594"/>
                  </a:moveTo>
                  <a:lnTo>
                    <a:pt x="20180" y="35560"/>
                  </a:lnTo>
                  <a:lnTo>
                    <a:pt x="21196" y="35560"/>
                  </a:lnTo>
                  <a:lnTo>
                    <a:pt x="21501" y="34594"/>
                  </a:lnTo>
                  <a:close/>
                </a:path>
                <a:path w="267335" h="176529">
                  <a:moveTo>
                    <a:pt x="22148" y="33020"/>
                  </a:moveTo>
                  <a:lnTo>
                    <a:pt x="21996" y="33020"/>
                  </a:lnTo>
                  <a:lnTo>
                    <a:pt x="21501" y="34594"/>
                  </a:lnTo>
                  <a:lnTo>
                    <a:pt x="21920" y="34290"/>
                  </a:lnTo>
                  <a:lnTo>
                    <a:pt x="22148" y="33020"/>
                  </a:lnTo>
                  <a:close/>
                </a:path>
                <a:path w="267335" h="176529">
                  <a:moveTo>
                    <a:pt x="26250" y="32702"/>
                  </a:moveTo>
                  <a:lnTo>
                    <a:pt x="25704" y="33020"/>
                  </a:lnTo>
                  <a:lnTo>
                    <a:pt x="26200" y="33020"/>
                  </a:lnTo>
                  <a:lnTo>
                    <a:pt x="26250" y="32702"/>
                  </a:lnTo>
                  <a:close/>
                </a:path>
                <a:path w="267335" h="176529">
                  <a:moveTo>
                    <a:pt x="30657" y="32092"/>
                  </a:moveTo>
                  <a:lnTo>
                    <a:pt x="29806" y="34010"/>
                  </a:lnTo>
                  <a:lnTo>
                    <a:pt x="28435" y="34163"/>
                  </a:lnTo>
                  <a:lnTo>
                    <a:pt x="29768" y="34620"/>
                  </a:lnTo>
                  <a:lnTo>
                    <a:pt x="29997" y="33807"/>
                  </a:lnTo>
                  <a:lnTo>
                    <a:pt x="30314" y="32943"/>
                  </a:lnTo>
                  <a:lnTo>
                    <a:pt x="30657" y="32092"/>
                  </a:lnTo>
                  <a:close/>
                </a:path>
                <a:path w="267335" h="176529">
                  <a:moveTo>
                    <a:pt x="32486" y="31750"/>
                  </a:moveTo>
                  <a:lnTo>
                    <a:pt x="32461" y="30480"/>
                  </a:lnTo>
                  <a:lnTo>
                    <a:pt x="31229" y="31750"/>
                  </a:lnTo>
                  <a:lnTo>
                    <a:pt x="31750" y="31750"/>
                  </a:lnTo>
                  <a:lnTo>
                    <a:pt x="32486" y="31750"/>
                  </a:lnTo>
                  <a:close/>
                </a:path>
                <a:path w="267335" h="176529">
                  <a:moveTo>
                    <a:pt x="32994" y="31496"/>
                  </a:moveTo>
                  <a:lnTo>
                    <a:pt x="32753" y="31750"/>
                  </a:lnTo>
                  <a:lnTo>
                    <a:pt x="32486" y="31750"/>
                  </a:lnTo>
                  <a:lnTo>
                    <a:pt x="32512" y="33020"/>
                  </a:lnTo>
                  <a:lnTo>
                    <a:pt x="32994" y="31496"/>
                  </a:lnTo>
                  <a:close/>
                </a:path>
                <a:path w="267335" h="176529">
                  <a:moveTo>
                    <a:pt x="33197" y="30861"/>
                  </a:moveTo>
                  <a:lnTo>
                    <a:pt x="32994" y="31496"/>
                  </a:lnTo>
                  <a:lnTo>
                    <a:pt x="33134" y="31356"/>
                  </a:lnTo>
                  <a:lnTo>
                    <a:pt x="33197" y="30861"/>
                  </a:lnTo>
                  <a:close/>
                </a:path>
                <a:path w="267335" h="176529">
                  <a:moveTo>
                    <a:pt x="33782" y="33020"/>
                  </a:moveTo>
                  <a:lnTo>
                    <a:pt x="33375" y="31115"/>
                  </a:lnTo>
                  <a:lnTo>
                    <a:pt x="33274" y="30619"/>
                  </a:lnTo>
                  <a:lnTo>
                    <a:pt x="33134" y="31356"/>
                  </a:lnTo>
                  <a:lnTo>
                    <a:pt x="32931" y="33020"/>
                  </a:lnTo>
                  <a:lnTo>
                    <a:pt x="33782" y="33020"/>
                  </a:lnTo>
                  <a:close/>
                </a:path>
                <a:path w="267335" h="176529">
                  <a:moveTo>
                    <a:pt x="35826" y="34290"/>
                  </a:moveTo>
                  <a:lnTo>
                    <a:pt x="34061" y="34290"/>
                  </a:lnTo>
                  <a:lnTo>
                    <a:pt x="32778" y="34290"/>
                  </a:lnTo>
                  <a:lnTo>
                    <a:pt x="31838" y="34290"/>
                  </a:lnTo>
                  <a:lnTo>
                    <a:pt x="30581" y="38100"/>
                  </a:lnTo>
                  <a:lnTo>
                    <a:pt x="31750" y="31750"/>
                  </a:lnTo>
                  <a:lnTo>
                    <a:pt x="29794" y="38100"/>
                  </a:lnTo>
                  <a:lnTo>
                    <a:pt x="30835" y="39370"/>
                  </a:lnTo>
                  <a:lnTo>
                    <a:pt x="31584" y="38100"/>
                  </a:lnTo>
                  <a:lnTo>
                    <a:pt x="32334" y="36830"/>
                  </a:lnTo>
                  <a:lnTo>
                    <a:pt x="33350" y="38100"/>
                  </a:lnTo>
                  <a:lnTo>
                    <a:pt x="34582" y="36830"/>
                  </a:lnTo>
                  <a:lnTo>
                    <a:pt x="34582" y="35560"/>
                  </a:lnTo>
                  <a:lnTo>
                    <a:pt x="35826" y="34290"/>
                  </a:lnTo>
                  <a:close/>
                </a:path>
                <a:path w="267335" h="176529">
                  <a:moveTo>
                    <a:pt x="42418" y="38100"/>
                  </a:moveTo>
                  <a:lnTo>
                    <a:pt x="41427" y="39370"/>
                  </a:lnTo>
                  <a:lnTo>
                    <a:pt x="40652" y="39370"/>
                  </a:lnTo>
                  <a:lnTo>
                    <a:pt x="40170" y="43180"/>
                  </a:lnTo>
                  <a:lnTo>
                    <a:pt x="42418" y="38100"/>
                  </a:lnTo>
                  <a:close/>
                </a:path>
                <a:path w="267335" h="176529">
                  <a:moveTo>
                    <a:pt x="43992" y="19050"/>
                  </a:moveTo>
                  <a:lnTo>
                    <a:pt x="43726" y="19050"/>
                  </a:lnTo>
                  <a:lnTo>
                    <a:pt x="43992" y="19050"/>
                  </a:lnTo>
                  <a:close/>
                </a:path>
                <a:path w="267335" h="176529">
                  <a:moveTo>
                    <a:pt x="54787" y="46990"/>
                  </a:moveTo>
                  <a:lnTo>
                    <a:pt x="53835" y="49530"/>
                  </a:lnTo>
                  <a:lnTo>
                    <a:pt x="54102" y="50800"/>
                  </a:lnTo>
                  <a:lnTo>
                    <a:pt x="54787" y="46990"/>
                  </a:lnTo>
                  <a:close/>
                </a:path>
                <a:path w="267335" h="176529">
                  <a:moveTo>
                    <a:pt x="57302" y="20320"/>
                  </a:moveTo>
                  <a:lnTo>
                    <a:pt x="56629" y="20320"/>
                  </a:lnTo>
                  <a:lnTo>
                    <a:pt x="56489" y="21450"/>
                  </a:lnTo>
                  <a:lnTo>
                    <a:pt x="57302" y="20320"/>
                  </a:lnTo>
                  <a:close/>
                </a:path>
                <a:path w="267335" h="176529">
                  <a:moveTo>
                    <a:pt x="76923" y="60198"/>
                  </a:moveTo>
                  <a:lnTo>
                    <a:pt x="76415" y="60680"/>
                  </a:lnTo>
                  <a:lnTo>
                    <a:pt x="76555" y="60858"/>
                  </a:lnTo>
                  <a:lnTo>
                    <a:pt x="76923" y="60198"/>
                  </a:lnTo>
                  <a:close/>
                </a:path>
                <a:path w="267335" h="176529">
                  <a:moveTo>
                    <a:pt x="79540" y="60845"/>
                  </a:moveTo>
                  <a:lnTo>
                    <a:pt x="79108" y="61010"/>
                  </a:lnTo>
                  <a:lnTo>
                    <a:pt x="79311" y="61099"/>
                  </a:lnTo>
                  <a:lnTo>
                    <a:pt x="79540" y="60845"/>
                  </a:lnTo>
                  <a:close/>
                </a:path>
                <a:path w="267335" h="176529">
                  <a:moveTo>
                    <a:pt x="83185" y="63652"/>
                  </a:moveTo>
                  <a:lnTo>
                    <a:pt x="81927" y="64770"/>
                  </a:lnTo>
                  <a:lnTo>
                    <a:pt x="82638" y="64770"/>
                  </a:lnTo>
                  <a:lnTo>
                    <a:pt x="83185" y="63652"/>
                  </a:lnTo>
                  <a:close/>
                </a:path>
                <a:path w="267335" h="176529">
                  <a:moveTo>
                    <a:pt x="93751" y="66636"/>
                  </a:moveTo>
                  <a:lnTo>
                    <a:pt x="92671" y="67310"/>
                  </a:lnTo>
                  <a:lnTo>
                    <a:pt x="93357" y="67310"/>
                  </a:lnTo>
                  <a:lnTo>
                    <a:pt x="93751" y="66636"/>
                  </a:lnTo>
                  <a:close/>
                </a:path>
                <a:path w="267335" h="176529">
                  <a:moveTo>
                    <a:pt x="94043" y="67310"/>
                  </a:moveTo>
                  <a:lnTo>
                    <a:pt x="93357" y="67310"/>
                  </a:lnTo>
                  <a:lnTo>
                    <a:pt x="92621" y="68580"/>
                  </a:lnTo>
                  <a:lnTo>
                    <a:pt x="94043" y="67310"/>
                  </a:lnTo>
                  <a:close/>
                </a:path>
                <a:path w="267335" h="176529">
                  <a:moveTo>
                    <a:pt x="95897" y="40068"/>
                  </a:moveTo>
                  <a:lnTo>
                    <a:pt x="94653" y="40436"/>
                  </a:lnTo>
                  <a:lnTo>
                    <a:pt x="94932" y="40805"/>
                  </a:lnTo>
                  <a:lnTo>
                    <a:pt x="95897" y="40068"/>
                  </a:lnTo>
                  <a:close/>
                </a:path>
                <a:path w="267335" h="176529">
                  <a:moveTo>
                    <a:pt x="112039" y="77381"/>
                  </a:moveTo>
                  <a:lnTo>
                    <a:pt x="111747" y="77470"/>
                  </a:lnTo>
                  <a:lnTo>
                    <a:pt x="111988" y="77470"/>
                  </a:lnTo>
                  <a:close/>
                </a:path>
                <a:path w="267335" h="176529">
                  <a:moveTo>
                    <a:pt x="121424" y="57150"/>
                  </a:moveTo>
                  <a:lnTo>
                    <a:pt x="120967" y="57150"/>
                  </a:lnTo>
                  <a:lnTo>
                    <a:pt x="120891" y="57429"/>
                  </a:lnTo>
                  <a:lnTo>
                    <a:pt x="121424" y="57150"/>
                  </a:lnTo>
                  <a:close/>
                </a:path>
                <a:path w="267335" h="176529">
                  <a:moveTo>
                    <a:pt x="122478" y="57150"/>
                  </a:moveTo>
                  <a:lnTo>
                    <a:pt x="121526" y="58420"/>
                  </a:lnTo>
                  <a:lnTo>
                    <a:pt x="121526" y="58686"/>
                  </a:lnTo>
                  <a:lnTo>
                    <a:pt x="121843" y="58420"/>
                  </a:lnTo>
                  <a:lnTo>
                    <a:pt x="122478" y="57150"/>
                  </a:lnTo>
                  <a:close/>
                </a:path>
                <a:path w="267335" h="176529">
                  <a:moveTo>
                    <a:pt x="134099" y="60960"/>
                  </a:moveTo>
                  <a:lnTo>
                    <a:pt x="132613" y="62166"/>
                  </a:lnTo>
                  <a:lnTo>
                    <a:pt x="134099" y="60960"/>
                  </a:lnTo>
                  <a:close/>
                </a:path>
                <a:path w="267335" h="176529">
                  <a:moveTo>
                    <a:pt x="137109" y="69253"/>
                  </a:moveTo>
                  <a:lnTo>
                    <a:pt x="136906" y="69405"/>
                  </a:lnTo>
                  <a:lnTo>
                    <a:pt x="137058" y="69443"/>
                  </a:lnTo>
                  <a:lnTo>
                    <a:pt x="137109" y="69253"/>
                  </a:lnTo>
                  <a:close/>
                </a:path>
                <a:path w="267335" h="176529">
                  <a:moveTo>
                    <a:pt x="149567" y="79006"/>
                  </a:moveTo>
                  <a:lnTo>
                    <a:pt x="148501" y="80010"/>
                  </a:lnTo>
                  <a:lnTo>
                    <a:pt x="148920" y="80010"/>
                  </a:lnTo>
                  <a:lnTo>
                    <a:pt x="149567" y="79006"/>
                  </a:lnTo>
                  <a:close/>
                </a:path>
                <a:path w="267335" h="176529">
                  <a:moveTo>
                    <a:pt x="149745" y="78740"/>
                  </a:moveTo>
                  <a:lnTo>
                    <a:pt x="149567" y="79006"/>
                  </a:lnTo>
                  <a:lnTo>
                    <a:pt x="149733" y="78854"/>
                  </a:lnTo>
                  <a:close/>
                </a:path>
                <a:path w="267335" h="176529">
                  <a:moveTo>
                    <a:pt x="153924" y="78841"/>
                  </a:moveTo>
                  <a:lnTo>
                    <a:pt x="152704" y="79997"/>
                  </a:lnTo>
                  <a:lnTo>
                    <a:pt x="153060" y="80467"/>
                  </a:lnTo>
                  <a:lnTo>
                    <a:pt x="152819" y="81838"/>
                  </a:lnTo>
                  <a:lnTo>
                    <a:pt x="153276" y="81622"/>
                  </a:lnTo>
                  <a:lnTo>
                    <a:pt x="153924" y="80086"/>
                  </a:lnTo>
                  <a:lnTo>
                    <a:pt x="153924" y="78841"/>
                  </a:lnTo>
                  <a:close/>
                </a:path>
                <a:path w="267335" h="176529">
                  <a:moveTo>
                    <a:pt x="157391" y="88087"/>
                  </a:moveTo>
                  <a:lnTo>
                    <a:pt x="156260" y="88900"/>
                  </a:lnTo>
                  <a:lnTo>
                    <a:pt x="157086" y="88900"/>
                  </a:lnTo>
                  <a:lnTo>
                    <a:pt x="157391" y="88087"/>
                  </a:lnTo>
                  <a:close/>
                </a:path>
                <a:path w="267335" h="176529">
                  <a:moveTo>
                    <a:pt x="157505" y="82550"/>
                  </a:moveTo>
                  <a:lnTo>
                    <a:pt x="155740" y="81280"/>
                  </a:lnTo>
                  <a:lnTo>
                    <a:pt x="154266" y="83820"/>
                  </a:lnTo>
                  <a:lnTo>
                    <a:pt x="156565" y="83820"/>
                  </a:lnTo>
                  <a:lnTo>
                    <a:pt x="157505" y="82550"/>
                  </a:lnTo>
                  <a:close/>
                </a:path>
                <a:path w="267335" h="176529">
                  <a:moveTo>
                    <a:pt x="158762" y="86360"/>
                  </a:moveTo>
                  <a:lnTo>
                    <a:pt x="158051" y="86360"/>
                  </a:lnTo>
                  <a:lnTo>
                    <a:pt x="157391" y="88087"/>
                  </a:lnTo>
                  <a:lnTo>
                    <a:pt x="158038" y="87630"/>
                  </a:lnTo>
                  <a:lnTo>
                    <a:pt x="157543" y="88900"/>
                  </a:lnTo>
                  <a:lnTo>
                    <a:pt x="158153" y="87630"/>
                  </a:lnTo>
                  <a:lnTo>
                    <a:pt x="158762" y="86360"/>
                  </a:lnTo>
                  <a:close/>
                </a:path>
                <a:path w="267335" h="176529">
                  <a:moveTo>
                    <a:pt x="159537" y="81280"/>
                  </a:moveTo>
                  <a:lnTo>
                    <a:pt x="156730" y="83820"/>
                  </a:lnTo>
                  <a:lnTo>
                    <a:pt x="156997" y="83820"/>
                  </a:lnTo>
                  <a:lnTo>
                    <a:pt x="158051" y="85090"/>
                  </a:lnTo>
                  <a:lnTo>
                    <a:pt x="159537" y="81280"/>
                  </a:lnTo>
                  <a:close/>
                </a:path>
                <a:path w="267335" h="176529">
                  <a:moveTo>
                    <a:pt x="166370" y="116509"/>
                  </a:moveTo>
                  <a:lnTo>
                    <a:pt x="166243" y="116446"/>
                  </a:lnTo>
                  <a:lnTo>
                    <a:pt x="166370" y="116509"/>
                  </a:lnTo>
                  <a:close/>
                </a:path>
                <a:path w="267335" h="176529">
                  <a:moveTo>
                    <a:pt x="172567" y="93433"/>
                  </a:moveTo>
                  <a:lnTo>
                    <a:pt x="172466" y="92849"/>
                  </a:lnTo>
                  <a:lnTo>
                    <a:pt x="172389" y="93078"/>
                  </a:lnTo>
                  <a:lnTo>
                    <a:pt x="172339" y="93243"/>
                  </a:lnTo>
                  <a:lnTo>
                    <a:pt x="172262" y="93433"/>
                  </a:lnTo>
                  <a:lnTo>
                    <a:pt x="172567" y="93433"/>
                  </a:lnTo>
                  <a:close/>
                </a:path>
                <a:path w="267335" h="176529">
                  <a:moveTo>
                    <a:pt x="176174" y="90957"/>
                  </a:moveTo>
                  <a:lnTo>
                    <a:pt x="175069" y="91427"/>
                  </a:lnTo>
                  <a:lnTo>
                    <a:pt x="173431" y="94297"/>
                  </a:lnTo>
                  <a:lnTo>
                    <a:pt x="174104" y="94018"/>
                  </a:lnTo>
                  <a:lnTo>
                    <a:pt x="176174" y="90957"/>
                  </a:lnTo>
                  <a:close/>
                </a:path>
                <a:path w="267335" h="176529">
                  <a:moveTo>
                    <a:pt x="179285" y="96456"/>
                  </a:moveTo>
                  <a:lnTo>
                    <a:pt x="178904" y="96621"/>
                  </a:lnTo>
                  <a:lnTo>
                    <a:pt x="178714" y="96989"/>
                  </a:lnTo>
                  <a:lnTo>
                    <a:pt x="179006" y="96697"/>
                  </a:lnTo>
                  <a:lnTo>
                    <a:pt x="179171" y="96634"/>
                  </a:lnTo>
                  <a:lnTo>
                    <a:pt x="179285" y="96456"/>
                  </a:lnTo>
                  <a:close/>
                </a:path>
                <a:path w="267335" h="176529">
                  <a:moveTo>
                    <a:pt x="179679" y="121335"/>
                  </a:moveTo>
                  <a:lnTo>
                    <a:pt x="178917" y="121920"/>
                  </a:lnTo>
                  <a:lnTo>
                    <a:pt x="178473" y="122097"/>
                  </a:lnTo>
                  <a:lnTo>
                    <a:pt x="178384" y="123190"/>
                  </a:lnTo>
                  <a:lnTo>
                    <a:pt x="179679" y="121335"/>
                  </a:lnTo>
                  <a:close/>
                </a:path>
                <a:path w="267335" h="176529">
                  <a:moveTo>
                    <a:pt x="187274" y="99060"/>
                  </a:moveTo>
                  <a:lnTo>
                    <a:pt x="186804" y="100330"/>
                  </a:lnTo>
                  <a:lnTo>
                    <a:pt x="186804" y="100571"/>
                  </a:lnTo>
                  <a:lnTo>
                    <a:pt x="187274" y="99060"/>
                  </a:lnTo>
                  <a:close/>
                </a:path>
                <a:path w="267335" h="176529">
                  <a:moveTo>
                    <a:pt x="187820" y="97853"/>
                  </a:moveTo>
                  <a:lnTo>
                    <a:pt x="187579" y="98298"/>
                  </a:lnTo>
                  <a:lnTo>
                    <a:pt x="187413" y="98679"/>
                  </a:lnTo>
                  <a:lnTo>
                    <a:pt x="187286" y="99034"/>
                  </a:lnTo>
                  <a:lnTo>
                    <a:pt x="187439" y="98780"/>
                  </a:lnTo>
                  <a:lnTo>
                    <a:pt x="187604" y="98450"/>
                  </a:lnTo>
                  <a:lnTo>
                    <a:pt x="187820" y="97853"/>
                  </a:lnTo>
                  <a:close/>
                </a:path>
                <a:path w="267335" h="176529">
                  <a:moveTo>
                    <a:pt x="196342" y="110883"/>
                  </a:moveTo>
                  <a:lnTo>
                    <a:pt x="196227" y="110490"/>
                  </a:lnTo>
                  <a:lnTo>
                    <a:pt x="195491" y="111747"/>
                  </a:lnTo>
                  <a:lnTo>
                    <a:pt x="196342" y="110883"/>
                  </a:lnTo>
                  <a:close/>
                </a:path>
                <a:path w="267335" h="176529">
                  <a:moveTo>
                    <a:pt x="196723" y="110490"/>
                  </a:moveTo>
                  <a:lnTo>
                    <a:pt x="196342" y="110883"/>
                  </a:lnTo>
                  <a:lnTo>
                    <a:pt x="196583" y="111760"/>
                  </a:lnTo>
                  <a:lnTo>
                    <a:pt x="196723" y="110490"/>
                  </a:lnTo>
                  <a:close/>
                </a:path>
                <a:path w="267335" h="176529">
                  <a:moveTo>
                    <a:pt x="197129" y="101600"/>
                  </a:moveTo>
                  <a:lnTo>
                    <a:pt x="194906" y="102870"/>
                  </a:lnTo>
                  <a:lnTo>
                    <a:pt x="193840" y="104140"/>
                  </a:lnTo>
                  <a:lnTo>
                    <a:pt x="194221" y="104140"/>
                  </a:lnTo>
                  <a:lnTo>
                    <a:pt x="192100" y="105410"/>
                  </a:lnTo>
                  <a:lnTo>
                    <a:pt x="194475" y="105410"/>
                  </a:lnTo>
                  <a:lnTo>
                    <a:pt x="197129" y="101600"/>
                  </a:lnTo>
                  <a:close/>
                </a:path>
                <a:path w="267335" h="176529">
                  <a:moveTo>
                    <a:pt x="197789" y="109461"/>
                  </a:moveTo>
                  <a:lnTo>
                    <a:pt x="197700" y="108927"/>
                  </a:lnTo>
                  <a:lnTo>
                    <a:pt x="197662" y="109232"/>
                  </a:lnTo>
                  <a:lnTo>
                    <a:pt x="197713" y="109372"/>
                  </a:lnTo>
                  <a:close/>
                </a:path>
                <a:path w="267335" h="176529">
                  <a:moveTo>
                    <a:pt x="202996" y="106680"/>
                  </a:moveTo>
                  <a:lnTo>
                    <a:pt x="202844" y="106870"/>
                  </a:lnTo>
                  <a:lnTo>
                    <a:pt x="202996" y="106680"/>
                  </a:lnTo>
                  <a:close/>
                </a:path>
                <a:path w="267335" h="176529">
                  <a:moveTo>
                    <a:pt x="206336" y="132435"/>
                  </a:moveTo>
                  <a:lnTo>
                    <a:pt x="206209" y="132105"/>
                  </a:lnTo>
                  <a:lnTo>
                    <a:pt x="206095" y="131660"/>
                  </a:lnTo>
                  <a:lnTo>
                    <a:pt x="205600" y="131851"/>
                  </a:lnTo>
                  <a:lnTo>
                    <a:pt x="205562" y="132549"/>
                  </a:lnTo>
                  <a:lnTo>
                    <a:pt x="205879" y="132613"/>
                  </a:lnTo>
                  <a:lnTo>
                    <a:pt x="206336" y="132435"/>
                  </a:lnTo>
                  <a:close/>
                </a:path>
                <a:path w="267335" h="176529">
                  <a:moveTo>
                    <a:pt x="207670" y="131660"/>
                  </a:moveTo>
                  <a:lnTo>
                    <a:pt x="206717" y="132283"/>
                  </a:lnTo>
                  <a:lnTo>
                    <a:pt x="206349" y="132435"/>
                  </a:lnTo>
                  <a:lnTo>
                    <a:pt x="206527" y="132816"/>
                  </a:lnTo>
                  <a:lnTo>
                    <a:pt x="206705" y="133032"/>
                  </a:lnTo>
                  <a:lnTo>
                    <a:pt x="207670" y="131660"/>
                  </a:lnTo>
                  <a:close/>
                </a:path>
                <a:path w="267335" h="176529">
                  <a:moveTo>
                    <a:pt x="208584" y="115570"/>
                  </a:moveTo>
                  <a:close/>
                </a:path>
                <a:path w="267335" h="176529">
                  <a:moveTo>
                    <a:pt x="209067" y="113030"/>
                  </a:moveTo>
                  <a:lnTo>
                    <a:pt x="206692" y="114223"/>
                  </a:lnTo>
                  <a:lnTo>
                    <a:pt x="209067" y="113030"/>
                  </a:lnTo>
                  <a:close/>
                </a:path>
                <a:path w="267335" h="176529">
                  <a:moveTo>
                    <a:pt x="209308" y="133515"/>
                  </a:moveTo>
                  <a:lnTo>
                    <a:pt x="209296" y="133350"/>
                  </a:lnTo>
                  <a:lnTo>
                    <a:pt x="207035" y="135890"/>
                  </a:lnTo>
                  <a:lnTo>
                    <a:pt x="207416" y="135890"/>
                  </a:lnTo>
                  <a:lnTo>
                    <a:pt x="209308" y="133515"/>
                  </a:lnTo>
                  <a:close/>
                </a:path>
                <a:path w="267335" h="176529">
                  <a:moveTo>
                    <a:pt x="210489" y="115074"/>
                  </a:moveTo>
                  <a:lnTo>
                    <a:pt x="210286" y="115252"/>
                  </a:lnTo>
                  <a:lnTo>
                    <a:pt x="210324" y="115392"/>
                  </a:lnTo>
                  <a:lnTo>
                    <a:pt x="210388" y="115595"/>
                  </a:lnTo>
                  <a:lnTo>
                    <a:pt x="210477" y="115265"/>
                  </a:lnTo>
                  <a:lnTo>
                    <a:pt x="210489" y="115074"/>
                  </a:lnTo>
                  <a:close/>
                </a:path>
                <a:path w="267335" h="176529">
                  <a:moveTo>
                    <a:pt x="213893" y="116840"/>
                  </a:moveTo>
                  <a:lnTo>
                    <a:pt x="212572" y="116840"/>
                  </a:lnTo>
                  <a:lnTo>
                    <a:pt x="212534" y="118046"/>
                  </a:lnTo>
                  <a:lnTo>
                    <a:pt x="213893" y="116840"/>
                  </a:lnTo>
                  <a:close/>
                </a:path>
                <a:path w="267335" h="176529">
                  <a:moveTo>
                    <a:pt x="214287" y="119380"/>
                  </a:moveTo>
                  <a:lnTo>
                    <a:pt x="213474" y="120650"/>
                  </a:lnTo>
                  <a:lnTo>
                    <a:pt x="213880" y="120650"/>
                  </a:lnTo>
                  <a:lnTo>
                    <a:pt x="214287" y="119380"/>
                  </a:lnTo>
                  <a:close/>
                </a:path>
                <a:path w="267335" h="176529">
                  <a:moveTo>
                    <a:pt x="214515" y="138709"/>
                  </a:moveTo>
                  <a:lnTo>
                    <a:pt x="213372" y="138874"/>
                  </a:lnTo>
                  <a:lnTo>
                    <a:pt x="212902" y="140576"/>
                  </a:lnTo>
                  <a:lnTo>
                    <a:pt x="214515" y="138709"/>
                  </a:lnTo>
                  <a:close/>
                </a:path>
                <a:path w="267335" h="176529">
                  <a:moveTo>
                    <a:pt x="214706" y="138430"/>
                  </a:moveTo>
                  <a:lnTo>
                    <a:pt x="213233" y="142240"/>
                  </a:lnTo>
                  <a:lnTo>
                    <a:pt x="214464" y="142240"/>
                  </a:lnTo>
                  <a:lnTo>
                    <a:pt x="214706" y="138430"/>
                  </a:lnTo>
                  <a:close/>
                </a:path>
                <a:path w="267335" h="176529">
                  <a:moveTo>
                    <a:pt x="219176" y="124460"/>
                  </a:moveTo>
                  <a:lnTo>
                    <a:pt x="218313" y="123888"/>
                  </a:lnTo>
                  <a:lnTo>
                    <a:pt x="217716" y="125349"/>
                  </a:lnTo>
                  <a:lnTo>
                    <a:pt x="219176" y="124460"/>
                  </a:lnTo>
                  <a:close/>
                </a:path>
                <a:path w="267335" h="176529">
                  <a:moveTo>
                    <a:pt x="220827" y="142240"/>
                  </a:moveTo>
                  <a:close/>
                </a:path>
                <a:path w="267335" h="176529">
                  <a:moveTo>
                    <a:pt x="221678" y="120942"/>
                  </a:moveTo>
                  <a:lnTo>
                    <a:pt x="220281" y="121170"/>
                  </a:lnTo>
                  <a:lnTo>
                    <a:pt x="221234" y="121107"/>
                  </a:lnTo>
                  <a:lnTo>
                    <a:pt x="221678" y="120942"/>
                  </a:lnTo>
                  <a:close/>
                </a:path>
                <a:path w="267335" h="176529">
                  <a:moveTo>
                    <a:pt x="227393" y="129730"/>
                  </a:moveTo>
                  <a:lnTo>
                    <a:pt x="226390" y="131064"/>
                  </a:lnTo>
                  <a:lnTo>
                    <a:pt x="227393" y="129755"/>
                  </a:lnTo>
                  <a:close/>
                </a:path>
                <a:path w="267335" h="176529">
                  <a:moveTo>
                    <a:pt x="227990" y="128917"/>
                  </a:moveTo>
                  <a:lnTo>
                    <a:pt x="227279" y="128892"/>
                  </a:lnTo>
                  <a:lnTo>
                    <a:pt x="227393" y="129730"/>
                  </a:lnTo>
                  <a:lnTo>
                    <a:pt x="227990" y="128917"/>
                  </a:lnTo>
                  <a:close/>
                </a:path>
                <a:path w="267335" h="176529">
                  <a:moveTo>
                    <a:pt x="233324" y="138785"/>
                  </a:moveTo>
                  <a:lnTo>
                    <a:pt x="233248" y="139014"/>
                  </a:lnTo>
                  <a:lnTo>
                    <a:pt x="233324" y="138874"/>
                  </a:lnTo>
                  <a:close/>
                </a:path>
                <a:path w="267335" h="176529">
                  <a:moveTo>
                    <a:pt x="233362" y="136969"/>
                  </a:moveTo>
                  <a:lnTo>
                    <a:pt x="232664" y="137858"/>
                  </a:lnTo>
                  <a:lnTo>
                    <a:pt x="233184" y="137871"/>
                  </a:lnTo>
                  <a:lnTo>
                    <a:pt x="233324" y="138277"/>
                  </a:lnTo>
                  <a:lnTo>
                    <a:pt x="233362" y="136969"/>
                  </a:lnTo>
                  <a:close/>
                </a:path>
                <a:path w="267335" h="176529">
                  <a:moveTo>
                    <a:pt x="233387" y="138391"/>
                  </a:moveTo>
                  <a:lnTo>
                    <a:pt x="233324" y="138785"/>
                  </a:lnTo>
                  <a:lnTo>
                    <a:pt x="233387" y="138557"/>
                  </a:lnTo>
                  <a:lnTo>
                    <a:pt x="233387" y="138391"/>
                  </a:lnTo>
                  <a:close/>
                </a:path>
                <a:path w="267335" h="176529">
                  <a:moveTo>
                    <a:pt x="237934" y="154609"/>
                  </a:moveTo>
                  <a:lnTo>
                    <a:pt x="237807" y="154825"/>
                  </a:lnTo>
                  <a:lnTo>
                    <a:pt x="237693" y="155079"/>
                  </a:lnTo>
                  <a:lnTo>
                    <a:pt x="237629" y="155321"/>
                  </a:lnTo>
                  <a:lnTo>
                    <a:pt x="237744" y="155155"/>
                  </a:lnTo>
                  <a:lnTo>
                    <a:pt x="237832" y="154889"/>
                  </a:lnTo>
                  <a:lnTo>
                    <a:pt x="237934" y="154609"/>
                  </a:lnTo>
                  <a:close/>
                </a:path>
                <a:path w="267335" h="176529">
                  <a:moveTo>
                    <a:pt x="237947" y="144754"/>
                  </a:moveTo>
                  <a:lnTo>
                    <a:pt x="237312" y="145592"/>
                  </a:lnTo>
                  <a:lnTo>
                    <a:pt x="237413" y="146050"/>
                  </a:lnTo>
                  <a:lnTo>
                    <a:pt x="237947" y="144754"/>
                  </a:lnTo>
                  <a:close/>
                </a:path>
                <a:path w="267335" h="176529">
                  <a:moveTo>
                    <a:pt x="239191" y="142240"/>
                  </a:moveTo>
                  <a:lnTo>
                    <a:pt x="238975" y="142240"/>
                  </a:lnTo>
                  <a:lnTo>
                    <a:pt x="238937" y="142735"/>
                  </a:lnTo>
                  <a:lnTo>
                    <a:pt x="239191" y="142240"/>
                  </a:lnTo>
                  <a:close/>
                </a:path>
                <a:path w="267335" h="176529">
                  <a:moveTo>
                    <a:pt x="240309" y="137718"/>
                  </a:moveTo>
                  <a:lnTo>
                    <a:pt x="240093" y="138023"/>
                  </a:lnTo>
                  <a:lnTo>
                    <a:pt x="239915" y="138328"/>
                  </a:lnTo>
                  <a:lnTo>
                    <a:pt x="239763" y="138633"/>
                  </a:lnTo>
                  <a:lnTo>
                    <a:pt x="239979" y="138252"/>
                  </a:lnTo>
                  <a:lnTo>
                    <a:pt x="240182" y="137922"/>
                  </a:lnTo>
                  <a:lnTo>
                    <a:pt x="240309" y="137718"/>
                  </a:lnTo>
                  <a:close/>
                </a:path>
                <a:path w="267335" h="176529">
                  <a:moveTo>
                    <a:pt x="242341" y="153670"/>
                  </a:moveTo>
                  <a:lnTo>
                    <a:pt x="240957" y="156210"/>
                  </a:lnTo>
                  <a:lnTo>
                    <a:pt x="241744" y="156210"/>
                  </a:lnTo>
                  <a:lnTo>
                    <a:pt x="242201" y="155740"/>
                  </a:lnTo>
                  <a:lnTo>
                    <a:pt x="242341" y="153670"/>
                  </a:lnTo>
                  <a:close/>
                </a:path>
                <a:path w="267335" h="176529">
                  <a:moveTo>
                    <a:pt x="242747" y="155181"/>
                  </a:moveTo>
                  <a:lnTo>
                    <a:pt x="242201" y="155740"/>
                  </a:lnTo>
                  <a:lnTo>
                    <a:pt x="242163" y="156210"/>
                  </a:lnTo>
                  <a:lnTo>
                    <a:pt x="242747" y="155181"/>
                  </a:lnTo>
                  <a:close/>
                </a:path>
                <a:path w="267335" h="176529">
                  <a:moveTo>
                    <a:pt x="245452" y="161112"/>
                  </a:moveTo>
                  <a:lnTo>
                    <a:pt x="244970" y="161709"/>
                  </a:lnTo>
                  <a:lnTo>
                    <a:pt x="245237" y="161417"/>
                  </a:lnTo>
                  <a:lnTo>
                    <a:pt x="245452" y="161150"/>
                  </a:lnTo>
                  <a:close/>
                </a:path>
                <a:path w="267335" h="176529">
                  <a:moveTo>
                    <a:pt x="245922" y="142125"/>
                  </a:moveTo>
                  <a:lnTo>
                    <a:pt x="244779" y="143014"/>
                  </a:lnTo>
                  <a:lnTo>
                    <a:pt x="244957" y="143141"/>
                  </a:lnTo>
                  <a:lnTo>
                    <a:pt x="245237" y="142849"/>
                  </a:lnTo>
                  <a:lnTo>
                    <a:pt x="245922" y="142125"/>
                  </a:lnTo>
                  <a:close/>
                </a:path>
                <a:path w="267335" h="176529">
                  <a:moveTo>
                    <a:pt x="246837" y="146050"/>
                  </a:moveTo>
                  <a:lnTo>
                    <a:pt x="246443" y="146050"/>
                  </a:lnTo>
                  <a:lnTo>
                    <a:pt x="246481" y="146418"/>
                  </a:lnTo>
                  <a:lnTo>
                    <a:pt x="246837" y="146050"/>
                  </a:lnTo>
                  <a:close/>
                </a:path>
                <a:path w="267335" h="176529">
                  <a:moveTo>
                    <a:pt x="247294" y="166370"/>
                  </a:moveTo>
                  <a:lnTo>
                    <a:pt x="247091" y="165582"/>
                  </a:lnTo>
                  <a:lnTo>
                    <a:pt x="246100" y="166370"/>
                  </a:lnTo>
                  <a:lnTo>
                    <a:pt x="247294" y="166370"/>
                  </a:lnTo>
                  <a:close/>
                </a:path>
                <a:path w="267335" h="176529">
                  <a:moveTo>
                    <a:pt x="247726" y="165100"/>
                  </a:moveTo>
                  <a:lnTo>
                    <a:pt x="246976" y="165100"/>
                  </a:lnTo>
                  <a:lnTo>
                    <a:pt x="247091" y="165582"/>
                  </a:lnTo>
                  <a:lnTo>
                    <a:pt x="247726" y="165100"/>
                  </a:lnTo>
                  <a:close/>
                </a:path>
                <a:path w="267335" h="176529">
                  <a:moveTo>
                    <a:pt x="252577" y="148043"/>
                  </a:moveTo>
                  <a:lnTo>
                    <a:pt x="252488" y="147828"/>
                  </a:lnTo>
                  <a:lnTo>
                    <a:pt x="250685" y="150152"/>
                  </a:lnTo>
                  <a:lnTo>
                    <a:pt x="249859" y="151142"/>
                  </a:lnTo>
                  <a:lnTo>
                    <a:pt x="250672" y="150228"/>
                  </a:lnTo>
                  <a:lnTo>
                    <a:pt x="251142" y="149860"/>
                  </a:lnTo>
                  <a:lnTo>
                    <a:pt x="251434" y="149783"/>
                  </a:lnTo>
                  <a:lnTo>
                    <a:pt x="252577" y="148043"/>
                  </a:lnTo>
                  <a:close/>
                </a:path>
                <a:path w="267335" h="176529">
                  <a:moveTo>
                    <a:pt x="252844" y="152400"/>
                  </a:moveTo>
                  <a:lnTo>
                    <a:pt x="252044" y="153454"/>
                  </a:lnTo>
                  <a:lnTo>
                    <a:pt x="252806" y="152869"/>
                  </a:lnTo>
                  <a:lnTo>
                    <a:pt x="252844" y="152400"/>
                  </a:lnTo>
                  <a:close/>
                </a:path>
                <a:path w="267335" h="176529">
                  <a:moveTo>
                    <a:pt x="253415" y="152400"/>
                  </a:moveTo>
                  <a:lnTo>
                    <a:pt x="252806" y="152869"/>
                  </a:lnTo>
                  <a:lnTo>
                    <a:pt x="252679" y="154711"/>
                  </a:lnTo>
                  <a:lnTo>
                    <a:pt x="253415" y="152400"/>
                  </a:lnTo>
                  <a:close/>
                </a:path>
                <a:path w="267335" h="176529">
                  <a:moveTo>
                    <a:pt x="253593" y="171246"/>
                  </a:moveTo>
                  <a:lnTo>
                    <a:pt x="253301" y="171310"/>
                  </a:lnTo>
                  <a:lnTo>
                    <a:pt x="253149" y="171678"/>
                  </a:lnTo>
                  <a:lnTo>
                    <a:pt x="253593" y="171246"/>
                  </a:lnTo>
                  <a:close/>
                </a:path>
                <a:path w="267335" h="176529">
                  <a:moveTo>
                    <a:pt x="253619" y="156210"/>
                  </a:moveTo>
                  <a:lnTo>
                    <a:pt x="253009" y="156210"/>
                  </a:lnTo>
                  <a:lnTo>
                    <a:pt x="252374" y="157060"/>
                  </a:lnTo>
                  <a:lnTo>
                    <a:pt x="253619" y="156210"/>
                  </a:lnTo>
                  <a:close/>
                </a:path>
                <a:path w="267335" h="176529">
                  <a:moveTo>
                    <a:pt x="254228" y="148247"/>
                  </a:moveTo>
                  <a:lnTo>
                    <a:pt x="253212" y="148793"/>
                  </a:lnTo>
                  <a:lnTo>
                    <a:pt x="252971" y="148932"/>
                  </a:lnTo>
                  <a:lnTo>
                    <a:pt x="252844" y="150075"/>
                  </a:lnTo>
                  <a:lnTo>
                    <a:pt x="253796" y="150101"/>
                  </a:lnTo>
                  <a:lnTo>
                    <a:pt x="253822" y="148729"/>
                  </a:lnTo>
                  <a:lnTo>
                    <a:pt x="254228" y="148247"/>
                  </a:lnTo>
                  <a:close/>
                </a:path>
                <a:path w="267335" h="176529">
                  <a:moveTo>
                    <a:pt x="254317" y="170561"/>
                  </a:moveTo>
                  <a:lnTo>
                    <a:pt x="253593" y="171246"/>
                  </a:lnTo>
                  <a:lnTo>
                    <a:pt x="253758" y="171208"/>
                  </a:lnTo>
                  <a:lnTo>
                    <a:pt x="254317" y="170561"/>
                  </a:lnTo>
                  <a:close/>
                </a:path>
                <a:path w="267335" h="176529">
                  <a:moveTo>
                    <a:pt x="254825" y="167754"/>
                  </a:moveTo>
                  <a:lnTo>
                    <a:pt x="253428" y="168960"/>
                  </a:lnTo>
                  <a:lnTo>
                    <a:pt x="253619" y="169405"/>
                  </a:lnTo>
                  <a:lnTo>
                    <a:pt x="252895" y="171399"/>
                  </a:lnTo>
                  <a:lnTo>
                    <a:pt x="253301" y="171310"/>
                  </a:lnTo>
                  <a:lnTo>
                    <a:pt x="254825" y="167754"/>
                  </a:lnTo>
                  <a:close/>
                </a:path>
                <a:path w="267335" h="176529">
                  <a:moveTo>
                    <a:pt x="255003" y="169748"/>
                  </a:moveTo>
                  <a:lnTo>
                    <a:pt x="254317" y="170561"/>
                  </a:lnTo>
                  <a:lnTo>
                    <a:pt x="254469" y="170408"/>
                  </a:lnTo>
                  <a:lnTo>
                    <a:pt x="254698" y="170141"/>
                  </a:lnTo>
                  <a:lnTo>
                    <a:pt x="255003" y="169748"/>
                  </a:lnTo>
                  <a:close/>
                </a:path>
                <a:path w="267335" h="176529">
                  <a:moveTo>
                    <a:pt x="255651" y="157594"/>
                  </a:moveTo>
                  <a:lnTo>
                    <a:pt x="254520" y="158750"/>
                  </a:lnTo>
                  <a:lnTo>
                    <a:pt x="255206" y="158292"/>
                  </a:lnTo>
                  <a:lnTo>
                    <a:pt x="255651" y="157594"/>
                  </a:lnTo>
                  <a:close/>
                </a:path>
                <a:path w="267335" h="176529">
                  <a:moveTo>
                    <a:pt x="255714" y="157480"/>
                  </a:moveTo>
                  <a:close/>
                </a:path>
                <a:path w="267335" h="176529">
                  <a:moveTo>
                    <a:pt x="255866" y="171272"/>
                  </a:moveTo>
                  <a:lnTo>
                    <a:pt x="255739" y="171221"/>
                  </a:lnTo>
                  <a:lnTo>
                    <a:pt x="255536" y="171069"/>
                  </a:lnTo>
                  <a:lnTo>
                    <a:pt x="255625" y="171246"/>
                  </a:lnTo>
                  <a:lnTo>
                    <a:pt x="255866" y="171272"/>
                  </a:lnTo>
                  <a:close/>
                </a:path>
                <a:path w="267335" h="176529">
                  <a:moveTo>
                    <a:pt x="256387" y="155105"/>
                  </a:moveTo>
                  <a:lnTo>
                    <a:pt x="255524" y="154051"/>
                  </a:lnTo>
                  <a:lnTo>
                    <a:pt x="256171" y="155600"/>
                  </a:lnTo>
                  <a:lnTo>
                    <a:pt x="256387" y="155105"/>
                  </a:lnTo>
                  <a:close/>
                </a:path>
                <a:path w="267335" h="176529">
                  <a:moveTo>
                    <a:pt x="256451" y="157480"/>
                  </a:moveTo>
                  <a:lnTo>
                    <a:pt x="255714" y="157480"/>
                  </a:lnTo>
                  <a:lnTo>
                    <a:pt x="255727" y="157949"/>
                  </a:lnTo>
                  <a:lnTo>
                    <a:pt x="256451" y="157480"/>
                  </a:lnTo>
                  <a:close/>
                </a:path>
                <a:path w="267335" h="176529">
                  <a:moveTo>
                    <a:pt x="256679" y="171234"/>
                  </a:moveTo>
                  <a:lnTo>
                    <a:pt x="256501" y="171272"/>
                  </a:lnTo>
                  <a:lnTo>
                    <a:pt x="256324" y="171310"/>
                  </a:lnTo>
                  <a:lnTo>
                    <a:pt x="256171" y="171310"/>
                  </a:lnTo>
                  <a:lnTo>
                    <a:pt x="255828" y="171716"/>
                  </a:lnTo>
                  <a:lnTo>
                    <a:pt x="256044" y="171678"/>
                  </a:lnTo>
                  <a:lnTo>
                    <a:pt x="256336" y="171500"/>
                  </a:lnTo>
                  <a:lnTo>
                    <a:pt x="256679" y="171234"/>
                  </a:lnTo>
                  <a:close/>
                </a:path>
                <a:path w="267335" h="176529">
                  <a:moveTo>
                    <a:pt x="256806" y="170395"/>
                  </a:moveTo>
                  <a:lnTo>
                    <a:pt x="256336" y="170967"/>
                  </a:lnTo>
                  <a:lnTo>
                    <a:pt x="256057" y="171221"/>
                  </a:lnTo>
                  <a:lnTo>
                    <a:pt x="255866" y="171272"/>
                  </a:lnTo>
                  <a:lnTo>
                    <a:pt x="256171" y="171310"/>
                  </a:lnTo>
                  <a:lnTo>
                    <a:pt x="256451" y="170967"/>
                  </a:lnTo>
                  <a:lnTo>
                    <a:pt x="256705" y="170637"/>
                  </a:lnTo>
                  <a:lnTo>
                    <a:pt x="256806" y="170395"/>
                  </a:lnTo>
                  <a:close/>
                </a:path>
                <a:path w="267335" h="176529">
                  <a:moveTo>
                    <a:pt x="257454" y="153162"/>
                  </a:moveTo>
                  <a:lnTo>
                    <a:pt x="257276" y="153111"/>
                  </a:lnTo>
                  <a:lnTo>
                    <a:pt x="256387" y="155105"/>
                  </a:lnTo>
                  <a:lnTo>
                    <a:pt x="256768" y="155549"/>
                  </a:lnTo>
                  <a:lnTo>
                    <a:pt x="257454" y="153162"/>
                  </a:lnTo>
                  <a:close/>
                </a:path>
                <a:path w="267335" h="176529">
                  <a:moveTo>
                    <a:pt x="258521" y="149466"/>
                  </a:moveTo>
                  <a:lnTo>
                    <a:pt x="257454" y="153162"/>
                  </a:lnTo>
                  <a:lnTo>
                    <a:pt x="257975" y="153289"/>
                  </a:lnTo>
                  <a:lnTo>
                    <a:pt x="258521" y="149466"/>
                  </a:lnTo>
                  <a:close/>
                </a:path>
                <a:path w="267335" h="176529">
                  <a:moveTo>
                    <a:pt x="259105" y="174066"/>
                  </a:moveTo>
                  <a:lnTo>
                    <a:pt x="258711" y="174218"/>
                  </a:lnTo>
                  <a:lnTo>
                    <a:pt x="258800" y="174434"/>
                  </a:lnTo>
                  <a:lnTo>
                    <a:pt x="258927" y="174294"/>
                  </a:lnTo>
                  <a:lnTo>
                    <a:pt x="259105" y="174066"/>
                  </a:lnTo>
                  <a:close/>
                </a:path>
                <a:path w="267335" h="176529">
                  <a:moveTo>
                    <a:pt x="259499" y="173939"/>
                  </a:moveTo>
                  <a:lnTo>
                    <a:pt x="259334" y="173837"/>
                  </a:lnTo>
                  <a:lnTo>
                    <a:pt x="259105" y="174066"/>
                  </a:lnTo>
                  <a:lnTo>
                    <a:pt x="259499" y="173939"/>
                  </a:lnTo>
                  <a:close/>
                </a:path>
                <a:path w="267335" h="176529">
                  <a:moveTo>
                    <a:pt x="259600" y="171805"/>
                  </a:moveTo>
                  <a:lnTo>
                    <a:pt x="258813" y="172720"/>
                  </a:lnTo>
                  <a:lnTo>
                    <a:pt x="259016" y="172720"/>
                  </a:lnTo>
                  <a:lnTo>
                    <a:pt x="259600" y="171805"/>
                  </a:lnTo>
                  <a:close/>
                </a:path>
                <a:path w="267335" h="176529">
                  <a:moveTo>
                    <a:pt x="259880" y="167640"/>
                  </a:moveTo>
                  <a:lnTo>
                    <a:pt x="259346" y="168338"/>
                  </a:lnTo>
                  <a:lnTo>
                    <a:pt x="259664" y="168910"/>
                  </a:lnTo>
                  <a:lnTo>
                    <a:pt x="259880" y="167640"/>
                  </a:lnTo>
                  <a:close/>
                </a:path>
                <a:path w="267335" h="176529">
                  <a:moveTo>
                    <a:pt x="260324" y="173634"/>
                  </a:moveTo>
                  <a:lnTo>
                    <a:pt x="259499" y="173939"/>
                  </a:lnTo>
                  <a:lnTo>
                    <a:pt x="259638" y="174040"/>
                  </a:lnTo>
                  <a:lnTo>
                    <a:pt x="259727" y="174231"/>
                  </a:lnTo>
                  <a:lnTo>
                    <a:pt x="260324" y="173634"/>
                  </a:lnTo>
                  <a:close/>
                </a:path>
                <a:path w="267335" h="176529">
                  <a:moveTo>
                    <a:pt x="260680" y="163830"/>
                  </a:moveTo>
                  <a:lnTo>
                    <a:pt x="259969" y="165100"/>
                  </a:lnTo>
                  <a:lnTo>
                    <a:pt x="260680" y="163830"/>
                  </a:lnTo>
                  <a:close/>
                </a:path>
                <a:path w="267335" h="176529">
                  <a:moveTo>
                    <a:pt x="261315" y="161290"/>
                  </a:moveTo>
                  <a:lnTo>
                    <a:pt x="260997" y="161290"/>
                  </a:lnTo>
                  <a:lnTo>
                    <a:pt x="260959" y="161607"/>
                  </a:lnTo>
                  <a:lnTo>
                    <a:pt x="261315" y="161290"/>
                  </a:lnTo>
                  <a:close/>
                </a:path>
                <a:path w="267335" h="176529">
                  <a:moveTo>
                    <a:pt x="261975" y="157480"/>
                  </a:moveTo>
                  <a:lnTo>
                    <a:pt x="257810" y="161290"/>
                  </a:lnTo>
                  <a:lnTo>
                    <a:pt x="259346" y="158750"/>
                  </a:lnTo>
                  <a:lnTo>
                    <a:pt x="257098" y="158750"/>
                  </a:lnTo>
                  <a:lnTo>
                    <a:pt x="257530" y="161290"/>
                  </a:lnTo>
                  <a:lnTo>
                    <a:pt x="254088" y="162560"/>
                  </a:lnTo>
                  <a:lnTo>
                    <a:pt x="255638" y="160020"/>
                  </a:lnTo>
                  <a:lnTo>
                    <a:pt x="256413" y="158750"/>
                  </a:lnTo>
                  <a:lnTo>
                    <a:pt x="257975" y="156210"/>
                  </a:lnTo>
                  <a:lnTo>
                    <a:pt x="255905" y="158750"/>
                  </a:lnTo>
                  <a:lnTo>
                    <a:pt x="255727" y="157949"/>
                  </a:lnTo>
                  <a:lnTo>
                    <a:pt x="255206" y="158292"/>
                  </a:lnTo>
                  <a:lnTo>
                    <a:pt x="254139" y="160020"/>
                  </a:lnTo>
                  <a:lnTo>
                    <a:pt x="255066" y="156210"/>
                  </a:lnTo>
                  <a:lnTo>
                    <a:pt x="251117" y="158750"/>
                  </a:lnTo>
                  <a:lnTo>
                    <a:pt x="252374" y="157060"/>
                  </a:lnTo>
                  <a:lnTo>
                    <a:pt x="251764" y="157480"/>
                  </a:lnTo>
                  <a:lnTo>
                    <a:pt x="252501" y="156210"/>
                  </a:lnTo>
                  <a:lnTo>
                    <a:pt x="253009" y="156210"/>
                  </a:lnTo>
                  <a:lnTo>
                    <a:pt x="253961" y="154940"/>
                  </a:lnTo>
                  <a:lnTo>
                    <a:pt x="252717" y="155841"/>
                  </a:lnTo>
                  <a:lnTo>
                    <a:pt x="253250" y="154940"/>
                  </a:lnTo>
                  <a:lnTo>
                    <a:pt x="254749" y="152400"/>
                  </a:lnTo>
                  <a:lnTo>
                    <a:pt x="252755" y="154622"/>
                  </a:lnTo>
                  <a:lnTo>
                    <a:pt x="252666" y="154940"/>
                  </a:lnTo>
                  <a:lnTo>
                    <a:pt x="252679" y="154711"/>
                  </a:lnTo>
                  <a:lnTo>
                    <a:pt x="250202" y="157480"/>
                  </a:lnTo>
                  <a:lnTo>
                    <a:pt x="250939" y="154940"/>
                  </a:lnTo>
                  <a:lnTo>
                    <a:pt x="252044" y="153454"/>
                  </a:lnTo>
                  <a:lnTo>
                    <a:pt x="250139" y="154940"/>
                  </a:lnTo>
                  <a:lnTo>
                    <a:pt x="250748" y="153670"/>
                  </a:lnTo>
                  <a:lnTo>
                    <a:pt x="252603" y="149860"/>
                  </a:lnTo>
                  <a:lnTo>
                    <a:pt x="251421" y="149860"/>
                  </a:lnTo>
                  <a:lnTo>
                    <a:pt x="249148" y="153670"/>
                  </a:lnTo>
                  <a:lnTo>
                    <a:pt x="249148" y="152400"/>
                  </a:lnTo>
                  <a:lnTo>
                    <a:pt x="249148" y="151130"/>
                  </a:lnTo>
                  <a:lnTo>
                    <a:pt x="247345" y="151130"/>
                  </a:lnTo>
                  <a:lnTo>
                    <a:pt x="248158" y="149860"/>
                  </a:lnTo>
                  <a:lnTo>
                    <a:pt x="247383" y="148590"/>
                  </a:lnTo>
                  <a:lnTo>
                    <a:pt x="246595" y="147320"/>
                  </a:lnTo>
                  <a:lnTo>
                    <a:pt x="246481" y="146418"/>
                  </a:lnTo>
                  <a:lnTo>
                    <a:pt x="244386" y="148590"/>
                  </a:lnTo>
                  <a:lnTo>
                    <a:pt x="243814" y="147320"/>
                  </a:lnTo>
                  <a:lnTo>
                    <a:pt x="242620" y="147320"/>
                  </a:lnTo>
                  <a:lnTo>
                    <a:pt x="243992" y="146050"/>
                  </a:lnTo>
                  <a:lnTo>
                    <a:pt x="244665" y="144780"/>
                  </a:lnTo>
                  <a:lnTo>
                    <a:pt x="245668" y="144780"/>
                  </a:lnTo>
                  <a:lnTo>
                    <a:pt x="244957" y="143510"/>
                  </a:lnTo>
                  <a:lnTo>
                    <a:pt x="244068" y="144780"/>
                  </a:lnTo>
                  <a:lnTo>
                    <a:pt x="242773" y="144780"/>
                  </a:lnTo>
                  <a:lnTo>
                    <a:pt x="244627" y="142240"/>
                  </a:lnTo>
                  <a:lnTo>
                    <a:pt x="243611" y="142240"/>
                  </a:lnTo>
                  <a:lnTo>
                    <a:pt x="240817" y="144780"/>
                  </a:lnTo>
                  <a:lnTo>
                    <a:pt x="240741" y="142240"/>
                  </a:lnTo>
                  <a:lnTo>
                    <a:pt x="240665" y="151130"/>
                  </a:lnTo>
                  <a:lnTo>
                    <a:pt x="239090" y="151130"/>
                  </a:lnTo>
                  <a:lnTo>
                    <a:pt x="240233" y="149860"/>
                  </a:lnTo>
                  <a:lnTo>
                    <a:pt x="240665" y="151130"/>
                  </a:lnTo>
                  <a:lnTo>
                    <a:pt x="240665" y="142303"/>
                  </a:lnTo>
                  <a:lnTo>
                    <a:pt x="239115" y="143510"/>
                  </a:lnTo>
                  <a:lnTo>
                    <a:pt x="237337" y="148590"/>
                  </a:lnTo>
                  <a:lnTo>
                    <a:pt x="235026" y="148590"/>
                  </a:lnTo>
                  <a:lnTo>
                    <a:pt x="235826" y="147320"/>
                  </a:lnTo>
                  <a:lnTo>
                    <a:pt x="237236" y="146050"/>
                  </a:lnTo>
                  <a:lnTo>
                    <a:pt x="236969" y="146050"/>
                  </a:lnTo>
                  <a:lnTo>
                    <a:pt x="237312" y="145592"/>
                  </a:lnTo>
                  <a:lnTo>
                    <a:pt x="237109" y="144780"/>
                  </a:lnTo>
                  <a:lnTo>
                    <a:pt x="238340" y="143510"/>
                  </a:lnTo>
                  <a:lnTo>
                    <a:pt x="237667" y="143510"/>
                  </a:lnTo>
                  <a:lnTo>
                    <a:pt x="238683" y="142240"/>
                  </a:lnTo>
                  <a:lnTo>
                    <a:pt x="238899" y="142240"/>
                  </a:lnTo>
                  <a:lnTo>
                    <a:pt x="238760" y="142773"/>
                  </a:lnTo>
                  <a:lnTo>
                    <a:pt x="238455" y="143510"/>
                  </a:lnTo>
                  <a:lnTo>
                    <a:pt x="237947" y="144754"/>
                  </a:lnTo>
                  <a:lnTo>
                    <a:pt x="238887" y="143510"/>
                  </a:lnTo>
                  <a:lnTo>
                    <a:pt x="238925" y="142773"/>
                  </a:lnTo>
                  <a:lnTo>
                    <a:pt x="238975" y="142240"/>
                  </a:lnTo>
                  <a:lnTo>
                    <a:pt x="239052" y="140970"/>
                  </a:lnTo>
                  <a:lnTo>
                    <a:pt x="239763" y="139700"/>
                  </a:lnTo>
                  <a:lnTo>
                    <a:pt x="239115" y="139700"/>
                  </a:lnTo>
                  <a:lnTo>
                    <a:pt x="238137" y="140970"/>
                  </a:lnTo>
                  <a:lnTo>
                    <a:pt x="236613" y="140970"/>
                  </a:lnTo>
                  <a:lnTo>
                    <a:pt x="238760" y="139700"/>
                  </a:lnTo>
                  <a:lnTo>
                    <a:pt x="238823" y="138430"/>
                  </a:lnTo>
                  <a:lnTo>
                    <a:pt x="237782" y="138430"/>
                  </a:lnTo>
                  <a:lnTo>
                    <a:pt x="238048" y="137160"/>
                  </a:lnTo>
                  <a:lnTo>
                    <a:pt x="236245" y="139700"/>
                  </a:lnTo>
                  <a:lnTo>
                    <a:pt x="235991" y="139700"/>
                  </a:lnTo>
                  <a:lnTo>
                    <a:pt x="236766" y="138430"/>
                  </a:lnTo>
                  <a:lnTo>
                    <a:pt x="237147" y="137160"/>
                  </a:lnTo>
                  <a:lnTo>
                    <a:pt x="235889" y="138430"/>
                  </a:lnTo>
                  <a:lnTo>
                    <a:pt x="234696" y="135890"/>
                  </a:lnTo>
                  <a:lnTo>
                    <a:pt x="233324" y="139700"/>
                  </a:lnTo>
                  <a:lnTo>
                    <a:pt x="229819" y="140970"/>
                  </a:lnTo>
                  <a:lnTo>
                    <a:pt x="230632" y="137160"/>
                  </a:lnTo>
                  <a:lnTo>
                    <a:pt x="230911" y="135890"/>
                  </a:lnTo>
                  <a:lnTo>
                    <a:pt x="228612" y="135890"/>
                  </a:lnTo>
                  <a:lnTo>
                    <a:pt x="229196" y="134620"/>
                  </a:lnTo>
                  <a:lnTo>
                    <a:pt x="227596" y="135890"/>
                  </a:lnTo>
                  <a:lnTo>
                    <a:pt x="226733" y="134620"/>
                  </a:lnTo>
                  <a:lnTo>
                    <a:pt x="224790" y="135890"/>
                  </a:lnTo>
                  <a:lnTo>
                    <a:pt x="224510" y="135890"/>
                  </a:lnTo>
                  <a:lnTo>
                    <a:pt x="225221" y="133350"/>
                  </a:lnTo>
                  <a:lnTo>
                    <a:pt x="224155" y="133350"/>
                  </a:lnTo>
                  <a:lnTo>
                    <a:pt x="224104" y="132080"/>
                  </a:lnTo>
                  <a:lnTo>
                    <a:pt x="225869" y="130810"/>
                  </a:lnTo>
                  <a:lnTo>
                    <a:pt x="225437" y="130314"/>
                  </a:lnTo>
                  <a:lnTo>
                    <a:pt x="225183" y="129540"/>
                  </a:lnTo>
                  <a:lnTo>
                    <a:pt x="225933" y="128270"/>
                  </a:lnTo>
                  <a:lnTo>
                    <a:pt x="223316" y="129540"/>
                  </a:lnTo>
                  <a:lnTo>
                    <a:pt x="225158" y="128270"/>
                  </a:lnTo>
                  <a:lnTo>
                    <a:pt x="224510" y="127000"/>
                  </a:lnTo>
                  <a:lnTo>
                    <a:pt x="223608" y="127000"/>
                  </a:lnTo>
                  <a:lnTo>
                    <a:pt x="223189" y="129540"/>
                  </a:lnTo>
                  <a:lnTo>
                    <a:pt x="222478" y="129540"/>
                  </a:lnTo>
                  <a:lnTo>
                    <a:pt x="221856" y="128270"/>
                  </a:lnTo>
                  <a:lnTo>
                    <a:pt x="224091" y="125730"/>
                  </a:lnTo>
                  <a:lnTo>
                    <a:pt x="224586" y="120650"/>
                  </a:lnTo>
                  <a:lnTo>
                    <a:pt x="216535" y="128270"/>
                  </a:lnTo>
                  <a:lnTo>
                    <a:pt x="217055" y="127000"/>
                  </a:lnTo>
                  <a:lnTo>
                    <a:pt x="217563" y="125730"/>
                  </a:lnTo>
                  <a:lnTo>
                    <a:pt x="217716" y="125349"/>
                  </a:lnTo>
                  <a:lnTo>
                    <a:pt x="217106" y="125730"/>
                  </a:lnTo>
                  <a:lnTo>
                    <a:pt x="216496" y="125730"/>
                  </a:lnTo>
                  <a:lnTo>
                    <a:pt x="217411" y="123304"/>
                  </a:lnTo>
                  <a:lnTo>
                    <a:pt x="218313" y="123888"/>
                  </a:lnTo>
                  <a:lnTo>
                    <a:pt x="219113" y="121920"/>
                  </a:lnTo>
                  <a:lnTo>
                    <a:pt x="217538" y="122986"/>
                  </a:lnTo>
                  <a:lnTo>
                    <a:pt x="218414" y="120650"/>
                  </a:lnTo>
                  <a:lnTo>
                    <a:pt x="218160" y="120650"/>
                  </a:lnTo>
                  <a:lnTo>
                    <a:pt x="218059" y="118110"/>
                  </a:lnTo>
                  <a:lnTo>
                    <a:pt x="214147" y="123190"/>
                  </a:lnTo>
                  <a:lnTo>
                    <a:pt x="213639" y="121920"/>
                  </a:lnTo>
                  <a:lnTo>
                    <a:pt x="213106" y="123190"/>
                  </a:lnTo>
                  <a:lnTo>
                    <a:pt x="211366" y="125730"/>
                  </a:lnTo>
                  <a:lnTo>
                    <a:pt x="209765" y="125730"/>
                  </a:lnTo>
                  <a:lnTo>
                    <a:pt x="209156" y="124460"/>
                  </a:lnTo>
                  <a:lnTo>
                    <a:pt x="209981" y="123190"/>
                  </a:lnTo>
                  <a:lnTo>
                    <a:pt x="211645" y="120650"/>
                  </a:lnTo>
                  <a:lnTo>
                    <a:pt x="212509" y="120650"/>
                  </a:lnTo>
                  <a:lnTo>
                    <a:pt x="212369" y="120688"/>
                  </a:lnTo>
                  <a:lnTo>
                    <a:pt x="212128" y="120777"/>
                  </a:lnTo>
                  <a:lnTo>
                    <a:pt x="211988" y="121056"/>
                  </a:lnTo>
                  <a:lnTo>
                    <a:pt x="212204" y="121094"/>
                  </a:lnTo>
                  <a:lnTo>
                    <a:pt x="212471" y="120865"/>
                  </a:lnTo>
                  <a:lnTo>
                    <a:pt x="212623" y="120650"/>
                  </a:lnTo>
                  <a:lnTo>
                    <a:pt x="213474" y="120650"/>
                  </a:lnTo>
                  <a:lnTo>
                    <a:pt x="213766" y="119380"/>
                  </a:lnTo>
                  <a:lnTo>
                    <a:pt x="212547" y="118173"/>
                  </a:lnTo>
                  <a:lnTo>
                    <a:pt x="212585" y="119380"/>
                  </a:lnTo>
                  <a:lnTo>
                    <a:pt x="212471" y="118110"/>
                  </a:lnTo>
                  <a:lnTo>
                    <a:pt x="212496" y="116840"/>
                  </a:lnTo>
                  <a:lnTo>
                    <a:pt x="210870" y="118110"/>
                  </a:lnTo>
                  <a:lnTo>
                    <a:pt x="210375" y="116840"/>
                  </a:lnTo>
                  <a:lnTo>
                    <a:pt x="210185" y="116840"/>
                  </a:lnTo>
                  <a:lnTo>
                    <a:pt x="209537" y="118110"/>
                  </a:lnTo>
                  <a:lnTo>
                    <a:pt x="209359" y="118110"/>
                  </a:lnTo>
                  <a:lnTo>
                    <a:pt x="208521" y="115608"/>
                  </a:lnTo>
                  <a:lnTo>
                    <a:pt x="207276" y="119380"/>
                  </a:lnTo>
                  <a:lnTo>
                    <a:pt x="205803" y="119380"/>
                  </a:lnTo>
                  <a:lnTo>
                    <a:pt x="206006" y="118110"/>
                  </a:lnTo>
                  <a:lnTo>
                    <a:pt x="206209" y="116840"/>
                  </a:lnTo>
                  <a:lnTo>
                    <a:pt x="208483" y="115620"/>
                  </a:lnTo>
                  <a:lnTo>
                    <a:pt x="206527" y="115570"/>
                  </a:lnTo>
                  <a:lnTo>
                    <a:pt x="206540" y="114300"/>
                  </a:lnTo>
                  <a:lnTo>
                    <a:pt x="206692" y="114223"/>
                  </a:lnTo>
                  <a:lnTo>
                    <a:pt x="207975" y="110490"/>
                  </a:lnTo>
                  <a:lnTo>
                    <a:pt x="206438" y="110490"/>
                  </a:lnTo>
                  <a:lnTo>
                    <a:pt x="206082" y="110490"/>
                  </a:lnTo>
                  <a:lnTo>
                    <a:pt x="205409" y="110490"/>
                  </a:lnTo>
                  <a:lnTo>
                    <a:pt x="204622" y="113030"/>
                  </a:lnTo>
                  <a:lnTo>
                    <a:pt x="202692" y="114300"/>
                  </a:lnTo>
                  <a:lnTo>
                    <a:pt x="202958" y="113030"/>
                  </a:lnTo>
                  <a:lnTo>
                    <a:pt x="200609" y="114300"/>
                  </a:lnTo>
                  <a:lnTo>
                    <a:pt x="202285" y="111760"/>
                  </a:lnTo>
                  <a:lnTo>
                    <a:pt x="203034" y="113030"/>
                  </a:lnTo>
                  <a:lnTo>
                    <a:pt x="203352" y="111760"/>
                  </a:lnTo>
                  <a:lnTo>
                    <a:pt x="203987" y="109220"/>
                  </a:lnTo>
                  <a:lnTo>
                    <a:pt x="204660" y="109220"/>
                  </a:lnTo>
                  <a:lnTo>
                    <a:pt x="204825" y="107950"/>
                  </a:lnTo>
                  <a:lnTo>
                    <a:pt x="205282" y="107950"/>
                  </a:lnTo>
                  <a:lnTo>
                    <a:pt x="205320" y="107391"/>
                  </a:lnTo>
                  <a:lnTo>
                    <a:pt x="205663" y="107238"/>
                  </a:lnTo>
                  <a:lnTo>
                    <a:pt x="205511" y="107226"/>
                  </a:lnTo>
                  <a:lnTo>
                    <a:pt x="205333" y="107315"/>
                  </a:lnTo>
                  <a:lnTo>
                    <a:pt x="205600" y="104140"/>
                  </a:lnTo>
                  <a:lnTo>
                    <a:pt x="202590" y="110490"/>
                  </a:lnTo>
                  <a:lnTo>
                    <a:pt x="201256" y="109220"/>
                  </a:lnTo>
                  <a:lnTo>
                    <a:pt x="202476" y="107950"/>
                  </a:lnTo>
                  <a:lnTo>
                    <a:pt x="202844" y="106870"/>
                  </a:lnTo>
                  <a:lnTo>
                    <a:pt x="201002" y="109220"/>
                  </a:lnTo>
                  <a:lnTo>
                    <a:pt x="199707" y="110490"/>
                  </a:lnTo>
                  <a:lnTo>
                    <a:pt x="199631" y="107950"/>
                  </a:lnTo>
                  <a:lnTo>
                    <a:pt x="198145" y="110490"/>
                  </a:lnTo>
                  <a:lnTo>
                    <a:pt x="197929" y="110490"/>
                  </a:lnTo>
                  <a:lnTo>
                    <a:pt x="196723" y="113030"/>
                  </a:lnTo>
                  <a:lnTo>
                    <a:pt x="196405" y="111760"/>
                  </a:lnTo>
                  <a:lnTo>
                    <a:pt x="195478" y="111760"/>
                  </a:lnTo>
                  <a:lnTo>
                    <a:pt x="194221" y="113030"/>
                  </a:lnTo>
                  <a:lnTo>
                    <a:pt x="194792" y="111760"/>
                  </a:lnTo>
                  <a:lnTo>
                    <a:pt x="195364" y="110490"/>
                  </a:lnTo>
                  <a:lnTo>
                    <a:pt x="196507" y="107950"/>
                  </a:lnTo>
                  <a:lnTo>
                    <a:pt x="197065" y="106680"/>
                  </a:lnTo>
                  <a:lnTo>
                    <a:pt x="194906" y="107950"/>
                  </a:lnTo>
                  <a:lnTo>
                    <a:pt x="195160" y="106680"/>
                  </a:lnTo>
                  <a:lnTo>
                    <a:pt x="196786" y="105410"/>
                  </a:lnTo>
                  <a:lnTo>
                    <a:pt x="196875" y="104140"/>
                  </a:lnTo>
                  <a:lnTo>
                    <a:pt x="194475" y="105410"/>
                  </a:lnTo>
                  <a:lnTo>
                    <a:pt x="194919" y="105410"/>
                  </a:lnTo>
                  <a:lnTo>
                    <a:pt x="193865" y="106248"/>
                  </a:lnTo>
                  <a:lnTo>
                    <a:pt x="193865" y="107950"/>
                  </a:lnTo>
                  <a:lnTo>
                    <a:pt x="192176" y="109220"/>
                  </a:lnTo>
                  <a:lnTo>
                    <a:pt x="192570" y="107950"/>
                  </a:lnTo>
                  <a:lnTo>
                    <a:pt x="192125" y="109220"/>
                  </a:lnTo>
                  <a:lnTo>
                    <a:pt x="192557" y="107950"/>
                  </a:lnTo>
                  <a:lnTo>
                    <a:pt x="192684" y="107594"/>
                  </a:lnTo>
                  <a:lnTo>
                    <a:pt x="193776" y="106680"/>
                  </a:lnTo>
                  <a:lnTo>
                    <a:pt x="193865" y="107950"/>
                  </a:lnTo>
                  <a:lnTo>
                    <a:pt x="193865" y="106248"/>
                  </a:lnTo>
                  <a:lnTo>
                    <a:pt x="192874" y="107035"/>
                  </a:lnTo>
                  <a:lnTo>
                    <a:pt x="193001" y="106680"/>
                  </a:lnTo>
                  <a:lnTo>
                    <a:pt x="192443" y="107365"/>
                  </a:lnTo>
                  <a:lnTo>
                    <a:pt x="191719" y="107950"/>
                  </a:lnTo>
                  <a:lnTo>
                    <a:pt x="191973" y="107950"/>
                  </a:lnTo>
                  <a:lnTo>
                    <a:pt x="188963" y="111760"/>
                  </a:lnTo>
                  <a:lnTo>
                    <a:pt x="189230" y="110490"/>
                  </a:lnTo>
                  <a:lnTo>
                    <a:pt x="189496" y="109220"/>
                  </a:lnTo>
                  <a:lnTo>
                    <a:pt x="190868" y="106680"/>
                  </a:lnTo>
                  <a:lnTo>
                    <a:pt x="191566" y="105410"/>
                  </a:lnTo>
                  <a:lnTo>
                    <a:pt x="192252" y="104140"/>
                  </a:lnTo>
                  <a:lnTo>
                    <a:pt x="192938" y="102870"/>
                  </a:lnTo>
                  <a:lnTo>
                    <a:pt x="193128" y="100330"/>
                  </a:lnTo>
                  <a:lnTo>
                    <a:pt x="188836" y="104140"/>
                  </a:lnTo>
                  <a:lnTo>
                    <a:pt x="187960" y="101600"/>
                  </a:lnTo>
                  <a:lnTo>
                    <a:pt x="187934" y="102870"/>
                  </a:lnTo>
                  <a:lnTo>
                    <a:pt x="186334" y="105410"/>
                  </a:lnTo>
                  <a:lnTo>
                    <a:pt x="186677" y="102870"/>
                  </a:lnTo>
                  <a:lnTo>
                    <a:pt x="185559" y="102870"/>
                  </a:lnTo>
                  <a:lnTo>
                    <a:pt x="186753" y="101600"/>
                  </a:lnTo>
                  <a:lnTo>
                    <a:pt x="186804" y="100571"/>
                  </a:lnTo>
                  <a:lnTo>
                    <a:pt x="186474" y="101600"/>
                  </a:lnTo>
                  <a:lnTo>
                    <a:pt x="186093" y="99060"/>
                  </a:lnTo>
                  <a:lnTo>
                    <a:pt x="183680" y="101600"/>
                  </a:lnTo>
                  <a:lnTo>
                    <a:pt x="184391" y="99060"/>
                  </a:lnTo>
                  <a:lnTo>
                    <a:pt x="183616" y="97790"/>
                  </a:lnTo>
                  <a:lnTo>
                    <a:pt x="179590" y="102870"/>
                  </a:lnTo>
                  <a:lnTo>
                    <a:pt x="178638" y="101600"/>
                  </a:lnTo>
                  <a:lnTo>
                    <a:pt x="180263" y="100330"/>
                  </a:lnTo>
                  <a:lnTo>
                    <a:pt x="180467" y="99060"/>
                  </a:lnTo>
                  <a:lnTo>
                    <a:pt x="182232" y="97790"/>
                  </a:lnTo>
                  <a:lnTo>
                    <a:pt x="181787" y="97790"/>
                  </a:lnTo>
                  <a:lnTo>
                    <a:pt x="181597" y="96520"/>
                  </a:lnTo>
                  <a:lnTo>
                    <a:pt x="180809" y="97790"/>
                  </a:lnTo>
                  <a:lnTo>
                    <a:pt x="181254" y="96520"/>
                  </a:lnTo>
                  <a:lnTo>
                    <a:pt x="178054" y="99060"/>
                  </a:lnTo>
                  <a:lnTo>
                    <a:pt x="178714" y="97790"/>
                  </a:lnTo>
                  <a:lnTo>
                    <a:pt x="178028" y="97790"/>
                  </a:lnTo>
                  <a:lnTo>
                    <a:pt x="176784" y="100330"/>
                  </a:lnTo>
                  <a:lnTo>
                    <a:pt x="176390" y="99060"/>
                  </a:lnTo>
                  <a:lnTo>
                    <a:pt x="175450" y="99060"/>
                  </a:lnTo>
                  <a:lnTo>
                    <a:pt x="174586" y="101600"/>
                  </a:lnTo>
                  <a:lnTo>
                    <a:pt x="176720" y="95250"/>
                  </a:lnTo>
                  <a:lnTo>
                    <a:pt x="170484" y="99060"/>
                  </a:lnTo>
                  <a:lnTo>
                    <a:pt x="170929" y="97790"/>
                  </a:lnTo>
                  <a:lnTo>
                    <a:pt x="172275" y="93980"/>
                  </a:lnTo>
                  <a:lnTo>
                    <a:pt x="168402" y="93980"/>
                  </a:lnTo>
                  <a:lnTo>
                    <a:pt x="168783" y="92710"/>
                  </a:lnTo>
                  <a:lnTo>
                    <a:pt x="169011" y="92710"/>
                  </a:lnTo>
                  <a:lnTo>
                    <a:pt x="168821" y="90170"/>
                  </a:lnTo>
                  <a:lnTo>
                    <a:pt x="165061" y="97790"/>
                  </a:lnTo>
                  <a:lnTo>
                    <a:pt x="164934" y="96520"/>
                  </a:lnTo>
                  <a:lnTo>
                    <a:pt x="164820" y="95250"/>
                  </a:lnTo>
                  <a:lnTo>
                    <a:pt x="165544" y="92710"/>
                  </a:lnTo>
                  <a:lnTo>
                    <a:pt x="165900" y="91440"/>
                  </a:lnTo>
                  <a:lnTo>
                    <a:pt x="166535" y="93980"/>
                  </a:lnTo>
                  <a:lnTo>
                    <a:pt x="166763" y="92710"/>
                  </a:lnTo>
                  <a:lnTo>
                    <a:pt x="170218" y="86360"/>
                  </a:lnTo>
                  <a:lnTo>
                    <a:pt x="164579" y="91440"/>
                  </a:lnTo>
                  <a:lnTo>
                    <a:pt x="165773" y="87630"/>
                  </a:lnTo>
                  <a:lnTo>
                    <a:pt x="166217" y="87630"/>
                  </a:lnTo>
                  <a:lnTo>
                    <a:pt x="166725" y="85090"/>
                  </a:lnTo>
                  <a:lnTo>
                    <a:pt x="163080" y="88900"/>
                  </a:lnTo>
                  <a:lnTo>
                    <a:pt x="162166" y="87630"/>
                  </a:lnTo>
                  <a:lnTo>
                    <a:pt x="162534" y="87630"/>
                  </a:lnTo>
                  <a:lnTo>
                    <a:pt x="162712" y="86360"/>
                  </a:lnTo>
                  <a:lnTo>
                    <a:pt x="160070" y="88900"/>
                  </a:lnTo>
                  <a:lnTo>
                    <a:pt x="157543" y="88900"/>
                  </a:lnTo>
                  <a:lnTo>
                    <a:pt x="157086" y="88900"/>
                  </a:lnTo>
                  <a:lnTo>
                    <a:pt x="156603" y="90170"/>
                  </a:lnTo>
                  <a:lnTo>
                    <a:pt x="155181" y="90170"/>
                  </a:lnTo>
                  <a:lnTo>
                    <a:pt x="155613" y="88900"/>
                  </a:lnTo>
                  <a:lnTo>
                    <a:pt x="155562" y="86360"/>
                  </a:lnTo>
                  <a:lnTo>
                    <a:pt x="156286" y="85090"/>
                  </a:lnTo>
                  <a:lnTo>
                    <a:pt x="153543" y="85090"/>
                  </a:lnTo>
                  <a:lnTo>
                    <a:pt x="151625" y="85090"/>
                  </a:lnTo>
                  <a:lnTo>
                    <a:pt x="148615" y="87630"/>
                  </a:lnTo>
                  <a:lnTo>
                    <a:pt x="150355" y="85090"/>
                  </a:lnTo>
                  <a:lnTo>
                    <a:pt x="152107" y="82550"/>
                  </a:lnTo>
                  <a:lnTo>
                    <a:pt x="149644" y="85090"/>
                  </a:lnTo>
                  <a:lnTo>
                    <a:pt x="151561" y="81280"/>
                  </a:lnTo>
                  <a:lnTo>
                    <a:pt x="150469" y="81280"/>
                  </a:lnTo>
                  <a:lnTo>
                    <a:pt x="147459" y="82550"/>
                  </a:lnTo>
                  <a:lnTo>
                    <a:pt x="146037" y="82550"/>
                  </a:lnTo>
                  <a:lnTo>
                    <a:pt x="148221" y="81280"/>
                  </a:lnTo>
                  <a:lnTo>
                    <a:pt x="150241" y="80010"/>
                  </a:lnTo>
                  <a:lnTo>
                    <a:pt x="151955" y="78740"/>
                  </a:lnTo>
                  <a:lnTo>
                    <a:pt x="149860" y="78740"/>
                  </a:lnTo>
                  <a:lnTo>
                    <a:pt x="149733" y="78854"/>
                  </a:lnTo>
                  <a:lnTo>
                    <a:pt x="149644" y="80010"/>
                  </a:lnTo>
                  <a:lnTo>
                    <a:pt x="147231" y="81280"/>
                  </a:lnTo>
                  <a:lnTo>
                    <a:pt x="145491" y="82550"/>
                  </a:lnTo>
                  <a:lnTo>
                    <a:pt x="144399" y="81280"/>
                  </a:lnTo>
                  <a:lnTo>
                    <a:pt x="146164" y="78740"/>
                  </a:lnTo>
                  <a:lnTo>
                    <a:pt x="148805" y="74930"/>
                  </a:lnTo>
                  <a:lnTo>
                    <a:pt x="142532" y="78740"/>
                  </a:lnTo>
                  <a:lnTo>
                    <a:pt x="143497" y="76200"/>
                  </a:lnTo>
                  <a:lnTo>
                    <a:pt x="143967" y="74930"/>
                  </a:lnTo>
                  <a:lnTo>
                    <a:pt x="144932" y="72390"/>
                  </a:lnTo>
                  <a:lnTo>
                    <a:pt x="141389" y="73660"/>
                  </a:lnTo>
                  <a:lnTo>
                    <a:pt x="141592" y="68580"/>
                  </a:lnTo>
                  <a:lnTo>
                    <a:pt x="138988" y="68580"/>
                  </a:lnTo>
                  <a:lnTo>
                    <a:pt x="136601" y="73660"/>
                  </a:lnTo>
                  <a:lnTo>
                    <a:pt x="138214" y="67310"/>
                  </a:lnTo>
                  <a:lnTo>
                    <a:pt x="137706" y="68313"/>
                  </a:lnTo>
                  <a:lnTo>
                    <a:pt x="137655" y="66738"/>
                  </a:lnTo>
                  <a:lnTo>
                    <a:pt x="137109" y="69253"/>
                  </a:lnTo>
                  <a:lnTo>
                    <a:pt x="137325" y="69088"/>
                  </a:lnTo>
                  <a:lnTo>
                    <a:pt x="135039" y="73660"/>
                  </a:lnTo>
                  <a:lnTo>
                    <a:pt x="134137" y="73660"/>
                  </a:lnTo>
                  <a:lnTo>
                    <a:pt x="134302" y="72390"/>
                  </a:lnTo>
                  <a:lnTo>
                    <a:pt x="134327" y="72034"/>
                  </a:lnTo>
                  <a:lnTo>
                    <a:pt x="134797" y="71018"/>
                  </a:lnTo>
                  <a:lnTo>
                    <a:pt x="136906" y="69405"/>
                  </a:lnTo>
                  <a:lnTo>
                    <a:pt x="134670" y="68884"/>
                  </a:lnTo>
                  <a:lnTo>
                    <a:pt x="134416" y="71120"/>
                  </a:lnTo>
                  <a:lnTo>
                    <a:pt x="134620" y="68580"/>
                  </a:lnTo>
                  <a:lnTo>
                    <a:pt x="135204" y="66040"/>
                  </a:lnTo>
                  <a:lnTo>
                    <a:pt x="135864" y="67310"/>
                  </a:lnTo>
                  <a:lnTo>
                    <a:pt x="136575" y="66040"/>
                  </a:lnTo>
                  <a:lnTo>
                    <a:pt x="135623" y="64770"/>
                  </a:lnTo>
                  <a:lnTo>
                    <a:pt x="137464" y="63500"/>
                  </a:lnTo>
                  <a:lnTo>
                    <a:pt x="137528" y="62230"/>
                  </a:lnTo>
                  <a:lnTo>
                    <a:pt x="136525" y="63500"/>
                  </a:lnTo>
                  <a:lnTo>
                    <a:pt x="135432" y="64770"/>
                  </a:lnTo>
                  <a:lnTo>
                    <a:pt x="135204" y="63500"/>
                  </a:lnTo>
                  <a:lnTo>
                    <a:pt x="134645" y="66040"/>
                  </a:lnTo>
                  <a:lnTo>
                    <a:pt x="131216" y="68580"/>
                  </a:lnTo>
                  <a:lnTo>
                    <a:pt x="135166" y="62230"/>
                  </a:lnTo>
                  <a:lnTo>
                    <a:pt x="135966" y="60960"/>
                  </a:lnTo>
                  <a:lnTo>
                    <a:pt x="132702" y="62166"/>
                  </a:lnTo>
                  <a:lnTo>
                    <a:pt x="132537" y="62230"/>
                  </a:lnTo>
                  <a:lnTo>
                    <a:pt x="130911" y="59690"/>
                  </a:lnTo>
                  <a:lnTo>
                    <a:pt x="127444" y="63500"/>
                  </a:lnTo>
                  <a:lnTo>
                    <a:pt x="127647" y="62230"/>
                  </a:lnTo>
                  <a:lnTo>
                    <a:pt x="128346" y="60960"/>
                  </a:lnTo>
                  <a:lnTo>
                    <a:pt x="128968" y="60960"/>
                  </a:lnTo>
                  <a:lnTo>
                    <a:pt x="127266" y="58420"/>
                  </a:lnTo>
                  <a:lnTo>
                    <a:pt x="121526" y="62230"/>
                  </a:lnTo>
                  <a:lnTo>
                    <a:pt x="121526" y="59690"/>
                  </a:lnTo>
                  <a:lnTo>
                    <a:pt x="121526" y="58686"/>
                  </a:lnTo>
                  <a:lnTo>
                    <a:pt x="120307" y="59690"/>
                  </a:lnTo>
                  <a:lnTo>
                    <a:pt x="120624" y="58420"/>
                  </a:lnTo>
                  <a:lnTo>
                    <a:pt x="120891" y="57429"/>
                  </a:lnTo>
                  <a:lnTo>
                    <a:pt x="119011" y="58420"/>
                  </a:lnTo>
                  <a:lnTo>
                    <a:pt x="118960" y="57150"/>
                  </a:lnTo>
                  <a:lnTo>
                    <a:pt x="120281" y="55880"/>
                  </a:lnTo>
                  <a:lnTo>
                    <a:pt x="119291" y="53340"/>
                  </a:lnTo>
                  <a:lnTo>
                    <a:pt x="114998" y="58420"/>
                  </a:lnTo>
                  <a:lnTo>
                    <a:pt x="112750" y="58420"/>
                  </a:lnTo>
                  <a:lnTo>
                    <a:pt x="114503" y="54610"/>
                  </a:lnTo>
                  <a:lnTo>
                    <a:pt x="115087" y="53340"/>
                  </a:lnTo>
                  <a:lnTo>
                    <a:pt x="114249" y="52070"/>
                  </a:lnTo>
                  <a:lnTo>
                    <a:pt x="113804" y="50800"/>
                  </a:lnTo>
                  <a:lnTo>
                    <a:pt x="114160" y="49530"/>
                  </a:lnTo>
                  <a:lnTo>
                    <a:pt x="112052" y="48260"/>
                  </a:lnTo>
                  <a:lnTo>
                    <a:pt x="108191" y="50800"/>
                  </a:lnTo>
                  <a:lnTo>
                    <a:pt x="107391" y="50800"/>
                  </a:lnTo>
                  <a:lnTo>
                    <a:pt x="107391" y="73660"/>
                  </a:lnTo>
                  <a:lnTo>
                    <a:pt x="106222" y="75984"/>
                  </a:lnTo>
                  <a:lnTo>
                    <a:pt x="106083" y="74930"/>
                  </a:lnTo>
                  <a:lnTo>
                    <a:pt x="107391" y="73660"/>
                  </a:lnTo>
                  <a:lnTo>
                    <a:pt x="107391" y="50800"/>
                  </a:lnTo>
                  <a:lnTo>
                    <a:pt x="105079" y="50800"/>
                  </a:lnTo>
                  <a:lnTo>
                    <a:pt x="105638" y="48260"/>
                  </a:lnTo>
                  <a:lnTo>
                    <a:pt x="105930" y="46990"/>
                  </a:lnTo>
                  <a:lnTo>
                    <a:pt x="106210" y="45720"/>
                  </a:lnTo>
                  <a:lnTo>
                    <a:pt x="101485" y="46990"/>
                  </a:lnTo>
                  <a:lnTo>
                    <a:pt x="100660" y="43180"/>
                  </a:lnTo>
                  <a:lnTo>
                    <a:pt x="100584" y="44450"/>
                  </a:lnTo>
                  <a:lnTo>
                    <a:pt x="98831" y="45720"/>
                  </a:lnTo>
                  <a:lnTo>
                    <a:pt x="98209" y="46990"/>
                  </a:lnTo>
                  <a:lnTo>
                    <a:pt x="98158" y="45720"/>
                  </a:lnTo>
                  <a:lnTo>
                    <a:pt x="95199" y="48260"/>
                  </a:lnTo>
                  <a:lnTo>
                    <a:pt x="97370" y="44450"/>
                  </a:lnTo>
                  <a:lnTo>
                    <a:pt x="97510" y="44450"/>
                  </a:lnTo>
                  <a:lnTo>
                    <a:pt x="98615" y="41910"/>
                  </a:lnTo>
                  <a:lnTo>
                    <a:pt x="99174" y="40640"/>
                  </a:lnTo>
                  <a:lnTo>
                    <a:pt x="97561" y="41910"/>
                  </a:lnTo>
                  <a:lnTo>
                    <a:pt x="96786" y="40640"/>
                  </a:lnTo>
                  <a:lnTo>
                    <a:pt x="93929" y="45720"/>
                  </a:lnTo>
                  <a:lnTo>
                    <a:pt x="93700" y="43180"/>
                  </a:lnTo>
                  <a:lnTo>
                    <a:pt x="93586" y="41910"/>
                  </a:lnTo>
                  <a:lnTo>
                    <a:pt x="91300" y="41910"/>
                  </a:lnTo>
                  <a:lnTo>
                    <a:pt x="89115" y="40640"/>
                  </a:lnTo>
                  <a:lnTo>
                    <a:pt x="89090" y="38100"/>
                  </a:lnTo>
                  <a:lnTo>
                    <a:pt x="87896" y="39370"/>
                  </a:lnTo>
                  <a:lnTo>
                    <a:pt x="87249" y="38100"/>
                  </a:lnTo>
                  <a:lnTo>
                    <a:pt x="86042" y="39370"/>
                  </a:lnTo>
                  <a:lnTo>
                    <a:pt x="87515" y="36830"/>
                  </a:lnTo>
                  <a:lnTo>
                    <a:pt x="85877" y="34290"/>
                  </a:lnTo>
                  <a:lnTo>
                    <a:pt x="83718" y="34290"/>
                  </a:lnTo>
                  <a:lnTo>
                    <a:pt x="85128" y="33020"/>
                  </a:lnTo>
                  <a:lnTo>
                    <a:pt x="84188" y="31750"/>
                  </a:lnTo>
                  <a:lnTo>
                    <a:pt x="79705" y="39370"/>
                  </a:lnTo>
                  <a:lnTo>
                    <a:pt x="78676" y="39370"/>
                  </a:lnTo>
                  <a:lnTo>
                    <a:pt x="80530" y="35560"/>
                  </a:lnTo>
                  <a:lnTo>
                    <a:pt x="78714" y="34290"/>
                  </a:lnTo>
                  <a:lnTo>
                    <a:pt x="78727" y="33020"/>
                  </a:lnTo>
                  <a:lnTo>
                    <a:pt x="78740" y="31750"/>
                  </a:lnTo>
                  <a:lnTo>
                    <a:pt x="78765" y="29210"/>
                  </a:lnTo>
                  <a:lnTo>
                    <a:pt x="75082" y="31750"/>
                  </a:lnTo>
                  <a:lnTo>
                    <a:pt x="76085" y="30480"/>
                  </a:lnTo>
                  <a:lnTo>
                    <a:pt x="75666" y="30480"/>
                  </a:lnTo>
                  <a:lnTo>
                    <a:pt x="74637" y="26670"/>
                  </a:lnTo>
                  <a:lnTo>
                    <a:pt x="72034" y="31750"/>
                  </a:lnTo>
                  <a:lnTo>
                    <a:pt x="73888" y="27940"/>
                  </a:lnTo>
                  <a:lnTo>
                    <a:pt x="70104" y="30670"/>
                  </a:lnTo>
                  <a:lnTo>
                    <a:pt x="68567" y="31750"/>
                  </a:lnTo>
                  <a:lnTo>
                    <a:pt x="70116" y="29210"/>
                  </a:lnTo>
                  <a:lnTo>
                    <a:pt x="67538" y="31750"/>
                  </a:lnTo>
                  <a:lnTo>
                    <a:pt x="67017" y="33020"/>
                  </a:lnTo>
                  <a:lnTo>
                    <a:pt x="65303" y="33020"/>
                  </a:lnTo>
                  <a:lnTo>
                    <a:pt x="66116" y="30861"/>
                  </a:lnTo>
                  <a:lnTo>
                    <a:pt x="66103" y="29210"/>
                  </a:lnTo>
                  <a:lnTo>
                    <a:pt x="64262" y="34290"/>
                  </a:lnTo>
                  <a:lnTo>
                    <a:pt x="64084" y="33020"/>
                  </a:lnTo>
                  <a:lnTo>
                    <a:pt x="63906" y="31750"/>
                  </a:lnTo>
                  <a:lnTo>
                    <a:pt x="65201" y="30480"/>
                  </a:lnTo>
                  <a:lnTo>
                    <a:pt x="64389" y="29210"/>
                  </a:lnTo>
                  <a:lnTo>
                    <a:pt x="63969" y="30480"/>
                  </a:lnTo>
                  <a:lnTo>
                    <a:pt x="62433" y="31750"/>
                  </a:lnTo>
                  <a:lnTo>
                    <a:pt x="61315" y="33020"/>
                  </a:lnTo>
                  <a:lnTo>
                    <a:pt x="61048" y="30480"/>
                  </a:lnTo>
                  <a:lnTo>
                    <a:pt x="62153" y="27940"/>
                  </a:lnTo>
                  <a:lnTo>
                    <a:pt x="61264" y="29210"/>
                  </a:lnTo>
                  <a:lnTo>
                    <a:pt x="59740" y="31750"/>
                  </a:lnTo>
                  <a:lnTo>
                    <a:pt x="59563" y="30480"/>
                  </a:lnTo>
                  <a:lnTo>
                    <a:pt x="59969" y="29210"/>
                  </a:lnTo>
                  <a:lnTo>
                    <a:pt x="60693" y="29210"/>
                  </a:lnTo>
                  <a:lnTo>
                    <a:pt x="60083" y="26670"/>
                  </a:lnTo>
                  <a:lnTo>
                    <a:pt x="56794" y="30480"/>
                  </a:lnTo>
                  <a:lnTo>
                    <a:pt x="57061" y="27940"/>
                  </a:lnTo>
                  <a:lnTo>
                    <a:pt x="57505" y="26670"/>
                  </a:lnTo>
                  <a:lnTo>
                    <a:pt x="57645" y="25400"/>
                  </a:lnTo>
                  <a:lnTo>
                    <a:pt x="58902" y="26670"/>
                  </a:lnTo>
                  <a:lnTo>
                    <a:pt x="59639" y="26670"/>
                  </a:lnTo>
                  <a:lnTo>
                    <a:pt x="60896" y="25400"/>
                  </a:lnTo>
                  <a:lnTo>
                    <a:pt x="60121" y="24130"/>
                  </a:lnTo>
                  <a:lnTo>
                    <a:pt x="62661" y="21590"/>
                  </a:lnTo>
                  <a:lnTo>
                    <a:pt x="57467" y="25400"/>
                  </a:lnTo>
                  <a:lnTo>
                    <a:pt x="57086" y="24130"/>
                  </a:lnTo>
                  <a:lnTo>
                    <a:pt x="57391" y="22860"/>
                  </a:lnTo>
                  <a:lnTo>
                    <a:pt x="56807" y="22860"/>
                  </a:lnTo>
                  <a:lnTo>
                    <a:pt x="56667" y="21590"/>
                  </a:lnTo>
                  <a:lnTo>
                    <a:pt x="56464" y="21590"/>
                  </a:lnTo>
                  <a:lnTo>
                    <a:pt x="56489" y="21450"/>
                  </a:lnTo>
                  <a:lnTo>
                    <a:pt x="56388" y="21590"/>
                  </a:lnTo>
                  <a:lnTo>
                    <a:pt x="55867" y="21590"/>
                  </a:lnTo>
                  <a:lnTo>
                    <a:pt x="56108" y="20320"/>
                  </a:lnTo>
                  <a:lnTo>
                    <a:pt x="55346" y="20320"/>
                  </a:lnTo>
                  <a:lnTo>
                    <a:pt x="54013" y="22860"/>
                  </a:lnTo>
                  <a:lnTo>
                    <a:pt x="53594" y="21590"/>
                  </a:lnTo>
                  <a:lnTo>
                    <a:pt x="53073" y="24130"/>
                  </a:lnTo>
                  <a:lnTo>
                    <a:pt x="53352" y="24130"/>
                  </a:lnTo>
                  <a:lnTo>
                    <a:pt x="55245" y="24130"/>
                  </a:lnTo>
                  <a:lnTo>
                    <a:pt x="54152" y="25400"/>
                  </a:lnTo>
                  <a:lnTo>
                    <a:pt x="53162" y="26670"/>
                  </a:lnTo>
                  <a:lnTo>
                    <a:pt x="53352" y="24130"/>
                  </a:lnTo>
                  <a:lnTo>
                    <a:pt x="51079" y="27127"/>
                  </a:lnTo>
                  <a:lnTo>
                    <a:pt x="51079" y="40640"/>
                  </a:lnTo>
                  <a:lnTo>
                    <a:pt x="50126" y="40640"/>
                  </a:lnTo>
                  <a:lnTo>
                    <a:pt x="50546" y="39370"/>
                  </a:lnTo>
                  <a:lnTo>
                    <a:pt x="50850" y="39370"/>
                  </a:lnTo>
                  <a:lnTo>
                    <a:pt x="51079" y="40640"/>
                  </a:lnTo>
                  <a:lnTo>
                    <a:pt x="51079" y="27127"/>
                  </a:lnTo>
                  <a:lnTo>
                    <a:pt x="50457" y="27940"/>
                  </a:lnTo>
                  <a:lnTo>
                    <a:pt x="50863" y="26670"/>
                  </a:lnTo>
                  <a:lnTo>
                    <a:pt x="51689" y="24130"/>
                  </a:lnTo>
                  <a:lnTo>
                    <a:pt x="51473" y="22021"/>
                  </a:lnTo>
                  <a:lnTo>
                    <a:pt x="51485" y="21412"/>
                  </a:lnTo>
                  <a:lnTo>
                    <a:pt x="51917" y="20320"/>
                  </a:lnTo>
                  <a:lnTo>
                    <a:pt x="52400" y="19050"/>
                  </a:lnTo>
                  <a:lnTo>
                    <a:pt x="50114" y="20320"/>
                  </a:lnTo>
                  <a:lnTo>
                    <a:pt x="48310" y="19050"/>
                  </a:lnTo>
                  <a:lnTo>
                    <a:pt x="44818" y="22860"/>
                  </a:lnTo>
                  <a:lnTo>
                    <a:pt x="44043" y="22860"/>
                  </a:lnTo>
                  <a:lnTo>
                    <a:pt x="44996" y="21640"/>
                  </a:lnTo>
                  <a:lnTo>
                    <a:pt x="45072" y="21412"/>
                  </a:lnTo>
                  <a:lnTo>
                    <a:pt x="45288" y="20320"/>
                  </a:lnTo>
                  <a:lnTo>
                    <a:pt x="45021" y="20320"/>
                  </a:lnTo>
                  <a:lnTo>
                    <a:pt x="43815" y="19138"/>
                  </a:lnTo>
                  <a:lnTo>
                    <a:pt x="43624" y="19227"/>
                  </a:lnTo>
                  <a:lnTo>
                    <a:pt x="41744" y="22860"/>
                  </a:lnTo>
                  <a:lnTo>
                    <a:pt x="41605" y="21590"/>
                  </a:lnTo>
                  <a:lnTo>
                    <a:pt x="41465" y="20320"/>
                  </a:lnTo>
                  <a:lnTo>
                    <a:pt x="43624" y="19227"/>
                  </a:lnTo>
                  <a:lnTo>
                    <a:pt x="43726" y="19050"/>
                  </a:lnTo>
                  <a:lnTo>
                    <a:pt x="42214" y="19050"/>
                  </a:lnTo>
                  <a:lnTo>
                    <a:pt x="42951" y="17780"/>
                  </a:lnTo>
                  <a:lnTo>
                    <a:pt x="41440" y="16510"/>
                  </a:lnTo>
                  <a:lnTo>
                    <a:pt x="38277" y="17780"/>
                  </a:lnTo>
                  <a:lnTo>
                    <a:pt x="35217" y="19050"/>
                  </a:lnTo>
                  <a:lnTo>
                    <a:pt x="33972" y="15240"/>
                  </a:lnTo>
                  <a:lnTo>
                    <a:pt x="33997" y="16510"/>
                  </a:lnTo>
                  <a:lnTo>
                    <a:pt x="33743" y="17780"/>
                  </a:lnTo>
                  <a:lnTo>
                    <a:pt x="33197" y="16510"/>
                  </a:lnTo>
                  <a:lnTo>
                    <a:pt x="31572" y="12700"/>
                  </a:lnTo>
                  <a:lnTo>
                    <a:pt x="24587" y="16510"/>
                  </a:lnTo>
                  <a:lnTo>
                    <a:pt x="23977" y="12700"/>
                  </a:lnTo>
                  <a:lnTo>
                    <a:pt x="23774" y="11430"/>
                  </a:lnTo>
                  <a:lnTo>
                    <a:pt x="23368" y="8890"/>
                  </a:lnTo>
                  <a:lnTo>
                    <a:pt x="22809" y="7620"/>
                  </a:lnTo>
                  <a:lnTo>
                    <a:pt x="21602" y="10160"/>
                  </a:lnTo>
                  <a:lnTo>
                    <a:pt x="20116" y="11430"/>
                  </a:lnTo>
                  <a:lnTo>
                    <a:pt x="21297" y="8890"/>
                  </a:lnTo>
                  <a:lnTo>
                    <a:pt x="18567" y="11430"/>
                  </a:lnTo>
                  <a:lnTo>
                    <a:pt x="15824" y="12700"/>
                  </a:lnTo>
                  <a:lnTo>
                    <a:pt x="17132" y="8890"/>
                  </a:lnTo>
                  <a:lnTo>
                    <a:pt x="19304" y="2540"/>
                  </a:lnTo>
                  <a:lnTo>
                    <a:pt x="15100" y="6350"/>
                  </a:lnTo>
                  <a:lnTo>
                    <a:pt x="14414" y="8890"/>
                  </a:lnTo>
                  <a:lnTo>
                    <a:pt x="13881" y="7620"/>
                  </a:lnTo>
                  <a:lnTo>
                    <a:pt x="11607" y="8890"/>
                  </a:lnTo>
                  <a:lnTo>
                    <a:pt x="12801" y="6350"/>
                  </a:lnTo>
                  <a:lnTo>
                    <a:pt x="12560" y="6350"/>
                  </a:lnTo>
                  <a:lnTo>
                    <a:pt x="11950" y="7162"/>
                  </a:lnTo>
                  <a:lnTo>
                    <a:pt x="12522" y="5080"/>
                  </a:lnTo>
                  <a:lnTo>
                    <a:pt x="9537" y="7620"/>
                  </a:lnTo>
                  <a:lnTo>
                    <a:pt x="8712" y="5080"/>
                  </a:lnTo>
                  <a:lnTo>
                    <a:pt x="12636" y="1270"/>
                  </a:lnTo>
                  <a:lnTo>
                    <a:pt x="10807" y="0"/>
                  </a:lnTo>
                  <a:lnTo>
                    <a:pt x="9779" y="0"/>
                  </a:lnTo>
                  <a:lnTo>
                    <a:pt x="6591" y="3810"/>
                  </a:lnTo>
                  <a:lnTo>
                    <a:pt x="6388" y="5080"/>
                  </a:lnTo>
                  <a:lnTo>
                    <a:pt x="6642" y="5080"/>
                  </a:lnTo>
                  <a:lnTo>
                    <a:pt x="6692" y="6350"/>
                  </a:lnTo>
                  <a:lnTo>
                    <a:pt x="5981" y="7620"/>
                  </a:lnTo>
                  <a:lnTo>
                    <a:pt x="4940" y="7620"/>
                  </a:lnTo>
                  <a:lnTo>
                    <a:pt x="2679" y="12700"/>
                  </a:lnTo>
                  <a:lnTo>
                    <a:pt x="0" y="16510"/>
                  </a:lnTo>
                  <a:lnTo>
                    <a:pt x="127" y="20320"/>
                  </a:lnTo>
                  <a:lnTo>
                    <a:pt x="2578" y="17780"/>
                  </a:lnTo>
                  <a:lnTo>
                    <a:pt x="1905" y="20320"/>
                  </a:lnTo>
                  <a:lnTo>
                    <a:pt x="2641" y="20320"/>
                  </a:lnTo>
                  <a:lnTo>
                    <a:pt x="2171" y="21590"/>
                  </a:lnTo>
                  <a:lnTo>
                    <a:pt x="1943" y="21590"/>
                  </a:lnTo>
                  <a:lnTo>
                    <a:pt x="1968" y="22860"/>
                  </a:lnTo>
                  <a:lnTo>
                    <a:pt x="2971" y="21640"/>
                  </a:lnTo>
                  <a:lnTo>
                    <a:pt x="3162" y="21412"/>
                  </a:lnTo>
                  <a:lnTo>
                    <a:pt x="4648" y="19621"/>
                  </a:lnTo>
                  <a:lnTo>
                    <a:pt x="4622" y="19050"/>
                  </a:lnTo>
                  <a:lnTo>
                    <a:pt x="6121" y="17780"/>
                  </a:lnTo>
                  <a:lnTo>
                    <a:pt x="5689" y="20320"/>
                  </a:lnTo>
                  <a:lnTo>
                    <a:pt x="4737" y="21590"/>
                  </a:lnTo>
                  <a:lnTo>
                    <a:pt x="6197" y="20320"/>
                  </a:lnTo>
                  <a:lnTo>
                    <a:pt x="5562" y="22021"/>
                  </a:lnTo>
                  <a:lnTo>
                    <a:pt x="5981" y="21590"/>
                  </a:lnTo>
                  <a:lnTo>
                    <a:pt x="6527" y="22860"/>
                  </a:lnTo>
                  <a:lnTo>
                    <a:pt x="7251" y="21590"/>
                  </a:lnTo>
                  <a:lnTo>
                    <a:pt x="7962" y="20320"/>
                  </a:lnTo>
                  <a:lnTo>
                    <a:pt x="7327" y="24130"/>
                  </a:lnTo>
                  <a:lnTo>
                    <a:pt x="10198" y="21590"/>
                  </a:lnTo>
                  <a:lnTo>
                    <a:pt x="8826" y="24091"/>
                  </a:lnTo>
                  <a:lnTo>
                    <a:pt x="10693" y="22860"/>
                  </a:lnTo>
                  <a:lnTo>
                    <a:pt x="11315" y="22860"/>
                  </a:lnTo>
                  <a:lnTo>
                    <a:pt x="7899" y="26670"/>
                  </a:lnTo>
                  <a:lnTo>
                    <a:pt x="13119" y="24130"/>
                  </a:lnTo>
                  <a:lnTo>
                    <a:pt x="10223" y="29210"/>
                  </a:lnTo>
                  <a:lnTo>
                    <a:pt x="13144" y="25400"/>
                  </a:lnTo>
                  <a:lnTo>
                    <a:pt x="13741" y="27940"/>
                  </a:lnTo>
                  <a:lnTo>
                    <a:pt x="15481" y="27038"/>
                  </a:lnTo>
                  <a:lnTo>
                    <a:pt x="15481" y="26670"/>
                  </a:lnTo>
                  <a:lnTo>
                    <a:pt x="15608" y="26974"/>
                  </a:lnTo>
                  <a:lnTo>
                    <a:pt x="16217" y="26670"/>
                  </a:lnTo>
                  <a:lnTo>
                    <a:pt x="15786" y="27419"/>
                  </a:lnTo>
                  <a:lnTo>
                    <a:pt x="16002" y="27940"/>
                  </a:lnTo>
                  <a:lnTo>
                    <a:pt x="15532" y="29210"/>
                  </a:lnTo>
                  <a:lnTo>
                    <a:pt x="15570" y="30480"/>
                  </a:lnTo>
                  <a:lnTo>
                    <a:pt x="17500" y="26670"/>
                  </a:lnTo>
                  <a:lnTo>
                    <a:pt x="18999" y="26670"/>
                  </a:lnTo>
                  <a:lnTo>
                    <a:pt x="19862" y="25400"/>
                  </a:lnTo>
                  <a:lnTo>
                    <a:pt x="20726" y="24130"/>
                  </a:lnTo>
                  <a:lnTo>
                    <a:pt x="19799" y="27940"/>
                  </a:lnTo>
                  <a:lnTo>
                    <a:pt x="18046" y="29210"/>
                  </a:lnTo>
                  <a:lnTo>
                    <a:pt x="19583" y="30480"/>
                  </a:lnTo>
                  <a:lnTo>
                    <a:pt x="20066" y="29210"/>
                  </a:lnTo>
                  <a:lnTo>
                    <a:pt x="20535" y="27940"/>
                  </a:lnTo>
                  <a:lnTo>
                    <a:pt x="20091" y="29210"/>
                  </a:lnTo>
                  <a:lnTo>
                    <a:pt x="20548" y="29210"/>
                  </a:lnTo>
                  <a:lnTo>
                    <a:pt x="19367" y="31750"/>
                  </a:lnTo>
                  <a:lnTo>
                    <a:pt x="21793" y="27940"/>
                  </a:lnTo>
                  <a:lnTo>
                    <a:pt x="20358" y="31750"/>
                  </a:lnTo>
                  <a:lnTo>
                    <a:pt x="22326" y="29210"/>
                  </a:lnTo>
                  <a:lnTo>
                    <a:pt x="22136" y="31750"/>
                  </a:lnTo>
                  <a:lnTo>
                    <a:pt x="20396" y="33020"/>
                  </a:lnTo>
                  <a:lnTo>
                    <a:pt x="21996" y="33020"/>
                  </a:lnTo>
                  <a:lnTo>
                    <a:pt x="22390" y="31750"/>
                  </a:lnTo>
                  <a:lnTo>
                    <a:pt x="23622" y="30480"/>
                  </a:lnTo>
                  <a:lnTo>
                    <a:pt x="25374" y="30480"/>
                  </a:lnTo>
                  <a:lnTo>
                    <a:pt x="22910" y="33020"/>
                  </a:lnTo>
                  <a:lnTo>
                    <a:pt x="22453" y="35560"/>
                  </a:lnTo>
                  <a:lnTo>
                    <a:pt x="23698" y="34290"/>
                  </a:lnTo>
                  <a:lnTo>
                    <a:pt x="25908" y="31750"/>
                  </a:lnTo>
                  <a:lnTo>
                    <a:pt x="26441" y="31750"/>
                  </a:lnTo>
                  <a:lnTo>
                    <a:pt x="26250" y="32702"/>
                  </a:lnTo>
                  <a:lnTo>
                    <a:pt x="27940" y="31750"/>
                  </a:lnTo>
                  <a:lnTo>
                    <a:pt x="28244" y="34290"/>
                  </a:lnTo>
                  <a:lnTo>
                    <a:pt x="30886" y="31838"/>
                  </a:lnTo>
                  <a:lnTo>
                    <a:pt x="30670" y="33020"/>
                  </a:lnTo>
                  <a:lnTo>
                    <a:pt x="31038" y="31750"/>
                  </a:lnTo>
                  <a:lnTo>
                    <a:pt x="31394" y="30480"/>
                  </a:lnTo>
                  <a:lnTo>
                    <a:pt x="32283" y="29210"/>
                  </a:lnTo>
                  <a:lnTo>
                    <a:pt x="32943" y="27940"/>
                  </a:lnTo>
                  <a:lnTo>
                    <a:pt x="33439" y="27940"/>
                  </a:lnTo>
                  <a:lnTo>
                    <a:pt x="34950" y="26670"/>
                  </a:lnTo>
                  <a:lnTo>
                    <a:pt x="33972" y="27940"/>
                  </a:lnTo>
                  <a:lnTo>
                    <a:pt x="33705" y="27940"/>
                  </a:lnTo>
                  <a:lnTo>
                    <a:pt x="33210" y="29210"/>
                  </a:lnTo>
                  <a:lnTo>
                    <a:pt x="33731" y="29210"/>
                  </a:lnTo>
                  <a:lnTo>
                    <a:pt x="33324" y="30480"/>
                  </a:lnTo>
                  <a:lnTo>
                    <a:pt x="33375" y="31115"/>
                  </a:lnTo>
                  <a:lnTo>
                    <a:pt x="35267" y="29210"/>
                  </a:lnTo>
                  <a:lnTo>
                    <a:pt x="35521" y="30480"/>
                  </a:lnTo>
                  <a:lnTo>
                    <a:pt x="34544" y="33020"/>
                  </a:lnTo>
                  <a:lnTo>
                    <a:pt x="37719" y="33020"/>
                  </a:lnTo>
                  <a:lnTo>
                    <a:pt x="39598" y="31750"/>
                  </a:lnTo>
                  <a:lnTo>
                    <a:pt x="33375" y="43180"/>
                  </a:lnTo>
                  <a:lnTo>
                    <a:pt x="37134" y="39370"/>
                  </a:lnTo>
                  <a:lnTo>
                    <a:pt x="38633" y="38100"/>
                  </a:lnTo>
                  <a:lnTo>
                    <a:pt x="40868" y="34290"/>
                  </a:lnTo>
                  <a:lnTo>
                    <a:pt x="40881" y="36830"/>
                  </a:lnTo>
                  <a:lnTo>
                    <a:pt x="38646" y="40640"/>
                  </a:lnTo>
                  <a:lnTo>
                    <a:pt x="39916" y="40640"/>
                  </a:lnTo>
                  <a:lnTo>
                    <a:pt x="42151" y="35560"/>
                  </a:lnTo>
                  <a:lnTo>
                    <a:pt x="42418" y="38100"/>
                  </a:lnTo>
                  <a:lnTo>
                    <a:pt x="43180" y="38100"/>
                  </a:lnTo>
                  <a:lnTo>
                    <a:pt x="41681" y="41910"/>
                  </a:lnTo>
                  <a:lnTo>
                    <a:pt x="43484" y="41910"/>
                  </a:lnTo>
                  <a:lnTo>
                    <a:pt x="46393" y="40640"/>
                  </a:lnTo>
                  <a:lnTo>
                    <a:pt x="48412" y="40640"/>
                  </a:lnTo>
                  <a:lnTo>
                    <a:pt x="47828" y="41910"/>
                  </a:lnTo>
                  <a:lnTo>
                    <a:pt x="47028" y="43180"/>
                  </a:lnTo>
                  <a:lnTo>
                    <a:pt x="46901" y="44450"/>
                  </a:lnTo>
                  <a:lnTo>
                    <a:pt x="49898" y="43180"/>
                  </a:lnTo>
                  <a:lnTo>
                    <a:pt x="51320" y="46990"/>
                  </a:lnTo>
                  <a:lnTo>
                    <a:pt x="52400" y="49530"/>
                  </a:lnTo>
                  <a:lnTo>
                    <a:pt x="54622" y="46990"/>
                  </a:lnTo>
                  <a:lnTo>
                    <a:pt x="54787" y="46990"/>
                  </a:lnTo>
                  <a:lnTo>
                    <a:pt x="56337" y="46990"/>
                  </a:lnTo>
                  <a:lnTo>
                    <a:pt x="55524" y="48260"/>
                  </a:lnTo>
                  <a:lnTo>
                    <a:pt x="54800" y="49530"/>
                  </a:lnTo>
                  <a:lnTo>
                    <a:pt x="57454" y="48260"/>
                  </a:lnTo>
                  <a:lnTo>
                    <a:pt x="61531" y="46990"/>
                  </a:lnTo>
                  <a:lnTo>
                    <a:pt x="61468" y="49530"/>
                  </a:lnTo>
                  <a:lnTo>
                    <a:pt x="60744" y="50800"/>
                  </a:lnTo>
                  <a:lnTo>
                    <a:pt x="61315" y="52070"/>
                  </a:lnTo>
                  <a:lnTo>
                    <a:pt x="64312" y="46990"/>
                  </a:lnTo>
                  <a:lnTo>
                    <a:pt x="65062" y="45720"/>
                  </a:lnTo>
                  <a:lnTo>
                    <a:pt x="64795" y="49530"/>
                  </a:lnTo>
                  <a:lnTo>
                    <a:pt x="64325" y="49530"/>
                  </a:lnTo>
                  <a:lnTo>
                    <a:pt x="66230" y="52070"/>
                  </a:lnTo>
                  <a:lnTo>
                    <a:pt x="70396" y="50800"/>
                  </a:lnTo>
                  <a:lnTo>
                    <a:pt x="70065" y="55880"/>
                  </a:lnTo>
                  <a:lnTo>
                    <a:pt x="72580" y="52070"/>
                  </a:lnTo>
                  <a:lnTo>
                    <a:pt x="71602" y="59690"/>
                  </a:lnTo>
                  <a:lnTo>
                    <a:pt x="74764" y="54610"/>
                  </a:lnTo>
                  <a:lnTo>
                    <a:pt x="74726" y="57150"/>
                  </a:lnTo>
                  <a:lnTo>
                    <a:pt x="73774" y="58420"/>
                  </a:lnTo>
                  <a:lnTo>
                    <a:pt x="74803" y="60960"/>
                  </a:lnTo>
                  <a:lnTo>
                    <a:pt x="75196" y="62230"/>
                  </a:lnTo>
                  <a:lnTo>
                    <a:pt x="77495" y="58420"/>
                  </a:lnTo>
                  <a:lnTo>
                    <a:pt x="78473" y="58420"/>
                  </a:lnTo>
                  <a:lnTo>
                    <a:pt x="76911" y="60960"/>
                  </a:lnTo>
                  <a:lnTo>
                    <a:pt x="79476" y="58420"/>
                  </a:lnTo>
                  <a:lnTo>
                    <a:pt x="78079" y="62230"/>
                  </a:lnTo>
                  <a:lnTo>
                    <a:pt x="79108" y="62230"/>
                  </a:lnTo>
                  <a:lnTo>
                    <a:pt x="78943" y="60960"/>
                  </a:lnTo>
                  <a:lnTo>
                    <a:pt x="79286" y="59690"/>
                  </a:lnTo>
                  <a:lnTo>
                    <a:pt x="79781" y="59690"/>
                  </a:lnTo>
                  <a:lnTo>
                    <a:pt x="81470" y="58420"/>
                  </a:lnTo>
                  <a:lnTo>
                    <a:pt x="81076" y="62230"/>
                  </a:lnTo>
                  <a:lnTo>
                    <a:pt x="80289" y="63500"/>
                  </a:lnTo>
                  <a:lnTo>
                    <a:pt x="83261" y="63500"/>
                  </a:lnTo>
                  <a:lnTo>
                    <a:pt x="83185" y="63652"/>
                  </a:lnTo>
                  <a:lnTo>
                    <a:pt x="84785" y="62230"/>
                  </a:lnTo>
                  <a:lnTo>
                    <a:pt x="82638" y="64770"/>
                  </a:lnTo>
                  <a:lnTo>
                    <a:pt x="80492" y="67310"/>
                  </a:lnTo>
                  <a:lnTo>
                    <a:pt x="83108" y="66040"/>
                  </a:lnTo>
                  <a:lnTo>
                    <a:pt x="83312" y="64770"/>
                  </a:lnTo>
                  <a:lnTo>
                    <a:pt x="84137" y="64770"/>
                  </a:lnTo>
                  <a:lnTo>
                    <a:pt x="84480" y="63500"/>
                  </a:lnTo>
                  <a:lnTo>
                    <a:pt x="84074" y="66040"/>
                  </a:lnTo>
                  <a:lnTo>
                    <a:pt x="86702" y="66040"/>
                  </a:lnTo>
                  <a:lnTo>
                    <a:pt x="85432" y="68580"/>
                  </a:lnTo>
                  <a:lnTo>
                    <a:pt x="86855" y="69850"/>
                  </a:lnTo>
                  <a:lnTo>
                    <a:pt x="91440" y="69850"/>
                  </a:lnTo>
                  <a:lnTo>
                    <a:pt x="91274" y="68580"/>
                  </a:lnTo>
                  <a:lnTo>
                    <a:pt x="93345" y="66040"/>
                  </a:lnTo>
                  <a:lnTo>
                    <a:pt x="94094" y="66040"/>
                  </a:lnTo>
                  <a:lnTo>
                    <a:pt x="93751" y="66636"/>
                  </a:lnTo>
                  <a:lnTo>
                    <a:pt x="94716" y="66040"/>
                  </a:lnTo>
                  <a:lnTo>
                    <a:pt x="95224" y="66040"/>
                  </a:lnTo>
                  <a:lnTo>
                    <a:pt x="93268" y="69850"/>
                  </a:lnTo>
                  <a:lnTo>
                    <a:pt x="92837" y="71120"/>
                  </a:lnTo>
                  <a:lnTo>
                    <a:pt x="93548" y="69850"/>
                  </a:lnTo>
                  <a:lnTo>
                    <a:pt x="91935" y="76200"/>
                  </a:lnTo>
                  <a:lnTo>
                    <a:pt x="94272" y="72390"/>
                  </a:lnTo>
                  <a:lnTo>
                    <a:pt x="93814" y="73660"/>
                  </a:lnTo>
                  <a:lnTo>
                    <a:pt x="95707" y="74930"/>
                  </a:lnTo>
                  <a:lnTo>
                    <a:pt x="97167" y="73660"/>
                  </a:lnTo>
                  <a:lnTo>
                    <a:pt x="98818" y="74930"/>
                  </a:lnTo>
                  <a:lnTo>
                    <a:pt x="99580" y="73660"/>
                  </a:lnTo>
                  <a:lnTo>
                    <a:pt x="100330" y="72390"/>
                  </a:lnTo>
                  <a:lnTo>
                    <a:pt x="100596" y="73660"/>
                  </a:lnTo>
                  <a:lnTo>
                    <a:pt x="101434" y="72390"/>
                  </a:lnTo>
                  <a:lnTo>
                    <a:pt x="102273" y="71120"/>
                  </a:lnTo>
                  <a:lnTo>
                    <a:pt x="102946" y="73660"/>
                  </a:lnTo>
                  <a:lnTo>
                    <a:pt x="103035" y="76200"/>
                  </a:lnTo>
                  <a:lnTo>
                    <a:pt x="106108" y="76200"/>
                  </a:lnTo>
                  <a:lnTo>
                    <a:pt x="106248" y="76200"/>
                  </a:lnTo>
                  <a:lnTo>
                    <a:pt x="107619" y="76200"/>
                  </a:lnTo>
                  <a:lnTo>
                    <a:pt x="105930" y="77470"/>
                  </a:lnTo>
                  <a:lnTo>
                    <a:pt x="107810" y="77470"/>
                  </a:lnTo>
                  <a:lnTo>
                    <a:pt x="108292" y="78740"/>
                  </a:lnTo>
                  <a:lnTo>
                    <a:pt x="111506" y="77470"/>
                  </a:lnTo>
                  <a:lnTo>
                    <a:pt x="111823" y="76200"/>
                  </a:lnTo>
                  <a:lnTo>
                    <a:pt x="112407" y="74930"/>
                  </a:lnTo>
                  <a:lnTo>
                    <a:pt x="113017" y="74930"/>
                  </a:lnTo>
                  <a:lnTo>
                    <a:pt x="112712" y="76200"/>
                  </a:lnTo>
                  <a:lnTo>
                    <a:pt x="112039" y="77381"/>
                  </a:lnTo>
                  <a:lnTo>
                    <a:pt x="116141" y="76200"/>
                  </a:lnTo>
                  <a:lnTo>
                    <a:pt x="113169" y="87630"/>
                  </a:lnTo>
                  <a:lnTo>
                    <a:pt x="117881" y="83820"/>
                  </a:lnTo>
                  <a:lnTo>
                    <a:pt x="117640" y="83820"/>
                  </a:lnTo>
                  <a:lnTo>
                    <a:pt x="121056" y="82550"/>
                  </a:lnTo>
                  <a:lnTo>
                    <a:pt x="121704" y="83820"/>
                  </a:lnTo>
                  <a:lnTo>
                    <a:pt x="119494" y="83820"/>
                  </a:lnTo>
                  <a:lnTo>
                    <a:pt x="119291" y="86360"/>
                  </a:lnTo>
                  <a:lnTo>
                    <a:pt x="123659" y="83820"/>
                  </a:lnTo>
                  <a:lnTo>
                    <a:pt x="122212" y="88900"/>
                  </a:lnTo>
                  <a:lnTo>
                    <a:pt x="125476" y="87630"/>
                  </a:lnTo>
                  <a:lnTo>
                    <a:pt x="122682" y="95250"/>
                  </a:lnTo>
                  <a:lnTo>
                    <a:pt x="130441" y="90170"/>
                  </a:lnTo>
                  <a:lnTo>
                    <a:pt x="129590" y="95250"/>
                  </a:lnTo>
                  <a:lnTo>
                    <a:pt x="130467" y="92710"/>
                  </a:lnTo>
                  <a:lnTo>
                    <a:pt x="131864" y="91440"/>
                  </a:lnTo>
                  <a:lnTo>
                    <a:pt x="130467" y="93980"/>
                  </a:lnTo>
                  <a:lnTo>
                    <a:pt x="130568" y="95250"/>
                  </a:lnTo>
                  <a:lnTo>
                    <a:pt x="131279" y="93980"/>
                  </a:lnTo>
                  <a:lnTo>
                    <a:pt x="130949" y="93980"/>
                  </a:lnTo>
                  <a:lnTo>
                    <a:pt x="131775" y="92710"/>
                  </a:lnTo>
                  <a:lnTo>
                    <a:pt x="136842" y="92710"/>
                  </a:lnTo>
                  <a:lnTo>
                    <a:pt x="138341" y="100330"/>
                  </a:lnTo>
                  <a:lnTo>
                    <a:pt x="141401" y="104140"/>
                  </a:lnTo>
                  <a:lnTo>
                    <a:pt x="142595" y="105410"/>
                  </a:lnTo>
                  <a:lnTo>
                    <a:pt x="147332" y="96520"/>
                  </a:lnTo>
                  <a:lnTo>
                    <a:pt x="146799" y="101600"/>
                  </a:lnTo>
                  <a:lnTo>
                    <a:pt x="144449" y="104140"/>
                  </a:lnTo>
                  <a:lnTo>
                    <a:pt x="149580" y="101600"/>
                  </a:lnTo>
                  <a:lnTo>
                    <a:pt x="150342" y="107950"/>
                  </a:lnTo>
                  <a:lnTo>
                    <a:pt x="154355" y="106870"/>
                  </a:lnTo>
                  <a:lnTo>
                    <a:pt x="154470" y="106680"/>
                  </a:lnTo>
                  <a:lnTo>
                    <a:pt x="154393" y="106857"/>
                  </a:lnTo>
                  <a:lnTo>
                    <a:pt x="153898" y="107950"/>
                  </a:lnTo>
                  <a:lnTo>
                    <a:pt x="153631" y="107950"/>
                  </a:lnTo>
                  <a:lnTo>
                    <a:pt x="152882" y="110490"/>
                  </a:lnTo>
                  <a:lnTo>
                    <a:pt x="155778" y="109220"/>
                  </a:lnTo>
                  <a:lnTo>
                    <a:pt x="156908" y="107950"/>
                  </a:lnTo>
                  <a:lnTo>
                    <a:pt x="157213" y="107950"/>
                  </a:lnTo>
                  <a:lnTo>
                    <a:pt x="156006" y="109220"/>
                  </a:lnTo>
                  <a:lnTo>
                    <a:pt x="155727" y="110490"/>
                  </a:lnTo>
                  <a:lnTo>
                    <a:pt x="155511" y="111760"/>
                  </a:lnTo>
                  <a:lnTo>
                    <a:pt x="158940" y="107950"/>
                  </a:lnTo>
                  <a:lnTo>
                    <a:pt x="157759" y="110490"/>
                  </a:lnTo>
                  <a:lnTo>
                    <a:pt x="157111" y="111760"/>
                  </a:lnTo>
                  <a:lnTo>
                    <a:pt x="158153" y="110490"/>
                  </a:lnTo>
                  <a:lnTo>
                    <a:pt x="158762" y="113030"/>
                  </a:lnTo>
                  <a:lnTo>
                    <a:pt x="159956" y="110490"/>
                  </a:lnTo>
                  <a:lnTo>
                    <a:pt x="160274" y="111760"/>
                  </a:lnTo>
                  <a:lnTo>
                    <a:pt x="162699" y="110490"/>
                  </a:lnTo>
                  <a:lnTo>
                    <a:pt x="162610" y="111683"/>
                  </a:lnTo>
                  <a:lnTo>
                    <a:pt x="162445" y="111836"/>
                  </a:lnTo>
                  <a:lnTo>
                    <a:pt x="162306" y="111975"/>
                  </a:lnTo>
                  <a:lnTo>
                    <a:pt x="162077" y="112229"/>
                  </a:lnTo>
                  <a:lnTo>
                    <a:pt x="162102" y="113766"/>
                  </a:lnTo>
                  <a:lnTo>
                    <a:pt x="162483" y="112776"/>
                  </a:lnTo>
                  <a:lnTo>
                    <a:pt x="162610" y="112141"/>
                  </a:lnTo>
                  <a:lnTo>
                    <a:pt x="162610" y="111760"/>
                  </a:lnTo>
                  <a:lnTo>
                    <a:pt x="164922" y="110490"/>
                  </a:lnTo>
                  <a:lnTo>
                    <a:pt x="163601" y="114300"/>
                  </a:lnTo>
                  <a:lnTo>
                    <a:pt x="166268" y="110490"/>
                  </a:lnTo>
                  <a:lnTo>
                    <a:pt x="163614" y="115570"/>
                  </a:lnTo>
                  <a:lnTo>
                    <a:pt x="165506" y="115570"/>
                  </a:lnTo>
                  <a:lnTo>
                    <a:pt x="165595" y="115824"/>
                  </a:lnTo>
                  <a:lnTo>
                    <a:pt x="165887" y="116192"/>
                  </a:lnTo>
                  <a:lnTo>
                    <a:pt x="166255" y="116433"/>
                  </a:lnTo>
                  <a:lnTo>
                    <a:pt x="165582" y="115570"/>
                  </a:lnTo>
                  <a:lnTo>
                    <a:pt x="166065" y="115570"/>
                  </a:lnTo>
                  <a:lnTo>
                    <a:pt x="167944" y="114300"/>
                  </a:lnTo>
                  <a:lnTo>
                    <a:pt x="166941" y="115570"/>
                  </a:lnTo>
                  <a:lnTo>
                    <a:pt x="167716" y="115570"/>
                  </a:lnTo>
                  <a:lnTo>
                    <a:pt x="166370" y="116840"/>
                  </a:lnTo>
                  <a:lnTo>
                    <a:pt x="167170" y="118110"/>
                  </a:lnTo>
                  <a:lnTo>
                    <a:pt x="169545" y="115570"/>
                  </a:lnTo>
                  <a:lnTo>
                    <a:pt x="167855" y="120650"/>
                  </a:lnTo>
                  <a:lnTo>
                    <a:pt x="173697" y="114300"/>
                  </a:lnTo>
                  <a:lnTo>
                    <a:pt x="174866" y="113030"/>
                  </a:lnTo>
                  <a:lnTo>
                    <a:pt x="171691" y="119380"/>
                  </a:lnTo>
                  <a:lnTo>
                    <a:pt x="177876" y="119380"/>
                  </a:lnTo>
                  <a:lnTo>
                    <a:pt x="175895" y="123190"/>
                  </a:lnTo>
                  <a:lnTo>
                    <a:pt x="178409" y="122123"/>
                  </a:lnTo>
                  <a:lnTo>
                    <a:pt x="178536" y="118110"/>
                  </a:lnTo>
                  <a:lnTo>
                    <a:pt x="178498" y="119380"/>
                  </a:lnTo>
                  <a:lnTo>
                    <a:pt x="181063" y="119380"/>
                  </a:lnTo>
                  <a:lnTo>
                    <a:pt x="179679" y="121335"/>
                  </a:lnTo>
                  <a:lnTo>
                    <a:pt x="182270" y="119380"/>
                  </a:lnTo>
                  <a:lnTo>
                    <a:pt x="183553" y="121920"/>
                  </a:lnTo>
                  <a:lnTo>
                    <a:pt x="183705" y="123190"/>
                  </a:lnTo>
                  <a:lnTo>
                    <a:pt x="182143" y="123190"/>
                  </a:lnTo>
                  <a:lnTo>
                    <a:pt x="181533" y="124460"/>
                  </a:lnTo>
                  <a:lnTo>
                    <a:pt x="184543" y="123190"/>
                  </a:lnTo>
                  <a:lnTo>
                    <a:pt x="185013" y="127000"/>
                  </a:lnTo>
                  <a:lnTo>
                    <a:pt x="187871" y="125844"/>
                  </a:lnTo>
                  <a:lnTo>
                    <a:pt x="187452" y="127000"/>
                  </a:lnTo>
                  <a:lnTo>
                    <a:pt x="187477" y="128270"/>
                  </a:lnTo>
                  <a:lnTo>
                    <a:pt x="188620" y="125730"/>
                  </a:lnTo>
                  <a:lnTo>
                    <a:pt x="188150" y="125730"/>
                  </a:lnTo>
                  <a:lnTo>
                    <a:pt x="187985" y="125730"/>
                  </a:lnTo>
                  <a:lnTo>
                    <a:pt x="189179" y="123190"/>
                  </a:lnTo>
                  <a:lnTo>
                    <a:pt x="192392" y="122097"/>
                  </a:lnTo>
                  <a:lnTo>
                    <a:pt x="189903" y="124460"/>
                  </a:lnTo>
                  <a:lnTo>
                    <a:pt x="194754" y="123190"/>
                  </a:lnTo>
                  <a:lnTo>
                    <a:pt x="189496" y="128270"/>
                  </a:lnTo>
                  <a:lnTo>
                    <a:pt x="190804" y="128270"/>
                  </a:lnTo>
                  <a:lnTo>
                    <a:pt x="191554" y="127000"/>
                  </a:lnTo>
                  <a:lnTo>
                    <a:pt x="191274" y="128270"/>
                  </a:lnTo>
                  <a:lnTo>
                    <a:pt x="190030" y="129540"/>
                  </a:lnTo>
                  <a:lnTo>
                    <a:pt x="191897" y="128270"/>
                  </a:lnTo>
                  <a:lnTo>
                    <a:pt x="192747" y="127000"/>
                  </a:lnTo>
                  <a:lnTo>
                    <a:pt x="193814" y="127000"/>
                  </a:lnTo>
                  <a:lnTo>
                    <a:pt x="193230" y="128270"/>
                  </a:lnTo>
                  <a:lnTo>
                    <a:pt x="192773" y="128270"/>
                  </a:lnTo>
                  <a:lnTo>
                    <a:pt x="191985" y="129540"/>
                  </a:lnTo>
                  <a:lnTo>
                    <a:pt x="195364" y="127000"/>
                  </a:lnTo>
                  <a:lnTo>
                    <a:pt x="195808" y="128270"/>
                  </a:lnTo>
                  <a:lnTo>
                    <a:pt x="195389" y="128270"/>
                  </a:lnTo>
                  <a:lnTo>
                    <a:pt x="195046" y="129540"/>
                  </a:lnTo>
                  <a:lnTo>
                    <a:pt x="196532" y="129540"/>
                  </a:lnTo>
                  <a:lnTo>
                    <a:pt x="200520" y="127000"/>
                  </a:lnTo>
                  <a:lnTo>
                    <a:pt x="201168" y="129540"/>
                  </a:lnTo>
                  <a:lnTo>
                    <a:pt x="198120" y="133350"/>
                  </a:lnTo>
                  <a:lnTo>
                    <a:pt x="200914" y="130810"/>
                  </a:lnTo>
                  <a:lnTo>
                    <a:pt x="198805" y="134620"/>
                  </a:lnTo>
                  <a:lnTo>
                    <a:pt x="200406" y="133350"/>
                  </a:lnTo>
                  <a:lnTo>
                    <a:pt x="201104" y="132080"/>
                  </a:lnTo>
                  <a:lnTo>
                    <a:pt x="201879" y="133350"/>
                  </a:lnTo>
                  <a:lnTo>
                    <a:pt x="203047" y="132080"/>
                  </a:lnTo>
                  <a:lnTo>
                    <a:pt x="204216" y="130810"/>
                  </a:lnTo>
                  <a:lnTo>
                    <a:pt x="204190" y="132080"/>
                  </a:lnTo>
                  <a:lnTo>
                    <a:pt x="202666" y="133350"/>
                  </a:lnTo>
                  <a:lnTo>
                    <a:pt x="204622" y="133350"/>
                  </a:lnTo>
                  <a:lnTo>
                    <a:pt x="204584" y="132080"/>
                  </a:lnTo>
                  <a:lnTo>
                    <a:pt x="206552" y="130810"/>
                  </a:lnTo>
                  <a:lnTo>
                    <a:pt x="207289" y="128270"/>
                  </a:lnTo>
                  <a:lnTo>
                    <a:pt x="207759" y="129540"/>
                  </a:lnTo>
                  <a:lnTo>
                    <a:pt x="208572" y="129540"/>
                  </a:lnTo>
                  <a:lnTo>
                    <a:pt x="207670" y="132080"/>
                  </a:lnTo>
                  <a:lnTo>
                    <a:pt x="209931" y="130810"/>
                  </a:lnTo>
                  <a:lnTo>
                    <a:pt x="209994" y="132080"/>
                  </a:lnTo>
                  <a:lnTo>
                    <a:pt x="209448" y="133350"/>
                  </a:lnTo>
                  <a:lnTo>
                    <a:pt x="209359" y="134620"/>
                  </a:lnTo>
                  <a:lnTo>
                    <a:pt x="209473" y="137160"/>
                  </a:lnTo>
                  <a:lnTo>
                    <a:pt x="210032" y="136575"/>
                  </a:lnTo>
                  <a:lnTo>
                    <a:pt x="209943" y="137160"/>
                  </a:lnTo>
                  <a:lnTo>
                    <a:pt x="211366" y="135204"/>
                  </a:lnTo>
                  <a:lnTo>
                    <a:pt x="211785" y="134785"/>
                  </a:lnTo>
                  <a:lnTo>
                    <a:pt x="211683" y="135890"/>
                  </a:lnTo>
                  <a:lnTo>
                    <a:pt x="211518" y="135890"/>
                  </a:lnTo>
                  <a:lnTo>
                    <a:pt x="210527" y="137160"/>
                  </a:lnTo>
                  <a:lnTo>
                    <a:pt x="211378" y="138430"/>
                  </a:lnTo>
                  <a:lnTo>
                    <a:pt x="212585" y="134620"/>
                  </a:lnTo>
                  <a:lnTo>
                    <a:pt x="212991" y="133350"/>
                  </a:lnTo>
                  <a:lnTo>
                    <a:pt x="213118" y="135890"/>
                  </a:lnTo>
                  <a:lnTo>
                    <a:pt x="212712" y="135890"/>
                  </a:lnTo>
                  <a:lnTo>
                    <a:pt x="212267" y="137160"/>
                  </a:lnTo>
                  <a:lnTo>
                    <a:pt x="212979" y="138430"/>
                  </a:lnTo>
                  <a:lnTo>
                    <a:pt x="215849" y="137160"/>
                  </a:lnTo>
                  <a:lnTo>
                    <a:pt x="216357" y="138430"/>
                  </a:lnTo>
                  <a:lnTo>
                    <a:pt x="214464" y="142240"/>
                  </a:lnTo>
                  <a:lnTo>
                    <a:pt x="215442" y="142240"/>
                  </a:lnTo>
                  <a:lnTo>
                    <a:pt x="219646" y="140970"/>
                  </a:lnTo>
                  <a:lnTo>
                    <a:pt x="220789" y="142201"/>
                  </a:lnTo>
                  <a:lnTo>
                    <a:pt x="221627" y="140970"/>
                  </a:lnTo>
                  <a:lnTo>
                    <a:pt x="224205" y="137160"/>
                  </a:lnTo>
                  <a:lnTo>
                    <a:pt x="220459" y="144780"/>
                  </a:lnTo>
                  <a:lnTo>
                    <a:pt x="222173" y="143865"/>
                  </a:lnTo>
                  <a:lnTo>
                    <a:pt x="220802" y="146050"/>
                  </a:lnTo>
                  <a:lnTo>
                    <a:pt x="221208" y="146050"/>
                  </a:lnTo>
                  <a:lnTo>
                    <a:pt x="221869" y="147320"/>
                  </a:lnTo>
                  <a:lnTo>
                    <a:pt x="224396" y="146050"/>
                  </a:lnTo>
                  <a:lnTo>
                    <a:pt x="227203" y="146050"/>
                  </a:lnTo>
                  <a:lnTo>
                    <a:pt x="226148" y="147320"/>
                  </a:lnTo>
                  <a:lnTo>
                    <a:pt x="226110" y="148590"/>
                  </a:lnTo>
                  <a:lnTo>
                    <a:pt x="227558" y="148590"/>
                  </a:lnTo>
                  <a:lnTo>
                    <a:pt x="227926" y="149860"/>
                  </a:lnTo>
                  <a:lnTo>
                    <a:pt x="228981" y="148590"/>
                  </a:lnTo>
                  <a:lnTo>
                    <a:pt x="229273" y="149860"/>
                  </a:lnTo>
                  <a:lnTo>
                    <a:pt x="230225" y="147320"/>
                  </a:lnTo>
                  <a:lnTo>
                    <a:pt x="230263" y="151130"/>
                  </a:lnTo>
                  <a:lnTo>
                    <a:pt x="234950" y="151130"/>
                  </a:lnTo>
                  <a:lnTo>
                    <a:pt x="235267" y="153670"/>
                  </a:lnTo>
                  <a:lnTo>
                    <a:pt x="235026" y="153670"/>
                  </a:lnTo>
                  <a:lnTo>
                    <a:pt x="233959" y="154940"/>
                  </a:lnTo>
                  <a:lnTo>
                    <a:pt x="236664" y="154940"/>
                  </a:lnTo>
                  <a:lnTo>
                    <a:pt x="237934" y="153670"/>
                  </a:lnTo>
                  <a:lnTo>
                    <a:pt x="237299" y="153670"/>
                  </a:lnTo>
                  <a:lnTo>
                    <a:pt x="238036" y="152400"/>
                  </a:lnTo>
                  <a:lnTo>
                    <a:pt x="238874" y="151384"/>
                  </a:lnTo>
                  <a:lnTo>
                    <a:pt x="238391" y="153670"/>
                  </a:lnTo>
                  <a:lnTo>
                    <a:pt x="237934" y="154940"/>
                  </a:lnTo>
                  <a:lnTo>
                    <a:pt x="238315" y="154940"/>
                  </a:lnTo>
                  <a:lnTo>
                    <a:pt x="238912" y="153670"/>
                  </a:lnTo>
                  <a:lnTo>
                    <a:pt x="239318" y="153670"/>
                  </a:lnTo>
                  <a:lnTo>
                    <a:pt x="237705" y="157480"/>
                  </a:lnTo>
                  <a:lnTo>
                    <a:pt x="240017" y="153670"/>
                  </a:lnTo>
                  <a:lnTo>
                    <a:pt x="242328" y="149860"/>
                  </a:lnTo>
                  <a:lnTo>
                    <a:pt x="241871" y="152400"/>
                  </a:lnTo>
                  <a:lnTo>
                    <a:pt x="241058" y="153670"/>
                  </a:lnTo>
                  <a:lnTo>
                    <a:pt x="241896" y="153670"/>
                  </a:lnTo>
                  <a:lnTo>
                    <a:pt x="243319" y="152400"/>
                  </a:lnTo>
                  <a:lnTo>
                    <a:pt x="243598" y="153670"/>
                  </a:lnTo>
                  <a:lnTo>
                    <a:pt x="242747" y="155181"/>
                  </a:lnTo>
                  <a:lnTo>
                    <a:pt x="245465" y="152400"/>
                  </a:lnTo>
                  <a:lnTo>
                    <a:pt x="244449" y="154940"/>
                  </a:lnTo>
                  <a:lnTo>
                    <a:pt x="243700" y="156210"/>
                  </a:lnTo>
                  <a:lnTo>
                    <a:pt x="243268" y="154940"/>
                  </a:lnTo>
                  <a:lnTo>
                    <a:pt x="242519" y="156210"/>
                  </a:lnTo>
                  <a:lnTo>
                    <a:pt x="241274" y="158750"/>
                  </a:lnTo>
                  <a:lnTo>
                    <a:pt x="242036" y="158750"/>
                  </a:lnTo>
                  <a:lnTo>
                    <a:pt x="242062" y="159727"/>
                  </a:lnTo>
                  <a:lnTo>
                    <a:pt x="242112" y="159321"/>
                  </a:lnTo>
                  <a:lnTo>
                    <a:pt x="242341" y="161290"/>
                  </a:lnTo>
                  <a:lnTo>
                    <a:pt x="242582" y="160020"/>
                  </a:lnTo>
                  <a:lnTo>
                    <a:pt x="246468" y="156210"/>
                  </a:lnTo>
                  <a:lnTo>
                    <a:pt x="247764" y="154940"/>
                  </a:lnTo>
                  <a:lnTo>
                    <a:pt x="245148" y="160020"/>
                  </a:lnTo>
                  <a:lnTo>
                    <a:pt x="249161" y="157480"/>
                  </a:lnTo>
                  <a:lnTo>
                    <a:pt x="245325" y="160020"/>
                  </a:lnTo>
                  <a:lnTo>
                    <a:pt x="247421" y="158750"/>
                  </a:lnTo>
                  <a:lnTo>
                    <a:pt x="245452" y="161290"/>
                  </a:lnTo>
                  <a:lnTo>
                    <a:pt x="245237" y="162560"/>
                  </a:lnTo>
                  <a:lnTo>
                    <a:pt x="245110" y="163830"/>
                  </a:lnTo>
                  <a:lnTo>
                    <a:pt x="244449" y="165100"/>
                  </a:lnTo>
                  <a:lnTo>
                    <a:pt x="246519" y="162560"/>
                  </a:lnTo>
                  <a:lnTo>
                    <a:pt x="244195" y="166370"/>
                  </a:lnTo>
                  <a:lnTo>
                    <a:pt x="247192" y="163830"/>
                  </a:lnTo>
                  <a:lnTo>
                    <a:pt x="246621" y="165100"/>
                  </a:lnTo>
                  <a:lnTo>
                    <a:pt x="246976" y="165100"/>
                  </a:lnTo>
                  <a:lnTo>
                    <a:pt x="247789" y="163830"/>
                  </a:lnTo>
                  <a:lnTo>
                    <a:pt x="250990" y="162560"/>
                  </a:lnTo>
                  <a:lnTo>
                    <a:pt x="247891" y="170180"/>
                  </a:lnTo>
                  <a:lnTo>
                    <a:pt x="252323" y="166370"/>
                  </a:lnTo>
                  <a:lnTo>
                    <a:pt x="254876" y="166370"/>
                  </a:lnTo>
                  <a:lnTo>
                    <a:pt x="257200" y="163830"/>
                  </a:lnTo>
                  <a:lnTo>
                    <a:pt x="259499" y="163830"/>
                  </a:lnTo>
                  <a:lnTo>
                    <a:pt x="258953" y="165100"/>
                  </a:lnTo>
                  <a:lnTo>
                    <a:pt x="256921" y="166370"/>
                  </a:lnTo>
                  <a:lnTo>
                    <a:pt x="256717" y="167640"/>
                  </a:lnTo>
                  <a:lnTo>
                    <a:pt x="258089" y="167640"/>
                  </a:lnTo>
                  <a:lnTo>
                    <a:pt x="257797" y="168910"/>
                  </a:lnTo>
                  <a:lnTo>
                    <a:pt x="257302" y="170180"/>
                  </a:lnTo>
                  <a:lnTo>
                    <a:pt x="257975" y="170180"/>
                  </a:lnTo>
                  <a:lnTo>
                    <a:pt x="259346" y="168338"/>
                  </a:lnTo>
                  <a:lnTo>
                    <a:pt x="258953" y="167640"/>
                  </a:lnTo>
                  <a:lnTo>
                    <a:pt x="260451" y="166370"/>
                  </a:lnTo>
                  <a:lnTo>
                    <a:pt x="261950" y="165100"/>
                  </a:lnTo>
                  <a:lnTo>
                    <a:pt x="259435" y="166116"/>
                  </a:lnTo>
                  <a:lnTo>
                    <a:pt x="259969" y="165100"/>
                  </a:lnTo>
                  <a:lnTo>
                    <a:pt x="260400" y="163830"/>
                  </a:lnTo>
                  <a:lnTo>
                    <a:pt x="260832" y="162560"/>
                  </a:lnTo>
                  <a:lnTo>
                    <a:pt x="260959" y="161607"/>
                  </a:lnTo>
                  <a:lnTo>
                    <a:pt x="259880" y="162560"/>
                  </a:lnTo>
                  <a:lnTo>
                    <a:pt x="260553" y="161290"/>
                  </a:lnTo>
                  <a:lnTo>
                    <a:pt x="261607" y="160020"/>
                  </a:lnTo>
                  <a:lnTo>
                    <a:pt x="261975" y="157480"/>
                  </a:lnTo>
                  <a:close/>
                </a:path>
                <a:path w="267335" h="176529">
                  <a:moveTo>
                    <a:pt x="262102" y="161290"/>
                  </a:moveTo>
                  <a:lnTo>
                    <a:pt x="260680" y="163830"/>
                  </a:lnTo>
                  <a:lnTo>
                    <a:pt x="261480" y="163830"/>
                  </a:lnTo>
                  <a:lnTo>
                    <a:pt x="262102" y="161290"/>
                  </a:lnTo>
                  <a:close/>
                </a:path>
                <a:path w="267335" h="176529">
                  <a:moveTo>
                    <a:pt x="263131" y="170180"/>
                  </a:moveTo>
                  <a:lnTo>
                    <a:pt x="262775" y="170180"/>
                  </a:lnTo>
                  <a:lnTo>
                    <a:pt x="262750" y="170472"/>
                  </a:lnTo>
                  <a:lnTo>
                    <a:pt x="263131" y="170180"/>
                  </a:lnTo>
                  <a:close/>
                </a:path>
                <a:path w="267335" h="176529">
                  <a:moveTo>
                    <a:pt x="265214" y="163830"/>
                  </a:moveTo>
                  <a:lnTo>
                    <a:pt x="259664" y="168910"/>
                  </a:lnTo>
                  <a:lnTo>
                    <a:pt x="258864" y="170180"/>
                  </a:lnTo>
                  <a:lnTo>
                    <a:pt x="257619" y="171450"/>
                  </a:lnTo>
                  <a:lnTo>
                    <a:pt x="257873" y="171450"/>
                  </a:lnTo>
                  <a:lnTo>
                    <a:pt x="259638" y="170180"/>
                  </a:lnTo>
                  <a:lnTo>
                    <a:pt x="260654" y="170180"/>
                  </a:lnTo>
                  <a:lnTo>
                    <a:pt x="259600" y="171805"/>
                  </a:lnTo>
                  <a:lnTo>
                    <a:pt x="259918" y="171450"/>
                  </a:lnTo>
                  <a:lnTo>
                    <a:pt x="260819" y="170180"/>
                  </a:lnTo>
                  <a:lnTo>
                    <a:pt x="262089" y="170180"/>
                  </a:lnTo>
                  <a:lnTo>
                    <a:pt x="265214" y="163830"/>
                  </a:lnTo>
                  <a:close/>
                </a:path>
                <a:path w="267335" h="176529">
                  <a:moveTo>
                    <a:pt x="266077" y="173278"/>
                  </a:moveTo>
                  <a:lnTo>
                    <a:pt x="265468" y="173342"/>
                  </a:lnTo>
                  <a:lnTo>
                    <a:pt x="263131" y="175907"/>
                  </a:lnTo>
                  <a:lnTo>
                    <a:pt x="264236" y="175590"/>
                  </a:lnTo>
                  <a:lnTo>
                    <a:pt x="264896" y="174967"/>
                  </a:lnTo>
                  <a:lnTo>
                    <a:pt x="266077" y="173278"/>
                  </a:lnTo>
                  <a:close/>
                </a:path>
                <a:path w="267335" h="176529">
                  <a:moveTo>
                    <a:pt x="266763" y="169710"/>
                  </a:moveTo>
                  <a:lnTo>
                    <a:pt x="266230" y="169176"/>
                  </a:lnTo>
                  <a:lnTo>
                    <a:pt x="264274" y="170484"/>
                  </a:lnTo>
                  <a:lnTo>
                    <a:pt x="264591" y="169773"/>
                  </a:lnTo>
                  <a:lnTo>
                    <a:pt x="265277" y="169138"/>
                  </a:lnTo>
                  <a:lnTo>
                    <a:pt x="265684" y="168656"/>
                  </a:lnTo>
                  <a:lnTo>
                    <a:pt x="264248" y="169684"/>
                  </a:lnTo>
                  <a:lnTo>
                    <a:pt x="262674" y="171069"/>
                  </a:lnTo>
                  <a:lnTo>
                    <a:pt x="262750" y="170472"/>
                  </a:lnTo>
                  <a:lnTo>
                    <a:pt x="261454" y="171450"/>
                  </a:lnTo>
                  <a:lnTo>
                    <a:pt x="260959" y="171450"/>
                  </a:lnTo>
                  <a:lnTo>
                    <a:pt x="259016" y="172720"/>
                  </a:lnTo>
                  <a:lnTo>
                    <a:pt x="260718" y="172720"/>
                  </a:lnTo>
                  <a:lnTo>
                    <a:pt x="261785" y="172021"/>
                  </a:lnTo>
                  <a:lnTo>
                    <a:pt x="260337" y="174421"/>
                  </a:lnTo>
                  <a:lnTo>
                    <a:pt x="262788" y="172072"/>
                  </a:lnTo>
                  <a:lnTo>
                    <a:pt x="262039" y="173253"/>
                  </a:lnTo>
                  <a:lnTo>
                    <a:pt x="264871" y="170434"/>
                  </a:lnTo>
                  <a:lnTo>
                    <a:pt x="265468" y="170383"/>
                  </a:lnTo>
                  <a:lnTo>
                    <a:pt x="264833" y="171792"/>
                  </a:lnTo>
                  <a:lnTo>
                    <a:pt x="264007" y="172770"/>
                  </a:lnTo>
                  <a:lnTo>
                    <a:pt x="264655" y="172148"/>
                  </a:lnTo>
                  <a:lnTo>
                    <a:pt x="264109" y="173786"/>
                  </a:lnTo>
                  <a:lnTo>
                    <a:pt x="265607" y="172186"/>
                  </a:lnTo>
                  <a:lnTo>
                    <a:pt x="266763" y="1697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64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2490035" y="11118351"/>
              <a:ext cx="196151" cy="18542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244268" y="430840"/>
            <a:ext cx="11167745" cy="10878185"/>
            <a:chOff x="4244268" y="430840"/>
            <a:chExt cx="11167745" cy="10878185"/>
          </a:xfrm>
        </p:grpSpPr>
        <p:sp>
          <p:nvSpPr>
            <p:cNvPr id="3" name="object 3"/>
            <p:cNvSpPr/>
            <p:nvPr/>
          </p:nvSpPr>
          <p:spPr>
            <a:xfrm>
              <a:off x="4732839" y="430840"/>
              <a:ext cx="10679430" cy="10878185"/>
            </a:xfrm>
            <a:custGeom>
              <a:avLst/>
              <a:gdLst/>
              <a:ahLst/>
              <a:cxnLst/>
              <a:rect l="l" t="t" r="r" b="b"/>
              <a:pathLst>
                <a:path w="10679430" h="10878185">
                  <a:moveTo>
                    <a:pt x="8331044" y="0"/>
                  </a:moveTo>
                  <a:lnTo>
                    <a:pt x="1918852" y="0"/>
                  </a:lnTo>
                  <a:lnTo>
                    <a:pt x="1925328" y="2174958"/>
                  </a:lnTo>
                  <a:lnTo>
                    <a:pt x="1924605" y="3034698"/>
                  </a:lnTo>
                  <a:lnTo>
                    <a:pt x="1921739" y="3679617"/>
                  </a:lnTo>
                  <a:lnTo>
                    <a:pt x="1917650" y="4182784"/>
                  </a:lnTo>
                  <a:lnTo>
                    <a:pt x="1912556" y="4612283"/>
                  </a:lnTo>
                  <a:lnTo>
                    <a:pt x="1906936" y="4971510"/>
                  </a:lnTo>
                  <a:lnTo>
                    <a:pt x="1900050" y="5321745"/>
                  </a:lnTo>
                  <a:lnTo>
                    <a:pt x="1893272" y="5606218"/>
                  </a:lnTo>
                  <a:lnTo>
                    <a:pt x="1885487" y="5883528"/>
                  </a:lnTo>
                  <a:lnTo>
                    <a:pt x="1878493" y="6099937"/>
                  </a:lnTo>
                  <a:lnTo>
                    <a:pt x="1870787" y="6311280"/>
                  </a:lnTo>
                  <a:lnTo>
                    <a:pt x="1862338" y="6517344"/>
                  </a:lnTo>
                  <a:lnTo>
                    <a:pt x="1853115" y="6717913"/>
                  </a:lnTo>
                  <a:lnTo>
                    <a:pt x="1843090" y="6912774"/>
                  </a:lnTo>
                  <a:lnTo>
                    <a:pt x="1835026" y="7055045"/>
                  </a:lnTo>
                  <a:lnTo>
                    <a:pt x="1826480" y="7193895"/>
                  </a:lnTo>
                  <a:lnTo>
                    <a:pt x="1817441" y="7329234"/>
                  </a:lnTo>
                  <a:lnTo>
                    <a:pt x="1807894" y="7460970"/>
                  </a:lnTo>
                  <a:lnTo>
                    <a:pt x="1797828" y="7589014"/>
                  </a:lnTo>
                  <a:lnTo>
                    <a:pt x="1787230" y="7713276"/>
                  </a:lnTo>
                  <a:lnTo>
                    <a:pt x="1776087" y="7833666"/>
                  </a:lnTo>
                  <a:lnTo>
                    <a:pt x="1768350" y="7911729"/>
                  </a:lnTo>
                  <a:lnTo>
                    <a:pt x="1760361" y="7988005"/>
                  </a:lnTo>
                  <a:lnTo>
                    <a:pt x="1752116" y="8062465"/>
                  </a:lnTo>
                  <a:lnTo>
                    <a:pt x="1743612" y="8135084"/>
                  </a:lnTo>
                  <a:lnTo>
                    <a:pt x="1734846" y="8205835"/>
                  </a:lnTo>
                  <a:lnTo>
                    <a:pt x="1725813" y="8274691"/>
                  </a:lnTo>
                  <a:lnTo>
                    <a:pt x="1716509" y="8341625"/>
                  </a:lnTo>
                  <a:lnTo>
                    <a:pt x="1706932" y="8406610"/>
                  </a:lnTo>
                  <a:lnTo>
                    <a:pt x="1697076" y="8469620"/>
                  </a:lnTo>
                  <a:lnTo>
                    <a:pt x="1686939" y="8530628"/>
                  </a:lnTo>
                  <a:lnTo>
                    <a:pt x="1676516" y="8589608"/>
                  </a:lnTo>
                  <a:lnTo>
                    <a:pt x="1665804" y="8646532"/>
                  </a:lnTo>
                  <a:lnTo>
                    <a:pt x="1654799" y="8701373"/>
                  </a:lnTo>
                  <a:lnTo>
                    <a:pt x="1643498" y="8754106"/>
                  </a:lnTo>
                  <a:lnTo>
                    <a:pt x="1631896" y="8804703"/>
                  </a:lnTo>
                  <a:lnTo>
                    <a:pt x="1619989" y="8853137"/>
                  </a:lnTo>
                  <a:lnTo>
                    <a:pt x="1607775" y="8899382"/>
                  </a:lnTo>
                  <a:lnTo>
                    <a:pt x="1595249" y="8943412"/>
                  </a:lnTo>
                  <a:lnTo>
                    <a:pt x="1582407" y="8985198"/>
                  </a:lnTo>
                  <a:lnTo>
                    <a:pt x="1569246" y="9024715"/>
                  </a:lnTo>
                  <a:lnTo>
                    <a:pt x="1555762" y="9061936"/>
                  </a:lnTo>
                  <a:lnTo>
                    <a:pt x="1534922" y="9113403"/>
                  </a:lnTo>
                  <a:lnTo>
                    <a:pt x="1513333" y="9159553"/>
                  </a:lnTo>
                  <a:lnTo>
                    <a:pt x="1403791" y="9354994"/>
                  </a:lnTo>
                  <a:lnTo>
                    <a:pt x="1373707" y="9406594"/>
                  </a:lnTo>
                  <a:lnTo>
                    <a:pt x="1343170" y="9457380"/>
                  </a:lnTo>
                  <a:lnTo>
                    <a:pt x="1312201" y="9507355"/>
                  </a:lnTo>
                  <a:lnTo>
                    <a:pt x="1280823" y="9556526"/>
                  </a:lnTo>
                  <a:lnTo>
                    <a:pt x="1249057" y="9604897"/>
                  </a:lnTo>
                  <a:lnTo>
                    <a:pt x="1216926" y="9652474"/>
                  </a:lnTo>
                  <a:lnTo>
                    <a:pt x="1184450" y="9699260"/>
                  </a:lnTo>
                  <a:lnTo>
                    <a:pt x="1151652" y="9745262"/>
                  </a:lnTo>
                  <a:lnTo>
                    <a:pt x="1118553" y="9790484"/>
                  </a:lnTo>
                  <a:lnTo>
                    <a:pt x="1085175" y="9834931"/>
                  </a:lnTo>
                  <a:lnTo>
                    <a:pt x="1051540" y="9878607"/>
                  </a:lnTo>
                  <a:lnTo>
                    <a:pt x="1017669" y="9921519"/>
                  </a:lnTo>
                  <a:lnTo>
                    <a:pt x="983585" y="9963671"/>
                  </a:lnTo>
                  <a:lnTo>
                    <a:pt x="949309" y="10005067"/>
                  </a:lnTo>
                  <a:lnTo>
                    <a:pt x="914863" y="10045714"/>
                  </a:lnTo>
                  <a:lnTo>
                    <a:pt x="880268" y="10085615"/>
                  </a:lnTo>
                  <a:lnTo>
                    <a:pt x="845547" y="10124776"/>
                  </a:lnTo>
                  <a:lnTo>
                    <a:pt x="810721" y="10163201"/>
                  </a:lnTo>
                  <a:lnTo>
                    <a:pt x="775812" y="10200897"/>
                  </a:lnTo>
                  <a:lnTo>
                    <a:pt x="740842" y="10237867"/>
                  </a:lnTo>
                  <a:lnTo>
                    <a:pt x="705831" y="10274116"/>
                  </a:lnTo>
                  <a:lnTo>
                    <a:pt x="670803" y="10309650"/>
                  </a:lnTo>
                  <a:lnTo>
                    <a:pt x="635779" y="10344474"/>
                  </a:lnTo>
                  <a:lnTo>
                    <a:pt x="600781" y="10378592"/>
                  </a:lnTo>
                  <a:lnTo>
                    <a:pt x="565830" y="10412009"/>
                  </a:lnTo>
                  <a:lnTo>
                    <a:pt x="530948" y="10444731"/>
                  </a:lnTo>
                  <a:lnTo>
                    <a:pt x="496157" y="10476762"/>
                  </a:lnTo>
                  <a:lnTo>
                    <a:pt x="461479" y="10508108"/>
                  </a:lnTo>
                  <a:lnTo>
                    <a:pt x="426935" y="10538772"/>
                  </a:lnTo>
                  <a:lnTo>
                    <a:pt x="392548" y="10568761"/>
                  </a:lnTo>
                  <a:lnTo>
                    <a:pt x="358338" y="10598079"/>
                  </a:lnTo>
                  <a:lnTo>
                    <a:pt x="324328" y="10626731"/>
                  </a:lnTo>
                  <a:lnTo>
                    <a:pt x="290540" y="10654723"/>
                  </a:lnTo>
                  <a:lnTo>
                    <a:pt x="256994" y="10682058"/>
                  </a:lnTo>
                  <a:lnTo>
                    <a:pt x="223714" y="10708742"/>
                  </a:lnTo>
                  <a:lnTo>
                    <a:pt x="190721" y="10734780"/>
                  </a:lnTo>
                  <a:lnTo>
                    <a:pt x="158036" y="10760178"/>
                  </a:lnTo>
                  <a:lnTo>
                    <a:pt x="125681" y="10784939"/>
                  </a:lnTo>
                  <a:lnTo>
                    <a:pt x="93678" y="10809068"/>
                  </a:lnTo>
                  <a:lnTo>
                    <a:pt x="62049" y="10832572"/>
                  </a:lnTo>
                  <a:lnTo>
                    <a:pt x="30816" y="10855455"/>
                  </a:lnTo>
                  <a:lnTo>
                    <a:pt x="0" y="10877721"/>
                  </a:lnTo>
                  <a:lnTo>
                    <a:pt x="10678868" y="10877721"/>
                  </a:lnTo>
                  <a:lnTo>
                    <a:pt x="10644203" y="10851562"/>
                  </a:lnTo>
                  <a:lnTo>
                    <a:pt x="10609901" y="10825231"/>
                  </a:lnTo>
                  <a:lnTo>
                    <a:pt x="10575958" y="10798725"/>
                  </a:lnTo>
                  <a:lnTo>
                    <a:pt x="10542374" y="10772043"/>
                  </a:lnTo>
                  <a:lnTo>
                    <a:pt x="10509146" y="10745183"/>
                  </a:lnTo>
                  <a:lnTo>
                    <a:pt x="10476272" y="10718144"/>
                  </a:lnTo>
                  <a:lnTo>
                    <a:pt x="10443750" y="10690923"/>
                  </a:lnTo>
                  <a:lnTo>
                    <a:pt x="10411579" y="10663519"/>
                  </a:lnTo>
                  <a:lnTo>
                    <a:pt x="10379756" y="10635930"/>
                  </a:lnTo>
                  <a:lnTo>
                    <a:pt x="10348279" y="10608156"/>
                  </a:lnTo>
                  <a:lnTo>
                    <a:pt x="10317146" y="10580193"/>
                  </a:lnTo>
                  <a:lnTo>
                    <a:pt x="10286355" y="10552041"/>
                  </a:lnTo>
                  <a:lnTo>
                    <a:pt x="10255905" y="10523697"/>
                  </a:lnTo>
                  <a:lnTo>
                    <a:pt x="10225792" y="10495160"/>
                  </a:lnTo>
                  <a:lnTo>
                    <a:pt x="10196016" y="10466429"/>
                  </a:lnTo>
                  <a:lnTo>
                    <a:pt x="10166575" y="10437501"/>
                  </a:lnTo>
                  <a:lnTo>
                    <a:pt x="10137465" y="10408375"/>
                  </a:lnTo>
                  <a:lnTo>
                    <a:pt x="10108686" y="10379049"/>
                  </a:lnTo>
                  <a:lnTo>
                    <a:pt x="10080235" y="10349522"/>
                  </a:lnTo>
                  <a:lnTo>
                    <a:pt x="10052110" y="10319792"/>
                  </a:lnTo>
                  <a:lnTo>
                    <a:pt x="10024309" y="10289856"/>
                  </a:lnTo>
                  <a:lnTo>
                    <a:pt x="9996831" y="10259715"/>
                  </a:lnTo>
                  <a:lnTo>
                    <a:pt x="9969673" y="10229365"/>
                  </a:lnTo>
                  <a:lnTo>
                    <a:pt x="9942833" y="10198806"/>
                  </a:lnTo>
                  <a:lnTo>
                    <a:pt x="9916309" y="10168035"/>
                  </a:lnTo>
                  <a:lnTo>
                    <a:pt x="9890100" y="10137051"/>
                  </a:lnTo>
                  <a:lnTo>
                    <a:pt x="9864203" y="10105852"/>
                  </a:lnTo>
                  <a:lnTo>
                    <a:pt x="9838616" y="10074436"/>
                  </a:lnTo>
                  <a:lnTo>
                    <a:pt x="9813338" y="10042802"/>
                  </a:lnTo>
                  <a:lnTo>
                    <a:pt x="9788365" y="10010949"/>
                  </a:lnTo>
                  <a:lnTo>
                    <a:pt x="9763697" y="9978873"/>
                  </a:lnTo>
                  <a:lnTo>
                    <a:pt x="9739332" y="9946575"/>
                  </a:lnTo>
                  <a:lnTo>
                    <a:pt x="9715266" y="9914051"/>
                  </a:lnTo>
                  <a:lnTo>
                    <a:pt x="9691499" y="9881301"/>
                  </a:lnTo>
                  <a:lnTo>
                    <a:pt x="9668028" y="9848323"/>
                  </a:lnTo>
                  <a:lnTo>
                    <a:pt x="9644852" y="9815114"/>
                  </a:lnTo>
                  <a:lnTo>
                    <a:pt x="9621967" y="9781674"/>
                  </a:lnTo>
                  <a:lnTo>
                    <a:pt x="9599374" y="9748001"/>
                  </a:lnTo>
                  <a:lnTo>
                    <a:pt x="9577068" y="9714092"/>
                  </a:lnTo>
                  <a:lnTo>
                    <a:pt x="9555049" y="9679947"/>
                  </a:lnTo>
                  <a:lnTo>
                    <a:pt x="9533314" y="9645564"/>
                  </a:lnTo>
                  <a:lnTo>
                    <a:pt x="9511861" y="9610940"/>
                  </a:lnTo>
                  <a:lnTo>
                    <a:pt x="9490688" y="9576075"/>
                  </a:lnTo>
                  <a:lnTo>
                    <a:pt x="9469794" y="9540966"/>
                  </a:lnTo>
                  <a:lnTo>
                    <a:pt x="9449177" y="9505613"/>
                  </a:lnTo>
                  <a:lnTo>
                    <a:pt x="9428833" y="9470012"/>
                  </a:lnTo>
                  <a:lnTo>
                    <a:pt x="9408762" y="9434163"/>
                  </a:lnTo>
                  <a:lnTo>
                    <a:pt x="9388962" y="9398064"/>
                  </a:lnTo>
                  <a:lnTo>
                    <a:pt x="9369429" y="9361713"/>
                  </a:lnTo>
                  <a:lnTo>
                    <a:pt x="9350163" y="9325109"/>
                  </a:lnTo>
                  <a:lnTo>
                    <a:pt x="9331161" y="9288249"/>
                  </a:lnTo>
                  <a:lnTo>
                    <a:pt x="9312422" y="9251132"/>
                  </a:lnTo>
                  <a:lnTo>
                    <a:pt x="9293943" y="9213758"/>
                  </a:lnTo>
                  <a:lnTo>
                    <a:pt x="9275722" y="9176122"/>
                  </a:lnTo>
                  <a:lnTo>
                    <a:pt x="9257758" y="9138225"/>
                  </a:lnTo>
                  <a:lnTo>
                    <a:pt x="9240048" y="9100065"/>
                  </a:lnTo>
                  <a:lnTo>
                    <a:pt x="9222591" y="9061639"/>
                  </a:lnTo>
                  <a:lnTo>
                    <a:pt x="9205384" y="9022946"/>
                  </a:lnTo>
                  <a:lnTo>
                    <a:pt x="9188425" y="8983984"/>
                  </a:lnTo>
                  <a:lnTo>
                    <a:pt x="9171713" y="8944753"/>
                  </a:lnTo>
                  <a:lnTo>
                    <a:pt x="9155245" y="8905249"/>
                  </a:lnTo>
                  <a:lnTo>
                    <a:pt x="9139019" y="8865472"/>
                  </a:lnTo>
                  <a:lnTo>
                    <a:pt x="9123034" y="8825419"/>
                  </a:lnTo>
                  <a:lnTo>
                    <a:pt x="9107287" y="8785089"/>
                  </a:lnTo>
                  <a:lnTo>
                    <a:pt x="9091776" y="8744481"/>
                  </a:lnTo>
                  <a:lnTo>
                    <a:pt x="9076500" y="8703592"/>
                  </a:lnTo>
                  <a:lnTo>
                    <a:pt x="9061457" y="8662422"/>
                  </a:lnTo>
                  <a:lnTo>
                    <a:pt x="9046644" y="8620967"/>
                  </a:lnTo>
                  <a:lnTo>
                    <a:pt x="9032059" y="8579227"/>
                  </a:lnTo>
                  <a:lnTo>
                    <a:pt x="9017700" y="8537200"/>
                  </a:lnTo>
                  <a:lnTo>
                    <a:pt x="9003566" y="8494885"/>
                  </a:lnTo>
                  <a:lnTo>
                    <a:pt x="8989655" y="8452279"/>
                  </a:lnTo>
                  <a:lnTo>
                    <a:pt x="8975964" y="8409380"/>
                  </a:lnTo>
                  <a:lnTo>
                    <a:pt x="8962491" y="8366188"/>
                  </a:lnTo>
                  <a:lnTo>
                    <a:pt x="8949235" y="8322701"/>
                  </a:lnTo>
                  <a:lnTo>
                    <a:pt x="8936193" y="8278916"/>
                  </a:lnTo>
                  <a:lnTo>
                    <a:pt x="8923363" y="8234833"/>
                  </a:lnTo>
                  <a:lnTo>
                    <a:pt x="8910745" y="8190448"/>
                  </a:lnTo>
                  <a:lnTo>
                    <a:pt x="8898334" y="8145762"/>
                  </a:lnTo>
                  <a:lnTo>
                    <a:pt x="8886130" y="8100772"/>
                  </a:lnTo>
                  <a:lnTo>
                    <a:pt x="8874130" y="8055476"/>
                  </a:lnTo>
                  <a:lnTo>
                    <a:pt x="8862333" y="8009874"/>
                  </a:lnTo>
                  <a:lnTo>
                    <a:pt x="8850737" y="7963962"/>
                  </a:lnTo>
                  <a:lnTo>
                    <a:pt x="8839338" y="7917739"/>
                  </a:lnTo>
                  <a:lnTo>
                    <a:pt x="8828137" y="7871205"/>
                  </a:lnTo>
                  <a:lnTo>
                    <a:pt x="8817129" y="7824356"/>
                  </a:lnTo>
                  <a:lnTo>
                    <a:pt x="8806315" y="7777192"/>
                  </a:lnTo>
                  <a:lnTo>
                    <a:pt x="8795690" y="7729710"/>
                  </a:lnTo>
                  <a:lnTo>
                    <a:pt x="8785255" y="7681910"/>
                  </a:lnTo>
                  <a:lnTo>
                    <a:pt x="8775005" y="7633789"/>
                  </a:lnTo>
                  <a:lnTo>
                    <a:pt x="8764940" y="7585345"/>
                  </a:lnTo>
                  <a:lnTo>
                    <a:pt x="8755058" y="7536577"/>
                  </a:lnTo>
                  <a:lnTo>
                    <a:pt x="8745356" y="7487484"/>
                  </a:lnTo>
                  <a:lnTo>
                    <a:pt x="8735833" y="7438063"/>
                  </a:lnTo>
                  <a:lnTo>
                    <a:pt x="8726486" y="7388314"/>
                  </a:lnTo>
                  <a:lnTo>
                    <a:pt x="8717314" y="7338233"/>
                  </a:lnTo>
                  <a:lnTo>
                    <a:pt x="8708314" y="7287820"/>
                  </a:lnTo>
                  <a:lnTo>
                    <a:pt x="8699484" y="7237073"/>
                  </a:lnTo>
                  <a:lnTo>
                    <a:pt x="8690824" y="7185990"/>
                  </a:lnTo>
                  <a:lnTo>
                    <a:pt x="8682329" y="7134570"/>
                  </a:lnTo>
                  <a:lnTo>
                    <a:pt x="8674000" y="7082811"/>
                  </a:lnTo>
                  <a:lnTo>
                    <a:pt x="8665832" y="7030711"/>
                  </a:lnTo>
                  <a:lnTo>
                    <a:pt x="8649978" y="6925481"/>
                  </a:lnTo>
                  <a:lnTo>
                    <a:pt x="8634749" y="6818868"/>
                  </a:lnTo>
                  <a:lnTo>
                    <a:pt x="8620130" y="6710858"/>
                  </a:lnTo>
                  <a:lnTo>
                    <a:pt x="8606106" y="6601438"/>
                  </a:lnTo>
                  <a:lnTo>
                    <a:pt x="8592660" y="6490594"/>
                  </a:lnTo>
                  <a:lnTo>
                    <a:pt x="8579776" y="6378312"/>
                  </a:lnTo>
                  <a:lnTo>
                    <a:pt x="8567439" y="6264581"/>
                  </a:lnTo>
                  <a:lnTo>
                    <a:pt x="8555632" y="6149385"/>
                  </a:lnTo>
                  <a:lnTo>
                    <a:pt x="8544339" y="6032711"/>
                  </a:lnTo>
                  <a:lnTo>
                    <a:pt x="8533544" y="5914547"/>
                  </a:lnTo>
                  <a:lnTo>
                    <a:pt x="8523232" y="5794879"/>
                  </a:lnTo>
                  <a:lnTo>
                    <a:pt x="8513387" y="5673692"/>
                  </a:lnTo>
                  <a:lnTo>
                    <a:pt x="8503992" y="5550975"/>
                  </a:lnTo>
                  <a:lnTo>
                    <a:pt x="8495031" y="5426712"/>
                  </a:lnTo>
                  <a:lnTo>
                    <a:pt x="8486489" y="5300892"/>
                  </a:lnTo>
                  <a:lnTo>
                    <a:pt x="8478350" y="5173500"/>
                  </a:lnTo>
                  <a:lnTo>
                    <a:pt x="8470597" y="5044523"/>
                  </a:lnTo>
                  <a:lnTo>
                    <a:pt x="8463214" y="4913948"/>
                  </a:lnTo>
                  <a:lnTo>
                    <a:pt x="8456187" y="4781760"/>
                  </a:lnTo>
                  <a:lnTo>
                    <a:pt x="8446275" y="4580428"/>
                  </a:lnTo>
                  <a:lnTo>
                    <a:pt x="8437072" y="4375394"/>
                  </a:lnTo>
                  <a:lnTo>
                    <a:pt x="8428523" y="4166611"/>
                  </a:lnTo>
                  <a:lnTo>
                    <a:pt x="8420574" y="3954036"/>
                  </a:lnTo>
                  <a:lnTo>
                    <a:pt x="8413171" y="3737623"/>
                  </a:lnTo>
                  <a:lnTo>
                    <a:pt x="8404058" y="3443023"/>
                  </a:lnTo>
                  <a:lnTo>
                    <a:pt x="8395692" y="3141411"/>
                  </a:lnTo>
                  <a:lnTo>
                    <a:pt x="8386092" y="2754373"/>
                  </a:lnTo>
                  <a:lnTo>
                    <a:pt x="8375500" y="2274948"/>
                  </a:lnTo>
                  <a:lnTo>
                    <a:pt x="8331044" y="0"/>
                  </a:lnTo>
                  <a:close/>
                </a:path>
              </a:pathLst>
            </a:custGeom>
            <a:solidFill>
              <a:srgbClr val="BCD2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244268" y="4653198"/>
              <a:ext cx="3358431" cy="334332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943311" y="1190330"/>
              <a:ext cx="2790093" cy="2777109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046441" y="6905758"/>
            <a:ext cx="2942590" cy="4067175"/>
            <a:chOff x="1046441" y="6905758"/>
            <a:chExt cx="2942590" cy="4067175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46441" y="7025316"/>
              <a:ext cx="2942316" cy="394752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214619" y="7090303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73"/>
                  </a:lnTo>
                  <a:lnTo>
                    <a:pt x="7324" y="9849"/>
                  </a:lnTo>
                  <a:lnTo>
                    <a:pt x="2082" y="20451"/>
                  </a:lnTo>
                  <a:lnTo>
                    <a:pt x="0" y="33402"/>
                  </a:lnTo>
                  <a:lnTo>
                    <a:pt x="6031" y="3610937"/>
                  </a:lnTo>
                  <a:lnTo>
                    <a:pt x="110590" y="3609863"/>
                  </a:lnTo>
                  <a:lnTo>
                    <a:pt x="163511" y="3610141"/>
                  </a:lnTo>
                  <a:lnTo>
                    <a:pt x="216143" y="3612400"/>
                  </a:lnTo>
                  <a:lnTo>
                    <a:pt x="267949" y="3617722"/>
                  </a:lnTo>
                  <a:lnTo>
                    <a:pt x="306062" y="3622670"/>
                  </a:lnTo>
                  <a:lnTo>
                    <a:pt x="344217" y="3625455"/>
                  </a:lnTo>
                  <a:lnTo>
                    <a:pt x="382290" y="3623912"/>
                  </a:lnTo>
                  <a:lnTo>
                    <a:pt x="420154" y="3615879"/>
                  </a:lnTo>
                  <a:lnTo>
                    <a:pt x="461335" y="3597862"/>
                  </a:lnTo>
                  <a:lnTo>
                    <a:pt x="501690" y="3572104"/>
                  </a:lnTo>
                  <a:lnTo>
                    <a:pt x="541422" y="3541232"/>
                  </a:lnTo>
                  <a:lnTo>
                    <a:pt x="580736" y="3507872"/>
                  </a:lnTo>
                  <a:lnTo>
                    <a:pt x="592967" y="3531341"/>
                  </a:lnTo>
                  <a:lnTo>
                    <a:pt x="624665" y="3562760"/>
                  </a:lnTo>
                  <a:lnTo>
                    <a:pt x="658914" y="3588925"/>
                  </a:lnTo>
                  <a:lnTo>
                    <a:pt x="678796" y="3596633"/>
                  </a:lnTo>
                  <a:lnTo>
                    <a:pt x="710410" y="3580624"/>
                  </a:lnTo>
                  <a:lnTo>
                    <a:pt x="748329" y="3577066"/>
                  </a:lnTo>
                  <a:lnTo>
                    <a:pt x="790698" y="3582243"/>
                  </a:lnTo>
                  <a:lnTo>
                    <a:pt x="835661" y="3592439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7"/>
                  </a:lnTo>
                  <a:lnTo>
                    <a:pt x="1105992" y="3605748"/>
                  </a:lnTo>
                  <a:lnTo>
                    <a:pt x="1166674" y="3612006"/>
                  </a:lnTo>
                  <a:lnTo>
                    <a:pt x="1207732" y="3620151"/>
                  </a:lnTo>
                  <a:lnTo>
                    <a:pt x="1235551" y="3625138"/>
                  </a:lnTo>
                  <a:lnTo>
                    <a:pt x="1263486" y="3622944"/>
                  </a:lnTo>
                  <a:lnTo>
                    <a:pt x="1291376" y="3615539"/>
                  </a:lnTo>
                  <a:lnTo>
                    <a:pt x="1319059" y="3604895"/>
                  </a:lnTo>
                  <a:lnTo>
                    <a:pt x="1366853" y="3584242"/>
                  </a:lnTo>
                  <a:lnTo>
                    <a:pt x="1412992" y="3564986"/>
                  </a:lnTo>
                  <a:lnTo>
                    <a:pt x="1458343" y="3549359"/>
                  </a:lnTo>
                  <a:lnTo>
                    <a:pt x="1503770" y="3539592"/>
                  </a:lnTo>
                  <a:lnTo>
                    <a:pt x="1550140" y="3537919"/>
                  </a:lnTo>
                  <a:lnTo>
                    <a:pt x="1598317" y="3546572"/>
                  </a:lnTo>
                  <a:lnTo>
                    <a:pt x="1636860" y="3557144"/>
                  </a:lnTo>
                  <a:lnTo>
                    <a:pt x="1678341" y="3565395"/>
                  </a:lnTo>
                  <a:lnTo>
                    <a:pt x="1719799" y="3567977"/>
                  </a:lnTo>
                  <a:lnTo>
                    <a:pt x="1758271" y="3561546"/>
                  </a:lnTo>
                  <a:lnTo>
                    <a:pt x="1781312" y="3550339"/>
                  </a:lnTo>
                  <a:lnTo>
                    <a:pt x="1826605" y="3520017"/>
                  </a:lnTo>
                  <a:lnTo>
                    <a:pt x="1849681" y="3509264"/>
                  </a:lnTo>
                  <a:lnTo>
                    <a:pt x="1873657" y="3506076"/>
                  </a:lnTo>
                  <a:lnTo>
                    <a:pt x="1897685" y="3509453"/>
                  </a:lnTo>
                  <a:lnTo>
                    <a:pt x="1921682" y="3516921"/>
                  </a:lnTo>
                  <a:lnTo>
                    <a:pt x="1945563" y="3526007"/>
                  </a:lnTo>
                  <a:lnTo>
                    <a:pt x="1994394" y="3542405"/>
                  </a:lnTo>
                  <a:lnTo>
                    <a:pt x="2043572" y="3553466"/>
                  </a:lnTo>
                  <a:lnTo>
                    <a:pt x="2092835" y="3557463"/>
                  </a:lnTo>
                  <a:lnTo>
                    <a:pt x="2141922" y="3552670"/>
                  </a:lnTo>
                  <a:lnTo>
                    <a:pt x="2190572" y="3537358"/>
                  </a:lnTo>
                  <a:lnTo>
                    <a:pt x="2206896" y="3529848"/>
                  </a:lnTo>
                  <a:lnTo>
                    <a:pt x="2223266" y="3522828"/>
                  </a:lnTo>
                  <a:lnTo>
                    <a:pt x="2239703" y="3518170"/>
                  </a:lnTo>
                  <a:lnTo>
                    <a:pt x="2256234" y="3517746"/>
                  </a:lnTo>
                  <a:lnTo>
                    <a:pt x="2279253" y="3526186"/>
                  </a:lnTo>
                  <a:lnTo>
                    <a:pt x="2301666" y="3541618"/>
                  </a:lnTo>
                  <a:lnTo>
                    <a:pt x="2323952" y="3559012"/>
                  </a:lnTo>
                  <a:lnTo>
                    <a:pt x="2346588" y="3573336"/>
                  </a:lnTo>
                  <a:lnTo>
                    <a:pt x="2366506" y="3580113"/>
                  </a:lnTo>
                  <a:lnTo>
                    <a:pt x="2386672" y="3582330"/>
                  </a:lnTo>
                  <a:lnTo>
                    <a:pt x="2406949" y="3581508"/>
                  </a:lnTo>
                  <a:lnTo>
                    <a:pt x="2427203" y="3579168"/>
                  </a:lnTo>
                  <a:lnTo>
                    <a:pt x="2467535" y="3581246"/>
                  </a:lnTo>
                  <a:lnTo>
                    <a:pt x="2556448" y="3602074"/>
                  </a:lnTo>
                  <a:lnTo>
                    <a:pt x="2596779" y="3604152"/>
                  </a:lnTo>
                  <a:lnTo>
                    <a:pt x="2596779" y="73589"/>
                  </a:lnTo>
                  <a:lnTo>
                    <a:pt x="2588707" y="57569"/>
                  </a:lnTo>
                  <a:lnTo>
                    <a:pt x="2569847" y="53588"/>
                  </a:lnTo>
                  <a:lnTo>
                    <a:pt x="2548236" y="55276"/>
                  </a:lnTo>
                  <a:lnTo>
                    <a:pt x="2531912" y="56260"/>
                  </a:lnTo>
                  <a:lnTo>
                    <a:pt x="2460647" y="113179"/>
                  </a:lnTo>
                  <a:lnTo>
                    <a:pt x="2389382" y="40040"/>
                  </a:lnTo>
                  <a:lnTo>
                    <a:pt x="2282485" y="64448"/>
                  </a:lnTo>
                  <a:lnTo>
                    <a:pt x="2050859" y="15706"/>
                  </a:lnTo>
                  <a:lnTo>
                    <a:pt x="1872696" y="40040"/>
                  </a:lnTo>
                  <a:lnTo>
                    <a:pt x="1747978" y="64448"/>
                  </a:lnTo>
                  <a:lnTo>
                    <a:pt x="1587616" y="113179"/>
                  </a:lnTo>
                  <a:lnTo>
                    <a:pt x="1516362" y="40040"/>
                  </a:lnTo>
                  <a:lnTo>
                    <a:pt x="1391643" y="88772"/>
                  </a:lnTo>
                  <a:lnTo>
                    <a:pt x="1106573" y="40040"/>
                  </a:lnTo>
                  <a:lnTo>
                    <a:pt x="1079849" y="58321"/>
                  </a:lnTo>
                  <a:lnTo>
                    <a:pt x="1013039" y="94884"/>
                  </a:lnTo>
                  <a:lnTo>
                    <a:pt x="926184" y="122310"/>
                  </a:lnTo>
                  <a:lnTo>
                    <a:pt x="839325" y="113179"/>
                  </a:lnTo>
                  <a:lnTo>
                    <a:pt x="821508" y="119271"/>
                  </a:lnTo>
                  <a:lnTo>
                    <a:pt x="776967" y="125362"/>
                  </a:lnTo>
                  <a:lnTo>
                    <a:pt x="719061" y="113179"/>
                  </a:lnTo>
                  <a:lnTo>
                    <a:pt x="661152" y="64448"/>
                  </a:lnTo>
                  <a:lnTo>
                    <a:pt x="411181" y="45935"/>
                  </a:lnTo>
                  <a:lnTo>
                    <a:pt x="377302" y="42354"/>
                  </a:lnTo>
                  <a:lnTo>
                    <a:pt x="300096" y="39954"/>
                  </a:lnTo>
                  <a:lnTo>
                    <a:pt x="216210" y="51254"/>
                  </a:lnTo>
                  <a:lnTo>
                    <a:pt x="162288" y="88772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240654" y="6905758"/>
              <a:ext cx="557752" cy="492372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34955" y="7152714"/>
              <a:ext cx="77118" cy="225322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5623" y="7175551"/>
              <a:ext cx="228474" cy="83456"/>
            </a:xfrm>
            <a:prstGeom prst="rect">
              <a:avLst/>
            </a:prstGeom>
          </p:spPr>
        </p:pic>
      </p:grpSp>
      <p:sp>
        <p:nvSpPr>
          <p:cNvPr id="12" name="object 12"/>
          <p:cNvSpPr txBox="1"/>
          <p:nvPr/>
        </p:nvSpPr>
        <p:spPr>
          <a:xfrm>
            <a:off x="1480117" y="9389721"/>
            <a:ext cx="152146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Термокружка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MOVE</a:t>
            </a:r>
            <a:r>
              <a:rPr sz="2300" b="1" spc="-9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ON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511744" y="9956723"/>
            <a:ext cx="2209165" cy="508000"/>
            <a:chOff x="1511744" y="9956723"/>
            <a:chExt cx="2209165" cy="508000"/>
          </a:xfrm>
        </p:grpSpPr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511744" y="9956723"/>
              <a:ext cx="852431" cy="199232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701493" y="10209708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0" y="244726"/>
                  </a:lnTo>
                  <a:lnTo>
                    <a:pt x="981621" y="217430"/>
                  </a:lnTo>
                  <a:lnTo>
                    <a:pt x="1008914" y="176945"/>
                  </a:lnTo>
                  <a:lnTo>
                    <a:pt x="1018921" y="127367"/>
                  </a:lnTo>
                  <a:lnTo>
                    <a:pt x="1008918" y="77790"/>
                  </a:lnTo>
                  <a:lnTo>
                    <a:pt x="981625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2801545" y="10237009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9"/>
              </a:rPr>
              <a:t>32900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6344422" y="5339504"/>
            <a:ext cx="2942590" cy="3947795"/>
            <a:chOff x="16344422" y="5339504"/>
            <a:chExt cx="2942590" cy="3947795"/>
          </a:xfrm>
        </p:grpSpPr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344422" y="5339504"/>
              <a:ext cx="2942299" cy="394752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16512582" y="5404491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73"/>
                  </a:lnTo>
                  <a:lnTo>
                    <a:pt x="7324" y="9849"/>
                  </a:lnTo>
                  <a:lnTo>
                    <a:pt x="2082" y="20451"/>
                  </a:lnTo>
                  <a:lnTo>
                    <a:pt x="0" y="33402"/>
                  </a:lnTo>
                  <a:lnTo>
                    <a:pt x="6031" y="3610937"/>
                  </a:lnTo>
                  <a:lnTo>
                    <a:pt x="110590" y="3609863"/>
                  </a:lnTo>
                  <a:lnTo>
                    <a:pt x="163511" y="3610141"/>
                  </a:lnTo>
                  <a:lnTo>
                    <a:pt x="216143" y="3612400"/>
                  </a:lnTo>
                  <a:lnTo>
                    <a:pt x="267949" y="3617722"/>
                  </a:lnTo>
                  <a:lnTo>
                    <a:pt x="306062" y="3622670"/>
                  </a:lnTo>
                  <a:lnTo>
                    <a:pt x="344217" y="3625455"/>
                  </a:lnTo>
                  <a:lnTo>
                    <a:pt x="382290" y="3623912"/>
                  </a:lnTo>
                  <a:lnTo>
                    <a:pt x="420154" y="3615879"/>
                  </a:lnTo>
                  <a:lnTo>
                    <a:pt x="461335" y="3597862"/>
                  </a:lnTo>
                  <a:lnTo>
                    <a:pt x="501690" y="3572104"/>
                  </a:lnTo>
                  <a:lnTo>
                    <a:pt x="541422" y="3541232"/>
                  </a:lnTo>
                  <a:lnTo>
                    <a:pt x="580736" y="3507872"/>
                  </a:lnTo>
                  <a:lnTo>
                    <a:pt x="592967" y="3531341"/>
                  </a:lnTo>
                  <a:lnTo>
                    <a:pt x="624665" y="3562760"/>
                  </a:lnTo>
                  <a:lnTo>
                    <a:pt x="658914" y="3588925"/>
                  </a:lnTo>
                  <a:lnTo>
                    <a:pt x="678796" y="3596633"/>
                  </a:lnTo>
                  <a:lnTo>
                    <a:pt x="710410" y="3580624"/>
                  </a:lnTo>
                  <a:lnTo>
                    <a:pt x="748329" y="3577066"/>
                  </a:lnTo>
                  <a:lnTo>
                    <a:pt x="790698" y="3582243"/>
                  </a:lnTo>
                  <a:lnTo>
                    <a:pt x="835661" y="3592439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7"/>
                  </a:lnTo>
                  <a:lnTo>
                    <a:pt x="1105992" y="3605748"/>
                  </a:lnTo>
                  <a:lnTo>
                    <a:pt x="1166674" y="3612006"/>
                  </a:lnTo>
                  <a:lnTo>
                    <a:pt x="1207732" y="3620151"/>
                  </a:lnTo>
                  <a:lnTo>
                    <a:pt x="1235551" y="3625138"/>
                  </a:lnTo>
                  <a:lnTo>
                    <a:pt x="1263486" y="3622944"/>
                  </a:lnTo>
                  <a:lnTo>
                    <a:pt x="1291376" y="3615539"/>
                  </a:lnTo>
                  <a:lnTo>
                    <a:pt x="1319059" y="3604895"/>
                  </a:lnTo>
                  <a:lnTo>
                    <a:pt x="1366853" y="3584242"/>
                  </a:lnTo>
                  <a:lnTo>
                    <a:pt x="1412992" y="3564986"/>
                  </a:lnTo>
                  <a:lnTo>
                    <a:pt x="1458343" y="3549359"/>
                  </a:lnTo>
                  <a:lnTo>
                    <a:pt x="1503770" y="3539592"/>
                  </a:lnTo>
                  <a:lnTo>
                    <a:pt x="1550140" y="3537919"/>
                  </a:lnTo>
                  <a:lnTo>
                    <a:pt x="1598317" y="3546572"/>
                  </a:lnTo>
                  <a:lnTo>
                    <a:pt x="1636860" y="3557144"/>
                  </a:lnTo>
                  <a:lnTo>
                    <a:pt x="1678341" y="3565395"/>
                  </a:lnTo>
                  <a:lnTo>
                    <a:pt x="1719799" y="3567977"/>
                  </a:lnTo>
                  <a:lnTo>
                    <a:pt x="1758271" y="3561546"/>
                  </a:lnTo>
                  <a:lnTo>
                    <a:pt x="1781312" y="3550339"/>
                  </a:lnTo>
                  <a:lnTo>
                    <a:pt x="1826605" y="3520017"/>
                  </a:lnTo>
                  <a:lnTo>
                    <a:pt x="1849681" y="3509264"/>
                  </a:lnTo>
                  <a:lnTo>
                    <a:pt x="1873657" y="3506076"/>
                  </a:lnTo>
                  <a:lnTo>
                    <a:pt x="1897685" y="3509453"/>
                  </a:lnTo>
                  <a:lnTo>
                    <a:pt x="1921682" y="3516921"/>
                  </a:lnTo>
                  <a:lnTo>
                    <a:pt x="1945563" y="3526007"/>
                  </a:lnTo>
                  <a:lnTo>
                    <a:pt x="1994394" y="3542405"/>
                  </a:lnTo>
                  <a:lnTo>
                    <a:pt x="2043572" y="3553466"/>
                  </a:lnTo>
                  <a:lnTo>
                    <a:pt x="2092835" y="3557463"/>
                  </a:lnTo>
                  <a:lnTo>
                    <a:pt x="2141922" y="3552670"/>
                  </a:lnTo>
                  <a:lnTo>
                    <a:pt x="2190572" y="3537358"/>
                  </a:lnTo>
                  <a:lnTo>
                    <a:pt x="2206896" y="3529848"/>
                  </a:lnTo>
                  <a:lnTo>
                    <a:pt x="2223266" y="3522828"/>
                  </a:lnTo>
                  <a:lnTo>
                    <a:pt x="2239703" y="3518170"/>
                  </a:lnTo>
                  <a:lnTo>
                    <a:pt x="2256234" y="3517746"/>
                  </a:lnTo>
                  <a:lnTo>
                    <a:pt x="2279253" y="3526186"/>
                  </a:lnTo>
                  <a:lnTo>
                    <a:pt x="2301666" y="3541618"/>
                  </a:lnTo>
                  <a:lnTo>
                    <a:pt x="2323952" y="3559012"/>
                  </a:lnTo>
                  <a:lnTo>
                    <a:pt x="2346588" y="3573336"/>
                  </a:lnTo>
                  <a:lnTo>
                    <a:pt x="2366506" y="3580113"/>
                  </a:lnTo>
                  <a:lnTo>
                    <a:pt x="2386672" y="3582330"/>
                  </a:lnTo>
                  <a:lnTo>
                    <a:pt x="2406949" y="3581508"/>
                  </a:lnTo>
                  <a:lnTo>
                    <a:pt x="2427203" y="3579168"/>
                  </a:lnTo>
                  <a:lnTo>
                    <a:pt x="2467535" y="3581246"/>
                  </a:lnTo>
                  <a:lnTo>
                    <a:pt x="2556448" y="3602074"/>
                  </a:lnTo>
                  <a:lnTo>
                    <a:pt x="2596779" y="3604152"/>
                  </a:lnTo>
                  <a:lnTo>
                    <a:pt x="2596779" y="73589"/>
                  </a:lnTo>
                  <a:lnTo>
                    <a:pt x="2588707" y="57569"/>
                  </a:lnTo>
                  <a:lnTo>
                    <a:pt x="2569847" y="53588"/>
                  </a:lnTo>
                  <a:lnTo>
                    <a:pt x="2548236" y="55276"/>
                  </a:lnTo>
                  <a:lnTo>
                    <a:pt x="2531912" y="56260"/>
                  </a:lnTo>
                  <a:lnTo>
                    <a:pt x="2460647" y="113179"/>
                  </a:lnTo>
                  <a:lnTo>
                    <a:pt x="2389382" y="40040"/>
                  </a:lnTo>
                  <a:lnTo>
                    <a:pt x="2282485" y="64448"/>
                  </a:lnTo>
                  <a:lnTo>
                    <a:pt x="2050859" y="15706"/>
                  </a:lnTo>
                  <a:lnTo>
                    <a:pt x="1872696" y="40040"/>
                  </a:lnTo>
                  <a:lnTo>
                    <a:pt x="1747978" y="64448"/>
                  </a:lnTo>
                  <a:lnTo>
                    <a:pt x="1587616" y="113179"/>
                  </a:lnTo>
                  <a:lnTo>
                    <a:pt x="1516362" y="40040"/>
                  </a:lnTo>
                  <a:lnTo>
                    <a:pt x="1391643" y="88772"/>
                  </a:lnTo>
                  <a:lnTo>
                    <a:pt x="1106573" y="40040"/>
                  </a:lnTo>
                  <a:lnTo>
                    <a:pt x="1079849" y="58321"/>
                  </a:lnTo>
                  <a:lnTo>
                    <a:pt x="1013039" y="94884"/>
                  </a:lnTo>
                  <a:lnTo>
                    <a:pt x="926184" y="122310"/>
                  </a:lnTo>
                  <a:lnTo>
                    <a:pt x="839325" y="113179"/>
                  </a:lnTo>
                  <a:lnTo>
                    <a:pt x="821508" y="119271"/>
                  </a:lnTo>
                  <a:lnTo>
                    <a:pt x="776967" y="125362"/>
                  </a:lnTo>
                  <a:lnTo>
                    <a:pt x="719061" y="113179"/>
                  </a:lnTo>
                  <a:lnTo>
                    <a:pt x="661152" y="64448"/>
                  </a:lnTo>
                  <a:lnTo>
                    <a:pt x="411181" y="45935"/>
                  </a:lnTo>
                  <a:lnTo>
                    <a:pt x="377302" y="42354"/>
                  </a:lnTo>
                  <a:lnTo>
                    <a:pt x="300096" y="39954"/>
                  </a:lnTo>
                  <a:lnTo>
                    <a:pt x="216210" y="51254"/>
                  </a:lnTo>
                  <a:lnTo>
                    <a:pt x="162288" y="88772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622987" y="245585"/>
            <a:ext cx="12821285" cy="9660255"/>
            <a:chOff x="1622987" y="245585"/>
            <a:chExt cx="12821285" cy="9660255"/>
          </a:xfrm>
        </p:grpSpPr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134639" y="7350589"/>
              <a:ext cx="497919" cy="324951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622987" y="7622804"/>
              <a:ext cx="1811463" cy="1811463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093994" y="712020"/>
              <a:ext cx="3696222" cy="9193437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266221" y="245585"/>
              <a:ext cx="4177840" cy="519355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0646813" y="668060"/>
              <a:ext cx="3423962" cy="445012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10697491" y="712023"/>
              <a:ext cx="3216910" cy="4241800"/>
            </a:xfrm>
            <a:custGeom>
              <a:avLst/>
              <a:gdLst/>
              <a:ahLst/>
              <a:cxnLst/>
              <a:rect l="l" t="t" r="r" b="b"/>
              <a:pathLst>
                <a:path w="3216909" h="4241800">
                  <a:moveTo>
                    <a:pt x="483116" y="0"/>
                  </a:moveTo>
                  <a:lnTo>
                    <a:pt x="0" y="3902917"/>
                  </a:lnTo>
                  <a:lnTo>
                    <a:pt x="2733278" y="4241242"/>
                  </a:lnTo>
                  <a:lnTo>
                    <a:pt x="2858218" y="3231891"/>
                  </a:lnTo>
                  <a:lnTo>
                    <a:pt x="2708503" y="3231891"/>
                  </a:lnTo>
                  <a:lnTo>
                    <a:pt x="270148" y="2930067"/>
                  </a:lnTo>
                  <a:lnTo>
                    <a:pt x="571972" y="491723"/>
                  </a:lnTo>
                  <a:lnTo>
                    <a:pt x="3197406" y="491723"/>
                  </a:lnTo>
                  <a:lnTo>
                    <a:pt x="3216394" y="338324"/>
                  </a:lnTo>
                  <a:lnTo>
                    <a:pt x="483116" y="0"/>
                  </a:lnTo>
                  <a:close/>
                </a:path>
                <a:path w="3216909" h="4241800">
                  <a:moveTo>
                    <a:pt x="3197406" y="491723"/>
                  </a:moveTo>
                  <a:lnTo>
                    <a:pt x="571972" y="491723"/>
                  </a:lnTo>
                  <a:lnTo>
                    <a:pt x="3010316" y="793536"/>
                  </a:lnTo>
                  <a:lnTo>
                    <a:pt x="2708503" y="3231891"/>
                  </a:lnTo>
                  <a:lnTo>
                    <a:pt x="2858218" y="3231891"/>
                  </a:lnTo>
                  <a:lnTo>
                    <a:pt x="3197406" y="491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6778081" y="7703908"/>
            <a:ext cx="1710689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Рюкзак</a:t>
            </a:r>
            <a:r>
              <a:rPr sz="1150" b="1" spc="-4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водостойкий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HIT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16811190" y="8255808"/>
            <a:ext cx="2207260" cy="523240"/>
            <a:chOff x="16811190" y="8255808"/>
            <a:chExt cx="2207260" cy="523240"/>
          </a:xfrm>
        </p:grpSpPr>
        <p:pic>
          <p:nvPicPr>
            <p:cNvPr id="29" name="object 2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6811190" y="8255808"/>
              <a:ext cx="235311" cy="68609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17118813" y="8270919"/>
              <a:ext cx="1899920" cy="508000"/>
            </a:xfrm>
            <a:custGeom>
              <a:avLst/>
              <a:gdLst/>
              <a:ahLst/>
              <a:cxnLst/>
              <a:rect l="l" t="t" r="r" b="b"/>
              <a:pathLst>
                <a:path w="1899919" h="508000">
                  <a:moveTo>
                    <a:pt x="44729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99" y="52247"/>
                  </a:lnTo>
                  <a:lnTo>
                    <a:pt x="11899" y="10756"/>
                  </a:lnTo>
                  <a:lnTo>
                    <a:pt x="32854" y="10756"/>
                  </a:lnTo>
                  <a:lnTo>
                    <a:pt x="32854" y="52247"/>
                  </a:lnTo>
                  <a:lnTo>
                    <a:pt x="44729" y="52247"/>
                  </a:lnTo>
                  <a:lnTo>
                    <a:pt x="44729" y="1244"/>
                  </a:lnTo>
                  <a:close/>
                </a:path>
                <a:path w="1899919" h="508000">
                  <a:moveTo>
                    <a:pt x="109347" y="26809"/>
                  </a:moveTo>
                  <a:lnTo>
                    <a:pt x="107251" y="15430"/>
                  </a:lnTo>
                  <a:lnTo>
                    <a:pt x="103517" y="9804"/>
                  </a:lnTo>
                  <a:lnTo>
                    <a:pt x="101663" y="7023"/>
                  </a:lnTo>
                  <a:lnTo>
                    <a:pt x="97180" y="4127"/>
                  </a:lnTo>
                  <a:lnTo>
                    <a:pt x="97180" y="16560"/>
                  </a:lnTo>
                  <a:lnTo>
                    <a:pt x="97180" y="37007"/>
                  </a:lnTo>
                  <a:lnTo>
                    <a:pt x="92240" y="43700"/>
                  </a:lnTo>
                  <a:lnTo>
                    <a:pt x="75780" y="43700"/>
                  </a:lnTo>
                  <a:lnTo>
                    <a:pt x="70827" y="37007"/>
                  </a:lnTo>
                  <a:lnTo>
                    <a:pt x="70827" y="16560"/>
                  </a:lnTo>
                  <a:lnTo>
                    <a:pt x="75780" y="9804"/>
                  </a:lnTo>
                  <a:lnTo>
                    <a:pt x="92240" y="9804"/>
                  </a:lnTo>
                  <a:lnTo>
                    <a:pt x="97180" y="16560"/>
                  </a:lnTo>
                  <a:lnTo>
                    <a:pt x="97180" y="4127"/>
                  </a:lnTo>
                  <a:lnTo>
                    <a:pt x="93573" y="1790"/>
                  </a:lnTo>
                  <a:lnTo>
                    <a:pt x="84010" y="0"/>
                  </a:lnTo>
                  <a:lnTo>
                    <a:pt x="74434" y="1790"/>
                  </a:lnTo>
                  <a:lnTo>
                    <a:pt x="66344" y="7023"/>
                  </a:lnTo>
                  <a:lnTo>
                    <a:pt x="60756" y="15430"/>
                  </a:lnTo>
                  <a:lnTo>
                    <a:pt x="58661" y="26809"/>
                  </a:lnTo>
                  <a:lnTo>
                    <a:pt x="60756" y="38112"/>
                  </a:lnTo>
                  <a:lnTo>
                    <a:pt x="66344" y="46494"/>
                  </a:lnTo>
                  <a:lnTo>
                    <a:pt x="74434" y="51714"/>
                  </a:lnTo>
                  <a:lnTo>
                    <a:pt x="84010" y="53505"/>
                  </a:lnTo>
                  <a:lnTo>
                    <a:pt x="93573" y="51714"/>
                  </a:lnTo>
                  <a:lnTo>
                    <a:pt x="101663" y="46494"/>
                  </a:lnTo>
                  <a:lnTo>
                    <a:pt x="103530" y="43700"/>
                  </a:lnTo>
                  <a:lnTo>
                    <a:pt x="107251" y="38112"/>
                  </a:lnTo>
                  <a:lnTo>
                    <a:pt x="109347" y="26809"/>
                  </a:lnTo>
                  <a:close/>
                </a:path>
                <a:path w="1899919" h="508000">
                  <a:moveTo>
                    <a:pt x="167297" y="1257"/>
                  </a:moveTo>
                  <a:lnTo>
                    <a:pt x="131241" y="1257"/>
                  </a:lnTo>
                  <a:lnTo>
                    <a:pt x="129476" y="17094"/>
                  </a:lnTo>
                  <a:lnTo>
                    <a:pt x="126784" y="39344"/>
                  </a:lnTo>
                  <a:lnTo>
                    <a:pt x="124637" y="41998"/>
                  </a:lnTo>
                  <a:lnTo>
                    <a:pt x="120561" y="41998"/>
                  </a:lnTo>
                  <a:lnTo>
                    <a:pt x="119113" y="41592"/>
                  </a:lnTo>
                  <a:lnTo>
                    <a:pt x="117017" y="52514"/>
                  </a:lnTo>
                  <a:lnTo>
                    <a:pt x="118681" y="53162"/>
                  </a:lnTo>
                  <a:lnTo>
                    <a:pt x="120281" y="53505"/>
                  </a:lnTo>
                  <a:lnTo>
                    <a:pt x="130962" y="53505"/>
                  </a:lnTo>
                  <a:lnTo>
                    <a:pt x="136055" y="47510"/>
                  </a:lnTo>
                  <a:lnTo>
                    <a:pt x="137617" y="36144"/>
                  </a:lnTo>
                  <a:lnTo>
                    <a:pt x="140665" y="10756"/>
                  </a:lnTo>
                  <a:lnTo>
                    <a:pt x="155409" y="10756"/>
                  </a:lnTo>
                  <a:lnTo>
                    <a:pt x="155409" y="52260"/>
                  </a:lnTo>
                  <a:lnTo>
                    <a:pt x="167297" y="52260"/>
                  </a:lnTo>
                  <a:lnTo>
                    <a:pt x="167297" y="1257"/>
                  </a:lnTo>
                  <a:close/>
                </a:path>
                <a:path w="1899919" h="508000">
                  <a:moveTo>
                    <a:pt x="229222" y="1244"/>
                  </a:moveTo>
                  <a:lnTo>
                    <a:pt x="218401" y="1244"/>
                  </a:lnTo>
                  <a:lnTo>
                    <a:pt x="202361" y="26466"/>
                  </a:lnTo>
                  <a:lnTo>
                    <a:pt x="200672" y="29540"/>
                  </a:lnTo>
                  <a:lnTo>
                    <a:pt x="197866" y="34163"/>
                  </a:lnTo>
                  <a:lnTo>
                    <a:pt x="196126" y="37274"/>
                  </a:lnTo>
                  <a:lnTo>
                    <a:pt x="195757" y="37274"/>
                  </a:lnTo>
                  <a:lnTo>
                    <a:pt x="196176" y="30899"/>
                  </a:lnTo>
                  <a:lnTo>
                    <a:pt x="196811" y="24130"/>
                  </a:lnTo>
                  <a:lnTo>
                    <a:pt x="196811" y="1244"/>
                  </a:lnTo>
                  <a:lnTo>
                    <a:pt x="185343" y="1244"/>
                  </a:lnTo>
                  <a:lnTo>
                    <a:pt x="185343" y="52247"/>
                  </a:lnTo>
                  <a:lnTo>
                    <a:pt x="196164" y="52247"/>
                  </a:lnTo>
                  <a:lnTo>
                    <a:pt x="212242" y="26962"/>
                  </a:lnTo>
                  <a:lnTo>
                    <a:pt x="218440" y="16167"/>
                  </a:lnTo>
                  <a:lnTo>
                    <a:pt x="218846" y="16167"/>
                  </a:lnTo>
                  <a:lnTo>
                    <a:pt x="218389" y="22631"/>
                  </a:lnTo>
                  <a:lnTo>
                    <a:pt x="217766" y="29387"/>
                  </a:lnTo>
                  <a:lnTo>
                    <a:pt x="217766" y="52247"/>
                  </a:lnTo>
                  <a:lnTo>
                    <a:pt x="229222" y="52247"/>
                  </a:lnTo>
                  <a:lnTo>
                    <a:pt x="229222" y="1244"/>
                  </a:lnTo>
                  <a:close/>
                </a:path>
                <a:path w="1899919" h="508000">
                  <a:moveTo>
                    <a:pt x="292214" y="26809"/>
                  </a:moveTo>
                  <a:lnTo>
                    <a:pt x="264426" y="0"/>
                  </a:lnTo>
                  <a:lnTo>
                    <a:pt x="255955" y="0"/>
                  </a:lnTo>
                  <a:lnTo>
                    <a:pt x="249110" y="2959"/>
                  </a:lnTo>
                  <a:lnTo>
                    <a:pt x="244830" y="6819"/>
                  </a:lnTo>
                  <a:lnTo>
                    <a:pt x="250088" y="13855"/>
                  </a:lnTo>
                  <a:lnTo>
                    <a:pt x="253695" y="10985"/>
                  </a:lnTo>
                  <a:lnTo>
                    <a:pt x="258013" y="9220"/>
                  </a:lnTo>
                  <a:lnTo>
                    <a:pt x="274218" y="9220"/>
                  </a:lnTo>
                  <a:lnTo>
                    <a:pt x="281025" y="14592"/>
                  </a:lnTo>
                  <a:lnTo>
                    <a:pt x="281025" y="21780"/>
                  </a:lnTo>
                  <a:lnTo>
                    <a:pt x="257327" y="21780"/>
                  </a:lnTo>
                  <a:lnTo>
                    <a:pt x="257327" y="30264"/>
                  </a:lnTo>
                  <a:lnTo>
                    <a:pt x="281025" y="30264"/>
                  </a:lnTo>
                  <a:lnTo>
                    <a:pt x="281025" y="38912"/>
                  </a:lnTo>
                  <a:lnTo>
                    <a:pt x="274002" y="44208"/>
                  </a:lnTo>
                  <a:lnTo>
                    <a:pt x="257429" y="44208"/>
                  </a:lnTo>
                  <a:lnTo>
                    <a:pt x="252082" y="42316"/>
                  </a:lnTo>
                  <a:lnTo>
                    <a:pt x="248577" y="39243"/>
                  </a:lnTo>
                  <a:lnTo>
                    <a:pt x="243954" y="46405"/>
                  </a:lnTo>
                  <a:lnTo>
                    <a:pt x="249212" y="51257"/>
                  </a:lnTo>
                  <a:lnTo>
                    <a:pt x="256794" y="53505"/>
                  </a:lnTo>
                  <a:lnTo>
                    <a:pt x="264248" y="53505"/>
                  </a:lnTo>
                  <a:lnTo>
                    <a:pt x="291592" y="30264"/>
                  </a:lnTo>
                  <a:lnTo>
                    <a:pt x="292214" y="26809"/>
                  </a:lnTo>
                  <a:close/>
                </a:path>
                <a:path w="1899919" h="508000">
                  <a:moveTo>
                    <a:pt x="355536" y="45770"/>
                  </a:moveTo>
                  <a:lnTo>
                    <a:pt x="350570" y="38087"/>
                  </a:lnTo>
                  <a:lnTo>
                    <a:pt x="346684" y="41122"/>
                  </a:lnTo>
                  <a:lnTo>
                    <a:pt x="341934" y="43700"/>
                  </a:lnTo>
                  <a:lnTo>
                    <a:pt x="326301" y="43700"/>
                  </a:lnTo>
                  <a:lnTo>
                    <a:pt x="319443" y="37007"/>
                  </a:lnTo>
                  <a:lnTo>
                    <a:pt x="319443" y="16560"/>
                  </a:lnTo>
                  <a:lnTo>
                    <a:pt x="326415" y="9804"/>
                  </a:lnTo>
                  <a:lnTo>
                    <a:pt x="341045" y="9804"/>
                  </a:lnTo>
                  <a:lnTo>
                    <a:pt x="344995" y="11531"/>
                  </a:lnTo>
                  <a:lnTo>
                    <a:pt x="348970" y="14706"/>
                  </a:lnTo>
                  <a:lnTo>
                    <a:pt x="354596" y="7175"/>
                  </a:lnTo>
                  <a:lnTo>
                    <a:pt x="350405" y="3098"/>
                  </a:lnTo>
                  <a:lnTo>
                    <a:pt x="344030" y="0"/>
                  </a:lnTo>
                  <a:lnTo>
                    <a:pt x="335953" y="0"/>
                  </a:lnTo>
                  <a:lnTo>
                    <a:pt x="324980" y="1790"/>
                  </a:lnTo>
                  <a:lnTo>
                    <a:pt x="315849" y="7023"/>
                  </a:lnTo>
                  <a:lnTo>
                    <a:pt x="309600" y="15430"/>
                  </a:lnTo>
                  <a:lnTo>
                    <a:pt x="307276" y="26809"/>
                  </a:lnTo>
                  <a:lnTo>
                    <a:pt x="309410" y="38112"/>
                  </a:lnTo>
                  <a:lnTo>
                    <a:pt x="315264" y="46494"/>
                  </a:lnTo>
                  <a:lnTo>
                    <a:pt x="324104" y="51714"/>
                  </a:lnTo>
                  <a:lnTo>
                    <a:pt x="335127" y="53505"/>
                  </a:lnTo>
                  <a:lnTo>
                    <a:pt x="342315" y="53505"/>
                  </a:lnTo>
                  <a:lnTo>
                    <a:pt x="349681" y="50863"/>
                  </a:lnTo>
                  <a:lnTo>
                    <a:pt x="355536" y="45770"/>
                  </a:lnTo>
                  <a:close/>
                </a:path>
                <a:path w="1899919" h="508000">
                  <a:moveTo>
                    <a:pt x="417068" y="1257"/>
                  </a:moveTo>
                  <a:lnTo>
                    <a:pt x="367334" y="1257"/>
                  </a:lnTo>
                  <a:lnTo>
                    <a:pt x="367334" y="10756"/>
                  </a:lnTo>
                  <a:lnTo>
                    <a:pt x="386232" y="10756"/>
                  </a:lnTo>
                  <a:lnTo>
                    <a:pt x="386232" y="52260"/>
                  </a:lnTo>
                  <a:lnTo>
                    <a:pt x="398183" y="52260"/>
                  </a:lnTo>
                  <a:lnTo>
                    <a:pt x="398183" y="10756"/>
                  </a:lnTo>
                  <a:lnTo>
                    <a:pt x="417068" y="10756"/>
                  </a:lnTo>
                  <a:lnTo>
                    <a:pt x="417068" y="1257"/>
                  </a:lnTo>
                  <a:close/>
                </a:path>
                <a:path w="1899919" h="508000">
                  <a:moveTo>
                    <a:pt x="478739" y="24218"/>
                  </a:moveTo>
                  <a:lnTo>
                    <a:pt x="468287" y="3822"/>
                  </a:lnTo>
                  <a:lnTo>
                    <a:pt x="468287" y="14351"/>
                  </a:lnTo>
                  <a:lnTo>
                    <a:pt x="468287" y="21767"/>
                  </a:lnTo>
                  <a:lnTo>
                    <a:pt x="440918" y="21767"/>
                  </a:lnTo>
                  <a:lnTo>
                    <a:pt x="440918" y="15303"/>
                  </a:lnTo>
                  <a:lnTo>
                    <a:pt x="447357" y="9220"/>
                  </a:lnTo>
                  <a:lnTo>
                    <a:pt x="463588" y="9220"/>
                  </a:lnTo>
                  <a:lnTo>
                    <a:pt x="468287" y="14351"/>
                  </a:lnTo>
                  <a:lnTo>
                    <a:pt x="468287" y="3822"/>
                  </a:lnTo>
                  <a:lnTo>
                    <a:pt x="465340" y="1803"/>
                  </a:lnTo>
                  <a:lnTo>
                    <a:pt x="455333" y="0"/>
                  </a:lnTo>
                  <a:lnTo>
                    <a:pt x="445566" y="1828"/>
                  </a:lnTo>
                  <a:lnTo>
                    <a:pt x="437261" y="7099"/>
                  </a:lnTo>
                  <a:lnTo>
                    <a:pt x="431495" y="15494"/>
                  </a:lnTo>
                  <a:lnTo>
                    <a:pt x="429336" y="26695"/>
                  </a:lnTo>
                  <a:lnTo>
                    <a:pt x="431469" y="38036"/>
                  </a:lnTo>
                  <a:lnTo>
                    <a:pt x="437337" y="46469"/>
                  </a:lnTo>
                  <a:lnTo>
                    <a:pt x="446087" y="51701"/>
                  </a:lnTo>
                  <a:lnTo>
                    <a:pt x="456920" y="53505"/>
                  </a:lnTo>
                  <a:lnTo>
                    <a:pt x="464337" y="53505"/>
                  </a:lnTo>
                  <a:lnTo>
                    <a:pt x="471309" y="51028"/>
                  </a:lnTo>
                  <a:lnTo>
                    <a:pt x="476694" y="47472"/>
                  </a:lnTo>
                  <a:lnTo>
                    <a:pt x="474903" y="44208"/>
                  </a:lnTo>
                  <a:lnTo>
                    <a:pt x="472630" y="40030"/>
                  </a:lnTo>
                  <a:lnTo>
                    <a:pt x="468109" y="42633"/>
                  </a:lnTo>
                  <a:lnTo>
                    <a:pt x="463765" y="44208"/>
                  </a:lnTo>
                  <a:lnTo>
                    <a:pt x="447992" y="44208"/>
                  </a:lnTo>
                  <a:lnTo>
                    <a:pt x="440918" y="38557"/>
                  </a:lnTo>
                  <a:lnTo>
                    <a:pt x="440918" y="30251"/>
                  </a:lnTo>
                  <a:lnTo>
                    <a:pt x="478218" y="30251"/>
                  </a:lnTo>
                  <a:lnTo>
                    <a:pt x="478726" y="26695"/>
                  </a:lnTo>
                  <a:lnTo>
                    <a:pt x="478739" y="24422"/>
                  </a:lnTo>
                  <a:lnTo>
                    <a:pt x="478739" y="24218"/>
                  </a:lnTo>
                  <a:close/>
                </a:path>
                <a:path w="1899919" h="508000">
                  <a:moveTo>
                    <a:pt x="540816" y="25984"/>
                  </a:moveTo>
                  <a:lnTo>
                    <a:pt x="528650" y="1778"/>
                  </a:lnTo>
                  <a:lnTo>
                    <a:pt x="528650" y="15900"/>
                  </a:lnTo>
                  <a:lnTo>
                    <a:pt x="528650" y="37630"/>
                  </a:lnTo>
                  <a:lnTo>
                    <a:pt x="523138" y="43561"/>
                  </a:lnTo>
                  <a:lnTo>
                    <a:pt x="512940" y="43561"/>
                  </a:lnTo>
                  <a:lnTo>
                    <a:pt x="508723" y="42354"/>
                  </a:lnTo>
                  <a:lnTo>
                    <a:pt x="505002" y="38963"/>
                  </a:lnTo>
                  <a:lnTo>
                    <a:pt x="505002" y="16040"/>
                  </a:lnTo>
                  <a:lnTo>
                    <a:pt x="509104" y="11772"/>
                  </a:lnTo>
                  <a:lnTo>
                    <a:pt x="513143" y="9944"/>
                  </a:lnTo>
                  <a:lnTo>
                    <a:pt x="525106" y="9944"/>
                  </a:lnTo>
                  <a:lnTo>
                    <a:pt x="528650" y="15900"/>
                  </a:lnTo>
                  <a:lnTo>
                    <a:pt x="528650" y="1778"/>
                  </a:lnTo>
                  <a:lnTo>
                    <a:pt x="520280" y="0"/>
                  </a:lnTo>
                  <a:lnTo>
                    <a:pt x="514515" y="0"/>
                  </a:lnTo>
                  <a:lnTo>
                    <a:pt x="508431" y="2959"/>
                  </a:lnTo>
                  <a:lnTo>
                    <a:pt x="504075" y="7086"/>
                  </a:lnTo>
                  <a:lnTo>
                    <a:pt x="503732" y="7086"/>
                  </a:lnTo>
                  <a:lnTo>
                    <a:pt x="502818" y="1244"/>
                  </a:lnTo>
                  <a:lnTo>
                    <a:pt x="493115" y="1244"/>
                  </a:lnTo>
                  <a:lnTo>
                    <a:pt x="493115" y="72440"/>
                  </a:lnTo>
                  <a:lnTo>
                    <a:pt x="505002" y="72440"/>
                  </a:lnTo>
                  <a:lnTo>
                    <a:pt x="505002" y="56388"/>
                  </a:lnTo>
                  <a:lnTo>
                    <a:pt x="504444" y="47447"/>
                  </a:lnTo>
                  <a:lnTo>
                    <a:pt x="504723" y="47447"/>
                  </a:lnTo>
                  <a:lnTo>
                    <a:pt x="508800" y="51295"/>
                  </a:lnTo>
                  <a:lnTo>
                    <a:pt x="513867" y="53505"/>
                  </a:lnTo>
                  <a:lnTo>
                    <a:pt x="518414" y="53505"/>
                  </a:lnTo>
                  <a:lnTo>
                    <a:pt x="538962" y="37617"/>
                  </a:lnTo>
                  <a:lnTo>
                    <a:pt x="540816" y="25984"/>
                  </a:lnTo>
                  <a:close/>
                </a:path>
                <a:path w="1899919" h="508000">
                  <a:moveTo>
                    <a:pt x="1899564" y="380352"/>
                  </a:moveTo>
                  <a:lnTo>
                    <a:pt x="1889556" y="330771"/>
                  </a:lnTo>
                  <a:lnTo>
                    <a:pt x="1862264" y="290283"/>
                  </a:lnTo>
                  <a:lnTo>
                    <a:pt x="1821776" y="262991"/>
                  </a:lnTo>
                  <a:lnTo>
                    <a:pt x="1772208" y="252984"/>
                  </a:lnTo>
                  <a:lnTo>
                    <a:pt x="903300" y="252984"/>
                  </a:lnTo>
                  <a:lnTo>
                    <a:pt x="853719" y="262991"/>
                  </a:lnTo>
                  <a:lnTo>
                    <a:pt x="813231" y="290283"/>
                  </a:lnTo>
                  <a:lnTo>
                    <a:pt x="785939" y="330771"/>
                  </a:lnTo>
                  <a:lnTo>
                    <a:pt x="775931" y="380352"/>
                  </a:lnTo>
                  <a:lnTo>
                    <a:pt x="785939" y="429933"/>
                  </a:lnTo>
                  <a:lnTo>
                    <a:pt x="813231" y="470408"/>
                  </a:lnTo>
                  <a:lnTo>
                    <a:pt x="853719" y="497713"/>
                  </a:lnTo>
                  <a:lnTo>
                    <a:pt x="903300" y="507720"/>
                  </a:lnTo>
                  <a:lnTo>
                    <a:pt x="1772208" y="507720"/>
                  </a:lnTo>
                  <a:lnTo>
                    <a:pt x="1821776" y="497713"/>
                  </a:lnTo>
                  <a:lnTo>
                    <a:pt x="1862264" y="470408"/>
                  </a:lnTo>
                  <a:lnTo>
                    <a:pt x="1889556" y="429933"/>
                  </a:lnTo>
                  <a:lnTo>
                    <a:pt x="1899564" y="3803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17967814" y="8551196"/>
            <a:ext cx="97790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16"/>
              </a:rPr>
              <a:t>2220344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6346372" y="211594"/>
            <a:ext cx="1255395" cy="1029969"/>
            <a:chOff x="6346372" y="211594"/>
            <a:chExt cx="1255395" cy="1029969"/>
          </a:xfrm>
        </p:grpSpPr>
        <p:pic>
          <p:nvPicPr>
            <p:cNvPr id="33" name="object 3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346372" y="211594"/>
              <a:ext cx="1255029" cy="1029970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471038" y="774719"/>
              <a:ext cx="254201" cy="417276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693880" y="753841"/>
              <a:ext cx="452765" cy="186068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652781" y="817263"/>
              <a:ext cx="82625" cy="117493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16114067" y="5088908"/>
            <a:ext cx="2860675" cy="4632325"/>
            <a:chOff x="16114067" y="5088908"/>
            <a:chExt cx="2860675" cy="4632325"/>
          </a:xfrm>
        </p:grpSpPr>
        <p:pic>
          <p:nvPicPr>
            <p:cNvPr id="38" name="object 3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7556271" y="5088908"/>
              <a:ext cx="549815" cy="688339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7686187" y="5478409"/>
              <a:ext cx="115301" cy="264180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7710958" y="5431740"/>
              <a:ext cx="254191" cy="145943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18693843" y="5727276"/>
              <a:ext cx="46355" cy="52069"/>
            </a:xfrm>
            <a:custGeom>
              <a:avLst/>
              <a:gdLst/>
              <a:ahLst/>
              <a:cxnLst/>
              <a:rect l="l" t="t" r="r" b="b"/>
              <a:pathLst>
                <a:path w="46355" h="52070">
                  <a:moveTo>
                    <a:pt x="46163" y="45736"/>
                  </a:moveTo>
                  <a:lnTo>
                    <a:pt x="33360" y="45736"/>
                  </a:lnTo>
                  <a:lnTo>
                    <a:pt x="40595" y="51998"/>
                  </a:lnTo>
                  <a:lnTo>
                    <a:pt x="46163" y="45736"/>
                  </a:lnTo>
                  <a:close/>
                </a:path>
                <a:path w="46355" h="52070">
                  <a:moveTo>
                    <a:pt x="29758" y="0"/>
                  </a:moveTo>
                  <a:lnTo>
                    <a:pt x="11821" y="0"/>
                  </a:lnTo>
                  <a:lnTo>
                    <a:pt x="6188" y="4219"/>
                  </a:lnTo>
                  <a:lnTo>
                    <a:pt x="6188" y="16250"/>
                  </a:lnTo>
                  <a:lnTo>
                    <a:pt x="7036" y="18156"/>
                  </a:lnTo>
                  <a:lnTo>
                    <a:pt x="9779" y="21884"/>
                  </a:lnTo>
                  <a:lnTo>
                    <a:pt x="4355" y="24983"/>
                  </a:lnTo>
                  <a:lnTo>
                    <a:pt x="0" y="29412"/>
                  </a:lnTo>
                  <a:lnTo>
                    <a:pt x="0" y="46365"/>
                  </a:lnTo>
                  <a:lnTo>
                    <a:pt x="6753" y="51862"/>
                  </a:lnTo>
                  <a:lnTo>
                    <a:pt x="24271" y="51862"/>
                  </a:lnTo>
                  <a:lnTo>
                    <a:pt x="28145" y="49747"/>
                  </a:lnTo>
                  <a:lnTo>
                    <a:pt x="33360" y="45736"/>
                  </a:lnTo>
                  <a:lnTo>
                    <a:pt x="46163" y="45736"/>
                  </a:lnTo>
                  <a:lnTo>
                    <a:pt x="43352" y="42993"/>
                  </a:lnTo>
                  <a:lnTo>
                    <a:pt x="12942" y="42993"/>
                  </a:lnTo>
                  <a:lnTo>
                    <a:pt x="9706" y="40386"/>
                  </a:lnTo>
                  <a:lnTo>
                    <a:pt x="9706" y="33276"/>
                  </a:lnTo>
                  <a:lnTo>
                    <a:pt x="12387" y="30260"/>
                  </a:lnTo>
                  <a:lnTo>
                    <a:pt x="15486" y="28428"/>
                  </a:lnTo>
                  <a:lnTo>
                    <a:pt x="27055" y="28428"/>
                  </a:lnTo>
                  <a:lnTo>
                    <a:pt x="25548" y="26878"/>
                  </a:lnTo>
                  <a:lnTo>
                    <a:pt x="32145" y="22030"/>
                  </a:lnTo>
                  <a:lnTo>
                    <a:pt x="32983" y="20973"/>
                  </a:lnTo>
                  <a:lnTo>
                    <a:pt x="19769" y="20973"/>
                  </a:lnTo>
                  <a:lnTo>
                    <a:pt x="16680" y="17664"/>
                  </a:lnTo>
                  <a:lnTo>
                    <a:pt x="15685" y="15905"/>
                  </a:lnTo>
                  <a:lnTo>
                    <a:pt x="15685" y="9989"/>
                  </a:lnTo>
                  <a:lnTo>
                    <a:pt x="17517" y="8868"/>
                  </a:lnTo>
                  <a:lnTo>
                    <a:pt x="34826" y="8868"/>
                  </a:lnTo>
                  <a:lnTo>
                    <a:pt x="34826" y="4219"/>
                  </a:lnTo>
                  <a:lnTo>
                    <a:pt x="29758" y="0"/>
                  </a:lnTo>
                  <a:close/>
                </a:path>
                <a:path w="46355" h="52070">
                  <a:moveTo>
                    <a:pt x="27055" y="28428"/>
                  </a:moveTo>
                  <a:lnTo>
                    <a:pt x="15486" y="28428"/>
                  </a:lnTo>
                  <a:lnTo>
                    <a:pt x="26240" y="39894"/>
                  </a:lnTo>
                  <a:lnTo>
                    <a:pt x="22931" y="42291"/>
                  </a:lnTo>
                  <a:lnTo>
                    <a:pt x="20753" y="42993"/>
                  </a:lnTo>
                  <a:lnTo>
                    <a:pt x="43352" y="42993"/>
                  </a:lnTo>
                  <a:lnTo>
                    <a:pt x="38344" y="38344"/>
                  </a:lnTo>
                  <a:lnTo>
                    <a:pt x="39538" y="35182"/>
                  </a:lnTo>
                  <a:lnTo>
                    <a:pt x="40253" y="32512"/>
                  </a:lnTo>
                  <a:lnTo>
                    <a:pt x="31025" y="32512"/>
                  </a:lnTo>
                  <a:lnTo>
                    <a:pt x="27055" y="28428"/>
                  </a:lnTo>
                  <a:close/>
                </a:path>
                <a:path w="46355" h="52070">
                  <a:moveTo>
                    <a:pt x="32711" y="24344"/>
                  </a:moveTo>
                  <a:lnTo>
                    <a:pt x="32512" y="26103"/>
                  </a:lnTo>
                  <a:lnTo>
                    <a:pt x="31025" y="32512"/>
                  </a:lnTo>
                  <a:lnTo>
                    <a:pt x="40253" y="32512"/>
                  </a:lnTo>
                  <a:lnTo>
                    <a:pt x="41234" y="28847"/>
                  </a:lnTo>
                  <a:lnTo>
                    <a:pt x="41862" y="24554"/>
                  </a:lnTo>
                  <a:lnTo>
                    <a:pt x="32711" y="24344"/>
                  </a:lnTo>
                  <a:close/>
                </a:path>
                <a:path w="46355" h="52070">
                  <a:moveTo>
                    <a:pt x="34826" y="8868"/>
                  </a:moveTo>
                  <a:lnTo>
                    <a:pt x="23569" y="8868"/>
                  </a:lnTo>
                  <a:lnTo>
                    <a:pt x="25152" y="9989"/>
                  </a:lnTo>
                  <a:lnTo>
                    <a:pt x="25255" y="16606"/>
                  </a:lnTo>
                  <a:lnTo>
                    <a:pt x="23423" y="18292"/>
                  </a:lnTo>
                  <a:lnTo>
                    <a:pt x="19769" y="20973"/>
                  </a:lnTo>
                  <a:lnTo>
                    <a:pt x="32983" y="20973"/>
                  </a:lnTo>
                  <a:lnTo>
                    <a:pt x="34826" y="18648"/>
                  </a:lnTo>
                  <a:lnTo>
                    <a:pt x="34826" y="88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8429181" y="5715875"/>
              <a:ext cx="242051" cy="73987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8762420" y="5717287"/>
              <a:ext cx="212020" cy="71150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8226133" y="5664743"/>
              <a:ext cx="128268" cy="14660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6114067" y="9322964"/>
              <a:ext cx="1304275" cy="397926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6182566" y="9327467"/>
              <a:ext cx="104126" cy="96520"/>
            </a:xfrm>
            <a:prstGeom prst="rect">
              <a:avLst/>
            </a:prstGeom>
          </p:spPr>
        </p:pic>
      </p:grpSp>
      <p:sp>
        <p:nvSpPr>
          <p:cNvPr id="47" name="object 47"/>
          <p:cNvSpPr txBox="1">
            <a:spLocks noGrp="1"/>
          </p:cNvSpPr>
          <p:nvPr>
            <p:ph type="title"/>
          </p:nvPr>
        </p:nvSpPr>
        <p:spPr>
          <a:xfrm>
            <a:off x="438161" y="460035"/>
            <a:ext cx="5354955" cy="86804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3315"/>
              </a:lnSpc>
              <a:spcBef>
                <a:spcPts val="100"/>
              </a:spcBef>
            </a:pPr>
            <a:r>
              <a:rPr spc="-10" dirty="0"/>
              <a:t>ОБУЧЕНИЕ</a:t>
            </a:r>
          </a:p>
          <a:p>
            <a:pPr marL="12700">
              <a:lnSpc>
                <a:spcPts val="3315"/>
              </a:lnSpc>
            </a:pPr>
            <a:r>
              <a:rPr dirty="0"/>
              <a:t>И </a:t>
            </a:r>
            <a:r>
              <a:rPr spc="-10" dirty="0"/>
              <a:t>ПЕРЕКВАЛИФИКАЦИЯ</a:t>
            </a:r>
          </a:p>
        </p:txBody>
      </p:sp>
      <p:sp>
        <p:nvSpPr>
          <p:cNvPr id="48" name="object 48"/>
          <p:cNvSpPr txBox="1"/>
          <p:nvPr/>
        </p:nvSpPr>
        <p:spPr>
          <a:xfrm>
            <a:off x="3304412" y="1403168"/>
            <a:ext cx="2674620" cy="37020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Вектор</a:t>
            </a:r>
            <a:r>
              <a:rPr sz="2250" b="1" spc="-6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spc="-10" dirty="0">
                <a:solidFill>
                  <a:srgbClr val="522E48"/>
                </a:solidFill>
                <a:latin typeface="Montserrat"/>
                <a:cs typeface="Montserrat"/>
              </a:rPr>
              <a:t>развития</a:t>
            </a:r>
            <a:endParaRPr sz="2250">
              <a:latin typeface="Montserrat"/>
              <a:cs typeface="Montserrat"/>
            </a:endParaRPr>
          </a:p>
        </p:txBody>
      </p:sp>
      <p:pic>
        <p:nvPicPr>
          <p:cNvPr id="49" name="object 49"/>
          <p:cNvPicPr/>
          <p:nvPr/>
        </p:nvPicPr>
        <p:blipFill>
          <a:blip r:embed="rId29" cstate="print"/>
          <a:stretch>
            <a:fillRect/>
          </a:stretch>
        </p:blipFill>
        <p:spPr>
          <a:xfrm>
            <a:off x="448153" y="1312630"/>
            <a:ext cx="5516062" cy="62825"/>
          </a:xfrm>
          <a:prstGeom prst="rect">
            <a:avLst/>
          </a:prstGeom>
        </p:spPr>
      </p:pic>
      <p:sp>
        <p:nvSpPr>
          <p:cNvPr id="50" name="object 50"/>
          <p:cNvSpPr txBox="1"/>
          <p:nvPr/>
        </p:nvSpPr>
        <p:spPr>
          <a:xfrm rot="420000">
            <a:off x="11685000" y="1014154"/>
            <a:ext cx="684308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5"/>
              </a:lnSpc>
            </a:pPr>
            <a:r>
              <a:rPr sz="90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900">
              <a:latin typeface="Montserrat"/>
              <a:cs typeface="Montserrat"/>
            </a:endParaRPr>
          </a:p>
        </p:txBody>
      </p:sp>
      <p:sp>
        <p:nvSpPr>
          <p:cNvPr id="51" name="object 51"/>
          <p:cNvSpPr txBox="1"/>
          <p:nvPr/>
        </p:nvSpPr>
        <p:spPr>
          <a:xfrm rot="420000">
            <a:off x="11151729" y="4110924"/>
            <a:ext cx="394118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dirty="0">
                <a:solidFill>
                  <a:srgbClr val="3B3B3A"/>
                </a:solidFill>
                <a:latin typeface="Trebuchet MS"/>
                <a:cs typeface="Trebuchet MS"/>
              </a:rPr>
              <a:t>2067</a:t>
            </a:r>
            <a:r>
              <a:rPr sz="70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00" spc="-3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52" name="object 52"/>
          <p:cNvSpPr txBox="1"/>
          <p:nvPr/>
        </p:nvSpPr>
        <p:spPr>
          <a:xfrm rot="420000">
            <a:off x="10990709" y="4285217"/>
            <a:ext cx="512484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0"/>
              </a:lnSpc>
            </a:pPr>
            <a:r>
              <a:rPr sz="750" spc="-40" dirty="0">
                <a:solidFill>
                  <a:srgbClr val="3B3B3A"/>
                </a:solidFill>
                <a:latin typeface="Trebuchet MS"/>
                <a:cs typeface="Trebuchet MS"/>
              </a:rPr>
              <a:t>Шаг</a:t>
            </a:r>
            <a:r>
              <a:rPr sz="750" spc="-5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25" dirty="0">
                <a:solidFill>
                  <a:srgbClr val="3B3B3A"/>
                </a:solidFill>
                <a:latin typeface="Trebuchet MS"/>
                <a:cs typeface="Trebuchet MS"/>
              </a:rPr>
              <a:t>в</a:t>
            </a:r>
            <a:r>
              <a:rPr sz="750" spc="-5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20" dirty="0">
                <a:solidFill>
                  <a:srgbClr val="3B3B3A"/>
                </a:solidFill>
                <a:latin typeface="Trebuchet MS"/>
                <a:cs typeface="Trebuchet MS"/>
              </a:rPr>
              <a:t>новое</a:t>
            </a:r>
            <a:endParaRPr sz="750">
              <a:latin typeface="Trebuchet MS"/>
              <a:cs typeface="Trebuchet MS"/>
            </a:endParaRPr>
          </a:p>
        </p:txBody>
      </p:sp>
      <p:sp>
        <p:nvSpPr>
          <p:cNvPr id="53" name="object 53"/>
          <p:cNvSpPr txBox="1"/>
          <p:nvPr/>
        </p:nvSpPr>
        <p:spPr>
          <a:xfrm rot="420000">
            <a:off x="12129109" y="4458263"/>
            <a:ext cx="1000045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dirty="0">
                <a:solidFill>
                  <a:srgbClr val="36A9C2"/>
                </a:solidFill>
                <a:latin typeface="Trebuchet MS"/>
                <a:cs typeface="Trebuchet MS"/>
              </a:rPr>
              <a:t>#university</a:t>
            </a:r>
            <a:r>
              <a:rPr sz="700" spc="254" dirty="0">
                <a:solidFill>
                  <a:srgbClr val="36A9C2"/>
                </a:solidFill>
                <a:latin typeface="Trebuchet MS"/>
                <a:cs typeface="Trebuchet MS"/>
              </a:rPr>
              <a:t> </a:t>
            </a:r>
            <a:r>
              <a:rPr sz="700" spc="-10" dirty="0">
                <a:solidFill>
                  <a:srgbClr val="36A9C2"/>
                </a:solidFill>
                <a:latin typeface="Trebuchet MS"/>
                <a:cs typeface="Trebuchet MS"/>
              </a:rPr>
              <a:t>#community</a:t>
            </a:r>
            <a:endParaRPr sz="700">
              <a:latin typeface="Trebuchet MS"/>
              <a:cs typeface="Trebuchet M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3489757" y="873410"/>
            <a:ext cx="10205720" cy="9251315"/>
            <a:chOff x="3489757" y="873410"/>
            <a:chExt cx="10205720" cy="9251315"/>
          </a:xfrm>
        </p:grpSpPr>
        <p:sp>
          <p:nvSpPr>
            <p:cNvPr id="55" name="object 55"/>
            <p:cNvSpPr/>
            <p:nvPr/>
          </p:nvSpPr>
          <p:spPr>
            <a:xfrm>
              <a:off x="13590525" y="1241913"/>
              <a:ext cx="104775" cy="36830"/>
            </a:xfrm>
            <a:custGeom>
              <a:avLst/>
              <a:gdLst/>
              <a:ahLst/>
              <a:cxnLst/>
              <a:rect l="l" t="t" r="r" b="b"/>
              <a:pathLst>
                <a:path w="104775" h="36830">
                  <a:moveTo>
                    <a:pt x="27178" y="8140"/>
                  </a:moveTo>
                  <a:lnTo>
                    <a:pt x="22174" y="1739"/>
                  </a:lnTo>
                  <a:lnTo>
                    <a:pt x="8153" y="0"/>
                  </a:lnTo>
                  <a:lnTo>
                    <a:pt x="1739" y="4991"/>
                  </a:lnTo>
                  <a:lnTo>
                    <a:pt x="0" y="19037"/>
                  </a:lnTo>
                  <a:lnTo>
                    <a:pt x="4991" y="25438"/>
                  </a:lnTo>
                  <a:lnTo>
                    <a:pt x="19050" y="27178"/>
                  </a:lnTo>
                  <a:lnTo>
                    <a:pt x="25438" y="22186"/>
                  </a:lnTo>
                  <a:lnTo>
                    <a:pt x="26301" y="15163"/>
                  </a:lnTo>
                  <a:lnTo>
                    <a:pt x="27178" y="8140"/>
                  </a:lnTo>
                  <a:close/>
                </a:path>
                <a:path w="104775" h="36830">
                  <a:moveTo>
                    <a:pt x="65798" y="12915"/>
                  </a:moveTo>
                  <a:lnTo>
                    <a:pt x="60794" y="6527"/>
                  </a:lnTo>
                  <a:lnTo>
                    <a:pt x="46761" y="4787"/>
                  </a:lnTo>
                  <a:lnTo>
                    <a:pt x="40347" y="9766"/>
                  </a:lnTo>
                  <a:lnTo>
                    <a:pt x="38608" y="23825"/>
                  </a:lnTo>
                  <a:lnTo>
                    <a:pt x="43611" y="30213"/>
                  </a:lnTo>
                  <a:lnTo>
                    <a:pt x="57658" y="31953"/>
                  </a:lnTo>
                  <a:lnTo>
                    <a:pt x="64058" y="26974"/>
                  </a:lnTo>
                  <a:lnTo>
                    <a:pt x="64922" y="19951"/>
                  </a:lnTo>
                  <a:lnTo>
                    <a:pt x="65798" y="12915"/>
                  </a:lnTo>
                  <a:close/>
                </a:path>
                <a:path w="104775" h="36830">
                  <a:moveTo>
                    <a:pt x="104406" y="17703"/>
                  </a:moveTo>
                  <a:lnTo>
                    <a:pt x="99415" y="11303"/>
                  </a:lnTo>
                  <a:lnTo>
                    <a:pt x="85369" y="9563"/>
                  </a:lnTo>
                  <a:lnTo>
                    <a:pt x="78955" y="14554"/>
                  </a:lnTo>
                  <a:lnTo>
                    <a:pt x="77228" y="28600"/>
                  </a:lnTo>
                  <a:lnTo>
                    <a:pt x="82219" y="34988"/>
                  </a:lnTo>
                  <a:lnTo>
                    <a:pt x="96266" y="36728"/>
                  </a:lnTo>
                  <a:lnTo>
                    <a:pt x="102666" y="31750"/>
                  </a:lnTo>
                  <a:lnTo>
                    <a:pt x="103530" y="24726"/>
                  </a:lnTo>
                  <a:lnTo>
                    <a:pt x="104406" y="17703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1005417" y="3779798"/>
              <a:ext cx="194868" cy="172284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1016545" y="4068413"/>
              <a:ext cx="108596" cy="94878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1332527" y="3813543"/>
              <a:ext cx="175511" cy="184720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3179998" y="4040628"/>
              <a:ext cx="151513" cy="167188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3035762" y="1164862"/>
              <a:ext cx="366789" cy="95234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12899829" y="1101206"/>
              <a:ext cx="638810" cy="224790"/>
            </a:xfrm>
            <a:custGeom>
              <a:avLst/>
              <a:gdLst/>
              <a:ahLst/>
              <a:cxnLst/>
              <a:rect l="l" t="t" r="r" b="b"/>
              <a:pathLst>
                <a:path w="638809" h="224790">
                  <a:moveTo>
                    <a:pt x="589217" y="224705"/>
                  </a:moveTo>
                  <a:lnTo>
                    <a:pt x="30166" y="155503"/>
                  </a:lnTo>
                  <a:lnTo>
                    <a:pt x="1041" y="130537"/>
                  </a:lnTo>
                  <a:lnTo>
                    <a:pt x="0" y="116792"/>
                  </a:lnTo>
                  <a:lnTo>
                    <a:pt x="10711" y="30177"/>
                  </a:lnTo>
                  <a:lnTo>
                    <a:pt x="15078" y="17104"/>
                  </a:lnTo>
                  <a:lnTo>
                    <a:pt x="23816" y="7070"/>
                  </a:lnTo>
                  <a:lnTo>
                    <a:pt x="35678" y="1045"/>
                  </a:lnTo>
                  <a:lnTo>
                    <a:pt x="49422" y="0"/>
                  </a:lnTo>
                  <a:lnTo>
                    <a:pt x="608473" y="69191"/>
                  </a:lnTo>
                  <a:lnTo>
                    <a:pt x="621542" y="73564"/>
                  </a:lnTo>
                  <a:lnTo>
                    <a:pt x="631577" y="82305"/>
                  </a:lnTo>
                  <a:lnTo>
                    <a:pt x="637607" y="94169"/>
                  </a:lnTo>
                  <a:lnTo>
                    <a:pt x="638661" y="107912"/>
                  </a:lnTo>
                  <a:lnTo>
                    <a:pt x="627928" y="194517"/>
                  </a:lnTo>
                  <a:lnTo>
                    <a:pt x="623565" y="207592"/>
                  </a:lnTo>
                  <a:lnTo>
                    <a:pt x="614828" y="217629"/>
                  </a:lnTo>
                  <a:lnTo>
                    <a:pt x="602962" y="223657"/>
                  </a:lnTo>
                  <a:lnTo>
                    <a:pt x="589217" y="224705"/>
                  </a:lnTo>
                  <a:close/>
                </a:path>
              </a:pathLst>
            </a:custGeom>
            <a:ln w="10701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1659300" y="3858019"/>
              <a:ext cx="187325" cy="168275"/>
            </a:xfrm>
            <a:custGeom>
              <a:avLst/>
              <a:gdLst/>
              <a:ahLst/>
              <a:cxnLst/>
              <a:rect l="l" t="t" r="r" b="b"/>
              <a:pathLst>
                <a:path w="187325" h="168275">
                  <a:moveTo>
                    <a:pt x="0" y="0"/>
                  </a:moveTo>
                  <a:lnTo>
                    <a:pt x="186884" y="23130"/>
                  </a:lnTo>
                  <a:lnTo>
                    <a:pt x="47757" y="167795"/>
                  </a:lnTo>
                  <a:lnTo>
                    <a:pt x="60218" y="65997"/>
                  </a:lnTo>
                  <a:lnTo>
                    <a:pt x="0" y="0"/>
                  </a:lnTo>
                  <a:close/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1719517" y="3881147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0" y="42867"/>
                  </a:moveTo>
                  <a:lnTo>
                    <a:pt x="126666" y="0"/>
                  </a:lnTo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1326667" y="873410"/>
              <a:ext cx="253824" cy="253824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3865575" y="2687008"/>
              <a:ext cx="4498975" cy="1111250"/>
            </a:xfrm>
            <a:custGeom>
              <a:avLst/>
              <a:gdLst/>
              <a:ahLst/>
              <a:cxnLst/>
              <a:rect l="l" t="t" r="r" b="b"/>
              <a:pathLst>
                <a:path w="4498975" h="1111250">
                  <a:moveTo>
                    <a:pt x="2641" y="1100670"/>
                  </a:moveTo>
                  <a:lnTo>
                    <a:pt x="1727" y="1101090"/>
                  </a:lnTo>
                  <a:lnTo>
                    <a:pt x="850" y="1101534"/>
                  </a:lnTo>
                  <a:lnTo>
                    <a:pt x="0" y="1102029"/>
                  </a:lnTo>
                  <a:lnTo>
                    <a:pt x="2425" y="1101128"/>
                  </a:lnTo>
                  <a:lnTo>
                    <a:pt x="2641" y="1100670"/>
                  </a:lnTo>
                  <a:close/>
                </a:path>
                <a:path w="4498975" h="1111250">
                  <a:moveTo>
                    <a:pt x="7302" y="1096657"/>
                  </a:moveTo>
                  <a:lnTo>
                    <a:pt x="7124" y="1096556"/>
                  </a:lnTo>
                  <a:lnTo>
                    <a:pt x="6997" y="1096492"/>
                  </a:lnTo>
                  <a:lnTo>
                    <a:pt x="6832" y="1096416"/>
                  </a:lnTo>
                  <a:lnTo>
                    <a:pt x="7073" y="1096606"/>
                  </a:lnTo>
                  <a:lnTo>
                    <a:pt x="7251" y="1096721"/>
                  </a:lnTo>
                  <a:close/>
                </a:path>
                <a:path w="4498975" h="1111250">
                  <a:moveTo>
                    <a:pt x="16560" y="1097102"/>
                  </a:moveTo>
                  <a:lnTo>
                    <a:pt x="4508" y="1107973"/>
                  </a:lnTo>
                  <a:lnTo>
                    <a:pt x="2171" y="1111072"/>
                  </a:lnTo>
                  <a:lnTo>
                    <a:pt x="5092" y="1111250"/>
                  </a:lnTo>
                  <a:lnTo>
                    <a:pt x="12992" y="1104430"/>
                  </a:lnTo>
                  <a:lnTo>
                    <a:pt x="16560" y="1097102"/>
                  </a:lnTo>
                  <a:close/>
                </a:path>
                <a:path w="4498975" h="1111250">
                  <a:moveTo>
                    <a:pt x="33312" y="1051394"/>
                  </a:moveTo>
                  <a:lnTo>
                    <a:pt x="32397" y="1051280"/>
                  </a:lnTo>
                  <a:lnTo>
                    <a:pt x="31496" y="1051001"/>
                  </a:lnTo>
                  <a:lnTo>
                    <a:pt x="30632" y="1050683"/>
                  </a:lnTo>
                  <a:lnTo>
                    <a:pt x="32550" y="1051560"/>
                  </a:lnTo>
                  <a:lnTo>
                    <a:pt x="31788" y="1054138"/>
                  </a:lnTo>
                  <a:lnTo>
                    <a:pt x="33312" y="1051394"/>
                  </a:lnTo>
                  <a:close/>
                </a:path>
                <a:path w="4498975" h="1111250">
                  <a:moveTo>
                    <a:pt x="75984" y="1051775"/>
                  </a:moveTo>
                  <a:lnTo>
                    <a:pt x="72834" y="1051331"/>
                  </a:lnTo>
                  <a:lnTo>
                    <a:pt x="67932" y="1057529"/>
                  </a:lnTo>
                  <a:lnTo>
                    <a:pt x="59613" y="1066787"/>
                  </a:lnTo>
                  <a:lnTo>
                    <a:pt x="54533" y="1073594"/>
                  </a:lnTo>
                  <a:lnTo>
                    <a:pt x="46647" y="1080439"/>
                  </a:lnTo>
                  <a:lnTo>
                    <a:pt x="39624" y="1084122"/>
                  </a:lnTo>
                  <a:lnTo>
                    <a:pt x="40208" y="1082027"/>
                  </a:lnTo>
                  <a:lnTo>
                    <a:pt x="37871" y="1085037"/>
                  </a:lnTo>
                  <a:lnTo>
                    <a:pt x="27076" y="1091603"/>
                  </a:lnTo>
                  <a:lnTo>
                    <a:pt x="24066" y="1096797"/>
                  </a:lnTo>
                  <a:lnTo>
                    <a:pt x="33477" y="1091222"/>
                  </a:lnTo>
                  <a:lnTo>
                    <a:pt x="43129" y="1084224"/>
                  </a:lnTo>
                  <a:lnTo>
                    <a:pt x="52857" y="1075994"/>
                  </a:lnTo>
                  <a:lnTo>
                    <a:pt x="62458" y="1066736"/>
                  </a:lnTo>
                  <a:lnTo>
                    <a:pt x="65925" y="1064907"/>
                  </a:lnTo>
                  <a:lnTo>
                    <a:pt x="63576" y="1067955"/>
                  </a:lnTo>
                  <a:lnTo>
                    <a:pt x="63296" y="1069009"/>
                  </a:lnTo>
                  <a:lnTo>
                    <a:pt x="69519" y="1062113"/>
                  </a:lnTo>
                  <a:lnTo>
                    <a:pt x="74320" y="1055865"/>
                  </a:lnTo>
                  <a:lnTo>
                    <a:pt x="75984" y="1051775"/>
                  </a:lnTo>
                  <a:close/>
                </a:path>
                <a:path w="4498975" h="1111250">
                  <a:moveTo>
                    <a:pt x="90525" y="1037018"/>
                  </a:moveTo>
                  <a:lnTo>
                    <a:pt x="87439" y="1039406"/>
                  </a:lnTo>
                  <a:lnTo>
                    <a:pt x="83680" y="1042365"/>
                  </a:lnTo>
                  <a:lnTo>
                    <a:pt x="82194" y="1044600"/>
                  </a:lnTo>
                  <a:lnTo>
                    <a:pt x="90525" y="1037018"/>
                  </a:lnTo>
                  <a:close/>
                </a:path>
                <a:path w="4498975" h="1111250">
                  <a:moveTo>
                    <a:pt x="94551" y="1033526"/>
                  </a:moveTo>
                  <a:lnTo>
                    <a:pt x="90525" y="1037018"/>
                  </a:lnTo>
                  <a:lnTo>
                    <a:pt x="92481" y="1035545"/>
                  </a:lnTo>
                  <a:lnTo>
                    <a:pt x="94157" y="1034237"/>
                  </a:lnTo>
                  <a:lnTo>
                    <a:pt x="94551" y="1033526"/>
                  </a:lnTo>
                  <a:close/>
                </a:path>
                <a:path w="4498975" h="1111250">
                  <a:moveTo>
                    <a:pt x="94932" y="1041565"/>
                  </a:moveTo>
                  <a:lnTo>
                    <a:pt x="93395" y="1042073"/>
                  </a:lnTo>
                  <a:lnTo>
                    <a:pt x="93179" y="1042670"/>
                  </a:lnTo>
                  <a:lnTo>
                    <a:pt x="94932" y="1041565"/>
                  </a:lnTo>
                  <a:close/>
                </a:path>
                <a:path w="4498975" h="1111250">
                  <a:moveTo>
                    <a:pt x="98615" y="1029995"/>
                  </a:moveTo>
                  <a:lnTo>
                    <a:pt x="94716" y="1032802"/>
                  </a:lnTo>
                  <a:lnTo>
                    <a:pt x="94907" y="1032903"/>
                  </a:lnTo>
                  <a:lnTo>
                    <a:pt x="94780" y="1033208"/>
                  </a:lnTo>
                  <a:lnTo>
                    <a:pt x="94551" y="1033513"/>
                  </a:lnTo>
                  <a:lnTo>
                    <a:pt x="98615" y="1029995"/>
                  </a:lnTo>
                  <a:close/>
                </a:path>
                <a:path w="4498975" h="1111250">
                  <a:moveTo>
                    <a:pt x="99174" y="1038860"/>
                  </a:moveTo>
                  <a:lnTo>
                    <a:pt x="94932" y="1041565"/>
                  </a:lnTo>
                  <a:lnTo>
                    <a:pt x="95389" y="1041400"/>
                  </a:lnTo>
                  <a:lnTo>
                    <a:pt x="99174" y="1038860"/>
                  </a:lnTo>
                  <a:close/>
                </a:path>
                <a:path w="4498975" h="1111250">
                  <a:moveTo>
                    <a:pt x="157200" y="836726"/>
                  </a:moveTo>
                  <a:lnTo>
                    <a:pt x="157022" y="835787"/>
                  </a:lnTo>
                  <a:lnTo>
                    <a:pt x="154139" y="836663"/>
                  </a:lnTo>
                  <a:lnTo>
                    <a:pt x="157200" y="836726"/>
                  </a:lnTo>
                  <a:close/>
                </a:path>
                <a:path w="4498975" h="1111250">
                  <a:moveTo>
                    <a:pt x="157441" y="836726"/>
                  </a:moveTo>
                  <a:lnTo>
                    <a:pt x="157200" y="836726"/>
                  </a:lnTo>
                  <a:lnTo>
                    <a:pt x="157264" y="837044"/>
                  </a:lnTo>
                  <a:lnTo>
                    <a:pt x="157441" y="836726"/>
                  </a:lnTo>
                  <a:close/>
                </a:path>
                <a:path w="4498975" h="1111250">
                  <a:moveTo>
                    <a:pt x="158953" y="840740"/>
                  </a:moveTo>
                  <a:lnTo>
                    <a:pt x="157861" y="840244"/>
                  </a:lnTo>
                  <a:lnTo>
                    <a:pt x="157264" y="837044"/>
                  </a:lnTo>
                  <a:lnTo>
                    <a:pt x="154787" y="841273"/>
                  </a:lnTo>
                  <a:lnTo>
                    <a:pt x="158953" y="840740"/>
                  </a:lnTo>
                  <a:close/>
                </a:path>
                <a:path w="4498975" h="1111250">
                  <a:moveTo>
                    <a:pt x="169608" y="976490"/>
                  </a:moveTo>
                  <a:lnTo>
                    <a:pt x="166878" y="978763"/>
                  </a:lnTo>
                  <a:lnTo>
                    <a:pt x="164731" y="980808"/>
                  </a:lnTo>
                  <a:lnTo>
                    <a:pt x="162839" y="982776"/>
                  </a:lnTo>
                  <a:lnTo>
                    <a:pt x="165074" y="980909"/>
                  </a:lnTo>
                  <a:lnTo>
                    <a:pt x="169494" y="977265"/>
                  </a:lnTo>
                  <a:lnTo>
                    <a:pt x="169506" y="976807"/>
                  </a:lnTo>
                  <a:lnTo>
                    <a:pt x="169608" y="976490"/>
                  </a:lnTo>
                  <a:close/>
                </a:path>
                <a:path w="4498975" h="1111250">
                  <a:moveTo>
                    <a:pt x="174256" y="973442"/>
                  </a:moveTo>
                  <a:lnTo>
                    <a:pt x="172618" y="974763"/>
                  </a:lnTo>
                  <a:lnTo>
                    <a:pt x="171018" y="976020"/>
                  </a:lnTo>
                  <a:lnTo>
                    <a:pt x="169494" y="977265"/>
                  </a:lnTo>
                  <a:lnTo>
                    <a:pt x="169329" y="977938"/>
                  </a:lnTo>
                  <a:lnTo>
                    <a:pt x="169468" y="978331"/>
                  </a:lnTo>
                  <a:lnTo>
                    <a:pt x="170662" y="977760"/>
                  </a:lnTo>
                  <a:lnTo>
                    <a:pt x="171081" y="976515"/>
                  </a:lnTo>
                  <a:lnTo>
                    <a:pt x="172110" y="975283"/>
                  </a:lnTo>
                  <a:lnTo>
                    <a:pt x="174256" y="973442"/>
                  </a:lnTo>
                  <a:close/>
                </a:path>
                <a:path w="4498975" h="1111250">
                  <a:moveTo>
                    <a:pt x="181305" y="968222"/>
                  </a:moveTo>
                  <a:lnTo>
                    <a:pt x="177977" y="970445"/>
                  </a:lnTo>
                  <a:lnTo>
                    <a:pt x="175844" y="972096"/>
                  </a:lnTo>
                  <a:lnTo>
                    <a:pt x="174256" y="973455"/>
                  </a:lnTo>
                  <a:lnTo>
                    <a:pt x="176517" y="971664"/>
                  </a:lnTo>
                  <a:lnTo>
                    <a:pt x="178879" y="969899"/>
                  </a:lnTo>
                  <a:lnTo>
                    <a:pt x="181305" y="968222"/>
                  </a:lnTo>
                  <a:close/>
                </a:path>
                <a:path w="4498975" h="1111250">
                  <a:moveTo>
                    <a:pt x="205714" y="950315"/>
                  </a:moveTo>
                  <a:lnTo>
                    <a:pt x="205181" y="950976"/>
                  </a:lnTo>
                  <a:lnTo>
                    <a:pt x="204939" y="951572"/>
                  </a:lnTo>
                  <a:lnTo>
                    <a:pt x="205117" y="952068"/>
                  </a:lnTo>
                  <a:lnTo>
                    <a:pt x="205714" y="950315"/>
                  </a:lnTo>
                  <a:close/>
                </a:path>
                <a:path w="4498975" h="1111250">
                  <a:moveTo>
                    <a:pt x="219087" y="763892"/>
                  </a:moveTo>
                  <a:lnTo>
                    <a:pt x="218173" y="764286"/>
                  </a:lnTo>
                  <a:lnTo>
                    <a:pt x="218401" y="764336"/>
                  </a:lnTo>
                  <a:lnTo>
                    <a:pt x="218617" y="764387"/>
                  </a:lnTo>
                  <a:lnTo>
                    <a:pt x="218833" y="764425"/>
                  </a:lnTo>
                  <a:lnTo>
                    <a:pt x="219087" y="763892"/>
                  </a:lnTo>
                  <a:close/>
                </a:path>
                <a:path w="4498975" h="1111250">
                  <a:moveTo>
                    <a:pt x="229095" y="751662"/>
                  </a:moveTo>
                  <a:lnTo>
                    <a:pt x="228968" y="750925"/>
                  </a:lnTo>
                  <a:lnTo>
                    <a:pt x="228790" y="750849"/>
                  </a:lnTo>
                  <a:lnTo>
                    <a:pt x="228701" y="751573"/>
                  </a:lnTo>
                  <a:lnTo>
                    <a:pt x="228968" y="751649"/>
                  </a:lnTo>
                  <a:lnTo>
                    <a:pt x="229095" y="751662"/>
                  </a:lnTo>
                  <a:close/>
                </a:path>
                <a:path w="4498975" h="1111250">
                  <a:moveTo>
                    <a:pt x="229654" y="750811"/>
                  </a:moveTo>
                  <a:lnTo>
                    <a:pt x="228981" y="750887"/>
                  </a:lnTo>
                  <a:lnTo>
                    <a:pt x="229196" y="751001"/>
                  </a:lnTo>
                  <a:lnTo>
                    <a:pt x="229654" y="750811"/>
                  </a:lnTo>
                  <a:close/>
                </a:path>
                <a:path w="4498975" h="1111250">
                  <a:moveTo>
                    <a:pt x="234200" y="947420"/>
                  </a:moveTo>
                  <a:lnTo>
                    <a:pt x="233603" y="947648"/>
                  </a:lnTo>
                  <a:lnTo>
                    <a:pt x="224497" y="953770"/>
                  </a:lnTo>
                  <a:lnTo>
                    <a:pt x="234200" y="947420"/>
                  </a:lnTo>
                  <a:close/>
                </a:path>
                <a:path w="4498975" h="1111250">
                  <a:moveTo>
                    <a:pt x="237528" y="928471"/>
                  </a:moveTo>
                  <a:lnTo>
                    <a:pt x="230771" y="932764"/>
                  </a:lnTo>
                  <a:lnTo>
                    <a:pt x="222834" y="937590"/>
                  </a:lnTo>
                  <a:lnTo>
                    <a:pt x="214426" y="942962"/>
                  </a:lnTo>
                  <a:lnTo>
                    <a:pt x="206235" y="948918"/>
                  </a:lnTo>
                  <a:lnTo>
                    <a:pt x="205714" y="950315"/>
                  </a:lnTo>
                  <a:lnTo>
                    <a:pt x="211556" y="945769"/>
                  </a:lnTo>
                  <a:lnTo>
                    <a:pt x="220814" y="940079"/>
                  </a:lnTo>
                  <a:lnTo>
                    <a:pt x="230479" y="934034"/>
                  </a:lnTo>
                  <a:lnTo>
                    <a:pt x="237528" y="928471"/>
                  </a:lnTo>
                  <a:close/>
                </a:path>
                <a:path w="4498975" h="1111250">
                  <a:moveTo>
                    <a:pt x="238975" y="735774"/>
                  </a:moveTo>
                  <a:lnTo>
                    <a:pt x="238747" y="735584"/>
                  </a:lnTo>
                  <a:lnTo>
                    <a:pt x="238391" y="735418"/>
                  </a:lnTo>
                  <a:lnTo>
                    <a:pt x="237705" y="735266"/>
                  </a:lnTo>
                  <a:lnTo>
                    <a:pt x="238163" y="735533"/>
                  </a:lnTo>
                  <a:lnTo>
                    <a:pt x="238569" y="735660"/>
                  </a:lnTo>
                  <a:lnTo>
                    <a:pt x="238975" y="735774"/>
                  </a:lnTo>
                  <a:close/>
                </a:path>
                <a:path w="4498975" h="1111250">
                  <a:moveTo>
                    <a:pt x="262572" y="713498"/>
                  </a:moveTo>
                  <a:lnTo>
                    <a:pt x="261734" y="713841"/>
                  </a:lnTo>
                  <a:lnTo>
                    <a:pt x="262153" y="713778"/>
                  </a:lnTo>
                  <a:lnTo>
                    <a:pt x="262382" y="713651"/>
                  </a:lnTo>
                  <a:lnTo>
                    <a:pt x="262572" y="713498"/>
                  </a:lnTo>
                  <a:close/>
                </a:path>
                <a:path w="4498975" h="1111250">
                  <a:moveTo>
                    <a:pt x="265938" y="700608"/>
                  </a:moveTo>
                  <a:lnTo>
                    <a:pt x="265785" y="700862"/>
                  </a:lnTo>
                  <a:lnTo>
                    <a:pt x="265747" y="701230"/>
                  </a:lnTo>
                  <a:lnTo>
                    <a:pt x="265938" y="700608"/>
                  </a:lnTo>
                  <a:close/>
                </a:path>
                <a:path w="4498975" h="1111250">
                  <a:moveTo>
                    <a:pt x="282028" y="689394"/>
                  </a:moveTo>
                  <a:lnTo>
                    <a:pt x="281635" y="689356"/>
                  </a:lnTo>
                  <a:lnTo>
                    <a:pt x="281330" y="689406"/>
                  </a:lnTo>
                  <a:lnTo>
                    <a:pt x="281444" y="689686"/>
                  </a:lnTo>
                  <a:lnTo>
                    <a:pt x="281660" y="689571"/>
                  </a:lnTo>
                  <a:lnTo>
                    <a:pt x="281825" y="689495"/>
                  </a:lnTo>
                  <a:lnTo>
                    <a:pt x="282028" y="689394"/>
                  </a:lnTo>
                  <a:close/>
                </a:path>
                <a:path w="4498975" h="1111250">
                  <a:moveTo>
                    <a:pt x="291541" y="684212"/>
                  </a:moveTo>
                  <a:lnTo>
                    <a:pt x="291426" y="683831"/>
                  </a:lnTo>
                  <a:lnTo>
                    <a:pt x="291211" y="683602"/>
                  </a:lnTo>
                  <a:lnTo>
                    <a:pt x="291084" y="684072"/>
                  </a:lnTo>
                  <a:lnTo>
                    <a:pt x="290995" y="684466"/>
                  </a:lnTo>
                  <a:lnTo>
                    <a:pt x="291287" y="684606"/>
                  </a:lnTo>
                  <a:lnTo>
                    <a:pt x="291541" y="684212"/>
                  </a:lnTo>
                  <a:close/>
                </a:path>
                <a:path w="4498975" h="1111250">
                  <a:moveTo>
                    <a:pt x="334911" y="641921"/>
                  </a:moveTo>
                  <a:lnTo>
                    <a:pt x="332981" y="642327"/>
                  </a:lnTo>
                  <a:lnTo>
                    <a:pt x="333717" y="643191"/>
                  </a:lnTo>
                  <a:lnTo>
                    <a:pt x="334175" y="642315"/>
                  </a:lnTo>
                  <a:lnTo>
                    <a:pt x="334911" y="641921"/>
                  </a:lnTo>
                  <a:close/>
                </a:path>
                <a:path w="4498975" h="1111250">
                  <a:moveTo>
                    <a:pt x="335648" y="641756"/>
                  </a:moveTo>
                  <a:lnTo>
                    <a:pt x="335356" y="641731"/>
                  </a:lnTo>
                  <a:lnTo>
                    <a:pt x="335114" y="641794"/>
                  </a:lnTo>
                  <a:lnTo>
                    <a:pt x="334911" y="641921"/>
                  </a:lnTo>
                  <a:lnTo>
                    <a:pt x="335648" y="641756"/>
                  </a:lnTo>
                  <a:close/>
                </a:path>
                <a:path w="4498975" h="1111250">
                  <a:moveTo>
                    <a:pt x="340956" y="630859"/>
                  </a:moveTo>
                  <a:lnTo>
                    <a:pt x="340626" y="630580"/>
                  </a:lnTo>
                  <a:lnTo>
                    <a:pt x="340309" y="630364"/>
                  </a:lnTo>
                  <a:lnTo>
                    <a:pt x="340067" y="630250"/>
                  </a:lnTo>
                  <a:lnTo>
                    <a:pt x="340334" y="630516"/>
                  </a:lnTo>
                  <a:lnTo>
                    <a:pt x="340639" y="630707"/>
                  </a:lnTo>
                  <a:lnTo>
                    <a:pt x="340956" y="630859"/>
                  </a:lnTo>
                  <a:close/>
                </a:path>
                <a:path w="4498975" h="1111250">
                  <a:moveTo>
                    <a:pt x="352183" y="620483"/>
                  </a:moveTo>
                  <a:lnTo>
                    <a:pt x="352018" y="620102"/>
                  </a:lnTo>
                  <a:lnTo>
                    <a:pt x="351764" y="619671"/>
                  </a:lnTo>
                  <a:lnTo>
                    <a:pt x="351485" y="619201"/>
                  </a:lnTo>
                  <a:lnTo>
                    <a:pt x="351828" y="620826"/>
                  </a:lnTo>
                  <a:lnTo>
                    <a:pt x="352183" y="620483"/>
                  </a:lnTo>
                  <a:close/>
                </a:path>
                <a:path w="4498975" h="1111250">
                  <a:moveTo>
                    <a:pt x="368490" y="609485"/>
                  </a:moveTo>
                  <a:lnTo>
                    <a:pt x="367830" y="608431"/>
                  </a:lnTo>
                  <a:lnTo>
                    <a:pt x="367677" y="607771"/>
                  </a:lnTo>
                  <a:lnTo>
                    <a:pt x="367804" y="607326"/>
                  </a:lnTo>
                  <a:lnTo>
                    <a:pt x="367423" y="606920"/>
                  </a:lnTo>
                  <a:lnTo>
                    <a:pt x="366915" y="606488"/>
                  </a:lnTo>
                  <a:lnTo>
                    <a:pt x="366204" y="605980"/>
                  </a:lnTo>
                  <a:lnTo>
                    <a:pt x="365785" y="606209"/>
                  </a:lnTo>
                  <a:lnTo>
                    <a:pt x="367728" y="608431"/>
                  </a:lnTo>
                  <a:lnTo>
                    <a:pt x="368490" y="609485"/>
                  </a:lnTo>
                  <a:close/>
                </a:path>
                <a:path w="4498975" h="1111250">
                  <a:moveTo>
                    <a:pt x="382574" y="828040"/>
                  </a:moveTo>
                  <a:lnTo>
                    <a:pt x="376097" y="833120"/>
                  </a:lnTo>
                  <a:lnTo>
                    <a:pt x="378587" y="831850"/>
                  </a:lnTo>
                  <a:lnTo>
                    <a:pt x="381469" y="830541"/>
                  </a:lnTo>
                  <a:lnTo>
                    <a:pt x="382574" y="828040"/>
                  </a:lnTo>
                  <a:close/>
                </a:path>
                <a:path w="4498975" h="1111250">
                  <a:moveTo>
                    <a:pt x="383108" y="845451"/>
                  </a:moveTo>
                  <a:lnTo>
                    <a:pt x="368757" y="854100"/>
                  </a:lnTo>
                  <a:lnTo>
                    <a:pt x="361632" y="858520"/>
                  </a:lnTo>
                  <a:lnTo>
                    <a:pt x="354584" y="863041"/>
                  </a:lnTo>
                  <a:lnTo>
                    <a:pt x="358686" y="861352"/>
                  </a:lnTo>
                  <a:lnTo>
                    <a:pt x="361429" y="860577"/>
                  </a:lnTo>
                  <a:lnTo>
                    <a:pt x="360807" y="861872"/>
                  </a:lnTo>
                  <a:lnTo>
                    <a:pt x="354825" y="866432"/>
                  </a:lnTo>
                  <a:lnTo>
                    <a:pt x="369620" y="857783"/>
                  </a:lnTo>
                  <a:lnTo>
                    <a:pt x="368896" y="856996"/>
                  </a:lnTo>
                  <a:lnTo>
                    <a:pt x="368211" y="855687"/>
                  </a:lnTo>
                  <a:lnTo>
                    <a:pt x="383108" y="845451"/>
                  </a:lnTo>
                  <a:close/>
                </a:path>
                <a:path w="4498975" h="1111250">
                  <a:moveTo>
                    <a:pt x="384657" y="829310"/>
                  </a:moveTo>
                  <a:lnTo>
                    <a:pt x="384149" y="829310"/>
                  </a:lnTo>
                  <a:lnTo>
                    <a:pt x="381469" y="830541"/>
                  </a:lnTo>
                  <a:lnTo>
                    <a:pt x="380885" y="831850"/>
                  </a:lnTo>
                  <a:lnTo>
                    <a:pt x="384657" y="829310"/>
                  </a:lnTo>
                  <a:close/>
                </a:path>
                <a:path w="4498975" h="1111250">
                  <a:moveTo>
                    <a:pt x="404253" y="592582"/>
                  </a:moveTo>
                  <a:lnTo>
                    <a:pt x="403898" y="593013"/>
                  </a:lnTo>
                  <a:lnTo>
                    <a:pt x="403656" y="593178"/>
                  </a:lnTo>
                  <a:lnTo>
                    <a:pt x="404012" y="592988"/>
                  </a:lnTo>
                  <a:lnTo>
                    <a:pt x="404190" y="592797"/>
                  </a:lnTo>
                  <a:lnTo>
                    <a:pt x="404253" y="592582"/>
                  </a:lnTo>
                  <a:close/>
                </a:path>
                <a:path w="4498975" h="1111250">
                  <a:moveTo>
                    <a:pt x="405041" y="592137"/>
                  </a:moveTo>
                  <a:lnTo>
                    <a:pt x="405028" y="591705"/>
                  </a:lnTo>
                  <a:lnTo>
                    <a:pt x="404926" y="591223"/>
                  </a:lnTo>
                  <a:lnTo>
                    <a:pt x="404825" y="591527"/>
                  </a:lnTo>
                  <a:lnTo>
                    <a:pt x="404698" y="591794"/>
                  </a:lnTo>
                  <a:lnTo>
                    <a:pt x="404583" y="592061"/>
                  </a:lnTo>
                  <a:lnTo>
                    <a:pt x="404914" y="592493"/>
                  </a:lnTo>
                  <a:lnTo>
                    <a:pt x="405041" y="592137"/>
                  </a:lnTo>
                  <a:close/>
                </a:path>
                <a:path w="4498975" h="1111250">
                  <a:moveTo>
                    <a:pt x="415404" y="578002"/>
                  </a:moveTo>
                  <a:lnTo>
                    <a:pt x="414312" y="576033"/>
                  </a:lnTo>
                  <a:lnTo>
                    <a:pt x="411530" y="574979"/>
                  </a:lnTo>
                  <a:lnTo>
                    <a:pt x="410248" y="576033"/>
                  </a:lnTo>
                  <a:lnTo>
                    <a:pt x="410527" y="578853"/>
                  </a:lnTo>
                  <a:lnTo>
                    <a:pt x="409714" y="578548"/>
                  </a:lnTo>
                  <a:lnTo>
                    <a:pt x="409359" y="577634"/>
                  </a:lnTo>
                  <a:lnTo>
                    <a:pt x="408990" y="577113"/>
                  </a:lnTo>
                  <a:lnTo>
                    <a:pt x="409282" y="579145"/>
                  </a:lnTo>
                  <a:lnTo>
                    <a:pt x="410311" y="582231"/>
                  </a:lnTo>
                  <a:lnTo>
                    <a:pt x="413042" y="584034"/>
                  </a:lnTo>
                  <a:lnTo>
                    <a:pt x="411607" y="580809"/>
                  </a:lnTo>
                  <a:lnTo>
                    <a:pt x="412762" y="581621"/>
                  </a:lnTo>
                  <a:lnTo>
                    <a:pt x="410972" y="577862"/>
                  </a:lnTo>
                  <a:lnTo>
                    <a:pt x="411429" y="576884"/>
                  </a:lnTo>
                  <a:lnTo>
                    <a:pt x="413004" y="577469"/>
                  </a:lnTo>
                  <a:lnTo>
                    <a:pt x="413753" y="578510"/>
                  </a:lnTo>
                  <a:lnTo>
                    <a:pt x="413397" y="577621"/>
                  </a:lnTo>
                  <a:lnTo>
                    <a:pt x="415404" y="578002"/>
                  </a:lnTo>
                  <a:close/>
                </a:path>
                <a:path w="4498975" h="1111250">
                  <a:moveTo>
                    <a:pt x="418261" y="577164"/>
                  </a:moveTo>
                  <a:lnTo>
                    <a:pt x="417918" y="576262"/>
                  </a:lnTo>
                  <a:lnTo>
                    <a:pt x="416369" y="574903"/>
                  </a:lnTo>
                  <a:lnTo>
                    <a:pt x="415925" y="575881"/>
                  </a:lnTo>
                  <a:lnTo>
                    <a:pt x="417766" y="578916"/>
                  </a:lnTo>
                  <a:lnTo>
                    <a:pt x="418261" y="577164"/>
                  </a:lnTo>
                  <a:close/>
                </a:path>
                <a:path w="4498975" h="1111250">
                  <a:moveTo>
                    <a:pt x="454202" y="784936"/>
                  </a:moveTo>
                  <a:lnTo>
                    <a:pt x="453390" y="786028"/>
                  </a:lnTo>
                  <a:lnTo>
                    <a:pt x="453186" y="787019"/>
                  </a:lnTo>
                  <a:lnTo>
                    <a:pt x="453364" y="786930"/>
                  </a:lnTo>
                  <a:lnTo>
                    <a:pt x="454202" y="784936"/>
                  </a:lnTo>
                  <a:close/>
                </a:path>
                <a:path w="4498975" h="1111250">
                  <a:moveTo>
                    <a:pt x="480009" y="787755"/>
                  </a:moveTo>
                  <a:lnTo>
                    <a:pt x="478205" y="788250"/>
                  </a:lnTo>
                  <a:lnTo>
                    <a:pt x="471741" y="791387"/>
                  </a:lnTo>
                  <a:lnTo>
                    <a:pt x="465518" y="795693"/>
                  </a:lnTo>
                  <a:lnTo>
                    <a:pt x="466534" y="795807"/>
                  </a:lnTo>
                  <a:lnTo>
                    <a:pt x="470293" y="794283"/>
                  </a:lnTo>
                  <a:lnTo>
                    <a:pt x="472313" y="793724"/>
                  </a:lnTo>
                  <a:lnTo>
                    <a:pt x="477812" y="789660"/>
                  </a:lnTo>
                  <a:lnTo>
                    <a:pt x="480009" y="787755"/>
                  </a:lnTo>
                  <a:close/>
                </a:path>
                <a:path w="4498975" h="1111250">
                  <a:moveTo>
                    <a:pt x="540410" y="734949"/>
                  </a:moveTo>
                  <a:lnTo>
                    <a:pt x="524167" y="743458"/>
                  </a:lnTo>
                  <a:lnTo>
                    <a:pt x="531266" y="739902"/>
                  </a:lnTo>
                  <a:lnTo>
                    <a:pt x="536359" y="737184"/>
                  </a:lnTo>
                  <a:lnTo>
                    <a:pt x="540410" y="734949"/>
                  </a:lnTo>
                  <a:close/>
                </a:path>
                <a:path w="4498975" h="1111250">
                  <a:moveTo>
                    <a:pt x="653643" y="671982"/>
                  </a:moveTo>
                  <a:lnTo>
                    <a:pt x="653021" y="672020"/>
                  </a:lnTo>
                  <a:lnTo>
                    <a:pt x="651903" y="672325"/>
                  </a:lnTo>
                  <a:lnTo>
                    <a:pt x="649808" y="673163"/>
                  </a:lnTo>
                  <a:lnTo>
                    <a:pt x="650049" y="673252"/>
                  </a:lnTo>
                  <a:lnTo>
                    <a:pt x="651687" y="672693"/>
                  </a:lnTo>
                  <a:lnTo>
                    <a:pt x="653643" y="671982"/>
                  </a:lnTo>
                  <a:close/>
                </a:path>
                <a:path w="4498975" h="1111250">
                  <a:moveTo>
                    <a:pt x="781354" y="614680"/>
                  </a:moveTo>
                  <a:lnTo>
                    <a:pt x="780821" y="614387"/>
                  </a:lnTo>
                  <a:lnTo>
                    <a:pt x="775919" y="617220"/>
                  </a:lnTo>
                  <a:lnTo>
                    <a:pt x="773277" y="619760"/>
                  </a:lnTo>
                  <a:lnTo>
                    <a:pt x="781354" y="614680"/>
                  </a:lnTo>
                  <a:close/>
                </a:path>
                <a:path w="4498975" h="1111250">
                  <a:moveTo>
                    <a:pt x="823937" y="601637"/>
                  </a:moveTo>
                  <a:lnTo>
                    <a:pt x="823772" y="601294"/>
                  </a:lnTo>
                  <a:lnTo>
                    <a:pt x="822934" y="601332"/>
                  </a:lnTo>
                  <a:lnTo>
                    <a:pt x="821740" y="601548"/>
                  </a:lnTo>
                  <a:lnTo>
                    <a:pt x="822261" y="601776"/>
                  </a:lnTo>
                  <a:lnTo>
                    <a:pt x="823112" y="601789"/>
                  </a:lnTo>
                  <a:lnTo>
                    <a:pt x="823937" y="601637"/>
                  </a:lnTo>
                  <a:close/>
                </a:path>
                <a:path w="4498975" h="1111250">
                  <a:moveTo>
                    <a:pt x="933691" y="545299"/>
                  </a:moveTo>
                  <a:lnTo>
                    <a:pt x="927569" y="547687"/>
                  </a:lnTo>
                  <a:lnTo>
                    <a:pt x="929284" y="547141"/>
                  </a:lnTo>
                  <a:lnTo>
                    <a:pt x="931379" y="546315"/>
                  </a:lnTo>
                  <a:lnTo>
                    <a:pt x="933691" y="545299"/>
                  </a:lnTo>
                  <a:close/>
                </a:path>
                <a:path w="4498975" h="1111250">
                  <a:moveTo>
                    <a:pt x="950074" y="537806"/>
                  </a:moveTo>
                  <a:lnTo>
                    <a:pt x="941222" y="542023"/>
                  </a:lnTo>
                  <a:lnTo>
                    <a:pt x="933691" y="545299"/>
                  </a:lnTo>
                  <a:lnTo>
                    <a:pt x="938961" y="543331"/>
                  </a:lnTo>
                  <a:lnTo>
                    <a:pt x="944156" y="541185"/>
                  </a:lnTo>
                  <a:lnTo>
                    <a:pt x="949477" y="539369"/>
                  </a:lnTo>
                  <a:lnTo>
                    <a:pt x="950074" y="537806"/>
                  </a:lnTo>
                  <a:close/>
                </a:path>
                <a:path w="4498975" h="1111250">
                  <a:moveTo>
                    <a:pt x="1109700" y="461010"/>
                  </a:moveTo>
                  <a:lnTo>
                    <a:pt x="1101039" y="464820"/>
                  </a:lnTo>
                  <a:lnTo>
                    <a:pt x="1108379" y="461899"/>
                  </a:lnTo>
                  <a:lnTo>
                    <a:pt x="1109700" y="461010"/>
                  </a:lnTo>
                  <a:close/>
                </a:path>
                <a:path w="4498975" h="1111250">
                  <a:moveTo>
                    <a:pt x="1148207" y="460730"/>
                  </a:moveTo>
                  <a:lnTo>
                    <a:pt x="1147635" y="460400"/>
                  </a:lnTo>
                  <a:lnTo>
                    <a:pt x="1144854" y="460692"/>
                  </a:lnTo>
                  <a:lnTo>
                    <a:pt x="1143584" y="460057"/>
                  </a:lnTo>
                  <a:lnTo>
                    <a:pt x="1142860" y="463232"/>
                  </a:lnTo>
                  <a:lnTo>
                    <a:pt x="1148207" y="460730"/>
                  </a:lnTo>
                  <a:close/>
                </a:path>
                <a:path w="4498975" h="1111250">
                  <a:moveTo>
                    <a:pt x="1273949" y="398259"/>
                  </a:moveTo>
                  <a:lnTo>
                    <a:pt x="1260576" y="400989"/>
                  </a:lnTo>
                  <a:lnTo>
                    <a:pt x="1255268" y="405358"/>
                  </a:lnTo>
                  <a:lnTo>
                    <a:pt x="1273949" y="398259"/>
                  </a:lnTo>
                  <a:close/>
                </a:path>
                <a:path w="4498975" h="1111250">
                  <a:moveTo>
                    <a:pt x="1376502" y="383933"/>
                  </a:moveTo>
                  <a:lnTo>
                    <a:pt x="1360360" y="389470"/>
                  </a:lnTo>
                  <a:lnTo>
                    <a:pt x="1354734" y="391693"/>
                  </a:lnTo>
                  <a:lnTo>
                    <a:pt x="1361935" y="388962"/>
                  </a:lnTo>
                  <a:lnTo>
                    <a:pt x="1369237" y="386537"/>
                  </a:lnTo>
                  <a:lnTo>
                    <a:pt x="1376502" y="383933"/>
                  </a:lnTo>
                  <a:close/>
                </a:path>
                <a:path w="4498975" h="1111250">
                  <a:moveTo>
                    <a:pt x="1484109" y="333895"/>
                  </a:moveTo>
                  <a:lnTo>
                    <a:pt x="1475955" y="335902"/>
                  </a:lnTo>
                  <a:lnTo>
                    <a:pt x="1469669" y="337578"/>
                  </a:lnTo>
                  <a:lnTo>
                    <a:pt x="1469885" y="339255"/>
                  </a:lnTo>
                  <a:lnTo>
                    <a:pt x="1479169" y="335597"/>
                  </a:lnTo>
                  <a:lnTo>
                    <a:pt x="1484109" y="333895"/>
                  </a:lnTo>
                  <a:close/>
                </a:path>
                <a:path w="4498975" h="1111250">
                  <a:moveTo>
                    <a:pt x="1505254" y="328117"/>
                  </a:moveTo>
                  <a:lnTo>
                    <a:pt x="1497012" y="329780"/>
                  </a:lnTo>
                  <a:lnTo>
                    <a:pt x="1490268" y="331774"/>
                  </a:lnTo>
                  <a:lnTo>
                    <a:pt x="1484109" y="333895"/>
                  </a:lnTo>
                  <a:lnTo>
                    <a:pt x="1490802" y="332257"/>
                  </a:lnTo>
                  <a:lnTo>
                    <a:pt x="1498688" y="330390"/>
                  </a:lnTo>
                  <a:lnTo>
                    <a:pt x="1505254" y="328117"/>
                  </a:lnTo>
                  <a:close/>
                </a:path>
                <a:path w="4498975" h="1111250">
                  <a:moveTo>
                    <a:pt x="1528470" y="335026"/>
                  </a:moveTo>
                  <a:lnTo>
                    <a:pt x="1527365" y="335026"/>
                  </a:lnTo>
                  <a:lnTo>
                    <a:pt x="1522768" y="336372"/>
                  </a:lnTo>
                  <a:lnTo>
                    <a:pt x="1520926" y="337248"/>
                  </a:lnTo>
                  <a:lnTo>
                    <a:pt x="1520761" y="337604"/>
                  </a:lnTo>
                  <a:lnTo>
                    <a:pt x="1525003" y="336207"/>
                  </a:lnTo>
                  <a:lnTo>
                    <a:pt x="1528470" y="335026"/>
                  </a:lnTo>
                  <a:close/>
                </a:path>
                <a:path w="4498975" h="1111250">
                  <a:moveTo>
                    <a:pt x="1632394" y="311708"/>
                  </a:moveTo>
                  <a:lnTo>
                    <a:pt x="1626184" y="312940"/>
                  </a:lnTo>
                  <a:lnTo>
                    <a:pt x="1628609" y="312686"/>
                  </a:lnTo>
                  <a:lnTo>
                    <a:pt x="1631022" y="312305"/>
                  </a:lnTo>
                  <a:lnTo>
                    <a:pt x="1632394" y="311708"/>
                  </a:lnTo>
                  <a:close/>
                </a:path>
                <a:path w="4498975" h="1111250">
                  <a:moveTo>
                    <a:pt x="1749132" y="266700"/>
                  </a:moveTo>
                  <a:lnTo>
                    <a:pt x="1741512" y="267970"/>
                  </a:lnTo>
                  <a:lnTo>
                    <a:pt x="1744002" y="267970"/>
                  </a:lnTo>
                  <a:lnTo>
                    <a:pt x="1749132" y="266700"/>
                  </a:lnTo>
                  <a:close/>
                </a:path>
                <a:path w="4498975" h="1111250">
                  <a:moveTo>
                    <a:pt x="1763102" y="287756"/>
                  </a:moveTo>
                  <a:lnTo>
                    <a:pt x="1759940" y="288290"/>
                  </a:lnTo>
                  <a:lnTo>
                    <a:pt x="1750974" y="290830"/>
                  </a:lnTo>
                  <a:lnTo>
                    <a:pt x="1763102" y="287756"/>
                  </a:lnTo>
                  <a:close/>
                </a:path>
                <a:path w="4498975" h="1111250">
                  <a:moveTo>
                    <a:pt x="1816354" y="815555"/>
                  </a:moveTo>
                  <a:lnTo>
                    <a:pt x="1815160" y="814070"/>
                  </a:lnTo>
                  <a:lnTo>
                    <a:pt x="1811972" y="811530"/>
                  </a:lnTo>
                  <a:lnTo>
                    <a:pt x="1816354" y="815555"/>
                  </a:lnTo>
                  <a:close/>
                </a:path>
                <a:path w="4498975" h="1111250">
                  <a:moveTo>
                    <a:pt x="1817192" y="276072"/>
                  </a:moveTo>
                  <a:lnTo>
                    <a:pt x="1812480" y="276860"/>
                  </a:lnTo>
                  <a:lnTo>
                    <a:pt x="1806422" y="279400"/>
                  </a:lnTo>
                  <a:lnTo>
                    <a:pt x="1817192" y="276072"/>
                  </a:lnTo>
                  <a:close/>
                </a:path>
                <a:path w="4498975" h="1111250">
                  <a:moveTo>
                    <a:pt x="1825485" y="275907"/>
                  </a:moveTo>
                  <a:lnTo>
                    <a:pt x="1825104" y="275945"/>
                  </a:lnTo>
                  <a:lnTo>
                    <a:pt x="1824977" y="275958"/>
                  </a:lnTo>
                  <a:lnTo>
                    <a:pt x="1824621" y="275996"/>
                  </a:lnTo>
                  <a:lnTo>
                    <a:pt x="1819579" y="277152"/>
                  </a:lnTo>
                  <a:lnTo>
                    <a:pt x="1822450" y="276618"/>
                  </a:lnTo>
                  <a:lnTo>
                    <a:pt x="1825485" y="275907"/>
                  </a:lnTo>
                  <a:close/>
                </a:path>
                <a:path w="4498975" h="1111250">
                  <a:moveTo>
                    <a:pt x="1894116" y="265430"/>
                  </a:moveTo>
                  <a:lnTo>
                    <a:pt x="1886762" y="266700"/>
                  </a:lnTo>
                  <a:lnTo>
                    <a:pt x="1888058" y="266700"/>
                  </a:lnTo>
                  <a:lnTo>
                    <a:pt x="1894116" y="265430"/>
                  </a:lnTo>
                  <a:close/>
                </a:path>
                <a:path w="4498975" h="1111250">
                  <a:moveTo>
                    <a:pt x="1896732" y="856576"/>
                  </a:moveTo>
                  <a:lnTo>
                    <a:pt x="1895513" y="856119"/>
                  </a:lnTo>
                  <a:lnTo>
                    <a:pt x="1894827" y="855865"/>
                  </a:lnTo>
                  <a:lnTo>
                    <a:pt x="1893785" y="855472"/>
                  </a:lnTo>
                  <a:lnTo>
                    <a:pt x="1896732" y="856576"/>
                  </a:lnTo>
                  <a:close/>
                </a:path>
                <a:path w="4498975" h="1111250">
                  <a:moveTo>
                    <a:pt x="1906790" y="853795"/>
                  </a:moveTo>
                  <a:lnTo>
                    <a:pt x="1897710" y="850011"/>
                  </a:lnTo>
                  <a:lnTo>
                    <a:pt x="1900999" y="852627"/>
                  </a:lnTo>
                  <a:lnTo>
                    <a:pt x="1892096" y="851662"/>
                  </a:lnTo>
                  <a:lnTo>
                    <a:pt x="1885022" y="851230"/>
                  </a:lnTo>
                  <a:lnTo>
                    <a:pt x="1893785" y="855472"/>
                  </a:lnTo>
                  <a:lnTo>
                    <a:pt x="1896732" y="855014"/>
                  </a:lnTo>
                  <a:lnTo>
                    <a:pt x="1903768" y="854964"/>
                  </a:lnTo>
                  <a:lnTo>
                    <a:pt x="1906790" y="853795"/>
                  </a:lnTo>
                  <a:close/>
                </a:path>
                <a:path w="4498975" h="1111250">
                  <a:moveTo>
                    <a:pt x="1919871" y="237490"/>
                  </a:moveTo>
                  <a:lnTo>
                    <a:pt x="1907743" y="237490"/>
                  </a:lnTo>
                  <a:lnTo>
                    <a:pt x="1909076" y="240030"/>
                  </a:lnTo>
                  <a:lnTo>
                    <a:pt x="1918233" y="238760"/>
                  </a:lnTo>
                  <a:lnTo>
                    <a:pt x="1919782" y="238760"/>
                  </a:lnTo>
                  <a:lnTo>
                    <a:pt x="1919871" y="237490"/>
                  </a:lnTo>
                  <a:close/>
                </a:path>
                <a:path w="4498975" h="1111250">
                  <a:moveTo>
                    <a:pt x="1929853" y="236220"/>
                  </a:moveTo>
                  <a:lnTo>
                    <a:pt x="1920405" y="237490"/>
                  </a:lnTo>
                  <a:lnTo>
                    <a:pt x="1924989" y="237490"/>
                  </a:lnTo>
                  <a:lnTo>
                    <a:pt x="1929853" y="236220"/>
                  </a:lnTo>
                  <a:close/>
                </a:path>
                <a:path w="4498975" h="1111250">
                  <a:moveTo>
                    <a:pt x="1942617" y="233235"/>
                  </a:moveTo>
                  <a:lnTo>
                    <a:pt x="1936521" y="234149"/>
                  </a:lnTo>
                  <a:lnTo>
                    <a:pt x="1929853" y="235381"/>
                  </a:lnTo>
                  <a:lnTo>
                    <a:pt x="1933663" y="234810"/>
                  </a:lnTo>
                  <a:lnTo>
                    <a:pt x="1942617" y="233235"/>
                  </a:lnTo>
                  <a:close/>
                </a:path>
                <a:path w="4498975" h="1111250">
                  <a:moveTo>
                    <a:pt x="1947202" y="253644"/>
                  </a:moveTo>
                  <a:lnTo>
                    <a:pt x="1943887" y="253746"/>
                  </a:lnTo>
                  <a:lnTo>
                    <a:pt x="1941207" y="253961"/>
                  </a:lnTo>
                  <a:lnTo>
                    <a:pt x="1938870" y="254190"/>
                  </a:lnTo>
                  <a:lnTo>
                    <a:pt x="1947202" y="253644"/>
                  </a:lnTo>
                  <a:close/>
                </a:path>
                <a:path w="4498975" h="1111250">
                  <a:moveTo>
                    <a:pt x="1953628" y="251917"/>
                  </a:moveTo>
                  <a:lnTo>
                    <a:pt x="1942744" y="252730"/>
                  </a:lnTo>
                  <a:lnTo>
                    <a:pt x="1948815" y="252730"/>
                  </a:lnTo>
                  <a:lnTo>
                    <a:pt x="1953628" y="251917"/>
                  </a:lnTo>
                  <a:close/>
                </a:path>
                <a:path w="4498975" h="1111250">
                  <a:moveTo>
                    <a:pt x="1959508" y="251460"/>
                  </a:moveTo>
                  <a:lnTo>
                    <a:pt x="1958936" y="251002"/>
                  </a:lnTo>
                  <a:lnTo>
                    <a:pt x="1953628" y="251917"/>
                  </a:lnTo>
                  <a:lnTo>
                    <a:pt x="1959508" y="251460"/>
                  </a:lnTo>
                  <a:close/>
                </a:path>
                <a:path w="4498975" h="1111250">
                  <a:moveTo>
                    <a:pt x="2058771" y="242570"/>
                  </a:moveTo>
                  <a:lnTo>
                    <a:pt x="2055101" y="243484"/>
                  </a:lnTo>
                  <a:lnTo>
                    <a:pt x="2057222" y="243840"/>
                  </a:lnTo>
                  <a:lnTo>
                    <a:pt x="2058771" y="242570"/>
                  </a:lnTo>
                  <a:close/>
                </a:path>
                <a:path w="4498975" h="1111250">
                  <a:moveTo>
                    <a:pt x="2088565" y="887730"/>
                  </a:moveTo>
                  <a:lnTo>
                    <a:pt x="2087105" y="886460"/>
                  </a:lnTo>
                  <a:lnTo>
                    <a:pt x="2074570" y="887730"/>
                  </a:lnTo>
                  <a:lnTo>
                    <a:pt x="2088565" y="887730"/>
                  </a:lnTo>
                  <a:close/>
                </a:path>
                <a:path w="4498975" h="1111250">
                  <a:moveTo>
                    <a:pt x="2351176" y="142240"/>
                  </a:moveTo>
                  <a:lnTo>
                    <a:pt x="2343848" y="146050"/>
                  </a:lnTo>
                  <a:lnTo>
                    <a:pt x="2336723" y="149860"/>
                  </a:lnTo>
                  <a:lnTo>
                    <a:pt x="2337219" y="149860"/>
                  </a:lnTo>
                  <a:lnTo>
                    <a:pt x="2351176" y="142240"/>
                  </a:lnTo>
                  <a:close/>
                </a:path>
                <a:path w="4498975" h="1111250">
                  <a:moveTo>
                    <a:pt x="2359901" y="778802"/>
                  </a:moveTo>
                  <a:lnTo>
                    <a:pt x="2354211" y="780707"/>
                  </a:lnTo>
                  <a:lnTo>
                    <a:pt x="2346845" y="783780"/>
                  </a:lnTo>
                  <a:lnTo>
                    <a:pt x="2339149" y="787654"/>
                  </a:lnTo>
                  <a:lnTo>
                    <a:pt x="2332532" y="791933"/>
                  </a:lnTo>
                  <a:lnTo>
                    <a:pt x="2340648" y="788085"/>
                  </a:lnTo>
                  <a:lnTo>
                    <a:pt x="2348357" y="784656"/>
                  </a:lnTo>
                  <a:lnTo>
                    <a:pt x="2354999" y="781583"/>
                  </a:lnTo>
                  <a:lnTo>
                    <a:pt x="2359901" y="778802"/>
                  </a:lnTo>
                  <a:close/>
                </a:path>
                <a:path w="4498975" h="1111250">
                  <a:moveTo>
                    <a:pt x="2372969" y="161899"/>
                  </a:moveTo>
                  <a:lnTo>
                    <a:pt x="2364028" y="165417"/>
                  </a:lnTo>
                  <a:lnTo>
                    <a:pt x="2354440" y="170611"/>
                  </a:lnTo>
                  <a:lnTo>
                    <a:pt x="2372969" y="161899"/>
                  </a:lnTo>
                  <a:close/>
                </a:path>
                <a:path w="4498975" h="1111250">
                  <a:moveTo>
                    <a:pt x="2439530" y="109347"/>
                  </a:moveTo>
                  <a:lnTo>
                    <a:pt x="2437066" y="110159"/>
                  </a:lnTo>
                  <a:lnTo>
                    <a:pt x="2434844" y="111048"/>
                  </a:lnTo>
                  <a:lnTo>
                    <a:pt x="2433320" y="111963"/>
                  </a:lnTo>
                  <a:lnTo>
                    <a:pt x="2439530" y="109347"/>
                  </a:lnTo>
                  <a:close/>
                </a:path>
                <a:path w="4498975" h="1111250">
                  <a:moveTo>
                    <a:pt x="2449995" y="287096"/>
                  </a:moveTo>
                  <a:lnTo>
                    <a:pt x="2449296" y="286651"/>
                  </a:lnTo>
                  <a:lnTo>
                    <a:pt x="2445131" y="285013"/>
                  </a:lnTo>
                  <a:lnTo>
                    <a:pt x="2449817" y="287045"/>
                  </a:lnTo>
                  <a:lnTo>
                    <a:pt x="2449995" y="287096"/>
                  </a:lnTo>
                  <a:close/>
                </a:path>
                <a:path w="4498975" h="1111250">
                  <a:moveTo>
                    <a:pt x="2458034" y="264871"/>
                  </a:moveTo>
                  <a:lnTo>
                    <a:pt x="2456992" y="264477"/>
                  </a:lnTo>
                  <a:lnTo>
                    <a:pt x="2458034" y="264871"/>
                  </a:lnTo>
                  <a:close/>
                </a:path>
                <a:path w="4498975" h="1111250">
                  <a:moveTo>
                    <a:pt x="2480653" y="699579"/>
                  </a:moveTo>
                  <a:lnTo>
                    <a:pt x="2480437" y="699770"/>
                  </a:lnTo>
                  <a:lnTo>
                    <a:pt x="2480653" y="699579"/>
                  </a:lnTo>
                  <a:close/>
                </a:path>
                <a:path w="4498975" h="1111250">
                  <a:moveTo>
                    <a:pt x="2487739" y="277545"/>
                  </a:moveTo>
                  <a:lnTo>
                    <a:pt x="2481656" y="274574"/>
                  </a:lnTo>
                  <a:lnTo>
                    <a:pt x="2474849" y="271576"/>
                  </a:lnTo>
                  <a:lnTo>
                    <a:pt x="2467559" y="268592"/>
                  </a:lnTo>
                  <a:lnTo>
                    <a:pt x="2460066" y="265633"/>
                  </a:lnTo>
                  <a:lnTo>
                    <a:pt x="2473998" y="271348"/>
                  </a:lnTo>
                  <a:lnTo>
                    <a:pt x="2480907" y="274332"/>
                  </a:lnTo>
                  <a:lnTo>
                    <a:pt x="2487739" y="277545"/>
                  </a:lnTo>
                  <a:close/>
                </a:path>
                <a:path w="4498975" h="1111250">
                  <a:moveTo>
                    <a:pt x="2489809" y="689610"/>
                  </a:moveTo>
                  <a:lnTo>
                    <a:pt x="2483713" y="692150"/>
                  </a:lnTo>
                  <a:lnTo>
                    <a:pt x="2478773" y="695960"/>
                  </a:lnTo>
                  <a:lnTo>
                    <a:pt x="2480233" y="697230"/>
                  </a:lnTo>
                  <a:lnTo>
                    <a:pt x="2480640" y="699490"/>
                  </a:lnTo>
                  <a:lnTo>
                    <a:pt x="2485758" y="692150"/>
                  </a:lnTo>
                  <a:lnTo>
                    <a:pt x="2489809" y="689610"/>
                  </a:lnTo>
                  <a:close/>
                </a:path>
                <a:path w="4498975" h="1111250">
                  <a:moveTo>
                    <a:pt x="2495461" y="90004"/>
                  </a:moveTo>
                  <a:lnTo>
                    <a:pt x="2490774" y="91363"/>
                  </a:lnTo>
                  <a:lnTo>
                    <a:pt x="2491067" y="92036"/>
                  </a:lnTo>
                  <a:lnTo>
                    <a:pt x="2495461" y="90004"/>
                  </a:lnTo>
                  <a:close/>
                </a:path>
                <a:path w="4498975" h="1111250">
                  <a:moveTo>
                    <a:pt x="2565336" y="363461"/>
                  </a:moveTo>
                  <a:lnTo>
                    <a:pt x="2565273" y="358216"/>
                  </a:lnTo>
                  <a:lnTo>
                    <a:pt x="2562288" y="354863"/>
                  </a:lnTo>
                  <a:lnTo>
                    <a:pt x="2559253" y="353961"/>
                  </a:lnTo>
                  <a:lnTo>
                    <a:pt x="2558910" y="354685"/>
                  </a:lnTo>
                  <a:lnTo>
                    <a:pt x="2558465" y="355473"/>
                  </a:lnTo>
                  <a:lnTo>
                    <a:pt x="2560409" y="358051"/>
                  </a:lnTo>
                  <a:lnTo>
                    <a:pt x="2565336" y="363461"/>
                  </a:lnTo>
                  <a:close/>
                </a:path>
                <a:path w="4498975" h="1111250">
                  <a:moveTo>
                    <a:pt x="2578531" y="341096"/>
                  </a:moveTo>
                  <a:lnTo>
                    <a:pt x="2573845" y="335915"/>
                  </a:lnTo>
                  <a:lnTo>
                    <a:pt x="2569260" y="330517"/>
                  </a:lnTo>
                  <a:lnTo>
                    <a:pt x="2564358" y="325450"/>
                  </a:lnTo>
                  <a:lnTo>
                    <a:pt x="2567787" y="329920"/>
                  </a:lnTo>
                  <a:lnTo>
                    <a:pt x="2571419" y="334619"/>
                  </a:lnTo>
                  <a:lnTo>
                    <a:pt x="2575445" y="339090"/>
                  </a:lnTo>
                  <a:lnTo>
                    <a:pt x="2576512" y="339826"/>
                  </a:lnTo>
                  <a:lnTo>
                    <a:pt x="2577693" y="340728"/>
                  </a:lnTo>
                  <a:lnTo>
                    <a:pt x="2578531" y="341096"/>
                  </a:lnTo>
                  <a:close/>
                </a:path>
                <a:path w="4498975" h="1111250">
                  <a:moveTo>
                    <a:pt x="2629954" y="454660"/>
                  </a:moveTo>
                  <a:lnTo>
                    <a:pt x="2629814" y="450850"/>
                  </a:lnTo>
                  <a:lnTo>
                    <a:pt x="2628646" y="445858"/>
                  </a:lnTo>
                  <a:lnTo>
                    <a:pt x="2628874" y="447040"/>
                  </a:lnTo>
                  <a:lnTo>
                    <a:pt x="2629674" y="452120"/>
                  </a:lnTo>
                  <a:lnTo>
                    <a:pt x="2629954" y="454660"/>
                  </a:lnTo>
                  <a:close/>
                </a:path>
                <a:path w="4498975" h="1111250">
                  <a:moveTo>
                    <a:pt x="3037890" y="24472"/>
                  </a:moveTo>
                  <a:lnTo>
                    <a:pt x="3028238" y="25400"/>
                  </a:lnTo>
                  <a:lnTo>
                    <a:pt x="3037598" y="25400"/>
                  </a:lnTo>
                  <a:lnTo>
                    <a:pt x="3037890" y="24472"/>
                  </a:lnTo>
                  <a:close/>
                </a:path>
                <a:path w="4498975" h="1111250">
                  <a:moveTo>
                    <a:pt x="3572002" y="54406"/>
                  </a:moveTo>
                  <a:lnTo>
                    <a:pt x="3566566" y="53340"/>
                  </a:lnTo>
                  <a:lnTo>
                    <a:pt x="3555352" y="53340"/>
                  </a:lnTo>
                  <a:lnTo>
                    <a:pt x="3572002" y="54406"/>
                  </a:lnTo>
                  <a:close/>
                </a:path>
                <a:path w="4498975" h="1111250">
                  <a:moveTo>
                    <a:pt x="3573043" y="54610"/>
                  </a:moveTo>
                  <a:lnTo>
                    <a:pt x="3572497" y="54444"/>
                  </a:lnTo>
                  <a:lnTo>
                    <a:pt x="3572002" y="54406"/>
                  </a:lnTo>
                  <a:lnTo>
                    <a:pt x="3573043" y="54610"/>
                  </a:lnTo>
                  <a:close/>
                </a:path>
                <a:path w="4498975" h="1111250">
                  <a:moveTo>
                    <a:pt x="3746131" y="66040"/>
                  </a:moveTo>
                  <a:lnTo>
                    <a:pt x="3744912" y="64770"/>
                  </a:lnTo>
                  <a:lnTo>
                    <a:pt x="3745319" y="66040"/>
                  </a:lnTo>
                  <a:lnTo>
                    <a:pt x="3746131" y="66040"/>
                  </a:lnTo>
                  <a:close/>
                </a:path>
                <a:path w="4498975" h="1111250">
                  <a:moveTo>
                    <a:pt x="3752075" y="63779"/>
                  </a:moveTo>
                  <a:lnTo>
                    <a:pt x="3751440" y="63220"/>
                  </a:lnTo>
                  <a:lnTo>
                    <a:pt x="3737025" y="60375"/>
                  </a:lnTo>
                  <a:lnTo>
                    <a:pt x="3740823" y="61963"/>
                  </a:lnTo>
                  <a:lnTo>
                    <a:pt x="3743109" y="63334"/>
                  </a:lnTo>
                  <a:lnTo>
                    <a:pt x="3744849" y="64592"/>
                  </a:lnTo>
                  <a:lnTo>
                    <a:pt x="3747135" y="63690"/>
                  </a:lnTo>
                  <a:lnTo>
                    <a:pt x="3752075" y="63779"/>
                  </a:lnTo>
                  <a:close/>
                </a:path>
                <a:path w="4498975" h="1111250">
                  <a:moveTo>
                    <a:pt x="3840873" y="101600"/>
                  </a:moveTo>
                  <a:lnTo>
                    <a:pt x="3840683" y="101549"/>
                  </a:lnTo>
                  <a:lnTo>
                    <a:pt x="3840873" y="101600"/>
                  </a:lnTo>
                  <a:close/>
                </a:path>
                <a:path w="4498975" h="1111250">
                  <a:moveTo>
                    <a:pt x="3849179" y="104140"/>
                  </a:moveTo>
                  <a:lnTo>
                    <a:pt x="3843553" y="101600"/>
                  </a:lnTo>
                  <a:lnTo>
                    <a:pt x="3840873" y="101600"/>
                  </a:lnTo>
                  <a:lnTo>
                    <a:pt x="3849179" y="104140"/>
                  </a:lnTo>
                  <a:close/>
                </a:path>
                <a:path w="4498975" h="1111250">
                  <a:moveTo>
                    <a:pt x="3916413" y="97790"/>
                  </a:moveTo>
                  <a:lnTo>
                    <a:pt x="3916210" y="97790"/>
                  </a:lnTo>
                  <a:lnTo>
                    <a:pt x="3916400" y="97878"/>
                  </a:lnTo>
                  <a:close/>
                </a:path>
                <a:path w="4498975" h="1111250">
                  <a:moveTo>
                    <a:pt x="3927310" y="99060"/>
                  </a:moveTo>
                  <a:lnTo>
                    <a:pt x="3920502" y="97790"/>
                  </a:lnTo>
                  <a:lnTo>
                    <a:pt x="3919156" y="97790"/>
                  </a:lnTo>
                  <a:lnTo>
                    <a:pt x="3923639" y="99060"/>
                  </a:lnTo>
                  <a:lnTo>
                    <a:pt x="3927310" y="99060"/>
                  </a:lnTo>
                  <a:close/>
                </a:path>
                <a:path w="4498975" h="1111250">
                  <a:moveTo>
                    <a:pt x="3934117" y="100330"/>
                  </a:moveTo>
                  <a:lnTo>
                    <a:pt x="3928148" y="99060"/>
                  </a:lnTo>
                  <a:lnTo>
                    <a:pt x="3927310" y="99060"/>
                  </a:lnTo>
                  <a:lnTo>
                    <a:pt x="3934117" y="100330"/>
                  </a:lnTo>
                  <a:close/>
                </a:path>
                <a:path w="4498975" h="1111250">
                  <a:moveTo>
                    <a:pt x="4108513" y="154813"/>
                  </a:moveTo>
                  <a:lnTo>
                    <a:pt x="4106138" y="153670"/>
                  </a:lnTo>
                  <a:lnTo>
                    <a:pt x="4105148" y="153670"/>
                  </a:lnTo>
                  <a:lnTo>
                    <a:pt x="4107662" y="154546"/>
                  </a:lnTo>
                  <a:lnTo>
                    <a:pt x="4108513" y="154813"/>
                  </a:lnTo>
                  <a:close/>
                </a:path>
                <a:path w="4498975" h="1111250">
                  <a:moveTo>
                    <a:pt x="4276141" y="209791"/>
                  </a:moveTo>
                  <a:lnTo>
                    <a:pt x="4274617" y="209181"/>
                  </a:lnTo>
                  <a:lnTo>
                    <a:pt x="4274375" y="209321"/>
                  </a:lnTo>
                  <a:lnTo>
                    <a:pt x="4274553" y="209524"/>
                  </a:lnTo>
                  <a:lnTo>
                    <a:pt x="4274439" y="209677"/>
                  </a:lnTo>
                  <a:lnTo>
                    <a:pt x="4275696" y="209842"/>
                  </a:lnTo>
                  <a:lnTo>
                    <a:pt x="4276141" y="209791"/>
                  </a:lnTo>
                  <a:close/>
                </a:path>
                <a:path w="4498975" h="1111250">
                  <a:moveTo>
                    <a:pt x="4498937" y="318770"/>
                  </a:moveTo>
                  <a:lnTo>
                    <a:pt x="4496816" y="316230"/>
                  </a:lnTo>
                  <a:lnTo>
                    <a:pt x="4493615" y="312420"/>
                  </a:lnTo>
                  <a:lnTo>
                    <a:pt x="4474896" y="299720"/>
                  </a:lnTo>
                  <a:lnTo>
                    <a:pt x="4461002" y="294640"/>
                  </a:lnTo>
                  <a:lnTo>
                    <a:pt x="4454055" y="290830"/>
                  </a:lnTo>
                  <a:lnTo>
                    <a:pt x="4447032" y="289560"/>
                  </a:lnTo>
                  <a:lnTo>
                    <a:pt x="4439424" y="283210"/>
                  </a:lnTo>
                  <a:lnTo>
                    <a:pt x="4446956" y="285750"/>
                  </a:lnTo>
                  <a:lnTo>
                    <a:pt x="4454563" y="289560"/>
                  </a:lnTo>
                  <a:lnTo>
                    <a:pt x="4461954" y="293370"/>
                  </a:lnTo>
                  <a:lnTo>
                    <a:pt x="4453661" y="288290"/>
                  </a:lnTo>
                  <a:lnTo>
                    <a:pt x="4446016" y="284480"/>
                  </a:lnTo>
                  <a:lnTo>
                    <a:pt x="4442384" y="283210"/>
                  </a:lnTo>
                  <a:lnTo>
                    <a:pt x="4431589" y="279400"/>
                  </a:lnTo>
                  <a:lnTo>
                    <a:pt x="4429976" y="278130"/>
                  </a:lnTo>
                  <a:lnTo>
                    <a:pt x="4421441" y="271780"/>
                  </a:lnTo>
                  <a:lnTo>
                    <a:pt x="4414380" y="270510"/>
                  </a:lnTo>
                  <a:lnTo>
                    <a:pt x="4407293" y="267970"/>
                  </a:lnTo>
                  <a:lnTo>
                    <a:pt x="4400181" y="266700"/>
                  </a:lnTo>
                  <a:lnTo>
                    <a:pt x="4393044" y="264160"/>
                  </a:lnTo>
                  <a:lnTo>
                    <a:pt x="4393844" y="262890"/>
                  </a:lnTo>
                  <a:lnTo>
                    <a:pt x="4396702" y="262890"/>
                  </a:lnTo>
                  <a:lnTo>
                    <a:pt x="4396740" y="261620"/>
                  </a:lnTo>
                  <a:lnTo>
                    <a:pt x="4389094" y="257810"/>
                  </a:lnTo>
                  <a:lnTo>
                    <a:pt x="4384726" y="257810"/>
                  </a:lnTo>
                  <a:lnTo>
                    <a:pt x="4386542" y="259080"/>
                  </a:lnTo>
                  <a:lnTo>
                    <a:pt x="4386885" y="261620"/>
                  </a:lnTo>
                  <a:lnTo>
                    <a:pt x="4378096" y="259080"/>
                  </a:lnTo>
                  <a:lnTo>
                    <a:pt x="4371568" y="254000"/>
                  </a:lnTo>
                  <a:lnTo>
                    <a:pt x="4367771" y="251460"/>
                  </a:lnTo>
                  <a:lnTo>
                    <a:pt x="4363250" y="248920"/>
                  </a:lnTo>
                  <a:lnTo>
                    <a:pt x="4354538" y="246380"/>
                  </a:lnTo>
                  <a:lnTo>
                    <a:pt x="4352887" y="243840"/>
                  </a:lnTo>
                  <a:lnTo>
                    <a:pt x="4356417" y="245110"/>
                  </a:lnTo>
                  <a:lnTo>
                    <a:pt x="4362678" y="246380"/>
                  </a:lnTo>
                  <a:lnTo>
                    <a:pt x="4354830" y="243840"/>
                  </a:lnTo>
                  <a:lnTo>
                    <a:pt x="4350893" y="242570"/>
                  </a:lnTo>
                  <a:lnTo>
                    <a:pt x="4338129" y="237490"/>
                  </a:lnTo>
                  <a:lnTo>
                    <a:pt x="4326521" y="233680"/>
                  </a:lnTo>
                  <a:lnTo>
                    <a:pt x="4318178" y="231140"/>
                  </a:lnTo>
                  <a:lnTo>
                    <a:pt x="4305617" y="224790"/>
                  </a:lnTo>
                  <a:lnTo>
                    <a:pt x="4290466" y="219710"/>
                  </a:lnTo>
                  <a:lnTo>
                    <a:pt x="4278223" y="214630"/>
                  </a:lnTo>
                  <a:lnTo>
                    <a:pt x="4274439" y="210820"/>
                  </a:lnTo>
                  <a:lnTo>
                    <a:pt x="4268216" y="209550"/>
                  </a:lnTo>
                  <a:lnTo>
                    <a:pt x="4258234" y="207010"/>
                  </a:lnTo>
                  <a:lnTo>
                    <a:pt x="4246727" y="203200"/>
                  </a:lnTo>
                  <a:lnTo>
                    <a:pt x="4235970" y="199390"/>
                  </a:lnTo>
                  <a:lnTo>
                    <a:pt x="4239298" y="198120"/>
                  </a:lnTo>
                  <a:lnTo>
                    <a:pt x="4202595" y="184150"/>
                  </a:lnTo>
                  <a:lnTo>
                    <a:pt x="4196257" y="179070"/>
                  </a:lnTo>
                  <a:lnTo>
                    <a:pt x="4188028" y="177800"/>
                  </a:lnTo>
                  <a:lnTo>
                    <a:pt x="4177817" y="175260"/>
                  </a:lnTo>
                  <a:lnTo>
                    <a:pt x="4166095" y="171450"/>
                  </a:lnTo>
                  <a:lnTo>
                    <a:pt x="4153306" y="167640"/>
                  </a:lnTo>
                  <a:lnTo>
                    <a:pt x="4113149" y="156210"/>
                  </a:lnTo>
                  <a:lnTo>
                    <a:pt x="4108970" y="154940"/>
                  </a:lnTo>
                  <a:lnTo>
                    <a:pt x="4108513" y="154813"/>
                  </a:lnTo>
                  <a:lnTo>
                    <a:pt x="4108805" y="154940"/>
                  </a:lnTo>
                  <a:lnTo>
                    <a:pt x="4107662" y="154546"/>
                  </a:lnTo>
                  <a:lnTo>
                    <a:pt x="4104792" y="153670"/>
                  </a:lnTo>
                  <a:lnTo>
                    <a:pt x="4105148" y="153670"/>
                  </a:lnTo>
                  <a:lnTo>
                    <a:pt x="4101503" y="152400"/>
                  </a:lnTo>
                  <a:lnTo>
                    <a:pt x="4097845" y="151130"/>
                  </a:lnTo>
                  <a:lnTo>
                    <a:pt x="4089870" y="147320"/>
                  </a:lnTo>
                  <a:lnTo>
                    <a:pt x="4083100" y="144780"/>
                  </a:lnTo>
                  <a:lnTo>
                    <a:pt x="4078198" y="142240"/>
                  </a:lnTo>
                  <a:lnTo>
                    <a:pt x="4075747" y="140970"/>
                  </a:lnTo>
                  <a:lnTo>
                    <a:pt x="4069219" y="142240"/>
                  </a:lnTo>
                  <a:lnTo>
                    <a:pt x="4057027" y="139700"/>
                  </a:lnTo>
                  <a:lnTo>
                    <a:pt x="4042549" y="137160"/>
                  </a:lnTo>
                  <a:lnTo>
                    <a:pt x="4029202" y="135890"/>
                  </a:lnTo>
                  <a:lnTo>
                    <a:pt x="4022725" y="130810"/>
                  </a:lnTo>
                  <a:lnTo>
                    <a:pt x="4036085" y="130810"/>
                  </a:lnTo>
                  <a:lnTo>
                    <a:pt x="4037914" y="129540"/>
                  </a:lnTo>
                  <a:lnTo>
                    <a:pt x="4032085" y="129540"/>
                  </a:lnTo>
                  <a:lnTo>
                    <a:pt x="4016210" y="127000"/>
                  </a:lnTo>
                  <a:lnTo>
                    <a:pt x="4008272" y="125730"/>
                  </a:lnTo>
                  <a:lnTo>
                    <a:pt x="4006062" y="127000"/>
                  </a:lnTo>
                  <a:lnTo>
                    <a:pt x="3997071" y="123190"/>
                  </a:lnTo>
                  <a:lnTo>
                    <a:pt x="3992194" y="120650"/>
                  </a:lnTo>
                  <a:lnTo>
                    <a:pt x="3988841" y="119380"/>
                  </a:lnTo>
                  <a:lnTo>
                    <a:pt x="3985920" y="116840"/>
                  </a:lnTo>
                  <a:lnTo>
                    <a:pt x="3984460" y="115570"/>
                  </a:lnTo>
                  <a:lnTo>
                    <a:pt x="3979989" y="116840"/>
                  </a:lnTo>
                  <a:lnTo>
                    <a:pt x="3973195" y="115570"/>
                  </a:lnTo>
                  <a:lnTo>
                    <a:pt x="3964457" y="113030"/>
                  </a:lnTo>
                  <a:lnTo>
                    <a:pt x="3954170" y="111760"/>
                  </a:lnTo>
                  <a:lnTo>
                    <a:pt x="3943096" y="107950"/>
                  </a:lnTo>
                  <a:lnTo>
                    <a:pt x="3939540" y="105410"/>
                  </a:lnTo>
                  <a:lnTo>
                    <a:pt x="3935349" y="102870"/>
                  </a:lnTo>
                  <a:lnTo>
                    <a:pt x="3928834" y="101600"/>
                  </a:lnTo>
                  <a:lnTo>
                    <a:pt x="3922331" y="100330"/>
                  </a:lnTo>
                  <a:lnTo>
                    <a:pt x="3916400" y="97878"/>
                  </a:lnTo>
                  <a:lnTo>
                    <a:pt x="3916197" y="100330"/>
                  </a:lnTo>
                  <a:lnTo>
                    <a:pt x="3914254" y="101600"/>
                  </a:lnTo>
                  <a:lnTo>
                    <a:pt x="3908882" y="100330"/>
                  </a:lnTo>
                  <a:lnTo>
                    <a:pt x="3898138" y="97790"/>
                  </a:lnTo>
                  <a:lnTo>
                    <a:pt x="3893604" y="95250"/>
                  </a:lnTo>
                  <a:lnTo>
                    <a:pt x="3893197" y="92710"/>
                  </a:lnTo>
                  <a:lnTo>
                    <a:pt x="3889451" y="90170"/>
                  </a:lnTo>
                  <a:lnTo>
                    <a:pt x="3874871" y="87630"/>
                  </a:lnTo>
                  <a:lnTo>
                    <a:pt x="3849281" y="85090"/>
                  </a:lnTo>
                  <a:lnTo>
                    <a:pt x="3837711" y="82550"/>
                  </a:lnTo>
                  <a:lnTo>
                    <a:pt x="3836720" y="82550"/>
                  </a:lnTo>
                  <a:lnTo>
                    <a:pt x="3833825" y="81280"/>
                  </a:lnTo>
                  <a:lnTo>
                    <a:pt x="3837444" y="81280"/>
                  </a:lnTo>
                  <a:lnTo>
                    <a:pt x="3817810" y="78740"/>
                  </a:lnTo>
                  <a:lnTo>
                    <a:pt x="3781971" y="71120"/>
                  </a:lnTo>
                  <a:lnTo>
                    <a:pt x="3769779" y="68580"/>
                  </a:lnTo>
                  <a:lnTo>
                    <a:pt x="3747998" y="67310"/>
                  </a:lnTo>
                  <a:lnTo>
                    <a:pt x="3746195" y="66040"/>
                  </a:lnTo>
                  <a:lnTo>
                    <a:pt x="3748582" y="68580"/>
                  </a:lnTo>
                  <a:lnTo>
                    <a:pt x="3748836" y="69850"/>
                  </a:lnTo>
                  <a:lnTo>
                    <a:pt x="3747744" y="71120"/>
                  </a:lnTo>
                  <a:lnTo>
                    <a:pt x="3738905" y="69850"/>
                  </a:lnTo>
                  <a:lnTo>
                    <a:pt x="3731095" y="68580"/>
                  </a:lnTo>
                  <a:lnTo>
                    <a:pt x="3724795" y="67310"/>
                  </a:lnTo>
                  <a:lnTo>
                    <a:pt x="3720515" y="66040"/>
                  </a:lnTo>
                  <a:lnTo>
                    <a:pt x="3727983" y="67310"/>
                  </a:lnTo>
                  <a:lnTo>
                    <a:pt x="3728796" y="66040"/>
                  </a:lnTo>
                  <a:lnTo>
                    <a:pt x="3732453" y="66040"/>
                  </a:lnTo>
                  <a:lnTo>
                    <a:pt x="3719449" y="64770"/>
                  </a:lnTo>
                  <a:lnTo>
                    <a:pt x="3717645" y="62230"/>
                  </a:lnTo>
                  <a:lnTo>
                    <a:pt x="3724287" y="63500"/>
                  </a:lnTo>
                  <a:lnTo>
                    <a:pt x="3733076" y="64770"/>
                  </a:lnTo>
                  <a:lnTo>
                    <a:pt x="3737660" y="64770"/>
                  </a:lnTo>
                  <a:lnTo>
                    <a:pt x="3679736" y="57150"/>
                  </a:lnTo>
                  <a:lnTo>
                    <a:pt x="3663696" y="54610"/>
                  </a:lnTo>
                  <a:lnTo>
                    <a:pt x="3668915" y="53340"/>
                  </a:lnTo>
                  <a:lnTo>
                    <a:pt x="3681844" y="54610"/>
                  </a:lnTo>
                  <a:lnTo>
                    <a:pt x="3690696" y="55880"/>
                  </a:lnTo>
                  <a:lnTo>
                    <a:pt x="3683724" y="53340"/>
                  </a:lnTo>
                  <a:lnTo>
                    <a:pt x="3713226" y="59690"/>
                  </a:lnTo>
                  <a:lnTo>
                    <a:pt x="3706558" y="55880"/>
                  </a:lnTo>
                  <a:lnTo>
                    <a:pt x="3711600" y="57150"/>
                  </a:lnTo>
                  <a:lnTo>
                    <a:pt x="3716998" y="57150"/>
                  </a:lnTo>
                  <a:lnTo>
                    <a:pt x="3715131" y="55880"/>
                  </a:lnTo>
                  <a:lnTo>
                    <a:pt x="3711410" y="53340"/>
                  </a:lnTo>
                  <a:lnTo>
                    <a:pt x="3687445" y="49530"/>
                  </a:lnTo>
                  <a:lnTo>
                    <a:pt x="3652278" y="44450"/>
                  </a:lnTo>
                  <a:lnTo>
                    <a:pt x="3628326" y="40640"/>
                  </a:lnTo>
                  <a:lnTo>
                    <a:pt x="3624719" y="41910"/>
                  </a:lnTo>
                  <a:lnTo>
                    <a:pt x="3625265" y="44450"/>
                  </a:lnTo>
                  <a:lnTo>
                    <a:pt x="3621659" y="44450"/>
                  </a:lnTo>
                  <a:lnTo>
                    <a:pt x="3590671" y="40640"/>
                  </a:lnTo>
                  <a:lnTo>
                    <a:pt x="3574110" y="35560"/>
                  </a:lnTo>
                  <a:lnTo>
                    <a:pt x="3560254" y="30480"/>
                  </a:lnTo>
                  <a:lnTo>
                    <a:pt x="3537369" y="27940"/>
                  </a:lnTo>
                  <a:lnTo>
                    <a:pt x="3529850" y="29210"/>
                  </a:lnTo>
                  <a:lnTo>
                    <a:pt x="3521837" y="30480"/>
                  </a:lnTo>
                  <a:lnTo>
                    <a:pt x="3510445" y="30480"/>
                  </a:lnTo>
                  <a:lnTo>
                    <a:pt x="3492817" y="27940"/>
                  </a:lnTo>
                  <a:lnTo>
                    <a:pt x="3496297" y="26670"/>
                  </a:lnTo>
                  <a:lnTo>
                    <a:pt x="3503257" y="24130"/>
                  </a:lnTo>
                  <a:lnTo>
                    <a:pt x="3483013" y="22860"/>
                  </a:lnTo>
                  <a:lnTo>
                    <a:pt x="3472726" y="24130"/>
                  </a:lnTo>
                  <a:lnTo>
                    <a:pt x="3462159" y="24130"/>
                  </a:lnTo>
                  <a:lnTo>
                    <a:pt x="3441039" y="21590"/>
                  </a:lnTo>
                  <a:lnTo>
                    <a:pt x="3448735" y="20320"/>
                  </a:lnTo>
                  <a:lnTo>
                    <a:pt x="3458146" y="21590"/>
                  </a:lnTo>
                  <a:lnTo>
                    <a:pt x="3465499" y="21590"/>
                  </a:lnTo>
                  <a:lnTo>
                    <a:pt x="3451466" y="19050"/>
                  </a:lnTo>
                  <a:lnTo>
                    <a:pt x="3444100" y="19050"/>
                  </a:lnTo>
                  <a:lnTo>
                    <a:pt x="3437801" y="20320"/>
                  </a:lnTo>
                  <a:lnTo>
                    <a:pt x="3426980" y="20320"/>
                  </a:lnTo>
                  <a:lnTo>
                    <a:pt x="3423158" y="16510"/>
                  </a:lnTo>
                  <a:lnTo>
                    <a:pt x="3391763" y="13970"/>
                  </a:lnTo>
                  <a:lnTo>
                    <a:pt x="3325482" y="11430"/>
                  </a:lnTo>
                  <a:lnTo>
                    <a:pt x="3291814" y="10160"/>
                  </a:lnTo>
                  <a:lnTo>
                    <a:pt x="3294380" y="8890"/>
                  </a:lnTo>
                  <a:lnTo>
                    <a:pt x="3302203" y="8890"/>
                  </a:lnTo>
                  <a:lnTo>
                    <a:pt x="3291662" y="7620"/>
                  </a:lnTo>
                  <a:lnTo>
                    <a:pt x="3269881" y="6350"/>
                  </a:lnTo>
                  <a:lnTo>
                    <a:pt x="3262719" y="5943"/>
                  </a:lnTo>
                  <a:lnTo>
                    <a:pt x="3262719" y="11430"/>
                  </a:lnTo>
                  <a:lnTo>
                    <a:pt x="3258134" y="11430"/>
                  </a:lnTo>
                  <a:lnTo>
                    <a:pt x="3245320" y="10160"/>
                  </a:lnTo>
                  <a:lnTo>
                    <a:pt x="3237217" y="8890"/>
                  </a:lnTo>
                  <a:lnTo>
                    <a:pt x="3260839" y="10160"/>
                  </a:lnTo>
                  <a:lnTo>
                    <a:pt x="3262719" y="11430"/>
                  </a:lnTo>
                  <a:lnTo>
                    <a:pt x="3262719" y="5943"/>
                  </a:lnTo>
                  <a:lnTo>
                    <a:pt x="3247580" y="5080"/>
                  </a:lnTo>
                  <a:lnTo>
                    <a:pt x="3224961" y="5080"/>
                  </a:lnTo>
                  <a:lnTo>
                    <a:pt x="3202254" y="3810"/>
                  </a:lnTo>
                  <a:lnTo>
                    <a:pt x="3114268" y="0"/>
                  </a:lnTo>
                  <a:lnTo>
                    <a:pt x="3093212" y="3810"/>
                  </a:lnTo>
                  <a:lnTo>
                    <a:pt x="3088309" y="3810"/>
                  </a:lnTo>
                  <a:lnTo>
                    <a:pt x="3084080" y="2540"/>
                  </a:lnTo>
                  <a:lnTo>
                    <a:pt x="3079470" y="2540"/>
                  </a:lnTo>
                  <a:lnTo>
                    <a:pt x="3081096" y="3810"/>
                  </a:lnTo>
                  <a:lnTo>
                    <a:pt x="3077984" y="5080"/>
                  </a:lnTo>
                  <a:lnTo>
                    <a:pt x="3065754" y="6350"/>
                  </a:lnTo>
                  <a:lnTo>
                    <a:pt x="3061766" y="3810"/>
                  </a:lnTo>
                  <a:lnTo>
                    <a:pt x="3069513" y="2540"/>
                  </a:lnTo>
                  <a:lnTo>
                    <a:pt x="2996361" y="8890"/>
                  </a:lnTo>
                  <a:lnTo>
                    <a:pt x="2921622" y="13970"/>
                  </a:lnTo>
                  <a:lnTo>
                    <a:pt x="2929318" y="11430"/>
                  </a:lnTo>
                  <a:lnTo>
                    <a:pt x="2910306" y="13970"/>
                  </a:lnTo>
                  <a:lnTo>
                    <a:pt x="2896743" y="16510"/>
                  </a:lnTo>
                  <a:lnTo>
                    <a:pt x="2883611" y="20320"/>
                  </a:lnTo>
                  <a:lnTo>
                    <a:pt x="2865869" y="21590"/>
                  </a:lnTo>
                  <a:lnTo>
                    <a:pt x="2871305" y="20320"/>
                  </a:lnTo>
                  <a:lnTo>
                    <a:pt x="2820022" y="25400"/>
                  </a:lnTo>
                  <a:lnTo>
                    <a:pt x="2721292" y="40640"/>
                  </a:lnTo>
                  <a:lnTo>
                    <a:pt x="2678976" y="45720"/>
                  </a:lnTo>
                  <a:lnTo>
                    <a:pt x="2664904" y="50800"/>
                  </a:lnTo>
                  <a:lnTo>
                    <a:pt x="2642336" y="54610"/>
                  </a:lnTo>
                  <a:lnTo>
                    <a:pt x="2620886" y="59690"/>
                  </a:lnTo>
                  <a:lnTo>
                    <a:pt x="2610167" y="64770"/>
                  </a:lnTo>
                  <a:lnTo>
                    <a:pt x="2588844" y="68580"/>
                  </a:lnTo>
                  <a:lnTo>
                    <a:pt x="2575280" y="69850"/>
                  </a:lnTo>
                  <a:lnTo>
                    <a:pt x="2558910" y="73660"/>
                  </a:lnTo>
                  <a:lnTo>
                    <a:pt x="2529141" y="80010"/>
                  </a:lnTo>
                  <a:lnTo>
                    <a:pt x="2519845" y="82550"/>
                  </a:lnTo>
                  <a:lnTo>
                    <a:pt x="2511882" y="86360"/>
                  </a:lnTo>
                  <a:lnTo>
                    <a:pt x="2503373" y="91440"/>
                  </a:lnTo>
                  <a:lnTo>
                    <a:pt x="2492464" y="95250"/>
                  </a:lnTo>
                  <a:lnTo>
                    <a:pt x="2491079" y="92710"/>
                  </a:lnTo>
                  <a:lnTo>
                    <a:pt x="2468778" y="102870"/>
                  </a:lnTo>
                  <a:lnTo>
                    <a:pt x="2455164" y="102870"/>
                  </a:lnTo>
                  <a:lnTo>
                    <a:pt x="2439530" y="110490"/>
                  </a:lnTo>
                  <a:lnTo>
                    <a:pt x="2445931" y="107950"/>
                  </a:lnTo>
                  <a:lnTo>
                    <a:pt x="2453449" y="106680"/>
                  </a:lnTo>
                  <a:lnTo>
                    <a:pt x="2452789" y="107950"/>
                  </a:lnTo>
                  <a:lnTo>
                    <a:pt x="2432964" y="115570"/>
                  </a:lnTo>
                  <a:lnTo>
                    <a:pt x="2412923" y="120650"/>
                  </a:lnTo>
                  <a:lnTo>
                    <a:pt x="2397201" y="125730"/>
                  </a:lnTo>
                  <a:lnTo>
                    <a:pt x="2390330" y="125730"/>
                  </a:lnTo>
                  <a:lnTo>
                    <a:pt x="2333599" y="152400"/>
                  </a:lnTo>
                  <a:lnTo>
                    <a:pt x="2334361" y="151130"/>
                  </a:lnTo>
                  <a:lnTo>
                    <a:pt x="2336723" y="149860"/>
                  </a:lnTo>
                  <a:lnTo>
                    <a:pt x="2329751" y="149860"/>
                  </a:lnTo>
                  <a:lnTo>
                    <a:pt x="2317267" y="156210"/>
                  </a:lnTo>
                  <a:lnTo>
                    <a:pt x="2321280" y="154940"/>
                  </a:lnTo>
                  <a:lnTo>
                    <a:pt x="2316061" y="158750"/>
                  </a:lnTo>
                  <a:lnTo>
                    <a:pt x="2315692" y="160020"/>
                  </a:lnTo>
                  <a:lnTo>
                    <a:pt x="2302014" y="163830"/>
                  </a:lnTo>
                  <a:lnTo>
                    <a:pt x="2284349" y="171450"/>
                  </a:lnTo>
                  <a:lnTo>
                    <a:pt x="2265045" y="179070"/>
                  </a:lnTo>
                  <a:lnTo>
                    <a:pt x="2246465" y="187960"/>
                  </a:lnTo>
                  <a:lnTo>
                    <a:pt x="2250135" y="184150"/>
                  </a:lnTo>
                  <a:lnTo>
                    <a:pt x="2217420" y="196850"/>
                  </a:lnTo>
                  <a:lnTo>
                    <a:pt x="2183396" y="210820"/>
                  </a:lnTo>
                  <a:lnTo>
                    <a:pt x="2154212" y="223520"/>
                  </a:lnTo>
                  <a:lnTo>
                    <a:pt x="2151291" y="223977"/>
                  </a:lnTo>
                  <a:lnTo>
                    <a:pt x="2151291" y="224790"/>
                  </a:lnTo>
                  <a:lnTo>
                    <a:pt x="2148382" y="226060"/>
                  </a:lnTo>
                  <a:lnTo>
                    <a:pt x="2145144" y="227330"/>
                  </a:lnTo>
                  <a:lnTo>
                    <a:pt x="2138883" y="227330"/>
                  </a:lnTo>
                  <a:lnTo>
                    <a:pt x="2149652" y="224790"/>
                  </a:lnTo>
                  <a:lnTo>
                    <a:pt x="2151291" y="224790"/>
                  </a:lnTo>
                  <a:lnTo>
                    <a:pt x="2151291" y="223977"/>
                  </a:lnTo>
                  <a:lnTo>
                    <a:pt x="2145944" y="224790"/>
                  </a:lnTo>
                  <a:lnTo>
                    <a:pt x="2129764" y="224790"/>
                  </a:lnTo>
                  <a:lnTo>
                    <a:pt x="2113635" y="226060"/>
                  </a:lnTo>
                  <a:lnTo>
                    <a:pt x="2097011" y="226060"/>
                  </a:lnTo>
                  <a:lnTo>
                    <a:pt x="2079345" y="227330"/>
                  </a:lnTo>
                  <a:lnTo>
                    <a:pt x="2055482" y="227330"/>
                  </a:lnTo>
                  <a:lnTo>
                    <a:pt x="2059343" y="226060"/>
                  </a:lnTo>
                  <a:lnTo>
                    <a:pt x="2072627" y="224790"/>
                  </a:lnTo>
                  <a:lnTo>
                    <a:pt x="1993747" y="229870"/>
                  </a:lnTo>
                  <a:lnTo>
                    <a:pt x="1956155" y="233680"/>
                  </a:lnTo>
                  <a:lnTo>
                    <a:pt x="1919782" y="238760"/>
                  </a:lnTo>
                  <a:lnTo>
                    <a:pt x="1921090" y="238760"/>
                  </a:lnTo>
                  <a:lnTo>
                    <a:pt x="1918982" y="240030"/>
                  </a:lnTo>
                  <a:lnTo>
                    <a:pt x="1913318" y="242570"/>
                  </a:lnTo>
                  <a:lnTo>
                    <a:pt x="1905482" y="243840"/>
                  </a:lnTo>
                  <a:lnTo>
                    <a:pt x="1888871" y="248920"/>
                  </a:lnTo>
                  <a:lnTo>
                    <a:pt x="1882838" y="250190"/>
                  </a:lnTo>
                  <a:lnTo>
                    <a:pt x="1880158" y="251460"/>
                  </a:lnTo>
                  <a:lnTo>
                    <a:pt x="1879841" y="250190"/>
                  </a:lnTo>
                  <a:lnTo>
                    <a:pt x="1879523" y="248920"/>
                  </a:lnTo>
                  <a:lnTo>
                    <a:pt x="1865185" y="248920"/>
                  </a:lnTo>
                  <a:lnTo>
                    <a:pt x="1852549" y="250190"/>
                  </a:lnTo>
                  <a:lnTo>
                    <a:pt x="1857019" y="245110"/>
                  </a:lnTo>
                  <a:lnTo>
                    <a:pt x="1850885" y="246380"/>
                  </a:lnTo>
                  <a:lnTo>
                    <a:pt x="1843290" y="248920"/>
                  </a:lnTo>
                  <a:lnTo>
                    <a:pt x="1844929" y="250190"/>
                  </a:lnTo>
                  <a:lnTo>
                    <a:pt x="1835696" y="251460"/>
                  </a:lnTo>
                  <a:lnTo>
                    <a:pt x="1832635" y="250190"/>
                  </a:lnTo>
                  <a:lnTo>
                    <a:pt x="1841690" y="247650"/>
                  </a:lnTo>
                  <a:lnTo>
                    <a:pt x="1823783" y="251460"/>
                  </a:lnTo>
                  <a:lnTo>
                    <a:pt x="1814741" y="254000"/>
                  </a:lnTo>
                  <a:lnTo>
                    <a:pt x="1806295" y="256540"/>
                  </a:lnTo>
                  <a:lnTo>
                    <a:pt x="1790128" y="260350"/>
                  </a:lnTo>
                  <a:lnTo>
                    <a:pt x="1790077" y="259080"/>
                  </a:lnTo>
                  <a:lnTo>
                    <a:pt x="1796122" y="257810"/>
                  </a:lnTo>
                  <a:lnTo>
                    <a:pt x="1799056" y="255270"/>
                  </a:lnTo>
                  <a:lnTo>
                    <a:pt x="1787601" y="259080"/>
                  </a:lnTo>
                  <a:lnTo>
                    <a:pt x="1775129" y="262890"/>
                  </a:lnTo>
                  <a:lnTo>
                    <a:pt x="1760664" y="265430"/>
                  </a:lnTo>
                  <a:lnTo>
                    <a:pt x="1743214" y="269240"/>
                  </a:lnTo>
                  <a:lnTo>
                    <a:pt x="1744624" y="267970"/>
                  </a:lnTo>
                  <a:lnTo>
                    <a:pt x="1744002" y="267970"/>
                  </a:lnTo>
                  <a:lnTo>
                    <a:pt x="1718360" y="274320"/>
                  </a:lnTo>
                  <a:lnTo>
                    <a:pt x="1660575" y="289560"/>
                  </a:lnTo>
                  <a:lnTo>
                    <a:pt x="1627428" y="297180"/>
                  </a:lnTo>
                  <a:lnTo>
                    <a:pt x="1630273" y="293370"/>
                  </a:lnTo>
                  <a:lnTo>
                    <a:pt x="1623593" y="294640"/>
                  </a:lnTo>
                  <a:lnTo>
                    <a:pt x="1613814" y="295910"/>
                  </a:lnTo>
                  <a:lnTo>
                    <a:pt x="1607400" y="295910"/>
                  </a:lnTo>
                  <a:lnTo>
                    <a:pt x="1582077" y="303530"/>
                  </a:lnTo>
                  <a:lnTo>
                    <a:pt x="1592821" y="303530"/>
                  </a:lnTo>
                  <a:lnTo>
                    <a:pt x="1576552" y="307340"/>
                  </a:lnTo>
                  <a:lnTo>
                    <a:pt x="1561236" y="312420"/>
                  </a:lnTo>
                  <a:lnTo>
                    <a:pt x="1546479" y="317500"/>
                  </a:lnTo>
                  <a:lnTo>
                    <a:pt x="1531912" y="320040"/>
                  </a:lnTo>
                  <a:lnTo>
                    <a:pt x="1548041" y="314960"/>
                  </a:lnTo>
                  <a:lnTo>
                    <a:pt x="1506499" y="326390"/>
                  </a:lnTo>
                  <a:lnTo>
                    <a:pt x="1530502" y="321310"/>
                  </a:lnTo>
                  <a:lnTo>
                    <a:pt x="1521345" y="326390"/>
                  </a:lnTo>
                  <a:lnTo>
                    <a:pt x="1520380" y="327660"/>
                  </a:lnTo>
                  <a:lnTo>
                    <a:pt x="1517929" y="328930"/>
                  </a:lnTo>
                  <a:lnTo>
                    <a:pt x="1504315" y="332740"/>
                  </a:lnTo>
                  <a:lnTo>
                    <a:pt x="1503146" y="332740"/>
                  </a:lnTo>
                  <a:lnTo>
                    <a:pt x="1493875" y="335280"/>
                  </a:lnTo>
                  <a:lnTo>
                    <a:pt x="1481201" y="337820"/>
                  </a:lnTo>
                  <a:lnTo>
                    <a:pt x="1469821" y="340360"/>
                  </a:lnTo>
                  <a:lnTo>
                    <a:pt x="1461744" y="342900"/>
                  </a:lnTo>
                  <a:lnTo>
                    <a:pt x="1453032" y="346710"/>
                  </a:lnTo>
                  <a:lnTo>
                    <a:pt x="1443215" y="349250"/>
                  </a:lnTo>
                  <a:lnTo>
                    <a:pt x="1431759" y="353060"/>
                  </a:lnTo>
                  <a:lnTo>
                    <a:pt x="1427149" y="353060"/>
                  </a:lnTo>
                  <a:lnTo>
                    <a:pt x="1433931" y="347980"/>
                  </a:lnTo>
                  <a:lnTo>
                    <a:pt x="1430934" y="347980"/>
                  </a:lnTo>
                  <a:lnTo>
                    <a:pt x="1418526" y="353060"/>
                  </a:lnTo>
                  <a:lnTo>
                    <a:pt x="1380782" y="365760"/>
                  </a:lnTo>
                  <a:lnTo>
                    <a:pt x="1366824" y="372110"/>
                  </a:lnTo>
                  <a:lnTo>
                    <a:pt x="1371130" y="369570"/>
                  </a:lnTo>
                  <a:lnTo>
                    <a:pt x="1370749" y="367030"/>
                  </a:lnTo>
                  <a:lnTo>
                    <a:pt x="1369136" y="368300"/>
                  </a:lnTo>
                  <a:lnTo>
                    <a:pt x="1360881" y="373380"/>
                  </a:lnTo>
                  <a:lnTo>
                    <a:pt x="1350378" y="374650"/>
                  </a:lnTo>
                  <a:lnTo>
                    <a:pt x="1348803" y="375920"/>
                  </a:lnTo>
                  <a:lnTo>
                    <a:pt x="1349946" y="373380"/>
                  </a:lnTo>
                  <a:lnTo>
                    <a:pt x="1338186" y="378460"/>
                  </a:lnTo>
                  <a:lnTo>
                    <a:pt x="1339443" y="378460"/>
                  </a:lnTo>
                  <a:lnTo>
                    <a:pt x="1339545" y="379730"/>
                  </a:lnTo>
                  <a:lnTo>
                    <a:pt x="1324292" y="384810"/>
                  </a:lnTo>
                  <a:lnTo>
                    <a:pt x="1327086" y="383540"/>
                  </a:lnTo>
                  <a:lnTo>
                    <a:pt x="1325587" y="383540"/>
                  </a:lnTo>
                  <a:lnTo>
                    <a:pt x="1331379" y="381000"/>
                  </a:lnTo>
                  <a:lnTo>
                    <a:pt x="1304480" y="389890"/>
                  </a:lnTo>
                  <a:lnTo>
                    <a:pt x="1278509" y="400050"/>
                  </a:lnTo>
                  <a:lnTo>
                    <a:pt x="1253134" y="408940"/>
                  </a:lnTo>
                  <a:lnTo>
                    <a:pt x="1228026" y="416560"/>
                  </a:lnTo>
                  <a:lnTo>
                    <a:pt x="1227620" y="415290"/>
                  </a:lnTo>
                  <a:lnTo>
                    <a:pt x="1236624" y="411480"/>
                  </a:lnTo>
                  <a:lnTo>
                    <a:pt x="1245412" y="407670"/>
                  </a:lnTo>
                  <a:lnTo>
                    <a:pt x="1244333" y="406400"/>
                  </a:lnTo>
                  <a:lnTo>
                    <a:pt x="1208354" y="420370"/>
                  </a:lnTo>
                  <a:lnTo>
                    <a:pt x="1136065" y="450850"/>
                  </a:lnTo>
                  <a:lnTo>
                    <a:pt x="1108379" y="461899"/>
                  </a:lnTo>
                  <a:lnTo>
                    <a:pt x="1102080" y="466090"/>
                  </a:lnTo>
                  <a:lnTo>
                    <a:pt x="1087805" y="471170"/>
                  </a:lnTo>
                  <a:lnTo>
                    <a:pt x="1070190" y="476250"/>
                  </a:lnTo>
                  <a:lnTo>
                    <a:pt x="1052499" y="483870"/>
                  </a:lnTo>
                  <a:lnTo>
                    <a:pt x="1058011" y="481330"/>
                  </a:lnTo>
                  <a:lnTo>
                    <a:pt x="1058760" y="478790"/>
                  </a:lnTo>
                  <a:lnTo>
                    <a:pt x="1057478" y="480060"/>
                  </a:lnTo>
                  <a:lnTo>
                    <a:pt x="1033551" y="488950"/>
                  </a:lnTo>
                  <a:lnTo>
                    <a:pt x="1008341" y="500380"/>
                  </a:lnTo>
                  <a:lnTo>
                    <a:pt x="980414" y="514350"/>
                  </a:lnTo>
                  <a:lnTo>
                    <a:pt x="948296" y="529590"/>
                  </a:lnTo>
                  <a:lnTo>
                    <a:pt x="953516" y="525780"/>
                  </a:lnTo>
                  <a:lnTo>
                    <a:pt x="937780" y="530860"/>
                  </a:lnTo>
                  <a:lnTo>
                    <a:pt x="920038" y="539750"/>
                  </a:lnTo>
                  <a:lnTo>
                    <a:pt x="902119" y="547370"/>
                  </a:lnTo>
                  <a:lnTo>
                    <a:pt x="885837" y="554990"/>
                  </a:lnTo>
                  <a:lnTo>
                    <a:pt x="876642" y="560070"/>
                  </a:lnTo>
                  <a:lnTo>
                    <a:pt x="874483" y="562610"/>
                  </a:lnTo>
                  <a:lnTo>
                    <a:pt x="877062" y="562610"/>
                  </a:lnTo>
                  <a:lnTo>
                    <a:pt x="853871" y="570230"/>
                  </a:lnTo>
                  <a:lnTo>
                    <a:pt x="831913" y="580390"/>
                  </a:lnTo>
                  <a:lnTo>
                    <a:pt x="810907" y="590550"/>
                  </a:lnTo>
                  <a:lnTo>
                    <a:pt x="770521" y="613410"/>
                  </a:lnTo>
                  <a:lnTo>
                    <a:pt x="750620" y="623570"/>
                  </a:lnTo>
                  <a:lnTo>
                    <a:pt x="717029" y="638429"/>
                  </a:lnTo>
                  <a:lnTo>
                    <a:pt x="724547" y="632460"/>
                  </a:lnTo>
                  <a:lnTo>
                    <a:pt x="719607" y="635000"/>
                  </a:lnTo>
                  <a:lnTo>
                    <a:pt x="676033" y="660400"/>
                  </a:lnTo>
                  <a:lnTo>
                    <a:pt x="680656" y="660400"/>
                  </a:lnTo>
                  <a:lnTo>
                    <a:pt x="682510" y="657860"/>
                  </a:lnTo>
                  <a:lnTo>
                    <a:pt x="692670" y="655320"/>
                  </a:lnTo>
                  <a:lnTo>
                    <a:pt x="687793" y="659130"/>
                  </a:lnTo>
                  <a:lnTo>
                    <a:pt x="681037" y="662940"/>
                  </a:lnTo>
                  <a:lnTo>
                    <a:pt x="673150" y="668020"/>
                  </a:lnTo>
                  <a:lnTo>
                    <a:pt x="664895" y="673100"/>
                  </a:lnTo>
                  <a:lnTo>
                    <a:pt x="672490" y="666750"/>
                  </a:lnTo>
                  <a:lnTo>
                    <a:pt x="669886" y="666750"/>
                  </a:lnTo>
                  <a:lnTo>
                    <a:pt x="661987" y="669290"/>
                  </a:lnTo>
                  <a:lnTo>
                    <a:pt x="653643" y="673100"/>
                  </a:lnTo>
                  <a:lnTo>
                    <a:pt x="655434" y="673100"/>
                  </a:lnTo>
                  <a:lnTo>
                    <a:pt x="652894" y="674370"/>
                  </a:lnTo>
                  <a:lnTo>
                    <a:pt x="653986" y="675640"/>
                  </a:lnTo>
                  <a:lnTo>
                    <a:pt x="642658" y="679450"/>
                  </a:lnTo>
                  <a:lnTo>
                    <a:pt x="639749" y="683260"/>
                  </a:lnTo>
                  <a:lnTo>
                    <a:pt x="635457" y="688340"/>
                  </a:lnTo>
                  <a:lnTo>
                    <a:pt x="619975" y="695960"/>
                  </a:lnTo>
                  <a:lnTo>
                    <a:pt x="620991" y="694690"/>
                  </a:lnTo>
                  <a:lnTo>
                    <a:pt x="612711" y="699770"/>
                  </a:lnTo>
                  <a:lnTo>
                    <a:pt x="604583" y="704850"/>
                  </a:lnTo>
                  <a:lnTo>
                    <a:pt x="596188" y="709930"/>
                  </a:lnTo>
                  <a:lnTo>
                    <a:pt x="587121" y="715010"/>
                  </a:lnTo>
                  <a:lnTo>
                    <a:pt x="586181" y="713740"/>
                  </a:lnTo>
                  <a:lnTo>
                    <a:pt x="590473" y="711200"/>
                  </a:lnTo>
                  <a:lnTo>
                    <a:pt x="595947" y="707390"/>
                  </a:lnTo>
                  <a:lnTo>
                    <a:pt x="598500" y="704850"/>
                  </a:lnTo>
                  <a:lnTo>
                    <a:pt x="585838" y="712470"/>
                  </a:lnTo>
                  <a:lnTo>
                    <a:pt x="573735" y="721360"/>
                  </a:lnTo>
                  <a:lnTo>
                    <a:pt x="561682" y="728980"/>
                  </a:lnTo>
                  <a:lnTo>
                    <a:pt x="549135" y="735330"/>
                  </a:lnTo>
                  <a:lnTo>
                    <a:pt x="555002" y="731520"/>
                  </a:lnTo>
                  <a:lnTo>
                    <a:pt x="568147" y="723900"/>
                  </a:lnTo>
                  <a:lnTo>
                    <a:pt x="574027" y="720090"/>
                  </a:lnTo>
                  <a:lnTo>
                    <a:pt x="562610" y="723900"/>
                  </a:lnTo>
                  <a:lnTo>
                    <a:pt x="554964" y="727710"/>
                  </a:lnTo>
                  <a:lnTo>
                    <a:pt x="548449" y="731520"/>
                  </a:lnTo>
                  <a:lnTo>
                    <a:pt x="540410" y="735330"/>
                  </a:lnTo>
                  <a:lnTo>
                    <a:pt x="541705" y="735330"/>
                  </a:lnTo>
                  <a:lnTo>
                    <a:pt x="511594" y="750570"/>
                  </a:lnTo>
                  <a:lnTo>
                    <a:pt x="519518" y="748030"/>
                  </a:lnTo>
                  <a:lnTo>
                    <a:pt x="504748" y="760730"/>
                  </a:lnTo>
                  <a:lnTo>
                    <a:pt x="504405" y="760945"/>
                  </a:lnTo>
                  <a:lnTo>
                    <a:pt x="504405" y="769607"/>
                  </a:lnTo>
                  <a:lnTo>
                    <a:pt x="503732" y="770559"/>
                  </a:lnTo>
                  <a:lnTo>
                    <a:pt x="500976" y="772896"/>
                  </a:lnTo>
                  <a:lnTo>
                    <a:pt x="499402" y="773963"/>
                  </a:lnTo>
                  <a:lnTo>
                    <a:pt x="502386" y="770890"/>
                  </a:lnTo>
                  <a:lnTo>
                    <a:pt x="504405" y="769607"/>
                  </a:lnTo>
                  <a:lnTo>
                    <a:pt x="504405" y="760945"/>
                  </a:lnTo>
                  <a:lnTo>
                    <a:pt x="487718" y="770890"/>
                  </a:lnTo>
                  <a:lnTo>
                    <a:pt x="469074" y="782320"/>
                  </a:lnTo>
                  <a:lnTo>
                    <a:pt x="449478" y="796290"/>
                  </a:lnTo>
                  <a:lnTo>
                    <a:pt x="460857" y="787400"/>
                  </a:lnTo>
                  <a:lnTo>
                    <a:pt x="460819" y="786130"/>
                  </a:lnTo>
                  <a:lnTo>
                    <a:pt x="456044" y="787400"/>
                  </a:lnTo>
                  <a:lnTo>
                    <a:pt x="453186" y="787400"/>
                  </a:lnTo>
                  <a:lnTo>
                    <a:pt x="446887" y="791210"/>
                  </a:lnTo>
                  <a:lnTo>
                    <a:pt x="440855" y="793750"/>
                  </a:lnTo>
                  <a:lnTo>
                    <a:pt x="436791" y="795020"/>
                  </a:lnTo>
                  <a:lnTo>
                    <a:pt x="436410" y="795020"/>
                  </a:lnTo>
                  <a:lnTo>
                    <a:pt x="427266" y="801370"/>
                  </a:lnTo>
                  <a:lnTo>
                    <a:pt x="417804" y="807720"/>
                  </a:lnTo>
                  <a:lnTo>
                    <a:pt x="407403" y="814070"/>
                  </a:lnTo>
                  <a:lnTo>
                    <a:pt x="395490" y="822960"/>
                  </a:lnTo>
                  <a:lnTo>
                    <a:pt x="394068" y="822960"/>
                  </a:lnTo>
                  <a:lnTo>
                    <a:pt x="384657" y="829310"/>
                  </a:lnTo>
                  <a:lnTo>
                    <a:pt x="386918" y="829310"/>
                  </a:lnTo>
                  <a:lnTo>
                    <a:pt x="340055" y="859790"/>
                  </a:lnTo>
                  <a:lnTo>
                    <a:pt x="312839" y="876300"/>
                  </a:lnTo>
                  <a:lnTo>
                    <a:pt x="265899" y="913130"/>
                  </a:lnTo>
                  <a:lnTo>
                    <a:pt x="251955" y="924560"/>
                  </a:lnTo>
                  <a:lnTo>
                    <a:pt x="238531" y="937260"/>
                  </a:lnTo>
                  <a:lnTo>
                    <a:pt x="220548" y="951230"/>
                  </a:lnTo>
                  <a:lnTo>
                    <a:pt x="216827" y="952500"/>
                  </a:lnTo>
                  <a:lnTo>
                    <a:pt x="219456" y="949960"/>
                  </a:lnTo>
                  <a:lnTo>
                    <a:pt x="224193" y="944880"/>
                  </a:lnTo>
                  <a:lnTo>
                    <a:pt x="226720" y="942340"/>
                  </a:lnTo>
                  <a:lnTo>
                    <a:pt x="214579" y="949960"/>
                  </a:lnTo>
                  <a:lnTo>
                    <a:pt x="203631" y="957580"/>
                  </a:lnTo>
                  <a:lnTo>
                    <a:pt x="193141" y="966470"/>
                  </a:lnTo>
                  <a:lnTo>
                    <a:pt x="182410" y="974090"/>
                  </a:lnTo>
                  <a:lnTo>
                    <a:pt x="185051" y="971550"/>
                  </a:lnTo>
                  <a:lnTo>
                    <a:pt x="181292" y="972820"/>
                  </a:lnTo>
                  <a:lnTo>
                    <a:pt x="176009" y="975360"/>
                  </a:lnTo>
                  <a:lnTo>
                    <a:pt x="169748" y="981710"/>
                  </a:lnTo>
                  <a:lnTo>
                    <a:pt x="166420" y="985520"/>
                  </a:lnTo>
                  <a:lnTo>
                    <a:pt x="162166" y="989330"/>
                  </a:lnTo>
                  <a:lnTo>
                    <a:pt x="153123" y="995680"/>
                  </a:lnTo>
                  <a:lnTo>
                    <a:pt x="155194" y="993140"/>
                  </a:lnTo>
                  <a:lnTo>
                    <a:pt x="157645" y="989330"/>
                  </a:lnTo>
                  <a:lnTo>
                    <a:pt x="162826" y="982980"/>
                  </a:lnTo>
                  <a:lnTo>
                    <a:pt x="152590" y="991870"/>
                  </a:lnTo>
                  <a:lnTo>
                    <a:pt x="132232" y="1010920"/>
                  </a:lnTo>
                  <a:lnTo>
                    <a:pt x="121716" y="1019810"/>
                  </a:lnTo>
                  <a:lnTo>
                    <a:pt x="120815" y="1018540"/>
                  </a:lnTo>
                  <a:lnTo>
                    <a:pt x="124066" y="1014730"/>
                  </a:lnTo>
                  <a:lnTo>
                    <a:pt x="129108" y="1009650"/>
                  </a:lnTo>
                  <a:lnTo>
                    <a:pt x="133578" y="1005840"/>
                  </a:lnTo>
                  <a:lnTo>
                    <a:pt x="120065" y="1016000"/>
                  </a:lnTo>
                  <a:lnTo>
                    <a:pt x="105905" y="1028700"/>
                  </a:lnTo>
                  <a:lnTo>
                    <a:pt x="94157" y="1038860"/>
                  </a:lnTo>
                  <a:lnTo>
                    <a:pt x="87960" y="1045210"/>
                  </a:lnTo>
                  <a:lnTo>
                    <a:pt x="91630" y="1042670"/>
                  </a:lnTo>
                  <a:lnTo>
                    <a:pt x="93395" y="1042073"/>
                  </a:lnTo>
                  <a:lnTo>
                    <a:pt x="94564" y="1038860"/>
                  </a:lnTo>
                  <a:lnTo>
                    <a:pt x="98729" y="1035050"/>
                  </a:lnTo>
                  <a:lnTo>
                    <a:pt x="107543" y="1027430"/>
                  </a:lnTo>
                  <a:lnTo>
                    <a:pt x="114401" y="1022350"/>
                  </a:lnTo>
                  <a:lnTo>
                    <a:pt x="119075" y="1021080"/>
                  </a:lnTo>
                  <a:lnTo>
                    <a:pt x="121399" y="1019810"/>
                  </a:lnTo>
                  <a:lnTo>
                    <a:pt x="111226" y="1028700"/>
                  </a:lnTo>
                  <a:lnTo>
                    <a:pt x="124218" y="1022350"/>
                  </a:lnTo>
                  <a:lnTo>
                    <a:pt x="140296" y="1009650"/>
                  </a:lnTo>
                  <a:lnTo>
                    <a:pt x="156235" y="995680"/>
                  </a:lnTo>
                  <a:lnTo>
                    <a:pt x="157683" y="994410"/>
                  </a:lnTo>
                  <a:lnTo>
                    <a:pt x="174625" y="980440"/>
                  </a:lnTo>
                  <a:lnTo>
                    <a:pt x="168351" y="990600"/>
                  </a:lnTo>
                  <a:lnTo>
                    <a:pt x="178181" y="980440"/>
                  </a:lnTo>
                  <a:lnTo>
                    <a:pt x="183146" y="975360"/>
                  </a:lnTo>
                  <a:lnTo>
                    <a:pt x="184823" y="974090"/>
                  </a:lnTo>
                  <a:lnTo>
                    <a:pt x="188175" y="971550"/>
                  </a:lnTo>
                  <a:lnTo>
                    <a:pt x="193586" y="969010"/>
                  </a:lnTo>
                  <a:lnTo>
                    <a:pt x="198259" y="967740"/>
                  </a:lnTo>
                  <a:lnTo>
                    <a:pt x="187921" y="976630"/>
                  </a:lnTo>
                  <a:lnTo>
                    <a:pt x="197256" y="970280"/>
                  </a:lnTo>
                  <a:lnTo>
                    <a:pt x="200634" y="967740"/>
                  </a:lnTo>
                  <a:lnTo>
                    <a:pt x="207365" y="962660"/>
                  </a:lnTo>
                  <a:lnTo>
                    <a:pt x="215557" y="957580"/>
                  </a:lnTo>
                  <a:lnTo>
                    <a:pt x="217246" y="956310"/>
                  </a:lnTo>
                  <a:lnTo>
                    <a:pt x="216700" y="957580"/>
                  </a:lnTo>
                  <a:lnTo>
                    <a:pt x="215442" y="958850"/>
                  </a:lnTo>
                  <a:lnTo>
                    <a:pt x="218325" y="956310"/>
                  </a:lnTo>
                  <a:lnTo>
                    <a:pt x="222669" y="952500"/>
                  </a:lnTo>
                  <a:lnTo>
                    <a:pt x="229882" y="946150"/>
                  </a:lnTo>
                  <a:lnTo>
                    <a:pt x="227431" y="949960"/>
                  </a:lnTo>
                  <a:lnTo>
                    <a:pt x="233603" y="947648"/>
                  </a:lnTo>
                  <a:lnTo>
                    <a:pt x="235826" y="946150"/>
                  </a:lnTo>
                  <a:lnTo>
                    <a:pt x="243382" y="941070"/>
                  </a:lnTo>
                  <a:lnTo>
                    <a:pt x="269176" y="920750"/>
                  </a:lnTo>
                  <a:lnTo>
                    <a:pt x="278815" y="914400"/>
                  </a:lnTo>
                  <a:lnTo>
                    <a:pt x="276656" y="916940"/>
                  </a:lnTo>
                  <a:lnTo>
                    <a:pt x="279971" y="914400"/>
                  </a:lnTo>
                  <a:lnTo>
                    <a:pt x="293281" y="904240"/>
                  </a:lnTo>
                  <a:lnTo>
                    <a:pt x="295097" y="900430"/>
                  </a:lnTo>
                  <a:lnTo>
                    <a:pt x="294881" y="899160"/>
                  </a:lnTo>
                  <a:lnTo>
                    <a:pt x="305384" y="889000"/>
                  </a:lnTo>
                  <a:lnTo>
                    <a:pt x="329272" y="882650"/>
                  </a:lnTo>
                  <a:lnTo>
                    <a:pt x="331279" y="877570"/>
                  </a:lnTo>
                  <a:lnTo>
                    <a:pt x="343344" y="868680"/>
                  </a:lnTo>
                  <a:lnTo>
                    <a:pt x="342569" y="871220"/>
                  </a:lnTo>
                  <a:lnTo>
                    <a:pt x="345249" y="868680"/>
                  </a:lnTo>
                  <a:lnTo>
                    <a:pt x="346583" y="867410"/>
                  </a:lnTo>
                  <a:lnTo>
                    <a:pt x="347916" y="866140"/>
                  </a:lnTo>
                  <a:lnTo>
                    <a:pt x="346964" y="866140"/>
                  </a:lnTo>
                  <a:lnTo>
                    <a:pt x="344855" y="867410"/>
                  </a:lnTo>
                  <a:lnTo>
                    <a:pt x="346748" y="864870"/>
                  </a:lnTo>
                  <a:lnTo>
                    <a:pt x="363766" y="854710"/>
                  </a:lnTo>
                  <a:lnTo>
                    <a:pt x="381749" y="842010"/>
                  </a:lnTo>
                  <a:lnTo>
                    <a:pt x="397192" y="833120"/>
                  </a:lnTo>
                  <a:lnTo>
                    <a:pt x="401916" y="831850"/>
                  </a:lnTo>
                  <a:lnTo>
                    <a:pt x="406628" y="830580"/>
                  </a:lnTo>
                  <a:lnTo>
                    <a:pt x="406260" y="828040"/>
                  </a:lnTo>
                  <a:lnTo>
                    <a:pt x="401421" y="830580"/>
                  </a:lnTo>
                  <a:lnTo>
                    <a:pt x="399237" y="831850"/>
                  </a:lnTo>
                  <a:lnTo>
                    <a:pt x="406882" y="825500"/>
                  </a:lnTo>
                  <a:lnTo>
                    <a:pt x="414604" y="822960"/>
                  </a:lnTo>
                  <a:lnTo>
                    <a:pt x="424383" y="816610"/>
                  </a:lnTo>
                  <a:lnTo>
                    <a:pt x="436079" y="807720"/>
                  </a:lnTo>
                  <a:lnTo>
                    <a:pt x="449592" y="800100"/>
                  </a:lnTo>
                  <a:lnTo>
                    <a:pt x="444830" y="805180"/>
                  </a:lnTo>
                  <a:lnTo>
                    <a:pt x="439674" y="808990"/>
                  </a:lnTo>
                  <a:lnTo>
                    <a:pt x="438861" y="810260"/>
                  </a:lnTo>
                  <a:lnTo>
                    <a:pt x="447103" y="806450"/>
                  </a:lnTo>
                  <a:lnTo>
                    <a:pt x="454774" y="800100"/>
                  </a:lnTo>
                  <a:lnTo>
                    <a:pt x="456311" y="798830"/>
                  </a:lnTo>
                  <a:lnTo>
                    <a:pt x="460794" y="796290"/>
                  </a:lnTo>
                  <a:lnTo>
                    <a:pt x="469785" y="791210"/>
                  </a:lnTo>
                  <a:lnTo>
                    <a:pt x="484517" y="783590"/>
                  </a:lnTo>
                  <a:lnTo>
                    <a:pt x="497459" y="775970"/>
                  </a:lnTo>
                  <a:lnTo>
                    <a:pt x="497662" y="775754"/>
                  </a:lnTo>
                  <a:lnTo>
                    <a:pt x="498576" y="776033"/>
                  </a:lnTo>
                  <a:lnTo>
                    <a:pt x="500405" y="775931"/>
                  </a:lnTo>
                  <a:lnTo>
                    <a:pt x="504596" y="773569"/>
                  </a:lnTo>
                  <a:lnTo>
                    <a:pt x="504520" y="770191"/>
                  </a:lnTo>
                  <a:lnTo>
                    <a:pt x="504926" y="769264"/>
                  </a:lnTo>
                  <a:lnTo>
                    <a:pt x="516305" y="762000"/>
                  </a:lnTo>
                  <a:lnTo>
                    <a:pt x="535152" y="750570"/>
                  </a:lnTo>
                  <a:lnTo>
                    <a:pt x="539102" y="748030"/>
                  </a:lnTo>
                  <a:lnTo>
                    <a:pt x="554875" y="737870"/>
                  </a:lnTo>
                  <a:lnTo>
                    <a:pt x="562648" y="735330"/>
                  </a:lnTo>
                  <a:lnTo>
                    <a:pt x="582612" y="725170"/>
                  </a:lnTo>
                  <a:lnTo>
                    <a:pt x="600659" y="715010"/>
                  </a:lnTo>
                  <a:lnTo>
                    <a:pt x="607415" y="711200"/>
                  </a:lnTo>
                  <a:lnTo>
                    <a:pt x="629754" y="699770"/>
                  </a:lnTo>
                  <a:lnTo>
                    <a:pt x="629348" y="701040"/>
                  </a:lnTo>
                  <a:lnTo>
                    <a:pt x="630047" y="699770"/>
                  </a:lnTo>
                  <a:lnTo>
                    <a:pt x="630758" y="698500"/>
                  </a:lnTo>
                  <a:lnTo>
                    <a:pt x="634276" y="695960"/>
                  </a:lnTo>
                  <a:lnTo>
                    <a:pt x="646696" y="687070"/>
                  </a:lnTo>
                  <a:lnTo>
                    <a:pt x="653757" y="683260"/>
                  </a:lnTo>
                  <a:lnTo>
                    <a:pt x="668629" y="675640"/>
                  </a:lnTo>
                  <a:lnTo>
                    <a:pt x="675703" y="671830"/>
                  </a:lnTo>
                  <a:lnTo>
                    <a:pt x="676071" y="674370"/>
                  </a:lnTo>
                  <a:lnTo>
                    <a:pt x="673188" y="676910"/>
                  </a:lnTo>
                  <a:lnTo>
                    <a:pt x="663676" y="681990"/>
                  </a:lnTo>
                  <a:lnTo>
                    <a:pt x="679970" y="673633"/>
                  </a:lnTo>
                  <a:lnTo>
                    <a:pt x="678827" y="674814"/>
                  </a:lnTo>
                  <a:lnTo>
                    <a:pt x="677913" y="675906"/>
                  </a:lnTo>
                  <a:lnTo>
                    <a:pt x="685520" y="670280"/>
                  </a:lnTo>
                  <a:lnTo>
                    <a:pt x="683209" y="671512"/>
                  </a:lnTo>
                  <a:lnTo>
                    <a:pt x="684517" y="670560"/>
                  </a:lnTo>
                  <a:lnTo>
                    <a:pt x="689622" y="666750"/>
                  </a:lnTo>
                  <a:lnTo>
                    <a:pt x="700671" y="660400"/>
                  </a:lnTo>
                  <a:lnTo>
                    <a:pt x="697636" y="665480"/>
                  </a:lnTo>
                  <a:lnTo>
                    <a:pt x="706234" y="660400"/>
                  </a:lnTo>
                  <a:lnTo>
                    <a:pt x="714832" y="655320"/>
                  </a:lnTo>
                  <a:lnTo>
                    <a:pt x="732536" y="645160"/>
                  </a:lnTo>
                  <a:lnTo>
                    <a:pt x="739736" y="641350"/>
                  </a:lnTo>
                  <a:lnTo>
                    <a:pt x="751738" y="635000"/>
                  </a:lnTo>
                  <a:lnTo>
                    <a:pt x="773480" y="624840"/>
                  </a:lnTo>
                  <a:lnTo>
                    <a:pt x="769912" y="623570"/>
                  </a:lnTo>
                  <a:lnTo>
                    <a:pt x="763892" y="623570"/>
                  </a:lnTo>
                  <a:lnTo>
                    <a:pt x="763612" y="621030"/>
                  </a:lnTo>
                  <a:lnTo>
                    <a:pt x="777240" y="612140"/>
                  </a:lnTo>
                  <a:lnTo>
                    <a:pt x="779081" y="613410"/>
                  </a:lnTo>
                  <a:lnTo>
                    <a:pt x="780821" y="614387"/>
                  </a:lnTo>
                  <a:lnTo>
                    <a:pt x="782485" y="613410"/>
                  </a:lnTo>
                  <a:lnTo>
                    <a:pt x="785380" y="612140"/>
                  </a:lnTo>
                  <a:lnTo>
                    <a:pt x="788263" y="610870"/>
                  </a:lnTo>
                  <a:lnTo>
                    <a:pt x="776617" y="619760"/>
                  </a:lnTo>
                  <a:lnTo>
                    <a:pt x="783767" y="615950"/>
                  </a:lnTo>
                  <a:lnTo>
                    <a:pt x="786460" y="613410"/>
                  </a:lnTo>
                  <a:lnTo>
                    <a:pt x="788581" y="612140"/>
                  </a:lnTo>
                  <a:lnTo>
                    <a:pt x="790371" y="610870"/>
                  </a:lnTo>
                  <a:lnTo>
                    <a:pt x="793965" y="608330"/>
                  </a:lnTo>
                  <a:lnTo>
                    <a:pt x="794664" y="610870"/>
                  </a:lnTo>
                  <a:lnTo>
                    <a:pt x="798703" y="608330"/>
                  </a:lnTo>
                  <a:lnTo>
                    <a:pt x="802741" y="605790"/>
                  </a:lnTo>
                  <a:lnTo>
                    <a:pt x="801890" y="608330"/>
                  </a:lnTo>
                  <a:lnTo>
                    <a:pt x="799185" y="609600"/>
                  </a:lnTo>
                  <a:lnTo>
                    <a:pt x="791946" y="612140"/>
                  </a:lnTo>
                  <a:lnTo>
                    <a:pt x="788098" y="614680"/>
                  </a:lnTo>
                  <a:lnTo>
                    <a:pt x="807516" y="607060"/>
                  </a:lnTo>
                  <a:lnTo>
                    <a:pt x="810298" y="605790"/>
                  </a:lnTo>
                  <a:lnTo>
                    <a:pt x="815873" y="603250"/>
                  </a:lnTo>
                  <a:lnTo>
                    <a:pt x="821740" y="601980"/>
                  </a:lnTo>
                  <a:lnTo>
                    <a:pt x="820153" y="601980"/>
                  </a:lnTo>
                  <a:lnTo>
                    <a:pt x="820521" y="599440"/>
                  </a:lnTo>
                  <a:lnTo>
                    <a:pt x="829462" y="594360"/>
                  </a:lnTo>
                  <a:lnTo>
                    <a:pt x="840955" y="589280"/>
                  </a:lnTo>
                  <a:lnTo>
                    <a:pt x="846366" y="589280"/>
                  </a:lnTo>
                  <a:lnTo>
                    <a:pt x="852728" y="588010"/>
                  </a:lnTo>
                  <a:lnTo>
                    <a:pt x="857846" y="584200"/>
                  </a:lnTo>
                  <a:lnTo>
                    <a:pt x="873594" y="577850"/>
                  </a:lnTo>
                  <a:lnTo>
                    <a:pt x="872680" y="575310"/>
                  </a:lnTo>
                  <a:lnTo>
                    <a:pt x="879627" y="571500"/>
                  </a:lnTo>
                  <a:lnTo>
                    <a:pt x="881519" y="572770"/>
                  </a:lnTo>
                  <a:lnTo>
                    <a:pt x="884555" y="571500"/>
                  </a:lnTo>
                  <a:lnTo>
                    <a:pt x="898182" y="565150"/>
                  </a:lnTo>
                  <a:lnTo>
                    <a:pt x="928001" y="549910"/>
                  </a:lnTo>
                  <a:lnTo>
                    <a:pt x="926503" y="548640"/>
                  </a:lnTo>
                  <a:lnTo>
                    <a:pt x="923264" y="549910"/>
                  </a:lnTo>
                  <a:lnTo>
                    <a:pt x="925220" y="548640"/>
                  </a:lnTo>
                  <a:lnTo>
                    <a:pt x="925995" y="548195"/>
                  </a:lnTo>
                  <a:lnTo>
                    <a:pt x="926503" y="548093"/>
                  </a:lnTo>
                  <a:lnTo>
                    <a:pt x="927569" y="547674"/>
                  </a:lnTo>
                  <a:lnTo>
                    <a:pt x="926045" y="548170"/>
                  </a:lnTo>
                  <a:lnTo>
                    <a:pt x="940104" y="541020"/>
                  </a:lnTo>
                  <a:lnTo>
                    <a:pt x="955586" y="534670"/>
                  </a:lnTo>
                  <a:lnTo>
                    <a:pt x="966139" y="529590"/>
                  </a:lnTo>
                  <a:lnTo>
                    <a:pt x="971423" y="527050"/>
                  </a:lnTo>
                  <a:lnTo>
                    <a:pt x="1034923" y="501650"/>
                  </a:lnTo>
                  <a:lnTo>
                    <a:pt x="1050175" y="495300"/>
                  </a:lnTo>
                  <a:lnTo>
                    <a:pt x="1050518" y="496570"/>
                  </a:lnTo>
                  <a:lnTo>
                    <a:pt x="1053198" y="495300"/>
                  </a:lnTo>
                  <a:lnTo>
                    <a:pt x="1069301" y="487680"/>
                  </a:lnTo>
                  <a:lnTo>
                    <a:pt x="1078941" y="483870"/>
                  </a:lnTo>
                  <a:lnTo>
                    <a:pt x="1088567" y="480060"/>
                  </a:lnTo>
                  <a:lnTo>
                    <a:pt x="1106449" y="472440"/>
                  </a:lnTo>
                  <a:lnTo>
                    <a:pt x="1121130" y="464820"/>
                  </a:lnTo>
                  <a:lnTo>
                    <a:pt x="1128344" y="462280"/>
                  </a:lnTo>
                  <a:lnTo>
                    <a:pt x="1138834" y="459740"/>
                  </a:lnTo>
                  <a:lnTo>
                    <a:pt x="1136180" y="462280"/>
                  </a:lnTo>
                  <a:lnTo>
                    <a:pt x="1141844" y="459740"/>
                  </a:lnTo>
                  <a:lnTo>
                    <a:pt x="1147495" y="457200"/>
                  </a:lnTo>
                  <a:lnTo>
                    <a:pt x="1156614" y="453390"/>
                  </a:lnTo>
                  <a:lnTo>
                    <a:pt x="1167498" y="449580"/>
                  </a:lnTo>
                  <a:lnTo>
                    <a:pt x="1184122" y="444500"/>
                  </a:lnTo>
                  <a:lnTo>
                    <a:pt x="1177099" y="448310"/>
                  </a:lnTo>
                  <a:lnTo>
                    <a:pt x="1176553" y="448310"/>
                  </a:lnTo>
                  <a:lnTo>
                    <a:pt x="1165186" y="452120"/>
                  </a:lnTo>
                  <a:lnTo>
                    <a:pt x="1180858" y="448310"/>
                  </a:lnTo>
                  <a:lnTo>
                    <a:pt x="1190028" y="444500"/>
                  </a:lnTo>
                  <a:lnTo>
                    <a:pt x="1193076" y="443230"/>
                  </a:lnTo>
                  <a:lnTo>
                    <a:pt x="1205395" y="439420"/>
                  </a:lnTo>
                  <a:lnTo>
                    <a:pt x="1221359" y="431800"/>
                  </a:lnTo>
                  <a:lnTo>
                    <a:pt x="1221193" y="433070"/>
                  </a:lnTo>
                  <a:lnTo>
                    <a:pt x="1229525" y="431800"/>
                  </a:lnTo>
                  <a:lnTo>
                    <a:pt x="1241501" y="427990"/>
                  </a:lnTo>
                  <a:lnTo>
                    <a:pt x="1252245" y="422910"/>
                  </a:lnTo>
                  <a:lnTo>
                    <a:pt x="1234478" y="427990"/>
                  </a:lnTo>
                  <a:lnTo>
                    <a:pt x="1243926" y="424180"/>
                  </a:lnTo>
                  <a:lnTo>
                    <a:pt x="1253032" y="420370"/>
                  </a:lnTo>
                  <a:lnTo>
                    <a:pt x="1266355" y="416560"/>
                  </a:lnTo>
                  <a:lnTo>
                    <a:pt x="1270800" y="415290"/>
                  </a:lnTo>
                  <a:lnTo>
                    <a:pt x="1265593" y="420370"/>
                  </a:lnTo>
                  <a:lnTo>
                    <a:pt x="1281760" y="415290"/>
                  </a:lnTo>
                  <a:lnTo>
                    <a:pt x="1301965" y="408940"/>
                  </a:lnTo>
                  <a:lnTo>
                    <a:pt x="1334503" y="396240"/>
                  </a:lnTo>
                  <a:lnTo>
                    <a:pt x="1365034" y="384810"/>
                  </a:lnTo>
                  <a:lnTo>
                    <a:pt x="1389291" y="379730"/>
                  </a:lnTo>
                  <a:lnTo>
                    <a:pt x="1395361" y="378460"/>
                  </a:lnTo>
                  <a:lnTo>
                    <a:pt x="1396517" y="375920"/>
                  </a:lnTo>
                  <a:lnTo>
                    <a:pt x="1387462" y="378460"/>
                  </a:lnTo>
                  <a:lnTo>
                    <a:pt x="1378115" y="379730"/>
                  </a:lnTo>
                  <a:lnTo>
                    <a:pt x="1378381" y="378460"/>
                  </a:lnTo>
                  <a:lnTo>
                    <a:pt x="1390256" y="375920"/>
                  </a:lnTo>
                  <a:lnTo>
                    <a:pt x="1396199" y="374650"/>
                  </a:lnTo>
                  <a:lnTo>
                    <a:pt x="1407325" y="372110"/>
                  </a:lnTo>
                  <a:lnTo>
                    <a:pt x="1412900" y="370840"/>
                  </a:lnTo>
                  <a:lnTo>
                    <a:pt x="1426540" y="368300"/>
                  </a:lnTo>
                  <a:lnTo>
                    <a:pt x="1435188" y="367030"/>
                  </a:lnTo>
                  <a:lnTo>
                    <a:pt x="1453934" y="360680"/>
                  </a:lnTo>
                  <a:lnTo>
                    <a:pt x="1465961" y="355600"/>
                  </a:lnTo>
                  <a:lnTo>
                    <a:pt x="1472133" y="353060"/>
                  </a:lnTo>
                  <a:lnTo>
                    <a:pt x="1478292" y="350520"/>
                  </a:lnTo>
                  <a:lnTo>
                    <a:pt x="1497965" y="344170"/>
                  </a:lnTo>
                  <a:lnTo>
                    <a:pt x="1494878" y="344170"/>
                  </a:lnTo>
                  <a:lnTo>
                    <a:pt x="1494510" y="342900"/>
                  </a:lnTo>
                  <a:lnTo>
                    <a:pt x="1499717" y="339090"/>
                  </a:lnTo>
                  <a:lnTo>
                    <a:pt x="1513344" y="334010"/>
                  </a:lnTo>
                  <a:lnTo>
                    <a:pt x="1527924" y="331470"/>
                  </a:lnTo>
                  <a:lnTo>
                    <a:pt x="1535658" y="331470"/>
                  </a:lnTo>
                  <a:lnTo>
                    <a:pt x="1536192" y="332740"/>
                  </a:lnTo>
                  <a:lnTo>
                    <a:pt x="1529130" y="336550"/>
                  </a:lnTo>
                  <a:lnTo>
                    <a:pt x="1523492" y="337820"/>
                  </a:lnTo>
                  <a:lnTo>
                    <a:pt x="1520647" y="339090"/>
                  </a:lnTo>
                  <a:lnTo>
                    <a:pt x="1520774" y="337820"/>
                  </a:lnTo>
                  <a:lnTo>
                    <a:pt x="1515033" y="340360"/>
                  </a:lnTo>
                  <a:lnTo>
                    <a:pt x="1510461" y="341630"/>
                  </a:lnTo>
                  <a:lnTo>
                    <a:pt x="1509128" y="342900"/>
                  </a:lnTo>
                  <a:lnTo>
                    <a:pt x="1513090" y="342900"/>
                  </a:lnTo>
                  <a:lnTo>
                    <a:pt x="1515833" y="340360"/>
                  </a:lnTo>
                  <a:lnTo>
                    <a:pt x="1521802" y="339090"/>
                  </a:lnTo>
                  <a:lnTo>
                    <a:pt x="1527771" y="337820"/>
                  </a:lnTo>
                  <a:lnTo>
                    <a:pt x="1541729" y="335280"/>
                  </a:lnTo>
                  <a:lnTo>
                    <a:pt x="1552105" y="332740"/>
                  </a:lnTo>
                  <a:lnTo>
                    <a:pt x="1553248" y="334010"/>
                  </a:lnTo>
                  <a:lnTo>
                    <a:pt x="1561553" y="330200"/>
                  </a:lnTo>
                  <a:lnTo>
                    <a:pt x="1557426" y="330200"/>
                  </a:lnTo>
                  <a:lnTo>
                    <a:pt x="1567865" y="327660"/>
                  </a:lnTo>
                  <a:lnTo>
                    <a:pt x="1586230" y="322580"/>
                  </a:lnTo>
                  <a:lnTo>
                    <a:pt x="1592402" y="321310"/>
                  </a:lnTo>
                  <a:lnTo>
                    <a:pt x="1598587" y="320040"/>
                  </a:lnTo>
                  <a:lnTo>
                    <a:pt x="1604772" y="318770"/>
                  </a:lnTo>
                  <a:lnTo>
                    <a:pt x="1626184" y="313690"/>
                  </a:lnTo>
                  <a:lnTo>
                    <a:pt x="1616049" y="313690"/>
                  </a:lnTo>
                  <a:lnTo>
                    <a:pt x="1621053" y="312420"/>
                  </a:lnTo>
                  <a:lnTo>
                    <a:pt x="1644256" y="307340"/>
                  </a:lnTo>
                  <a:lnTo>
                    <a:pt x="1652295" y="304800"/>
                  </a:lnTo>
                  <a:lnTo>
                    <a:pt x="1657451" y="302260"/>
                  </a:lnTo>
                  <a:lnTo>
                    <a:pt x="1672069" y="297180"/>
                  </a:lnTo>
                  <a:lnTo>
                    <a:pt x="1679409" y="297180"/>
                  </a:lnTo>
                  <a:lnTo>
                    <a:pt x="1680121" y="298450"/>
                  </a:lnTo>
                  <a:lnTo>
                    <a:pt x="1683258" y="298450"/>
                  </a:lnTo>
                  <a:lnTo>
                    <a:pt x="1697926" y="294640"/>
                  </a:lnTo>
                  <a:lnTo>
                    <a:pt x="1706727" y="294640"/>
                  </a:lnTo>
                  <a:lnTo>
                    <a:pt x="1701571" y="297180"/>
                  </a:lnTo>
                  <a:lnTo>
                    <a:pt x="1695272" y="299720"/>
                  </a:lnTo>
                  <a:lnTo>
                    <a:pt x="1715909" y="294640"/>
                  </a:lnTo>
                  <a:lnTo>
                    <a:pt x="1735010" y="290830"/>
                  </a:lnTo>
                  <a:lnTo>
                    <a:pt x="1751926" y="289560"/>
                  </a:lnTo>
                  <a:lnTo>
                    <a:pt x="1765973" y="287020"/>
                  </a:lnTo>
                  <a:lnTo>
                    <a:pt x="1763102" y="287756"/>
                  </a:lnTo>
                  <a:lnTo>
                    <a:pt x="1767382" y="287020"/>
                  </a:lnTo>
                  <a:lnTo>
                    <a:pt x="1774977" y="285750"/>
                  </a:lnTo>
                  <a:lnTo>
                    <a:pt x="1765820" y="285750"/>
                  </a:lnTo>
                  <a:lnTo>
                    <a:pt x="1774850" y="284480"/>
                  </a:lnTo>
                  <a:lnTo>
                    <a:pt x="1782432" y="283210"/>
                  </a:lnTo>
                  <a:lnTo>
                    <a:pt x="1785277" y="281940"/>
                  </a:lnTo>
                  <a:lnTo>
                    <a:pt x="1784134" y="280670"/>
                  </a:lnTo>
                  <a:lnTo>
                    <a:pt x="1784680" y="278130"/>
                  </a:lnTo>
                  <a:lnTo>
                    <a:pt x="1792579" y="275590"/>
                  </a:lnTo>
                  <a:lnTo>
                    <a:pt x="1803425" y="274320"/>
                  </a:lnTo>
                  <a:lnTo>
                    <a:pt x="1815833" y="271780"/>
                  </a:lnTo>
                  <a:lnTo>
                    <a:pt x="1826844" y="270510"/>
                  </a:lnTo>
                  <a:lnTo>
                    <a:pt x="1833499" y="270510"/>
                  </a:lnTo>
                  <a:lnTo>
                    <a:pt x="1817751" y="273050"/>
                  </a:lnTo>
                  <a:lnTo>
                    <a:pt x="1817662" y="274320"/>
                  </a:lnTo>
                  <a:lnTo>
                    <a:pt x="1818728" y="275590"/>
                  </a:lnTo>
                  <a:lnTo>
                    <a:pt x="1817192" y="276072"/>
                  </a:lnTo>
                  <a:lnTo>
                    <a:pt x="1819998" y="275590"/>
                  </a:lnTo>
                  <a:lnTo>
                    <a:pt x="1827898" y="275590"/>
                  </a:lnTo>
                  <a:lnTo>
                    <a:pt x="1825485" y="276860"/>
                  </a:lnTo>
                  <a:lnTo>
                    <a:pt x="1834718" y="275590"/>
                  </a:lnTo>
                  <a:lnTo>
                    <a:pt x="1843951" y="274320"/>
                  </a:lnTo>
                  <a:lnTo>
                    <a:pt x="1851812" y="271780"/>
                  </a:lnTo>
                  <a:lnTo>
                    <a:pt x="1854492" y="270510"/>
                  </a:lnTo>
                  <a:lnTo>
                    <a:pt x="1857171" y="269240"/>
                  </a:lnTo>
                  <a:lnTo>
                    <a:pt x="1859851" y="267970"/>
                  </a:lnTo>
                  <a:lnTo>
                    <a:pt x="1878888" y="264160"/>
                  </a:lnTo>
                  <a:lnTo>
                    <a:pt x="1874393" y="266700"/>
                  </a:lnTo>
                  <a:lnTo>
                    <a:pt x="1886762" y="266700"/>
                  </a:lnTo>
                  <a:lnTo>
                    <a:pt x="1914639" y="259080"/>
                  </a:lnTo>
                  <a:lnTo>
                    <a:pt x="1923859" y="257810"/>
                  </a:lnTo>
                  <a:lnTo>
                    <a:pt x="1930895" y="256540"/>
                  </a:lnTo>
                  <a:lnTo>
                    <a:pt x="1938870" y="255270"/>
                  </a:lnTo>
                  <a:lnTo>
                    <a:pt x="1924354" y="255270"/>
                  </a:lnTo>
                  <a:lnTo>
                    <a:pt x="1929218" y="254000"/>
                  </a:lnTo>
                  <a:lnTo>
                    <a:pt x="1936597" y="252730"/>
                  </a:lnTo>
                  <a:lnTo>
                    <a:pt x="1947265" y="251460"/>
                  </a:lnTo>
                  <a:lnTo>
                    <a:pt x="1957933" y="250190"/>
                  </a:lnTo>
                  <a:lnTo>
                    <a:pt x="1958936" y="251002"/>
                  </a:lnTo>
                  <a:lnTo>
                    <a:pt x="1963635" y="250190"/>
                  </a:lnTo>
                  <a:lnTo>
                    <a:pt x="1980247" y="250190"/>
                  </a:lnTo>
                  <a:lnTo>
                    <a:pt x="2017331" y="247650"/>
                  </a:lnTo>
                  <a:lnTo>
                    <a:pt x="2022856" y="248920"/>
                  </a:lnTo>
                  <a:lnTo>
                    <a:pt x="2023935" y="250190"/>
                  </a:lnTo>
                  <a:lnTo>
                    <a:pt x="2024722" y="250190"/>
                  </a:lnTo>
                  <a:lnTo>
                    <a:pt x="2029409" y="251460"/>
                  </a:lnTo>
                  <a:lnTo>
                    <a:pt x="2047125" y="250190"/>
                  </a:lnTo>
                  <a:lnTo>
                    <a:pt x="2073224" y="250190"/>
                  </a:lnTo>
                  <a:lnTo>
                    <a:pt x="2091817" y="248920"/>
                  </a:lnTo>
                  <a:lnTo>
                    <a:pt x="2086762" y="247650"/>
                  </a:lnTo>
                  <a:lnTo>
                    <a:pt x="2085936" y="247650"/>
                  </a:lnTo>
                  <a:lnTo>
                    <a:pt x="2090851" y="246380"/>
                  </a:lnTo>
                  <a:lnTo>
                    <a:pt x="2102980" y="245110"/>
                  </a:lnTo>
                  <a:lnTo>
                    <a:pt x="2090331" y="245110"/>
                  </a:lnTo>
                  <a:lnTo>
                    <a:pt x="2065045" y="247650"/>
                  </a:lnTo>
                  <a:lnTo>
                    <a:pt x="2052408" y="247650"/>
                  </a:lnTo>
                  <a:lnTo>
                    <a:pt x="2060498" y="246380"/>
                  </a:lnTo>
                  <a:lnTo>
                    <a:pt x="2076678" y="243840"/>
                  </a:lnTo>
                  <a:lnTo>
                    <a:pt x="2073148" y="243840"/>
                  </a:lnTo>
                  <a:lnTo>
                    <a:pt x="2061781" y="245110"/>
                  </a:lnTo>
                  <a:lnTo>
                    <a:pt x="2051570" y="245110"/>
                  </a:lnTo>
                  <a:lnTo>
                    <a:pt x="2043379" y="246380"/>
                  </a:lnTo>
                  <a:lnTo>
                    <a:pt x="2055101" y="243484"/>
                  </a:lnTo>
                  <a:lnTo>
                    <a:pt x="2049792" y="242570"/>
                  </a:lnTo>
                  <a:lnTo>
                    <a:pt x="2058771" y="242570"/>
                  </a:lnTo>
                  <a:lnTo>
                    <a:pt x="2065566" y="242570"/>
                  </a:lnTo>
                  <a:lnTo>
                    <a:pt x="2098052" y="240030"/>
                  </a:lnTo>
                  <a:lnTo>
                    <a:pt x="2112708" y="240030"/>
                  </a:lnTo>
                  <a:lnTo>
                    <a:pt x="2115629" y="240030"/>
                  </a:lnTo>
                  <a:lnTo>
                    <a:pt x="2115134" y="244551"/>
                  </a:lnTo>
                  <a:lnTo>
                    <a:pt x="2113940" y="245110"/>
                  </a:lnTo>
                  <a:lnTo>
                    <a:pt x="2107006" y="245110"/>
                  </a:lnTo>
                  <a:lnTo>
                    <a:pt x="2105622" y="246380"/>
                  </a:lnTo>
                  <a:lnTo>
                    <a:pt x="2111210" y="246380"/>
                  </a:lnTo>
                  <a:lnTo>
                    <a:pt x="2104580" y="250190"/>
                  </a:lnTo>
                  <a:lnTo>
                    <a:pt x="2095080" y="254000"/>
                  </a:lnTo>
                  <a:lnTo>
                    <a:pt x="2092363" y="252730"/>
                  </a:lnTo>
                  <a:lnTo>
                    <a:pt x="2094814" y="250190"/>
                  </a:lnTo>
                  <a:lnTo>
                    <a:pt x="2100884" y="246380"/>
                  </a:lnTo>
                  <a:lnTo>
                    <a:pt x="2079752" y="256540"/>
                  </a:lnTo>
                  <a:lnTo>
                    <a:pt x="2078050" y="256540"/>
                  </a:lnTo>
                  <a:lnTo>
                    <a:pt x="2082901" y="254000"/>
                  </a:lnTo>
                  <a:lnTo>
                    <a:pt x="2083701" y="251460"/>
                  </a:lnTo>
                  <a:lnTo>
                    <a:pt x="2074087" y="256540"/>
                  </a:lnTo>
                  <a:lnTo>
                    <a:pt x="2059965" y="261620"/>
                  </a:lnTo>
                  <a:lnTo>
                    <a:pt x="2045271" y="267970"/>
                  </a:lnTo>
                  <a:lnTo>
                    <a:pt x="2033943" y="275590"/>
                  </a:lnTo>
                  <a:lnTo>
                    <a:pt x="2032279" y="274320"/>
                  </a:lnTo>
                  <a:lnTo>
                    <a:pt x="2001532" y="290830"/>
                  </a:lnTo>
                  <a:lnTo>
                    <a:pt x="1994966" y="294640"/>
                  </a:lnTo>
                  <a:lnTo>
                    <a:pt x="1988731" y="298450"/>
                  </a:lnTo>
                  <a:lnTo>
                    <a:pt x="1976920" y="304800"/>
                  </a:lnTo>
                  <a:lnTo>
                    <a:pt x="1971167" y="308610"/>
                  </a:lnTo>
                  <a:lnTo>
                    <a:pt x="1965528" y="312420"/>
                  </a:lnTo>
                  <a:lnTo>
                    <a:pt x="1959927" y="314960"/>
                  </a:lnTo>
                  <a:lnTo>
                    <a:pt x="1954301" y="318770"/>
                  </a:lnTo>
                  <a:lnTo>
                    <a:pt x="1948535" y="322580"/>
                  </a:lnTo>
                  <a:lnTo>
                    <a:pt x="1942528" y="326390"/>
                  </a:lnTo>
                  <a:lnTo>
                    <a:pt x="1936292" y="331470"/>
                  </a:lnTo>
                  <a:lnTo>
                    <a:pt x="1929841" y="335280"/>
                  </a:lnTo>
                  <a:lnTo>
                    <a:pt x="1928101" y="339090"/>
                  </a:lnTo>
                  <a:lnTo>
                    <a:pt x="1922614" y="344170"/>
                  </a:lnTo>
                  <a:lnTo>
                    <a:pt x="1907946" y="356870"/>
                  </a:lnTo>
                  <a:lnTo>
                    <a:pt x="1888578" y="370840"/>
                  </a:lnTo>
                  <a:lnTo>
                    <a:pt x="1868512" y="387350"/>
                  </a:lnTo>
                  <a:lnTo>
                    <a:pt x="1848459" y="405130"/>
                  </a:lnTo>
                  <a:lnTo>
                    <a:pt x="1829092" y="425450"/>
                  </a:lnTo>
                  <a:lnTo>
                    <a:pt x="1821268" y="435610"/>
                  </a:lnTo>
                  <a:lnTo>
                    <a:pt x="1820113" y="438150"/>
                  </a:lnTo>
                  <a:lnTo>
                    <a:pt x="1820938" y="438150"/>
                  </a:lnTo>
                  <a:lnTo>
                    <a:pt x="1819059" y="443230"/>
                  </a:lnTo>
                  <a:lnTo>
                    <a:pt x="1813687" y="447040"/>
                  </a:lnTo>
                  <a:lnTo>
                    <a:pt x="1805825" y="454660"/>
                  </a:lnTo>
                  <a:lnTo>
                    <a:pt x="1800593" y="461010"/>
                  </a:lnTo>
                  <a:lnTo>
                    <a:pt x="1803107" y="455930"/>
                  </a:lnTo>
                  <a:lnTo>
                    <a:pt x="1793430" y="468630"/>
                  </a:lnTo>
                  <a:lnTo>
                    <a:pt x="1785543" y="478790"/>
                  </a:lnTo>
                  <a:lnTo>
                    <a:pt x="1778711" y="488950"/>
                  </a:lnTo>
                  <a:lnTo>
                    <a:pt x="1772208" y="499110"/>
                  </a:lnTo>
                  <a:lnTo>
                    <a:pt x="1765769" y="509270"/>
                  </a:lnTo>
                  <a:lnTo>
                    <a:pt x="1751215" y="535940"/>
                  </a:lnTo>
                  <a:lnTo>
                    <a:pt x="1742770" y="553720"/>
                  </a:lnTo>
                  <a:lnTo>
                    <a:pt x="1746364" y="548640"/>
                  </a:lnTo>
                  <a:lnTo>
                    <a:pt x="1750301" y="543560"/>
                  </a:lnTo>
                  <a:lnTo>
                    <a:pt x="1737347" y="566420"/>
                  </a:lnTo>
                  <a:lnTo>
                    <a:pt x="1738287" y="562610"/>
                  </a:lnTo>
                  <a:lnTo>
                    <a:pt x="1729270" y="586740"/>
                  </a:lnTo>
                  <a:lnTo>
                    <a:pt x="1720545" y="612140"/>
                  </a:lnTo>
                  <a:lnTo>
                    <a:pt x="1713357" y="638810"/>
                  </a:lnTo>
                  <a:lnTo>
                    <a:pt x="1708924" y="665480"/>
                  </a:lnTo>
                  <a:lnTo>
                    <a:pt x="1707972" y="693420"/>
                  </a:lnTo>
                  <a:lnTo>
                    <a:pt x="1711452" y="720090"/>
                  </a:lnTo>
                  <a:lnTo>
                    <a:pt x="1718665" y="742950"/>
                  </a:lnTo>
                  <a:lnTo>
                    <a:pt x="1728914" y="763270"/>
                  </a:lnTo>
                  <a:lnTo>
                    <a:pt x="1727365" y="759460"/>
                  </a:lnTo>
                  <a:lnTo>
                    <a:pt x="1734985" y="772160"/>
                  </a:lnTo>
                  <a:lnTo>
                    <a:pt x="1743341" y="783590"/>
                  </a:lnTo>
                  <a:lnTo>
                    <a:pt x="1752473" y="793750"/>
                  </a:lnTo>
                  <a:lnTo>
                    <a:pt x="1762417" y="802640"/>
                  </a:lnTo>
                  <a:lnTo>
                    <a:pt x="1771281" y="812800"/>
                  </a:lnTo>
                  <a:lnTo>
                    <a:pt x="1768411" y="810260"/>
                  </a:lnTo>
                  <a:lnTo>
                    <a:pt x="1764411" y="807720"/>
                  </a:lnTo>
                  <a:lnTo>
                    <a:pt x="1760689" y="803910"/>
                  </a:lnTo>
                  <a:lnTo>
                    <a:pt x="1795284" y="833120"/>
                  </a:lnTo>
                  <a:lnTo>
                    <a:pt x="1839950" y="857250"/>
                  </a:lnTo>
                  <a:lnTo>
                    <a:pt x="1887639" y="872490"/>
                  </a:lnTo>
                  <a:lnTo>
                    <a:pt x="1903031" y="877570"/>
                  </a:lnTo>
                  <a:lnTo>
                    <a:pt x="1923059" y="882650"/>
                  </a:lnTo>
                  <a:lnTo>
                    <a:pt x="1946402" y="886460"/>
                  </a:lnTo>
                  <a:lnTo>
                    <a:pt x="1971713" y="889000"/>
                  </a:lnTo>
                  <a:lnTo>
                    <a:pt x="1984590" y="889000"/>
                  </a:lnTo>
                  <a:lnTo>
                    <a:pt x="1997468" y="890270"/>
                  </a:lnTo>
                  <a:lnTo>
                    <a:pt x="2066556" y="890270"/>
                  </a:lnTo>
                  <a:lnTo>
                    <a:pt x="2063584" y="889000"/>
                  </a:lnTo>
                  <a:lnTo>
                    <a:pt x="2071484" y="887730"/>
                  </a:lnTo>
                  <a:lnTo>
                    <a:pt x="2074570" y="887730"/>
                  </a:lnTo>
                  <a:lnTo>
                    <a:pt x="2082406" y="886460"/>
                  </a:lnTo>
                  <a:lnTo>
                    <a:pt x="2128697" y="880110"/>
                  </a:lnTo>
                  <a:lnTo>
                    <a:pt x="2175294" y="871220"/>
                  </a:lnTo>
                  <a:lnTo>
                    <a:pt x="2201126" y="864870"/>
                  </a:lnTo>
                  <a:lnTo>
                    <a:pt x="2216632" y="861060"/>
                  </a:lnTo>
                  <a:lnTo>
                    <a:pt x="2221801" y="859790"/>
                  </a:lnTo>
                  <a:lnTo>
                    <a:pt x="2252484" y="849630"/>
                  </a:lnTo>
                  <a:lnTo>
                    <a:pt x="2267839" y="844550"/>
                  </a:lnTo>
                  <a:lnTo>
                    <a:pt x="2288679" y="836930"/>
                  </a:lnTo>
                  <a:lnTo>
                    <a:pt x="2313000" y="828040"/>
                  </a:lnTo>
                  <a:lnTo>
                    <a:pt x="2356916" y="807720"/>
                  </a:lnTo>
                  <a:lnTo>
                    <a:pt x="2366302" y="802640"/>
                  </a:lnTo>
                  <a:lnTo>
                    <a:pt x="2399169" y="784860"/>
                  </a:lnTo>
                  <a:lnTo>
                    <a:pt x="2402675" y="782320"/>
                  </a:lnTo>
                  <a:lnTo>
                    <a:pt x="2416670" y="772160"/>
                  </a:lnTo>
                  <a:lnTo>
                    <a:pt x="2424836" y="763270"/>
                  </a:lnTo>
                  <a:lnTo>
                    <a:pt x="2434755" y="754380"/>
                  </a:lnTo>
                  <a:lnTo>
                    <a:pt x="2457475" y="737870"/>
                  </a:lnTo>
                  <a:lnTo>
                    <a:pt x="2447836" y="749300"/>
                  </a:lnTo>
                  <a:lnTo>
                    <a:pt x="2471597" y="730250"/>
                  </a:lnTo>
                  <a:lnTo>
                    <a:pt x="2476004" y="726440"/>
                  </a:lnTo>
                  <a:lnTo>
                    <a:pt x="2495105" y="709930"/>
                  </a:lnTo>
                  <a:lnTo>
                    <a:pt x="2518003" y="688340"/>
                  </a:lnTo>
                  <a:lnTo>
                    <a:pt x="2539923" y="665480"/>
                  </a:lnTo>
                  <a:lnTo>
                    <a:pt x="2560294" y="641350"/>
                  </a:lnTo>
                  <a:lnTo>
                    <a:pt x="2568562" y="629920"/>
                  </a:lnTo>
                  <a:lnTo>
                    <a:pt x="2542108" y="629920"/>
                  </a:lnTo>
                  <a:lnTo>
                    <a:pt x="2541409" y="629920"/>
                  </a:lnTo>
                  <a:lnTo>
                    <a:pt x="2536723" y="637540"/>
                  </a:lnTo>
                  <a:lnTo>
                    <a:pt x="2530741" y="645160"/>
                  </a:lnTo>
                  <a:lnTo>
                    <a:pt x="2523667" y="655320"/>
                  </a:lnTo>
                  <a:lnTo>
                    <a:pt x="2515743" y="664210"/>
                  </a:lnTo>
                  <a:lnTo>
                    <a:pt x="2507132" y="674370"/>
                  </a:lnTo>
                  <a:lnTo>
                    <a:pt x="2498077" y="683260"/>
                  </a:lnTo>
                  <a:lnTo>
                    <a:pt x="2480741" y="699490"/>
                  </a:lnTo>
                  <a:lnTo>
                    <a:pt x="2480691" y="699770"/>
                  </a:lnTo>
                  <a:lnTo>
                    <a:pt x="2479789" y="702310"/>
                  </a:lnTo>
                  <a:lnTo>
                    <a:pt x="2469273" y="711200"/>
                  </a:lnTo>
                  <a:lnTo>
                    <a:pt x="2462149" y="715010"/>
                  </a:lnTo>
                  <a:lnTo>
                    <a:pt x="2453830" y="720090"/>
                  </a:lnTo>
                  <a:lnTo>
                    <a:pt x="2446223" y="725170"/>
                  </a:lnTo>
                  <a:lnTo>
                    <a:pt x="2441244" y="726440"/>
                  </a:lnTo>
                  <a:lnTo>
                    <a:pt x="2446426" y="722630"/>
                  </a:lnTo>
                  <a:lnTo>
                    <a:pt x="2451443" y="718820"/>
                  </a:lnTo>
                  <a:lnTo>
                    <a:pt x="2456396" y="713740"/>
                  </a:lnTo>
                  <a:lnTo>
                    <a:pt x="2461374" y="709930"/>
                  </a:lnTo>
                  <a:lnTo>
                    <a:pt x="2451900" y="716280"/>
                  </a:lnTo>
                  <a:lnTo>
                    <a:pt x="2442235" y="723900"/>
                  </a:lnTo>
                  <a:lnTo>
                    <a:pt x="2432723" y="731520"/>
                  </a:lnTo>
                  <a:lnTo>
                    <a:pt x="2423744" y="737870"/>
                  </a:lnTo>
                  <a:lnTo>
                    <a:pt x="2424201" y="735330"/>
                  </a:lnTo>
                  <a:lnTo>
                    <a:pt x="2405303" y="749300"/>
                  </a:lnTo>
                  <a:lnTo>
                    <a:pt x="2392261" y="760730"/>
                  </a:lnTo>
                  <a:lnTo>
                    <a:pt x="2378303" y="770890"/>
                  </a:lnTo>
                  <a:lnTo>
                    <a:pt x="2356599" y="783590"/>
                  </a:lnTo>
                  <a:lnTo>
                    <a:pt x="2358123" y="783590"/>
                  </a:lnTo>
                  <a:lnTo>
                    <a:pt x="2359545" y="782320"/>
                  </a:lnTo>
                  <a:lnTo>
                    <a:pt x="2361044" y="782320"/>
                  </a:lnTo>
                  <a:lnTo>
                    <a:pt x="2349970" y="789940"/>
                  </a:lnTo>
                  <a:lnTo>
                    <a:pt x="2342413" y="792480"/>
                  </a:lnTo>
                  <a:lnTo>
                    <a:pt x="2334730" y="796290"/>
                  </a:lnTo>
                  <a:lnTo>
                    <a:pt x="2323249" y="802640"/>
                  </a:lnTo>
                  <a:lnTo>
                    <a:pt x="2315070" y="801370"/>
                  </a:lnTo>
                  <a:lnTo>
                    <a:pt x="2301570" y="808990"/>
                  </a:lnTo>
                  <a:lnTo>
                    <a:pt x="2282952" y="819150"/>
                  </a:lnTo>
                  <a:lnTo>
                    <a:pt x="2255990" y="830580"/>
                  </a:lnTo>
                  <a:lnTo>
                    <a:pt x="2241156" y="836930"/>
                  </a:lnTo>
                  <a:lnTo>
                    <a:pt x="2247074" y="833120"/>
                  </a:lnTo>
                  <a:lnTo>
                    <a:pt x="2254161" y="829310"/>
                  </a:lnTo>
                  <a:lnTo>
                    <a:pt x="2262047" y="826770"/>
                  </a:lnTo>
                  <a:lnTo>
                    <a:pt x="2268270" y="822960"/>
                  </a:lnTo>
                  <a:lnTo>
                    <a:pt x="2270353" y="821690"/>
                  </a:lnTo>
                  <a:lnTo>
                    <a:pt x="2287219" y="814070"/>
                  </a:lnTo>
                  <a:lnTo>
                    <a:pt x="2295067" y="810260"/>
                  </a:lnTo>
                  <a:lnTo>
                    <a:pt x="2302052" y="806450"/>
                  </a:lnTo>
                  <a:lnTo>
                    <a:pt x="2296071" y="808990"/>
                  </a:lnTo>
                  <a:lnTo>
                    <a:pt x="2288743" y="811530"/>
                  </a:lnTo>
                  <a:lnTo>
                    <a:pt x="2280602" y="815340"/>
                  </a:lnTo>
                  <a:lnTo>
                    <a:pt x="2266721" y="821690"/>
                  </a:lnTo>
                  <a:lnTo>
                    <a:pt x="2261425" y="822960"/>
                  </a:lnTo>
                  <a:lnTo>
                    <a:pt x="2257094" y="825500"/>
                  </a:lnTo>
                  <a:lnTo>
                    <a:pt x="2252688" y="826770"/>
                  </a:lnTo>
                  <a:lnTo>
                    <a:pt x="2247531" y="830580"/>
                  </a:lnTo>
                  <a:lnTo>
                    <a:pt x="2253246" y="828040"/>
                  </a:lnTo>
                  <a:lnTo>
                    <a:pt x="2260181" y="824230"/>
                  </a:lnTo>
                  <a:lnTo>
                    <a:pt x="2265997" y="822960"/>
                  </a:lnTo>
                  <a:lnTo>
                    <a:pt x="2249881" y="830580"/>
                  </a:lnTo>
                  <a:lnTo>
                    <a:pt x="2236597" y="836930"/>
                  </a:lnTo>
                  <a:lnTo>
                    <a:pt x="2218156" y="843280"/>
                  </a:lnTo>
                  <a:lnTo>
                    <a:pt x="2197265" y="849630"/>
                  </a:lnTo>
                  <a:lnTo>
                    <a:pt x="2198027" y="847090"/>
                  </a:lnTo>
                  <a:lnTo>
                    <a:pt x="2193658" y="847090"/>
                  </a:lnTo>
                  <a:lnTo>
                    <a:pt x="2173008" y="850900"/>
                  </a:lnTo>
                  <a:lnTo>
                    <a:pt x="2165210" y="852170"/>
                  </a:lnTo>
                  <a:lnTo>
                    <a:pt x="2156891" y="854710"/>
                  </a:lnTo>
                  <a:lnTo>
                    <a:pt x="2122411" y="859790"/>
                  </a:lnTo>
                  <a:lnTo>
                    <a:pt x="2114600" y="859790"/>
                  </a:lnTo>
                  <a:lnTo>
                    <a:pt x="2107527" y="861060"/>
                  </a:lnTo>
                  <a:lnTo>
                    <a:pt x="2101418" y="861060"/>
                  </a:lnTo>
                  <a:lnTo>
                    <a:pt x="2096541" y="859790"/>
                  </a:lnTo>
                  <a:lnTo>
                    <a:pt x="2076754" y="863600"/>
                  </a:lnTo>
                  <a:lnTo>
                    <a:pt x="2056777" y="864870"/>
                  </a:lnTo>
                  <a:lnTo>
                    <a:pt x="1995246" y="864870"/>
                  </a:lnTo>
                  <a:lnTo>
                    <a:pt x="1973897" y="862330"/>
                  </a:lnTo>
                  <a:lnTo>
                    <a:pt x="1963102" y="862330"/>
                  </a:lnTo>
                  <a:lnTo>
                    <a:pt x="1952155" y="861060"/>
                  </a:lnTo>
                  <a:lnTo>
                    <a:pt x="1941055" y="858520"/>
                  </a:lnTo>
                  <a:lnTo>
                    <a:pt x="1929790" y="857250"/>
                  </a:lnTo>
                  <a:lnTo>
                    <a:pt x="1935708" y="861060"/>
                  </a:lnTo>
                  <a:lnTo>
                    <a:pt x="1928926" y="859790"/>
                  </a:lnTo>
                  <a:lnTo>
                    <a:pt x="1918754" y="858520"/>
                  </a:lnTo>
                  <a:lnTo>
                    <a:pt x="1914563" y="861060"/>
                  </a:lnTo>
                  <a:lnTo>
                    <a:pt x="1900262" y="858520"/>
                  </a:lnTo>
                  <a:lnTo>
                    <a:pt x="1894967" y="857250"/>
                  </a:lnTo>
                  <a:lnTo>
                    <a:pt x="1893836" y="855980"/>
                  </a:lnTo>
                  <a:lnTo>
                    <a:pt x="1873377" y="848360"/>
                  </a:lnTo>
                  <a:lnTo>
                    <a:pt x="1863420" y="843280"/>
                  </a:lnTo>
                  <a:lnTo>
                    <a:pt x="1853641" y="839470"/>
                  </a:lnTo>
                  <a:lnTo>
                    <a:pt x="1851952" y="836930"/>
                  </a:lnTo>
                  <a:lnTo>
                    <a:pt x="1856816" y="838200"/>
                  </a:lnTo>
                  <a:lnTo>
                    <a:pt x="1863178" y="840740"/>
                  </a:lnTo>
                  <a:lnTo>
                    <a:pt x="1866036" y="840740"/>
                  </a:lnTo>
                  <a:lnTo>
                    <a:pt x="1846173" y="829310"/>
                  </a:lnTo>
                  <a:lnTo>
                    <a:pt x="1845983" y="829310"/>
                  </a:lnTo>
                  <a:lnTo>
                    <a:pt x="1841601" y="826770"/>
                  </a:lnTo>
                  <a:lnTo>
                    <a:pt x="1839417" y="825500"/>
                  </a:lnTo>
                  <a:lnTo>
                    <a:pt x="1837220" y="824230"/>
                  </a:lnTo>
                  <a:lnTo>
                    <a:pt x="1838566" y="825500"/>
                  </a:lnTo>
                  <a:lnTo>
                    <a:pt x="1835823" y="825500"/>
                  </a:lnTo>
                  <a:lnTo>
                    <a:pt x="1830946" y="822960"/>
                  </a:lnTo>
                  <a:lnTo>
                    <a:pt x="1826006" y="821690"/>
                  </a:lnTo>
                  <a:lnTo>
                    <a:pt x="1818906" y="817880"/>
                  </a:lnTo>
                  <a:lnTo>
                    <a:pt x="1816354" y="815555"/>
                  </a:lnTo>
                  <a:lnTo>
                    <a:pt x="1818259" y="817880"/>
                  </a:lnTo>
                  <a:lnTo>
                    <a:pt x="1821561" y="820420"/>
                  </a:lnTo>
                  <a:lnTo>
                    <a:pt x="1831721" y="826770"/>
                  </a:lnTo>
                  <a:lnTo>
                    <a:pt x="1826793" y="824230"/>
                  </a:lnTo>
                  <a:lnTo>
                    <a:pt x="1822577" y="822960"/>
                  </a:lnTo>
                  <a:lnTo>
                    <a:pt x="1818982" y="820420"/>
                  </a:lnTo>
                  <a:lnTo>
                    <a:pt x="1815528" y="819150"/>
                  </a:lnTo>
                  <a:lnTo>
                    <a:pt x="1812620" y="816610"/>
                  </a:lnTo>
                  <a:lnTo>
                    <a:pt x="1810092" y="815340"/>
                  </a:lnTo>
                  <a:lnTo>
                    <a:pt x="1806638" y="812800"/>
                  </a:lnTo>
                  <a:lnTo>
                    <a:pt x="1804924" y="811530"/>
                  </a:lnTo>
                  <a:lnTo>
                    <a:pt x="1801749" y="807720"/>
                  </a:lnTo>
                  <a:lnTo>
                    <a:pt x="1798434" y="805180"/>
                  </a:lnTo>
                  <a:lnTo>
                    <a:pt x="1795068" y="801370"/>
                  </a:lnTo>
                  <a:lnTo>
                    <a:pt x="1791919" y="798830"/>
                  </a:lnTo>
                  <a:lnTo>
                    <a:pt x="1787715" y="793750"/>
                  </a:lnTo>
                  <a:lnTo>
                    <a:pt x="1783168" y="789940"/>
                  </a:lnTo>
                  <a:lnTo>
                    <a:pt x="1778063" y="784860"/>
                  </a:lnTo>
                  <a:lnTo>
                    <a:pt x="1770303" y="777240"/>
                  </a:lnTo>
                  <a:lnTo>
                    <a:pt x="1780806" y="786130"/>
                  </a:lnTo>
                  <a:lnTo>
                    <a:pt x="1772932" y="777240"/>
                  </a:lnTo>
                  <a:lnTo>
                    <a:pt x="1766277" y="769620"/>
                  </a:lnTo>
                  <a:lnTo>
                    <a:pt x="1759204" y="759460"/>
                  </a:lnTo>
                  <a:lnTo>
                    <a:pt x="1758315" y="758190"/>
                  </a:lnTo>
                  <a:lnTo>
                    <a:pt x="1750949" y="746760"/>
                  </a:lnTo>
                  <a:lnTo>
                    <a:pt x="1748917" y="741680"/>
                  </a:lnTo>
                  <a:lnTo>
                    <a:pt x="1746275" y="737870"/>
                  </a:lnTo>
                  <a:lnTo>
                    <a:pt x="1744624" y="732790"/>
                  </a:lnTo>
                  <a:lnTo>
                    <a:pt x="1739480" y="720090"/>
                  </a:lnTo>
                  <a:lnTo>
                    <a:pt x="1737055" y="712470"/>
                  </a:lnTo>
                  <a:lnTo>
                    <a:pt x="1734108" y="704850"/>
                  </a:lnTo>
                  <a:lnTo>
                    <a:pt x="1732508" y="699770"/>
                  </a:lnTo>
                  <a:lnTo>
                    <a:pt x="1732775" y="695960"/>
                  </a:lnTo>
                  <a:lnTo>
                    <a:pt x="1733905" y="690880"/>
                  </a:lnTo>
                  <a:lnTo>
                    <a:pt x="1735531" y="699770"/>
                  </a:lnTo>
                  <a:lnTo>
                    <a:pt x="1734794" y="690880"/>
                  </a:lnTo>
                  <a:lnTo>
                    <a:pt x="1734045" y="681990"/>
                  </a:lnTo>
                  <a:lnTo>
                    <a:pt x="1734172" y="662940"/>
                  </a:lnTo>
                  <a:lnTo>
                    <a:pt x="1734210" y="660400"/>
                  </a:lnTo>
                  <a:lnTo>
                    <a:pt x="1740700" y="618490"/>
                  </a:lnTo>
                  <a:lnTo>
                    <a:pt x="1753565" y="579120"/>
                  </a:lnTo>
                  <a:lnTo>
                    <a:pt x="1770024" y="547370"/>
                  </a:lnTo>
                  <a:lnTo>
                    <a:pt x="1769478" y="552450"/>
                  </a:lnTo>
                  <a:lnTo>
                    <a:pt x="1771370" y="547370"/>
                  </a:lnTo>
                  <a:lnTo>
                    <a:pt x="1772323" y="544830"/>
                  </a:lnTo>
                  <a:lnTo>
                    <a:pt x="1772869" y="543560"/>
                  </a:lnTo>
                  <a:lnTo>
                    <a:pt x="1775053" y="538480"/>
                  </a:lnTo>
                  <a:lnTo>
                    <a:pt x="1778469" y="532130"/>
                  </a:lnTo>
                  <a:lnTo>
                    <a:pt x="1783384" y="524510"/>
                  </a:lnTo>
                  <a:lnTo>
                    <a:pt x="1783575" y="525780"/>
                  </a:lnTo>
                  <a:lnTo>
                    <a:pt x="1782533" y="529590"/>
                  </a:lnTo>
                  <a:lnTo>
                    <a:pt x="1785124" y="525780"/>
                  </a:lnTo>
                  <a:lnTo>
                    <a:pt x="1785734" y="524510"/>
                  </a:lnTo>
                  <a:lnTo>
                    <a:pt x="1788147" y="519430"/>
                  </a:lnTo>
                  <a:lnTo>
                    <a:pt x="1793189" y="510540"/>
                  </a:lnTo>
                  <a:lnTo>
                    <a:pt x="1799463" y="500380"/>
                  </a:lnTo>
                  <a:lnTo>
                    <a:pt x="1806168" y="490220"/>
                  </a:lnTo>
                  <a:lnTo>
                    <a:pt x="1804416" y="494030"/>
                  </a:lnTo>
                  <a:lnTo>
                    <a:pt x="1802536" y="497840"/>
                  </a:lnTo>
                  <a:lnTo>
                    <a:pt x="1800923" y="501650"/>
                  </a:lnTo>
                  <a:lnTo>
                    <a:pt x="1831073" y="461010"/>
                  </a:lnTo>
                  <a:lnTo>
                    <a:pt x="1858479" y="425450"/>
                  </a:lnTo>
                  <a:lnTo>
                    <a:pt x="1879968" y="402590"/>
                  </a:lnTo>
                  <a:lnTo>
                    <a:pt x="1882355" y="402590"/>
                  </a:lnTo>
                  <a:lnTo>
                    <a:pt x="1886915" y="400050"/>
                  </a:lnTo>
                  <a:lnTo>
                    <a:pt x="1893239" y="396240"/>
                  </a:lnTo>
                  <a:lnTo>
                    <a:pt x="1900910" y="391160"/>
                  </a:lnTo>
                  <a:lnTo>
                    <a:pt x="1906295" y="387350"/>
                  </a:lnTo>
                  <a:lnTo>
                    <a:pt x="1912086" y="383540"/>
                  </a:lnTo>
                  <a:lnTo>
                    <a:pt x="1917560" y="378460"/>
                  </a:lnTo>
                  <a:lnTo>
                    <a:pt x="1923084" y="374650"/>
                  </a:lnTo>
                  <a:lnTo>
                    <a:pt x="1928698" y="370840"/>
                  </a:lnTo>
                  <a:lnTo>
                    <a:pt x="1932965" y="368300"/>
                  </a:lnTo>
                  <a:lnTo>
                    <a:pt x="1932774" y="369570"/>
                  </a:lnTo>
                  <a:lnTo>
                    <a:pt x="1934641" y="368300"/>
                  </a:lnTo>
                  <a:lnTo>
                    <a:pt x="1968461" y="345440"/>
                  </a:lnTo>
                  <a:lnTo>
                    <a:pt x="2001697" y="323850"/>
                  </a:lnTo>
                  <a:lnTo>
                    <a:pt x="2035200" y="303530"/>
                  </a:lnTo>
                  <a:lnTo>
                    <a:pt x="2071700" y="284480"/>
                  </a:lnTo>
                  <a:lnTo>
                    <a:pt x="2086648" y="279400"/>
                  </a:lnTo>
                  <a:lnTo>
                    <a:pt x="2095779" y="275590"/>
                  </a:lnTo>
                  <a:lnTo>
                    <a:pt x="2104910" y="271780"/>
                  </a:lnTo>
                  <a:lnTo>
                    <a:pt x="2125700" y="264160"/>
                  </a:lnTo>
                  <a:lnTo>
                    <a:pt x="2142642" y="256540"/>
                  </a:lnTo>
                  <a:lnTo>
                    <a:pt x="2148294" y="254000"/>
                  </a:lnTo>
                  <a:lnTo>
                    <a:pt x="2165172" y="247650"/>
                  </a:lnTo>
                  <a:lnTo>
                    <a:pt x="2166709" y="247650"/>
                  </a:lnTo>
                  <a:lnTo>
                    <a:pt x="2194395" y="246380"/>
                  </a:lnTo>
                  <a:lnTo>
                    <a:pt x="2226576" y="248920"/>
                  </a:lnTo>
                  <a:lnTo>
                    <a:pt x="2211540" y="246380"/>
                  </a:lnTo>
                  <a:lnTo>
                    <a:pt x="2230424" y="246380"/>
                  </a:lnTo>
                  <a:lnTo>
                    <a:pt x="2255964" y="248920"/>
                  </a:lnTo>
                  <a:lnTo>
                    <a:pt x="2254364" y="250190"/>
                  </a:lnTo>
                  <a:lnTo>
                    <a:pt x="2263787" y="252730"/>
                  </a:lnTo>
                  <a:lnTo>
                    <a:pt x="2270125" y="254000"/>
                  </a:lnTo>
                  <a:lnTo>
                    <a:pt x="2270582" y="254000"/>
                  </a:lnTo>
                  <a:lnTo>
                    <a:pt x="2271242" y="254317"/>
                  </a:lnTo>
                  <a:lnTo>
                    <a:pt x="2274544" y="255308"/>
                  </a:lnTo>
                  <a:lnTo>
                    <a:pt x="2273693" y="254698"/>
                  </a:lnTo>
                  <a:lnTo>
                    <a:pt x="2271941" y="254101"/>
                  </a:lnTo>
                  <a:lnTo>
                    <a:pt x="2271623" y="254000"/>
                  </a:lnTo>
                  <a:lnTo>
                    <a:pt x="2275281" y="254000"/>
                  </a:lnTo>
                  <a:lnTo>
                    <a:pt x="2287600" y="255270"/>
                  </a:lnTo>
                  <a:lnTo>
                    <a:pt x="2300935" y="255270"/>
                  </a:lnTo>
                  <a:lnTo>
                    <a:pt x="2309139" y="254000"/>
                  </a:lnTo>
                  <a:lnTo>
                    <a:pt x="2329561" y="260350"/>
                  </a:lnTo>
                  <a:lnTo>
                    <a:pt x="2342286" y="262890"/>
                  </a:lnTo>
                  <a:lnTo>
                    <a:pt x="2352764" y="264160"/>
                  </a:lnTo>
                  <a:lnTo>
                    <a:pt x="2369934" y="264160"/>
                  </a:lnTo>
                  <a:lnTo>
                    <a:pt x="2378062" y="265430"/>
                  </a:lnTo>
                  <a:lnTo>
                    <a:pt x="2386825" y="266700"/>
                  </a:lnTo>
                  <a:lnTo>
                    <a:pt x="2396883" y="267970"/>
                  </a:lnTo>
                  <a:lnTo>
                    <a:pt x="2408885" y="270510"/>
                  </a:lnTo>
                  <a:lnTo>
                    <a:pt x="2404478" y="271780"/>
                  </a:lnTo>
                  <a:lnTo>
                    <a:pt x="2403919" y="273050"/>
                  </a:lnTo>
                  <a:lnTo>
                    <a:pt x="2400960" y="273050"/>
                  </a:lnTo>
                  <a:lnTo>
                    <a:pt x="2389378" y="271780"/>
                  </a:lnTo>
                  <a:lnTo>
                    <a:pt x="2401151" y="274320"/>
                  </a:lnTo>
                  <a:lnTo>
                    <a:pt x="2411514" y="276860"/>
                  </a:lnTo>
                  <a:lnTo>
                    <a:pt x="2412111" y="275590"/>
                  </a:lnTo>
                  <a:lnTo>
                    <a:pt x="2415324" y="278130"/>
                  </a:lnTo>
                  <a:lnTo>
                    <a:pt x="2432266" y="280670"/>
                  </a:lnTo>
                  <a:lnTo>
                    <a:pt x="2440813" y="283210"/>
                  </a:lnTo>
                  <a:lnTo>
                    <a:pt x="2450033" y="285750"/>
                  </a:lnTo>
                  <a:lnTo>
                    <a:pt x="2452776" y="287947"/>
                  </a:lnTo>
                  <a:lnTo>
                    <a:pt x="2452624" y="287909"/>
                  </a:lnTo>
                  <a:lnTo>
                    <a:pt x="2449995" y="287096"/>
                  </a:lnTo>
                  <a:lnTo>
                    <a:pt x="2450604" y="287477"/>
                  </a:lnTo>
                  <a:lnTo>
                    <a:pt x="2453309" y="288378"/>
                  </a:lnTo>
                  <a:lnTo>
                    <a:pt x="2454808" y="289560"/>
                  </a:lnTo>
                  <a:lnTo>
                    <a:pt x="2459799" y="289560"/>
                  </a:lnTo>
                  <a:lnTo>
                    <a:pt x="2462314" y="288290"/>
                  </a:lnTo>
                  <a:lnTo>
                    <a:pt x="2474747" y="293370"/>
                  </a:lnTo>
                  <a:lnTo>
                    <a:pt x="2475941" y="294640"/>
                  </a:lnTo>
                  <a:lnTo>
                    <a:pt x="2474290" y="294640"/>
                  </a:lnTo>
                  <a:lnTo>
                    <a:pt x="2477439" y="295910"/>
                  </a:lnTo>
                  <a:lnTo>
                    <a:pt x="2483218" y="297180"/>
                  </a:lnTo>
                  <a:lnTo>
                    <a:pt x="2487066" y="298450"/>
                  </a:lnTo>
                  <a:lnTo>
                    <a:pt x="2484412" y="295910"/>
                  </a:lnTo>
                  <a:lnTo>
                    <a:pt x="2497328" y="303530"/>
                  </a:lnTo>
                  <a:lnTo>
                    <a:pt x="2511983" y="313690"/>
                  </a:lnTo>
                  <a:lnTo>
                    <a:pt x="2542629" y="334010"/>
                  </a:lnTo>
                  <a:lnTo>
                    <a:pt x="2556713" y="346710"/>
                  </a:lnTo>
                  <a:lnTo>
                    <a:pt x="2568740" y="359410"/>
                  </a:lnTo>
                  <a:lnTo>
                    <a:pt x="2578125" y="372110"/>
                  </a:lnTo>
                  <a:lnTo>
                    <a:pt x="2582862" y="381889"/>
                  </a:lnTo>
                  <a:lnTo>
                    <a:pt x="2581046" y="379349"/>
                  </a:lnTo>
                  <a:lnTo>
                    <a:pt x="2582481" y="381901"/>
                  </a:lnTo>
                  <a:lnTo>
                    <a:pt x="2583535" y="383286"/>
                  </a:lnTo>
                  <a:lnTo>
                    <a:pt x="2584285" y="384810"/>
                  </a:lnTo>
                  <a:lnTo>
                    <a:pt x="2585085" y="386270"/>
                  </a:lnTo>
                  <a:lnTo>
                    <a:pt x="2585364" y="386956"/>
                  </a:lnTo>
                  <a:lnTo>
                    <a:pt x="2585250" y="386588"/>
                  </a:lnTo>
                  <a:lnTo>
                    <a:pt x="2594102" y="402590"/>
                  </a:lnTo>
                  <a:lnTo>
                    <a:pt x="2601671" y="421640"/>
                  </a:lnTo>
                  <a:lnTo>
                    <a:pt x="2606725" y="440690"/>
                  </a:lnTo>
                  <a:lnTo>
                    <a:pt x="2608961" y="459740"/>
                  </a:lnTo>
                  <a:lnTo>
                    <a:pt x="2608262" y="458470"/>
                  </a:lnTo>
                  <a:lnTo>
                    <a:pt x="2607995" y="459460"/>
                  </a:lnTo>
                  <a:lnTo>
                    <a:pt x="2610599" y="485140"/>
                  </a:lnTo>
                  <a:lnTo>
                    <a:pt x="2611120" y="487680"/>
                  </a:lnTo>
                  <a:lnTo>
                    <a:pt x="2610370" y="497840"/>
                  </a:lnTo>
                  <a:lnTo>
                    <a:pt x="2610040" y="504190"/>
                  </a:lnTo>
                  <a:lnTo>
                    <a:pt x="2607106" y="513080"/>
                  </a:lnTo>
                  <a:lnTo>
                    <a:pt x="2604287" y="516890"/>
                  </a:lnTo>
                  <a:lnTo>
                    <a:pt x="2605113" y="510540"/>
                  </a:lnTo>
                  <a:lnTo>
                    <a:pt x="2606637" y="502920"/>
                  </a:lnTo>
                  <a:lnTo>
                    <a:pt x="2605913" y="504190"/>
                  </a:lnTo>
                  <a:lnTo>
                    <a:pt x="2603944" y="505460"/>
                  </a:lnTo>
                  <a:lnTo>
                    <a:pt x="2602395" y="508000"/>
                  </a:lnTo>
                  <a:lnTo>
                    <a:pt x="2601023" y="513080"/>
                  </a:lnTo>
                  <a:lnTo>
                    <a:pt x="2599817" y="518160"/>
                  </a:lnTo>
                  <a:lnTo>
                    <a:pt x="2598356" y="523240"/>
                  </a:lnTo>
                  <a:lnTo>
                    <a:pt x="2593479" y="539750"/>
                  </a:lnTo>
                  <a:lnTo>
                    <a:pt x="2589669" y="549910"/>
                  </a:lnTo>
                  <a:lnTo>
                    <a:pt x="2585123" y="560070"/>
                  </a:lnTo>
                  <a:lnTo>
                    <a:pt x="2579954" y="568960"/>
                  </a:lnTo>
                  <a:lnTo>
                    <a:pt x="2582176" y="562610"/>
                  </a:lnTo>
                  <a:lnTo>
                    <a:pt x="2574455" y="576580"/>
                  </a:lnTo>
                  <a:lnTo>
                    <a:pt x="2565882" y="593090"/>
                  </a:lnTo>
                  <a:lnTo>
                    <a:pt x="2555430" y="612140"/>
                  </a:lnTo>
                  <a:lnTo>
                    <a:pt x="2543048" y="628650"/>
                  </a:lnTo>
                  <a:lnTo>
                    <a:pt x="2569476" y="628650"/>
                  </a:lnTo>
                  <a:lnTo>
                    <a:pt x="2578671" y="615950"/>
                  </a:lnTo>
                  <a:lnTo>
                    <a:pt x="2594508" y="589280"/>
                  </a:lnTo>
                  <a:lnTo>
                    <a:pt x="2603398" y="568960"/>
                  </a:lnTo>
                  <a:lnTo>
                    <a:pt x="2607297" y="560070"/>
                  </a:lnTo>
                  <a:lnTo>
                    <a:pt x="2606141" y="565150"/>
                  </a:lnTo>
                  <a:lnTo>
                    <a:pt x="2606878" y="566420"/>
                  </a:lnTo>
                  <a:lnTo>
                    <a:pt x="2603462" y="572770"/>
                  </a:lnTo>
                  <a:lnTo>
                    <a:pt x="2607424" y="566420"/>
                  </a:lnTo>
                  <a:lnTo>
                    <a:pt x="2610383" y="560070"/>
                  </a:lnTo>
                  <a:lnTo>
                    <a:pt x="2611577" y="557530"/>
                  </a:lnTo>
                  <a:lnTo>
                    <a:pt x="2622588" y="519430"/>
                  </a:lnTo>
                  <a:lnTo>
                    <a:pt x="2622791" y="516890"/>
                  </a:lnTo>
                  <a:lnTo>
                    <a:pt x="2623096" y="513080"/>
                  </a:lnTo>
                  <a:lnTo>
                    <a:pt x="2622854" y="511810"/>
                  </a:lnTo>
                  <a:lnTo>
                    <a:pt x="2624442" y="505460"/>
                  </a:lnTo>
                  <a:lnTo>
                    <a:pt x="2625394" y="504190"/>
                  </a:lnTo>
                  <a:lnTo>
                    <a:pt x="2626283" y="504190"/>
                  </a:lnTo>
                  <a:lnTo>
                    <a:pt x="2627630" y="501650"/>
                  </a:lnTo>
                  <a:lnTo>
                    <a:pt x="2628544" y="496570"/>
                  </a:lnTo>
                  <a:lnTo>
                    <a:pt x="2629535" y="491490"/>
                  </a:lnTo>
                  <a:lnTo>
                    <a:pt x="2629636" y="487680"/>
                  </a:lnTo>
                  <a:lnTo>
                    <a:pt x="2629560" y="471170"/>
                  </a:lnTo>
                  <a:lnTo>
                    <a:pt x="2628481" y="461010"/>
                  </a:lnTo>
                  <a:lnTo>
                    <a:pt x="2628404" y="459740"/>
                  </a:lnTo>
                  <a:lnTo>
                    <a:pt x="2627922" y="452120"/>
                  </a:lnTo>
                  <a:lnTo>
                    <a:pt x="2627947" y="449580"/>
                  </a:lnTo>
                  <a:lnTo>
                    <a:pt x="2628163" y="447040"/>
                  </a:lnTo>
                  <a:lnTo>
                    <a:pt x="2628328" y="444500"/>
                  </a:lnTo>
                  <a:lnTo>
                    <a:pt x="2628646" y="445858"/>
                  </a:lnTo>
                  <a:lnTo>
                    <a:pt x="2628392" y="444500"/>
                  </a:lnTo>
                  <a:lnTo>
                    <a:pt x="2627896" y="441960"/>
                  </a:lnTo>
                  <a:lnTo>
                    <a:pt x="2626995" y="435610"/>
                  </a:lnTo>
                  <a:lnTo>
                    <a:pt x="2626182" y="430530"/>
                  </a:lnTo>
                  <a:lnTo>
                    <a:pt x="2621737" y="414020"/>
                  </a:lnTo>
                  <a:lnTo>
                    <a:pt x="2621254" y="412750"/>
                  </a:lnTo>
                  <a:lnTo>
                    <a:pt x="2618829" y="406400"/>
                  </a:lnTo>
                  <a:lnTo>
                    <a:pt x="2619235" y="412750"/>
                  </a:lnTo>
                  <a:lnTo>
                    <a:pt x="2610980" y="391160"/>
                  </a:lnTo>
                  <a:lnTo>
                    <a:pt x="2600045" y="372110"/>
                  </a:lnTo>
                  <a:lnTo>
                    <a:pt x="2587764" y="354330"/>
                  </a:lnTo>
                  <a:lnTo>
                    <a:pt x="2575445" y="339090"/>
                  </a:lnTo>
                  <a:lnTo>
                    <a:pt x="2571953" y="337820"/>
                  </a:lnTo>
                  <a:lnTo>
                    <a:pt x="2567927" y="334010"/>
                  </a:lnTo>
                  <a:lnTo>
                    <a:pt x="2563711" y="330200"/>
                  </a:lnTo>
                  <a:lnTo>
                    <a:pt x="2549969" y="317500"/>
                  </a:lnTo>
                  <a:lnTo>
                    <a:pt x="2543149" y="312420"/>
                  </a:lnTo>
                  <a:lnTo>
                    <a:pt x="2537028" y="308610"/>
                  </a:lnTo>
                  <a:lnTo>
                    <a:pt x="2532037" y="306070"/>
                  </a:lnTo>
                  <a:lnTo>
                    <a:pt x="2528570" y="304800"/>
                  </a:lnTo>
                  <a:lnTo>
                    <a:pt x="2529675" y="304800"/>
                  </a:lnTo>
                  <a:lnTo>
                    <a:pt x="2527490" y="302260"/>
                  </a:lnTo>
                  <a:lnTo>
                    <a:pt x="2523274" y="299720"/>
                  </a:lnTo>
                  <a:lnTo>
                    <a:pt x="2519095" y="295910"/>
                  </a:lnTo>
                  <a:lnTo>
                    <a:pt x="2512809" y="292100"/>
                  </a:lnTo>
                  <a:lnTo>
                    <a:pt x="2505595" y="288290"/>
                  </a:lnTo>
                  <a:lnTo>
                    <a:pt x="2483116" y="278130"/>
                  </a:lnTo>
                  <a:lnTo>
                    <a:pt x="2476169" y="275590"/>
                  </a:lnTo>
                  <a:lnTo>
                    <a:pt x="2472702" y="274320"/>
                  </a:lnTo>
                  <a:lnTo>
                    <a:pt x="2468499" y="273050"/>
                  </a:lnTo>
                  <a:lnTo>
                    <a:pt x="2464308" y="271780"/>
                  </a:lnTo>
                  <a:lnTo>
                    <a:pt x="2464828" y="270510"/>
                  </a:lnTo>
                  <a:lnTo>
                    <a:pt x="2460180" y="267970"/>
                  </a:lnTo>
                  <a:lnTo>
                    <a:pt x="2455735" y="265430"/>
                  </a:lnTo>
                  <a:lnTo>
                    <a:pt x="2456916" y="265430"/>
                  </a:lnTo>
                  <a:lnTo>
                    <a:pt x="2441879" y="260350"/>
                  </a:lnTo>
                  <a:lnTo>
                    <a:pt x="2429281" y="256540"/>
                  </a:lnTo>
                  <a:lnTo>
                    <a:pt x="2421166" y="255270"/>
                  </a:lnTo>
                  <a:lnTo>
                    <a:pt x="2419540" y="256540"/>
                  </a:lnTo>
                  <a:lnTo>
                    <a:pt x="2405354" y="251460"/>
                  </a:lnTo>
                  <a:lnTo>
                    <a:pt x="2390965" y="247650"/>
                  </a:lnTo>
                  <a:lnTo>
                    <a:pt x="2383853" y="246380"/>
                  </a:lnTo>
                  <a:lnTo>
                    <a:pt x="2376741" y="245110"/>
                  </a:lnTo>
                  <a:lnTo>
                    <a:pt x="2363025" y="243840"/>
                  </a:lnTo>
                  <a:lnTo>
                    <a:pt x="2350173" y="241300"/>
                  </a:lnTo>
                  <a:lnTo>
                    <a:pt x="2338425" y="240030"/>
                  </a:lnTo>
                  <a:lnTo>
                    <a:pt x="2328024" y="237490"/>
                  </a:lnTo>
                  <a:lnTo>
                    <a:pt x="2319223" y="234950"/>
                  </a:lnTo>
                  <a:lnTo>
                    <a:pt x="2272169" y="231140"/>
                  </a:lnTo>
                  <a:lnTo>
                    <a:pt x="2226614" y="228600"/>
                  </a:lnTo>
                  <a:lnTo>
                    <a:pt x="2216391" y="228307"/>
                  </a:lnTo>
                  <a:lnTo>
                    <a:pt x="2218944" y="227330"/>
                  </a:lnTo>
                  <a:lnTo>
                    <a:pt x="2225154" y="224790"/>
                  </a:lnTo>
                  <a:lnTo>
                    <a:pt x="2228265" y="223520"/>
                  </a:lnTo>
                  <a:lnTo>
                    <a:pt x="2237587" y="219710"/>
                  </a:lnTo>
                  <a:lnTo>
                    <a:pt x="2240699" y="218440"/>
                  </a:lnTo>
                  <a:lnTo>
                    <a:pt x="2237206" y="219710"/>
                  </a:lnTo>
                  <a:lnTo>
                    <a:pt x="2238654" y="217170"/>
                  </a:lnTo>
                  <a:lnTo>
                    <a:pt x="2243480" y="214630"/>
                  </a:lnTo>
                  <a:lnTo>
                    <a:pt x="2250173" y="210820"/>
                  </a:lnTo>
                  <a:lnTo>
                    <a:pt x="2260993" y="207010"/>
                  </a:lnTo>
                  <a:lnTo>
                    <a:pt x="2271979" y="200660"/>
                  </a:lnTo>
                  <a:lnTo>
                    <a:pt x="2280450" y="198120"/>
                  </a:lnTo>
                  <a:lnTo>
                    <a:pt x="2283688" y="198120"/>
                  </a:lnTo>
                  <a:lnTo>
                    <a:pt x="2279129" y="199390"/>
                  </a:lnTo>
                  <a:lnTo>
                    <a:pt x="2289924" y="198120"/>
                  </a:lnTo>
                  <a:lnTo>
                    <a:pt x="2304288" y="193040"/>
                  </a:lnTo>
                  <a:lnTo>
                    <a:pt x="2314994" y="187960"/>
                  </a:lnTo>
                  <a:lnTo>
                    <a:pt x="2320340" y="185420"/>
                  </a:lnTo>
                  <a:lnTo>
                    <a:pt x="2336266" y="179070"/>
                  </a:lnTo>
                  <a:lnTo>
                    <a:pt x="2337358" y="172720"/>
                  </a:lnTo>
                  <a:lnTo>
                    <a:pt x="2382786" y="157480"/>
                  </a:lnTo>
                  <a:lnTo>
                    <a:pt x="2389263" y="154940"/>
                  </a:lnTo>
                  <a:lnTo>
                    <a:pt x="2395753" y="152400"/>
                  </a:lnTo>
                  <a:lnTo>
                    <a:pt x="2431402" y="138430"/>
                  </a:lnTo>
                  <a:lnTo>
                    <a:pt x="2475750" y="121920"/>
                  </a:lnTo>
                  <a:lnTo>
                    <a:pt x="2508402" y="114300"/>
                  </a:lnTo>
                  <a:lnTo>
                    <a:pt x="2518511" y="110490"/>
                  </a:lnTo>
                  <a:lnTo>
                    <a:pt x="2529332" y="106680"/>
                  </a:lnTo>
                  <a:lnTo>
                    <a:pt x="2540139" y="102870"/>
                  </a:lnTo>
                  <a:lnTo>
                    <a:pt x="2550363" y="99060"/>
                  </a:lnTo>
                  <a:lnTo>
                    <a:pt x="2550439" y="101600"/>
                  </a:lnTo>
                  <a:lnTo>
                    <a:pt x="2560955" y="99060"/>
                  </a:lnTo>
                  <a:lnTo>
                    <a:pt x="2576741" y="95250"/>
                  </a:lnTo>
                  <a:lnTo>
                    <a:pt x="2651912" y="77470"/>
                  </a:lnTo>
                  <a:lnTo>
                    <a:pt x="2642971" y="81280"/>
                  </a:lnTo>
                  <a:lnTo>
                    <a:pt x="2659138" y="77470"/>
                  </a:lnTo>
                  <a:lnTo>
                    <a:pt x="2671241" y="71120"/>
                  </a:lnTo>
                  <a:lnTo>
                    <a:pt x="2683014" y="66040"/>
                  </a:lnTo>
                  <a:lnTo>
                    <a:pt x="2698242" y="62230"/>
                  </a:lnTo>
                  <a:lnTo>
                    <a:pt x="2706332" y="64770"/>
                  </a:lnTo>
                  <a:lnTo>
                    <a:pt x="2714929" y="63500"/>
                  </a:lnTo>
                  <a:lnTo>
                    <a:pt x="2719235" y="62230"/>
                  </a:lnTo>
                  <a:lnTo>
                    <a:pt x="2723540" y="60960"/>
                  </a:lnTo>
                  <a:lnTo>
                    <a:pt x="2758160" y="55880"/>
                  </a:lnTo>
                  <a:lnTo>
                    <a:pt x="2766860" y="55880"/>
                  </a:lnTo>
                  <a:lnTo>
                    <a:pt x="2827223" y="46990"/>
                  </a:lnTo>
                  <a:lnTo>
                    <a:pt x="2844254" y="43180"/>
                  </a:lnTo>
                  <a:lnTo>
                    <a:pt x="2843593" y="44450"/>
                  </a:lnTo>
                  <a:lnTo>
                    <a:pt x="2842387" y="45720"/>
                  </a:lnTo>
                  <a:lnTo>
                    <a:pt x="2834932" y="46990"/>
                  </a:lnTo>
                  <a:lnTo>
                    <a:pt x="2844787" y="45720"/>
                  </a:lnTo>
                  <a:lnTo>
                    <a:pt x="2870708" y="43180"/>
                  </a:lnTo>
                  <a:lnTo>
                    <a:pt x="2884233" y="41910"/>
                  </a:lnTo>
                  <a:lnTo>
                    <a:pt x="2896311" y="40640"/>
                  </a:lnTo>
                  <a:lnTo>
                    <a:pt x="2905671" y="39370"/>
                  </a:lnTo>
                  <a:lnTo>
                    <a:pt x="2910979" y="36830"/>
                  </a:lnTo>
                  <a:lnTo>
                    <a:pt x="2910929" y="35560"/>
                  </a:lnTo>
                  <a:lnTo>
                    <a:pt x="2919184" y="36830"/>
                  </a:lnTo>
                  <a:lnTo>
                    <a:pt x="2928747" y="35560"/>
                  </a:lnTo>
                  <a:lnTo>
                    <a:pt x="2938322" y="34290"/>
                  </a:lnTo>
                  <a:lnTo>
                    <a:pt x="2983852" y="29210"/>
                  </a:lnTo>
                  <a:lnTo>
                    <a:pt x="2980118" y="31750"/>
                  </a:lnTo>
                  <a:lnTo>
                    <a:pt x="2992805" y="29210"/>
                  </a:lnTo>
                  <a:lnTo>
                    <a:pt x="3002496" y="26670"/>
                  </a:lnTo>
                  <a:lnTo>
                    <a:pt x="3013799" y="25400"/>
                  </a:lnTo>
                  <a:lnTo>
                    <a:pt x="3031337" y="22860"/>
                  </a:lnTo>
                  <a:lnTo>
                    <a:pt x="3038386" y="22860"/>
                  </a:lnTo>
                  <a:lnTo>
                    <a:pt x="3037890" y="24472"/>
                  </a:lnTo>
                  <a:lnTo>
                    <a:pt x="3041408" y="24130"/>
                  </a:lnTo>
                  <a:lnTo>
                    <a:pt x="3049663" y="24130"/>
                  </a:lnTo>
                  <a:lnTo>
                    <a:pt x="3058871" y="22860"/>
                  </a:lnTo>
                  <a:lnTo>
                    <a:pt x="3074873" y="22860"/>
                  </a:lnTo>
                  <a:lnTo>
                    <a:pt x="3064319" y="24130"/>
                  </a:lnTo>
                  <a:lnTo>
                    <a:pt x="3086112" y="24130"/>
                  </a:lnTo>
                  <a:lnTo>
                    <a:pt x="3092018" y="22860"/>
                  </a:lnTo>
                  <a:lnTo>
                    <a:pt x="3095879" y="21590"/>
                  </a:lnTo>
                  <a:lnTo>
                    <a:pt x="3099752" y="20320"/>
                  </a:lnTo>
                  <a:lnTo>
                    <a:pt x="3128784" y="20320"/>
                  </a:lnTo>
                  <a:lnTo>
                    <a:pt x="3142030" y="21590"/>
                  </a:lnTo>
                  <a:lnTo>
                    <a:pt x="3149092" y="24130"/>
                  </a:lnTo>
                  <a:lnTo>
                    <a:pt x="3153270" y="22860"/>
                  </a:lnTo>
                  <a:lnTo>
                    <a:pt x="3160331" y="21590"/>
                  </a:lnTo>
                  <a:lnTo>
                    <a:pt x="3179800" y="21590"/>
                  </a:lnTo>
                  <a:lnTo>
                    <a:pt x="3181705" y="22860"/>
                  </a:lnTo>
                  <a:lnTo>
                    <a:pt x="3173907" y="22860"/>
                  </a:lnTo>
                  <a:lnTo>
                    <a:pt x="3200717" y="24130"/>
                  </a:lnTo>
                  <a:lnTo>
                    <a:pt x="3210852" y="24130"/>
                  </a:lnTo>
                  <a:lnTo>
                    <a:pt x="3222498" y="24130"/>
                  </a:lnTo>
                  <a:lnTo>
                    <a:pt x="3241916" y="22860"/>
                  </a:lnTo>
                  <a:lnTo>
                    <a:pt x="3261626" y="25400"/>
                  </a:lnTo>
                  <a:lnTo>
                    <a:pt x="3262160" y="25400"/>
                  </a:lnTo>
                  <a:lnTo>
                    <a:pt x="3263747" y="26530"/>
                  </a:lnTo>
                  <a:lnTo>
                    <a:pt x="3243732" y="25400"/>
                  </a:lnTo>
                  <a:lnTo>
                    <a:pt x="3213989" y="25400"/>
                  </a:lnTo>
                  <a:lnTo>
                    <a:pt x="3210852" y="24130"/>
                  </a:lnTo>
                  <a:lnTo>
                    <a:pt x="3214535" y="26670"/>
                  </a:lnTo>
                  <a:lnTo>
                    <a:pt x="3221126" y="27940"/>
                  </a:lnTo>
                  <a:lnTo>
                    <a:pt x="3223869" y="29210"/>
                  </a:lnTo>
                  <a:lnTo>
                    <a:pt x="3215957" y="31750"/>
                  </a:lnTo>
                  <a:lnTo>
                    <a:pt x="3233928" y="30480"/>
                  </a:lnTo>
                  <a:lnTo>
                    <a:pt x="3277082" y="27940"/>
                  </a:lnTo>
                  <a:lnTo>
                    <a:pt x="3297504" y="29210"/>
                  </a:lnTo>
                  <a:lnTo>
                    <a:pt x="3299891" y="30480"/>
                  </a:lnTo>
                  <a:lnTo>
                    <a:pt x="3298164" y="30480"/>
                  </a:lnTo>
                  <a:lnTo>
                    <a:pt x="3303968" y="31750"/>
                  </a:lnTo>
                  <a:lnTo>
                    <a:pt x="3314090" y="31750"/>
                  </a:lnTo>
                  <a:lnTo>
                    <a:pt x="3322104" y="33020"/>
                  </a:lnTo>
                  <a:lnTo>
                    <a:pt x="3334893" y="33020"/>
                  </a:lnTo>
                  <a:lnTo>
                    <a:pt x="3340900" y="35560"/>
                  </a:lnTo>
                  <a:lnTo>
                    <a:pt x="3342348" y="35560"/>
                  </a:lnTo>
                  <a:lnTo>
                    <a:pt x="3339515" y="34290"/>
                  </a:lnTo>
                  <a:lnTo>
                    <a:pt x="3353536" y="34290"/>
                  </a:lnTo>
                  <a:lnTo>
                    <a:pt x="3352571" y="35560"/>
                  </a:lnTo>
                  <a:lnTo>
                    <a:pt x="3352292" y="35560"/>
                  </a:lnTo>
                  <a:lnTo>
                    <a:pt x="3377209" y="38100"/>
                  </a:lnTo>
                  <a:lnTo>
                    <a:pt x="3379114" y="36830"/>
                  </a:lnTo>
                  <a:lnTo>
                    <a:pt x="3382937" y="35560"/>
                  </a:lnTo>
                  <a:lnTo>
                    <a:pt x="3383991" y="35560"/>
                  </a:lnTo>
                  <a:lnTo>
                    <a:pt x="3380790" y="34290"/>
                  </a:lnTo>
                  <a:lnTo>
                    <a:pt x="3377590" y="33020"/>
                  </a:lnTo>
                  <a:lnTo>
                    <a:pt x="3361956" y="33020"/>
                  </a:lnTo>
                  <a:lnTo>
                    <a:pt x="3347491" y="31750"/>
                  </a:lnTo>
                  <a:lnTo>
                    <a:pt x="3339058" y="30480"/>
                  </a:lnTo>
                  <a:lnTo>
                    <a:pt x="3329952" y="30480"/>
                  </a:lnTo>
                  <a:lnTo>
                    <a:pt x="3337788" y="29210"/>
                  </a:lnTo>
                  <a:lnTo>
                    <a:pt x="3346069" y="29210"/>
                  </a:lnTo>
                  <a:lnTo>
                    <a:pt x="3355073" y="30480"/>
                  </a:lnTo>
                  <a:lnTo>
                    <a:pt x="3363163" y="31521"/>
                  </a:lnTo>
                  <a:lnTo>
                    <a:pt x="3361956" y="31775"/>
                  </a:lnTo>
                  <a:lnTo>
                    <a:pt x="3366566" y="32105"/>
                  </a:lnTo>
                  <a:lnTo>
                    <a:pt x="3367798" y="32131"/>
                  </a:lnTo>
                  <a:lnTo>
                    <a:pt x="3368510" y="32067"/>
                  </a:lnTo>
                  <a:lnTo>
                    <a:pt x="3370122" y="32181"/>
                  </a:lnTo>
                  <a:lnTo>
                    <a:pt x="3366668" y="31457"/>
                  </a:lnTo>
                  <a:lnTo>
                    <a:pt x="3371799" y="30480"/>
                  </a:lnTo>
                  <a:lnTo>
                    <a:pt x="3379241" y="29210"/>
                  </a:lnTo>
                  <a:lnTo>
                    <a:pt x="3383419" y="27940"/>
                  </a:lnTo>
                  <a:lnTo>
                    <a:pt x="3390582" y="30480"/>
                  </a:lnTo>
                  <a:lnTo>
                    <a:pt x="3398748" y="33020"/>
                  </a:lnTo>
                  <a:lnTo>
                    <a:pt x="3415969" y="35560"/>
                  </a:lnTo>
                  <a:lnTo>
                    <a:pt x="3427095" y="38100"/>
                  </a:lnTo>
                  <a:lnTo>
                    <a:pt x="3436632" y="40640"/>
                  </a:lnTo>
                  <a:lnTo>
                    <a:pt x="3438842" y="41910"/>
                  </a:lnTo>
                  <a:lnTo>
                    <a:pt x="3532924" y="49530"/>
                  </a:lnTo>
                  <a:lnTo>
                    <a:pt x="3556444" y="49530"/>
                  </a:lnTo>
                  <a:lnTo>
                    <a:pt x="3567684" y="50800"/>
                  </a:lnTo>
                  <a:lnTo>
                    <a:pt x="3569017" y="53340"/>
                  </a:lnTo>
                  <a:lnTo>
                    <a:pt x="3572497" y="54444"/>
                  </a:lnTo>
                  <a:lnTo>
                    <a:pt x="3575189" y="54610"/>
                  </a:lnTo>
                  <a:lnTo>
                    <a:pt x="3597376" y="58420"/>
                  </a:lnTo>
                  <a:lnTo>
                    <a:pt x="3616477" y="59690"/>
                  </a:lnTo>
                  <a:lnTo>
                    <a:pt x="3627005" y="59690"/>
                  </a:lnTo>
                  <a:lnTo>
                    <a:pt x="3636746" y="62230"/>
                  </a:lnTo>
                  <a:lnTo>
                    <a:pt x="3634079" y="62230"/>
                  </a:lnTo>
                  <a:lnTo>
                    <a:pt x="3633419" y="63500"/>
                  </a:lnTo>
                  <a:lnTo>
                    <a:pt x="3649205" y="66040"/>
                  </a:lnTo>
                  <a:lnTo>
                    <a:pt x="3643871" y="66040"/>
                  </a:lnTo>
                  <a:lnTo>
                    <a:pt x="3670655" y="72390"/>
                  </a:lnTo>
                  <a:lnTo>
                    <a:pt x="3695801" y="76200"/>
                  </a:lnTo>
                  <a:lnTo>
                    <a:pt x="3719982" y="78740"/>
                  </a:lnTo>
                  <a:lnTo>
                    <a:pt x="3743833" y="82550"/>
                  </a:lnTo>
                  <a:lnTo>
                    <a:pt x="3768090" y="85090"/>
                  </a:lnTo>
                  <a:lnTo>
                    <a:pt x="3793299" y="90170"/>
                  </a:lnTo>
                  <a:lnTo>
                    <a:pt x="3820122" y="95250"/>
                  </a:lnTo>
                  <a:lnTo>
                    <a:pt x="3840683" y="101549"/>
                  </a:lnTo>
                  <a:lnTo>
                    <a:pt x="3839705" y="100330"/>
                  </a:lnTo>
                  <a:lnTo>
                    <a:pt x="3886924" y="111760"/>
                  </a:lnTo>
                  <a:lnTo>
                    <a:pt x="3934879" y="124460"/>
                  </a:lnTo>
                  <a:lnTo>
                    <a:pt x="3982999" y="135890"/>
                  </a:lnTo>
                  <a:lnTo>
                    <a:pt x="4030764" y="148590"/>
                  </a:lnTo>
                  <a:lnTo>
                    <a:pt x="4077627" y="162560"/>
                  </a:lnTo>
                  <a:lnTo>
                    <a:pt x="4123055" y="179070"/>
                  </a:lnTo>
                  <a:lnTo>
                    <a:pt x="4138523" y="184150"/>
                  </a:lnTo>
                  <a:lnTo>
                    <a:pt x="4149052" y="187960"/>
                  </a:lnTo>
                  <a:lnTo>
                    <a:pt x="4157891" y="189230"/>
                  </a:lnTo>
                  <a:lnTo>
                    <a:pt x="4168267" y="190500"/>
                  </a:lnTo>
                  <a:lnTo>
                    <a:pt x="4172801" y="195580"/>
                  </a:lnTo>
                  <a:lnTo>
                    <a:pt x="4227563" y="210820"/>
                  </a:lnTo>
                  <a:lnTo>
                    <a:pt x="4279493" y="234950"/>
                  </a:lnTo>
                  <a:lnTo>
                    <a:pt x="4312031" y="246380"/>
                  </a:lnTo>
                  <a:lnTo>
                    <a:pt x="4306786" y="242570"/>
                  </a:lnTo>
                  <a:lnTo>
                    <a:pt x="4322191" y="248920"/>
                  </a:lnTo>
                  <a:lnTo>
                    <a:pt x="4339501" y="255270"/>
                  </a:lnTo>
                  <a:lnTo>
                    <a:pt x="4352950" y="261620"/>
                  </a:lnTo>
                  <a:lnTo>
                    <a:pt x="4356773" y="264160"/>
                  </a:lnTo>
                  <a:lnTo>
                    <a:pt x="4363136" y="264160"/>
                  </a:lnTo>
                  <a:lnTo>
                    <a:pt x="4369206" y="267970"/>
                  </a:lnTo>
                  <a:lnTo>
                    <a:pt x="4369041" y="270510"/>
                  </a:lnTo>
                  <a:lnTo>
                    <a:pt x="4411002" y="285750"/>
                  </a:lnTo>
                  <a:lnTo>
                    <a:pt x="4423511" y="293370"/>
                  </a:lnTo>
                  <a:lnTo>
                    <a:pt x="4424413" y="297180"/>
                  </a:lnTo>
                  <a:lnTo>
                    <a:pt x="4428033" y="300990"/>
                  </a:lnTo>
                  <a:lnTo>
                    <a:pt x="4448721" y="311150"/>
                  </a:lnTo>
                  <a:lnTo>
                    <a:pt x="4463542" y="318770"/>
                  </a:lnTo>
                  <a:lnTo>
                    <a:pt x="4490656" y="327660"/>
                  </a:lnTo>
                  <a:lnTo>
                    <a:pt x="4492726" y="327660"/>
                  </a:lnTo>
                  <a:lnTo>
                    <a:pt x="4486008" y="323850"/>
                  </a:lnTo>
                  <a:lnTo>
                    <a:pt x="4475950" y="317500"/>
                  </a:lnTo>
                  <a:lnTo>
                    <a:pt x="4476204" y="316230"/>
                  </a:lnTo>
                  <a:lnTo>
                    <a:pt x="4490745" y="323278"/>
                  </a:lnTo>
                  <a:lnTo>
                    <a:pt x="4490491" y="323748"/>
                  </a:lnTo>
                  <a:lnTo>
                    <a:pt x="4491926" y="323850"/>
                  </a:lnTo>
                  <a:lnTo>
                    <a:pt x="4495063" y="324053"/>
                  </a:lnTo>
                  <a:lnTo>
                    <a:pt x="4493145" y="323189"/>
                  </a:lnTo>
                  <a:lnTo>
                    <a:pt x="4496511" y="321310"/>
                  </a:lnTo>
                  <a:lnTo>
                    <a:pt x="4498937" y="3187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831717" y="3267677"/>
              <a:ext cx="750570" cy="579755"/>
            </a:xfrm>
            <a:custGeom>
              <a:avLst/>
              <a:gdLst/>
              <a:ahLst/>
              <a:cxnLst/>
              <a:rect l="l" t="t" r="r" b="b"/>
              <a:pathLst>
                <a:path w="750570" h="579754">
                  <a:moveTo>
                    <a:pt x="3175" y="515404"/>
                  </a:moveTo>
                  <a:lnTo>
                    <a:pt x="2476" y="513905"/>
                  </a:lnTo>
                  <a:lnTo>
                    <a:pt x="2921" y="515708"/>
                  </a:lnTo>
                  <a:lnTo>
                    <a:pt x="3175" y="515404"/>
                  </a:lnTo>
                  <a:close/>
                </a:path>
                <a:path w="750570" h="579754">
                  <a:moveTo>
                    <a:pt x="18618" y="520407"/>
                  </a:moveTo>
                  <a:lnTo>
                    <a:pt x="17995" y="519417"/>
                  </a:lnTo>
                  <a:lnTo>
                    <a:pt x="17907" y="519557"/>
                  </a:lnTo>
                  <a:lnTo>
                    <a:pt x="17805" y="520153"/>
                  </a:lnTo>
                  <a:lnTo>
                    <a:pt x="18618" y="520407"/>
                  </a:lnTo>
                  <a:close/>
                </a:path>
                <a:path w="750570" h="579754">
                  <a:moveTo>
                    <a:pt x="20764" y="521081"/>
                  </a:moveTo>
                  <a:lnTo>
                    <a:pt x="18618" y="520407"/>
                  </a:lnTo>
                  <a:lnTo>
                    <a:pt x="18796" y="520700"/>
                  </a:lnTo>
                  <a:lnTo>
                    <a:pt x="18910" y="521081"/>
                  </a:lnTo>
                  <a:lnTo>
                    <a:pt x="18186" y="523240"/>
                  </a:lnTo>
                  <a:lnTo>
                    <a:pt x="20320" y="523621"/>
                  </a:lnTo>
                  <a:lnTo>
                    <a:pt x="20764" y="521081"/>
                  </a:lnTo>
                  <a:close/>
                </a:path>
                <a:path w="750570" h="579754">
                  <a:moveTo>
                    <a:pt x="27254" y="527304"/>
                  </a:moveTo>
                  <a:lnTo>
                    <a:pt x="20066" y="528320"/>
                  </a:lnTo>
                  <a:lnTo>
                    <a:pt x="23787" y="529590"/>
                  </a:lnTo>
                  <a:lnTo>
                    <a:pt x="26479" y="529590"/>
                  </a:lnTo>
                  <a:lnTo>
                    <a:pt x="27254" y="527304"/>
                  </a:lnTo>
                  <a:close/>
                </a:path>
                <a:path w="750570" h="579754">
                  <a:moveTo>
                    <a:pt x="28956" y="527050"/>
                  </a:moveTo>
                  <a:lnTo>
                    <a:pt x="27749" y="525360"/>
                  </a:lnTo>
                  <a:lnTo>
                    <a:pt x="27343" y="527050"/>
                  </a:lnTo>
                  <a:lnTo>
                    <a:pt x="27254" y="527304"/>
                  </a:lnTo>
                  <a:lnTo>
                    <a:pt x="28956" y="527050"/>
                  </a:lnTo>
                  <a:close/>
                </a:path>
                <a:path w="750570" h="579754">
                  <a:moveTo>
                    <a:pt x="41973" y="519430"/>
                  </a:moveTo>
                  <a:lnTo>
                    <a:pt x="41452" y="520026"/>
                  </a:lnTo>
                  <a:lnTo>
                    <a:pt x="41122" y="520700"/>
                  </a:lnTo>
                  <a:lnTo>
                    <a:pt x="41973" y="519430"/>
                  </a:lnTo>
                  <a:close/>
                </a:path>
                <a:path w="750570" h="579754">
                  <a:moveTo>
                    <a:pt x="45986" y="470230"/>
                  </a:moveTo>
                  <a:lnTo>
                    <a:pt x="45834" y="469900"/>
                  </a:lnTo>
                  <a:lnTo>
                    <a:pt x="44792" y="471170"/>
                  </a:lnTo>
                  <a:lnTo>
                    <a:pt x="45986" y="470230"/>
                  </a:lnTo>
                  <a:close/>
                </a:path>
                <a:path w="750570" h="579754">
                  <a:moveTo>
                    <a:pt x="48285" y="513867"/>
                  </a:moveTo>
                  <a:lnTo>
                    <a:pt x="47891" y="513842"/>
                  </a:lnTo>
                  <a:lnTo>
                    <a:pt x="48234" y="514096"/>
                  </a:lnTo>
                  <a:lnTo>
                    <a:pt x="48285" y="513867"/>
                  </a:lnTo>
                  <a:close/>
                </a:path>
                <a:path w="750570" h="579754">
                  <a:moveTo>
                    <a:pt x="58826" y="445770"/>
                  </a:moveTo>
                  <a:lnTo>
                    <a:pt x="58331" y="445770"/>
                  </a:lnTo>
                  <a:lnTo>
                    <a:pt x="58356" y="447040"/>
                  </a:lnTo>
                  <a:lnTo>
                    <a:pt x="58826" y="445770"/>
                  </a:lnTo>
                  <a:close/>
                </a:path>
                <a:path w="750570" h="579754">
                  <a:moveTo>
                    <a:pt x="60452" y="487146"/>
                  </a:moveTo>
                  <a:lnTo>
                    <a:pt x="60388" y="486410"/>
                  </a:lnTo>
                  <a:lnTo>
                    <a:pt x="59651" y="486892"/>
                  </a:lnTo>
                  <a:lnTo>
                    <a:pt x="60452" y="487146"/>
                  </a:lnTo>
                  <a:close/>
                </a:path>
                <a:path w="750570" h="579754">
                  <a:moveTo>
                    <a:pt x="62179" y="487680"/>
                  </a:moveTo>
                  <a:lnTo>
                    <a:pt x="60452" y="487146"/>
                  </a:lnTo>
                  <a:lnTo>
                    <a:pt x="60718" y="490220"/>
                  </a:lnTo>
                  <a:lnTo>
                    <a:pt x="62179" y="487680"/>
                  </a:lnTo>
                  <a:close/>
                </a:path>
                <a:path w="750570" h="579754">
                  <a:moveTo>
                    <a:pt x="62268" y="480060"/>
                  </a:moveTo>
                  <a:lnTo>
                    <a:pt x="61760" y="478790"/>
                  </a:lnTo>
                  <a:lnTo>
                    <a:pt x="62268" y="480060"/>
                  </a:lnTo>
                  <a:close/>
                </a:path>
                <a:path w="750570" h="579754">
                  <a:moveTo>
                    <a:pt x="64465" y="471170"/>
                  </a:moveTo>
                  <a:lnTo>
                    <a:pt x="64173" y="469900"/>
                  </a:lnTo>
                  <a:lnTo>
                    <a:pt x="63474" y="469900"/>
                  </a:lnTo>
                  <a:lnTo>
                    <a:pt x="63792" y="470712"/>
                  </a:lnTo>
                  <a:lnTo>
                    <a:pt x="64465" y="471170"/>
                  </a:lnTo>
                  <a:close/>
                </a:path>
                <a:path w="750570" h="579754">
                  <a:moveTo>
                    <a:pt x="67170" y="470725"/>
                  </a:moveTo>
                  <a:lnTo>
                    <a:pt x="66255" y="470611"/>
                  </a:lnTo>
                  <a:lnTo>
                    <a:pt x="65354" y="470331"/>
                  </a:lnTo>
                  <a:lnTo>
                    <a:pt x="64490" y="470014"/>
                  </a:lnTo>
                  <a:lnTo>
                    <a:pt x="66408" y="470890"/>
                  </a:lnTo>
                  <a:lnTo>
                    <a:pt x="65646" y="473468"/>
                  </a:lnTo>
                  <a:lnTo>
                    <a:pt x="67170" y="470725"/>
                  </a:lnTo>
                  <a:close/>
                </a:path>
                <a:path w="750570" h="579754">
                  <a:moveTo>
                    <a:pt x="69062" y="513969"/>
                  </a:moveTo>
                  <a:lnTo>
                    <a:pt x="68224" y="513181"/>
                  </a:lnTo>
                  <a:lnTo>
                    <a:pt x="68770" y="514248"/>
                  </a:lnTo>
                  <a:lnTo>
                    <a:pt x="69062" y="513969"/>
                  </a:lnTo>
                  <a:close/>
                </a:path>
                <a:path w="750570" h="579754">
                  <a:moveTo>
                    <a:pt x="69621" y="515874"/>
                  </a:moveTo>
                  <a:lnTo>
                    <a:pt x="68770" y="514248"/>
                  </a:lnTo>
                  <a:lnTo>
                    <a:pt x="66827" y="516128"/>
                  </a:lnTo>
                  <a:lnTo>
                    <a:pt x="69621" y="515874"/>
                  </a:lnTo>
                  <a:close/>
                </a:path>
                <a:path w="750570" h="579754">
                  <a:moveTo>
                    <a:pt x="80479" y="446354"/>
                  </a:moveTo>
                  <a:lnTo>
                    <a:pt x="80035" y="445770"/>
                  </a:lnTo>
                  <a:lnTo>
                    <a:pt x="79603" y="445909"/>
                  </a:lnTo>
                  <a:lnTo>
                    <a:pt x="80479" y="446354"/>
                  </a:lnTo>
                  <a:close/>
                </a:path>
                <a:path w="750570" h="579754">
                  <a:moveTo>
                    <a:pt x="84315" y="448310"/>
                  </a:moveTo>
                  <a:lnTo>
                    <a:pt x="80479" y="446354"/>
                  </a:lnTo>
                  <a:lnTo>
                    <a:pt x="81000" y="447040"/>
                  </a:lnTo>
                  <a:lnTo>
                    <a:pt x="79616" y="448310"/>
                  </a:lnTo>
                  <a:lnTo>
                    <a:pt x="84315" y="448310"/>
                  </a:lnTo>
                  <a:close/>
                </a:path>
                <a:path w="750570" h="579754">
                  <a:moveTo>
                    <a:pt x="87020" y="509828"/>
                  </a:moveTo>
                  <a:lnTo>
                    <a:pt x="86537" y="509041"/>
                  </a:lnTo>
                  <a:lnTo>
                    <a:pt x="86194" y="508152"/>
                  </a:lnTo>
                  <a:lnTo>
                    <a:pt x="85928" y="507263"/>
                  </a:lnTo>
                  <a:lnTo>
                    <a:pt x="86372" y="509320"/>
                  </a:lnTo>
                  <a:lnTo>
                    <a:pt x="83629" y="510286"/>
                  </a:lnTo>
                  <a:lnTo>
                    <a:pt x="87020" y="509828"/>
                  </a:lnTo>
                  <a:close/>
                </a:path>
                <a:path w="750570" h="579754">
                  <a:moveTo>
                    <a:pt x="88747" y="505460"/>
                  </a:moveTo>
                  <a:lnTo>
                    <a:pt x="86423" y="503936"/>
                  </a:lnTo>
                  <a:lnTo>
                    <a:pt x="86626" y="506603"/>
                  </a:lnTo>
                  <a:lnTo>
                    <a:pt x="87337" y="506222"/>
                  </a:lnTo>
                  <a:lnTo>
                    <a:pt x="87274" y="505968"/>
                  </a:lnTo>
                  <a:lnTo>
                    <a:pt x="87439" y="506171"/>
                  </a:lnTo>
                  <a:lnTo>
                    <a:pt x="87807" y="505968"/>
                  </a:lnTo>
                  <a:lnTo>
                    <a:pt x="88747" y="505460"/>
                  </a:lnTo>
                  <a:close/>
                </a:path>
                <a:path w="750570" h="579754">
                  <a:moveTo>
                    <a:pt x="89712" y="506095"/>
                  </a:moveTo>
                  <a:lnTo>
                    <a:pt x="89306" y="505117"/>
                  </a:lnTo>
                  <a:lnTo>
                    <a:pt x="88747" y="505460"/>
                  </a:lnTo>
                  <a:lnTo>
                    <a:pt x="89712" y="506095"/>
                  </a:lnTo>
                  <a:close/>
                </a:path>
                <a:path w="750570" h="579754">
                  <a:moveTo>
                    <a:pt x="103987" y="419100"/>
                  </a:moveTo>
                  <a:lnTo>
                    <a:pt x="101676" y="419100"/>
                  </a:lnTo>
                  <a:lnTo>
                    <a:pt x="101879" y="420370"/>
                  </a:lnTo>
                  <a:lnTo>
                    <a:pt x="103987" y="419100"/>
                  </a:lnTo>
                  <a:close/>
                </a:path>
                <a:path w="750570" h="579754">
                  <a:moveTo>
                    <a:pt x="104622" y="487172"/>
                  </a:moveTo>
                  <a:lnTo>
                    <a:pt x="103479" y="487934"/>
                  </a:lnTo>
                  <a:lnTo>
                    <a:pt x="104305" y="487934"/>
                  </a:lnTo>
                  <a:lnTo>
                    <a:pt x="104622" y="487172"/>
                  </a:lnTo>
                  <a:close/>
                </a:path>
                <a:path w="750570" h="579754">
                  <a:moveTo>
                    <a:pt x="114896" y="392430"/>
                  </a:moveTo>
                  <a:lnTo>
                    <a:pt x="91617" y="392430"/>
                  </a:lnTo>
                  <a:lnTo>
                    <a:pt x="88442" y="392430"/>
                  </a:lnTo>
                  <a:lnTo>
                    <a:pt x="88747" y="398780"/>
                  </a:lnTo>
                  <a:lnTo>
                    <a:pt x="86537" y="396240"/>
                  </a:lnTo>
                  <a:lnTo>
                    <a:pt x="88493" y="400050"/>
                  </a:lnTo>
                  <a:lnTo>
                    <a:pt x="89306" y="401320"/>
                  </a:lnTo>
                  <a:lnTo>
                    <a:pt x="88938" y="402590"/>
                  </a:lnTo>
                  <a:lnTo>
                    <a:pt x="109512" y="402590"/>
                  </a:lnTo>
                  <a:lnTo>
                    <a:pt x="105486" y="400050"/>
                  </a:lnTo>
                  <a:lnTo>
                    <a:pt x="109423" y="398780"/>
                  </a:lnTo>
                  <a:lnTo>
                    <a:pt x="109562" y="400050"/>
                  </a:lnTo>
                  <a:lnTo>
                    <a:pt x="114325" y="394970"/>
                  </a:lnTo>
                  <a:lnTo>
                    <a:pt x="114896" y="392430"/>
                  </a:lnTo>
                  <a:close/>
                </a:path>
                <a:path w="750570" h="579754">
                  <a:moveTo>
                    <a:pt x="118338" y="504825"/>
                  </a:moveTo>
                  <a:lnTo>
                    <a:pt x="117678" y="504469"/>
                  </a:lnTo>
                  <a:lnTo>
                    <a:pt x="117970" y="505764"/>
                  </a:lnTo>
                  <a:lnTo>
                    <a:pt x="118338" y="504825"/>
                  </a:lnTo>
                  <a:close/>
                </a:path>
                <a:path w="750570" h="579754">
                  <a:moveTo>
                    <a:pt x="118846" y="509778"/>
                  </a:moveTo>
                  <a:lnTo>
                    <a:pt x="118122" y="506476"/>
                  </a:lnTo>
                  <a:lnTo>
                    <a:pt x="117970" y="505764"/>
                  </a:lnTo>
                  <a:lnTo>
                    <a:pt x="117690" y="506476"/>
                  </a:lnTo>
                  <a:lnTo>
                    <a:pt x="115290" y="506349"/>
                  </a:lnTo>
                  <a:lnTo>
                    <a:pt x="115392" y="506476"/>
                  </a:lnTo>
                  <a:lnTo>
                    <a:pt x="116014" y="506984"/>
                  </a:lnTo>
                  <a:lnTo>
                    <a:pt x="118846" y="509778"/>
                  </a:lnTo>
                  <a:close/>
                </a:path>
                <a:path w="750570" h="579754">
                  <a:moveTo>
                    <a:pt x="120827" y="344690"/>
                  </a:moveTo>
                  <a:lnTo>
                    <a:pt x="120561" y="343179"/>
                  </a:lnTo>
                  <a:lnTo>
                    <a:pt x="120154" y="345351"/>
                  </a:lnTo>
                  <a:lnTo>
                    <a:pt x="120827" y="344690"/>
                  </a:lnTo>
                  <a:close/>
                </a:path>
                <a:path w="750570" h="579754">
                  <a:moveTo>
                    <a:pt x="134366" y="371284"/>
                  </a:moveTo>
                  <a:lnTo>
                    <a:pt x="133756" y="370865"/>
                  </a:lnTo>
                  <a:lnTo>
                    <a:pt x="134035" y="371614"/>
                  </a:lnTo>
                  <a:lnTo>
                    <a:pt x="134366" y="371284"/>
                  </a:lnTo>
                  <a:close/>
                </a:path>
                <a:path w="750570" h="579754">
                  <a:moveTo>
                    <a:pt x="136740" y="366052"/>
                  </a:moveTo>
                  <a:lnTo>
                    <a:pt x="136563" y="365721"/>
                  </a:lnTo>
                  <a:lnTo>
                    <a:pt x="136474" y="366445"/>
                  </a:lnTo>
                  <a:lnTo>
                    <a:pt x="136677" y="366293"/>
                  </a:lnTo>
                  <a:lnTo>
                    <a:pt x="136740" y="366052"/>
                  </a:lnTo>
                  <a:close/>
                </a:path>
                <a:path w="750570" h="579754">
                  <a:moveTo>
                    <a:pt x="142773" y="358140"/>
                  </a:moveTo>
                  <a:lnTo>
                    <a:pt x="142354" y="358140"/>
                  </a:lnTo>
                  <a:lnTo>
                    <a:pt x="142557" y="359397"/>
                  </a:lnTo>
                  <a:lnTo>
                    <a:pt x="142773" y="358140"/>
                  </a:lnTo>
                  <a:close/>
                </a:path>
                <a:path w="750570" h="579754">
                  <a:moveTo>
                    <a:pt x="154419" y="338391"/>
                  </a:moveTo>
                  <a:lnTo>
                    <a:pt x="153847" y="338150"/>
                  </a:lnTo>
                  <a:lnTo>
                    <a:pt x="154190" y="339090"/>
                  </a:lnTo>
                  <a:lnTo>
                    <a:pt x="154419" y="338391"/>
                  </a:lnTo>
                  <a:close/>
                </a:path>
                <a:path w="750570" h="579754">
                  <a:moveTo>
                    <a:pt x="156146" y="339090"/>
                  </a:moveTo>
                  <a:lnTo>
                    <a:pt x="154990" y="336550"/>
                  </a:lnTo>
                  <a:lnTo>
                    <a:pt x="154419" y="338391"/>
                  </a:lnTo>
                  <a:lnTo>
                    <a:pt x="156146" y="339090"/>
                  </a:lnTo>
                  <a:close/>
                </a:path>
                <a:path w="750570" h="579754">
                  <a:moveTo>
                    <a:pt x="158165" y="507492"/>
                  </a:moveTo>
                  <a:lnTo>
                    <a:pt x="155803" y="504444"/>
                  </a:lnTo>
                  <a:lnTo>
                    <a:pt x="156146" y="505333"/>
                  </a:lnTo>
                  <a:lnTo>
                    <a:pt x="156235" y="505968"/>
                  </a:lnTo>
                  <a:lnTo>
                    <a:pt x="155816" y="506476"/>
                  </a:lnTo>
                  <a:lnTo>
                    <a:pt x="158165" y="507492"/>
                  </a:lnTo>
                  <a:close/>
                </a:path>
                <a:path w="750570" h="579754">
                  <a:moveTo>
                    <a:pt x="159766" y="339090"/>
                  </a:moveTo>
                  <a:lnTo>
                    <a:pt x="158699" y="336765"/>
                  </a:lnTo>
                  <a:lnTo>
                    <a:pt x="158800" y="337820"/>
                  </a:lnTo>
                  <a:lnTo>
                    <a:pt x="159766" y="339090"/>
                  </a:lnTo>
                  <a:close/>
                </a:path>
                <a:path w="750570" h="579754">
                  <a:moveTo>
                    <a:pt x="161061" y="484759"/>
                  </a:moveTo>
                  <a:lnTo>
                    <a:pt x="160032" y="484124"/>
                  </a:lnTo>
                  <a:lnTo>
                    <a:pt x="160108" y="484251"/>
                  </a:lnTo>
                  <a:lnTo>
                    <a:pt x="161061" y="484759"/>
                  </a:lnTo>
                  <a:close/>
                </a:path>
                <a:path w="750570" h="579754">
                  <a:moveTo>
                    <a:pt x="172148" y="275590"/>
                  </a:moveTo>
                  <a:lnTo>
                    <a:pt x="171907" y="275590"/>
                  </a:lnTo>
                  <a:lnTo>
                    <a:pt x="172046" y="275691"/>
                  </a:lnTo>
                  <a:close/>
                </a:path>
                <a:path w="750570" h="579754">
                  <a:moveTo>
                    <a:pt x="181508" y="265430"/>
                  </a:moveTo>
                  <a:lnTo>
                    <a:pt x="177571" y="261620"/>
                  </a:lnTo>
                  <a:lnTo>
                    <a:pt x="177571" y="265430"/>
                  </a:lnTo>
                  <a:lnTo>
                    <a:pt x="181508" y="265430"/>
                  </a:lnTo>
                  <a:close/>
                </a:path>
                <a:path w="750570" h="579754">
                  <a:moveTo>
                    <a:pt x="197523" y="293370"/>
                  </a:moveTo>
                  <a:lnTo>
                    <a:pt x="196926" y="290830"/>
                  </a:lnTo>
                  <a:lnTo>
                    <a:pt x="164426" y="290830"/>
                  </a:lnTo>
                  <a:lnTo>
                    <a:pt x="161912" y="290830"/>
                  </a:lnTo>
                  <a:lnTo>
                    <a:pt x="161036" y="290830"/>
                  </a:lnTo>
                  <a:lnTo>
                    <a:pt x="161594" y="294640"/>
                  </a:lnTo>
                  <a:lnTo>
                    <a:pt x="160096" y="294640"/>
                  </a:lnTo>
                  <a:lnTo>
                    <a:pt x="159346" y="292100"/>
                  </a:lnTo>
                  <a:lnTo>
                    <a:pt x="154584" y="295910"/>
                  </a:lnTo>
                  <a:lnTo>
                    <a:pt x="157988" y="302260"/>
                  </a:lnTo>
                  <a:lnTo>
                    <a:pt x="156235" y="306070"/>
                  </a:lnTo>
                  <a:lnTo>
                    <a:pt x="152552" y="303530"/>
                  </a:lnTo>
                  <a:lnTo>
                    <a:pt x="147053" y="307340"/>
                  </a:lnTo>
                  <a:lnTo>
                    <a:pt x="146583" y="306070"/>
                  </a:lnTo>
                  <a:lnTo>
                    <a:pt x="142481" y="311150"/>
                  </a:lnTo>
                  <a:lnTo>
                    <a:pt x="143471" y="317500"/>
                  </a:lnTo>
                  <a:lnTo>
                    <a:pt x="141566" y="322580"/>
                  </a:lnTo>
                  <a:lnTo>
                    <a:pt x="135394" y="322580"/>
                  </a:lnTo>
                  <a:lnTo>
                    <a:pt x="132829" y="331470"/>
                  </a:lnTo>
                  <a:lnTo>
                    <a:pt x="127304" y="334010"/>
                  </a:lnTo>
                  <a:lnTo>
                    <a:pt x="128485" y="334010"/>
                  </a:lnTo>
                  <a:lnTo>
                    <a:pt x="130136" y="336550"/>
                  </a:lnTo>
                  <a:lnTo>
                    <a:pt x="129933" y="337820"/>
                  </a:lnTo>
                  <a:lnTo>
                    <a:pt x="128397" y="337820"/>
                  </a:lnTo>
                  <a:lnTo>
                    <a:pt x="130403" y="341630"/>
                  </a:lnTo>
                  <a:lnTo>
                    <a:pt x="127088" y="339090"/>
                  </a:lnTo>
                  <a:lnTo>
                    <a:pt x="127419" y="339090"/>
                  </a:lnTo>
                  <a:lnTo>
                    <a:pt x="123482" y="337820"/>
                  </a:lnTo>
                  <a:lnTo>
                    <a:pt x="122796" y="340360"/>
                  </a:lnTo>
                  <a:lnTo>
                    <a:pt x="121462" y="341630"/>
                  </a:lnTo>
                  <a:lnTo>
                    <a:pt x="125755" y="345440"/>
                  </a:lnTo>
                  <a:lnTo>
                    <a:pt x="120573" y="347980"/>
                  </a:lnTo>
                  <a:lnTo>
                    <a:pt x="118122" y="351790"/>
                  </a:lnTo>
                  <a:lnTo>
                    <a:pt x="116065" y="356870"/>
                  </a:lnTo>
                  <a:lnTo>
                    <a:pt x="112077" y="356870"/>
                  </a:lnTo>
                  <a:lnTo>
                    <a:pt x="112433" y="359410"/>
                  </a:lnTo>
                  <a:lnTo>
                    <a:pt x="111429" y="360680"/>
                  </a:lnTo>
                  <a:lnTo>
                    <a:pt x="111823" y="363220"/>
                  </a:lnTo>
                  <a:lnTo>
                    <a:pt x="109435" y="360680"/>
                  </a:lnTo>
                  <a:lnTo>
                    <a:pt x="105333" y="364490"/>
                  </a:lnTo>
                  <a:lnTo>
                    <a:pt x="103314" y="369570"/>
                  </a:lnTo>
                  <a:lnTo>
                    <a:pt x="102108" y="367030"/>
                  </a:lnTo>
                  <a:lnTo>
                    <a:pt x="100469" y="369570"/>
                  </a:lnTo>
                  <a:lnTo>
                    <a:pt x="107289" y="374650"/>
                  </a:lnTo>
                  <a:lnTo>
                    <a:pt x="106070" y="377190"/>
                  </a:lnTo>
                  <a:lnTo>
                    <a:pt x="102031" y="374650"/>
                  </a:lnTo>
                  <a:lnTo>
                    <a:pt x="99517" y="378460"/>
                  </a:lnTo>
                  <a:lnTo>
                    <a:pt x="93713" y="379730"/>
                  </a:lnTo>
                  <a:lnTo>
                    <a:pt x="94500" y="386080"/>
                  </a:lnTo>
                  <a:lnTo>
                    <a:pt x="93027" y="384810"/>
                  </a:lnTo>
                  <a:lnTo>
                    <a:pt x="93294" y="383540"/>
                  </a:lnTo>
                  <a:lnTo>
                    <a:pt x="91998" y="386080"/>
                  </a:lnTo>
                  <a:lnTo>
                    <a:pt x="86144" y="389890"/>
                  </a:lnTo>
                  <a:lnTo>
                    <a:pt x="88366" y="390931"/>
                  </a:lnTo>
                  <a:lnTo>
                    <a:pt x="89674" y="390931"/>
                  </a:lnTo>
                  <a:lnTo>
                    <a:pt x="115239" y="390931"/>
                  </a:lnTo>
                  <a:lnTo>
                    <a:pt x="115481" y="389890"/>
                  </a:lnTo>
                  <a:lnTo>
                    <a:pt x="116052" y="387350"/>
                  </a:lnTo>
                  <a:lnTo>
                    <a:pt x="122643" y="386080"/>
                  </a:lnTo>
                  <a:lnTo>
                    <a:pt x="119545" y="383540"/>
                  </a:lnTo>
                  <a:lnTo>
                    <a:pt x="127889" y="382270"/>
                  </a:lnTo>
                  <a:lnTo>
                    <a:pt x="123050" y="378460"/>
                  </a:lnTo>
                  <a:lnTo>
                    <a:pt x="127647" y="377190"/>
                  </a:lnTo>
                  <a:lnTo>
                    <a:pt x="127952" y="378460"/>
                  </a:lnTo>
                  <a:lnTo>
                    <a:pt x="132600" y="375920"/>
                  </a:lnTo>
                  <a:lnTo>
                    <a:pt x="133616" y="374650"/>
                  </a:lnTo>
                  <a:lnTo>
                    <a:pt x="130632" y="370840"/>
                  </a:lnTo>
                  <a:lnTo>
                    <a:pt x="131102" y="369570"/>
                  </a:lnTo>
                  <a:lnTo>
                    <a:pt x="133769" y="372110"/>
                  </a:lnTo>
                  <a:lnTo>
                    <a:pt x="132346" y="367030"/>
                  </a:lnTo>
                  <a:lnTo>
                    <a:pt x="136220" y="368300"/>
                  </a:lnTo>
                  <a:lnTo>
                    <a:pt x="136474" y="367030"/>
                  </a:lnTo>
                  <a:lnTo>
                    <a:pt x="133794" y="367030"/>
                  </a:lnTo>
                  <a:lnTo>
                    <a:pt x="134061" y="363220"/>
                  </a:lnTo>
                  <a:lnTo>
                    <a:pt x="139192" y="363220"/>
                  </a:lnTo>
                  <a:lnTo>
                    <a:pt x="140563" y="364490"/>
                  </a:lnTo>
                  <a:lnTo>
                    <a:pt x="141795" y="358140"/>
                  </a:lnTo>
                  <a:lnTo>
                    <a:pt x="142354" y="358140"/>
                  </a:lnTo>
                  <a:lnTo>
                    <a:pt x="141922" y="355600"/>
                  </a:lnTo>
                  <a:lnTo>
                    <a:pt x="145884" y="361950"/>
                  </a:lnTo>
                  <a:lnTo>
                    <a:pt x="145110" y="358140"/>
                  </a:lnTo>
                  <a:lnTo>
                    <a:pt x="144284" y="358140"/>
                  </a:lnTo>
                  <a:lnTo>
                    <a:pt x="143662" y="356870"/>
                  </a:lnTo>
                  <a:lnTo>
                    <a:pt x="143154" y="356870"/>
                  </a:lnTo>
                  <a:lnTo>
                    <a:pt x="145605" y="355600"/>
                  </a:lnTo>
                  <a:lnTo>
                    <a:pt x="147510" y="353060"/>
                  </a:lnTo>
                  <a:lnTo>
                    <a:pt x="148272" y="350520"/>
                  </a:lnTo>
                  <a:lnTo>
                    <a:pt x="149809" y="353060"/>
                  </a:lnTo>
                  <a:lnTo>
                    <a:pt x="151815" y="350520"/>
                  </a:lnTo>
                  <a:lnTo>
                    <a:pt x="152819" y="349250"/>
                  </a:lnTo>
                  <a:lnTo>
                    <a:pt x="154305" y="344170"/>
                  </a:lnTo>
                  <a:lnTo>
                    <a:pt x="156260" y="341630"/>
                  </a:lnTo>
                  <a:lnTo>
                    <a:pt x="157238" y="340360"/>
                  </a:lnTo>
                  <a:lnTo>
                    <a:pt x="155346" y="341630"/>
                  </a:lnTo>
                  <a:lnTo>
                    <a:pt x="152476" y="339090"/>
                  </a:lnTo>
                  <a:lnTo>
                    <a:pt x="153047" y="337820"/>
                  </a:lnTo>
                  <a:lnTo>
                    <a:pt x="153847" y="338150"/>
                  </a:lnTo>
                  <a:lnTo>
                    <a:pt x="153250" y="336550"/>
                  </a:lnTo>
                  <a:lnTo>
                    <a:pt x="154673" y="335280"/>
                  </a:lnTo>
                  <a:lnTo>
                    <a:pt x="157124" y="337820"/>
                  </a:lnTo>
                  <a:lnTo>
                    <a:pt x="157403" y="339090"/>
                  </a:lnTo>
                  <a:lnTo>
                    <a:pt x="157772" y="336550"/>
                  </a:lnTo>
                  <a:lnTo>
                    <a:pt x="158673" y="336550"/>
                  </a:lnTo>
                  <a:lnTo>
                    <a:pt x="164833" y="337820"/>
                  </a:lnTo>
                  <a:lnTo>
                    <a:pt x="164109" y="336550"/>
                  </a:lnTo>
                  <a:lnTo>
                    <a:pt x="163385" y="335280"/>
                  </a:lnTo>
                  <a:lnTo>
                    <a:pt x="162661" y="334010"/>
                  </a:lnTo>
                  <a:lnTo>
                    <a:pt x="163550" y="335280"/>
                  </a:lnTo>
                  <a:lnTo>
                    <a:pt x="166509" y="331470"/>
                  </a:lnTo>
                  <a:lnTo>
                    <a:pt x="166890" y="328930"/>
                  </a:lnTo>
                  <a:lnTo>
                    <a:pt x="169151" y="325120"/>
                  </a:lnTo>
                  <a:lnTo>
                    <a:pt x="166827" y="323850"/>
                  </a:lnTo>
                  <a:lnTo>
                    <a:pt x="168287" y="322580"/>
                  </a:lnTo>
                  <a:lnTo>
                    <a:pt x="167081" y="320040"/>
                  </a:lnTo>
                  <a:lnTo>
                    <a:pt x="169595" y="318770"/>
                  </a:lnTo>
                  <a:lnTo>
                    <a:pt x="173405" y="317500"/>
                  </a:lnTo>
                  <a:lnTo>
                    <a:pt x="175336" y="313690"/>
                  </a:lnTo>
                  <a:lnTo>
                    <a:pt x="175488" y="312420"/>
                  </a:lnTo>
                  <a:lnTo>
                    <a:pt x="175653" y="311150"/>
                  </a:lnTo>
                  <a:lnTo>
                    <a:pt x="173761" y="312420"/>
                  </a:lnTo>
                  <a:lnTo>
                    <a:pt x="173037" y="309880"/>
                  </a:lnTo>
                  <a:lnTo>
                    <a:pt x="175298" y="311150"/>
                  </a:lnTo>
                  <a:lnTo>
                    <a:pt x="176250" y="309880"/>
                  </a:lnTo>
                  <a:lnTo>
                    <a:pt x="177203" y="308610"/>
                  </a:lnTo>
                  <a:lnTo>
                    <a:pt x="177647" y="311150"/>
                  </a:lnTo>
                  <a:lnTo>
                    <a:pt x="179108" y="308610"/>
                  </a:lnTo>
                  <a:lnTo>
                    <a:pt x="179832" y="307340"/>
                  </a:lnTo>
                  <a:lnTo>
                    <a:pt x="180505" y="306070"/>
                  </a:lnTo>
                  <a:lnTo>
                    <a:pt x="182054" y="300990"/>
                  </a:lnTo>
                  <a:lnTo>
                    <a:pt x="180035" y="300990"/>
                  </a:lnTo>
                  <a:lnTo>
                    <a:pt x="179514" y="299720"/>
                  </a:lnTo>
                  <a:lnTo>
                    <a:pt x="179768" y="298450"/>
                  </a:lnTo>
                  <a:lnTo>
                    <a:pt x="181775" y="298450"/>
                  </a:lnTo>
                  <a:lnTo>
                    <a:pt x="182714" y="299720"/>
                  </a:lnTo>
                  <a:lnTo>
                    <a:pt x="182880" y="298450"/>
                  </a:lnTo>
                  <a:lnTo>
                    <a:pt x="183184" y="294640"/>
                  </a:lnTo>
                  <a:lnTo>
                    <a:pt x="183286" y="293370"/>
                  </a:lnTo>
                  <a:lnTo>
                    <a:pt x="197523" y="293370"/>
                  </a:lnTo>
                  <a:close/>
                </a:path>
                <a:path w="750570" h="579754">
                  <a:moveTo>
                    <a:pt x="214439" y="273050"/>
                  </a:moveTo>
                  <a:lnTo>
                    <a:pt x="214299" y="271780"/>
                  </a:lnTo>
                  <a:lnTo>
                    <a:pt x="213906" y="267970"/>
                  </a:lnTo>
                  <a:lnTo>
                    <a:pt x="184150" y="267970"/>
                  </a:lnTo>
                  <a:lnTo>
                    <a:pt x="177571" y="267970"/>
                  </a:lnTo>
                  <a:lnTo>
                    <a:pt x="176390" y="267970"/>
                  </a:lnTo>
                  <a:lnTo>
                    <a:pt x="171716" y="271780"/>
                  </a:lnTo>
                  <a:lnTo>
                    <a:pt x="174459" y="276860"/>
                  </a:lnTo>
                  <a:lnTo>
                    <a:pt x="173634" y="276860"/>
                  </a:lnTo>
                  <a:lnTo>
                    <a:pt x="172046" y="275691"/>
                  </a:lnTo>
                  <a:lnTo>
                    <a:pt x="168262" y="279400"/>
                  </a:lnTo>
                  <a:lnTo>
                    <a:pt x="169214" y="288290"/>
                  </a:lnTo>
                  <a:lnTo>
                    <a:pt x="196329" y="288290"/>
                  </a:lnTo>
                  <a:lnTo>
                    <a:pt x="196024" y="287020"/>
                  </a:lnTo>
                  <a:lnTo>
                    <a:pt x="196824" y="280670"/>
                  </a:lnTo>
                  <a:lnTo>
                    <a:pt x="198602" y="279400"/>
                  </a:lnTo>
                  <a:lnTo>
                    <a:pt x="197586" y="283210"/>
                  </a:lnTo>
                  <a:lnTo>
                    <a:pt x="199936" y="283210"/>
                  </a:lnTo>
                  <a:lnTo>
                    <a:pt x="199821" y="279400"/>
                  </a:lnTo>
                  <a:lnTo>
                    <a:pt x="199745" y="276860"/>
                  </a:lnTo>
                  <a:lnTo>
                    <a:pt x="199707" y="275590"/>
                  </a:lnTo>
                  <a:lnTo>
                    <a:pt x="205613" y="276860"/>
                  </a:lnTo>
                  <a:lnTo>
                    <a:pt x="205714" y="275590"/>
                  </a:lnTo>
                  <a:lnTo>
                    <a:pt x="206057" y="271780"/>
                  </a:lnTo>
                  <a:lnTo>
                    <a:pt x="214439" y="273050"/>
                  </a:lnTo>
                  <a:close/>
                </a:path>
                <a:path w="750570" h="579754">
                  <a:moveTo>
                    <a:pt x="215544" y="233680"/>
                  </a:moveTo>
                  <a:lnTo>
                    <a:pt x="214896" y="231914"/>
                  </a:lnTo>
                  <a:lnTo>
                    <a:pt x="214807" y="232410"/>
                  </a:lnTo>
                  <a:lnTo>
                    <a:pt x="215544" y="233718"/>
                  </a:lnTo>
                  <a:close/>
                </a:path>
                <a:path w="750570" h="579754">
                  <a:moveTo>
                    <a:pt x="215544" y="228600"/>
                  </a:moveTo>
                  <a:lnTo>
                    <a:pt x="215392" y="226060"/>
                  </a:lnTo>
                  <a:lnTo>
                    <a:pt x="212420" y="229870"/>
                  </a:lnTo>
                  <a:lnTo>
                    <a:pt x="213550" y="232410"/>
                  </a:lnTo>
                  <a:lnTo>
                    <a:pt x="213614" y="231140"/>
                  </a:lnTo>
                  <a:lnTo>
                    <a:pt x="213296" y="229870"/>
                  </a:lnTo>
                  <a:lnTo>
                    <a:pt x="214147" y="229870"/>
                  </a:lnTo>
                  <a:lnTo>
                    <a:pt x="214896" y="231914"/>
                  </a:lnTo>
                  <a:lnTo>
                    <a:pt x="215303" y="229870"/>
                  </a:lnTo>
                  <a:lnTo>
                    <a:pt x="215544" y="228600"/>
                  </a:lnTo>
                  <a:close/>
                </a:path>
                <a:path w="750570" h="579754">
                  <a:moveTo>
                    <a:pt x="219316" y="258610"/>
                  </a:moveTo>
                  <a:lnTo>
                    <a:pt x="218782" y="258330"/>
                  </a:lnTo>
                  <a:lnTo>
                    <a:pt x="218973" y="259080"/>
                  </a:lnTo>
                  <a:lnTo>
                    <a:pt x="219316" y="258610"/>
                  </a:lnTo>
                  <a:close/>
                </a:path>
                <a:path w="750570" h="579754">
                  <a:moveTo>
                    <a:pt x="220891" y="222148"/>
                  </a:moveTo>
                  <a:lnTo>
                    <a:pt x="219252" y="221538"/>
                  </a:lnTo>
                  <a:lnTo>
                    <a:pt x="217487" y="222021"/>
                  </a:lnTo>
                  <a:lnTo>
                    <a:pt x="218160" y="223748"/>
                  </a:lnTo>
                  <a:lnTo>
                    <a:pt x="219087" y="222973"/>
                  </a:lnTo>
                  <a:lnTo>
                    <a:pt x="220840" y="222872"/>
                  </a:lnTo>
                  <a:lnTo>
                    <a:pt x="220891" y="222148"/>
                  </a:lnTo>
                  <a:close/>
                </a:path>
                <a:path w="750570" h="579754">
                  <a:moveTo>
                    <a:pt x="221107" y="259080"/>
                  </a:moveTo>
                  <a:lnTo>
                    <a:pt x="219887" y="257810"/>
                  </a:lnTo>
                  <a:lnTo>
                    <a:pt x="219316" y="258610"/>
                  </a:lnTo>
                  <a:lnTo>
                    <a:pt x="220218" y="259080"/>
                  </a:lnTo>
                  <a:lnTo>
                    <a:pt x="221107" y="259080"/>
                  </a:lnTo>
                  <a:close/>
                </a:path>
                <a:path w="750570" h="579754">
                  <a:moveTo>
                    <a:pt x="226098" y="500938"/>
                  </a:moveTo>
                  <a:lnTo>
                    <a:pt x="225399" y="501319"/>
                  </a:lnTo>
                  <a:lnTo>
                    <a:pt x="225679" y="501383"/>
                  </a:lnTo>
                  <a:lnTo>
                    <a:pt x="225920" y="501281"/>
                  </a:lnTo>
                  <a:lnTo>
                    <a:pt x="226098" y="500938"/>
                  </a:lnTo>
                  <a:close/>
                </a:path>
                <a:path w="750570" h="579754">
                  <a:moveTo>
                    <a:pt x="232524" y="213360"/>
                  </a:moveTo>
                  <a:lnTo>
                    <a:pt x="232308" y="212991"/>
                  </a:lnTo>
                  <a:lnTo>
                    <a:pt x="230593" y="212090"/>
                  </a:lnTo>
                  <a:lnTo>
                    <a:pt x="230035" y="213360"/>
                  </a:lnTo>
                  <a:lnTo>
                    <a:pt x="232524" y="213360"/>
                  </a:lnTo>
                  <a:close/>
                </a:path>
                <a:path w="750570" h="579754">
                  <a:moveTo>
                    <a:pt x="233032" y="213360"/>
                  </a:moveTo>
                  <a:lnTo>
                    <a:pt x="231800" y="212090"/>
                  </a:lnTo>
                  <a:lnTo>
                    <a:pt x="232308" y="212991"/>
                  </a:lnTo>
                  <a:lnTo>
                    <a:pt x="233032" y="213360"/>
                  </a:lnTo>
                  <a:close/>
                </a:path>
                <a:path w="750570" h="579754">
                  <a:moveTo>
                    <a:pt x="233832" y="213360"/>
                  </a:moveTo>
                  <a:lnTo>
                    <a:pt x="233032" y="213360"/>
                  </a:lnTo>
                  <a:lnTo>
                    <a:pt x="232524" y="213360"/>
                  </a:lnTo>
                  <a:lnTo>
                    <a:pt x="233260" y="214630"/>
                  </a:lnTo>
                  <a:lnTo>
                    <a:pt x="233832" y="213360"/>
                  </a:lnTo>
                  <a:close/>
                </a:path>
                <a:path w="750570" h="579754">
                  <a:moveTo>
                    <a:pt x="236258" y="501484"/>
                  </a:moveTo>
                  <a:lnTo>
                    <a:pt x="235343" y="502412"/>
                  </a:lnTo>
                  <a:lnTo>
                    <a:pt x="236258" y="501484"/>
                  </a:lnTo>
                  <a:close/>
                </a:path>
                <a:path w="750570" h="579754">
                  <a:moveTo>
                    <a:pt x="237299" y="500418"/>
                  </a:moveTo>
                  <a:lnTo>
                    <a:pt x="236258" y="501484"/>
                  </a:lnTo>
                  <a:lnTo>
                    <a:pt x="237261" y="501015"/>
                  </a:lnTo>
                  <a:lnTo>
                    <a:pt x="237299" y="500418"/>
                  </a:lnTo>
                  <a:close/>
                </a:path>
                <a:path w="750570" h="579754">
                  <a:moveTo>
                    <a:pt x="243230" y="234950"/>
                  </a:moveTo>
                  <a:lnTo>
                    <a:pt x="216242" y="234950"/>
                  </a:lnTo>
                  <a:lnTo>
                    <a:pt x="215417" y="234950"/>
                  </a:lnTo>
                  <a:lnTo>
                    <a:pt x="215290" y="236220"/>
                  </a:lnTo>
                  <a:lnTo>
                    <a:pt x="213398" y="238760"/>
                  </a:lnTo>
                  <a:lnTo>
                    <a:pt x="207479" y="233680"/>
                  </a:lnTo>
                  <a:lnTo>
                    <a:pt x="207022" y="243840"/>
                  </a:lnTo>
                  <a:lnTo>
                    <a:pt x="200825" y="241300"/>
                  </a:lnTo>
                  <a:lnTo>
                    <a:pt x="199872" y="247650"/>
                  </a:lnTo>
                  <a:lnTo>
                    <a:pt x="193344" y="248920"/>
                  </a:lnTo>
                  <a:lnTo>
                    <a:pt x="189915" y="254000"/>
                  </a:lnTo>
                  <a:lnTo>
                    <a:pt x="196176" y="256540"/>
                  </a:lnTo>
                  <a:lnTo>
                    <a:pt x="188937" y="255270"/>
                  </a:lnTo>
                  <a:lnTo>
                    <a:pt x="194221" y="259080"/>
                  </a:lnTo>
                  <a:lnTo>
                    <a:pt x="193662" y="260350"/>
                  </a:lnTo>
                  <a:lnTo>
                    <a:pt x="192836" y="260350"/>
                  </a:lnTo>
                  <a:lnTo>
                    <a:pt x="187147" y="261620"/>
                  </a:lnTo>
                  <a:lnTo>
                    <a:pt x="185039" y="261620"/>
                  </a:lnTo>
                  <a:lnTo>
                    <a:pt x="186855" y="260350"/>
                  </a:lnTo>
                  <a:lnTo>
                    <a:pt x="185648" y="259080"/>
                  </a:lnTo>
                  <a:lnTo>
                    <a:pt x="183337" y="261620"/>
                  </a:lnTo>
                  <a:lnTo>
                    <a:pt x="182702" y="257810"/>
                  </a:lnTo>
                  <a:lnTo>
                    <a:pt x="180098" y="259080"/>
                  </a:lnTo>
                  <a:lnTo>
                    <a:pt x="182168" y="260350"/>
                  </a:lnTo>
                  <a:lnTo>
                    <a:pt x="182029" y="261620"/>
                  </a:lnTo>
                  <a:lnTo>
                    <a:pt x="180263" y="262890"/>
                  </a:lnTo>
                  <a:lnTo>
                    <a:pt x="184124" y="262890"/>
                  </a:lnTo>
                  <a:lnTo>
                    <a:pt x="184137" y="265430"/>
                  </a:lnTo>
                  <a:lnTo>
                    <a:pt x="213639" y="265430"/>
                  </a:lnTo>
                  <a:lnTo>
                    <a:pt x="213245" y="261620"/>
                  </a:lnTo>
                  <a:lnTo>
                    <a:pt x="220103" y="260350"/>
                  </a:lnTo>
                  <a:lnTo>
                    <a:pt x="218478" y="260350"/>
                  </a:lnTo>
                  <a:lnTo>
                    <a:pt x="217779" y="257810"/>
                  </a:lnTo>
                  <a:lnTo>
                    <a:pt x="218782" y="258330"/>
                  </a:lnTo>
                  <a:lnTo>
                    <a:pt x="218643" y="257810"/>
                  </a:lnTo>
                  <a:lnTo>
                    <a:pt x="219532" y="256540"/>
                  </a:lnTo>
                  <a:lnTo>
                    <a:pt x="223088" y="251460"/>
                  </a:lnTo>
                  <a:lnTo>
                    <a:pt x="228968" y="246380"/>
                  </a:lnTo>
                  <a:lnTo>
                    <a:pt x="232219" y="243840"/>
                  </a:lnTo>
                  <a:lnTo>
                    <a:pt x="235470" y="241300"/>
                  </a:lnTo>
                  <a:lnTo>
                    <a:pt x="238645" y="238760"/>
                  </a:lnTo>
                  <a:lnTo>
                    <a:pt x="241820" y="236220"/>
                  </a:lnTo>
                  <a:lnTo>
                    <a:pt x="243230" y="234950"/>
                  </a:lnTo>
                  <a:close/>
                </a:path>
                <a:path w="750570" h="579754">
                  <a:moveTo>
                    <a:pt x="255003" y="180289"/>
                  </a:moveTo>
                  <a:lnTo>
                    <a:pt x="252310" y="177749"/>
                  </a:lnTo>
                  <a:lnTo>
                    <a:pt x="252095" y="179539"/>
                  </a:lnTo>
                  <a:lnTo>
                    <a:pt x="254876" y="181368"/>
                  </a:lnTo>
                  <a:lnTo>
                    <a:pt x="255003" y="180289"/>
                  </a:lnTo>
                  <a:close/>
                </a:path>
                <a:path w="750570" h="579754">
                  <a:moveTo>
                    <a:pt x="262928" y="497903"/>
                  </a:moveTo>
                  <a:lnTo>
                    <a:pt x="262712" y="496887"/>
                  </a:lnTo>
                  <a:lnTo>
                    <a:pt x="261581" y="498348"/>
                  </a:lnTo>
                  <a:lnTo>
                    <a:pt x="262928" y="497903"/>
                  </a:lnTo>
                  <a:close/>
                </a:path>
                <a:path w="750570" h="579754">
                  <a:moveTo>
                    <a:pt x="263842" y="175260"/>
                  </a:moveTo>
                  <a:lnTo>
                    <a:pt x="263080" y="173990"/>
                  </a:lnTo>
                  <a:lnTo>
                    <a:pt x="263436" y="175260"/>
                  </a:lnTo>
                  <a:lnTo>
                    <a:pt x="263842" y="175260"/>
                  </a:lnTo>
                  <a:close/>
                </a:path>
                <a:path w="750570" h="579754">
                  <a:moveTo>
                    <a:pt x="264274" y="497459"/>
                  </a:moveTo>
                  <a:lnTo>
                    <a:pt x="263118" y="497840"/>
                  </a:lnTo>
                  <a:lnTo>
                    <a:pt x="263004" y="498221"/>
                  </a:lnTo>
                  <a:lnTo>
                    <a:pt x="263309" y="499618"/>
                  </a:lnTo>
                  <a:lnTo>
                    <a:pt x="264274" y="497459"/>
                  </a:lnTo>
                  <a:close/>
                </a:path>
                <a:path w="750570" h="579754">
                  <a:moveTo>
                    <a:pt x="265150" y="204470"/>
                  </a:moveTo>
                  <a:lnTo>
                    <a:pt x="265023" y="204419"/>
                  </a:lnTo>
                  <a:lnTo>
                    <a:pt x="265150" y="204470"/>
                  </a:lnTo>
                  <a:close/>
                </a:path>
                <a:path w="750570" h="579754">
                  <a:moveTo>
                    <a:pt x="273443" y="194271"/>
                  </a:moveTo>
                  <a:lnTo>
                    <a:pt x="272338" y="193979"/>
                  </a:lnTo>
                  <a:lnTo>
                    <a:pt x="271526" y="193992"/>
                  </a:lnTo>
                  <a:lnTo>
                    <a:pt x="270878" y="194144"/>
                  </a:lnTo>
                  <a:lnTo>
                    <a:pt x="270992" y="194373"/>
                  </a:lnTo>
                  <a:lnTo>
                    <a:pt x="271043" y="194602"/>
                  </a:lnTo>
                  <a:lnTo>
                    <a:pt x="271246" y="194881"/>
                  </a:lnTo>
                  <a:lnTo>
                    <a:pt x="273443" y="194271"/>
                  </a:lnTo>
                  <a:close/>
                </a:path>
                <a:path w="750570" h="579754">
                  <a:moveTo>
                    <a:pt x="286981" y="140766"/>
                  </a:moveTo>
                  <a:lnTo>
                    <a:pt x="283451" y="138430"/>
                  </a:lnTo>
                  <a:lnTo>
                    <a:pt x="282930" y="140970"/>
                  </a:lnTo>
                  <a:lnTo>
                    <a:pt x="285381" y="142240"/>
                  </a:lnTo>
                  <a:lnTo>
                    <a:pt x="285013" y="142240"/>
                  </a:lnTo>
                  <a:lnTo>
                    <a:pt x="285432" y="144780"/>
                  </a:lnTo>
                  <a:lnTo>
                    <a:pt x="286981" y="140766"/>
                  </a:lnTo>
                  <a:close/>
                </a:path>
                <a:path w="750570" h="579754">
                  <a:moveTo>
                    <a:pt x="287324" y="139877"/>
                  </a:moveTo>
                  <a:lnTo>
                    <a:pt x="286981" y="140766"/>
                  </a:lnTo>
                  <a:lnTo>
                    <a:pt x="287299" y="140970"/>
                  </a:lnTo>
                  <a:lnTo>
                    <a:pt x="287324" y="139877"/>
                  </a:lnTo>
                  <a:close/>
                </a:path>
                <a:path w="750570" h="579754">
                  <a:moveTo>
                    <a:pt x="296443" y="125730"/>
                  </a:moveTo>
                  <a:lnTo>
                    <a:pt x="295516" y="125730"/>
                  </a:lnTo>
                  <a:lnTo>
                    <a:pt x="295402" y="127000"/>
                  </a:lnTo>
                  <a:lnTo>
                    <a:pt x="296443" y="125730"/>
                  </a:lnTo>
                  <a:close/>
                </a:path>
                <a:path w="750570" h="579754">
                  <a:moveTo>
                    <a:pt x="297395" y="136817"/>
                  </a:moveTo>
                  <a:lnTo>
                    <a:pt x="296887" y="135229"/>
                  </a:lnTo>
                  <a:lnTo>
                    <a:pt x="296125" y="135890"/>
                  </a:lnTo>
                  <a:lnTo>
                    <a:pt x="297307" y="137160"/>
                  </a:lnTo>
                  <a:lnTo>
                    <a:pt x="297395" y="136817"/>
                  </a:lnTo>
                  <a:close/>
                </a:path>
                <a:path w="750570" h="579754">
                  <a:moveTo>
                    <a:pt x="297561" y="134620"/>
                  </a:moveTo>
                  <a:lnTo>
                    <a:pt x="296697" y="134620"/>
                  </a:lnTo>
                  <a:lnTo>
                    <a:pt x="296887" y="135229"/>
                  </a:lnTo>
                  <a:lnTo>
                    <a:pt x="297561" y="134620"/>
                  </a:lnTo>
                  <a:close/>
                </a:path>
                <a:path w="750570" h="579754">
                  <a:moveTo>
                    <a:pt x="299745" y="162560"/>
                  </a:moveTo>
                  <a:lnTo>
                    <a:pt x="298310" y="161493"/>
                  </a:lnTo>
                  <a:lnTo>
                    <a:pt x="298526" y="162560"/>
                  </a:lnTo>
                  <a:lnTo>
                    <a:pt x="298437" y="162801"/>
                  </a:lnTo>
                  <a:lnTo>
                    <a:pt x="299745" y="162560"/>
                  </a:lnTo>
                  <a:close/>
                </a:path>
                <a:path w="750570" h="579754">
                  <a:moveTo>
                    <a:pt x="301269" y="121069"/>
                  </a:moveTo>
                  <a:lnTo>
                    <a:pt x="300685" y="121920"/>
                  </a:lnTo>
                  <a:lnTo>
                    <a:pt x="300926" y="121920"/>
                  </a:lnTo>
                  <a:lnTo>
                    <a:pt x="301269" y="121069"/>
                  </a:lnTo>
                  <a:close/>
                </a:path>
                <a:path w="750570" h="579754">
                  <a:moveTo>
                    <a:pt x="301548" y="120650"/>
                  </a:moveTo>
                  <a:lnTo>
                    <a:pt x="301269" y="121069"/>
                  </a:lnTo>
                  <a:lnTo>
                    <a:pt x="301548" y="120650"/>
                  </a:lnTo>
                  <a:close/>
                </a:path>
                <a:path w="750570" h="579754">
                  <a:moveTo>
                    <a:pt x="311505" y="145529"/>
                  </a:moveTo>
                  <a:lnTo>
                    <a:pt x="311365" y="145757"/>
                  </a:lnTo>
                  <a:lnTo>
                    <a:pt x="311200" y="146913"/>
                  </a:lnTo>
                  <a:lnTo>
                    <a:pt x="311416" y="146329"/>
                  </a:lnTo>
                  <a:lnTo>
                    <a:pt x="311505" y="145529"/>
                  </a:lnTo>
                  <a:close/>
                </a:path>
                <a:path w="750570" h="579754">
                  <a:moveTo>
                    <a:pt x="311556" y="145948"/>
                  </a:moveTo>
                  <a:close/>
                </a:path>
                <a:path w="750570" h="579754">
                  <a:moveTo>
                    <a:pt x="324294" y="102870"/>
                  </a:moveTo>
                  <a:lnTo>
                    <a:pt x="322884" y="102870"/>
                  </a:lnTo>
                  <a:lnTo>
                    <a:pt x="321691" y="104317"/>
                  </a:lnTo>
                  <a:lnTo>
                    <a:pt x="320522" y="104762"/>
                  </a:lnTo>
                  <a:lnTo>
                    <a:pt x="319811" y="102870"/>
                  </a:lnTo>
                  <a:lnTo>
                    <a:pt x="319493" y="105143"/>
                  </a:lnTo>
                  <a:lnTo>
                    <a:pt x="320662" y="105143"/>
                  </a:lnTo>
                  <a:lnTo>
                    <a:pt x="320992" y="105143"/>
                  </a:lnTo>
                  <a:lnTo>
                    <a:pt x="323761" y="105143"/>
                  </a:lnTo>
                  <a:lnTo>
                    <a:pt x="323977" y="104140"/>
                  </a:lnTo>
                  <a:lnTo>
                    <a:pt x="324294" y="102870"/>
                  </a:lnTo>
                  <a:close/>
                </a:path>
                <a:path w="750570" h="579754">
                  <a:moveTo>
                    <a:pt x="325577" y="101600"/>
                  </a:moveTo>
                  <a:lnTo>
                    <a:pt x="323938" y="101600"/>
                  </a:lnTo>
                  <a:lnTo>
                    <a:pt x="324624" y="102870"/>
                  </a:lnTo>
                  <a:lnTo>
                    <a:pt x="324777" y="102870"/>
                  </a:lnTo>
                  <a:lnTo>
                    <a:pt x="325069" y="104140"/>
                  </a:lnTo>
                  <a:lnTo>
                    <a:pt x="325272" y="102870"/>
                  </a:lnTo>
                  <a:lnTo>
                    <a:pt x="325577" y="101600"/>
                  </a:lnTo>
                  <a:close/>
                </a:path>
                <a:path w="750570" h="579754">
                  <a:moveTo>
                    <a:pt x="333209" y="87325"/>
                  </a:moveTo>
                  <a:lnTo>
                    <a:pt x="332371" y="89623"/>
                  </a:lnTo>
                  <a:lnTo>
                    <a:pt x="333082" y="88023"/>
                  </a:lnTo>
                  <a:lnTo>
                    <a:pt x="333209" y="87325"/>
                  </a:lnTo>
                  <a:close/>
                </a:path>
                <a:path w="750570" h="579754">
                  <a:moveTo>
                    <a:pt x="335711" y="93383"/>
                  </a:moveTo>
                  <a:lnTo>
                    <a:pt x="334772" y="91440"/>
                  </a:lnTo>
                  <a:lnTo>
                    <a:pt x="333781" y="93065"/>
                  </a:lnTo>
                  <a:lnTo>
                    <a:pt x="335711" y="93383"/>
                  </a:lnTo>
                  <a:close/>
                </a:path>
                <a:path w="750570" h="579754">
                  <a:moveTo>
                    <a:pt x="336677" y="113030"/>
                  </a:moveTo>
                  <a:lnTo>
                    <a:pt x="333971" y="114300"/>
                  </a:lnTo>
                  <a:lnTo>
                    <a:pt x="334314" y="114300"/>
                  </a:lnTo>
                  <a:lnTo>
                    <a:pt x="334378" y="116840"/>
                  </a:lnTo>
                  <a:lnTo>
                    <a:pt x="336677" y="113030"/>
                  </a:lnTo>
                  <a:close/>
                </a:path>
                <a:path w="750570" h="579754">
                  <a:moveTo>
                    <a:pt x="337083" y="109626"/>
                  </a:moveTo>
                  <a:lnTo>
                    <a:pt x="336473" y="109982"/>
                  </a:lnTo>
                  <a:lnTo>
                    <a:pt x="335724" y="110337"/>
                  </a:lnTo>
                  <a:lnTo>
                    <a:pt x="335584" y="111125"/>
                  </a:lnTo>
                  <a:lnTo>
                    <a:pt x="336575" y="110934"/>
                  </a:lnTo>
                  <a:lnTo>
                    <a:pt x="336943" y="110363"/>
                  </a:lnTo>
                  <a:lnTo>
                    <a:pt x="337083" y="109626"/>
                  </a:lnTo>
                  <a:close/>
                </a:path>
                <a:path w="750570" h="579754">
                  <a:moveTo>
                    <a:pt x="338264" y="108788"/>
                  </a:moveTo>
                  <a:lnTo>
                    <a:pt x="337058" y="107619"/>
                  </a:lnTo>
                  <a:lnTo>
                    <a:pt x="337185" y="109042"/>
                  </a:lnTo>
                  <a:lnTo>
                    <a:pt x="337083" y="109626"/>
                  </a:lnTo>
                  <a:lnTo>
                    <a:pt x="337794" y="109194"/>
                  </a:lnTo>
                  <a:lnTo>
                    <a:pt x="338264" y="108788"/>
                  </a:lnTo>
                  <a:close/>
                </a:path>
                <a:path w="750570" h="579754">
                  <a:moveTo>
                    <a:pt x="350850" y="93980"/>
                  </a:moveTo>
                  <a:lnTo>
                    <a:pt x="339458" y="93980"/>
                  </a:lnTo>
                  <a:lnTo>
                    <a:pt x="336003" y="93980"/>
                  </a:lnTo>
                  <a:lnTo>
                    <a:pt x="334035" y="95250"/>
                  </a:lnTo>
                  <a:lnTo>
                    <a:pt x="332638" y="94919"/>
                  </a:lnTo>
                  <a:lnTo>
                    <a:pt x="333781" y="93065"/>
                  </a:lnTo>
                  <a:lnTo>
                    <a:pt x="331597" y="92710"/>
                  </a:lnTo>
                  <a:lnTo>
                    <a:pt x="332308" y="94843"/>
                  </a:lnTo>
                  <a:lnTo>
                    <a:pt x="328688" y="93980"/>
                  </a:lnTo>
                  <a:lnTo>
                    <a:pt x="328168" y="93980"/>
                  </a:lnTo>
                  <a:lnTo>
                    <a:pt x="324523" y="95250"/>
                  </a:lnTo>
                  <a:lnTo>
                    <a:pt x="329793" y="100330"/>
                  </a:lnTo>
                  <a:lnTo>
                    <a:pt x="326478" y="101600"/>
                  </a:lnTo>
                  <a:lnTo>
                    <a:pt x="327685" y="102870"/>
                  </a:lnTo>
                  <a:lnTo>
                    <a:pt x="330390" y="104140"/>
                  </a:lnTo>
                  <a:lnTo>
                    <a:pt x="329501" y="106680"/>
                  </a:lnTo>
                  <a:lnTo>
                    <a:pt x="327533" y="107950"/>
                  </a:lnTo>
                  <a:lnTo>
                    <a:pt x="323710" y="105410"/>
                  </a:lnTo>
                  <a:lnTo>
                    <a:pt x="320776" y="105410"/>
                  </a:lnTo>
                  <a:lnTo>
                    <a:pt x="319455" y="105410"/>
                  </a:lnTo>
                  <a:lnTo>
                    <a:pt x="318782" y="105410"/>
                  </a:lnTo>
                  <a:lnTo>
                    <a:pt x="318897" y="107950"/>
                  </a:lnTo>
                  <a:lnTo>
                    <a:pt x="315887" y="109220"/>
                  </a:lnTo>
                  <a:lnTo>
                    <a:pt x="316725" y="109220"/>
                  </a:lnTo>
                  <a:lnTo>
                    <a:pt x="318096" y="110490"/>
                  </a:lnTo>
                  <a:lnTo>
                    <a:pt x="317766" y="110490"/>
                  </a:lnTo>
                  <a:lnTo>
                    <a:pt x="313524" y="113030"/>
                  </a:lnTo>
                  <a:lnTo>
                    <a:pt x="318122" y="113030"/>
                  </a:lnTo>
                  <a:lnTo>
                    <a:pt x="316407" y="116840"/>
                  </a:lnTo>
                  <a:lnTo>
                    <a:pt x="313829" y="116840"/>
                  </a:lnTo>
                  <a:lnTo>
                    <a:pt x="313524" y="113030"/>
                  </a:lnTo>
                  <a:lnTo>
                    <a:pt x="312572" y="115570"/>
                  </a:lnTo>
                  <a:lnTo>
                    <a:pt x="310324" y="116840"/>
                  </a:lnTo>
                  <a:lnTo>
                    <a:pt x="309638" y="113030"/>
                  </a:lnTo>
                  <a:lnTo>
                    <a:pt x="309460" y="116840"/>
                  </a:lnTo>
                  <a:lnTo>
                    <a:pt x="304863" y="115570"/>
                  </a:lnTo>
                  <a:lnTo>
                    <a:pt x="303428" y="116840"/>
                  </a:lnTo>
                  <a:lnTo>
                    <a:pt x="303695" y="114300"/>
                  </a:lnTo>
                  <a:lnTo>
                    <a:pt x="303542" y="115570"/>
                  </a:lnTo>
                  <a:lnTo>
                    <a:pt x="302501" y="116840"/>
                  </a:lnTo>
                  <a:lnTo>
                    <a:pt x="304939" y="118110"/>
                  </a:lnTo>
                  <a:lnTo>
                    <a:pt x="304012" y="118110"/>
                  </a:lnTo>
                  <a:lnTo>
                    <a:pt x="303491" y="119380"/>
                  </a:lnTo>
                  <a:lnTo>
                    <a:pt x="302742" y="118110"/>
                  </a:lnTo>
                  <a:lnTo>
                    <a:pt x="303326" y="120650"/>
                  </a:lnTo>
                  <a:lnTo>
                    <a:pt x="306273" y="120650"/>
                  </a:lnTo>
                  <a:lnTo>
                    <a:pt x="306692" y="123190"/>
                  </a:lnTo>
                  <a:lnTo>
                    <a:pt x="305879" y="123190"/>
                  </a:lnTo>
                  <a:lnTo>
                    <a:pt x="305269" y="123190"/>
                  </a:lnTo>
                  <a:lnTo>
                    <a:pt x="305269" y="127000"/>
                  </a:lnTo>
                  <a:lnTo>
                    <a:pt x="302552" y="124460"/>
                  </a:lnTo>
                  <a:lnTo>
                    <a:pt x="304990" y="123532"/>
                  </a:lnTo>
                  <a:lnTo>
                    <a:pt x="305269" y="127000"/>
                  </a:lnTo>
                  <a:lnTo>
                    <a:pt x="305269" y="123190"/>
                  </a:lnTo>
                  <a:lnTo>
                    <a:pt x="304965" y="123190"/>
                  </a:lnTo>
                  <a:lnTo>
                    <a:pt x="299808" y="123190"/>
                  </a:lnTo>
                  <a:lnTo>
                    <a:pt x="300685" y="121920"/>
                  </a:lnTo>
                  <a:lnTo>
                    <a:pt x="299580" y="121920"/>
                  </a:lnTo>
                  <a:lnTo>
                    <a:pt x="299605" y="120650"/>
                  </a:lnTo>
                  <a:lnTo>
                    <a:pt x="295021" y="121920"/>
                  </a:lnTo>
                  <a:lnTo>
                    <a:pt x="301256" y="124460"/>
                  </a:lnTo>
                  <a:lnTo>
                    <a:pt x="298716" y="127000"/>
                  </a:lnTo>
                  <a:lnTo>
                    <a:pt x="297649" y="125730"/>
                  </a:lnTo>
                  <a:lnTo>
                    <a:pt x="296443" y="125730"/>
                  </a:lnTo>
                  <a:lnTo>
                    <a:pt x="298196" y="128270"/>
                  </a:lnTo>
                  <a:lnTo>
                    <a:pt x="298323" y="129540"/>
                  </a:lnTo>
                  <a:lnTo>
                    <a:pt x="295656" y="130810"/>
                  </a:lnTo>
                  <a:lnTo>
                    <a:pt x="297395" y="132080"/>
                  </a:lnTo>
                  <a:lnTo>
                    <a:pt x="296430" y="133350"/>
                  </a:lnTo>
                  <a:lnTo>
                    <a:pt x="297903" y="133350"/>
                  </a:lnTo>
                  <a:lnTo>
                    <a:pt x="298945" y="134620"/>
                  </a:lnTo>
                  <a:lnTo>
                    <a:pt x="297967" y="134620"/>
                  </a:lnTo>
                  <a:lnTo>
                    <a:pt x="297395" y="136817"/>
                  </a:lnTo>
                  <a:lnTo>
                    <a:pt x="297903" y="138430"/>
                  </a:lnTo>
                  <a:lnTo>
                    <a:pt x="291452" y="135890"/>
                  </a:lnTo>
                  <a:lnTo>
                    <a:pt x="291401" y="139700"/>
                  </a:lnTo>
                  <a:lnTo>
                    <a:pt x="290347" y="139700"/>
                  </a:lnTo>
                  <a:lnTo>
                    <a:pt x="290347" y="143510"/>
                  </a:lnTo>
                  <a:lnTo>
                    <a:pt x="289013" y="143510"/>
                  </a:lnTo>
                  <a:lnTo>
                    <a:pt x="288912" y="142240"/>
                  </a:lnTo>
                  <a:lnTo>
                    <a:pt x="289826" y="140970"/>
                  </a:lnTo>
                  <a:lnTo>
                    <a:pt x="290347" y="143510"/>
                  </a:lnTo>
                  <a:lnTo>
                    <a:pt x="290347" y="139700"/>
                  </a:lnTo>
                  <a:lnTo>
                    <a:pt x="289674" y="139700"/>
                  </a:lnTo>
                  <a:lnTo>
                    <a:pt x="288721" y="137160"/>
                  </a:lnTo>
                  <a:lnTo>
                    <a:pt x="287401" y="137160"/>
                  </a:lnTo>
                  <a:lnTo>
                    <a:pt x="287324" y="139877"/>
                  </a:lnTo>
                  <a:lnTo>
                    <a:pt x="287401" y="139700"/>
                  </a:lnTo>
                  <a:lnTo>
                    <a:pt x="287997" y="144780"/>
                  </a:lnTo>
                  <a:lnTo>
                    <a:pt x="288366" y="144335"/>
                  </a:lnTo>
                  <a:lnTo>
                    <a:pt x="290969" y="148590"/>
                  </a:lnTo>
                  <a:lnTo>
                    <a:pt x="287528" y="148590"/>
                  </a:lnTo>
                  <a:lnTo>
                    <a:pt x="282930" y="144780"/>
                  </a:lnTo>
                  <a:lnTo>
                    <a:pt x="278523" y="144780"/>
                  </a:lnTo>
                  <a:lnTo>
                    <a:pt x="281139" y="151130"/>
                  </a:lnTo>
                  <a:lnTo>
                    <a:pt x="276936" y="153670"/>
                  </a:lnTo>
                  <a:lnTo>
                    <a:pt x="278726" y="153670"/>
                  </a:lnTo>
                  <a:lnTo>
                    <a:pt x="280162" y="154940"/>
                  </a:lnTo>
                  <a:lnTo>
                    <a:pt x="277088" y="156210"/>
                  </a:lnTo>
                  <a:lnTo>
                    <a:pt x="276860" y="157480"/>
                  </a:lnTo>
                  <a:lnTo>
                    <a:pt x="275399" y="156210"/>
                  </a:lnTo>
                  <a:lnTo>
                    <a:pt x="274040" y="156210"/>
                  </a:lnTo>
                  <a:lnTo>
                    <a:pt x="270510" y="158750"/>
                  </a:lnTo>
                  <a:lnTo>
                    <a:pt x="273329" y="161290"/>
                  </a:lnTo>
                  <a:lnTo>
                    <a:pt x="269925" y="161290"/>
                  </a:lnTo>
                  <a:lnTo>
                    <a:pt x="266623" y="162560"/>
                  </a:lnTo>
                  <a:lnTo>
                    <a:pt x="271538" y="167640"/>
                  </a:lnTo>
                  <a:lnTo>
                    <a:pt x="268706" y="170180"/>
                  </a:lnTo>
                  <a:lnTo>
                    <a:pt x="267716" y="167640"/>
                  </a:lnTo>
                  <a:lnTo>
                    <a:pt x="265544" y="167640"/>
                  </a:lnTo>
                  <a:lnTo>
                    <a:pt x="265874" y="165100"/>
                  </a:lnTo>
                  <a:lnTo>
                    <a:pt x="265087" y="166370"/>
                  </a:lnTo>
                  <a:lnTo>
                    <a:pt x="264109" y="166370"/>
                  </a:lnTo>
                  <a:lnTo>
                    <a:pt x="265188" y="167640"/>
                  </a:lnTo>
                  <a:lnTo>
                    <a:pt x="263753" y="167640"/>
                  </a:lnTo>
                  <a:lnTo>
                    <a:pt x="265150" y="171450"/>
                  </a:lnTo>
                  <a:lnTo>
                    <a:pt x="262953" y="171450"/>
                  </a:lnTo>
                  <a:lnTo>
                    <a:pt x="263309" y="172720"/>
                  </a:lnTo>
                  <a:lnTo>
                    <a:pt x="264845" y="173990"/>
                  </a:lnTo>
                  <a:lnTo>
                    <a:pt x="263842" y="175260"/>
                  </a:lnTo>
                  <a:lnTo>
                    <a:pt x="262763" y="176530"/>
                  </a:lnTo>
                  <a:lnTo>
                    <a:pt x="265277" y="177800"/>
                  </a:lnTo>
                  <a:lnTo>
                    <a:pt x="257987" y="176530"/>
                  </a:lnTo>
                  <a:lnTo>
                    <a:pt x="258978" y="185420"/>
                  </a:lnTo>
                  <a:lnTo>
                    <a:pt x="252691" y="184150"/>
                  </a:lnTo>
                  <a:lnTo>
                    <a:pt x="251548" y="186690"/>
                  </a:lnTo>
                  <a:lnTo>
                    <a:pt x="250012" y="189230"/>
                  </a:lnTo>
                  <a:lnTo>
                    <a:pt x="248602" y="191770"/>
                  </a:lnTo>
                  <a:lnTo>
                    <a:pt x="248234" y="190512"/>
                  </a:lnTo>
                  <a:lnTo>
                    <a:pt x="244690" y="191770"/>
                  </a:lnTo>
                  <a:lnTo>
                    <a:pt x="251498" y="195580"/>
                  </a:lnTo>
                  <a:lnTo>
                    <a:pt x="247472" y="196850"/>
                  </a:lnTo>
                  <a:lnTo>
                    <a:pt x="243687" y="196850"/>
                  </a:lnTo>
                  <a:lnTo>
                    <a:pt x="247370" y="194310"/>
                  </a:lnTo>
                  <a:lnTo>
                    <a:pt x="245643" y="194310"/>
                  </a:lnTo>
                  <a:lnTo>
                    <a:pt x="240093" y="190500"/>
                  </a:lnTo>
                  <a:lnTo>
                    <a:pt x="243420" y="199390"/>
                  </a:lnTo>
                  <a:lnTo>
                    <a:pt x="238798" y="198120"/>
                  </a:lnTo>
                  <a:lnTo>
                    <a:pt x="238887" y="196850"/>
                  </a:lnTo>
                  <a:lnTo>
                    <a:pt x="235902" y="196850"/>
                  </a:lnTo>
                  <a:lnTo>
                    <a:pt x="237896" y="203200"/>
                  </a:lnTo>
                  <a:lnTo>
                    <a:pt x="235559" y="204470"/>
                  </a:lnTo>
                  <a:lnTo>
                    <a:pt x="234772" y="204470"/>
                  </a:lnTo>
                  <a:lnTo>
                    <a:pt x="236093" y="208280"/>
                  </a:lnTo>
                  <a:lnTo>
                    <a:pt x="233832" y="213360"/>
                  </a:lnTo>
                  <a:lnTo>
                    <a:pt x="234188" y="213360"/>
                  </a:lnTo>
                  <a:lnTo>
                    <a:pt x="233070" y="215900"/>
                  </a:lnTo>
                  <a:lnTo>
                    <a:pt x="231394" y="215900"/>
                  </a:lnTo>
                  <a:lnTo>
                    <a:pt x="229184" y="217170"/>
                  </a:lnTo>
                  <a:lnTo>
                    <a:pt x="226796" y="215900"/>
                  </a:lnTo>
                  <a:lnTo>
                    <a:pt x="228282" y="213360"/>
                  </a:lnTo>
                  <a:lnTo>
                    <a:pt x="224586" y="212090"/>
                  </a:lnTo>
                  <a:lnTo>
                    <a:pt x="226314" y="215900"/>
                  </a:lnTo>
                  <a:lnTo>
                    <a:pt x="223812" y="215900"/>
                  </a:lnTo>
                  <a:lnTo>
                    <a:pt x="221742" y="218440"/>
                  </a:lnTo>
                  <a:lnTo>
                    <a:pt x="224891" y="220980"/>
                  </a:lnTo>
                  <a:lnTo>
                    <a:pt x="222034" y="224790"/>
                  </a:lnTo>
                  <a:lnTo>
                    <a:pt x="223266" y="224790"/>
                  </a:lnTo>
                  <a:lnTo>
                    <a:pt x="224980" y="228600"/>
                  </a:lnTo>
                  <a:lnTo>
                    <a:pt x="220281" y="224790"/>
                  </a:lnTo>
                  <a:lnTo>
                    <a:pt x="221183" y="228600"/>
                  </a:lnTo>
                  <a:lnTo>
                    <a:pt x="217538" y="226060"/>
                  </a:lnTo>
                  <a:lnTo>
                    <a:pt x="217347" y="228600"/>
                  </a:lnTo>
                  <a:lnTo>
                    <a:pt x="217297" y="232410"/>
                  </a:lnTo>
                  <a:lnTo>
                    <a:pt x="216750" y="233718"/>
                  </a:lnTo>
                  <a:lnTo>
                    <a:pt x="244602" y="233718"/>
                  </a:lnTo>
                  <a:lnTo>
                    <a:pt x="235737" y="228600"/>
                  </a:lnTo>
                  <a:lnTo>
                    <a:pt x="242239" y="227330"/>
                  </a:lnTo>
                  <a:lnTo>
                    <a:pt x="244043" y="231140"/>
                  </a:lnTo>
                  <a:lnTo>
                    <a:pt x="244779" y="227330"/>
                  </a:lnTo>
                  <a:lnTo>
                    <a:pt x="245757" y="222250"/>
                  </a:lnTo>
                  <a:lnTo>
                    <a:pt x="254177" y="218440"/>
                  </a:lnTo>
                  <a:lnTo>
                    <a:pt x="254533" y="217170"/>
                  </a:lnTo>
                  <a:lnTo>
                    <a:pt x="256273" y="210820"/>
                  </a:lnTo>
                  <a:lnTo>
                    <a:pt x="256603" y="210820"/>
                  </a:lnTo>
                  <a:lnTo>
                    <a:pt x="257390" y="212090"/>
                  </a:lnTo>
                  <a:lnTo>
                    <a:pt x="256921" y="212090"/>
                  </a:lnTo>
                  <a:lnTo>
                    <a:pt x="259842" y="213360"/>
                  </a:lnTo>
                  <a:lnTo>
                    <a:pt x="260337" y="210820"/>
                  </a:lnTo>
                  <a:lnTo>
                    <a:pt x="260832" y="208280"/>
                  </a:lnTo>
                  <a:lnTo>
                    <a:pt x="259257" y="207010"/>
                  </a:lnTo>
                  <a:lnTo>
                    <a:pt x="260210" y="205740"/>
                  </a:lnTo>
                  <a:lnTo>
                    <a:pt x="260858" y="208280"/>
                  </a:lnTo>
                  <a:lnTo>
                    <a:pt x="262128" y="208280"/>
                  </a:lnTo>
                  <a:lnTo>
                    <a:pt x="264312" y="207010"/>
                  </a:lnTo>
                  <a:lnTo>
                    <a:pt x="263639" y="205740"/>
                  </a:lnTo>
                  <a:lnTo>
                    <a:pt x="262293" y="203200"/>
                  </a:lnTo>
                  <a:lnTo>
                    <a:pt x="265023" y="204419"/>
                  </a:lnTo>
                  <a:lnTo>
                    <a:pt x="264795" y="203200"/>
                  </a:lnTo>
                  <a:lnTo>
                    <a:pt x="268427" y="201930"/>
                  </a:lnTo>
                  <a:lnTo>
                    <a:pt x="265569" y="200660"/>
                  </a:lnTo>
                  <a:lnTo>
                    <a:pt x="268452" y="199390"/>
                  </a:lnTo>
                  <a:lnTo>
                    <a:pt x="268224" y="196850"/>
                  </a:lnTo>
                  <a:lnTo>
                    <a:pt x="268109" y="195580"/>
                  </a:lnTo>
                  <a:lnTo>
                    <a:pt x="270878" y="194310"/>
                  </a:lnTo>
                  <a:lnTo>
                    <a:pt x="269379" y="191770"/>
                  </a:lnTo>
                  <a:lnTo>
                    <a:pt x="275221" y="191770"/>
                  </a:lnTo>
                  <a:lnTo>
                    <a:pt x="272046" y="189230"/>
                  </a:lnTo>
                  <a:lnTo>
                    <a:pt x="275501" y="191770"/>
                  </a:lnTo>
                  <a:lnTo>
                    <a:pt x="277279" y="189230"/>
                  </a:lnTo>
                  <a:lnTo>
                    <a:pt x="278155" y="187960"/>
                  </a:lnTo>
                  <a:lnTo>
                    <a:pt x="277812" y="185420"/>
                  </a:lnTo>
                  <a:lnTo>
                    <a:pt x="277634" y="184150"/>
                  </a:lnTo>
                  <a:lnTo>
                    <a:pt x="278333" y="185420"/>
                  </a:lnTo>
                  <a:lnTo>
                    <a:pt x="279768" y="184150"/>
                  </a:lnTo>
                  <a:lnTo>
                    <a:pt x="280504" y="185953"/>
                  </a:lnTo>
                  <a:lnTo>
                    <a:pt x="278485" y="187706"/>
                  </a:lnTo>
                  <a:lnTo>
                    <a:pt x="279196" y="187286"/>
                  </a:lnTo>
                  <a:lnTo>
                    <a:pt x="279971" y="186626"/>
                  </a:lnTo>
                  <a:lnTo>
                    <a:pt x="280517" y="185978"/>
                  </a:lnTo>
                  <a:lnTo>
                    <a:pt x="280822" y="186690"/>
                  </a:lnTo>
                  <a:lnTo>
                    <a:pt x="282092" y="184150"/>
                  </a:lnTo>
                  <a:lnTo>
                    <a:pt x="282651" y="182880"/>
                  </a:lnTo>
                  <a:lnTo>
                    <a:pt x="280581" y="181610"/>
                  </a:lnTo>
                  <a:lnTo>
                    <a:pt x="287286" y="181610"/>
                  </a:lnTo>
                  <a:lnTo>
                    <a:pt x="285076" y="177800"/>
                  </a:lnTo>
                  <a:lnTo>
                    <a:pt x="282130" y="172720"/>
                  </a:lnTo>
                  <a:lnTo>
                    <a:pt x="289001" y="175260"/>
                  </a:lnTo>
                  <a:lnTo>
                    <a:pt x="290055" y="172720"/>
                  </a:lnTo>
                  <a:lnTo>
                    <a:pt x="291096" y="170180"/>
                  </a:lnTo>
                  <a:lnTo>
                    <a:pt x="293306" y="164452"/>
                  </a:lnTo>
                  <a:lnTo>
                    <a:pt x="296557" y="167640"/>
                  </a:lnTo>
                  <a:lnTo>
                    <a:pt x="298437" y="162801"/>
                  </a:lnTo>
                  <a:lnTo>
                    <a:pt x="293674" y="163652"/>
                  </a:lnTo>
                  <a:lnTo>
                    <a:pt x="296329" y="160020"/>
                  </a:lnTo>
                  <a:lnTo>
                    <a:pt x="298310" y="161493"/>
                  </a:lnTo>
                  <a:lnTo>
                    <a:pt x="298005" y="160020"/>
                  </a:lnTo>
                  <a:lnTo>
                    <a:pt x="297484" y="157480"/>
                  </a:lnTo>
                  <a:lnTo>
                    <a:pt x="301752" y="153670"/>
                  </a:lnTo>
                  <a:lnTo>
                    <a:pt x="303110" y="153670"/>
                  </a:lnTo>
                  <a:lnTo>
                    <a:pt x="302780" y="156210"/>
                  </a:lnTo>
                  <a:lnTo>
                    <a:pt x="303085" y="157480"/>
                  </a:lnTo>
                  <a:lnTo>
                    <a:pt x="305066" y="152400"/>
                  </a:lnTo>
                  <a:lnTo>
                    <a:pt x="309994" y="149860"/>
                  </a:lnTo>
                  <a:lnTo>
                    <a:pt x="310299" y="148590"/>
                  </a:lnTo>
                  <a:lnTo>
                    <a:pt x="311213" y="144780"/>
                  </a:lnTo>
                  <a:lnTo>
                    <a:pt x="311531" y="144780"/>
                  </a:lnTo>
                  <a:lnTo>
                    <a:pt x="311556" y="145948"/>
                  </a:lnTo>
                  <a:lnTo>
                    <a:pt x="312000" y="144780"/>
                  </a:lnTo>
                  <a:lnTo>
                    <a:pt x="313448" y="144780"/>
                  </a:lnTo>
                  <a:lnTo>
                    <a:pt x="311797" y="143510"/>
                  </a:lnTo>
                  <a:lnTo>
                    <a:pt x="311619" y="144780"/>
                  </a:lnTo>
                  <a:lnTo>
                    <a:pt x="308330" y="143510"/>
                  </a:lnTo>
                  <a:lnTo>
                    <a:pt x="308686" y="140970"/>
                  </a:lnTo>
                  <a:lnTo>
                    <a:pt x="309054" y="138430"/>
                  </a:lnTo>
                  <a:lnTo>
                    <a:pt x="309156" y="137756"/>
                  </a:lnTo>
                  <a:lnTo>
                    <a:pt x="311632" y="142240"/>
                  </a:lnTo>
                  <a:lnTo>
                    <a:pt x="312242" y="135890"/>
                  </a:lnTo>
                  <a:lnTo>
                    <a:pt x="312356" y="134620"/>
                  </a:lnTo>
                  <a:lnTo>
                    <a:pt x="316458" y="140970"/>
                  </a:lnTo>
                  <a:lnTo>
                    <a:pt x="316318" y="139700"/>
                  </a:lnTo>
                  <a:lnTo>
                    <a:pt x="315150" y="138430"/>
                  </a:lnTo>
                  <a:lnTo>
                    <a:pt x="316877" y="138430"/>
                  </a:lnTo>
                  <a:lnTo>
                    <a:pt x="317474" y="139700"/>
                  </a:lnTo>
                  <a:lnTo>
                    <a:pt x="318147" y="138430"/>
                  </a:lnTo>
                  <a:lnTo>
                    <a:pt x="318820" y="137160"/>
                  </a:lnTo>
                  <a:lnTo>
                    <a:pt x="316331" y="135890"/>
                  </a:lnTo>
                  <a:lnTo>
                    <a:pt x="318376" y="134620"/>
                  </a:lnTo>
                  <a:lnTo>
                    <a:pt x="319138" y="134620"/>
                  </a:lnTo>
                  <a:lnTo>
                    <a:pt x="319024" y="135890"/>
                  </a:lnTo>
                  <a:lnTo>
                    <a:pt x="319735" y="137160"/>
                  </a:lnTo>
                  <a:lnTo>
                    <a:pt x="318757" y="132080"/>
                  </a:lnTo>
                  <a:lnTo>
                    <a:pt x="321106" y="130810"/>
                  </a:lnTo>
                  <a:lnTo>
                    <a:pt x="322249" y="130810"/>
                  </a:lnTo>
                  <a:lnTo>
                    <a:pt x="321741" y="132080"/>
                  </a:lnTo>
                  <a:lnTo>
                    <a:pt x="322630" y="130810"/>
                  </a:lnTo>
                  <a:lnTo>
                    <a:pt x="324396" y="128270"/>
                  </a:lnTo>
                  <a:lnTo>
                    <a:pt x="323977" y="127000"/>
                  </a:lnTo>
                  <a:lnTo>
                    <a:pt x="322707" y="123190"/>
                  </a:lnTo>
                  <a:lnTo>
                    <a:pt x="327317" y="120650"/>
                  </a:lnTo>
                  <a:lnTo>
                    <a:pt x="329704" y="124460"/>
                  </a:lnTo>
                  <a:lnTo>
                    <a:pt x="329488" y="120650"/>
                  </a:lnTo>
                  <a:lnTo>
                    <a:pt x="332524" y="123190"/>
                  </a:lnTo>
                  <a:lnTo>
                    <a:pt x="333387" y="120650"/>
                  </a:lnTo>
                  <a:lnTo>
                    <a:pt x="331304" y="119380"/>
                  </a:lnTo>
                  <a:lnTo>
                    <a:pt x="332867" y="118110"/>
                  </a:lnTo>
                  <a:lnTo>
                    <a:pt x="332600" y="116840"/>
                  </a:lnTo>
                  <a:lnTo>
                    <a:pt x="332092" y="114300"/>
                  </a:lnTo>
                  <a:lnTo>
                    <a:pt x="333971" y="114300"/>
                  </a:lnTo>
                  <a:lnTo>
                    <a:pt x="334048" y="110490"/>
                  </a:lnTo>
                  <a:lnTo>
                    <a:pt x="330187" y="110490"/>
                  </a:lnTo>
                  <a:lnTo>
                    <a:pt x="333019" y="109220"/>
                  </a:lnTo>
                  <a:lnTo>
                    <a:pt x="334594" y="107950"/>
                  </a:lnTo>
                  <a:lnTo>
                    <a:pt x="337058" y="107950"/>
                  </a:lnTo>
                  <a:lnTo>
                    <a:pt x="336740" y="105410"/>
                  </a:lnTo>
                  <a:lnTo>
                    <a:pt x="338582" y="104140"/>
                  </a:lnTo>
                  <a:lnTo>
                    <a:pt x="339775" y="105410"/>
                  </a:lnTo>
                  <a:lnTo>
                    <a:pt x="341490" y="107950"/>
                  </a:lnTo>
                  <a:lnTo>
                    <a:pt x="342290" y="107950"/>
                  </a:lnTo>
                  <a:lnTo>
                    <a:pt x="340652" y="105410"/>
                  </a:lnTo>
                  <a:lnTo>
                    <a:pt x="345198" y="104140"/>
                  </a:lnTo>
                  <a:lnTo>
                    <a:pt x="344284" y="101942"/>
                  </a:lnTo>
                  <a:lnTo>
                    <a:pt x="345363" y="102870"/>
                  </a:lnTo>
                  <a:lnTo>
                    <a:pt x="345770" y="102870"/>
                  </a:lnTo>
                  <a:lnTo>
                    <a:pt x="344462" y="100330"/>
                  </a:lnTo>
                  <a:lnTo>
                    <a:pt x="346189" y="100330"/>
                  </a:lnTo>
                  <a:lnTo>
                    <a:pt x="347268" y="101600"/>
                  </a:lnTo>
                  <a:lnTo>
                    <a:pt x="348513" y="100330"/>
                  </a:lnTo>
                  <a:lnTo>
                    <a:pt x="349745" y="99060"/>
                  </a:lnTo>
                  <a:lnTo>
                    <a:pt x="347294" y="99060"/>
                  </a:lnTo>
                  <a:lnTo>
                    <a:pt x="342988" y="99060"/>
                  </a:lnTo>
                  <a:lnTo>
                    <a:pt x="347065" y="97790"/>
                  </a:lnTo>
                  <a:lnTo>
                    <a:pt x="347408" y="97790"/>
                  </a:lnTo>
                  <a:lnTo>
                    <a:pt x="347294" y="99060"/>
                  </a:lnTo>
                  <a:lnTo>
                    <a:pt x="348957" y="97790"/>
                  </a:lnTo>
                  <a:lnTo>
                    <a:pt x="350634" y="96520"/>
                  </a:lnTo>
                  <a:lnTo>
                    <a:pt x="350735" y="95250"/>
                  </a:lnTo>
                  <a:lnTo>
                    <a:pt x="350850" y="93980"/>
                  </a:lnTo>
                  <a:close/>
                </a:path>
                <a:path w="750570" h="579754">
                  <a:moveTo>
                    <a:pt x="350964" y="74371"/>
                  </a:moveTo>
                  <a:lnTo>
                    <a:pt x="350278" y="73621"/>
                  </a:lnTo>
                  <a:lnTo>
                    <a:pt x="349631" y="74866"/>
                  </a:lnTo>
                  <a:lnTo>
                    <a:pt x="350964" y="74371"/>
                  </a:lnTo>
                  <a:close/>
                </a:path>
                <a:path w="750570" h="579754">
                  <a:moveTo>
                    <a:pt x="352082" y="75603"/>
                  </a:moveTo>
                  <a:lnTo>
                    <a:pt x="351015" y="74345"/>
                  </a:lnTo>
                  <a:lnTo>
                    <a:pt x="352082" y="75603"/>
                  </a:lnTo>
                  <a:close/>
                </a:path>
                <a:path w="750570" h="579754">
                  <a:moveTo>
                    <a:pt x="356831" y="481164"/>
                  </a:moveTo>
                  <a:lnTo>
                    <a:pt x="356628" y="480961"/>
                  </a:lnTo>
                  <a:lnTo>
                    <a:pt x="356831" y="481164"/>
                  </a:lnTo>
                  <a:close/>
                </a:path>
                <a:path w="750570" h="579754">
                  <a:moveTo>
                    <a:pt x="358635" y="477291"/>
                  </a:moveTo>
                  <a:lnTo>
                    <a:pt x="353237" y="477850"/>
                  </a:lnTo>
                  <a:lnTo>
                    <a:pt x="356514" y="480847"/>
                  </a:lnTo>
                  <a:lnTo>
                    <a:pt x="356222" y="479691"/>
                  </a:lnTo>
                  <a:lnTo>
                    <a:pt x="358635" y="477291"/>
                  </a:lnTo>
                  <a:close/>
                </a:path>
                <a:path w="750570" h="579754">
                  <a:moveTo>
                    <a:pt x="363588" y="81280"/>
                  </a:moveTo>
                  <a:lnTo>
                    <a:pt x="362496" y="82334"/>
                  </a:lnTo>
                  <a:lnTo>
                    <a:pt x="362648" y="82550"/>
                  </a:lnTo>
                  <a:lnTo>
                    <a:pt x="363588" y="81280"/>
                  </a:lnTo>
                  <a:close/>
                </a:path>
                <a:path w="750570" h="579754">
                  <a:moveTo>
                    <a:pt x="375767" y="500951"/>
                  </a:moveTo>
                  <a:lnTo>
                    <a:pt x="375729" y="500519"/>
                  </a:lnTo>
                  <a:lnTo>
                    <a:pt x="375424" y="500888"/>
                  </a:lnTo>
                  <a:lnTo>
                    <a:pt x="375767" y="500951"/>
                  </a:lnTo>
                  <a:close/>
                </a:path>
                <a:path w="750570" h="579754">
                  <a:moveTo>
                    <a:pt x="376809" y="502539"/>
                  </a:moveTo>
                  <a:lnTo>
                    <a:pt x="376720" y="501142"/>
                  </a:lnTo>
                  <a:lnTo>
                    <a:pt x="375767" y="500951"/>
                  </a:lnTo>
                  <a:lnTo>
                    <a:pt x="375843" y="502158"/>
                  </a:lnTo>
                  <a:lnTo>
                    <a:pt x="376809" y="502539"/>
                  </a:lnTo>
                  <a:close/>
                </a:path>
                <a:path w="750570" h="579754">
                  <a:moveTo>
                    <a:pt x="381520" y="51790"/>
                  </a:moveTo>
                  <a:lnTo>
                    <a:pt x="381228" y="50800"/>
                  </a:lnTo>
                  <a:lnTo>
                    <a:pt x="379501" y="50800"/>
                  </a:lnTo>
                  <a:lnTo>
                    <a:pt x="378498" y="50800"/>
                  </a:lnTo>
                  <a:lnTo>
                    <a:pt x="379755" y="52070"/>
                  </a:lnTo>
                  <a:lnTo>
                    <a:pt x="379501" y="50838"/>
                  </a:lnTo>
                  <a:lnTo>
                    <a:pt x="381520" y="51790"/>
                  </a:lnTo>
                  <a:close/>
                </a:path>
                <a:path w="750570" h="579754">
                  <a:moveTo>
                    <a:pt x="382130" y="52070"/>
                  </a:moveTo>
                  <a:lnTo>
                    <a:pt x="381520" y="51790"/>
                  </a:lnTo>
                  <a:lnTo>
                    <a:pt x="381749" y="52552"/>
                  </a:lnTo>
                  <a:lnTo>
                    <a:pt x="382130" y="52070"/>
                  </a:lnTo>
                  <a:close/>
                </a:path>
                <a:path w="750570" h="579754">
                  <a:moveTo>
                    <a:pt x="382727" y="52070"/>
                  </a:moveTo>
                  <a:lnTo>
                    <a:pt x="382676" y="52336"/>
                  </a:lnTo>
                  <a:lnTo>
                    <a:pt x="382727" y="52070"/>
                  </a:lnTo>
                  <a:close/>
                </a:path>
                <a:path w="750570" h="579754">
                  <a:moveTo>
                    <a:pt x="382841" y="53340"/>
                  </a:moveTo>
                  <a:lnTo>
                    <a:pt x="382676" y="52336"/>
                  </a:lnTo>
                  <a:lnTo>
                    <a:pt x="382511" y="53340"/>
                  </a:lnTo>
                  <a:lnTo>
                    <a:pt x="382841" y="53340"/>
                  </a:lnTo>
                  <a:close/>
                </a:path>
                <a:path w="750570" h="579754">
                  <a:moveTo>
                    <a:pt x="387705" y="41910"/>
                  </a:moveTo>
                  <a:lnTo>
                    <a:pt x="387350" y="40716"/>
                  </a:lnTo>
                  <a:lnTo>
                    <a:pt x="387388" y="39370"/>
                  </a:lnTo>
                  <a:lnTo>
                    <a:pt x="386168" y="40525"/>
                  </a:lnTo>
                  <a:lnTo>
                    <a:pt x="386067" y="40716"/>
                  </a:lnTo>
                  <a:lnTo>
                    <a:pt x="386588" y="41910"/>
                  </a:lnTo>
                  <a:lnTo>
                    <a:pt x="387705" y="41910"/>
                  </a:lnTo>
                  <a:close/>
                </a:path>
                <a:path w="750570" h="579754">
                  <a:moveTo>
                    <a:pt x="396417" y="481596"/>
                  </a:moveTo>
                  <a:lnTo>
                    <a:pt x="396113" y="481711"/>
                  </a:lnTo>
                  <a:lnTo>
                    <a:pt x="395198" y="483196"/>
                  </a:lnTo>
                  <a:lnTo>
                    <a:pt x="395389" y="483108"/>
                  </a:lnTo>
                  <a:lnTo>
                    <a:pt x="396417" y="481596"/>
                  </a:lnTo>
                  <a:close/>
                </a:path>
                <a:path w="750570" h="579754">
                  <a:moveTo>
                    <a:pt x="397916" y="47980"/>
                  </a:moveTo>
                  <a:lnTo>
                    <a:pt x="397776" y="47853"/>
                  </a:lnTo>
                  <a:lnTo>
                    <a:pt x="397459" y="47777"/>
                  </a:lnTo>
                  <a:lnTo>
                    <a:pt x="397129" y="47713"/>
                  </a:lnTo>
                  <a:lnTo>
                    <a:pt x="397344" y="47853"/>
                  </a:lnTo>
                  <a:lnTo>
                    <a:pt x="397611" y="47967"/>
                  </a:lnTo>
                  <a:lnTo>
                    <a:pt x="397916" y="47980"/>
                  </a:lnTo>
                  <a:close/>
                </a:path>
                <a:path w="750570" h="579754">
                  <a:moveTo>
                    <a:pt x="400380" y="48260"/>
                  </a:moveTo>
                  <a:lnTo>
                    <a:pt x="398386" y="46990"/>
                  </a:lnTo>
                  <a:lnTo>
                    <a:pt x="396392" y="45720"/>
                  </a:lnTo>
                  <a:lnTo>
                    <a:pt x="392417" y="43180"/>
                  </a:lnTo>
                  <a:lnTo>
                    <a:pt x="389280" y="43180"/>
                  </a:lnTo>
                  <a:lnTo>
                    <a:pt x="386067" y="43180"/>
                  </a:lnTo>
                  <a:lnTo>
                    <a:pt x="382663" y="43180"/>
                  </a:lnTo>
                  <a:lnTo>
                    <a:pt x="383146" y="46990"/>
                  </a:lnTo>
                  <a:lnTo>
                    <a:pt x="379514" y="48260"/>
                  </a:lnTo>
                  <a:lnTo>
                    <a:pt x="381292" y="50800"/>
                  </a:lnTo>
                  <a:lnTo>
                    <a:pt x="386600" y="52070"/>
                  </a:lnTo>
                  <a:lnTo>
                    <a:pt x="385483" y="55880"/>
                  </a:lnTo>
                  <a:lnTo>
                    <a:pt x="384365" y="54610"/>
                  </a:lnTo>
                  <a:lnTo>
                    <a:pt x="382511" y="53340"/>
                  </a:lnTo>
                  <a:lnTo>
                    <a:pt x="381990" y="53340"/>
                  </a:lnTo>
                  <a:lnTo>
                    <a:pt x="381749" y="52552"/>
                  </a:lnTo>
                  <a:lnTo>
                    <a:pt x="381127" y="53340"/>
                  </a:lnTo>
                  <a:lnTo>
                    <a:pt x="379679" y="52070"/>
                  </a:lnTo>
                  <a:lnTo>
                    <a:pt x="379476" y="53340"/>
                  </a:lnTo>
                  <a:lnTo>
                    <a:pt x="378434" y="52070"/>
                  </a:lnTo>
                  <a:lnTo>
                    <a:pt x="378498" y="50800"/>
                  </a:lnTo>
                  <a:lnTo>
                    <a:pt x="378294" y="50800"/>
                  </a:lnTo>
                  <a:lnTo>
                    <a:pt x="376288" y="52070"/>
                  </a:lnTo>
                  <a:lnTo>
                    <a:pt x="374802" y="50800"/>
                  </a:lnTo>
                  <a:lnTo>
                    <a:pt x="375729" y="52070"/>
                  </a:lnTo>
                  <a:lnTo>
                    <a:pt x="376796" y="53340"/>
                  </a:lnTo>
                  <a:lnTo>
                    <a:pt x="376288" y="53340"/>
                  </a:lnTo>
                  <a:lnTo>
                    <a:pt x="374624" y="55880"/>
                  </a:lnTo>
                  <a:lnTo>
                    <a:pt x="373913" y="52070"/>
                  </a:lnTo>
                  <a:lnTo>
                    <a:pt x="372135" y="53340"/>
                  </a:lnTo>
                  <a:lnTo>
                    <a:pt x="372719" y="54610"/>
                  </a:lnTo>
                  <a:lnTo>
                    <a:pt x="370535" y="54610"/>
                  </a:lnTo>
                  <a:lnTo>
                    <a:pt x="372706" y="57150"/>
                  </a:lnTo>
                  <a:lnTo>
                    <a:pt x="372173" y="57150"/>
                  </a:lnTo>
                  <a:lnTo>
                    <a:pt x="371055" y="55880"/>
                  </a:lnTo>
                  <a:lnTo>
                    <a:pt x="370268" y="55880"/>
                  </a:lnTo>
                  <a:lnTo>
                    <a:pt x="370319" y="57150"/>
                  </a:lnTo>
                  <a:lnTo>
                    <a:pt x="366255" y="60960"/>
                  </a:lnTo>
                  <a:lnTo>
                    <a:pt x="369620" y="62230"/>
                  </a:lnTo>
                  <a:lnTo>
                    <a:pt x="369976" y="62230"/>
                  </a:lnTo>
                  <a:lnTo>
                    <a:pt x="369150" y="67310"/>
                  </a:lnTo>
                  <a:lnTo>
                    <a:pt x="362483" y="67310"/>
                  </a:lnTo>
                  <a:lnTo>
                    <a:pt x="360438" y="71120"/>
                  </a:lnTo>
                  <a:lnTo>
                    <a:pt x="359702" y="69850"/>
                  </a:lnTo>
                  <a:lnTo>
                    <a:pt x="358775" y="72390"/>
                  </a:lnTo>
                  <a:lnTo>
                    <a:pt x="356247" y="74930"/>
                  </a:lnTo>
                  <a:lnTo>
                    <a:pt x="356577" y="77470"/>
                  </a:lnTo>
                  <a:lnTo>
                    <a:pt x="353999" y="77470"/>
                  </a:lnTo>
                  <a:lnTo>
                    <a:pt x="353339" y="76200"/>
                  </a:lnTo>
                  <a:lnTo>
                    <a:pt x="352552" y="78740"/>
                  </a:lnTo>
                  <a:lnTo>
                    <a:pt x="353250" y="78740"/>
                  </a:lnTo>
                  <a:lnTo>
                    <a:pt x="350088" y="80010"/>
                  </a:lnTo>
                  <a:lnTo>
                    <a:pt x="350113" y="77965"/>
                  </a:lnTo>
                  <a:lnTo>
                    <a:pt x="350520" y="77470"/>
                  </a:lnTo>
                  <a:lnTo>
                    <a:pt x="350126" y="77685"/>
                  </a:lnTo>
                  <a:lnTo>
                    <a:pt x="350126" y="77470"/>
                  </a:lnTo>
                  <a:lnTo>
                    <a:pt x="349923" y="77787"/>
                  </a:lnTo>
                  <a:lnTo>
                    <a:pt x="348132" y="78740"/>
                  </a:lnTo>
                  <a:lnTo>
                    <a:pt x="346544" y="78740"/>
                  </a:lnTo>
                  <a:lnTo>
                    <a:pt x="346722" y="82550"/>
                  </a:lnTo>
                  <a:lnTo>
                    <a:pt x="345452" y="80010"/>
                  </a:lnTo>
                  <a:lnTo>
                    <a:pt x="343001" y="81280"/>
                  </a:lnTo>
                  <a:lnTo>
                    <a:pt x="342747" y="82550"/>
                  </a:lnTo>
                  <a:lnTo>
                    <a:pt x="345325" y="82550"/>
                  </a:lnTo>
                  <a:lnTo>
                    <a:pt x="344678" y="83820"/>
                  </a:lnTo>
                  <a:lnTo>
                    <a:pt x="342709" y="85090"/>
                  </a:lnTo>
                  <a:lnTo>
                    <a:pt x="340652" y="82550"/>
                  </a:lnTo>
                  <a:lnTo>
                    <a:pt x="334010" y="83820"/>
                  </a:lnTo>
                  <a:lnTo>
                    <a:pt x="339128" y="93383"/>
                  </a:lnTo>
                  <a:lnTo>
                    <a:pt x="350901" y="93383"/>
                  </a:lnTo>
                  <a:lnTo>
                    <a:pt x="350964" y="92710"/>
                  </a:lnTo>
                  <a:lnTo>
                    <a:pt x="354253" y="91440"/>
                  </a:lnTo>
                  <a:lnTo>
                    <a:pt x="357771" y="92710"/>
                  </a:lnTo>
                  <a:lnTo>
                    <a:pt x="353606" y="93802"/>
                  </a:lnTo>
                  <a:lnTo>
                    <a:pt x="353288" y="93294"/>
                  </a:lnTo>
                  <a:lnTo>
                    <a:pt x="353034" y="93954"/>
                  </a:lnTo>
                  <a:lnTo>
                    <a:pt x="352907" y="93980"/>
                  </a:lnTo>
                  <a:lnTo>
                    <a:pt x="352552" y="95224"/>
                  </a:lnTo>
                  <a:lnTo>
                    <a:pt x="354647" y="95440"/>
                  </a:lnTo>
                  <a:lnTo>
                    <a:pt x="353987" y="94424"/>
                  </a:lnTo>
                  <a:lnTo>
                    <a:pt x="356082" y="95250"/>
                  </a:lnTo>
                  <a:lnTo>
                    <a:pt x="358940" y="91440"/>
                  </a:lnTo>
                  <a:lnTo>
                    <a:pt x="359613" y="85090"/>
                  </a:lnTo>
                  <a:lnTo>
                    <a:pt x="362496" y="82334"/>
                  </a:lnTo>
                  <a:lnTo>
                    <a:pt x="360883" y="80010"/>
                  </a:lnTo>
                  <a:lnTo>
                    <a:pt x="359117" y="77470"/>
                  </a:lnTo>
                  <a:lnTo>
                    <a:pt x="367093" y="81280"/>
                  </a:lnTo>
                  <a:lnTo>
                    <a:pt x="366966" y="79032"/>
                  </a:lnTo>
                  <a:lnTo>
                    <a:pt x="368566" y="81280"/>
                  </a:lnTo>
                  <a:lnTo>
                    <a:pt x="368236" y="80010"/>
                  </a:lnTo>
                  <a:lnTo>
                    <a:pt x="371132" y="78740"/>
                  </a:lnTo>
                  <a:lnTo>
                    <a:pt x="371881" y="74930"/>
                  </a:lnTo>
                  <a:lnTo>
                    <a:pt x="373519" y="71120"/>
                  </a:lnTo>
                  <a:lnTo>
                    <a:pt x="374065" y="69850"/>
                  </a:lnTo>
                  <a:lnTo>
                    <a:pt x="374675" y="71120"/>
                  </a:lnTo>
                  <a:lnTo>
                    <a:pt x="376910" y="71120"/>
                  </a:lnTo>
                  <a:lnTo>
                    <a:pt x="377812" y="69850"/>
                  </a:lnTo>
                  <a:lnTo>
                    <a:pt x="378714" y="68580"/>
                  </a:lnTo>
                  <a:lnTo>
                    <a:pt x="380606" y="67310"/>
                  </a:lnTo>
                  <a:lnTo>
                    <a:pt x="380022" y="66040"/>
                  </a:lnTo>
                  <a:lnTo>
                    <a:pt x="381012" y="64770"/>
                  </a:lnTo>
                  <a:lnTo>
                    <a:pt x="379031" y="63500"/>
                  </a:lnTo>
                  <a:lnTo>
                    <a:pt x="384327" y="62230"/>
                  </a:lnTo>
                  <a:lnTo>
                    <a:pt x="386664" y="58420"/>
                  </a:lnTo>
                  <a:lnTo>
                    <a:pt x="387350" y="57150"/>
                  </a:lnTo>
                  <a:lnTo>
                    <a:pt x="388035" y="55880"/>
                  </a:lnTo>
                  <a:lnTo>
                    <a:pt x="388721" y="54610"/>
                  </a:lnTo>
                  <a:lnTo>
                    <a:pt x="392760" y="53467"/>
                  </a:lnTo>
                  <a:lnTo>
                    <a:pt x="392938" y="54610"/>
                  </a:lnTo>
                  <a:lnTo>
                    <a:pt x="393331" y="54610"/>
                  </a:lnTo>
                  <a:lnTo>
                    <a:pt x="394157" y="53340"/>
                  </a:lnTo>
                  <a:lnTo>
                    <a:pt x="395820" y="50800"/>
                  </a:lnTo>
                  <a:lnTo>
                    <a:pt x="393852" y="49530"/>
                  </a:lnTo>
                  <a:lnTo>
                    <a:pt x="392290" y="49530"/>
                  </a:lnTo>
                  <a:lnTo>
                    <a:pt x="391718" y="48260"/>
                  </a:lnTo>
                  <a:lnTo>
                    <a:pt x="391896" y="45720"/>
                  </a:lnTo>
                  <a:lnTo>
                    <a:pt x="392747" y="45720"/>
                  </a:lnTo>
                  <a:lnTo>
                    <a:pt x="392341" y="48260"/>
                  </a:lnTo>
                  <a:lnTo>
                    <a:pt x="396494" y="48260"/>
                  </a:lnTo>
                  <a:lnTo>
                    <a:pt x="396189" y="47167"/>
                  </a:lnTo>
                  <a:lnTo>
                    <a:pt x="400380" y="48260"/>
                  </a:lnTo>
                  <a:close/>
                </a:path>
                <a:path w="750570" h="579754">
                  <a:moveTo>
                    <a:pt x="401408" y="40640"/>
                  </a:moveTo>
                  <a:lnTo>
                    <a:pt x="401193" y="40525"/>
                  </a:lnTo>
                  <a:lnTo>
                    <a:pt x="401281" y="40716"/>
                  </a:lnTo>
                  <a:lnTo>
                    <a:pt x="401408" y="40640"/>
                  </a:lnTo>
                  <a:close/>
                </a:path>
                <a:path w="750570" h="579754">
                  <a:moveTo>
                    <a:pt x="401815" y="41910"/>
                  </a:moveTo>
                  <a:lnTo>
                    <a:pt x="401281" y="40716"/>
                  </a:lnTo>
                  <a:lnTo>
                    <a:pt x="398983" y="41910"/>
                  </a:lnTo>
                  <a:lnTo>
                    <a:pt x="400532" y="43180"/>
                  </a:lnTo>
                  <a:lnTo>
                    <a:pt x="401815" y="41910"/>
                  </a:lnTo>
                  <a:close/>
                </a:path>
                <a:path w="750570" h="579754">
                  <a:moveTo>
                    <a:pt x="401916" y="478663"/>
                  </a:moveTo>
                  <a:lnTo>
                    <a:pt x="400278" y="478536"/>
                  </a:lnTo>
                  <a:lnTo>
                    <a:pt x="396303" y="478663"/>
                  </a:lnTo>
                  <a:lnTo>
                    <a:pt x="395363" y="480568"/>
                  </a:lnTo>
                  <a:lnTo>
                    <a:pt x="396049" y="480187"/>
                  </a:lnTo>
                  <a:lnTo>
                    <a:pt x="396925" y="479298"/>
                  </a:lnTo>
                  <a:lnTo>
                    <a:pt x="397548" y="479933"/>
                  </a:lnTo>
                  <a:lnTo>
                    <a:pt x="396417" y="481596"/>
                  </a:lnTo>
                  <a:lnTo>
                    <a:pt x="399669" y="480314"/>
                  </a:lnTo>
                  <a:lnTo>
                    <a:pt x="401053" y="479298"/>
                  </a:lnTo>
                  <a:lnTo>
                    <a:pt x="401916" y="478663"/>
                  </a:lnTo>
                  <a:close/>
                </a:path>
                <a:path w="750570" h="579754">
                  <a:moveTo>
                    <a:pt x="404215" y="22580"/>
                  </a:moveTo>
                  <a:lnTo>
                    <a:pt x="402183" y="23012"/>
                  </a:lnTo>
                  <a:lnTo>
                    <a:pt x="401802" y="22479"/>
                  </a:lnTo>
                  <a:lnTo>
                    <a:pt x="401726" y="23990"/>
                  </a:lnTo>
                  <a:lnTo>
                    <a:pt x="401726" y="24371"/>
                  </a:lnTo>
                  <a:lnTo>
                    <a:pt x="403339" y="24168"/>
                  </a:lnTo>
                  <a:lnTo>
                    <a:pt x="404215" y="22580"/>
                  </a:lnTo>
                  <a:close/>
                </a:path>
                <a:path w="750570" h="579754">
                  <a:moveTo>
                    <a:pt x="412648" y="14439"/>
                  </a:moveTo>
                  <a:lnTo>
                    <a:pt x="407377" y="14846"/>
                  </a:lnTo>
                  <a:lnTo>
                    <a:pt x="412000" y="15354"/>
                  </a:lnTo>
                  <a:lnTo>
                    <a:pt x="412648" y="14439"/>
                  </a:lnTo>
                  <a:close/>
                </a:path>
                <a:path w="750570" h="579754">
                  <a:moveTo>
                    <a:pt x="413181" y="21590"/>
                  </a:moveTo>
                  <a:lnTo>
                    <a:pt x="412064" y="23266"/>
                  </a:lnTo>
                  <a:lnTo>
                    <a:pt x="412711" y="23888"/>
                  </a:lnTo>
                  <a:lnTo>
                    <a:pt x="413181" y="21590"/>
                  </a:lnTo>
                  <a:close/>
                </a:path>
                <a:path w="750570" h="579754">
                  <a:moveTo>
                    <a:pt x="414566" y="16662"/>
                  </a:moveTo>
                  <a:lnTo>
                    <a:pt x="414020" y="16471"/>
                  </a:lnTo>
                  <a:lnTo>
                    <a:pt x="411670" y="18326"/>
                  </a:lnTo>
                  <a:lnTo>
                    <a:pt x="414566" y="16662"/>
                  </a:lnTo>
                  <a:close/>
                </a:path>
                <a:path w="750570" h="579754">
                  <a:moveTo>
                    <a:pt x="415010" y="15684"/>
                  </a:moveTo>
                  <a:lnTo>
                    <a:pt x="412000" y="15354"/>
                  </a:lnTo>
                  <a:lnTo>
                    <a:pt x="411784" y="15659"/>
                  </a:lnTo>
                  <a:lnTo>
                    <a:pt x="414020" y="16471"/>
                  </a:lnTo>
                  <a:lnTo>
                    <a:pt x="415010" y="15684"/>
                  </a:lnTo>
                  <a:close/>
                </a:path>
                <a:path w="750570" h="579754">
                  <a:moveTo>
                    <a:pt x="420928" y="29210"/>
                  </a:moveTo>
                  <a:lnTo>
                    <a:pt x="420166" y="27940"/>
                  </a:lnTo>
                  <a:lnTo>
                    <a:pt x="419925" y="29210"/>
                  </a:lnTo>
                  <a:lnTo>
                    <a:pt x="420928" y="29210"/>
                  </a:lnTo>
                  <a:close/>
                </a:path>
                <a:path w="750570" h="579754">
                  <a:moveTo>
                    <a:pt x="422567" y="29210"/>
                  </a:moveTo>
                  <a:lnTo>
                    <a:pt x="420928" y="29210"/>
                  </a:lnTo>
                  <a:lnTo>
                    <a:pt x="421690" y="30480"/>
                  </a:lnTo>
                  <a:lnTo>
                    <a:pt x="422567" y="29210"/>
                  </a:lnTo>
                  <a:close/>
                </a:path>
                <a:path w="750570" h="579754">
                  <a:moveTo>
                    <a:pt x="425056" y="486041"/>
                  </a:moveTo>
                  <a:lnTo>
                    <a:pt x="424599" y="484898"/>
                  </a:lnTo>
                  <a:lnTo>
                    <a:pt x="423976" y="486283"/>
                  </a:lnTo>
                  <a:lnTo>
                    <a:pt x="425056" y="486041"/>
                  </a:lnTo>
                  <a:close/>
                </a:path>
                <a:path w="750570" h="579754">
                  <a:moveTo>
                    <a:pt x="425564" y="485013"/>
                  </a:moveTo>
                  <a:lnTo>
                    <a:pt x="425335" y="483616"/>
                  </a:lnTo>
                  <a:lnTo>
                    <a:pt x="425107" y="482219"/>
                  </a:lnTo>
                  <a:lnTo>
                    <a:pt x="423608" y="482473"/>
                  </a:lnTo>
                  <a:lnTo>
                    <a:pt x="424599" y="484898"/>
                  </a:lnTo>
                  <a:lnTo>
                    <a:pt x="425170" y="483616"/>
                  </a:lnTo>
                  <a:lnTo>
                    <a:pt x="425564" y="485013"/>
                  </a:lnTo>
                  <a:close/>
                </a:path>
                <a:path w="750570" h="579754">
                  <a:moveTo>
                    <a:pt x="430491" y="7620"/>
                  </a:moveTo>
                  <a:lnTo>
                    <a:pt x="430225" y="7378"/>
                  </a:lnTo>
                  <a:lnTo>
                    <a:pt x="430136" y="7620"/>
                  </a:lnTo>
                  <a:lnTo>
                    <a:pt x="430491" y="7620"/>
                  </a:lnTo>
                  <a:close/>
                </a:path>
                <a:path w="750570" h="579754">
                  <a:moveTo>
                    <a:pt x="430618" y="6350"/>
                  </a:moveTo>
                  <a:lnTo>
                    <a:pt x="427786" y="5080"/>
                  </a:lnTo>
                  <a:lnTo>
                    <a:pt x="430225" y="7378"/>
                  </a:lnTo>
                  <a:lnTo>
                    <a:pt x="430618" y="6350"/>
                  </a:lnTo>
                  <a:close/>
                </a:path>
                <a:path w="750570" h="579754">
                  <a:moveTo>
                    <a:pt x="435660" y="14744"/>
                  </a:moveTo>
                  <a:lnTo>
                    <a:pt x="435559" y="14528"/>
                  </a:lnTo>
                  <a:lnTo>
                    <a:pt x="435356" y="14249"/>
                  </a:lnTo>
                  <a:lnTo>
                    <a:pt x="435013" y="13868"/>
                  </a:lnTo>
                  <a:lnTo>
                    <a:pt x="435660" y="14744"/>
                  </a:lnTo>
                  <a:close/>
                </a:path>
                <a:path w="750570" h="579754">
                  <a:moveTo>
                    <a:pt x="435902" y="16167"/>
                  </a:moveTo>
                  <a:lnTo>
                    <a:pt x="431838" y="14833"/>
                  </a:lnTo>
                  <a:lnTo>
                    <a:pt x="432447" y="16738"/>
                  </a:lnTo>
                  <a:lnTo>
                    <a:pt x="433285" y="16281"/>
                  </a:lnTo>
                  <a:lnTo>
                    <a:pt x="435686" y="16802"/>
                  </a:lnTo>
                  <a:lnTo>
                    <a:pt x="435864" y="16281"/>
                  </a:lnTo>
                  <a:close/>
                </a:path>
                <a:path w="750570" h="579754">
                  <a:moveTo>
                    <a:pt x="436143" y="15430"/>
                  </a:moveTo>
                  <a:lnTo>
                    <a:pt x="435660" y="14744"/>
                  </a:lnTo>
                  <a:lnTo>
                    <a:pt x="436054" y="15709"/>
                  </a:lnTo>
                  <a:lnTo>
                    <a:pt x="436143" y="15430"/>
                  </a:lnTo>
                  <a:close/>
                </a:path>
                <a:path w="750570" h="579754">
                  <a:moveTo>
                    <a:pt x="436308" y="16306"/>
                  </a:moveTo>
                  <a:lnTo>
                    <a:pt x="436054" y="15709"/>
                  </a:lnTo>
                  <a:lnTo>
                    <a:pt x="435902" y="16167"/>
                  </a:lnTo>
                  <a:lnTo>
                    <a:pt x="436308" y="16306"/>
                  </a:lnTo>
                  <a:close/>
                </a:path>
                <a:path w="750570" h="579754">
                  <a:moveTo>
                    <a:pt x="437019" y="7620"/>
                  </a:moveTo>
                  <a:lnTo>
                    <a:pt x="434581" y="7620"/>
                  </a:lnTo>
                  <a:lnTo>
                    <a:pt x="435546" y="8521"/>
                  </a:lnTo>
                  <a:lnTo>
                    <a:pt x="437019" y="7620"/>
                  </a:lnTo>
                  <a:close/>
                </a:path>
                <a:path w="750570" h="579754">
                  <a:moveTo>
                    <a:pt x="437311" y="10160"/>
                  </a:moveTo>
                  <a:lnTo>
                    <a:pt x="435546" y="8521"/>
                  </a:lnTo>
                  <a:lnTo>
                    <a:pt x="434924" y="8890"/>
                  </a:lnTo>
                  <a:lnTo>
                    <a:pt x="432714" y="5080"/>
                  </a:lnTo>
                  <a:lnTo>
                    <a:pt x="433273" y="8890"/>
                  </a:lnTo>
                  <a:lnTo>
                    <a:pt x="432079" y="8890"/>
                  </a:lnTo>
                  <a:lnTo>
                    <a:pt x="430136" y="7620"/>
                  </a:lnTo>
                  <a:lnTo>
                    <a:pt x="427215" y="7620"/>
                  </a:lnTo>
                  <a:lnTo>
                    <a:pt x="427215" y="6350"/>
                  </a:lnTo>
                  <a:lnTo>
                    <a:pt x="426796" y="8890"/>
                  </a:lnTo>
                  <a:lnTo>
                    <a:pt x="426415" y="7620"/>
                  </a:lnTo>
                  <a:lnTo>
                    <a:pt x="424459" y="7620"/>
                  </a:lnTo>
                  <a:lnTo>
                    <a:pt x="425691" y="6350"/>
                  </a:lnTo>
                  <a:lnTo>
                    <a:pt x="421614" y="7620"/>
                  </a:lnTo>
                  <a:lnTo>
                    <a:pt x="424154" y="12700"/>
                  </a:lnTo>
                  <a:lnTo>
                    <a:pt x="421005" y="11442"/>
                  </a:lnTo>
                  <a:lnTo>
                    <a:pt x="418769" y="15240"/>
                  </a:lnTo>
                  <a:lnTo>
                    <a:pt x="422897" y="13970"/>
                  </a:lnTo>
                  <a:lnTo>
                    <a:pt x="423062" y="19050"/>
                  </a:lnTo>
                  <a:lnTo>
                    <a:pt x="415937" y="13970"/>
                  </a:lnTo>
                  <a:lnTo>
                    <a:pt x="417842" y="16510"/>
                  </a:lnTo>
                  <a:lnTo>
                    <a:pt x="416598" y="17780"/>
                  </a:lnTo>
                  <a:lnTo>
                    <a:pt x="415823" y="16510"/>
                  </a:lnTo>
                  <a:lnTo>
                    <a:pt x="416090" y="19050"/>
                  </a:lnTo>
                  <a:lnTo>
                    <a:pt x="417004" y="17780"/>
                  </a:lnTo>
                  <a:lnTo>
                    <a:pt x="417703" y="19050"/>
                  </a:lnTo>
                  <a:lnTo>
                    <a:pt x="416090" y="19050"/>
                  </a:lnTo>
                  <a:lnTo>
                    <a:pt x="414058" y="19050"/>
                  </a:lnTo>
                  <a:lnTo>
                    <a:pt x="414261" y="25400"/>
                  </a:lnTo>
                  <a:lnTo>
                    <a:pt x="412965" y="24130"/>
                  </a:lnTo>
                  <a:lnTo>
                    <a:pt x="412711" y="23888"/>
                  </a:lnTo>
                  <a:lnTo>
                    <a:pt x="412661" y="24130"/>
                  </a:lnTo>
                  <a:lnTo>
                    <a:pt x="411924" y="23482"/>
                  </a:lnTo>
                  <a:lnTo>
                    <a:pt x="412064" y="23266"/>
                  </a:lnTo>
                  <a:lnTo>
                    <a:pt x="410349" y="21590"/>
                  </a:lnTo>
                  <a:lnTo>
                    <a:pt x="410718" y="22415"/>
                  </a:lnTo>
                  <a:lnTo>
                    <a:pt x="408368" y="20320"/>
                  </a:lnTo>
                  <a:lnTo>
                    <a:pt x="411353" y="26670"/>
                  </a:lnTo>
                  <a:lnTo>
                    <a:pt x="408152" y="26670"/>
                  </a:lnTo>
                  <a:lnTo>
                    <a:pt x="406628" y="24130"/>
                  </a:lnTo>
                  <a:lnTo>
                    <a:pt x="409041" y="24130"/>
                  </a:lnTo>
                  <a:lnTo>
                    <a:pt x="405815" y="22860"/>
                  </a:lnTo>
                  <a:lnTo>
                    <a:pt x="408279" y="27940"/>
                  </a:lnTo>
                  <a:lnTo>
                    <a:pt x="402259" y="25400"/>
                  </a:lnTo>
                  <a:lnTo>
                    <a:pt x="401662" y="26670"/>
                  </a:lnTo>
                  <a:lnTo>
                    <a:pt x="404266" y="30480"/>
                  </a:lnTo>
                  <a:lnTo>
                    <a:pt x="400100" y="30480"/>
                  </a:lnTo>
                  <a:lnTo>
                    <a:pt x="398932" y="34290"/>
                  </a:lnTo>
                  <a:lnTo>
                    <a:pt x="398170" y="33020"/>
                  </a:lnTo>
                  <a:lnTo>
                    <a:pt x="393585" y="36830"/>
                  </a:lnTo>
                  <a:lnTo>
                    <a:pt x="390309" y="36830"/>
                  </a:lnTo>
                  <a:lnTo>
                    <a:pt x="392645" y="39370"/>
                  </a:lnTo>
                  <a:lnTo>
                    <a:pt x="390156" y="40640"/>
                  </a:lnTo>
                  <a:lnTo>
                    <a:pt x="389712" y="41910"/>
                  </a:lnTo>
                  <a:lnTo>
                    <a:pt x="396913" y="41910"/>
                  </a:lnTo>
                  <a:lnTo>
                    <a:pt x="397675" y="43180"/>
                  </a:lnTo>
                  <a:lnTo>
                    <a:pt x="398132" y="41910"/>
                  </a:lnTo>
                  <a:lnTo>
                    <a:pt x="397814" y="40716"/>
                  </a:lnTo>
                  <a:lnTo>
                    <a:pt x="397916" y="40525"/>
                  </a:lnTo>
                  <a:lnTo>
                    <a:pt x="399034" y="39370"/>
                  </a:lnTo>
                  <a:lnTo>
                    <a:pt x="401193" y="40525"/>
                  </a:lnTo>
                  <a:lnTo>
                    <a:pt x="400685" y="39370"/>
                  </a:lnTo>
                  <a:lnTo>
                    <a:pt x="399554" y="36830"/>
                  </a:lnTo>
                  <a:lnTo>
                    <a:pt x="402755" y="36830"/>
                  </a:lnTo>
                  <a:lnTo>
                    <a:pt x="402717" y="38100"/>
                  </a:lnTo>
                  <a:lnTo>
                    <a:pt x="401878" y="39370"/>
                  </a:lnTo>
                  <a:lnTo>
                    <a:pt x="401840" y="40640"/>
                  </a:lnTo>
                  <a:lnTo>
                    <a:pt x="405511" y="41910"/>
                  </a:lnTo>
                  <a:lnTo>
                    <a:pt x="405079" y="40640"/>
                  </a:lnTo>
                  <a:lnTo>
                    <a:pt x="406298" y="40640"/>
                  </a:lnTo>
                  <a:lnTo>
                    <a:pt x="409702" y="39370"/>
                  </a:lnTo>
                  <a:lnTo>
                    <a:pt x="408470" y="39370"/>
                  </a:lnTo>
                  <a:lnTo>
                    <a:pt x="408305" y="39027"/>
                  </a:lnTo>
                  <a:lnTo>
                    <a:pt x="408444" y="38989"/>
                  </a:lnTo>
                  <a:lnTo>
                    <a:pt x="408305" y="39014"/>
                  </a:lnTo>
                  <a:lnTo>
                    <a:pt x="406222" y="34290"/>
                  </a:lnTo>
                  <a:lnTo>
                    <a:pt x="405104" y="31750"/>
                  </a:lnTo>
                  <a:lnTo>
                    <a:pt x="410946" y="34251"/>
                  </a:lnTo>
                  <a:lnTo>
                    <a:pt x="410997" y="33985"/>
                  </a:lnTo>
                  <a:lnTo>
                    <a:pt x="411518" y="30480"/>
                  </a:lnTo>
                  <a:lnTo>
                    <a:pt x="413562" y="33020"/>
                  </a:lnTo>
                  <a:lnTo>
                    <a:pt x="413702" y="33020"/>
                  </a:lnTo>
                  <a:lnTo>
                    <a:pt x="414299" y="33820"/>
                  </a:lnTo>
                  <a:lnTo>
                    <a:pt x="414032" y="33362"/>
                  </a:lnTo>
                  <a:lnTo>
                    <a:pt x="413778" y="33058"/>
                  </a:lnTo>
                  <a:lnTo>
                    <a:pt x="416356" y="33020"/>
                  </a:lnTo>
                  <a:lnTo>
                    <a:pt x="416725" y="34290"/>
                  </a:lnTo>
                  <a:lnTo>
                    <a:pt x="416039" y="31750"/>
                  </a:lnTo>
                  <a:lnTo>
                    <a:pt x="419963" y="34290"/>
                  </a:lnTo>
                  <a:lnTo>
                    <a:pt x="419430" y="31750"/>
                  </a:lnTo>
                  <a:lnTo>
                    <a:pt x="419176" y="30480"/>
                  </a:lnTo>
                  <a:lnTo>
                    <a:pt x="418909" y="29210"/>
                  </a:lnTo>
                  <a:lnTo>
                    <a:pt x="419696" y="30480"/>
                  </a:lnTo>
                  <a:lnTo>
                    <a:pt x="419925" y="29210"/>
                  </a:lnTo>
                  <a:lnTo>
                    <a:pt x="419354" y="29210"/>
                  </a:lnTo>
                  <a:lnTo>
                    <a:pt x="419290" y="27940"/>
                  </a:lnTo>
                  <a:lnTo>
                    <a:pt x="419239" y="26670"/>
                  </a:lnTo>
                  <a:lnTo>
                    <a:pt x="419176" y="25400"/>
                  </a:lnTo>
                  <a:lnTo>
                    <a:pt x="419125" y="24130"/>
                  </a:lnTo>
                  <a:lnTo>
                    <a:pt x="427520" y="26670"/>
                  </a:lnTo>
                  <a:lnTo>
                    <a:pt x="427482" y="24130"/>
                  </a:lnTo>
                  <a:lnTo>
                    <a:pt x="427431" y="20320"/>
                  </a:lnTo>
                  <a:lnTo>
                    <a:pt x="428853" y="16510"/>
                  </a:lnTo>
                  <a:lnTo>
                    <a:pt x="427621" y="13970"/>
                  </a:lnTo>
                  <a:lnTo>
                    <a:pt x="426999" y="12700"/>
                  </a:lnTo>
                  <a:lnTo>
                    <a:pt x="428409" y="8890"/>
                  </a:lnTo>
                  <a:lnTo>
                    <a:pt x="430403" y="10160"/>
                  </a:lnTo>
                  <a:lnTo>
                    <a:pt x="430250" y="12700"/>
                  </a:lnTo>
                  <a:lnTo>
                    <a:pt x="432701" y="12700"/>
                  </a:lnTo>
                  <a:lnTo>
                    <a:pt x="433565" y="11430"/>
                  </a:lnTo>
                  <a:lnTo>
                    <a:pt x="434098" y="8890"/>
                  </a:lnTo>
                  <a:lnTo>
                    <a:pt x="434441" y="10160"/>
                  </a:lnTo>
                  <a:lnTo>
                    <a:pt x="436422" y="11430"/>
                  </a:lnTo>
                  <a:lnTo>
                    <a:pt x="437311" y="10160"/>
                  </a:lnTo>
                  <a:close/>
                </a:path>
                <a:path w="750570" h="579754">
                  <a:moveTo>
                    <a:pt x="438429" y="11391"/>
                  </a:moveTo>
                  <a:lnTo>
                    <a:pt x="438175" y="11036"/>
                  </a:lnTo>
                  <a:lnTo>
                    <a:pt x="437883" y="10731"/>
                  </a:lnTo>
                  <a:lnTo>
                    <a:pt x="437629" y="10629"/>
                  </a:lnTo>
                  <a:lnTo>
                    <a:pt x="438061" y="11239"/>
                  </a:lnTo>
                  <a:lnTo>
                    <a:pt x="438200" y="11607"/>
                  </a:lnTo>
                  <a:lnTo>
                    <a:pt x="438124" y="11912"/>
                  </a:lnTo>
                  <a:lnTo>
                    <a:pt x="438238" y="11747"/>
                  </a:lnTo>
                  <a:lnTo>
                    <a:pt x="438429" y="11391"/>
                  </a:lnTo>
                  <a:close/>
                </a:path>
                <a:path w="750570" h="579754">
                  <a:moveTo>
                    <a:pt x="442506" y="6070"/>
                  </a:moveTo>
                  <a:lnTo>
                    <a:pt x="440385" y="5080"/>
                  </a:lnTo>
                  <a:lnTo>
                    <a:pt x="439610" y="3810"/>
                  </a:lnTo>
                  <a:lnTo>
                    <a:pt x="440093" y="2540"/>
                  </a:lnTo>
                  <a:lnTo>
                    <a:pt x="435025" y="0"/>
                  </a:lnTo>
                  <a:lnTo>
                    <a:pt x="437019" y="7620"/>
                  </a:lnTo>
                  <a:lnTo>
                    <a:pt x="437565" y="7620"/>
                  </a:lnTo>
                  <a:lnTo>
                    <a:pt x="438505" y="10160"/>
                  </a:lnTo>
                  <a:lnTo>
                    <a:pt x="438785" y="11430"/>
                  </a:lnTo>
                  <a:lnTo>
                    <a:pt x="439381" y="8890"/>
                  </a:lnTo>
                  <a:lnTo>
                    <a:pt x="439331" y="6350"/>
                  </a:lnTo>
                  <a:lnTo>
                    <a:pt x="439991" y="5080"/>
                  </a:lnTo>
                  <a:lnTo>
                    <a:pt x="441553" y="6350"/>
                  </a:lnTo>
                  <a:lnTo>
                    <a:pt x="441058" y="7620"/>
                  </a:lnTo>
                  <a:lnTo>
                    <a:pt x="441388" y="8890"/>
                  </a:lnTo>
                  <a:lnTo>
                    <a:pt x="442302" y="6350"/>
                  </a:lnTo>
                  <a:lnTo>
                    <a:pt x="442506" y="6070"/>
                  </a:lnTo>
                  <a:close/>
                </a:path>
                <a:path w="750570" h="579754">
                  <a:moveTo>
                    <a:pt x="443115" y="6350"/>
                  </a:moveTo>
                  <a:lnTo>
                    <a:pt x="443014" y="5334"/>
                  </a:lnTo>
                  <a:lnTo>
                    <a:pt x="442506" y="6070"/>
                  </a:lnTo>
                  <a:lnTo>
                    <a:pt x="443115" y="6350"/>
                  </a:lnTo>
                  <a:close/>
                </a:path>
                <a:path w="750570" h="579754">
                  <a:moveTo>
                    <a:pt x="444068" y="3810"/>
                  </a:moveTo>
                  <a:lnTo>
                    <a:pt x="442595" y="1270"/>
                  </a:lnTo>
                  <a:lnTo>
                    <a:pt x="441413" y="1270"/>
                  </a:lnTo>
                  <a:lnTo>
                    <a:pt x="442899" y="3810"/>
                  </a:lnTo>
                  <a:lnTo>
                    <a:pt x="443014" y="5334"/>
                  </a:lnTo>
                  <a:lnTo>
                    <a:pt x="444068" y="3810"/>
                  </a:lnTo>
                  <a:close/>
                </a:path>
                <a:path w="750570" h="579754">
                  <a:moveTo>
                    <a:pt x="445401" y="4940"/>
                  </a:moveTo>
                  <a:lnTo>
                    <a:pt x="445236" y="5118"/>
                  </a:lnTo>
                  <a:lnTo>
                    <a:pt x="445096" y="5270"/>
                  </a:lnTo>
                  <a:lnTo>
                    <a:pt x="445262" y="5549"/>
                  </a:lnTo>
                  <a:lnTo>
                    <a:pt x="445401" y="4940"/>
                  </a:lnTo>
                  <a:close/>
                </a:path>
                <a:path w="750570" h="579754">
                  <a:moveTo>
                    <a:pt x="445554" y="5943"/>
                  </a:moveTo>
                  <a:lnTo>
                    <a:pt x="445414" y="5791"/>
                  </a:lnTo>
                  <a:lnTo>
                    <a:pt x="445325" y="5664"/>
                  </a:lnTo>
                  <a:lnTo>
                    <a:pt x="445135" y="6159"/>
                  </a:lnTo>
                  <a:lnTo>
                    <a:pt x="445554" y="5943"/>
                  </a:lnTo>
                  <a:close/>
                </a:path>
                <a:path w="750570" h="579754">
                  <a:moveTo>
                    <a:pt x="446074" y="4457"/>
                  </a:moveTo>
                  <a:lnTo>
                    <a:pt x="445668" y="3670"/>
                  </a:lnTo>
                  <a:lnTo>
                    <a:pt x="445401" y="4940"/>
                  </a:lnTo>
                  <a:lnTo>
                    <a:pt x="445668" y="4699"/>
                  </a:lnTo>
                  <a:lnTo>
                    <a:pt x="446074" y="4457"/>
                  </a:lnTo>
                  <a:close/>
                </a:path>
                <a:path w="750570" h="579754">
                  <a:moveTo>
                    <a:pt x="454228" y="506222"/>
                  </a:moveTo>
                  <a:lnTo>
                    <a:pt x="454139" y="505891"/>
                  </a:lnTo>
                  <a:lnTo>
                    <a:pt x="453212" y="506730"/>
                  </a:lnTo>
                  <a:lnTo>
                    <a:pt x="454228" y="506222"/>
                  </a:lnTo>
                  <a:close/>
                </a:path>
                <a:path w="750570" h="579754">
                  <a:moveTo>
                    <a:pt x="464413" y="484708"/>
                  </a:moveTo>
                  <a:lnTo>
                    <a:pt x="463486" y="484187"/>
                  </a:lnTo>
                  <a:lnTo>
                    <a:pt x="463575" y="484416"/>
                  </a:lnTo>
                  <a:lnTo>
                    <a:pt x="463689" y="484606"/>
                  </a:lnTo>
                  <a:lnTo>
                    <a:pt x="463778" y="484809"/>
                  </a:lnTo>
                  <a:lnTo>
                    <a:pt x="464413" y="484708"/>
                  </a:lnTo>
                  <a:close/>
                </a:path>
                <a:path w="750570" h="579754">
                  <a:moveTo>
                    <a:pt x="479577" y="509143"/>
                  </a:moveTo>
                  <a:lnTo>
                    <a:pt x="476605" y="508317"/>
                  </a:lnTo>
                  <a:lnTo>
                    <a:pt x="477418" y="508711"/>
                  </a:lnTo>
                  <a:lnTo>
                    <a:pt x="478497" y="509003"/>
                  </a:lnTo>
                  <a:lnTo>
                    <a:pt x="479577" y="509143"/>
                  </a:lnTo>
                  <a:close/>
                </a:path>
                <a:path w="750570" h="579754">
                  <a:moveTo>
                    <a:pt x="479920" y="509193"/>
                  </a:moveTo>
                  <a:lnTo>
                    <a:pt x="479590" y="509143"/>
                  </a:lnTo>
                  <a:lnTo>
                    <a:pt x="479894" y="509244"/>
                  </a:lnTo>
                  <a:close/>
                </a:path>
                <a:path w="750570" h="579754">
                  <a:moveTo>
                    <a:pt x="482473" y="485660"/>
                  </a:moveTo>
                  <a:lnTo>
                    <a:pt x="482422" y="485470"/>
                  </a:lnTo>
                  <a:lnTo>
                    <a:pt x="481723" y="485775"/>
                  </a:lnTo>
                  <a:lnTo>
                    <a:pt x="481888" y="486156"/>
                  </a:lnTo>
                  <a:lnTo>
                    <a:pt x="482193" y="485775"/>
                  </a:lnTo>
                  <a:lnTo>
                    <a:pt x="482473" y="485660"/>
                  </a:lnTo>
                  <a:close/>
                </a:path>
                <a:path w="750570" h="579754">
                  <a:moveTo>
                    <a:pt x="483006" y="486181"/>
                  </a:moveTo>
                  <a:lnTo>
                    <a:pt x="482498" y="485648"/>
                  </a:lnTo>
                  <a:lnTo>
                    <a:pt x="482549" y="485902"/>
                  </a:lnTo>
                  <a:lnTo>
                    <a:pt x="483006" y="486181"/>
                  </a:lnTo>
                  <a:close/>
                </a:path>
                <a:path w="750570" h="579754">
                  <a:moveTo>
                    <a:pt x="502615" y="485521"/>
                  </a:moveTo>
                  <a:lnTo>
                    <a:pt x="502551" y="485127"/>
                  </a:lnTo>
                  <a:lnTo>
                    <a:pt x="502272" y="484479"/>
                  </a:lnTo>
                  <a:lnTo>
                    <a:pt x="502297" y="485000"/>
                  </a:lnTo>
                  <a:lnTo>
                    <a:pt x="502450" y="485419"/>
                  </a:lnTo>
                  <a:lnTo>
                    <a:pt x="502602" y="485813"/>
                  </a:lnTo>
                  <a:lnTo>
                    <a:pt x="502615" y="485521"/>
                  </a:lnTo>
                  <a:close/>
                </a:path>
                <a:path w="750570" h="579754">
                  <a:moveTo>
                    <a:pt x="513308" y="510159"/>
                  </a:moveTo>
                  <a:lnTo>
                    <a:pt x="512610" y="510794"/>
                  </a:lnTo>
                  <a:lnTo>
                    <a:pt x="511581" y="511022"/>
                  </a:lnTo>
                  <a:lnTo>
                    <a:pt x="512914" y="512191"/>
                  </a:lnTo>
                  <a:lnTo>
                    <a:pt x="513308" y="510159"/>
                  </a:lnTo>
                  <a:close/>
                </a:path>
                <a:path w="750570" h="579754">
                  <a:moveTo>
                    <a:pt x="524548" y="494157"/>
                  </a:moveTo>
                  <a:close/>
                </a:path>
                <a:path w="750570" h="579754">
                  <a:moveTo>
                    <a:pt x="524814" y="493890"/>
                  </a:moveTo>
                  <a:lnTo>
                    <a:pt x="524764" y="493649"/>
                  </a:lnTo>
                  <a:lnTo>
                    <a:pt x="524535" y="494118"/>
                  </a:lnTo>
                  <a:lnTo>
                    <a:pt x="524814" y="493890"/>
                  </a:lnTo>
                  <a:close/>
                </a:path>
                <a:path w="750570" h="579754">
                  <a:moveTo>
                    <a:pt x="525614" y="489877"/>
                  </a:moveTo>
                  <a:lnTo>
                    <a:pt x="525208" y="489927"/>
                  </a:lnTo>
                  <a:lnTo>
                    <a:pt x="525195" y="490093"/>
                  </a:lnTo>
                  <a:lnTo>
                    <a:pt x="525614" y="489877"/>
                  </a:lnTo>
                  <a:close/>
                </a:path>
                <a:path w="750570" h="579754">
                  <a:moveTo>
                    <a:pt x="525691" y="485140"/>
                  </a:moveTo>
                  <a:lnTo>
                    <a:pt x="522097" y="486537"/>
                  </a:lnTo>
                  <a:lnTo>
                    <a:pt x="522592" y="488924"/>
                  </a:lnTo>
                  <a:lnTo>
                    <a:pt x="522719" y="488835"/>
                  </a:lnTo>
                  <a:lnTo>
                    <a:pt x="522655" y="489204"/>
                  </a:lnTo>
                  <a:lnTo>
                    <a:pt x="522592" y="488924"/>
                  </a:lnTo>
                  <a:lnTo>
                    <a:pt x="520230" y="490601"/>
                  </a:lnTo>
                  <a:lnTo>
                    <a:pt x="525208" y="489927"/>
                  </a:lnTo>
                  <a:lnTo>
                    <a:pt x="525284" y="489204"/>
                  </a:lnTo>
                  <a:lnTo>
                    <a:pt x="525335" y="488696"/>
                  </a:lnTo>
                  <a:lnTo>
                    <a:pt x="525691" y="485140"/>
                  </a:lnTo>
                  <a:close/>
                </a:path>
                <a:path w="750570" h="579754">
                  <a:moveTo>
                    <a:pt x="535012" y="513651"/>
                  </a:moveTo>
                  <a:lnTo>
                    <a:pt x="534873" y="513651"/>
                  </a:lnTo>
                  <a:lnTo>
                    <a:pt x="534733" y="513651"/>
                  </a:lnTo>
                  <a:lnTo>
                    <a:pt x="534593" y="513715"/>
                  </a:lnTo>
                  <a:lnTo>
                    <a:pt x="533552" y="514121"/>
                  </a:lnTo>
                  <a:lnTo>
                    <a:pt x="534238" y="514007"/>
                  </a:lnTo>
                  <a:lnTo>
                    <a:pt x="535012" y="513651"/>
                  </a:lnTo>
                  <a:close/>
                </a:path>
                <a:path w="750570" h="579754">
                  <a:moveTo>
                    <a:pt x="536041" y="495554"/>
                  </a:moveTo>
                  <a:lnTo>
                    <a:pt x="535190" y="495173"/>
                  </a:lnTo>
                  <a:lnTo>
                    <a:pt x="535101" y="496633"/>
                  </a:lnTo>
                  <a:lnTo>
                    <a:pt x="536041" y="495554"/>
                  </a:lnTo>
                  <a:close/>
                </a:path>
                <a:path w="750570" h="579754">
                  <a:moveTo>
                    <a:pt x="536892" y="495935"/>
                  </a:moveTo>
                  <a:lnTo>
                    <a:pt x="536359" y="495173"/>
                  </a:lnTo>
                  <a:lnTo>
                    <a:pt x="536041" y="495554"/>
                  </a:lnTo>
                  <a:lnTo>
                    <a:pt x="536892" y="495935"/>
                  </a:lnTo>
                  <a:close/>
                </a:path>
                <a:path w="750570" h="579754">
                  <a:moveTo>
                    <a:pt x="537438" y="512699"/>
                  </a:moveTo>
                  <a:lnTo>
                    <a:pt x="536371" y="513080"/>
                  </a:lnTo>
                  <a:lnTo>
                    <a:pt x="536270" y="512762"/>
                  </a:lnTo>
                  <a:lnTo>
                    <a:pt x="536194" y="513080"/>
                  </a:lnTo>
                  <a:lnTo>
                    <a:pt x="535584" y="513461"/>
                  </a:lnTo>
                  <a:lnTo>
                    <a:pt x="535012" y="513715"/>
                  </a:lnTo>
                  <a:lnTo>
                    <a:pt x="536016" y="513715"/>
                  </a:lnTo>
                  <a:lnTo>
                    <a:pt x="537171" y="514858"/>
                  </a:lnTo>
                  <a:lnTo>
                    <a:pt x="537387" y="513080"/>
                  </a:lnTo>
                  <a:lnTo>
                    <a:pt x="537438" y="512699"/>
                  </a:lnTo>
                  <a:close/>
                </a:path>
                <a:path w="750570" h="579754">
                  <a:moveTo>
                    <a:pt x="537654" y="494131"/>
                  </a:moveTo>
                  <a:lnTo>
                    <a:pt x="536841" y="493585"/>
                  </a:lnTo>
                  <a:lnTo>
                    <a:pt x="537133" y="493903"/>
                  </a:lnTo>
                  <a:lnTo>
                    <a:pt x="537413" y="494055"/>
                  </a:lnTo>
                  <a:lnTo>
                    <a:pt x="537654" y="494131"/>
                  </a:lnTo>
                  <a:close/>
                </a:path>
                <a:path w="750570" h="579754">
                  <a:moveTo>
                    <a:pt x="544449" y="489864"/>
                  </a:moveTo>
                  <a:lnTo>
                    <a:pt x="544207" y="489458"/>
                  </a:lnTo>
                  <a:lnTo>
                    <a:pt x="543471" y="489712"/>
                  </a:lnTo>
                  <a:lnTo>
                    <a:pt x="544449" y="489864"/>
                  </a:lnTo>
                  <a:close/>
                </a:path>
                <a:path w="750570" h="579754">
                  <a:moveTo>
                    <a:pt x="545096" y="489966"/>
                  </a:moveTo>
                  <a:lnTo>
                    <a:pt x="544449" y="489864"/>
                  </a:lnTo>
                  <a:lnTo>
                    <a:pt x="544842" y="490512"/>
                  </a:lnTo>
                  <a:lnTo>
                    <a:pt x="545096" y="489966"/>
                  </a:lnTo>
                  <a:close/>
                </a:path>
                <a:path w="750570" h="579754">
                  <a:moveTo>
                    <a:pt x="551713" y="490232"/>
                  </a:moveTo>
                  <a:lnTo>
                    <a:pt x="551383" y="490245"/>
                  </a:lnTo>
                  <a:lnTo>
                    <a:pt x="551014" y="490397"/>
                  </a:lnTo>
                  <a:lnTo>
                    <a:pt x="551713" y="490232"/>
                  </a:lnTo>
                  <a:close/>
                </a:path>
                <a:path w="750570" h="579754">
                  <a:moveTo>
                    <a:pt x="552881" y="491744"/>
                  </a:moveTo>
                  <a:lnTo>
                    <a:pt x="551078" y="491680"/>
                  </a:lnTo>
                  <a:lnTo>
                    <a:pt x="551345" y="491871"/>
                  </a:lnTo>
                  <a:lnTo>
                    <a:pt x="552157" y="491998"/>
                  </a:lnTo>
                  <a:lnTo>
                    <a:pt x="552881" y="491744"/>
                  </a:lnTo>
                  <a:close/>
                </a:path>
                <a:path w="750570" h="579754">
                  <a:moveTo>
                    <a:pt x="571779" y="498665"/>
                  </a:moveTo>
                  <a:lnTo>
                    <a:pt x="571588" y="498297"/>
                  </a:lnTo>
                  <a:lnTo>
                    <a:pt x="571373" y="498068"/>
                  </a:lnTo>
                  <a:lnTo>
                    <a:pt x="571157" y="498284"/>
                  </a:lnTo>
                  <a:lnTo>
                    <a:pt x="571385" y="498436"/>
                  </a:lnTo>
                  <a:lnTo>
                    <a:pt x="571563" y="498538"/>
                  </a:lnTo>
                  <a:lnTo>
                    <a:pt x="571779" y="498665"/>
                  </a:lnTo>
                  <a:close/>
                </a:path>
                <a:path w="750570" h="579754">
                  <a:moveTo>
                    <a:pt x="583145" y="517766"/>
                  </a:moveTo>
                  <a:lnTo>
                    <a:pt x="582472" y="517410"/>
                  </a:lnTo>
                  <a:lnTo>
                    <a:pt x="581710" y="516928"/>
                  </a:lnTo>
                  <a:lnTo>
                    <a:pt x="580898" y="517207"/>
                  </a:lnTo>
                  <a:lnTo>
                    <a:pt x="581634" y="517969"/>
                  </a:lnTo>
                  <a:lnTo>
                    <a:pt x="582383" y="518007"/>
                  </a:lnTo>
                  <a:lnTo>
                    <a:pt x="583145" y="517766"/>
                  </a:lnTo>
                  <a:close/>
                </a:path>
                <a:path w="750570" h="579754">
                  <a:moveTo>
                    <a:pt x="585012" y="516750"/>
                  </a:moveTo>
                  <a:lnTo>
                    <a:pt x="583755" y="517563"/>
                  </a:lnTo>
                  <a:lnTo>
                    <a:pt x="583145" y="517766"/>
                  </a:lnTo>
                  <a:lnTo>
                    <a:pt x="583946" y="518172"/>
                  </a:lnTo>
                  <a:lnTo>
                    <a:pt x="584606" y="518375"/>
                  </a:lnTo>
                  <a:lnTo>
                    <a:pt x="585012" y="516750"/>
                  </a:lnTo>
                  <a:close/>
                </a:path>
                <a:path w="750570" h="579754">
                  <a:moveTo>
                    <a:pt x="599097" y="506437"/>
                  </a:moveTo>
                  <a:lnTo>
                    <a:pt x="597115" y="504190"/>
                  </a:lnTo>
                  <a:lnTo>
                    <a:pt x="595058" y="506222"/>
                  </a:lnTo>
                  <a:lnTo>
                    <a:pt x="599097" y="506437"/>
                  </a:lnTo>
                  <a:close/>
                </a:path>
                <a:path w="750570" h="579754">
                  <a:moveTo>
                    <a:pt x="599757" y="506476"/>
                  </a:moveTo>
                  <a:lnTo>
                    <a:pt x="599097" y="506437"/>
                  </a:lnTo>
                  <a:lnTo>
                    <a:pt x="599452" y="506857"/>
                  </a:lnTo>
                  <a:lnTo>
                    <a:pt x="599757" y="506476"/>
                  </a:lnTo>
                  <a:close/>
                </a:path>
                <a:path w="750570" h="579754">
                  <a:moveTo>
                    <a:pt x="610844" y="527989"/>
                  </a:moveTo>
                  <a:lnTo>
                    <a:pt x="607517" y="524002"/>
                  </a:lnTo>
                  <a:lnTo>
                    <a:pt x="607860" y="527558"/>
                  </a:lnTo>
                  <a:lnTo>
                    <a:pt x="610844" y="527989"/>
                  </a:lnTo>
                  <a:close/>
                </a:path>
                <a:path w="750570" h="579754">
                  <a:moveTo>
                    <a:pt x="646468" y="524103"/>
                  </a:moveTo>
                  <a:lnTo>
                    <a:pt x="645083" y="522478"/>
                  </a:lnTo>
                  <a:lnTo>
                    <a:pt x="644626" y="523506"/>
                  </a:lnTo>
                  <a:lnTo>
                    <a:pt x="645718" y="523570"/>
                  </a:lnTo>
                  <a:lnTo>
                    <a:pt x="646468" y="524103"/>
                  </a:lnTo>
                  <a:close/>
                </a:path>
                <a:path w="750570" h="579754">
                  <a:moveTo>
                    <a:pt x="647001" y="524713"/>
                  </a:moveTo>
                  <a:lnTo>
                    <a:pt x="646899" y="524433"/>
                  </a:lnTo>
                  <a:lnTo>
                    <a:pt x="646696" y="524243"/>
                  </a:lnTo>
                  <a:lnTo>
                    <a:pt x="646468" y="524103"/>
                  </a:lnTo>
                  <a:lnTo>
                    <a:pt x="647001" y="524713"/>
                  </a:lnTo>
                  <a:close/>
                </a:path>
                <a:path w="750570" h="579754">
                  <a:moveTo>
                    <a:pt x="660463" y="524370"/>
                  </a:moveTo>
                  <a:lnTo>
                    <a:pt x="660450" y="524116"/>
                  </a:lnTo>
                  <a:lnTo>
                    <a:pt x="660336" y="524471"/>
                  </a:lnTo>
                  <a:lnTo>
                    <a:pt x="660298" y="524827"/>
                  </a:lnTo>
                  <a:lnTo>
                    <a:pt x="660311" y="525183"/>
                  </a:lnTo>
                  <a:lnTo>
                    <a:pt x="660425" y="524751"/>
                  </a:lnTo>
                  <a:lnTo>
                    <a:pt x="660463" y="524370"/>
                  </a:lnTo>
                  <a:close/>
                </a:path>
                <a:path w="750570" h="579754">
                  <a:moveTo>
                    <a:pt x="662317" y="532257"/>
                  </a:moveTo>
                  <a:lnTo>
                    <a:pt x="662152" y="532384"/>
                  </a:lnTo>
                  <a:lnTo>
                    <a:pt x="662038" y="532638"/>
                  </a:lnTo>
                  <a:lnTo>
                    <a:pt x="662266" y="532765"/>
                  </a:lnTo>
                  <a:lnTo>
                    <a:pt x="662317" y="532257"/>
                  </a:lnTo>
                  <a:close/>
                </a:path>
                <a:path w="750570" h="579754">
                  <a:moveTo>
                    <a:pt x="663422" y="532892"/>
                  </a:moveTo>
                  <a:lnTo>
                    <a:pt x="662292" y="533146"/>
                  </a:lnTo>
                  <a:lnTo>
                    <a:pt x="662178" y="533514"/>
                  </a:lnTo>
                  <a:lnTo>
                    <a:pt x="663067" y="533019"/>
                  </a:lnTo>
                  <a:lnTo>
                    <a:pt x="663422" y="532892"/>
                  </a:lnTo>
                  <a:close/>
                </a:path>
                <a:path w="750570" h="579754">
                  <a:moveTo>
                    <a:pt x="663752" y="531114"/>
                  </a:moveTo>
                  <a:lnTo>
                    <a:pt x="662647" y="529704"/>
                  </a:lnTo>
                  <a:lnTo>
                    <a:pt x="662317" y="532257"/>
                  </a:lnTo>
                  <a:lnTo>
                    <a:pt x="663752" y="531114"/>
                  </a:lnTo>
                  <a:close/>
                </a:path>
                <a:path w="750570" h="579754">
                  <a:moveTo>
                    <a:pt x="677125" y="530123"/>
                  </a:moveTo>
                  <a:lnTo>
                    <a:pt x="675678" y="531114"/>
                  </a:lnTo>
                  <a:lnTo>
                    <a:pt x="676198" y="531291"/>
                  </a:lnTo>
                  <a:lnTo>
                    <a:pt x="676478" y="530961"/>
                  </a:lnTo>
                  <a:lnTo>
                    <a:pt x="676795" y="530567"/>
                  </a:lnTo>
                  <a:lnTo>
                    <a:pt x="677125" y="530123"/>
                  </a:lnTo>
                  <a:close/>
                </a:path>
                <a:path w="750570" h="579754">
                  <a:moveTo>
                    <a:pt x="696087" y="554685"/>
                  </a:moveTo>
                  <a:lnTo>
                    <a:pt x="695426" y="555790"/>
                  </a:lnTo>
                  <a:lnTo>
                    <a:pt x="695731" y="555358"/>
                  </a:lnTo>
                  <a:lnTo>
                    <a:pt x="695934" y="555015"/>
                  </a:lnTo>
                  <a:lnTo>
                    <a:pt x="696087" y="554697"/>
                  </a:lnTo>
                  <a:close/>
                </a:path>
                <a:path w="750570" h="579754">
                  <a:moveTo>
                    <a:pt x="697217" y="539178"/>
                  </a:moveTo>
                  <a:lnTo>
                    <a:pt x="696785" y="538861"/>
                  </a:lnTo>
                  <a:lnTo>
                    <a:pt x="695502" y="541515"/>
                  </a:lnTo>
                  <a:lnTo>
                    <a:pt x="694829" y="542632"/>
                  </a:lnTo>
                  <a:lnTo>
                    <a:pt x="695566" y="541616"/>
                  </a:lnTo>
                  <a:lnTo>
                    <a:pt x="696137" y="541235"/>
                  </a:lnTo>
                  <a:lnTo>
                    <a:pt x="696633" y="541185"/>
                  </a:lnTo>
                  <a:lnTo>
                    <a:pt x="696861" y="540689"/>
                  </a:lnTo>
                  <a:lnTo>
                    <a:pt x="697052" y="540042"/>
                  </a:lnTo>
                  <a:lnTo>
                    <a:pt x="697217" y="539178"/>
                  </a:lnTo>
                  <a:close/>
                </a:path>
                <a:path w="750570" h="579754">
                  <a:moveTo>
                    <a:pt x="703910" y="559181"/>
                  </a:moveTo>
                  <a:lnTo>
                    <a:pt x="702945" y="559308"/>
                  </a:lnTo>
                  <a:lnTo>
                    <a:pt x="702767" y="559562"/>
                  </a:lnTo>
                  <a:lnTo>
                    <a:pt x="703364" y="560095"/>
                  </a:lnTo>
                  <a:lnTo>
                    <a:pt x="703910" y="559181"/>
                  </a:lnTo>
                  <a:close/>
                </a:path>
                <a:path w="750570" h="579754">
                  <a:moveTo>
                    <a:pt x="704888" y="561467"/>
                  </a:moveTo>
                  <a:lnTo>
                    <a:pt x="703364" y="560095"/>
                  </a:lnTo>
                  <a:lnTo>
                    <a:pt x="702538" y="561467"/>
                  </a:lnTo>
                  <a:lnTo>
                    <a:pt x="704888" y="561467"/>
                  </a:lnTo>
                  <a:close/>
                </a:path>
                <a:path w="750570" h="579754">
                  <a:moveTo>
                    <a:pt x="707809" y="550037"/>
                  </a:moveTo>
                  <a:lnTo>
                    <a:pt x="705700" y="549541"/>
                  </a:lnTo>
                  <a:lnTo>
                    <a:pt x="705434" y="550430"/>
                  </a:lnTo>
                  <a:lnTo>
                    <a:pt x="707809" y="550037"/>
                  </a:lnTo>
                  <a:close/>
                </a:path>
                <a:path w="750570" h="579754">
                  <a:moveTo>
                    <a:pt x="724154" y="568617"/>
                  </a:moveTo>
                  <a:lnTo>
                    <a:pt x="723544" y="569506"/>
                  </a:lnTo>
                  <a:lnTo>
                    <a:pt x="723722" y="569353"/>
                  </a:lnTo>
                  <a:lnTo>
                    <a:pt x="723925" y="569061"/>
                  </a:lnTo>
                  <a:lnTo>
                    <a:pt x="724154" y="568617"/>
                  </a:lnTo>
                  <a:close/>
                </a:path>
                <a:path w="750570" h="579754">
                  <a:moveTo>
                    <a:pt x="727367" y="570979"/>
                  </a:moveTo>
                  <a:lnTo>
                    <a:pt x="727087" y="570877"/>
                  </a:lnTo>
                  <a:lnTo>
                    <a:pt x="726795" y="570763"/>
                  </a:lnTo>
                  <a:lnTo>
                    <a:pt x="726541" y="570598"/>
                  </a:lnTo>
                  <a:lnTo>
                    <a:pt x="726871" y="570877"/>
                  </a:lnTo>
                  <a:lnTo>
                    <a:pt x="727138" y="570979"/>
                  </a:lnTo>
                  <a:lnTo>
                    <a:pt x="727367" y="570979"/>
                  </a:lnTo>
                  <a:close/>
                </a:path>
                <a:path w="750570" h="579754">
                  <a:moveTo>
                    <a:pt x="728446" y="570103"/>
                  </a:moveTo>
                  <a:lnTo>
                    <a:pt x="728014" y="570712"/>
                  </a:lnTo>
                  <a:lnTo>
                    <a:pt x="727722" y="570966"/>
                  </a:lnTo>
                  <a:lnTo>
                    <a:pt x="727379" y="570979"/>
                  </a:lnTo>
                  <a:lnTo>
                    <a:pt x="728014" y="571119"/>
                  </a:lnTo>
                  <a:lnTo>
                    <a:pt x="728256" y="570750"/>
                  </a:lnTo>
                  <a:lnTo>
                    <a:pt x="728446" y="570395"/>
                  </a:lnTo>
                  <a:lnTo>
                    <a:pt x="728446" y="570103"/>
                  </a:lnTo>
                  <a:close/>
                </a:path>
                <a:path w="750570" h="579754">
                  <a:moveTo>
                    <a:pt x="728992" y="571182"/>
                  </a:moveTo>
                  <a:lnTo>
                    <a:pt x="728649" y="571182"/>
                  </a:lnTo>
                  <a:lnTo>
                    <a:pt x="728345" y="571182"/>
                  </a:lnTo>
                  <a:lnTo>
                    <a:pt x="728014" y="571119"/>
                  </a:lnTo>
                  <a:lnTo>
                    <a:pt x="727735" y="571588"/>
                  </a:lnTo>
                  <a:lnTo>
                    <a:pt x="728129" y="571601"/>
                  </a:lnTo>
                  <a:lnTo>
                    <a:pt x="728548" y="571449"/>
                  </a:lnTo>
                  <a:lnTo>
                    <a:pt x="728992" y="571182"/>
                  </a:lnTo>
                  <a:close/>
                </a:path>
                <a:path w="750570" h="579754">
                  <a:moveTo>
                    <a:pt x="732231" y="568312"/>
                  </a:moveTo>
                  <a:lnTo>
                    <a:pt x="730999" y="566039"/>
                  </a:lnTo>
                  <a:lnTo>
                    <a:pt x="730631" y="567207"/>
                  </a:lnTo>
                  <a:lnTo>
                    <a:pt x="732218" y="568325"/>
                  </a:lnTo>
                  <a:close/>
                </a:path>
                <a:path w="750570" h="579754">
                  <a:moveTo>
                    <a:pt x="732840" y="563372"/>
                  </a:moveTo>
                  <a:lnTo>
                    <a:pt x="728637" y="565277"/>
                  </a:lnTo>
                  <a:lnTo>
                    <a:pt x="728751" y="563372"/>
                  </a:lnTo>
                  <a:lnTo>
                    <a:pt x="729081" y="562229"/>
                  </a:lnTo>
                  <a:lnTo>
                    <a:pt x="729259" y="561594"/>
                  </a:lnTo>
                  <a:lnTo>
                    <a:pt x="730796" y="561721"/>
                  </a:lnTo>
                  <a:lnTo>
                    <a:pt x="730758" y="561594"/>
                  </a:lnTo>
                  <a:lnTo>
                    <a:pt x="729894" y="558800"/>
                  </a:lnTo>
                  <a:lnTo>
                    <a:pt x="728510" y="562229"/>
                  </a:lnTo>
                  <a:lnTo>
                    <a:pt x="728179" y="560451"/>
                  </a:lnTo>
                  <a:lnTo>
                    <a:pt x="727989" y="559435"/>
                  </a:lnTo>
                  <a:lnTo>
                    <a:pt x="727964" y="558927"/>
                  </a:lnTo>
                  <a:lnTo>
                    <a:pt x="728129" y="558800"/>
                  </a:lnTo>
                  <a:lnTo>
                    <a:pt x="728357" y="558673"/>
                  </a:lnTo>
                  <a:lnTo>
                    <a:pt x="725995" y="558927"/>
                  </a:lnTo>
                  <a:lnTo>
                    <a:pt x="726757" y="558292"/>
                  </a:lnTo>
                  <a:lnTo>
                    <a:pt x="726846" y="557530"/>
                  </a:lnTo>
                  <a:lnTo>
                    <a:pt x="727024" y="556006"/>
                  </a:lnTo>
                  <a:lnTo>
                    <a:pt x="727862" y="557149"/>
                  </a:lnTo>
                  <a:lnTo>
                    <a:pt x="727214" y="556006"/>
                  </a:lnTo>
                  <a:lnTo>
                    <a:pt x="725703" y="553339"/>
                  </a:lnTo>
                  <a:lnTo>
                    <a:pt x="721283" y="557530"/>
                  </a:lnTo>
                  <a:lnTo>
                    <a:pt x="721461" y="553974"/>
                  </a:lnTo>
                  <a:lnTo>
                    <a:pt x="721829" y="553847"/>
                  </a:lnTo>
                  <a:lnTo>
                    <a:pt x="716749" y="552958"/>
                  </a:lnTo>
                  <a:lnTo>
                    <a:pt x="720051" y="556514"/>
                  </a:lnTo>
                  <a:lnTo>
                    <a:pt x="715162" y="558292"/>
                  </a:lnTo>
                  <a:lnTo>
                    <a:pt x="715365" y="556641"/>
                  </a:lnTo>
                  <a:lnTo>
                    <a:pt x="715391" y="556387"/>
                  </a:lnTo>
                  <a:lnTo>
                    <a:pt x="715721" y="553593"/>
                  </a:lnTo>
                  <a:lnTo>
                    <a:pt x="715810" y="552831"/>
                  </a:lnTo>
                  <a:lnTo>
                    <a:pt x="716153" y="550037"/>
                  </a:lnTo>
                  <a:lnTo>
                    <a:pt x="714387" y="552831"/>
                  </a:lnTo>
                  <a:lnTo>
                    <a:pt x="713511" y="552221"/>
                  </a:lnTo>
                  <a:lnTo>
                    <a:pt x="711682" y="553593"/>
                  </a:lnTo>
                  <a:lnTo>
                    <a:pt x="711288" y="552323"/>
                  </a:lnTo>
                  <a:lnTo>
                    <a:pt x="711200" y="552056"/>
                  </a:lnTo>
                  <a:lnTo>
                    <a:pt x="713473" y="552196"/>
                  </a:lnTo>
                  <a:lnTo>
                    <a:pt x="713117" y="551942"/>
                  </a:lnTo>
                  <a:lnTo>
                    <a:pt x="713803" y="550799"/>
                  </a:lnTo>
                  <a:lnTo>
                    <a:pt x="711200" y="552043"/>
                  </a:lnTo>
                  <a:lnTo>
                    <a:pt x="710577" y="550037"/>
                  </a:lnTo>
                  <a:lnTo>
                    <a:pt x="704862" y="552323"/>
                  </a:lnTo>
                  <a:lnTo>
                    <a:pt x="704977" y="551942"/>
                  </a:lnTo>
                  <a:lnTo>
                    <a:pt x="705396" y="550545"/>
                  </a:lnTo>
                  <a:lnTo>
                    <a:pt x="704710" y="550545"/>
                  </a:lnTo>
                  <a:lnTo>
                    <a:pt x="704773" y="550291"/>
                  </a:lnTo>
                  <a:lnTo>
                    <a:pt x="705027" y="549376"/>
                  </a:lnTo>
                  <a:lnTo>
                    <a:pt x="705700" y="549541"/>
                  </a:lnTo>
                  <a:lnTo>
                    <a:pt x="706361" y="547370"/>
                  </a:lnTo>
                  <a:lnTo>
                    <a:pt x="705256" y="548551"/>
                  </a:lnTo>
                  <a:lnTo>
                    <a:pt x="706170" y="545211"/>
                  </a:lnTo>
                  <a:lnTo>
                    <a:pt x="701522" y="550291"/>
                  </a:lnTo>
                  <a:lnTo>
                    <a:pt x="701344" y="549783"/>
                  </a:lnTo>
                  <a:lnTo>
                    <a:pt x="700595" y="547624"/>
                  </a:lnTo>
                  <a:lnTo>
                    <a:pt x="700506" y="547370"/>
                  </a:lnTo>
                  <a:lnTo>
                    <a:pt x="700519" y="546989"/>
                  </a:lnTo>
                  <a:lnTo>
                    <a:pt x="702157" y="544830"/>
                  </a:lnTo>
                  <a:lnTo>
                    <a:pt x="703567" y="546989"/>
                  </a:lnTo>
                  <a:lnTo>
                    <a:pt x="702805" y="544830"/>
                  </a:lnTo>
                  <a:lnTo>
                    <a:pt x="702437" y="543814"/>
                  </a:lnTo>
                  <a:lnTo>
                    <a:pt x="699338" y="547624"/>
                  </a:lnTo>
                  <a:lnTo>
                    <a:pt x="699211" y="546227"/>
                  </a:lnTo>
                  <a:lnTo>
                    <a:pt x="699084" y="544703"/>
                  </a:lnTo>
                  <a:lnTo>
                    <a:pt x="698779" y="541147"/>
                  </a:lnTo>
                  <a:lnTo>
                    <a:pt x="696645" y="541274"/>
                  </a:lnTo>
                  <a:lnTo>
                    <a:pt x="695109" y="544703"/>
                  </a:lnTo>
                  <a:lnTo>
                    <a:pt x="693445" y="542671"/>
                  </a:lnTo>
                  <a:lnTo>
                    <a:pt x="693140" y="542290"/>
                  </a:lnTo>
                  <a:lnTo>
                    <a:pt x="692200" y="541147"/>
                  </a:lnTo>
                  <a:lnTo>
                    <a:pt x="688771" y="541147"/>
                  </a:lnTo>
                  <a:lnTo>
                    <a:pt x="689432" y="540004"/>
                  </a:lnTo>
                  <a:lnTo>
                    <a:pt x="686371" y="538226"/>
                  </a:lnTo>
                  <a:lnTo>
                    <a:pt x="684631" y="537210"/>
                  </a:lnTo>
                  <a:lnTo>
                    <a:pt x="683971" y="536829"/>
                  </a:lnTo>
                  <a:lnTo>
                    <a:pt x="681697" y="534428"/>
                  </a:lnTo>
                  <a:lnTo>
                    <a:pt x="680085" y="537210"/>
                  </a:lnTo>
                  <a:lnTo>
                    <a:pt x="679742" y="536956"/>
                  </a:lnTo>
                  <a:lnTo>
                    <a:pt x="677697" y="535432"/>
                  </a:lnTo>
                  <a:lnTo>
                    <a:pt x="677519" y="535305"/>
                  </a:lnTo>
                  <a:lnTo>
                    <a:pt x="675106" y="535432"/>
                  </a:lnTo>
                  <a:lnTo>
                    <a:pt x="675995" y="533273"/>
                  </a:lnTo>
                  <a:lnTo>
                    <a:pt x="676541" y="532765"/>
                  </a:lnTo>
                  <a:lnTo>
                    <a:pt x="676681" y="532638"/>
                  </a:lnTo>
                  <a:lnTo>
                    <a:pt x="678205" y="532003"/>
                  </a:lnTo>
                  <a:lnTo>
                    <a:pt x="676198" y="531368"/>
                  </a:lnTo>
                  <a:lnTo>
                    <a:pt x="675297" y="532384"/>
                  </a:lnTo>
                  <a:lnTo>
                    <a:pt x="674458" y="532765"/>
                  </a:lnTo>
                  <a:lnTo>
                    <a:pt x="673011" y="532765"/>
                  </a:lnTo>
                  <a:lnTo>
                    <a:pt x="673747" y="531495"/>
                  </a:lnTo>
                  <a:lnTo>
                    <a:pt x="674497" y="530225"/>
                  </a:lnTo>
                  <a:lnTo>
                    <a:pt x="671779" y="529463"/>
                  </a:lnTo>
                  <a:lnTo>
                    <a:pt x="667981" y="531495"/>
                  </a:lnTo>
                  <a:lnTo>
                    <a:pt x="665213" y="528574"/>
                  </a:lnTo>
                  <a:lnTo>
                    <a:pt x="664133" y="530987"/>
                  </a:lnTo>
                  <a:lnTo>
                    <a:pt x="665416" y="536575"/>
                  </a:lnTo>
                  <a:lnTo>
                    <a:pt x="661250" y="536956"/>
                  </a:lnTo>
                  <a:lnTo>
                    <a:pt x="661670" y="535305"/>
                  </a:lnTo>
                  <a:lnTo>
                    <a:pt x="661847" y="534670"/>
                  </a:lnTo>
                  <a:lnTo>
                    <a:pt x="662139" y="533654"/>
                  </a:lnTo>
                  <a:lnTo>
                    <a:pt x="662178" y="533514"/>
                  </a:lnTo>
                  <a:lnTo>
                    <a:pt x="661936" y="533654"/>
                  </a:lnTo>
                  <a:lnTo>
                    <a:pt x="661517" y="532892"/>
                  </a:lnTo>
                  <a:lnTo>
                    <a:pt x="661911" y="532574"/>
                  </a:lnTo>
                  <a:lnTo>
                    <a:pt x="661098" y="532130"/>
                  </a:lnTo>
                  <a:lnTo>
                    <a:pt x="661289" y="531622"/>
                  </a:lnTo>
                  <a:lnTo>
                    <a:pt x="661771" y="530352"/>
                  </a:lnTo>
                  <a:lnTo>
                    <a:pt x="661809" y="530225"/>
                  </a:lnTo>
                  <a:lnTo>
                    <a:pt x="660679" y="530352"/>
                  </a:lnTo>
                  <a:lnTo>
                    <a:pt x="661123" y="529463"/>
                  </a:lnTo>
                  <a:lnTo>
                    <a:pt x="661390" y="528955"/>
                  </a:lnTo>
                  <a:lnTo>
                    <a:pt x="661784" y="528828"/>
                  </a:lnTo>
                  <a:lnTo>
                    <a:pt x="662203" y="530098"/>
                  </a:lnTo>
                  <a:lnTo>
                    <a:pt x="662419" y="529907"/>
                  </a:lnTo>
                  <a:lnTo>
                    <a:pt x="662546" y="529704"/>
                  </a:lnTo>
                  <a:lnTo>
                    <a:pt x="662787" y="529590"/>
                  </a:lnTo>
                  <a:lnTo>
                    <a:pt x="662940" y="529463"/>
                  </a:lnTo>
                  <a:lnTo>
                    <a:pt x="661873" y="528828"/>
                  </a:lnTo>
                  <a:lnTo>
                    <a:pt x="661657" y="528701"/>
                  </a:lnTo>
                  <a:lnTo>
                    <a:pt x="661111" y="527939"/>
                  </a:lnTo>
                  <a:lnTo>
                    <a:pt x="660463" y="527050"/>
                  </a:lnTo>
                  <a:lnTo>
                    <a:pt x="660336" y="526161"/>
                  </a:lnTo>
                  <a:lnTo>
                    <a:pt x="660311" y="525272"/>
                  </a:lnTo>
                  <a:lnTo>
                    <a:pt x="660057" y="526415"/>
                  </a:lnTo>
                  <a:lnTo>
                    <a:pt x="659409" y="527939"/>
                  </a:lnTo>
                  <a:lnTo>
                    <a:pt x="658291" y="527812"/>
                  </a:lnTo>
                  <a:lnTo>
                    <a:pt x="655599" y="527050"/>
                  </a:lnTo>
                  <a:lnTo>
                    <a:pt x="656120" y="526669"/>
                  </a:lnTo>
                  <a:lnTo>
                    <a:pt x="657504" y="525653"/>
                  </a:lnTo>
                  <a:lnTo>
                    <a:pt x="658190" y="525145"/>
                  </a:lnTo>
                  <a:lnTo>
                    <a:pt x="657885" y="524764"/>
                  </a:lnTo>
                  <a:lnTo>
                    <a:pt x="656983" y="523621"/>
                  </a:lnTo>
                  <a:lnTo>
                    <a:pt x="655866" y="524764"/>
                  </a:lnTo>
                  <a:lnTo>
                    <a:pt x="654646" y="522732"/>
                  </a:lnTo>
                  <a:lnTo>
                    <a:pt x="653618" y="525653"/>
                  </a:lnTo>
                  <a:lnTo>
                    <a:pt x="652856" y="525399"/>
                  </a:lnTo>
                  <a:lnTo>
                    <a:pt x="653072" y="524383"/>
                  </a:lnTo>
                  <a:lnTo>
                    <a:pt x="653148" y="523875"/>
                  </a:lnTo>
                  <a:lnTo>
                    <a:pt x="653110" y="522986"/>
                  </a:lnTo>
                  <a:lnTo>
                    <a:pt x="651319" y="523875"/>
                  </a:lnTo>
                  <a:lnTo>
                    <a:pt x="646557" y="521208"/>
                  </a:lnTo>
                  <a:lnTo>
                    <a:pt x="647103" y="524891"/>
                  </a:lnTo>
                  <a:lnTo>
                    <a:pt x="647395" y="525145"/>
                  </a:lnTo>
                  <a:lnTo>
                    <a:pt x="647141" y="525272"/>
                  </a:lnTo>
                  <a:lnTo>
                    <a:pt x="641705" y="526669"/>
                  </a:lnTo>
                  <a:lnTo>
                    <a:pt x="639483" y="522478"/>
                  </a:lnTo>
                  <a:lnTo>
                    <a:pt x="639076" y="521716"/>
                  </a:lnTo>
                  <a:lnTo>
                    <a:pt x="638403" y="520446"/>
                  </a:lnTo>
                  <a:lnTo>
                    <a:pt x="638340" y="520319"/>
                  </a:lnTo>
                  <a:lnTo>
                    <a:pt x="633361" y="520446"/>
                  </a:lnTo>
                  <a:lnTo>
                    <a:pt x="633476" y="520065"/>
                  </a:lnTo>
                  <a:lnTo>
                    <a:pt x="633552" y="519811"/>
                  </a:lnTo>
                  <a:lnTo>
                    <a:pt x="633666" y="519430"/>
                  </a:lnTo>
                  <a:lnTo>
                    <a:pt x="630618" y="519811"/>
                  </a:lnTo>
                  <a:lnTo>
                    <a:pt x="627430" y="518414"/>
                  </a:lnTo>
                  <a:lnTo>
                    <a:pt x="624878" y="520065"/>
                  </a:lnTo>
                  <a:lnTo>
                    <a:pt x="624090" y="519811"/>
                  </a:lnTo>
                  <a:lnTo>
                    <a:pt x="623544" y="517779"/>
                  </a:lnTo>
                  <a:lnTo>
                    <a:pt x="623595" y="517525"/>
                  </a:lnTo>
                  <a:lnTo>
                    <a:pt x="624205" y="516636"/>
                  </a:lnTo>
                  <a:lnTo>
                    <a:pt x="621906" y="516763"/>
                  </a:lnTo>
                  <a:lnTo>
                    <a:pt x="621360" y="517779"/>
                  </a:lnTo>
                  <a:lnTo>
                    <a:pt x="620826" y="517271"/>
                  </a:lnTo>
                  <a:lnTo>
                    <a:pt x="618832" y="515366"/>
                  </a:lnTo>
                  <a:lnTo>
                    <a:pt x="619975" y="514858"/>
                  </a:lnTo>
                  <a:lnTo>
                    <a:pt x="620776" y="514502"/>
                  </a:lnTo>
                  <a:lnTo>
                    <a:pt x="621322" y="514731"/>
                  </a:lnTo>
                  <a:lnTo>
                    <a:pt x="620903" y="514451"/>
                  </a:lnTo>
                  <a:lnTo>
                    <a:pt x="621411" y="514223"/>
                  </a:lnTo>
                  <a:lnTo>
                    <a:pt x="620153" y="513943"/>
                  </a:lnTo>
                  <a:lnTo>
                    <a:pt x="619633" y="513588"/>
                  </a:lnTo>
                  <a:lnTo>
                    <a:pt x="619061" y="513207"/>
                  </a:lnTo>
                  <a:lnTo>
                    <a:pt x="618871" y="513080"/>
                  </a:lnTo>
                  <a:lnTo>
                    <a:pt x="618693" y="511302"/>
                  </a:lnTo>
                  <a:lnTo>
                    <a:pt x="615048" y="513207"/>
                  </a:lnTo>
                  <a:lnTo>
                    <a:pt x="615797" y="512191"/>
                  </a:lnTo>
                  <a:lnTo>
                    <a:pt x="616737" y="510921"/>
                  </a:lnTo>
                  <a:lnTo>
                    <a:pt x="613892" y="509397"/>
                  </a:lnTo>
                  <a:lnTo>
                    <a:pt x="612406" y="509778"/>
                  </a:lnTo>
                  <a:lnTo>
                    <a:pt x="613803" y="512191"/>
                  </a:lnTo>
                  <a:lnTo>
                    <a:pt x="612254" y="512191"/>
                  </a:lnTo>
                  <a:lnTo>
                    <a:pt x="611720" y="511937"/>
                  </a:lnTo>
                  <a:lnTo>
                    <a:pt x="610362" y="511302"/>
                  </a:lnTo>
                  <a:lnTo>
                    <a:pt x="609828" y="511048"/>
                  </a:lnTo>
                  <a:lnTo>
                    <a:pt x="610590" y="509524"/>
                  </a:lnTo>
                  <a:lnTo>
                    <a:pt x="610844" y="509016"/>
                  </a:lnTo>
                  <a:lnTo>
                    <a:pt x="611378" y="507961"/>
                  </a:lnTo>
                  <a:lnTo>
                    <a:pt x="610158" y="507238"/>
                  </a:lnTo>
                  <a:lnTo>
                    <a:pt x="607631" y="505968"/>
                  </a:lnTo>
                  <a:lnTo>
                    <a:pt x="603529" y="506730"/>
                  </a:lnTo>
                  <a:lnTo>
                    <a:pt x="599795" y="507238"/>
                  </a:lnTo>
                  <a:lnTo>
                    <a:pt x="599452" y="506857"/>
                  </a:lnTo>
                  <a:lnTo>
                    <a:pt x="597738" y="509016"/>
                  </a:lnTo>
                  <a:lnTo>
                    <a:pt x="595287" y="507873"/>
                  </a:lnTo>
                  <a:lnTo>
                    <a:pt x="594893" y="506476"/>
                  </a:lnTo>
                  <a:lnTo>
                    <a:pt x="593775" y="502412"/>
                  </a:lnTo>
                  <a:lnTo>
                    <a:pt x="592963" y="502285"/>
                  </a:lnTo>
                  <a:lnTo>
                    <a:pt x="589864" y="499618"/>
                  </a:lnTo>
                  <a:lnTo>
                    <a:pt x="588492" y="506476"/>
                  </a:lnTo>
                  <a:lnTo>
                    <a:pt x="585089" y="504317"/>
                  </a:lnTo>
                  <a:lnTo>
                    <a:pt x="585228" y="506412"/>
                  </a:lnTo>
                  <a:lnTo>
                    <a:pt x="584987" y="509016"/>
                  </a:lnTo>
                  <a:lnTo>
                    <a:pt x="581977" y="509524"/>
                  </a:lnTo>
                  <a:lnTo>
                    <a:pt x="579526" y="508508"/>
                  </a:lnTo>
                  <a:lnTo>
                    <a:pt x="579564" y="508127"/>
                  </a:lnTo>
                  <a:lnTo>
                    <a:pt x="579793" y="505714"/>
                  </a:lnTo>
                  <a:lnTo>
                    <a:pt x="579970" y="503809"/>
                  </a:lnTo>
                  <a:lnTo>
                    <a:pt x="581456" y="503301"/>
                  </a:lnTo>
                  <a:lnTo>
                    <a:pt x="581825" y="503174"/>
                  </a:lnTo>
                  <a:lnTo>
                    <a:pt x="582472" y="503174"/>
                  </a:lnTo>
                  <a:lnTo>
                    <a:pt x="582536" y="503999"/>
                  </a:lnTo>
                  <a:lnTo>
                    <a:pt x="582041" y="504101"/>
                  </a:lnTo>
                  <a:lnTo>
                    <a:pt x="581609" y="504215"/>
                  </a:lnTo>
                  <a:lnTo>
                    <a:pt x="581647" y="504545"/>
                  </a:lnTo>
                  <a:lnTo>
                    <a:pt x="582180" y="504571"/>
                  </a:lnTo>
                  <a:lnTo>
                    <a:pt x="582460" y="504278"/>
                  </a:lnTo>
                  <a:lnTo>
                    <a:pt x="582536" y="504012"/>
                  </a:lnTo>
                  <a:lnTo>
                    <a:pt x="583488" y="503809"/>
                  </a:lnTo>
                  <a:lnTo>
                    <a:pt x="584695" y="503555"/>
                  </a:lnTo>
                  <a:lnTo>
                    <a:pt x="583984" y="502031"/>
                  </a:lnTo>
                  <a:lnTo>
                    <a:pt x="583361" y="503174"/>
                  </a:lnTo>
                  <a:lnTo>
                    <a:pt x="583120" y="502793"/>
                  </a:lnTo>
                  <a:lnTo>
                    <a:pt x="582536" y="501904"/>
                  </a:lnTo>
                  <a:lnTo>
                    <a:pt x="582371" y="501650"/>
                  </a:lnTo>
                  <a:lnTo>
                    <a:pt x="578967" y="500926"/>
                  </a:lnTo>
                  <a:lnTo>
                    <a:pt x="578840" y="500811"/>
                  </a:lnTo>
                  <a:lnTo>
                    <a:pt x="580072" y="499110"/>
                  </a:lnTo>
                  <a:lnTo>
                    <a:pt x="577850" y="499872"/>
                  </a:lnTo>
                  <a:lnTo>
                    <a:pt x="578192" y="500253"/>
                  </a:lnTo>
                  <a:lnTo>
                    <a:pt x="577176" y="499364"/>
                  </a:lnTo>
                  <a:lnTo>
                    <a:pt x="574941" y="500634"/>
                  </a:lnTo>
                  <a:lnTo>
                    <a:pt x="571779" y="498729"/>
                  </a:lnTo>
                  <a:lnTo>
                    <a:pt x="572173" y="499491"/>
                  </a:lnTo>
                  <a:lnTo>
                    <a:pt x="572376" y="501015"/>
                  </a:lnTo>
                  <a:lnTo>
                    <a:pt x="571842" y="500888"/>
                  </a:lnTo>
                  <a:lnTo>
                    <a:pt x="567143" y="498348"/>
                  </a:lnTo>
                  <a:lnTo>
                    <a:pt x="569150" y="502793"/>
                  </a:lnTo>
                  <a:lnTo>
                    <a:pt x="567410" y="502666"/>
                  </a:lnTo>
                  <a:lnTo>
                    <a:pt x="565658" y="502539"/>
                  </a:lnTo>
                  <a:lnTo>
                    <a:pt x="564121" y="500253"/>
                  </a:lnTo>
                  <a:lnTo>
                    <a:pt x="565886" y="499110"/>
                  </a:lnTo>
                  <a:lnTo>
                    <a:pt x="567258" y="498221"/>
                  </a:lnTo>
                  <a:lnTo>
                    <a:pt x="563549" y="499110"/>
                  </a:lnTo>
                  <a:lnTo>
                    <a:pt x="562762" y="498348"/>
                  </a:lnTo>
                  <a:lnTo>
                    <a:pt x="562102" y="497713"/>
                  </a:lnTo>
                  <a:lnTo>
                    <a:pt x="561708" y="497332"/>
                  </a:lnTo>
                  <a:lnTo>
                    <a:pt x="562686" y="496570"/>
                  </a:lnTo>
                  <a:lnTo>
                    <a:pt x="564781" y="494919"/>
                  </a:lnTo>
                  <a:lnTo>
                    <a:pt x="561200" y="496570"/>
                  </a:lnTo>
                  <a:lnTo>
                    <a:pt x="559828" y="493395"/>
                  </a:lnTo>
                  <a:lnTo>
                    <a:pt x="559269" y="492125"/>
                  </a:lnTo>
                  <a:lnTo>
                    <a:pt x="557542" y="491363"/>
                  </a:lnTo>
                  <a:lnTo>
                    <a:pt x="558279" y="491109"/>
                  </a:lnTo>
                  <a:lnTo>
                    <a:pt x="556641" y="490728"/>
                  </a:lnTo>
                  <a:lnTo>
                    <a:pt x="557110" y="493395"/>
                  </a:lnTo>
                  <a:lnTo>
                    <a:pt x="556234" y="492760"/>
                  </a:lnTo>
                  <a:lnTo>
                    <a:pt x="555396" y="492633"/>
                  </a:lnTo>
                  <a:lnTo>
                    <a:pt x="555625" y="491617"/>
                  </a:lnTo>
                  <a:lnTo>
                    <a:pt x="554482" y="492823"/>
                  </a:lnTo>
                  <a:lnTo>
                    <a:pt x="554367" y="493141"/>
                  </a:lnTo>
                  <a:lnTo>
                    <a:pt x="555612" y="495808"/>
                  </a:lnTo>
                  <a:lnTo>
                    <a:pt x="553199" y="497713"/>
                  </a:lnTo>
                  <a:lnTo>
                    <a:pt x="552373" y="496519"/>
                  </a:lnTo>
                  <a:lnTo>
                    <a:pt x="553059" y="496824"/>
                  </a:lnTo>
                  <a:lnTo>
                    <a:pt x="552602" y="496189"/>
                  </a:lnTo>
                  <a:lnTo>
                    <a:pt x="552157" y="495566"/>
                  </a:lnTo>
                  <a:lnTo>
                    <a:pt x="552157" y="496189"/>
                  </a:lnTo>
                  <a:lnTo>
                    <a:pt x="551967" y="496328"/>
                  </a:lnTo>
                  <a:lnTo>
                    <a:pt x="549033" y="498348"/>
                  </a:lnTo>
                  <a:lnTo>
                    <a:pt x="549046" y="498094"/>
                  </a:lnTo>
                  <a:lnTo>
                    <a:pt x="549109" y="496824"/>
                  </a:lnTo>
                  <a:lnTo>
                    <a:pt x="549186" y="495046"/>
                  </a:lnTo>
                  <a:lnTo>
                    <a:pt x="551967" y="496316"/>
                  </a:lnTo>
                  <a:lnTo>
                    <a:pt x="552157" y="496189"/>
                  </a:lnTo>
                  <a:lnTo>
                    <a:pt x="552157" y="495566"/>
                  </a:lnTo>
                  <a:lnTo>
                    <a:pt x="551789" y="495046"/>
                  </a:lnTo>
                  <a:lnTo>
                    <a:pt x="551421" y="494538"/>
                  </a:lnTo>
                  <a:lnTo>
                    <a:pt x="551065" y="494030"/>
                  </a:lnTo>
                  <a:lnTo>
                    <a:pt x="550875" y="493776"/>
                  </a:lnTo>
                  <a:lnTo>
                    <a:pt x="549338" y="491617"/>
                  </a:lnTo>
                  <a:lnTo>
                    <a:pt x="551078" y="491680"/>
                  </a:lnTo>
                  <a:lnTo>
                    <a:pt x="550443" y="491236"/>
                  </a:lnTo>
                  <a:lnTo>
                    <a:pt x="550379" y="490855"/>
                  </a:lnTo>
                  <a:lnTo>
                    <a:pt x="550710" y="490601"/>
                  </a:lnTo>
                  <a:lnTo>
                    <a:pt x="550938" y="490512"/>
                  </a:lnTo>
                  <a:lnTo>
                    <a:pt x="550887" y="490347"/>
                  </a:lnTo>
                  <a:lnTo>
                    <a:pt x="547636" y="486918"/>
                  </a:lnTo>
                  <a:lnTo>
                    <a:pt x="548525" y="493776"/>
                  </a:lnTo>
                  <a:lnTo>
                    <a:pt x="544639" y="493039"/>
                  </a:lnTo>
                  <a:lnTo>
                    <a:pt x="544703" y="492633"/>
                  </a:lnTo>
                  <a:lnTo>
                    <a:pt x="545287" y="491490"/>
                  </a:lnTo>
                  <a:lnTo>
                    <a:pt x="545198" y="491109"/>
                  </a:lnTo>
                  <a:lnTo>
                    <a:pt x="544842" y="490512"/>
                  </a:lnTo>
                  <a:lnTo>
                    <a:pt x="543699" y="492887"/>
                  </a:lnTo>
                  <a:lnTo>
                    <a:pt x="541959" y="494030"/>
                  </a:lnTo>
                  <a:lnTo>
                    <a:pt x="539635" y="492125"/>
                  </a:lnTo>
                  <a:lnTo>
                    <a:pt x="538975" y="494538"/>
                  </a:lnTo>
                  <a:lnTo>
                    <a:pt x="537654" y="494157"/>
                  </a:lnTo>
                  <a:lnTo>
                    <a:pt x="538899" y="495046"/>
                  </a:lnTo>
                  <a:lnTo>
                    <a:pt x="539013" y="495300"/>
                  </a:lnTo>
                  <a:lnTo>
                    <a:pt x="538238" y="496824"/>
                  </a:lnTo>
                  <a:lnTo>
                    <a:pt x="536994" y="496443"/>
                  </a:lnTo>
                  <a:lnTo>
                    <a:pt x="535101" y="496697"/>
                  </a:lnTo>
                  <a:lnTo>
                    <a:pt x="533831" y="498094"/>
                  </a:lnTo>
                  <a:lnTo>
                    <a:pt x="533654" y="497205"/>
                  </a:lnTo>
                  <a:lnTo>
                    <a:pt x="533361" y="495808"/>
                  </a:lnTo>
                  <a:lnTo>
                    <a:pt x="532752" y="492760"/>
                  </a:lnTo>
                  <a:lnTo>
                    <a:pt x="532422" y="491109"/>
                  </a:lnTo>
                  <a:lnTo>
                    <a:pt x="529259" y="492760"/>
                  </a:lnTo>
                  <a:lnTo>
                    <a:pt x="528561" y="491871"/>
                  </a:lnTo>
                  <a:lnTo>
                    <a:pt x="528472" y="491744"/>
                  </a:lnTo>
                  <a:lnTo>
                    <a:pt x="528269" y="491490"/>
                  </a:lnTo>
                  <a:lnTo>
                    <a:pt x="528370" y="491109"/>
                  </a:lnTo>
                  <a:lnTo>
                    <a:pt x="529310" y="489839"/>
                  </a:lnTo>
                  <a:lnTo>
                    <a:pt x="529602" y="489458"/>
                  </a:lnTo>
                  <a:lnTo>
                    <a:pt x="529564" y="489204"/>
                  </a:lnTo>
                  <a:lnTo>
                    <a:pt x="528701" y="488315"/>
                  </a:lnTo>
                  <a:lnTo>
                    <a:pt x="525614" y="489877"/>
                  </a:lnTo>
                  <a:lnTo>
                    <a:pt x="525907" y="489839"/>
                  </a:lnTo>
                  <a:lnTo>
                    <a:pt x="521868" y="492887"/>
                  </a:lnTo>
                  <a:lnTo>
                    <a:pt x="522833" y="493039"/>
                  </a:lnTo>
                  <a:lnTo>
                    <a:pt x="523646" y="493039"/>
                  </a:lnTo>
                  <a:lnTo>
                    <a:pt x="523494" y="493141"/>
                  </a:lnTo>
                  <a:lnTo>
                    <a:pt x="523659" y="493039"/>
                  </a:lnTo>
                  <a:lnTo>
                    <a:pt x="524090" y="493039"/>
                  </a:lnTo>
                  <a:lnTo>
                    <a:pt x="524002" y="492823"/>
                  </a:lnTo>
                  <a:lnTo>
                    <a:pt x="523824" y="492379"/>
                  </a:lnTo>
                  <a:lnTo>
                    <a:pt x="524002" y="492823"/>
                  </a:lnTo>
                  <a:lnTo>
                    <a:pt x="525551" y="491871"/>
                  </a:lnTo>
                  <a:lnTo>
                    <a:pt x="526465" y="492506"/>
                  </a:lnTo>
                  <a:lnTo>
                    <a:pt x="524941" y="493776"/>
                  </a:lnTo>
                  <a:lnTo>
                    <a:pt x="524891" y="494284"/>
                  </a:lnTo>
                  <a:lnTo>
                    <a:pt x="525208" y="495808"/>
                  </a:lnTo>
                  <a:lnTo>
                    <a:pt x="524598" y="494284"/>
                  </a:lnTo>
                  <a:lnTo>
                    <a:pt x="524484" y="494157"/>
                  </a:lnTo>
                  <a:lnTo>
                    <a:pt x="524395" y="493776"/>
                  </a:lnTo>
                  <a:lnTo>
                    <a:pt x="524129" y="493141"/>
                  </a:lnTo>
                  <a:lnTo>
                    <a:pt x="523494" y="493141"/>
                  </a:lnTo>
                  <a:lnTo>
                    <a:pt x="522770" y="493141"/>
                  </a:lnTo>
                  <a:lnTo>
                    <a:pt x="520471" y="497205"/>
                  </a:lnTo>
                  <a:lnTo>
                    <a:pt x="519709" y="496189"/>
                  </a:lnTo>
                  <a:lnTo>
                    <a:pt x="519239" y="495554"/>
                  </a:lnTo>
                  <a:lnTo>
                    <a:pt x="518287" y="494284"/>
                  </a:lnTo>
                  <a:lnTo>
                    <a:pt x="518401" y="493649"/>
                  </a:lnTo>
                  <a:lnTo>
                    <a:pt x="518439" y="493395"/>
                  </a:lnTo>
                  <a:lnTo>
                    <a:pt x="518655" y="492125"/>
                  </a:lnTo>
                  <a:lnTo>
                    <a:pt x="518693" y="491871"/>
                  </a:lnTo>
                  <a:lnTo>
                    <a:pt x="518718" y="491744"/>
                  </a:lnTo>
                  <a:lnTo>
                    <a:pt x="518947" y="490347"/>
                  </a:lnTo>
                  <a:lnTo>
                    <a:pt x="519303" y="488188"/>
                  </a:lnTo>
                  <a:lnTo>
                    <a:pt x="515810" y="484886"/>
                  </a:lnTo>
                  <a:lnTo>
                    <a:pt x="511911" y="490347"/>
                  </a:lnTo>
                  <a:lnTo>
                    <a:pt x="507072" y="488188"/>
                  </a:lnTo>
                  <a:lnTo>
                    <a:pt x="508419" y="489331"/>
                  </a:lnTo>
                  <a:lnTo>
                    <a:pt x="508444" y="489712"/>
                  </a:lnTo>
                  <a:lnTo>
                    <a:pt x="507542" y="491744"/>
                  </a:lnTo>
                  <a:lnTo>
                    <a:pt x="507314" y="491490"/>
                  </a:lnTo>
                  <a:lnTo>
                    <a:pt x="506069" y="490093"/>
                  </a:lnTo>
                  <a:lnTo>
                    <a:pt x="505396" y="489331"/>
                  </a:lnTo>
                  <a:lnTo>
                    <a:pt x="503618" y="490093"/>
                  </a:lnTo>
                  <a:lnTo>
                    <a:pt x="503783" y="489331"/>
                  </a:lnTo>
                  <a:lnTo>
                    <a:pt x="504050" y="488061"/>
                  </a:lnTo>
                  <a:lnTo>
                    <a:pt x="503275" y="487426"/>
                  </a:lnTo>
                  <a:lnTo>
                    <a:pt x="503123" y="487299"/>
                  </a:lnTo>
                  <a:lnTo>
                    <a:pt x="502589" y="485902"/>
                  </a:lnTo>
                  <a:lnTo>
                    <a:pt x="502475" y="487426"/>
                  </a:lnTo>
                  <a:lnTo>
                    <a:pt x="498894" y="485267"/>
                  </a:lnTo>
                  <a:lnTo>
                    <a:pt x="497903" y="489331"/>
                  </a:lnTo>
                  <a:lnTo>
                    <a:pt x="496011" y="486283"/>
                  </a:lnTo>
                  <a:lnTo>
                    <a:pt x="492048" y="484632"/>
                  </a:lnTo>
                  <a:lnTo>
                    <a:pt x="490601" y="491490"/>
                  </a:lnTo>
                  <a:lnTo>
                    <a:pt x="490181" y="491363"/>
                  </a:lnTo>
                  <a:lnTo>
                    <a:pt x="486791" y="490347"/>
                  </a:lnTo>
                  <a:lnTo>
                    <a:pt x="487603" y="489204"/>
                  </a:lnTo>
                  <a:lnTo>
                    <a:pt x="488226" y="488315"/>
                  </a:lnTo>
                  <a:lnTo>
                    <a:pt x="486625" y="486537"/>
                  </a:lnTo>
                  <a:lnTo>
                    <a:pt x="487756" y="486029"/>
                  </a:lnTo>
                  <a:lnTo>
                    <a:pt x="489458" y="485267"/>
                  </a:lnTo>
                  <a:lnTo>
                    <a:pt x="488149" y="485140"/>
                  </a:lnTo>
                  <a:lnTo>
                    <a:pt x="487006" y="484632"/>
                  </a:lnTo>
                  <a:lnTo>
                    <a:pt x="486816" y="486029"/>
                  </a:lnTo>
                  <a:lnTo>
                    <a:pt x="486194" y="484632"/>
                  </a:lnTo>
                  <a:lnTo>
                    <a:pt x="482866" y="488315"/>
                  </a:lnTo>
                  <a:lnTo>
                    <a:pt x="481888" y="486283"/>
                  </a:lnTo>
                  <a:lnTo>
                    <a:pt x="481228" y="487045"/>
                  </a:lnTo>
                  <a:lnTo>
                    <a:pt x="480796" y="489204"/>
                  </a:lnTo>
                  <a:lnTo>
                    <a:pt x="479361" y="488823"/>
                  </a:lnTo>
                  <a:lnTo>
                    <a:pt x="477024" y="488950"/>
                  </a:lnTo>
                  <a:lnTo>
                    <a:pt x="478066" y="491363"/>
                  </a:lnTo>
                  <a:lnTo>
                    <a:pt x="477761" y="490728"/>
                  </a:lnTo>
                  <a:lnTo>
                    <a:pt x="474726" y="484378"/>
                  </a:lnTo>
                  <a:lnTo>
                    <a:pt x="466750" y="490728"/>
                  </a:lnTo>
                  <a:lnTo>
                    <a:pt x="466623" y="490474"/>
                  </a:lnTo>
                  <a:lnTo>
                    <a:pt x="464172" y="485648"/>
                  </a:lnTo>
                  <a:lnTo>
                    <a:pt x="463778" y="484886"/>
                  </a:lnTo>
                  <a:lnTo>
                    <a:pt x="460844" y="485267"/>
                  </a:lnTo>
                  <a:lnTo>
                    <a:pt x="457339" y="485648"/>
                  </a:lnTo>
                  <a:lnTo>
                    <a:pt x="454723" y="485521"/>
                  </a:lnTo>
                  <a:lnTo>
                    <a:pt x="454837" y="485267"/>
                  </a:lnTo>
                  <a:lnTo>
                    <a:pt x="454888" y="484555"/>
                  </a:lnTo>
                  <a:lnTo>
                    <a:pt x="455295" y="484759"/>
                  </a:lnTo>
                  <a:lnTo>
                    <a:pt x="454901" y="484505"/>
                  </a:lnTo>
                  <a:lnTo>
                    <a:pt x="451878" y="482600"/>
                  </a:lnTo>
                  <a:lnTo>
                    <a:pt x="452577" y="490474"/>
                  </a:lnTo>
                  <a:lnTo>
                    <a:pt x="450938" y="489458"/>
                  </a:lnTo>
                  <a:lnTo>
                    <a:pt x="449922" y="488823"/>
                  </a:lnTo>
                  <a:lnTo>
                    <a:pt x="448691" y="488061"/>
                  </a:lnTo>
                  <a:lnTo>
                    <a:pt x="448627" y="487934"/>
                  </a:lnTo>
                  <a:lnTo>
                    <a:pt x="448246" y="487172"/>
                  </a:lnTo>
                  <a:lnTo>
                    <a:pt x="447408" y="485521"/>
                  </a:lnTo>
                  <a:lnTo>
                    <a:pt x="446887" y="484505"/>
                  </a:lnTo>
                  <a:lnTo>
                    <a:pt x="451015" y="486410"/>
                  </a:lnTo>
                  <a:lnTo>
                    <a:pt x="449922" y="485140"/>
                  </a:lnTo>
                  <a:lnTo>
                    <a:pt x="449808" y="484505"/>
                  </a:lnTo>
                  <a:lnTo>
                    <a:pt x="449821" y="478155"/>
                  </a:lnTo>
                  <a:lnTo>
                    <a:pt x="444817" y="485521"/>
                  </a:lnTo>
                  <a:lnTo>
                    <a:pt x="443407" y="483108"/>
                  </a:lnTo>
                  <a:lnTo>
                    <a:pt x="442379" y="481330"/>
                  </a:lnTo>
                  <a:lnTo>
                    <a:pt x="443090" y="480949"/>
                  </a:lnTo>
                  <a:lnTo>
                    <a:pt x="441147" y="478536"/>
                  </a:lnTo>
                  <a:lnTo>
                    <a:pt x="437743" y="483108"/>
                  </a:lnTo>
                  <a:lnTo>
                    <a:pt x="434352" y="482346"/>
                  </a:lnTo>
                  <a:lnTo>
                    <a:pt x="434441" y="482092"/>
                  </a:lnTo>
                  <a:lnTo>
                    <a:pt x="434454" y="481330"/>
                  </a:lnTo>
                  <a:lnTo>
                    <a:pt x="431850" y="484632"/>
                  </a:lnTo>
                  <a:lnTo>
                    <a:pt x="427329" y="485521"/>
                  </a:lnTo>
                  <a:lnTo>
                    <a:pt x="425094" y="486029"/>
                  </a:lnTo>
                  <a:lnTo>
                    <a:pt x="425157" y="486283"/>
                  </a:lnTo>
                  <a:lnTo>
                    <a:pt x="425272" y="486537"/>
                  </a:lnTo>
                  <a:lnTo>
                    <a:pt x="422275" y="487172"/>
                  </a:lnTo>
                  <a:lnTo>
                    <a:pt x="421398" y="485648"/>
                  </a:lnTo>
                  <a:lnTo>
                    <a:pt x="419341" y="484251"/>
                  </a:lnTo>
                  <a:lnTo>
                    <a:pt x="419303" y="483362"/>
                  </a:lnTo>
                  <a:lnTo>
                    <a:pt x="419239" y="481330"/>
                  </a:lnTo>
                  <a:lnTo>
                    <a:pt x="422046" y="481330"/>
                  </a:lnTo>
                  <a:lnTo>
                    <a:pt x="420839" y="477520"/>
                  </a:lnTo>
                  <a:lnTo>
                    <a:pt x="418414" y="481330"/>
                  </a:lnTo>
                  <a:lnTo>
                    <a:pt x="416979" y="480568"/>
                  </a:lnTo>
                  <a:lnTo>
                    <a:pt x="417271" y="478917"/>
                  </a:lnTo>
                  <a:lnTo>
                    <a:pt x="412940" y="479298"/>
                  </a:lnTo>
                  <a:lnTo>
                    <a:pt x="412673" y="483362"/>
                  </a:lnTo>
                  <a:lnTo>
                    <a:pt x="408089" y="482854"/>
                  </a:lnTo>
                  <a:lnTo>
                    <a:pt x="408330" y="483616"/>
                  </a:lnTo>
                  <a:lnTo>
                    <a:pt x="408432" y="484212"/>
                  </a:lnTo>
                  <a:lnTo>
                    <a:pt x="405777" y="487934"/>
                  </a:lnTo>
                  <a:lnTo>
                    <a:pt x="405815" y="487680"/>
                  </a:lnTo>
                  <a:lnTo>
                    <a:pt x="405955" y="486410"/>
                  </a:lnTo>
                  <a:lnTo>
                    <a:pt x="406171" y="484632"/>
                  </a:lnTo>
                  <a:lnTo>
                    <a:pt x="406184" y="484505"/>
                  </a:lnTo>
                  <a:lnTo>
                    <a:pt x="406514" y="481711"/>
                  </a:lnTo>
                  <a:lnTo>
                    <a:pt x="403860" y="484505"/>
                  </a:lnTo>
                  <a:lnTo>
                    <a:pt x="403301" y="480314"/>
                  </a:lnTo>
                  <a:lnTo>
                    <a:pt x="401586" y="481330"/>
                  </a:lnTo>
                  <a:lnTo>
                    <a:pt x="397306" y="483997"/>
                  </a:lnTo>
                  <a:lnTo>
                    <a:pt x="394322" y="484632"/>
                  </a:lnTo>
                  <a:lnTo>
                    <a:pt x="394398" y="484505"/>
                  </a:lnTo>
                  <a:lnTo>
                    <a:pt x="395198" y="483196"/>
                  </a:lnTo>
                  <a:lnTo>
                    <a:pt x="392684" y="484505"/>
                  </a:lnTo>
                  <a:lnTo>
                    <a:pt x="389420" y="484378"/>
                  </a:lnTo>
                  <a:lnTo>
                    <a:pt x="389534" y="483362"/>
                  </a:lnTo>
                  <a:lnTo>
                    <a:pt x="389674" y="482092"/>
                  </a:lnTo>
                  <a:lnTo>
                    <a:pt x="390309" y="476377"/>
                  </a:lnTo>
                  <a:lnTo>
                    <a:pt x="380961" y="482092"/>
                  </a:lnTo>
                  <a:lnTo>
                    <a:pt x="380746" y="481457"/>
                  </a:lnTo>
                  <a:lnTo>
                    <a:pt x="380517" y="480822"/>
                  </a:lnTo>
                  <a:lnTo>
                    <a:pt x="379768" y="478663"/>
                  </a:lnTo>
                  <a:lnTo>
                    <a:pt x="378790" y="475869"/>
                  </a:lnTo>
                  <a:lnTo>
                    <a:pt x="372897" y="478663"/>
                  </a:lnTo>
                  <a:lnTo>
                    <a:pt x="367296" y="474218"/>
                  </a:lnTo>
                  <a:lnTo>
                    <a:pt x="360489" y="474599"/>
                  </a:lnTo>
                  <a:lnTo>
                    <a:pt x="362775" y="480822"/>
                  </a:lnTo>
                  <a:lnTo>
                    <a:pt x="358521" y="474726"/>
                  </a:lnTo>
                  <a:lnTo>
                    <a:pt x="358559" y="475678"/>
                  </a:lnTo>
                  <a:lnTo>
                    <a:pt x="356870" y="474560"/>
                  </a:lnTo>
                  <a:lnTo>
                    <a:pt x="358609" y="476745"/>
                  </a:lnTo>
                  <a:lnTo>
                    <a:pt x="358635" y="477291"/>
                  </a:lnTo>
                  <a:lnTo>
                    <a:pt x="358813" y="481076"/>
                  </a:lnTo>
                  <a:lnTo>
                    <a:pt x="357251" y="481457"/>
                  </a:lnTo>
                  <a:lnTo>
                    <a:pt x="356641" y="481330"/>
                  </a:lnTo>
                  <a:lnTo>
                    <a:pt x="356501" y="480949"/>
                  </a:lnTo>
                  <a:lnTo>
                    <a:pt x="354685" y="479425"/>
                  </a:lnTo>
                  <a:lnTo>
                    <a:pt x="353771" y="478663"/>
                  </a:lnTo>
                  <a:lnTo>
                    <a:pt x="353466" y="478409"/>
                  </a:lnTo>
                  <a:lnTo>
                    <a:pt x="351802" y="477012"/>
                  </a:lnTo>
                  <a:lnTo>
                    <a:pt x="350697" y="475107"/>
                  </a:lnTo>
                  <a:lnTo>
                    <a:pt x="353326" y="475615"/>
                  </a:lnTo>
                  <a:lnTo>
                    <a:pt x="353275" y="475107"/>
                  </a:lnTo>
                  <a:lnTo>
                    <a:pt x="353199" y="474218"/>
                  </a:lnTo>
                  <a:lnTo>
                    <a:pt x="349745" y="473583"/>
                  </a:lnTo>
                  <a:lnTo>
                    <a:pt x="350354" y="472948"/>
                  </a:lnTo>
                  <a:lnTo>
                    <a:pt x="351777" y="471424"/>
                  </a:lnTo>
                  <a:lnTo>
                    <a:pt x="349516" y="469646"/>
                  </a:lnTo>
                  <a:lnTo>
                    <a:pt x="349948" y="471932"/>
                  </a:lnTo>
                  <a:lnTo>
                    <a:pt x="348272" y="472948"/>
                  </a:lnTo>
                  <a:lnTo>
                    <a:pt x="346316" y="472059"/>
                  </a:lnTo>
                  <a:lnTo>
                    <a:pt x="349046" y="475107"/>
                  </a:lnTo>
                  <a:lnTo>
                    <a:pt x="344195" y="478409"/>
                  </a:lnTo>
                  <a:lnTo>
                    <a:pt x="344385" y="476123"/>
                  </a:lnTo>
                  <a:lnTo>
                    <a:pt x="344639" y="473075"/>
                  </a:lnTo>
                  <a:lnTo>
                    <a:pt x="344932" y="469646"/>
                  </a:lnTo>
                  <a:lnTo>
                    <a:pt x="340029" y="473075"/>
                  </a:lnTo>
                  <a:lnTo>
                    <a:pt x="340715" y="472186"/>
                  </a:lnTo>
                  <a:lnTo>
                    <a:pt x="341579" y="471043"/>
                  </a:lnTo>
                  <a:lnTo>
                    <a:pt x="339077" y="472186"/>
                  </a:lnTo>
                  <a:lnTo>
                    <a:pt x="332371" y="471043"/>
                  </a:lnTo>
                  <a:lnTo>
                    <a:pt x="329907" y="476123"/>
                  </a:lnTo>
                  <a:lnTo>
                    <a:pt x="329539" y="475488"/>
                  </a:lnTo>
                  <a:lnTo>
                    <a:pt x="329387" y="475107"/>
                  </a:lnTo>
                  <a:lnTo>
                    <a:pt x="328891" y="473583"/>
                  </a:lnTo>
                  <a:lnTo>
                    <a:pt x="329996" y="473202"/>
                  </a:lnTo>
                  <a:lnTo>
                    <a:pt x="324015" y="472440"/>
                  </a:lnTo>
                  <a:lnTo>
                    <a:pt x="316738" y="478663"/>
                  </a:lnTo>
                  <a:lnTo>
                    <a:pt x="314134" y="476885"/>
                  </a:lnTo>
                  <a:lnTo>
                    <a:pt x="312089" y="475488"/>
                  </a:lnTo>
                  <a:lnTo>
                    <a:pt x="312521" y="473964"/>
                  </a:lnTo>
                  <a:lnTo>
                    <a:pt x="311429" y="474345"/>
                  </a:lnTo>
                  <a:lnTo>
                    <a:pt x="310616" y="476885"/>
                  </a:lnTo>
                  <a:lnTo>
                    <a:pt x="310184" y="476377"/>
                  </a:lnTo>
                  <a:lnTo>
                    <a:pt x="309321" y="475361"/>
                  </a:lnTo>
                  <a:lnTo>
                    <a:pt x="309435" y="474218"/>
                  </a:lnTo>
                  <a:lnTo>
                    <a:pt x="309651" y="473710"/>
                  </a:lnTo>
                  <a:lnTo>
                    <a:pt x="309130" y="473583"/>
                  </a:lnTo>
                  <a:lnTo>
                    <a:pt x="308546" y="474091"/>
                  </a:lnTo>
                  <a:lnTo>
                    <a:pt x="306209" y="476377"/>
                  </a:lnTo>
                  <a:lnTo>
                    <a:pt x="304723" y="475488"/>
                  </a:lnTo>
                  <a:lnTo>
                    <a:pt x="305968" y="473710"/>
                  </a:lnTo>
                  <a:lnTo>
                    <a:pt x="300329" y="471881"/>
                  </a:lnTo>
                  <a:lnTo>
                    <a:pt x="300329" y="497573"/>
                  </a:lnTo>
                  <a:lnTo>
                    <a:pt x="298983" y="496887"/>
                  </a:lnTo>
                  <a:lnTo>
                    <a:pt x="299046" y="496570"/>
                  </a:lnTo>
                  <a:lnTo>
                    <a:pt x="299656" y="495681"/>
                  </a:lnTo>
                  <a:lnTo>
                    <a:pt x="300101" y="495046"/>
                  </a:lnTo>
                  <a:lnTo>
                    <a:pt x="300329" y="497573"/>
                  </a:lnTo>
                  <a:lnTo>
                    <a:pt x="300329" y="471881"/>
                  </a:lnTo>
                  <a:lnTo>
                    <a:pt x="300126" y="471805"/>
                  </a:lnTo>
                  <a:lnTo>
                    <a:pt x="297103" y="478155"/>
                  </a:lnTo>
                  <a:lnTo>
                    <a:pt x="292277" y="479425"/>
                  </a:lnTo>
                  <a:lnTo>
                    <a:pt x="292252" y="478028"/>
                  </a:lnTo>
                  <a:lnTo>
                    <a:pt x="292214" y="474726"/>
                  </a:lnTo>
                  <a:lnTo>
                    <a:pt x="285305" y="472694"/>
                  </a:lnTo>
                  <a:lnTo>
                    <a:pt x="285369" y="472059"/>
                  </a:lnTo>
                  <a:lnTo>
                    <a:pt x="278574" y="471551"/>
                  </a:lnTo>
                  <a:lnTo>
                    <a:pt x="273951" y="476123"/>
                  </a:lnTo>
                  <a:lnTo>
                    <a:pt x="267766" y="478028"/>
                  </a:lnTo>
                  <a:lnTo>
                    <a:pt x="267665" y="477901"/>
                  </a:lnTo>
                  <a:lnTo>
                    <a:pt x="266420" y="476377"/>
                  </a:lnTo>
                  <a:lnTo>
                    <a:pt x="263728" y="473075"/>
                  </a:lnTo>
                  <a:lnTo>
                    <a:pt x="254558" y="476377"/>
                  </a:lnTo>
                  <a:lnTo>
                    <a:pt x="248221" y="473837"/>
                  </a:lnTo>
                  <a:lnTo>
                    <a:pt x="249199" y="474599"/>
                  </a:lnTo>
                  <a:lnTo>
                    <a:pt x="248196" y="477393"/>
                  </a:lnTo>
                  <a:lnTo>
                    <a:pt x="247103" y="477901"/>
                  </a:lnTo>
                  <a:lnTo>
                    <a:pt x="245592" y="477012"/>
                  </a:lnTo>
                  <a:lnTo>
                    <a:pt x="243179" y="481330"/>
                  </a:lnTo>
                  <a:lnTo>
                    <a:pt x="243205" y="479679"/>
                  </a:lnTo>
                  <a:lnTo>
                    <a:pt x="243255" y="477012"/>
                  </a:lnTo>
                  <a:lnTo>
                    <a:pt x="243776" y="477139"/>
                  </a:lnTo>
                  <a:lnTo>
                    <a:pt x="243738" y="477012"/>
                  </a:lnTo>
                  <a:lnTo>
                    <a:pt x="242519" y="472948"/>
                  </a:lnTo>
                  <a:lnTo>
                    <a:pt x="239534" y="474218"/>
                  </a:lnTo>
                  <a:lnTo>
                    <a:pt x="237185" y="474218"/>
                  </a:lnTo>
                  <a:lnTo>
                    <a:pt x="237020" y="479679"/>
                  </a:lnTo>
                  <a:lnTo>
                    <a:pt x="236296" y="479298"/>
                  </a:lnTo>
                  <a:lnTo>
                    <a:pt x="235102" y="478663"/>
                  </a:lnTo>
                  <a:lnTo>
                    <a:pt x="231736" y="476885"/>
                  </a:lnTo>
                  <a:lnTo>
                    <a:pt x="226161" y="477647"/>
                  </a:lnTo>
                  <a:lnTo>
                    <a:pt x="221107" y="478663"/>
                  </a:lnTo>
                  <a:lnTo>
                    <a:pt x="217411" y="476250"/>
                  </a:lnTo>
                  <a:lnTo>
                    <a:pt x="215988" y="477774"/>
                  </a:lnTo>
                  <a:lnTo>
                    <a:pt x="214160" y="477774"/>
                  </a:lnTo>
                  <a:lnTo>
                    <a:pt x="212763" y="479298"/>
                  </a:lnTo>
                  <a:lnTo>
                    <a:pt x="212699" y="476504"/>
                  </a:lnTo>
                  <a:lnTo>
                    <a:pt x="212699" y="476377"/>
                  </a:lnTo>
                  <a:lnTo>
                    <a:pt x="206489" y="475488"/>
                  </a:lnTo>
                  <a:lnTo>
                    <a:pt x="201447" y="476504"/>
                  </a:lnTo>
                  <a:lnTo>
                    <a:pt x="202387" y="474345"/>
                  </a:lnTo>
                  <a:lnTo>
                    <a:pt x="199504" y="474218"/>
                  </a:lnTo>
                  <a:lnTo>
                    <a:pt x="199212" y="483108"/>
                  </a:lnTo>
                  <a:lnTo>
                    <a:pt x="196583" y="483362"/>
                  </a:lnTo>
                  <a:lnTo>
                    <a:pt x="196557" y="483235"/>
                  </a:lnTo>
                  <a:lnTo>
                    <a:pt x="196113" y="481330"/>
                  </a:lnTo>
                  <a:lnTo>
                    <a:pt x="195795" y="479933"/>
                  </a:lnTo>
                  <a:lnTo>
                    <a:pt x="195643" y="479298"/>
                  </a:lnTo>
                  <a:lnTo>
                    <a:pt x="195554" y="478917"/>
                  </a:lnTo>
                  <a:lnTo>
                    <a:pt x="190588" y="479298"/>
                  </a:lnTo>
                  <a:lnTo>
                    <a:pt x="185305" y="475742"/>
                  </a:lnTo>
                  <a:lnTo>
                    <a:pt x="180606" y="479933"/>
                  </a:lnTo>
                  <a:lnTo>
                    <a:pt x="180721" y="478028"/>
                  </a:lnTo>
                  <a:lnTo>
                    <a:pt x="181521" y="477774"/>
                  </a:lnTo>
                  <a:lnTo>
                    <a:pt x="179171" y="477774"/>
                  </a:lnTo>
                  <a:lnTo>
                    <a:pt x="178079" y="477393"/>
                  </a:lnTo>
                  <a:lnTo>
                    <a:pt x="172275" y="475361"/>
                  </a:lnTo>
                  <a:lnTo>
                    <a:pt x="172758" y="477735"/>
                  </a:lnTo>
                  <a:lnTo>
                    <a:pt x="172796" y="477901"/>
                  </a:lnTo>
                  <a:lnTo>
                    <a:pt x="173482" y="481330"/>
                  </a:lnTo>
                  <a:lnTo>
                    <a:pt x="172758" y="477735"/>
                  </a:lnTo>
                  <a:lnTo>
                    <a:pt x="168325" y="481330"/>
                  </a:lnTo>
                  <a:lnTo>
                    <a:pt x="165747" y="483235"/>
                  </a:lnTo>
                  <a:lnTo>
                    <a:pt x="165976" y="480314"/>
                  </a:lnTo>
                  <a:lnTo>
                    <a:pt x="164007" y="483997"/>
                  </a:lnTo>
                  <a:lnTo>
                    <a:pt x="163918" y="485140"/>
                  </a:lnTo>
                  <a:lnTo>
                    <a:pt x="160820" y="486410"/>
                  </a:lnTo>
                  <a:lnTo>
                    <a:pt x="160070" y="486041"/>
                  </a:lnTo>
                  <a:lnTo>
                    <a:pt x="160032" y="484212"/>
                  </a:lnTo>
                  <a:lnTo>
                    <a:pt x="158470" y="483362"/>
                  </a:lnTo>
                  <a:lnTo>
                    <a:pt x="159270" y="487680"/>
                  </a:lnTo>
                  <a:lnTo>
                    <a:pt x="156159" y="486283"/>
                  </a:lnTo>
                  <a:lnTo>
                    <a:pt x="157175" y="484378"/>
                  </a:lnTo>
                  <a:lnTo>
                    <a:pt x="154584" y="484251"/>
                  </a:lnTo>
                  <a:lnTo>
                    <a:pt x="154647" y="484505"/>
                  </a:lnTo>
                  <a:lnTo>
                    <a:pt x="154774" y="485394"/>
                  </a:lnTo>
                  <a:lnTo>
                    <a:pt x="153568" y="487553"/>
                  </a:lnTo>
                  <a:lnTo>
                    <a:pt x="152031" y="488823"/>
                  </a:lnTo>
                  <a:lnTo>
                    <a:pt x="151066" y="488315"/>
                  </a:lnTo>
                  <a:lnTo>
                    <a:pt x="148653" y="487045"/>
                  </a:lnTo>
                  <a:lnTo>
                    <a:pt x="148094" y="484505"/>
                  </a:lnTo>
                  <a:lnTo>
                    <a:pt x="147891" y="485902"/>
                  </a:lnTo>
                  <a:lnTo>
                    <a:pt x="147777" y="486283"/>
                  </a:lnTo>
                  <a:lnTo>
                    <a:pt x="146570" y="488315"/>
                  </a:lnTo>
                  <a:lnTo>
                    <a:pt x="145008" y="487680"/>
                  </a:lnTo>
                  <a:lnTo>
                    <a:pt x="144818" y="486918"/>
                  </a:lnTo>
                  <a:lnTo>
                    <a:pt x="144856" y="486537"/>
                  </a:lnTo>
                  <a:lnTo>
                    <a:pt x="145516" y="485775"/>
                  </a:lnTo>
                  <a:lnTo>
                    <a:pt x="143929" y="485140"/>
                  </a:lnTo>
                  <a:lnTo>
                    <a:pt x="141465" y="484149"/>
                  </a:lnTo>
                  <a:lnTo>
                    <a:pt x="141516" y="485013"/>
                  </a:lnTo>
                  <a:lnTo>
                    <a:pt x="141770" y="485013"/>
                  </a:lnTo>
                  <a:lnTo>
                    <a:pt x="141528" y="485140"/>
                  </a:lnTo>
                  <a:lnTo>
                    <a:pt x="141401" y="484124"/>
                  </a:lnTo>
                  <a:lnTo>
                    <a:pt x="141452" y="483997"/>
                  </a:lnTo>
                  <a:lnTo>
                    <a:pt x="141351" y="482473"/>
                  </a:lnTo>
                  <a:lnTo>
                    <a:pt x="140754" y="482422"/>
                  </a:lnTo>
                  <a:lnTo>
                    <a:pt x="140754" y="485013"/>
                  </a:lnTo>
                  <a:lnTo>
                    <a:pt x="139827" y="487946"/>
                  </a:lnTo>
                  <a:lnTo>
                    <a:pt x="139827" y="501650"/>
                  </a:lnTo>
                  <a:lnTo>
                    <a:pt x="138252" y="501650"/>
                  </a:lnTo>
                  <a:lnTo>
                    <a:pt x="137325" y="501777"/>
                  </a:lnTo>
                  <a:lnTo>
                    <a:pt x="137261" y="501523"/>
                  </a:lnTo>
                  <a:lnTo>
                    <a:pt x="137147" y="501142"/>
                  </a:lnTo>
                  <a:lnTo>
                    <a:pt x="137198" y="499618"/>
                  </a:lnTo>
                  <a:lnTo>
                    <a:pt x="137795" y="499618"/>
                  </a:lnTo>
                  <a:lnTo>
                    <a:pt x="137744" y="499745"/>
                  </a:lnTo>
                  <a:lnTo>
                    <a:pt x="137617" y="500418"/>
                  </a:lnTo>
                  <a:lnTo>
                    <a:pt x="138912" y="500888"/>
                  </a:lnTo>
                  <a:lnTo>
                    <a:pt x="139827" y="501650"/>
                  </a:lnTo>
                  <a:lnTo>
                    <a:pt x="139827" y="487946"/>
                  </a:lnTo>
                  <a:lnTo>
                    <a:pt x="139344" y="489458"/>
                  </a:lnTo>
                  <a:lnTo>
                    <a:pt x="138137" y="488442"/>
                  </a:lnTo>
                  <a:lnTo>
                    <a:pt x="136194" y="486791"/>
                  </a:lnTo>
                  <a:lnTo>
                    <a:pt x="136067" y="485902"/>
                  </a:lnTo>
                  <a:lnTo>
                    <a:pt x="135953" y="485648"/>
                  </a:lnTo>
                  <a:lnTo>
                    <a:pt x="135839" y="485394"/>
                  </a:lnTo>
                  <a:lnTo>
                    <a:pt x="135585" y="485140"/>
                  </a:lnTo>
                  <a:lnTo>
                    <a:pt x="139001" y="485013"/>
                  </a:lnTo>
                  <a:lnTo>
                    <a:pt x="140754" y="485013"/>
                  </a:lnTo>
                  <a:lnTo>
                    <a:pt x="140754" y="482422"/>
                  </a:lnTo>
                  <a:lnTo>
                    <a:pt x="138557" y="482219"/>
                  </a:lnTo>
                  <a:lnTo>
                    <a:pt x="140512" y="478409"/>
                  </a:lnTo>
                  <a:lnTo>
                    <a:pt x="138417" y="480568"/>
                  </a:lnTo>
                  <a:lnTo>
                    <a:pt x="134924" y="485140"/>
                  </a:lnTo>
                  <a:lnTo>
                    <a:pt x="133540" y="484632"/>
                  </a:lnTo>
                  <a:lnTo>
                    <a:pt x="132156" y="484124"/>
                  </a:lnTo>
                  <a:lnTo>
                    <a:pt x="131864" y="483616"/>
                  </a:lnTo>
                  <a:lnTo>
                    <a:pt x="131826" y="483489"/>
                  </a:lnTo>
                  <a:lnTo>
                    <a:pt x="131914" y="482981"/>
                  </a:lnTo>
                  <a:lnTo>
                    <a:pt x="132003" y="482854"/>
                  </a:lnTo>
                  <a:lnTo>
                    <a:pt x="131343" y="482600"/>
                  </a:lnTo>
                  <a:lnTo>
                    <a:pt x="130822" y="482981"/>
                  </a:lnTo>
                  <a:lnTo>
                    <a:pt x="130327" y="483489"/>
                  </a:lnTo>
                  <a:lnTo>
                    <a:pt x="129438" y="482981"/>
                  </a:lnTo>
                  <a:lnTo>
                    <a:pt x="128866" y="482727"/>
                  </a:lnTo>
                  <a:lnTo>
                    <a:pt x="128041" y="482727"/>
                  </a:lnTo>
                  <a:lnTo>
                    <a:pt x="127825" y="481711"/>
                  </a:lnTo>
                  <a:lnTo>
                    <a:pt x="127673" y="480999"/>
                  </a:lnTo>
                  <a:lnTo>
                    <a:pt x="127673" y="482854"/>
                  </a:lnTo>
                  <a:lnTo>
                    <a:pt x="126746" y="482981"/>
                  </a:lnTo>
                  <a:lnTo>
                    <a:pt x="126098" y="483235"/>
                  </a:lnTo>
                  <a:lnTo>
                    <a:pt x="126022" y="483616"/>
                  </a:lnTo>
                  <a:lnTo>
                    <a:pt x="126123" y="482473"/>
                  </a:lnTo>
                  <a:lnTo>
                    <a:pt x="126276" y="482092"/>
                  </a:lnTo>
                  <a:lnTo>
                    <a:pt x="126860" y="481838"/>
                  </a:lnTo>
                  <a:lnTo>
                    <a:pt x="127165" y="481711"/>
                  </a:lnTo>
                  <a:lnTo>
                    <a:pt x="127508" y="482219"/>
                  </a:lnTo>
                  <a:lnTo>
                    <a:pt x="127673" y="482854"/>
                  </a:lnTo>
                  <a:lnTo>
                    <a:pt x="127673" y="480999"/>
                  </a:lnTo>
                  <a:lnTo>
                    <a:pt x="127584" y="480568"/>
                  </a:lnTo>
                  <a:lnTo>
                    <a:pt x="124790" y="481838"/>
                  </a:lnTo>
                  <a:lnTo>
                    <a:pt x="123418" y="481711"/>
                  </a:lnTo>
                  <a:lnTo>
                    <a:pt x="123723" y="484632"/>
                  </a:lnTo>
                  <a:lnTo>
                    <a:pt x="121894" y="484378"/>
                  </a:lnTo>
                  <a:lnTo>
                    <a:pt x="123532" y="486410"/>
                  </a:lnTo>
                  <a:lnTo>
                    <a:pt x="123977" y="486283"/>
                  </a:lnTo>
                  <a:lnTo>
                    <a:pt x="124714" y="486181"/>
                  </a:lnTo>
                  <a:lnTo>
                    <a:pt x="124523" y="486283"/>
                  </a:lnTo>
                  <a:lnTo>
                    <a:pt x="124726" y="486524"/>
                  </a:lnTo>
                  <a:lnTo>
                    <a:pt x="124917" y="486727"/>
                  </a:lnTo>
                  <a:lnTo>
                    <a:pt x="125107" y="486905"/>
                  </a:lnTo>
                  <a:lnTo>
                    <a:pt x="125374" y="485965"/>
                  </a:lnTo>
                  <a:lnTo>
                    <a:pt x="125145" y="486003"/>
                  </a:lnTo>
                  <a:lnTo>
                    <a:pt x="125323" y="485902"/>
                  </a:lnTo>
                  <a:lnTo>
                    <a:pt x="125450" y="485775"/>
                  </a:lnTo>
                  <a:lnTo>
                    <a:pt x="125374" y="486029"/>
                  </a:lnTo>
                  <a:lnTo>
                    <a:pt x="127635" y="485775"/>
                  </a:lnTo>
                  <a:lnTo>
                    <a:pt x="128778" y="485648"/>
                  </a:lnTo>
                  <a:lnTo>
                    <a:pt x="127800" y="487172"/>
                  </a:lnTo>
                  <a:lnTo>
                    <a:pt x="126746" y="488442"/>
                  </a:lnTo>
                  <a:lnTo>
                    <a:pt x="125120" y="486918"/>
                  </a:lnTo>
                  <a:lnTo>
                    <a:pt x="123888" y="490855"/>
                  </a:lnTo>
                  <a:lnTo>
                    <a:pt x="123507" y="491871"/>
                  </a:lnTo>
                  <a:lnTo>
                    <a:pt x="123367" y="491617"/>
                  </a:lnTo>
                  <a:lnTo>
                    <a:pt x="121348" y="487807"/>
                  </a:lnTo>
                  <a:lnTo>
                    <a:pt x="117576" y="485902"/>
                  </a:lnTo>
                  <a:lnTo>
                    <a:pt x="117449" y="485394"/>
                  </a:lnTo>
                  <a:lnTo>
                    <a:pt x="116903" y="483362"/>
                  </a:lnTo>
                  <a:lnTo>
                    <a:pt x="112814" y="485394"/>
                  </a:lnTo>
                  <a:lnTo>
                    <a:pt x="107073" y="485140"/>
                  </a:lnTo>
                  <a:lnTo>
                    <a:pt x="104813" y="490855"/>
                  </a:lnTo>
                  <a:lnTo>
                    <a:pt x="103670" y="491617"/>
                  </a:lnTo>
                  <a:lnTo>
                    <a:pt x="103339" y="489331"/>
                  </a:lnTo>
                  <a:lnTo>
                    <a:pt x="102908" y="488696"/>
                  </a:lnTo>
                  <a:lnTo>
                    <a:pt x="102831" y="488569"/>
                  </a:lnTo>
                  <a:lnTo>
                    <a:pt x="103466" y="487946"/>
                  </a:lnTo>
                  <a:lnTo>
                    <a:pt x="102336" y="488696"/>
                  </a:lnTo>
                  <a:lnTo>
                    <a:pt x="99961" y="488442"/>
                  </a:lnTo>
                  <a:lnTo>
                    <a:pt x="97586" y="488188"/>
                  </a:lnTo>
                  <a:lnTo>
                    <a:pt x="97548" y="488696"/>
                  </a:lnTo>
                  <a:lnTo>
                    <a:pt x="97523" y="488975"/>
                  </a:lnTo>
                  <a:lnTo>
                    <a:pt x="97510" y="489204"/>
                  </a:lnTo>
                  <a:lnTo>
                    <a:pt x="97282" y="492125"/>
                  </a:lnTo>
                  <a:lnTo>
                    <a:pt x="94945" y="490893"/>
                  </a:lnTo>
                  <a:lnTo>
                    <a:pt x="94945" y="506349"/>
                  </a:lnTo>
                  <a:lnTo>
                    <a:pt x="89814" y="504545"/>
                  </a:lnTo>
                  <a:lnTo>
                    <a:pt x="91655" y="502539"/>
                  </a:lnTo>
                  <a:lnTo>
                    <a:pt x="92113" y="502031"/>
                  </a:lnTo>
                  <a:lnTo>
                    <a:pt x="94246" y="502920"/>
                  </a:lnTo>
                  <a:lnTo>
                    <a:pt x="94945" y="506349"/>
                  </a:lnTo>
                  <a:lnTo>
                    <a:pt x="94945" y="490893"/>
                  </a:lnTo>
                  <a:lnTo>
                    <a:pt x="94157" y="490474"/>
                  </a:lnTo>
                  <a:lnTo>
                    <a:pt x="96735" y="489331"/>
                  </a:lnTo>
                  <a:lnTo>
                    <a:pt x="97523" y="488975"/>
                  </a:lnTo>
                  <a:lnTo>
                    <a:pt x="97548" y="488696"/>
                  </a:lnTo>
                  <a:lnTo>
                    <a:pt x="94640" y="489331"/>
                  </a:lnTo>
                  <a:lnTo>
                    <a:pt x="95110" y="488061"/>
                  </a:lnTo>
                  <a:lnTo>
                    <a:pt x="89357" y="487299"/>
                  </a:lnTo>
                  <a:lnTo>
                    <a:pt x="84340" y="490512"/>
                  </a:lnTo>
                  <a:lnTo>
                    <a:pt x="79235" y="493395"/>
                  </a:lnTo>
                  <a:lnTo>
                    <a:pt x="77762" y="493014"/>
                  </a:lnTo>
                  <a:lnTo>
                    <a:pt x="72859" y="491744"/>
                  </a:lnTo>
                  <a:lnTo>
                    <a:pt x="73875" y="492379"/>
                  </a:lnTo>
                  <a:lnTo>
                    <a:pt x="74079" y="493014"/>
                  </a:lnTo>
                  <a:lnTo>
                    <a:pt x="66065" y="492760"/>
                  </a:lnTo>
                  <a:lnTo>
                    <a:pt x="58166" y="494538"/>
                  </a:lnTo>
                  <a:lnTo>
                    <a:pt x="52019" y="495617"/>
                  </a:lnTo>
                  <a:lnTo>
                    <a:pt x="53530" y="492760"/>
                  </a:lnTo>
                  <a:lnTo>
                    <a:pt x="53733" y="492760"/>
                  </a:lnTo>
                  <a:lnTo>
                    <a:pt x="52539" y="491490"/>
                  </a:lnTo>
                  <a:lnTo>
                    <a:pt x="55880" y="492760"/>
                  </a:lnTo>
                  <a:lnTo>
                    <a:pt x="53759" y="491490"/>
                  </a:lnTo>
                  <a:lnTo>
                    <a:pt x="51892" y="490372"/>
                  </a:lnTo>
                  <a:lnTo>
                    <a:pt x="51892" y="492760"/>
                  </a:lnTo>
                  <a:lnTo>
                    <a:pt x="51041" y="495795"/>
                  </a:lnTo>
                  <a:lnTo>
                    <a:pt x="50203" y="495935"/>
                  </a:lnTo>
                  <a:lnTo>
                    <a:pt x="48653" y="495820"/>
                  </a:lnTo>
                  <a:lnTo>
                    <a:pt x="48780" y="495300"/>
                  </a:lnTo>
                  <a:lnTo>
                    <a:pt x="47396" y="492760"/>
                  </a:lnTo>
                  <a:lnTo>
                    <a:pt x="51892" y="492760"/>
                  </a:lnTo>
                  <a:lnTo>
                    <a:pt x="51892" y="490372"/>
                  </a:lnTo>
                  <a:lnTo>
                    <a:pt x="51650" y="490220"/>
                  </a:lnTo>
                  <a:lnTo>
                    <a:pt x="55943" y="491490"/>
                  </a:lnTo>
                  <a:lnTo>
                    <a:pt x="55283" y="490220"/>
                  </a:lnTo>
                  <a:lnTo>
                    <a:pt x="53962" y="487680"/>
                  </a:lnTo>
                  <a:lnTo>
                    <a:pt x="57353" y="487680"/>
                  </a:lnTo>
                  <a:lnTo>
                    <a:pt x="58381" y="490220"/>
                  </a:lnTo>
                  <a:lnTo>
                    <a:pt x="58407" y="487680"/>
                  </a:lnTo>
                  <a:lnTo>
                    <a:pt x="59651" y="486892"/>
                  </a:lnTo>
                  <a:lnTo>
                    <a:pt x="58140" y="486410"/>
                  </a:lnTo>
                  <a:lnTo>
                    <a:pt x="56553" y="485140"/>
                  </a:lnTo>
                  <a:lnTo>
                    <a:pt x="57264" y="481330"/>
                  </a:lnTo>
                  <a:lnTo>
                    <a:pt x="59753" y="485140"/>
                  </a:lnTo>
                  <a:lnTo>
                    <a:pt x="61976" y="485140"/>
                  </a:lnTo>
                  <a:lnTo>
                    <a:pt x="62141" y="483870"/>
                  </a:lnTo>
                  <a:lnTo>
                    <a:pt x="60655" y="481330"/>
                  </a:lnTo>
                  <a:lnTo>
                    <a:pt x="59918" y="480060"/>
                  </a:lnTo>
                  <a:lnTo>
                    <a:pt x="60820" y="478790"/>
                  </a:lnTo>
                  <a:lnTo>
                    <a:pt x="61747" y="478790"/>
                  </a:lnTo>
                  <a:lnTo>
                    <a:pt x="60718" y="476250"/>
                  </a:lnTo>
                  <a:lnTo>
                    <a:pt x="65455" y="474980"/>
                  </a:lnTo>
                  <a:lnTo>
                    <a:pt x="63792" y="470712"/>
                  </a:lnTo>
                  <a:lnTo>
                    <a:pt x="62611" y="469900"/>
                  </a:lnTo>
                  <a:lnTo>
                    <a:pt x="60896" y="468630"/>
                  </a:lnTo>
                  <a:lnTo>
                    <a:pt x="59753" y="468630"/>
                  </a:lnTo>
                  <a:lnTo>
                    <a:pt x="60337" y="467385"/>
                  </a:lnTo>
                  <a:lnTo>
                    <a:pt x="58877" y="464820"/>
                  </a:lnTo>
                  <a:lnTo>
                    <a:pt x="61252" y="466090"/>
                  </a:lnTo>
                  <a:lnTo>
                    <a:pt x="60807" y="466090"/>
                  </a:lnTo>
                  <a:lnTo>
                    <a:pt x="61633" y="467360"/>
                  </a:lnTo>
                  <a:lnTo>
                    <a:pt x="62115" y="467360"/>
                  </a:lnTo>
                  <a:lnTo>
                    <a:pt x="61861" y="466090"/>
                  </a:lnTo>
                  <a:lnTo>
                    <a:pt x="64490" y="467004"/>
                  </a:lnTo>
                  <a:lnTo>
                    <a:pt x="64249" y="466090"/>
                  </a:lnTo>
                  <a:lnTo>
                    <a:pt x="68122" y="466090"/>
                  </a:lnTo>
                  <a:lnTo>
                    <a:pt x="65481" y="467347"/>
                  </a:lnTo>
                  <a:lnTo>
                    <a:pt x="64490" y="467004"/>
                  </a:lnTo>
                  <a:lnTo>
                    <a:pt x="64541" y="467728"/>
                  </a:lnTo>
                  <a:lnTo>
                    <a:pt x="65493" y="467385"/>
                  </a:lnTo>
                  <a:lnTo>
                    <a:pt x="71361" y="468630"/>
                  </a:lnTo>
                  <a:lnTo>
                    <a:pt x="64439" y="468630"/>
                  </a:lnTo>
                  <a:lnTo>
                    <a:pt x="64541" y="467728"/>
                  </a:lnTo>
                  <a:lnTo>
                    <a:pt x="62014" y="468630"/>
                  </a:lnTo>
                  <a:lnTo>
                    <a:pt x="64287" y="469900"/>
                  </a:lnTo>
                  <a:lnTo>
                    <a:pt x="64427" y="468693"/>
                  </a:lnTo>
                  <a:lnTo>
                    <a:pt x="70319" y="469900"/>
                  </a:lnTo>
                  <a:lnTo>
                    <a:pt x="73215" y="467385"/>
                  </a:lnTo>
                  <a:lnTo>
                    <a:pt x="71069" y="466090"/>
                  </a:lnTo>
                  <a:lnTo>
                    <a:pt x="73964" y="463550"/>
                  </a:lnTo>
                  <a:lnTo>
                    <a:pt x="72758" y="461010"/>
                  </a:lnTo>
                  <a:lnTo>
                    <a:pt x="71348" y="462280"/>
                  </a:lnTo>
                  <a:lnTo>
                    <a:pt x="70142" y="459740"/>
                  </a:lnTo>
                  <a:lnTo>
                    <a:pt x="70053" y="454660"/>
                  </a:lnTo>
                  <a:lnTo>
                    <a:pt x="70027" y="453390"/>
                  </a:lnTo>
                  <a:lnTo>
                    <a:pt x="79946" y="461010"/>
                  </a:lnTo>
                  <a:lnTo>
                    <a:pt x="78079" y="455930"/>
                  </a:lnTo>
                  <a:lnTo>
                    <a:pt x="76631" y="453390"/>
                  </a:lnTo>
                  <a:lnTo>
                    <a:pt x="73063" y="450850"/>
                  </a:lnTo>
                  <a:lnTo>
                    <a:pt x="76581" y="449580"/>
                  </a:lnTo>
                  <a:lnTo>
                    <a:pt x="79438" y="452120"/>
                  </a:lnTo>
                  <a:lnTo>
                    <a:pt x="81737" y="449580"/>
                  </a:lnTo>
                  <a:lnTo>
                    <a:pt x="78727" y="448310"/>
                  </a:lnTo>
                  <a:lnTo>
                    <a:pt x="75704" y="447040"/>
                  </a:lnTo>
                  <a:lnTo>
                    <a:pt x="79603" y="445909"/>
                  </a:lnTo>
                  <a:lnTo>
                    <a:pt x="79349" y="445770"/>
                  </a:lnTo>
                  <a:lnTo>
                    <a:pt x="80365" y="444500"/>
                  </a:lnTo>
                  <a:lnTo>
                    <a:pt x="83578" y="445770"/>
                  </a:lnTo>
                  <a:lnTo>
                    <a:pt x="84112" y="444500"/>
                  </a:lnTo>
                  <a:lnTo>
                    <a:pt x="85166" y="441960"/>
                  </a:lnTo>
                  <a:lnTo>
                    <a:pt x="85458" y="436880"/>
                  </a:lnTo>
                  <a:lnTo>
                    <a:pt x="86067" y="435610"/>
                  </a:lnTo>
                  <a:lnTo>
                    <a:pt x="86664" y="434340"/>
                  </a:lnTo>
                  <a:lnTo>
                    <a:pt x="87274" y="433070"/>
                  </a:lnTo>
                  <a:lnTo>
                    <a:pt x="88036" y="434340"/>
                  </a:lnTo>
                  <a:lnTo>
                    <a:pt x="88569" y="435610"/>
                  </a:lnTo>
                  <a:lnTo>
                    <a:pt x="90030" y="435610"/>
                  </a:lnTo>
                  <a:lnTo>
                    <a:pt x="90639" y="433070"/>
                  </a:lnTo>
                  <a:lnTo>
                    <a:pt x="91554" y="429260"/>
                  </a:lnTo>
                  <a:lnTo>
                    <a:pt x="93319" y="427990"/>
                  </a:lnTo>
                  <a:lnTo>
                    <a:pt x="96824" y="425450"/>
                  </a:lnTo>
                  <a:lnTo>
                    <a:pt x="101485" y="422910"/>
                  </a:lnTo>
                  <a:lnTo>
                    <a:pt x="101003" y="421640"/>
                  </a:lnTo>
                  <a:lnTo>
                    <a:pt x="100025" y="419100"/>
                  </a:lnTo>
                  <a:lnTo>
                    <a:pt x="100317" y="419100"/>
                  </a:lnTo>
                  <a:lnTo>
                    <a:pt x="100088" y="417830"/>
                  </a:lnTo>
                  <a:lnTo>
                    <a:pt x="99860" y="416560"/>
                  </a:lnTo>
                  <a:lnTo>
                    <a:pt x="102171" y="416560"/>
                  </a:lnTo>
                  <a:lnTo>
                    <a:pt x="102539" y="417830"/>
                  </a:lnTo>
                  <a:lnTo>
                    <a:pt x="102387" y="414020"/>
                  </a:lnTo>
                  <a:lnTo>
                    <a:pt x="103530" y="406400"/>
                  </a:lnTo>
                  <a:lnTo>
                    <a:pt x="108458" y="405130"/>
                  </a:lnTo>
                  <a:lnTo>
                    <a:pt x="108788" y="406400"/>
                  </a:lnTo>
                  <a:lnTo>
                    <a:pt x="110159" y="405130"/>
                  </a:lnTo>
                  <a:lnTo>
                    <a:pt x="111518" y="403860"/>
                  </a:lnTo>
                  <a:lnTo>
                    <a:pt x="89306" y="403860"/>
                  </a:lnTo>
                  <a:lnTo>
                    <a:pt x="89306" y="427990"/>
                  </a:lnTo>
                  <a:lnTo>
                    <a:pt x="88861" y="429260"/>
                  </a:lnTo>
                  <a:lnTo>
                    <a:pt x="87960" y="430530"/>
                  </a:lnTo>
                  <a:lnTo>
                    <a:pt x="87007" y="429260"/>
                  </a:lnTo>
                  <a:lnTo>
                    <a:pt x="88150" y="427990"/>
                  </a:lnTo>
                  <a:lnTo>
                    <a:pt x="89306" y="427990"/>
                  </a:lnTo>
                  <a:lnTo>
                    <a:pt x="89306" y="403860"/>
                  </a:lnTo>
                  <a:lnTo>
                    <a:pt x="88582" y="403860"/>
                  </a:lnTo>
                  <a:lnTo>
                    <a:pt x="86309" y="403860"/>
                  </a:lnTo>
                  <a:lnTo>
                    <a:pt x="84899" y="403860"/>
                  </a:lnTo>
                  <a:lnTo>
                    <a:pt x="88747" y="406400"/>
                  </a:lnTo>
                  <a:lnTo>
                    <a:pt x="86512" y="407416"/>
                  </a:lnTo>
                  <a:lnTo>
                    <a:pt x="86512" y="433070"/>
                  </a:lnTo>
                  <a:lnTo>
                    <a:pt x="85940" y="434340"/>
                  </a:lnTo>
                  <a:lnTo>
                    <a:pt x="86461" y="433070"/>
                  </a:lnTo>
                  <a:lnTo>
                    <a:pt x="86512" y="407416"/>
                  </a:lnTo>
                  <a:lnTo>
                    <a:pt x="85940" y="407670"/>
                  </a:lnTo>
                  <a:lnTo>
                    <a:pt x="84950" y="405130"/>
                  </a:lnTo>
                  <a:lnTo>
                    <a:pt x="83477" y="407670"/>
                  </a:lnTo>
                  <a:lnTo>
                    <a:pt x="84404" y="407670"/>
                  </a:lnTo>
                  <a:lnTo>
                    <a:pt x="85521" y="410210"/>
                  </a:lnTo>
                  <a:lnTo>
                    <a:pt x="85674" y="411480"/>
                  </a:lnTo>
                  <a:lnTo>
                    <a:pt x="82461" y="412750"/>
                  </a:lnTo>
                  <a:lnTo>
                    <a:pt x="81229" y="412750"/>
                  </a:lnTo>
                  <a:lnTo>
                    <a:pt x="82321" y="415290"/>
                  </a:lnTo>
                  <a:lnTo>
                    <a:pt x="80937" y="416560"/>
                  </a:lnTo>
                  <a:lnTo>
                    <a:pt x="79984" y="415290"/>
                  </a:lnTo>
                  <a:lnTo>
                    <a:pt x="79641" y="415290"/>
                  </a:lnTo>
                  <a:lnTo>
                    <a:pt x="79273" y="415417"/>
                  </a:lnTo>
                  <a:lnTo>
                    <a:pt x="79273" y="421640"/>
                  </a:lnTo>
                  <a:lnTo>
                    <a:pt x="73698" y="421640"/>
                  </a:lnTo>
                  <a:lnTo>
                    <a:pt x="75463" y="419100"/>
                  </a:lnTo>
                  <a:lnTo>
                    <a:pt x="76225" y="417830"/>
                  </a:lnTo>
                  <a:lnTo>
                    <a:pt x="76327" y="417296"/>
                  </a:lnTo>
                  <a:lnTo>
                    <a:pt x="76441" y="417461"/>
                  </a:lnTo>
                  <a:lnTo>
                    <a:pt x="79273" y="421640"/>
                  </a:lnTo>
                  <a:lnTo>
                    <a:pt x="79273" y="415417"/>
                  </a:lnTo>
                  <a:lnTo>
                    <a:pt x="77025" y="416166"/>
                  </a:lnTo>
                  <a:lnTo>
                    <a:pt x="77025" y="417830"/>
                  </a:lnTo>
                  <a:lnTo>
                    <a:pt x="76542" y="417296"/>
                  </a:lnTo>
                  <a:lnTo>
                    <a:pt x="76974" y="416560"/>
                  </a:lnTo>
                  <a:lnTo>
                    <a:pt x="77025" y="417830"/>
                  </a:lnTo>
                  <a:lnTo>
                    <a:pt x="77025" y="416166"/>
                  </a:lnTo>
                  <a:lnTo>
                    <a:pt x="75882" y="416547"/>
                  </a:lnTo>
                  <a:lnTo>
                    <a:pt x="74777" y="415290"/>
                  </a:lnTo>
                  <a:lnTo>
                    <a:pt x="72999" y="417830"/>
                  </a:lnTo>
                  <a:lnTo>
                    <a:pt x="70993" y="414020"/>
                  </a:lnTo>
                  <a:lnTo>
                    <a:pt x="71564" y="416560"/>
                  </a:lnTo>
                  <a:lnTo>
                    <a:pt x="73355" y="421640"/>
                  </a:lnTo>
                  <a:lnTo>
                    <a:pt x="70954" y="422910"/>
                  </a:lnTo>
                  <a:lnTo>
                    <a:pt x="69354" y="422910"/>
                  </a:lnTo>
                  <a:lnTo>
                    <a:pt x="69278" y="424180"/>
                  </a:lnTo>
                  <a:lnTo>
                    <a:pt x="68580" y="424180"/>
                  </a:lnTo>
                  <a:lnTo>
                    <a:pt x="68046" y="425450"/>
                  </a:lnTo>
                  <a:lnTo>
                    <a:pt x="67602" y="425450"/>
                  </a:lnTo>
                  <a:lnTo>
                    <a:pt x="67437" y="425348"/>
                  </a:lnTo>
                  <a:lnTo>
                    <a:pt x="67259" y="426720"/>
                  </a:lnTo>
                  <a:lnTo>
                    <a:pt x="66916" y="426720"/>
                  </a:lnTo>
                  <a:lnTo>
                    <a:pt x="67170" y="427990"/>
                  </a:lnTo>
                  <a:lnTo>
                    <a:pt x="66344" y="426720"/>
                  </a:lnTo>
                  <a:lnTo>
                    <a:pt x="66116" y="426720"/>
                  </a:lnTo>
                  <a:lnTo>
                    <a:pt x="66230" y="425450"/>
                  </a:lnTo>
                  <a:lnTo>
                    <a:pt x="67437" y="425450"/>
                  </a:lnTo>
                  <a:lnTo>
                    <a:pt x="65570" y="424180"/>
                  </a:lnTo>
                  <a:lnTo>
                    <a:pt x="65011" y="426720"/>
                  </a:lnTo>
                  <a:lnTo>
                    <a:pt x="64223" y="427990"/>
                  </a:lnTo>
                  <a:lnTo>
                    <a:pt x="66751" y="429260"/>
                  </a:lnTo>
                  <a:lnTo>
                    <a:pt x="65455" y="430530"/>
                  </a:lnTo>
                  <a:lnTo>
                    <a:pt x="68173" y="430530"/>
                  </a:lnTo>
                  <a:lnTo>
                    <a:pt x="68516" y="429285"/>
                  </a:lnTo>
                  <a:lnTo>
                    <a:pt x="68580" y="429475"/>
                  </a:lnTo>
                  <a:lnTo>
                    <a:pt x="68516" y="429628"/>
                  </a:lnTo>
                  <a:lnTo>
                    <a:pt x="69100" y="429615"/>
                  </a:lnTo>
                  <a:lnTo>
                    <a:pt x="69342" y="429577"/>
                  </a:lnTo>
                  <a:lnTo>
                    <a:pt x="68872" y="429018"/>
                  </a:lnTo>
                  <a:lnTo>
                    <a:pt x="69507" y="427990"/>
                  </a:lnTo>
                  <a:lnTo>
                    <a:pt x="70281" y="426720"/>
                  </a:lnTo>
                  <a:lnTo>
                    <a:pt x="70993" y="427990"/>
                  </a:lnTo>
                  <a:lnTo>
                    <a:pt x="71475" y="430530"/>
                  </a:lnTo>
                  <a:lnTo>
                    <a:pt x="69354" y="430530"/>
                  </a:lnTo>
                  <a:lnTo>
                    <a:pt x="71818" y="433070"/>
                  </a:lnTo>
                  <a:lnTo>
                    <a:pt x="72377" y="434340"/>
                  </a:lnTo>
                  <a:lnTo>
                    <a:pt x="68656" y="433273"/>
                  </a:lnTo>
                  <a:lnTo>
                    <a:pt x="68656" y="463550"/>
                  </a:lnTo>
                  <a:lnTo>
                    <a:pt x="64236" y="466026"/>
                  </a:lnTo>
                  <a:lnTo>
                    <a:pt x="63906" y="464820"/>
                  </a:lnTo>
                  <a:lnTo>
                    <a:pt x="63576" y="463550"/>
                  </a:lnTo>
                  <a:lnTo>
                    <a:pt x="65443" y="462280"/>
                  </a:lnTo>
                  <a:lnTo>
                    <a:pt x="68656" y="463550"/>
                  </a:lnTo>
                  <a:lnTo>
                    <a:pt x="68656" y="433273"/>
                  </a:lnTo>
                  <a:lnTo>
                    <a:pt x="67983" y="433070"/>
                  </a:lnTo>
                  <a:lnTo>
                    <a:pt x="64363" y="435610"/>
                  </a:lnTo>
                  <a:lnTo>
                    <a:pt x="61976" y="434340"/>
                  </a:lnTo>
                  <a:lnTo>
                    <a:pt x="61315" y="438150"/>
                  </a:lnTo>
                  <a:lnTo>
                    <a:pt x="58064" y="441960"/>
                  </a:lnTo>
                  <a:lnTo>
                    <a:pt x="61442" y="447040"/>
                  </a:lnTo>
                  <a:lnTo>
                    <a:pt x="61468" y="448310"/>
                  </a:lnTo>
                  <a:lnTo>
                    <a:pt x="59436" y="447040"/>
                  </a:lnTo>
                  <a:lnTo>
                    <a:pt x="58356" y="447040"/>
                  </a:lnTo>
                  <a:lnTo>
                    <a:pt x="58381" y="448310"/>
                  </a:lnTo>
                  <a:lnTo>
                    <a:pt x="58331" y="453390"/>
                  </a:lnTo>
                  <a:lnTo>
                    <a:pt x="55397" y="454660"/>
                  </a:lnTo>
                  <a:lnTo>
                    <a:pt x="55651" y="453390"/>
                  </a:lnTo>
                  <a:lnTo>
                    <a:pt x="56045" y="451446"/>
                  </a:lnTo>
                  <a:lnTo>
                    <a:pt x="58331" y="453390"/>
                  </a:lnTo>
                  <a:lnTo>
                    <a:pt x="58331" y="448360"/>
                  </a:lnTo>
                  <a:lnTo>
                    <a:pt x="55346" y="450850"/>
                  </a:lnTo>
                  <a:lnTo>
                    <a:pt x="55892" y="451319"/>
                  </a:lnTo>
                  <a:lnTo>
                    <a:pt x="54673" y="453390"/>
                  </a:lnTo>
                  <a:lnTo>
                    <a:pt x="53949" y="452120"/>
                  </a:lnTo>
                  <a:lnTo>
                    <a:pt x="50203" y="455930"/>
                  </a:lnTo>
                  <a:lnTo>
                    <a:pt x="50063" y="462280"/>
                  </a:lnTo>
                  <a:lnTo>
                    <a:pt x="49618" y="467004"/>
                  </a:lnTo>
                  <a:lnTo>
                    <a:pt x="49568" y="467385"/>
                  </a:lnTo>
                  <a:lnTo>
                    <a:pt x="45986" y="470230"/>
                  </a:lnTo>
                  <a:lnTo>
                    <a:pt x="46456" y="471170"/>
                  </a:lnTo>
                  <a:lnTo>
                    <a:pt x="41859" y="476250"/>
                  </a:lnTo>
                  <a:lnTo>
                    <a:pt x="39370" y="481253"/>
                  </a:lnTo>
                  <a:lnTo>
                    <a:pt x="39370" y="514959"/>
                  </a:lnTo>
                  <a:lnTo>
                    <a:pt x="39014" y="514350"/>
                  </a:lnTo>
                  <a:lnTo>
                    <a:pt x="38862" y="514121"/>
                  </a:lnTo>
                  <a:lnTo>
                    <a:pt x="39217" y="513715"/>
                  </a:lnTo>
                  <a:lnTo>
                    <a:pt x="39370" y="514959"/>
                  </a:lnTo>
                  <a:lnTo>
                    <a:pt x="39370" y="481253"/>
                  </a:lnTo>
                  <a:lnTo>
                    <a:pt x="38696" y="482600"/>
                  </a:lnTo>
                  <a:lnTo>
                    <a:pt x="35217" y="488950"/>
                  </a:lnTo>
                  <a:lnTo>
                    <a:pt x="29679" y="494030"/>
                  </a:lnTo>
                  <a:lnTo>
                    <a:pt x="27355" y="495300"/>
                  </a:lnTo>
                  <a:lnTo>
                    <a:pt x="29311" y="496570"/>
                  </a:lnTo>
                  <a:lnTo>
                    <a:pt x="30099" y="499110"/>
                  </a:lnTo>
                  <a:lnTo>
                    <a:pt x="27076" y="497840"/>
                  </a:lnTo>
                  <a:lnTo>
                    <a:pt x="27813" y="500049"/>
                  </a:lnTo>
                  <a:lnTo>
                    <a:pt x="24638" y="495173"/>
                  </a:lnTo>
                  <a:lnTo>
                    <a:pt x="23685" y="496798"/>
                  </a:lnTo>
                  <a:lnTo>
                    <a:pt x="23685" y="520700"/>
                  </a:lnTo>
                  <a:lnTo>
                    <a:pt x="22936" y="520700"/>
                  </a:lnTo>
                  <a:lnTo>
                    <a:pt x="23063" y="520395"/>
                  </a:lnTo>
                  <a:lnTo>
                    <a:pt x="23647" y="520700"/>
                  </a:lnTo>
                  <a:lnTo>
                    <a:pt x="23088" y="520331"/>
                  </a:lnTo>
                  <a:lnTo>
                    <a:pt x="23291" y="519861"/>
                  </a:lnTo>
                  <a:lnTo>
                    <a:pt x="23634" y="520674"/>
                  </a:lnTo>
                  <a:lnTo>
                    <a:pt x="23685" y="496798"/>
                  </a:lnTo>
                  <a:lnTo>
                    <a:pt x="22847" y="498221"/>
                  </a:lnTo>
                  <a:lnTo>
                    <a:pt x="22847" y="520166"/>
                  </a:lnTo>
                  <a:lnTo>
                    <a:pt x="22072" y="519658"/>
                  </a:lnTo>
                  <a:lnTo>
                    <a:pt x="22313" y="519049"/>
                  </a:lnTo>
                  <a:lnTo>
                    <a:pt x="22809" y="519811"/>
                  </a:lnTo>
                  <a:lnTo>
                    <a:pt x="22847" y="520166"/>
                  </a:lnTo>
                  <a:lnTo>
                    <a:pt x="22847" y="498221"/>
                  </a:lnTo>
                  <a:lnTo>
                    <a:pt x="20904" y="501523"/>
                  </a:lnTo>
                  <a:lnTo>
                    <a:pt x="20777" y="502031"/>
                  </a:lnTo>
                  <a:lnTo>
                    <a:pt x="22047" y="503682"/>
                  </a:lnTo>
                  <a:lnTo>
                    <a:pt x="19989" y="503809"/>
                  </a:lnTo>
                  <a:lnTo>
                    <a:pt x="16471" y="506857"/>
                  </a:lnTo>
                  <a:lnTo>
                    <a:pt x="15951" y="504571"/>
                  </a:lnTo>
                  <a:lnTo>
                    <a:pt x="15976" y="505764"/>
                  </a:lnTo>
                  <a:lnTo>
                    <a:pt x="16103" y="506857"/>
                  </a:lnTo>
                  <a:lnTo>
                    <a:pt x="14986" y="506095"/>
                  </a:lnTo>
                  <a:lnTo>
                    <a:pt x="14338" y="504571"/>
                  </a:lnTo>
                  <a:lnTo>
                    <a:pt x="11468" y="508127"/>
                  </a:lnTo>
                  <a:lnTo>
                    <a:pt x="10807" y="509016"/>
                  </a:lnTo>
                  <a:lnTo>
                    <a:pt x="6819" y="509524"/>
                  </a:lnTo>
                  <a:lnTo>
                    <a:pt x="8763" y="502666"/>
                  </a:lnTo>
                  <a:lnTo>
                    <a:pt x="3340" y="504825"/>
                  </a:lnTo>
                  <a:lnTo>
                    <a:pt x="1612" y="506349"/>
                  </a:lnTo>
                  <a:lnTo>
                    <a:pt x="0" y="511810"/>
                  </a:lnTo>
                  <a:lnTo>
                    <a:pt x="1270" y="512445"/>
                  </a:lnTo>
                  <a:lnTo>
                    <a:pt x="2057" y="512191"/>
                  </a:lnTo>
                  <a:lnTo>
                    <a:pt x="3657" y="512445"/>
                  </a:lnTo>
                  <a:lnTo>
                    <a:pt x="4305" y="513588"/>
                  </a:lnTo>
                  <a:lnTo>
                    <a:pt x="4368" y="513943"/>
                  </a:lnTo>
                  <a:lnTo>
                    <a:pt x="3276" y="515366"/>
                  </a:lnTo>
                  <a:lnTo>
                    <a:pt x="3225" y="515620"/>
                  </a:lnTo>
                  <a:lnTo>
                    <a:pt x="5029" y="519811"/>
                  </a:lnTo>
                  <a:lnTo>
                    <a:pt x="6375" y="524891"/>
                  </a:lnTo>
                  <a:lnTo>
                    <a:pt x="11544" y="526161"/>
                  </a:lnTo>
                  <a:lnTo>
                    <a:pt x="12814" y="522224"/>
                  </a:lnTo>
                  <a:lnTo>
                    <a:pt x="14655" y="524002"/>
                  </a:lnTo>
                  <a:lnTo>
                    <a:pt x="12560" y="525145"/>
                  </a:lnTo>
                  <a:lnTo>
                    <a:pt x="14693" y="526542"/>
                  </a:lnTo>
                  <a:lnTo>
                    <a:pt x="14795" y="523748"/>
                  </a:lnTo>
                  <a:lnTo>
                    <a:pt x="14998" y="522859"/>
                  </a:lnTo>
                  <a:lnTo>
                    <a:pt x="15722" y="523875"/>
                  </a:lnTo>
                  <a:lnTo>
                    <a:pt x="16446" y="524510"/>
                  </a:lnTo>
                  <a:lnTo>
                    <a:pt x="17132" y="524764"/>
                  </a:lnTo>
                  <a:lnTo>
                    <a:pt x="17411" y="522859"/>
                  </a:lnTo>
                  <a:lnTo>
                    <a:pt x="17500" y="522224"/>
                  </a:lnTo>
                  <a:lnTo>
                    <a:pt x="17805" y="520153"/>
                  </a:lnTo>
                  <a:lnTo>
                    <a:pt x="17526" y="520065"/>
                  </a:lnTo>
                  <a:lnTo>
                    <a:pt x="17805" y="519684"/>
                  </a:lnTo>
                  <a:lnTo>
                    <a:pt x="17932" y="519303"/>
                  </a:lnTo>
                  <a:lnTo>
                    <a:pt x="18084" y="519303"/>
                  </a:lnTo>
                  <a:lnTo>
                    <a:pt x="19100" y="517906"/>
                  </a:lnTo>
                  <a:lnTo>
                    <a:pt x="21221" y="519557"/>
                  </a:lnTo>
                  <a:lnTo>
                    <a:pt x="21450" y="521335"/>
                  </a:lnTo>
                  <a:lnTo>
                    <a:pt x="22021" y="519823"/>
                  </a:lnTo>
                  <a:lnTo>
                    <a:pt x="22860" y="520280"/>
                  </a:lnTo>
                  <a:lnTo>
                    <a:pt x="22910" y="520700"/>
                  </a:lnTo>
                  <a:lnTo>
                    <a:pt x="21196" y="521970"/>
                  </a:lnTo>
                  <a:lnTo>
                    <a:pt x="22758" y="523240"/>
                  </a:lnTo>
                  <a:lnTo>
                    <a:pt x="24866" y="524510"/>
                  </a:lnTo>
                  <a:lnTo>
                    <a:pt x="27152" y="524510"/>
                  </a:lnTo>
                  <a:lnTo>
                    <a:pt x="27749" y="525360"/>
                  </a:lnTo>
                  <a:lnTo>
                    <a:pt x="28257" y="523240"/>
                  </a:lnTo>
                  <a:lnTo>
                    <a:pt x="29870" y="521970"/>
                  </a:lnTo>
                  <a:lnTo>
                    <a:pt x="30924" y="521970"/>
                  </a:lnTo>
                  <a:lnTo>
                    <a:pt x="31597" y="523240"/>
                  </a:lnTo>
                  <a:lnTo>
                    <a:pt x="33007" y="524510"/>
                  </a:lnTo>
                  <a:lnTo>
                    <a:pt x="34886" y="523240"/>
                  </a:lnTo>
                  <a:lnTo>
                    <a:pt x="35471" y="523240"/>
                  </a:lnTo>
                  <a:lnTo>
                    <a:pt x="35864" y="521970"/>
                  </a:lnTo>
                  <a:lnTo>
                    <a:pt x="36271" y="520700"/>
                  </a:lnTo>
                  <a:lnTo>
                    <a:pt x="36410" y="520700"/>
                  </a:lnTo>
                  <a:lnTo>
                    <a:pt x="36703" y="520484"/>
                  </a:lnTo>
                  <a:lnTo>
                    <a:pt x="35140" y="519430"/>
                  </a:lnTo>
                  <a:lnTo>
                    <a:pt x="38061" y="519430"/>
                  </a:lnTo>
                  <a:lnTo>
                    <a:pt x="36703" y="520484"/>
                  </a:lnTo>
                  <a:lnTo>
                    <a:pt x="37033" y="520700"/>
                  </a:lnTo>
                  <a:lnTo>
                    <a:pt x="38354" y="519430"/>
                  </a:lnTo>
                  <a:lnTo>
                    <a:pt x="38823" y="519430"/>
                  </a:lnTo>
                  <a:lnTo>
                    <a:pt x="36830" y="518160"/>
                  </a:lnTo>
                  <a:lnTo>
                    <a:pt x="37846" y="518160"/>
                  </a:lnTo>
                  <a:lnTo>
                    <a:pt x="39433" y="519430"/>
                  </a:lnTo>
                  <a:lnTo>
                    <a:pt x="38061" y="518160"/>
                  </a:lnTo>
                  <a:lnTo>
                    <a:pt x="38760" y="518160"/>
                  </a:lnTo>
                  <a:lnTo>
                    <a:pt x="36436" y="516966"/>
                  </a:lnTo>
                  <a:lnTo>
                    <a:pt x="38900" y="516890"/>
                  </a:lnTo>
                  <a:lnTo>
                    <a:pt x="37630" y="515556"/>
                  </a:lnTo>
                  <a:lnTo>
                    <a:pt x="37922" y="515226"/>
                  </a:lnTo>
                  <a:lnTo>
                    <a:pt x="39522" y="516191"/>
                  </a:lnTo>
                  <a:lnTo>
                    <a:pt x="39928" y="519430"/>
                  </a:lnTo>
                  <a:lnTo>
                    <a:pt x="39433" y="519430"/>
                  </a:lnTo>
                  <a:lnTo>
                    <a:pt x="39077" y="519430"/>
                  </a:lnTo>
                  <a:lnTo>
                    <a:pt x="38620" y="520700"/>
                  </a:lnTo>
                  <a:lnTo>
                    <a:pt x="39522" y="520700"/>
                  </a:lnTo>
                  <a:lnTo>
                    <a:pt x="39712" y="520700"/>
                  </a:lnTo>
                  <a:lnTo>
                    <a:pt x="40843" y="520700"/>
                  </a:lnTo>
                  <a:lnTo>
                    <a:pt x="41452" y="520026"/>
                  </a:lnTo>
                  <a:lnTo>
                    <a:pt x="41744" y="519430"/>
                  </a:lnTo>
                  <a:lnTo>
                    <a:pt x="41021" y="519430"/>
                  </a:lnTo>
                  <a:lnTo>
                    <a:pt x="40792" y="519430"/>
                  </a:lnTo>
                  <a:lnTo>
                    <a:pt x="39992" y="519430"/>
                  </a:lnTo>
                  <a:lnTo>
                    <a:pt x="40309" y="516674"/>
                  </a:lnTo>
                  <a:lnTo>
                    <a:pt x="40690" y="516890"/>
                  </a:lnTo>
                  <a:lnTo>
                    <a:pt x="40347" y="516432"/>
                  </a:lnTo>
                  <a:lnTo>
                    <a:pt x="40576" y="514477"/>
                  </a:lnTo>
                  <a:lnTo>
                    <a:pt x="42303" y="516890"/>
                  </a:lnTo>
                  <a:lnTo>
                    <a:pt x="42125" y="514972"/>
                  </a:lnTo>
                  <a:lnTo>
                    <a:pt x="45834" y="516128"/>
                  </a:lnTo>
                  <a:lnTo>
                    <a:pt x="47180" y="514477"/>
                  </a:lnTo>
                  <a:lnTo>
                    <a:pt x="47802" y="513715"/>
                  </a:lnTo>
                  <a:lnTo>
                    <a:pt x="48539" y="512826"/>
                  </a:lnTo>
                  <a:lnTo>
                    <a:pt x="48285" y="513867"/>
                  </a:lnTo>
                  <a:lnTo>
                    <a:pt x="49784" y="513969"/>
                  </a:lnTo>
                  <a:lnTo>
                    <a:pt x="50571" y="515366"/>
                  </a:lnTo>
                  <a:lnTo>
                    <a:pt x="51892" y="516001"/>
                  </a:lnTo>
                  <a:lnTo>
                    <a:pt x="51523" y="512826"/>
                  </a:lnTo>
                  <a:lnTo>
                    <a:pt x="51447" y="512191"/>
                  </a:lnTo>
                  <a:lnTo>
                    <a:pt x="51409" y="511937"/>
                  </a:lnTo>
                  <a:lnTo>
                    <a:pt x="54114" y="510540"/>
                  </a:lnTo>
                  <a:lnTo>
                    <a:pt x="54571" y="509524"/>
                  </a:lnTo>
                  <a:lnTo>
                    <a:pt x="55308" y="507873"/>
                  </a:lnTo>
                  <a:lnTo>
                    <a:pt x="58166" y="511429"/>
                  </a:lnTo>
                  <a:lnTo>
                    <a:pt x="54800" y="512762"/>
                  </a:lnTo>
                  <a:lnTo>
                    <a:pt x="54737" y="513080"/>
                  </a:lnTo>
                  <a:lnTo>
                    <a:pt x="55956" y="516509"/>
                  </a:lnTo>
                  <a:lnTo>
                    <a:pt x="55321" y="513207"/>
                  </a:lnTo>
                  <a:lnTo>
                    <a:pt x="59347" y="512572"/>
                  </a:lnTo>
                  <a:lnTo>
                    <a:pt x="58204" y="510032"/>
                  </a:lnTo>
                  <a:lnTo>
                    <a:pt x="60286" y="512191"/>
                  </a:lnTo>
                  <a:lnTo>
                    <a:pt x="59880" y="510921"/>
                  </a:lnTo>
                  <a:lnTo>
                    <a:pt x="61214" y="514223"/>
                  </a:lnTo>
                  <a:lnTo>
                    <a:pt x="60972" y="510921"/>
                  </a:lnTo>
                  <a:lnTo>
                    <a:pt x="60909" y="510032"/>
                  </a:lnTo>
                  <a:lnTo>
                    <a:pt x="60833" y="509016"/>
                  </a:lnTo>
                  <a:lnTo>
                    <a:pt x="62699" y="513080"/>
                  </a:lnTo>
                  <a:lnTo>
                    <a:pt x="63754" y="509778"/>
                  </a:lnTo>
                  <a:lnTo>
                    <a:pt x="66446" y="511937"/>
                  </a:lnTo>
                  <a:lnTo>
                    <a:pt x="66522" y="512191"/>
                  </a:lnTo>
                  <a:lnTo>
                    <a:pt x="64985" y="514477"/>
                  </a:lnTo>
                  <a:lnTo>
                    <a:pt x="67576" y="512572"/>
                  </a:lnTo>
                  <a:lnTo>
                    <a:pt x="68224" y="513181"/>
                  </a:lnTo>
                  <a:lnTo>
                    <a:pt x="67906" y="512572"/>
                  </a:lnTo>
                  <a:lnTo>
                    <a:pt x="67843" y="512445"/>
                  </a:lnTo>
                  <a:lnTo>
                    <a:pt x="71361" y="508508"/>
                  </a:lnTo>
                  <a:lnTo>
                    <a:pt x="70129" y="512064"/>
                  </a:lnTo>
                  <a:lnTo>
                    <a:pt x="70040" y="512699"/>
                  </a:lnTo>
                  <a:lnTo>
                    <a:pt x="71297" y="514477"/>
                  </a:lnTo>
                  <a:lnTo>
                    <a:pt x="73291" y="513207"/>
                  </a:lnTo>
                  <a:lnTo>
                    <a:pt x="74574" y="509524"/>
                  </a:lnTo>
                  <a:lnTo>
                    <a:pt x="76212" y="509524"/>
                  </a:lnTo>
                  <a:lnTo>
                    <a:pt x="76377" y="510159"/>
                  </a:lnTo>
                  <a:lnTo>
                    <a:pt x="76720" y="510286"/>
                  </a:lnTo>
                  <a:lnTo>
                    <a:pt x="76415" y="511175"/>
                  </a:lnTo>
                  <a:lnTo>
                    <a:pt x="77419" y="509524"/>
                  </a:lnTo>
                  <a:lnTo>
                    <a:pt x="78028" y="508508"/>
                  </a:lnTo>
                  <a:lnTo>
                    <a:pt x="78409" y="507873"/>
                  </a:lnTo>
                  <a:lnTo>
                    <a:pt x="83146" y="510413"/>
                  </a:lnTo>
                  <a:lnTo>
                    <a:pt x="84607" y="507873"/>
                  </a:lnTo>
                  <a:lnTo>
                    <a:pt x="85191" y="506857"/>
                  </a:lnTo>
                  <a:lnTo>
                    <a:pt x="85483" y="506349"/>
                  </a:lnTo>
                  <a:lnTo>
                    <a:pt x="85826" y="506933"/>
                  </a:lnTo>
                  <a:lnTo>
                    <a:pt x="85648" y="506349"/>
                  </a:lnTo>
                  <a:lnTo>
                    <a:pt x="85090" y="502031"/>
                  </a:lnTo>
                  <a:lnTo>
                    <a:pt x="86398" y="501904"/>
                  </a:lnTo>
                  <a:lnTo>
                    <a:pt x="87299" y="499491"/>
                  </a:lnTo>
                  <a:lnTo>
                    <a:pt x="87350" y="499364"/>
                  </a:lnTo>
                  <a:lnTo>
                    <a:pt x="88036" y="501904"/>
                  </a:lnTo>
                  <a:lnTo>
                    <a:pt x="87223" y="501904"/>
                  </a:lnTo>
                  <a:lnTo>
                    <a:pt x="87122" y="503174"/>
                  </a:lnTo>
                  <a:lnTo>
                    <a:pt x="86906" y="503682"/>
                  </a:lnTo>
                  <a:lnTo>
                    <a:pt x="88214" y="502539"/>
                  </a:lnTo>
                  <a:lnTo>
                    <a:pt x="89306" y="505117"/>
                  </a:lnTo>
                  <a:lnTo>
                    <a:pt x="89560" y="504825"/>
                  </a:lnTo>
                  <a:lnTo>
                    <a:pt x="89535" y="504444"/>
                  </a:lnTo>
                  <a:lnTo>
                    <a:pt x="89725" y="504647"/>
                  </a:lnTo>
                  <a:lnTo>
                    <a:pt x="92494" y="507365"/>
                  </a:lnTo>
                  <a:lnTo>
                    <a:pt x="89230" y="506222"/>
                  </a:lnTo>
                  <a:lnTo>
                    <a:pt x="92049" y="511683"/>
                  </a:lnTo>
                  <a:lnTo>
                    <a:pt x="87439" y="506171"/>
                  </a:lnTo>
                  <a:lnTo>
                    <a:pt x="87452" y="506349"/>
                  </a:lnTo>
                  <a:lnTo>
                    <a:pt x="89941" y="511810"/>
                  </a:lnTo>
                  <a:lnTo>
                    <a:pt x="94170" y="512572"/>
                  </a:lnTo>
                  <a:lnTo>
                    <a:pt x="94259" y="511683"/>
                  </a:lnTo>
                  <a:lnTo>
                    <a:pt x="94488" y="509651"/>
                  </a:lnTo>
                  <a:lnTo>
                    <a:pt x="98717" y="510413"/>
                  </a:lnTo>
                  <a:lnTo>
                    <a:pt x="99021" y="509651"/>
                  </a:lnTo>
                  <a:lnTo>
                    <a:pt x="99529" y="508381"/>
                  </a:lnTo>
                  <a:lnTo>
                    <a:pt x="98221" y="507517"/>
                  </a:lnTo>
                  <a:lnTo>
                    <a:pt x="98247" y="507365"/>
                  </a:lnTo>
                  <a:lnTo>
                    <a:pt x="98653" y="506349"/>
                  </a:lnTo>
                  <a:lnTo>
                    <a:pt x="99009" y="505460"/>
                  </a:lnTo>
                  <a:lnTo>
                    <a:pt x="103987" y="502031"/>
                  </a:lnTo>
                  <a:lnTo>
                    <a:pt x="104724" y="501523"/>
                  </a:lnTo>
                  <a:lnTo>
                    <a:pt x="104317" y="514096"/>
                  </a:lnTo>
                  <a:lnTo>
                    <a:pt x="108369" y="509016"/>
                  </a:lnTo>
                  <a:lnTo>
                    <a:pt x="109245" y="506857"/>
                  </a:lnTo>
                  <a:lnTo>
                    <a:pt x="109359" y="505764"/>
                  </a:lnTo>
                  <a:lnTo>
                    <a:pt x="109474" y="502158"/>
                  </a:lnTo>
                  <a:lnTo>
                    <a:pt x="112750" y="504317"/>
                  </a:lnTo>
                  <a:lnTo>
                    <a:pt x="111963" y="508381"/>
                  </a:lnTo>
                  <a:lnTo>
                    <a:pt x="116052" y="508508"/>
                  </a:lnTo>
                  <a:lnTo>
                    <a:pt x="115277" y="506349"/>
                  </a:lnTo>
                  <a:lnTo>
                    <a:pt x="113893" y="502412"/>
                  </a:lnTo>
                  <a:lnTo>
                    <a:pt x="117678" y="504469"/>
                  </a:lnTo>
                  <a:lnTo>
                    <a:pt x="119799" y="504317"/>
                  </a:lnTo>
                  <a:lnTo>
                    <a:pt x="120472" y="507746"/>
                  </a:lnTo>
                  <a:lnTo>
                    <a:pt x="124764" y="506984"/>
                  </a:lnTo>
                  <a:lnTo>
                    <a:pt x="128968" y="504317"/>
                  </a:lnTo>
                  <a:lnTo>
                    <a:pt x="129374" y="504063"/>
                  </a:lnTo>
                  <a:lnTo>
                    <a:pt x="134112" y="503047"/>
                  </a:lnTo>
                  <a:lnTo>
                    <a:pt x="133959" y="503936"/>
                  </a:lnTo>
                  <a:lnTo>
                    <a:pt x="133832" y="504317"/>
                  </a:lnTo>
                  <a:lnTo>
                    <a:pt x="133172" y="505333"/>
                  </a:lnTo>
                  <a:lnTo>
                    <a:pt x="134366" y="506349"/>
                  </a:lnTo>
                  <a:lnTo>
                    <a:pt x="140296" y="504190"/>
                  </a:lnTo>
                  <a:lnTo>
                    <a:pt x="147307" y="505968"/>
                  </a:lnTo>
                  <a:lnTo>
                    <a:pt x="153250" y="507746"/>
                  </a:lnTo>
                  <a:lnTo>
                    <a:pt x="155282" y="504444"/>
                  </a:lnTo>
                  <a:lnTo>
                    <a:pt x="155803" y="504444"/>
                  </a:lnTo>
                  <a:lnTo>
                    <a:pt x="156019" y="504190"/>
                  </a:lnTo>
                  <a:lnTo>
                    <a:pt x="156832" y="503174"/>
                  </a:lnTo>
                  <a:lnTo>
                    <a:pt x="157480" y="503047"/>
                  </a:lnTo>
                  <a:lnTo>
                    <a:pt x="158115" y="502920"/>
                  </a:lnTo>
                  <a:lnTo>
                    <a:pt x="158432" y="504063"/>
                  </a:lnTo>
                  <a:lnTo>
                    <a:pt x="158546" y="504952"/>
                  </a:lnTo>
                  <a:lnTo>
                    <a:pt x="157899" y="505841"/>
                  </a:lnTo>
                  <a:lnTo>
                    <a:pt x="161734" y="503047"/>
                  </a:lnTo>
                  <a:lnTo>
                    <a:pt x="161988" y="502920"/>
                  </a:lnTo>
                  <a:lnTo>
                    <a:pt x="163550" y="502158"/>
                  </a:lnTo>
                  <a:lnTo>
                    <a:pt x="164325" y="501777"/>
                  </a:lnTo>
                  <a:lnTo>
                    <a:pt x="168719" y="499618"/>
                  </a:lnTo>
                  <a:lnTo>
                    <a:pt x="168973" y="499491"/>
                  </a:lnTo>
                  <a:lnTo>
                    <a:pt x="173202" y="502412"/>
                  </a:lnTo>
                  <a:lnTo>
                    <a:pt x="173291" y="502666"/>
                  </a:lnTo>
                  <a:lnTo>
                    <a:pt x="172631" y="503555"/>
                  </a:lnTo>
                  <a:lnTo>
                    <a:pt x="175971" y="504571"/>
                  </a:lnTo>
                  <a:lnTo>
                    <a:pt x="175971" y="499491"/>
                  </a:lnTo>
                  <a:lnTo>
                    <a:pt x="175971" y="499364"/>
                  </a:lnTo>
                  <a:lnTo>
                    <a:pt x="175971" y="496951"/>
                  </a:lnTo>
                  <a:lnTo>
                    <a:pt x="179197" y="499745"/>
                  </a:lnTo>
                  <a:lnTo>
                    <a:pt x="178625" y="500253"/>
                  </a:lnTo>
                  <a:lnTo>
                    <a:pt x="185839" y="501142"/>
                  </a:lnTo>
                  <a:lnTo>
                    <a:pt x="193586" y="497967"/>
                  </a:lnTo>
                  <a:lnTo>
                    <a:pt x="199288" y="502285"/>
                  </a:lnTo>
                  <a:lnTo>
                    <a:pt x="200063" y="497967"/>
                  </a:lnTo>
                  <a:lnTo>
                    <a:pt x="200075" y="497840"/>
                  </a:lnTo>
                  <a:lnTo>
                    <a:pt x="206438" y="503936"/>
                  </a:lnTo>
                  <a:lnTo>
                    <a:pt x="206578" y="497840"/>
                  </a:lnTo>
                  <a:lnTo>
                    <a:pt x="206578" y="497713"/>
                  </a:lnTo>
                  <a:lnTo>
                    <a:pt x="210629" y="500507"/>
                  </a:lnTo>
                  <a:lnTo>
                    <a:pt x="210693" y="500761"/>
                  </a:lnTo>
                  <a:lnTo>
                    <a:pt x="209702" y="501777"/>
                  </a:lnTo>
                  <a:lnTo>
                    <a:pt x="215531" y="503555"/>
                  </a:lnTo>
                  <a:lnTo>
                    <a:pt x="217081" y="503682"/>
                  </a:lnTo>
                  <a:lnTo>
                    <a:pt x="217639" y="499491"/>
                  </a:lnTo>
                  <a:lnTo>
                    <a:pt x="219506" y="498729"/>
                  </a:lnTo>
                  <a:lnTo>
                    <a:pt x="219684" y="501954"/>
                  </a:lnTo>
                  <a:lnTo>
                    <a:pt x="219227" y="502627"/>
                  </a:lnTo>
                  <a:lnTo>
                    <a:pt x="219748" y="502691"/>
                  </a:lnTo>
                  <a:lnTo>
                    <a:pt x="219697" y="502031"/>
                  </a:lnTo>
                  <a:lnTo>
                    <a:pt x="221945" y="498729"/>
                  </a:lnTo>
                  <a:lnTo>
                    <a:pt x="222110" y="498475"/>
                  </a:lnTo>
                  <a:lnTo>
                    <a:pt x="223659" y="502285"/>
                  </a:lnTo>
                  <a:lnTo>
                    <a:pt x="225399" y="501396"/>
                  </a:lnTo>
                  <a:lnTo>
                    <a:pt x="224675" y="501269"/>
                  </a:lnTo>
                  <a:lnTo>
                    <a:pt x="223913" y="500126"/>
                  </a:lnTo>
                  <a:lnTo>
                    <a:pt x="223888" y="499110"/>
                  </a:lnTo>
                  <a:lnTo>
                    <a:pt x="224942" y="498475"/>
                  </a:lnTo>
                  <a:lnTo>
                    <a:pt x="226199" y="497713"/>
                  </a:lnTo>
                  <a:lnTo>
                    <a:pt x="226618" y="497459"/>
                  </a:lnTo>
                  <a:lnTo>
                    <a:pt x="230657" y="500926"/>
                  </a:lnTo>
                  <a:lnTo>
                    <a:pt x="230771" y="501142"/>
                  </a:lnTo>
                  <a:lnTo>
                    <a:pt x="230898" y="502666"/>
                  </a:lnTo>
                  <a:lnTo>
                    <a:pt x="237350" y="499745"/>
                  </a:lnTo>
                  <a:lnTo>
                    <a:pt x="237299" y="500418"/>
                  </a:lnTo>
                  <a:lnTo>
                    <a:pt x="237959" y="499745"/>
                  </a:lnTo>
                  <a:lnTo>
                    <a:pt x="238709" y="498983"/>
                  </a:lnTo>
                  <a:lnTo>
                    <a:pt x="236105" y="505714"/>
                  </a:lnTo>
                  <a:lnTo>
                    <a:pt x="239204" y="502666"/>
                  </a:lnTo>
                  <a:lnTo>
                    <a:pt x="238810" y="502031"/>
                  </a:lnTo>
                  <a:lnTo>
                    <a:pt x="238925" y="501523"/>
                  </a:lnTo>
                  <a:lnTo>
                    <a:pt x="239293" y="500761"/>
                  </a:lnTo>
                  <a:lnTo>
                    <a:pt x="239407" y="499999"/>
                  </a:lnTo>
                  <a:lnTo>
                    <a:pt x="241084" y="501904"/>
                  </a:lnTo>
                  <a:lnTo>
                    <a:pt x="244729" y="501777"/>
                  </a:lnTo>
                  <a:lnTo>
                    <a:pt x="247383" y="500888"/>
                  </a:lnTo>
                  <a:lnTo>
                    <a:pt x="246951" y="503047"/>
                  </a:lnTo>
                  <a:lnTo>
                    <a:pt x="251828" y="503428"/>
                  </a:lnTo>
                  <a:lnTo>
                    <a:pt x="257162" y="501650"/>
                  </a:lnTo>
                  <a:lnTo>
                    <a:pt x="262623" y="501523"/>
                  </a:lnTo>
                  <a:lnTo>
                    <a:pt x="261378" y="500888"/>
                  </a:lnTo>
                  <a:lnTo>
                    <a:pt x="260654" y="500519"/>
                  </a:lnTo>
                  <a:lnTo>
                    <a:pt x="260680" y="499999"/>
                  </a:lnTo>
                  <a:lnTo>
                    <a:pt x="260769" y="498983"/>
                  </a:lnTo>
                  <a:lnTo>
                    <a:pt x="260896" y="497459"/>
                  </a:lnTo>
                  <a:lnTo>
                    <a:pt x="260934" y="496951"/>
                  </a:lnTo>
                  <a:lnTo>
                    <a:pt x="260959" y="496697"/>
                  </a:lnTo>
                  <a:lnTo>
                    <a:pt x="262559" y="496189"/>
                  </a:lnTo>
                  <a:lnTo>
                    <a:pt x="262712" y="496887"/>
                  </a:lnTo>
                  <a:lnTo>
                    <a:pt x="263245" y="496189"/>
                  </a:lnTo>
                  <a:lnTo>
                    <a:pt x="263436" y="495935"/>
                  </a:lnTo>
                  <a:lnTo>
                    <a:pt x="263626" y="495681"/>
                  </a:lnTo>
                  <a:lnTo>
                    <a:pt x="265696" y="496062"/>
                  </a:lnTo>
                  <a:lnTo>
                    <a:pt x="265125" y="499491"/>
                  </a:lnTo>
                  <a:lnTo>
                    <a:pt x="263982" y="500634"/>
                  </a:lnTo>
                  <a:lnTo>
                    <a:pt x="266433" y="499364"/>
                  </a:lnTo>
                  <a:lnTo>
                    <a:pt x="266496" y="500507"/>
                  </a:lnTo>
                  <a:lnTo>
                    <a:pt x="266052" y="501015"/>
                  </a:lnTo>
                  <a:lnTo>
                    <a:pt x="265938" y="502285"/>
                  </a:lnTo>
                  <a:lnTo>
                    <a:pt x="266890" y="500126"/>
                  </a:lnTo>
                  <a:lnTo>
                    <a:pt x="270306" y="505587"/>
                  </a:lnTo>
                  <a:lnTo>
                    <a:pt x="271665" y="501904"/>
                  </a:lnTo>
                  <a:lnTo>
                    <a:pt x="271830" y="502920"/>
                  </a:lnTo>
                  <a:lnTo>
                    <a:pt x="277279" y="502793"/>
                  </a:lnTo>
                  <a:lnTo>
                    <a:pt x="279184" y="501904"/>
                  </a:lnTo>
                  <a:lnTo>
                    <a:pt x="279717" y="501650"/>
                  </a:lnTo>
                  <a:lnTo>
                    <a:pt x="284162" y="501396"/>
                  </a:lnTo>
                  <a:lnTo>
                    <a:pt x="284175" y="500126"/>
                  </a:lnTo>
                  <a:lnTo>
                    <a:pt x="284187" y="499364"/>
                  </a:lnTo>
                  <a:lnTo>
                    <a:pt x="284187" y="498348"/>
                  </a:lnTo>
                  <a:lnTo>
                    <a:pt x="285940" y="498983"/>
                  </a:lnTo>
                  <a:lnTo>
                    <a:pt x="286283" y="498348"/>
                  </a:lnTo>
                  <a:lnTo>
                    <a:pt x="287223" y="496570"/>
                  </a:lnTo>
                  <a:lnTo>
                    <a:pt x="290512" y="497459"/>
                  </a:lnTo>
                  <a:lnTo>
                    <a:pt x="294170" y="499745"/>
                  </a:lnTo>
                  <a:lnTo>
                    <a:pt x="298107" y="499364"/>
                  </a:lnTo>
                  <a:lnTo>
                    <a:pt x="300850" y="497840"/>
                  </a:lnTo>
                  <a:lnTo>
                    <a:pt x="300609" y="497713"/>
                  </a:lnTo>
                  <a:lnTo>
                    <a:pt x="304266" y="497459"/>
                  </a:lnTo>
                  <a:lnTo>
                    <a:pt x="302260" y="499364"/>
                  </a:lnTo>
                  <a:lnTo>
                    <a:pt x="308292" y="498729"/>
                  </a:lnTo>
                  <a:lnTo>
                    <a:pt x="311785" y="497459"/>
                  </a:lnTo>
                  <a:lnTo>
                    <a:pt x="314236" y="496570"/>
                  </a:lnTo>
                  <a:lnTo>
                    <a:pt x="313588" y="495427"/>
                  </a:lnTo>
                  <a:lnTo>
                    <a:pt x="312839" y="495046"/>
                  </a:lnTo>
                  <a:lnTo>
                    <a:pt x="313220" y="494030"/>
                  </a:lnTo>
                  <a:lnTo>
                    <a:pt x="314299" y="493649"/>
                  </a:lnTo>
                  <a:lnTo>
                    <a:pt x="315468" y="494919"/>
                  </a:lnTo>
                  <a:lnTo>
                    <a:pt x="315569" y="496189"/>
                  </a:lnTo>
                  <a:lnTo>
                    <a:pt x="315455" y="496570"/>
                  </a:lnTo>
                  <a:lnTo>
                    <a:pt x="315264" y="496824"/>
                  </a:lnTo>
                  <a:lnTo>
                    <a:pt x="320598" y="496189"/>
                  </a:lnTo>
                  <a:lnTo>
                    <a:pt x="326186" y="498475"/>
                  </a:lnTo>
                  <a:lnTo>
                    <a:pt x="331520" y="500507"/>
                  </a:lnTo>
                  <a:lnTo>
                    <a:pt x="336080" y="498983"/>
                  </a:lnTo>
                  <a:lnTo>
                    <a:pt x="335788" y="499237"/>
                  </a:lnTo>
                  <a:lnTo>
                    <a:pt x="336270" y="498983"/>
                  </a:lnTo>
                  <a:lnTo>
                    <a:pt x="341337" y="496316"/>
                  </a:lnTo>
                  <a:lnTo>
                    <a:pt x="343877" y="496824"/>
                  </a:lnTo>
                  <a:lnTo>
                    <a:pt x="339788" y="498348"/>
                  </a:lnTo>
                  <a:lnTo>
                    <a:pt x="341655" y="499999"/>
                  </a:lnTo>
                  <a:lnTo>
                    <a:pt x="346646" y="496316"/>
                  </a:lnTo>
                  <a:lnTo>
                    <a:pt x="346824" y="496189"/>
                  </a:lnTo>
                  <a:lnTo>
                    <a:pt x="347675" y="495554"/>
                  </a:lnTo>
                  <a:lnTo>
                    <a:pt x="351078" y="500761"/>
                  </a:lnTo>
                  <a:lnTo>
                    <a:pt x="356019" y="497840"/>
                  </a:lnTo>
                  <a:lnTo>
                    <a:pt x="359752" y="501269"/>
                  </a:lnTo>
                  <a:lnTo>
                    <a:pt x="364769" y="501396"/>
                  </a:lnTo>
                  <a:lnTo>
                    <a:pt x="370039" y="501015"/>
                  </a:lnTo>
                  <a:lnTo>
                    <a:pt x="374523" y="502920"/>
                  </a:lnTo>
                  <a:lnTo>
                    <a:pt x="374281" y="501015"/>
                  </a:lnTo>
                  <a:lnTo>
                    <a:pt x="375640" y="499237"/>
                  </a:lnTo>
                  <a:lnTo>
                    <a:pt x="375729" y="500519"/>
                  </a:lnTo>
                  <a:lnTo>
                    <a:pt x="376275" y="499872"/>
                  </a:lnTo>
                  <a:lnTo>
                    <a:pt x="384835" y="499491"/>
                  </a:lnTo>
                  <a:lnTo>
                    <a:pt x="393471" y="501142"/>
                  </a:lnTo>
                  <a:lnTo>
                    <a:pt x="410654" y="505714"/>
                  </a:lnTo>
                  <a:lnTo>
                    <a:pt x="414820" y="506476"/>
                  </a:lnTo>
                  <a:lnTo>
                    <a:pt x="413981" y="499491"/>
                  </a:lnTo>
                  <a:lnTo>
                    <a:pt x="413943" y="499237"/>
                  </a:lnTo>
                  <a:lnTo>
                    <a:pt x="413778" y="497840"/>
                  </a:lnTo>
                  <a:lnTo>
                    <a:pt x="413588" y="496189"/>
                  </a:lnTo>
                  <a:lnTo>
                    <a:pt x="418490" y="500888"/>
                  </a:lnTo>
                  <a:lnTo>
                    <a:pt x="418566" y="501142"/>
                  </a:lnTo>
                  <a:lnTo>
                    <a:pt x="416928" y="504317"/>
                  </a:lnTo>
                  <a:lnTo>
                    <a:pt x="423430" y="502920"/>
                  </a:lnTo>
                  <a:lnTo>
                    <a:pt x="429895" y="503174"/>
                  </a:lnTo>
                  <a:lnTo>
                    <a:pt x="436321" y="503555"/>
                  </a:lnTo>
                  <a:lnTo>
                    <a:pt x="440880" y="502920"/>
                  </a:lnTo>
                  <a:lnTo>
                    <a:pt x="442709" y="502666"/>
                  </a:lnTo>
                  <a:lnTo>
                    <a:pt x="442163" y="503428"/>
                  </a:lnTo>
                  <a:lnTo>
                    <a:pt x="442048" y="504444"/>
                  </a:lnTo>
                  <a:lnTo>
                    <a:pt x="441261" y="504444"/>
                  </a:lnTo>
                  <a:lnTo>
                    <a:pt x="442798" y="507111"/>
                  </a:lnTo>
                  <a:lnTo>
                    <a:pt x="447611" y="505117"/>
                  </a:lnTo>
                  <a:lnTo>
                    <a:pt x="447725" y="504647"/>
                  </a:lnTo>
                  <a:lnTo>
                    <a:pt x="447890" y="503047"/>
                  </a:lnTo>
                  <a:lnTo>
                    <a:pt x="449160" y="503428"/>
                  </a:lnTo>
                  <a:lnTo>
                    <a:pt x="448119" y="504825"/>
                  </a:lnTo>
                  <a:lnTo>
                    <a:pt x="448106" y="505079"/>
                  </a:lnTo>
                  <a:lnTo>
                    <a:pt x="448729" y="506095"/>
                  </a:lnTo>
                  <a:lnTo>
                    <a:pt x="450342" y="507619"/>
                  </a:lnTo>
                  <a:lnTo>
                    <a:pt x="453402" y="503301"/>
                  </a:lnTo>
                  <a:lnTo>
                    <a:pt x="454139" y="505891"/>
                  </a:lnTo>
                  <a:lnTo>
                    <a:pt x="454456" y="505587"/>
                  </a:lnTo>
                  <a:lnTo>
                    <a:pt x="458495" y="507492"/>
                  </a:lnTo>
                  <a:lnTo>
                    <a:pt x="457949" y="505587"/>
                  </a:lnTo>
                  <a:lnTo>
                    <a:pt x="457669" y="504571"/>
                  </a:lnTo>
                  <a:lnTo>
                    <a:pt x="460641" y="506222"/>
                  </a:lnTo>
                  <a:lnTo>
                    <a:pt x="462749" y="504571"/>
                  </a:lnTo>
                  <a:lnTo>
                    <a:pt x="463727" y="503809"/>
                  </a:lnTo>
                  <a:lnTo>
                    <a:pt x="466001" y="505701"/>
                  </a:lnTo>
                  <a:lnTo>
                    <a:pt x="465886" y="505891"/>
                  </a:lnTo>
                  <a:lnTo>
                    <a:pt x="465709" y="506069"/>
                  </a:lnTo>
                  <a:lnTo>
                    <a:pt x="465594" y="506387"/>
                  </a:lnTo>
                  <a:lnTo>
                    <a:pt x="467537" y="507847"/>
                  </a:lnTo>
                  <a:lnTo>
                    <a:pt x="467106" y="506768"/>
                  </a:lnTo>
                  <a:lnTo>
                    <a:pt x="466585" y="506120"/>
                  </a:lnTo>
                  <a:lnTo>
                    <a:pt x="466039" y="505688"/>
                  </a:lnTo>
                  <a:lnTo>
                    <a:pt x="467245" y="503809"/>
                  </a:lnTo>
                  <a:lnTo>
                    <a:pt x="467575" y="503301"/>
                  </a:lnTo>
                  <a:lnTo>
                    <a:pt x="467741" y="503047"/>
                  </a:lnTo>
                  <a:lnTo>
                    <a:pt x="467982" y="502666"/>
                  </a:lnTo>
                  <a:lnTo>
                    <a:pt x="471170" y="507746"/>
                  </a:lnTo>
                  <a:lnTo>
                    <a:pt x="472160" y="503301"/>
                  </a:lnTo>
                  <a:lnTo>
                    <a:pt x="471462" y="507873"/>
                  </a:lnTo>
                  <a:lnTo>
                    <a:pt x="477177" y="507619"/>
                  </a:lnTo>
                  <a:lnTo>
                    <a:pt x="479386" y="505714"/>
                  </a:lnTo>
                  <a:lnTo>
                    <a:pt x="478561" y="506984"/>
                  </a:lnTo>
                  <a:lnTo>
                    <a:pt x="480898" y="507365"/>
                  </a:lnTo>
                  <a:lnTo>
                    <a:pt x="479920" y="509270"/>
                  </a:lnTo>
                  <a:lnTo>
                    <a:pt x="482130" y="509524"/>
                  </a:lnTo>
                  <a:lnTo>
                    <a:pt x="484276" y="508889"/>
                  </a:lnTo>
                  <a:lnTo>
                    <a:pt x="484187" y="506349"/>
                  </a:lnTo>
                  <a:lnTo>
                    <a:pt x="487019" y="508508"/>
                  </a:lnTo>
                  <a:lnTo>
                    <a:pt x="490042" y="507873"/>
                  </a:lnTo>
                  <a:lnTo>
                    <a:pt x="492683" y="507492"/>
                  </a:lnTo>
                  <a:lnTo>
                    <a:pt x="494385" y="510413"/>
                  </a:lnTo>
                  <a:lnTo>
                    <a:pt x="501307" y="508762"/>
                  </a:lnTo>
                  <a:lnTo>
                    <a:pt x="507085" y="507961"/>
                  </a:lnTo>
                  <a:lnTo>
                    <a:pt x="506717" y="512064"/>
                  </a:lnTo>
                  <a:lnTo>
                    <a:pt x="511581" y="511022"/>
                  </a:lnTo>
                  <a:lnTo>
                    <a:pt x="508000" y="507860"/>
                  </a:lnTo>
                  <a:lnTo>
                    <a:pt x="513816" y="507492"/>
                  </a:lnTo>
                  <a:lnTo>
                    <a:pt x="513308" y="510159"/>
                  </a:lnTo>
                  <a:lnTo>
                    <a:pt x="516216" y="507492"/>
                  </a:lnTo>
                  <a:lnTo>
                    <a:pt x="516496" y="507238"/>
                  </a:lnTo>
                  <a:lnTo>
                    <a:pt x="521881" y="509397"/>
                  </a:lnTo>
                  <a:lnTo>
                    <a:pt x="523227" y="510286"/>
                  </a:lnTo>
                  <a:lnTo>
                    <a:pt x="520738" y="511302"/>
                  </a:lnTo>
                  <a:lnTo>
                    <a:pt x="520128" y="512064"/>
                  </a:lnTo>
                  <a:lnTo>
                    <a:pt x="526034" y="511048"/>
                  </a:lnTo>
                  <a:lnTo>
                    <a:pt x="530872" y="514350"/>
                  </a:lnTo>
                  <a:lnTo>
                    <a:pt x="536257" y="512711"/>
                  </a:lnTo>
                  <a:lnTo>
                    <a:pt x="535724" y="511048"/>
                  </a:lnTo>
                  <a:lnTo>
                    <a:pt x="535330" y="509778"/>
                  </a:lnTo>
                  <a:lnTo>
                    <a:pt x="541045" y="507517"/>
                  </a:lnTo>
                  <a:lnTo>
                    <a:pt x="539140" y="511556"/>
                  </a:lnTo>
                  <a:lnTo>
                    <a:pt x="546569" y="508127"/>
                  </a:lnTo>
                  <a:lnTo>
                    <a:pt x="542518" y="515366"/>
                  </a:lnTo>
                  <a:lnTo>
                    <a:pt x="543255" y="514972"/>
                  </a:lnTo>
                  <a:lnTo>
                    <a:pt x="544195" y="514248"/>
                  </a:lnTo>
                  <a:lnTo>
                    <a:pt x="544347" y="512699"/>
                  </a:lnTo>
                  <a:lnTo>
                    <a:pt x="545236" y="513334"/>
                  </a:lnTo>
                  <a:lnTo>
                    <a:pt x="545261" y="514350"/>
                  </a:lnTo>
                  <a:lnTo>
                    <a:pt x="544106" y="515620"/>
                  </a:lnTo>
                  <a:lnTo>
                    <a:pt x="547839" y="515112"/>
                  </a:lnTo>
                  <a:lnTo>
                    <a:pt x="547052" y="512699"/>
                  </a:lnTo>
                  <a:lnTo>
                    <a:pt x="547014" y="512572"/>
                  </a:lnTo>
                  <a:lnTo>
                    <a:pt x="550189" y="513207"/>
                  </a:lnTo>
                  <a:lnTo>
                    <a:pt x="550049" y="513943"/>
                  </a:lnTo>
                  <a:lnTo>
                    <a:pt x="549935" y="514248"/>
                  </a:lnTo>
                  <a:lnTo>
                    <a:pt x="549262" y="514477"/>
                  </a:lnTo>
                  <a:lnTo>
                    <a:pt x="548716" y="515620"/>
                  </a:lnTo>
                  <a:lnTo>
                    <a:pt x="550837" y="513842"/>
                  </a:lnTo>
                  <a:lnTo>
                    <a:pt x="552297" y="512572"/>
                  </a:lnTo>
                  <a:lnTo>
                    <a:pt x="552729" y="512191"/>
                  </a:lnTo>
                  <a:lnTo>
                    <a:pt x="555256" y="513588"/>
                  </a:lnTo>
                  <a:lnTo>
                    <a:pt x="555091" y="513943"/>
                  </a:lnTo>
                  <a:lnTo>
                    <a:pt x="555002" y="514350"/>
                  </a:lnTo>
                  <a:lnTo>
                    <a:pt x="555129" y="514972"/>
                  </a:lnTo>
                  <a:lnTo>
                    <a:pt x="554329" y="514858"/>
                  </a:lnTo>
                  <a:lnTo>
                    <a:pt x="555129" y="514985"/>
                  </a:lnTo>
                  <a:lnTo>
                    <a:pt x="558990" y="515493"/>
                  </a:lnTo>
                  <a:lnTo>
                    <a:pt x="562330" y="512191"/>
                  </a:lnTo>
                  <a:lnTo>
                    <a:pt x="563232" y="511302"/>
                  </a:lnTo>
                  <a:lnTo>
                    <a:pt x="567702" y="514223"/>
                  </a:lnTo>
                  <a:lnTo>
                    <a:pt x="567804" y="514502"/>
                  </a:lnTo>
                  <a:lnTo>
                    <a:pt x="565467" y="518414"/>
                  </a:lnTo>
                  <a:lnTo>
                    <a:pt x="569315" y="516128"/>
                  </a:lnTo>
                  <a:lnTo>
                    <a:pt x="568744" y="520065"/>
                  </a:lnTo>
                  <a:lnTo>
                    <a:pt x="571703" y="519430"/>
                  </a:lnTo>
                  <a:lnTo>
                    <a:pt x="571017" y="517398"/>
                  </a:lnTo>
                  <a:lnTo>
                    <a:pt x="573366" y="518033"/>
                  </a:lnTo>
                  <a:lnTo>
                    <a:pt x="574078" y="517398"/>
                  </a:lnTo>
                  <a:lnTo>
                    <a:pt x="575513" y="516128"/>
                  </a:lnTo>
                  <a:lnTo>
                    <a:pt x="576084" y="515620"/>
                  </a:lnTo>
                  <a:lnTo>
                    <a:pt x="577862" y="517398"/>
                  </a:lnTo>
                  <a:lnTo>
                    <a:pt x="575741" y="518541"/>
                  </a:lnTo>
                  <a:lnTo>
                    <a:pt x="580351" y="518795"/>
                  </a:lnTo>
                  <a:lnTo>
                    <a:pt x="578154" y="516763"/>
                  </a:lnTo>
                  <a:lnTo>
                    <a:pt x="580491" y="515620"/>
                  </a:lnTo>
                  <a:lnTo>
                    <a:pt x="581012" y="515366"/>
                  </a:lnTo>
                  <a:lnTo>
                    <a:pt x="578993" y="511937"/>
                  </a:lnTo>
                  <a:lnTo>
                    <a:pt x="581926" y="513715"/>
                  </a:lnTo>
                  <a:lnTo>
                    <a:pt x="581190" y="513969"/>
                  </a:lnTo>
                  <a:lnTo>
                    <a:pt x="584314" y="514223"/>
                  </a:lnTo>
                  <a:lnTo>
                    <a:pt x="585012" y="516750"/>
                  </a:lnTo>
                  <a:lnTo>
                    <a:pt x="588010" y="514858"/>
                  </a:lnTo>
                  <a:lnTo>
                    <a:pt x="589546" y="516255"/>
                  </a:lnTo>
                  <a:lnTo>
                    <a:pt x="589648" y="517652"/>
                  </a:lnTo>
                  <a:lnTo>
                    <a:pt x="588378" y="519938"/>
                  </a:lnTo>
                  <a:lnTo>
                    <a:pt x="588264" y="521208"/>
                  </a:lnTo>
                  <a:lnTo>
                    <a:pt x="590194" y="518287"/>
                  </a:lnTo>
                  <a:lnTo>
                    <a:pt x="594042" y="521589"/>
                  </a:lnTo>
                  <a:lnTo>
                    <a:pt x="595490" y="519684"/>
                  </a:lnTo>
                  <a:lnTo>
                    <a:pt x="595591" y="519417"/>
                  </a:lnTo>
                  <a:lnTo>
                    <a:pt x="595553" y="519620"/>
                  </a:lnTo>
                  <a:lnTo>
                    <a:pt x="595299" y="520573"/>
                  </a:lnTo>
                  <a:lnTo>
                    <a:pt x="595198" y="521589"/>
                  </a:lnTo>
                  <a:lnTo>
                    <a:pt x="596811" y="519303"/>
                  </a:lnTo>
                  <a:lnTo>
                    <a:pt x="597598" y="520319"/>
                  </a:lnTo>
                  <a:lnTo>
                    <a:pt x="597662" y="521081"/>
                  </a:lnTo>
                  <a:lnTo>
                    <a:pt x="597192" y="522351"/>
                  </a:lnTo>
                  <a:lnTo>
                    <a:pt x="600329" y="523748"/>
                  </a:lnTo>
                  <a:lnTo>
                    <a:pt x="598284" y="519303"/>
                  </a:lnTo>
                  <a:lnTo>
                    <a:pt x="597941" y="518541"/>
                  </a:lnTo>
                  <a:lnTo>
                    <a:pt x="597827" y="518287"/>
                  </a:lnTo>
                  <a:lnTo>
                    <a:pt x="597357" y="517271"/>
                  </a:lnTo>
                  <a:lnTo>
                    <a:pt x="600722" y="520446"/>
                  </a:lnTo>
                  <a:lnTo>
                    <a:pt x="600367" y="520573"/>
                  </a:lnTo>
                  <a:lnTo>
                    <a:pt x="600405" y="520954"/>
                  </a:lnTo>
                  <a:lnTo>
                    <a:pt x="599681" y="521208"/>
                  </a:lnTo>
                  <a:lnTo>
                    <a:pt x="603288" y="523367"/>
                  </a:lnTo>
                  <a:lnTo>
                    <a:pt x="607644" y="521716"/>
                  </a:lnTo>
                  <a:lnTo>
                    <a:pt x="610882" y="523875"/>
                  </a:lnTo>
                  <a:lnTo>
                    <a:pt x="610920" y="528002"/>
                  </a:lnTo>
                  <a:lnTo>
                    <a:pt x="613168" y="528320"/>
                  </a:lnTo>
                  <a:lnTo>
                    <a:pt x="619785" y="525907"/>
                  </a:lnTo>
                  <a:lnTo>
                    <a:pt x="624535" y="528193"/>
                  </a:lnTo>
                  <a:lnTo>
                    <a:pt x="623735" y="527558"/>
                  </a:lnTo>
                  <a:lnTo>
                    <a:pt x="624459" y="525907"/>
                  </a:lnTo>
                  <a:lnTo>
                    <a:pt x="625983" y="522478"/>
                  </a:lnTo>
                  <a:lnTo>
                    <a:pt x="626668" y="531241"/>
                  </a:lnTo>
                  <a:lnTo>
                    <a:pt x="629132" y="529907"/>
                  </a:lnTo>
                  <a:lnTo>
                    <a:pt x="628243" y="532130"/>
                  </a:lnTo>
                  <a:lnTo>
                    <a:pt x="628599" y="531622"/>
                  </a:lnTo>
                  <a:lnTo>
                    <a:pt x="631748" y="533400"/>
                  </a:lnTo>
                  <a:lnTo>
                    <a:pt x="635977" y="532130"/>
                  </a:lnTo>
                  <a:lnTo>
                    <a:pt x="641591" y="532384"/>
                  </a:lnTo>
                  <a:lnTo>
                    <a:pt x="640638" y="533400"/>
                  </a:lnTo>
                  <a:lnTo>
                    <a:pt x="640626" y="533654"/>
                  </a:lnTo>
                  <a:lnTo>
                    <a:pt x="642124" y="535432"/>
                  </a:lnTo>
                  <a:lnTo>
                    <a:pt x="645515" y="535940"/>
                  </a:lnTo>
                  <a:lnTo>
                    <a:pt x="647433" y="537337"/>
                  </a:lnTo>
                  <a:lnTo>
                    <a:pt x="648512" y="536194"/>
                  </a:lnTo>
                  <a:lnTo>
                    <a:pt x="649668" y="536829"/>
                  </a:lnTo>
                  <a:lnTo>
                    <a:pt x="649643" y="536194"/>
                  </a:lnTo>
                  <a:lnTo>
                    <a:pt x="649579" y="534670"/>
                  </a:lnTo>
                  <a:lnTo>
                    <a:pt x="653503" y="538988"/>
                  </a:lnTo>
                  <a:lnTo>
                    <a:pt x="658533" y="539496"/>
                  </a:lnTo>
                  <a:lnTo>
                    <a:pt x="663498" y="539750"/>
                  </a:lnTo>
                  <a:lnTo>
                    <a:pt x="667232" y="543179"/>
                  </a:lnTo>
                  <a:lnTo>
                    <a:pt x="666521" y="542925"/>
                  </a:lnTo>
                  <a:lnTo>
                    <a:pt x="665149" y="543814"/>
                  </a:lnTo>
                  <a:lnTo>
                    <a:pt x="665695" y="543941"/>
                  </a:lnTo>
                  <a:lnTo>
                    <a:pt x="671118" y="544449"/>
                  </a:lnTo>
                  <a:lnTo>
                    <a:pt x="671360" y="543179"/>
                  </a:lnTo>
                  <a:lnTo>
                    <a:pt x="671398" y="542925"/>
                  </a:lnTo>
                  <a:lnTo>
                    <a:pt x="671563" y="542036"/>
                  </a:lnTo>
                  <a:lnTo>
                    <a:pt x="670979" y="542925"/>
                  </a:lnTo>
                  <a:lnTo>
                    <a:pt x="670572" y="540766"/>
                  </a:lnTo>
                  <a:lnTo>
                    <a:pt x="671715" y="539623"/>
                  </a:lnTo>
                  <a:lnTo>
                    <a:pt x="673506" y="538988"/>
                  </a:lnTo>
                  <a:lnTo>
                    <a:pt x="674751" y="539496"/>
                  </a:lnTo>
                  <a:lnTo>
                    <a:pt x="671931" y="540258"/>
                  </a:lnTo>
                  <a:lnTo>
                    <a:pt x="673417" y="543179"/>
                  </a:lnTo>
                  <a:lnTo>
                    <a:pt x="673900" y="544690"/>
                  </a:lnTo>
                  <a:lnTo>
                    <a:pt x="673874" y="544918"/>
                  </a:lnTo>
                  <a:lnTo>
                    <a:pt x="673900" y="545211"/>
                  </a:lnTo>
                  <a:lnTo>
                    <a:pt x="674039" y="545503"/>
                  </a:lnTo>
                  <a:lnTo>
                    <a:pt x="674090" y="545299"/>
                  </a:lnTo>
                  <a:lnTo>
                    <a:pt x="674014" y="545007"/>
                  </a:lnTo>
                  <a:lnTo>
                    <a:pt x="673912" y="544703"/>
                  </a:lnTo>
                  <a:lnTo>
                    <a:pt x="674014" y="543941"/>
                  </a:lnTo>
                  <a:lnTo>
                    <a:pt x="674624" y="543306"/>
                  </a:lnTo>
                  <a:lnTo>
                    <a:pt x="674814" y="542544"/>
                  </a:lnTo>
                  <a:lnTo>
                    <a:pt x="675843" y="547624"/>
                  </a:lnTo>
                  <a:lnTo>
                    <a:pt x="676452" y="542544"/>
                  </a:lnTo>
                  <a:lnTo>
                    <a:pt x="676871" y="538988"/>
                  </a:lnTo>
                  <a:lnTo>
                    <a:pt x="676960" y="538226"/>
                  </a:lnTo>
                  <a:lnTo>
                    <a:pt x="679424" y="542290"/>
                  </a:lnTo>
                  <a:lnTo>
                    <a:pt x="678802" y="543433"/>
                  </a:lnTo>
                  <a:lnTo>
                    <a:pt x="680326" y="543433"/>
                  </a:lnTo>
                  <a:lnTo>
                    <a:pt x="682142" y="542290"/>
                  </a:lnTo>
                  <a:lnTo>
                    <a:pt x="683425" y="543179"/>
                  </a:lnTo>
                  <a:lnTo>
                    <a:pt x="682993" y="546100"/>
                  </a:lnTo>
                  <a:lnTo>
                    <a:pt x="681558" y="543814"/>
                  </a:lnTo>
                  <a:lnTo>
                    <a:pt x="680631" y="545973"/>
                  </a:lnTo>
                  <a:lnTo>
                    <a:pt x="682663" y="546608"/>
                  </a:lnTo>
                  <a:lnTo>
                    <a:pt x="683158" y="546100"/>
                  </a:lnTo>
                  <a:lnTo>
                    <a:pt x="686473" y="542671"/>
                  </a:lnTo>
                  <a:lnTo>
                    <a:pt x="687235" y="545973"/>
                  </a:lnTo>
                  <a:lnTo>
                    <a:pt x="686117" y="546354"/>
                  </a:lnTo>
                  <a:lnTo>
                    <a:pt x="684898" y="545846"/>
                  </a:lnTo>
                  <a:lnTo>
                    <a:pt x="683768" y="546227"/>
                  </a:lnTo>
                  <a:lnTo>
                    <a:pt x="684517" y="550164"/>
                  </a:lnTo>
                  <a:lnTo>
                    <a:pt x="685038" y="549402"/>
                  </a:lnTo>
                  <a:lnTo>
                    <a:pt x="686282" y="550545"/>
                  </a:lnTo>
                  <a:lnTo>
                    <a:pt x="686181" y="550418"/>
                  </a:lnTo>
                  <a:lnTo>
                    <a:pt x="686600" y="550837"/>
                  </a:lnTo>
                  <a:lnTo>
                    <a:pt x="687679" y="552157"/>
                  </a:lnTo>
                  <a:lnTo>
                    <a:pt x="687209" y="551421"/>
                  </a:lnTo>
                  <a:lnTo>
                    <a:pt x="688949" y="553085"/>
                  </a:lnTo>
                  <a:lnTo>
                    <a:pt x="688428" y="551942"/>
                  </a:lnTo>
                  <a:lnTo>
                    <a:pt x="689825" y="550418"/>
                  </a:lnTo>
                  <a:lnTo>
                    <a:pt x="690753" y="549402"/>
                  </a:lnTo>
                  <a:lnTo>
                    <a:pt x="693547" y="546354"/>
                  </a:lnTo>
                  <a:lnTo>
                    <a:pt x="693661" y="546227"/>
                  </a:lnTo>
                  <a:lnTo>
                    <a:pt x="693953" y="552831"/>
                  </a:lnTo>
                  <a:lnTo>
                    <a:pt x="694385" y="552577"/>
                  </a:lnTo>
                  <a:lnTo>
                    <a:pt x="697585" y="551942"/>
                  </a:lnTo>
                  <a:lnTo>
                    <a:pt x="696099" y="554736"/>
                  </a:lnTo>
                  <a:lnTo>
                    <a:pt x="696607" y="555879"/>
                  </a:lnTo>
                  <a:lnTo>
                    <a:pt x="697509" y="557403"/>
                  </a:lnTo>
                  <a:lnTo>
                    <a:pt x="696785" y="558038"/>
                  </a:lnTo>
                  <a:lnTo>
                    <a:pt x="699338" y="556387"/>
                  </a:lnTo>
                  <a:lnTo>
                    <a:pt x="698601" y="560959"/>
                  </a:lnTo>
                  <a:lnTo>
                    <a:pt x="702271" y="558419"/>
                  </a:lnTo>
                  <a:lnTo>
                    <a:pt x="701967" y="559435"/>
                  </a:lnTo>
                  <a:lnTo>
                    <a:pt x="702932" y="559308"/>
                  </a:lnTo>
                  <a:lnTo>
                    <a:pt x="703453" y="558546"/>
                  </a:lnTo>
                  <a:lnTo>
                    <a:pt x="703745" y="558419"/>
                  </a:lnTo>
                  <a:lnTo>
                    <a:pt x="707974" y="556641"/>
                  </a:lnTo>
                  <a:lnTo>
                    <a:pt x="709168" y="565150"/>
                  </a:lnTo>
                  <a:lnTo>
                    <a:pt x="715441" y="563118"/>
                  </a:lnTo>
                  <a:lnTo>
                    <a:pt x="720039" y="563245"/>
                  </a:lnTo>
                  <a:lnTo>
                    <a:pt x="720128" y="563118"/>
                  </a:lnTo>
                  <a:lnTo>
                    <a:pt x="722198" y="560451"/>
                  </a:lnTo>
                  <a:lnTo>
                    <a:pt x="726478" y="560578"/>
                  </a:lnTo>
                  <a:lnTo>
                    <a:pt x="726973" y="562610"/>
                  </a:lnTo>
                  <a:lnTo>
                    <a:pt x="723912" y="563499"/>
                  </a:lnTo>
                  <a:lnTo>
                    <a:pt x="725182" y="565785"/>
                  </a:lnTo>
                  <a:lnTo>
                    <a:pt x="726732" y="566166"/>
                  </a:lnTo>
                  <a:lnTo>
                    <a:pt x="729043" y="566039"/>
                  </a:lnTo>
                  <a:lnTo>
                    <a:pt x="728294" y="566674"/>
                  </a:lnTo>
                  <a:lnTo>
                    <a:pt x="728395" y="568833"/>
                  </a:lnTo>
                  <a:lnTo>
                    <a:pt x="729945" y="569341"/>
                  </a:lnTo>
                  <a:lnTo>
                    <a:pt x="730631" y="567207"/>
                  </a:lnTo>
                  <a:lnTo>
                    <a:pt x="729869" y="566674"/>
                  </a:lnTo>
                  <a:lnTo>
                    <a:pt x="730440" y="566039"/>
                  </a:lnTo>
                  <a:lnTo>
                    <a:pt x="731126" y="565277"/>
                  </a:lnTo>
                  <a:lnTo>
                    <a:pt x="732840" y="563372"/>
                  </a:lnTo>
                  <a:close/>
                </a:path>
                <a:path w="750570" h="579754">
                  <a:moveTo>
                    <a:pt x="736180" y="573595"/>
                  </a:moveTo>
                  <a:lnTo>
                    <a:pt x="735266" y="573392"/>
                  </a:lnTo>
                  <a:lnTo>
                    <a:pt x="735126" y="574040"/>
                  </a:lnTo>
                  <a:lnTo>
                    <a:pt x="736180" y="573595"/>
                  </a:lnTo>
                  <a:close/>
                </a:path>
                <a:path w="750570" h="579754">
                  <a:moveTo>
                    <a:pt x="736612" y="575856"/>
                  </a:moveTo>
                  <a:lnTo>
                    <a:pt x="735965" y="575919"/>
                  </a:lnTo>
                  <a:lnTo>
                    <a:pt x="736346" y="576262"/>
                  </a:lnTo>
                  <a:lnTo>
                    <a:pt x="736434" y="576084"/>
                  </a:lnTo>
                  <a:lnTo>
                    <a:pt x="736536" y="575945"/>
                  </a:lnTo>
                  <a:close/>
                </a:path>
                <a:path w="750570" h="579754">
                  <a:moveTo>
                    <a:pt x="737273" y="575805"/>
                  </a:moveTo>
                  <a:lnTo>
                    <a:pt x="737044" y="575691"/>
                  </a:lnTo>
                  <a:lnTo>
                    <a:pt x="736841" y="575614"/>
                  </a:lnTo>
                  <a:lnTo>
                    <a:pt x="736625" y="575868"/>
                  </a:lnTo>
                  <a:lnTo>
                    <a:pt x="737273" y="575805"/>
                  </a:lnTo>
                  <a:close/>
                </a:path>
                <a:path w="750570" h="579754">
                  <a:moveTo>
                    <a:pt x="738670" y="575652"/>
                  </a:moveTo>
                  <a:lnTo>
                    <a:pt x="737285" y="575805"/>
                  </a:lnTo>
                  <a:lnTo>
                    <a:pt x="737641" y="575983"/>
                  </a:lnTo>
                  <a:lnTo>
                    <a:pt x="738047" y="576287"/>
                  </a:lnTo>
                  <a:lnTo>
                    <a:pt x="738670" y="575652"/>
                  </a:lnTo>
                  <a:close/>
                </a:path>
                <a:path w="750570" h="579754">
                  <a:moveTo>
                    <a:pt x="739127" y="563880"/>
                  </a:moveTo>
                  <a:lnTo>
                    <a:pt x="732243" y="568325"/>
                  </a:lnTo>
                  <a:lnTo>
                    <a:pt x="731418" y="569087"/>
                  </a:lnTo>
                  <a:lnTo>
                    <a:pt x="730186" y="570611"/>
                  </a:lnTo>
                  <a:lnTo>
                    <a:pt x="728992" y="571246"/>
                  </a:lnTo>
                  <a:lnTo>
                    <a:pt x="731100" y="571246"/>
                  </a:lnTo>
                  <a:lnTo>
                    <a:pt x="733640" y="570357"/>
                  </a:lnTo>
                  <a:lnTo>
                    <a:pt x="735812" y="570357"/>
                  </a:lnTo>
                  <a:lnTo>
                    <a:pt x="735482" y="572262"/>
                  </a:lnTo>
                  <a:lnTo>
                    <a:pt x="733526" y="572262"/>
                  </a:lnTo>
                  <a:lnTo>
                    <a:pt x="732396" y="573024"/>
                  </a:lnTo>
                  <a:lnTo>
                    <a:pt x="734720" y="573278"/>
                  </a:lnTo>
                  <a:lnTo>
                    <a:pt x="735266" y="573392"/>
                  </a:lnTo>
                  <a:lnTo>
                    <a:pt x="735520" y="572262"/>
                  </a:lnTo>
                  <a:lnTo>
                    <a:pt x="735825" y="570865"/>
                  </a:lnTo>
                  <a:lnTo>
                    <a:pt x="736003" y="570357"/>
                  </a:lnTo>
                  <a:lnTo>
                    <a:pt x="736180" y="569849"/>
                  </a:lnTo>
                  <a:lnTo>
                    <a:pt x="737730" y="569849"/>
                  </a:lnTo>
                  <a:lnTo>
                    <a:pt x="739127" y="563880"/>
                  </a:lnTo>
                  <a:close/>
                </a:path>
                <a:path w="750570" h="579754">
                  <a:moveTo>
                    <a:pt x="740105" y="570611"/>
                  </a:moveTo>
                  <a:lnTo>
                    <a:pt x="739317" y="570357"/>
                  </a:lnTo>
                  <a:lnTo>
                    <a:pt x="739736" y="571144"/>
                  </a:lnTo>
                  <a:lnTo>
                    <a:pt x="740105" y="570611"/>
                  </a:lnTo>
                  <a:close/>
                </a:path>
                <a:path w="750570" h="579754">
                  <a:moveTo>
                    <a:pt x="740143" y="571881"/>
                  </a:moveTo>
                  <a:lnTo>
                    <a:pt x="739736" y="571144"/>
                  </a:lnTo>
                  <a:lnTo>
                    <a:pt x="738593" y="572770"/>
                  </a:lnTo>
                  <a:lnTo>
                    <a:pt x="737819" y="572897"/>
                  </a:lnTo>
                  <a:lnTo>
                    <a:pt x="736180" y="573595"/>
                  </a:lnTo>
                  <a:lnTo>
                    <a:pt x="738238" y="574040"/>
                  </a:lnTo>
                  <a:lnTo>
                    <a:pt x="740143" y="571881"/>
                  </a:lnTo>
                  <a:close/>
                </a:path>
                <a:path w="750570" h="579754">
                  <a:moveTo>
                    <a:pt x="748042" y="575449"/>
                  </a:moveTo>
                  <a:lnTo>
                    <a:pt x="748004" y="572439"/>
                  </a:lnTo>
                  <a:lnTo>
                    <a:pt x="746404" y="571538"/>
                  </a:lnTo>
                  <a:lnTo>
                    <a:pt x="743673" y="572668"/>
                  </a:lnTo>
                  <a:lnTo>
                    <a:pt x="743661" y="571804"/>
                  </a:lnTo>
                  <a:lnTo>
                    <a:pt x="744435" y="571182"/>
                  </a:lnTo>
                  <a:lnTo>
                    <a:pt x="744816" y="570649"/>
                  </a:lnTo>
                  <a:lnTo>
                    <a:pt x="742861" y="571563"/>
                  </a:lnTo>
                  <a:lnTo>
                    <a:pt x="740181" y="573544"/>
                  </a:lnTo>
                  <a:lnTo>
                    <a:pt x="739470" y="576745"/>
                  </a:lnTo>
                  <a:lnTo>
                    <a:pt x="742137" y="574344"/>
                  </a:lnTo>
                  <a:lnTo>
                    <a:pt x="741781" y="575716"/>
                  </a:lnTo>
                  <a:lnTo>
                    <a:pt x="744855" y="572795"/>
                  </a:lnTo>
                  <a:lnTo>
                    <a:pt x="746036" y="572935"/>
                  </a:lnTo>
                  <a:lnTo>
                    <a:pt x="746061" y="574636"/>
                  </a:lnTo>
                  <a:lnTo>
                    <a:pt x="745312" y="575678"/>
                  </a:lnTo>
                  <a:lnTo>
                    <a:pt x="746074" y="575068"/>
                  </a:lnTo>
                  <a:lnTo>
                    <a:pt x="746480" y="577113"/>
                  </a:lnTo>
                  <a:lnTo>
                    <a:pt x="748042" y="575449"/>
                  </a:lnTo>
                  <a:close/>
                </a:path>
                <a:path w="750570" h="579754">
                  <a:moveTo>
                    <a:pt x="750023" y="577075"/>
                  </a:moveTo>
                  <a:lnTo>
                    <a:pt x="748842" y="576961"/>
                  </a:lnTo>
                  <a:lnTo>
                    <a:pt x="746518" y="579666"/>
                  </a:lnTo>
                  <a:lnTo>
                    <a:pt x="748487" y="579602"/>
                  </a:lnTo>
                  <a:lnTo>
                    <a:pt x="749261" y="579005"/>
                  </a:lnTo>
                  <a:lnTo>
                    <a:pt x="750023" y="57707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3701466" y="3742149"/>
              <a:ext cx="854710" cy="6382385"/>
            </a:xfrm>
            <a:custGeom>
              <a:avLst/>
              <a:gdLst/>
              <a:ahLst/>
              <a:cxnLst/>
              <a:rect l="l" t="t" r="r" b="b"/>
              <a:pathLst>
                <a:path w="854710" h="6382384">
                  <a:moveTo>
                    <a:pt x="11582" y="6038443"/>
                  </a:moveTo>
                  <a:close/>
                </a:path>
                <a:path w="854710" h="6382384">
                  <a:moveTo>
                    <a:pt x="15011" y="5997270"/>
                  </a:moveTo>
                  <a:lnTo>
                    <a:pt x="14859" y="5996089"/>
                  </a:lnTo>
                  <a:lnTo>
                    <a:pt x="14351" y="5992279"/>
                  </a:lnTo>
                  <a:lnTo>
                    <a:pt x="13119" y="5988469"/>
                  </a:lnTo>
                  <a:lnTo>
                    <a:pt x="12750" y="5991009"/>
                  </a:lnTo>
                  <a:lnTo>
                    <a:pt x="12103" y="5997359"/>
                  </a:lnTo>
                  <a:lnTo>
                    <a:pt x="14109" y="5998629"/>
                  </a:lnTo>
                  <a:lnTo>
                    <a:pt x="13804" y="5997359"/>
                  </a:lnTo>
                  <a:lnTo>
                    <a:pt x="12928" y="5996089"/>
                  </a:lnTo>
                  <a:lnTo>
                    <a:pt x="13703" y="5996089"/>
                  </a:lnTo>
                  <a:lnTo>
                    <a:pt x="15011" y="5997270"/>
                  </a:lnTo>
                  <a:close/>
                </a:path>
                <a:path w="854710" h="6382384">
                  <a:moveTo>
                    <a:pt x="16471" y="6169418"/>
                  </a:moveTo>
                  <a:lnTo>
                    <a:pt x="16383" y="6168301"/>
                  </a:lnTo>
                  <a:lnTo>
                    <a:pt x="15011" y="6167336"/>
                  </a:lnTo>
                  <a:lnTo>
                    <a:pt x="16471" y="6169418"/>
                  </a:lnTo>
                  <a:close/>
                </a:path>
                <a:path w="854710" h="6382384">
                  <a:moveTo>
                    <a:pt x="16903" y="5999391"/>
                  </a:moveTo>
                  <a:lnTo>
                    <a:pt x="16522" y="5998629"/>
                  </a:lnTo>
                  <a:lnTo>
                    <a:pt x="15011" y="5997270"/>
                  </a:lnTo>
                  <a:lnTo>
                    <a:pt x="15189" y="5998629"/>
                  </a:lnTo>
                  <a:lnTo>
                    <a:pt x="16903" y="5999391"/>
                  </a:lnTo>
                  <a:close/>
                </a:path>
                <a:path w="854710" h="6382384">
                  <a:moveTo>
                    <a:pt x="17068" y="5979833"/>
                  </a:moveTo>
                  <a:lnTo>
                    <a:pt x="16891" y="5978537"/>
                  </a:lnTo>
                  <a:lnTo>
                    <a:pt x="15316" y="5978017"/>
                  </a:lnTo>
                  <a:lnTo>
                    <a:pt x="13804" y="5980011"/>
                  </a:lnTo>
                  <a:lnTo>
                    <a:pt x="14960" y="5982614"/>
                  </a:lnTo>
                  <a:lnTo>
                    <a:pt x="15532" y="5980747"/>
                  </a:lnTo>
                  <a:lnTo>
                    <a:pt x="17068" y="5979833"/>
                  </a:lnTo>
                  <a:close/>
                </a:path>
                <a:path w="854710" h="6382384">
                  <a:moveTo>
                    <a:pt x="24015" y="5959259"/>
                  </a:moveTo>
                  <a:lnTo>
                    <a:pt x="23368" y="5957989"/>
                  </a:lnTo>
                  <a:lnTo>
                    <a:pt x="22072" y="5955449"/>
                  </a:lnTo>
                  <a:lnTo>
                    <a:pt x="21907" y="5957989"/>
                  </a:lnTo>
                  <a:lnTo>
                    <a:pt x="23761" y="5961037"/>
                  </a:lnTo>
                  <a:lnTo>
                    <a:pt x="23050" y="5957989"/>
                  </a:lnTo>
                  <a:lnTo>
                    <a:pt x="24015" y="5959259"/>
                  </a:lnTo>
                  <a:close/>
                </a:path>
                <a:path w="854710" h="6382384">
                  <a:moveTo>
                    <a:pt x="24612" y="5962434"/>
                  </a:moveTo>
                  <a:lnTo>
                    <a:pt x="23761" y="5961037"/>
                  </a:lnTo>
                  <a:lnTo>
                    <a:pt x="24536" y="5964339"/>
                  </a:lnTo>
                  <a:lnTo>
                    <a:pt x="24612" y="5962434"/>
                  </a:lnTo>
                  <a:close/>
                </a:path>
                <a:path w="854710" h="6382384">
                  <a:moveTo>
                    <a:pt x="34048" y="6137059"/>
                  </a:moveTo>
                  <a:lnTo>
                    <a:pt x="33121" y="6135255"/>
                  </a:lnTo>
                  <a:lnTo>
                    <a:pt x="32321" y="6135573"/>
                  </a:lnTo>
                  <a:lnTo>
                    <a:pt x="34048" y="6137059"/>
                  </a:lnTo>
                  <a:close/>
                </a:path>
                <a:path w="854710" h="6382384">
                  <a:moveTo>
                    <a:pt x="34048" y="6018949"/>
                  </a:moveTo>
                  <a:lnTo>
                    <a:pt x="32613" y="6018949"/>
                  </a:lnTo>
                  <a:lnTo>
                    <a:pt x="32283" y="6020219"/>
                  </a:lnTo>
                  <a:lnTo>
                    <a:pt x="33566" y="6020219"/>
                  </a:lnTo>
                  <a:lnTo>
                    <a:pt x="34048" y="6018949"/>
                  </a:lnTo>
                  <a:close/>
                </a:path>
                <a:path w="854710" h="6382384">
                  <a:moveTo>
                    <a:pt x="35001" y="6134519"/>
                  </a:moveTo>
                  <a:lnTo>
                    <a:pt x="32727" y="6134519"/>
                  </a:lnTo>
                  <a:lnTo>
                    <a:pt x="33121" y="6135255"/>
                  </a:lnTo>
                  <a:lnTo>
                    <a:pt x="35001" y="6134519"/>
                  </a:lnTo>
                  <a:close/>
                </a:path>
                <a:path w="854710" h="6382384">
                  <a:moveTo>
                    <a:pt x="38608" y="6001169"/>
                  </a:moveTo>
                  <a:lnTo>
                    <a:pt x="38277" y="5999899"/>
                  </a:lnTo>
                  <a:lnTo>
                    <a:pt x="37807" y="5999899"/>
                  </a:lnTo>
                  <a:lnTo>
                    <a:pt x="38608" y="6001169"/>
                  </a:lnTo>
                  <a:close/>
                </a:path>
                <a:path w="854710" h="6382384">
                  <a:moveTo>
                    <a:pt x="38976" y="5996470"/>
                  </a:moveTo>
                  <a:lnTo>
                    <a:pt x="38696" y="5997359"/>
                  </a:lnTo>
                  <a:lnTo>
                    <a:pt x="38912" y="5997359"/>
                  </a:lnTo>
                  <a:lnTo>
                    <a:pt x="38976" y="5996470"/>
                  </a:lnTo>
                  <a:close/>
                </a:path>
                <a:path w="854710" h="6382384">
                  <a:moveTo>
                    <a:pt x="40576" y="5997905"/>
                  </a:moveTo>
                  <a:lnTo>
                    <a:pt x="40068" y="5997816"/>
                  </a:lnTo>
                  <a:lnTo>
                    <a:pt x="40411" y="5998870"/>
                  </a:lnTo>
                  <a:lnTo>
                    <a:pt x="40576" y="5997905"/>
                  </a:lnTo>
                  <a:close/>
                </a:path>
                <a:path w="854710" h="6382384">
                  <a:moveTo>
                    <a:pt x="40754" y="5997511"/>
                  </a:moveTo>
                  <a:lnTo>
                    <a:pt x="40576" y="5997905"/>
                  </a:lnTo>
                  <a:lnTo>
                    <a:pt x="40716" y="5997930"/>
                  </a:lnTo>
                  <a:lnTo>
                    <a:pt x="40754" y="5997511"/>
                  </a:lnTo>
                  <a:close/>
                </a:path>
                <a:path w="854710" h="6382384">
                  <a:moveTo>
                    <a:pt x="40767" y="6161481"/>
                  </a:moveTo>
                  <a:lnTo>
                    <a:pt x="40601" y="6161189"/>
                  </a:lnTo>
                  <a:lnTo>
                    <a:pt x="40297" y="6161189"/>
                  </a:lnTo>
                  <a:lnTo>
                    <a:pt x="40767" y="6161481"/>
                  </a:lnTo>
                  <a:close/>
                </a:path>
                <a:path w="854710" h="6382384">
                  <a:moveTo>
                    <a:pt x="41376" y="5996851"/>
                  </a:moveTo>
                  <a:lnTo>
                    <a:pt x="40779" y="5997333"/>
                  </a:lnTo>
                  <a:lnTo>
                    <a:pt x="40754" y="5997511"/>
                  </a:lnTo>
                  <a:lnTo>
                    <a:pt x="41275" y="5997359"/>
                  </a:lnTo>
                  <a:lnTo>
                    <a:pt x="41376" y="5996851"/>
                  </a:lnTo>
                  <a:close/>
                </a:path>
                <a:path w="854710" h="6382384">
                  <a:moveTo>
                    <a:pt x="42329" y="6162459"/>
                  </a:moveTo>
                  <a:lnTo>
                    <a:pt x="40767" y="6161481"/>
                  </a:lnTo>
                  <a:lnTo>
                    <a:pt x="41313" y="6162459"/>
                  </a:lnTo>
                  <a:lnTo>
                    <a:pt x="42329" y="6162459"/>
                  </a:lnTo>
                  <a:close/>
                </a:path>
                <a:path w="854710" h="6382384">
                  <a:moveTo>
                    <a:pt x="43408" y="6172035"/>
                  </a:moveTo>
                  <a:lnTo>
                    <a:pt x="43395" y="6171743"/>
                  </a:lnTo>
                  <a:lnTo>
                    <a:pt x="43243" y="6171527"/>
                  </a:lnTo>
                  <a:lnTo>
                    <a:pt x="42887" y="6171425"/>
                  </a:lnTo>
                  <a:lnTo>
                    <a:pt x="43408" y="6172035"/>
                  </a:lnTo>
                  <a:close/>
                </a:path>
                <a:path w="854710" h="6382384">
                  <a:moveTo>
                    <a:pt x="43408" y="5968149"/>
                  </a:moveTo>
                  <a:lnTo>
                    <a:pt x="42989" y="5966879"/>
                  </a:lnTo>
                  <a:lnTo>
                    <a:pt x="43027" y="5967590"/>
                  </a:lnTo>
                  <a:lnTo>
                    <a:pt x="43408" y="5968149"/>
                  </a:lnTo>
                  <a:close/>
                </a:path>
                <a:path w="854710" h="6382384">
                  <a:moveTo>
                    <a:pt x="45199" y="6241199"/>
                  </a:moveTo>
                  <a:lnTo>
                    <a:pt x="44958" y="6242469"/>
                  </a:lnTo>
                  <a:lnTo>
                    <a:pt x="45097" y="6242469"/>
                  </a:lnTo>
                  <a:lnTo>
                    <a:pt x="45199" y="6241199"/>
                  </a:lnTo>
                  <a:close/>
                </a:path>
                <a:path w="854710" h="6382384">
                  <a:moveTo>
                    <a:pt x="45872" y="6177953"/>
                  </a:moveTo>
                  <a:lnTo>
                    <a:pt x="45834" y="6177419"/>
                  </a:lnTo>
                  <a:lnTo>
                    <a:pt x="45135" y="6177635"/>
                  </a:lnTo>
                  <a:lnTo>
                    <a:pt x="45872" y="6177953"/>
                  </a:lnTo>
                  <a:close/>
                </a:path>
                <a:path w="854710" h="6382384">
                  <a:moveTo>
                    <a:pt x="49491" y="6008814"/>
                  </a:moveTo>
                  <a:lnTo>
                    <a:pt x="47447" y="6006084"/>
                  </a:lnTo>
                  <a:lnTo>
                    <a:pt x="47891" y="6006960"/>
                  </a:lnTo>
                  <a:lnTo>
                    <a:pt x="48653" y="6007951"/>
                  </a:lnTo>
                  <a:lnTo>
                    <a:pt x="49491" y="6008814"/>
                  </a:lnTo>
                  <a:close/>
                </a:path>
                <a:path w="854710" h="6382384">
                  <a:moveTo>
                    <a:pt x="49758" y="6009081"/>
                  </a:moveTo>
                  <a:lnTo>
                    <a:pt x="49504" y="6008814"/>
                  </a:lnTo>
                  <a:lnTo>
                    <a:pt x="49720" y="6009119"/>
                  </a:lnTo>
                  <a:close/>
                </a:path>
                <a:path w="854710" h="6382384">
                  <a:moveTo>
                    <a:pt x="52400" y="5977788"/>
                  </a:moveTo>
                  <a:lnTo>
                    <a:pt x="51676" y="5976239"/>
                  </a:lnTo>
                  <a:lnTo>
                    <a:pt x="51701" y="5976899"/>
                  </a:lnTo>
                  <a:lnTo>
                    <a:pt x="51714" y="5977204"/>
                  </a:lnTo>
                  <a:lnTo>
                    <a:pt x="52400" y="5977788"/>
                  </a:lnTo>
                  <a:close/>
                </a:path>
                <a:path w="854710" h="6382384">
                  <a:moveTo>
                    <a:pt x="54254" y="6264059"/>
                  </a:moveTo>
                  <a:lnTo>
                    <a:pt x="53784" y="6262789"/>
                  </a:lnTo>
                  <a:lnTo>
                    <a:pt x="53251" y="6261519"/>
                  </a:lnTo>
                  <a:lnTo>
                    <a:pt x="52082" y="6261519"/>
                  </a:lnTo>
                  <a:lnTo>
                    <a:pt x="50584" y="6261519"/>
                  </a:lnTo>
                  <a:lnTo>
                    <a:pt x="51117" y="6264059"/>
                  </a:lnTo>
                  <a:lnTo>
                    <a:pt x="54254" y="6264059"/>
                  </a:lnTo>
                  <a:close/>
                </a:path>
                <a:path w="854710" h="6382384">
                  <a:moveTo>
                    <a:pt x="56286" y="6275489"/>
                  </a:moveTo>
                  <a:lnTo>
                    <a:pt x="56019" y="6275489"/>
                  </a:lnTo>
                  <a:lnTo>
                    <a:pt x="55956" y="6275717"/>
                  </a:lnTo>
                  <a:lnTo>
                    <a:pt x="56286" y="6275489"/>
                  </a:lnTo>
                  <a:close/>
                </a:path>
                <a:path w="854710" h="6382384">
                  <a:moveTo>
                    <a:pt x="59385" y="5979807"/>
                  </a:moveTo>
                  <a:lnTo>
                    <a:pt x="56845" y="5978334"/>
                  </a:lnTo>
                  <a:lnTo>
                    <a:pt x="55105" y="5981382"/>
                  </a:lnTo>
                  <a:lnTo>
                    <a:pt x="56451" y="5982081"/>
                  </a:lnTo>
                  <a:lnTo>
                    <a:pt x="59385" y="5979807"/>
                  </a:lnTo>
                  <a:close/>
                </a:path>
                <a:path w="854710" h="6382384">
                  <a:moveTo>
                    <a:pt x="61429" y="6275527"/>
                  </a:moveTo>
                  <a:lnTo>
                    <a:pt x="60452" y="6275654"/>
                  </a:lnTo>
                  <a:lnTo>
                    <a:pt x="60731" y="6276098"/>
                  </a:lnTo>
                  <a:lnTo>
                    <a:pt x="60858" y="6276187"/>
                  </a:lnTo>
                  <a:lnTo>
                    <a:pt x="61010" y="6276200"/>
                  </a:lnTo>
                  <a:lnTo>
                    <a:pt x="61112" y="6276352"/>
                  </a:lnTo>
                  <a:lnTo>
                    <a:pt x="61264" y="6276060"/>
                  </a:lnTo>
                  <a:lnTo>
                    <a:pt x="61366" y="6275794"/>
                  </a:lnTo>
                  <a:lnTo>
                    <a:pt x="61429" y="6275527"/>
                  </a:lnTo>
                  <a:close/>
                </a:path>
                <a:path w="854710" h="6382384">
                  <a:moveTo>
                    <a:pt x="66865" y="5993371"/>
                  </a:moveTo>
                  <a:lnTo>
                    <a:pt x="66776" y="5992647"/>
                  </a:lnTo>
                  <a:lnTo>
                    <a:pt x="66687" y="5992863"/>
                  </a:lnTo>
                  <a:lnTo>
                    <a:pt x="66865" y="5993371"/>
                  </a:lnTo>
                  <a:close/>
                </a:path>
                <a:path w="854710" h="6382384">
                  <a:moveTo>
                    <a:pt x="66865" y="5992469"/>
                  </a:moveTo>
                  <a:lnTo>
                    <a:pt x="66103" y="5992253"/>
                  </a:lnTo>
                  <a:lnTo>
                    <a:pt x="65989" y="5992660"/>
                  </a:lnTo>
                  <a:lnTo>
                    <a:pt x="66446" y="5992546"/>
                  </a:lnTo>
                  <a:lnTo>
                    <a:pt x="66776" y="5992647"/>
                  </a:lnTo>
                  <a:lnTo>
                    <a:pt x="66865" y="5992469"/>
                  </a:lnTo>
                  <a:close/>
                </a:path>
                <a:path w="854710" h="6382384">
                  <a:moveTo>
                    <a:pt x="67741" y="6237389"/>
                  </a:moveTo>
                  <a:lnTo>
                    <a:pt x="65786" y="6239929"/>
                  </a:lnTo>
                  <a:lnTo>
                    <a:pt x="66840" y="6238659"/>
                  </a:lnTo>
                  <a:lnTo>
                    <a:pt x="67627" y="6239929"/>
                  </a:lnTo>
                  <a:lnTo>
                    <a:pt x="67678" y="6238659"/>
                  </a:lnTo>
                  <a:lnTo>
                    <a:pt x="67741" y="6237389"/>
                  </a:lnTo>
                  <a:close/>
                </a:path>
                <a:path w="854710" h="6382384">
                  <a:moveTo>
                    <a:pt x="71780" y="6296330"/>
                  </a:moveTo>
                  <a:lnTo>
                    <a:pt x="71628" y="6295809"/>
                  </a:lnTo>
                  <a:lnTo>
                    <a:pt x="70726" y="6295809"/>
                  </a:lnTo>
                  <a:lnTo>
                    <a:pt x="71780" y="6296330"/>
                  </a:lnTo>
                  <a:close/>
                </a:path>
                <a:path w="854710" h="6382384">
                  <a:moveTo>
                    <a:pt x="72936" y="6296901"/>
                  </a:moveTo>
                  <a:lnTo>
                    <a:pt x="71780" y="6296330"/>
                  </a:lnTo>
                  <a:lnTo>
                    <a:pt x="72009" y="6297079"/>
                  </a:lnTo>
                  <a:lnTo>
                    <a:pt x="72872" y="6297079"/>
                  </a:lnTo>
                  <a:lnTo>
                    <a:pt x="72936" y="6296901"/>
                  </a:lnTo>
                  <a:close/>
                </a:path>
                <a:path w="854710" h="6382384">
                  <a:moveTo>
                    <a:pt x="76885" y="6032512"/>
                  </a:moveTo>
                  <a:lnTo>
                    <a:pt x="74904" y="6026569"/>
                  </a:lnTo>
                  <a:lnTo>
                    <a:pt x="71882" y="6030379"/>
                  </a:lnTo>
                  <a:lnTo>
                    <a:pt x="76885" y="6032512"/>
                  </a:lnTo>
                  <a:close/>
                </a:path>
                <a:path w="854710" h="6382384">
                  <a:moveTo>
                    <a:pt x="78676" y="6032716"/>
                  </a:moveTo>
                  <a:lnTo>
                    <a:pt x="77825" y="6032919"/>
                  </a:lnTo>
                  <a:lnTo>
                    <a:pt x="76885" y="6032512"/>
                  </a:lnTo>
                  <a:lnTo>
                    <a:pt x="77431" y="6034189"/>
                  </a:lnTo>
                  <a:lnTo>
                    <a:pt x="78498" y="6032919"/>
                  </a:lnTo>
                  <a:lnTo>
                    <a:pt x="78676" y="6032716"/>
                  </a:lnTo>
                  <a:close/>
                </a:path>
                <a:path w="854710" h="6382384">
                  <a:moveTo>
                    <a:pt x="80581" y="6276721"/>
                  </a:moveTo>
                  <a:close/>
                </a:path>
                <a:path w="854710" h="6382384">
                  <a:moveTo>
                    <a:pt x="82029" y="6275489"/>
                  </a:moveTo>
                  <a:lnTo>
                    <a:pt x="80670" y="6275489"/>
                  </a:lnTo>
                  <a:lnTo>
                    <a:pt x="80581" y="6276721"/>
                  </a:lnTo>
                  <a:lnTo>
                    <a:pt x="82029" y="6275489"/>
                  </a:lnTo>
                  <a:close/>
                </a:path>
                <a:path w="854710" h="6382384">
                  <a:moveTo>
                    <a:pt x="83235" y="6003607"/>
                  </a:moveTo>
                  <a:lnTo>
                    <a:pt x="82969" y="6004039"/>
                  </a:lnTo>
                  <a:lnTo>
                    <a:pt x="82842" y="6004471"/>
                  </a:lnTo>
                  <a:lnTo>
                    <a:pt x="82740" y="6004877"/>
                  </a:lnTo>
                  <a:lnTo>
                    <a:pt x="82943" y="6004649"/>
                  </a:lnTo>
                  <a:lnTo>
                    <a:pt x="83096" y="6004293"/>
                  </a:lnTo>
                  <a:lnTo>
                    <a:pt x="83235" y="6003607"/>
                  </a:lnTo>
                  <a:close/>
                </a:path>
                <a:path w="854710" h="6382384">
                  <a:moveTo>
                    <a:pt x="94830" y="6300889"/>
                  </a:moveTo>
                  <a:lnTo>
                    <a:pt x="94081" y="6302083"/>
                  </a:lnTo>
                  <a:lnTo>
                    <a:pt x="94348" y="6302159"/>
                  </a:lnTo>
                  <a:lnTo>
                    <a:pt x="94703" y="6302349"/>
                  </a:lnTo>
                  <a:lnTo>
                    <a:pt x="94830" y="6300889"/>
                  </a:lnTo>
                  <a:close/>
                </a:path>
                <a:path w="854710" h="6382384">
                  <a:moveTo>
                    <a:pt x="100914" y="6046889"/>
                  </a:moveTo>
                  <a:lnTo>
                    <a:pt x="99783" y="6046889"/>
                  </a:lnTo>
                  <a:lnTo>
                    <a:pt x="99072" y="6046889"/>
                  </a:lnTo>
                  <a:lnTo>
                    <a:pt x="99796" y="6049429"/>
                  </a:lnTo>
                  <a:lnTo>
                    <a:pt x="100914" y="6046889"/>
                  </a:lnTo>
                  <a:close/>
                </a:path>
                <a:path w="854710" h="6382384">
                  <a:moveTo>
                    <a:pt x="101473" y="6304038"/>
                  </a:moveTo>
                  <a:lnTo>
                    <a:pt x="99491" y="6301143"/>
                  </a:lnTo>
                  <a:lnTo>
                    <a:pt x="99021" y="6301956"/>
                  </a:lnTo>
                  <a:lnTo>
                    <a:pt x="98399" y="6302680"/>
                  </a:lnTo>
                  <a:lnTo>
                    <a:pt x="97739" y="6303353"/>
                  </a:lnTo>
                  <a:lnTo>
                    <a:pt x="99339" y="6301968"/>
                  </a:lnTo>
                  <a:lnTo>
                    <a:pt x="101473" y="6304038"/>
                  </a:lnTo>
                  <a:close/>
                </a:path>
                <a:path w="854710" h="6382384">
                  <a:moveTo>
                    <a:pt x="102438" y="6016409"/>
                  </a:moveTo>
                  <a:lnTo>
                    <a:pt x="98590" y="6016409"/>
                  </a:lnTo>
                  <a:lnTo>
                    <a:pt x="97790" y="6018949"/>
                  </a:lnTo>
                  <a:lnTo>
                    <a:pt x="94932" y="6018949"/>
                  </a:lnTo>
                  <a:lnTo>
                    <a:pt x="99758" y="6021197"/>
                  </a:lnTo>
                  <a:lnTo>
                    <a:pt x="102438" y="6016409"/>
                  </a:lnTo>
                  <a:close/>
                </a:path>
                <a:path w="854710" h="6382384">
                  <a:moveTo>
                    <a:pt x="106426" y="6030658"/>
                  </a:moveTo>
                  <a:lnTo>
                    <a:pt x="106172" y="6030379"/>
                  </a:lnTo>
                  <a:lnTo>
                    <a:pt x="105905" y="6030849"/>
                  </a:lnTo>
                  <a:lnTo>
                    <a:pt x="106426" y="6030658"/>
                  </a:lnTo>
                  <a:close/>
                </a:path>
                <a:path w="854710" h="6382384">
                  <a:moveTo>
                    <a:pt x="107365" y="6031649"/>
                  </a:moveTo>
                  <a:lnTo>
                    <a:pt x="107213" y="6030379"/>
                  </a:lnTo>
                  <a:lnTo>
                    <a:pt x="106426" y="6030658"/>
                  </a:lnTo>
                  <a:lnTo>
                    <a:pt x="107365" y="6031649"/>
                  </a:lnTo>
                  <a:close/>
                </a:path>
                <a:path w="854710" h="6382384">
                  <a:moveTo>
                    <a:pt x="108813" y="6029795"/>
                  </a:moveTo>
                  <a:lnTo>
                    <a:pt x="108318" y="6028931"/>
                  </a:lnTo>
                  <a:lnTo>
                    <a:pt x="108445" y="6029363"/>
                  </a:lnTo>
                  <a:lnTo>
                    <a:pt x="108623" y="6029630"/>
                  </a:lnTo>
                  <a:lnTo>
                    <a:pt x="108813" y="6029795"/>
                  </a:lnTo>
                  <a:close/>
                </a:path>
                <a:path w="854710" h="6382384">
                  <a:moveTo>
                    <a:pt x="112687" y="6316319"/>
                  </a:moveTo>
                  <a:lnTo>
                    <a:pt x="112229" y="6316129"/>
                  </a:lnTo>
                  <a:lnTo>
                    <a:pt x="111950" y="6317589"/>
                  </a:lnTo>
                  <a:lnTo>
                    <a:pt x="112687" y="6316319"/>
                  </a:lnTo>
                  <a:close/>
                </a:path>
                <a:path w="854710" h="6382384">
                  <a:moveTo>
                    <a:pt x="112941" y="6054014"/>
                  </a:moveTo>
                  <a:lnTo>
                    <a:pt x="110934" y="6054509"/>
                  </a:lnTo>
                  <a:lnTo>
                    <a:pt x="112725" y="6054509"/>
                  </a:lnTo>
                  <a:lnTo>
                    <a:pt x="112941" y="6054014"/>
                  </a:lnTo>
                  <a:close/>
                </a:path>
                <a:path w="854710" h="6382384">
                  <a:moveTo>
                    <a:pt x="115189" y="6317399"/>
                  </a:moveTo>
                  <a:lnTo>
                    <a:pt x="113563" y="6314859"/>
                  </a:lnTo>
                  <a:lnTo>
                    <a:pt x="112687" y="6316319"/>
                  </a:lnTo>
                  <a:lnTo>
                    <a:pt x="115189" y="6317399"/>
                  </a:lnTo>
                  <a:close/>
                </a:path>
                <a:path w="854710" h="6382384">
                  <a:moveTo>
                    <a:pt x="117386" y="6029109"/>
                  </a:moveTo>
                  <a:lnTo>
                    <a:pt x="116827" y="6029109"/>
                  </a:lnTo>
                  <a:lnTo>
                    <a:pt x="116928" y="6029579"/>
                  </a:lnTo>
                  <a:lnTo>
                    <a:pt x="117386" y="6029109"/>
                  </a:lnTo>
                  <a:close/>
                </a:path>
                <a:path w="854710" h="6382384">
                  <a:moveTo>
                    <a:pt x="123228" y="6031827"/>
                  </a:moveTo>
                  <a:lnTo>
                    <a:pt x="122936" y="6031712"/>
                  </a:lnTo>
                  <a:lnTo>
                    <a:pt x="122542" y="6031712"/>
                  </a:lnTo>
                  <a:lnTo>
                    <a:pt x="123228" y="6031827"/>
                  </a:lnTo>
                  <a:close/>
                </a:path>
                <a:path w="854710" h="6382384">
                  <a:moveTo>
                    <a:pt x="123748" y="6034189"/>
                  </a:moveTo>
                  <a:lnTo>
                    <a:pt x="121983" y="6033478"/>
                  </a:lnTo>
                  <a:lnTo>
                    <a:pt x="122301" y="6034189"/>
                  </a:lnTo>
                  <a:lnTo>
                    <a:pt x="123748" y="6034189"/>
                  </a:lnTo>
                  <a:close/>
                </a:path>
                <a:path w="854710" h="6382384">
                  <a:moveTo>
                    <a:pt x="136499" y="6348539"/>
                  </a:moveTo>
                  <a:lnTo>
                    <a:pt x="136398" y="6348400"/>
                  </a:lnTo>
                  <a:lnTo>
                    <a:pt x="136220" y="6348527"/>
                  </a:lnTo>
                  <a:lnTo>
                    <a:pt x="135991" y="6348743"/>
                  </a:lnTo>
                  <a:lnTo>
                    <a:pt x="136309" y="6348641"/>
                  </a:lnTo>
                  <a:lnTo>
                    <a:pt x="136499" y="6348539"/>
                  </a:lnTo>
                  <a:close/>
                </a:path>
                <a:path w="854710" h="6382384">
                  <a:moveTo>
                    <a:pt x="139128" y="6046343"/>
                  </a:moveTo>
                  <a:lnTo>
                    <a:pt x="139052" y="6045936"/>
                  </a:lnTo>
                  <a:lnTo>
                    <a:pt x="138899" y="6045657"/>
                  </a:lnTo>
                  <a:lnTo>
                    <a:pt x="138645" y="6045797"/>
                  </a:lnTo>
                  <a:lnTo>
                    <a:pt x="138836" y="6046013"/>
                  </a:lnTo>
                  <a:lnTo>
                    <a:pt x="138963" y="6046165"/>
                  </a:lnTo>
                  <a:lnTo>
                    <a:pt x="139128" y="6046343"/>
                  </a:lnTo>
                  <a:close/>
                </a:path>
                <a:path w="854710" h="6382384">
                  <a:moveTo>
                    <a:pt x="143014" y="6362916"/>
                  </a:moveTo>
                  <a:lnTo>
                    <a:pt x="142862" y="6361493"/>
                  </a:lnTo>
                  <a:lnTo>
                    <a:pt x="142290" y="6362763"/>
                  </a:lnTo>
                  <a:lnTo>
                    <a:pt x="142735" y="6362979"/>
                  </a:lnTo>
                  <a:lnTo>
                    <a:pt x="143014" y="6362916"/>
                  </a:lnTo>
                  <a:close/>
                </a:path>
                <a:path w="854710" h="6382384">
                  <a:moveTo>
                    <a:pt x="145656" y="6067945"/>
                  </a:moveTo>
                  <a:lnTo>
                    <a:pt x="145046" y="6067437"/>
                  </a:lnTo>
                  <a:lnTo>
                    <a:pt x="144348" y="6066764"/>
                  </a:lnTo>
                  <a:lnTo>
                    <a:pt x="143446" y="6066828"/>
                  </a:lnTo>
                  <a:lnTo>
                    <a:pt x="144043" y="6067768"/>
                  </a:lnTo>
                  <a:lnTo>
                    <a:pt x="144818" y="6067996"/>
                  </a:lnTo>
                  <a:lnTo>
                    <a:pt x="145656" y="6067945"/>
                  </a:lnTo>
                  <a:close/>
                </a:path>
                <a:path w="854710" h="6382384">
                  <a:moveTo>
                    <a:pt x="145859" y="6360579"/>
                  </a:moveTo>
                  <a:lnTo>
                    <a:pt x="145211" y="6359309"/>
                  </a:lnTo>
                  <a:lnTo>
                    <a:pt x="142633" y="6359309"/>
                  </a:lnTo>
                  <a:lnTo>
                    <a:pt x="142862" y="6361493"/>
                  </a:lnTo>
                  <a:lnTo>
                    <a:pt x="143268" y="6360579"/>
                  </a:lnTo>
                  <a:lnTo>
                    <a:pt x="145859" y="6360579"/>
                  </a:lnTo>
                  <a:close/>
                </a:path>
                <a:path w="854710" h="6382384">
                  <a:moveTo>
                    <a:pt x="150380" y="6054509"/>
                  </a:moveTo>
                  <a:lnTo>
                    <a:pt x="150037" y="6053239"/>
                  </a:lnTo>
                  <a:lnTo>
                    <a:pt x="149174" y="6054509"/>
                  </a:lnTo>
                  <a:lnTo>
                    <a:pt x="150380" y="6054509"/>
                  </a:lnTo>
                  <a:close/>
                </a:path>
                <a:path w="854710" h="6382384">
                  <a:moveTo>
                    <a:pt x="150469" y="6364389"/>
                  </a:moveTo>
                  <a:lnTo>
                    <a:pt x="147955" y="6364389"/>
                  </a:lnTo>
                  <a:lnTo>
                    <a:pt x="149898" y="6366929"/>
                  </a:lnTo>
                  <a:lnTo>
                    <a:pt x="150469" y="6364389"/>
                  </a:lnTo>
                  <a:close/>
                </a:path>
                <a:path w="854710" h="6382384">
                  <a:moveTo>
                    <a:pt x="151917" y="6373279"/>
                  </a:moveTo>
                  <a:lnTo>
                    <a:pt x="151269" y="6366929"/>
                  </a:lnTo>
                  <a:lnTo>
                    <a:pt x="149898" y="6366929"/>
                  </a:lnTo>
                  <a:lnTo>
                    <a:pt x="146951" y="6366929"/>
                  </a:lnTo>
                  <a:lnTo>
                    <a:pt x="147955" y="6364389"/>
                  </a:lnTo>
                  <a:lnTo>
                    <a:pt x="146672" y="6364389"/>
                  </a:lnTo>
                  <a:lnTo>
                    <a:pt x="147421" y="6363119"/>
                  </a:lnTo>
                  <a:lnTo>
                    <a:pt x="147751" y="6363119"/>
                  </a:lnTo>
                  <a:lnTo>
                    <a:pt x="147662" y="6361849"/>
                  </a:lnTo>
                  <a:lnTo>
                    <a:pt x="143014" y="6362916"/>
                  </a:lnTo>
                  <a:lnTo>
                    <a:pt x="143040" y="6363119"/>
                  </a:lnTo>
                  <a:lnTo>
                    <a:pt x="142735" y="6362979"/>
                  </a:lnTo>
                  <a:lnTo>
                    <a:pt x="142138" y="6363119"/>
                  </a:lnTo>
                  <a:lnTo>
                    <a:pt x="142290" y="6362763"/>
                  </a:lnTo>
                  <a:lnTo>
                    <a:pt x="140335" y="6361849"/>
                  </a:lnTo>
                  <a:lnTo>
                    <a:pt x="140906" y="6359309"/>
                  </a:lnTo>
                  <a:lnTo>
                    <a:pt x="142557" y="6358039"/>
                  </a:lnTo>
                  <a:lnTo>
                    <a:pt x="140703" y="6358039"/>
                  </a:lnTo>
                  <a:lnTo>
                    <a:pt x="141541" y="6356769"/>
                  </a:lnTo>
                  <a:lnTo>
                    <a:pt x="140233" y="6356769"/>
                  </a:lnTo>
                  <a:lnTo>
                    <a:pt x="139674" y="6355499"/>
                  </a:lnTo>
                  <a:lnTo>
                    <a:pt x="139115" y="6354229"/>
                  </a:lnTo>
                  <a:lnTo>
                    <a:pt x="136601" y="6355499"/>
                  </a:lnTo>
                  <a:lnTo>
                    <a:pt x="137579" y="6352959"/>
                  </a:lnTo>
                  <a:lnTo>
                    <a:pt x="132410" y="6351689"/>
                  </a:lnTo>
                  <a:lnTo>
                    <a:pt x="135991" y="6349149"/>
                  </a:lnTo>
                  <a:lnTo>
                    <a:pt x="130390" y="6349149"/>
                  </a:lnTo>
                  <a:lnTo>
                    <a:pt x="136283" y="6346609"/>
                  </a:lnTo>
                  <a:lnTo>
                    <a:pt x="127177" y="6344069"/>
                  </a:lnTo>
                  <a:lnTo>
                    <a:pt x="128841" y="6342799"/>
                  </a:lnTo>
                  <a:lnTo>
                    <a:pt x="132181" y="6340259"/>
                  </a:lnTo>
                  <a:lnTo>
                    <a:pt x="127114" y="6342799"/>
                  </a:lnTo>
                  <a:lnTo>
                    <a:pt x="126022" y="6336449"/>
                  </a:lnTo>
                  <a:lnTo>
                    <a:pt x="121653" y="6335179"/>
                  </a:lnTo>
                  <a:lnTo>
                    <a:pt x="122961" y="6335179"/>
                  </a:lnTo>
                  <a:lnTo>
                    <a:pt x="122034" y="6333909"/>
                  </a:lnTo>
                  <a:lnTo>
                    <a:pt x="122859" y="6332639"/>
                  </a:lnTo>
                  <a:lnTo>
                    <a:pt x="122809" y="6331369"/>
                  </a:lnTo>
                  <a:lnTo>
                    <a:pt x="119405" y="6333909"/>
                  </a:lnTo>
                  <a:lnTo>
                    <a:pt x="116725" y="6331369"/>
                  </a:lnTo>
                  <a:lnTo>
                    <a:pt x="113652" y="6331369"/>
                  </a:lnTo>
                  <a:lnTo>
                    <a:pt x="115303" y="6327559"/>
                  </a:lnTo>
                  <a:lnTo>
                    <a:pt x="118402" y="6330099"/>
                  </a:lnTo>
                  <a:lnTo>
                    <a:pt x="119684" y="6328829"/>
                  </a:lnTo>
                  <a:lnTo>
                    <a:pt x="120967" y="6327559"/>
                  </a:lnTo>
                  <a:lnTo>
                    <a:pt x="118338" y="6328829"/>
                  </a:lnTo>
                  <a:lnTo>
                    <a:pt x="115824" y="6326289"/>
                  </a:lnTo>
                  <a:lnTo>
                    <a:pt x="114096" y="6327559"/>
                  </a:lnTo>
                  <a:lnTo>
                    <a:pt x="114541" y="6326289"/>
                  </a:lnTo>
                  <a:lnTo>
                    <a:pt x="114833" y="6325463"/>
                  </a:lnTo>
                  <a:lnTo>
                    <a:pt x="115227" y="6325019"/>
                  </a:lnTo>
                  <a:lnTo>
                    <a:pt x="116319" y="6323749"/>
                  </a:lnTo>
                  <a:lnTo>
                    <a:pt x="112001" y="6326289"/>
                  </a:lnTo>
                  <a:lnTo>
                    <a:pt x="114642" y="6322479"/>
                  </a:lnTo>
                  <a:lnTo>
                    <a:pt x="111201" y="6322479"/>
                  </a:lnTo>
                  <a:lnTo>
                    <a:pt x="111366" y="6321209"/>
                  </a:lnTo>
                  <a:lnTo>
                    <a:pt x="111696" y="6318669"/>
                  </a:lnTo>
                  <a:lnTo>
                    <a:pt x="114706" y="6319939"/>
                  </a:lnTo>
                  <a:lnTo>
                    <a:pt x="111734" y="6318669"/>
                  </a:lnTo>
                  <a:lnTo>
                    <a:pt x="111950" y="6317589"/>
                  </a:lnTo>
                  <a:lnTo>
                    <a:pt x="111302" y="6318669"/>
                  </a:lnTo>
                  <a:lnTo>
                    <a:pt x="109131" y="6318669"/>
                  </a:lnTo>
                  <a:lnTo>
                    <a:pt x="106172" y="6316129"/>
                  </a:lnTo>
                  <a:lnTo>
                    <a:pt x="110515" y="6316129"/>
                  </a:lnTo>
                  <a:lnTo>
                    <a:pt x="111429" y="6313589"/>
                  </a:lnTo>
                  <a:lnTo>
                    <a:pt x="109334" y="6312319"/>
                  </a:lnTo>
                  <a:lnTo>
                    <a:pt x="105410" y="6313589"/>
                  </a:lnTo>
                  <a:lnTo>
                    <a:pt x="104571" y="6312319"/>
                  </a:lnTo>
                  <a:lnTo>
                    <a:pt x="105029" y="6311049"/>
                  </a:lnTo>
                  <a:lnTo>
                    <a:pt x="102019" y="6311049"/>
                  </a:lnTo>
                  <a:lnTo>
                    <a:pt x="101815" y="6307239"/>
                  </a:lnTo>
                  <a:lnTo>
                    <a:pt x="101688" y="6304699"/>
                  </a:lnTo>
                  <a:lnTo>
                    <a:pt x="97510" y="6304699"/>
                  </a:lnTo>
                  <a:lnTo>
                    <a:pt x="97713" y="6303429"/>
                  </a:lnTo>
                  <a:lnTo>
                    <a:pt x="96329" y="6305969"/>
                  </a:lnTo>
                  <a:lnTo>
                    <a:pt x="94703" y="6305969"/>
                  </a:lnTo>
                  <a:lnTo>
                    <a:pt x="93484" y="6307239"/>
                  </a:lnTo>
                  <a:lnTo>
                    <a:pt x="92722" y="6305969"/>
                  </a:lnTo>
                  <a:lnTo>
                    <a:pt x="92341" y="6305969"/>
                  </a:lnTo>
                  <a:lnTo>
                    <a:pt x="90106" y="6305969"/>
                  </a:lnTo>
                  <a:lnTo>
                    <a:pt x="91973" y="6304699"/>
                  </a:lnTo>
                  <a:lnTo>
                    <a:pt x="92341" y="6305969"/>
                  </a:lnTo>
                  <a:lnTo>
                    <a:pt x="93230" y="6304699"/>
                  </a:lnTo>
                  <a:lnTo>
                    <a:pt x="92443" y="6304699"/>
                  </a:lnTo>
                  <a:lnTo>
                    <a:pt x="94030" y="6302159"/>
                  </a:lnTo>
                  <a:lnTo>
                    <a:pt x="93535" y="6301918"/>
                  </a:lnTo>
                  <a:lnTo>
                    <a:pt x="93459" y="6302159"/>
                  </a:lnTo>
                  <a:lnTo>
                    <a:pt x="93421" y="6301879"/>
                  </a:lnTo>
                  <a:lnTo>
                    <a:pt x="90093" y="6300889"/>
                  </a:lnTo>
                  <a:lnTo>
                    <a:pt x="89865" y="6298349"/>
                  </a:lnTo>
                  <a:lnTo>
                    <a:pt x="92646" y="6295809"/>
                  </a:lnTo>
                  <a:lnTo>
                    <a:pt x="93421" y="6301879"/>
                  </a:lnTo>
                  <a:lnTo>
                    <a:pt x="94665" y="6298349"/>
                  </a:lnTo>
                  <a:lnTo>
                    <a:pt x="95224" y="6300889"/>
                  </a:lnTo>
                  <a:lnTo>
                    <a:pt x="96951" y="6298349"/>
                  </a:lnTo>
                  <a:lnTo>
                    <a:pt x="98666" y="6295809"/>
                  </a:lnTo>
                  <a:lnTo>
                    <a:pt x="96062" y="6303061"/>
                  </a:lnTo>
                  <a:lnTo>
                    <a:pt x="94703" y="6302349"/>
                  </a:lnTo>
                  <a:lnTo>
                    <a:pt x="94513" y="6304699"/>
                  </a:lnTo>
                  <a:lnTo>
                    <a:pt x="96774" y="6303429"/>
                  </a:lnTo>
                  <a:lnTo>
                    <a:pt x="96177" y="6303111"/>
                  </a:lnTo>
                  <a:lnTo>
                    <a:pt x="99809" y="6298349"/>
                  </a:lnTo>
                  <a:lnTo>
                    <a:pt x="98920" y="6295809"/>
                  </a:lnTo>
                  <a:lnTo>
                    <a:pt x="98475" y="6294539"/>
                  </a:lnTo>
                  <a:lnTo>
                    <a:pt x="95783" y="6294539"/>
                  </a:lnTo>
                  <a:lnTo>
                    <a:pt x="95338" y="6293269"/>
                  </a:lnTo>
                  <a:lnTo>
                    <a:pt x="94449" y="6290729"/>
                  </a:lnTo>
                  <a:lnTo>
                    <a:pt x="92252" y="6290729"/>
                  </a:lnTo>
                  <a:lnTo>
                    <a:pt x="92100" y="6293269"/>
                  </a:lnTo>
                  <a:lnTo>
                    <a:pt x="89903" y="6293269"/>
                  </a:lnTo>
                  <a:lnTo>
                    <a:pt x="87985" y="6289459"/>
                  </a:lnTo>
                  <a:lnTo>
                    <a:pt x="89357" y="6286919"/>
                  </a:lnTo>
                  <a:lnTo>
                    <a:pt x="90716" y="6284379"/>
                  </a:lnTo>
                  <a:lnTo>
                    <a:pt x="88696" y="6283109"/>
                  </a:lnTo>
                  <a:lnTo>
                    <a:pt x="86017" y="6283109"/>
                  </a:lnTo>
                  <a:lnTo>
                    <a:pt x="81902" y="6284379"/>
                  </a:lnTo>
                  <a:lnTo>
                    <a:pt x="82486" y="6280569"/>
                  </a:lnTo>
                  <a:lnTo>
                    <a:pt x="86499" y="6279299"/>
                  </a:lnTo>
                  <a:lnTo>
                    <a:pt x="85979" y="6278029"/>
                  </a:lnTo>
                  <a:lnTo>
                    <a:pt x="84924" y="6275489"/>
                  </a:lnTo>
                  <a:lnTo>
                    <a:pt x="83451" y="6277114"/>
                  </a:lnTo>
                  <a:lnTo>
                    <a:pt x="83502" y="6276721"/>
                  </a:lnTo>
                  <a:lnTo>
                    <a:pt x="84963" y="6272949"/>
                  </a:lnTo>
                  <a:lnTo>
                    <a:pt x="82029" y="6275489"/>
                  </a:lnTo>
                  <a:lnTo>
                    <a:pt x="82423" y="6275489"/>
                  </a:lnTo>
                  <a:lnTo>
                    <a:pt x="83146" y="6277445"/>
                  </a:lnTo>
                  <a:lnTo>
                    <a:pt x="80340" y="6280569"/>
                  </a:lnTo>
                  <a:lnTo>
                    <a:pt x="80543" y="6277445"/>
                  </a:lnTo>
                  <a:lnTo>
                    <a:pt x="80543" y="6276721"/>
                  </a:lnTo>
                  <a:lnTo>
                    <a:pt x="80048" y="6275489"/>
                  </a:lnTo>
                  <a:lnTo>
                    <a:pt x="79540" y="6274219"/>
                  </a:lnTo>
                  <a:lnTo>
                    <a:pt x="82461" y="6271679"/>
                  </a:lnTo>
                  <a:lnTo>
                    <a:pt x="79921" y="6269139"/>
                  </a:lnTo>
                  <a:lnTo>
                    <a:pt x="76873" y="6266599"/>
                  </a:lnTo>
                  <a:lnTo>
                    <a:pt x="75361" y="6265329"/>
                  </a:lnTo>
                  <a:lnTo>
                    <a:pt x="73431" y="6262789"/>
                  </a:lnTo>
                  <a:lnTo>
                    <a:pt x="72466" y="6261519"/>
                  </a:lnTo>
                  <a:lnTo>
                    <a:pt x="72466" y="6262789"/>
                  </a:lnTo>
                  <a:lnTo>
                    <a:pt x="71564" y="6261519"/>
                  </a:lnTo>
                  <a:lnTo>
                    <a:pt x="72466" y="6262789"/>
                  </a:lnTo>
                  <a:lnTo>
                    <a:pt x="72466" y="6261519"/>
                  </a:lnTo>
                  <a:lnTo>
                    <a:pt x="74930" y="6261519"/>
                  </a:lnTo>
                  <a:lnTo>
                    <a:pt x="75374" y="6260249"/>
                  </a:lnTo>
                  <a:lnTo>
                    <a:pt x="70993" y="6255169"/>
                  </a:lnTo>
                  <a:lnTo>
                    <a:pt x="70167" y="6246279"/>
                  </a:lnTo>
                  <a:lnTo>
                    <a:pt x="69926" y="6243523"/>
                  </a:lnTo>
                  <a:lnTo>
                    <a:pt x="69926" y="6258979"/>
                  </a:lnTo>
                  <a:lnTo>
                    <a:pt x="69100" y="6258979"/>
                  </a:lnTo>
                  <a:lnTo>
                    <a:pt x="68059" y="6260249"/>
                  </a:lnTo>
                  <a:lnTo>
                    <a:pt x="67868" y="6258979"/>
                  </a:lnTo>
                  <a:lnTo>
                    <a:pt x="68605" y="6258979"/>
                  </a:lnTo>
                  <a:lnTo>
                    <a:pt x="68554" y="6257709"/>
                  </a:lnTo>
                  <a:lnTo>
                    <a:pt x="68961" y="6256439"/>
                  </a:lnTo>
                  <a:lnTo>
                    <a:pt x="69164" y="6257709"/>
                  </a:lnTo>
                  <a:lnTo>
                    <a:pt x="69519" y="6257709"/>
                  </a:lnTo>
                  <a:lnTo>
                    <a:pt x="69926" y="6258979"/>
                  </a:lnTo>
                  <a:lnTo>
                    <a:pt x="69926" y="6243523"/>
                  </a:lnTo>
                  <a:lnTo>
                    <a:pt x="69723" y="6241199"/>
                  </a:lnTo>
                  <a:lnTo>
                    <a:pt x="65963" y="6241199"/>
                  </a:lnTo>
                  <a:lnTo>
                    <a:pt x="65786" y="6239929"/>
                  </a:lnTo>
                  <a:lnTo>
                    <a:pt x="64223" y="6239929"/>
                  </a:lnTo>
                  <a:lnTo>
                    <a:pt x="63474" y="6238659"/>
                  </a:lnTo>
                  <a:lnTo>
                    <a:pt x="65125" y="6237389"/>
                  </a:lnTo>
                  <a:lnTo>
                    <a:pt x="66319" y="6237389"/>
                  </a:lnTo>
                  <a:lnTo>
                    <a:pt x="62090" y="6234849"/>
                  </a:lnTo>
                  <a:lnTo>
                    <a:pt x="57721" y="6229769"/>
                  </a:lnTo>
                  <a:lnTo>
                    <a:pt x="56629" y="6228499"/>
                  </a:lnTo>
                  <a:lnTo>
                    <a:pt x="58178" y="6223419"/>
                  </a:lnTo>
                  <a:lnTo>
                    <a:pt x="59321" y="6224689"/>
                  </a:lnTo>
                  <a:lnTo>
                    <a:pt x="59309" y="6220879"/>
                  </a:lnTo>
                  <a:lnTo>
                    <a:pt x="52095" y="6223419"/>
                  </a:lnTo>
                  <a:lnTo>
                    <a:pt x="53657" y="6218339"/>
                  </a:lnTo>
                  <a:lnTo>
                    <a:pt x="54381" y="6219609"/>
                  </a:lnTo>
                  <a:lnTo>
                    <a:pt x="54140" y="6218339"/>
                  </a:lnTo>
                  <a:lnTo>
                    <a:pt x="52920" y="6211989"/>
                  </a:lnTo>
                  <a:lnTo>
                    <a:pt x="47536" y="6205639"/>
                  </a:lnTo>
                  <a:lnTo>
                    <a:pt x="49961" y="6199289"/>
                  </a:lnTo>
                  <a:lnTo>
                    <a:pt x="50444" y="6198019"/>
                  </a:lnTo>
                  <a:lnTo>
                    <a:pt x="45910" y="6199289"/>
                  </a:lnTo>
                  <a:lnTo>
                    <a:pt x="49580" y="6191669"/>
                  </a:lnTo>
                  <a:lnTo>
                    <a:pt x="50190" y="6190399"/>
                  </a:lnTo>
                  <a:lnTo>
                    <a:pt x="44145" y="6191669"/>
                  </a:lnTo>
                  <a:lnTo>
                    <a:pt x="45834" y="6187859"/>
                  </a:lnTo>
                  <a:lnTo>
                    <a:pt x="47244" y="6187859"/>
                  </a:lnTo>
                  <a:lnTo>
                    <a:pt x="47498" y="6181509"/>
                  </a:lnTo>
                  <a:lnTo>
                    <a:pt x="47282" y="6180239"/>
                  </a:lnTo>
                  <a:lnTo>
                    <a:pt x="43091" y="6181509"/>
                  </a:lnTo>
                  <a:lnTo>
                    <a:pt x="42024" y="6178969"/>
                  </a:lnTo>
                  <a:lnTo>
                    <a:pt x="45135" y="6177699"/>
                  </a:lnTo>
                  <a:lnTo>
                    <a:pt x="41236" y="6176429"/>
                  </a:lnTo>
                  <a:lnTo>
                    <a:pt x="42926" y="6175159"/>
                  </a:lnTo>
                  <a:lnTo>
                    <a:pt x="44627" y="6173889"/>
                  </a:lnTo>
                  <a:lnTo>
                    <a:pt x="43408" y="6172619"/>
                  </a:lnTo>
                  <a:lnTo>
                    <a:pt x="43383" y="6173889"/>
                  </a:lnTo>
                  <a:lnTo>
                    <a:pt x="42354" y="6175159"/>
                  </a:lnTo>
                  <a:lnTo>
                    <a:pt x="41440" y="6175159"/>
                  </a:lnTo>
                  <a:lnTo>
                    <a:pt x="39344" y="6172619"/>
                  </a:lnTo>
                  <a:lnTo>
                    <a:pt x="41960" y="6167539"/>
                  </a:lnTo>
                  <a:lnTo>
                    <a:pt x="43561" y="6167539"/>
                  </a:lnTo>
                  <a:lnTo>
                    <a:pt x="41859" y="6164999"/>
                  </a:lnTo>
                  <a:lnTo>
                    <a:pt x="39293" y="6161189"/>
                  </a:lnTo>
                  <a:lnTo>
                    <a:pt x="40297" y="6161189"/>
                  </a:lnTo>
                  <a:lnTo>
                    <a:pt x="38277" y="6159919"/>
                  </a:lnTo>
                  <a:lnTo>
                    <a:pt x="45491" y="6161189"/>
                  </a:lnTo>
                  <a:lnTo>
                    <a:pt x="43624" y="6159919"/>
                  </a:lnTo>
                  <a:lnTo>
                    <a:pt x="41770" y="6158649"/>
                  </a:lnTo>
                  <a:lnTo>
                    <a:pt x="39179" y="6158649"/>
                  </a:lnTo>
                  <a:lnTo>
                    <a:pt x="40703" y="6157379"/>
                  </a:lnTo>
                  <a:lnTo>
                    <a:pt x="39751" y="6153569"/>
                  </a:lnTo>
                  <a:lnTo>
                    <a:pt x="38544" y="6151029"/>
                  </a:lnTo>
                  <a:lnTo>
                    <a:pt x="40830" y="6151029"/>
                  </a:lnTo>
                  <a:lnTo>
                    <a:pt x="40500" y="6145949"/>
                  </a:lnTo>
                  <a:lnTo>
                    <a:pt x="37922" y="6140869"/>
                  </a:lnTo>
                  <a:lnTo>
                    <a:pt x="37211" y="6137059"/>
                  </a:lnTo>
                  <a:lnTo>
                    <a:pt x="36969" y="6135789"/>
                  </a:lnTo>
                  <a:lnTo>
                    <a:pt x="36309" y="6137059"/>
                  </a:lnTo>
                  <a:lnTo>
                    <a:pt x="34048" y="6137059"/>
                  </a:lnTo>
                  <a:lnTo>
                    <a:pt x="32423" y="6137059"/>
                  </a:lnTo>
                  <a:lnTo>
                    <a:pt x="31775" y="6135789"/>
                  </a:lnTo>
                  <a:lnTo>
                    <a:pt x="32321" y="6135573"/>
                  </a:lnTo>
                  <a:lnTo>
                    <a:pt x="31115" y="6134519"/>
                  </a:lnTo>
                  <a:lnTo>
                    <a:pt x="31115" y="6133249"/>
                  </a:lnTo>
                  <a:lnTo>
                    <a:pt x="34696" y="6133249"/>
                  </a:lnTo>
                  <a:lnTo>
                    <a:pt x="35991" y="6134519"/>
                  </a:lnTo>
                  <a:lnTo>
                    <a:pt x="35179" y="6133249"/>
                  </a:lnTo>
                  <a:lnTo>
                    <a:pt x="34378" y="6131979"/>
                  </a:lnTo>
                  <a:lnTo>
                    <a:pt x="37299" y="6131979"/>
                  </a:lnTo>
                  <a:lnTo>
                    <a:pt x="35026" y="6130709"/>
                  </a:lnTo>
                  <a:lnTo>
                    <a:pt x="39890" y="6126899"/>
                  </a:lnTo>
                  <a:lnTo>
                    <a:pt x="36017" y="6125629"/>
                  </a:lnTo>
                  <a:lnTo>
                    <a:pt x="37020" y="6125629"/>
                  </a:lnTo>
                  <a:lnTo>
                    <a:pt x="36385" y="6120549"/>
                  </a:lnTo>
                  <a:lnTo>
                    <a:pt x="34937" y="6118009"/>
                  </a:lnTo>
                  <a:lnTo>
                    <a:pt x="34404" y="6114199"/>
                  </a:lnTo>
                  <a:lnTo>
                    <a:pt x="34226" y="6112929"/>
                  </a:lnTo>
                  <a:lnTo>
                    <a:pt x="31292" y="6114199"/>
                  </a:lnTo>
                  <a:lnTo>
                    <a:pt x="31750" y="6111659"/>
                  </a:lnTo>
                  <a:lnTo>
                    <a:pt x="29210" y="6110389"/>
                  </a:lnTo>
                  <a:lnTo>
                    <a:pt x="29743" y="6107849"/>
                  </a:lnTo>
                  <a:lnTo>
                    <a:pt x="31623" y="6104039"/>
                  </a:lnTo>
                  <a:lnTo>
                    <a:pt x="30899" y="6098959"/>
                  </a:lnTo>
                  <a:lnTo>
                    <a:pt x="30086" y="6097689"/>
                  </a:lnTo>
                  <a:lnTo>
                    <a:pt x="29273" y="6096419"/>
                  </a:lnTo>
                  <a:lnTo>
                    <a:pt x="29210" y="6097689"/>
                  </a:lnTo>
                  <a:lnTo>
                    <a:pt x="29108" y="6096851"/>
                  </a:lnTo>
                  <a:lnTo>
                    <a:pt x="28803" y="6094400"/>
                  </a:lnTo>
                  <a:lnTo>
                    <a:pt x="28803" y="6097689"/>
                  </a:lnTo>
                  <a:lnTo>
                    <a:pt x="28359" y="6098959"/>
                  </a:lnTo>
                  <a:lnTo>
                    <a:pt x="26555" y="6097689"/>
                  </a:lnTo>
                  <a:lnTo>
                    <a:pt x="28803" y="6097689"/>
                  </a:lnTo>
                  <a:lnTo>
                    <a:pt x="28803" y="6094400"/>
                  </a:lnTo>
                  <a:lnTo>
                    <a:pt x="28740" y="6093879"/>
                  </a:lnTo>
                  <a:lnTo>
                    <a:pt x="30772" y="6095149"/>
                  </a:lnTo>
                  <a:lnTo>
                    <a:pt x="29908" y="6088799"/>
                  </a:lnTo>
                  <a:lnTo>
                    <a:pt x="28016" y="6084989"/>
                  </a:lnTo>
                  <a:lnTo>
                    <a:pt x="27393" y="6083719"/>
                  </a:lnTo>
                  <a:lnTo>
                    <a:pt x="26327" y="6083719"/>
                  </a:lnTo>
                  <a:lnTo>
                    <a:pt x="25895" y="6084989"/>
                  </a:lnTo>
                  <a:lnTo>
                    <a:pt x="24955" y="6083719"/>
                  </a:lnTo>
                  <a:lnTo>
                    <a:pt x="24447" y="6083719"/>
                  </a:lnTo>
                  <a:lnTo>
                    <a:pt x="25933" y="6081179"/>
                  </a:lnTo>
                  <a:lnTo>
                    <a:pt x="27241" y="6081179"/>
                  </a:lnTo>
                  <a:lnTo>
                    <a:pt x="27520" y="6082449"/>
                  </a:lnTo>
                  <a:lnTo>
                    <a:pt x="27343" y="6081179"/>
                  </a:lnTo>
                  <a:lnTo>
                    <a:pt x="26619" y="6076099"/>
                  </a:lnTo>
                  <a:lnTo>
                    <a:pt x="28714" y="6071019"/>
                  </a:lnTo>
                  <a:lnTo>
                    <a:pt x="29692" y="6068479"/>
                  </a:lnTo>
                  <a:lnTo>
                    <a:pt x="30657" y="6065939"/>
                  </a:lnTo>
                  <a:lnTo>
                    <a:pt x="29273" y="6060859"/>
                  </a:lnTo>
                  <a:lnTo>
                    <a:pt x="29565" y="6060859"/>
                  </a:lnTo>
                  <a:lnTo>
                    <a:pt x="27406" y="6057049"/>
                  </a:lnTo>
                  <a:lnTo>
                    <a:pt x="26682" y="6055779"/>
                  </a:lnTo>
                  <a:lnTo>
                    <a:pt x="27178" y="6053239"/>
                  </a:lnTo>
                  <a:lnTo>
                    <a:pt x="28702" y="6057049"/>
                  </a:lnTo>
                  <a:lnTo>
                    <a:pt x="30365" y="6054509"/>
                  </a:lnTo>
                  <a:lnTo>
                    <a:pt x="29502" y="6053239"/>
                  </a:lnTo>
                  <a:lnTo>
                    <a:pt x="28625" y="6051969"/>
                  </a:lnTo>
                  <a:lnTo>
                    <a:pt x="26009" y="6048159"/>
                  </a:lnTo>
                  <a:lnTo>
                    <a:pt x="28460" y="6046889"/>
                  </a:lnTo>
                  <a:lnTo>
                    <a:pt x="30899" y="6045619"/>
                  </a:lnTo>
                  <a:lnTo>
                    <a:pt x="28409" y="6040539"/>
                  </a:lnTo>
                  <a:lnTo>
                    <a:pt x="32016" y="6036729"/>
                  </a:lnTo>
                  <a:lnTo>
                    <a:pt x="32283" y="6032919"/>
                  </a:lnTo>
                  <a:lnTo>
                    <a:pt x="32219" y="6026569"/>
                  </a:lnTo>
                  <a:lnTo>
                    <a:pt x="34264" y="6021489"/>
                  </a:lnTo>
                  <a:lnTo>
                    <a:pt x="32372" y="6021489"/>
                  </a:lnTo>
                  <a:lnTo>
                    <a:pt x="30657" y="6020219"/>
                  </a:lnTo>
                  <a:lnTo>
                    <a:pt x="31343" y="6020219"/>
                  </a:lnTo>
                  <a:lnTo>
                    <a:pt x="30670" y="6013869"/>
                  </a:lnTo>
                  <a:lnTo>
                    <a:pt x="32410" y="6007519"/>
                  </a:lnTo>
                  <a:lnTo>
                    <a:pt x="33362" y="6004979"/>
                  </a:lnTo>
                  <a:lnTo>
                    <a:pt x="34315" y="6002439"/>
                  </a:lnTo>
                  <a:lnTo>
                    <a:pt x="35064" y="5999899"/>
                  </a:lnTo>
                  <a:lnTo>
                    <a:pt x="37807" y="5999899"/>
                  </a:lnTo>
                  <a:lnTo>
                    <a:pt x="30594" y="5988469"/>
                  </a:lnTo>
                  <a:lnTo>
                    <a:pt x="34429" y="5992279"/>
                  </a:lnTo>
                  <a:lnTo>
                    <a:pt x="35242" y="5994819"/>
                  </a:lnTo>
                  <a:lnTo>
                    <a:pt x="36969" y="5997359"/>
                  </a:lnTo>
                  <a:lnTo>
                    <a:pt x="35496" y="5994819"/>
                  </a:lnTo>
                  <a:lnTo>
                    <a:pt x="35839" y="5992279"/>
                  </a:lnTo>
                  <a:lnTo>
                    <a:pt x="36093" y="5992279"/>
                  </a:lnTo>
                  <a:lnTo>
                    <a:pt x="36156" y="5991009"/>
                  </a:lnTo>
                  <a:lnTo>
                    <a:pt x="36512" y="5992279"/>
                  </a:lnTo>
                  <a:lnTo>
                    <a:pt x="37084" y="5992279"/>
                  </a:lnTo>
                  <a:lnTo>
                    <a:pt x="37299" y="5991009"/>
                  </a:lnTo>
                  <a:lnTo>
                    <a:pt x="37363" y="5992279"/>
                  </a:lnTo>
                  <a:lnTo>
                    <a:pt x="37579" y="5993549"/>
                  </a:lnTo>
                  <a:lnTo>
                    <a:pt x="38163" y="5998629"/>
                  </a:lnTo>
                  <a:lnTo>
                    <a:pt x="38277" y="5992279"/>
                  </a:lnTo>
                  <a:lnTo>
                    <a:pt x="38493" y="5992279"/>
                  </a:lnTo>
                  <a:lnTo>
                    <a:pt x="38315" y="5994819"/>
                  </a:lnTo>
                  <a:lnTo>
                    <a:pt x="38239" y="5998629"/>
                  </a:lnTo>
                  <a:lnTo>
                    <a:pt x="39293" y="5993549"/>
                  </a:lnTo>
                  <a:lnTo>
                    <a:pt x="38989" y="5996089"/>
                  </a:lnTo>
                  <a:lnTo>
                    <a:pt x="38976" y="5996470"/>
                  </a:lnTo>
                  <a:lnTo>
                    <a:pt x="39090" y="5996089"/>
                  </a:lnTo>
                  <a:lnTo>
                    <a:pt x="39052" y="5998629"/>
                  </a:lnTo>
                  <a:lnTo>
                    <a:pt x="39687" y="5996089"/>
                  </a:lnTo>
                  <a:lnTo>
                    <a:pt x="40005" y="5994819"/>
                  </a:lnTo>
                  <a:lnTo>
                    <a:pt x="39827" y="5997359"/>
                  </a:lnTo>
                  <a:lnTo>
                    <a:pt x="41935" y="5996089"/>
                  </a:lnTo>
                  <a:lnTo>
                    <a:pt x="41376" y="5997359"/>
                  </a:lnTo>
                  <a:lnTo>
                    <a:pt x="43167" y="5997359"/>
                  </a:lnTo>
                  <a:lnTo>
                    <a:pt x="43497" y="5998629"/>
                  </a:lnTo>
                  <a:lnTo>
                    <a:pt x="44513" y="5999899"/>
                  </a:lnTo>
                  <a:lnTo>
                    <a:pt x="45224" y="6001156"/>
                  </a:lnTo>
                  <a:lnTo>
                    <a:pt x="43332" y="6002439"/>
                  </a:lnTo>
                  <a:lnTo>
                    <a:pt x="48412" y="6006249"/>
                  </a:lnTo>
                  <a:lnTo>
                    <a:pt x="51536" y="6006249"/>
                  </a:lnTo>
                  <a:lnTo>
                    <a:pt x="49999" y="6007519"/>
                  </a:lnTo>
                  <a:lnTo>
                    <a:pt x="51790" y="6008789"/>
                  </a:lnTo>
                  <a:lnTo>
                    <a:pt x="49758" y="6010059"/>
                  </a:lnTo>
                  <a:lnTo>
                    <a:pt x="51549" y="6011329"/>
                  </a:lnTo>
                  <a:lnTo>
                    <a:pt x="53771" y="6012599"/>
                  </a:lnTo>
                  <a:lnTo>
                    <a:pt x="55206" y="6010059"/>
                  </a:lnTo>
                  <a:lnTo>
                    <a:pt x="54444" y="6017679"/>
                  </a:lnTo>
                  <a:lnTo>
                    <a:pt x="64706" y="6013869"/>
                  </a:lnTo>
                  <a:lnTo>
                    <a:pt x="61582" y="6020219"/>
                  </a:lnTo>
                  <a:lnTo>
                    <a:pt x="68859" y="6024029"/>
                  </a:lnTo>
                  <a:lnTo>
                    <a:pt x="75031" y="6026569"/>
                  </a:lnTo>
                  <a:lnTo>
                    <a:pt x="80632" y="6030379"/>
                  </a:lnTo>
                  <a:lnTo>
                    <a:pt x="78676" y="6032716"/>
                  </a:lnTo>
                  <a:lnTo>
                    <a:pt x="83159" y="6031649"/>
                  </a:lnTo>
                  <a:lnTo>
                    <a:pt x="87376" y="6036729"/>
                  </a:lnTo>
                  <a:lnTo>
                    <a:pt x="88239" y="6037999"/>
                  </a:lnTo>
                  <a:lnTo>
                    <a:pt x="84455" y="6037999"/>
                  </a:lnTo>
                  <a:lnTo>
                    <a:pt x="90639" y="6039269"/>
                  </a:lnTo>
                  <a:lnTo>
                    <a:pt x="93726" y="6045619"/>
                  </a:lnTo>
                  <a:lnTo>
                    <a:pt x="99695" y="6046863"/>
                  </a:lnTo>
                  <a:lnTo>
                    <a:pt x="100063" y="6043079"/>
                  </a:lnTo>
                  <a:lnTo>
                    <a:pt x="106514" y="6044260"/>
                  </a:lnTo>
                  <a:lnTo>
                    <a:pt x="107061" y="6044260"/>
                  </a:lnTo>
                  <a:lnTo>
                    <a:pt x="131025" y="6044260"/>
                  </a:lnTo>
                  <a:lnTo>
                    <a:pt x="129895" y="6043079"/>
                  </a:lnTo>
                  <a:lnTo>
                    <a:pt x="133629" y="6041809"/>
                  </a:lnTo>
                  <a:lnTo>
                    <a:pt x="129667" y="6041809"/>
                  </a:lnTo>
                  <a:lnTo>
                    <a:pt x="129552" y="6040539"/>
                  </a:lnTo>
                  <a:lnTo>
                    <a:pt x="129349" y="6037999"/>
                  </a:lnTo>
                  <a:lnTo>
                    <a:pt x="129247" y="6036729"/>
                  </a:lnTo>
                  <a:lnTo>
                    <a:pt x="128041" y="6035459"/>
                  </a:lnTo>
                  <a:lnTo>
                    <a:pt x="127469" y="6035459"/>
                  </a:lnTo>
                  <a:lnTo>
                    <a:pt x="126936" y="6037999"/>
                  </a:lnTo>
                  <a:lnTo>
                    <a:pt x="126352" y="6036729"/>
                  </a:lnTo>
                  <a:lnTo>
                    <a:pt x="125666" y="6035459"/>
                  </a:lnTo>
                  <a:lnTo>
                    <a:pt x="124523" y="6035459"/>
                  </a:lnTo>
                  <a:lnTo>
                    <a:pt x="124688" y="6039269"/>
                  </a:lnTo>
                  <a:lnTo>
                    <a:pt x="121805" y="6040539"/>
                  </a:lnTo>
                  <a:lnTo>
                    <a:pt x="121602" y="6039269"/>
                  </a:lnTo>
                  <a:lnTo>
                    <a:pt x="121500" y="6038634"/>
                  </a:lnTo>
                  <a:lnTo>
                    <a:pt x="121970" y="6039269"/>
                  </a:lnTo>
                  <a:lnTo>
                    <a:pt x="121691" y="6037999"/>
                  </a:lnTo>
                  <a:lnTo>
                    <a:pt x="121119" y="6035459"/>
                  </a:lnTo>
                  <a:lnTo>
                    <a:pt x="121094" y="6038100"/>
                  </a:lnTo>
                  <a:lnTo>
                    <a:pt x="117716" y="6039269"/>
                  </a:lnTo>
                  <a:lnTo>
                    <a:pt x="119126" y="6035459"/>
                  </a:lnTo>
                  <a:lnTo>
                    <a:pt x="121094" y="6038100"/>
                  </a:lnTo>
                  <a:lnTo>
                    <a:pt x="121094" y="6035345"/>
                  </a:lnTo>
                  <a:lnTo>
                    <a:pt x="120840" y="6034189"/>
                  </a:lnTo>
                  <a:lnTo>
                    <a:pt x="120561" y="6032919"/>
                  </a:lnTo>
                  <a:lnTo>
                    <a:pt x="121983" y="6033478"/>
                  </a:lnTo>
                  <a:lnTo>
                    <a:pt x="121729" y="6032919"/>
                  </a:lnTo>
                  <a:lnTo>
                    <a:pt x="122542" y="6032919"/>
                  </a:lnTo>
                  <a:lnTo>
                    <a:pt x="120904" y="6027839"/>
                  </a:lnTo>
                  <a:lnTo>
                    <a:pt x="118999" y="6034189"/>
                  </a:lnTo>
                  <a:lnTo>
                    <a:pt x="117309" y="6032919"/>
                  </a:lnTo>
                  <a:lnTo>
                    <a:pt x="115620" y="6031649"/>
                  </a:lnTo>
                  <a:lnTo>
                    <a:pt x="117094" y="6030379"/>
                  </a:lnTo>
                  <a:lnTo>
                    <a:pt x="116928" y="6029579"/>
                  </a:lnTo>
                  <a:lnTo>
                    <a:pt x="114960" y="6031649"/>
                  </a:lnTo>
                  <a:lnTo>
                    <a:pt x="112890" y="6031649"/>
                  </a:lnTo>
                  <a:lnTo>
                    <a:pt x="111518" y="6029109"/>
                  </a:lnTo>
                  <a:lnTo>
                    <a:pt x="109880" y="6031649"/>
                  </a:lnTo>
                  <a:lnTo>
                    <a:pt x="108813" y="6030379"/>
                  </a:lnTo>
                  <a:lnTo>
                    <a:pt x="109740" y="6031649"/>
                  </a:lnTo>
                  <a:lnTo>
                    <a:pt x="108216" y="6032919"/>
                  </a:lnTo>
                  <a:lnTo>
                    <a:pt x="107238" y="6031649"/>
                  </a:lnTo>
                  <a:lnTo>
                    <a:pt x="105448" y="6031649"/>
                  </a:lnTo>
                  <a:lnTo>
                    <a:pt x="105905" y="6030849"/>
                  </a:lnTo>
                  <a:lnTo>
                    <a:pt x="103657" y="6031649"/>
                  </a:lnTo>
                  <a:lnTo>
                    <a:pt x="105156" y="6026569"/>
                  </a:lnTo>
                  <a:lnTo>
                    <a:pt x="105537" y="6025299"/>
                  </a:lnTo>
                  <a:lnTo>
                    <a:pt x="101981" y="6025299"/>
                  </a:lnTo>
                  <a:lnTo>
                    <a:pt x="101688" y="6024029"/>
                  </a:lnTo>
                  <a:lnTo>
                    <a:pt x="103974" y="6022759"/>
                  </a:lnTo>
                  <a:lnTo>
                    <a:pt x="103581" y="6021489"/>
                  </a:lnTo>
                  <a:lnTo>
                    <a:pt x="100380" y="6021489"/>
                  </a:lnTo>
                  <a:lnTo>
                    <a:pt x="99758" y="6021197"/>
                  </a:lnTo>
                  <a:lnTo>
                    <a:pt x="99618" y="6021476"/>
                  </a:lnTo>
                  <a:lnTo>
                    <a:pt x="99618" y="6024029"/>
                  </a:lnTo>
                  <a:lnTo>
                    <a:pt x="97548" y="6024029"/>
                  </a:lnTo>
                  <a:lnTo>
                    <a:pt x="96926" y="6026569"/>
                  </a:lnTo>
                  <a:lnTo>
                    <a:pt x="97040" y="6025299"/>
                  </a:lnTo>
                  <a:lnTo>
                    <a:pt x="97282" y="6022759"/>
                  </a:lnTo>
                  <a:lnTo>
                    <a:pt x="99085" y="6022759"/>
                  </a:lnTo>
                  <a:lnTo>
                    <a:pt x="99618" y="6024029"/>
                  </a:lnTo>
                  <a:lnTo>
                    <a:pt x="99618" y="6021476"/>
                  </a:lnTo>
                  <a:lnTo>
                    <a:pt x="97396" y="6021489"/>
                  </a:lnTo>
                  <a:lnTo>
                    <a:pt x="95326" y="6021489"/>
                  </a:lnTo>
                  <a:lnTo>
                    <a:pt x="96189" y="6022327"/>
                  </a:lnTo>
                  <a:lnTo>
                    <a:pt x="91935" y="6025299"/>
                  </a:lnTo>
                  <a:lnTo>
                    <a:pt x="91389" y="6021489"/>
                  </a:lnTo>
                  <a:lnTo>
                    <a:pt x="95364" y="6016409"/>
                  </a:lnTo>
                  <a:lnTo>
                    <a:pt x="93992" y="6012599"/>
                  </a:lnTo>
                  <a:lnTo>
                    <a:pt x="88049" y="6013869"/>
                  </a:lnTo>
                  <a:lnTo>
                    <a:pt x="87083" y="6012599"/>
                  </a:lnTo>
                  <a:lnTo>
                    <a:pt x="85166" y="6010059"/>
                  </a:lnTo>
                  <a:lnTo>
                    <a:pt x="85699" y="6011329"/>
                  </a:lnTo>
                  <a:lnTo>
                    <a:pt x="83553" y="6012599"/>
                  </a:lnTo>
                  <a:lnTo>
                    <a:pt x="83083" y="6010059"/>
                  </a:lnTo>
                  <a:lnTo>
                    <a:pt x="81165" y="6010059"/>
                  </a:lnTo>
                  <a:lnTo>
                    <a:pt x="82677" y="6008789"/>
                  </a:lnTo>
                  <a:lnTo>
                    <a:pt x="82410" y="6007519"/>
                  </a:lnTo>
                  <a:lnTo>
                    <a:pt x="82740" y="6004979"/>
                  </a:lnTo>
                  <a:lnTo>
                    <a:pt x="81762" y="6006249"/>
                  </a:lnTo>
                  <a:lnTo>
                    <a:pt x="80048" y="6002439"/>
                  </a:lnTo>
                  <a:lnTo>
                    <a:pt x="76873" y="6006249"/>
                  </a:lnTo>
                  <a:lnTo>
                    <a:pt x="77050" y="6002439"/>
                  </a:lnTo>
                  <a:lnTo>
                    <a:pt x="74968" y="5998629"/>
                  </a:lnTo>
                  <a:lnTo>
                    <a:pt x="69646" y="6002439"/>
                  </a:lnTo>
                  <a:lnTo>
                    <a:pt x="67297" y="5999899"/>
                  </a:lnTo>
                  <a:lnTo>
                    <a:pt x="69748" y="5998629"/>
                  </a:lnTo>
                  <a:lnTo>
                    <a:pt x="69519" y="5996089"/>
                  </a:lnTo>
                  <a:lnTo>
                    <a:pt x="72517" y="5997359"/>
                  </a:lnTo>
                  <a:lnTo>
                    <a:pt x="71602" y="5996089"/>
                  </a:lnTo>
                  <a:lnTo>
                    <a:pt x="71056" y="5994819"/>
                  </a:lnTo>
                  <a:lnTo>
                    <a:pt x="70015" y="5996089"/>
                  </a:lnTo>
                  <a:lnTo>
                    <a:pt x="70396" y="5994819"/>
                  </a:lnTo>
                  <a:lnTo>
                    <a:pt x="65430" y="5996089"/>
                  </a:lnTo>
                  <a:lnTo>
                    <a:pt x="65989" y="5993549"/>
                  </a:lnTo>
                  <a:lnTo>
                    <a:pt x="64947" y="5993549"/>
                  </a:lnTo>
                  <a:lnTo>
                    <a:pt x="63246" y="5994819"/>
                  </a:lnTo>
                  <a:lnTo>
                    <a:pt x="62318" y="5993549"/>
                  </a:lnTo>
                  <a:lnTo>
                    <a:pt x="60388" y="5992279"/>
                  </a:lnTo>
                  <a:lnTo>
                    <a:pt x="59639" y="5994819"/>
                  </a:lnTo>
                  <a:lnTo>
                    <a:pt x="59918" y="5993549"/>
                  </a:lnTo>
                  <a:lnTo>
                    <a:pt x="60198" y="5992279"/>
                  </a:lnTo>
                  <a:lnTo>
                    <a:pt x="60477" y="5991009"/>
                  </a:lnTo>
                  <a:lnTo>
                    <a:pt x="56553" y="5987199"/>
                  </a:lnTo>
                  <a:lnTo>
                    <a:pt x="55676" y="5985929"/>
                  </a:lnTo>
                  <a:lnTo>
                    <a:pt x="54330" y="5984659"/>
                  </a:lnTo>
                  <a:lnTo>
                    <a:pt x="52425" y="5982119"/>
                  </a:lnTo>
                  <a:lnTo>
                    <a:pt x="51816" y="5979579"/>
                  </a:lnTo>
                  <a:lnTo>
                    <a:pt x="51714" y="5978309"/>
                  </a:lnTo>
                  <a:lnTo>
                    <a:pt x="48539" y="5975769"/>
                  </a:lnTo>
                  <a:lnTo>
                    <a:pt x="45161" y="5971959"/>
                  </a:lnTo>
                  <a:lnTo>
                    <a:pt x="42760" y="5969419"/>
                  </a:lnTo>
                  <a:lnTo>
                    <a:pt x="43053" y="5968149"/>
                  </a:lnTo>
                  <a:lnTo>
                    <a:pt x="43027" y="5967590"/>
                  </a:lnTo>
                  <a:lnTo>
                    <a:pt x="41681" y="5965609"/>
                  </a:lnTo>
                  <a:lnTo>
                    <a:pt x="40576" y="5968149"/>
                  </a:lnTo>
                  <a:lnTo>
                    <a:pt x="39535" y="5969419"/>
                  </a:lnTo>
                  <a:lnTo>
                    <a:pt x="38735" y="5968149"/>
                  </a:lnTo>
                  <a:lnTo>
                    <a:pt x="37934" y="5966879"/>
                  </a:lnTo>
                  <a:lnTo>
                    <a:pt x="36258" y="5959259"/>
                  </a:lnTo>
                  <a:lnTo>
                    <a:pt x="39674" y="5966879"/>
                  </a:lnTo>
                  <a:lnTo>
                    <a:pt x="38658" y="5963069"/>
                  </a:lnTo>
                  <a:lnTo>
                    <a:pt x="38569" y="5959259"/>
                  </a:lnTo>
                  <a:lnTo>
                    <a:pt x="38531" y="5957989"/>
                  </a:lnTo>
                  <a:lnTo>
                    <a:pt x="37261" y="5956719"/>
                  </a:lnTo>
                  <a:lnTo>
                    <a:pt x="34531" y="5954179"/>
                  </a:lnTo>
                  <a:lnTo>
                    <a:pt x="33235" y="5954179"/>
                  </a:lnTo>
                  <a:lnTo>
                    <a:pt x="31483" y="5949099"/>
                  </a:lnTo>
                  <a:lnTo>
                    <a:pt x="32029" y="5949099"/>
                  </a:lnTo>
                  <a:lnTo>
                    <a:pt x="31572" y="5947829"/>
                  </a:lnTo>
                  <a:lnTo>
                    <a:pt x="29260" y="5941479"/>
                  </a:lnTo>
                  <a:lnTo>
                    <a:pt x="27901" y="5947829"/>
                  </a:lnTo>
                  <a:lnTo>
                    <a:pt x="24917" y="5942749"/>
                  </a:lnTo>
                  <a:lnTo>
                    <a:pt x="24752" y="5941479"/>
                  </a:lnTo>
                  <a:lnTo>
                    <a:pt x="24396" y="5940209"/>
                  </a:lnTo>
                  <a:lnTo>
                    <a:pt x="24130" y="5941479"/>
                  </a:lnTo>
                  <a:lnTo>
                    <a:pt x="24561" y="5945289"/>
                  </a:lnTo>
                  <a:lnTo>
                    <a:pt x="24676" y="5961037"/>
                  </a:lnTo>
                  <a:lnTo>
                    <a:pt x="24612" y="5962434"/>
                  </a:lnTo>
                  <a:lnTo>
                    <a:pt x="24993" y="5963069"/>
                  </a:lnTo>
                  <a:lnTo>
                    <a:pt x="24790" y="5968149"/>
                  </a:lnTo>
                  <a:lnTo>
                    <a:pt x="23571" y="5966879"/>
                  </a:lnTo>
                  <a:lnTo>
                    <a:pt x="22123" y="5966879"/>
                  </a:lnTo>
                  <a:lnTo>
                    <a:pt x="21399" y="5965609"/>
                  </a:lnTo>
                  <a:lnTo>
                    <a:pt x="19939" y="5963069"/>
                  </a:lnTo>
                  <a:lnTo>
                    <a:pt x="20675" y="5959259"/>
                  </a:lnTo>
                  <a:lnTo>
                    <a:pt x="17627" y="5955449"/>
                  </a:lnTo>
                  <a:lnTo>
                    <a:pt x="19621" y="5964339"/>
                  </a:lnTo>
                  <a:lnTo>
                    <a:pt x="18732" y="5965609"/>
                  </a:lnTo>
                  <a:lnTo>
                    <a:pt x="17576" y="5963069"/>
                  </a:lnTo>
                  <a:lnTo>
                    <a:pt x="16522" y="5970689"/>
                  </a:lnTo>
                  <a:lnTo>
                    <a:pt x="19812" y="5975769"/>
                  </a:lnTo>
                  <a:lnTo>
                    <a:pt x="18300" y="5980849"/>
                  </a:lnTo>
                  <a:lnTo>
                    <a:pt x="19494" y="5982119"/>
                  </a:lnTo>
                  <a:lnTo>
                    <a:pt x="22352" y="5988469"/>
                  </a:lnTo>
                  <a:lnTo>
                    <a:pt x="16916" y="5983389"/>
                  </a:lnTo>
                  <a:lnTo>
                    <a:pt x="19075" y="5988469"/>
                  </a:lnTo>
                  <a:lnTo>
                    <a:pt x="17767" y="5987199"/>
                  </a:lnTo>
                  <a:lnTo>
                    <a:pt x="15100" y="5987199"/>
                  </a:lnTo>
                  <a:lnTo>
                    <a:pt x="15519" y="5989739"/>
                  </a:lnTo>
                  <a:lnTo>
                    <a:pt x="17665" y="5997359"/>
                  </a:lnTo>
                  <a:lnTo>
                    <a:pt x="18059" y="5999899"/>
                  </a:lnTo>
                  <a:lnTo>
                    <a:pt x="16903" y="5999391"/>
                  </a:lnTo>
                  <a:lnTo>
                    <a:pt x="17805" y="6001169"/>
                  </a:lnTo>
                  <a:lnTo>
                    <a:pt x="17233" y="6004979"/>
                  </a:lnTo>
                  <a:lnTo>
                    <a:pt x="9398" y="6003709"/>
                  </a:lnTo>
                  <a:lnTo>
                    <a:pt x="13944" y="6013869"/>
                  </a:lnTo>
                  <a:lnTo>
                    <a:pt x="7518" y="6015139"/>
                  </a:lnTo>
                  <a:lnTo>
                    <a:pt x="10020" y="6021489"/>
                  </a:lnTo>
                  <a:lnTo>
                    <a:pt x="5372" y="6027839"/>
                  </a:lnTo>
                  <a:lnTo>
                    <a:pt x="5334" y="6034189"/>
                  </a:lnTo>
                  <a:lnTo>
                    <a:pt x="11734" y="6032919"/>
                  </a:lnTo>
                  <a:lnTo>
                    <a:pt x="7416" y="6035497"/>
                  </a:lnTo>
                  <a:lnTo>
                    <a:pt x="7112" y="6035129"/>
                  </a:lnTo>
                  <a:lnTo>
                    <a:pt x="6477" y="6036068"/>
                  </a:lnTo>
                  <a:lnTo>
                    <a:pt x="5359" y="6036729"/>
                  </a:lnTo>
                  <a:lnTo>
                    <a:pt x="6019" y="6036729"/>
                  </a:lnTo>
                  <a:lnTo>
                    <a:pt x="5194" y="6037948"/>
                  </a:lnTo>
                  <a:lnTo>
                    <a:pt x="6756" y="6036729"/>
                  </a:lnTo>
                  <a:lnTo>
                    <a:pt x="8039" y="6036729"/>
                  </a:lnTo>
                  <a:lnTo>
                    <a:pt x="8305" y="6041898"/>
                  </a:lnTo>
                  <a:lnTo>
                    <a:pt x="11214" y="6038824"/>
                  </a:lnTo>
                  <a:lnTo>
                    <a:pt x="11468" y="6038545"/>
                  </a:lnTo>
                  <a:lnTo>
                    <a:pt x="10299" y="6038824"/>
                  </a:lnTo>
                  <a:lnTo>
                    <a:pt x="8483" y="6036729"/>
                  </a:lnTo>
                  <a:lnTo>
                    <a:pt x="11785" y="6036729"/>
                  </a:lnTo>
                  <a:lnTo>
                    <a:pt x="12077" y="6037999"/>
                  </a:lnTo>
                  <a:lnTo>
                    <a:pt x="11912" y="6039269"/>
                  </a:lnTo>
                  <a:lnTo>
                    <a:pt x="11493" y="6039269"/>
                  </a:lnTo>
                  <a:lnTo>
                    <a:pt x="7353" y="6044349"/>
                  </a:lnTo>
                  <a:lnTo>
                    <a:pt x="5461" y="6045619"/>
                  </a:lnTo>
                  <a:lnTo>
                    <a:pt x="5981" y="6041809"/>
                  </a:lnTo>
                  <a:lnTo>
                    <a:pt x="4572" y="6043079"/>
                  </a:lnTo>
                  <a:lnTo>
                    <a:pt x="3924" y="6045619"/>
                  </a:lnTo>
                  <a:lnTo>
                    <a:pt x="1816" y="6044349"/>
                  </a:lnTo>
                  <a:lnTo>
                    <a:pt x="63" y="6046889"/>
                  </a:lnTo>
                  <a:lnTo>
                    <a:pt x="2362" y="6045619"/>
                  </a:lnTo>
                  <a:lnTo>
                    <a:pt x="3340" y="6048159"/>
                  </a:lnTo>
                  <a:lnTo>
                    <a:pt x="2438" y="6049429"/>
                  </a:lnTo>
                  <a:lnTo>
                    <a:pt x="5422" y="6046889"/>
                  </a:lnTo>
                  <a:lnTo>
                    <a:pt x="8788" y="6051969"/>
                  </a:lnTo>
                  <a:lnTo>
                    <a:pt x="0" y="6050699"/>
                  </a:lnTo>
                  <a:lnTo>
                    <a:pt x="3340" y="6057049"/>
                  </a:lnTo>
                  <a:lnTo>
                    <a:pt x="1346" y="6054509"/>
                  </a:lnTo>
                  <a:lnTo>
                    <a:pt x="2514" y="6057049"/>
                  </a:lnTo>
                  <a:lnTo>
                    <a:pt x="1231" y="6064669"/>
                  </a:lnTo>
                  <a:lnTo>
                    <a:pt x="6362" y="6067209"/>
                  </a:lnTo>
                  <a:lnTo>
                    <a:pt x="5613" y="6067209"/>
                  </a:lnTo>
                  <a:lnTo>
                    <a:pt x="3860" y="6068479"/>
                  </a:lnTo>
                  <a:lnTo>
                    <a:pt x="3403" y="6067209"/>
                  </a:lnTo>
                  <a:lnTo>
                    <a:pt x="2362" y="6073559"/>
                  </a:lnTo>
                  <a:lnTo>
                    <a:pt x="9448" y="6081179"/>
                  </a:lnTo>
                  <a:lnTo>
                    <a:pt x="6426" y="6086259"/>
                  </a:lnTo>
                  <a:lnTo>
                    <a:pt x="4826" y="6086259"/>
                  </a:lnTo>
                  <a:lnTo>
                    <a:pt x="5346" y="6087529"/>
                  </a:lnTo>
                  <a:lnTo>
                    <a:pt x="7886" y="6087529"/>
                  </a:lnTo>
                  <a:lnTo>
                    <a:pt x="6400" y="6088799"/>
                  </a:lnTo>
                  <a:lnTo>
                    <a:pt x="4813" y="6088799"/>
                  </a:lnTo>
                  <a:lnTo>
                    <a:pt x="4749" y="6090069"/>
                  </a:lnTo>
                  <a:lnTo>
                    <a:pt x="5321" y="6090069"/>
                  </a:lnTo>
                  <a:lnTo>
                    <a:pt x="7670" y="6092609"/>
                  </a:lnTo>
                  <a:lnTo>
                    <a:pt x="6845" y="6093879"/>
                  </a:lnTo>
                  <a:lnTo>
                    <a:pt x="5003" y="6092609"/>
                  </a:lnTo>
                  <a:lnTo>
                    <a:pt x="3276" y="6098959"/>
                  </a:lnTo>
                  <a:lnTo>
                    <a:pt x="9766" y="6101499"/>
                  </a:lnTo>
                  <a:lnTo>
                    <a:pt x="11531" y="6106579"/>
                  </a:lnTo>
                  <a:lnTo>
                    <a:pt x="6946" y="6107849"/>
                  </a:lnTo>
                  <a:lnTo>
                    <a:pt x="5575" y="6115469"/>
                  </a:lnTo>
                  <a:lnTo>
                    <a:pt x="4914" y="6115469"/>
                  </a:lnTo>
                  <a:lnTo>
                    <a:pt x="5283" y="6121819"/>
                  </a:lnTo>
                  <a:lnTo>
                    <a:pt x="9969" y="6126899"/>
                  </a:lnTo>
                  <a:lnTo>
                    <a:pt x="12903" y="6133249"/>
                  </a:lnTo>
                  <a:lnTo>
                    <a:pt x="8699" y="6138329"/>
                  </a:lnTo>
                  <a:lnTo>
                    <a:pt x="13322" y="6147219"/>
                  </a:lnTo>
                  <a:lnTo>
                    <a:pt x="11760" y="6154839"/>
                  </a:lnTo>
                  <a:lnTo>
                    <a:pt x="12395" y="6153569"/>
                  </a:lnTo>
                  <a:lnTo>
                    <a:pt x="15316" y="6153569"/>
                  </a:lnTo>
                  <a:lnTo>
                    <a:pt x="15976" y="6154839"/>
                  </a:lnTo>
                  <a:lnTo>
                    <a:pt x="15341" y="6156109"/>
                  </a:lnTo>
                  <a:lnTo>
                    <a:pt x="19862" y="6158649"/>
                  </a:lnTo>
                  <a:lnTo>
                    <a:pt x="15671" y="6158649"/>
                  </a:lnTo>
                  <a:lnTo>
                    <a:pt x="11849" y="6159919"/>
                  </a:lnTo>
                  <a:lnTo>
                    <a:pt x="13728" y="6163729"/>
                  </a:lnTo>
                  <a:lnTo>
                    <a:pt x="14211" y="6166269"/>
                  </a:lnTo>
                  <a:lnTo>
                    <a:pt x="19697" y="6164999"/>
                  </a:lnTo>
                  <a:lnTo>
                    <a:pt x="18046" y="6171349"/>
                  </a:lnTo>
                  <a:lnTo>
                    <a:pt x="20040" y="6176429"/>
                  </a:lnTo>
                  <a:lnTo>
                    <a:pt x="22072" y="6181509"/>
                  </a:lnTo>
                  <a:lnTo>
                    <a:pt x="20497" y="6186589"/>
                  </a:lnTo>
                  <a:lnTo>
                    <a:pt x="22174" y="6187859"/>
                  </a:lnTo>
                  <a:lnTo>
                    <a:pt x="22821" y="6189129"/>
                  </a:lnTo>
                  <a:lnTo>
                    <a:pt x="24599" y="6190399"/>
                  </a:lnTo>
                  <a:lnTo>
                    <a:pt x="21717" y="6191669"/>
                  </a:lnTo>
                  <a:lnTo>
                    <a:pt x="22288" y="6195479"/>
                  </a:lnTo>
                  <a:lnTo>
                    <a:pt x="22593" y="6198019"/>
                  </a:lnTo>
                  <a:lnTo>
                    <a:pt x="24866" y="6203099"/>
                  </a:lnTo>
                  <a:lnTo>
                    <a:pt x="22529" y="6201829"/>
                  </a:lnTo>
                  <a:lnTo>
                    <a:pt x="23253" y="6205639"/>
                  </a:lnTo>
                  <a:lnTo>
                    <a:pt x="31838" y="6203099"/>
                  </a:lnTo>
                  <a:lnTo>
                    <a:pt x="32816" y="6205639"/>
                  </a:lnTo>
                  <a:lnTo>
                    <a:pt x="28854" y="6208179"/>
                  </a:lnTo>
                  <a:lnTo>
                    <a:pt x="30391" y="6213259"/>
                  </a:lnTo>
                  <a:lnTo>
                    <a:pt x="28625" y="6219609"/>
                  </a:lnTo>
                  <a:lnTo>
                    <a:pt x="34315" y="6223419"/>
                  </a:lnTo>
                  <a:lnTo>
                    <a:pt x="31940" y="6223419"/>
                  </a:lnTo>
                  <a:lnTo>
                    <a:pt x="32715" y="6224689"/>
                  </a:lnTo>
                  <a:lnTo>
                    <a:pt x="32613" y="6233579"/>
                  </a:lnTo>
                  <a:lnTo>
                    <a:pt x="35217" y="6231712"/>
                  </a:lnTo>
                  <a:lnTo>
                    <a:pt x="39535" y="6234849"/>
                  </a:lnTo>
                  <a:lnTo>
                    <a:pt x="42164" y="6237389"/>
                  </a:lnTo>
                  <a:lnTo>
                    <a:pt x="39293" y="6237389"/>
                  </a:lnTo>
                  <a:lnTo>
                    <a:pt x="43649" y="6238659"/>
                  </a:lnTo>
                  <a:lnTo>
                    <a:pt x="44488" y="6238659"/>
                  </a:lnTo>
                  <a:lnTo>
                    <a:pt x="46812" y="6241199"/>
                  </a:lnTo>
                  <a:lnTo>
                    <a:pt x="46799" y="6242469"/>
                  </a:lnTo>
                  <a:lnTo>
                    <a:pt x="45097" y="6242469"/>
                  </a:lnTo>
                  <a:lnTo>
                    <a:pt x="44894" y="6245009"/>
                  </a:lnTo>
                  <a:lnTo>
                    <a:pt x="48602" y="6242469"/>
                  </a:lnTo>
                  <a:lnTo>
                    <a:pt x="48488" y="6246279"/>
                  </a:lnTo>
                  <a:lnTo>
                    <a:pt x="46278" y="6245009"/>
                  </a:lnTo>
                  <a:lnTo>
                    <a:pt x="47205" y="6247549"/>
                  </a:lnTo>
                  <a:lnTo>
                    <a:pt x="50634" y="6247549"/>
                  </a:lnTo>
                  <a:lnTo>
                    <a:pt x="52412" y="6248819"/>
                  </a:lnTo>
                  <a:lnTo>
                    <a:pt x="52082" y="6252629"/>
                  </a:lnTo>
                  <a:lnTo>
                    <a:pt x="49847" y="6253899"/>
                  </a:lnTo>
                  <a:lnTo>
                    <a:pt x="51460" y="6253899"/>
                  </a:lnTo>
                  <a:lnTo>
                    <a:pt x="54051" y="6255169"/>
                  </a:lnTo>
                  <a:lnTo>
                    <a:pt x="54013" y="6256439"/>
                  </a:lnTo>
                  <a:lnTo>
                    <a:pt x="53022" y="6256439"/>
                  </a:lnTo>
                  <a:lnTo>
                    <a:pt x="53022" y="6260249"/>
                  </a:lnTo>
                  <a:lnTo>
                    <a:pt x="52781" y="6260376"/>
                  </a:lnTo>
                  <a:lnTo>
                    <a:pt x="52717" y="6260249"/>
                  </a:lnTo>
                  <a:lnTo>
                    <a:pt x="53022" y="6260249"/>
                  </a:lnTo>
                  <a:lnTo>
                    <a:pt x="53022" y="6256439"/>
                  </a:lnTo>
                  <a:lnTo>
                    <a:pt x="51993" y="6256439"/>
                  </a:lnTo>
                  <a:lnTo>
                    <a:pt x="52070" y="6260744"/>
                  </a:lnTo>
                  <a:lnTo>
                    <a:pt x="52920" y="6260744"/>
                  </a:lnTo>
                  <a:lnTo>
                    <a:pt x="53251" y="6261519"/>
                  </a:lnTo>
                  <a:lnTo>
                    <a:pt x="57848" y="6261519"/>
                  </a:lnTo>
                  <a:lnTo>
                    <a:pt x="56565" y="6265329"/>
                  </a:lnTo>
                  <a:lnTo>
                    <a:pt x="55714" y="6265329"/>
                  </a:lnTo>
                  <a:lnTo>
                    <a:pt x="55372" y="6266599"/>
                  </a:lnTo>
                  <a:lnTo>
                    <a:pt x="55219" y="6266599"/>
                  </a:lnTo>
                  <a:lnTo>
                    <a:pt x="54737" y="6265329"/>
                  </a:lnTo>
                  <a:lnTo>
                    <a:pt x="51384" y="6265329"/>
                  </a:lnTo>
                  <a:lnTo>
                    <a:pt x="49898" y="6265329"/>
                  </a:lnTo>
                  <a:lnTo>
                    <a:pt x="55422" y="6267869"/>
                  </a:lnTo>
                  <a:lnTo>
                    <a:pt x="55714" y="6270409"/>
                  </a:lnTo>
                  <a:lnTo>
                    <a:pt x="55397" y="6270409"/>
                  </a:lnTo>
                  <a:lnTo>
                    <a:pt x="55054" y="6271679"/>
                  </a:lnTo>
                  <a:lnTo>
                    <a:pt x="55219" y="6271679"/>
                  </a:lnTo>
                  <a:lnTo>
                    <a:pt x="55880" y="6272949"/>
                  </a:lnTo>
                  <a:lnTo>
                    <a:pt x="55905" y="6274219"/>
                  </a:lnTo>
                  <a:lnTo>
                    <a:pt x="56286" y="6275489"/>
                  </a:lnTo>
                  <a:lnTo>
                    <a:pt x="56756" y="6275489"/>
                  </a:lnTo>
                  <a:lnTo>
                    <a:pt x="57099" y="6276759"/>
                  </a:lnTo>
                  <a:lnTo>
                    <a:pt x="55651" y="6276759"/>
                  </a:lnTo>
                  <a:lnTo>
                    <a:pt x="55956" y="6275717"/>
                  </a:lnTo>
                  <a:lnTo>
                    <a:pt x="54457" y="6276759"/>
                  </a:lnTo>
                  <a:lnTo>
                    <a:pt x="56807" y="6278029"/>
                  </a:lnTo>
                  <a:lnTo>
                    <a:pt x="57404" y="6279299"/>
                  </a:lnTo>
                  <a:lnTo>
                    <a:pt x="59956" y="6278029"/>
                  </a:lnTo>
                  <a:lnTo>
                    <a:pt x="60426" y="6280569"/>
                  </a:lnTo>
                  <a:lnTo>
                    <a:pt x="61734" y="6278029"/>
                  </a:lnTo>
                  <a:lnTo>
                    <a:pt x="61302" y="6278029"/>
                  </a:lnTo>
                  <a:lnTo>
                    <a:pt x="60731" y="6276759"/>
                  </a:lnTo>
                  <a:lnTo>
                    <a:pt x="60452" y="6276759"/>
                  </a:lnTo>
                  <a:lnTo>
                    <a:pt x="58572" y="6272949"/>
                  </a:lnTo>
                  <a:lnTo>
                    <a:pt x="60452" y="6272949"/>
                  </a:lnTo>
                  <a:lnTo>
                    <a:pt x="62128" y="6274219"/>
                  </a:lnTo>
                  <a:lnTo>
                    <a:pt x="61429" y="6276759"/>
                  </a:lnTo>
                  <a:lnTo>
                    <a:pt x="63461" y="6275489"/>
                  </a:lnTo>
                  <a:lnTo>
                    <a:pt x="66598" y="6275489"/>
                  </a:lnTo>
                  <a:lnTo>
                    <a:pt x="63881" y="6279299"/>
                  </a:lnTo>
                  <a:lnTo>
                    <a:pt x="63741" y="6284379"/>
                  </a:lnTo>
                  <a:lnTo>
                    <a:pt x="61772" y="6285649"/>
                  </a:lnTo>
                  <a:lnTo>
                    <a:pt x="65328" y="6288189"/>
                  </a:lnTo>
                  <a:lnTo>
                    <a:pt x="67627" y="6294539"/>
                  </a:lnTo>
                  <a:lnTo>
                    <a:pt x="75260" y="6294539"/>
                  </a:lnTo>
                  <a:lnTo>
                    <a:pt x="73367" y="6295809"/>
                  </a:lnTo>
                  <a:lnTo>
                    <a:pt x="72936" y="6296901"/>
                  </a:lnTo>
                  <a:lnTo>
                    <a:pt x="73291" y="6297079"/>
                  </a:lnTo>
                  <a:lnTo>
                    <a:pt x="75145" y="6302159"/>
                  </a:lnTo>
                  <a:lnTo>
                    <a:pt x="75615" y="6301994"/>
                  </a:lnTo>
                  <a:lnTo>
                    <a:pt x="75844" y="6301918"/>
                  </a:lnTo>
                  <a:lnTo>
                    <a:pt x="78778" y="6300889"/>
                  </a:lnTo>
                  <a:lnTo>
                    <a:pt x="78955" y="6304699"/>
                  </a:lnTo>
                  <a:lnTo>
                    <a:pt x="75895" y="6301892"/>
                  </a:lnTo>
                  <a:lnTo>
                    <a:pt x="75730" y="6302159"/>
                  </a:lnTo>
                  <a:lnTo>
                    <a:pt x="77622" y="6304699"/>
                  </a:lnTo>
                  <a:lnTo>
                    <a:pt x="76314" y="6304699"/>
                  </a:lnTo>
                  <a:lnTo>
                    <a:pt x="78447" y="6309779"/>
                  </a:lnTo>
                  <a:lnTo>
                    <a:pt x="83667" y="6313589"/>
                  </a:lnTo>
                  <a:lnTo>
                    <a:pt x="88823" y="6316129"/>
                  </a:lnTo>
                  <a:lnTo>
                    <a:pt x="90754" y="6323749"/>
                  </a:lnTo>
                  <a:lnTo>
                    <a:pt x="90766" y="6322479"/>
                  </a:lnTo>
                  <a:lnTo>
                    <a:pt x="91224" y="6321209"/>
                  </a:lnTo>
                  <a:lnTo>
                    <a:pt x="95110" y="6328829"/>
                  </a:lnTo>
                  <a:lnTo>
                    <a:pt x="100520" y="6335179"/>
                  </a:lnTo>
                  <a:lnTo>
                    <a:pt x="105765" y="6341529"/>
                  </a:lnTo>
                  <a:lnTo>
                    <a:pt x="109194" y="6349149"/>
                  </a:lnTo>
                  <a:lnTo>
                    <a:pt x="110248" y="6352959"/>
                  </a:lnTo>
                  <a:lnTo>
                    <a:pt x="112382" y="6351689"/>
                  </a:lnTo>
                  <a:lnTo>
                    <a:pt x="114998" y="6351689"/>
                  </a:lnTo>
                  <a:lnTo>
                    <a:pt x="112966" y="6354229"/>
                  </a:lnTo>
                  <a:lnTo>
                    <a:pt x="117779" y="6354229"/>
                  </a:lnTo>
                  <a:lnTo>
                    <a:pt x="122605" y="6356769"/>
                  </a:lnTo>
                  <a:lnTo>
                    <a:pt x="116763" y="6365659"/>
                  </a:lnTo>
                  <a:lnTo>
                    <a:pt x="124548" y="6366929"/>
                  </a:lnTo>
                  <a:lnTo>
                    <a:pt x="125641" y="6364389"/>
                  </a:lnTo>
                  <a:lnTo>
                    <a:pt x="126746" y="6366929"/>
                  </a:lnTo>
                  <a:lnTo>
                    <a:pt x="130987" y="6368199"/>
                  </a:lnTo>
                  <a:lnTo>
                    <a:pt x="128943" y="6369469"/>
                  </a:lnTo>
                  <a:lnTo>
                    <a:pt x="131038" y="6369469"/>
                  </a:lnTo>
                  <a:lnTo>
                    <a:pt x="130759" y="6370739"/>
                  </a:lnTo>
                  <a:lnTo>
                    <a:pt x="129578" y="6370739"/>
                  </a:lnTo>
                  <a:lnTo>
                    <a:pt x="135089" y="6373279"/>
                  </a:lnTo>
                  <a:lnTo>
                    <a:pt x="136867" y="6377089"/>
                  </a:lnTo>
                  <a:lnTo>
                    <a:pt x="129882" y="6377089"/>
                  </a:lnTo>
                  <a:lnTo>
                    <a:pt x="133553" y="6382169"/>
                  </a:lnTo>
                  <a:lnTo>
                    <a:pt x="141147" y="6382169"/>
                  </a:lnTo>
                  <a:lnTo>
                    <a:pt x="141376" y="6380899"/>
                  </a:lnTo>
                  <a:lnTo>
                    <a:pt x="140868" y="6380899"/>
                  </a:lnTo>
                  <a:lnTo>
                    <a:pt x="140639" y="6379629"/>
                  </a:lnTo>
                  <a:lnTo>
                    <a:pt x="141782" y="6378359"/>
                  </a:lnTo>
                  <a:lnTo>
                    <a:pt x="143344" y="6378359"/>
                  </a:lnTo>
                  <a:lnTo>
                    <a:pt x="142481" y="6379146"/>
                  </a:lnTo>
                  <a:lnTo>
                    <a:pt x="144068" y="6378207"/>
                  </a:lnTo>
                  <a:lnTo>
                    <a:pt x="147434" y="6375819"/>
                  </a:lnTo>
                  <a:lnTo>
                    <a:pt x="151917" y="6373279"/>
                  </a:lnTo>
                  <a:close/>
                </a:path>
                <a:path w="854710" h="6382384">
                  <a:moveTo>
                    <a:pt x="163588" y="6060605"/>
                  </a:moveTo>
                  <a:lnTo>
                    <a:pt x="162318" y="6058319"/>
                  </a:lnTo>
                  <a:lnTo>
                    <a:pt x="159943" y="6059589"/>
                  </a:lnTo>
                  <a:lnTo>
                    <a:pt x="163588" y="6060605"/>
                  </a:lnTo>
                  <a:close/>
                </a:path>
                <a:path w="854710" h="6382384">
                  <a:moveTo>
                    <a:pt x="164452" y="6060859"/>
                  </a:moveTo>
                  <a:lnTo>
                    <a:pt x="163588" y="6060605"/>
                  </a:lnTo>
                  <a:lnTo>
                    <a:pt x="163995" y="6061354"/>
                  </a:lnTo>
                  <a:lnTo>
                    <a:pt x="164452" y="6060859"/>
                  </a:lnTo>
                  <a:close/>
                </a:path>
                <a:path w="854710" h="6382384">
                  <a:moveTo>
                    <a:pt x="167259" y="6058001"/>
                  </a:moveTo>
                  <a:lnTo>
                    <a:pt x="164566" y="6057963"/>
                  </a:lnTo>
                  <a:lnTo>
                    <a:pt x="166509" y="6058116"/>
                  </a:lnTo>
                  <a:lnTo>
                    <a:pt x="167259" y="6058001"/>
                  </a:lnTo>
                  <a:close/>
                </a:path>
                <a:path w="854710" h="6382384">
                  <a:moveTo>
                    <a:pt x="170294" y="6079312"/>
                  </a:moveTo>
                  <a:lnTo>
                    <a:pt x="167894" y="6079198"/>
                  </a:lnTo>
                  <a:lnTo>
                    <a:pt x="168719" y="6081319"/>
                  </a:lnTo>
                  <a:lnTo>
                    <a:pt x="170294" y="6079312"/>
                  </a:lnTo>
                  <a:close/>
                </a:path>
                <a:path w="854710" h="6382384">
                  <a:moveTo>
                    <a:pt x="188163" y="6084989"/>
                  </a:moveTo>
                  <a:lnTo>
                    <a:pt x="187477" y="6084633"/>
                  </a:lnTo>
                  <a:lnTo>
                    <a:pt x="187312" y="6084989"/>
                  </a:lnTo>
                  <a:lnTo>
                    <a:pt x="188163" y="6084989"/>
                  </a:lnTo>
                  <a:close/>
                </a:path>
                <a:path w="854710" h="6382384">
                  <a:moveTo>
                    <a:pt x="188366" y="6070295"/>
                  </a:moveTo>
                  <a:lnTo>
                    <a:pt x="187667" y="6071794"/>
                  </a:lnTo>
                  <a:lnTo>
                    <a:pt x="188366" y="6070295"/>
                  </a:lnTo>
                  <a:close/>
                </a:path>
                <a:path w="854710" h="6382384">
                  <a:moveTo>
                    <a:pt x="188722" y="6069330"/>
                  </a:moveTo>
                  <a:lnTo>
                    <a:pt x="187159" y="6069215"/>
                  </a:lnTo>
                  <a:lnTo>
                    <a:pt x="188315" y="6070257"/>
                  </a:lnTo>
                  <a:lnTo>
                    <a:pt x="188722" y="6069330"/>
                  </a:lnTo>
                  <a:close/>
                </a:path>
                <a:path w="854710" h="6382384">
                  <a:moveTo>
                    <a:pt x="192582" y="6088875"/>
                  </a:moveTo>
                  <a:lnTo>
                    <a:pt x="192125" y="6090069"/>
                  </a:lnTo>
                  <a:lnTo>
                    <a:pt x="192582" y="6088875"/>
                  </a:lnTo>
                  <a:close/>
                </a:path>
                <a:path w="854710" h="6382384">
                  <a:moveTo>
                    <a:pt x="210883" y="6080595"/>
                  </a:moveTo>
                  <a:lnTo>
                    <a:pt x="209359" y="6079096"/>
                  </a:lnTo>
                  <a:lnTo>
                    <a:pt x="208953" y="6080150"/>
                  </a:lnTo>
                  <a:lnTo>
                    <a:pt x="210083" y="6080125"/>
                  </a:lnTo>
                  <a:lnTo>
                    <a:pt x="210883" y="6080595"/>
                  </a:lnTo>
                  <a:close/>
                </a:path>
                <a:path w="854710" h="6382384">
                  <a:moveTo>
                    <a:pt x="224993" y="6079604"/>
                  </a:moveTo>
                  <a:lnTo>
                    <a:pt x="224942" y="6079363"/>
                  </a:lnTo>
                  <a:lnTo>
                    <a:pt x="224866" y="6079731"/>
                  </a:lnTo>
                  <a:lnTo>
                    <a:pt x="224878" y="6080087"/>
                  </a:lnTo>
                  <a:lnTo>
                    <a:pt x="224942" y="6080442"/>
                  </a:lnTo>
                  <a:lnTo>
                    <a:pt x="224993" y="6079998"/>
                  </a:lnTo>
                  <a:lnTo>
                    <a:pt x="224993" y="6079604"/>
                  </a:lnTo>
                  <a:close/>
                </a:path>
                <a:path w="854710" h="6382384">
                  <a:moveTo>
                    <a:pt x="242341" y="6082677"/>
                  </a:moveTo>
                  <a:lnTo>
                    <a:pt x="241147" y="6083897"/>
                  </a:lnTo>
                  <a:lnTo>
                    <a:pt x="241693" y="6083998"/>
                  </a:lnTo>
                  <a:lnTo>
                    <a:pt x="241909" y="6083630"/>
                  </a:lnTo>
                  <a:lnTo>
                    <a:pt x="242138" y="6083185"/>
                  </a:lnTo>
                  <a:lnTo>
                    <a:pt x="242341" y="6082677"/>
                  </a:lnTo>
                  <a:close/>
                </a:path>
                <a:path w="854710" h="6382384">
                  <a:moveTo>
                    <a:pt x="242722" y="6098337"/>
                  </a:moveTo>
                  <a:lnTo>
                    <a:pt x="242582" y="6098032"/>
                  </a:lnTo>
                  <a:lnTo>
                    <a:pt x="242392" y="6097702"/>
                  </a:lnTo>
                  <a:lnTo>
                    <a:pt x="242417" y="6097968"/>
                  </a:lnTo>
                  <a:lnTo>
                    <a:pt x="242506" y="6098260"/>
                  </a:lnTo>
                  <a:lnTo>
                    <a:pt x="242722" y="6098527"/>
                  </a:lnTo>
                  <a:lnTo>
                    <a:pt x="242722" y="6098337"/>
                  </a:lnTo>
                  <a:close/>
                </a:path>
                <a:path w="854710" h="6382384">
                  <a:moveTo>
                    <a:pt x="247967" y="6086259"/>
                  </a:moveTo>
                  <a:lnTo>
                    <a:pt x="247789" y="6086259"/>
                  </a:lnTo>
                  <a:lnTo>
                    <a:pt x="247942" y="6086322"/>
                  </a:lnTo>
                  <a:close/>
                </a:path>
                <a:path w="854710" h="6382384">
                  <a:moveTo>
                    <a:pt x="252044" y="6097689"/>
                  </a:moveTo>
                  <a:lnTo>
                    <a:pt x="252006" y="6097473"/>
                  </a:lnTo>
                  <a:lnTo>
                    <a:pt x="250101" y="6095149"/>
                  </a:lnTo>
                  <a:lnTo>
                    <a:pt x="249732" y="6097689"/>
                  </a:lnTo>
                  <a:lnTo>
                    <a:pt x="252044" y="6097689"/>
                  </a:lnTo>
                  <a:close/>
                </a:path>
                <a:path w="854710" h="6382384">
                  <a:moveTo>
                    <a:pt x="264325" y="6087503"/>
                  </a:moveTo>
                  <a:lnTo>
                    <a:pt x="264312" y="6086830"/>
                  </a:lnTo>
                  <a:lnTo>
                    <a:pt x="264185" y="6085967"/>
                  </a:lnTo>
                  <a:lnTo>
                    <a:pt x="263677" y="6085789"/>
                  </a:lnTo>
                  <a:lnTo>
                    <a:pt x="263296" y="6088697"/>
                  </a:lnTo>
                  <a:lnTo>
                    <a:pt x="262991" y="6089967"/>
                  </a:lnTo>
                  <a:lnTo>
                    <a:pt x="263372" y="6088786"/>
                  </a:lnTo>
                  <a:lnTo>
                    <a:pt x="263804" y="6088240"/>
                  </a:lnTo>
                  <a:lnTo>
                    <a:pt x="264287" y="6088062"/>
                  </a:lnTo>
                  <a:lnTo>
                    <a:pt x="264325" y="6087503"/>
                  </a:lnTo>
                  <a:close/>
                </a:path>
                <a:path w="854710" h="6382384">
                  <a:moveTo>
                    <a:pt x="268376" y="6100965"/>
                  </a:moveTo>
                  <a:lnTo>
                    <a:pt x="268097" y="6102223"/>
                  </a:lnTo>
                  <a:lnTo>
                    <a:pt x="268262" y="6101702"/>
                  </a:lnTo>
                  <a:lnTo>
                    <a:pt x="268312" y="6101321"/>
                  </a:lnTo>
                  <a:lnTo>
                    <a:pt x="268376" y="6100965"/>
                  </a:lnTo>
                  <a:close/>
                </a:path>
                <a:path w="854710" h="6382384">
                  <a:moveTo>
                    <a:pt x="269595" y="6087173"/>
                  </a:moveTo>
                  <a:lnTo>
                    <a:pt x="267690" y="6085992"/>
                  </a:lnTo>
                  <a:lnTo>
                    <a:pt x="267843" y="6085357"/>
                  </a:lnTo>
                  <a:lnTo>
                    <a:pt x="266217" y="6086614"/>
                  </a:lnTo>
                  <a:lnTo>
                    <a:pt x="267614" y="6087656"/>
                  </a:lnTo>
                  <a:lnTo>
                    <a:pt x="269595" y="6087173"/>
                  </a:lnTo>
                  <a:close/>
                </a:path>
                <a:path w="854710" h="6382384">
                  <a:moveTo>
                    <a:pt x="270789" y="6104039"/>
                  </a:moveTo>
                  <a:lnTo>
                    <a:pt x="270510" y="6103785"/>
                  </a:lnTo>
                  <a:lnTo>
                    <a:pt x="270319" y="6104039"/>
                  </a:lnTo>
                  <a:lnTo>
                    <a:pt x="270789" y="6104039"/>
                  </a:lnTo>
                  <a:close/>
                </a:path>
                <a:path w="854710" h="6382384">
                  <a:moveTo>
                    <a:pt x="275907" y="6093434"/>
                  </a:moveTo>
                  <a:lnTo>
                    <a:pt x="275729" y="6091339"/>
                  </a:lnTo>
                  <a:lnTo>
                    <a:pt x="275247" y="6092609"/>
                  </a:lnTo>
                  <a:lnTo>
                    <a:pt x="275209" y="6093701"/>
                  </a:lnTo>
                  <a:lnTo>
                    <a:pt x="275907" y="6093434"/>
                  </a:lnTo>
                  <a:close/>
                </a:path>
                <a:path w="854710" h="6382384">
                  <a:moveTo>
                    <a:pt x="278003" y="6102769"/>
                  </a:moveTo>
                  <a:lnTo>
                    <a:pt x="277126" y="6103366"/>
                  </a:lnTo>
                  <a:lnTo>
                    <a:pt x="277012" y="6104039"/>
                  </a:lnTo>
                  <a:lnTo>
                    <a:pt x="277710" y="6104344"/>
                  </a:lnTo>
                  <a:lnTo>
                    <a:pt x="278003" y="6102769"/>
                  </a:lnTo>
                  <a:close/>
                </a:path>
                <a:path w="854710" h="6382384">
                  <a:moveTo>
                    <a:pt x="278130" y="6092609"/>
                  </a:moveTo>
                  <a:lnTo>
                    <a:pt x="275907" y="6093434"/>
                  </a:lnTo>
                  <a:lnTo>
                    <a:pt x="276009" y="6094539"/>
                  </a:lnTo>
                  <a:lnTo>
                    <a:pt x="278130" y="6092609"/>
                  </a:lnTo>
                  <a:close/>
                </a:path>
                <a:path w="854710" h="6382384">
                  <a:moveTo>
                    <a:pt x="279946" y="6105309"/>
                  </a:moveTo>
                  <a:lnTo>
                    <a:pt x="277710" y="6104344"/>
                  </a:lnTo>
                  <a:lnTo>
                    <a:pt x="277533" y="6105309"/>
                  </a:lnTo>
                  <a:lnTo>
                    <a:pt x="279946" y="6105309"/>
                  </a:lnTo>
                  <a:close/>
                </a:path>
                <a:path w="854710" h="6382384">
                  <a:moveTo>
                    <a:pt x="282549" y="6090577"/>
                  </a:moveTo>
                  <a:lnTo>
                    <a:pt x="282244" y="6090043"/>
                  </a:lnTo>
                  <a:lnTo>
                    <a:pt x="278879" y="6089624"/>
                  </a:lnTo>
                  <a:lnTo>
                    <a:pt x="282549" y="6090577"/>
                  </a:lnTo>
                  <a:close/>
                </a:path>
                <a:path w="854710" h="6382384">
                  <a:moveTo>
                    <a:pt x="282752" y="6087656"/>
                  </a:moveTo>
                  <a:lnTo>
                    <a:pt x="278193" y="6084125"/>
                  </a:lnTo>
                  <a:lnTo>
                    <a:pt x="281520" y="6087808"/>
                  </a:lnTo>
                  <a:lnTo>
                    <a:pt x="282752" y="6087656"/>
                  </a:lnTo>
                  <a:close/>
                </a:path>
                <a:path w="854710" h="6382384">
                  <a:moveTo>
                    <a:pt x="283679" y="6090221"/>
                  </a:moveTo>
                  <a:lnTo>
                    <a:pt x="281520" y="6087808"/>
                  </a:lnTo>
                  <a:lnTo>
                    <a:pt x="281089" y="6087872"/>
                  </a:lnTo>
                  <a:lnTo>
                    <a:pt x="282244" y="6090043"/>
                  </a:lnTo>
                  <a:lnTo>
                    <a:pt x="283679" y="6090221"/>
                  </a:lnTo>
                  <a:close/>
                </a:path>
                <a:path w="854710" h="6382384">
                  <a:moveTo>
                    <a:pt x="284137" y="6092774"/>
                  </a:moveTo>
                  <a:lnTo>
                    <a:pt x="283921" y="6092609"/>
                  </a:lnTo>
                  <a:lnTo>
                    <a:pt x="284111" y="6091339"/>
                  </a:lnTo>
                  <a:lnTo>
                    <a:pt x="282143" y="6093879"/>
                  </a:lnTo>
                  <a:lnTo>
                    <a:pt x="284137" y="6092774"/>
                  </a:lnTo>
                  <a:close/>
                </a:path>
                <a:path w="854710" h="6382384">
                  <a:moveTo>
                    <a:pt x="284441" y="6092609"/>
                  </a:moveTo>
                  <a:lnTo>
                    <a:pt x="284137" y="6092774"/>
                  </a:lnTo>
                  <a:lnTo>
                    <a:pt x="284302" y="6092914"/>
                  </a:lnTo>
                  <a:lnTo>
                    <a:pt x="284441" y="6092609"/>
                  </a:lnTo>
                  <a:close/>
                </a:path>
                <a:path w="854710" h="6382384">
                  <a:moveTo>
                    <a:pt x="292874" y="6091339"/>
                  </a:moveTo>
                  <a:lnTo>
                    <a:pt x="292582" y="6091339"/>
                  </a:lnTo>
                  <a:lnTo>
                    <a:pt x="292874" y="6091339"/>
                  </a:lnTo>
                  <a:close/>
                </a:path>
                <a:path w="854710" h="6382384">
                  <a:moveTo>
                    <a:pt x="299885" y="6091339"/>
                  </a:moveTo>
                  <a:lnTo>
                    <a:pt x="298589" y="6090069"/>
                  </a:lnTo>
                  <a:lnTo>
                    <a:pt x="298767" y="6090577"/>
                  </a:lnTo>
                  <a:lnTo>
                    <a:pt x="299885" y="6091339"/>
                  </a:lnTo>
                  <a:close/>
                </a:path>
                <a:path w="854710" h="6382384">
                  <a:moveTo>
                    <a:pt x="301269" y="6104356"/>
                  </a:moveTo>
                  <a:lnTo>
                    <a:pt x="298665" y="6100711"/>
                  </a:lnTo>
                  <a:lnTo>
                    <a:pt x="297726" y="6102553"/>
                  </a:lnTo>
                  <a:lnTo>
                    <a:pt x="298818" y="6102743"/>
                  </a:lnTo>
                  <a:lnTo>
                    <a:pt x="300583" y="6104699"/>
                  </a:lnTo>
                  <a:lnTo>
                    <a:pt x="301269" y="6104356"/>
                  </a:lnTo>
                  <a:close/>
                </a:path>
                <a:path w="854710" h="6382384">
                  <a:moveTo>
                    <a:pt x="301777" y="6104115"/>
                  </a:moveTo>
                  <a:lnTo>
                    <a:pt x="301269" y="6104356"/>
                  </a:lnTo>
                  <a:lnTo>
                    <a:pt x="301536" y="6104725"/>
                  </a:lnTo>
                  <a:lnTo>
                    <a:pt x="301777" y="6104115"/>
                  </a:lnTo>
                  <a:close/>
                </a:path>
                <a:path w="854710" h="6382384">
                  <a:moveTo>
                    <a:pt x="302171" y="6103099"/>
                  </a:moveTo>
                  <a:lnTo>
                    <a:pt x="301777" y="6104115"/>
                  </a:lnTo>
                  <a:lnTo>
                    <a:pt x="302082" y="6103963"/>
                  </a:lnTo>
                  <a:lnTo>
                    <a:pt x="302171" y="6103099"/>
                  </a:lnTo>
                  <a:close/>
                </a:path>
                <a:path w="854710" h="6382384">
                  <a:moveTo>
                    <a:pt x="302298" y="6102540"/>
                  </a:moveTo>
                  <a:lnTo>
                    <a:pt x="302285" y="6102032"/>
                  </a:lnTo>
                  <a:lnTo>
                    <a:pt x="302171" y="6103099"/>
                  </a:lnTo>
                  <a:lnTo>
                    <a:pt x="302247" y="6102883"/>
                  </a:lnTo>
                  <a:lnTo>
                    <a:pt x="302298" y="6102540"/>
                  </a:lnTo>
                  <a:close/>
                </a:path>
                <a:path w="854710" h="6382384">
                  <a:moveTo>
                    <a:pt x="306603" y="6102528"/>
                  </a:moveTo>
                  <a:lnTo>
                    <a:pt x="306285" y="6102591"/>
                  </a:lnTo>
                  <a:lnTo>
                    <a:pt x="305943" y="6102629"/>
                  </a:lnTo>
                  <a:lnTo>
                    <a:pt x="305600" y="6102604"/>
                  </a:lnTo>
                  <a:lnTo>
                    <a:pt x="306057" y="6102693"/>
                  </a:lnTo>
                  <a:lnTo>
                    <a:pt x="306374" y="6102655"/>
                  </a:lnTo>
                  <a:lnTo>
                    <a:pt x="306603" y="6102528"/>
                  </a:lnTo>
                  <a:close/>
                </a:path>
                <a:path w="854710" h="6382384">
                  <a:moveTo>
                    <a:pt x="307314" y="6101905"/>
                  </a:moveTo>
                  <a:lnTo>
                    <a:pt x="307301" y="6101486"/>
                  </a:lnTo>
                  <a:lnTo>
                    <a:pt x="307124" y="6101245"/>
                  </a:lnTo>
                  <a:lnTo>
                    <a:pt x="307060" y="6101981"/>
                  </a:lnTo>
                  <a:lnTo>
                    <a:pt x="306908" y="6102362"/>
                  </a:lnTo>
                  <a:lnTo>
                    <a:pt x="306603" y="6102540"/>
                  </a:lnTo>
                  <a:lnTo>
                    <a:pt x="307289" y="6102350"/>
                  </a:lnTo>
                  <a:lnTo>
                    <a:pt x="307314" y="6101905"/>
                  </a:lnTo>
                  <a:close/>
                </a:path>
                <a:path w="854710" h="6382384">
                  <a:moveTo>
                    <a:pt x="308089" y="6100229"/>
                  </a:moveTo>
                  <a:lnTo>
                    <a:pt x="307340" y="6097994"/>
                  </a:lnTo>
                  <a:lnTo>
                    <a:pt x="306603" y="6097689"/>
                  </a:lnTo>
                  <a:lnTo>
                    <a:pt x="307505" y="6093879"/>
                  </a:lnTo>
                  <a:lnTo>
                    <a:pt x="304711" y="6097689"/>
                  </a:lnTo>
                  <a:lnTo>
                    <a:pt x="303987" y="6096419"/>
                  </a:lnTo>
                  <a:lnTo>
                    <a:pt x="303682" y="6095149"/>
                  </a:lnTo>
                  <a:lnTo>
                    <a:pt x="303390" y="6093879"/>
                  </a:lnTo>
                  <a:lnTo>
                    <a:pt x="304800" y="6093879"/>
                  </a:lnTo>
                  <a:lnTo>
                    <a:pt x="302539" y="6091339"/>
                  </a:lnTo>
                  <a:lnTo>
                    <a:pt x="303022" y="6095149"/>
                  </a:lnTo>
                  <a:lnTo>
                    <a:pt x="301053" y="6092609"/>
                  </a:lnTo>
                  <a:lnTo>
                    <a:pt x="300913" y="6092609"/>
                  </a:lnTo>
                  <a:lnTo>
                    <a:pt x="301078" y="6091339"/>
                  </a:lnTo>
                  <a:lnTo>
                    <a:pt x="299097" y="6093879"/>
                  </a:lnTo>
                  <a:lnTo>
                    <a:pt x="299453" y="6092609"/>
                  </a:lnTo>
                  <a:lnTo>
                    <a:pt x="298767" y="6090577"/>
                  </a:lnTo>
                  <a:lnTo>
                    <a:pt x="296113" y="6088799"/>
                  </a:lnTo>
                  <a:lnTo>
                    <a:pt x="294081" y="6093879"/>
                  </a:lnTo>
                  <a:lnTo>
                    <a:pt x="292620" y="6091402"/>
                  </a:lnTo>
                  <a:lnTo>
                    <a:pt x="287794" y="6092609"/>
                  </a:lnTo>
                  <a:lnTo>
                    <a:pt x="292481" y="6093879"/>
                  </a:lnTo>
                  <a:lnTo>
                    <a:pt x="288658" y="6097689"/>
                  </a:lnTo>
                  <a:lnTo>
                    <a:pt x="287769" y="6095149"/>
                  </a:lnTo>
                  <a:lnTo>
                    <a:pt x="287324" y="6093879"/>
                  </a:lnTo>
                  <a:lnTo>
                    <a:pt x="285978" y="6090069"/>
                  </a:lnTo>
                  <a:lnTo>
                    <a:pt x="285496" y="6093879"/>
                  </a:lnTo>
                  <a:lnTo>
                    <a:pt x="284302" y="6092914"/>
                  </a:lnTo>
                  <a:lnTo>
                    <a:pt x="283286" y="6095149"/>
                  </a:lnTo>
                  <a:lnTo>
                    <a:pt x="280771" y="6092609"/>
                  </a:lnTo>
                  <a:lnTo>
                    <a:pt x="276174" y="6096419"/>
                  </a:lnTo>
                  <a:lnTo>
                    <a:pt x="276059" y="6095149"/>
                  </a:lnTo>
                  <a:lnTo>
                    <a:pt x="276009" y="6094539"/>
                  </a:lnTo>
                  <a:lnTo>
                    <a:pt x="275348" y="6095149"/>
                  </a:lnTo>
                  <a:lnTo>
                    <a:pt x="275221" y="6093879"/>
                  </a:lnTo>
                  <a:lnTo>
                    <a:pt x="275209" y="6093701"/>
                  </a:lnTo>
                  <a:lnTo>
                    <a:pt x="275132" y="6092888"/>
                  </a:lnTo>
                  <a:lnTo>
                    <a:pt x="274751" y="6088799"/>
                  </a:lnTo>
                  <a:lnTo>
                    <a:pt x="272161" y="6095149"/>
                  </a:lnTo>
                  <a:lnTo>
                    <a:pt x="269925" y="6092609"/>
                  </a:lnTo>
                  <a:lnTo>
                    <a:pt x="270764" y="6090069"/>
                  </a:lnTo>
                  <a:lnTo>
                    <a:pt x="272884" y="6091339"/>
                  </a:lnTo>
                  <a:lnTo>
                    <a:pt x="271780" y="6090069"/>
                  </a:lnTo>
                  <a:lnTo>
                    <a:pt x="270687" y="6088799"/>
                  </a:lnTo>
                  <a:lnTo>
                    <a:pt x="269049" y="6093879"/>
                  </a:lnTo>
                  <a:lnTo>
                    <a:pt x="266242" y="6087529"/>
                  </a:lnTo>
                  <a:lnTo>
                    <a:pt x="264287" y="6088799"/>
                  </a:lnTo>
                  <a:lnTo>
                    <a:pt x="263931" y="6092609"/>
                  </a:lnTo>
                  <a:lnTo>
                    <a:pt x="259956" y="6090069"/>
                  </a:lnTo>
                  <a:lnTo>
                    <a:pt x="256565" y="6091339"/>
                  </a:lnTo>
                  <a:lnTo>
                    <a:pt x="256895" y="6090069"/>
                  </a:lnTo>
                  <a:lnTo>
                    <a:pt x="250621" y="6087529"/>
                  </a:lnTo>
                  <a:lnTo>
                    <a:pt x="247942" y="6086322"/>
                  </a:lnTo>
                  <a:lnTo>
                    <a:pt x="246900" y="6090069"/>
                  </a:lnTo>
                  <a:lnTo>
                    <a:pt x="243852" y="6088799"/>
                  </a:lnTo>
                  <a:lnTo>
                    <a:pt x="241477" y="6088799"/>
                  </a:lnTo>
                  <a:lnTo>
                    <a:pt x="241909" y="6086259"/>
                  </a:lnTo>
                  <a:lnTo>
                    <a:pt x="242443" y="6086259"/>
                  </a:lnTo>
                  <a:lnTo>
                    <a:pt x="243789" y="6084989"/>
                  </a:lnTo>
                  <a:lnTo>
                    <a:pt x="241693" y="6084989"/>
                  </a:lnTo>
                  <a:lnTo>
                    <a:pt x="241020" y="6086259"/>
                  </a:lnTo>
                  <a:lnTo>
                    <a:pt x="238823" y="6086259"/>
                  </a:lnTo>
                  <a:lnTo>
                    <a:pt x="239801" y="6083719"/>
                  </a:lnTo>
                  <a:lnTo>
                    <a:pt x="236994" y="6083719"/>
                  </a:lnTo>
                  <a:lnTo>
                    <a:pt x="233591" y="6086259"/>
                  </a:lnTo>
                  <a:lnTo>
                    <a:pt x="230327" y="6083719"/>
                  </a:lnTo>
                  <a:lnTo>
                    <a:pt x="229603" y="6086259"/>
                  </a:lnTo>
                  <a:lnTo>
                    <a:pt x="231902" y="6091339"/>
                  </a:lnTo>
                  <a:lnTo>
                    <a:pt x="227647" y="6092609"/>
                  </a:lnTo>
                  <a:lnTo>
                    <a:pt x="227761" y="6091339"/>
                  </a:lnTo>
                  <a:lnTo>
                    <a:pt x="227926" y="6090069"/>
                  </a:lnTo>
                  <a:lnTo>
                    <a:pt x="228104" y="6088799"/>
                  </a:lnTo>
                  <a:lnTo>
                    <a:pt x="227266" y="6088799"/>
                  </a:lnTo>
                  <a:lnTo>
                    <a:pt x="228257" y="6087529"/>
                  </a:lnTo>
                  <a:lnTo>
                    <a:pt x="229260" y="6086259"/>
                  </a:lnTo>
                  <a:lnTo>
                    <a:pt x="227799" y="6084989"/>
                  </a:lnTo>
                  <a:lnTo>
                    <a:pt x="228003" y="6087529"/>
                  </a:lnTo>
                  <a:lnTo>
                    <a:pt x="226720" y="6087529"/>
                  </a:lnTo>
                  <a:lnTo>
                    <a:pt x="227152" y="6086259"/>
                  </a:lnTo>
                  <a:lnTo>
                    <a:pt x="226021" y="6086259"/>
                  </a:lnTo>
                  <a:lnTo>
                    <a:pt x="226529" y="6084989"/>
                  </a:lnTo>
                  <a:lnTo>
                    <a:pt x="227799" y="6084989"/>
                  </a:lnTo>
                  <a:lnTo>
                    <a:pt x="228168" y="6084989"/>
                  </a:lnTo>
                  <a:lnTo>
                    <a:pt x="226758" y="6083719"/>
                  </a:lnTo>
                  <a:lnTo>
                    <a:pt x="225196" y="6082449"/>
                  </a:lnTo>
                  <a:lnTo>
                    <a:pt x="224942" y="6081179"/>
                  </a:lnTo>
                  <a:lnTo>
                    <a:pt x="224828" y="6082449"/>
                  </a:lnTo>
                  <a:lnTo>
                    <a:pt x="224370" y="6083719"/>
                  </a:lnTo>
                  <a:lnTo>
                    <a:pt x="220421" y="6083719"/>
                  </a:lnTo>
                  <a:lnTo>
                    <a:pt x="222796" y="6081179"/>
                  </a:lnTo>
                  <a:lnTo>
                    <a:pt x="221424" y="6079909"/>
                  </a:lnTo>
                  <a:lnTo>
                    <a:pt x="220446" y="6081179"/>
                  </a:lnTo>
                  <a:lnTo>
                    <a:pt x="219011" y="6078639"/>
                  </a:lnTo>
                  <a:lnTo>
                    <a:pt x="218287" y="6082449"/>
                  </a:lnTo>
                  <a:lnTo>
                    <a:pt x="217474" y="6082449"/>
                  </a:lnTo>
                  <a:lnTo>
                    <a:pt x="217563" y="6081179"/>
                  </a:lnTo>
                  <a:lnTo>
                    <a:pt x="217665" y="6079909"/>
                  </a:lnTo>
                  <a:lnTo>
                    <a:pt x="217538" y="6079909"/>
                  </a:lnTo>
                  <a:lnTo>
                    <a:pt x="215798" y="6081179"/>
                  </a:lnTo>
                  <a:lnTo>
                    <a:pt x="210769" y="6078639"/>
                  </a:lnTo>
                  <a:lnTo>
                    <a:pt x="211226" y="6080798"/>
                  </a:lnTo>
                  <a:lnTo>
                    <a:pt x="210883" y="6080595"/>
                  </a:lnTo>
                  <a:lnTo>
                    <a:pt x="211251" y="6080963"/>
                  </a:lnTo>
                  <a:lnTo>
                    <a:pt x="211582" y="6082449"/>
                  </a:lnTo>
                  <a:lnTo>
                    <a:pt x="206121" y="6083719"/>
                  </a:lnTo>
                  <a:lnTo>
                    <a:pt x="203212" y="6079909"/>
                  </a:lnTo>
                  <a:lnTo>
                    <a:pt x="202234" y="6078639"/>
                  </a:lnTo>
                  <a:lnTo>
                    <a:pt x="197345" y="6077369"/>
                  </a:lnTo>
                  <a:lnTo>
                    <a:pt x="194576" y="6077369"/>
                  </a:lnTo>
                  <a:lnTo>
                    <a:pt x="191363" y="6076099"/>
                  </a:lnTo>
                  <a:lnTo>
                    <a:pt x="188696" y="6077369"/>
                  </a:lnTo>
                  <a:lnTo>
                    <a:pt x="187883" y="6077369"/>
                  </a:lnTo>
                  <a:lnTo>
                    <a:pt x="187375" y="6074829"/>
                  </a:lnTo>
                  <a:lnTo>
                    <a:pt x="188112" y="6073559"/>
                  </a:lnTo>
                  <a:lnTo>
                    <a:pt x="185788" y="6073559"/>
                  </a:lnTo>
                  <a:lnTo>
                    <a:pt x="185153" y="6074829"/>
                  </a:lnTo>
                  <a:lnTo>
                    <a:pt x="182702" y="6072289"/>
                  </a:lnTo>
                  <a:lnTo>
                    <a:pt x="185407" y="6071019"/>
                  </a:lnTo>
                  <a:lnTo>
                    <a:pt x="182854" y="6069749"/>
                  </a:lnTo>
                  <a:lnTo>
                    <a:pt x="182880" y="6068479"/>
                  </a:lnTo>
                  <a:lnTo>
                    <a:pt x="179070" y="6069749"/>
                  </a:lnTo>
                  <a:lnTo>
                    <a:pt x="180009" y="6068479"/>
                  </a:lnTo>
                  <a:lnTo>
                    <a:pt x="180949" y="6067209"/>
                  </a:lnTo>
                  <a:lnTo>
                    <a:pt x="178257" y="6065939"/>
                  </a:lnTo>
                  <a:lnTo>
                    <a:pt x="176733" y="6065939"/>
                  </a:lnTo>
                  <a:lnTo>
                    <a:pt x="177901" y="6068479"/>
                  </a:lnTo>
                  <a:lnTo>
                    <a:pt x="176352" y="6068479"/>
                  </a:lnTo>
                  <a:lnTo>
                    <a:pt x="174040" y="6067209"/>
                  </a:lnTo>
                  <a:lnTo>
                    <a:pt x="175971" y="6063399"/>
                  </a:lnTo>
                  <a:lnTo>
                    <a:pt x="172466" y="6062129"/>
                  </a:lnTo>
                  <a:lnTo>
                    <a:pt x="164414" y="6062129"/>
                  </a:lnTo>
                  <a:lnTo>
                    <a:pt x="163995" y="6061354"/>
                  </a:lnTo>
                  <a:lnTo>
                    <a:pt x="162064" y="6063399"/>
                  </a:lnTo>
                  <a:lnTo>
                    <a:pt x="159816" y="6062129"/>
                  </a:lnTo>
                  <a:lnTo>
                    <a:pt x="159740" y="6060859"/>
                  </a:lnTo>
                  <a:lnTo>
                    <a:pt x="159575" y="6058319"/>
                  </a:lnTo>
                  <a:lnTo>
                    <a:pt x="159410" y="6055779"/>
                  </a:lnTo>
                  <a:lnTo>
                    <a:pt x="158686" y="6055779"/>
                  </a:lnTo>
                  <a:lnTo>
                    <a:pt x="156273" y="6051969"/>
                  </a:lnTo>
                  <a:lnTo>
                    <a:pt x="153466" y="6058319"/>
                  </a:lnTo>
                  <a:lnTo>
                    <a:pt x="150571" y="6055779"/>
                  </a:lnTo>
                  <a:lnTo>
                    <a:pt x="150469" y="6057049"/>
                  </a:lnTo>
                  <a:lnTo>
                    <a:pt x="149440" y="6060859"/>
                  </a:lnTo>
                  <a:lnTo>
                    <a:pt x="146291" y="6059589"/>
                  </a:lnTo>
                  <a:lnTo>
                    <a:pt x="144030" y="6058319"/>
                  </a:lnTo>
                  <a:lnTo>
                    <a:pt x="145669" y="6054509"/>
                  </a:lnTo>
                  <a:lnTo>
                    <a:pt x="147129" y="6054509"/>
                  </a:lnTo>
                  <a:lnTo>
                    <a:pt x="147116" y="6054712"/>
                  </a:lnTo>
                  <a:lnTo>
                    <a:pt x="147637" y="6054852"/>
                  </a:lnTo>
                  <a:lnTo>
                    <a:pt x="147980" y="6054649"/>
                  </a:lnTo>
                  <a:lnTo>
                    <a:pt x="148056" y="6054509"/>
                  </a:lnTo>
                  <a:lnTo>
                    <a:pt x="149174" y="6054509"/>
                  </a:lnTo>
                  <a:lnTo>
                    <a:pt x="148856" y="6053239"/>
                  </a:lnTo>
                  <a:lnTo>
                    <a:pt x="148539" y="6051969"/>
                  </a:lnTo>
                  <a:lnTo>
                    <a:pt x="145199" y="6050699"/>
                  </a:lnTo>
                  <a:lnTo>
                    <a:pt x="146913" y="6049429"/>
                  </a:lnTo>
                  <a:lnTo>
                    <a:pt x="144589" y="6049429"/>
                  </a:lnTo>
                  <a:lnTo>
                    <a:pt x="145186" y="6050699"/>
                  </a:lnTo>
                  <a:lnTo>
                    <a:pt x="146240" y="6051969"/>
                  </a:lnTo>
                  <a:lnTo>
                    <a:pt x="145122" y="6050699"/>
                  </a:lnTo>
                  <a:lnTo>
                    <a:pt x="144018" y="6049429"/>
                  </a:lnTo>
                  <a:lnTo>
                    <a:pt x="141617" y="6049429"/>
                  </a:lnTo>
                  <a:lnTo>
                    <a:pt x="139128" y="6046889"/>
                  </a:lnTo>
                  <a:lnTo>
                    <a:pt x="139280" y="6048159"/>
                  </a:lnTo>
                  <a:lnTo>
                    <a:pt x="139026" y="6049429"/>
                  </a:lnTo>
                  <a:lnTo>
                    <a:pt x="138557" y="6049429"/>
                  </a:lnTo>
                  <a:lnTo>
                    <a:pt x="134797" y="6045619"/>
                  </a:lnTo>
                  <a:lnTo>
                    <a:pt x="135420" y="6049429"/>
                  </a:lnTo>
                  <a:lnTo>
                    <a:pt x="132080" y="6048159"/>
                  </a:lnTo>
                  <a:lnTo>
                    <a:pt x="131292" y="6045619"/>
                  </a:lnTo>
                  <a:lnTo>
                    <a:pt x="134797" y="6045619"/>
                  </a:lnTo>
                  <a:lnTo>
                    <a:pt x="134962" y="6045619"/>
                  </a:lnTo>
                  <a:lnTo>
                    <a:pt x="131102" y="6044349"/>
                  </a:lnTo>
                  <a:lnTo>
                    <a:pt x="106997" y="6044349"/>
                  </a:lnTo>
                  <a:lnTo>
                    <a:pt x="106400" y="6044349"/>
                  </a:lnTo>
                  <a:lnTo>
                    <a:pt x="103060" y="6046889"/>
                  </a:lnTo>
                  <a:lnTo>
                    <a:pt x="111671" y="6046889"/>
                  </a:lnTo>
                  <a:lnTo>
                    <a:pt x="104914" y="6051969"/>
                  </a:lnTo>
                  <a:lnTo>
                    <a:pt x="107061" y="6051969"/>
                  </a:lnTo>
                  <a:lnTo>
                    <a:pt x="107721" y="6050699"/>
                  </a:lnTo>
                  <a:lnTo>
                    <a:pt x="108369" y="6050699"/>
                  </a:lnTo>
                  <a:lnTo>
                    <a:pt x="108191" y="6051969"/>
                  </a:lnTo>
                  <a:lnTo>
                    <a:pt x="106400" y="6053239"/>
                  </a:lnTo>
                  <a:lnTo>
                    <a:pt x="110299" y="6054509"/>
                  </a:lnTo>
                  <a:lnTo>
                    <a:pt x="110375" y="6050699"/>
                  </a:lnTo>
                  <a:lnTo>
                    <a:pt x="113284" y="6053239"/>
                  </a:lnTo>
                  <a:lnTo>
                    <a:pt x="112941" y="6054014"/>
                  </a:lnTo>
                  <a:lnTo>
                    <a:pt x="116065" y="6053239"/>
                  </a:lnTo>
                  <a:lnTo>
                    <a:pt x="118110" y="6055779"/>
                  </a:lnTo>
                  <a:lnTo>
                    <a:pt x="117627" y="6055779"/>
                  </a:lnTo>
                  <a:lnTo>
                    <a:pt x="117487" y="6057049"/>
                  </a:lnTo>
                  <a:lnTo>
                    <a:pt x="116751" y="6057049"/>
                  </a:lnTo>
                  <a:lnTo>
                    <a:pt x="121361" y="6059589"/>
                  </a:lnTo>
                  <a:lnTo>
                    <a:pt x="127012" y="6055779"/>
                  </a:lnTo>
                  <a:lnTo>
                    <a:pt x="130860" y="6060859"/>
                  </a:lnTo>
                  <a:lnTo>
                    <a:pt x="127228" y="6063399"/>
                  </a:lnTo>
                  <a:lnTo>
                    <a:pt x="131775" y="6063399"/>
                  </a:lnTo>
                  <a:lnTo>
                    <a:pt x="130162" y="6065939"/>
                  </a:lnTo>
                  <a:lnTo>
                    <a:pt x="133362" y="6067209"/>
                  </a:lnTo>
                  <a:lnTo>
                    <a:pt x="133197" y="6064669"/>
                  </a:lnTo>
                  <a:lnTo>
                    <a:pt x="135458" y="6065939"/>
                  </a:lnTo>
                  <a:lnTo>
                    <a:pt x="138785" y="6064669"/>
                  </a:lnTo>
                  <a:lnTo>
                    <a:pt x="140258" y="6067209"/>
                  </a:lnTo>
                  <a:lnTo>
                    <a:pt x="137769" y="6067209"/>
                  </a:lnTo>
                  <a:lnTo>
                    <a:pt x="142544" y="6068479"/>
                  </a:lnTo>
                  <a:lnTo>
                    <a:pt x="140703" y="6065939"/>
                  </a:lnTo>
                  <a:lnTo>
                    <a:pt x="143992" y="6065939"/>
                  </a:lnTo>
                  <a:lnTo>
                    <a:pt x="143548" y="6064669"/>
                  </a:lnTo>
                  <a:lnTo>
                    <a:pt x="142671" y="6062129"/>
                  </a:lnTo>
                  <a:lnTo>
                    <a:pt x="145300" y="6064669"/>
                  </a:lnTo>
                  <a:lnTo>
                    <a:pt x="144487" y="6064669"/>
                  </a:lnTo>
                  <a:lnTo>
                    <a:pt x="147599" y="6065939"/>
                  </a:lnTo>
                  <a:lnTo>
                    <a:pt x="147726" y="6067463"/>
                  </a:lnTo>
                  <a:lnTo>
                    <a:pt x="147078" y="6067679"/>
                  </a:lnTo>
                  <a:lnTo>
                    <a:pt x="146329" y="6067907"/>
                  </a:lnTo>
                  <a:lnTo>
                    <a:pt x="145656" y="6067945"/>
                  </a:lnTo>
                  <a:lnTo>
                    <a:pt x="146418" y="6068555"/>
                  </a:lnTo>
                  <a:lnTo>
                    <a:pt x="147066" y="6068936"/>
                  </a:lnTo>
                  <a:lnTo>
                    <a:pt x="147739" y="6067564"/>
                  </a:lnTo>
                  <a:lnTo>
                    <a:pt x="147828" y="6068466"/>
                  </a:lnTo>
                  <a:lnTo>
                    <a:pt x="149517" y="6067209"/>
                  </a:lnTo>
                  <a:lnTo>
                    <a:pt x="151257" y="6067209"/>
                  </a:lnTo>
                  <a:lnTo>
                    <a:pt x="152552" y="6068466"/>
                  </a:lnTo>
                  <a:lnTo>
                    <a:pt x="152488" y="6069749"/>
                  </a:lnTo>
                  <a:lnTo>
                    <a:pt x="150380" y="6072289"/>
                  </a:lnTo>
                  <a:lnTo>
                    <a:pt x="150317" y="6073559"/>
                  </a:lnTo>
                  <a:lnTo>
                    <a:pt x="152844" y="6071019"/>
                  </a:lnTo>
                  <a:lnTo>
                    <a:pt x="156235" y="6074829"/>
                  </a:lnTo>
                  <a:lnTo>
                    <a:pt x="159105" y="6072289"/>
                  </a:lnTo>
                  <a:lnTo>
                    <a:pt x="158292" y="6073559"/>
                  </a:lnTo>
                  <a:lnTo>
                    <a:pt x="157441" y="6074829"/>
                  </a:lnTo>
                  <a:lnTo>
                    <a:pt x="159486" y="6073559"/>
                  </a:lnTo>
                  <a:lnTo>
                    <a:pt x="160261" y="6074829"/>
                  </a:lnTo>
                  <a:lnTo>
                    <a:pt x="159435" y="6076099"/>
                  </a:lnTo>
                  <a:lnTo>
                    <a:pt x="162648" y="6078639"/>
                  </a:lnTo>
                  <a:lnTo>
                    <a:pt x="161099" y="6073559"/>
                  </a:lnTo>
                  <a:lnTo>
                    <a:pt x="160705" y="6072289"/>
                  </a:lnTo>
                  <a:lnTo>
                    <a:pt x="160324" y="6071019"/>
                  </a:lnTo>
                  <a:lnTo>
                    <a:pt x="163487" y="6074829"/>
                  </a:lnTo>
                  <a:lnTo>
                    <a:pt x="163080" y="6074829"/>
                  </a:lnTo>
                  <a:lnTo>
                    <a:pt x="163080" y="6076099"/>
                  </a:lnTo>
                  <a:lnTo>
                    <a:pt x="162280" y="6076099"/>
                  </a:lnTo>
                  <a:lnTo>
                    <a:pt x="165887" y="6078639"/>
                  </a:lnTo>
                  <a:lnTo>
                    <a:pt x="170662" y="6077369"/>
                  </a:lnTo>
                  <a:lnTo>
                    <a:pt x="173875" y="6079909"/>
                  </a:lnTo>
                  <a:lnTo>
                    <a:pt x="173583" y="6083719"/>
                  </a:lnTo>
                  <a:lnTo>
                    <a:pt x="170294" y="6079909"/>
                  </a:lnTo>
                  <a:lnTo>
                    <a:pt x="170357" y="6083719"/>
                  </a:lnTo>
                  <a:lnTo>
                    <a:pt x="175996" y="6084989"/>
                  </a:lnTo>
                  <a:lnTo>
                    <a:pt x="179590" y="6083719"/>
                  </a:lnTo>
                  <a:lnTo>
                    <a:pt x="183184" y="6082449"/>
                  </a:lnTo>
                  <a:lnTo>
                    <a:pt x="187477" y="6084633"/>
                  </a:lnTo>
                  <a:lnTo>
                    <a:pt x="188531" y="6082449"/>
                  </a:lnTo>
                  <a:lnTo>
                    <a:pt x="189750" y="6079909"/>
                  </a:lnTo>
                  <a:lnTo>
                    <a:pt x="190398" y="6088799"/>
                  </a:lnTo>
                  <a:lnTo>
                    <a:pt x="193878" y="6086259"/>
                  </a:lnTo>
                  <a:lnTo>
                    <a:pt x="193116" y="6087529"/>
                  </a:lnTo>
                  <a:lnTo>
                    <a:pt x="192582" y="6088875"/>
                  </a:lnTo>
                  <a:lnTo>
                    <a:pt x="195872" y="6091339"/>
                  </a:lnTo>
                  <a:lnTo>
                    <a:pt x="200329" y="6090069"/>
                  </a:lnTo>
                  <a:lnTo>
                    <a:pt x="206375" y="6090069"/>
                  </a:lnTo>
                  <a:lnTo>
                    <a:pt x="205320" y="6091339"/>
                  </a:lnTo>
                  <a:lnTo>
                    <a:pt x="207187" y="6092609"/>
                  </a:lnTo>
                  <a:lnTo>
                    <a:pt x="210896" y="6092609"/>
                  </a:lnTo>
                  <a:lnTo>
                    <a:pt x="213106" y="6093879"/>
                  </a:lnTo>
                  <a:lnTo>
                    <a:pt x="214147" y="6092609"/>
                  </a:lnTo>
                  <a:lnTo>
                    <a:pt x="215430" y="6093879"/>
                  </a:lnTo>
                  <a:lnTo>
                    <a:pt x="215074" y="6091339"/>
                  </a:lnTo>
                  <a:lnTo>
                    <a:pt x="219798" y="6095149"/>
                  </a:lnTo>
                  <a:lnTo>
                    <a:pt x="230517" y="6095149"/>
                  </a:lnTo>
                  <a:lnTo>
                    <a:pt x="235089" y="6097689"/>
                  </a:lnTo>
                  <a:lnTo>
                    <a:pt x="234302" y="6097689"/>
                  </a:lnTo>
                  <a:lnTo>
                    <a:pt x="232994" y="6098959"/>
                  </a:lnTo>
                  <a:lnTo>
                    <a:pt x="239433" y="6098959"/>
                  </a:lnTo>
                  <a:lnTo>
                    <a:pt x="239344" y="6096419"/>
                  </a:lnTo>
                  <a:lnTo>
                    <a:pt x="238912" y="6096419"/>
                  </a:lnTo>
                  <a:lnTo>
                    <a:pt x="238036" y="6095149"/>
                  </a:lnTo>
                  <a:lnTo>
                    <a:pt x="238963" y="6093879"/>
                  </a:lnTo>
                  <a:lnTo>
                    <a:pt x="240677" y="6092609"/>
                  </a:lnTo>
                  <a:lnTo>
                    <a:pt x="242023" y="6092609"/>
                  </a:lnTo>
                  <a:lnTo>
                    <a:pt x="239318" y="6093879"/>
                  </a:lnTo>
                  <a:lnTo>
                    <a:pt x="241477" y="6096419"/>
                  </a:lnTo>
                  <a:lnTo>
                    <a:pt x="242392" y="6098959"/>
                  </a:lnTo>
                  <a:lnTo>
                    <a:pt x="242392" y="6097702"/>
                  </a:lnTo>
                  <a:lnTo>
                    <a:pt x="242392" y="6097473"/>
                  </a:lnTo>
                  <a:lnTo>
                    <a:pt x="242785" y="6096419"/>
                  </a:lnTo>
                  <a:lnTo>
                    <a:pt x="245148" y="6100229"/>
                  </a:lnTo>
                  <a:lnTo>
                    <a:pt x="244627" y="6096419"/>
                  </a:lnTo>
                  <a:lnTo>
                    <a:pt x="243928" y="6091339"/>
                  </a:lnTo>
                  <a:lnTo>
                    <a:pt x="247510" y="6095149"/>
                  </a:lnTo>
                  <a:lnTo>
                    <a:pt x="247142" y="6096419"/>
                  </a:lnTo>
                  <a:lnTo>
                    <a:pt x="250278" y="6093879"/>
                  </a:lnTo>
                  <a:lnTo>
                    <a:pt x="251815" y="6093879"/>
                  </a:lnTo>
                  <a:lnTo>
                    <a:pt x="252158" y="6097473"/>
                  </a:lnTo>
                  <a:lnTo>
                    <a:pt x="254063" y="6093879"/>
                  </a:lnTo>
                  <a:lnTo>
                    <a:pt x="254736" y="6092609"/>
                  </a:lnTo>
                  <a:lnTo>
                    <a:pt x="256501" y="6096419"/>
                  </a:lnTo>
                  <a:lnTo>
                    <a:pt x="254088" y="6096419"/>
                  </a:lnTo>
                  <a:lnTo>
                    <a:pt x="253034" y="6097689"/>
                  </a:lnTo>
                  <a:lnTo>
                    <a:pt x="254939" y="6100229"/>
                  </a:lnTo>
                  <a:lnTo>
                    <a:pt x="256755" y="6100229"/>
                  </a:lnTo>
                  <a:lnTo>
                    <a:pt x="260502" y="6102769"/>
                  </a:lnTo>
                  <a:lnTo>
                    <a:pt x="259575" y="6101499"/>
                  </a:lnTo>
                  <a:lnTo>
                    <a:pt x="262991" y="6093879"/>
                  </a:lnTo>
                  <a:lnTo>
                    <a:pt x="265493" y="6100229"/>
                  </a:lnTo>
                  <a:lnTo>
                    <a:pt x="269582" y="6096419"/>
                  </a:lnTo>
                  <a:lnTo>
                    <a:pt x="265645" y="6100229"/>
                  </a:lnTo>
                  <a:lnTo>
                    <a:pt x="268820" y="6098959"/>
                  </a:lnTo>
                  <a:lnTo>
                    <a:pt x="268376" y="6101499"/>
                  </a:lnTo>
                  <a:lnTo>
                    <a:pt x="269328" y="6102769"/>
                  </a:lnTo>
                  <a:lnTo>
                    <a:pt x="270510" y="6103785"/>
                  </a:lnTo>
                  <a:lnTo>
                    <a:pt x="272249" y="6101499"/>
                  </a:lnTo>
                  <a:lnTo>
                    <a:pt x="273329" y="6106579"/>
                  </a:lnTo>
                  <a:lnTo>
                    <a:pt x="276047" y="6102769"/>
                  </a:lnTo>
                  <a:lnTo>
                    <a:pt x="276136" y="6104039"/>
                  </a:lnTo>
                  <a:lnTo>
                    <a:pt x="277126" y="6103366"/>
                  </a:lnTo>
                  <a:lnTo>
                    <a:pt x="277241" y="6102769"/>
                  </a:lnTo>
                  <a:lnTo>
                    <a:pt x="278460" y="6101499"/>
                  </a:lnTo>
                  <a:lnTo>
                    <a:pt x="280911" y="6098959"/>
                  </a:lnTo>
                  <a:lnTo>
                    <a:pt x="285877" y="6107849"/>
                  </a:lnTo>
                  <a:lnTo>
                    <a:pt x="291122" y="6101499"/>
                  </a:lnTo>
                  <a:lnTo>
                    <a:pt x="295630" y="6100229"/>
                  </a:lnTo>
                  <a:lnTo>
                    <a:pt x="295859" y="6098959"/>
                  </a:lnTo>
                  <a:lnTo>
                    <a:pt x="296075" y="6097689"/>
                  </a:lnTo>
                  <a:lnTo>
                    <a:pt x="296303" y="6096419"/>
                  </a:lnTo>
                  <a:lnTo>
                    <a:pt x="300329" y="6093879"/>
                  </a:lnTo>
                  <a:lnTo>
                    <a:pt x="301828" y="6096419"/>
                  </a:lnTo>
                  <a:lnTo>
                    <a:pt x="299389" y="6097689"/>
                  </a:lnTo>
                  <a:lnTo>
                    <a:pt x="301739" y="6100229"/>
                  </a:lnTo>
                  <a:lnTo>
                    <a:pt x="303453" y="6098959"/>
                  </a:lnTo>
                  <a:lnTo>
                    <a:pt x="305498" y="6097689"/>
                  </a:lnTo>
                  <a:lnTo>
                    <a:pt x="305130" y="6098959"/>
                  </a:lnTo>
                  <a:lnTo>
                    <a:pt x="306374" y="6100229"/>
                  </a:lnTo>
                  <a:lnTo>
                    <a:pt x="308089" y="6100229"/>
                  </a:lnTo>
                  <a:close/>
                </a:path>
                <a:path w="854710" h="6382384">
                  <a:moveTo>
                    <a:pt x="308241" y="6101943"/>
                  </a:moveTo>
                  <a:lnTo>
                    <a:pt x="307619" y="6102248"/>
                  </a:lnTo>
                  <a:lnTo>
                    <a:pt x="307289" y="6102350"/>
                  </a:lnTo>
                  <a:lnTo>
                    <a:pt x="307276" y="6102896"/>
                  </a:lnTo>
                  <a:lnTo>
                    <a:pt x="307657" y="6102705"/>
                  </a:lnTo>
                  <a:lnTo>
                    <a:pt x="307962" y="6102362"/>
                  </a:lnTo>
                  <a:lnTo>
                    <a:pt x="308241" y="6101943"/>
                  </a:lnTo>
                  <a:close/>
                </a:path>
                <a:path w="854710" h="6382384">
                  <a:moveTo>
                    <a:pt x="309410" y="6098845"/>
                  </a:moveTo>
                  <a:lnTo>
                    <a:pt x="307238" y="6097689"/>
                  </a:lnTo>
                  <a:lnTo>
                    <a:pt x="307340" y="6097994"/>
                  </a:lnTo>
                  <a:lnTo>
                    <a:pt x="309410" y="6098845"/>
                  </a:lnTo>
                  <a:close/>
                </a:path>
                <a:path w="854710" h="6382384">
                  <a:moveTo>
                    <a:pt x="314591" y="6099594"/>
                  </a:moveTo>
                  <a:lnTo>
                    <a:pt x="314121" y="6097943"/>
                  </a:lnTo>
                  <a:lnTo>
                    <a:pt x="314286" y="6098959"/>
                  </a:lnTo>
                  <a:lnTo>
                    <a:pt x="314591" y="6099594"/>
                  </a:lnTo>
                  <a:close/>
                </a:path>
                <a:path w="854710" h="6382384">
                  <a:moveTo>
                    <a:pt x="315404" y="6101258"/>
                  </a:moveTo>
                  <a:lnTo>
                    <a:pt x="314591" y="6099594"/>
                  </a:lnTo>
                  <a:lnTo>
                    <a:pt x="314782" y="6100229"/>
                  </a:lnTo>
                  <a:lnTo>
                    <a:pt x="313055" y="6101499"/>
                  </a:lnTo>
                  <a:lnTo>
                    <a:pt x="312407" y="6102769"/>
                  </a:lnTo>
                  <a:lnTo>
                    <a:pt x="314718" y="6101499"/>
                  </a:lnTo>
                  <a:lnTo>
                    <a:pt x="315404" y="6101258"/>
                  </a:lnTo>
                  <a:close/>
                </a:path>
                <a:path w="854710" h="6382384">
                  <a:moveTo>
                    <a:pt x="315480" y="6096419"/>
                  </a:moveTo>
                  <a:lnTo>
                    <a:pt x="313347" y="6091339"/>
                  </a:lnTo>
                  <a:lnTo>
                    <a:pt x="309689" y="6098959"/>
                  </a:lnTo>
                  <a:lnTo>
                    <a:pt x="309410" y="6098845"/>
                  </a:lnTo>
                  <a:lnTo>
                    <a:pt x="309626" y="6098959"/>
                  </a:lnTo>
                  <a:lnTo>
                    <a:pt x="309333" y="6098959"/>
                  </a:lnTo>
                  <a:lnTo>
                    <a:pt x="309003" y="6101499"/>
                  </a:lnTo>
                  <a:lnTo>
                    <a:pt x="308241" y="6102769"/>
                  </a:lnTo>
                  <a:lnTo>
                    <a:pt x="310222" y="6101499"/>
                  </a:lnTo>
                  <a:lnTo>
                    <a:pt x="312039" y="6098959"/>
                  </a:lnTo>
                  <a:lnTo>
                    <a:pt x="314045" y="6097689"/>
                  </a:lnTo>
                  <a:lnTo>
                    <a:pt x="314121" y="6097943"/>
                  </a:lnTo>
                  <a:lnTo>
                    <a:pt x="314071" y="6097689"/>
                  </a:lnTo>
                  <a:lnTo>
                    <a:pt x="315480" y="6096419"/>
                  </a:lnTo>
                  <a:close/>
                </a:path>
                <a:path w="854710" h="6382384">
                  <a:moveTo>
                    <a:pt x="315772" y="6101131"/>
                  </a:moveTo>
                  <a:lnTo>
                    <a:pt x="315404" y="6101258"/>
                  </a:lnTo>
                  <a:lnTo>
                    <a:pt x="315518" y="6101499"/>
                  </a:lnTo>
                  <a:lnTo>
                    <a:pt x="315772" y="6101131"/>
                  </a:lnTo>
                  <a:close/>
                </a:path>
                <a:path w="854710" h="6382384">
                  <a:moveTo>
                    <a:pt x="317995" y="6101639"/>
                  </a:moveTo>
                  <a:lnTo>
                    <a:pt x="317411" y="6102058"/>
                  </a:lnTo>
                  <a:lnTo>
                    <a:pt x="317982" y="6102121"/>
                  </a:lnTo>
                  <a:lnTo>
                    <a:pt x="317944" y="6101931"/>
                  </a:lnTo>
                  <a:lnTo>
                    <a:pt x="317957" y="6101766"/>
                  </a:lnTo>
                  <a:lnTo>
                    <a:pt x="317995" y="6101639"/>
                  </a:lnTo>
                  <a:close/>
                </a:path>
                <a:path w="854710" h="6382384">
                  <a:moveTo>
                    <a:pt x="318554" y="6101219"/>
                  </a:moveTo>
                  <a:lnTo>
                    <a:pt x="318274" y="6101258"/>
                  </a:lnTo>
                  <a:lnTo>
                    <a:pt x="318046" y="6101308"/>
                  </a:lnTo>
                  <a:lnTo>
                    <a:pt x="317982" y="6101639"/>
                  </a:lnTo>
                  <a:lnTo>
                    <a:pt x="318554" y="6101219"/>
                  </a:lnTo>
                  <a:close/>
                </a:path>
                <a:path w="854710" h="6382384">
                  <a:moveTo>
                    <a:pt x="318782" y="6096419"/>
                  </a:moveTo>
                  <a:lnTo>
                    <a:pt x="318008" y="6096419"/>
                  </a:lnTo>
                  <a:lnTo>
                    <a:pt x="317881" y="6098959"/>
                  </a:lnTo>
                  <a:lnTo>
                    <a:pt x="317296" y="6098959"/>
                  </a:lnTo>
                  <a:lnTo>
                    <a:pt x="315772" y="6101131"/>
                  </a:lnTo>
                  <a:lnTo>
                    <a:pt x="318401" y="6100229"/>
                  </a:lnTo>
                  <a:lnTo>
                    <a:pt x="318782" y="6096419"/>
                  </a:lnTo>
                  <a:close/>
                </a:path>
                <a:path w="854710" h="6382384">
                  <a:moveTo>
                    <a:pt x="319735" y="6100330"/>
                  </a:moveTo>
                  <a:lnTo>
                    <a:pt x="318554" y="6101219"/>
                  </a:lnTo>
                  <a:lnTo>
                    <a:pt x="318998" y="6101181"/>
                  </a:lnTo>
                  <a:lnTo>
                    <a:pt x="319544" y="6101194"/>
                  </a:lnTo>
                  <a:lnTo>
                    <a:pt x="319735" y="6100330"/>
                  </a:lnTo>
                  <a:close/>
                </a:path>
                <a:path w="854710" h="6382384">
                  <a:moveTo>
                    <a:pt x="327914" y="6094984"/>
                  </a:moveTo>
                  <a:lnTo>
                    <a:pt x="325996" y="6092520"/>
                  </a:lnTo>
                  <a:lnTo>
                    <a:pt x="324116" y="6092634"/>
                  </a:lnTo>
                  <a:lnTo>
                    <a:pt x="322402" y="6095073"/>
                  </a:lnTo>
                  <a:lnTo>
                    <a:pt x="321881" y="6094374"/>
                  </a:lnTo>
                  <a:lnTo>
                    <a:pt x="322173" y="6093434"/>
                  </a:lnTo>
                  <a:lnTo>
                    <a:pt x="322186" y="6092787"/>
                  </a:lnTo>
                  <a:lnTo>
                    <a:pt x="321056" y="6094615"/>
                  </a:lnTo>
                  <a:lnTo>
                    <a:pt x="319824" y="6097740"/>
                  </a:lnTo>
                  <a:lnTo>
                    <a:pt x="321106" y="6100788"/>
                  </a:lnTo>
                  <a:lnTo>
                    <a:pt x="322059" y="6097321"/>
                  </a:lnTo>
                  <a:lnTo>
                    <a:pt x="322592" y="6098654"/>
                  </a:lnTo>
                  <a:lnTo>
                    <a:pt x="323507" y="6094539"/>
                  </a:lnTo>
                  <a:lnTo>
                    <a:pt x="324612" y="6093993"/>
                  </a:lnTo>
                  <a:lnTo>
                    <a:pt x="325704" y="6095403"/>
                  </a:lnTo>
                  <a:lnTo>
                    <a:pt x="325691" y="6096673"/>
                  </a:lnTo>
                  <a:lnTo>
                    <a:pt x="325970" y="6095746"/>
                  </a:lnTo>
                  <a:lnTo>
                    <a:pt x="327621" y="6097219"/>
                  </a:lnTo>
                  <a:lnTo>
                    <a:pt x="327914" y="6094984"/>
                  </a:lnTo>
                  <a:close/>
                </a:path>
                <a:path w="854710" h="6382384">
                  <a:moveTo>
                    <a:pt x="331241" y="6097219"/>
                  </a:moveTo>
                  <a:lnTo>
                    <a:pt x="330682" y="6095250"/>
                  </a:lnTo>
                  <a:lnTo>
                    <a:pt x="329577" y="6095784"/>
                  </a:lnTo>
                  <a:lnTo>
                    <a:pt x="329272" y="6099302"/>
                  </a:lnTo>
                  <a:lnTo>
                    <a:pt x="330962" y="6098171"/>
                  </a:lnTo>
                  <a:lnTo>
                    <a:pt x="331241" y="6097219"/>
                  </a:lnTo>
                  <a:close/>
                </a:path>
                <a:path w="854710" h="6382384">
                  <a:moveTo>
                    <a:pt x="365302" y="0"/>
                  </a:moveTo>
                  <a:lnTo>
                    <a:pt x="363143" y="1003"/>
                  </a:lnTo>
                  <a:lnTo>
                    <a:pt x="364185" y="1143"/>
                  </a:lnTo>
                  <a:lnTo>
                    <a:pt x="365302" y="0"/>
                  </a:lnTo>
                  <a:close/>
                </a:path>
                <a:path w="854710" h="6382384">
                  <a:moveTo>
                    <a:pt x="538962" y="6438"/>
                  </a:moveTo>
                  <a:lnTo>
                    <a:pt x="538403" y="4749"/>
                  </a:lnTo>
                  <a:lnTo>
                    <a:pt x="536829" y="3606"/>
                  </a:lnTo>
                  <a:lnTo>
                    <a:pt x="535724" y="5168"/>
                  </a:lnTo>
                  <a:lnTo>
                    <a:pt x="537019" y="5473"/>
                  </a:lnTo>
                  <a:lnTo>
                    <a:pt x="538264" y="6819"/>
                  </a:lnTo>
                  <a:lnTo>
                    <a:pt x="538962" y="6438"/>
                  </a:lnTo>
                  <a:close/>
                </a:path>
                <a:path w="854710" h="6382384">
                  <a:moveTo>
                    <a:pt x="599236" y="6591"/>
                  </a:moveTo>
                  <a:lnTo>
                    <a:pt x="597471" y="7442"/>
                  </a:lnTo>
                  <a:lnTo>
                    <a:pt x="597598" y="10756"/>
                  </a:lnTo>
                  <a:lnTo>
                    <a:pt x="598639" y="10261"/>
                  </a:lnTo>
                  <a:lnTo>
                    <a:pt x="599236" y="6591"/>
                  </a:lnTo>
                  <a:close/>
                </a:path>
                <a:path w="854710" h="6382384">
                  <a:moveTo>
                    <a:pt x="732320" y="28981"/>
                  </a:moveTo>
                  <a:lnTo>
                    <a:pt x="731443" y="29057"/>
                  </a:lnTo>
                  <a:lnTo>
                    <a:pt x="730554" y="29159"/>
                  </a:lnTo>
                  <a:lnTo>
                    <a:pt x="729665" y="29311"/>
                  </a:lnTo>
                  <a:lnTo>
                    <a:pt x="731596" y="29171"/>
                  </a:lnTo>
                  <a:lnTo>
                    <a:pt x="732320" y="28981"/>
                  </a:lnTo>
                  <a:close/>
                </a:path>
                <a:path w="854710" h="6382384">
                  <a:moveTo>
                    <a:pt x="737793" y="49885"/>
                  </a:moveTo>
                  <a:lnTo>
                    <a:pt x="735571" y="50088"/>
                  </a:lnTo>
                  <a:lnTo>
                    <a:pt x="736523" y="52070"/>
                  </a:lnTo>
                  <a:lnTo>
                    <a:pt x="737793" y="49885"/>
                  </a:lnTo>
                  <a:close/>
                </a:path>
                <a:path w="854710" h="6382384">
                  <a:moveTo>
                    <a:pt x="754583" y="39319"/>
                  </a:moveTo>
                  <a:lnTo>
                    <a:pt x="753960" y="40843"/>
                  </a:lnTo>
                  <a:lnTo>
                    <a:pt x="754583" y="39319"/>
                  </a:lnTo>
                  <a:close/>
                </a:path>
                <a:path w="854710" h="6382384">
                  <a:moveTo>
                    <a:pt x="754888" y="38328"/>
                  </a:moveTo>
                  <a:lnTo>
                    <a:pt x="753338" y="38290"/>
                  </a:lnTo>
                  <a:lnTo>
                    <a:pt x="754532" y="39268"/>
                  </a:lnTo>
                  <a:lnTo>
                    <a:pt x="754888" y="38328"/>
                  </a:lnTo>
                  <a:close/>
                </a:path>
                <a:path w="854710" h="6382384">
                  <a:moveTo>
                    <a:pt x="832129" y="67665"/>
                  </a:moveTo>
                  <a:lnTo>
                    <a:pt x="830757" y="65887"/>
                  </a:lnTo>
                  <a:lnTo>
                    <a:pt x="831100" y="65328"/>
                  </a:lnTo>
                  <a:lnTo>
                    <a:pt x="829551" y="65811"/>
                  </a:lnTo>
                  <a:lnTo>
                    <a:pt x="829183" y="65951"/>
                  </a:lnTo>
                  <a:lnTo>
                    <a:pt x="830135" y="67411"/>
                  </a:lnTo>
                  <a:lnTo>
                    <a:pt x="832129" y="67665"/>
                  </a:lnTo>
                  <a:close/>
                </a:path>
                <a:path w="854710" h="6382384">
                  <a:moveTo>
                    <a:pt x="842797" y="75336"/>
                  </a:moveTo>
                  <a:lnTo>
                    <a:pt x="842746" y="74739"/>
                  </a:lnTo>
                  <a:lnTo>
                    <a:pt x="839825" y="73190"/>
                  </a:lnTo>
                  <a:lnTo>
                    <a:pt x="842797" y="75336"/>
                  </a:lnTo>
                  <a:close/>
                </a:path>
                <a:path w="854710" h="6382384">
                  <a:moveTo>
                    <a:pt x="843991" y="75399"/>
                  </a:moveTo>
                  <a:lnTo>
                    <a:pt x="842937" y="72428"/>
                  </a:lnTo>
                  <a:lnTo>
                    <a:pt x="842530" y="72339"/>
                  </a:lnTo>
                  <a:lnTo>
                    <a:pt x="842746" y="74739"/>
                  </a:lnTo>
                  <a:lnTo>
                    <a:pt x="843991" y="75399"/>
                  </a:lnTo>
                  <a:close/>
                </a:path>
                <a:path w="854710" h="6382384">
                  <a:moveTo>
                    <a:pt x="844156" y="72720"/>
                  </a:moveTo>
                  <a:lnTo>
                    <a:pt x="841324" y="67881"/>
                  </a:lnTo>
                  <a:lnTo>
                    <a:pt x="842937" y="72428"/>
                  </a:lnTo>
                  <a:lnTo>
                    <a:pt x="844156" y="72720"/>
                  </a:lnTo>
                  <a:close/>
                </a:path>
                <a:path w="854710" h="6382384">
                  <a:moveTo>
                    <a:pt x="852487" y="95745"/>
                  </a:moveTo>
                  <a:lnTo>
                    <a:pt x="852119" y="91363"/>
                  </a:lnTo>
                  <a:lnTo>
                    <a:pt x="850506" y="92570"/>
                  </a:lnTo>
                  <a:lnTo>
                    <a:pt x="851293" y="93230"/>
                  </a:lnTo>
                  <a:lnTo>
                    <a:pt x="851776" y="95732"/>
                  </a:lnTo>
                  <a:lnTo>
                    <a:pt x="852487" y="95745"/>
                  </a:lnTo>
                  <a:close/>
                </a:path>
                <a:path w="854710" h="6382384">
                  <a:moveTo>
                    <a:pt x="853008" y="95745"/>
                  </a:moveTo>
                  <a:lnTo>
                    <a:pt x="852487" y="95745"/>
                  </a:lnTo>
                  <a:lnTo>
                    <a:pt x="852525" y="96189"/>
                  </a:lnTo>
                  <a:lnTo>
                    <a:pt x="853008" y="95745"/>
                  </a:lnTo>
                  <a:close/>
                </a:path>
                <a:path w="854710" h="6382384">
                  <a:moveTo>
                    <a:pt x="853795" y="95034"/>
                  </a:moveTo>
                  <a:lnTo>
                    <a:pt x="853008" y="95745"/>
                  </a:lnTo>
                  <a:lnTo>
                    <a:pt x="853325" y="95732"/>
                  </a:lnTo>
                  <a:lnTo>
                    <a:pt x="853795" y="95034"/>
                  </a:lnTo>
                  <a:close/>
                </a:path>
                <a:path w="854710" h="6382384">
                  <a:moveTo>
                    <a:pt x="854405" y="94145"/>
                  </a:moveTo>
                  <a:lnTo>
                    <a:pt x="853795" y="95034"/>
                  </a:lnTo>
                  <a:lnTo>
                    <a:pt x="853973" y="94881"/>
                  </a:lnTo>
                  <a:lnTo>
                    <a:pt x="854176" y="94589"/>
                  </a:lnTo>
                  <a:lnTo>
                    <a:pt x="854405" y="9414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7095401" y="4620507"/>
              <a:ext cx="183515" cy="57150"/>
            </a:xfrm>
            <a:custGeom>
              <a:avLst/>
              <a:gdLst/>
              <a:ahLst/>
              <a:cxnLst/>
              <a:rect l="l" t="t" r="r" b="b"/>
              <a:pathLst>
                <a:path w="183515" h="57150">
                  <a:moveTo>
                    <a:pt x="1498" y="32219"/>
                  </a:moveTo>
                  <a:lnTo>
                    <a:pt x="1117" y="29718"/>
                  </a:lnTo>
                  <a:lnTo>
                    <a:pt x="1460" y="32473"/>
                  </a:lnTo>
                  <a:lnTo>
                    <a:pt x="1498" y="32219"/>
                  </a:lnTo>
                  <a:close/>
                </a:path>
                <a:path w="183515" h="57150">
                  <a:moveTo>
                    <a:pt x="8077" y="53721"/>
                  </a:moveTo>
                  <a:lnTo>
                    <a:pt x="7950" y="51562"/>
                  </a:lnTo>
                  <a:lnTo>
                    <a:pt x="7848" y="50292"/>
                  </a:lnTo>
                  <a:lnTo>
                    <a:pt x="7099" y="48348"/>
                  </a:lnTo>
                  <a:lnTo>
                    <a:pt x="7302" y="49403"/>
                  </a:lnTo>
                  <a:lnTo>
                    <a:pt x="7404" y="52324"/>
                  </a:lnTo>
                  <a:lnTo>
                    <a:pt x="8077" y="53721"/>
                  </a:lnTo>
                  <a:close/>
                </a:path>
                <a:path w="183515" h="57150">
                  <a:moveTo>
                    <a:pt x="20586" y="54330"/>
                  </a:moveTo>
                  <a:lnTo>
                    <a:pt x="20510" y="53594"/>
                  </a:lnTo>
                  <a:lnTo>
                    <a:pt x="20218" y="52501"/>
                  </a:lnTo>
                  <a:lnTo>
                    <a:pt x="20586" y="54330"/>
                  </a:lnTo>
                  <a:close/>
                </a:path>
                <a:path w="183515" h="57150">
                  <a:moveTo>
                    <a:pt x="21082" y="56769"/>
                  </a:moveTo>
                  <a:lnTo>
                    <a:pt x="20586" y="54330"/>
                  </a:lnTo>
                  <a:lnTo>
                    <a:pt x="20408" y="56769"/>
                  </a:lnTo>
                  <a:lnTo>
                    <a:pt x="21082" y="56769"/>
                  </a:lnTo>
                  <a:close/>
                </a:path>
                <a:path w="183515" h="57150">
                  <a:moveTo>
                    <a:pt x="23914" y="43561"/>
                  </a:moveTo>
                  <a:lnTo>
                    <a:pt x="23799" y="42227"/>
                  </a:lnTo>
                  <a:lnTo>
                    <a:pt x="23177" y="40386"/>
                  </a:lnTo>
                  <a:lnTo>
                    <a:pt x="23710" y="44577"/>
                  </a:lnTo>
                  <a:lnTo>
                    <a:pt x="23914" y="43561"/>
                  </a:lnTo>
                  <a:close/>
                </a:path>
                <a:path w="183515" h="57150">
                  <a:moveTo>
                    <a:pt x="24371" y="43942"/>
                  </a:moveTo>
                  <a:lnTo>
                    <a:pt x="24104" y="42494"/>
                  </a:lnTo>
                  <a:lnTo>
                    <a:pt x="24117" y="43167"/>
                  </a:lnTo>
                  <a:lnTo>
                    <a:pt x="24371" y="43942"/>
                  </a:lnTo>
                  <a:close/>
                </a:path>
                <a:path w="183515" h="57150">
                  <a:moveTo>
                    <a:pt x="24396" y="49517"/>
                  </a:moveTo>
                  <a:lnTo>
                    <a:pt x="23660" y="45593"/>
                  </a:lnTo>
                  <a:lnTo>
                    <a:pt x="24155" y="48691"/>
                  </a:lnTo>
                  <a:lnTo>
                    <a:pt x="23647" y="49923"/>
                  </a:lnTo>
                  <a:lnTo>
                    <a:pt x="24396" y="49517"/>
                  </a:lnTo>
                  <a:close/>
                </a:path>
                <a:path w="183515" h="57150">
                  <a:moveTo>
                    <a:pt x="24904" y="17526"/>
                  </a:moveTo>
                  <a:lnTo>
                    <a:pt x="24841" y="16383"/>
                  </a:lnTo>
                  <a:lnTo>
                    <a:pt x="24701" y="17411"/>
                  </a:lnTo>
                  <a:lnTo>
                    <a:pt x="24904" y="17526"/>
                  </a:lnTo>
                  <a:close/>
                </a:path>
                <a:path w="183515" h="57150">
                  <a:moveTo>
                    <a:pt x="31242" y="45669"/>
                  </a:moveTo>
                  <a:lnTo>
                    <a:pt x="31140" y="44196"/>
                  </a:lnTo>
                  <a:lnTo>
                    <a:pt x="30975" y="43776"/>
                  </a:lnTo>
                  <a:lnTo>
                    <a:pt x="31242" y="45669"/>
                  </a:lnTo>
                  <a:close/>
                </a:path>
                <a:path w="183515" h="57150">
                  <a:moveTo>
                    <a:pt x="38811" y="16764"/>
                  </a:moveTo>
                  <a:lnTo>
                    <a:pt x="38455" y="15621"/>
                  </a:lnTo>
                  <a:lnTo>
                    <a:pt x="38531" y="16002"/>
                  </a:lnTo>
                  <a:lnTo>
                    <a:pt x="38811" y="16764"/>
                  </a:lnTo>
                  <a:close/>
                </a:path>
                <a:path w="183515" h="57150">
                  <a:moveTo>
                    <a:pt x="41186" y="51181"/>
                  </a:moveTo>
                  <a:lnTo>
                    <a:pt x="40220" y="46482"/>
                  </a:lnTo>
                  <a:lnTo>
                    <a:pt x="40462" y="48260"/>
                  </a:lnTo>
                  <a:lnTo>
                    <a:pt x="40589" y="49784"/>
                  </a:lnTo>
                  <a:lnTo>
                    <a:pt x="41186" y="51181"/>
                  </a:lnTo>
                  <a:close/>
                </a:path>
                <a:path w="183515" h="57150">
                  <a:moveTo>
                    <a:pt x="56261" y="5499"/>
                  </a:moveTo>
                  <a:lnTo>
                    <a:pt x="55816" y="6946"/>
                  </a:lnTo>
                  <a:lnTo>
                    <a:pt x="56083" y="7213"/>
                  </a:lnTo>
                  <a:lnTo>
                    <a:pt x="56261" y="5499"/>
                  </a:lnTo>
                  <a:close/>
                </a:path>
                <a:path w="183515" h="57150">
                  <a:moveTo>
                    <a:pt x="56603" y="45643"/>
                  </a:moveTo>
                  <a:lnTo>
                    <a:pt x="56464" y="46202"/>
                  </a:lnTo>
                  <a:lnTo>
                    <a:pt x="56591" y="46151"/>
                  </a:lnTo>
                  <a:lnTo>
                    <a:pt x="56603" y="45643"/>
                  </a:lnTo>
                  <a:close/>
                </a:path>
                <a:path w="183515" h="57150">
                  <a:moveTo>
                    <a:pt x="59194" y="45212"/>
                  </a:moveTo>
                  <a:lnTo>
                    <a:pt x="59042" y="46863"/>
                  </a:lnTo>
                  <a:lnTo>
                    <a:pt x="59156" y="46482"/>
                  </a:lnTo>
                  <a:lnTo>
                    <a:pt x="59194" y="45212"/>
                  </a:lnTo>
                  <a:close/>
                </a:path>
                <a:path w="183515" h="57150">
                  <a:moveTo>
                    <a:pt x="64998" y="42672"/>
                  </a:moveTo>
                  <a:lnTo>
                    <a:pt x="64922" y="41122"/>
                  </a:lnTo>
                  <a:lnTo>
                    <a:pt x="64770" y="43180"/>
                  </a:lnTo>
                  <a:lnTo>
                    <a:pt x="64998" y="42672"/>
                  </a:lnTo>
                  <a:close/>
                </a:path>
                <a:path w="183515" h="57150">
                  <a:moveTo>
                    <a:pt x="65341" y="41910"/>
                  </a:moveTo>
                  <a:lnTo>
                    <a:pt x="65227" y="42164"/>
                  </a:lnTo>
                  <a:lnTo>
                    <a:pt x="65151" y="43776"/>
                  </a:lnTo>
                  <a:lnTo>
                    <a:pt x="65278" y="45212"/>
                  </a:lnTo>
                  <a:lnTo>
                    <a:pt x="65341" y="41910"/>
                  </a:lnTo>
                  <a:close/>
                </a:path>
                <a:path w="183515" h="57150">
                  <a:moveTo>
                    <a:pt x="73901" y="43180"/>
                  </a:moveTo>
                  <a:close/>
                </a:path>
                <a:path w="183515" h="57150">
                  <a:moveTo>
                    <a:pt x="86906" y="11353"/>
                  </a:moveTo>
                  <a:lnTo>
                    <a:pt x="85610" y="12446"/>
                  </a:lnTo>
                  <a:lnTo>
                    <a:pt x="86499" y="16903"/>
                  </a:lnTo>
                  <a:lnTo>
                    <a:pt x="86385" y="15138"/>
                  </a:lnTo>
                  <a:lnTo>
                    <a:pt x="86906" y="11353"/>
                  </a:lnTo>
                  <a:close/>
                </a:path>
                <a:path w="183515" h="57150">
                  <a:moveTo>
                    <a:pt x="87109" y="9855"/>
                  </a:moveTo>
                  <a:lnTo>
                    <a:pt x="86385" y="7239"/>
                  </a:lnTo>
                  <a:lnTo>
                    <a:pt x="86956" y="10960"/>
                  </a:lnTo>
                  <a:lnTo>
                    <a:pt x="87109" y="9855"/>
                  </a:lnTo>
                  <a:close/>
                </a:path>
                <a:path w="183515" h="57150">
                  <a:moveTo>
                    <a:pt x="91871" y="49276"/>
                  </a:moveTo>
                  <a:lnTo>
                    <a:pt x="91821" y="46990"/>
                  </a:lnTo>
                  <a:lnTo>
                    <a:pt x="91592" y="46812"/>
                  </a:lnTo>
                  <a:lnTo>
                    <a:pt x="91605" y="47371"/>
                  </a:lnTo>
                  <a:lnTo>
                    <a:pt x="91732" y="48895"/>
                  </a:lnTo>
                  <a:lnTo>
                    <a:pt x="91871" y="49276"/>
                  </a:lnTo>
                  <a:close/>
                </a:path>
                <a:path w="183515" h="57150">
                  <a:moveTo>
                    <a:pt x="96177" y="16027"/>
                  </a:moveTo>
                  <a:lnTo>
                    <a:pt x="96100" y="16256"/>
                  </a:lnTo>
                  <a:lnTo>
                    <a:pt x="95885" y="18745"/>
                  </a:lnTo>
                  <a:lnTo>
                    <a:pt x="96012" y="17780"/>
                  </a:lnTo>
                  <a:lnTo>
                    <a:pt x="96177" y="16027"/>
                  </a:lnTo>
                  <a:close/>
                </a:path>
                <a:path w="183515" h="57150">
                  <a:moveTo>
                    <a:pt x="97472" y="11049"/>
                  </a:moveTo>
                  <a:lnTo>
                    <a:pt x="97066" y="11049"/>
                  </a:lnTo>
                  <a:lnTo>
                    <a:pt x="96113" y="11557"/>
                  </a:lnTo>
                  <a:lnTo>
                    <a:pt x="95897" y="14732"/>
                  </a:lnTo>
                  <a:lnTo>
                    <a:pt x="95999" y="14351"/>
                  </a:lnTo>
                  <a:lnTo>
                    <a:pt x="96113" y="13716"/>
                  </a:lnTo>
                  <a:lnTo>
                    <a:pt x="96266" y="12573"/>
                  </a:lnTo>
                  <a:lnTo>
                    <a:pt x="96304" y="14732"/>
                  </a:lnTo>
                  <a:lnTo>
                    <a:pt x="96177" y="16027"/>
                  </a:lnTo>
                  <a:lnTo>
                    <a:pt x="96862" y="14097"/>
                  </a:lnTo>
                  <a:lnTo>
                    <a:pt x="96977" y="13716"/>
                  </a:lnTo>
                  <a:lnTo>
                    <a:pt x="97193" y="12573"/>
                  </a:lnTo>
                  <a:lnTo>
                    <a:pt x="97472" y="11049"/>
                  </a:lnTo>
                  <a:close/>
                </a:path>
                <a:path w="183515" h="57150">
                  <a:moveTo>
                    <a:pt x="99148" y="14097"/>
                  </a:moveTo>
                  <a:lnTo>
                    <a:pt x="98996" y="11569"/>
                  </a:lnTo>
                  <a:lnTo>
                    <a:pt x="98602" y="9944"/>
                  </a:lnTo>
                  <a:lnTo>
                    <a:pt x="98361" y="12420"/>
                  </a:lnTo>
                  <a:lnTo>
                    <a:pt x="98679" y="12776"/>
                  </a:lnTo>
                  <a:lnTo>
                    <a:pt x="98971" y="14744"/>
                  </a:lnTo>
                  <a:lnTo>
                    <a:pt x="99148" y="14097"/>
                  </a:lnTo>
                  <a:close/>
                </a:path>
                <a:path w="183515" h="57150">
                  <a:moveTo>
                    <a:pt x="103022" y="18859"/>
                  </a:moveTo>
                  <a:lnTo>
                    <a:pt x="102870" y="20955"/>
                  </a:lnTo>
                  <a:lnTo>
                    <a:pt x="103009" y="20701"/>
                  </a:lnTo>
                  <a:lnTo>
                    <a:pt x="103022" y="18859"/>
                  </a:lnTo>
                  <a:close/>
                </a:path>
                <a:path w="183515" h="57150">
                  <a:moveTo>
                    <a:pt x="103251" y="18796"/>
                  </a:moveTo>
                  <a:lnTo>
                    <a:pt x="103200" y="16891"/>
                  </a:lnTo>
                  <a:lnTo>
                    <a:pt x="103136" y="14732"/>
                  </a:lnTo>
                  <a:lnTo>
                    <a:pt x="102997" y="14935"/>
                  </a:lnTo>
                  <a:lnTo>
                    <a:pt x="102895" y="17018"/>
                  </a:lnTo>
                  <a:lnTo>
                    <a:pt x="103022" y="18859"/>
                  </a:lnTo>
                  <a:lnTo>
                    <a:pt x="103136" y="17145"/>
                  </a:lnTo>
                  <a:lnTo>
                    <a:pt x="103251" y="18796"/>
                  </a:lnTo>
                  <a:close/>
                </a:path>
                <a:path w="183515" h="57150">
                  <a:moveTo>
                    <a:pt x="109943" y="47561"/>
                  </a:moveTo>
                  <a:lnTo>
                    <a:pt x="109702" y="48895"/>
                  </a:lnTo>
                  <a:lnTo>
                    <a:pt x="109931" y="48133"/>
                  </a:lnTo>
                  <a:lnTo>
                    <a:pt x="109943" y="47561"/>
                  </a:lnTo>
                  <a:close/>
                </a:path>
                <a:path w="183515" h="57150">
                  <a:moveTo>
                    <a:pt x="112737" y="13792"/>
                  </a:moveTo>
                  <a:lnTo>
                    <a:pt x="112522" y="13131"/>
                  </a:lnTo>
                  <a:lnTo>
                    <a:pt x="112534" y="13474"/>
                  </a:lnTo>
                  <a:lnTo>
                    <a:pt x="112560" y="13728"/>
                  </a:lnTo>
                  <a:lnTo>
                    <a:pt x="112585" y="14033"/>
                  </a:lnTo>
                  <a:lnTo>
                    <a:pt x="112737" y="13792"/>
                  </a:lnTo>
                  <a:close/>
                </a:path>
                <a:path w="183515" h="57150">
                  <a:moveTo>
                    <a:pt x="113068" y="48742"/>
                  </a:moveTo>
                  <a:lnTo>
                    <a:pt x="112991" y="47155"/>
                  </a:lnTo>
                  <a:lnTo>
                    <a:pt x="112877" y="46228"/>
                  </a:lnTo>
                  <a:lnTo>
                    <a:pt x="112763" y="45618"/>
                  </a:lnTo>
                  <a:lnTo>
                    <a:pt x="112636" y="46774"/>
                  </a:lnTo>
                  <a:lnTo>
                    <a:pt x="113068" y="48742"/>
                  </a:lnTo>
                  <a:close/>
                </a:path>
                <a:path w="183515" h="57150">
                  <a:moveTo>
                    <a:pt x="113919" y="7620"/>
                  </a:moveTo>
                  <a:lnTo>
                    <a:pt x="113474" y="9156"/>
                  </a:lnTo>
                  <a:lnTo>
                    <a:pt x="113436" y="14224"/>
                  </a:lnTo>
                  <a:lnTo>
                    <a:pt x="113715" y="13309"/>
                  </a:lnTo>
                  <a:lnTo>
                    <a:pt x="113919" y="7620"/>
                  </a:lnTo>
                  <a:close/>
                </a:path>
                <a:path w="183515" h="57150">
                  <a:moveTo>
                    <a:pt x="115900" y="48818"/>
                  </a:moveTo>
                  <a:lnTo>
                    <a:pt x="115214" y="48133"/>
                  </a:lnTo>
                  <a:lnTo>
                    <a:pt x="115392" y="48577"/>
                  </a:lnTo>
                  <a:lnTo>
                    <a:pt x="115658" y="48818"/>
                  </a:lnTo>
                  <a:lnTo>
                    <a:pt x="115900" y="48818"/>
                  </a:lnTo>
                  <a:close/>
                </a:path>
                <a:path w="183515" h="57150">
                  <a:moveTo>
                    <a:pt x="115989" y="48831"/>
                  </a:moveTo>
                  <a:close/>
                </a:path>
                <a:path w="183515" h="57150">
                  <a:moveTo>
                    <a:pt x="117157" y="12255"/>
                  </a:moveTo>
                  <a:lnTo>
                    <a:pt x="117081" y="12509"/>
                  </a:lnTo>
                  <a:lnTo>
                    <a:pt x="117017" y="13411"/>
                  </a:lnTo>
                  <a:lnTo>
                    <a:pt x="117157" y="12255"/>
                  </a:lnTo>
                  <a:close/>
                </a:path>
                <a:path w="183515" h="57150">
                  <a:moveTo>
                    <a:pt x="123977" y="44119"/>
                  </a:moveTo>
                  <a:lnTo>
                    <a:pt x="123825" y="44958"/>
                  </a:lnTo>
                  <a:lnTo>
                    <a:pt x="123710" y="45339"/>
                  </a:lnTo>
                  <a:lnTo>
                    <a:pt x="123647" y="45466"/>
                  </a:lnTo>
                  <a:lnTo>
                    <a:pt x="123571" y="45847"/>
                  </a:lnTo>
                  <a:lnTo>
                    <a:pt x="123812" y="47117"/>
                  </a:lnTo>
                  <a:lnTo>
                    <a:pt x="123977" y="44119"/>
                  </a:lnTo>
                  <a:close/>
                </a:path>
                <a:path w="183515" h="57150">
                  <a:moveTo>
                    <a:pt x="127393" y="17157"/>
                  </a:moveTo>
                  <a:close/>
                </a:path>
                <a:path w="183515" h="57150">
                  <a:moveTo>
                    <a:pt x="127838" y="10401"/>
                  </a:moveTo>
                  <a:lnTo>
                    <a:pt x="127762" y="10541"/>
                  </a:lnTo>
                  <a:lnTo>
                    <a:pt x="127698" y="10922"/>
                  </a:lnTo>
                  <a:lnTo>
                    <a:pt x="127838" y="10401"/>
                  </a:lnTo>
                  <a:close/>
                </a:path>
                <a:path w="183515" h="57150">
                  <a:moveTo>
                    <a:pt x="128016" y="3302"/>
                  </a:moveTo>
                  <a:lnTo>
                    <a:pt x="127215" y="5842"/>
                  </a:lnTo>
                  <a:lnTo>
                    <a:pt x="127101" y="9664"/>
                  </a:lnTo>
                  <a:lnTo>
                    <a:pt x="127177" y="9271"/>
                  </a:lnTo>
                  <a:lnTo>
                    <a:pt x="127101" y="10160"/>
                  </a:lnTo>
                  <a:lnTo>
                    <a:pt x="127101" y="9664"/>
                  </a:lnTo>
                  <a:lnTo>
                    <a:pt x="127000" y="10160"/>
                  </a:lnTo>
                  <a:lnTo>
                    <a:pt x="126428" y="12954"/>
                  </a:lnTo>
                  <a:lnTo>
                    <a:pt x="127622" y="10795"/>
                  </a:lnTo>
                  <a:lnTo>
                    <a:pt x="127749" y="9906"/>
                  </a:lnTo>
                  <a:lnTo>
                    <a:pt x="127774" y="9271"/>
                  </a:lnTo>
                  <a:lnTo>
                    <a:pt x="128016" y="3302"/>
                  </a:lnTo>
                  <a:close/>
                </a:path>
                <a:path w="183515" h="57150">
                  <a:moveTo>
                    <a:pt x="129171" y="44069"/>
                  </a:moveTo>
                  <a:lnTo>
                    <a:pt x="128790" y="45135"/>
                  </a:lnTo>
                  <a:lnTo>
                    <a:pt x="128955" y="44792"/>
                  </a:lnTo>
                  <a:lnTo>
                    <a:pt x="129171" y="44069"/>
                  </a:lnTo>
                  <a:close/>
                </a:path>
                <a:path w="183515" h="57150">
                  <a:moveTo>
                    <a:pt x="129540" y="42799"/>
                  </a:moveTo>
                  <a:lnTo>
                    <a:pt x="129527" y="42227"/>
                  </a:lnTo>
                  <a:lnTo>
                    <a:pt x="129476" y="42799"/>
                  </a:lnTo>
                  <a:close/>
                </a:path>
                <a:path w="183515" h="57150">
                  <a:moveTo>
                    <a:pt x="129806" y="41910"/>
                  </a:moveTo>
                  <a:lnTo>
                    <a:pt x="129540" y="42799"/>
                  </a:lnTo>
                  <a:lnTo>
                    <a:pt x="129425" y="43053"/>
                  </a:lnTo>
                  <a:lnTo>
                    <a:pt x="129171" y="44069"/>
                  </a:lnTo>
                  <a:lnTo>
                    <a:pt x="129413" y="43942"/>
                  </a:lnTo>
                  <a:lnTo>
                    <a:pt x="129654" y="45212"/>
                  </a:lnTo>
                  <a:lnTo>
                    <a:pt x="129705" y="43942"/>
                  </a:lnTo>
                  <a:lnTo>
                    <a:pt x="129806" y="41910"/>
                  </a:lnTo>
                  <a:close/>
                </a:path>
                <a:path w="183515" h="57150">
                  <a:moveTo>
                    <a:pt x="130187" y="16725"/>
                  </a:moveTo>
                  <a:lnTo>
                    <a:pt x="130098" y="16256"/>
                  </a:lnTo>
                  <a:lnTo>
                    <a:pt x="130022" y="16129"/>
                  </a:lnTo>
                  <a:lnTo>
                    <a:pt x="129946" y="18288"/>
                  </a:lnTo>
                  <a:lnTo>
                    <a:pt x="130187" y="16725"/>
                  </a:lnTo>
                  <a:close/>
                </a:path>
                <a:path w="183515" h="57150">
                  <a:moveTo>
                    <a:pt x="130429" y="16891"/>
                  </a:moveTo>
                  <a:lnTo>
                    <a:pt x="130314" y="15875"/>
                  </a:lnTo>
                  <a:lnTo>
                    <a:pt x="130340" y="16725"/>
                  </a:lnTo>
                  <a:lnTo>
                    <a:pt x="130429" y="16891"/>
                  </a:lnTo>
                  <a:close/>
                </a:path>
                <a:path w="183515" h="57150">
                  <a:moveTo>
                    <a:pt x="130695" y="13893"/>
                  </a:moveTo>
                  <a:lnTo>
                    <a:pt x="130505" y="13271"/>
                  </a:lnTo>
                  <a:lnTo>
                    <a:pt x="130568" y="13690"/>
                  </a:lnTo>
                  <a:lnTo>
                    <a:pt x="130632" y="13843"/>
                  </a:lnTo>
                  <a:close/>
                </a:path>
                <a:path w="183515" h="57150">
                  <a:moveTo>
                    <a:pt x="132638" y="5803"/>
                  </a:moveTo>
                  <a:lnTo>
                    <a:pt x="132588" y="5080"/>
                  </a:lnTo>
                  <a:lnTo>
                    <a:pt x="132372" y="5715"/>
                  </a:lnTo>
                  <a:lnTo>
                    <a:pt x="132638" y="5803"/>
                  </a:lnTo>
                  <a:close/>
                </a:path>
                <a:path w="183515" h="57150">
                  <a:moveTo>
                    <a:pt x="132765" y="5842"/>
                  </a:moveTo>
                  <a:lnTo>
                    <a:pt x="132638" y="5803"/>
                  </a:lnTo>
                  <a:lnTo>
                    <a:pt x="132702" y="6553"/>
                  </a:lnTo>
                  <a:lnTo>
                    <a:pt x="132765" y="5842"/>
                  </a:lnTo>
                  <a:close/>
                </a:path>
                <a:path w="183515" h="57150">
                  <a:moveTo>
                    <a:pt x="134073" y="41071"/>
                  </a:moveTo>
                  <a:lnTo>
                    <a:pt x="133896" y="41148"/>
                  </a:lnTo>
                  <a:lnTo>
                    <a:pt x="134073" y="41148"/>
                  </a:lnTo>
                  <a:close/>
                </a:path>
                <a:path w="183515" h="57150">
                  <a:moveTo>
                    <a:pt x="134467" y="4533"/>
                  </a:moveTo>
                  <a:lnTo>
                    <a:pt x="134277" y="4953"/>
                  </a:lnTo>
                  <a:lnTo>
                    <a:pt x="134467" y="4533"/>
                  </a:lnTo>
                  <a:close/>
                </a:path>
                <a:path w="183515" h="57150">
                  <a:moveTo>
                    <a:pt x="134696" y="6477"/>
                  </a:moveTo>
                  <a:lnTo>
                    <a:pt x="134391" y="6731"/>
                  </a:lnTo>
                  <a:lnTo>
                    <a:pt x="134289" y="6985"/>
                  </a:lnTo>
                  <a:lnTo>
                    <a:pt x="134493" y="7112"/>
                  </a:lnTo>
                  <a:lnTo>
                    <a:pt x="134696" y="6477"/>
                  </a:lnTo>
                  <a:close/>
                </a:path>
                <a:path w="183515" h="57150">
                  <a:moveTo>
                    <a:pt x="139230" y="11430"/>
                  </a:moveTo>
                  <a:lnTo>
                    <a:pt x="139204" y="10922"/>
                  </a:lnTo>
                  <a:lnTo>
                    <a:pt x="139153" y="10655"/>
                  </a:lnTo>
                  <a:lnTo>
                    <a:pt x="139090" y="11049"/>
                  </a:lnTo>
                  <a:lnTo>
                    <a:pt x="139179" y="11303"/>
                  </a:lnTo>
                  <a:lnTo>
                    <a:pt x="139230" y="11430"/>
                  </a:lnTo>
                  <a:close/>
                </a:path>
                <a:path w="183515" h="57150">
                  <a:moveTo>
                    <a:pt x="141071" y="36436"/>
                  </a:moveTo>
                  <a:lnTo>
                    <a:pt x="140919" y="36118"/>
                  </a:lnTo>
                  <a:lnTo>
                    <a:pt x="140741" y="35636"/>
                  </a:lnTo>
                  <a:lnTo>
                    <a:pt x="140525" y="36309"/>
                  </a:lnTo>
                  <a:lnTo>
                    <a:pt x="140677" y="37223"/>
                  </a:lnTo>
                  <a:lnTo>
                    <a:pt x="140855" y="37045"/>
                  </a:lnTo>
                  <a:lnTo>
                    <a:pt x="141071" y="36436"/>
                  </a:lnTo>
                  <a:close/>
                </a:path>
                <a:path w="183515" h="57150">
                  <a:moveTo>
                    <a:pt x="141376" y="9398"/>
                  </a:moveTo>
                  <a:lnTo>
                    <a:pt x="140944" y="10629"/>
                  </a:lnTo>
                  <a:lnTo>
                    <a:pt x="140830" y="11811"/>
                  </a:lnTo>
                  <a:lnTo>
                    <a:pt x="140957" y="12420"/>
                  </a:lnTo>
                  <a:lnTo>
                    <a:pt x="141376" y="9398"/>
                  </a:lnTo>
                  <a:close/>
                </a:path>
                <a:path w="183515" h="57150">
                  <a:moveTo>
                    <a:pt x="141592" y="34340"/>
                  </a:moveTo>
                  <a:lnTo>
                    <a:pt x="141414" y="35140"/>
                  </a:lnTo>
                  <a:lnTo>
                    <a:pt x="141236" y="35941"/>
                  </a:lnTo>
                  <a:lnTo>
                    <a:pt x="141071" y="36423"/>
                  </a:lnTo>
                  <a:lnTo>
                    <a:pt x="141249" y="36791"/>
                  </a:lnTo>
                  <a:lnTo>
                    <a:pt x="141401" y="36893"/>
                  </a:lnTo>
                  <a:lnTo>
                    <a:pt x="141592" y="34340"/>
                  </a:lnTo>
                  <a:close/>
                </a:path>
                <a:path w="183515" h="57150">
                  <a:moveTo>
                    <a:pt x="141732" y="15989"/>
                  </a:moveTo>
                  <a:lnTo>
                    <a:pt x="141592" y="16319"/>
                  </a:lnTo>
                  <a:lnTo>
                    <a:pt x="141478" y="16649"/>
                  </a:lnTo>
                  <a:lnTo>
                    <a:pt x="141465" y="17106"/>
                  </a:lnTo>
                  <a:lnTo>
                    <a:pt x="141605" y="16979"/>
                  </a:lnTo>
                  <a:lnTo>
                    <a:pt x="141681" y="16471"/>
                  </a:lnTo>
                  <a:lnTo>
                    <a:pt x="141732" y="15989"/>
                  </a:lnTo>
                  <a:close/>
                </a:path>
                <a:path w="183515" h="57150">
                  <a:moveTo>
                    <a:pt x="145923" y="14490"/>
                  </a:moveTo>
                  <a:lnTo>
                    <a:pt x="145529" y="11557"/>
                  </a:lnTo>
                  <a:lnTo>
                    <a:pt x="144868" y="15367"/>
                  </a:lnTo>
                  <a:lnTo>
                    <a:pt x="145923" y="14490"/>
                  </a:lnTo>
                  <a:close/>
                </a:path>
                <a:path w="183515" h="57150">
                  <a:moveTo>
                    <a:pt x="146888" y="8940"/>
                  </a:moveTo>
                  <a:lnTo>
                    <a:pt x="146164" y="10388"/>
                  </a:lnTo>
                  <a:lnTo>
                    <a:pt x="146685" y="9525"/>
                  </a:lnTo>
                  <a:lnTo>
                    <a:pt x="146888" y="8940"/>
                  </a:lnTo>
                  <a:close/>
                </a:path>
                <a:path w="183515" h="57150">
                  <a:moveTo>
                    <a:pt x="147624" y="41668"/>
                  </a:moveTo>
                  <a:lnTo>
                    <a:pt x="147015" y="37084"/>
                  </a:lnTo>
                  <a:lnTo>
                    <a:pt x="146989" y="37719"/>
                  </a:lnTo>
                  <a:lnTo>
                    <a:pt x="146392" y="38874"/>
                  </a:lnTo>
                  <a:lnTo>
                    <a:pt x="146507" y="41440"/>
                  </a:lnTo>
                  <a:lnTo>
                    <a:pt x="146989" y="37769"/>
                  </a:lnTo>
                  <a:lnTo>
                    <a:pt x="146862" y="42164"/>
                  </a:lnTo>
                  <a:lnTo>
                    <a:pt x="147624" y="41668"/>
                  </a:lnTo>
                  <a:close/>
                </a:path>
                <a:path w="183515" h="57150">
                  <a:moveTo>
                    <a:pt x="151396" y="17272"/>
                  </a:moveTo>
                  <a:lnTo>
                    <a:pt x="151117" y="17322"/>
                  </a:lnTo>
                  <a:lnTo>
                    <a:pt x="151269" y="17729"/>
                  </a:lnTo>
                  <a:lnTo>
                    <a:pt x="151396" y="17272"/>
                  </a:lnTo>
                  <a:close/>
                </a:path>
                <a:path w="183515" h="57150">
                  <a:moveTo>
                    <a:pt x="152361" y="13944"/>
                  </a:moveTo>
                  <a:lnTo>
                    <a:pt x="151942" y="14490"/>
                  </a:lnTo>
                  <a:lnTo>
                    <a:pt x="152209" y="15494"/>
                  </a:lnTo>
                  <a:lnTo>
                    <a:pt x="152361" y="13944"/>
                  </a:lnTo>
                  <a:close/>
                </a:path>
                <a:path w="183515" h="57150">
                  <a:moveTo>
                    <a:pt x="157505" y="21475"/>
                  </a:moveTo>
                  <a:lnTo>
                    <a:pt x="157251" y="19761"/>
                  </a:lnTo>
                  <a:lnTo>
                    <a:pt x="157035" y="21475"/>
                  </a:lnTo>
                  <a:lnTo>
                    <a:pt x="157327" y="21056"/>
                  </a:lnTo>
                  <a:lnTo>
                    <a:pt x="157505" y="21475"/>
                  </a:lnTo>
                  <a:close/>
                </a:path>
                <a:path w="183515" h="57150">
                  <a:moveTo>
                    <a:pt x="157619" y="22123"/>
                  </a:moveTo>
                  <a:lnTo>
                    <a:pt x="157607" y="21767"/>
                  </a:lnTo>
                  <a:lnTo>
                    <a:pt x="157568" y="21564"/>
                  </a:lnTo>
                  <a:lnTo>
                    <a:pt x="157619" y="22123"/>
                  </a:lnTo>
                  <a:close/>
                </a:path>
                <a:path w="183515" h="57150">
                  <a:moveTo>
                    <a:pt x="161429" y="14935"/>
                  </a:moveTo>
                  <a:lnTo>
                    <a:pt x="161353" y="15875"/>
                  </a:lnTo>
                  <a:lnTo>
                    <a:pt x="161404" y="15290"/>
                  </a:lnTo>
                  <a:lnTo>
                    <a:pt x="161429" y="14935"/>
                  </a:lnTo>
                  <a:close/>
                </a:path>
                <a:path w="183515" h="57150">
                  <a:moveTo>
                    <a:pt x="161442" y="26619"/>
                  </a:moveTo>
                  <a:lnTo>
                    <a:pt x="161277" y="27051"/>
                  </a:lnTo>
                  <a:lnTo>
                    <a:pt x="161175" y="27724"/>
                  </a:lnTo>
                  <a:lnTo>
                    <a:pt x="161442" y="26619"/>
                  </a:lnTo>
                  <a:close/>
                </a:path>
                <a:path w="183515" h="57150">
                  <a:moveTo>
                    <a:pt x="163093" y="35687"/>
                  </a:moveTo>
                  <a:lnTo>
                    <a:pt x="162877" y="37211"/>
                  </a:lnTo>
                  <a:lnTo>
                    <a:pt x="163093" y="35687"/>
                  </a:lnTo>
                  <a:close/>
                </a:path>
                <a:path w="183515" h="57150">
                  <a:moveTo>
                    <a:pt x="163512" y="38468"/>
                  </a:moveTo>
                  <a:lnTo>
                    <a:pt x="163487" y="39611"/>
                  </a:lnTo>
                  <a:lnTo>
                    <a:pt x="163499" y="39319"/>
                  </a:lnTo>
                  <a:lnTo>
                    <a:pt x="163512" y="38468"/>
                  </a:lnTo>
                  <a:close/>
                </a:path>
                <a:path w="183515" h="57150">
                  <a:moveTo>
                    <a:pt x="165646" y="15836"/>
                  </a:moveTo>
                  <a:lnTo>
                    <a:pt x="165163" y="17957"/>
                  </a:lnTo>
                  <a:lnTo>
                    <a:pt x="165290" y="17970"/>
                  </a:lnTo>
                  <a:lnTo>
                    <a:pt x="165379" y="17373"/>
                  </a:lnTo>
                  <a:lnTo>
                    <a:pt x="165646" y="15836"/>
                  </a:lnTo>
                  <a:close/>
                </a:path>
                <a:path w="183515" h="57150">
                  <a:moveTo>
                    <a:pt x="166052" y="35433"/>
                  </a:moveTo>
                  <a:lnTo>
                    <a:pt x="165811" y="33147"/>
                  </a:lnTo>
                  <a:lnTo>
                    <a:pt x="165366" y="36576"/>
                  </a:lnTo>
                  <a:lnTo>
                    <a:pt x="165900" y="36449"/>
                  </a:lnTo>
                  <a:lnTo>
                    <a:pt x="166014" y="35814"/>
                  </a:lnTo>
                  <a:lnTo>
                    <a:pt x="166052" y="35433"/>
                  </a:lnTo>
                  <a:close/>
                </a:path>
                <a:path w="183515" h="57150">
                  <a:moveTo>
                    <a:pt x="169125" y="40424"/>
                  </a:moveTo>
                  <a:lnTo>
                    <a:pt x="168833" y="42379"/>
                  </a:lnTo>
                  <a:lnTo>
                    <a:pt x="169049" y="41008"/>
                  </a:lnTo>
                  <a:lnTo>
                    <a:pt x="169125" y="40462"/>
                  </a:lnTo>
                  <a:close/>
                </a:path>
                <a:path w="183515" h="57150">
                  <a:moveTo>
                    <a:pt x="170789" y="17818"/>
                  </a:moveTo>
                  <a:lnTo>
                    <a:pt x="170675" y="17614"/>
                  </a:lnTo>
                  <a:lnTo>
                    <a:pt x="170078" y="22085"/>
                  </a:lnTo>
                  <a:lnTo>
                    <a:pt x="169786" y="24041"/>
                  </a:lnTo>
                  <a:lnTo>
                    <a:pt x="170091" y="22199"/>
                  </a:lnTo>
                  <a:lnTo>
                    <a:pt x="170294" y="21323"/>
                  </a:lnTo>
                  <a:lnTo>
                    <a:pt x="170434" y="20993"/>
                  </a:lnTo>
                  <a:lnTo>
                    <a:pt x="170789" y="17818"/>
                  </a:lnTo>
                  <a:close/>
                </a:path>
                <a:path w="183515" h="57150">
                  <a:moveTo>
                    <a:pt x="171005" y="42545"/>
                  </a:moveTo>
                  <a:lnTo>
                    <a:pt x="170891" y="42799"/>
                  </a:lnTo>
                  <a:lnTo>
                    <a:pt x="170764" y="44107"/>
                  </a:lnTo>
                  <a:lnTo>
                    <a:pt x="171005" y="42545"/>
                  </a:lnTo>
                  <a:close/>
                </a:path>
                <a:path w="183515" h="57150">
                  <a:moveTo>
                    <a:pt x="171018" y="45339"/>
                  </a:moveTo>
                  <a:lnTo>
                    <a:pt x="170903" y="44577"/>
                  </a:lnTo>
                  <a:lnTo>
                    <a:pt x="170764" y="44107"/>
                  </a:lnTo>
                  <a:lnTo>
                    <a:pt x="170408" y="46355"/>
                  </a:lnTo>
                  <a:lnTo>
                    <a:pt x="171018" y="45339"/>
                  </a:lnTo>
                  <a:close/>
                </a:path>
                <a:path w="183515" h="57150">
                  <a:moveTo>
                    <a:pt x="171907" y="19431"/>
                  </a:moveTo>
                  <a:lnTo>
                    <a:pt x="171653" y="17665"/>
                  </a:lnTo>
                  <a:lnTo>
                    <a:pt x="171792" y="16687"/>
                  </a:lnTo>
                  <a:lnTo>
                    <a:pt x="171183" y="18630"/>
                  </a:lnTo>
                  <a:lnTo>
                    <a:pt x="171335" y="20180"/>
                  </a:lnTo>
                  <a:lnTo>
                    <a:pt x="171907" y="19431"/>
                  </a:lnTo>
                  <a:close/>
                </a:path>
                <a:path w="183515" h="57150">
                  <a:moveTo>
                    <a:pt x="172961" y="27305"/>
                  </a:moveTo>
                  <a:lnTo>
                    <a:pt x="172389" y="27800"/>
                  </a:lnTo>
                  <a:lnTo>
                    <a:pt x="172224" y="29260"/>
                  </a:lnTo>
                  <a:lnTo>
                    <a:pt x="172961" y="27305"/>
                  </a:lnTo>
                  <a:close/>
                </a:path>
                <a:path w="183515" h="57150">
                  <a:moveTo>
                    <a:pt x="174421" y="23596"/>
                  </a:moveTo>
                  <a:lnTo>
                    <a:pt x="173685" y="23012"/>
                  </a:lnTo>
                  <a:lnTo>
                    <a:pt x="174383" y="24422"/>
                  </a:lnTo>
                  <a:lnTo>
                    <a:pt x="174421" y="23596"/>
                  </a:lnTo>
                  <a:close/>
                </a:path>
                <a:path w="183515" h="57150">
                  <a:moveTo>
                    <a:pt x="174663" y="25146"/>
                  </a:moveTo>
                  <a:lnTo>
                    <a:pt x="173786" y="28308"/>
                  </a:lnTo>
                  <a:lnTo>
                    <a:pt x="174383" y="27305"/>
                  </a:lnTo>
                  <a:lnTo>
                    <a:pt x="174498" y="26162"/>
                  </a:lnTo>
                  <a:lnTo>
                    <a:pt x="174663" y="25146"/>
                  </a:lnTo>
                  <a:close/>
                </a:path>
                <a:path w="183515" h="57150">
                  <a:moveTo>
                    <a:pt x="174739" y="23863"/>
                  </a:moveTo>
                  <a:lnTo>
                    <a:pt x="174688" y="20231"/>
                  </a:lnTo>
                  <a:lnTo>
                    <a:pt x="174561" y="20320"/>
                  </a:lnTo>
                  <a:lnTo>
                    <a:pt x="174421" y="23596"/>
                  </a:lnTo>
                  <a:lnTo>
                    <a:pt x="174739" y="23863"/>
                  </a:lnTo>
                  <a:close/>
                </a:path>
                <a:path w="183515" h="57150">
                  <a:moveTo>
                    <a:pt x="175018" y="19964"/>
                  </a:moveTo>
                  <a:lnTo>
                    <a:pt x="174612" y="14655"/>
                  </a:lnTo>
                  <a:lnTo>
                    <a:pt x="174688" y="20231"/>
                  </a:lnTo>
                  <a:lnTo>
                    <a:pt x="175018" y="19964"/>
                  </a:lnTo>
                  <a:close/>
                </a:path>
                <a:path w="183515" h="57150">
                  <a:moveTo>
                    <a:pt x="175679" y="46469"/>
                  </a:moveTo>
                  <a:lnTo>
                    <a:pt x="175526" y="46786"/>
                  </a:lnTo>
                  <a:lnTo>
                    <a:pt x="175488" y="47345"/>
                  </a:lnTo>
                  <a:lnTo>
                    <a:pt x="175679" y="46469"/>
                  </a:lnTo>
                  <a:close/>
                </a:path>
                <a:path w="183515" h="57150">
                  <a:moveTo>
                    <a:pt x="175806" y="40957"/>
                  </a:moveTo>
                  <a:lnTo>
                    <a:pt x="175196" y="43662"/>
                  </a:lnTo>
                  <a:lnTo>
                    <a:pt x="175310" y="47205"/>
                  </a:lnTo>
                  <a:lnTo>
                    <a:pt x="175526" y="46786"/>
                  </a:lnTo>
                  <a:lnTo>
                    <a:pt x="175806" y="40957"/>
                  </a:lnTo>
                  <a:close/>
                </a:path>
                <a:path w="183515" h="57150">
                  <a:moveTo>
                    <a:pt x="175983" y="44958"/>
                  </a:moveTo>
                  <a:lnTo>
                    <a:pt x="175679" y="46469"/>
                  </a:lnTo>
                  <a:lnTo>
                    <a:pt x="175793" y="46240"/>
                  </a:lnTo>
                  <a:lnTo>
                    <a:pt x="175983" y="44958"/>
                  </a:lnTo>
                  <a:close/>
                </a:path>
                <a:path w="183515" h="57150">
                  <a:moveTo>
                    <a:pt x="177038" y="44526"/>
                  </a:moveTo>
                  <a:lnTo>
                    <a:pt x="176872" y="44602"/>
                  </a:lnTo>
                  <a:lnTo>
                    <a:pt x="177038" y="44526"/>
                  </a:lnTo>
                  <a:close/>
                </a:path>
                <a:path w="183515" h="57150">
                  <a:moveTo>
                    <a:pt x="177507" y="43789"/>
                  </a:moveTo>
                  <a:lnTo>
                    <a:pt x="177380" y="43992"/>
                  </a:lnTo>
                  <a:lnTo>
                    <a:pt x="177304" y="44157"/>
                  </a:lnTo>
                  <a:lnTo>
                    <a:pt x="177215" y="44310"/>
                  </a:lnTo>
                  <a:lnTo>
                    <a:pt x="177304" y="43649"/>
                  </a:lnTo>
                  <a:lnTo>
                    <a:pt x="177444" y="42621"/>
                  </a:lnTo>
                  <a:lnTo>
                    <a:pt x="177253" y="43751"/>
                  </a:lnTo>
                  <a:lnTo>
                    <a:pt x="177139" y="44297"/>
                  </a:lnTo>
                  <a:lnTo>
                    <a:pt x="177038" y="44526"/>
                  </a:lnTo>
                  <a:lnTo>
                    <a:pt x="177203" y="44335"/>
                  </a:lnTo>
                  <a:lnTo>
                    <a:pt x="177177" y="44602"/>
                  </a:lnTo>
                  <a:lnTo>
                    <a:pt x="177076" y="45135"/>
                  </a:lnTo>
                  <a:lnTo>
                    <a:pt x="177203" y="44894"/>
                  </a:lnTo>
                  <a:lnTo>
                    <a:pt x="177342" y="44411"/>
                  </a:lnTo>
                  <a:lnTo>
                    <a:pt x="177507" y="43789"/>
                  </a:lnTo>
                  <a:close/>
                </a:path>
                <a:path w="183515" h="57150">
                  <a:moveTo>
                    <a:pt x="178676" y="26250"/>
                  </a:moveTo>
                  <a:lnTo>
                    <a:pt x="178435" y="26847"/>
                  </a:lnTo>
                  <a:lnTo>
                    <a:pt x="178536" y="26619"/>
                  </a:lnTo>
                  <a:lnTo>
                    <a:pt x="178612" y="26428"/>
                  </a:lnTo>
                  <a:lnTo>
                    <a:pt x="178676" y="26250"/>
                  </a:lnTo>
                  <a:close/>
                </a:path>
                <a:path w="183515" h="57150">
                  <a:moveTo>
                    <a:pt x="178765" y="37719"/>
                  </a:moveTo>
                  <a:lnTo>
                    <a:pt x="178587" y="35306"/>
                  </a:lnTo>
                  <a:lnTo>
                    <a:pt x="178536" y="35814"/>
                  </a:lnTo>
                  <a:lnTo>
                    <a:pt x="178422" y="37338"/>
                  </a:lnTo>
                  <a:lnTo>
                    <a:pt x="178765" y="37719"/>
                  </a:lnTo>
                  <a:close/>
                </a:path>
                <a:path w="183515" h="57150">
                  <a:moveTo>
                    <a:pt x="179412" y="30480"/>
                  </a:moveTo>
                  <a:lnTo>
                    <a:pt x="177927" y="35814"/>
                  </a:lnTo>
                  <a:lnTo>
                    <a:pt x="178054" y="34036"/>
                  </a:lnTo>
                  <a:lnTo>
                    <a:pt x="178295" y="31750"/>
                  </a:lnTo>
                  <a:lnTo>
                    <a:pt x="178460" y="30353"/>
                  </a:lnTo>
                  <a:lnTo>
                    <a:pt x="178930" y="29464"/>
                  </a:lnTo>
                  <a:lnTo>
                    <a:pt x="178904" y="26162"/>
                  </a:lnTo>
                  <a:lnTo>
                    <a:pt x="178155" y="31750"/>
                  </a:lnTo>
                  <a:lnTo>
                    <a:pt x="178193" y="30734"/>
                  </a:lnTo>
                  <a:lnTo>
                    <a:pt x="178206" y="29845"/>
                  </a:lnTo>
                  <a:lnTo>
                    <a:pt x="178231" y="28829"/>
                  </a:lnTo>
                  <a:lnTo>
                    <a:pt x="178358" y="27178"/>
                  </a:lnTo>
                  <a:lnTo>
                    <a:pt x="178435" y="26924"/>
                  </a:lnTo>
                  <a:lnTo>
                    <a:pt x="177685" y="28829"/>
                  </a:lnTo>
                  <a:lnTo>
                    <a:pt x="177927" y="27686"/>
                  </a:lnTo>
                  <a:lnTo>
                    <a:pt x="178041" y="26619"/>
                  </a:lnTo>
                  <a:lnTo>
                    <a:pt x="178257" y="24130"/>
                  </a:lnTo>
                  <a:lnTo>
                    <a:pt x="178409" y="25146"/>
                  </a:lnTo>
                  <a:lnTo>
                    <a:pt x="178333" y="24130"/>
                  </a:lnTo>
                  <a:lnTo>
                    <a:pt x="178092" y="21209"/>
                  </a:lnTo>
                  <a:lnTo>
                    <a:pt x="176364" y="29845"/>
                  </a:lnTo>
                  <a:lnTo>
                    <a:pt x="176720" y="24892"/>
                  </a:lnTo>
                  <a:lnTo>
                    <a:pt x="176847" y="24384"/>
                  </a:lnTo>
                  <a:lnTo>
                    <a:pt x="175526" y="26289"/>
                  </a:lnTo>
                  <a:lnTo>
                    <a:pt x="175450" y="26924"/>
                  </a:lnTo>
                  <a:lnTo>
                    <a:pt x="175895" y="28702"/>
                  </a:lnTo>
                  <a:lnTo>
                    <a:pt x="176022" y="29464"/>
                  </a:lnTo>
                  <a:lnTo>
                    <a:pt x="174409" y="34798"/>
                  </a:lnTo>
                  <a:lnTo>
                    <a:pt x="174637" y="32131"/>
                  </a:lnTo>
                  <a:lnTo>
                    <a:pt x="174790" y="30353"/>
                  </a:lnTo>
                  <a:lnTo>
                    <a:pt x="175018" y="27559"/>
                  </a:lnTo>
                  <a:lnTo>
                    <a:pt x="175425" y="22733"/>
                  </a:lnTo>
                  <a:lnTo>
                    <a:pt x="174650" y="27559"/>
                  </a:lnTo>
                  <a:lnTo>
                    <a:pt x="174459" y="27228"/>
                  </a:lnTo>
                  <a:lnTo>
                    <a:pt x="173786" y="30353"/>
                  </a:lnTo>
                  <a:lnTo>
                    <a:pt x="173786" y="28321"/>
                  </a:lnTo>
                  <a:lnTo>
                    <a:pt x="173786" y="25781"/>
                  </a:lnTo>
                  <a:lnTo>
                    <a:pt x="171894" y="32131"/>
                  </a:lnTo>
                  <a:lnTo>
                    <a:pt x="171945" y="31750"/>
                  </a:lnTo>
                  <a:lnTo>
                    <a:pt x="171996" y="31242"/>
                  </a:lnTo>
                  <a:lnTo>
                    <a:pt x="172161" y="29845"/>
                  </a:lnTo>
                  <a:lnTo>
                    <a:pt x="172224" y="29260"/>
                  </a:lnTo>
                  <a:lnTo>
                    <a:pt x="172008" y="29845"/>
                  </a:lnTo>
                  <a:lnTo>
                    <a:pt x="172123" y="28702"/>
                  </a:lnTo>
                  <a:lnTo>
                    <a:pt x="172072" y="28067"/>
                  </a:lnTo>
                  <a:lnTo>
                    <a:pt x="172199" y="28067"/>
                  </a:lnTo>
                  <a:lnTo>
                    <a:pt x="172389" y="27800"/>
                  </a:lnTo>
                  <a:lnTo>
                    <a:pt x="172783" y="24384"/>
                  </a:lnTo>
                  <a:lnTo>
                    <a:pt x="172351" y="26657"/>
                  </a:lnTo>
                  <a:lnTo>
                    <a:pt x="172910" y="21463"/>
                  </a:lnTo>
                  <a:lnTo>
                    <a:pt x="171107" y="31242"/>
                  </a:lnTo>
                  <a:lnTo>
                    <a:pt x="171221" y="26289"/>
                  </a:lnTo>
                  <a:lnTo>
                    <a:pt x="171767" y="22987"/>
                  </a:lnTo>
                  <a:lnTo>
                    <a:pt x="171996" y="25400"/>
                  </a:lnTo>
                  <a:lnTo>
                    <a:pt x="171958" y="22987"/>
                  </a:lnTo>
                  <a:lnTo>
                    <a:pt x="171932" y="21463"/>
                  </a:lnTo>
                  <a:lnTo>
                    <a:pt x="170688" y="28702"/>
                  </a:lnTo>
                  <a:lnTo>
                    <a:pt x="170738" y="27559"/>
                  </a:lnTo>
                  <a:lnTo>
                    <a:pt x="170764" y="26797"/>
                  </a:lnTo>
                  <a:lnTo>
                    <a:pt x="171081" y="19685"/>
                  </a:lnTo>
                  <a:lnTo>
                    <a:pt x="170497" y="20955"/>
                  </a:lnTo>
                  <a:lnTo>
                    <a:pt x="170370" y="21590"/>
                  </a:lnTo>
                  <a:lnTo>
                    <a:pt x="169697" y="26797"/>
                  </a:lnTo>
                  <a:lnTo>
                    <a:pt x="169430" y="25146"/>
                  </a:lnTo>
                  <a:lnTo>
                    <a:pt x="169151" y="23368"/>
                  </a:lnTo>
                  <a:lnTo>
                    <a:pt x="168135" y="25146"/>
                  </a:lnTo>
                  <a:lnTo>
                    <a:pt x="168236" y="24511"/>
                  </a:lnTo>
                  <a:lnTo>
                    <a:pt x="168351" y="23749"/>
                  </a:lnTo>
                  <a:lnTo>
                    <a:pt x="168313" y="23114"/>
                  </a:lnTo>
                  <a:lnTo>
                    <a:pt x="167093" y="21844"/>
                  </a:lnTo>
                  <a:lnTo>
                    <a:pt x="166611" y="19697"/>
                  </a:lnTo>
                  <a:lnTo>
                    <a:pt x="165925" y="24511"/>
                  </a:lnTo>
                  <a:lnTo>
                    <a:pt x="165328" y="23368"/>
                  </a:lnTo>
                  <a:lnTo>
                    <a:pt x="164630" y="24511"/>
                  </a:lnTo>
                  <a:lnTo>
                    <a:pt x="164922" y="22098"/>
                  </a:lnTo>
                  <a:lnTo>
                    <a:pt x="164998" y="21463"/>
                  </a:lnTo>
                  <a:lnTo>
                    <a:pt x="165112" y="20701"/>
                  </a:lnTo>
                  <a:lnTo>
                    <a:pt x="165328" y="19558"/>
                  </a:lnTo>
                  <a:lnTo>
                    <a:pt x="165811" y="18034"/>
                  </a:lnTo>
                  <a:lnTo>
                    <a:pt x="165290" y="18034"/>
                  </a:lnTo>
                  <a:lnTo>
                    <a:pt x="164960" y="19939"/>
                  </a:lnTo>
                  <a:lnTo>
                    <a:pt x="164719" y="20701"/>
                  </a:lnTo>
                  <a:lnTo>
                    <a:pt x="164274" y="21463"/>
                  </a:lnTo>
                  <a:lnTo>
                    <a:pt x="164909" y="17145"/>
                  </a:lnTo>
                  <a:lnTo>
                    <a:pt x="164198" y="17272"/>
                  </a:lnTo>
                  <a:lnTo>
                    <a:pt x="162953" y="22098"/>
                  </a:lnTo>
                  <a:lnTo>
                    <a:pt x="162420" y="19050"/>
                  </a:lnTo>
                  <a:lnTo>
                    <a:pt x="161963" y="22987"/>
                  </a:lnTo>
                  <a:lnTo>
                    <a:pt x="161836" y="30353"/>
                  </a:lnTo>
                  <a:lnTo>
                    <a:pt x="161721" y="30861"/>
                  </a:lnTo>
                  <a:lnTo>
                    <a:pt x="160642" y="33147"/>
                  </a:lnTo>
                  <a:lnTo>
                    <a:pt x="161124" y="28295"/>
                  </a:lnTo>
                  <a:lnTo>
                    <a:pt x="161099" y="28067"/>
                  </a:lnTo>
                  <a:lnTo>
                    <a:pt x="161175" y="27724"/>
                  </a:lnTo>
                  <a:lnTo>
                    <a:pt x="161099" y="28054"/>
                  </a:lnTo>
                  <a:lnTo>
                    <a:pt x="161074" y="27686"/>
                  </a:lnTo>
                  <a:lnTo>
                    <a:pt x="161061" y="27432"/>
                  </a:lnTo>
                  <a:lnTo>
                    <a:pt x="161175" y="26543"/>
                  </a:lnTo>
                  <a:lnTo>
                    <a:pt x="161074" y="26289"/>
                  </a:lnTo>
                  <a:lnTo>
                    <a:pt x="161201" y="24257"/>
                  </a:lnTo>
                  <a:lnTo>
                    <a:pt x="161239" y="23876"/>
                  </a:lnTo>
                  <a:lnTo>
                    <a:pt x="161340" y="22987"/>
                  </a:lnTo>
                  <a:lnTo>
                    <a:pt x="160997" y="23876"/>
                  </a:lnTo>
                  <a:lnTo>
                    <a:pt x="161239" y="22098"/>
                  </a:lnTo>
                  <a:lnTo>
                    <a:pt x="161366" y="21336"/>
                  </a:lnTo>
                  <a:lnTo>
                    <a:pt x="161442" y="21082"/>
                  </a:lnTo>
                  <a:lnTo>
                    <a:pt x="161455" y="22733"/>
                  </a:lnTo>
                  <a:lnTo>
                    <a:pt x="161594" y="21996"/>
                  </a:lnTo>
                  <a:lnTo>
                    <a:pt x="161556" y="22352"/>
                  </a:lnTo>
                  <a:lnTo>
                    <a:pt x="161302" y="25908"/>
                  </a:lnTo>
                  <a:lnTo>
                    <a:pt x="161721" y="23876"/>
                  </a:lnTo>
                  <a:lnTo>
                    <a:pt x="161607" y="21971"/>
                  </a:lnTo>
                  <a:lnTo>
                    <a:pt x="161632" y="21844"/>
                  </a:lnTo>
                  <a:lnTo>
                    <a:pt x="161569" y="21209"/>
                  </a:lnTo>
                  <a:lnTo>
                    <a:pt x="161493" y="21082"/>
                  </a:lnTo>
                  <a:lnTo>
                    <a:pt x="161378" y="20574"/>
                  </a:lnTo>
                  <a:lnTo>
                    <a:pt x="161251" y="19558"/>
                  </a:lnTo>
                  <a:lnTo>
                    <a:pt x="161302" y="16637"/>
                  </a:lnTo>
                  <a:lnTo>
                    <a:pt x="161099" y="18669"/>
                  </a:lnTo>
                  <a:lnTo>
                    <a:pt x="160858" y="20701"/>
                  </a:lnTo>
                  <a:lnTo>
                    <a:pt x="160743" y="20955"/>
                  </a:lnTo>
                  <a:lnTo>
                    <a:pt x="160540" y="21209"/>
                  </a:lnTo>
                  <a:lnTo>
                    <a:pt x="159842" y="21336"/>
                  </a:lnTo>
                  <a:lnTo>
                    <a:pt x="160070" y="20320"/>
                  </a:lnTo>
                  <a:lnTo>
                    <a:pt x="160604" y="17907"/>
                  </a:lnTo>
                  <a:lnTo>
                    <a:pt x="160502" y="15748"/>
                  </a:lnTo>
                  <a:lnTo>
                    <a:pt x="160096" y="17907"/>
                  </a:lnTo>
                  <a:lnTo>
                    <a:pt x="159905" y="15621"/>
                  </a:lnTo>
                  <a:lnTo>
                    <a:pt x="159385" y="20320"/>
                  </a:lnTo>
                  <a:lnTo>
                    <a:pt x="159194" y="20320"/>
                  </a:lnTo>
                  <a:lnTo>
                    <a:pt x="159321" y="18796"/>
                  </a:lnTo>
                  <a:lnTo>
                    <a:pt x="159448" y="16764"/>
                  </a:lnTo>
                  <a:lnTo>
                    <a:pt x="158889" y="18796"/>
                  </a:lnTo>
                  <a:lnTo>
                    <a:pt x="157759" y="17272"/>
                  </a:lnTo>
                  <a:lnTo>
                    <a:pt x="157632" y="22733"/>
                  </a:lnTo>
                  <a:lnTo>
                    <a:pt x="155994" y="27432"/>
                  </a:lnTo>
                  <a:lnTo>
                    <a:pt x="155841" y="25146"/>
                  </a:lnTo>
                  <a:lnTo>
                    <a:pt x="155803" y="24511"/>
                  </a:lnTo>
                  <a:lnTo>
                    <a:pt x="155638" y="21971"/>
                  </a:lnTo>
                  <a:lnTo>
                    <a:pt x="155638" y="21844"/>
                  </a:lnTo>
                  <a:lnTo>
                    <a:pt x="155511" y="19939"/>
                  </a:lnTo>
                  <a:lnTo>
                    <a:pt x="154178" y="21844"/>
                  </a:lnTo>
                  <a:lnTo>
                    <a:pt x="154330" y="20193"/>
                  </a:lnTo>
                  <a:lnTo>
                    <a:pt x="153479" y="21971"/>
                  </a:lnTo>
                  <a:lnTo>
                    <a:pt x="152730" y="21209"/>
                  </a:lnTo>
                  <a:lnTo>
                    <a:pt x="151930" y="24511"/>
                  </a:lnTo>
                  <a:lnTo>
                    <a:pt x="151726" y="24511"/>
                  </a:lnTo>
                  <a:lnTo>
                    <a:pt x="151726" y="22606"/>
                  </a:lnTo>
                  <a:lnTo>
                    <a:pt x="151841" y="20701"/>
                  </a:lnTo>
                  <a:lnTo>
                    <a:pt x="151980" y="19685"/>
                  </a:lnTo>
                  <a:lnTo>
                    <a:pt x="151358" y="20828"/>
                  </a:lnTo>
                  <a:lnTo>
                    <a:pt x="151130" y="22606"/>
                  </a:lnTo>
                  <a:lnTo>
                    <a:pt x="150660" y="20066"/>
                  </a:lnTo>
                  <a:lnTo>
                    <a:pt x="150774" y="19431"/>
                  </a:lnTo>
                  <a:lnTo>
                    <a:pt x="151003" y="18669"/>
                  </a:lnTo>
                  <a:lnTo>
                    <a:pt x="151104" y="18288"/>
                  </a:lnTo>
                  <a:lnTo>
                    <a:pt x="151218" y="17907"/>
                  </a:lnTo>
                  <a:lnTo>
                    <a:pt x="151091" y="17729"/>
                  </a:lnTo>
                  <a:lnTo>
                    <a:pt x="151244" y="17830"/>
                  </a:lnTo>
                  <a:lnTo>
                    <a:pt x="151117" y="17322"/>
                  </a:lnTo>
                  <a:lnTo>
                    <a:pt x="150876" y="16725"/>
                  </a:lnTo>
                  <a:lnTo>
                    <a:pt x="150863" y="13970"/>
                  </a:lnTo>
                  <a:lnTo>
                    <a:pt x="149758" y="18288"/>
                  </a:lnTo>
                  <a:lnTo>
                    <a:pt x="149834" y="17780"/>
                  </a:lnTo>
                  <a:lnTo>
                    <a:pt x="150291" y="14732"/>
                  </a:lnTo>
                  <a:lnTo>
                    <a:pt x="150215" y="13970"/>
                  </a:lnTo>
                  <a:lnTo>
                    <a:pt x="149707" y="13081"/>
                  </a:lnTo>
                  <a:lnTo>
                    <a:pt x="149491" y="13627"/>
                  </a:lnTo>
                  <a:lnTo>
                    <a:pt x="149377" y="17399"/>
                  </a:lnTo>
                  <a:lnTo>
                    <a:pt x="149072" y="17780"/>
                  </a:lnTo>
                  <a:lnTo>
                    <a:pt x="148590" y="17145"/>
                  </a:lnTo>
                  <a:lnTo>
                    <a:pt x="148691" y="15367"/>
                  </a:lnTo>
                  <a:lnTo>
                    <a:pt x="149059" y="12319"/>
                  </a:lnTo>
                  <a:lnTo>
                    <a:pt x="148958" y="11430"/>
                  </a:lnTo>
                  <a:lnTo>
                    <a:pt x="148234" y="10414"/>
                  </a:lnTo>
                  <a:lnTo>
                    <a:pt x="146951" y="13589"/>
                  </a:lnTo>
                  <a:lnTo>
                    <a:pt x="146050" y="15367"/>
                  </a:lnTo>
                  <a:lnTo>
                    <a:pt x="145986" y="14935"/>
                  </a:lnTo>
                  <a:lnTo>
                    <a:pt x="145402" y="18669"/>
                  </a:lnTo>
                  <a:lnTo>
                    <a:pt x="144919" y="18034"/>
                  </a:lnTo>
                  <a:lnTo>
                    <a:pt x="144818" y="17780"/>
                  </a:lnTo>
                  <a:lnTo>
                    <a:pt x="144767" y="10160"/>
                  </a:lnTo>
                  <a:lnTo>
                    <a:pt x="144564" y="10160"/>
                  </a:lnTo>
                  <a:lnTo>
                    <a:pt x="143916" y="7112"/>
                  </a:lnTo>
                  <a:lnTo>
                    <a:pt x="143141" y="17780"/>
                  </a:lnTo>
                  <a:lnTo>
                    <a:pt x="142367" y="15748"/>
                  </a:lnTo>
                  <a:lnTo>
                    <a:pt x="142328" y="18288"/>
                  </a:lnTo>
                  <a:lnTo>
                    <a:pt x="142074" y="22606"/>
                  </a:lnTo>
                  <a:lnTo>
                    <a:pt x="141947" y="22987"/>
                  </a:lnTo>
                  <a:lnTo>
                    <a:pt x="141262" y="24511"/>
                  </a:lnTo>
                  <a:lnTo>
                    <a:pt x="141071" y="24257"/>
                  </a:lnTo>
                  <a:lnTo>
                    <a:pt x="140779" y="23876"/>
                  </a:lnTo>
                  <a:lnTo>
                    <a:pt x="140741" y="22733"/>
                  </a:lnTo>
                  <a:lnTo>
                    <a:pt x="140843" y="20828"/>
                  </a:lnTo>
                  <a:lnTo>
                    <a:pt x="140931" y="19050"/>
                  </a:lnTo>
                  <a:lnTo>
                    <a:pt x="141058" y="16637"/>
                  </a:lnTo>
                  <a:lnTo>
                    <a:pt x="141173" y="16129"/>
                  </a:lnTo>
                  <a:lnTo>
                    <a:pt x="141554" y="15113"/>
                  </a:lnTo>
                  <a:lnTo>
                    <a:pt x="141770" y="14732"/>
                  </a:lnTo>
                  <a:lnTo>
                    <a:pt x="141732" y="15989"/>
                  </a:lnTo>
                  <a:lnTo>
                    <a:pt x="142278" y="14732"/>
                  </a:lnTo>
                  <a:lnTo>
                    <a:pt x="142316" y="14351"/>
                  </a:lnTo>
                  <a:lnTo>
                    <a:pt x="142240" y="12446"/>
                  </a:lnTo>
                  <a:lnTo>
                    <a:pt x="141998" y="14351"/>
                  </a:lnTo>
                  <a:lnTo>
                    <a:pt x="141935" y="13589"/>
                  </a:lnTo>
                  <a:lnTo>
                    <a:pt x="141833" y="12446"/>
                  </a:lnTo>
                  <a:lnTo>
                    <a:pt x="140995" y="12573"/>
                  </a:lnTo>
                  <a:lnTo>
                    <a:pt x="140995" y="12788"/>
                  </a:lnTo>
                  <a:lnTo>
                    <a:pt x="140919" y="12446"/>
                  </a:lnTo>
                  <a:lnTo>
                    <a:pt x="140804" y="11684"/>
                  </a:lnTo>
                  <a:lnTo>
                    <a:pt x="140601" y="10795"/>
                  </a:lnTo>
                  <a:lnTo>
                    <a:pt x="139941" y="13335"/>
                  </a:lnTo>
                  <a:lnTo>
                    <a:pt x="139230" y="11430"/>
                  </a:lnTo>
                  <a:lnTo>
                    <a:pt x="139255" y="14732"/>
                  </a:lnTo>
                  <a:lnTo>
                    <a:pt x="139128" y="14732"/>
                  </a:lnTo>
                  <a:lnTo>
                    <a:pt x="138036" y="12331"/>
                  </a:lnTo>
                  <a:lnTo>
                    <a:pt x="138328" y="18288"/>
                  </a:lnTo>
                  <a:lnTo>
                    <a:pt x="137426" y="19050"/>
                  </a:lnTo>
                  <a:lnTo>
                    <a:pt x="137325" y="17907"/>
                  </a:lnTo>
                  <a:lnTo>
                    <a:pt x="137274" y="17399"/>
                  </a:lnTo>
                  <a:lnTo>
                    <a:pt x="137325" y="15367"/>
                  </a:lnTo>
                  <a:lnTo>
                    <a:pt x="137502" y="14605"/>
                  </a:lnTo>
                  <a:lnTo>
                    <a:pt x="138036" y="12319"/>
                  </a:lnTo>
                  <a:lnTo>
                    <a:pt x="138074" y="12192"/>
                  </a:lnTo>
                  <a:lnTo>
                    <a:pt x="138010" y="12319"/>
                  </a:lnTo>
                  <a:lnTo>
                    <a:pt x="137071" y="14605"/>
                  </a:lnTo>
                  <a:lnTo>
                    <a:pt x="136715" y="12700"/>
                  </a:lnTo>
                  <a:lnTo>
                    <a:pt x="136817" y="11899"/>
                  </a:lnTo>
                  <a:lnTo>
                    <a:pt x="136893" y="11557"/>
                  </a:lnTo>
                  <a:lnTo>
                    <a:pt x="137591" y="8001"/>
                  </a:lnTo>
                  <a:lnTo>
                    <a:pt x="136575" y="11557"/>
                  </a:lnTo>
                  <a:lnTo>
                    <a:pt x="136423" y="7874"/>
                  </a:lnTo>
                  <a:lnTo>
                    <a:pt x="136309" y="5461"/>
                  </a:lnTo>
                  <a:lnTo>
                    <a:pt x="135978" y="4953"/>
                  </a:lnTo>
                  <a:lnTo>
                    <a:pt x="136067" y="4318"/>
                  </a:lnTo>
                  <a:lnTo>
                    <a:pt x="136105" y="4191"/>
                  </a:lnTo>
                  <a:lnTo>
                    <a:pt x="135699" y="4064"/>
                  </a:lnTo>
                  <a:lnTo>
                    <a:pt x="135699" y="7874"/>
                  </a:lnTo>
                  <a:lnTo>
                    <a:pt x="135496" y="7239"/>
                  </a:lnTo>
                  <a:lnTo>
                    <a:pt x="135293" y="7239"/>
                  </a:lnTo>
                  <a:lnTo>
                    <a:pt x="135394" y="5588"/>
                  </a:lnTo>
                  <a:lnTo>
                    <a:pt x="135128" y="7239"/>
                  </a:lnTo>
                  <a:lnTo>
                    <a:pt x="135026" y="8763"/>
                  </a:lnTo>
                  <a:lnTo>
                    <a:pt x="135140" y="12192"/>
                  </a:lnTo>
                  <a:lnTo>
                    <a:pt x="134493" y="15367"/>
                  </a:lnTo>
                  <a:lnTo>
                    <a:pt x="134366" y="14224"/>
                  </a:lnTo>
                  <a:lnTo>
                    <a:pt x="134251" y="13627"/>
                  </a:lnTo>
                  <a:lnTo>
                    <a:pt x="133388" y="17399"/>
                  </a:lnTo>
                  <a:lnTo>
                    <a:pt x="133515" y="14224"/>
                  </a:lnTo>
                  <a:lnTo>
                    <a:pt x="133591" y="12573"/>
                  </a:lnTo>
                  <a:lnTo>
                    <a:pt x="133591" y="12319"/>
                  </a:lnTo>
                  <a:lnTo>
                    <a:pt x="134251" y="13627"/>
                  </a:lnTo>
                  <a:lnTo>
                    <a:pt x="134289" y="13462"/>
                  </a:lnTo>
                  <a:lnTo>
                    <a:pt x="134302" y="13589"/>
                  </a:lnTo>
                  <a:lnTo>
                    <a:pt x="134429" y="13970"/>
                  </a:lnTo>
                  <a:lnTo>
                    <a:pt x="134493" y="14097"/>
                  </a:lnTo>
                  <a:lnTo>
                    <a:pt x="134416" y="13462"/>
                  </a:lnTo>
                  <a:lnTo>
                    <a:pt x="134302" y="12319"/>
                  </a:lnTo>
                  <a:lnTo>
                    <a:pt x="134137" y="10668"/>
                  </a:lnTo>
                  <a:lnTo>
                    <a:pt x="133781" y="7239"/>
                  </a:lnTo>
                  <a:lnTo>
                    <a:pt x="134124" y="6959"/>
                  </a:lnTo>
                  <a:lnTo>
                    <a:pt x="134251" y="5080"/>
                  </a:lnTo>
                  <a:lnTo>
                    <a:pt x="134124" y="3937"/>
                  </a:lnTo>
                  <a:lnTo>
                    <a:pt x="133578" y="381"/>
                  </a:lnTo>
                  <a:lnTo>
                    <a:pt x="133477" y="10668"/>
                  </a:lnTo>
                  <a:lnTo>
                    <a:pt x="132486" y="10541"/>
                  </a:lnTo>
                  <a:lnTo>
                    <a:pt x="132715" y="8255"/>
                  </a:lnTo>
                  <a:lnTo>
                    <a:pt x="132702" y="6553"/>
                  </a:lnTo>
                  <a:lnTo>
                    <a:pt x="132270" y="10541"/>
                  </a:lnTo>
                  <a:lnTo>
                    <a:pt x="131800" y="12573"/>
                  </a:lnTo>
                  <a:lnTo>
                    <a:pt x="131292" y="10414"/>
                  </a:lnTo>
                  <a:lnTo>
                    <a:pt x="131013" y="14224"/>
                  </a:lnTo>
                  <a:lnTo>
                    <a:pt x="130683" y="13970"/>
                  </a:lnTo>
                  <a:lnTo>
                    <a:pt x="130848" y="14465"/>
                  </a:lnTo>
                  <a:lnTo>
                    <a:pt x="130949" y="15621"/>
                  </a:lnTo>
                  <a:lnTo>
                    <a:pt x="130721" y="17907"/>
                  </a:lnTo>
                  <a:lnTo>
                    <a:pt x="130441" y="17399"/>
                  </a:lnTo>
                  <a:lnTo>
                    <a:pt x="130009" y="18161"/>
                  </a:lnTo>
                  <a:lnTo>
                    <a:pt x="129908" y="18542"/>
                  </a:lnTo>
                  <a:lnTo>
                    <a:pt x="129552" y="20828"/>
                  </a:lnTo>
                  <a:lnTo>
                    <a:pt x="129552" y="19431"/>
                  </a:lnTo>
                  <a:lnTo>
                    <a:pt x="129514" y="13970"/>
                  </a:lnTo>
                  <a:lnTo>
                    <a:pt x="129489" y="10541"/>
                  </a:lnTo>
                  <a:lnTo>
                    <a:pt x="128625" y="13970"/>
                  </a:lnTo>
                  <a:lnTo>
                    <a:pt x="128574" y="13462"/>
                  </a:lnTo>
                  <a:lnTo>
                    <a:pt x="128447" y="12319"/>
                  </a:lnTo>
                  <a:lnTo>
                    <a:pt x="128562" y="10795"/>
                  </a:lnTo>
                  <a:lnTo>
                    <a:pt x="128638" y="10287"/>
                  </a:lnTo>
                  <a:lnTo>
                    <a:pt x="128752" y="9398"/>
                  </a:lnTo>
                  <a:lnTo>
                    <a:pt x="128663" y="7239"/>
                  </a:lnTo>
                  <a:lnTo>
                    <a:pt x="127838" y="10401"/>
                  </a:lnTo>
                  <a:lnTo>
                    <a:pt x="127838" y="10604"/>
                  </a:lnTo>
                  <a:lnTo>
                    <a:pt x="127838" y="14605"/>
                  </a:lnTo>
                  <a:lnTo>
                    <a:pt x="127622" y="15862"/>
                  </a:lnTo>
                  <a:lnTo>
                    <a:pt x="127495" y="19431"/>
                  </a:lnTo>
                  <a:lnTo>
                    <a:pt x="127368" y="17272"/>
                  </a:lnTo>
                  <a:lnTo>
                    <a:pt x="127330" y="15875"/>
                  </a:lnTo>
                  <a:lnTo>
                    <a:pt x="127304" y="15240"/>
                  </a:lnTo>
                  <a:lnTo>
                    <a:pt x="127266" y="15367"/>
                  </a:lnTo>
                  <a:lnTo>
                    <a:pt x="127228" y="13716"/>
                  </a:lnTo>
                  <a:lnTo>
                    <a:pt x="127304" y="15240"/>
                  </a:lnTo>
                  <a:lnTo>
                    <a:pt x="127660" y="13716"/>
                  </a:lnTo>
                  <a:lnTo>
                    <a:pt x="127723" y="13462"/>
                  </a:lnTo>
                  <a:lnTo>
                    <a:pt x="127838" y="14605"/>
                  </a:lnTo>
                  <a:lnTo>
                    <a:pt x="127838" y="10604"/>
                  </a:lnTo>
                  <a:lnTo>
                    <a:pt x="126758" y="15875"/>
                  </a:lnTo>
                  <a:lnTo>
                    <a:pt x="126987" y="15875"/>
                  </a:lnTo>
                  <a:lnTo>
                    <a:pt x="126238" y="22733"/>
                  </a:lnTo>
                  <a:lnTo>
                    <a:pt x="126149" y="21971"/>
                  </a:lnTo>
                  <a:lnTo>
                    <a:pt x="125920" y="19939"/>
                  </a:lnTo>
                  <a:lnTo>
                    <a:pt x="125806" y="18859"/>
                  </a:lnTo>
                  <a:lnTo>
                    <a:pt x="125882" y="17145"/>
                  </a:lnTo>
                  <a:lnTo>
                    <a:pt x="126034" y="14224"/>
                  </a:lnTo>
                  <a:lnTo>
                    <a:pt x="126149" y="11811"/>
                  </a:lnTo>
                  <a:lnTo>
                    <a:pt x="126034" y="8001"/>
                  </a:lnTo>
                  <a:lnTo>
                    <a:pt x="125526" y="5080"/>
                  </a:lnTo>
                  <a:lnTo>
                    <a:pt x="124345" y="14224"/>
                  </a:lnTo>
                  <a:lnTo>
                    <a:pt x="123215" y="11684"/>
                  </a:lnTo>
                  <a:lnTo>
                    <a:pt x="123355" y="12319"/>
                  </a:lnTo>
                  <a:lnTo>
                    <a:pt x="123469" y="14351"/>
                  </a:lnTo>
                  <a:lnTo>
                    <a:pt x="123215" y="17145"/>
                  </a:lnTo>
                  <a:lnTo>
                    <a:pt x="122974" y="15367"/>
                  </a:lnTo>
                  <a:lnTo>
                    <a:pt x="122758" y="13843"/>
                  </a:lnTo>
                  <a:lnTo>
                    <a:pt x="122301" y="15367"/>
                  </a:lnTo>
                  <a:lnTo>
                    <a:pt x="122313" y="15113"/>
                  </a:lnTo>
                  <a:lnTo>
                    <a:pt x="122428" y="12827"/>
                  </a:lnTo>
                  <a:lnTo>
                    <a:pt x="122339" y="11430"/>
                  </a:lnTo>
                  <a:lnTo>
                    <a:pt x="122212" y="9906"/>
                  </a:lnTo>
                  <a:lnTo>
                    <a:pt x="122174" y="9144"/>
                  </a:lnTo>
                  <a:lnTo>
                    <a:pt x="122097" y="11430"/>
                  </a:lnTo>
                  <a:lnTo>
                    <a:pt x="121272" y="8890"/>
                  </a:lnTo>
                  <a:lnTo>
                    <a:pt x="120904" y="15113"/>
                  </a:lnTo>
                  <a:lnTo>
                    <a:pt x="120535" y="11049"/>
                  </a:lnTo>
                  <a:lnTo>
                    <a:pt x="120446" y="10795"/>
                  </a:lnTo>
                  <a:lnTo>
                    <a:pt x="119583" y="9271"/>
                  </a:lnTo>
                  <a:lnTo>
                    <a:pt x="119037" y="19939"/>
                  </a:lnTo>
                  <a:lnTo>
                    <a:pt x="118224" y="18923"/>
                  </a:lnTo>
                  <a:lnTo>
                    <a:pt x="118198" y="18161"/>
                  </a:lnTo>
                  <a:lnTo>
                    <a:pt x="118389" y="16510"/>
                  </a:lnTo>
                  <a:lnTo>
                    <a:pt x="118516" y="15494"/>
                  </a:lnTo>
                  <a:lnTo>
                    <a:pt x="118389" y="14465"/>
                  </a:lnTo>
                  <a:lnTo>
                    <a:pt x="118275" y="13716"/>
                  </a:lnTo>
                  <a:lnTo>
                    <a:pt x="118376" y="12420"/>
                  </a:lnTo>
                  <a:lnTo>
                    <a:pt x="118910" y="10668"/>
                  </a:lnTo>
                  <a:lnTo>
                    <a:pt x="118592" y="10668"/>
                  </a:lnTo>
                  <a:lnTo>
                    <a:pt x="118325" y="10033"/>
                  </a:lnTo>
                  <a:lnTo>
                    <a:pt x="118237" y="12319"/>
                  </a:lnTo>
                  <a:lnTo>
                    <a:pt x="118122" y="10287"/>
                  </a:lnTo>
                  <a:lnTo>
                    <a:pt x="117195" y="16510"/>
                  </a:lnTo>
                  <a:lnTo>
                    <a:pt x="117017" y="13462"/>
                  </a:lnTo>
                  <a:lnTo>
                    <a:pt x="116903" y="14224"/>
                  </a:lnTo>
                  <a:lnTo>
                    <a:pt x="116789" y="15494"/>
                  </a:lnTo>
                  <a:lnTo>
                    <a:pt x="116662" y="18161"/>
                  </a:lnTo>
                  <a:lnTo>
                    <a:pt x="116319" y="17907"/>
                  </a:lnTo>
                  <a:lnTo>
                    <a:pt x="115912" y="18288"/>
                  </a:lnTo>
                  <a:lnTo>
                    <a:pt x="115836" y="19812"/>
                  </a:lnTo>
                  <a:lnTo>
                    <a:pt x="115951" y="21971"/>
                  </a:lnTo>
                  <a:lnTo>
                    <a:pt x="115227" y="17780"/>
                  </a:lnTo>
                  <a:lnTo>
                    <a:pt x="114249" y="17526"/>
                  </a:lnTo>
                  <a:lnTo>
                    <a:pt x="113271" y="17526"/>
                  </a:lnTo>
                  <a:lnTo>
                    <a:pt x="113042" y="16383"/>
                  </a:lnTo>
                  <a:lnTo>
                    <a:pt x="112585" y="14097"/>
                  </a:lnTo>
                  <a:lnTo>
                    <a:pt x="110985" y="16129"/>
                  </a:lnTo>
                  <a:lnTo>
                    <a:pt x="110350" y="16383"/>
                  </a:lnTo>
                  <a:lnTo>
                    <a:pt x="110388" y="14770"/>
                  </a:lnTo>
                  <a:lnTo>
                    <a:pt x="110515" y="15113"/>
                  </a:lnTo>
                  <a:lnTo>
                    <a:pt x="110401" y="14732"/>
                  </a:lnTo>
                  <a:lnTo>
                    <a:pt x="109677" y="12192"/>
                  </a:lnTo>
                  <a:lnTo>
                    <a:pt x="109766" y="24257"/>
                  </a:lnTo>
                  <a:lnTo>
                    <a:pt x="109283" y="22479"/>
                  </a:lnTo>
                  <a:lnTo>
                    <a:pt x="108915" y="21082"/>
                  </a:lnTo>
                  <a:lnTo>
                    <a:pt x="108800" y="20193"/>
                  </a:lnTo>
                  <a:lnTo>
                    <a:pt x="108445" y="15748"/>
                  </a:lnTo>
                  <a:lnTo>
                    <a:pt x="109435" y="18161"/>
                  </a:lnTo>
                  <a:lnTo>
                    <a:pt x="109194" y="16383"/>
                  </a:lnTo>
                  <a:lnTo>
                    <a:pt x="109143" y="15748"/>
                  </a:lnTo>
                  <a:lnTo>
                    <a:pt x="109105" y="14732"/>
                  </a:lnTo>
                  <a:lnTo>
                    <a:pt x="109042" y="13335"/>
                  </a:lnTo>
                  <a:lnTo>
                    <a:pt x="108978" y="11938"/>
                  </a:lnTo>
                  <a:lnTo>
                    <a:pt x="108496" y="12192"/>
                  </a:lnTo>
                  <a:lnTo>
                    <a:pt x="107886" y="13335"/>
                  </a:lnTo>
                  <a:lnTo>
                    <a:pt x="107467" y="11811"/>
                  </a:lnTo>
                  <a:lnTo>
                    <a:pt x="107353" y="9525"/>
                  </a:lnTo>
                  <a:lnTo>
                    <a:pt x="107086" y="7366"/>
                  </a:lnTo>
                  <a:lnTo>
                    <a:pt x="106210" y="14732"/>
                  </a:lnTo>
                  <a:lnTo>
                    <a:pt x="105397" y="13970"/>
                  </a:lnTo>
                  <a:lnTo>
                    <a:pt x="105422" y="12446"/>
                  </a:lnTo>
                  <a:lnTo>
                    <a:pt x="104825" y="17399"/>
                  </a:lnTo>
                  <a:lnTo>
                    <a:pt x="104698" y="17907"/>
                  </a:lnTo>
                  <a:lnTo>
                    <a:pt x="103162" y="20447"/>
                  </a:lnTo>
                  <a:lnTo>
                    <a:pt x="103098" y="21463"/>
                  </a:lnTo>
                  <a:lnTo>
                    <a:pt x="102450" y="22479"/>
                  </a:lnTo>
                  <a:lnTo>
                    <a:pt x="102222" y="20193"/>
                  </a:lnTo>
                  <a:lnTo>
                    <a:pt x="101879" y="18796"/>
                  </a:lnTo>
                  <a:lnTo>
                    <a:pt x="101752" y="17907"/>
                  </a:lnTo>
                  <a:lnTo>
                    <a:pt x="101752" y="17399"/>
                  </a:lnTo>
                  <a:lnTo>
                    <a:pt x="101714" y="13843"/>
                  </a:lnTo>
                  <a:lnTo>
                    <a:pt x="102298" y="13627"/>
                  </a:lnTo>
                  <a:lnTo>
                    <a:pt x="102171" y="9271"/>
                  </a:lnTo>
                  <a:lnTo>
                    <a:pt x="102095" y="7874"/>
                  </a:lnTo>
                  <a:lnTo>
                    <a:pt x="101511" y="13843"/>
                  </a:lnTo>
                  <a:lnTo>
                    <a:pt x="101244" y="13081"/>
                  </a:lnTo>
                  <a:lnTo>
                    <a:pt x="101231" y="10287"/>
                  </a:lnTo>
                  <a:lnTo>
                    <a:pt x="100164" y="11176"/>
                  </a:lnTo>
                  <a:lnTo>
                    <a:pt x="100126" y="17399"/>
                  </a:lnTo>
                  <a:lnTo>
                    <a:pt x="99009" y="17018"/>
                  </a:lnTo>
                  <a:lnTo>
                    <a:pt x="99060" y="19558"/>
                  </a:lnTo>
                  <a:lnTo>
                    <a:pt x="98501" y="25146"/>
                  </a:lnTo>
                  <a:lnTo>
                    <a:pt x="98501" y="24892"/>
                  </a:lnTo>
                  <a:lnTo>
                    <a:pt x="98539" y="22479"/>
                  </a:lnTo>
                  <a:lnTo>
                    <a:pt x="98539" y="22352"/>
                  </a:lnTo>
                  <a:lnTo>
                    <a:pt x="98552" y="21082"/>
                  </a:lnTo>
                  <a:lnTo>
                    <a:pt x="98552" y="20955"/>
                  </a:lnTo>
                  <a:lnTo>
                    <a:pt x="98564" y="20066"/>
                  </a:lnTo>
                  <a:lnTo>
                    <a:pt x="98628" y="15367"/>
                  </a:lnTo>
                  <a:lnTo>
                    <a:pt x="98005" y="20066"/>
                  </a:lnTo>
                  <a:lnTo>
                    <a:pt x="97828" y="13716"/>
                  </a:lnTo>
                  <a:lnTo>
                    <a:pt x="96443" y="19685"/>
                  </a:lnTo>
                  <a:lnTo>
                    <a:pt x="96342" y="19939"/>
                  </a:lnTo>
                  <a:lnTo>
                    <a:pt x="95707" y="20955"/>
                  </a:lnTo>
                  <a:lnTo>
                    <a:pt x="95885" y="18745"/>
                  </a:lnTo>
                  <a:lnTo>
                    <a:pt x="95300" y="20955"/>
                  </a:lnTo>
                  <a:lnTo>
                    <a:pt x="94526" y="20828"/>
                  </a:lnTo>
                  <a:lnTo>
                    <a:pt x="94437" y="19304"/>
                  </a:lnTo>
                  <a:lnTo>
                    <a:pt x="94361" y="17780"/>
                  </a:lnTo>
                  <a:lnTo>
                    <a:pt x="94234" y="15367"/>
                  </a:lnTo>
                  <a:lnTo>
                    <a:pt x="94157" y="14859"/>
                  </a:lnTo>
                  <a:lnTo>
                    <a:pt x="93421" y="13462"/>
                  </a:lnTo>
                  <a:lnTo>
                    <a:pt x="92722" y="12700"/>
                  </a:lnTo>
                  <a:lnTo>
                    <a:pt x="92494" y="12420"/>
                  </a:lnTo>
                  <a:lnTo>
                    <a:pt x="91782" y="8255"/>
                  </a:lnTo>
                  <a:lnTo>
                    <a:pt x="90411" y="12700"/>
                  </a:lnTo>
                  <a:lnTo>
                    <a:pt x="88938" y="6350"/>
                  </a:lnTo>
                  <a:lnTo>
                    <a:pt x="87274" y="7112"/>
                  </a:lnTo>
                  <a:lnTo>
                    <a:pt x="87376" y="8763"/>
                  </a:lnTo>
                  <a:lnTo>
                    <a:pt x="87490" y="11430"/>
                  </a:lnTo>
                  <a:lnTo>
                    <a:pt x="87388" y="11899"/>
                  </a:lnTo>
                  <a:lnTo>
                    <a:pt x="87172" y="12573"/>
                  </a:lnTo>
                  <a:lnTo>
                    <a:pt x="87083" y="13335"/>
                  </a:lnTo>
                  <a:lnTo>
                    <a:pt x="86956" y="17322"/>
                  </a:lnTo>
                  <a:lnTo>
                    <a:pt x="86690" y="17780"/>
                  </a:lnTo>
                  <a:lnTo>
                    <a:pt x="86499" y="17018"/>
                  </a:lnTo>
                  <a:lnTo>
                    <a:pt x="86334" y="16256"/>
                  </a:lnTo>
                  <a:lnTo>
                    <a:pt x="86029" y="14859"/>
                  </a:lnTo>
                  <a:lnTo>
                    <a:pt x="85839" y="13970"/>
                  </a:lnTo>
                  <a:lnTo>
                    <a:pt x="85725" y="13462"/>
                  </a:lnTo>
                  <a:lnTo>
                    <a:pt x="85280" y="11430"/>
                  </a:lnTo>
                  <a:lnTo>
                    <a:pt x="85153" y="10629"/>
                  </a:lnTo>
                  <a:lnTo>
                    <a:pt x="84886" y="8255"/>
                  </a:lnTo>
                  <a:lnTo>
                    <a:pt x="85547" y="9017"/>
                  </a:lnTo>
                  <a:lnTo>
                    <a:pt x="85521" y="8255"/>
                  </a:lnTo>
                  <a:lnTo>
                    <a:pt x="85471" y="6731"/>
                  </a:lnTo>
                  <a:lnTo>
                    <a:pt x="84607" y="6096"/>
                  </a:lnTo>
                  <a:lnTo>
                    <a:pt x="84734" y="5080"/>
                  </a:lnTo>
                  <a:lnTo>
                    <a:pt x="84950" y="3302"/>
                  </a:lnTo>
                  <a:lnTo>
                    <a:pt x="84886" y="2032"/>
                  </a:lnTo>
                  <a:lnTo>
                    <a:pt x="84416" y="0"/>
                  </a:lnTo>
                  <a:lnTo>
                    <a:pt x="84480" y="4064"/>
                  </a:lnTo>
                  <a:lnTo>
                    <a:pt x="84226" y="5080"/>
                  </a:lnTo>
                  <a:lnTo>
                    <a:pt x="83705" y="3683"/>
                  </a:lnTo>
                  <a:lnTo>
                    <a:pt x="84264" y="6959"/>
                  </a:lnTo>
                  <a:lnTo>
                    <a:pt x="84378" y="8763"/>
                  </a:lnTo>
                  <a:lnTo>
                    <a:pt x="83426" y="13462"/>
                  </a:lnTo>
                  <a:lnTo>
                    <a:pt x="83388" y="10033"/>
                  </a:lnTo>
                  <a:lnTo>
                    <a:pt x="83337" y="5207"/>
                  </a:lnTo>
                  <a:lnTo>
                    <a:pt x="83273" y="0"/>
                  </a:lnTo>
                  <a:lnTo>
                    <a:pt x="82181" y="5207"/>
                  </a:lnTo>
                  <a:lnTo>
                    <a:pt x="82321" y="3937"/>
                  </a:lnTo>
                  <a:lnTo>
                    <a:pt x="82499" y="2159"/>
                  </a:lnTo>
                  <a:lnTo>
                    <a:pt x="81927" y="3937"/>
                  </a:lnTo>
                  <a:lnTo>
                    <a:pt x="80200" y="2032"/>
                  </a:lnTo>
                  <a:lnTo>
                    <a:pt x="79844" y="10033"/>
                  </a:lnTo>
                  <a:lnTo>
                    <a:pt x="79730" y="9144"/>
                  </a:lnTo>
                  <a:lnTo>
                    <a:pt x="79603" y="7747"/>
                  </a:lnTo>
                  <a:lnTo>
                    <a:pt x="79730" y="5461"/>
                  </a:lnTo>
                  <a:lnTo>
                    <a:pt x="78219" y="4318"/>
                  </a:lnTo>
                  <a:lnTo>
                    <a:pt x="76746" y="13970"/>
                  </a:lnTo>
                  <a:lnTo>
                    <a:pt x="76022" y="11303"/>
                  </a:lnTo>
                  <a:lnTo>
                    <a:pt x="75514" y="9398"/>
                  </a:lnTo>
                  <a:lnTo>
                    <a:pt x="75463" y="6731"/>
                  </a:lnTo>
                  <a:lnTo>
                    <a:pt x="75247" y="7366"/>
                  </a:lnTo>
                  <a:lnTo>
                    <a:pt x="75158" y="11303"/>
                  </a:lnTo>
                  <a:lnTo>
                    <a:pt x="75018" y="10541"/>
                  </a:lnTo>
                  <a:lnTo>
                    <a:pt x="74803" y="9271"/>
                  </a:lnTo>
                  <a:lnTo>
                    <a:pt x="74739" y="6477"/>
                  </a:lnTo>
                  <a:lnTo>
                    <a:pt x="74612" y="6350"/>
                  </a:lnTo>
                  <a:lnTo>
                    <a:pt x="74041" y="10541"/>
                  </a:lnTo>
                  <a:lnTo>
                    <a:pt x="73672" y="9398"/>
                  </a:lnTo>
                  <a:lnTo>
                    <a:pt x="73787" y="7112"/>
                  </a:lnTo>
                  <a:lnTo>
                    <a:pt x="73710" y="6223"/>
                  </a:lnTo>
                  <a:lnTo>
                    <a:pt x="72275" y="3429"/>
                  </a:lnTo>
                  <a:lnTo>
                    <a:pt x="71945" y="12192"/>
                  </a:lnTo>
                  <a:lnTo>
                    <a:pt x="71818" y="13335"/>
                  </a:lnTo>
                  <a:lnTo>
                    <a:pt x="70802" y="14859"/>
                  </a:lnTo>
                  <a:lnTo>
                    <a:pt x="70688" y="12319"/>
                  </a:lnTo>
                  <a:lnTo>
                    <a:pt x="70485" y="7747"/>
                  </a:lnTo>
                  <a:lnTo>
                    <a:pt x="68719" y="4572"/>
                  </a:lnTo>
                  <a:lnTo>
                    <a:pt x="68630" y="3429"/>
                  </a:lnTo>
                  <a:lnTo>
                    <a:pt x="66903" y="2667"/>
                  </a:lnTo>
                  <a:lnTo>
                    <a:pt x="66128" y="8890"/>
                  </a:lnTo>
                  <a:lnTo>
                    <a:pt x="66001" y="9525"/>
                  </a:lnTo>
                  <a:lnTo>
                    <a:pt x="64693" y="12319"/>
                  </a:lnTo>
                  <a:lnTo>
                    <a:pt x="64516" y="11303"/>
                  </a:lnTo>
                  <a:lnTo>
                    <a:pt x="64147" y="9271"/>
                  </a:lnTo>
                  <a:lnTo>
                    <a:pt x="63322" y="4699"/>
                  </a:lnTo>
                  <a:lnTo>
                    <a:pt x="61290" y="9271"/>
                  </a:lnTo>
                  <a:lnTo>
                    <a:pt x="59486" y="5080"/>
                  </a:lnTo>
                  <a:lnTo>
                    <a:pt x="59677" y="5842"/>
                  </a:lnTo>
                  <a:lnTo>
                    <a:pt x="59804" y="8255"/>
                  </a:lnTo>
                  <a:lnTo>
                    <a:pt x="59677" y="10922"/>
                  </a:lnTo>
                  <a:lnTo>
                    <a:pt x="59563" y="11303"/>
                  </a:lnTo>
                  <a:lnTo>
                    <a:pt x="59105" y="9906"/>
                  </a:lnTo>
                  <a:lnTo>
                    <a:pt x="58889" y="16256"/>
                  </a:lnTo>
                  <a:lnTo>
                    <a:pt x="58737" y="13589"/>
                  </a:lnTo>
                  <a:lnTo>
                    <a:pt x="58610" y="11303"/>
                  </a:lnTo>
                  <a:lnTo>
                    <a:pt x="58635" y="9893"/>
                  </a:lnTo>
                  <a:lnTo>
                    <a:pt x="58166" y="5207"/>
                  </a:lnTo>
                  <a:lnTo>
                    <a:pt x="57988" y="3556"/>
                  </a:lnTo>
                  <a:lnTo>
                    <a:pt x="57340" y="5207"/>
                  </a:lnTo>
                  <a:lnTo>
                    <a:pt x="56756" y="5080"/>
                  </a:lnTo>
                  <a:lnTo>
                    <a:pt x="57226" y="13589"/>
                  </a:lnTo>
                  <a:lnTo>
                    <a:pt x="56565" y="11684"/>
                  </a:lnTo>
                  <a:lnTo>
                    <a:pt x="56426" y="11303"/>
                  </a:lnTo>
                  <a:lnTo>
                    <a:pt x="55638" y="9017"/>
                  </a:lnTo>
                  <a:lnTo>
                    <a:pt x="54330" y="10033"/>
                  </a:lnTo>
                  <a:lnTo>
                    <a:pt x="53162" y="11303"/>
                  </a:lnTo>
                  <a:lnTo>
                    <a:pt x="51993" y="7493"/>
                  </a:lnTo>
                  <a:lnTo>
                    <a:pt x="51790" y="9525"/>
                  </a:lnTo>
                  <a:lnTo>
                    <a:pt x="51333" y="9652"/>
                  </a:lnTo>
                  <a:lnTo>
                    <a:pt x="51142" y="11684"/>
                  </a:lnTo>
                  <a:lnTo>
                    <a:pt x="50800" y="7239"/>
                  </a:lnTo>
                  <a:lnTo>
                    <a:pt x="50292" y="6731"/>
                  </a:lnTo>
                  <a:lnTo>
                    <a:pt x="49149" y="5588"/>
                  </a:lnTo>
                  <a:lnTo>
                    <a:pt x="47993" y="6731"/>
                  </a:lnTo>
                  <a:lnTo>
                    <a:pt x="47993" y="3556"/>
                  </a:lnTo>
                  <a:lnTo>
                    <a:pt x="47244" y="3302"/>
                  </a:lnTo>
                  <a:lnTo>
                    <a:pt x="48145" y="16637"/>
                  </a:lnTo>
                  <a:lnTo>
                    <a:pt x="47536" y="17018"/>
                  </a:lnTo>
                  <a:lnTo>
                    <a:pt x="47282" y="14732"/>
                  </a:lnTo>
                  <a:lnTo>
                    <a:pt x="47040" y="12446"/>
                  </a:lnTo>
                  <a:lnTo>
                    <a:pt x="46850" y="10795"/>
                  </a:lnTo>
                  <a:lnTo>
                    <a:pt x="46812" y="10414"/>
                  </a:lnTo>
                  <a:lnTo>
                    <a:pt x="46786" y="10160"/>
                  </a:lnTo>
                  <a:lnTo>
                    <a:pt x="45567" y="10414"/>
                  </a:lnTo>
                  <a:lnTo>
                    <a:pt x="43789" y="4572"/>
                  </a:lnTo>
                  <a:lnTo>
                    <a:pt x="43129" y="10795"/>
                  </a:lnTo>
                  <a:lnTo>
                    <a:pt x="43014" y="9144"/>
                  </a:lnTo>
                  <a:lnTo>
                    <a:pt x="43103" y="7620"/>
                  </a:lnTo>
                  <a:lnTo>
                    <a:pt x="42506" y="7493"/>
                  </a:lnTo>
                  <a:lnTo>
                    <a:pt x="42011" y="6477"/>
                  </a:lnTo>
                  <a:lnTo>
                    <a:pt x="40424" y="3175"/>
                  </a:lnTo>
                  <a:lnTo>
                    <a:pt x="40868" y="6959"/>
                  </a:lnTo>
                  <a:lnTo>
                    <a:pt x="40932" y="6477"/>
                  </a:lnTo>
                  <a:lnTo>
                    <a:pt x="40932" y="7493"/>
                  </a:lnTo>
                  <a:lnTo>
                    <a:pt x="41503" y="12446"/>
                  </a:lnTo>
                  <a:lnTo>
                    <a:pt x="40868" y="6959"/>
                  </a:lnTo>
                  <a:lnTo>
                    <a:pt x="39789" y="14732"/>
                  </a:lnTo>
                  <a:lnTo>
                    <a:pt x="39458" y="10287"/>
                  </a:lnTo>
                  <a:lnTo>
                    <a:pt x="39497" y="17780"/>
                  </a:lnTo>
                  <a:lnTo>
                    <a:pt x="38976" y="19304"/>
                  </a:lnTo>
                  <a:lnTo>
                    <a:pt x="38747" y="18745"/>
                  </a:lnTo>
                  <a:lnTo>
                    <a:pt x="38633" y="17653"/>
                  </a:lnTo>
                  <a:lnTo>
                    <a:pt x="38519" y="16256"/>
                  </a:lnTo>
                  <a:lnTo>
                    <a:pt x="38392" y="15621"/>
                  </a:lnTo>
                  <a:lnTo>
                    <a:pt x="37973" y="14478"/>
                  </a:lnTo>
                  <a:lnTo>
                    <a:pt x="38747" y="21082"/>
                  </a:lnTo>
                  <a:lnTo>
                    <a:pt x="37884" y="19050"/>
                  </a:lnTo>
                  <a:lnTo>
                    <a:pt x="37769" y="15875"/>
                  </a:lnTo>
                  <a:lnTo>
                    <a:pt x="37109" y="15621"/>
                  </a:lnTo>
                  <a:lnTo>
                    <a:pt x="37211" y="21209"/>
                  </a:lnTo>
                  <a:lnTo>
                    <a:pt x="37096" y="22352"/>
                  </a:lnTo>
                  <a:lnTo>
                    <a:pt x="36664" y="21209"/>
                  </a:lnTo>
                  <a:lnTo>
                    <a:pt x="36093" y="19685"/>
                  </a:lnTo>
                  <a:lnTo>
                    <a:pt x="35979" y="19304"/>
                  </a:lnTo>
                  <a:lnTo>
                    <a:pt x="35941" y="19011"/>
                  </a:lnTo>
                  <a:lnTo>
                    <a:pt x="35941" y="41148"/>
                  </a:lnTo>
                  <a:lnTo>
                    <a:pt x="35852" y="41021"/>
                  </a:lnTo>
                  <a:lnTo>
                    <a:pt x="35763" y="40894"/>
                  </a:lnTo>
                  <a:lnTo>
                    <a:pt x="35534" y="40894"/>
                  </a:lnTo>
                  <a:lnTo>
                    <a:pt x="35331" y="41021"/>
                  </a:lnTo>
                  <a:lnTo>
                    <a:pt x="35217" y="40259"/>
                  </a:lnTo>
                  <a:lnTo>
                    <a:pt x="35102" y="39497"/>
                  </a:lnTo>
                  <a:lnTo>
                    <a:pt x="35001" y="37973"/>
                  </a:lnTo>
                  <a:lnTo>
                    <a:pt x="34988" y="37846"/>
                  </a:lnTo>
                  <a:lnTo>
                    <a:pt x="35140" y="37846"/>
                  </a:lnTo>
                  <a:lnTo>
                    <a:pt x="35242" y="39116"/>
                  </a:lnTo>
                  <a:lnTo>
                    <a:pt x="35585" y="39751"/>
                  </a:lnTo>
                  <a:lnTo>
                    <a:pt x="35941" y="41148"/>
                  </a:lnTo>
                  <a:lnTo>
                    <a:pt x="35941" y="19011"/>
                  </a:lnTo>
                  <a:lnTo>
                    <a:pt x="35496" y="15494"/>
                  </a:lnTo>
                  <a:lnTo>
                    <a:pt x="35534" y="16129"/>
                  </a:lnTo>
                  <a:lnTo>
                    <a:pt x="35661" y="21209"/>
                  </a:lnTo>
                  <a:lnTo>
                    <a:pt x="35229" y="20193"/>
                  </a:lnTo>
                  <a:lnTo>
                    <a:pt x="35102" y="19558"/>
                  </a:lnTo>
                  <a:lnTo>
                    <a:pt x="34988" y="18669"/>
                  </a:lnTo>
                  <a:lnTo>
                    <a:pt x="34899" y="16891"/>
                  </a:lnTo>
                  <a:lnTo>
                    <a:pt x="34594" y="16243"/>
                  </a:lnTo>
                  <a:lnTo>
                    <a:pt x="34594" y="41275"/>
                  </a:lnTo>
                  <a:lnTo>
                    <a:pt x="34518" y="41478"/>
                  </a:lnTo>
                  <a:lnTo>
                    <a:pt x="34290" y="41656"/>
                  </a:lnTo>
                  <a:lnTo>
                    <a:pt x="34594" y="41275"/>
                  </a:lnTo>
                  <a:lnTo>
                    <a:pt x="34594" y="16243"/>
                  </a:lnTo>
                  <a:lnTo>
                    <a:pt x="34023" y="15011"/>
                  </a:lnTo>
                  <a:lnTo>
                    <a:pt x="34023" y="22479"/>
                  </a:lnTo>
                  <a:lnTo>
                    <a:pt x="33362" y="20066"/>
                  </a:lnTo>
                  <a:lnTo>
                    <a:pt x="32905" y="18415"/>
                  </a:lnTo>
                  <a:lnTo>
                    <a:pt x="32778" y="17729"/>
                  </a:lnTo>
                  <a:lnTo>
                    <a:pt x="32664" y="16764"/>
                  </a:lnTo>
                  <a:lnTo>
                    <a:pt x="32448" y="15748"/>
                  </a:lnTo>
                  <a:lnTo>
                    <a:pt x="32423" y="15621"/>
                  </a:lnTo>
                  <a:lnTo>
                    <a:pt x="33274" y="15621"/>
                  </a:lnTo>
                  <a:lnTo>
                    <a:pt x="33718" y="15709"/>
                  </a:lnTo>
                  <a:lnTo>
                    <a:pt x="34023" y="22479"/>
                  </a:lnTo>
                  <a:lnTo>
                    <a:pt x="34023" y="15011"/>
                  </a:lnTo>
                  <a:lnTo>
                    <a:pt x="33769" y="14465"/>
                  </a:lnTo>
                  <a:lnTo>
                    <a:pt x="33782" y="14605"/>
                  </a:lnTo>
                  <a:lnTo>
                    <a:pt x="33731" y="14478"/>
                  </a:lnTo>
                  <a:lnTo>
                    <a:pt x="33743" y="14224"/>
                  </a:lnTo>
                  <a:lnTo>
                    <a:pt x="33502" y="11938"/>
                  </a:lnTo>
                  <a:lnTo>
                    <a:pt x="32740" y="11303"/>
                  </a:lnTo>
                  <a:lnTo>
                    <a:pt x="32677" y="5588"/>
                  </a:lnTo>
                  <a:lnTo>
                    <a:pt x="32499" y="8001"/>
                  </a:lnTo>
                  <a:lnTo>
                    <a:pt x="32385" y="11049"/>
                  </a:lnTo>
                  <a:lnTo>
                    <a:pt x="32258" y="15621"/>
                  </a:lnTo>
                  <a:lnTo>
                    <a:pt x="31508" y="13970"/>
                  </a:lnTo>
                  <a:lnTo>
                    <a:pt x="31394" y="13716"/>
                  </a:lnTo>
                  <a:lnTo>
                    <a:pt x="31191" y="12573"/>
                  </a:lnTo>
                  <a:lnTo>
                    <a:pt x="31102" y="11684"/>
                  </a:lnTo>
                  <a:lnTo>
                    <a:pt x="30975" y="11430"/>
                  </a:lnTo>
                  <a:lnTo>
                    <a:pt x="30937" y="11557"/>
                  </a:lnTo>
                  <a:lnTo>
                    <a:pt x="30810" y="12573"/>
                  </a:lnTo>
                  <a:lnTo>
                    <a:pt x="30340" y="11430"/>
                  </a:lnTo>
                  <a:lnTo>
                    <a:pt x="30137" y="11430"/>
                  </a:lnTo>
                  <a:lnTo>
                    <a:pt x="30048" y="10769"/>
                  </a:lnTo>
                  <a:lnTo>
                    <a:pt x="30048" y="11430"/>
                  </a:lnTo>
                  <a:lnTo>
                    <a:pt x="29946" y="11557"/>
                  </a:lnTo>
                  <a:lnTo>
                    <a:pt x="29946" y="16129"/>
                  </a:lnTo>
                  <a:lnTo>
                    <a:pt x="29933" y="15748"/>
                  </a:lnTo>
                  <a:lnTo>
                    <a:pt x="29946" y="16129"/>
                  </a:lnTo>
                  <a:lnTo>
                    <a:pt x="29946" y="11557"/>
                  </a:lnTo>
                  <a:lnTo>
                    <a:pt x="29845" y="11684"/>
                  </a:lnTo>
                  <a:lnTo>
                    <a:pt x="29756" y="12573"/>
                  </a:lnTo>
                  <a:lnTo>
                    <a:pt x="29641" y="10922"/>
                  </a:lnTo>
                  <a:lnTo>
                    <a:pt x="29743" y="9652"/>
                  </a:lnTo>
                  <a:lnTo>
                    <a:pt x="29933" y="10629"/>
                  </a:lnTo>
                  <a:lnTo>
                    <a:pt x="30048" y="11430"/>
                  </a:lnTo>
                  <a:lnTo>
                    <a:pt x="30048" y="10769"/>
                  </a:lnTo>
                  <a:lnTo>
                    <a:pt x="29679" y="8001"/>
                  </a:lnTo>
                  <a:lnTo>
                    <a:pt x="29146" y="9652"/>
                  </a:lnTo>
                  <a:lnTo>
                    <a:pt x="28790" y="9525"/>
                  </a:lnTo>
                  <a:lnTo>
                    <a:pt x="29337" y="13970"/>
                  </a:lnTo>
                  <a:lnTo>
                    <a:pt x="28816" y="13335"/>
                  </a:lnTo>
                  <a:lnTo>
                    <a:pt x="29552" y="16637"/>
                  </a:lnTo>
                  <a:lnTo>
                    <a:pt x="29819" y="16294"/>
                  </a:lnTo>
                  <a:lnTo>
                    <a:pt x="29819" y="16484"/>
                  </a:lnTo>
                  <a:lnTo>
                    <a:pt x="29972" y="17246"/>
                  </a:lnTo>
                  <a:lnTo>
                    <a:pt x="30035" y="17526"/>
                  </a:lnTo>
                  <a:lnTo>
                    <a:pt x="29959" y="16129"/>
                  </a:lnTo>
                  <a:lnTo>
                    <a:pt x="30162" y="16002"/>
                  </a:lnTo>
                  <a:lnTo>
                    <a:pt x="30746" y="15748"/>
                  </a:lnTo>
                  <a:lnTo>
                    <a:pt x="30683" y="20066"/>
                  </a:lnTo>
                  <a:lnTo>
                    <a:pt x="30035" y="17526"/>
                  </a:lnTo>
                  <a:lnTo>
                    <a:pt x="30391" y="24892"/>
                  </a:lnTo>
                  <a:lnTo>
                    <a:pt x="30200" y="23876"/>
                  </a:lnTo>
                  <a:lnTo>
                    <a:pt x="30086" y="23241"/>
                  </a:lnTo>
                  <a:lnTo>
                    <a:pt x="30060" y="23114"/>
                  </a:lnTo>
                  <a:lnTo>
                    <a:pt x="29235" y="18669"/>
                  </a:lnTo>
                  <a:lnTo>
                    <a:pt x="28003" y="15494"/>
                  </a:lnTo>
                  <a:lnTo>
                    <a:pt x="27876" y="14859"/>
                  </a:lnTo>
                  <a:lnTo>
                    <a:pt x="27787" y="14224"/>
                  </a:lnTo>
                  <a:lnTo>
                    <a:pt x="27381" y="11557"/>
                  </a:lnTo>
                  <a:lnTo>
                    <a:pt x="26631" y="14224"/>
                  </a:lnTo>
                  <a:lnTo>
                    <a:pt x="25133" y="13462"/>
                  </a:lnTo>
                  <a:lnTo>
                    <a:pt x="25361" y="18542"/>
                  </a:lnTo>
                  <a:lnTo>
                    <a:pt x="25476" y="22225"/>
                  </a:lnTo>
                  <a:lnTo>
                    <a:pt x="25361" y="23114"/>
                  </a:lnTo>
                  <a:lnTo>
                    <a:pt x="24892" y="19558"/>
                  </a:lnTo>
                  <a:lnTo>
                    <a:pt x="24676" y="18542"/>
                  </a:lnTo>
                  <a:lnTo>
                    <a:pt x="24663" y="17665"/>
                  </a:lnTo>
                  <a:lnTo>
                    <a:pt x="24536" y="18542"/>
                  </a:lnTo>
                  <a:lnTo>
                    <a:pt x="23660" y="17780"/>
                  </a:lnTo>
                  <a:lnTo>
                    <a:pt x="23228" y="17399"/>
                  </a:lnTo>
                  <a:lnTo>
                    <a:pt x="23291" y="18110"/>
                  </a:lnTo>
                  <a:lnTo>
                    <a:pt x="23456" y="17907"/>
                  </a:lnTo>
                  <a:lnTo>
                    <a:pt x="23342" y="18554"/>
                  </a:lnTo>
                  <a:lnTo>
                    <a:pt x="23545" y="17780"/>
                  </a:lnTo>
                  <a:lnTo>
                    <a:pt x="23456" y="19697"/>
                  </a:lnTo>
                  <a:lnTo>
                    <a:pt x="23812" y="23241"/>
                  </a:lnTo>
                  <a:lnTo>
                    <a:pt x="22809" y="20828"/>
                  </a:lnTo>
                  <a:lnTo>
                    <a:pt x="22923" y="20066"/>
                  </a:lnTo>
                  <a:lnTo>
                    <a:pt x="23241" y="18923"/>
                  </a:lnTo>
                  <a:lnTo>
                    <a:pt x="23291" y="18110"/>
                  </a:lnTo>
                  <a:lnTo>
                    <a:pt x="22669" y="18923"/>
                  </a:lnTo>
                  <a:lnTo>
                    <a:pt x="22580" y="17018"/>
                  </a:lnTo>
                  <a:lnTo>
                    <a:pt x="20967" y="15494"/>
                  </a:lnTo>
                  <a:lnTo>
                    <a:pt x="20307" y="19685"/>
                  </a:lnTo>
                  <a:lnTo>
                    <a:pt x="19481" y="23876"/>
                  </a:lnTo>
                  <a:lnTo>
                    <a:pt x="18783" y="22733"/>
                  </a:lnTo>
                  <a:lnTo>
                    <a:pt x="17564" y="20701"/>
                  </a:lnTo>
                  <a:lnTo>
                    <a:pt x="17843" y="21590"/>
                  </a:lnTo>
                  <a:lnTo>
                    <a:pt x="17970" y="22098"/>
                  </a:lnTo>
                  <a:lnTo>
                    <a:pt x="18084" y="22733"/>
                  </a:lnTo>
                  <a:lnTo>
                    <a:pt x="14871" y="17780"/>
                  </a:lnTo>
                  <a:lnTo>
                    <a:pt x="13690" y="28448"/>
                  </a:lnTo>
                  <a:lnTo>
                    <a:pt x="13512" y="28067"/>
                  </a:lnTo>
                  <a:lnTo>
                    <a:pt x="12763" y="26416"/>
                  </a:lnTo>
                  <a:lnTo>
                    <a:pt x="12306" y="25400"/>
                  </a:lnTo>
                  <a:lnTo>
                    <a:pt x="10020" y="20320"/>
                  </a:lnTo>
                  <a:lnTo>
                    <a:pt x="9067" y="18796"/>
                  </a:lnTo>
                  <a:lnTo>
                    <a:pt x="9448" y="21844"/>
                  </a:lnTo>
                  <a:lnTo>
                    <a:pt x="9550" y="25400"/>
                  </a:lnTo>
                  <a:lnTo>
                    <a:pt x="8674" y="20701"/>
                  </a:lnTo>
                  <a:lnTo>
                    <a:pt x="8801" y="26289"/>
                  </a:lnTo>
                  <a:lnTo>
                    <a:pt x="8064" y="26416"/>
                  </a:lnTo>
                  <a:lnTo>
                    <a:pt x="7874" y="25908"/>
                  </a:lnTo>
                  <a:lnTo>
                    <a:pt x="6781" y="22987"/>
                  </a:lnTo>
                  <a:lnTo>
                    <a:pt x="5651" y="20574"/>
                  </a:lnTo>
                  <a:lnTo>
                    <a:pt x="5245" y="22098"/>
                  </a:lnTo>
                  <a:lnTo>
                    <a:pt x="5130" y="22987"/>
                  </a:lnTo>
                  <a:lnTo>
                    <a:pt x="5740" y="25908"/>
                  </a:lnTo>
                  <a:lnTo>
                    <a:pt x="5194" y="25400"/>
                  </a:lnTo>
                  <a:lnTo>
                    <a:pt x="4572" y="28067"/>
                  </a:lnTo>
                  <a:lnTo>
                    <a:pt x="4457" y="27686"/>
                  </a:lnTo>
                  <a:lnTo>
                    <a:pt x="4064" y="24257"/>
                  </a:lnTo>
                  <a:lnTo>
                    <a:pt x="4102" y="24892"/>
                  </a:lnTo>
                  <a:lnTo>
                    <a:pt x="4419" y="27559"/>
                  </a:lnTo>
                  <a:lnTo>
                    <a:pt x="4038" y="26162"/>
                  </a:lnTo>
                  <a:lnTo>
                    <a:pt x="3594" y="23495"/>
                  </a:lnTo>
                  <a:lnTo>
                    <a:pt x="3124" y="28067"/>
                  </a:lnTo>
                  <a:lnTo>
                    <a:pt x="2044" y="26454"/>
                  </a:lnTo>
                  <a:lnTo>
                    <a:pt x="1917" y="25781"/>
                  </a:lnTo>
                  <a:lnTo>
                    <a:pt x="1663" y="18034"/>
                  </a:lnTo>
                  <a:lnTo>
                    <a:pt x="266" y="17780"/>
                  </a:lnTo>
                  <a:lnTo>
                    <a:pt x="101" y="18288"/>
                  </a:lnTo>
                  <a:lnTo>
                    <a:pt x="0" y="21336"/>
                  </a:lnTo>
                  <a:lnTo>
                    <a:pt x="114" y="25400"/>
                  </a:lnTo>
                  <a:lnTo>
                    <a:pt x="558" y="26924"/>
                  </a:lnTo>
                  <a:lnTo>
                    <a:pt x="762" y="27051"/>
                  </a:lnTo>
                  <a:lnTo>
                    <a:pt x="1231" y="28295"/>
                  </a:lnTo>
                  <a:lnTo>
                    <a:pt x="1346" y="28702"/>
                  </a:lnTo>
                  <a:lnTo>
                    <a:pt x="1638" y="30353"/>
                  </a:lnTo>
                  <a:lnTo>
                    <a:pt x="1689" y="31115"/>
                  </a:lnTo>
                  <a:lnTo>
                    <a:pt x="1600" y="32893"/>
                  </a:lnTo>
                  <a:lnTo>
                    <a:pt x="2679" y="39878"/>
                  </a:lnTo>
                  <a:lnTo>
                    <a:pt x="3556" y="46990"/>
                  </a:lnTo>
                  <a:lnTo>
                    <a:pt x="3683" y="47498"/>
                  </a:lnTo>
                  <a:lnTo>
                    <a:pt x="5461" y="52324"/>
                  </a:lnTo>
                  <a:lnTo>
                    <a:pt x="5448" y="47625"/>
                  </a:lnTo>
                  <a:lnTo>
                    <a:pt x="6261" y="51181"/>
                  </a:lnTo>
                  <a:lnTo>
                    <a:pt x="5689" y="51562"/>
                  </a:lnTo>
                  <a:lnTo>
                    <a:pt x="6591" y="54864"/>
                  </a:lnTo>
                  <a:lnTo>
                    <a:pt x="6362" y="52324"/>
                  </a:lnTo>
                  <a:lnTo>
                    <a:pt x="6235" y="49784"/>
                  </a:lnTo>
                  <a:lnTo>
                    <a:pt x="6604" y="51689"/>
                  </a:lnTo>
                  <a:lnTo>
                    <a:pt x="6921" y="52959"/>
                  </a:lnTo>
                  <a:lnTo>
                    <a:pt x="7175" y="53594"/>
                  </a:lnTo>
                  <a:lnTo>
                    <a:pt x="6946" y="49784"/>
                  </a:lnTo>
                  <a:lnTo>
                    <a:pt x="6807" y="47625"/>
                  </a:lnTo>
                  <a:lnTo>
                    <a:pt x="6807" y="47421"/>
                  </a:lnTo>
                  <a:lnTo>
                    <a:pt x="6921" y="47879"/>
                  </a:lnTo>
                  <a:lnTo>
                    <a:pt x="7099" y="48348"/>
                  </a:lnTo>
                  <a:lnTo>
                    <a:pt x="6807" y="46837"/>
                  </a:lnTo>
                  <a:lnTo>
                    <a:pt x="6807" y="46482"/>
                  </a:lnTo>
                  <a:lnTo>
                    <a:pt x="6934" y="45085"/>
                  </a:lnTo>
                  <a:lnTo>
                    <a:pt x="7785" y="48260"/>
                  </a:lnTo>
                  <a:lnTo>
                    <a:pt x="8140" y="51181"/>
                  </a:lnTo>
                  <a:lnTo>
                    <a:pt x="8089" y="48260"/>
                  </a:lnTo>
                  <a:lnTo>
                    <a:pt x="8420" y="50038"/>
                  </a:lnTo>
                  <a:lnTo>
                    <a:pt x="8534" y="51003"/>
                  </a:lnTo>
                  <a:lnTo>
                    <a:pt x="8534" y="49911"/>
                  </a:lnTo>
                  <a:lnTo>
                    <a:pt x="9334" y="51054"/>
                  </a:lnTo>
                  <a:lnTo>
                    <a:pt x="9207" y="49911"/>
                  </a:lnTo>
                  <a:lnTo>
                    <a:pt x="9029" y="48260"/>
                  </a:lnTo>
                  <a:lnTo>
                    <a:pt x="8902" y="47117"/>
                  </a:lnTo>
                  <a:lnTo>
                    <a:pt x="9918" y="51181"/>
                  </a:lnTo>
                  <a:lnTo>
                    <a:pt x="9956" y="47117"/>
                  </a:lnTo>
                  <a:lnTo>
                    <a:pt x="9969" y="45847"/>
                  </a:lnTo>
                  <a:lnTo>
                    <a:pt x="11010" y="52832"/>
                  </a:lnTo>
                  <a:lnTo>
                    <a:pt x="10896" y="51562"/>
                  </a:lnTo>
                  <a:lnTo>
                    <a:pt x="10795" y="47244"/>
                  </a:lnTo>
                  <a:lnTo>
                    <a:pt x="11087" y="46990"/>
                  </a:lnTo>
                  <a:lnTo>
                    <a:pt x="11582" y="50546"/>
                  </a:lnTo>
                  <a:lnTo>
                    <a:pt x="11696" y="50800"/>
                  </a:lnTo>
                  <a:lnTo>
                    <a:pt x="12788" y="52197"/>
                  </a:lnTo>
                  <a:lnTo>
                    <a:pt x="13601" y="56261"/>
                  </a:lnTo>
                  <a:lnTo>
                    <a:pt x="12915" y="48641"/>
                  </a:lnTo>
                  <a:lnTo>
                    <a:pt x="14706" y="52705"/>
                  </a:lnTo>
                  <a:lnTo>
                    <a:pt x="14884" y="48641"/>
                  </a:lnTo>
                  <a:lnTo>
                    <a:pt x="14884" y="48387"/>
                  </a:lnTo>
                  <a:lnTo>
                    <a:pt x="14973" y="49657"/>
                  </a:lnTo>
                  <a:lnTo>
                    <a:pt x="15100" y="50038"/>
                  </a:lnTo>
                  <a:lnTo>
                    <a:pt x="15417" y="50419"/>
                  </a:lnTo>
                  <a:lnTo>
                    <a:pt x="15798" y="52197"/>
                  </a:lnTo>
                  <a:lnTo>
                    <a:pt x="15925" y="52705"/>
                  </a:lnTo>
                  <a:lnTo>
                    <a:pt x="16370" y="53975"/>
                  </a:lnTo>
                  <a:lnTo>
                    <a:pt x="15608" y="48387"/>
                  </a:lnTo>
                  <a:lnTo>
                    <a:pt x="15735" y="47117"/>
                  </a:lnTo>
                  <a:lnTo>
                    <a:pt x="15773" y="46990"/>
                  </a:lnTo>
                  <a:lnTo>
                    <a:pt x="15900" y="46609"/>
                  </a:lnTo>
                  <a:lnTo>
                    <a:pt x="16014" y="45847"/>
                  </a:lnTo>
                  <a:lnTo>
                    <a:pt x="15976" y="45085"/>
                  </a:lnTo>
                  <a:lnTo>
                    <a:pt x="15849" y="42291"/>
                  </a:lnTo>
                  <a:lnTo>
                    <a:pt x="17081" y="47498"/>
                  </a:lnTo>
                  <a:lnTo>
                    <a:pt x="17208" y="48387"/>
                  </a:lnTo>
                  <a:lnTo>
                    <a:pt x="16764" y="49276"/>
                  </a:lnTo>
                  <a:lnTo>
                    <a:pt x="16687" y="50292"/>
                  </a:lnTo>
                  <a:lnTo>
                    <a:pt x="17576" y="55499"/>
                  </a:lnTo>
                  <a:lnTo>
                    <a:pt x="16814" y="50419"/>
                  </a:lnTo>
                  <a:lnTo>
                    <a:pt x="17805" y="50292"/>
                  </a:lnTo>
                  <a:lnTo>
                    <a:pt x="17018" y="46101"/>
                  </a:lnTo>
                  <a:lnTo>
                    <a:pt x="17970" y="49784"/>
                  </a:lnTo>
                  <a:lnTo>
                    <a:pt x="18580" y="52959"/>
                  </a:lnTo>
                  <a:lnTo>
                    <a:pt x="17907" y="47879"/>
                  </a:lnTo>
                  <a:lnTo>
                    <a:pt x="17678" y="46101"/>
                  </a:lnTo>
                  <a:lnTo>
                    <a:pt x="17564" y="45212"/>
                  </a:lnTo>
                  <a:lnTo>
                    <a:pt x="18783" y="51689"/>
                  </a:lnTo>
                  <a:lnTo>
                    <a:pt x="18465" y="46736"/>
                  </a:lnTo>
                  <a:lnTo>
                    <a:pt x="19532" y="50292"/>
                  </a:lnTo>
                  <a:lnTo>
                    <a:pt x="19634" y="54102"/>
                  </a:lnTo>
                  <a:lnTo>
                    <a:pt x="19964" y="51562"/>
                  </a:lnTo>
                  <a:lnTo>
                    <a:pt x="20218" y="52501"/>
                  </a:lnTo>
                  <a:lnTo>
                    <a:pt x="20027" y="51562"/>
                  </a:lnTo>
                  <a:lnTo>
                    <a:pt x="19900" y="50800"/>
                  </a:lnTo>
                  <a:lnTo>
                    <a:pt x="19672" y="48260"/>
                  </a:lnTo>
                  <a:lnTo>
                    <a:pt x="19773" y="47117"/>
                  </a:lnTo>
                  <a:lnTo>
                    <a:pt x="19900" y="46736"/>
                  </a:lnTo>
                  <a:lnTo>
                    <a:pt x="20193" y="45847"/>
                  </a:lnTo>
                  <a:lnTo>
                    <a:pt x="20523" y="51003"/>
                  </a:lnTo>
                  <a:lnTo>
                    <a:pt x="20650" y="52197"/>
                  </a:lnTo>
                  <a:lnTo>
                    <a:pt x="21259" y="54864"/>
                  </a:lnTo>
                  <a:lnTo>
                    <a:pt x="21488" y="53594"/>
                  </a:lnTo>
                  <a:lnTo>
                    <a:pt x="21361" y="50292"/>
                  </a:lnTo>
                  <a:lnTo>
                    <a:pt x="21209" y="47752"/>
                  </a:lnTo>
                  <a:lnTo>
                    <a:pt x="21615" y="48006"/>
                  </a:lnTo>
                  <a:lnTo>
                    <a:pt x="21755" y="48768"/>
                  </a:lnTo>
                  <a:lnTo>
                    <a:pt x="21856" y="49149"/>
                  </a:lnTo>
                  <a:lnTo>
                    <a:pt x="21971" y="50546"/>
                  </a:lnTo>
                  <a:lnTo>
                    <a:pt x="21920" y="47752"/>
                  </a:lnTo>
                  <a:lnTo>
                    <a:pt x="21882" y="45847"/>
                  </a:lnTo>
                  <a:lnTo>
                    <a:pt x="21882" y="45720"/>
                  </a:lnTo>
                  <a:lnTo>
                    <a:pt x="23533" y="50038"/>
                  </a:lnTo>
                  <a:lnTo>
                    <a:pt x="23418" y="45720"/>
                  </a:lnTo>
                  <a:lnTo>
                    <a:pt x="23406" y="45212"/>
                  </a:lnTo>
                  <a:lnTo>
                    <a:pt x="23431" y="44373"/>
                  </a:lnTo>
                  <a:lnTo>
                    <a:pt x="23660" y="45593"/>
                  </a:lnTo>
                  <a:lnTo>
                    <a:pt x="23444" y="44069"/>
                  </a:lnTo>
                  <a:lnTo>
                    <a:pt x="23190" y="42291"/>
                  </a:lnTo>
                  <a:lnTo>
                    <a:pt x="22517" y="37465"/>
                  </a:lnTo>
                  <a:lnTo>
                    <a:pt x="22821" y="37338"/>
                  </a:lnTo>
                  <a:lnTo>
                    <a:pt x="22606" y="33655"/>
                  </a:lnTo>
                  <a:lnTo>
                    <a:pt x="23228" y="37465"/>
                  </a:lnTo>
                  <a:lnTo>
                    <a:pt x="23139" y="38481"/>
                  </a:lnTo>
                  <a:lnTo>
                    <a:pt x="23266" y="40132"/>
                  </a:lnTo>
                  <a:lnTo>
                    <a:pt x="23368" y="38481"/>
                  </a:lnTo>
                  <a:lnTo>
                    <a:pt x="24104" y="42494"/>
                  </a:lnTo>
                  <a:lnTo>
                    <a:pt x="24130" y="41592"/>
                  </a:lnTo>
                  <a:lnTo>
                    <a:pt x="24142" y="41402"/>
                  </a:lnTo>
                  <a:lnTo>
                    <a:pt x="24231" y="38481"/>
                  </a:lnTo>
                  <a:lnTo>
                    <a:pt x="24244" y="37973"/>
                  </a:lnTo>
                  <a:lnTo>
                    <a:pt x="24942" y="39497"/>
                  </a:lnTo>
                  <a:lnTo>
                    <a:pt x="25730" y="44831"/>
                  </a:lnTo>
                  <a:lnTo>
                    <a:pt x="24142" y="41605"/>
                  </a:lnTo>
                  <a:lnTo>
                    <a:pt x="24168" y="41910"/>
                  </a:lnTo>
                  <a:lnTo>
                    <a:pt x="25298" y="46228"/>
                  </a:lnTo>
                  <a:lnTo>
                    <a:pt x="24295" y="44196"/>
                  </a:lnTo>
                  <a:lnTo>
                    <a:pt x="24777" y="46990"/>
                  </a:lnTo>
                  <a:lnTo>
                    <a:pt x="24892" y="49403"/>
                  </a:lnTo>
                  <a:lnTo>
                    <a:pt x="25438" y="52578"/>
                  </a:lnTo>
                  <a:lnTo>
                    <a:pt x="25552" y="52832"/>
                  </a:lnTo>
                  <a:lnTo>
                    <a:pt x="26619" y="54229"/>
                  </a:lnTo>
                  <a:lnTo>
                    <a:pt x="26187" y="49784"/>
                  </a:lnTo>
                  <a:lnTo>
                    <a:pt x="27355" y="51308"/>
                  </a:lnTo>
                  <a:lnTo>
                    <a:pt x="27266" y="49784"/>
                  </a:lnTo>
                  <a:lnTo>
                    <a:pt x="27152" y="48133"/>
                  </a:lnTo>
                  <a:lnTo>
                    <a:pt x="26720" y="46888"/>
                  </a:lnTo>
                  <a:lnTo>
                    <a:pt x="26682" y="46228"/>
                  </a:lnTo>
                  <a:lnTo>
                    <a:pt x="26619" y="44831"/>
                  </a:lnTo>
                  <a:lnTo>
                    <a:pt x="26657" y="43776"/>
                  </a:lnTo>
                  <a:lnTo>
                    <a:pt x="27305" y="43434"/>
                  </a:lnTo>
                  <a:lnTo>
                    <a:pt x="29057" y="51308"/>
                  </a:lnTo>
                  <a:lnTo>
                    <a:pt x="29349" y="50292"/>
                  </a:lnTo>
                  <a:lnTo>
                    <a:pt x="29222" y="45720"/>
                  </a:lnTo>
                  <a:lnTo>
                    <a:pt x="28981" y="43434"/>
                  </a:lnTo>
                  <a:lnTo>
                    <a:pt x="28562" y="39497"/>
                  </a:lnTo>
                  <a:lnTo>
                    <a:pt x="29730" y="43053"/>
                  </a:lnTo>
                  <a:lnTo>
                    <a:pt x="30213" y="49149"/>
                  </a:lnTo>
                  <a:lnTo>
                    <a:pt x="31216" y="49657"/>
                  </a:lnTo>
                  <a:lnTo>
                    <a:pt x="30683" y="46405"/>
                  </a:lnTo>
                  <a:lnTo>
                    <a:pt x="30911" y="47117"/>
                  </a:lnTo>
                  <a:lnTo>
                    <a:pt x="32105" y="51943"/>
                  </a:lnTo>
                  <a:lnTo>
                    <a:pt x="31381" y="46736"/>
                  </a:lnTo>
                  <a:lnTo>
                    <a:pt x="31242" y="45669"/>
                  </a:lnTo>
                  <a:lnTo>
                    <a:pt x="31292" y="46736"/>
                  </a:lnTo>
                  <a:lnTo>
                    <a:pt x="30683" y="46380"/>
                  </a:lnTo>
                  <a:lnTo>
                    <a:pt x="29705" y="40259"/>
                  </a:lnTo>
                  <a:lnTo>
                    <a:pt x="30975" y="43776"/>
                  </a:lnTo>
                  <a:lnTo>
                    <a:pt x="30949" y="43561"/>
                  </a:lnTo>
                  <a:lnTo>
                    <a:pt x="31457" y="43561"/>
                  </a:lnTo>
                  <a:lnTo>
                    <a:pt x="32181" y="48895"/>
                  </a:lnTo>
                  <a:lnTo>
                    <a:pt x="33070" y="48006"/>
                  </a:lnTo>
                  <a:lnTo>
                    <a:pt x="33731" y="43942"/>
                  </a:lnTo>
                  <a:lnTo>
                    <a:pt x="34074" y="43561"/>
                  </a:lnTo>
                  <a:lnTo>
                    <a:pt x="34747" y="42799"/>
                  </a:lnTo>
                  <a:lnTo>
                    <a:pt x="34886" y="46177"/>
                  </a:lnTo>
                  <a:lnTo>
                    <a:pt x="35306" y="47752"/>
                  </a:lnTo>
                  <a:lnTo>
                    <a:pt x="36410" y="44958"/>
                  </a:lnTo>
                  <a:lnTo>
                    <a:pt x="40055" y="51181"/>
                  </a:lnTo>
                  <a:lnTo>
                    <a:pt x="40081" y="46482"/>
                  </a:lnTo>
                  <a:lnTo>
                    <a:pt x="40220" y="46482"/>
                  </a:lnTo>
                  <a:lnTo>
                    <a:pt x="40271" y="44958"/>
                  </a:lnTo>
                  <a:lnTo>
                    <a:pt x="40373" y="44577"/>
                  </a:lnTo>
                  <a:lnTo>
                    <a:pt x="40551" y="44323"/>
                  </a:lnTo>
                  <a:lnTo>
                    <a:pt x="40779" y="46101"/>
                  </a:lnTo>
                  <a:lnTo>
                    <a:pt x="40894" y="48768"/>
                  </a:lnTo>
                  <a:lnTo>
                    <a:pt x="41363" y="45212"/>
                  </a:lnTo>
                  <a:lnTo>
                    <a:pt x="41452" y="44577"/>
                  </a:lnTo>
                  <a:lnTo>
                    <a:pt x="41529" y="44323"/>
                  </a:lnTo>
                  <a:lnTo>
                    <a:pt x="41935" y="42799"/>
                  </a:lnTo>
                  <a:lnTo>
                    <a:pt x="42252" y="41656"/>
                  </a:lnTo>
                  <a:lnTo>
                    <a:pt x="42354" y="41275"/>
                  </a:lnTo>
                  <a:lnTo>
                    <a:pt x="42392" y="41148"/>
                  </a:lnTo>
                  <a:lnTo>
                    <a:pt x="42735" y="39878"/>
                  </a:lnTo>
                  <a:lnTo>
                    <a:pt x="44081" y="44450"/>
                  </a:lnTo>
                  <a:lnTo>
                    <a:pt x="44196" y="46355"/>
                  </a:lnTo>
                  <a:lnTo>
                    <a:pt x="45072" y="48133"/>
                  </a:lnTo>
                  <a:lnTo>
                    <a:pt x="44373" y="39878"/>
                  </a:lnTo>
                  <a:lnTo>
                    <a:pt x="44208" y="37846"/>
                  </a:lnTo>
                  <a:lnTo>
                    <a:pt x="44107" y="36576"/>
                  </a:lnTo>
                  <a:lnTo>
                    <a:pt x="45161" y="40640"/>
                  </a:lnTo>
                  <a:lnTo>
                    <a:pt x="45275" y="41783"/>
                  </a:lnTo>
                  <a:lnTo>
                    <a:pt x="47002" y="43561"/>
                  </a:lnTo>
                  <a:lnTo>
                    <a:pt x="48501" y="39116"/>
                  </a:lnTo>
                  <a:lnTo>
                    <a:pt x="50355" y="46101"/>
                  </a:lnTo>
                  <a:lnTo>
                    <a:pt x="50507" y="43561"/>
                  </a:lnTo>
                  <a:lnTo>
                    <a:pt x="51104" y="43815"/>
                  </a:lnTo>
                  <a:lnTo>
                    <a:pt x="51625" y="43561"/>
                  </a:lnTo>
                  <a:lnTo>
                    <a:pt x="51600" y="39497"/>
                  </a:lnTo>
                  <a:lnTo>
                    <a:pt x="52755" y="43561"/>
                  </a:lnTo>
                  <a:lnTo>
                    <a:pt x="52844" y="45974"/>
                  </a:lnTo>
                  <a:lnTo>
                    <a:pt x="54356" y="48895"/>
                  </a:lnTo>
                  <a:lnTo>
                    <a:pt x="54737" y="49276"/>
                  </a:lnTo>
                  <a:lnTo>
                    <a:pt x="54495" y="44069"/>
                  </a:lnTo>
                  <a:lnTo>
                    <a:pt x="54597" y="42494"/>
                  </a:lnTo>
                  <a:lnTo>
                    <a:pt x="54800" y="41910"/>
                  </a:lnTo>
                  <a:lnTo>
                    <a:pt x="55168" y="46863"/>
                  </a:lnTo>
                  <a:lnTo>
                    <a:pt x="55143" y="47853"/>
                  </a:lnTo>
                  <a:lnTo>
                    <a:pt x="55270" y="47980"/>
                  </a:lnTo>
                  <a:lnTo>
                    <a:pt x="55181" y="46863"/>
                  </a:lnTo>
                  <a:lnTo>
                    <a:pt x="55397" y="41910"/>
                  </a:lnTo>
                  <a:lnTo>
                    <a:pt x="55410" y="41656"/>
                  </a:lnTo>
                  <a:lnTo>
                    <a:pt x="56159" y="47498"/>
                  </a:lnTo>
                  <a:lnTo>
                    <a:pt x="56400" y="46482"/>
                  </a:lnTo>
                  <a:lnTo>
                    <a:pt x="56286" y="45974"/>
                  </a:lnTo>
                  <a:lnTo>
                    <a:pt x="56070" y="44704"/>
                  </a:lnTo>
                  <a:lnTo>
                    <a:pt x="55956" y="43776"/>
                  </a:lnTo>
                  <a:lnTo>
                    <a:pt x="56057" y="41910"/>
                  </a:lnTo>
                  <a:lnTo>
                    <a:pt x="56108" y="41656"/>
                  </a:lnTo>
                  <a:lnTo>
                    <a:pt x="56388" y="40386"/>
                  </a:lnTo>
                  <a:lnTo>
                    <a:pt x="57658" y="45720"/>
                  </a:lnTo>
                  <a:lnTo>
                    <a:pt x="57785" y="46863"/>
                  </a:lnTo>
                  <a:lnTo>
                    <a:pt x="57899" y="48514"/>
                  </a:lnTo>
                  <a:lnTo>
                    <a:pt x="59143" y="44196"/>
                  </a:lnTo>
                  <a:lnTo>
                    <a:pt x="59194" y="45212"/>
                  </a:lnTo>
                  <a:lnTo>
                    <a:pt x="59283" y="44196"/>
                  </a:lnTo>
                  <a:lnTo>
                    <a:pt x="59385" y="43053"/>
                  </a:lnTo>
                  <a:lnTo>
                    <a:pt x="59410" y="53340"/>
                  </a:lnTo>
                  <a:lnTo>
                    <a:pt x="59753" y="49657"/>
                  </a:lnTo>
                  <a:lnTo>
                    <a:pt x="59651" y="44704"/>
                  </a:lnTo>
                  <a:lnTo>
                    <a:pt x="60223" y="47752"/>
                  </a:lnTo>
                  <a:lnTo>
                    <a:pt x="61074" y="47625"/>
                  </a:lnTo>
                  <a:lnTo>
                    <a:pt x="61620" y="46355"/>
                  </a:lnTo>
                  <a:lnTo>
                    <a:pt x="61709" y="49784"/>
                  </a:lnTo>
                  <a:lnTo>
                    <a:pt x="62903" y="50673"/>
                  </a:lnTo>
                  <a:lnTo>
                    <a:pt x="63982" y="48006"/>
                  </a:lnTo>
                  <a:lnTo>
                    <a:pt x="65265" y="48006"/>
                  </a:lnTo>
                  <a:lnTo>
                    <a:pt x="64782" y="46697"/>
                  </a:lnTo>
                  <a:lnTo>
                    <a:pt x="64706" y="46355"/>
                  </a:lnTo>
                  <a:lnTo>
                    <a:pt x="64643" y="44704"/>
                  </a:lnTo>
                  <a:lnTo>
                    <a:pt x="64579" y="43053"/>
                  </a:lnTo>
                  <a:lnTo>
                    <a:pt x="64579" y="40386"/>
                  </a:lnTo>
                  <a:lnTo>
                    <a:pt x="64820" y="40005"/>
                  </a:lnTo>
                  <a:lnTo>
                    <a:pt x="64922" y="41122"/>
                  </a:lnTo>
                  <a:lnTo>
                    <a:pt x="64998" y="40005"/>
                  </a:lnTo>
                  <a:lnTo>
                    <a:pt x="65036" y="39497"/>
                  </a:lnTo>
                  <a:lnTo>
                    <a:pt x="65049" y="39243"/>
                  </a:lnTo>
                  <a:lnTo>
                    <a:pt x="65570" y="39878"/>
                  </a:lnTo>
                  <a:lnTo>
                    <a:pt x="65646" y="45669"/>
                  </a:lnTo>
                  <a:lnTo>
                    <a:pt x="65532" y="46863"/>
                  </a:lnTo>
                  <a:lnTo>
                    <a:pt x="66001" y="45085"/>
                  </a:lnTo>
                  <a:lnTo>
                    <a:pt x="66103" y="49403"/>
                  </a:lnTo>
                  <a:lnTo>
                    <a:pt x="66167" y="46101"/>
                  </a:lnTo>
                  <a:lnTo>
                    <a:pt x="67373" y="54610"/>
                  </a:lnTo>
                  <a:lnTo>
                    <a:pt x="67411" y="48895"/>
                  </a:lnTo>
                  <a:lnTo>
                    <a:pt x="67525" y="50546"/>
                  </a:lnTo>
                  <a:lnTo>
                    <a:pt x="68783" y="50419"/>
                  </a:lnTo>
                  <a:lnTo>
                    <a:pt x="69202" y="48895"/>
                  </a:lnTo>
                  <a:lnTo>
                    <a:pt x="69278" y="48641"/>
                  </a:lnTo>
                  <a:lnTo>
                    <a:pt x="70294" y="48387"/>
                  </a:lnTo>
                  <a:lnTo>
                    <a:pt x="70192" y="46101"/>
                  </a:lnTo>
                  <a:lnTo>
                    <a:pt x="70142" y="45085"/>
                  </a:lnTo>
                  <a:lnTo>
                    <a:pt x="70091" y="43815"/>
                  </a:lnTo>
                  <a:lnTo>
                    <a:pt x="70548" y="44831"/>
                  </a:lnTo>
                  <a:lnTo>
                    <a:pt x="70586" y="43815"/>
                  </a:lnTo>
                  <a:lnTo>
                    <a:pt x="70700" y="41148"/>
                  </a:lnTo>
                  <a:lnTo>
                    <a:pt x="71450" y="42418"/>
                  </a:lnTo>
                  <a:lnTo>
                    <a:pt x="71564" y="42672"/>
                  </a:lnTo>
                  <a:lnTo>
                    <a:pt x="72529" y="46101"/>
                  </a:lnTo>
                  <a:lnTo>
                    <a:pt x="73431" y="45593"/>
                  </a:lnTo>
                  <a:lnTo>
                    <a:pt x="73939" y="43561"/>
                  </a:lnTo>
                  <a:lnTo>
                    <a:pt x="73736" y="42672"/>
                  </a:lnTo>
                  <a:lnTo>
                    <a:pt x="73494" y="41910"/>
                  </a:lnTo>
                  <a:lnTo>
                    <a:pt x="73494" y="41148"/>
                  </a:lnTo>
                  <a:lnTo>
                    <a:pt x="73634" y="39243"/>
                  </a:lnTo>
                  <a:lnTo>
                    <a:pt x="73647" y="39116"/>
                  </a:lnTo>
                  <a:lnTo>
                    <a:pt x="73761" y="41402"/>
                  </a:lnTo>
                  <a:lnTo>
                    <a:pt x="73888" y="43167"/>
                  </a:lnTo>
                  <a:lnTo>
                    <a:pt x="74764" y="42799"/>
                  </a:lnTo>
                  <a:lnTo>
                    <a:pt x="74409" y="45847"/>
                  </a:lnTo>
                  <a:lnTo>
                    <a:pt x="75488" y="45085"/>
                  </a:lnTo>
                  <a:lnTo>
                    <a:pt x="75780" y="44958"/>
                  </a:lnTo>
                  <a:lnTo>
                    <a:pt x="76581" y="42799"/>
                  </a:lnTo>
                  <a:lnTo>
                    <a:pt x="77025" y="41605"/>
                  </a:lnTo>
                  <a:lnTo>
                    <a:pt x="76911" y="40386"/>
                  </a:lnTo>
                  <a:lnTo>
                    <a:pt x="76809" y="39751"/>
                  </a:lnTo>
                  <a:lnTo>
                    <a:pt x="76644" y="39116"/>
                  </a:lnTo>
                  <a:lnTo>
                    <a:pt x="76733" y="37592"/>
                  </a:lnTo>
                  <a:lnTo>
                    <a:pt x="76923" y="37084"/>
                  </a:lnTo>
                  <a:lnTo>
                    <a:pt x="77203" y="38608"/>
                  </a:lnTo>
                  <a:lnTo>
                    <a:pt x="77317" y="41783"/>
                  </a:lnTo>
                  <a:lnTo>
                    <a:pt x="78536" y="40894"/>
                  </a:lnTo>
                  <a:lnTo>
                    <a:pt x="81280" y="47371"/>
                  </a:lnTo>
                  <a:lnTo>
                    <a:pt x="82283" y="45085"/>
                  </a:lnTo>
                  <a:lnTo>
                    <a:pt x="82219" y="45466"/>
                  </a:lnTo>
                  <a:lnTo>
                    <a:pt x="82321" y="45085"/>
                  </a:lnTo>
                  <a:lnTo>
                    <a:pt x="83413" y="41021"/>
                  </a:lnTo>
                  <a:lnTo>
                    <a:pt x="83845" y="41478"/>
                  </a:lnTo>
                  <a:lnTo>
                    <a:pt x="83921" y="41910"/>
                  </a:lnTo>
                  <a:lnTo>
                    <a:pt x="83362" y="43434"/>
                  </a:lnTo>
                  <a:lnTo>
                    <a:pt x="83248" y="44704"/>
                  </a:lnTo>
                  <a:lnTo>
                    <a:pt x="83629" y="46609"/>
                  </a:lnTo>
                  <a:lnTo>
                    <a:pt x="84632" y="41021"/>
                  </a:lnTo>
                  <a:lnTo>
                    <a:pt x="84658" y="40894"/>
                  </a:lnTo>
                  <a:lnTo>
                    <a:pt x="84861" y="39751"/>
                  </a:lnTo>
                  <a:lnTo>
                    <a:pt x="85852" y="47625"/>
                  </a:lnTo>
                  <a:lnTo>
                    <a:pt x="86906" y="43053"/>
                  </a:lnTo>
                  <a:lnTo>
                    <a:pt x="87884" y="48133"/>
                  </a:lnTo>
                  <a:lnTo>
                    <a:pt x="89052" y="48006"/>
                  </a:lnTo>
                  <a:lnTo>
                    <a:pt x="90258" y="47244"/>
                  </a:lnTo>
                  <a:lnTo>
                    <a:pt x="91338" y="49784"/>
                  </a:lnTo>
                  <a:lnTo>
                    <a:pt x="91262" y="47244"/>
                  </a:lnTo>
                  <a:lnTo>
                    <a:pt x="91389" y="45669"/>
                  </a:lnTo>
                  <a:lnTo>
                    <a:pt x="91528" y="44196"/>
                  </a:lnTo>
                  <a:lnTo>
                    <a:pt x="91579" y="46177"/>
                  </a:lnTo>
                  <a:lnTo>
                    <a:pt x="91694" y="45085"/>
                  </a:lnTo>
                  <a:lnTo>
                    <a:pt x="92367" y="44196"/>
                  </a:lnTo>
                  <a:lnTo>
                    <a:pt x="93243" y="43053"/>
                  </a:lnTo>
                  <a:lnTo>
                    <a:pt x="94297" y="41656"/>
                  </a:lnTo>
                  <a:lnTo>
                    <a:pt x="97142" y="49276"/>
                  </a:lnTo>
                  <a:lnTo>
                    <a:pt x="99771" y="51943"/>
                  </a:lnTo>
                  <a:lnTo>
                    <a:pt x="100723" y="52705"/>
                  </a:lnTo>
                  <a:lnTo>
                    <a:pt x="100507" y="41656"/>
                  </a:lnTo>
                  <a:lnTo>
                    <a:pt x="100469" y="39751"/>
                  </a:lnTo>
                  <a:lnTo>
                    <a:pt x="100418" y="37084"/>
                  </a:lnTo>
                  <a:lnTo>
                    <a:pt x="101473" y="43167"/>
                  </a:lnTo>
                  <a:lnTo>
                    <a:pt x="101600" y="44107"/>
                  </a:lnTo>
                  <a:lnTo>
                    <a:pt x="101219" y="49276"/>
                  </a:lnTo>
                  <a:lnTo>
                    <a:pt x="103251" y="42799"/>
                  </a:lnTo>
                  <a:lnTo>
                    <a:pt x="105257" y="49530"/>
                  </a:lnTo>
                  <a:lnTo>
                    <a:pt x="107276" y="44069"/>
                  </a:lnTo>
                  <a:lnTo>
                    <a:pt x="107238" y="44450"/>
                  </a:lnTo>
                  <a:lnTo>
                    <a:pt x="107111" y="46990"/>
                  </a:lnTo>
                  <a:lnTo>
                    <a:pt x="106921" y="46863"/>
                  </a:lnTo>
                  <a:lnTo>
                    <a:pt x="107251" y="50800"/>
                  </a:lnTo>
                  <a:lnTo>
                    <a:pt x="108343" y="47371"/>
                  </a:lnTo>
                  <a:lnTo>
                    <a:pt x="108432" y="46990"/>
                  </a:lnTo>
                  <a:lnTo>
                    <a:pt x="108496" y="44069"/>
                  </a:lnTo>
                  <a:lnTo>
                    <a:pt x="108496" y="43942"/>
                  </a:lnTo>
                  <a:lnTo>
                    <a:pt x="108699" y="44196"/>
                  </a:lnTo>
                  <a:lnTo>
                    <a:pt x="108762" y="44577"/>
                  </a:lnTo>
                  <a:lnTo>
                    <a:pt x="108648" y="45593"/>
                  </a:lnTo>
                  <a:lnTo>
                    <a:pt x="108534" y="47117"/>
                  </a:lnTo>
                  <a:lnTo>
                    <a:pt x="108661" y="48348"/>
                  </a:lnTo>
                  <a:lnTo>
                    <a:pt x="109016" y="50673"/>
                  </a:lnTo>
                  <a:lnTo>
                    <a:pt x="109753" y="43942"/>
                  </a:lnTo>
                  <a:lnTo>
                    <a:pt x="109791" y="43561"/>
                  </a:lnTo>
                  <a:lnTo>
                    <a:pt x="109943" y="47561"/>
                  </a:lnTo>
                  <a:lnTo>
                    <a:pt x="110032" y="47117"/>
                  </a:lnTo>
                  <a:lnTo>
                    <a:pt x="110947" y="49403"/>
                  </a:lnTo>
                  <a:lnTo>
                    <a:pt x="110871" y="47117"/>
                  </a:lnTo>
                  <a:lnTo>
                    <a:pt x="110794" y="44958"/>
                  </a:lnTo>
                  <a:lnTo>
                    <a:pt x="111467" y="47117"/>
                  </a:lnTo>
                  <a:lnTo>
                    <a:pt x="111874" y="44958"/>
                  </a:lnTo>
                  <a:lnTo>
                    <a:pt x="112153" y="43561"/>
                  </a:lnTo>
                  <a:lnTo>
                    <a:pt x="112242" y="43053"/>
                  </a:lnTo>
                  <a:lnTo>
                    <a:pt x="112750" y="45720"/>
                  </a:lnTo>
                  <a:lnTo>
                    <a:pt x="113030" y="43053"/>
                  </a:lnTo>
                  <a:lnTo>
                    <a:pt x="113055" y="42799"/>
                  </a:lnTo>
                  <a:lnTo>
                    <a:pt x="113271" y="40767"/>
                  </a:lnTo>
                  <a:lnTo>
                    <a:pt x="113931" y="48133"/>
                  </a:lnTo>
                  <a:lnTo>
                    <a:pt x="114274" y="41021"/>
                  </a:lnTo>
                  <a:lnTo>
                    <a:pt x="113995" y="48387"/>
                  </a:lnTo>
                  <a:lnTo>
                    <a:pt x="115354" y="46990"/>
                  </a:lnTo>
                  <a:lnTo>
                    <a:pt x="115938" y="43561"/>
                  </a:lnTo>
                  <a:lnTo>
                    <a:pt x="115709" y="45720"/>
                  </a:lnTo>
                  <a:lnTo>
                    <a:pt x="116255" y="45847"/>
                  </a:lnTo>
                  <a:lnTo>
                    <a:pt x="115989" y="48831"/>
                  </a:lnTo>
                  <a:lnTo>
                    <a:pt x="116509" y="48768"/>
                  </a:lnTo>
                  <a:lnTo>
                    <a:pt x="116941" y="47752"/>
                  </a:lnTo>
                  <a:lnTo>
                    <a:pt x="117068" y="45085"/>
                  </a:lnTo>
                  <a:lnTo>
                    <a:pt x="117068" y="43688"/>
                  </a:lnTo>
                  <a:lnTo>
                    <a:pt x="117690" y="46482"/>
                  </a:lnTo>
                  <a:lnTo>
                    <a:pt x="119087" y="43815"/>
                  </a:lnTo>
                  <a:lnTo>
                    <a:pt x="119405" y="48006"/>
                  </a:lnTo>
                  <a:lnTo>
                    <a:pt x="121132" y="44196"/>
                  </a:lnTo>
                  <a:lnTo>
                    <a:pt x="121348" y="43815"/>
                  </a:lnTo>
                  <a:lnTo>
                    <a:pt x="121424" y="43688"/>
                  </a:lnTo>
                  <a:lnTo>
                    <a:pt x="121500" y="43561"/>
                  </a:lnTo>
                  <a:lnTo>
                    <a:pt x="122478" y="41910"/>
                  </a:lnTo>
                  <a:lnTo>
                    <a:pt x="122580" y="41071"/>
                  </a:lnTo>
                  <a:lnTo>
                    <a:pt x="122555" y="41783"/>
                  </a:lnTo>
                  <a:lnTo>
                    <a:pt x="122313" y="48133"/>
                  </a:lnTo>
                  <a:lnTo>
                    <a:pt x="123456" y="45847"/>
                  </a:lnTo>
                  <a:lnTo>
                    <a:pt x="123329" y="44577"/>
                  </a:lnTo>
                  <a:lnTo>
                    <a:pt x="122758" y="41478"/>
                  </a:lnTo>
                  <a:lnTo>
                    <a:pt x="122669" y="41605"/>
                  </a:lnTo>
                  <a:lnTo>
                    <a:pt x="122605" y="40640"/>
                  </a:lnTo>
                  <a:lnTo>
                    <a:pt x="122758" y="41478"/>
                  </a:lnTo>
                  <a:lnTo>
                    <a:pt x="123520" y="40640"/>
                  </a:lnTo>
                  <a:lnTo>
                    <a:pt x="124206" y="39878"/>
                  </a:lnTo>
                  <a:lnTo>
                    <a:pt x="123977" y="44119"/>
                  </a:lnTo>
                  <a:lnTo>
                    <a:pt x="124726" y="39878"/>
                  </a:lnTo>
                  <a:lnTo>
                    <a:pt x="124866" y="39116"/>
                  </a:lnTo>
                  <a:lnTo>
                    <a:pt x="126111" y="40894"/>
                  </a:lnTo>
                  <a:lnTo>
                    <a:pt x="126225" y="41275"/>
                  </a:lnTo>
                  <a:lnTo>
                    <a:pt x="126326" y="42164"/>
                  </a:lnTo>
                  <a:lnTo>
                    <a:pt x="125793" y="43942"/>
                  </a:lnTo>
                  <a:lnTo>
                    <a:pt x="125577" y="45212"/>
                  </a:lnTo>
                  <a:lnTo>
                    <a:pt x="127076" y="42291"/>
                  </a:lnTo>
                  <a:lnTo>
                    <a:pt x="128104" y="46101"/>
                  </a:lnTo>
                  <a:lnTo>
                    <a:pt x="129476" y="42291"/>
                  </a:lnTo>
                  <a:lnTo>
                    <a:pt x="129451" y="39116"/>
                  </a:lnTo>
                  <a:lnTo>
                    <a:pt x="129540" y="37592"/>
                  </a:lnTo>
                  <a:lnTo>
                    <a:pt x="129705" y="37084"/>
                  </a:lnTo>
                  <a:lnTo>
                    <a:pt x="129870" y="36576"/>
                  </a:lnTo>
                  <a:lnTo>
                    <a:pt x="130797" y="33655"/>
                  </a:lnTo>
                  <a:lnTo>
                    <a:pt x="131038" y="32893"/>
                  </a:lnTo>
                  <a:lnTo>
                    <a:pt x="131241" y="30353"/>
                  </a:lnTo>
                  <a:lnTo>
                    <a:pt x="131102" y="35687"/>
                  </a:lnTo>
                  <a:lnTo>
                    <a:pt x="131203" y="36322"/>
                  </a:lnTo>
                  <a:lnTo>
                    <a:pt x="131318" y="40132"/>
                  </a:lnTo>
                  <a:lnTo>
                    <a:pt x="130949" y="44704"/>
                  </a:lnTo>
                  <a:lnTo>
                    <a:pt x="131178" y="43815"/>
                  </a:lnTo>
                  <a:lnTo>
                    <a:pt x="131432" y="42545"/>
                  </a:lnTo>
                  <a:lnTo>
                    <a:pt x="131508" y="40386"/>
                  </a:lnTo>
                  <a:lnTo>
                    <a:pt x="131559" y="40513"/>
                  </a:lnTo>
                  <a:lnTo>
                    <a:pt x="131648" y="42672"/>
                  </a:lnTo>
                  <a:lnTo>
                    <a:pt x="131330" y="44831"/>
                  </a:lnTo>
                  <a:lnTo>
                    <a:pt x="132194" y="43180"/>
                  </a:lnTo>
                  <a:lnTo>
                    <a:pt x="132207" y="40386"/>
                  </a:lnTo>
                  <a:lnTo>
                    <a:pt x="132181" y="39497"/>
                  </a:lnTo>
                  <a:lnTo>
                    <a:pt x="132943" y="39624"/>
                  </a:lnTo>
                  <a:lnTo>
                    <a:pt x="132791" y="41402"/>
                  </a:lnTo>
                  <a:lnTo>
                    <a:pt x="132702" y="41656"/>
                  </a:lnTo>
                  <a:lnTo>
                    <a:pt x="132575" y="42494"/>
                  </a:lnTo>
                  <a:lnTo>
                    <a:pt x="132461" y="43688"/>
                  </a:lnTo>
                  <a:lnTo>
                    <a:pt x="133261" y="39497"/>
                  </a:lnTo>
                  <a:lnTo>
                    <a:pt x="133629" y="37592"/>
                  </a:lnTo>
                  <a:lnTo>
                    <a:pt x="133985" y="38481"/>
                  </a:lnTo>
                  <a:lnTo>
                    <a:pt x="134073" y="41071"/>
                  </a:lnTo>
                  <a:lnTo>
                    <a:pt x="135026" y="40640"/>
                  </a:lnTo>
                  <a:lnTo>
                    <a:pt x="135547" y="37592"/>
                  </a:lnTo>
                  <a:lnTo>
                    <a:pt x="136347" y="33020"/>
                  </a:lnTo>
                  <a:lnTo>
                    <a:pt x="137147" y="35433"/>
                  </a:lnTo>
                  <a:lnTo>
                    <a:pt x="137274" y="36830"/>
                  </a:lnTo>
                  <a:lnTo>
                    <a:pt x="136525" y="42926"/>
                  </a:lnTo>
                  <a:lnTo>
                    <a:pt x="137617" y="38354"/>
                  </a:lnTo>
                  <a:lnTo>
                    <a:pt x="137261" y="44323"/>
                  </a:lnTo>
                  <a:lnTo>
                    <a:pt x="137985" y="42672"/>
                  </a:lnTo>
                  <a:lnTo>
                    <a:pt x="137998" y="39624"/>
                  </a:lnTo>
                  <a:lnTo>
                    <a:pt x="138544" y="39751"/>
                  </a:lnTo>
                  <a:lnTo>
                    <a:pt x="138569" y="39624"/>
                  </a:lnTo>
                  <a:lnTo>
                    <a:pt x="138823" y="38354"/>
                  </a:lnTo>
                  <a:lnTo>
                    <a:pt x="139382" y="35433"/>
                  </a:lnTo>
                  <a:lnTo>
                    <a:pt x="139611" y="36703"/>
                  </a:lnTo>
                  <a:lnTo>
                    <a:pt x="139712" y="37592"/>
                  </a:lnTo>
                  <a:lnTo>
                    <a:pt x="139128" y="39878"/>
                  </a:lnTo>
                  <a:lnTo>
                    <a:pt x="140284" y="38862"/>
                  </a:lnTo>
                  <a:lnTo>
                    <a:pt x="139941" y="37084"/>
                  </a:lnTo>
                  <a:lnTo>
                    <a:pt x="140055" y="35814"/>
                  </a:lnTo>
                  <a:lnTo>
                    <a:pt x="140157" y="35433"/>
                  </a:lnTo>
                  <a:lnTo>
                    <a:pt x="140627" y="33655"/>
                  </a:lnTo>
                  <a:lnTo>
                    <a:pt x="140627" y="33020"/>
                  </a:lnTo>
                  <a:lnTo>
                    <a:pt x="140449" y="30353"/>
                  </a:lnTo>
                  <a:lnTo>
                    <a:pt x="140347" y="28956"/>
                  </a:lnTo>
                  <a:lnTo>
                    <a:pt x="140868" y="30353"/>
                  </a:lnTo>
                  <a:lnTo>
                    <a:pt x="140957" y="30861"/>
                  </a:lnTo>
                  <a:lnTo>
                    <a:pt x="140804" y="31242"/>
                  </a:lnTo>
                  <a:lnTo>
                    <a:pt x="141579" y="30861"/>
                  </a:lnTo>
                  <a:lnTo>
                    <a:pt x="141592" y="34340"/>
                  </a:lnTo>
                  <a:lnTo>
                    <a:pt x="142417" y="30861"/>
                  </a:lnTo>
                  <a:lnTo>
                    <a:pt x="142494" y="30480"/>
                  </a:lnTo>
                  <a:lnTo>
                    <a:pt x="142633" y="31115"/>
                  </a:lnTo>
                  <a:lnTo>
                    <a:pt x="142735" y="32893"/>
                  </a:lnTo>
                  <a:lnTo>
                    <a:pt x="142176" y="39878"/>
                  </a:lnTo>
                  <a:lnTo>
                    <a:pt x="142849" y="34925"/>
                  </a:lnTo>
                  <a:lnTo>
                    <a:pt x="143624" y="38608"/>
                  </a:lnTo>
                  <a:lnTo>
                    <a:pt x="144068" y="35687"/>
                  </a:lnTo>
                  <a:lnTo>
                    <a:pt x="144157" y="34925"/>
                  </a:lnTo>
                  <a:lnTo>
                    <a:pt x="144221" y="34467"/>
                  </a:lnTo>
                  <a:lnTo>
                    <a:pt x="144132" y="35306"/>
                  </a:lnTo>
                  <a:lnTo>
                    <a:pt x="144424" y="33401"/>
                  </a:lnTo>
                  <a:lnTo>
                    <a:pt x="144157" y="35179"/>
                  </a:lnTo>
                  <a:lnTo>
                    <a:pt x="144043" y="36449"/>
                  </a:lnTo>
                  <a:lnTo>
                    <a:pt x="143916" y="38354"/>
                  </a:lnTo>
                  <a:lnTo>
                    <a:pt x="144500" y="34290"/>
                  </a:lnTo>
                  <a:lnTo>
                    <a:pt x="144614" y="36449"/>
                  </a:lnTo>
                  <a:lnTo>
                    <a:pt x="144500" y="38862"/>
                  </a:lnTo>
                  <a:lnTo>
                    <a:pt x="145135" y="39624"/>
                  </a:lnTo>
                  <a:lnTo>
                    <a:pt x="144907" y="34290"/>
                  </a:lnTo>
                  <a:lnTo>
                    <a:pt x="144868" y="33401"/>
                  </a:lnTo>
                  <a:lnTo>
                    <a:pt x="144767" y="31242"/>
                  </a:lnTo>
                  <a:lnTo>
                    <a:pt x="145237" y="33528"/>
                  </a:lnTo>
                  <a:lnTo>
                    <a:pt x="145351" y="34798"/>
                  </a:lnTo>
                  <a:lnTo>
                    <a:pt x="145237" y="36322"/>
                  </a:lnTo>
                  <a:lnTo>
                    <a:pt x="145935" y="37846"/>
                  </a:lnTo>
                  <a:lnTo>
                    <a:pt x="147193" y="33655"/>
                  </a:lnTo>
                  <a:lnTo>
                    <a:pt x="147789" y="35306"/>
                  </a:lnTo>
                  <a:lnTo>
                    <a:pt x="147891" y="36322"/>
                  </a:lnTo>
                  <a:lnTo>
                    <a:pt x="147650" y="41656"/>
                  </a:lnTo>
                  <a:lnTo>
                    <a:pt x="148209" y="41275"/>
                  </a:lnTo>
                  <a:lnTo>
                    <a:pt x="150139" y="35179"/>
                  </a:lnTo>
                  <a:lnTo>
                    <a:pt x="151244" y="36830"/>
                  </a:lnTo>
                  <a:lnTo>
                    <a:pt x="151130" y="36322"/>
                  </a:lnTo>
                  <a:lnTo>
                    <a:pt x="151180" y="35179"/>
                  </a:lnTo>
                  <a:lnTo>
                    <a:pt x="151358" y="33655"/>
                  </a:lnTo>
                  <a:lnTo>
                    <a:pt x="151638" y="31242"/>
                  </a:lnTo>
                  <a:lnTo>
                    <a:pt x="151726" y="30480"/>
                  </a:lnTo>
                  <a:lnTo>
                    <a:pt x="151904" y="28956"/>
                  </a:lnTo>
                  <a:lnTo>
                    <a:pt x="151955" y="28448"/>
                  </a:lnTo>
                  <a:lnTo>
                    <a:pt x="152044" y="27686"/>
                  </a:lnTo>
                  <a:lnTo>
                    <a:pt x="151587" y="40386"/>
                  </a:lnTo>
                  <a:lnTo>
                    <a:pt x="152273" y="37693"/>
                  </a:lnTo>
                  <a:lnTo>
                    <a:pt x="152387" y="37084"/>
                  </a:lnTo>
                  <a:lnTo>
                    <a:pt x="152590" y="36449"/>
                  </a:lnTo>
                  <a:lnTo>
                    <a:pt x="152476" y="36830"/>
                  </a:lnTo>
                  <a:lnTo>
                    <a:pt x="152400" y="37185"/>
                  </a:lnTo>
                  <a:lnTo>
                    <a:pt x="152311" y="37719"/>
                  </a:lnTo>
                  <a:lnTo>
                    <a:pt x="151942" y="41148"/>
                  </a:lnTo>
                  <a:lnTo>
                    <a:pt x="152069" y="40132"/>
                  </a:lnTo>
                  <a:lnTo>
                    <a:pt x="152781" y="41656"/>
                  </a:lnTo>
                  <a:lnTo>
                    <a:pt x="153314" y="40132"/>
                  </a:lnTo>
                  <a:lnTo>
                    <a:pt x="153936" y="38354"/>
                  </a:lnTo>
                  <a:lnTo>
                    <a:pt x="155067" y="36449"/>
                  </a:lnTo>
                  <a:lnTo>
                    <a:pt x="155536" y="35687"/>
                  </a:lnTo>
                  <a:lnTo>
                    <a:pt x="155359" y="36703"/>
                  </a:lnTo>
                  <a:lnTo>
                    <a:pt x="155232" y="38354"/>
                  </a:lnTo>
                  <a:lnTo>
                    <a:pt x="155460" y="39878"/>
                  </a:lnTo>
                  <a:lnTo>
                    <a:pt x="156337" y="39116"/>
                  </a:lnTo>
                  <a:lnTo>
                    <a:pt x="156768" y="40259"/>
                  </a:lnTo>
                  <a:lnTo>
                    <a:pt x="156984" y="39116"/>
                  </a:lnTo>
                  <a:lnTo>
                    <a:pt x="157162" y="38100"/>
                  </a:lnTo>
                  <a:lnTo>
                    <a:pt x="157429" y="38481"/>
                  </a:lnTo>
                  <a:lnTo>
                    <a:pt x="157441" y="38100"/>
                  </a:lnTo>
                  <a:lnTo>
                    <a:pt x="157556" y="35687"/>
                  </a:lnTo>
                  <a:lnTo>
                    <a:pt x="157581" y="35179"/>
                  </a:lnTo>
                  <a:lnTo>
                    <a:pt x="158330" y="39751"/>
                  </a:lnTo>
                  <a:lnTo>
                    <a:pt x="159689" y="38100"/>
                  </a:lnTo>
                  <a:lnTo>
                    <a:pt x="161048" y="36068"/>
                  </a:lnTo>
                  <a:lnTo>
                    <a:pt x="161798" y="39370"/>
                  </a:lnTo>
                  <a:lnTo>
                    <a:pt x="161620" y="39370"/>
                  </a:lnTo>
                  <a:lnTo>
                    <a:pt x="161163" y="41275"/>
                  </a:lnTo>
                  <a:lnTo>
                    <a:pt x="161302" y="41275"/>
                  </a:lnTo>
                  <a:lnTo>
                    <a:pt x="162674" y="39624"/>
                  </a:lnTo>
                  <a:lnTo>
                    <a:pt x="162801" y="39243"/>
                  </a:lnTo>
                  <a:lnTo>
                    <a:pt x="162928" y="37719"/>
                  </a:lnTo>
                  <a:lnTo>
                    <a:pt x="162877" y="37211"/>
                  </a:lnTo>
                  <a:lnTo>
                    <a:pt x="162890" y="36068"/>
                  </a:lnTo>
                  <a:lnTo>
                    <a:pt x="162915" y="35179"/>
                  </a:lnTo>
                  <a:lnTo>
                    <a:pt x="162979" y="34036"/>
                  </a:lnTo>
                  <a:lnTo>
                    <a:pt x="163144" y="33147"/>
                  </a:lnTo>
                  <a:lnTo>
                    <a:pt x="163309" y="32258"/>
                  </a:lnTo>
                  <a:lnTo>
                    <a:pt x="163893" y="30480"/>
                  </a:lnTo>
                  <a:lnTo>
                    <a:pt x="164198" y="30480"/>
                  </a:lnTo>
                  <a:lnTo>
                    <a:pt x="163360" y="32893"/>
                  </a:lnTo>
                  <a:lnTo>
                    <a:pt x="163410" y="34036"/>
                  </a:lnTo>
                  <a:lnTo>
                    <a:pt x="163512" y="38468"/>
                  </a:lnTo>
                  <a:lnTo>
                    <a:pt x="163957" y="35052"/>
                  </a:lnTo>
                  <a:lnTo>
                    <a:pt x="163842" y="41656"/>
                  </a:lnTo>
                  <a:lnTo>
                    <a:pt x="164363" y="35052"/>
                  </a:lnTo>
                  <a:lnTo>
                    <a:pt x="164706" y="30480"/>
                  </a:lnTo>
                  <a:lnTo>
                    <a:pt x="164934" y="27559"/>
                  </a:lnTo>
                  <a:lnTo>
                    <a:pt x="165087" y="29337"/>
                  </a:lnTo>
                  <a:lnTo>
                    <a:pt x="165201" y="32893"/>
                  </a:lnTo>
                  <a:lnTo>
                    <a:pt x="165036" y="34036"/>
                  </a:lnTo>
                  <a:lnTo>
                    <a:pt x="165430" y="33274"/>
                  </a:lnTo>
                  <a:lnTo>
                    <a:pt x="165557" y="32893"/>
                  </a:lnTo>
                  <a:lnTo>
                    <a:pt x="166116" y="30607"/>
                  </a:lnTo>
                  <a:lnTo>
                    <a:pt x="166255" y="30861"/>
                  </a:lnTo>
                  <a:lnTo>
                    <a:pt x="166344" y="31750"/>
                  </a:lnTo>
                  <a:lnTo>
                    <a:pt x="166052" y="35433"/>
                  </a:lnTo>
                  <a:lnTo>
                    <a:pt x="166992" y="30607"/>
                  </a:lnTo>
                  <a:lnTo>
                    <a:pt x="167347" y="28702"/>
                  </a:lnTo>
                  <a:lnTo>
                    <a:pt x="167322" y="29845"/>
                  </a:lnTo>
                  <a:lnTo>
                    <a:pt x="167208" y="33274"/>
                  </a:lnTo>
                  <a:lnTo>
                    <a:pt x="166928" y="34163"/>
                  </a:lnTo>
                  <a:lnTo>
                    <a:pt x="166611" y="34163"/>
                  </a:lnTo>
                  <a:lnTo>
                    <a:pt x="166268" y="35306"/>
                  </a:lnTo>
                  <a:lnTo>
                    <a:pt x="166154" y="40386"/>
                  </a:lnTo>
                  <a:lnTo>
                    <a:pt x="166370" y="39116"/>
                  </a:lnTo>
                  <a:lnTo>
                    <a:pt x="166636" y="39878"/>
                  </a:lnTo>
                  <a:lnTo>
                    <a:pt x="166890" y="41503"/>
                  </a:lnTo>
                  <a:lnTo>
                    <a:pt x="166814" y="40652"/>
                  </a:lnTo>
                  <a:lnTo>
                    <a:pt x="167182" y="42164"/>
                  </a:lnTo>
                  <a:lnTo>
                    <a:pt x="167297" y="40005"/>
                  </a:lnTo>
                  <a:lnTo>
                    <a:pt x="167360" y="39751"/>
                  </a:lnTo>
                  <a:lnTo>
                    <a:pt x="167500" y="39116"/>
                  </a:lnTo>
                  <a:lnTo>
                    <a:pt x="168249" y="35687"/>
                  </a:lnTo>
                  <a:lnTo>
                    <a:pt x="168871" y="34798"/>
                  </a:lnTo>
                  <a:lnTo>
                    <a:pt x="169456" y="34671"/>
                  </a:lnTo>
                  <a:lnTo>
                    <a:pt x="170446" y="31750"/>
                  </a:lnTo>
                  <a:lnTo>
                    <a:pt x="168732" y="38481"/>
                  </a:lnTo>
                  <a:lnTo>
                    <a:pt x="169811" y="35687"/>
                  </a:lnTo>
                  <a:lnTo>
                    <a:pt x="169265" y="39497"/>
                  </a:lnTo>
                  <a:lnTo>
                    <a:pt x="169151" y="41402"/>
                  </a:lnTo>
                  <a:lnTo>
                    <a:pt x="169278" y="43561"/>
                  </a:lnTo>
                  <a:lnTo>
                    <a:pt x="169037" y="44831"/>
                  </a:lnTo>
                  <a:lnTo>
                    <a:pt x="169926" y="40894"/>
                  </a:lnTo>
                  <a:lnTo>
                    <a:pt x="169316" y="47879"/>
                  </a:lnTo>
                  <a:lnTo>
                    <a:pt x="170599" y="42291"/>
                  </a:lnTo>
                  <a:lnTo>
                    <a:pt x="170421" y="43815"/>
                  </a:lnTo>
                  <a:lnTo>
                    <a:pt x="170726" y="43167"/>
                  </a:lnTo>
                  <a:lnTo>
                    <a:pt x="170853" y="42291"/>
                  </a:lnTo>
                  <a:lnTo>
                    <a:pt x="170980" y="41656"/>
                  </a:lnTo>
                  <a:lnTo>
                    <a:pt x="171183" y="40894"/>
                  </a:lnTo>
                  <a:lnTo>
                    <a:pt x="172440" y="36449"/>
                  </a:lnTo>
                  <a:lnTo>
                    <a:pt x="171958" y="48387"/>
                  </a:lnTo>
                  <a:lnTo>
                    <a:pt x="174078" y="41275"/>
                  </a:lnTo>
                  <a:lnTo>
                    <a:pt x="175412" y="38608"/>
                  </a:lnTo>
                  <a:lnTo>
                    <a:pt x="175526" y="38227"/>
                  </a:lnTo>
                  <a:lnTo>
                    <a:pt x="175831" y="36449"/>
                  </a:lnTo>
                  <a:lnTo>
                    <a:pt x="175971" y="35687"/>
                  </a:lnTo>
                  <a:lnTo>
                    <a:pt x="176123" y="34798"/>
                  </a:lnTo>
                  <a:lnTo>
                    <a:pt x="176352" y="33528"/>
                  </a:lnTo>
                  <a:lnTo>
                    <a:pt x="176453" y="33147"/>
                  </a:lnTo>
                  <a:lnTo>
                    <a:pt x="177685" y="30734"/>
                  </a:lnTo>
                  <a:lnTo>
                    <a:pt x="177660" y="33274"/>
                  </a:lnTo>
                  <a:lnTo>
                    <a:pt x="176809" y="35814"/>
                  </a:lnTo>
                  <a:lnTo>
                    <a:pt x="176707" y="37211"/>
                  </a:lnTo>
                  <a:lnTo>
                    <a:pt x="176834" y="38735"/>
                  </a:lnTo>
                  <a:lnTo>
                    <a:pt x="177266" y="38354"/>
                  </a:lnTo>
                  <a:lnTo>
                    <a:pt x="177990" y="36703"/>
                  </a:lnTo>
                  <a:lnTo>
                    <a:pt x="177774" y="37693"/>
                  </a:lnTo>
                  <a:lnTo>
                    <a:pt x="177673" y="38735"/>
                  </a:lnTo>
                  <a:lnTo>
                    <a:pt x="177546" y="40894"/>
                  </a:lnTo>
                  <a:lnTo>
                    <a:pt x="177977" y="40513"/>
                  </a:lnTo>
                  <a:lnTo>
                    <a:pt x="178333" y="37465"/>
                  </a:lnTo>
                  <a:lnTo>
                    <a:pt x="178257" y="36703"/>
                  </a:lnTo>
                  <a:lnTo>
                    <a:pt x="178422" y="35814"/>
                  </a:lnTo>
                  <a:lnTo>
                    <a:pt x="179412" y="30480"/>
                  </a:lnTo>
                  <a:close/>
                </a:path>
                <a:path w="183515" h="57150">
                  <a:moveTo>
                    <a:pt x="179425" y="45339"/>
                  </a:moveTo>
                  <a:lnTo>
                    <a:pt x="179209" y="45859"/>
                  </a:lnTo>
                  <a:lnTo>
                    <a:pt x="179298" y="46062"/>
                  </a:lnTo>
                  <a:lnTo>
                    <a:pt x="179425" y="45339"/>
                  </a:lnTo>
                  <a:close/>
                </a:path>
                <a:path w="183515" h="57150">
                  <a:moveTo>
                    <a:pt x="179501" y="42506"/>
                  </a:moveTo>
                  <a:lnTo>
                    <a:pt x="179247" y="42773"/>
                  </a:lnTo>
                  <a:lnTo>
                    <a:pt x="179133" y="43815"/>
                  </a:lnTo>
                  <a:lnTo>
                    <a:pt x="179501" y="42506"/>
                  </a:lnTo>
                  <a:close/>
                </a:path>
                <a:path w="183515" h="57150">
                  <a:moveTo>
                    <a:pt x="179628" y="44831"/>
                  </a:moveTo>
                  <a:lnTo>
                    <a:pt x="179425" y="45339"/>
                  </a:lnTo>
                  <a:lnTo>
                    <a:pt x="179628" y="44831"/>
                  </a:lnTo>
                  <a:close/>
                </a:path>
                <a:path w="183515" h="57150">
                  <a:moveTo>
                    <a:pt x="180073" y="43751"/>
                  </a:moveTo>
                  <a:lnTo>
                    <a:pt x="179628" y="44831"/>
                  </a:lnTo>
                  <a:lnTo>
                    <a:pt x="179832" y="45008"/>
                  </a:lnTo>
                  <a:lnTo>
                    <a:pt x="180073" y="43751"/>
                  </a:lnTo>
                  <a:close/>
                </a:path>
                <a:path w="183515" h="57150">
                  <a:moveTo>
                    <a:pt x="180822" y="36830"/>
                  </a:moveTo>
                  <a:lnTo>
                    <a:pt x="180352" y="39624"/>
                  </a:lnTo>
                  <a:lnTo>
                    <a:pt x="179501" y="42506"/>
                  </a:lnTo>
                  <a:lnTo>
                    <a:pt x="180086" y="41910"/>
                  </a:lnTo>
                  <a:lnTo>
                    <a:pt x="180784" y="38100"/>
                  </a:lnTo>
                  <a:lnTo>
                    <a:pt x="180822" y="36830"/>
                  </a:lnTo>
                  <a:close/>
                </a:path>
                <a:path w="183515" h="57150">
                  <a:moveTo>
                    <a:pt x="180987" y="35814"/>
                  </a:moveTo>
                  <a:lnTo>
                    <a:pt x="180771" y="36068"/>
                  </a:lnTo>
                  <a:lnTo>
                    <a:pt x="180822" y="36830"/>
                  </a:lnTo>
                  <a:lnTo>
                    <a:pt x="180987" y="35814"/>
                  </a:lnTo>
                  <a:close/>
                </a:path>
                <a:path w="183515" h="57150">
                  <a:moveTo>
                    <a:pt x="181292" y="27305"/>
                  </a:moveTo>
                  <a:lnTo>
                    <a:pt x="178777" y="37693"/>
                  </a:lnTo>
                  <a:lnTo>
                    <a:pt x="177927" y="42164"/>
                  </a:lnTo>
                  <a:lnTo>
                    <a:pt x="177507" y="43789"/>
                  </a:lnTo>
                  <a:lnTo>
                    <a:pt x="178155" y="42418"/>
                  </a:lnTo>
                  <a:lnTo>
                    <a:pt x="179019" y="39624"/>
                  </a:lnTo>
                  <a:lnTo>
                    <a:pt x="179616" y="38481"/>
                  </a:lnTo>
                  <a:lnTo>
                    <a:pt x="179489" y="40259"/>
                  </a:lnTo>
                  <a:lnTo>
                    <a:pt x="179374" y="41122"/>
                  </a:lnTo>
                  <a:lnTo>
                    <a:pt x="178790" y="42494"/>
                  </a:lnTo>
                  <a:lnTo>
                    <a:pt x="178396" y="44069"/>
                  </a:lnTo>
                  <a:lnTo>
                    <a:pt x="179082" y="42926"/>
                  </a:lnTo>
                  <a:lnTo>
                    <a:pt x="179209" y="42799"/>
                  </a:lnTo>
                  <a:lnTo>
                    <a:pt x="179336" y="41910"/>
                  </a:lnTo>
                  <a:lnTo>
                    <a:pt x="179717" y="38354"/>
                  </a:lnTo>
                  <a:lnTo>
                    <a:pt x="179844" y="37414"/>
                  </a:lnTo>
                  <a:lnTo>
                    <a:pt x="180263" y="36576"/>
                  </a:lnTo>
                  <a:lnTo>
                    <a:pt x="180365" y="36068"/>
                  </a:lnTo>
                  <a:lnTo>
                    <a:pt x="181292" y="27305"/>
                  </a:lnTo>
                  <a:close/>
                </a:path>
                <a:path w="183515" h="57150">
                  <a:moveTo>
                    <a:pt x="183261" y="33362"/>
                  </a:moveTo>
                  <a:lnTo>
                    <a:pt x="182841" y="33134"/>
                  </a:lnTo>
                  <a:lnTo>
                    <a:pt x="181902" y="36436"/>
                  </a:lnTo>
                  <a:lnTo>
                    <a:pt x="181965" y="35267"/>
                  </a:lnTo>
                  <a:lnTo>
                    <a:pt x="182257" y="33896"/>
                  </a:lnTo>
                  <a:lnTo>
                    <a:pt x="182435" y="32943"/>
                  </a:lnTo>
                  <a:lnTo>
                    <a:pt x="181749" y="35445"/>
                  </a:lnTo>
                  <a:lnTo>
                    <a:pt x="180733" y="39878"/>
                  </a:lnTo>
                  <a:lnTo>
                    <a:pt x="180225" y="44742"/>
                  </a:lnTo>
                  <a:lnTo>
                    <a:pt x="180886" y="41808"/>
                  </a:lnTo>
                  <a:lnTo>
                    <a:pt x="181076" y="40982"/>
                  </a:lnTo>
                  <a:lnTo>
                    <a:pt x="181356" y="39738"/>
                  </a:lnTo>
                  <a:lnTo>
                    <a:pt x="182245" y="35864"/>
                  </a:lnTo>
                  <a:lnTo>
                    <a:pt x="182613" y="35293"/>
                  </a:lnTo>
                  <a:lnTo>
                    <a:pt x="182448" y="37630"/>
                  </a:lnTo>
                  <a:lnTo>
                    <a:pt x="182118" y="39560"/>
                  </a:lnTo>
                  <a:lnTo>
                    <a:pt x="182410" y="38214"/>
                  </a:lnTo>
                  <a:lnTo>
                    <a:pt x="182346" y="40767"/>
                  </a:lnTo>
                  <a:lnTo>
                    <a:pt x="182981" y="37477"/>
                  </a:lnTo>
                  <a:lnTo>
                    <a:pt x="183261" y="33362"/>
                  </a:lnTo>
                  <a:close/>
                </a:path>
                <a:path w="183515" h="57150">
                  <a:moveTo>
                    <a:pt x="183438" y="38468"/>
                  </a:moveTo>
                  <a:lnTo>
                    <a:pt x="183095" y="39039"/>
                  </a:lnTo>
                  <a:lnTo>
                    <a:pt x="182105" y="44272"/>
                  </a:lnTo>
                  <a:lnTo>
                    <a:pt x="182727" y="42926"/>
                  </a:lnTo>
                  <a:lnTo>
                    <a:pt x="183032" y="41579"/>
                  </a:lnTo>
                  <a:lnTo>
                    <a:pt x="183438" y="38468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489757" y="3521170"/>
              <a:ext cx="5046963" cy="6240645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937524" y="4031761"/>
              <a:ext cx="4135995" cy="5329676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3989402" y="4083645"/>
              <a:ext cx="3901440" cy="5095875"/>
            </a:xfrm>
            <a:custGeom>
              <a:avLst/>
              <a:gdLst/>
              <a:ahLst/>
              <a:cxnLst/>
              <a:rect l="l" t="t" r="r" b="b"/>
              <a:pathLst>
                <a:path w="3901440" h="5095875">
                  <a:moveTo>
                    <a:pt x="3248204" y="0"/>
                  </a:moveTo>
                  <a:lnTo>
                    <a:pt x="0" y="457462"/>
                  </a:lnTo>
                  <a:lnTo>
                    <a:pt x="653236" y="5095656"/>
                  </a:lnTo>
                  <a:lnTo>
                    <a:pt x="3901430" y="4638193"/>
                  </a:lnTo>
                  <a:lnTo>
                    <a:pt x="3796504" y="3893169"/>
                  </a:lnTo>
                  <a:lnTo>
                    <a:pt x="662597" y="3893169"/>
                  </a:lnTo>
                  <a:lnTo>
                    <a:pt x="254494" y="995456"/>
                  </a:lnTo>
                  <a:lnTo>
                    <a:pt x="3152197" y="587343"/>
                  </a:lnTo>
                  <a:lnTo>
                    <a:pt x="3330924" y="587343"/>
                  </a:lnTo>
                  <a:lnTo>
                    <a:pt x="3248204" y="0"/>
                  </a:lnTo>
                  <a:close/>
                </a:path>
                <a:path w="3901440" h="5095875">
                  <a:moveTo>
                    <a:pt x="3330924" y="587343"/>
                  </a:moveTo>
                  <a:lnTo>
                    <a:pt x="3152197" y="587343"/>
                  </a:lnTo>
                  <a:lnTo>
                    <a:pt x="3560310" y="3485056"/>
                  </a:lnTo>
                  <a:lnTo>
                    <a:pt x="662597" y="3893169"/>
                  </a:lnTo>
                  <a:lnTo>
                    <a:pt x="3796504" y="3893169"/>
                  </a:lnTo>
                  <a:lnTo>
                    <a:pt x="3330924" y="5873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72"/>
          <p:cNvSpPr txBox="1"/>
          <p:nvPr/>
        </p:nvSpPr>
        <p:spPr>
          <a:xfrm rot="21120000">
            <a:off x="4666262" y="4625058"/>
            <a:ext cx="814489" cy="137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5"/>
              </a:lnSpc>
            </a:pPr>
            <a:r>
              <a:rPr sz="105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1050">
              <a:latin typeface="Montserrat"/>
              <a:cs typeface="Montserrat"/>
            </a:endParaRPr>
          </a:p>
        </p:txBody>
      </p:sp>
      <p:sp>
        <p:nvSpPr>
          <p:cNvPr id="73" name="object 73"/>
          <p:cNvSpPr txBox="1"/>
          <p:nvPr/>
        </p:nvSpPr>
        <p:spPr>
          <a:xfrm rot="21120000">
            <a:off x="5013694" y="8401009"/>
            <a:ext cx="414144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650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74" name="object 74"/>
          <p:cNvSpPr txBox="1"/>
          <p:nvPr/>
        </p:nvSpPr>
        <p:spPr>
          <a:xfrm rot="21120000">
            <a:off x="4881482" y="8630745"/>
            <a:ext cx="616012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Новый</a:t>
            </a:r>
            <a:r>
              <a:rPr sz="850" spc="-5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30" dirty="0">
                <a:solidFill>
                  <a:srgbClr val="3B3B3A"/>
                </a:solidFill>
                <a:latin typeface="Trebuchet MS"/>
                <a:cs typeface="Trebuchet MS"/>
              </a:rPr>
              <a:t>старт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75" name="object 75"/>
          <p:cNvSpPr txBox="1"/>
          <p:nvPr/>
        </p:nvSpPr>
        <p:spPr>
          <a:xfrm rot="21120000">
            <a:off x="6117130" y="8475301"/>
            <a:ext cx="352211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25" dirty="0">
                <a:solidFill>
                  <a:srgbClr val="36A9C2"/>
                </a:solidFill>
                <a:latin typeface="Trebuchet MS"/>
                <a:cs typeface="Trebuchet MS"/>
              </a:rPr>
              <a:t>#учеба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76" name="object 76"/>
          <p:cNvSpPr txBox="1"/>
          <p:nvPr/>
        </p:nvSpPr>
        <p:spPr>
          <a:xfrm rot="21120000">
            <a:off x="6709286" y="8378990"/>
            <a:ext cx="535663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20" dirty="0">
                <a:solidFill>
                  <a:srgbClr val="36A9C2"/>
                </a:solidFill>
                <a:latin typeface="Trebuchet MS"/>
                <a:cs typeface="Trebuchet MS"/>
              </a:rPr>
              <a:t>#education</a:t>
            </a:r>
            <a:endParaRPr sz="850">
              <a:latin typeface="Trebuchet MS"/>
              <a:cs typeface="Trebuchet MS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1015028" y="2079562"/>
            <a:ext cx="6510020" cy="6467475"/>
            <a:chOff x="1015028" y="2079562"/>
            <a:chExt cx="6510020" cy="6467475"/>
          </a:xfrm>
        </p:grpSpPr>
        <p:sp>
          <p:nvSpPr>
            <p:cNvPr id="78" name="object 78"/>
            <p:cNvSpPr/>
            <p:nvPr/>
          </p:nvSpPr>
          <p:spPr>
            <a:xfrm>
              <a:off x="6928599" y="4386306"/>
              <a:ext cx="124460" cy="45720"/>
            </a:xfrm>
            <a:custGeom>
              <a:avLst/>
              <a:gdLst/>
              <a:ahLst/>
              <a:cxnLst/>
              <a:rect l="l" t="t" r="r" b="b"/>
              <a:pathLst>
                <a:path w="124459" h="45720">
                  <a:moveTo>
                    <a:pt x="32588" y="35433"/>
                  </a:moveTo>
                  <a:lnTo>
                    <a:pt x="31419" y="27089"/>
                  </a:lnTo>
                  <a:lnTo>
                    <a:pt x="30238" y="18745"/>
                  </a:lnTo>
                  <a:lnTo>
                    <a:pt x="22517" y="12928"/>
                  </a:lnTo>
                  <a:lnTo>
                    <a:pt x="5829" y="15278"/>
                  </a:lnTo>
                  <a:lnTo>
                    <a:pt x="0" y="22999"/>
                  </a:lnTo>
                  <a:lnTo>
                    <a:pt x="2362" y="39700"/>
                  </a:lnTo>
                  <a:lnTo>
                    <a:pt x="10071" y="45504"/>
                  </a:lnTo>
                  <a:lnTo>
                    <a:pt x="26771" y="43167"/>
                  </a:lnTo>
                  <a:lnTo>
                    <a:pt x="32588" y="35433"/>
                  </a:lnTo>
                  <a:close/>
                </a:path>
                <a:path w="124459" h="45720">
                  <a:moveTo>
                    <a:pt x="78473" y="28968"/>
                  </a:moveTo>
                  <a:lnTo>
                    <a:pt x="77292" y="20624"/>
                  </a:lnTo>
                  <a:lnTo>
                    <a:pt x="76123" y="12280"/>
                  </a:lnTo>
                  <a:lnTo>
                    <a:pt x="68402" y="6464"/>
                  </a:lnTo>
                  <a:lnTo>
                    <a:pt x="51714" y="8813"/>
                  </a:lnTo>
                  <a:lnTo>
                    <a:pt x="45897" y="16535"/>
                  </a:lnTo>
                  <a:lnTo>
                    <a:pt x="48247" y="33235"/>
                  </a:lnTo>
                  <a:lnTo>
                    <a:pt x="55968" y="39052"/>
                  </a:lnTo>
                  <a:lnTo>
                    <a:pt x="72669" y="36703"/>
                  </a:lnTo>
                  <a:lnTo>
                    <a:pt x="78473" y="28968"/>
                  </a:lnTo>
                  <a:close/>
                </a:path>
                <a:path w="124459" h="45720">
                  <a:moveTo>
                    <a:pt x="124358" y="22504"/>
                  </a:moveTo>
                  <a:lnTo>
                    <a:pt x="123190" y="14160"/>
                  </a:lnTo>
                  <a:lnTo>
                    <a:pt x="122021" y="5816"/>
                  </a:lnTo>
                  <a:lnTo>
                    <a:pt x="114287" y="0"/>
                  </a:lnTo>
                  <a:lnTo>
                    <a:pt x="97599" y="2349"/>
                  </a:lnTo>
                  <a:lnTo>
                    <a:pt x="91770" y="10071"/>
                  </a:lnTo>
                  <a:lnTo>
                    <a:pt x="94132" y="26771"/>
                  </a:lnTo>
                  <a:lnTo>
                    <a:pt x="101854" y="32588"/>
                  </a:lnTo>
                  <a:lnTo>
                    <a:pt x="118554" y="30238"/>
                  </a:lnTo>
                  <a:lnTo>
                    <a:pt x="124358" y="22504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4753980" y="8089794"/>
              <a:ext cx="232225" cy="205809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5149271" y="8028701"/>
              <a:ext cx="214790" cy="209134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848630" y="8433209"/>
              <a:ext cx="129407" cy="113369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7341656" y="7722082"/>
              <a:ext cx="182769" cy="200946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6270699" y="4425007"/>
              <a:ext cx="428122" cy="123028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6108809" y="4347338"/>
              <a:ext cx="760730" cy="278765"/>
            </a:xfrm>
            <a:custGeom>
              <a:avLst/>
              <a:gdLst/>
              <a:ahLst/>
              <a:cxnLst/>
              <a:rect l="l" t="t" r="r" b="b"/>
              <a:pathLst>
                <a:path w="760729" h="278764">
                  <a:moveTo>
                    <a:pt x="725569" y="184800"/>
                  </a:moveTo>
                  <a:lnTo>
                    <a:pt x="61202" y="278368"/>
                  </a:lnTo>
                  <a:lnTo>
                    <a:pt x="44815" y="277394"/>
                  </a:lnTo>
                  <a:lnTo>
                    <a:pt x="30568" y="270453"/>
                  </a:lnTo>
                  <a:lnTo>
                    <a:pt x="19962" y="258677"/>
                  </a:lnTo>
                  <a:lnTo>
                    <a:pt x="14502" y="243196"/>
                  </a:lnTo>
                  <a:lnTo>
                    <a:pt x="0" y="140267"/>
                  </a:lnTo>
                  <a:lnTo>
                    <a:pt x="973" y="123875"/>
                  </a:lnTo>
                  <a:lnTo>
                    <a:pt x="7914" y="109624"/>
                  </a:lnTo>
                  <a:lnTo>
                    <a:pt x="19691" y="99018"/>
                  </a:lnTo>
                  <a:lnTo>
                    <a:pt x="35171" y="93557"/>
                  </a:lnTo>
                  <a:lnTo>
                    <a:pt x="699538" y="0"/>
                  </a:lnTo>
                  <a:lnTo>
                    <a:pt x="715925" y="967"/>
                  </a:lnTo>
                  <a:lnTo>
                    <a:pt x="730174" y="7905"/>
                  </a:lnTo>
                  <a:lnTo>
                    <a:pt x="740782" y="19681"/>
                  </a:lnTo>
                  <a:lnTo>
                    <a:pt x="746249" y="35161"/>
                  </a:lnTo>
                  <a:lnTo>
                    <a:pt x="760730" y="138100"/>
                  </a:lnTo>
                  <a:lnTo>
                    <a:pt x="759763" y="154486"/>
                  </a:lnTo>
                  <a:lnTo>
                    <a:pt x="752825" y="168734"/>
                  </a:lnTo>
                  <a:lnTo>
                    <a:pt x="741049" y="179339"/>
                  </a:lnTo>
                  <a:lnTo>
                    <a:pt x="725569" y="184800"/>
                  </a:lnTo>
                  <a:close/>
                </a:path>
              </a:pathLst>
            </a:custGeom>
            <a:ln w="12743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5514322" y="7979635"/>
              <a:ext cx="222250" cy="209550"/>
            </a:xfrm>
            <a:custGeom>
              <a:avLst/>
              <a:gdLst/>
              <a:ahLst/>
              <a:cxnLst/>
              <a:rect l="l" t="t" r="r" b="b"/>
              <a:pathLst>
                <a:path w="222250" h="209550">
                  <a:moveTo>
                    <a:pt x="0" y="31276"/>
                  </a:moveTo>
                  <a:lnTo>
                    <a:pt x="222097" y="0"/>
                  </a:lnTo>
                  <a:lnTo>
                    <a:pt x="106886" y="209470"/>
                  </a:lnTo>
                  <a:lnTo>
                    <a:pt x="89683" y="88520"/>
                  </a:lnTo>
                  <a:lnTo>
                    <a:pt x="0" y="31276"/>
                  </a:lnTo>
                  <a:close/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604009" y="7979628"/>
              <a:ext cx="132715" cy="88900"/>
            </a:xfrm>
            <a:custGeom>
              <a:avLst/>
              <a:gdLst/>
              <a:ahLst/>
              <a:cxnLst/>
              <a:rect l="l" t="t" r="r" b="b"/>
              <a:pathLst>
                <a:path w="132714" h="88900">
                  <a:moveTo>
                    <a:pt x="0" y="88531"/>
                  </a:moveTo>
                  <a:lnTo>
                    <a:pt x="132414" y="0"/>
                  </a:lnTo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297548" y="4651490"/>
              <a:ext cx="257810" cy="257810"/>
            </a:xfrm>
            <a:custGeom>
              <a:avLst/>
              <a:gdLst/>
              <a:ahLst/>
              <a:cxnLst/>
              <a:rect l="l" t="t" r="r" b="b"/>
              <a:pathLst>
                <a:path w="257810" h="257810">
                  <a:moveTo>
                    <a:pt x="110645" y="0"/>
                  </a:moveTo>
                  <a:lnTo>
                    <a:pt x="61946" y="17176"/>
                  </a:lnTo>
                  <a:lnTo>
                    <a:pt x="24899" y="50537"/>
                  </a:lnTo>
                  <a:lnTo>
                    <a:pt x="3064" y="95357"/>
                  </a:lnTo>
                  <a:lnTo>
                    <a:pt x="0" y="146906"/>
                  </a:lnTo>
                  <a:lnTo>
                    <a:pt x="17182" y="195605"/>
                  </a:lnTo>
                  <a:lnTo>
                    <a:pt x="50546" y="232651"/>
                  </a:lnTo>
                  <a:lnTo>
                    <a:pt x="95367" y="254483"/>
                  </a:lnTo>
                  <a:lnTo>
                    <a:pt x="146916" y="257541"/>
                  </a:lnTo>
                  <a:lnTo>
                    <a:pt x="195620" y="240365"/>
                  </a:lnTo>
                  <a:lnTo>
                    <a:pt x="232665" y="207004"/>
                  </a:lnTo>
                  <a:lnTo>
                    <a:pt x="254495" y="162184"/>
                  </a:lnTo>
                  <a:lnTo>
                    <a:pt x="257552" y="110635"/>
                  </a:lnTo>
                  <a:lnTo>
                    <a:pt x="240376" y="61936"/>
                  </a:lnTo>
                  <a:lnTo>
                    <a:pt x="207014" y="24890"/>
                  </a:lnTo>
                  <a:lnTo>
                    <a:pt x="162195" y="3058"/>
                  </a:lnTo>
                  <a:lnTo>
                    <a:pt x="110645" y="0"/>
                  </a:lnTo>
                  <a:close/>
                </a:path>
              </a:pathLst>
            </a:custGeom>
            <a:solidFill>
              <a:srgbClr val="FFE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347902" y="4697319"/>
              <a:ext cx="156405" cy="161632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15028" y="2156354"/>
              <a:ext cx="2984200" cy="4020818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1204148" y="2263225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73"/>
                  </a:lnTo>
                  <a:lnTo>
                    <a:pt x="7324" y="9849"/>
                  </a:lnTo>
                  <a:lnTo>
                    <a:pt x="2082" y="20451"/>
                  </a:lnTo>
                  <a:lnTo>
                    <a:pt x="0" y="33402"/>
                  </a:lnTo>
                  <a:lnTo>
                    <a:pt x="6031" y="3610937"/>
                  </a:lnTo>
                  <a:lnTo>
                    <a:pt x="110590" y="3609863"/>
                  </a:lnTo>
                  <a:lnTo>
                    <a:pt x="163511" y="3610141"/>
                  </a:lnTo>
                  <a:lnTo>
                    <a:pt x="216143" y="3612400"/>
                  </a:lnTo>
                  <a:lnTo>
                    <a:pt x="267949" y="3617722"/>
                  </a:lnTo>
                  <a:lnTo>
                    <a:pt x="306062" y="3622670"/>
                  </a:lnTo>
                  <a:lnTo>
                    <a:pt x="344217" y="3625455"/>
                  </a:lnTo>
                  <a:lnTo>
                    <a:pt x="382290" y="3623912"/>
                  </a:lnTo>
                  <a:lnTo>
                    <a:pt x="420154" y="3615879"/>
                  </a:lnTo>
                  <a:lnTo>
                    <a:pt x="461335" y="3597862"/>
                  </a:lnTo>
                  <a:lnTo>
                    <a:pt x="501690" y="3572104"/>
                  </a:lnTo>
                  <a:lnTo>
                    <a:pt x="541422" y="3541232"/>
                  </a:lnTo>
                  <a:lnTo>
                    <a:pt x="580736" y="3507872"/>
                  </a:lnTo>
                  <a:lnTo>
                    <a:pt x="592967" y="3531341"/>
                  </a:lnTo>
                  <a:lnTo>
                    <a:pt x="624665" y="3562760"/>
                  </a:lnTo>
                  <a:lnTo>
                    <a:pt x="658914" y="3588925"/>
                  </a:lnTo>
                  <a:lnTo>
                    <a:pt x="678796" y="3596633"/>
                  </a:lnTo>
                  <a:lnTo>
                    <a:pt x="710410" y="3580624"/>
                  </a:lnTo>
                  <a:lnTo>
                    <a:pt x="748329" y="3577066"/>
                  </a:lnTo>
                  <a:lnTo>
                    <a:pt x="790698" y="3582243"/>
                  </a:lnTo>
                  <a:lnTo>
                    <a:pt x="835661" y="3592439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7"/>
                  </a:lnTo>
                  <a:lnTo>
                    <a:pt x="1105992" y="3605748"/>
                  </a:lnTo>
                  <a:lnTo>
                    <a:pt x="1166674" y="3612006"/>
                  </a:lnTo>
                  <a:lnTo>
                    <a:pt x="1207732" y="3620151"/>
                  </a:lnTo>
                  <a:lnTo>
                    <a:pt x="1235551" y="3625138"/>
                  </a:lnTo>
                  <a:lnTo>
                    <a:pt x="1263486" y="3622944"/>
                  </a:lnTo>
                  <a:lnTo>
                    <a:pt x="1291376" y="3615539"/>
                  </a:lnTo>
                  <a:lnTo>
                    <a:pt x="1319059" y="3604895"/>
                  </a:lnTo>
                  <a:lnTo>
                    <a:pt x="1366853" y="3584242"/>
                  </a:lnTo>
                  <a:lnTo>
                    <a:pt x="1412992" y="3564986"/>
                  </a:lnTo>
                  <a:lnTo>
                    <a:pt x="1458343" y="3549359"/>
                  </a:lnTo>
                  <a:lnTo>
                    <a:pt x="1503770" y="3539592"/>
                  </a:lnTo>
                  <a:lnTo>
                    <a:pt x="1550140" y="3537919"/>
                  </a:lnTo>
                  <a:lnTo>
                    <a:pt x="1598317" y="3546572"/>
                  </a:lnTo>
                  <a:lnTo>
                    <a:pt x="1636860" y="3557144"/>
                  </a:lnTo>
                  <a:lnTo>
                    <a:pt x="1678341" y="3565395"/>
                  </a:lnTo>
                  <a:lnTo>
                    <a:pt x="1719799" y="3567977"/>
                  </a:lnTo>
                  <a:lnTo>
                    <a:pt x="1758271" y="3561546"/>
                  </a:lnTo>
                  <a:lnTo>
                    <a:pt x="1781312" y="3550339"/>
                  </a:lnTo>
                  <a:lnTo>
                    <a:pt x="1826605" y="3520017"/>
                  </a:lnTo>
                  <a:lnTo>
                    <a:pt x="1849681" y="3509264"/>
                  </a:lnTo>
                  <a:lnTo>
                    <a:pt x="1873657" y="3506076"/>
                  </a:lnTo>
                  <a:lnTo>
                    <a:pt x="1897685" y="3509453"/>
                  </a:lnTo>
                  <a:lnTo>
                    <a:pt x="1921682" y="3516921"/>
                  </a:lnTo>
                  <a:lnTo>
                    <a:pt x="1945563" y="3526007"/>
                  </a:lnTo>
                  <a:lnTo>
                    <a:pt x="1994394" y="3542405"/>
                  </a:lnTo>
                  <a:lnTo>
                    <a:pt x="2043572" y="3553466"/>
                  </a:lnTo>
                  <a:lnTo>
                    <a:pt x="2092835" y="3557463"/>
                  </a:lnTo>
                  <a:lnTo>
                    <a:pt x="2141922" y="3552670"/>
                  </a:lnTo>
                  <a:lnTo>
                    <a:pt x="2190572" y="3537358"/>
                  </a:lnTo>
                  <a:lnTo>
                    <a:pt x="2206896" y="3529848"/>
                  </a:lnTo>
                  <a:lnTo>
                    <a:pt x="2223266" y="3522828"/>
                  </a:lnTo>
                  <a:lnTo>
                    <a:pt x="2239703" y="3518170"/>
                  </a:lnTo>
                  <a:lnTo>
                    <a:pt x="2256234" y="3517746"/>
                  </a:lnTo>
                  <a:lnTo>
                    <a:pt x="2279253" y="3526186"/>
                  </a:lnTo>
                  <a:lnTo>
                    <a:pt x="2301666" y="3541618"/>
                  </a:lnTo>
                  <a:lnTo>
                    <a:pt x="2323952" y="3559012"/>
                  </a:lnTo>
                  <a:lnTo>
                    <a:pt x="2346588" y="3573336"/>
                  </a:lnTo>
                  <a:lnTo>
                    <a:pt x="2366506" y="3580113"/>
                  </a:lnTo>
                  <a:lnTo>
                    <a:pt x="2386672" y="3582330"/>
                  </a:lnTo>
                  <a:lnTo>
                    <a:pt x="2406949" y="3581508"/>
                  </a:lnTo>
                  <a:lnTo>
                    <a:pt x="2427203" y="3579168"/>
                  </a:lnTo>
                  <a:lnTo>
                    <a:pt x="2467535" y="3581246"/>
                  </a:lnTo>
                  <a:lnTo>
                    <a:pt x="2556448" y="3602074"/>
                  </a:lnTo>
                  <a:lnTo>
                    <a:pt x="2596779" y="3604152"/>
                  </a:lnTo>
                  <a:lnTo>
                    <a:pt x="2596779" y="73589"/>
                  </a:lnTo>
                  <a:lnTo>
                    <a:pt x="2588707" y="57569"/>
                  </a:lnTo>
                  <a:lnTo>
                    <a:pt x="2569847" y="53588"/>
                  </a:lnTo>
                  <a:lnTo>
                    <a:pt x="2548236" y="55276"/>
                  </a:lnTo>
                  <a:lnTo>
                    <a:pt x="2531912" y="56260"/>
                  </a:lnTo>
                  <a:lnTo>
                    <a:pt x="2460647" y="113179"/>
                  </a:lnTo>
                  <a:lnTo>
                    <a:pt x="2389382" y="40040"/>
                  </a:lnTo>
                  <a:lnTo>
                    <a:pt x="2282485" y="64448"/>
                  </a:lnTo>
                  <a:lnTo>
                    <a:pt x="2050859" y="15706"/>
                  </a:lnTo>
                  <a:lnTo>
                    <a:pt x="1872696" y="40040"/>
                  </a:lnTo>
                  <a:lnTo>
                    <a:pt x="1747978" y="64448"/>
                  </a:lnTo>
                  <a:lnTo>
                    <a:pt x="1587616" y="113179"/>
                  </a:lnTo>
                  <a:lnTo>
                    <a:pt x="1516362" y="40040"/>
                  </a:lnTo>
                  <a:lnTo>
                    <a:pt x="1391643" y="88772"/>
                  </a:lnTo>
                  <a:lnTo>
                    <a:pt x="1106573" y="40040"/>
                  </a:lnTo>
                  <a:lnTo>
                    <a:pt x="1079849" y="58321"/>
                  </a:lnTo>
                  <a:lnTo>
                    <a:pt x="1013039" y="94884"/>
                  </a:lnTo>
                  <a:lnTo>
                    <a:pt x="926184" y="122310"/>
                  </a:lnTo>
                  <a:lnTo>
                    <a:pt x="839325" y="113179"/>
                  </a:lnTo>
                  <a:lnTo>
                    <a:pt x="821508" y="119271"/>
                  </a:lnTo>
                  <a:lnTo>
                    <a:pt x="776967" y="125362"/>
                  </a:lnTo>
                  <a:lnTo>
                    <a:pt x="719061" y="113179"/>
                  </a:lnTo>
                  <a:lnTo>
                    <a:pt x="661152" y="64448"/>
                  </a:lnTo>
                  <a:lnTo>
                    <a:pt x="411181" y="45935"/>
                  </a:lnTo>
                  <a:lnTo>
                    <a:pt x="377302" y="42354"/>
                  </a:lnTo>
                  <a:lnTo>
                    <a:pt x="300096" y="39954"/>
                  </a:lnTo>
                  <a:lnTo>
                    <a:pt x="216210" y="51254"/>
                  </a:lnTo>
                  <a:lnTo>
                    <a:pt x="162288" y="88772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1" name="object 91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230193" y="2079562"/>
              <a:ext cx="557742" cy="491490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2324484" y="2325646"/>
              <a:ext cx="77128" cy="225302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75152" y="2348472"/>
              <a:ext cx="228464" cy="83456"/>
            </a:xfrm>
            <a:prstGeom prst="rect">
              <a:avLst/>
            </a:prstGeom>
          </p:spPr>
        </p:pic>
      </p:grpSp>
      <p:sp>
        <p:nvSpPr>
          <p:cNvPr id="94" name="object 94"/>
          <p:cNvSpPr txBox="1"/>
          <p:nvPr/>
        </p:nvSpPr>
        <p:spPr>
          <a:xfrm>
            <a:off x="1469646" y="4562643"/>
            <a:ext cx="191897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Футболка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LUANDA</a:t>
            </a:r>
            <a:r>
              <a:rPr sz="2300" b="1" spc="-9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150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95" name="object 95"/>
          <p:cNvGrpSpPr/>
          <p:nvPr/>
        </p:nvGrpSpPr>
        <p:grpSpPr>
          <a:xfrm>
            <a:off x="1502756" y="5106048"/>
            <a:ext cx="2207260" cy="531495"/>
            <a:chOff x="1502756" y="5106048"/>
            <a:chExt cx="2207260" cy="531495"/>
          </a:xfrm>
        </p:grpSpPr>
        <p:sp>
          <p:nvSpPr>
            <p:cNvPr id="96" name="object 96"/>
            <p:cNvSpPr/>
            <p:nvPr/>
          </p:nvSpPr>
          <p:spPr>
            <a:xfrm>
              <a:off x="1992033" y="5129663"/>
              <a:ext cx="361950" cy="53975"/>
            </a:xfrm>
            <a:custGeom>
              <a:avLst/>
              <a:gdLst/>
              <a:ahLst/>
              <a:cxnLst/>
              <a:rect l="l" t="t" r="r" b="b"/>
              <a:pathLst>
                <a:path w="361950" h="53975">
                  <a:moveTo>
                    <a:pt x="51231" y="52247"/>
                  </a:moveTo>
                  <a:lnTo>
                    <a:pt x="32842" y="27000"/>
                  </a:lnTo>
                  <a:lnTo>
                    <a:pt x="49987" y="1244"/>
                  </a:lnTo>
                  <a:lnTo>
                    <a:pt x="37515" y="1244"/>
                  </a:lnTo>
                  <a:lnTo>
                    <a:pt x="31572" y="10820"/>
                  </a:lnTo>
                  <a:lnTo>
                    <a:pt x="30073" y="13665"/>
                  </a:lnTo>
                  <a:lnTo>
                    <a:pt x="26657" y="19558"/>
                  </a:lnTo>
                  <a:lnTo>
                    <a:pt x="26250" y="19558"/>
                  </a:lnTo>
                  <a:lnTo>
                    <a:pt x="22326" y="13728"/>
                  </a:lnTo>
                  <a:lnTo>
                    <a:pt x="20688" y="10883"/>
                  </a:lnTo>
                  <a:lnTo>
                    <a:pt x="14135" y="1244"/>
                  </a:lnTo>
                  <a:lnTo>
                    <a:pt x="1270" y="1244"/>
                  </a:lnTo>
                  <a:lnTo>
                    <a:pt x="18249" y="25781"/>
                  </a:lnTo>
                  <a:lnTo>
                    <a:pt x="0" y="52247"/>
                  </a:lnTo>
                  <a:lnTo>
                    <a:pt x="12458" y="52247"/>
                  </a:lnTo>
                  <a:lnTo>
                    <a:pt x="19050" y="42278"/>
                  </a:lnTo>
                  <a:lnTo>
                    <a:pt x="20853" y="39141"/>
                  </a:lnTo>
                  <a:lnTo>
                    <a:pt x="24511" y="33159"/>
                  </a:lnTo>
                  <a:lnTo>
                    <a:pt x="24917" y="33159"/>
                  </a:lnTo>
                  <a:lnTo>
                    <a:pt x="29108" y="39382"/>
                  </a:lnTo>
                  <a:lnTo>
                    <a:pt x="38315" y="52247"/>
                  </a:lnTo>
                  <a:lnTo>
                    <a:pt x="51231" y="52247"/>
                  </a:lnTo>
                  <a:close/>
                </a:path>
                <a:path w="361950" h="53975">
                  <a:moveTo>
                    <a:pt x="108915" y="1257"/>
                  </a:moveTo>
                  <a:lnTo>
                    <a:pt x="72872" y="1257"/>
                  </a:lnTo>
                  <a:lnTo>
                    <a:pt x="71094" y="17094"/>
                  </a:lnTo>
                  <a:lnTo>
                    <a:pt x="68402" y="39344"/>
                  </a:lnTo>
                  <a:lnTo>
                    <a:pt x="66255" y="41998"/>
                  </a:lnTo>
                  <a:lnTo>
                    <a:pt x="62191" y="41998"/>
                  </a:lnTo>
                  <a:lnTo>
                    <a:pt x="60731" y="41592"/>
                  </a:lnTo>
                  <a:lnTo>
                    <a:pt x="58635" y="52527"/>
                  </a:lnTo>
                  <a:lnTo>
                    <a:pt x="60299" y="53162"/>
                  </a:lnTo>
                  <a:lnTo>
                    <a:pt x="61899" y="53505"/>
                  </a:lnTo>
                  <a:lnTo>
                    <a:pt x="72580" y="53505"/>
                  </a:lnTo>
                  <a:lnTo>
                    <a:pt x="77673" y="47510"/>
                  </a:lnTo>
                  <a:lnTo>
                    <a:pt x="79235" y="36144"/>
                  </a:lnTo>
                  <a:lnTo>
                    <a:pt x="82296" y="10769"/>
                  </a:lnTo>
                  <a:lnTo>
                    <a:pt x="97040" y="10769"/>
                  </a:lnTo>
                  <a:lnTo>
                    <a:pt x="97040" y="52260"/>
                  </a:lnTo>
                  <a:lnTo>
                    <a:pt x="108915" y="52260"/>
                  </a:lnTo>
                  <a:lnTo>
                    <a:pt x="108915" y="1257"/>
                  </a:lnTo>
                  <a:close/>
                </a:path>
                <a:path w="361950" h="53975">
                  <a:moveTo>
                    <a:pt x="174244" y="26809"/>
                  </a:moveTo>
                  <a:lnTo>
                    <a:pt x="172161" y="15443"/>
                  </a:lnTo>
                  <a:lnTo>
                    <a:pt x="168414" y="9804"/>
                  </a:lnTo>
                  <a:lnTo>
                    <a:pt x="166573" y="7023"/>
                  </a:lnTo>
                  <a:lnTo>
                    <a:pt x="162077" y="4127"/>
                  </a:lnTo>
                  <a:lnTo>
                    <a:pt x="162077" y="16560"/>
                  </a:lnTo>
                  <a:lnTo>
                    <a:pt x="162077" y="37007"/>
                  </a:lnTo>
                  <a:lnTo>
                    <a:pt x="157137" y="43700"/>
                  </a:lnTo>
                  <a:lnTo>
                    <a:pt x="140677" y="43700"/>
                  </a:lnTo>
                  <a:lnTo>
                    <a:pt x="135737" y="37007"/>
                  </a:lnTo>
                  <a:lnTo>
                    <a:pt x="135737" y="16560"/>
                  </a:lnTo>
                  <a:lnTo>
                    <a:pt x="140677" y="9804"/>
                  </a:lnTo>
                  <a:lnTo>
                    <a:pt x="157137" y="9804"/>
                  </a:lnTo>
                  <a:lnTo>
                    <a:pt x="162077" y="16560"/>
                  </a:lnTo>
                  <a:lnTo>
                    <a:pt x="162077" y="4127"/>
                  </a:lnTo>
                  <a:lnTo>
                    <a:pt x="158483" y="1790"/>
                  </a:lnTo>
                  <a:lnTo>
                    <a:pt x="148907" y="0"/>
                  </a:lnTo>
                  <a:lnTo>
                    <a:pt x="139331" y="1790"/>
                  </a:lnTo>
                  <a:lnTo>
                    <a:pt x="131254" y="7023"/>
                  </a:lnTo>
                  <a:lnTo>
                    <a:pt x="125653" y="15443"/>
                  </a:lnTo>
                  <a:lnTo>
                    <a:pt x="123571" y="26809"/>
                  </a:lnTo>
                  <a:lnTo>
                    <a:pt x="125653" y="38112"/>
                  </a:lnTo>
                  <a:lnTo>
                    <a:pt x="131254" y="46494"/>
                  </a:lnTo>
                  <a:lnTo>
                    <a:pt x="139331" y="51714"/>
                  </a:lnTo>
                  <a:lnTo>
                    <a:pt x="148907" y="53505"/>
                  </a:lnTo>
                  <a:lnTo>
                    <a:pt x="158483" y="51714"/>
                  </a:lnTo>
                  <a:lnTo>
                    <a:pt x="166573" y="46494"/>
                  </a:lnTo>
                  <a:lnTo>
                    <a:pt x="168427" y="43700"/>
                  </a:lnTo>
                  <a:lnTo>
                    <a:pt x="172161" y="38112"/>
                  </a:lnTo>
                  <a:lnTo>
                    <a:pt x="174244" y="26809"/>
                  </a:lnTo>
                  <a:close/>
                </a:path>
                <a:path w="361950" h="53975">
                  <a:moveTo>
                    <a:pt x="232905" y="1244"/>
                  </a:moveTo>
                  <a:lnTo>
                    <a:pt x="188188" y="1244"/>
                  </a:lnTo>
                  <a:lnTo>
                    <a:pt x="188188" y="52260"/>
                  </a:lnTo>
                  <a:lnTo>
                    <a:pt x="200075" y="52260"/>
                  </a:lnTo>
                  <a:lnTo>
                    <a:pt x="200075" y="10756"/>
                  </a:lnTo>
                  <a:lnTo>
                    <a:pt x="221030" y="10756"/>
                  </a:lnTo>
                  <a:lnTo>
                    <a:pt x="221030" y="52260"/>
                  </a:lnTo>
                  <a:lnTo>
                    <a:pt x="232905" y="52260"/>
                  </a:lnTo>
                  <a:lnTo>
                    <a:pt x="232905" y="1244"/>
                  </a:lnTo>
                  <a:close/>
                </a:path>
                <a:path w="361950" h="53975">
                  <a:moveTo>
                    <a:pt x="297522" y="26809"/>
                  </a:moveTo>
                  <a:lnTo>
                    <a:pt x="295440" y="15443"/>
                  </a:lnTo>
                  <a:lnTo>
                    <a:pt x="291693" y="9804"/>
                  </a:lnTo>
                  <a:lnTo>
                    <a:pt x="289839" y="7023"/>
                  </a:lnTo>
                  <a:lnTo>
                    <a:pt x="285356" y="4127"/>
                  </a:lnTo>
                  <a:lnTo>
                    <a:pt x="285356" y="16560"/>
                  </a:lnTo>
                  <a:lnTo>
                    <a:pt x="285356" y="37007"/>
                  </a:lnTo>
                  <a:lnTo>
                    <a:pt x="280416" y="43700"/>
                  </a:lnTo>
                  <a:lnTo>
                    <a:pt x="263956" y="43700"/>
                  </a:lnTo>
                  <a:lnTo>
                    <a:pt x="259016" y="37007"/>
                  </a:lnTo>
                  <a:lnTo>
                    <a:pt x="259016" y="16560"/>
                  </a:lnTo>
                  <a:lnTo>
                    <a:pt x="263956" y="9804"/>
                  </a:lnTo>
                  <a:lnTo>
                    <a:pt x="280416" y="9804"/>
                  </a:lnTo>
                  <a:lnTo>
                    <a:pt x="285356" y="16560"/>
                  </a:lnTo>
                  <a:lnTo>
                    <a:pt x="285356" y="4127"/>
                  </a:lnTo>
                  <a:lnTo>
                    <a:pt x="281762" y="1790"/>
                  </a:lnTo>
                  <a:lnTo>
                    <a:pt x="272186" y="0"/>
                  </a:lnTo>
                  <a:lnTo>
                    <a:pt x="262610" y="1790"/>
                  </a:lnTo>
                  <a:lnTo>
                    <a:pt x="254533" y="7023"/>
                  </a:lnTo>
                  <a:lnTo>
                    <a:pt x="248932" y="15443"/>
                  </a:lnTo>
                  <a:lnTo>
                    <a:pt x="246849" y="26809"/>
                  </a:lnTo>
                  <a:lnTo>
                    <a:pt x="248932" y="38112"/>
                  </a:lnTo>
                  <a:lnTo>
                    <a:pt x="254533" y="46494"/>
                  </a:lnTo>
                  <a:lnTo>
                    <a:pt x="262610" y="51714"/>
                  </a:lnTo>
                  <a:lnTo>
                    <a:pt x="272186" y="53505"/>
                  </a:lnTo>
                  <a:lnTo>
                    <a:pt x="281762" y="51714"/>
                  </a:lnTo>
                  <a:lnTo>
                    <a:pt x="289839" y="46494"/>
                  </a:lnTo>
                  <a:lnTo>
                    <a:pt x="291706" y="43700"/>
                  </a:lnTo>
                  <a:lnTo>
                    <a:pt x="295440" y="38112"/>
                  </a:lnTo>
                  <a:lnTo>
                    <a:pt x="297522" y="26809"/>
                  </a:lnTo>
                  <a:close/>
                </a:path>
                <a:path w="361950" h="53975">
                  <a:moveTo>
                    <a:pt x="361670" y="52260"/>
                  </a:moveTo>
                  <a:lnTo>
                    <a:pt x="347230" y="30619"/>
                  </a:lnTo>
                  <a:lnTo>
                    <a:pt x="345363" y="27838"/>
                  </a:lnTo>
                  <a:lnTo>
                    <a:pt x="343839" y="25552"/>
                  </a:lnTo>
                  <a:lnTo>
                    <a:pt x="346163" y="21120"/>
                  </a:lnTo>
                  <a:lnTo>
                    <a:pt x="348030" y="17526"/>
                  </a:lnTo>
                  <a:lnTo>
                    <a:pt x="350621" y="12458"/>
                  </a:lnTo>
                  <a:lnTo>
                    <a:pt x="352310" y="11442"/>
                  </a:lnTo>
                  <a:lnTo>
                    <a:pt x="355765" y="11442"/>
                  </a:lnTo>
                  <a:lnTo>
                    <a:pt x="357263" y="11925"/>
                  </a:lnTo>
                  <a:lnTo>
                    <a:pt x="357352" y="11442"/>
                  </a:lnTo>
                  <a:lnTo>
                    <a:pt x="359168" y="774"/>
                  </a:lnTo>
                  <a:lnTo>
                    <a:pt x="358000" y="241"/>
                  </a:lnTo>
                  <a:lnTo>
                    <a:pt x="356577" y="0"/>
                  </a:lnTo>
                  <a:lnTo>
                    <a:pt x="348589" y="0"/>
                  </a:lnTo>
                  <a:lnTo>
                    <a:pt x="344690" y="2146"/>
                  </a:lnTo>
                  <a:lnTo>
                    <a:pt x="340321" y="10795"/>
                  </a:lnTo>
                  <a:lnTo>
                    <a:pt x="334975" y="21120"/>
                  </a:lnTo>
                  <a:lnTo>
                    <a:pt x="324383" y="21120"/>
                  </a:lnTo>
                  <a:lnTo>
                    <a:pt x="324383" y="1244"/>
                  </a:lnTo>
                  <a:lnTo>
                    <a:pt x="312508" y="1244"/>
                  </a:lnTo>
                  <a:lnTo>
                    <a:pt x="312508" y="52260"/>
                  </a:lnTo>
                  <a:lnTo>
                    <a:pt x="324383" y="52260"/>
                  </a:lnTo>
                  <a:lnTo>
                    <a:pt x="324383" y="30619"/>
                  </a:lnTo>
                  <a:lnTo>
                    <a:pt x="334975" y="30619"/>
                  </a:lnTo>
                  <a:lnTo>
                    <a:pt x="348602" y="52260"/>
                  </a:lnTo>
                  <a:lnTo>
                    <a:pt x="361670" y="5226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502756" y="5106048"/>
              <a:ext cx="721770" cy="222838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2691022" y="5382629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0" y="244726"/>
                  </a:lnTo>
                  <a:lnTo>
                    <a:pt x="981621" y="217430"/>
                  </a:lnTo>
                  <a:lnTo>
                    <a:pt x="1008914" y="176945"/>
                  </a:lnTo>
                  <a:lnTo>
                    <a:pt x="1018921" y="127367"/>
                  </a:lnTo>
                  <a:lnTo>
                    <a:pt x="1008918" y="77790"/>
                  </a:lnTo>
                  <a:lnTo>
                    <a:pt x="981625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9" name="object 99"/>
          <p:cNvSpPr txBox="1"/>
          <p:nvPr/>
        </p:nvSpPr>
        <p:spPr>
          <a:xfrm>
            <a:off x="2751404" y="5409930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8"/>
              </a:rPr>
              <a:t>351000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00" name="object 100"/>
          <p:cNvGrpSpPr/>
          <p:nvPr/>
        </p:nvGrpSpPr>
        <p:grpSpPr>
          <a:xfrm>
            <a:off x="15485809" y="805629"/>
            <a:ext cx="2942590" cy="3947795"/>
            <a:chOff x="15485809" y="805629"/>
            <a:chExt cx="2942590" cy="3947795"/>
          </a:xfrm>
        </p:grpSpPr>
        <p:pic>
          <p:nvPicPr>
            <p:cNvPr id="101" name="object 10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485809" y="805629"/>
              <a:ext cx="2942299" cy="3947503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15653969" y="870597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73"/>
                  </a:lnTo>
                  <a:lnTo>
                    <a:pt x="7324" y="9849"/>
                  </a:lnTo>
                  <a:lnTo>
                    <a:pt x="2082" y="20451"/>
                  </a:lnTo>
                  <a:lnTo>
                    <a:pt x="0" y="33402"/>
                  </a:lnTo>
                  <a:lnTo>
                    <a:pt x="6031" y="3610937"/>
                  </a:lnTo>
                  <a:lnTo>
                    <a:pt x="110590" y="3609863"/>
                  </a:lnTo>
                  <a:lnTo>
                    <a:pt x="163511" y="3610141"/>
                  </a:lnTo>
                  <a:lnTo>
                    <a:pt x="216143" y="3612400"/>
                  </a:lnTo>
                  <a:lnTo>
                    <a:pt x="267949" y="3617722"/>
                  </a:lnTo>
                  <a:lnTo>
                    <a:pt x="306062" y="3622670"/>
                  </a:lnTo>
                  <a:lnTo>
                    <a:pt x="344217" y="3625455"/>
                  </a:lnTo>
                  <a:lnTo>
                    <a:pt x="382290" y="3623912"/>
                  </a:lnTo>
                  <a:lnTo>
                    <a:pt x="420154" y="3615879"/>
                  </a:lnTo>
                  <a:lnTo>
                    <a:pt x="461335" y="3597862"/>
                  </a:lnTo>
                  <a:lnTo>
                    <a:pt x="501690" y="3572104"/>
                  </a:lnTo>
                  <a:lnTo>
                    <a:pt x="541422" y="3541232"/>
                  </a:lnTo>
                  <a:lnTo>
                    <a:pt x="580736" y="3507872"/>
                  </a:lnTo>
                  <a:lnTo>
                    <a:pt x="592967" y="3531341"/>
                  </a:lnTo>
                  <a:lnTo>
                    <a:pt x="624665" y="3562760"/>
                  </a:lnTo>
                  <a:lnTo>
                    <a:pt x="658914" y="3588925"/>
                  </a:lnTo>
                  <a:lnTo>
                    <a:pt x="678796" y="3596633"/>
                  </a:lnTo>
                  <a:lnTo>
                    <a:pt x="710410" y="3580624"/>
                  </a:lnTo>
                  <a:lnTo>
                    <a:pt x="748329" y="3577066"/>
                  </a:lnTo>
                  <a:lnTo>
                    <a:pt x="790698" y="3582243"/>
                  </a:lnTo>
                  <a:lnTo>
                    <a:pt x="835661" y="3592439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7"/>
                  </a:lnTo>
                  <a:lnTo>
                    <a:pt x="1105992" y="3605748"/>
                  </a:lnTo>
                  <a:lnTo>
                    <a:pt x="1166674" y="3612006"/>
                  </a:lnTo>
                  <a:lnTo>
                    <a:pt x="1207732" y="3620151"/>
                  </a:lnTo>
                  <a:lnTo>
                    <a:pt x="1235551" y="3625138"/>
                  </a:lnTo>
                  <a:lnTo>
                    <a:pt x="1263486" y="3622944"/>
                  </a:lnTo>
                  <a:lnTo>
                    <a:pt x="1291376" y="3615539"/>
                  </a:lnTo>
                  <a:lnTo>
                    <a:pt x="1319059" y="3604895"/>
                  </a:lnTo>
                  <a:lnTo>
                    <a:pt x="1366853" y="3584242"/>
                  </a:lnTo>
                  <a:lnTo>
                    <a:pt x="1412992" y="3564986"/>
                  </a:lnTo>
                  <a:lnTo>
                    <a:pt x="1458343" y="3549359"/>
                  </a:lnTo>
                  <a:lnTo>
                    <a:pt x="1503770" y="3539592"/>
                  </a:lnTo>
                  <a:lnTo>
                    <a:pt x="1550140" y="3537919"/>
                  </a:lnTo>
                  <a:lnTo>
                    <a:pt x="1598317" y="3546572"/>
                  </a:lnTo>
                  <a:lnTo>
                    <a:pt x="1636860" y="3557144"/>
                  </a:lnTo>
                  <a:lnTo>
                    <a:pt x="1678341" y="3565395"/>
                  </a:lnTo>
                  <a:lnTo>
                    <a:pt x="1719799" y="3567977"/>
                  </a:lnTo>
                  <a:lnTo>
                    <a:pt x="1758271" y="3561546"/>
                  </a:lnTo>
                  <a:lnTo>
                    <a:pt x="1781312" y="3550339"/>
                  </a:lnTo>
                  <a:lnTo>
                    <a:pt x="1826605" y="3520017"/>
                  </a:lnTo>
                  <a:lnTo>
                    <a:pt x="1849681" y="3509264"/>
                  </a:lnTo>
                  <a:lnTo>
                    <a:pt x="1873657" y="3506076"/>
                  </a:lnTo>
                  <a:lnTo>
                    <a:pt x="1897685" y="3509453"/>
                  </a:lnTo>
                  <a:lnTo>
                    <a:pt x="1921682" y="3516921"/>
                  </a:lnTo>
                  <a:lnTo>
                    <a:pt x="1945563" y="3526007"/>
                  </a:lnTo>
                  <a:lnTo>
                    <a:pt x="1994394" y="3542405"/>
                  </a:lnTo>
                  <a:lnTo>
                    <a:pt x="2043572" y="3553466"/>
                  </a:lnTo>
                  <a:lnTo>
                    <a:pt x="2092835" y="3557463"/>
                  </a:lnTo>
                  <a:lnTo>
                    <a:pt x="2141922" y="3552670"/>
                  </a:lnTo>
                  <a:lnTo>
                    <a:pt x="2190572" y="3537358"/>
                  </a:lnTo>
                  <a:lnTo>
                    <a:pt x="2206896" y="3529848"/>
                  </a:lnTo>
                  <a:lnTo>
                    <a:pt x="2223266" y="3522828"/>
                  </a:lnTo>
                  <a:lnTo>
                    <a:pt x="2239703" y="3518170"/>
                  </a:lnTo>
                  <a:lnTo>
                    <a:pt x="2256234" y="3517746"/>
                  </a:lnTo>
                  <a:lnTo>
                    <a:pt x="2279253" y="3526186"/>
                  </a:lnTo>
                  <a:lnTo>
                    <a:pt x="2301666" y="3541618"/>
                  </a:lnTo>
                  <a:lnTo>
                    <a:pt x="2323952" y="3559012"/>
                  </a:lnTo>
                  <a:lnTo>
                    <a:pt x="2346588" y="3573336"/>
                  </a:lnTo>
                  <a:lnTo>
                    <a:pt x="2366506" y="3580113"/>
                  </a:lnTo>
                  <a:lnTo>
                    <a:pt x="2386672" y="3582330"/>
                  </a:lnTo>
                  <a:lnTo>
                    <a:pt x="2406949" y="3581508"/>
                  </a:lnTo>
                  <a:lnTo>
                    <a:pt x="2427203" y="3579168"/>
                  </a:lnTo>
                  <a:lnTo>
                    <a:pt x="2467535" y="3581246"/>
                  </a:lnTo>
                  <a:lnTo>
                    <a:pt x="2556448" y="3602074"/>
                  </a:lnTo>
                  <a:lnTo>
                    <a:pt x="2596779" y="3604152"/>
                  </a:lnTo>
                  <a:lnTo>
                    <a:pt x="2596779" y="73589"/>
                  </a:lnTo>
                  <a:lnTo>
                    <a:pt x="2588707" y="57569"/>
                  </a:lnTo>
                  <a:lnTo>
                    <a:pt x="2569847" y="53588"/>
                  </a:lnTo>
                  <a:lnTo>
                    <a:pt x="2548236" y="55276"/>
                  </a:lnTo>
                  <a:lnTo>
                    <a:pt x="2531912" y="56260"/>
                  </a:lnTo>
                  <a:lnTo>
                    <a:pt x="2460647" y="113179"/>
                  </a:lnTo>
                  <a:lnTo>
                    <a:pt x="2389382" y="40040"/>
                  </a:lnTo>
                  <a:lnTo>
                    <a:pt x="2282485" y="64448"/>
                  </a:lnTo>
                  <a:lnTo>
                    <a:pt x="2050859" y="15706"/>
                  </a:lnTo>
                  <a:lnTo>
                    <a:pt x="1872696" y="40040"/>
                  </a:lnTo>
                  <a:lnTo>
                    <a:pt x="1747978" y="64448"/>
                  </a:lnTo>
                  <a:lnTo>
                    <a:pt x="1587616" y="113179"/>
                  </a:lnTo>
                  <a:lnTo>
                    <a:pt x="1516362" y="40040"/>
                  </a:lnTo>
                  <a:lnTo>
                    <a:pt x="1391643" y="88772"/>
                  </a:lnTo>
                  <a:lnTo>
                    <a:pt x="1106573" y="40040"/>
                  </a:lnTo>
                  <a:lnTo>
                    <a:pt x="1079849" y="58321"/>
                  </a:lnTo>
                  <a:lnTo>
                    <a:pt x="1013039" y="94884"/>
                  </a:lnTo>
                  <a:lnTo>
                    <a:pt x="926184" y="122310"/>
                  </a:lnTo>
                  <a:lnTo>
                    <a:pt x="839325" y="113179"/>
                  </a:lnTo>
                  <a:lnTo>
                    <a:pt x="821508" y="119271"/>
                  </a:lnTo>
                  <a:lnTo>
                    <a:pt x="776967" y="125362"/>
                  </a:lnTo>
                  <a:lnTo>
                    <a:pt x="719061" y="113179"/>
                  </a:lnTo>
                  <a:lnTo>
                    <a:pt x="661152" y="64448"/>
                  </a:lnTo>
                  <a:lnTo>
                    <a:pt x="411181" y="45935"/>
                  </a:lnTo>
                  <a:lnTo>
                    <a:pt x="377302" y="42354"/>
                  </a:lnTo>
                  <a:lnTo>
                    <a:pt x="300096" y="39954"/>
                  </a:lnTo>
                  <a:lnTo>
                    <a:pt x="216210" y="51254"/>
                  </a:lnTo>
                  <a:lnTo>
                    <a:pt x="162288" y="88772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" name="object 103"/>
          <p:cNvSpPr txBox="1"/>
          <p:nvPr/>
        </p:nvSpPr>
        <p:spPr>
          <a:xfrm>
            <a:off x="15919468" y="3170015"/>
            <a:ext cx="200152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Ежедневник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SIMPLY</a:t>
            </a:r>
            <a:r>
              <a:rPr sz="2300" b="1" spc="-14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300" b="1" spc="-20" dirty="0">
                <a:solidFill>
                  <a:srgbClr val="522E48"/>
                </a:solidFill>
                <a:latin typeface="Montserrat"/>
                <a:cs typeface="Montserrat"/>
              </a:rPr>
              <a:t>FLEX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04" name="object 104"/>
          <p:cNvGrpSpPr/>
          <p:nvPr/>
        </p:nvGrpSpPr>
        <p:grpSpPr>
          <a:xfrm>
            <a:off x="15952604" y="3715942"/>
            <a:ext cx="2207260" cy="528955"/>
            <a:chOff x="15952604" y="3715942"/>
            <a:chExt cx="2207260" cy="528955"/>
          </a:xfrm>
        </p:grpSpPr>
        <p:pic>
          <p:nvPicPr>
            <p:cNvPr id="105" name="object 105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5952604" y="3721373"/>
              <a:ext cx="106908" cy="69150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6131360" y="3715942"/>
              <a:ext cx="361638" cy="74584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17057077" y="3989997"/>
              <a:ext cx="1102995" cy="255270"/>
            </a:xfrm>
            <a:custGeom>
              <a:avLst/>
              <a:gdLst/>
              <a:ahLst/>
              <a:cxnLst/>
              <a:rect l="l" t="t" r="r" b="b"/>
              <a:pathLst>
                <a:path w="1102994" h="255270">
                  <a:moveTo>
                    <a:pt x="975331" y="0"/>
                  </a:moveTo>
                  <a:lnTo>
                    <a:pt x="127367" y="0"/>
                  </a:lnTo>
                  <a:lnTo>
                    <a:pt x="77790" y="10010"/>
                  </a:lnTo>
                  <a:lnTo>
                    <a:pt x="37305" y="37309"/>
                  </a:lnTo>
                  <a:lnTo>
                    <a:pt x="10009" y="77794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975331" y="254735"/>
                  </a:lnTo>
                  <a:lnTo>
                    <a:pt x="1024907" y="244726"/>
                  </a:lnTo>
                  <a:lnTo>
                    <a:pt x="1065389" y="217430"/>
                  </a:lnTo>
                  <a:lnTo>
                    <a:pt x="1092681" y="176945"/>
                  </a:lnTo>
                  <a:lnTo>
                    <a:pt x="1102688" y="127367"/>
                  </a:lnTo>
                  <a:lnTo>
                    <a:pt x="1092681" y="77794"/>
                  </a:lnTo>
                  <a:lnTo>
                    <a:pt x="1065389" y="37309"/>
                  </a:lnTo>
                  <a:lnTo>
                    <a:pt x="1024907" y="10010"/>
                  </a:lnTo>
                  <a:lnTo>
                    <a:pt x="975331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8" name="object 108"/>
          <p:cNvSpPr txBox="1"/>
          <p:nvPr/>
        </p:nvSpPr>
        <p:spPr>
          <a:xfrm>
            <a:off x="17199012" y="4017302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51"/>
              </a:rPr>
              <a:t>24741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09" name="object 109"/>
          <p:cNvGrpSpPr/>
          <p:nvPr/>
        </p:nvGrpSpPr>
        <p:grpSpPr>
          <a:xfrm>
            <a:off x="16827575" y="897847"/>
            <a:ext cx="279400" cy="311150"/>
            <a:chOff x="16827575" y="897847"/>
            <a:chExt cx="279400" cy="311150"/>
          </a:xfrm>
        </p:grpSpPr>
        <p:pic>
          <p:nvPicPr>
            <p:cNvPr id="110" name="object 11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6827575" y="944515"/>
              <a:ext cx="115301" cy="264180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6852346" y="897847"/>
              <a:ext cx="254180" cy="145943"/>
            </a:xfrm>
            <a:prstGeom prst="rect">
              <a:avLst/>
            </a:prstGeom>
          </p:spPr>
        </p:pic>
      </p:grpSp>
      <p:grpSp>
        <p:nvGrpSpPr>
          <p:cNvPr id="112" name="object 112"/>
          <p:cNvGrpSpPr/>
          <p:nvPr/>
        </p:nvGrpSpPr>
        <p:grpSpPr>
          <a:xfrm>
            <a:off x="1539220" y="2544425"/>
            <a:ext cx="2084705" cy="2178050"/>
            <a:chOff x="1539220" y="2544425"/>
            <a:chExt cx="2084705" cy="2178050"/>
          </a:xfrm>
        </p:grpSpPr>
        <p:pic>
          <p:nvPicPr>
            <p:cNvPr id="113" name="object 113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539220" y="2575837"/>
              <a:ext cx="1862421" cy="2146051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273052" y="2544425"/>
              <a:ext cx="350450" cy="335068"/>
            </a:xfrm>
            <a:prstGeom prst="rect">
              <a:avLst/>
            </a:prstGeom>
          </p:spPr>
        </p:pic>
      </p:grpSp>
      <p:grpSp>
        <p:nvGrpSpPr>
          <p:cNvPr id="115" name="object 115"/>
          <p:cNvGrpSpPr/>
          <p:nvPr/>
        </p:nvGrpSpPr>
        <p:grpSpPr>
          <a:xfrm>
            <a:off x="4391945" y="2340343"/>
            <a:ext cx="10467975" cy="8459470"/>
            <a:chOff x="4391945" y="2340343"/>
            <a:chExt cx="10467975" cy="8459470"/>
          </a:xfrm>
        </p:grpSpPr>
        <p:pic>
          <p:nvPicPr>
            <p:cNvPr id="116" name="object 116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4405206" y="10299181"/>
              <a:ext cx="136037" cy="161290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569695" y="10327301"/>
              <a:ext cx="226369" cy="158750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4821206" y="10319357"/>
              <a:ext cx="141210" cy="160020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4989497" y="10300488"/>
              <a:ext cx="218127" cy="185505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5335468" y="10252151"/>
              <a:ext cx="116949" cy="129540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5597103" y="10120964"/>
              <a:ext cx="250087" cy="198361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6275833" y="9720623"/>
              <a:ext cx="250481" cy="225544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391945" y="10618935"/>
              <a:ext cx="159701" cy="180340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130674" y="10624783"/>
              <a:ext cx="94258" cy="162560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267262" y="10607908"/>
              <a:ext cx="87609" cy="144780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383511" y="10570553"/>
              <a:ext cx="160675" cy="162560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5563472" y="10397803"/>
              <a:ext cx="385892" cy="269159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4235568" y="5279835"/>
              <a:ext cx="179011" cy="204634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14322374" y="5005029"/>
              <a:ext cx="159227" cy="240038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14419229" y="4817698"/>
              <a:ext cx="133273" cy="116967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14487778" y="4483534"/>
              <a:ext cx="203815" cy="228111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14589600" y="4004423"/>
              <a:ext cx="270283" cy="444778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4494953" y="2340343"/>
              <a:ext cx="1421316" cy="619217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4455435" y="2881726"/>
              <a:ext cx="306449" cy="262974"/>
            </a:xfrm>
            <a:prstGeom prst="rect">
              <a:avLst/>
            </a:prstGeom>
          </p:spPr>
        </p:pic>
      </p:grpSp>
      <p:pic>
        <p:nvPicPr>
          <p:cNvPr id="135" name="object 135"/>
          <p:cNvPicPr/>
          <p:nvPr/>
        </p:nvPicPr>
        <p:blipFill>
          <a:blip r:embed="rId73" cstate="print"/>
          <a:stretch>
            <a:fillRect/>
          </a:stretch>
        </p:blipFill>
        <p:spPr>
          <a:xfrm>
            <a:off x="15912988" y="9497972"/>
            <a:ext cx="107389" cy="99441"/>
          </a:xfrm>
          <a:prstGeom prst="rect">
            <a:avLst/>
          </a:prstGeom>
        </p:spPr>
      </p:pic>
      <p:pic>
        <p:nvPicPr>
          <p:cNvPr id="156" name="Рисунок 155"/>
          <p:cNvPicPr>
            <a:picLocks noChangeAspect="1"/>
          </p:cNvPicPr>
          <p:nvPr/>
        </p:nvPicPr>
        <p:blipFill>
          <a:blip r:embed="rId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8" y="0"/>
            <a:ext cx="20101604" cy="11309350"/>
          </a:xfrm>
          <a:prstGeom prst="rect">
            <a:avLst/>
          </a:prstGeom>
        </p:spPr>
      </p:pic>
      <p:grpSp>
        <p:nvGrpSpPr>
          <p:cNvPr id="136" name="object 136"/>
          <p:cNvGrpSpPr/>
          <p:nvPr/>
        </p:nvGrpSpPr>
        <p:grpSpPr>
          <a:xfrm>
            <a:off x="3719110" y="554956"/>
            <a:ext cx="14992985" cy="10753725"/>
            <a:chOff x="3719110" y="554956"/>
            <a:chExt cx="14992985" cy="10753725"/>
          </a:xfrm>
        </p:grpSpPr>
        <p:pic>
          <p:nvPicPr>
            <p:cNvPr id="137" name="object 137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16910480" y="5905579"/>
              <a:ext cx="1800992" cy="1800992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10695864" y="3878395"/>
              <a:ext cx="4538980" cy="6448425"/>
            </a:xfrm>
            <a:custGeom>
              <a:avLst/>
              <a:gdLst/>
              <a:ahLst/>
              <a:cxnLst/>
              <a:rect l="l" t="t" r="r" b="b"/>
              <a:pathLst>
                <a:path w="4538980" h="6448425">
                  <a:moveTo>
                    <a:pt x="4876" y="6432855"/>
                  </a:moveTo>
                  <a:lnTo>
                    <a:pt x="0" y="6434696"/>
                  </a:lnTo>
                  <a:lnTo>
                    <a:pt x="4000" y="6434506"/>
                  </a:lnTo>
                  <a:lnTo>
                    <a:pt x="4876" y="6433388"/>
                  </a:lnTo>
                  <a:lnTo>
                    <a:pt x="4876" y="6432855"/>
                  </a:lnTo>
                  <a:close/>
                </a:path>
                <a:path w="4538980" h="6448425">
                  <a:moveTo>
                    <a:pt x="587654" y="6408001"/>
                  </a:moveTo>
                  <a:lnTo>
                    <a:pt x="583120" y="6410122"/>
                  </a:lnTo>
                  <a:lnTo>
                    <a:pt x="586765" y="6410122"/>
                  </a:lnTo>
                  <a:lnTo>
                    <a:pt x="587654" y="6408001"/>
                  </a:lnTo>
                  <a:close/>
                </a:path>
                <a:path w="4538980" h="6448425">
                  <a:moveTo>
                    <a:pt x="970965" y="6285801"/>
                  </a:moveTo>
                  <a:lnTo>
                    <a:pt x="945311" y="6295822"/>
                  </a:lnTo>
                  <a:lnTo>
                    <a:pt x="950544" y="6295822"/>
                  </a:lnTo>
                  <a:lnTo>
                    <a:pt x="970965" y="6285801"/>
                  </a:lnTo>
                  <a:close/>
                </a:path>
                <a:path w="4538980" h="6448425">
                  <a:moveTo>
                    <a:pt x="979906" y="6281928"/>
                  </a:moveTo>
                  <a:lnTo>
                    <a:pt x="976414" y="6283122"/>
                  </a:lnTo>
                  <a:lnTo>
                    <a:pt x="970965" y="6285801"/>
                  </a:lnTo>
                  <a:lnTo>
                    <a:pt x="977811" y="6283122"/>
                  </a:lnTo>
                  <a:lnTo>
                    <a:pt x="978636" y="6283122"/>
                  </a:lnTo>
                  <a:lnTo>
                    <a:pt x="979906" y="6281928"/>
                  </a:lnTo>
                  <a:close/>
                </a:path>
                <a:path w="4538980" h="6448425">
                  <a:moveTo>
                    <a:pt x="1228521" y="6143422"/>
                  </a:moveTo>
                  <a:lnTo>
                    <a:pt x="1225791" y="6145047"/>
                  </a:lnTo>
                  <a:lnTo>
                    <a:pt x="1219885" y="6156122"/>
                  </a:lnTo>
                  <a:lnTo>
                    <a:pt x="1221409" y="6156122"/>
                  </a:lnTo>
                  <a:lnTo>
                    <a:pt x="1228521" y="6143422"/>
                  </a:lnTo>
                  <a:close/>
                </a:path>
                <a:path w="4538980" h="6448425">
                  <a:moveTo>
                    <a:pt x="1300048" y="6074892"/>
                  </a:moveTo>
                  <a:lnTo>
                    <a:pt x="1299921" y="6074994"/>
                  </a:lnTo>
                  <a:lnTo>
                    <a:pt x="1299743" y="6079922"/>
                  </a:lnTo>
                  <a:lnTo>
                    <a:pt x="1300048" y="6074892"/>
                  </a:lnTo>
                  <a:close/>
                </a:path>
                <a:path w="4538980" h="6448425">
                  <a:moveTo>
                    <a:pt x="1300365" y="6067222"/>
                  </a:moveTo>
                  <a:lnTo>
                    <a:pt x="1300200" y="6067222"/>
                  </a:lnTo>
                  <a:lnTo>
                    <a:pt x="1300200" y="6067412"/>
                  </a:lnTo>
                  <a:lnTo>
                    <a:pt x="1300365" y="6067222"/>
                  </a:lnTo>
                  <a:close/>
                </a:path>
                <a:path w="4538980" h="6448425">
                  <a:moveTo>
                    <a:pt x="1309255" y="6067222"/>
                  </a:moveTo>
                  <a:lnTo>
                    <a:pt x="1300518" y="6067222"/>
                  </a:lnTo>
                  <a:lnTo>
                    <a:pt x="1300048" y="6074892"/>
                  </a:lnTo>
                  <a:lnTo>
                    <a:pt x="1309255" y="6067222"/>
                  </a:lnTo>
                  <a:close/>
                </a:path>
                <a:path w="4538980" h="6448425">
                  <a:moveTo>
                    <a:pt x="1324521" y="6054522"/>
                  </a:moveTo>
                  <a:lnTo>
                    <a:pt x="1317955" y="6054522"/>
                  </a:lnTo>
                  <a:lnTo>
                    <a:pt x="1313141" y="6063996"/>
                  </a:lnTo>
                  <a:lnTo>
                    <a:pt x="1324521" y="6054522"/>
                  </a:lnTo>
                  <a:close/>
                </a:path>
                <a:path w="4538980" h="6448425">
                  <a:moveTo>
                    <a:pt x="1371498" y="6042406"/>
                  </a:moveTo>
                  <a:lnTo>
                    <a:pt x="1365618" y="6054522"/>
                  </a:lnTo>
                  <a:lnTo>
                    <a:pt x="1366685" y="6054522"/>
                  </a:lnTo>
                  <a:lnTo>
                    <a:pt x="1371498" y="6042406"/>
                  </a:lnTo>
                  <a:close/>
                </a:path>
                <a:path w="4538980" h="6448425">
                  <a:moveTo>
                    <a:pt x="1406766" y="6021375"/>
                  </a:moveTo>
                  <a:lnTo>
                    <a:pt x="1397952" y="6026836"/>
                  </a:lnTo>
                  <a:lnTo>
                    <a:pt x="1397711" y="6029122"/>
                  </a:lnTo>
                  <a:lnTo>
                    <a:pt x="1400086" y="6029122"/>
                  </a:lnTo>
                  <a:lnTo>
                    <a:pt x="1406766" y="6021375"/>
                  </a:lnTo>
                  <a:close/>
                </a:path>
                <a:path w="4538980" h="6448425">
                  <a:moveTo>
                    <a:pt x="1589506" y="5876722"/>
                  </a:moveTo>
                  <a:lnTo>
                    <a:pt x="1559255" y="5876722"/>
                  </a:lnTo>
                  <a:lnTo>
                    <a:pt x="1555178" y="5876722"/>
                  </a:lnTo>
                  <a:lnTo>
                    <a:pt x="1548409" y="5889422"/>
                  </a:lnTo>
                  <a:lnTo>
                    <a:pt x="1543761" y="5889422"/>
                  </a:lnTo>
                  <a:lnTo>
                    <a:pt x="1537754" y="5902122"/>
                  </a:lnTo>
                  <a:lnTo>
                    <a:pt x="1525841" y="5902122"/>
                  </a:lnTo>
                  <a:lnTo>
                    <a:pt x="1511706" y="5914822"/>
                  </a:lnTo>
                  <a:lnTo>
                    <a:pt x="1499069" y="5927522"/>
                  </a:lnTo>
                  <a:lnTo>
                    <a:pt x="1491615" y="5927522"/>
                  </a:lnTo>
                  <a:lnTo>
                    <a:pt x="1488706" y="5940222"/>
                  </a:lnTo>
                  <a:lnTo>
                    <a:pt x="1483118" y="5940222"/>
                  </a:lnTo>
                  <a:lnTo>
                    <a:pt x="1475422" y="5952922"/>
                  </a:lnTo>
                  <a:lnTo>
                    <a:pt x="1470177" y="5952922"/>
                  </a:lnTo>
                  <a:lnTo>
                    <a:pt x="1445463" y="5965622"/>
                  </a:lnTo>
                  <a:lnTo>
                    <a:pt x="1426006" y="5991022"/>
                  </a:lnTo>
                  <a:lnTo>
                    <a:pt x="1408531" y="6003722"/>
                  </a:lnTo>
                  <a:lnTo>
                    <a:pt x="1389824" y="6016422"/>
                  </a:lnTo>
                  <a:lnTo>
                    <a:pt x="1384452" y="6016422"/>
                  </a:lnTo>
                  <a:lnTo>
                    <a:pt x="1405267" y="6003722"/>
                  </a:lnTo>
                  <a:lnTo>
                    <a:pt x="1422044" y="5991022"/>
                  </a:lnTo>
                  <a:lnTo>
                    <a:pt x="1432877" y="5978322"/>
                  </a:lnTo>
                  <a:lnTo>
                    <a:pt x="1426743" y="5978322"/>
                  </a:lnTo>
                  <a:lnTo>
                    <a:pt x="1411338" y="5991022"/>
                  </a:lnTo>
                  <a:lnTo>
                    <a:pt x="1393063" y="6003722"/>
                  </a:lnTo>
                  <a:lnTo>
                    <a:pt x="1373619" y="6016422"/>
                  </a:lnTo>
                  <a:lnTo>
                    <a:pt x="1354747" y="6041822"/>
                  </a:lnTo>
                  <a:lnTo>
                    <a:pt x="1338364" y="6041822"/>
                  </a:lnTo>
                  <a:lnTo>
                    <a:pt x="1330426" y="6054522"/>
                  </a:lnTo>
                  <a:lnTo>
                    <a:pt x="1324521" y="6054522"/>
                  </a:lnTo>
                  <a:lnTo>
                    <a:pt x="1317688" y="6067222"/>
                  </a:lnTo>
                  <a:lnTo>
                    <a:pt x="1311490" y="6067222"/>
                  </a:lnTo>
                  <a:lnTo>
                    <a:pt x="1313141" y="6063996"/>
                  </a:lnTo>
                  <a:lnTo>
                    <a:pt x="1309255" y="6067222"/>
                  </a:lnTo>
                  <a:lnTo>
                    <a:pt x="1310195" y="6067222"/>
                  </a:lnTo>
                  <a:lnTo>
                    <a:pt x="1301635" y="6079922"/>
                  </a:lnTo>
                  <a:lnTo>
                    <a:pt x="1299743" y="6079922"/>
                  </a:lnTo>
                  <a:lnTo>
                    <a:pt x="1293990" y="6079922"/>
                  </a:lnTo>
                  <a:lnTo>
                    <a:pt x="1299921" y="6074994"/>
                  </a:lnTo>
                  <a:lnTo>
                    <a:pt x="1300200" y="6067412"/>
                  </a:lnTo>
                  <a:lnTo>
                    <a:pt x="1293863" y="6074181"/>
                  </a:lnTo>
                  <a:lnTo>
                    <a:pt x="1291590" y="6075781"/>
                  </a:lnTo>
                  <a:lnTo>
                    <a:pt x="1291590" y="6079922"/>
                  </a:lnTo>
                  <a:lnTo>
                    <a:pt x="1286332" y="6092622"/>
                  </a:lnTo>
                  <a:lnTo>
                    <a:pt x="1281455" y="6092622"/>
                  </a:lnTo>
                  <a:lnTo>
                    <a:pt x="1289596" y="6079922"/>
                  </a:lnTo>
                  <a:lnTo>
                    <a:pt x="1291590" y="6079922"/>
                  </a:lnTo>
                  <a:lnTo>
                    <a:pt x="1291590" y="6075781"/>
                  </a:lnTo>
                  <a:lnTo>
                    <a:pt x="1289596" y="6077178"/>
                  </a:lnTo>
                  <a:lnTo>
                    <a:pt x="1288465" y="6078067"/>
                  </a:lnTo>
                  <a:lnTo>
                    <a:pt x="1286332" y="6079693"/>
                  </a:lnTo>
                  <a:lnTo>
                    <a:pt x="1291107" y="6077115"/>
                  </a:lnTo>
                  <a:lnTo>
                    <a:pt x="1276604" y="6092622"/>
                  </a:lnTo>
                  <a:lnTo>
                    <a:pt x="1280452" y="6092622"/>
                  </a:lnTo>
                  <a:lnTo>
                    <a:pt x="1277023" y="6105322"/>
                  </a:lnTo>
                  <a:lnTo>
                    <a:pt x="1260589" y="6105322"/>
                  </a:lnTo>
                  <a:lnTo>
                    <a:pt x="1242301" y="6118022"/>
                  </a:lnTo>
                  <a:lnTo>
                    <a:pt x="1226400" y="6118022"/>
                  </a:lnTo>
                  <a:lnTo>
                    <a:pt x="1217142" y="6130722"/>
                  </a:lnTo>
                  <a:lnTo>
                    <a:pt x="1154595" y="6168822"/>
                  </a:lnTo>
                  <a:lnTo>
                    <a:pt x="1139228" y="6181522"/>
                  </a:lnTo>
                  <a:lnTo>
                    <a:pt x="1124991" y="6181522"/>
                  </a:lnTo>
                  <a:lnTo>
                    <a:pt x="1112570" y="6194222"/>
                  </a:lnTo>
                  <a:lnTo>
                    <a:pt x="1102652" y="6206922"/>
                  </a:lnTo>
                  <a:lnTo>
                    <a:pt x="1098296" y="6206922"/>
                  </a:lnTo>
                  <a:lnTo>
                    <a:pt x="1101483" y="6194222"/>
                  </a:lnTo>
                  <a:lnTo>
                    <a:pt x="1081493" y="6206922"/>
                  </a:lnTo>
                  <a:lnTo>
                    <a:pt x="1058875" y="6219622"/>
                  </a:lnTo>
                  <a:lnTo>
                    <a:pt x="1039596" y="6232322"/>
                  </a:lnTo>
                  <a:lnTo>
                    <a:pt x="1029639" y="6245022"/>
                  </a:lnTo>
                  <a:lnTo>
                    <a:pt x="1009192" y="6245022"/>
                  </a:lnTo>
                  <a:lnTo>
                    <a:pt x="994079" y="6257722"/>
                  </a:lnTo>
                  <a:lnTo>
                    <a:pt x="966101" y="6257722"/>
                  </a:lnTo>
                  <a:lnTo>
                    <a:pt x="952982" y="6270422"/>
                  </a:lnTo>
                  <a:lnTo>
                    <a:pt x="940231" y="6270422"/>
                  </a:lnTo>
                  <a:lnTo>
                    <a:pt x="933869" y="6283122"/>
                  </a:lnTo>
                  <a:lnTo>
                    <a:pt x="927468" y="6283122"/>
                  </a:lnTo>
                  <a:lnTo>
                    <a:pt x="922718" y="6284709"/>
                  </a:lnTo>
                  <a:lnTo>
                    <a:pt x="922718" y="6295822"/>
                  </a:lnTo>
                  <a:lnTo>
                    <a:pt x="920927" y="6301029"/>
                  </a:lnTo>
                  <a:lnTo>
                    <a:pt x="916292" y="6301930"/>
                  </a:lnTo>
                  <a:lnTo>
                    <a:pt x="913231" y="6302133"/>
                  </a:lnTo>
                  <a:lnTo>
                    <a:pt x="910780" y="6302108"/>
                  </a:lnTo>
                  <a:lnTo>
                    <a:pt x="909015" y="6304216"/>
                  </a:lnTo>
                  <a:lnTo>
                    <a:pt x="906754" y="6305512"/>
                  </a:lnTo>
                  <a:lnTo>
                    <a:pt x="914044" y="6295822"/>
                  </a:lnTo>
                  <a:lnTo>
                    <a:pt x="922718" y="6295822"/>
                  </a:lnTo>
                  <a:lnTo>
                    <a:pt x="922718" y="6284709"/>
                  </a:lnTo>
                  <a:lnTo>
                    <a:pt x="889330" y="6295822"/>
                  </a:lnTo>
                  <a:lnTo>
                    <a:pt x="876287" y="6308522"/>
                  </a:lnTo>
                  <a:lnTo>
                    <a:pt x="862863" y="6308522"/>
                  </a:lnTo>
                  <a:lnTo>
                    <a:pt x="848931" y="6321222"/>
                  </a:lnTo>
                  <a:lnTo>
                    <a:pt x="818743" y="6321222"/>
                  </a:lnTo>
                  <a:lnTo>
                    <a:pt x="810602" y="6333922"/>
                  </a:lnTo>
                  <a:lnTo>
                    <a:pt x="775944" y="6333922"/>
                  </a:lnTo>
                  <a:lnTo>
                    <a:pt x="765784" y="6346622"/>
                  </a:lnTo>
                  <a:lnTo>
                    <a:pt x="735215" y="6346622"/>
                  </a:lnTo>
                  <a:lnTo>
                    <a:pt x="724954" y="6359322"/>
                  </a:lnTo>
                  <a:lnTo>
                    <a:pt x="714552" y="6359322"/>
                  </a:lnTo>
                  <a:lnTo>
                    <a:pt x="631012" y="6384722"/>
                  </a:lnTo>
                  <a:lnTo>
                    <a:pt x="588899" y="6384722"/>
                  </a:lnTo>
                  <a:lnTo>
                    <a:pt x="546722" y="6397422"/>
                  </a:lnTo>
                  <a:lnTo>
                    <a:pt x="504901" y="6397422"/>
                  </a:lnTo>
                  <a:lnTo>
                    <a:pt x="494436" y="6410122"/>
                  </a:lnTo>
                  <a:lnTo>
                    <a:pt x="421881" y="6410122"/>
                  </a:lnTo>
                  <a:lnTo>
                    <a:pt x="410032" y="6422822"/>
                  </a:lnTo>
                  <a:lnTo>
                    <a:pt x="402907" y="6410122"/>
                  </a:lnTo>
                  <a:lnTo>
                    <a:pt x="394881" y="6422822"/>
                  </a:lnTo>
                  <a:lnTo>
                    <a:pt x="252171" y="6422822"/>
                  </a:lnTo>
                  <a:lnTo>
                    <a:pt x="231254" y="6435522"/>
                  </a:lnTo>
                  <a:lnTo>
                    <a:pt x="3987" y="6435522"/>
                  </a:lnTo>
                  <a:lnTo>
                    <a:pt x="228" y="6448222"/>
                  </a:lnTo>
                  <a:lnTo>
                    <a:pt x="307441" y="6448222"/>
                  </a:lnTo>
                  <a:lnTo>
                    <a:pt x="321157" y="6435522"/>
                  </a:lnTo>
                  <a:lnTo>
                    <a:pt x="436778" y="6435522"/>
                  </a:lnTo>
                  <a:lnTo>
                    <a:pt x="469226" y="6422822"/>
                  </a:lnTo>
                  <a:lnTo>
                    <a:pt x="531507" y="6422822"/>
                  </a:lnTo>
                  <a:lnTo>
                    <a:pt x="538010" y="6410122"/>
                  </a:lnTo>
                  <a:lnTo>
                    <a:pt x="568096" y="6410122"/>
                  </a:lnTo>
                  <a:lnTo>
                    <a:pt x="583069" y="6397422"/>
                  </a:lnTo>
                  <a:lnTo>
                    <a:pt x="592086" y="6397422"/>
                  </a:lnTo>
                  <a:lnTo>
                    <a:pt x="587654" y="6408001"/>
                  </a:lnTo>
                  <a:lnTo>
                    <a:pt x="610158" y="6397422"/>
                  </a:lnTo>
                  <a:lnTo>
                    <a:pt x="651471" y="6397422"/>
                  </a:lnTo>
                  <a:lnTo>
                    <a:pt x="661657" y="6384722"/>
                  </a:lnTo>
                  <a:lnTo>
                    <a:pt x="715594" y="6384722"/>
                  </a:lnTo>
                  <a:lnTo>
                    <a:pt x="719518" y="6372022"/>
                  </a:lnTo>
                  <a:lnTo>
                    <a:pt x="751103" y="6372022"/>
                  </a:lnTo>
                  <a:lnTo>
                    <a:pt x="767156" y="6359322"/>
                  </a:lnTo>
                  <a:lnTo>
                    <a:pt x="781519" y="6359322"/>
                  </a:lnTo>
                  <a:lnTo>
                    <a:pt x="794829" y="6346622"/>
                  </a:lnTo>
                  <a:lnTo>
                    <a:pt x="830541" y="6346622"/>
                  </a:lnTo>
                  <a:lnTo>
                    <a:pt x="883666" y="6321222"/>
                  </a:lnTo>
                  <a:lnTo>
                    <a:pt x="906716" y="6308522"/>
                  </a:lnTo>
                  <a:lnTo>
                    <a:pt x="904481" y="6308522"/>
                  </a:lnTo>
                  <a:lnTo>
                    <a:pt x="905725" y="6306871"/>
                  </a:lnTo>
                  <a:lnTo>
                    <a:pt x="920927" y="6301041"/>
                  </a:lnTo>
                  <a:lnTo>
                    <a:pt x="918375" y="6308522"/>
                  </a:lnTo>
                  <a:lnTo>
                    <a:pt x="939279" y="6295822"/>
                  </a:lnTo>
                  <a:lnTo>
                    <a:pt x="959980" y="6283122"/>
                  </a:lnTo>
                  <a:lnTo>
                    <a:pt x="979449" y="6270422"/>
                  </a:lnTo>
                  <a:lnTo>
                    <a:pt x="992162" y="6270422"/>
                  </a:lnTo>
                  <a:lnTo>
                    <a:pt x="979906" y="6281928"/>
                  </a:lnTo>
                  <a:lnTo>
                    <a:pt x="1013574" y="6270422"/>
                  </a:lnTo>
                  <a:lnTo>
                    <a:pt x="1039355" y="6257722"/>
                  </a:lnTo>
                  <a:lnTo>
                    <a:pt x="1040472" y="6257722"/>
                  </a:lnTo>
                  <a:lnTo>
                    <a:pt x="1043533" y="6245022"/>
                  </a:lnTo>
                  <a:lnTo>
                    <a:pt x="1075804" y="6232322"/>
                  </a:lnTo>
                  <a:lnTo>
                    <a:pt x="1094689" y="6219622"/>
                  </a:lnTo>
                  <a:lnTo>
                    <a:pt x="1110538" y="6219622"/>
                  </a:lnTo>
                  <a:lnTo>
                    <a:pt x="1133729" y="6206922"/>
                  </a:lnTo>
                  <a:lnTo>
                    <a:pt x="1138669" y="6206922"/>
                  </a:lnTo>
                  <a:lnTo>
                    <a:pt x="1141641" y="6194222"/>
                  </a:lnTo>
                  <a:lnTo>
                    <a:pt x="1152131" y="6194222"/>
                  </a:lnTo>
                  <a:lnTo>
                    <a:pt x="1158278" y="6181522"/>
                  </a:lnTo>
                  <a:lnTo>
                    <a:pt x="1168387" y="6181522"/>
                  </a:lnTo>
                  <a:lnTo>
                    <a:pt x="1188173" y="6168822"/>
                  </a:lnTo>
                  <a:lnTo>
                    <a:pt x="1197356" y="6168822"/>
                  </a:lnTo>
                  <a:lnTo>
                    <a:pt x="1207084" y="6156122"/>
                  </a:lnTo>
                  <a:lnTo>
                    <a:pt x="1225791" y="6145047"/>
                  </a:lnTo>
                  <a:lnTo>
                    <a:pt x="1226654" y="6143422"/>
                  </a:lnTo>
                  <a:lnTo>
                    <a:pt x="1228521" y="6143422"/>
                  </a:lnTo>
                  <a:lnTo>
                    <a:pt x="1231976" y="6143422"/>
                  </a:lnTo>
                  <a:lnTo>
                    <a:pt x="1242250" y="6130722"/>
                  </a:lnTo>
                  <a:lnTo>
                    <a:pt x="1263535" y="6130722"/>
                  </a:lnTo>
                  <a:lnTo>
                    <a:pt x="1278509" y="6118022"/>
                  </a:lnTo>
                  <a:lnTo>
                    <a:pt x="1371384" y="6042495"/>
                  </a:lnTo>
                  <a:lnTo>
                    <a:pt x="1371701" y="6041822"/>
                  </a:lnTo>
                  <a:lnTo>
                    <a:pt x="1371498" y="6042406"/>
                  </a:lnTo>
                  <a:lnTo>
                    <a:pt x="1372209" y="6041822"/>
                  </a:lnTo>
                  <a:lnTo>
                    <a:pt x="1370520" y="6054522"/>
                  </a:lnTo>
                  <a:lnTo>
                    <a:pt x="1374444" y="6054522"/>
                  </a:lnTo>
                  <a:lnTo>
                    <a:pt x="1394256" y="6029122"/>
                  </a:lnTo>
                  <a:lnTo>
                    <a:pt x="1397952" y="6026836"/>
                  </a:lnTo>
                  <a:lnTo>
                    <a:pt x="1398993" y="6016422"/>
                  </a:lnTo>
                  <a:lnTo>
                    <a:pt x="1411033" y="6016422"/>
                  </a:lnTo>
                  <a:lnTo>
                    <a:pt x="1406766" y="6021375"/>
                  </a:lnTo>
                  <a:lnTo>
                    <a:pt x="1414767" y="6016422"/>
                  </a:lnTo>
                  <a:lnTo>
                    <a:pt x="1415465" y="6016422"/>
                  </a:lnTo>
                  <a:lnTo>
                    <a:pt x="1415796" y="6015787"/>
                  </a:lnTo>
                  <a:lnTo>
                    <a:pt x="1435684" y="6003722"/>
                  </a:lnTo>
                  <a:lnTo>
                    <a:pt x="1456880" y="5991022"/>
                  </a:lnTo>
                  <a:lnTo>
                    <a:pt x="1462176" y="5978322"/>
                  </a:lnTo>
                  <a:lnTo>
                    <a:pt x="1472793" y="5978322"/>
                  </a:lnTo>
                  <a:lnTo>
                    <a:pt x="1478000" y="5965622"/>
                  </a:lnTo>
                  <a:lnTo>
                    <a:pt x="1498307" y="5952922"/>
                  </a:lnTo>
                  <a:lnTo>
                    <a:pt x="1537576" y="5927522"/>
                  </a:lnTo>
                  <a:lnTo>
                    <a:pt x="1554378" y="5902122"/>
                  </a:lnTo>
                  <a:lnTo>
                    <a:pt x="1565173" y="5902122"/>
                  </a:lnTo>
                  <a:lnTo>
                    <a:pt x="1567192" y="5889422"/>
                  </a:lnTo>
                  <a:lnTo>
                    <a:pt x="1576438" y="5889422"/>
                  </a:lnTo>
                  <a:lnTo>
                    <a:pt x="1589506" y="5876722"/>
                  </a:lnTo>
                  <a:close/>
                </a:path>
                <a:path w="4538980" h="6448425">
                  <a:moveTo>
                    <a:pt x="2098446" y="5356022"/>
                  </a:moveTo>
                  <a:lnTo>
                    <a:pt x="2092248" y="5368722"/>
                  </a:lnTo>
                  <a:lnTo>
                    <a:pt x="2093125" y="5368722"/>
                  </a:lnTo>
                  <a:lnTo>
                    <a:pt x="2098446" y="5356022"/>
                  </a:lnTo>
                  <a:close/>
                </a:path>
                <a:path w="4538980" h="6448425">
                  <a:moveTo>
                    <a:pt x="2154466" y="5247500"/>
                  </a:moveTo>
                  <a:lnTo>
                    <a:pt x="2139912" y="5266525"/>
                  </a:lnTo>
                  <a:lnTo>
                    <a:pt x="2147227" y="5257990"/>
                  </a:lnTo>
                  <a:lnTo>
                    <a:pt x="2154466" y="5247500"/>
                  </a:lnTo>
                  <a:close/>
                </a:path>
                <a:path w="4538980" h="6448425">
                  <a:moveTo>
                    <a:pt x="2180463" y="5267122"/>
                  </a:moveTo>
                  <a:lnTo>
                    <a:pt x="2175205" y="5267122"/>
                  </a:lnTo>
                  <a:lnTo>
                    <a:pt x="2169731" y="5279822"/>
                  </a:lnTo>
                  <a:lnTo>
                    <a:pt x="2180463" y="5267122"/>
                  </a:lnTo>
                  <a:close/>
                </a:path>
                <a:path w="4538980" h="6448425">
                  <a:moveTo>
                    <a:pt x="2238984" y="5190922"/>
                  </a:moveTo>
                  <a:lnTo>
                    <a:pt x="2215972" y="5190922"/>
                  </a:lnTo>
                  <a:lnTo>
                    <a:pt x="2212543" y="5190922"/>
                  </a:lnTo>
                  <a:lnTo>
                    <a:pt x="2206561" y="5190922"/>
                  </a:lnTo>
                  <a:lnTo>
                    <a:pt x="2194687" y="5203622"/>
                  </a:lnTo>
                  <a:lnTo>
                    <a:pt x="2181796" y="5216322"/>
                  </a:lnTo>
                  <a:lnTo>
                    <a:pt x="2169058" y="5241722"/>
                  </a:lnTo>
                  <a:lnTo>
                    <a:pt x="2170620" y="5241722"/>
                  </a:lnTo>
                  <a:lnTo>
                    <a:pt x="2151875" y="5267122"/>
                  </a:lnTo>
                  <a:lnTo>
                    <a:pt x="2132596" y="5279822"/>
                  </a:lnTo>
                  <a:lnTo>
                    <a:pt x="2093836" y="5330622"/>
                  </a:lnTo>
                  <a:lnTo>
                    <a:pt x="2074938" y="5356022"/>
                  </a:lnTo>
                  <a:lnTo>
                    <a:pt x="2057565" y="5368722"/>
                  </a:lnTo>
                  <a:lnTo>
                    <a:pt x="2042287" y="5394122"/>
                  </a:lnTo>
                  <a:lnTo>
                    <a:pt x="2029650" y="5394122"/>
                  </a:lnTo>
                  <a:lnTo>
                    <a:pt x="2021827" y="5406822"/>
                  </a:lnTo>
                  <a:lnTo>
                    <a:pt x="2004834" y="5432222"/>
                  </a:lnTo>
                  <a:lnTo>
                    <a:pt x="1997036" y="5444922"/>
                  </a:lnTo>
                  <a:lnTo>
                    <a:pt x="1995424" y="5432222"/>
                  </a:lnTo>
                  <a:lnTo>
                    <a:pt x="1956841" y="5483022"/>
                  </a:lnTo>
                  <a:lnTo>
                    <a:pt x="1947443" y="5495722"/>
                  </a:lnTo>
                  <a:lnTo>
                    <a:pt x="1937080" y="5495722"/>
                  </a:lnTo>
                  <a:lnTo>
                    <a:pt x="1925459" y="5508422"/>
                  </a:lnTo>
                  <a:lnTo>
                    <a:pt x="1912251" y="5521122"/>
                  </a:lnTo>
                  <a:lnTo>
                    <a:pt x="1918512" y="5521122"/>
                  </a:lnTo>
                  <a:lnTo>
                    <a:pt x="1905749" y="5533822"/>
                  </a:lnTo>
                  <a:lnTo>
                    <a:pt x="1897354" y="5546522"/>
                  </a:lnTo>
                  <a:lnTo>
                    <a:pt x="1889302" y="5559222"/>
                  </a:lnTo>
                  <a:lnTo>
                    <a:pt x="1877580" y="5571922"/>
                  </a:lnTo>
                  <a:lnTo>
                    <a:pt x="1868398" y="5571922"/>
                  </a:lnTo>
                  <a:lnTo>
                    <a:pt x="1839696" y="5610022"/>
                  </a:lnTo>
                  <a:lnTo>
                    <a:pt x="1781949" y="5660822"/>
                  </a:lnTo>
                  <a:lnTo>
                    <a:pt x="1754073" y="5686222"/>
                  </a:lnTo>
                  <a:lnTo>
                    <a:pt x="1760715" y="5686222"/>
                  </a:lnTo>
                  <a:lnTo>
                    <a:pt x="1741665" y="5698922"/>
                  </a:lnTo>
                  <a:lnTo>
                    <a:pt x="1718589" y="5724322"/>
                  </a:lnTo>
                  <a:lnTo>
                    <a:pt x="1701012" y="5737022"/>
                  </a:lnTo>
                  <a:lnTo>
                    <a:pt x="1698459" y="5749722"/>
                  </a:lnTo>
                  <a:lnTo>
                    <a:pt x="1690484" y="5749722"/>
                  </a:lnTo>
                  <a:lnTo>
                    <a:pt x="1683194" y="5762422"/>
                  </a:lnTo>
                  <a:lnTo>
                    <a:pt x="1664639" y="5775122"/>
                  </a:lnTo>
                  <a:lnTo>
                    <a:pt x="1654695" y="5787822"/>
                  </a:lnTo>
                  <a:lnTo>
                    <a:pt x="1636725" y="5800522"/>
                  </a:lnTo>
                  <a:lnTo>
                    <a:pt x="1638134" y="5800522"/>
                  </a:lnTo>
                  <a:lnTo>
                    <a:pt x="1628609" y="5813222"/>
                  </a:lnTo>
                  <a:lnTo>
                    <a:pt x="1621218" y="5825922"/>
                  </a:lnTo>
                  <a:lnTo>
                    <a:pt x="1612112" y="5825922"/>
                  </a:lnTo>
                  <a:lnTo>
                    <a:pt x="1597456" y="5838622"/>
                  </a:lnTo>
                  <a:lnTo>
                    <a:pt x="1595412" y="5842736"/>
                  </a:lnTo>
                  <a:lnTo>
                    <a:pt x="1592643" y="5845784"/>
                  </a:lnTo>
                  <a:lnTo>
                    <a:pt x="1592643" y="5848286"/>
                  </a:lnTo>
                  <a:lnTo>
                    <a:pt x="1591132" y="5851322"/>
                  </a:lnTo>
                  <a:lnTo>
                    <a:pt x="1590598" y="5851322"/>
                  </a:lnTo>
                  <a:lnTo>
                    <a:pt x="1592643" y="5848286"/>
                  </a:lnTo>
                  <a:lnTo>
                    <a:pt x="1592643" y="5845784"/>
                  </a:lnTo>
                  <a:lnTo>
                    <a:pt x="1587588" y="5851322"/>
                  </a:lnTo>
                  <a:lnTo>
                    <a:pt x="1581048" y="5864022"/>
                  </a:lnTo>
                  <a:lnTo>
                    <a:pt x="1604340" y="5864022"/>
                  </a:lnTo>
                  <a:lnTo>
                    <a:pt x="1620532" y="5851322"/>
                  </a:lnTo>
                  <a:lnTo>
                    <a:pt x="1629067" y="5838622"/>
                  </a:lnTo>
                  <a:lnTo>
                    <a:pt x="1637601" y="5825922"/>
                  </a:lnTo>
                  <a:lnTo>
                    <a:pt x="1654911" y="5813222"/>
                  </a:lnTo>
                  <a:lnTo>
                    <a:pt x="1671955" y="5800522"/>
                  </a:lnTo>
                  <a:lnTo>
                    <a:pt x="1688045" y="5787822"/>
                  </a:lnTo>
                  <a:lnTo>
                    <a:pt x="1702473" y="5775122"/>
                  </a:lnTo>
                  <a:lnTo>
                    <a:pt x="1696593" y="5775122"/>
                  </a:lnTo>
                  <a:lnTo>
                    <a:pt x="1712239" y="5762422"/>
                  </a:lnTo>
                  <a:lnTo>
                    <a:pt x="1722424" y="5749722"/>
                  </a:lnTo>
                  <a:lnTo>
                    <a:pt x="1732470" y="5737022"/>
                  </a:lnTo>
                  <a:lnTo>
                    <a:pt x="1747672" y="5724322"/>
                  </a:lnTo>
                  <a:lnTo>
                    <a:pt x="1754212" y="5724322"/>
                  </a:lnTo>
                  <a:lnTo>
                    <a:pt x="1786724" y="5686222"/>
                  </a:lnTo>
                  <a:lnTo>
                    <a:pt x="1808276" y="5673522"/>
                  </a:lnTo>
                  <a:lnTo>
                    <a:pt x="1828825" y="5648122"/>
                  </a:lnTo>
                  <a:lnTo>
                    <a:pt x="1848866" y="5622722"/>
                  </a:lnTo>
                  <a:lnTo>
                    <a:pt x="1868233" y="5610022"/>
                  </a:lnTo>
                  <a:lnTo>
                    <a:pt x="1886724" y="5584622"/>
                  </a:lnTo>
                  <a:lnTo>
                    <a:pt x="1904161" y="5571922"/>
                  </a:lnTo>
                  <a:lnTo>
                    <a:pt x="1914791" y="5559222"/>
                  </a:lnTo>
                  <a:lnTo>
                    <a:pt x="1933511" y="5533822"/>
                  </a:lnTo>
                  <a:lnTo>
                    <a:pt x="1951151" y="5521122"/>
                  </a:lnTo>
                  <a:lnTo>
                    <a:pt x="1958568" y="5508422"/>
                  </a:lnTo>
                  <a:lnTo>
                    <a:pt x="1976869" y="5495722"/>
                  </a:lnTo>
                  <a:lnTo>
                    <a:pt x="1988553" y="5483022"/>
                  </a:lnTo>
                  <a:lnTo>
                    <a:pt x="2002294" y="5470322"/>
                  </a:lnTo>
                  <a:lnTo>
                    <a:pt x="2026793" y="5444922"/>
                  </a:lnTo>
                  <a:lnTo>
                    <a:pt x="2034006" y="5432222"/>
                  </a:lnTo>
                  <a:lnTo>
                    <a:pt x="2039696" y="5432222"/>
                  </a:lnTo>
                  <a:lnTo>
                    <a:pt x="2045766" y="5419522"/>
                  </a:lnTo>
                  <a:lnTo>
                    <a:pt x="2054059" y="5406822"/>
                  </a:lnTo>
                  <a:lnTo>
                    <a:pt x="2056815" y="5406822"/>
                  </a:lnTo>
                  <a:lnTo>
                    <a:pt x="2073122" y="5381422"/>
                  </a:lnTo>
                  <a:lnTo>
                    <a:pt x="2086051" y="5381422"/>
                  </a:lnTo>
                  <a:lnTo>
                    <a:pt x="2092248" y="5368722"/>
                  </a:lnTo>
                  <a:lnTo>
                    <a:pt x="2086419" y="5368722"/>
                  </a:lnTo>
                  <a:lnTo>
                    <a:pt x="2094141" y="5356022"/>
                  </a:lnTo>
                  <a:lnTo>
                    <a:pt x="2098446" y="5356022"/>
                  </a:lnTo>
                  <a:lnTo>
                    <a:pt x="2102573" y="5356022"/>
                  </a:lnTo>
                  <a:lnTo>
                    <a:pt x="2111184" y="5343322"/>
                  </a:lnTo>
                  <a:lnTo>
                    <a:pt x="2119439" y="5330622"/>
                  </a:lnTo>
                  <a:lnTo>
                    <a:pt x="2126627" y="5330622"/>
                  </a:lnTo>
                  <a:lnTo>
                    <a:pt x="2132546" y="5317922"/>
                  </a:lnTo>
                  <a:lnTo>
                    <a:pt x="2138654" y="5317922"/>
                  </a:lnTo>
                  <a:lnTo>
                    <a:pt x="2182596" y="5254422"/>
                  </a:lnTo>
                  <a:lnTo>
                    <a:pt x="2182571" y="5267122"/>
                  </a:lnTo>
                  <a:lnTo>
                    <a:pt x="2184069" y="5267122"/>
                  </a:lnTo>
                  <a:lnTo>
                    <a:pt x="2187333" y="5254422"/>
                  </a:lnTo>
                  <a:lnTo>
                    <a:pt x="2197023" y="5241722"/>
                  </a:lnTo>
                  <a:lnTo>
                    <a:pt x="2193442" y="5254422"/>
                  </a:lnTo>
                  <a:lnTo>
                    <a:pt x="2197176" y="5241722"/>
                  </a:lnTo>
                  <a:lnTo>
                    <a:pt x="2208822" y="5229022"/>
                  </a:lnTo>
                  <a:lnTo>
                    <a:pt x="2223389" y="5216322"/>
                  </a:lnTo>
                  <a:lnTo>
                    <a:pt x="2238984" y="5190922"/>
                  </a:lnTo>
                  <a:close/>
                </a:path>
                <a:path w="4538980" h="6448425">
                  <a:moveTo>
                    <a:pt x="2356866" y="5038522"/>
                  </a:moveTo>
                  <a:lnTo>
                    <a:pt x="2347696" y="5050739"/>
                  </a:lnTo>
                  <a:lnTo>
                    <a:pt x="2347480" y="5051222"/>
                  </a:lnTo>
                  <a:lnTo>
                    <a:pt x="2348941" y="5051222"/>
                  </a:lnTo>
                  <a:lnTo>
                    <a:pt x="2356866" y="5038522"/>
                  </a:lnTo>
                  <a:close/>
                </a:path>
                <a:path w="4538980" h="6448425">
                  <a:moveTo>
                    <a:pt x="2674874" y="4568622"/>
                  </a:moveTo>
                  <a:lnTo>
                    <a:pt x="2667749" y="4581322"/>
                  </a:lnTo>
                  <a:lnTo>
                    <a:pt x="2670200" y="4581322"/>
                  </a:lnTo>
                  <a:lnTo>
                    <a:pt x="2674874" y="4568622"/>
                  </a:lnTo>
                  <a:close/>
                </a:path>
                <a:path w="4538980" h="6448425">
                  <a:moveTo>
                    <a:pt x="2867761" y="4200321"/>
                  </a:moveTo>
                  <a:lnTo>
                    <a:pt x="2863519" y="4200321"/>
                  </a:lnTo>
                  <a:lnTo>
                    <a:pt x="2862110" y="4207992"/>
                  </a:lnTo>
                  <a:lnTo>
                    <a:pt x="2867761" y="4200321"/>
                  </a:lnTo>
                  <a:close/>
                </a:path>
                <a:path w="4538980" h="6448425">
                  <a:moveTo>
                    <a:pt x="2893060" y="4155529"/>
                  </a:moveTo>
                  <a:lnTo>
                    <a:pt x="2891739" y="4157548"/>
                  </a:lnTo>
                  <a:lnTo>
                    <a:pt x="2891040" y="4158653"/>
                  </a:lnTo>
                  <a:lnTo>
                    <a:pt x="2893060" y="4155529"/>
                  </a:lnTo>
                  <a:close/>
                </a:path>
                <a:path w="4538980" h="6448425">
                  <a:moveTo>
                    <a:pt x="2893784" y="4147274"/>
                  </a:moveTo>
                  <a:lnTo>
                    <a:pt x="2893682" y="4143629"/>
                  </a:lnTo>
                  <a:lnTo>
                    <a:pt x="2886849" y="4153141"/>
                  </a:lnTo>
                  <a:lnTo>
                    <a:pt x="2890482" y="4149915"/>
                  </a:lnTo>
                  <a:lnTo>
                    <a:pt x="2886722" y="4159821"/>
                  </a:lnTo>
                  <a:lnTo>
                    <a:pt x="2884081" y="4167784"/>
                  </a:lnTo>
                  <a:lnTo>
                    <a:pt x="2891040" y="4158653"/>
                  </a:lnTo>
                  <a:lnTo>
                    <a:pt x="2891472" y="4155236"/>
                  </a:lnTo>
                  <a:lnTo>
                    <a:pt x="2893784" y="4147274"/>
                  </a:lnTo>
                  <a:close/>
                </a:path>
                <a:path w="4538980" h="6448425">
                  <a:moveTo>
                    <a:pt x="3008363" y="3978643"/>
                  </a:moveTo>
                  <a:lnTo>
                    <a:pt x="3005353" y="3984421"/>
                  </a:lnTo>
                  <a:lnTo>
                    <a:pt x="3006801" y="3984421"/>
                  </a:lnTo>
                  <a:lnTo>
                    <a:pt x="3008363" y="3978643"/>
                  </a:lnTo>
                  <a:close/>
                </a:path>
                <a:path w="4538980" h="6448425">
                  <a:moveTo>
                    <a:pt x="3011957" y="3971721"/>
                  </a:moveTo>
                  <a:lnTo>
                    <a:pt x="3010230" y="3971721"/>
                  </a:lnTo>
                  <a:lnTo>
                    <a:pt x="3008363" y="3978643"/>
                  </a:lnTo>
                  <a:lnTo>
                    <a:pt x="3011957" y="3971721"/>
                  </a:lnTo>
                  <a:close/>
                </a:path>
                <a:path w="4538980" h="6448425">
                  <a:moveTo>
                    <a:pt x="3085592" y="3768521"/>
                  </a:moveTo>
                  <a:lnTo>
                    <a:pt x="3083293" y="3768521"/>
                  </a:lnTo>
                  <a:lnTo>
                    <a:pt x="3080372" y="3781221"/>
                  </a:lnTo>
                  <a:lnTo>
                    <a:pt x="3081299" y="3781221"/>
                  </a:lnTo>
                  <a:lnTo>
                    <a:pt x="3082848" y="3777704"/>
                  </a:lnTo>
                  <a:lnTo>
                    <a:pt x="3085592" y="3768521"/>
                  </a:lnTo>
                  <a:close/>
                </a:path>
                <a:path w="4538980" h="6448425">
                  <a:moveTo>
                    <a:pt x="3086887" y="3768521"/>
                  </a:moveTo>
                  <a:lnTo>
                    <a:pt x="3086379" y="3768521"/>
                  </a:lnTo>
                  <a:lnTo>
                    <a:pt x="3085363" y="3772001"/>
                  </a:lnTo>
                  <a:lnTo>
                    <a:pt x="3086887" y="3768521"/>
                  </a:lnTo>
                  <a:close/>
                </a:path>
                <a:path w="4538980" h="6448425">
                  <a:moveTo>
                    <a:pt x="3137382" y="3648468"/>
                  </a:moveTo>
                  <a:lnTo>
                    <a:pt x="3133598" y="3654374"/>
                  </a:lnTo>
                  <a:lnTo>
                    <a:pt x="3129203" y="3662667"/>
                  </a:lnTo>
                  <a:lnTo>
                    <a:pt x="3125063" y="3671900"/>
                  </a:lnTo>
                  <a:lnTo>
                    <a:pt x="3122028" y="3680650"/>
                  </a:lnTo>
                  <a:lnTo>
                    <a:pt x="3126575" y="3671138"/>
                  </a:lnTo>
                  <a:lnTo>
                    <a:pt x="3130981" y="3662273"/>
                  </a:lnTo>
                  <a:lnTo>
                    <a:pt x="3134753" y="3654552"/>
                  </a:lnTo>
                  <a:lnTo>
                    <a:pt x="3137382" y="3648468"/>
                  </a:lnTo>
                  <a:close/>
                </a:path>
                <a:path w="4538980" h="6448425">
                  <a:moveTo>
                    <a:pt x="3157105" y="3666921"/>
                  </a:moveTo>
                  <a:lnTo>
                    <a:pt x="3136798" y="3666921"/>
                  </a:lnTo>
                  <a:lnTo>
                    <a:pt x="3135033" y="3666921"/>
                  </a:lnTo>
                  <a:lnTo>
                    <a:pt x="3130575" y="3679621"/>
                  </a:lnTo>
                  <a:lnTo>
                    <a:pt x="3125965" y="3692321"/>
                  </a:lnTo>
                  <a:lnTo>
                    <a:pt x="3120466" y="3705021"/>
                  </a:lnTo>
                  <a:lnTo>
                    <a:pt x="3113379" y="3705021"/>
                  </a:lnTo>
                  <a:lnTo>
                    <a:pt x="3106839" y="3730421"/>
                  </a:lnTo>
                  <a:lnTo>
                    <a:pt x="3098292" y="3742436"/>
                  </a:lnTo>
                  <a:lnTo>
                    <a:pt x="3105239" y="3717721"/>
                  </a:lnTo>
                  <a:lnTo>
                    <a:pt x="3098165" y="3742613"/>
                  </a:lnTo>
                  <a:lnTo>
                    <a:pt x="3097796" y="3743121"/>
                  </a:lnTo>
                  <a:lnTo>
                    <a:pt x="3097479" y="3743922"/>
                  </a:lnTo>
                  <a:lnTo>
                    <a:pt x="3089389" y="3755821"/>
                  </a:lnTo>
                  <a:lnTo>
                    <a:pt x="3085592" y="3768521"/>
                  </a:lnTo>
                  <a:lnTo>
                    <a:pt x="3086379" y="3768521"/>
                  </a:lnTo>
                  <a:lnTo>
                    <a:pt x="3090075" y="3755821"/>
                  </a:lnTo>
                  <a:lnTo>
                    <a:pt x="3097276" y="3744442"/>
                  </a:lnTo>
                  <a:lnTo>
                    <a:pt x="3087547" y="3768521"/>
                  </a:lnTo>
                  <a:lnTo>
                    <a:pt x="3083242" y="3779278"/>
                  </a:lnTo>
                  <a:lnTo>
                    <a:pt x="3085363" y="3772001"/>
                  </a:lnTo>
                  <a:lnTo>
                    <a:pt x="3082848" y="3777704"/>
                  </a:lnTo>
                  <a:lnTo>
                    <a:pt x="3081807" y="3781221"/>
                  </a:lnTo>
                  <a:lnTo>
                    <a:pt x="3081299" y="3781221"/>
                  </a:lnTo>
                  <a:lnTo>
                    <a:pt x="3078442" y="3791254"/>
                  </a:lnTo>
                  <a:lnTo>
                    <a:pt x="3077375" y="3793921"/>
                  </a:lnTo>
                  <a:lnTo>
                    <a:pt x="3078340" y="3791597"/>
                  </a:lnTo>
                  <a:lnTo>
                    <a:pt x="3074060" y="3806621"/>
                  </a:lnTo>
                  <a:lnTo>
                    <a:pt x="3065145" y="3819321"/>
                  </a:lnTo>
                  <a:lnTo>
                    <a:pt x="3054604" y="3844721"/>
                  </a:lnTo>
                  <a:lnTo>
                    <a:pt x="3051479" y="3844721"/>
                  </a:lnTo>
                  <a:lnTo>
                    <a:pt x="3045980" y="3857421"/>
                  </a:lnTo>
                  <a:lnTo>
                    <a:pt x="3038691" y="3870121"/>
                  </a:lnTo>
                  <a:lnTo>
                    <a:pt x="3030232" y="3882821"/>
                  </a:lnTo>
                  <a:lnTo>
                    <a:pt x="3021050" y="3908221"/>
                  </a:lnTo>
                  <a:lnTo>
                    <a:pt x="3011665" y="3920921"/>
                  </a:lnTo>
                  <a:lnTo>
                    <a:pt x="3002902" y="3933621"/>
                  </a:lnTo>
                  <a:lnTo>
                    <a:pt x="2995599" y="3946321"/>
                  </a:lnTo>
                  <a:lnTo>
                    <a:pt x="2985782" y="3971721"/>
                  </a:lnTo>
                  <a:lnTo>
                    <a:pt x="2975457" y="3997121"/>
                  </a:lnTo>
                  <a:lnTo>
                    <a:pt x="2964700" y="4009821"/>
                  </a:lnTo>
                  <a:lnTo>
                    <a:pt x="2953550" y="4035221"/>
                  </a:lnTo>
                  <a:lnTo>
                    <a:pt x="2930372" y="4073321"/>
                  </a:lnTo>
                  <a:lnTo>
                    <a:pt x="2905175" y="4124121"/>
                  </a:lnTo>
                  <a:lnTo>
                    <a:pt x="2907855" y="4124121"/>
                  </a:lnTo>
                  <a:lnTo>
                    <a:pt x="2902585" y="4136821"/>
                  </a:lnTo>
                  <a:lnTo>
                    <a:pt x="2903042" y="4136821"/>
                  </a:lnTo>
                  <a:lnTo>
                    <a:pt x="2895346" y="4162221"/>
                  </a:lnTo>
                  <a:lnTo>
                    <a:pt x="2891104" y="4162221"/>
                  </a:lnTo>
                  <a:lnTo>
                    <a:pt x="2863342" y="4213022"/>
                  </a:lnTo>
                  <a:lnTo>
                    <a:pt x="2861195" y="4213022"/>
                  </a:lnTo>
                  <a:lnTo>
                    <a:pt x="2862110" y="4207992"/>
                  </a:lnTo>
                  <a:lnTo>
                    <a:pt x="2858414" y="4213022"/>
                  </a:lnTo>
                  <a:lnTo>
                    <a:pt x="2851429" y="4213022"/>
                  </a:lnTo>
                  <a:lnTo>
                    <a:pt x="2844838" y="4225722"/>
                  </a:lnTo>
                  <a:lnTo>
                    <a:pt x="2846019" y="4225722"/>
                  </a:lnTo>
                  <a:lnTo>
                    <a:pt x="2843517" y="4238422"/>
                  </a:lnTo>
                  <a:lnTo>
                    <a:pt x="2838158" y="4251122"/>
                  </a:lnTo>
                  <a:lnTo>
                    <a:pt x="2830792" y="4263822"/>
                  </a:lnTo>
                  <a:lnTo>
                    <a:pt x="2847517" y="4238422"/>
                  </a:lnTo>
                  <a:lnTo>
                    <a:pt x="2833967" y="4263822"/>
                  </a:lnTo>
                  <a:lnTo>
                    <a:pt x="2823349" y="4276522"/>
                  </a:lnTo>
                  <a:lnTo>
                    <a:pt x="2812465" y="4289222"/>
                  </a:lnTo>
                  <a:lnTo>
                    <a:pt x="2798076" y="4314622"/>
                  </a:lnTo>
                  <a:lnTo>
                    <a:pt x="2804579" y="4301922"/>
                  </a:lnTo>
                  <a:lnTo>
                    <a:pt x="2798038" y="4314622"/>
                  </a:lnTo>
                  <a:lnTo>
                    <a:pt x="2791498" y="4327322"/>
                  </a:lnTo>
                  <a:lnTo>
                    <a:pt x="2774099" y="4352722"/>
                  </a:lnTo>
                  <a:lnTo>
                    <a:pt x="2757398" y="4390822"/>
                  </a:lnTo>
                  <a:lnTo>
                    <a:pt x="2746362" y="4416222"/>
                  </a:lnTo>
                  <a:lnTo>
                    <a:pt x="2744216" y="4416222"/>
                  </a:lnTo>
                  <a:lnTo>
                    <a:pt x="2743352" y="4416222"/>
                  </a:lnTo>
                  <a:lnTo>
                    <a:pt x="2741828" y="4420400"/>
                  </a:lnTo>
                  <a:lnTo>
                    <a:pt x="2693378" y="4505122"/>
                  </a:lnTo>
                  <a:lnTo>
                    <a:pt x="2680817" y="4517822"/>
                  </a:lnTo>
                  <a:lnTo>
                    <a:pt x="2668600" y="4543222"/>
                  </a:lnTo>
                  <a:lnTo>
                    <a:pt x="2656852" y="4568622"/>
                  </a:lnTo>
                  <a:lnTo>
                    <a:pt x="2645676" y="4581322"/>
                  </a:lnTo>
                  <a:lnTo>
                    <a:pt x="2642946" y="4581322"/>
                  </a:lnTo>
                  <a:lnTo>
                    <a:pt x="2639288" y="4594022"/>
                  </a:lnTo>
                  <a:lnTo>
                    <a:pt x="2635021" y="4594022"/>
                  </a:lnTo>
                  <a:lnTo>
                    <a:pt x="2629192" y="4606722"/>
                  </a:lnTo>
                  <a:lnTo>
                    <a:pt x="2627401" y="4606722"/>
                  </a:lnTo>
                  <a:lnTo>
                    <a:pt x="2622372" y="4619422"/>
                  </a:lnTo>
                  <a:lnTo>
                    <a:pt x="2617978" y="4619422"/>
                  </a:lnTo>
                  <a:lnTo>
                    <a:pt x="2614396" y="4632122"/>
                  </a:lnTo>
                  <a:lnTo>
                    <a:pt x="2610624" y="4632122"/>
                  </a:lnTo>
                  <a:lnTo>
                    <a:pt x="2606814" y="4644822"/>
                  </a:lnTo>
                  <a:lnTo>
                    <a:pt x="2603119" y="4644822"/>
                  </a:lnTo>
                  <a:lnTo>
                    <a:pt x="2609151" y="4632122"/>
                  </a:lnTo>
                  <a:lnTo>
                    <a:pt x="2585593" y="4670222"/>
                  </a:lnTo>
                  <a:lnTo>
                    <a:pt x="2567140" y="4695622"/>
                  </a:lnTo>
                  <a:lnTo>
                    <a:pt x="2550223" y="4733722"/>
                  </a:lnTo>
                  <a:lnTo>
                    <a:pt x="2531249" y="4759122"/>
                  </a:lnTo>
                  <a:lnTo>
                    <a:pt x="2524366" y="4771822"/>
                  </a:lnTo>
                  <a:lnTo>
                    <a:pt x="2511958" y="4784522"/>
                  </a:lnTo>
                  <a:lnTo>
                    <a:pt x="2497404" y="4797222"/>
                  </a:lnTo>
                  <a:lnTo>
                    <a:pt x="2484056" y="4822622"/>
                  </a:lnTo>
                  <a:lnTo>
                    <a:pt x="2454529" y="4860722"/>
                  </a:lnTo>
                  <a:lnTo>
                    <a:pt x="2428659" y="4898822"/>
                  </a:lnTo>
                  <a:lnTo>
                    <a:pt x="2403741" y="4936922"/>
                  </a:lnTo>
                  <a:lnTo>
                    <a:pt x="2377071" y="4975022"/>
                  </a:lnTo>
                  <a:lnTo>
                    <a:pt x="2350046" y="5013122"/>
                  </a:lnTo>
                  <a:lnTo>
                    <a:pt x="2316238" y="5051222"/>
                  </a:lnTo>
                  <a:lnTo>
                    <a:pt x="2279866" y="5102022"/>
                  </a:lnTo>
                  <a:lnTo>
                    <a:pt x="2245118" y="5140122"/>
                  </a:lnTo>
                  <a:lnTo>
                    <a:pt x="2247747" y="5140122"/>
                  </a:lnTo>
                  <a:lnTo>
                    <a:pt x="2244636" y="5152822"/>
                  </a:lnTo>
                  <a:lnTo>
                    <a:pt x="2239759" y="5152822"/>
                  </a:lnTo>
                  <a:lnTo>
                    <a:pt x="2231161" y="5165522"/>
                  </a:lnTo>
                  <a:lnTo>
                    <a:pt x="2222703" y="5178222"/>
                  </a:lnTo>
                  <a:lnTo>
                    <a:pt x="2258377" y="5178222"/>
                  </a:lnTo>
                  <a:lnTo>
                    <a:pt x="2264803" y="5165522"/>
                  </a:lnTo>
                  <a:lnTo>
                    <a:pt x="2271166" y="5152822"/>
                  </a:lnTo>
                  <a:lnTo>
                    <a:pt x="2347696" y="5050739"/>
                  </a:lnTo>
                  <a:lnTo>
                    <a:pt x="2353284" y="5038522"/>
                  </a:lnTo>
                  <a:lnTo>
                    <a:pt x="2355837" y="5038522"/>
                  </a:lnTo>
                  <a:lnTo>
                    <a:pt x="2360206" y="5025822"/>
                  </a:lnTo>
                  <a:lnTo>
                    <a:pt x="2365540" y="5025822"/>
                  </a:lnTo>
                  <a:lnTo>
                    <a:pt x="2381199" y="5013122"/>
                  </a:lnTo>
                  <a:lnTo>
                    <a:pt x="2382380" y="5013122"/>
                  </a:lnTo>
                  <a:lnTo>
                    <a:pt x="2386736" y="5000422"/>
                  </a:lnTo>
                  <a:lnTo>
                    <a:pt x="2392095" y="5000422"/>
                  </a:lnTo>
                  <a:lnTo>
                    <a:pt x="2397976" y="4987722"/>
                  </a:lnTo>
                  <a:lnTo>
                    <a:pt x="2403729" y="4987722"/>
                  </a:lnTo>
                  <a:lnTo>
                    <a:pt x="2409101" y="4975022"/>
                  </a:lnTo>
                  <a:lnTo>
                    <a:pt x="2413622" y="4975022"/>
                  </a:lnTo>
                  <a:lnTo>
                    <a:pt x="2416822" y="4962322"/>
                  </a:lnTo>
                  <a:lnTo>
                    <a:pt x="2418537" y="4962322"/>
                  </a:lnTo>
                  <a:lnTo>
                    <a:pt x="2441448" y="4936922"/>
                  </a:lnTo>
                  <a:lnTo>
                    <a:pt x="2459990" y="4898822"/>
                  </a:lnTo>
                  <a:lnTo>
                    <a:pt x="2477287" y="4886122"/>
                  </a:lnTo>
                  <a:lnTo>
                    <a:pt x="2496477" y="4848022"/>
                  </a:lnTo>
                  <a:lnTo>
                    <a:pt x="2497315" y="4848022"/>
                  </a:lnTo>
                  <a:lnTo>
                    <a:pt x="2501468" y="4835322"/>
                  </a:lnTo>
                  <a:lnTo>
                    <a:pt x="2507196" y="4835322"/>
                  </a:lnTo>
                  <a:lnTo>
                    <a:pt x="2528951" y="4797222"/>
                  </a:lnTo>
                  <a:lnTo>
                    <a:pt x="2563368" y="4746422"/>
                  </a:lnTo>
                  <a:lnTo>
                    <a:pt x="2581135" y="4721022"/>
                  </a:lnTo>
                  <a:lnTo>
                    <a:pt x="2588247" y="4708322"/>
                  </a:lnTo>
                  <a:lnTo>
                    <a:pt x="2590038" y="4708322"/>
                  </a:lnTo>
                  <a:lnTo>
                    <a:pt x="2595575" y="4695622"/>
                  </a:lnTo>
                  <a:lnTo>
                    <a:pt x="2603550" y="4682922"/>
                  </a:lnTo>
                  <a:lnTo>
                    <a:pt x="2606408" y="4682922"/>
                  </a:lnTo>
                  <a:lnTo>
                    <a:pt x="2624531" y="4657522"/>
                  </a:lnTo>
                  <a:lnTo>
                    <a:pt x="2632087" y="4644822"/>
                  </a:lnTo>
                  <a:lnTo>
                    <a:pt x="2639276" y="4632122"/>
                  </a:lnTo>
                  <a:lnTo>
                    <a:pt x="2667749" y="4581322"/>
                  </a:lnTo>
                  <a:lnTo>
                    <a:pt x="2667000" y="4581322"/>
                  </a:lnTo>
                  <a:lnTo>
                    <a:pt x="2671838" y="4568622"/>
                  </a:lnTo>
                  <a:lnTo>
                    <a:pt x="2674874" y="4568622"/>
                  </a:lnTo>
                  <a:lnTo>
                    <a:pt x="2676804" y="4568622"/>
                  </a:lnTo>
                  <a:lnTo>
                    <a:pt x="2680703" y="4555922"/>
                  </a:lnTo>
                  <a:lnTo>
                    <a:pt x="2682354" y="4555922"/>
                  </a:lnTo>
                  <a:lnTo>
                    <a:pt x="2680944" y="4568622"/>
                  </a:lnTo>
                  <a:lnTo>
                    <a:pt x="2688082" y="4555922"/>
                  </a:lnTo>
                  <a:lnTo>
                    <a:pt x="2695219" y="4543222"/>
                  </a:lnTo>
                  <a:lnTo>
                    <a:pt x="2711170" y="4517822"/>
                  </a:lnTo>
                  <a:lnTo>
                    <a:pt x="2728112" y="4492422"/>
                  </a:lnTo>
                  <a:lnTo>
                    <a:pt x="2745321" y="4467022"/>
                  </a:lnTo>
                  <a:lnTo>
                    <a:pt x="2761411" y="4441622"/>
                  </a:lnTo>
                  <a:lnTo>
                    <a:pt x="2768866" y="4428922"/>
                  </a:lnTo>
                  <a:lnTo>
                    <a:pt x="2776321" y="4416222"/>
                  </a:lnTo>
                  <a:lnTo>
                    <a:pt x="2789390" y="4390822"/>
                  </a:lnTo>
                  <a:lnTo>
                    <a:pt x="2800007" y="4365422"/>
                  </a:lnTo>
                  <a:lnTo>
                    <a:pt x="2798610" y="4365422"/>
                  </a:lnTo>
                  <a:lnTo>
                    <a:pt x="2826334" y="4314622"/>
                  </a:lnTo>
                  <a:lnTo>
                    <a:pt x="2831503" y="4314622"/>
                  </a:lnTo>
                  <a:lnTo>
                    <a:pt x="2836837" y="4301922"/>
                  </a:lnTo>
                  <a:lnTo>
                    <a:pt x="2842044" y="4289222"/>
                  </a:lnTo>
                  <a:lnTo>
                    <a:pt x="2847149" y="4289222"/>
                  </a:lnTo>
                  <a:lnTo>
                    <a:pt x="2852128" y="4276522"/>
                  </a:lnTo>
                  <a:lnTo>
                    <a:pt x="2856801" y="4263822"/>
                  </a:lnTo>
                  <a:lnTo>
                    <a:pt x="2861386" y="4251122"/>
                  </a:lnTo>
                  <a:lnTo>
                    <a:pt x="2865920" y="4251122"/>
                  </a:lnTo>
                  <a:lnTo>
                    <a:pt x="2872549" y="4238422"/>
                  </a:lnTo>
                  <a:lnTo>
                    <a:pt x="2879191" y="4225722"/>
                  </a:lnTo>
                  <a:lnTo>
                    <a:pt x="2887853" y="4213022"/>
                  </a:lnTo>
                  <a:lnTo>
                    <a:pt x="2896438" y="4187621"/>
                  </a:lnTo>
                  <a:lnTo>
                    <a:pt x="2905010" y="4174921"/>
                  </a:lnTo>
                  <a:lnTo>
                    <a:pt x="2915729" y="4162221"/>
                  </a:lnTo>
                  <a:lnTo>
                    <a:pt x="2927654" y="4136821"/>
                  </a:lnTo>
                  <a:lnTo>
                    <a:pt x="2940418" y="4111421"/>
                  </a:lnTo>
                  <a:lnTo>
                    <a:pt x="2953639" y="4086021"/>
                  </a:lnTo>
                  <a:lnTo>
                    <a:pt x="2966428" y="4060621"/>
                  </a:lnTo>
                  <a:lnTo>
                    <a:pt x="2979115" y="4035221"/>
                  </a:lnTo>
                  <a:lnTo>
                    <a:pt x="2991396" y="4009821"/>
                  </a:lnTo>
                  <a:lnTo>
                    <a:pt x="3003004" y="3997121"/>
                  </a:lnTo>
                  <a:lnTo>
                    <a:pt x="2999892" y="3997121"/>
                  </a:lnTo>
                  <a:lnTo>
                    <a:pt x="3003410" y="3984421"/>
                  </a:lnTo>
                  <a:lnTo>
                    <a:pt x="3005353" y="3984421"/>
                  </a:lnTo>
                  <a:lnTo>
                    <a:pt x="3008503" y="3971721"/>
                  </a:lnTo>
                  <a:lnTo>
                    <a:pt x="3091523" y="3806621"/>
                  </a:lnTo>
                  <a:lnTo>
                    <a:pt x="3134118" y="3717721"/>
                  </a:lnTo>
                  <a:lnTo>
                    <a:pt x="3157105" y="3666921"/>
                  </a:lnTo>
                  <a:close/>
                </a:path>
                <a:path w="4538980" h="6448425">
                  <a:moveTo>
                    <a:pt x="3312223" y="3235121"/>
                  </a:moveTo>
                  <a:lnTo>
                    <a:pt x="3309048" y="3247821"/>
                  </a:lnTo>
                  <a:lnTo>
                    <a:pt x="3310636" y="3247821"/>
                  </a:lnTo>
                  <a:lnTo>
                    <a:pt x="3311321" y="3246844"/>
                  </a:lnTo>
                  <a:lnTo>
                    <a:pt x="3312223" y="3235121"/>
                  </a:lnTo>
                  <a:close/>
                </a:path>
                <a:path w="4538980" h="6448425">
                  <a:moveTo>
                    <a:pt x="3366427" y="3087979"/>
                  </a:moveTo>
                  <a:lnTo>
                    <a:pt x="3362287" y="3097809"/>
                  </a:lnTo>
                  <a:lnTo>
                    <a:pt x="3364217" y="3094342"/>
                  </a:lnTo>
                  <a:lnTo>
                    <a:pt x="3365703" y="3090024"/>
                  </a:lnTo>
                  <a:lnTo>
                    <a:pt x="3366427" y="3087979"/>
                  </a:lnTo>
                  <a:close/>
                </a:path>
                <a:path w="4538980" h="6448425">
                  <a:moveTo>
                    <a:pt x="3379292" y="3051784"/>
                  </a:moveTo>
                  <a:lnTo>
                    <a:pt x="3378758" y="3049397"/>
                  </a:lnTo>
                  <a:lnTo>
                    <a:pt x="3376587" y="3052203"/>
                  </a:lnTo>
                  <a:lnTo>
                    <a:pt x="3373107" y="3061474"/>
                  </a:lnTo>
                  <a:lnTo>
                    <a:pt x="3377895" y="3058083"/>
                  </a:lnTo>
                  <a:lnTo>
                    <a:pt x="3379292" y="3051784"/>
                  </a:lnTo>
                  <a:close/>
                </a:path>
                <a:path w="4538980" h="6448425">
                  <a:moveTo>
                    <a:pt x="3433343" y="2904172"/>
                  </a:moveTo>
                  <a:lnTo>
                    <a:pt x="3432911" y="2904845"/>
                  </a:lnTo>
                  <a:lnTo>
                    <a:pt x="3430854" y="2911792"/>
                  </a:lnTo>
                  <a:lnTo>
                    <a:pt x="3431222" y="2911195"/>
                  </a:lnTo>
                  <a:lnTo>
                    <a:pt x="3431540" y="2910611"/>
                  </a:lnTo>
                  <a:lnTo>
                    <a:pt x="3431933" y="2909836"/>
                  </a:lnTo>
                  <a:lnTo>
                    <a:pt x="3432429" y="2907246"/>
                  </a:lnTo>
                  <a:lnTo>
                    <a:pt x="3433343" y="2904172"/>
                  </a:lnTo>
                  <a:close/>
                </a:path>
                <a:path w="4538980" h="6448425">
                  <a:moveTo>
                    <a:pt x="3435896" y="2898381"/>
                  </a:moveTo>
                  <a:lnTo>
                    <a:pt x="3433432" y="2903905"/>
                  </a:lnTo>
                  <a:lnTo>
                    <a:pt x="3433343" y="2904172"/>
                  </a:lnTo>
                  <a:lnTo>
                    <a:pt x="3433915" y="2903296"/>
                  </a:lnTo>
                  <a:lnTo>
                    <a:pt x="3435896" y="2898381"/>
                  </a:lnTo>
                  <a:close/>
                </a:path>
                <a:path w="4538980" h="6448425">
                  <a:moveTo>
                    <a:pt x="3502977" y="2699766"/>
                  </a:moveTo>
                  <a:lnTo>
                    <a:pt x="3502634" y="2699842"/>
                  </a:lnTo>
                  <a:lnTo>
                    <a:pt x="3501898" y="2700871"/>
                  </a:lnTo>
                  <a:lnTo>
                    <a:pt x="3500005" y="2704439"/>
                  </a:lnTo>
                  <a:lnTo>
                    <a:pt x="3500844" y="2703576"/>
                  </a:lnTo>
                  <a:lnTo>
                    <a:pt x="3501910" y="2701721"/>
                  </a:lnTo>
                  <a:lnTo>
                    <a:pt x="3502977" y="2699766"/>
                  </a:lnTo>
                  <a:close/>
                </a:path>
                <a:path w="4538980" h="6448425">
                  <a:moveTo>
                    <a:pt x="3528085" y="2638221"/>
                  </a:moveTo>
                  <a:lnTo>
                    <a:pt x="3521303" y="2663621"/>
                  </a:lnTo>
                  <a:lnTo>
                    <a:pt x="3526980" y="2646095"/>
                  </a:lnTo>
                  <a:lnTo>
                    <a:pt x="3528085" y="2638221"/>
                  </a:lnTo>
                  <a:close/>
                </a:path>
                <a:path w="4538980" h="6448425">
                  <a:moveTo>
                    <a:pt x="3571684" y="2498521"/>
                  </a:moveTo>
                  <a:lnTo>
                    <a:pt x="3568420" y="2511221"/>
                  </a:lnTo>
                  <a:lnTo>
                    <a:pt x="3571684" y="2498521"/>
                  </a:lnTo>
                  <a:close/>
                </a:path>
                <a:path w="4538980" h="6448425">
                  <a:moveTo>
                    <a:pt x="3584321" y="2464612"/>
                  </a:moveTo>
                  <a:lnTo>
                    <a:pt x="3580625" y="2473121"/>
                  </a:lnTo>
                  <a:lnTo>
                    <a:pt x="3574935" y="2485821"/>
                  </a:lnTo>
                  <a:lnTo>
                    <a:pt x="3571684" y="2498521"/>
                  </a:lnTo>
                  <a:lnTo>
                    <a:pt x="3572662" y="2498521"/>
                  </a:lnTo>
                  <a:lnTo>
                    <a:pt x="3571595" y="2511221"/>
                  </a:lnTo>
                  <a:lnTo>
                    <a:pt x="3568369" y="2523921"/>
                  </a:lnTo>
                  <a:lnTo>
                    <a:pt x="3584321" y="2464612"/>
                  </a:lnTo>
                  <a:close/>
                </a:path>
                <a:path w="4538980" h="6448425">
                  <a:moveTo>
                    <a:pt x="3585438" y="2460421"/>
                  </a:moveTo>
                  <a:lnTo>
                    <a:pt x="3584321" y="2464612"/>
                  </a:lnTo>
                  <a:lnTo>
                    <a:pt x="3584689" y="2463736"/>
                  </a:lnTo>
                  <a:lnTo>
                    <a:pt x="3585438" y="2460421"/>
                  </a:lnTo>
                  <a:close/>
                </a:path>
                <a:path w="4538980" h="6448425">
                  <a:moveTo>
                    <a:pt x="3629152" y="2332812"/>
                  </a:moveTo>
                  <a:lnTo>
                    <a:pt x="3625761" y="2341943"/>
                  </a:lnTo>
                  <a:lnTo>
                    <a:pt x="3627209" y="2338362"/>
                  </a:lnTo>
                  <a:lnTo>
                    <a:pt x="3628275" y="2335403"/>
                  </a:lnTo>
                  <a:lnTo>
                    <a:pt x="3629152" y="2332812"/>
                  </a:lnTo>
                  <a:close/>
                </a:path>
                <a:path w="4538980" h="6448425">
                  <a:moveTo>
                    <a:pt x="3633114" y="2324874"/>
                  </a:moveTo>
                  <a:lnTo>
                    <a:pt x="3629152" y="2333421"/>
                  </a:lnTo>
                  <a:lnTo>
                    <a:pt x="3631793" y="2333421"/>
                  </a:lnTo>
                  <a:lnTo>
                    <a:pt x="3633114" y="2324874"/>
                  </a:lnTo>
                  <a:close/>
                </a:path>
                <a:path w="4538980" h="6448425">
                  <a:moveTo>
                    <a:pt x="3652291" y="2328672"/>
                  </a:moveTo>
                  <a:lnTo>
                    <a:pt x="3650335" y="2333421"/>
                  </a:lnTo>
                  <a:lnTo>
                    <a:pt x="3651758" y="2333421"/>
                  </a:lnTo>
                  <a:lnTo>
                    <a:pt x="3652291" y="2328672"/>
                  </a:lnTo>
                  <a:close/>
                </a:path>
                <a:path w="4538980" h="6448425">
                  <a:moveTo>
                    <a:pt x="3657015" y="2320721"/>
                  </a:moveTo>
                  <a:lnTo>
                    <a:pt x="3656507" y="2308021"/>
                  </a:lnTo>
                  <a:lnTo>
                    <a:pt x="3653726" y="2320721"/>
                  </a:lnTo>
                  <a:lnTo>
                    <a:pt x="3653167" y="2320721"/>
                  </a:lnTo>
                  <a:lnTo>
                    <a:pt x="3652291" y="2328672"/>
                  </a:lnTo>
                  <a:lnTo>
                    <a:pt x="3655555" y="2320721"/>
                  </a:lnTo>
                  <a:lnTo>
                    <a:pt x="3657015" y="2320721"/>
                  </a:lnTo>
                  <a:close/>
                </a:path>
                <a:path w="4538980" h="6448425">
                  <a:moveTo>
                    <a:pt x="3665118" y="2206421"/>
                  </a:moveTo>
                  <a:lnTo>
                    <a:pt x="3664407" y="2206421"/>
                  </a:lnTo>
                  <a:lnTo>
                    <a:pt x="3664254" y="2209393"/>
                  </a:lnTo>
                  <a:lnTo>
                    <a:pt x="3665118" y="2206421"/>
                  </a:lnTo>
                  <a:close/>
                </a:path>
                <a:path w="4538980" h="6448425">
                  <a:moveTo>
                    <a:pt x="3666998" y="2196071"/>
                  </a:moveTo>
                  <a:lnTo>
                    <a:pt x="3666007" y="2199348"/>
                  </a:lnTo>
                  <a:lnTo>
                    <a:pt x="3665118" y="2202865"/>
                  </a:lnTo>
                  <a:lnTo>
                    <a:pt x="3665474" y="2201913"/>
                  </a:lnTo>
                  <a:lnTo>
                    <a:pt x="3666998" y="2196071"/>
                  </a:lnTo>
                  <a:close/>
                </a:path>
                <a:path w="4538980" h="6448425">
                  <a:moveTo>
                    <a:pt x="3687318" y="2140572"/>
                  </a:moveTo>
                  <a:lnTo>
                    <a:pt x="3686467" y="2142921"/>
                  </a:lnTo>
                  <a:lnTo>
                    <a:pt x="3687178" y="2141359"/>
                  </a:lnTo>
                  <a:lnTo>
                    <a:pt x="3687318" y="2140572"/>
                  </a:lnTo>
                  <a:close/>
                </a:path>
                <a:path w="4538980" h="6448425">
                  <a:moveTo>
                    <a:pt x="3691026" y="2130221"/>
                  </a:moveTo>
                  <a:lnTo>
                    <a:pt x="3688981" y="2130221"/>
                  </a:lnTo>
                  <a:lnTo>
                    <a:pt x="3687318" y="2140572"/>
                  </a:lnTo>
                  <a:lnTo>
                    <a:pt x="3691026" y="2130221"/>
                  </a:lnTo>
                  <a:close/>
                </a:path>
                <a:path w="4538980" h="6448425">
                  <a:moveTo>
                    <a:pt x="3713937" y="2066721"/>
                  </a:moveTo>
                  <a:lnTo>
                    <a:pt x="3712438" y="2066721"/>
                  </a:lnTo>
                  <a:lnTo>
                    <a:pt x="3711918" y="2074202"/>
                  </a:lnTo>
                  <a:lnTo>
                    <a:pt x="3713937" y="2066721"/>
                  </a:lnTo>
                  <a:close/>
                </a:path>
                <a:path w="4538980" h="6448425">
                  <a:moveTo>
                    <a:pt x="3740937" y="1978672"/>
                  </a:moveTo>
                  <a:lnTo>
                    <a:pt x="3739781" y="1981263"/>
                  </a:lnTo>
                  <a:lnTo>
                    <a:pt x="3738753" y="1983905"/>
                  </a:lnTo>
                  <a:lnTo>
                    <a:pt x="3738486" y="1985645"/>
                  </a:lnTo>
                  <a:lnTo>
                    <a:pt x="3740937" y="1978672"/>
                  </a:lnTo>
                  <a:close/>
                </a:path>
                <a:path w="4538980" h="6448425">
                  <a:moveTo>
                    <a:pt x="3744645" y="1977821"/>
                  </a:moveTo>
                  <a:lnTo>
                    <a:pt x="3743388" y="1977821"/>
                  </a:lnTo>
                  <a:lnTo>
                    <a:pt x="3741737" y="1986381"/>
                  </a:lnTo>
                  <a:lnTo>
                    <a:pt x="3744645" y="1977821"/>
                  </a:lnTo>
                  <a:close/>
                </a:path>
                <a:path w="4538980" h="6448425">
                  <a:moveTo>
                    <a:pt x="3781780" y="1914321"/>
                  </a:moveTo>
                  <a:lnTo>
                    <a:pt x="3764496" y="1914321"/>
                  </a:lnTo>
                  <a:lnTo>
                    <a:pt x="3763937" y="1914321"/>
                  </a:lnTo>
                  <a:lnTo>
                    <a:pt x="3762552" y="1914321"/>
                  </a:lnTo>
                  <a:lnTo>
                    <a:pt x="3755809" y="1939721"/>
                  </a:lnTo>
                  <a:lnTo>
                    <a:pt x="3749103" y="1965121"/>
                  </a:lnTo>
                  <a:lnTo>
                    <a:pt x="3740937" y="1990521"/>
                  </a:lnTo>
                  <a:lnTo>
                    <a:pt x="3741737" y="1986381"/>
                  </a:lnTo>
                  <a:lnTo>
                    <a:pt x="3735997" y="2003221"/>
                  </a:lnTo>
                  <a:lnTo>
                    <a:pt x="3733901" y="2015921"/>
                  </a:lnTo>
                  <a:lnTo>
                    <a:pt x="3733203" y="2028621"/>
                  </a:lnTo>
                  <a:lnTo>
                    <a:pt x="3728707" y="2041321"/>
                  </a:lnTo>
                  <a:lnTo>
                    <a:pt x="3724745" y="2054021"/>
                  </a:lnTo>
                  <a:lnTo>
                    <a:pt x="3721658" y="2054021"/>
                  </a:lnTo>
                  <a:lnTo>
                    <a:pt x="3716744" y="2066721"/>
                  </a:lnTo>
                  <a:lnTo>
                    <a:pt x="3712565" y="2079421"/>
                  </a:lnTo>
                  <a:lnTo>
                    <a:pt x="3711562" y="2079421"/>
                  </a:lnTo>
                  <a:lnTo>
                    <a:pt x="3711918" y="2074202"/>
                  </a:lnTo>
                  <a:lnTo>
                    <a:pt x="3707092" y="2092121"/>
                  </a:lnTo>
                  <a:lnTo>
                    <a:pt x="3699522" y="2104821"/>
                  </a:lnTo>
                  <a:lnTo>
                    <a:pt x="3692309" y="2130221"/>
                  </a:lnTo>
                  <a:lnTo>
                    <a:pt x="3687178" y="2141359"/>
                  </a:lnTo>
                  <a:lnTo>
                    <a:pt x="3686937" y="2142921"/>
                  </a:lnTo>
                  <a:lnTo>
                    <a:pt x="3686467" y="2142921"/>
                  </a:lnTo>
                  <a:lnTo>
                    <a:pt x="3684879" y="2142921"/>
                  </a:lnTo>
                  <a:lnTo>
                    <a:pt x="3682809" y="2155621"/>
                  </a:lnTo>
                  <a:lnTo>
                    <a:pt x="3688334" y="2142921"/>
                  </a:lnTo>
                  <a:lnTo>
                    <a:pt x="3684676" y="2155621"/>
                  </a:lnTo>
                  <a:lnTo>
                    <a:pt x="3682809" y="2155621"/>
                  </a:lnTo>
                  <a:lnTo>
                    <a:pt x="3680993" y="2155621"/>
                  </a:lnTo>
                  <a:lnTo>
                    <a:pt x="3681196" y="2168321"/>
                  </a:lnTo>
                  <a:lnTo>
                    <a:pt x="3684333" y="2168321"/>
                  </a:lnTo>
                  <a:lnTo>
                    <a:pt x="3682987" y="2181021"/>
                  </a:lnTo>
                  <a:lnTo>
                    <a:pt x="3678732" y="2193721"/>
                  </a:lnTo>
                  <a:lnTo>
                    <a:pt x="3674402" y="2206421"/>
                  </a:lnTo>
                  <a:lnTo>
                    <a:pt x="3670249" y="2219121"/>
                  </a:lnTo>
                  <a:lnTo>
                    <a:pt x="3666490" y="2219121"/>
                  </a:lnTo>
                  <a:lnTo>
                    <a:pt x="3672116" y="2206421"/>
                  </a:lnTo>
                  <a:lnTo>
                    <a:pt x="3669258" y="2206421"/>
                  </a:lnTo>
                  <a:lnTo>
                    <a:pt x="3672814" y="2193721"/>
                  </a:lnTo>
                  <a:lnTo>
                    <a:pt x="3669398" y="2193721"/>
                  </a:lnTo>
                  <a:lnTo>
                    <a:pt x="3667175" y="2206421"/>
                  </a:lnTo>
                  <a:lnTo>
                    <a:pt x="3664597" y="2219121"/>
                  </a:lnTo>
                  <a:lnTo>
                    <a:pt x="3663759" y="2219121"/>
                  </a:lnTo>
                  <a:lnTo>
                    <a:pt x="3664254" y="2209393"/>
                  </a:lnTo>
                  <a:lnTo>
                    <a:pt x="3657816" y="2231821"/>
                  </a:lnTo>
                  <a:lnTo>
                    <a:pt x="3656203" y="2244521"/>
                  </a:lnTo>
                  <a:lnTo>
                    <a:pt x="3654996" y="2244521"/>
                  </a:lnTo>
                  <a:lnTo>
                    <a:pt x="3648900" y="2269921"/>
                  </a:lnTo>
                  <a:lnTo>
                    <a:pt x="3645395" y="2269921"/>
                  </a:lnTo>
                  <a:lnTo>
                    <a:pt x="3642614" y="2282621"/>
                  </a:lnTo>
                  <a:lnTo>
                    <a:pt x="3644455" y="2282621"/>
                  </a:lnTo>
                  <a:lnTo>
                    <a:pt x="3642410" y="2295321"/>
                  </a:lnTo>
                  <a:lnTo>
                    <a:pt x="3636721" y="2308021"/>
                  </a:lnTo>
                  <a:lnTo>
                    <a:pt x="3633749" y="2320721"/>
                  </a:lnTo>
                  <a:lnTo>
                    <a:pt x="3633114" y="2324874"/>
                  </a:lnTo>
                  <a:lnTo>
                    <a:pt x="3635044" y="2320721"/>
                  </a:lnTo>
                  <a:lnTo>
                    <a:pt x="3634219" y="2333421"/>
                  </a:lnTo>
                  <a:lnTo>
                    <a:pt x="3632022" y="2333421"/>
                  </a:lnTo>
                  <a:lnTo>
                    <a:pt x="3626726" y="2352167"/>
                  </a:lnTo>
                  <a:lnTo>
                    <a:pt x="3627297" y="2346121"/>
                  </a:lnTo>
                  <a:lnTo>
                    <a:pt x="3626662" y="2346121"/>
                  </a:lnTo>
                  <a:lnTo>
                    <a:pt x="3622090" y="2371521"/>
                  </a:lnTo>
                  <a:lnTo>
                    <a:pt x="3615105" y="2384221"/>
                  </a:lnTo>
                  <a:lnTo>
                    <a:pt x="3607384" y="2409621"/>
                  </a:lnTo>
                  <a:lnTo>
                    <a:pt x="3603485" y="2416937"/>
                  </a:lnTo>
                  <a:lnTo>
                    <a:pt x="3603485" y="2473121"/>
                  </a:lnTo>
                  <a:lnTo>
                    <a:pt x="3602786" y="2485821"/>
                  </a:lnTo>
                  <a:lnTo>
                    <a:pt x="3601237" y="2485821"/>
                  </a:lnTo>
                  <a:lnTo>
                    <a:pt x="3603485" y="2473121"/>
                  </a:lnTo>
                  <a:lnTo>
                    <a:pt x="3603485" y="2416937"/>
                  </a:lnTo>
                  <a:lnTo>
                    <a:pt x="3600615" y="2422321"/>
                  </a:lnTo>
                  <a:lnTo>
                    <a:pt x="3597554" y="2435021"/>
                  </a:lnTo>
                  <a:lnTo>
                    <a:pt x="3592106" y="2435021"/>
                  </a:lnTo>
                  <a:lnTo>
                    <a:pt x="3586124" y="2460421"/>
                  </a:lnTo>
                  <a:lnTo>
                    <a:pt x="3584689" y="2463736"/>
                  </a:lnTo>
                  <a:lnTo>
                    <a:pt x="3576853" y="2498521"/>
                  </a:lnTo>
                  <a:lnTo>
                    <a:pt x="3580955" y="2485821"/>
                  </a:lnTo>
                  <a:lnTo>
                    <a:pt x="3588080" y="2460421"/>
                  </a:lnTo>
                  <a:lnTo>
                    <a:pt x="3588969" y="2460421"/>
                  </a:lnTo>
                  <a:lnTo>
                    <a:pt x="3588359" y="2473121"/>
                  </a:lnTo>
                  <a:lnTo>
                    <a:pt x="3584956" y="2485821"/>
                  </a:lnTo>
                  <a:lnTo>
                    <a:pt x="3574389" y="2511221"/>
                  </a:lnTo>
                  <a:lnTo>
                    <a:pt x="3567341" y="2536621"/>
                  </a:lnTo>
                  <a:lnTo>
                    <a:pt x="3561753" y="2536621"/>
                  </a:lnTo>
                  <a:lnTo>
                    <a:pt x="3551453" y="2562021"/>
                  </a:lnTo>
                  <a:lnTo>
                    <a:pt x="3533635" y="2625521"/>
                  </a:lnTo>
                  <a:lnTo>
                    <a:pt x="3526980" y="2646095"/>
                  </a:lnTo>
                  <a:lnTo>
                    <a:pt x="3526294" y="2650921"/>
                  </a:lnTo>
                  <a:lnTo>
                    <a:pt x="3522065" y="2663621"/>
                  </a:lnTo>
                  <a:lnTo>
                    <a:pt x="3516934" y="2676321"/>
                  </a:lnTo>
                  <a:lnTo>
                    <a:pt x="3512439" y="2689021"/>
                  </a:lnTo>
                  <a:lnTo>
                    <a:pt x="3511029" y="2689021"/>
                  </a:lnTo>
                  <a:lnTo>
                    <a:pt x="3506673" y="2701721"/>
                  </a:lnTo>
                  <a:lnTo>
                    <a:pt x="3502977" y="2701721"/>
                  </a:lnTo>
                  <a:lnTo>
                    <a:pt x="3501682" y="2714421"/>
                  </a:lnTo>
                  <a:lnTo>
                    <a:pt x="3497275" y="2727121"/>
                  </a:lnTo>
                  <a:lnTo>
                    <a:pt x="3492970" y="2739821"/>
                  </a:lnTo>
                  <a:lnTo>
                    <a:pt x="3491954" y="2752521"/>
                  </a:lnTo>
                  <a:lnTo>
                    <a:pt x="3481362" y="2777921"/>
                  </a:lnTo>
                  <a:lnTo>
                    <a:pt x="3472611" y="2803321"/>
                  </a:lnTo>
                  <a:lnTo>
                    <a:pt x="3467747" y="2816021"/>
                  </a:lnTo>
                  <a:lnTo>
                    <a:pt x="3463036" y="2841421"/>
                  </a:lnTo>
                  <a:lnTo>
                    <a:pt x="3454768" y="2866821"/>
                  </a:lnTo>
                  <a:lnTo>
                    <a:pt x="3454933" y="2854121"/>
                  </a:lnTo>
                  <a:lnTo>
                    <a:pt x="3453625" y="2854121"/>
                  </a:lnTo>
                  <a:lnTo>
                    <a:pt x="3453625" y="2917621"/>
                  </a:lnTo>
                  <a:lnTo>
                    <a:pt x="3451479" y="2923375"/>
                  </a:lnTo>
                  <a:lnTo>
                    <a:pt x="3452672" y="2917621"/>
                  </a:lnTo>
                  <a:lnTo>
                    <a:pt x="3453625" y="2917621"/>
                  </a:lnTo>
                  <a:lnTo>
                    <a:pt x="3453625" y="2854121"/>
                  </a:lnTo>
                  <a:lnTo>
                    <a:pt x="3450793" y="2854121"/>
                  </a:lnTo>
                  <a:lnTo>
                    <a:pt x="3449028" y="2866821"/>
                  </a:lnTo>
                  <a:lnTo>
                    <a:pt x="3445472" y="2879521"/>
                  </a:lnTo>
                  <a:lnTo>
                    <a:pt x="3441281" y="2892221"/>
                  </a:lnTo>
                  <a:lnTo>
                    <a:pt x="3436670" y="2904921"/>
                  </a:lnTo>
                  <a:lnTo>
                    <a:pt x="3431921" y="2917621"/>
                  </a:lnTo>
                  <a:lnTo>
                    <a:pt x="3430740" y="2917621"/>
                  </a:lnTo>
                  <a:lnTo>
                    <a:pt x="3432124" y="2930321"/>
                  </a:lnTo>
                  <a:lnTo>
                    <a:pt x="3426549" y="2943021"/>
                  </a:lnTo>
                  <a:lnTo>
                    <a:pt x="3424999" y="2943021"/>
                  </a:lnTo>
                  <a:lnTo>
                    <a:pt x="3423234" y="2955721"/>
                  </a:lnTo>
                  <a:lnTo>
                    <a:pt x="3425329" y="2955721"/>
                  </a:lnTo>
                  <a:lnTo>
                    <a:pt x="3409531" y="2981121"/>
                  </a:lnTo>
                  <a:lnTo>
                    <a:pt x="3393846" y="3031921"/>
                  </a:lnTo>
                  <a:lnTo>
                    <a:pt x="3378619" y="3070021"/>
                  </a:lnTo>
                  <a:lnTo>
                    <a:pt x="3364217" y="3095421"/>
                  </a:lnTo>
                  <a:lnTo>
                    <a:pt x="3356178" y="3120821"/>
                  </a:lnTo>
                  <a:lnTo>
                    <a:pt x="3347669" y="3146221"/>
                  </a:lnTo>
                  <a:lnTo>
                    <a:pt x="3339122" y="3171621"/>
                  </a:lnTo>
                  <a:lnTo>
                    <a:pt x="3330956" y="3197021"/>
                  </a:lnTo>
                  <a:lnTo>
                    <a:pt x="3330994" y="3191357"/>
                  </a:lnTo>
                  <a:lnTo>
                    <a:pt x="3332188" y="3184321"/>
                  </a:lnTo>
                  <a:lnTo>
                    <a:pt x="3331019" y="3188246"/>
                  </a:lnTo>
                  <a:lnTo>
                    <a:pt x="3331045" y="3184321"/>
                  </a:lnTo>
                  <a:lnTo>
                    <a:pt x="3330638" y="3189541"/>
                  </a:lnTo>
                  <a:lnTo>
                    <a:pt x="3324606" y="3209721"/>
                  </a:lnTo>
                  <a:lnTo>
                    <a:pt x="3322231" y="3222421"/>
                  </a:lnTo>
                  <a:lnTo>
                    <a:pt x="3319449" y="3235121"/>
                  </a:lnTo>
                  <a:lnTo>
                    <a:pt x="3311321" y="3246844"/>
                  </a:lnTo>
                  <a:lnTo>
                    <a:pt x="3311245" y="3247821"/>
                  </a:lnTo>
                  <a:lnTo>
                    <a:pt x="3310636" y="3247821"/>
                  </a:lnTo>
                  <a:lnTo>
                    <a:pt x="3306813" y="3260521"/>
                  </a:lnTo>
                  <a:lnTo>
                    <a:pt x="3309048" y="3247821"/>
                  </a:lnTo>
                  <a:lnTo>
                    <a:pt x="3304463" y="3247821"/>
                  </a:lnTo>
                  <a:lnTo>
                    <a:pt x="3296805" y="3273221"/>
                  </a:lnTo>
                  <a:lnTo>
                    <a:pt x="3288004" y="3298621"/>
                  </a:lnTo>
                  <a:lnTo>
                    <a:pt x="3277819" y="3324021"/>
                  </a:lnTo>
                  <a:lnTo>
                    <a:pt x="3280092" y="3311321"/>
                  </a:lnTo>
                  <a:lnTo>
                    <a:pt x="3272637" y="3324021"/>
                  </a:lnTo>
                  <a:lnTo>
                    <a:pt x="3265170" y="3349421"/>
                  </a:lnTo>
                  <a:lnTo>
                    <a:pt x="3256851" y="3374821"/>
                  </a:lnTo>
                  <a:lnTo>
                    <a:pt x="3246856" y="3400221"/>
                  </a:lnTo>
                  <a:lnTo>
                    <a:pt x="3245980" y="3400221"/>
                  </a:lnTo>
                  <a:lnTo>
                    <a:pt x="3239236" y="3425621"/>
                  </a:lnTo>
                  <a:lnTo>
                    <a:pt x="3229851" y="3451021"/>
                  </a:lnTo>
                  <a:lnTo>
                    <a:pt x="3219272" y="3476421"/>
                  </a:lnTo>
                  <a:lnTo>
                    <a:pt x="3208972" y="3501821"/>
                  </a:lnTo>
                  <a:lnTo>
                    <a:pt x="3210814" y="3489121"/>
                  </a:lnTo>
                  <a:lnTo>
                    <a:pt x="3208832" y="3489121"/>
                  </a:lnTo>
                  <a:lnTo>
                    <a:pt x="3207105" y="3501821"/>
                  </a:lnTo>
                  <a:lnTo>
                    <a:pt x="3208007" y="3501821"/>
                  </a:lnTo>
                  <a:lnTo>
                    <a:pt x="3203003" y="3514521"/>
                  </a:lnTo>
                  <a:lnTo>
                    <a:pt x="3198266" y="3527221"/>
                  </a:lnTo>
                  <a:lnTo>
                    <a:pt x="3192640" y="3539921"/>
                  </a:lnTo>
                  <a:lnTo>
                    <a:pt x="3189325" y="3539921"/>
                  </a:lnTo>
                  <a:lnTo>
                    <a:pt x="3192322" y="3527221"/>
                  </a:lnTo>
                  <a:lnTo>
                    <a:pt x="3188690" y="3527221"/>
                  </a:lnTo>
                  <a:lnTo>
                    <a:pt x="3187255" y="3533635"/>
                  </a:lnTo>
                  <a:lnTo>
                    <a:pt x="3187255" y="3539921"/>
                  </a:lnTo>
                  <a:lnTo>
                    <a:pt x="3183280" y="3552621"/>
                  </a:lnTo>
                  <a:lnTo>
                    <a:pt x="3186290" y="3539921"/>
                  </a:lnTo>
                  <a:lnTo>
                    <a:pt x="3187255" y="3539921"/>
                  </a:lnTo>
                  <a:lnTo>
                    <a:pt x="3187255" y="3533635"/>
                  </a:lnTo>
                  <a:lnTo>
                    <a:pt x="3183001" y="3552621"/>
                  </a:lnTo>
                  <a:lnTo>
                    <a:pt x="3177768" y="3565321"/>
                  </a:lnTo>
                  <a:lnTo>
                    <a:pt x="3172612" y="3578021"/>
                  </a:lnTo>
                  <a:lnTo>
                    <a:pt x="3171939" y="3565321"/>
                  </a:lnTo>
                  <a:lnTo>
                    <a:pt x="3161614" y="3590721"/>
                  </a:lnTo>
                  <a:lnTo>
                    <a:pt x="3155175" y="3616121"/>
                  </a:lnTo>
                  <a:lnTo>
                    <a:pt x="3148330" y="3628821"/>
                  </a:lnTo>
                  <a:lnTo>
                    <a:pt x="3140633" y="3654221"/>
                  </a:lnTo>
                  <a:lnTo>
                    <a:pt x="3162846" y="3654221"/>
                  </a:lnTo>
                  <a:lnTo>
                    <a:pt x="3174339" y="3628821"/>
                  </a:lnTo>
                  <a:lnTo>
                    <a:pt x="3183140" y="3603421"/>
                  </a:lnTo>
                  <a:lnTo>
                    <a:pt x="3185884" y="3590721"/>
                  </a:lnTo>
                  <a:lnTo>
                    <a:pt x="3190214" y="3578021"/>
                  </a:lnTo>
                  <a:lnTo>
                    <a:pt x="3203778" y="3552621"/>
                  </a:lnTo>
                  <a:lnTo>
                    <a:pt x="3200260" y="3565321"/>
                  </a:lnTo>
                  <a:lnTo>
                    <a:pt x="3226485" y="3501821"/>
                  </a:lnTo>
                  <a:lnTo>
                    <a:pt x="3253778" y="3438321"/>
                  </a:lnTo>
                  <a:lnTo>
                    <a:pt x="3267519" y="3400221"/>
                  </a:lnTo>
                  <a:lnTo>
                    <a:pt x="3281032" y="3374821"/>
                  </a:lnTo>
                  <a:lnTo>
                    <a:pt x="3293884" y="3336721"/>
                  </a:lnTo>
                  <a:lnTo>
                    <a:pt x="3299777" y="3324021"/>
                  </a:lnTo>
                  <a:lnTo>
                    <a:pt x="3304870" y="3313023"/>
                  </a:lnTo>
                  <a:lnTo>
                    <a:pt x="3302012" y="3324021"/>
                  </a:lnTo>
                  <a:lnTo>
                    <a:pt x="3306051" y="3311321"/>
                  </a:lnTo>
                  <a:lnTo>
                    <a:pt x="3310077" y="3298621"/>
                  </a:lnTo>
                  <a:lnTo>
                    <a:pt x="3318497" y="3285921"/>
                  </a:lnTo>
                  <a:lnTo>
                    <a:pt x="3324809" y="3260521"/>
                  </a:lnTo>
                  <a:lnTo>
                    <a:pt x="3326561" y="3247821"/>
                  </a:lnTo>
                  <a:lnTo>
                    <a:pt x="3333686" y="3247821"/>
                  </a:lnTo>
                  <a:lnTo>
                    <a:pt x="3339693" y="3222421"/>
                  </a:lnTo>
                  <a:lnTo>
                    <a:pt x="3345065" y="3209721"/>
                  </a:lnTo>
                  <a:lnTo>
                    <a:pt x="3350006" y="3197021"/>
                  </a:lnTo>
                  <a:lnTo>
                    <a:pt x="3354667" y="3184321"/>
                  </a:lnTo>
                  <a:lnTo>
                    <a:pt x="3355683" y="3184321"/>
                  </a:lnTo>
                  <a:lnTo>
                    <a:pt x="3352304" y="3197021"/>
                  </a:lnTo>
                  <a:lnTo>
                    <a:pt x="3357118" y="3184321"/>
                  </a:lnTo>
                  <a:lnTo>
                    <a:pt x="3363620" y="3158921"/>
                  </a:lnTo>
                  <a:lnTo>
                    <a:pt x="3368103" y="3146221"/>
                  </a:lnTo>
                  <a:lnTo>
                    <a:pt x="3366859" y="3146221"/>
                  </a:lnTo>
                  <a:lnTo>
                    <a:pt x="3376091" y="3133521"/>
                  </a:lnTo>
                  <a:lnTo>
                    <a:pt x="3384207" y="3108121"/>
                  </a:lnTo>
                  <a:lnTo>
                    <a:pt x="3391928" y="3082721"/>
                  </a:lnTo>
                  <a:lnTo>
                    <a:pt x="3399955" y="3070021"/>
                  </a:lnTo>
                  <a:lnTo>
                    <a:pt x="3403269" y="3052419"/>
                  </a:lnTo>
                  <a:lnTo>
                    <a:pt x="3408540" y="3040405"/>
                  </a:lnTo>
                  <a:lnTo>
                    <a:pt x="3405454" y="3045701"/>
                  </a:lnTo>
                  <a:lnTo>
                    <a:pt x="3403955" y="3048800"/>
                  </a:lnTo>
                  <a:lnTo>
                    <a:pt x="3404743" y="3044621"/>
                  </a:lnTo>
                  <a:lnTo>
                    <a:pt x="3411944" y="3031921"/>
                  </a:lnTo>
                  <a:lnTo>
                    <a:pt x="3418103" y="3006521"/>
                  </a:lnTo>
                  <a:lnTo>
                    <a:pt x="3421862" y="3006521"/>
                  </a:lnTo>
                  <a:lnTo>
                    <a:pt x="3425228" y="2993821"/>
                  </a:lnTo>
                  <a:lnTo>
                    <a:pt x="3429457" y="2981121"/>
                  </a:lnTo>
                  <a:lnTo>
                    <a:pt x="3434143" y="2968421"/>
                  </a:lnTo>
                  <a:lnTo>
                    <a:pt x="3438753" y="2955721"/>
                  </a:lnTo>
                  <a:lnTo>
                    <a:pt x="3443071" y="2943021"/>
                  </a:lnTo>
                  <a:lnTo>
                    <a:pt x="3446716" y="2930321"/>
                  </a:lnTo>
                  <a:lnTo>
                    <a:pt x="3448888" y="2930321"/>
                  </a:lnTo>
                  <a:lnTo>
                    <a:pt x="3443008" y="2946108"/>
                  </a:lnTo>
                  <a:lnTo>
                    <a:pt x="3445738" y="2939046"/>
                  </a:lnTo>
                  <a:lnTo>
                    <a:pt x="3448989" y="2930321"/>
                  </a:lnTo>
                  <a:lnTo>
                    <a:pt x="3450056" y="2930321"/>
                  </a:lnTo>
                  <a:lnTo>
                    <a:pt x="3451364" y="2923933"/>
                  </a:lnTo>
                  <a:lnTo>
                    <a:pt x="3451745" y="2922930"/>
                  </a:lnTo>
                  <a:lnTo>
                    <a:pt x="3453663" y="2917621"/>
                  </a:lnTo>
                  <a:lnTo>
                    <a:pt x="3456089" y="2917621"/>
                  </a:lnTo>
                  <a:lnTo>
                    <a:pt x="3461905" y="2904921"/>
                  </a:lnTo>
                  <a:lnTo>
                    <a:pt x="3466312" y="2892221"/>
                  </a:lnTo>
                  <a:lnTo>
                    <a:pt x="3468459" y="2879521"/>
                  </a:lnTo>
                  <a:lnTo>
                    <a:pt x="3467493" y="2879521"/>
                  </a:lnTo>
                  <a:lnTo>
                    <a:pt x="3480651" y="2841421"/>
                  </a:lnTo>
                  <a:lnTo>
                    <a:pt x="3490582" y="2816021"/>
                  </a:lnTo>
                  <a:lnTo>
                    <a:pt x="3499447" y="2790621"/>
                  </a:lnTo>
                  <a:lnTo>
                    <a:pt x="3509429" y="2765221"/>
                  </a:lnTo>
                  <a:lnTo>
                    <a:pt x="3525443" y="2714421"/>
                  </a:lnTo>
                  <a:lnTo>
                    <a:pt x="3541230" y="2663621"/>
                  </a:lnTo>
                  <a:lnTo>
                    <a:pt x="3556724" y="2612821"/>
                  </a:lnTo>
                  <a:lnTo>
                    <a:pt x="3571862" y="2562021"/>
                  </a:lnTo>
                  <a:lnTo>
                    <a:pt x="3569995" y="2574721"/>
                  </a:lnTo>
                  <a:lnTo>
                    <a:pt x="3555339" y="2625521"/>
                  </a:lnTo>
                  <a:lnTo>
                    <a:pt x="3554374" y="2638221"/>
                  </a:lnTo>
                  <a:lnTo>
                    <a:pt x="3566655" y="2600121"/>
                  </a:lnTo>
                  <a:lnTo>
                    <a:pt x="3576967" y="2562021"/>
                  </a:lnTo>
                  <a:lnTo>
                    <a:pt x="3587699" y="2523921"/>
                  </a:lnTo>
                  <a:lnTo>
                    <a:pt x="3600627" y="2487561"/>
                  </a:lnTo>
                  <a:lnTo>
                    <a:pt x="3599319" y="2498521"/>
                  </a:lnTo>
                  <a:lnTo>
                    <a:pt x="3602812" y="2485821"/>
                  </a:lnTo>
                  <a:lnTo>
                    <a:pt x="3609784" y="2460421"/>
                  </a:lnTo>
                  <a:lnTo>
                    <a:pt x="3613277" y="2447721"/>
                  </a:lnTo>
                  <a:lnTo>
                    <a:pt x="3627336" y="2409621"/>
                  </a:lnTo>
                  <a:lnTo>
                    <a:pt x="3640759" y="2371521"/>
                  </a:lnTo>
                  <a:lnTo>
                    <a:pt x="3643769" y="2358821"/>
                  </a:lnTo>
                  <a:lnTo>
                    <a:pt x="3649726" y="2333612"/>
                  </a:lnTo>
                  <a:lnTo>
                    <a:pt x="3650335" y="2331339"/>
                  </a:lnTo>
                  <a:lnTo>
                    <a:pt x="3650018" y="2332418"/>
                  </a:lnTo>
                  <a:lnTo>
                    <a:pt x="3652786" y="2320721"/>
                  </a:lnTo>
                  <a:lnTo>
                    <a:pt x="3651313" y="2320721"/>
                  </a:lnTo>
                  <a:lnTo>
                    <a:pt x="3654133" y="2308021"/>
                  </a:lnTo>
                  <a:lnTo>
                    <a:pt x="3658349" y="2282621"/>
                  </a:lnTo>
                  <a:lnTo>
                    <a:pt x="3663023" y="2282621"/>
                  </a:lnTo>
                  <a:lnTo>
                    <a:pt x="3669207" y="2269921"/>
                  </a:lnTo>
                  <a:lnTo>
                    <a:pt x="3675037" y="2244521"/>
                  </a:lnTo>
                  <a:lnTo>
                    <a:pt x="3676891" y="2257221"/>
                  </a:lnTo>
                  <a:lnTo>
                    <a:pt x="3678758" y="2244521"/>
                  </a:lnTo>
                  <a:lnTo>
                    <a:pt x="3682441" y="2231821"/>
                  </a:lnTo>
                  <a:lnTo>
                    <a:pt x="3684308" y="2231821"/>
                  </a:lnTo>
                  <a:lnTo>
                    <a:pt x="3682479" y="2244521"/>
                  </a:lnTo>
                  <a:lnTo>
                    <a:pt x="3685235" y="2231821"/>
                  </a:lnTo>
                  <a:lnTo>
                    <a:pt x="3688003" y="2219121"/>
                  </a:lnTo>
                  <a:lnTo>
                    <a:pt x="3692448" y="2193721"/>
                  </a:lnTo>
                  <a:lnTo>
                    <a:pt x="3697948" y="2181021"/>
                  </a:lnTo>
                  <a:lnTo>
                    <a:pt x="3698887" y="2181021"/>
                  </a:lnTo>
                  <a:lnTo>
                    <a:pt x="3697084" y="2193721"/>
                  </a:lnTo>
                  <a:lnTo>
                    <a:pt x="3699916" y="2181021"/>
                  </a:lnTo>
                  <a:lnTo>
                    <a:pt x="3703320" y="2168321"/>
                  </a:lnTo>
                  <a:lnTo>
                    <a:pt x="3707942" y="2142921"/>
                  </a:lnTo>
                  <a:lnTo>
                    <a:pt x="3714369" y="2130221"/>
                  </a:lnTo>
                  <a:lnTo>
                    <a:pt x="3713492" y="2130221"/>
                  </a:lnTo>
                  <a:lnTo>
                    <a:pt x="3723754" y="2104821"/>
                  </a:lnTo>
                  <a:lnTo>
                    <a:pt x="3729672" y="2079421"/>
                  </a:lnTo>
                  <a:lnTo>
                    <a:pt x="3732631" y="2066721"/>
                  </a:lnTo>
                  <a:lnTo>
                    <a:pt x="3742169" y="2028621"/>
                  </a:lnTo>
                  <a:lnTo>
                    <a:pt x="3754412" y="1990521"/>
                  </a:lnTo>
                  <a:lnTo>
                    <a:pt x="3755288" y="2003221"/>
                  </a:lnTo>
                  <a:lnTo>
                    <a:pt x="3758336" y="1990521"/>
                  </a:lnTo>
                  <a:lnTo>
                    <a:pt x="3762400" y="1977821"/>
                  </a:lnTo>
                  <a:lnTo>
                    <a:pt x="3766324" y="1977821"/>
                  </a:lnTo>
                  <a:lnTo>
                    <a:pt x="3774465" y="1952421"/>
                  </a:lnTo>
                  <a:lnTo>
                    <a:pt x="3768941" y="1952421"/>
                  </a:lnTo>
                  <a:lnTo>
                    <a:pt x="3774490" y="1939721"/>
                  </a:lnTo>
                  <a:lnTo>
                    <a:pt x="3779342" y="1927021"/>
                  </a:lnTo>
                  <a:lnTo>
                    <a:pt x="3781780" y="1914321"/>
                  </a:lnTo>
                  <a:close/>
                </a:path>
                <a:path w="4538980" h="6448425">
                  <a:moveTo>
                    <a:pt x="3782657" y="1863521"/>
                  </a:moveTo>
                  <a:lnTo>
                    <a:pt x="3781158" y="1863521"/>
                  </a:lnTo>
                  <a:lnTo>
                    <a:pt x="3781615" y="1862035"/>
                  </a:lnTo>
                  <a:lnTo>
                    <a:pt x="3782009" y="1859711"/>
                  </a:lnTo>
                  <a:lnTo>
                    <a:pt x="3781793" y="1859343"/>
                  </a:lnTo>
                  <a:lnTo>
                    <a:pt x="3780650" y="1863521"/>
                  </a:lnTo>
                  <a:lnTo>
                    <a:pt x="3780091" y="1863521"/>
                  </a:lnTo>
                  <a:lnTo>
                    <a:pt x="3778440" y="1874253"/>
                  </a:lnTo>
                  <a:lnTo>
                    <a:pt x="3782657" y="1863521"/>
                  </a:lnTo>
                  <a:close/>
                </a:path>
                <a:path w="4538980" h="6448425">
                  <a:moveTo>
                    <a:pt x="3784841" y="1850821"/>
                  </a:moveTo>
                  <a:lnTo>
                    <a:pt x="3782606" y="1850821"/>
                  </a:lnTo>
                  <a:lnTo>
                    <a:pt x="3782657" y="1863521"/>
                  </a:lnTo>
                  <a:lnTo>
                    <a:pt x="3783571" y="1863521"/>
                  </a:lnTo>
                  <a:lnTo>
                    <a:pt x="3784841" y="1850821"/>
                  </a:lnTo>
                  <a:close/>
                </a:path>
                <a:path w="4538980" h="6448425">
                  <a:moveTo>
                    <a:pt x="3806545" y="1825332"/>
                  </a:moveTo>
                  <a:lnTo>
                    <a:pt x="3802456" y="1837347"/>
                  </a:lnTo>
                  <a:lnTo>
                    <a:pt x="3800500" y="1843544"/>
                  </a:lnTo>
                  <a:lnTo>
                    <a:pt x="3798811" y="1849564"/>
                  </a:lnTo>
                  <a:lnTo>
                    <a:pt x="3801237" y="1842960"/>
                  </a:lnTo>
                  <a:lnTo>
                    <a:pt x="3803294" y="1836775"/>
                  </a:lnTo>
                  <a:lnTo>
                    <a:pt x="3805034" y="1830933"/>
                  </a:lnTo>
                  <a:lnTo>
                    <a:pt x="3806545" y="1825332"/>
                  </a:lnTo>
                  <a:close/>
                </a:path>
                <a:path w="4538980" h="6448425">
                  <a:moveTo>
                    <a:pt x="3838727" y="1663966"/>
                  </a:moveTo>
                  <a:lnTo>
                    <a:pt x="3831501" y="1689938"/>
                  </a:lnTo>
                  <a:lnTo>
                    <a:pt x="3836949" y="1670799"/>
                  </a:lnTo>
                  <a:lnTo>
                    <a:pt x="3838727" y="1663966"/>
                  </a:lnTo>
                  <a:close/>
                </a:path>
                <a:path w="4538980" h="6448425">
                  <a:moveTo>
                    <a:pt x="3891584" y="1568234"/>
                  </a:moveTo>
                  <a:lnTo>
                    <a:pt x="3891534" y="1560360"/>
                  </a:lnTo>
                  <a:lnTo>
                    <a:pt x="3885209" y="1582674"/>
                  </a:lnTo>
                  <a:lnTo>
                    <a:pt x="3891584" y="1568234"/>
                  </a:lnTo>
                  <a:close/>
                </a:path>
                <a:path w="4538980" h="6448425">
                  <a:moveTo>
                    <a:pt x="3923334" y="1419555"/>
                  </a:moveTo>
                  <a:lnTo>
                    <a:pt x="3921442" y="1416723"/>
                  </a:lnTo>
                  <a:lnTo>
                    <a:pt x="3919651" y="1423352"/>
                  </a:lnTo>
                  <a:lnTo>
                    <a:pt x="3920286" y="1423047"/>
                  </a:lnTo>
                  <a:lnTo>
                    <a:pt x="3921988" y="1420291"/>
                  </a:lnTo>
                  <a:lnTo>
                    <a:pt x="3923334" y="1419555"/>
                  </a:lnTo>
                  <a:close/>
                </a:path>
                <a:path w="4538980" h="6448425">
                  <a:moveTo>
                    <a:pt x="4008069" y="1169758"/>
                  </a:moveTo>
                  <a:lnTo>
                    <a:pt x="4000804" y="1188008"/>
                  </a:lnTo>
                  <a:lnTo>
                    <a:pt x="4001427" y="1189659"/>
                  </a:lnTo>
                  <a:lnTo>
                    <a:pt x="4004792" y="1178737"/>
                  </a:lnTo>
                  <a:lnTo>
                    <a:pt x="4008069" y="1169758"/>
                  </a:lnTo>
                  <a:close/>
                </a:path>
                <a:path w="4538980" h="6448425">
                  <a:moveTo>
                    <a:pt x="4052316" y="1030732"/>
                  </a:moveTo>
                  <a:lnTo>
                    <a:pt x="4051770" y="1030973"/>
                  </a:lnTo>
                  <a:lnTo>
                    <a:pt x="4051122" y="1031697"/>
                  </a:lnTo>
                  <a:lnTo>
                    <a:pt x="4050588" y="1032522"/>
                  </a:lnTo>
                  <a:lnTo>
                    <a:pt x="4050931" y="1032649"/>
                  </a:lnTo>
                  <a:lnTo>
                    <a:pt x="4051554" y="1031925"/>
                  </a:lnTo>
                  <a:lnTo>
                    <a:pt x="4052316" y="1030732"/>
                  </a:lnTo>
                  <a:close/>
                </a:path>
                <a:path w="4538980" h="6448425">
                  <a:moveTo>
                    <a:pt x="4069042" y="999921"/>
                  </a:moveTo>
                  <a:lnTo>
                    <a:pt x="4068013" y="999921"/>
                  </a:lnTo>
                  <a:lnTo>
                    <a:pt x="4064139" y="1012621"/>
                  </a:lnTo>
                  <a:lnTo>
                    <a:pt x="4064558" y="1012621"/>
                  </a:lnTo>
                  <a:lnTo>
                    <a:pt x="4069042" y="999921"/>
                  </a:lnTo>
                  <a:close/>
                </a:path>
                <a:path w="4538980" h="6448425">
                  <a:moveTo>
                    <a:pt x="4110799" y="917752"/>
                  </a:moveTo>
                  <a:lnTo>
                    <a:pt x="4108615" y="923721"/>
                  </a:lnTo>
                  <a:lnTo>
                    <a:pt x="4109872" y="923721"/>
                  </a:lnTo>
                  <a:lnTo>
                    <a:pt x="4110799" y="917752"/>
                  </a:lnTo>
                  <a:close/>
                </a:path>
                <a:path w="4538980" h="6448425">
                  <a:moveTo>
                    <a:pt x="4115054" y="852728"/>
                  </a:moveTo>
                  <a:lnTo>
                    <a:pt x="4112666" y="863473"/>
                  </a:lnTo>
                  <a:lnTo>
                    <a:pt x="4114685" y="857859"/>
                  </a:lnTo>
                  <a:lnTo>
                    <a:pt x="4114927" y="856081"/>
                  </a:lnTo>
                  <a:lnTo>
                    <a:pt x="4115041" y="854367"/>
                  </a:lnTo>
                  <a:lnTo>
                    <a:pt x="4115054" y="852728"/>
                  </a:lnTo>
                  <a:close/>
                </a:path>
                <a:path w="4538980" h="6448425">
                  <a:moveTo>
                    <a:pt x="4127157" y="872921"/>
                  </a:moveTo>
                  <a:lnTo>
                    <a:pt x="4123182" y="872921"/>
                  </a:lnTo>
                  <a:lnTo>
                    <a:pt x="4119740" y="880325"/>
                  </a:lnTo>
                  <a:lnTo>
                    <a:pt x="4121150" y="872921"/>
                  </a:lnTo>
                  <a:lnTo>
                    <a:pt x="4124299" y="860221"/>
                  </a:lnTo>
                  <a:lnTo>
                    <a:pt x="4120146" y="860221"/>
                  </a:lnTo>
                  <a:lnTo>
                    <a:pt x="4118940" y="860221"/>
                  </a:lnTo>
                  <a:lnTo>
                    <a:pt x="4114685" y="860221"/>
                  </a:lnTo>
                  <a:lnTo>
                    <a:pt x="4113936" y="872921"/>
                  </a:lnTo>
                  <a:lnTo>
                    <a:pt x="4112603" y="872921"/>
                  </a:lnTo>
                  <a:lnTo>
                    <a:pt x="4110532" y="885621"/>
                  </a:lnTo>
                  <a:lnTo>
                    <a:pt x="4106811" y="885621"/>
                  </a:lnTo>
                  <a:lnTo>
                    <a:pt x="4099496" y="911021"/>
                  </a:lnTo>
                  <a:lnTo>
                    <a:pt x="4092232" y="923721"/>
                  </a:lnTo>
                  <a:lnTo>
                    <a:pt x="4084053" y="949121"/>
                  </a:lnTo>
                  <a:lnTo>
                    <a:pt x="4074058" y="974521"/>
                  </a:lnTo>
                  <a:lnTo>
                    <a:pt x="4083875" y="974521"/>
                  </a:lnTo>
                  <a:lnTo>
                    <a:pt x="4079417" y="987221"/>
                  </a:lnTo>
                  <a:lnTo>
                    <a:pt x="4076700" y="987221"/>
                  </a:lnTo>
                  <a:lnTo>
                    <a:pt x="4074680" y="999921"/>
                  </a:lnTo>
                  <a:lnTo>
                    <a:pt x="4071759" y="999921"/>
                  </a:lnTo>
                  <a:lnTo>
                    <a:pt x="4074884" y="987221"/>
                  </a:lnTo>
                  <a:lnTo>
                    <a:pt x="4071734" y="999921"/>
                  </a:lnTo>
                  <a:lnTo>
                    <a:pt x="4070896" y="999921"/>
                  </a:lnTo>
                  <a:lnTo>
                    <a:pt x="4068864" y="1012621"/>
                  </a:lnTo>
                  <a:lnTo>
                    <a:pt x="4064558" y="1012621"/>
                  </a:lnTo>
                  <a:lnTo>
                    <a:pt x="4059910" y="1025321"/>
                  </a:lnTo>
                  <a:lnTo>
                    <a:pt x="4055656" y="1025321"/>
                  </a:lnTo>
                  <a:lnTo>
                    <a:pt x="4052316" y="1038021"/>
                  </a:lnTo>
                  <a:lnTo>
                    <a:pt x="4054945" y="1038021"/>
                  </a:lnTo>
                  <a:lnTo>
                    <a:pt x="4051338" y="1050721"/>
                  </a:lnTo>
                  <a:lnTo>
                    <a:pt x="4046194" y="1063421"/>
                  </a:lnTo>
                  <a:lnTo>
                    <a:pt x="4042219" y="1063421"/>
                  </a:lnTo>
                  <a:lnTo>
                    <a:pt x="4038752" y="1076121"/>
                  </a:lnTo>
                  <a:lnTo>
                    <a:pt x="4036974" y="1076121"/>
                  </a:lnTo>
                  <a:lnTo>
                    <a:pt x="4034294" y="1088821"/>
                  </a:lnTo>
                  <a:lnTo>
                    <a:pt x="4032326" y="1101521"/>
                  </a:lnTo>
                  <a:lnTo>
                    <a:pt x="4032681" y="1101521"/>
                  </a:lnTo>
                  <a:lnTo>
                    <a:pt x="4029748" y="1114221"/>
                  </a:lnTo>
                  <a:lnTo>
                    <a:pt x="4025925" y="1114221"/>
                  </a:lnTo>
                  <a:lnTo>
                    <a:pt x="4020705" y="1126921"/>
                  </a:lnTo>
                  <a:lnTo>
                    <a:pt x="4013822" y="1152321"/>
                  </a:lnTo>
                  <a:lnTo>
                    <a:pt x="4009352" y="1165021"/>
                  </a:lnTo>
                  <a:lnTo>
                    <a:pt x="4009809" y="1165021"/>
                  </a:lnTo>
                  <a:lnTo>
                    <a:pt x="4009047" y="1166990"/>
                  </a:lnTo>
                  <a:lnTo>
                    <a:pt x="4008069" y="1169758"/>
                  </a:lnTo>
                  <a:lnTo>
                    <a:pt x="4009936" y="1165021"/>
                  </a:lnTo>
                  <a:lnTo>
                    <a:pt x="4012196" y="1165021"/>
                  </a:lnTo>
                  <a:lnTo>
                    <a:pt x="4000665" y="1203121"/>
                  </a:lnTo>
                  <a:lnTo>
                    <a:pt x="3987393" y="1241221"/>
                  </a:lnTo>
                  <a:lnTo>
                    <a:pt x="3973830" y="1279321"/>
                  </a:lnTo>
                  <a:lnTo>
                    <a:pt x="3961485" y="1317421"/>
                  </a:lnTo>
                  <a:lnTo>
                    <a:pt x="3960520" y="1317421"/>
                  </a:lnTo>
                  <a:lnTo>
                    <a:pt x="3953700" y="1342821"/>
                  </a:lnTo>
                  <a:lnTo>
                    <a:pt x="3946563" y="1368221"/>
                  </a:lnTo>
                  <a:lnTo>
                    <a:pt x="3940124" y="1380921"/>
                  </a:lnTo>
                  <a:lnTo>
                    <a:pt x="3935425" y="1406321"/>
                  </a:lnTo>
                  <a:lnTo>
                    <a:pt x="3932618" y="1406321"/>
                  </a:lnTo>
                  <a:lnTo>
                    <a:pt x="3927017" y="1419021"/>
                  </a:lnTo>
                  <a:lnTo>
                    <a:pt x="3923157" y="1431721"/>
                  </a:lnTo>
                  <a:lnTo>
                    <a:pt x="3919994" y="1444421"/>
                  </a:lnTo>
                  <a:lnTo>
                    <a:pt x="3915803" y="1457121"/>
                  </a:lnTo>
                  <a:lnTo>
                    <a:pt x="3913492" y="1461287"/>
                  </a:lnTo>
                  <a:lnTo>
                    <a:pt x="3914965" y="1457121"/>
                  </a:lnTo>
                  <a:lnTo>
                    <a:pt x="3908348" y="1469821"/>
                  </a:lnTo>
                  <a:lnTo>
                    <a:pt x="3903205" y="1482521"/>
                  </a:lnTo>
                  <a:lnTo>
                    <a:pt x="3898633" y="1495221"/>
                  </a:lnTo>
                  <a:lnTo>
                    <a:pt x="3893705" y="1520621"/>
                  </a:lnTo>
                  <a:lnTo>
                    <a:pt x="3888498" y="1520621"/>
                  </a:lnTo>
                  <a:lnTo>
                    <a:pt x="3883736" y="1533321"/>
                  </a:lnTo>
                  <a:lnTo>
                    <a:pt x="3879926" y="1558721"/>
                  </a:lnTo>
                  <a:lnTo>
                    <a:pt x="3888219" y="1533321"/>
                  </a:lnTo>
                  <a:lnTo>
                    <a:pt x="3877919" y="1571421"/>
                  </a:lnTo>
                  <a:lnTo>
                    <a:pt x="3873538" y="1571421"/>
                  </a:lnTo>
                  <a:lnTo>
                    <a:pt x="3859250" y="1609521"/>
                  </a:lnTo>
                  <a:lnTo>
                    <a:pt x="3848633" y="1647621"/>
                  </a:lnTo>
                  <a:lnTo>
                    <a:pt x="3838384" y="1685721"/>
                  </a:lnTo>
                  <a:lnTo>
                    <a:pt x="3825202" y="1723821"/>
                  </a:lnTo>
                  <a:lnTo>
                    <a:pt x="3825913" y="1723821"/>
                  </a:lnTo>
                  <a:lnTo>
                    <a:pt x="3829913" y="1711121"/>
                  </a:lnTo>
                  <a:lnTo>
                    <a:pt x="3834092" y="1698421"/>
                  </a:lnTo>
                  <a:lnTo>
                    <a:pt x="3835323" y="1698421"/>
                  </a:lnTo>
                  <a:lnTo>
                    <a:pt x="3827869" y="1723821"/>
                  </a:lnTo>
                  <a:lnTo>
                    <a:pt x="3820147" y="1736521"/>
                  </a:lnTo>
                  <a:lnTo>
                    <a:pt x="3813606" y="1749221"/>
                  </a:lnTo>
                  <a:lnTo>
                    <a:pt x="3809746" y="1761921"/>
                  </a:lnTo>
                  <a:lnTo>
                    <a:pt x="3802799" y="1787321"/>
                  </a:lnTo>
                  <a:lnTo>
                    <a:pt x="3796855" y="1812721"/>
                  </a:lnTo>
                  <a:lnTo>
                    <a:pt x="3789921" y="1838121"/>
                  </a:lnTo>
                  <a:lnTo>
                    <a:pt x="3793147" y="1838121"/>
                  </a:lnTo>
                  <a:lnTo>
                    <a:pt x="3789210" y="1863521"/>
                  </a:lnTo>
                  <a:lnTo>
                    <a:pt x="3783025" y="1876221"/>
                  </a:lnTo>
                  <a:lnTo>
                    <a:pt x="3778580" y="1888921"/>
                  </a:lnTo>
                  <a:lnTo>
                    <a:pt x="3776688" y="1888921"/>
                  </a:lnTo>
                  <a:lnTo>
                    <a:pt x="3778135" y="1876221"/>
                  </a:lnTo>
                  <a:lnTo>
                    <a:pt x="3778440" y="1874253"/>
                  </a:lnTo>
                  <a:lnTo>
                    <a:pt x="3777665" y="1876221"/>
                  </a:lnTo>
                  <a:lnTo>
                    <a:pt x="3772090" y="1888921"/>
                  </a:lnTo>
                  <a:lnTo>
                    <a:pt x="3767696" y="1901621"/>
                  </a:lnTo>
                  <a:lnTo>
                    <a:pt x="3767086" y="1901621"/>
                  </a:lnTo>
                  <a:lnTo>
                    <a:pt x="3770871" y="1888921"/>
                  </a:lnTo>
                  <a:lnTo>
                    <a:pt x="3766705" y="1901621"/>
                  </a:lnTo>
                  <a:lnTo>
                    <a:pt x="3766248" y="1901621"/>
                  </a:lnTo>
                  <a:lnTo>
                    <a:pt x="3765664" y="1904809"/>
                  </a:lnTo>
                  <a:lnTo>
                    <a:pt x="3766426" y="1904809"/>
                  </a:lnTo>
                  <a:lnTo>
                    <a:pt x="3783596" y="1904809"/>
                  </a:lnTo>
                  <a:lnTo>
                    <a:pt x="3784206" y="1901621"/>
                  </a:lnTo>
                  <a:lnTo>
                    <a:pt x="3789756" y="1888921"/>
                  </a:lnTo>
                  <a:lnTo>
                    <a:pt x="3785273" y="1901621"/>
                  </a:lnTo>
                  <a:lnTo>
                    <a:pt x="3799763" y="1863521"/>
                  </a:lnTo>
                  <a:lnTo>
                    <a:pt x="3789743" y="1888921"/>
                  </a:lnTo>
                  <a:lnTo>
                    <a:pt x="3791712" y="1876221"/>
                  </a:lnTo>
                  <a:lnTo>
                    <a:pt x="3790785" y="1876221"/>
                  </a:lnTo>
                  <a:lnTo>
                    <a:pt x="3790912" y="1863521"/>
                  </a:lnTo>
                  <a:lnTo>
                    <a:pt x="3795992" y="1850821"/>
                  </a:lnTo>
                  <a:lnTo>
                    <a:pt x="3796601" y="1850821"/>
                  </a:lnTo>
                  <a:lnTo>
                    <a:pt x="3800183" y="1838121"/>
                  </a:lnTo>
                  <a:lnTo>
                    <a:pt x="3805326" y="1825421"/>
                  </a:lnTo>
                  <a:lnTo>
                    <a:pt x="3808412" y="1817928"/>
                  </a:lnTo>
                  <a:lnTo>
                    <a:pt x="3808082" y="1819452"/>
                  </a:lnTo>
                  <a:lnTo>
                    <a:pt x="3806545" y="1825332"/>
                  </a:lnTo>
                  <a:lnTo>
                    <a:pt x="3809708" y="1816112"/>
                  </a:lnTo>
                  <a:lnTo>
                    <a:pt x="3812070" y="1808924"/>
                  </a:lnTo>
                  <a:lnTo>
                    <a:pt x="3811270" y="1808530"/>
                  </a:lnTo>
                  <a:lnTo>
                    <a:pt x="3812743" y="1800021"/>
                  </a:lnTo>
                  <a:lnTo>
                    <a:pt x="3815321" y="1800021"/>
                  </a:lnTo>
                  <a:lnTo>
                    <a:pt x="3818686" y="1787321"/>
                  </a:lnTo>
                  <a:lnTo>
                    <a:pt x="3823182" y="1774621"/>
                  </a:lnTo>
                  <a:lnTo>
                    <a:pt x="3825925" y="1761921"/>
                  </a:lnTo>
                  <a:lnTo>
                    <a:pt x="3826040" y="1774621"/>
                  </a:lnTo>
                  <a:lnTo>
                    <a:pt x="3827856" y="1774621"/>
                  </a:lnTo>
                  <a:lnTo>
                    <a:pt x="3831082" y="1761921"/>
                  </a:lnTo>
                  <a:lnTo>
                    <a:pt x="3843985" y="1711121"/>
                  </a:lnTo>
                  <a:lnTo>
                    <a:pt x="3847668" y="1698421"/>
                  </a:lnTo>
                  <a:lnTo>
                    <a:pt x="3849598" y="1698421"/>
                  </a:lnTo>
                  <a:lnTo>
                    <a:pt x="3850386" y="1685721"/>
                  </a:lnTo>
                  <a:lnTo>
                    <a:pt x="3854945" y="1673021"/>
                  </a:lnTo>
                  <a:lnTo>
                    <a:pt x="3856850" y="1673021"/>
                  </a:lnTo>
                  <a:lnTo>
                    <a:pt x="3860800" y="1660321"/>
                  </a:lnTo>
                  <a:lnTo>
                    <a:pt x="3858056" y="1660321"/>
                  </a:lnTo>
                  <a:lnTo>
                    <a:pt x="3864076" y="1647621"/>
                  </a:lnTo>
                  <a:lnTo>
                    <a:pt x="3862273" y="1660321"/>
                  </a:lnTo>
                  <a:lnTo>
                    <a:pt x="3865689" y="1647621"/>
                  </a:lnTo>
                  <a:lnTo>
                    <a:pt x="3872509" y="1622221"/>
                  </a:lnTo>
                  <a:lnTo>
                    <a:pt x="3881793" y="1596821"/>
                  </a:lnTo>
                  <a:lnTo>
                    <a:pt x="3890911" y="1558721"/>
                  </a:lnTo>
                  <a:lnTo>
                    <a:pt x="3900640" y="1533321"/>
                  </a:lnTo>
                  <a:lnTo>
                    <a:pt x="3902316" y="1533321"/>
                  </a:lnTo>
                  <a:lnTo>
                    <a:pt x="3896360" y="1558721"/>
                  </a:lnTo>
                  <a:lnTo>
                    <a:pt x="3898023" y="1558721"/>
                  </a:lnTo>
                  <a:lnTo>
                    <a:pt x="3904373" y="1533321"/>
                  </a:lnTo>
                  <a:lnTo>
                    <a:pt x="3910736" y="1507921"/>
                  </a:lnTo>
                  <a:lnTo>
                    <a:pt x="3923347" y="1469821"/>
                  </a:lnTo>
                  <a:lnTo>
                    <a:pt x="3936225" y="1431721"/>
                  </a:lnTo>
                  <a:lnTo>
                    <a:pt x="3946334" y="1393621"/>
                  </a:lnTo>
                  <a:lnTo>
                    <a:pt x="3949700" y="1380921"/>
                  </a:lnTo>
                  <a:lnTo>
                    <a:pt x="3945979" y="1393621"/>
                  </a:lnTo>
                  <a:lnTo>
                    <a:pt x="3947363" y="1380921"/>
                  </a:lnTo>
                  <a:lnTo>
                    <a:pt x="3953637" y="1368221"/>
                  </a:lnTo>
                  <a:lnTo>
                    <a:pt x="3961638" y="1342821"/>
                  </a:lnTo>
                  <a:lnTo>
                    <a:pt x="3968229" y="1330121"/>
                  </a:lnTo>
                  <a:lnTo>
                    <a:pt x="3987381" y="1279321"/>
                  </a:lnTo>
                  <a:lnTo>
                    <a:pt x="4009466" y="1203121"/>
                  </a:lnTo>
                  <a:lnTo>
                    <a:pt x="4008488" y="1203121"/>
                  </a:lnTo>
                  <a:lnTo>
                    <a:pt x="4015346" y="1190421"/>
                  </a:lnTo>
                  <a:lnTo>
                    <a:pt x="4022725" y="1165021"/>
                  </a:lnTo>
                  <a:lnTo>
                    <a:pt x="4030154" y="1152321"/>
                  </a:lnTo>
                  <a:lnTo>
                    <a:pt x="4037203" y="1126921"/>
                  </a:lnTo>
                  <a:lnTo>
                    <a:pt x="4038523" y="1126921"/>
                  </a:lnTo>
                  <a:lnTo>
                    <a:pt x="4039997" y="1114221"/>
                  </a:lnTo>
                  <a:lnTo>
                    <a:pt x="4038371" y="1114221"/>
                  </a:lnTo>
                  <a:lnTo>
                    <a:pt x="4059529" y="1063421"/>
                  </a:lnTo>
                  <a:lnTo>
                    <a:pt x="4076217" y="1012621"/>
                  </a:lnTo>
                  <a:lnTo>
                    <a:pt x="4092346" y="961821"/>
                  </a:lnTo>
                  <a:lnTo>
                    <a:pt x="4111841" y="911021"/>
                  </a:lnTo>
                  <a:lnTo>
                    <a:pt x="4110799" y="917752"/>
                  </a:lnTo>
                  <a:lnTo>
                    <a:pt x="4113250" y="911021"/>
                  </a:lnTo>
                  <a:lnTo>
                    <a:pt x="4127157" y="872921"/>
                  </a:lnTo>
                  <a:close/>
                </a:path>
                <a:path w="4538980" h="6448425">
                  <a:moveTo>
                    <a:pt x="4138955" y="832485"/>
                  </a:moveTo>
                  <a:lnTo>
                    <a:pt x="4138701" y="832599"/>
                  </a:lnTo>
                  <a:lnTo>
                    <a:pt x="4137774" y="834351"/>
                  </a:lnTo>
                  <a:lnTo>
                    <a:pt x="4136682" y="836510"/>
                  </a:lnTo>
                  <a:lnTo>
                    <a:pt x="4137152" y="835977"/>
                  </a:lnTo>
                  <a:lnTo>
                    <a:pt x="4137850" y="834847"/>
                  </a:lnTo>
                  <a:lnTo>
                    <a:pt x="4138955" y="832485"/>
                  </a:lnTo>
                  <a:close/>
                </a:path>
                <a:path w="4538980" h="6448425">
                  <a:moveTo>
                    <a:pt x="4161980" y="769670"/>
                  </a:moveTo>
                  <a:lnTo>
                    <a:pt x="4161269" y="771321"/>
                  </a:lnTo>
                  <a:lnTo>
                    <a:pt x="4161675" y="771321"/>
                  </a:lnTo>
                  <a:lnTo>
                    <a:pt x="4161980" y="769670"/>
                  </a:lnTo>
                  <a:close/>
                </a:path>
                <a:path w="4538980" h="6448425">
                  <a:moveTo>
                    <a:pt x="4202569" y="629170"/>
                  </a:moveTo>
                  <a:lnTo>
                    <a:pt x="4202099" y="628891"/>
                  </a:lnTo>
                  <a:lnTo>
                    <a:pt x="4201172" y="629323"/>
                  </a:lnTo>
                  <a:lnTo>
                    <a:pt x="4199699" y="630758"/>
                  </a:lnTo>
                  <a:lnTo>
                    <a:pt x="4197591" y="635965"/>
                  </a:lnTo>
                  <a:lnTo>
                    <a:pt x="4199610" y="638873"/>
                  </a:lnTo>
                  <a:lnTo>
                    <a:pt x="4200042" y="641350"/>
                  </a:lnTo>
                  <a:lnTo>
                    <a:pt x="4200067" y="637946"/>
                  </a:lnTo>
                  <a:lnTo>
                    <a:pt x="4200969" y="633844"/>
                  </a:lnTo>
                  <a:lnTo>
                    <a:pt x="4202569" y="629170"/>
                  </a:lnTo>
                  <a:close/>
                </a:path>
                <a:path w="4538980" h="6448425">
                  <a:moveTo>
                    <a:pt x="4205211" y="669721"/>
                  </a:moveTo>
                  <a:lnTo>
                    <a:pt x="4201414" y="679043"/>
                  </a:lnTo>
                  <a:lnTo>
                    <a:pt x="4200779" y="682421"/>
                  </a:lnTo>
                  <a:lnTo>
                    <a:pt x="4205211" y="669721"/>
                  </a:lnTo>
                  <a:close/>
                </a:path>
                <a:path w="4538980" h="6448425">
                  <a:moveTo>
                    <a:pt x="4218152" y="587832"/>
                  </a:moveTo>
                  <a:lnTo>
                    <a:pt x="4217225" y="588479"/>
                  </a:lnTo>
                  <a:lnTo>
                    <a:pt x="4214888" y="592569"/>
                  </a:lnTo>
                  <a:lnTo>
                    <a:pt x="4213479" y="594537"/>
                  </a:lnTo>
                  <a:lnTo>
                    <a:pt x="4211104" y="602145"/>
                  </a:lnTo>
                  <a:lnTo>
                    <a:pt x="4210329" y="605421"/>
                  </a:lnTo>
                  <a:lnTo>
                    <a:pt x="4211574" y="603681"/>
                  </a:lnTo>
                  <a:lnTo>
                    <a:pt x="4215295" y="596188"/>
                  </a:lnTo>
                  <a:lnTo>
                    <a:pt x="4218152" y="587832"/>
                  </a:lnTo>
                  <a:close/>
                </a:path>
                <a:path w="4538980" h="6448425">
                  <a:moveTo>
                    <a:pt x="4275302" y="491921"/>
                  </a:moveTo>
                  <a:lnTo>
                    <a:pt x="4272369" y="504621"/>
                  </a:lnTo>
                  <a:lnTo>
                    <a:pt x="4273562" y="504621"/>
                  </a:lnTo>
                  <a:lnTo>
                    <a:pt x="4275302" y="491921"/>
                  </a:lnTo>
                  <a:close/>
                </a:path>
                <a:path w="4538980" h="6448425">
                  <a:moveTo>
                    <a:pt x="4278109" y="449084"/>
                  </a:moveTo>
                  <a:lnTo>
                    <a:pt x="4275264" y="453390"/>
                  </a:lnTo>
                  <a:lnTo>
                    <a:pt x="4273181" y="455942"/>
                  </a:lnTo>
                  <a:lnTo>
                    <a:pt x="4273080" y="454342"/>
                  </a:lnTo>
                  <a:lnTo>
                    <a:pt x="4276179" y="446151"/>
                  </a:lnTo>
                  <a:lnTo>
                    <a:pt x="4267314" y="464083"/>
                  </a:lnTo>
                  <a:lnTo>
                    <a:pt x="4268241" y="464248"/>
                  </a:lnTo>
                  <a:lnTo>
                    <a:pt x="4269651" y="465010"/>
                  </a:lnTo>
                  <a:lnTo>
                    <a:pt x="4262234" y="484720"/>
                  </a:lnTo>
                  <a:lnTo>
                    <a:pt x="4266069" y="475754"/>
                  </a:lnTo>
                  <a:lnTo>
                    <a:pt x="4269994" y="466826"/>
                  </a:lnTo>
                  <a:lnTo>
                    <a:pt x="4274007" y="457949"/>
                  </a:lnTo>
                  <a:lnTo>
                    <a:pt x="4278109" y="449084"/>
                  </a:lnTo>
                  <a:close/>
                </a:path>
                <a:path w="4538980" h="6448425">
                  <a:moveTo>
                    <a:pt x="4285196" y="441121"/>
                  </a:moveTo>
                  <a:lnTo>
                    <a:pt x="4285031" y="441121"/>
                  </a:lnTo>
                  <a:lnTo>
                    <a:pt x="4282770" y="453821"/>
                  </a:lnTo>
                  <a:lnTo>
                    <a:pt x="4283672" y="453821"/>
                  </a:lnTo>
                  <a:lnTo>
                    <a:pt x="4285196" y="441121"/>
                  </a:lnTo>
                  <a:close/>
                </a:path>
                <a:path w="4538980" h="6448425">
                  <a:moveTo>
                    <a:pt x="4351998" y="288721"/>
                  </a:moveTo>
                  <a:lnTo>
                    <a:pt x="4349940" y="288721"/>
                  </a:lnTo>
                  <a:lnTo>
                    <a:pt x="4350004" y="293052"/>
                  </a:lnTo>
                  <a:lnTo>
                    <a:pt x="4351998" y="288721"/>
                  </a:lnTo>
                  <a:close/>
                </a:path>
                <a:path w="4538980" h="6448425">
                  <a:moveTo>
                    <a:pt x="4360672" y="263537"/>
                  </a:moveTo>
                  <a:lnTo>
                    <a:pt x="4358094" y="270052"/>
                  </a:lnTo>
                  <a:lnTo>
                    <a:pt x="4360011" y="265239"/>
                  </a:lnTo>
                  <a:lnTo>
                    <a:pt x="4360672" y="263537"/>
                  </a:lnTo>
                  <a:close/>
                </a:path>
                <a:path w="4538980" h="6448425">
                  <a:moveTo>
                    <a:pt x="4375582" y="237921"/>
                  </a:moveTo>
                  <a:lnTo>
                    <a:pt x="4369562" y="250621"/>
                  </a:lnTo>
                  <a:lnTo>
                    <a:pt x="4363847" y="263321"/>
                  </a:lnTo>
                  <a:lnTo>
                    <a:pt x="4358449" y="276021"/>
                  </a:lnTo>
                  <a:lnTo>
                    <a:pt x="4358094" y="276021"/>
                  </a:lnTo>
                  <a:lnTo>
                    <a:pt x="4350105" y="301421"/>
                  </a:lnTo>
                  <a:lnTo>
                    <a:pt x="4350004" y="293052"/>
                  </a:lnTo>
                  <a:lnTo>
                    <a:pt x="4340276" y="314121"/>
                  </a:lnTo>
                  <a:lnTo>
                    <a:pt x="4332427" y="326821"/>
                  </a:lnTo>
                  <a:lnTo>
                    <a:pt x="4326458" y="352221"/>
                  </a:lnTo>
                  <a:lnTo>
                    <a:pt x="4321441" y="352221"/>
                  </a:lnTo>
                  <a:lnTo>
                    <a:pt x="4312869" y="377621"/>
                  </a:lnTo>
                  <a:lnTo>
                    <a:pt x="4313974" y="377621"/>
                  </a:lnTo>
                  <a:lnTo>
                    <a:pt x="4309605" y="403021"/>
                  </a:lnTo>
                  <a:lnTo>
                    <a:pt x="4291508" y="415721"/>
                  </a:lnTo>
                  <a:lnTo>
                    <a:pt x="4292320" y="428421"/>
                  </a:lnTo>
                  <a:lnTo>
                    <a:pt x="4290009" y="428421"/>
                  </a:lnTo>
                  <a:lnTo>
                    <a:pt x="4285386" y="441121"/>
                  </a:lnTo>
                  <a:lnTo>
                    <a:pt x="4285196" y="441121"/>
                  </a:lnTo>
                  <a:lnTo>
                    <a:pt x="4284827" y="453821"/>
                  </a:lnTo>
                  <a:lnTo>
                    <a:pt x="4274680" y="466521"/>
                  </a:lnTo>
                  <a:lnTo>
                    <a:pt x="4265244" y="491921"/>
                  </a:lnTo>
                  <a:lnTo>
                    <a:pt x="4257052" y="517321"/>
                  </a:lnTo>
                  <a:lnTo>
                    <a:pt x="4256176" y="517321"/>
                  </a:lnTo>
                  <a:lnTo>
                    <a:pt x="4252823" y="530021"/>
                  </a:lnTo>
                  <a:lnTo>
                    <a:pt x="4247400" y="530021"/>
                  </a:lnTo>
                  <a:lnTo>
                    <a:pt x="4242524" y="542721"/>
                  </a:lnTo>
                  <a:lnTo>
                    <a:pt x="4237025" y="568121"/>
                  </a:lnTo>
                  <a:lnTo>
                    <a:pt x="4229684" y="580821"/>
                  </a:lnTo>
                  <a:lnTo>
                    <a:pt x="4231208" y="568121"/>
                  </a:lnTo>
                  <a:lnTo>
                    <a:pt x="4228452" y="568121"/>
                  </a:lnTo>
                  <a:lnTo>
                    <a:pt x="4224896" y="580821"/>
                  </a:lnTo>
                  <a:lnTo>
                    <a:pt x="4217682" y="606221"/>
                  </a:lnTo>
                  <a:lnTo>
                    <a:pt x="4209377" y="618921"/>
                  </a:lnTo>
                  <a:lnTo>
                    <a:pt x="4202569" y="631621"/>
                  </a:lnTo>
                  <a:lnTo>
                    <a:pt x="4201439" y="644321"/>
                  </a:lnTo>
                  <a:lnTo>
                    <a:pt x="4195038" y="657021"/>
                  </a:lnTo>
                  <a:lnTo>
                    <a:pt x="4185932" y="682421"/>
                  </a:lnTo>
                  <a:lnTo>
                    <a:pt x="4176712" y="707821"/>
                  </a:lnTo>
                  <a:lnTo>
                    <a:pt x="4172381" y="720521"/>
                  </a:lnTo>
                  <a:lnTo>
                    <a:pt x="4162298" y="745921"/>
                  </a:lnTo>
                  <a:lnTo>
                    <a:pt x="4149890" y="771321"/>
                  </a:lnTo>
                  <a:lnTo>
                    <a:pt x="4138574" y="796721"/>
                  </a:lnTo>
                  <a:lnTo>
                    <a:pt x="4138307" y="796721"/>
                  </a:lnTo>
                  <a:lnTo>
                    <a:pt x="4137114" y="809421"/>
                  </a:lnTo>
                  <a:lnTo>
                    <a:pt x="4132580" y="822121"/>
                  </a:lnTo>
                  <a:lnTo>
                    <a:pt x="4124287" y="847521"/>
                  </a:lnTo>
                  <a:lnTo>
                    <a:pt x="4127855" y="847521"/>
                  </a:lnTo>
                  <a:lnTo>
                    <a:pt x="4125391" y="860221"/>
                  </a:lnTo>
                  <a:lnTo>
                    <a:pt x="4127589" y="860221"/>
                  </a:lnTo>
                  <a:lnTo>
                    <a:pt x="4132110" y="847521"/>
                  </a:lnTo>
                  <a:lnTo>
                    <a:pt x="4135336" y="847521"/>
                  </a:lnTo>
                  <a:lnTo>
                    <a:pt x="4135894" y="834821"/>
                  </a:lnTo>
                  <a:lnTo>
                    <a:pt x="4134853" y="834821"/>
                  </a:lnTo>
                  <a:lnTo>
                    <a:pt x="4140746" y="822121"/>
                  </a:lnTo>
                  <a:lnTo>
                    <a:pt x="4141597" y="822121"/>
                  </a:lnTo>
                  <a:lnTo>
                    <a:pt x="4149001" y="796721"/>
                  </a:lnTo>
                  <a:lnTo>
                    <a:pt x="4149407" y="796721"/>
                  </a:lnTo>
                  <a:lnTo>
                    <a:pt x="4152900" y="784021"/>
                  </a:lnTo>
                  <a:lnTo>
                    <a:pt x="4156265" y="771321"/>
                  </a:lnTo>
                  <a:lnTo>
                    <a:pt x="4159885" y="771321"/>
                  </a:lnTo>
                  <a:lnTo>
                    <a:pt x="4163707" y="759917"/>
                  </a:lnTo>
                  <a:lnTo>
                    <a:pt x="4161980" y="769670"/>
                  </a:lnTo>
                  <a:lnTo>
                    <a:pt x="4166692" y="758621"/>
                  </a:lnTo>
                  <a:lnTo>
                    <a:pt x="4171391" y="745921"/>
                  </a:lnTo>
                  <a:lnTo>
                    <a:pt x="4176458" y="720521"/>
                  </a:lnTo>
                  <a:lnTo>
                    <a:pt x="4182999" y="707821"/>
                  </a:lnTo>
                  <a:lnTo>
                    <a:pt x="4180522" y="720521"/>
                  </a:lnTo>
                  <a:lnTo>
                    <a:pt x="4174718" y="733221"/>
                  </a:lnTo>
                  <a:lnTo>
                    <a:pt x="4172254" y="745921"/>
                  </a:lnTo>
                  <a:lnTo>
                    <a:pt x="4178922" y="733221"/>
                  </a:lnTo>
                  <a:lnTo>
                    <a:pt x="4183049" y="720521"/>
                  </a:lnTo>
                  <a:lnTo>
                    <a:pt x="4186313" y="707821"/>
                  </a:lnTo>
                  <a:lnTo>
                    <a:pt x="4189679" y="707821"/>
                  </a:lnTo>
                  <a:lnTo>
                    <a:pt x="4201414" y="679043"/>
                  </a:lnTo>
                  <a:lnTo>
                    <a:pt x="4205579" y="657021"/>
                  </a:lnTo>
                  <a:lnTo>
                    <a:pt x="4213580" y="631621"/>
                  </a:lnTo>
                  <a:lnTo>
                    <a:pt x="4222889" y="606221"/>
                  </a:lnTo>
                  <a:lnTo>
                    <a:pt x="4231652" y="580821"/>
                  </a:lnTo>
                  <a:lnTo>
                    <a:pt x="4227373" y="593521"/>
                  </a:lnTo>
                  <a:lnTo>
                    <a:pt x="4228071" y="606221"/>
                  </a:lnTo>
                  <a:lnTo>
                    <a:pt x="4231030" y="593521"/>
                  </a:lnTo>
                  <a:lnTo>
                    <a:pt x="4233532" y="593521"/>
                  </a:lnTo>
                  <a:lnTo>
                    <a:pt x="4237228" y="580821"/>
                  </a:lnTo>
                  <a:lnTo>
                    <a:pt x="4240796" y="580821"/>
                  </a:lnTo>
                  <a:lnTo>
                    <a:pt x="4243349" y="568121"/>
                  </a:lnTo>
                  <a:lnTo>
                    <a:pt x="4248175" y="568121"/>
                  </a:lnTo>
                  <a:lnTo>
                    <a:pt x="4253319" y="555421"/>
                  </a:lnTo>
                  <a:lnTo>
                    <a:pt x="4258805" y="542721"/>
                  </a:lnTo>
                  <a:lnTo>
                    <a:pt x="4263999" y="517321"/>
                  </a:lnTo>
                  <a:lnTo>
                    <a:pt x="4265384" y="517321"/>
                  </a:lnTo>
                  <a:lnTo>
                    <a:pt x="4271581" y="504621"/>
                  </a:lnTo>
                  <a:lnTo>
                    <a:pt x="4268165" y="504621"/>
                  </a:lnTo>
                  <a:lnTo>
                    <a:pt x="4278782" y="479221"/>
                  </a:lnTo>
                  <a:lnTo>
                    <a:pt x="4293298" y="453821"/>
                  </a:lnTo>
                  <a:lnTo>
                    <a:pt x="4309008" y="415721"/>
                  </a:lnTo>
                  <a:lnTo>
                    <a:pt x="4323207" y="377621"/>
                  </a:lnTo>
                  <a:lnTo>
                    <a:pt x="4333113" y="352221"/>
                  </a:lnTo>
                  <a:lnTo>
                    <a:pt x="4339806" y="326821"/>
                  </a:lnTo>
                  <a:lnTo>
                    <a:pt x="4346499" y="314121"/>
                  </a:lnTo>
                  <a:lnTo>
                    <a:pt x="4351464" y="301421"/>
                  </a:lnTo>
                  <a:lnTo>
                    <a:pt x="4356024" y="289763"/>
                  </a:lnTo>
                  <a:lnTo>
                    <a:pt x="4354804" y="301421"/>
                  </a:lnTo>
                  <a:lnTo>
                    <a:pt x="4359580" y="293598"/>
                  </a:lnTo>
                  <a:lnTo>
                    <a:pt x="4355046" y="302056"/>
                  </a:lnTo>
                  <a:lnTo>
                    <a:pt x="4351045" y="311658"/>
                  </a:lnTo>
                  <a:lnTo>
                    <a:pt x="4355363" y="303453"/>
                  </a:lnTo>
                  <a:lnTo>
                    <a:pt x="4360519" y="294005"/>
                  </a:lnTo>
                  <a:lnTo>
                    <a:pt x="4365866" y="283756"/>
                  </a:lnTo>
                  <a:lnTo>
                    <a:pt x="4370743" y="273100"/>
                  </a:lnTo>
                  <a:lnTo>
                    <a:pt x="4370578" y="271437"/>
                  </a:lnTo>
                  <a:lnTo>
                    <a:pt x="4370133" y="272491"/>
                  </a:lnTo>
                  <a:lnTo>
                    <a:pt x="4370514" y="270916"/>
                  </a:lnTo>
                  <a:lnTo>
                    <a:pt x="4370578" y="271437"/>
                  </a:lnTo>
                  <a:lnTo>
                    <a:pt x="4370781" y="270484"/>
                  </a:lnTo>
                  <a:lnTo>
                    <a:pt x="4370743" y="269989"/>
                  </a:lnTo>
                  <a:lnTo>
                    <a:pt x="4375429" y="250621"/>
                  </a:lnTo>
                  <a:lnTo>
                    <a:pt x="4372902" y="250621"/>
                  </a:lnTo>
                  <a:lnTo>
                    <a:pt x="4375582" y="237921"/>
                  </a:lnTo>
                  <a:close/>
                </a:path>
                <a:path w="4538980" h="6448425">
                  <a:moveTo>
                    <a:pt x="4380674" y="239661"/>
                  </a:moveTo>
                  <a:lnTo>
                    <a:pt x="4375429" y="250621"/>
                  </a:lnTo>
                  <a:lnTo>
                    <a:pt x="4377753" y="250621"/>
                  </a:lnTo>
                  <a:lnTo>
                    <a:pt x="4380674" y="239661"/>
                  </a:lnTo>
                  <a:close/>
                </a:path>
                <a:path w="4538980" h="6448425">
                  <a:moveTo>
                    <a:pt x="4393400" y="216331"/>
                  </a:moveTo>
                  <a:lnTo>
                    <a:pt x="4386389" y="225221"/>
                  </a:lnTo>
                  <a:lnTo>
                    <a:pt x="4387901" y="212521"/>
                  </a:lnTo>
                  <a:lnTo>
                    <a:pt x="4380674" y="239661"/>
                  </a:lnTo>
                  <a:lnTo>
                    <a:pt x="4381500" y="237921"/>
                  </a:lnTo>
                  <a:lnTo>
                    <a:pt x="4380420" y="250621"/>
                  </a:lnTo>
                  <a:lnTo>
                    <a:pt x="4383049" y="237921"/>
                  </a:lnTo>
                  <a:lnTo>
                    <a:pt x="4385780" y="237921"/>
                  </a:lnTo>
                  <a:lnTo>
                    <a:pt x="4385056" y="239509"/>
                  </a:lnTo>
                  <a:lnTo>
                    <a:pt x="4385830" y="237921"/>
                  </a:lnTo>
                  <a:lnTo>
                    <a:pt x="4386923" y="237921"/>
                  </a:lnTo>
                  <a:lnTo>
                    <a:pt x="4388396" y="232511"/>
                  </a:lnTo>
                  <a:lnTo>
                    <a:pt x="4389310" y="230276"/>
                  </a:lnTo>
                  <a:lnTo>
                    <a:pt x="4388586" y="231838"/>
                  </a:lnTo>
                  <a:lnTo>
                    <a:pt x="4390402" y="225221"/>
                  </a:lnTo>
                  <a:lnTo>
                    <a:pt x="4390949" y="225221"/>
                  </a:lnTo>
                  <a:lnTo>
                    <a:pt x="4390974" y="225463"/>
                  </a:lnTo>
                  <a:lnTo>
                    <a:pt x="4390542" y="227266"/>
                  </a:lnTo>
                  <a:lnTo>
                    <a:pt x="4389310" y="230276"/>
                  </a:lnTo>
                  <a:lnTo>
                    <a:pt x="4391520" y="225221"/>
                  </a:lnTo>
                  <a:lnTo>
                    <a:pt x="4391863" y="225221"/>
                  </a:lnTo>
                  <a:lnTo>
                    <a:pt x="4392079" y="223926"/>
                  </a:lnTo>
                  <a:lnTo>
                    <a:pt x="4392142" y="223799"/>
                  </a:lnTo>
                  <a:lnTo>
                    <a:pt x="4393400" y="216331"/>
                  </a:lnTo>
                  <a:close/>
                </a:path>
                <a:path w="4538980" h="6448425">
                  <a:moveTo>
                    <a:pt x="4396029" y="214591"/>
                  </a:moveTo>
                  <a:lnTo>
                    <a:pt x="4392155" y="223812"/>
                  </a:lnTo>
                  <a:lnTo>
                    <a:pt x="4392320" y="224256"/>
                  </a:lnTo>
                  <a:lnTo>
                    <a:pt x="4392371" y="224624"/>
                  </a:lnTo>
                  <a:lnTo>
                    <a:pt x="4393933" y="220827"/>
                  </a:lnTo>
                  <a:lnTo>
                    <a:pt x="4395089" y="217601"/>
                  </a:lnTo>
                  <a:lnTo>
                    <a:pt x="4396029" y="214591"/>
                  </a:lnTo>
                  <a:close/>
                </a:path>
                <a:path w="4538980" h="6448425">
                  <a:moveTo>
                    <a:pt x="4399788" y="199821"/>
                  </a:moveTo>
                  <a:lnTo>
                    <a:pt x="4394060" y="212521"/>
                  </a:lnTo>
                  <a:lnTo>
                    <a:pt x="4393400" y="216331"/>
                  </a:lnTo>
                  <a:lnTo>
                    <a:pt x="4396397" y="212521"/>
                  </a:lnTo>
                  <a:lnTo>
                    <a:pt x="4399546" y="204317"/>
                  </a:lnTo>
                  <a:lnTo>
                    <a:pt x="4399788" y="199821"/>
                  </a:lnTo>
                  <a:close/>
                </a:path>
                <a:path w="4538980" h="6448425">
                  <a:moveTo>
                    <a:pt x="4433049" y="140728"/>
                  </a:moveTo>
                  <a:lnTo>
                    <a:pt x="4429544" y="149021"/>
                  </a:lnTo>
                  <a:lnTo>
                    <a:pt x="4425429" y="149021"/>
                  </a:lnTo>
                  <a:lnTo>
                    <a:pt x="4424794" y="149021"/>
                  </a:lnTo>
                  <a:lnTo>
                    <a:pt x="4424413" y="150368"/>
                  </a:lnTo>
                  <a:lnTo>
                    <a:pt x="4423930" y="151003"/>
                  </a:lnTo>
                  <a:lnTo>
                    <a:pt x="4423930" y="152019"/>
                  </a:lnTo>
                  <a:lnTo>
                    <a:pt x="4421149" y="161721"/>
                  </a:lnTo>
                  <a:lnTo>
                    <a:pt x="4419231" y="161721"/>
                  </a:lnTo>
                  <a:lnTo>
                    <a:pt x="4419104" y="161721"/>
                  </a:lnTo>
                  <a:lnTo>
                    <a:pt x="4423930" y="152019"/>
                  </a:lnTo>
                  <a:lnTo>
                    <a:pt x="4423930" y="151003"/>
                  </a:lnTo>
                  <a:lnTo>
                    <a:pt x="4415777" y="161721"/>
                  </a:lnTo>
                  <a:lnTo>
                    <a:pt x="4406150" y="187121"/>
                  </a:lnTo>
                  <a:lnTo>
                    <a:pt x="4399546" y="204317"/>
                  </a:lnTo>
                  <a:lnTo>
                    <a:pt x="4399127" y="212521"/>
                  </a:lnTo>
                  <a:lnTo>
                    <a:pt x="4398594" y="212521"/>
                  </a:lnTo>
                  <a:lnTo>
                    <a:pt x="4396029" y="225221"/>
                  </a:lnTo>
                  <a:lnTo>
                    <a:pt x="4401845" y="212521"/>
                  </a:lnTo>
                  <a:lnTo>
                    <a:pt x="4413224" y="174421"/>
                  </a:lnTo>
                  <a:lnTo>
                    <a:pt x="4418711" y="162852"/>
                  </a:lnTo>
                  <a:lnTo>
                    <a:pt x="4416298" y="174421"/>
                  </a:lnTo>
                  <a:lnTo>
                    <a:pt x="4413999" y="187121"/>
                  </a:lnTo>
                  <a:lnTo>
                    <a:pt x="4421987" y="161721"/>
                  </a:lnTo>
                  <a:lnTo>
                    <a:pt x="4430712" y="149021"/>
                  </a:lnTo>
                  <a:lnTo>
                    <a:pt x="4433049" y="140728"/>
                  </a:lnTo>
                  <a:close/>
                </a:path>
                <a:path w="4538980" h="6448425">
                  <a:moveTo>
                    <a:pt x="4441710" y="120383"/>
                  </a:moveTo>
                  <a:lnTo>
                    <a:pt x="4440440" y="122923"/>
                  </a:lnTo>
                  <a:lnTo>
                    <a:pt x="4440098" y="123621"/>
                  </a:lnTo>
                  <a:lnTo>
                    <a:pt x="4437862" y="123621"/>
                  </a:lnTo>
                  <a:lnTo>
                    <a:pt x="4436313" y="129108"/>
                  </a:lnTo>
                  <a:lnTo>
                    <a:pt x="4437380" y="123621"/>
                  </a:lnTo>
                  <a:lnTo>
                    <a:pt x="4437024" y="123621"/>
                  </a:lnTo>
                  <a:lnTo>
                    <a:pt x="4433163" y="136321"/>
                  </a:lnTo>
                  <a:lnTo>
                    <a:pt x="4435208" y="133032"/>
                  </a:lnTo>
                  <a:lnTo>
                    <a:pt x="4433049" y="140728"/>
                  </a:lnTo>
                  <a:lnTo>
                    <a:pt x="4434916" y="136321"/>
                  </a:lnTo>
                  <a:lnTo>
                    <a:pt x="4435703" y="132245"/>
                  </a:lnTo>
                  <a:lnTo>
                    <a:pt x="4438574" y="127622"/>
                  </a:lnTo>
                  <a:lnTo>
                    <a:pt x="4436783" y="131775"/>
                  </a:lnTo>
                  <a:lnTo>
                    <a:pt x="4439386" y="126860"/>
                  </a:lnTo>
                  <a:lnTo>
                    <a:pt x="4439170" y="126860"/>
                  </a:lnTo>
                  <a:lnTo>
                    <a:pt x="4439170" y="126669"/>
                  </a:lnTo>
                  <a:lnTo>
                    <a:pt x="4441063" y="123621"/>
                  </a:lnTo>
                  <a:lnTo>
                    <a:pt x="4440301" y="123621"/>
                  </a:lnTo>
                  <a:lnTo>
                    <a:pt x="4441710" y="120383"/>
                  </a:lnTo>
                  <a:close/>
                </a:path>
                <a:path w="4538980" h="6448425">
                  <a:moveTo>
                    <a:pt x="4446879" y="108445"/>
                  </a:moveTo>
                  <a:lnTo>
                    <a:pt x="4441723" y="120396"/>
                  </a:lnTo>
                  <a:lnTo>
                    <a:pt x="4443742" y="116370"/>
                  </a:lnTo>
                  <a:lnTo>
                    <a:pt x="4446321" y="111455"/>
                  </a:lnTo>
                  <a:lnTo>
                    <a:pt x="4446879" y="108445"/>
                  </a:lnTo>
                  <a:close/>
                </a:path>
                <a:path w="4538980" h="6448425">
                  <a:moveTo>
                    <a:pt x="4483633" y="25679"/>
                  </a:moveTo>
                  <a:lnTo>
                    <a:pt x="4476623" y="36207"/>
                  </a:lnTo>
                  <a:lnTo>
                    <a:pt x="4469892" y="48298"/>
                  </a:lnTo>
                  <a:lnTo>
                    <a:pt x="4463554" y="61645"/>
                  </a:lnTo>
                  <a:lnTo>
                    <a:pt x="4457712" y="75984"/>
                  </a:lnTo>
                  <a:lnTo>
                    <a:pt x="4455033" y="79641"/>
                  </a:lnTo>
                  <a:lnTo>
                    <a:pt x="4456163" y="75361"/>
                  </a:lnTo>
                  <a:lnTo>
                    <a:pt x="4456061" y="74155"/>
                  </a:lnTo>
                  <a:lnTo>
                    <a:pt x="4452607" y="84340"/>
                  </a:lnTo>
                  <a:lnTo>
                    <a:pt x="4450283" y="93103"/>
                  </a:lnTo>
                  <a:lnTo>
                    <a:pt x="4450207" y="98044"/>
                  </a:lnTo>
                  <a:lnTo>
                    <a:pt x="4453420" y="96812"/>
                  </a:lnTo>
                  <a:lnTo>
                    <a:pt x="4455846" y="88049"/>
                  </a:lnTo>
                  <a:lnTo>
                    <a:pt x="4460443" y="74422"/>
                  </a:lnTo>
                  <a:lnTo>
                    <a:pt x="4462831" y="64947"/>
                  </a:lnTo>
                  <a:lnTo>
                    <a:pt x="4467898" y="53936"/>
                  </a:lnTo>
                  <a:lnTo>
                    <a:pt x="4473295" y="46558"/>
                  </a:lnTo>
                  <a:lnTo>
                    <a:pt x="4473524" y="48958"/>
                  </a:lnTo>
                  <a:lnTo>
                    <a:pt x="4474654" y="44729"/>
                  </a:lnTo>
                  <a:lnTo>
                    <a:pt x="4482643" y="32499"/>
                  </a:lnTo>
                  <a:lnTo>
                    <a:pt x="4483633" y="25679"/>
                  </a:lnTo>
                  <a:close/>
                </a:path>
                <a:path w="4538980" h="6448425">
                  <a:moveTo>
                    <a:pt x="4487265" y="172808"/>
                  </a:moveTo>
                  <a:lnTo>
                    <a:pt x="4486872" y="173609"/>
                  </a:lnTo>
                  <a:lnTo>
                    <a:pt x="4486567" y="174663"/>
                  </a:lnTo>
                  <a:lnTo>
                    <a:pt x="4486402" y="175729"/>
                  </a:lnTo>
                  <a:lnTo>
                    <a:pt x="4487265" y="172808"/>
                  </a:lnTo>
                  <a:close/>
                </a:path>
                <a:path w="4538980" h="6448425">
                  <a:moveTo>
                    <a:pt x="4493755" y="428155"/>
                  </a:moveTo>
                  <a:lnTo>
                    <a:pt x="4493666" y="427875"/>
                  </a:lnTo>
                  <a:lnTo>
                    <a:pt x="4493565" y="427583"/>
                  </a:lnTo>
                  <a:lnTo>
                    <a:pt x="4493539" y="427278"/>
                  </a:lnTo>
                  <a:lnTo>
                    <a:pt x="4493539" y="427697"/>
                  </a:lnTo>
                  <a:lnTo>
                    <a:pt x="4493603" y="427977"/>
                  </a:lnTo>
                  <a:lnTo>
                    <a:pt x="4493755" y="428155"/>
                  </a:lnTo>
                  <a:close/>
                </a:path>
                <a:path w="4538980" h="6448425">
                  <a:moveTo>
                    <a:pt x="4494581" y="429552"/>
                  </a:moveTo>
                  <a:lnTo>
                    <a:pt x="4494365" y="429285"/>
                  </a:lnTo>
                  <a:lnTo>
                    <a:pt x="4494174" y="429018"/>
                  </a:lnTo>
                  <a:lnTo>
                    <a:pt x="4494047" y="428752"/>
                  </a:lnTo>
                  <a:lnTo>
                    <a:pt x="4493488" y="428790"/>
                  </a:lnTo>
                  <a:lnTo>
                    <a:pt x="4493730" y="429120"/>
                  </a:lnTo>
                  <a:lnTo>
                    <a:pt x="4494111" y="429361"/>
                  </a:lnTo>
                  <a:lnTo>
                    <a:pt x="4494581" y="429552"/>
                  </a:lnTo>
                  <a:close/>
                </a:path>
                <a:path w="4538980" h="6448425">
                  <a:moveTo>
                    <a:pt x="4495114" y="428472"/>
                  </a:moveTo>
                  <a:lnTo>
                    <a:pt x="4494365" y="428510"/>
                  </a:lnTo>
                  <a:lnTo>
                    <a:pt x="4493971" y="428421"/>
                  </a:lnTo>
                  <a:lnTo>
                    <a:pt x="4493755" y="428167"/>
                  </a:lnTo>
                  <a:lnTo>
                    <a:pt x="4494034" y="428752"/>
                  </a:lnTo>
                  <a:lnTo>
                    <a:pt x="4494479" y="428713"/>
                  </a:lnTo>
                  <a:lnTo>
                    <a:pt x="4494898" y="428650"/>
                  </a:lnTo>
                  <a:lnTo>
                    <a:pt x="4495114" y="428472"/>
                  </a:lnTo>
                  <a:close/>
                </a:path>
                <a:path w="4538980" h="6448425">
                  <a:moveTo>
                    <a:pt x="4496752" y="337908"/>
                  </a:moveTo>
                  <a:lnTo>
                    <a:pt x="4496384" y="338594"/>
                  </a:lnTo>
                  <a:lnTo>
                    <a:pt x="4496600" y="338404"/>
                  </a:lnTo>
                  <a:lnTo>
                    <a:pt x="4496714" y="338162"/>
                  </a:lnTo>
                  <a:lnTo>
                    <a:pt x="4496752" y="337908"/>
                  </a:lnTo>
                  <a:close/>
                </a:path>
                <a:path w="4538980" h="6448425">
                  <a:moveTo>
                    <a:pt x="4497730" y="336156"/>
                  </a:moveTo>
                  <a:lnTo>
                    <a:pt x="4496600" y="336092"/>
                  </a:lnTo>
                  <a:lnTo>
                    <a:pt x="4496955" y="337058"/>
                  </a:lnTo>
                  <a:lnTo>
                    <a:pt x="4496752" y="337908"/>
                  </a:lnTo>
                  <a:lnTo>
                    <a:pt x="4497730" y="336156"/>
                  </a:lnTo>
                  <a:close/>
                </a:path>
                <a:path w="4538980" h="6448425">
                  <a:moveTo>
                    <a:pt x="4499114" y="274739"/>
                  </a:moveTo>
                  <a:lnTo>
                    <a:pt x="4498911" y="274269"/>
                  </a:lnTo>
                  <a:lnTo>
                    <a:pt x="4498708" y="273900"/>
                  </a:lnTo>
                  <a:lnTo>
                    <a:pt x="4498403" y="273989"/>
                  </a:lnTo>
                  <a:lnTo>
                    <a:pt x="4498479" y="274472"/>
                  </a:lnTo>
                  <a:lnTo>
                    <a:pt x="4498810" y="274688"/>
                  </a:lnTo>
                  <a:lnTo>
                    <a:pt x="4499114" y="274739"/>
                  </a:lnTo>
                  <a:close/>
                </a:path>
                <a:path w="4538980" h="6448425">
                  <a:moveTo>
                    <a:pt x="4499572" y="0"/>
                  </a:moveTo>
                  <a:lnTo>
                    <a:pt x="4496536" y="1231"/>
                  </a:lnTo>
                  <a:lnTo>
                    <a:pt x="4491494" y="12230"/>
                  </a:lnTo>
                  <a:lnTo>
                    <a:pt x="4490707" y="21513"/>
                  </a:lnTo>
                  <a:lnTo>
                    <a:pt x="4498327" y="4305"/>
                  </a:lnTo>
                  <a:lnTo>
                    <a:pt x="4499572" y="0"/>
                  </a:lnTo>
                  <a:close/>
                </a:path>
                <a:path w="4538980" h="6448425">
                  <a:moveTo>
                    <a:pt x="4502010" y="350100"/>
                  </a:moveTo>
                  <a:lnTo>
                    <a:pt x="4501629" y="350126"/>
                  </a:lnTo>
                  <a:lnTo>
                    <a:pt x="4501286" y="350227"/>
                  </a:lnTo>
                  <a:lnTo>
                    <a:pt x="4500969" y="350367"/>
                  </a:lnTo>
                  <a:lnTo>
                    <a:pt x="4501388" y="350304"/>
                  </a:lnTo>
                  <a:lnTo>
                    <a:pt x="4501769" y="350202"/>
                  </a:lnTo>
                  <a:lnTo>
                    <a:pt x="4502010" y="350100"/>
                  </a:lnTo>
                  <a:close/>
                </a:path>
                <a:path w="4538980" h="6448425">
                  <a:moveTo>
                    <a:pt x="4502670" y="449249"/>
                  </a:moveTo>
                  <a:lnTo>
                    <a:pt x="4502061" y="448297"/>
                  </a:lnTo>
                  <a:lnTo>
                    <a:pt x="4498530" y="448297"/>
                  </a:lnTo>
                  <a:lnTo>
                    <a:pt x="4499762" y="449732"/>
                  </a:lnTo>
                  <a:lnTo>
                    <a:pt x="4500727" y="449910"/>
                  </a:lnTo>
                  <a:lnTo>
                    <a:pt x="4502670" y="449249"/>
                  </a:lnTo>
                  <a:close/>
                </a:path>
                <a:path w="4538980" h="6448425">
                  <a:moveTo>
                    <a:pt x="4502937" y="263461"/>
                  </a:moveTo>
                  <a:lnTo>
                    <a:pt x="4502696" y="263296"/>
                  </a:lnTo>
                  <a:lnTo>
                    <a:pt x="4502582" y="263525"/>
                  </a:lnTo>
                  <a:lnTo>
                    <a:pt x="4502505" y="263715"/>
                  </a:lnTo>
                  <a:lnTo>
                    <a:pt x="4502416" y="263918"/>
                  </a:lnTo>
                  <a:lnTo>
                    <a:pt x="4502759" y="263690"/>
                  </a:lnTo>
                  <a:lnTo>
                    <a:pt x="4502937" y="263461"/>
                  </a:lnTo>
                  <a:close/>
                </a:path>
                <a:path w="4538980" h="6448425">
                  <a:moveTo>
                    <a:pt x="4503051" y="366610"/>
                  </a:moveTo>
                  <a:lnTo>
                    <a:pt x="4501553" y="365785"/>
                  </a:lnTo>
                  <a:lnTo>
                    <a:pt x="4501604" y="366306"/>
                  </a:lnTo>
                  <a:lnTo>
                    <a:pt x="4502023" y="366420"/>
                  </a:lnTo>
                  <a:lnTo>
                    <a:pt x="4502505" y="366509"/>
                  </a:lnTo>
                  <a:lnTo>
                    <a:pt x="4503051" y="366610"/>
                  </a:lnTo>
                  <a:close/>
                </a:path>
                <a:path w="4538980" h="6448425">
                  <a:moveTo>
                    <a:pt x="4503318" y="230822"/>
                  </a:moveTo>
                  <a:lnTo>
                    <a:pt x="4503026" y="231140"/>
                  </a:lnTo>
                  <a:lnTo>
                    <a:pt x="4502912" y="231406"/>
                  </a:lnTo>
                  <a:lnTo>
                    <a:pt x="4502848" y="231635"/>
                  </a:lnTo>
                  <a:lnTo>
                    <a:pt x="4503318" y="230822"/>
                  </a:lnTo>
                  <a:close/>
                </a:path>
                <a:path w="4538980" h="6448425">
                  <a:moveTo>
                    <a:pt x="4504436" y="386651"/>
                  </a:moveTo>
                  <a:lnTo>
                    <a:pt x="4501515" y="386842"/>
                  </a:lnTo>
                  <a:lnTo>
                    <a:pt x="4500207" y="386816"/>
                  </a:lnTo>
                  <a:lnTo>
                    <a:pt x="4501439" y="386930"/>
                  </a:lnTo>
                  <a:lnTo>
                    <a:pt x="4502048" y="387223"/>
                  </a:lnTo>
                  <a:lnTo>
                    <a:pt x="4502353" y="387616"/>
                  </a:lnTo>
                  <a:lnTo>
                    <a:pt x="4502886" y="387565"/>
                  </a:lnTo>
                  <a:lnTo>
                    <a:pt x="4503547" y="387413"/>
                  </a:lnTo>
                  <a:lnTo>
                    <a:pt x="4504385" y="387146"/>
                  </a:lnTo>
                  <a:lnTo>
                    <a:pt x="4504436" y="386651"/>
                  </a:lnTo>
                  <a:close/>
                </a:path>
                <a:path w="4538980" h="6448425">
                  <a:moveTo>
                    <a:pt x="4504855" y="422338"/>
                  </a:moveTo>
                  <a:lnTo>
                    <a:pt x="4504728" y="422186"/>
                  </a:lnTo>
                  <a:lnTo>
                    <a:pt x="4504537" y="421982"/>
                  </a:lnTo>
                  <a:lnTo>
                    <a:pt x="4504360" y="421805"/>
                  </a:lnTo>
                  <a:lnTo>
                    <a:pt x="4504855" y="422338"/>
                  </a:lnTo>
                  <a:close/>
                </a:path>
                <a:path w="4538980" h="6448425">
                  <a:moveTo>
                    <a:pt x="4505096" y="444792"/>
                  </a:moveTo>
                  <a:lnTo>
                    <a:pt x="4504842" y="443064"/>
                  </a:lnTo>
                  <a:lnTo>
                    <a:pt x="4502315" y="441718"/>
                  </a:lnTo>
                  <a:lnTo>
                    <a:pt x="4502988" y="441159"/>
                  </a:lnTo>
                  <a:lnTo>
                    <a:pt x="4503940" y="441350"/>
                  </a:lnTo>
                  <a:lnTo>
                    <a:pt x="4504588" y="441312"/>
                  </a:lnTo>
                  <a:lnTo>
                    <a:pt x="4502683" y="440436"/>
                  </a:lnTo>
                  <a:lnTo>
                    <a:pt x="4499521" y="439610"/>
                  </a:lnTo>
                  <a:lnTo>
                    <a:pt x="4496549" y="441071"/>
                  </a:lnTo>
                  <a:lnTo>
                    <a:pt x="4500067" y="441604"/>
                  </a:lnTo>
                  <a:lnTo>
                    <a:pt x="4498772" y="442188"/>
                  </a:lnTo>
                  <a:lnTo>
                    <a:pt x="4502924" y="442683"/>
                  </a:lnTo>
                  <a:lnTo>
                    <a:pt x="4503521" y="443649"/>
                  </a:lnTo>
                  <a:lnTo>
                    <a:pt x="4502201" y="444741"/>
                  </a:lnTo>
                  <a:lnTo>
                    <a:pt x="4500918" y="444842"/>
                  </a:lnTo>
                  <a:lnTo>
                    <a:pt x="4501870" y="445020"/>
                  </a:lnTo>
                  <a:lnTo>
                    <a:pt x="4500511" y="446633"/>
                  </a:lnTo>
                  <a:lnTo>
                    <a:pt x="4502759" y="446735"/>
                  </a:lnTo>
                  <a:lnTo>
                    <a:pt x="4505096" y="444792"/>
                  </a:lnTo>
                  <a:close/>
                </a:path>
                <a:path w="4538980" h="6448425">
                  <a:moveTo>
                    <a:pt x="4507941" y="244386"/>
                  </a:moveTo>
                  <a:lnTo>
                    <a:pt x="4507916" y="244094"/>
                  </a:lnTo>
                  <a:lnTo>
                    <a:pt x="4507725" y="243763"/>
                  </a:lnTo>
                  <a:lnTo>
                    <a:pt x="4507941" y="244386"/>
                  </a:lnTo>
                  <a:close/>
                </a:path>
                <a:path w="4538980" h="6448425">
                  <a:moveTo>
                    <a:pt x="4509770" y="179565"/>
                  </a:moveTo>
                  <a:lnTo>
                    <a:pt x="4509655" y="178841"/>
                  </a:lnTo>
                  <a:lnTo>
                    <a:pt x="4509389" y="178917"/>
                  </a:lnTo>
                  <a:lnTo>
                    <a:pt x="4509630" y="179260"/>
                  </a:lnTo>
                  <a:lnTo>
                    <a:pt x="4509770" y="179565"/>
                  </a:lnTo>
                  <a:close/>
                </a:path>
                <a:path w="4538980" h="6448425">
                  <a:moveTo>
                    <a:pt x="4509770" y="179565"/>
                  </a:moveTo>
                  <a:lnTo>
                    <a:pt x="4509528" y="179616"/>
                  </a:lnTo>
                  <a:lnTo>
                    <a:pt x="4509249" y="180035"/>
                  </a:lnTo>
                  <a:lnTo>
                    <a:pt x="4509757" y="179616"/>
                  </a:lnTo>
                  <a:close/>
                </a:path>
                <a:path w="4538980" h="6448425">
                  <a:moveTo>
                    <a:pt x="4510798" y="198183"/>
                  </a:moveTo>
                  <a:lnTo>
                    <a:pt x="4510265" y="198196"/>
                  </a:lnTo>
                  <a:lnTo>
                    <a:pt x="4509846" y="198335"/>
                  </a:lnTo>
                  <a:lnTo>
                    <a:pt x="4509452" y="198475"/>
                  </a:lnTo>
                  <a:lnTo>
                    <a:pt x="4509757" y="198488"/>
                  </a:lnTo>
                  <a:lnTo>
                    <a:pt x="4510138" y="198437"/>
                  </a:lnTo>
                  <a:lnTo>
                    <a:pt x="4510798" y="198183"/>
                  </a:lnTo>
                  <a:close/>
                </a:path>
                <a:path w="4538980" h="6448425">
                  <a:moveTo>
                    <a:pt x="4512259" y="161785"/>
                  </a:moveTo>
                  <a:lnTo>
                    <a:pt x="4511611" y="162013"/>
                  </a:lnTo>
                  <a:lnTo>
                    <a:pt x="4511675" y="162623"/>
                  </a:lnTo>
                  <a:lnTo>
                    <a:pt x="4512259" y="161785"/>
                  </a:lnTo>
                  <a:close/>
                </a:path>
                <a:path w="4538980" h="6448425">
                  <a:moveTo>
                    <a:pt x="4532477" y="62471"/>
                  </a:moveTo>
                  <a:lnTo>
                    <a:pt x="4532096" y="62687"/>
                  </a:lnTo>
                  <a:lnTo>
                    <a:pt x="4532261" y="62611"/>
                  </a:lnTo>
                  <a:lnTo>
                    <a:pt x="4532477" y="62471"/>
                  </a:lnTo>
                  <a:close/>
                </a:path>
                <a:path w="4538980" h="6448425">
                  <a:moveTo>
                    <a:pt x="4535576" y="65608"/>
                  </a:moveTo>
                  <a:lnTo>
                    <a:pt x="4535411" y="65328"/>
                  </a:lnTo>
                  <a:lnTo>
                    <a:pt x="4535348" y="65697"/>
                  </a:lnTo>
                  <a:lnTo>
                    <a:pt x="4535576" y="65608"/>
                  </a:lnTo>
                  <a:close/>
                </a:path>
                <a:path w="4538980" h="6448425">
                  <a:moveTo>
                    <a:pt x="4536160" y="60261"/>
                  </a:moveTo>
                  <a:lnTo>
                    <a:pt x="4532477" y="62471"/>
                  </a:lnTo>
                  <a:lnTo>
                    <a:pt x="4533658" y="62509"/>
                  </a:lnTo>
                  <a:lnTo>
                    <a:pt x="4535411" y="65328"/>
                  </a:lnTo>
                  <a:lnTo>
                    <a:pt x="4536160" y="60261"/>
                  </a:lnTo>
                  <a:close/>
                </a:path>
                <a:path w="4538980" h="6448425">
                  <a:moveTo>
                    <a:pt x="4538472" y="64427"/>
                  </a:moveTo>
                  <a:lnTo>
                    <a:pt x="4535576" y="65608"/>
                  </a:lnTo>
                  <a:lnTo>
                    <a:pt x="4536097" y="66446"/>
                  </a:lnTo>
                  <a:lnTo>
                    <a:pt x="4538472" y="64427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4901113" y="3612660"/>
              <a:ext cx="458470" cy="736600"/>
            </a:xfrm>
            <a:custGeom>
              <a:avLst/>
              <a:gdLst/>
              <a:ahLst/>
              <a:cxnLst/>
              <a:rect l="l" t="t" r="r" b="b"/>
              <a:pathLst>
                <a:path w="458469" h="736600">
                  <a:moveTo>
                    <a:pt x="2133" y="721194"/>
                  </a:moveTo>
                  <a:lnTo>
                    <a:pt x="1955" y="720483"/>
                  </a:lnTo>
                  <a:lnTo>
                    <a:pt x="1689" y="721017"/>
                  </a:lnTo>
                  <a:lnTo>
                    <a:pt x="1879" y="721055"/>
                  </a:lnTo>
                  <a:lnTo>
                    <a:pt x="2032" y="721131"/>
                  </a:lnTo>
                  <a:close/>
                </a:path>
                <a:path w="458469" h="736600">
                  <a:moveTo>
                    <a:pt x="2425" y="721360"/>
                  </a:moveTo>
                  <a:lnTo>
                    <a:pt x="2133" y="721194"/>
                  </a:lnTo>
                  <a:lnTo>
                    <a:pt x="2311" y="721906"/>
                  </a:lnTo>
                  <a:lnTo>
                    <a:pt x="2387" y="721626"/>
                  </a:lnTo>
                  <a:lnTo>
                    <a:pt x="2425" y="721360"/>
                  </a:lnTo>
                  <a:close/>
                </a:path>
                <a:path w="458469" h="736600">
                  <a:moveTo>
                    <a:pt x="2679" y="723404"/>
                  </a:moveTo>
                  <a:lnTo>
                    <a:pt x="2311" y="721906"/>
                  </a:lnTo>
                  <a:lnTo>
                    <a:pt x="2184" y="722363"/>
                  </a:lnTo>
                  <a:lnTo>
                    <a:pt x="1943" y="722896"/>
                  </a:lnTo>
                  <a:lnTo>
                    <a:pt x="2679" y="723404"/>
                  </a:lnTo>
                  <a:close/>
                </a:path>
                <a:path w="458469" h="736600">
                  <a:moveTo>
                    <a:pt x="3213" y="736193"/>
                  </a:moveTo>
                  <a:lnTo>
                    <a:pt x="3149" y="734885"/>
                  </a:lnTo>
                  <a:lnTo>
                    <a:pt x="0" y="733209"/>
                  </a:lnTo>
                  <a:lnTo>
                    <a:pt x="406" y="735330"/>
                  </a:lnTo>
                  <a:lnTo>
                    <a:pt x="1181" y="735977"/>
                  </a:lnTo>
                  <a:lnTo>
                    <a:pt x="3213" y="736193"/>
                  </a:lnTo>
                  <a:close/>
                </a:path>
                <a:path w="458469" h="736600">
                  <a:moveTo>
                    <a:pt x="4381" y="720090"/>
                  </a:moveTo>
                  <a:lnTo>
                    <a:pt x="3746" y="720090"/>
                  </a:lnTo>
                  <a:lnTo>
                    <a:pt x="4330" y="720991"/>
                  </a:lnTo>
                  <a:lnTo>
                    <a:pt x="4381" y="720090"/>
                  </a:lnTo>
                  <a:close/>
                </a:path>
                <a:path w="458469" h="736600">
                  <a:moveTo>
                    <a:pt x="5524" y="711441"/>
                  </a:moveTo>
                  <a:lnTo>
                    <a:pt x="5461" y="711047"/>
                  </a:lnTo>
                  <a:lnTo>
                    <a:pt x="5422" y="710692"/>
                  </a:lnTo>
                  <a:lnTo>
                    <a:pt x="5410" y="710336"/>
                  </a:lnTo>
                  <a:lnTo>
                    <a:pt x="4902" y="710133"/>
                  </a:lnTo>
                  <a:lnTo>
                    <a:pt x="4965" y="710590"/>
                  </a:lnTo>
                  <a:lnTo>
                    <a:pt x="5181" y="711009"/>
                  </a:lnTo>
                  <a:lnTo>
                    <a:pt x="5524" y="711441"/>
                  </a:lnTo>
                  <a:close/>
                </a:path>
                <a:path w="458469" h="736600">
                  <a:moveTo>
                    <a:pt x="5638" y="720090"/>
                  </a:moveTo>
                  <a:lnTo>
                    <a:pt x="5232" y="717550"/>
                  </a:lnTo>
                  <a:lnTo>
                    <a:pt x="4305" y="716280"/>
                  </a:lnTo>
                  <a:lnTo>
                    <a:pt x="4381" y="720090"/>
                  </a:lnTo>
                  <a:lnTo>
                    <a:pt x="5638" y="720090"/>
                  </a:lnTo>
                  <a:close/>
                </a:path>
                <a:path w="458469" h="736600">
                  <a:moveTo>
                    <a:pt x="5689" y="708545"/>
                  </a:moveTo>
                  <a:lnTo>
                    <a:pt x="5473" y="708990"/>
                  </a:lnTo>
                  <a:lnTo>
                    <a:pt x="5397" y="709307"/>
                  </a:lnTo>
                  <a:lnTo>
                    <a:pt x="5435" y="709574"/>
                  </a:lnTo>
                  <a:lnTo>
                    <a:pt x="5575" y="708888"/>
                  </a:lnTo>
                  <a:lnTo>
                    <a:pt x="5689" y="708545"/>
                  </a:lnTo>
                  <a:close/>
                </a:path>
                <a:path w="458469" h="736600">
                  <a:moveTo>
                    <a:pt x="6502" y="710526"/>
                  </a:moveTo>
                  <a:lnTo>
                    <a:pt x="5829" y="710222"/>
                  </a:lnTo>
                  <a:lnTo>
                    <a:pt x="5511" y="709942"/>
                  </a:lnTo>
                  <a:lnTo>
                    <a:pt x="5435" y="709574"/>
                  </a:lnTo>
                  <a:lnTo>
                    <a:pt x="5422" y="710336"/>
                  </a:lnTo>
                  <a:lnTo>
                    <a:pt x="5829" y="710501"/>
                  </a:lnTo>
                  <a:lnTo>
                    <a:pt x="6223" y="710615"/>
                  </a:lnTo>
                  <a:lnTo>
                    <a:pt x="6502" y="710526"/>
                  </a:lnTo>
                  <a:close/>
                </a:path>
                <a:path w="458469" h="736600">
                  <a:moveTo>
                    <a:pt x="7251" y="723455"/>
                  </a:moveTo>
                  <a:lnTo>
                    <a:pt x="5689" y="722630"/>
                  </a:lnTo>
                  <a:lnTo>
                    <a:pt x="5359" y="722630"/>
                  </a:lnTo>
                  <a:lnTo>
                    <a:pt x="4330" y="720991"/>
                  </a:lnTo>
                  <a:lnTo>
                    <a:pt x="4229" y="722630"/>
                  </a:lnTo>
                  <a:lnTo>
                    <a:pt x="6781" y="723900"/>
                  </a:lnTo>
                  <a:lnTo>
                    <a:pt x="7251" y="723455"/>
                  </a:lnTo>
                  <a:close/>
                </a:path>
                <a:path w="458469" h="736600">
                  <a:moveTo>
                    <a:pt x="8153" y="722630"/>
                  </a:moveTo>
                  <a:lnTo>
                    <a:pt x="7251" y="723455"/>
                  </a:lnTo>
                  <a:lnTo>
                    <a:pt x="8064" y="723900"/>
                  </a:lnTo>
                  <a:lnTo>
                    <a:pt x="8153" y="722630"/>
                  </a:lnTo>
                  <a:close/>
                </a:path>
                <a:path w="458469" h="736600">
                  <a:moveTo>
                    <a:pt x="8763" y="728611"/>
                  </a:moveTo>
                  <a:lnTo>
                    <a:pt x="7505" y="726795"/>
                  </a:lnTo>
                  <a:lnTo>
                    <a:pt x="5054" y="724433"/>
                  </a:lnTo>
                  <a:lnTo>
                    <a:pt x="1727" y="724598"/>
                  </a:lnTo>
                  <a:lnTo>
                    <a:pt x="4610" y="726821"/>
                  </a:lnTo>
                  <a:lnTo>
                    <a:pt x="3162" y="726833"/>
                  </a:lnTo>
                  <a:lnTo>
                    <a:pt x="6616" y="729297"/>
                  </a:lnTo>
                  <a:lnTo>
                    <a:pt x="6705" y="730605"/>
                  </a:lnTo>
                  <a:lnTo>
                    <a:pt x="4991" y="731177"/>
                  </a:lnTo>
                  <a:lnTo>
                    <a:pt x="3797" y="730656"/>
                  </a:lnTo>
                  <a:lnTo>
                    <a:pt x="4559" y="731291"/>
                  </a:lnTo>
                  <a:lnTo>
                    <a:pt x="2565" y="732370"/>
                  </a:lnTo>
                  <a:lnTo>
                    <a:pt x="4521" y="733552"/>
                  </a:lnTo>
                  <a:lnTo>
                    <a:pt x="7543" y="732574"/>
                  </a:lnTo>
                  <a:lnTo>
                    <a:pt x="8153" y="730605"/>
                  </a:lnTo>
                  <a:lnTo>
                    <a:pt x="6553" y="727976"/>
                  </a:lnTo>
                  <a:lnTo>
                    <a:pt x="7404" y="727710"/>
                  </a:lnTo>
                  <a:lnTo>
                    <a:pt x="8166" y="728370"/>
                  </a:lnTo>
                  <a:lnTo>
                    <a:pt x="8763" y="728611"/>
                  </a:lnTo>
                  <a:close/>
                </a:path>
                <a:path w="458469" h="736600">
                  <a:moveTo>
                    <a:pt x="11087" y="712470"/>
                  </a:moveTo>
                  <a:lnTo>
                    <a:pt x="9791" y="712470"/>
                  </a:lnTo>
                  <a:lnTo>
                    <a:pt x="9017" y="715010"/>
                  </a:lnTo>
                  <a:lnTo>
                    <a:pt x="11087" y="712470"/>
                  </a:lnTo>
                  <a:close/>
                </a:path>
                <a:path w="458469" h="736600">
                  <a:moveTo>
                    <a:pt x="12890" y="680173"/>
                  </a:moveTo>
                  <a:lnTo>
                    <a:pt x="11557" y="679450"/>
                  </a:lnTo>
                  <a:lnTo>
                    <a:pt x="11582" y="681990"/>
                  </a:lnTo>
                  <a:lnTo>
                    <a:pt x="12890" y="680173"/>
                  </a:lnTo>
                  <a:close/>
                </a:path>
                <a:path w="458469" h="736600">
                  <a:moveTo>
                    <a:pt x="13881" y="680720"/>
                  </a:moveTo>
                  <a:lnTo>
                    <a:pt x="13627" y="679665"/>
                  </a:lnTo>
                  <a:lnTo>
                    <a:pt x="13423" y="679450"/>
                  </a:lnTo>
                  <a:lnTo>
                    <a:pt x="12890" y="680173"/>
                  </a:lnTo>
                  <a:lnTo>
                    <a:pt x="13881" y="680720"/>
                  </a:lnTo>
                  <a:close/>
                </a:path>
                <a:path w="458469" h="736600">
                  <a:moveTo>
                    <a:pt x="14566" y="721360"/>
                  </a:moveTo>
                  <a:lnTo>
                    <a:pt x="9017" y="715010"/>
                  </a:lnTo>
                  <a:lnTo>
                    <a:pt x="8039" y="713740"/>
                  </a:lnTo>
                  <a:lnTo>
                    <a:pt x="6388" y="713740"/>
                  </a:lnTo>
                  <a:lnTo>
                    <a:pt x="5511" y="712470"/>
                  </a:lnTo>
                  <a:lnTo>
                    <a:pt x="5880" y="715010"/>
                  </a:lnTo>
                  <a:lnTo>
                    <a:pt x="7200" y="717550"/>
                  </a:lnTo>
                  <a:lnTo>
                    <a:pt x="7518" y="718820"/>
                  </a:lnTo>
                  <a:lnTo>
                    <a:pt x="5638" y="720090"/>
                  </a:lnTo>
                  <a:lnTo>
                    <a:pt x="8102" y="720090"/>
                  </a:lnTo>
                  <a:lnTo>
                    <a:pt x="8343" y="721360"/>
                  </a:lnTo>
                  <a:lnTo>
                    <a:pt x="14566" y="721360"/>
                  </a:lnTo>
                  <a:close/>
                </a:path>
                <a:path w="458469" h="736600">
                  <a:moveTo>
                    <a:pt x="17894" y="708660"/>
                  </a:moveTo>
                  <a:lnTo>
                    <a:pt x="17780" y="707390"/>
                  </a:lnTo>
                  <a:lnTo>
                    <a:pt x="17551" y="707390"/>
                  </a:lnTo>
                  <a:lnTo>
                    <a:pt x="17894" y="708660"/>
                  </a:lnTo>
                  <a:close/>
                </a:path>
                <a:path w="458469" h="736600">
                  <a:moveTo>
                    <a:pt x="17970" y="670902"/>
                  </a:moveTo>
                  <a:lnTo>
                    <a:pt x="16789" y="670331"/>
                  </a:lnTo>
                  <a:lnTo>
                    <a:pt x="17246" y="670623"/>
                  </a:lnTo>
                  <a:lnTo>
                    <a:pt x="17614" y="670775"/>
                  </a:lnTo>
                  <a:lnTo>
                    <a:pt x="17932" y="670915"/>
                  </a:lnTo>
                  <a:close/>
                </a:path>
                <a:path w="458469" h="736600">
                  <a:moveTo>
                    <a:pt x="21666" y="659206"/>
                  </a:moveTo>
                  <a:lnTo>
                    <a:pt x="20027" y="661022"/>
                  </a:lnTo>
                  <a:lnTo>
                    <a:pt x="20878" y="660285"/>
                  </a:lnTo>
                  <a:lnTo>
                    <a:pt x="21348" y="659701"/>
                  </a:lnTo>
                  <a:lnTo>
                    <a:pt x="21666" y="659206"/>
                  </a:lnTo>
                  <a:close/>
                </a:path>
                <a:path w="458469" h="736600">
                  <a:moveTo>
                    <a:pt x="21907" y="690880"/>
                  </a:moveTo>
                  <a:lnTo>
                    <a:pt x="21856" y="690079"/>
                  </a:lnTo>
                  <a:lnTo>
                    <a:pt x="21628" y="690460"/>
                  </a:lnTo>
                  <a:lnTo>
                    <a:pt x="21907" y="690880"/>
                  </a:lnTo>
                  <a:close/>
                </a:path>
                <a:path w="458469" h="736600">
                  <a:moveTo>
                    <a:pt x="23342" y="690880"/>
                  </a:moveTo>
                  <a:lnTo>
                    <a:pt x="22555" y="689610"/>
                  </a:lnTo>
                  <a:lnTo>
                    <a:pt x="21755" y="688340"/>
                  </a:lnTo>
                  <a:lnTo>
                    <a:pt x="21856" y="690079"/>
                  </a:lnTo>
                  <a:lnTo>
                    <a:pt x="22148" y="689610"/>
                  </a:lnTo>
                  <a:lnTo>
                    <a:pt x="23342" y="690880"/>
                  </a:lnTo>
                  <a:close/>
                </a:path>
                <a:path w="458469" h="736600">
                  <a:moveTo>
                    <a:pt x="23749" y="681405"/>
                  </a:moveTo>
                  <a:lnTo>
                    <a:pt x="22872" y="681189"/>
                  </a:lnTo>
                  <a:lnTo>
                    <a:pt x="23495" y="683260"/>
                  </a:lnTo>
                  <a:lnTo>
                    <a:pt x="23749" y="681405"/>
                  </a:lnTo>
                  <a:close/>
                </a:path>
                <a:path w="458469" h="736600">
                  <a:moveTo>
                    <a:pt x="26809" y="644398"/>
                  </a:moveTo>
                  <a:lnTo>
                    <a:pt x="26555" y="644398"/>
                  </a:lnTo>
                  <a:lnTo>
                    <a:pt x="26250" y="644436"/>
                  </a:lnTo>
                  <a:lnTo>
                    <a:pt x="25958" y="644639"/>
                  </a:lnTo>
                  <a:lnTo>
                    <a:pt x="26149" y="644664"/>
                  </a:lnTo>
                  <a:lnTo>
                    <a:pt x="26466" y="644550"/>
                  </a:lnTo>
                  <a:lnTo>
                    <a:pt x="26809" y="644398"/>
                  </a:lnTo>
                  <a:close/>
                </a:path>
                <a:path w="458469" h="736600">
                  <a:moveTo>
                    <a:pt x="34023" y="669226"/>
                  </a:moveTo>
                  <a:lnTo>
                    <a:pt x="31254" y="668197"/>
                  </a:lnTo>
                  <a:lnTo>
                    <a:pt x="30086" y="667613"/>
                  </a:lnTo>
                  <a:lnTo>
                    <a:pt x="31153" y="668261"/>
                  </a:lnTo>
                  <a:lnTo>
                    <a:pt x="31584" y="668845"/>
                  </a:lnTo>
                  <a:lnTo>
                    <a:pt x="31648" y="669404"/>
                  </a:lnTo>
                  <a:lnTo>
                    <a:pt x="32194" y="669569"/>
                  </a:lnTo>
                  <a:lnTo>
                    <a:pt x="32854" y="669683"/>
                  </a:lnTo>
                  <a:lnTo>
                    <a:pt x="33731" y="669734"/>
                  </a:lnTo>
                  <a:lnTo>
                    <a:pt x="34023" y="669226"/>
                  </a:lnTo>
                  <a:close/>
                </a:path>
                <a:path w="458469" h="736600">
                  <a:moveTo>
                    <a:pt x="38100" y="652780"/>
                  </a:moveTo>
                  <a:lnTo>
                    <a:pt x="34620" y="651510"/>
                  </a:lnTo>
                  <a:lnTo>
                    <a:pt x="29476" y="651510"/>
                  </a:lnTo>
                  <a:lnTo>
                    <a:pt x="28409" y="651510"/>
                  </a:lnTo>
                  <a:lnTo>
                    <a:pt x="28498" y="652780"/>
                  </a:lnTo>
                  <a:lnTo>
                    <a:pt x="29667" y="654050"/>
                  </a:lnTo>
                  <a:lnTo>
                    <a:pt x="28816" y="655320"/>
                  </a:lnTo>
                  <a:lnTo>
                    <a:pt x="25933" y="655320"/>
                  </a:lnTo>
                  <a:lnTo>
                    <a:pt x="28067" y="654050"/>
                  </a:lnTo>
                  <a:lnTo>
                    <a:pt x="25895" y="652780"/>
                  </a:lnTo>
                  <a:lnTo>
                    <a:pt x="25336" y="655320"/>
                  </a:lnTo>
                  <a:lnTo>
                    <a:pt x="29578" y="659130"/>
                  </a:lnTo>
                  <a:lnTo>
                    <a:pt x="26289" y="660400"/>
                  </a:lnTo>
                  <a:lnTo>
                    <a:pt x="25831" y="659130"/>
                  </a:lnTo>
                  <a:lnTo>
                    <a:pt x="26250" y="657860"/>
                  </a:lnTo>
                  <a:lnTo>
                    <a:pt x="25806" y="656590"/>
                  </a:lnTo>
                  <a:lnTo>
                    <a:pt x="21971" y="657860"/>
                  </a:lnTo>
                  <a:lnTo>
                    <a:pt x="22682" y="657860"/>
                  </a:lnTo>
                  <a:lnTo>
                    <a:pt x="21666" y="660400"/>
                  </a:lnTo>
                  <a:lnTo>
                    <a:pt x="21793" y="659130"/>
                  </a:lnTo>
                  <a:lnTo>
                    <a:pt x="19177" y="662940"/>
                  </a:lnTo>
                  <a:lnTo>
                    <a:pt x="20332" y="662940"/>
                  </a:lnTo>
                  <a:lnTo>
                    <a:pt x="26441" y="668020"/>
                  </a:lnTo>
                  <a:lnTo>
                    <a:pt x="19824" y="669290"/>
                  </a:lnTo>
                  <a:lnTo>
                    <a:pt x="20129" y="669734"/>
                  </a:lnTo>
                  <a:lnTo>
                    <a:pt x="20891" y="673100"/>
                  </a:lnTo>
                  <a:lnTo>
                    <a:pt x="17945" y="671830"/>
                  </a:lnTo>
                  <a:lnTo>
                    <a:pt x="16802" y="671830"/>
                  </a:lnTo>
                  <a:lnTo>
                    <a:pt x="15379" y="673100"/>
                  </a:lnTo>
                  <a:lnTo>
                    <a:pt x="14655" y="673100"/>
                  </a:lnTo>
                  <a:lnTo>
                    <a:pt x="16560" y="675640"/>
                  </a:lnTo>
                  <a:lnTo>
                    <a:pt x="11785" y="675640"/>
                  </a:lnTo>
                  <a:lnTo>
                    <a:pt x="14592" y="679450"/>
                  </a:lnTo>
                  <a:lnTo>
                    <a:pt x="13576" y="679450"/>
                  </a:lnTo>
                  <a:lnTo>
                    <a:pt x="13627" y="679665"/>
                  </a:lnTo>
                  <a:lnTo>
                    <a:pt x="14605" y="680720"/>
                  </a:lnTo>
                  <a:lnTo>
                    <a:pt x="16776" y="684530"/>
                  </a:lnTo>
                  <a:lnTo>
                    <a:pt x="8153" y="688340"/>
                  </a:lnTo>
                  <a:lnTo>
                    <a:pt x="11328" y="694690"/>
                  </a:lnTo>
                  <a:lnTo>
                    <a:pt x="12014" y="699770"/>
                  </a:lnTo>
                  <a:lnTo>
                    <a:pt x="15125" y="702310"/>
                  </a:lnTo>
                  <a:lnTo>
                    <a:pt x="15671" y="706120"/>
                  </a:lnTo>
                  <a:lnTo>
                    <a:pt x="13703" y="707390"/>
                  </a:lnTo>
                  <a:lnTo>
                    <a:pt x="12382" y="704850"/>
                  </a:lnTo>
                  <a:lnTo>
                    <a:pt x="10312" y="706120"/>
                  </a:lnTo>
                  <a:lnTo>
                    <a:pt x="10121" y="708660"/>
                  </a:lnTo>
                  <a:lnTo>
                    <a:pt x="10680" y="711200"/>
                  </a:lnTo>
                  <a:lnTo>
                    <a:pt x="9931" y="709930"/>
                  </a:lnTo>
                  <a:lnTo>
                    <a:pt x="7797" y="711200"/>
                  </a:lnTo>
                  <a:lnTo>
                    <a:pt x="7594" y="712470"/>
                  </a:lnTo>
                  <a:lnTo>
                    <a:pt x="9791" y="712470"/>
                  </a:lnTo>
                  <a:lnTo>
                    <a:pt x="10172" y="711200"/>
                  </a:lnTo>
                  <a:lnTo>
                    <a:pt x="14058" y="713740"/>
                  </a:lnTo>
                  <a:lnTo>
                    <a:pt x="11379" y="709930"/>
                  </a:lnTo>
                  <a:lnTo>
                    <a:pt x="15125" y="709930"/>
                  </a:lnTo>
                  <a:lnTo>
                    <a:pt x="15367" y="711200"/>
                  </a:lnTo>
                  <a:lnTo>
                    <a:pt x="18021" y="709930"/>
                  </a:lnTo>
                  <a:lnTo>
                    <a:pt x="14363" y="708660"/>
                  </a:lnTo>
                  <a:lnTo>
                    <a:pt x="17195" y="707390"/>
                  </a:lnTo>
                  <a:lnTo>
                    <a:pt x="17551" y="707390"/>
                  </a:lnTo>
                  <a:lnTo>
                    <a:pt x="17208" y="706120"/>
                  </a:lnTo>
                  <a:lnTo>
                    <a:pt x="20269" y="706120"/>
                  </a:lnTo>
                  <a:lnTo>
                    <a:pt x="19316" y="707390"/>
                  </a:lnTo>
                  <a:lnTo>
                    <a:pt x="20472" y="706120"/>
                  </a:lnTo>
                  <a:lnTo>
                    <a:pt x="22758" y="703580"/>
                  </a:lnTo>
                  <a:lnTo>
                    <a:pt x="17780" y="699770"/>
                  </a:lnTo>
                  <a:lnTo>
                    <a:pt x="21526" y="699770"/>
                  </a:lnTo>
                  <a:lnTo>
                    <a:pt x="21526" y="698500"/>
                  </a:lnTo>
                  <a:lnTo>
                    <a:pt x="21513" y="694690"/>
                  </a:lnTo>
                  <a:lnTo>
                    <a:pt x="18567" y="698500"/>
                  </a:lnTo>
                  <a:lnTo>
                    <a:pt x="16002" y="693420"/>
                  </a:lnTo>
                  <a:lnTo>
                    <a:pt x="24320" y="693420"/>
                  </a:lnTo>
                  <a:lnTo>
                    <a:pt x="21386" y="690880"/>
                  </a:lnTo>
                  <a:lnTo>
                    <a:pt x="21628" y="690460"/>
                  </a:lnTo>
                  <a:lnTo>
                    <a:pt x="20218" y="688340"/>
                  </a:lnTo>
                  <a:lnTo>
                    <a:pt x="23660" y="687070"/>
                  </a:lnTo>
                  <a:lnTo>
                    <a:pt x="20993" y="680720"/>
                  </a:lnTo>
                  <a:lnTo>
                    <a:pt x="22872" y="681189"/>
                  </a:lnTo>
                  <a:lnTo>
                    <a:pt x="22733" y="680720"/>
                  </a:lnTo>
                  <a:lnTo>
                    <a:pt x="23837" y="680720"/>
                  </a:lnTo>
                  <a:lnTo>
                    <a:pt x="23749" y="681405"/>
                  </a:lnTo>
                  <a:lnTo>
                    <a:pt x="26073" y="681990"/>
                  </a:lnTo>
                  <a:lnTo>
                    <a:pt x="25044" y="680720"/>
                  </a:lnTo>
                  <a:lnTo>
                    <a:pt x="28244" y="680720"/>
                  </a:lnTo>
                  <a:lnTo>
                    <a:pt x="22834" y="676910"/>
                  </a:lnTo>
                  <a:lnTo>
                    <a:pt x="25984" y="675640"/>
                  </a:lnTo>
                  <a:lnTo>
                    <a:pt x="28460" y="676910"/>
                  </a:lnTo>
                  <a:lnTo>
                    <a:pt x="26339" y="678180"/>
                  </a:lnTo>
                  <a:lnTo>
                    <a:pt x="29489" y="676910"/>
                  </a:lnTo>
                  <a:lnTo>
                    <a:pt x="25336" y="674370"/>
                  </a:lnTo>
                  <a:lnTo>
                    <a:pt x="31915" y="671830"/>
                  </a:lnTo>
                  <a:lnTo>
                    <a:pt x="31661" y="670560"/>
                  </a:lnTo>
                  <a:lnTo>
                    <a:pt x="28028" y="669290"/>
                  </a:lnTo>
                  <a:lnTo>
                    <a:pt x="31483" y="665480"/>
                  </a:lnTo>
                  <a:lnTo>
                    <a:pt x="31292" y="661670"/>
                  </a:lnTo>
                  <a:lnTo>
                    <a:pt x="32448" y="661670"/>
                  </a:lnTo>
                  <a:lnTo>
                    <a:pt x="33007" y="660400"/>
                  </a:lnTo>
                  <a:lnTo>
                    <a:pt x="35242" y="655320"/>
                  </a:lnTo>
                  <a:lnTo>
                    <a:pt x="37515" y="652780"/>
                  </a:lnTo>
                  <a:lnTo>
                    <a:pt x="38100" y="652780"/>
                  </a:lnTo>
                  <a:close/>
                </a:path>
                <a:path w="458469" h="736600">
                  <a:moveTo>
                    <a:pt x="38811" y="632460"/>
                  </a:moveTo>
                  <a:lnTo>
                    <a:pt x="38620" y="631190"/>
                  </a:lnTo>
                  <a:lnTo>
                    <a:pt x="38227" y="630986"/>
                  </a:lnTo>
                  <a:lnTo>
                    <a:pt x="38100" y="631190"/>
                  </a:lnTo>
                  <a:lnTo>
                    <a:pt x="38760" y="632460"/>
                  </a:lnTo>
                  <a:close/>
                </a:path>
                <a:path w="458469" h="736600">
                  <a:moveTo>
                    <a:pt x="39801" y="631190"/>
                  </a:moveTo>
                  <a:lnTo>
                    <a:pt x="39395" y="630593"/>
                  </a:lnTo>
                  <a:lnTo>
                    <a:pt x="39065" y="631190"/>
                  </a:lnTo>
                  <a:lnTo>
                    <a:pt x="39801" y="631190"/>
                  </a:lnTo>
                  <a:close/>
                </a:path>
                <a:path w="458469" h="736600">
                  <a:moveTo>
                    <a:pt x="41630" y="646569"/>
                  </a:moveTo>
                  <a:lnTo>
                    <a:pt x="40601" y="645071"/>
                  </a:lnTo>
                  <a:lnTo>
                    <a:pt x="40424" y="645655"/>
                  </a:lnTo>
                  <a:lnTo>
                    <a:pt x="40754" y="645947"/>
                  </a:lnTo>
                  <a:lnTo>
                    <a:pt x="41148" y="646252"/>
                  </a:lnTo>
                  <a:lnTo>
                    <a:pt x="41630" y="646569"/>
                  </a:lnTo>
                  <a:close/>
                </a:path>
                <a:path w="458469" h="736600">
                  <a:moveTo>
                    <a:pt x="42125" y="593090"/>
                  </a:moveTo>
                  <a:lnTo>
                    <a:pt x="41630" y="593090"/>
                  </a:lnTo>
                  <a:lnTo>
                    <a:pt x="42011" y="593293"/>
                  </a:lnTo>
                  <a:lnTo>
                    <a:pt x="42125" y="593090"/>
                  </a:lnTo>
                  <a:close/>
                </a:path>
                <a:path w="458469" h="736600">
                  <a:moveTo>
                    <a:pt x="47459" y="613232"/>
                  </a:moveTo>
                  <a:lnTo>
                    <a:pt x="47269" y="613244"/>
                  </a:lnTo>
                  <a:lnTo>
                    <a:pt x="47459" y="613232"/>
                  </a:lnTo>
                  <a:close/>
                </a:path>
                <a:path w="458469" h="736600">
                  <a:moveTo>
                    <a:pt x="47764" y="613105"/>
                  </a:moveTo>
                  <a:lnTo>
                    <a:pt x="47536" y="613206"/>
                  </a:lnTo>
                  <a:lnTo>
                    <a:pt x="47663" y="613206"/>
                  </a:lnTo>
                  <a:close/>
                </a:path>
                <a:path w="458469" h="736600">
                  <a:moveTo>
                    <a:pt x="47853" y="627913"/>
                  </a:moveTo>
                  <a:lnTo>
                    <a:pt x="47498" y="627799"/>
                  </a:lnTo>
                  <a:lnTo>
                    <a:pt x="47129" y="627786"/>
                  </a:lnTo>
                  <a:lnTo>
                    <a:pt x="46774" y="627811"/>
                  </a:lnTo>
                  <a:lnTo>
                    <a:pt x="47205" y="627913"/>
                  </a:lnTo>
                  <a:lnTo>
                    <a:pt x="47599" y="627938"/>
                  </a:lnTo>
                  <a:lnTo>
                    <a:pt x="47853" y="627913"/>
                  </a:lnTo>
                  <a:close/>
                </a:path>
                <a:path w="458469" h="736600">
                  <a:moveTo>
                    <a:pt x="48094" y="572604"/>
                  </a:moveTo>
                  <a:lnTo>
                    <a:pt x="47904" y="572770"/>
                  </a:lnTo>
                  <a:lnTo>
                    <a:pt x="48044" y="572770"/>
                  </a:lnTo>
                  <a:lnTo>
                    <a:pt x="48094" y="572604"/>
                  </a:lnTo>
                  <a:close/>
                </a:path>
                <a:path w="458469" h="736600">
                  <a:moveTo>
                    <a:pt x="48412" y="612495"/>
                  </a:moveTo>
                  <a:lnTo>
                    <a:pt x="47764" y="613105"/>
                  </a:lnTo>
                  <a:lnTo>
                    <a:pt x="48044" y="612978"/>
                  </a:lnTo>
                  <a:lnTo>
                    <a:pt x="48247" y="612749"/>
                  </a:lnTo>
                  <a:lnTo>
                    <a:pt x="48412" y="612495"/>
                  </a:lnTo>
                  <a:close/>
                </a:path>
                <a:path w="458469" h="736600">
                  <a:moveTo>
                    <a:pt x="50101" y="610933"/>
                  </a:moveTo>
                  <a:lnTo>
                    <a:pt x="49072" y="610425"/>
                  </a:lnTo>
                  <a:lnTo>
                    <a:pt x="48971" y="611632"/>
                  </a:lnTo>
                  <a:lnTo>
                    <a:pt x="48412" y="612495"/>
                  </a:lnTo>
                  <a:lnTo>
                    <a:pt x="50101" y="610933"/>
                  </a:lnTo>
                  <a:close/>
                </a:path>
                <a:path w="458469" h="736600">
                  <a:moveTo>
                    <a:pt x="51346" y="613410"/>
                  </a:moveTo>
                  <a:lnTo>
                    <a:pt x="47650" y="613410"/>
                  </a:lnTo>
                  <a:lnTo>
                    <a:pt x="47307" y="614680"/>
                  </a:lnTo>
                  <a:lnTo>
                    <a:pt x="47269" y="613410"/>
                  </a:lnTo>
                  <a:lnTo>
                    <a:pt x="46101" y="608330"/>
                  </a:lnTo>
                  <a:lnTo>
                    <a:pt x="40360" y="608330"/>
                  </a:lnTo>
                  <a:lnTo>
                    <a:pt x="37274" y="608330"/>
                  </a:lnTo>
                  <a:lnTo>
                    <a:pt x="36499" y="612140"/>
                  </a:lnTo>
                  <a:lnTo>
                    <a:pt x="35052" y="614680"/>
                  </a:lnTo>
                  <a:lnTo>
                    <a:pt x="36131" y="615950"/>
                  </a:lnTo>
                  <a:lnTo>
                    <a:pt x="35445" y="617220"/>
                  </a:lnTo>
                  <a:lnTo>
                    <a:pt x="37693" y="617220"/>
                  </a:lnTo>
                  <a:lnTo>
                    <a:pt x="33083" y="621030"/>
                  </a:lnTo>
                  <a:lnTo>
                    <a:pt x="32321" y="627380"/>
                  </a:lnTo>
                  <a:lnTo>
                    <a:pt x="31902" y="632460"/>
                  </a:lnTo>
                  <a:lnTo>
                    <a:pt x="28371" y="637540"/>
                  </a:lnTo>
                  <a:lnTo>
                    <a:pt x="28600" y="636270"/>
                  </a:lnTo>
                  <a:lnTo>
                    <a:pt x="27762" y="635000"/>
                  </a:lnTo>
                  <a:lnTo>
                    <a:pt x="27571" y="636270"/>
                  </a:lnTo>
                  <a:lnTo>
                    <a:pt x="27076" y="641350"/>
                  </a:lnTo>
                  <a:lnTo>
                    <a:pt x="29514" y="642620"/>
                  </a:lnTo>
                  <a:lnTo>
                    <a:pt x="28702" y="641350"/>
                  </a:lnTo>
                  <a:lnTo>
                    <a:pt x="30861" y="641350"/>
                  </a:lnTo>
                  <a:lnTo>
                    <a:pt x="32016" y="642620"/>
                  </a:lnTo>
                  <a:lnTo>
                    <a:pt x="32575" y="643890"/>
                  </a:lnTo>
                  <a:lnTo>
                    <a:pt x="32143" y="645160"/>
                  </a:lnTo>
                  <a:lnTo>
                    <a:pt x="31407" y="642620"/>
                  </a:lnTo>
                  <a:lnTo>
                    <a:pt x="28435" y="643890"/>
                  </a:lnTo>
                  <a:lnTo>
                    <a:pt x="26822" y="645160"/>
                  </a:lnTo>
                  <a:lnTo>
                    <a:pt x="28244" y="645160"/>
                  </a:lnTo>
                  <a:lnTo>
                    <a:pt x="28994" y="646430"/>
                  </a:lnTo>
                  <a:lnTo>
                    <a:pt x="23964" y="647700"/>
                  </a:lnTo>
                  <a:lnTo>
                    <a:pt x="33489" y="647700"/>
                  </a:lnTo>
                  <a:lnTo>
                    <a:pt x="30810" y="650240"/>
                  </a:lnTo>
                  <a:lnTo>
                    <a:pt x="35179" y="650240"/>
                  </a:lnTo>
                  <a:lnTo>
                    <a:pt x="36309" y="647700"/>
                  </a:lnTo>
                  <a:lnTo>
                    <a:pt x="36258" y="645160"/>
                  </a:lnTo>
                  <a:lnTo>
                    <a:pt x="38442" y="646430"/>
                  </a:lnTo>
                  <a:lnTo>
                    <a:pt x="39166" y="646430"/>
                  </a:lnTo>
                  <a:lnTo>
                    <a:pt x="39763" y="648970"/>
                  </a:lnTo>
                  <a:lnTo>
                    <a:pt x="40424" y="646430"/>
                  </a:lnTo>
                  <a:lnTo>
                    <a:pt x="39420" y="645160"/>
                  </a:lnTo>
                  <a:lnTo>
                    <a:pt x="39001" y="643890"/>
                  </a:lnTo>
                  <a:lnTo>
                    <a:pt x="39027" y="642620"/>
                  </a:lnTo>
                  <a:lnTo>
                    <a:pt x="41592" y="643890"/>
                  </a:lnTo>
                  <a:lnTo>
                    <a:pt x="41986" y="642620"/>
                  </a:lnTo>
                  <a:lnTo>
                    <a:pt x="42367" y="641350"/>
                  </a:lnTo>
                  <a:lnTo>
                    <a:pt x="40132" y="637540"/>
                  </a:lnTo>
                  <a:lnTo>
                    <a:pt x="42189" y="635000"/>
                  </a:lnTo>
                  <a:lnTo>
                    <a:pt x="43230" y="633730"/>
                  </a:lnTo>
                  <a:lnTo>
                    <a:pt x="40754" y="632460"/>
                  </a:lnTo>
                  <a:lnTo>
                    <a:pt x="35077" y="635000"/>
                  </a:lnTo>
                  <a:lnTo>
                    <a:pt x="34759" y="629920"/>
                  </a:lnTo>
                  <a:lnTo>
                    <a:pt x="36195" y="629920"/>
                  </a:lnTo>
                  <a:lnTo>
                    <a:pt x="38227" y="630986"/>
                  </a:lnTo>
                  <a:lnTo>
                    <a:pt x="38925" y="629920"/>
                  </a:lnTo>
                  <a:lnTo>
                    <a:pt x="39395" y="630593"/>
                  </a:lnTo>
                  <a:lnTo>
                    <a:pt x="39763" y="629920"/>
                  </a:lnTo>
                  <a:lnTo>
                    <a:pt x="41706" y="629920"/>
                  </a:lnTo>
                  <a:lnTo>
                    <a:pt x="41503" y="628650"/>
                  </a:lnTo>
                  <a:lnTo>
                    <a:pt x="43002" y="629920"/>
                  </a:lnTo>
                  <a:lnTo>
                    <a:pt x="41770" y="631190"/>
                  </a:lnTo>
                  <a:lnTo>
                    <a:pt x="39801" y="631190"/>
                  </a:lnTo>
                  <a:lnTo>
                    <a:pt x="40678" y="632460"/>
                  </a:lnTo>
                  <a:lnTo>
                    <a:pt x="42303" y="631190"/>
                  </a:lnTo>
                  <a:lnTo>
                    <a:pt x="43256" y="629920"/>
                  </a:lnTo>
                  <a:lnTo>
                    <a:pt x="45085" y="628650"/>
                  </a:lnTo>
                  <a:lnTo>
                    <a:pt x="45618" y="628650"/>
                  </a:lnTo>
                  <a:lnTo>
                    <a:pt x="44132" y="627380"/>
                  </a:lnTo>
                  <a:lnTo>
                    <a:pt x="44272" y="626110"/>
                  </a:lnTo>
                  <a:lnTo>
                    <a:pt x="45148" y="623570"/>
                  </a:lnTo>
                  <a:lnTo>
                    <a:pt x="46977" y="626110"/>
                  </a:lnTo>
                  <a:lnTo>
                    <a:pt x="48590" y="624840"/>
                  </a:lnTo>
                  <a:lnTo>
                    <a:pt x="47472" y="623570"/>
                  </a:lnTo>
                  <a:lnTo>
                    <a:pt x="49542" y="622300"/>
                  </a:lnTo>
                  <a:lnTo>
                    <a:pt x="46621" y="621030"/>
                  </a:lnTo>
                  <a:lnTo>
                    <a:pt x="46926" y="619760"/>
                  </a:lnTo>
                  <a:lnTo>
                    <a:pt x="48348" y="621030"/>
                  </a:lnTo>
                  <a:lnTo>
                    <a:pt x="49263" y="621030"/>
                  </a:lnTo>
                  <a:lnTo>
                    <a:pt x="48869" y="619760"/>
                  </a:lnTo>
                  <a:lnTo>
                    <a:pt x="48488" y="618490"/>
                  </a:lnTo>
                  <a:lnTo>
                    <a:pt x="50634" y="614680"/>
                  </a:lnTo>
                  <a:lnTo>
                    <a:pt x="51346" y="613410"/>
                  </a:lnTo>
                  <a:close/>
                </a:path>
                <a:path w="458469" h="736600">
                  <a:moveTo>
                    <a:pt x="52489" y="568960"/>
                  </a:moveTo>
                  <a:lnTo>
                    <a:pt x="48856" y="570230"/>
                  </a:lnTo>
                  <a:lnTo>
                    <a:pt x="48094" y="572604"/>
                  </a:lnTo>
                  <a:lnTo>
                    <a:pt x="52489" y="568960"/>
                  </a:lnTo>
                  <a:close/>
                </a:path>
                <a:path w="458469" h="736600">
                  <a:moveTo>
                    <a:pt x="63652" y="544283"/>
                  </a:moveTo>
                  <a:lnTo>
                    <a:pt x="63373" y="543521"/>
                  </a:lnTo>
                  <a:lnTo>
                    <a:pt x="63093" y="542772"/>
                  </a:lnTo>
                  <a:lnTo>
                    <a:pt x="63004" y="542061"/>
                  </a:lnTo>
                  <a:lnTo>
                    <a:pt x="62445" y="542925"/>
                  </a:lnTo>
                  <a:lnTo>
                    <a:pt x="62103" y="543636"/>
                  </a:lnTo>
                  <a:lnTo>
                    <a:pt x="63652" y="544283"/>
                  </a:lnTo>
                  <a:close/>
                </a:path>
                <a:path w="458469" h="736600">
                  <a:moveTo>
                    <a:pt x="64135" y="540550"/>
                  </a:moveTo>
                  <a:lnTo>
                    <a:pt x="64020" y="539610"/>
                  </a:lnTo>
                  <a:lnTo>
                    <a:pt x="63119" y="540334"/>
                  </a:lnTo>
                  <a:lnTo>
                    <a:pt x="62928" y="541172"/>
                  </a:lnTo>
                  <a:lnTo>
                    <a:pt x="63004" y="542061"/>
                  </a:lnTo>
                  <a:lnTo>
                    <a:pt x="63500" y="541362"/>
                  </a:lnTo>
                  <a:lnTo>
                    <a:pt x="64135" y="540550"/>
                  </a:lnTo>
                  <a:close/>
                </a:path>
                <a:path w="458469" h="736600">
                  <a:moveTo>
                    <a:pt x="69735" y="525780"/>
                  </a:moveTo>
                  <a:lnTo>
                    <a:pt x="66268" y="523240"/>
                  </a:lnTo>
                  <a:lnTo>
                    <a:pt x="67132" y="525780"/>
                  </a:lnTo>
                  <a:lnTo>
                    <a:pt x="69735" y="525780"/>
                  </a:lnTo>
                  <a:close/>
                </a:path>
                <a:path w="458469" h="736600">
                  <a:moveTo>
                    <a:pt x="71310" y="562000"/>
                  </a:moveTo>
                  <a:lnTo>
                    <a:pt x="70904" y="562292"/>
                  </a:lnTo>
                  <a:lnTo>
                    <a:pt x="71170" y="562610"/>
                  </a:lnTo>
                  <a:lnTo>
                    <a:pt x="71310" y="562000"/>
                  </a:lnTo>
                  <a:close/>
                </a:path>
                <a:path w="458469" h="736600">
                  <a:moveTo>
                    <a:pt x="74015" y="560070"/>
                  </a:moveTo>
                  <a:lnTo>
                    <a:pt x="72364" y="557530"/>
                  </a:lnTo>
                  <a:lnTo>
                    <a:pt x="71310" y="562000"/>
                  </a:lnTo>
                  <a:lnTo>
                    <a:pt x="74015" y="560070"/>
                  </a:lnTo>
                  <a:close/>
                </a:path>
                <a:path w="458469" h="736600">
                  <a:moveTo>
                    <a:pt x="74472" y="506501"/>
                  </a:moveTo>
                  <a:lnTo>
                    <a:pt x="74409" y="505460"/>
                  </a:lnTo>
                  <a:lnTo>
                    <a:pt x="73456" y="504190"/>
                  </a:lnTo>
                  <a:lnTo>
                    <a:pt x="74472" y="506501"/>
                  </a:lnTo>
                  <a:close/>
                </a:path>
                <a:path w="458469" h="736600">
                  <a:moveTo>
                    <a:pt x="74561" y="506730"/>
                  </a:moveTo>
                  <a:lnTo>
                    <a:pt x="74472" y="506501"/>
                  </a:lnTo>
                  <a:lnTo>
                    <a:pt x="74485" y="506730"/>
                  </a:lnTo>
                  <a:close/>
                </a:path>
                <a:path w="458469" h="736600">
                  <a:moveTo>
                    <a:pt x="76873" y="543166"/>
                  </a:moveTo>
                  <a:lnTo>
                    <a:pt x="76860" y="542582"/>
                  </a:lnTo>
                  <a:lnTo>
                    <a:pt x="76809" y="542086"/>
                  </a:lnTo>
                  <a:lnTo>
                    <a:pt x="76492" y="542099"/>
                  </a:lnTo>
                  <a:lnTo>
                    <a:pt x="76365" y="542658"/>
                  </a:lnTo>
                  <a:lnTo>
                    <a:pt x="76593" y="543013"/>
                  </a:lnTo>
                  <a:lnTo>
                    <a:pt x="76873" y="543166"/>
                  </a:lnTo>
                  <a:close/>
                </a:path>
                <a:path w="458469" h="736600">
                  <a:moveTo>
                    <a:pt x="79514" y="488721"/>
                  </a:moveTo>
                  <a:lnTo>
                    <a:pt x="79502" y="488556"/>
                  </a:lnTo>
                  <a:lnTo>
                    <a:pt x="79413" y="487324"/>
                  </a:lnTo>
                  <a:lnTo>
                    <a:pt x="79324" y="488099"/>
                  </a:lnTo>
                  <a:lnTo>
                    <a:pt x="79438" y="489038"/>
                  </a:lnTo>
                  <a:lnTo>
                    <a:pt x="79489" y="488886"/>
                  </a:lnTo>
                  <a:lnTo>
                    <a:pt x="79514" y="488721"/>
                  </a:lnTo>
                  <a:close/>
                </a:path>
                <a:path w="458469" h="736600">
                  <a:moveTo>
                    <a:pt x="79743" y="492760"/>
                  </a:moveTo>
                  <a:lnTo>
                    <a:pt x="79705" y="491490"/>
                  </a:lnTo>
                  <a:lnTo>
                    <a:pt x="79527" y="490220"/>
                  </a:lnTo>
                  <a:lnTo>
                    <a:pt x="79121" y="490220"/>
                  </a:lnTo>
                  <a:lnTo>
                    <a:pt x="77736" y="491490"/>
                  </a:lnTo>
                  <a:lnTo>
                    <a:pt x="79743" y="492760"/>
                  </a:lnTo>
                  <a:close/>
                </a:path>
                <a:path w="458469" h="736600">
                  <a:moveTo>
                    <a:pt x="85013" y="531825"/>
                  </a:moveTo>
                  <a:lnTo>
                    <a:pt x="84848" y="531558"/>
                  </a:lnTo>
                  <a:lnTo>
                    <a:pt x="84645" y="531787"/>
                  </a:lnTo>
                  <a:lnTo>
                    <a:pt x="84493" y="531964"/>
                  </a:lnTo>
                  <a:lnTo>
                    <a:pt x="84315" y="532168"/>
                  </a:lnTo>
                  <a:lnTo>
                    <a:pt x="84734" y="532028"/>
                  </a:lnTo>
                  <a:lnTo>
                    <a:pt x="85013" y="531825"/>
                  </a:lnTo>
                  <a:close/>
                </a:path>
                <a:path w="458469" h="736600">
                  <a:moveTo>
                    <a:pt x="85813" y="528320"/>
                  </a:moveTo>
                  <a:lnTo>
                    <a:pt x="80949" y="529590"/>
                  </a:lnTo>
                  <a:lnTo>
                    <a:pt x="81635" y="527050"/>
                  </a:lnTo>
                  <a:lnTo>
                    <a:pt x="67564" y="527050"/>
                  </a:lnTo>
                  <a:lnTo>
                    <a:pt x="63792" y="527050"/>
                  </a:lnTo>
                  <a:lnTo>
                    <a:pt x="63703" y="529590"/>
                  </a:lnTo>
                  <a:lnTo>
                    <a:pt x="65913" y="529590"/>
                  </a:lnTo>
                  <a:lnTo>
                    <a:pt x="64833" y="532130"/>
                  </a:lnTo>
                  <a:lnTo>
                    <a:pt x="66573" y="534670"/>
                  </a:lnTo>
                  <a:lnTo>
                    <a:pt x="64528" y="537210"/>
                  </a:lnTo>
                  <a:lnTo>
                    <a:pt x="63792" y="534670"/>
                  </a:lnTo>
                  <a:lnTo>
                    <a:pt x="62585" y="539750"/>
                  </a:lnTo>
                  <a:lnTo>
                    <a:pt x="65024" y="537210"/>
                  </a:lnTo>
                  <a:lnTo>
                    <a:pt x="65874" y="541020"/>
                  </a:lnTo>
                  <a:lnTo>
                    <a:pt x="69723" y="538480"/>
                  </a:lnTo>
                  <a:lnTo>
                    <a:pt x="67373" y="542290"/>
                  </a:lnTo>
                  <a:lnTo>
                    <a:pt x="67271" y="541020"/>
                  </a:lnTo>
                  <a:lnTo>
                    <a:pt x="66319" y="544830"/>
                  </a:lnTo>
                  <a:lnTo>
                    <a:pt x="63639" y="544830"/>
                  </a:lnTo>
                  <a:lnTo>
                    <a:pt x="65011" y="548640"/>
                  </a:lnTo>
                  <a:lnTo>
                    <a:pt x="63360" y="549910"/>
                  </a:lnTo>
                  <a:lnTo>
                    <a:pt x="62001" y="549910"/>
                  </a:lnTo>
                  <a:lnTo>
                    <a:pt x="59499" y="548640"/>
                  </a:lnTo>
                  <a:lnTo>
                    <a:pt x="58597" y="548640"/>
                  </a:lnTo>
                  <a:lnTo>
                    <a:pt x="61137" y="549910"/>
                  </a:lnTo>
                  <a:lnTo>
                    <a:pt x="57073" y="554990"/>
                  </a:lnTo>
                  <a:lnTo>
                    <a:pt x="58381" y="556260"/>
                  </a:lnTo>
                  <a:lnTo>
                    <a:pt x="56781" y="556260"/>
                  </a:lnTo>
                  <a:lnTo>
                    <a:pt x="58826" y="557530"/>
                  </a:lnTo>
                  <a:lnTo>
                    <a:pt x="57569" y="558800"/>
                  </a:lnTo>
                  <a:lnTo>
                    <a:pt x="57124" y="558800"/>
                  </a:lnTo>
                  <a:lnTo>
                    <a:pt x="55664" y="557530"/>
                  </a:lnTo>
                  <a:lnTo>
                    <a:pt x="53809" y="561340"/>
                  </a:lnTo>
                  <a:lnTo>
                    <a:pt x="60756" y="558800"/>
                  </a:lnTo>
                  <a:lnTo>
                    <a:pt x="57073" y="562610"/>
                  </a:lnTo>
                  <a:lnTo>
                    <a:pt x="57010" y="561340"/>
                  </a:lnTo>
                  <a:lnTo>
                    <a:pt x="56476" y="561340"/>
                  </a:lnTo>
                  <a:lnTo>
                    <a:pt x="53759" y="565150"/>
                  </a:lnTo>
                  <a:lnTo>
                    <a:pt x="54813" y="570230"/>
                  </a:lnTo>
                  <a:lnTo>
                    <a:pt x="52057" y="572770"/>
                  </a:lnTo>
                  <a:lnTo>
                    <a:pt x="48044" y="572770"/>
                  </a:lnTo>
                  <a:lnTo>
                    <a:pt x="47231" y="575310"/>
                  </a:lnTo>
                  <a:lnTo>
                    <a:pt x="48691" y="582930"/>
                  </a:lnTo>
                  <a:lnTo>
                    <a:pt x="45986" y="588010"/>
                  </a:lnTo>
                  <a:lnTo>
                    <a:pt x="46748" y="588010"/>
                  </a:lnTo>
                  <a:lnTo>
                    <a:pt x="51701" y="590550"/>
                  </a:lnTo>
                  <a:lnTo>
                    <a:pt x="42722" y="590550"/>
                  </a:lnTo>
                  <a:lnTo>
                    <a:pt x="44208" y="594360"/>
                  </a:lnTo>
                  <a:lnTo>
                    <a:pt x="44056" y="594360"/>
                  </a:lnTo>
                  <a:lnTo>
                    <a:pt x="42011" y="593293"/>
                  </a:lnTo>
                  <a:lnTo>
                    <a:pt x="39954" y="596900"/>
                  </a:lnTo>
                  <a:lnTo>
                    <a:pt x="40716" y="601980"/>
                  </a:lnTo>
                  <a:lnTo>
                    <a:pt x="40424" y="607060"/>
                  </a:lnTo>
                  <a:lnTo>
                    <a:pt x="48247" y="607060"/>
                  </a:lnTo>
                  <a:lnTo>
                    <a:pt x="52539" y="604520"/>
                  </a:lnTo>
                  <a:lnTo>
                    <a:pt x="53009" y="598170"/>
                  </a:lnTo>
                  <a:lnTo>
                    <a:pt x="53975" y="599440"/>
                  </a:lnTo>
                  <a:lnTo>
                    <a:pt x="53936" y="598170"/>
                  </a:lnTo>
                  <a:lnTo>
                    <a:pt x="53886" y="595630"/>
                  </a:lnTo>
                  <a:lnTo>
                    <a:pt x="54457" y="594360"/>
                  </a:lnTo>
                  <a:lnTo>
                    <a:pt x="55600" y="591820"/>
                  </a:lnTo>
                  <a:lnTo>
                    <a:pt x="54241" y="589280"/>
                  </a:lnTo>
                  <a:lnTo>
                    <a:pt x="54546" y="588010"/>
                  </a:lnTo>
                  <a:lnTo>
                    <a:pt x="57759" y="588010"/>
                  </a:lnTo>
                  <a:lnTo>
                    <a:pt x="57835" y="585470"/>
                  </a:lnTo>
                  <a:lnTo>
                    <a:pt x="56756" y="585470"/>
                  </a:lnTo>
                  <a:lnTo>
                    <a:pt x="59588" y="582930"/>
                  </a:lnTo>
                  <a:lnTo>
                    <a:pt x="60261" y="584936"/>
                  </a:lnTo>
                  <a:lnTo>
                    <a:pt x="59982" y="585470"/>
                  </a:lnTo>
                  <a:lnTo>
                    <a:pt x="60299" y="585038"/>
                  </a:lnTo>
                  <a:lnTo>
                    <a:pt x="60439" y="585470"/>
                  </a:lnTo>
                  <a:lnTo>
                    <a:pt x="60871" y="584263"/>
                  </a:lnTo>
                  <a:lnTo>
                    <a:pt x="61874" y="582930"/>
                  </a:lnTo>
                  <a:lnTo>
                    <a:pt x="63741" y="582930"/>
                  </a:lnTo>
                  <a:lnTo>
                    <a:pt x="62280" y="579120"/>
                  </a:lnTo>
                  <a:lnTo>
                    <a:pt x="64363" y="580390"/>
                  </a:lnTo>
                  <a:lnTo>
                    <a:pt x="65316" y="579120"/>
                  </a:lnTo>
                  <a:lnTo>
                    <a:pt x="66268" y="577850"/>
                  </a:lnTo>
                  <a:lnTo>
                    <a:pt x="66078" y="575310"/>
                  </a:lnTo>
                  <a:lnTo>
                    <a:pt x="63500" y="577850"/>
                  </a:lnTo>
                  <a:lnTo>
                    <a:pt x="63741" y="575310"/>
                  </a:lnTo>
                  <a:lnTo>
                    <a:pt x="65252" y="572770"/>
                  </a:lnTo>
                  <a:lnTo>
                    <a:pt x="68211" y="575310"/>
                  </a:lnTo>
                  <a:lnTo>
                    <a:pt x="70586" y="571500"/>
                  </a:lnTo>
                  <a:lnTo>
                    <a:pt x="70459" y="568960"/>
                  </a:lnTo>
                  <a:lnTo>
                    <a:pt x="70459" y="562610"/>
                  </a:lnTo>
                  <a:lnTo>
                    <a:pt x="70904" y="562292"/>
                  </a:lnTo>
                  <a:lnTo>
                    <a:pt x="69062" y="560070"/>
                  </a:lnTo>
                  <a:lnTo>
                    <a:pt x="70561" y="557530"/>
                  </a:lnTo>
                  <a:lnTo>
                    <a:pt x="76339" y="556260"/>
                  </a:lnTo>
                  <a:lnTo>
                    <a:pt x="76669" y="554990"/>
                  </a:lnTo>
                  <a:lnTo>
                    <a:pt x="79921" y="552450"/>
                  </a:lnTo>
                  <a:lnTo>
                    <a:pt x="73304" y="549910"/>
                  </a:lnTo>
                  <a:lnTo>
                    <a:pt x="76060" y="546100"/>
                  </a:lnTo>
                  <a:lnTo>
                    <a:pt x="71437" y="546100"/>
                  </a:lnTo>
                  <a:lnTo>
                    <a:pt x="71501" y="542290"/>
                  </a:lnTo>
                  <a:lnTo>
                    <a:pt x="72999" y="539750"/>
                  </a:lnTo>
                  <a:lnTo>
                    <a:pt x="77647" y="541020"/>
                  </a:lnTo>
                  <a:lnTo>
                    <a:pt x="77901" y="543560"/>
                  </a:lnTo>
                  <a:lnTo>
                    <a:pt x="76885" y="543560"/>
                  </a:lnTo>
                  <a:lnTo>
                    <a:pt x="77000" y="546100"/>
                  </a:lnTo>
                  <a:lnTo>
                    <a:pt x="78676" y="546100"/>
                  </a:lnTo>
                  <a:lnTo>
                    <a:pt x="77647" y="544830"/>
                  </a:lnTo>
                  <a:lnTo>
                    <a:pt x="79349" y="543560"/>
                  </a:lnTo>
                  <a:lnTo>
                    <a:pt x="80238" y="541020"/>
                  </a:lnTo>
                  <a:lnTo>
                    <a:pt x="80543" y="540156"/>
                  </a:lnTo>
                  <a:lnTo>
                    <a:pt x="80810" y="539940"/>
                  </a:lnTo>
                  <a:lnTo>
                    <a:pt x="82245" y="542290"/>
                  </a:lnTo>
                  <a:lnTo>
                    <a:pt x="81953" y="539750"/>
                  </a:lnTo>
                  <a:lnTo>
                    <a:pt x="81038" y="539750"/>
                  </a:lnTo>
                  <a:lnTo>
                    <a:pt x="82562" y="538480"/>
                  </a:lnTo>
                  <a:lnTo>
                    <a:pt x="81610" y="535940"/>
                  </a:lnTo>
                  <a:lnTo>
                    <a:pt x="84328" y="533400"/>
                  </a:lnTo>
                  <a:lnTo>
                    <a:pt x="81864" y="533400"/>
                  </a:lnTo>
                  <a:lnTo>
                    <a:pt x="82130" y="532130"/>
                  </a:lnTo>
                  <a:lnTo>
                    <a:pt x="85813" y="528320"/>
                  </a:lnTo>
                  <a:close/>
                </a:path>
                <a:path w="458469" h="736600">
                  <a:moveTo>
                    <a:pt x="89585" y="466559"/>
                  </a:moveTo>
                  <a:lnTo>
                    <a:pt x="89408" y="466090"/>
                  </a:lnTo>
                  <a:lnTo>
                    <a:pt x="89560" y="464997"/>
                  </a:lnTo>
                  <a:lnTo>
                    <a:pt x="88049" y="466090"/>
                  </a:lnTo>
                  <a:lnTo>
                    <a:pt x="89585" y="466559"/>
                  </a:lnTo>
                  <a:close/>
                </a:path>
                <a:path w="458469" h="736600">
                  <a:moveTo>
                    <a:pt x="95834" y="518160"/>
                  </a:moveTo>
                  <a:lnTo>
                    <a:pt x="95008" y="518160"/>
                  </a:lnTo>
                  <a:lnTo>
                    <a:pt x="95097" y="519404"/>
                  </a:lnTo>
                  <a:lnTo>
                    <a:pt x="95834" y="518160"/>
                  </a:lnTo>
                  <a:close/>
                </a:path>
                <a:path w="458469" h="736600">
                  <a:moveTo>
                    <a:pt x="96621" y="511810"/>
                  </a:moveTo>
                  <a:lnTo>
                    <a:pt x="96227" y="511810"/>
                  </a:lnTo>
                  <a:lnTo>
                    <a:pt x="95846" y="513080"/>
                  </a:lnTo>
                  <a:lnTo>
                    <a:pt x="95910" y="514350"/>
                  </a:lnTo>
                  <a:lnTo>
                    <a:pt x="96621" y="511810"/>
                  </a:lnTo>
                  <a:close/>
                </a:path>
                <a:path w="458469" h="736600">
                  <a:moveTo>
                    <a:pt x="97104" y="495300"/>
                  </a:moveTo>
                  <a:lnTo>
                    <a:pt x="96786" y="494715"/>
                  </a:lnTo>
                  <a:lnTo>
                    <a:pt x="96215" y="495300"/>
                  </a:lnTo>
                  <a:lnTo>
                    <a:pt x="97104" y="495300"/>
                  </a:lnTo>
                  <a:close/>
                </a:path>
                <a:path w="458469" h="736600">
                  <a:moveTo>
                    <a:pt x="97447" y="494030"/>
                  </a:moveTo>
                  <a:lnTo>
                    <a:pt x="96405" y="494030"/>
                  </a:lnTo>
                  <a:lnTo>
                    <a:pt x="96786" y="494715"/>
                  </a:lnTo>
                  <a:lnTo>
                    <a:pt x="97447" y="494030"/>
                  </a:lnTo>
                  <a:close/>
                </a:path>
                <a:path w="458469" h="736600">
                  <a:moveTo>
                    <a:pt x="98501" y="495528"/>
                  </a:moveTo>
                  <a:lnTo>
                    <a:pt x="98107" y="495795"/>
                  </a:lnTo>
                  <a:lnTo>
                    <a:pt x="97891" y="496062"/>
                  </a:lnTo>
                  <a:lnTo>
                    <a:pt x="97751" y="496303"/>
                  </a:lnTo>
                  <a:lnTo>
                    <a:pt x="98501" y="495528"/>
                  </a:lnTo>
                  <a:close/>
                </a:path>
                <a:path w="458469" h="736600">
                  <a:moveTo>
                    <a:pt x="100596" y="505460"/>
                  </a:moveTo>
                  <a:lnTo>
                    <a:pt x="100533" y="504190"/>
                  </a:lnTo>
                  <a:lnTo>
                    <a:pt x="99758" y="505460"/>
                  </a:lnTo>
                  <a:lnTo>
                    <a:pt x="100596" y="505460"/>
                  </a:lnTo>
                  <a:close/>
                </a:path>
                <a:path w="458469" h="736600">
                  <a:moveTo>
                    <a:pt x="103657" y="429348"/>
                  </a:moveTo>
                  <a:lnTo>
                    <a:pt x="103428" y="429679"/>
                  </a:lnTo>
                  <a:lnTo>
                    <a:pt x="103657" y="429348"/>
                  </a:lnTo>
                  <a:close/>
                </a:path>
                <a:path w="458469" h="736600">
                  <a:moveTo>
                    <a:pt x="105486" y="484022"/>
                  </a:moveTo>
                  <a:lnTo>
                    <a:pt x="105219" y="483870"/>
                  </a:lnTo>
                  <a:lnTo>
                    <a:pt x="105359" y="484822"/>
                  </a:lnTo>
                  <a:lnTo>
                    <a:pt x="105486" y="484022"/>
                  </a:lnTo>
                  <a:close/>
                </a:path>
                <a:path w="458469" h="736600">
                  <a:moveTo>
                    <a:pt x="105575" y="426351"/>
                  </a:moveTo>
                  <a:lnTo>
                    <a:pt x="104889" y="427113"/>
                  </a:lnTo>
                  <a:lnTo>
                    <a:pt x="104190" y="428205"/>
                  </a:lnTo>
                  <a:lnTo>
                    <a:pt x="103644" y="429348"/>
                  </a:lnTo>
                  <a:lnTo>
                    <a:pt x="105575" y="426351"/>
                  </a:lnTo>
                  <a:close/>
                </a:path>
                <a:path w="458469" h="736600">
                  <a:moveTo>
                    <a:pt x="109918" y="486410"/>
                  </a:moveTo>
                  <a:lnTo>
                    <a:pt x="109689" y="482600"/>
                  </a:lnTo>
                  <a:lnTo>
                    <a:pt x="107429" y="482600"/>
                  </a:lnTo>
                  <a:lnTo>
                    <a:pt x="106349" y="478790"/>
                  </a:lnTo>
                  <a:lnTo>
                    <a:pt x="105486" y="484022"/>
                  </a:lnTo>
                  <a:lnTo>
                    <a:pt x="109918" y="486410"/>
                  </a:lnTo>
                  <a:close/>
                </a:path>
                <a:path w="458469" h="736600">
                  <a:moveTo>
                    <a:pt x="112826" y="416026"/>
                  </a:moveTo>
                  <a:lnTo>
                    <a:pt x="112687" y="415785"/>
                  </a:lnTo>
                  <a:lnTo>
                    <a:pt x="112598" y="415556"/>
                  </a:lnTo>
                  <a:lnTo>
                    <a:pt x="112344" y="415315"/>
                  </a:lnTo>
                  <a:lnTo>
                    <a:pt x="110083" y="416852"/>
                  </a:lnTo>
                  <a:lnTo>
                    <a:pt x="111290" y="416775"/>
                  </a:lnTo>
                  <a:lnTo>
                    <a:pt x="112141" y="416458"/>
                  </a:lnTo>
                  <a:lnTo>
                    <a:pt x="112826" y="416026"/>
                  </a:lnTo>
                  <a:close/>
                </a:path>
                <a:path w="458469" h="736600">
                  <a:moveTo>
                    <a:pt x="118198" y="403860"/>
                  </a:moveTo>
                  <a:lnTo>
                    <a:pt x="117741" y="402590"/>
                  </a:lnTo>
                  <a:lnTo>
                    <a:pt x="117741" y="403860"/>
                  </a:lnTo>
                  <a:lnTo>
                    <a:pt x="118198" y="403860"/>
                  </a:lnTo>
                  <a:close/>
                </a:path>
                <a:path w="458469" h="736600">
                  <a:moveTo>
                    <a:pt x="118643" y="461340"/>
                  </a:moveTo>
                  <a:lnTo>
                    <a:pt x="118135" y="461213"/>
                  </a:lnTo>
                  <a:lnTo>
                    <a:pt x="117690" y="461238"/>
                  </a:lnTo>
                  <a:lnTo>
                    <a:pt x="117246" y="461289"/>
                  </a:lnTo>
                  <a:lnTo>
                    <a:pt x="117525" y="461391"/>
                  </a:lnTo>
                  <a:lnTo>
                    <a:pt x="117919" y="461441"/>
                  </a:lnTo>
                  <a:lnTo>
                    <a:pt x="118643" y="461340"/>
                  </a:lnTo>
                  <a:close/>
                </a:path>
                <a:path w="458469" h="736600">
                  <a:moveTo>
                    <a:pt x="124714" y="440156"/>
                  </a:moveTo>
                  <a:lnTo>
                    <a:pt x="124460" y="440156"/>
                  </a:lnTo>
                  <a:lnTo>
                    <a:pt x="124028" y="440550"/>
                  </a:lnTo>
                  <a:lnTo>
                    <a:pt x="124714" y="440194"/>
                  </a:lnTo>
                  <a:close/>
                </a:path>
                <a:path w="458469" h="736600">
                  <a:moveTo>
                    <a:pt x="124904" y="440169"/>
                  </a:moveTo>
                  <a:lnTo>
                    <a:pt x="124879" y="439318"/>
                  </a:lnTo>
                  <a:lnTo>
                    <a:pt x="124599" y="439331"/>
                  </a:lnTo>
                  <a:lnTo>
                    <a:pt x="124460" y="439356"/>
                  </a:lnTo>
                  <a:lnTo>
                    <a:pt x="124701" y="439788"/>
                  </a:lnTo>
                  <a:lnTo>
                    <a:pt x="124714" y="440156"/>
                  </a:lnTo>
                  <a:lnTo>
                    <a:pt x="124904" y="440169"/>
                  </a:lnTo>
                  <a:close/>
                </a:path>
                <a:path w="458469" h="736600">
                  <a:moveTo>
                    <a:pt x="150914" y="381419"/>
                  </a:moveTo>
                  <a:lnTo>
                    <a:pt x="150317" y="381000"/>
                  </a:lnTo>
                  <a:lnTo>
                    <a:pt x="150228" y="381228"/>
                  </a:lnTo>
                  <a:lnTo>
                    <a:pt x="150914" y="381419"/>
                  </a:lnTo>
                  <a:close/>
                </a:path>
                <a:path w="458469" h="736600">
                  <a:moveTo>
                    <a:pt x="153911" y="382270"/>
                  </a:moveTo>
                  <a:lnTo>
                    <a:pt x="150914" y="381419"/>
                  </a:lnTo>
                  <a:lnTo>
                    <a:pt x="152069" y="382270"/>
                  </a:lnTo>
                  <a:lnTo>
                    <a:pt x="150710" y="382270"/>
                  </a:lnTo>
                  <a:lnTo>
                    <a:pt x="153416" y="383540"/>
                  </a:lnTo>
                  <a:lnTo>
                    <a:pt x="153911" y="382270"/>
                  </a:lnTo>
                  <a:close/>
                </a:path>
                <a:path w="458469" h="736600">
                  <a:moveTo>
                    <a:pt x="163055" y="325589"/>
                  </a:moveTo>
                  <a:lnTo>
                    <a:pt x="162077" y="325120"/>
                  </a:lnTo>
                  <a:lnTo>
                    <a:pt x="161112" y="325120"/>
                  </a:lnTo>
                  <a:lnTo>
                    <a:pt x="162433" y="326390"/>
                  </a:lnTo>
                  <a:lnTo>
                    <a:pt x="163055" y="325589"/>
                  </a:lnTo>
                  <a:close/>
                </a:path>
                <a:path w="458469" h="736600">
                  <a:moveTo>
                    <a:pt x="163639" y="325869"/>
                  </a:moveTo>
                  <a:lnTo>
                    <a:pt x="163423" y="325120"/>
                  </a:lnTo>
                  <a:lnTo>
                    <a:pt x="163055" y="325589"/>
                  </a:lnTo>
                  <a:lnTo>
                    <a:pt x="163639" y="325869"/>
                  </a:lnTo>
                  <a:close/>
                </a:path>
                <a:path w="458469" h="736600">
                  <a:moveTo>
                    <a:pt x="168744" y="354330"/>
                  </a:moveTo>
                  <a:lnTo>
                    <a:pt x="167894" y="353047"/>
                  </a:lnTo>
                  <a:lnTo>
                    <a:pt x="168681" y="354850"/>
                  </a:lnTo>
                  <a:lnTo>
                    <a:pt x="168744" y="354330"/>
                  </a:lnTo>
                  <a:close/>
                </a:path>
                <a:path w="458469" h="736600">
                  <a:moveTo>
                    <a:pt x="171373" y="356870"/>
                  </a:moveTo>
                  <a:lnTo>
                    <a:pt x="170103" y="354330"/>
                  </a:lnTo>
                  <a:lnTo>
                    <a:pt x="170065" y="355600"/>
                  </a:lnTo>
                  <a:lnTo>
                    <a:pt x="170484" y="356870"/>
                  </a:lnTo>
                  <a:lnTo>
                    <a:pt x="169557" y="356870"/>
                  </a:lnTo>
                  <a:lnTo>
                    <a:pt x="168681" y="354850"/>
                  </a:lnTo>
                  <a:lnTo>
                    <a:pt x="168148" y="359410"/>
                  </a:lnTo>
                  <a:lnTo>
                    <a:pt x="168516" y="361950"/>
                  </a:lnTo>
                  <a:lnTo>
                    <a:pt x="169468" y="360680"/>
                  </a:lnTo>
                  <a:lnTo>
                    <a:pt x="171373" y="356870"/>
                  </a:lnTo>
                  <a:close/>
                </a:path>
                <a:path w="458469" h="736600">
                  <a:moveTo>
                    <a:pt x="193370" y="326390"/>
                  </a:moveTo>
                  <a:lnTo>
                    <a:pt x="164719" y="326390"/>
                  </a:lnTo>
                  <a:lnTo>
                    <a:pt x="163791" y="326390"/>
                  </a:lnTo>
                  <a:lnTo>
                    <a:pt x="159080" y="335280"/>
                  </a:lnTo>
                  <a:lnTo>
                    <a:pt x="152971" y="342900"/>
                  </a:lnTo>
                  <a:lnTo>
                    <a:pt x="146265" y="350520"/>
                  </a:lnTo>
                  <a:lnTo>
                    <a:pt x="139750" y="358140"/>
                  </a:lnTo>
                  <a:lnTo>
                    <a:pt x="136867" y="361950"/>
                  </a:lnTo>
                  <a:lnTo>
                    <a:pt x="146735" y="365760"/>
                  </a:lnTo>
                  <a:lnTo>
                    <a:pt x="139814" y="368300"/>
                  </a:lnTo>
                  <a:lnTo>
                    <a:pt x="137668" y="365760"/>
                  </a:lnTo>
                  <a:lnTo>
                    <a:pt x="135483" y="373380"/>
                  </a:lnTo>
                  <a:lnTo>
                    <a:pt x="128447" y="386080"/>
                  </a:lnTo>
                  <a:lnTo>
                    <a:pt x="126326" y="393700"/>
                  </a:lnTo>
                  <a:lnTo>
                    <a:pt x="125882" y="392430"/>
                  </a:lnTo>
                  <a:lnTo>
                    <a:pt x="124968" y="391160"/>
                  </a:lnTo>
                  <a:lnTo>
                    <a:pt x="122262" y="391160"/>
                  </a:lnTo>
                  <a:lnTo>
                    <a:pt x="121805" y="397510"/>
                  </a:lnTo>
                  <a:lnTo>
                    <a:pt x="123609" y="398780"/>
                  </a:lnTo>
                  <a:lnTo>
                    <a:pt x="122707" y="400050"/>
                  </a:lnTo>
                  <a:lnTo>
                    <a:pt x="121805" y="397510"/>
                  </a:lnTo>
                  <a:lnTo>
                    <a:pt x="120459" y="398780"/>
                  </a:lnTo>
                  <a:lnTo>
                    <a:pt x="118198" y="398780"/>
                  </a:lnTo>
                  <a:lnTo>
                    <a:pt x="120904" y="403860"/>
                  </a:lnTo>
                  <a:lnTo>
                    <a:pt x="118198" y="403860"/>
                  </a:lnTo>
                  <a:lnTo>
                    <a:pt x="114579" y="407670"/>
                  </a:lnTo>
                  <a:lnTo>
                    <a:pt x="117741" y="407670"/>
                  </a:lnTo>
                  <a:lnTo>
                    <a:pt x="114846" y="410210"/>
                  </a:lnTo>
                  <a:lnTo>
                    <a:pt x="115684" y="415290"/>
                  </a:lnTo>
                  <a:lnTo>
                    <a:pt x="112814" y="416560"/>
                  </a:lnTo>
                  <a:lnTo>
                    <a:pt x="114820" y="420370"/>
                  </a:lnTo>
                  <a:lnTo>
                    <a:pt x="108559" y="421640"/>
                  </a:lnTo>
                  <a:lnTo>
                    <a:pt x="112369" y="424180"/>
                  </a:lnTo>
                  <a:lnTo>
                    <a:pt x="108267" y="421640"/>
                  </a:lnTo>
                  <a:lnTo>
                    <a:pt x="105956" y="427990"/>
                  </a:lnTo>
                  <a:lnTo>
                    <a:pt x="107048" y="430530"/>
                  </a:lnTo>
                  <a:lnTo>
                    <a:pt x="106095" y="429260"/>
                  </a:lnTo>
                  <a:lnTo>
                    <a:pt x="104863" y="431800"/>
                  </a:lnTo>
                  <a:lnTo>
                    <a:pt x="103479" y="430530"/>
                  </a:lnTo>
                  <a:lnTo>
                    <a:pt x="102412" y="433070"/>
                  </a:lnTo>
                  <a:lnTo>
                    <a:pt x="102171" y="435610"/>
                  </a:lnTo>
                  <a:lnTo>
                    <a:pt x="104533" y="435610"/>
                  </a:lnTo>
                  <a:lnTo>
                    <a:pt x="97396" y="438150"/>
                  </a:lnTo>
                  <a:lnTo>
                    <a:pt x="104495" y="447040"/>
                  </a:lnTo>
                  <a:lnTo>
                    <a:pt x="96786" y="445770"/>
                  </a:lnTo>
                  <a:lnTo>
                    <a:pt x="95745" y="453390"/>
                  </a:lnTo>
                  <a:lnTo>
                    <a:pt x="94310" y="460565"/>
                  </a:lnTo>
                  <a:lnTo>
                    <a:pt x="90500" y="458470"/>
                  </a:lnTo>
                  <a:lnTo>
                    <a:pt x="89560" y="464997"/>
                  </a:lnTo>
                  <a:lnTo>
                    <a:pt x="93954" y="461835"/>
                  </a:lnTo>
                  <a:lnTo>
                    <a:pt x="92227" y="467360"/>
                  </a:lnTo>
                  <a:lnTo>
                    <a:pt x="89585" y="466559"/>
                  </a:lnTo>
                  <a:lnTo>
                    <a:pt x="91440" y="471170"/>
                  </a:lnTo>
                  <a:lnTo>
                    <a:pt x="87604" y="476250"/>
                  </a:lnTo>
                  <a:lnTo>
                    <a:pt x="86283" y="477520"/>
                  </a:lnTo>
                  <a:lnTo>
                    <a:pt x="86156" y="474980"/>
                  </a:lnTo>
                  <a:lnTo>
                    <a:pt x="85661" y="473710"/>
                  </a:lnTo>
                  <a:lnTo>
                    <a:pt x="84556" y="480060"/>
                  </a:lnTo>
                  <a:lnTo>
                    <a:pt x="80137" y="485140"/>
                  </a:lnTo>
                  <a:lnTo>
                    <a:pt x="80098" y="491490"/>
                  </a:lnTo>
                  <a:lnTo>
                    <a:pt x="83235" y="491490"/>
                  </a:lnTo>
                  <a:lnTo>
                    <a:pt x="83807" y="497840"/>
                  </a:lnTo>
                  <a:lnTo>
                    <a:pt x="85229" y="499110"/>
                  </a:lnTo>
                  <a:lnTo>
                    <a:pt x="80365" y="495300"/>
                  </a:lnTo>
                  <a:lnTo>
                    <a:pt x="81521" y="504190"/>
                  </a:lnTo>
                  <a:lnTo>
                    <a:pt x="80340" y="502920"/>
                  </a:lnTo>
                  <a:lnTo>
                    <a:pt x="79159" y="501650"/>
                  </a:lnTo>
                  <a:lnTo>
                    <a:pt x="75628" y="497840"/>
                  </a:lnTo>
                  <a:lnTo>
                    <a:pt x="75704" y="499110"/>
                  </a:lnTo>
                  <a:lnTo>
                    <a:pt x="76250" y="500380"/>
                  </a:lnTo>
                  <a:lnTo>
                    <a:pt x="77647" y="500380"/>
                  </a:lnTo>
                  <a:lnTo>
                    <a:pt x="76809" y="501650"/>
                  </a:lnTo>
                  <a:lnTo>
                    <a:pt x="75895" y="501650"/>
                  </a:lnTo>
                  <a:lnTo>
                    <a:pt x="74853" y="499110"/>
                  </a:lnTo>
                  <a:lnTo>
                    <a:pt x="74295" y="504190"/>
                  </a:lnTo>
                  <a:lnTo>
                    <a:pt x="76962" y="502920"/>
                  </a:lnTo>
                  <a:lnTo>
                    <a:pt x="75438" y="506730"/>
                  </a:lnTo>
                  <a:lnTo>
                    <a:pt x="74561" y="506730"/>
                  </a:lnTo>
                  <a:lnTo>
                    <a:pt x="75679" y="509270"/>
                  </a:lnTo>
                  <a:lnTo>
                    <a:pt x="73596" y="511810"/>
                  </a:lnTo>
                  <a:lnTo>
                    <a:pt x="72212" y="511810"/>
                  </a:lnTo>
                  <a:lnTo>
                    <a:pt x="72593" y="510540"/>
                  </a:lnTo>
                  <a:lnTo>
                    <a:pt x="72136" y="511810"/>
                  </a:lnTo>
                  <a:lnTo>
                    <a:pt x="70739" y="515620"/>
                  </a:lnTo>
                  <a:lnTo>
                    <a:pt x="73901" y="521970"/>
                  </a:lnTo>
                  <a:lnTo>
                    <a:pt x="69735" y="525780"/>
                  </a:lnTo>
                  <a:lnTo>
                    <a:pt x="81978" y="525780"/>
                  </a:lnTo>
                  <a:lnTo>
                    <a:pt x="84607" y="524510"/>
                  </a:lnTo>
                  <a:lnTo>
                    <a:pt x="85813" y="528320"/>
                  </a:lnTo>
                  <a:lnTo>
                    <a:pt x="85902" y="524510"/>
                  </a:lnTo>
                  <a:lnTo>
                    <a:pt x="85928" y="523240"/>
                  </a:lnTo>
                  <a:lnTo>
                    <a:pt x="88049" y="521970"/>
                  </a:lnTo>
                  <a:lnTo>
                    <a:pt x="89712" y="525780"/>
                  </a:lnTo>
                  <a:lnTo>
                    <a:pt x="88925" y="521970"/>
                  </a:lnTo>
                  <a:lnTo>
                    <a:pt x="93802" y="520700"/>
                  </a:lnTo>
                  <a:lnTo>
                    <a:pt x="95008" y="518160"/>
                  </a:lnTo>
                  <a:lnTo>
                    <a:pt x="93129" y="518160"/>
                  </a:lnTo>
                  <a:lnTo>
                    <a:pt x="93954" y="516890"/>
                  </a:lnTo>
                  <a:lnTo>
                    <a:pt x="95275" y="516890"/>
                  </a:lnTo>
                  <a:lnTo>
                    <a:pt x="94234" y="515620"/>
                  </a:lnTo>
                  <a:lnTo>
                    <a:pt x="91135" y="515620"/>
                  </a:lnTo>
                  <a:lnTo>
                    <a:pt x="89979" y="513080"/>
                  </a:lnTo>
                  <a:lnTo>
                    <a:pt x="91732" y="511810"/>
                  </a:lnTo>
                  <a:lnTo>
                    <a:pt x="90512" y="508000"/>
                  </a:lnTo>
                  <a:lnTo>
                    <a:pt x="93726" y="509270"/>
                  </a:lnTo>
                  <a:lnTo>
                    <a:pt x="90881" y="513080"/>
                  </a:lnTo>
                  <a:lnTo>
                    <a:pt x="96977" y="510540"/>
                  </a:lnTo>
                  <a:lnTo>
                    <a:pt x="96621" y="511810"/>
                  </a:lnTo>
                  <a:lnTo>
                    <a:pt x="97612" y="511810"/>
                  </a:lnTo>
                  <a:lnTo>
                    <a:pt x="97650" y="512191"/>
                  </a:lnTo>
                  <a:lnTo>
                    <a:pt x="97739" y="511835"/>
                  </a:lnTo>
                  <a:lnTo>
                    <a:pt x="99910" y="510540"/>
                  </a:lnTo>
                  <a:lnTo>
                    <a:pt x="102133" y="509270"/>
                  </a:lnTo>
                  <a:lnTo>
                    <a:pt x="95072" y="509270"/>
                  </a:lnTo>
                  <a:lnTo>
                    <a:pt x="95542" y="508000"/>
                  </a:lnTo>
                  <a:lnTo>
                    <a:pt x="96951" y="504190"/>
                  </a:lnTo>
                  <a:lnTo>
                    <a:pt x="98412" y="505460"/>
                  </a:lnTo>
                  <a:lnTo>
                    <a:pt x="99758" y="505460"/>
                  </a:lnTo>
                  <a:lnTo>
                    <a:pt x="97345" y="504190"/>
                  </a:lnTo>
                  <a:lnTo>
                    <a:pt x="96697" y="501650"/>
                  </a:lnTo>
                  <a:lnTo>
                    <a:pt x="99199" y="499110"/>
                  </a:lnTo>
                  <a:lnTo>
                    <a:pt x="96989" y="497840"/>
                  </a:lnTo>
                  <a:lnTo>
                    <a:pt x="97751" y="496570"/>
                  </a:lnTo>
                  <a:lnTo>
                    <a:pt x="96431" y="497840"/>
                  </a:lnTo>
                  <a:lnTo>
                    <a:pt x="94957" y="496570"/>
                  </a:lnTo>
                  <a:lnTo>
                    <a:pt x="95783" y="495300"/>
                  </a:lnTo>
                  <a:lnTo>
                    <a:pt x="96050" y="494030"/>
                  </a:lnTo>
                  <a:lnTo>
                    <a:pt x="96405" y="494030"/>
                  </a:lnTo>
                  <a:lnTo>
                    <a:pt x="95021" y="491490"/>
                  </a:lnTo>
                  <a:lnTo>
                    <a:pt x="102222" y="491490"/>
                  </a:lnTo>
                  <a:lnTo>
                    <a:pt x="101460" y="487680"/>
                  </a:lnTo>
                  <a:lnTo>
                    <a:pt x="103187" y="487680"/>
                  </a:lnTo>
                  <a:lnTo>
                    <a:pt x="104698" y="488950"/>
                  </a:lnTo>
                  <a:lnTo>
                    <a:pt x="105981" y="488950"/>
                  </a:lnTo>
                  <a:lnTo>
                    <a:pt x="105791" y="487680"/>
                  </a:lnTo>
                  <a:lnTo>
                    <a:pt x="105410" y="485140"/>
                  </a:lnTo>
                  <a:lnTo>
                    <a:pt x="105359" y="484822"/>
                  </a:lnTo>
                  <a:lnTo>
                    <a:pt x="105308" y="485140"/>
                  </a:lnTo>
                  <a:lnTo>
                    <a:pt x="104508" y="482600"/>
                  </a:lnTo>
                  <a:lnTo>
                    <a:pt x="103695" y="480060"/>
                  </a:lnTo>
                  <a:lnTo>
                    <a:pt x="103441" y="480453"/>
                  </a:lnTo>
                  <a:lnTo>
                    <a:pt x="103441" y="483870"/>
                  </a:lnTo>
                  <a:lnTo>
                    <a:pt x="102590" y="485140"/>
                  </a:lnTo>
                  <a:lnTo>
                    <a:pt x="101536" y="482600"/>
                  </a:lnTo>
                  <a:lnTo>
                    <a:pt x="103149" y="482600"/>
                  </a:lnTo>
                  <a:lnTo>
                    <a:pt x="103441" y="483870"/>
                  </a:lnTo>
                  <a:lnTo>
                    <a:pt x="103441" y="480453"/>
                  </a:lnTo>
                  <a:lnTo>
                    <a:pt x="102997" y="481126"/>
                  </a:lnTo>
                  <a:lnTo>
                    <a:pt x="99936" y="477520"/>
                  </a:lnTo>
                  <a:lnTo>
                    <a:pt x="103505" y="476250"/>
                  </a:lnTo>
                  <a:lnTo>
                    <a:pt x="109080" y="478790"/>
                  </a:lnTo>
                  <a:lnTo>
                    <a:pt x="113461" y="476250"/>
                  </a:lnTo>
                  <a:lnTo>
                    <a:pt x="109575" y="469900"/>
                  </a:lnTo>
                  <a:lnTo>
                    <a:pt x="112141" y="467360"/>
                  </a:lnTo>
                  <a:lnTo>
                    <a:pt x="113436" y="466090"/>
                  </a:lnTo>
                  <a:lnTo>
                    <a:pt x="111671" y="467360"/>
                  </a:lnTo>
                  <a:lnTo>
                    <a:pt x="109778" y="464820"/>
                  </a:lnTo>
                  <a:lnTo>
                    <a:pt x="112877" y="463550"/>
                  </a:lnTo>
                  <a:lnTo>
                    <a:pt x="112788" y="462280"/>
                  </a:lnTo>
                  <a:lnTo>
                    <a:pt x="117246" y="462280"/>
                  </a:lnTo>
                  <a:lnTo>
                    <a:pt x="115836" y="461010"/>
                  </a:lnTo>
                  <a:lnTo>
                    <a:pt x="119176" y="458470"/>
                  </a:lnTo>
                  <a:lnTo>
                    <a:pt x="115684" y="455930"/>
                  </a:lnTo>
                  <a:lnTo>
                    <a:pt x="119240" y="454660"/>
                  </a:lnTo>
                  <a:lnTo>
                    <a:pt x="122224" y="450850"/>
                  </a:lnTo>
                  <a:lnTo>
                    <a:pt x="116217" y="447040"/>
                  </a:lnTo>
                  <a:lnTo>
                    <a:pt x="118757" y="443230"/>
                  </a:lnTo>
                  <a:lnTo>
                    <a:pt x="120192" y="445770"/>
                  </a:lnTo>
                  <a:lnTo>
                    <a:pt x="122389" y="444500"/>
                  </a:lnTo>
                  <a:lnTo>
                    <a:pt x="122529" y="448310"/>
                  </a:lnTo>
                  <a:lnTo>
                    <a:pt x="123202" y="447040"/>
                  </a:lnTo>
                  <a:lnTo>
                    <a:pt x="124117" y="445770"/>
                  </a:lnTo>
                  <a:lnTo>
                    <a:pt x="122834" y="445770"/>
                  </a:lnTo>
                  <a:lnTo>
                    <a:pt x="124371" y="444500"/>
                  </a:lnTo>
                  <a:lnTo>
                    <a:pt x="123609" y="443230"/>
                  </a:lnTo>
                  <a:lnTo>
                    <a:pt x="122110" y="440690"/>
                  </a:lnTo>
                  <a:lnTo>
                    <a:pt x="124460" y="439420"/>
                  </a:lnTo>
                  <a:lnTo>
                    <a:pt x="123913" y="439420"/>
                  </a:lnTo>
                  <a:lnTo>
                    <a:pt x="122059" y="438150"/>
                  </a:lnTo>
                  <a:lnTo>
                    <a:pt x="122936" y="436880"/>
                  </a:lnTo>
                  <a:lnTo>
                    <a:pt x="123774" y="434340"/>
                  </a:lnTo>
                  <a:lnTo>
                    <a:pt x="121069" y="434340"/>
                  </a:lnTo>
                  <a:lnTo>
                    <a:pt x="128943" y="433070"/>
                  </a:lnTo>
                  <a:lnTo>
                    <a:pt x="128651" y="431800"/>
                  </a:lnTo>
                  <a:lnTo>
                    <a:pt x="128358" y="430530"/>
                  </a:lnTo>
                  <a:lnTo>
                    <a:pt x="126898" y="424180"/>
                  </a:lnTo>
                  <a:lnTo>
                    <a:pt x="126606" y="422910"/>
                  </a:lnTo>
                  <a:lnTo>
                    <a:pt x="133223" y="421678"/>
                  </a:lnTo>
                  <a:lnTo>
                    <a:pt x="133184" y="421843"/>
                  </a:lnTo>
                  <a:lnTo>
                    <a:pt x="134086" y="421068"/>
                  </a:lnTo>
                  <a:lnTo>
                    <a:pt x="133845" y="421068"/>
                  </a:lnTo>
                  <a:lnTo>
                    <a:pt x="133616" y="421119"/>
                  </a:lnTo>
                  <a:lnTo>
                    <a:pt x="134264" y="419100"/>
                  </a:lnTo>
                  <a:lnTo>
                    <a:pt x="135483" y="415290"/>
                  </a:lnTo>
                  <a:lnTo>
                    <a:pt x="136728" y="412750"/>
                  </a:lnTo>
                  <a:lnTo>
                    <a:pt x="137185" y="412750"/>
                  </a:lnTo>
                  <a:lnTo>
                    <a:pt x="140766" y="410210"/>
                  </a:lnTo>
                  <a:lnTo>
                    <a:pt x="133096" y="407670"/>
                  </a:lnTo>
                  <a:lnTo>
                    <a:pt x="137147" y="405130"/>
                  </a:lnTo>
                  <a:lnTo>
                    <a:pt x="141185" y="405130"/>
                  </a:lnTo>
                  <a:lnTo>
                    <a:pt x="137604" y="407670"/>
                  </a:lnTo>
                  <a:lnTo>
                    <a:pt x="139407" y="407670"/>
                  </a:lnTo>
                  <a:lnTo>
                    <a:pt x="145694" y="410210"/>
                  </a:lnTo>
                  <a:lnTo>
                    <a:pt x="142671" y="405130"/>
                  </a:lnTo>
                  <a:lnTo>
                    <a:pt x="141160" y="402590"/>
                  </a:lnTo>
                  <a:lnTo>
                    <a:pt x="146100" y="401320"/>
                  </a:lnTo>
                  <a:lnTo>
                    <a:pt x="146100" y="402590"/>
                  </a:lnTo>
                  <a:lnTo>
                    <a:pt x="149250" y="401320"/>
                  </a:lnTo>
                  <a:lnTo>
                    <a:pt x="148564" y="400050"/>
                  </a:lnTo>
                  <a:lnTo>
                    <a:pt x="146532" y="396240"/>
                  </a:lnTo>
                  <a:lnTo>
                    <a:pt x="148018" y="393700"/>
                  </a:lnTo>
                  <a:lnTo>
                    <a:pt x="148767" y="392430"/>
                  </a:lnTo>
                  <a:lnTo>
                    <a:pt x="149656" y="392430"/>
                  </a:lnTo>
                  <a:lnTo>
                    <a:pt x="147777" y="388620"/>
                  </a:lnTo>
                  <a:lnTo>
                    <a:pt x="149288" y="383540"/>
                  </a:lnTo>
                  <a:lnTo>
                    <a:pt x="150228" y="381228"/>
                  </a:lnTo>
                  <a:lnTo>
                    <a:pt x="149390" y="381000"/>
                  </a:lnTo>
                  <a:lnTo>
                    <a:pt x="150380" y="378460"/>
                  </a:lnTo>
                  <a:lnTo>
                    <a:pt x="152209" y="378460"/>
                  </a:lnTo>
                  <a:lnTo>
                    <a:pt x="154520" y="377190"/>
                  </a:lnTo>
                  <a:lnTo>
                    <a:pt x="157187" y="378460"/>
                  </a:lnTo>
                  <a:lnTo>
                    <a:pt x="155752" y="381000"/>
                  </a:lnTo>
                  <a:lnTo>
                    <a:pt x="159816" y="381000"/>
                  </a:lnTo>
                  <a:lnTo>
                    <a:pt x="157670" y="377190"/>
                  </a:lnTo>
                  <a:lnTo>
                    <a:pt x="159054" y="375920"/>
                  </a:lnTo>
                  <a:lnTo>
                    <a:pt x="160375" y="377190"/>
                  </a:lnTo>
                  <a:lnTo>
                    <a:pt x="160858" y="375920"/>
                  </a:lnTo>
                  <a:lnTo>
                    <a:pt x="162306" y="372110"/>
                  </a:lnTo>
                  <a:lnTo>
                    <a:pt x="158775" y="370840"/>
                  </a:lnTo>
                  <a:lnTo>
                    <a:pt x="160197" y="368300"/>
                  </a:lnTo>
                  <a:lnTo>
                    <a:pt x="161620" y="365760"/>
                  </a:lnTo>
                  <a:lnTo>
                    <a:pt x="160286" y="365760"/>
                  </a:lnTo>
                  <a:lnTo>
                    <a:pt x="158178" y="361950"/>
                  </a:lnTo>
                  <a:lnTo>
                    <a:pt x="163449" y="364490"/>
                  </a:lnTo>
                  <a:lnTo>
                    <a:pt x="162636" y="361950"/>
                  </a:lnTo>
                  <a:lnTo>
                    <a:pt x="162242" y="360680"/>
                  </a:lnTo>
                  <a:lnTo>
                    <a:pt x="166243" y="361950"/>
                  </a:lnTo>
                  <a:lnTo>
                    <a:pt x="166306" y="360680"/>
                  </a:lnTo>
                  <a:lnTo>
                    <a:pt x="166052" y="354330"/>
                  </a:lnTo>
                  <a:lnTo>
                    <a:pt x="167055" y="351790"/>
                  </a:lnTo>
                  <a:lnTo>
                    <a:pt x="167894" y="353047"/>
                  </a:lnTo>
                  <a:lnTo>
                    <a:pt x="167932" y="351790"/>
                  </a:lnTo>
                  <a:lnTo>
                    <a:pt x="168021" y="349250"/>
                  </a:lnTo>
                  <a:lnTo>
                    <a:pt x="169926" y="346710"/>
                  </a:lnTo>
                  <a:lnTo>
                    <a:pt x="176479" y="351790"/>
                  </a:lnTo>
                  <a:lnTo>
                    <a:pt x="176453" y="346710"/>
                  </a:lnTo>
                  <a:lnTo>
                    <a:pt x="176415" y="339090"/>
                  </a:lnTo>
                  <a:lnTo>
                    <a:pt x="183261" y="340360"/>
                  </a:lnTo>
                  <a:lnTo>
                    <a:pt x="183451" y="339090"/>
                  </a:lnTo>
                  <a:lnTo>
                    <a:pt x="184200" y="334010"/>
                  </a:lnTo>
                  <a:lnTo>
                    <a:pt x="191198" y="330200"/>
                  </a:lnTo>
                  <a:lnTo>
                    <a:pt x="193370" y="326390"/>
                  </a:lnTo>
                  <a:close/>
                </a:path>
                <a:path w="458469" h="736600">
                  <a:moveTo>
                    <a:pt x="193573" y="320116"/>
                  </a:moveTo>
                  <a:lnTo>
                    <a:pt x="193497" y="319760"/>
                  </a:lnTo>
                  <a:lnTo>
                    <a:pt x="193306" y="320167"/>
                  </a:lnTo>
                  <a:lnTo>
                    <a:pt x="193573" y="320116"/>
                  </a:lnTo>
                  <a:close/>
                </a:path>
                <a:path w="458469" h="736600">
                  <a:moveTo>
                    <a:pt x="238569" y="219697"/>
                  </a:moveTo>
                  <a:lnTo>
                    <a:pt x="236994" y="218440"/>
                  </a:lnTo>
                  <a:lnTo>
                    <a:pt x="237972" y="220980"/>
                  </a:lnTo>
                  <a:lnTo>
                    <a:pt x="238569" y="219697"/>
                  </a:lnTo>
                  <a:close/>
                </a:path>
                <a:path w="458469" h="736600">
                  <a:moveTo>
                    <a:pt x="239496" y="220433"/>
                  </a:moveTo>
                  <a:lnTo>
                    <a:pt x="239166" y="218440"/>
                  </a:lnTo>
                  <a:lnTo>
                    <a:pt x="238582" y="219710"/>
                  </a:lnTo>
                  <a:lnTo>
                    <a:pt x="239496" y="220433"/>
                  </a:lnTo>
                  <a:close/>
                </a:path>
                <a:path w="458469" h="736600">
                  <a:moveTo>
                    <a:pt x="255041" y="194932"/>
                  </a:moveTo>
                  <a:lnTo>
                    <a:pt x="255016" y="193078"/>
                  </a:lnTo>
                  <a:lnTo>
                    <a:pt x="254596" y="194310"/>
                  </a:lnTo>
                  <a:lnTo>
                    <a:pt x="255041" y="194932"/>
                  </a:lnTo>
                  <a:close/>
                </a:path>
                <a:path w="458469" h="736600">
                  <a:moveTo>
                    <a:pt x="263182" y="183565"/>
                  </a:moveTo>
                  <a:lnTo>
                    <a:pt x="262928" y="183769"/>
                  </a:lnTo>
                  <a:lnTo>
                    <a:pt x="262813" y="184048"/>
                  </a:lnTo>
                  <a:lnTo>
                    <a:pt x="262953" y="184416"/>
                  </a:lnTo>
                  <a:lnTo>
                    <a:pt x="263182" y="183565"/>
                  </a:lnTo>
                  <a:close/>
                </a:path>
                <a:path w="458469" h="736600">
                  <a:moveTo>
                    <a:pt x="267030" y="178231"/>
                  </a:moveTo>
                  <a:lnTo>
                    <a:pt x="266877" y="177380"/>
                  </a:lnTo>
                  <a:lnTo>
                    <a:pt x="266433" y="177774"/>
                  </a:lnTo>
                  <a:lnTo>
                    <a:pt x="267030" y="178231"/>
                  </a:lnTo>
                  <a:close/>
                </a:path>
                <a:path w="458469" h="736600">
                  <a:moveTo>
                    <a:pt x="267614" y="222250"/>
                  </a:moveTo>
                  <a:lnTo>
                    <a:pt x="266319" y="222250"/>
                  </a:lnTo>
                  <a:lnTo>
                    <a:pt x="265595" y="220980"/>
                  </a:lnTo>
                  <a:lnTo>
                    <a:pt x="240169" y="220980"/>
                  </a:lnTo>
                  <a:lnTo>
                    <a:pt x="239585" y="220980"/>
                  </a:lnTo>
                  <a:lnTo>
                    <a:pt x="239788" y="222250"/>
                  </a:lnTo>
                  <a:lnTo>
                    <a:pt x="238074" y="223520"/>
                  </a:lnTo>
                  <a:lnTo>
                    <a:pt x="236905" y="222250"/>
                  </a:lnTo>
                  <a:lnTo>
                    <a:pt x="235737" y="220980"/>
                  </a:lnTo>
                  <a:lnTo>
                    <a:pt x="235648" y="218440"/>
                  </a:lnTo>
                  <a:lnTo>
                    <a:pt x="234899" y="222250"/>
                  </a:lnTo>
                  <a:lnTo>
                    <a:pt x="233972" y="220980"/>
                  </a:lnTo>
                  <a:lnTo>
                    <a:pt x="233006" y="219710"/>
                  </a:lnTo>
                  <a:lnTo>
                    <a:pt x="234010" y="222250"/>
                  </a:lnTo>
                  <a:lnTo>
                    <a:pt x="227304" y="220980"/>
                  </a:lnTo>
                  <a:lnTo>
                    <a:pt x="229273" y="224790"/>
                  </a:lnTo>
                  <a:lnTo>
                    <a:pt x="228346" y="224790"/>
                  </a:lnTo>
                  <a:lnTo>
                    <a:pt x="224574" y="229870"/>
                  </a:lnTo>
                  <a:lnTo>
                    <a:pt x="223824" y="232410"/>
                  </a:lnTo>
                  <a:lnTo>
                    <a:pt x="220929" y="236220"/>
                  </a:lnTo>
                  <a:lnTo>
                    <a:pt x="223253" y="238760"/>
                  </a:lnTo>
                  <a:lnTo>
                    <a:pt x="221526" y="240030"/>
                  </a:lnTo>
                  <a:lnTo>
                    <a:pt x="222567" y="242570"/>
                  </a:lnTo>
                  <a:lnTo>
                    <a:pt x="219684" y="245110"/>
                  </a:lnTo>
                  <a:lnTo>
                    <a:pt x="215430" y="247650"/>
                  </a:lnTo>
                  <a:lnTo>
                    <a:pt x="213080" y="251460"/>
                  </a:lnTo>
                  <a:lnTo>
                    <a:pt x="212483" y="254000"/>
                  </a:lnTo>
                  <a:lnTo>
                    <a:pt x="214591" y="252730"/>
                  </a:lnTo>
                  <a:lnTo>
                    <a:pt x="215226" y="255270"/>
                  </a:lnTo>
                  <a:lnTo>
                    <a:pt x="212902" y="254000"/>
                  </a:lnTo>
                  <a:lnTo>
                    <a:pt x="210540" y="257810"/>
                  </a:lnTo>
                  <a:lnTo>
                    <a:pt x="210286" y="255270"/>
                  </a:lnTo>
                  <a:lnTo>
                    <a:pt x="207581" y="259080"/>
                  </a:lnTo>
                  <a:lnTo>
                    <a:pt x="206819" y="260350"/>
                  </a:lnTo>
                  <a:lnTo>
                    <a:pt x="204736" y="267970"/>
                  </a:lnTo>
                  <a:lnTo>
                    <a:pt x="207441" y="267970"/>
                  </a:lnTo>
                  <a:lnTo>
                    <a:pt x="207098" y="269240"/>
                  </a:lnTo>
                  <a:lnTo>
                    <a:pt x="204901" y="270510"/>
                  </a:lnTo>
                  <a:lnTo>
                    <a:pt x="203949" y="269240"/>
                  </a:lnTo>
                  <a:lnTo>
                    <a:pt x="200926" y="274320"/>
                  </a:lnTo>
                  <a:lnTo>
                    <a:pt x="195402" y="278130"/>
                  </a:lnTo>
                  <a:lnTo>
                    <a:pt x="190309" y="281940"/>
                  </a:lnTo>
                  <a:lnTo>
                    <a:pt x="188595" y="287020"/>
                  </a:lnTo>
                  <a:lnTo>
                    <a:pt x="187591" y="293370"/>
                  </a:lnTo>
                  <a:lnTo>
                    <a:pt x="185648" y="295910"/>
                  </a:lnTo>
                  <a:lnTo>
                    <a:pt x="186829" y="290830"/>
                  </a:lnTo>
                  <a:lnTo>
                    <a:pt x="184289" y="292100"/>
                  </a:lnTo>
                  <a:lnTo>
                    <a:pt x="184378" y="299720"/>
                  </a:lnTo>
                  <a:lnTo>
                    <a:pt x="177952" y="300990"/>
                  </a:lnTo>
                  <a:lnTo>
                    <a:pt x="177457" y="307340"/>
                  </a:lnTo>
                  <a:lnTo>
                    <a:pt x="168427" y="307340"/>
                  </a:lnTo>
                  <a:lnTo>
                    <a:pt x="169646" y="320040"/>
                  </a:lnTo>
                  <a:lnTo>
                    <a:pt x="162191" y="322580"/>
                  </a:lnTo>
                  <a:lnTo>
                    <a:pt x="163982" y="323850"/>
                  </a:lnTo>
                  <a:lnTo>
                    <a:pt x="164566" y="325869"/>
                  </a:lnTo>
                  <a:lnTo>
                    <a:pt x="193662" y="325869"/>
                  </a:lnTo>
                  <a:lnTo>
                    <a:pt x="194818" y="323850"/>
                  </a:lnTo>
                  <a:lnTo>
                    <a:pt x="188112" y="322580"/>
                  </a:lnTo>
                  <a:lnTo>
                    <a:pt x="195834" y="321310"/>
                  </a:lnTo>
                  <a:lnTo>
                    <a:pt x="194551" y="320738"/>
                  </a:lnTo>
                  <a:lnTo>
                    <a:pt x="196850" y="319493"/>
                  </a:lnTo>
                  <a:lnTo>
                    <a:pt x="193573" y="320116"/>
                  </a:lnTo>
                  <a:lnTo>
                    <a:pt x="193598" y="320319"/>
                  </a:lnTo>
                  <a:lnTo>
                    <a:pt x="190169" y="318770"/>
                  </a:lnTo>
                  <a:lnTo>
                    <a:pt x="190766" y="317500"/>
                  </a:lnTo>
                  <a:lnTo>
                    <a:pt x="191223" y="316230"/>
                  </a:lnTo>
                  <a:lnTo>
                    <a:pt x="191655" y="316230"/>
                  </a:lnTo>
                  <a:lnTo>
                    <a:pt x="192163" y="316026"/>
                  </a:lnTo>
                  <a:lnTo>
                    <a:pt x="192836" y="316204"/>
                  </a:lnTo>
                  <a:lnTo>
                    <a:pt x="193497" y="319760"/>
                  </a:lnTo>
                  <a:lnTo>
                    <a:pt x="196088" y="314388"/>
                  </a:lnTo>
                  <a:lnTo>
                    <a:pt x="197739" y="313690"/>
                  </a:lnTo>
                  <a:lnTo>
                    <a:pt x="199974" y="313690"/>
                  </a:lnTo>
                  <a:lnTo>
                    <a:pt x="198031" y="316230"/>
                  </a:lnTo>
                  <a:lnTo>
                    <a:pt x="199326" y="316230"/>
                  </a:lnTo>
                  <a:lnTo>
                    <a:pt x="201803" y="313690"/>
                  </a:lnTo>
                  <a:lnTo>
                    <a:pt x="202476" y="317500"/>
                  </a:lnTo>
                  <a:lnTo>
                    <a:pt x="205257" y="316230"/>
                  </a:lnTo>
                  <a:lnTo>
                    <a:pt x="203060" y="314960"/>
                  </a:lnTo>
                  <a:lnTo>
                    <a:pt x="203136" y="313690"/>
                  </a:lnTo>
                  <a:lnTo>
                    <a:pt x="203212" y="312420"/>
                  </a:lnTo>
                  <a:lnTo>
                    <a:pt x="205117" y="311150"/>
                  </a:lnTo>
                  <a:lnTo>
                    <a:pt x="200977" y="312420"/>
                  </a:lnTo>
                  <a:lnTo>
                    <a:pt x="200990" y="306070"/>
                  </a:lnTo>
                  <a:lnTo>
                    <a:pt x="207975" y="311150"/>
                  </a:lnTo>
                  <a:lnTo>
                    <a:pt x="208013" y="306070"/>
                  </a:lnTo>
                  <a:lnTo>
                    <a:pt x="208026" y="304800"/>
                  </a:lnTo>
                  <a:lnTo>
                    <a:pt x="208800" y="307340"/>
                  </a:lnTo>
                  <a:lnTo>
                    <a:pt x="209257" y="304800"/>
                  </a:lnTo>
                  <a:lnTo>
                    <a:pt x="214325" y="298450"/>
                  </a:lnTo>
                  <a:lnTo>
                    <a:pt x="212979" y="295910"/>
                  </a:lnTo>
                  <a:lnTo>
                    <a:pt x="211645" y="293370"/>
                  </a:lnTo>
                  <a:lnTo>
                    <a:pt x="212534" y="293370"/>
                  </a:lnTo>
                  <a:lnTo>
                    <a:pt x="214363" y="294640"/>
                  </a:lnTo>
                  <a:lnTo>
                    <a:pt x="214045" y="295910"/>
                  </a:lnTo>
                  <a:lnTo>
                    <a:pt x="216242" y="293370"/>
                  </a:lnTo>
                  <a:lnTo>
                    <a:pt x="218440" y="290830"/>
                  </a:lnTo>
                  <a:lnTo>
                    <a:pt x="217881" y="280670"/>
                  </a:lnTo>
                  <a:lnTo>
                    <a:pt x="223431" y="278130"/>
                  </a:lnTo>
                  <a:lnTo>
                    <a:pt x="224434" y="279400"/>
                  </a:lnTo>
                  <a:lnTo>
                    <a:pt x="224764" y="278130"/>
                  </a:lnTo>
                  <a:lnTo>
                    <a:pt x="223215" y="275590"/>
                  </a:lnTo>
                  <a:lnTo>
                    <a:pt x="225894" y="275590"/>
                  </a:lnTo>
                  <a:lnTo>
                    <a:pt x="226415" y="276860"/>
                  </a:lnTo>
                  <a:lnTo>
                    <a:pt x="226809" y="275590"/>
                  </a:lnTo>
                  <a:lnTo>
                    <a:pt x="226415" y="271780"/>
                  </a:lnTo>
                  <a:lnTo>
                    <a:pt x="228104" y="270510"/>
                  </a:lnTo>
                  <a:lnTo>
                    <a:pt x="228765" y="273050"/>
                  </a:lnTo>
                  <a:lnTo>
                    <a:pt x="234086" y="269240"/>
                  </a:lnTo>
                  <a:lnTo>
                    <a:pt x="230860" y="262890"/>
                  </a:lnTo>
                  <a:lnTo>
                    <a:pt x="233057" y="257810"/>
                  </a:lnTo>
                  <a:lnTo>
                    <a:pt x="236842" y="260350"/>
                  </a:lnTo>
                  <a:lnTo>
                    <a:pt x="240880" y="256540"/>
                  </a:lnTo>
                  <a:lnTo>
                    <a:pt x="243027" y="255270"/>
                  </a:lnTo>
                  <a:lnTo>
                    <a:pt x="243497" y="255270"/>
                  </a:lnTo>
                  <a:lnTo>
                    <a:pt x="245973" y="252730"/>
                  </a:lnTo>
                  <a:lnTo>
                    <a:pt x="248450" y="250190"/>
                  </a:lnTo>
                  <a:lnTo>
                    <a:pt x="248031" y="242570"/>
                  </a:lnTo>
                  <a:lnTo>
                    <a:pt x="250761" y="236220"/>
                  </a:lnTo>
                  <a:lnTo>
                    <a:pt x="257378" y="236220"/>
                  </a:lnTo>
                  <a:lnTo>
                    <a:pt x="261213" y="226060"/>
                  </a:lnTo>
                  <a:lnTo>
                    <a:pt x="265480" y="223520"/>
                  </a:lnTo>
                  <a:lnTo>
                    <a:pt x="267614" y="222250"/>
                  </a:lnTo>
                  <a:close/>
                </a:path>
                <a:path w="458469" h="736600">
                  <a:moveTo>
                    <a:pt x="277101" y="573405"/>
                  </a:moveTo>
                  <a:lnTo>
                    <a:pt x="277075" y="573239"/>
                  </a:lnTo>
                  <a:lnTo>
                    <a:pt x="276948" y="573455"/>
                  </a:lnTo>
                  <a:lnTo>
                    <a:pt x="277101" y="573405"/>
                  </a:lnTo>
                  <a:close/>
                </a:path>
                <a:path w="458469" h="736600">
                  <a:moveTo>
                    <a:pt x="277406" y="505028"/>
                  </a:moveTo>
                  <a:lnTo>
                    <a:pt x="277291" y="504875"/>
                  </a:lnTo>
                  <a:lnTo>
                    <a:pt x="276948" y="504875"/>
                  </a:lnTo>
                  <a:lnTo>
                    <a:pt x="277406" y="505028"/>
                  </a:lnTo>
                  <a:close/>
                </a:path>
                <a:path w="458469" h="736600">
                  <a:moveTo>
                    <a:pt x="277926" y="496125"/>
                  </a:moveTo>
                  <a:lnTo>
                    <a:pt x="277901" y="495973"/>
                  </a:lnTo>
                  <a:lnTo>
                    <a:pt x="277825" y="495846"/>
                  </a:lnTo>
                  <a:lnTo>
                    <a:pt x="277342" y="494868"/>
                  </a:lnTo>
                  <a:lnTo>
                    <a:pt x="277507" y="495528"/>
                  </a:lnTo>
                  <a:lnTo>
                    <a:pt x="277926" y="496252"/>
                  </a:lnTo>
                  <a:lnTo>
                    <a:pt x="277926" y="496125"/>
                  </a:lnTo>
                  <a:close/>
                </a:path>
                <a:path w="458469" h="736600">
                  <a:moveTo>
                    <a:pt x="278422" y="511225"/>
                  </a:moveTo>
                  <a:lnTo>
                    <a:pt x="277139" y="509955"/>
                  </a:lnTo>
                  <a:lnTo>
                    <a:pt x="278333" y="511225"/>
                  </a:lnTo>
                  <a:close/>
                </a:path>
                <a:path w="458469" h="736600">
                  <a:moveTo>
                    <a:pt x="279107" y="498525"/>
                  </a:moveTo>
                  <a:lnTo>
                    <a:pt x="279057" y="498386"/>
                  </a:lnTo>
                  <a:lnTo>
                    <a:pt x="278688" y="498525"/>
                  </a:lnTo>
                  <a:lnTo>
                    <a:pt x="279107" y="498525"/>
                  </a:lnTo>
                  <a:close/>
                </a:path>
                <a:path w="458469" h="736600">
                  <a:moveTo>
                    <a:pt x="279171" y="499795"/>
                  </a:moveTo>
                  <a:lnTo>
                    <a:pt x="278625" y="498386"/>
                  </a:lnTo>
                  <a:lnTo>
                    <a:pt x="278244" y="497255"/>
                  </a:lnTo>
                  <a:lnTo>
                    <a:pt x="277990" y="497255"/>
                  </a:lnTo>
                  <a:lnTo>
                    <a:pt x="277025" y="498525"/>
                  </a:lnTo>
                  <a:lnTo>
                    <a:pt x="279171" y="499795"/>
                  </a:lnTo>
                  <a:close/>
                </a:path>
                <a:path w="458469" h="736600">
                  <a:moveTo>
                    <a:pt x="279514" y="568109"/>
                  </a:moveTo>
                  <a:lnTo>
                    <a:pt x="278726" y="566051"/>
                  </a:lnTo>
                  <a:lnTo>
                    <a:pt x="277063" y="567436"/>
                  </a:lnTo>
                  <a:lnTo>
                    <a:pt x="279514" y="568109"/>
                  </a:lnTo>
                  <a:close/>
                </a:path>
                <a:path w="458469" h="736600">
                  <a:moveTo>
                    <a:pt x="279781" y="474865"/>
                  </a:moveTo>
                  <a:lnTo>
                    <a:pt x="279336" y="474395"/>
                  </a:lnTo>
                  <a:lnTo>
                    <a:pt x="279069" y="473341"/>
                  </a:lnTo>
                  <a:lnTo>
                    <a:pt x="278041" y="474395"/>
                  </a:lnTo>
                  <a:lnTo>
                    <a:pt x="279781" y="474865"/>
                  </a:lnTo>
                  <a:close/>
                </a:path>
                <a:path w="458469" h="736600">
                  <a:moveTo>
                    <a:pt x="279933" y="568375"/>
                  </a:moveTo>
                  <a:lnTo>
                    <a:pt x="276593" y="569645"/>
                  </a:lnTo>
                  <a:lnTo>
                    <a:pt x="277075" y="573239"/>
                  </a:lnTo>
                  <a:lnTo>
                    <a:pt x="279933" y="568375"/>
                  </a:lnTo>
                  <a:close/>
                </a:path>
                <a:path w="458469" h="736600">
                  <a:moveTo>
                    <a:pt x="281000" y="541972"/>
                  </a:moveTo>
                  <a:lnTo>
                    <a:pt x="280581" y="541248"/>
                  </a:lnTo>
                  <a:lnTo>
                    <a:pt x="279958" y="542086"/>
                  </a:lnTo>
                  <a:lnTo>
                    <a:pt x="280073" y="542810"/>
                  </a:lnTo>
                  <a:lnTo>
                    <a:pt x="280441" y="543483"/>
                  </a:lnTo>
                  <a:lnTo>
                    <a:pt x="280670" y="542798"/>
                  </a:lnTo>
                  <a:lnTo>
                    <a:pt x="281000" y="541972"/>
                  </a:lnTo>
                  <a:close/>
                </a:path>
                <a:path w="458469" h="736600">
                  <a:moveTo>
                    <a:pt x="281152" y="441464"/>
                  </a:moveTo>
                  <a:lnTo>
                    <a:pt x="281063" y="441782"/>
                  </a:lnTo>
                  <a:lnTo>
                    <a:pt x="281152" y="441464"/>
                  </a:lnTo>
                  <a:close/>
                </a:path>
                <a:path w="458469" h="736600">
                  <a:moveTo>
                    <a:pt x="281787" y="545084"/>
                  </a:moveTo>
                  <a:lnTo>
                    <a:pt x="281279" y="544563"/>
                  </a:lnTo>
                  <a:lnTo>
                    <a:pt x="280758" y="544029"/>
                  </a:lnTo>
                  <a:lnTo>
                    <a:pt x="280441" y="543483"/>
                  </a:lnTo>
                  <a:lnTo>
                    <a:pt x="280200" y="544347"/>
                  </a:lnTo>
                  <a:lnTo>
                    <a:pt x="280123" y="545020"/>
                  </a:lnTo>
                  <a:lnTo>
                    <a:pt x="281787" y="545084"/>
                  </a:lnTo>
                  <a:close/>
                </a:path>
                <a:path w="458469" h="736600">
                  <a:moveTo>
                    <a:pt x="282016" y="438543"/>
                  </a:moveTo>
                  <a:lnTo>
                    <a:pt x="281622" y="439343"/>
                  </a:lnTo>
                  <a:lnTo>
                    <a:pt x="281317" y="440397"/>
                  </a:lnTo>
                  <a:lnTo>
                    <a:pt x="281152" y="441464"/>
                  </a:lnTo>
                  <a:lnTo>
                    <a:pt x="282016" y="438543"/>
                  </a:lnTo>
                  <a:close/>
                </a:path>
                <a:path w="458469" h="736600">
                  <a:moveTo>
                    <a:pt x="283248" y="635698"/>
                  </a:moveTo>
                  <a:lnTo>
                    <a:pt x="283006" y="635774"/>
                  </a:lnTo>
                  <a:lnTo>
                    <a:pt x="282752" y="635914"/>
                  </a:lnTo>
                  <a:lnTo>
                    <a:pt x="282549" y="636168"/>
                  </a:lnTo>
                  <a:lnTo>
                    <a:pt x="282727" y="636130"/>
                  </a:lnTo>
                  <a:lnTo>
                    <a:pt x="282994" y="635927"/>
                  </a:lnTo>
                  <a:lnTo>
                    <a:pt x="283248" y="635698"/>
                  </a:lnTo>
                  <a:close/>
                </a:path>
                <a:path w="458469" h="736600">
                  <a:moveTo>
                    <a:pt x="283921" y="649020"/>
                  </a:moveTo>
                  <a:lnTo>
                    <a:pt x="283133" y="651014"/>
                  </a:lnTo>
                  <a:lnTo>
                    <a:pt x="283603" y="650125"/>
                  </a:lnTo>
                  <a:lnTo>
                    <a:pt x="283819" y="649516"/>
                  </a:lnTo>
                  <a:lnTo>
                    <a:pt x="283921" y="649020"/>
                  </a:lnTo>
                  <a:close/>
                </a:path>
                <a:path w="458469" h="736600">
                  <a:moveTo>
                    <a:pt x="284187" y="668705"/>
                  </a:moveTo>
                  <a:lnTo>
                    <a:pt x="282498" y="668705"/>
                  </a:lnTo>
                  <a:lnTo>
                    <a:pt x="283565" y="671245"/>
                  </a:lnTo>
                  <a:lnTo>
                    <a:pt x="284187" y="668705"/>
                  </a:lnTo>
                  <a:close/>
                </a:path>
                <a:path w="458469" h="736600">
                  <a:moveTo>
                    <a:pt x="284187" y="636003"/>
                  </a:moveTo>
                  <a:lnTo>
                    <a:pt x="283972" y="635685"/>
                  </a:lnTo>
                  <a:lnTo>
                    <a:pt x="283248" y="636955"/>
                  </a:lnTo>
                  <a:lnTo>
                    <a:pt x="284187" y="636003"/>
                  </a:lnTo>
                  <a:close/>
                </a:path>
                <a:path w="458469" h="736600">
                  <a:moveTo>
                    <a:pt x="284670" y="442645"/>
                  </a:moveTo>
                  <a:lnTo>
                    <a:pt x="283337" y="441375"/>
                  </a:lnTo>
                  <a:lnTo>
                    <a:pt x="283146" y="442645"/>
                  </a:lnTo>
                  <a:lnTo>
                    <a:pt x="284670" y="442645"/>
                  </a:lnTo>
                  <a:close/>
                </a:path>
                <a:path w="458469" h="736600">
                  <a:moveTo>
                    <a:pt x="285089" y="659384"/>
                  </a:moveTo>
                  <a:lnTo>
                    <a:pt x="283806" y="659384"/>
                  </a:lnTo>
                  <a:lnTo>
                    <a:pt x="284327" y="659447"/>
                  </a:lnTo>
                  <a:lnTo>
                    <a:pt x="284708" y="659422"/>
                  </a:lnTo>
                  <a:lnTo>
                    <a:pt x="285064" y="659409"/>
                  </a:lnTo>
                  <a:close/>
                </a:path>
                <a:path w="458469" h="736600">
                  <a:moveTo>
                    <a:pt x="285394" y="428332"/>
                  </a:moveTo>
                  <a:lnTo>
                    <a:pt x="285191" y="428167"/>
                  </a:lnTo>
                  <a:lnTo>
                    <a:pt x="285038" y="427990"/>
                  </a:lnTo>
                  <a:lnTo>
                    <a:pt x="284708" y="427863"/>
                  </a:lnTo>
                  <a:lnTo>
                    <a:pt x="283108" y="429653"/>
                  </a:lnTo>
                  <a:lnTo>
                    <a:pt x="284213" y="429298"/>
                  </a:lnTo>
                  <a:lnTo>
                    <a:pt x="284911" y="428840"/>
                  </a:lnTo>
                  <a:lnTo>
                    <a:pt x="285394" y="428332"/>
                  </a:lnTo>
                  <a:close/>
                </a:path>
                <a:path w="458469" h="736600">
                  <a:moveTo>
                    <a:pt x="286385" y="417245"/>
                  </a:moveTo>
                  <a:lnTo>
                    <a:pt x="285381" y="415975"/>
                  </a:lnTo>
                  <a:lnTo>
                    <a:pt x="285800" y="417245"/>
                  </a:lnTo>
                  <a:lnTo>
                    <a:pt x="286385" y="417245"/>
                  </a:lnTo>
                  <a:close/>
                </a:path>
                <a:path w="458469" h="736600">
                  <a:moveTo>
                    <a:pt x="286410" y="689762"/>
                  </a:moveTo>
                  <a:lnTo>
                    <a:pt x="286118" y="689356"/>
                  </a:lnTo>
                  <a:lnTo>
                    <a:pt x="285788" y="689635"/>
                  </a:lnTo>
                  <a:lnTo>
                    <a:pt x="286410" y="689762"/>
                  </a:lnTo>
                  <a:close/>
                </a:path>
                <a:path w="458469" h="736600">
                  <a:moveTo>
                    <a:pt x="287451" y="689991"/>
                  </a:moveTo>
                  <a:lnTo>
                    <a:pt x="286410" y="689762"/>
                  </a:lnTo>
                  <a:lnTo>
                    <a:pt x="286588" y="690016"/>
                  </a:lnTo>
                  <a:lnTo>
                    <a:pt x="287451" y="689991"/>
                  </a:lnTo>
                  <a:close/>
                </a:path>
                <a:path w="458469" h="736600">
                  <a:moveTo>
                    <a:pt x="288531" y="689952"/>
                  </a:moveTo>
                  <a:lnTo>
                    <a:pt x="287451" y="689991"/>
                  </a:lnTo>
                  <a:lnTo>
                    <a:pt x="287693" y="690041"/>
                  </a:lnTo>
                  <a:lnTo>
                    <a:pt x="288036" y="690029"/>
                  </a:lnTo>
                  <a:lnTo>
                    <a:pt x="288531" y="689952"/>
                  </a:lnTo>
                  <a:close/>
                </a:path>
                <a:path w="458469" h="736600">
                  <a:moveTo>
                    <a:pt x="289471" y="686549"/>
                  </a:moveTo>
                  <a:lnTo>
                    <a:pt x="287540" y="685927"/>
                  </a:lnTo>
                  <a:lnTo>
                    <a:pt x="287464" y="686943"/>
                  </a:lnTo>
                  <a:lnTo>
                    <a:pt x="285699" y="688759"/>
                  </a:lnTo>
                  <a:lnTo>
                    <a:pt x="286118" y="689356"/>
                  </a:lnTo>
                  <a:lnTo>
                    <a:pt x="289471" y="686549"/>
                  </a:lnTo>
                  <a:close/>
                </a:path>
                <a:path w="458469" h="736600">
                  <a:moveTo>
                    <a:pt x="290271" y="704049"/>
                  </a:moveTo>
                  <a:lnTo>
                    <a:pt x="289826" y="703580"/>
                  </a:lnTo>
                  <a:lnTo>
                    <a:pt x="289788" y="704088"/>
                  </a:lnTo>
                  <a:lnTo>
                    <a:pt x="289991" y="704037"/>
                  </a:lnTo>
                  <a:lnTo>
                    <a:pt x="290144" y="704037"/>
                  </a:lnTo>
                  <a:lnTo>
                    <a:pt x="290271" y="704049"/>
                  </a:lnTo>
                  <a:close/>
                </a:path>
                <a:path w="458469" h="736600">
                  <a:moveTo>
                    <a:pt x="290652" y="621245"/>
                  </a:moveTo>
                  <a:lnTo>
                    <a:pt x="289623" y="620725"/>
                  </a:lnTo>
                  <a:lnTo>
                    <a:pt x="289521" y="621715"/>
                  </a:lnTo>
                  <a:lnTo>
                    <a:pt x="290652" y="621245"/>
                  </a:lnTo>
                  <a:close/>
                </a:path>
                <a:path w="458469" h="736600">
                  <a:moveTo>
                    <a:pt x="290715" y="704519"/>
                  </a:moveTo>
                  <a:lnTo>
                    <a:pt x="290677" y="704278"/>
                  </a:lnTo>
                  <a:lnTo>
                    <a:pt x="290614" y="704062"/>
                  </a:lnTo>
                  <a:lnTo>
                    <a:pt x="290271" y="704049"/>
                  </a:lnTo>
                  <a:lnTo>
                    <a:pt x="290715" y="704519"/>
                  </a:lnTo>
                  <a:close/>
                </a:path>
                <a:path w="458469" h="736600">
                  <a:moveTo>
                    <a:pt x="290918" y="604507"/>
                  </a:moveTo>
                  <a:lnTo>
                    <a:pt x="290728" y="604596"/>
                  </a:lnTo>
                  <a:lnTo>
                    <a:pt x="290918" y="604507"/>
                  </a:lnTo>
                  <a:close/>
                </a:path>
                <a:path w="458469" h="736600">
                  <a:moveTo>
                    <a:pt x="291134" y="604329"/>
                  </a:moveTo>
                  <a:lnTo>
                    <a:pt x="290918" y="604507"/>
                  </a:lnTo>
                  <a:lnTo>
                    <a:pt x="291071" y="604443"/>
                  </a:lnTo>
                  <a:close/>
                </a:path>
                <a:path w="458469" h="736600">
                  <a:moveTo>
                    <a:pt x="291680" y="705510"/>
                  </a:moveTo>
                  <a:lnTo>
                    <a:pt x="290715" y="704519"/>
                  </a:lnTo>
                  <a:lnTo>
                    <a:pt x="290791" y="704926"/>
                  </a:lnTo>
                  <a:lnTo>
                    <a:pt x="290804" y="705421"/>
                  </a:lnTo>
                  <a:lnTo>
                    <a:pt x="291680" y="705510"/>
                  </a:lnTo>
                  <a:close/>
                </a:path>
                <a:path w="458469" h="736600">
                  <a:moveTo>
                    <a:pt x="292404" y="703770"/>
                  </a:moveTo>
                  <a:lnTo>
                    <a:pt x="291592" y="702373"/>
                  </a:lnTo>
                  <a:lnTo>
                    <a:pt x="290855" y="702995"/>
                  </a:lnTo>
                  <a:lnTo>
                    <a:pt x="292404" y="703770"/>
                  </a:lnTo>
                  <a:close/>
                </a:path>
                <a:path w="458469" h="736600">
                  <a:moveTo>
                    <a:pt x="292430" y="701649"/>
                  </a:moveTo>
                  <a:lnTo>
                    <a:pt x="290004" y="699185"/>
                  </a:lnTo>
                  <a:lnTo>
                    <a:pt x="291211" y="701725"/>
                  </a:lnTo>
                  <a:lnTo>
                    <a:pt x="291592" y="702373"/>
                  </a:lnTo>
                  <a:lnTo>
                    <a:pt x="292430" y="701649"/>
                  </a:lnTo>
                  <a:close/>
                </a:path>
                <a:path w="458469" h="736600">
                  <a:moveTo>
                    <a:pt x="292582" y="620445"/>
                  </a:moveTo>
                  <a:lnTo>
                    <a:pt x="290652" y="621245"/>
                  </a:lnTo>
                  <a:lnTo>
                    <a:pt x="291592" y="621715"/>
                  </a:lnTo>
                  <a:lnTo>
                    <a:pt x="292582" y="620445"/>
                  </a:lnTo>
                  <a:close/>
                </a:path>
                <a:path w="458469" h="736600">
                  <a:moveTo>
                    <a:pt x="293395" y="704265"/>
                  </a:moveTo>
                  <a:lnTo>
                    <a:pt x="292404" y="703770"/>
                  </a:lnTo>
                  <a:lnTo>
                    <a:pt x="292696" y="704265"/>
                  </a:lnTo>
                  <a:lnTo>
                    <a:pt x="293395" y="704265"/>
                  </a:lnTo>
                  <a:close/>
                </a:path>
                <a:path w="458469" h="736600">
                  <a:moveTo>
                    <a:pt x="294144" y="700455"/>
                  </a:moveTo>
                  <a:lnTo>
                    <a:pt x="293814" y="700455"/>
                  </a:lnTo>
                  <a:lnTo>
                    <a:pt x="292430" y="701649"/>
                  </a:lnTo>
                  <a:lnTo>
                    <a:pt x="294144" y="700455"/>
                  </a:lnTo>
                  <a:close/>
                </a:path>
                <a:path w="458469" h="736600">
                  <a:moveTo>
                    <a:pt x="294728" y="694105"/>
                  </a:moveTo>
                  <a:lnTo>
                    <a:pt x="293509" y="694575"/>
                  </a:lnTo>
                  <a:lnTo>
                    <a:pt x="293674" y="696620"/>
                  </a:lnTo>
                  <a:lnTo>
                    <a:pt x="294728" y="694105"/>
                  </a:lnTo>
                  <a:close/>
                </a:path>
                <a:path w="458469" h="736600">
                  <a:moveTo>
                    <a:pt x="294728" y="556945"/>
                  </a:moveTo>
                  <a:lnTo>
                    <a:pt x="294627" y="556374"/>
                  </a:lnTo>
                  <a:lnTo>
                    <a:pt x="294284" y="556742"/>
                  </a:lnTo>
                  <a:lnTo>
                    <a:pt x="294728" y="556945"/>
                  </a:lnTo>
                  <a:close/>
                </a:path>
                <a:path w="458469" h="736600">
                  <a:moveTo>
                    <a:pt x="294919" y="667435"/>
                  </a:moveTo>
                  <a:lnTo>
                    <a:pt x="294195" y="665480"/>
                  </a:lnTo>
                  <a:lnTo>
                    <a:pt x="293522" y="665657"/>
                  </a:lnTo>
                  <a:lnTo>
                    <a:pt x="294919" y="667435"/>
                  </a:lnTo>
                  <a:close/>
                </a:path>
                <a:path w="458469" h="736600">
                  <a:moveTo>
                    <a:pt x="295313" y="580758"/>
                  </a:moveTo>
                  <a:lnTo>
                    <a:pt x="294881" y="579374"/>
                  </a:lnTo>
                  <a:lnTo>
                    <a:pt x="294284" y="580720"/>
                  </a:lnTo>
                  <a:lnTo>
                    <a:pt x="295313" y="580758"/>
                  </a:lnTo>
                  <a:close/>
                </a:path>
                <a:path w="458469" h="736600">
                  <a:moveTo>
                    <a:pt x="296367" y="495985"/>
                  </a:moveTo>
                  <a:lnTo>
                    <a:pt x="294919" y="495985"/>
                  </a:lnTo>
                  <a:lnTo>
                    <a:pt x="295948" y="496836"/>
                  </a:lnTo>
                  <a:lnTo>
                    <a:pt x="296367" y="495985"/>
                  </a:lnTo>
                  <a:close/>
                </a:path>
                <a:path w="458469" h="736600">
                  <a:moveTo>
                    <a:pt x="296456" y="497255"/>
                  </a:moveTo>
                  <a:lnTo>
                    <a:pt x="295948" y="496836"/>
                  </a:lnTo>
                  <a:lnTo>
                    <a:pt x="295744" y="497255"/>
                  </a:lnTo>
                  <a:lnTo>
                    <a:pt x="296456" y="497255"/>
                  </a:lnTo>
                  <a:close/>
                </a:path>
                <a:path w="458469" h="736600">
                  <a:moveTo>
                    <a:pt x="296494" y="664895"/>
                  </a:moveTo>
                  <a:lnTo>
                    <a:pt x="293979" y="664895"/>
                  </a:lnTo>
                  <a:lnTo>
                    <a:pt x="294195" y="665480"/>
                  </a:lnTo>
                  <a:lnTo>
                    <a:pt x="296494" y="664895"/>
                  </a:lnTo>
                  <a:close/>
                </a:path>
                <a:path w="458469" h="736600">
                  <a:moveTo>
                    <a:pt x="296519" y="554405"/>
                  </a:moveTo>
                  <a:lnTo>
                    <a:pt x="294119" y="553135"/>
                  </a:lnTo>
                  <a:lnTo>
                    <a:pt x="294627" y="556374"/>
                  </a:lnTo>
                  <a:lnTo>
                    <a:pt x="296519" y="554405"/>
                  </a:lnTo>
                  <a:close/>
                </a:path>
                <a:path w="458469" h="736600">
                  <a:moveTo>
                    <a:pt x="296595" y="704265"/>
                  </a:moveTo>
                  <a:lnTo>
                    <a:pt x="296291" y="702995"/>
                  </a:lnTo>
                  <a:lnTo>
                    <a:pt x="295592" y="704265"/>
                  </a:lnTo>
                  <a:lnTo>
                    <a:pt x="296595" y="704265"/>
                  </a:lnTo>
                  <a:close/>
                </a:path>
                <a:path w="458469" h="736600">
                  <a:moveTo>
                    <a:pt x="297726" y="659815"/>
                  </a:moveTo>
                  <a:lnTo>
                    <a:pt x="296722" y="659815"/>
                  </a:lnTo>
                  <a:lnTo>
                    <a:pt x="295503" y="662355"/>
                  </a:lnTo>
                  <a:lnTo>
                    <a:pt x="297726" y="659815"/>
                  </a:lnTo>
                  <a:close/>
                </a:path>
                <a:path w="458469" h="736600">
                  <a:moveTo>
                    <a:pt x="297853" y="670191"/>
                  </a:moveTo>
                  <a:lnTo>
                    <a:pt x="297802" y="666978"/>
                  </a:lnTo>
                  <a:lnTo>
                    <a:pt x="297472" y="670458"/>
                  </a:lnTo>
                  <a:lnTo>
                    <a:pt x="297853" y="670191"/>
                  </a:lnTo>
                  <a:close/>
                </a:path>
                <a:path w="458469" h="736600">
                  <a:moveTo>
                    <a:pt x="298221" y="558215"/>
                  </a:moveTo>
                  <a:lnTo>
                    <a:pt x="297256" y="555879"/>
                  </a:lnTo>
                  <a:lnTo>
                    <a:pt x="297840" y="557606"/>
                  </a:lnTo>
                  <a:lnTo>
                    <a:pt x="298221" y="558215"/>
                  </a:lnTo>
                  <a:close/>
                </a:path>
                <a:path w="458469" h="736600">
                  <a:moveTo>
                    <a:pt x="300012" y="669074"/>
                  </a:moveTo>
                  <a:lnTo>
                    <a:pt x="299885" y="668718"/>
                  </a:lnTo>
                  <a:lnTo>
                    <a:pt x="297942" y="670128"/>
                  </a:lnTo>
                  <a:lnTo>
                    <a:pt x="297992" y="671449"/>
                  </a:lnTo>
                  <a:lnTo>
                    <a:pt x="300012" y="669074"/>
                  </a:lnTo>
                  <a:close/>
                </a:path>
                <a:path w="458469" h="736600">
                  <a:moveTo>
                    <a:pt x="300367" y="656107"/>
                  </a:moveTo>
                  <a:lnTo>
                    <a:pt x="298894" y="654850"/>
                  </a:lnTo>
                  <a:lnTo>
                    <a:pt x="298081" y="656323"/>
                  </a:lnTo>
                  <a:lnTo>
                    <a:pt x="298843" y="658063"/>
                  </a:lnTo>
                  <a:lnTo>
                    <a:pt x="299707" y="656094"/>
                  </a:lnTo>
                  <a:lnTo>
                    <a:pt x="300367" y="656107"/>
                  </a:lnTo>
                  <a:close/>
                </a:path>
                <a:path w="458469" h="736600">
                  <a:moveTo>
                    <a:pt x="300710" y="486041"/>
                  </a:moveTo>
                  <a:lnTo>
                    <a:pt x="300659" y="485825"/>
                  </a:lnTo>
                  <a:lnTo>
                    <a:pt x="300710" y="486041"/>
                  </a:lnTo>
                  <a:close/>
                </a:path>
                <a:path w="458469" h="736600">
                  <a:moveTo>
                    <a:pt x="301307" y="699185"/>
                  </a:moveTo>
                  <a:lnTo>
                    <a:pt x="293674" y="696645"/>
                  </a:lnTo>
                  <a:lnTo>
                    <a:pt x="290601" y="696645"/>
                  </a:lnTo>
                  <a:lnTo>
                    <a:pt x="289318" y="695375"/>
                  </a:lnTo>
                  <a:lnTo>
                    <a:pt x="290614" y="697915"/>
                  </a:lnTo>
                  <a:lnTo>
                    <a:pt x="292862" y="699185"/>
                  </a:lnTo>
                  <a:lnTo>
                    <a:pt x="294144" y="700455"/>
                  </a:lnTo>
                  <a:lnTo>
                    <a:pt x="294792" y="700455"/>
                  </a:lnTo>
                  <a:lnTo>
                    <a:pt x="295719" y="701725"/>
                  </a:lnTo>
                  <a:lnTo>
                    <a:pt x="301307" y="699185"/>
                  </a:lnTo>
                  <a:close/>
                </a:path>
                <a:path w="458469" h="736600">
                  <a:moveTo>
                    <a:pt x="301409" y="512495"/>
                  </a:moveTo>
                  <a:lnTo>
                    <a:pt x="301205" y="509955"/>
                  </a:lnTo>
                  <a:lnTo>
                    <a:pt x="301053" y="511289"/>
                  </a:lnTo>
                  <a:lnTo>
                    <a:pt x="301409" y="512495"/>
                  </a:lnTo>
                  <a:close/>
                </a:path>
                <a:path w="458469" h="736600">
                  <a:moveTo>
                    <a:pt x="301993" y="682675"/>
                  </a:moveTo>
                  <a:lnTo>
                    <a:pt x="295948" y="682675"/>
                  </a:lnTo>
                  <a:lnTo>
                    <a:pt x="298983" y="680135"/>
                  </a:lnTo>
                  <a:lnTo>
                    <a:pt x="299300" y="680135"/>
                  </a:lnTo>
                  <a:lnTo>
                    <a:pt x="297065" y="676325"/>
                  </a:lnTo>
                  <a:lnTo>
                    <a:pt x="296075" y="680135"/>
                  </a:lnTo>
                  <a:lnTo>
                    <a:pt x="291782" y="677595"/>
                  </a:lnTo>
                  <a:lnTo>
                    <a:pt x="299186" y="673785"/>
                  </a:lnTo>
                  <a:lnTo>
                    <a:pt x="295935" y="673785"/>
                  </a:lnTo>
                  <a:lnTo>
                    <a:pt x="296049" y="672515"/>
                  </a:lnTo>
                  <a:lnTo>
                    <a:pt x="297357" y="672515"/>
                  </a:lnTo>
                  <a:lnTo>
                    <a:pt x="294982" y="671296"/>
                  </a:lnTo>
                  <a:lnTo>
                    <a:pt x="296024" y="672515"/>
                  </a:lnTo>
                  <a:lnTo>
                    <a:pt x="293814" y="672515"/>
                  </a:lnTo>
                  <a:lnTo>
                    <a:pt x="294957" y="671322"/>
                  </a:lnTo>
                  <a:lnTo>
                    <a:pt x="296240" y="669975"/>
                  </a:lnTo>
                  <a:lnTo>
                    <a:pt x="291515" y="666165"/>
                  </a:lnTo>
                  <a:lnTo>
                    <a:pt x="293522" y="665657"/>
                  </a:lnTo>
                  <a:lnTo>
                    <a:pt x="292938" y="664895"/>
                  </a:lnTo>
                  <a:lnTo>
                    <a:pt x="298259" y="663625"/>
                  </a:lnTo>
                  <a:lnTo>
                    <a:pt x="291630" y="662355"/>
                  </a:lnTo>
                  <a:lnTo>
                    <a:pt x="293839" y="659815"/>
                  </a:lnTo>
                  <a:lnTo>
                    <a:pt x="292823" y="659815"/>
                  </a:lnTo>
                  <a:lnTo>
                    <a:pt x="296430" y="657275"/>
                  </a:lnTo>
                  <a:lnTo>
                    <a:pt x="298234" y="656005"/>
                  </a:lnTo>
                  <a:lnTo>
                    <a:pt x="297662" y="654735"/>
                  </a:lnTo>
                  <a:lnTo>
                    <a:pt x="297091" y="653465"/>
                  </a:lnTo>
                  <a:lnTo>
                    <a:pt x="293306" y="654735"/>
                  </a:lnTo>
                  <a:lnTo>
                    <a:pt x="294436" y="652195"/>
                  </a:lnTo>
                  <a:lnTo>
                    <a:pt x="295008" y="650925"/>
                  </a:lnTo>
                  <a:lnTo>
                    <a:pt x="293357" y="647115"/>
                  </a:lnTo>
                  <a:lnTo>
                    <a:pt x="294589" y="647115"/>
                  </a:lnTo>
                  <a:lnTo>
                    <a:pt x="294728" y="644575"/>
                  </a:lnTo>
                  <a:lnTo>
                    <a:pt x="294868" y="642035"/>
                  </a:lnTo>
                  <a:lnTo>
                    <a:pt x="295973" y="638225"/>
                  </a:lnTo>
                  <a:lnTo>
                    <a:pt x="292735" y="638225"/>
                  </a:lnTo>
                  <a:lnTo>
                    <a:pt x="293179" y="635685"/>
                  </a:lnTo>
                  <a:lnTo>
                    <a:pt x="292684" y="634415"/>
                  </a:lnTo>
                  <a:lnTo>
                    <a:pt x="292188" y="633145"/>
                  </a:lnTo>
                  <a:lnTo>
                    <a:pt x="295427" y="633145"/>
                  </a:lnTo>
                  <a:lnTo>
                    <a:pt x="296570" y="634415"/>
                  </a:lnTo>
                  <a:lnTo>
                    <a:pt x="296354" y="633145"/>
                  </a:lnTo>
                  <a:lnTo>
                    <a:pt x="295097" y="631875"/>
                  </a:lnTo>
                  <a:lnTo>
                    <a:pt x="294386" y="631875"/>
                  </a:lnTo>
                  <a:lnTo>
                    <a:pt x="293827" y="630605"/>
                  </a:lnTo>
                  <a:lnTo>
                    <a:pt x="296735" y="630605"/>
                  </a:lnTo>
                  <a:lnTo>
                    <a:pt x="296545" y="629335"/>
                  </a:lnTo>
                  <a:lnTo>
                    <a:pt x="281914" y="629335"/>
                  </a:lnTo>
                  <a:lnTo>
                    <a:pt x="280543" y="629335"/>
                  </a:lnTo>
                  <a:lnTo>
                    <a:pt x="282346" y="633145"/>
                  </a:lnTo>
                  <a:lnTo>
                    <a:pt x="283743" y="633145"/>
                  </a:lnTo>
                  <a:lnTo>
                    <a:pt x="285521" y="631875"/>
                  </a:lnTo>
                  <a:lnTo>
                    <a:pt x="287007" y="631875"/>
                  </a:lnTo>
                  <a:lnTo>
                    <a:pt x="288251" y="633145"/>
                  </a:lnTo>
                  <a:lnTo>
                    <a:pt x="288366" y="634415"/>
                  </a:lnTo>
                  <a:lnTo>
                    <a:pt x="286562" y="633145"/>
                  </a:lnTo>
                  <a:lnTo>
                    <a:pt x="284492" y="635685"/>
                  </a:lnTo>
                  <a:lnTo>
                    <a:pt x="284187" y="636003"/>
                  </a:lnTo>
                  <a:lnTo>
                    <a:pt x="284581" y="636612"/>
                  </a:lnTo>
                  <a:lnTo>
                    <a:pt x="281533" y="639495"/>
                  </a:lnTo>
                  <a:lnTo>
                    <a:pt x="287477" y="636955"/>
                  </a:lnTo>
                  <a:lnTo>
                    <a:pt x="290449" y="635685"/>
                  </a:lnTo>
                  <a:lnTo>
                    <a:pt x="287909" y="639495"/>
                  </a:lnTo>
                  <a:lnTo>
                    <a:pt x="286626" y="639495"/>
                  </a:lnTo>
                  <a:lnTo>
                    <a:pt x="287401" y="640765"/>
                  </a:lnTo>
                  <a:lnTo>
                    <a:pt x="289191" y="642035"/>
                  </a:lnTo>
                  <a:lnTo>
                    <a:pt x="288963" y="643305"/>
                  </a:lnTo>
                  <a:lnTo>
                    <a:pt x="286245" y="644575"/>
                  </a:lnTo>
                  <a:lnTo>
                    <a:pt x="287528" y="642035"/>
                  </a:lnTo>
                  <a:lnTo>
                    <a:pt x="285242" y="643305"/>
                  </a:lnTo>
                  <a:lnTo>
                    <a:pt x="285610" y="644575"/>
                  </a:lnTo>
                  <a:lnTo>
                    <a:pt x="290855" y="645845"/>
                  </a:lnTo>
                  <a:lnTo>
                    <a:pt x="288328" y="648385"/>
                  </a:lnTo>
                  <a:lnTo>
                    <a:pt x="287439" y="647115"/>
                  </a:lnTo>
                  <a:lnTo>
                    <a:pt x="287299" y="645845"/>
                  </a:lnTo>
                  <a:lnTo>
                    <a:pt x="286448" y="645845"/>
                  </a:lnTo>
                  <a:lnTo>
                    <a:pt x="283362" y="648385"/>
                  </a:lnTo>
                  <a:lnTo>
                    <a:pt x="284251" y="648385"/>
                  </a:lnTo>
                  <a:lnTo>
                    <a:pt x="283933" y="649655"/>
                  </a:lnTo>
                  <a:lnTo>
                    <a:pt x="282956" y="653465"/>
                  </a:lnTo>
                  <a:lnTo>
                    <a:pt x="283718" y="652195"/>
                  </a:lnTo>
                  <a:lnTo>
                    <a:pt x="291312" y="653465"/>
                  </a:lnTo>
                  <a:lnTo>
                    <a:pt x="285724" y="657275"/>
                  </a:lnTo>
                  <a:lnTo>
                    <a:pt x="286207" y="657504"/>
                  </a:lnTo>
                  <a:lnTo>
                    <a:pt x="288251" y="659815"/>
                  </a:lnTo>
                  <a:lnTo>
                    <a:pt x="285064" y="659815"/>
                  </a:lnTo>
                  <a:lnTo>
                    <a:pt x="284314" y="661085"/>
                  </a:lnTo>
                  <a:lnTo>
                    <a:pt x="283514" y="662355"/>
                  </a:lnTo>
                  <a:lnTo>
                    <a:pt x="282587" y="662355"/>
                  </a:lnTo>
                  <a:lnTo>
                    <a:pt x="285330" y="663625"/>
                  </a:lnTo>
                  <a:lnTo>
                    <a:pt x="280949" y="664895"/>
                  </a:lnTo>
                  <a:lnTo>
                    <a:pt x="284949" y="667435"/>
                  </a:lnTo>
                  <a:lnTo>
                    <a:pt x="283946" y="667435"/>
                  </a:lnTo>
                  <a:lnTo>
                    <a:pt x="285076" y="668705"/>
                  </a:lnTo>
                  <a:lnTo>
                    <a:pt x="285483" y="668705"/>
                  </a:lnTo>
                  <a:lnTo>
                    <a:pt x="289293" y="671245"/>
                  </a:lnTo>
                  <a:lnTo>
                    <a:pt x="282536" y="676325"/>
                  </a:lnTo>
                  <a:lnTo>
                    <a:pt x="288010" y="680135"/>
                  </a:lnTo>
                  <a:lnTo>
                    <a:pt x="290626" y="683945"/>
                  </a:lnTo>
                  <a:lnTo>
                    <a:pt x="294144" y="683945"/>
                  </a:lnTo>
                  <a:lnTo>
                    <a:pt x="296468" y="687755"/>
                  </a:lnTo>
                  <a:lnTo>
                    <a:pt x="295059" y="689025"/>
                  </a:lnTo>
                  <a:lnTo>
                    <a:pt x="292633" y="687755"/>
                  </a:lnTo>
                  <a:lnTo>
                    <a:pt x="291490" y="690295"/>
                  </a:lnTo>
                  <a:lnTo>
                    <a:pt x="292011" y="691565"/>
                  </a:lnTo>
                  <a:lnTo>
                    <a:pt x="293497" y="692835"/>
                  </a:lnTo>
                  <a:lnTo>
                    <a:pt x="292531" y="692835"/>
                  </a:lnTo>
                  <a:lnTo>
                    <a:pt x="290868" y="694105"/>
                  </a:lnTo>
                  <a:lnTo>
                    <a:pt x="291452" y="695375"/>
                  </a:lnTo>
                  <a:lnTo>
                    <a:pt x="293509" y="694575"/>
                  </a:lnTo>
                  <a:lnTo>
                    <a:pt x="293471" y="694105"/>
                  </a:lnTo>
                  <a:lnTo>
                    <a:pt x="294728" y="694105"/>
                  </a:lnTo>
                  <a:lnTo>
                    <a:pt x="297967" y="694105"/>
                  </a:lnTo>
                  <a:lnTo>
                    <a:pt x="293878" y="691565"/>
                  </a:lnTo>
                  <a:lnTo>
                    <a:pt x="294881" y="691565"/>
                  </a:lnTo>
                  <a:lnTo>
                    <a:pt x="297218" y="690295"/>
                  </a:lnTo>
                  <a:lnTo>
                    <a:pt x="298069" y="691565"/>
                  </a:lnTo>
                  <a:lnTo>
                    <a:pt x="299872" y="689025"/>
                  </a:lnTo>
                  <a:lnTo>
                    <a:pt x="296265" y="690295"/>
                  </a:lnTo>
                  <a:lnTo>
                    <a:pt x="297307" y="689025"/>
                  </a:lnTo>
                  <a:lnTo>
                    <a:pt x="298348" y="687755"/>
                  </a:lnTo>
                  <a:lnTo>
                    <a:pt x="299110" y="687755"/>
                  </a:lnTo>
                  <a:lnTo>
                    <a:pt x="297522" y="686485"/>
                  </a:lnTo>
                  <a:lnTo>
                    <a:pt x="298488" y="686485"/>
                  </a:lnTo>
                  <a:lnTo>
                    <a:pt x="300507" y="685215"/>
                  </a:lnTo>
                  <a:lnTo>
                    <a:pt x="300075" y="686485"/>
                  </a:lnTo>
                  <a:lnTo>
                    <a:pt x="300710" y="685215"/>
                  </a:lnTo>
                  <a:lnTo>
                    <a:pt x="301993" y="682675"/>
                  </a:lnTo>
                  <a:close/>
                </a:path>
                <a:path w="458469" h="736600">
                  <a:moveTo>
                    <a:pt x="302552" y="503872"/>
                  </a:moveTo>
                  <a:lnTo>
                    <a:pt x="301612" y="504532"/>
                  </a:lnTo>
                  <a:lnTo>
                    <a:pt x="302412" y="504875"/>
                  </a:lnTo>
                  <a:lnTo>
                    <a:pt x="302552" y="503872"/>
                  </a:lnTo>
                  <a:close/>
                </a:path>
                <a:path w="458469" h="736600">
                  <a:moveTo>
                    <a:pt x="302920" y="503605"/>
                  </a:moveTo>
                  <a:lnTo>
                    <a:pt x="302590" y="503605"/>
                  </a:lnTo>
                  <a:lnTo>
                    <a:pt x="302552" y="503872"/>
                  </a:lnTo>
                  <a:lnTo>
                    <a:pt x="302920" y="503605"/>
                  </a:lnTo>
                  <a:close/>
                </a:path>
                <a:path w="458469" h="736600">
                  <a:moveTo>
                    <a:pt x="303072" y="665467"/>
                  </a:moveTo>
                  <a:lnTo>
                    <a:pt x="300012" y="669074"/>
                  </a:lnTo>
                  <a:lnTo>
                    <a:pt x="300405" y="670191"/>
                  </a:lnTo>
                  <a:lnTo>
                    <a:pt x="303072" y="665467"/>
                  </a:lnTo>
                  <a:close/>
                </a:path>
                <a:path w="458469" h="736600">
                  <a:moveTo>
                    <a:pt x="305587" y="485825"/>
                  </a:moveTo>
                  <a:lnTo>
                    <a:pt x="303974" y="483285"/>
                  </a:lnTo>
                  <a:lnTo>
                    <a:pt x="301955" y="483285"/>
                  </a:lnTo>
                  <a:lnTo>
                    <a:pt x="299808" y="482015"/>
                  </a:lnTo>
                  <a:lnTo>
                    <a:pt x="300659" y="485825"/>
                  </a:lnTo>
                  <a:lnTo>
                    <a:pt x="305587" y="485825"/>
                  </a:lnTo>
                  <a:close/>
                </a:path>
                <a:path w="458469" h="736600">
                  <a:moveTo>
                    <a:pt x="305752" y="506145"/>
                  </a:moveTo>
                  <a:lnTo>
                    <a:pt x="298907" y="508685"/>
                  </a:lnTo>
                  <a:lnTo>
                    <a:pt x="299046" y="507415"/>
                  </a:lnTo>
                  <a:lnTo>
                    <a:pt x="299326" y="504875"/>
                  </a:lnTo>
                  <a:lnTo>
                    <a:pt x="301142" y="504875"/>
                  </a:lnTo>
                  <a:lnTo>
                    <a:pt x="301612" y="504532"/>
                  </a:lnTo>
                  <a:lnTo>
                    <a:pt x="299440" y="503605"/>
                  </a:lnTo>
                  <a:lnTo>
                    <a:pt x="298145" y="502335"/>
                  </a:lnTo>
                  <a:lnTo>
                    <a:pt x="299808" y="499795"/>
                  </a:lnTo>
                  <a:lnTo>
                    <a:pt x="297789" y="499795"/>
                  </a:lnTo>
                  <a:lnTo>
                    <a:pt x="297789" y="508685"/>
                  </a:lnTo>
                  <a:lnTo>
                    <a:pt x="296837" y="511200"/>
                  </a:lnTo>
                  <a:lnTo>
                    <a:pt x="294436" y="508685"/>
                  </a:lnTo>
                  <a:lnTo>
                    <a:pt x="297789" y="508685"/>
                  </a:lnTo>
                  <a:lnTo>
                    <a:pt x="297789" y="499795"/>
                  </a:lnTo>
                  <a:lnTo>
                    <a:pt x="297307" y="499795"/>
                  </a:lnTo>
                  <a:lnTo>
                    <a:pt x="297599" y="498525"/>
                  </a:lnTo>
                  <a:lnTo>
                    <a:pt x="296786" y="499795"/>
                  </a:lnTo>
                  <a:lnTo>
                    <a:pt x="294982" y="498525"/>
                  </a:lnTo>
                  <a:lnTo>
                    <a:pt x="295325" y="497255"/>
                  </a:lnTo>
                  <a:lnTo>
                    <a:pt x="294919" y="495985"/>
                  </a:lnTo>
                  <a:lnTo>
                    <a:pt x="293370" y="494715"/>
                  </a:lnTo>
                  <a:lnTo>
                    <a:pt x="300215" y="493445"/>
                  </a:lnTo>
                  <a:lnTo>
                    <a:pt x="298259" y="489635"/>
                  </a:lnTo>
                  <a:lnTo>
                    <a:pt x="299631" y="488365"/>
                  </a:lnTo>
                  <a:lnTo>
                    <a:pt x="301752" y="489635"/>
                  </a:lnTo>
                  <a:lnTo>
                    <a:pt x="302691" y="489635"/>
                  </a:lnTo>
                  <a:lnTo>
                    <a:pt x="301993" y="488365"/>
                  </a:lnTo>
                  <a:lnTo>
                    <a:pt x="301294" y="487095"/>
                  </a:lnTo>
                  <a:lnTo>
                    <a:pt x="300710" y="486041"/>
                  </a:lnTo>
                  <a:lnTo>
                    <a:pt x="300939" y="487095"/>
                  </a:lnTo>
                  <a:lnTo>
                    <a:pt x="298831" y="484593"/>
                  </a:lnTo>
                  <a:lnTo>
                    <a:pt x="298958" y="484555"/>
                  </a:lnTo>
                  <a:lnTo>
                    <a:pt x="298704" y="484441"/>
                  </a:lnTo>
                  <a:lnTo>
                    <a:pt x="297726" y="483285"/>
                  </a:lnTo>
                  <a:lnTo>
                    <a:pt x="297611" y="483946"/>
                  </a:lnTo>
                  <a:lnTo>
                    <a:pt x="297522" y="484593"/>
                  </a:lnTo>
                  <a:lnTo>
                    <a:pt x="297713" y="484949"/>
                  </a:lnTo>
                  <a:lnTo>
                    <a:pt x="298894" y="487095"/>
                  </a:lnTo>
                  <a:lnTo>
                    <a:pt x="298361" y="487095"/>
                  </a:lnTo>
                  <a:lnTo>
                    <a:pt x="296519" y="485825"/>
                  </a:lnTo>
                  <a:lnTo>
                    <a:pt x="294970" y="485825"/>
                  </a:lnTo>
                  <a:lnTo>
                    <a:pt x="297713" y="484949"/>
                  </a:lnTo>
                  <a:lnTo>
                    <a:pt x="297497" y="484555"/>
                  </a:lnTo>
                  <a:lnTo>
                    <a:pt x="297611" y="483946"/>
                  </a:lnTo>
                  <a:lnTo>
                    <a:pt x="293306" y="482015"/>
                  </a:lnTo>
                  <a:lnTo>
                    <a:pt x="296113" y="479475"/>
                  </a:lnTo>
                  <a:lnTo>
                    <a:pt x="302247" y="480745"/>
                  </a:lnTo>
                  <a:lnTo>
                    <a:pt x="303301" y="479475"/>
                  </a:lnTo>
                  <a:lnTo>
                    <a:pt x="305409" y="476935"/>
                  </a:lnTo>
                  <a:lnTo>
                    <a:pt x="303568" y="475665"/>
                  </a:lnTo>
                  <a:lnTo>
                    <a:pt x="299859" y="473125"/>
                  </a:lnTo>
                  <a:lnTo>
                    <a:pt x="301282" y="470585"/>
                  </a:lnTo>
                  <a:lnTo>
                    <a:pt x="301980" y="469315"/>
                  </a:lnTo>
                  <a:lnTo>
                    <a:pt x="300736" y="470585"/>
                  </a:lnTo>
                  <a:lnTo>
                    <a:pt x="298373" y="469315"/>
                  </a:lnTo>
                  <a:lnTo>
                    <a:pt x="300748" y="468045"/>
                  </a:lnTo>
                  <a:lnTo>
                    <a:pt x="299935" y="465505"/>
                  </a:lnTo>
                  <a:lnTo>
                    <a:pt x="301967" y="466775"/>
                  </a:lnTo>
                  <a:lnTo>
                    <a:pt x="302818" y="465505"/>
                  </a:lnTo>
                  <a:lnTo>
                    <a:pt x="304203" y="464235"/>
                  </a:lnTo>
                  <a:lnTo>
                    <a:pt x="302666" y="464235"/>
                  </a:lnTo>
                  <a:lnTo>
                    <a:pt x="304850" y="461695"/>
                  </a:lnTo>
                  <a:lnTo>
                    <a:pt x="300824" y="460425"/>
                  </a:lnTo>
                  <a:lnTo>
                    <a:pt x="303822" y="459155"/>
                  </a:lnTo>
                  <a:lnTo>
                    <a:pt x="305485" y="455345"/>
                  </a:lnTo>
                  <a:lnTo>
                    <a:pt x="298640" y="454075"/>
                  </a:lnTo>
                  <a:lnTo>
                    <a:pt x="299859" y="450265"/>
                  </a:lnTo>
                  <a:lnTo>
                    <a:pt x="301929" y="451535"/>
                  </a:lnTo>
                  <a:lnTo>
                    <a:pt x="303618" y="450265"/>
                  </a:lnTo>
                  <a:lnTo>
                    <a:pt x="304863" y="452805"/>
                  </a:lnTo>
                  <a:lnTo>
                    <a:pt x="305054" y="451535"/>
                  </a:lnTo>
                  <a:lnTo>
                    <a:pt x="305587" y="450265"/>
                  </a:lnTo>
                  <a:lnTo>
                    <a:pt x="304165" y="450265"/>
                  </a:lnTo>
                  <a:lnTo>
                    <a:pt x="305562" y="448995"/>
                  </a:lnTo>
                  <a:lnTo>
                    <a:pt x="301917" y="446455"/>
                  </a:lnTo>
                  <a:lnTo>
                    <a:pt x="304025" y="445185"/>
                  </a:lnTo>
                  <a:lnTo>
                    <a:pt x="303199" y="445185"/>
                  </a:lnTo>
                  <a:lnTo>
                    <a:pt x="301091" y="443915"/>
                  </a:lnTo>
                  <a:lnTo>
                    <a:pt x="282968" y="443915"/>
                  </a:lnTo>
                  <a:lnTo>
                    <a:pt x="280987" y="443915"/>
                  </a:lnTo>
                  <a:lnTo>
                    <a:pt x="280860" y="445185"/>
                  </a:lnTo>
                  <a:lnTo>
                    <a:pt x="281432" y="446455"/>
                  </a:lnTo>
                  <a:lnTo>
                    <a:pt x="283895" y="446455"/>
                  </a:lnTo>
                  <a:lnTo>
                    <a:pt x="277698" y="450265"/>
                  </a:lnTo>
                  <a:lnTo>
                    <a:pt x="287223" y="455345"/>
                  </a:lnTo>
                  <a:lnTo>
                    <a:pt x="279704" y="456615"/>
                  </a:lnTo>
                  <a:lnTo>
                    <a:pt x="281216" y="462965"/>
                  </a:lnTo>
                  <a:lnTo>
                    <a:pt x="282333" y="469315"/>
                  </a:lnTo>
                  <a:lnTo>
                    <a:pt x="278066" y="469315"/>
                  </a:lnTo>
                  <a:lnTo>
                    <a:pt x="279069" y="473341"/>
                  </a:lnTo>
                  <a:lnTo>
                    <a:pt x="282371" y="469976"/>
                  </a:lnTo>
                  <a:lnTo>
                    <a:pt x="282702" y="475665"/>
                  </a:lnTo>
                  <a:lnTo>
                    <a:pt x="279781" y="474865"/>
                  </a:lnTo>
                  <a:lnTo>
                    <a:pt x="282981" y="478205"/>
                  </a:lnTo>
                  <a:lnTo>
                    <a:pt x="281190" y="483285"/>
                  </a:lnTo>
                  <a:lnTo>
                    <a:pt x="280390" y="484555"/>
                  </a:lnTo>
                  <a:lnTo>
                    <a:pt x="279247" y="483285"/>
                  </a:lnTo>
                  <a:lnTo>
                    <a:pt x="278511" y="482015"/>
                  </a:lnTo>
                  <a:lnTo>
                    <a:pt x="279742" y="488365"/>
                  </a:lnTo>
                  <a:lnTo>
                    <a:pt x="277037" y="493445"/>
                  </a:lnTo>
                  <a:lnTo>
                    <a:pt x="279057" y="498386"/>
                  </a:lnTo>
                  <a:lnTo>
                    <a:pt x="281927" y="497255"/>
                  </a:lnTo>
                  <a:lnTo>
                    <a:pt x="284594" y="501942"/>
                  </a:lnTo>
                  <a:lnTo>
                    <a:pt x="280466" y="501065"/>
                  </a:lnTo>
                  <a:lnTo>
                    <a:pt x="284454" y="507415"/>
                  </a:lnTo>
                  <a:lnTo>
                    <a:pt x="277406" y="505028"/>
                  </a:lnTo>
                  <a:lnTo>
                    <a:pt x="278231" y="506145"/>
                  </a:lnTo>
                  <a:lnTo>
                    <a:pt x="279679" y="506145"/>
                  </a:lnTo>
                  <a:lnTo>
                    <a:pt x="279158" y="507415"/>
                  </a:lnTo>
                  <a:lnTo>
                    <a:pt x="278307" y="507415"/>
                  </a:lnTo>
                  <a:lnTo>
                    <a:pt x="276771" y="506145"/>
                  </a:lnTo>
                  <a:lnTo>
                    <a:pt x="277609" y="509955"/>
                  </a:lnTo>
                  <a:lnTo>
                    <a:pt x="279984" y="508685"/>
                  </a:lnTo>
                  <a:lnTo>
                    <a:pt x="279730" y="511225"/>
                  </a:lnTo>
                  <a:lnTo>
                    <a:pt x="278422" y="511225"/>
                  </a:lnTo>
                  <a:lnTo>
                    <a:pt x="280974" y="513765"/>
                  </a:lnTo>
                  <a:lnTo>
                    <a:pt x="279933" y="516305"/>
                  </a:lnTo>
                  <a:lnTo>
                    <a:pt x="278561" y="516305"/>
                  </a:lnTo>
                  <a:lnTo>
                    <a:pt x="278574" y="520115"/>
                  </a:lnTo>
                  <a:lnTo>
                    <a:pt x="283451" y="523925"/>
                  </a:lnTo>
                  <a:lnTo>
                    <a:pt x="281178" y="529005"/>
                  </a:lnTo>
                  <a:lnTo>
                    <a:pt x="276771" y="527735"/>
                  </a:lnTo>
                  <a:lnTo>
                    <a:pt x="279577" y="530275"/>
                  </a:lnTo>
                  <a:lnTo>
                    <a:pt x="275653" y="530275"/>
                  </a:lnTo>
                  <a:lnTo>
                    <a:pt x="276694" y="532815"/>
                  </a:lnTo>
                  <a:lnTo>
                    <a:pt x="278625" y="532815"/>
                  </a:lnTo>
                  <a:lnTo>
                    <a:pt x="278472" y="535355"/>
                  </a:lnTo>
                  <a:lnTo>
                    <a:pt x="281254" y="536625"/>
                  </a:lnTo>
                  <a:lnTo>
                    <a:pt x="279908" y="539165"/>
                  </a:lnTo>
                  <a:lnTo>
                    <a:pt x="278345" y="536625"/>
                  </a:lnTo>
                  <a:lnTo>
                    <a:pt x="278942" y="541705"/>
                  </a:lnTo>
                  <a:lnTo>
                    <a:pt x="280504" y="539165"/>
                  </a:lnTo>
                  <a:lnTo>
                    <a:pt x="282448" y="541705"/>
                  </a:lnTo>
                  <a:lnTo>
                    <a:pt x="285470" y="539165"/>
                  </a:lnTo>
                  <a:lnTo>
                    <a:pt x="284276" y="541705"/>
                  </a:lnTo>
                  <a:lnTo>
                    <a:pt x="283895" y="541705"/>
                  </a:lnTo>
                  <a:lnTo>
                    <a:pt x="284137" y="544245"/>
                  </a:lnTo>
                  <a:lnTo>
                    <a:pt x="281787" y="545515"/>
                  </a:lnTo>
                  <a:lnTo>
                    <a:pt x="284264" y="548055"/>
                  </a:lnTo>
                  <a:lnTo>
                    <a:pt x="283235" y="549325"/>
                  </a:lnTo>
                  <a:lnTo>
                    <a:pt x="281965" y="550595"/>
                  </a:lnTo>
                  <a:lnTo>
                    <a:pt x="278930" y="549325"/>
                  </a:lnTo>
                  <a:lnTo>
                    <a:pt x="278091" y="549325"/>
                  </a:lnTo>
                  <a:lnTo>
                    <a:pt x="281330" y="550595"/>
                  </a:lnTo>
                  <a:lnTo>
                    <a:pt x="278765" y="555675"/>
                  </a:lnTo>
                  <a:lnTo>
                    <a:pt x="279336" y="555879"/>
                  </a:lnTo>
                  <a:lnTo>
                    <a:pt x="278980" y="556945"/>
                  </a:lnTo>
                  <a:lnTo>
                    <a:pt x="281635" y="556945"/>
                  </a:lnTo>
                  <a:lnTo>
                    <a:pt x="280784" y="558215"/>
                  </a:lnTo>
                  <a:lnTo>
                    <a:pt x="278739" y="558215"/>
                  </a:lnTo>
                  <a:lnTo>
                    <a:pt x="278244" y="562025"/>
                  </a:lnTo>
                  <a:lnTo>
                    <a:pt x="283692" y="556945"/>
                  </a:lnTo>
                  <a:lnTo>
                    <a:pt x="281546" y="560755"/>
                  </a:lnTo>
                  <a:lnTo>
                    <a:pt x="280530" y="560755"/>
                  </a:lnTo>
                  <a:lnTo>
                    <a:pt x="279412" y="564565"/>
                  </a:lnTo>
                  <a:lnTo>
                    <a:pt x="282206" y="568375"/>
                  </a:lnTo>
                  <a:lnTo>
                    <a:pt x="280885" y="572185"/>
                  </a:lnTo>
                  <a:lnTo>
                    <a:pt x="277101" y="573405"/>
                  </a:lnTo>
                  <a:lnTo>
                    <a:pt x="277266" y="574725"/>
                  </a:lnTo>
                  <a:lnTo>
                    <a:pt x="281305" y="581075"/>
                  </a:lnTo>
                  <a:lnTo>
                    <a:pt x="280568" y="586155"/>
                  </a:lnTo>
                  <a:lnTo>
                    <a:pt x="280974" y="584885"/>
                  </a:lnTo>
                  <a:lnTo>
                    <a:pt x="286562" y="584885"/>
                  </a:lnTo>
                  <a:lnTo>
                    <a:pt x="278333" y="588695"/>
                  </a:lnTo>
                  <a:lnTo>
                    <a:pt x="279679" y="589965"/>
                  </a:lnTo>
                  <a:lnTo>
                    <a:pt x="278549" y="589965"/>
                  </a:lnTo>
                  <a:lnTo>
                    <a:pt x="277774" y="593775"/>
                  </a:lnTo>
                  <a:lnTo>
                    <a:pt x="280073" y="597585"/>
                  </a:lnTo>
                  <a:lnTo>
                    <a:pt x="282041" y="602665"/>
                  </a:lnTo>
                  <a:lnTo>
                    <a:pt x="280581" y="602665"/>
                  </a:lnTo>
                  <a:lnTo>
                    <a:pt x="279425" y="603935"/>
                  </a:lnTo>
                  <a:lnTo>
                    <a:pt x="280174" y="607745"/>
                  </a:lnTo>
                  <a:lnTo>
                    <a:pt x="279654" y="610285"/>
                  </a:lnTo>
                  <a:lnTo>
                    <a:pt x="281127" y="610285"/>
                  </a:lnTo>
                  <a:lnTo>
                    <a:pt x="280962" y="611555"/>
                  </a:lnTo>
                  <a:lnTo>
                    <a:pt x="282981" y="610285"/>
                  </a:lnTo>
                  <a:lnTo>
                    <a:pt x="280454" y="615365"/>
                  </a:lnTo>
                  <a:lnTo>
                    <a:pt x="281863" y="620445"/>
                  </a:lnTo>
                  <a:lnTo>
                    <a:pt x="283565" y="625525"/>
                  </a:lnTo>
                  <a:lnTo>
                    <a:pt x="282460" y="628065"/>
                  </a:lnTo>
                  <a:lnTo>
                    <a:pt x="296341" y="628065"/>
                  </a:lnTo>
                  <a:lnTo>
                    <a:pt x="292811" y="625525"/>
                  </a:lnTo>
                  <a:lnTo>
                    <a:pt x="294500" y="621715"/>
                  </a:lnTo>
                  <a:lnTo>
                    <a:pt x="291807" y="621715"/>
                  </a:lnTo>
                  <a:lnTo>
                    <a:pt x="287223" y="625525"/>
                  </a:lnTo>
                  <a:lnTo>
                    <a:pt x="285216" y="621715"/>
                  </a:lnTo>
                  <a:lnTo>
                    <a:pt x="288493" y="621715"/>
                  </a:lnTo>
                  <a:lnTo>
                    <a:pt x="289077" y="620445"/>
                  </a:lnTo>
                  <a:lnTo>
                    <a:pt x="289623" y="620725"/>
                  </a:lnTo>
                  <a:lnTo>
                    <a:pt x="289661" y="620445"/>
                  </a:lnTo>
                  <a:lnTo>
                    <a:pt x="291731" y="620445"/>
                  </a:lnTo>
                  <a:lnTo>
                    <a:pt x="291084" y="619175"/>
                  </a:lnTo>
                  <a:lnTo>
                    <a:pt x="292950" y="619175"/>
                  </a:lnTo>
                  <a:lnTo>
                    <a:pt x="291934" y="620445"/>
                  </a:lnTo>
                  <a:lnTo>
                    <a:pt x="292582" y="620445"/>
                  </a:lnTo>
                  <a:lnTo>
                    <a:pt x="292773" y="620445"/>
                  </a:lnTo>
                  <a:lnTo>
                    <a:pt x="293065" y="619175"/>
                  </a:lnTo>
                  <a:lnTo>
                    <a:pt x="294195" y="617905"/>
                  </a:lnTo>
                  <a:lnTo>
                    <a:pt x="295719" y="616635"/>
                  </a:lnTo>
                  <a:lnTo>
                    <a:pt x="292938" y="616635"/>
                  </a:lnTo>
                  <a:lnTo>
                    <a:pt x="292608" y="615365"/>
                  </a:lnTo>
                  <a:lnTo>
                    <a:pt x="292290" y="612825"/>
                  </a:lnTo>
                  <a:lnTo>
                    <a:pt x="295033" y="615365"/>
                  </a:lnTo>
                  <a:lnTo>
                    <a:pt x="295998" y="612825"/>
                  </a:lnTo>
                  <a:lnTo>
                    <a:pt x="294525" y="612825"/>
                  </a:lnTo>
                  <a:lnTo>
                    <a:pt x="295910" y="611555"/>
                  </a:lnTo>
                  <a:lnTo>
                    <a:pt x="292823" y="611555"/>
                  </a:lnTo>
                  <a:lnTo>
                    <a:pt x="292785" y="610285"/>
                  </a:lnTo>
                  <a:lnTo>
                    <a:pt x="295033" y="610285"/>
                  </a:lnTo>
                  <a:lnTo>
                    <a:pt x="293598" y="609015"/>
                  </a:lnTo>
                  <a:lnTo>
                    <a:pt x="294093" y="605205"/>
                  </a:lnTo>
                  <a:lnTo>
                    <a:pt x="294259" y="603935"/>
                  </a:lnTo>
                  <a:lnTo>
                    <a:pt x="291071" y="605205"/>
                  </a:lnTo>
                  <a:lnTo>
                    <a:pt x="290741" y="605205"/>
                  </a:lnTo>
                  <a:lnTo>
                    <a:pt x="287312" y="601395"/>
                  </a:lnTo>
                  <a:lnTo>
                    <a:pt x="292112" y="596315"/>
                  </a:lnTo>
                  <a:lnTo>
                    <a:pt x="290626" y="591235"/>
                  </a:lnTo>
                  <a:lnTo>
                    <a:pt x="291668" y="591235"/>
                  </a:lnTo>
                  <a:lnTo>
                    <a:pt x="291033" y="589965"/>
                  </a:lnTo>
                  <a:lnTo>
                    <a:pt x="290410" y="588695"/>
                  </a:lnTo>
                  <a:lnTo>
                    <a:pt x="290804" y="584885"/>
                  </a:lnTo>
                  <a:lnTo>
                    <a:pt x="288531" y="583615"/>
                  </a:lnTo>
                  <a:lnTo>
                    <a:pt x="288505" y="582345"/>
                  </a:lnTo>
                  <a:lnTo>
                    <a:pt x="291604" y="582345"/>
                  </a:lnTo>
                  <a:lnTo>
                    <a:pt x="290791" y="579805"/>
                  </a:lnTo>
                  <a:lnTo>
                    <a:pt x="289547" y="579805"/>
                  </a:lnTo>
                  <a:lnTo>
                    <a:pt x="291274" y="577265"/>
                  </a:lnTo>
                  <a:lnTo>
                    <a:pt x="292646" y="578231"/>
                  </a:lnTo>
                  <a:lnTo>
                    <a:pt x="292735" y="577265"/>
                  </a:lnTo>
                  <a:lnTo>
                    <a:pt x="292696" y="578269"/>
                  </a:lnTo>
                  <a:lnTo>
                    <a:pt x="293077" y="578535"/>
                  </a:lnTo>
                  <a:lnTo>
                    <a:pt x="292989" y="577430"/>
                  </a:lnTo>
                  <a:lnTo>
                    <a:pt x="293471" y="575995"/>
                  </a:lnTo>
                  <a:lnTo>
                    <a:pt x="295148" y="575995"/>
                  </a:lnTo>
                  <a:lnTo>
                    <a:pt x="292328" y="573455"/>
                  </a:lnTo>
                  <a:lnTo>
                    <a:pt x="294970" y="573455"/>
                  </a:lnTo>
                  <a:lnTo>
                    <a:pt x="295681" y="570915"/>
                  </a:lnTo>
                  <a:lnTo>
                    <a:pt x="294881" y="569645"/>
                  </a:lnTo>
                  <a:lnTo>
                    <a:pt x="292989" y="570915"/>
                  </a:lnTo>
                  <a:lnTo>
                    <a:pt x="292595" y="569645"/>
                  </a:lnTo>
                  <a:lnTo>
                    <a:pt x="293065" y="567105"/>
                  </a:lnTo>
                  <a:lnTo>
                    <a:pt x="296557" y="568375"/>
                  </a:lnTo>
                  <a:lnTo>
                    <a:pt x="296811" y="567105"/>
                  </a:lnTo>
                  <a:lnTo>
                    <a:pt x="297332" y="564565"/>
                  </a:lnTo>
                  <a:lnTo>
                    <a:pt x="295440" y="560755"/>
                  </a:lnTo>
                  <a:lnTo>
                    <a:pt x="294081" y="556945"/>
                  </a:lnTo>
                  <a:lnTo>
                    <a:pt x="294284" y="556742"/>
                  </a:lnTo>
                  <a:lnTo>
                    <a:pt x="291896" y="555675"/>
                  </a:lnTo>
                  <a:lnTo>
                    <a:pt x="292442" y="553135"/>
                  </a:lnTo>
                  <a:lnTo>
                    <a:pt x="297535" y="550595"/>
                  </a:lnTo>
                  <a:lnTo>
                    <a:pt x="299618" y="546785"/>
                  </a:lnTo>
                  <a:lnTo>
                    <a:pt x="292582" y="546785"/>
                  </a:lnTo>
                  <a:lnTo>
                    <a:pt x="293547" y="544245"/>
                  </a:lnTo>
                  <a:lnTo>
                    <a:pt x="294017" y="542975"/>
                  </a:lnTo>
                  <a:lnTo>
                    <a:pt x="292760" y="544245"/>
                  </a:lnTo>
                  <a:lnTo>
                    <a:pt x="289433" y="544245"/>
                  </a:lnTo>
                  <a:lnTo>
                    <a:pt x="288353" y="541705"/>
                  </a:lnTo>
                  <a:lnTo>
                    <a:pt x="288899" y="539165"/>
                  </a:lnTo>
                  <a:lnTo>
                    <a:pt x="293662" y="539165"/>
                  </a:lnTo>
                  <a:lnTo>
                    <a:pt x="294614" y="540435"/>
                  </a:lnTo>
                  <a:lnTo>
                    <a:pt x="294297" y="541705"/>
                  </a:lnTo>
                  <a:lnTo>
                    <a:pt x="294792" y="542975"/>
                  </a:lnTo>
                  <a:lnTo>
                    <a:pt x="296164" y="541705"/>
                  </a:lnTo>
                  <a:lnTo>
                    <a:pt x="294944" y="541705"/>
                  </a:lnTo>
                  <a:lnTo>
                    <a:pt x="296252" y="540435"/>
                  </a:lnTo>
                  <a:lnTo>
                    <a:pt x="296240" y="537895"/>
                  </a:lnTo>
                  <a:lnTo>
                    <a:pt x="296240" y="536981"/>
                  </a:lnTo>
                  <a:lnTo>
                    <a:pt x="296418" y="536740"/>
                  </a:lnTo>
                  <a:lnTo>
                    <a:pt x="298259" y="537895"/>
                  </a:lnTo>
                  <a:lnTo>
                    <a:pt x="297116" y="536625"/>
                  </a:lnTo>
                  <a:lnTo>
                    <a:pt x="296506" y="536625"/>
                  </a:lnTo>
                  <a:lnTo>
                    <a:pt x="297472" y="535355"/>
                  </a:lnTo>
                  <a:lnTo>
                    <a:pt x="295732" y="534085"/>
                  </a:lnTo>
                  <a:lnTo>
                    <a:pt x="296684" y="531545"/>
                  </a:lnTo>
                  <a:lnTo>
                    <a:pt x="297167" y="530275"/>
                  </a:lnTo>
                  <a:lnTo>
                    <a:pt x="296456" y="530275"/>
                  </a:lnTo>
                  <a:lnTo>
                    <a:pt x="294970" y="531545"/>
                  </a:lnTo>
                  <a:lnTo>
                    <a:pt x="295008" y="530275"/>
                  </a:lnTo>
                  <a:lnTo>
                    <a:pt x="295617" y="529005"/>
                  </a:lnTo>
                  <a:lnTo>
                    <a:pt x="296849" y="526465"/>
                  </a:lnTo>
                  <a:lnTo>
                    <a:pt x="292785" y="529005"/>
                  </a:lnTo>
                  <a:lnTo>
                    <a:pt x="292455" y="525195"/>
                  </a:lnTo>
                  <a:lnTo>
                    <a:pt x="294449" y="523925"/>
                  </a:lnTo>
                  <a:lnTo>
                    <a:pt x="296926" y="526465"/>
                  </a:lnTo>
                  <a:lnTo>
                    <a:pt x="295998" y="523925"/>
                  </a:lnTo>
                  <a:lnTo>
                    <a:pt x="295541" y="522655"/>
                  </a:lnTo>
                  <a:lnTo>
                    <a:pt x="296951" y="521385"/>
                  </a:lnTo>
                  <a:lnTo>
                    <a:pt x="299821" y="523925"/>
                  </a:lnTo>
                  <a:lnTo>
                    <a:pt x="298348" y="521385"/>
                  </a:lnTo>
                  <a:lnTo>
                    <a:pt x="297611" y="520115"/>
                  </a:lnTo>
                  <a:lnTo>
                    <a:pt x="301752" y="517575"/>
                  </a:lnTo>
                  <a:lnTo>
                    <a:pt x="302285" y="516305"/>
                  </a:lnTo>
                  <a:lnTo>
                    <a:pt x="303187" y="517575"/>
                  </a:lnTo>
                  <a:lnTo>
                    <a:pt x="302666" y="516305"/>
                  </a:lnTo>
                  <a:lnTo>
                    <a:pt x="302768" y="515035"/>
                  </a:lnTo>
                  <a:lnTo>
                    <a:pt x="300228" y="516305"/>
                  </a:lnTo>
                  <a:lnTo>
                    <a:pt x="300723" y="515035"/>
                  </a:lnTo>
                  <a:lnTo>
                    <a:pt x="301828" y="515035"/>
                  </a:lnTo>
                  <a:lnTo>
                    <a:pt x="300253" y="513765"/>
                  </a:lnTo>
                  <a:lnTo>
                    <a:pt x="297649" y="515035"/>
                  </a:lnTo>
                  <a:lnTo>
                    <a:pt x="295554" y="512495"/>
                  </a:lnTo>
                  <a:lnTo>
                    <a:pt x="296799" y="511289"/>
                  </a:lnTo>
                  <a:lnTo>
                    <a:pt x="296341" y="512495"/>
                  </a:lnTo>
                  <a:lnTo>
                    <a:pt x="301104" y="508685"/>
                  </a:lnTo>
                  <a:lnTo>
                    <a:pt x="301205" y="509955"/>
                  </a:lnTo>
                  <a:lnTo>
                    <a:pt x="302475" y="509955"/>
                  </a:lnTo>
                  <a:lnTo>
                    <a:pt x="305752" y="506145"/>
                  </a:lnTo>
                  <a:close/>
                </a:path>
                <a:path w="458469" h="736600">
                  <a:moveTo>
                    <a:pt x="309740" y="432917"/>
                  </a:moveTo>
                  <a:lnTo>
                    <a:pt x="309016" y="431203"/>
                  </a:lnTo>
                  <a:lnTo>
                    <a:pt x="305701" y="431063"/>
                  </a:lnTo>
                  <a:lnTo>
                    <a:pt x="306133" y="432104"/>
                  </a:lnTo>
                  <a:lnTo>
                    <a:pt x="309740" y="432917"/>
                  </a:lnTo>
                  <a:close/>
                </a:path>
                <a:path w="458469" h="736600">
                  <a:moveTo>
                    <a:pt x="310400" y="391299"/>
                  </a:moveTo>
                  <a:lnTo>
                    <a:pt x="309054" y="390575"/>
                  </a:lnTo>
                  <a:lnTo>
                    <a:pt x="309130" y="391668"/>
                  </a:lnTo>
                  <a:lnTo>
                    <a:pt x="310400" y="391299"/>
                  </a:lnTo>
                  <a:close/>
                </a:path>
                <a:path w="458469" h="736600">
                  <a:moveTo>
                    <a:pt x="312889" y="391845"/>
                  </a:moveTo>
                  <a:lnTo>
                    <a:pt x="312826" y="390575"/>
                  </a:lnTo>
                  <a:lnTo>
                    <a:pt x="310400" y="391299"/>
                  </a:lnTo>
                  <a:lnTo>
                    <a:pt x="311442" y="391845"/>
                  </a:lnTo>
                  <a:lnTo>
                    <a:pt x="312889" y="391845"/>
                  </a:lnTo>
                  <a:close/>
                </a:path>
                <a:path w="458469" h="736600">
                  <a:moveTo>
                    <a:pt x="313651" y="123190"/>
                  </a:moveTo>
                  <a:lnTo>
                    <a:pt x="313613" y="121920"/>
                  </a:lnTo>
                  <a:lnTo>
                    <a:pt x="311035" y="123190"/>
                  </a:lnTo>
                  <a:lnTo>
                    <a:pt x="313651" y="123190"/>
                  </a:lnTo>
                  <a:close/>
                </a:path>
                <a:path w="458469" h="736600">
                  <a:moveTo>
                    <a:pt x="314642" y="408355"/>
                  </a:moveTo>
                  <a:lnTo>
                    <a:pt x="311823" y="405815"/>
                  </a:lnTo>
                  <a:lnTo>
                    <a:pt x="290474" y="405815"/>
                  </a:lnTo>
                  <a:lnTo>
                    <a:pt x="288759" y="405815"/>
                  </a:lnTo>
                  <a:lnTo>
                    <a:pt x="286131" y="405815"/>
                  </a:lnTo>
                  <a:lnTo>
                    <a:pt x="287578" y="410895"/>
                  </a:lnTo>
                  <a:lnTo>
                    <a:pt x="287705" y="410895"/>
                  </a:lnTo>
                  <a:lnTo>
                    <a:pt x="289598" y="410895"/>
                  </a:lnTo>
                  <a:lnTo>
                    <a:pt x="289128" y="412165"/>
                  </a:lnTo>
                  <a:lnTo>
                    <a:pt x="287705" y="410895"/>
                  </a:lnTo>
                  <a:lnTo>
                    <a:pt x="286537" y="412165"/>
                  </a:lnTo>
                  <a:lnTo>
                    <a:pt x="284759" y="413435"/>
                  </a:lnTo>
                  <a:lnTo>
                    <a:pt x="288823" y="417245"/>
                  </a:lnTo>
                  <a:lnTo>
                    <a:pt x="286385" y="417245"/>
                  </a:lnTo>
                  <a:lnTo>
                    <a:pt x="284187" y="421055"/>
                  </a:lnTo>
                  <a:lnTo>
                    <a:pt x="287223" y="421055"/>
                  </a:lnTo>
                  <a:lnTo>
                    <a:pt x="285343" y="423595"/>
                  </a:lnTo>
                  <a:lnTo>
                    <a:pt x="287502" y="427405"/>
                  </a:lnTo>
                  <a:lnTo>
                    <a:pt x="285394" y="428675"/>
                  </a:lnTo>
                  <a:lnTo>
                    <a:pt x="288315" y="431215"/>
                  </a:lnTo>
                  <a:lnTo>
                    <a:pt x="282981" y="433755"/>
                  </a:lnTo>
                  <a:lnTo>
                    <a:pt x="287413" y="435025"/>
                  </a:lnTo>
                  <a:lnTo>
                    <a:pt x="282790" y="433755"/>
                  </a:lnTo>
                  <a:lnTo>
                    <a:pt x="282689" y="440105"/>
                  </a:lnTo>
                  <a:lnTo>
                    <a:pt x="284670" y="442645"/>
                  </a:lnTo>
                  <a:lnTo>
                    <a:pt x="301434" y="442645"/>
                  </a:lnTo>
                  <a:lnTo>
                    <a:pt x="301447" y="441375"/>
                  </a:lnTo>
                  <a:lnTo>
                    <a:pt x="301447" y="440486"/>
                  </a:lnTo>
                  <a:lnTo>
                    <a:pt x="302488" y="440105"/>
                  </a:lnTo>
                  <a:lnTo>
                    <a:pt x="306006" y="438835"/>
                  </a:lnTo>
                  <a:lnTo>
                    <a:pt x="303174" y="435025"/>
                  </a:lnTo>
                  <a:lnTo>
                    <a:pt x="300342" y="431215"/>
                  </a:lnTo>
                  <a:lnTo>
                    <a:pt x="306362" y="428675"/>
                  </a:lnTo>
                  <a:lnTo>
                    <a:pt x="306158" y="426135"/>
                  </a:lnTo>
                  <a:lnTo>
                    <a:pt x="306044" y="422325"/>
                  </a:lnTo>
                  <a:lnTo>
                    <a:pt x="306324" y="419785"/>
                  </a:lnTo>
                  <a:lnTo>
                    <a:pt x="307047" y="419785"/>
                  </a:lnTo>
                  <a:lnTo>
                    <a:pt x="309587" y="417245"/>
                  </a:lnTo>
                  <a:lnTo>
                    <a:pt x="301612" y="417245"/>
                  </a:lnTo>
                  <a:lnTo>
                    <a:pt x="304457" y="413435"/>
                  </a:lnTo>
                  <a:lnTo>
                    <a:pt x="308140" y="412165"/>
                  </a:lnTo>
                  <a:lnTo>
                    <a:pt x="305841" y="415975"/>
                  </a:lnTo>
                  <a:lnTo>
                    <a:pt x="307327" y="414705"/>
                  </a:lnTo>
                  <a:lnTo>
                    <a:pt x="314109" y="415975"/>
                  </a:lnTo>
                  <a:lnTo>
                    <a:pt x="312407" y="414705"/>
                  </a:lnTo>
                  <a:lnTo>
                    <a:pt x="307327" y="410895"/>
                  </a:lnTo>
                  <a:lnTo>
                    <a:pt x="311721" y="408355"/>
                  </a:lnTo>
                  <a:lnTo>
                    <a:pt x="311988" y="409625"/>
                  </a:lnTo>
                  <a:lnTo>
                    <a:pt x="314642" y="408355"/>
                  </a:lnTo>
                  <a:close/>
                </a:path>
                <a:path w="458469" h="736600">
                  <a:moveTo>
                    <a:pt x="315137" y="305485"/>
                  </a:moveTo>
                  <a:lnTo>
                    <a:pt x="315125" y="305117"/>
                  </a:lnTo>
                  <a:lnTo>
                    <a:pt x="314947" y="304215"/>
                  </a:lnTo>
                  <a:lnTo>
                    <a:pt x="315137" y="305485"/>
                  </a:lnTo>
                  <a:close/>
                </a:path>
                <a:path w="458469" h="736600">
                  <a:moveTo>
                    <a:pt x="318135" y="389305"/>
                  </a:moveTo>
                  <a:lnTo>
                    <a:pt x="314807" y="386765"/>
                  </a:lnTo>
                  <a:lnTo>
                    <a:pt x="315747" y="385495"/>
                  </a:lnTo>
                  <a:lnTo>
                    <a:pt x="317296" y="385495"/>
                  </a:lnTo>
                  <a:lnTo>
                    <a:pt x="317538" y="382955"/>
                  </a:lnTo>
                  <a:lnTo>
                    <a:pt x="295376" y="382955"/>
                  </a:lnTo>
                  <a:lnTo>
                    <a:pt x="292392" y="382955"/>
                  </a:lnTo>
                  <a:lnTo>
                    <a:pt x="292684" y="388035"/>
                  </a:lnTo>
                  <a:lnTo>
                    <a:pt x="291490" y="394385"/>
                  </a:lnTo>
                  <a:lnTo>
                    <a:pt x="290245" y="399465"/>
                  </a:lnTo>
                  <a:lnTo>
                    <a:pt x="290423" y="404545"/>
                  </a:lnTo>
                  <a:lnTo>
                    <a:pt x="310413" y="404545"/>
                  </a:lnTo>
                  <a:lnTo>
                    <a:pt x="311505" y="400735"/>
                  </a:lnTo>
                  <a:lnTo>
                    <a:pt x="312508" y="400735"/>
                  </a:lnTo>
                  <a:lnTo>
                    <a:pt x="309511" y="398195"/>
                  </a:lnTo>
                  <a:lnTo>
                    <a:pt x="309308" y="394385"/>
                  </a:lnTo>
                  <a:lnTo>
                    <a:pt x="309143" y="391845"/>
                  </a:lnTo>
                  <a:lnTo>
                    <a:pt x="309130" y="391668"/>
                  </a:lnTo>
                  <a:lnTo>
                    <a:pt x="308559" y="391845"/>
                  </a:lnTo>
                  <a:lnTo>
                    <a:pt x="308432" y="389305"/>
                  </a:lnTo>
                  <a:lnTo>
                    <a:pt x="310070" y="388035"/>
                  </a:lnTo>
                  <a:lnTo>
                    <a:pt x="311734" y="386765"/>
                  </a:lnTo>
                  <a:lnTo>
                    <a:pt x="314604" y="386765"/>
                  </a:lnTo>
                  <a:lnTo>
                    <a:pt x="314185" y="389305"/>
                  </a:lnTo>
                  <a:lnTo>
                    <a:pt x="318135" y="389305"/>
                  </a:lnTo>
                  <a:close/>
                </a:path>
                <a:path w="458469" h="736600">
                  <a:moveTo>
                    <a:pt x="319646" y="365467"/>
                  </a:moveTo>
                  <a:lnTo>
                    <a:pt x="319455" y="365175"/>
                  </a:lnTo>
                  <a:lnTo>
                    <a:pt x="319227" y="365175"/>
                  </a:lnTo>
                  <a:lnTo>
                    <a:pt x="319646" y="365467"/>
                  </a:lnTo>
                  <a:close/>
                </a:path>
                <a:path w="458469" h="736600">
                  <a:moveTo>
                    <a:pt x="319697" y="375081"/>
                  </a:moveTo>
                  <a:lnTo>
                    <a:pt x="318350" y="373773"/>
                  </a:lnTo>
                  <a:lnTo>
                    <a:pt x="317830" y="374929"/>
                  </a:lnTo>
                  <a:lnTo>
                    <a:pt x="316318" y="375856"/>
                  </a:lnTo>
                  <a:lnTo>
                    <a:pt x="316598" y="376567"/>
                  </a:lnTo>
                  <a:lnTo>
                    <a:pt x="318325" y="376339"/>
                  </a:lnTo>
                  <a:lnTo>
                    <a:pt x="319697" y="375081"/>
                  </a:lnTo>
                  <a:close/>
                </a:path>
                <a:path w="458469" h="736600">
                  <a:moveTo>
                    <a:pt x="335800" y="240550"/>
                  </a:moveTo>
                  <a:lnTo>
                    <a:pt x="335521" y="239445"/>
                  </a:lnTo>
                  <a:lnTo>
                    <a:pt x="334340" y="239445"/>
                  </a:lnTo>
                  <a:lnTo>
                    <a:pt x="335800" y="240550"/>
                  </a:lnTo>
                  <a:close/>
                </a:path>
                <a:path w="458469" h="736600">
                  <a:moveTo>
                    <a:pt x="336016" y="240715"/>
                  </a:moveTo>
                  <a:lnTo>
                    <a:pt x="335800" y="240550"/>
                  </a:lnTo>
                  <a:lnTo>
                    <a:pt x="335838" y="240715"/>
                  </a:lnTo>
                  <a:lnTo>
                    <a:pt x="336016" y="240715"/>
                  </a:lnTo>
                  <a:close/>
                </a:path>
                <a:path w="458469" h="736600">
                  <a:moveTo>
                    <a:pt x="339509" y="238175"/>
                  </a:moveTo>
                  <a:lnTo>
                    <a:pt x="337807" y="238175"/>
                  </a:lnTo>
                  <a:lnTo>
                    <a:pt x="339432" y="239445"/>
                  </a:lnTo>
                  <a:lnTo>
                    <a:pt x="339509" y="238175"/>
                  </a:lnTo>
                  <a:close/>
                </a:path>
                <a:path w="458469" h="736600">
                  <a:moveTo>
                    <a:pt x="340436" y="238175"/>
                  </a:moveTo>
                  <a:lnTo>
                    <a:pt x="339572" y="236905"/>
                  </a:lnTo>
                  <a:lnTo>
                    <a:pt x="339509" y="238175"/>
                  </a:lnTo>
                  <a:lnTo>
                    <a:pt x="340436" y="238175"/>
                  </a:lnTo>
                  <a:close/>
                </a:path>
                <a:path w="458469" h="736600">
                  <a:moveTo>
                    <a:pt x="346290" y="92710"/>
                  </a:moveTo>
                  <a:lnTo>
                    <a:pt x="345033" y="92011"/>
                  </a:lnTo>
                  <a:lnTo>
                    <a:pt x="345452" y="93980"/>
                  </a:lnTo>
                  <a:lnTo>
                    <a:pt x="346290" y="92710"/>
                  </a:lnTo>
                  <a:close/>
                </a:path>
                <a:path w="458469" h="736600">
                  <a:moveTo>
                    <a:pt x="346646" y="214045"/>
                  </a:moveTo>
                  <a:lnTo>
                    <a:pt x="346189" y="212801"/>
                  </a:lnTo>
                  <a:lnTo>
                    <a:pt x="346214" y="214045"/>
                  </a:lnTo>
                  <a:lnTo>
                    <a:pt x="346646" y="214045"/>
                  </a:lnTo>
                  <a:close/>
                </a:path>
                <a:path w="458469" h="736600">
                  <a:moveTo>
                    <a:pt x="347002" y="90170"/>
                  </a:moveTo>
                  <a:lnTo>
                    <a:pt x="341693" y="90170"/>
                  </a:lnTo>
                  <a:lnTo>
                    <a:pt x="345033" y="92011"/>
                  </a:lnTo>
                  <a:lnTo>
                    <a:pt x="344906" y="91440"/>
                  </a:lnTo>
                  <a:lnTo>
                    <a:pt x="347002" y="90170"/>
                  </a:lnTo>
                  <a:close/>
                </a:path>
                <a:path w="458469" h="736600">
                  <a:moveTo>
                    <a:pt x="352132" y="197307"/>
                  </a:moveTo>
                  <a:lnTo>
                    <a:pt x="351701" y="196621"/>
                  </a:lnTo>
                  <a:lnTo>
                    <a:pt x="351447" y="197053"/>
                  </a:lnTo>
                  <a:lnTo>
                    <a:pt x="352132" y="197307"/>
                  </a:lnTo>
                  <a:close/>
                </a:path>
                <a:path w="458469" h="736600">
                  <a:moveTo>
                    <a:pt x="352869" y="111290"/>
                  </a:moveTo>
                  <a:lnTo>
                    <a:pt x="352526" y="111277"/>
                  </a:lnTo>
                  <a:lnTo>
                    <a:pt x="352234" y="111264"/>
                  </a:lnTo>
                  <a:lnTo>
                    <a:pt x="351955" y="111290"/>
                  </a:lnTo>
                  <a:lnTo>
                    <a:pt x="352374" y="112179"/>
                  </a:lnTo>
                  <a:lnTo>
                    <a:pt x="352717" y="111747"/>
                  </a:lnTo>
                  <a:lnTo>
                    <a:pt x="352780" y="111594"/>
                  </a:lnTo>
                  <a:lnTo>
                    <a:pt x="352742" y="111455"/>
                  </a:lnTo>
                  <a:lnTo>
                    <a:pt x="352869" y="111290"/>
                  </a:lnTo>
                  <a:close/>
                </a:path>
                <a:path w="458469" h="736600">
                  <a:moveTo>
                    <a:pt x="353618" y="110490"/>
                  </a:moveTo>
                  <a:lnTo>
                    <a:pt x="353275" y="110490"/>
                  </a:lnTo>
                  <a:lnTo>
                    <a:pt x="353593" y="110617"/>
                  </a:lnTo>
                  <a:lnTo>
                    <a:pt x="353618" y="110490"/>
                  </a:lnTo>
                  <a:close/>
                </a:path>
                <a:path w="458469" h="736600">
                  <a:moveTo>
                    <a:pt x="369138" y="93980"/>
                  </a:moveTo>
                  <a:lnTo>
                    <a:pt x="368998" y="93980"/>
                  </a:lnTo>
                  <a:lnTo>
                    <a:pt x="368300" y="95250"/>
                  </a:lnTo>
                  <a:lnTo>
                    <a:pt x="368592" y="96520"/>
                  </a:lnTo>
                  <a:lnTo>
                    <a:pt x="369138" y="93980"/>
                  </a:lnTo>
                  <a:close/>
                </a:path>
                <a:path w="458469" h="736600">
                  <a:moveTo>
                    <a:pt x="370052" y="69850"/>
                  </a:moveTo>
                  <a:lnTo>
                    <a:pt x="368935" y="69850"/>
                  </a:lnTo>
                  <a:lnTo>
                    <a:pt x="368731" y="69913"/>
                  </a:lnTo>
                  <a:lnTo>
                    <a:pt x="369773" y="70650"/>
                  </a:lnTo>
                  <a:lnTo>
                    <a:pt x="370052" y="69850"/>
                  </a:lnTo>
                  <a:close/>
                </a:path>
                <a:path w="458469" h="736600">
                  <a:moveTo>
                    <a:pt x="371195" y="61887"/>
                  </a:moveTo>
                  <a:lnTo>
                    <a:pt x="368503" y="64795"/>
                  </a:lnTo>
                  <a:lnTo>
                    <a:pt x="369443" y="65036"/>
                  </a:lnTo>
                  <a:lnTo>
                    <a:pt x="370293" y="65468"/>
                  </a:lnTo>
                  <a:lnTo>
                    <a:pt x="371106" y="65938"/>
                  </a:lnTo>
                  <a:lnTo>
                    <a:pt x="369379" y="64693"/>
                  </a:lnTo>
                  <a:lnTo>
                    <a:pt x="371195" y="61887"/>
                  </a:lnTo>
                  <a:close/>
                </a:path>
                <a:path w="458469" h="736600">
                  <a:moveTo>
                    <a:pt x="371411" y="221792"/>
                  </a:moveTo>
                  <a:lnTo>
                    <a:pt x="371309" y="219519"/>
                  </a:lnTo>
                  <a:lnTo>
                    <a:pt x="370776" y="220370"/>
                  </a:lnTo>
                  <a:lnTo>
                    <a:pt x="371411" y="221792"/>
                  </a:lnTo>
                  <a:close/>
                </a:path>
                <a:path w="458469" h="736600">
                  <a:moveTo>
                    <a:pt x="372110" y="67310"/>
                  </a:moveTo>
                  <a:lnTo>
                    <a:pt x="372046" y="66700"/>
                  </a:lnTo>
                  <a:lnTo>
                    <a:pt x="371132" y="66040"/>
                  </a:lnTo>
                  <a:lnTo>
                    <a:pt x="371386" y="67310"/>
                  </a:lnTo>
                  <a:lnTo>
                    <a:pt x="372110" y="67310"/>
                  </a:lnTo>
                  <a:close/>
                </a:path>
                <a:path w="458469" h="736600">
                  <a:moveTo>
                    <a:pt x="372859" y="69850"/>
                  </a:moveTo>
                  <a:lnTo>
                    <a:pt x="371906" y="68580"/>
                  </a:lnTo>
                  <a:lnTo>
                    <a:pt x="370801" y="68580"/>
                  </a:lnTo>
                  <a:lnTo>
                    <a:pt x="370509" y="68580"/>
                  </a:lnTo>
                  <a:lnTo>
                    <a:pt x="370052" y="69850"/>
                  </a:lnTo>
                  <a:lnTo>
                    <a:pt x="372567" y="69850"/>
                  </a:lnTo>
                  <a:lnTo>
                    <a:pt x="372859" y="69850"/>
                  </a:lnTo>
                  <a:close/>
                </a:path>
                <a:path w="458469" h="736600">
                  <a:moveTo>
                    <a:pt x="375424" y="141655"/>
                  </a:moveTo>
                  <a:lnTo>
                    <a:pt x="375094" y="140385"/>
                  </a:lnTo>
                  <a:lnTo>
                    <a:pt x="373138" y="141655"/>
                  </a:lnTo>
                  <a:lnTo>
                    <a:pt x="375424" y="141655"/>
                  </a:lnTo>
                  <a:close/>
                </a:path>
                <a:path w="458469" h="736600">
                  <a:moveTo>
                    <a:pt x="382371" y="48260"/>
                  </a:moveTo>
                  <a:lnTo>
                    <a:pt x="382079" y="48069"/>
                  </a:lnTo>
                  <a:lnTo>
                    <a:pt x="382016" y="48260"/>
                  </a:lnTo>
                  <a:lnTo>
                    <a:pt x="382371" y="48260"/>
                  </a:lnTo>
                  <a:close/>
                </a:path>
                <a:path w="458469" h="736600">
                  <a:moveTo>
                    <a:pt x="382854" y="45720"/>
                  </a:moveTo>
                  <a:lnTo>
                    <a:pt x="380377" y="46990"/>
                  </a:lnTo>
                  <a:lnTo>
                    <a:pt x="382079" y="48069"/>
                  </a:lnTo>
                  <a:lnTo>
                    <a:pt x="382854" y="45720"/>
                  </a:lnTo>
                  <a:close/>
                </a:path>
                <a:path w="458469" h="736600">
                  <a:moveTo>
                    <a:pt x="389813" y="174675"/>
                  </a:moveTo>
                  <a:lnTo>
                    <a:pt x="389686" y="174675"/>
                  </a:lnTo>
                  <a:lnTo>
                    <a:pt x="389813" y="174675"/>
                  </a:lnTo>
                  <a:close/>
                </a:path>
                <a:path w="458469" h="736600">
                  <a:moveTo>
                    <a:pt x="392264" y="68580"/>
                  </a:moveTo>
                  <a:lnTo>
                    <a:pt x="390829" y="69418"/>
                  </a:lnTo>
                  <a:lnTo>
                    <a:pt x="391020" y="69850"/>
                  </a:lnTo>
                  <a:lnTo>
                    <a:pt x="392264" y="68580"/>
                  </a:lnTo>
                  <a:close/>
                </a:path>
                <a:path w="458469" h="736600">
                  <a:moveTo>
                    <a:pt x="393217" y="154355"/>
                  </a:moveTo>
                  <a:lnTo>
                    <a:pt x="392760" y="154025"/>
                  </a:lnTo>
                  <a:lnTo>
                    <a:pt x="392150" y="154355"/>
                  </a:lnTo>
                  <a:lnTo>
                    <a:pt x="393217" y="154355"/>
                  </a:lnTo>
                  <a:close/>
                </a:path>
                <a:path w="458469" h="736600">
                  <a:moveTo>
                    <a:pt x="393446" y="106095"/>
                  </a:moveTo>
                  <a:lnTo>
                    <a:pt x="392747" y="106095"/>
                  </a:lnTo>
                  <a:lnTo>
                    <a:pt x="388747" y="107365"/>
                  </a:lnTo>
                  <a:lnTo>
                    <a:pt x="393192" y="108432"/>
                  </a:lnTo>
                  <a:lnTo>
                    <a:pt x="392226" y="107365"/>
                  </a:lnTo>
                  <a:lnTo>
                    <a:pt x="393446" y="106095"/>
                  </a:lnTo>
                  <a:close/>
                </a:path>
                <a:path w="458469" h="736600">
                  <a:moveTo>
                    <a:pt x="393560" y="108521"/>
                  </a:moveTo>
                  <a:lnTo>
                    <a:pt x="393192" y="108432"/>
                  </a:lnTo>
                  <a:lnTo>
                    <a:pt x="393369" y="108635"/>
                  </a:lnTo>
                  <a:lnTo>
                    <a:pt x="393560" y="108521"/>
                  </a:lnTo>
                  <a:close/>
                </a:path>
                <a:path w="458469" h="736600">
                  <a:moveTo>
                    <a:pt x="402234" y="33020"/>
                  </a:moveTo>
                  <a:lnTo>
                    <a:pt x="401789" y="33020"/>
                  </a:lnTo>
                  <a:lnTo>
                    <a:pt x="401840" y="33274"/>
                  </a:lnTo>
                  <a:lnTo>
                    <a:pt x="402234" y="33020"/>
                  </a:lnTo>
                  <a:close/>
                </a:path>
                <a:path w="458469" h="736600">
                  <a:moveTo>
                    <a:pt x="403352" y="57150"/>
                  </a:moveTo>
                  <a:lnTo>
                    <a:pt x="378320" y="57150"/>
                  </a:lnTo>
                  <a:lnTo>
                    <a:pt x="377355" y="57150"/>
                  </a:lnTo>
                  <a:lnTo>
                    <a:pt x="377164" y="57150"/>
                  </a:lnTo>
                  <a:lnTo>
                    <a:pt x="377367" y="60960"/>
                  </a:lnTo>
                  <a:lnTo>
                    <a:pt x="371576" y="62230"/>
                  </a:lnTo>
                  <a:lnTo>
                    <a:pt x="372046" y="66700"/>
                  </a:lnTo>
                  <a:lnTo>
                    <a:pt x="372859" y="67310"/>
                  </a:lnTo>
                  <a:lnTo>
                    <a:pt x="374319" y="68580"/>
                  </a:lnTo>
                  <a:lnTo>
                    <a:pt x="375234" y="69850"/>
                  </a:lnTo>
                  <a:lnTo>
                    <a:pt x="374205" y="71120"/>
                  </a:lnTo>
                  <a:lnTo>
                    <a:pt x="374980" y="73660"/>
                  </a:lnTo>
                  <a:lnTo>
                    <a:pt x="374929" y="85090"/>
                  </a:lnTo>
                  <a:lnTo>
                    <a:pt x="373024" y="89128"/>
                  </a:lnTo>
                  <a:lnTo>
                    <a:pt x="372884" y="88900"/>
                  </a:lnTo>
                  <a:lnTo>
                    <a:pt x="371335" y="86360"/>
                  </a:lnTo>
                  <a:lnTo>
                    <a:pt x="374929" y="85090"/>
                  </a:lnTo>
                  <a:lnTo>
                    <a:pt x="374929" y="73634"/>
                  </a:lnTo>
                  <a:lnTo>
                    <a:pt x="372783" y="72390"/>
                  </a:lnTo>
                  <a:lnTo>
                    <a:pt x="373494" y="71120"/>
                  </a:lnTo>
                  <a:lnTo>
                    <a:pt x="372833" y="71120"/>
                  </a:lnTo>
                  <a:lnTo>
                    <a:pt x="372567" y="69850"/>
                  </a:lnTo>
                  <a:lnTo>
                    <a:pt x="372237" y="72390"/>
                  </a:lnTo>
                  <a:lnTo>
                    <a:pt x="370433" y="71120"/>
                  </a:lnTo>
                  <a:lnTo>
                    <a:pt x="369773" y="70650"/>
                  </a:lnTo>
                  <a:lnTo>
                    <a:pt x="369608" y="71120"/>
                  </a:lnTo>
                  <a:lnTo>
                    <a:pt x="369201" y="74930"/>
                  </a:lnTo>
                  <a:lnTo>
                    <a:pt x="366776" y="76200"/>
                  </a:lnTo>
                  <a:lnTo>
                    <a:pt x="363893" y="73660"/>
                  </a:lnTo>
                  <a:lnTo>
                    <a:pt x="369595" y="71234"/>
                  </a:lnTo>
                  <a:lnTo>
                    <a:pt x="365366" y="71120"/>
                  </a:lnTo>
                  <a:lnTo>
                    <a:pt x="368731" y="69913"/>
                  </a:lnTo>
                  <a:lnTo>
                    <a:pt x="368935" y="69850"/>
                  </a:lnTo>
                  <a:lnTo>
                    <a:pt x="362953" y="67310"/>
                  </a:lnTo>
                  <a:lnTo>
                    <a:pt x="370522" y="68529"/>
                  </a:lnTo>
                  <a:lnTo>
                    <a:pt x="370674" y="68529"/>
                  </a:lnTo>
                  <a:lnTo>
                    <a:pt x="371881" y="68529"/>
                  </a:lnTo>
                  <a:lnTo>
                    <a:pt x="370967" y="67310"/>
                  </a:lnTo>
                  <a:lnTo>
                    <a:pt x="370547" y="68478"/>
                  </a:lnTo>
                  <a:lnTo>
                    <a:pt x="367753" y="67310"/>
                  </a:lnTo>
                  <a:lnTo>
                    <a:pt x="364705" y="66040"/>
                  </a:lnTo>
                  <a:lnTo>
                    <a:pt x="360553" y="68580"/>
                  </a:lnTo>
                  <a:lnTo>
                    <a:pt x="362102" y="71120"/>
                  </a:lnTo>
                  <a:lnTo>
                    <a:pt x="358025" y="73660"/>
                  </a:lnTo>
                  <a:lnTo>
                    <a:pt x="358698" y="76200"/>
                  </a:lnTo>
                  <a:lnTo>
                    <a:pt x="360362" y="76200"/>
                  </a:lnTo>
                  <a:lnTo>
                    <a:pt x="361048" y="77470"/>
                  </a:lnTo>
                  <a:lnTo>
                    <a:pt x="358571" y="81280"/>
                  </a:lnTo>
                  <a:lnTo>
                    <a:pt x="355193" y="80010"/>
                  </a:lnTo>
                  <a:lnTo>
                    <a:pt x="352209" y="80010"/>
                  </a:lnTo>
                  <a:lnTo>
                    <a:pt x="350901" y="82550"/>
                  </a:lnTo>
                  <a:lnTo>
                    <a:pt x="351713" y="85090"/>
                  </a:lnTo>
                  <a:lnTo>
                    <a:pt x="354634" y="88900"/>
                  </a:lnTo>
                  <a:lnTo>
                    <a:pt x="350469" y="88900"/>
                  </a:lnTo>
                  <a:lnTo>
                    <a:pt x="348399" y="86360"/>
                  </a:lnTo>
                  <a:lnTo>
                    <a:pt x="344906" y="88900"/>
                  </a:lnTo>
                  <a:lnTo>
                    <a:pt x="350761" y="91440"/>
                  </a:lnTo>
                  <a:lnTo>
                    <a:pt x="345452" y="93980"/>
                  </a:lnTo>
                  <a:lnTo>
                    <a:pt x="344627" y="95250"/>
                  </a:lnTo>
                  <a:lnTo>
                    <a:pt x="344627" y="121920"/>
                  </a:lnTo>
                  <a:lnTo>
                    <a:pt x="341934" y="124460"/>
                  </a:lnTo>
                  <a:lnTo>
                    <a:pt x="340614" y="125209"/>
                  </a:lnTo>
                  <a:lnTo>
                    <a:pt x="338594" y="120650"/>
                  </a:lnTo>
                  <a:lnTo>
                    <a:pt x="343725" y="120650"/>
                  </a:lnTo>
                  <a:lnTo>
                    <a:pt x="344220" y="121920"/>
                  </a:lnTo>
                  <a:lnTo>
                    <a:pt x="344627" y="121920"/>
                  </a:lnTo>
                  <a:lnTo>
                    <a:pt x="344627" y="95250"/>
                  </a:lnTo>
                  <a:lnTo>
                    <a:pt x="341693" y="92710"/>
                  </a:lnTo>
                  <a:lnTo>
                    <a:pt x="338696" y="96520"/>
                  </a:lnTo>
                  <a:lnTo>
                    <a:pt x="336829" y="102870"/>
                  </a:lnTo>
                  <a:lnTo>
                    <a:pt x="335216" y="104762"/>
                  </a:lnTo>
                  <a:lnTo>
                    <a:pt x="335216" y="106680"/>
                  </a:lnTo>
                  <a:lnTo>
                    <a:pt x="334276" y="107950"/>
                  </a:lnTo>
                  <a:lnTo>
                    <a:pt x="335216" y="106680"/>
                  </a:lnTo>
                  <a:lnTo>
                    <a:pt x="335216" y="104762"/>
                  </a:lnTo>
                  <a:lnTo>
                    <a:pt x="333565" y="106680"/>
                  </a:lnTo>
                  <a:lnTo>
                    <a:pt x="333349" y="106680"/>
                  </a:lnTo>
                  <a:lnTo>
                    <a:pt x="333349" y="111760"/>
                  </a:lnTo>
                  <a:lnTo>
                    <a:pt x="332854" y="113030"/>
                  </a:lnTo>
                  <a:lnTo>
                    <a:pt x="332600" y="111760"/>
                  </a:lnTo>
                  <a:lnTo>
                    <a:pt x="331101" y="113030"/>
                  </a:lnTo>
                  <a:lnTo>
                    <a:pt x="329793" y="113030"/>
                  </a:lnTo>
                  <a:lnTo>
                    <a:pt x="330428" y="111760"/>
                  </a:lnTo>
                  <a:lnTo>
                    <a:pt x="331838" y="110490"/>
                  </a:lnTo>
                  <a:lnTo>
                    <a:pt x="332740" y="111760"/>
                  </a:lnTo>
                  <a:lnTo>
                    <a:pt x="333349" y="111760"/>
                  </a:lnTo>
                  <a:lnTo>
                    <a:pt x="333349" y="106680"/>
                  </a:lnTo>
                  <a:lnTo>
                    <a:pt x="332981" y="106680"/>
                  </a:lnTo>
                  <a:lnTo>
                    <a:pt x="332803" y="104140"/>
                  </a:lnTo>
                  <a:lnTo>
                    <a:pt x="331127" y="105410"/>
                  </a:lnTo>
                  <a:lnTo>
                    <a:pt x="327634" y="111760"/>
                  </a:lnTo>
                  <a:lnTo>
                    <a:pt x="320687" y="115570"/>
                  </a:lnTo>
                  <a:lnTo>
                    <a:pt x="314794" y="119380"/>
                  </a:lnTo>
                  <a:lnTo>
                    <a:pt x="315404" y="123190"/>
                  </a:lnTo>
                  <a:lnTo>
                    <a:pt x="314985" y="123190"/>
                  </a:lnTo>
                  <a:lnTo>
                    <a:pt x="315074" y="125730"/>
                  </a:lnTo>
                  <a:lnTo>
                    <a:pt x="314261" y="127000"/>
                  </a:lnTo>
                  <a:lnTo>
                    <a:pt x="312458" y="125730"/>
                  </a:lnTo>
                  <a:lnTo>
                    <a:pt x="312394" y="124460"/>
                  </a:lnTo>
                  <a:lnTo>
                    <a:pt x="311315" y="129540"/>
                  </a:lnTo>
                  <a:lnTo>
                    <a:pt x="308025" y="138430"/>
                  </a:lnTo>
                  <a:lnTo>
                    <a:pt x="302361" y="139700"/>
                  </a:lnTo>
                  <a:lnTo>
                    <a:pt x="302285" y="138430"/>
                  </a:lnTo>
                  <a:lnTo>
                    <a:pt x="298856" y="139700"/>
                  </a:lnTo>
                  <a:lnTo>
                    <a:pt x="304279" y="144780"/>
                  </a:lnTo>
                  <a:lnTo>
                    <a:pt x="299821" y="146050"/>
                  </a:lnTo>
                  <a:lnTo>
                    <a:pt x="299834" y="144780"/>
                  </a:lnTo>
                  <a:lnTo>
                    <a:pt x="293433" y="151130"/>
                  </a:lnTo>
                  <a:lnTo>
                    <a:pt x="289648" y="158750"/>
                  </a:lnTo>
                  <a:lnTo>
                    <a:pt x="282270" y="161290"/>
                  </a:lnTo>
                  <a:lnTo>
                    <a:pt x="284949" y="165100"/>
                  </a:lnTo>
                  <a:lnTo>
                    <a:pt x="275653" y="166370"/>
                  </a:lnTo>
                  <a:lnTo>
                    <a:pt x="280111" y="170180"/>
                  </a:lnTo>
                  <a:lnTo>
                    <a:pt x="274815" y="172720"/>
                  </a:lnTo>
                  <a:lnTo>
                    <a:pt x="274802" y="170180"/>
                  </a:lnTo>
                  <a:lnTo>
                    <a:pt x="269062" y="173990"/>
                  </a:lnTo>
                  <a:lnTo>
                    <a:pt x="267741" y="175260"/>
                  </a:lnTo>
                  <a:lnTo>
                    <a:pt x="270421" y="179070"/>
                  </a:lnTo>
                  <a:lnTo>
                    <a:pt x="269570" y="180340"/>
                  </a:lnTo>
                  <a:lnTo>
                    <a:pt x="267017" y="179070"/>
                  </a:lnTo>
                  <a:lnTo>
                    <a:pt x="267817" y="182880"/>
                  </a:lnTo>
                  <a:lnTo>
                    <a:pt x="263804" y="181610"/>
                  </a:lnTo>
                  <a:lnTo>
                    <a:pt x="263182" y="184150"/>
                  </a:lnTo>
                  <a:lnTo>
                    <a:pt x="266052" y="184150"/>
                  </a:lnTo>
                  <a:lnTo>
                    <a:pt x="265214" y="187960"/>
                  </a:lnTo>
                  <a:lnTo>
                    <a:pt x="259422" y="189230"/>
                  </a:lnTo>
                  <a:lnTo>
                    <a:pt x="258076" y="187960"/>
                  </a:lnTo>
                  <a:lnTo>
                    <a:pt x="255498" y="195580"/>
                  </a:lnTo>
                  <a:lnTo>
                    <a:pt x="255041" y="194932"/>
                  </a:lnTo>
                  <a:lnTo>
                    <a:pt x="255066" y="196850"/>
                  </a:lnTo>
                  <a:lnTo>
                    <a:pt x="251853" y="190500"/>
                  </a:lnTo>
                  <a:lnTo>
                    <a:pt x="251917" y="195580"/>
                  </a:lnTo>
                  <a:lnTo>
                    <a:pt x="252806" y="195580"/>
                  </a:lnTo>
                  <a:lnTo>
                    <a:pt x="253288" y="196850"/>
                  </a:lnTo>
                  <a:lnTo>
                    <a:pt x="253733" y="196850"/>
                  </a:lnTo>
                  <a:lnTo>
                    <a:pt x="251079" y="198120"/>
                  </a:lnTo>
                  <a:lnTo>
                    <a:pt x="248577" y="200660"/>
                  </a:lnTo>
                  <a:lnTo>
                    <a:pt x="247383" y="204470"/>
                  </a:lnTo>
                  <a:lnTo>
                    <a:pt x="245960" y="201930"/>
                  </a:lnTo>
                  <a:lnTo>
                    <a:pt x="242176" y="205740"/>
                  </a:lnTo>
                  <a:lnTo>
                    <a:pt x="239776" y="212090"/>
                  </a:lnTo>
                  <a:lnTo>
                    <a:pt x="236004" y="217170"/>
                  </a:lnTo>
                  <a:lnTo>
                    <a:pt x="238188" y="215900"/>
                  </a:lnTo>
                  <a:lnTo>
                    <a:pt x="240957" y="218440"/>
                  </a:lnTo>
                  <a:lnTo>
                    <a:pt x="240334" y="220433"/>
                  </a:lnTo>
                  <a:lnTo>
                    <a:pt x="265277" y="220433"/>
                  </a:lnTo>
                  <a:lnTo>
                    <a:pt x="264871" y="219697"/>
                  </a:lnTo>
                  <a:lnTo>
                    <a:pt x="265226" y="218440"/>
                  </a:lnTo>
                  <a:lnTo>
                    <a:pt x="266954" y="217170"/>
                  </a:lnTo>
                  <a:lnTo>
                    <a:pt x="266573" y="215900"/>
                  </a:lnTo>
                  <a:lnTo>
                    <a:pt x="265391" y="212090"/>
                  </a:lnTo>
                  <a:lnTo>
                    <a:pt x="268592" y="215900"/>
                  </a:lnTo>
                  <a:lnTo>
                    <a:pt x="268185" y="215900"/>
                  </a:lnTo>
                  <a:lnTo>
                    <a:pt x="272237" y="217170"/>
                  </a:lnTo>
                  <a:lnTo>
                    <a:pt x="273291" y="214630"/>
                  </a:lnTo>
                  <a:lnTo>
                    <a:pt x="275056" y="212090"/>
                  </a:lnTo>
                  <a:lnTo>
                    <a:pt x="270941" y="208280"/>
                  </a:lnTo>
                  <a:lnTo>
                    <a:pt x="276974" y="205740"/>
                  </a:lnTo>
                  <a:lnTo>
                    <a:pt x="277837" y="204470"/>
                  </a:lnTo>
                  <a:lnTo>
                    <a:pt x="280428" y="200660"/>
                  </a:lnTo>
                  <a:lnTo>
                    <a:pt x="283400" y="195580"/>
                  </a:lnTo>
                  <a:lnTo>
                    <a:pt x="287934" y="194310"/>
                  </a:lnTo>
                  <a:lnTo>
                    <a:pt x="287883" y="191770"/>
                  </a:lnTo>
                  <a:lnTo>
                    <a:pt x="289191" y="190500"/>
                  </a:lnTo>
                  <a:lnTo>
                    <a:pt x="289166" y="189230"/>
                  </a:lnTo>
                  <a:lnTo>
                    <a:pt x="289140" y="187960"/>
                  </a:lnTo>
                  <a:lnTo>
                    <a:pt x="291401" y="190500"/>
                  </a:lnTo>
                  <a:lnTo>
                    <a:pt x="293992" y="187960"/>
                  </a:lnTo>
                  <a:lnTo>
                    <a:pt x="296583" y="185420"/>
                  </a:lnTo>
                  <a:lnTo>
                    <a:pt x="298081" y="182880"/>
                  </a:lnTo>
                  <a:lnTo>
                    <a:pt x="299593" y="180340"/>
                  </a:lnTo>
                  <a:lnTo>
                    <a:pt x="300507" y="182880"/>
                  </a:lnTo>
                  <a:lnTo>
                    <a:pt x="302653" y="180340"/>
                  </a:lnTo>
                  <a:lnTo>
                    <a:pt x="296443" y="173990"/>
                  </a:lnTo>
                  <a:lnTo>
                    <a:pt x="297307" y="172720"/>
                  </a:lnTo>
                  <a:lnTo>
                    <a:pt x="298170" y="171450"/>
                  </a:lnTo>
                  <a:lnTo>
                    <a:pt x="302145" y="173990"/>
                  </a:lnTo>
                  <a:lnTo>
                    <a:pt x="303822" y="171450"/>
                  </a:lnTo>
                  <a:lnTo>
                    <a:pt x="305511" y="168910"/>
                  </a:lnTo>
                  <a:lnTo>
                    <a:pt x="312293" y="167640"/>
                  </a:lnTo>
                  <a:lnTo>
                    <a:pt x="312839" y="161290"/>
                  </a:lnTo>
                  <a:lnTo>
                    <a:pt x="314134" y="162560"/>
                  </a:lnTo>
                  <a:lnTo>
                    <a:pt x="313677" y="163830"/>
                  </a:lnTo>
                  <a:lnTo>
                    <a:pt x="315506" y="161290"/>
                  </a:lnTo>
                  <a:lnTo>
                    <a:pt x="322630" y="157480"/>
                  </a:lnTo>
                  <a:lnTo>
                    <a:pt x="320890" y="156210"/>
                  </a:lnTo>
                  <a:lnTo>
                    <a:pt x="320484" y="155917"/>
                  </a:lnTo>
                  <a:lnTo>
                    <a:pt x="320852" y="153670"/>
                  </a:lnTo>
                  <a:lnTo>
                    <a:pt x="321475" y="149860"/>
                  </a:lnTo>
                  <a:lnTo>
                    <a:pt x="322148" y="147320"/>
                  </a:lnTo>
                  <a:lnTo>
                    <a:pt x="324040" y="148590"/>
                  </a:lnTo>
                  <a:lnTo>
                    <a:pt x="323659" y="147320"/>
                  </a:lnTo>
                  <a:lnTo>
                    <a:pt x="323278" y="146050"/>
                  </a:lnTo>
                  <a:lnTo>
                    <a:pt x="322910" y="144780"/>
                  </a:lnTo>
                  <a:lnTo>
                    <a:pt x="322186" y="143510"/>
                  </a:lnTo>
                  <a:lnTo>
                    <a:pt x="323761" y="140970"/>
                  </a:lnTo>
                  <a:lnTo>
                    <a:pt x="324599" y="139700"/>
                  </a:lnTo>
                  <a:lnTo>
                    <a:pt x="326009" y="140970"/>
                  </a:lnTo>
                  <a:lnTo>
                    <a:pt x="324700" y="142240"/>
                  </a:lnTo>
                  <a:lnTo>
                    <a:pt x="327698" y="140970"/>
                  </a:lnTo>
                  <a:lnTo>
                    <a:pt x="324065" y="138430"/>
                  </a:lnTo>
                  <a:lnTo>
                    <a:pt x="327469" y="137160"/>
                  </a:lnTo>
                  <a:lnTo>
                    <a:pt x="328028" y="138430"/>
                  </a:lnTo>
                  <a:lnTo>
                    <a:pt x="330111" y="137160"/>
                  </a:lnTo>
                  <a:lnTo>
                    <a:pt x="329209" y="135890"/>
                  </a:lnTo>
                  <a:lnTo>
                    <a:pt x="328637" y="133350"/>
                  </a:lnTo>
                  <a:lnTo>
                    <a:pt x="328955" y="132080"/>
                  </a:lnTo>
                  <a:lnTo>
                    <a:pt x="332803" y="130810"/>
                  </a:lnTo>
                  <a:lnTo>
                    <a:pt x="335038" y="132080"/>
                  </a:lnTo>
                  <a:lnTo>
                    <a:pt x="334098" y="130810"/>
                  </a:lnTo>
                  <a:lnTo>
                    <a:pt x="333552" y="128270"/>
                  </a:lnTo>
                  <a:lnTo>
                    <a:pt x="335241" y="127000"/>
                  </a:lnTo>
                  <a:lnTo>
                    <a:pt x="336130" y="127000"/>
                  </a:lnTo>
                  <a:lnTo>
                    <a:pt x="336194" y="128270"/>
                  </a:lnTo>
                  <a:lnTo>
                    <a:pt x="340067" y="126149"/>
                  </a:lnTo>
                  <a:lnTo>
                    <a:pt x="341744" y="128270"/>
                  </a:lnTo>
                  <a:lnTo>
                    <a:pt x="344195" y="125730"/>
                  </a:lnTo>
                  <a:lnTo>
                    <a:pt x="345274" y="129540"/>
                  </a:lnTo>
                  <a:lnTo>
                    <a:pt x="345363" y="128270"/>
                  </a:lnTo>
                  <a:lnTo>
                    <a:pt x="345401" y="125730"/>
                  </a:lnTo>
                  <a:lnTo>
                    <a:pt x="345135" y="120650"/>
                  </a:lnTo>
                  <a:lnTo>
                    <a:pt x="348145" y="119380"/>
                  </a:lnTo>
                  <a:lnTo>
                    <a:pt x="349097" y="119380"/>
                  </a:lnTo>
                  <a:lnTo>
                    <a:pt x="349110" y="120650"/>
                  </a:lnTo>
                  <a:lnTo>
                    <a:pt x="349783" y="119380"/>
                  </a:lnTo>
                  <a:lnTo>
                    <a:pt x="350037" y="119380"/>
                  </a:lnTo>
                  <a:lnTo>
                    <a:pt x="350100" y="118110"/>
                  </a:lnTo>
                  <a:lnTo>
                    <a:pt x="351751" y="118110"/>
                  </a:lnTo>
                  <a:lnTo>
                    <a:pt x="352412" y="116840"/>
                  </a:lnTo>
                  <a:lnTo>
                    <a:pt x="354279" y="118110"/>
                  </a:lnTo>
                  <a:lnTo>
                    <a:pt x="355727" y="115570"/>
                  </a:lnTo>
                  <a:lnTo>
                    <a:pt x="356870" y="114300"/>
                  </a:lnTo>
                  <a:lnTo>
                    <a:pt x="354622" y="113030"/>
                  </a:lnTo>
                  <a:lnTo>
                    <a:pt x="356362" y="111760"/>
                  </a:lnTo>
                  <a:lnTo>
                    <a:pt x="354279" y="110909"/>
                  </a:lnTo>
                  <a:lnTo>
                    <a:pt x="354279" y="116840"/>
                  </a:lnTo>
                  <a:lnTo>
                    <a:pt x="352971" y="116840"/>
                  </a:lnTo>
                  <a:lnTo>
                    <a:pt x="353288" y="115570"/>
                  </a:lnTo>
                  <a:lnTo>
                    <a:pt x="354126" y="115570"/>
                  </a:lnTo>
                  <a:lnTo>
                    <a:pt x="354279" y="116840"/>
                  </a:lnTo>
                  <a:lnTo>
                    <a:pt x="354279" y="110909"/>
                  </a:lnTo>
                  <a:lnTo>
                    <a:pt x="353593" y="110617"/>
                  </a:lnTo>
                  <a:lnTo>
                    <a:pt x="353339" y="111760"/>
                  </a:lnTo>
                  <a:lnTo>
                    <a:pt x="352729" y="111760"/>
                  </a:lnTo>
                  <a:lnTo>
                    <a:pt x="352628" y="113030"/>
                  </a:lnTo>
                  <a:lnTo>
                    <a:pt x="352374" y="113030"/>
                  </a:lnTo>
                  <a:lnTo>
                    <a:pt x="349872" y="115570"/>
                  </a:lnTo>
                  <a:lnTo>
                    <a:pt x="349631" y="114300"/>
                  </a:lnTo>
                  <a:lnTo>
                    <a:pt x="349605" y="113030"/>
                  </a:lnTo>
                  <a:lnTo>
                    <a:pt x="349580" y="111760"/>
                  </a:lnTo>
                  <a:lnTo>
                    <a:pt x="351955" y="111760"/>
                  </a:lnTo>
                  <a:lnTo>
                    <a:pt x="351116" y="110490"/>
                  </a:lnTo>
                  <a:lnTo>
                    <a:pt x="350291" y="107950"/>
                  </a:lnTo>
                  <a:lnTo>
                    <a:pt x="349973" y="106680"/>
                  </a:lnTo>
                  <a:lnTo>
                    <a:pt x="354431" y="107950"/>
                  </a:lnTo>
                  <a:lnTo>
                    <a:pt x="358851" y="106680"/>
                  </a:lnTo>
                  <a:lnTo>
                    <a:pt x="361073" y="107950"/>
                  </a:lnTo>
                  <a:lnTo>
                    <a:pt x="363118" y="104140"/>
                  </a:lnTo>
                  <a:lnTo>
                    <a:pt x="367906" y="99060"/>
                  </a:lnTo>
                  <a:lnTo>
                    <a:pt x="366445" y="95250"/>
                  </a:lnTo>
                  <a:lnTo>
                    <a:pt x="365963" y="93980"/>
                  </a:lnTo>
                  <a:lnTo>
                    <a:pt x="366382" y="91440"/>
                  </a:lnTo>
                  <a:lnTo>
                    <a:pt x="368173" y="92710"/>
                  </a:lnTo>
                  <a:lnTo>
                    <a:pt x="369138" y="93980"/>
                  </a:lnTo>
                  <a:lnTo>
                    <a:pt x="369417" y="92710"/>
                  </a:lnTo>
                  <a:lnTo>
                    <a:pt x="371538" y="91440"/>
                  </a:lnTo>
                  <a:lnTo>
                    <a:pt x="373672" y="90170"/>
                  </a:lnTo>
                  <a:lnTo>
                    <a:pt x="373151" y="89331"/>
                  </a:lnTo>
                  <a:lnTo>
                    <a:pt x="375348" y="86360"/>
                  </a:lnTo>
                  <a:lnTo>
                    <a:pt x="375742" y="87630"/>
                  </a:lnTo>
                  <a:lnTo>
                    <a:pt x="377532" y="86360"/>
                  </a:lnTo>
                  <a:lnTo>
                    <a:pt x="379323" y="85090"/>
                  </a:lnTo>
                  <a:lnTo>
                    <a:pt x="381114" y="83820"/>
                  </a:lnTo>
                  <a:lnTo>
                    <a:pt x="382193" y="81280"/>
                  </a:lnTo>
                  <a:lnTo>
                    <a:pt x="383273" y="78740"/>
                  </a:lnTo>
                  <a:lnTo>
                    <a:pt x="385279" y="73660"/>
                  </a:lnTo>
                  <a:lnTo>
                    <a:pt x="385787" y="72390"/>
                  </a:lnTo>
                  <a:lnTo>
                    <a:pt x="390829" y="69418"/>
                  </a:lnTo>
                  <a:lnTo>
                    <a:pt x="390448" y="68580"/>
                  </a:lnTo>
                  <a:lnTo>
                    <a:pt x="397484" y="63500"/>
                  </a:lnTo>
                  <a:lnTo>
                    <a:pt x="403352" y="57150"/>
                  </a:lnTo>
                  <a:close/>
                </a:path>
                <a:path w="458469" h="736600">
                  <a:moveTo>
                    <a:pt x="406311" y="79794"/>
                  </a:moveTo>
                  <a:lnTo>
                    <a:pt x="404291" y="79159"/>
                  </a:lnTo>
                  <a:lnTo>
                    <a:pt x="404787" y="76339"/>
                  </a:lnTo>
                  <a:lnTo>
                    <a:pt x="403555" y="79438"/>
                  </a:lnTo>
                  <a:lnTo>
                    <a:pt x="404469" y="79425"/>
                  </a:lnTo>
                  <a:lnTo>
                    <a:pt x="405409" y="79578"/>
                  </a:lnTo>
                  <a:lnTo>
                    <a:pt x="406311" y="79794"/>
                  </a:lnTo>
                  <a:close/>
                </a:path>
                <a:path w="458469" h="736600">
                  <a:moveTo>
                    <a:pt x="406577" y="83794"/>
                  </a:moveTo>
                  <a:lnTo>
                    <a:pt x="405612" y="84505"/>
                  </a:lnTo>
                  <a:lnTo>
                    <a:pt x="406565" y="84505"/>
                  </a:lnTo>
                  <a:lnTo>
                    <a:pt x="406577" y="83794"/>
                  </a:lnTo>
                  <a:close/>
                </a:path>
                <a:path w="458469" h="736600">
                  <a:moveTo>
                    <a:pt x="406933" y="122694"/>
                  </a:moveTo>
                  <a:lnTo>
                    <a:pt x="406920" y="122542"/>
                  </a:lnTo>
                  <a:lnTo>
                    <a:pt x="406882" y="122275"/>
                  </a:lnTo>
                  <a:lnTo>
                    <a:pt x="406577" y="122339"/>
                  </a:lnTo>
                  <a:lnTo>
                    <a:pt x="406311" y="122402"/>
                  </a:lnTo>
                  <a:lnTo>
                    <a:pt x="406082" y="122478"/>
                  </a:lnTo>
                  <a:lnTo>
                    <a:pt x="406781" y="123139"/>
                  </a:lnTo>
                  <a:lnTo>
                    <a:pt x="406933" y="122694"/>
                  </a:lnTo>
                  <a:close/>
                </a:path>
                <a:path w="458469" h="736600">
                  <a:moveTo>
                    <a:pt x="408889" y="62179"/>
                  </a:moveTo>
                  <a:lnTo>
                    <a:pt x="408419" y="59105"/>
                  </a:lnTo>
                  <a:lnTo>
                    <a:pt x="407123" y="61645"/>
                  </a:lnTo>
                  <a:lnTo>
                    <a:pt x="408889" y="62179"/>
                  </a:lnTo>
                  <a:close/>
                </a:path>
                <a:path w="458469" h="736600">
                  <a:moveTo>
                    <a:pt x="409727" y="62445"/>
                  </a:moveTo>
                  <a:lnTo>
                    <a:pt x="408889" y="62179"/>
                  </a:lnTo>
                  <a:lnTo>
                    <a:pt x="408990" y="62915"/>
                  </a:lnTo>
                  <a:lnTo>
                    <a:pt x="409727" y="62445"/>
                  </a:lnTo>
                  <a:close/>
                </a:path>
                <a:path w="458469" h="736600">
                  <a:moveTo>
                    <a:pt x="415264" y="106095"/>
                  </a:moveTo>
                  <a:lnTo>
                    <a:pt x="415086" y="104825"/>
                  </a:lnTo>
                  <a:lnTo>
                    <a:pt x="414693" y="104825"/>
                  </a:lnTo>
                  <a:lnTo>
                    <a:pt x="415264" y="106095"/>
                  </a:lnTo>
                  <a:close/>
                </a:path>
                <a:path w="458469" h="736600">
                  <a:moveTo>
                    <a:pt x="416826" y="17437"/>
                  </a:moveTo>
                  <a:lnTo>
                    <a:pt x="416737" y="17106"/>
                  </a:lnTo>
                  <a:lnTo>
                    <a:pt x="416636" y="16916"/>
                  </a:lnTo>
                  <a:lnTo>
                    <a:pt x="416471" y="17043"/>
                  </a:lnTo>
                  <a:lnTo>
                    <a:pt x="416610" y="17208"/>
                  </a:lnTo>
                  <a:lnTo>
                    <a:pt x="416826" y="17437"/>
                  </a:lnTo>
                  <a:close/>
                </a:path>
                <a:path w="458469" h="736600">
                  <a:moveTo>
                    <a:pt x="417918" y="51485"/>
                  </a:moveTo>
                  <a:lnTo>
                    <a:pt x="414185" y="50215"/>
                  </a:lnTo>
                  <a:lnTo>
                    <a:pt x="417220" y="51485"/>
                  </a:lnTo>
                  <a:lnTo>
                    <a:pt x="415455" y="55295"/>
                  </a:lnTo>
                  <a:lnTo>
                    <a:pt x="417093" y="55295"/>
                  </a:lnTo>
                  <a:lnTo>
                    <a:pt x="417918" y="51485"/>
                  </a:lnTo>
                  <a:close/>
                </a:path>
                <a:path w="458469" h="736600">
                  <a:moveTo>
                    <a:pt x="421030" y="45135"/>
                  </a:moveTo>
                  <a:lnTo>
                    <a:pt x="420662" y="45135"/>
                  </a:lnTo>
                  <a:lnTo>
                    <a:pt x="420814" y="45364"/>
                  </a:lnTo>
                  <a:lnTo>
                    <a:pt x="421030" y="45135"/>
                  </a:lnTo>
                  <a:close/>
                </a:path>
                <a:path w="458469" h="736600">
                  <a:moveTo>
                    <a:pt x="425831" y="11430"/>
                  </a:moveTo>
                  <a:lnTo>
                    <a:pt x="425615" y="11430"/>
                  </a:lnTo>
                  <a:lnTo>
                    <a:pt x="425704" y="11950"/>
                  </a:lnTo>
                  <a:lnTo>
                    <a:pt x="425831" y="11430"/>
                  </a:lnTo>
                  <a:close/>
                </a:path>
                <a:path w="458469" h="736600">
                  <a:moveTo>
                    <a:pt x="426085" y="76885"/>
                  </a:moveTo>
                  <a:lnTo>
                    <a:pt x="424967" y="78155"/>
                  </a:lnTo>
                  <a:lnTo>
                    <a:pt x="425386" y="78155"/>
                  </a:lnTo>
                  <a:lnTo>
                    <a:pt x="426085" y="76885"/>
                  </a:lnTo>
                  <a:close/>
                </a:path>
                <a:path w="458469" h="736600">
                  <a:moveTo>
                    <a:pt x="430199" y="6350"/>
                  </a:moveTo>
                  <a:lnTo>
                    <a:pt x="427748" y="7620"/>
                  </a:lnTo>
                  <a:lnTo>
                    <a:pt x="427964" y="10160"/>
                  </a:lnTo>
                  <a:lnTo>
                    <a:pt x="429958" y="10160"/>
                  </a:lnTo>
                  <a:lnTo>
                    <a:pt x="430199" y="6350"/>
                  </a:lnTo>
                  <a:close/>
                </a:path>
                <a:path w="458469" h="736600">
                  <a:moveTo>
                    <a:pt x="431495" y="10782"/>
                  </a:moveTo>
                  <a:lnTo>
                    <a:pt x="431444" y="10160"/>
                  </a:lnTo>
                  <a:lnTo>
                    <a:pt x="429958" y="10160"/>
                  </a:lnTo>
                  <a:lnTo>
                    <a:pt x="431304" y="11239"/>
                  </a:lnTo>
                  <a:lnTo>
                    <a:pt x="431495" y="10782"/>
                  </a:lnTo>
                  <a:close/>
                </a:path>
                <a:path w="458469" h="736600">
                  <a:moveTo>
                    <a:pt x="448881" y="27355"/>
                  </a:moveTo>
                  <a:lnTo>
                    <a:pt x="447992" y="26797"/>
                  </a:lnTo>
                  <a:lnTo>
                    <a:pt x="448627" y="27355"/>
                  </a:lnTo>
                  <a:lnTo>
                    <a:pt x="448881" y="27355"/>
                  </a:lnTo>
                  <a:close/>
                </a:path>
                <a:path w="458469" h="736600">
                  <a:moveTo>
                    <a:pt x="449186" y="9474"/>
                  </a:moveTo>
                  <a:lnTo>
                    <a:pt x="448386" y="7772"/>
                  </a:lnTo>
                  <a:lnTo>
                    <a:pt x="448170" y="8178"/>
                  </a:lnTo>
                  <a:lnTo>
                    <a:pt x="449186" y="9474"/>
                  </a:lnTo>
                  <a:close/>
                </a:path>
                <a:path w="458469" h="736600">
                  <a:moveTo>
                    <a:pt x="458000" y="18465"/>
                  </a:moveTo>
                  <a:lnTo>
                    <a:pt x="457454" y="17195"/>
                  </a:lnTo>
                  <a:lnTo>
                    <a:pt x="456374" y="14655"/>
                  </a:lnTo>
                  <a:lnTo>
                    <a:pt x="455828" y="13385"/>
                  </a:lnTo>
                  <a:lnTo>
                    <a:pt x="454520" y="13385"/>
                  </a:lnTo>
                  <a:lnTo>
                    <a:pt x="454101" y="14655"/>
                  </a:lnTo>
                  <a:lnTo>
                    <a:pt x="451929" y="14655"/>
                  </a:lnTo>
                  <a:lnTo>
                    <a:pt x="451980" y="13970"/>
                  </a:lnTo>
                  <a:lnTo>
                    <a:pt x="452043" y="12700"/>
                  </a:lnTo>
                  <a:lnTo>
                    <a:pt x="452069" y="12077"/>
                  </a:lnTo>
                  <a:lnTo>
                    <a:pt x="452653" y="12395"/>
                  </a:lnTo>
                  <a:lnTo>
                    <a:pt x="452081" y="11938"/>
                  </a:lnTo>
                  <a:lnTo>
                    <a:pt x="452120" y="11430"/>
                  </a:lnTo>
                  <a:lnTo>
                    <a:pt x="451472" y="11430"/>
                  </a:lnTo>
                  <a:lnTo>
                    <a:pt x="451218" y="11214"/>
                  </a:lnTo>
                  <a:lnTo>
                    <a:pt x="451218" y="11430"/>
                  </a:lnTo>
                  <a:lnTo>
                    <a:pt x="450075" y="11430"/>
                  </a:lnTo>
                  <a:lnTo>
                    <a:pt x="447738" y="10033"/>
                  </a:lnTo>
                  <a:lnTo>
                    <a:pt x="448183" y="8890"/>
                  </a:lnTo>
                  <a:lnTo>
                    <a:pt x="446227" y="6350"/>
                  </a:lnTo>
                  <a:lnTo>
                    <a:pt x="445249" y="5080"/>
                  </a:lnTo>
                  <a:lnTo>
                    <a:pt x="443166" y="0"/>
                  </a:lnTo>
                  <a:lnTo>
                    <a:pt x="437108" y="1270"/>
                  </a:lnTo>
                  <a:lnTo>
                    <a:pt x="436435" y="5080"/>
                  </a:lnTo>
                  <a:lnTo>
                    <a:pt x="433997" y="5080"/>
                  </a:lnTo>
                  <a:lnTo>
                    <a:pt x="436130" y="2540"/>
                  </a:lnTo>
                  <a:lnTo>
                    <a:pt x="433400" y="2540"/>
                  </a:lnTo>
                  <a:lnTo>
                    <a:pt x="433908" y="3810"/>
                  </a:lnTo>
                  <a:lnTo>
                    <a:pt x="433895" y="5080"/>
                  </a:lnTo>
                  <a:lnTo>
                    <a:pt x="433895" y="6350"/>
                  </a:lnTo>
                  <a:lnTo>
                    <a:pt x="432854" y="5080"/>
                  </a:lnTo>
                  <a:lnTo>
                    <a:pt x="431063" y="5080"/>
                  </a:lnTo>
                  <a:lnTo>
                    <a:pt x="431444" y="10160"/>
                  </a:lnTo>
                  <a:lnTo>
                    <a:pt x="431749" y="10160"/>
                  </a:lnTo>
                  <a:lnTo>
                    <a:pt x="431495" y="10782"/>
                  </a:lnTo>
                  <a:lnTo>
                    <a:pt x="431533" y="11430"/>
                  </a:lnTo>
                  <a:lnTo>
                    <a:pt x="431304" y="11239"/>
                  </a:lnTo>
                  <a:lnTo>
                    <a:pt x="430695" y="12700"/>
                  </a:lnTo>
                  <a:lnTo>
                    <a:pt x="427939" y="12700"/>
                  </a:lnTo>
                  <a:lnTo>
                    <a:pt x="427101" y="10160"/>
                  </a:lnTo>
                  <a:lnTo>
                    <a:pt x="426885" y="13970"/>
                  </a:lnTo>
                  <a:lnTo>
                    <a:pt x="426504" y="13512"/>
                  </a:lnTo>
                  <a:lnTo>
                    <a:pt x="426504" y="37515"/>
                  </a:lnTo>
                  <a:lnTo>
                    <a:pt x="425107" y="36817"/>
                  </a:lnTo>
                  <a:lnTo>
                    <a:pt x="425107" y="38785"/>
                  </a:lnTo>
                  <a:lnTo>
                    <a:pt x="422033" y="41325"/>
                  </a:lnTo>
                  <a:lnTo>
                    <a:pt x="422046" y="39370"/>
                  </a:lnTo>
                  <a:lnTo>
                    <a:pt x="422071" y="36830"/>
                  </a:lnTo>
                  <a:lnTo>
                    <a:pt x="422376" y="35941"/>
                  </a:lnTo>
                  <a:lnTo>
                    <a:pt x="425107" y="38785"/>
                  </a:lnTo>
                  <a:lnTo>
                    <a:pt x="425107" y="36817"/>
                  </a:lnTo>
                  <a:lnTo>
                    <a:pt x="422529" y="35521"/>
                  </a:lnTo>
                  <a:lnTo>
                    <a:pt x="423837" y="31750"/>
                  </a:lnTo>
                  <a:lnTo>
                    <a:pt x="425805" y="32804"/>
                  </a:lnTo>
                  <a:lnTo>
                    <a:pt x="426504" y="37515"/>
                  </a:lnTo>
                  <a:lnTo>
                    <a:pt x="426504" y="13512"/>
                  </a:lnTo>
                  <a:lnTo>
                    <a:pt x="425831" y="12700"/>
                  </a:lnTo>
                  <a:lnTo>
                    <a:pt x="425704" y="11950"/>
                  </a:lnTo>
                  <a:lnTo>
                    <a:pt x="425513" y="12700"/>
                  </a:lnTo>
                  <a:lnTo>
                    <a:pt x="422744" y="13970"/>
                  </a:lnTo>
                  <a:lnTo>
                    <a:pt x="423799" y="16510"/>
                  </a:lnTo>
                  <a:lnTo>
                    <a:pt x="420636" y="16510"/>
                  </a:lnTo>
                  <a:lnTo>
                    <a:pt x="419798" y="21590"/>
                  </a:lnTo>
                  <a:lnTo>
                    <a:pt x="416826" y="17780"/>
                  </a:lnTo>
                  <a:lnTo>
                    <a:pt x="417156" y="19050"/>
                  </a:lnTo>
                  <a:lnTo>
                    <a:pt x="416928" y="22860"/>
                  </a:lnTo>
                  <a:lnTo>
                    <a:pt x="415848" y="24130"/>
                  </a:lnTo>
                  <a:lnTo>
                    <a:pt x="414324" y="17780"/>
                  </a:lnTo>
                  <a:lnTo>
                    <a:pt x="411073" y="27940"/>
                  </a:lnTo>
                  <a:lnTo>
                    <a:pt x="407631" y="22860"/>
                  </a:lnTo>
                  <a:lnTo>
                    <a:pt x="409346" y="27940"/>
                  </a:lnTo>
                  <a:lnTo>
                    <a:pt x="403161" y="30480"/>
                  </a:lnTo>
                  <a:lnTo>
                    <a:pt x="402132" y="34290"/>
                  </a:lnTo>
                  <a:lnTo>
                    <a:pt x="401840" y="33274"/>
                  </a:lnTo>
                  <a:lnTo>
                    <a:pt x="400316" y="34290"/>
                  </a:lnTo>
                  <a:lnTo>
                    <a:pt x="397116" y="34290"/>
                  </a:lnTo>
                  <a:lnTo>
                    <a:pt x="399745" y="38100"/>
                  </a:lnTo>
                  <a:lnTo>
                    <a:pt x="397916" y="40640"/>
                  </a:lnTo>
                  <a:lnTo>
                    <a:pt x="398335" y="43180"/>
                  </a:lnTo>
                  <a:lnTo>
                    <a:pt x="393661" y="43180"/>
                  </a:lnTo>
                  <a:lnTo>
                    <a:pt x="396189" y="39370"/>
                  </a:lnTo>
                  <a:lnTo>
                    <a:pt x="392950" y="36830"/>
                  </a:lnTo>
                  <a:lnTo>
                    <a:pt x="395351" y="39370"/>
                  </a:lnTo>
                  <a:lnTo>
                    <a:pt x="391871" y="43180"/>
                  </a:lnTo>
                  <a:lnTo>
                    <a:pt x="394449" y="44450"/>
                  </a:lnTo>
                  <a:lnTo>
                    <a:pt x="391274" y="43180"/>
                  </a:lnTo>
                  <a:lnTo>
                    <a:pt x="392353" y="44450"/>
                  </a:lnTo>
                  <a:lnTo>
                    <a:pt x="389242" y="43180"/>
                  </a:lnTo>
                  <a:lnTo>
                    <a:pt x="392518" y="46990"/>
                  </a:lnTo>
                  <a:lnTo>
                    <a:pt x="388454" y="44450"/>
                  </a:lnTo>
                  <a:lnTo>
                    <a:pt x="389407" y="48260"/>
                  </a:lnTo>
                  <a:lnTo>
                    <a:pt x="385495" y="48260"/>
                  </a:lnTo>
                  <a:lnTo>
                    <a:pt x="385508" y="45720"/>
                  </a:lnTo>
                  <a:lnTo>
                    <a:pt x="384225" y="48260"/>
                  </a:lnTo>
                  <a:lnTo>
                    <a:pt x="382371" y="48260"/>
                  </a:lnTo>
                  <a:lnTo>
                    <a:pt x="384352" y="49530"/>
                  </a:lnTo>
                  <a:lnTo>
                    <a:pt x="385406" y="50800"/>
                  </a:lnTo>
                  <a:lnTo>
                    <a:pt x="383298" y="54610"/>
                  </a:lnTo>
                  <a:lnTo>
                    <a:pt x="382079" y="50800"/>
                  </a:lnTo>
                  <a:lnTo>
                    <a:pt x="379730" y="49530"/>
                  </a:lnTo>
                  <a:lnTo>
                    <a:pt x="378637" y="52070"/>
                  </a:lnTo>
                  <a:lnTo>
                    <a:pt x="379755" y="55880"/>
                  </a:lnTo>
                  <a:lnTo>
                    <a:pt x="404596" y="55880"/>
                  </a:lnTo>
                  <a:lnTo>
                    <a:pt x="405828" y="54610"/>
                  </a:lnTo>
                  <a:lnTo>
                    <a:pt x="409524" y="50800"/>
                  </a:lnTo>
                  <a:lnTo>
                    <a:pt x="415429" y="46990"/>
                  </a:lnTo>
                  <a:lnTo>
                    <a:pt x="417398" y="45720"/>
                  </a:lnTo>
                  <a:lnTo>
                    <a:pt x="420573" y="44450"/>
                  </a:lnTo>
                  <a:lnTo>
                    <a:pt x="419862" y="43180"/>
                  </a:lnTo>
                  <a:lnTo>
                    <a:pt x="419150" y="41910"/>
                  </a:lnTo>
                  <a:lnTo>
                    <a:pt x="419354" y="39370"/>
                  </a:lnTo>
                  <a:lnTo>
                    <a:pt x="421690" y="41605"/>
                  </a:lnTo>
                  <a:lnTo>
                    <a:pt x="420484" y="42595"/>
                  </a:lnTo>
                  <a:lnTo>
                    <a:pt x="421500" y="46405"/>
                  </a:lnTo>
                  <a:lnTo>
                    <a:pt x="420814" y="45364"/>
                  </a:lnTo>
                  <a:lnTo>
                    <a:pt x="419836" y="46405"/>
                  </a:lnTo>
                  <a:lnTo>
                    <a:pt x="416877" y="46405"/>
                  </a:lnTo>
                  <a:lnTo>
                    <a:pt x="420471" y="48945"/>
                  </a:lnTo>
                  <a:lnTo>
                    <a:pt x="420065" y="51485"/>
                  </a:lnTo>
                  <a:lnTo>
                    <a:pt x="421665" y="54025"/>
                  </a:lnTo>
                  <a:lnTo>
                    <a:pt x="417093" y="55295"/>
                  </a:lnTo>
                  <a:lnTo>
                    <a:pt x="418287" y="55295"/>
                  </a:lnTo>
                  <a:lnTo>
                    <a:pt x="415315" y="56565"/>
                  </a:lnTo>
                  <a:lnTo>
                    <a:pt x="413092" y="56565"/>
                  </a:lnTo>
                  <a:lnTo>
                    <a:pt x="417601" y="57835"/>
                  </a:lnTo>
                  <a:lnTo>
                    <a:pt x="413181" y="57835"/>
                  </a:lnTo>
                  <a:lnTo>
                    <a:pt x="415391" y="60375"/>
                  </a:lnTo>
                  <a:lnTo>
                    <a:pt x="412013" y="61645"/>
                  </a:lnTo>
                  <a:lnTo>
                    <a:pt x="410781" y="59105"/>
                  </a:lnTo>
                  <a:lnTo>
                    <a:pt x="410984" y="61645"/>
                  </a:lnTo>
                  <a:lnTo>
                    <a:pt x="409727" y="62445"/>
                  </a:lnTo>
                  <a:lnTo>
                    <a:pt x="411264" y="62915"/>
                  </a:lnTo>
                  <a:lnTo>
                    <a:pt x="413016" y="64185"/>
                  </a:lnTo>
                  <a:lnTo>
                    <a:pt x="412534" y="67995"/>
                  </a:lnTo>
                  <a:lnTo>
                    <a:pt x="409752" y="64185"/>
                  </a:lnTo>
                  <a:lnTo>
                    <a:pt x="407466" y="64185"/>
                  </a:lnTo>
                  <a:lnTo>
                    <a:pt x="407479" y="66725"/>
                  </a:lnTo>
                  <a:lnTo>
                    <a:pt x="409994" y="69265"/>
                  </a:lnTo>
                  <a:lnTo>
                    <a:pt x="409181" y="70535"/>
                  </a:lnTo>
                  <a:lnTo>
                    <a:pt x="407657" y="70535"/>
                  </a:lnTo>
                  <a:lnTo>
                    <a:pt x="409486" y="74345"/>
                  </a:lnTo>
                  <a:lnTo>
                    <a:pt x="404964" y="76885"/>
                  </a:lnTo>
                  <a:lnTo>
                    <a:pt x="407365" y="80695"/>
                  </a:lnTo>
                  <a:lnTo>
                    <a:pt x="408279" y="80695"/>
                  </a:lnTo>
                  <a:lnTo>
                    <a:pt x="410083" y="81965"/>
                  </a:lnTo>
                  <a:lnTo>
                    <a:pt x="411327" y="81965"/>
                  </a:lnTo>
                  <a:lnTo>
                    <a:pt x="410845" y="83235"/>
                  </a:lnTo>
                  <a:lnTo>
                    <a:pt x="412534" y="85775"/>
                  </a:lnTo>
                  <a:lnTo>
                    <a:pt x="410044" y="84505"/>
                  </a:lnTo>
                  <a:lnTo>
                    <a:pt x="410438" y="84505"/>
                  </a:lnTo>
                  <a:lnTo>
                    <a:pt x="409536" y="83235"/>
                  </a:lnTo>
                  <a:lnTo>
                    <a:pt x="408978" y="83235"/>
                  </a:lnTo>
                  <a:lnTo>
                    <a:pt x="409409" y="84505"/>
                  </a:lnTo>
                  <a:lnTo>
                    <a:pt x="408012" y="84505"/>
                  </a:lnTo>
                  <a:lnTo>
                    <a:pt x="408012" y="88315"/>
                  </a:lnTo>
                  <a:lnTo>
                    <a:pt x="406234" y="89585"/>
                  </a:lnTo>
                  <a:lnTo>
                    <a:pt x="402996" y="88379"/>
                  </a:lnTo>
                  <a:lnTo>
                    <a:pt x="402996" y="132765"/>
                  </a:lnTo>
                  <a:lnTo>
                    <a:pt x="401586" y="135305"/>
                  </a:lnTo>
                  <a:lnTo>
                    <a:pt x="400723" y="137109"/>
                  </a:lnTo>
                  <a:lnTo>
                    <a:pt x="397433" y="134035"/>
                  </a:lnTo>
                  <a:lnTo>
                    <a:pt x="401205" y="132765"/>
                  </a:lnTo>
                  <a:lnTo>
                    <a:pt x="402996" y="132765"/>
                  </a:lnTo>
                  <a:lnTo>
                    <a:pt x="402996" y="88379"/>
                  </a:lnTo>
                  <a:lnTo>
                    <a:pt x="402831" y="88315"/>
                  </a:lnTo>
                  <a:lnTo>
                    <a:pt x="405701" y="85775"/>
                  </a:lnTo>
                  <a:lnTo>
                    <a:pt x="406704" y="84886"/>
                  </a:lnTo>
                  <a:lnTo>
                    <a:pt x="408012" y="88315"/>
                  </a:lnTo>
                  <a:lnTo>
                    <a:pt x="408012" y="84505"/>
                  </a:lnTo>
                  <a:lnTo>
                    <a:pt x="407123" y="84505"/>
                  </a:lnTo>
                  <a:lnTo>
                    <a:pt x="406565" y="84505"/>
                  </a:lnTo>
                  <a:lnTo>
                    <a:pt x="406628" y="84670"/>
                  </a:lnTo>
                  <a:lnTo>
                    <a:pt x="403123" y="85775"/>
                  </a:lnTo>
                  <a:lnTo>
                    <a:pt x="405676" y="83235"/>
                  </a:lnTo>
                  <a:lnTo>
                    <a:pt x="399592" y="83235"/>
                  </a:lnTo>
                  <a:lnTo>
                    <a:pt x="406603" y="82003"/>
                  </a:lnTo>
                  <a:lnTo>
                    <a:pt x="406577" y="83794"/>
                  </a:lnTo>
                  <a:lnTo>
                    <a:pt x="409041" y="81965"/>
                  </a:lnTo>
                  <a:lnTo>
                    <a:pt x="406831" y="81965"/>
                  </a:lnTo>
                  <a:lnTo>
                    <a:pt x="406603" y="81965"/>
                  </a:lnTo>
                  <a:lnTo>
                    <a:pt x="400456" y="81965"/>
                  </a:lnTo>
                  <a:lnTo>
                    <a:pt x="397814" y="84505"/>
                  </a:lnTo>
                  <a:lnTo>
                    <a:pt x="400164" y="87045"/>
                  </a:lnTo>
                  <a:lnTo>
                    <a:pt x="397522" y="89585"/>
                  </a:lnTo>
                  <a:lnTo>
                    <a:pt x="398945" y="90855"/>
                  </a:lnTo>
                  <a:lnTo>
                    <a:pt x="400316" y="90855"/>
                  </a:lnTo>
                  <a:lnTo>
                    <a:pt x="401726" y="92125"/>
                  </a:lnTo>
                  <a:lnTo>
                    <a:pt x="402551" y="98475"/>
                  </a:lnTo>
                  <a:lnTo>
                    <a:pt x="391718" y="92125"/>
                  </a:lnTo>
                  <a:lnTo>
                    <a:pt x="394246" y="98475"/>
                  </a:lnTo>
                  <a:lnTo>
                    <a:pt x="395947" y="101015"/>
                  </a:lnTo>
                  <a:lnTo>
                    <a:pt x="399859" y="102285"/>
                  </a:lnTo>
                  <a:lnTo>
                    <a:pt x="396443" y="104825"/>
                  </a:lnTo>
                  <a:lnTo>
                    <a:pt x="393217" y="102285"/>
                  </a:lnTo>
                  <a:lnTo>
                    <a:pt x="391223" y="104825"/>
                  </a:lnTo>
                  <a:lnTo>
                    <a:pt x="397535" y="106095"/>
                  </a:lnTo>
                  <a:lnTo>
                    <a:pt x="393560" y="108521"/>
                  </a:lnTo>
                  <a:lnTo>
                    <a:pt x="394042" y="108635"/>
                  </a:lnTo>
                  <a:lnTo>
                    <a:pt x="393192" y="109905"/>
                  </a:lnTo>
                  <a:lnTo>
                    <a:pt x="389763" y="109905"/>
                  </a:lnTo>
                  <a:lnTo>
                    <a:pt x="389382" y="111125"/>
                  </a:lnTo>
                  <a:lnTo>
                    <a:pt x="389382" y="127685"/>
                  </a:lnTo>
                  <a:lnTo>
                    <a:pt x="388607" y="127685"/>
                  </a:lnTo>
                  <a:lnTo>
                    <a:pt x="387527" y="128955"/>
                  </a:lnTo>
                  <a:lnTo>
                    <a:pt x="386410" y="128955"/>
                  </a:lnTo>
                  <a:lnTo>
                    <a:pt x="386791" y="127685"/>
                  </a:lnTo>
                  <a:lnTo>
                    <a:pt x="387146" y="127685"/>
                  </a:lnTo>
                  <a:lnTo>
                    <a:pt x="387502" y="126415"/>
                  </a:lnTo>
                  <a:lnTo>
                    <a:pt x="388518" y="126415"/>
                  </a:lnTo>
                  <a:lnTo>
                    <a:pt x="389382" y="127685"/>
                  </a:lnTo>
                  <a:lnTo>
                    <a:pt x="389382" y="111125"/>
                  </a:lnTo>
                  <a:lnTo>
                    <a:pt x="388569" y="113715"/>
                  </a:lnTo>
                  <a:lnTo>
                    <a:pt x="389039" y="118795"/>
                  </a:lnTo>
                  <a:lnTo>
                    <a:pt x="388988" y="118999"/>
                  </a:lnTo>
                  <a:lnTo>
                    <a:pt x="388988" y="122605"/>
                  </a:lnTo>
                  <a:lnTo>
                    <a:pt x="388632" y="123875"/>
                  </a:lnTo>
                  <a:lnTo>
                    <a:pt x="388988" y="122605"/>
                  </a:lnTo>
                  <a:lnTo>
                    <a:pt x="388988" y="118999"/>
                  </a:lnTo>
                  <a:lnTo>
                    <a:pt x="387743" y="123875"/>
                  </a:lnTo>
                  <a:lnTo>
                    <a:pt x="386880" y="122605"/>
                  </a:lnTo>
                  <a:lnTo>
                    <a:pt x="386181" y="121335"/>
                  </a:lnTo>
                  <a:lnTo>
                    <a:pt x="384746" y="121335"/>
                  </a:lnTo>
                  <a:lnTo>
                    <a:pt x="383971" y="127685"/>
                  </a:lnTo>
                  <a:lnTo>
                    <a:pt x="379272" y="132765"/>
                  </a:lnTo>
                  <a:lnTo>
                    <a:pt x="375107" y="137845"/>
                  </a:lnTo>
                  <a:lnTo>
                    <a:pt x="377063" y="140385"/>
                  </a:lnTo>
                  <a:lnTo>
                    <a:pt x="376834" y="141655"/>
                  </a:lnTo>
                  <a:lnTo>
                    <a:pt x="377520" y="142925"/>
                  </a:lnTo>
                  <a:lnTo>
                    <a:pt x="377228" y="144195"/>
                  </a:lnTo>
                  <a:lnTo>
                    <a:pt x="375234" y="142925"/>
                  </a:lnTo>
                  <a:lnTo>
                    <a:pt x="374700" y="142925"/>
                  </a:lnTo>
                  <a:lnTo>
                    <a:pt x="375564" y="146735"/>
                  </a:lnTo>
                  <a:lnTo>
                    <a:pt x="375450" y="154355"/>
                  </a:lnTo>
                  <a:lnTo>
                    <a:pt x="370865" y="156895"/>
                  </a:lnTo>
                  <a:lnTo>
                    <a:pt x="370332" y="155625"/>
                  </a:lnTo>
                  <a:lnTo>
                    <a:pt x="367957" y="158165"/>
                  </a:lnTo>
                  <a:lnTo>
                    <a:pt x="374751" y="161975"/>
                  </a:lnTo>
                  <a:lnTo>
                    <a:pt x="370979" y="163245"/>
                  </a:lnTo>
                  <a:lnTo>
                    <a:pt x="370687" y="163245"/>
                  </a:lnTo>
                  <a:lnTo>
                    <a:pt x="366801" y="168325"/>
                  </a:lnTo>
                  <a:lnTo>
                    <a:pt x="366433" y="177215"/>
                  </a:lnTo>
                  <a:lnTo>
                    <a:pt x="360197" y="179755"/>
                  </a:lnTo>
                  <a:lnTo>
                    <a:pt x="363918" y="182295"/>
                  </a:lnTo>
                  <a:lnTo>
                    <a:pt x="355803" y="186105"/>
                  </a:lnTo>
                  <a:lnTo>
                    <a:pt x="361365" y="188645"/>
                  </a:lnTo>
                  <a:lnTo>
                    <a:pt x="357047" y="191185"/>
                  </a:lnTo>
                  <a:lnTo>
                    <a:pt x="356438" y="188645"/>
                  </a:lnTo>
                  <a:lnTo>
                    <a:pt x="352450" y="193725"/>
                  </a:lnTo>
                  <a:lnTo>
                    <a:pt x="351624" y="194995"/>
                  </a:lnTo>
                  <a:lnTo>
                    <a:pt x="355231" y="197535"/>
                  </a:lnTo>
                  <a:lnTo>
                    <a:pt x="355155" y="198805"/>
                  </a:lnTo>
                  <a:lnTo>
                    <a:pt x="352132" y="197535"/>
                  </a:lnTo>
                  <a:lnTo>
                    <a:pt x="354393" y="201345"/>
                  </a:lnTo>
                  <a:lnTo>
                    <a:pt x="350316" y="201345"/>
                  </a:lnTo>
                  <a:lnTo>
                    <a:pt x="350380" y="202730"/>
                  </a:lnTo>
                  <a:lnTo>
                    <a:pt x="350304" y="203111"/>
                  </a:lnTo>
                  <a:lnTo>
                    <a:pt x="350418" y="203250"/>
                  </a:lnTo>
                  <a:lnTo>
                    <a:pt x="350456" y="203885"/>
                  </a:lnTo>
                  <a:lnTo>
                    <a:pt x="350888" y="202615"/>
                  </a:lnTo>
                  <a:lnTo>
                    <a:pt x="353174" y="202615"/>
                  </a:lnTo>
                  <a:lnTo>
                    <a:pt x="353555" y="206425"/>
                  </a:lnTo>
                  <a:lnTo>
                    <a:pt x="348703" y="207695"/>
                  </a:lnTo>
                  <a:lnTo>
                    <a:pt x="347141" y="207695"/>
                  </a:lnTo>
                  <a:lnTo>
                    <a:pt x="347383" y="214045"/>
                  </a:lnTo>
                  <a:lnTo>
                    <a:pt x="346646" y="214045"/>
                  </a:lnTo>
                  <a:lnTo>
                    <a:pt x="347573" y="216585"/>
                  </a:lnTo>
                  <a:lnTo>
                    <a:pt x="342328" y="211505"/>
                  </a:lnTo>
                  <a:lnTo>
                    <a:pt x="344017" y="215315"/>
                  </a:lnTo>
                  <a:lnTo>
                    <a:pt x="344843" y="215315"/>
                  </a:lnTo>
                  <a:lnTo>
                    <a:pt x="345732" y="216585"/>
                  </a:lnTo>
                  <a:lnTo>
                    <a:pt x="343941" y="216585"/>
                  </a:lnTo>
                  <a:lnTo>
                    <a:pt x="342696" y="220395"/>
                  </a:lnTo>
                  <a:lnTo>
                    <a:pt x="342557" y="222935"/>
                  </a:lnTo>
                  <a:lnTo>
                    <a:pt x="340652" y="221665"/>
                  </a:lnTo>
                  <a:lnTo>
                    <a:pt x="338480" y="225475"/>
                  </a:lnTo>
                  <a:lnTo>
                    <a:pt x="338175" y="231825"/>
                  </a:lnTo>
                  <a:lnTo>
                    <a:pt x="336308" y="236905"/>
                  </a:lnTo>
                  <a:lnTo>
                    <a:pt x="337934" y="235635"/>
                  </a:lnTo>
                  <a:lnTo>
                    <a:pt x="341414" y="236905"/>
                  </a:lnTo>
                  <a:lnTo>
                    <a:pt x="341210" y="238175"/>
                  </a:lnTo>
                  <a:lnTo>
                    <a:pt x="340436" y="238175"/>
                  </a:lnTo>
                  <a:lnTo>
                    <a:pt x="341287" y="239445"/>
                  </a:lnTo>
                  <a:lnTo>
                    <a:pt x="340245" y="240715"/>
                  </a:lnTo>
                  <a:lnTo>
                    <a:pt x="337197" y="239445"/>
                  </a:lnTo>
                  <a:lnTo>
                    <a:pt x="336537" y="238175"/>
                  </a:lnTo>
                  <a:lnTo>
                    <a:pt x="336842" y="240715"/>
                  </a:lnTo>
                  <a:lnTo>
                    <a:pt x="336016" y="240715"/>
                  </a:lnTo>
                  <a:lnTo>
                    <a:pt x="329742" y="241985"/>
                  </a:lnTo>
                  <a:lnTo>
                    <a:pt x="332740" y="244525"/>
                  </a:lnTo>
                  <a:lnTo>
                    <a:pt x="331724" y="244525"/>
                  </a:lnTo>
                  <a:lnTo>
                    <a:pt x="329933" y="249605"/>
                  </a:lnTo>
                  <a:lnTo>
                    <a:pt x="330238" y="252145"/>
                  </a:lnTo>
                  <a:lnTo>
                    <a:pt x="328968" y="255955"/>
                  </a:lnTo>
                  <a:lnTo>
                    <a:pt x="331724" y="257225"/>
                  </a:lnTo>
                  <a:lnTo>
                    <a:pt x="330542" y="258495"/>
                  </a:lnTo>
                  <a:lnTo>
                    <a:pt x="332371" y="261035"/>
                  </a:lnTo>
                  <a:lnTo>
                    <a:pt x="330466" y="263575"/>
                  </a:lnTo>
                  <a:lnTo>
                    <a:pt x="327164" y="266115"/>
                  </a:lnTo>
                  <a:lnTo>
                    <a:pt x="326199" y="269925"/>
                  </a:lnTo>
                  <a:lnTo>
                    <a:pt x="326732" y="272465"/>
                  </a:lnTo>
                  <a:lnTo>
                    <a:pt x="328320" y="271195"/>
                  </a:lnTo>
                  <a:lnTo>
                    <a:pt x="329590" y="272465"/>
                  </a:lnTo>
                  <a:lnTo>
                    <a:pt x="326986" y="272465"/>
                  </a:lnTo>
                  <a:lnTo>
                    <a:pt x="326021" y="276275"/>
                  </a:lnTo>
                  <a:lnTo>
                    <a:pt x="324815" y="273735"/>
                  </a:lnTo>
                  <a:lnTo>
                    <a:pt x="323799" y="277545"/>
                  </a:lnTo>
                  <a:lnTo>
                    <a:pt x="323418" y="278815"/>
                  </a:lnTo>
                  <a:lnTo>
                    <a:pt x="323761" y="285165"/>
                  </a:lnTo>
                  <a:lnTo>
                    <a:pt x="326415" y="285165"/>
                  </a:lnTo>
                  <a:lnTo>
                    <a:pt x="326529" y="286435"/>
                  </a:lnTo>
                  <a:lnTo>
                    <a:pt x="324637" y="287705"/>
                  </a:lnTo>
                  <a:lnTo>
                    <a:pt x="323456" y="286435"/>
                  </a:lnTo>
                  <a:lnTo>
                    <a:pt x="323278" y="286435"/>
                  </a:lnTo>
                  <a:lnTo>
                    <a:pt x="322275" y="291515"/>
                  </a:lnTo>
                  <a:lnTo>
                    <a:pt x="318477" y="295325"/>
                  </a:lnTo>
                  <a:lnTo>
                    <a:pt x="315061" y="300405"/>
                  </a:lnTo>
                  <a:lnTo>
                    <a:pt x="315074" y="301675"/>
                  </a:lnTo>
                  <a:lnTo>
                    <a:pt x="315201" y="305485"/>
                  </a:lnTo>
                  <a:lnTo>
                    <a:pt x="316230" y="310565"/>
                  </a:lnTo>
                  <a:lnTo>
                    <a:pt x="315087" y="313105"/>
                  </a:lnTo>
                  <a:lnTo>
                    <a:pt x="314718" y="309295"/>
                  </a:lnTo>
                  <a:lnTo>
                    <a:pt x="312623" y="310565"/>
                  </a:lnTo>
                  <a:lnTo>
                    <a:pt x="315277" y="316915"/>
                  </a:lnTo>
                  <a:lnTo>
                    <a:pt x="309410" y="318185"/>
                  </a:lnTo>
                  <a:lnTo>
                    <a:pt x="310946" y="324535"/>
                  </a:lnTo>
                  <a:lnTo>
                    <a:pt x="306730" y="327075"/>
                  </a:lnTo>
                  <a:lnTo>
                    <a:pt x="305460" y="330885"/>
                  </a:lnTo>
                  <a:lnTo>
                    <a:pt x="304647" y="335965"/>
                  </a:lnTo>
                  <a:lnTo>
                    <a:pt x="301828" y="341045"/>
                  </a:lnTo>
                  <a:lnTo>
                    <a:pt x="303695" y="341045"/>
                  </a:lnTo>
                  <a:lnTo>
                    <a:pt x="305130" y="342315"/>
                  </a:lnTo>
                  <a:lnTo>
                    <a:pt x="304355" y="342315"/>
                  </a:lnTo>
                  <a:lnTo>
                    <a:pt x="302742" y="351205"/>
                  </a:lnTo>
                  <a:lnTo>
                    <a:pt x="299478" y="358825"/>
                  </a:lnTo>
                  <a:lnTo>
                    <a:pt x="295554" y="366445"/>
                  </a:lnTo>
                  <a:lnTo>
                    <a:pt x="291934" y="375335"/>
                  </a:lnTo>
                  <a:lnTo>
                    <a:pt x="290563" y="379145"/>
                  </a:lnTo>
                  <a:lnTo>
                    <a:pt x="300837" y="379145"/>
                  </a:lnTo>
                  <a:lnTo>
                    <a:pt x="297192" y="381685"/>
                  </a:lnTo>
                  <a:lnTo>
                    <a:pt x="317652" y="381685"/>
                  </a:lnTo>
                  <a:lnTo>
                    <a:pt x="313651" y="380415"/>
                  </a:lnTo>
                  <a:lnTo>
                    <a:pt x="314896" y="376605"/>
                  </a:lnTo>
                  <a:lnTo>
                    <a:pt x="313588" y="376605"/>
                  </a:lnTo>
                  <a:lnTo>
                    <a:pt x="310121" y="372795"/>
                  </a:lnTo>
                  <a:lnTo>
                    <a:pt x="316268" y="375335"/>
                  </a:lnTo>
                  <a:lnTo>
                    <a:pt x="314680" y="372795"/>
                  </a:lnTo>
                  <a:lnTo>
                    <a:pt x="313880" y="371525"/>
                  </a:lnTo>
                  <a:lnTo>
                    <a:pt x="318071" y="372795"/>
                  </a:lnTo>
                  <a:lnTo>
                    <a:pt x="317779" y="371525"/>
                  </a:lnTo>
                  <a:lnTo>
                    <a:pt x="317487" y="370255"/>
                  </a:lnTo>
                  <a:lnTo>
                    <a:pt x="315506" y="366445"/>
                  </a:lnTo>
                  <a:lnTo>
                    <a:pt x="315429" y="362635"/>
                  </a:lnTo>
                  <a:lnTo>
                    <a:pt x="318020" y="365175"/>
                  </a:lnTo>
                  <a:lnTo>
                    <a:pt x="318770" y="368985"/>
                  </a:lnTo>
                  <a:lnTo>
                    <a:pt x="320040" y="371525"/>
                  </a:lnTo>
                  <a:lnTo>
                    <a:pt x="320446" y="370255"/>
                  </a:lnTo>
                  <a:lnTo>
                    <a:pt x="321017" y="366445"/>
                  </a:lnTo>
                  <a:lnTo>
                    <a:pt x="319646" y="365467"/>
                  </a:lnTo>
                  <a:lnTo>
                    <a:pt x="320255" y="366445"/>
                  </a:lnTo>
                  <a:lnTo>
                    <a:pt x="319493" y="366445"/>
                  </a:lnTo>
                  <a:lnTo>
                    <a:pt x="316788" y="363905"/>
                  </a:lnTo>
                  <a:lnTo>
                    <a:pt x="316306" y="362635"/>
                  </a:lnTo>
                  <a:lnTo>
                    <a:pt x="315836" y="361365"/>
                  </a:lnTo>
                  <a:lnTo>
                    <a:pt x="316661" y="358825"/>
                  </a:lnTo>
                  <a:lnTo>
                    <a:pt x="324281" y="361365"/>
                  </a:lnTo>
                  <a:lnTo>
                    <a:pt x="323342" y="358825"/>
                  </a:lnTo>
                  <a:lnTo>
                    <a:pt x="320535" y="351205"/>
                  </a:lnTo>
                  <a:lnTo>
                    <a:pt x="327190" y="349935"/>
                  </a:lnTo>
                  <a:lnTo>
                    <a:pt x="325755" y="344855"/>
                  </a:lnTo>
                  <a:lnTo>
                    <a:pt x="331241" y="339775"/>
                  </a:lnTo>
                  <a:lnTo>
                    <a:pt x="332435" y="334695"/>
                  </a:lnTo>
                  <a:lnTo>
                    <a:pt x="325831" y="334695"/>
                  </a:lnTo>
                  <a:lnTo>
                    <a:pt x="332740" y="332155"/>
                  </a:lnTo>
                  <a:lnTo>
                    <a:pt x="326478" y="330885"/>
                  </a:lnTo>
                  <a:lnTo>
                    <a:pt x="326504" y="329615"/>
                  </a:lnTo>
                  <a:lnTo>
                    <a:pt x="326771" y="328345"/>
                  </a:lnTo>
                  <a:lnTo>
                    <a:pt x="327190" y="328345"/>
                  </a:lnTo>
                  <a:lnTo>
                    <a:pt x="332143" y="325805"/>
                  </a:lnTo>
                  <a:lnTo>
                    <a:pt x="334225" y="324535"/>
                  </a:lnTo>
                  <a:lnTo>
                    <a:pt x="333095" y="327075"/>
                  </a:lnTo>
                  <a:lnTo>
                    <a:pt x="334530" y="327075"/>
                  </a:lnTo>
                  <a:lnTo>
                    <a:pt x="335902" y="324535"/>
                  </a:lnTo>
                  <a:lnTo>
                    <a:pt x="337515" y="327075"/>
                  </a:lnTo>
                  <a:lnTo>
                    <a:pt x="339750" y="325805"/>
                  </a:lnTo>
                  <a:lnTo>
                    <a:pt x="337426" y="325805"/>
                  </a:lnTo>
                  <a:lnTo>
                    <a:pt x="337172" y="324535"/>
                  </a:lnTo>
                  <a:lnTo>
                    <a:pt x="336905" y="323265"/>
                  </a:lnTo>
                  <a:lnTo>
                    <a:pt x="338264" y="321995"/>
                  </a:lnTo>
                  <a:lnTo>
                    <a:pt x="334708" y="323265"/>
                  </a:lnTo>
                  <a:lnTo>
                    <a:pt x="332701" y="318185"/>
                  </a:lnTo>
                  <a:lnTo>
                    <a:pt x="340969" y="320725"/>
                  </a:lnTo>
                  <a:lnTo>
                    <a:pt x="339979" y="318185"/>
                  </a:lnTo>
                  <a:lnTo>
                    <a:pt x="339001" y="315645"/>
                  </a:lnTo>
                  <a:lnTo>
                    <a:pt x="340525" y="318185"/>
                  </a:lnTo>
                  <a:lnTo>
                    <a:pt x="340017" y="315645"/>
                  </a:lnTo>
                  <a:lnTo>
                    <a:pt x="341210" y="313105"/>
                  </a:lnTo>
                  <a:lnTo>
                    <a:pt x="342988" y="309295"/>
                  </a:lnTo>
                  <a:lnTo>
                    <a:pt x="338797" y="305485"/>
                  </a:lnTo>
                  <a:lnTo>
                    <a:pt x="341464" y="305485"/>
                  </a:lnTo>
                  <a:lnTo>
                    <a:pt x="341591" y="306755"/>
                  </a:lnTo>
                  <a:lnTo>
                    <a:pt x="342188" y="305485"/>
                  </a:lnTo>
                  <a:lnTo>
                    <a:pt x="344004" y="301675"/>
                  </a:lnTo>
                  <a:lnTo>
                    <a:pt x="340106" y="292785"/>
                  </a:lnTo>
                  <a:lnTo>
                    <a:pt x="344424" y="290245"/>
                  </a:lnTo>
                  <a:lnTo>
                    <a:pt x="345795" y="291515"/>
                  </a:lnTo>
                  <a:lnTo>
                    <a:pt x="345668" y="290245"/>
                  </a:lnTo>
                  <a:lnTo>
                    <a:pt x="343535" y="287705"/>
                  </a:lnTo>
                  <a:lnTo>
                    <a:pt x="346036" y="287705"/>
                  </a:lnTo>
                  <a:lnTo>
                    <a:pt x="346798" y="288975"/>
                  </a:lnTo>
                  <a:lnTo>
                    <a:pt x="347052" y="287705"/>
                  </a:lnTo>
                  <a:lnTo>
                    <a:pt x="345325" y="283895"/>
                  </a:lnTo>
                  <a:lnTo>
                    <a:pt x="346633" y="283895"/>
                  </a:lnTo>
                  <a:lnTo>
                    <a:pt x="347929" y="285165"/>
                  </a:lnTo>
                  <a:lnTo>
                    <a:pt x="348843" y="283895"/>
                  </a:lnTo>
                  <a:lnTo>
                    <a:pt x="351586" y="280085"/>
                  </a:lnTo>
                  <a:lnTo>
                    <a:pt x="346506" y="276275"/>
                  </a:lnTo>
                  <a:lnTo>
                    <a:pt x="346938" y="271195"/>
                  </a:lnTo>
                  <a:lnTo>
                    <a:pt x="351320" y="272465"/>
                  </a:lnTo>
                  <a:lnTo>
                    <a:pt x="352234" y="271195"/>
                  </a:lnTo>
                  <a:lnTo>
                    <a:pt x="354063" y="268655"/>
                  </a:lnTo>
                  <a:lnTo>
                    <a:pt x="355498" y="267385"/>
                  </a:lnTo>
                  <a:lnTo>
                    <a:pt x="356082" y="267385"/>
                  </a:lnTo>
                  <a:lnTo>
                    <a:pt x="358749" y="261035"/>
                  </a:lnTo>
                  <a:lnTo>
                    <a:pt x="356069" y="255955"/>
                  </a:lnTo>
                  <a:lnTo>
                    <a:pt x="356349" y="249605"/>
                  </a:lnTo>
                  <a:lnTo>
                    <a:pt x="362216" y="248335"/>
                  </a:lnTo>
                  <a:lnTo>
                    <a:pt x="362572" y="238175"/>
                  </a:lnTo>
                  <a:lnTo>
                    <a:pt x="365683" y="235635"/>
                  </a:lnTo>
                  <a:lnTo>
                    <a:pt x="367245" y="234365"/>
                  </a:lnTo>
                  <a:lnTo>
                    <a:pt x="366141" y="234365"/>
                  </a:lnTo>
                  <a:lnTo>
                    <a:pt x="363931" y="233095"/>
                  </a:lnTo>
                  <a:lnTo>
                    <a:pt x="363855" y="231825"/>
                  </a:lnTo>
                  <a:lnTo>
                    <a:pt x="365213" y="230555"/>
                  </a:lnTo>
                  <a:lnTo>
                    <a:pt x="362204" y="226745"/>
                  </a:lnTo>
                  <a:lnTo>
                    <a:pt x="366077" y="228015"/>
                  </a:lnTo>
                  <a:lnTo>
                    <a:pt x="365836" y="229285"/>
                  </a:lnTo>
                  <a:lnTo>
                    <a:pt x="370078" y="229285"/>
                  </a:lnTo>
                  <a:lnTo>
                    <a:pt x="370014" y="226745"/>
                  </a:lnTo>
                  <a:lnTo>
                    <a:pt x="370928" y="224205"/>
                  </a:lnTo>
                  <a:lnTo>
                    <a:pt x="368414" y="222935"/>
                  </a:lnTo>
                  <a:lnTo>
                    <a:pt x="365899" y="221665"/>
                  </a:lnTo>
                  <a:lnTo>
                    <a:pt x="370509" y="219125"/>
                  </a:lnTo>
                  <a:lnTo>
                    <a:pt x="371868" y="214045"/>
                  </a:lnTo>
                  <a:lnTo>
                    <a:pt x="372897" y="208965"/>
                  </a:lnTo>
                  <a:lnTo>
                    <a:pt x="376516" y="206425"/>
                  </a:lnTo>
                  <a:lnTo>
                    <a:pt x="375729" y="205155"/>
                  </a:lnTo>
                  <a:lnTo>
                    <a:pt x="376389" y="202615"/>
                  </a:lnTo>
                  <a:lnTo>
                    <a:pt x="375627" y="201345"/>
                  </a:lnTo>
                  <a:lnTo>
                    <a:pt x="378358" y="202615"/>
                  </a:lnTo>
                  <a:lnTo>
                    <a:pt x="380784" y="198805"/>
                  </a:lnTo>
                  <a:lnTo>
                    <a:pt x="381596" y="197535"/>
                  </a:lnTo>
                  <a:lnTo>
                    <a:pt x="382727" y="192455"/>
                  </a:lnTo>
                  <a:lnTo>
                    <a:pt x="384340" y="193725"/>
                  </a:lnTo>
                  <a:lnTo>
                    <a:pt x="385533" y="192455"/>
                  </a:lnTo>
                  <a:lnTo>
                    <a:pt x="383565" y="191185"/>
                  </a:lnTo>
                  <a:lnTo>
                    <a:pt x="377698" y="187375"/>
                  </a:lnTo>
                  <a:lnTo>
                    <a:pt x="378485" y="186105"/>
                  </a:lnTo>
                  <a:lnTo>
                    <a:pt x="382854" y="186105"/>
                  </a:lnTo>
                  <a:lnTo>
                    <a:pt x="384543" y="182295"/>
                  </a:lnTo>
                  <a:lnTo>
                    <a:pt x="390017" y="179755"/>
                  </a:lnTo>
                  <a:lnTo>
                    <a:pt x="388124" y="173405"/>
                  </a:lnTo>
                  <a:lnTo>
                    <a:pt x="389724" y="174612"/>
                  </a:lnTo>
                  <a:lnTo>
                    <a:pt x="390652" y="173405"/>
                  </a:lnTo>
                  <a:lnTo>
                    <a:pt x="395770" y="168325"/>
                  </a:lnTo>
                  <a:lnTo>
                    <a:pt x="393420" y="167817"/>
                  </a:lnTo>
                  <a:lnTo>
                    <a:pt x="393255" y="167055"/>
                  </a:lnTo>
                  <a:lnTo>
                    <a:pt x="391515" y="159435"/>
                  </a:lnTo>
                  <a:lnTo>
                    <a:pt x="394042" y="160705"/>
                  </a:lnTo>
                  <a:lnTo>
                    <a:pt x="393192" y="159435"/>
                  </a:lnTo>
                  <a:lnTo>
                    <a:pt x="391477" y="156895"/>
                  </a:lnTo>
                  <a:lnTo>
                    <a:pt x="390563" y="156895"/>
                  </a:lnTo>
                  <a:lnTo>
                    <a:pt x="390829" y="153085"/>
                  </a:lnTo>
                  <a:lnTo>
                    <a:pt x="391452" y="153085"/>
                  </a:lnTo>
                  <a:lnTo>
                    <a:pt x="392760" y="154025"/>
                  </a:lnTo>
                  <a:lnTo>
                    <a:pt x="394500" y="153085"/>
                  </a:lnTo>
                  <a:lnTo>
                    <a:pt x="390359" y="151815"/>
                  </a:lnTo>
                  <a:lnTo>
                    <a:pt x="392925" y="149275"/>
                  </a:lnTo>
                  <a:lnTo>
                    <a:pt x="394220" y="151815"/>
                  </a:lnTo>
                  <a:lnTo>
                    <a:pt x="395401" y="149275"/>
                  </a:lnTo>
                  <a:lnTo>
                    <a:pt x="394398" y="149275"/>
                  </a:lnTo>
                  <a:lnTo>
                    <a:pt x="392950" y="146735"/>
                  </a:lnTo>
                  <a:lnTo>
                    <a:pt x="392493" y="145465"/>
                  </a:lnTo>
                  <a:lnTo>
                    <a:pt x="393992" y="144195"/>
                  </a:lnTo>
                  <a:lnTo>
                    <a:pt x="395490" y="142925"/>
                  </a:lnTo>
                  <a:lnTo>
                    <a:pt x="398043" y="144195"/>
                  </a:lnTo>
                  <a:lnTo>
                    <a:pt x="396697" y="142925"/>
                  </a:lnTo>
                  <a:lnTo>
                    <a:pt x="395249" y="140385"/>
                  </a:lnTo>
                  <a:lnTo>
                    <a:pt x="396532" y="139115"/>
                  </a:lnTo>
                  <a:lnTo>
                    <a:pt x="397522" y="140385"/>
                  </a:lnTo>
                  <a:lnTo>
                    <a:pt x="398056" y="140385"/>
                  </a:lnTo>
                  <a:lnTo>
                    <a:pt x="399783" y="139115"/>
                  </a:lnTo>
                  <a:lnTo>
                    <a:pt x="401002" y="138214"/>
                  </a:lnTo>
                  <a:lnTo>
                    <a:pt x="402742" y="139115"/>
                  </a:lnTo>
                  <a:lnTo>
                    <a:pt x="404253" y="136575"/>
                  </a:lnTo>
                  <a:lnTo>
                    <a:pt x="406793" y="140385"/>
                  </a:lnTo>
                  <a:lnTo>
                    <a:pt x="405790" y="137845"/>
                  </a:lnTo>
                  <a:lnTo>
                    <a:pt x="405155" y="136575"/>
                  </a:lnTo>
                  <a:lnTo>
                    <a:pt x="403250" y="132765"/>
                  </a:lnTo>
                  <a:lnTo>
                    <a:pt x="405447" y="130225"/>
                  </a:lnTo>
                  <a:lnTo>
                    <a:pt x="407085" y="130225"/>
                  </a:lnTo>
                  <a:lnTo>
                    <a:pt x="406869" y="128955"/>
                  </a:lnTo>
                  <a:lnTo>
                    <a:pt x="407606" y="128955"/>
                  </a:lnTo>
                  <a:lnTo>
                    <a:pt x="408114" y="127685"/>
                  </a:lnTo>
                  <a:lnTo>
                    <a:pt x="408597" y="127685"/>
                  </a:lnTo>
                  <a:lnTo>
                    <a:pt x="408724" y="126415"/>
                  </a:lnTo>
                  <a:lnTo>
                    <a:pt x="408876" y="125501"/>
                  </a:lnTo>
                  <a:lnTo>
                    <a:pt x="409536" y="126415"/>
                  </a:lnTo>
                  <a:lnTo>
                    <a:pt x="409816" y="126415"/>
                  </a:lnTo>
                  <a:lnTo>
                    <a:pt x="409841" y="127685"/>
                  </a:lnTo>
                  <a:lnTo>
                    <a:pt x="410629" y="127685"/>
                  </a:lnTo>
                  <a:lnTo>
                    <a:pt x="410806" y="125145"/>
                  </a:lnTo>
                  <a:lnTo>
                    <a:pt x="411429" y="123875"/>
                  </a:lnTo>
                  <a:lnTo>
                    <a:pt x="408711" y="122605"/>
                  </a:lnTo>
                  <a:lnTo>
                    <a:pt x="409841" y="121335"/>
                  </a:lnTo>
                  <a:lnTo>
                    <a:pt x="406971" y="122605"/>
                  </a:lnTo>
                  <a:lnTo>
                    <a:pt x="407187" y="122605"/>
                  </a:lnTo>
                  <a:lnTo>
                    <a:pt x="406946" y="123875"/>
                  </a:lnTo>
                  <a:lnTo>
                    <a:pt x="406781" y="123875"/>
                  </a:lnTo>
                  <a:lnTo>
                    <a:pt x="405638" y="126415"/>
                  </a:lnTo>
                  <a:lnTo>
                    <a:pt x="404698" y="125145"/>
                  </a:lnTo>
                  <a:lnTo>
                    <a:pt x="403987" y="123875"/>
                  </a:lnTo>
                  <a:lnTo>
                    <a:pt x="406082" y="122605"/>
                  </a:lnTo>
                  <a:lnTo>
                    <a:pt x="403148" y="120065"/>
                  </a:lnTo>
                  <a:lnTo>
                    <a:pt x="406971" y="120065"/>
                  </a:lnTo>
                  <a:lnTo>
                    <a:pt x="410413" y="117525"/>
                  </a:lnTo>
                  <a:lnTo>
                    <a:pt x="412927" y="117525"/>
                  </a:lnTo>
                  <a:lnTo>
                    <a:pt x="413092" y="113715"/>
                  </a:lnTo>
                  <a:lnTo>
                    <a:pt x="415874" y="108635"/>
                  </a:lnTo>
                  <a:lnTo>
                    <a:pt x="411899" y="104825"/>
                  </a:lnTo>
                  <a:lnTo>
                    <a:pt x="411734" y="102285"/>
                  </a:lnTo>
                  <a:lnTo>
                    <a:pt x="413893" y="103555"/>
                  </a:lnTo>
                  <a:lnTo>
                    <a:pt x="414858" y="103555"/>
                  </a:lnTo>
                  <a:lnTo>
                    <a:pt x="415086" y="104825"/>
                  </a:lnTo>
                  <a:lnTo>
                    <a:pt x="414921" y="103555"/>
                  </a:lnTo>
                  <a:lnTo>
                    <a:pt x="415810" y="102285"/>
                  </a:lnTo>
                  <a:lnTo>
                    <a:pt x="417576" y="99745"/>
                  </a:lnTo>
                  <a:lnTo>
                    <a:pt x="416979" y="99275"/>
                  </a:lnTo>
                  <a:lnTo>
                    <a:pt x="416852" y="99745"/>
                  </a:lnTo>
                  <a:lnTo>
                    <a:pt x="416877" y="99199"/>
                  </a:lnTo>
                  <a:lnTo>
                    <a:pt x="415937" y="98475"/>
                  </a:lnTo>
                  <a:lnTo>
                    <a:pt x="414299" y="97205"/>
                  </a:lnTo>
                  <a:lnTo>
                    <a:pt x="417093" y="95935"/>
                  </a:lnTo>
                  <a:lnTo>
                    <a:pt x="416979" y="99275"/>
                  </a:lnTo>
                  <a:lnTo>
                    <a:pt x="417931" y="95935"/>
                  </a:lnTo>
                  <a:lnTo>
                    <a:pt x="418769" y="97205"/>
                  </a:lnTo>
                  <a:lnTo>
                    <a:pt x="419900" y="95935"/>
                  </a:lnTo>
                  <a:lnTo>
                    <a:pt x="422148" y="93395"/>
                  </a:lnTo>
                  <a:lnTo>
                    <a:pt x="421881" y="89585"/>
                  </a:lnTo>
                  <a:lnTo>
                    <a:pt x="421792" y="88315"/>
                  </a:lnTo>
                  <a:lnTo>
                    <a:pt x="421678" y="85775"/>
                  </a:lnTo>
                  <a:lnTo>
                    <a:pt x="421627" y="81965"/>
                  </a:lnTo>
                  <a:lnTo>
                    <a:pt x="424967" y="78155"/>
                  </a:lnTo>
                  <a:lnTo>
                    <a:pt x="424421" y="78155"/>
                  </a:lnTo>
                  <a:lnTo>
                    <a:pt x="428586" y="71805"/>
                  </a:lnTo>
                  <a:lnTo>
                    <a:pt x="429920" y="67995"/>
                  </a:lnTo>
                  <a:lnTo>
                    <a:pt x="431241" y="64185"/>
                  </a:lnTo>
                  <a:lnTo>
                    <a:pt x="432435" y="61645"/>
                  </a:lnTo>
                  <a:lnTo>
                    <a:pt x="434238" y="57835"/>
                  </a:lnTo>
                  <a:lnTo>
                    <a:pt x="439458" y="51485"/>
                  </a:lnTo>
                  <a:lnTo>
                    <a:pt x="441667" y="48945"/>
                  </a:lnTo>
                  <a:lnTo>
                    <a:pt x="439585" y="47675"/>
                  </a:lnTo>
                  <a:lnTo>
                    <a:pt x="438632" y="46405"/>
                  </a:lnTo>
                  <a:lnTo>
                    <a:pt x="441744" y="46405"/>
                  </a:lnTo>
                  <a:lnTo>
                    <a:pt x="439724" y="42595"/>
                  </a:lnTo>
                  <a:lnTo>
                    <a:pt x="439127" y="37515"/>
                  </a:lnTo>
                  <a:lnTo>
                    <a:pt x="449783" y="40055"/>
                  </a:lnTo>
                  <a:lnTo>
                    <a:pt x="447929" y="33705"/>
                  </a:lnTo>
                  <a:lnTo>
                    <a:pt x="447560" y="32435"/>
                  </a:lnTo>
                  <a:lnTo>
                    <a:pt x="445350" y="32435"/>
                  </a:lnTo>
                  <a:lnTo>
                    <a:pt x="446532" y="31165"/>
                  </a:lnTo>
                  <a:lnTo>
                    <a:pt x="446608" y="29895"/>
                  </a:lnTo>
                  <a:lnTo>
                    <a:pt x="446836" y="26085"/>
                  </a:lnTo>
                  <a:lnTo>
                    <a:pt x="447992" y="26797"/>
                  </a:lnTo>
                  <a:lnTo>
                    <a:pt x="447167" y="26085"/>
                  </a:lnTo>
                  <a:lnTo>
                    <a:pt x="448487" y="26085"/>
                  </a:lnTo>
                  <a:lnTo>
                    <a:pt x="450011" y="27355"/>
                  </a:lnTo>
                  <a:lnTo>
                    <a:pt x="449592" y="22275"/>
                  </a:lnTo>
                  <a:lnTo>
                    <a:pt x="449491" y="21005"/>
                  </a:lnTo>
                  <a:lnTo>
                    <a:pt x="452132" y="18465"/>
                  </a:lnTo>
                  <a:lnTo>
                    <a:pt x="455129" y="24815"/>
                  </a:lnTo>
                  <a:lnTo>
                    <a:pt x="457708" y="21005"/>
                  </a:lnTo>
                  <a:lnTo>
                    <a:pt x="458000" y="18465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14903057" y="3819607"/>
              <a:ext cx="275590" cy="516890"/>
            </a:xfrm>
            <a:custGeom>
              <a:avLst/>
              <a:gdLst/>
              <a:ahLst/>
              <a:cxnLst/>
              <a:rect l="l" t="t" r="r" b="b"/>
              <a:pathLst>
                <a:path w="275590" h="516889">
                  <a:moveTo>
                    <a:pt x="736" y="516458"/>
                  </a:moveTo>
                  <a:lnTo>
                    <a:pt x="368" y="514959"/>
                  </a:lnTo>
                  <a:lnTo>
                    <a:pt x="241" y="515416"/>
                  </a:lnTo>
                  <a:lnTo>
                    <a:pt x="0" y="515950"/>
                  </a:lnTo>
                  <a:lnTo>
                    <a:pt x="736" y="516458"/>
                  </a:lnTo>
                  <a:close/>
                </a:path>
                <a:path w="275590" h="516889">
                  <a:moveTo>
                    <a:pt x="3505" y="497268"/>
                  </a:moveTo>
                  <a:lnTo>
                    <a:pt x="3416" y="496671"/>
                  </a:lnTo>
                  <a:lnTo>
                    <a:pt x="2984" y="496824"/>
                  </a:lnTo>
                  <a:lnTo>
                    <a:pt x="3505" y="497268"/>
                  </a:lnTo>
                  <a:close/>
                </a:path>
                <a:path w="275590" h="516889">
                  <a:moveTo>
                    <a:pt x="4330" y="497967"/>
                  </a:moveTo>
                  <a:lnTo>
                    <a:pt x="3505" y="497268"/>
                  </a:lnTo>
                  <a:lnTo>
                    <a:pt x="3556" y="497598"/>
                  </a:lnTo>
                  <a:lnTo>
                    <a:pt x="4330" y="497967"/>
                  </a:lnTo>
                  <a:close/>
                </a:path>
                <a:path w="275590" h="516889">
                  <a:moveTo>
                    <a:pt x="5321" y="498411"/>
                  </a:moveTo>
                  <a:lnTo>
                    <a:pt x="4330" y="497967"/>
                  </a:lnTo>
                  <a:lnTo>
                    <a:pt x="4521" y="498119"/>
                  </a:lnTo>
                  <a:lnTo>
                    <a:pt x="4838" y="498259"/>
                  </a:lnTo>
                  <a:lnTo>
                    <a:pt x="5321" y="498411"/>
                  </a:lnTo>
                  <a:close/>
                </a:path>
                <a:path w="275590" h="516889">
                  <a:moveTo>
                    <a:pt x="7708" y="495160"/>
                  </a:moveTo>
                  <a:lnTo>
                    <a:pt x="6235" y="493636"/>
                  </a:lnTo>
                  <a:lnTo>
                    <a:pt x="5702" y="494690"/>
                  </a:lnTo>
                  <a:lnTo>
                    <a:pt x="3314" y="495858"/>
                  </a:lnTo>
                  <a:lnTo>
                    <a:pt x="3416" y="496671"/>
                  </a:lnTo>
                  <a:lnTo>
                    <a:pt x="7708" y="495160"/>
                  </a:lnTo>
                  <a:close/>
                </a:path>
                <a:path w="275590" h="516889">
                  <a:moveTo>
                    <a:pt x="24053" y="477608"/>
                  </a:moveTo>
                  <a:lnTo>
                    <a:pt x="22174" y="481253"/>
                  </a:lnTo>
                  <a:lnTo>
                    <a:pt x="22745" y="481088"/>
                  </a:lnTo>
                  <a:lnTo>
                    <a:pt x="24053" y="477608"/>
                  </a:lnTo>
                  <a:close/>
                </a:path>
                <a:path w="275590" h="516889">
                  <a:moveTo>
                    <a:pt x="25146" y="480402"/>
                  </a:moveTo>
                  <a:lnTo>
                    <a:pt x="22745" y="481088"/>
                  </a:lnTo>
                  <a:lnTo>
                    <a:pt x="22186" y="482561"/>
                  </a:lnTo>
                  <a:lnTo>
                    <a:pt x="25095" y="480847"/>
                  </a:lnTo>
                  <a:lnTo>
                    <a:pt x="25146" y="480402"/>
                  </a:lnTo>
                  <a:close/>
                </a:path>
                <a:path w="275590" h="516889">
                  <a:moveTo>
                    <a:pt x="29514" y="478256"/>
                  </a:moveTo>
                  <a:lnTo>
                    <a:pt x="25095" y="480847"/>
                  </a:lnTo>
                  <a:lnTo>
                    <a:pt x="24955" y="482244"/>
                  </a:lnTo>
                  <a:lnTo>
                    <a:pt x="29514" y="478256"/>
                  </a:lnTo>
                  <a:close/>
                </a:path>
                <a:path w="275590" h="516889">
                  <a:moveTo>
                    <a:pt x="31419" y="466826"/>
                  </a:moveTo>
                  <a:lnTo>
                    <a:pt x="30810" y="465239"/>
                  </a:lnTo>
                  <a:lnTo>
                    <a:pt x="30657" y="464845"/>
                  </a:lnTo>
                  <a:lnTo>
                    <a:pt x="29235" y="466115"/>
                  </a:lnTo>
                  <a:lnTo>
                    <a:pt x="29121" y="468325"/>
                  </a:lnTo>
                  <a:lnTo>
                    <a:pt x="30835" y="466547"/>
                  </a:lnTo>
                  <a:lnTo>
                    <a:pt x="31419" y="466826"/>
                  </a:lnTo>
                  <a:close/>
                </a:path>
                <a:path w="275590" h="516889">
                  <a:moveTo>
                    <a:pt x="50241" y="359422"/>
                  </a:moveTo>
                  <a:lnTo>
                    <a:pt x="48082" y="360362"/>
                  </a:lnTo>
                  <a:lnTo>
                    <a:pt x="50101" y="361950"/>
                  </a:lnTo>
                  <a:lnTo>
                    <a:pt x="50241" y="359422"/>
                  </a:lnTo>
                  <a:close/>
                </a:path>
                <a:path w="275590" h="516889">
                  <a:moveTo>
                    <a:pt x="58610" y="381114"/>
                  </a:moveTo>
                  <a:lnTo>
                    <a:pt x="57086" y="380415"/>
                  </a:lnTo>
                  <a:lnTo>
                    <a:pt x="58572" y="381165"/>
                  </a:lnTo>
                  <a:close/>
                </a:path>
                <a:path w="275590" h="516889">
                  <a:moveTo>
                    <a:pt x="59715" y="379831"/>
                  </a:moveTo>
                  <a:lnTo>
                    <a:pt x="58610" y="381114"/>
                  </a:lnTo>
                  <a:lnTo>
                    <a:pt x="59537" y="381533"/>
                  </a:lnTo>
                  <a:lnTo>
                    <a:pt x="59715" y="379831"/>
                  </a:lnTo>
                  <a:close/>
                </a:path>
                <a:path w="275590" h="516889">
                  <a:moveTo>
                    <a:pt x="71958" y="354584"/>
                  </a:moveTo>
                  <a:lnTo>
                    <a:pt x="71767" y="356704"/>
                  </a:lnTo>
                  <a:lnTo>
                    <a:pt x="71856" y="357517"/>
                  </a:lnTo>
                  <a:lnTo>
                    <a:pt x="71958" y="354584"/>
                  </a:lnTo>
                  <a:close/>
                </a:path>
                <a:path w="275590" h="516889">
                  <a:moveTo>
                    <a:pt x="132664" y="220865"/>
                  </a:moveTo>
                  <a:lnTo>
                    <a:pt x="132638" y="218770"/>
                  </a:lnTo>
                  <a:lnTo>
                    <a:pt x="129463" y="217703"/>
                  </a:lnTo>
                  <a:lnTo>
                    <a:pt x="129476" y="218960"/>
                  </a:lnTo>
                  <a:lnTo>
                    <a:pt x="132664" y="220865"/>
                  </a:lnTo>
                  <a:close/>
                </a:path>
                <a:path w="275590" h="516889">
                  <a:moveTo>
                    <a:pt x="164617" y="159092"/>
                  </a:moveTo>
                  <a:lnTo>
                    <a:pt x="163779" y="157302"/>
                  </a:lnTo>
                  <a:lnTo>
                    <a:pt x="162852" y="158445"/>
                  </a:lnTo>
                  <a:lnTo>
                    <a:pt x="160997" y="159080"/>
                  </a:lnTo>
                  <a:lnTo>
                    <a:pt x="160997" y="159943"/>
                  </a:lnTo>
                  <a:lnTo>
                    <a:pt x="162775" y="160147"/>
                  </a:lnTo>
                  <a:lnTo>
                    <a:pt x="164617" y="159092"/>
                  </a:lnTo>
                  <a:close/>
                </a:path>
                <a:path w="275590" h="516889">
                  <a:moveTo>
                    <a:pt x="275209" y="0"/>
                  </a:moveTo>
                  <a:lnTo>
                    <a:pt x="274345" y="787"/>
                  </a:lnTo>
                  <a:lnTo>
                    <a:pt x="274396" y="2489"/>
                  </a:lnTo>
                  <a:lnTo>
                    <a:pt x="275209" y="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13648283" y="5573909"/>
              <a:ext cx="648970" cy="1718945"/>
            </a:xfrm>
            <a:custGeom>
              <a:avLst/>
              <a:gdLst/>
              <a:ahLst/>
              <a:cxnLst/>
              <a:rect l="l" t="t" r="r" b="b"/>
              <a:pathLst>
                <a:path w="648969" h="1718945">
                  <a:moveTo>
                    <a:pt x="97231" y="1461490"/>
                  </a:moveTo>
                  <a:lnTo>
                    <a:pt x="96913" y="1460728"/>
                  </a:lnTo>
                  <a:lnTo>
                    <a:pt x="94526" y="1458315"/>
                  </a:lnTo>
                  <a:lnTo>
                    <a:pt x="93916" y="1457934"/>
                  </a:lnTo>
                  <a:lnTo>
                    <a:pt x="93154" y="1457934"/>
                  </a:lnTo>
                  <a:lnTo>
                    <a:pt x="92252" y="1458442"/>
                  </a:lnTo>
                  <a:lnTo>
                    <a:pt x="91478" y="1458950"/>
                  </a:lnTo>
                  <a:lnTo>
                    <a:pt x="90449" y="1459458"/>
                  </a:lnTo>
                  <a:lnTo>
                    <a:pt x="87490" y="1460601"/>
                  </a:lnTo>
                  <a:lnTo>
                    <a:pt x="86118" y="1461236"/>
                  </a:lnTo>
                  <a:lnTo>
                    <a:pt x="85483" y="1461490"/>
                  </a:lnTo>
                  <a:lnTo>
                    <a:pt x="97231" y="1461490"/>
                  </a:lnTo>
                  <a:close/>
                </a:path>
                <a:path w="648969" h="1718945">
                  <a:moveTo>
                    <a:pt x="98767" y="1468729"/>
                  </a:moveTo>
                  <a:lnTo>
                    <a:pt x="98564" y="1466570"/>
                  </a:lnTo>
                  <a:lnTo>
                    <a:pt x="98323" y="1464157"/>
                  </a:lnTo>
                  <a:lnTo>
                    <a:pt x="97282" y="1461617"/>
                  </a:lnTo>
                  <a:lnTo>
                    <a:pt x="85178" y="1461617"/>
                  </a:lnTo>
                  <a:lnTo>
                    <a:pt x="84607" y="1461617"/>
                  </a:lnTo>
                  <a:lnTo>
                    <a:pt x="83769" y="1461617"/>
                  </a:lnTo>
                  <a:lnTo>
                    <a:pt x="83248" y="1462252"/>
                  </a:lnTo>
                  <a:lnTo>
                    <a:pt x="82715" y="1463776"/>
                  </a:lnTo>
                  <a:lnTo>
                    <a:pt x="82245" y="1466570"/>
                  </a:lnTo>
                  <a:lnTo>
                    <a:pt x="81407" y="1466316"/>
                  </a:lnTo>
                  <a:lnTo>
                    <a:pt x="80937" y="1466062"/>
                  </a:lnTo>
                  <a:lnTo>
                    <a:pt x="80848" y="1465808"/>
                  </a:lnTo>
                  <a:lnTo>
                    <a:pt x="81368" y="1467586"/>
                  </a:lnTo>
                  <a:lnTo>
                    <a:pt x="80721" y="1468602"/>
                  </a:lnTo>
                  <a:lnTo>
                    <a:pt x="78854" y="1469110"/>
                  </a:lnTo>
                  <a:lnTo>
                    <a:pt x="79019" y="1469999"/>
                  </a:lnTo>
                  <a:lnTo>
                    <a:pt x="79070" y="1471650"/>
                  </a:lnTo>
                  <a:lnTo>
                    <a:pt x="78295" y="1473809"/>
                  </a:lnTo>
                  <a:lnTo>
                    <a:pt x="77241" y="1474190"/>
                  </a:lnTo>
                  <a:lnTo>
                    <a:pt x="96964" y="1474190"/>
                  </a:lnTo>
                  <a:lnTo>
                    <a:pt x="97155" y="1473936"/>
                  </a:lnTo>
                  <a:lnTo>
                    <a:pt x="97459" y="1471650"/>
                  </a:lnTo>
                  <a:lnTo>
                    <a:pt x="97688" y="1471015"/>
                  </a:lnTo>
                  <a:lnTo>
                    <a:pt x="98323" y="1469999"/>
                  </a:lnTo>
                  <a:lnTo>
                    <a:pt x="98767" y="1468729"/>
                  </a:lnTo>
                  <a:close/>
                </a:path>
                <a:path w="648969" h="1718945">
                  <a:moveTo>
                    <a:pt x="134848" y="1503019"/>
                  </a:moveTo>
                  <a:lnTo>
                    <a:pt x="134607" y="1503019"/>
                  </a:lnTo>
                  <a:lnTo>
                    <a:pt x="134429" y="1503527"/>
                  </a:lnTo>
                  <a:lnTo>
                    <a:pt x="134670" y="1503527"/>
                  </a:lnTo>
                  <a:lnTo>
                    <a:pt x="134848" y="1503019"/>
                  </a:lnTo>
                  <a:close/>
                </a:path>
                <a:path w="648969" h="1718945">
                  <a:moveTo>
                    <a:pt x="148031" y="1621840"/>
                  </a:moveTo>
                  <a:lnTo>
                    <a:pt x="147434" y="1620570"/>
                  </a:lnTo>
                  <a:lnTo>
                    <a:pt x="147142" y="1621840"/>
                  </a:lnTo>
                  <a:lnTo>
                    <a:pt x="148031" y="1621840"/>
                  </a:lnTo>
                  <a:close/>
                </a:path>
                <a:path w="648969" h="1718945">
                  <a:moveTo>
                    <a:pt x="149580" y="1616760"/>
                  </a:moveTo>
                  <a:lnTo>
                    <a:pt x="149275" y="1615490"/>
                  </a:lnTo>
                  <a:lnTo>
                    <a:pt x="146304" y="1615490"/>
                  </a:lnTo>
                  <a:lnTo>
                    <a:pt x="145859" y="1614220"/>
                  </a:lnTo>
                  <a:lnTo>
                    <a:pt x="145707" y="1612950"/>
                  </a:lnTo>
                  <a:lnTo>
                    <a:pt x="145605" y="1612036"/>
                  </a:lnTo>
                  <a:lnTo>
                    <a:pt x="145605" y="1616760"/>
                  </a:lnTo>
                  <a:lnTo>
                    <a:pt x="145491" y="1618030"/>
                  </a:lnTo>
                  <a:lnTo>
                    <a:pt x="145173" y="1618030"/>
                  </a:lnTo>
                  <a:lnTo>
                    <a:pt x="145427" y="1616760"/>
                  </a:lnTo>
                  <a:lnTo>
                    <a:pt x="145605" y="1616760"/>
                  </a:lnTo>
                  <a:lnTo>
                    <a:pt x="145605" y="1612036"/>
                  </a:lnTo>
                  <a:lnTo>
                    <a:pt x="145567" y="1611680"/>
                  </a:lnTo>
                  <a:lnTo>
                    <a:pt x="143624" y="1611680"/>
                  </a:lnTo>
                  <a:lnTo>
                    <a:pt x="142252" y="1612950"/>
                  </a:lnTo>
                  <a:lnTo>
                    <a:pt x="141376" y="1611680"/>
                  </a:lnTo>
                  <a:lnTo>
                    <a:pt x="140944" y="1611680"/>
                  </a:lnTo>
                  <a:lnTo>
                    <a:pt x="140817" y="1609140"/>
                  </a:lnTo>
                  <a:lnTo>
                    <a:pt x="140169" y="1607870"/>
                  </a:lnTo>
                  <a:lnTo>
                    <a:pt x="137795" y="1609140"/>
                  </a:lnTo>
                  <a:lnTo>
                    <a:pt x="137401" y="1609140"/>
                  </a:lnTo>
                  <a:lnTo>
                    <a:pt x="137325" y="1610410"/>
                  </a:lnTo>
                  <a:lnTo>
                    <a:pt x="136029" y="1610410"/>
                  </a:lnTo>
                  <a:lnTo>
                    <a:pt x="136029" y="1614220"/>
                  </a:lnTo>
                  <a:lnTo>
                    <a:pt x="135915" y="1615490"/>
                  </a:lnTo>
                  <a:lnTo>
                    <a:pt x="135686" y="1615490"/>
                  </a:lnTo>
                  <a:lnTo>
                    <a:pt x="135750" y="1614220"/>
                  </a:lnTo>
                  <a:lnTo>
                    <a:pt x="136029" y="1614220"/>
                  </a:lnTo>
                  <a:lnTo>
                    <a:pt x="136029" y="1610410"/>
                  </a:lnTo>
                  <a:lnTo>
                    <a:pt x="135089" y="1610410"/>
                  </a:lnTo>
                  <a:lnTo>
                    <a:pt x="135216" y="1609140"/>
                  </a:lnTo>
                  <a:lnTo>
                    <a:pt x="135686" y="1609140"/>
                  </a:lnTo>
                  <a:lnTo>
                    <a:pt x="134772" y="1607870"/>
                  </a:lnTo>
                  <a:lnTo>
                    <a:pt x="133540" y="1606600"/>
                  </a:lnTo>
                  <a:lnTo>
                    <a:pt x="132041" y="1606600"/>
                  </a:lnTo>
                  <a:lnTo>
                    <a:pt x="131787" y="1605330"/>
                  </a:lnTo>
                  <a:lnTo>
                    <a:pt x="131330" y="1605330"/>
                  </a:lnTo>
                  <a:lnTo>
                    <a:pt x="130670" y="1604060"/>
                  </a:lnTo>
                  <a:lnTo>
                    <a:pt x="131127" y="1604060"/>
                  </a:lnTo>
                  <a:lnTo>
                    <a:pt x="130644" y="1602790"/>
                  </a:lnTo>
                  <a:lnTo>
                    <a:pt x="129235" y="1601520"/>
                  </a:lnTo>
                  <a:lnTo>
                    <a:pt x="128905" y="1602790"/>
                  </a:lnTo>
                  <a:lnTo>
                    <a:pt x="128181" y="1604060"/>
                  </a:lnTo>
                  <a:lnTo>
                    <a:pt x="124447" y="1604060"/>
                  </a:lnTo>
                  <a:lnTo>
                    <a:pt x="124510" y="1602790"/>
                  </a:lnTo>
                  <a:lnTo>
                    <a:pt x="124726" y="1602790"/>
                  </a:lnTo>
                  <a:lnTo>
                    <a:pt x="126123" y="1600250"/>
                  </a:lnTo>
                  <a:lnTo>
                    <a:pt x="125387" y="1598980"/>
                  </a:lnTo>
                  <a:lnTo>
                    <a:pt x="122453" y="1598980"/>
                  </a:lnTo>
                  <a:lnTo>
                    <a:pt x="122478" y="1597710"/>
                  </a:lnTo>
                  <a:lnTo>
                    <a:pt x="122745" y="1597710"/>
                  </a:lnTo>
                  <a:lnTo>
                    <a:pt x="121767" y="1597393"/>
                  </a:lnTo>
                  <a:lnTo>
                    <a:pt x="121767" y="1598980"/>
                  </a:lnTo>
                  <a:lnTo>
                    <a:pt x="121297" y="1598980"/>
                  </a:lnTo>
                  <a:lnTo>
                    <a:pt x="120154" y="1600250"/>
                  </a:lnTo>
                  <a:lnTo>
                    <a:pt x="119761" y="1598980"/>
                  </a:lnTo>
                  <a:lnTo>
                    <a:pt x="120103" y="1598980"/>
                  </a:lnTo>
                  <a:lnTo>
                    <a:pt x="120777" y="1597710"/>
                  </a:lnTo>
                  <a:lnTo>
                    <a:pt x="121551" y="1597710"/>
                  </a:lnTo>
                  <a:lnTo>
                    <a:pt x="121767" y="1598980"/>
                  </a:lnTo>
                  <a:lnTo>
                    <a:pt x="121767" y="1597393"/>
                  </a:lnTo>
                  <a:lnTo>
                    <a:pt x="118973" y="1596440"/>
                  </a:lnTo>
                  <a:lnTo>
                    <a:pt x="117475" y="1596440"/>
                  </a:lnTo>
                  <a:lnTo>
                    <a:pt x="117297" y="1595170"/>
                  </a:lnTo>
                  <a:lnTo>
                    <a:pt x="116878" y="1595170"/>
                  </a:lnTo>
                  <a:lnTo>
                    <a:pt x="116319" y="1594688"/>
                  </a:lnTo>
                  <a:lnTo>
                    <a:pt x="116319" y="1601520"/>
                  </a:lnTo>
                  <a:lnTo>
                    <a:pt x="115201" y="1601520"/>
                  </a:lnTo>
                  <a:lnTo>
                    <a:pt x="114579" y="1600250"/>
                  </a:lnTo>
                  <a:lnTo>
                    <a:pt x="116179" y="1600250"/>
                  </a:lnTo>
                  <a:lnTo>
                    <a:pt x="116319" y="1601520"/>
                  </a:lnTo>
                  <a:lnTo>
                    <a:pt x="116319" y="1594688"/>
                  </a:lnTo>
                  <a:lnTo>
                    <a:pt x="115443" y="1593900"/>
                  </a:lnTo>
                  <a:lnTo>
                    <a:pt x="115011" y="1592630"/>
                  </a:lnTo>
                  <a:lnTo>
                    <a:pt x="114465" y="1592630"/>
                  </a:lnTo>
                  <a:lnTo>
                    <a:pt x="114058" y="1593900"/>
                  </a:lnTo>
                  <a:lnTo>
                    <a:pt x="112725" y="1593900"/>
                  </a:lnTo>
                  <a:lnTo>
                    <a:pt x="111556" y="1592630"/>
                  </a:lnTo>
                  <a:lnTo>
                    <a:pt x="112191" y="1591360"/>
                  </a:lnTo>
                  <a:lnTo>
                    <a:pt x="111036" y="1590433"/>
                  </a:lnTo>
                  <a:lnTo>
                    <a:pt x="111036" y="1592630"/>
                  </a:lnTo>
                  <a:lnTo>
                    <a:pt x="110312" y="1592630"/>
                  </a:lnTo>
                  <a:lnTo>
                    <a:pt x="108877" y="1593900"/>
                  </a:lnTo>
                  <a:lnTo>
                    <a:pt x="107429" y="1592630"/>
                  </a:lnTo>
                  <a:lnTo>
                    <a:pt x="105930" y="1592630"/>
                  </a:lnTo>
                  <a:lnTo>
                    <a:pt x="105994" y="1591360"/>
                  </a:lnTo>
                  <a:lnTo>
                    <a:pt x="109194" y="1591360"/>
                  </a:lnTo>
                  <a:lnTo>
                    <a:pt x="109105" y="1590090"/>
                  </a:lnTo>
                  <a:lnTo>
                    <a:pt x="109880" y="1590090"/>
                  </a:lnTo>
                  <a:lnTo>
                    <a:pt x="110109" y="1591360"/>
                  </a:lnTo>
                  <a:lnTo>
                    <a:pt x="111036" y="1592630"/>
                  </a:lnTo>
                  <a:lnTo>
                    <a:pt x="111036" y="1590433"/>
                  </a:lnTo>
                  <a:lnTo>
                    <a:pt x="110617" y="1590090"/>
                  </a:lnTo>
                  <a:lnTo>
                    <a:pt x="108762" y="1588820"/>
                  </a:lnTo>
                  <a:lnTo>
                    <a:pt x="106591" y="1590090"/>
                  </a:lnTo>
                  <a:lnTo>
                    <a:pt x="105930" y="1588820"/>
                  </a:lnTo>
                  <a:lnTo>
                    <a:pt x="104419" y="1587550"/>
                  </a:lnTo>
                  <a:lnTo>
                    <a:pt x="104787" y="1587550"/>
                  </a:lnTo>
                  <a:lnTo>
                    <a:pt x="104813" y="1586280"/>
                  </a:lnTo>
                  <a:lnTo>
                    <a:pt x="104000" y="1587296"/>
                  </a:lnTo>
                  <a:lnTo>
                    <a:pt x="104000" y="1590090"/>
                  </a:lnTo>
                  <a:lnTo>
                    <a:pt x="103873" y="1591360"/>
                  </a:lnTo>
                  <a:lnTo>
                    <a:pt x="102603" y="1591360"/>
                  </a:lnTo>
                  <a:lnTo>
                    <a:pt x="101600" y="1590090"/>
                  </a:lnTo>
                  <a:lnTo>
                    <a:pt x="104000" y="1590090"/>
                  </a:lnTo>
                  <a:lnTo>
                    <a:pt x="104000" y="1587296"/>
                  </a:lnTo>
                  <a:lnTo>
                    <a:pt x="103784" y="1587550"/>
                  </a:lnTo>
                  <a:lnTo>
                    <a:pt x="103136" y="1586280"/>
                  </a:lnTo>
                  <a:lnTo>
                    <a:pt x="102628" y="1586280"/>
                  </a:lnTo>
                  <a:lnTo>
                    <a:pt x="101803" y="1585010"/>
                  </a:lnTo>
                  <a:lnTo>
                    <a:pt x="101511" y="1585010"/>
                  </a:lnTo>
                  <a:lnTo>
                    <a:pt x="101511" y="1587550"/>
                  </a:lnTo>
                  <a:lnTo>
                    <a:pt x="101206" y="1587550"/>
                  </a:lnTo>
                  <a:lnTo>
                    <a:pt x="101079" y="1586280"/>
                  </a:lnTo>
                  <a:lnTo>
                    <a:pt x="101358" y="1586280"/>
                  </a:lnTo>
                  <a:lnTo>
                    <a:pt x="101511" y="1587550"/>
                  </a:lnTo>
                  <a:lnTo>
                    <a:pt x="101511" y="1585010"/>
                  </a:lnTo>
                  <a:lnTo>
                    <a:pt x="100952" y="1583804"/>
                  </a:lnTo>
                  <a:lnTo>
                    <a:pt x="100952" y="1592630"/>
                  </a:lnTo>
                  <a:lnTo>
                    <a:pt x="100888" y="1593900"/>
                  </a:lnTo>
                  <a:lnTo>
                    <a:pt x="100139" y="1595170"/>
                  </a:lnTo>
                  <a:lnTo>
                    <a:pt x="99771" y="1595170"/>
                  </a:lnTo>
                  <a:lnTo>
                    <a:pt x="99796" y="1593900"/>
                  </a:lnTo>
                  <a:lnTo>
                    <a:pt x="100126" y="1592630"/>
                  </a:lnTo>
                  <a:lnTo>
                    <a:pt x="100952" y="1592630"/>
                  </a:lnTo>
                  <a:lnTo>
                    <a:pt x="100952" y="1583804"/>
                  </a:lnTo>
                  <a:lnTo>
                    <a:pt x="99593" y="1582470"/>
                  </a:lnTo>
                  <a:lnTo>
                    <a:pt x="99047" y="1582470"/>
                  </a:lnTo>
                  <a:lnTo>
                    <a:pt x="99047" y="1596440"/>
                  </a:lnTo>
                  <a:lnTo>
                    <a:pt x="98755" y="1597710"/>
                  </a:lnTo>
                  <a:lnTo>
                    <a:pt x="98374" y="1597710"/>
                  </a:lnTo>
                  <a:lnTo>
                    <a:pt x="99047" y="1596440"/>
                  </a:lnTo>
                  <a:lnTo>
                    <a:pt x="99047" y="1582470"/>
                  </a:lnTo>
                  <a:lnTo>
                    <a:pt x="98755" y="1582470"/>
                  </a:lnTo>
                  <a:lnTo>
                    <a:pt x="97739" y="1583740"/>
                  </a:lnTo>
                  <a:lnTo>
                    <a:pt x="95783" y="1583740"/>
                  </a:lnTo>
                  <a:lnTo>
                    <a:pt x="96100" y="1582470"/>
                  </a:lnTo>
                  <a:lnTo>
                    <a:pt x="96418" y="1581200"/>
                  </a:lnTo>
                  <a:lnTo>
                    <a:pt x="95338" y="1581200"/>
                  </a:lnTo>
                  <a:lnTo>
                    <a:pt x="92951" y="1582470"/>
                  </a:lnTo>
                  <a:lnTo>
                    <a:pt x="92456" y="1582470"/>
                  </a:lnTo>
                  <a:lnTo>
                    <a:pt x="92354" y="1581200"/>
                  </a:lnTo>
                  <a:lnTo>
                    <a:pt x="93141" y="1578660"/>
                  </a:lnTo>
                  <a:lnTo>
                    <a:pt x="93230" y="1577390"/>
                  </a:lnTo>
                  <a:lnTo>
                    <a:pt x="90474" y="1577390"/>
                  </a:lnTo>
                  <a:lnTo>
                    <a:pt x="89662" y="1578660"/>
                  </a:lnTo>
                  <a:lnTo>
                    <a:pt x="91427" y="1578660"/>
                  </a:lnTo>
                  <a:lnTo>
                    <a:pt x="90805" y="1579930"/>
                  </a:lnTo>
                  <a:lnTo>
                    <a:pt x="90474" y="1579930"/>
                  </a:lnTo>
                  <a:lnTo>
                    <a:pt x="90436" y="1581200"/>
                  </a:lnTo>
                  <a:lnTo>
                    <a:pt x="87922" y="1581200"/>
                  </a:lnTo>
                  <a:lnTo>
                    <a:pt x="89662" y="1578660"/>
                  </a:lnTo>
                  <a:lnTo>
                    <a:pt x="88785" y="1578660"/>
                  </a:lnTo>
                  <a:lnTo>
                    <a:pt x="88595" y="1577390"/>
                  </a:lnTo>
                  <a:lnTo>
                    <a:pt x="90652" y="1576120"/>
                  </a:lnTo>
                  <a:lnTo>
                    <a:pt x="89433" y="1576120"/>
                  </a:lnTo>
                  <a:lnTo>
                    <a:pt x="88442" y="1577390"/>
                  </a:lnTo>
                  <a:lnTo>
                    <a:pt x="87718" y="1578660"/>
                  </a:lnTo>
                  <a:lnTo>
                    <a:pt x="87223" y="1578660"/>
                  </a:lnTo>
                  <a:lnTo>
                    <a:pt x="87223" y="1609140"/>
                  </a:lnTo>
                  <a:lnTo>
                    <a:pt x="86461" y="1610410"/>
                  </a:lnTo>
                  <a:lnTo>
                    <a:pt x="85928" y="1610410"/>
                  </a:lnTo>
                  <a:lnTo>
                    <a:pt x="85610" y="1609140"/>
                  </a:lnTo>
                  <a:lnTo>
                    <a:pt x="87223" y="1609140"/>
                  </a:lnTo>
                  <a:lnTo>
                    <a:pt x="87223" y="1578660"/>
                  </a:lnTo>
                  <a:lnTo>
                    <a:pt x="86080" y="1578660"/>
                  </a:lnTo>
                  <a:lnTo>
                    <a:pt x="86080" y="1596440"/>
                  </a:lnTo>
                  <a:lnTo>
                    <a:pt x="85382" y="1596440"/>
                  </a:lnTo>
                  <a:lnTo>
                    <a:pt x="85242" y="1595170"/>
                  </a:lnTo>
                  <a:lnTo>
                    <a:pt x="85915" y="1595170"/>
                  </a:lnTo>
                  <a:lnTo>
                    <a:pt x="86080" y="1596440"/>
                  </a:lnTo>
                  <a:lnTo>
                    <a:pt x="86080" y="1578660"/>
                  </a:lnTo>
                  <a:lnTo>
                    <a:pt x="84709" y="1578660"/>
                  </a:lnTo>
                  <a:lnTo>
                    <a:pt x="84543" y="1577390"/>
                  </a:lnTo>
                  <a:lnTo>
                    <a:pt x="87350" y="1577390"/>
                  </a:lnTo>
                  <a:lnTo>
                    <a:pt x="87795" y="1576120"/>
                  </a:lnTo>
                  <a:lnTo>
                    <a:pt x="88722" y="1576120"/>
                  </a:lnTo>
                  <a:lnTo>
                    <a:pt x="89065" y="1574850"/>
                  </a:lnTo>
                  <a:lnTo>
                    <a:pt x="85521" y="1574850"/>
                  </a:lnTo>
                  <a:lnTo>
                    <a:pt x="86106" y="1573580"/>
                  </a:lnTo>
                  <a:lnTo>
                    <a:pt x="85623" y="1572310"/>
                  </a:lnTo>
                  <a:lnTo>
                    <a:pt x="84010" y="1572310"/>
                  </a:lnTo>
                  <a:lnTo>
                    <a:pt x="82931" y="1573110"/>
                  </a:lnTo>
                  <a:lnTo>
                    <a:pt x="82931" y="1590090"/>
                  </a:lnTo>
                  <a:lnTo>
                    <a:pt x="82689" y="1591360"/>
                  </a:lnTo>
                  <a:lnTo>
                    <a:pt x="82232" y="1591360"/>
                  </a:lnTo>
                  <a:lnTo>
                    <a:pt x="81064" y="1590090"/>
                  </a:lnTo>
                  <a:lnTo>
                    <a:pt x="80479" y="1590090"/>
                  </a:lnTo>
                  <a:lnTo>
                    <a:pt x="80454" y="1588820"/>
                  </a:lnTo>
                  <a:lnTo>
                    <a:pt x="82499" y="1590090"/>
                  </a:lnTo>
                  <a:lnTo>
                    <a:pt x="82931" y="1590090"/>
                  </a:lnTo>
                  <a:lnTo>
                    <a:pt x="82931" y="1573110"/>
                  </a:lnTo>
                  <a:lnTo>
                    <a:pt x="82283" y="1573580"/>
                  </a:lnTo>
                  <a:lnTo>
                    <a:pt x="79476" y="1573580"/>
                  </a:lnTo>
                  <a:lnTo>
                    <a:pt x="78828" y="1572310"/>
                  </a:lnTo>
                  <a:lnTo>
                    <a:pt x="78282" y="1572310"/>
                  </a:lnTo>
                  <a:lnTo>
                    <a:pt x="79362" y="1571040"/>
                  </a:lnTo>
                  <a:lnTo>
                    <a:pt x="80098" y="1569770"/>
                  </a:lnTo>
                  <a:lnTo>
                    <a:pt x="80479" y="1569770"/>
                  </a:lnTo>
                  <a:lnTo>
                    <a:pt x="80048" y="1568500"/>
                  </a:lnTo>
                  <a:lnTo>
                    <a:pt x="75958" y="1568500"/>
                  </a:lnTo>
                  <a:lnTo>
                    <a:pt x="75628" y="1567230"/>
                  </a:lnTo>
                  <a:lnTo>
                    <a:pt x="75057" y="1567230"/>
                  </a:lnTo>
                  <a:lnTo>
                    <a:pt x="74828" y="1565960"/>
                  </a:lnTo>
                  <a:lnTo>
                    <a:pt x="73812" y="1565960"/>
                  </a:lnTo>
                  <a:lnTo>
                    <a:pt x="73698" y="1563420"/>
                  </a:lnTo>
                  <a:lnTo>
                    <a:pt x="73253" y="1563420"/>
                  </a:lnTo>
                  <a:lnTo>
                    <a:pt x="73126" y="1563573"/>
                  </a:lnTo>
                  <a:lnTo>
                    <a:pt x="73126" y="1572310"/>
                  </a:lnTo>
                  <a:lnTo>
                    <a:pt x="72085" y="1572310"/>
                  </a:lnTo>
                  <a:lnTo>
                    <a:pt x="72656" y="1571040"/>
                  </a:lnTo>
                  <a:lnTo>
                    <a:pt x="73126" y="1572310"/>
                  </a:lnTo>
                  <a:lnTo>
                    <a:pt x="73126" y="1563573"/>
                  </a:lnTo>
                  <a:lnTo>
                    <a:pt x="72110" y="1564690"/>
                  </a:lnTo>
                  <a:lnTo>
                    <a:pt x="70269" y="1565960"/>
                  </a:lnTo>
                  <a:lnTo>
                    <a:pt x="69875" y="1565960"/>
                  </a:lnTo>
                  <a:lnTo>
                    <a:pt x="69672" y="1564690"/>
                  </a:lnTo>
                  <a:lnTo>
                    <a:pt x="69646" y="1563420"/>
                  </a:lnTo>
                  <a:lnTo>
                    <a:pt x="70548" y="1560880"/>
                  </a:lnTo>
                  <a:lnTo>
                    <a:pt x="69811" y="1562150"/>
                  </a:lnTo>
                  <a:lnTo>
                    <a:pt x="67932" y="1562150"/>
                  </a:lnTo>
                  <a:lnTo>
                    <a:pt x="67386" y="1561655"/>
                  </a:lnTo>
                  <a:lnTo>
                    <a:pt x="67386" y="1582470"/>
                  </a:lnTo>
                  <a:lnTo>
                    <a:pt x="66878" y="1582470"/>
                  </a:lnTo>
                  <a:lnTo>
                    <a:pt x="67056" y="1581200"/>
                  </a:lnTo>
                  <a:lnTo>
                    <a:pt x="67386" y="1582470"/>
                  </a:lnTo>
                  <a:lnTo>
                    <a:pt x="67386" y="1561655"/>
                  </a:lnTo>
                  <a:lnTo>
                    <a:pt x="66535" y="1560880"/>
                  </a:lnTo>
                  <a:lnTo>
                    <a:pt x="65100" y="1560880"/>
                  </a:lnTo>
                  <a:lnTo>
                    <a:pt x="64947" y="1559610"/>
                  </a:lnTo>
                  <a:lnTo>
                    <a:pt x="64414" y="1559610"/>
                  </a:lnTo>
                  <a:lnTo>
                    <a:pt x="63538" y="1558340"/>
                  </a:lnTo>
                  <a:lnTo>
                    <a:pt x="62484" y="1558340"/>
                  </a:lnTo>
                  <a:lnTo>
                    <a:pt x="61734" y="1557070"/>
                  </a:lnTo>
                  <a:lnTo>
                    <a:pt x="60591" y="1555800"/>
                  </a:lnTo>
                  <a:lnTo>
                    <a:pt x="59677" y="1555800"/>
                  </a:lnTo>
                  <a:lnTo>
                    <a:pt x="59105" y="1554530"/>
                  </a:lnTo>
                  <a:lnTo>
                    <a:pt x="58445" y="1554530"/>
                  </a:lnTo>
                  <a:lnTo>
                    <a:pt x="58127" y="1553260"/>
                  </a:lnTo>
                  <a:lnTo>
                    <a:pt x="57035" y="1554759"/>
                  </a:lnTo>
                  <a:lnTo>
                    <a:pt x="57035" y="1568500"/>
                  </a:lnTo>
                  <a:lnTo>
                    <a:pt x="56464" y="1568500"/>
                  </a:lnTo>
                  <a:lnTo>
                    <a:pt x="56299" y="1567230"/>
                  </a:lnTo>
                  <a:lnTo>
                    <a:pt x="56934" y="1567230"/>
                  </a:lnTo>
                  <a:lnTo>
                    <a:pt x="57035" y="1568500"/>
                  </a:lnTo>
                  <a:lnTo>
                    <a:pt x="57035" y="1554759"/>
                  </a:lnTo>
                  <a:lnTo>
                    <a:pt x="56273" y="1555800"/>
                  </a:lnTo>
                  <a:lnTo>
                    <a:pt x="55740" y="1557070"/>
                  </a:lnTo>
                  <a:lnTo>
                    <a:pt x="55626" y="1559610"/>
                  </a:lnTo>
                  <a:lnTo>
                    <a:pt x="55384" y="1560880"/>
                  </a:lnTo>
                  <a:lnTo>
                    <a:pt x="55549" y="1559610"/>
                  </a:lnTo>
                  <a:lnTo>
                    <a:pt x="55626" y="1557070"/>
                  </a:lnTo>
                  <a:lnTo>
                    <a:pt x="55333" y="1557070"/>
                  </a:lnTo>
                  <a:lnTo>
                    <a:pt x="55232" y="1558340"/>
                  </a:lnTo>
                  <a:lnTo>
                    <a:pt x="53809" y="1558340"/>
                  </a:lnTo>
                  <a:lnTo>
                    <a:pt x="53809" y="1563420"/>
                  </a:lnTo>
                  <a:lnTo>
                    <a:pt x="53060" y="1562150"/>
                  </a:lnTo>
                  <a:lnTo>
                    <a:pt x="53708" y="1562150"/>
                  </a:lnTo>
                  <a:lnTo>
                    <a:pt x="53809" y="1563420"/>
                  </a:lnTo>
                  <a:lnTo>
                    <a:pt x="53809" y="1558340"/>
                  </a:lnTo>
                  <a:lnTo>
                    <a:pt x="53238" y="1558340"/>
                  </a:lnTo>
                  <a:lnTo>
                    <a:pt x="52717" y="1559610"/>
                  </a:lnTo>
                  <a:lnTo>
                    <a:pt x="51600" y="1560880"/>
                  </a:lnTo>
                  <a:lnTo>
                    <a:pt x="52590" y="1560880"/>
                  </a:lnTo>
                  <a:lnTo>
                    <a:pt x="52146" y="1562150"/>
                  </a:lnTo>
                  <a:lnTo>
                    <a:pt x="52285" y="1562150"/>
                  </a:lnTo>
                  <a:lnTo>
                    <a:pt x="52578" y="1563420"/>
                  </a:lnTo>
                  <a:lnTo>
                    <a:pt x="51511" y="1563420"/>
                  </a:lnTo>
                  <a:lnTo>
                    <a:pt x="51079" y="1564690"/>
                  </a:lnTo>
                  <a:lnTo>
                    <a:pt x="51130" y="1565960"/>
                  </a:lnTo>
                  <a:lnTo>
                    <a:pt x="51003" y="1565960"/>
                  </a:lnTo>
                  <a:lnTo>
                    <a:pt x="51041" y="1567230"/>
                  </a:lnTo>
                  <a:lnTo>
                    <a:pt x="50736" y="1568500"/>
                  </a:lnTo>
                  <a:lnTo>
                    <a:pt x="50101" y="1568500"/>
                  </a:lnTo>
                  <a:lnTo>
                    <a:pt x="50596" y="1569770"/>
                  </a:lnTo>
                  <a:lnTo>
                    <a:pt x="52158" y="1569770"/>
                  </a:lnTo>
                  <a:lnTo>
                    <a:pt x="52908" y="1571040"/>
                  </a:lnTo>
                  <a:lnTo>
                    <a:pt x="53619" y="1572310"/>
                  </a:lnTo>
                  <a:lnTo>
                    <a:pt x="54483" y="1574850"/>
                  </a:lnTo>
                  <a:lnTo>
                    <a:pt x="57442" y="1574850"/>
                  </a:lnTo>
                  <a:lnTo>
                    <a:pt x="57543" y="1576120"/>
                  </a:lnTo>
                  <a:lnTo>
                    <a:pt x="58407" y="1576120"/>
                  </a:lnTo>
                  <a:lnTo>
                    <a:pt x="59918" y="1577390"/>
                  </a:lnTo>
                  <a:lnTo>
                    <a:pt x="59651" y="1578660"/>
                  </a:lnTo>
                  <a:lnTo>
                    <a:pt x="60312" y="1579930"/>
                  </a:lnTo>
                  <a:lnTo>
                    <a:pt x="61836" y="1579930"/>
                  </a:lnTo>
                  <a:lnTo>
                    <a:pt x="65874" y="1582470"/>
                  </a:lnTo>
                  <a:lnTo>
                    <a:pt x="66078" y="1583740"/>
                  </a:lnTo>
                  <a:lnTo>
                    <a:pt x="67068" y="1583740"/>
                  </a:lnTo>
                  <a:lnTo>
                    <a:pt x="67729" y="1585010"/>
                  </a:lnTo>
                  <a:lnTo>
                    <a:pt x="70358" y="1585010"/>
                  </a:lnTo>
                  <a:lnTo>
                    <a:pt x="71018" y="1586280"/>
                  </a:lnTo>
                  <a:lnTo>
                    <a:pt x="71729" y="1586280"/>
                  </a:lnTo>
                  <a:lnTo>
                    <a:pt x="72694" y="1587550"/>
                  </a:lnTo>
                  <a:lnTo>
                    <a:pt x="73875" y="1588820"/>
                  </a:lnTo>
                  <a:lnTo>
                    <a:pt x="75184" y="1590090"/>
                  </a:lnTo>
                  <a:lnTo>
                    <a:pt x="76428" y="1590090"/>
                  </a:lnTo>
                  <a:lnTo>
                    <a:pt x="77647" y="1591360"/>
                  </a:lnTo>
                  <a:lnTo>
                    <a:pt x="78244" y="1591360"/>
                  </a:lnTo>
                  <a:lnTo>
                    <a:pt x="78244" y="1592630"/>
                  </a:lnTo>
                  <a:lnTo>
                    <a:pt x="79324" y="1593900"/>
                  </a:lnTo>
                  <a:lnTo>
                    <a:pt x="82664" y="1593900"/>
                  </a:lnTo>
                  <a:lnTo>
                    <a:pt x="82588" y="1595170"/>
                  </a:lnTo>
                  <a:lnTo>
                    <a:pt x="83058" y="1596440"/>
                  </a:lnTo>
                  <a:lnTo>
                    <a:pt x="84023" y="1596440"/>
                  </a:lnTo>
                  <a:lnTo>
                    <a:pt x="86169" y="1598980"/>
                  </a:lnTo>
                  <a:lnTo>
                    <a:pt x="85864" y="1601520"/>
                  </a:lnTo>
                  <a:lnTo>
                    <a:pt x="86893" y="1602790"/>
                  </a:lnTo>
                  <a:lnTo>
                    <a:pt x="86791" y="1604060"/>
                  </a:lnTo>
                  <a:lnTo>
                    <a:pt x="85420" y="1604060"/>
                  </a:lnTo>
                  <a:lnTo>
                    <a:pt x="85623" y="1605330"/>
                  </a:lnTo>
                  <a:lnTo>
                    <a:pt x="84480" y="1605330"/>
                  </a:lnTo>
                  <a:lnTo>
                    <a:pt x="83934" y="1606600"/>
                  </a:lnTo>
                  <a:lnTo>
                    <a:pt x="83959" y="1607870"/>
                  </a:lnTo>
                  <a:lnTo>
                    <a:pt x="84188" y="1609140"/>
                  </a:lnTo>
                  <a:lnTo>
                    <a:pt x="83502" y="1610410"/>
                  </a:lnTo>
                  <a:lnTo>
                    <a:pt x="82778" y="1610410"/>
                  </a:lnTo>
                  <a:lnTo>
                    <a:pt x="82372" y="1611680"/>
                  </a:lnTo>
                  <a:lnTo>
                    <a:pt x="82219" y="1611680"/>
                  </a:lnTo>
                  <a:lnTo>
                    <a:pt x="82308" y="1612950"/>
                  </a:lnTo>
                  <a:lnTo>
                    <a:pt x="81597" y="1614220"/>
                  </a:lnTo>
                  <a:lnTo>
                    <a:pt x="80797" y="1615490"/>
                  </a:lnTo>
                  <a:lnTo>
                    <a:pt x="80327" y="1616760"/>
                  </a:lnTo>
                  <a:lnTo>
                    <a:pt x="80187" y="1616760"/>
                  </a:lnTo>
                  <a:lnTo>
                    <a:pt x="80391" y="1618030"/>
                  </a:lnTo>
                  <a:lnTo>
                    <a:pt x="78765" y="1620570"/>
                  </a:lnTo>
                  <a:lnTo>
                    <a:pt x="78143" y="1621840"/>
                  </a:lnTo>
                  <a:lnTo>
                    <a:pt x="78524" y="1624380"/>
                  </a:lnTo>
                  <a:lnTo>
                    <a:pt x="76936" y="1625650"/>
                  </a:lnTo>
                  <a:lnTo>
                    <a:pt x="75272" y="1625650"/>
                  </a:lnTo>
                  <a:lnTo>
                    <a:pt x="75361" y="1626920"/>
                  </a:lnTo>
                  <a:lnTo>
                    <a:pt x="76339" y="1628190"/>
                  </a:lnTo>
                  <a:lnTo>
                    <a:pt x="78232" y="1629460"/>
                  </a:lnTo>
                  <a:lnTo>
                    <a:pt x="76428" y="1629460"/>
                  </a:lnTo>
                  <a:lnTo>
                    <a:pt x="74472" y="1630730"/>
                  </a:lnTo>
                  <a:lnTo>
                    <a:pt x="74866" y="1630730"/>
                  </a:lnTo>
                  <a:lnTo>
                    <a:pt x="75069" y="1632000"/>
                  </a:lnTo>
                  <a:lnTo>
                    <a:pt x="75120" y="1634540"/>
                  </a:lnTo>
                  <a:lnTo>
                    <a:pt x="73939" y="1634540"/>
                  </a:lnTo>
                  <a:lnTo>
                    <a:pt x="73253" y="1635810"/>
                  </a:lnTo>
                  <a:lnTo>
                    <a:pt x="72504" y="1635810"/>
                  </a:lnTo>
                  <a:lnTo>
                    <a:pt x="72136" y="1637080"/>
                  </a:lnTo>
                  <a:lnTo>
                    <a:pt x="72478" y="1638350"/>
                  </a:lnTo>
                  <a:lnTo>
                    <a:pt x="72783" y="1640890"/>
                  </a:lnTo>
                  <a:lnTo>
                    <a:pt x="74815" y="1642160"/>
                  </a:lnTo>
                  <a:lnTo>
                    <a:pt x="69862" y="1642160"/>
                  </a:lnTo>
                  <a:lnTo>
                    <a:pt x="69557" y="1643430"/>
                  </a:lnTo>
                  <a:lnTo>
                    <a:pt x="70180" y="1644700"/>
                  </a:lnTo>
                  <a:lnTo>
                    <a:pt x="70573" y="1645970"/>
                  </a:lnTo>
                  <a:lnTo>
                    <a:pt x="69900" y="1647240"/>
                  </a:lnTo>
                  <a:lnTo>
                    <a:pt x="68961" y="1647240"/>
                  </a:lnTo>
                  <a:lnTo>
                    <a:pt x="68618" y="1648510"/>
                  </a:lnTo>
                  <a:lnTo>
                    <a:pt x="67970" y="1648510"/>
                  </a:lnTo>
                  <a:lnTo>
                    <a:pt x="67119" y="1649780"/>
                  </a:lnTo>
                  <a:lnTo>
                    <a:pt x="66751" y="1649780"/>
                  </a:lnTo>
                  <a:lnTo>
                    <a:pt x="66916" y="1651050"/>
                  </a:lnTo>
                  <a:lnTo>
                    <a:pt x="66624" y="1652320"/>
                  </a:lnTo>
                  <a:lnTo>
                    <a:pt x="65786" y="1652320"/>
                  </a:lnTo>
                  <a:lnTo>
                    <a:pt x="65646" y="1653590"/>
                  </a:lnTo>
                  <a:lnTo>
                    <a:pt x="65849" y="1653590"/>
                  </a:lnTo>
                  <a:lnTo>
                    <a:pt x="65354" y="1654860"/>
                  </a:lnTo>
                  <a:lnTo>
                    <a:pt x="65417" y="1656130"/>
                  </a:lnTo>
                  <a:lnTo>
                    <a:pt x="64630" y="1656130"/>
                  </a:lnTo>
                  <a:lnTo>
                    <a:pt x="64046" y="1657400"/>
                  </a:lnTo>
                  <a:lnTo>
                    <a:pt x="64008" y="1658670"/>
                  </a:lnTo>
                  <a:lnTo>
                    <a:pt x="63639" y="1658670"/>
                  </a:lnTo>
                  <a:lnTo>
                    <a:pt x="63792" y="1659940"/>
                  </a:lnTo>
                  <a:lnTo>
                    <a:pt x="62992" y="1661210"/>
                  </a:lnTo>
                  <a:lnTo>
                    <a:pt x="62433" y="1662480"/>
                  </a:lnTo>
                  <a:lnTo>
                    <a:pt x="61556" y="1665020"/>
                  </a:lnTo>
                  <a:lnTo>
                    <a:pt x="60312" y="1665020"/>
                  </a:lnTo>
                  <a:lnTo>
                    <a:pt x="60286" y="1663750"/>
                  </a:lnTo>
                  <a:lnTo>
                    <a:pt x="60490" y="1663750"/>
                  </a:lnTo>
                  <a:lnTo>
                    <a:pt x="60591" y="1661210"/>
                  </a:lnTo>
                  <a:lnTo>
                    <a:pt x="57365" y="1661210"/>
                  </a:lnTo>
                  <a:lnTo>
                    <a:pt x="56197" y="1659940"/>
                  </a:lnTo>
                  <a:lnTo>
                    <a:pt x="55359" y="1659940"/>
                  </a:lnTo>
                  <a:lnTo>
                    <a:pt x="55079" y="1659432"/>
                  </a:lnTo>
                  <a:lnTo>
                    <a:pt x="55079" y="1666290"/>
                  </a:lnTo>
                  <a:lnTo>
                    <a:pt x="54559" y="1667560"/>
                  </a:lnTo>
                  <a:lnTo>
                    <a:pt x="54330" y="1667560"/>
                  </a:lnTo>
                  <a:lnTo>
                    <a:pt x="54356" y="1666290"/>
                  </a:lnTo>
                  <a:lnTo>
                    <a:pt x="55079" y="1666290"/>
                  </a:lnTo>
                  <a:lnTo>
                    <a:pt x="55079" y="1659432"/>
                  </a:lnTo>
                  <a:lnTo>
                    <a:pt x="54660" y="1658670"/>
                  </a:lnTo>
                  <a:lnTo>
                    <a:pt x="52438" y="1658670"/>
                  </a:lnTo>
                  <a:lnTo>
                    <a:pt x="50901" y="1657400"/>
                  </a:lnTo>
                  <a:lnTo>
                    <a:pt x="48234" y="1657400"/>
                  </a:lnTo>
                  <a:lnTo>
                    <a:pt x="48145" y="1654860"/>
                  </a:lnTo>
                  <a:lnTo>
                    <a:pt x="47282" y="1653590"/>
                  </a:lnTo>
                  <a:lnTo>
                    <a:pt x="43230" y="1653590"/>
                  </a:lnTo>
                  <a:lnTo>
                    <a:pt x="42735" y="1652320"/>
                  </a:lnTo>
                  <a:lnTo>
                    <a:pt x="41833" y="1652320"/>
                  </a:lnTo>
                  <a:lnTo>
                    <a:pt x="41262" y="1651050"/>
                  </a:lnTo>
                  <a:lnTo>
                    <a:pt x="40652" y="1651050"/>
                  </a:lnTo>
                  <a:lnTo>
                    <a:pt x="39243" y="1649780"/>
                  </a:lnTo>
                  <a:lnTo>
                    <a:pt x="36385" y="1649780"/>
                  </a:lnTo>
                  <a:lnTo>
                    <a:pt x="36258" y="1648510"/>
                  </a:lnTo>
                  <a:lnTo>
                    <a:pt x="35572" y="1647240"/>
                  </a:lnTo>
                  <a:lnTo>
                    <a:pt x="33248" y="1647240"/>
                  </a:lnTo>
                  <a:lnTo>
                    <a:pt x="31330" y="1645970"/>
                  </a:lnTo>
                  <a:lnTo>
                    <a:pt x="31102" y="1645970"/>
                  </a:lnTo>
                  <a:lnTo>
                    <a:pt x="30568" y="1644700"/>
                  </a:lnTo>
                  <a:lnTo>
                    <a:pt x="29527" y="1644700"/>
                  </a:lnTo>
                  <a:lnTo>
                    <a:pt x="26035" y="1643430"/>
                  </a:lnTo>
                  <a:lnTo>
                    <a:pt x="25336" y="1643430"/>
                  </a:lnTo>
                  <a:lnTo>
                    <a:pt x="25298" y="1642160"/>
                  </a:lnTo>
                  <a:lnTo>
                    <a:pt x="23533" y="1642160"/>
                  </a:lnTo>
                  <a:lnTo>
                    <a:pt x="23456" y="1640890"/>
                  </a:lnTo>
                  <a:lnTo>
                    <a:pt x="22809" y="1640890"/>
                  </a:lnTo>
                  <a:lnTo>
                    <a:pt x="20612" y="1639620"/>
                  </a:lnTo>
                  <a:lnTo>
                    <a:pt x="18516" y="1639620"/>
                  </a:lnTo>
                  <a:lnTo>
                    <a:pt x="18643" y="1638350"/>
                  </a:lnTo>
                  <a:lnTo>
                    <a:pt x="18110" y="1637080"/>
                  </a:lnTo>
                  <a:lnTo>
                    <a:pt x="15379" y="1637080"/>
                  </a:lnTo>
                  <a:lnTo>
                    <a:pt x="13601" y="1634540"/>
                  </a:lnTo>
                  <a:lnTo>
                    <a:pt x="11264" y="1633270"/>
                  </a:lnTo>
                  <a:lnTo>
                    <a:pt x="7835" y="1633270"/>
                  </a:lnTo>
                  <a:lnTo>
                    <a:pt x="7531" y="1634540"/>
                  </a:lnTo>
                  <a:lnTo>
                    <a:pt x="7010" y="1634540"/>
                  </a:lnTo>
                  <a:lnTo>
                    <a:pt x="6908" y="1635810"/>
                  </a:lnTo>
                  <a:lnTo>
                    <a:pt x="4724" y="1638350"/>
                  </a:lnTo>
                  <a:lnTo>
                    <a:pt x="3124" y="1640890"/>
                  </a:lnTo>
                  <a:lnTo>
                    <a:pt x="1943" y="1642160"/>
                  </a:lnTo>
                  <a:lnTo>
                    <a:pt x="0" y="1648510"/>
                  </a:lnTo>
                  <a:lnTo>
                    <a:pt x="431" y="1651050"/>
                  </a:lnTo>
                  <a:lnTo>
                    <a:pt x="2451" y="1652320"/>
                  </a:lnTo>
                  <a:lnTo>
                    <a:pt x="3924" y="1654860"/>
                  </a:lnTo>
                  <a:lnTo>
                    <a:pt x="5740" y="1654860"/>
                  </a:lnTo>
                  <a:lnTo>
                    <a:pt x="7353" y="1656130"/>
                  </a:lnTo>
                  <a:lnTo>
                    <a:pt x="8470" y="1657400"/>
                  </a:lnTo>
                  <a:lnTo>
                    <a:pt x="9055" y="1658670"/>
                  </a:lnTo>
                  <a:lnTo>
                    <a:pt x="10274" y="1658670"/>
                  </a:lnTo>
                  <a:lnTo>
                    <a:pt x="11988" y="1659940"/>
                  </a:lnTo>
                  <a:lnTo>
                    <a:pt x="14135" y="1661210"/>
                  </a:lnTo>
                  <a:lnTo>
                    <a:pt x="16192" y="1663750"/>
                  </a:lnTo>
                  <a:lnTo>
                    <a:pt x="19240" y="1665020"/>
                  </a:lnTo>
                  <a:lnTo>
                    <a:pt x="23228" y="1667560"/>
                  </a:lnTo>
                  <a:lnTo>
                    <a:pt x="32804" y="1672640"/>
                  </a:lnTo>
                  <a:lnTo>
                    <a:pt x="33235" y="1673910"/>
                  </a:lnTo>
                  <a:lnTo>
                    <a:pt x="34201" y="1673910"/>
                  </a:lnTo>
                  <a:lnTo>
                    <a:pt x="37465" y="1675180"/>
                  </a:lnTo>
                  <a:lnTo>
                    <a:pt x="38874" y="1676450"/>
                  </a:lnTo>
                  <a:lnTo>
                    <a:pt x="39281" y="1676450"/>
                  </a:lnTo>
                  <a:lnTo>
                    <a:pt x="40271" y="1677720"/>
                  </a:lnTo>
                  <a:lnTo>
                    <a:pt x="43510" y="1678990"/>
                  </a:lnTo>
                  <a:lnTo>
                    <a:pt x="45173" y="1680260"/>
                  </a:lnTo>
                  <a:lnTo>
                    <a:pt x="47015" y="1680260"/>
                  </a:lnTo>
                  <a:lnTo>
                    <a:pt x="48983" y="1678990"/>
                  </a:lnTo>
                  <a:lnTo>
                    <a:pt x="47993" y="1680260"/>
                  </a:lnTo>
                  <a:lnTo>
                    <a:pt x="48463" y="1681530"/>
                  </a:lnTo>
                  <a:lnTo>
                    <a:pt x="50406" y="1682800"/>
                  </a:lnTo>
                  <a:lnTo>
                    <a:pt x="51917" y="1682800"/>
                  </a:lnTo>
                  <a:lnTo>
                    <a:pt x="53492" y="1684070"/>
                  </a:lnTo>
                  <a:lnTo>
                    <a:pt x="54787" y="1685340"/>
                  </a:lnTo>
                  <a:lnTo>
                    <a:pt x="55638" y="1685340"/>
                  </a:lnTo>
                  <a:lnTo>
                    <a:pt x="56108" y="1687880"/>
                  </a:lnTo>
                  <a:lnTo>
                    <a:pt x="56972" y="1686610"/>
                  </a:lnTo>
                  <a:lnTo>
                    <a:pt x="57975" y="1686610"/>
                  </a:lnTo>
                  <a:lnTo>
                    <a:pt x="59143" y="1687880"/>
                  </a:lnTo>
                  <a:lnTo>
                    <a:pt x="61734" y="1687880"/>
                  </a:lnTo>
                  <a:lnTo>
                    <a:pt x="62331" y="1689150"/>
                  </a:lnTo>
                  <a:lnTo>
                    <a:pt x="63728" y="1690420"/>
                  </a:lnTo>
                  <a:lnTo>
                    <a:pt x="65887" y="1690420"/>
                  </a:lnTo>
                  <a:lnTo>
                    <a:pt x="66001" y="1691690"/>
                  </a:lnTo>
                  <a:lnTo>
                    <a:pt x="67716" y="1691690"/>
                  </a:lnTo>
                  <a:lnTo>
                    <a:pt x="69989" y="1692960"/>
                  </a:lnTo>
                  <a:lnTo>
                    <a:pt x="70713" y="1691690"/>
                  </a:lnTo>
                  <a:lnTo>
                    <a:pt x="71793" y="1690420"/>
                  </a:lnTo>
                  <a:lnTo>
                    <a:pt x="73875" y="1695500"/>
                  </a:lnTo>
                  <a:lnTo>
                    <a:pt x="78524" y="1698040"/>
                  </a:lnTo>
                  <a:lnTo>
                    <a:pt x="80391" y="1699310"/>
                  </a:lnTo>
                  <a:lnTo>
                    <a:pt x="81838" y="1699310"/>
                  </a:lnTo>
                  <a:lnTo>
                    <a:pt x="82842" y="1696770"/>
                  </a:lnTo>
                  <a:lnTo>
                    <a:pt x="83540" y="1698040"/>
                  </a:lnTo>
                  <a:lnTo>
                    <a:pt x="83807" y="1699310"/>
                  </a:lnTo>
                  <a:lnTo>
                    <a:pt x="83616" y="1699310"/>
                  </a:lnTo>
                  <a:lnTo>
                    <a:pt x="87198" y="1703120"/>
                  </a:lnTo>
                  <a:lnTo>
                    <a:pt x="90119" y="1704390"/>
                  </a:lnTo>
                  <a:lnTo>
                    <a:pt x="92011" y="1704390"/>
                  </a:lnTo>
                  <a:lnTo>
                    <a:pt x="92519" y="1705660"/>
                  </a:lnTo>
                  <a:lnTo>
                    <a:pt x="93916" y="1706930"/>
                  </a:lnTo>
                  <a:lnTo>
                    <a:pt x="96481" y="1708200"/>
                  </a:lnTo>
                  <a:lnTo>
                    <a:pt x="97993" y="1708200"/>
                  </a:lnTo>
                  <a:lnTo>
                    <a:pt x="98691" y="1709470"/>
                  </a:lnTo>
                  <a:lnTo>
                    <a:pt x="99834" y="1710740"/>
                  </a:lnTo>
                  <a:lnTo>
                    <a:pt x="101371" y="1710740"/>
                  </a:lnTo>
                  <a:lnTo>
                    <a:pt x="103035" y="1712010"/>
                  </a:lnTo>
                  <a:lnTo>
                    <a:pt x="104787" y="1713280"/>
                  </a:lnTo>
                  <a:lnTo>
                    <a:pt x="106337" y="1713280"/>
                  </a:lnTo>
                  <a:lnTo>
                    <a:pt x="107302" y="1714550"/>
                  </a:lnTo>
                  <a:lnTo>
                    <a:pt x="108826" y="1714550"/>
                  </a:lnTo>
                  <a:lnTo>
                    <a:pt x="109385" y="1713280"/>
                  </a:lnTo>
                  <a:lnTo>
                    <a:pt x="109855" y="1713280"/>
                  </a:lnTo>
                  <a:lnTo>
                    <a:pt x="110248" y="1714550"/>
                  </a:lnTo>
                  <a:lnTo>
                    <a:pt x="109791" y="1715820"/>
                  </a:lnTo>
                  <a:lnTo>
                    <a:pt x="110540" y="1717090"/>
                  </a:lnTo>
                  <a:lnTo>
                    <a:pt x="112458" y="1717090"/>
                  </a:lnTo>
                  <a:lnTo>
                    <a:pt x="114439" y="1718360"/>
                  </a:lnTo>
                  <a:lnTo>
                    <a:pt x="118694" y="1718360"/>
                  </a:lnTo>
                  <a:lnTo>
                    <a:pt x="119570" y="1717090"/>
                  </a:lnTo>
                  <a:lnTo>
                    <a:pt x="120904" y="1715820"/>
                  </a:lnTo>
                  <a:lnTo>
                    <a:pt x="123507" y="1713280"/>
                  </a:lnTo>
                  <a:lnTo>
                    <a:pt x="122605" y="1713280"/>
                  </a:lnTo>
                  <a:lnTo>
                    <a:pt x="123977" y="1712010"/>
                  </a:lnTo>
                  <a:lnTo>
                    <a:pt x="124663" y="1710740"/>
                  </a:lnTo>
                  <a:lnTo>
                    <a:pt x="127571" y="1710740"/>
                  </a:lnTo>
                  <a:lnTo>
                    <a:pt x="128397" y="1709470"/>
                  </a:lnTo>
                  <a:lnTo>
                    <a:pt x="129057" y="1708200"/>
                  </a:lnTo>
                  <a:lnTo>
                    <a:pt x="131318" y="1701850"/>
                  </a:lnTo>
                  <a:lnTo>
                    <a:pt x="131292" y="1700580"/>
                  </a:lnTo>
                  <a:lnTo>
                    <a:pt x="129120" y="1700580"/>
                  </a:lnTo>
                  <a:lnTo>
                    <a:pt x="128219" y="1699310"/>
                  </a:lnTo>
                  <a:lnTo>
                    <a:pt x="127774" y="1699310"/>
                  </a:lnTo>
                  <a:lnTo>
                    <a:pt x="127736" y="1698040"/>
                  </a:lnTo>
                  <a:lnTo>
                    <a:pt x="121539" y="1698040"/>
                  </a:lnTo>
                  <a:lnTo>
                    <a:pt x="121437" y="1696770"/>
                  </a:lnTo>
                  <a:lnTo>
                    <a:pt x="120345" y="1696770"/>
                  </a:lnTo>
                  <a:lnTo>
                    <a:pt x="119621" y="1695500"/>
                  </a:lnTo>
                  <a:lnTo>
                    <a:pt x="119227" y="1694230"/>
                  </a:lnTo>
                  <a:lnTo>
                    <a:pt x="118795" y="1694230"/>
                  </a:lnTo>
                  <a:lnTo>
                    <a:pt x="118795" y="1717090"/>
                  </a:lnTo>
                  <a:lnTo>
                    <a:pt x="118097" y="1717090"/>
                  </a:lnTo>
                  <a:lnTo>
                    <a:pt x="118389" y="1715820"/>
                  </a:lnTo>
                  <a:lnTo>
                    <a:pt x="118630" y="1715820"/>
                  </a:lnTo>
                  <a:lnTo>
                    <a:pt x="118795" y="1717090"/>
                  </a:lnTo>
                  <a:lnTo>
                    <a:pt x="118795" y="1694230"/>
                  </a:lnTo>
                  <a:lnTo>
                    <a:pt x="118021" y="1692960"/>
                  </a:lnTo>
                  <a:lnTo>
                    <a:pt x="117068" y="1692960"/>
                  </a:lnTo>
                  <a:lnTo>
                    <a:pt x="117513" y="1695500"/>
                  </a:lnTo>
                  <a:lnTo>
                    <a:pt x="113461" y="1695500"/>
                  </a:lnTo>
                  <a:lnTo>
                    <a:pt x="113233" y="1694230"/>
                  </a:lnTo>
                  <a:lnTo>
                    <a:pt x="113245" y="1692960"/>
                  </a:lnTo>
                  <a:lnTo>
                    <a:pt x="114300" y="1692960"/>
                  </a:lnTo>
                  <a:lnTo>
                    <a:pt x="114833" y="1691690"/>
                  </a:lnTo>
                  <a:lnTo>
                    <a:pt x="111467" y="1689150"/>
                  </a:lnTo>
                  <a:lnTo>
                    <a:pt x="109880" y="1690420"/>
                  </a:lnTo>
                  <a:lnTo>
                    <a:pt x="110185" y="1689150"/>
                  </a:lnTo>
                  <a:lnTo>
                    <a:pt x="109905" y="1689150"/>
                  </a:lnTo>
                  <a:lnTo>
                    <a:pt x="109016" y="1687880"/>
                  </a:lnTo>
                  <a:lnTo>
                    <a:pt x="107924" y="1687880"/>
                  </a:lnTo>
                  <a:lnTo>
                    <a:pt x="107924" y="1692960"/>
                  </a:lnTo>
                  <a:lnTo>
                    <a:pt x="107861" y="1694230"/>
                  </a:lnTo>
                  <a:lnTo>
                    <a:pt x="107264" y="1694230"/>
                  </a:lnTo>
                  <a:lnTo>
                    <a:pt x="107492" y="1692960"/>
                  </a:lnTo>
                  <a:lnTo>
                    <a:pt x="107924" y="1692960"/>
                  </a:lnTo>
                  <a:lnTo>
                    <a:pt x="107924" y="1687880"/>
                  </a:lnTo>
                  <a:lnTo>
                    <a:pt x="106324" y="1687880"/>
                  </a:lnTo>
                  <a:lnTo>
                    <a:pt x="106019" y="1686610"/>
                  </a:lnTo>
                  <a:lnTo>
                    <a:pt x="104381" y="1686610"/>
                  </a:lnTo>
                  <a:lnTo>
                    <a:pt x="103873" y="1687880"/>
                  </a:lnTo>
                  <a:lnTo>
                    <a:pt x="103187" y="1689150"/>
                  </a:lnTo>
                  <a:lnTo>
                    <a:pt x="103416" y="1687880"/>
                  </a:lnTo>
                  <a:lnTo>
                    <a:pt x="103403" y="1686610"/>
                  </a:lnTo>
                  <a:lnTo>
                    <a:pt x="102323" y="1686610"/>
                  </a:lnTo>
                  <a:lnTo>
                    <a:pt x="101434" y="1685340"/>
                  </a:lnTo>
                  <a:lnTo>
                    <a:pt x="101015" y="1684070"/>
                  </a:lnTo>
                  <a:lnTo>
                    <a:pt x="98755" y="1684070"/>
                  </a:lnTo>
                  <a:lnTo>
                    <a:pt x="98209" y="1682800"/>
                  </a:lnTo>
                  <a:lnTo>
                    <a:pt x="97434" y="1682800"/>
                  </a:lnTo>
                  <a:lnTo>
                    <a:pt x="96977" y="1684070"/>
                  </a:lnTo>
                  <a:lnTo>
                    <a:pt x="96126" y="1685340"/>
                  </a:lnTo>
                  <a:lnTo>
                    <a:pt x="95097" y="1685340"/>
                  </a:lnTo>
                  <a:lnTo>
                    <a:pt x="95199" y="1684070"/>
                  </a:lnTo>
                  <a:lnTo>
                    <a:pt x="95567" y="1682800"/>
                  </a:lnTo>
                  <a:lnTo>
                    <a:pt x="95669" y="1681530"/>
                  </a:lnTo>
                  <a:lnTo>
                    <a:pt x="95846" y="1680260"/>
                  </a:lnTo>
                  <a:lnTo>
                    <a:pt x="93116" y="1680260"/>
                  </a:lnTo>
                  <a:lnTo>
                    <a:pt x="92583" y="1678990"/>
                  </a:lnTo>
                  <a:lnTo>
                    <a:pt x="91617" y="1678990"/>
                  </a:lnTo>
                  <a:lnTo>
                    <a:pt x="90868" y="1678317"/>
                  </a:lnTo>
                  <a:lnTo>
                    <a:pt x="90868" y="1682800"/>
                  </a:lnTo>
                  <a:lnTo>
                    <a:pt x="89560" y="1684070"/>
                  </a:lnTo>
                  <a:lnTo>
                    <a:pt x="89738" y="1682800"/>
                  </a:lnTo>
                  <a:lnTo>
                    <a:pt x="88404" y="1682800"/>
                  </a:lnTo>
                  <a:lnTo>
                    <a:pt x="89166" y="1681530"/>
                  </a:lnTo>
                  <a:lnTo>
                    <a:pt x="90639" y="1681530"/>
                  </a:lnTo>
                  <a:lnTo>
                    <a:pt x="90690" y="1682800"/>
                  </a:lnTo>
                  <a:lnTo>
                    <a:pt x="90868" y="1682800"/>
                  </a:lnTo>
                  <a:lnTo>
                    <a:pt x="90868" y="1678317"/>
                  </a:lnTo>
                  <a:lnTo>
                    <a:pt x="90220" y="1677720"/>
                  </a:lnTo>
                  <a:lnTo>
                    <a:pt x="87503" y="1677720"/>
                  </a:lnTo>
                  <a:lnTo>
                    <a:pt x="86956" y="1676450"/>
                  </a:lnTo>
                  <a:lnTo>
                    <a:pt x="86487" y="1676450"/>
                  </a:lnTo>
                  <a:lnTo>
                    <a:pt x="85420" y="1675180"/>
                  </a:lnTo>
                  <a:lnTo>
                    <a:pt x="79578" y="1675180"/>
                  </a:lnTo>
                  <a:lnTo>
                    <a:pt x="79692" y="1673910"/>
                  </a:lnTo>
                  <a:lnTo>
                    <a:pt x="82435" y="1673910"/>
                  </a:lnTo>
                  <a:lnTo>
                    <a:pt x="80975" y="1672640"/>
                  </a:lnTo>
                  <a:lnTo>
                    <a:pt x="79082" y="1672640"/>
                  </a:lnTo>
                  <a:lnTo>
                    <a:pt x="77076" y="1671370"/>
                  </a:lnTo>
                  <a:lnTo>
                    <a:pt x="77177" y="1670100"/>
                  </a:lnTo>
                  <a:lnTo>
                    <a:pt x="77546" y="1668830"/>
                  </a:lnTo>
                  <a:lnTo>
                    <a:pt x="76733" y="1668830"/>
                  </a:lnTo>
                  <a:lnTo>
                    <a:pt x="75666" y="1667560"/>
                  </a:lnTo>
                  <a:lnTo>
                    <a:pt x="75272" y="1666290"/>
                  </a:lnTo>
                  <a:lnTo>
                    <a:pt x="75069" y="1666290"/>
                  </a:lnTo>
                  <a:lnTo>
                    <a:pt x="75031" y="1665020"/>
                  </a:lnTo>
                  <a:lnTo>
                    <a:pt x="76377" y="1666290"/>
                  </a:lnTo>
                  <a:lnTo>
                    <a:pt x="76733" y="1665020"/>
                  </a:lnTo>
                  <a:lnTo>
                    <a:pt x="75768" y="1665020"/>
                  </a:lnTo>
                  <a:lnTo>
                    <a:pt x="75666" y="1663750"/>
                  </a:lnTo>
                  <a:lnTo>
                    <a:pt x="75971" y="1663750"/>
                  </a:lnTo>
                  <a:lnTo>
                    <a:pt x="76123" y="1662480"/>
                  </a:lnTo>
                  <a:lnTo>
                    <a:pt x="77406" y="1663750"/>
                  </a:lnTo>
                  <a:lnTo>
                    <a:pt x="78308" y="1663750"/>
                  </a:lnTo>
                  <a:lnTo>
                    <a:pt x="78968" y="1662480"/>
                  </a:lnTo>
                  <a:lnTo>
                    <a:pt x="79629" y="1661210"/>
                  </a:lnTo>
                  <a:lnTo>
                    <a:pt x="80505" y="1659940"/>
                  </a:lnTo>
                  <a:lnTo>
                    <a:pt x="79108" y="1658670"/>
                  </a:lnTo>
                  <a:lnTo>
                    <a:pt x="80314" y="1658670"/>
                  </a:lnTo>
                  <a:lnTo>
                    <a:pt x="81330" y="1657400"/>
                  </a:lnTo>
                  <a:lnTo>
                    <a:pt x="81864" y="1656130"/>
                  </a:lnTo>
                  <a:lnTo>
                    <a:pt x="82778" y="1656130"/>
                  </a:lnTo>
                  <a:lnTo>
                    <a:pt x="82765" y="1654860"/>
                  </a:lnTo>
                  <a:lnTo>
                    <a:pt x="81762" y="1653590"/>
                  </a:lnTo>
                  <a:lnTo>
                    <a:pt x="83540" y="1652320"/>
                  </a:lnTo>
                  <a:lnTo>
                    <a:pt x="83959" y="1651050"/>
                  </a:lnTo>
                  <a:lnTo>
                    <a:pt x="82943" y="1651050"/>
                  </a:lnTo>
                  <a:lnTo>
                    <a:pt x="84175" y="1649780"/>
                  </a:lnTo>
                  <a:lnTo>
                    <a:pt x="84150" y="1648510"/>
                  </a:lnTo>
                  <a:lnTo>
                    <a:pt x="82880" y="1647240"/>
                  </a:lnTo>
                  <a:lnTo>
                    <a:pt x="85979" y="1645970"/>
                  </a:lnTo>
                  <a:lnTo>
                    <a:pt x="87058" y="1642160"/>
                  </a:lnTo>
                  <a:lnTo>
                    <a:pt x="87261" y="1642160"/>
                  </a:lnTo>
                  <a:lnTo>
                    <a:pt x="86766" y="1640890"/>
                  </a:lnTo>
                  <a:lnTo>
                    <a:pt x="85610" y="1640890"/>
                  </a:lnTo>
                  <a:lnTo>
                    <a:pt x="87020" y="1639620"/>
                  </a:lnTo>
                  <a:lnTo>
                    <a:pt x="87833" y="1639620"/>
                  </a:lnTo>
                  <a:lnTo>
                    <a:pt x="88544" y="1638350"/>
                  </a:lnTo>
                  <a:lnTo>
                    <a:pt x="88569" y="1637080"/>
                  </a:lnTo>
                  <a:lnTo>
                    <a:pt x="89471" y="1634540"/>
                  </a:lnTo>
                  <a:lnTo>
                    <a:pt x="89001" y="1633270"/>
                  </a:lnTo>
                  <a:lnTo>
                    <a:pt x="88163" y="1633270"/>
                  </a:lnTo>
                  <a:lnTo>
                    <a:pt x="87934" y="1632000"/>
                  </a:lnTo>
                  <a:lnTo>
                    <a:pt x="89369" y="1632000"/>
                  </a:lnTo>
                  <a:lnTo>
                    <a:pt x="90271" y="1630730"/>
                  </a:lnTo>
                  <a:lnTo>
                    <a:pt x="91020" y="1630730"/>
                  </a:lnTo>
                  <a:lnTo>
                    <a:pt x="91338" y="1628190"/>
                  </a:lnTo>
                  <a:lnTo>
                    <a:pt x="91960" y="1626920"/>
                  </a:lnTo>
                  <a:lnTo>
                    <a:pt x="91401" y="1625650"/>
                  </a:lnTo>
                  <a:lnTo>
                    <a:pt x="90868" y="1625650"/>
                  </a:lnTo>
                  <a:lnTo>
                    <a:pt x="90716" y="1624380"/>
                  </a:lnTo>
                  <a:lnTo>
                    <a:pt x="90614" y="1623110"/>
                  </a:lnTo>
                  <a:lnTo>
                    <a:pt x="92113" y="1623110"/>
                  </a:lnTo>
                  <a:lnTo>
                    <a:pt x="93383" y="1621840"/>
                  </a:lnTo>
                  <a:lnTo>
                    <a:pt x="93980" y="1620570"/>
                  </a:lnTo>
                  <a:lnTo>
                    <a:pt x="94335" y="1620570"/>
                  </a:lnTo>
                  <a:lnTo>
                    <a:pt x="94856" y="1618030"/>
                  </a:lnTo>
                  <a:lnTo>
                    <a:pt x="95542" y="1616760"/>
                  </a:lnTo>
                  <a:lnTo>
                    <a:pt x="95199" y="1614220"/>
                  </a:lnTo>
                  <a:lnTo>
                    <a:pt x="95478" y="1614220"/>
                  </a:lnTo>
                  <a:lnTo>
                    <a:pt x="96380" y="1612950"/>
                  </a:lnTo>
                  <a:lnTo>
                    <a:pt x="96164" y="1612950"/>
                  </a:lnTo>
                  <a:lnTo>
                    <a:pt x="96100" y="1611680"/>
                  </a:lnTo>
                  <a:lnTo>
                    <a:pt x="97561" y="1611680"/>
                  </a:lnTo>
                  <a:lnTo>
                    <a:pt x="97675" y="1610410"/>
                  </a:lnTo>
                  <a:lnTo>
                    <a:pt x="97878" y="1609140"/>
                  </a:lnTo>
                  <a:lnTo>
                    <a:pt x="98348" y="1607870"/>
                  </a:lnTo>
                  <a:lnTo>
                    <a:pt x="99580" y="1606600"/>
                  </a:lnTo>
                  <a:lnTo>
                    <a:pt x="100368" y="1607870"/>
                  </a:lnTo>
                  <a:lnTo>
                    <a:pt x="100723" y="1609140"/>
                  </a:lnTo>
                  <a:lnTo>
                    <a:pt x="102577" y="1609140"/>
                  </a:lnTo>
                  <a:lnTo>
                    <a:pt x="103517" y="1610410"/>
                  </a:lnTo>
                  <a:lnTo>
                    <a:pt x="105714" y="1611680"/>
                  </a:lnTo>
                  <a:lnTo>
                    <a:pt x="107556" y="1612950"/>
                  </a:lnTo>
                  <a:lnTo>
                    <a:pt x="109245" y="1614220"/>
                  </a:lnTo>
                  <a:lnTo>
                    <a:pt x="111633" y="1614220"/>
                  </a:lnTo>
                  <a:lnTo>
                    <a:pt x="113309" y="1616760"/>
                  </a:lnTo>
                  <a:lnTo>
                    <a:pt x="115011" y="1618030"/>
                  </a:lnTo>
                  <a:lnTo>
                    <a:pt x="116878" y="1618030"/>
                  </a:lnTo>
                  <a:lnTo>
                    <a:pt x="116827" y="1619300"/>
                  </a:lnTo>
                  <a:lnTo>
                    <a:pt x="116649" y="1619300"/>
                  </a:lnTo>
                  <a:lnTo>
                    <a:pt x="117983" y="1620570"/>
                  </a:lnTo>
                  <a:lnTo>
                    <a:pt x="119392" y="1621840"/>
                  </a:lnTo>
                  <a:lnTo>
                    <a:pt x="122745" y="1621840"/>
                  </a:lnTo>
                  <a:lnTo>
                    <a:pt x="123812" y="1623110"/>
                  </a:lnTo>
                  <a:lnTo>
                    <a:pt x="124053" y="1623110"/>
                  </a:lnTo>
                  <a:lnTo>
                    <a:pt x="124587" y="1624380"/>
                  </a:lnTo>
                  <a:lnTo>
                    <a:pt x="127647" y="1624380"/>
                  </a:lnTo>
                  <a:lnTo>
                    <a:pt x="127863" y="1625650"/>
                  </a:lnTo>
                  <a:lnTo>
                    <a:pt x="128714" y="1625650"/>
                  </a:lnTo>
                  <a:lnTo>
                    <a:pt x="129273" y="1626920"/>
                  </a:lnTo>
                  <a:lnTo>
                    <a:pt x="130263" y="1628190"/>
                  </a:lnTo>
                  <a:lnTo>
                    <a:pt x="130962" y="1628190"/>
                  </a:lnTo>
                  <a:lnTo>
                    <a:pt x="131686" y="1625650"/>
                  </a:lnTo>
                  <a:lnTo>
                    <a:pt x="133057" y="1625650"/>
                  </a:lnTo>
                  <a:lnTo>
                    <a:pt x="132829" y="1626920"/>
                  </a:lnTo>
                  <a:lnTo>
                    <a:pt x="133667" y="1628190"/>
                  </a:lnTo>
                  <a:lnTo>
                    <a:pt x="135559" y="1628190"/>
                  </a:lnTo>
                  <a:lnTo>
                    <a:pt x="135077" y="1632000"/>
                  </a:lnTo>
                  <a:lnTo>
                    <a:pt x="136359" y="1632000"/>
                  </a:lnTo>
                  <a:lnTo>
                    <a:pt x="139407" y="1629460"/>
                  </a:lnTo>
                  <a:lnTo>
                    <a:pt x="138087" y="1629460"/>
                  </a:lnTo>
                  <a:lnTo>
                    <a:pt x="138099" y="1628190"/>
                  </a:lnTo>
                  <a:lnTo>
                    <a:pt x="140068" y="1628190"/>
                  </a:lnTo>
                  <a:lnTo>
                    <a:pt x="139407" y="1629460"/>
                  </a:lnTo>
                  <a:lnTo>
                    <a:pt x="140627" y="1629460"/>
                  </a:lnTo>
                  <a:lnTo>
                    <a:pt x="141719" y="1628190"/>
                  </a:lnTo>
                  <a:lnTo>
                    <a:pt x="143052" y="1628190"/>
                  </a:lnTo>
                  <a:lnTo>
                    <a:pt x="142963" y="1629460"/>
                  </a:lnTo>
                  <a:lnTo>
                    <a:pt x="146011" y="1629460"/>
                  </a:lnTo>
                  <a:lnTo>
                    <a:pt x="146545" y="1628190"/>
                  </a:lnTo>
                  <a:lnTo>
                    <a:pt x="147510" y="1626920"/>
                  </a:lnTo>
                  <a:lnTo>
                    <a:pt x="147789" y="1626920"/>
                  </a:lnTo>
                  <a:lnTo>
                    <a:pt x="148412" y="1625650"/>
                  </a:lnTo>
                  <a:lnTo>
                    <a:pt x="148653" y="1625650"/>
                  </a:lnTo>
                  <a:lnTo>
                    <a:pt x="147840" y="1624380"/>
                  </a:lnTo>
                  <a:lnTo>
                    <a:pt x="146329" y="1624380"/>
                  </a:lnTo>
                  <a:lnTo>
                    <a:pt x="146227" y="1621840"/>
                  </a:lnTo>
                  <a:lnTo>
                    <a:pt x="146469" y="1621840"/>
                  </a:lnTo>
                  <a:lnTo>
                    <a:pt x="146850" y="1620570"/>
                  </a:lnTo>
                  <a:lnTo>
                    <a:pt x="147434" y="1620570"/>
                  </a:lnTo>
                  <a:lnTo>
                    <a:pt x="148247" y="1620570"/>
                  </a:lnTo>
                  <a:lnTo>
                    <a:pt x="147815" y="1619300"/>
                  </a:lnTo>
                  <a:lnTo>
                    <a:pt x="147434" y="1618030"/>
                  </a:lnTo>
                  <a:lnTo>
                    <a:pt x="147904" y="1618030"/>
                  </a:lnTo>
                  <a:lnTo>
                    <a:pt x="149225" y="1616760"/>
                  </a:lnTo>
                  <a:lnTo>
                    <a:pt x="149580" y="1616760"/>
                  </a:lnTo>
                  <a:close/>
                </a:path>
                <a:path w="648969" h="1718945">
                  <a:moveTo>
                    <a:pt x="151701" y="1621028"/>
                  </a:moveTo>
                  <a:lnTo>
                    <a:pt x="150990" y="1620393"/>
                  </a:lnTo>
                  <a:lnTo>
                    <a:pt x="150456" y="1620558"/>
                  </a:lnTo>
                  <a:lnTo>
                    <a:pt x="150088" y="1621561"/>
                  </a:lnTo>
                  <a:lnTo>
                    <a:pt x="150799" y="1622196"/>
                  </a:lnTo>
                  <a:lnTo>
                    <a:pt x="151333" y="1622005"/>
                  </a:lnTo>
                  <a:lnTo>
                    <a:pt x="151701" y="1621028"/>
                  </a:lnTo>
                  <a:close/>
                </a:path>
                <a:path w="648969" h="1718945">
                  <a:moveTo>
                    <a:pt x="166446" y="1222197"/>
                  </a:moveTo>
                  <a:lnTo>
                    <a:pt x="166382" y="1221816"/>
                  </a:lnTo>
                  <a:lnTo>
                    <a:pt x="165671" y="1221181"/>
                  </a:lnTo>
                  <a:lnTo>
                    <a:pt x="165608" y="1222197"/>
                  </a:lnTo>
                  <a:lnTo>
                    <a:pt x="166446" y="1222197"/>
                  </a:lnTo>
                  <a:close/>
                </a:path>
                <a:path w="648969" h="1718945">
                  <a:moveTo>
                    <a:pt x="186626" y="1206576"/>
                  </a:moveTo>
                  <a:lnTo>
                    <a:pt x="185648" y="1205687"/>
                  </a:lnTo>
                  <a:lnTo>
                    <a:pt x="185140" y="1205560"/>
                  </a:lnTo>
                  <a:lnTo>
                    <a:pt x="182219" y="1205941"/>
                  </a:lnTo>
                  <a:lnTo>
                    <a:pt x="179666" y="1206322"/>
                  </a:lnTo>
                  <a:lnTo>
                    <a:pt x="178193" y="1206576"/>
                  </a:lnTo>
                  <a:lnTo>
                    <a:pt x="186626" y="1206576"/>
                  </a:lnTo>
                  <a:close/>
                </a:path>
                <a:path w="648969" h="1718945">
                  <a:moveTo>
                    <a:pt x="197256" y="1244041"/>
                  </a:moveTo>
                  <a:lnTo>
                    <a:pt x="197129" y="1243787"/>
                  </a:lnTo>
                  <a:lnTo>
                    <a:pt x="196900" y="1243660"/>
                  </a:lnTo>
                  <a:lnTo>
                    <a:pt x="196545" y="1243533"/>
                  </a:lnTo>
                  <a:lnTo>
                    <a:pt x="196659" y="1244041"/>
                  </a:lnTo>
                  <a:lnTo>
                    <a:pt x="197256" y="1244041"/>
                  </a:lnTo>
                  <a:close/>
                </a:path>
                <a:path w="648969" h="1718945">
                  <a:moveTo>
                    <a:pt x="197700" y="1516735"/>
                  </a:moveTo>
                  <a:lnTo>
                    <a:pt x="197370" y="1515592"/>
                  </a:lnTo>
                  <a:lnTo>
                    <a:pt x="197243" y="1515338"/>
                  </a:lnTo>
                  <a:lnTo>
                    <a:pt x="196303" y="1513941"/>
                  </a:lnTo>
                  <a:lnTo>
                    <a:pt x="196380" y="1513560"/>
                  </a:lnTo>
                  <a:lnTo>
                    <a:pt x="197548" y="1511655"/>
                  </a:lnTo>
                  <a:lnTo>
                    <a:pt x="197637" y="1510004"/>
                  </a:lnTo>
                  <a:lnTo>
                    <a:pt x="196456" y="1509115"/>
                  </a:lnTo>
                  <a:lnTo>
                    <a:pt x="196354" y="1508861"/>
                  </a:lnTo>
                  <a:lnTo>
                    <a:pt x="195757" y="1508353"/>
                  </a:lnTo>
                  <a:lnTo>
                    <a:pt x="194894" y="1507718"/>
                  </a:lnTo>
                  <a:lnTo>
                    <a:pt x="194716" y="1507591"/>
                  </a:lnTo>
                  <a:lnTo>
                    <a:pt x="193001" y="1506575"/>
                  </a:lnTo>
                  <a:lnTo>
                    <a:pt x="192366" y="1506194"/>
                  </a:lnTo>
                  <a:lnTo>
                    <a:pt x="190500" y="1506461"/>
                  </a:lnTo>
                  <a:lnTo>
                    <a:pt x="190500" y="1526006"/>
                  </a:lnTo>
                  <a:lnTo>
                    <a:pt x="190131" y="1525752"/>
                  </a:lnTo>
                  <a:lnTo>
                    <a:pt x="189572" y="1525371"/>
                  </a:lnTo>
                  <a:lnTo>
                    <a:pt x="188633" y="1524863"/>
                  </a:lnTo>
                  <a:lnTo>
                    <a:pt x="188391" y="1524736"/>
                  </a:lnTo>
                  <a:lnTo>
                    <a:pt x="189699" y="1524863"/>
                  </a:lnTo>
                  <a:lnTo>
                    <a:pt x="190398" y="1525244"/>
                  </a:lnTo>
                  <a:lnTo>
                    <a:pt x="190500" y="1526006"/>
                  </a:lnTo>
                  <a:lnTo>
                    <a:pt x="190500" y="1506461"/>
                  </a:lnTo>
                  <a:lnTo>
                    <a:pt x="189598" y="1506575"/>
                  </a:lnTo>
                  <a:lnTo>
                    <a:pt x="187121" y="1506067"/>
                  </a:lnTo>
                  <a:lnTo>
                    <a:pt x="186474" y="1505686"/>
                  </a:lnTo>
                  <a:lnTo>
                    <a:pt x="184962" y="1504797"/>
                  </a:lnTo>
                  <a:lnTo>
                    <a:pt x="183134" y="1505559"/>
                  </a:lnTo>
                  <a:lnTo>
                    <a:pt x="182486" y="1505635"/>
                  </a:lnTo>
                  <a:lnTo>
                    <a:pt x="182486" y="1519783"/>
                  </a:lnTo>
                  <a:lnTo>
                    <a:pt x="182422" y="1520037"/>
                  </a:lnTo>
                  <a:lnTo>
                    <a:pt x="182422" y="1523974"/>
                  </a:lnTo>
                  <a:lnTo>
                    <a:pt x="181559" y="1524863"/>
                  </a:lnTo>
                  <a:lnTo>
                    <a:pt x="180886" y="1524355"/>
                  </a:lnTo>
                  <a:lnTo>
                    <a:pt x="181483" y="1524228"/>
                  </a:lnTo>
                  <a:lnTo>
                    <a:pt x="181825" y="1524101"/>
                  </a:lnTo>
                  <a:lnTo>
                    <a:pt x="182422" y="1523974"/>
                  </a:lnTo>
                  <a:lnTo>
                    <a:pt x="182422" y="1520037"/>
                  </a:lnTo>
                  <a:lnTo>
                    <a:pt x="182130" y="1520037"/>
                  </a:lnTo>
                  <a:lnTo>
                    <a:pt x="182219" y="1519783"/>
                  </a:lnTo>
                  <a:lnTo>
                    <a:pt x="182486" y="1519783"/>
                  </a:lnTo>
                  <a:lnTo>
                    <a:pt x="182486" y="1505635"/>
                  </a:lnTo>
                  <a:lnTo>
                    <a:pt x="181991" y="1505686"/>
                  </a:lnTo>
                  <a:lnTo>
                    <a:pt x="181508" y="1504924"/>
                  </a:lnTo>
                  <a:lnTo>
                    <a:pt x="180454" y="1506194"/>
                  </a:lnTo>
                  <a:lnTo>
                    <a:pt x="179895" y="1507210"/>
                  </a:lnTo>
                  <a:lnTo>
                    <a:pt x="179844" y="1507972"/>
                  </a:lnTo>
                  <a:lnTo>
                    <a:pt x="180784" y="1507718"/>
                  </a:lnTo>
                  <a:lnTo>
                    <a:pt x="181622" y="1507718"/>
                  </a:lnTo>
                  <a:lnTo>
                    <a:pt x="181330" y="1509115"/>
                  </a:lnTo>
                  <a:lnTo>
                    <a:pt x="181229" y="1512036"/>
                  </a:lnTo>
                  <a:lnTo>
                    <a:pt x="180454" y="1513179"/>
                  </a:lnTo>
                  <a:lnTo>
                    <a:pt x="179641" y="1514195"/>
                  </a:lnTo>
                  <a:lnTo>
                    <a:pt x="178930" y="1514703"/>
                  </a:lnTo>
                  <a:lnTo>
                    <a:pt x="177469" y="1515592"/>
                  </a:lnTo>
                  <a:lnTo>
                    <a:pt x="176187" y="1516735"/>
                  </a:lnTo>
                  <a:lnTo>
                    <a:pt x="178435" y="1516862"/>
                  </a:lnTo>
                  <a:lnTo>
                    <a:pt x="180047" y="1517624"/>
                  </a:lnTo>
                  <a:lnTo>
                    <a:pt x="181051" y="1519021"/>
                  </a:lnTo>
                  <a:lnTo>
                    <a:pt x="180111" y="1519275"/>
                  </a:lnTo>
                  <a:lnTo>
                    <a:pt x="179273" y="1519275"/>
                  </a:lnTo>
                  <a:lnTo>
                    <a:pt x="178536" y="1519148"/>
                  </a:lnTo>
                  <a:lnTo>
                    <a:pt x="177990" y="1519529"/>
                  </a:lnTo>
                  <a:lnTo>
                    <a:pt x="177571" y="1520037"/>
                  </a:lnTo>
                  <a:lnTo>
                    <a:pt x="177228" y="1521053"/>
                  </a:lnTo>
                  <a:lnTo>
                    <a:pt x="176428" y="1521180"/>
                  </a:lnTo>
                  <a:lnTo>
                    <a:pt x="175793" y="1521434"/>
                  </a:lnTo>
                  <a:lnTo>
                    <a:pt x="175285" y="1521815"/>
                  </a:lnTo>
                  <a:lnTo>
                    <a:pt x="174421" y="1522577"/>
                  </a:lnTo>
                  <a:lnTo>
                    <a:pt x="173647" y="1523212"/>
                  </a:lnTo>
                  <a:lnTo>
                    <a:pt x="175133" y="1525371"/>
                  </a:lnTo>
                  <a:lnTo>
                    <a:pt x="174853" y="1525625"/>
                  </a:lnTo>
                  <a:lnTo>
                    <a:pt x="174167" y="1525752"/>
                  </a:lnTo>
                  <a:lnTo>
                    <a:pt x="173037" y="1525752"/>
                  </a:lnTo>
                  <a:lnTo>
                    <a:pt x="171958" y="1525498"/>
                  </a:lnTo>
                  <a:lnTo>
                    <a:pt x="171246" y="1525752"/>
                  </a:lnTo>
                  <a:lnTo>
                    <a:pt x="171132" y="1525879"/>
                  </a:lnTo>
                  <a:lnTo>
                    <a:pt x="171030" y="1526387"/>
                  </a:lnTo>
                  <a:lnTo>
                    <a:pt x="171500" y="1527403"/>
                  </a:lnTo>
                  <a:lnTo>
                    <a:pt x="171716" y="1529308"/>
                  </a:lnTo>
                  <a:lnTo>
                    <a:pt x="171843" y="1529943"/>
                  </a:lnTo>
                  <a:lnTo>
                    <a:pt x="172466" y="1530578"/>
                  </a:lnTo>
                  <a:lnTo>
                    <a:pt x="173456" y="1530959"/>
                  </a:lnTo>
                  <a:lnTo>
                    <a:pt x="172796" y="1531594"/>
                  </a:lnTo>
                  <a:lnTo>
                    <a:pt x="172262" y="1531975"/>
                  </a:lnTo>
                  <a:lnTo>
                    <a:pt x="171843" y="1532356"/>
                  </a:lnTo>
                  <a:lnTo>
                    <a:pt x="170599" y="1531086"/>
                  </a:lnTo>
                  <a:lnTo>
                    <a:pt x="169900" y="1531340"/>
                  </a:lnTo>
                  <a:lnTo>
                    <a:pt x="169062" y="1531340"/>
                  </a:lnTo>
                  <a:lnTo>
                    <a:pt x="168681" y="1531467"/>
                  </a:lnTo>
                  <a:lnTo>
                    <a:pt x="168160" y="1531721"/>
                  </a:lnTo>
                  <a:lnTo>
                    <a:pt x="167538" y="1532483"/>
                  </a:lnTo>
                  <a:lnTo>
                    <a:pt x="168998" y="1532610"/>
                  </a:lnTo>
                  <a:lnTo>
                    <a:pt x="169964" y="1533372"/>
                  </a:lnTo>
                  <a:lnTo>
                    <a:pt x="170459" y="1534642"/>
                  </a:lnTo>
                  <a:lnTo>
                    <a:pt x="172859" y="1533499"/>
                  </a:lnTo>
                  <a:lnTo>
                    <a:pt x="172872" y="1534515"/>
                  </a:lnTo>
                  <a:lnTo>
                    <a:pt x="173075" y="1535277"/>
                  </a:lnTo>
                  <a:lnTo>
                    <a:pt x="170738" y="1535912"/>
                  </a:lnTo>
                  <a:lnTo>
                    <a:pt x="168973" y="1535912"/>
                  </a:lnTo>
                  <a:lnTo>
                    <a:pt x="167754" y="1535150"/>
                  </a:lnTo>
                  <a:lnTo>
                    <a:pt x="167017" y="1534515"/>
                  </a:lnTo>
                  <a:lnTo>
                    <a:pt x="166268" y="1534515"/>
                  </a:lnTo>
                  <a:lnTo>
                    <a:pt x="165468" y="1535150"/>
                  </a:lnTo>
                  <a:lnTo>
                    <a:pt x="164566" y="1535531"/>
                  </a:lnTo>
                  <a:lnTo>
                    <a:pt x="164198" y="1536166"/>
                  </a:lnTo>
                  <a:lnTo>
                    <a:pt x="164096" y="1537436"/>
                  </a:lnTo>
                  <a:lnTo>
                    <a:pt x="165608" y="1538579"/>
                  </a:lnTo>
                  <a:lnTo>
                    <a:pt x="165950" y="1539722"/>
                  </a:lnTo>
                  <a:lnTo>
                    <a:pt x="165138" y="1540865"/>
                  </a:lnTo>
                  <a:lnTo>
                    <a:pt x="163360" y="1541119"/>
                  </a:lnTo>
                  <a:lnTo>
                    <a:pt x="162115" y="1540611"/>
                  </a:lnTo>
                  <a:lnTo>
                    <a:pt x="160947" y="1540992"/>
                  </a:lnTo>
                  <a:lnTo>
                    <a:pt x="159143" y="1541881"/>
                  </a:lnTo>
                  <a:lnTo>
                    <a:pt x="158572" y="1542389"/>
                  </a:lnTo>
                  <a:lnTo>
                    <a:pt x="157988" y="1542516"/>
                  </a:lnTo>
                  <a:lnTo>
                    <a:pt x="157365" y="1542135"/>
                  </a:lnTo>
                  <a:lnTo>
                    <a:pt x="157073" y="1541881"/>
                  </a:lnTo>
                  <a:lnTo>
                    <a:pt x="156629" y="1541500"/>
                  </a:lnTo>
                  <a:lnTo>
                    <a:pt x="156527" y="1541119"/>
                  </a:lnTo>
                  <a:lnTo>
                    <a:pt x="156565" y="1540738"/>
                  </a:lnTo>
                  <a:lnTo>
                    <a:pt x="156679" y="1540611"/>
                  </a:lnTo>
                  <a:lnTo>
                    <a:pt x="156794" y="1540484"/>
                  </a:lnTo>
                  <a:lnTo>
                    <a:pt x="156425" y="1540230"/>
                  </a:lnTo>
                  <a:lnTo>
                    <a:pt x="155689" y="1539722"/>
                  </a:lnTo>
                  <a:lnTo>
                    <a:pt x="154952" y="1539214"/>
                  </a:lnTo>
                  <a:lnTo>
                    <a:pt x="154127" y="1538960"/>
                  </a:lnTo>
                  <a:lnTo>
                    <a:pt x="153504" y="1539087"/>
                  </a:lnTo>
                  <a:lnTo>
                    <a:pt x="153098" y="1539722"/>
                  </a:lnTo>
                  <a:lnTo>
                    <a:pt x="152514" y="1538579"/>
                  </a:lnTo>
                  <a:lnTo>
                    <a:pt x="152323" y="1538198"/>
                  </a:lnTo>
                  <a:lnTo>
                    <a:pt x="151561" y="1537182"/>
                  </a:lnTo>
                  <a:lnTo>
                    <a:pt x="150342" y="1536420"/>
                  </a:lnTo>
                  <a:lnTo>
                    <a:pt x="149529" y="1535912"/>
                  </a:lnTo>
                  <a:lnTo>
                    <a:pt x="148450" y="1535785"/>
                  </a:lnTo>
                  <a:lnTo>
                    <a:pt x="147497" y="1536420"/>
                  </a:lnTo>
                  <a:lnTo>
                    <a:pt x="147383" y="1536166"/>
                  </a:lnTo>
                  <a:lnTo>
                    <a:pt x="147320" y="1536039"/>
                  </a:lnTo>
                  <a:lnTo>
                    <a:pt x="147154" y="1535658"/>
                  </a:lnTo>
                  <a:lnTo>
                    <a:pt x="147066" y="1535531"/>
                  </a:lnTo>
                  <a:lnTo>
                    <a:pt x="146900" y="1535277"/>
                  </a:lnTo>
                  <a:lnTo>
                    <a:pt x="146481" y="1535150"/>
                  </a:lnTo>
                  <a:lnTo>
                    <a:pt x="145529" y="1535531"/>
                  </a:lnTo>
                  <a:lnTo>
                    <a:pt x="145415" y="1535404"/>
                  </a:lnTo>
                  <a:lnTo>
                    <a:pt x="144995" y="1534896"/>
                  </a:lnTo>
                  <a:lnTo>
                    <a:pt x="144627" y="1533626"/>
                  </a:lnTo>
                  <a:lnTo>
                    <a:pt x="144564" y="1533372"/>
                  </a:lnTo>
                  <a:lnTo>
                    <a:pt x="142392" y="1533626"/>
                  </a:lnTo>
                  <a:lnTo>
                    <a:pt x="142278" y="1553565"/>
                  </a:lnTo>
                  <a:lnTo>
                    <a:pt x="141935" y="1553692"/>
                  </a:lnTo>
                  <a:lnTo>
                    <a:pt x="141986" y="1553565"/>
                  </a:lnTo>
                  <a:lnTo>
                    <a:pt x="142278" y="1553565"/>
                  </a:lnTo>
                  <a:lnTo>
                    <a:pt x="142278" y="1533601"/>
                  </a:lnTo>
                  <a:lnTo>
                    <a:pt x="141871" y="1533499"/>
                  </a:lnTo>
                  <a:lnTo>
                    <a:pt x="140639" y="1533245"/>
                  </a:lnTo>
                  <a:lnTo>
                    <a:pt x="140335" y="1533118"/>
                  </a:lnTo>
                  <a:lnTo>
                    <a:pt x="140296" y="1532864"/>
                  </a:lnTo>
                  <a:lnTo>
                    <a:pt x="140398" y="1531848"/>
                  </a:lnTo>
                  <a:lnTo>
                    <a:pt x="140512" y="1531594"/>
                  </a:lnTo>
                  <a:lnTo>
                    <a:pt x="140881" y="1530959"/>
                  </a:lnTo>
                  <a:lnTo>
                    <a:pt x="140563" y="1530832"/>
                  </a:lnTo>
                  <a:lnTo>
                    <a:pt x="140271" y="1530832"/>
                  </a:lnTo>
                  <a:lnTo>
                    <a:pt x="140042" y="1530959"/>
                  </a:lnTo>
                  <a:lnTo>
                    <a:pt x="139623" y="1531340"/>
                  </a:lnTo>
                  <a:lnTo>
                    <a:pt x="139166" y="1531594"/>
                  </a:lnTo>
                  <a:lnTo>
                    <a:pt x="138798" y="1531594"/>
                  </a:lnTo>
                  <a:lnTo>
                    <a:pt x="138531" y="1531213"/>
                  </a:lnTo>
                  <a:lnTo>
                    <a:pt x="137083" y="1531886"/>
                  </a:lnTo>
                  <a:lnTo>
                    <a:pt x="137083" y="1538579"/>
                  </a:lnTo>
                  <a:lnTo>
                    <a:pt x="136461" y="1538198"/>
                  </a:lnTo>
                  <a:lnTo>
                    <a:pt x="136042" y="1537817"/>
                  </a:lnTo>
                  <a:lnTo>
                    <a:pt x="135610" y="1537182"/>
                  </a:lnTo>
                  <a:lnTo>
                    <a:pt x="135674" y="1536547"/>
                  </a:lnTo>
                  <a:lnTo>
                    <a:pt x="135915" y="1536166"/>
                  </a:lnTo>
                  <a:lnTo>
                    <a:pt x="137083" y="1538579"/>
                  </a:lnTo>
                  <a:lnTo>
                    <a:pt x="137083" y="1531886"/>
                  </a:lnTo>
                  <a:lnTo>
                    <a:pt x="135242" y="1532737"/>
                  </a:lnTo>
                  <a:lnTo>
                    <a:pt x="134556" y="1532864"/>
                  </a:lnTo>
                  <a:lnTo>
                    <a:pt x="134112" y="1532483"/>
                  </a:lnTo>
                  <a:lnTo>
                    <a:pt x="134518" y="1531975"/>
                  </a:lnTo>
                  <a:lnTo>
                    <a:pt x="134620" y="1531848"/>
                  </a:lnTo>
                  <a:lnTo>
                    <a:pt x="135305" y="1531467"/>
                  </a:lnTo>
                  <a:lnTo>
                    <a:pt x="135864" y="1530959"/>
                  </a:lnTo>
                  <a:lnTo>
                    <a:pt x="136144" y="1530451"/>
                  </a:lnTo>
                  <a:lnTo>
                    <a:pt x="136118" y="1530197"/>
                  </a:lnTo>
                  <a:lnTo>
                    <a:pt x="136105" y="1530070"/>
                  </a:lnTo>
                  <a:lnTo>
                    <a:pt x="135140" y="1530197"/>
                  </a:lnTo>
                  <a:lnTo>
                    <a:pt x="134670" y="1529943"/>
                  </a:lnTo>
                  <a:lnTo>
                    <a:pt x="134607" y="1529181"/>
                  </a:lnTo>
                  <a:lnTo>
                    <a:pt x="134404" y="1528800"/>
                  </a:lnTo>
                  <a:lnTo>
                    <a:pt x="134340" y="1527784"/>
                  </a:lnTo>
                  <a:lnTo>
                    <a:pt x="133743" y="1527403"/>
                  </a:lnTo>
                  <a:lnTo>
                    <a:pt x="133400" y="1527276"/>
                  </a:lnTo>
                  <a:lnTo>
                    <a:pt x="133057" y="1527149"/>
                  </a:lnTo>
                  <a:lnTo>
                    <a:pt x="132334" y="1527149"/>
                  </a:lnTo>
                  <a:lnTo>
                    <a:pt x="131152" y="1527276"/>
                  </a:lnTo>
                  <a:lnTo>
                    <a:pt x="130149" y="1526895"/>
                  </a:lnTo>
                  <a:lnTo>
                    <a:pt x="130073" y="1526768"/>
                  </a:lnTo>
                  <a:lnTo>
                    <a:pt x="130073" y="1531975"/>
                  </a:lnTo>
                  <a:lnTo>
                    <a:pt x="128308" y="1531340"/>
                  </a:lnTo>
                  <a:lnTo>
                    <a:pt x="128981" y="1530959"/>
                  </a:lnTo>
                  <a:lnTo>
                    <a:pt x="129476" y="1530705"/>
                  </a:lnTo>
                  <a:lnTo>
                    <a:pt x="129755" y="1530451"/>
                  </a:lnTo>
                  <a:lnTo>
                    <a:pt x="129844" y="1530959"/>
                  </a:lnTo>
                  <a:lnTo>
                    <a:pt x="130073" y="1531975"/>
                  </a:lnTo>
                  <a:lnTo>
                    <a:pt x="130073" y="1526768"/>
                  </a:lnTo>
                  <a:lnTo>
                    <a:pt x="129870" y="1526387"/>
                  </a:lnTo>
                  <a:lnTo>
                    <a:pt x="129743" y="1526006"/>
                  </a:lnTo>
                  <a:lnTo>
                    <a:pt x="129692" y="1525752"/>
                  </a:lnTo>
                  <a:lnTo>
                    <a:pt x="129578" y="1525244"/>
                  </a:lnTo>
                  <a:lnTo>
                    <a:pt x="129184" y="1524736"/>
                  </a:lnTo>
                  <a:lnTo>
                    <a:pt x="128879" y="1524609"/>
                  </a:lnTo>
                  <a:lnTo>
                    <a:pt x="128651" y="1524736"/>
                  </a:lnTo>
                  <a:lnTo>
                    <a:pt x="128397" y="1525498"/>
                  </a:lnTo>
                  <a:lnTo>
                    <a:pt x="127939" y="1525625"/>
                  </a:lnTo>
                  <a:lnTo>
                    <a:pt x="127635" y="1525752"/>
                  </a:lnTo>
                  <a:lnTo>
                    <a:pt x="127457" y="1525625"/>
                  </a:lnTo>
                  <a:lnTo>
                    <a:pt x="126746" y="1524228"/>
                  </a:lnTo>
                  <a:lnTo>
                    <a:pt x="126695" y="1523974"/>
                  </a:lnTo>
                  <a:lnTo>
                    <a:pt x="126809" y="1522577"/>
                  </a:lnTo>
                  <a:lnTo>
                    <a:pt x="126911" y="1522196"/>
                  </a:lnTo>
                  <a:lnTo>
                    <a:pt x="127571" y="1521053"/>
                  </a:lnTo>
                  <a:lnTo>
                    <a:pt x="127863" y="1520545"/>
                  </a:lnTo>
                  <a:lnTo>
                    <a:pt x="129324" y="1520672"/>
                  </a:lnTo>
                  <a:lnTo>
                    <a:pt x="130225" y="1520799"/>
                  </a:lnTo>
                  <a:lnTo>
                    <a:pt x="130556" y="1520926"/>
                  </a:lnTo>
                  <a:lnTo>
                    <a:pt x="130822" y="1520545"/>
                  </a:lnTo>
                  <a:lnTo>
                    <a:pt x="130924" y="1520291"/>
                  </a:lnTo>
                  <a:lnTo>
                    <a:pt x="130949" y="1520164"/>
                  </a:lnTo>
                  <a:lnTo>
                    <a:pt x="130886" y="1518894"/>
                  </a:lnTo>
                  <a:lnTo>
                    <a:pt x="130683" y="1518132"/>
                  </a:lnTo>
                  <a:lnTo>
                    <a:pt x="130695" y="1517243"/>
                  </a:lnTo>
                  <a:lnTo>
                    <a:pt x="131381" y="1516989"/>
                  </a:lnTo>
                  <a:lnTo>
                    <a:pt x="131622" y="1515973"/>
                  </a:lnTo>
                  <a:lnTo>
                    <a:pt x="131572" y="1515592"/>
                  </a:lnTo>
                  <a:lnTo>
                    <a:pt x="131419" y="1514449"/>
                  </a:lnTo>
                  <a:lnTo>
                    <a:pt x="130733" y="1513941"/>
                  </a:lnTo>
                  <a:lnTo>
                    <a:pt x="129667" y="1513560"/>
                  </a:lnTo>
                  <a:lnTo>
                    <a:pt x="129387" y="1513179"/>
                  </a:lnTo>
                  <a:lnTo>
                    <a:pt x="129247" y="1512544"/>
                  </a:lnTo>
                  <a:lnTo>
                    <a:pt x="130594" y="1511909"/>
                  </a:lnTo>
                  <a:lnTo>
                    <a:pt x="131025" y="1511528"/>
                  </a:lnTo>
                  <a:lnTo>
                    <a:pt x="131686" y="1512036"/>
                  </a:lnTo>
                  <a:lnTo>
                    <a:pt x="131876" y="1512417"/>
                  </a:lnTo>
                  <a:lnTo>
                    <a:pt x="132232" y="1512925"/>
                  </a:lnTo>
                  <a:lnTo>
                    <a:pt x="132664" y="1513052"/>
                  </a:lnTo>
                  <a:lnTo>
                    <a:pt x="133121" y="1512798"/>
                  </a:lnTo>
                  <a:lnTo>
                    <a:pt x="132803" y="1511528"/>
                  </a:lnTo>
                  <a:lnTo>
                    <a:pt x="132778" y="1510131"/>
                  </a:lnTo>
                  <a:lnTo>
                    <a:pt x="132880" y="1509496"/>
                  </a:lnTo>
                  <a:lnTo>
                    <a:pt x="133464" y="1507718"/>
                  </a:lnTo>
                  <a:lnTo>
                    <a:pt x="133705" y="1506321"/>
                  </a:lnTo>
                  <a:lnTo>
                    <a:pt x="135280" y="1506067"/>
                  </a:lnTo>
                  <a:lnTo>
                    <a:pt x="136169" y="1505813"/>
                  </a:lnTo>
                  <a:lnTo>
                    <a:pt x="135953" y="1505305"/>
                  </a:lnTo>
                  <a:lnTo>
                    <a:pt x="135509" y="1504924"/>
                  </a:lnTo>
                  <a:lnTo>
                    <a:pt x="133057" y="1504162"/>
                  </a:lnTo>
                  <a:lnTo>
                    <a:pt x="132664" y="1503527"/>
                  </a:lnTo>
                  <a:lnTo>
                    <a:pt x="132664" y="1502892"/>
                  </a:lnTo>
                  <a:lnTo>
                    <a:pt x="133337" y="1502511"/>
                  </a:lnTo>
                  <a:lnTo>
                    <a:pt x="134086" y="1502003"/>
                  </a:lnTo>
                  <a:lnTo>
                    <a:pt x="135039" y="1501749"/>
                  </a:lnTo>
                  <a:lnTo>
                    <a:pt x="135267" y="1501622"/>
                  </a:lnTo>
                  <a:lnTo>
                    <a:pt x="135636" y="1501622"/>
                  </a:lnTo>
                  <a:lnTo>
                    <a:pt x="136880" y="1501368"/>
                  </a:lnTo>
                  <a:lnTo>
                    <a:pt x="137477" y="1500987"/>
                  </a:lnTo>
                  <a:lnTo>
                    <a:pt x="137414" y="1500606"/>
                  </a:lnTo>
                  <a:lnTo>
                    <a:pt x="136410" y="1500225"/>
                  </a:lnTo>
                  <a:lnTo>
                    <a:pt x="135686" y="1499590"/>
                  </a:lnTo>
                  <a:lnTo>
                    <a:pt x="135242" y="1498701"/>
                  </a:lnTo>
                  <a:lnTo>
                    <a:pt x="136944" y="1497939"/>
                  </a:lnTo>
                  <a:lnTo>
                    <a:pt x="138557" y="1491843"/>
                  </a:lnTo>
                  <a:lnTo>
                    <a:pt x="138861" y="1490700"/>
                  </a:lnTo>
                  <a:lnTo>
                    <a:pt x="139103" y="1489811"/>
                  </a:lnTo>
                  <a:lnTo>
                    <a:pt x="140411" y="1484858"/>
                  </a:lnTo>
                  <a:lnTo>
                    <a:pt x="139966" y="1484477"/>
                  </a:lnTo>
                  <a:lnTo>
                    <a:pt x="139573" y="1483715"/>
                  </a:lnTo>
                  <a:lnTo>
                    <a:pt x="139255" y="1482318"/>
                  </a:lnTo>
                  <a:lnTo>
                    <a:pt x="139141" y="1481556"/>
                  </a:lnTo>
                  <a:lnTo>
                    <a:pt x="139026" y="1481048"/>
                  </a:lnTo>
                  <a:lnTo>
                    <a:pt x="138696" y="1480032"/>
                  </a:lnTo>
                  <a:lnTo>
                    <a:pt x="135077" y="1479905"/>
                  </a:lnTo>
                  <a:lnTo>
                    <a:pt x="131356" y="1480032"/>
                  </a:lnTo>
                  <a:lnTo>
                    <a:pt x="130733" y="1480667"/>
                  </a:lnTo>
                  <a:lnTo>
                    <a:pt x="129882" y="1481302"/>
                  </a:lnTo>
                  <a:lnTo>
                    <a:pt x="128828" y="1481556"/>
                  </a:lnTo>
                  <a:lnTo>
                    <a:pt x="127457" y="1482318"/>
                  </a:lnTo>
                  <a:lnTo>
                    <a:pt x="125996" y="1483207"/>
                  </a:lnTo>
                  <a:lnTo>
                    <a:pt x="121234" y="1487017"/>
                  </a:lnTo>
                  <a:lnTo>
                    <a:pt x="121399" y="1487144"/>
                  </a:lnTo>
                  <a:lnTo>
                    <a:pt x="121729" y="1487525"/>
                  </a:lnTo>
                  <a:lnTo>
                    <a:pt x="122732" y="1489049"/>
                  </a:lnTo>
                  <a:lnTo>
                    <a:pt x="123113" y="1489557"/>
                  </a:lnTo>
                  <a:lnTo>
                    <a:pt x="123380" y="1489811"/>
                  </a:lnTo>
                  <a:lnTo>
                    <a:pt x="122707" y="1489659"/>
                  </a:lnTo>
                  <a:lnTo>
                    <a:pt x="122707" y="1540738"/>
                  </a:lnTo>
                  <a:lnTo>
                    <a:pt x="122008" y="1541119"/>
                  </a:lnTo>
                  <a:lnTo>
                    <a:pt x="121488" y="1541500"/>
                  </a:lnTo>
                  <a:lnTo>
                    <a:pt x="121170" y="1541881"/>
                  </a:lnTo>
                  <a:lnTo>
                    <a:pt x="121145" y="1541373"/>
                  </a:lnTo>
                  <a:lnTo>
                    <a:pt x="121132" y="1540992"/>
                  </a:lnTo>
                  <a:lnTo>
                    <a:pt x="121640" y="1540611"/>
                  </a:lnTo>
                  <a:lnTo>
                    <a:pt x="122707" y="1540738"/>
                  </a:lnTo>
                  <a:lnTo>
                    <a:pt x="122707" y="1489659"/>
                  </a:lnTo>
                  <a:lnTo>
                    <a:pt x="121767" y="1489430"/>
                  </a:lnTo>
                  <a:lnTo>
                    <a:pt x="121767" y="1491208"/>
                  </a:lnTo>
                  <a:lnTo>
                    <a:pt x="121234" y="1491742"/>
                  </a:lnTo>
                  <a:lnTo>
                    <a:pt x="121234" y="1505559"/>
                  </a:lnTo>
                  <a:lnTo>
                    <a:pt x="119532" y="1506321"/>
                  </a:lnTo>
                  <a:lnTo>
                    <a:pt x="119443" y="1505559"/>
                  </a:lnTo>
                  <a:lnTo>
                    <a:pt x="119392" y="1504289"/>
                  </a:lnTo>
                  <a:lnTo>
                    <a:pt x="118630" y="1504035"/>
                  </a:lnTo>
                  <a:lnTo>
                    <a:pt x="117792" y="1504035"/>
                  </a:lnTo>
                  <a:lnTo>
                    <a:pt x="117411" y="1503946"/>
                  </a:lnTo>
                  <a:lnTo>
                    <a:pt x="117411" y="1541119"/>
                  </a:lnTo>
                  <a:lnTo>
                    <a:pt x="117119" y="1541373"/>
                  </a:lnTo>
                  <a:lnTo>
                    <a:pt x="116789" y="1541246"/>
                  </a:lnTo>
                  <a:lnTo>
                    <a:pt x="116573" y="1541119"/>
                  </a:lnTo>
                  <a:lnTo>
                    <a:pt x="116446" y="1540865"/>
                  </a:lnTo>
                  <a:lnTo>
                    <a:pt x="117157" y="1540484"/>
                  </a:lnTo>
                  <a:lnTo>
                    <a:pt x="117221" y="1540230"/>
                  </a:lnTo>
                  <a:lnTo>
                    <a:pt x="117335" y="1540484"/>
                  </a:lnTo>
                  <a:lnTo>
                    <a:pt x="117411" y="1541119"/>
                  </a:lnTo>
                  <a:lnTo>
                    <a:pt x="117411" y="1503946"/>
                  </a:lnTo>
                  <a:lnTo>
                    <a:pt x="117284" y="1503908"/>
                  </a:lnTo>
                  <a:lnTo>
                    <a:pt x="116941" y="1503527"/>
                  </a:lnTo>
                  <a:lnTo>
                    <a:pt x="116611" y="1502892"/>
                  </a:lnTo>
                  <a:lnTo>
                    <a:pt x="116509" y="1502384"/>
                  </a:lnTo>
                  <a:lnTo>
                    <a:pt x="116713" y="1502257"/>
                  </a:lnTo>
                  <a:lnTo>
                    <a:pt x="117157" y="1502130"/>
                  </a:lnTo>
                  <a:lnTo>
                    <a:pt x="117500" y="1502003"/>
                  </a:lnTo>
                  <a:lnTo>
                    <a:pt x="117817" y="1502130"/>
                  </a:lnTo>
                  <a:lnTo>
                    <a:pt x="118186" y="1502384"/>
                  </a:lnTo>
                  <a:lnTo>
                    <a:pt x="118745" y="1503019"/>
                  </a:lnTo>
                  <a:lnTo>
                    <a:pt x="119392" y="1504289"/>
                  </a:lnTo>
                  <a:lnTo>
                    <a:pt x="121234" y="1505559"/>
                  </a:lnTo>
                  <a:lnTo>
                    <a:pt x="121234" y="1491742"/>
                  </a:lnTo>
                  <a:lnTo>
                    <a:pt x="120700" y="1491716"/>
                  </a:lnTo>
                  <a:lnTo>
                    <a:pt x="120497" y="1490700"/>
                  </a:lnTo>
                  <a:lnTo>
                    <a:pt x="121767" y="1491208"/>
                  </a:lnTo>
                  <a:lnTo>
                    <a:pt x="121767" y="1489430"/>
                  </a:lnTo>
                  <a:lnTo>
                    <a:pt x="120243" y="1489049"/>
                  </a:lnTo>
                  <a:lnTo>
                    <a:pt x="118757" y="1490065"/>
                  </a:lnTo>
                  <a:lnTo>
                    <a:pt x="118960" y="1492732"/>
                  </a:lnTo>
                  <a:lnTo>
                    <a:pt x="118681" y="1492986"/>
                  </a:lnTo>
                  <a:lnTo>
                    <a:pt x="118592" y="1494510"/>
                  </a:lnTo>
                  <a:lnTo>
                    <a:pt x="118833" y="1495399"/>
                  </a:lnTo>
                  <a:lnTo>
                    <a:pt x="119164" y="1496161"/>
                  </a:lnTo>
                  <a:lnTo>
                    <a:pt x="117856" y="1497177"/>
                  </a:lnTo>
                  <a:lnTo>
                    <a:pt x="117309" y="1497939"/>
                  </a:lnTo>
                  <a:lnTo>
                    <a:pt x="117525" y="1498320"/>
                  </a:lnTo>
                  <a:lnTo>
                    <a:pt x="117779" y="1498447"/>
                  </a:lnTo>
                  <a:lnTo>
                    <a:pt x="118211" y="1498828"/>
                  </a:lnTo>
                  <a:lnTo>
                    <a:pt x="118859" y="1500225"/>
                  </a:lnTo>
                  <a:lnTo>
                    <a:pt x="116903" y="1499971"/>
                  </a:lnTo>
                  <a:lnTo>
                    <a:pt x="115735" y="1499971"/>
                  </a:lnTo>
                  <a:lnTo>
                    <a:pt x="115379" y="1500352"/>
                  </a:lnTo>
                  <a:lnTo>
                    <a:pt x="114731" y="1500987"/>
                  </a:lnTo>
                  <a:lnTo>
                    <a:pt x="114642" y="1501368"/>
                  </a:lnTo>
                  <a:lnTo>
                    <a:pt x="114744" y="1502003"/>
                  </a:lnTo>
                  <a:lnTo>
                    <a:pt x="114871" y="1502257"/>
                  </a:lnTo>
                  <a:lnTo>
                    <a:pt x="115938" y="1503654"/>
                  </a:lnTo>
                  <a:lnTo>
                    <a:pt x="114427" y="1503654"/>
                  </a:lnTo>
                  <a:lnTo>
                    <a:pt x="113499" y="1504162"/>
                  </a:lnTo>
                  <a:lnTo>
                    <a:pt x="113157" y="1505178"/>
                  </a:lnTo>
                  <a:lnTo>
                    <a:pt x="113055" y="1506575"/>
                  </a:lnTo>
                  <a:lnTo>
                    <a:pt x="113461" y="1507845"/>
                  </a:lnTo>
                  <a:lnTo>
                    <a:pt x="113550" y="1508861"/>
                  </a:lnTo>
                  <a:lnTo>
                    <a:pt x="113169" y="1509877"/>
                  </a:lnTo>
                  <a:lnTo>
                    <a:pt x="112458" y="1510131"/>
                  </a:lnTo>
                  <a:lnTo>
                    <a:pt x="111213" y="1509877"/>
                  </a:lnTo>
                  <a:lnTo>
                    <a:pt x="111467" y="1510385"/>
                  </a:lnTo>
                  <a:lnTo>
                    <a:pt x="111594" y="1510893"/>
                  </a:lnTo>
                  <a:lnTo>
                    <a:pt x="111391" y="1511274"/>
                  </a:lnTo>
                  <a:lnTo>
                    <a:pt x="110477" y="1511274"/>
                  </a:lnTo>
                  <a:lnTo>
                    <a:pt x="110477" y="1538452"/>
                  </a:lnTo>
                  <a:lnTo>
                    <a:pt x="110439" y="1538579"/>
                  </a:lnTo>
                  <a:lnTo>
                    <a:pt x="109804" y="1538833"/>
                  </a:lnTo>
                  <a:lnTo>
                    <a:pt x="110248" y="1537563"/>
                  </a:lnTo>
                  <a:lnTo>
                    <a:pt x="110375" y="1537817"/>
                  </a:lnTo>
                  <a:lnTo>
                    <a:pt x="110477" y="1538452"/>
                  </a:lnTo>
                  <a:lnTo>
                    <a:pt x="110477" y="1511274"/>
                  </a:lnTo>
                  <a:lnTo>
                    <a:pt x="110350" y="1511909"/>
                  </a:lnTo>
                  <a:lnTo>
                    <a:pt x="110236" y="1512417"/>
                  </a:lnTo>
                  <a:lnTo>
                    <a:pt x="109842" y="1513636"/>
                  </a:lnTo>
                  <a:lnTo>
                    <a:pt x="109842" y="1536293"/>
                  </a:lnTo>
                  <a:lnTo>
                    <a:pt x="108331" y="1536547"/>
                  </a:lnTo>
                  <a:lnTo>
                    <a:pt x="108407" y="1536293"/>
                  </a:lnTo>
                  <a:lnTo>
                    <a:pt x="108483" y="1536039"/>
                  </a:lnTo>
                  <a:lnTo>
                    <a:pt x="109004" y="1536039"/>
                  </a:lnTo>
                  <a:lnTo>
                    <a:pt x="109842" y="1536293"/>
                  </a:lnTo>
                  <a:lnTo>
                    <a:pt x="109842" y="1513636"/>
                  </a:lnTo>
                  <a:lnTo>
                    <a:pt x="109207" y="1515592"/>
                  </a:lnTo>
                  <a:lnTo>
                    <a:pt x="108369" y="1515338"/>
                  </a:lnTo>
                  <a:lnTo>
                    <a:pt x="107734" y="1515211"/>
                  </a:lnTo>
                  <a:lnTo>
                    <a:pt x="107353" y="1515211"/>
                  </a:lnTo>
                  <a:lnTo>
                    <a:pt x="107797" y="1513941"/>
                  </a:lnTo>
                  <a:lnTo>
                    <a:pt x="106299" y="1510893"/>
                  </a:lnTo>
                  <a:lnTo>
                    <a:pt x="105981" y="1510258"/>
                  </a:lnTo>
                  <a:lnTo>
                    <a:pt x="105156" y="1509369"/>
                  </a:lnTo>
                  <a:lnTo>
                    <a:pt x="104863" y="1509318"/>
                  </a:lnTo>
                  <a:lnTo>
                    <a:pt x="104863" y="1511020"/>
                  </a:lnTo>
                  <a:lnTo>
                    <a:pt x="104521" y="1512036"/>
                  </a:lnTo>
                  <a:lnTo>
                    <a:pt x="104254" y="1511909"/>
                  </a:lnTo>
                  <a:lnTo>
                    <a:pt x="104622" y="1510893"/>
                  </a:lnTo>
                  <a:lnTo>
                    <a:pt x="104863" y="1511020"/>
                  </a:lnTo>
                  <a:lnTo>
                    <a:pt x="104863" y="1509318"/>
                  </a:lnTo>
                  <a:lnTo>
                    <a:pt x="103911" y="1509115"/>
                  </a:lnTo>
                  <a:lnTo>
                    <a:pt x="102755" y="1509395"/>
                  </a:lnTo>
                  <a:lnTo>
                    <a:pt x="102755" y="1535404"/>
                  </a:lnTo>
                  <a:lnTo>
                    <a:pt x="102755" y="1536293"/>
                  </a:lnTo>
                  <a:lnTo>
                    <a:pt x="102539" y="1535785"/>
                  </a:lnTo>
                  <a:lnTo>
                    <a:pt x="102336" y="1535658"/>
                  </a:lnTo>
                  <a:lnTo>
                    <a:pt x="102171" y="1535531"/>
                  </a:lnTo>
                  <a:lnTo>
                    <a:pt x="102400" y="1535404"/>
                  </a:lnTo>
                  <a:lnTo>
                    <a:pt x="102755" y="1535404"/>
                  </a:lnTo>
                  <a:lnTo>
                    <a:pt x="102755" y="1509395"/>
                  </a:lnTo>
                  <a:lnTo>
                    <a:pt x="102273" y="1509496"/>
                  </a:lnTo>
                  <a:lnTo>
                    <a:pt x="102539" y="1510766"/>
                  </a:lnTo>
                  <a:lnTo>
                    <a:pt x="102641" y="1511655"/>
                  </a:lnTo>
                  <a:lnTo>
                    <a:pt x="102222" y="1512671"/>
                  </a:lnTo>
                  <a:lnTo>
                    <a:pt x="100799" y="1512925"/>
                  </a:lnTo>
                  <a:lnTo>
                    <a:pt x="100698" y="1511909"/>
                  </a:lnTo>
                  <a:lnTo>
                    <a:pt x="100609" y="1511147"/>
                  </a:lnTo>
                  <a:lnTo>
                    <a:pt x="100495" y="1510004"/>
                  </a:lnTo>
                  <a:lnTo>
                    <a:pt x="100139" y="1508353"/>
                  </a:lnTo>
                  <a:lnTo>
                    <a:pt x="99758" y="1507845"/>
                  </a:lnTo>
                  <a:lnTo>
                    <a:pt x="99326" y="1506956"/>
                  </a:lnTo>
                  <a:lnTo>
                    <a:pt x="97866" y="1506321"/>
                  </a:lnTo>
                  <a:lnTo>
                    <a:pt x="96989" y="1506194"/>
                  </a:lnTo>
                  <a:lnTo>
                    <a:pt x="96989" y="1525371"/>
                  </a:lnTo>
                  <a:lnTo>
                    <a:pt x="95656" y="1526006"/>
                  </a:lnTo>
                  <a:lnTo>
                    <a:pt x="95224" y="1526387"/>
                  </a:lnTo>
                  <a:lnTo>
                    <a:pt x="94869" y="1525752"/>
                  </a:lnTo>
                  <a:lnTo>
                    <a:pt x="94576" y="1525498"/>
                  </a:lnTo>
                  <a:lnTo>
                    <a:pt x="94437" y="1525371"/>
                  </a:lnTo>
                  <a:lnTo>
                    <a:pt x="93040" y="1525371"/>
                  </a:lnTo>
                  <a:lnTo>
                    <a:pt x="92113" y="1525498"/>
                  </a:lnTo>
                  <a:lnTo>
                    <a:pt x="92227" y="1524736"/>
                  </a:lnTo>
                  <a:lnTo>
                    <a:pt x="92443" y="1524482"/>
                  </a:lnTo>
                  <a:lnTo>
                    <a:pt x="92760" y="1524228"/>
                  </a:lnTo>
                  <a:lnTo>
                    <a:pt x="93218" y="1523974"/>
                  </a:lnTo>
                  <a:lnTo>
                    <a:pt x="96989" y="1525371"/>
                  </a:lnTo>
                  <a:lnTo>
                    <a:pt x="96989" y="1506194"/>
                  </a:lnTo>
                  <a:lnTo>
                    <a:pt x="95542" y="1505978"/>
                  </a:lnTo>
                  <a:lnTo>
                    <a:pt x="95542" y="1520545"/>
                  </a:lnTo>
                  <a:lnTo>
                    <a:pt x="95427" y="1520926"/>
                  </a:lnTo>
                  <a:lnTo>
                    <a:pt x="95275" y="1521053"/>
                  </a:lnTo>
                  <a:lnTo>
                    <a:pt x="94729" y="1521053"/>
                  </a:lnTo>
                  <a:lnTo>
                    <a:pt x="94792" y="1520291"/>
                  </a:lnTo>
                  <a:lnTo>
                    <a:pt x="95123" y="1520164"/>
                  </a:lnTo>
                  <a:lnTo>
                    <a:pt x="95237" y="1520418"/>
                  </a:lnTo>
                  <a:lnTo>
                    <a:pt x="95377" y="1520545"/>
                  </a:lnTo>
                  <a:lnTo>
                    <a:pt x="95542" y="1520545"/>
                  </a:lnTo>
                  <a:lnTo>
                    <a:pt x="95542" y="1505978"/>
                  </a:lnTo>
                  <a:lnTo>
                    <a:pt x="95313" y="1505940"/>
                  </a:lnTo>
                  <a:lnTo>
                    <a:pt x="94373" y="1504289"/>
                  </a:lnTo>
                  <a:lnTo>
                    <a:pt x="93814" y="1503921"/>
                  </a:lnTo>
                  <a:lnTo>
                    <a:pt x="93814" y="1511909"/>
                  </a:lnTo>
                  <a:lnTo>
                    <a:pt x="92798" y="1511528"/>
                  </a:lnTo>
                  <a:lnTo>
                    <a:pt x="92976" y="1511528"/>
                  </a:lnTo>
                  <a:lnTo>
                    <a:pt x="93103" y="1511401"/>
                  </a:lnTo>
                  <a:lnTo>
                    <a:pt x="93230" y="1511147"/>
                  </a:lnTo>
                  <a:lnTo>
                    <a:pt x="93814" y="1511909"/>
                  </a:lnTo>
                  <a:lnTo>
                    <a:pt x="93814" y="1503921"/>
                  </a:lnTo>
                  <a:lnTo>
                    <a:pt x="93624" y="1503781"/>
                  </a:lnTo>
                  <a:lnTo>
                    <a:pt x="92633" y="1504670"/>
                  </a:lnTo>
                  <a:lnTo>
                    <a:pt x="91948" y="1505051"/>
                  </a:lnTo>
                  <a:lnTo>
                    <a:pt x="91389" y="1505559"/>
                  </a:lnTo>
                  <a:lnTo>
                    <a:pt x="90893" y="1505940"/>
                  </a:lnTo>
                  <a:lnTo>
                    <a:pt x="90512" y="1505940"/>
                  </a:lnTo>
                  <a:lnTo>
                    <a:pt x="91846" y="1504162"/>
                  </a:lnTo>
                  <a:lnTo>
                    <a:pt x="91719" y="1503019"/>
                  </a:lnTo>
                  <a:lnTo>
                    <a:pt x="91643" y="1502638"/>
                  </a:lnTo>
                  <a:lnTo>
                    <a:pt x="89636" y="1502003"/>
                  </a:lnTo>
                  <a:lnTo>
                    <a:pt x="88569" y="1501749"/>
                  </a:lnTo>
                  <a:lnTo>
                    <a:pt x="87871" y="1501368"/>
                  </a:lnTo>
                  <a:lnTo>
                    <a:pt x="87249" y="1500098"/>
                  </a:lnTo>
                  <a:lnTo>
                    <a:pt x="86995" y="1499590"/>
                  </a:lnTo>
                  <a:lnTo>
                    <a:pt x="87312" y="1497939"/>
                  </a:lnTo>
                  <a:lnTo>
                    <a:pt x="87566" y="1497431"/>
                  </a:lnTo>
                  <a:lnTo>
                    <a:pt x="87934" y="1496669"/>
                  </a:lnTo>
                  <a:lnTo>
                    <a:pt x="88442" y="1495653"/>
                  </a:lnTo>
                  <a:lnTo>
                    <a:pt x="89674" y="1492732"/>
                  </a:lnTo>
                  <a:lnTo>
                    <a:pt x="90716" y="1489811"/>
                  </a:lnTo>
                  <a:lnTo>
                    <a:pt x="91617" y="1486763"/>
                  </a:lnTo>
                  <a:lnTo>
                    <a:pt x="92227" y="1484985"/>
                  </a:lnTo>
                  <a:lnTo>
                    <a:pt x="92443" y="1484731"/>
                  </a:lnTo>
                  <a:lnTo>
                    <a:pt x="92659" y="1484604"/>
                  </a:lnTo>
                  <a:lnTo>
                    <a:pt x="93497" y="1483715"/>
                  </a:lnTo>
                  <a:lnTo>
                    <a:pt x="94538" y="1478127"/>
                  </a:lnTo>
                  <a:lnTo>
                    <a:pt x="94703" y="1476349"/>
                  </a:lnTo>
                  <a:lnTo>
                    <a:pt x="94869" y="1476222"/>
                  </a:lnTo>
                  <a:lnTo>
                    <a:pt x="96304" y="1475079"/>
                  </a:lnTo>
                  <a:lnTo>
                    <a:pt x="96875" y="1474317"/>
                  </a:lnTo>
                  <a:lnTo>
                    <a:pt x="92608" y="1474317"/>
                  </a:lnTo>
                  <a:lnTo>
                    <a:pt x="92608" y="1481048"/>
                  </a:lnTo>
                  <a:lnTo>
                    <a:pt x="91846" y="1482064"/>
                  </a:lnTo>
                  <a:lnTo>
                    <a:pt x="91071" y="1482572"/>
                  </a:lnTo>
                  <a:lnTo>
                    <a:pt x="90449" y="1482191"/>
                  </a:lnTo>
                  <a:lnTo>
                    <a:pt x="90373" y="1481810"/>
                  </a:lnTo>
                  <a:lnTo>
                    <a:pt x="90436" y="1481556"/>
                  </a:lnTo>
                  <a:lnTo>
                    <a:pt x="90766" y="1481048"/>
                  </a:lnTo>
                  <a:lnTo>
                    <a:pt x="91617" y="1480286"/>
                  </a:lnTo>
                  <a:lnTo>
                    <a:pt x="92379" y="1479651"/>
                  </a:lnTo>
                  <a:lnTo>
                    <a:pt x="92481" y="1479905"/>
                  </a:lnTo>
                  <a:lnTo>
                    <a:pt x="92608" y="1481048"/>
                  </a:lnTo>
                  <a:lnTo>
                    <a:pt x="92608" y="1474317"/>
                  </a:lnTo>
                  <a:lnTo>
                    <a:pt x="86423" y="1474317"/>
                  </a:lnTo>
                  <a:lnTo>
                    <a:pt x="86423" y="1496669"/>
                  </a:lnTo>
                  <a:lnTo>
                    <a:pt x="86004" y="1497177"/>
                  </a:lnTo>
                  <a:lnTo>
                    <a:pt x="86004" y="1519529"/>
                  </a:lnTo>
                  <a:lnTo>
                    <a:pt x="85051" y="1522196"/>
                  </a:lnTo>
                  <a:lnTo>
                    <a:pt x="84556" y="1522069"/>
                  </a:lnTo>
                  <a:lnTo>
                    <a:pt x="84048" y="1521942"/>
                  </a:lnTo>
                  <a:lnTo>
                    <a:pt x="85102" y="1518894"/>
                  </a:lnTo>
                  <a:lnTo>
                    <a:pt x="85826" y="1518894"/>
                  </a:lnTo>
                  <a:lnTo>
                    <a:pt x="85915" y="1519021"/>
                  </a:lnTo>
                  <a:lnTo>
                    <a:pt x="86004" y="1519529"/>
                  </a:lnTo>
                  <a:lnTo>
                    <a:pt x="86004" y="1497177"/>
                  </a:lnTo>
                  <a:lnTo>
                    <a:pt x="85788" y="1497431"/>
                  </a:lnTo>
                  <a:lnTo>
                    <a:pt x="85420" y="1497304"/>
                  </a:lnTo>
                  <a:lnTo>
                    <a:pt x="85318" y="1496542"/>
                  </a:lnTo>
                  <a:lnTo>
                    <a:pt x="85813" y="1496669"/>
                  </a:lnTo>
                  <a:lnTo>
                    <a:pt x="86169" y="1496796"/>
                  </a:lnTo>
                  <a:lnTo>
                    <a:pt x="86423" y="1496669"/>
                  </a:lnTo>
                  <a:lnTo>
                    <a:pt x="86423" y="1474317"/>
                  </a:lnTo>
                  <a:lnTo>
                    <a:pt x="78066" y="1474317"/>
                  </a:lnTo>
                  <a:lnTo>
                    <a:pt x="78066" y="1477746"/>
                  </a:lnTo>
                  <a:lnTo>
                    <a:pt x="76581" y="1478127"/>
                  </a:lnTo>
                  <a:lnTo>
                    <a:pt x="75641" y="1477873"/>
                  </a:lnTo>
                  <a:lnTo>
                    <a:pt x="75196" y="1476984"/>
                  </a:lnTo>
                  <a:lnTo>
                    <a:pt x="75831" y="1476349"/>
                  </a:lnTo>
                  <a:lnTo>
                    <a:pt x="76339" y="1476222"/>
                  </a:lnTo>
                  <a:lnTo>
                    <a:pt x="76733" y="1476730"/>
                  </a:lnTo>
                  <a:lnTo>
                    <a:pt x="78066" y="1477746"/>
                  </a:lnTo>
                  <a:lnTo>
                    <a:pt x="78066" y="1474317"/>
                  </a:lnTo>
                  <a:lnTo>
                    <a:pt x="76898" y="1474317"/>
                  </a:lnTo>
                  <a:lnTo>
                    <a:pt x="74536" y="1474317"/>
                  </a:lnTo>
                  <a:lnTo>
                    <a:pt x="74803" y="1474952"/>
                  </a:lnTo>
                  <a:lnTo>
                    <a:pt x="74891" y="1475460"/>
                  </a:lnTo>
                  <a:lnTo>
                    <a:pt x="74307" y="1475460"/>
                  </a:lnTo>
                  <a:lnTo>
                    <a:pt x="74066" y="1475968"/>
                  </a:lnTo>
                  <a:lnTo>
                    <a:pt x="74142" y="1476984"/>
                  </a:lnTo>
                  <a:lnTo>
                    <a:pt x="74282" y="1477492"/>
                  </a:lnTo>
                  <a:lnTo>
                    <a:pt x="74625" y="1478127"/>
                  </a:lnTo>
                  <a:lnTo>
                    <a:pt x="75171" y="1478635"/>
                  </a:lnTo>
                  <a:lnTo>
                    <a:pt x="75120" y="1478889"/>
                  </a:lnTo>
                  <a:lnTo>
                    <a:pt x="72948" y="1481810"/>
                  </a:lnTo>
                  <a:lnTo>
                    <a:pt x="72110" y="1481556"/>
                  </a:lnTo>
                  <a:lnTo>
                    <a:pt x="71412" y="1481810"/>
                  </a:lnTo>
                  <a:lnTo>
                    <a:pt x="70904" y="1482826"/>
                  </a:lnTo>
                  <a:lnTo>
                    <a:pt x="70358" y="1486763"/>
                  </a:lnTo>
                  <a:lnTo>
                    <a:pt x="70446" y="1487017"/>
                  </a:lnTo>
                  <a:lnTo>
                    <a:pt x="70764" y="1487271"/>
                  </a:lnTo>
                  <a:lnTo>
                    <a:pt x="72275" y="1487779"/>
                  </a:lnTo>
                  <a:lnTo>
                    <a:pt x="73431" y="1488414"/>
                  </a:lnTo>
                  <a:lnTo>
                    <a:pt x="71678" y="1488668"/>
                  </a:lnTo>
                  <a:lnTo>
                    <a:pt x="70231" y="1488668"/>
                  </a:lnTo>
                  <a:lnTo>
                    <a:pt x="69329" y="1491208"/>
                  </a:lnTo>
                  <a:lnTo>
                    <a:pt x="69240" y="1491716"/>
                  </a:lnTo>
                  <a:lnTo>
                    <a:pt x="69151" y="1494510"/>
                  </a:lnTo>
                  <a:lnTo>
                    <a:pt x="69392" y="1496034"/>
                  </a:lnTo>
                  <a:lnTo>
                    <a:pt x="66459" y="1496415"/>
                  </a:lnTo>
                  <a:lnTo>
                    <a:pt x="66065" y="1496542"/>
                  </a:lnTo>
                  <a:lnTo>
                    <a:pt x="65849" y="1496542"/>
                  </a:lnTo>
                  <a:lnTo>
                    <a:pt x="65646" y="1496923"/>
                  </a:lnTo>
                  <a:lnTo>
                    <a:pt x="65519" y="1497304"/>
                  </a:lnTo>
                  <a:lnTo>
                    <a:pt x="65405" y="1498955"/>
                  </a:lnTo>
                  <a:lnTo>
                    <a:pt x="65074" y="1499590"/>
                  </a:lnTo>
                  <a:lnTo>
                    <a:pt x="64503" y="1500098"/>
                  </a:lnTo>
                  <a:lnTo>
                    <a:pt x="60579" y="1499463"/>
                  </a:lnTo>
                  <a:lnTo>
                    <a:pt x="59029" y="1500987"/>
                  </a:lnTo>
                  <a:lnTo>
                    <a:pt x="59905" y="1504416"/>
                  </a:lnTo>
                  <a:lnTo>
                    <a:pt x="58280" y="1505813"/>
                  </a:lnTo>
                  <a:lnTo>
                    <a:pt x="56756" y="1506956"/>
                  </a:lnTo>
                  <a:lnTo>
                    <a:pt x="56972" y="1507591"/>
                  </a:lnTo>
                  <a:lnTo>
                    <a:pt x="57048" y="1507972"/>
                  </a:lnTo>
                  <a:lnTo>
                    <a:pt x="57162" y="1508861"/>
                  </a:lnTo>
                  <a:lnTo>
                    <a:pt x="57277" y="1513814"/>
                  </a:lnTo>
                  <a:lnTo>
                    <a:pt x="57404" y="1514703"/>
                  </a:lnTo>
                  <a:lnTo>
                    <a:pt x="62026" y="1521434"/>
                  </a:lnTo>
                  <a:lnTo>
                    <a:pt x="68237" y="1523847"/>
                  </a:lnTo>
                  <a:lnTo>
                    <a:pt x="76034" y="1522069"/>
                  </a:lnTo>
                  <a:lnTo>
                    <a:pt x="76073" y="1522577"/>
                  </a:lnTo>
                  <a:lnTo>
                    <a:pt x="76923" y="1524355"/>
                  </a:lnTo>
                  <a:lnTo>
                    <a:pt x="78854" y="1525371"/>
                  </a:lnTo>
                  <a:lnTo>
                    <a:pt x="80873" y="1526133"/>
                  </a:lnTo>
                  <a:lnTo>
                    <a:pt x="81826" y="1526641"/>
                  </a:lnTo>
                  <a:lnTo>
                    <a:pt x="83197" y="1527022"/>
                  </a:lnTo>
                  <a:lnTo>
                    <a:pt x="84988" y="1527276"/>
                  </a:lnTo>
                  <a:lnTo>
                    <a:pt x="85128" y="1526895"/>
                  </a:lnTo>
                  <a:lnTo>
                    <a:pt x="85242" y="1526387"/>
                  </a:lnTo>
                  <a:lnTo>
                    <a:pt x="85178" y="1525879"/>
                  </a:lnTo>
                  <a:lnTo>
                    <a:pt x="86601" y="1525879"/>
                  </a:lnTo>
                  <a:lnTo>
                    <a:pt x="87223" y="1525752"/>
                  </a:lnTo>
                  <a:lnTo>
                    <a:pt x="87655" y="1525879"/>
                  </a:lnTo>
                  <a:lnTo>
                    <a:pt x="87731" y="1526006"/>
                  </a:lnTo>
                  <a:lnTo>
                    <a:pt x="87833" y="1526387"/>
                  </a:lnTo>
                  <a:lnTo>
                    <a:pt x="86995" y="1528800"/>
                  </a:lnTo>
                  <a:lnTo>
                    <a:pt x="89179" y="1529054"/>
                  </a:lnTo>
                  <a:lnTo>
                    <a:pt x="90436" y="1530324"/>
                  </a:lnTo>
                  <a:lnTo>
                    <a:pt x="92024" y="1530578"/>
                  </a:lnTo>
                  <a:lnTo>
                    <a:pt x="93383" y="1531086"/>
                  </a:lnTo>
                  <a:lnTo>
                    <a:pt x="94322" y="1531848"/>
                  </a:lnTo>
                  <a:lnTo>
                    <a:pt x="94869" y="1532991"/>
                  </a:lnTo>
                  <a:lnTo>
                    <a:pt x="99047" y="1532991"/>
                  </a:lnTo>
                  <a:lnTo>
                    <a:pt x="101333" y="1534261"/>
                  </a:lnTo>
                  <a:lnTo>
                    <a:pt x="101739" y="1536801"/>
                  </a:lnTo>
                  <a:lnTo>
                    <a:pt x="102336" y="1536674"/>
                  </a:lnTo>
                  <a:lnTo>
                    <a:pt x="102679" y="1536547"/>
                  </a:lnTo>
                  <a:lnTo>
                    <a:pt x="102997" y="1537182"/>
                  </a:lnTo>
                  <a:lnTo>
                    <a:pt x="103505" y="1537690"/>
                  </a:lnTo>
                  <a:lnTo>
                    <a:pt x="104178" y="1537944"/>
                  </a:lnTo>
                  <a:lnTo>
                    <a:pt x="105524" y="1538071"/>
                  </a:lnTo>
                  <a:lnTo>
                    <a:pt x="106603" y="1538198"/>
                  </a:lnTo>
                  <a:lnTo>
                    <a:pt x="108762" y="1538579"/>
                  </a:lnTo>
                  <a:lnTo>
                    <a:pt x="109842" y="1539214"/>
                  </a:lnTo>
                  <a:lnTo>
                    <a:pt x="109880" y="1540230"/>
                  </a:lnTo>
                  <a:lnTo>
                    <a:pt x="110439" y="1540230"/>
                  </a:lnTo>
                  <a:lnTo>
                    <a:pt x="110909" y="1539976"/>
                  </a:lnTo>
                  <a:lnTo>
                    <a:pt x="111226" y="1539595"/>
                  </a:lnTo>
                  <a:lnTo>
                    <a:pt x="111506" y="1538833"/>
                  </a:lnTo>
                  <a:lnTo>
                    <a:pt x="111594" y="1538579"/>
                  </a:lnTo>
                  <a:lnTo>
                    <a:pt x="112356" y="1537944"/>
                  </a:lnTo>
                  <a:lnTo>
                    <a:pt x="113322" y="1537563"/>
                  </a:lnTo>
                  <a:lnTo>
                    <a:pt x="113614" y="1537436"/>
                  </a:lnTo>
                  <a:lnTo>
                    <a:pt x="114642" y="1537309"/>
                  </a:lnTo>
                  <a:lnTo>
                    <a:pt x="114985" y="1537182"/>
                  </a:lnTo>
                  <a:lnTo>
                    <a:pt x="115316" y="1537309"/>
                  </a:lnTo>
                  <a:lnTo>
                    <a:pt x="115417" y="1537563"/>
                  </a:lnTo>
                  <a:lnTo>
                    <a:pt x="115658" y="1538579"/>
                  </a:lnTo>
                  <a:lnTo>
                    <a:pt x="115481" y="1538960"/>
                  </a:lnTo>
                  <a:lnTo>
                    <a:pt x="114871" y="1539722"/>
                  </a:lnTo>
                  <a:lnTo>
                    <a:pt x="114007" y="1541500"/>
                  </a:lnTo>
                  <a:lnTo>
                    <a:pt x="113893" y="1542135"/>
                  </a:lnTo>
                  <a:lnTo>
                    <a:pt x="113995" y="1542516"/>
                  </a:lnTo>
                  <a:lnTo>
                    <a:pt x="114325" y="1542897"/>
                  </a:lnTo>
                  <a:lnTo>
                    <a:pt x="115570" y="1543278"/>
                  </a:lnTo>
                  <a:lnTo>
                    <a:pt x="116408" y="1543405"/>
                  </a:lnTo>
                  <a:lnTo>
                    <a:pt x="117081" y="1544167"/>
                  </a:lnTo>
                  <a:lnTo>
                    <a:pt x="118084" y="1544802"/>
                  </a:lnTo>
                  <a:lnTo>
                    <a:pt x="120954" y="1545818"/>
                  </a:lnTo>
                  <a:lnTo>
                    <a:pt x="122275" y="1546834"/>
                  </a:lnTo>
                  <a:lnTo>
                    <a:pt x="123291" y="1546580"/>
                  </a:lnTo>
                  <a:lnTo>
                    <a:pt x="124193" y="1546707"/>
                  </a:lnTo>
                  <a:lnTo>
                    <a:pt x="124968" y="1547215"/>
                  </a:lnTo>
                  <a:lnTo>
                    <a:pt x="125095" y="1546834"/>
                  </a:lnTo>
                  <a:lnTo>
                    <a:pt x="125374" y="1546580"/>
                  </a:lnTo>
                  <a:lnTo>
                    <a:pt x="127533" y="1545564"/>
                  </a:lnTo>
                  <a:lnTo>
                    <a:pt x="128435" y="1544675"/>
                  </a:lnTo>
                  <a:lnTo>
                    <a:pt x="128892" y="1544167"/>
                  </a:lnTo>
                  <a:lnTo>
                    <a:pt x="128701" y="1546326"/>
                  </a:lnTo>
                  <a:lnTo>
                    <a:pt x="129578" y="1547850"/>
                  </a:lnTo>
                  <a:lnTo>
                    <a:pt x="131533" y="1548612"/>
                  </a:lnTo>
                  <a:lnTo>
                    <a:pt x="131813" y="1549247"/>
                  </a:lnTo>
                  <a:lnTo>
                    <a:pt x="132105" y="1550517"/>
                  </a:lnTo>
                  <a:lnTo>
                    <a:pt x="132346" y="1550898"/>
                  </a:lnTo>
                  <a:lnTo>
                    <a:pt x="132689" y="1551025"/>
                  </a:lnTo>
                  <a:lnTo>
                    <a:pt x="132562" y="1551406"/>
                  </a:lnTo>
                  <a:lnTo>
                    <a:pt x="132702" y="1551787"/>
                  </a:lnTo>
                  <a:lnTo>
                    <a:pt x="133096" y="1552295"/>
                  </a:lnTo>
                  <a:lnTo>
                    <a:pt x="134607" y="1552803"/>
                  </a:lnTo>
                  <a:lnTo>
                    <a:pt x="135204" y="1552803"/>
                  </a:lnTo>
                  <a:lnTo>
                    <a:pt x="135636" y="1552422"/>
                  </a:lnTo>
                  <a:lnTo>
                    <a:pt x="136144" y="1551914"/>
                  </a:lnTo>
                  <a:lnTo>
                    <a:pt x="136550" y="1551787"/>
                  </a:lnTo>
                  <a:lnTo>
                    <a:pt x="136893" y="1551914"/>
                  </a:lnTo>
                  <a:lnTo>
                    <a:pt x="137236" y="1551787"/>
                  </a:lnTo>
                  <a:lnTo>
                    <a:pt x="137655" y="1551406"/>
                  </a:lnTo>
                  <a:lnTo>
                    <a:pt x="136550" y="1550771"/>
                  </a:lnTo>
                  <a:lnTo>
                    <a:pt x="136677" y="1549374"/>
                  </a:lnTo>
                  <a:lnTo>
                    <a:pt x="137363" y="1548231"/>
                  </a:lnTo>
                  <a:lnTo>
                    <a:pt x="138379" y="1548612"/>
                  </a:lnTo>
                  <a:lnTo>
                    <a:pt x="139560" y="1549247"/>
                  </a:lnTo>
                  <a:lnTo>
                    <a:pt x="139242" y="1549755"/>
                  </a:lnTo>
                  <a:lnTo>
                    <a:pt x="139141" y="1551406"/>
                  </a:lnTo>
                  <a:lnTo>
                    <a:pt x="139496" y="1552549"/>
                  </a:lnTo>
                  <a:lnTo>
                    <a:pt x="140373" y="1554454"/>
                  </a:lnTo>
                  <a:lnTo>
                    <a:pt x="140881" y="1555851"/>
                  </a:lnTo>
                  <a:lnTo>
                    <a:pt x="144729" y="1555724"/>
                  </a:lnTo>
                  <a:lnTo>
                    <a:pt x="147243" y="1555470"/>
                  </a:lnTo>
                  <a:lnTo>
                    <a:pt x="148488" y="1555216"/>
                  </a:lnTo>
                  <a:lnTo>
                    <a:pt x="149021" y="1558010"/>
                  </a:lnTo>
                  <a:lnTo>
                    <a:pt x="150355" y="1559534"/>
                  </a:lnTo>
                  <a:lnTo>
                    <a:pt x="152476" y="1559915"/>
                  </a:lnTo>
                  <a:lnTo>
                    <a:pt x="153847" y="1558264"/>
                  </a:lnTo>
                  <a:lnTo>
                    <a:pt x="154978" y="1558264"/>
                  </a:lnTo>
                  <a:lnTo>
                    <a:pt x="155854" y="1560042"/>
                  </a:lnTo>
                  <a:lnTo>
                    <a:pt x="155409" y="1560296"/>
                  </a:lnTo>
                  <a:lnTo>
                    <a:pt x="155016" y="1560296"/>
                  </a:lnTo>
                  <a:lnTo>
                    <a:pt x="154660" y="1560169"/>
                  </a:lnTo>
                  <a:lnTo>
                    <a:pt x="154546" y="1561058"/>
                  </a:lnTo>
                  <a:lnTo>
                    <a:pt x="154978" y="1561439"/>
                  </a:lnTo>
                  <a:lnTo>
                    <a:pt x="156870" y="1561439"/>
                  </a:lnTo>
                  <a:lnTo>
                    <a:pt x="157530" y="1561185"/>
                  </a:lnTo>
                  <a:lnTo>
                    <a:pt x="157886" y="1560804"/>
                  </a:lnTo>
                  <a:lnTo>
                    <a:pt x="158661" y="1561185"/>
                  </a:lnTo>
                  <a:lnTo>
                    <a:pt x="160197" y="1561693"/>
                  </a:lnTo>
                  <a:lnTo>
                    <a:pt x="162496" y="1562074"/>
                  </a:lnTo>
                  <a:lnTo>
                    <a:pt x="162471" y="1562709"/>
                  </a:lnTo>
                  <a:lnTo>
                    <a:pt x="162826" y="1563090"/>
                  </a:lnTo>
                  <a:lnTo>
                    <a:pt x="163487" y="1563217"/>
                  </a:lnTo>
                  <a:lnTo>
                    <a:pt x="164084" y="1563217"/>
                  </a:lnTo>
                  <a:lnTo>
                    <a:pt x="167665" y="1559407"/>
                  </a:lnTo>
                  <a:lnTo>
                    <a:pt x="168313" y="1558772"/>
                  </a:lnTo>
                  <a:lnTo>
                    <a:pt x="168910" y="1558391"/>
                  </a:lnTo>
                  <a:lnTo>
                    <a:pt x="169468" y="1558391"/>
                  </a:lnTo>
                  <a:lnTo>
                    <a:pt x="169964" y="1559407"/>
                  </a:lnTo>
                  <a:lnTo>
                    <a:pt x="170967" y="1559788"/>
                  </a:lnTo>
                  <a:lnTo>
                    <a:pt x="171424" y="1559026"/>
                  </a:lnTo>
                  <a:lnTo>
                    <a:pt x="172059" y="1558391"/>
                  </a:lnTo>
                  <a:lnTo>
                    <a:pt x="172186" y="1558264"/>
                  </a:lnTo>
                  <a:lnTo>
                    <a:pt x="173634" y="1556994"/>
                  </a:lnTo>
                  <a:lnTo>
                    <a:pt x="176504" y="1555216"/>
                  </a:lnTo>
                  <a:lnTo>
                    <a:pt x="176695" y="1554708"/>
                  </a:lnTo>
                  <a:lnTo>
                    <a:pt x="176530" y="1554454"/>
                  </a:lnTo>
                  <a:lnTo>
                    <a:pt x="176022" y="1554200"/>
                  </a:lnTo>
                  <a:lnTo>
                    <a:pt x="175996" y="1554073"/>
                  </a:lnTo>
                  <a:lnTo>
                    <a:pt x="176441" y="1553819"/>
                  </a:lnTo>
                  <a:lnTo>
                    <a:pt x="177279" y="1554200"/>
                  </a:lnTo>
                  <a:lnTo>
                    <a:pt x="177901" y="1553946"/>
                  </a:lnTo>
                  <a:lnTo>
                    <a:pt x="177990" y="1553819"/>
                  </a:lnTo>
                  <a:lnTo>
                    <a:pt x="178066" y="1553692"/>
                  </a:lnTo>
                  <a:lnTo>
                    <a:pt x="178155" y="1553565"/>
                  </a:lnTo>
                  <a:lnTo>
                    <a:pt x="178904" y="1552422"/>
                  </a:lnTo>
                  <a:lnTo>
                    <a:pt x="179679" y="1551914"/>
                  </a:lnTo>
                  <a:lnTo>
                    <a:pt x="179603" y="1550898"/>
                  </a:lnTo>
                  <a:lnTo>
                    <a:pt x="179476" y="1550644"/>
                  </a:lnTo>
                  <a:lnTo>
                    <a:pt x="178866" y="1550263"/>
                  </a:lnTo>
                  <a:lnTo>
                    <a:pt x="178181" y="1549628"/>
                  </a:lnTo>
                  <a:lnTo>
                    <a:pt x="177431" y="1549374"/>
                  </a:lnTo>
                  <a:lnTo>
                    <a:pt x="178168" y="1549501"/>
                  </a:lnTo>
                  <a:lnTo>
                    <a:pt x="178346" y="1549374"/>
                  </a:lnTo>
                  <a:lnTo>
                    <a:pt x="178904" y="1548993"/>
                  </a:lnTo>
                  <a:lnTo>
                    <a:pt x="179476" y="1548231"/>
                  </a:lnTo>
                  <a:lnTo>
                    <a:pt x="179730" y="1547850"/>
                  </a:lnTo>
                  <a:lnTo>
                    <a:pt x="180327" y="1546834"/>
                  </a:lnTo>
                  <a:lnTo>
                    <a:pt x="181203" y="1545945"/>
                  </a:lnTo>
                  <a:lnTo>
                    <a:pt x="182321" y="1546580"/>
                  </a:lnTo>
                  <a:lnTo>
                    <a:pt x="183159" y="1546707"/>
                  </a:lnTo>
                  <a:lnTo>
                    <a:pt x="184277" y="1546199"/>
                  </a:lnTo>
                  <a:lnTo>
                    <a:pt x="184416" y="1545945"/>
                  </a:lnTo>
                  <a:lnTo>
                    <a:pt x="184632" y="1545564"/>
                  </a:lnTo>
                  <a:lnTo>
                    <a:pt x="184746" y="1544675"/>
                  </a:lnTo>
                  <a:lnTo>
                    <a:pt x="184251" y="1544167"/>
                  </a:lnTo>
                  <a:lnTo>
                    <a:pt x="183502" y="1543405"/>
                  </a:lnTo>
                  <a:lnTo>
                    <a:pt x="182333" y="1542516"/>
                  </a:lnTo>
                  <a:lnTo>
                    <a:pt x="182168" y="1542389"/>
                  </a:lnTo>
                  <a:lnTo>
                    <a:pt x="182753" y="1541881"/>
                  </a:lnTo>
                  <a:lnTo>
                    <a:pt x="183400" y="1541627"/>
                  </a:lnTo>
                  <a:lnTo>
                    <a:pt x="184124" y="1541754"/>
                  </a:lnTo>
                  <a:lnTo>
                    <a:pt x="184873" y="1542008"/>
                  </a:lnTo>
                  <a:lnTo>
                    <a:pt x="185978" y="1542008"/>
                  </a:lnTo>
                  <a:lnTo>
                    <a:pt x="185978" y="1541627"/>
                  </a:lnTo>
                  <a:lnTo>
                    <a:pt x="186055" y="1541119"/>
                  </a:lnTo>
                  <a:lnTo>
                    <a:pt x="186143" y="1540738"/>
                  </a:lnTo>
                  <a:lnTo>
                    <a:pt x="186334" y="1540230"/>
                  </a:lnTo>
                  <a:lnTo>
                    <a:pt x="187210" y="1538960"/>
                  </a:lnTo>
                  <a:lnTo>
                    <a:pt x="187096" y="1536674"/>
                  </a:lnTo>
                  <a:lnTo>
                    <a:pt x="186982" y="1536039"/>
                  </a:lnTo>
                  <a:lnTo>
                    <a:pt x="187261" y="1535912"/>
                  </a:lnTo>
                  <a:lnTo>
                    <a:pt x="187833" y="1535658"/>
                  </a:lnTo>
                  <a:lnTo>
                    <a:pt x="188366" y="1535277"/>
                  </a:lnTo>
                  <a:lnTo>
                    <a:pt x="188506" y="1534896"/>
                  </a:lnTo>
                  <a:lnTo>
                    <a:pt x="188620" y="1534388"/>
                  </a:lnTo>
                  <a:lnTo>
                    <a:pt x="188709" y="1533499"/>
                  </a:lnTo>
                  <a:lnTo>
                    <a:pt x="188798" y="1532483"/>
                  </a:lnTo>
                  <a:lnTo>
                    <a:pt x="189052" y="1532356"/>
                  </a:lnTo>
                  <a:lnTo>
                    <a:pt x="189826" y="1531975"/>
                  </a:lnTo>
                  <a:lnTo>
                    <a:pt x="191008" y="1531848"/>
                  </a:lnTo>
                  <a:lnTo>
                    <a:pt x="191630" y="1531594"/>
                  </a:lnTo>
                  <a:lnTo>
                    <a:pt x="192252" y="1531213"/>
                  </a:lnTo>
                  <a:lnTo>
                    <a:pt x="192874" y="1530451"/>
                  </a:lnTo>
                  <a:lnTo>
                    <a:pt x="192468" y="1530070"/>
                  </a:lnTo>
                  <a:lnTo>
                    <a:pt x="192074" y="1529308"/>
                  </a:lnTo>
                  <a:lnTo>
                    <a:pt x="192125" y="1528800"/>
                  </a:lnTo>
                  <a:lnTo>
                    <a:pt x="192481" y="1528419"/>
                  </a:lnTo>
                  <a:lnTo>
                    <a:pt x="191643" y="1527403"/>
                  </a:lnTo>
                  <a:lnTo>
                    <a:pt x="191770" y="1526387"/>
                  </a:lnTo>
                  <a:lnTo>
                    <a:pt x="192481" y="1526006"/>
                  </a:lnTo>
                  <a:lnTo>
                    <a:pt x="193192" y="1525625"/>
                  </a:lnTo>
                  <a:lnTo>
                    <a:pt x="192849" y="1524736"/>
                  </a:lnTo>
                  <a:lnTo>
                    <a:pt x="192646" y="1524228"/>
                  </a:lnTo>
                  <a:lnTo>
                    <a:pt x="192659" y="1523974"/>
                  </a:lnTo>
                  <a:lnTo>
                    <a:pt x="193090" y="1522958"/>
                  </a:lnTo>
                  <a:lnTo>
                    <a:pt x="194678" y="1522196"/>
                  </a:lnTo>
                  <a:lnTo>
                    <a:pt x="194792" y="1521307"/>
                  </a:lnTo>
                  <a:lnTo>
                    <a:pt x="195326" y="1520291"/>
                  </a:lnTo>
                  <a:lnTo>
                    <a:pt x="195592" y="1520037"/>
                  </a:lnTo>
                  <a:lnTo>
                    <a:pt x="195846" y="1519783"/>
                  </a:lnTo>
                  <a:lnTo>
                    <a:pt x="196240" y="1519402"/>
                  </a:lnTo>
                  <a:lnTo>
                    <a:pt x="196329" y="1519275"/>
                  </a:lnTo>
                  <a:lnTo>
                    <a:pt x="197345" y="1517751"/>
                  </a:lnTo>
                  <a:lnTo>
                    <a:pt x="197700" y="1516735"/>
                  </a:lnTo>
                  <a:close/>
                </a:path>
                <a:path w="648969" h="1718945">
                  <a:moveTo>
                    <a:pt x="231025" y="1282141"/>
                  </a:moveTo>
                  <a:lnTo>
                    <a:pt x="230708" y="1282014"/>
                  </a:lnTo>
                  <a:lnTo>
                    <a:pt x="230581" y="1282014"/>
                  </a:lnTo>
                  <a:lnTo>
                    <a:pt x="230543" y="1282141"/>
                  </a:lnTo>
                  <a:lnTo>
                    <a:pt x="231025" y="1282141"/>
                  </a:lnTo>
                  <a:close/>
                </a:path>
                <a:path w="648969" h="1718945">
                  <a:moveTo>
                    <a:pt x="231355" y="1282268"/>
                  </a:moveTo>
                  <a:lnTo>
                    <a:pt x="230517" y="1282268"/>
                  </a:lnTo>
                  <a:lnTo>
                    <a:pt x="230276" y="1282268"/>
                  </a:lnTo>
                  <a:lnTo>
                    <a:pt x="230149" y="1282522"/>
                  </a:lnTo>
                  <a:lnTo>
                    <a:pt x="230022" y="1282903"/>
                  </a:lnTo>
                  <a:lnTo>
                    <a:pt x="231355" y="1282268"/>
                  </a:lnTo>
                  <a:close/>
                </a:path>
                <a:path w="648969" h="1718945">
                  <a:moveTo>
                    <a:pt x="235635" y="1258138"/>
                  </a:moveTo>
                  <a:lnTo>
                    <a:pt x="235496" y="1258011"/>
                  </a:lnTo>
                  <a:lnTo>
                    <a:pt x="235140" y="1257884"/>
                  </a:lnTo>
                  <a:lnTo>
                    <a:pt x="235318" y="1258138"/>
                  </a:lnTo>
                  <a:lnTo>
                    <a:pt x="235572" y="1258265"/>
                  </a:lnTo>
                  <a:lnTo>
                    <a:pt x="235635" y="1258138"/>
                  </a:lnTo>
                  <a:close/>
                </a:path>
                <a:path w="648969" h="1718945">
                  <a:moveTo>
                    <a:pt x="241757" y="1046543"/>
                  </a:moveTo>
                  <a:lnTo>
                    <a:pt x="241528" y="1046035"/>
                  </a:lnTo>
                  <a:lnTo>
                    <a:pt x="241096" y="1045908"/>
                  </a:lnTo>
                  <a:lnTo>
                    <a:pt x="240474" y="1046035"/>
                  </a:lnTo>
                  <a:lnTo>
                    <a:pt x="239699" y="1045781"/>
                  </a:lnTo>
                  <a:lnTo>
                    <a:pt x="238861" y="1045781"/>
                  </a:lnTo>
                  <a:lnTo>
                    <a:pt x="238760" y="1045654"/>
                  </a:lnTo>
                  <a:lnTo>
                    <a:pt x="238188" y="1045400"/>
                  </a:lnTo>
                  <a:lnTo>
                    <a:pt x="236143" y="1044638"/>
                  </a:lnTo>
                  <a:lnTo>
                    <a:pt x="234962" y="1044003"/>
                  </a:lnTo>
                  <a:lnTo>
                    <a:pt x="234302" y="1044892"/>
                  </a:lnTo>
                  <a:lnTo>
                    <a:pt x="233603" y="1045400"/>
                  </a:lnTo>
                  <a:lnTo>
                    <a:pt x="232879" y="1045273"/>
                  </a:lnTo>
                  <a:lnTo>
                    <a:pt x="231178" y="1045400"/>
                  </a:lnTo>
                  <a:lnTo>
                    <a:pt x="229831" y="1045146"/>
                  </a:lnTo>
                  <a:lnTo>
                    <a:pt x="229349" y="1046670"/>
                  </a:lnTo>
                  <a:lnTo>
                    <a:pt x="228879" y="1047178"/>
                  </a:lnTo>
                  <a:lnTo>
                    <a:pt x="240919" y="1047178"/>
                  </a:lnTo>
                  <a:lnTo>
                    <a:pt x="241757" y="1046543"/>
                  </a:lnTo>
                  <a:close/>
                </a:path>
                <a:path w="648969" h="1718945">
                  <a:moveTo>
                    <a:pt x="244271" y="1045654"/>
                  </a:moveTo>
                  <a:lnTo>
                    <a:pt x="244144" y="1044892"/>
                  </a:lnTo>
                  <a:lnTo>
                    <a:pt x="244017" y="1045527"/>
                  </a:lnTo>
                  <a:lnTo>
                    <a:pt x="244271" y="1045654"/>
                  </a:lnTo>
                  <a:close/>
                </a:path>
                <a:path w="648969" h="1718945">
                  <a:moveTo>
                    <a:pt x="249453" y="1358404"/>
                  </a:moveTo>
                  <a:lnTo>
                    <a:pt x="214744" y="1358404"/>
                  </a:lnTo>
                  <a:lnTo>
                    <a:pt x="214744" y="1386344"/>
                  </a:lnTo>
                  <a:lnTo>
                    <a:pt x="211950" y="1395234"/>
                  </a:lnTo>
                  <a:lnTo>
                    <a:pt x="210604" y="1399044"/>
                  </a:lnTo>
                  <a:lnTo>
                    <a:pt x="209207" y="1404124"/>
                  </a:lnTo>
                  <a:lnTo>
                    <a:pt x="207797" y="1406664"/>
                  </a:lnTo>
                  <a:lnTo>
                    <a:pt x="206692" y="1410474"/>
                  </a:lnTo>
                  <a:lnTo>
                    <a:pt x="205435" y="1413014"/>
                  </a:lnTo>
                  <a:lnTo>
                    <a:pt x="205003" y="1415554"/>
                  </a:lnTo>
                  <a:lnTo>
                    <a:pt x="204749" y="1416824"/>
                  </a:lnTo>
                  <a:lnTo>
                    <a:pt x="204304" y="1418094"/>
                  </a:lnTo>
                  <a:lnTo>
                    <a:pt x="203631" y="1419364"/>
                  </a:lnTo>
                  <a:lnTo>
                    <a:pt x="202730" y="1419364"/>
                  </a:lnTo>
                  <a:lnTo>
                    <a:pt x="202730" y="1420634"/>
                  </a:lnTo>
                  <a:lnTo>
                    <a:pt x="202514" y="1421904"/>
                  </a:lnTo>
                  <a:lnTo>
                    <a:pt x="202133" y="1423174"/>
                  </a:lnTo>
                  <a:lnTo>
                    <a:pt x="200520" y="1426984"/>
                  </a:lnTo>
                  <a:lnTo>
                    <a:pt x="198945" y="1429524"/>
                  </a:lnTo>
                  <a:lnTo>
                    <a:pt x="198412" y="1432064"/>
                  </a:lnTo>
                  <a:lnTo>
                    <a:pt x="198907" y="1434604"/>
                  </a:lnTo>
                  <a:lnTo>
                    <a:pt x="197446" y="1435874"/>
                  </a:lnTo>
                  <a:lnTo>
                    <a:pt x="196291" y="1438414"/>
                  </a:lnTo>
                  <a:lnTo>
                    <a:pt x="195427" y="1442224"/>
                  </a:lnTo>
                  <a:lnTo>
                    <a:pt x="194424" y="1444764"/>
                  </a:lnTo>
                  <a:lnTo>
                    <a:pt x="193992" y="1443494"/>
                  </a:lnTo>
                  <a:lnTo>
                    <a:pt x="192125" y="1442224"/>
                  </a:lnTo>
                  <a:lnTo>
                    <a:pt x="191782" y="1440954"/>
                  </a:lnTo>
                  <a:lnTo>
                    <a:pt x="191211" y="1440954"/>
                  </a:lnTo>
                  <a:lnTo>
                    <a:pt x="190461" y="1439684"/>
                  </a:lnTo>
                  <a:lnTo>
                    <a:pt x="190030" y="1438414"/>
                  </a:lnTo>
                  <a:lnTo>
                    <a:pt x="187896" y="1437144"/>
                  </a:lnTo>
                  <a:lnTo>
                    <a:pt x="186613" y="1435874"/>
                  </a:lnTo>
                  <a:lnTo>
                    <a:pt x="186169" y="1433334"/>
                  </a:lnTo>
                  <a:lnTo>
                    <a:pt x="179920" y="1426984"/>
                  </a:lnTo>
                  <a:lnTo>
                    <a:pt x="178930" y="1426984"/>
                  </a:lnTo>
                  <a:lnTo>
                    <a:pt x="174421" y="1419364"/>
                  </a:lnTo>
                  <a:lnTo>
                    <a:pt x="170192" y="1415554"/>
                  </a:lnTo>
                  <a:lnTo>
                    <a:pt x="166204" y="1411744"/>
                  </a:lnTo>
                  <a:lnTo>
                    <a:pt x="166039" y="1411744"/>
                  </a:lnTo>
                  <a:lnTo>
                    <a:pt x="165582" y="1410474"/>
                  </a:lnTo>
                  <a:lnTo>
                    <a:pt x="164858" y="1410474"/>
                  </a:lnTo>
                  <a:lnTo>
                    <a:pt x="163957" y="1409204"/>
                  </a:lnTo>
                  <a:lnTo>
                    <a:pt x="162991" y="1409204"/>
                  </a:lnTo>
                  <a:lnTo>
                    <a:pt x="163220" y="1407934"/>
                  </a:lnTo>
                  <a:lnTo>
                    <a:pt x="162090" y="1406664"/>
                  </a:lnTo>
                  <a:lnTo>
                    <a:pt x="160870" y="1405394"/>
                  </a:lnTo>
                  <a:lnTo>
                    <a:pt x="159639" y="1404124"/>
                  </a:lnTo>
                  <a:lnTo>
                    <a:pt x="156870" y="1400314"/>
                  </a:lnTo>
                  <a:lnTo>
                    <a:pt x="155155" y="1399044"/>
                  </a:lnTo>
                  <a:lnTo>
                    <a:pt x="154482" y="1399044"/>
                  </a:lnTo>
                  <a:lnTo>
                    <a:pt x="153873" y="1396504"/>
                  </a:lnTo>
                  <a:lnTo>
                    <a:pt x="152158" y="1395234"/>
                  </a:lnTo>
                  <a:lnTo>
                    <a:pt x="149352" y="1392694"/>
                  </a:lnTo>
                  <a:lnTo>
                    <a:pt x="147548" y="1391424"/>
                  </a:lnTo>
                  <a:lnTo>
                    <a:pt x="146316" y="1388884"/>
                  </a:lnTo>
                  <a:lnTo>
                    <a:pt x="145656" y="1387614"/>
                  </a:lnTo>
                  <a:lnTo>
                    <a:pt x="148348" y="1386344"/>
                  </a:lnTo>
                  <a:lnTo>
                    <a:pt x="153911" y="1386344"/>
                  </a:lnTo>
                  <a:lnTo>
                    <a:pt x="154368" y="1385074"/>
                  </a:lnTo>
                  <a:lnTo>
                    <a:pt x="156514" y="1385074"/>
                  </a:lnTo>
                  <a:lnTo>
                    <a:pt x="157327" y="1386344"/>
                  </a:lnTo>
                  <a:lnTo>
                    <a:pt x="163360" y="1386344"/>
                  </a:lnTo>
                  <a:lnTo>
                    <a:pt x="164465" y="1385074"/>
                  </a:lnTo>
                  <a:lnTo>
                    <a:pt x="164807" y="1383804"/>
                  </a:lnTo>
                  <a:lnTo>
                    <a:pt x="166776" y="1383804"/>
                  </a:lnTo>
                  <a:lnTo>
                    <a:pt x="169189" y="1386344"/>
                  </a:lnTo>
                  <a:lnTo>
                    <a:pt x="171373" y="1386344"/>
                  </a:lnTo>
                  <a:lnTo>
                    <a:pt x="172173" y="1385074"/>
                  </a:lnTo>
                  <a:lnTo>
                    <a:pt x="171551" y="1383804"/>
                  </a:lnTo>
                  <a:lnTo>
                    <a:pt x="171831" y="1382534"/>
                  </a:lnTo>
                  <a:lnTo>
                    <a:pt x="175348" y="1382534"/>
                  </a:lnTo>
                  <a:lnTo>
                    <a:pt x="175564" y="1383804"/>
                  </a:lnTo>
                  <a:lnTo>
                    <a:pt x="177203" y="1383804"/>
                  </a:lnTo>
                  <a:lnTo>
                    <a:pt x="177939" y="1385074"/>
                  </a:lnTo>
                  <a:lnTo>
                    <a:pt x="179819" y="1385074"/>
                  </a:lnTo>
                  <a:lnTo>
                    <a:pt x="180555" y="1383804"/>
                  </a:lnTo>
                  <a:lnTo>
                    <a:pt x="181330" y="1385074"/>
                  </a:lnTo>
                  <a:lnTo>
                    <a:pt x="182168" y="1386344"/>
                  </a:lnTo>
                  <a:lnTo>
                    <a:pt x="183121" y="1386344"/>
                  </a:lnTo>
                  <a:lnTo>
                    <a:pt x="184073" y="1385074"/>
                  </a:lnTo>
                  <a:lnTo>
                    <a:pt x="182880" y="1383804"/>
                  </a:lnTo>
                  <a:lnTo>
                    <a:pt x="181686" y="1383804"/>
                  </a:lnTo>
                  <a:lnTo>
                    <a:pt x="181330" y="1382534"/>
                  </a:lnTo>
                  <a:lnTo>
                    <a:pt x="181762" y="1382534"/>
                  </a:lnTo>
                  <a:lnTo>
                    <a:pt x="183362" y="1381264"/>
                  </a:lnTo>
                  <a:lnTo>
                    <a:pt x="184619" y="1382534"/>
                  </a:lnTo>
                  <a:lnTo>
                    <a:pt x="186055" y="1383804"/>
                  </a:lnTo>
                  <a:lnTo>
                    <a:pt x="187185" y="1385074"/>
                  </a:lnTo>
                  <a:lnTo>
                    <a:pt x="188315" y="1385074"/>
                  </a:lnTo>
                  <a:lnTo>
                    <a:pt x="189433" y="1383804"/>
                  </a:lnTo>
                  <a:lnTo>
                    <a:pt x="189865" y="1383804"/>
                  </a:lnTo>
                  <a:lnTo>
                    <a:pt x="193649" y="1385074"/>
                  </a:lnTo>
                  <a:lnTo>
                    <a:pt x="194830" y="1385074"/>
                  </a:lnTo>
                  <a:lnTo>
                    <a:pt x="193319" y="1383804"/>
                  </a:lnTo>
                  <a:lnTo>
                    <a:pt x="192951" y="1383804"/>
                  </a:lnTo>
                  <a:lnTo>
                    <a:pt x="193751" y="1382534"/>
                  </a:lnTo>
                  <a:lnTo>
                    <a:pt x="195300" y="1382534"/>
                  </a:lnTo>
                  <a:lnTo>
                    <a:pt x="196011" y="1383804"/>
                  </a:lnTo>
                  <a:lnTo>
                    <a:pt x="196964" y="1383804"/>
                  </a:lnTo>
                  <a:lnTo>
                    <a:pt x="197637" y="1385074"/>
                  </a:lnTo>
                  <a:lnTo>
                    <a:pt x="198475" y="1385074"/>
                  </a:lnTo>
                  <a:lnTo>
                    <a:pt x="198780" y="1383804"/>
                  </a:lnTo>
                  <a:lnTo>
                    <a:pt x="198564" y="1382534"/>
                  </a:lnTo>
                  <a:lnTo>
                    <a:pt x="201180" y="1383804"/>
                  </a:lnTo>
                  <a:lnTo>
                    <a:pt x="203365" y="1385074"/>
                  </a:lnTo>
                  <a:lnTo>
                    <a:pt x="205384" y="1386344"/>
                  </a:lnTo>
                  <a:lnTo>
                    <a:pt x="208673" y="1386344"/>
                  </a:lnTo>
                  <a:lnTo>
                    <a:pt x="207746" y="1385074"/>
                  </a:lnTo>
                  <a:lnTo>
                    <a:pt x="208356" y="1385074"/>
                  </a:lnTo>
                  <a:lnTo>
                    <a:pt x="208292" y="1383804"/>
                  </a:lnTo>
                  <a:lnTo>
                    <a:pt x="208521" y="1382534"/>
                  </a:lnTo>
                  <a:lnTo>
                    <a:pt x="211048" y="1382534"/>
                  </a:lnTo>
                  <a:lnTo>
                    <a:pt x="211670" y="1383804"/>
                  </a:lnTo>
                  <a:lnTo>
                    <a:pt x="212559" y="1383804"/>
                  </a:lnTo>
                  <a:lnTo>
                    <a:pt x="214503" y="1386344"/>
                  </a:lnTo>
                  <a:lnTo>
                    <a:pt x="214744" y="1386344"/>
                  </a:lnTo>
                  <a:lnTo>
                    <a:pt x="214744" y="1358404"/>
                  </a:lnTo>
                  <a:lnTo>
                    <a:pt x="207683" y="1358404"/>
                  </a:lnTo>
                  <a:lnTo>
                    <a:pt x="207683" y="1385074"/>
                  </a:lnTo>
                  <a:lnTo>
                    <a:pt x="206565" y="1385074"/>
                  </a:lnTo>
                  <a:lnTo>
                    <a:pt x="205841" y="1383804"/>
                  </a:lnTo>
                  <a:lnTo>
                    <a:pt x="206870" y="1383804"/>
                  </a:lnTo>
                  <a:lnTo>
                    <a:pt x="207683" y="1385074"/>
                  </a:lnTo>
                  <a:lnTo>
                    <a:pt x="207683" y="1358404"/>
                  </a:lnTo>
                  <a:lnTo>
                    <a:pt x="177800" y="1358404"/>
                  </a:lnTo>
                  <a:lnTo>
                    <a:pt x="177241" y="1359674"/>
                  </a:lnTo>
                  <a:lnTo>
                    <a:pt x="175056" y="1358404"/>
                  </a:lnTo>
                  <a:lnTo>
                    <a:pt x="171094" y="1358404"/>
                  </a:lnTo>
                  <a:lnTo>
                    <a:pt x="170294" y="1359674"/>
                  </a:lnTo>
                  <a:lnTo>
                    <a:pt x="169633" y="1359674"/>
                  </a:lnTo>
                  <a:lnTo>
                    <a:pt x="169151" y="1358404"/>
                  </a:lnTo>
                  <a:lnTo>
                    <a:pt x="165265" y="1359674"/>
                  </a:lnTo>
                  <a:lnTo>
                    <a:pt x="159778" y="1359674"/>
                  </a:lnTo>
                  <a:lnTo>
                    <a:pt x="158432" y="1360944"/>
                  </a:lnTo>
                  <a:lnTo>
                    <a:pt x="155816" y="1360944"/>
                  </a:lnTo>
                  <a:lnTo>
                    <a:pt x="154622" y="1359674"/>
                  </a:lnTo>
                  <a:lnTo>
                    <a:pt x="153504" y="1359674"/>
                  </a:lnTo>
                  <a:lnTo>
                    <a:pt x="150825" y="1360944"/>
                  </a:lnTo>
                  <a:lnTo>
                    <a:pt x="148894" y="1360944"/>
                  </a:lnTo>
                  <a:lnTo>
                    <a:pt x="147650" y="1359674"/>
                  </a:lnTo>
                  <a:lnTo>
                    <a:pt x="146240" y="1359674"/>
                  </a:lnTo>
                  <a:lnTo>
                    <a:pt x="144665" y="1360944"/>
                  </a:lnTo>
                  <a:lnTo>
                    <a:pt x="136194" y="1360944"/>
                  </a:lnTo>
                  <a:lnTo>
                    <a:pt x="134454" y="1363484"/>
                  </a:lnTo>
                  <a:lnTo>
                    <a:pt x="133502" y="1362214"/>
                  </a:lnTo>
                  <a:lnTo>
                    <a:pt x="132461" y="1360944"/>
                  </a:lnTo>
                  <a:lnTo>
                    <a:pt x="130784" y="1360944"/>
                  </a:lnTo>
                  <a:lnTo>
                    <a:pt x="129984" y="1362214"/>
                  </a:lnTo>
                  <a:lnTo>
                    <a:pt x="128981" y="1362214"/>
                  </a:lnTo>
                  <a:lnTo>
                    <a:pt x="127393" y="1363484"/>
                  </a:lnTo>
                  <a:lnTo>
                    <a:pt x="126263" y="1363484"/>
                  </a:lnTo>
                  <a:lnTo>
                    <a:pt x="125615" y="1362214"/>
                  </a:lnTo>
                  <a:lnTo>
                    <a:pt x="123685" y="1362214"/>
                  </a:lnTo>
                  <a:lnTo>
                    <a:pt x="122580" y="1363484"/>
                  </a:lnTo>
                  <a:lnTo>
                    <a:pt x="122288" y="1363484"/>
                  </a:lnTo>
                  <a:lnTo>
                    <a:pt x="122389" y="1364754"/>
                  </a:lnTo>
                  <a:lnTo>
                    <a:pt x="121881" y="1364754"/>
                  </a:lnTo>
                  <a:lnTo>
                    <a:pt x="121475" y="1366024"/>
                  </a:lnTo>
                  <a:lnTo>
                    <a:pt x="120180" y="1366024"/>
                  </a:lnTo>
                  <a:lnTo>
                    <a:pt x="117995" y="1367294"/>
                  </a:lnTo>
                  <a:lnTo>
                    <a:pt x="118160" y="1367294"/>
                  </a:lnTo>
                  <a:lnTo>
                    <a:pt x="118516" y="1368564"/>
                  </a:lnTo>
                  <a:lnTo>
                    <a:pt x="118592" y="1369834"/>
                  </a:lnTo>
                  <a:lnTo>
                    <a:pt x="116814" y="1369834"/>
                  </a:lnTo>
                  <a:lnTo>
                    <a:pt x="115709" y="1371104"/>
                  </a:lnTo>
                  <a:lnTo>
                    <a:pt x="113766" y="1371104"/>
                  </a:lnTo>
                  <a:lnTo>
                    <a:pt x="114871" y="1374914"/>
                  </a:lnTo>
                  <a:lnTo>
                    <a:pt x="116128" y="1376184"/>
                  </a:lnTo>
                  <a:lnTo>
                    <a:pt x="117983" y="1377454"/>
                  </a:lnTo>
                  <a:lnTo>
                    <a:pt x="118719" y="1378724"/>
                  </a:lnTo>
                  <a:lnTo>
                    <a:pt x="117462" y="1378724"/>
                  </a:lnTo>
                  <a:lnTo>
                    <a:pt x="116484" y="1379994"/>
                  </a:lnTo>
                  <a:lnTo>
                    <a:pt x="115811" y="1381264"/>
                  </a:lnTo>
                  <a:lnTo>
                    <a:pt x="116408" y="1382534"/>
                  </a:lnTo>
                  <a:lnTo>
                    <a:pt x="117983" y="1383804"/>
                  </a:lnTo>
                  <a:lnTo>
                    <a:pt x="117856" y="1386344"/>
                  </a:lnTo>
                  <a:lnTo>
                    <a:pt x="118452" y="1386344"/>
                  </a:lnTo>
                  <a:lnTo>
                    <a:pt x="119735" y="1387614"/>
                  </a:lnTo>
                  <a:lnTo>
                    <a:pt x="121107" y="1390154"/>
                  </a:lnTo>
                  <a:lnTo>
                    <a:pt x="122745" y="1390154"/>
                  </a:lnTo>
                  <a:lnTo>
                    <a:pt x="123812" y="1388884"/>
                  </a:lnTo>
                  <a:lnTo>
                    <a:pt x="125679" y="1388884"/>
                  </a:lnTo>
                  <a:lnTo>
                    <a:pt x="125222" y="1390154"/>
                  </a:lnTo>
                  <a:lnTo>
                    <a:pt x="125056" y="1390154"/>
                  </a:lnTo>
                  <a:lnTo>
                    <a:pt x="123253" y="1391424"/>
                  </a:lnTo>
                  <a:lnTo>
                    <a:pt x="122948" y="1391424"/>
                  </a:lnTo>
                  <a:lnTo>
                    <a:pt x="123558" y="1392694"/>
                  </a:lnTo>
                  <a:lnTo>
                    <a:pt x="125133" y="1393964"/>
                  </a:lnTo>
                  <a:lnTo>
                    <a:pt x="127647" y="1395234"/>
                  </a:lnTo>
                  <a:lnTo>
                    <a:pt x="130441" y="1397774"/>
                  </a:lnTo>
                  <a:lnTo>
                    <a:pt x="131229" y="1397774"/>
                  </a:lnTo>
                  <a:lnTo>
                    <a:pt x="132003" y="1399044"/>
                  </a:lnTo>
                  <a:lnTo>
                    <a:pt x="132803" y="1399044"/>
                  </a:lnTo>
                  <a:lnTo>
                    <a:pt x="134264" y="1400314"/>
                  </a:lnTo>
                  <a:lnTo>
                    <a:pt x="132130" y="1400314"/>
                  </a:lnTo>
                  <a:lnTo>
                    <a:pt x="134150" y="1402854"/>
                  </a:lnTo>
                  <a:lnTo>
                    <a:pt x="135826" y="1404124"/>
                  </a:lnTo>
                  <a:lnTo>
                    <a:pt x="137414" y="1405394"/>
                  </a:lnTo>
                  <a:lnTo>
                    <a:pt x="138785" y="1406664"/>
                  </a:lnTo>
                  <a:lnTo>
                    <a:pt x="139966" y="1405394"/>
                  </a:lnTo>
                  <a:lnTo>
                    <a:pt x="140525" y="1406664"/>
                  </a:lnTo>
                  <a:lnTo>
                    <a:pt x="141338" y="1407934"/>
                  </a:lnTo>
                  <a:lnTo>
                    <a:pt x="141249" y="1409204"/>
                  </a:lnTo>
                  <a:lnTo>
                    <a:pt x="142671" y="1410474"/>
                  </a:lnTo>
                  <a:lnTo>
                    <a:pt x="143586" y="1410474"/>
                  </a:lnTo>
                  <a:lnTo>
                    <a:pt x="143484" y="1413014"/>
                  </a:lnTo>
                  <a:lnTo>
                    <a:pt x="144399" y="1414284"/>
                  </a:lnTo>
                  <a:lnTo>
                    <a:pt x="149059" y="1415554"/>
                  </a:lnTo>
                  <a:lnTo>
                    <a:pt x="151599" y="1416824"/>
                  </a:lnTo>
                  <a:lnTo>
                    <a:pt x="150355" y="1418094"/>
                  </a:lnTo>
                  <a:lnTo>
                    <a:pt x="151422" y="1419364"/>
                  </a:lnTo>
                  <a:lnTo>
                    <a:pt x="151828" y="1420634"/>
                  </a:lnTo>
                  <a:lnTo>
                    <a:pt x="153276" y="1420634"/>
                  </a:lnTo>
                  <a:lnTo>
                    <a:pt x="154470" y="1421904"/>
                  </a:lnTo>
                  <a:lnTo>
                    <a:pt x="155219" y="1421904"/>
                  </a:lnTo>
                  <a:lnTo>
                    <a:pt x="155714" y="1423174"/>
                  </a:lnTo>
                  <a:lnTo>
                    <a:pt x="157124" y="1424444"/>
                  </a:lnTo>
                  <a:lnTo>
                    <a:pt x="159435" y="1424444"/>
                  </a:lnTo>
                  <a:lnTo>
                    <a:pt x="159321" y="1425714"/>
                  </a:lnTo>
                  <a:lnTo>
                    <a:pt x="159740" y="1426984"/>
                  </a:lnTo>
                  <a:lnTo>
                    <a:pt x="161645" y="1429524"/>
                  </a:lnTo>
                  <a:lnTo>
                    <a:pt x="164236" y="1429524"/>
                  </a:lnTo>
                  <a:lnTo>
                    <a:pt x="164338" y="1430794"/>
                  </a:lnTo>
                  <a:lnTo>
                    <a:pt x="164706" y="1432064"/>
                  </a:lnTo>
                  <a:lnTo>
                    <a:pt x="166268" y="1432064"/>
                  </a:lnTo>
                  <a:lnTo>
                    <a:pt x="166941" y="1433334"/>
                  </a:lnTo>
                  <a:lnTo>
                    <a:pt x="167411" y="1433334"/>
                  </a:lnTo>
                  <a:lnTo>
                    <a:pt x="169621" y="1437144"/>
                  </a:lnTo>
                  <a:lnTo>
                    <a:pt x="171310" y="1437144"/>
                  </a:lnTo>
                  <a:lnTo>
                    <a:pt x="171894" y="1438414"/>
                  </a:lnTo>
                  <a:lnTo>
                    <a:pt x="172567" y="1438414"/>
                  </a:lnTo>
                  <a:lnTo>
                    <a:pt x="177063" y="1443494"/>
                  </a:lnTo>
                  <a:lnTo>
                    <a:pt x="177965" y="1444764"/>
                  </a:lnTo>
                  <a:lnTo>
                    <a:pt x="178638" y="1446034"/>
                  </a:lnTo>
                  <a:lnTo>
                    <a:pt x="179552" y="1446034"/>
                  </a:lnTo>
                  <a:lnTo>
                    <a:pt x="179781" y="1447304"/>
                  </a:lnTo>
                  <a:lnTo>
                    <a:pt x="180606" y="1447304"/>
                  </a:lnTo>
                  <a:lnTo>
                    <a:pt x="181546" y="1448574"/>
                  </a:lnTo>
                  <a:lnTo>
                    <a:pt x="182600" y="1449844"/>
                  </a:lnTo>
                  <a:lnTo>
                    <a:pt x="183959" y="1452384"/>
                  </a:lnTo>
                  <a:lnTo>
                    <a:pt x="185115" y="1453654"/>
                  </a:lnTo>
                  <a:lnTo>
                    <a:pt x="186461" y="1452384"/>
                  </a:lnTo>
                  <a:lnTo>
                    <a:pt x="187579" y="1453654"/>
                  </a:lnTo>
                  <a:lnTo>
                    <a:pt x="188417" y="1454924"/>
                  </a:lnTo>
                  <a:lnTo>
                    <a:pt x="187579" y="1454924"/>
                  </a:lnTo>
                  <a:lnTo>
                    <a:pt x="187452" y="1456194"/>
                  </a:lnTo>
                  <a:lnTo>
                    <a:pt x="188074" y="1457464"/>
                  </a:lnTo>
                  <a:lnTo>
                    <a:pt x="188518" y="1460004"/>
                  </a:lnTo>
                  <a:lnTo>
                    <a:pt x="189318" y="1460004"/>
                  </a:lnTo>
                  <a:lnTo>
                    <a:pt x="190436" y="1461274"/>
                  </a:lnTo>
                  <a:lnTo>
                    <a:pt x="190169" y="1461274"/>
                  </a:lnTo>
                  <a:lnTo>
                    <a:pt x="190093" y="1462544"/>
                  </a:lnTo>
                  <a:lnTo>
                    <a:pt x="189903" y="1463814"/>
                  </a:lnTo>
                  <a:lnTo>
                    <a:pt x="190754" y="1466354"/>
                  </a:lnTo>
                  <a:lnTo>
                    <a:pt x="189395" y="1470164"/>
                  </a:lnTo>
                  <a:lnTo>
                    <a:pt x="189064" y="1471434"/>
                  </a:lnTo>
                  <a:lnTo>
                    <a:pt x="188226" y="1473974"/>
                  </a:lnTo>
                  <a:lnTo>
                    <a:pt x="186855" y="1477784"/>
                  </a:lnTo>
                  <a:lnTo>
                    <a:pt x="185343" y="1480324"/>
                  </a:lnTo>
                  <a:lnTo>
                    <a:pt x="184442" y="1482864"/>
                  </a:lnTo>
                  <a:lnTo>
                    <a:pt x="184137" y="1485404"/>
                  </a:lnTo>
                  <a:lnTo>
                    <a:pt x="183654" y="1487944"/>
                  </a:lnTo>
                  <a:lnTo>
                    <a:pt x="182829" y="1489214"/>
                  </a:lnTo>
                  <a:lnTo>
                    <a:pt x="181698" y="1490484"/>
                  </a:lnTo>
                  <a:lnTo>
                    <a:pt x="182600" y="1493024"/>
                  </a:lnTo>
                  <a:lnTo>
                    <a:pt x="191058" y="1493024"/>
                  </a:lnTo>
                  <a:lnTo>
                    <a:pt x="195757" y="1490484"/>
                  </a:lnTo>
                  <a:lnTo>
                    <a:pt x="197383" y="1489214"/>
                  </a:lnTo>
                  <a:lnTo>
                    <a:pt x="198310" y="1487944"/>
                  </a:lnTo>
                  <a:lnTo>
                    <a:pt x="199593" y="1486674"/>
                  </a:lnTo>
                  <a:lnTo>
                    <a:pt x="200329" y="1486674"/>
                  </a:lnTo>
                  <a:lnTo>
                    <a:pt x="201053" y="1485404"/>
                  </a:lnTo>
                  <a:lnTo>
                    <a:pt x="202793" y="1485404"/>
                  </a:lnTo>
                  <a:lnTo>
                    <a:pt x="203504" y="1484134"/>
                  </a:lnTo>
                  <a:lnTo>
                    <a:pt x="203885" y="1484134"/>
                  </a:lnTo>
                  <a:lnTo>
                    <a:pt x="205587" y="1481594"/>
                  </a:lnTo>
                  <a:lnTo>
                    <a:pt x="206997" y="1479054"/>
                  </a:lnTo>
                  <a:lnTo>
                    <a:pt x="208178" y="1476514"/>
                  </a:lnTo>
                  <a:lnTo>
                    <a:pt x="209537" y="1476514"/>
                  </a:lnTo>
                  <a:lnTo>
                    <a:pt x="210070" y="1475244"/>
                  </a:lnTo>
                  <a:lnTo>
                    <a:pt x="211912" y="1470164"/>
                  </a:lnTo>
                  <a:lnTo>
                    <a:pt x="212191" y="1468894"/>
                  </a:lnTo>
                  <a:lnTo>
                    <a:pt x="213118" y="1465084"/>
                  </a:lnTo>
                  <a:lnTo>
                    <a:pt x="214655" y="1462544"/>
                  </a:lnTo>
                  <a:lnTo>
                    <a:pt x="215493" y="1462544"/>
                  </a:lnTo>
                  <a:lnTo>
                    <a:pt x="216509" y="1461274"/>
                  </a:lnTo>
                  <a:lnTo>
                    <a:pt x="216001" y="1458734"/>
                  </a:lnTo>
                  <a:lnTo>
                    <a:pt x="216001" y="1454924"/>
                  </a:lnTo>
                  <a:lnTo>
                    <a:pt x="216509" y="1453654"/>
                  </a:lnTo>
                  <a:lnTo>
                    <a:pt x="217347" y="1452384"/>
                  </a:lnTo>
                  <a:lnTo>
                    <a:pt x="218821" y="1451114"/>
                  </a:lnTo>
                  <a:lnTo>
                    <a:pt x="219290" y="1449844"/>
                  </a:lnTo>
                  <a:lnTo>
                    <a:pt x="218795" y="1448574"/>
                  </a:lnTo>
                  <a:lnTo>
                    <a:pt x="219252" y="1447304"/>
                  </a:lnTo>
                  <a:lnTo>
                    <a:pt x="219481" y="1447304"/>
                  </a:lnTo>
                  <a:lnTo>
                    <a:pt x="219481" y="1444764"/>
                  </a:lnTo>
                  <a:lnTo>
                    <a:pt x="219481" y="1443494"/>
                  </a:lnTo>
                  <a:lnTo>
                    <a:pt x="220065" y="1442224"/>
                  </a:lnTo>
                  <a:lnTo>
                    <a:pt x="219824" y="1440954"/>
                  </a:lnTo>
                  <a:lnTo>
                    <a:pt x="219659" y="1439684"/>
                  </a:lnTo>
                  <a:lnTo>
                    <a:pt x="219595" y="1438414"/>
                  </a:lnTo>
                  <a:lnTo>
                    <a:pt x="221335" y="1438414"/>
                  </a:lnTo>
                  <a:lnTo>
                    <a:pt x="222275" y="1437144"/>
                  </a:lnTo>
                  <a:lnTo>
                    <a:pt x="223050" y="1437144"/>
                  </a:lnTo>
                  <a:lnTo>
                    <a:pt x="223278" y="1435874"/>
                  </a:lnTo>
                  <a:lnTo>
                    <a:pt x="222999" y="1435874"/>
                  </a:lnTo>
                  <a:lnTo>
                    <a:pt x="223151" y="1434604"/>
                  </a:lnTo>
                  <a:lnTo>
                    <a:pt x="223710" y="1432064"/>
                  </a:lnTo>
                  <a:lnTo>
                    <a:pt x="224574" y="1430794"/>
                  </a:lnTo>
                  <a:lnTo>
                    <a:pt x="225488" y="1429524"/>
                  </a:lnTo>
                  <a:lnTo>
                    <a:pt x="225615" y="1428254"/>
                  </a:lnTo>
                  <a:lnTo>
                    <a:pt x="225831" y="1426984"/>
                  </a:lnTo>
                  <a:lnTo>
                    <a:pt x="226161" y="1425714"/>
                  </a:lnTo>
                  <a:lnTo>
                    <a:pt x="227698" y="1421904"/>
                  </a:lnTo>
                  <a:lnTo>
                    <a:pt x="229120" y="1418094"/>
                  </a:lnTo>
                  <a:lnTo>
                    <a:pt x="229831" y="1416824"/>
                  </a:lnTo>
                  <a:lnTo>
                    <a:pt x="229831" y="1414284"/>
                  </a:lnTo>
                  <a:lnTo>
                    <a:pt x="230886" y="1413014"/>
                  </a:lnTo>
                  <a:lnTo>
                    <a:pt x="231914" y="1410474"/>
                  </a:lnTo>
                  <a:lnTo>
                    <a:pt x="232879" y="1407934"/>
                  </a:lnTo>
                  <a:lnTo>
                    <a:pt x="229311" y="1406664"/>
                  </a:lnTo>
                  <a:lnTo>
                    <a:pt x="230339" y="1404124"/>
                  </a:lnTo>
                  <a:lnTo>
                    <a:pt x="232702" y="1397774"/>
                  </a:lnTo>
                  <a:lnTo>
                    <a:pt x="235597" y="1391424"/>
                  </a:lnTo>
                  <a:lnTo>
                    <a:pt x="237553" y="1387614"/>
                  </a:lnTo>
                  <a:lnTo>
                    <a:pt x="238620" y="1382534"/>
                  </a:lnTo>
                  <a:lnTo>
                    <a:pt x="238671" y="1381264"/>
                  </a:lnTo>
                  <a:lnTo>
                    <a:pt x="238721" y="1379994"/>
                  </a:lnTo>
                  <a:lnTo>
                    <a:pt x="240334" y="1377454"/>
                  </a:lnTo>
                  <a:lnTo>
                    <a:pt x="241414" y="1374914"/>
                  </a:lnTo>
                  <a:lnTo>
                    <a:pt x="242176" y="1373644"/>
                  </a:lnTo>
                  <a:lnTo>
                    <a:pt x="243255" y="1372374"/>
                  </a:lnTo>
                  <a:lnTo>
                    <a:pt x="244741" y="1372374"/>
                  </a:lnTo>
                  <a:lnTo>
                    <a:pt x="246494" y="1367294"/>
                  </a:lnTo>
                  <a:lnTo>
                    <a:pt x="248297" y="1363484"/>
                  </a:lnTo>
                  <a:lnTo>
                    <a:pt x="249415" y="1359674"/>
                  </a:lnTo>
                  <a:lnTo>
                    <a:pt x="249453" y="1358404"/>
                  </a:lnTo>
                  <a:close/>
                </a:path>
                <a:path w="648969" h="1718945">
                  <a:moveTo>
                    <a:pt x="249504" y="1357134"/>
                  </a:moveTo>
                  <a:lnTo>
                    <a:pt x="248564" y="1354594"/>
                  </a:lnTo>
                  <a:lnTo>
                    <a:pt x="249008" y="1353324"/>
                  </a:lnTo>
                  <a:lnTo>
                    <a:pt x="248208" y="1350784"/>
                  </a:lnTo>
                  <a:lnTo>
                    <a:pt x="247548" y="1350784"/>
                  </a:lnTo>
                  <a:lnTo>
                    <a:pt x="246532" y="1349514"/>
                  </a:lnTo>
                  <a:lnTo>
                    <a:pt x="246634" y="1348244"/>
                  </a:lnTo>
                  <a:lnTo>
                    <a:pt x="246291" y="1346974"/>
                  </a:lnTo>
                  <a:lnTo>
                    <a:pt x="245452" y="1345704"/>
                  </a:lnTo>
                  <a:lnTo>
                    <a:pt x="244424" y="1343164"/>
                  </a:lnTo>
                  <a:lnTo>
                    <a:pt x="244271" y="1343164"/>
                  </a:lnTo>
                  <a:lnTo>
                    <a:pt x="244119" y="1341894"/>
                  </a:lnTo>
                  <a:lnTo>
                    <a:pt x="244017" y="1340624"/>
                  </a:lnTo>
                  <a:lnTo>
                    <a:pt x="243116" y="1340624"/>
                  </a:lnTo>
                  <a:lnTo>
                    <a:pt x="242684" y="1339354"/>
                  </a:lnTo>
                  <a:lnTo>
                    <a:pt x="242595" y="1338084"/>
                  </a:lnTo>
                  <a:lnTo>
                    <a:pt x="242760" y="1336814"/>
                  </a:lnTo>
                  <a:lnTo>
                    <a:pt x="243090" y="1334274"/>
                  </a:lnTo>
                  <a:lnTo>
                    <a:pt x="242722" y="1333004"/>
                  </a:lnTo>
                  <a:lnTo>
                    <a:pt x="242341" y="1331734"/>
                  </a:lnTo>
                  <a:lnTo>
                    <a:pt x="240474" y="1331734"/>
                  </a:lnTo>
                  <a:lnTo>
                    <a:pt x="239356" y="1333004"/>
                  </a:lnTo>
                  <a:lnTo>
                    <a:pt x="238988" y="1333004"/>
                  </a:lnTo>
                  <a:lnTo>
                    <a:pt x="238544" y="1331734"/>
                  </a:lnTo>
                  <a:lnTo>
                    <a:pt x="239268" y="1327924"/>
                  </a:lnTo>
                  <a:lnTo>
                    <a:pt x="238125" y="1327924"/>
                  </a:lnTo>
                  <a:lnTo>
                    <a:pt x="235077" y="1333004"/>
                  </a:lnTo>
                  <a:lnTo>
                    <a:pt x="233794" y="1334274"/>
                  </a:lnTo>
                  <a:lnTo>
                    <a:pt x="232752" y="1335544"/>
                  </a:lnTo>
                  <a:lnTo>
                    <a:pt x="231952" y="1338084"/>
                  </a:lnTo>
                  <a:lnTo>
                    <a:pt x="234657" y="1336814"/>
                  </a:lnTo>
                  <a:lnTo>
                    <a:pt x="232930" y="1339354"/>
                  </a:lnTo>
                  <a:lnTo>
                    <a:pt x="232549" y="1339354"/>
                  </a:lnTo>
                  <a:lnTo>
                    <a:pt x="231863" y="1344434"/>
                  </a:lnTo>
                  <a:lnTo>
                    <a:pt x="230708" y="1348244"/>
                  </a:lnTo>
                  <a:lnTo>
                    <a:pt x="229069" y="1350784"/>
                  </a:lnTo>
                  <a:lnTo>
                    <a:pt x="228841" y="1352054"/>
                  </a:lnTo>
                  <a:lnTo>
                    <a:pt x="228498" y="1353324"/>
                  </a:lnTo>
                  <a:lnTo>
                    <a:pt x="228041" y="1354594"/>
                  </a:lnTo>
                  <a:lnTo>
                    <a:pt x="226936" y="1355864"/>
                  </a:lnTo>
                  <a:lnTo>
                    <a:pt x="225856" y="1355864"/>
                  </a:lnTo>
                  <a:lnTo>
                    <a:pt x="224586" y="1357134"/>
                  </a:lnTo>
                  <a:lnTo>
                    <a:pt x="228282" y="1357134"/>
                  </a:lnTo>
                  <a:lnTo>
                    <a:pt x="227787" y="1355864"/>
                  </a:lnTo>
                  <a:lnTo>
                    <a:pt x="228473" y="1355864"/>
                  </a:lnTo>
                  <a:lnTo>
                    <a:pt x="228282" y="1357134"/>
                  </a:lnTo>
                  <a:lnTo>
                    <a:pt x="249504" y="1357134"/>
                  </a:lnTo>
                  <a:close/>
                </a:path>
                <a:path w="648969" h="1718945">
                  <a:moveTo>
                    <a:pt x="254038" y="1082840"/>
                  </a:moveTo>
                  <a:lnTo>
                    <a:pt x="253288" y="1082586"/>
                  </a:lnTo>
                  <a:lnTo>
                    <a:pt x="253568" y="1082840"/>
                  </a:lnTo>
                  <a:lnTo>
                    <a:pt x="253822" y="1082967"/>
                  </a:lnTo>
                  <a:lnTo>
                    <a:pt x="254038" y="1082840"/>
                  </a:lnTo>
                  <a:close/>
                </a:path>
                <a:path w="648969" h="1718945">
                  <a:moveTo>
                    <a:pt x="264718" y="1081849"/>
                  </a:moveTo>
                  <a:lnTo>
                    <a:pt x="264121" y="1081849"/>
                  </a:lnTo>
                  <a:lnTo>
                    <a:pt x="264058" y="1082103"/>
                  </a:lnTo>
                  <a:lnTo>
                    <a:pt x="264464" y="1082230"/>
                  </a:lnTo>
                  <a:lnTo>
                    <a:pt x="264718" y="1081849"/>
                  </a:lnTo>
                  <a:close/>
                </a:path>
                <a:path w="648969" h="1718945">
                  <a:moveTo>
                    <a:pt x="270484" y="1083119"/>
                  </a:moveTo>
                  <a:lnTo>
                    <a:pt x="269913" y="1083119"/>
                  </a:lnTo>
                  <a:lnTo>
                    <a:pt x="269786" y="1083373"/>
                  </a:lnTo>
                  <a:lnTo>
                    <a:pt x="269722" y="1084516"/>
                  </a:lnTo>
                  <a:lnTo>
                    <a:pt x="269951" y="1084389"/>
                  </a:lnTo>
                  <a:lnTo>
                    <a:pt x="270192" y="1083881"/>
                  </a:lnTo>
                  <a:lnTo>
                    <a:pt x="270484" y="1083119"/>
                  </a:lnTo>
                  <a:close/>
                </a:path>
                <a:path w="648969" h="1718945">
                  <a:moveTo>
                    <a:pt x="276847" y="1085151"/>
                  </a:moveTo>
                  <a:lnTo>
                    <a:pt x="276644" y="1083881"/>
                  </a:lnTo>
                  <a:lnTo>
                    <a:pt x="276415" y="1083500"/>
                  </a:lnTo>
                  <a:lnTo>
                    <a:pt x="276212" y="1083246"/>
                  </a:lnTo>
                  <a:lnTo>
                    <a:pt x="276047" y="1083119"/>
                  </a:lnTo>
                  <a:lnTo>
                    <a:pt x="275882" y="1083627"/>
                  </a:lnTo>
                  <a:lnTo>
                    <a:pt x="275767" y="1084516"/>
                  </a:lnTo>
                  <a:lnTo>
                    <a:pt x="275971" y="1084770"/>
                  </a:lnTo>
                  <a:lnTo>
                    <a:pt x="276326" y="1084897"/>
                  </a:lnTo>
                  <a:lnTo>
                    <a:pt x="276847" y="1085151"/>
                  </a:lnTo>
                  <a:close/>
                </a:path>
                <a:path w="648969" h="1718945">
                  <a:moveTo>
                    <a:pt x="279857" y="1010094"/>
                  </a:moveTo>
                  <a:lnTo>
                    <a:pt x="279831" y="1009650"/>
                  </a:lnTo>
                  <a:lnTo>
                    <a:pt x="279603" y="1010094"/>
                  </a:lnTo>
                  <a:lnTo>
                    <a:pt x="279539" y="1010602"/>
                  </a:lnTo>
                  <a:lnTo>
                    <a:pt x="279857" y="1010094"/>
                  </a:lnTo>
                  <a:close/>
                </a:path>
                <a:path w="648969" h="1718945">
                  <a:moveTo>
                    <a:pt x="279946" y="1059497"/>
                  </a:moveTo>
                  <a:lnTo>
                    <a:pt x="279527" y="1059116"/>
                  </a:lnTo>
                  <a:lnTo>
                    <a:pt x="279527" y="1059497"/>
                  </a:lnTo>
                  <a:lnTo>
                    <a:pt x="279692" y="1059751"/>
                  </a:lnTo>
                  <a:lnTo>
                    <a:pt x="279844" y="1059878"/>
                  </a:lnTo>
                  <a:lnTo>
                    <a:pt x="279946" y="1059497"/>
                  </a:lnTo>
                  <a:close/>
                </a:path>
                <a:path w="648969" h="1718945">
                  <a:moveTo>
                    <a:pt x="287756" y="1252677"/>
                  </a:moveTo>
                  <a:lnTo>
                    <a:pt x="283933" y="1250645"/>
                  </a:lnTo>
                  <a:lnTo>
                    <a:pt x="283692" y="1250518"/>
                  </a:lnTo>
                  <a:lnTo>
                    <a:pt x="283451" y="1250391"/>
                  </a:lnTo>
                  <a:lnTo>
                    <a:pt x="283324" y="1250137"/>
                  </a:lnTo>
                  <a:lnTo>
                    <a:pt x="283184" y="1250010"/>
                  </a:lnTo>
                  <a:lnTo>
                    <a:pt x="283019" y="1250010"/>
                  </a:lnTo>
                  <a:lnTo>
                    <a:pt x="282384" y="1248740"/>
                  </a:lnTo>
                  <a:lnTo>
                    <a:pt x="281813" y="1247597"/>
                  </a:lnTo>
                  <a:lnTo>
                    <a:pt x="280568" y="1248613"/>
                  </a:lnTo>
                  <a:lnTo>
                    <a:pt x="280136" y="1248740"/>
                  </a:lnTo>
                  <a:lnTo>
                    <a:pt x="279806" y="1248613"/>
                  </a:lnTo>
                  <a:lnTo>
                    <a:pt x="274548" y="1247470"/>
                  </a:lnTo>
                  <a:lnTo>
                    <a:pt x="269455" y="1244803"/>
                  </a:lnTo>
                  <a:lnTo>
                    <a:pt x="266674" y="1242390"/>
                  </a:lnTo>
                  <a:lnTo>
                    <a:pt x="264477" y="1240485"/>
                  </a:lnTo>
                  <a:lnTo>
                    <a:pt x="263880" y="1240612"/>
                  </a:lnTo>
                  <a:lnTo>
                    <a:pt x="263537" y="1241755"/>
                  </a:lnTo>
                  <a:lnTo>
                    <a:pt x="262699" y="1242263"/>
                  </a:lnTo>
                  <a:lnTo>
                    <a:pt x="258813" y="1239850"/>
                  </a:lnTo>
                  <a:lnTo>
                    <a:pt x="257619" y="1239977"/>
                  </a:lnTo>
                  <a:lnTo>
                    <a:pt x="257060" y="1239977"/>
                  </a:lnTo>
                  <a:lnTo>
                    <a:pt x="256552" y="1239850"/>
                  </a:lnTo>
                  <a:lnTo>
                    <a:pt x="256108" y="1239469"/>
                  </a:lnTo>
                  <a:lnTo>
                    <a:pt x="254406" y="1236929"/>
                  </a:lnTo>
                  <a:lnTo>
                    <a:pt x="253517" y="1236548"/>
                  </a:lnTo>
                  <a:lnTo>
                    <a:pt x="251434" y="1235659"/>
                  </a:lnTo>
                  <a:lnTo>
                    <a:pt x="249821" y="1236294"/>
                  </a:lnTo>
                  <a:lnTo>
                    <a:pt x="249402" y="1236548"/>
                  </a:lnTo>
                  <a:lnTo>
                    <a:pt x="248970" y="1236421"/>
                  </a:lnTo>
                  <a:lnTo>
                    <a:pt x="248564" y="1235913"/>
                  </a:lnTo>
                  <a:lnTo>
                    <a:pt x="247205" y="1234897"/>
                  </a:lnTo>
                  <a:lnTo>
                    <a:pt x="245859" y="1235532"/>
                  </a:lnTo>
                  <a:lnTo>
                    <a:pt x="245211" y="1235913"/>
                  </a:lnTo>
                  <a:lnTo>
                    <a:pt x="244627" y="1235532"/>
                  </a:lnTo>
                  <a:lnTo>
                    <a:pt x="243713" y="1233754"/>
                  </a:lnTo>
                  <a:lnTo>
                    <a:pt x="243789" y="1232484"/>
                  </a:lnTo>
                  <a:lnTo>
                    <a:pt x="244144" y="1231341"/>
                  </a:lnTo>
                  <a:lnTo>
                    <a:pt x="237807" y="1230071"/>
                  </a:lnTo>
                  <a:lnTo>
                    <a:pt x="237312" y="1229944"/>
                  </a:lnTo>
                  <a:lnTo>
                    <a:pt x="236969" y="1229563"/>
                  </a:lnTo>
                  <a:lnTo>
                    <a:pt x="236855" y="1229182"/>
                  </a:lnTo>
                  <a:lnTo>
                    <a:pt x="236905" y="1228547"/>
                  </a:lnTo>
                  <a:lnTo>
                    <a:pt x="236639" y="1228293"/>
                  </a:lnTo>
                  <a:lnTo>
                    <a:pt x="236029" y="1227785"/>
                  </a:lnTo>
                  <a:lnTo>
                    <a:pt x="235508" y="1227658"/>
                  </a:lnTo>
                  <a:lnTo>
                    <a:pt x="235077" y="1227277"/>
                  </a:lnTo>
                  <a:lnTo>
                    <a:pt x="232143" y="1226896"/>
                  </a:lnTo>
                  <a:lnTo>
                    <a:pt x="231787" y="1226769"/>
                  </a:lnTo>
                  <a:lnTo>
                    <a:pt x="231648" y="1226642"/>
                  </a:lnTo>
                  <a:lnTo>
                    <a:pt x="231508" y="1226515"/>
                  </a:lnTo>
                  <a:lnTo>
                    <a:pt x="231165" y="1225753"/>
                  </a:lnTo>
                  <a:lnTo>
                    <a:pt x="231114" y="1225626"/>
                  </a:lnTo>
                  <a:lnTo>
                    <a:pt x="230847" y="1225626"/>
                  </a:lnTo>
                  <a:lnTo>
                    <a:pt x="230073" y="1225753"/>
                  </a:lnTo>
                  <a:lnTo>
                    <a:pt x="229704" y="1225372"/>
                  </a:lnTo>
                  <a:lnTo>
                    <a:pt x="229730" y="1224737"/>
                  </a:lnTo>
                  <a:lnTo>
                    <a:pt x="229743" y="1224610"/>
                  </a:lnTo>
                  <a:lnTo>
                    <a:pt x="229146" y="1224737"/>
                  </a:lnTo>
                  <a:lnTo>
                    <a:pt x="228498" y="1224483"/>
                  </a:lnTo>
                  <a:lnTo>
                    <a:pt x="228092" y="1224356"/>
                  </a:lnTo>
                  <a:lnTo>
                    <a:pt x="227977" y="1224102"/>
                  </a:lnTo>
                  <a:lnTo>
                    <a:pt x="227558" y="1223721"/>
                  </a:lnTo>
                  <a:lnTo>
                    <a:pt x="227228" y="1224610"/>
                  </a:lnTo>
                  <a:lnTo>
                    <a:pt x="226225" y="1226007"/>
                  </a:lnTo>
                  <a:lnTo>
                    <a:pt x="225780" y="1226261"/>
                  </a:lnTo>
                  <a:lnTo>
                    <a:pt x="224980" y="1226388"/>
                  </a:lnTo>
                  <a:lnTo>
                    <a:pt x="223862" y="1226388"/>
                  </a:lnTo>
                  <a:lnTo>
                    <a:pt x="223583" y="1226642"/>
                  </a:lnTo>
                  <a:lnTo>
                    <a:pt x="223266" y="1226388"/>
                  </a:lnTo>
                  <a:lnTo>
                    <a:pt x="222923" y="1225753"/>
                  </a:lnTo>
                  <a:lnTo>
                    <a:pt x="222592" y="1225118"/>
                  </a:lnTo>
                  <a:lnTo>
                    <a:pt x="222745" y="1224610"/>
                  </a:lnTo>
                  <a:lnTo>
                    <a:pt x="223139" y="1224102"/>
                  </a:lnTo>
                  <a:lnTo>
                    <a:pt x="223240" y="1223975"/>
                  </a:lnTo>
                  <a:lnTo>
                    <a:pt x="222910" y="1224102"/>
                  </a:lnTo>
                  <a:lnTo>
                    <a:pt x="222288" y="1223645"/>
                  </a:lnTo>
                  <a:lnTo>
                    <a:pt x="222288" y="1245946"/>
                  </a:lnTo>
                  <a:lnTo>
                    <a:pt x="222173" y="1246327"/>
                  </a:lnTo>
                  <a:lnTo>
                    <a:pt x="221729" y="1246454"/>
                  </a:lnTo>
                  <a:lnTo>
                    <a:pt x="219456" y="1248232"/>
                  </a:lnTo>
                  <a:lnTo>
                    <a:pt x="216941" y="1252677"/>
                  </a:lnTo>
                  <a:lnTo>
                    <a:pt x="216827" y="1254582"/>
                  </a:lnTo>
                  <a:lnTo>
                    <a:pt x="215112" y="1257503"/>
                  </a:lnTo>
                  <a:lnTo>
                    <a:pt x="215023" y="1258138"/>
                  </a:lnTo>
                  <a:lnTo>
                    <a:pt x="215341" y="1258519"/>
                  </a:lnTo>
                  <a:lnTo>
                    <a:pt x="217182" y="1260297"/>
                  </a:lnTo>
                  <a:lnTo>
                    <a:pt x="217538" y="1260424"/>
                  </a:lnTo>
                  <a:lnTo>
                    <a:pt x="217817" y="1260678"/>
                  </a:lnTo>
                  <a:lnTo>
                    <a:pt x="218046" y="1261186"/>
                  </a:lnTo>
                  <a:lnTo>
                    <a:pt x="218554" y="1261313"/>
                  </a:lnTo>
                  <a:lnTo>
                    <a:pt x="218554" y="1262075"/>
                  </a:lnTo>
                  <a:lnTo>
                    <a:pt x="218389" y="1262583"/>
                  </a:lnTo>
                  <a:lnTo>
                    <a:pt x="217843" y="1263726"/>
                  </a:lnTo>
                  <a:lnTo>
                    <a:pt x="216954" y="1264107"/>
                  </a:lnTo>
                  <a:lnTo>
                    <a:pt x="215773" y="1263726"/>
                  </a:lnTo>
                  <a:lnTo>
                    <a:pt x="215620" y="1263472"/>
                  </a:lnTo>
                  <a:lnTo>
                    <a:pt x="214261" y="1264107"/>
                  </a:lnTo>
                  <a:lnTo>
                    <a:pt x="214058" y="1264234"/>
                  </a:lnTo>
                  <a:lnTo>
                    <a:pt x="213779" y="1264234"/>
                  </a:lnTo>
                  <a:lnTo>
                    <a:pt x="213423" y="1264107"/>
                  </a:lnTo>
                  <a:lnTo>
                    <a:pt x="211315" y="1263599"/>
                  </a:lnTo>
                  <a:lnTo>
                    <a:pt x="210477" y="1263345"/>
                  </a:lnTo>
                  <a:lnTo>
                    <a:pt x="210172" y="1262837"/>
                  </a:lnTo>
                  <a:lnTo>
                    <a:pt x="210705" y="1261186"/>
                  </a:lnTo>
                  <a:lnTo>
                    <a:pt x="207987" y="1260043"/>
                  </a:lnTo>
                  <a:lnTo>
                    <a:pt x="207149" y="1259789"/>
                  </a:lnTo>
                  <a:lnTo>
                    <a:pt x="206921" y="1259408"/>
                  </a:lnTo>
                  <a:lnTo>
                    <a:pt x="206921" y="1259027"/>
                  </a:lnTo>
                  <a:lnTo>
                    <a:pt x="207429" y="1257503"/>
                  </a:lnTo>
                  <a:lnTo>
                    <a:pt x="208114" y="1256868"/>
                  </a:lnTo>
                  <a:lnTo>
                    <a:pt x="209067" y="1256741"/>
                  </a:lnTo>
                  <a:lnTo>
                    <a:pt x="208114" y="1255725"/>
                  </a:lnTo>
                  <a:lnTo>
                    <a:pt x="206413" y="1254328"/>
                  </a:lnTo>
                  <a:lnTo>
                    <a:pt x="203974" y="1252677"/>
                  </a:lnTo>
                  <a:lnTo>
                    <a:pt x="203631" y="1252550"/>
                  </a:lnTo>
                  <a:lnTo>
                    <a:pt x="203339" y="1252296"/>
                  </a:lnTo>
                  <a:lnTo>
                    <a:pt x="203111" y="1251788"/>
                  </a:lnTo>
                  <a:lnTo>
                    <a:pt x="202933" y="1250645"/>
                  </a:lnTo>
                  <a:lnTo>
                    <a:pt x="200507" y="1248359"/>
                  </a:lnTo>
                  <a:lnTo>
                    <a:pt x="199288" y="1247216"/>
                  </a:lnTo>
                  <a:lnTo>
                    <a:pt x="197751" y="1246708"/>
                  </a:lnTo>
                  <a:lnTo>
                    <a:pt x="197040" y="1245946"/>
                  </a:lnTo>
                  <a:lnTo>
                    <a:pt x="196913" y="1245819"/>
                  </a:lnTo>
                  <a:lnTo>
                    <a:pt x="196545" y="1245819"/>
                  </a:lnTo>
                  <a:lnTo>
                    <a:pt x="196329" y="1245946"/>
                  </a:lnTo>
                  <a:lnTo>
                    <a:pt x="195770" y="1245946"/>
                  </a:lnTo>
                  <a:lnTo>
                    <a:pt x="195300" y="1245565"/>
                  </a:lnTo>
                  <a:lnTo>
                    <a:pt x="194983" y="1244930"/>
                  </a:lnTo>
                  <a:lnTo>
                    <a:pt x="194919" y="1243660"/>
                  </a:lnTo>
                  <a:lnTo>
                    <a:pt x="195351" y="1243533"/>
                  </a:lnTo>
                  <a:lnTo>
                    <a:pt x="195491" y="1243406"/>
                  </a:lnTo>
                  <a:lnTo>
                    <a:pt x="195554" y="1243152"/>
                  </a:lnTo>
                  <a:lnTo>
                    <a:pt x="195884" y="1243025"/>
                  </a:lnTo>
                  <a:lnTo>
                    <a:pt x="195948" y="1242898"/>
                  </a:lnTo>
                  <a:lnTo>
                    <a:pt x="196138" y="1242771"/>
                  </a:lnTo>
                  <a:lnTo>
                    <a:pt x="196469" y="1242898"/>
                  </a:lnTo>
                  <a:lnTo>
                    <a:pt x="196443" y="1242771"/>
                  </a:lnTo>
                  <a:lnTo>
                    <a:pt x="196342" y="1242263"/>
                  </a:lnTo>
                  <a:lnTo>
                    <a:pt x="196342" y="1241628"/>
                  </a:lnTo>
                  <a:lnTo>
                    <a:pt x="196596" y="1240866"/>
                  </a:lnTo>
                  <a:lnTo>
                    <a:pt x="196265" y="1240485"/>
                  </a:lnTo>
                  <a:lnTo>
                    <a:pt x="195707" y="1239850"/>
                  </a:lnTo>
                  <a:lnTo>
                    <a:pt x="193395" y="1238834"/>
                  </a:lnTo>
                  <a:lnTo>
                    <a:pt x="192963" y="1238199"/>
                  </a:lnTo>
                  <a:lnTo>
                    <a:pt x="192747" y="1237437"/>
                  </a:lnTo>
                  <a:lnTo>
                    <a:pt x="192709" y="1237310"/>
                  </a:lnTo>
                  <a:lnTo>
                    <a:pt x="192379" y="1237437"/>
                  </a:lnTo>
                  <a:lnTo>
                    <a:pt x="191782" y="1237437"/>
                  </a:lnTo>
                  <a:lnTo>
                    <a:pt x="191033" y="1237310"/>
                  </a:lnTo>
                  <a:lnTo>
                    <a:pt x="190652" y="1236548"/>
                  </a:lnTo>
                  <a:lnTo>
                    <a:pt x="190563" y="1236294"/>
                  </a:lnTo>
                  <a:lnTo>
                    <a:pt x="190627" y="1235913"/>
                  </a:lnTo>
                  <a:lnTo>
                    <a:pt x="190754" y="1235532"/>
                  </a:lnTo>
                  <a:lnTo>
                    <a:pt x="190754" y="1234643"/>
                  </a:lnTo>
                  <a:lnTo>
                    <a:pt x="190931" y="1234135"/>
                  </a:lnTo>
                  <a:lnTo>
                    <a:pt x="191249" y="1233754"/>
                  </a:lnTo>
                  <a:lnTo>
                    <a:pt x="191604" y="1233500"/>
                  </a:lnTo>
                  <a:lnTo>
                    <a:pt x="191935" y="1233627"/>
                  </a:lnTo>
                  <a:lnTo>
                    <a:pt x="191922" y="1233500"/>
                  </a:lnTo>
                  <a:lnTo>
                    <a:pt x="191846" y="1232230"/>
                  </a:lnTo>
                  <a:lnTo>
                    <a:pt x="190639" y="1231595"/>
                  </a:lnTo>
                  <a:lnTo>
                    <a:pt x="189966" y="1231341"/>
                  </a:lnTo>
                  <a:lnTo>
                    <a:pt x="189725" y="1230960"/>
                  </a:lnTo>
                  <a:lnTo>
                    <a:pt x="189839" y="1230579"/>
                  </a:lnTo>
                  <a:lnTo>
                    <a:pt x="189966" y="1229563"/>
                  </a:lnTo>
                  <a:lnTo>
                    <a:pt x="190080" y="1228293"/>
                  </a:lnTo>
                  <a:lnTo>
                    <a:pt x="190195" y="1226388"/>
                  </a:lnTo>
                  <a:lnTo>
                    <a:pt x="190525" y="1226007"/>
                  </a:lnTo>
                  <a:lnTo>
                    <a:pt x="191706" y="1225753"/>
                  </a:lnTo>
                  <a:lnTo>
                    <a:pt x="196011" y="1227150"/>
                  </a:lnTo>
                  <a:lnTo>
                    <a:pt x="199580" y="1229182"/>
                  </a:lnTo>
                  <a:lnTo>
                    <a:pt x="200926" y="1229690"/>
                  </a:lnTo>
                  <a:lnTo>
                    <a:pt x="201333" y="1229817"/>
                  </a:lnTo>
                  <a:lnTo>
                    <a:pt x="202298" y="1230325"/>
                  </a:lnTo>
                  <a:lnTo>
                    <a:pt x="202603" y="1230579"/>
                  </a:lnTo>
                  <a:lnTo>
                    <a:pt x="202704" y="1230833"/>
                  </a:lnTo>
                  <a:lnTo>
                    <a:pt x="203644" y="1231341"/>
                  </a:lnTo>
                  <a:lnTo>
                    <a:pt x="204838" y="1232103"/>
                  </a:lnTo>
                  <a:lnTo>
                    <a:pt x="206933" y="1233246"/>
                  </a:lnTo>
                  <a:lnTo>
                    <a:pt x="209143" y="1234262"/>
                  </a:lnTo>
                  <a:lnTo>
                    <a:pt x="211518" y="1235659"/>
                  </a:lnTo>
                  <a:lnTo>
                    <a:pt x="213728" y="1236675"/>
                  </a:lnTo>
                  <a:lnTo>
                    <a:pt x="215811" y="1237691"/>
                  </a:lnTo>
                  <a:lnTo>
                    <a:pt x="217309" y="1238326"/>
                  </a:lnTo>
                  <a:lnTo>
                    <a:pt x="218211" y="1238453"/>
                  </a:lnTo>
                  <a:lnTo>
                    <a:pt x="218554" y="1238453"/>
                  </a:lnTo>
                  <a:lnTo>
                    <a:pt x="218643" y="1238834"/>
                  </a:lnTo>
                  <a:lnTo>
                    <a:pt x="221005" y="1240993"/>
                  </a:lnTo>
                  <a:lnTo>
                    <a:pt x="221361" y="1241628"/>
                  </a:lnTo>
                  <a:lnTo>
                    <a:pt x="222135" y="1245311"/>
                  </a:lnTo>
                  <a:lnTo>
                    <a:pt x="222224" y="1245565"/>
                  </a:lnTo>
                  <a:lnTo>
                    <a:pt x="222288" y="1245946"/>
                  </a:lnTo>
                  <a:lnTo>
                    <a:pt x="222288" y="1223645"/>
                  </a:lnTo>
                  <a:lnTo>
                    <a:pt x="221538" y="1223086"/>
                  </a:lnTo>
                  <a:lnTo>
                    <a:pt x="221627" y="1221943"/>
                  </a:lnTo>
                  <a:lnTo>
                    <a:pt x="222300" y="1221689"/>
                  </a:lnTo>
                  <a:lnTo>
                    <a:pt x="223316" y="1221054"/>
                  </a:lnTo>
                  <a:lnTo>
                    <a:pt x="223735" y="1220800"/>
                  </a:lnTo>
                  <a:lnTo>
                    <a:pt x="223215" y="1220546"/>
                  </a:lnTo>
                  <a:lnTo>
                    <a:pt x="222897" y="1220800"/>
                  </a:lnTo>
                  <a:lnTo>
                    <a:pt x="222377" y="1220546"/>
                  </a:lnTo>
                  <a:lnTo>
                    <a:pt x="221780" y="1220673"/>
                  </a:lnTo>
                  <a:lnTo>
                    <a:pt x="221564" y="1220800"/>
                  </a:lnTo>
                  <a:lnTo>
                    <a:pt x="221119" y="1220673"/>
                  </a:lnTo>
                  <a:lnTo>
                    <a:pt x="219163" y="1220038"/>
                  </a:lnTo>
                  <a:lnTo>
                    <a:pt x="218503" y="1219276"/>
                  </a:lnTo>
                  <a:lnTo>
                    <a:pt x="218173" y="1218895"/>
                  </a:lnTo>
                  <a:lnTo>
                    <a:pt x="217919" y="1218514"/>
                  </a:lnTo>
                  <a:lnTo>
                    <a:pt x="217805" y="1218260"/>
                  </a:lnTo>
                  <a:lnTo>
                    <a:pt x="217639" y="1218768"/>
                  </a:lnTo>
                  <a:lnTo>
                    <a:pt x="217144" y="1219149"/>
                  </a:lnTo>
                  <a:lnTo>
                    <a:pt x="216636" y="1219276"/>
                  </a:lnTo>
                  <a:lnTo>
                    <a:pt x="214261" y="1218514"/>
                  </a:lnTo>
                  <a:lnTo>
                    <a:pt x="214033" y="1218260"/>
                  </a:lnTo>
                  <a:lnTo>
                    <a:pt x="213652" y="1217498"/>
                  </a:lnTo>
                  <a:lnTo>
                    <a:pt x="213588" y="1217371"/>
                  </a:lnTo>
                  <a:lnTo>
                    <a:pt x="213004" y="1217498"/>
                  </a:lnTo>
                  <a:lnTo>
                    <a:pt x="212420" y="1217498"/>
                  </a:lnTo>
                  <a:lnTo>
                    <a:pt x="211975" y="1217117"/>
                  </a:lnTo>
                  <a:lnTo>
                    <a:pt x="211404" y="1216101"/>
                  </a:lnTo>
                  <a:lnTo>
                    <a:pt x="211378" y="1215593"/>
                  </a:lnTo>
                  <a:lnTo>
                    <a:pt x="211543" y="1215085"/>
                  </a:lnTo>
                  <a:lnTo>
                    <a:pt x="212471" y="1213942"/>
                  </a:lnTo>
                  <a:lnTo>
                    <a:pt x="204673" y="1210259"/>
                  </a:lnTo>
                  <a:lnTo>
                    <a:pt x="204317" y="1210259"/>
                  </a:lnTo>
                  <a:lnTo>
                    <a:pt x="204101" y="1210005"/>
                  </a:lnTo>
                  <a:lnTo>
                    <a:pt x="204000" y="1209751"/>
                  </a:lnTo>
                  <a:lnTo>
                    <a:pt x="203568" y="1209370"/>
                  </a:lnTo>
                  <a:lnTo>
                    <a:pt x="203047" y="1209243"/>
                  </a:lnTo>
                  <a:lnTo>
                    <a:pt x="202730" y="1209370"/>
                  </a:lnTo>
                  <a:lnTo>
                    <a:pt x="201866" y="1209370"/>
                  </a:lnTo>
                  <a:lnTo>
                    <a:pt x="200863" y="1209116"/>
                  </a:lnTo>
                  <a:lnTo>
                    <a:pt x="200063" y="1209116"/>
                  </a:lnTo>
                  <a:lnTo>
                    <a:pt x="199859" y="1208862"/>
                  </a:lnTo>
                  <a:lnTo>
                    <a:pt x="199923" y="1207592"/>
                  </a:lnTo>
                  <a:lnTo>
                    <a:pt x="199910" y="1207084"/>
                  </a:lnTo>
                  <a:lnTo>
                    <a:pt x="199910" y="1206830"/>
                  </a:lnTo>
                  <a:lnTo>
                    <a:pt x="198805" y="1205941"/>
                  </a:lnTo>
                  <a:lnTo>
                    <a:pt x="197129" y="1205941"/>
                  </a:lnTo>
                  <a:lnTo>
                    <a:pt x="196367" y="1205687"/>
                  </a:lnTo>
                  <a:lnTo>
                    <a:pt x="195719" y="1205306"/>
                  </a:lnTo>
                  <a:lnTo>
                    <a:pt x="193992" y="1204290"/>
                  </a:lnTo>
                  <a:lnTo>
                    <a:pt x="193560" y="1204671"/>
                  </a:lnTo>
                  <a:lnTo>
                    <a:pt x="193078" y="1205052"/>
                  </a:lnTo>
                  <a:lnTo>
                    <a:pt x="192646" y="1205306"/>
                  </a:lnTo>
                  <a:lnTo>
                    <a:pt x="190030" y="1204417"/>
                  </a:lnTo>
                  <a:lnTo>
                    <a:pt x="189865" y="1204925"/>
                  </a:lnTo>
                  <a:lnTo>
                    <a:pt x="189496" y="1205179"/>
                  </a:lnTo>
                  <a:lnTo>
                    <a:pt x="188950" y="1205179"/>
                  </a:lnTo>
                  <a:lnTo>
                    <a:pt x="188518" y="1206322"/>
                  </a:lnTo>
                  <a:lnTo>
                    <a:pt x="187833" y="1206703"/>
                  </a:lnTo>
                  <a:lnTo>
                    <a:pt x="187261" y="1206830"/>
                  </a:lnTo>
                  <a:lnTo>
                    <a:pt x="186766" y="1206703"/>
                  </a:lnTo>
                  <a:lnTo>
                    <a:pt x="177469" y="1206703"/>
                  </a:lnTo>
                  <a:lnTo>
                    <a:pt x="176872" y="1206703"/>
                  </a:lnTo>
                  <a:lnTo>
                    <a:pt x="176199" y="1207084"/>
                  </a:lnTo>
                  <a:lnTo>
                    <a:pt x="175691" y="1206957"/>
                  </a:lnTo>
                  <a:lnTo>
                    <a:pt x="173342" y="1206449"/>
                  </a:lnTo>
                  <a:lnTo>
                    <a:pt x="172834" y="1207084"/>
                  </a:lnTo>
                  <a:lnTo>
                    <a:pt x="172732" y="1207465"/>
                  </a:lnTo>
                  <a:lnTo>
                    <a:pt x="172580" y="1207592"/>
                  </a:lnTo>
                  <a:lnTo>
                    <a:pt x="172427" y="1207465"/>
                  </a:lnTo>
                  <a:lnTo>
                    <a:pt x="170395" y="1208481"/>
                  </a:lnTo>
                  <a:lnTo>
                    <a:pt x="170510" y="1208735"/>
                  </a:lnTo>
                  <a:lnTo>
                    <a:pt x="170586" y="1209370"/>
                  </a:lnTo>
                  <a:lnTo>
                    <a:pt x="170395" y="1209878"/>
                  </a:lnTo>
                  <a:lnTo>
                    <a:pt x="170065" y="1210386"/>
                  </a:lnTo>
                  <a:lnTo>
                    <a:pt x="169316" y="1210894"/>
                  </a:lnTo>
                  <a:lnTo>
                    <a:pt x="168821" y="1213307"/>
                  </a:lnTo>
                  <a:lnTo>
                    <a:pt x="168617" y="1213942"/>
                  </a:lnTo>
                  <a:lnTo>
                    <a:pt x="168211" y="1214323"/>
                  </a:lnTo>
                  <a:lnTo>
                    <a:pt x="167068" y="1214323"/>
                  </a:lnTo>
                  <a:lnTo>
                    <a:pt x="165709" y="1215847"/>
                  </a:lnTo>
                  <a:lnTo>
                    <a:pt x="165404" y="1218514"/>
                  </a:lnTo>
                  <a:lnTo>
                    <a:pt x="165696" y="1218768"/>
                  </a:lnTo>
                  <a:lnTo>
                    <a:pt x="165608" y="1219022"/>
                  </a:lnTo>
                  <a:lnTo>
                    <a:pt x="165163" y="1219276"/>
                  </a:lnTo>
                  <a:lnTo>
                    <a:pt x="165074" y="1219530"/>
                  </a:lnTo>
                  <a:lnTo>
                    <a:pt x="164833" y="1221181"/>
                  </a:lnTo>
                  <a:lnTo>
                    <a:pt x="165049" y="1221054"/>
                  </a:lnTo>
                  <a:lnTo>
                    <a:pt x="165430" y="1221054"/>
                  </a:lnTo>
                  <a:lnTo>
                    <a:pt x="166179" y="1221308"/>
                  </a:lnTo>
                  <a:lnTo>
                    <a:pt x="166814" y="1221689"/>
                  </a:lnTo>
                  <a:lnTo>
                    <a:pt x="166916" y="1222451"/>
                  </a:lnTo>
                  <a:lnTo>
                    <a:pt x="166611" y="1223340"/>
                  </a:lnTo>
                  <a:lnTo>
                    <a:pt x="166230" y="1223721"/>
                  </a:lnTo>
                  <a:lnTo>
                    <a:pt x="165608" y="1223848"/>
                  </a:lnTo>
                  <a:lnTo>
                    <a:pt x="165595" y="1225118"/>
                  </a:lnTo>
                  <a:lnTo>
                    <a:pt x="165392" y="1226261"/>
                  </a:lnTo>
                  <a:lnTo>
                    <a:pt x="166814" y="1227023"/>
                  </a:lnTo>
                  <a:lnTo>
                    <a:pt x="167106" y="1227658"/>
                  </a:lnTo>
                  <a:lnTo>
                    <a:pt x="167195" y="1228547"/>
                  </a:lnTo>
                  <a:lnTo>
                    <a:pt x="166509" y="1230579"/>
                  </a:lnTo>
                  <a:lnTo>
                    <a:pt x="167398" y="1232230"/>
                  </a:lnTo>
                  <a:lnTo>
                    <a:pt x="167551" y="1232484"/>
                  </a:lnTo>
                  <a:lnTo>
                    <a:pt x="167970" y="1232992"/>
                  </a:lnTo>
                  <a:lnTo>
                    <a:pt x="168313" y="1233627"/>
                  </a:lnTo>
                  <a:lnTo>
                    <a:pt x="168922" y="1234008"/>
                  </a:lnTo>
                  <a:lnTo>
                    <a:pt x="169405" y="1234897"/>
                  </a:lnTo>
                  <a:lnTo>
                    <a:pt x="169760" y="1236040"/>
                  </a:lnTo>
                  <a:lnTo>
                    <a:pt x="170268" y="1237056"/>
                  </a:lnTo>
                  <a:lnTo>
                    <a:pt x="170561" y="1236802"/>
                  </a:lnTo>
                  <a:lnTo>
                    <a:pt x="170903" y="1236548"/>
                  </a:lnTo>
                  <a:lnTo>
                    <a:pt x="171361" y="1236294"/>
                  </a:lnTo>
                  <a:lnTo>
                    <a:pt x="171958" y="1236294"/>
                  </a:lnTo>
                  <a:lnTo>
                    <a:pt x="172453" y="1236421"/>
                  </a:lnTo>
                  <a:lnTo>
                    <a:pt x="172681" y="1236294"/>
                  </a:lnTo>
                  <a:lnTo>
                    <a:pt x="173012" y="1236421"/>
                  </a:lnTo>
                  <a:lnTo>
                    <a:pt x="173456" y="1236802"/>
                  </a:lnTo>
                  <a:lnTo>
                    <a:pt x="173634" y="1237056"/>
                  </a:lnTo>
                  <a:lnTo>
                    <a:pt x="173736" y="1237691"/>
                  </a:lnTo>
                  <a:lnTo>
                    <a:pt x="173507" y="1239215"/>
                  </a:lnTo>
                  <a:lnTo>
                    <a:pt x="173316" y="1239723"/>
                  </a:lnTo>
                  <a:lnTo>
                    <a:pt x="173037" y="1240104"/>
                  </a:lnTo>
                  <a:lnTo>
                    <a:pt x="172580" y="1240358"/>
                  </a:lnTo>
                  <a:lnTo>
                    <a:pt x="171958" y="1240485"/>
                  </a:lnTo>
                  <a:lnTo>
                    <a:pt x="171551" y="1240358"/>
                  </a:lnTo>
                  <a:lnTo>
                    <a:pt x="171310" y="1239977"/>
                  </a:lnTo>
                  <a:lnTo>
                    <a:pt x="171132" y="1239850"/>
                  </a:lnTo>
                  <a:lnTo>
                    <a:pt x="170891" y="1240358"/>
                  </a:lnTo>
                  <a:lnTo>
                    <a:pt x="172072" y="1240993"/>
                  </a:lnTo>
                  <a:lnTo>
                    <a:pt x="172427" y="1241755"/>
                  </a:lnTo>
                  <a:lnTo>
                    <a:pt x="173888" y="1245819"/>
                  </a:lnTo>
                  <a:lnTo>
                    <a:pt x="175488" y="1246835"/>
                  </a:lnTo>
                  <a:lnTo>
                    <a:pt x="176123" y="1247216"/>
                  </a:lnTo>
                  <a:lnTo>
                    <a:pt x="176187" y="1248232"/>
                  </a:lnTo>
                  <a:lnTo>
                    <a:pt x="176098" y="1248486"/>
                  </a:lnTo>
                  <a:lnTo>
                    <a:pt x="176352" y="1248613"/>
                  </a:lnTo>
                  <a:lnTo>
                    <a:pt x="176796" y="1248359"/>
                  </a:lnTo>
                  <a:lnTo>
                    <a:pt x="177038" y="1248359"/>
                  </a:lnTo>
                  <a:lnTo>
                    <a:pt x="177101" y="1248740"/>
                  </a:lnTo>
                  <a:lnTo>
                    <a:pt x="177622" y="1249756"/>
                  </a:lnTo>
                  <a:lnTo>
                    <a:pt x="177711" y="1252042"/>
                  </a:lnTo>
                  <a:lnTo>
                    <a:pt x="178930" y="1252677"/>
                  </a:lnTo>
                  <a:lnTo>
                    <a:pt x="179539" y="1253058"/>
                  </a:lnTo>
                  <a:lnTo>
                    <a:pt x="179654" y="1253947"/>
                  </a:lnTo>
                  <a:lnTo>
                    <a:pt x="179184" y="1255344"/>
                  </a:lnTo>
                  <a:lnTo>
                    <a:pt x="180213" y="1256487"/>
                  </a:lnTo>
                  <a:lnTo>
                    <a:pt x="182435" y="1258519"/>
                  </a:lnTo>
                  <a:lnTo>
                    <a:pt x="182321" y="1259789"/>
                  </a:lnTo>
                  <a:lnTo>
                    <a:pt x="183057" y="1261186"/>
                  </a:lnTo>
                  <a:lnTo>
                    <a:pt x="184162" y="1262837"/>
                  </a:lnTo>
                  <a:lnTo>
                    <a:pt x="186829" y="1266266"/>
                  </a:lnTo>
                  <a:lnTo>
                    <a:pt x="187883" y="1267917"/>
                  </a:lnTo>
                  <a:lnTo>
                    <a:pt x="188391" y="1269187"/>
                  </a:lnTo>
                  <a:lnTo>
                    <a:pt x="188696" y="1269441"/>
                  </a:lnTo>
                  <a:lnTo>
                    <a:pt x="192316" y="1273505"/>
                  </a:lnTo>
                  <a:lnTo>
                    <a:pt x="194017" y="1275791"/>
                  </a:lnTo>
                  <a:lnTo>
                    <a:pt x="195021" y="1277315"/>
                  </a:lnTo>
                  <a:lnTo>
                    <a:pt x="195300" y="1278204"/>
                  </a:lnTo>
                  <a:lnTo>
                    <a:pt x="198272" y="1280236"/>
                  </a:lnTo>
                  <a:lnTo>
                    <a:pt x="198970" y="1281506"/>
                  </a:lnTo>
                  <a:lnTo>
                    <a:pt x="199402" y="1282014"/>
                  </a:lnTo>
                  <a:lnTo>
                    <a:pt x="201663" y="1285951"/>
                  </a:lnTo>
                  <a:lnTo>
                    <a:pt x="203847" y="1288618"/>
                  </a:lnTo>
                  <a:lnTo>
                    <a:pt x="205943" y="1290269"/>
                  </a:lnTo>
                  <a:lnTo>
                    <a:pt x="206286" y="1290904"/>
                  </a:lnTo>
                  <a:lnTo>
                    <a:pt x="206590" y="1291539"/>
                  </a:lnTo>
                  <a:lnTo>
                    <a:pt x="207340" y="1293444"/>
                  </a:lnTo>
                  <a:lnTo>
                    <a:pt x="207581" y="1293825"/>
                  </a:lnTo>
                  <a:lnTo>
                    <a:pt x="208343" y="1295984"/>
                  </a:lnTo>
                  <a:lnTo>
                    <a:pt x="208457" y="1296365"/>
                  </a:lnTo>
                  <a:lnTo>
                    <a:pt x="208521" y="1297000"/>
                  </a:lnTo>
                  <a:lnTo>
                    <a:pt x="209194" y="1296619"/>
                  </a:lnTo>
                  <a:lnTo>
                    <a:pt x="210451" y="1297000"/>
                  </a:lnTo>
                  <a:lnTo>
                    <a:pt x="210489" y="1297381"/>
                  </a:lnTo>
                  <a:lnTo>
                    <a:pt x="211823" y="1298905"/>
                  </a:lnTo>
                  <a:lnTo>
                    <a:pt x="215569" y="1302842"/>
                  </a:lnTo>
                  <a:lnTo>
                    <a:pt x="215874" y="1303096"/>
                  </a:lnTo>
                  <a:lnTo>
                    <a:pt x="216001" y="1303350"/>
                  </a:lnTo>
                  <a:lnTo>
                    <a:pt x="216166" y="1303350"/>
                  </a:lnTo>
                  <a:lnTo>
                    <a:pt x="216395" y="1303477"/>
                  </a:lnTo>
                  <a:lnTo>
                    <a:pt x="216954" y="1304112"/>
                  </a:lnTo>
                  <a:lnTo>
                    <a:pt x="217233" y="1304366"/>
                  </a:lnTo>
                  <a:lnTo>
                    <a:pt x="217741" y="1305128"/>
                  </a:lnTo>
                  <a:lnTo>
                    <a:pt x="217957" y="1305382"/>
                  </a:lnTo>
                  <a:lnTo>
                    <a:pt x="218135" y="1305382"/>
                  </a:lnTo>
                  <a:lnTo>
                    <a:pt x="218579" y="1305763"/>
                  </a:lnTo>
                  <a:lnTo>
                    <a:pt x="218973" y="1306271"/>
                  </a:lnTo>
                  <a:lnTo>
                    <a:pt x="219887" y="1308049"/>
                  </a:lnTo>
                  <a:lnTo>
                    <a:pt x="221132" y="1309573"/>
                  </a:lnTo>
                  <a:lnTo>
                    <a:pt x="223050" y="1311732"/>
                  </a:lnTo>
                  <a:lnTo>
                    <a:pt x="225450" y="1314145"/>
                  </a:lnTo>
                  <a:lnTo>
                    <a:pt x="227495" y="1316304"/>
                  </a:lnTo>
                  <a:lnTo>
                    <a:pt x="227825" y="1316304"/>
                  </a:lnTo>
                  <a:lnTo>
                    <a:pt x="228168" y="1316685"/>
                  </a:lnTo>
                  <a:lnTo>
                    <a:pt x="229349" y="1316558"/>
                  </a:lnTo>
                  <a:lnTo>
                    <a:pt x="230212" y="1315923"/>
                  </a:lnTo>
                  <a:lnTo>
                    <a:pt x="230771" y="1314780"/>
                  </a:lnTo>
                  <a:lnTo>
                    <a:pt x="230873" y="1314526"/>
                  </a:lnTo>
                  <a:lnTo>
                    <a:pt x="231279" y="1314145"/>
                  </a:lnTo>
                  <a:lnTo>
                    <a:pt x="232613" y="1313510"/>
                  </a:lnTo>
                  <a:lnTo>
                    <a:pt x="234823" y="1313637"/>
                  </a:lnTo>
                  <a:lnTo>
                    <a:pt x="235026" y="1313510"/>
                  </a:lnTo>
                  <a:lnTo>
                    <a:pt x="238010" y="1311605"/>
                  </a:lnTo>
                  <a:lnTo>
                    <a:pt x="238061" y="1310589"/>
                  </a:lnTo>
                  <a:lnTo>
                    <a:pt x="238188" y="1310208"/>
                  </a:lnTo>
                  <a:lnTo>
                    <a:pt x="238455" y="1309954"/>
                  </a:lnTo>
                  <a:lnTo>
                    <a:pt x="240258" y="1309065"/>
                  </a:lnTo>
                  <a:lnTo>
                    <a:pt x="241935" y="1307922"/>
                  </a:lnTo>
                  <a:lnTo>
                    <a:pt x="243243" y="1307414"/>
                  </a:lnTo>
                  <a:lnTo>
                    <a:pt x="244119" y="1307541"/>
                  </a:lnTo>
                  <a:lnTo>
                    <a:pt x="244348" y="1307414"/>
                  </a:lnTo>
                  <a:lnTo>
                    <a:pt x="244805" y="1307160"/>
                  </a:lnTo>
                  <a:lnTo>
                    <a:pt x="245300" y="1306779"/>
                  </a:lnTo>
                  <a:lnTo>
                    <a:pt x="245643" y="1306398"/>
                  </a:lnTo>
                  <a:lnTo>
                    <a:pt x="245986" y="1306144"/>
                  </a:lnTo>
                  <a:lnTo>
                    <a:pt x="245795" y="1305001"/>
                  </a:lnTo>
                  <a:lnTo>
                    <a:pt x="245579" y="1304620"/>
                  </a:lnTo>
                  <a:lnTo>
                    <a:pt x="245719" y="1304112"/>
                  </a:lnTo>
                  <a:lnTo>
                    <a:pt x="246964" y="1303223"/>
                  </a:lnTo>
                  <a:lnTo>
                    <a:pt x="246126" y="1302334"/>
                  </a:lnTo>
                  <a:lnTo>
                    <a:pt x="244271" y="1301953"/>
                  </a:lnTo>
                  <a:lnTo>
                    <a:pt x="243751" y="1301826"/>
                  </a:lnTo>
                  <a:lnTo>
                    <a:pt x="243382" y="1301572"/>
                  </a:lnTo>
                  <a:lnTo>
                    <a:pt x="243154" y="1301064"/>
                  </a:lnTo>
                  <a:lnTo>
                    <a:pt x="243065" y="1300810"/>
                  </a:lnTo>
                  <a:lnTo>
                    <a:pt x="242011" y="1297787"/>
                  </a:lnTo>
                  <a:lnTo>
                    <a:pt x="242011" y="1298016"/>
                  </a:lnTo>
                  <a:lnTo>
                    <a:pt x="241909" y="1298905"/>
                  </a:lnTo>
                  <a:lnTo>
                    <a:pt x="241376" y="1300556"/>
                  </a:lnTo>
                  <a:lnTo>
                    <a:pt x="240449" y="1300810"/>
                  </a:lnTo>
                  <a:lnTo>
                    <a:pt x="239306" y="1300429"/>
                  </a:lnTo>
                  <a:lnTo>
                    <a:pt x="238925" y="1300302"/>
                  </a:lnTo>
                  <a:lnTo>
                    <a:pt x="238709" y="1300429"/>
                  </a:lnTo>
                  <a:lnTo>
                    <a:pt x="238544" y="1300302"/>
                  </a:lnTo>
                  <a:lnTo>
                    <a:pt x="238086" y="1299413"/>
                  </a:lnTo>
                  <a:lnTo>
                    <a:pt x="238125" y="1298778"/>
                  </a:lnTo>
                  <a:lnTo>
                    <a:pt x="238353" y="1298270"/>
                  </a:lnTo>
                  <a:lnTo>
                    <a:pt x="238734" y="1298270"/>
                  </a:lnTo>
                  <a:lnTo>
                    <a:pt x="239915" y="1297254"/>
                  </a:lnTo>
                  <a:lnTo>
                    <a:pt x="240499" y="1297127"/>
                  </a:lnTo>
                  <a:lnTo>
                    <a:pt x="241769" y="1297635"/>
                  </a:lnTo>
                  <a:lnTo>
                    <a:pt x="242011" y="1298016"/>
                  </a:lnTo>
                  <a:lnTo>
                    <a:pt x="242011" y="1297787"/>
                  </a:lnTo>
                  <a:lnTo>
                    <a:pt x="241960" y="1297635"/>
                  </a:lnTo>
                  <a:lnTo>
                    <a:pt x="241909" y="1297127"/>
                  </a:lnTo>
                  <a:lnTo>
                    <a:pt x="241871" y="1297000"/>
                  </a:lnTo>
                  <a:lnTo>
                    <a:pt x="241693" y="1297000"/>
                  </a:lnTo>
                  <a:lnTo>
                    <a:pt x="241541" y="1296873"/>
                  </a:lnTo>
                  <a:lnTo>
                    <a:pt x="241261" y="1296619"/>
                  </a:lnTo>
                  <a:lnTo>
                    <a:pt x="240093" y="1296746"/>
                  </a:lnTo>
                  <a:lnTo>
                    <a:pt x="239864" y="1296873"/>
                  </a:lnTo>
                  <a:lnTo>
                    <a:pt x="239585" y="1296873"/>
                  </a:lnTo>
                  <a:lnTo>
                    <a:pt x="239229" y="1296746"/>
                  </a:lnTo>
                  <a:lnTo>
                    <a:pt x="239293" y="1296619"/>
                  </a:lnTo>
                  <a:lnTo>
                    <a:pt x="239153" y="1296492"/>
                  </a:lnTo>
                  <a:lnTo>
                    <a:pt x="238823" y="1296365"/>
                  </a:lnTo>
                  <a:lnTo>
                    <a:pt x="238645" y="1295984"/>
                  </a:lnTo>
                  <a:lnTo>
                    <a:pt x="238125" y="1294206"/>
                  </a:lnTo>
                  <a:lnTo>
                    <a:pt x="235750" y="1292809"/>
                  </a:lnTo>
                  <a:lnTo>
                    <a:pt x="235077" y="1292555"/>
                  </a:lnTo>
                  <a:lnTo>
                    <a:pt x="234873" y="1292047"/>
                  </a:lnTo>
                  <a:lnTo>
                    <a:pt x="235242" y="1290904"/>
                  </a:lnTo>
                  <a:lnTo>
                    <a:pt x="235369" y="1290015"/>
                  </a:lnTo>
                  <a:lnTo>
                    <a:pt x="235140" y="1289507"/>
                  </a:lnTo>
                  <a:lnTo>
                    <a:pt x="233603" y="1289126"/>
                  </a:lnTo>
                  <a:lnTo>
                    <a:pt x="233172" y="1288618"/>
                  </a:lnTo>
                  <a:lnTo>
                    <a:pt x="233019" y="1288364"/>
                  </a:lnTo>
                  <a:lnTo>
                    <a:pt x="232079" y="1286078"/>
                  </a:lnTo>
                  <a:lnTo>
                    <a:pt x="231952" y="1285824"/>
                  </a:lnTo>
                  <a:lnTo>
                    <a:pt x="231927" y="1285697"/>
                  </a:lnTo>
                  <a:lnTo>
                    <a:pt x="232105" y="1284808"/>
                  </a:lnTo>
                  <a:lnTo>
                    <a:pt x="232359" y="1283474"/>
                  </a:lnTo>
                  <a:lnTo>
                    <a:pt x="232219" y="1283919"/>
                  </a:lnTo>
                  <a:lnTo>
                    <a:pt x="232041" y="1284173"/>
                  </a:lnTo>
                  <a:lnTo>
                    <a:pt x="230911" y="1284808"/>
                  </a:lnTo>
                  <a:lnTo>
                    <a:pt x="230670" y="1284681"/>
                  </a:lnTo>
                  <a:lnTo>
                    <a:pt x="229946" y="1283919"/>
                  </a:lnTo>
                  <a:lnTo>
                    <a:pt x="229704" y="1283919"/>
                  </a:lnTo>
                  <a:lnTo>
                    <a:pt x="229285" y="1283385"/>
                  </a:lnTo>
                  <a:lnTo>
                    <a:pt x="229374" y="1282268"/>
                  </a:lnTo>
                  <a:lnTo>
                    <a:pt x="229412" y="1282141"/>
                  </a:lnTo>
                  <a:lnTo>
                    <a:pt x="230085" y="1281760"/>
                  </a:lnTo>
                  <a:lnTo>
                    <a:pt x="230517" y="1281379"/>
                  </a:lnTo>
                  <a:lnTo>
                    <a:pt x="230746" y="1281252"/>
                  </a:lnTo>
                  <a:lnTo>
                    <a:pt x="231203" y="1281252"/>
                  </a:lnTo>
                  <a:lnTo>
                    <a:pt x="231863" y="1281506"/>
                  </a:lnTo>
                  <a:lnTo>
                    <a:pt x="232257" y="1282268"/>
                  </a:lnTo>
                  <a:lnTo>
                    <a:pt x="232371" y="1283385"/>
                  </a:lnTo>
                  <a:lnTo>
                    <a:pt x="232791" y="1281252"/>
                  </a:lnTo>
                  <a:lnTo>
                    <a:pt x="232117" y="1279982"/>
                  </a:lnTo>
                  <a:lnTo>
                    <a:pt x="232016" y="1279347"/>
                  </a:lnTo>
                  <a:lnTo>
                    <a:pt x="232257" y="1278585"/>
                  </a:lnTo>
                  <a:lnTo>
                    <a:pt x="232765" y="1277950"/>
                  </a:lnTo>
                  <a:lnTo>
                    <a:pt x="231673" y="1277823"/>
                  </a:lnTo>
                  <a:lnTo>
                    <a:pt x="231330" y="1277696"/>
                  </a:lnTo>
                  <a:lnTo>
                    <a:pt x="231114" y="1277569"/>
                  </a:lnTo>
                  <a:lnTo>
                    <a:pt x="230771" y="1276934"/>
                  </a:lnTo>
                  <a:lnTo>
                    <a:pt x="230682" y="1276553"/>
                  </a:lnTo>
                  <a:lnTo>
                    <a:pt x="231114" y="1275283"/>
                  </a:lnTo>
                  <a:lnTo>
                    <a:pt x="231584" y="1274902"/>
                  </a:lnTo>
                  <a:lnTo>
                    <a:pt x="233426" y="1275156"/>
                  </a:lnTo>
                  <a:lnTo>
                    <a:pt x="233426" y="1274902"/>
                  </a:lnTo>
                  <a:lnTo>
                    <a:pt x="233299" y="1273251"/>
                  </a:lnTo>
                  <a:lnTo>
                    <a:pt x="233324" y="1272870"/>
                  </a:lnTo>
                  <a:lnTo>
                    <a:pt x="232283" y="1269949"/>
                  </a:lnTo>
                  <a:lnTo>
                    <a:pt x="232257" y="1268933"/>
                  </a:lnTo>
                  <a:lnTo>
                    <a:pt x="232702" y="1268679"/>
                  </a:lnTo>
                  <a:lnTo>
                    <a:pt x="233451" y="1268171"/>
                  </a:lnTo>
                  <a:lnTo>
                    <a:pt x="231673" y="1266774"/>
                  </a:lnTo>
                  <a:lnTo>
                    <a:pt x="231279" y="1266266"/>
                  </a:lnTo>
                  <a:lnTo>
                    <a:pt x="231152" y="1265758"/>
                  </a:lnTo>
                  <a:lnTo>
                    <a:pt x="231330" y="1265250"/>
                  </a:lnTo>
                  <a:lnTo>
                    <a:pt x="231940" y="1264234"/>
                  </a:lnTo>
                  <a:lnTo>
                    <a:pt x="232016" y="1264107"/>
                  </a:lnTo>
                  <a:lnTo>
                    <a:pt x="232486" y="1263345"/>
                  </a:lnTo>
                  <a:lnTo>
                    <a:pt x="232613" y="1263091"/>
                  </a:lnTo>
                  <a:lnTo>
                    <a:pt x="232765" y="1262837"/>
                  </a:lnTo>
                  <a:lnTo>
                    <a:pt x="232994" y="1262710"/>
                  </a:lnTo>
                  <a:lnTo>
                    <a:pt x="232054" y="1262075"/>
                  </a:lnTo>
                  <a:lnTo>
                    <a:pt x="231889" y="1262075"/>
                  </a:lnTo>
                  <a:lnTo>
                    <a:pt x="231686" y="1261821"/>
                  </a:lnTo>
                  <a:lnTo>
                    <a:pt x="231419" y="1261313"/>
                  </a:lnTo>
                  <a:lnTo>
                    <a:pt x="231546" y="1260297"/>
                  </a:lnTo>
                  <a:lnTo>
                    <a:pt x="231673" y="1259916"/>
                  </a:lnTo>
                  <a:lnTo>
                    <a:pt x="232219" y="1259662"/>
                  </a:lnTo>
                  <a:lnTo>
                    <a:pt x="234569" y="1260424"/>
                  </a:lnTo>
                  <a:lnTo>
                    <a:pt x="234657" y="1260170"/>
                  </a:lnTo>
                  <a:lnTo>
                    <a:pt x="233819" y="1259916"/>
                  </a:lnTo>
                  <a:lnTo>
                    <a:pt x="233641" y="1259662"/>
                  </a:lnTo>
                  <a:lnTo>
                    <a:pt x="233451" y="1259408"/>
                  </a:lnTo>
                  <a:lnTo>
                    <a:pt x="233349" y="1259027"/>
                  </a:lnTo>
                  <a:lnTo>
                    <a:pt x="233235" y="1258265"/>
                  </a:lnTo>
                  <a:lnTo>
                    <a:pt x="233299" y="1257757"/>
                  </a:lnTo>
                  <a:lnTo>
                    <a:pt x="233629" y="1257376"/>
                  </a:lnTo>
                  <a:lnTo>
                    <a:pt x="233730" y="1256995"/>
                  </a:lnTo>
                  <a:lnTo>
                    <a:pt x="234035" y="1256995"/>
                  </a:lnTo>
                  <a:lnTo>
                    <a:pt x="234543" y="1257122"/>
                  </a:lnTo>
                  <a:lnTo>
                    <a:pt x="234899" y="1256995"/>
                  </a:lnTo>
                  <a:lnTo>
                    <a:pt x="235064" y="1256487"/>
                  </a:lnTo>
                  <a:lnTo>
                    <a:pt x="235775" y="1255725"/>
                  </a:lnTo>
                  <a:lnTo>
                    <a:pt x="235800" y="1254963"/>
                  </a:lnTo>
                  <a:lnTo>
                    <a:pt x="236042" y="1254328"/>
                  </a:lnTo>
                  <a:lnTo>
                    <a:pt x="238480" y="1251153"/>
                  </a:lnTo>
                  <a:lnTo>
                    <a:pt x="238645" y="1250645"/>
                  </a:lnTo>
                  <a:lnTo>
                    <a:pt x="239077" y="1250518"/>
                  </a:lnTo>
                  <a:lnTo>
                    <a:pt x="239737" y="1250772"/>
                  </a:lnTo>
                  <a:lnTo>
                    <a:pt x="239979" y="1250645"/>
                  </a:lnTo>
                  <a:lnTo>
                    <a:pt x="240233" y="1250645"/>
                  </a:lnTo>
                  <a:lnTo>
                    <a:pt x="242366" y="1251280"/>
                  </a:lnTo>
                  <a:lnTo>
                    <a:pt x="244309" y="1252296"/>
                  </a:lnTo>
                  <a:lnTo>
                    <a:pt x="245821" y="1252804"/>
                  </a:lnTo>
                  <a:lnTo>
                    <a:pt x="247967" y="1253947"/>
                  </a:lnTo>
                  <a:lnTo>
                    <a:pt x="248818" y="1254201"/>
                  </a:lnTo>
                  <a:lnTo>
                    <a:pt x="249567" y="1254201"/>
                  </a:lnTo>
                  <a:lnTo>
                    <a:pt x="250050" y="1254455"/>
                  </a:lnTo>
                  <a:lnTo>
                    <a:pt x="250723" y="1254963"/>
                  </a:lnTo>
                  <a:lnTo>
                    <a:pt x="251650" y="1255090"/>
                  </a:lnTo>
                  <a:lnTo>
                    <a:pt x="252209" y="1255344"/>
                  </a:lnTo>
                  <a:lnTo>
                    <a:pt x="252425" y="1255725"/>
                  </a:lnTo>
                  <a:lnTo>
                    <a:pt x="255308" y="1256741"/>
                  </a:lnTo>
                  <a:lnTo>
                    <a:pt x="256108" y="1257122"/>
                  </a:lnTo>
                  <a:lnTo>
                    <a:pt x="257352" y="1257884"/>
                  </a:lnTo>
                  <a:lnTo>
                    <a:pt x="258114" y="1258138"/>
                  </a:lnTo>
                  <a:lnTo>
                    <a:pt x="258521" y="1258646"/>
                  </a:lnTo>
                  <a:lnTo>
                    <a:pt x="259156" y="1259027"/>
                  </a:lnTo>
                  <a:lnTo>
                    <a:pt x="260311" y="1259408"/>
                  </a:lnTo>
                  <a:lnTo>
                    <a:pt x="261988" y="1260043"/>
                  </a:lnTo>
                  <a:lnTo>
                    <a:pt x="263575" y="1260932"/>
                  </a:lnTo>
                  <a:lnTo>
                    <a:pt x="265620" y="1261567"/>
                  </a:lnTo>
                  <a:lnTo>
                    <a:pt x="268084" y="1262075"/>
                  </a:lnTo>
                  <a:lnTo>
                    <a:pt x="269608" y="1262583"/>
                  </a:lnTo>
                  <a:lnTo>
                    <a:pt x="272224" y="1263726"/>
                  </a:lnTo>
                  <a:lnTo>
                    <a:pt x="274205" y="1264234"/>
                  </a:lnTo>
                  <a:lnTo>
                    <a:pt x="275615" y="1263980"/>
                  </a:lnTo>
                  <a:lnTo>
                    <a:pt x="277291" y="1263980"/>
                  </a:lnTo>
                  <a:lnTo>
                    <a:pt x="281673" y="1260932"/>
                  </a:lnTo>
                  <a:lnTo>
                    <a:pt x="285140" y="1257122"/>
                  </a:lnTo>
                  <a:lnTo>
                    <a:pt x="287756" y="1252677"/>
                  </a:lnTo>
                  <a:close/>
                </a:path>
                <a:path w="648969" h="1718945">
                  <a:moveTo>
                    <a:pt x="287794" y="1141133"/>
                  </a:moveTo>
                  <a:lnTo>
                    <a:pt x="287210" y="1140625"/>
                  </a:lnTo>
                  <a:lnTo>
                    <a:pt x="285877" y="1138974"/>
                  </a:lnTo>
                  <a:lnTo>
                    <a:pt x="285191" y="1140625"/>
                  </a:lnTo>
                  <a:lnTo>
                    <a:pt x="284251" y="1141133"/>
                  </a:lnTo>
                  <a:lnTo>
                    <a:pt x="287794" y="1141133"/>
                  </a:lnTo>
                  <a:close/>
                </a:path>
                <a:path w="648969" h="1718945">
                  <a:moveTo>
                    <a:pt x="288391" y="1087323"/>
                  </a:moveTo>
                  <a:lnTo>
                    <a:pt x="288251" y="1087056"/>
                  </a:lnTo>
                  <a:lnTo>
                    <a:pt x="288251" y="1087183"/>
                  </a:lnTo>
                  <a:lnTo>
                    <a:pt x="288391" y="1087323"/>
                  </a:lnTo>
                  <a:close/>
                </a:path>
                <a:path w="648969" h="1718945">
                  <a:moveTo>
                    <a:pt x="290144" y="1089723"/>
                  </a:moveTo>
                  <a:lnTo>
                    <a:pt x="290093" y="1089088"/>
                  </a:lnTo>
                  <a:lnTo>
                    <a:pt x="289356" y="1088326"/>
                  </a:lnTo>
                  <a:lnTo>
                    <a:pt x="288391" y="1087323"/>
                  </a:lnTo>
                  <a:lnTo>
                    <a:pt x="288785" y="1088072"/>
                  </a:lnTo>
                  <a:lnTo>
                    <a:pt x="288874" y="1088326"/>
                  </a:lnTo>
                  <a:lnTo>
                    <a:pt x="288188" y="1088199"/>
                  </a:lnTo>
                  <a:lnTo>
                    <a:pt x="287959" y="1087691"/>
                  </a:lnTo>
                  <a:lnTo>
                    <a:pt x="287985" y="1087310"/>
                  </a:lnTo>
                  <a:lnTo>
                    <a:pt x="288112" y="1087183"/>
                  </a:lnTo>
                  <a:lnTo>
                    <a:pt x="287997" y="1086802"/>
                  </a:lnTo>
                  <a:lnTo>
                    <a:pt x="287883" y="1086142"/>
                  </a:lnTo>
                  <a:lnTo>
                    <a:pt x="287147" y="1085659"/>
                  </a:lnTo>
                  <a:lnTo>
                    <a:pt x="286283" y="1085278"/>
                  </a:lnTo>
                  <a:lnTo>
                    <a:pt x="285788" y="1084643"/>
                  </a:lnTo>
                  <a:lnTo>
                    <a:pt x="285330" y="1084516"/>
                  </a:lnTo>
                  <a:lnTo>
                    <a:pt x="284949" y="1085151"/>
                  </a:lnTo>
                  <a:lnTo>
                    <a:pt x="285838" y="1085786"/>
                  </a:lnTo>
                  <a:lnTo>
                    <a:pt x="286473" y="1086548"/>
                  </a:lnTo>
                  <a:lnTo>
                    <a:pt x="287108" y="1087691"/>
                  </a:lnTo>
                  <a:lnTo>
                    <a:pt x="287210" y="1088326"/>
                  </a:lnTo>
                  <a:lnTo>
                    <a:pt x="286918" y="1088580"/>
                  </a:lnTo>
                  <a:lnTo>
                    <a:pt x="289687" y="1089977"/>
                  </a:lnTo>
                  <a:lnTo>
                    <a:pt x="290144" y="1089723"/>
                  </a:lnTo>
                  <a:close/>
                </a:path>
                <a:path w="648969" h="1718945">
                  <a:moveTo>
                    <a:pt x="295998" y="1066228"/>
                  </a:moveTo>
                  <a:lnTo>
                    <a:pt x="295617" y="1065720"/>
                  </a:lnTo>
                  <a:lnTo>
                    <a:pt x="295287" y="1065847"/>
                  </a:lnTo>
                  <a:lnTo>
                    <a:pt x="295084" y="1066482"/>
                  </a:lnTo>
                  <a:lnTo>
                    <a:pt x="295681" y="1066482"/>
                  </a:lnTo>
                  <a:lnTo>
                    <a:pt x="295998" y="1066228"/>
                  </a:lnTo>
                  <a:close/>
                </a:path>
                <a:path w="648969" h="1718945">
                  <a:moveTo>
                    <a:pt x="336524" y="1020000"/>
                  </a:moveTo>
                  <a:lnTo>
                    <a:pt x="336473" y="1016190"/>
                  </a:lnTo>
                  <a:lnTo>
                    <a:pt x="336359" y="1014666"/>
                  </a:lnTo>
                  <a:lnTo>
                    <a:pt x="335864" y="1013269"/>
                  </a:lnTo>
                  <a:lnTo>
                    <a:pt x="333311" y="1011618"/>
                  </a:lnTo>
                  <a:lnTo>
                    <a:pt x="332409" y="1010983"/>
                  </a:lnTo>
                  <a:lnTo>
                    <a:pt x="331787" y="1010221"/>
                  </a:lnTo>
                  <a:lnTo>
                    <a:pt x="331584" y="1009586"/>
                  </a:lnTo>
                  <a:lnTo>
                    <a:pt x="331508" y="1009332"/>
                  </a:lnTo>
                  <a:lnTo>
                    <a:pt x="329565" y="1009332"/>
                  </a:lnTo>
                  <a:lnTo>
                    <a:pt x="329349" y="1008443"/>
                  </a:lnTo>
                  <a:lnTo>
                    <a:pt x="329361" y="1008189"/>
                  </a:lnTo>
                  <a:lnTo>
                    <a:pt x="329501" y="1007681"/>
                  </a:lnTo>
                  <a:lnTo>
                    <a:pt x="330111" y="1007554"/>
                  </a:lnTo>
                  <a:lnTo>
                    <a:pt x="328561" y="1005395"/>
                  </a:lnTo>
                  <a:lnTo>
                    <a:pt x="328422" y="1005268"/>
                  </a:lnTo>
                  <a:lnTo>
                    <a:pt x="327825" y="1004760"/>
                  </a:lnTo>
                  <a:lnTo>
                    <a:pt x="327177" y="1004760"/>
                  </a:lnTo>
                  <a:lnTo>
                    <a:pt x="326618" y="1005268"/>
                  </a:lnTo>
                  <a:lnTo>
                    <a:pt x="325310" y="1004379"/>
                  </a:lnTo>
                  <a:lnTo>
                    <a:pt x="324561" y="1003871"/>
                  </a:lnTo>
                  <a:lnTo>
                    <a:pt x="324065" y="1003998"/>
                  </a:lnTo>
                  <a:lnTo>
                    <a:pt x="323570" y="1004379"/>
                  </a:lnTo>
                  <a:lnTo>
                    <a:pt x="322922" y="1003731"/>
                  </a:lnTo>
                  <a:lnTo>
                    <a:pt x="323202" y="1002855"/>
                  </a:lnTo>
                  <a:lnTo>
                    <a:pt x="322262" y="1002220"/>
                  </a:lnTo>
                  <a:lnTo>
                    <a:pt x="322427" y="1003109"/>
                  </a:lnTo>
                  <a:lnTo>
                    <a:pt x="322529" y="1003363"/>
                  </a:lnTo>
                  <a:lnTo>
                    <a:pt x="322287" y="1003109"/>
                  </a:lnTo>
                  <a:lnTo>
                    <a:pt x="320916" y="1002093"/>
                  </a:lnTo>
                  <a:lnTo>
                    <a:pt x="319862" y="1001585"/>
                  </a:lnTo>
                  <a:lnTo>
                    <a:pt x="319608" y="1001458"/>
                  </a:lnTo>
                  <a:lnTo>
                    <a:pt x="319036" y="1000950"/>
                  </a:lnTo>
                  <a:lnTo>
                    <a:pt x="318897" y="1000823"/>
                  </a:lnTo>
                  <a:lnTo>
                    <a:pt x="318770" y="1000061"/>
                  </a:lnTo>
                  <a:lnTo>
                    <a:pt x="319544" y="1000315"/>
                  </a:lnTo>
                  <a:lnTo>
                    <a:pt x="319303" y="1001077"/>
                  </a:lnTo>
                  <a:lnTo>
                    <a:pt x="319582" y="1001331"/>
                  </a:lnTo>
                  <a:lnTo>
                    <a:pt x="319798" y="1001331"/>
                  </a:lnTo>
                  <a:lnTo>
                    <a:pt x="320078" y="1001077"/>
                  </a:lnTo>
                  <a:lnTo>
                    <a:pt x="320027" y="1000442"/>
                  </a:lnTo>
                  <a:lnTo>
                    <a:pt x="319024" y="1000061"/>
                  </a:lnTo>
                  <a:lnTo>
                    <a:pt x="317665" y="999172"/>
                  </a:lnTo>
                  <a:lnTo>
                    <a:pt x="316293" y="998664"/>
                  </a:lnTo>
                  <a:lnTo>
                    <a:pt x="315556" y="998664"/>
                  </a:lnTo>
                  <a:lnTo>
                    <a:pt x="315417" y="999172"/>
                  </a:lnTo>
                  <a:lnTo>
                    <a:pt x="316496" y="1000950"/>
                  </a:lnTo>
                  <a:lnTo>
                    <a:pt x="315861" y="1000442"/>
                  </a:lnTo>
                  <a:lnTo>
                    <a:pt x="315391" y="1000061"/>
                  </a:lnTo>
                  <a:lnTo>
                    <a:pt x="313791" y="999807"/>
                  </a:lnTo>
                  <a:lnTo>
                    <a:pt x="313143" y="999426"/>
                  </a:lnTo>
                  <a:lnTo>
                    <a:pt x="313055" y="1001204"/>
                  </a:lnTo>
                  <a:lnTo>
                    <a:pt x="312458" y="1001331"/>
                  </a:lnTo>
                  <a:lnTo>
                    <a:pt x="311556" y="1001585"/>
                  </a:lnTo>
                  <a:lnTo>
                    <a:pt x="311531" y="1000823"/>
                  </a:lnTo>
                  <a:lnTo>
                    <a:pt x="312204" y="1000442"/>
                  </a:lnTo>
                  <a:lnTo>
                    <a:pt x="313055" y="1001204"/>
                  </a:lnTo>
                  <a:lnTo>
                    <a:pt x="313055" y="999375"/>
                  </a:lnTo>
                  <a:lnTo>
                    <a:pt x="312712" y="999172"/>
                  </a:lnTo>
                  <a:lnTo>
                    <a:pt x="312381" y="998537"/>
                  </a:lnTo>
                  <a:lnTo>
                    <a:pt x="312394" y="997140"/>
                  </a:lnTo>
                  <a:lnTo>
                    <a:pt x="311404" y="998537"/>
                  </a:lnTo>
                  <a:lnTo>
                    <a:pt x="310057" y="999172"/>
                  </a:lnTo>
                  <a:lnTo>
                    <a:pt x="309714" y="998537"/>
                  </a:lnTo>
                  <a:lnTo>
                    <a:pt x="308952" y="998283"/>
                  </a:lnTo>
                  <a:lnTo>
                    <a:pt x="308825" y="998029"/>
                  </a:lnTo>
                  <a:lnTo>
                    <a:pt x="308698" y="997521"/>
                  </a:lnTo>
                  <a:lnTo>
                    <a:pt x="308584" y="996759"/>
                  </a:lnTo>
                  <a:lnTo>
                    <a:pt x="310781" y="996886"/>
                  </a:lnTo>
                  <a:lnTo>
                    <a:pt x="310667" y="996759"/>
                  </a:lnTo>
                  <a:lnTo>
                    <a:pt x="310438" y="996505"/>
                  </a:lnTo>
                  <a:lnTo>
                    <a:pt x="310095" y="996124"/>
                  </a:lnTo>
                  <a:lnTo>
                    <a:pt x="309905" y="995997"/>
                  </a:lnTo>
                  <a:lnTo>
                    <a:pt x="308952" y="995362"/>
                  </a:lnTo>
                  <a:lnTo>
                    <a:pt x="307378" y="994473"/>
                  </a:lnTo>
                  <a:lnTo>
                    <a:pt x="305917" y="993711"/>
                  </a:lnTo>
                  <a:lnTo>
                    <a:pt x="304228" y="992949"/>
                  </a:lnTo>
                  <a:lnTo>
                    <a:pt x="304152" y="993965"/>
                  </a:lnTo>
                  <a:lnTo>
                    <a:pt x="305168" y="995235"/>
                  </a:lnTo>
                  <a:lnTo>
                    <a:pt x="305028" y="995616"/>
                  </a:lnTo>
                  <a:lnTo>
                    <a:pt x="304342" y="995997"/>
                  </a:lnTo>
                  <a:lnTo>
                    <a:pt x="303898" y="995578"/>
                  </a:lnTo>
                  <a:lnTo>
                    <a:pt x="303898" y="998283"/>
                  </a:lnTo>
                  <a:lnTo>
                    <a:pt x="303149" y="998918"/>
                  </a:lnTo>
                  <a:lnTo>
                    <a:pt x="302133" y="999426"/>
                  </a:lnTo>
                  <a:lnTo>
                    <a:pt x="302094" y="998537"/>
                  </a:lnTo>
                  <a:lnTo>
                    <a:pt x="301942" y="998283"/>
                  </a:lnTo>
                  <a:lnTo>
                    <a:pt x="301345" y="997521"/>
                  </a:lnTo>
                  <a:lnTo>
                    <a:pt x="300888" y="997267"/>
                  </a:lnTo>
                  <a:lnTo>
                    <a:pt x="300964" y="997013"/>
                  </a:lnTo>
                  <a:lnTo>
                    <a:pt x="301002" y="996886"/>
                  </a:lnTo>
                  <a:lnTo>
                    <a:pt x="301663" y="996505"/>
                  </a:lnTo>
                  <a:lnTo>
                    <a:pt x="302729" y="996632"/>
                  </a:lnTo>
                  <a:lnTo>
                    <a:pt x="303466" y="997267"/>
                  </a:lnTo>
                  <a:lnTo>
                    <a:pt x="303898" y="998283"/>
                  </a:lnTo>
                  <a:lnTo>
                    <a:pt x="303898" y="995578"/>
                  </a:lnTo>
                  <a:lnTo>
                    <a:pt x="302628" y="994346"/>
                  </a:lnTo>
                  <a:lnTo>
                    <a:pt x="302412" y="993076"/>
                  </a:lnTo>
                  <a:lnTo>
                    <a:pt x="302272" y="992568"/>
                  </a:lnTo>
                  <a:lnTo>
                    <a:pt x="302107" y="992187"/>
                  </a:lnTo>
                  <a:lnTo>
                    <a:pt x="301777" y="991552"/>
                  </a:lnTo>
                  <a:lnTo>
                    <a:pt x="301650" y="991298"/>
                  </a:lnTo>
                  <a:lnTo>
                    <a:pt x="301548" y="991171"/>
                  </a:lnTo>
                  <a:lnTo>
                    <a:pt x="301066" y="990536"/>
                  </a:lnTo>
                  <a:lnTo>
                    <a:pt x="300126" y="990638"/>
                  </a:lnTo>
                  <a:lnTo>
                    <a:pt x="300126" y="996632"/>
                  </a:lnTo>
                  <a:lnTo>
                    <a:pt x="300037" y="996886"/>
                  </a:lnTo>
                  <a:lnTo>
                    <a:pt x="299808" y="997013"/>
                  </a:lnTo>
                  <a:lnTo>
                    <a:pt x="299415" y="995743"/>
                  </a:lnTo>
                  <a:lnTo>
                    <a:pt x="299173" y="994981"/>
                  </a:lnTo>
                  <a:lnTo>
                    <a:pt x="298411" y="994219"/>
                  </a:lnTo>
                  <a:lnTo>
                    <a:pt x="297903" y="993711"/>
                  </a:lnTo>
                  <a:lnTo>
                    <a:pt x="296024" y="993076"/>
                  </a:lnTo>
                  <a:lnTo>
                    <a:pt x="295808" y="992568"/>
                  </a:lnTo>
                  <a:lnTo>
                    <a:pt x="295935" y="992187"/>
                  </a:lnTo>
                  <a:lnTo>
                    <a:pt x="296430" y="991806"/>
                  </a:lnTo>
                  <a:lnTo>
                    <a:pt x="297268" y="991806"/>
                  </a:lnTo>
                  <a:lnTo>
                    <a:pt x="298208" y="991552"/>
                  </a:lnTo>
                  <a:lnTo>
                    <a:pt x="299237" y="992695"/>
                  </a:lnTo>
                  <a:lnTo>
                    <a:pt x="300101" y="993965"/>
                  </a:lnTo>
                  <a:lnTo>
                    <a:pt x="300126" y="996632"/>
                  </a:lnTo>
                  <a:lnTo>
                    <a:pt x="300126" y="990638"/>
                  </a:lnTo>
                  <a:lnTo>
                    <a:pt x="299872" y="990663"/>
                  </a:lnTo>
                  <a:lnTo>
                    <a:pt x="298869" y="991171"/>
                  </a:lnTo>
                  <a:lnTo>
                    <a:pt x="296760" y="990155"/>
                  </a:lnTo>
                  <a:lnTo>
                    <a:pt x="294779" y="989012"/>
                  </a:lnTo>
                  <a:lnTo>
                    <a:pt x="294957" y="989520"/>
                  </a:lnTo>
                  <a:lnTo>
                    <a:pt x="295008" y="990282"/>
                  </a:lnTo>
                  <a:lnTo>
                    <a:pt x="294906" y="990790"/>
                  </a:lnTo>
                  <a:lnTo>
                    <a:pt x="294246" y="991679"/>
                  </a:lnTo>
                  <a:lnTo>
                    <a:pt x="293598" y="992035"/>
                  </a:lnTo>
                  <a:lnTo>
                    <a:pt x="293598" y="993711"/>
                  </a:lnTo>
                  <a:lnTo>
                    <a:pt x="293484" y="993965"/>
                  </a:lnTo>
                  <a:lnTo>
                    <a:pt x="292950" y="994219"/>
                  </a:lnTo>
                  <a:lnTo>
                    <a:pt x="291998" y="994219"/>
                  </a:lnTo>
                  <a:lnTo>
                    <a:pt x="293598" y="993711"/>
                  </a:lnTo>
                  <a:lnTo>
                    <a:pt x="293598" y="992035"/>
                  </a:lnTo>
                  <a:lnTo>
                    <a:pt x="292569" y="992568"/>
                  </a:lnTo>
                  <a:lnTo>
                    <a:pt x="291388" y="992187"/>
                  </a:lnTo>
                  <a:lnTo>
                    <a:pt x="290830" y="991298"/>
                  </a:lnTo>
                  <a:lnTo>
                    <a:pt x="290703" y="990409"/>
                  </a:lnTo>
                  <a:lnTo>
                    <a:pt x="290664" y="989647"/>
                  </a:lnTo>
                  <a:lnTo>
                    <a:pt x="290918" y="989774"/>
                  </a:lnTo>
                  <a:lnTo>
                    <a:pt x="290741" y="990282"/>
                  </a:lnTo>
                  <a:lnTo>
                    <a:pt x="291261" y="990409"/>
                  </a:lnTo>
                  <a:lnTo>
                    <a:pt x="291465" y="990409"/>
                  </a:lnTo>
                  <a:lnTo>
                    <a:pt x="291376" y="989647"/>
                  </a:lnTo>
                  <a:lnTo>
                    <a:pt x="291388" y="989520"/>
                  </a:lnTo>
                  <a:lnTo>
                    <a:pt x="290995" y="989012"/>
                  </a:lnTo>
                  <a:lnTo>
                    <a:pt x="290144" y="988758"/>
                  </a:lnTo>
                  <a:lnTo>
                    <a:pt x="289991" y="988631"/>
                  </a:lnTo>
                  <a:lnTo>
                    <a:pt x="289394" y="988123"/>
                  </a:lnTo>
                  <a:lnTo>
                    <a:pt x="288747" y="988123"/>
                  </a:lnTo>
                  <a:lnTo>
                    <a:pt x="288188" y="988631"/>
                  </a:lnTo>
                  <a:lnTo>
                    <a:pt x="287134" y="988504"/>
                  </a:lnTo>
                  <a:lnTo>
                    <a:pt x="286270" y="988250"/>
                  </a:lnTo>
                  <a:lnTo>
                    <a:pt x="285635" y="987869"/>
                  </a:lnTo>
                  <a:lnTo>
                    <a:pt x="284949" y="987361"/>
                  </a:lnTo>
                  <a:lnTo>
                    <a:pt x="284886" y="987234"/>
                  </a:lnTo>
                  <a:lnTo>
                    <a:pt x="284607" y="986726"/>
                  </a:lnTo>
                  <a:lnTo>
                    <a:pt x="284289" y="986599"/>
                  </a:lnTo>
                  <a:lnTo>
                    <a:pt x="283641" y="986726"/>
                  </a:lnTo>
                  <a:lnTo>
                    <a:pt x="282778" y="987234"/>
                  </a:lnTo>
                  <a:lnTo>
                    <a:pt x="282676" y="986218"/>
                  </a:lnTo>
                  <a:lnTo>
                    <a:pt x="281165" y="984186"/>
                  </a:lnTo>
                  <a:lnTo>
                    <a:pt x="279590" y="983170"/>
                  </a:lnTo>
                  <a:lnTo>
                    <a:pt x="278701" y="984186"/>
                  </a:lnTo>
                  <a:lnTo>
                    <a:pt x="278193" y="984034"/>
                  </a:lnTo>
                  <a:lnTo>
                    <a:pt x="278193" y="1010348"/>
                  </a:lnTo>
                  <a:lnTo>
                    <a:pt x="277253" y="1009840"/>
                  </a:lnTo>
                  <a:lnTo>
                    <a:pt x="277190" y="1011110"/>
                  </a:lnTo>
                  <a:lnTo>
                    <a:pt x="276885" y="1011618"/>
                  </a:lnTo>
                  <a:lnTo>
                    <a:pt x="276085" y="1011618"/>
                  </a:lnTo>
                  <a:lnTo>
                    <a:pt x="275170" y="1011999"/>
                  </a:lnTo>
                  <a:lnTo>
                    <a:pt x="274002" y="1012126"/>
                  </a:lnTo>
                  <a:lnTo>
                    <a:pt x="273062" y="1011491"/>
                  </a:lnTo>
                  <a:lnTo>
                    <a:pt x="272465" y="1010729"/>
                  </a:lnTo>
                  <a:lnTo>
                    <a:pt x="271995" y="1010475"/>
                  </a:lnTo>
                  <a:lnTo>
                    <a:pt x="271780" y="1009967"/>
                  </a:lnTo>
                  <a:lnTo>
                    <a:pt x="271665" y="1008824"/>
                  </a:lnTo>
                  <a:lnTo>
                    <a:pt x="273431" y="1009840"/>
                  </a:lnTo>
                  <a:lnTo>
                    <a:pt x="274802" y="1009586"/>
                  </a:lnTo>
                  <a:lnTo>
                    <a:pt x="275336" y="1008824"/>
                  </a:lnTo>
                  <a:lnTo>
                    <a:pt x="275780" y="1008189"/>
                  </a:lnTo>
                  <a:lnTo>
                    <a:pt x="275818" y="1009205"/>
                  </a:lnTo>
                  <a:lnTo>
                    <a:pt x="275945" y="1010094"/>
                  </a:lnTo>
                  <a:lnTo>
                    <a:pt x="276174" y="1010602"/>
                  </a:lnTo>
                  <a:lnTo>
                    <a:pt x="277253" y="1009840"/>
                  </a:lnTo>
                  <a:lnTo>
                    <a:pt x="277520" y="1009586"/>
                  </a:lnTo>
                  <a:lnTo>
                    <a:pt x="277825" y="1009713"/>
                  </a:lnTo>
                  <a:lnTo>
                    <a:pt x="278193" y="1010348"/>
                  </a:lnTo>
                  <a:lnTo>
                    <a:pt x="278193" y="984034"/>
                  </a:lnTo>
                  <a:lnTo>
                    <a:pt x="277482" y="983805"/>
                  </a:lnTo>
                  <a:lnTo>
                    <a:pt x="277355" y="983678"/>
                  </a:lnTo>
                  <a:lnTo>
                    <a:pt x="277355" y="985710"/>
                  </a:lnTo>
                  <a:lnTo>
                    <a:pt x="277012" y="985583"/>
                  </a:lnTo>
                  <a:lnTo>
                    <a:pt x="276644" y="985583"/>
                  </a:lnTo>
                  <a:lnTo>
                    <a:pt x="275056" y="985837"/>
                  </a:lnTo>
                  <a:lnTo>
                    <a:pt x="274091" y="985964"/>
                  </a:lnTo>
                  <a:lnTo>
                    <a:pt x="273812" y="985583"/>
                  </a:lnTo>
                  <a:lnTo>
                    <a:pt x="273862" y="984313"/>
                  </a:lnTo>
                  <a:lnTo>
                    <a:pt x="275488" y="984440"/>
                  </a:lnTo>
                  <a:lnTo>
                    <a:pt x="276656" y="984948"/>
                  </a:lnTo>
                  <a:lnTo>
                    <a:pt x="277355" y="985710"/>
                  </a:lnTo>
                  <a:lnTo>
                    <a:pt x="277355" y="983678"/>
                  </a:lnTo>
                  <a:lnTo>
                    <a:pt x="277228" y="983551"/>
                  </a:lnTo>
                  <a:lnTo>
                    <a:pt x="276453" y="982789"/>
                  </a:lnTo>
                  <a:lnTo>
                    <a:pt x="276072" y="982408"/>
                  </a:lnTo>
                  <a:lnTo>
                    <a:pt x="275945" y="982281"/>
                  </a:lnTo>
                  <a:lnTo>
                    <a:pt x="275717" y="982408"/>
                  </a:lnTo>
                  <a:lnTo>
                    <a:pt x="274218" y="981392"/>
                  </a:lnTo>
                  <a:lnTo>
                    <a:pt x="273621" y="980630"/>
                  </a:lnTo>
                  <a:lnTo>
                    <a:pt x="272770" y="979868"/>
                  </a:lnTo>
                  <a:lnTo>
                    <a:pt x="271716" y="980249"/>
                  </a:lnTo>
                  <a:lnTo>
                    <a:pt x="271094" y="981138"/>
                  </a:lnTo>
                  <a:lnTo>
                    <a:pt x="270979" y="981392"/>
                  </a:lnTo>
                  <a:lnTo>
                    <a:pt x="270700" y="982789"/>
                  </a:lnTo>
                  <a:lnTo>
                    <a:pt x="269532" y="979741"/>
                  </a:lnTo>
                  <a:lnTo>
                    <a:pt x="268414" y="976820"/>
                  </a:lnTo>
                  <a:lnTo>
                    <a:pt x="268274" y="976693"/>
                  </a:lnTo>
                  <a:lnTo>
                    <a:pt x="268135" y="976566"/>
                  </a:lnTo>
                  <a:lnTo>
                    <a:pt x="267766" y="976439"/>
                  </a:lnTo>
                  <a:lnTo>
                    <a:pt x="267309" y="976693"/>
                  </a:lnTo>
                  <a:lnTo>
                    <a:pt x="266801" y="975677"/>
                  </a:lnTo>
                  <a:lnTo>
                    <a:pt x="266738" y="975550"/>
                  </a:lnTo>
                  <a:lnTo>
                    <a:pt x="266522" y="975423"/>
                  </a:lnTo>
                  <a:lnTo>
                    <a:pt x="265874" y="975042"/>
                  </a:lnTo>
                  <a:lnTo>
                    <a:pt x="264756" y="975042"/>
                  </a:lnTo>
                  <a:lnTo>
                    <a:pt x="263486" y="974661"/>
                  </a:lnTo>
                  <a:lnTo>
                    <a:pt x="262140" y="974534"/>
                  </a:lnTo>
                  <a:lnTo>
                    <a:pt x="262115" y="973899"/>
                  </a:lnTo>
                  <a:lnTo>
                    <a:pt x="261607" y="973518"/>
                  </a:lnTo>
                  <a:lnTo>
                    <a:pt x="260578" y="973137"/>
                  </a:lnTo>
                  <a:lnTo>
                    <a:pt x="258394" y="973010"/>
                  </a:lnTo>
                  <a:lnTo>
                    <a:pt x="257759" y="972629"/>
                  </a:lnTo>
                  <a:lnTo>
                    <a:pt x="257390" y="972629"/>
                  </a:lnTo>
                  <a:lnTo>
                    <a:pt x="257289" y="973010"/>
                  </a:lnTo>
                  <a:lnTo>
                    <a:pt x="257251" y="975677"/>
                  </a:lnTo>
                  <a:lnTo>
                    <a:pt x="257009" y="975677"/>
                  </a:lnTo>
                  <a:lnTo>
                    <a:pt x="257086" y="975423"/>
                  </a:lnTo>
                  <a:lnTo>
                    <a:pt x="257251" y="975677"/>
                  </a:lnTo>
                  <a:lnTo>
                    <a:pt x="257251" y="972947"/>
                  </a:lnTo>
                  <a:lnTo>
                    <a:pt x="256946" y="972375"/>
                  </a:lnTo>
                  <a:lnTo>
                    <a:pt x="256514" y="971867"/>
                  </a:lnTo>
                  <a:lnTo>
                    <a:pt x="256006" y="971740"/>
                  </a:lnTo>
                  <a:lnTo>
                    <a:pt x="254330" y="971740"/>
                  </a:lnTo>
                  <a:lnTo>
                    <a:pt x="254482" y="972375"/>
                  </a:lnTo>
                  <a:lnTo>
                    <a:pt x="254546" y="973391"/>
                  </a:lnTo>
                  <a:lnTo>
                    <a:pt x="254266" y="973645"/>
                  </a:lnTo>
                  <a:lnTo>
                    <a:pt x="254038" y="974407"/>
                  </a:lnTo>
                  <a:lnTo>
                    <a:pt x="253453" y="975423"/>
                  </a:lnTo>
                  <a:lnTo>
                    <a:pt x="254330" y="977074"/>
                  </a:lnTo>
                  <a:lnTo>
                    <a:pt x="254863" y="978852"/>
                  </a:lnTo>
                  <a:lnTo>
                    <a:pt x="253301" y="979614"/>
                  </a:lnTo>
                  <a:lnTo>
                    <a:pt x="252031" y="979741"/>
                  </a:lnTo>
                  <a:lnTo>
                    <a:pt x="251066" y="979360"/>
                  </a:lnTo>
                  <a:lnTo>
                    <a:pt x="250723" y="981392"/>
                  </a:lnTo>
                  <a:lnTo>
                    <a:pt x="250291" y="983551"/>
                  </a:lnTo>
                  <a:lnTo>
                    <a:pt x="247637" y="983043"/>
                  </a:lnTo>
                  <a:lnTo>
                    <a:pt x="246608" y="983805"/>
                  </a:lnTo>
                  <a:lnTo>
                    <a:pt x="246507" y="984821"/>
                  </a:lnTo>
                  <a:lnTo>
                    <a:pt x="246634" y="986218"/>
                  </a:lnTo>
                  <a:lnTo>
                    <a:pt x="245427" y="984694"/>
                  </a:lnTo>
                  <a:lnTo>
                    <a:pt x="245211" y="984821"/>
                  </a:lnTo>
                  <a:lnTo>
                    <a:pt x="245249" y="985837"/>
                  </a:lnTo>
                  <a:lnTo>
                    <a:pt x="245364" y="986599"/>
                  </a:lnTo>
                  <a:lnTo>
                    <a:pt x="245452" y="987361"/>
                  </a:lnTo>
                  <a:lnTo>
                    <a:pt x="244284" y="992695"/>
                  </a:lnTo>
                  <a:lnTo>
                    <a:pt x="244856" y="993203"/>
                  </a:lnTo>
                  <a:lnTo>
                    <a:pt x="245960" y="994473"/>
                  </a:lnTo>
                  <a:lnTo>
                    <a:pt x="246367" y="994981"/>
                  </a:lnTo>
                  <a:lnTo>
                    <a:pt x="246380" y="995489"/>
                  </a:lnTo>
                  <a:lnTo>
                    <a:pt x="246176" y="995743"/>
                  </a:lnTo>
                  <a:lnTo>
                    <a:pt x="246062" y="995616"/>
                  </a:lnTo>
                  <a:lnTo>
                    <a:pt x="245935" y="995362"/>
                  </a:lnTo>
                  <a:lnTo>
                    <a:pt x="245427" y="995235"/>
                  </a:lnTo>
                  <a:lnTo>
                    <a:pt x="245110" y="995489"/>
                  </a:lnTo>
                  <a:lnTo>
                    <a:pt x="244995" y="995616"/>
                  </a:lnTo>
                  <a:lnTo>
                    <a:pt x="244881" y="996124"/>
                  </a:lnTo>
                  <a:lnTo>
                    <a:pt x="245148" y="996759"/>
                  </a:lnTo>
                  <a:lnTo>
                    <a:pt x="246240" y="998029"/>
                  </a:lnTo>
                  <a:lnTo>
                    <a:pt x="248259" y="999934"/>
                  </a:lnTo>
                  <a:lnTo>
                    <a:pt x="249516" y="1002093"/>
                  </a:lnTo>
                  <a:lnTo>
                    <a:pt x="250063" y="1004506"/>
                  </a:lnTo>
                  <a:lnTo>
                    <a:pt x="252158" y="1008443"/>
                  </a:lnTo>
                  <a:lnTo>
                    <a:pt x="254406" y="1011999"/>
                  </a:lnTo>
                  <a:lnTo>
                    <a:pt x="255447" y="1014031"/>
                  </a:lnTo>
                  <a:lnTo>
                    <a:pt x="257124" y="1016698"/>
                  </a:lnTo>
                  <a:lnTo>
                    <a:pt x="259435" y="1020000"/>
                  </a:lnTo>
                  <a:lnTo>
                    <a:pt x="263588" y="1026223"/>
                  </a:lnTo>
                  <a:lnTo>
                    <a:pt x="267398" y="1030795"/>
                  </a:lnTo>
                  <a:lnTo>
                    <a:pt x="270814" y="1033589"/>
                  </a:lnTo>
                  <a:lnTo>
                    <a:pt x="272034" y="1035875"/>
                  </a:lnTo>
                  <a:lnTo>
                    <a:pt x="272732" y="1036637"/>
                  </a:lnTo>
                  <a:lnTo>
                    <a:pt x="273265" y="1037018"/>
                  </a:lnTo>
                  <a:lnTo>
                    <a:pt x="273646" y="1036891"/>
                  </a:lnTo>
                  <a:lnTo>
                    <a:pt x="273900" y="1037399"/>
                  </a:lnTo>
                  <a:lnTo>
                    <a:pt x="274408" y="1038161"/>
                  </a:lnTo>
                  <a:lnTo>
                    <a:pt x="275983" y="1040193"/>
                  </a:lnTo>
                  <a:lnTo>
                    <a:pt x="277393" y="1042860"/>
                  </a:lnTo>
                  <a:lnTo>
                    <a:pt x="278231" y="1043368"/>
                  </a:lnTo>
                  <a:lnTo>
                    <a:pt x="279260" y="1043114"/>
                  </a:lnTo>
                  <a:lnTo>
                    <a:pt x="279781" y="1044511"/>
                  </a:lnTo>
                  <a:lnTo>
                    <a:pt x="285191" y="1050099"/>
                  </a:lnTo>
                  <a:lnTo>
                    <a:pt x="285496" y="1051496"/>
                  </a:lnTo>
                  <a:lnTo>
                    <a:pt x="286410" y="1052893"/>
                  </a:lnTo>
                  <a:lnTo>
                    <a:pt x="287972" y="1054544"/>
                  </a:lnTo>
                  <a:lnTo>
                    <a:pt x="289687" y="1056195"/>
                  </a:lnTo>
                  <a:lnTo>
                    <a:pt x="290982" y="1058227"/>
                  </a:lnTo>
                  <a:lnTo>
                    <a:pt x="293370" y="1061148"/>
                  </a:lnTo>
                  <a:lnTo>
                    <a:pt x="294855" y="1062799"/>
                  </a:lnTo>
                  <a:lnTo>
                    <a:pt x="297865" y="1066609"/>
                  </a:lnTo>
                  <a:lnTo>
                    <a:pt x="298577" y="1067244"/>
                  </a:lnTo>
                  <a:lnTo>
                    <a:pt x="298653" y="1067625"/>
                  </a:lnTo>
                  <a:lnTo>
                    <a:pt x="298513" y="1068133"/>
                  </a:lnTo>
                  <a:lnTo>
                    <a:pt x="297840" y="1068133"/>
                  </a:lnTo>
                  <a:lnTo>
                    <a:pt x="297726" y="1087310"/>
                  </a:lnTo>
                  <a:lnTo>
                    <a:pt x="297370" y="1087183"/>
                  </a:lnTo>
                  <a:lnTo>
                    <a:pt x="297294" y="1086929"/>
                  </a:lnTo>
                  <a:lnTo>
                    <a:pt x="297637" y="1087056"/>
                  </a:lnTo>
                  <a:lnTo>
                    <a:pt x="297726" y="1087310"/>
                  </a:lnTo>
                  <a:lnTo>
                    <a:pt x="297726" y="1068082"/>
                  </a:lnTo>
                  <a:lnTo>
                    <a:pt x="296710" y="1067625"/>
                  </a:lnTo>
                  <a:lnTo>
                    <a:pt x="296494" y="1068260"/>
                  </a:lnTo>
                  <a:lnTo>
                    <a:pt x="296278" y="1068641"/>
                  </a:lnTo>
                  <a:lnTo>
                    <a:pt x="296049" y="1068768"/>
                  </a:lnTo>
                  <a:lnTo>
                    <a:pt x="294182" y="1067384"/>
                  </a:lnTo>
                  <a:lnTo>
                    <a:pt x="294182" y="1087818"/>
                  </a:lnTo>
                  <a:lnTo>
                    <a:pt x="294119" y="1088072"/>
                  </a:lnTo>
                  <a:lnTo>
                    <a:pt x="293941" y="1088072"/>
                  </a:lnTo>
                  <a:lnTo>
                    <a:pt x="293598" y="1087945"/>
                  </a:lnTo>
                  <a:lnTo>
                    <a:pt x="293674" y="1087691"/>
                  </a:lnTo>
                  <a:lnTo>
                    <a:pt x="294182" y="1087818"/>
                  </a:lnTo>
                  <a:lnTo>
                    <a:pt x="294182" y="1067384"/>
                  </a:lnTo>
                  <a:lnTo>
                    <a:pt x="294005" y="1067244"/>
                  </a:lnTo>
                  <a:lnTo>
                    <a:pt x="293306" y="1066355"/>
                  </a:lnTo>
                  <a:lnTo>
                    <a:pt x="292608" y="1065466"/>
                  </a:lnTo>
                  <a:lnTo>
                    <a:pt x="292404" y="1065085"/>
                  </a:lnTo>
                  <a:lnTo>
                    <a:pt x="292265" y="1064831"/>
                  </a:lnTo>
                  <a:lnTo>
                    <a:pt x="289661" y="1065085"/>
                  </a:lnTo>
                  <a:lnTo>
                    <a:pt x="289153" y="1064323"/>
                  </a:lnTo>
                  <a:lnTo>
                    <a:pt x="288721" y="1064196"/>
                  </a:lnTo>
                  <a:lnTo>
                    <a:pt x="288378" y="1064704"/>
                  </a:lnTo>
                  <a:lnTo>
                    <a:pt x="288175" y="1064831"/>
                  </a:lnTo>
                  <a:lnTo>
                    <a:pt x="288036" y="1065212"/>
                  </a:lnTo>
                  <a:lnTo>
                    <a:pt x="287947" y="1065593"/>
                  </a:lnTo>
                  <a:lnTo>
                    <a:pt x="287820" y="1066355"/>
                  </a:lnTo>
                  <a:lnTo>
                    <a:pt x="287616" y="1065974"/>
                  </a:lnTo>
                  <a:lnTo>
                    <a:pt x="287451" y="1065593"/>
                  </a:lnTo>
                  <a:lnTo>
                    <a:pt x="287223" y="1064704"/>
                  </a:lnTo>
                  <a:lnTo>
                    <a:pt x="287108" y="1063434"/>
                  </a:lnTo>
                  <a:lnTo>
                    <a:pt x="285661" y="1063942"/>
                  </a:lnTo>
                  <a:lnTo>
                    <a:pt x="284670" y="1064323"/>
                  </a:lnTo>
                  <a:lnTo>
                    <a:pt x="284162" y="1064704"/>
                  </a:lnTo>
                  <a:lnTo>
                    <a:pt x="284264" y="1063307"/>
                  </a:lnTo>
                  <a:lnTo>
                    <a:pt x="284492" y="1062926"/>
                  </a:lnTo>
                  <a:lnTo>
                    <a:pt x="284797" y="1062418"/>
                  </a:lnTo>
                  <a:lnTo>
                    <a:pt x="285800" y="1062164"/>
                  </a:lnTo>
                  <a:lnTo>
                    <a:pt x="282994" y="1060386"/>
                  </a:lnTo>
                  <a:lnTo>
                    <a:pt x="281876" y="1059878"/>
                  </a:lnTo>
                  <a:lnTo>
                    <a:pt x="280936" y="1059624"/>
                  </a:lnTo>
                  <a:lnTo>
                    <a:pt x="280187" y="1059497"/>
                  </a:lnTo>
                  <a:lnTo>
                    <a:pt x="281152" y="1060005"/>
                  </a:lnTo>
                  <a:lnTo>
                    <a:pt x="281330" y="1060513"/>
                  </a:lnTo>
                  <a:lnTo>
                    <a:pt x="281444" y="1062164"/>
                  </a:lnTo>
                  <a:lnTo>
                    <a:pt x="281368" y="1062926"/>
                  </a:lnTo>
                  <a:lnTo>
                    <a:pt x="280250" y="1061656"/>
                  </a:lnTo>
                  <a:lnTo>
                    <a:pt x="279400" y="1061529"/>
                  </a:lnTo>
                  <a:lnTo>
                    <a:pt x="278726" y="1062418"/>
                  </a:lnTo>
                  <a:lnTo>
                    <a:pt x="280390" y="1063434"/>
                  </a:lnTo>
                  <a:lnTo>
                    <a:pt x="280479" y="1063942"/>
                  </a:lnTo>
                  <a:lnTo>
                    <a:pt x="280403" y="1064196"/>
                  </a:lnTo>
                  <a:lnTo>
                    <a:pt x="280339" y="1065339"/>
                  </a:lnTo>
                  <a:lnTo>
                    <a:pt x="280162" y="1065847"/>
                  </a:lnTo>
                  <a:lnTo>
                    <a:pt x="279844" y="1065974"/>
                  </a:lnTo>
                  <a:lnTo>
                    <a:pt x="279463" y="1065466"/>
                  </a:lnTo>
                  <a:lnTo>
                    <a:pt x="278650" y="1063942"/>
                  </a:lnTo>
                  <a:lnTo>
                    <a:pt x="278511" y="1063688"/>
                  </a:lnTo>
                  <a:lnTo>
                    <a:pt x="277228" y="1062418"/>
                  </a:lnTo>
                  <a:lnTo>
                    <a:pt x="275590" y="1061656"/>
                  </a:lnTo>
                  <a:lnTo>
                    <a:pt x="275386" y="1061529"/>
                  </a:lnTo>
                  <a:lnTo>
                    <a:pt x="273900" y="1060640"/>
                  </a:lnTo>
                  <a:lnTo>
                    <a:pt x="272503" y="1060513"/>
                  </a:lnTo>
                  <a:lnTo>
                    <a:pt x="271462" y="1061529"/>
                  </a:lnTo>
                  <a:lnTo>
                    <a:pt x="271284" y="1060259"/>
                  </a:lnTo>
                  <a:lnTo>
                    <a:pt x="271094" y="1060005"/>
                  </a:lnTo>
                  <a:lnTo>
                    <a:pt x="270941" y="1059497"/>
                  </a:lnTo>
                  <a:lnTo>
                    <a:pt x="270878" y="1058862"/>
                  </a:lnTo>
                  <a:lnTo>
                    <a:pt x="270116" y="1057719"/>
                  </a:lnTo>
                  <a:lnTo>
                    <a:pt x="269328" y="1057846"/>
                  </a:lnTo>
                  <a:lnTo>
                    <a:pt x="268782" y="1058100"/>
                  </a:lnTo>
                  <a:lnTo>
                    <a:pt x="268452" y="1058608"/>
                  </a:lnTo>
                  <a:lnTo>
                    <a:pt x="266776" y="1059497"/>
                  </a:lnTo>
                  <a:lnTo>
                    <a:pt x="266623" y="1058735"/>
                  </a:lnTo>
                  <a:lnTo>
                    <a:pt x="266344" y="1057338"/>
                  </a:lnTo>
                  <a:lnTo>
                    <a:pt x="265823" y="1056703"/>
                  </a:lnTo>
                  <a:lnTo>
                    <a:pt x="265506" y="1056322"/>
                  </a:lnTo>
                  <a:lnTo>
                    <a:pt x="264287" y="1056703"/>
                  </a:lnTo>
                  <a:lnTo>
                    <a:pt x="264198" y="1055179"/>
                  </a:lnTo>
                  <a:lnTo>
                    <a:pt x="263855" y="1054798"/>
                  </a:lnTo>
                  <a:lnTo>
                    <a:pt x="263245" y="1055560"/>
                  </a:lnTo>
                  <a:lnTo>
                    <a:pt x="263601" y="1056195"/>
                  </a:lnTo>
                  <a:lnTo>
                    <a:pt x="264198" y="1056957"/>
                  </a:lnTo>
                  <a:lnTo>
                    <a:pt x="264490" y="1057211"/>
                  </a:lnTo>
                  <a:lnTo>
                    <a:pt x="264693" y="1057719"/>
                  </a:lnTo>
                  <a:lnTo>
                    <a:pt x="264820" y="1058481"/>
                  </a:lnTo>
                  <a:lnTo>
                    <a:pt x="264375" y="1058735"/>
                  </a:lnTo>
                  <a:lnTo>
                    <a:pt x="264121" y="1058735"/>
                  </a:lnTo>
                  <a:lnTo>
                    <a:pt x="263994" y="1058227"/>
                  </a:lnTo>
                  <a:lnTo>
                    <a:pt x="263880" y="1057973"/>
                  </a:lnTo>
                  <a:lnTo>
                    <a:pt x="263550" y="1057846"/>
                  </a:lnTo>
                  <a:lnTo>
                    <a:pt x="262674" y="1057973"/>
                  </a:lnTo>
                  <a:lnTo>
                    <a:pt x="261277" y="1058227"/>
                  </a:lnTo>
                  <a:lnTo>
                    <a:pt x="260680" y="1057084"/>
                  </a:lnTo>
                  <a:lnTo>
                    <a:pt x="260477" y="1056830"/>
                  </a:lnTo>
                  <a:lnTo>
                    <a:pt x="260172" y="1056449"/>
                  </a:lnTo>
                  <a:lnTo>
                    <a:pt x="259029" y="1055560"/>
                  </a:lnTo>
                  <a:lnTo>
                    <a:pt x="258279" y="1055306"/>
                  </a:lnTo>
                  <a:lnTo>
                    <a:pt x="257797" y="1055052"/>
                  </a:lnTo>
                  <a:lnTo>
                    <a:pt x="257314" y="1054798"/>
                  </a:lnTo>
                  <a:lnTo>
                    <a:pt x="256971" y="1054430"/>
                  </a:lnTo>
                  <a:lnTo>
                    <a:pt x="256971" y="1056830"/>
                  </a:lnTo>
                  <a:lnTo>
                    <a:pt x="256781" y="1056830"/>
                  </a:lnTo>
                  <a:lnTo>
                    <a:pt x="256438" y="1056703"/>
                  </a:lnTo>
                  <a:lnTo>
                    <a:pt x="256082" y="1056068"/>
                  </a:lnTo>
                  <a:lnTo>
                    <a:pt x="255841" y="1055941"/>
                  </a:lnTo>
                  <a:lnTo>
                    <a:pt x="255562" y="1055433"/>
                  </a:lnTo>
                  <a:lnTo>
                    <a:pt x="255574" y="1055052"/>
                  </a:lnTo>
                  <a:lnTo>
                    <a:pt x="256082" y="1055179"/>
                  </a:lnTo>
                  <a:lnTo>
                    <a:pt x="256679" y="1055941"/>
                  </a:lnTo>
                  <a:lnTo>
                    <a:pt x="256882" y="1056322"/>
                  </a:lnTo>
                  <a:lnTo>
                    <a:pt x="256971" y="1056830"/>
                  </a:lnTo>
                  <a:lnTo>
                    <a:pt x="256971" y="1054430"/>
                  </a:lnTo>
                  <a:lnTo>
                    <a:pt x="256489" y="1053909"/>
                  </a:lnTo>
                  <a:lnTo>
                    <a:pt x="256374" y="1053782"/>
                  </a:lnTo>
                  <a:lnTo>
                    <a:pt x="255422" y="1052004"/>
                  </a:lnTo>
                  <a:lnTo>
                    <a:pt x="255549" y="1053274"/>
                  </a:lnTo>
                  <a:lnTo>
                    <a:pt x="254889" y="1053909"/>
                  </a:lnTo>
                  <a:lnTo>
                    <a:pt x="252704" y="1053782"/>
                  </a:lnTo>
                  <a:lnTo>
                    <a:pt x="252082" y="1053147"/>
                  </a:lnTo>
                  <a:lnTo>
                    <a:pt x="251917" y="1052766"/>
                  </a:lnTo>
                  <a:lnTo>
                    <a:pt x="251548" y="1051877"/>
                  </a:lnTo>
                  <a:lnTo>
                    <a:pt x="250888" y="1052766"/>
                  </a:lnTo>
                  <a:lnTo>
                    <a:pt x="249745" y="1052131"/>
                  </a:lnTo>
                  <a:lnTo>
                    <a:pt x="249529" y="1051877"/>
                  </a:lnTo>
                  <a:lnTo>
                    <a:pt x="248577" y="1050734"/>
                  </a:lnTo>
                  <a:lnTo>
                    <a:pt x="248145" y="1050226"/>
                  </a:lnTo>
                  <a:lnTo>
                    <a:pt x="247230" y="1050099"/>
                  </a:lnTo>
                  <a:lnTo>
                    <a:pt x="246265" y="1049591"/>
                  </a:lnTo>
                  <a:lnTo>
                    <a:pt x="245249" y="1048702"/>
                  </a:lnTo>
                  <a:lnTo>
                    <a:pt x="245160" y="1050226"/>
                  </a:lnTo>
                  <a:lnTo>
                    <a:pt x="244335" y="1050734"/>
                  </a:lnTo>
                  <a:lnTo>
                    <a:pt x="244221" y="1052766"/>
                  </a:lnTo>
                  <a:lnTo>
                    <a:pt x="243547" y="1052639"/>
                  </a:lnTo>
                  <a:lnTo>
                    <a:pt x="243446" y="1052258"/>
                  </a:lnTo>
                  <a:lnTo>
                    <a:pt x="243954" y="1051877"/>
                  </a:lnTo>
                  <a:lnTo>
                    <a:pt x="244221" y="1052766"/>
                  </a:lnTo>
                  <a:lnTo>
                    <a:pt x="244221" y="1050709"/>
                  </a:lnTo>
                  <a:lnTo>
                    <a:pt x="242747" y="1050353"/>
                  </a:lnTo>
                  <a:lnTo>
                    <a:pt x="242544" y="1049210"/>
                  </a:lnTo>
                  <a:lnTo>
                    <a:pt x="241820" y="1048321"/>
                  </a:lnTo>
                  <a:lnTo>
                    <a:pt x="240576" y="1047432"/>
                  </a:lnTo>
                  <a:lnTo>
                    <a:pt x="240753" y="1047305"/>
                  </a:lnTo>
                  <a:lnTo>
                    <a:pt x="228765" y="1047305"/>
                  </a:lnTo>
                  <a:lnTo>
                    <a:pt x="227977" y="1047305"/>
                  </a:lnTo>
                  <a:lnTo>
                    <a:pt x="227203" y="1048194"/>
                  </a:lnTo>
                  <a:lnTo>
                    <a:pt x="227126" y="1048702"/>
                  </a:lnTo>
                  <a:lnTo>
                    <a:pt x="226999" y="1050226"/>
                  </a:lnTo>
                  <a:lnTo>
                    <a:pt x="227431" y="1052766"/>
                  </a:lnTo>
                  <a:lnTo>
                    <a:pt x="228434" y="1053655"/>
                  </a:lnTo>
                  <a:lnTo>
                    <a:pt x="228498" y="1054036"/>
                  </a:lnTo>
                  <a:lnTo>
                    <a:pt x="228041" y="1054290"/>
                  </a:lnTo>
                  <a:lnTo>
                    <a:pt x="227977" y="1054544"/>
                  </a:lnTo>
                  <a:lnTo>
                    <a:pt x="227838" y="1054671"/>
                  </a:lnTo>
                  <a:lnTo>
                    <a:pt x="227291" y="1054925"/>
                  </a:lnTo>
                  <a:lnTo>
                    <a:pt x="227126" y="1055433"/>
                  </a:lnTo>
                  <a:lnTo>
                    <a:pt x="226847" y="1055814"/>
                  </a:lnTo>
                  <a:lnTo>
                    <a:pt x="226390" y="1056068"/>
                  </a:lnTo>
                  <a:lnTo>
                    <a:pt x="225882" y="1056449"/>
                  </a:lnTo>
                  <a:lnTo>
                    <a:pt x="225755" y="1056830"/>
                  </a:lnTo>
                  <a:lnTo>
                    <a:pt x="225666" y="1058227"/>
                  </a:lnTo>
                  <a:lnTo>
                    <a:pt x="225552" y="1058862"/>
                  </a:lnTo>
                  <a:lnTo>
                    <a:pt x="225666" y="1059497"/>
                  </a:lnTo>
                  <a:lnTo>
                    <a:pt x="225945" y="1060005"/>
                  </a:lnTo>
                  <a:lnTo>
                    <a:pt x="226148" y="1060729"/>
                  </a:lnTo>
                  <a:lnTo>
                    <a:pt x="223862" y="1059853"/>
                  </a:lnTo>
                  <a:lnTo>
                    <a:pt x="220586" y="1059599"/>
                  </a:lnTo>
                  <a:lnTo>
                    <a:pt x="220357" y="1059091"/>
                  </a:lnTo>
                  <a:lnTo>
                    <a:pt x="220154" y="1059091"/>
                  </a:lnTo>
                  <a:lnTo>
                    <a:pt x="219938" y="1059853"/>
                  </a:lnTo>
                  <a:lnTo>
                    <a:pt x="219849" y="1060996"/>
                  </a:lnTo>
                  <a:lnTo>
                    <a:pt x="219062" y="1061783"/>
                  </a:lnTo>
                  <a:lnTo>
                    <a:pt x="219062" y="1066838"/>
                  </a:lnTo>
                  <a:lnTo>
                    <a:pt x="218186" y="1067346"/>
                  </a:lnTo>
                  <a:lnTo>
                    <a:pt x="217538" y="1066965"/>
                  </a:lnTo>
                  <a:lnTo>
                    <a:pt x="217131" y="1065949"/>
                  </a:lnTo>
                  <a:lnTo>
                    <a:pt x="217411" y="1066203"/>
                  </a:lnTo>
                  <a:lnTo>
                    <a:pt x="219062" y="1066838"/>
                  </a:lnTo>
                  <a:lnTo>
                    <a:pt x="219062" y="1061783"/>
                  </a:lnTo>
                  <a:lnTo>
                    <a:pt x="218173" y="1062647"/>
                  </a:lnTo>
                  <a:lnTo>
                    <a:pt x="217512" y="1063790"/>
                  </a:lnTo>
                  <a:lnTo>
                    <a:pt x="217855" y="1064552"/>
                  </a:lnTo>
                  <a:lnTo>
                    <a:pt x="217144" y="1064425"/>
                  </a:lnTo>
                  <a:lnTo>
                    <a:pt x="216573" y="1064679"/>
                  </a:lnTo>
                  <a:lnTo>
                    <a:pt x="215176" y="1066965"/>
                  </a:lnTo>
                  <a:lnTo>
                    <a:pt x="215099" y="1068108"/>
                  </a:lnTo>
                  <a:lnTo>
                    <a:pt x="214769" y="1068616"/>
                  </a:lnTo>
                  <a:lnTo>
                    <a:pt x="214033" y="1068489"/>
                  </a:lnTo>
                  <a:lnTo>
                    <a:pt x="212585" y="1069251"/>
                  </a:lnTo>
                  <a:lnTo>
                    <a:pt x="212305" y="1069505"/>
                  </a:lnTo>
                  <a:lnTo>
                    <a:pt x="212242" y="1071156"/>
                  </a:lnTo>
                  <a:lnTo>
                    <a:pt x="211975" y="1071537"/>
                  </a:lnTo>
                  <a:lnTo>
                    <a:pt x="211467" y="1072172"/>
                  </a:lnTo>
                  <a:lnTo>
                    <a:pt x="210705" y="1072807"/>
                  </a:lnTo>
                  <a:lnTo>
                    <a:pt x="209829" y="1073696"/>
                  </a:lnTo>
                  <a:lnTo>
                    <a:pt x="210096" y="1074712"/>
                  </a:lnTo>
                  <a:lnTo>
                    <a:pt x="211505" y="1075474"/>
                  </a:lnTo>
                  <a:lnTo>
                    <a:pt x="209042" y="1075220"/>
                  </a:lnTo>
                  <a:lnTo>
                    <a:pt x="206692" y="1075601"/>
                  </a:lnTo>
                  <a:lnTo>
                    <a:pt x="206921" y="1076109"/>
                  </a:lnTo>
                  <a:lnTo>
                    <a:pt x="207289" y="1076363"/>
                  </a:lnTo>
                  <a:lnTo>
                    <a:pt x="207797" y="1076490"/>
                  </a:lnTo>
                  <a:lnTo>
                    <a:pt x="209257" y="1077252"/>
                  </a:lnTo>
                  <a:lnTo>
                    <a:pt x="209664" y="1078395"/>
                  </a:lnTo>
                  <a:lnTo>
                    <a:pt x="209207" y="1078776"/>
                  </a:lnTo>
                  <a:lnTo>
                    <a:pt x="207924" y="1078776"/>
                  </a:lnTo>
                  <a:lnTo>
                    <a:pt x="206743" y="1078903"/>
                  </a:lnTo>
                  <a:lnTo>
                    <a:pt x="205816" y="1078649"/>
                  </a:lnTo>
                  <a:lnTo>
                    <a:pt x="205117" y="1077887"/>
                  </a:lnTo>
                  <a:lnTo>
                    <a:pt x="204901" y="1078014"/>
                  </a:lnTo>
                  <a:lnTo>
                    <a:pt x="204660" y="1078395"/>
                  </a:lnTo>
                  <a:lnTo>
                    <a:pt x="204546" y="1079284"/>
                  </a:lnTo>
                  <a:lnTo>
                    <a:pt x="204660" y="1080681"/>
                  </a:lnTo>
                  <a:lnTo>
                    <a:pt x="204279" y="1081062"/>
                  </a:lnTo>
                  <a:lnTo>
                    <a:pt x="203542" y="1080935"/>
                  </a:lnTo>
                  <a:lnTo>
                    <a:pt x="203073" y="1082459"/>
                  </a:lnTo>
                  <a:lnTo>
                    <a:pt x="202971" y="1082840"/>
                  </a:lnTo>
                  <a:lnTo>
                    <a:pt x="202768" y="1084364"/>
                  </a:lnTo>
                  <a:lnTo>
                    <a:pt x="203263" y="1084491"/>
                  </a:lnTo>
                  <a:lnTo>
                    <a:pt x="203631" y="1084745"/>
                  </a:lnTo>
                  <a:lnTo>
                    <a:pt x="203746" y="1084999"/>
                  </a:lnTo>
                  <a:lnTo>
                    <a:pt x="203860" y="1086142"/>
                  </a:lnTo>
                  <a:lnTo>
                    <a:pt x="203733" y="1086523"/>
                  </a:lnTo>
                  <a:lnTo>
                    <a:pt x="203034" y="1086904"/>
                  </a:lnTo>
                  <a:lnTo>
                    <a:pt x="202539" y="1086777"/>
                  </a:lnTo>
                  <a:lnTo>
                    <a:pt x="202133" y="1086523"/>
                  </a:lnTo>
                  <a:lnTo>
                    <a:pt x="201853" y="1086269"/>
                  </a:lnTo>
                  <a:lnTo>
                    <a:pt x="201155" y="1087412"/>
                  </a:lnTo>
                  <a:lnTo>
                    <a:pt x="201180" y="1088301"/>
                  </a:lnTo>
                  <a:lnTo>
                    <a:pt x="202133" y="1088809"/>
                  </a:lnTo>
                  <a:lnTo>
                    <a:pt x="202044" y="1089698"/>
                  </a:lnTo>
                  <a:lnTo>
                    <a:pt x="201637" y="1090333"/>
                  </a:lnTo>
                  <a:lnTo>
                    <a:pt x="199415" y="1091476"/>
                  </a:lnTo>
                  <a:lnTo>
                    <a:pt x="199186" y="1091857"/>
                  </a:lnTo>
                  <a:lnTo>
                    <a:pt x="199085" y="1092619"/>
                  </a:lnTo>
                  <a:lnTo>
                    <a:pt x="199275" y="1092873"/>
                  </a:lnTo>
                  <a:lnTo>
                    <a:pt x="199732" y="1093635"/>
                  </a:lnTo>
                  <a:lnTo>
                    <a:pt x="199847" y="1094270"/>
                  </a:lnTo>
                  <a:lnTo>
                    <a:pt x="199085" y="1094778"/>
                  </a:lnTo>
                  <a:lnTo>
                    <a:pt x="197408" y="1095667"/>
                  </a:lnTo>
                  <a:lnTo>
                    <a:pt x="197345" y="1095794"/>
                  </a:lnTo>
                  <a:lnTo>
                    <a:pt x="197231" y="1096810"/>
                  </a:lnTo>
                  <a:lnTo>
                    <a:pt x="196786" y="1097318"/>
                  </a:lnTo>
                  <a:lnTo>
                    <a:pt x="196570" y="1097699"/>
                  </a:lnTo>
                  <a:lnTo>
                    <a:pt x="197027" y="1098588"/>
                  </a:lnTo>
                  <a:lnTo>
                    <a:pt x="197129" y="1099223"/>
                  </a:lnTo>
                  <a:lnTo>
                    <a:pt x="197281" y="1099477"/>
                  </a:lnTo>
                  <a:lnTo>
                    <a:pt x="195859" y="1099604"/>
                  </a:lnTo>
                  <a:lnTo>
                    <a:pt x="195884" y="1100493"/>
                  </a:lnTo>
                  <a:lnTo>
                    <a:pt x="196126" y="1102017"/>
                  </a:lnTo>
                  <a:lnTo>
                    <a:pt x="196227" y="1103160"/>
                  </a:lnTo>
                  <a:lnTo>
                    <a:pt x="195795" y="1103795"/>
                  </a:lnTo>
                  <a:lnTo>
                    <a:pt x="194919" y="1104303"/>
                  </a:lnTo>
                  <a:lnTo>
                    <a:pt x="194818" y="1105700"/>
                  </a:lnTo>
                  <a:lnTo>
                    <a:pt x="194576" y="1106716"/>
                  </a:lnTo>
                  <a:lnTo>
                    <a:pt x="194475" y="1106970"/>
                  </a:lnTo>
                  <a:lnTo>
                    <a:pt x="193357" y="1109002"/>
                  </a:lnTo>
                  <a:lnTo>
                    <a:pt x="192379" y="1110399"/>
                  </a:lnTo>
                  <a:lnTo>
                    <a:pt x="192786" y="1112050"/>
                  </a:lnTo>
                  <a:lnTo>
                    <a:pt x="192239" y="1113193"/>
                  </a:lnTo>
                  <a:lnTo>
                    <a:pt x="190715" y="1113701"/>
                  </a:lnTo>
                  <a:lnTo>
                    <a:pt x="191617" y="1114463"/>
                  </a:lnTo>
                  <a:lnTo>
                    <a:pt x="191897" y="1115098"/>
                  </a:lnTo>
                  <a:lnTo>
                    <a:pt x="191503" y="1115733"/>
                  </a:lnTo>
                  <a:lnTo>
                    <a:pt x="191414" y="1150150"/>
                  </a:lnTo>
                  <a:lnTo>
                    <a:pt x="191363" y="1150912"/>
                  </a:lnTo>
                  <a:lnTo>
                    <a:pt x="190931" y="1151166"/>
                  </a:lnTo>
                  <a:lnTo>
                    <a:pt x="190461" y="1150785"/>
                  </a:lnTo>
                  <a:lnTo>
                    <a:pt x="190004" y="1149896"/>
                  </a:lnTo>
                  <a:lnTo>
                    <a:pt x="190969" y="1149896"/>
                  </a:lnTo>
                  <a:lnTo>
                    <a:pt x="191414" y="1150150"/>
                  </a:lnTo>
                  <a:lnTo>
                    <a:pt x="191414" y="1115822"/>
                  </a:lnTo>
                  <a:lnTo>
                    <a:pt x="190944" y="1116241"/>
                  </a:lnTo>
                  <a:lnTo>
                    <a:pt x="190373" y="1116622"/>
                  </a:lnTo>
                  <a:lnTo>
                    <a:pt x="189750" y="1116749"/>
                  </a:lnTo>
                  <a:lnTo>
                    <a:pt x="189877" y="1118146"/>
                  </a:lnTo>
                  <a:lnTo>
                    <a:pt x="189560" y="1119416"/>
                  </a:lnTo>
                  <a:lnTo>
                    <a:pt x="188696" y="1120813"/>
                  </a:lnTo>
                  <a:lnTo>
                    <a:pt x="186715" y="1123734"/>
                  </a:lnTo>
                  <a:lnTo>
                    <a:pt x="186677" y="1126274"/>
                  </a:lnTo>
                  <a:lnTo>
                    <a:pt x="186512" y="1126782"/>
                  </a:lnTo>
                  <a:lnTo>
                    <a:pt x="185991" y="1127544"/>
                  </a:lnTo>
                  <a:lnTo>
                    <a:pt x="185407" y="1127544"/>
                  </a:lnTo>
                  <a:lnTo>
                    <a:pt x="184975" y="1127798"/>
                  </a:lnTo>
                  <a:lnTo>
                    <a:pt x="185216" y="1128687"/>
                  </a:lnTo>
                  <a:lnTo>
                    <a:pt x="186207" y="1130338"/>
                  </a:lnTo>
                  <a:lnTo>
                    <a:pt x="185432" y="1130973"/>
                  </a:lnTo>
                  <a:lnTo>
                    <a:pt x="184619" y="1131227"/>
                  </a:lnTo>
                  <a:lnTo>
                    <a:pt x="183769" y="1130973"/>
                  </a:lnTo>
                  <a:lnTo>
                    <a:pt x="183642" y="1131354"/>
                  </a:lnTo>
                  <a:lnTo>
                    <a:pt x="183540" y="1133005"/>
                  </a:lnTo>
                  <a:lnTo>
                    <a:pt x="183654" y="1133386"/>
                  </a:lnTo>
                  <a:lnTo>
                    <a:pt x="183159" y="1133767"/>
                  </a:lnTo>
                  <a:lnTo>
                    <a:pt x="182029" y="1133767"/>
                  </a:lnTo>
                  <a:lnTo>
                    <a:pt x="182664" y="1134656"/>
                  </a:lnTo>
                  <a:lnTo>
                    <a:pt x="182664" y="1134910"/>
                  </a:lnTo>
                  <a:lnTo>
                    <a:pt x="182537" y="1136053"/>
                  </a:lnTo>
                  <a:lnTo>
                    <a:pt x="181864" y="1137577"/>
                  </a:lnTo>
                  <a:lnTo>
                    <a:pt x="181165" y="1138974"/>
                  </a:lnTo>
                  <a:lnTo>
                    <a:pt x="181102" y="1140879"/>
                  </a:lnTo>
                  <a:lnTo>
                    <a:pt x="179666" y="1141387"/>
                  </a:lnTo>
                  <a:lnTo>
                    <a:pt x="179362" y="1141895"/>
                  </a:lnTo>
                  <a:lnTo>
                    <a:pt x="179273" y="1142276"/>
                  </a:lnTo>
                  <a:lnTo>
                    <a:pt x="179793" y="1143292"/>
                  </a:lnTo>
                  <a:lnTo>
                    <a:pt x="180149" y="1144816"/>
                  </a:lnTo>
                  <a:lnTo>
                    <a:pt x="180848" y="1146086"/>
                  </a:lnTo>
                  <a:lnTo>
                    <a:pt x="180251" y="1146213"/>
                  </a:lnTo>
                  <a:lnTo>
                    <a:pt x="178841" y="1146213"/>
                  </a:lnTo>
                  <a:lnTo>
                    <a:pt x="178739" y="1147356"/>
                  </a:lnTo>
                  <a:lnTo>
                    <a:pt x="178866" y="1148118"/>
                  </a:lnTo>
                  <a:lnTo>
                    <a:pt x="179489" y="1148880"/>
                  </a:lnTo>
                  <a:lnTo>
                    <a:pt x="180619" y="1149388"/>
                  </a:lnTo>
                  <a:lnTo>
                    <a:pt x="181749" y="1150277"/>
                  </a:lnTo>
                  <a:lnTo>
                    <a:pt x="182321" y="1150785"/>
                  </a:lnTo>
                  <a:lnTo>
                    <a:pt x="182651" y="1151293"/>
                  </a:lnTo>
                  <a:lnTo>
                    <a:pt x="182765" y="1151420"/>
                  </a:lnTo>
                  <a:lnTo>
                    <a:pt x="186651" y="1152690"/>
                  </a:lnTo>
                  <a:lnTo>
                    <a:pt x="187617" y="1152944"/>
                  </a:lnTo>
                  <a:lnTo>
                    <a:pt x="188188" y="1152944"/>
                  </a:lnTo>
                  <a:lnTo>
                    <a:pt x="190715" y="1153198"/>
                  </a:lnTo>
                  <a:lnTo>
                    <a:pt x="192176" y="1152690"/>
                  </a:lnTo>
                  <a:lnTo>
                    <a:pt x="192684" y="1151166"/>
                  </a:lnTo>
                  <a:lnTo>
                    <a:pt x="192557" y="1150404"/>
                  </a:lnTo>
                  <a:lnTo>
                    <a:pt x="192303" y="1149896"/>
                  </a:lnTo>
                  <a:lnTo>
                    <a:pt x="192112" y="1149515"/>
                  </a:lnTo>
                  <a:lnTo>
                    <a:pt x="193179" y="1149642"/>
                  </a:lnTo>
                  <a:lnTo>
                    <a:pt x="193484" y="1149515"/>
                  </a:lnTo>
                  <a:lnTo>
                    <a:pt x="194386" y="1149134"/>
                  </a:lnTo>
                  <a:lnTo>
                    <a:pt x="195719" y="1147864"/>
                  </a:lnTo>
                  <a:lnTo>
                    <a:pt x="197040" y="1146340"/>
                  </a:lnTo>
                  <a:lnTo>
                    <a:pt x="197942" y="1145832"/>
                  </a:lnTo>
                  <a:lnTo>
                    <a:pt x="198589" y="1145578"/>
                  </a:lnTo>
                  <a:lnTo>
                    <a:pt x="198996" y="1145578"/>
                  </a:lnTo>
                  <a:lnTo>
                    <a:pt x="199212" y="1145451"/>
                  </a:lnTo>
                  <a:lnTo>
                    <a:pt x="199402" y="1145197"/>
                  </a:lnTo>
                  <a:lnTo>
                    <a:pt x="199517" y="1144816"/>
                  </a:lnTo>
                  <a:lnTo>
                    <a:pt x="199453" y="1144308"/>
                  </a:lnTo>
                  <a:lnTo>
                    <a:pt x="199275" y="1143546"/>
                  </a:lnTo>
                  <a:lnTo>
                    <a:pt x="199377" y="1142530"/>
                  </a:lnTo>
                  <a:lnTo>
                    <a:pt x="199453" y="1142403"/>
                  </a:lnTo>
                  <a:lnTo>
                    <a:pt x="200113" y="1142022"/>
                  </a:lnTo>
                  <a:lnTo>
                    <a:pt x="201206" y="1142149"/>
                  </a:lnTo>
                  <a:lnTo>
                    <a:pt x="201561" y="1142276"/>
                  </a:lnTo>
                  <a:lnTo>
                    <a:pt x="202387" y="1142022"/>
                  </a:lnTo>
                  <a:lnTo>
                    <a:pt x="200964" y="1141133"/>
                  </a:lnTo>
                  <a:lnTo>
                    <a:pt x="200647" y="1140371"/>
                  </a:lnTo>
                  <a:lnTo>
                    <a:pt x="200609" y="1139990"/>
                  </a:lnTo>
                  <a:lnTo>
                    <a:pt x="201155" y="1138974"/>
                  </a:lnTo>
                  <a:lnTo>
                    <a:pt x="201993" y="1137069"/>
                  </a:lnTo>
                  <a:lnTo>
                    <a:pt x="202323" y="1136688"/>
                  </a:lnTo>
                  <a:lnTo>
                    <a:pt x="202603" y="1136053"/>
                  </a:lnTo>
                  <a:lnTo>
                    <a:pt x="202819" y="1135418"/>
                  </a:lnTo>
                  <a:lnTo>
                    <a:pt x="204343" y="1135926"/>
                  </a:lnTo>
                  <a:lnTo>
                    <a:pt x="204419" y="1135418"/>
                  </a:lnTo>
                  <a:lnTo>
                    <a:pt x="204317" y="1135037"/>
                  </a:lnTo>
                  <a:lnTo>
                    <a:pt x="203466" y="1133386"/>
                  </a:lnTo>
                  <a:lnTo>
                    <a:pt x="202603" y="1132624"/>
                  </a:lnTo>
                  <a:lnTo>
                    <a:pt x="202311" y="1132116"/>
                  </a:lnTo>
                  <a:lnTo>
                    <a:pt x="202399" y="1131481"/>
                  </a:lnTo>
                  <a:lnTo>
                    <a:pt x="202539" y="1131354"/>
                  </a:lnTo>
                  <a:lnTo>
                    <a:pt x="202768" y="1131227"/>
                  </a:lnTo>
                  <a:lnTo>
                    <a:pt x="203225" y="1130973"/>
                  </a:lnTo>
                  <a:lnTo>
                    <a:pt x="203631" y="1130846"/>
                  </a:lnTo>
                  <a:lnTo>
                    <a:pt x="204012" y="1130846"/>
                  </a:lnTo>
                  <a:lnTo>
                    <a:pt x="202933" y="1129576"/>
                  </a:lnTo>
                  <a:lnTo>
                    <a:pt x="202819" y="1129068"/>
                  </a:lnTo>
                  <a:lnTo>
                    <a:pt x="204190" y="1129449"/>
                  </a:lnTo>
                  <a:lnTo>
                    <a:pt x="205016" y="1129449"/>
                  </a:lnTo>
                  <a:lnTo>
                    <a:pt x="205765" y="1129068"/>
                  </a:lnTo>
                  <a:lnTo>
                    <a:pt x="206019" y="1128941"/>
                  </a:lnTo>
                  <a:lnTo>
                    <a:pt x="204774" y="1128179"/>
                  </a:lnTo>
                  <a:lnTo>
                    <a:pt x="204228" y="1127417"/>
                  </a:lnTo>
                  <a:lnTo>
                    <a:pt x="204114" y="1126020"/>
                  </a:lnTo>
                  <a:lnTo>
                    <a:pt x="204177" y="1125639"/>
                  </a:lnTo>
                  <a:lnTo>
                    <a:pt x="204304" y="1125512"/>
                  </a:lnTo>
                  <a:lnTo>
                    <a:pt x="205308" y="1125258"/>
                  </a:lnTo>
                  <a:lnTo>
                    <a:pt x="205968" y="1125385"/>
                  </a:lnTo>
                  <a:lnTo>
                    <a:pt x="206743" y="1125893"/>
                  </a:lnTo>
                  <a:lnTo>
                    <a:pt x="206705" y="1125258"/>
                  </a:lnTo>
                  <a:lnTo>
                    <a:pt x="206692" y="1122591"/>
                  </a:lnTo>
                  <a:lnTo>
                    <a:pt x="207149" y="1121448"/>
                  </a:lnTo>
                  <a:lnTo>
                    <a:pt x="208368" y="1121702"/>
                  </a:lnTo>
                  <a:lnTo>
                    <a:pt x="209321" y="1122210"/>
                  </a:lnTo>
                  <a:lnTo>
                    <a:pt x="210502" y="1122972"/>
                  </a:lnTo>
                  <a:lnTo>
                    <a:pt x="211747" y="1123734"/>
                  </a:lnTo>
                  <a:lnTo>
                    <a:pt x="212775" y="1123988"/>
                  </a:lnTo>
                  <a:lnTo>
                    <a:pt x="213550" y="1123861"/>
                  </a:lnTo>
                  <a:lnTo>
                    <a:pt x="213499" y="1124623"/>
                  </a:lnTo>
                  <a:lnTo>
                    <a:pt x="213931" y="1125385"/>
                  </a:lnTo>
                  <a:lnTo>
                    <a:pt x="214833" y="1126020"/>
                  </a:lnTo>
                  <a:lnTo>
                    <a:pt x="215531" y="1126274"/>
                  </a:lnTo>
                  <a:lnTo>
                    <a:pt x="217551" y="1126274"/>
                  </a:lnTo>
                  <a:lnTo>
                    <a:pt x="217576" y="1127290"/>
                  </a:lnTo>
                  <a:lnTo>
                    <a:pt x="217703" y="1127544"/>
                  </a:lnTo>
                  <a:lnTo>
                    <a:pt x="218186" y="1128052"/>
                  </a:lnTo>
                  <a:lnTo>
                    <a:pt x="219443" y="1128306"/>
                  </a:lnTo>
                  <a:lnTo>
                    <a:pt x="221221" y="1128941"/>
                  </a:lnTo>
                  <a:lnTo>
                    <a:pt x="221488" y="1129195"/>
                  </a:lnTo>
                  <a:lnTo>
                    <a:pt x="221488" y="1129830"/>
                  </a:lnTo>
                  <a:lnTo>
                    <a:pt x="222097" y="1129703"/>
                  </a:lnTo>
                  <a:lnTo>
                    <a:pt x="222770" y="1129830"/>
                  </a:lnTo>
                  <a:lnTo>
                    <a:pt x="223507" y="1130465"/>
                  </a:lnTo>
                  <a:lnTo>
                    <a:pt x="224358" y="1131354"/>
                  </a:lnTo>
                  <a:lnTo>
                    <a:pt x="225475" y="1132243"/>
                  </a:lnTo>
                  <a:lnTo>
                    <a:pt x="227025" y="1133767"/>
                  </a:lnTo>
                  <a:lnTo>
                    <a:pt x="228434" y="1134021"/>
                  </a:lnTo>
                  <a:lnTo>
                    <a:pt x="229704" y="1133005"/>
                  </a:lnTo>
                  <a:lnTo>
                    <a:pt x="229831" y="1134402"/>
                  </a:lnTo>
                  <a:lnTo>
                    <a:pt x="230619" y="1135037"/>
                  </a:lnTo>
                  <a:lnTo>
                    <a:pt x="232105" y="1135164"/>
                  </a:lnTo>
                  <a:lnTo>
                    <a:pt x="233362" y="1135545"/>
                  </a:lnTo>
                  <a:lnTo>
                    <a:pt x="233997" y="1135926"/>
                  </a:lnTo>
                  <a:lnTo>
                    <a:pt x="234403" y="1136434"/>
                  </a:lnTo>
                  <a:lnTo>
                    <a:pt x="234657" y="1136815"/>
                  </a:lnTo>
                  <a:lnTo>
                    <a:pt x="235381" y="1137450"/>
                  </a:lnTo>
                  <a:lnTo>
                    <a:pt x="236550" y="1138212"/>
                  </a:lnTo>
                  <a:lnTo>
                    <a:pt x="238125" y="1139101"/>
                  </a:lnTo>
                  <a:lnTo>
                    <a:pt x="241782" y="1140752"/>
                  </a:lnTo>
                  <a:lnTo>
                    <a:pt x="244449" y="1141895"/>
                  </a:lnTo>
                  <a:lnTo>
                    <a:pt x="246888" y="1143292"/>
                  </a:lnTo>
                  <a:lnTo>
                    <a:pt x="249097" y="1145070"/>
                  </a:lnTo>
                  <a:lnTo>
                    <a:pt x="250469" y="1145324"/>
                  </a:lnTo>
                  <a:lnTo>
                    <a:pt x="252996" y="1146086"/>
                  </a:lnTo>
                  <a:lnTo>
                    <a:pt x="253834" y="1146594"/>
                  </a:lnTo>
                  <a:lnTo>
                    <a:pt x="254533" y="1147356"/>
                  </a:lnTo>
                  <a:lnTo>
                    <a:pt x="254850" y="1146975"/>
                  </a:lnTo>
                  <a:lnTo>
                    <a:pt x="255371" y="1146848"/>
                  </a:lnTo>
                  <a:lnTo>
                    <a:pt x="256717" y="1147356"/>
                  </a:lnTo>
                  <a:lnTo>
                    <a:pt x="257048" y="1147737"/>
                  </a:lnTo>
                  <a:lnTo>
                    <a:pt x="256984" y="1148499"/>
                  </a:lnTo>
                  <a:lnTo>
                    <a:pt x="262039" y="1150912"/>
                  </a:lnTo>
                  <a:lnTo>
                    <a:pt x="266763" y="1153579"/>
                  </a:lnTo>
                  <a:lnTo>
                    <a:pt x="271183" y="1156627"/>
                  </a:lnTo>
                  <a:lnTo>
                    <a:pt x="272719" y="1156627"/>
                  </a:lnTo>
                  <a:lnTo>
                    <a:pt x="274713" y="1157389"/>
                  </a:lnTo>
                  <a:lnTo>
                    <a:pt x="280009" y="1160691"/>
                  </a:lnTo>
                  <a:lnTo>
                    <a:pt x="283171" y="1162215"/>
                  </a:lnTo>
                  <a:lnTo>
                    <a:pt x="284670" y="1162215"/>
                  </a:lnTo>
                  <a:lnTo>
                    <a:pt x="286689" y="1162850"/>
                  </a:lnTo>
                  <a:lnTo>
                    <a:pt x="291973" y="1166152"/>
                  </a:lnTo>
                  <a:lnTo>
                    <a:pt x="293344" y="1166660"/>
                  </a:lnTo>
                  <a:lnTo>
                    <a:pt x="294386" y="1166914"/>
                  </a:lnTo>
                  <a:lnTo>
                    <a:pt x="295097" y="1166914"/>
                  </a:lnTo>
                  <a:lnTo>
                    <a:pt x="295579" y="1167803"/>
                  </a:lnTo>
                  <a:lnTo>
                    <a:pt x="296659" y="1168565"/>
                  </a:lnTo>
                  <a:lnTo>
                    <a:pt x="300634" y="1169835"/>
                  </a:lnTo>
                  <a:lnTo>
                    <a:pt x="301180" y="1170216"/>
                  </a:lnTo>
                  <a:lnTo>
                    <a:pt x="301752" y="1170724"/>
                  </a:lnTo>
                  <a:lnTo>
                    <a:pt x="302755" y="1170978"/>
                  </a:lnTo>
                  <a:lnTo>
                    <a:pt x="303796" y="1170724"/>
                  </a:lnTo>
                  <a:lnTo>
                    <a:pt x="304863" y="1169835"/>
                  </a:lnTo>
                  <a:lnTo>
                    <a:pt x="306438" y="1168311"/>
                  </a:lnTo>
                  <a:lnTo>
                    <a:pt x="307949" y="1167168"/>
                  </a:lnTo>
                  <a:lnTo>
                    <a:pt x="308089" y="1165771"/>
                  </a:lnTo>
                  <a:lnTo>
                    <a:pt x="308825" y="1163612"/>
                  </a:lnTo>
                  <a:lnTo>
                    <a:pt x="309321" y="1162850"/>
                  </a:lnTo>
                  <a:lnTo>
                    <a:pt x="309994" y="1162596"/>
                  </a:lnTo>
                  <a:lnTo>
                    <a:pt x="309867" y="1161961"/>
                  </a:lnTo>
                  <a:lnTo>
                    <a:pt x="310159" y="1160310"/>
                  </a:lnTo>
                  <a:lnTo>
                    <a:pt x="310222" y="1160183"/>
                  </a:lnTo>
                  <a:lnTo>
                    <a:pt x="310769" y="1157389"/>
                  </a:lnTo>
                  <a:lnTo>
                    <a:pt x="311061" y="1156119"/>
                  </a:lnTo>
                  <a:lnTo>
                    <a:pt x="310375" y="1154976"/>
                  </a:lnTo>
                  <a:lnTo>
                    <a:pt x="308622" y="1154595"/>
                  </a:lnTo>
                  <a:lnTo>
                    <a:pt x="309587" y="1154595"/>
                  </a:lnTo>
                  <a:lnTo>
                    <a:pt x="310502" y="1153960"/>
                  </a:lnTo>
                  <a:lnTo>
                    <a:pt x="311391" y="1153071"/>
                  </a:lnTo>
                  <a:lnTo>
                    <a:pt x="310896" y="1152817"/>
                  </a:lnTo>
                  <a:lnTo>
                    <a:pt x="310438" y="1152436"/>
                  </a:lnTo>
                  <a:lnTo>
                    <a:pt x="310121" y="1151801"/>
                  </a:lnTo>
                  <a:lnTo>
                    <a:pt x="309499" y="1151039"/>
                  </a:lnTo>
                  <a:lnTo>
                    <a:pt x="309372" y="1150785"/>
                  </a:lnTo>
                  <a:lnTo>
                    <a:pt x="308698" y="1149515"/>
                  </a:lnTo>
                  <a:lnTo>
                    <a:pt x="307987" y="1149642"/>
                  </a:lnTo>
                  <a:lnTo>
                    <a:pt x="307073" y="1150785"/>
                  </a:lnTo>
                  <a:lnTo>
                    <a:pt x="306260" y="1149261"/>
                  </a:lnTo>
                  <a:lnTo>
                    <a:pt x="304939" y="1148118"/>
                  </a:lnTo>
                  <a:lnTo>
                    <a:pt x="303149" y="1147356"/>
                  </a:lnTo>
                  <a:lnTo>
                    <a:pt x="302298" y="1146848"/>
                  </a:lnTo>
                  <a:lnTo>
                    <a:pt x="300837" y="1145959"/>
                  </a:lnTo>
                  <a:lnTo>
                    <a:pt x="300101" y="1145451"/>
                  </a:lnTo>
                  <a:lnTo>
                    <a:pt x="299224" y="1144689"/>
                  </a:lnTo>
                  <a:lnTo>
                    <a:pt x="296532" y="1145959"/>
                  </a:lnTo>
                  <a:lnTo>
                    <a:pt x="295148" y="1145324"/>
                  </a:lnTo>
                  <a:lnTo>
                    <a:pt x="295109" y="1144308"/>
                  </a:lnTo>
                  <a:lnTo>
                    <a:pt x="295059" y="1142784"/>
                  </a:lnTo>
                  <a:lnTo>
                    <a:pt x="293979" y="1143546"/>
                  </a:lnTo>
                  <a:lnTo>
                    <a:pt x="293141" y="1144308"/>
                  </a:lnTo>
                  <a:lnTo>
                    <a:pt x="292658" y="1143546"/>
                  </a:lnTo>
                  <a:lnTo>
                    <a:pt x="292354" y="1143292"/>
                  </a:lnTo>
                  <a:lnTo>
                    <a:pt x="291007" y="1142784"/>
                  </a:lnTo>
                  <a:lnTo>
                    <a:pt x="290664" y="1142657"/>
                  </a:lnTo>
                  <a:lnTo>
                    <a:pt x="290385" y="1142276"/>
                  </a:lnTo>
                  <a:lnTo>
                    <a:pt x="290283" y="1141895"/>
                  </a:lnTo>
                  <a:lnTo>
                    <a:pt x="290245" y="1141387"/>
                  </a:lnTo>
                  <a:lnTo>
                    <a:pt x="290233" y="1141133"/>
                  </a:lnTo>
                  <a:lnTo>
                    <a:pt x="289610" y="1140752"/>
                  </a:lnTo>
                  <a:lnTo>
                    <a:pt x="289179" y="1140625"/>
                  </a:lnTo>
                  <a:lnTo>
                    <a:pt x="288620" y="1140879"/>
                  </a:lnTo>
                  <a:lnTo>
                    <a:pt x="288544" y="1141260"/>
                  </a:lnTo>
                  <a:lnTo>
                    <a:pt x="288086" y="1141387"/>
                  </a:lnTo>
                  <a:lnTo>
                    <a:pt x="287947" y="1141260"/>
                  </a:lnTo>
                  <a:lnTo>
                    <a:pt x="284022" y="1141260"/>
                  </a:lnTo>
                  <a:lnTo>
                    <a:pt x="282308" y="1141260"/>
                  </a:lnTo>
                  <a:lnTo>
                    <a:pt x="281927" y="1141895"/>
                  </a:lnTo>
                  <a:lnTo>
                    <a:pt x="281381" y="1142530"/>
                  </a:lnTo>
                  <a:lnTo>
                    <a:pt x="280708" y="1142784"/>
                  </a:lnTo>
                  <a:lnTo>
                    <a:pt x="280428" y="1142276"/>
                  </a:lnTo>
                  <a:lnTo>
                    <a:pt x="280504" y="1141260"/>
                  </a:lnTo>
                  <a:lnTo>
                    <a:pt x="280936" y="1140371"/>
                  </a:lnTo>
                  <a:lnTo>
                    <a:pt x="280212" y="1140371"/>
                  </a:lnTo>
                  <a:lnTo>
                    <a:pt x="279666" y="1139990"/>
                  </a:lnTo>
                  <a:lnTo>
                    <a:pt x="279120" y="1138974"/>
                  </a:lnTo>
                  <a:lnTo>
                    <a:pt x="278815" y="1138339"/>
                  </a:lnTo>
                  <a:lnTo>
                    <a:pt x="278193" y="1137577"/>
                  </a:lnTo>
                  <a:lnTo>
                    <a:pt x="277964" y="1137069"/>
                  </a:lnTo>
                  <a:lnTo>
                    <a:pt x="278168" y="1136815"/>
                  </a:lnTo>
                  <a:lnTo>
                    <a:pt x="278790" y="1136688"/>
                  </a:lnTo>
                  <a:lnTo>
                    <a:pt x="279463" y="1136307"/>
                  </a:lnTo>
                  <a:lnTo>
                    <a:pt x="279869" y="1135926"/>
                  </a:lnTo>
                  <a:lnTo>
                    <a:pt x="279400" y="1135037"/>
                  </a:lnTo>
                  <a:lnTo>
                    <a:pt x="278472" y="1134656"/>
                  </a:lnTo>
                  <a:lnTo>
                    <a:pt x="277075" y="1135037"/>
                  </a:lnTo>
                  <a:lnTo>
                    <a:pt x="276910" y="1134910"/>
                  </a:lnTo>
                  <a:lnTo>
                    <a:pt x="275475" y="1134021"/>
                  </a:lnTo>
                  <a:lnTo>
                    <a:pt x="274777" y="1133386"/>
                  </a:lnTo>
                  <a:lnTo>
                    <a:pt x="273545" y="1133005"/>
                  </a:lnTo>
                  <a:lnTo>
                    <a:pt x="272732" y="1132751"/>
                  </a:lnTo>
                  <a:lnTo>
                    <a:pt x="271995" y="1132751"/>
                  </a:lnTo>
                  <a:lnTo>
                    <a:pt x="271538" y="1132497"/>
                  </a:lnTo>
                  <a:lnTo>
                    <a:pt x="271386" y="1132116"/>
                  </a:lnTo>
                  <a:lnTo>
                    <a:pt x="271297" y="1131989"/>
                  </a:lnTo>
                  <a:lnTo>
                    <a:pt x="271386" y="1131354"/>
                  </a:lnTo>
                  <a:lnTo>
                    <a:pt x="271627" y="1130973"/>
                  </a:lnTo>
                  <a:lnTo>
                    <a:pt x="271322" y="1130211"/>
                  </a:lnTo>
                  <a:lnTo>
                    <a:pt x="270725" y="1129957"/>
                  </a:lnTo>
                  <a:lnTo>
                    <a:pt x="269176" y="1130719"/>
                  </a:lnTo>
                  <a:lnTo>
                    <a:pt x="268579" y="1130846"/>
                  </a:lnTo>
                  <a:lnTo>
                    <a:pt x="268363" y="1130973"/>
                  </a:lnTo>
                  <a:lnTo>
                    <a:pt x="267906" y="1130592"/>
                  </a:lnTo>
                  <a:lnTo>
                    <a:pt x="267208" y="1129830"/>
                  </a:lnTo>
                  <a:lnTo>
                    <a:pt x="266941" y="1130719"/>
                  </a:lnTo>
                  <a:lnTo>
                    <a:pt x="266458" y="1131354"/>
                  </a:lnTo>
                  <a:lnTo>
                    <a:pt x="265722" y="1131862"/>
                  </a:lnTo>
                  <a:lnTo>
                    <a:pt x="264388" y="1132497"/>
                  </a:lnTo>
                  <a:lnTo>
                    <a:pt x="263753" y="1132751"/>
                  </a:lnTo>
                  <a:lnTo>
                    <a:pt x="263664" y="1132624"/>
                  </a:lnTo>
                  <a:lnTo>
                    <a:pt x="263779" y="1131354"/>
                  </a:lnTo>
                  <a:lnTo>
                    <a:pt x="264121" y="1130719"/>
                  </a:lnTo>
                  <a:lnTo>
                    <a:pt x="264566" y="1130211"/>
                  </a:lnTo>
                  <a:lnTo>
                    <a:pt x="265023" y="1129703"/>
                  </a:lnTo>
                  <a:lnTo>
                    <a:pt x="264350" y="1129449"/>
                  </a:lnTo>
                  <a:lnTo>
                    <a:pt x="264071" y="1129068"/>
                  </a:lnTo>
                  <a:lnTo>
                    <a:pt x="263956" y="1128560"/>
                  </a:lnTo>
                  <a:lnTo>
                    <a:pt x="263931" y="1126655"/>
                  </a:lnTo>
                  <a:lnTo>
                    <a:pt x="263804" y="1126147"/>
                  </a:lnTo>
                  <a:lnTo>
                    <a:pt x="263537" y="1125639"/>
                  </a:lnTo>
                  <a:lnTo>
                    <a:pt x="263232" y="1125258"/>
                  </a:lnTo>
                  <a:lnTo>
                    <a:pt x="262940" y="1124877"/>
                  </a:lnTo>
                  <a:lnTo>
                    <a:pt x="262407" y="1124331"/>
                  </a:lnTo>
                  <a:lnTo>
                    <a:pt x="262407" y="1129957"/>
                  </a:lnTo>
                  <a:lnTo>
                    <a:pt x="261950" y="1130211"/>
                  </a:lnTo>
                  <a:lnTo>
                    <a:pt x="261391" y="1129957"/>
                  </a:lnTo>
                  <a:lnTo>
                    <a:pt x="261162" y="1129703"/>
                  </a:lnTo>
                  <a:lnTo>
                    <a:pt x="260705" y="1129195"/>
                  </a:lnTo>
                  <a:lnTo>
                    <a:pt x="260489" y="1128560"/>
                  </a:lnTo>
                  <a:lnTo>
                    <a:pt x="260273" y="1127925"/>
                  </a:lnTo>
                  <a:lnTo>
                    <a:pt x="259422" y="1127036"/>
                  </a:lnTo>
                  <a:lnTo>
                    <a:pt x="260489" y="1126655"/>
                  </a:lnTo>
                  <a:lnTo>
                    <a:pt x="261175" y="1126782"/>
                  </a:lnTo>
                  <a:lnTo>
                    <a:pt x="261518" y="1127417"/>
                  </a:lnTo>
                  <a:lnTo>
                    <a:pt x="262166" y="1127798"/>
                  </a:lnTo>
                  <a:lnTo>
                    <a:pt x="262280" y="1128179"/>
                  </a:lnTo>
                  <a:lnTo>
                    <a:pt x="262407" y="1129957"/>
                  </a:lnTo>
                  <a:lnTo>
                    <a:pt x="262407" y="1124331"/>
                  </a:lnTo>
                  <a:lnTo>
                    <a:pt x="262077" y="1123988"/>
                  </a:lnTo>
                  <a:lnTo>
                    <a:pt x="262293" y="1123988"/>
                  </a:lnTo>
                  <a:lnTo>
                    <a:pt x="263017" y="1124115"/>
                  </a:lnTo>
                  <a:lnTo>
                    <a:pt x="264198" y="1124496"/>
                  </a:lnTo>
                  <a:lnTo>
                    <a:pt x="264083" y="1123988"/>
                  </a:lnTo>
                  <a:lnTo>
                    <a:pt x="257746" y="1121651"/>
                  </a:lnTo>
                  <a:lnTo>
                    <a:pt x="257746" y="1127036"/>
                  </a:lnTo>
                  <a:lnTo>
                    <a:pt x="257721" y="1127671"/>
                  </a:lnTo>
                  <a:lnTo>
                    <a:pt x="256146" y="1128560"/>
                  </a:lnTo>
                  <a:lnTo>
                    <a:pt x="256184" y="1127798"/>
                  </a:lnTo>
                  <a:lnTo>
                    <a:pt x="256717" y="1127290"/>
                  </a:lnTo>
                  <a:lnTo>
                    <a:pt x="257746" y="1127036"/>
                  </a:lnTo>
                  <a:lnTo>
                    <a:pt x="257746" y="1121651"/>
                  </a:lnTo>
                  <a:lnTo>
                    <a:pt x="255879" y="1121448"/>
                  </a:lnTo>
                  <a:lnTo>
                    <a:pt x="252209" y="1120813"/>
                  </a:lnTo>
                  <a:lnTo>
                    <a:pt x="251180" y="1120432"/>
                  </a:lnTo>
                  <a:lnTo>
                    <a:pt x="250723" y="1120051"/>
                  </a:lnTo>
                  <a:lnTo>
                    <a:pt x="249504" y="1119593"/>
                  </a:lnTo>
                  <a:lnTo>
                    <a:pt x="249504" y="1123861"/>
                  </a:lnTo>
                  <a:lnTo>
                    <a:pt x="249466" y="1124623"/>
                  </a:lnTo>
                  <a:lnTo>
                    <a:pt x="249135" y="1125004"/>
                  </a:lnTo>
                  <a:lnTo>
                    <a:pt x="248500" y="1125258"/>
                  </a:lnTo>
                  <a:lnTo>
                    <a:pt x="248386" y="1124369"/>
                  </a:lnTo>
                  <a:lnTo>
                    <a:pt x="248729" y="1123988"/>
                  </a:lnTo>
                  <a:lnTo>
                    <a:pt x="249504" y="1123861"/>
                  </a:lnTo>
                  <a:lnTo>
                    <a:pt x="249504" y="1119593"/>
                  </a:lnTo>
                  <a:lnTo>
                    <a:pt x="224878" y="1109383"/>
                  </a:lnTo>
                  <a:lnTo>
                    <a:pt x="223456" y="1109129"/>
                  </a:lnTo>
                  <a:lnTo>
                    <a:pt x="222402" y="1109510"/>
                  </a:lnTo>
                  <a:lnTo>
                    <a:pt x="222288" y="1109002"/>
                  </a:lnTo>
                  <a:lnTo>
                    <a:pt x="222135" y="1108621"/>
                  </a:lnTo>
                  <a:lnTo>
                    <a:pt x="221881" y="1108113"/>
                  </a:lnTo>
                  <a:lnTo>
                    <a:pt x="221627" y="1107605"/>
                  </a:lnTo>
                  <a:lnTo>
                    <a:pt x="221830" y="1106970"/>
                  </a:lnTo>
                  <a:lnTo>
                    <a:pt x="221742" y="1106716"/>
                  </a:lnTo>
                  <a:lnTo>
                    <a:pt x="221526" y="1106208"/>
                  </a:lnTo>
                  <a:lnTo>
                    <a:pt x="219964" y="1108113"/>
                  </a:lnTo>
                  <a:lnTo>
                    <a:pt x="219062" y="1107732"/>
                  </a:lnTo>
                  <a:lnTo>
                    <a:pt x="218859" y="1105700"/>
                  </a:lnTo>
                  <a:lnTo>
                    <a:pt x="218782" y="1103922"/>
                  </a:lnTo>
                  <a:lnTo>
                    <a:pt x="218478" y="1103160"/>
                  </a:lnTo>
                  <a:lnTo>
                    <a:pt x="217843" y="1102779"/>
                  </a:lnTo>
                  <a:lnTo>
                    <a:pt x="217614" y="1102398"/>
                  </a:lnTo>
                  <a:lnTo>
                    <a:pt x="217081" y="1102017"/>
                  </a:lnTo>
                  <a:lnTo>
                    <a:pt x="214693" y="1101255"/>
                  </a:lnTo>
                  <a:lnTo>
                    <a:pt x="214033" y="1100620"/>
                  </a:lnTo>
                  <a:lnTo>
                    <a:pt x="214274" y="1099985"/>
                  </a:lnTo>
                  <a:lnTo>
                    <a:pt x="216115" y="1100366"/>
                  </a:lnTo>
                  <a:lnTo>
                    <a:pt x="217728" y="1100493"/>
                  </a:lnTo>
                  <a:lnTo>
                    <a:pt x="218681" y="1100493"/>
                  </a:lnTo>
                  <a:lnTo>
                    <a:pt x="218782" y="1099985"/>
                  </a:lnTo>
                  <a:lnTo>
                    <a:pt x="218732" y="1099477"/>
                  </a:lnTo>
                  <a:lnTo>
                    <a:pt x="218211" y="1098207"/>
                  </a:lnTo>
                  <a:lnTo>
                    <a:pt x="218757" y="1098207"/>
                  </a:lnTo>
                  <a:lnTo>
                    <a:pt x="219214" y="1097953"/>
                  </a:lnTo>
                  <a:lnTo>
                    <a:pt x="219532" y="1097572"/>
                  </a:lnTo>
                  <a:lnTo>
                    <a:pt x="220052" y="1096810"/>
                  </a:lnTo>
                  <a:lnTo>
                    <a:pt x="220726" y="1096556"/>
                  </a:lnTo>
                  <a:lnTo>
                    <a:pt x="220535" y="1096175"/>
                  </a:lnTo>
                  <a:lnTo>
                    <a:pt x="220116" y="1095794"/>
                  </a:lnTo>
                  <a:lnTo>
                    <a:pt x="219887" y="1095286"/>
                  </a:lnTo>
                  <a:lnTo>
                    <a:pt x="219887" y="1095032"/>
                  </a:lnTo>
                  <a:lnTo>
                    <a:pt x="220116" y="1094905"/>
                  </a:lnTo>
                  <a:lnTo>
                    <a:pt x="221780" y="1094905"/>
                  </a:lnTo>
                  <a:lnTo>
                    <a:pt x="221869" y="1094524"/>
                  </a:lnTo>
                  <a:lnTo>
                    <a:pt x="221843" y="1094016"/>
                  </a:lnTo>
                  <a:lnTo>
                    <a:pt x="221500" y="1093635"/>
                  </a:lnTo>
                  <a:lnTo>
                    <a:pt x="220586" y="1092619"/>
                  </a:lnTo>
                  <a:lnTo>
                    <a:pt x="220827" y="1092619"/>
                  </a:lnTo>
                  <a:lnTo>
                    <a:pt x="219938" y="1091476"/>
                  </a:lnTo>
                  <a:lnTo>
                    <a:pt x="220281" y="1090968"/>
                  </a:lnTo>
                  <a:lnTo>
                    <a:pt x="221907" y="1091095"/>
                  </a:lnTo>
                  <a:lnTo>
                    <a:pt x="223012" y="1091095"/>
                  </a:lnTo>
                  <a:lnTo>
                    <a:pt x="224015" y="1091476"/>
                  </a:lnTo>
                  <a:lnTo>
                    <a:pt x="225094" y="1090968"/>
                  </a:lnTo>
                  <a:lnTo>
                    <a:pt x="225361" y="1090841"/>
                  </a:lnTo>
                  <a:lnTo>
                    <a:pt x="224955" y="1089190"/>
                  </a:lnTo>
                  <a:lnTo>
                    <a:pt x="225285" y="1088428"/>
                  </a:lnTo>
                  <a:lnTo>
                    <a:pt x="225386" y="1088174"/>
                  </a:lnTo>
                  <a:lnTo>
                    <a:pt x="226682" y="1087666"/>
                  </a:lnTo>
                  <a:lnTo>
                    <a:pt x="226568" y="1087412"/>
                  </a:lnTo>
                  <a:lnTo>
                    <a:pt x="226009" y="1087412"/>
                  </a:lnTo>
                  <a:lnTo>
                    <a:pt x="225005" y="1087666"/>
                  </a:lnTo>
                  <a:lnTo>
                    <a:pt x="223977" y="1088174"/>
                  </a:lnTo>
                  <a:lnTo>
                    <a:pt x="223050" y="1088428"/>
                  </a:lnTo>
                  <a:lnTo>
                    <a:pt x="220179" y="1086904"/>
                  </a:lnTo>
                  <a:lnTo>
                    <a:pt x="219087" y="1086142"/>
                  </a:lnTo>
                  <a:lnTo>
                    <a:pt x="219011" y="1094905"/>
                  </a:lnTo>
                  <a:lnTo>
                    <a:pt x="218046" y="1094905"/>
                  </a:lnTo>
                  <a:lnTo>
                    <a:pt x="217322" y="1094524"/>
                  </a:lnTo>
                  <a:lnTo>
                    <a:pt x="216801" y="1093889"/>
                  </a:lnTo>
                  <a:lnTo>
                    <a:pt x="217982" y="1093635"/>
                  </a:lnTo>
                  <a:lnTo>
                    <a:pt x="218719" y="1094016"/>
                  </a:lnTo>
                  <a:lnTo>
                    <a:pt x="219011" y="1094905"/>
                  </a:lnTo>
                  <a:lnTo>
                    <a:pt x="219011" y="1086053"/>
                  </a:lnTo>
                  <a:lnTo>
                    <a:pt x="218567" y="1085507"/>
                  </a:lnTo>
                  <a:lnTo>
                    <a:pt x="218567" y="1084999"/>
                  </a:lnTo>
                  <a:lnTo>
                    <a:pt x="220319" y="1085507"/>
                  </a:lnTo>
                  <a:lnTo>
                    <a:pt x="222173" y="1085888"/>
                  </a:lnTo>
                  <a:lnTo>
                    <a:pt x="224167" y="1086142"/>
                  </a:lnTo>
                  <a:lnTo>
                    <a:pt x="225577" y="1086142"/>
                  </a:lnTo>
                  <a:lnTo>
                    <a:pt x="226415" y="1085888"/>
                  </a:lnTo>
                  <a:lnTo>
                    <a:pt x="224840" y="1084999"/>
                  </a:lnTo>
                  <a:lnTo>
                    <a:pt x="223939" y="1084491"/>
                  </a:lnTo>
                  <a:lnTo>
                    <a:pt x="223774" y="1084491"/>
                  </a:lnTo>
                  <a:lnTo>
                    <a:pt x="224447" y="1084110"/>
                  </a:lnTo>
                  <a:lnTo>
                    <a:pt x="224980" y="1083983"/>
                  </a:lnTo>
                  <a:lnTo>
                    <a:pt x="225361" y="1083856"/>
                  </a:lnTo>
                  <a:lnTo>
                    <a:pt x="227317" y="1083983"/>
                  </a:lnTo>
                  <a:lnTo>
                    <a:pt x="228561" y="1084110"/>
                  </a:lnTo>
                  <a:lnTo>
                    <a:pt x="228942" y="1083856"/>
                  </a:lnTo>
                  <a:lnTo>
                    <a:pt x="229120" y="1083729"/>
                  </a:lnTo>
                  <a:lnTo>
                    <a:pt x="229069" y="1082840"/>
                  </a:lnTo>
                  <a:lnTo>
                    <a:pt x="228650" y="1082459"/>
                  </a:lnTo>
                  <a:lnTo>
                    <a:pt x="228130" y="1082205"/>
                  </a:lnTo>
                  <a:lnTo>
                    <a:pt x="227838" y="1081951"/>
                  </a:lnTo>
                  <a:lnTo>
                    <a:pt x="227342" y="1081189"/>
                  </a:lnTo>
                  <a:lnTo>
                    <a:pt x="228333" y="1081062"/>
                  </a:lnTo>
                  <a:lnTo>
                    <a:pt x="230479" y="1081062"/>
                  </a:lnTo>
                  <a:lnTo>
                    <a:pt x="230073" y="1080300"/>
                  </a:lnTo>
                  <a:lnTo>
                    <a:pt x="230009" y="1080173"/>
                  </a:lnTo>
                  <a:lnTo>
                    <a:pt x="228879" y="1079919"/>
                  </a:lnTo>
                  <a:lnTo>
                    <a:pt x="227088" y="1080300"/>
                  </a:lnTo>
                  <a:lnTo>
                    <a:pt x="226529" y="1079665"/>
                  </a:lnTo>
                  <a:lnTo>
                    <a:pt x="226085" y="1079411"/>
                  </a:lnTo>
                  <a:lnTo>
                    <a:pt x="224663" y="1078903"/>
                  </a:lnTo>
                  <a:lnTo>
                    <a:pt x="223951" y="1078649"/>
                  </a:lnTo>
                  <a:lnTo>
                    <a:pt x="222707" y="1078522"/>
                  </a:lnTo>
                  <a:lnTo>
                    <a:pt x="222059" y="1077887"/>
                  </a:lnTo>
                  <a:lnTo>
                    <a:pt x="221996" y="1076998"/>
                  </a:lnTo>
                  <a:lnTo>
                    <a:pt x="223634" y="1077125"/>
                  </a:lnTo>
                  <a:lnTo>
                    <a:pt x="225513" y="1077887"/>
                  </a:lnTo>
                  <a:lnTo>
                    <a:pt x="227685" y="1079284"/>
                  </a:lnTo>
                  <a:lnTo>
                    <a:pt x="227838" y="1078776"/>
                  </a:lnTo>
                  <a:lnTo>
                    <a:pt x="228244" y="1078395"/>
                  </a:lnTo>
                  <a:lnTo>
                    <a:pt x="229374" y="1078395"/>
                  </a:lnTo>
                  <a:lnTo>
                    <a:pt x="230111" y="1078141"/>
                  </a:lnTo>
                  <a:lnTo>
                    <a:pt x="230441" y="1077760"/>
                  </a:lnTo>
                  <a:lnTo>
                    <a:pt x="231521" y="1076998"/>
                  </a:lnTo>
                  <a:lnTo>
                    <a:pt x="232359" y="1076109"/>
                  </a:lnTo>
                  <a:lnTo>
                    <a:pt x="233083" y="1075474"/>
                  </a:lnTo>
                  <a:lnTo>
                    <a:pt x="233527" y="1075093"/>
                  </a:lnTo>
                  <a:lnTo>
                    <a:pt x="234264" y="1073696"/>
                  </a:lnTo>
                  <a:lnTo>
                    <a:pt x="234696" y="1072807"/>
                  </a:lnTo>
                  <a:lnTo>
                    <a:pt x="234696" y="1072172"/>
                  </a:lnTo>
                  <a:lnTo>
                    <a:pt x="234492" y="1071537"/>
                  </a:lnTo>
                  <a:lnTo>
                    <a:pt x="233299" y="1070648"/>
                  </a:lnTo>
                  <a:lnTo>
                    <a:pt x="233565" y="1068844"/>
                  </a:lnTo>
                  <a:lnTo>
                    <a:pt x="235038" y="1069276"/>
                  </a:lnTo>
                  <a:lnTo>
                    <a:pt x="236245" y="1069911"/>
                  </a:lnTo>
                  <a:lnTo>
                    <a:pt x="237083" y="1070292"/>
                  </a:lnTo>
                  <a:lnTo>
                    <a:pt x="237744" y="1070292"/>
                  </a:lnTo>
                  <a:lnTo>
                    <a:pt x="238188" y="1070038"/>
                  </a:lnTo>
                  <a:lnTo>
                    <a:pt x="238645" y="1070165"/>
                  </a:lnTo>
                  <a:lnTo>
                    <a:pt x="240830" y="1071435"/>
                  </a:lnTo>
                  <a:lnTo>
                    <a:pt x="241820" y="1071689"/>
                  </a:lnTo>
                  <a:lnTo>
                    <a:pt x="243586" y="1072070"/>
                  </a:lnTo>
                  <a:lnTo>
                    <a:pt x="244817" y="1072705"/>
                  </a:lnTo>
                  <a:lnTo>
                    <a:pt x="245491" y="1073467"/>
                  </a:lnTo>
                  <a:lnTo>
                    <a:pt x="247167" y="1072578"/>
                  </a:lnTo>
                  <a:lnTo>
                    <a:pt x="248348" y="1073213"/>
                  </a:lnTo>
                  <a:lnTo>
                    <a:pt x="249402" y="1074483"/>
                  </a:lnTo>
                  <a:lnTo>
                    <a:pt x="250012" y="1074864"/>
                  </a:lnTo>
                  <a:lnTo>
                    <a:pt x="250888" y="1074991"/>
                  </a:lnTo>
                  <a:lnTo>
                    <a:pt x="252018" y="1074991"/>
                  </a:lnTo>
                  <a:lnTo>
                    <a:pt x="251561" y="1074102"/>
                  </a:lnTo>
                  <a:lnTo>
                    <a:pt x="251891" y="1073594"/>
                  </a:lnTo>
                  <a:lnTo>
                    <a:pt x="253022" y="1073594"/>
                  </a:lnTo>
                  <a:lnTo>
                    <a:pt x="254533" y="1074102"/>
                  </a:lnTo>
                  <a:lnTo>
                    <a:pt x="255638" y="1074229"/>
                  </a:lnTo>
                  <a:lnTo>
                    <a:pt x="256857" y="1076515"/>
                  </a:lnTo>
                  <a:lnTo>
                    <a:pt x="258114" y="1077277"/>
                  </a:lnTo>
                  <a:lnTo>
                    <a:pt x="259219" y="1077404"/>
                  </a:lnTo>
                  <a:lnTo>
                    <a:pt x="260146" y="1076769"/>
                  </a:lnTo>
                  <a:lnTo>
                    <a:pt x="261010" y="1077531"/>
                  </a:lnTo>
                  <a:lnTo>
                    <a:pt x="262204" y="1078166"/>
                  </a:lnTo>
                  <a:lnTo>
                    <a:pt x="262826" y="1078547"/>
                  </a:lnTo>
                  <a:lnTo>
                    <a:pt x="263537" y="1078801"/>
                  </a:lnTo>
                  <a:lnTo>
                    <a:pt x="264325" y="1078674"/>
                  </a:lnTo>
                  <a:lnTo>
                    <a:pt x="264998" y="1078801"/>
                  </a:lnTo>
                  <a:lnTo>
                    <a:pt x="265442" y="1079182"/>
                  </a:lnTo>
                  <a:lnTo>
                    <a:pt x="265696" y="1079563"/>
                  </a:lnTo>
                  <a:lnTo>
                    <a:pt x="266204" y="1080579"/>
                  </a:lnTo>
                  <a:lnTo>
                    <a:pt x="266395" y="1081214"/>
                  </a:lnTo>
                  <a:lnTo>
                    <a:pt x="266738" y="1081595"/>
                  </a:lnTo>
                  <a:lnTo>
                    <a:pt x="267246" y="1081722"/>
                  </a:lnTo>
                  <a:lnTo>
                    <a:pt x="268338" y="1081849"/>
                  </a:lnTo>
                  <a:lnTo>
                    <a:pt x="269519" y="1081722"/>
                  </a:lnTo>
                  <a:lnTo>
                    <a:pt x="270078" y="1081595"/>
                  </a:lnTo>
                  <a:lnTo>
                    <a:pt x="270662" y="1082230"/>
                  </a:lnTo>
                  <a:lnTo>
                    <a:pt x="271233" y="1083373"/>
                  </a:lnTo>
                  <a:lnTo>
                    <a:pt x="273621" y="1084643"/>
                  </a:lnTo>
                  <a:lnTo>
                    <a:pt x="274193" y="1084770"/>
                  </a:lnTo>
                  <a:lnTo>
                    <a:pt x="274929" y="1084897"/>
                  </a:lnTo>
                  <a:lnTo>
                    <a:pt x="276059" y="1084897"/>
                  </a:lnTo>
                  <a:lnTo>
                    <a:pt x="275945" y="1084770"/>
                  </a:lnTo>
                  <a:lnTo>
                    <a:pt x="275551" y="1084643"/>
                  </a:lnTo>
                  <a:lnTo>
                    <a:pt x="275463" y="1084135"/>
                  </a:lnTo>
                  <a:lnTo>
                    <a:pt x="274269" y="1082611"/>
                  </a:lnTo>
                  <a:lnTo>
                    <a:pt x="274777" y="1082230"/>
                  </a:lnTo>
                  <a:lnTo>
                    <a:pt x="275412" y="1081976"/>
                  </a:lnTo>
                  <a:lnTo>
                    <a:pt x="276186" y="1081849"/>
                  </a:lnTo>
                  <a:lnTo>
                    <a:pt x="276860" y="1082103"/>
                  </a:lnTo>
                  <a:lnTo>
                    <a:pt x="277329" y="1082738"/>
                  </a:lnTo>
                  <a:lnTo>
                    <a:pt x="277571" y="1083627"/>
                  </a:lnTo>
                  <a:lnTo>
                    <a:pt x="278726" y="1085024"/>
                  </a:lnTo>
                  <a:lnTo>
                    <a:pt x="279285" y="1086167"/>
                  </a:lnTo>
                  <a:lnTo>
                    <a:pt x="280365" y="1085151"/>
                  </a:lnTo>
                  <a:lnTo>
                    <a:pt x="281432" y="1085405"/>
                  </a:lnTo>
                  <a:lnTo>
                    <a:pt x="282511" y="1086675"/>
                  </a:lnTo>
                  <a:lnTo>
                    <a:pt x="282740" y="1086548"/>
                  </a:lnTo>
                  <a:lnTo>
                    <a:pt x="282651" y="1085659"/>
                  </a:lnTo>
                  <a:lnTo>
                    <a:pt x="282473" y="1085151"/>
                  </a:lnTo>
                  <a:lnTo>
                    <a:pt x="282575" y="1084516"/>
                  </a:lnTo>
                  <a:lnTo>
                    <a:pt x="282752" y="1084135"/>
                  </a:lnTo>
                  <a:lnTo>
                    <a:pt x="283641" y="1083119"/>
                  </a:lnTo>
                  <a:lnTo>
                    <a:pt x="284530" y="1082611"/>
                  </a:lnTo>
                  <a:lnTo>
                    <a:pt x="285432" y="1082992"/>
                  </a:lnTo>
                  <a:lnTo>
                    <a:pt x="286346" y="1084262"/>
                  </a:lnTo>
                  <a:lnTo>
                    <a:pt x="286969" y="1084008"/>
                  </a:lnTo>
                  <a:lnTo>
                    <a:pt x="287464" y="1084262"/>
                  </a:lnTo>
                  <a:lnTo>
                    <a:pt x="287807" y="1085024"/>
                  </a:lnTo>
                  <a:lnTo>
                    <a:pt x="287909" y="1086167"/>
                  </a:lnTo>
                  <a:lnTo>
                    <a:pt x="288594" y="1086929"/>
                  </a:lnTo>
                  <a:lnTo>
                    <a:pt x="289394" y="1087310"/>
                  </a:lnTo>
                  <a:lnTo>
                    <a:pt x="289928" y="1087945"/>
                  </a:lnTo>
                  <a:lnTo>
                    <a:pt x="290233" y="1088834"/>
                  </a:lnTo>
                  <a:lnTo>
                    <a:pt x="290334" y="1089342"/>
                  </a:lnTo>
                  <a:lnTo>
                    <a:pt x="290703" y="1089723"/>
                  </a:lnTo>
                  <a:lnTo>
                    <a:pt x="293039" y="1090231"/>
                  </a:lnTo>
                  <a:lnTo>
                    <a:pt x="293535" y="1089837"/>
                  </a:lnTo>
                  <a:lnTo>
                    <a:pt x="292354" y="1089215"/>
                  </a:lnTo>
                  <a:lnTo>
                    <a:pt x="292798" y="1088961"/>
                  </a:lnTo>
                  <a:lnTo>
                    <a:pt x="293204" y="1089215"/>
                  </a:lnTo>
                  <a:lnTo>
                    <a:pt x="293535" y="1089837"/>
                  </a:lnTo>
                  <a:lnTo>
                    <a:pt x="294703" y="1088961"/>
                  </a:lnTo>
                  <a:lnTo>
                    <a:pt x="295033" y="1088707"/>
                  </a:lnTo>
                  <a:lnTo>
                    <a:pt x="295554" y="1088834"/>
                  </a:lnTo>
                  <a:lnTo>
                    <a:pt x="295389" y="1089342"/>
                  </a:lnTo>
                  <a:lnTo>
                    <a:pt x="295846" y="1089088"/>
                  </a:lnTo>
                  <a:lnTo>
                    <a:pt x="296113" y="1088834"/>
                  </a:lnTo>
                  <a:lnTo>
                    <a:pt x="296151" y="1088707"/>
                  </a:lnTo>
                  <a:lnTo>
                    <a:pt x="296227" y="1088453"/>
                  </a:lnTo>
                  <a:lnTo>
                    <a:pt x="296506" y="1089088"/>
                  </a:lnTo>
                  <a:lnTo>
                    <a:pt x="296583" y="1089228"/>
                  </a:lnTo>
                  <a:lnTo>
                    <a:pt x="297180" y="1089596"/>
                  </a:lnTo>
                  <a:lnTo>
                    <a:pt x="298018" y="1089850"/>
                  </a:lnTo>
                  <a:lnTo>
                    <a:pt x="299974" y="1090739"/>
                  </a:lnTo>
                  <a:lnTo>
                    <a:pt x="301599" y="1088961"/>
                  </a:lnTo>
                  <a:lnTo>
                    <a:pt x="301701" y="1088453"/>
                  </a:lnTo>
                  <a:lnTo>
                    <a:pt x="301688" y="1088072"/>
                  </a:lnTo>
                  <a:lnTo>
                    <a:pt x="301510" y="1087691"/>
                  </a:lnTo>
                  <a:lnTo>
                    <a:pt x="301345" y="1087310"/>
                  </a:lnTo>
                  <a:lnTo>
                    <a:pt x="301320" y="1086929"/>
                  </a:lnTo>
                  <a:lnTo>
                    <a:pt x="301345" y="1085913"/>
                  </a:lnTo>
                  <a:lnTo>
                    <a:pt x="301561" y="1085786"/>
                  </a:lnTo>
                  <a:lnTo>
                    <a:pt x="301917" y="1085913"/>
                  </a:lnTo>
                  <a:lnTo>
                    <a:pt x="302133" y="1086040"/>
                  </a:lnTo>
                  <a:lnTo>
                    <a:pt x="302183" y="1086548"/>
                  </a:lnTo>
                  <a:lnTo>
                    <a:pt x="301955" y="1087323"/>
                  </a:lnTo>
                  <a:lnTo>
                    <a:pt x="302374" y="1087691"/>
                  </a:lnTo>
                  <a:lnTo>
                    <a:pt x="303390" y="1087945"/>
                  </a:lnTo>
                  <a:lnTo>
                    <a:pt x="303098" y="1086294"/>
                  </a:lnTo>
                  <a:lnTo>
                    <a:pt x="303682" y="1086802"/>
                  </a:lnTo>
                  <a:lnTo>
                    <a:pt x="304634" y="1087564"/>
                  </a:lnTo>
                  <a:lnTo>
                    <a:pt x="305041" y="1086294"/>
                  </a:lnTo>
                  <a:lnTo>
                    <a:pt x="305117" y="1086040"/>
                  </a:lnTo>
                  <a:lnTo>
                    <a:pt x="305358" y="1085913"/>
                  </a:lnTo>
                  <a:lnTo>
                    <a:pt x="305638" y="1086142"/>
                  </a:lnTo>
                  <a:lnTo>
                    <a:pt x="306070" y="1086675"/>
                  </a:lnTo>
                  <a:lnTo>
                    <a:pt x="306578" y="1087691"/>
                  </a:lnTo>
                  <a:lnTo>
                    <a:pt x="307416" y="1086802"/>
                  </a:lnTo>
                  <a:lnTo>
                    <a:pt x="307949" y="1086548"/>
                  </a:lnTo>
                  <a:lnTo>
                    <a:pt x="308521" y="1087691"/>
                  </a:lnTo>
                  <a:lnTo>
                    <a:pt x="308876" y="1087818"/>
                  </a:lnTo>
                  <a:lnTo>
                    <a:pt x="309156" y="1087818"/>
                  </a:lnTo>
                  <a:lnTo>
                    <a:pt x="309359" y="1087691"/>
                  </a:lnTo>
                  <a:lnTo>
                    <a:pt x="309295" y="1086675"/>
                  </a:lnTo>
                  <a:lnTo>
                    <a:pt x="309219" y="1086548"/>
                  </a:lnTo>
                  <a:lnTo>
                    <a:pt x="308876" y="1085913"/>
                  </a:lnTo>
                  <a:lnTo>
                    <a:pt x="308800" y="1085786"/>
                  </a:lnTo>
                  <a:lnTo>
                    <a:pt x="308737" y="1085659"/>
                  </a:lnTo>
                  <a:lnTo>
                    <a:pt x="308686" y="1085151"/>
                  </a:lnTo>
                  <a:lnTo>
                    <a:pt x="309067" y="1085151"/>
                  </a:lnTo>
                  <a:lnTo>
                    <a:pt x="309753" y="1084770"/>
                  </a:lnTo>
                  <a:lnTo>
                    <a:pt x="310565" y="1084897"/>
                  </a:lnTo>
                  <a:lnTo>
                    <a:pt x="311531" y="1085278"/>
                  </a:lnTo>
                  <a:lnTo>
                    <a:pt x="313893" y="1086675"/>
                  </a:lnTo>
                  <a:lnTo>
                    <a:pt x="314921" y="1086167"/>
                  </a:lnTo>
                  <a:lnTo>
                    <a:pt x="316357" y="1086040"/>
                  </a:lnTo>
                  <a:lnTo>
                    <a:pt x="317347" y="1085786"/>
                  </a:lnTo>
                  <a:lnTo>
                    <a:pt x="317741" y="1085405"/>
                  </a:lnTo>
                  <a:lnTo>
                    <a:pt x="317525" y="1085024"/>
                  </a:lnTo>
                  <a:lnTo>
                    <a:pt x="318020" y="1084770"/>
                  </a:lnTo>
                  <a:lnTo>
                    <a:pt x="318528" y="1084516"/>
                  </a:lnTo>
                  <a:lnTo>
                    <a:pt x="319278" y="1084770"/>
                  </a:lnTo>
                  <a:lnTo>
                    <a:pt x="319163" y="1084516"/>
                  </a:lnTo>
                  <a:lnTo>
                    <a:pt x="319049" y="1084262"/>
                  </a:lnTo>
                  <a:lnTo>
                    <a:pt x="318871" y="1084008"/>
                  </a:lnTo>
                  <a:lnTo>
                    <a:pt x="318782" y="1083881"/>
                  </a:lnTo>
                  <a:lnTo>
                    <a:pt x="318503" y="1083627"/>
                  </a:lnTo>
                  <a:lnTo>
                    <a:pt x="318389" y="1083500"/>
                  </a:lnTo>
                  <a:lnTo>
                    <a:pt x="317881" y="1082916"/>
                  </a:lnTo>
                  <a:lnTo>
                    <a:pt x="317627" y="1082611"/>
                  </a:lnTo>
                  <a:lnTo>
                    <a:pt x="317284" y="1082230"/>
                  </a:lnTo>
                  <a:lnTo>
                    <a:pt x="318058" y="1082357"/>
                  </a:lnTo>
                  <a:lnTo>
                    <a:pt x="317957" y="1082992"/>
                  </a:lnTo>
                  <a:lnTo>
                    <a:pt x="318389" y="1083500"/>
                  </a:lnTo>
                  <a:lnTo>
                    <a:pt x="318744" y="1083500"/>
                  </a:lnTo>
                  <a:lnTo>
                    <a:pt x="319239" y="1083119"/>
                  </a:lnTo>
                  <a:lnTo>
                    <a:pt x="318998" y="1082230"/>
                  </a:lnTo>
                  <a:lnTo>
                    <a:pt x="318897" y="1081849"/>
                  </a:lnTo>
                  <a:lnTo>
                    <a:pt x="318960" y="1081595"/>
                  </a:lnTo>
                  <a:lnTo>
                    <a:pt x="319074" y="1081214"/>
                  </a:lnTo>
                  <a:lnTo>
                    <a:pt x="319811" y="1081341"/>
                  </a:lnTo>
                  <a:lnTo>
                    <a:pt x="320649" y="1081341"/>
                  </a:lnTo>
                  <a:lnTo>
                    <a:pt x="321830" y="1081976"/>
                  </a:lnTo>
                  <a:lnTo>
                    <a:pt x="321246" y="1081214"/>
                  </a:lnTo>
                  <a:lnTo>
                    <a:pt x="320649" y="1080452"/>
                  </a:lnTo>
                  <a:lnTo>
                    <a:pt x="320484" y="1079563"/>
                  </a:lnTo>
                  <a:lnTo>
                    <a:pt x="320560" y="1079182"/>
                  </a:lnTo>
                  <a:lnTo>
                    <a:pt x="321043" y="1078674"/>
                  </a:lnTo>
                  <a:lnTo>
                    <a:pt x="321284" y="1078420"/>
                  </a:lnTo>
                  <a:lnTo>
                    <a:pt x="321551" y="1077658"/>
                  </a:lnTo>
                  <a:lnTo>
                    <a:pt x="321602" y="1076769"/>
                  </a:lnTo>
                  <a:lnTo>
                    <a:pt x="321322" y="1074991"/>
                  </a:lnTo>
                  <a:lnTo>
                    <a:pt x="321424" y="1074483"/>
                  </a:lnTo>
                  <a:lnTo>
                    <a:pt x="321703" y="1073594"/>
                  </a:lnTo>
                  <a:lnTo>
                    <a:pt x="323151" y="1072578"/>
                  </a:lnTo>
                  <a:lnTo>
                    <a:pt x="323875" y="1072070"/>
                  </a:lnTo>
                  <a:lnTo>
                    <a:pt x="324370" y="1071689"/>
                  </a:lnTo>
                  <a:lnTo>
                    <a:pt x="324205" y="1070673"/>
                  </a:lnTo>
                  <a:lnTo>
                    <a:pt x="323875" y="1070038"/>
                  </a:lnTo>
                  <a:lnTo>
                    <a:pt x="323405" y="1069149"/>
                  </a:lnTo>
                  <a:lnTo>
                    <a:pt x="322846" y="1068768"/>
                  </a:lnTo>
                  <a:lnTo>
                    <a:pt x="321906" y="1068133"/>
                  </a:lnTo>
                  <a:lnTo>
                    <a:pt x="320789" y="1067371"/>
                  </a:lnTo>
                  <a:lnTo>
                    <a:pt x="320586" y="1066228"/>
                  </a:lnTo>
                  <a:lnTo>
                    <a:pt x="322834" y="1065593"/>
                  </a:lnTo>
                  <a:lnTo>
                    <a:pt x="322935" y="1064704"/>
                  </a:lnTo>
                  <a:lnTo>
                    <a:pt x="318782" y="1060767"/>
                  </a:lnTo>
                  <a:lnTo>
                    <a:pt x="318185" y="1060894"/>
                  </a:lnTo>
                  <a:lnTo>
                    <a:pt x="317004" y="1060513"/>
                  </a:lnTo>
                  <a:lnTo>
                    <a:pt x="316534" y="1060259"/>
                  </a:lnTo>
                  <a:lnTo>
                    <a:pt x="316255" y="1059878"/>
                  </a:lnTo>
                  <a:lnTo>
                    <a:pt x="317347" y="1058862"/>
                  </a:lnTo>
                  <a:lnTo>
                    <a:pt x="317830" y="1057846"/>
                  </a:lnTo>
                  <a:lnTo>
                    <a:pt x="317741" y="1056068"/>
                  </a:lnTo>
                  <a:lnTo>
                    <a:pt x="317677" y="1055941"/>
                  </a:lnTo>
                  <a:lnTo>
                    <a:pt x="316738" y="1054036"/>
                  </a:lnTo>
                  <a:lnTo>
                    <a:pt x="315861" y="1052385"/>
                  </a:lnTo>
                  <a:lnTo>
                    <a:pt x="315290" y="1053274"/>
                  </a:lnTo>
                  <a:lnTo>
                    <a:pt x="315137" y="1053363"/>
                  </a:lnTo>
                  <a:lnTo>
                    <a:pt x="315137" y="1057211"/>
                  </a:lnTo>
                  <a:lnTo>
                    <a:pt x="314782" y="1058100"/>
                  </a:lnTo>
                  <a:lnTo>
                    <a:pt x="313766" y="1058862"/>
                  </a:lnTo>
                  <a:lnTo>
                    <a:pt x="313855" y="1057465"/>
                  </a:lnTo>
                  <a:lnTo>
                    <a:pt x="314261" y="1056449"/>
                  </a:lnTo>
                  <a:lnTo>
                    <a:pt x="314985" y="1055941"/>
                  </a:lnTo>
                  <a:lnTo>
                    <a:pt x="315137" y="1057211"/>
                  </a:lnTo>
                  <a:lnTo>
                    <a:pt x="315137" y="1053363"/>
                  </a:lnTo>
                  <a:lnTo>
                    <a:pt x="314617" y="1053655"/>
                  </a:lnTo>
                  <a:lnTo>
                    <a:pt x="314121" y="1054036"/>
                  </a:lnTo>
                  <a:lnTo>
                    <a:pt x="313550" y="1054036"/>
                  </a:lnTo>
                  <a:lnTo>
                    <a:pt x="312928" y="1053655"/>
                  </a:lnTo>
                  <a:lnTo>
                    <a:pt x="312686" y="1053147"/>
                  </a:lnTo>
                  <a:lnTo>
                    <a:pt x="312788" y="1052004"/>
                  </a:lnTo>
                  <a:lnTo>
                    <a:pt x="312978" y="1051750"/>
                  </a:lnTo>
                  <a:lnTo>
                    <a:pt x="312864" y="1049464"/>
                  </a:lnTo>
                  <a:lnTo>
                    <a:pt x="312508" y="1048829"/>
                  </a:lnTo>
                  <a:lnTo>
                    <a:pt x="311581" y="1047559"/>
                  </a:lnTo>
                  <a:lnTo>
                    <a:pt x="310464" y="1046416"/>
                  </a:lnTo>
                  <a:lnTo>
                    <a:pt x="309156" y="1045273"/>
                  </a:lnTo>
                  <a:lnTo>
                    <a:pt x="308038" y="1045273"/>
                  </a:lnTo>
                  <a:lnTo>
                    <a:pt x="307327" y="1045146"/>
                  </a:lnTo>
                  <a:lnTo>
                    <a:pt x="307022" y="1044765"/>
                  </a:lnTo>
                  <a:lnTo>
                    <a:pt x="306298" y="1044257"/>
                  </a:lnTo>
                  <a:lnTo>
                    <a:pt x="305943" y="1043495"/>
                  </a:lnTo>
                  <a:lnTo>
                    <a:pt x="305968" y="1043114"/>
                  </a:lnTo>
                  <a:lnTo>
                    <a:pt x="305981" y="1042860"/>
                  </a:lnTo>
                  <a:lnTo>
                    <a:pt x="305828" y="1042733"/>
                  </a:lnTo>
                  <a:lnTo>
                    <a:pt x="305269" y="1041844"/>
                  </a:lnTo>
                  <a:lnTo>
                    <a:pt x="304419" y="1040193"/>
                  </a:lnTo>
                  <a:lnTo>
                    <a:pt x="304330" y="1039177"/>
                  </a:lnTo>
                  <a:lnTo>
                    <a:pt x="303898" y="1038796"/>
                  </a:lnTo>
                  <a:lnTo>
                    <a:pt x="303225" y="1039177"/>
                  </a:lnTo>
                  <a:lnTo>
                    <a:pt x="302463" y="1039177"/>
                  </a:lnTo>
                  <a:lnTo>
                    <a:pt x="300951" y="1038669"/>
                  </a:lnTo>
                  <a:lnTo>
                    <a:pt x="300570" y="1038161"/>
                  </a:lnTo>
                  <a:lnTo>
                    <a:pt x="300469" y="1037018"/>
                  </a:lnTo>
                  <a:lnTo>
                    <a:pt x="300418" y="1036891"/>
                  </a:lnTo>
                  <a:lnTo>
                    <a:pt x="300228" y="1036256"/>
                  </a:lnTo>
                  <a:lnTo>
                    <a:pt x="299631" y="1035494"/>
                  </a:lnTo>
                  <a:lnTo>
                    <a:pt x="298983" y="1035113"/>
                  </a:lnTo>
                  <a:lnTo>
                    <a:pt x="298615" y="1034605"/>
                  </a:lnTo>
                  <a:lnTo>
                    <a:pt x="298500" y="1033716"/>
                  </a:lnTo>
                  <a:lnTo>
                    <a:pt x="297802" y="1033335"/>
                  </a:lnTo>
                  <a:lnTo>
                    <a:pt x="297459" y="1032573"/>
                  </a:lnTo>
                  <a:lnTo>
                    <a:pt x="296773" y="1031811"/>
                  </a:lnTo>
                  <a:lnTo>
                    <a:pt x="296545" y="1031684"/>
                  </a:lnTo>
                  <a:lnTo>
                    <a:pt x="296303" y="1031557"/>
                  </a:lnTo>
                  <a:lnTo>
                    <a:pt x="296113" y="1031684"/>
                  </a:lnTo>
                  <a:lnTo>
                    <a:pt x="295249" y="1031303"/>
                  </a:lnTo>
                  <a:lnTo>
                    <a:pt x="294652" y="1030668"/>
                  </a:lnTo>
                  <a:lnTo>
                    <a:pt x="294284" y="1029398"/>
                  </a:lnTo>
                  <a:lnTo>
                    <a:pt x="292595" y="1028509"/>
                  </a:lnTo>
                  <a:lnTo>
                    <a:pt x="290982" y="1028382"/>
                  </a:lnTo>
                  <a:lnTo>
                    <a:pt x="290017" y="1027874"/>
                  </a:lnTo>
                  <a:lnTo>
                    <a:pt x="289318" y="1026731"/>
                  </a:lnTo>
                  <a:lnTo>
                    <a:pt x="289013" y="1025588"/>
                  </a:lnTo>
                  <a:lnTo>
                    <a:pt x="288899" y="1025207"/>
                  </a:lnTo>
                  <a:lnTo>
                    <a:pt x="288048" y="1025207"/>
                  </a:lnTo>
                  <a:lnTo>
                    <a:pt x="287464" y="1025334"/>
                  </a:lnTo>
                  <a:lnTo>
                    <a:pt x="286537" y="1025588"/>
                  </a:lnTo>
                  <a:lnTo>
                    <a:pt x="286029" y="1025334"/>
                  </a:lnTo>
                  <a:lnTo>
                    <a:pt x="287820" y="1021524"/>
                  </a:lnTo>
                  <a:lnTo>
                    <a:pt x="286981" y="1021524"/>
                  </a:lnTo>
                  <a:lnTo>
                    <a:pt x="286562" y="1021905"/>
                  </a:lnTo>
                  <a:lnTo>
                    <a:pt x="286131" y="1022159"/>
                  </a:lnTo>
                  <a:lnTo>
                    <a:pt x="285470" y="1022159"/>
                  </a:lnTo>
                  <a:lnTo>
                    <a:pt x="284607" y="1021905"/>
                  </a:lnTo>
                  <a:lnTo>
                    <a:pt x="284695" y="1020889"/>
                  </a:lnTo>
                  <a:lnTo>
                    <a:pt x="284695" y="1020000"/>
                  </a:lnTo>
                  <a:lnTo>
                    <a:pt x="284530" y="1019238"/>
                  </a:lnTo>
                  <a:lnTo>
                    <a:pt x="283895" y="1018857"/>
                  </a:lnTo>
                  <a:lnTo>
                    <a:pt x="281622" y="1017206"/>
                  </a:lnTo>
                  <a:lnTo>
                    <a:pt x="281051" y="1016698"/>
                  </a:lnTo>
                  <a:lnTo>
                    <a:pt x="280809" y="1016190"/>
                  </a:lnTo>
                  <a:lnTo>
                    <a:pt x="279196" y="1015174"/>
                  </a:lnTo>
                  <a:lnTo>
                    <a:pt x="278587" y="1013777"/>
                  </a:lnTo>
                  <a:lnTo>
                    <a:pt x="278676" y="1012507"/>
                  </a:lnTo>
                  <a:lnTo>
                    <a:pt x="278726" y="1012126"/>
                  </a:lnTo>
                  <a:lnTo>
                    <a:pt x="278828" y="1011618"/>
                  </a:lnTo>
                  <a:lnTo>
                    <a:pt x="279349" y="1010602"/>
                  </a:lnTo>
                  <a:lnTo>
                    <a:pt x="279463" y="1010348"/>
                  </a:lnTo>
                  <a:lnTo>
                    <a:pt x="279209" y="1009586"/>
                  </a:lnTo>
                  <a:lnTo>
                    <a:pt x="278828" y="1008443"/>
                  </a:lnTo>
                  <a:lnTo>
                    <a:pt x="279692" y="1009205"/>
                  </a:lnTo>
                  <a:lnTo>
                    <a:pt x="279831" y="1009650"/>
                  </a:lnTo>
                  <a:lnTo>
                    <a:pt x="280416" y="1010094"/>
                  </a:lnTo>
                  <a:lnTo>
                    <a:pt x="281000" y="1010348"/>
                  </a:lnTo>
                  <a:lnTo>
                    <a:pt x="281559" y="1010348"/>
                  </a:lnTo>
                  <a:lnTo>
                    <a:pt x="283425" y="1010729"/>
                  </a:lnTo>
                  <a:lnTo>
                    <a:pt x="283857" y="1011110"/>
                  </a:lnTo>
                  <a:lnTo>
                    <a:pt x="284454" y="1011872"/>
                  </a:lnTo>
                  <a:lnTo>
                    <a:pt x="286499" y="1012507"/>
                  </a:lnTo>
                  <a:lnTo>
                    <a:pt x="288239" y="1013142"/>
                  </a:lnTo>
                  <a:lnTo>
                    <a:pt x="289725" y="1013777"/>
                  </a:lnTo>
                  <a:lnTo>
                    <a:pt x="294817" y="1016190"/>
                  </a:lnTo>
                  <a:lnTo>
                    <a:pt x="300647" y="1018476"/>
                  </a:lnTo>
                  <a:lnTo>
                    <a:pt x="304939" y="1020254"/>
                  </a:lnTo>
                  <a:lnTo>
                    <a:pt x="307657" y="1021778"/>
                  </a:lnTo>
                  <a:lnTo>
                    <a:pt x="309283" y="1021905"/>
                  </a:lnTo>
                  <a:lnTo>
                    <a:pt x="311899" y="1022794"/>
                  </a:lnTo>
                  <a:lnTo>
                    <a:pt x="312915" y="1022794"/>
                  </a:lnTo>
                  <a:lnTo>
                    <a:pt x="313575" y="1022540"/>
                  </a:lnTo>
                  <a:lnTo>
                    <a:pt x="315264" y="1022540"/>
                  </a:lnTo>
                  <a:lnTo>
                    <a:pt x="316814" y="1022921"/>
                  </a:lnTo>
                  <a:lnTo>
                    <a:pt x="317665" y="1024572"/>
                  </a:lnTo>
                  <a:lnTo>
                    <a:pt x="319239" y="1023810"/>
                  </a:lnTo>
                  <a:lnTo>
                    <a:pt x="320319" y="1024572"/>
                  </a:lnTo>
                  <a:lnTo>
                    <a:pt x="320916" y="1026731"/>
                  </a:lnTo>
                  <a:lnTo>
                    <a:pt x="321170" y="1026477"/>
                  </a:lnTo>
                  <a:lnTo>
                    <a:pt x="321818" y="1026350"/>
                  </a:lnTo>
                  <a:lnTo>
                    <a:pt x="322757" y="1026223"/>
                  </a:lnTo>
                  <a:lnTo>
                    <a:pt x="324205" y="1026985"/>
                  </a:lnTo>
                  <a:lnTo>
                    <a:pt x="325577" y="1028001"/>
                  </a:lnTo>
                  <a:lnTo>
                    <a:pt x="326656" y="1028001"/>
                  </a:lnTo>
                  <a:lnTo>
                    <a:pt x="327494" y="1027239"/>
                  </a:lnTo>
                  <a:lnTo>
                    <a:pt x="328358" y="1028001"/>
                  </a:lnTo>
                  <a:lnTo>
                    <a:pt x="329133" y="1029144"/>
                  </a:lnTo>
                  <a:lnTo>
                    <a:pt x="329933" y="1030160"/>
                  </a:lnTo>
                  <a:lnTo>
                    <a:pt x="330568" y="1030541"/>
                  </a:lnTo>
                  <a:lnTo>
                    <a:pt x="331012" y="1030287"/>
                  </a:lnTo>
                  <a:lnTo>
                    <a:pt x="331533" y="1030922"/>
                  </a:lnTo>
                  <a:lnTo>
                    <a:pt x="332257" y="1031303"/>
                  </a:lnTo>
                  <a:lnTo>
                    <a:pt x="333222" y="1031303"/>
                  </a:lnTo>
                  <a:lnTo>
                    <a:pt x="335419" y="1031430"/>
                  </a:lnTo>
                  <a:lnTo>
                    <a:pt x="335292" y="1030922"/>
                  </a:lnTo>
                  <a:lnTo>
                    <a:pt x="335191" y="1030287"/>
                  </a:lnTo>
                  <a:lnTo>
                    <a:pt x="335330" y="1029652"/>
                  </a:lnTo>
                  <a:lnTo>
                    <a:pt x="335889" y="1029017"/>
                  </a:lnTo>
                  <a:lnTo>
                    <a:pt x="336003" y="1027874"/>
                  </a:lnTo>
                  <a:lnTo>
                    <a:pt x="336054" y="1027239"/>
                  </a:lnTo>
                  <a:lnTo>
                    <a:pt x="336130" y="1026223"/>
                  </a:lnTo>
                  <a:lnTo>
                    <a:pt x="336245" y="1023810"/>
                  </a:lnTo>
                  <a:lnTo>
                    <a:pt x="336308" y="1022540"/>
                  </a:lnTo>
                  <a:lnTo>
                    <a:pt x="336397" y="1021270"/>
                  </a:lnTo>
                  <a:lnTo>
                    <a:pt x="336524" y="1020000"/>
                  </a:lnTo>
                  <a:close/>
                </a:path>
                <a:path w="648969" h="1718945">
                  <a:moveTo>
                    <a:pt x="337680" y="839190"/>
                  </a:moveTo>
                  <a:lnTo>
                    <a:pt x="337337" y="838555"/>
                  </a:lnTo>
                  <a:lnTo>
                    <a:pt x="336334" y="839317"/>
                  </a:lnTo>
                  <a:lnTo>
                    <a:pt x="336003" y="839698"/>
                  </a:lnTo>
                  <a:lnTo>
                    <a:pt x="336003" y="840079"/>
                  </a:lnTo>
                  <a:lnTo>
                    <a:pt x="336308" y="839978"/>
                  </a:lnTo>
                  <a:lnTo>
                    <a:pt x="337235" y="839698"/>
                  </a:lnTo>
                  <a:lnTo>
                    <a:pt x="337680" y="839190"/>
                  </a:lnTo>
                  <a:close/>
                </a:path>
                <a:path w="648969" h="1718945">
                  <a:moveTo>
                    <a:pt x="343128" y="765149"/>
                  </a:moveTo>
                  <a:lnTo>
                    <a:pt x="342963" y="765022"/>
                  </a:lnTo>
                  <a:lnTo>
                    <a:pt x="342734" y="765149"/>
                  </a:lnTo>
                  <a:lnTo>
                    <a:pt x="342798" y="765530"/>
                  </a:lnTo>
                  <a:lnTo>
                    <a:pt x="343128" y="765403"/>
                  </a:lnTo>
                  <a:lnTo>
                    <a:pt x="343128" y="765149"/>
                  </a:lnTo>
                  <a:close/>
                </a:path>
                <a:path w="648969" h="1718945">
                  <a:moveTo>
                    <a:pt x="367398" y="706399"/>
                  </a:moveTo>
                  <a:lnTo>
                    <a:pt x="367372" y="706145"/>
                  </a:lnTo>
                  <a:lnTo>
                    <a:pt x="366890" y="706018"/>
                  </a:lnTo>
                  <a:lnTo>
                    <a:pt x="366903" y="706780"/>
                  </a:lnTo>
                  <a:lnTo>
                    <a:pt x="367398" y="706399"/>
                  </a:lnTo>
                  <a:close/>
                </a:path>
                <a:path w="648969" h="1718945">
                  <a:moveTo>
                    <a:pt x="367626" y="585381"/>
                  </a:moveTo>
                  <a:lnTo>
                    <a:pt x="366903" y="584619"/>
                  </a:lnTo>
                  <a:lnTo>
                    <a:pt x="366737" y="585635"/>
                  </a:lnTo>
                  <a:lnTo>
                    <a:pt x="367576" y="585635"/>
                  </a:lnTo>
                  <a:lnTo>
                    <a:pt x="367626" y="585381"/>
                  </a:lnTo>
                  <a:close/>
                </a:path>
                <a:path w="648969" h="1718945">
                  <a:moveTo>
                    <a:pt x="367690" y="772769"/>
                  </a:moveTo>
                  <a:lnTo>
                    <a:pt x="367030" y="772515"/>
                  </a:lnTo>
                  <a:lnTo>
                    <a:pt x="366750" y="772134"/>
                  </a:lnTo>
                  <a:lnTo>
                    <a:pt x="367093" y="772896"/>
                  </a:lnTo>
                  <a:lnTo>
                    <a:pt x="367525" y="773277"/>
                  </a:lnTo>
                  <a:lnTo>
                    <a:pt x="367690" y="772769"/>
                  </a:lnTo>
                  <a:close/>
                </a:path>
                <a:path w="648969" h="1718945">
                  <a:moveTo>
                    <a:pt x="373253" y="775563"/>
                  </a:moveTo>
                  <a:lnTo>
                    <a:pt x="372287" y="775055"/>
                  </a:lnTo>
                  <a:lnTo>
                    <a:pt x="370586" y="774166"/>
                  </a:lnTo>
                  <a:lnTo>
                    <a:pt x="369747" y="773912"/>
                  </a:lnTo>
                  <a:lnTo>
                    <a:pt x="368896" y="774293"/>
                  </a:lnTo>
                  <a:lnTo>
                    <a:pt x="368071" y="775055"/>
                  </a:lnTo>
                  <a:lnTo>
                    <a:pt x="367969" y="774928"/>
                  </a:lnTo>
                  <a:lnTo>
                    <a:pt x="367030" y="774547"/>
                  </a:lnTo>
                  <a:lnTo>
                    <a:pt x="365264" y="774166"/>
                  </a:lnTo>
                  <a:lnTo>
                    <a:pt x="364985" y="773912"/>
                  </a:lnTo>
                  <a:lnTo>
                    <a:pt x="364871" y="773531"/>
                  </a:lnTo>
                  <a:lnTo>
                    <a:pt x="364756" y="772769"/>
                  </a:lnTo>
                  <a:lnTo>
                    <a:pt x="364731" y="772134"/>
                  </a:lnTo>
                  <a:lnTo>
                    <a:pt x="364820" y="771118"/>
                  </a:lnTo>
                  <a:lnTo>
                    <a:pt x="365036" y="770483"/>
                  </a:lnTo>
                  <a:lnTo>
                    <a:pt x="364350" y="770356"/>
                  </a:lnTo>
                  <a:lnTo>
                    <a:pt x="363880" y="770229"/>
                  </a:lnTo>
                  <a:lnTo>
                    <a:pt x="363448" y="770483"/>
                  </a:lnTo>
                  <a:lnTo>
                    <a:pt x="363143" y="771245"/>
                  </a:lnTo>
                  <a:lnTo>
                    <a:pt x="362864" y="772134"/>
                  </a:lnTo>
                  <a:lnTo>
                    <a:pt x="362432" y="770737"/>
                  </a:lnTo>
                  <a:lnTo>
                    <a:pt x="361810" y="769721"/>
                  </a:lnTo>
                  <a:lnTo>
                    <a:pt x="361200" y="769340"/>
                  </a:lnTo>
                  <a:lnTo>
                    <a:pt x="361086" y="769086"/>
                  </a:lnTo>
                  <a:lnTo>
                    <a:pt x="359994" y="768705"/>
                  </a:lnTo>
                  <a:lnTo>
                    <a:pt x="359283" y="768705"/>
                  </a:lnTo>
                  <a:lnTo>
                    <a:pt x="359079" y="768451"/>
                  </a:lnTo>
                  <a:lnTo>
                    <a:pt x="358787" y="768070"/>
                  </a:lnTo>
                  <a:lnTo>
                    <a:pt x="358533" y="767181"/>
                  </a:lnTo>
                  <a:lnTo>
                    <a:pt x="357543" y="768451"/>
                  </a:lnTo>
                  <a:lnTo>
                    <a:pt x="353441" y="766800"/>
                  </a:lnTo>
                  <a:lnTo>
                    <a:pt x="353123" y="766546"/>
                  </a:lnTo>
                  <a:lnTo>
                    <a:pt x="351751" y="765530"/>
                  </a:lnTo>
                  <a:lnTo>
                    <a:pt x="352018" y="764641"/>
                  </a:lnTo>
                  <a:lnTo>
                    <a:pt x="352031" y="763752"/>
                  </a:lnTo>
                  <a:lnTo>
                    <a:pt x="351218" y="764514"/>
                  </a:lnTo>
                  <a:lnTo>
                    <a:pt x="350418" y="764641"/>
                  </a:lnTo>
                  <a:lnTo>
                    <a:pt x="350240" y="764527"/>
                  </a:lnTo>
                  <a:lnTo>
                    <a:pt x="350240" y="766800"/>
                  </a:lnTo>
                  <a:lnTo>
                    <a:pt x="350139" y="767054"/>
                  </a:lnTo>
                  <a:lnTo>
                    <a:pt x="349732" y="767181"/>
                  </a:lnTo>
                  <a:lnTo>
                    <a:pt x="349389" y="767181"/>
                  </a:lnTo>
                  <a:lnTo>
                    <a:pt x="349821" y="767054"/>
                  </a:lnTo>
                  <a:lnTo>
                    <a:pt x="350240" y="766800"/>
                  </a:lnTo>
                  <a:lnTo>
                    <a:pt x="350240" y="764527"/>
                  </a:lnTo>
                  <a:lnTo>
                    <a:pt x="349694" y="764133"/>
                  </a:lnTo>
                  <a:lnTo>
                    <a:pt x="349034" y="766165"/>
                  </a:lnTo>
                  <a:lnTo>
                    <a:pt x="348970" y="767562"/>
                  </a:lnTo>
                  <a:lnTo>
                    <a:pt x="349389" y="767816"/>
                  </a:lnTo>
                  <a:lnTo>
                    <a:pt x="349491" y="770102"/>
                  </a:lnTo>
                  <a:lnTo>
                    <a:pt x="349580" y="770737"/>
                  </a:lnTo>
                  <a:lnTo>
                    <a:pt x="348488" y="769467"/>
                  </a:lnTo>
                  <a:lnTo>
                    <a:pt x="347268" y="768451"/>
                  </a:lnTo>
                  <a:lnTo>
                    <a:pt x="345643" y="767816"/>
                  </a:lnTo>
                  <a:lnTo>
                    <a:pt x="345757" y="766927"/>
                  </a:lnTo>
                  <a:lnTo>
                    <a:pt x="346036" y="766419"/>
                  </a:lnTo>
                  <a:lnTo>
                    <a:pt x="346138" y="766165"/>
                  </a:lnTo>
                  <a:lnTo>
                    <a:pt x="346036" y="765276"/>
                  </a:lnTo>
                  <a:lnTo>
                    <a:pt x="345897" y="765022"/>
                  </a:lnTo>
                  <a:lnTo>
                    <a:pt x="345440" y="764895"/>
                  </a:lnTo>
                  <a:lnTo>
                    <a:pt x="344627" y="765022"/>
                  </a:lnTo>
                  <a:lnTo>
                    <a:pt x="344157" y="765657"/>
                  </a:lnTo>
                  <a:lnTo>
                    <a:pt x="343979" y="766165"/>
                  </a:lnTo>
                  <a:lnTo>
                    <a:pt x="341363" y="765657"/>
                  </a:lnTo>
                  <a:lnTo>
                    <a:pt x="338912" y="765403"/>
                  </a:lnTo>
                  <a:lnTo>
                    <a:pt x="337007" y="765530"/>
                  </a:lnTo>
                  <a:lnTo>
                    <a:pt x="335724" y="766419"/>
                  </a:lnTo>
                  <a:lnTo>
                    <a:pt x="335089" y="767816"/>
                  </a:lnTo>
                  <a:lnTo>
                    <a:pt x="334860" y="767689"/>
                  </a:lnTo>
                  <a:lnTo>
                    <a:pt x="333489" y="766927"/>
                  </a:lnTo>
                  <a:lnTo>
                    <a:pt x="332384" y="766927"/>
                  </a:lnTo>
                  <a:lnTo>
                    <a:pt x="331800" y="767689"/>
                  </a:lnTo>
                  <a:lnTo>
                    <a:pt x="330936" y="767308"/>
                  </a:lnTo>
                  <a:lnTo>
                    <a:pt x="330403" y="767308"/>
                  </a:lnTo>
                  <a:lnTo>
                    <a:pt x="330187" y="767435"/>
                  </a:lnTo>
                  <a:lnTo>
                    <a:pt x="329399" y="767562"/>
                  </a:lnTo>
                  <a:lnTo>
                    <a:pt x="329463" y="768070"/>
                  </a:lnTo>
                  <a:lnTo>
                    <a:pt x="330034" y="768705"/>
                  </a:lnTo>
                  <a:lnTo>
                    <a:pt x="330873" y="768705"/>
                  </a:lnTo>
                  <a:lnTo>
                    <a:pt x="331647" y="768959"/>
                  </a:lnTo>
                  <a:lnTo>
                    <a:pt x="332384" y="769086"/>
                  </a:lnTo>
                  <a:lnTo>
                    <a:pt x="332740" y="769340"/>
                  </a:lnTo>
                  <a:lnTo>
                    <a:pt x="332701" y="770102"/>
                  </a:lnTo>
                  <a:lnTo>
                    <a:pt x="331558" y="770737"/>
                  </a:lnTo>
                  <a:lnTo>
                    <a:pt x="330466" y="770356"/>
                  </a:lnTo>
                  <a:lnTo>
                    <a:pt x="330034" y="769848"/>
                  </a:lnTo>
                  <a:lnTo>
                    <a:pt x="329374" y="769086"/>
                  </a:lnTo>
                  <a:lnTo>
                    <a:pt x="329057" y="769594"/>
                  </a:lnTo>
                  <a:lnTo>
                    <a:pt x="328599" y="769721"/>
                  </a:lnTo>
                  <a:lnTo>
                    <a:pt x="328028" y="769848"/>
                  </a:lnTo>
                  <a:lnTo>
                    <a:pt x="327266" y="769594"/>
                  </a:lnTo>
                  <a:lnTo>
                    <a:pt x="326580" y="769086"/>
                  </a:lnTo>
                  <a:lnTo>
                    <a:pt x="322402" y="770737"/>
                  </a:lnTo>
                  <a:lnTo>
                    <a:pt x="319036" y="772642"/>
                  </a:lnTo>
                  <a:lnTo>
                    <a:pt x="318325" y="773150"/>
                  </a:lnTo>
                  <a:lnTo>
                    <a:pt x="318135" y="774928"/>
                  </a:lnTo>
                  <a:lnTo>
                    <a:pt x="317601" y="775563"/>
                  </a:lnTo>
                  <a:lnTo>
                    <a:pt x="373253" y="775563"/>
                  </a:lnTo>
                  <a:close/>
                </a:path>
                <a:path w="648969" h="1718945">
                  <a:moveTo>
                    <a:pt x="373519" y="852144"/>
                  </a:moveTo>
                  <a:lnTo>
                    <a:pt x="373507" y="851001"/>
                  </a:lnTo>
                  <a:lnTo>
                    <a:pt x="373037" y="850493"/>
                  </a:lnTo>
                  <a:lnTo>
                    <a:pt x="373087" y="852398"/>
                  </a:lnTo>
                  <a:lnTo>
                    <a:pt x="373405" y="852398"/>
                  </a:lnTo>
                  <a:lnTo>
                    <a:pt x="373519" y="852144"/>
                  </a:lnTo>
                  <a:close/>
                </a:path>
                <a:path w="648969" h="1718945">
                  <a:moveTo>
                    <a:pt x="375564" y="773531"/>
                  </a:moveTo>
                  <a:lnTo>
                    <a:pt x="374942" y="772769"/>
                  </a:lnTo>
                  <a:lnTo>
                    <a:pt x="374523" y="772388"/>
                  </a:lnTo>
                  <a:lnTo>
                    <a:pt x="374027" y="773023"/>
                  </a:lnTo>
                  <a:lnTo>
                    <a:pt x="373443" y="774039"/>
                  </a:lnTo>
                  <a:lnTo>
                    <a:pt x="373926" y="774039"/>
                  </a:lnTo>
                  <a:lnTo>
                    <a:pt x="375564" y="773531"/>
                  </a:lnTo>
                  <a:close/>
                </a:path>
                <a:path w="648969" h="1718945">
                  <a:moveTo>
                    <a:pt x="380720" y="977112"/>
                  </a:moveTo>
                  <a:lnTo>
                    <a:pt x="380606" y="975969"/>
                  </a:lnTo>
                  <a:lnTo>
                    <a:pt x="379463" y="975461"/>
                  </a:lnTo>
                  <a:lnTo>
                    <a:pt x="379907" y="974953"/>
                  </a:lnTo>
                  <a:lnTo>
                    <a:pt x="380238" y="974572"/>
                  </a:lnTo>
                  <a:lnTo>
                    <a:pt x="380288" y="973810"/>
                  </a:lnTo>
                  <a:lnTo>
                    <a:pt x="378396" y="973175"/>
                  </a:lnTo>
                  <a:lnTo>
                    <a:pt x="377545" y="973302"/>
                  </a:lnTo>
                  <a:lnTo>
                    <a:pt x="376643" y="973683"/>
                  </a:lnTo>
                  <a:lnTo>
                    <a:pt x="375831" y="974572"/>
                  </a:lnTo>
                  <a:lnTo>
                    <a:pt x="375373" y="974826"/>
                  </a:lnTo>
                  <a:lnTo>
                    <a:pt x="375069" y="974953"/>
                  </a:lnTo>
                  <a:lnTo>
                    <a:pt x="374904" y="974826"/>
                  </a:lnTo>
                  <a:lnTo>
                    <a:pt x="374700" y="973683"/>
                  </a:lnTo>
                  <a:lnTo>
                    <a:pt x="374548" y="973175"/>
                  </a:lnTo>
                  <a:lnTo>
                    <a:pt x="374472" y="972032"/>
                  </a:lnTo>
                  <a:lnTo>
                    <a:pt x="374700" y="971397"/>
                  </a:lnTo>
                  <a:lnTo>
                    <a:pt x="374916" y="971016"/>
                  </a:lnTo>
                  <a:lnTo>
                    <a:pt x="375069" y="970762"/>
                  </a:lnTo>
                  <a:lnTo>
                    <a:pt x="374662" y="969873"/>
                  </a:lnTo>
                  <a:lnTo>
                    <a:pt x="374408" y="968857"/>
                  </a:lnTo>
                  <a:lnTo>
                    <a:pt x="374281" y="968476"/>
                  </a:lnTo>
                  <a:lnTo>
                    <a:pt x="374167" y="968222"/>
                  </a:lnTo>
                  <a:lnTo>
                    <a:pt x="374091" y="967714"/>
                  </a:lnTo>
                  <a:lnTo>
                    <a:pt x="369074" y="971016"/>
                  </a:lnTo>
                  <a:lnTo>
                    <a:pt x="367093" y="969746"/>
                  </a:lnTo>
                  <a:lnTo>
                    <a:pt x="367195" y="969111"/>
                  </a:lnTo>
                  <a:lnTo>
                    <a:pt x="367525" y="967079"/>
                  </a:lnTo>
                  <a:lnTo>
                    <a:pt x="367538" y="966952"/>
                  </a:lnTo>
                  <a:lnTo>
                    <a:pt x="367753" y="965682"/>
                  </a:lnTo>
                  <a:lnTo>
                    <a:pt x="368096" y="963523"/>
                  </a:lnTo>
                  <a:lnTo>
                    <a:pt x="367233" y="962761"/>
                  </a:lnTo>
                  <a:lnTo>
                    <a:pt x="366598" y="962634"/>
                  </a:lnTo>
                  <a:lnTo>
                    <a:pt x="366407" y="962964"/>
                  </a:lnTo>
                  <a:lnTo>
                    <a:pt x="366407" y="967968"/>
                  </a:lnTo>
                  <a:lnTo>
                    <a:pt x="366064" y="968222"/>
                  </a:lnTo>
                  <a:lnTo>
                    <a:pt x="365658" y="968603"/>
                  </a:lnTo>
                  <a:lnTo>
                    <a:pt x="365328" y="969111"/>
                  </a:lnTo>
                  <a:lnTo>
                    <a:pt x="365099" y="969111"/>
                  </a:lnTo>
                  <a:lnTo>
                    <a:pt x="365150" y="968476"/>
                  </a:lnTo>
                  <a:lnTo>
                    <a:pt x="365315" y="967968"/>
                  </a:lnTo>
                  <a:lnTo>
                    <a:pt x="365391" y="967841"/>
                  </a:lnTo>
                  <a:lnTo>
                    <a:pt x="365887" y="967079"/>
                  </a:lnTo>
                  <a:lnTo>
                    <a:pt x="366407" y="967968"/>
                  </a:lnTo>
                  <a:lnTo>
                    <a:pt x="366407" y="962964"/>
                  </a:lnTo>
                  <a:lnTo>
                    <a:pt x="366229" y="963269"/>
                  </a:lnTo>
                  <a:lnTo>
                    <a:pt x="365683" y="963777"/>
                  </a:lnTo>
                  <a:lnTo>
                    <a:pt x="365556" y="964539"/>
                  </a:lnTo>
                  <a:lnTo>
                    <a:pt x="365848" y="965301"/>
                  </a:lnTo>
                  <a:lnTo>
                    <a:pt x="365010" y="965682"/>
                  </a:lnTo>
                  <a:lnTo>
                    <a:pt x="364388" y="965555"/>
                  </a:lnTo>
                  <a:lnTo>
                    <a:pt x="363982" y="965047"/>
                  </a:lnTo>
                  <a:lnTo>
                    <a:pt x="364147" y="964539"/>
                  </a:lnTo>
                  <a:lnTo>
                    <a:pt x="364299" y="964031"/>
                  </a:lnTo>
                  <a:lnTo>
                    <a:pt x="364540" y="963269"/>
                  </a:lnTo>
                  <a:lnTo>
                    <a:pt x="364426" y="961059"/>
                  </a:lnTo>
                  <a:lnTo>
                    <a:pt x="364197" y="960602"/>
                  </a:lnTo>
                  <a:lnTo>
                    <a:pt x="363880" y="959967"/>
                  </a:lnTo>
                  <a:lnTo>
                    <a:pt x="362864" y="959650"/>
                  </a:lnTo>
                  <a:lnTo>
                    <a:pt x="362864" y="964158"/>
                  </a:lnTo>
                  <a:lnTo>
                    <a:pt x="362458" y="964539"/>
                  </a:lnTo>
                  <a:lnTo>
                    <a:pt x="362458" y="964285"/>
                  </a:lnTo>
                  <a:lnTo>
                    <a:pt x="362292" y="964158"/>
                  </a:lnTo>
                  <a:lnTo>
                    <a:pt x="362483" y="964158"/>
                  </a:lnTo>
                  <a:lnTo>
                    <a:pt x="362699" y="964031"/>
                  </a:lnTo>
                  <a:lnTo>
                    <a:pt x="362864" y="964158"/>
                  </a:lnTo>
                  <a:lnTo>
                    <a:pt x="362864" y="959650"/>
                  </a:lnTo>
                  <a:lnTo>
                    <a:pt x="361505" y="959205"/>
                  </a:lnTo>
                  <a:lnTo>
                    <a:pt x="361175" y="959205"/>
                  </a:lnTo>
                  <a:lnTo>
                    <a:pt x="361175" y="964158"/>
                  </a:lnTo>
                  <a:lnTo>
                    <a:pt x="359410" y="963523"/>
                  </a:lnTo>
                  <a:lnTo>
                    <a:pt x="359600" y="963015"/>
                  </a:lnTo>
                  <a:lnTo>
                    <a:pt x="359638" y="962507"/>
                  </a:lnTo>
                  <a:lnTo>
                    <a:pt x="359638" y="962253"/>
                  </a:lnTo>
                  <a:lnTo>
                    <a:pt x="359752" y="961618"/>
                  </a:lnTo>
                  <a:lnTo>
                    <a:pt x="359841" y="961364"/>
                  </a:lnTo>
                  <a:lnTo>
                    <a:pt x="360083" y="960983"/>
                  </a:lnTo>
                  <a:lnTo>
                    <a:pt x="360159" y="960856"/>
                  </a:lnTo>
                  <a:lnTo>
                    <a:pt x="360616" y="960602"/>
                  </a:lnTo>
                  <a:lnTo>
                    <a:pt x="360946" y="961618"/>
                  </a:lnTo>
                  <a:lnTo>
                    <a:pt x="361111" y="961999"/>
                  </a:lnTo>
                  <a:lnTo>
                    <a:pt x="361175" y="964158"/>
                  </a:lnTo>
                  <a:lnTo>
                    <a:pt x="361175" y="959205"/>
                  </a:lnTo>
                  <a:lnTo>
                    <a:pt x="359727" y="959205"/>
                  </a:lnTo>
                  <a:lnTo>
                    <a:pt x="358787" y="959827"/>
                  </a:lnTo>
                  <a:lnTo>
                    <a:pt x="358787" y="967333"/>
                  </a:lnTo>
                  <a:lnTo>
                    <a:pt x="358076" y="967841"/>
                  </a:lnTo>
                  <a:lnTo>
                    <a:pt x="357746" y="967714"/>
                  </a:lnTo>
                  <a:lnTo>
                    <a:pt x="357759" y="966952"/>
                  </a:lnTo>
                  <a:lnTo>
                    <a:pt x="358787" y="967333"/>
                  </a:lnTo>
                  <a:lnTo>
                    <a:pt x="358787" y="959827"/>
                  </a:lnTo>
                  <a:lnTo>
                    <a:pt x="358559" y="959967"/>
                  </a:lnTo>
                  <a:lnTo>
                    <a:pt x="357974" y="959459"/>
                  </a:lnTo>
                  <a:lnTo>
                    <a:pt x="357543" y="959078"/>
                  </a:lnTo>
                  <a:lnTo>
                    <a:pt x="357009" y="958850"/>
                  </a:lnTo>
                  <a:lnTo>
                    <a:pt x="357009" y="962253"/>
                  </a:lnTo>
                  <a:lnTo>
                    <a:pt x="356666" y="962507"/>
                  </a:lnTo>
                  <a:lnTo>
                    <a:pt x="356730" y="962253"/>
                  </a:lnTo>
                  <a:lnTo>
                    <a:pt x="357009" y="962253"/>
                  </a:lnTo>
                  <a:lnTo>
                    <a:pt x="357009" y="958850"/>
                  </a:lnTo>
                  <a:lnTo>
                    <a:pt x="356666" y="958697"/>
                  </a:lnTo>
                  <a:lnTo>
                    <a:pt x="355930" y="958570"/>
                  </a:lnTo>
                  <a:lnTo>
                    <a:pt x="354025" y="956919"/>
                  </a:lnTo>
                  <a:lnTo>
                    <a:pt x="353225" y="956691"/>
                  </a:lnTo>
                  <a:lnTo>
                    <a:pt x="353225" y="961059"/>
                  </a:lnTo>
                  <a:lnTo>
                    <a:pt x="352183" y="961618"/>
                  </a:lnTo>
                  <a:lnTo>
                    <a:pt x="352285" y="961237"/>
                  </a:lnTo>
                  <a:lnTo>
                    <a:pt x="352818" y="961110"/>
                  </a:lnTo>
                  <a:lnTo>
                    <a:pt x="353225" y="961059"/>
                  </a:lnTo>
                  <a:lnTo>
                    <a:pt x="353225" y="956691"/>
                  </a:lnTo>
                  <a:lnTo>
                    <a:pt x="352310" y="956411"/>
                  </a:lnTo>
                  <a:lnTo>
                    <a:pt x="350748" y="957300"/>
                  </a:lnTo>
                  <a:lnTo>
                    <a:pt x="350596" y="958316"/>
                  </a:lnTo>
                  <a:lnTo>
                    <a:pt x="349707" y="959078"/>
                  </a:lnTo>
                  <a:lnTo>
                    <a:pt x="348094" y="959459"/>
                  </a:lnTo>
                  <a:lnTo>
                    <a:pt x="348195" y="958570"/>
                  </a:lnTo>
                  <a:lnTo>
                    <a:pt x="348272" y="958316"/>
                  </a:lnTo>
                  <a:lnTo>
                    <a:pt x="348640" y="957681"/>
                  </a:lnTo>
                  <a:lnTo>
                    <a:pt x="349389" y="957173"/>
                  </a:lnTo>
                  <a:lnTo>
                    <a:pt x="349631" y="956411"/>
                  </a:lnTo>
                  <a:lnTo>
                    <a:pt x="349681" y="955395"/>
                  </a:lnTo>
                  <a:lnTo>
                    <a:pt x="349567" y="954506"/>
                  </a:lnTo>
                  <a:lnTo>
                    <a:pt x="349542" y="953363"/>
                  </a:lnTo>
                  <a:lnTo>
                    <a:pt x="349224" y="952855"/>
                  </a:lnTo>
                  <a:lnTo>
                    <a:pt x="348538" y="952728"/>
                  </a:lnTo>
                  <a:lnTo>
                    <a:pt x="348449" y="953617"/>
                  </a:lnTo>
                  <a:lnTo>
                    <a:pt x="347522" y="954506"/>
                  </a:lnTo>
                  <a:lnTo>
                    <a:pt x="345744" y="955395"/>
                  </a:lnTo>
                  <a:lnTo>
                    <a:pt x="345211" y="955268"/>
                  </a:lnTo>
                  <a:lnTo>
                    <a:pt x="344843" y="954887"/>
                  </a:lnTo>
                  <a:lnTo>
                    <a:pt x="344690" y="954633"/>
                  </a:lnTo>
                  <a:lnTo>
                    <a:pt x="343839" y="953363"/>
                  </a:lnTo>
                  <a:lnTo>
                    <a:pt x="343255" y="952347"/>
                  </a:lnTo>
                  <a:lnTo>
                    <a:pt x="343128" y="952220"/>
                  </a:lnTo>
                  <a:lnTo>
                    <a:pt x="342607" y="951712"/>
                  </a:lnTo>
                  <a:lnTo>
                    <a:pt x="341947" y="951458"/>
                  </a:lnTo>
                  <a:lnTo>
                    <a:pt x="341884" y="950696"/>
                  </a:lnTo>
                  <a:lnTo>
                    <a:pt x="342011" y="950315"/>
                  </a:lnTo>
                  <a:lnTo>
                    <a:pt x="341922" y="949680"/>
                  </a:lnTo>
                  <a:lnTo>
                    <a:pt x="341464" y="949299"/>
                  </a:lnTo>
                  <a:lnTo>
                    <a:pt x="340207" y="951712"/>
                  </a:lnTo>
                  <a:lnTo>
                    <a:pt x="340093" y="951966"/>
                  </a:lnTo>
                  <a:lnTo>
                    <a:pt x="339648" y="952220"/>
                  </a:lnTo>
                  <a:lnTo>
                    <a:pt x="339305" y="952093"/>
                  </a:lnTo>
                  <a:lnTo>
                    <a:pt x="339191" y="951839"/>
                  </a:lnTo>
                  <a:lnTo>
                    <a:pt x="339064" y="951458"/>
                  </a:lnTo>
                  <a:lnTo>
                    <a:pt x="339051" y="950823"/>
                  </a:lnTo>
                  <a:lnTo>
                    <a:pt x="338950" y="950595"/>
                  </a:lnTo>
                  <a:lnTo>
                    <a:pt x="338950" y="952601"/>
                  </a:lnTo>
                  <a:lnTo>
                    <a:pt x="338874" y="954125"/>
                  </a:lnTo>
                  <a:lnTo>
                    <a:pt x="337972" y="954506"/>
                  </a:lnTo>
                  <a:lnTo>
                    <a:pt x="337210" y="954633"/>
                  </a:lnTo>
                  <a:lnTo>
                    <a:pt x="336600" y="954252"/>
                  </a:lnTo>
                  <a:lnTo>
                    <a:pt x="335902" y="953998"/>
                  </a:lnTo>
                  <a:lnTo>
                    <a:pt x="335826" y="953363"/>
                  </a:lnTo>
                  <a:lnTo>
                    <a:pt x="336308" y="952474"/>
                  </a:lnTo>
                  <a:lnTo>
                    <a:pt x="338086" y="952093"/>
                  </a:lnTo>
                  <a:lnTo>
                    <a:pt x="338950" y="952601"/>
                  </a:lnTo>
                  <a:lnTo>
                    <a:pt x="338950" y="950595"/>
                  </a:lnTo>
                  <a:lnTo>
                    <a:pt x="338836" y="950315"/>
                  </a:lnTo>
                  <a:lnTo>
                    <a:pt x="338251" y="950315"/>
                  </a:lnTo>
                  <a:lnTo>
                    <a:pt x="337350" y="950823"/>
                  </a:lnTo>
                  <a:lnTo>
                    <a:pt x="337324" y="950188"/>
                  </a:lnTo>
                  <a:lnTo>
                    <a:pt x="337235" y="949807"/>
                  </a:lnTo>
                  <a:lnTo>
                    <a:pt x="337007" y="949299"/>
                  </a:lnTo>
                  <a:lnTo>
                    <a:pt x="335267" y="950061"/>
                  </a:lnTo>
                  <a:lnTo>
                    <a:pt x="334048" y="950188"/>
                  </a:lnTo>
                  <a:lnTo>
                    <a:pt x="333286" y="949553"/>
                  </a:lnTo>
                  <a:lnTo>
                    <a:pt x="332384" y="949426"/>
                  </a:lnTo>
                  <a:lnTo>
                    <a:pt x="331978" y="948664"/>
                  </a:lnTo>
                  <a:lnTo>
                    <a:pt x="332054" y="947267"/>
                  </a:lnTo>
                  <a:lnTo>
                    <a:pt x="332740" y="947394"/>
                  </a:lnTo>
                  <a:lnTo>
                    <a:pt x="333286" y="947521"/>
                  </a:lnTo>
                  <a:lnTo>
                    <a:pt x="333679" y="947394"/>
                  </a:lnTo>
                  <a:lnTo>
                    <a:pt x="333654" y="947267"/>
                  </a:lnTo>
                  <a:lnTo>
                    <a:pt x="333552" y="945997"/>
                  </a:lnTo>
                  <a:lnTo>
                    <a:pt x="334695" y="942441"/>
                  </a:lnTo>
                  <a:lnTo>
                    <a:pt x="334429" y="941171"/>
                  </a:lnTo>
                  <a:lnTo>
                    <a:pt x="333451" y="940155"/>
                  </a:lnTo>
                  <a:lnTo>
                    <a:pt x="334200" y="939520"/>
                  </a:lnTo>
                  <a:lnTo>
                    <a:pt x="334365" y="939139"/>
                  </a:lnTo>
                  <a:lnTo>
                    <a:pt x="334467" y="938885"/>
                  </a:lnTo>
                  <a:lnTo>
                    <a:pt x="334492" y="937742"/>
                  </a:lnTo>
                  <a:lnTo>
                    <a:pt x="335495" y="937488"/>
                  </a:lnTo>
                  <a:lnTo>
                    <a:pt x="335813" y="936980"/>
                  </a:lnTo>
                  <a:lnTo>
                    <a:pt x="335724" y="935583"/>
                  </a:lnTo>
                  <a:lnTo>
                    <a:pt x="335330" y="934059"/>
                  </a:lnTo>
                  <a:lnTo>
                    <a:pt x="335038" y="932408"/>
                  </a:lnTo>
                  <a:lnTo>
                    <a:pt x="336689" y="932027"/>
                  </a:lnTo>
                  <a:lnTo>
                    <a:pt x="337604" y="931392"/>
                  </a:lnTo>
                  <a:lnTo>
                    <a:pt x="337807" y="930757"/>
                  </a:lnTo>
                  <a:lnTo>
                    <a:pt x="338035" y="930630"/>
                  </a:lnTo>
                  <a:lnTo>
                    <a:pt x="337947" y="926439"/>
                  </a:lnTo>
                  <a:lnTo>
                    <a:pt x="337248" y="925423"/>
                  </a:lnTo>
                  <a:lnTo>
                    <a:pt x="335978" y="924153"/>
                  </a:lnTo>
                  <a:lnTo>
                    <a:pt x="339115" y="923899"/>
                  </a:lnTo>
                  <a:lnTo>
                    <a:pt x="340118" y="923772"/>
                  </a:lnTo>
                  <a:lnTo>
                    <a:pt x="340017" y="923137"/>
                  </a:lnTo>
                  <a:lnTo>
                    <a:pt x="337464" y="921232"/>
                  </a:lnTo>
                  <a:lnTo>
                    <a:pt x="337172" y="920978"/>
                  </a:lnTo>
                  <a:lnTo>
                    <a:pt x="336969" y="920470"/>
                  </a:lnTo>
                  <a:lnTo>
                    <a:pt x="336816" y="919581"/>
                  </a:lnTo>
                  <a:lnTo>
                    <a:pt x="336702" y="919327"/>
                  </a:lnTo>
                  <a:lnTo>
                    <a:pt x="336931" y="919200"/>
                  </a:lnTo>
                  <a:lnTo>
                    <a:pt x="337159" y="919200"/>
                  </a:lnTo>
                  <a:lnTo>
                    <a:pt x="337502" y="919327"/>
                  </a:lnTo>
                  <a:lnTo>
                    <a:pt x="338086" y="919200"/>
                  </a:lnTo>
                  <a:lnTo>
                    <a:pt x="338607" y="919327"/>
                  </a:lnTo>
                  <a:lnTo>
                    <a:pt x="338785" y="919200"/>
                  </a:lnTo>
                  <a:lnTo>
                    <a:pt x="339318" y="918819"/>
                  </a:lnTo>
                  <a:lnTo>
                    <a:pt x="339318" y="917549"/>
                  </a:lnTo>
                  <a:lnTo>
                    <a:pt x="338950" y="916406"/>
                  </a:lnTo>
                  <a:lnTo>
                    <a:pt x="339712" y="915898"/>
                  </a:lnTo>
                  <a:lnTo>
                    <a:pt x="340385" y="915517"/>
                  </a:lnTo>
                  <a:lnTo>
                    <a:pt x="339407" y="913485"/>
                  </a:lnTo>
                  <a:lnTo>
                    <a:pt x="338645" y="912088"/>
                  </a:lnTo>
                  <a:lnTo>
                    <a:pt x="337832" y="911072"/>
                  </a:lnTo>
                  <a:lnTo>
                    <a:pt x="340423" y="910564"/>
                  </a:lnTo>
                  <a:lnTo>
                    <a:pt x="340855" y="909548"/>
                  </a:lnTo>
                  <a:lnTo>
                    <a:pt x="339115" y="907897"/>
                  </a:lnTo>
                  <a:lnTo>
                    <a:pt x="339496" y="907262"/>
                  </a:lnTo>
                  <a:lnTo>
                    <a:pt x="339610" y="906627"/>
                  </a:lnTo>
                  <a:lnTo>
                    <a:pt x="339420" y="905992"/>
                  </a:lnTo>
                  <a:lnTo>
                    <a:pt x="338810" y="905357"/>
                  </a:lnTo>
                  <a:lnTo>
                    <a:pt x="338429" y="904595"/>
                  </a:lnTo>
                  <a:lnTo>
                    <a:pt x="338302" y="904341"/>
                  </a:lnTo>
                  <a:lnTo>
                    <a:pt x="339115" y="902944"/>
                  </a:lnTo>
                  <a:lnTo>
                    <a:pt x="338467" y="901420"/>
                  </a:lnTo>
                  <a:lnTo>
                    <a:pt x="336334" y="899769"/>
                  </a:lnTo>
                  <a:lnTo>
                    <a:pt x="335800" y="897991"/>
                  </a:lnTo>
                  <a:lnTo>
                    <a:pt x="335610" y="897737"/>
                  </a:lnTo>
                  <a:lnTo>
                    <a:pt x="334416" y="896213"/>
                  </a:lnTo>
                  <a:lnTo>
                    <a:pt x="334264" y="896086"/>
                  </a:lnTo>
                  <a:lnTo>
                    <a:pt x="332181" y="894308"/>
                  </a:lnTo>
                  <a:lnTo>
                    <a:pt x="332244" y="894181"/>
                  </a:lnTo>
                  <a:lnTo>
                    <a:pt x="332930" y="893800"/>
                  </a:lnTo>
                  <a:lnTo>
                    <a:pt x="333514" y="893673"/>
                  </a:lnTo>
                  <a:lnTo>
                    <a:pt x="335102" y="893038"/>
                  </a:lnTo>
                  <a:lnTo>
                    <a:pt x="334772" y="892911"/>
                  </a:lnTo>
                  <a:lnTo>
                    <a:pt x="333476" y="892403"/>
                  </a:lnTo>
                  <a:lnTo>
                    <a:pt x="332079" y="892276"/>
                  </a:lnTo>
                  <a:lnTo>
                    <a:pt x="330974" y="892911"/>
                  </a:lnTo>
                  <a:lnTo>
                    <a:pt x="328993" y="892022"/>
                  </a:lnTo>
                  <a:lnTo>
                    <a:pt x="327596" y="890244"/>
                  </a:lnTo>
                  <a:lnTo>
                    <a:pt x="327317" y="889228"/>
                  </a:lnTo>
                  <a:lnTo>
                    <a:pt x="327063" y="888339"/>
                  </a:lnTo>
                  <a:lnTo>
                    <a:pt x="326821" y="887450"/>
                  </a:lnTo>
                  <a:lnTo>
                    <a:pt x="326364" y="887069"/>
                  </a:lnTo>
                  <a:lnTo>
                    <a:pt x="326072" y="886815"/>
                  </a:lnTo>
                  <a:lnTo>
                    <a:pt x="325234" y="886561"/>
                  </a:lnTo>
                  <a:lnTo>
                    <a:pt x="324269" y="886561"/>
                  </a:lnTo>
                  <a:lnTo>
                    <a:pt x="322783" y="886815"/>
                  </a:lnTo>
                  <a:lnTo>
                    <a:pt x="322160" y="887069"/>
                  </a:lnTo>
                  <a:lnTo>
                    <a:pt x="321106" y="886231"/>
                  </a:lnTo>
                  <a:lnTo>
                    <a:pt x="321106" y="908024"/>
                  </a:lnTo>
                  <a:lnTo>
                    <a:pt x="319138" y="912723"/>
                  </a:lnTo>
                  <a:lnTo>
                    <a:pt x="319582" y="912977"/>
                  </a:lnTo>
                  <a:lnTo>
                    <a:pt x="319697" y="913231"/>
                  </a:lnTo>
                  <a:lnTo>
                    <a:pt x="319747" y="914247"/>
                  </a:lnTo>
                  <a:lnTo>
                    <a:pt x="319443" y="915263"/>
                  </a:lnTo>
                  <a:lnTo>
                    <a:pt x="319786" y="915898"/>
                  </a:lnTo>
                  <a:lnTo>
                    <a:pt x="318731" y="917549"/>
                  </a:lnTo>
                  <a:lnTo>
                    <a:pt x="318109" y="918311"/>
                  </a:lnTo>
                  <a:lnTo>
                    <a:pt x="317944" y="918819"/>
                  </a:lnTo>
                  <a:lnTo>
                    <a:pt x="317982" y="919200"/>
                  </a:lnTo>
                  <a:lnTo>
                    <a:pt x="318084" y="919581"/>
                  </a:lnTo>
                  <a:lnTo>
                    <a:pt x="317893" y="920978"/>
                  </a:lnTo>
                  <a:lnTo>
                    <a:pt x="317804" y="921232"/>
                  </a:lnTo>
                  <a:lnTo>
                    <a:pt x="317131" y="922629"/>
                  </a:lnTo>
                  <a:lnTo>
                    <a:pt x="316763" y="923772"/>
                  </a:lnTo>
                  <a:lnTo>
                    <a:pt x="316826" y="924788"/>
                  </a:lnTo>
                  <a:lnTo>
                    <a:pt x="317106" y="925296"/>
                  </a:lnTo>
                  <a:lnTo>
                    <a:pt x="316534" y="926312"/>
                  </a:lnTo>
                  <a:lnTo>
                    <a:pt x="315798" y="926820"/>
                  </a:lnTo>
                  <a:lnTo>
                    <a:pt x="315455" y="927328"/>
                  </a:lnTo>
                  <a:lnTo>
                    <a:pt x="315366" y="929106"/>
                  </a:lnTo>
                  <a:lnTo>
                    <a:pt x="315214" y="929233"/>
                  </a:lnTo>
                  <a:lnTo>
                    <a:pt x="314998" y="929360"/>
                  </a:lnTo>
                  <a:lnTo>
                    <a:pt x="315201" y="930249"/>
                  </a:lnTo>
                  <a:lnTo>
                    <a:pt x="315226" y="931011"/>
                  </a:lnTo>
                  <a:lnTo>
                    <a:pt x="314782" y="932408"/>
                  </a:lnTo>
                  <a:lnTo>
                    <a:pt x="313575" y="934186"/>
                  </a:lnTo>
                  <a:lnTo>
                    <a:pt x="313486" y="934948"/>
                  </a:lnTo>
                  <a:lnTo>
                    <a:pt x="313575" y="935456"/>
                  </a:lnTo>
                  <a:lnTo>
                    <a:pt x="313690" y="938250"/>
                  </a:lnTo>
                  <a:lnTo>
                    <a:pt x="313474" y="938758"/>
                  </a:lnTo>
                  <a:lnTo>
                    <a:pt x="312737" y="939139"/>
                  </a:lnTo>
                  <a:lnTo>
                    <a:pt x="312788" y="939012"/>
                  </a:lnTo>
                  <a:lnTo>
                    <a:pt x="312648" y="938885"/>
                  </a:lnTo>
                  <a:lnTo>
                    <a:pt x="312305" y="938758"/>
                  </a:lnTo>
                  <a:lnTo>
                    <a:pt x="312102" y="938377"/>
                  </a:lnTo>
                  <a:lnTo>
                    <a:pt x="311607" y="937488"/>
                  </a:lnTo>
                  <a:lnTo>
                    <a:pt x="310603" y="938250"/>
                  </a:lnTo>
                  <a:lnTo>
                    <a:pt x="310032" y="938377"/>
                  </a:lnTo>
                  <a:lnTo>
                    <a:pt x="309918" y="937996"/>
                  </a:lnTo>
                  <a:lnTo>
                    <a:pt x="309841" y="937615"/>
                  </a:lnTo>
                  <a:lnTo>
                    <a:pt x="309727" y="936345"/>
                  </a:lnTo>
                  <a:lnTo>
                    <a:pt x="309549" y="935202"/>
                  </a:lnTo>
                  <a:lnTo>
                    <a:pt x="308457" y="934948"/>
                  </a:lnTo>
                  <a:lnTo>
                    <a:pt x="307848" y="935837"/>
                  </a:lnTo>
                  <a:lnTo>
                    <a:pt x="307644" y="937615"/>
                  </a:lnTo>
                  <a:lnTo>
                    <a:pt x="306920" y="937488"/>
                  </a:lnTo>
                  <a:lnTo>
                    <a:pt x="306247" y="936980"/>
                  </a:lnTo>
                  <a:lnTo>
                    <a:pt x="305676" y="935837"/>
                  </a:lnTo>
                  <a:lnTo>
                    <a:pt x="305676" y="935456"/>
                  </a:lnTo>
                  <a:lnTo>
                    <a:pt x="305295" y="934059"/>
                  </a:lnTo>
                  <a:lnTo>
                    <a:pt x="305104" y="933170"/>
                  </a:lnTo>
                  <a:lnTo>
                    <a:pt x="303707" y="934059"/>
                  </a:lnTo>
                  <a:lnTo>
                    <a:pt x="302590" y="934059"/>
                  </a:lnTo>
                  <a:lnTo>
                    <a:pt x="302018" y="933551"/>
                  </a:lnTo>
                  <a:lnTo>
                    <a:pt x="301739" y="933297"/>
                  </a:lnTo>
                  <a:lnTo>
                    <a:pt x="301015" y="933170"/>
                  </a:lnTo>
                  <a:lnTo>
                    <a:pt x="300215" y="933297"/>
                  </a:lnTo>
                  <a:lnTo>
                    <a:pt x="299377" y="933551"/>
                  </a:lnTo>
                  <a:lnTo>
                    <a:pt x="298932" y="933297"/>
                  </a:lnTo>
                  <a:lnTo>
                    <a:pt x="297891" y="933043"/>
                  </a:lnTo>
                  <a:lnTo>
                    <a:pt x="296252" y="932916"/>
                  </a:lnTo>
                  <a:lnTo>
                    <a:pt x="294741" y="933297"/>
                  </a:lnTo>
                  <a:lnTo>
                    <a:pt x="293116" y="933043"/>
                  </a:lnTo>
                  <a:lnTo>
                    <a:pt x="293065" y="932662"/>
                  </a:lnTo>
                  <a:lnTo>
                    <a:pt x="292493" y="931773"/>
                  </a:lnTo>
                  <a:lnTo>
                    <a:pt x="291376" y="930503"/>
                  </a:lnTo>
                  <a:lnTo>
                    <a:pt x="291071" y="930249"/>
                  </a:lnTo>
                  <a:lnTo>
                    <a:pt x="289572" y="928979"/>
                  </a:lnTo>
                  <a:lnTo>
                    <a:pt x="289153" y="928725"/>
                  </a:lnTo>
                  <a:lnTo>
                    <a:pt x="288645" y="928598"/>
                  </a:lnTo>
                  <a:lnTo>
                    <a:pt x="287083" y="926439"/>
                  </a:lnTo>
                  <a:lnTo>
                    <a:pt x="286042" y="925550"/>
                  </a:lnTo>
                  <a:lnTo>
                    <a:pt x="285559" y="924788"/>
                  </a:lnTo>
                  <a:lnTo>
                    <a:pt x="285597" y="924026"/>
                  </a:lnTo>
                  <a:lnTo>
                    <a:pt x="283654" y="923137"/>
                  </a:lnTo>
                  <a:lnTo>
                    <a:pt x="281609" y="922502"/>
                  </a:lnTo>
                  <a:lnTo>
                    <a:pt x="280301" y="921867"/>
                  </a:lnTo>
                  <a:lnTo>
                    <a:pt x="279628" y="921740"/>
                  </a:lnTo>
                  <a:lnTo>
                    <a:pt x="278968" y="921613"/>
                  </a:lnTo>
                  <a:lnTo>
                    <a:pt x="277622" y="921740"/>
                  </a:lnTo>
                  <a:lnTo>
                    <a:pt x="276834" y="919581"/>
                  </a:lnTo>
                  <a:lnTo>
                    <a:pt x="276821" y="919200"/>
                  </a:lnTo>
                  <a:lnTo>
                    <a:pt x="278777" y="916279"/>
                  </a:lnTo>
                  <a:lnTo>
                    <a:pt x="281152" y="913231"/>
                  </a:lnTo>
                  <a:lnTo>
                    <a:pt x="282282" y="912596"/>
                  </a:lnTo>
                  <a:lnTo>
                    <a:pt x="283286" y="911834"/>
                  </a:lnTo>
                  <a:lnTo>
                    <a:pt x="284162" y="910818"/>
                  </a:lnTo>
                  <a:lnTo>
                    <a:pt x="285229" y="909167"/>
                  </a:lnTo>
                  <a:lnTo>
                    <a:pt x="286537" y="907643"/>
                  </a:lnTo>
                  <a:lnTo>
                    <a:pt x="288302" y="906627"/>
                  </a:lnTo>
                  <a:lnTo>
                    <a:pt x="290220" y="905738"/>
                  </a:lnTo>
                  <a:lnTo>
                    <a:pt x="293281" y="904595"/>
                  </a:lnTo>
                  <a:lnTo>
                    <a:pt x="294246" y="904595"/>
                  </a:lnTo>
                  <a:lnTo>
                    <a:pt x="294817" y="903579"/>
                  </a:lnTo>
                  <a:lnTo>
                    <a:pt x="310197" y="897737"/>
                  </a:lnTo>
                  <a:lnTo>
                    <a:pt x="313537" y="898499"/>
                  </a:lnTo>
                  <a:lnTo>
                    <a:pt x="313601" y="898880"/>
                  </a:lnTo>
                  <a:lnTo>
                    <a:pt x="314007" y="899388"/>
                  </a:lnTo>
                  <a:lnTo>
                    <a:pt x="314744" y="899896"/>
                  </a:lnTo>
                  <a:lnTo>
                    <a:pt x="315518" y="900150"/>
                  </a:lnTo>
                  <a:lnTo>
                    <a:pt x="316433" y="900785"/>
                  </a:lnTo>
                  <a:lnTo>
                    <a:pt x="317373" y="902563"/>
                  </a:lnTo>
                  <a:lnTo>
                    <a:pt x="318325" y="904087"/>
                  </a:lnTo>
                  <a:lnTo>
                    <a:pt x="319239" y="905230"/>
                  </a:lnTo>
                  <a:lnTo>
                    <a:pt x="320014" y="904595"/>
                  </a:lnTo>
                  <a:lnTo>
                    <a:pt x="320522" y="904722"/>
                  </a:lnTo>
                  <a:lnTo>
                    <a:pt x="320840" y="905992"/>
                  </a:lnTo>
                  <a:lnTo>
                    <a:pt x="321030" y="906627"/>
                  </a:lnTo>
                  <a:lnTo>
                    <a:pt x="321106" y="908024"/>
                  </a:lnTo>
                  <a:lnTo>
                    <a:pt x="321106" y="886231"/>
                  </a:lnTo>
                  <a:lnTo>
                    <a:pt x="320751" y="885799"/>
                  </a:lnTo>
                  <a:lnTo>
                    <a:pt x="320649" y="885672"/>
                  </a:lnTo>
                  <a:lnTo>
                    <a:pt x="320217" y="885545"/>
                  </a:lnTo>
                  <a:lnTo>
                    <a:pt x="319760" y="885799"/>
                  </a:lnTo>
                  <a:lnTo>
                    <a:pt x="316458" y="884656"/>
                  </a:lnTo>
                  <a:lnTo>
                    <a:pt x="316458" y="884402"/>
                  </a:lnTo>
                  <a:lnTo>
                    <a:pt x="316572" y="883513"/>
                  </a:lnTo>
                  <a:lnTo>
                    <a:pt x="316763" y="882878"/>
                  </a:lnTo>
                  <a:lnTo>
                    <a:pt x="316928" y="882624"/>
                  </a:lnTo>
                  <a:lnTo>
                    <a:pt x="316890" y="881862"/>
                  </a:lnTo>
                  <a:lnTo>
                    <a:pt x="316153" y="881227"/>
                  </a:lnTo>
                  <a:lnTo>
                    <a:pt x="315150" y="881735"/>
                  </a:lnTo>
                  <a:lnTo>
                    <a:pt x="314947" y="882370"/>
                  </a:lnTo>
                  <a:lnTo>
                    <a:pt x="314845" y="883386"/>
                  </a:lnTo>
                  <a:lnTo>
                    <a:pt x="314210" y="883894"/>
                  </a:lnTo>
                  <a:lnTo>
                    <a:pt x="312915" y="884402"/>
                  </a:lnTo>
                  <a:lnTo>
                    <a:pt x="312851" y="884021"/>
                  </a:lnTo>
                  <a:lnTo>
                    <a:pt x="312737" y="883386"/>
                  </a:lnTo>
                  <a:lnTo>
                    <a:pt x="312635" y="882751"/>
                  </a:lnTo>
                  <a:lnTo>
                    <a:pt x="312699" y="882370"/>
                  </a:lnTo>
                  <a:lnTo>
                    <a:pt x="312788" y="882116"/>
                  </a:lnTo>
                  <a:lnTo>
                    <a:pt x="313131" y="881100"/>
                  </a:lnTo>
                  <a:lnTo>
                    <a:pt x="313004" y="880338"/>
                  </a:lnTo>
                  <a:lnTo>
                    <a:pt x="312483" y="879576"/>
                  </a:lnTo>
                  <a:lnTo>
                    <a:pt x="312166" y="880084"/>
                  </a:lnTo>
                  <a:lnTo>
                    <a:pt x="311861" y="880719"/>
                  </a:lnTo>
                  <a:lnTo>
                    <a:pt x="311581" y="881481"/>
                  </a:lnTo>
                  <a:lnTo>
                    <a:pt x="309740" y="881989"/>
                  </a:lnTo>
                  <a:lnTo>
                    <a:pt x="308965" y="882116"/>
                  </a:lnTo>
                  <a:lnTo>
                    <a:pt x="308495" y="882116"/>
                  </a:lnTo>
                  <a:lnTo>
                    <a:pt x="308533" y="881354"/>
                  </a:lnTo>
                  <a:lnTo>
                    <a:pt x="308825" y="881100"/>
                  </a:lnTo>
                  <a:lnTo>
                    <a:pt x="308965" y="880973"/>
                  </a:lnTo>
                  <a:lnTo>
                    <a:pt x="309181" y="880846"/>
                  </a:lnTo>
                  <a:lnTo>
                    <a:pt x="309016" y="880465"/>
                  </a:lnTo>
                  <a:lnTo>
                    <a:pt x="308483" y="880008"/>
                  </a:lnTo>
                  <a:lnTo>
                    <a:pt x="308483" y="883386"/>
                  </a:lnTo>
                  <a:lnTo>
                    <a:pt x="308419" y="883513"/>
                  </a:lnTo>
                  <a:lnTo>
                    <a:pt x="308000" y="884021"/>
                  </a:lnTo>
                  <a:lnTo>
                    <a:pt x="308051" y="883767"/>
                  </a:lnTo>
                  <a:lnTo>
                    <a:pt x="307822" y="883640"/>
                  </a:lnTo>
                  <a:lnTo>
                    <a:pt x="308279" y="883386"/>
                  </a:lnTo>
                  <a:lnTo>
                    <a:pt x="308483" y="883386"/>
                  </a:lnTo>
                  <a:lnTo>
                    <a:pt x="308483" y="880008"/>
                  </a:lnTo>
                  <a:lnTo>
                    <a:pt x="307441" y="880465"/>
                  </a:lnTo>
                  <a:lnTo>
                    <a:pt x="306171" y="880846"/>
                  </a:lnTo>
                  <a:lnTo>
                    <a:pt x="305168" y="881100"/>
                  </a:lnTo>
                  <a:lnTo>
                    <a:pt x="304330" y="881100"/>
                  </a:lnTo>
                  <a:lnTo>
                    <a:pt x="303631" y="880973"/>
                  </a:lnTo>
                  <a:lnTo>
                    <a:pt x="303428" y="881608"/>
                  </a:lnTo>
                  <a:lnTo>
                    <a:pt x="302856" y="881989"/>
                  </a:lnTo>
                  <a:lnTo>
                    <a:pt x="301891" y="881989"/>
                  </a:lnTo>
                  <a:lnTo>
                    <a:pt x="301053" y="882370"/>
                  </a:lnTo>
                  <a:lnTo>
                    <a:pt x="300507" y="882878"/>
                  </a:lnTo>
                  <a:lnTo>
                    <a:pt x="300240" y="883767"/>
                  </a:lnTo>
                  <a:lnTo>
                    <a:pt x="299681" y="883513"/>
                  </a:lnTo>
                  <a:lnTo>
                    <a:pt x="299110" y="883259"/>
                  </a:lnTo>
                  <a:lnTo>
                    <a:pt x="297637" y="883132"/>
                  </a:lnTo>
                  <a:lnTo>
                    <a:pt x="295833" y="883513"/>
                  </a:lnTo>
                  <a:lnTo>
                    <a:pt x="295236" y="883132"/>
                  </a:lnTo>
                  <a:lnTo>
                    <a:pt x="294614" y="883259"/>
                  </a:lnTo>
                  <a:lnTo>
                    <a:pt x="293992" y="884021"/>
                  </a:lnTo>
                  <a:lnTo>
                    <a:pt x="293674" y="885037"/>
                  </a:lnTo>
                  <a:lnTo>
                    <a:pt x="293116" y="885926"/>
                  </a:lnTo>
                  <a:lnTo>
                    <a:pt x="292671" y="886180"/>
                  </a:lnTo>
                  <a:lnTo>
                    <a:pt x="292227" y="886180"/>
                  </a:lnTo>
                  <a:lnTo>
                    <a:pt x="291757" y="885799"/>
                  </a:lnTo>
                  <a:lnTo>
                    <a:pt x="291515" y="885545"/>
                  </a:lnTo>
                  <a:lnTo>
                    <a:pt x="290893" y="884910"/>
                  </a:lnTo>
                  <a:lnTo>
                    <a:pt x="290563" y="885418"/>
                  </a:lnTo>
                  <a:lnTo>
                    <a:pt x="290068" y="885545"/>
                  </a:lnTo>
                  <a:lnTo>
                    <a:pt x="287870" y="884783"/>
                  </a:lnTo>
                  <a:lnTo>
                    <a:pt x="285394" y="885545"/>
                  </a:lnTo>
                  <a:lnTo>
                    <a:pt x="285178" y="885926"/>
                  </a:lnTo>
                  <a:lnTo>
                    <a:pt x="285102" y="886561"/>
                  </a:lnTo>
                  <a:lnTo>
                    <a:pt x="285216" y="887069"/>
                  </a:lnTo>
                  <a:lnTo>
                    <a:pt x="285902" y="888339"/>
                  </a:lnTo>
                  <a:lnTo>
                    <a:pt x="284657" y="888212"/>
                  </a:lnTo>
                  <a:lnTo>
                    <a:pt x="283730" y="888085"/>
                  </a:lnTo>
                  <a:lnTo>
                    <a:pt x="282448" y="888593"/>
                  </a:lnTo>
                  <a:lnTo>
                    <a:pt x="281851" y="888720"/>
                  </a:lnTo>
                  <a:lnTo>
                    <a:pt x="281139" y="889228"/>
                  </a:lnTo>
                  <a:lnTo>
                    <a:pt x="280212" y="889228"/>
                  </a:lnTo>
                  <a:lnTo>
                    <a:pt x="279069" y="888720"/>
                  </a:lnTo>
                  <a:lnTo>
                    <a:pt x="278396" y="889101"/>
                  </a:lnTo>
                  <a:lnTo>
                    <a:pt x="278371" y="890244"/>
                  </a:lnTo>
                  <a:lnTo>
                    <a:pt x="277939" y="891133"/>
                  </a:lnTo>
                  <a:lnTo>
                    <a:pt x="275450" y="893165"/>
                  </a:lnTo>
                  <a:lnTo>
                    <a:pt x="274294" y="894181"/>
                  </a:lnTo>
                  <a:lnTo>
                    <a:pt x="271653" y="894181"/>
                  </a:lnTo>
                  <a:lnTo>
                    <a:pt x="269849" y="894816"/>
                  </a:lnTo>
                  <a:lnTo>
                    <a:pt x="268909" y="896086"/>
                  </a:lnTo>
                  <a:lnTo>
                    <a:pt x="267576" y="895832"/>
                  </a:lnTo>
                  <a:lnTo>
                    <a:pt x="266052" y="895451"/>
                  </a:lnTo>
                  <a:lnTo>
                    <a:pt x="265150" y="895324"/>
                  </a:lnTo>
                  <a:lnTo>
                    <a:pt x="264325" y="895832"/>
                  </a:lnTo>
                  <a:lnTo>
                    <a:pt x="263626" y="896848"/>
                  </a:lnTo>
                  <a:lnTo>
                    <a:pt x="264998" y="898626"/>
                  </a:lnTo>
                  <a:lnTo>
                    <a:pt x="263220" y="900531"/>
                  </a:lnTo>
                  <a:lnTo>
                    <a:pt x="262839" y="900912"/>
                  </a:lnTo>
                  <a:lnTo>
                    <a:pt x="262597" y="900912"/>
                  </a:lnTo>
                  <a:lnTo>
                    <a:pt x="260299" y="903579"/>
                  </a:lnTo>
                  <a:lnTo>
                    <a:pt x="258660" y="904849"/>
                  </a:lnTo>
                  <a:lnTo>
                    <a:pt x="257721" y="904976"/>
                  </a:lnTo>
                  <a:lnTo>
                    <a:pt x="257759" y="905992"/>
                  </a:lnTo>
                  <a:lnTo>
                    <a:pt x="257949" y="906627"/>
                  </a:lnTo>
                  <a:lnTo>
                    <a:pt x="257962" y="907770"/>
                  </a:lnTo>
                  <a:lnTo>
                    <a:pt x="257835" y="908024"/>
                  </a:lnTo>
                  <a:lnTo>
                    <a:pt x="257581" y="908405"/>
                  </a:lnTo>
                  <a:lnTo>
                    <a:pt x="255244" y="908405"/>
                  </a:lnTo>
                  <a:lnTo>
                    <a:pt x="253365" y="910183"/>
                  </a:lnTo>
                  <a:lnTo>
                    <a:pt x="251993" y="912469"/>
                  </a:lnTo>
                  <a:lnTo>
                    <a:pt x="249948" y="918946"/>
                  </a:lnTo>
                  <a:lnTo>
                    <a:pt x="249847" y="920470"/>
                  </a:lnTo>
                  <a:lnTo>
                    <a:pt x="250050" y="924280"/>
                  </a:lnTo>
                  <a:lnTo>
                    <a:pt x="251955" y="929487"/>
                  </a:lnTo>
                  <a:lnTo>
                    <a:pt x="253606" y="930757"/>
                  </a:lnTo>
                  <a:lnTo>
                    <a:pt x="255130" y="931519"/>
                  </a:lnTo>
                  <a:lnTo>
                    <a:pt x="256463" y="932027"/>
                  </a:lnTo>
                  <a:lnTo>
                    <a:pt x="256286" y="931392"/>
                  </a:lnTo>
                  <a:lnTo>
                    <a:pt x="256146" y="931011"/>
                  </a:lnTo>
                  <a:lnTo>
                    <a:pt x="256019" y="930757"/>
                  </a:lnTo>
                  <a:lnTo>
                    <a:pt x="256921" y="930249"/>
                  </a:lnTo>
                  <a:lnTo>
                    <a:pt x="257657" y="930630"/>
                  </a:lnTo>
                  <a:lnTo>
                    <a:pt x="258229" y="931773"/>
                  </a:lnTo>
                  <a:lnTo>
                    <a:pt x="258864" y="933297"/>
                  </a:lnTo>
                  <a:lnTo>
                    <a:pt x="259321" y="934567"/>
                  </a:lnTo>
                  <a:lnTo>
                    <a:pt x="261975" y="936726"/>
                  </a:lnTo>
                  <a:lnTo>
                    <a:pt x="264388" y="938885"/>
                  </a:lnTo>
                  <a:lnTo>
                    <a:pt x="264769" y="938885"/>
                  </a:lnTo>
                  <a:lnTo>
                    <a:pt x="265239" y="938504"/>
                  </a:lnTo>
                  <a:lnTo>
                    <a:pt x="265798" y="937996"/>
                  </a:lnTo>
                  <a:lnTo>
                    <a:pt x="266776" y="936599"/>
                  </a:lnTo>
                  <a:lnTo>
                    <a:pt x="267208" y="935837"/>
                  </a:lnTo>
                  <a:lnTo>
                    <a:pt x="268173" y="935456"/>
                  </a:lnTo>
                  <a:lnTo>
                    <a:pt x="269621" y="935583"/>
                  </a:lnTo>
                  <a:lnTo>
                    <a:pt x="276796" y="939520"/>
                  </a:lnTo>
                  <a:lnTo>
                    <a:pt x="284226" y="943457"/>
                  </a:lnTo>
                  <a:lnTo>
                    <a:pt x="289915" y="946759"/>
                  </a:lnTo>
                  <a:lnTo>
                    <a:pt x="294855" y="949172"/>
                  </a:lnTo>
                  <a:lnTo>
                    <a:pt x="299046" y="950696"/>
                  </a:lnTo>
                  <a:lnTo>
                    <a:pt x="302653" y="952855"/>
                  </a:lnTo>
                  <a:lnTo>
                    <a:pt x="306603" y="954887"/>
                  </a:lnTo>
                  <a:lnTo>
                    <a:pt x="310896" y="956665"/>
                  </a:lnTo>
                  <a:lnTo>
                    <a:pt x="313690" y="958443"/>
                  </a:lnTo>
                  <a:lnTo>
                    <a:pt x="316839" y="960221"/>
                  </a:lnTo>
                  <a:lnTo>
                    <a:pt x="320382" y="962126"/>
                  </a:lnTo>
                  <a:lnTo>
                    <a:pt x="330250" y="967206"/>
                  </a:lnTo>
                  <a:lnTo>
                    <a:pt x="334543" y="969619"/>
                  </a:lnTo>
                  <a:lnTo>
                    <a:pt x="336410" y="970762"/>
                  </a:lnTo>
                  <a:lnTo>
                    <a:pt x="337883" y="971397"/>
                  </a:lnTo>
                  <a:lnTo>
                    <a:pt x="338963" y="971524"/>
                  </a:lnTo>
                  <a:lnTo>
                    <a:pt x="344093" y="974826"/>
                  </a:lnTo>
                  <a:lnTo>
                    <a:pt x="349389" y="977620"/>
                  </a:lnTo>
                  <a:lnTo>
                    <a:pt x="353402" y="979652"/>
                  </a:lnTo>
                  <a:lnTo>
                    <a:pt x="356806" y="981557"/>
                  </a:lnTo>
                  <a:lnTo>
                    <a:pt x="359537" y="983589"/>
                  </a:lnTo>
                  <a:lnTo>
                    <a:pt x="361505" y="984478"/>
                  </a:lnTo>
                  <a:lnTo>
                    <a:pt x="363308" y="985875"/>
                  </a:lnTo>
                  <a:lnTo>
                    <a:pt x="365010" y="987018"/>
                  </a:lnTo>
                  <a:lnTo>
                    <a:pt x="366318" y="987526"/>
                  </a:lnTo>
                  <a:lnTo>
                    <a:pt x="367220" y="987653"/>
                  </a:lnTo>
                  <a:lnTo>
                    <a:pt x="368033" y="988669"/>
                  </a:lnTo>
                  <a:lnTo>
                    <a:pt x="369265" y="989177"/>
                  </a:lnTo>
                  <a:lnTo>
                    <a:pt x="370890" y="989304"/>
                  </a:lnTo>
                  <a:lnTo>
                    <a:pt x="371411" y="990320"/>
                  </a:lnTo>
                  <a:lnTo>
                    <a:pt x="371983" y="990955"/>
                  </a:lnTo>
                  <a:lnTo>
                    <a:pt x="372478" y="991082"/>
                  </a:lnTo>
                  <a:lnTo>
                    <a:pt x="372859" y="991082"/>
                  </a:lnTo>
                  <a:lnTo>
                    <a:pt x="373507" y="990193"/>
                  </a:lnTo>
                  <a:lnTo>
                    <a:pt x="373964" y="989685"/>
                  </a:lnTo>
                  <a:lnTo>
                    <a:pt x="374167" y="989558"/>
                  </a:lnTo>
                  <a:lnTo>
                    <a:pt x="375005" y="989304"/>
                  </a:lnTo>
                  <a:lnTo>
                    <a:pt x="375742" y="989304"/>
                  </a:lnTo>
                  <a:lnTo>
                    <a:pt x="376377" y="989685"/>
                  </a:lnTo>
                  <a:lnTo>
                    <a:pt x="377126" y="989304"/>
                  </a:lnTo>
                  <a:lnTo>
                    <a:pt x="377380" y="989177"/>
                  </a:lnTo>
                  <a:lnTo>
                    <a:pt x="378218" y="988288"/>
                  </a:lnTo>
                  <a:lnTo>
                    <a:pt x="378866" y="988034"/>
                  </a:lnTo>
                  <a:lnTo>
                    <a:pt x="379323" y="987526"/>
                  </a:lnTo>
                  <a:lnTo>
                    <a:pt x="379526" y="986764"/>
                  </a:lnTo>
                  <a:lnTo>
                    <a:pt x="378828" y="986002"/>
                  </a:lnTo>
                  <a:lnTo>
                    <a:pt x="378637" y="985113"/>
                  </a:lnTo>
                  <a:lnTo>
                    <a:pt x="378980" y="984097"/>
                  </a:lnTo>
                  <a:lnTo>
                    <a:pt x="379628" y="982954"/>
                  </a:lnTo>
                  <a:lnTo>
                    <a:pt x="379628" y="982573"/>
                  </a:lnTo>
                  <a:lnTo>
                    <a:pt x="379310" y="981938"/>
                  </a:lnTo>
                  <a:lnTo>
                    <a:pt x="379171" y="981684"/>
                  </a:lnTo>
                  <a:lnTo>
                    <a:pt x="377024" y="981938"/>
                  </a:lnTo>
                  <a:lnTo>
                    <a:pt x="375640" y="981684"/>
                  </a:lnTo>
                  <a:lnTo>
                    <a:pt x="375005" y="980668"/>
                  </a:lnTo>
                  <a:lnTo>
                    <a:pt x="377202" y="980287"/>
                  </a:lnTo>
                  <a:lnTo>
                    <a:pt x="378396" y="979398"/>
                  </a:lnTo>
                  <a:lnTo>
                    <a:pt x="378587" y="978255"/>
                  </a:lnTo>
                  <a:lnTo>
                    <a:pt x="379361" y="978509"/>
                  </a:lnTo>
                  <a:lnTo>
                    <a:pt x="379793" y="978890"/>
                  </a:lnTo>
                  <a:lnTo>
                    <a:pt x="380123" y="978255"/>
                  </a:lnTo>
                  <a:lnTo>
                    <a:pt x="380720" y="977112"/>
                  </a:lnTo>
                  <a:close/>
                </a:path>
                <a:path w="648969" h="1718945">
                  <a:moveTo>
                    <a:pt x="384429" y="781913"/>
                  </a:moveTo>
                  <a:lnTo>
                    <a:pt x="384365" y="782040"/>
                  </a:lnTo>
                  <a:lnTo>
                    <a:pt x="384251" y="782167"/>
                  </a:lnTo>
                  <a:lnTo>
                    <a:pt x="383349" y="782675"/>
                  </a:lnTo>
                  <a:lnTo>
                    <a:pt x="384048" y="782802"/>
                  </a:lnTo>
                  <a:lnTo>
                    <a:pt x="384390" y="782548"/>
                  </a:lnTo>
                  <a:lnTo>
                    <a:pt x="384429" y="781913"/>
                  </a:lnTo>
                  <a:close/>
                </a:path>
                <a:path w="648969" h="1718945">
                  <a:moveTo>
                    <a:pt x="385013" y="784580"/>
                  </a:moveTo>
                  <a:lnTo>
                    <a:pt x="384822" y="784199"/>
                  </a:lnTo>
                  <a:lnTo>
                    <a:pt x="384746" y="784453"/>
                  </a:lnTo>
                  <a:lnTo>
                    <a:pt x="385013" y="784580"/>
                  </a:lnTo>
                  <a:close/>
                </a:path>
                <a:path w="648969" h="1718945">
                  <a:moveTo>
                    <a:pt x="387565" y="782548"/>
                  </a:moveTo>
                  <a:lnTo>
                    <a:pt x="387045" y="782421"/>
                  </a:lnTo>
                  <a:lnTo>
                    <a:pt x="386207" y="782421"/>
                  </a:lnTo>
                  <a:lnTo>
                    <a:pt x="386969" y="783056"/>
                  </a:lnTo>
                  <a:lnTo>
                    <a:pt x="387413" y="783056"/>
                  </a:lnTo>
                  <a:lnTo>
                    <a:pt x="387565" y="782548"/>
                  </a:lnTo>
                  <a:close/>
                </a:path>
                <a:path w="648969" h="1718945">
                  <a:moveTo>
                    <a:pt x="388112" y="569760"/>
                  </a:moveTo>
                  <a:lnTo>
                    <a:pt x="387604" y="569633"/>
                  </a:lnTo>
                  <a:lnTo>
                    <a:pt x="386499" y="568744"/>
                  </a:lnTo>
                  <a:lnTo>
                    <a:pt x="385991" y="568617"/>
                  </a:lnTo>
                  <a:lnTo>
                    <a:pt x="383070" y="568998"/>
                  </a:lnTo>
                  <a:lnTo>
                    <a:pt x="380517" y="569379"/>
                  </a:lnTo>
                  <a:lnTo>
                    <a:pt x="378879" y="569760"/>
                  </a:lnTo>
                  <a:lnTo>
                    <a:pt x="388112" y="569760"/>
                  </a:lnTo>
                  <a:close/>
                </a:path>
                <a:path w="648969" h="1718945">
                  <a:moveTo>
                    <a:pt x="391769" y="723163"/>
                  </a:moveTo>
                  <a:lnTo>
                    <a:pt x="391058" y="721766"/>
                  </a:lnTo>
                  <a:lnTo>
                    <a:pt x="390334" y="724052"/>
                  </a:lnTo>
                  <a:lnTo>
                    <a:pt x="391528" y="723925"/>
                  </a:lnTo>
                  <a:lnTo>
                    <a:pt x="391769" y="723163"/>
                  </a:lnTo>
                  <a:close/>
                </a:path>
                <a:path w="648969" h="1718945">
                  <a:moveTo>
                    <a:pt x="398754" y="606844"/>
                  </a:moveTo>
                  <a:lnTo>
                    <a:pt x="398627" y="606590"/>
                  </a:lnTo>
                  <a:lnTo>
                    <a:pt x="398411" y="606463"/>
                  </a:lnTo>
                  <a:lnTo>
                    <a:pt x="398056" y="606336"/>
                  </a:lnTo>
                  <a:lnTo>
                    <a:pt x="398157" y="606971"/>
                  </a:lnTo>
                  <a:lnTo>
                    <a:pt x="398754" y="606844"/>
                  </a:lnTo>
                  <a:close/>
                </a:path>
                <a:path w="648969" h="1718945">
                  <a:moveTo>
                    <a:pt x="400773" y="569633"/>
                  </a:moveTo>
                  <a:lnTo>
                    <a:pt x="399656" y="568744"/>
                  </a:lnTo>
                  <a:lnTo>
                    <a:pt x="397979" y="568744"/>
                  </a:lnTo>
                  <a:lnTo>
                    <a:pt x="397217" y="568490"/>
                  </a:lnTo>
                  <a:lnTo>
                    <a:pt x="394830" y="567220"/>
                  </a:lnTo>
                  <a:lnTo>
                    <a:pt x="394398" y="567601"/>
                  </a:lnTo>
                  <a:lnTo>
                    <a:pt x="393903" y="567982"/>
                  </a:lnTo>
                  <a:lnTo>
                    <a:pt x="393496" y="568109"/>
                  </a:lnTo>
                  <a:lnTo>
                    <a:pt x="390855" y="567347"/>
                  </a:lnTo>
                  <a:lnTo>
                    <a:pt x="390690" y="567855"/>
                  </a:lnTo>
                  <a:lnTo>
                    <a:pt x="390321" y="568109"/>
                  </a:lnTo>
                  <a:lnTo>
                    <a:pt x="389763" y="568109"/>
                  </a:lnTo>
                  <a:lnTo>
                    <a:pt x="389382" y="569379"/>
                  </a:lnTo>
                  <a:lnTo>
                    <a:pt x="388708" y="569760"/>
                  </a:lnTo>
                  <a:lnTo>
                    <a:pt x="400773" y="569760"/>
                  </a:lnTo>
                  <a:lnTo>
                    <a:pt x="400773" y="569633"/>
                  </a:lnTo>
                  <a:close/>
                </a:path>
                <a:path w="648969" h="1718945">
                  <a:moveTo>
                    <a:pt x="406196" y="837666"/>
                  </a:moveTo>
                  <a:lnTo>
                    <a:pt x="404825" y="836650"/>
                  </a:lnTo>
                  <a:lnTo>
                    <a:pt x="403936" y="835888"/>
                  </a:lnTo>
                  <a:lnTo>
                    <a:pt x="403834" y="835634"/>
                  </a:lnTo>
                  <a:lnTo>
                    <a:pt x="403910" y="835126"/>
                  </a:lnTo>
                  <a:lnTo>
                    <a:pt x="404215" y="834745"/>
                  </a:lnTo>
                  <a:lnTo>
                    <a:pt x="405422" y="833856"/>
                  </a:lnTo>
                  <a:lnTo>
                    <a:pt x="404837" y="832713"/>
                  </a:lnTo>
                  <a:lnTo>
                    <a:pt x="404698" y="831951"/>
                  </a:lnTo>
                  <a:lnTo>
                    <a:pt x="405599" y="830554"/>
                  </a:lnTo>
                  <a:lnTo>
                    <a:pt x="405726" y="830173"/>
                  </a:lnTo>
                  <a:lnTo>
                    <a:pt x="405625" y="829665"/>
                  </a:lnTo>
                  <a:lnTo>
                    <a:pt x="405155" y="829284"/>
                  </a:lnTo>
                  <a:lnTo>
                    <a:pt x="404799" y="828649"/>
                  </a:lnTo>
                  <a:lnTo>
                    <a:pt x="404520" y="827760"/>
                  </a:lnTo>
                  <a:lnTo>
                    <a:pt x="404456" y="827379"/>
                  </a:lnTo>
                  <a:lnTo>
                    <a:pt x="404152" y="826871"/>
                  </a:lnTo>
                  <a:lnTo>
                    <a:pt x="403567" y="826363"/>
                  </a:lnTo>
                  <a:lnTo>
                    <a:pt x="403453" y="824839"/>
                  </a:lnTo>
                  <a:lnTo>
                    <a:pt x="404291" y="824585"/>
                  </a:lnTo>
                  <a:lnTo>
                    <a:pt x="404596" y="824204"/>
                  </a:lnTo>
                  <a:lnTo>
                    <a:pt x="404228" y="823569"/>
                  </a:lnTo>
                  <a:lnTo>
                    <a:pt x="404317" y="823061"/>
                  </a:lnTo>
                  <a:lnTo>
                    <a:pt x="404393" y="822807"/>
                  </a:lnTo>
                  <a:lnTo>
                    <a:pt x="404749" y="822553"/>
                  </a:lnTo>
                  <a:lnTo>
                    <a:pt x="405422" y="822172"/>
                  </a:lnTo>
                  <a:lnTo>
                    <a:pt x="403847" y="820648"/>
                  </a:lnTo>
                  <a:lnTo>
                    <a:pt x="403567" y="820267"/>
                  </a:lnTo>
                  <a:lnTo>
                    <a:pt x="402983" y="819251"/>
                  </a:lnTo>
                  <a:lnTo>
                    <a:pt x="401713" y="818870"/>
                  </a:lnTo>
                  <a:lnTo>
                    <a:pt x="401358" y="818489"/>
                  </a:lnTo>
                  <a:lnTo>
                    <a:pt x="401180" y="817854"/>
                  </a:lnTo>
                  <a:lnTo>
                    <a:pt x="401675" y="817473"/>
                  </a:lnTo>
                  <a:lnTo>
                    <a:pt x="402920" y="816711"/>
                  </a:lnTo>
                  <a:lnTo>
                    <a:pt x="404926" y="815695"/>
                  </a:lnTo>
                  <a:lnTo>
                    <a:pt x="403047" y="814552"/>
                  </a:lnTo>
                  <a:lnTo>
                    <a:pt x="402285" y="813409"/>
                  </a:lnTo>
                  <a:lnTo>
                    <a:pt x="402653" y="812266"/>
                  </a:lnTo>
                  <a:lnTo>
                    <a:pt x="400875" y="811631"/>
                  </a:lnTo>
                  <a:lnTo>
                    <a:pt x="397776" y="811123"/>
                  </a:lnTo>
                  <a:lnTo>
                    <a:pt x="396824" y="810615"/>
                  </a:lnTo>
                  <a:lnTo>
                    <a:pt x="396189" y="809599"/>
                  </a:lnTo>
                  <a:lnTo>
                    <a:pt x="396557" y="808964"/>
                  </a:lnTo>
                  <a:lnTo>
                    <a:pt x="397154" y="808583"/>
                  </a:lnTo>
                  <a:lnTo>
                    <a:pt x="397929" y="808456"/>
                  </a:lnTo>
                  <a:lnTo>
                    <a:pt x="399300" y="808710"/>
                  </a:lnTo>
                  <a:lnTo>
                    <a:pt x="400011" y="808710"/>
                  </a:lnTo>
                  <a:lnTo>
                    <a:pt x="400735" y="808583"/>
                  </a:lnTo>
                  <a:lnTo>
                    <a:pt x="400951" y="808456"/>
                  </a:lnTo>
                  <a:lnTo>
                    <a:pt x="401383" y="808202"/>
                  </a:lnTo>
                  <a:lnTo>
                    <a:pt x="400812" y="807821"/>
                  </a:lnTo>
                  <a:lnTo>
                    <a:pt x="399859" y="807186"/>
                  </a:lnTo>
                  <a:lnTo>
                    <a:pt x="398500" y="807059"/>
                  </a:lnTo>
                  <a:lnTo>
                    <a:pt x="397344" y="807821"/>
                  </a:lnTo>
                  <a:lnTo>
                    <a:pt x="397459" y="807440"/>
                  </a:lnTo>
                  <a:lnTo>
                    <a:pt x="397967" y="805789"/>
                  </a:lnTo>
                  <a:lnTo>
                    <a:pt x="397179" y="805916"/>
                  </a:lnTo>
                  <a:lnTo>
                    <a:pt x="395935" y="805916"/>
                  </a:lnTo>
                  <a:lnTo>
                    <a:pt x="396379" y="806805"/>
                  </a:lnTo>
                  <a:lnTo>
                    <a:pt x="396481" y="807440"/>
                  </a:lnTo>
                  <a:lnTo>
                    <a:pt x="395071" y="807186"/>
                  </a:lnTo>
                  <a:lnTo>
                    <a:pt x="394347" y="806805"/>
                  </a:lnTo>
                  <a:lnTo>
                    <a:pt x="393776" y="806170"/>
                  </a:lnTo>
                  <a:lnTo>
                    <a:pt x="393865" y="805789"/>
                  </a:lnTo>
                  <a:lnTo>
                    <a:pt x="394271" y="805281"/>
                  </a:lnTo>
                  <a:lnTo>
                    <a:pt x="394881" y="804900"/>
                  </a:lnTo>
                  <a:lnTo>
                    <a:pt x="395503" y="804646"/>
                  </a:lnTo>
                  <a:lnTo>
                    <a:pt x="396659" y="804519"/>
                  </a:lnTo>
                  <a:lnTo>
                    <a:pt x="397929" y="804011"/>
                  </a:lnTo>
                  <a:lnTo>
                    <a:pt x="397522" y="803630"/>
                  </a:lnTo>
                  <a:lnTo>
                    <a:pt x="397002" y="803376"/>
                  </a:lnTo>
                  <a:lnTo>
                    <a:pt x="396405" y="803630"/>
                  </a:lnTo>
                  <a:lnTo>
                    <a:pt x="395566" y="803630"/>
                  </a:lnTo>
                  <a:lnTo>
                    <a:pt x="395046" y="803503"/>
                  </a:lnTo>
                  <a:lnTo>
                    <a:pt x="394754" y="803122"/>
                  </a:lnTo>
                  <a:lnTo>
                    <a:pt x="392417" y="802360"/>
                  </a:lnTo>
                  <a:lnTo>
                    <a:pt x="391579" y="801725"/>
                  </a:lnTo>
                  <a:lnTo>
                    <a:pt x="390588" y="800709"/>
                  </a:lnTo>
                  <a:lnTo>
                    <a:pt x="392049" y="800201"/>
                  </a:lnTo>
                  <a:lnTo>
                    <a:pt x="393039" y="800328"/>
                  </a:lnTo>
                  <a:lnTo>
                    <a:pt x="393547" y="801090"/>
                  </a:lnTo>
                  <a:lnTo>
                    <a:pt x="394004" y="800836"/>
                  </a:lnTo>
                  <a:lnTo>
                    <a:pt x="394804" y="800201"/>
                  </a:lnTo>
                  <a:lnTo>
                    <a:pt x="394970" y="800074"/>
                  </a:lnTo>
                  <a:lnTo>
                    <a:pt x="395452" y="799439"/>
                  </a:lnTo>
                  <a:lnTo>
                    <a:pt x="394843" y="798677"/>
                  </a:lnTo>
                  <a:lnTo>
                    <a:pt x="394411" y="798296"/>
                  </a:lnTo>
                  <a:lnTo>
                    <a:pt x="393801" y="797915"/>
                  </a:lnTo>
                  <a:lnTo>
                    <a:pt x="393420" y="797534"/>
                  </a:lnTo>
                  <a:lnTo>
                    <a:pt x="393306" y="797407"/>
                  </a:lnTo>
                  <a:lnTo>
                    <a:pt x="391934" y="797280"/>
                  </a:lnTo>
                  <a:lnTo>
                    <a:pt x="390855" y="797153"/>
                  </a:lnTo>
                  <a:lnTo>
                    <a:pt x="391185" y="797026"/>
                  </a:lnTo>
                  <a:lnTo>
                    <a:pt x="391591" y="796518"/>
                  </a:lnTo>
                  <a:lnTo>
                    <a:pt x="392049" y="796391"/>
                  </a:lnTo>
                  <a:lnTo>
                    <a:pt x="391934" y="795883"/>
                  </a:lnTo>
                  <a:lnTo>
                    <a:pt x="391833" y="795756"/>
                  </a:lnTo>
                  <a:lnTo>
                    <a:pt x="387819" y="794613"/>
                  </a:lnTo>
                  <a:lnTo>
                    <a:pt x="387096" y="794283"/>
                  </a:lnTo>
                  <a:lnTo>
                    <a:pt x="387096" y="835380"/>
                  </a:lnTo>
                  <a:lnTo>
                    <a:pt x="386969" y="836396"/>
                  </a:lnTo>
                  <a:lnTo>
                    <a:pt x="386626" y="837539"/>
                  </a:lnTo>
                  <a:lnTo>
                    <a:pt x="386537" y="838682"/>
                  </a:lnTo>
                  <a:lnTo>
                    <a:pt x="386664" y="840079"/>
                  </a:lnTo>
                  <a:lnTo>
                    <a:pt x="385927" y="840079"/>
                  </a:lnTo>
                  <a:lnTo>
                    <a:pt x="385406" y="841222"/>
                  </a:lnTo>
                  <a:lnTo>
                    <a:pt x="385292" y="841730"/>
                  </a:lnTo>
                  <a:lnTo>
                    <a:pt x="384962" y="843762"/>
                  </a:lnTo>
                  <a:lnTo>
                    <a:pt x="383959" y="844016"/>
                  </a:lnTo>
                  <a:lnTo>
                    <a:pt x="383463" y="844651"/>
                  </a:lnTo>
                  <a:lnTo>
                    <a:pt x="383489" y="845794"/>
                  </a:lnTo>
                  <a:lnTo>
                    <a:pt x="382155" y="846429"/>
                  </a:lnTo>
                  <a:lnTo>
                    <a:pt x="381038" y="847953"/>
                  </a:lnTo>
                  <a:lnTo>
                    <a:pt x="380136" y="850239"/>
                  </a:lnTo>
                  <a:lnTo>
                    <a:pt x="377215" y="850620"/>
                  </a:lnTo>
                  <a:lnTo>
                    <a:pt x="375412" y="851636"/>
                  </a:lnTo>
                  <a:lnTo>
                    <a:pt x="374713" y="853287"/>
                  </a:lnTo>
                  <a:lnTo>
                    <a:pt x="374370" y="853033"/>
                  </a:lnTo>
                  <a:lnTo>
                    <a:pt x="373507" y="852398"/>
                  </a:lnTo>
                  <a:lnTo>
                    <a:pt x="373100" y="853033"/>
                  </a:lnTo>
                  <a:lnTo>
                    <a:pt x="373087" y="852398"/>
                  </a:lnTo>
                  <a:lnTo>
                    <a:pt x="372389" y="852398"/>
                  </a:lnTo>
                  <a:lnTo>
                    <a:pt x="371348" y="853287"/>
                  </a:lnTo>
                  <a:lnTo>
                    <a:pt x="370827" y="853160"/>
                  </a:lnTo>
                  <a:lnTo>
                    <a:pt x="370281" y="852779"/>
                  </a:lnTo>
                  <a:lnTo>
                    <a:pt x="369277" y="851890"/>
                  </a:lnTo>
                  <a:lnTo>
                    <a:pt x="368465" y="850366"/>
                  </a:lnTo>
                  <a:lnTo>
                    <a:pt x="366991" y="849985"/>
                  </a:lnTo>
                  <a:lnTo>
                    <a:pt x="364515" y="850112"/>
                  </a:lnTo>
                  <a:lnTo>
                    <a:pt x="364591" y="850620"/>
                  </a:lnTo>
                  <a:lnTo>
                    <a:pt x="364718" y="853541"/>
                  </a:lnTo>
                  <a:lnTo>
                    <a:pt x="364286" y="853795"/>
                  </a:lnTo>
                  <a:lnTo>
                    <a:pt x="364020" y="853668"/>
                  </a:lnTo>
                  <a:lnTo>
                    <a:pt x="363880" y="853541"/>
                  </a:lnTo>
                  <a:lnTo>
                    <a:pt x="363740" y="853414"/>
                  </a:lnTo>
                  <a:lnTo>
                    <a:pt x="363702" y="853287"/>
                  </a:lnTo>
                  <a:lnTo>
                    <a:pt x="363550" y="852779"/>
                  </a:lnTo>
                  <a:lnTo>
                    <a:pt x="362800" y="852271"/>
                  </a:lnTo>
                  <a:lnTo>
                    <a:pt x="362521" y="852195"/>
                  </a:lnTo>
                  <a:lnTo>
                    <a:pt x="362521" y="855573"/>
                  </a:lnTo>
                  <a:lnTo>
                    <a:pt x="361797" y="855573"/>
                  </a:lnTo>
                  <a:lnTo>
                    <a:pt x="360972" y="855954"/>
                  </a:lnTo>
                  <a:lnTo>
                    <a:pt x="359194" y="858113"/>
                  </a:lnTo>
                  <a:lnTo>
                    <a:pt x="358114" y="858875"/>
                  </a:lnTo>
                  <a:lnTo>
                    <a:pt x="357251" y="858113"/>
                  </a:lnTo>
                  <a:lnTo>
                    <a:pt x="357720" y="857224"/>
                  </a:lnTo>
                  <a:lnTo>
                    <a:pt x="359498" y="856335"/>
                  </a:lnTo>
                  <a:lnTo>
                    <a:pt x="358825" y="855065"/>
                  </a:lnTo>
                  <a:lnTo>
                    <a:pt x="358762" y="854938"/>
                  </a:lnTo>
                  <a:lnTo>
                    <a:pt x="358622" y="854684"/>
                  </a:lnTo>
                  <a:lnTo>
                    <a:pt x="358851" y="854557"/>
                  </a:lnTo>
                  <a:lnTo>
                    <a:pt x="359410" y="854811"/>
                  </a:lnTo>
                  <a:lnTo>
                    <a:pt x="360324" y="855446"/>
                  </a:lnTo>
                  <a:lnTo>
                    <a:pt x="360375" y="855319"/>
                  </a:lnTo>
                  <a:lnTo>
                    <a:pt x="360654" y="854938"/>
                  </a:lnTo>
                  <a:lnTo>
                    <a:pt x="361111" y="854557"/>
                  </a:lnTo>
                  <a:lnTo>
                    <a:pt x="362038" y="853795"/>
                  </a:lnTo>
                  <a:lnTo>
                    <a:pt x="362305" y="853541"/>
                  </a:lnTo>
                  <a:lnTo>
                    <a:pt x="362331" y="854938"/>
                  </a:lnTo>
                  <a:lnTo>
                    <a:pt x="362521" y="855573"/>
                  </a:lnTo>
                  <a:lnTo>
                    <a:pt x="362521" y="852195"/>
                  </a:lnTo>
                  <a:lnTo>
                    <a:pt x="361429" y="851890"/>
                  </a:lnTo>
                  <a:lnTo>
                    <a:pt x="361924" y="851255"/>
                  </a:lnTo>
                  <a:lnTo>
                    <a:pt x="362585" y="850874"/>
                  </a:lnTo>
                  <a:lnTo>
                    <a:pt x="362343" y="850493"/>
                  </a:lnTo>
                  <a:lnTo>
                    <a:pt x="362026" y="850366"/>
                  </a:lnTo>
                  <a:lnTo>
                    <a:pt x="361238" y="850747"/>
                  </a:lnTo>
                  <a:lnTo>
                    <a:pt x="360654" y="850874"/>
                  </a:lnTo>
                  <a:lnTo>
                    <a:pt x="360184" y="849985"/>
                  </a:lnTo>
                  <a:lnTo>
                    <a:pt x="359435" y="849604"/>
                  </a:lnTo>
                  <a:lnTo>
                    <a:pt x="358165" y="849934"/>
                  </a:lnTo>
                  <a:lnTo>
                    <a:pt x="358165" y="853414"/>
                  </a:lnTo>
                  <a:lnTo>
                    <a:pt x="357974" y="854049"/>
                  </a:lnTo>
                  <a:lnTo>
                    <a:pt x="357746" y="854430"/>
                  </a:lnTo>
                  <a:lnTo>
                    <a:pt x="356844" y="854938"/>
                  </a:lnTo>
                  <a:lnTo>
                    <a:pt x="356514" y="854811"/>
                  </a:lnTo>
                  <a:lnTo>
                    <a:pt x="356412" y="854430"/>
                  </a:lnTo>
                  <a:lnTo>
                    <a:pt x="356196" y="854049"/>
                  </a:lnTo>
                  <a:lnTo>
                    <a:pt x="356323" y="853668"/>
                  </a:lnTo>
                  <a:lnTo>
                    <a:pt x="356819" y="853287"/>
                  </a:lnTo>
                  <a:lnTo>
                    <a:pt x="357339" y="853414"/>
                  </a:lnTo>
                  <a:lnTo>
                    <a:pt x="358165" y="853414"/>
                  </a:lnTo>
                  <a:lnTo>
                    <a:pt x="358165" y="849934"/>
                  </a:lnTo>
                  <a:lnTo>
                    <a:pt x="356920" y="850239"/>
                  </a:lnTo>
                  <a:lnTo>
                    <a:pt x="355663" y="850620"/>
                  </a:lnTo>
                  <a:lnTo>
                    <a:pt x="356082" y="851001"/>
                  </a:lnTo>
                  <a:lnTo>
                    <a:pt x="356438" y="851763"/>
                  </a:lnTo>
                  <a:lnTo>
                    <a:pt x="355104" y="852398"/>
                  </a:lnTo>
                  <a:lnTo>
                    <a:pt x="354368" y="853033"/>
                  </a:lnTo>
                  <a:lnTo>
                    <a:pt x="353860" y="854557"/>
                  </a:lnTo>
                  <a:lnTo>
                    <a:pt x="353593" y="854938"/>
                  </a:lnTo>
                  <a:lnTo>
                    <a:pt x="353148" y="855065"/>
                  </a:lnTo>
                  <a:lnTo>
                    <a:pt x="351878" y="853795"/>
                  </a:lnTo>
                  <a:lnTo>
                    <a:pt x="351853" y="853541"/>
                  </a:lnTo>
                  <a:lnTo>
                    <a:pt x="351917" y="852271"/>
                  </a:lnTo>
                  <a:lnTo>
                    <a:pt x="352183" y="851890"/>
                  </a:lnTo>
                  <a:lnTo>
                    <a:pt x="352717" y="851128"/>
                  </a:lnTo>
                  <a:lnTo>
                    <a:pt x="354088" y="852144"/>
                  </a:lnTo>
                  <a:lnTo>
                    <a:pt x="353987" y="850366"/>
                  </a:lnTo>
                  <a:lnTo>
                    <a:pt x="353275" y="849350"/>
                  </a:lnTo>
                  <a:lnTo>
                    <a:pt x="353060" y="849223"/>
                  </a:lnTo>
                  <a:lnTo>
                    <a:pt x="351599" y="848334"/>
                  </a:lnTo>
                  <a:lnTo>
                    <a:pt x="351383" y="848207"/>
                  </a:lnTo>
                  <a:lnTo>
                    <a:pt x="350532" y="847953"/>
                  </a:lnTo>
                  <a:lnTo>
                    <a:pt x="350405" y="847953"/>
                  </a:lnTo>
                  <a:lnTo>
                    <a:pt x="350405" y="849604"/>
                  </a:lnTo>
                  <a:lnTo>
                    <a:pt x="349364" y="850353"/>
                  </a:lnTo>
                  <a:lnTo>
                    <a:pt x="349364" y="852017"/>
                  </a:lnTo>
                  <a:lnTo>
                    <a:pt x="346354" y="853541"/>
                  </a:lnTo>
                  <a:lnTo>
                    <a:pt x="346722" y="852398"/>
                  </a:lnTo>
                  <a:lnTo>
                    <a:pt x="347726" y="851890"/>
                  </a:lnTo>
                  <a:lnTo>
                    <a:pt x="349364" y="852017"/>
                  </a:lnTo>
                  <a:lnTo>
                    <a:pt x="349364" y="850353"/>
                  </a:lnTo>
                  <a:lnTo>
                    <a:pt x="348259" y="851128"/>
                  </a:lnTo>
                  <a:lnTo>
                    <a:pt x="347903" y="851001"/>
                  </a:lnTo>
                  <a:lnTo>
                    <a:pt x="347827" y="850366"/>
                  </a:lnTo>
                  <a:lnTo>
                    <a:pt x="347726" y="850112"/>
                  </a:lnTo>
                  <a:lnTo>
                    <a:pt x="347624" y="849477"/>
                  </a:lnTo>
                  <a:lnTo>
                    <a:pt x="348856" y="849223"/>
                  </a:lnTo>
                  <a:lnTo>
                    <a:pt x="349796" y="849223"/>
                  </a:lnTo>
                  <a:lnTo>
                    <a:pt x="350405" y="849604"/>
                  </a:lnTo>
                  <a:lnTo>
                    <a:pt x="350405" y="847953"/>
                  </a:lnTo>
                  <a:lnTo>
                    <a:pt x="349516" y="847953"/>
                  </a:lnTo>
                  <a:lnTo>
                    <a:pt x="347929" y="847953"/>
                  </a:lnTo>
                  <a:lnTo>
                    <a:pt x="347421" y="848334"/>
                  </a:lnTo>
                  <a:lnTo>
                    <a:pt x="347776" y="847191"/>
                  </a:lnTo>
                  <a:lnTo>
                    <a:pt x="347853" y="846937"/>
                  </a:lnTo>
                  <a:lnTo>
                    <a:pt x="348056" y="846302"/>
                  </a:lnTo>
                  <a:lnTo>
                    <a:pt x="346367" y="846937"/>
                  </a:lnTo>
                  <a:lnTo>
                    <a:pt x="345528" y="846937"/>
                  </a:lnTo>
                  <a:lnTo>
                    <a:pt x="345465" y="846302"/>
                  </a:lnTo>
                  <a:lnTo>
                    <a:pt x="345351" y="846048"/>
                  </a:lnTo>
                  <a:lnTo>
                    <a:pt x="344932" y="845667"/>
                  </a:lnTo>
                  <a:lnTo>
                    <a:pt x="344805" y="845413"/>
                  </a:lnTo>
                  <a:lnTo>
                    <a:pt x="344373" y="845286"/>
                  </a:lnTo>
                  <a:lnTo>
                    <a:pt x="343636" y="845286"/>
                  </a:lnTo>
                  <a:lnTo>
                    <a:pt x="341490" y="844905"/>
                  </a:lnTo>
                  <a:lnTo>
                    <a:pt x="340791" y="844461"/>
                  </a:lnTo>
                  <a:lnTo>
                    <a:pt x="340791" y="846302"/>
                  </a:lnTo>
                  <a:lnTo>
                    <a:pt x="339953" y="846556"/>
                  </a:lnTo>
                  <a:lnTo>
                    <a:pt x="338556" y="846937"/>
                  </a:lnTo>
                  <a:lnTo>
                    <a:pt x="336600" y="847191"/>
                  </a:lnTo>
                  <a:lnTo>
                    <a:pt x="336308" y="846937"/>
                  </a:lnTo>
                  <a:lnTo>
                    <a:pt x="336397" y="846683"/>
                  </a:lnTo>
                  <a:lnTo>
                    <a:pt x="336816" y="846429"/>
                  </a:lnTo>
                  <a:lnTo>
                    <a:pt x="336943" y="846048"/>
                  </a:lnTo>
                  <a:lnTo>
                    <a:pt x="336892" y="845794"/>
                  </a:lnTo>
                  <a:lnTo>
                    <a:pt x="336677" y="845540"/>
                  </a:lnTo>
                  <a:lnTo>
                    <a:pt x="336778" y="844778"/>
                  </a:lnTo>
                  <a:lnTo>
                    <a:pt x="337616" y="843889"/>
                  </a:lnTo>
                  <a:lnTo>
                    <a:pt x="337845" y="844397"/>
                  </a:lnTo>
                  <a:lnTo>
                    <a:pt x="338150" y="844651"/>
                  </a:lnTo>
                  <a:lnTo>
                    <a:pt x="338480" y="844778"/>
                  </a:lnTo>
                  <a:lnTo>
                    <a:pt x="339420" y="845286"/>
                  </a:lnTo>
                  <a:lnTo>
                    <a:pt x="340093" y="845540"/>
                  </a:lnTo>
                  <a:lnTo>
                    <a:pt x="340575" y="845794"/>
                  </a:lnTo>
                  <a:lnTo>
                    <a:pt x="340791" y="846302"/>
                  </a:lnTo>
                  <a:lnTo>
                    <a:pt x="340791" y="844461"/>
                  </a:lnTo>
                  <a:lnTo>
                    <a:pt x="340512" y="844270"/>
                  </a:lnTo>
                  <a:lnTo>
                    <a:pt x="340563" y="843889"/>
                  </a:lnTo>
                  <a:lnTo>
                    <a:pt x="340652" y="843254"/>
                  </a:lnTo>
                  <a:lnTo>
                    <a:pt x="339864" y="843000"/>
                  </a:lnTo>
                  <a:lnTo>
                    <a:pt x="339217" y="843254"/>
                  </a:lnTo>
                  <a:lnTo>
                    <a:pt x="338645" y="843254"/>
                  </a:lnTo>
                  <a:lnTo>
                    <a:pt x="338251" y="843127"/>
                  </a:lnTo>
                  <a:lnTo>
                    <a:pt x="338010" y="842619"/>
                  </a:lnTo>
                  <a:lnTo>
                    <a:pt x="338518" y="842238"/>
                  </a:lnTo>
                  <a:lnTo>
                    <a:pt x="338480" y="841730"/>
                  </a:lnTo>
                  <a:lnTo>
                    <a:pt x="337883" y="841222"/>
                  </a:lnTo>
                  <a:lnTo>
                    <a:pt x="336969" y="840714"/>
                  </a:lnTo>
                  <a:lnTo>
                    <a:pt x="336359" y="839978"/>
                  </a:lnTo>
                  <a:lnTo>
                    <a:pt x="336029" y="840079"/>
                  </a:lnTo>
                  <a:lnTo>
                    <a:pt x="335064" y="840460"/>
                  </a:lnTo>
                  <a:lnTo>
                    <a:pt x="334073" y="840714"/>
                  </a:lnTo>
                  <a:lnTo>
                    <a:pt x="333324" y="840587"/>
                  </a:lnTo>
                  <a:lnTo>
                    <a:pt x="333883" y="838809"/>
                  </a:lnTo>
                  <a:lnTo>
                    <a:pt x="333819" y="837539"/>
                  </a:lnTo>
                  <a:lnTo>
                    <a:pt x="333590" y="837158"/>
                  </a:lnTo>
                  <a:lnTo>
                    <a:pt x="332333" y="837539"/>
                  </a:lnTo>
                  <a:lnTo>
                    <a:pt x="330123" y="837539"/>
                  </a:lnTo>
                  <a:lnTo>
                    <a:pt x="329374" y="837793"/>
                  </a:lnTo>
                  <a:lnTo>
                    <a:pt x="329057" y="838174"/>
                  </a:lnTo>
                  <a:lnTo>
                    <a:pt x="328828" y="838301"/>
                  </a:lnTo>
                  <a:lnTo>
                    <a:pt x="328447" y="838047"/>
                  </a:lnTo>
                  <a:lnTo>
                    <a:pt x="327850" y="837539"/>
                  </a:lnTo>
                  <a:lnTo>
                    <a:pt x="327736" y="837285"/>
                  </a:lnTo>
                  <a:lnTo>
                    <a:pt x="327723" y="836650"/>
                  </a:lnTo>
                  <a:lnTo>
                    <a:pt x="327914" y="836396"/>
                  </a:lnTo>
                  <a:lnTo>
                    <a:pt x="330733" y="837285"/>
                  </a:lnTo>
                  <a:lnTo>
                    <a:pt x="330619" y="836777"/>
                  </a:lnTo>
                  <a:lnTo>
                    <a:pt x="330441" y="836396"/>
                  </a:lnTo>
                  <a:lnTo>
                    <a:pt x="329768" y="835888"/>
                  </a:lnTo>
                  <a:lnTo>
                    <a:pt x="328904" y="835634"/>
                  </a:lnTo>
                  <a:lnTo>
                    <a:pt x="328879" y="835507"/>
                  </a:lnTo>
                  <a:lnTo>
                    <a:pt x="328891" y="834999"/>
                  </a:lnTo>
                  <a:lnTo>
                    <a:pt x="329399" y="834364"/>
                  </a:lnTo>
                  <a:lnTo>
                    <a:pt x="328663" y="833729"/>
                  </a:lnTo>
                  <a:lnTo>
                    <a:pt x="328523" y="833602"/>
                  </a:lnTo>
                  <a:lnTo>
                    <a:pt x="328231" y="833412"/>
                  </a:lnTo>
                  <a:lnTo>
                    <a:pt x="328231" y="835380"/>
                  </a:lnTo>
                  <a:lnTo>
                    <a:pt x="327660" y="835507"/>
                  </a:lnTo>
                  <a:lnTo>
                    <a:pt x="326885" y="835253"/>
                  </a:lnTo>
                  <a:lnTo>
                    <a:pt x="325856" y="834999"/>
                  </a:lnTo>
                  <a:lnTo>
                    <a:pt x="325399" y="834110"/>
                  </a:lnTo>
                  <a:lnTo>
                    <a:pt x="325488" y="833729"/>
                  </a:lnTo>
                  <a:lnTo>
                    <a:pt x="326174" y="833983"/>
                  </a:lnTo>
                  <a:lnTo>
                    <a:pt x="326847" y="834110"/>
                  </a:lnTo>
                  <a:lnTo>
                    <a:pt x="327545" y="834618"/>
                  </a:lnTo>
                  <a:lnTo>
                    <a:pt x="328231" y="835380"/>
                  </a:lnTo>
                  <a:lnTo>
                    <a:pt x="328231" y="833412"/>
                  </a:lnTo>
                  <a:lnTo>
                    <a:pt x="327571" y="832967"/>
                  </a:lnTo>
                  <a:lnTo>
                    <a:pt x="326491" y="832332"/>
                  </a:lnTo>
                  <a:lnTo>
                    <a:pt x="325958" y="831697"/>
                  </a:lnTo>
                  <a:lnTo>
                    <a:pt x="325945" y="831062"/>
                  </a:lnTo>
                  <a:lnTo>
                    <a:pt x="324764" y="830808"/>
                  </a:lnTo>
                  <a:lnTo>
                    <a:pt x="324002" y="830173"/>
                  </a:lnTo>
                  <a:lnTo>
                    <a:pt x="323875" y="829792"/>
                  </a:lnTo>
                  <a:lnTo>
                    <a:pt x="323837" y="829665"/>
                  </a:lnTo>
                  <a:lnTo>
                    <a:pt x="323710" y="829284"/>
                  </a:lnTo>
                  <a:lnTo>
                    <a:pt x="321906" y="829665"/>
                  </a:lnTo>
                  <a:lnTo>
                    <a:pt x="321119" y="829284"/>
                  </a:lnTo>
                  <a:lnTo>
                    <a:pt x="321221" y="828649"/>
                  </a:lnTo>
                  <a:lnTo>
                    <a:pt x="321322" y="828014"/>
                  </a:lnTo>
                  <a:lnTo>
                    <a:pt x="321056" y="827887"/>
                  </a:lnTo>
                  <a:lnTo>
                    <a:pt x="320471" y="828014"/>
                  </a:lnTo>
                  <a:lnTo>
                    <a:pt x="320294" y="828014"/>
                  </a:lnTo>
                  <a:lnTo>
                    <a:pt x="320103" y="827760"/>
                  </a:lnTo>
                  <a:lnTo>
                    <a:pt x="319925" y="827379"/>
                  </a:lnTo>
                  <a:lnTo>
                    <a:pt x="319976" y="826998"/>
                  </a:lnTo>
                  <a:lnTo>
                    <a:pt x="320192" y="826871"/>
                  </a:lnTo>
                  <a:lnTo>
                    <a:pt x="320789" y="826998"/>
                  </a:lnTo>
                  <a:lnTo>
                    <a:pt x="321360" y="826871"/>
                  </a:lnTo>
                  <a:lnTo>
                    <a:pt x="322033" y="825982"/>
                  </a:lnTo>
                  <a:lnTo>
                    <a:pt x="322592" y="825728"/>
                  </a:lnTo>
                  <a:lnTo>
                    <a:pt x="323037" y="826109"/>
                  </a:lnTo>
                  <a:lnTo>
                    <a:pt x="324650" y="826617"/>
                  </a:lnTo>
                  <a:lnTo>
                    <a:pt x="325043" y="826490"/>
                  </a:lnTo>
                  <a:lnTo>
                    <a:pt x="325488" y="826236"/>
                  </a:lnTo>
                  <a:lnTo>
                    <a:pt x="325475" y="825728"/>
                  </a:lnTo>
                  <a:lnTo>
                    <a:pt x="325475" y="825220"/>
                  </a:lnTo>
                  <a:lnTo>
                    <a:pt x="324650" y="824839"/>
                  </a:lnTo>
                  <a:lnTo>
                    <a:pt x="323024" y="825220"/>
                  </a:lnTo>
                  <a:lnTo>
                    <a:pt x="322872" y="823950"/>
                  </a:lnTo>
                  <a:lnTo>
                    <a:pt x="322491" y="823061"/>
                  </a:lnTo>
                  <a:lnTo>
                    <a:pt x="321881" y="822680"/>
                  </a:lnTo>
                  <a:lnTo>
                    <a:pt x="321094" y="822426"/>
                  </a:lnTo>
                  <a:lnTo>
                    <a:pt x="319239" y="821156"/>
                  </a:lnTo>
                  <a:lnTo>
                    <a:pt x="319633" y="819378"/>
                  </a:lnTo>
                  <a:lnTo>
                    <a:pt x="321297" y="816330"/>
                  </a:lnTo>
                  <a:lnTo>
                    <a:pt x="320408" y="815695"/>
                  </a:lnTo>
                  <a:lnTo>
                    <a:pt x="320167" y="815187"/>
                  </a:lnTo>
                  <a:lnTo>
                    <a:pt x="320687" y="814806"/>
                  </a:lnTo>
                  <a:lnTo>
                    <a:pt x="321221" y="813155"/>
                  </a:lnTo>
                  <a:lnTo>
                    <a:pt x="321157" y="811631"/>
                  </a:lnTo>
                  <a:lnTo>
                    <a:pt x="320662" y="810361"/>
                  </a:lnTo>
                  <a:lnTo>
                    <a:pt x="320395" y="809218"/>
                  </a:lnTo>
                  <a:lnTo>
                    <a:pt x="320408" y="808710"/>
                  </a:lnTo>
                  <a:lnTo>
                    <a:pt x="321183" y="807821"/>
                  </a:lnTo>
                  <a:lnTo>
                    <a:pt x="321056" y="806424"/>
                  </a:lnTo>
                  <a:lnTo>
                    <a:pt x="320890" y="806170"/>
                  </a:lnTo>
                  <a:lnTo>
                    <a:pt x="320268" y="805154"/>
                  </a:lnTo>
                  <a:lnTo>
                    <a:pt x="319951" y="804646"/>
                  </a:lnTo>
                  <a:lnTo>
                    <a:pt x="322097" y="803122"/>
                  </a:lnTo>
                  <a:lnTo>
                    <a:pt x="321881" y="802614"/>
                  </a:lnTo>
                  <a:lnTo>
                    <a:pt x="321995" y="802233"/>
                  </a:lnTo>
                  <a:lnTo>
                    <a:pt x="322503" y="801852"/>
                  </a:lnTo>
                  <a:lnTo>
                    <a:pt x="323164" y="801471"/>
                  </a:lnTo>
                  <a:lnTo>
                    <a:pt x="323926" y="800836"/>
                  </a:lnTo>
                  <a:lnTo>
                    <a:pt x="323557" y="799693"/>
                  </a:lnTo>
                  <a:lnTo>
                    <a:pt x="323964" y="798931"/>
                  </a:lnTo>
                  <a:lnTo>
                    <a:pt x="325120" y="798804"/>
                  </a:lnTo>
                  <a:lnTo>
                    <a:pt x="324739" y="797534"/>
                  </a:lnTo>
                  <a:lnTo>
                    <a:pt x="324789" y="797026"/>
                  </a:lnTo>
                  <a:lnTo>
                    <a:pt x="325399" y="795883"/>
                  </a:lnTo>
                  <a:lnTo>
                    <a:pt x="327317" y="794486"/>
                  </a:lnTo>
                  <a:lnTo>
                    <a:pt x="328066" y="795121"/>
                  </a:lnTo>
                  <a:lnTo>
                    <a:pt x="328752" y="794994"/>
                  </a:lnTo>
                  <a:lnTo>
                    <a:pt x="329133" y="794486"/>
                  </a:lnTo>
                  <a:lnTo>
                    <a:pt x="329234" y="794359"/>
                  </a:lnTo>
                  <a:lnTo>
                    <a:pt x="329260" y="794105"/>
                  </a:lnTo>
                  <a:lnTo>
                    <a:pt x="327850" y="791819"/>
                  </a:lnTo>
                  <a:lnTo>
                    <a:pt x="327660" y="790676"/>
                  </a:lnTo>
                  <a:lnTo>
                    <a:pt x="328815" y="790549"/>
                  </a:lnTo>
                  <a:lnTo>
                    <a:pt x="331304" y="791565"/>
                  </a:lnTo>
                  <a:lnTo>
                    <a:pt x="331304" y="791057"/>
                  </a:lnTo>
                  <a:lnTo>
                    <a:pt x="331622" y="790549"/>
                  </a:lnTo>
                  <a:lnTo>
                    <a:pt x="333959" y="789279"/>
                  </a:lnTo>
                  <a:lnTo>
                    <a:pt x="334784" y="788517"/>
                  </a:lnTo>
                  <a:lnTo>
                    <a:pt x="335534" y="787882"/>
                  </a:lnTo>
                  <a:lnTo>
                    <a:pt x="338213" y="787628"/>
                  </a:lnTo>
                  <a:lnTo>
                    <a:pt x="339191" y="787247"/>
                  </a:lnTo>
                  <a:lnTo>
                    <a:pt x="340487" y="786739"/>
                  </a:lnTo>
                  <a:lnTo>
                    <a:pt x="341185" y="786104"/>
                  </a:lnTo>
                  <a:lnTo>
                    <a:pt x="342303" y="785088"/>
                  </a:lnTo>
                  <a:lnTo>
                    <a:pt x="366839" y="795502"/>
                  </a:lnTo>
                  <a:lnTo>
                    <a:pt x="367842" y="796645"/>
                  </a:lnTo>
                  <a:lnTo>
                    <a:pt x="369862" y="798042"/>
                  </a:lnTo>
                  <a:lnTo>
                    <a:pt x="370941" y="801217"/>
                  </a:lnTo>
                  <a:lnTo>
                    <a:pt x="373570" y="804646"/>
                  </a:lnTo>
                  <a:lnTo>
                    <a:pt x="378193" y="808964"/>
                  </a:lnTo>
                  <a:lnTo>
                    <a:pt x="379425" y="811250"/>
                  </a:lnTo>
                  <a:lnTo>
                    <a:pt x="379831" y="811758"/>
                  </a:lnTo>
                  <a:lnTo>
                    <a:pt x="380022" y="812520"/>
                  </a:lnTo>
                  <a:lnTo>
                    <a:pt x="380136" y="815441"/>
                  </a:lnTo>
                  <a:lnTo>
                    <a:pt x="380225" y="815949"/>
                  </a:lnTo>
                  <a:lnTo>
                    <a:pt x="382612" y="817219"/>
                  </a:lnTo>
                  <a:lnTo>
                    <a:pt x="384251" y="819124"/>
                  </a:lnTo>
                  <a:lnTo>
                    <a:pt x="385152" y="821664"/>
                  </a:lnTo>
                  <a:lnTo>
                    <a:pt x="385267" y="823569"/>
                  </a:lnTo>
                  <a:lnTo>
                    <a:pt x="385394" y="824585"/>
                  </a:lnTo>
                  <a:lnTo>
                    <a:pt x="385521" y="825220"/>
                  </a:lnTo>
                  <a:lnTo>
                    <a:pt x="386092" y="826998"/>
                  </a:lnTo>
                  <a:lnTo>
                    <a:pt x="386778" y="828649"/>
                  </a:lnTo>
                  <a:lnTo>
                    <a:pt x="386778" y="831697"/>
                  </a:lnTo>
                  <a:lnTo>
                    <a:pt x="387007" y="833602"/>
                  </a:lnTo>
                  <a:lnTo>
                    <a:pt x="387096" y="835380"/>
                  </a:lnTo>
                  <a:lnTo>
                    <a:pt x="387096" y="794283"/>
                  </a:lnTo>
                  <a:lnTo>
                    <a:pt x="386562" y="793851"/>
                  </a:lnTo>
                  <a:lnTo>
                    <a:pt x="386499" y="793470"/>
                  </a:lnTo>
                  <a:lnTo>
                    <a:pt x="386702" y="793343"/>
                  </a:lnTo>
                  <a:lnTo>
                    <a:pt x="387540" y="792581"/>
                  </a:lnTo>
                  <a:lnTo>
                    <a:pt x="388416" y="792073"/>
                  </a:lnTo>
                  <a:lnTo>
                    <a:pt x="388213" y="791311"/>
                  </a:lnTo>
                  <a:lnTo>
                    <a:pt x="386892" y="790168"/>
                  </a:lnTo>
                  <a:lnTo>
                    <a:pt x="385762" y="789533"/>
                  </a:lnTo>
                  <a:lnTo>
                    <a:pt x="385635" y="789406"/>
                  </a:lnTo>
                  <a:lnTo>
                    <a:pt x="385394" y="789152"/>
                  </a:lnTo>
                  <a:lnTo>
                    <a:pt x="385419" y="788517"/>
                  </a:lnTo>
                  <a:lnTo>
                    <a:pt x="385826" y="788136"/>
                  </a:lnTo>
                  <a:lnTo>
                    <a:pt x="385724" y="787882"/>
                  </a:lnTo>
                  <a:lnTo>
                    <a:pt x="384962" y="787527"/>
                  </a:lnTo>
                  <a:lnTo>
                    <a:pt x="385051" y="788263"/>
                  </a:lnTo>
                  <a:lnTo>
                    <a:pt x="384924" y="788644"/>
                  </a:lnTo>
                  <a:lnTo>
                    <a:pt x="384429" y="789025"/>
                  </a:lnTo>
                  <a:lnTo>
                    <a:pt x="383984" y="789279"/>
                  </a:lnTo>
                  <a:lnTo>
                    <a:pt x="383679" y="789406"/>
                  </a:lnTo>
                  <a:lnTo>
                    <a:pt x="383489" y="789279"/>
                  </a:lnTo>
                  <a:lnTo>
                    <a:pt x="383070" y="788517"/>
                  </a:lnTo>
                  <a:lnTo>
                    <a:pt x="383044" y="787755"/>
                  </a:lnTo>
                  <a:lnTo>
                    <a:pt x="383527" y="787374"/>
                  </a:lnTo>
                  <a:lnTo>
                    <a:pt x="384390" y="787628"/>
                  </a:lnTo>
                  <a:lnTo>
                    <a:pt x="384911" y="787539"/>
                  </a:lnTo>
                  <a:lnTo>
                    <a:pt x="385114" y="787501"/>
                  </a:lnTo>
                  <a:lnTo>
                    <a:pt x="385216" y="787374"/>
                  </a:lnTo>
                  <a:lnTo>
                    <a:pt x="385622" y="786866"/>
                  </a:lnTo>
                  <a:lnTo>
                    <a:pt x="385533" y="786104"/>
                  </a:lnTo>
                  <a:lnTo>
                    <a:pt x="384683" y="784428"/>
                  </a:lnTo>
                  <a:lnTo>
                    <a:pt x="384238" y="783691"/>
                  </a:lnTo>
                  <a:lnTo>
                    <a:pt x="383451" y="783437"/>
                  </a:lnTo>
                  <a:lnTo>
                    <a:pt x="382447" y="783691"/>
                  </a:lnTo>
                  <a:lnTo>
                    <a:pt x="381698" y="783310"/>
                  </a:lnTo>
                  <a:lnTo>
                    <a:pt x="380695" y="782802"/>
                  </a:lnTo>
                  <a:lnTo>
                    <a:pt x="380428" y="782421"/>
                  </a:lnTo>
                  <a:lnTo>
                    <a:pt x="379793" y="781532"/>
                  </a:lnTo>
                  <a:lnTo>
                    <a:pt x="379755" y="779881"/>
                  </a:lnTo>
                  <a:lnTo>
                    <a:pt x="378790" y="779881"/>
                  </a:lnTo>
                  <a:lnTo>
                    <a:pt x="377685" y="780770"/>
                  </a:lnTo>
                  <a:lnTo>
                    <a:pt x="376428" y="782421"/>
                  </a:lnTo>
                  <a:lnTo>
                    <a:pt x="376097" y="781786"/>
                  </a:lnTo>
                  <a:lnTo>
                    <a:pt x="375970" y="781532"/>
                  </a:lnTo>
                  <a:lnTo>
                    <a:pt x="375272" y="781278"/>
                  </a:lnTo>
                  <a:lnTo>
                    <a:pt x="374396" y="781786"/>
                  </a:lnTo>
                  <a:lnTo>
                    <a:pt x="373672" y="780135"/>
                  </a:lnTo>
                  <a:lnTo>
                    <a:pt x="373761" y="779119"/>
                  </a:lnTo>
                  <a:lnTo>
                    <a:pt x="373799" y="778865"/>
                  </a:lnTo>
                  <a:lnTo>
                    <a:pt x="374904" y="778357"/>
                  </a:lnTo>
                  <a:lnTo>
                    <a:pt x="374865" y="776960"/>
                  </a:lnTo>
                  <a:lnTo>
                    <a:pt x="374535" y="776198"/>
                  </a:lnTo>
                  <a:lnTo>
                    <a:pt x="374269" y="776071"/>
                  </a:lnTo>
                  <a:lnTo>
                    <a:pt x="373494" y="775690"/>
                  </a:lnTo>
                  <a:lnTo>
                    <a:pt x="363359" y="775690"/>
                  </a:lnTo>
                  <a:lnTo>
                    <a:pt x="363359" y="776579"/>
                  </a:lnTo>
                  <a:lnTo>
                    <a:pt x="363143" y="776833"/>
                  </a:lnTo>
                  <a:lnTo>
                    <a:pt x="362648" y="776960"/>
                  </a:lnTo>
                  <a:lnTo>
                    <a:pt x="362038" y="776579"/>
                  </a:lnTo>
                  <a:lnTo>
                    <a:pt x="362369" y="776071"/>
                  </a:lnTo>
                  <a:lnTo>
                    <a:pt x="362839" y="776071"/>
                  </a:lnTo>
                  <a:lnTo>
                    <a:pt x="363258" y="776325"/>
                  </a:lnTo>
                  <a:lnTo>
                    <a:pt x="363359" y="776579"/>
                  </a:lnTo>
                  <a:lnTo>
                    <a:pt x="363359" y="775690"/>
                  </a:lnTo>
                  <a:lnTo>
                    <a:pt x="317500" y="775690"/>
                  </a:lnTo>
                  <a:lnTo>
                    <a:pt x="316331" y="775690"/>
                  </a:lnTo>
                  <a:lnTo>
                    <a:pt x="315810" y="776325"/>
                  </a:lnTo>
                  <a:lnTo>
                    <a:pt x="315087" y="776960"/>
                  </a:lnTo>
                  <a:lnTo>
                    <a:pt x="314185" y="777341"/>
                  </a:lnTo>
                  <a:lnTo>
                    <a:pt x="313575" y="777570"/>
                  </a:lnTo>
                  <a:lnTo>
                    <a:pt x="313575" y="806170"/>
                  </a:lnTo>
                  <a:lnTo>
                    <a:pt x="312305" y="805789"/>
                  </a:lnTo>
                  <a:lnTo>
                    <a:pt x="312699" y="805535"/>
                  </a:lnTo>
                  <a:lnTo>
                    <a:pt x="312788" y="805154"/>
                  </a:lnTo>
                  <a:lnTo>
                    <a:pt x="313220" y="805535"/>
                  </a:lnTo>
                  <a:lnTo>
                    <a:pt x="313575" y="806170"/>
                  </a:lnTo>
                  <a:lnTo>
                    <a:pt x="313575" y="777570"/>
                  </a:lnTo>
                  <a:lnTo>
                    <a:pt x="310489" y="781151"/>
                  </a:lnTo>
                  <a:lnTo>
                    <a:pt x="310273" y="781786"/>
                  </a:lnTo>
                  <a:lnTo>
                    <a:pt x="310210" y="782421"/>
                  </a:lnTo>
                  <a:lnTo>
                    <a:pt x="310095" y="782802"/>
                  </a:lnTo>
                  <a:lnTo>
                    <a:pt x="309892" y="783056"/>
                  </a:lnTo>
                  <a:lnTo>
                    <a:pt x="309257" y="783196"/>
                  </a:lnTo>
                  <a:lnTo>
                    <a:pt x="309257" y="786866"/>
                  </a:lnTo>
                  <a:lnTo>
                    <a:pt x="308775" y="787146"/>
                  </a:lnTo>
                  <a:lnTo>
                    <a:pt x="308775" y="829665"/>
                  </a:lnTo>
                  <a:lnTo>
                    <a:pt x="307987" y="829792"/>
                  </a:lnTo>
                  <a:lnTo>
                    <a:pt x="307530" y="829665"/>
                  </a:lnTo>
                  <a:lnTo>
                    <a:pt x="306819" y="828776"/>
                  </a:lnTo>
                  <a:lnTo>
                    <a:pt x="307594" y="828649"/>
                  </a:lnTo>
                  <a:lnTo>
                    <a:pt x="308254" y="828903"/>
                  </a:lnTo>
                  <a:lnTo>
                    <a:pt x="308775" y="829665"/>
                  </a:lnTo>
                  <a:lnTo>
                    <a:pt x="308775" y="787146"/>
                  </a:lnTo>
                  <a:lnTo>
                    <a:pt x="308584" y="787247"/>
                  </a:lnTo>
                  <a:lnTo>
                    <a:pt x="308152" y="786866"/>
                  </a:lnTo>
                  <a:lnTo>
                    <a:pt x="307987" y="786485"/>
                  </a:lnTo>
                  <a:lnTo>
                    <a:pt x="308648" y="786104"/>
                  </a:lnTo>
                  <a:lnTo>
                    <a:pt x="309156" y="786358"/>
                  </a:lnTo>
                  <a:lnTo>
                    <a:pt x="309257" y="786866"/>
                  </a:lnTo>
                  <a:lnTo>
                    <a:pt x="309257" y="783196"/>
                  </a:lnTo>
                  <a:lnTo>
                    <a:pt x="308711" y="783310"/>
                  </a:lnTo>
                  <a:lnTo>
                    <a:pt x="307886" y="783183"/>
                  </a:lnTo>
                  <a:lnTo>
                    <a:pt x="306806" y="783056"/>
                  </a:lnTo>
                  <a:lnTo>
                    <a:pt x="307352" y="784961"/>
                  </a:lnTo>
                  <a:lnTo>
                    <a:pt x="305269" y="786231"/>
                  </a:lnTo>
                  <a:lnTo>
                    <a:pt x="303530" y="787374"/>
                  </a:lnTo>
                  <a:lnTo>
                    <a:pt x="303161" y="788517"/>
                  </a:lnTo>
                  <a:lnTo>
                    <a:pt x="303060" y="789533"/>
                  </a:lnTo>
                  <a:lnTo>
                    <a:pt x="303288" y="790422"/>
                  </a:lnTo>
                  <a:lnTo>
                    <a:pt x="304533" y="791184"/>
                  </a:lnTo>
                  <a:lnTo>
                    <a:pt x="303352" y="793216"/>
                  </a:lnTo>
                  <a:lnTo>
                    <a:pt x="302145" y="794105"/>
                  </a:lnTo>
                  <a:lnTo>
                    <a:pt x="300901" y="793978"/>
                  </a:lnTo>
                  <a:lnTo>
                    <a:pt x="300964" y="794613"/>
                  </a:lnTo>
                  <a:lnTo>
                    <a:pt x="300672" y="795502"/>
                  </a:lnTo>
                  <a:lnTo>
                    <a:pt x="300647" y="796772"/>
                  </a:lnTo>
                  <a:lnTo>
                    <a:pt x="301028" y="797407"/>
                  </a:lnTo>
                  <a:lnTo>
                    <a:pt x="301650" y="797788"/>
                  </a:lnTo>
                  <a:lnTo>
                    <a:pt x="300075" y="798042"/>
                  </a:lnTo>
                  <a:lnTo>
                    <a:pt x="299161" y="798296"/>
                  </a:lnTo>
                  <a:lnTo>
                    <a:pt x="298881" y="798550"/>
                  </a:lnTo>
                  <a:lnTo>
                    <a:pt x="298881" y="800074"/>
                  </a:lnTo>
                  <a:lnTo>
                    <a:pt x="298996" y="801852"/>
                  </a:lnTo>
                  <a:lnTo>
                    <a:pt x="298399" y="803757"/>
                  </a:lnTo>
                  <a:lnTo>
                    <a:pt x="297992" y="804519"/>
                  </a:lnTo>
                  <a:lnTo>
                    <a:pt x="297980" y="805281"/>
                  </a:lnTo>
                  <a:lnTo>
                    <a:pt x="298627" y="805662"/>
                  </a:lnTo>
                  <a:lnTo>
                    <a:pt x="298005" y="805916"/>
                  </a:lnTo>
                  <a:lnTo>
                    <a:pt x="297624" y="806170"/>
                  </a:lnTo>
                  <a:lnTo>
                    <a:pt x="297459" y="806678"/>
                  </a:lnTo>
                  <a:lnTo>
                    <a:pt x="297243" y="808202"/>
                  </a:lnTo>
                  <a:lnTo>
                    <a:pt x="297154" y="808456"/>
                  </a:lnTo>
                  <a:lnTo>
                    <a:pt x="296672" y="809218"/>
                  </a:lnTo>
                  <a:lnTo>
                    <a:pt x="296303" y="810361"/>
                  </a:lnTo>
                  <a:lnTo>
                    <a:pt x="296341" y="810615"/>
                  </a:lnTo>
                  <a:lnTo>
                    <a:pt x="297103" y="812012"/>
                  </a:lnTo>
                  <a:lnTo>
                    <a:pt x="297332" y="813663"/>
                  </a:lnTo>
                  <a:lnTo>
                    <a:pt x="296989" y="815441"/>
                  </a:lnTo>
                  <a:lnTo>
                    <a:pt x="297446" y="815695"/>
                  </a:lnTo>
                  <a:lnTo>
                    <a:pt x="297853" y="816330"/>
                  </a:lnTo>
                  <a:lnTo>
                    <a:pt x="297967" y="816711"/>
                  </a:lnTo>
                  <a:lnTo>
                    <a:pt x="297815" y="817219"/>
                  </a:lnTo>
                  <a:lnTo>
                    <a:pt x="297751" y="819378"/>
                  </a:lnTo>
                  <a:lnTo>
                    <a:pt x="298107" y="820775"/>
                  </a:lnTo>
                  <a:lnTo>
                    <a:pt x="298665" y="822553"/>
                  </a:lnTo>
                  <a:lnTo>
                    <a:pt x="299250" y="823950"/>
                  </a:lnTo>
                  <a:lnTo>
                    <a:pt x="299364" y="826617"/>
                  </a:lnTo>
                  <a:lnTo>
                    <a:pt x="298983" y="827760"/>
                  </a:lnTo>
                  <a:lnTo>
                    <a:pt x="298869" y="828014"/>
                  </a:lnTo>
                  <a:lnTo>
                    <a:pt x="298462" y="828649"/>
                  </a:lnTo>
                  <a:lnTo>
                    <a:pt x="298411" y="830300"/>
                  </a:lnTo>
                  <a:lnTo>
                    <a:pt x="299288" y="832205"/>
                  </a:lnTo>
                  <a:lnTo>
                    <a:pt x="302272" y="835634"/>
                  </a:lnTo>
                  <a:lnTo>
                    <a:pt x="304571" y="838555"/>
                  </a:lnTo>
                  <a:lnTo>
                    <a:pt x="305015" y="838301"/>
                  </a:lnTo>
                  <a:lnTo>
                    <a:pt x="305511" y="838301"/>
                  </a:lnTo>
                  <a:lnTo>
                    <a:pt x="305981" y="839190"/>
                  </a:lnTo>
                  <a:lnTo>
                    <a:pt x="306743" y="839698"/>
                  </a:lnTo>
                  <a:lnTo>
                    <a:pt x="307822" y="839825"/>
                  </a:lnTo>
                  <a:lnTo>
                    <a:pt x="308063" y="840841"/>
                  </a:lnTo>
                  <a:lnTo>
                    <a:pt x="308902" y="841730"/>
                  </a:lnTo>
                  <a:lnTo>
                    <a:pt x="310324" y="842619"/>
                  </a:lnTo>
                  <a:lnTo>
                    <a:pt x="310629" y="843381"/>
                  </a:lnTo>
                  <a:lnTo>
                    <a:pt x="311200" y="844270"/>
                  </a:lnTo>
                  <a:lnTo>
                    <a:pt x="314223" y="847064"/>
                  </a:lnTo>
                  <a:lnTo>
                    <a:pt x="314248" y="847572"/>
                  </a:lnTo>
                  <a:lnTo>
                    <a:pt x="314363" y="848334"/>
                  </a:lnTo>
                  <a:lnTo>
                    <a:pt x="314921" y="849096"/>
                  </a:lnTo>
                  <a:lnTo>
                    <a:pt x="316230" y="849731"/>
                  </a:lnTo>
                  <a:lnTo>
                    <a:pt x="314883" y="850366"/>
                  </a:lnTo>
                  <a:lnTo>
                    <a:pt x="315455" y="850366"/>
                  </a:lnTo>
                  <a:lnTo>
                    <a:pt x="316268" y="850747"/>
                  </a:lnTo>
                  <a:lnTo>
                    <a:pt x="319747" y="852779"/>
                  </a:lnTo>
                  <a:lnTo>
                    <a:pt x="320255" y="853541"/>
                  </a:lnTo>
                  <a:lnTo>
                    <a:pt x="321411" y="854557"/>
                  </a:lnTo>
                  <a:lnTo>
                    <a:pt x="322491" y="855319"/>
                  </a:lnTo>
                  <a:lnTo>
                    <a:pt x="322910" y="855954"/>
                  </a:lnTo>
                  <a:lnTo>
                    <a:pt x="322973" y="856716"/>
                  </a:lnTo>
                  <a:lnTo>
                    <a:pt x="323303" y="856843"/>
                  </a:lnTo>
                  <a:lnTo>
                    <a:pt x="323926" y="857224"/>
                  </a:lnTo>
                  <a:lnTo>
                    <a:pt x="325780" y="858494"/>
                  </a:lnTo>
                  <a:lnTo>
                    <a:pt x="326390" y="859256"/>
                  </a:lnTo>
                  <a:lnTo>
                    <a:pt x="332143" y="863193"/>
                  </a:lnTo>
                  <a:lnTo>
                    <a:pt x="332676" y="863955"/>
                  </a:lnTo>
                  <a:lnTo>
                    <a:pt x="333857" y="864590"/>
                  </a:lnTo>
                  <a:lnTo>
                    <a:pt x="339801" y="866495"/>
                  </a:lnTo>
                  <a:lnTo>
                    <a:pt x="340334" y="867130"/>
                  </a:lnTo>
                  <a:lnTo>
                    <a:pt x="341401" y="867638"/>
                  </a:lnTo>
                  <a:lnTo>
                    <a:pt x="343039" y="867765"/>
                  </a:lnTo>
                  <a:lnTo>
                    <a:pt x="346278" y="868781"/>
                  </a:lnTo>
                  <a:lnTo>
                    <a:pt x="347078" y="868908"/>
                  </a:lnTo>
                  <a:lnTo>
                    <a:pt x="347459" y="868781"/>
                  </a:lnTo>
                  <a:lnTo>
                    <a:pt x="348132" y="869289"/>
                  </a:lnTo>
                  <a:lnTo>
                    <a:pt x="349097" y="869924"/>
                  </a:lnTo>
                  <a:lnTo>
                    <a:pt x="349580" y="870051"/>
                  </a:lnTo>
                  <a:lnTo>
                    <a:pt x="350278" y="870559"/>
                  </a:lnTo>
                  <a:lnTo>
                    <a:pt x="351040" y="871194"/>
                  </a:lnTo>
                  <a:lnTo>
                    <a:pt x="351536" y="871321"/>
                  </a:lnTo>
                  <a:lnTo>
                    <a:pt x="351815" y="871067"/>
                  </a:lnTo>
                  <a:lnTo>
                    <a:pt x="351980" y="870559"/>
                  </a:lnTo>
                  <a:lnTo>
                    <a:pt x="352386" y="870051"/>
                  </a:lnTo>
                  <a:lnTo>
                    <a:pt x="355104" y="871575"/>
                  </a:lnTo>
                  <a:lnTo>
                    <a:pt x="358876" y="872337"/>
                  </a:lnTo>
                  <a:lnTo>
                    <a:pt x="363664" y="872464"/>
                  </a:lnTo>
                  <a:lnTo>
                    <a:pt x="365988" y="872210"/>
                  </a:lnTo>
                  <a:lnTo>
                    <a:pt x="367118" y="872210"/>
                  </a:lnTo>
                  <a:lnTo>
                    <a:pt x="368731" y="872464"/>
                  </a:lnTo>
                  <a:lnTo>
                    <a:pt x="370128" y="872210"/>
                  </a:lnTo>
                  <a:lnTo>
                    <a:pt x="372249" y="871829"/>
                  </a:lnTo>
                  <a:lnTo>
                    <a:pt x="375462" y="871829"/>
                  </a:lnTo>
                  <a:lnTo>
                    <a:pt x="376669" y="871575"/>
                  </a:lnTo>
                  <a:lnTo>
                    <a:pt x="377990" y="870813"/>
                  </a:lnTo>
                  <a:lnTo>
                    <a:pt x="378294" y="870686"/>
                  </a:lnTo>
                  <a:lnTo>
                    <a:pt x="379234" y="871067"/>
                  </a:lnTo>
                  <a:lnTo>
                    <a:pt x="379907" y="870686"/>
                  </a:lnTo>
                  <a:lnTo>
                    <a:pt x="380568" y="870305"/>
                  </a:lnTo>
                  <a:lnTo>
                    <a:pt x="382143" y="870051"/>
                  </a:lnTo>
                  <a:lnTo>
                    <a:pt x="383946" y="870305"/>
                  </a:lnTo>
                  <a:lnTo>
                    <a:pt x="384086" y="870051"/>
                  </a:lnTo>
                  <a:lnTo>
                    <a:pt x="384390" y="869543"/>
                  </a:lnTo>
                  <a:lnTo>
                    <a:pt x="384797" y="869035"/>
                  </a:lnTo>
                  <a:lnTo>
                    <a:pt x="385191" y="869035"/>
                  </a:lnTo>
                  <a:lnTo>
                    <a:pt x="385813" y="868781"/>
                  </a:lnTo>
                  <a:lnTo>
                    <a:pt x="386448" y="868527"/>
                  </a:lnTo>
                  <a:lnTo>
                    <a:pt x="387845" y="868273"/>
                  </a:lnTo>
                  <a:lnTo>
                    <a:pt x="388658" y="867638"/>
                  </a:lnTo>
                  <a:lnTo>
                    <a:pt x="388937" y="866876"/>
                  </a:lnTo>
                  <a:lnTo>
                    <a:pt x="389585" y="865987"/>
                  </a:lnTo>
                  <a:lnTo>
                    <a:pt x="390626" y="865352"/>
                  </a:lnTo>
                  <a:lnTo>
                    <a:pt x="392023" y="865098"/>
                  </a:lnTo>
                  <a:lnTo>
                    <a:pt x="393611" y="864463"/>
                  </a:lnTo>
                  <a:lnTo>
                    <a:pt x="395135" y="864082"/>
                  </a:lnTo>
                  <a:lnTo>
                    <a:pt x="395046" y="863193"/>
                  </a:lnTo>
                  <a:lnTo>
                    <a:pt x="395478" y="862685"/>
                  </a:lnTo>
                  <a:lnTo>
                    <a:pt x="396443" y="862558"/>
                  </a:lnTo>
                  <a:lnTo>
                    <a:pt x="396532" y="862177"/>
                  </a:lnTo>
                  <a:lnTo>
                    <a:pt x="397421" y="861161"/>
                  </a:lnTo>
                  <a:lnTo>
                    <a:pt x="398767" y="860526"/>
                  </a:lnTo>
                  <a:lnTo>
                    <a:pt x="400697" y="859764"/>
                  </a:lnTo>
                  <a:lnTo>
                    <a:pt x="400735" y="859637"/>
                  </a:lnTo>
                  <a:lnTo>
                    <a:pt x="400469" y="858875"/>
                  </a:lnTo>
                  <a:lnTo>
                    <a:pt x="399872" y="857859"/>
                  </a:lnTo>
                  <a:lnTo>
                    <a:pt x="401980" y="856462"/>
                  </a:lnTo>
                  <a:lnTo>
                    <a:pt x="402221" y="855065"/>
                  </a:lnTo>
                  <a:lnTo>
                    <a:pt x="400773" y="853795"/>
                  </a:lnTo>
                  <a:lnTo>
                    <a:pt x="400634" y="853668"/>
                  </a:lnTo>
                  <a:lnTo>
                    <a:pt x="401294" y="853287"/>
                  </a:lnTo>
                  <a:lnTo>
                    <a:pt x="401955" y="852906"/>
                  </a:lnTo>
                  <a:lnTo>
                    <a:pt x="402590" y="852144"/>
                  </a:lnTo>
                  <a:lnTo>
                    <a:pt x="402717" y="851890"/>
                  </a:lnTo>
                  <a:lnTo>
                    <a:pt x="402818" y="851128"/>
                  </a:lnTo>
                  <a:lnTo>
                    <a:pt x="402704" y="849223"/>
                  </a:lnTo>
                  <a:lnTo>
                    <a:pt x="402539" y="847572"/>
                  </a:lnTo>
                  <a:lnTo>
                    <a:pt x="403872" y="846937"/>
                  </a:lnTo>
                  <a:lnTo>
                    <a:pt x="404279" y="846048"/>
                  </a:lnTo>
                  <a:lnTo>
                    <a:pt x="404126" y="844143"/>
                  </a:lnTo>
                  <a:lnTo>
                    <a:pt x="404876" y="843635"/>
                  </a:lnTo>
                  <a:lnTo>
                    <a:pt x="405117" y="843508"/>
                  </a:lnTo>
                  <a:lnTo>
                    <a:pt x="405269" y="843254"/>
                  </a:lnTo>
                  <a:lnTo>
                    <a:pt x="405371" y="843000"/>
                  </a:lnTo>
                  <a:lnTo>
                    <a:pt x="403936" y="843000"/>
                  </a:lnTo>
                  <a:lnTo>
                    <a:pt x="403491" y="843254"/>
                  </a:lnTo>
                  <a:lnTo>
                    <a:pt x="403186" y="843127"/>
                  </a:lnTo>
                  <a:lnTo>
                    <a:pt x="403009" y="842492"/>
                  </a:lnTo>
                  <a:lnTo>
                    <a:pt x="403999" y="841984"/>
                  </a:lnTo>
                  <a:lnTo>
                    <a:pt x="405091" y="841222"/>
                  </a:lnTo>
                  <a:lnTo>
                    <a:pt x="404228" y="840333"/>
                  </a:lnTo>
                  <a:lnTo>
                    <a:pt x="403275" y="839825"/>
                  </a:lnTo>
                  <a:lnTo>
                    <a:pt x="404761" y="838555"/>
                  </a:lnTo>
                  <a:lnTo>
                    <a:pt x="406196" y="837666"/>
                  </a:lnTo>
                  <a:close/>
                </a:path>
                <a:path w="648969" h="1718945">
                  <a:moveTo>
                    <a:pt x="418261" y="494728"/>
                  </a:moveTo>
                  <a:lnTo>
                    <a:pt x="417576" y="494728"/>
                  </a:lnTo>
                  <a:lnTo>
                    <a:pt x="417423" y="495998"/>
                  </a:lnTo>
                  <a:lnTo>
                    <a:pt x="418236" y="495998"/>
                  </a:lnTo>
                  <a:lnTo>
                    <a:pt x="418261" y="494728"/>
                  </a:lnTo>
                  <a:close/>
                </a:path>
                <a:path w="648969" h="1718945">
                  <a:moveTo>
                    <a:pt x="433514" y="644436"/>
                  </a:moveTo>
                  <a:lnTo>
                    <a:pt x="432841" y="644309"/>
                  </a:lnTo>
                  <a:lnTo>
                    <a:pt x="432676" y="644436"/>
                  </a:lnTo>
                  <a:lnTo>
                    <a:pt x="432511" y="644436"/>
                  </a:lnTo>
                  <a:lnTo>
                    <a:pt x="432358" y="644690"/>
                  </a:lnTo>
                  <a:lnTo>
                    <a:pt x="432181" y="645198"/>
                  </a:lnTo>
                  <a:lnTo>
                    <a:pt x="433514" y="644436"/>
                  </a:lnTo>
                  <a:close/>
                </a:path>
                <a:path w="648969" h="1718945">
                  <a:moveTo>
                    <a:pt x="437362" y="620306"/>
                  </a:moveTo>
                  <a:lnTo>
                    <a:pt x="437222" y="620179"/>
                  </a:lnTo>
                  <a:lnTo>
                    <a:pt x="436892" y="620052"/>
                  </a:lnTo>
                  <a:lnTo>
                    <a:pt x="437057" y="620433"/>
                  </a:lnTo>
                  <a:lnTo>
                    <a:pt x="437311" y="620433"/>
                  </a:lnTo>
                  <a:lnTo>
                    <a:pt x="437362" y="620306"/>
                  </a:lnTo>
                  <a:close/>
                </a:path>
                <a:path w="648969" h="1718945">
                  <a:moveTo>
                    <a:pt x="446112" y="750849"/>
                  </a:moveTo>
                  <a:lnTo>
                    <a:pt x="445731" y="750722"/>
                  </a:lnTo>
                  <a:lnTo>
                    <a:pt x="445338" y="750595"/>
                  </a:lnTo>
                  <a:lnTo>
                    <a:pt x="444766" y="750722"/>
                  </a:lnTo>
                  <a:lnTo>
                    <a:pt x="444360" y="748309"/>
                  </a:lnTo>
                  <a:lnTo>
                    <a:pt x="444144" y="747801"/>
                  </a:lnTo>
                  <a:lnTo>
                    <a:pt x="444030" y="747293"/>
                  </a:lnTo>
                  <a:lnTo>
                    <a:pt x="443992" y="746785"/>
                  </a:lnTo>
                  <a:lnTo>
                    <a:pt x="444144" y="746277"/>
                  </a:lnTo>
                  <a:lnTo>
                    <a:pt x="443204" y="745134"/>
                  </a:lnTo>
                  <a:lnTo>
                    <a:pt x="442391" y="743864"/>
                  </a:lnTo>
                  <a:lnTo>
                    <a:pt x="441706" y="742467"/>
                  </a:lnTo>
                  <a:lnTo>
                    <a:pt x="441960" y="742213"/>
                  </a:lnTo>
                  <a:lnTo>
                    <a:pt x="442125" y="742086"/>
                  </a:lnTo>
                  <a:lnTo>
                    <a:pt x="442188" y="741832"/>
                  </a:lnTo>
                  <a:lnTo>
                    <a:pt x="443204" y="736117"/>
                  </a:lnTo>
                  <a:lnTo>
                    <a:pt x="442899" y="735609"/>
                  </a:lnTo>
                  <a:lnTo>
                    <a:pt x="441337" y="734720"/>
                  </a:lnTo>
                  <a:lnTo>
                    <a:pt x="441020" y="734466"/>
                  </a:lnTo>
                  <a:lnTo>
                    <a:pt x="440715" y="733958"/>
                  </a:lnTo>
                  <a:lnTo>
                    <a:pt x="441896" y="733704"/>
                  </a:lnTo>
                  <a:lnTo>
                    <a:pt x="442023" y="730275"/>
                  </a:lnTo>
                  <a:lnTo>
                    <a:pt x="442125" y="729386"/>
                  </a:lnTo>
                  <a:lnTo>
                    <a:pt x="441553" y="728243"/>
                  </a:lnTo>
                  <a:lnTo>
                    <a:pt x="438302" y="724560"/>
                  </a:lnTo>
                  <a:lnTo>
                    <a:pt x="439381" y="723798"/>
                  </a:lnTo>
                  <a:lnTo>
                    <a:pt x="440550" y="722782"/>
                  </a:lnTo>
                  <a:lnTo>
                    <a:pt x="438340" y="722147"/>
                  </a:lnTo>
                  <a:lnTo>
                    <a:pt x="438175" y="722020"/>
                  </a:lnTo>
                  <a:lnTo>
                    <a:pt x="438073" y="721766"/>
                  </a:lnTo>
                  <a:lnTo>
                    <a:pt x="437794" y="721512"/>
                  </a:lnTo>
                  <a:lnTo>
                    <a:pt x="437540" y="721385"/>
                  </a:lnTo>
                  <a:lnTo>
                    <a:pt x="437388" y="721258"/>
                  </a:lnTo>
                  <a:lnTo>
                    <a:pt x="437705" y="721131"/>
                  </a:lnTo>
                  <a:lnTo>
                    <a:pt x="438137" y="720623"/>
                  </a:lnTo>
                  <a:lnTo>
                    <a:pt x="438569" y="720496"/>
                  </a:lnTo>
                  <a:lnTo>
                    <a:pt x="438658" y="720369"/>
                  </a:lnTo>
                  <a:lnTo>
                    <a:pt x="438772" y="719480"/>
                  </a:lnTo>
                  <a:lnTo>
                    <a:pt x="438848" y="719226"/>
                  </a:lnTo>
                  <a:lnTo>
                    <a:pt x="439343" y="718464"/>
                  </a:lnTo>
                  <a:lnTo>
                    <a:pt x="439331" y="718210"/>
                  </a:lnTo>
                  <a:lnTo>
                    <a:pt x="437857" y="716178"/>
                  </a:lnTo>
                  <a:lnTo>
                    <a:pt x="436460" y="714654"/>
                  </a:lnTo>
                  <a:lnTo>
                    <a:pt x="435254" y="713638"/>
                  </a:lnTo>
                  <a:lnTo>
                    <a:pt x="435584" y="713257"/>
                  </a:lnTo>
                  <a:lnTo>
                    <a:pt x="435978" y="712876"/>
                  </a:lnTo>
                  <a:lnTo>
                    <a:pt x="436422" y="712622"/>
                  </a:lnTo>
                  <a:lnTo>
                    <a:pt x="436295" y="711225"/>
                  </a:lnTo>
                  <a:lnTo>
                    <a:pt x="436232" y="711098"/>
                  </a:lnTo>
                  <a:lnTo>
                    <a:pt x="435952" y="710590"/>
                  </a:lnTo>
                  <a:lnTo>
                    <a:pt x="435076" y="711098"/>
                  </a:lnTo>
                  <a:lnTo>
                    <a:pt x="433832" y="710844"/>
                  </a:lnTo>
                  <a:lnTo>
                    <a:pt x="432219" y="709955"/>
                  </a:lnTo>
                  <a:lnTo>
                    <a:pt x="432968" y="709447"/>
                  </a:lnTo>
                  <a:lnTo>
                    <a:pt x="433641" y="709066"/>
                  </a:lnTo>
                  <a:lnTo>
                    <a:pt x="434708" y="708304"/>
                  </a:lnTo>
                  <a:lnTo>
                    <a:pt x="434365" y="707669"/>
                  </a:lnTo>
                  <a:lnTo>
                    <a:pt x="434086" y="706653"/>
                  </a:lnTo>
                  <a:lnTo>
                    <a:pt x="434022" y="706907"/>
                  </a:lnTo>
                  <a:lnTo>
                    <a:pt x="432676" y="707669"/>
                  </a:lnTo>
                  <a:lnTo>
                    <a:pt x="432435" y="707161"/>
                  </a:lnTo>
                  <a:lnTo>
                    <a:pt x="432092" y="706780"/>
                  </a:lnTo>
                  <a:lnTo>
                    <a:pt x="431634" y="706526"/>
                  </a:lnTo>
                  <a:lnTo>
                    <a:pt x="431698" y="705256"/>
                  </a:lnTo>
                  <a:lnTo>
                    <a:pt x="431749" y="704240"/>
                  </a:lnTo>
                  <a:lnTo>
                    <a:pt x="431800" y="703224"/>
                  </a:lnTo>
                  <a:lnTo>
                    <a:pt x="431165" y="703021"/>
                  </a:lnTo>
                  <a:lnTo>
                    <a:pt x="431165" y="704367"/>
                  </a:lnTo>
                  <a:lnTo>
                    <a:pt x="429602" y="705256"/>
                  </a:lnTo>
                  <a:lnTo>
                    <a:pt x="428459" y="705256"/>
                  </a:lnTo>
                  <a:lnTo>
                    <a:pt x="427710" y="704748"/>
                  </a:lnTo>
                  <a:lnTo>
                    <a:pt x="428929" y="704367"/>
                  </a:lnTo>
                  <a:lnTo>
                    <a:pt x="430072" y="704240"/>
                  </a:lnTo>
                  <a:lnTo>
                    <a:pt x="431165" y="704367"/>
                  </a:lnTo>
                  <a:lnTo>
                    <a:pt x="431165" y="703021"/>
                  </a:lnTo>
                  <a:lnTo>
                    <a:pt x="430288" y="702716"/>
                  </a:lnTo>
                  <a:lnTo>
                    <a:pt x="429285" y="702335"/>
                  </a:lnTo>
                  <a:lnTo>
                    <a:pt x="428828" y="701954"/>
                  </a:lnTo>
                  <a:lnTo>
                    <a:pt x="428917" y="700811"/>
                  </a:lnTo>
                  <a:lnTo>
                    <a:pt x="429196" y="699922"/>
                  </a:lnTo>
                  <a:lnTo>
                    <a:pt x="428523" y="699668"/>
                  </a:lnTo>
                  <a:lnTo>
                    <a:pt x="428142" y="699287"/>
                  </a:lnTo>
                  <a:lnTo>
                    <a:pt x="428015" y="699160"/>
                  </a:lnTo>
                  <a:lnTo>
                    <a:pt x="427723" y="698271"/>
                  </a:lnTo>
                  <a:lnTo>
                    <a:pt x="427482" y="697509"/>
                  </a:lnTo>
                  <a:lnTo>
                    <a:pt x="427316" y="696620"/>
                  </a:lnTo>
                  <a:lnTo>
                    <a:pt x="427266" y="696239"/>
                  </a:lnTo>
                  <a:lnTo>
                    <a:pt x="426427" y="696239"/>
                  </a:lnTo>
                  <a:lnTo>
                    <a:pt x="425742" y="696620"/>
                  </a:lnTo>
                  <a:lnTo>
                    <a:pt x="424992" y="696366"/>
                  </a:lnTo>
                  <a:lnTo>
                    <a:pt x="424129" y="696366"/>
                  </a:lnTo>
                  <a:lnTo>
                    <a:pt x="426135" y="695350"/>
                  </a:lnTo>
                  <a:lnTo>
                    <a:pt x="425691" y="695223"/>
                  </a:lnTo>
                  <a:lnTo>
                    <a:pt x="423964" y="694715"/>
                  </a:lnTo>
                  <a:lnTo>
                    <a:pt x="423532" y="694588"/>
                  </a:lnTo>
                  <a:lnTo>
                    <a:pt x="423037" y="694448"/>
                  </a:lnTo>
                  <a:lnTo>
                    <a:pt x="423037" y="759612"/>
                  </a:lnTo>
                  <a:lnTo>
                    <a:pt x="422821" y="761390"/>
                  </a:lnTo>
                  <a:lnTo>
                    <a:pt x="422694" y="762152"/>
                  </a:lnTo>
                  <a:lnTo>
                    <a:pt x="422262" y="763549"/>
                  </a:lnTo>
                  <a:lnTo>
                    <a:pt x="422071" y="765200"/>
                  </a:lnTo>
                  <a:lnTo>
                    <a:pt x="420674" y="763676"/>
                  </a:lnTo>
                  <a:lnTo>
                    <a:pt x="420039" y="763422"/>
                  </a:lnTo>
                  <a:lnTo>
                    <a:pt x="419087" y="763041"/>
                  </a:lnTo>
                  <a:lnTo>
                    <a:pt x="417283" y="763422"/>
                  </a:lnTo>
                  <a:lnTo>
                    <a:pt x="416826" y="762533"/>
                  </a:lnTo>
                  <a:lnTo>
                    <a:pt x="416852" y="762152"/>
                  </a:lnTo>
                  <a:lnTo>
                    <a:pt x="417283" y="762025"/>
                  </a:lnTo>
                  <a:lnTo>
                    <a:pt x="417537" y="761644"/>
                  </a:lnTo>
                  <a:lnTo>
                    <a:pt x="417664" y="761390"/>
                  </a:lnTo>
                  <a:lnTo>
                    <a:pt x="413448" y="758596"/>
                  </a:lnTo>
                  <a:lnTo>
                    <a:pt x="412584" y="757834"/>
                  </a:lnTo>
                  <a:lnTo>
                    <a:pt x="412000" y="756691"/>
                  </a:lnTo>
                  <a:lnTo>
                    <a:pt x="410933" y="755675"/>
                  </a:lnTo>
                  <a:lnTo>
                    <a:pt x="409600" y="754786"/>
                  </a:lnTo>
                  <a:lnTo>
                    <a:pt x="409409" y="754659"/>
                  </a:lnTo>
                  <a:lnTo>
                    <a:pt x="408571" y="754659"/>
                  </a:lnTo>
                  <a:lnTo>
                    <a:pt x="407517" y="754278"/>
                  </a:lnTo>
                  <a:lnTo>
                    <a:pt x="406400" y="754278"/>
                  </a:lnTo>
                  <a:lnTo>
                    <a:pt x="405701" y="754532"/>
                  </a:lnTo>
                  <a:lnTo>
                    <a:pt x="405434" y="754786"/>
                  </a:lnTo>
                  <a:lnTo>
                    <a:pt x="404736" y="754278"/>
                  </a:lnTo>
                  <a:lnTo>
                    <a:pt x="404241" y="754151"/>
                  </a:lnTo>
                  <a:lnTo>
                    <a:pt x="404317" y="753897"/>
                  </a:lnTo>
                  <a:lnTo>
                    <a:pt x="404558" y="753135"/>
                  </a:lnTo>
                  <a:lnTo>
                    <a:pt x="402564" y="751357"/>
                  </a:lnTo>
                  <a:lnTo>
                    <a:pt x="400265" y="749833"/>
                  </a:lnTo>
                  <a:lnTo>
                    <a:pt x="400062" y="748690"/>
                  </a:lnTo>
                  <a:lnTo>
                    <a:pt x="400037" y="747801"/>
                  </a:lnTo>
                  <a:lnTo>
                    <a:pt x="399529" y="747674"/>
                  </a:lnTo>
                  <a:lnTo>
                    <a:pt x="399021" y="747547"/>
                  </a:lnTo>
                  <a:lnTo>
                    <a:pt x="398183" y="747547"/>
                  </a:lnTo>
                  <a:lnTo>
                    <a:pt x="396786" y="746023"/>
                  </a:lnTo>
                  <a:lnTo>
                    <a:pt x="396557" y="745782"/>
                  </a:lnTo>
                  <a:lnTo>
                    <a:pt x="396557" y="747293"/>
                  </a:lnTo>
                  <a:lnTo>
                    <a:pt x="395503" y="747674"/>
                  </a:lnTo>
                  <a:lnTo>
                    <a:pt x="394970" y="747420"/>
                  </a:lnTo>
                  <a:lnTo>
                    <a:pt x="394931" y="746277"/>
                  </a:lnTo>
                  <a:lnTo>
                    <a:pt x="395770" y="746023"/>
                  </a:lnTo>
                  <a:lnTo>
                    <a:pt x="396316" y="746277"/>
                  </a:lnTo>
                  <a:lnTo>
                    <a:pt x="396557" y="747293"/>
                  </a:lnTo>
                  <a:lnTo>
                    <a:pt x="396557" y="745782"/>
                  </a:lnTo>
                  <a:lnTo>
                    <a:pt x="395516" y="744626"/>
                  </a:lnTo>
                  <a:lnTo>
                    <a:pt x="395046" y="744118"/>
                  </a:lnTo>
                  <a:lnTo>
                    <a:pt x="394500" y="744118"/>
                  </a:lnTo>
                  <a:lnTo>
                    <a:pt x="393852" y="744245"/>
                  </a:lnTo>
                  <a:lnTo>
                    <a:pt x="393204" y="744626"/>
                  </a:lnTo>
                  <a:lnTo>
                    <a:pt x="391172" y="743991"/>
                  </a:lnTo>
                  <a:lnTo>
                    <a:pt x="389521" y="742594"/>
                  </a:lnTo>
                  <a:lnTo>
                    <a:pt x="388607" y="741070"/>
                  </a:lnTo>
                  <a:lnTo>
                    <a:pt x="388302" y="740562"/>
                  </a:lnTo>
                  <a:lnTo>
                    <a:pt x="385356" y="741070"/>
                  </a:lnTo>
                  <a:lnTo>
                    <a:pt x="385978" y="739038"/>
                  </a:lnTo>
                  <a:lnTo>
                    <a:pt x="388277" y="739800"/>
                  </a:lnTo>
                  <a:lnTo>
                    <a:pt x="388505" y="739673"/>
                  </a:lnTo>
                  <a:lnTo>
                    <a:pt x="388683" y="739292"/>
                  </a:lnTo>
                  <a:lnTo>
                    <a:pt x="388772" y="739038"/>
                  </a:lnTo>
                  <a:lnTo>
                    <a:pt x="388886" y="738149"/>
                  </a:lnTo>
                  <a:lnTo>
                    <a:pt x="388962" y="737006"/>
                  </a:lnTo>
                  <a:lnTo>
                    <a:pt x="389216" y="736498"/>
                  </a:lnTo>
                  <a:lnTo>
                    <a:pt x="389712" y="736117"/>
                  </a:lnTo>
                  <a:lnTo>
                    <a:pt x="389445" y="735101"/>
                  </a:lnTo>
                  <a:lnTo>
                    <a:pt x="388874" y="733704"/>
                  </a:lnTo>
                  <a:lnTo>
                    <a:pt x="388251" y="733196"/>
                  </a:lnTo>
                  <a:lnTo>
                    <a:pt x="387172" y="732434"/>
                  </a:lnTo>
                  <a:lnTo>
                    <a:pt x="388429" y="728497"/>
                  </a:lnTo>
                  <a:lnTo>
                    <a:pt x="388505" y="728243"/>
                  </a:lnTo>
                  <a:lnTo>
                    <a:pt x="388188" y="727989"/>
                  </a:lnTo>
                  <a:lnTo>
                    <a:pt x="387375" y="726465"/>
                  </a:lnTo>
                  <a:lnTo>
                    <a:pt x="387832" y="726211"/>
                  </a:lnTo>
                  <a:lnTo>
                    <a:pt x="388188" y="725957"/>
                  </a:lnTo>
                  <a:lnTo>
                    <a:pt x="388531" y="725449"/>
                  </a:lnTo>
                  <a:lnTo>
                    <a:pt x="389547" y="722147"/>
                  </a:lnTo>
                  <a:lnTo>
                    <a:pt x="388848" y="721639"/>
                  </a:lnTo>
                  <a:lnTo>
                    <a:pt x="388099" y="721512"/>
                  </a:lnTo>
                  <a:lnTo>
                    <a:pt x="388150" y="721258"/>
                  </a:lnTo>
                  <a:lnTo>
                    <a:pt x="389064" y="719988"/>
                  </a:lnTo>
                  <a:lnTo>
                    <a:pt x="389089" y="719099"/>
                  </a:lnTo>
                  <a:lnTo>
                    <a:pt x="389280" y="718464"/>
                  </a:lnTo>
                  <a:lnTo>
                    <a:pt x="390461" y="718337"/>
                  </a:lnTo>
                  <a:lnTo>
                    <a:pt x="391579" y="714781"/>
                  </a:lnTo>
                  <a:lnTo>
                    <a:pt x="394779" y="711606"/>
                  </a:lnTo>
                  <a:lnTo>
                    <a:pt x="398335" y="708304"/>
                  </a:lnTo>
                  <a:lnTo>
                    <a:pt x="398640" y="707288"/>
                  </a:lnTo>
                  <a:lnTo>
                    <a:pt x="400735" y="706018"/>
                  </a:lnTo>
                  <a:lnTo>
                    <a:pt x="401535" y="705383"/>
                  </a:lnTo>
                  <a:lnTo>
                    <a:pt x="402971" y="704240"/>
                  </a:lnTo>
                  <a:lnTo>
                    <a:pt x="404799" y="703097"/>
                  </a:lnTo>
                  <a:lnTo>
                    <a:pt x="406387" y="702462"/>
                  </a:lnTo>
                  <a:lnTo>
                    <a:pt x="407733" y="702335"/>
                  </a:lnTo>
                  <a:lnTo>
                    <a:pt x="408851" y="702335"/>
                  </a:lnTo>
                  <a:lnTo>
                    <a:pt x="409651" y="702843"/>
                  </a:lnTo>
                  <a:lnTo>
                    <a:pt x="410121" y="703732"/>
                  </a:lnTo>
                  <a:lnTo>
                    <a:pt x="412394" y="706653"/>
                  </a:lnTo>
                  <a:lnTo>
                    <a:pt x="414235" y="709701"/>
                  </a:lnTo>
                  <a:lnTo>
                    <a:pt x="415658" y="712876"/>
                  </a:lnTo>
                  <a:lnTo>
                    <a:pt x="415823" y="712876"/>
                  </a:lnTo>
                  <a:lnTo>
                    <a:pt x="415950" y="713130"/>
                  </a:lnTo>
                  <a:lnTo>
                    <a:pt x="416013" y="713511"/>
                  </a:lnTo>
                  <a:lnTo>
                    <a:pt x="416483" y="713892"/>
                  </a:lnTo>
                  <a:lnTo>
                    <a:pt x="416826" y="714273"/>
                  </a:lnTo>
                  <a:lnTo>
                    <a:pt x="416979" y="714527"/>
                  </a:lnTo>
                  <a:lnTo>
                    <a:pt x="417055" y="716178"/>
                  </a:lnTo>
                  <a:lnTo>
                    <a:pt x="417169" y="716813"/>
                  </a:lnTo>
                  <a:lnTo>
                    <a:pt x="417334" y="717321"/>
                  </a:lnTo>
                  <a:lnTo>
                    <a:pt x="417969" y="719099"/>
                  </a:lnTo>
                  <a:lnTo>
                    <a:pt x="418033" y="720115"/>
                  </a:lnTo>
                  <a:lnTo>
                    <a:pt x="419506" y="722020"/>
                  </a:lnTo>
                  <a:lnTo>
                    <a:pt x="419061" y="722274"/>
                  </a:lnTo>
                  <a:lnTo>
                    <a:pt x="418795" y="722655"/>
                  </a:lnTo>
                  <a:lnTo>
                    <a:pt x="418706" y="724052"/>
                  </a:lnTo>
                  <a:lnTo>
                    <a:pt x="419036" y="724814"/>
                  </a:lnTo>
                  <a:lnTo>
                    <a:pt x="419671" y="725195"/>
                  </a:lnTo>
                  <a:lnTo>
                    <a:pt x="420801" y="726084"/>
                  </a:lnTo>
                  <a:lnTo>
                    <a:pt x="420941" y="726338"/>
                  </a:lnTo>
                  <a:lnTo>
                    <a:pt x="421055" y="726592"/>
                  </a:lnTo>
                  <a:lnTo>
                    <a:pt x="421144" y="727481"/>
                  </a:lnTo>
                  <a:lnTo>
                    <a:pt x="420179" y="729005"/>
                  </a:lnTo>
                  <a:lnTo>
                    <a:pt x="420141" y="730910"/>
                  </a:lnTo>
                  <a:lnTo>
                    <a:pt x="421487" y="732307"/>
                  </a:lnTo>
                  <a:lnTo>
                    <a:pt x="421500" y="732815"/>
                  </a:lnTo>
                  <a:lnTo>
                    <a:pt x="421233" y="733704"/>
                  </a:lnTo>
                  <a:lnTo>
                    <a:pt x="421144" y="735101"/>
                  </a:lnTo>
                  <a:lnTo>
                    <a:pt x="422021" y="736752"/>
                  </a:lnTo>
                  <a:lnTo>
                    <a:pt x="422109" y="738911"/>
                  </a:lnTo>
                  <a:lnTo>
                    <a:pt x="421881" y="739673"/>
                  </a:lnTo>
                  <a:lnTo>
                    <a:pt x="421830" y="740562"/>
                  </a:lnTo>
                  <a:lnTo>
                    <a:pt x="422211" y="741705"/>
                  </a:lnTo>
                  <a:lnTo>
                    <a:pt x="422313" y="742594"/>
                  </a:lnTo>
                  <a:lnTo>
                    <a:pt x="422249" y="742721"/>
                  </a:lnTo>
                  <a:lnTo>
                    <a:pt x="422021" y="742721"/>
                  </a:lnTo>
                  <a:lnTo>
                    <a:pt x="421487" y="743610"/>
                  </a:lnTo>
                  <a:lnTo>
                    <a:pt x="421487" y="744118"/>
                  </a:lnTo>
                  <a:lnTo>
                    <a:pt x="422783" y="745769"/>
                  </a:lnTo>
                  <a:lnTo>
                    <a:pt x="422732" y="747293"/>
                  </a:lnTo>
                  <a:lnTo>
                    <a:pt x="422503" y="752373"/>
                  </a:lnTo>
                  <a:lnTo>
                    <a:pt x="422897" y="753135"/>
                  </a:lnTo>
                  <a:lnTo>
                    <a:pt x="422935" y="757326"/>
                  </a:lnTo>
                  <a:lnTo>
                    <a:pt x="423037" y="759612"/>
                  </a:lnTo>
                  <a:lnTo>
                    <a:pt x="423037" y="694448"/>
                  </a:lnTo>
                  <a:lnTo>
                    <a:pt x="421792" y="694080"/>
                  </a:lnTo>
                  <a:lnTo>
                    <a:pt x="421081" y="692683"/>
                  </a:lnTo>
                  <a:lnTo>
                    <a:pt x="419963" y="694588"/>
                  </a:lnTo>
                  <a:lnTo>
                    <a:pt x="419392" y="693953"/>
                  </a:lnTo>
                  <a:lnTo>
                    <a:pt x="419328" y="693826"/>
                  </a:lnTo>
                  <a:lnTo>
                    <a:pt x="419277" y="693699"/>
                  </a:lnTo>
                  <a:lnTo>
                    <a:pt x="419176" y="693445"/>
                  </a:lnTo>
                  <a:lnTo>
                    <a:pt x="419125" y="693064"/>
                  </a:lnTo>
                  <a:lnTo>
                    <a:pt x="419125" y="692302"/>
                  </a:lnTo>
                  <a:lnTo>
                    <a:pt x="419011" y="691413"/>
                  </a:lnTo>
                  <a:lnTo>
                    <a:pt x="418934" y="691159"/>
                  </a:lnTo>
                  <a:lnTo>
                    <a:pt x="418858" y="690905"/>
                  </a:lnTo>
                  <a:lnTo>
                    <a:pt x="417868" y="690587"/>
                  </a:lnTo>
                  <a:lnTo>
                    <a:pt x="417868" y="692302"/>
                  </a:lnTo>
                  <a:lnTo>
                    <a:pt x="417499" y="692810"/>
                  </a:lnTo>
                  <a:lnTo>
                    <a:pt x="417131" y="693064"/>
                  </a:lnTo>
                  <a:lnTo>
                    <a:pt x="416788" y="693064"/>
                  </a:lnTo>
                  <a:lnTo>
                    <a:pt x="417245" y="692810"/>
                  </a:lnTo>
                  <a:lnTo>
                    <a:pt x="417423" y="692683"/>
                  </a:lnTo>
                  <a:lnTo>
                    <a:pt x="417601" y="692556"/>
                  </a:lnTo>
                  <a:lnTo>
                    <a:pt x="417868" y="692302"/>
                  </a:lnTo>
                  <a:lnTo>
                    <a:pt x="417868" y="690587"/>
                  </a:lnTo>
                  <a:lnTo>
                    <a:pt x="417322" y="690397"/>
                  </a:lnTo>
                  <a:lnTo>
                    <a:pt x="416064" y="690905"/>
                  </a:lnTo>
                  <a:lnTo>
                    <a:pt x="415150" y="691159"/>
                  </a:lnTo>
                  <a:lnTo>
                    <a:pt x="414147" y="690562"/>
                  </a:lnTo>
                  <a:lnTo>
                    <a:pt x="414147" y="694334"/>
                  </a:lnTo>
                  <a:lnTo>
                    <a:pt x="414045" y="694715"/>
                  </a:lnTo>
                  <a:lnTo>
                    <a:pt x="413702" y="693953"/>
                  </a:lnTo>
                  <a:lnTo>
                    <a:pt x="414134" y="693826"/>
                  </a:lnTo>
                  <a:lnTo>
                    <a:pt x="414147" y="694334"/>
                  </a:lnTo>
                  <a:lnTo>
                    <a:pt x="414147" y="690562"/>
                  </a:lnTo>
                  <a:lnTo>
                    <a:pt x="413245" y="690016"/>
                  </a:lnTo>
                  <a:lnTo>
                    <a:pt x="412534" y="691413"/>
                  </a:lnTo>
                  <a:lnTo>
                    <a:pt x="412140" y="692683"/>
                  </a:lnTo>
                  <a:lnTo>
                    <a:pt x="411568" y="692683"/>
                  </a:lnTo>
                  <a:lnTo>
                    <a:pt x="410438" y="692429"/>
                  </a:lnTo>
                  <a:lnTo>
                    <a:pt x="408749" y="691921"/>
                  </a:lnTo>
                  <a:lnTo>
                    <a:pt x="408597" y="692429"/>
                  </a:lnTo>
                  <a:lnTo>
                    <a:pt x="409092" y="692556"/>
                  </a:lnTo>
                  <a:lnTo>
                    <a:pt x="409511" y="693064"/>
                  </a:lnTo>
                  <a:lnTo>
                    <a:pt x="409562" y="693445"/>
                  </a:lnTo>
                  <a:lnTo>
                    <a:pt x="409308" y="693699"/>
                  </a:lnTo>
                  <a:lnTo>
                    <a:pt x="408508" y="693445"/>
                  </a:lnTo>
                  <a:lnTo>
                    <a:pt x="408114" y="693318"/>
                  </a:lnTo>
                  <a:lnTo>
                    <a:pt x="406273" y="692937"/>
                  </a:lnTo>
                  <a:lnTo>
                    <a:pt x="403783" y="692556"/>
                  </a:lnTo>
                  <a:lnTo>
                    <a:pt x="401688" y="692048"/>
                  </a:lnTo>
                  <a:lnTo>
                    <a:pt x="401383" y="692035"/>
                  </a:lnTo>
                  <a:lnTo>
                    <a:pt x="401383" y="694842"/>
                  </a:lnTo>
                  <a:lnTo>
                    <a:pt x="400735" y="695223"/>
                  </a:lnTo>
                  <a:lnTo>
                    <a:pt x="400672" y="695096"/>
                  </a:lnTo>
                  <a:lnTo>
                    <a:pt x="400545" y="694842"/>
                  </a:lnTo>
                  <a:lnTo>
                    <a:pt x="399364" y="695096"/>
                  </a:lnTo>
                  <a:lnTo>
                    <a:pt x="398081" y="693826"/>
                  </a:lnTo>
                  <a:lnTo>
                    <a:pt x="399135" y="693953"/>
                  </a:lnTo>
                  <a:lnTo>
                    <a:pt x="400265" y="694334"/>
                  </a:lnTo>
                  <a:lnTo>
                    <a:pt x="401383" y="694842"/>
                  </a:lnTo>
                  <a:lnTo>
                    <a:pt x="401383" y="692035"/>
                  </a:lnTo>
                  <a:lnTo>
                    <a:pt x="399770" y="691921"/>
                  </a:lnTo>
                  <a:lnTo>
                    <a:pt x="398030" y="692175"/>
                  </a:lnTo>
                  <a:lnTo>
                    <a:pt x="397992" y="692302"/>
                  </a:lnTo>
                  <a:lnTo>
                    <a:pt x="397891" y="693445"/>
                  </a:lnTo>
                  <a:lnTo>
                    <a:pt x="397217" y="693318"/>
                  </a:lnTo>
                  <a:lnTo>
                    <a:pt x="396544" y="693318"/>
                  </a:lnTo>
                  <a:lnTo>
                    <a:pt x="395884" y="693699"/>
                  </a:lnTo>
                  <a:lnTo>
                    <a:pt x="393877" y="694715"/>
                  </a:lnTo>
                  <a:lnTo>
                    <a:pt x="393319" y="695731"/>
                  </a:lnTo>
                  <a:lnTo>
                    <a:pt x="393001" y="696747"/>
                  </a:lnTo>
                  <a:lnTo>
                    <a:pt x="393433" y="697128"/>
                  </a:lnTo>
                  <a:lnTo>
                    <a:pt x="394030" y="697890"/>
                  </a:lnTo>
                  <a:lnTo>
                    <a:pt x="393623" y="698271"/>
                  </a:lnTo>
                  <a:lnTo>
                    <a:pt x="391922" y="697509"/>
                  </a:lnTo>
                  <a:lnTo>
                    <a:pt x="390461" y="696747"/>
                  </a:lnTo>
                  <a:lnTo>
                    <a:pt x="389407" y="698017"/>
                  </a:lnTo>
                  <a:lnTo>
                    <a:pt x="388708" y="698779"/>
                  </a:lnTo>
                  <a:lnTo>
                    <a:pt x="387997" y="699287"/>
                  </a:lnTo>
                  <a:lnTo>
                    <a:pt x="385787" y="698652"/>
                  </a:lnTo>
                  <a:lnTo>
                    <a:pt x="384670" y="698017"/>
                  </a:lnTo>
                  <a:lnTo>
                    <a:pt x="384670" y="697382"/>
                  </a:lnTo>
                  <a:lnTo>
                    <a:pt x="385787" y="695604"/>
                  </a:lnTo>
                  <a:lnTo>
                    <a:pt x="384581" y="694588"/>
                  </a:lnTo>
                  <a:lnTo>
                    <a:pt x="383870" y="693445"/>
                  </a:lnTo>
                  <a:lnTo>
                    <a:pt x="383743" y="693191"/>
                  </a:lnTo>
                  <a:lnTo>
                    <a:pt x="383336" y="691794"/>
                  </a:lnTo>
                  <a:lnTo>
                    <a:pt x="381609" y="690143"/>
                  </a:lnTo>
                  <a:lnTo>
                    <a:pt x="378917" y="689762"/>
                  </a:lnTo>
                  <a:lnTo>
                    <a:pt x="379006" y="689508"/>
                  </a:lnTo>
                  <a:lnTo>
                    <a:pt x="379539" y="688619"/>
                  </a:lnTo>
                  <a:lnTo>
                    <a:pt x="379780" y="688492"/>
                  </a:lnTo>
                  <a:lnTo>
                    <a:pt x="379907" y="688365"/>
                  </a:lnTo>
                  <a:lnTo>
                    <a:pt x="379958" y="688238"/>
                  </a:lnTo>
                  <a:lnTo>
                    <a:pt x="380301" y="687984"/>
                  </a:lnTo>
                  <a:lnTo>
                    <a:pt x="380873" y="687984"/>
                  </a:lnTo>
                  <a:lnTo>
                    <a:pt x="381330" y="687730"/>
                  </a:lnTo>
                  <a:lnTo>
                    <a:pt x="381431" y="687349"/>
                  </a:lnTo>
                  <a:lnTo>
                    <a:pt x="381203" y="686968"/>
                  </a:lnTo>
                  <a:lnTo>
                    <a:pt x="378980" y="685952"/>
                  </a:lnTo>
                  <a:lnTo>
                    <a:pt x="376415" y="685190"/>
                  </a:lnTo>
                  <a:lnTo>
                    <a:pt x="377304" y="683539"/>
                  </a:lnTo>
                  <a:lnTo>
                    <a:pt x="377723" y="682777"/>
                  </a:lnTo>
                  <a:lnTo>
                    <a:pt x="374294" y="681253"/>
                  </a:lnTo>
                  <a:lnTo>
                    <a:pt x="373722" y="680999"/>
                  </a:lnTo>
                  <a:lnTo>
                    <a:pt x="371309" y="680999"/>
                  </a:lnTo>
                  <a:lnTo>
                    <a:pt x="371309" y="714273"/>
                  </a:lnTo>
                  <a:lnTo>
                    <a:pt x="369544" y="715416"/>
                  </a:lnTo>
                  <a:lnTo>
                    <a:pt x="367995" y="716813"/>
                  </a:lnTo>
                  <a:lnTo>
                    <a:pt x="368427" y="717321"/>
                  </a:lnTo>
                  <a:lnTo>
                    <a:pt x="369100" y="717702"/>
                  </a:lnTo>
                  <a:lnTo>
                    <a:pt x="369341" y="718210"/>
                  </a:lnTo>
                  <a:lnTo>
                    <a:pt x="369392" y="719607"/>
                  </a:lnTo>
                  <a:lnTo>
                    <a:pt x="369265" y="720877"/>
                  </a:lnTo>
                  <a:lnTo>
                    <a:pt x="369189" y="721131"/>
                  </a:lnTo>
                  <a:lnTo>
                    <a:pt x="369074" y="723290"/>
                  </a:lnTo>
                  <a:lnTo>
                    <a:pt x="368401" y="723671"/>
                  </a:lnTo>
                  <a:lnTo>
                    <a:pt x="367995" y="724052"/>
                  </a:lnTo>
                  <a:lnTo>
                    <a:pt x="368376" y="724814"/>
                  </a:lnTo>
                  <a:lnTo>
                    <a:pt x="368465" y="725195"/>
                  </a:lnTo>
                  <a:lnTo>
                    <a:pt x="368376" y="725957"/>
                  </a:lnTo>
                  <a:lnTo>
                    <a:pt x="368896" y="726592"/>
                  </a:lnTo>
                  <a:lnTo>
                    <a:pt x="369417" y="727481"/>
                  </a:lnTo>
                  <a:lnTo>
                    <a:pt x="368744" y="727862"/>
                  </a:lnTo>
                  <a:lnTo>
                    <a:pt x="368261" y="728497"/>
                  </a:lnTo>
                  <a:lnTo>
                    <a:pt x="365963" y="727862"/>
                  </a:lnTo>
                  <a:lnTo>
                    <a:pt x="365125" y="727608"/>
                  </a:lnTo>
                  <a:lnTo>
                    <a:pt x="364413" y="727227"/>
                  </a:lnTo>
                  <a:lnTo>
                    <a:pt x="363715" y="726465"/>
                  </a:lnTo>
                  <a:lnTo>
                    <a:pt x="363232" y="726211"/>
                  </a:lnTo>
                  <a:lnTo>
                    <a:pt x="360591" y="725322"/>
                  </a:lnTo>
                  <a:lnTo>
                    <a:pt x="359422" y="723163"/>
                  </a:lnTo>
                  <a:lnTo>
                    <a:pt x="357225" y="721766"/>
                  </a:lnTo>
                  <a:lnTo>
                    <a:pt x="354088" y="721131"/>
                  </a:lnTo>
                  <a:lnTo>
                    <a:pt x="352856" y="719607"/>
                  </a:lnTo>
                  <a:lnTo>
                    <a:pt x="349059" y="717194"/>
                  </a:lnTo>
                  <a:lnTo>
                    <a:pt x="347459" y="716305"/>
                  </a:lnTo>
                  <a:lnTo>
                    <a:pt x="346773" y="716051"/>
                  </a:lnTo>
                  <a:lnTo>
                    <a:pt x="346430" y="715924"/>
                  </a:lnTo>
                  <a:lnTo>
                    <a:pt x="346049" y="716051"/>
                  </a:lnTo>
                  <a:lnTo>
                    <a:pt x="345516" y="715924"/>
                  </a:lnTo>
                  <a:lnTo>
                    <a:pt x="344843" y="715797"/>
                  </a:lnTo>
                  <a:lnTo>
                    <a:pt x="344716" y="715543"/>
                  </a:lnTo>
                  <a:lnTo>
                    <a:pt x="344589" y="715035"/>
                  </a:lnTo>
                  <a:lnTo>
                    <a:pt x="344462" y="714273"/>
                  </a:lnTo>
                  <a:lnTo>
                    <a:pt x="342074" y="713511"/>
                  </a:lnTo>
                  <a:lnTo>
                    <a:pt x="340487" y="712876"/>
                  </a:lnTo>
                  <a:lnTo>
                    <a:pt x="339686" y="712495"/>
                  </a:lnTo>
                  <a:lnTo>
                    <a:pt x="339242" y="711225"/>
                  </a:lnTo>
                  <a:lnTo>
                    <a:pt x="338302" y="710717"/>
                  </a:lnTo>
                  <a:lnTo>
                    <a:pt x="337527" y="710463"/>
                  </a:lnTo>
                  <a:lnTo>
                    <a:pt x="337121" y="709701"/>
                  </a:lnTo>
                  <a:lnTo>
                    <a:pt x="337070" y="709193"/>
                  </a:lnTo>
                  <a:lnTo>
                    <a:pt x="335292" y="708685"/>
                  </a:lnTo>
                  <a:lnTo>
                    <a:pt x="333324" y="707796"/>
                  </a:lnTo>
                  <a:lnTo>
                    <a:pt x="332917" y="706653"/>
                  </a:lnTo>
                  <a:lnTo>
                    <a:pt x="332232" y="705256"/>
                  </a:lnTo>
                  <a:lnTo>
                    <a:pt x="332282" y="704748"/>
                  </a:lnTo>
                  <a:lnTo>
                    <a:pt x="332486" y="704113"/>
                  </a:lnTo>
                  <a:lnTo>
                    <a:pt x="332981" y="703478"/>
                  </a:lnTo>
                  <a:lnTo>
                    <a:pt x="333362" y="702208"/>
                  </a:lnTo>
                  <a:lnTo>
                    <a:pt x="334454" y="699668"/>
                  </a:lnTo>
                  <a:lnTo>
                    <a:pt x="334568" y="699287"/>
                  </a:lnTo>
                  <a:lnTo>
                    <a:pt x="334619" y="699160"/>
                  </a:lnTo>
                  <a:lnTo>
                    <a:pt x="335038" y="698271"/>
                  </a:lnTo>
                  <a:lnTo>
                    <a:pt x="335699" y="697382"/>
                  </a:lnTo>
                  <a:lnTo>
                    <a:pt x="336524" y="696620"/>
                  </a:lnTo>
                  <a:lnTo>
                    <a:pt x="337413" y="695350"/>
                  </a:lnTo>
                  <a:lnTo>
                    <a:pt x="337439" y="695096"/>
                  </a:lnTo>
                  <a:lnTo>
                    <a:pt x="336804" y="693826"/>
                  </a:lnTo>
                  <a:lnTo>
                    <a:pt x="338137" y="693191"/>
                  </a:lnTo>
                  <a:lnTo>
                    <a:pt x="340842" y="689889"/>
                  </a:lnTo>
                  <a:lnTo>
                    <a:pt x="343560" y="686587"/>
                  </a:lnTo>
                  <a:lnTo>
                    <a:pt x="344208" y="686206"/>
                  </a:lnTo>
                  <a:lnTo>
                    <a:pt x="346964" y="685063"/>
                  </a:lnTo>
                  <a:lnTo>
                    <a:pt x="349808" y="683793"/>
                  </a:lnTo>
                  <a:lnTo>
                    <a:pt x="350647" y="683539"/>
                  </a:lnTo>
                  <a:lnTo>
                    <a:pt x="351675" y="683793"/>
                  </a:lnTo>
                  <a:lnTo>
                    <a:pt x="354545" y="684174"/>
                  </a:lnTo>
                  <a:lnTo>
                    <a:pt x="356577" y="685444"/>
                  </a:lnTo>
                  <a:lnTo>
                    <a:pt x="358114" y="688365"/>
                  </a:lnTo>
                  <a:lnTo>
                    <a:pt x="358495" y="688873"/>
                  </a:lnTo>
                  <a:lnTo>
                    <a:pt x="358851" y="689254"/>
                  </a:lnTo>
                  <a:lnTo>
                    <a:pt x="360870" y="691159"/>
                  </a:lnTo>
                  <a:lnTo>
                    <a:pt x="363004" y="692302"/>
                  </a:lnTo>
                  <a:lnTo>
                    <a:pt x="363385" y="693826"/>
                  </a:lnTo>
                  <a:lnTo>
                    <a:pt x="363639" y="695350"/>
                  </a:lnTo>
                  <a:lnTo>
                    <a:pt x="363753" y="695731"/>
                  </a:lnTo>
                  <a:lnTo>
                    <a:pt x="365277" y="698525"/>
                  </a:lnTo>
                  <a:lnTo>
                    <a:pt x="366966" y="698525"/>
                  </a:lnTo>
                  <a:lnTo>
                    <a:pt x="366204" y="700430"/>
                  </a:lnTo>
                  <a:lnTo>
                    <a:pt x="366153" y="703732"/>
                  </a:lnTo>
                  <a:lnTo>
                    <a:pt x="366890" y="706018"/>
                  </a:lnTo>
                  <a:lnTo>
                    <a:pt x="367030" y="705510"/>
                  </a:lnTo>
                  <a:lnTo>
                    <a:pt x="367372" y="705383"/>
                  </a:lnTo>
                  <a:lnTo>
                    <a:pt x="367830" y="705637"/>
                  </a:lnTo>
                  <a:lnTo>
                    <a:pt x="368033" y="706145"/>
                  </a:lnTo>
                  <a:lnTo>
                    <a:pt x="368122" y="708558"/>
                  </a:lnTo>
                  <a:lnTo>
                    <a:pt x="368236" y="709320"/>
                  </a:lnTo>
                  <a:lnTo>
                    <a:pt x="369849" y="711225"/>
                  </a:lnTo>
                  <a:lnTo>
                    <a:pt x="369874" y="711606"/>
                  </a:lnTo>
                  <a:lnTo>
                    <a:pt x="369341" y="713384"/>
                  </a:lnTo>
                  <a:lnTo>
                    <a:pt x="370357" y="713765"/>
                  </a:lnTo>
                  <a:lnTo>
                    <a:pt x="371309" y="714273"/>
                  </a:lnTo>
                  <a:lnTo>
                    <a:pt x="371309" y="680999"/>
                  </a:lnTo>
                  <a:lnTo>
                    <a:pt x="369912" y="680999"/>
                  </a:lnTo>
                  <a:lnTo>
                    <a:pt x="370205" y="678840"/>
                  </a:lnTo>
                  <a:lnTo>
                    <a:pt x="370344" y="677697"/>
                  </a:lnTo>
                  <a:lnTo>
                    <a:pt x="369874" y="677443"/>
                  </a:lnTo>
                  <a:lnTo>
                    <a:pt x="368922" y="676935"/>
                  </a:lnTo>
                  <a:lnTo>
                    <a:pt x="368922" y="677824"/>
                  </a:lnTo>
                  <a:lnTo>
                    <a:pt x="368363" y="678459"/>
                  </a:lnTo>
                  <a:lnTo>
                    <a:pt x="367969" y="678713"/>
                  </a:lnTo>
                  <a:lnTo>
                    <a:pt x="367741" y="678840"/>
                  </a:lnTo>
                  <a:lnTo>
                    <a:pt x="367525" y="678459"/>
                  </a:lnTo>
                  <a:lnTo>
                    <a:pt x="367398" y="677951"/>
                  </a:lnTo>
                  <a:lnTo>
                    <a:pt x="367372" y="677443"/>
                  </a:lnTo>
                  <a:lnTo>
                    <a:pt x="368922" y="677824"/>
                  </a:lnTo>
                  <a:lnTo>
                    <a:pt x="368922" y="676935"/>
                  </a:lnTo>
                  <a:lnTo>
                    <a:pt x="368465" y="676681"/>
                  </a:lnTo>
                  <a:lnTo>
                    <a:pt x="368401" y="676554"/>
                  </a:lnTo>
                  <a:lnTo>
                    <a:pt x="368084" y="675919"/>
                  </a:lnTo>
                  <a:lnTo>
                    <a:pt x="367677" y="675538"/>
                  </a:lnTo>
                  <a:lnTo>
                    <a:pt x="367144" y="674649"/>
                  </a:lnTo>
                  <a:lnTo>
                    <a:pt x="366801" y="674141"/>
                  </a:lnTo>
                  <a:lnTo>
                    <a:pt x="365455" y="674014"/>
                  </a:lnTo>
                  <a:lnTo>
                    <a:pt x="363258" y="674395"/>
                  </a:lnTo>
                  <a:lnTo>
                    <a:pt x="363207" y="674649"/>
                  </a:lnTo>
                  <a:lnTo>
                    <a:pt x="362508" y="675030"/>
                  </a:lnTo>
                  <a:lnTo>
                    <a:pt x="361518" y="675284"/>
                  </a:lnTo>
                  <a:lnTo>
                    <a:pt x="359562" y="675538"/>
                  </a:lnTo>
                  <a:lnTo>
                    <a:pt x="359117" y="675157"/>
                  </a:lnTo>
                  <a:lnTo>
                    <a:pt x="358343" y="674776"/>
                  </a:lnTo>
                  <a:lnTo>
                    <a:pt x="356501" y="673760"/>
                  </a:lnTo>
                  <a:lnTo>
                    <a:pt x="354495" y="674776"/>
                  </a:lnTo>
                  <a:lnTo>
                    <a:pt x="354330" y="674776"/>
                  </a:lnTo>
                  <a:lnTo>
                    <a:pt x="353885" y="674014"/>
                  </a:lnTo>
                  <a:lnTo>
                    <a:pt x="351802" y="675284"/>
                  </a:lnTo>
                  <a:lnTo>
                    <a:pt x="350139" y="676173"/>
                  </a:lnTo>
                  <a:lnTo>
                    <a:pt x="347789" y="676554"/>
                  </a:lnTo>
                  <a:lnTo>
                    <a:pt x="344881" y="675157"/>
                  </a:lnTo>
                  <a:lnTo>
                    <a:pt x="344208" y="675411"/>
                  </a:lnTo>
                  <a:lnTo>
                    <a:pt x="343712" y="676173"/>
                  </a:lnTo>
                  <a:lnTo>
                    <a:pt x="341960" y="676427"/>
                  </a:lnTo>
                  <a:lnTo>
                    <a:pt x="340448" y="676808"/>
                  </a:lnTo>
                  <a:lnTo>
                    <a:pt x="340220" y="677443"/>
                  </a:lnTo>
                  <a:lnTo>
                    <a:pt x="340220" y="678332"/>
                  </a:lnTo>
                  <a:lnTo>
                    <a:pt x="338175" y="678332"/>
                  </a:lnTo>
                  <a:lnTo>
                    <a:pt x="337959" y="678459"/>
                  </a:lnTo>
                  <a:lnTo>
                    <a:pt x="338112" y="679348"/>
                  </a:lnTo>
                  <a:lnTo>
                    <a:pt x="338175" y="680491"/>
                  </a:lnTo>
                  <a:lnTo>
                    <a:pt x="337553" y="681253"/>
                  </a:lnTo>
                  <a:lnTo>
                    <a:pt x="336880" y="681253"/>
                  </a:lnTo>
                  <a:lnTo>
                    <a:pt x="336156" y="680745"/>
                  </a:lnTo>
                  <a:lnTo>
                    <a:pt x="334619" y="680237"/>
                  </a:lnTo>
                  <a:lnTo>
                    <a:pt x="334060" y="680745"/>
                  </a:lnTo>
                  <a:lnTo>
                    <a:pt x="332638" y="682523"/>
                  </a:lnTo>
                  <a:lnTo>
                    <a:pt x="332359" y="682904"/>
                  </a:lnTo>
                  <a:lnTo>
                    <a:pt x="332320" y="683158"/>
                  </a:lnTo>
                  <a:lnTo>
                    <a:pt x="330809" y="683412"/>
                  </a:lnTo>
                  <a:lnTo>
                    <a:pt x="329628" y="683666"/>
                  </a:lnTo>
                  <a:lnTo>
                    <a:pt x="329742" y="685063"/>
                  </a:lnTo>
                  <a:lnTo>
                    <a:pt x="327583" y="685825"/>
                  </a:lnTo>
                  <a:lnTo>
                    <a:pt x="325577" y="686841"/>
                  </a:lnTo>
                  <a:lnTo>
                    <a:pt x="325488" y="689508"/>
                  </a:lnTo>
                  <a:lnTo>
                    <a:pt x="325323" y="689635"/>
                  </a:lnTo>
                  <a:lnTo>
                    <a:pt x="324891" y="689889"/>
                  </a:lnTo>
                  <a:lnTo>
                    <a:pt x="324116" y="689635"/>
                  </a:lnTo>
                  <a:lnTo>
                    <a:pt x="323024" y="689635"/>
                  </a:lnTo>
                  <a:lnTo>
                    <a:pt x="322618" y="690016"/>
                  </a:lnTo>
                  <a:lnTo>
                    <a:pt x="322491" y="690905"/>
                  </a:lnTo>
                  <a:lnTo>
                    <a:pt x="323240" y="691667"/>
                  </a:lnTo>
                  <a:lnTo>
                    <a:pt x="324358" y="692556"/>
                  </a:lnTo>
                  <a:lnTo>
                    <a:pt x="324142" y="692683"/>
                  </a:lnTo>
                  <a:lnTo>
                    <a:pt x="323469" y="692810"/>
                  </a:lnTo>
                  <a:lnTo>
                    <a:pt x="321246" y="693445"/>
                  </a:lnTo>
                  <a:lnTo>
                    <a:pt x="320281" y="693699"/>
                  </a:lnTo>
                  <a:lnTo>
                    <a:pt x="319481" y="693826"/>
                  </a:lnTo>
                  <a:lnTo>
                    <a:pt x="319887" y="694207"/>
                  </a:lnTo>
                  <a:lnTo>
                    <a:pt x="320560" y="695350"/>
                  </a:lnTo>
                  <a:lnTo>
                    <a:pt x="320662" y="697128"/>
                  </a:lnTo>
                  <a:lnTo>
                    <a:pt x="320548" y="698017"/>
                  </a:lnTo>
                  <a:lnTo>
                    <a:pt x="320306" y="699287"/>
                  </a:lnTo>
                  <a:lnTo>
                    <a:pt x="319354" y="698652"/>
                  </a:lnTo>
                  <a:lnTo>
                    <a:pt x="318338" y="698398"/>
                  </a:lnTo>
                  <a:lnTo>
                    <a:pt x="317919" y="698779"/>
                  </a:lnTo>
                  <a:lnTo>
                    <a:pt x="317258" y="699160"/>
                  </a:lnTo>
                  <a:lnTo>
                    <a:pt x="317614" y="700430"/>
                  </a:lnTo>
                  <a:lnTo>
                    <a:pt x="317677" y="700811"/>
                  </a:lnTo>
                  <a:lnTo>
                    <a:pt x="317766" y="702970"/>
                  </a:lnTo>
                  <a:lnTo>
                    <a:pt x="316585" y="703097"/>
                  </a:lnTo>
                  <a:lnTo>
                    <a:pt x="315925" y="703478"/>
                  </a:lnTo>
                  <a:lnTo>
                    <a:pt x="313918" y="708050"/>
                  </a:lnTo>
                  <a:lnTo>
                    <a:pt x="313842" y="708685"/>
                  </a:lnTo>
                  <a:lnTo>
                    <a:pt x="314528" y="709701"/>
                  </a:lnTo>
                  <a:lnTo>
                    <a:pt x="315988" y="711352"/>
                  </a:lnTo>
                  <a:lnTo>
                    <a:pt x="316090" y="711987"/>
                  </a:lnTo>
                  <a:lnTo>
                    <a:pt x="315480" y="713892"/>
                  </a:lnTo>
                  <a:lnTo>
                    <a:pt x="315379" y="714654"/>
                  </a:lnTo>
                  <a:lnTo>
                    <a:pt x="316052" y="715543"/>
                  </a:lnTo>
                  <a:lnTo>
                    <a:pt x="316572" y="716305"/>
                  </a:lnTo>
                  <a:lnTo>
                    <a:pt x="316674" y="719226"/>
                  </a:lnTo>
                  <a:lnTo>
                    <a:pt x="318173" y="720877"/>
                  </a:lnTo>
                  <a:lnTo>
                    <a:pt x="321500" y="721512"/>
                  </a:lnTo>
                  <a:lnTo>
                    <a:pt x="323697" y="721639"/>
                  </a:lnTo>
                  <a:lnTo>
                    <a:pt x="325640" y="721639"/>
                  </a:lnTo>
                  <a:lnTo>
                    <a:pt x="327456" y="720369"/>
                  </a:lnTo>
                  <a:lnTo>
                    <a:pt x="328930" y="720115"/>
                  </a:lnTo>
                  <a:lnTo>
                    <a:pt x="329488" y="720115"/>
                  </a:lnTo>
                  <a:lnTo>
                    <a:pt x="329653" y="719607"/>
                  </a:lnTo>
                  <a:lnTo>
                    <a:pt x="330377" y="719607"/>
                  </a:lnTo>
                  <a:lnTo>
                    <a:pt x="331216" y="719861"/>
                  </a:lnTo>
                  <a:lnTo>
                    <a:pt x="332206" y="720369"/>
                  </a:lnTo>
                  <a:lnTo>
                    <a:pt x="333311" y="721258"/>
                  </a:lnTo>
                  <a:lnTo>
                    <a:pt x="334505" y="721893"/>
                  </a:lnTo>
                  <a:lnTo>
                    <a:pt x="334822" y="722782"/>
                  </a:lnTo>
                  <a:lnTo>
                    <a:pt x="335813" y="723417"/>
                  </a:lnTo>
                  <a:lnTo>
                    <a:pt x="337527" y="723925"/>
                  </a:lnTo>
                  <a:lnTo>
                    <a:pt x="338886" y="724941"/>
                  </a:lnTo>
                  <a:lnTo>
                    <a:pt x="339420" y="725703"/>
                  </a:lnTo>
                  <a:lnTo>
                    <a:pt x="339928" y="726084"/>
                  </a:lnTo>
                  <a:lnTo>
                    <a:pt x="340448" y="726338"/>
                  </a:lnTo>
                  <a:lnTo>
                    <a:pt x="341122" y="726719"/>
                  </a:lnTo>
                  <a:lnTo>
                    <a:pt x="341972" y="727608"/>
                  </a:lnTo>
                  <a:lnTo>
                    <a:pt x="344157" y="729005"/>
                  </a:lnTo>
                  <a:lnTo>
                    <a:pt x="346290" y="730275"/>
                  </a:lnTo>
                  <a:lnTo>
                    <a:pt x="348399" y="731291"/>
                  </a:lnTo>
                  <a:lnTo>
                    <a:pt x="349758" y="732942"/>
                  </a:lnTo>
                  <a:lnTo>
                    <a:pt x="351955" y="734212"/>
                  </a:lnTo>
                  <a:lnTo>
                    <a:pt x="355079" y="734974"/>
                  </a:lnTo>
                  <a:lnTo>
                    <a:pt x="357174" y="737006"/>
                  </a:lnTo>
                  <a:lnTo>
                    <a:pt x="358279" y="738149"/>
                  </a:lnTo>
                  <a:lnTo>
                    <a:pt x="360565" y="738911"/>
                  </a:lnTo>
                  <a:lnTo>
                    <a:pt x="361607" y="740054"/>
                  </a:lnTo>
                  <a:lnTo>
                    <a:pt x="362572" y="741451"/>
                  </a:lnTo>
                  <a:lnTo>
                    <a:pt x="365290" y="741705"/>
                  </a:lnTo>
                  <a:lnTo>
                    <a:pt x="365988" y="743102"/>
                  </a:lnTo>
                  <a:lnTo>
                    <a:pt x="365277" y="744499"/>
                  </a:lnTo>
                  <a:lnTo>
                    <a:pt x="364807" y="746023"/>
                  </a:lnTo>
                  <a:lnTo>
                    <a:pt x="363143" y="749833"/>
                  </a:lnTo>
                  <a:lnTo>
                    <a:pt x="363435" y="751357"/>
                  </a:lnTo>
                  <a:lnTo>
                    <a:pt x="364693" y="752627"/>
                  </a:lnTo>
                  <a:lnTo>
                    <a:pt x="366420" y="754278"/>
                  </a:lnTo>
                  <a:lnTo>
                    <a:pt x="367830" y="756056"/>
                  </a:lnTo>
                  <a:lnTo>
                    <a:pt x="370547" y="756945"/>
                  </a:lnTo>
                  <a:lnTo>
                    <a:pt x="372414" y="756945"/>
                  </a:lnTo>
                  <a:lnTo>
                    <a:pt x="373392" y="756183"/>
                  </a:lnTo>
                  <a:lnTo>
                    <a:pt x="373621" y="756056"/>
                  </a:lnTo>
                  <a:lnTo>
                    <a:pt x="375272" y="756056"/>
                  </a:lnTo>
                  <a:lnTo>
                    <a:pt x="376377" y="755929"/>
                  </a:lnTo>
                  <a:lnTo>
                    <a:pt x="377253" y="755421"/>
                  </a:lnTo>
                  <a:lnTo>
                    <a:pt x="378853" y="754786"/>
                  </a:lnTo>
                  <a:lnTo>
                    <a:pt x="380263" y="753897"/>
                  </a:lnTo>
                  <a:lnTo>
                    <a:pt x="382181" y="754786"/>
                  </a:lnTo>
                  <a:lnTo>
                    <a:pt x="384086" y="755929"/>
                  </a:lnTo>
                  <a:lnTo>
                    <a:pt x="385914" y="757326"/>
                  </a:lnTo>
                  <a:lnTo>
                    <a:pt x="388835" y="759612"/>
                  </a:lnTo>
                  <a:lnTo>
                    <a:pt x="390207" y="760501"/>
                  </a:lnTo>
                  <a:lnTo>
                    <a:pt x="395947" y="764565"/>
                  </a:lnTo>
                  <a:lnTo>
                    <a:pt x="397916" y="766089"/>
                  </a:lnTo>
                  <a:lnTo>
                    <a:pt x="399364" y="767105"/>
                  </a:lnTo>
                  <a:lnTo>
                    <a:pt x="400354" y="767613"/>
                  </a:lnTo>
                  <a:lnTo>
                    <a:pt x="401040" y="768883"/>
                  </a:lnTo>
                  <a:lnTo>
                    <a:pt x="402005" y="770026"/>
                  </a:lnTo>
                  <a:lnTo>
                    <a:pt x="403212" y="770915"/>
                  </a:lnTo>
                  <a:lnTo>
                    <a:pt x="404126" y="771677"/>
                  </a:lnTo>
                  <a:lnTo>
                    <a:pt x="404952" y="772185"/>
                  </a:lnTo>
                  <a:lnTo>
                    <a:pt x="408355" y="775106"/>
                  </a:lnTo>
                  <a:lnTo>
                    <a:pt x="410616" y="776884"/>
                  </a:lnTo>
                  <a:lnTo>
                    <a:pt x="414210" y="779678"/>
                  </a:lnTo>
                  <a:lnTo>
                    <a:pt x="415417" y="780313"/>
                  </a:lnTo>
                  <a:lnTo>
                    <a:pt x="417360" y="782599"/>
                  </a:lnTo>
                  <a:lnTo>
                    <a:pt x="418274" y="783615"/>
                  </a:lnTo>
                  <a:lnTo>
                    <a:pt x="419138" y="784504"/>
                  </a:lnTo>
                  <a:lnTo>
                    <a:pt x="420878" y="785012"/>
                  </a:lnTo>
                  <a:lnTo>
                    <a:pt x="422694" y="785774"/>
                  </a:lnTo>
                  <a:lnTo>
                    <a:pt x="423392" y="786155"/>
                  </a:lnTo>
                  <a:lnTo>
                    <a:pt x="424688" y="786790"/>
                  </a:lnTo>
                  <a:lnTo>
                    <a:pt x="424840" y="786790"/>
                  </a:lnTo>
                  <a:lnTo>
                    <a:pt x="425627" y="787933"/>
                  </a:lnTo>
                  <a:lnTo>
                    <a:pt x="426237" y="788568"/>
                  </a:lnTo>
                  <a:lnTo>
                    <a:pt x="427583" y="787933"/>
                  </a:lnTo>
                  <a:lnTo>
                    <a:pt x="428320" y="787298"/>
                  </a:lnTo>
                  <a:lnTo>
                    <a:pt x="428866" y="787933"/>
                  </a:lnTo>
                  <a:lnTo>
                    <a:pt x="429361" y="788441"/>
                  </a:lnTo>
                  <a:lnTo>
                    <a:pt x="431419" y="787298"/>
                  </a:lnTo>
                  <a:lnTo>
                    <a:pt x="432777" y="786536"/>
                  </a:lnTo>
                  <a:lnTo>
                    <a:pt x="436118" y="784758"/>
                  </a:lnTo>
                  <a:lnTo>
                    <a:pt x="438264" y="783234"/>
                  </a:lnTo>
                  <a:lnTo>
                    <a:pt x="439191" y="782599"/>
                  </a:lnTo>
                  <a:lnTo>
                    <a:pt x="439635" y="781837"/>
                  </a:lnTo>
                  <a:lnTo>
                    <a:pt x="439572" y="780821"/>
                  </a:lnTo>
                  <a:lnTo>
                    <a:pt x="438416" y="779170"/>
                  </a:lnTo>
                  <a:lnTo>
                    <a:pt x="438302" y="777773"/>
                  </a:lnTo>
                  <a:lnTo>
                    <a:pt x="438467" y="777265"/>
                  </a:lnTo>
                  <a:lnTo>
                    <a:pt x="439343" y="776249"/>
                  </a:lnTo>
                  <a:lnTo>
                    <a:pt x="440004" y="775614"/>
                  </a:lnTo>
                  <a:lnTo>
                    <a:pt x="440423" y="775385"/>
                  </a:lnTo>
                  <a:lnTo>
                    <a:pt x="440677" y="774598"/>
                  </a:lnTo>
                  <a:lnTo>
                    <a:pt x="441109" y="774090"/>
                  </a:lnTo>
                  <a:lnTo>
                    <a:pt x="440804" y="772439"/>
                  </a:lnTo>
                  <a:lnTo>
                    <a:pt x="441388" y="772312"/>
                  </a:lnTo>
                  <a:lnTo>
                    <a:pt x="442239" y="772312"/>
                  </a:lnTo>
                  <a:lnTo>
                    <a:pt x="443699" y="770280"/>
                  </a:lnTo>
                  <a:lnTo>
                    <a:pt x="443852" y="768883"/>
                  </a:lnTo>
                  <a:lnTo>
                    <a:pt x="443738" y="767105"/>
                  </a:lnTo>
                  <a:lnTo>
                    <a:pt x="443369" y="766470"/>
                  </a:lnTo>
                  <a:lnTo>
                    <a:pt x="443204" y="766089"/>
                  </a:lnTo>
                  <a:lnTo>
                    <a:pt x="442696" y="765200"/>
                  </a:lnTo>
                  <a:lnTo>
                    <a:pt x="442556" y="764946"/>
                  </a:lnTo>
                  <a:lnTo>
                    <a:pt x="443014" y="764692"/>
                  </a:lnTo>
                  <a:lnTo>
                    <a:pt x="443395" y="764311"/>
                  </a:lnTo>
                  <a:lnTo>
                    <a:pt x="443725" y="763930"/>
                  </a:lnTo>
                  <a:lnTo>
                    <a:pt x="444449" y="763295"/>
                  </a:lnTo>
                  <a:lnTo>
                    <a:pt x="444233" y="762533"/>
                  </a:lnTo>
                  <a:lnTo>
                    <a:pt x="444093" y="761771"/>
                  </a:lnTo>
                  <a:lnTo>
                    <a:pt x="444538" y="761517"/>
                  </a:lnTo>
                  <a:lnTo>
                    <a:pt x="444919" y="761263"/>
                  </a:lnTo>
                  <a:lnTo>
                    <a:pt x="445262" y="760755"/>
                  </a:lnTo>
                  <a:lnTo>
                    <a:pt x="445071" y="759866"/>
                  </a:lnTo>
                  <a:lnTo>
                    <a:pt x="445135" y="759358"/>
                  </a:lnTo>
                  <a:lnTo>
                    <a:pt x="443826" y="758088"/>
                  </a:lnTo>
                  <a:lnTo>
                    <a:pt x="445109" y="755675"/>
                  </a:lnTo>
                  <a:lnTo>
                    <a:pt x="445198" y="755421"/>
                  </a:lnTo>
                  <a:lnTo>
                    <a:pt x="445503" y="753643"/>
                  </a:lnTo>
                  <a:lnTo>
                    <a:pt x="444804" y="752373"/>
                  </a:lnTo>
                  <a:lnTo>
                    <a:pt x="445350" y="751357"/>
                  </a:lnTo>
                  <a:lnTo>
                    <a:pt x="446112" y="750849"/>
                  </a:lnTo>
                  <a:close/>
                </a:path>
                <a:path w="648969" h="1718945">
                  <a:moveTo>
                    <a:pt x="446138" y="732434"/>
                  </a:moveTo>
                  <a:lnTo>
                    <a:pt x="446100" y="731672"/>
                  </a:lnTo>
                  <a:lnTo>
                    <a:pt x="445465" y="730402"/>
                  </a:lnTo>
                  <a:lnTo>
                    <a:pt x="444436" y="730148"/>
                  </a:lnTo>
                  <a:lnTo>
                    <a:pt x="445071" y="731672"/>
                  </a:lnTo>
                  <a:lnTo>
                    <a:pt x="445604" y="733450"/>
                  </a:lnTo>
                  <a:lnTo>
                    <a:pt x="445998" y="732942"/>
                  </a:lnTo>
                  <a:lnTo>
                    <a:pt x="446138" y="732434"/>
                  </a:lnTo>
                  <a:close/>
                </a:path>
                <a:path w="648969" h="1718945">
                  <a:moveTo>
                    <a:pt x="448462" y="750938"/>
                  </a:moveTo>
                  <a:lnTo>
                    <a:pt x="448398" y="750277"/>
                  </a:lnTo>
                  <a:lnTo>
                    <a:pt x="447929" y="749388"/>
                  </a:lnTo>
                  <a:lnTo>
                    <a:pt x="446938" y="749909"/>
                  </a:lnTo>
                  <a:lnTo>
                    <a:pt x="448144" y="751395"/>
                  </a:lnTo>
                  <a:lnTo>
                    <a:pt x="448462" y="750938"/>
                  </a:lnTo>
                  <a:close/>
                </a:path>
                <a:path w="648969" h="1718945">
                  <a:moveTo>
                    <a:pt x="458914" y="628370"/>
                  </a:moveTo>
                  <a:lnTo>
                    <a:pt x="458812" y="628154"/>
                  </a:lnTo>
                  <a:lnTo>
                    <a:pt x="458673" y="628307"/>
                  </a:lnTo>
                  <a:lnTo>
                    <a:pt x="458914" y="628370"/>
                  </a:lnTo>
                  <a:close/>
                </a:path>
                <a:path w="648969" h="1718945">
                  <a:moveTo>
                    <a:pt x="464235" y="346189"/>
                  </a:moveTo>
                  <a:lnTo>
                    <a:pt x="463575" y="346189"/>
                  </a:lnTo>
                  <a:lnTo>
                    <a:pt x="463423" y="347459"/>
                  </a:lnTo>
                  <a:lnTo>
                    <a:pt x="463550" y="347459"/>
                  </a:lnTo>
                  <a:lnTo>
                    <a:pt x="464235" y="346189"/>
                  </a:lnTo>
                  <a:close/>
                </a:path>
                <a:path w="648969" h="1718945">
                  <a:moveTo>
                    <a:pt x="474510" y="199986"/>
                  </a:moveTo>
                  <a:lnTo>
                    <a:pt x="472541" y="199097"/>
                  </a:lnTo>
                  <a:lnTo>
                    <a:pt x="471779" y="198843"/>
                  </a:lnTo>
                  <a:lnTo>
                    <a:pt x="471030" y="199478"/>
                  </a:lnTo>
                  <a:lnTo>
                    <a:pt x="470471" y="199986"/>
                  </a:lnTo>
                  <a:lnTo>
                    <a:pt x="474510" y="199986"/>
                  </a:lnTo>
                  <a:close/>
                </a:path>
                <a:path w="648969" h="1718945">
                  <a:moveTo>
                    <a:pt x="478967" y="495998"/>
                  </a:moveTo>
                  <a:lnTo>
                    <a:pt x="478612" y="494728"/>
                  </a:lnTo>
                  <a:lnTo>
                    <a:pt x="478624" y="495998"/>
                  </a:lnTo>
                  <a:lnTo>
                    <a:pt x="478967" y="495998"/>
                  </a:lnTo>
                  <a:close/>
                </a:path>
                <a:path w="648969" h="1718945">
                  <a:moveTo>
                    <a:pt x="489394" y="613956"/>
                  </a:moveTo>
                  <a:lnTo>
                    <a:pt x="486841" y="612686"/>
                  </a:lnTo>
                  <a:lnTo>
                    <a:pt x="485051" y="611797"/>
                  </a:lnTo>
                  <a:lnTo>
                    <a:pt x="484924" y="611543"/>
                  </a:lnTo>
                  <a:lnTo>
                    <a:pt x="484797" y="611416"/>
                  </a:lnTo>
                  <a:lnTo>
                    <a:pt x="484606" y="611289"/>
                  </a:lnTo>
                  <a:lnTo>
                    <a:pt x="483997" y="610146"/>
                  </a:lnTo>
                  <a:lnTo>
                    <a:pt x="483374" y="609003"/>
                  </a:lnTo>
                  <a:lnTo>
                    <a:pt x="482130" y="610019"/>
                  </a:lnTo>
                  <a:lnTo>
                    <a:pt x="481723" y="610146"/>
                  </a:lnTo>
                  <a:lnTo>
                    <a:pt x="481368" y="610019"/>
                  </a:lnTo>
                  <a:lnTo>
                    <a:pt x="476110" y="609003"/>
                  </a:lnTo>
                  <a:lnTo>
                    <a:pt x="470954" y="606336"/>
                  </a:lnTo>
                  <a:lnTo>
                    <a:pt x="468210" y="604050"/>
                  </a:lnTo>
                  <a:lnTo>
                    <a:pt x="465912" y="602145"/>
                  </a:lnTo>
                  <a:lnTo>
                    <a:pt x="465315" y="602272"/>
                  </a:lnTo>
                  <a:lnTo>
                    <a:pt x="464972" y="603415"/>
                  </a:lnTo>
                  <a:lnTo>
                    <a:pt x="464807" y="603669"/>
                  </a:lnTo>
                  <a:lnTo>
                    <a:pt x="463854" y="604050"/>
                  </a:lnTo>
                  <a:lnTo>
                    <a:pt x="461962" y="603542"/>
                  </a:lnTo>
                  <a:lnTo>
                    <a:pt x="460819" y="602653"/>
                  </a:lnTo>
                  <a:lnTo>
                    <a:pt x="460362" y="601764"/>
                  </a:lnTo>
                  <a:lnTo>
                    <a:pt x="460222" y="601510"/>
                  </a:lnTo>
                  <a:lnTo>
                    <a:pt x="459066" y="601764"/>
                  </a:lnTo>
                  <a:lnTo>
                    <a:pt x="458482" y="601764"/>
                  </a:lnTo>
                  <a:lnTo>
                    <a:pt x="457974" y="601637"/>
                  </a:lnTo>
                  <a:lnTo>
                    <a:pt x="457530" y="601256"/>
                  </a:lnTo>
                  <a:lnTo>
                    <a:pt x="455764" y="598843"/>
                  </a:lnTo>
                  <a:lnTo>
                    <a:pt x="454875" y="598462"/>
                  </a:lnTo>
                  <a:lnTo>
                    <a:pt x="452780" y="597573"/>
                  </a:lnTo>
                  <a:lnTo>
                    <a:pt x="451205" y="598208"/>
                  </a:lnTo>
                  <a:lnTo>
                    <a:pt x="450761" y="598462"/>
                  </a:lnTo>
                  <a:lnTo>
                    <a:pt x="450329" y="598335"/>
                  </a:lnTo>
                  <a:lnTo>
                    <a:pt x="449910" y="597827"/>
                  </a:lnTo>
                  <a:lnTo>
                    <a:pt x="448551" y="596811"/>
                  </a:lnTo>
                  <a:lnTo>
                    <a:pt x="446544" y="597827"/>
                  </a:lnTo>
                  <a:lnTo>
                    <a:pt x="445985" y="597573"/>
                  </a:lnTo>
                  <a:lnTo>
                    <a:pt x="445096" y="595922"/>
                  </a:lnTo>
                  <a:lnTo>
                    <a:pt x="445198" y="594144"/>
                  </a:lnTo>
                  <a:lnTo>
                    <a:pt x="445427" y="593382"/>
                  </a:lnTo>
                  <a:lnTo>
                    <a:pt x="439051" y="592239"/>
                  </a:lnTo>
                  <a:lnTo>
                    <a:pt x="438556" y="592112"/>
                  </a:lnTo>
                  <a:lnTo>
                    <a:pt x="438213" y="591731"/>
                  </a:lnTo>
                  <a:lnTo>
                    <a:pt x="438099" y="591350"/>
                  </a:lnTo>
                  <a:lnTo>
                    <a:pt x="438137" y="590715"/>
                  </a:lnTo>
                  <a:lnTo>
                    <a:pt x="437870" y="590334"/>
                  </a:lnTo>
                  <a:lnTo>
                    <a:pt x="437248" y="589953"/>
                  </a:lnTo>
                  <a:lnTo>
                    <a:pt x="436727" y="589826"/>
                  </a:lnTo>
                  <a:lnTo>
                    <a:pt x="436295" y="589445"/>
                  </a:lnTo>
                  <a:lnTo>
                    <a:pt x="432295" y="587921"/>
                  </a:lnTo>
                  <a:lnTo>
                    <a:pt x="432041" y="587794"/>
                  </a:lnTo>
                  <a:lnTo>
                    <a:pt x="431241" y="588048"/>
                  </a:lnTo>
                  <a:lnTo>
                    <a:pt x="430999" y="587794"/>
                  </a:lnTo>
                  <a:lnTo>
                    <a:pt x="430911" y="587032"/>
                  </a:lnTo>
                  <a:lnTo>
                    <a:pt x="430923" y="586905"/>
                  </a:lnTo>
                  <a:lnTo>
                    <a:pt x="430326" y="587032"/>
                  </a:lnTo>
                  <a:lnTo>
                    <a:pt x="429653" y="586778"/>
                  </a:lnTo>
                  <a:lnTo>
                    <a:pt x="429247" y="586651"/>
                  </a:lnTo>
                  <a:lnTo>
                    <a:pt x="429133" y="586397"/>
                  </a:lnTo>
                  <a:lnTo>
                    <a:pt x="428713" y="586016"/>
                  </a:lnTo>
                  <a:lnTo>
                    <a:pt x="428383" y="587032"/>
                  </a:lnTo>
                  <a:lnTo>
                    <a:pt x="427405" y="588302"/>
                  </a:lnTo>
                  <a:lnTo>
                    <a:pt x="426974" y="588556"/>
                  </a:lnTo>
                  <a:lnTo>
                    <a:pt x="426173" y="588683"/>
                  </a:lnTo>
                  <a:lnTo>
                    <a:pt x="425043" y="588683"/>
                  </a:lnTo>
                  <a:lnTo>
                    <a:pt x="424776" y="589064"/>
                  </a:lnTo>
                  <a:lnTo>
                    <a:pt x="424484" y="588810"/>
                  </a:lnTo>
                  <a:lnTo>
                    <a:pt x="424408" y="588683"/>
                  </a:lnTo>
                  <a:lnTo>
                    <a:pt x="423824" y="587667"/>
                  </a:lnTo>
                  <a:lnTo>
                    <a:pt x="423900" y="587032"/>
                  </a:lnTo>
                  <a:lnTo>
                    <a:pt x="424243" y="586524"/>
                  </a:lnTo>
                  <a:lnTo>
                    <a:pt x="424421" y="586270"/>
                  </a:lnTo>
                  <a:lnTo>
                    <a:pt x="424065" y="586524"/>
                  </a:lnTo>
                  <a:lnTo>
                    <a:pt x="423722" y="586270"/>
                  </a:lnTo>
                  <a:lnTo>
                    <a:pt x="423722" y="608749"/>
                  </a:lnTo>
                  <a:lnTo>
                    <a:pt x="423278" y="608876"/>
                  </a:lnTo>
                  <a:lnTo>
                    <a:pt x="421043" y="610781"/>
                  </a:lnTo>
                  <a:lnTo>
                    <a:pt x="418592" y="615226"/>
                  </a:lnTo>
                  <a:lnTo>
                    <a:pt x="418541" y="617004"/>
                  </a:lnTo>
                  <a:lnTo>
                    <a:pt x="418426" y="617258"/>
                  </a:lnTo>
                  <a:lnTo>
                    <a:pt x="416864" y="620052"/>
                  </a:lnTo>
                  <a:lnTo>
                    <a:pt x="416750" y="620687"/>
                  </a:lnTo>
                  <a:lnTo>
                    <a:pt x="417118" y="621068"/>
                  </a:lnTo>
                  <a:lnTo>
                    <a:pt x="418973" y="622846"/>
                  </a:lnTo>
                  <a:lnTo>
                    <a:pt x="419328" y="622846"/>
                  </a:lnTo>
                  <a:lnTo>
                    <a:pt x="419608" y="623227"/>
                  </a:lnTo>
                  <a:lnTo>
                    <a:pt x="419836" y="623608"/>
                  </a:lnTo>
                  <a:lnTo>
                    <a:pt x="420344" y="623735"/>
                  </a:lnTo>
                  <a:lnTo>
                    <a:pt x="420458" y="624370"/>
                  </a:lnTo>
                  <a:lnTo>
                    <a:pt x="420281" y="624878"/>
                  </a:lnTo>
                  <a:lnTo>
                    <a:pt x="420230" y="625132"/>
                  </a:lnTo>
                  <a:lnTo>
                    <a:pt x="419671" y="626275"/>
                  </a:lnTo>
                  <a:lnTo>
                    <a:pt x="418820" y="626656"/>
                  </a:lnTo>
                  <a:lnTo>
                    <a:pt x="417626" y="626275"/>
                  </a:lnTo>
                  <a:lnTo>
                    <a:pt x="417449" y="625894"/>
                  </a:lnTo>
                  <a:lnTo>
                    <a:pt x="415886" y="626783"/>
                  </a:lnTo>
                  <a:lnTo>
                    <a:pt x="415594" y="626783"/>
                  </a:lnTo>
                  <a:lnTo>
                    <a:pt x="415277" y="626656"/>
                  </a:lnTo>
                  <a:lnTo>
                    <a:pt x="413143" y="626275"/>
                  </a:lnTo>
                  <a:lnTo>
                    <a:pt x="412318" y="626021"/>
                  </a:lnTo>
                  <a:lnTo>
                    <a:pt x="412127" y="625640"/>
                  </a:lnTo>
                  <a:lnTo>
                    <a:pt x="412165" y="624878"/>
                  </a:lnTo>
                  <a:lnTo>
                    <a:pt x="412508" y="623862"/>
                  </a:lnTo>
                  <a:lnTo>
                    <a:pt x="409765" y="622719"/>
                  </a:lnTo>
                  <a:lnTo>
                    <a:pt x="408914" y="622465"/>
                  </a:lnTo>
                  <a:lnTo>
                    <a:pt x="408686" y="622084"/>
                  </a:lnTo>
                  <a:lnTo>
                    <a:pt x="408724" y="621576"/>
                  </a:lnTo>
                  <a:lnTo>
                    <a:pt x="409181" y="620179"/>
                  </a:lnTo>
                  <a:lnTo>
                    <a:pt x="409829" y="619544"/>
                  </a:lnTo>
                  <a:lnTo>
                    <a:pt x="410794" y="619417"/>
                  </a:lnTo>
                  <a:lnTo>
                    <a:pt x="409803" y="618401"/>
                  </a:lnTo>
                  <a:lnTo>
                    <a:pt x="408076" y="617004"/>
                  </a:lnTo>
                  <a:lnTo>
                    <a:pt x="405625" y="615353"/>
                  </a:lnTo>
                  <a:lnTo>
                    <a:pt x="405295" y="615226"/>
                  </a:lnTo>
                  <a:lnTo>
                    <a:pt x="404977" y="614972"/>
                  </a:lnTo>
                  <a:lnTo>
                    <a:pt x="404761" y="614464"/>
                  </a:lnTo>
                  <a:lnTo>
                    <a:pt x="404558" y="613321"/>
                  </a:lnTo>
                  <a:lnTo>
                    <a:pt x="402564" y="611543"/>
                  </a:lnTo>
                  <a:lnTo>
                    <a:pt x="400862" y="610019"/>
                  </a:lnTo>
                  <a:lnTo>
                    <a:pt x="399313" y="609511"/>
                  </a:lnTo>
                  <a:lnTo>
                    <a:pt x="398424" y="608749"/>
                  </a:lnTo>
                  <a:lnTo>
                    <a:pt x="398284" y="608622"/>
                  </a:lnTo>
                  <a:lnTo>
                    <a:pt x="398094" y="608622"/>
                  </a:lnTo>
                  <a:lnTo>
                    <a:pt x="397878" y="608749"/>
                  </a:lnTo>
                  <a:lnTo>
                    <a:pt x="397294" y="608749"/>
                  </a:lnTo>
                  <a:lnTo>
                    <a:pt x="396849" y="608495"/>
                  </a:lnTo>
                  <a:lnTo>
                    <a:pt x="396481" y="607860"/>
                  </a:lnTo>
                  <a:lnTo>
                    <a:pt x="396392" y="606590"/>
                  </a:lnTo>
                  <a:lnTo>
                    <a:pt x="396849" y="606336"/>
                  </a:lnTo>
                  <a:lnTo>
                    <a:pt x="396989" y="606209"/>
                  </a:lnTo>
                  <a:lnTo>
                    <a:pt x="397040" y="606082"/>
                  </a:lnTo>
                  <a:lnTo>
                    <a:pt x="397383" y="605828"/>
                  </a:lnTo>
                  <a:lnTo>
                    <a:pt x="397421" y="605701"/>
                  </a:lnTo>
                  <a:lnTo>
                    <a:pt x="397624" y="605701"/>
                  </a:lnTo>
                  <a:lnTo>
                    <a:pt x="397954" y="605828"/>
                  </a:lnTo>
                  <a:lnTo>
                    <a:pt x="397941" y="605701"/>
                  </a:lnTo>
                  <a:lnTo>
                    <a:pt x="397878" y="605193"/>
                  </a:lnTo>
                  <a:lnTo>
                    <a:pt x="397687" y="604812"/>
                  </a:lnTo>
                  <a:lnTo>
                    <a:pt x="398005" y="603796"/>
                  </a:lnTo>
                  <a:lnTo>
                    <a:pt x="397941" y="603542"/>
                  </a:lnTo>
                  <a:lnTo>
                    <a:pt x="397154" y="602653"/>
                  </a:lnTo>
                  <a:lnTo>
                    <a:pt x="394982" y="601764"/>
                  </a:lnTo>
                  <a:lnTo>
                    <a:pt x="394830" y="601764"/>
                  </a:lnTo>
                  <a:lnTo>
                    <a:pt x="394614" y="601510"/>
                  </a:lnTo>
                  <a:lnTo>
                    <a:pt x="394462" y="601256"/>
                  </a:lnTo>
                  <a:lnTo>
                    <a:pt x="394347" y="601002"/>
                  </a:lnTo>
                  <a:lnTo>
                    <a:pt x="394169" y="600367"/>
                  </a:lnTo>
                  <a:lnTo>
                    <a:pt x="394106" y="600113"/>
                  </a:lnTo>
                  <a:lnTo>
                    <a:pt x="393776" y="600367"/>
                  </a:lnTo>
                  <a:lnTo>
                    <a:pt x="393192" y="600367"/>
                  </a:lnTo>
                  <a:lnTo>
                    <a:pt x="392430" y="600240"/>
                  </a:lnTo>
                  <a:lnTo>
                    <a:pt x="392074" y="599605"/>
                  </a:lnTo>
                  <a:lnTo>
                    <a:pt x="392010" y="599478"/>
                  </a:lnTo>
                  <a:lnTo>
                    <a:pt x="392125" y="598462"/>
                  </a:lnTo>
                  <a:lnTo>
                    <a:pt x="392252" y="597065"/>
                  </a:lnTo>
                  <a:lnTo>
                    <a:pt x="392569" y="596684"/>
                  </a:lnTo>
                  <a:lnTo>
                    <a:pt x="392925" y="596430"/>
                  </a:lnTo>
                  <a:lnTo>
                    <a:pt x="393268" y="596557"/>
                  </a:lnTo>
                  <a:lnTo>
                    <a:pt x="393255" y="596430"/>
                  </a:lnTo>
                  <a:lnTo>
                    <a:pt x="393153" y="595160"/>
                  </a:lnTo>
                  <a:lnTo>
                    <a:pt x="391934" y="594525"/>
                  </a:lnTo>
                  <a:lnTo>
                    <a:pt x="391261" y="594271"/>
                  </a:lnTo>
                  <a:lnTo>
                    <a:pt x="391172" y="594144"/>
                  </a:lnTo>
                  <a:lnTo>
                    <a:pt x="391388" y="589318"/>
                  </a:lnTo>
                  <a:lnTo>
                    <a:pt x="391718" y="588937"/>
                  </a:lnTo>
                  <a:lnTo>
                    <a:pt x="392899" y="588683"/>
                  </a:lnTo>
                  <a:lnTo>
                    <a:pt x="397230" y="590080"/>
                  </a:lnTo>
                  <a:lnTo>
                    <a:pt x="400837" y="591985"/>
                  </a:lnTo>
                  <a:lnTo>
                    <a:pt x="402183" y="592366"/>
                  </a:lnTo>
                  <a:lnTo>
                    <a:pt x="403580" y="593128"/>
                  </a:lnTo>
                  <a:lnTo>
                    <a:pt x="403860" y="593255"/>
                  </a:lnTo>
                  <a:lnTo>
                    <a:pt x="403987" y="593509"/>
                  </a:lnTo>
                  <a:lnTo>
                    <a:pt x="404926" y="594144"/>
                  </a:lnTo>
                  <a:lnTo>
                    <a:pt x="408279" y="595922"/>
                  </a:lnTo>
                  <a:lnTo>
                    <a:pt x="410489" y="596938"/>
                  </a:lnTo>
                  <a:lnTo>
                    <a:pt x="412877" y="598208"/>
                  </a:lnTo>
                  <a:lnTo>
                    <a:pt x="415112" y="599224"/>
                  </a:lnTo>
                  <a:lnTo>
                    <a:pt x="417207" y="600240"/>
                  </a:lnTo>
                  <a:lnTo>
                    <a:pt x="418706" y="600748"/>
                  </a:lnTo>
                  <a:lnTo>
                    <a:pt x="419608" y="600875"/>
                  </a:lnTo>
                  <a:lnTo>
                    <a:pt x="419950" y="601002"/>
                  </a:lnTo>
                  <a:lnTo>
                    <a:pt x="420039" y="601256"/>
                  </a:lnTo>
                  <a:lnTo>
                    <a:pt x="422465" y="603415"/>
                  </a:lnTo>
                  <a:lnTo>
                    <a:pt x="422821" y="604050"/>
                  </a:lnTo>
                  <a:lnTo>
                    <a:pt x="423659" y="607606"/>
                  </a:lnTo>
                  <a:lnTo>
                    <a:pt x="423722" y="608749"/>
                  </a:lnTo>
                  <a:lnTo>
                    <a:pt x="423722" y="586270"/>
                  </a:lnTo>
                  <a:lnTo>
                    <a:pt x="422694" y="585508"/>
                  </a:lnTo>
                  <a:lnTo>
                    <a:pt x="422554" y="585000"/>
                  </a:lnTo>
                  <a:lnTo>
                    <a:pt x="422694" y="584492"/>
                  </a:lnTo>
                  <a:lnTo>
                    <a:pt x="422757" y="584365"/>
                  </a:lnTo>
                  <a:lnTo>
                    <a:pt x="423405" y="584111"/>
                  </a:lnTo>
                  <a:lnTo>
                    <a:pt x="424649" y="583222"/>
                  </a:lnTo>
                  <a:lnTo>
                    <a:pt x="424827" y="583095"/>
                  </a:lnTo>
                  <a:lnTo>
                    <a:pt x="423989" y="583095"/>
                  </a:lnTo>
                  <a:lnTo>
                    <a:pt x="422871" y="583095"/>
                  </a:lnTo>
                  <a:lnTo>
                    <a:pt x="422681" y="583222"/>
                  </a:lnTo>
                  <a:lnTo>
                    <a:pt x="420255" y="582587"/>
                  </a:lnTo>
                  <a:lnTo>
                    <a:pt x="419569" y="581698"/>
                  </a:lnTo>
                  <a:lnTo>
                    <a:pt x="418973" y="580936"/>
                  </a:lnTo>
                  <a:lnTo>
                    <a:pt x="418871" y="580682"/>
                  </a:lnTo>
                  <a:lnTo>
                    <a:pt x="418706" y="581190"/>
                  </a:lnTo>
                  <a:lnTo>
                    <a:pt x="418223" y="581571"/>
                  </a:lnTo>
                  <a:lnTo>
                    <a:pt x="414616" y="579920"/>
                  </a:lnTo>
                  <a:lnTo>
                    <a:pt x="414032" y="580047"/>
                  </a:lnTo>
                  <a:lnTo>
                    <a:pt x="413473" y="580047"/>
                  </a:lnTo>
                  <a:lnTo>
                    <a:pt x="413004" y="579793"/>
                  </a:lnTo>
                  <a:lnTo>
                    <a:pt x="412432" y="578650"/>
                  </a:lnTo>
                  <a:lnTo>
                    <a:pt x="412559" y="577634"/>
                  </a:lnTo>
                  <a:lnTo>
                    <a:pt x="413029" y="576999"/>
                  </a:lnTo>
                  <a:lnTo>
                    <a:pt x="413435" y="576618"/>
                  </a:lnTo>
                  <a:lnTo>
                    <a:pt x="405574" y="573062"/>
                  </a:lnTo>
                  <a:lnTo>
                    <a:pt x="405257" y="572935"/>
                  </a:lnTo>
                  <a:lnTo>
                    <a:pt x="405028" y="572808"/>
                  </a:lnTo>
                  <a:lnTo>
                    <a:pt x="404914" y="572554"/>
                  </a:lnTo>
                  <a:lnTo>
                    <a:pt x="404482" y="572173"/>
                  </a:lnTo>
                  <a:lnTo>
                    <a:pt x="403961" y="571919"/>
                  </a:lnTo>
                  <a:lnTo>
                    <a:pt x="403618" y="572173"/>
                  </a:lnTo>
                  <a:lnTo>
                    <a:pt x="402780" y="572173"/>
                  </a:lnTo>
                  <a:lnTo>
                    <a:pt x="402094" y="571919"/>
                  </a:lnTo>
                  <a:lnTo>
                    <a:pt x="401751" y="571792"/>
                  </a:lnTo>
                  <a:lnTo>
                    <a:pt x="400977" y="571919"/>
                  </a:lnTo>
                  <a:lnTo>
                    <a:pt x="400875" y="571792"/>
                  </a:lnTo>
                  <a:lnTo>
                    <a:pt x="400786" y="570268"/>
                  </a:lnTo>
                  <a:lnTo>
                    <a:pt x="400786" y="569887"/>
                  </a:lnTo>
                  <a:lnTo>
                    <a:pt x="378345" y="569887"/>
                  </a:lnTo>
                  <a:lnTo>
                    <a:pt x="377748" y="569887"/>
                  </a:lnTo>
                  <a:lnTo>
                    <a:pt x="377063" y="570268"/>
                  </a:lnTo>
                  <a:lnTo>
                    <a:pt x="376567" y="570141"/>
                  </a:lnTo>
                  <a:lnTo>
                    <a:pt x="374192" y="569633"/>
                  </a:lnTo>
                  <a:lnTo>
                    <a:pt x="373697" y="570395"/>
                  </a:lnTo>
                  <a:lnTo>
                    <a:pt x="373595" y="570649"/>
                  </a:lnTo>
                  <a:lnTo>
                    <a:pt x="373481" y="570776"/>
                  </a:lnTo>
                  <a:lnTo>
                    <a:pt x="373291" y="570776"/>
                  </a:lnTo>
                  <a:lnTo>
                    <a:pt x="371284" y="571792"/>
                  </a:lnTo>
                  <a:lnTo>
                    <a:pt x="371348" y="571919"/>
                  </a:lnTo>
                  <a:lnTo>
                    <a:pt x="371449" y="572808"/>
                  </a:lnTo>
                  <a:lnTo>
                    <a:pt x="371335" y="573189"/>
                  </a:lnTo>
                  <a:lnTo>
                    <a:pt x="370992" y="573697"/>
                  </a:lnTo>
                  <a:lnTo>
                    <a:pt x="370255" y="574205"/>
                  </a:lnTo>
                  <a:lnTo>
                    <a:pt x="369811" y="576618"/>
                  </a:lnTo>
                  <a:lnTo>
                    <a:pt x="369595" y="577253"/>
                  </a:lnTo>
                  <a:lnTo>
                    <a:pt x="369214" y="577634"/>
                  </a:lnTo>
                  <a:lnTo>
                    <a:pt x="368642" y="577634"/>
                  </a:lnTo>
                  <a:lnTo>
                    <a:pt x="368071" y="577761"/>
                  </a:lnTo>
                  <a:lnTo>
                    <a:pt x="366737" y="579285"/>
                  </a:lnTo>
                  <a:lnTo>
                    <a:pt x="366483" y="581952"/>
                  </a:lnTo>
                  <a:lnTo>
                    <a:pt x="366763" y="582206"/>
                  </a:lnTo>
                  <a:lnTo>
                    <a:pt x="366699" y="582460"/>
                  </a:lnTo>
                  <a:lnTo>
                    <a:pt x="366255" y="582714"/>
                  </a:lnTo>
                  <a:lnTo>
                    <a:pt x="366128" y="583222"/>
                  </a:lnTo>
                  <a:lnTo>
                    <a:pt x="365950" y="584492"/>
                  </a:lnTo>
                  <a:lnTo>
                    <a:pt x="366166" y="584365"/>
                  </a:lnTo>
                  <a:lnTo>
                    <a:pt x="366547" y="584492"/>
                  </a:lnTo>
                  <a:lnTo>
                    <a:pt x="366788" y="584542"/>
                  </a:lnTo>
                  <a:lnTo>
                    <a:pt x="367296" y="584619"/>
                  </a:lnTo>
                  <a:lnTo>
                    <a:pt x="367931" y="585000"/>
                  </a:lnTo>
                  <a:lnTo>
                    <a:pt x="368020" y="586016"/>
                  </a:lnTo>
                  <a:lnTo>
                    <a:pt x="367792" y="586778"/>
                  </a:lnTo>
                  <a:lnTo>
                    <a:pt x="367398" y="587159"/>
                  </a:lnTo>
                  <a:lnTo>
                    <a:pt x="366788" y="587286"/>
                  </a:lnTo>
                  <a:lnTo>
                    <a:pt x="366814" y="588302"/>
                  </a:lnTo>
                  <a:lnTo>
                    <a:pt x="366585" y="589699"/>
                  </a:lnTo>
                  <a:lnTo>
                    <a:pt x="368033" y="590461"/>
                  </a:lnTo>
                  <a:lnTo>
                    <a:pt x="368376" y="591096"/>
                  </a:lnTo>
                  <a:lnTo>
                    <a:pt x="368401" y="591985"/>
                  </a:lnTo>
                  <a:lnTo>
                    <a:pt x="367792" y="593890"/>
                  </a:lnTo>
                  <a:lnTo>
                    <a:pt x="368566" y="595414"/>
                  </a:lnTo>
                  <a:lnTo>
                    <a:pt x="369277" y="596303"/>
                  </a:lnTo>
                  <a:lnTo>
                    <a:pt x="369633" y="597065"/>
                  </a:lnTo>
                  <a:lnTo>
                    <a:pt x="370255" y="597446"/>
                  </a:lnTo>
                  <a:lnTo>
                    <a:pt x="370776" y="598208"/>
                  </a:lnTo>
                  <a:lnTo>
                    <a:pt x="371094" y="599224"/>
                  </a:lnTo>
                  <a:lnTo>
                    <a:pt x="371652" y="600367"/>
                  </a:lnTo>
                  <a:lnTo>
                    <a:pt x="371932" y="600113"/>
                  </a:lnTo>
                  <a:lnTo>
                    <a:pt x="372287" y="599859"/>
                  </a:lnTo>
                  <a:lnTo>
                    <a:pt x="372732" y="599605"/>
                  </a:lnTo>
                  <a:lnTo>
                    <a:pt x="373329" y="599478"/>
                  </a:lnTo>
                  <a:lnTo>
                    <a:pt x="373837" y="599732"/>
                  </a:lnTo>
                  <a:lnTo>
                    <a:pt x="374065" y="599605"/>
                  </a:lnTo>
                  <a:lnTo>
                    <a:pt x="374396" y="599732"/>
                  </a:lnTo>
                  <a:lnTo>
                    <a:pt x="374865" y="599986"/>
                  </a:lnTo>
                  <a:lnTo>
                    <a:pt x="374980" y="600240"/>
                  </a:lnTo>
                  <a:lnTo>
                    <a:pt x="375081" y="601256"/>
                  </a:lnTo>
                  <a:lnTo>
                    <a:pt x="374967" y="602145"/>
                  </a:lnTo>
                  <a:lnTo>
                    <a:pt x="373418" y="603796"/>
                  </a:lnTo>
                  <a:lnTo>
                    <a:pt x="372986" y="603669"/>
                  </a:lnTo>
                  <a:lnTo>
                    <a:pt x="372732" y="603161"/>
                  </a:lnTo>
                  <a:lnTo>
                    <a:pt x="372579" y="603161"/>
                  </a:lnTo>
                  <a:lnTo>
                    <a:pt x="372325" y="603669"/>
                  </a:lnTo>
                  <a:lnTo>
                    <a:pt x="373532" y="604304"/>
                  </a:lnTo>
                  <a:lnTo>
                    <a:pt x="373888" y="604939"/>
                  </a:lnTo>
                  <a:lnTo>
                    <a:pt x="375412" y="609003"/>
                  </a:lnTo>
                  <a:lnTo>
                    <a:pt x="377063" y="610146"/>
                  </a:lnTo>
                  <a:lnTo>
                    <a:pt x="377685" y="610527"/>
                  </a:lnTo>
                  <a:lnTo>
                    <a:pt x="377812" y="611289"/>
                  </a:lnTo>
                  <a:lnTo>
                    <a:pt x="377685" y="611670"/>
                  </a:lnTo>
                  <a:lnTo>
                    <a:pt x="377926" y="611797"/>
                  </a:lnTo>
                  <a:lnTo>
                    <a:pt x="378371" y="611543"/>
                  </a:lnTo>
                  <a:lnTo>
                    <a:pt x="378650" y="611543"/>
                  </a:lnTo>
                  <a:lnTo>
                    <a:pt x="378714" y="612051"/>
                  </a:lnTo>
                  <a:lnTo>
                    <a:pt x="379234" y="612940"/>
                  </a:lnTo>
                  <a:lnTo>
                    <a:pt x="379361" y="615226"/>
                  </a:lnTo>
                  <a:lnTo>
                    <a:pt x="380568" y="615861"/>
                  </a:lnTo>
                  <a:lnTo>
                    <a:pt x="381203" y="616242"/>
                  </a:lnTo>
                  <a:lnTo>
                    <a:pt x="381254" y="616369"/>
                  </a:lnTo>
                  <a:lnTo>
                    <a:pt x="381368" y="616877"/>
                  </a:lnTo>
                  <a:lnTo>
                    <a:pt x="381101" y="617766"/>
                  </a:lnTo>
                  <a:lnTo>
                    <a:pt x="381000" y="618655"/>
                  </a:lnTo>
                  <a:lnTo>
                    <a:pt x="381939" y="619671"/>
                  </a:lnTo>
                  <a:lnTo>
                    <a:pt x="383260" y="619798"/>
                  </a:lnTo>
                  <a:lnTo>
                    <a:pt x="383540" y="619798"/>
                  </a:lnTo>
                  <a:lnTo>
                    <a:pt x="383971" y="620306"/>
                  </a:lnTo>
                  <a:lnTo>
                    <a:pt x="384124" y="620560"/>
                  </a:lnTo>
                  <a:lnTo>
                    <a:pt x="384200" y="621576"/>
                  </a:lnTo>
                  <a:lnTo>
                    <a:pt x="384098" y="622846"/>
                  </a:lnTo>
                  <a:lnTo>
                    <a:pt x="384873" y="624370"/>
                  </a:lnTo>
                  <a:lnTo>
                    <a:pt x="386080" y="626021"/>
                  </a:lnTo>
                  <a:lnTo>
                    <a:pt x="388734" y="629323"/>
                  </a:lnTo>
                  <a:lnTo>
                    <a:pt x="389813" y="630847"/>
                  </a:lnTo>
                  <a:lnTo>
                    <a:pt x="390347" y="632117"/>
                  </a:lnTo>
                  <a:lnTo>
                    <a:pt x="390626" y="632498"/>
                  </a:lnTo>
                  <a:lnTo>
                    <a:pt x="394335" y="636435"/>
                  </a:lnTo>
                  <a:lnTo>
                    <a:pt x="396074" y="638594"/>
                  </a:lnTo>
                  <a:lnTo>
                    <a:pt x="397103" y="640118"/>
                  </a:lnTo>
                  <a:lnTo>
                    <a:pt x="397395" y="641007"/>
                  </a:lnTo>
                  <a:lnTo>
                    <a:pt x="400405" y="643039"/>
                  </a:lnTo>
                  <a:lnTo>
                    <a:pt x="400621" y="643547"/>
                  </a:lnTo>
                  <a:lnTo>
                    <a:pt x="401104" y="644309"/>
                  </a:lnTo>
                  <a:lnTo>
                    <a:pt x="401548" y="644817"/>
                  </a:lnTo>
                  <a:lnTo>
                    <a:pt x="403885" y="648627"/>
                  </a:lnTo>
                  <a:lnTo>
                    <a:pt x="406107" y="651421"/>
                  </a:lnTo>
                  <a:lnTo>
                    <a:pt x="408241" y="652945"/>
                  </a:lnTo>
                  <a:lnTo>
                    <a:pt x="408914" y="654215"/>
                  </a:lnTo>
                  <a:lnTo>
                    <a:pt x="409689" y="656120"/>
                  </a:lnTo>
                  <a:lnTo>
                    <a:pt x="409930" y="656501"/>
                  </a:lnTo>
                  <a:lnTo>
                    <a:pt x="410819" y="658914"/>
                  </a:lnTo>
                  <a:lnTo>
                    <a:pt x="410946" y="659549"/>
                  </a:lnTo>
                  <a:lnTo>
                    <a:pt x="411607" y="659295"/>
                  </a:lnTo>
                  <a:lnTo>
                    <a:pt x="412877" y="659676"/>
                  </a:lnTo>
                  <a:lnTo>
                    <a:pt x="412927" y="660057"/>
                  </a:lnTo>
                  <a:lnTo>
                    <a:pt x="418096" y="665391"/>
                  </a:lnTo>
                  <a:lnTo>
                    <a:pt x="418261" y="665391"/>
                  </a:lnTo>
                  <a:lnTo>
                    <a:pt x="418401" y="665518"/>
                  </a:lnTo>
                  <a:lnTo>
                    <a:pt x="418515" y="665772"/>
                  </a:lnTo>
                  <a:lnTo>
                    <a:pt x="418693" y="665899"/>
                  </a:lnTo>
                  <a:lnTo>
                    <a:pt x="418922" y="666026"/>
                  </a:lnTo>
                  <a:lnTo>
                    <a:pt x="419887" y="667042"/>
                  </a:lnTo>
                  <a:lnTo>
                    <a:pt x="420509" y="667804"/>
                  </a:lnTo>
                  <a:lnTo>
                    <a:pt x="420674" y="667804"/>
                  </a:lnTo>
                  <a:lnTo>
                    <a:pt x="421119" y="668185"/>
                  </a:lnTo>
                  <a:lnTo>
                    <a:pt x="421563" y="668693"/>
                  </a:lnTo>
                  <a:lnTo>
                    <a:pt x="422490" y="670471"/>
                  </a:lnTo>
                  <a:lnTo>
                    <a:pt x="423875" y="672122"/>
                  </a:lnTo>
                  <a:lnTo>
                    <a:pt x="425729" y="674154"/>
                  </a:lnTo>
                  <a:lnTo>
                    <a:pt x="430225" y="678599"/>
                  </a:lnTo>
                  <a:lnTo>
                    <a:pt x="430568" y="678726"/>
                  </a:lnTo>
                  <a:lnTo>
                    <a:pt x="430796" y="678853"/>
                  </a:lnTo>
                  <a:lnTo>
                    <a:pt x="430923" y="678980"/>
                  </a:lnTo>
                  <a:lnTo>
                    <a:pt x="432079" y="678853"/>
                  </a:lnTo>
                  <a:lnTo>
                    <a:pt x="432943" y="678218"/>
                  </a:lnTo>
                  <a:lnTo>
                    <a:pt x="433476" y="677075"/>
                  </a:lnTo>
                  <a:lnTo>
                    <a:pt x="433578" y="676694"/>
                  </a:lnTo>
                  <a:lnTo>
                    <a:pt x="433971" y="676440"/>
                  </a:lnTo>
                  <a:lnTo>
                    <a:pt x="435317" y="675678"/>
                  </a:lnTo>
                  <a:lnTo>
                    <a:pt x="437502" y="675805"/>
                  </a:lnTo>
                  <a:lnTo>
                    <a:pt x="437705" y="675678"/>
                  </a:lnTo>
                  <a:lnTo>
                    <a:pt x="440651" y="673773"/>
                  </a:lnTo>
                  <a:lnTo>
                    <a:pt x="440715" y="672630"/>
                  </a:lnTo>
                  <a:lnTo>
                    <a:pt x="440817" y="672376"/>
                  </a:lnTo>
                  <a:lnTo>
                    <a:pt x="441109" y="672122"/>
                  </a:lnTo>
                  <a:lnTo>
                    <a:pt x="442887" y="671106"/>
                  </a:lnTo>
                  <a:lnTo>
                    <a:pt x="444538" y="669963"/>
                  </a:lnTo>
                  <a:lnTo>
                    <a:pt x="445808" y="669455"/>
                  </a:lnTo>
                  <a:lnTo>
                    <a:pt x="446735" y="669582"/>
                  </a:lnTo>
                  <a:lnTo>
                    <a:pt x="446951" y="669455"/>
                  </a:lnTo>
                  <a:lnTo>
                    <a:pt x="447382" y="669201"/>
                  </a:lnTo>
                  <a:lnTo>
                    <a:pt x="447865" y="668820"/>
                  </a:lnTo>
                  <a:lnTo>
                    <a:pt x="448195" y="668312"/>
                  </a:lnTo>
                  <a:lnTo>
                    <a:pt x="448551" y="668185"/>
                  </a:lnTo>
                  <a:lnTo>
                    <a:pt x="448348" y="667042"/>
                  </a:lnTo>
                  <a:lnTo>
                    <a:pt x="448284" y="666915"/>
                  </a:lnTo>
                  <a:lnTo>
                    <a:pt x="448233" y="666153"/>
                  </a:lnTo>
                  <a:lnTo>
                    <a:pt x="449478" y="665137"/>
                  </a:lnTo>
                  <a:lnTo>
                    <a:pt x="448602" y="664375"/>
                  </a:lnTo>
                  <a:lnTo>
                    <a:pt x="446747" y="663994"/>
                  </a:lnTo>
                  <a:lnTo>
                    <a:pt x="446239" y="663867"/>
                  </a:lnTo>
                  <a:lnTo>
                    <a:pt x="445871" y="663613"/>
                  </a:lnTo>
                  <a:lnTo>
                    <a:pt x="445617" y="663105"/>
                  </a:lnTo>
                  <a:lnTo>
                    <a:pt x="445528" y="662851"/>
                  </a:lnTo>
                  <a:lnTo>
                    <a:pt x="444398" y="659790"/>
                  </a:lnTo>
                  <a:lnTo>
                    <a:pt x="444398" y="660819"/>
                  </a:lnTo>
                  <a:lnTo>
                    <a:pt x="443839" y="662597"/>
                  </a:lnTo>
                  <a:lnTo>
                    <a:pt x="442925" y="662851"/>
                  </a:lnTo>
                  <a:lnTo>
                    <a:pt x="441769" y="662470"/>
                  </a:lnTo>
                  <a:lnTo>
                    <a:pt x="441388" y="662343"/>
                  </a:lnTo>
                  <a:lnTo>
                    <a:pt x="441172" y="662470"/>
                  </a:lnTo>
                  <a:lnTo>
                    <a:pt x="441007" y="662470"/>
                  </a:lnTo>
                  <a:lnTo>
                    <a:pt x="440537" y="661581"/>
                  </a:lnTo>
                  <a:lnTo>
                    <a:pt x="440575" y="660819"/>
                  </a:lnTo>
                  <a:lnTo>
                    <a:pt x="440766" y="660438"/>
                  </a:lnTo>
                  <a:lnTo>
                    <a:pt x="441172" y="660311"/>
                  </a:lnTo>
                  <a:lnTo>
                    <a:pt x="442328" y="659295"/>
                  </a:lnTo>
                  <a:lnTo>
                    <a:pt x="442925" y="659295"/>
                  </a:lnTo>
                  <a:lnTo>
                    <a:pt x="444195" y="659676"/>
                  </a:lnTo>
                  <a:lnTo>
                    <a:pt x="444360" y="659930"/>
                  </a:lnTo>
                  <a:lnTo>
                    <a:pt x="444398" y="660819"/>
                  </a:lnTo>
                  <a:lnTo>
                    <a:pt x="444398" y="659790"/>
                  </a:lnTo>
                  <a:lnTo>
                    <a:pt x="444309" y="659295"/>
                  </a:lnTo>
                  <a:lnTo>
                    <a:pt x="444271" y="659168"/>
                  </a:lnTo>
                  <a:lnTo>
                    <a:pt x="443953" y="658914"/>
                  </a:lnTo>
                  <a:lnTo>
                    <a:pt x="443661" y="658660"/>
                  </a:lnTo>
                  <a:lnTo>
                    <a:pt x="442493" y="658787"/>
                  </a:lnTo>
                  <a:lnTo>
                    <a:pt x="442264" y="658914"/>
                  </a:lnTo>
                  <a:lnTo>
                    <a:pt x="441629" y="658914"/>
                  </a:lnTo>
                  <a:lnTo>
                    <a:pt x="441693" y="658660"/>
                  </a:lnTo>
                  <a:lnTo>
                    <a:pt x="441553" y="658533"/>
                  </a:lnTo>
                  <a:lnTo>
                    <a:pt x="441198" y="658406"/>
                  </a:lnTo>
                  <a:lnTo>
                    <a:pt x="441045" y="658152"/>
                  </a:lnTo>
                  <a:lnTo>
                    <a:pt x="440486" y="656247"/>
                  </a:lnTo>
                  <a:lnTo>
                    <a:pt x="438086" y="654977"/>
                  </a:lnTo>
                  <a:lnTo>
                    <a:pt x="437400" y="654723"/>
                  </a:lnTo>
                  <a:lnTo>
                    <a:pt x="437197" y="654215"/>
                  </a:lnTo>
                  <a:lnTo>
                    <a:pt x="437591" y="652945"/>
                  </a:lnTo>
                  <a:lnTo>
                    <a:pt x="437654" y="652183"/>
                  </a:lnTo>
                  <a:lnTo>
                    <a:pt x="437426" y="651802"/>
                  </a:lnTo>
                  <a:lnTo>
                    <a:pt x="435889" y="651294"/>
                  </a:lnTo>
                  <a:lnTo>
                    <a:pt x="435457" y="650913"/>
                  </a:lnTo>
                  <a:lnTo>
                    <a:pt x="435279" y="650532"/>
                  </a:lnTo>
                  <a:lnTo>
                    <a:pt x="434289" y="648246"/>
                  </a:lnTo>
                  <a:lnTo>
                    <a:pt x="434174" y="648119"/>
                  </a:lnTo>
                  <a:lnTo>
                    <a:pt x="434149" y="647865"/>
                  </a:lnTo>
                  <a:lnTo>
                    <a:pt x="434314" y="646976"/>
                  </a:lnTo>
                  <a:lnTo>
                    <a:pt x="434530" y="645706"/>
                  </a:lnTo>
                  <a:lnTo>
                    <a:pt x="434416" y="646087"/>
                  </a:lnTo>
                  <a:lnTo>
                    <a:pt x="434225" y="646468"/>
                  </a:lnTo>
                  <a:lnTo>
                    <a:pt x="433984" y="646468"/>
                  </a:lnTo>
                  <a:lnTo>
                    <a:pt x="433108" y="646976"/>
                  </a:lnTo>
                  <a:lnTo>
                    <a:pt x="432866" y="646976"/>
                  </a:lnTo>
                  <a:lnTo>
                    <a:pt x="432549" y="646595"/>
                  </a:lnTo>
                  <a:lnTo>
                    <a:pt x="432117" y="646214"/>
                  </a:lnTo>
                  <a:lnTo>
                    <a:pt x="431876" y="646214"/>
                  </a:lnTo>
                  <a:lnTo>
                    <a:pt x="431469" y="645706"/>
                  </a:lnTo>
                  <a:lnTo>
                    <a:pt x="431431" y="645579"/>
                  </a:lnTo>
                  <a:lnTo>
                    <a:pt x="431507" y="644690"/>
                  </a:lnTo>
                  <a:lnTo>
                    <a:pt x="431584" y="644436"/>
                  </a:lnTo>
                  <a:lnTo>
                    <a:pt x="432244" y="644055"/>
                  </a:lnTo>
                  <a:lnTo>
                    <a:pt x="432663" y="643674"/>
                  </a:lnTo>
                  <a:lnTo>
                    <a:pt x="432892" y="643547"/>
                  </a:lnTo>
                  <a:lnTo>
                    <a:pt x="433336" y="643547"/>
                  </a:lnTo>
                  <a:lnTo>
                    <a:pt x="434009" y="643801"/>
                  </a:lnTo>
                  <a:lnTo>
                    <a:pt x="434479" y="644690"/>
                  </a:lnTo>
                  <a:lnTo>
                    <a:pt x="434530" y="645706"/>
                  </a:lnTo>
                  <a:lnTo>
                    <a:pt x="434924" y="643547"/>
                  </a:lnTo>
                  <a:lnTo>
                    <a:pt x="434225" y="642150"/>
                  </a:lnTo>
                  <a:lnTo>
                    <a:pt x="434136" y="641642"/>
                  </a:lnTo>
                  <a:lnTo>
                    <a:pt x="434352" y="640880"/>
                  </a:lnTo>
                  <a:lnTo>
                    <a:pt x="434848" y="640118"/>
                  </a:lnTo>
                  <a:lnTo>
                    <a:pt x="433743" y="640118"/>
                  </a:lnTo>
                  <a:lnTo>
                    <a:pt x="433412" y="639991"/>
                  </a:lnTo>
                  <a:lnTo>
                    <a:pt x="433197" y="639864"/>
                  </a:lnTo>
                  <a:lnTo>
                    <a:pt x="432828" y="639229"/>
                  </a:lnTo>
                  <a:lnTo>
                    <a:pt x="432828" y="638594"/>
                  </a:lnTo>
                  <a:lnTo>
                    <a:pt x="433146" y="637578"/>
                  </a:lnTo>
                  <a:lnTo>
                    <a:pt x="433616" y="637197"/>
                  </a:lnTo>
                  <a:lnTo>
                    <a:pt x="435457" y="637324"/>
                  </a:lnTo>
                  <a:lnTo>
                    <a:pt x="435457" y="637197"/>
                  </a:lnTo>
                  <a:lnTo>
                    <a:pt x="435419" y="635673"/>
                  </a:lnTo>
                  <a:lnTo>
                    <a:pt x="435292" y="635419"/>
                  </a:lnTo>
                  <a:lnTo>
                    <a:pt x="435317" y="635038"/>
                  </a:lnTo>
                  <a:lnTo>
                    <a:pt x="434187" y="632117"/>
                  </a:lnTo>
                  <a:lnTo>
                    <a:pt x="434174" y="631228"/>
                  </a:lnTo>
                  <a:lnTo>
                    <a:pt x="434632" y="630974"/>
                  </a:lnTo>
                  <a:lnTo>
                    <a:pt x="435381" y="630339"/>
                  </a:lnTo>
                  <a:lnTo>
                    <a:pt x="433552" y="628942"/>
                  </a:lnTo>
                  <a:lnTo>
                    <a:pt x="433146" y="628434"/>
                  </a:lnTo>
                  <a:lnTo>
                    <a:pt x="433019" y="627926"/>
                  </a:lnTo>
                  <a:lnTo>
                    <a:pt x="433197" y="627418"/>
                  </a:lnTo>
                  <a:lnTo>
                    <a:pt x="433603" y="626783"/>
                  </a:lnTo>
                  <a:lnTo>
                    <a:pt x="433679" y="626656"/>
                  </a:lnTo>
                  <a:lnTo>
                    <a:pt x="434327" y="625640"/>
                  </a:lnTo>
                  <a:lnTo>
                    <a:pt x="434416" y="625259"/>
                  </a:lnTo>
                  <a:lnTo>
                    <a:pt x="434606" y="625005"/>
                  </a:lnTo>
                  <a:lnTo>
                    <a:pt x="434809" y="624878"/>
                  </a:lnTo>
                  <a:lnTo>
                    <a:pt x="433857" y="624370"/>
                  </a:lnTo>
                  <a:lnTo>
                    <a:pt x="433705" y="624370"/>
                  </a:lnTo>
                  <a:lnTo>
                    <a:pt x="433489" y="624116"/>
                  </a:lnTo>
                  <a:lnTo>
                    <a:pt x="433260" y="623608"/>
                  </a:lnTo>
                  <a:lnTo>
                    <a:pt x="433374" y="622338"/>
                  </a:lnTo>
                  <a:lnTo>
                    <a:pt x="433451" y="622084"/>
                  </a:lnTo>
                  <a:lnTo>
                    <a:pt x="433971" y="621957"/>
                  </a:lnTo>
                  <a:lnTo>
                    <a:pt x="436359" y="622719"/>
                  </a:lnTo>
                  <a:lnTo>
                    <a:pt x="436435" y="622338"/>
                  </a:lnTo>
                  <a:lnTo>
                    <a:pt x="435584" y="622084"/>
                  </a:lnTo>
                  <a:lnTo>
                    <a:pt x="435457" y="621957"/>
                  </a:lnTo>
                  <a:lnTo>
                    <a:pt x="435102" y="621576"/>
                  </a:lnTo>
                  <a:lnTo>
                    <a:pt x="434987" y="620433"/>
                  </a:lnTo>
                  <a:lnTo>
                    <a:pt x="435114" y="619925"/>
                  </a:lnTo>
                  <a:lnTo>
                    <a:pt x="435356" y="619544"/>
                  </a:lnTo>
                  <a:lnTo>
                    <a:pt x="435457" y="619290"/>
                  </a:lnTo>
                  <a:lnTo>
                    <a:pt x="435762" y="619163"/>
                  </a:lnTo>
                  <a:lnTo>
                    <a:pt x="436283" y="619290"/>
                  </a:lnTo>
                  <a:lnTo>
                    <a:pt x="436600" y="619163"/>
                  </a:lnTo>
                  <a:lnTo>
                    <a:pt x="436778" y="618655"/>
                  </a:lnTo>
                  <a:lnTo>
                    <a:pt x="437591" y="617766"/>
                  </a:lnTo>
                  <a:lnTo>
                    <a:pt x="437642" y="616750"/>
                  </a:lnTo>
                  <a:lnTo>
                    <a:pt x="437730" y="616496"/>
                  </a:lnTo>
                  <a:lnTo>
                    <a:pt x="440105" y="613321"/>
                  </a:lnTo>
                  <a:lnTo>
                    <a:pt x="440245" y="612813"/>
                  </a:lnTo>
                  <a:lnTo>
                    <a:pt x="440677" y="612686"/>
                  </a:lnTo>
                  <a:lnTo>
                    <a:pt x="441350" y="612813"/>
                  </a:lnTo>
                  <a:lnTo>
                    <a:pt x="441579" y="612686"/>
                  </a:lnTo>
                  <a:lnTo>
                    <a:pt x="441858" y="612686"/>
                  </a:lnTo>
                  <a:lnTo>
                    <a:pt x="443992" y="613448"/>
                  </a:lnTo>
                  <a:lnTo>
                    <a:pt x="445960" y="614337"/>
                  </a:lnTo>
                  <a:lnTo>
                    <a:pt x="447484" y="614718"/>
                  </a:lnTo>
                  <a:lnTo>
                    <a:pt x="449630" y="615861"/>
                  </a:lnTo>
                  <a:lnTo>
                    <a:pt x="450494" y="616115"/>
                  </a:lnTo>
                  <a:lnTo>
                    <a:pt x="451218" y="616242"/>
                  </a:lnTo>
                  <a:lnTo>
                    <a:pt x="451739" y="616369"/>
                  </a:lnTo>
                  <a:lnTo>
                    <a:pt x="452412" y="616877"/>
                  </a:lnTo>
                  <a:lnTo>
                    <a:pt x="453339" y="617004"/>
                  </a:lnTo>
                  <a:lnTo>
                    <a:pt x="453885" y="617258"/>
                  </a:lnTo>
                  <a:lnTo>
                    <a:pt x="454139" y="617639"/>
                  </a:lnTo>
                  <a:lnTo>
                    <a:pt x="457009" y="618528"/>
                  </a:lnTo>
                  <a:lnTo>
                    <a:pt x="457809" y="619036"/>
                  </a:lnTo>
                  <a:lnTo>
                    <a:pt x="459079" y="619798"/>
                  </a:lnTo>
                  <a:lnTo>
                    <a:pt x="459841" y="619925"/>
                  </a:lnTo>
                  <a:lnTo>
                    <a:pt x="460273" y="620433"/>
                  </a:lnTo>
                  <a:lnTo>
                    <a:pt x="460895" y="620814"/>
                  </a:lnTo>
                  <a:lnTo>
                    <a:pt x="462064" y="621195"/>
                  </a:lnTo>
                  <a:lnTo>
                    <a:pt x="463765" y="621703"/>
                  </a:lnTo>
                  <a:lnTo>
                    <a:pt x="465353" y="622592"/>
                  </a:lnTo>
                  <a:lnTo>
                    <a:pt x="467398" y="623227"/>
                  </a:lnTo>
                  <a:lnTo>
                    <a:pt x="469900" y="623608"/>
                  </a:lnTo>
                  <a:lnTo>
                    <a:pt x="471411" y="624116"/>
                  </a:lnTo>
                  <a:lnTo>
                    <a:pt x="474027" y="625259"/>
                  </a:lnTo>
                  <a:lnTo>
                    <a:pt x="476059" y="625767"/>
                  </a:lnTo>
                  <a:lnTo>
                    <a:pt x="477443" y="625386"/>
                  </a:lnTo>
                  <a:lnTo>
                    <a:pt x="479145" y="625386"/>
                  </a:lnTo>
                  <a:lnTo>
                    <a:pt x="483463" y="622338"/>
                  </a:lnTo>
                  <a:lnTo>
                    <a:pt x="486879" y="618528"/>
                  </a:lnTo>
                  <a:lnTo>
                    <a:pt x="489394" y="613956"/>
                  </a:lnTo>
                  <a:close/>
                </a:path>
                <a:path w="648969" h="1718945">
                  <a:moveTo>
                    <a:pt x="504672" y="530288"/>
                  </a:moveTo>
                  <a:lnTo>
                    <a:pt x="504545" y="529018"/>
                  </a:lnTo>
                  <a:lnTo>
                    <a:pt x="503948" y="529018"/>
                  </a:lnTo>
                  <a:lnTo>
                    <a:pt x="504647" y="530288"/>
                  </a:lnTo>
                  <a:close/>
                </a:path>
                <a:path w="648969" h="1718945">
                  <a:moveTo>
                    <a:pt x="504825" y="479806"/>
                  </a:moveTo>
                  <a:lnTo>
                    <a:pt x="504723" y="479577"/>
                  </a:lnTo>
                  <a:lnTo>
                    <a:pt x="504583" y="479717"/>
                  </a:lnTo>
                  <a:lnTo>
                    <a:pt x="504825" y="479806"/>
                  </a:lnTo>
                  <a:close/>
                </a:path>
                <a:path w="648969" h="1718945">
                  <a:moveTo>
                    <a:pt x="515137" y="216052"/>
                  </a:moveTo>
                  <a:lnTo>
                    <a:pt x="514870" y="215861"/>
                  </a:lnTo>
                  <a:lnTo>
                    <a:pt x="511987" y="215226"/>
                  </a:lnTo>
                  <a:lnTo>
                    <a:pt x="508139" y="213194"/>
                  </a:lnTo>
                  <a:lnTo>
                    <a:pt x="504634" y="211035"/>
                  </a:lnTo>
                  <a:lnTo>
                    <a:pt x="502107" y="211035"/>
                  </a:lnTo>
                  <a:lnTo>
                    <a:pt x="500494" y="209638"/>
                  </a:lnTo>
                  <a:lnTo>
                    <a:pt x="498652" y="208368"/>
                  </a:lnTo>
                  <a:lnTo>
                    <a:pt x="497014" y="207352"/>
                  </a:lnTo>
                  <a:lnTo>
                    <a:pt x="496608" y="207098"/>
                  </a:lnTo>
                  <a:lnTo>
                    <a:pt x="495427" y="207352"/>
                  </a:lnTo>
                  <a:lnTo>
                    <a:pt x="494588" y="207352"/>
                  </a:lnTo>
                  <a:lnTo>
                    <a:pt x="493496" y="207225"/>
                  </a:lnTo>
                  <a:lnTo>
                    <a:pt x="491350" y="206082"/>
                  </a:lnTo>
                  <a:lnTo>
                    <a:pt x="490601" y="205828"/>
                  </a:lnTo>
                  <a:lnTo>
                    <a:pt x="490143" y="205447"/>
                  </a:lnTo>
                  <a:lnTo>
                    <a:pt x="489102" y="205828"/>
                  </a:lnTo>
                  <a:lnTo>
                    <a:pt x="488200" y="205701"/>
                  </a:lnTo>
                  <a:lnTo>
                    <a:pt x="487451" y="205066"/>
                  </a:lnTo>
                  <a:lnTo>
                    <a:pt x="486930" y="204939"/>
                  </a:lnTo>
                  <a:lnTo>
                    <a:pt x="486791" y="204812"/>
                  </a:lnTo>
                  <a:lnTo>
                    <a:pt x="486079" y="204177"/>
                  </a:lnTo>
                  <a:lnTo>
                    <a:pt x="485482" y="204177"/>
                  </a:lnTo>
                  <a:lnTo>
                    <a:pt x="482574" y="202780"/>
                  </a:lnTo>
                  <a:lnTo>
                    <a:pt x="481317" y="202399"/>
                  </a:lnTo>
                  <a:lnTo>
                    <a:pt x="480199" y="202272"/>
                  </a:lnTo>
                  <a:lnTo>
                    <a:pt x="477812" y="201002"/>
                  </a:lnTo>
                  <a:lnTo>
                    <a:pt x="475335" y="200240"/>
                  </a:lnTo>
                  <a:lnTo>
                    <a:pt x="470204" y="200240"/>
                  </a:lnTo>
                  <a:lnTo>
                    <a:pt x="468731" y="200240"/>
                  </a:lnTo>
                  <a:lnTo>
                    <a:pt x="468464" y="200494"/>
                  </a:lnTo>
                  <a:lnTo>
                    <a:pt x="468363" y="200875"/>
                  </a:lnTo>
                  <a:lnTo>
                    <a:pt x="466661" y="200875"/>
                  </a:lnTo>
                  <a:lnTo>
                    <a:pt x="466445" y="201002"/>
                  </a:lnTo>
                  <a:lnTo>
                    <a:pt x="466280" y="201256"/>
                  </a:lnTo>
                  <a:lnTo>
                    <a:pt x="466178" y="201510"/>
                  </a:lnTo>
                  <a:lnTo>
                    <a:pt x="464845" y="202272"/>
                  </a:lnTo>
                  <a:lnTo>
                    <a:pt x="464439" y="202653"/>
                  </a:lnTo>
                  <a:lnTo>
                    <a:pt x="464312" y="204812"/>
                  </a:lnTo>
                  <a:lnTo>
                    <a:pt x="463207" y="204812"/>
                  </a:lnTo>
                  <a:lnTo>
                    <a:pt x="462699" y="204558"/>
                  </a:lnTo>
                  <a:lnTo>
                    <a:pt x="462000" y="205701"/>
                  </a:lnTo>
                  <a:lnTo>
                    <a:pt x="461962" y="205955"/>
                  </a:lnTo>
                  <a:lnTo>
                    <a:pt x="461835" y="207733"/>
                  </a:lnTo>
                  <a:lnTo>
                    <a:pt x="461962" y="208749"/>
                  </a:lnTo>
                  <a:lnTo>
                    <a:pt x="461225" y="208749"/>
                  </a:lnTo>
                  <a:lnTo>
                    <a:pt x="460819" y="208876"/>
                  </a:lnTo>
                  <a:lnTo>
                    <a:pt x="460692" y="209257"/>
                  </a:lnTo>
                  <a:lnTo>
                    <a:pt x="461899" y="209892"/>
                  </a:lnTo>
                  <a:lnTo>
                    <a:pt x="463003" y="210781"/>
                  </a:lnTo>
                  <a:lnTo>
                    <a:pt x="463804" y="211924"/>
                  </a:lnTo>
                  <a:lnTo>
                    <a:pt x="464197" y="214210"/>
                  </a:lnTo>
                  <a:lnTo>
                    <a:pt x="464604" y="214972"/>
                  </a:lnTo>
                  <a:lnTo>
                    <a:pt x="465239" y="215353"/>
                  </a:lnTo>
                  <a:lnTo>
                    <a:pt x="465975" y="215353"/>
                  </a:lnTo>
                  <a:lnTo>
                    <a:pt x="470217" y="215480"/>
                  </a:lnTo>
                  <a:lnTo>
                    <a:pt x="470649" y="215988"/>
                  </a:lnTo>
                  <a:lnTo>
                    <a:pt x="470928" y="216052"/>
                  </a:lnTo>
                  <a:lnTo>
                    <a:pt x="471081" y="216052"/>
                  </a:lnTo>
                  <a:lnTo>
                    <a:pt x="515137" y="216052"/>
                  </a:lnTo>
                  <a:close/>
                </a:path>
                <a:path w="648969" h="1718945">
                  <a:moveTo>
                    <a:pt x="524954" y="347459"/>
                  </a:moveTo>
                  <a:lnTo>
                    <a:pt x="524611" y="346189"/>
                  </a:lnTo>
                  <a:lnTo>
                    <a:pt x="524611" y="347459"/>
                  </a:lnTo>
                  <a:lnTo>
                    <a:pt x="524954" y="347459"/>
                  </a:lnTo>
                  <a:close/>
                </a:path>
                <a:path w="648969" h="1718945">
                  <a:moveTo>
                    <a:pt x="535609" y="36830"/>
                  </a:moveTo>
                  <a:lnTo>
                    <a:pt x="535165" y="34290"/>
                  </a:lnTo>
                  <a:lnTo>
                    <a:pt x="533831" y="33020"/>
                  </a:lnTo>
                  <a:lnTo>
                    <a:pt x="534098" y="31750"/>
                  </a:lnTo>
                  <a:lnTo>
                    <a:pt x="533514" y="30480"/>
                  </a:lnTo>
                  <a:lnTo>
                    <a:pt x="532612" y="27940"/>
                  </a:lnTo>
                  <a:lnTo>
                    <a:pt x="531685" y="25400"/>
                  </a:lnTo>
                  <a:lnTo>
                    <a:pt x="531685" y="24130"/>
                  </a:lnTo>
                  <a:lnTo>
                    <a:pt x="532612" y="24130"/>
                  </a:lnTo>
                  <a:lnTo>
                    <a:pt x="532168" y="22860"/>
                  </a:lnTo>
                  <a:lnTo>
                    <a:pt x="531558" y="21590"/>
                  </a:lnTo>
                  <a:lnTo>
                    <a:pt x="531114" y="20320"/>
                  </a:lnTo>
                  <a:lnTo>
                    <a:pt x="529755" y="20320"/>
                  </a:lnTo>
                  <a:lnTo>
                    <a:pt x="529742" y="19050"/>
                  </a:lnTo>
                  <a:lnTo>
                    <a:pt x="529272" y="17780"/>
                  </a:lnTo>
                  <a:lnTo>
                    <a:pt x="528345" y="17780"/>
                  </a:lnTo>
                  <a:lnTo>
                    <a:pt x="526288" y="15240"/>
                  </a:lnTo>
                  <a:lnTo>
                    <a:pt x="525094" y="15240"/>
                  </a:lnTo>
                  <a:lnTo>
                    <a:pt x="525513" y="13970"/>
                  </a:lnTo>
                  <a:lnTo>
                    <a:pt x="525157" y="13970"/>
                  </a:lnTo>
                  <a:lnTo>
                    <a:pt x="525145" y="12700"/>
                  </a:lnTo>
                  <a:lnTo>
                    <a:pt x="518172" y="12700"/>
                  </a:lnTo>
                  <a:lnTo>
                    <a:pt x="517550" y="13970"/>
                  </a:lnTo>
                  <a:lnTo>
                    <a:pt x="514781" y="13970"/>
                  </a:lnTo>
                  <a:lnTo>
                    <a:pt x="514362" y="15240"/>
                  </a:lnTo>
                  <a:lnTo>
                    <a:pt x="515073" y="16510"/>
                  </a:lnTo>
                  <a:lnTo>
                    <a:pt x="515124" y="17780"/>
                  </a:lnTo>
                  <a:lnTo>
                    <a:pt x="516001" y="19050"/>
                  </a:lnTo>
                  <a:lnTo>
                    <a:pt x="516369" y="21590"/>
                  </a:lnTo>
                  <a:lnTo>
                    <a:pt x="516801" y="22860"/>
                  </a:lnTo>
                  <a:lnTo>
                    <a:pt x="517271" y="24130"/>
                  </a:lnTo>
                  <a:lnTo>
                    <a:pt x="517766" y="24130"/>
                  </a:lnTo>
                  <a:lnTo>
                    <a:pt x="518299" y="25400"/>
                  </a:lnTo>
                  <a:lnTo>
                    <a:pt x="517931" y="26670"/>
                  </a:lnTo>
                  <a:lnTo>
                    <a:pt x="519328" y="29210"/>
                  </a:lnTo>
                  <a:lnTo>
                    <a:pt x="519785" y="30480"/>
                  </a:lnTo>
                  <a:lnTo>
                    <a:pt x="519493" y="30480"/>
                  </a:lnTo>
                  <a:lnTo>
                    <a:pt x="519328" y="31750"/>
                  </a:lnTo>
                  <a:lnTo>
                    <a:pt x="519252" y="35560"/>
                  </a:lnTo>
                  <a:lnTo>
                    <a:pt x="519099" y="35560"/>
                  </a:lnTo>
                  <a:lnTo>
                    <a:pt x="518655" y="36830"/>
                  </a:lnTo>
                  <a:lnTo>
                    <a:pt x="518236" y="35560"/>
                  </a:lnTo>
                  <a:lnTo>
                    <a:pt x="516928" y="35560"/>
                  </a:lnTo>
                  <a:lnTo>
                    <a:pt x="516369" y="36830"/>
                  </a:lnTo>
                  <a:lnTo>
                    <a:pt x="516026" y="38100"/>
                  </a:lnTo>
                  <a:lnTo>
                    <a:pt x="514870" y="38100"/>
                  </a:lnTo>
                  <a:lnTo>
                    <a:pt x="514769" y="40640"/>
                  </a:lnTo>
                  <a:lnTo>
                    <a:pt x="513664" y="40640"/>
                  </a:lnTo>
                  <a:lnTo>
                    <a:pt x="512572" y="41910"/>
                  </a:lnTo>
                  <a:lnTo>
                    <a:pt x="511263" y="41910"/>
                  </a:lnTo>
                  <a:lnTo>
                    <a:pt x="509765" y="44450"/>
                  </a:lnTo>
                  <a:lnTo>
                    <a:pt x="508685" y="44450"/>
                  </a:lnTo>
                  <a:lnTo>
                    <a:pt x="507911" y="45720"/>
                  </a:lnTo>
                  <a:lnTo>
                    <a:pt x="506717" y="45720"/>
                  </a:lnTo>
                  <a:lnTo>
                    <a:pt x="505472" y="44450"/>
                  </a:lnTo>
                  <a:lnTo>
                    <a:pt x="505345" y="46990"/>
                  </a:lnTo>
                  <a:lnTo>
                    <a:pt x="505650" y="48260"/>
                  </a:lnTo>
                  <a:lnTo>
                    <a:pt x="505472" y="48260"/>
                  </a:lnTo>
                  <a:lnTo>
                    <a:pt x="504786" y="49530"/>
                  </a:lnTo>
                  <a:lnTo>
                    <a:pt x="504748" y="50800"/>
                  </a:lnTo>
                  <a:lnTo>
                    <a:pt x="501827" y="50800"/>
                  </a:lnTo>
                  <a:lnTo>
                    <a:pt x="501243" y="53340"/>
                  </a:lnTo>
                  <a:lnTo>
                    <a:pt x="502107" y="53340"/>
                  </a:lnTo>
                  <a:lnTo>
                    <a:pt x="502361" y="54610"/>
                  </a:lnTo>
                  <a:lnTo>
                    <a:pt x="504139" y="54610"/>
                  </a:lnTo>
                  <a:lnTo>
                    <a:pt x="504101" y="55880"/>
                  </a:lnTo>
                  <a:lnTo>
                    <a:pt x="505256" y="55880"/>
                  </a:lnTo>
                  <a:lnTo>
                    <a:pt x="506349" y="54610"/>
                  </a:lnTo>
                  <a:lnTo>
                    <a:pt x="508800" y="54610"/>
                  </a:lnTo>
                  <a:lnTo>
                    <a:pt x="509143" y="55880"/>
                  </a:lnTo>
                  <a:lnTo>
                    <a:pt x="509346" y="57150"/>
                  </a:lnTo>
                  <a:lnTo>
                    <a:pt x="510794" y="57150"/>
                  </a:lnTo>
                  <a:lnTo>
                    <a:pt x="511149" y="58420"/>
                  </a:lnTo>
                  <a:lnTo>
                    <a:pt x="511670" y="58420"/>
                  </a:lnTo>
                  <a:lnTo>
                    <a:pt x="513638" y="57150"/>
                  </a:lnTo>
                  <a:lnTo>
                    <a:pt x="514057" y="57150"/>
                  </a:lnTo>
                  <a:lnTo>
                    <a:pt x="514477" y="55880"/>
                  </a:lnTo>
                  <a:lnTo>
                    <a:pt x="518896" y="55880"/>
                  </a:lnTo>
                  <a:lnTo>
                    <a:pt x="519137" y="57150"/>
                  </a:lnTo>
                  <a:lnTo>
                    <a:pt x="519887" y="55880"/>
                  </a:lnTo>
                  <a:lnTo>
                    <a:pt x="520433" y="55880"/>
                  </a:lnTo>
                  <a:lnTo>
                    <a:pt x="521169" y="54610"/>
                  </a:lnTo>
                  <a:lnTo>
                    <a:pt x="522109" y="54610"/>
                  </a:lnTo>
                  <a:lnTo>
                    <a:pt x="524548" y="53340"/>
                  </a:lnTo>
                  <a:lnTo>
                    <a:pt x="526542" y="52070"/>
                  </a:lnTo>
                  <a:lnTo>
                    <a:pt x="527964" y="50800"/>
                  </a:lnTo>
                  <a:lnTo>
                    <a:pt x="528751" y="49530"/>
                  </a:lnTo>
                  <a:lnTo>
                    <a:pt x="530555" y="49530"/>
                  </a:lnTo>
                  <a:lnTo>
                    <a:pt x="531799" y="48260"/>
                  </a:lnTo>
                  <a:lnTo>
                    <a:pt x="532523" y="46990"/>
                  </a:lnTo>
                  <a:lnTo>
                    <a:pt x="533019" y="45720"/>
                  </a:lnTo>
                  <a:lnTo>
                    <a:pt x="532765" y="44450"/>
                  </a:lnTo>
                  <a:lnTo>
                    <a:pt x="531825" y="41910"/>
                  </a:lnTo>
                  <a:lnTo>
                    <a:pt x="532701" y="40640"/>
                  </a:lnTo>
                  <a:lnTo>
                    <a:pt x="533082" y="39370"/>
                  </a:lnTo>
                  <a:lnTo>
                    <a:pt x="535165" y="39370"/>
                  </a:lnTo>
                  <a:lnTo>
                    <a:pt x="535609" y="36830"/>
                  </a:lnTo>
                  <a:close/>
                </a:path>
                <a:path w="648969" h="1718945">
                  <a:moveTo>
                    <a:pt x="542950" y="73660"/>
                  </a:moveTo>
                  <a:lnTo>
                    <a:pt x="542340" y="72390"/>
                  </a:lnTo>
                  <a:lnTo>
                    <a:pt x="541883" y="71120"/>
                  </a:lnTo>
                  <a:lnTo>
                    <a:pt x="540004" y="71120"/>
                  </a:lnTo>
                  <a:lnTo>
                    <a:pt x="540131" y="72390"/>
                  </a:lnTo>
                  <a:lnTo>
                    <a:pt x="540664" y="72390"/>
                  </a:lnTo>
                  <a:lnTo>
                    <a:pt x="541261" y="73660"/>
                  </a:lnTo>
                  <a:lnTo>
                    <a:pt x="542950" y="73660"/>
                  </a:lnTo>
                  <a:close/>
                </a:path>
                <a:path w="648969" h="1718945">
                  <a:moveTo>
                    <a:pt x="546366" y="455358"/>
                  </a:moveTo>
                  <a:lnTo>
                    <a:pt x="545465" y="455358"/>
                  </a:lnTo>
                  <a:lnTo>
                    <a:pt x="545363" y="454088"/>
                  </a:lnTo>
                  <a:lnTo>
                    <a:pt x="545160" y="452818"/>
                  </a:lnTo>
                  <a:lnTo>
                    <a:pt x="539750" y="452818"/>
                  </a:lnTo>
                  <a:lnTo>
                    <a:pt x="538492" y="451548"/>
                  </a:lnTo>
                  <a:lnTo>
                    <a:pt x="536536" y="451548"/>
                  </a:lnTo>
                  <a:lnTo>
                    <a:pt x="532777" y="450278"/>
                  </a:lnTo>
                  <a:lnTo>
                    <a:pt x="532498" y="450278"/>
                  </a:lnTo>
                  <a:lnTo>
                    <a:pt x="532409" y="449008"/>
                  </a:lnTo>
                  <a:lnTo>
                    <a:pt x="531253" y="450278"/>
                  </a:lnTo>
                  <a:lnTo>
                    <a:pt x="530694" y="451548"/>
                  </a:lnTo>
                  <a:lnTo>
                    <a:pt x="530047" y="452818"/>
                  </a:lnTo>
                  <a:lnTo>
                    <a:pt x="528789" y="452818"/>
                  </a:lnTo>
                  <a:lnTo>
                    <a:pt x="528002" y="451548"/>
                  </a:lnTo>
                  <a:lnTo>
                    <a:pt x="527799" y="451548"/>
                  </a:lnTo>
                  <a:lnTo>
                    <a:pt x="528535" y="450278"/>
                  </a:lnTo>
                  <a:lnTo>
                    <a:pt x="529412" y="450278"/>
                  </a:lnTo>
                  <a:lnTo>
                    <a:pt x="529082" y="449008"/>
                  </a:lnTo>
                  <a:lnTo>
                    <a:pt x="528701" y="449008"/>
                  </a:lnTo>
                  <a:lnTo>
                    <a:pt x="528332" y="447738"/>
                  </a:lnTo>
                  <a:lnTo>
                    <a:pt x="526796" y="447738"/>
                  </a:lnTo>
                  <a:lnTo>
                    <a:pt x="525335" y="446468"/>
                  </a:lnTo>
                  <a:lnTo>
                    <a:pt x="523849" y="446468"/>
                  </a:lnTo>
                  <a:lnTo>
                    <a:pt x="523849" y="449008"/>
                  </a:lnTo>
                  <a:lnTo>
                    <a:pt x="523227" y="450278"/>
                  </a:lnTo>
                  <a:lnTo>
                    <a:pt x="522808" y="450278"/>
                  </a:lnTo>
                  <a:lnTo>
                    <a:pt x="522033" y="449008"/>
                  </a:lnTo>
                  <a:lnTo>
                    <a:pt x="523849" y="449008"/>
                  </a:lnTo>
                  <a:lnTo>
                    <a:pt x="523849" y="446468"/>
                  </a:lnTo>
                  <a:lnTo>
                    <a:pt x="522135" y="446468"/>
                  </a:lnTo>
                  <a:lnTo>
                    <a:pt x="521665" y="445198"/>
                  </a:lnTo>
                  <a:lnTo>
                    <a:pt x="520903" y="445198"/>
                  </a:lnTo>
                  <a:lnTo>
                    <a:pt x="519201" y="443928"/>
                  </a:lnTo>
                  <a:lnTo>
                    <a:pt x="518363" y="443928"/>
                  </a:lnTo>
                  <a:lnTo>
                    <a:pt x="517372" y="445198"/>
                  </a:lnTo>
                  <a:lnTo>
                    <a:pt x="516686" y="442658"/>
                  </a:lnTo>
                  <a:lnTo>
                    <a:pt x="513676" y="442658"/>
                  </a:lnTo>
                  <a:lnTo>
                    <a:pt x="511683" y="441388"/>
                  </a:lnTo>
                  <a:lnTo>
                    <a:pt x="510006" y="441388"/>
                  </a:lnTo>
                  <a:lnTo>
                    <a:pt x="510006" y="443928"/>
                  </a:lnTo>
                  <a:lnTo>
                    <a:pt x="508736" y="443928"/>
                  </a:lnTo>
                  <a:lnTo>
                    <a:pt x="509981" y="442658"/>
                  </a:lnTo>
                  <a:lnTo>
                    <a:pt x="510006" y="443928"/>
                  </a:lnTo>
                  <a:lnTo>
                    <a:pt x="510006" y="441388"/>
                  </a:lnTo>
                  <a:lnTo>
                    <a:pt x="507225" y="441388"/>
                  </a:lnTo>
                  <a:lnTo>
                    <a:pt x="507479" y="440118"/>
                  </a:lnTo>
                  <a:lnTo>
                    <a:pt x="506945" y="440118"/>
                  </a:lnTo>
                  <a:lnTo>
                    <a:pt x="504380" y="438848"/>
                  </a:lnTo>
                  <a:lnTo>
                    <a:pt x="504024" y="438848"/>
                  </a:lnTo>
                  <a:lnTo>
                    <a:pt x="504024" y="441388"/>
                  </a:lnTo>
                  <a:lnTo>
                    <a:pt x="503872" y="442658"/>
                  </a:lnTo>
                  <a:lnTo>
                    <a:pt x="503212" y="442658"/>
                  </a:lnTo>
                  <a:lnTo>
                    <a:pt x="502640" y="441388"/>
                  </a:lnTo>
                  <a:lnTo>
                    <a:pt x="504024" y="441388"/>
                  </a:lnTo>
                  <a:lnTo>
                    <a:pt x="504024" y="438848"/>
                  </a:lnTo>
                  <a:lnTo>
                    <a:pt x="503364" y="438848"/>
                  </a:lnTo>
                  <a:lnTo>
                    <a:pt x="502462" y="440118"/>
                  </a:lnTo>
                  <a:lnTo>
                    <a:pt x="502107" y="438848"/>
                  </a:lnTo>
                  <a:lnTo>
                    <a:pt x="499414" y="438848"/>
                  </a:lnTo>
                  <a:lnTo>
                    <a:pt x="498525" y="437578"/>
                  </a:lnTo>
                  <a:lnTo>
                    <a:pt x="497713" y="436308"/>
                  </a:lnTo>
                  <a:lnTo>
                    <a:pt x="496976" y="436308"/>
                  </a:lnTo>
                  <a:lnTo>
                    <a:pt x="497179" y="437578"/>
                  </a:lnTo>
                  <a:lnTo>
                    <a:pt x="497446" y="438848"/>
                  </a:lnTo>
                  <a:lnTo>
                    <a:pt x="496976" y="440118"/>
                  </a:lnTo>
                  <a:lnTo>
                    <a:pt x="496138" y="440118"/>
                  </a:lnTo>
                  <a:lnTo>
                    <a:pt x="496062" y="438848"/>
                  </a:lnTo>
                  <a:lnTo>
                    <a:pt x="494068" y="438848"/>
                  </a:lnTo>
                  <a:lnTo>
                    <a:pt x="494474" y="437578"/>
                  </a:lnTo>
                  <a:lnTo>
                    <a:pt x="495630" y="436308"/>
                  </a:lnTo>
                  <a:lnTo>
                    <a:pt x="494068" y="435038"/>
                  </a:lnTo>
                  <a:lnTo>
                    <a:pt x="492264" y="435038"/>
                  </a:lnTo>
                  <a:lnTo>
                    <a:pt x="490207" y="436308"/>
                  </a:lnTo>
                  <a:lnTo>
                    <a:pt x="490181" y="435038"/>
                  </a:lnTo>
                  <a:lnTo>
                    <a:pt x="490359" y="433768"/>
                  </a:lnTo>
                  <a:lnTo>
                    <a:pt x="487616" y="433768"/>
                  </a:lnTo>
                  <a:lnTo>
                    <a:pt x="485140" y="432498"/>
                  </a:lnTo>
                  <a:lnTo>
                    <a:pt x="482574" y="431228"/>
                  </a:lnTo>
                  <a:lnTo>
                    <a:pt x="479717" y="431228"/>
                  </a:lnTo>
                  <a:lnTo>
                    <a:pt x="479348" y="429958"/>
                  </a:lnTo>
                  <a:lnTo>
                    <a:pt x="473379" y="427418"/>
                  </a:lnTo>
                  <a:lnTo>
                    <a:pt x="471678" y="427418"/>
                  </a:lnTo>
                  <a:lnTo>
                    <a:pt x="469595" y="426148"/>
                  </a:lnTo>
                  <a:lnTo>
                    <a:pt x="465404" y="426148"/>
                  </a:lnTo>
                  <a:lnTo>
                    <a:pt x="463435" y="424878"/>
                  </a:lnTo>
                  <a:lnTo>
                    <a:pt x="462165" y="423608"/>
                  </a:lnTo>
                  <a:lnTo>
                    <a:pt x="459867" y="423608"/>
                  </a:lnTo>
                  <a:lnTo>
                    <a:pt x="458647" y="422338"/>
                  </a:lnTo>
                  <a:lnTo>
                    <a:pt x="458139" y="421944"/>
                  </a:lnTo>
                  <a:lnTo>
                    <a:pt x="458139" y="424878"/>
                  </a:lnTo>
                  <a:lnTo>
                    <a:pt x="457682" y="426148"/>
                  </a:lnTo>
                  <a:lnTo>
                    <a:pt x="455701" y="426148"/>
                  </a:lnTo>
                  <a:lnTo>
                    <a:pt x="456095" y="424878"/>
                  </a:lnTo>
                  <a:lnTo>
                    <a:pt x="458139" y="424878"/>
                  </a:lnTo>
                  <a:lnTo>
                    <a:pt x="458139" y="421944"/>
                  </a:lnTo>
                  <a:lnTo>
                    <a:pt x="457009" y="421068"/>
                  </a:lnTo>
                  <a:lnTo>
                    <a:pt x="454977" y="419798"/>
                  </a:lnTo>
                  <a:lnTo>
                    <a:pt x="450164" y="417258"/>
                  </a:lnTo>
                  <a:lnTo>
                    <a:pt x="449427" y="417258"/>
                  </a:lnTo>
                  <a:lnTo>
                    <a:pt x="449465" y="415988"/>
                  </a:lnTo>
                  <a:lnTo>
                    <a:pt x="444373" y="415988"/>
                  </a:lnTo>
                  <a:lnTo>
                    <a:pt x="444461" y="414718"/>
                  </a:lnTo>
                  <a:lnTo>
                    <a:pt x="443623" y="413448"/>
                  </a:lnTo>
                  <a:lnTo>
                    <a:pt x="441858" y="413448"/>
                  </a:lnTo>
                  <a:lnTo>
                    <a:pt x="438708" y="412178"/>
                  </a:lnTo>
                  <a:lnTo>
                    <a:pt x="438200" y="412178"/>
                  </a:lnTo>
                  <a:lnTo>
                    <a:pt x="438023" y="410908"/>
                  </a:lnTo>
                  <a:lnTo>
                    <a:pt x="435851" y="410908"/>
                  </a:lnTo>
                  <a:lnTo>
                    <a:pt x="434695" y="409638"/>
                  </a:lnTo>
                  <a:lnTo>
                    <a:pt x="433247" y="409638"/>
                  </a:lnTo>
                  <a:lnTo>
                    <a:pt x="431711" y="408368"/>
                  </a:lnTo>
                  <a:lnTo>
                    <a:pt x="431025" y="408368"/>
                  </a:lnTo>
                  <a:lnTo>
                    <a:pt x="430161" y="407098"/>
                  </a:lnTo>
                  <a:lnTo>
                    <a:pt x="426262" y="407098"/>
                  </a:lnTo>
                  <a:lnTo>
                    <a:pt x="424103" y="408368"/>
                  </a:lnTo>
                  <a:lnTo>
                    <a:pt x="421614" y="409638"/>
                  </a:lnTo>
                  <a:lnTo>
                    <a:pt x="421919" y="410908"/>
                  </a:lnTo>
                  <a:lnTo>
                    <a:pt x="422084" y="412178"/>
                  </a:lnTo>
                  <a:lnTo>
                    <a:pt x="421487" y="412178"/>
                  </a:lnTo>
                  <a:lnTo>
                    <a:pt x="421220" y="413448"/>
                  </a:lnTo>
                  <a:lnTo>
                    <a:pt x="421335" y="414718"/>
                  </a:lnTo>
                  <a:lnTo>
                    <a:pt x="421373" y="417258"/>
                  </a:lnTo>
                  <a:lnTo>
                    <a:pt x="420687" y="419798"/>
                  </a:lnTo>
                  <a:lnTo>
                    <a:pt x="420903" y="422338"/>
                  </a:lnTo>
                  <a:lnTo>
                    <a:pt x="421957" y="423608"/>
                  </a:lnTo>
                  <a:lnTo>
                    <a:pt x="422046" y="424878"/>
                  </a:lnTo>
                  <a:lnTo>
                    <a:pt x="424268" y="426148"/>
                  </a:lnTo>
                  <a:lnTo>
                    <a:pt x="426199" y="427418"/>
                  </a:lnTo>
                  <a:lnTo>
                    <a:pt x="427723" y="427418"/>
                  </a:lnTo>
                  <a:lnTo>
                    <a:pt x="428548" y="428688"/>
                  </a:lnTo>
                  <a:lnTo>
                    <a:pt x="429895" y="429958"/>
                  </a:lnTo>
                  <a:lnTo>
                    <a:pt x="431774" y="431228"/>
                  </a:lnTo>
                  <a:lnTo>
                    <a:pt x="434098" y="432498"/>
                  </a:lnTo>
                  <a:lnTo>
                    <a:pt x="436245" y="433768"/>
                  </a:lnTo>
                  <a:lnTo>
                    <a:pt x="438708" y="435038"/>
                  </a:lnTo>
                  <a:lnTo>
                    <a:pt x="441020" y="436308"/>
                  </a:lnTo>
                  <a:lnTo>
                    <a:pt x="443026" y="437578"/>
                  </a:lnTo>
                  <a:lnTo>
                    <a:pt x="444779" y="438848"/>
                  </a:lnTo>
                  <a:lnTo>
                    <a:pt x="446303" y="438848"/>
                  </a:lnTo>
                  <a:lnTo>
                    <a:pt x="446671" y="440118"/>
                  </a:lnTo>
                  <a:lnTo>
                    <a:pt x="448716" y="441388"/>
                  </a:lnTo>
                  <a:lnTo>
                    <a:pt x="452399" y="442658"/>
                  </a:lnTo>
                  <a:lnTo>
                    <a:pt x="453580" y="442658"/>
                  </a:lnTo>
                  <a:lnTo>
                    <a:pt x="455561" y="443928"/>
                  </a:lnTo>
                  <a:lnTo>
                    <a:pt x="456323" y="443928"/>
                  </a:lnTo>
                  <a:lnTo>
                    <a:pt x="460654" y="445198"/>
                  </a:lnTo>
                  <a:lnTo>
                    <a:pt x="464705" y="445198"/>
                  </a:lnTo>
                  <a:lnTo>
                    <a:pt x="464566" y="446468"/>
                  </a:lnTo>
                  <a:lnTo>
                    <a:pt x="464807" y="446468"/>
                  </a:lnTo>
                  <a:lnTo>
                    <a:pt x="466051" y="447738"/>
                  </a:lnTo>
                  <a:lnTo>
                    <a:pt x="466750" y="447738"/>
                  </a:lnTo>
                  <a:lnTo>
                    <a:pt x="467525" y="446468"/>
                  </a:lnTo>
                  <a:lnTo>
                    <a:pt x="468769" y="449008"/>
                  </a:lnTo>
                  <a:lnTo>
                    <a:pt x="466953" y="451548"/>
                  </a:lnTo>
                  <a:lnTo>
                    <a:pt x="465416" y="454088"/>
                  </a:lnTo>
                  <a:lnTo>
                    <a:pt x="465709" y="455358"/>
                  </a:lnTo>
                  <a:lnTo>
                    <a:pt x="465213" y="456628"/>
                  </a:lnTo>
                  <a:lnTo>
                    <a:pt x="463969" y="456628"/>
                  </a:lnTo>
                  <a:lnTo>
                    <a:pt x="463067" y="457898"/>
                  </a:lnTo>
                  <a:lnTo>
                    <a:pt x="462076" y="459168"/>
                  </a:lnTo>
                  <a:lnTo>
                    <a:pt x="461657" y="459168"/>
                  </a:lnTo>
                  <a:lnTo>
                    <a:pt x="461733" y="460438"/>
                  </a:lnTo>
                  <a:lnTo>
                    <a:pt x="462330" y="461708"/>
                  </a:lnTo>
                  <a:lnTo>
                    <a:pt x="460616" y="461708"/>
                  </a:lnTo>
                  <a:lnTo>
                    <a:pt x="460108" y="462978"/>
                  </a:lnTo>
                  <a:lnTo>
                    <a:pt x="459778" y="464248"/>
                  </a:lnTo>
                  <a:lnTo>
                    <a:pt x="459054" y="464248"/>
                  </a:lnTo>
                  <a:lnTo>
                    <a:pt x="457936" y="465518"/>
                  </a:lnTo>
                  <a:lnTo>
                    <a:pt x="458152" y="465518"/>
                  </a:lnTo>
                  <a:lnTo>
                    <a:pt x="458381" y="466788"/>
                  </a:lnTo>
                  <a:lnTo>
                    <a:pt x="459270" y="466788"/>
                  </a:lnTo>
                  <a:lnTo>
                    <a:pt x="459486" y="468058"/>
                  </a:lnTo>
                  <a:lnTo>
                    <a:pt x="457504" y="468058"/>
                  </a:lnTo>
                  <a:lnTo>
                    <a:pt x="456971" y="469328"/>
                  </a:lnTo>
                  <a:lnTo>
                    <a:pt x="457492" y="470598"/>
                  </a:lnTo>
                  <a:lnTo>
                    <a:pt x="459308" y="470598"/>
                  </a:lnTo>
                  <a:lnTo>
                    <a:pt x="459549" y="471868"/>
                  </a:lnTo>
                  <a:lnTo>
                    <a:pt x="458038" y="471868"/>
                  </a:lnTo>
                  <a:lnTo>
                    <a:pt x="458038" y="483298"/>
                  </a:lnTo>
                  <a:lnTo>
                    <a:pt x="455256" y="483298"/>
                  </a:lnTo>
                  <a:lnTo>
                    <a:pt x="455853" y="482028"/>
                  </a:lnTo>
                  <a:lnTo>
                    <a:pt x="457936" y="482028"/>
                  </a:lnTo>
                  <a:lnTo>
                    <a:pt x="458038" y="483298"/>
                  </a:lnTo>
                  <a:lnTo>
                    <a:pt x="458038" y="471868"/>
                  </a:lnTo>
                  <a:lnTo>
                    <a:pt x="457034" y="471868"/>
                  </a:lnTo>
                  <a:lnTo>
                    <a:pt x="456095" y="473138"/>
                  </a:lnTo>
                  <a:lnTo>
                    <a:pt x="457314" y="474408"/>
                  </a:lnTo>
                  <a:lnTo>
                    <a:pt x="456057" y="475678"/>
                  </a:lnTo>
                  <a:lnTo>
                    <a:pt x="455129" y="475678"/>
                  </a:lnTo>
                  <a:lnTo>
                    <a:pt x="454558" y="474408"/>
                  </a:lnTo>
                  <a:lnTo>
                    <a:pt x="453453" y="476948"/>
                  </a:lnTo>
                  <a:lnTo>
                    <a:pt x="451840" y="476948"/>
                  </a:lnTo>
                  <a:lnTo>
                    <a:pt x="451065" y="478218"/>
                  </a:lnTo>
                  <a:lnTo>
                    <a:pt x="450494" y="479488"/>
                  </a:lnTo>
                  <a:lnTo>
                    <a:pt x="450100" y="482028"/>
                  </a:lnTo>
                  <a:lnTo>
                    <a:pt x="451065" y="480758"/>
                  </a:lnTo>
                  <a:lnTo>
                    <a:pt x="451993" y="479488"/>
                  </a:lnTo>
                  <a:lnTo>
                    <a:pt x="452882" y="479488"/>
                  </a:lnTo>
                  <a:lnTo>
                    <a:pt x="453478" y="480758"/>
                  </a:lnTo>
                  <a:lnTo>
                    <a:pt x="455155" y="480758"/>
                  </a:lnTo>
                  <a:lnTo>
                    <a:pt x="455561" y="482028"/>
                  </a:lnTo>
                  <a:lnTo>
                    <a:pt x="455218" y="482028"/>
                  </a:lnTo>
                  <a:lnTo>
                    <a:pt x="454634" y="483298"/>
                  </a:lnTo>
                  <a:lnTo>
                    <a:pt x="454228" y="482028"/>
                  </a:lnTo>
                  <a:lnTo>
                    <a:pt x="453542" y="483298"/>
                  </a:lnTo>
                  <a:lnTo>
                    <a:pt x="452983" y="484568"/>
                  </a:lnTo>
                  <a:lnTo>
                    <a:pt x="451764" y="484568"/>
                  </a:lnTo>
                  <a:lnTo>
                    <a:pt x="450735" y="483298"/>
                  </a:lnTo>
                  <a:lnTo>
                    <a:pt x="449262" y="483298"/>
                  </a:lnTo>
                  <a:lnTo>
                    <a:pt x="448322" y="484568"/>
                  </a:lnTo>
                  <a:lnTo>
                    <a:pt x="447941" y="487108"/>
                  </a:lnTo>
                  <a:lnTo>
                    <a:pt x="449529" y="487108"/>
                  </a:lnTo>
                  <a:lnTo>
                    <a:pt x="448297" y="488378"/>
                  </a:lnTo>
                  <a:lnTo>
                    <a:pt x="447751" y="488378"/>
                  </a:lnTo>
                  <a:lnTo>
                    <a:pt x="447751" y="494728"/>
                  </a:lnTo>
                  <a:lnTo>
                    <a:pt x="446303" y="495998"/>
                  </a:lnTo>
                  <a:lnTo>
                    <a:pt x="446392" y="494728"/>
                  </a:lnTo>
                  <a:lnTo>
                    <a:pt x="447751" y="494728"/>
                  </a:lnTo>
                  <a:lnTo>
                    <a:pt x="447751" y="488378"/>
                  </a:lnTo>
                  <a:lnTo>
                    <a:pt x="447141" y="489648"/>
                  </a:lnTo>
                  <a:lnTo>
                    <a:pt x="446747" y="490918"/>
                  </a:lnTo>
                  <a:lnTo>
                    <a:pt x="447484" y="490918"/>
                  </a:lnTo>
                  <a:lnTo>
                    <a:pt x="447230" y="492188"/>
                  </a:lnTo>
                  <a:lnTo>
                    <a:pt x="445541" y="492188"/>
                  </a:lnTo>
                  <a:lnTo>
                    <a:pt x="445554" y="493458"/>
                  </a:lnTo>
                  <a:lnTo>
                    <a:pt x="445071" y="493458"/>
                  </a:lnTo>
                  <a:lnTo>
                    <a:pt x="444246" y="494728"/>
                  </a:lnTo>
                  <a:lnTo>
                    <a:pt x="443598" y="495998"/>
                  </a:lnTo>
                  <a:lnTo>
                    <a:pt x="443496" y="497268"/>
                  </a:lnTo>
                  <a:lnTo>
                    <a:pt x="443903" y="497268"/>
                  </a:lnTo>
                  <a:lnTo>
                    <a:pt x="443433" y="498538"/>
                  </a:lnTo>
                  <a:lnTo>
                    <a:pt x="443496" y="499808"/>
                  </a:lnTo>
                  <a:lnTo>
                    <a:pt x="442785" y="499808"/>
                  </a:lnTo>
                  <a:lnTo>
                    <a:pt x="443280" y="501078"/>
                  </a:lnTo>
                  <a:lnTo>
                    <a:pt x="443230" y="502348"/>
                  </a:lnTo>
                  <a:lnTo>
                    <a:pt x="442455" y="502348"/>
                  </a:lnTo>
                  <a:lnTo>
                    <a:pt x="442277" y="503618"/>
                  </a:lnTo>
                  <a:lnTo>
                    <a:pt x="442899" y="504888"/>
                  </a:lnTo>
                  <a:lnTo>
                    <a:pt x="440982" y="504888"/>
                  </a:lnTo>
                  <a:lnTo>
                    <a:pt x="440042" y="506158"/>
                  </a:lnTo>
                  <a:lnTo>
                    <a:pt x="439762" y="507428"/>
                  </a:lnTo>
                  <a:lnTo>
                    <a:pt x="440105" y="508698"/>
                  </a:lnTo>
                  <a:lnTo>
                    <a:pt x="440715" y="508698"/>
                  </a:lnTo>
                  <a:lnTo>
                    <a:pt x="439889" y="509968"/>
                  </a:lnTo>
                  <a:lnTo>
                    <a:pt x="438797" y="511238"/>
                  </a:lnTo>
                  <a:lnTo>
                    <a:pt x="437388" y="513778"/>
                  </a:lnTo>
                  <a:lnTo>
                    <a:pt x="436422" y="512508"/>
                  </a:lnTo>
                  <a:lnTo>
                    <a:pt x="432066" y="512508"/>
                  </a:lnTo>
                  <a:lnTo>
                    <a:pt x="429691" y="509968"/>
                  </a:lnTo>
                  <a:lnTo>
                    <a:pt x="428383" y="509968"/>
                  </a:lnTo>
                  <a:lnTo>
                    <a:pt x="427977" y="508698"/>
                  </a:lnTo>
                  <a:lnTo>
                    <a:pt x="425767" y="508698"/>
                  </a:lnTo>
                  <a:lnTo>
                    <a:pt x="424916" y="507428"/>
                  </a:lnTo>
                  <a:lnTo>
                    <a:pt x="424078" y="508698"/>
                  </a:lnTo>
                  <a:lnTo>
                    <a:pt x="423430" y="509968"/>
                  </a:lnTo>
                  <a:lnTo>
                    <a:pt x="422897" y="508698"/>
                  </a:lnTo>
                  <a:lnTo>
                    <a:pt x="421932" y="507428"/>
                  </a:lnTo>
                  <a:lnTo>
                    <a:pt x="421551" y="506653"/>
                  </a:lnTo>
                  <a:lnTo>
                    <a:pt x="421551" y="508698"/>
                  </a:lnTo>
                  <a:lnTo>
                    <a:pt x="420573" y="508698"/>
                  </a:lnTo>
                  <a:lnTo>
                    <a:pt x="419773" y="507428"/>
                  </a:lnTo>
                  <a:lnTo>
                    <a:pt x="421551" y="508698"/>
                  </a:lnTo>
                  <a:lnTo>
                    <a:pt x="421551" y="506653"/>
                  </a:lnTo>
                  <a:lnTo>
                    <a:pt x="421309" y="506158"/>
                  </a:lnTo>
                  <a:lnTo>
                    <a:pt x="419633" y="506158"/>
                  </a:lnTo>
                  <a:lnTo>
                    <a:pt x="418414" y="504888"/>
                  </a:lnTo>
                  <a:lnTo>
                    <a:pt x="417055" y="503618"/>
                  </a:lnTo>
                  <a:lnTo>
                    <a:pt x="414896" y="503618"/>
                  </a:lnTo>
                  <a:lnTo>
                    <a:pt x="414375" y="502348"/>
                  </a:lnTo>
                  <a:lnTo>
                    <a:pt x="413600" y="502348"/>
                  </a:lnTo>
                  <a:lnTo>
                    <a:pt x="413156" y="503618"/>
                  </a:lnTo>
                  <a:lnTo>
                    <a:pt x="412496" y="504888"/>
                  </a:lnTo>
                  <a:lnTo>
                    <a:pt x="412305" y="503618"/>
                  </a:lnTo>
                  <a:lnTo>
                    <a:pt x="412267" y="503301"/>
                  </a:lnTo>
                  <a:lnTo>
                    <a:pt x="412267" y="504888"/>
                  </a:lnTo>
                  <a:lnTo>
                    <a:pt x="411289" y="506158"/>
                  </a:lnTo>
                  <a:lnTo>
                    <a:pt x="411073" y="506158"/>
                  </a:lnTo>
                  <a:lnTo>
                    <a:pt x="411010" y="504888"/>
                  </a:lnTo>
                  <a:lnTo>
                    <a:pt x="412267" y="504888"/>
                  </a:lnTo>
                  <a:lnTo>
                    <a:pt x="412267" y="503301"/>
                  </a:lnTo>
                  <a:lnTo>
                    <a:pt x="412153" y="502348"/>
                  </a:lnTo>
                  <a:lnTo>
                    <a:pt x="412000" y="501078"/>
                  </a:lnTo>
                  <a:lnTo>
                    <a:pt x="410514" y="502348"/>
                  </a:lnTo>
                  <a:lnTo>
                    <a:pt x="409321" y="502348"/>
                  </a:lnTo>
                  <a:lnTo>
                    <a:pt x="408444" y="501078"/>
                  </a:lnTo>
                  <a:lnTo>
                    <a:pt x="407428" y="499808"/>
                  </a:lnTo>
                  <a:lnTo>
                    <a:pt x="406184" y="498538"/>
                  </a:lnTo>
                  <a:lnTo>
                    <a:pt x="404926" y="498538"/>
                  </a:lnTo>
                  <a:lnTo>
                    <a:pt x="403720" y="497268"/>
                  </a:lnTo>
                  <a:lnTo>
                    <a:pt x="401447" y="497268"/>
                  </a:lnTo>
                  <a:lnTo>
                    <a:pt x="401878" y="499808"/>
                  </a:lnTo>
                  <a:lnTo>
                    <a:pt x="399529" y="499808"/>
                  </a:lnTo>
                  <a:lnTo>
                    <a:pt x="399275" y="498538"/>
                  </a:lnTo>
                  <a:lnTo>
                    <a:pt x="400812" y="498538"/>
                  </a:lnTo>
                  <a:lnTo>
                    <a:pt x="401015" y="497268"/>
                  </a:lnTo>
                  <a:lnTo>
                    <a:pt x="399402" y="497268"/>
                  </a:lnTo>
                  <a:lnTo>
                    <a:pt x="398360" y="495998"/>
                  </a:lnTo>
                  <a:lnTo>
                    <a:pt x="397319" y="494728"/>
                  </a:lnTo>
                  <a:lnTo>
                    <a:pt x="395884" y="494728"/>
                  </a:lnTo>
                  <a:lnTo>
                    <a:pt x="396570" y="495998"/>
                  </a:lnTo>
                  <a:lnTo>
                    <a:pt x="395719" y="495998"/>
                  </a:lnTo>
                  <a:lnTo>
                    <a:pt x="395147" y="494728"/>
                  </a:lnTo>
                  <a:lnTo>
                    <a:pt x="395757" y="494728"/>
                  </a:lnTo>
                  <a:lnTo>
                    <a:pt x="395173" y="493458"/>
                  </a:lnTo>
                  <a:lnTo>
                    <a:pt x="393065" y="493458"/>
                  </a:lnTo>
                  <a:lnTo>
                    <a:pt x="392125" y="492188"/>
                  </a:lnTo>
                  <a:lnTo>
                    <a:pt x="392938" y="492188"/>
                  </a:lnTo>
                  <a:lnTo>
                    <a:pt x="392150" y="490918"/>
                  </a:lnTo>
                  <a:lnTo>
                    <a:pt x="390842" y="490918"/>
                  </a:lnTo>
                  <a:lnTo>
                    <a:pt x="389001" y="492188"/>
                  </a:lnTo>
                  <a:lnTo>
                    <a:pt x="388759" y="492188"/>
                  </a:lnTo>
                  <a:lnTo>
                    <a:pt x="388785" y="490918"/>
                  </a:lnTo>
                  <a:lnTo>
                    <a:pt x="389115" y="490918"/>
                  </a:lnTo>
                  <a:lnTo>
                    <a:pt x="387908" y="489648"/>
                  </a:lnTo>
                  <a:lnTo>
                    <a:pt x="386791" y="488378"/>
                  </a:lnTo>
                  <a:lnTo>
                    <a:pt x="382625" y="488378"/>
                  </a:lnTo>
                  <a:lnTo>
                    <a:pt x="381000" y="489648"/>
                  </a:lnTo>
                  <a:lnTo>
                    <a:pt x="377647" y="490918"/>
                  </a:lnTo>
                  <a:lnTo>
                    <a:pt x="377888" y="492188"/>
                  </a:lnTo>
                  <a:lnTo>
                    <a:pt x="378447" y="492188"/>
                  </a:lnTo>
                  <a:lnTo>
                    <a:pt x="378790" y="493458"/>
                  </a:lnTo>
                  <a:lnTo>
                    <a:pt x="379488" y="493458"/>
                  </a:lnTo>
                  <a:lnTo>
                    <a:pt x="377215" y="497268"/>
                  </a:lnTo>
                  <a:lnTo>
                    <a:pt x="375881" y="499808"/>
                  </a:lnTo>
                  <a:lnTo>
                    <a:pt x="375500" y="502348"/>
                  </a:lnTo>
                  <a:lnTo>
                    <a:pt x="376440" y="503618"/>
                  </a:lnTo>
                  <a:lnTo>
                    <a:pt x="378294" y="504888"/>
                  </a:lnTo>
                  <a:lnTo>
                    <a:pt x="378650" y="506158"/>
                  </a:lnTo>
                  <a:lnTo>
                    <a:pt x="379933" y="507428"/>
                  </a:lnTo>
                  <a:lnTo>
                    <a:pt x="385800" y="507428"/>
                  </a:lnTo>
                  <a:lnTo>
                    <a:pt x="386029" y="508698"/>
                  </a:lnTo>
                  <a:lnTo>
                    <a:pt x="385724" y="509968"/>
                  </a:lnTo>
                  <a:lnTo>
                    <a:pt x="389648" y="512508"/>
                  </a:lnTo>
                  <a:lnTo>
                    <a:pt x="390004" y="512508"/>
                  </a:lnTo>
                  <a:lnTo>
                    <a:pt x="390690" y="513778"/>
                  </a:lnTo>
                  <a:lnTo>
                    <a:pt x="393166" y="513778"/>
                  </a:lnTo>
                  <a:lnTo>
                    <a:pt x="394296" y="515048"/>
                  </a:lnTo>
                  <a:lnTo>
                    <a:pt x="395909" y="515048"/>
                  </a:lnTo>
                  <a:lnTo>
                    <a:pt x="396748" y="516318"/>
                  </a:lnTo>
                  <a:lnTo>
                    <a:pt x="397522" y="516318"/>
                  </a:lnTo>
                  <a:lnTo>
                    <a:pt x="397344" y="517588"/>
                  </a:lnTo>
                  <a:lnTo>
                    <a:pt x="397789" y="518858"/>
                  </a:lnTo>
                  <a:lnTo>
                    <a:pt x="399529" y="518858"/>
                  </a:lnTo>
                  <a:lnTo>
                    <a:pt x="400812" y="520128"/>
                  </a:lnTo>
                  <a:lnTo>
                    <a:pt x="401980" y="518858"/>
                  </a:lnTo>
                  <a:lnTo>
                    <a:pt x="403352" y="518858"/>
                  </a:lnTo>
                  <a:lnTo>
                    <a:pt x="402958" y="520128"/>
                  </a:lnTo>
                  <a:lnTo>
                    <a:pt x="403682" y="520128"/>
                  </a:lnTo>
                  <a:lnTo>
                    <a:pt x="404571" y="521398"/>
                  </a:lnTo>
                  <a:lnTo>
                    <a:pt x="405599" y="522668"/>
                  </a:lnTo>
                  <a:lnTo>
                    <a:pt x="407339" y="521398"/>
                  </a:lnTo>
                  <a:lnTo>
                    <a:pt x="408673" y="522668"/>
                  </a:lnTo>
                  <a:lnTo>
                    <a:pt x="413639" y="522668"/>
                  </a:lnTo>
                  <a:lnTo>
                    <a:pt x="412775" y="526478"/>
                  </a:lnTo>
                  <a:lnTo>
                    <a:pt x="413778" y="525208"/>
                  </a:lnTo>
                  <a:lnTo>
                    <a:pt x="414274" y="525208"/>
                  </a:lnTo>
                  <a:lnTo>
                    <a:pt x="414439" y="523938"/>
                  </a:lnTo>
                  <a:lnTo>
                    <a:pt x="414832" y="523938"/>
                  </a:lnTo>
                  <a:lnTo>
                    <a:pt x="415455" y="525208"/>
                  </a:lnTo>
                  <a:lnTo>
                    <a:pt x="416229" y="525208"/>
                  </a:lnTo>
                  <a:lnTo>
                    <a:pt x="416928" y="526478"/>
                  </a:lnTo>
                  <a:lnTo>
                    <a:pt x="417220" y="526478"/>
                  </a:lnTo>
                  <a:lnTo>
                    <a:pt x="419404" y="527748"/>
                  </a:lnTo>
                  <a:lnTo>
                    <a:pt x="421144" y="529018"/>
                  </a:lnTo>
                  <a:lnTo>
                    <a:pt x="421881" y="529018"/>
                  </a:lnTo>
                  <a:lnTo>
                    <a:pt x="422287" y="530288"/>
                  </a:lnTo>
                  <a:lnTo>
                    <a:pt x="428091" y="530288"/>
                  </a:lnTo>
                  <a:lnTo>
                    <a:pt x="429361" y="531558"/>
                  </a:lnTo>
                  <a:lnTo>
                    <a:pt x="429742" y="531558"/>
                  </a:lnTo>
                  <a:lnTo>
                    <a:pt x="430403" y="532828"/>
                  </a:lnTo>
                  <a:lnTo>
                    <a:pt x="431863" y="532828"/>
                  </a:lnTo>
                  <a:lnTo>
                    <a:pt x="431863" y="535368"/>
                  </a:lnTo>
                  <a:lnTo>
                    <a:pt x="432079" y="536638"/>
                  </a:lnTo>
                  <a:lnTo>
                    <a:pt x="434073" y="536638"/>
                  </a:lnTo>
                  <a:lnTo>
                    <a:pt x="434784" y="537908"/>
                  </a:lnTo>
                  <a:lnTo>
                    <a:pt x="438899" y="537908"/>
                  </a:lnTo>
                  <a:lnTo>
                    <a:pt x="440410" y="536638"/>
                  </a:lnTo>
                  <a:lnTo>
                    <a:pt x="442925" y="537908"/>
                  </a:lnTo>
                  <a:lnTo>
                    <a:pt x="444766" y="539178"/>
                  </a:lnTo>
                  <a:lnTo>
                    <a:pt x="445922" y="537908"/>
                  </a:lnTo>
                  <a:lnTo>
                    <a:pt x="448386" y="537908"/>
                  </a:lnTo>
                  <a:lnTo>
                    <a:pt x="448221" y="539178"/>
                  </a:lnTo>
                  <a:lnTo>
                    <a:pt x="447548" y="539178"/>
                  </a:lnTo>
                  <a:lnTo>
                    <a:pt x="447814" y="540448"/>
                  </a:lnTo>
                  <a:lnTo>
                    <a:pt x="448652" y="541718"/>
                  </a:lnTo>
                  <a:lnTo>
                    <a:pt x="451434" y="541718"/>
                  </a:lnTo>
                  <a:lnTo>
                    <a:pt x="451866" y="542988"/>
                  </a:lnTo>
                  <a:lnTo>
                    <a:pt x="455231" y="542988"/>
                  </a:lnTo>
                  <a:lnTo>
                    <a:pt x="454799" y="544258"/>
                  </a:lnTo>
                  <a:lnTo>
                    <a:pt x="454926" y="544258"/>
                  </a:lnTo>
                  <a:lnTo>
                    <a:pt x="456501" y="545528"/>
                  </a:lnTo>
                  <a:lnTo>
                    <a:pt x="457962" y="546798"/>
                  </a:lnTo>
                  <a:lnTo>
                    <a:pt x="458558" y="545528"/>
                  </a:lnTo>
                  <a:lnTo>
                    <a:pt x="461657" y="545528"/>
                  </a:lnTo>
                  <a:lnTo>
                    <a:pt x="461949" y="546798"/>
                  </a:lnTo>
                  <a:lnTo>
                    <a:pt x="463270" y="546798"/>
                  </a:lnTo>
                  <a:lnTo>
                    <a:pt x="464159" y="548068"/>
                  </a:lnTo>
                  <a:lnTo>
                    <a:pt x="466686" y="548068"/>
                  </a:lnTo>
                  <a:lnTo>
                    <a:pt x="468198" y="550608"/>
                  </a:lnTo>
                  <a:lnTo>
                    <a:pt x="470204" y="551878"/>
                  </a:lnTo>
                  <a:lnTo>
                    <a:pt x="472694" y="551878"/>
                  </a:lnTo>
                  <a:lnTo>
                    <a:pt x="474065" y="553148"/>
                  </a:lnTo>
                  <a:lnTo>
                    <a:pt x="475361" y="554418"/>
                  </a:lnTo>
                  <a:lnTo>
                    <a:pt x="477824" y="554418"/>
                  </a:lnTo>
                  <a:lnTo>
                    <a:pt x="478472" y="553148"/>
                  </a:lnTo>
                  <a:lnTo>
                    <a:pt x="478688" y="553148"/>
                  </a:lnTo>
                  <a:lnTo>
                    <a:pt x="479183" y="554418"/>
                  </a:lnTo>
                  <a:lnTo>
                    <a:pt x="479933" y="554418"/>
                  </a:lnTo>
                  <a:lnTo>
                    <a:pt x="480961" y="555688"/>
                  </a:lnTo>
                  <a:lnTo>
                    <a:pt x="482333" y="555688"/>
                  </a:lnTo>
                  <a:lnTo>
                    <a:pt x="483362" y="556958"/>
                  </a:lnTo>
                  <a:lnTo>
                    <a:pt x="484479" y="556958"/>
                  </a:lnTo>
                  <a:lnTo>
                    <a:pt x="485444" y="558228"/>
                  </a:lnTo>
                  <a:lnTo>
                    <a:pt x="486130" y="558228"/>
                  </a:lnTo>
                  <a:lnTo>
                    <a:pt x="486562" y="556958"/>
                  </a:lnTo>
                  <a:lnTo>
                    <a:pt x="487286" y="558228"/>
                  </a:lnTo>
                  <a:lnTo>
                    <a:pt x="488302" y="558228"/>
                  </a:lnTo>
                  <a:lnTo>
                    <a:pt x="488670" y="559498"/>
                  </a:lnTo>
                  <a:lnTo>
                    <a:pt x="491324" y="559498"/>
                  </a:lnTo>
                  <a:lnTo>
                    <a:pt x="491248" y="558228"/>
                  </a:lnTo>
                  <a:lnTo>
                    <a:pt x="495503" y="555688"/>
                  </a:lnTo>
                  <a:lnTo>
                    <a:pt x="499668" y="554418"/>
                  </a:lnTo>
                  <a:lnTo>
                    <a:pt x="499960" y="553148"/>
                  </a:lnTo>
                  <a:lnTo>
                    <a:pt x="500253" y="551878"/>
                  </a:lnTo>
                  <a:lnTo>
                    <a:pt x="500189" y="550608"/>
                  </a:lnTo>
                  <a:lnTo>
                    <a:pt x="499554" y="549338"/>
                  </a:lnTo>
                  <a:lnTo>
                    <a:pt x="499821" y="549338"/>
                  </a:lnTo>
                  <a:lnTo>
                    <a:pt x="499694" y="548068"/>
                  </a:lnTo>
                  <a:lnTo>
                    <a:pt x="500037" y="548068"/>
                  </a:lnTo>
                  <a:lnTo>
                    <a:pt x="499948" y="549338"/>
                  </a:lnTo>
                  <a:lnTo>
                    <a:pt x="501497" y="549338"/>
                  </a:lnTo>
                  <a:lnTo>
                    <a:pt x="501154" y="548068"/>
                  </a:lnTo>
                  <a:lnTo>
                    <a:pt x="501408" y="548068"/>
                  </a:lnTo>
                  <a:lnTo>
                    <a:pt x="501497" y="549338"/>
                  </a:lnTo>
                  <a:lnTo>
                    <a:pt x="502881" y="549338"/>
                  </a:lnTo>
                  <a:lnTo>
                    <a:pt x="503555" y="548068"/>
                  </a:lnTo>
                  <a:lnTo>
                    <a:pt x="503516" y="546798"/>
                  </a:lnTo>
                  <a:lnTo>
                    <a:pt x="503339" y="545528"/>
                  </a:lnTo>
                  <a:lnTo>
                    <a:pt x="502602" y="544258"/>
                  </a:lnTo>
                  <a:lnTo>
                    <a:pt x="501345" y="542988"/>
                  </a:lnTo>
                  <a:lnTo>
                    <a:pt x="502158" y="540448"/>
                  </a:lnTo>
                  <a:lnTo>
                    <a:pt x="500075" y="540448"/>
                  </a:lnTo>
                  <a:lnTo>
                    <a:pt x="499135" y="539178"/>
                  </a:lnTo>
                  <a:lnTo>
                    <a:pt x="498259" y="539178"/>
                  </a:lnTo>
                  <a:lnTo>
                    <a:pt x="496709" y="540448"/>
                  </a:lnTo>
                  <a:lnTo>
                    <a:pt x="496519" y="539178"/>
                  </a:lnTo>
                  <a:lnTo>
                    <a:pt x="494588" y="539178"/>
                  </a:lnTo>
                  <a:lnTo>
                    <a:pt x="494322" y="537908"/>
                  </a:lnTo>
                  <a:lnTo>
                    <a:pt x="493877" y="537908"/>
                  </a:lnTo>
                  <a:lnTo>
                    <a:pt x="492925" y="536638"/>
                  </a:lnTo>
                  <a:lnTo>
                    <a:pt x="491197" y="536638"/>
                  </a:lnTo>
                  <a:lnTo>
                    <a:pt x="490778" y="535368"/>
                  </a:lnTo>
                  <a:lnTo>
                    <a:pt x="490080" y="535368"/>
                  </a:lnTo>
                  <a:lnTo>
                    <a:pt x="487032" y="534098"/>
                  </a:lnTo>
                  <a:lnTo>
                    <a:pt x="485622" y="534098"/>
                  </a:lnTo>
                  <a:lnTo>
                    <a:pt x="484695" y="535368"/>
                  </a:lnTo>
                  <a:lnTo>
                    <a:pt x="484098" y="534098"/>
                  </a:lnTo>
                  <a:lnTo>
                    <a:pt x="483019" y="532828"/>
                  </a:lnTo>
                  <a:lnTo>
                    <a:pt x="479196" y="531558"/>
                  </a:lnTo>
                  <a:lnTo>
                    <a:pt x="477481" y="531558"/>
                  </a:lnTo>
                  <a:lnTo>
                    <a:pt x="477888" y="530288"/>
                  </a:lnTo>
                  <a:lnTo>
                    <a:pt x="474421" y="530288"/>
                  </a:lnTo>
                  <a:lnTo>
                    <a:pt x="472782" y="529018"/>
                  </a:lnTo>
                  <a:lnTo>
                    <a:pt x="471906" y="529018"/>
                  </a:lnTo>
                  <a:lnTo>
                    <a:pt x="471817" y="527748"/>
                  </a:lnTo>
                  <a:lnTo>
                    <a:pt x="471170" y="527748"/>
                  </a:lnTo>
                  <a:lnTo>
                    <a:pt x="470763" y="529018"/>
                  </a:lnTo>
                  <a:lnTo>
                    <a:pt x="469760" y="529018"/>
                  </a:lnTo>
                  <a:lnTo>
                    <a:pt x="470230" y="527748"/>
                  </a:lnTo>
                  <a:lnTo>
                    <a:pt x="468464" y="527748"/>
                  </a:lnTo>
                  <a:lnTo>
                    <a:pt x="467995" y="526478"/>
                  </a:lnTo>
                  <a:lnTo>
                    <a:pt x="464464" y="526478"/>
                  </a:lnTo>
                  <a:lnTo>
                    <a:pt x="464502" y="525208"/>
                  </a:lnTo>
                  <a:lnTo>
                    <a:pt x="462191" y="525208"/>
                  </a:lnTo>
                  <a:lnTo>
                    <a:pt x="462762" y="526478"/>
                  </a:lnTo>
                  <a:lnTo>
                    <a:pt x="460248" y="526478"/>
                  </a:lnTo>
                  <a:lnTo>
                    <a:pt x="460349" y="523938"/>
                  </a:lnTo>
                  <a:lnTo>
                    <a:pt x="459867" y="522668"/>
                  </a:lnTo>
                  <a:lnTo>
                    <a:pt x="455574" y="522668"/>
                  </a:lnTo>
                  <a:lnTo>
                    <a:pt x="456006" y="521398"/>
                  </a:lnTo>
                  <a:lnTo>
                    <a:pt x="456438" y="520128"/>
                  </a:lnTo>
                  <a:lnTo>
                    <a:pt x="455891" y="518858"/>
                  </a:lnTo>
                  <a:lnTo>
                    <a:pt x="453923" y="516318"/>
                  </a:lnTo>
                  <a:lnTo>
                    <a:pt x="455726" y="517588"/>
                  </a:lnTo>
                  <a:lnTo>
                    <a:pt x="456946" y="517588"/>
                  </a:lnTo>
                  <a:lnTo>
                    <a:pt x="457123" y="516318"/>
                  </a:lnTo>
                  <a:lnTo>
                    <a:pt x="457301" y="516318"/>
                  </a:lnTo>
                  <a:lnTo>
                    <a:pt x="459206" y="515048"/>
                  </a:lnTo>
                  <a:lnTo>
                    <a:pt x="459371" y="515048"/>
                  </a:lnTo>
                  <a:lnTo>
                    <a:pt x="459079" y="513778"/>
                  </a:lnTo>
                  <a:lnTo>
                    <a:pt x="460082" y="512508"/>
                  </a:lnTo>
                  <a:lnTo>
                    <a:pt x="459270" y="511238"/>
                  </a:lnTo>
                  <a:lnTo>
                    <a:pt x="458139" y="509968"/>
                  </a:lnTo>
                  <a:lnTo>
                    <a:pt x="457034" y="509968"/>
                  </a:lnTo>
                  <a:lnTo>
                    <a:pt x="457276" y="508698"/>
                  </a:lnTo>
                  <a:lnTo>
                    <a:pt x="457835" y="508698"/>
                  </a:lnTo>
                  <a:lnTo>
                    <a:pt x="458673" y="507428"/>
                  </a:lnTo>
                  <a:lnTo>
                    <a:pt x="460082" y="507428"/>
                  </a:lnTo>
                  <a:lnTo>
                    <a:pt x="460146" y="506158"/>
                  </a:lnTo>
                  <a:lnTo>
                    <a:pt x="459740" y="506158"/>
                  </a:lnTo>
                  <a:lnTo>
                    <a:pt x="458863" y="504888"/>
                  </a:lnTo>
                  <a:lnTo>
                    <a:pt x="461048" y="504888"/>
                  </a:lnTo>
                  <a:lnTo>
                    <a:pt x="461518" y="503618"/>
                  </a:lnTo>
                  <a:lnTo>
                    <a:pt x="462140" y="502348"/>
                  </a:lnTo>
                  <a:lnTo>
                    <a:pt x="463270" y="501078"/>
                  </a:lnTo>
                  <a:lnTo>
                    <a:pt x="463562" y="501078"/>
                  </a:lnTo>
                  <a:lnTo>
                    <a:pt x="463029" y="499808"/>
                  </a:lnTo>
                  <a:lnTo>
                    <a:pt x="462432" y="498538"/>
                  </a:lnTo>
                  <a:lnTo>
                    <a:pt x="462915" y="497268"/>
                  </a:lnTo>
                  <a:lnTo>
                    <a:pt x="463105" y="497268"/>
                  </a:lnTo>
                  <a:lnTo>
                    <a:pt x="463842" y="495998"/>
                  </a:lnTo>
                  <a:lnTo>
                    <a:pt x="465112" y="494728"/>
                  </a:lnTo>
                  <a:lnTo>
                    <a:pt x="464502" y="494728"/>
                  </a:lnTo>
                  <a:lnTo>
                    <a:pt x="463638" y="493458"/>
                  </a:lnTo>
                  <a:lnTo>
                    <a:pt x="463003" y="493458"/>
                  </a:lnTo>
                  <a:lnTo>
                    <a:pt x="462800" y="492188"/>
                  </a:lnTo>
                  <a:lnTo>
                    <a:pt x="467220" y="492188"/>
                  </a:lnTo>
                  <a:lnTo>
                    <a:pt x="468198" y="490918"/>
                  </a:lnTo>
                  <a:lnTo>
                    <a:pt x="467652" y="488378"/>
                  </a:lnTo>
                  <a:lnTo>
                    <a:pt x="467334" y="487108"/>
                  </a:lnTo>
                  <a:lnTo>
                    <a:pt x="466775" y="487108"/>
                  </a:lnTo>
                  <a:lnTo>
                    <a:pt x="468325" y="485838"/>
                  </a:lnTo>
                  <a:lnTo>
                    <a:pt x="468642" y="484568"/>
                  </a:lnTo>
                  <a:lnTo>
                    <a:pt x="467791" y="483298"/>
                  </a:lnTo>
                  <a:lnTo>
                    <a:pt x="468490" y="483298"/>
                  </a:lnTo>
                  <a:lnTo>
                    <a:pt x="468604" y="482028"/>
                  </a:lnTo>
                  <a:lnTo>
                    <a:pt x="469544" y="482028"/>
                  </a:lnTo>
                  <a:lnTo>
                    <a:pt x="470141" y="480758"/>
                  </a:lnTo>
                  <a:lnTo>
                    <a:pt x="470535" y="479488"/>
                  </a:lnTo>
                  <a:lnTo>
                    <a:pt x="470192" y="478218"/>
                  </a:lnTo>
                  <a:lnTo>
                    <a:pt x="471716" y="479488"/>
                  </a:lnTo>
                  <a:lnTo>
                    <a:pt x="472338" y="479488"/>
                  </a:lnTo>
                  <a:lnTo>
                    <a:pt x="472033" y="478218"/>
                  </a:lnTo>
                  <a:lnTo>
                    <a:pt x="471944" y="476948"/>
                  </a:lnTo>
                  <a:lnTo>
                    <a:pt x="471500" y="476948"/>
                  </a:lnTo>
                  <a:lnTo>
                    <a:pt x="470535" y="475678"/>
                  </a:lnTo>
                  <a:lnTo>
                    <a:pt x="473392" y="475678"/>
                  </a:lnTo>
                  <a:lnTo>
                    <a:pt x="473710" y="474408"/>
                  </a:lnTo>
                  <a:lnTo>
                    <a:pt x="474268" y="473138"/>
                  </a:lnTo>
                  <a:lnTo>
                    <a:pt x="474027" y="471868"/>
                  </a:lnTo>
                  <a:lnTo>
                    <a:pt x="473392" y="471868"/>
                  </a:lnTo>
                  <a:lnTo>
                    <a:pt x="474611" y="470598"/>
                  </a:lnTo>
                  <a:lnTo>
                    <a:pt x="475399" y="470598"/>
                  </a:lnTo>
                  <a:lnTo>
                    <a:pt x="474954" y="469328"/>
                  </a:lnTo>
                  <a:lnTo>
                    <a:pt x="473964" y="468058"/>
                  </a:lnTo>
                  <a:lnTo>
                    <a:pt x="475132" y="468058"/>
                  </a:lnTo>
                  <a:lnTo>
                    <a:pt x="475462" y="466788"/>
                  </a:lnTo>
                  <a:lnTo>
                    <a:pt x="476872" y="466788"/>
                  </a:lnTo>
                  <a:lnTo>
                    <a:pt x="476643" y="465518"/>
                  </a:lnTo>
                  <a:lnTo>
                    <a:pt x="477888" y="464248"/>
                  </a:lnTo>
                  <a:lnTo>
                    <a:pt x="478599" y="464248"/>
                  </a:lnTo>
                  <a:lnTo>
                    <a:pt x="479056" y="462978"/>
                  </a:lnTo>
                  <a:lnTo>
                    <a:pt x="479285" y="461708"/>
                  </a:lnTo>
                  <a:lnTo>
                    <a:pt x="479793" y="461708"/>
                  </a:lnTo>
                  <a:lnTo>
                    <a:pt x="479158" y="460438"/>
                  </a:lnTo>
                  <a:lnTo>
                    <a:pt x="478878" y="460438"/>
                  </a:lnTo>
                  <a:lnTo>
                    <a:pt x="478904" y="459168"/>
                  </a:lnTo>
                  <a:lnTo>
                    <a:pt x="478624" y="459168"/>
                  </a:lnTo>
                  <a:lnTo>
                    <a:pt x="478193" y="457898"/>
                  </a:lnTo>
                  <a:lnTo>
                    <a:pt x="479158" y="457898"/>
                  </a:lnTo>
                  <a:lnTo>
                    <a:pt x="481711" y="456628"/>
                  </a:lnTo>
                  <a:lnTo>
                    <a:pt x="482460" y="456628"/>
                  </a:lnTo>
                  <a:lnTo>
                    <a:pt x="482981" y="455358"/>
                  </a:lnTo>
                  <a:lnTo>
                    <a:pt x="483984" y="454088"/>
                  </a:lnTo>
                  <a:lnTo>
                    <a:pt x="486562" y="454088"/>
                  </a:lnTo>
                  <a:lnTo>
                    <a:pt x="487654" y="455358"/>
                  </a:lnTo>
                  <a:lnTo>
                    <a:pt x="488683" y="455358"/>
                  </a:lnTo>
                  <a:lnTo>
                    <a:pt x="492658" y="457898"/>
                  </a:lnTo>
                  <a:lnTo>
                    <a:pt x="494830" y="457898"/>
                  </a:lnTo>
                  <a:lnTo>
                    <a:pt x="500443" y="460438"/>
                  </a:lnTo>
                  <a:lnTo>
                    <a:pt x="506730" y="462978"/>
                  </a:lnTo>
                  <a:lnTo>
                    <a:pt x="513981" y="465518"/>
                  </a:lnTo>
                  <a:lnTo>
                    <a:pt x="516077" y="466788"/>
                  </a:lnTo>
                  <a:lnTo>
                    <a:pt x="519201" y="468058"/>
                  </a:lnTo>
                  <a:lnTo>
                    <a:pt x="523379" y="469328"/>
                  </a:lnTo>
                  <a:lnTo>
                    <a:pt x="523849" y="470598"/>
                  </a:lnTo>
                  <a:lnTo>
                    <a:pt x="524598" y="470598"/>
                  </a:lnTo>
                  <a:lnTo>
                    <a:pt x="531228" y="473138"/>
                  </a:lnTo>
                  <a:lnTo>
                    <a:pt x="531787" y="471868"/>
                  </a:lnTo>
                  <a:lnTo>
                    <a:pt x="532434" y="471868"/>
                  </a:lnTo>
                  <a:lnTo>
                    <a:pt x="533171" y="473138"/>
                  </a:lnTo>
                  <a:lnTo>
                    <a:pt x="535051" y="474408"/>
                  </a:lnTo>
                  <a:lnTo>
                    <a:pt x="535546" y="473138"/>
                  </a:lnTo>
                  <a:lnTo>
                    <a:pt x="539927" y="473138"/>
                  </a:lnTo>
                  <a:lnTo>
                    <a:pt x="540753" y="471868"/>
                  </a:lnTo>
                  <a:lnTo>
                    <a:pt x="541578" y="470598"/>
                  </a:lnTo>
                  <a:lnTo>
                    <a:pt x="542150" y="470598"/>
                  </a:lnTo>
                  <a:lnTo>
                    <a:pt x="542150" y="469328"/>
                  </a:lnTo>
                  <a:lnTo>
                    <a:pt x="542620" y="468058"/>
                  </a:lnTo>
                  <a:lnTo>
                    <a:pt x="543483" y="466788"/>
                  </a:lnTo>
                  <a:lnTo>
                    <a:pt x="543610" y="464248"/>
                  </a:lnTo>
                  <a:lnTo>
                    <a:pt x="543928" y="462978"/>
                  </a:lnTo>
                  <a:lnTo>
                    <a:pt x="544296" y="462978"/>
                  </a:lnTo>
                  <a:lnTo>
                    <a:pt x="544017" y="461708"/>
                  </a:lnTo>
                  <a:lnTo>
                    <a:pt x="544296" y="460438"/>
                  </a:lnTo>
                  <a:lnTo>
                    <a:pt x="545223" y="459168"/>
                  </a:lnTo>
                  <a:lnTo>
                    <a:pt x="545795" y="457898"/>
                  </a:lnTo>
                  <a:lnTo>
                    <a:pt x="546366" y="455358"/>
                  </a:lnTo>
                  <a:close/>
                </a:path>
                <a:path w="648969" h="1718945">
                  <a:moveTo>
                    <a:pt x="550621" y="381749"/>
                  </a:moveTo>
                  <a:lnTo>
                    <a:pt x="550519" y="380479"/>
                  </a:lnTo>
                  <a:lnTo>
                    <a:pt x="549935" y="380479"/>
                  </a:lnTo>
                  <a:lnTo>
                    <a:pt x="550595" y="381749"/>
                  </a:lnTo>
                  <a:close/>
                </a:path>
                <a:path w="648969" h="1718945">
                  <a:moveTo>
                    <a:pt x="556856" y="2540"/>
                  </a:moveTo>
                  <a:lnTo>
                    <a:pt x="555790" y="1270"/>
                  </a:lnTo>
                  <a:lnTo>
                    <a:pt x="555802" y="2540"/>
                  </a:lnTo>
                  <a:lnTo>
                    <a:pt x="556856" y="2540"/>
                  </a:lnTo>
                  <a:close/>
                </a:path>
                <a:path w="648969" h="1718945">
                  <a:moveTo>
                    <a:pt x="562914" y="2540"/>
                  </a:moveTo>
                  <a:lnTo>
                    <a:pt x="561543" y="0"/>
                  </a:lnTo>
                  <a:lnTo>
                    <a:pt x="558190" y="0"/>
                  </a:lnTo>
                  <a:lnTo>
                    <a:pt x="557631" y="1270"/>
                  </a:lnTo>
                  <a:lnTo>
                    <a:pt x="558266" y="1270"/>
                  </a:lnTo>
                  <a:lnTo>
                    <a:pt x="558368" y="2540"/>
                  </a:lnTo>
                  <a:lnTo>
                    <a:pt x="562914" y="2540"/>
                  </a:lnTo>
                  <a:close/>
                </a:path>
                <a:path w="648969" h="1718945">
                  <a:moveTo>
                    <a:pt x="579005" y="69850"/>
                  </a:moveTo>
                  <a:lnTo>
                    <a:pt x="578231" y="69850"/>
                  </a:lnTo>
                  <a:lnTo>
                    <a:pt x="578662" y="71120"/>
                  </a:lnTo>
                  <a:lnTo>
                    <a:pt x="579005" y="69850"/>
                  </a:lnTo>
                  <a:close/>
                </a:path>
                <a:path w="648969" h="1718945">
                  <a:moveTo>
                    <a:pt x="583552" y="48260"/>
                  </a:moveTo>
                  <a:lnTo>
                    <a:pt x="583425" y="46990"/>
                  </a:lnTo>
                  <a:lnTo>
                    <a:pt x="582320" y="46990"/>
                  </a:lnTo>
                  <a:lnTo>
                    <a:pt x="582663" y="48260"/>
                  </a:lnTo>
                  <a:lnTo>
                    <a:pt x="583552" y="48260"/>
                  </a:lnTo>
                  <a:close/>
                </a:path>
                <a:path w="648969" h="1718945">
                  <a:moveTo>
                    <a:pt x="592378" y="306819"/>
                  </a:moveTo>
                  <a:lnTo>
                    <a:pt x="591477" y="306819"/>
                  </a:lnTo>
                  <a:lnTo>
                    <a:pt x="591362" y="305549"/>
                  </a:lnTo>
                  <a:lnTo>
                    <a:pt x="591172" y="304279"/>
                  </a:lnTo>
                  <a:lnTo>
                    <a:pt x="585774" y="304279"/>
                  </a:lnTo>
                  <a:lnTo>
                    <a:pt x="584504" y="303009"/>
                  </a:lnTo>
                  <a:lnTo>
                    <a:pt x="582549" y="303009"/>
                  </a:lnTo>
                  <a:lnTo>
                    <a:pt x="578802" y="301739"/>
                  </a:lnTo>
                  <a:lnTo>
                    <a:pt x="578510" y="301739"/>
                  </a:lnTo>
                  <a:lnTo>
                    <a:pt x="578434" y="300469"/>
                  </a:lnTo>
                  <a:lnTo>
                    <a:pt x="577265" y="301739"/>
                  </a:lnTo>
                  <a:lnTo>
                    <a:pt x="576719" y="303009"/>
                  </a:lnTo>
                  <a:lnTo>
                    <a:pt x="576059" y="304279"/>
                  </a:lnTo>
                  <a:lnTo>
                    <a:pt x="574802" y="304279"/>
                  </a:lnTo>
                  <a:lnTo>
                    <a:pt x="574014" y="303009"/>
                  </a:lnTo>
                  <a:lnTo>
                    <a:pt x="573811" y="303009"/>
                  </a:lnTo>
                  <a:lnTo>
                    <a:pt x="574548" y="301739"/>
                  </a:lnTo>
                  <a:lnTo>
                    <a:pt x="575424" y="301739"/>
                  </a:lnTo>
                  <a:lnTo>
                    <a:pt x="575119" y="300469"/>
                  </a:lnTo>
                  <a:lnTo>
                    <a:pt x="574687" y="300469"/>
                  </a:lnTo>
                  <a:lnTo>
                    <a:pt x="574344" y="299199"/>
                  </a:lnTo>
                  <a:lnTo>
                    <a:pt x="572833" y="299199"/>
                  </a:lnTo>
                  <a:lnTo>
                    <a:pt x="571373" y="297929"/>
                  </a:lnTo>
                  <a:lnTo>
                    <a:pt x="569849" y="297929"/>
                  </a:lnTo>
                  <a:lnTo>
                    <a:pt x="569849" y="300469"/>
                  </a:lnTo>
                  <a:lnTo>
                    <a:pt x="569252" y="301739"/>
                  </a:lnTo>
                  <a:lnTo>
                    <a:pt x="568820" y="301739"/>
                  </a:lnTo>
                  <a:lnTo>
                    <a:pt x="568045" y="300469"/>
                  </a:lnTo>
                  <a:lnTo>
                    <a:pt x="569849" y="300469"/>
                  </a:lnTo>
                  <a:lnTo>
                    <a:pt x="569849" y="297929"/>
                  </a:lnTo>
                  <a:lnTo>
                    <a:pt x="568147" y="297929"/>
                  </a:lnTo>
                  <a:lnTo>
                    <a:pt x="567677" y="296659"/>
                  </a:lnTo>
                  <a:lnTo>
                    <a:pt x="566940" y="296659"/>
                  </a:lnTo>
                  <a:lnTo>
                    <a:pt x="565213" y="295389"/>
                  </a:lnTo>
                  <a:lnTo>
                    <a:pt x="564375" y="295389"/>
                  </a:lnTo>
                  <a:lnTo>
                    <a:pt x="563384" y="296659"/>
                  </a:lnTo>
                  <a:lnTo>
                    <a:pt x="562698" y="294119"/>
                  </a:lnTo>
                  <a:lnTo>
                    <a:pt x="559701" y="294119"/>
                  </a:lnTo>
                  <a:lnTo>
                    <a:pt x="557695" y="292849"/>
                  </a:lnTo>
                  <a:lnTo>
                    <a:pt x="556018" y="292849"/>
                  </a:lnTo>
                  <a:lnTo>
                    <a:pt x="556018" y="295389"/>
                  </a:lnTo>
                  <a:lnTo>
                    <a:pt x="554761" y="295389"/>
                  </a:lnTo>
                  <a:lnTo>
                    <a:pt x="556006" y="294119"/>
                  </a:lnTo>
                  <a:lnTo>
                    <a:pt x="556018" y="295389"/>
                  </a:lnTo>
                  <a:lnTo>
                    <a:pt x="556018" y="292849"/>
                  </a:lnTo>
                  <a:lnTo>
                    <a:pt x="553262" y="292849"/>
                  </a:lnTo>
                  <a:lnTo>
                    <a:pt x="553504" y="291579"/>
                  </a:lnTo>
                  <a:lnTo>
                    <a:pt x="552958" y="291579"/>
                  </a:lnTo>
                  <a:lnTo>
                    <a:pt x="550405" y="290309"/>
                  </a:lnTo>
                  <a:lnTo>
                    <a:pt x="550049" y="290309"/>
                  </a:lnTo>
                  <a:lnTo>
                    <a:pt x="550049" y="292849"/>
                  </a:lnTo>
                  <a:lnTo>
                    <a:pt x="549910" y="294119"/>
                  </a:lnTo>
                  <a:lnTo>
                    <a:pt x="549224" y="294119"/>
                  </a:lnTo>
                  <a:lnTo>
                    <a:pt x="548652" y="292849"/>
                  </a:lnTo>
                  <a:lnTo>
                    <a:pt x="550049" y="292849"/>
                  </a:lnTo>
                  <a:lnTo>
                    <a:pt x="550049" y="290309"/>
                  </a:lnTo>
                  <a:lnTo>
                    <a:pt x="549376" y="290309"/>
                  </a:lnTo>
                  <a:lnTo>
                    <a:pt x="548474" y="291579"/>
                  </a:lnTo>
                  <a:lnTo>
                    <a:pt x="548132" y="290309"/>
                  </a:lnTo>
                  <a:lnTo>
                    <a:pt x="545452" y="290309"/>
                  </a:lnTo>
                  <a:lnTo>
                    <a:pt x="544550" y="289039"/>
                  </a:lnTo>
                  <a:lnTo>
                    <a:pt x="543725" y="287769"/>
                  </a:lnTo>
                  <a:lnTo>
                    <a:pt x="542988" y="287769"/>
                  </a:lnTo>
                  <a:lnTo>
                    <a:pt x="543191" y="289039"/>
                  </a:lnTo>
                  <a:lnTo>
                    <a:pt x="543483" y="290309"/>
                  </a:lnTo>
                  <a:lnTo>
                    <a:pt x="543013" y="291579"/>
                  </a:lnTo>
                  <a:lnTo>
                    <a:pt x="542150" y="291579"/>
                  </a:lnTo>
                  <a:lnTo>
                    <a:pt x="542086" y="290309"/>
                  </a:lnTo>
                  <a:lnTo>
                    <a:pt x="540105" y="290309"/>
                  </a:lnTo>
                  <a:lnTo>
                    <a:pt x="540499" y="289039"/>
                  </a:lnTo>
                  <a:lnTo>
                    <a:pt x="541642" y="287769"/>
                  </a:lnTo>
                  <a:lnTo>
                    <a:pt x="540105" y="286499"/>
                  </a:lnTo>
                  <a:lnTo>
                    <a:pt x="538302" y="286499"/>
                  </a:lnTo>
                  <a:lnTo>
                    <a:pt x="536244" y="287769"/>
                  </a:lnTo>
                  <a:lnTo>
                    <a:pt x="536219" y="286499"/>
                  </a:lnTo>
                  <a:lnTo>
                    <a:pt x="536371" y="285229"/>
                  </a:lnTo>
                  <a:lnTo>
                    <a:pt x="533641" y="285229"/>
                  </a:lnTo>
                  <a:lnTo>
                    <a:pt x="531177" y="283959"/>
                  </a:lnTo>
                  <a:lnTo>
                    <a:pt x="528612" y="282689"/>
                  </a:lnTo>
                  <a:lnTo>
                    <a:pt x="525729" y="282689"/>
                  </a:lnTo>
                  <a:lnTo>
                    <a:pt x="525386" y="281419"/>
                  </a:lnTo>
                  <a:lnTo>
                    <a:pt x="519404" y="278879"/>
                  </a:lnTo>
                  <a:lnTo>
                    <a:pt x="517715" y="278879"/>
                  </a:lnTo>
                  <a:lnTo>
                    <a:pt x="515632" y="277609"/>
                  </a:lnTo>
                  <a:lnTo>
                    <a:pt x="511416" y="277609"/>
                  </a:lnTo>
                  <a:lnTo>
                    <a:pt x="509447" y="276339"/>
                  </a:lnTo>
                  <a:lnTo>
                    <a:pt x="508203" y="275069"/>
                  </a:lnTo>
                  <a:lnTo>
                    <a:pt x="505891" y="275069"/>
                  </a:lnTo>
                  <a:lnTo>
                    <a:pt x="504685" y="273799"/>
                  </a:lnTo>
                  <a:lnTo>
                    <a:pt x="504151" y="273392"/>
                  </a:lnTo>
                  <a:lnTo>
                    <a:pt x="504151" y="276339"/>
                  </a:lnTo>
                  <a:lnTo>
                    <a:pt x="503720" y="277609"/>
                  </a:lnTo>
                  <a:lnTo>
                    <a:pt x="501738" y="277609"/>
                  </a:lnTo>
                  <a:lnTo>
                    <a:pt x="502132" y="276339"/>
                  </a:lnTo>
                  <a:lnTo>
                    <a:pt x="504151" y="276339"/>
                  </a:lnTo>
                  <a:lnTo>
                    <a:pt x="504151" y="273392"/>
                  </a:lnTo>
                  <a:lnTo>
                    <a:pt x="503047" y="272529"/>
                  </a:lnTo>
                  <a:lnTo>
                    <a:pt x="501015" y="271259"/>
                  </a:lnTo>
                  <a:lnTo>
                    <a:pt x="496201" y="268719"/>
                  </a:lnTo>
                  <a:lnTo>
                    <a:pt x="495693" y="268719"/>
                  </a:lnTo>
                  <a:lnTo>
                    <a:pt x="495439" y="267449"/>
                  </a:lnTo>
                  <a:lnTo>
                    <a:pt x="490410" y="267449"/>
                  </a:lnTo>
                  <a:lnTo>
                    <a:pt x="490499" y="266179"/>
                  </a:lnTo>
                  <a:lnTo>
                    <a:pt x="489661" y="264909"/>
                  </a:lnTo>
                  <a:lnTo>
                    <a:pt x="487895" y="264909"/>
                  </a:lnTo>
                  <a:lnTo>
                    <a:pt x="484771" y="263639"/>
                  </a:lnTo>
                  <a:lnTo>
                    <a:pt x="484238" y="263639"/>
                  </a:lnTo>
                  <a:lnTo>
                    <a:pt x="484060" y="262369"/>
                  </a:lnTo>
                  <a:lnTo>
                    <a:pt x="481876" y="262369"/>
                  </a:lnTo>
                  <a:lnTo>
                    <a:pt x="480733" y="261099"/>
                  </a:lnTo>
                  <a:lnTo>
                    <a:pt x="479285" y="261099"/>
                  </a:lnTo>
                  <a:lnTo>
                    <a:pt x="477748" y="259829"/>
                  </a:lnTo>
                  <a:lnTo>
                    <a:pt x="477062" y="259829"/>
                  </a:lnTo>
                  <a:lnTo>
                    <a:pt x="476199" y="258559"/>
                  </a:lnTo>
                  <a:lnTo>
                    <a:pt x="472287" y="258559"/>
                  </a:lnTo>
                  <a:lnTo>
                    <a:pt x="470141" y="259829"/>
                  </a:lnTo>
                  <a:lnTo>
                    <a:pt x="467652" y="261099"/>
                  </a:lnTo>
                  <a:lnTo>
                    <a:pt x="467956" y="262369"/>
                  </a:lnTo>
                  <a:lnTo>
                    <a:pt x="468122" y="263639"/>
                  </a:lnTo>
                  <a:lnTo>
                    <a:pt x="467525" y="263639"/>
                  </a:lnTo>
                  <a:lnTo>
                    <a:pt x="467258" y="264909"/>
                  </a:lnTo>
                  <a:lnTo>
                    <a:pt x="467360" y="266179"/>
                  </a:lnTo>
                  <a:lnTo>
                    <a:pt x="467410" y="268719"/>
                  </a:lnTo>
                  <a:lnTo>
                    <a:pt x="466750" y="271259"/>
                  </a:lnTo>
                  <a:lnTo>
                    <a:pt x="466940" y="272529"/>
                  </a:lnTo>
                  <a:lnTo>
                    <a:pt x="467969" y="275069"/>
                  </a:lnTo>
                  <a:lnTo>
                    <a:pt x="468058" y="276339"/>
                  </a:lnTo>
                  <a:lnTo>
                    <a:pt x="470306" y="277609"/>
                  </a:lnTo>
                  <a:lnTo>
                    <a:pt x="472236" y="278879"/>
                  </a:lnTo>
                  <a:lnTo>
                    <a:pt x="473748" y="278879"/>
                  </a:lnTo>
                  <a:lnTo>
                    <a:pt x="474560" y="280149"/>
                  </a:lnTo>
                  <a:lnTo>
                    <a:pt x="475907" y="281419"/>
                  </a:lnTo>
                  <a:lnTo>
                    <a:pt x="477799" y="282689"/>
                  </a:lnTo>
                  <a:lnTo>
                    <a:pt x="480110" y="283959"/>
                  </a:lnTo>
                  <a:lnTo>
                    <a:pt x="482257" y="285229"/>
                  </a:lnTo>
                  <a:lnTo>
                    <a:pt x="484720" y="286499"/>
                  </a:lnTo>
                  <a:lnTo>
                    <a:pt x="489038" y="289039"/>
                  </a:lnTo>
                  <a:lnTo>
                    <a:pt x="490804" y="290309"/>
                  </a:lnTo>
                  <a:lnTo>
                    <a:pt x="492340" y="290309"/>
                  </a:lnTo>
                  <a:lnTo>
                    <a:pt x="492683" y="291579"/>
                  </a:lnTo>
                  <a:lnTo>
                    <a:pt x="494728" y="292849"/>
                  </a:lnTo>
                  <a:lnTo>
                    <a:pt x="498411" y="294119"/>
                  </a:lnTo>
                  <a:lnTo>
                    <a:pt x="499592" y="294119"/>
                  </a:lnTo>
                  <a:lnTo>
                    <a:pt x="501573" y="295389"/>
                  </a:lnTo>
                  <a:lnTo>
                    <a:pt x="502335" y="295389"/>
                  </a:lnTo>
                  <a:lnTo>
                    <a:pt x="506679" y="296659"/>
                  </a:lnTo>
                  <a:lnTo>
                    <a:pt x="510717" y="296659"/>
                  </a:lnTo>
                  <a:lnTo>
                    <a:pt x="510578" y="297929"/>
                  </a:lnTo>
                  <a:lnTo>
                    <a:pt x="510819" y="297929"/>
                  </a:lnTo>
                  <a:lnTo>
                    <a:pt x="512064" y="299199"/>
                  </a:lnTo>
                  <a:lnTo>
                    <a:pt x="512762" y="299199"/>
                  </a:lnTo>
                  <a:lnTo>
                    <a:pt x="513537" y="297929"/>
                  </a:lnTo>
                  <a:lnTo>
                    <a:pt x="514794" y="300469"/>
                  </a:lnTo>
                  <a:lnTo>
                    <a:pt x="512965" y="303009"/>
                  </a:lnTo>
                  <a:lnTo>
                    <a:pt x="511441" y="304279"/>
                  </a:lnTo>
                  <a:lnTo>
                    <a:pt x="511721" y="306819"/>
                  </a:lnTo>
                  <a:lnTo>
                    <a:pt x="511225" y="308089"/>
                  </a:lnTo>
                  <a:lnTo>
                    <a:pt x="509981" y="308089"/>
                  </a:lnTo>
                  <a:lnTo>
                    <a:pt x="509079" y="309359"/>
                  </a:lnTo>
                  <a:lnTo>
                    <a:pt x="508101" y="310629"/>
                  </a:lnTo>
                  <a:lnTo>
                    <a:pt x="507669" y="310629"/>
                  </a:lnTo>
                  <a:lnTo>
                    <a:pt x="507758" y="311899"/>
                  </a:lnTo>
                  <a:lnTo>
                    <a:pt x="508342" y="313169"/>
                  </a:lnTo>
                  <a:lnTo>
                    <a:pt x="506628" y="313169"/>
                  </a:lnTo>
                  <a:lnTo>
                    <a:pt x="506399" y="314439"/>
                  </a:lnTo>
                  <a:lnTo>
                    <a:pt x="506095" y="314439"/>
                  </a:lnTo>
                  <a:lnTo>
                    <a:pt x="505777" y="315709"/>
                  </a:lnTo>
                  <a:lnTo>
                    <a:pt x="505053" y="315709"/>
                  </a:lnTo>
                  <a:lnTo>
                    <a:pt x="503948" y="316979"/>
                  </a:lnTo>
                  <a:lnTo>
                    <a:pt x="504151" y="316979"/>
                  </a:lnTo>
                  <a:lnTo>
                    <a:pt x="504405" y="318249"/>
                  </a:lnTo>
                  <a:lnTo>
                    <a:pt x="505256" y="318249"/>
                  </a:lnTo>
                  <a:lnTo>
                    <a:pt x="505498" y="319519"/>
                  </a:lnTo>
                  <a:lnTo>
                    <a:pt x="503516" y="319519"/>
                  </a:lnTo>
                  <a:lnTo>
                    <a:pt x="502983" y="320789"/>
                  </a:lnTo>
                  <a:lnTo>
                    <a:pt x="503478" y="322059"/>
                  </a:lnTo>
                  <a:lnTo>
                    <a:pt x="505307" y="322059"/>
                  </a:lnTo>
                  <a:lnTo>
                    <a:pt x="505548" y="323329"/>
                  </a:lnTo>
                  <a:lnTo>
                    <a:pt x="503034" y="323329"/>
                  </a:lnTo>
                  <a:lnTo>
                    <a:pt x="502107" y="324599"/>
                  </a:lnTo>
                  <a:lnTo>
                    <a:pt x="503339" y="325869"/>
                  </a:lnTo>
                  <a:lnTo>
                    <a:pt x="502069" y="327139"/>
                  </a:lnTo>
                  <a:lnTo>
                    <a:pt x="501142" y="327139"/>
                  </a:lnTo>
                  <a:lnTo>
                    <a:pt x="500557" y="325869"/>
                  </a:lnTo>
                  <a:lnTo>
                    <a:pt x="499922" y="327139"/>
                  </a:lnTo>
                  <a:lnTo>
                    <a:pt x="499452" y="328409"/>
                  </a:lnTo>
                  <a:lnTo>
                    <a:pt x="497840" y="328409"/>
                  </a:lnTo>
                  <a:lnTo>
                    <a:pt x="497065" y="329679"/>
                  </a:lnTo>
                  <a:lnTo>
                    <a:pt x="496481" y="330949"/>
                  </a:lnTo>
                  <a:lnTo>
                    <a:pt x="496100" y="333489"/>
                  </a:lnTo>
                  <a:lnTo>
                    <a:pt x="497078" y="332219"/>
                  </a:lnTo>
                  <a:lnTo>
                    <a:pt x="497979" y="330949"/>
                  </a:lnTo>
                  <a:lnTo>
                    <a:pt x="499148" y="330949"/>
                  </a:lnTo>
                  <a:lnTo>
                    <a:pt x="499770" y="332219"/>
                  </a:lnTo>
                  <a:lnTo>
                    <a:pt x="501548" y="332219"/>
                  </a:lnTo>
                  <a:lnTo>
                    <a:pt x="501904" y="333489"/>
                  </a:lnTo>
                  <a:lnTo>
                    <a:pt x="503936" y="333489"/>
                  </a:lnTo>
                  <a:lnTo>
                    <a:pt x="504037" y="334759"/>
                  </a:lnTo>
                  <a:lnTo>
                    <a:pt x="502234" y="334759"/>
                  </a:lnTo>
                  <a:lnTo>
                    <a:pt x="501256" y="333489"/>
                  </a:lnTo>
                  <a:lnTo>
                    <a:pt x="500646" y="334759"/>
                  </a:lnTo>
                  <a:lnTo>
                    <a:pt x="500240" y="333489"/>
                  </a:lnTo>
                  <a:lnTo>
                    <a:pt x="499529" y="334759"/>
                  </a:lnTo>
                  <a:lnTo>
                    <a:pt x="498983" y="336029"/>
                  </a:lnTo>
                  <a:lnTo>
                    <a:pt x="497725" y="336029"/>
                  </a:lnTo>
                  <a:lnTo>
                    <a:pt x="496722" y="334759"/>
                  </a:lnTo>
                  <a:lnTo>
                    <a:pt x="495261" y="334759"/>
                  </a:lnTo>
                  <a:lnTo>
                    <a:pt x="494322" y="336029"/>
                  </a:lnTo>
                  <a:lnTo>
                    <a:pt x="493928" y="337299"/>
                  </a:lnTo>
                  <a:lnTo>
                    <a:pt x="494766" y="337299"/>
                  </a:lnTo>
                  <a:lnTo>
                    <a:pt x="495528" y="338569"/>
                  </a:lnTo>
                  <a:lnTo>
                    <a:pt x="494296" y="339839"/>
                  </a:lnTo>
                  <a:lnTo>
                    <a:pt x="493141" y="339839"/>
                  </a:lnTo>
                  <a:lnTo>
                    <a:pt x="492747" y="341109"/>
                  </a:lnTo>
                  <a:lnTo>
                    <a:pt x="492772" y="342379"/>
                  </a:lnTo>
                  <a:lnTo>
                    <a:pt x="493483" y="342379"/>
                  </a:lnTo>
                  <a:lnTo>
                    <a:pt x="493229" y="343649"/>
                  </a:lnTo>
                  <a:lnTo>
                    <a:pt x="493077" y="343649"/>
                  </a:lnTo>
                  <a:lnTo>
                    <a:pt x="493077" y="346189"/>
                  </a:lnTo>
                  <a:lnTo>
                    <a:pt x="492277" y="347459"/>
                  </a:lnTo>
                  <a:lnTo>
                    <a:pt x="492391" y="346189"/>
                  </a:lnTo>
                  <a:lnTo>
                    <a:pt x="493077" y="346189"/>
                  </a:lnTo>
                  <a:lnTo>
                    <a:pt x="493077" y="343649"/>
                  </a:lnTo>
                  <a:lnTo>
                    <a:pt x="491528" y="343649"/>
                  </a:lnTo>
                  <a:lnTo>
                    <a:pt x="491553" y="344919"/>
                  </a:lnTo>
                  <a:lnTo>
                    <a:pt x="491058" y="344919"/>
                  </a:lnTo>
                  <a:lnTo>
                    <a:pt x="490245" y="346189"/>
                  </a:lnTo>
                  <a:lnTo>
                    <a:pt x="489597" y="347459"/>
                  </a:lnTo>
                  <a:lnTo>
                    <a:pt x="489470" y="347459"/>
                  </a:lnTo>
                  <a:lnTo>
                    <a:pt x="489877" y="348729"/>
                  </a:lnTo>
                  <a:lnTo>
                    <a:pt x="489407" y="349999"/>
                  </a:lnTo>
                  <a:lnTo>
                    <a:pt x="489496" y="351269"/>
                  </a:lnTo>
                  <a:lnTo>
                    <a:pt x="488784" y="351269"/>
                  </a:lnTo>
                  <a:lnTo>
                    <a:pt x="489254" y="352539"/>
                  </a:lnTo>
                  <a:lnTo>
                    <a:pt x="489204" y="353809"/>
                  </a:lnTo>
                  <a:lnTo>
                    <a:pt x="488238" y="353809"/>
                  </a:lnTo>
                  <a:lnTo>
                    <a:pt x="488099" y="355079"/>
                  </a:lnTo>
                  <a:lnTo>
                    <a:pt x="488899" y="356349"/>
                  </a:lnTo>
                  <a:lnTo>
                    <a:pt x="487629" y="356349"/>
                  </a:lnTo>
                  <a:lnTo>
                    <a:pt x="486041" y="357619"/>
                  </a:lnTo>
                  <a:lnTo>
                    <a:pt x="485749" y="358889"/>
                  </a:lnTo>
                  <a:lnTo>
                    <a:pt x="486079" y="360159"/>
                  </a:lnTo>
                  <a:lnTo>
                    <a:pt x="486702" y="360159"/>
                  </a:lnTo>
                  <a:lnTo>
                    <a:pt x="485863" y="361429"/>
                  </a:lnTo>
                  <a:lnTo>
                    <a:pt x="484771" y="362699"/>
                  </a:lnTo>
                  <a:lnTo>
                    <a:pt x="483349" y="365239"/>
                  </a:lnTo>
                  <a:lnTo>
                    <a:pt x="482409" y="363969"/>
                  </a:lnTo>
                  <a:lnTo>
                    <a:pt x="478040" y="363969"/>
                  </a:lnTo>
                  <a:lnTo>
                    <a:pt x="475691" y="361429"/>
                  </a:lnTo>
                  <a:lnTo>
                    <a:pt x="474357" y="361429"/>
                  </a:lnTo>
                  <a:lnTo>
                    <a:pt x="473951" y="360159"/>
                  </a:lnTo>
                  <a:lnTo>
                    <a:pt x="471741" y="360159"/>
                  </a:lnTo>
                  <a:lnTo>
                    <a:pt x="470890" y="358889"/>
                  </a:lnTo>
                  <a:lnTo>
                    <a:pt x="470090" y="360159"/>
                  </a:lnTo>
                  <a:lnTo>
                    <a:pt x="469404" y="360159"/>
                  </a:lnTo>
                  <a:lnTo>
                    <a:pt x="467906" y="358889"/>
                  </a:lnTo>
                  <a:lnTo>
                    <a:pt x="467525" y="358089"/>
                  </a:lnTo>
                  <a:lnTo>
                    <a:pt x="467525" y="360159"/>
                  </a:lnTo>
                  <a:lnTo>
                    <a:pt x="466572" y="360159"/>
                  </a:lnTo>
                  <a:lnTo>
                    <a:pt x="465747" y="358889"/>
                  </a:lnTo>
                  <a:lnTo>
                    <a:pt x="467525" y="360159"/>
                  </a:lnTo>
                  <a:lnTo>
                    <a:pt x="467525" y="358089"/>
                  </a:lnTo>
                  <a:lnTo>
                    <a:pt x="467309" y="357619"/>
                  </a:lnTo>
                  <a:lnTo>
                    <a:pt x="465632" y="357619"/>
                  </a:lnTo>
                  <a:lnTo>
                    <a:pt x="464426" y="356349"/>
                  </a:lnTo>
                  <a:lnTo>
                    <a:pt x="463029" y="355079"/>
                  </a:lnTo>
                  <a:lnTo>
                    <a:pt x="460883" y="355079"/>
                  </a:lnTo>
                  <a:lnTo>
                    <a:pt x="460375" y="353809"/>
                  </a:lnTo>
                  <a:lnTo>
                    <a:pt x="459574" y="353809"/>
                  </a:lnTo>
                  <a:lnTo>
                    <a:pt x="459143" y="355079"/>
                  </a:lnTo>
                  <a:lnTo>
                    <a:pt x="458304" y="355079"/>
                  </a:lnTo>
                  <a:lnTo>
                    <a:pt x="458241" y="354558"/>
                  </a:lnTo>
                  <a:lnTo>
                    <a:pt x="458241" y="356349"/>
                  </a:lnTo>
                  <a:lnTo>
                    <a:pt x="457263" y="357619"/>
                  </a:lnTo>
                  <a:lnTo>
                    <a:pt x="457047" y="357619"/>
                  </a:lnTo>
                  <a:lnTo>
                    <a:pt x="456996" y="356349"/>
                  </a:lnTo>
                  <a:lnTo>
                    <a:pt x="458241" y="356349"/>
                  </a:lnTo>
                  <a:lnTo>
                    <a:pt x="458241" y="354558"/>
                  </a:lnTo>
                  <a:lnTo>
                    <a:pt x="458152" y="353809"/>
                  </a:lnTo>
                  <a:lnTo>
                    <a:pt x="458000" y="352539"/>
                  </a:lnTo>
                  <a:lnTo>
                    <a:pt x="456488" y="353809"/>
                  </a:lnTo>
                  <a:lnTo>
                    <a:pt x="455295" y="353809"/>
                  </a:lnTo>
                  <a:lnTo>
                    <a:pt x="454431" y="352539"/>
                  </a:lnTo>
                  <a:lnTo>
                    <a:pt x="453402" y="351269"/>
                  </a:lnTo>
                  <a:lnTo>
                    <a:pt x="452196" y="349999"/>
                  </a:lnTo>
                  <a:lnTo>
                    <a:pt x="450900" y="349999"/>
                  </a:lnTo>
                  <a:lnTo>
                    <a:pt x="449707" y="348729"/>
                  </a:lnTo>
                  <a:lnTo>
                    <a:pt x="447421" y="348729"/>
                  </a:lnTo>
                  <a:lnTo>
                    <a:pt x="447852" y="349999"/>
                  </a:lnTo>
                  <a:lnTo>
                    <a:pt x="447687" y="351269"/>
                  </a:lnTo>
                  <a:lnTo>
                    <a:pt x="445528" y="351269"/>
                  </a:lnTo>
                  <a:lnTo>
                    <a:pt x="445274" y="349999"/>
                  </a:lnTo>
                  <a:lnTo>
                    <a:pt x="446811" y="349999"/>
                  </a:lnTo>
                  <a:lnTo>
                    <a:pt x="447014" y="348729"/>
                  </a:lnTo>
                  <a:lnTo>
                    <a:pt x="445376" y="348729"/>
                  </a:lnTo>
                  <a:lnTo>
                    <a:pt x="444347" y="347459"/>
                  </a:lnTo>
                  <a:lnTo>
                    <a:pt x="443318" y="346189"/>
                  </a:lnTo>
                  <a:lnTo>
                    <a:pt x="442290" y="346189"/>
                  </a:lnTo>
                  <a:lnTo>
                    <a:pt x="442544" y="347459"/>
                  </a:lnTo>
                  <a:lnTo>
                    <a:pt x="441706" y="347459"/>
                  </a:lnTo>
                  <a:lnTo>
                    <a:pt x="441121" y="346189"/>
                  </a:lnTo>
                  <a:lnTo>
                    <a:pt x="441756" y="346189"/>
                  </a:lnTo>
                  <a:lnTo>
                    <a:pt x="441172" y="344919"/>
                  </a:lnTo>
                  <a:lnTo>
                    <a:pt x="439064" y="344919"/>
                  </a:lnTo>
                  <a:lnTo>
                    <a:pt x="438099" y="343649"/>
                  </a:lnTo>
                  <a:lnTo>
                    <a:pt x="438937" y="342379"/>
                  </a:lnTo>
                  <a:lnTo>
                    <a:pt x="436816" y="342379"/>
                  </a:lnTo>
                  <a:lnTo>
                    <a:pt x="434987" y="343649"/>
                  </a:lnTo>
                  <a:lnTo>
                    <a:pt x="434746" y="343649"/>
                  </a:lnTo>
                  <a:lnTo>
                    <a:pt x="434784" y="342379"/>
                  </a:lnTo>
                  <a:lnTo>
                    <a:pt x="435114" y="342379"/>
                  </a:lnTo>
                  <a:lnTo>
                    <a:pt x="433895" y="341109"/>
                  </a:lnTo>
                  <a:lnTo>
                    <a:pt x="432777" y="339839"/>
                  </a:lnTo>
                  <a:lnTo>
                    <a:pt x="428637" y="339839"/>
                  </a:lnTo>
                  <a:lnTo>
                    <a:pt x="426974" y="341109"/>
                  </a:lnTo>
                  <a:lnTo>
                    <a:pt x="423633" y="342379"/>
                  </a:lnTo>
                  <a:lnTo>
                    <a:pt x="423875" y="343649"/>
                  </a:lnTo>
                  <a:lnTo>
                    <a:pt x="424434" y="343649"/>
                  </a:lnTo>
                  <a:lnTo>
                    <a:pt x="424776" y="344919"/>
                  </a:lnTo>
                  <a:lnTo>
                    <a:pt x="425462" y="344919"/>
                  </a:lnTo>
                  <a:lnTo>
                    <a:pt x="423189" y="348729"/>
                  </a:lnTo>
                  <a:lnTo>
                    <a:pt x="421855" y="351269"/>
                  </a:lnTo>
                  <a:lnTo>
                    <a:pt x="421474" y="353809"/>
                  </a:lnTo>
                  <a:lnTo>
                    <a:pt x="422414" y="355079"/>
                  </a:lnTo>
                  <a:lnTo>
                    <a:pt x="424294" y="356349"/>
                  </a:lnTo>
                  <a:lnTo>
                    <a:pt x="424649" y="356349"/>
                  </a:lnTo>
                  <a:lnTo>
                    <a:pt x="424599" y="357619"/>
                  </a:lnTo>
                  <a:lnTo>
                    <a:pt x="425932" y="358889"/>
                  </a:lnTo>
                  <a:lnTo>
                    <a:pt x="431774" y="358889"/>
                  </a:lnTo>
                  <a:lnTo>
                    <a:pt x="432003" y="360159"/>
                  </a:lnTo>
                  <a:lnTo>
                    <a:pt x="431711" y="361429"/>
                  </a:lnTo>
                  <a:lnTo>
                    <a:pt x="435635" y="363969"/>
                  </a:lnTo>
                  <a:lnTo>
                    <a:pt x="435991" y="363969"/>
                  </a:lnTo>
                  <a:lnTo>
                    <a:pt x="436689" y="365239"/>
                  </a:lnTo>
                  <a:lnTo>
                    <a:pt x="439140" y="365239"/>
                  </a:lnTo>
                  <a:lnTo>
                    <a:pt x="440270" y="366509"/>
                  </a:lnTo>
                  <a:lnTo>
                    <a:pt x="441883" y="366509"/>
                  </a:lnTo>
                  <a:lnTo>
                    <a:pt x="442734" y="367779"/>
                  </a:lnTo>
                  <a:lnTo>
                    <a:pt x="443509" y="367779"/>
                  </a:lnTo>
                  <a:lnTo>
                    <a:pt x="443318" y="369049"/>
                  </a:lnTo>
                  <a:lnTo>
                    <a:pt x="443788" y="370319"/>
                  </a:lnTo>
                  <a:lnTo>
                    <a:pt x="449326" y="370319"/>
                  </a:lnTo>
                  <a:lnTo>
                    <a:pt x="448919" y="371589"/>
                  </a:lnTo>
                  <a:lnTo>
                    <a:pt x="449643" y="371589"/>
                  </a:lnTo>
                  <a:lnTo>
                    <a:pt x="450532" y="372859"/>
                  </a:lnTo>
                  <a:lnTo>
                    <a:pt x="453313" y="372859"/>
                  </a:lnTo>
                  <a:lnTo>
                    <a:pt x="454647" y="374129"/>
                  </a:lnTo>
                  <a:lnTo>
                    <a:pt x="459625" y="374129"/>
                  </a:lnTo>
                  <a:lnTo>
                    <a:pt x="458749" y="377939"/>
                  </a:lnTo>
                  <a:lnTo>
                    <a:pt x="459752" y="376669"/>
                  </a:lnTo>
                  <a:lnTo>
                    <a:pt x="460248" y="376669"/>
                  </a:lnTo>
                  <a:lnTo>
                    <a:pt x="460413" y="375399"/>
                  </a:lnTo>
                  <a:lnTo>
                    <a:pt x="461429" y="375399"/>
                  </a:lnTo>
                  <a:lnTo>
                    <a:pt x="461276" y="376669"/>
                  </a:lnTo>
                  <a:lnTo>
                    <a:pt x="462216" y="376669"/>
                  </a:lnTo>
                  <a:lnTo>
                    <a:pt x="462902" y="377939"/>
                  </a:lnTo>
                  <a:lnTo>
                    <a:pt x="463169" y="377939"/>
                  </a:lnTo>
                  <a:lnTo>
                    <a:pt x="465378" y="379209"/>
                  </a:lnTo>
                  <a:lnTo>
                    <a:pt x="467093" y="380479"/>
                  </a:lnTo>
                  <a:lnTo>
                    <a:pt x="467855" y="380479"/>
                  </a:lnTo>
                  <a:lnTo>
                    <a:pt x="468261" y="381749"/>
                  </a:lnTo>
                  <a:lnTo>
                    <a:pt x="474065" y="381749"/>
                  </a:lnTo>
                  <a:lnTo>
                    <a:pt x="475335" y="383019"/>
                  </a:lnTo>
                  <a:lnTo>
                    <a:pt x="475716" y="383019"/>
                  </a:lnTo>
                  <a:lnTo>
                    <a:pt x="476377" y="384289"/>
                  </a:lnTo>
                  <a:lnTo>
                    <a:pt x="477837" y="384289"/>
                  </a:lnTo>
                  <a:lnTo>
                    <a:pt x="477812" y="386829"/>
                  </a:lnTo>
                  <a:lnTo>
                    <a:pt x="478053" y="388099"/>
                  </a:lnTo>
                  <a:lnTo>
                    <a:pt x="480047" y="388099"/>
                  </a:lnTo>
                  <a:lnTo>
                    <a:pt x="480733" y="389369"/>
                  </a:lnTo>
                  <a:lnTo>
                    <a:pt x="484873" y="389369"/>
                  </a:lnTo>
                  <a:lnTo>
                    <a:pt x="486384" y="388099"/>
                  </a:lnTo>
                  <a:lnTo>
                    <a:pt x="488899" y="389369"/>
                  </a:lnTo>
                  <a:lnTo>
                    <a:pt x="490740" y="390639"/>
                  </a:lnTo>
                  <a:lnTo>
                    <a:pt x="491909" y="389369"/>
                  </a:lnTo>
                  <a:lnTo>
                    <a:pt x="494334" y="389369"/>
                  </a:lnTo>
                  <a:lnTo>
                    <a:pt x="494195" y="390639"/>
                  </a:lnTo>
                  <a:lnTo>
                    <a:pt x="493496" y="390639"/>
                  </a:lnTo>
                  <a:lnTo>
                    <a:pt x="493788" y="391909"/>
                  </a:lnTo>
                  <a:lnTo>
                    <a:pt x="494601" y="393179"/>
                  </a:lnTo>
                  <a:lnTo>
                    <a:pt x="497382" y="393179"/>
                  </a:lnTo>
                  <a:lnTo>
                    <a:pt x="497814" y="394449"/>
                  </a:lnTo>
                  <a:lnTo>
                    <a:pt x="501205" y="394449"/>
                  </a:lnTo>
                  <a:lnTo>
                    <a:pt x="500773" y="395719"/>
                  </a:lnTo>
                  <a:lnTo>
                    <a:pt x="502450" y="396989"/>
                  </a:lnTo>
                  <a:lnTo>
                    <a:pt x="503910" y="398259"/>
                  </a:lnTo>
                  <a:lnTo>
                    <a:pt x="504532" y="396989"/>
                  </a:lnTo>
                  <a:lnTo>
                    <a:pt x="507619" y="396989"/>
                  </a:lnTo>
                  <a:lnTo>
                    <a:pt x="507923" y="398259"/>
                  </a:lnTo>
                  <a:lnTo>
                    <a:pt x="509231" y="398259"/>
                  </a:lnTo>
                  <a:lnTo>
                    <a:pt x="510108" y="399529"/>
                  </a:lnTo>
                  <a:lnTo>
                    <a:pt x="512648" y="399529"/>
                  </a:lnTo>
                  <a:lnTo>
                    <a:pt x="514159" y="402069"/>
                  </a:lnTo>
                  <a:lnTo>
                    <a:pt x="516166" y="403339"/>
                  </a:lnTo>
                  <a:lnTo>
                    <a:pt x="518655" y="403339"/>
                  </a:lnTo>
                  <a:lnTo>
                    <a:pt x="520026" y="404609"/>
                  </a:lnTo>
                  <a:lnTo>
                    <a:pt x="521335" y="405879"/>
                  </a:lnTo>
                  <a:lnTo>
                    <a:pt x="523786" y="405879"/>
                  </a:lnTo>
                  <a:lnTo>
                    <a:pt x="524421" y="404609"/>
                  </a:lnTo>
                  <a:lnTo>
                    <a:pt x="524662" y="404609"/>
                  </a:lnTo>
                  <a:lnTo>
                    <a:pt x="525157" y="405879"/>
                  </a:lnTo>
                  <a:lnTo>
                    <a:pt x="525894" y="405879"/>
                  </a:lnTo>
                  <a:lnTo>
                    <a:pt x="526910" y="407149"/>
                  </a:lnTo>
                  <a:lnTo>
                    <a:pt x="528281" y="407149"/>
                  </a:lnTo>
                  <a:lnTo>
                    <a:pt x="529310" y="408419"/>
                  </a:lnTo>
                  <a:lnTo>
                    <a:pt x="530428" y="408419"/>
                  </a:lnTo>
                  <a:lnTo>
                    <a:pt x="531393" y="409689"/>
                  </a:lnTo>
                  <a:lnTo>
                    <a:pt x="532091" y="408419"/>
                  </a:lnTo>
                  <a:lnTo>
                    <a:pt x="532511" y="408419"/>
                  </a:lnTo>
                  <a:lnTo>
                    <a:pt x="533234" y="409689"/>
                  </a:lnTo>
                  <a:lnTo>
                    <a:pt x="534250" y="409689"/>
                  </a:lnTo>
                  <a:lnTo>
                    <a:pt x="534631" y="410959"/>
                  </a:lnTo>
                  <a:lnTo>
                    <a:pt x="537286" y="410959"/>
                  </a:lnTo>
                  <a:lnTo>
                    <a:pt x="537210" y="409689"/>
                  </a:lnTo>
                  <a:lnTo>
                    <a:pt x="541464" y="407149"/>
                  </a:lnTo>
                  <a:lnTo>
                    <a:pt x="545630" y="405879"/>
                  </a:lnTo>
                  <a:lnTo>
                    <a:pt x="545909" y="404609"/>
                  </a:lnTo>
                  <a:lnTo>
                    <a:pt x="546201" y="403339"/>
                  </a:lnTo>
                  <a:lnTo>
                    <a:pt x="546163" y="402069"/>
                  </a:lnTo>
                  <a:lnTo>
                    <a:pt x="545515" y="400799"/>
                  </a:lnTo>
                  <a:lnTo>
                    <a:pt x="545668" y="400799"/>
                  </a:lnTo>
                  <a:lnTo>
                    <a:pt x="545769" y="399529"/>
                  </a:lnTo>
                  <a:lnTo>
                    <a:pt x="545998" y="399529"/>
                  </a:lnTo>
                  <a:lnTo>
                    <a:pt x="545896" y="400799"/>
                  </a:lnTo>
                  <a:lnTo>
                    <a:pt x="547446" y="400799"/>
                  </a:lnTo>
                  <a:lnTo>
                    <a:pt x="547103" y="399529"/>
                  </a:lnTo>
                  <a:lnTo>
                    <a:pt x="547370" y="399529"/>
                  </a:lnTo>
                  <a:lnTo>
                    <a:pt x="547446" y="400799"/>
                  </a:lnTo>
                  <a:lnTo>
                    <a:pt x="548843" y="400799"/>
                  </a:lnTo>
                  <a:lnTo>
                    <a:pt x="549529" y="399529"/>
                  </a:lnTo>
                  <a:lnTo>
                    <a:pt x="549503" y="398259"/>
                  </a:lnTo>
                  <a:lnTo>
                    <a:pt x="549287" y="396989"/>
                  </a:lnTo>
                  <a:lnTo>
                    <a:pt x="548576" y="395719"/>
                  </a:lnTo>
                  <a:lnTo>
                    <a:pt x="547306" y="394449"/>
                  </a:lnTo>
                  <a:lnTo>
                    <a:pt x="548132" y="391909"/>
                  </a:lnTo>
                  <a:lnTo>
                    <a:pt x="547941" y="391909"/>
                  </a:lnTo>
                  <a:lnTo>
                    <a:pt x="547306" y="390639"/>
                  </a:lnTo>
                  <a:lnTo>
                    <a:pt x="546531" y="391909"/>
                  </a:lnTo>
                  <a:lnTo>
                    <a:pt x="546036" y="391909"/>
                  </a:lnTo>
                  <a:lnTo>
                    <a:pt x="545096" y="390639"/>
                  </a:lnTo>
                  <a:lnTo>
                    <a:pt x="544245" y="390639"/>
                  </a:lnTo>
                  <a:lnTo>
                    <a:pt x="542658" y="391909"/>
                  </a:lnTo>
                  <a:lnTo>
                    <a:pt x="542480" y="390639"/>
                  </a:lnTo>
                  <a:lnTo>
                    <a:pt x="540562" y="390639"/>
                  </a:lnTo>
                  <a:lnTo>
                    <a:pt x="540296" y="389369"/>
                  </a:lnTo>
                  <a:lnTo>
                    <a:pt x="539826" y="389369"/>
                  </a:lnTo>
                  <a:lnTo>
                    <a:pt x="538886" y="388099"/>
                  </a:lnTo>
                  <a:lnTo>
                    <a:pt x="537159" y="388099"/>
                  </a:lnTo>
                  <a:lnTo>
                    <a:pt x="536752" y="386829"/>
                  </a:lnTo>
                  <a:lnTo>
                    <a:pt x="536054" y="386829"/>
                  </a:lnTo>
                  <a:lnTo>
                    <a:pt x="532980" y="385559"/>
                  </a:lnTo>
                  <a:lnTo>
                    <a:pt x="531583" y="385559"/>
                  </a:lnTo>
                  <a:lnTo>
                    <a:pt x="530644" y="386829"/>
                  </a:lnTo>
                  <a:lnTo>
                    <a:pt x="530047" y="385559"/>
                  </a:lnTo>
                  <a:lnTo>
                    <a:pt x="528993" y="384289"/>
                  </a:lnTo>
                  <a:lnTo>
                    <a:pt x="525157" y="383019"/>
                  </a:lnTo>
                  <a:lnTo>
                    <a:pt x="523455" y="383019"/>
                  </a:lnTo>
                  <a:lnTo>
                    <a:pt x="523862" y="381749"/>
                  </a:lnTo>
                  <a:lnTo>
                    <a:pt x="520395" y="381749"/>
                  </a:lnTo>
                  <a:lnTo>
                    <a:pt x="518731" y="380479"/>
                  </a:lnTo>
                  <a:lnTo>
                    <a:pt x="517880" y="380479"/>
                  </a:lnTo>
                  <a:lnTo>
                    <a:pt x="517791" y="379209"/>
                  </a:lnTo>
                  <a:lnTo>
                    <a:pt x="517144" y="379209"/>
                  </a:lnTo>
                  <a:lnTo>
                    <a:pt x="516737" y="380479"/>
                  </a:lnTo>
                  <a:lnTo>
                    <a:pt x="515734" y="380479"/>
                  </a:lnTo>
                  <a:lnTo>
                    <a:pt x="516204" y="379209"/>
                  </a:lnTo>
                  <a:lnTo>
                    <a:pt x="514438" y="379209"/>
                  </a:lnTo>
                  <a:lnTo>
                    <a:pt x="513969" y="377939"/>
                  </a:lnTo>
                  <a:lnTo>
                    <a:pt x="510413" y="377939"/>
                  </a:lnTo>
                  <a:lnTo>
                    <a:pt x="510476" y="376669"/>
                  </a:lnTo>
                  <a:lnTo>
                    <a:pt x="508165" y="376669"/>
                  </a:lnTo>
                  <a:lnTo>
                    <a:pt x="508736" y="377939"/>
                  </a:lnTo>
                  <a:lnTo>
                    <a:pt x="506222" y="377939"/>
                  </a:lnTo>
                  <a:lnTo>
                    <a:pt x="506323" y="375399"/>
                  </a:lnTo>
                  <a:lnTo>
                    <a:pt x="505853" y="374129"/>
                  </a:lnTo>
                  <a:lnTo>
                    <a:pt x="501548" y="374129"/>
                  </a:lnTo>
                  <a:lnTo>
                    <a:pt x="502412" y="371589"/>
                  </a:lnTo>
                  <a:lnTo>
                    <a:pt x="501865" y="370319"/>
                  </a:lnTo>
                  <a:lnTo>
                    <a:pt x="499897" y="367779"/>
                  </a:lnTo>
                  <a:lnTo>
                    <a:pt x="501700" y="369049"/>
                  </a:lnTo>
                  <a:lnTo>
                    <a:pt x="502729" y="369049"/>
                  </a:lnTo>
                  <a:lnTo>
                    <a:pt x="502920" y="367779"/>
                  </a:lnTo>
                  <a:lnTo>
                    <a:pt x="503504" y="367779"/>
                  </a:lnTo>
                  <a:lnTo>
                    <a:pt x="505180" y="366509"/>
                  </a:lnTo>
                  <a:lnTo>
                    <a:pt x="505371" y="366509"/>
                  </a:lnTo>
                  <a:lnTo>
                    <a:pt x="505053" y="365239"/>
                  </a:lnTo>
                  <a:lnTo>
                    <a:pt x="506056" y="363969"/>
                  </a:lnTo>
                  <a:lnTo>
                    <a:pt x="505244" y="362699"/>
                  </a:lnTo>
                  <a:lnTo>
                    <a:pt x="504126" y="361429"/>
                  </a:lnTo>
                  <a:lnTo>
                    <a:pt x="503008" y="361429"/>
                  </a:lnTo>
                  <a:lnTo>
                    <a:pt x="503275" y="360159"/>
                  </a:lnTo>
                  <a:lnTo>
                    <a:pt x="503821" y="360159"/>
                  </a:lnTo>
                  <a:lnTo>
                    <a:pt x="504659" y="358889"/>
                  </a:lnTo>
                  <a:lnTo>
                    <a:pt x="506082" y="358889"/>
                  </a:lnTo>
                  <a:lnTo>
                    <a:pt x="506120" y="357619"/>
                  </a:lnTo>
                  <a:lnTo>
                    <a:pt x="505714" y="357619"/>
                  </a:lnTo>
                  <a:lnTo>
                    <a:pt x="504850" y="356349"/>
                  </a:lnTo>
                  <a:lnTo>
                    <a:pt x="507022" y="356349"/>
                  </a:lnTo>
                  <a:lnTo>
                    <a:pt x="507492" y="355079"/>
                  </a:lnTo>
                  <a:lnTo>
                    <a:pt x="508139" y="353809"/>
                  </a:lnTo>
                  <a:lnTo>
                    <a:pt x="509270" y="352539"/>
                  </a:lnTo>
                  <a:lnTo>
                    <a:pt x="509549" y="352539"/>
                  </a:lnTo>
                  <a:lnTo>
                    <a:pt x="509003" y="349999"/>
                  </a:lnTo>
                  <a:lnTo>
                    <a:pt x="508393" y="349999"/>
                  </a:lnTo>
                  <a:lnTo>
                    <a:pt x="508889" y="348729"/>
                  </a:lnTo>
                  <a:lnTo>
                    <a:pt x="509104" y="348729"/>
                  </a:lnTo>
                  <a:lnTo>
                    <a:pt x="509841" y="347459"/>
                  </a:lnTo>
                  <a:lnTo>
                    <a:pt x="511098" y="346189"/>
                  </a:lnTo>
                  <a:lnTo>
                    <a:pt x="510501" y="346189"/>
                  </a:lnTo>
                  <a:lnTo>
                    <a:pt x="509612" y="344919"/>
                  </a:lnTo>
                  <a:lnTo>
                    <a:pt x="509003" y="344919"/>
                  </a:lnTo>
                  <a:lnTo>
                    <a:pt x="508774" y="343649"/>
                  </a:lnTo>
                  <a:lnTo>
                    <a:pt x="513219" y="343649"/>
                  </a:lnTo>
                  <a:lnTo>
                    <a:pt x="514197" y="342379"/>
                  </a:lnTo>
                  <a:lnTo>
                    <a:pt x="513651" y="339839"/>
                  </a:lnTo>
                  <a:lnTo>
                    <a:pt x="513334" y="338569"/>
                  </a:lnTo>
                  <a:lnTo>
                    <a:pt x="512762" y="338569"/>
                  </a:lnTo>
                  <a:lnTo>
                    <a:pt x="514311" y="337299"/>
                  </a:lnTo>
                  <a:lnTo>
                    <a:pt x="514642" y="336029"/>
                  </a:lnTo>
                  <a:lnTo>
                    <a:pt x="513778" y="334759"/>
                  </a:lnTo>
                  <a:lnTo>
                    <a:pt x="514489" y="334759"/>
                  </a:lnTo>
                  <a:lnTo>
                    <a:pt x="514604" y="333489"/>
                  </a:lnTo>
                  <a:lnTo>
                    <a:pt x="514896" y="333489"/>
                  </a:lnTo>
                  <a:lnTo>
                    <a:pt x="515543" y="332219"/>
                  </a:lnTo>
                  <a:lnTo>
                    <a:pt x="516140" y="332219"/>
                  </a:lnTo>
                  <a:lnTo>
                    <a:pt x="516521" y="330949"/>
                  </a:lnTo>
                  <a:lnTo>
                    <a:pt x="516178" y="329679"/>
                  </a:lnTo>
                  <a:lnTo>
                    <a:pt x="517715" y="330949"/>
                  </a:lnTo>
                  <a:lnTo>
                    <a:pt x="518325" y="330949"/>
                  </a:lnTo>
                  <a:lnTo>
                    <a:pt x="518020" y="329679"/>
                  </a:lnTo>
                  <a:lnTo>
                    <a:pt x="517956" y="328409"/>
                  </a:lnTo>
                  <a:lnTo>
                    <a:pt x="517512" y="328409"/>
                  </a:lnTo>
                  <a:lnTo>
                    <a:pt x="516521" y="327139"/>
                  </a:lnTo>
                  <a:lnTo>
                    <a:pt x="519391" y="327139"/>
                  </a:lnTo>
                  <a:lnTo>
                    <a:pt x="519722" y="325869"/>
                  </a:lnTo>
                  <a:lnTo>
                    <a:pt x="520280" y="324599"/>
                  </a:lnTo>
                  <a:lnTo>
                    <a:pt x="520026" y="323329"/>
                  </a:lnTo>
                  <a:lnTo>
                    <a:pt x="519391" y="323329"/>
                  </a:lnTo>
                  <a:lnTo>
                    <a:pt x="520623" y="322059"/>
                  </a:lnTo>
                  <a:lnTo>
                    <a:pt x="521398" y="322059"/>
                  </a:lnTo>
                  <a:lnTo>
                    <a:pt x="520966" y="320789"/>
                  </a:lnTo>
                  <a:lnTo>
                    <a:pt x="519976" y="319519"/>
                  </a:lnTo>
                  <a:lnTo>
                    <a:pt x="521144" y="319519"/>
                  </a:lnTo>
                  <a:lnTo>
                    <a:pt x="521474" y="318249"/>
                  </a:lnTo>
                  <a:lnTo>
                    <a:pt x="522135" y="318249"/>
                  </a:lnTo>
                  <a:lnTo>
                    <a:pt x="522897" y="316979"/>
                  </a:lnTo>
                  <a:lnTo>
                    <a:pt x="522681" y="316979"/>
                  </a:lnTo>
                  <a:lnTo>
                    <a:pt x="523913" y="315709"/>
                  </a:lnTo>
                  <a:lnTo>
                    <a:pt x="524611" y="315709"/>
                  </a:lnTo>
                  <a:lnTo>
                    <a:pt x="525284" y="313169"/>
                  </a:lnTo>
                  <a:lnTo>
                    <a:pt x="525818" y="313169"/>
                  </a:lnTo>
                  <a:lnTo>
                    <a:pt x="525170" y="311899"/>
                  </a:lnTo>
                  <a:lnTo>
                    <a:pt x="524878" y="311899"/>
                  </a:lnTo>
                  <a:lnTo>
                    <a:pt x="524916" y="310629"/>
                  </a:lnTo>
                  <a:lnTo>
                    <a:pt x="524637" y="310629"/>
                  </a:lnTo>
                  <a:lnTo>
                    <a:pt x="524217" y="309359"/>
                  </a:lnTo>
                  <a:lnTo>
                    <a:pt x="525170" y="309359"/>
                  </a:lnTo>
                  <a:lnTo>
                    <a:pt x="527735" y="308089"/>
                  </a:lnTo>
                  <a:lnTo>
                    <a:pt x="528472" y="308089"/>
                  </a:lnTo>
                  <a:lnTo>
                    <a:pt x="528993" y="306819"/>
                  </a:lnTo>
                  <a:lnTo>
                    <a:pt x="530009" y="305549"/>
                  </a:lnTo>
                  <a:lnTo>
                    <a:pt x="532574" y="305549"/>
                  </a:lnTo>
                  <a:lnTo>
                    <a:pt x="533666" y="306819"/>
                  </a:lnTo>
                  <a:lnTo>
                    <a:pt x="534708" y="306819"/>
                  </a:lnTo>
                  <a:lnTo>
                    <a:pt x="538670" y="309359"/>
                  </a:lnTo>
                  <a:lnTo>
                    <a:pt x="540842" y="309359"/>
                  </a:lnTo>
                  <a:lnTo>
                    <a:pt x="546442" y="311899"/>
                  </a:lnTo>
                  <a:lnTo>
                    <a:pt x="552729" y="314439"/>
                  </a:lnTo>
                  <a:lnTo>
                    <a:pt x="560006" y="316979"/>
                  </a:lnTo>
                  <a:lnTo>
                    <a:pt x="562076" y="318249"/>
                  </a:lnTo>
                  <a:lnTo>
                    <a:pt x="565200" y="319519"/>
                  </a:lnTo>
                  <a:lnTo>
                    <a:pt x="569391" y="320789"/>
                  </a:lnTo>
                  <a:lnTo>
                    <a:pt x="569861" y="322059"/>
                  </a:lnTo>
                  <a:lnTo>
                    <a:pt x="570598" y="322059"/>
                  </a:lnTo>
                  <a:lnTo>
                    <a:pt x="577253" y="324599"/>
                  </a:lnTo>
                  <a:lnTo>
                    <a:pt x="577786" y="323329"/>
                  </a:lnTo>
                  <a:lnTo>
                    <a:pt x="578434" y="323329"/>
                  </a:lnTo>
                  <a:lnTo>
                    <a:pt x="579183" y="324599"/>
                  </a:lnTo>
                  <a:lnTo>
                    <a:pt x="581075" y="325869"/>
                  </a:lnTo>
                  <a:lnTo>
                    <a:pt x="581545" y="324599"/>
                  </a:lnTo>
                  <a:lnTo>
                    <a:pt x="585939" y="324599"/>
                  </a:lnTo>
                  <a:lnTo>
                    <a:pt x="586854" y="323329"/>
                  </a:lnTo>
                  <a:lnTo>
                    <a:pt x="587590" y="322059"/>
                  </a:lnTo>
                  <a:lnTo>
                    <a:pt x="588149" y="322059"/>
                  </a:lnTo>
                  <a:lnTo>
                    <a:pt x="588175" y="320789"/>
                  </a:lnTo>
                  <a:lnTo>
                    <a:pt x="588619" y="319519"/>
                  </a:lnTo>
                  <a:lnTo>
                    <a:pt x="589495" y="318249"/>
                  </a:lnTo>
                  <a:lnTo>
                    <a:pt x="589597" y="315709"/>
                  </a:lnTo>
                  <a:lnTo>
                    <a:pt x="589927" y="314439"/>
                  </a:lnTo>
                  <a:lnTo>
                    <a:pt x="590321" y="314439"/>
                  </a:lnTo>
                  <a:lnTo>
                    <a:pt x="590016" y="313169"/>
                  </a:lnTo>
                  <a:lnTo>
                    <a:pt x="590321" y="311899"/>
                  </a:lnTo>
                  <a:lnTo>
                    <a:pt x="591235" y="310629"/>
                  </a:lnTo>
                  <a:lnTo>
                    <a:pt x="591807" y="309359"/>
                  </a:lnTo>
                  <a:lnTo>
                    <a:pt x="592378" y="306819"/>
                  </a:lnTo>
                  <a:close/>
                </a:path>
                <a:path w="648969" h="1718945">
                  <a:moveTo>
                    <a:pt x="595604" y="66040"/>
                  </a:moveTo>
                  <a:lnTo>
                    <a:pt x="595033" y="64770"/>
                  </a:lnTo>
                  <a:lnTo>
                    <a:pt x="593750" y="64770"/>
                  </a:lnTo>
                  <a:lnTo>
                    <a:pt x="595033" y="66040"/>
                  </a:lnTo>
                  <a:lnTo>
                    <a:pt x="595604" y="66040"/>
                  </a:lnTo>
                  <a:close/>
                </a:path>
                <a:path w="648969" h="1718945">
                  <a:moveTo>
                    <a:pt x="597801" y="66040"/>
                  </a:moveTo>
                  <a:lnTo>
                    <a:pt x="596836" y="64770"/>
                  </a:lnTo>
                  <a:lnTo>
                    <a:pt x="596188" y="64770"/>
                  </a:lnTo>
                  <a:lnTo>
                    <a:pt x="595871" y="66040"/>
                  </a:lnTo>
                  <a:lnTo>
                    <a:pt x="596404" y="67310"/>
                  </a:lnTo>
                  <a:lnTo>
                    <a:pt x="597674" y="67310"/>
                  </a:lnTo>
                  <a:lnTo>
                    <a:pt x="597801" y="66040"/>
                  </a:lnTo>
                  <a:close/>
                </a:path>
                <a:path w="648969" h="1718945">
                  <a:moveTo>
                    <a:pt x="603072" y="215734"/>
                  </a:moveTo>
                  <a:lnTo>
                    <a:pt x="601853" y="214210"/>
                  </a:lnTo>
                  <a:lnTo>
                    <a:pt x="600976" y="212940"/>
                  </a:lnTo>
                  <a:lnTo>
                    <a:pt x="601091" y="210908"/>
                  </a:lnTo>
                  <a:lnTo>
                    <a:pt x="601167" y="210146"/>
                  </a:lnTo>
                  <a:lnTo>
                    <a:pt x="601573" y="209638"/>
                  </a:lnTo>
                  <a:lnTo>
                    <a:pt x="601916" y="209511"/>
                  </a:lnTo>
                  <a:lnTo>
                    <a:pt x="601687" y="209130"/>
                  </a:lnTo>
                  <a:lnTo>
                    <a:pt x="601472" y="208368"/>
                  </a:lnTo>
                  <a:lnTo>
                    <a:pt x="601357" y="207733"/>
                  </a:lnTo>
                  <a:lnTo>
                    <a:pt x="601040" y="204304"/>
                  </a:lnTo>
                  <a:lnTo>
                    <a:pt x="599554" y="202653"/>
                  </a:lnTo>
                  <a:lnTo>
                    <a:pt x="598944" y="201891"/>
                  </a:lnTo>
                  <a:lnTo>
                    <a:pt x="598665" y="201383"/>
                  </a:lnTo>
                  <a:lnTo>
                    <a:pt x="598741" y="199986"/>
                  </a:lnTo>
                  <a:lnTo>
                    <a:pt x="599046" y="198970"/>
                  </a:lnTo>
                  <a:lnTo>
                    <a:pt x="597992" y="198208"/>
                  </a:lnTo>
                  <a:lnTo>
                    <a:pt x="597369" y="197827"/>
                  </a:lnTo>
                  <a:lnTo>
                    <a:pt x="597242" y="197573"/>
                  </a:lnTo>
                  <a:lnTo>
                    <a:pt x="597636" y="196303"/>
                  </a:lnTo>
                  <a:lnTo>
                    <a:pt x="596265" y="195287"/>
                  </a:lnTo>
                  <a:lnTo>
                    <a:pt x="595160" y="194398"/>
                  </a:lnTo>
                  <a:lnTo>
                    <a:pt x="595198" y="193382"/>
                  </a:lnTo>
                  <a:lnTo>
                    <a:pt x="595528" y="192366"/>
                  </a:lnTo>
                  <a:lnTo>
                    <a:pt x="593382" y="191096"/>
                  </a:lnTo>
                  <a:lnTo>
                    <a:pt x="591426" y="190207"/>
                  </a:lnTo>
                  <a:lnTo>
                    <a:pt x="591845" y="188810"/>
                  </a:lnTo>
                  <a:lnTo>
                    <a:pt x="591908" y="187540"/>
                  </a:lnTo>
                  <a:lnTo>
                    <a:pt x="591616" y="186905"/>
                  </a:lnTo>
                  <a:lnTo>
                    <a:pt x="591172" y="186524"/>
                  </a:lnTo>
                  <a:lnTo>
                    <a:pt x="589000" y="187540"/>
                  </a:lnTo>
                  <a:lnTo>
                    <a:pt x="588124" y="187286"/>
                  </a:lnTo>
                  <a:lnTo>
                    <a:pt x="587197" y="186651"/>
                  </a:lnTo>
                  <a:lnTo>
                    <a:pt x="587108" y="185381"/>
                  </a:lnTo>
                  <a:lnTo>
                    <a:pt x="587006" y="184619"/>
                  </a:lnTo>
                  <a:lnTo>
                    <a:pt x="585330" y="185254"/>
                  </a:lnTo>
                  <a:lnTo>
                    <a:pt x="584047" y="185381"/>
                  </a:lnTo>
                  <a:lnTo>
                    <a:pt x="583209" y="185127"/>
                  </a:lnTo>
                  <a:lnTo>
                    <a:pt x="582422" y="184111"/>
                  </a:lnTo>
                  <a:lnTo>
                    <a:pt x="581977" y="183476"/>
                  </a:lnTo>
                  <a:lnTo>
                    <a:pt x="581456" y="182714"/>
                  </a:lnTo>
                  <a:lnTo>
                    <a:pt x="580377" y="183476"/>
                  </a:lnTo>
                  <a:lnTo>
                    <a:pt x="580377" y="219417"/>
                  </a:lnTo>
                  <a:lnTo>
                    <a:pt x="579945" y="219798"/>
                  </a:lnTo>
                  <a:lnTo>
                    <a:pt x="579843" y="220941"/>
                  </a:lnTo>
                  <a:lnTo>
                    <a:pt x="579958" y="221703"/>
                  </a:lnTo>
                  <a:lnTo>
                    <a:pt x="579780" y="222465"/>
                  </a:lnTo>
                  <a:lnTo>
                    <a:pt x="579031" y="223735"/>
                  </a:lnTo>
                  <a:lnTo>
                    <a:pt x="578319" y="225132"/>
                  </a:lnTo>
                  <a:lnTo>
                    <a:pt x="577329" y="226529"/>
                  </a:lnTo>
                  <a:lnTo>
                    <a:pt x="575767" y="229069"/>
                  </a:lnTo>
                  <a:lnTo>
                    <a:pt x="575449" y="229831"/>
                  </a:lnTo>
                  <a:lnTo>
                    <a:pt x="575183" y="230593"/>
                  </a:lnTo>
                  <a:lnTo>
                    <a:pt x="575068" y="230847"/>
                  </a:lnTo>
                  <a:lnTo>
                    <a:pt x="573989" y="232625"/>
                  </a:lnTo>
                  <a:lnTo>
                    <a:pt x="572325" y="234276"/>
                  </a:lnTo>
                  <a:lnTo>
                    <a:pt x="571106" y="235673"/>
                  </a:lnTo>
                  <a:lnTo>
                    <a:pt x="570077" y="238848"/>
                  </a:lnTo>
                  <a:lnTo>
                    <a:pt x="569658" y="238721"/>
                  </a:lnTo>
                  <a:lnTo>
                    <a:pt x="569252" y="238594"/>
                  </a:lnTo>
                  <a:lnTo>
                    <a:pt x="568718" y="238594"/>
                  </a:lnTo>
                  <a:lnTo>
                    <a:pt x="568490" y="238721"/>
                  </a:lnTo>
                  <a:lnTo>
                    <a:pt x="568236" y="237832"/>
                  </a:lnTo>
                  <a:lnTo>
                    <a:pt x="567931" y="236816"/>
                  </a:lnTo>
                  <a:lnTo>
                    <a:pt x="567880" y="236689"/>
                  </a:lnTo>
                  <a:lnTo>
                    <a:pt x="567309" y="235292"/>
                  </a:lnTo>
                  <a:lnTo>
                    <a:pt x="565658" y="236181"/>
                  </a:lnTo>
                  <a:lnTo>
                    <a:pt x="564057" y="236689"/>
                  </a:lnTo>
                  <a:lnTo>
                    <a:pt x="562991" y="234784"/>
                  </a:lnTo>
                  <a:lnTo>
                    <a:pt x="562610" y="234657"/>
                  </a:lnTo>
                  <a:lnTo>
                    <a:pt x="562229" y="234530"/>
                  </a:lnTo>
                  <a:lnTo>
                    <a:pt x="560489" y="234657"/>
                  </a:lnTo>
                  <a:lnTo>
                    <a:pt x="559206" y="234276"/>
                  </a:lnTo>
                  <a:lnTo>
                    <a:pt x="559092" y="234149"/>
                  </a:lnTo>
                  <a:lnTo>
                    <a:pt x="558850" y="233895"/>
                  </a:lnTo>
                  <a:lnTo>
                    <a:pt x="558393" y="233387"/>
                  </a:lnTo>
                  <a:lnTo>
                    <a:pt x="557733" y="233641"/>
                  </a:lnTo>
                  <a:lnTo>
                    <a:pt x="556818" y="233895"/>
                  </a:lnTo>
                  <a:lnTo>
                    <a:pt x="556564" y="233514"/>
                  </a:lnTo>
                  <a:lnTo>
                    <a:pt x="556272" y="233387"/>
                  </a:lnTo>
                  <a:lnTo>
                    <a:pt x="555980" y="233260"/>
                  </a:lnTo>
                  <a:lnTo>
                    <a:pt x="555040" y="233387"/>
                  </a:lnTo>
                  <a:lnTo>
                    <a:pt x="554177" y="233387"/>
                  </a:lnTo>
                  <a:lnTo>
                    <a:pt x="553173" y="233133"/>
                  </a:lnTo>
                  <a:lnTo>
                    <a:pt x="553085" y="233006"/>
                  </a:lnTo>
                  <a:lnTo>
                    <a:pt x="551535" y="230593"/>
                  </a:lnTo>
                  <a:lnTo>
                    <a:pt x="550075" y="229704"/>
                  </a:lnTo>
                  <a:lnTo>
                    <a:pt x="549656" y="229450"/>
                  </a:lnTo>
                  <a:lnTo>
                    <a:pt x="547509" y="229704"/>
                  </a:lnTo>
                  <a:lnTo>
                    <a:pt x="547738" y="229577"/>
                  </a:lnTo>
                  <a:lnTo>
                    <a:pt x="547890" y="229323"/>
                  </a:lnTo>
                  <a:lnTo>
                    <a:pt x="547992" y="229069"/>
                  </a:lnTo>
                  <a:lnTo>
                    <a:pt x="548093" y="228688"/>
                  </a:lnTo>
                  <a:lnTo>
                    <a:pt x="548170" y="228434"/>
                  </a:lnTo>
                  <a:lnTo>
                    <a:pt x="546277" y="227291"/>
                  </a:lnTo>
                  <a:lnTo>
                    <a:pt x="545807" y="226402"/>
                  </a:lnTo>
                  <a:lnTo>
                    <a:pt x="545744" y="226021"/>
                  </a:lnTo>
                  <a:lnTo>
                    <a:pt x="545871" y="223608"/>
                  </a:lnTo>
                  <a:lnTo>
                    <a:pt x="545934" y="223100"/>
                  </a:lnTo>
                  <a:lnTo>
                    <a:pt x="545579" y="221703"/>
                  </a:lnTo>
                  <a:lnTo>
                    <a:pt x="545630" y="221322"/>
                  </a:lnTo>
                  <a:lnTo>
                    <a:pt x="545985" y="220179"/>
                  </a:lnTo>
                  <a:lnTo>
                    <a:pt x="546138" y="219671"/>
                  </a:lnTo>
                  <a:lnTo>
                    <a:pt x="546176" y="219290"/>
                  </a:lnTo>
                  <a:lnTo>
                    <a:pt x="546023" y="219163"/>
                  </a:lnTo>
                  <a:lnTo>
                    <a:pt x="545528" y="218274"/>
                  </a:lnTo>
                  <a:lnTo>
                    <a:pt x="545249" y="217766"/>
                  </a:lnTo>
                  <a:lnTo>
                    <a:pt x="545134" y="217385"/>
                  </a:lnTo>
                  <a:lnTo>
                    <a:pt x="545045" y="216877"/>
                  </a:lnTo>
                  <a:lnTo>
                    <a:pt x="545134" y="215734"/>
                  </a:lnTo>
                  <a:lnTo>
                    <a:pt x="545249" y="215353"/>
                  </a:lnTo>
                  <a:lnTo>
                    <a:pt x="545261" y="214845"/>
                  </a:lnTo>
                  <a:lnTo>
                    <a:pt x="545122" y="214210"/>
                  </a:lnTo>
                  <a:lnTo>
                    <a:pt x="545223" y="211924"/>
                  </a:lnTo>
                  <a:lnTo>
                    <a:pt x="545795" y="210019"/>
                  </a:lnTo>
                  <a:lnTo>
                    <a:pt x="562394" y="194398"/>
                  </a:lnTo>
                  <a:lnTo>
                    <a:pt x="564438" y="195033"/>
                  </a:lnTo>
                  <a:lnTo>
                    <a:pt x="566572" y="195414"/>
                  </a:lnTo>
                  <a:lnTo>
                    <a:pt x="568591" y="196049"/>
                  </a:lnTo>
                  <a:lnTo>
                    <a:pt x="569988" y="196430"/>
                  </a:lnTo>
                  <a:lnTo>
                    <a:pt x="570941" y="196430"/>
                  </a:lnTo>
                  <a:lnTo>
                    <a:pt x="571449" y="196557"/>
                  </a:lnTo>
                  <a:lnTo>
                    <a:pt x="572249" y="196938"/>
                  </a:lnTo>
                  <a:lnTo>
                    <a:pt x="573620" y="197954"/>
                  </a:lnTo>
                  <a:lnTo>
                    <a:pt x="576122" y="201510"/>
                  </a:lnTo>
                  <a:lnTo>
                    <a:pt x="576592" y="202145"/>
                  </a:lnTo>
                  <a:lnTo>
                    <a:pt x="577430" y="203034"/>
                  </a:lnTo>
                  <a:lnTo>
                    <a:pt x="578065" y="203415"/>
                  </a:lnTo>
                  <a:lnTo>
                    <a:pt x="577811" y="204177"/>
                  </a:lnTo>
                  <a:lnTo>
                    <a:pt x="577723" y="204812"/>
                  </a:lnTo>
                  <a:lnTo>
                    <a:pt x="578192" y="205701"/>
                  </a:lnTo>
                  <a:lnTo>
                    <a:pt x="578599" y="206844"/>
                  </a:lnTo>
                  <a:lnTo>
                    <a:pt x="579221" y="208114"/>
                  </a:lnTo>
                  <a:lnTo>
                    <a:pt x="579755" y="208749"/>
                  </a:lnTo>
                  <a:lnTo>
                    <a:pt x="580212" y="209130"/>
                  </a:lnTo>
                  <a:lnTo>
                    <a:pt x="579882" y="209257"/>
                  </a:lnTo>
                  <a:lnTo>
                    <a:pt x="579831" y="210781"/>
                  </a:lnTo>
                  <a:lnTo>
                    <a:pt x="579945" y="211035"/>
                  </a:lnTo>
                  <a:lnTo>
                    <a:pt x="580097" y="211289"/>
                  </a:lnTo>
                  <a:lnTo>
                    <a:pt x="580148" y="211670"/>
                  </a:lnTo>
                  <a:lnTo>
                    <a:pt x="580250" y="217512"/>
                  </a:lnTo>
                  <a:lnTo>
                    <a:pt x="580377" y="219417"/>
                  </a:lnTo>
                  <a:lnTo>
                    <a:pt x="580377" y="183476"/>
                  </a:lnTo>
                  <a:lnTo>
                    <a:pt x="579412" y="182968"/>
                  </a:lnTo>
                  <a:lnTo>
                    <a:pt x="577888" y="182460"/>
                  </a:lnTo>
                  <a:lnTo>
                    <a:pt x="575792" y="181952"/>
                  </a:lnTo>
                  <a:lnTo>
                    <a:pt x="573074" y="181698"/>
                  </a:lnTo>
                  <a:lnTo>
                    <a:pt x="572350" y="181698"/>
                  </a:lnTo>
                  <a:lnTo>
                    <a:pt x="571512" y="181317"/>
                  </a:lnTo>
                  <a:lnTo>
                    <a:pt x="570623" y="180682"/>
                  </a:lnTo>
                  <a:lnTo>
                    <a:pt x="567740" y="180936"/>
                  </a:lnTo>
                  <a:lnTo>
                    <a:pt x="567461" y="181190"/>
                  </a:lnTo>
                  <a:lnTo>
                    <a:pt x="567270" y="181571"/>
                  </a:lnTo>
                  <a:lnTo>
                    <a:pt x="567042" y="181698"/>
                  </a:lnTo>
                  <a:lnTo>
                    <a:pt x="566902" y="181825"/>
                  </a:lnTo>
                  <a:lnTo>
                    <a:pt x="566864" y="181952"/>
                  </a:lnTo>
                  <a:lnTo>
                    <a:pt x="565492" y="181825"/>
                  </a:lnTo>
                  <a:lnTo>
                    <a:pt x="564464" y="181571"/>
                  </a:lnTo>
                  <a:lnTo>
                    <a:pt x="562610" y="181190"/>
                  </a:lnTo>
                  <a:lnTo>
                    <a:pt x="560578" y="181190"/>
                  </a:lnTo>
                  <a:lnTo>
                    <a:pt x="558838" y="181317"/>
                  </a:lnTo>
                  <a:lnTo>
                    <a:pt x="557390" y="181825"/>
                  </a:lnTo>
                  <a:lnTo>
                    <a:pt x="554215" y="183095"/>
                  </a:lnTo>
                  <a:lnTo>
                    <a:pt x="552361" y="183603"/>
                  </a:lnTo>
                  <a:lnTo>
                    <a:pt x="550024" y="184746"/>
                  </a:lnTo>
                  <a:lnTo>
                    <a:pt x="548309" y="185508"/>
                  </a:lnTo>
                  <a:lnTo>
                    <a:pt x="547116" y="186397"/>
                  </a:lnTo>
                  <a:lnTo>
                    <a:pt x="546468" y="187286"/>
                  </a:lnTo>
                  <a:lnTo>
                    <a:pt x="544842" y="187032"/>
                  </a:lnTo>
                  <a:lnTo>
                    <a:pt x="544436" y="187413"/>
                  </a:lnTo>
                  <a:lnTo>
                    <a:pt x="544195" y="188175"/>
                  </a:lnTo>
                  <a:lnTo>
                    <a:pt x="542137" y="188810"/>
                  </a:lnTo>
                  <a:lnTo>
                    <a:pt x="540702" y="189572"/>
                  </a:lnTo>
                  <a:lnTo>
                    <a:pt x="539165" y="190842"/>
                  </a:lnTo>
                  <a:lnTo>
                    <a:pt x="538645" y="191604"/>
                  </a:lnTo>
                  <a:lnTo>
                    <a:pt x="537997" y="193763"/>
                  </a:lnTo>
                  <a:lnTo>
                    <a:pt x="537337" y="194906"/>
                  </a:lnTo>
                  <a:lnTo>
                    <a:pt x="535571" y="194398"/>
                  </a:lnTo>
                  <a:lnTo>
                    <a:pt x="535076" y="195033"/>
                  </a:lnTo>
                  <a:lnTo>
                    <a:pt x="534911" y="195541"/>
                  </a:lnTo>
                  <a:lnTo>
                    <a:pt x="534314" y="195541"/>
                  </a:lnTo>
                  <a:lnTo>
                    <a:pt x="534314" y="243293"/>
                  </a:lnTo>
                  <a:lnTo>
                    <a:pt x="534098" y="243420"/>
                  </a:lnTo>
                  <a:lnTo>
                    <a:pt x="533933" y="243547"/>
                  </a:lnTo>
                  <a:lnTo>
                    <a:pt x="533831" y="243928"/>
                  </a:lnTo>
                  <a:lnTo>
                    <a:pt x="533412" y="244309"/>
                  </a:lnTo>
                  <a:lnTo>
                    <a:pt x="533387" y="244182"/>
                  </a:lnTo>
                  <a:lnTo>
                    <a:pt x="533400" y="243547"/>
                  </a:lnTo>
                  <a:lnTo>
                    <a:pt x="532561" y="243293"/>
                  </a:lnTo>
                  <a:lnTo>
                    <a:pt x="532015" y="243166"/>
                  </a:lnTo>
                  <a:lnTo>
                    <a:pt x="531799" y="243293"/>
                  </a:lnTo>
                  <a:lnTo>
                    <a:pt x="531952" y="242785"/>
                  </a:lnTo>
                  <a:lnTo>
                    <a:pt x="532790" y="242785"/>
                  </a:lnTo>
                  <a:lnTo>
                    <a:pt x="534314" y="243293"/>
                  </a:lnTo>
                  <a:lnTo>
                    <a:pt x="534314" y="195541"/>
                  </a:lnTo>
                  <a:lnTo>
                    <a:pt x="533793" y="195541"/>
                  </a:lnTo>
                  <a:lnTo>
                    <a:pt x="533095" y="195795"/>
                  </a:lnTo>
                  <a:lnTo>
                    <a:pt x="532803" y="196049"/>
                  </a:lnTo>
                  <a:lnTo>
                    <a:pt x="532498" y="197065"/>
                  </a:lnTo>
                  <a:lnTo>
                    <a:pt x="531901" y="197827"/>
                  </a:lnTo>
                  <a:lnTo>
                    <a:pt x="529678" y="198843"/>
                  </a:lnTo>
                  <a:lnTo>
                    <a:pt x="528599" y="199732"/>
                  </a:lnTo>
                  <a:lnTo>
                    <a:pt x="528523" y="201510"/>
                  </a:lnTo>
                  <a:lnTo>
                    <a:pt x="527189" y="203034"/>
                  </a:lnTo>
                  <a:lnTo>
                    <a:pt x="527075" y="203669"/>
                  </a:lnTo>
                  <a:lnTo>
                    <a:pt x="527697" y="204431"/>
                  </a:lnTo>
                  <a:lnTo>
                    <a:pt x="528624" y="204939"/>
                  </a:lnTo>
                  <a:lnTo>
                    <a:pt x="529082" y="205320"/>
                  </a:lnTo>
                  <a:lnTo>
                    <a:pt x="529348" y="205955"/>
                  </a:lnTo>
                  <a:lnTo>
                    <a:pt x="529437" y="206844"/>
                  </a:lnTo>
                  <a:lnTo>
                    <a:pt x="528942" y="207225"/>
                  </a:lnTo>
                  <a:lnTo>
                    <a:pt x="528472" y="207352"/>
                  </a:lnTo>
                  <a:lnTo>
                    <a:pt x="528002" y="206971"/>
                  </a:lnTo>
                  <a:lnTo>
                    <a:pt x="526999" y="206590"/>
                  </a:lnTo>
                  <a:lnTo>
                    <a:pt x="526059" y="206971"/>
                  </a:lnTo>
                  <a:lnTo>
                    <a:pt x="525399" y="207860"/>
                  </a:lnTo>
                  <a:lnTo>
                    <a:pt x="524992" y="208495"/>
                  </a:lnTo>
                  <a:lnTo>
                    <a:pt x="524319" y="210654"/>
                  </a:lnTo>
                  <a:lnTo>
                    <a:pt x="523252" y="212051"/>
                  </a:lnTo>
                  <a:lnTo>
                    <a:pt x="521639" y="213067"/>
                  </a:lnTo>
                  <a:lnTo>
                    <a:pt x="521652" y="213829"/>
                  </a:lnTo>
                  <a:lnTo>
                    <a:pt x="520496" y="214845"/>
                  </a:lnTo>
                  <a:lnTo>
                    <a:pt x="519709" y="215988"/>
                  </a:lnTo>
                  <a:lnTo>
                    <a:pt x="519595" y="216369"/>
                  </a:lnTo>
                  <a:lnTo>
                    <a:pt x="519887" y="216877"/>
                  </a:lnTo>
                  <a:lnTo>
                    <a:pt x="520153" y="217766"/>
                  </a:lnTo>
                  <a:lnTo>
                    <a:pt x="519468" y="218147"/>
                  </a:lnTo>
                  <a:lnTo>
                    <a:pt x="518896" y="218274"/>
                  </a:lnTo>
                  <a:lnTo>
                    <a:pt x="518287" y="217639"/>
                  </a:lnTo>
                  <a:lnTo>
                    <a:pt x="518045" y="217385"/>
                  </a:lnTo>
                  <a:lnTo>
                    <a:pt x="516851" y="217639"/>
                  </a:lnTo>
                  <a:lnTo>
                    <a:pt x="515823" y="216877"/>
                  </a:lnTo>
                  <a:lnTo>
                    <a:pt x="515493" y="216623"/>
                  </a:lnTo>
                  <a:lnTo>
                    <a:pt x="515556" y="216369"/>
                  </a:lnTo>
                  <a:lnTo>
                    <a:pt x="515213" y="216115"/>
                  </a:lnTo>
                  <a:lnTo>
                    <a:pt x="477494" y="216115"/>
                  </a:lnTo>
                  <a:lnTo>
                    <a:pt x="477494" y="220052"/>
                  </a:lnTo>
                  <a:lnTo>
                    <a:pt x="477151" y="220179"/>
                  </a:lnTo>
                  <a:lnTo>
                    <a:pt x="476999" y="220179"/>
                  </a:lnTo>
                  <a:lnTo>
                    <a:pt x="476973" y="219798"/>
                  </a:lnTo>
                  <a:lnTo>
                    <a:pt x="477151" y="219925"/>
                  </a:lnTo>
                  <a:lnTo>
                    <a:pt x="477253" y="219798"/>
                  </a:lnTo>
                  <a:lnTo>
                    <a:pt x="477316" y="219671"/>
                  </a:lnTo>
                  <a:lnTo>
                    <a:pt x="477494" y="220052"/>
                  </a:lnTo>
                  <a:lnTo>
                    <a:pt x="477494" y="216115"/>
                  </a:lnTo>
                  <a:lnTo>
                    <a:pt x="471170" y="216115"/>
                  </a:lnTo>
                  <a:lnTo>
                    <a:pt x="470865" y="216115"/>
                  </a:lnTo>
                  <a:lnTo>
                    <a:pt x="469811" y="217258"/>
                  </a:lnTo>
                  <a:lnTo>
                    <a:pt x="469709" y="217639"/>
                  </a:lnTo>
                  <a:lnTo>
                    <a:pt x="470154" y="218147"/>
                  </a:lnTo>
                  <a:lnTo>
                    <a:pt x="470674" y="218528"/>
                  </a:lnTo>
                  <a:lnTo>
                    <a:pt x="471144" y="218909"/>
                  </a:lnTo>
                  <a:lnTo>
                    <a:pt x="472884" y="217766"/>
                  </a:lnTo>
                  <a:lnTo>
                    <a:pt x="473202" y="217258"/>
                  </a:lnTo>
                  <a:lnTo>
                    <a:pt x="473760" y="217004"/>
                  </a:lnTo>
                  <a:lnTo>
                    <a:pt x="474535" y="216877"/>
                  </a:lnTo>
                  <a:lnTo>
                    <a:pt x="474230" y="217893"/>
                  </a:lnTo>
                  <a:lnTo>
                    <a:pt x="475170" y="218401"/>
                  </a:lnTo>
                  <a:lnTo>
                    <a:pt x="475653" y="219417"/>
                  </a:lnTo>
                  <a:lnTo>
                    <a:pt x="475907" y="220179"/>
                  </a:lnTo>
                  <a:lnTo>
                    <a:pt x="476008" y="220560"/>
                  </a:lnTo>
                  <a:lnTo>
                    <a:pt x="476072" y="220941"/>
                  </a:lnTo>
                  <a:lnTo>
                    <a:pt x="476262" y="221322"/>
                  </a:lnTo>
                  <a:lnTo>
                    <a:pt x="476415" y="221322"/>
                  </a:lnTo>
                  <a:lnTo>
                    <a:pt x="477012" y="221703"/>
                  </a:lnTo>
                  <a:lnTo>
                    <a:pt x="480542" y="223735"/>
                  </a:lnTo>
                  <a:lnTo>
                    <a:pt x="481495" y="224243"/>
                  </a:lnTo>
                  <a:lnTo>
                    <a:pt x="482498" y="224370"/>
                  </a:lnTo>
                  <a:lnTo>
                    <a:pt x="483501" y="224116"/>
                  </a:lnTo>
                  <a:lnTo>
                    <a:pt x="483666" y="223608"/>
                  </a:lnTo>
                  <a:lnTo>
                    <a:pt x="484619" y="224116"/>
                  </a:lnTo>
                  <a:lnTo>
                    <a:pt x="485178" y="224116"/>
                  </a:lnTo>
                  <a:lnTo>
                    <a:pt x="486244" y="226021"/>
                  </a:lnTo>
                  <a:lnTo>
                    <a:pt x="491909" y="228561"/>
                  </a:lnTo>
                  <a:lnTo>
                    <a:pt x="493395" y="228815"/>
                  </a:lnTo>
                  <a:lnTo>
                    <a:pt x="494919" y="228688"/>
                  </a:lnTo>
                  <a:lnTo>
                    <a:pt x="495096" y="229069"/>
                  </a:lnTo>
                  <a:lnTo>
                    <a:pt x="495173" y="229704"/>
                  </a:lnTo>
                  <a:lnTo>
                    <a:pt x="496735" y="230085"/>
                  </a:lnTo>
                  <a:lnTo>
                    <a:pt x="498157" y="230847"/>
                  </a:lnTo>
                  <a:lnTo>
                    <a:pt x="498957" y="231990"/>
                  </a:lnTo>
                  <a:lnTo>
                    <a:pt x="499656" y="233260"/>
                  </a:lnTo>
                  <a:lnTo>
                    <a:pt x="500684" y="233006"/>
                  </a:lnTo>
                  <a:lnTo>
                    <a:pt x="501497" y="233133"/>
                  </a:lnTo>
                  <a:lnTo>
                    <a:pt x="502107" y="233514"/>
                  </a:lnTo>
                  <a:lnTo>
                    <a:pt x="504507" y="234784"/>
                  </a:lnTo>
                  <a:lnTo>
                    <a:pt x="505421" y="234530"/>
                  </a:lnTo>
                  <a:lnTo>
                    <a:pt x="506095" y="234149"/>
                  </a:lnTo>
                  <a:lnTo>
                    <a:pt x="508393" y="234911"/>
                  </a:lnTo>
                  <a:lnTo>
                    <a:pt x="508990" y="235673"/>
                  </a:lnTo>
                  <a:lnTo>
                    <a:pt x="509524" y="236562"/>
                  </a:lnTo>
                  <a:lnTo>
                    <a:pt x="510730" y="238086"/>
                  </a:lnTo>
                  <a:lnTo>
                    <a:pt x="511187" y="237832"/>
                  </a:lnTo>
                  <a:lnTo>
                    <a:pt x="511657" y="237832"/>
                  </a:lnTo>
                  <a:lnTo>
                    <a:pt x="512165" y="237959"/>
                  </a:lnTo>
                  <a:lnTo>
                    <a:pt x="512457" y="238340"/>
                  </a:lnTo>
                  <a:lnTo>
                    <a:pt x="512686" y="238467"/>
                  </a:lnTo>
                  <a:lnTo>
                    <a:pt x="512876" y="238467"/>
                  </a:lnTo>
                  <a:lnTo>
                    <a:pt x="512991" y="238721"/>
                  </a:lnTo>
                  <a:lnTo>
                    <a:pt x="513130" y="238848"/>
                  </a:lnTo>
                  <a:lnTo>
                    <a:pt x="513295" y="238848"/>
                  </a:lnTo>
                  <a:lnTo>
                    <a:pt x="516585" y="239102"/>
                  </a:lnTo>
                  <a:lnTo>
                    <a:pt x="517042" y="238848"/>
                  </a:lnTo>
                  <a:lnTo>
                    <a:pt x="517448" y="238975"/>
                  </a:lnTo>
                  <a:lnTo>
                    <a:pt x="517880" y="239483"/>
                  </a:lnTo>
                  <a:lnTo>
                    <a:pt x="519391" y="239991"/>
                  </a:lnTo>
                  <a:lnTo>
                    <a:pt x="520966" y="242150"/>
                  </a:lnTo>
                  <a:lnTo>
                    <a:pt x="521639" y="241769"/>
                  </a:lnTo>
                  <a:lnTo>
                    <a:pt x="522478" y="241769"/>
                  </a:lnTo>
                  <a:lnTo>
                    <a:pt x="524383" y="243801"/>
                  </a:lnTo>
                  <a:lnTo>
                    <a:pt x="524865" y="243039"/>
                  </a:lnTo>
                  <a:lnTo>
                    <a:pt x="525284" y="242658"/>
                  </a:lnTo>
                  <a:lnTo>
                    <a:pt x="526973" y="243420"/>
                  </a:lnTo>
                  <a:lnTo>
                    <a:pt x="528624" y="244563"/>
                  </a:lnTo>
                  <a:lnTo>
                    <a:pt x="529209" y="244436"/>
                  </a:lnTo>
                  <a:lnTo>
                    <a:pt x="530047" y="244436"/>
                  </a:lnTo>
                  <a:lnTo>
                    <a:pt x="530656" y="244182"/>
                  </a:lnTo>
                  <a:lnTo>
                    <a:pt x="531088" y="244309"/>
                  </a:lnTo>
                  <a:lnTo>
                    <a:pt x="531304" y="244817"/>
                  </a:lnTo>
                  <a:lnTo>
                    <a:pt x="531622" y="246595"/>
                  </a:lnTo>
                  <a:lnTo>
                    <a:pt x="532028" y="246087"/>
                  </a:lnTo>
                  <a:lnTo>
                    <a:pt x="532422" y="246087"/>
                  </a:lnTo>
                  <a:lnTo>
                    <a:pt x="532866" y="245960"/>
                  </a:lnTo>
                  <a:lnTo>
                    <a:pt x="533933" y="245579"/>
                  </a:lnTo>
                  <a:lnTo>
                    <a:pt x="534784" y="245325"/>
                  </a:lnTo>
                  <a:lnTo>
                    <a:pt x="535546" y="246468"/>
                  </a:lnTo>
                  <a:lnTo>
                    <a:pt x="536244" y="247230"/>
                  </a:lnTo>
                  <a:lnTo>
                    <a:pt x="536879" y="247611"/>
                  </a:lnTo>
                  <a:lnTo>
                    <a:pt x="537095" y="247484"/>
                  </a:lnTo>
                  <a:lnTo>
                    <a:pt x="537552" y="247611"/>
                  </a:lnTo>
                  <a:lnTo>
                    <a:pt x="538226" y="247738"/>
                  </a:lnTo>
                  <a:lnTo>
                    <a:pt x="539140" y="247484"/>
                  </a:lnTo>
                  <a:lnTo>
                    <a:pt x="540334" y="247357"/>
                  </a:lnTo>
                  <a:lnTo>
                    <a:pt x="541261" y="247865"/>
                  </a:lnTo>
                  <a:lnTo>
                    <a:pt x="542404" y="248754"/>
                  </a:lnTo>
                  <a:lnTo>
                    <a:pt x="543026" y="249770"/>
                  </a:lnTo>
                  <a:lnTo>
                    <a:pt x="544118" y="250151"/>
                  </a:lnTo>
                  <a:lnTo>
                    <a:pt x="545630" y="250151"/>
                  </a:lnTo>
                  <a:lnTo>
                    <a:pt x="547382" y="249770"/>
                  </a:lnTo>
                  <a:lnTo>
                    <a:pt x="549325" y="249897"/>
                  </a:lnTo>
                  <a:lnTo>
                    <a:pt x="549846" y="250024"/>
                  </a:lnTo>
                  <a:lnTo>
                    <a:pt x="550252" y="250786"/>
                  </a:lnTo>
                  <a:lnTo>
                    <a:pt x="550443" y="251421"/>
                  </a:lnTo>
                  <a:lnTo>
                    <a:pt x="550570" y="252183"/>
                  </a:lnTo>
                  <a:lnTo>
                    <a:pt x="551586" y="251675"/>
                  </a:lnTo>
                  <a:lnTo>
                    <a:pt x="551764" y="252818"/>
                  </a:lnTo>
                  <a:lnTo>
                    <a:pt x="552246" y="252437"/>
                  </a:lnTo>
                  <a:lnTo>
                    <a:pt x="552602" y="252310"/>
                  </a:lnTo>
                  <a:lnTo>
                    <a:pt x="552767" y="252310"/>
                  </a:lnTo>
                  <a:lnTo>
                    <a:pt x="559333" y="255485"/>
                  </a:lnTo>
                  <a:lnTo>
                    <a:pt x="561111" y="255231"/>
                  </a:lnTo>
                  <a:lnTo>
                    <a:pt x="566381" y="257898"/>
                  </a:lnTo>
                  <a:lnTo>
                    <a:pt x="569264" y="257771"/>
                  </a:lnTo>
                  <a:lnTo>
                    <a:pt x="571398" y="258406"/>
                  </a:lnTo>
                  <a:lnTo>
                    <a:pt x="572770" y="259930"/>
                  </a:lnTo>
                  <a:lnTo>
                    <a:pt x="573874" y="259930"/>
                  </a:lnTo>
                  <a:lnTo>
                    <a:pt x="574776" y="259549"/>
                  </a:lnTo>
                  <a:lnTo>
                    <a:pt x="575856" y="259295"/>
                  </a:lnTo>
                  <a:lnTo>
                    <a:pt x="577138" y="259295"/>
                  </a:lnTo>
                  <a:lnTo>
                    <a:pt x="578396" y="257771"/>
                  </a:lnTo>
                  <a:lnTo>
                    <a:pt x="579869" y="255993"/>
                  </a:lnTo>
                  <a:lnTo>
                    <a:pt x="580618" y="255231"/>
                  </a:lnTo>
                  <a:lnTo>
                    <a:pt x="580745" y="255104"/>
                  </a:lnTo>
                  <a:lnTo>
                    <a:pt x="581748" y="253326"/>
                  </a:lnTo>
                  <a:lnTo>
                    <a:pt x="582218" y="252310"/>
                  </a:lnTo>
                  <a:lnTo>
                    <a:pt x="582510" y="251675"/>
                  </a:lnTo>
                  <a:lnTo>
                    <a:pt x="583361" y="249770"/>
                  </a:lnTo>
                  <a:lnTo>
                    <a:pt x="584200" y="247865"/>
                  </a:lnTo>
                  <a:lnTo>
                    <a:pt x="584631" y="247357"/>
                  </a:lnTo>
                  <a:lnTo>
                    <a:pt x="586066" y="245706"/>
                  </a:lnTo>
                  <a:lnTo>
                    <a:pt x="586854" y="245325"/>
                  </a:lnTo>
                  <a:lnTo>
                    <a:pt x="588454" y="244563"/>
                  </a:lnTo>
                  <a:lnTo>
                    <a:pt x="588403" y="244309"/>
                  </a:lnTo>
                  <a:lnTo>
                    <a:pt x="588289" y="243547"/>
                  </a:lnTo>
                  <a:lnTo>
                    <a:pt x="588378" y="243039"/>
                  </a:lnTo>
                  <a:lnTo>
                    <a:pt x="588454" y="242785"/>
                  </a:lnTo>
                  <a:lnTo>
                    <a:pt x="588492" y="242658"/>
                  </a:lnTo>
                  <a:lnTo>
                    <a:pt x="588899" y="242277"/>
                  </a:lnTo>
                  <a:lnTo>
                    <a:pt x="591172" y="241769"/>
                  </a:lnTo>
                  <a:lnTo>
                    <a:pt x="593445" y="241261"/>
                  </a:lnTo>
                  <a:lnTo>
                    <a:pt x="593686" y="240372"/>
                  </a:lnTo>
                  <a:lnTo>
                    <a:pt x="594093" y="239991"/>
                  </a:lnTo>
                  <a:lnTo>
                    <a:pt x="593293" y="238975"/>
                  </a:lnTo>
                  <a:lnTo>
                    <a:pt x="592734" y="237832"/>
                  </a:lnTo>
                  <a:lnTo>
                    <a:pt x="592759" y="237070"/>
                  </a:lnTo>
                  <a:lnTo>
                    <a:pt x="593445" y="237324"/>
                  </a:lnTo>
                  <a:lnTo>
                    <a:pt x="593890" y="237324"/>
                  </a:lnTo>
                  <a:lnTo>
                    <a:pt x="594118" y="237197"/>
                  </a:lnTo>
                  <a:lnTo>
                    <a:pt x="594156" y="237070"/>
                  </a:lnTo>
                  <a:lnTo>
                    <a:pt x="594664" y="235546"/>
                  </a:lnTo>
                  <a:lnTo>
                    <a:pt x="594220" y="235038"/>
                  </a:lnTo>
                  <a:lnTo>
                    <a:pt x="593521" y="233768"/>
                  </a:lnTo>
                  <a:lnTo>
                    <a:pt x="596811" y="233895"/>
                  </a:lnTo>
                  <a:lnTo>
                    <a:pt x="596963" y="233768"/>
                  </a:lnTo>
                  <a:lnTo>
                    <a:pt x="598398" y="232498"/>
                  </a:lnTo>
                  <a:lnTo>
                    <a:pt x="599884" y="231355"/>
                  </a:lnTo>
                  <a:lnTo>
                    <a:pt x="599008" y="229704"/>
                  </a:lnTo>
                  <a:lnTo>
                    <a:pt x="599236" y="229577"/>
                  </a:lnTo>
                  <a:lnTo>
                    <a:pt x="599313" y="229450"/>
                  </a:lnTo>
                  <a:lnTo>
                    <a:pt x="599427" y="229196"/>
                  </a:lnTo>
                  <a:lnTo>
                    <a:pt x="599490" y="228942"/>
                  </a:lnTo>
                  <a:lnTo>
                    <a:pt x="599909" y="228561"/>
                  </a:lnTo>
                  <a:lnTo>
                    <a:pt x="599376" y="227545"/>
                  </a:lnTo>
                  <a:lnTo>
                    <a:pt x="601218" y="227037"/>
                  </a:lnTo>
                  <a:lnTo>
                    <a:pt x="601421" y="225132"/>
                  </a:lnTo>
                  <a:lnTo>
                    <a:pt x="601535" y="223608"/>
                  </a:lnTo>
                  <a:lnTo>
                    <a:pt x="601383" y="223227"/>
                  </a:lnTo>
                  <a:lnTo>
                    <a:pt x="601040" y="223100"/>
                  </a:lnTo>
                  <a:lnTo>
                    <a:pt x="601281" y="218782"/>
                  </a:lnTo>
                  <a:lnTo>
                    <a:pt x="602094" y="217893"/>
                  </a:lnTo>
                  <a:lnTo>
                    <a:pt x="601573" y="216877"/>
                  </a:lnTo>
                  <a:lnTo>
                    <a:pt x="603072" y="215734"/>
                  </a:lnTo>
                  <a:close/>
                </a:path>
                <a:path w="648969" h="1718945">
                  <a:moveTo>
                    <a:pt x="611720" y="155613"/>
                  </a:moveTo>
                  <a:lnTo>
                    <a:pt x="610539" y="155232"/>
                  </a:lnTo>
                  <a:lnTo>
                    <a:pt x="609803" y="154851"/>
                  </a:lnTo>
                  <a:lnTo>
                    <a:pt x="609511" y="154597"/>
                  </a:lnTo>
                  <a:lnTo>
                    <a:pt x="609104" y="154978"/>
                  </a:lnTo>
                  <a:lnTo>
                    <a:pt x="608901" y="155613"/>
                  </a:lnTo>
                  <a:lnTo>
                    <a:pt x="611720" y="155613"/>
                  </a:lnTo>
                  <a:close/>
                </a:path>
                <a:path w="648969" h="1718945">
                  <a:moveTo>
                    <a:pt x="614159" y="155613"/>
                  </a:moveTo>
                  <a:lnTo>
                    <a:pt x="614019" y="155486"/>
                  </a:lnTo>
                  <a:lnTo>
                    <a:pt x="613791" y="155613"/>
                  </a:lnTo>
                  <a:lnTo>
                    <a:pt x="614159" y="155613"/>
                  </a:lnTo>
                  <a:close/>
                </a:path>
                <a:path w="648969" h="1718945">
                  <a:moveTo>
                    <a:pt x="625030" y="161328"/>
                  </a:moveTo>
                  <a:lnTo>
                    <a:pt x="624535" y="161201"/>
                  </a:lnTo>
                  <a:lnTo>
                    <a:pt x="624370" y="161264"/>
                  </a:lnTo>
                  <a:lnTo>
                    <a:pt x="624878" y="160439"/>
                  </a:lnTo>
                  <a:lnTo>
                    <a:pt x="624306" y="158915"/>
                  </a:lnTo>
                  <a:lnTo>
                    <a:pt x="623138" y="157899"/>
                  </a:lnTo>
                  <a:lnTo>
                    <a:pt x="622401" y="157264"/>
                  </a:lnTo>
                  <a:lnTo>
                    <a:pt x="621398" y="157772"/>
                  </a:lnTo>
                  <a:lnTo>
                    <a:pt x="620801" y="157899"/>
                  </a:lnTo>
                  <a:lnTo>
                    <a:pt x="619785" y="157010"/>
                  </a:lnTo>
                  <a:lnTo>
                    <a:pt x="619442" y="156883"/>
                  </a:lnTo>
                  <a:lnTo>
                    <a:pt x="618756" y="156629"/>
                  </a:lnTo>
                  <a:lnTo>
                    <a:pt x="617753" y="156883"/>
                  </a:lnTo>
                  <a:lnTo>
                    <a:pt x="617575" y="156629"/>
                  </a:lnTo>
                  <a:lnTo>
                    <a:pt x="617613" y="156502"/>
                  </a:lnTo>
                  <a:lnTo>
                    <a:pt x="617740" y="156121"/>
                  </a:lnTo>
                  <a:lnTo>
                    <a:pt x="616127" y="156502"/>
                  </a:lnTo>
                  <a:lnTo>
                    <a:pt x="614883" y="156248"/>
                  </a:lnTo>
                  <a:lnTo>
                    <a:pt x="614591" y="155994"/>
                  </a:lnTo>
                  <a:lnTo>
                    <a:pt x="614311" y="155740"/>
                  </a:lnTo>
                  <a:lnTo>
                    <a:pt x="613575" y="155740"/>
                  </a:lnTo>
                  <a:lnTo>
                    <a:pt x="612800" y="155740"/>
                  </a:lnTo>
                  <a:lnTo>
                    <a:pt x="608863" y="155740"/>
                  </a:lnTo>
                  <a:lnTo>
                    <a:pt x="607758" y="155740"/>
                  </a:lnTo>
                  <a:lnTo>
                    <a:pt x="607326" y="155994"/>
                  </a:lnTo>
                  <a:lnTo>
                    <a:pt x="607047" y="155994"/>
                  </a:lnTo>
                  <a:lnTo>
                    <a:pt x="606983" y="155867"/>
                  </a:lnTo>
                  <a:lnTo>
                    <a:pt x="606920" y="155740"/>
                  </a:lnTo>
                  <a:lnTo>
                    <a:pt x="605574" y="155613"/>
                  </a:lnTo>
                  <a:lnTo>
                    <a:pt x="605116" y="155867"/>
                  </a:lnTo>
                  <a:lnTo>
                    <a:pt x="604875" y="155740"/>
                  </a:lnTo>
                  <a:lnTo>
                    <a:pt x="604888" y="155232"/>
                  </a:lnTo>
                  <a:lnTo>
                    <a:pt x="605777" y="153962"/>
                  </a:lnTo>
                  <a:lnTo>
                    <a:pt x="605586" y="152819"/>
                  </a:lnTo>
                  <a:lnTo>
                    <a:pt x="605320" y="152311"/>
                  </a:lnTo>
                  <a:lnTo>
                    <a:pt x="605053" y="151803"/>
                  </a:lnTo>
                  <a:lnTo>
                    <a:pt x="604177" y="152311"/>
                  </a:lnTo>
                  <a:lnTo>
                    <a:pt x="603440" y="152311"/>
                  </a:lnTo>
                  <a:lnTo>
                    <a:pt x="602869" y="151676"/>
                  </a:lnTo>
                  <a:lnTo>
                    <a:pt x="602703" y="151549"/>
                  </a:lnTo>
                  <a:lnTo>
                    <a:pt x="602551" y="151422"/>
                  </a:lnTo>
                  <a:lnTo>
                    <a:pt x="601751" y="150787"/>
                  </a:lnTo>
                  <a:lnTo>
                    <a:pt x="601294" y="149517"/>
                  </a:lnTo>
                  <a:lnTo>
                    <a:pt x="600862" y="150914"/>
                  </a:lnTo>
                  <a:lnTo>
                    <a:pt x="600329" y="151422"/>
                  </a:lnTo>
                  <a:lnTo>
                    <a:pt x="599643" y="151295"/>
                  </a:lnTo>
                  <a:lnTo>
                    <a:pt x="599973" y="150152"/>
                  </a:lnTo>
                  <a:lnTo>
                    <a:pt x="599935" y="149898"/>
                  </a:lnTo>
                  <a:lnTo>
                    <a:pt x="599732" y="149517"/>
                  </a:lnTo>
                  <a:lnTo>
                    <a:pt x="598766" y="149644"/>
                  </a:lnTo>
                  <a:lnTo>
                    <a:pt x="598106" y="149898"/>
                  </a:lnTo>
                  <a:lnTo>
                    <a:pt x="596925" y="150152"/>
                  </a:lnTo>
                  <a:lnTo>
                    <a:pt x="596099" y="149136"/>
                  </a:lnTo>
                  <a:lnTo>
                    <a:pt x="595795" y="149009"/>
                  </a:lnTo>
                  <a:lnTo>
                    <a:pt x="594537" y="148501"/>
                  </a:lnTo>
                  <a:lnTo>
                    <a:pt x="592239" y="148120"/>
                  </a:lnTo>
                  <a:lnTo>
                    <a:pt x="592543" y="147104"/>
                  </a:lnTo>
                  <a:lnTo>
                    <a:pt x="591273" y="146723"/>
                  </a:lnTo>
                  <a:lnTo>
                    <a:pt x="591019" y="146215"/>
                  </a:lnTo>
                  <a:lnTo>
                    <a:pt x="591045" y="145961"/>
                  </a:lnTo>
                  <a:lnTo>
                    <a:pt x="591045" y="145834"/>
                  </a:lnTo>
                  <a:lnTo>
                    <a:pt x="591070" y="145580"/>
                  </a:lnTo>
                  <a:lnTo>
                    <a:pt x="590423" y="145834"/>
                  </a:lnTo>
                  <a:lnTo>
                    <a:pt x="589927" y="145707"/>
                  </a:lnTo>
                  <a:lnTo>
                    <a:pt x="589622" y="144818"/>
                  </a:lnTo>
                  <a:lnTo>
                    <a:pt x="588810" y="145707"/>
                  </a:lnTo>
                  <a:lnTo>
                    <a:pt x="588352" y="145961"/>
                  </a:lnTo>
                  <a:lnTo>
                    <a:pt x="587883" y="145961"/>
                  </a:lnTo>
                  <a:lnTo>
                    <a:pt x="588518" y="145326"/>
                  </a:lnTo>
                  <a:lnTo>
                    <a:pt x="588594" y="144437"/>
                  </a:lnTo>
                  <a:lnTo>
                    <a:pt x="587743" y="143675"/>
                  </a:lnTo>
                  <a:lnTo>
                    <a:pt x="587044" y="142913"/>
                  </a:lnTo>
                  <a:lnTo>
                    <a:pt x="586219" y="142532"/>
                  </a:lnTo>
                  <a:lnTo>
                    <a:pt x="585266" y="142659"/>
                  </a:lnTo>
                  <a:lnTo>
                    <a:pt x="583590" y="142659"/>
                  </a:lnTo>
                  <a:lnTo>
                    <a:pt x="581812" y="142913"/>
                  </a:lnTo>
                  <a:lnTo>
                    <a:pt x="581342" y="142024"/>
                  </a:lnTo>
                  <a:lnTo>
                    <a:pt x="580872" y="141770"/>
                  </a:lnTo>
                  <a:lnTo>
                    <a:pt x="580644" y="141643"/>
                  </a:lnTo>
                  <a:lnTo>
                    <a:pt x="579678" y="141770"/>
                  </a:lnTo>
                  <a:lnTo>
                    <a:pt x="578840" y="141770"/>
                  </a:lnTo>
                  <a:lnTo>
                    <a:pt x="578497" y="141643"/>
                  </a:lnTo>
                  <a:lnTo>
                    <a:pt x="578345" y="141516"/>
                  </a:lnTo>
                  <a:lnTo>
                    <a:pt x="578205" y="141389"/>
                  </a:lnTo>
                  <a:lnTo>
                    <a:pt x="577951" y="140881"/>
                  </a:lnTo>
                  <a:lnTo>
                    <a:pt x="577545" y="141389"/>
                  </a:lnTo>
                  <a:lnTo>
                    <a:pt x="576961" y="141389"/>
                  </a:lnTo>
                  <a:lnTo>
                    <a:pt x="576757" y="141516"/>
                  </a:lnTo>
                  <a:lnTo>
                    <a:pt x="576529" y="141389"/>
                  </a:lnTo>
                  <a:lnTo>
                    <a:pt x="576287" y="140881"/>
                  </a:lnTo>
                  <a:lnTo>
                    <a:pt x="576338" y="139992"/>
                  </a:lnTo>
                  <a:lnTo>
                    <a:pt x="576300" y="138976"/>
                  </a:lnTo>
                  <a:lnTo>
                    <a:pt x="576148" y="138722"/>
                  </a:lnTo>
                  <a:lnTo>
                    <a:pt x="575462" y="138976"/>
                  </a:lnTo>
                  <a:lnTo>
                    <a:pt x="574916" y="139992"/>
                  </a:lnTo>
                  <a:lnTo>
                    <a:pt x="574890" y="139230"/>
                  </a:lnTo>
                  <a:lnTo>
                    <a:pt x="574878" y="138595"/>
                  </a:lnTo>
                  <a:lnTo>
                    <a:pt x="574865" y="138341"/>
                  </a:lnTo>
                  <a:lnTo>
                    <a:pt x="574484" y="138341"/>
                  </a:lnTo>
                  <a:lnTo>
                    <a:pt x="572604" y="138595"/>
                  </a:lnTo>
                  <a:lnTo>
                    <a:pt x="572173" y="138595"/>
                  </a:lnTo>
                  <a:lnTo>
                    <a:pt x="572236" y="137452"/>
                  </a:lnTo>
                  <a:lnTo>
                    <a:pt x="572236" y="137325"/>
                  </a:lnTo>
                  <a:lnTo>
                    <a:pt x="571881" y="136690"/>
                  </a:lnTo>
                  <a:lnTo>
                    <a:pt x="571601" y="136563"/>
                  </a:lnTo>
                  <a:lnTo>
                    <a:pt x="571195" y="136563"/>
                  </a:lnTo>
                  <a:lnTo>
                    <a:pt x="569607" y="136309"/>
                  </a:lnTo>
                  <a:lnTo>
                    <a:pt x="569302" y="136055"/>
                  </a:lnTo>
                  <a:lnTo>
                    <a:pt x="568299" y="135293"/>
                  </a:lnTo>
                  <a:lnTo>
                    <a:pt x="567804" y="134912"/>
                  </a:lnTo>
                  <a:lnTo>
                    <a:pt x="567156" y="134912"/>
                  </a:lnTo>
                  <a:lnTo>
                    <a:pt x="566940" y="135039"/>
                  </a:lnTo>
                  <a:lnTo>
                    <a:pt x="566877" y="135293"/>
                  </a:lnTo>
                  <a:lnTo>
                    <a:pt x="566369" y="135039"/>
                  </a:lnTo>
                  <a:lnTo>
                    <a:pt x="565061" y="135039"/>
                  </a:lnTo>
                  <a:lnTo>
                    <a:pt x="564235" y="134404"/>
                  </a:lnTo>
                  <a:lnTo>
                    <a:pt x="563880" y="133134"/>
                  </a:lnTo>
                  <a:lnTo>
                    <a:pt x="563232" y="132753"/>
                  </a:lnTo>
                  <a:lnTo>
                    <a:pt x="562648" y="132626"/>
                  </a:lnTo>
                  <a:lnTo>
                    <a:pt x="562076" y="132626"/>
                  </a:lnTo>
                  <a:lnTo>
                    <a:pt x="561314" y="132372"/>
                  </a:lnTo>
                  <a:lnTo>
                    <a:pt x="559562" y="132626"/>
                  </a:lnTo>
                  <a:lnTo>
                    <a:pt x="558774" y="132499"/>
                  </a:lnTo>
                  <a:lnTo>
                    <a:pt x="558482" y="131864"/>
                  </a:lnTo>
                  <a:lnTo>
                    <a:pt x="558431" y="131737"/>
                  </a:lnTo>
                  <a:lnTo>
                    <a:pt x="558495" y="130721"/>
                  </a:lnTo>
                  <a:lnTo>
                    <a:pt x="557415" y="130594"/>
                  </a:lnTo>
                  <a:lnTo>
                    <a:pt x="556260" y="130975"/>
                  </a:lnTo>
                  <a:lnTo>
                    <a:pt x="555053" y="131864"/>
                  </a:lnTo>
                  <a:lnTo>
                    <a:pt x="555002" y="130975"/>
                  </a:lnTo>
                  <a:lnTo>
                    <a:pt x="554685" y="130594"/>
                  </a:lnTo>
                  <a:lnTo>
                    <a:pt x="553834" y="130340"/>
                  </a:lnTo>
                  <a:lnTo>
                    <a:pt x="553847" y="130213"/>
                  </a:lnTo>
                  <a:lnTo>
                    <a:pt x="553986" y="129324"/>
                  </a:lnTo>
                  <a:lnTo>
                    <a:pt x="553440" y="128435"/>
                  </a:lnTo>
                  <a:lnTo>
                    <a:pt x="552183" y="127546"/>
                  </a:lnTo>
                  <a:lnTo>
                    <a:pt x="550519" y="128435"/>
                  </a:lnTo>
                  <a:lnTo>
                    <a:pt x="549783" y="128943"/>
                  </a:lnTo>
                  <a:lnTo>
                    <a:pt x="549592" y="129578"/>
                  </a:lnTo>
                  <a:lnTo>
                    <a:pt x="549948" y="130213"/>
                  </a:lnTo>
                  <a:lnTo>
                    <a:pt x="548855" y="130213"/>
                  </a:lnTo>
                  <a:lnTo>
                    <a:pt x="548627" y="128943"/>
                  </a:lnTo>
                  <a:lnTo>
                    <a:pt x="548309" y="127673"/>
                  </a:lnTo>
                  <a:lnTo>
                    <a:pt x="548284" y="127546"/>
                  </a:lnTo>
                  <a:lnTo>
                    <a:pt x="547166" y="126657"/>
                  </a:lnTo>
                  <a:lnTo>
                    <a:pt x="546709" y="125387"/>
                  </a:lnTo>
                  <a:lnTo>
                    <a:pt x="546239" y="124498"/>
                  </a:lnTo>
                  <a:lnTo>
                    <a:pt x="545642" y="123990"/>
                  </a:lnTo>
                  <a:lnTo>
                    <a:pt x="544906" y="123990"/>
                  </a:lnTo>
                  <a:lnTo>
                    <a:pt x="544550" y="124625"/>
                  </a:lnTo>
                  <a:lnTo>
                    <a:pt x="544461" y="125133"/>
                  </a:lnTo>
                  <a:lnTo>
                    <a:pt x="544715" y="125514"/>
                  </a:lnTo>
                  <a:lnTo>
                    <a:pt x="544804" y="125768"/>
                  </a:lnTo>
                  <a:lnTo>
                    <a:pt x="545299" y="126022"/>
                  </a:lnTo>
                  <a:lnTo>
                    <a:pt x="546163" y="126276"/>
                  </a:lnTo>
                  <a:lnTo>
                    <a:pt x="545236" y="126530"/>
                  </a:lnTo>
                  <a:lnTo>
                    <a:pt x="544156" y="127292"/>
                  </a:lnTo>
                  <a:lnTo>
                    <a:pt x="543471" y="127673"/>
                  </a:lnTo>
                  <a:lnTo>
                    <a:pt x="542874" y="127546"/>
                  </a:lnTo>
                  <a:lnTo>
                    <a:pt x="542290" y="127038"/>
                  </a:lnTo>
                  <a:lnTo>
                    <a:pt x="543280" y="126276"/>
                  </a:lnTo>
                  <a:lnTo>
                    <a:pt x="543623" y="125387"/>
                  </a:lnTo>
                  <a:lnTo>
                    <a:pt x="543687" y="124371"/>
                  </a:lnTo>
                  <a:lnTo>
                    <a:pt x="543661" y="123990"/>
                  </a:lnTo>
                  <a:lnTo>
                    <a:pt x="543648" y="123609"/>
                  </a:lnTo>
                  <a:lnTo>
                    <a:pt x="543191" y="123736"/>
                  </a:lnTo>
                  <a:lnTo>
                    <a:pt x="542417" y="123863"/>
                  </a:lnTo>
                  <a:lnTo>
                    <a:pt x="541286" y="123990"/>
                  </a:lnTo>
                  <a:lnTo>
                    <a:pt x="540600" y="123482"/>
                  </a:lnTo>
                  <a:lnTo>
                    <a:pt x="539419" y="123609"/>
                  </a:lnTo>
                  <a:lnTo>
                    <a:pt x="539521" y="124244"/>
                  </a:lnTo>
                  <a:lnTo>
                    <a:pt x="539178" y="124371"/>
                  </a:lnTo>
                  <a:lnTo>
                    <a:pt x="538759" y="123990"/>
                  </a:lnTo>
                  <a:lnTo>
                    <a:pt x="538645" y="123355"/>
                  </a:lnTo>
                  <a:lnTo>
                    <a:pt x="537464" y="123355"/>
                  </a:lnTo>
                  <a:lnTo>
                    <a:pt x="537121" y="122974"/>
                  </a:lnTo>
                  <a:lnTo>
                    <a:pt x="537870" y="122339"/>
                  </a:lnTo>
                  <a:lnTo>
                    <a:pt x="538530" y="121958"/>
                  </a:lnTo>
                  <a:lnTo>
                    <a:pt x="538276" y="121323"/>
                  </a:lnTo>
                  <a:lnTo>
                    <a:pt x="538124" y="120942"/>
                  </a:lnTo>
                  <a:lnTo>
                    <a:pt x="537629" y="120434"/>
                  </a:lnTo>
                  <a:lnTo>
                    <a:pt x="537057" y="120434"/>
                  </a:lnTo>
                  <a:lnTo>
                    <a:pt x="534720" y="120815"/>
                  </a:lnTo>
                  <a:lnTo>
                    <a:pt x="534289" y="121069"/>
                  </a:lnTo>
                  <a:lnTo>
                    <a:pt x="533666" y="121196"/>
                  </a:lnTo>
                  <a:lnTo>
                    <a:pt x="532866" y="121323"/>
                  </a:lnTo>
                  <a:lnTo>
                    <a:pt x="533146" y="120434"/>
                  </a:lnTo>
                  <a:lnTo>
                    <a:pt x="533196" y="119164"/>
                  </a:lnTo>
                  <a:lnTo>
                    <a:pt x="532358" y="118656"/>
                  </a:lnTo>
                  <a:lnTo>
                    <a:pt x="531355" y="118021"/>
                  </a:lnTo>
                  <a:lnTo>
                    <a:pt x="530225" y="117132"/>
                  </a:lnTo>
                  <a:lnTo>
                    <a:pt x="530339" y="118148"/>
                  </a:lnTo>
                  <a:lnTo>
                    <a:pt x="529805" y="118656"/>
                  </a:lnTo>
                  <a:lnTo>
                    <a:pt x="528675" y="118656"/>
                  </a:lnTo>
                  <a:lnTo>
                    <a:pt x="527304" y="118529"/>
                  </a:lnTo>
                  <a:lnTo>
                    <a:pt x="526224" y="118402"/>
                  </a:lnTo>
                  <a:lnTo>
                    <a:pt x="526757" y="117259"/>
                  </a:lnTo>
                  <a:lnTo>
                    <a:pt x="526872" y="116878"/>
                  </a:lnTo>
                  <a:lnTo>
                    <a:pt x="526973" y="116370"/>
                  </a:lnTo>
                  <a:lnTo>
                    <a:pt x="526935" y="116116"/>
                  </a:lnTo>
                  <a:lnTo>
                    <a:pt x="526757" y="116116"/>
                  </a:lnTo>
                  <a:lnTo>
                    <a:pt x="526440" y="116243"/>
                  </a:lnTo>
                  <a:lnTo>
                    <a:pt x="525995" y="116370"/>
                  </a:lnTo>
                  <a:lnTo>
                    <a:pt x="525576" y="115989"/>
                  </a:lnTo>
                  <a:lnTo>
                    <a:pt x="525221" y="115354"/>
                  </a:lnTo>
                  <a:lnTo>
                    <a:pt x="524929" y="115100"/>
                  </a:lnTo>
                  <a:lnTo>
                    <a:pt x="524560" y="115100"/>
                  </a:lnTo>
                  <a:lnTo>
                    <a:pt x="524141" y="115227"/>
                  </a:lnTo>
                  <a:lnTo>
                    <a:pt x="523913" y="116878"/>
                  </a:lnTo>
                  <a:lnTo>
                    <a:pt x="523544" y="115608"/>
                  </a:lnTo>
                  <a:lnTo>
                    <a:pt x="522643" y="114592"/>
                  </a:lnTo>
                  <a:lnTo>
                    <a:pt x="519506" y="112941"/>
                  </a:lnTo>
                  <a:lnTo>
                    <a:pt x="518490" y="112306"/>
                  </a:lnTo>
                  <a:lnTo>
                    <a:pt x="517880" y="111925"/>
                  </a:lnTo>
                  <a:lnTo>
                    <a:pt x="517207" y="111798"/>
                  </a:lnTo>
                  <a:lnTo>
                    <a:pt x="516674" y="111671"/>
                  </a:lnTo>
                  <a:lnTo>
                    <a:pt x="516280" y="111671"/>
                  </a:lnTo>
                  <a:lnTo>
                    <a:pt x="515340" y="111925"/>
                  </a:lnTo>
                  <a:lnTo>
                    <a:pt x="514680" y="112306"/>
                  </a:lnTo>
                  <a:lnTo>
                    <a:pt x="514248" y="111925"/>
                  </a:lnTo>
                  <a:lnTo>
                    <a:pt x="513105" y="111163"/>
                  </a:lnTo>
                  <a:lnTo>
                    <a:pt x="512876" y="110655"/>
                  </a:lnTo>
                  <a:lnTo>
                    <a:pt x="512876" y="110528"/>
                  </a:lnTo>
                  <a:lnTo>
                    <a:pt x="512876" y="110147"/>
                  </a:lnTo>
                  <a:lnTo>
                    <a:pt x="511606" y="110528"/>
                  </a:lnTo>
                  <a:lnTo>
                    <a:pt x="511543" y="109639"/>
                  </a:lnTo>
                  <a:lnTo>
                    <a:pt x="511149" y="109004"/>
                  </a:lnTo>
                  <a:lnTo>
                    <a:pt x="510476" y="108750"/>
                  </a:lnTo>
                  <a:lnTo>
                    <a:pt x="509295" y="109004"/>
                  </a:lnTo>
                  <a:lnTo>
                    <a:pt x="508533" y="108750"/>
                  </a:lnTo>
                  <a:lnTo>
                    <a:pt x="505536" y="111671"/>
                  </a:lnTo>
                  <a:lnTo>
                    <a:pt x="503605" y="114465"/>
                  </a:lnTo>
                  <a:lnTo>
                    <a:pt x="502640" y="116878"/>
                  </a:lnTo>
                  <a:lnTo>
                    <a:pt x="501497" y="118148"/>
                  </a:lnTo>
                  <a:lnTo>
                    <a:pt x="500710" y="119418"/>
                  </a:lnTo>
                  <a:lnTo>
                    <a:pt x="500392" y="120434"/>
                  </a:lnTo>
                  <a:lnTo>
                    <a:pt x="500316" y="120942"/>
                  </a:lnTo>
                  <a:lnTo>
                    <a:pt x="500189" y="122339"/>
                  </a:lnTo>
                  <a:lnTo>
                    <a:pt x="500824" y="123863"/>
                  </a:lnTo>
                  <a:lnTo>
                    <a:pt x="504291" y="126784"/>
                  </a:lnTo>
                  <a:lnTo>
                    <a:pt x="506869" y="128435"/>
                  </a:lnTo>
                  <a:lnTo>
                    <a:pt x="510120" y="130594"/>
                  </a:lnTo>
                  <a:lnTo>
                    <a:pt x="513803" y="133134"/>
                  </a:lnTo>
                  <a:lnTo>
                    <a:pt x="516204" y="134404"/>
                  </a:lnTo>
                  <a:lnTo>
                    <a:pt x="517220" y="134658"/>
                  </a:lnTo>
                  <a:lnTo>
                    <a:pt x="518007" y="135166"/>
                  </a:lnTo>
                  <a:lnTo>
                    <a:pt x="518541" y="135928"/>
                  </a:lnTo>
                  <a:lnTo>
                    <a:pt x="518795" y="136182"/>
                  </a:lnTo>
                  <a:lnTo>
                    <a:pt x="519163" y="136436"/>
                  </a:lnTo>
                  <a:lnTo>
                    <a:pt x="520026" y="136690"/>
                  </a:lnTo>
                  <a:lnTo>
                    <a:pt x="520293" y="136817"/>
                  </a:lnTo>
                  <a:lnTo>
                    <a:pt x="520407" y="137071"/>
                  </a:lnTo>
                  <a:lnTo>
                    <a:pt x="521030" y="137452"/>
                  </a:lnTo>
                  <a:lnTo>
                    <a:pt x="521741" y="137579"/>
                  </a:lnTo>
                  <a:lnTo>
                    <a:pt x="522516" y="137452"/>
                  </a:lnTo>
                  <a:lnTo>
                    <a:pt x="522871" y="138087"/>
                  </a:lnTo>
                  <a:lnTo>
                    <a:pt x="523303" y="138468"/>
                  </a:lnTo>
                  <a:lnTo>
                    <a:pt x="523811" y="138722"/>
                  </a:lnTo>
                  <a:lnTo>
                    <a:pt x="524675" y="138722"/>
                  </a:lnTo>
                  <a:lnTo>
                    <a:pt x="525335" y="139230"/>
                  </a:lnTo>
                  <a:lnTo>
                    <a:pt x="525462" y="139357"/>
                  </a:lnTo>
                  <a:lnTo>
                    <a:pt x="525818" y="139484"/>
                  </a:lnTo>
                  <a:lnTo>
                    <a:pt x="526364" y="139484"/>
                  </a:lnTo>
                  <a:lnTo>
                    <a:pt x="527291" y="139230"/>
                  </a:lnTo>
                  <a:lnTo>
                    <a:pt x="527786" y="139357"/>
                  </a:lnTo>
                  <a:lnTo>
                    <a:pt x="528040" y="140373"/>
                  </a:lnTo>
                  <a:lnTo>
                    <a:pt x="528739" y="140881"/>
                  </a:lnTo>
                  <a:lnTo>
                    <a:pt x="529869" y="140881"/>
                  </a:lnTo>
                  <a:lnTo>
                    <a:pt x="531355" y="142024"/>
                  </a:lnTo>
                  <a:lnTo>
                    <a:pt x="532892" y="143040"/>
                  </a:lnTo>
                  <a:lnTo>
                    <a:pt x="534479" y="143929"/>
                  </a:lnTo>
                  <a:lnTo>
                    <a:pt x="536613" y="144310"/>
                  </a:lnTo>
                  <a:lnTo>
                    <a:pt x="537565" y="144310"/>
                  </a:lnTo>
                  <a:lnTo>
                    <a:pt x="538111" y="144564"/>
                  </a:lnTo>
                  <a:lnTo>
                    <a:pt x="538226" y="145453"/>
                  </a:lnTo>
                  <a:lnTo>
                    <a:pt x="538645" y="145326"/>
                  </a:lnTo>
                  <a:lnTo>
                    <a:pt x="539178" y="145326"/>
                  </a:lnTo>
                  <a:lnTo>
                    <a:pt x="540600" y="145580"/>
                  </a:lnTo>
                  <a:lnTo>
                    <a:pt x="541108" y="145707"/>
                  </a:lnTo>
                  <a:lnTo>
                    <a:pt x="541451" y="145834"/>
                  </a:lnTo>
                  <a:lnTo>
                    <a:pt x="541553" y="147104"/>
                  </a:lnTo>
                  <a:lnTo>
                    <a:pt x="541756" y="147485"/>
                  </a:lnTo>
                  <a:lnTo>
                    <a:pt x="542340" y="147485"/>
                  </a:lnTo>
                  <a:lnTo>
                    <a:pt x="544715" y="147993"/>
                  </a:lnTo>
                  <a:lnTo>
                    <a:pt x="545185" y="148882"/>
                  </a:lnTo>
                  <a:lnTo>
                    <a:pt x="545833" y="149390"/>
                  </a:lnTo>
                  <a:lnTo>
                    <a:pt x="546696" y="149644"/>
                  </a:lnTo>
                  <a:lnTo>
                    <a:pt x="547052" y="149136"/>
                  </a:lnTo>
                  <a:lnTo>
                    <a:pt x="547573" y="149009"/>
                  </a:lnTo>
                  <a:lnTo>
                    <a:pt x="548208" y="149390"/>
                  </a:lnTo>
                  <a:lnTo>
                    <a:pt x="549071" y="150152"/>
                  </a:lnTo>
                  <a:lnTo>
                    <a:pt x="549757" y="150660"/>
                  </a:lnTo>
                  <a:lnTo>
                    <a:pt x="550595" y="150660"/>
                  </a:lnTo>
                  <a:lnTo>
                    <a:pt x="551281" y="151168"/>
                  </a:lnTo>
                  <a:lnTo>
                    <a:pt x="552094" y="151549"/>
                  </a:lnTo>
                  <a:lnTo>
                    <a:pt x="552602" y="151676"/>
                  </a:lnTo>
                  <a:lnTo>
                    <a:pt x="552805" y="151549"/>
                  </a:lnTo>
                  <a:lnTo>
                    <a:pt x="553732" y="152311"/>
                  </a:lnTo>
                  <a:lnTo>
                    <a:pt x="554583" y="152819"/>
                  </a:lnTo>
                  <a:lnTo>
                    <a:pt x="555383" y="153200"/>
                  </a:lnTo>
                  <a:lnTo>
                    <a:pt x="558596" y="155486"/>
                  </a:lnTo>
                  <a:lnTo>
                    <a:pt x="559498" y="155867"/>
                  </a:lnTo>
                  <a:lnTo>
                    <a:pt x="563918" y="157264"/>
                  </a:lnTo>
                  <a:lnTo>
                    <a:pt x="565124" y="157899"/>
                  </a:lnTo>
                  <a:lnTo>
                    <a:pt x="565899" y="159042"/>
                  </a:lnTo>
                  <a:lnTo>
                    <a:pt x="566864" y="159550"/>
                  </a:lnTo>
                  <a:lnTo>
                    <a:pt x="567715" y="159423"/>
                  </a:lnTo>
                  <a:lnTo>
                    <a:pt x="568426" y="158915"/>
                  </a:lnTo>
                  <a:lnTo>
                    <a:pt x="568515" y="159931"/>
                  </a:lnTo>
                  <a:lnTo>
                    <a:pt x="568960" y="160566"/>
                  </a:lnTo>
                  <a:lnTo>
                    <a:pt x="569823" y="160820"/>
                  </a:lnTo>
                  <a:lnTo>
                    <a:pt x="570725" y="161455"/>
                  </a:lnTo>
                  <a:lnTo>
                    <a:pt x="571627" y="161582"/>
                  </a:lnTo>
                  <a:lnTo>
                    <a:pt x="572439" y="161328"/>
                  </a:lnTo>
                  <a:lnTo>
                    <a:pt x="573125" y="162090"/>
                  </a:lnTo>
                  <a:lnTo>
                    <a:pt x="573913" y="162598"/>
                  </a:lnTo>
                  <a:lnTo>
                    <a:pt x="574776" y="162852"/>
                  </a:lnTo>
                  <a:lnTo>
                    <a:pt x="576122" y="162979"/>
                  </a:lnTo>
                  <a:lnTo>
                    <a:pt x="578446" y="164249"/>
                  </a:lnTo>
                  <a:lnTo>
                    <a:pt x="579374" y="164249"/>
                  </a:lnTo>
                  <a:lnTo>
                    <a:pt x="580097" y="163741"/>
                  </a:lnTo>
                  <a:lnTo>
                    <a:pt x="581533" y="164376"/>
                  </a:lnTo>
                  <a:lnTo>
                    <a:pt x="581837" y="164757"/>
                  </a:lnTo>
                  <a:lnTo>
                    <a:pt x="582485" y="165011"/>
                  </a:lnTo>
                  <a:lnTo>
                    <a:pt x="583438" y="164884"/>
                  </a:lnTo>
                  <a:lnTo>
                    <a:pt x="584238" y="165392"/>
                  </a:lnTo>
                  <a:lnTo>
                    <a:pt x="584898" y="166281"/>
                  </a:lnTo>
                  <a:lnTo>
                    <a:pt x="585000" y="166535"/>
                  </a:lnTo>
                  <a:lnTo>
                    <a:pt x="585139" y="166662"/>
                  </a:lnTo>
                  <a:lnTo>
                    <a:pt x="585330" y="166662"/>
                  </a:lnTo>
                  <a:lnTo>
                    <a:pt x="585609" y="167043"/>
                  </a:lnTo>
                  <a:lnTo>
                    <a:pt x="585825" y="167170"/>
                  </a:lnTo>
                  <a:lnTo>
                    <a:pt x="586003" y="167170"/>
                  </a:lnTo>
                  <a:lnTo>
                    <a:pt x="586282" y="167424"/>
                  </a:lnTo>
                  <a:lnTo>
                    <a:pt x="587019" y="167805"/>
                  </a:lnTo>
                  <a:lnTo>
                    <a:pt x="588213" y="168186"/>
                  </a:lnTo>
                  <a:lnTo>
                    <a:pt x="588619" y="168059"/>
                  </a:lnTo>
                  <a:lnTo>
                    <a:pt x="588860" y="168186"/>
                  </a:lnTo>
                  <a:lnTo>
                    <a:pt x="588987" y="168440"/>
                  </a:lnTo>
                  <a:lnTo>
                    <a:pt x="589597" y="169202"/>
                  </a:lnTo>
                  <a:lnTo>
                    <a:pt x="590029" y="169583"/>
                  </a:lnTo>
                  <a:lnTo>
                    <a:pt x="591134" y="168948"/>
                  </a:lnTo>
                  <a:lnTo>
                    <a:pt x="592505" y="169456"/>
                  </a:lnTo>
                  <a:lnTo>
                    <a:pt x="594093" y="170853"/>
                  </a:lnTo>
                  <a:lnTo>
                    <a:pt x="598004" y="171742"/>
                  </a:lnTo>
                  <a:lnTo>
                    <a:pt x="599198" y="172123"/>
                  </a:lnTo>
                  <a:lnTo>
                    <a:pt x="600087" y="172885"/>
                  </a:lnTo>
                  <a:lnTo>
                    <a:pt x="600684" y="174028"/>
                  </a:lnTo>
                  <a:lnTo>
                    <a:pt x="602119" y="173901"/>
                  </a:lnTo>
                  <a:lnTo>
                    <a:pt x="603465" y="174028"/>
                  </a:lnTo>
                  <a:lnTo>
                    <a:pt x="604583" y="174536"/>
                  </a:lnTo>
                  <a:lnTo>
                    <a:pt x="605396" y="174790"/>
                  </a:lnTo>
                  <a:lnTo>
                    <a:pt x="605840" y="174536"/>
                  </a:lnTo>
                  <a:lnTo>
                    <a:pt x="606183" y="175171"/>
                  </a:lnTo>
                  <a:lnTo>
                    <a:pt x="606920" y="175171"/>
                  </a:lnTo>
                  <a:lnTo>
                    <a:pt x="607631" y="175552"/>
                  </a:lnTo>
                  <a:lnTo>
                    <a:pt x="608330" y="176314"/>
                  </a:lnTo>
                  <a:lnTo>
                    <a:pt x="609434" y="177330"/>
                  </a:lnTo>
                  <a:lnTo>
                    <a:pt x="609041" y="178600"/>
                  </a:lnTo>
                  <a:lnTo>
                    <a:pt x="610311" y="178092"/>
                  </a:lnTo>
                  <a:lnTo>
                    <a:pt x="611657" y="178219"/>
                  </a:lnTo>
                  <a:lnTo>
                    <a:pt x="614286" y="178727"/>
                  </a:lnTo>
                  <a:lnTo>
                    <a:pt x="615467" y="178600"/>
                  </a:lnTo>
                  <a:lnTo>
                    <a:pt x="616064" y="178092"/>
                  </a:lnTo>
                  <a:lnTo>
                    <a:pt x="616204" y="177965"/>
                  </a:lnTo>
                  <a:lnTo>
                    <a:pt x="616534" y="176949"/>
                  </a:lnTo>
                  <a:lnTo>
                    <a:pt x="616915" y="176949"/>
                  </a:lnTo>
                  <a:lnTo>
                    <a:pt x="617334" y="176822"/>
                  </a:lnTo>
                  <a:lnTo>
                    <a:pt x="617778" y="176568"/>
                  </a:lnTo>
                  <a:lnTo>
                    <a:pt x="619315" y="176441"/>
                  </a:lnTo>
                  <a:lnTo>
                    <a:pt x="620242" y="175552"/>
                  </a:lnTo>
                  <a:lnTo>
                    <a:pt x="620445" y="174536"/>
                  </a:lnTo>
                  <a:lnTo>
                    <a:pt x="620585" y="173901"/>
                  </a:lnTo>
                  <a:lnTo>
                    <a:pt x="620674" y="171742"/>
                  </a:lnTo>
                  <a:lnTo>
                    <a:pt x="620890" y="171107"/>
                  </a:lnTo>
                  <a:lnTo>
                    <a:pt x="621131" y="170599"/>
                  </a:lnTo>
                  <a:lnTo>
                    <a:pt x="621360" y="170472"/>
                  </a:lnTo>
                  <a:lnTo>
                    <a:pt x="621601" y="171488"/>
                  </a:lnTo>
                  <a:lnTo>
                    <a:pt x="622007" y="171742"/>
                  </a:lnTo>
                  <a:lnTo>
                    <a:pt x="622757" y="170853"/>
                  </a:lnTo>
                  <a:lnTo>
                    <a:pt x="622871" y="170472"/>
                  </a:lnTo>
                  <a:lnTo>
                    <a:pt x="622871" y="170091"/>
                  </a:lnTo>
                  <a:lnTo>
                    <a:pt x="622515" y="169456"/>
                  </a:lnTo>
                  <a:lnTo>
                    <a:pt x="621931" y="168948"/>
                  </a:lnTo>
                  <a:lnTo>
                    <a:pt x="621639" y="168694"/>
                  </a:lnTo>
                  <a:lnTo>
                    <a:pt x="622642" y="168059"/>
                  </a:lnTo>
                  <a:lnTo>
                    <a:pt x="623036" y="167805"/>
                  </a:lnTo>
                  <a:lnTo>
                    <a:pt x="624166" y="165392"/>
                  </a:lnTo>
                  <a:lnTo>
                    <a:pt x="624268" y="164884"/>
                  </a:lnTo>
                  <a:lnTo>
                    <a:pt x="624522" y="163741"/>
                  </a:lnTo>
                  <a:lnTo>
                    <a:pt x="624954" y="161709"/>
                  </a:lnTo>
                  <a:lnTo>
                    <a:pt x="625030" y="161328"/>
                  </a:lnTo>
                  <a:close/>
                </a:path>
                <a:path w="648969" h="1718945">
                  <a:moveTo>
                    <a:pt x="626503" y="127000"/>
                  </a:moveTo>
                  <a:lnTo>
                    <a:pt x="626427" y="125730"/>
                  </a:lnTo>
                  <a:lnTo>
                    <a:pt x="625970" y="125730"/>
                  </a:lnTo>
                  <a:lnTo>
                    <a:pt x="625944" y="127000"/>
                  </a:lnTo>
                  <a:lnTo>
                    <a:pt x="626503" y="127000"/>
                  </a:lnTo>
                  <a:close/>
                </a:path>
                <a:path w="648969" h="1718945">
                  <a:moveTo>
                    <a:pt x="648563" y="68580"/>
                  </a:moveTo>
                  <a:lnTo>
                    <a:pt x="648411" y="67310"/>
                  </a:lnTo>
                  <a:lnTo>
                    <a:pt x="646798" y="66040"/>
                  </a:lnTo>
                  <a:lnTo>
                    <a:pt x="645668" y="63500"/>
                  </a:lnTo>
                  <a:lnTo>
                    <a:pt x="645058" y="60960"/>
                  </a:lnTo>
                  <a:lnTo>
                    <a:pt x="645198" y="59690"/>
                  </a:lnTo>
                  <a:lnTo>
                    <a:pt x="646506" y="59690"/>
                  </a:lnTo>
                  <a:lnTo>
                    <a:pt x="646353" y="57150"/>
                  </a:lnTo>
                  <a:lnTo>
                    <a:pt x="645922" y="54610"/>
                  </a:lnTo>
                  <a:lnTo>
                    <a:pt x="645541" y="53340"/>
                  </a:lnTo>
                  <a:lnTo>
                    <a:pt x="643864" y="53340"/>
                  </a:lnTo>
                  <a:lnTo>
                    <a:pt x="642683" y="52070"/>
                  </a:lnTo>
                  <a:lnTo>
                    <a:pt x="641565" y="50800"/>
                  </a:lnTo>
                  <a:lnTo>
                    <a:pt x="641070" y="50800"/>
                  </a:lnTo>
                  <a:lnTo>
                    <a:pt x="638225" y="49530"/>
                  </a:lnTo>
                  <a:lnTo>
                    <a:pt x="634593" y="46990"/>
                  </a:lnTo>
                  <a:lnTo>
                    <a:pt x="633095" y="45720"/>
                  </a:lnTo>
                  <a:lnTo>
                    <a:pt x="632421" y="45720"/>
                  </a:lnTo>
                  <a:lnTo>
                    <a:pt x="631355" y="43180"/>
                  </a:lnTo>
                  <a:lnTo>
                    <a:pt x="627214" y="43180"/>
                  </a:lnTo>
                  <a:lnTo>
                    <a:pt x="627684" y="40640"/>
                  </a:lnTo>
                  <a:lnTo>
                    <a:pt x="626935" y="40640"/>
                  </a:lnTo>
                  <a:lnTo>
                    <a:pt x="625817" y="39370"/>
                  </a:lnTo>
                  <a:lnTo>
                    <a:pt x="624344" y="39370"/>
                  </a:lnTo>
                  <a:lnTo>
                    <a:pt x="620839" y="36830"/>
                  </a:lnTo>
                  <a:lnTo>
                    <a:pt x="618998" y="36830"/>
                  </a:lnTo>
                  <a:lnTo>
                    <a:pt x="618375" y="35560"/>
                  </a:lnTo>
                  <a:lnTo>
                    <a:pt x="617677" y="35560"/>
                  </a:lnTo>
                  <a:lnTo>
                    <a:pt x="617169" y="34290"/>
                  </a:lnTo>
                  <a:lnTo>
                    <a:pt x="614426" y="34290"/>
                  </a:lnTo>
                  <a:lnTo>
                    <a:pt x="613740" y="33020"/>
                  </a:lnTo>
                  <a:lnTo>
                    <a:pt x="613308" y="31750"/>
                  </a:lnTo>
                  <a:lnTo>
                    <a:pt x="612279" y="31750"/>
                  </a:lnTo>
                  <a:lnTo>
                    <a:pt x="611098" y="30480"/>
                  </a:lnTo>
                  <a:lnTo>
                    <a:pt x="610235" y="30480"/>
                  </a:lnTo>
                  <a:lnTo>
                    <a:pt x="609574" y="29210"/>
                  </a:lnTo>
                  <a:lnTo>
                    <a:pt x="607352" y="29210"/>
                  </a:lnTo>
                  <a:lnTo>
                    <a:pt x="606386" y="27940"/>
                  </a:lnTo>
                  <a:lnTo>
                    <a:pt x="603123" y="27940"/>
                  </a:lnTo>
                  <a:lnTo>
                    <a:pt x="601281" y="25400"/>
                  </a:lnTo>
                  <a:lnTo>
                    <a:pt x="601294" y="26670"/>
                  </a:lnTo>
                  <a:lnTo>
                    <a:pt x="602538" y="29210"/>
                  </a:lnTo>
                  <a:lnTo>
                    <a:pt x="605028" y="31750"/>
                  </a:lnTo>
                  <a:lnTo>
                    <a:pt x="605091" y="33020"/>
                  </a:lnTo>
                  <a:lnTo>
                    <a:pt x="603783" y="33020"/>
                  </a:lnTo>
                  <a:lnTo>
                    <a:pt x="602767" y="31750"/>
                  </a:lnTo>
                  <a:lnTo>
                    <a:pt x="603072" y="30480"/>
                  </a:lnTo>
                  <a:lnTo>
                    <a:pt x="601383" y="27940"/>
                  </a:lnTo>
                  <a:lnTo>
                    <a:pt x="600316" y="27940"/>
                  </a:lnTo>
                  <a:lnTo>
                    <a:pt x="600024" y="26670"/>
                  </a:lnTo>
                  <a:lnTo>
                    <a:pt x="600075" y="24130"/>
                  </a:lnTo>
                  <a:lnTo>
                    <a:pt x="600202" y="22860"/>
                  </a:lnTo>
                  <a:lnTo>
                    <a:pt x="599960" y="21590"/>
                  </a:lnTo>
                  <a:lnTo>
                    <a:pt x="598944" y="21590"/>
                  </a:lnTo>
                  <a:lnTo>
                    <a:pt x="598944" y="26670"/>
                  </a:lnTo>
                  <a:lnTo>
                    <a:pt x="598779" y="26670"/>
                  </a:lnTo>
                  <a:lnTo>
                    <a:pt x="598119" y="27940"/>
                  </a:lnTo>
                  <a:lnTo>
                    <a:pt x="597535" y="26670"/>
                  </a:lnTo>
                  <a:lnTo>
                    <a:pt x="597154" y="25400"/>
                  </a:lnTo>
                  <a:lnTo>
                    <a:pt x="597992" y="25400"/>
                  </a:lnTo>
                  <a:lnTo>
                    <a:pt x="598639" y="24130"/>
                  </a:lnTo>
                  <a:lnTo>
                    <a:pt x="598944" y="26670"/>
                  </a:lnTo>
                  <a:lnTo>
                    <a:pt x="598944" y="21590"/>
                  </a:lnTo>
                  <a:lnTo>
                    <a:pt x="597712" y="21590"/>
                  </a:lnTo>
                  <a:lnTo>
                    <a:pt x="596430" y="20320"/>
                  </a:lnTo>
                  <a:lnTo>
                    <a:pt x="595414" y="19050"/>
                  </a:lnTo>
                  <a:lnTo>
                    <a:pt x="594296" y="19050"/>
                  </a:lnTo>
                  <a:lnTo>
                    <a:pt x="593140" y="20320"/>
                  </a:lnTo>
                  <a:lnTo>
                    <a:pt x="592734" y="19050"/>
                  </a:lnTo>
                  <a:lnTo>
                    <a:pt x="591705" y="17780"/>
                  </a:lnTo>
                  <a:lnTo>
                    <a:pt x="590029" y="16510"/>
                  </a:lnTo>
                  <a:lnTo>
                    <a:pt x="590003" y="19050"/>
                  </a:lnTo>
                  <a:lnTo>
                    <a:pt x="589686" y="20320"/>
                  </a:lnTo>
                  <a:lnTo>
                    <a:pt x="588746" y="20320"/>
                  </a:lnTo>
                  <a:lnTo>
                    <a:pt x="589229" y="19050"/>
                  </a:lnTo>
                  <a:lnTo>
                    <a:pt x="590003" y="19050"/>
                  </a:lnTo>
                  <a:lnTo>
                    <a:pt x="590003" y="16510"/>
                  </a:lnTo>
                  <a:lnTo>
                    <a:pt x="589229" y="16510"/>
                  </a:lnTo>
                  <a:lnTo>
                    <a:pt x="588327" y="15240"/>
                  </a:lnTo>
                  <a:lnTo>
                    <a:pt x="587629" y="15240"/>
                  </a:lnTo>
                  <a:lnTo>
                    <a:pt x="587629" y="20320"/>
                  </a:lnTo>
                  <a:lnTo>
                    <a:pt x="587349" y="21590"/>
                  </a:lnTo>
                  <a:lnTo>
                    <a:pt x="585381" y="21590"/>
                  </a:lnTo>
                  <a:lnTo>
                    <a:pt x="584466" y="20320"/>
                  </a:lnTo>
                  <a:lnTo>
                    <a:pt x="583742" y="19050"/>
                  </a:lnTo>
                  <a:lnTo>
                    <a:pt x="584708" y="17780"/>
                  </a:lnTo>
                  <a:lnTo>
                    <a:pt x="584974" y="17780"/>
                  </a:lnTo>
                  <a:lnTo>
                    <a:pt x="585851" y="19050"/>
                  </a:lnTo>
                  <a:lnTo>
                    <a:pt x="587375" y="19050"/>
                  </a:lnTo>
                  <a:lnTo>
                    <a:pt x="587629" y="20320"/>
                  </a:lnTo>
                  <a:lnTo>
                    <a:pt x="587629" y="15240"/>
                  </a:lnTo>
                  <a:lnTo>
                    <a:pt x="585914" y="15240"/>
                  </a:lnTo>
                  <a:lnTo>
                    <a:pt x="584695" y="13970"/>
                  </a:lnTo>
                  <a:lnTo>
                    <a:pt x="582523" y="12700"/>
                  </a:lnTo>
                  <a:lnTo>
                    <a:pt x="582409" y="12865"/>
                  </a:lnTo>
                  <a:lnTo>
                    <a:pt x="582803" y="13970"/>
                  </a:lnTo>
                  <a:lnTo>
                    <a:pt x="583425" y="15240"/>
                  </a:lnTo>
                  <a:lnTo>
                    <a:pt x="582828" y="16510"/>
                  </a:lnTo>
                  <a:lnTo>
                    <a:pt x="582320" y="16510"/>
                  </a:lnTo>
                  <a:lnTo>
                    <a:pt x="581901" y="15240"/>
                  </a:lnTo>
                  <a:lnTo>
                    <a:pt x="582155" y="15240"/>
                  </a:lnTo>
                  <a:lnTo>
                    <a:pt x="582129" y="13970"/>
                  </a:lnTo>
                  <a:lnTo>
                    <a:pt x="582320" y="12865"/>
                  </a:lnTo>
                  <a:lnTo>
                    <a:pt x="581025" y="13970"/>
                  </a:lnTo>
                  <a:lnTo>
                    <a:pt x="578396" y="13970"/>
                  </a:lnTo>
                  <a:lnTo>
                    <a:pt x="578675" y="12700"/>
                  </a:lnTo>
                  <a:lnTo>
                    <a:pt x="578764" y="11430"/>
                  </a:lnTo>
                  <a:lnTo>
                    <a:pt x="578510" y="11430"/>
                  </a:lnTo>
                  <a:lnTo>
                    <a:pt x="578269" y="10160"/>
                  </a:lnTo>
                  <a:lnTo>
                    <a:pt x="577240" y="10160"/>
                  </a:lnTo>
                  <a:lnTo>
                    <a:pt x="576592" y="11430"/>
                  </a:lnTo>
                  <a:lnTo>
                    <a:pt x="576402" y="11430"/>
                  </a:lnTo>
                  <a:lnTo>
                    <a:pt x="576364" y="12700"/>
                  </a:lnTo>
                  <a:lnTo>
                    <a:pt x="575500" y="11430"/>
                  </a:lnTo>
                  <a:lnTo>
                    <a:pt x="575183" y="12700"/>
                  </a:lnTo>
                  <a:lnTo>
                    <a:pt x="574243" y="12700"/>
                  </a:lnTo>
                  <a:lnTo>
                    <a:pt x="573887" y="11430"/>
                  </a:lnTo>
                  <a:lnTo>
                    <a:pt x="571792" y="11430"/>
                  </a:lnTo>
                  <a:lnTo>
                    <a:pt x="571690" y="10160"/>
                  </a:lnTo>
                  <a:lnTo>
                    <a:pt x="572109" y="7620"/>
                  </a:lnTo>
                  <a:lnTo>
                    <a:pt x="571868" y="6350"/>
                  </a:lnTo>
                  <a:lnTo>
                    <a:pt x="571233" y="6350"/>
                  </a:lnTo>
                  <a:lnTo>
                    <a:pt x="569645" y="5080"/>
                  </a:lnTo>
                  <a:lnTo>
                    <a:pt x="568706" y="5588"/>
                  </a:lnTo>
                  <a:lnTo>
                    <a:pt x="568706" y="8890"/>
                  </a:lnTo>
                  <a:lnTo>
                    <a:pt x="568591" y="10160"/>
                  </a:lnTo>
                  <a:lnTo>
                    <a:pt x="568426" y="10160"/>
                  </a:lnTo>
                  <a:lnTo>
                    <a:pt x="567842" y="8890"/>
                  </a:lnTo>
                  <a:lnTo>
                    <a:pt x="568706" y="8890"/>
                  </a:lnTo>
                  <a:lnTo>
                    <a:pt x="568706" y="5588"/>
                  </a:lnTo>
                  <a:lnTo>
                    <a:pt x="567245" y="6350"/>
                  </a:lnTo>
                  <a:lnTo>
                    <a:pt x="566775" y="6350"/>
                  </a:lnTo>
                  <a:lnTo>
                    <a:pt x="566813" y="8890"/>
                  </a:lnTo>
                  <a:lnTo>
                    <a:pt x="566559" y="7620"/>
                  </a:lnTo>
                  <a:lnTo>
                    <a:pt x="566013" y="6350"/>
                  </a:lnTo>
                  <a:lnTo>
                    <a:pt x="566039" y="7620"/>
                  </a:lnTo>
                  <a:lnTo>
                    <a:pt x="566369" y="8890"/>
                  </a:lnTo>
                  <a:lnTo>
                    <a:pt x="566064" y="8890"/>
                  </a:lnTo>
                  <a:lnTo>
                    <a:pt x="565467" y="7620"/>
                  </a:lnTo>
                  <a:lnTo>
                    <a:pt x="564603" y="7620"/>
                  </a:lnTo>
                  <a:lnTo>
                    <a:pt x="564159" y="6350"/>
                  </a:lnTo>
                  <a:lnTo>
                    <a:pt x="564464" y="5080"/>
                  </a:lnTo>
                  <a:lnTo>
                    <a:pt x="564527" y="3810"/>
                  </a:lnTo>
                  <a:lnTo>
                    <a:pt x="557936" y="3810"/>
                  </a:lnTo>
                  <a:lnTo>
                    <a:pt x="555828" y="3810"/>
                  </a:lnTo>
                  <a:lnTo>
                    <a:pt x="555383" y="3810"/>
                  </a:lnTo>
                  <a:lnTo>
                    <a:pt x="553364" y="3810"/>
                  </a:lnTo>
                  <a:lnTo>
                    <a:pt x="553110" y="5080"/>
                  </a:lnTo>
                  <a:lnTo>
                    <a:pt x="549617" y="5080"/>
                  </a:lnTo>
                  <a:lnTo>
                    <a:pt x="550506" y="7620"/>
                  </a:lnTo>
                  <a:lnTo>
                    <a:pt x="549846" y="7620"/>
                  </a:lnTo>
                  <a:lnTo>
                    <a:pt x="549732" y="8890"/>
                  </a:lnTo>
                  <a:lnTo>
                    <a:pt x="550252" y="11430"/>
                  </a:lnTo>
                  <a:lnTo>
                    <a:pt x="549313" y="11430"/>
                  </a:lnTo>
                  <a:lnTo>
                    <a:pt x="548728" y="12700"/>
                  </a:lnTo>
                  <a:lnTo>
                    <a:pt x="548538" y="13970"/>
                  </a:lnTo>
                  <a:lnTo>
                    <a:pt x="549071" y="15240"/>
                  </a:lnTo>
                  <a:lnTo>
                    <a:pt x="549846" y="16510"/>
                  </a:lnTo>
                  <a:lnTo>
                    <a:pt x="550252" y="16510"/>
                  </a:lnTo>
                  <a:lnTo>
                    <a:pt x="550481" y="17780"/>
                  </a:lnTo>
                  <a:lnTo>
                    <a:pt x="550494" y="19050"/>
                  </a:lnTo>
                  <a:lnTo>
                    <a:pt x="553313" y="24130"/>
                  </a:lnTo>
                  <a:lnTo>
                    <a:pt x="553910" y="25400"/>
                  </a:lnTo>
                  <a:lnTo>
                    <a:pt x="554812" y="26670"/>
                  </a:lnTo>
                  <a:lnTo>
                    <a:pt x="555586" y="27940"/>
                  </a:lnTo>
                  <a:lnTo>
                    <a:pt x="556475" y="29210"/>
                  </a:lnTo>
                  <a:lnTo>
                    <a:pt x="555917" y="30480"/>
                  </a:lnTo>
                  <a:lnTo>
                    <a:pt x="556475" y="33020"/>
                  </a:lnTo>
                  <a:lnTo>
                    <a:pt x="558101" y="35560"/>
                  </a:lnTo>
                  <a:lnTo>
                    <a:pt x="558685" y="36830"/>
                  </a:lnTo>
                  <a:lnTo>
                    <a:pt x="559409" y="36830"/>
                  </a:lnTo>
                  <a:lnTo>
                    <a:pt x="560273" y="38100"/>
                  </a:lnTo>
                  <a:lnTo>
                    <a:pt x="561479" y="39370"/>
                  </a:lnTo>
                  <a:lnTo>
                    <a:pt x="562254" y="40640"/>
                  </a:lnTo>
                  <a:lnTo>
                    <a:pt x="561949" y="41910"/>
                  </a:lnTo>
                  <a:lnTo>
                    <a:pt x="562394" y="41910"/>
                  </a:lnTo>
                  <a:lnTo>
                    <a:pt x="563270" y="43180"/>
                  </a:lnTo>
                  <a:lnTo>
                    <a:pt x="564565" y="45720"/>
                  </a:lnTo>
                  <a:lnTo>
                    <a:pt x="566559" y="46990"/>
                  </a:lnTo>
                  <a:lnTo>
                    <a:pt x="567245" y="48260"/>
                  </a:lnTo>
                  <a:lnTo>
                    <a:pt x="567512" y="49530"/>
                  </a:lnTo>
                  <a:lnTo>
                    <a:pt x="567372" y="50800"/>
                  </a:lnTo>
                  <a:lnTo>
                    <a:pt x="568058" y="52070"/>
                  </a:lnTo>
                  <a:lnTo>
                    <a:pt x="569023" y="53340"/>
                  </a:lnTo>
                  <a:lnTo>
                    <a:pt x="569429" y="54610"/>
                  </a:lnTo>
                  <a:lnTo>
                    <a:pt x="570052" y="54610"/>
                  </a:lnTo>
                  <a:lnTo>
                    <a:pt x="570852" y="55880"/>
                  </a:lnTo>
                  <a:lnTo>
                    <a:pt x="573684" y="62230"/>
                  </a:lnTo>
                  <a:lnTo>
                    <a:pt x="575957" y="66040"/>
                  </a:lnTo>
                  <a:lnTo>
                    <a:pt x="576999" y="67310"/>
                  </a:lnTo>
                  <a:lnTo>
                    <a:pt x="577761" y="68580"/>
                  </a:lnTo>
                  <a:lnTo>
                    <a:pt x="578231" y="69850"/>
                  </a:lnTo>
                  <a:lnTo>
                    <a:pt x="579069" y="68580"/>
                  </a:lnTo>
                  <a:lnTo>
                    <a:pt x="579615" y="69850"/>
                  </a:lnTo>
                  <a:lnTo>
                    <a:pt x="579920" y="69850"/>
                  </a:lnTo>
                  <a:lnTo>
                    <a:pt x="580072" y="71120"/>
                  </a:lnTo>
                  <a:lnTo>
                    <a:pt x="580148" y="72390"/>
                  </a:lnTo>
                  <a:lnTo>
                    <a:pt x="582498" y="76200"/>
                  </a:lnTo>
                  <a:lnTo>
                    <a:pt x="584606" y="80010"/>
                  </a:lnTo>
                  <a:lnTo>
                    <a:pt x="586359" y="82550"/>
                  </a:lnTo>
                  <a:lnTo>
                    <a:pt x="587997" y="85090"/>
                  </a:lnTo>
                  <a:lnTo>
                    <a:pt x="589534" y="86360"/>
                  </a:lnTo>
                  <a:lnTo>
                    <a:pt x="589661" y="86360"/>
                  </a:lnTo>
                  <a:lnTo>
                    <a:pt x="589864" y="87630"/>
                  </a:lnTo>
                  <a:lnTo>
                    <a:pt x="590156" y="87630"/>
                  </a:lnTo>
                  <a:lnTo>
                    <a:pt x="591273" y="88900"/>
                  </a:lnTo>
                  <a:lnTo>
                    <a:pt x="592023" y="88900"/>
                  </a:lnTo>
                  <a:lnTo>
                    <a:pt x="592518" y="90170"/>
                  </a:lnTo>
                  <a:lnTo>
                    <a:pt x="592772" y="91440"/>
                  </a:lnTo>
                  <a:lnTo>
                    <a:pt x="593229" y="91440"/>
                  </a:lnTo>
                  <a:lnTo>
                    <a:pt x="593979" y="92710"/>
                  </a:lnTo>
                  <a:lnTo>
                    <a:pt x="594448" y="95250"/>
                  </a:lnTo>
                  <a:lnTo>
                    <a:pt x="595960" y="97790"/>
                  </a:lnTo>
                  <a:lnTo>
                    <a:pt x="598525" y="100330"/>
                  </a:lnTo>
                  <a:lnTo>
                    <a:pt x="599046" y="101600"/>
                  </a:lnTo>
                  <a:lnTo>
                    <a:pt x="599770" y="102870"/>
                  </a:lnTo>
                  <a:lnTo>
                    <a:pt x="600113" y="104140"/>
                  </a:lnTo>
                  <a:lnTo>
                    <a:pt x="600329" y="104140"/>
                  </a:lnTo>
                  <a:lnTo>
                    <a:pt x="600417" y="105410"/>
                  </a:lnTo>
                  <a:lnTo>
                    <a:pt x="600176" y="105410"/>
                  </a:lnTo>
                  <a:lnTo>
                    <a:pt x="600176" y="130810"/>
                  </a:lnTo>
                  <a:lnTo>
                    <a:pt x="598487" y="130810"/>
                  </a:lnTo>
                  <a:lnTo>
                    <a:pt x="598474" y="129540"/>
                  </a:lnTo>
                  <a:lnTo>
                    <a:pt x="598525" y="128270"/>
                  </a:lnTo>
                  <a:lnTo>
                    <a:pt x="598779" y="128270"/>
                  </a:lnTo>
                  <a:lnTo>
                    <a:pt x="599122" y="129540"/>
                  </a:lnTo>
                  <a:lnTo>
                    <a:pt x="599884" y="129540"/>
                  </a:lnTo>
                  <a:lnTo>
                    <a:pt x="600176" y="130810"/>
                  </a:lnTo>
                  <a:lnTo>
                    <a:pt x="600176" y="105410"/>
                  </a:lnTo>
                  <a:lnTo>
                    <a:pt x="598919" y="105410"/>
                  </a:lnTo>
                  <a:lnTo>
                    <a:pt x="598170" y="106680"/>
                  </a:lnTo>
                  <a:lnTo>
                    <a:pt x="596773" y="105410"/>
                  </a:lnTo>
                  <a:lnTo>
                    <a:pt x="595528" y="105410"/>
                  </a:lnTo>
                  <a:lnTo>
                    <a:pt x="594448" y="106680"/>
                  </a:lnTo>
                  <a:lnTo>
                    <a:pt x="592239" y="105410"/>
                  </a:lnTo>
                  <a:lnTo>
                    <a:pt x="590867" y="104140"/>
                  </a:lnTo>
                  <a:lnTo>
                    <a:pt x="590372" y="101600"/>
                  </a:lnTo>
                  <a:lnTo>
                    <a:pt x="589000" y="100330"/>
                  </a:lnTo>
                  <a:lnTo>
                    <a:pt x="587387" y="100330"/>
                  </a:lnTo>
                  <a:lnTo>
                    <a:pt x="586689" y="99060"/>
                  </a:lnTo>
                  <a:lnTo>
                    <a:pt x="586168" y="97790"/>
                  </a:lnTo>
                  <a:lnTo>
                    <a:pt x="584796" y="97790"/>
                  </a:lnTo>
                  <a:lnTo>
                    <a:pt x="585609" y="100330"/>
                  </a:lnTo>
                  <a:lnTo>
                    <a:pt x="583031" y="100330"/>
                  </a:lnTo>
                  <a:lnTo>
                    <a:pt x="582599" y="99060"/>
                  </a:lnTo>
                  <a:lnTo>
                    <a:pt x="581964" y="99060"/>
                  </a:lnTo>
                  <a:lnTo>
                    <a:pt x="581583" y="97790"/>
                  </a:lnTo>
                  <a:lnTo>
                    <a:pt x="581291" y="96520"/>
                  </a:lnTo>
                  <a:lnTo>
                    <a:pt x="581126" y="95250"/>
                  </a:lnTo>
                  <a:lnTo>
                    <a:pt x="579170" y="95250"/>
                  </a:lnTo>
                  <a:lnTo>
                    <a:pt x="578942" y="96520"/>
                  </a:lnTo>
                  <a:lnTo>
                    <a:pt x="578904" y="97790"/>
                  </a:lnTo>
                  <a:lnTo>
                    <a:pt x="578065" y="97790"/>
                  </a:lnTo>
                  <a:lnTo>
                    <a:pt x="576770" y="96520"/>
                  </a:lnTo>
                  <a:lnTo>
                    <a:pt x="575564" y="95250"/>
                  </a:lnTo>
                  <a:lnTo>
                    <a:pt x="574878" y="95250"/>
                  </a:lnTo>
                  <a:lnTo>
                    <a:pt x="574497" y="93980"/>
                  </a:lnTo>
                  <a:lnTo>
                    <a:pt x="574484" y="92710"/>
                  </a:lnTo>
                  <a:lnTo>
                    <a:pt x="574243" y="92710"/>
                  </a:lnTo>
                  <a:lnTo>
                    <a:pt x="574243" y="119380"/>
                  </a:lnTo>
                  <a:lnTo>
                    <a:pt x="573849" y="119380"/>
                  </a:lnTo>
                  <a:lnTo>
                    <a:pt x="573684" y="118110"/>
                  </a:lnTo>
                  <a:lnTo>
                    <a:pt x="574014" y="118110"/>
                  </a:lnTo>
                  <a:lnTo>
                    <a:pt x="574243" y="119380"/>
                  </a:lnTo>
                  <a:lnTo>
                    <a:pt x="574243" y="92710"/>
                  </a:lnTo>
                  <a:lnTo>
                    <a:pt x="573481" y="92710"/>
                  </a:lnTo>
                  <a:lnTo>
                    <a:pt x="572909" y="93980"/>
                  </a:lnTo>
                  <a:lnTo>
                    <a:pt x="572173" y="93980"/>
                  </a:lnTo>
                  <a:lnTo>
                    <a:pt x="572287" y="92710"/>
                  </a:lnTo>
                  <a:lnTo>
                    <a:pt x="572287" y="91440"/>
                  </a:lnTo>
                  <a:lnTo>
                    <a:pt x="572439" y="91440"/>
                  </a:lnTo>
                  <a:lnTo>
                    <a:pt x="571068" y="88900"/>
                  </a:lnTo>
                  <a:lnTo>
                    <a:pt x="569722" y="87630"/>
                  </a:lnTo>
                  <a:lnTo>
                    <a:pt x="568896" y="89166"/>
                  </a:lnTo>
                  <a:lnTo>
                    <a:pt x="568896" y="92710"/>
                  </a:lnTo>
                  <a:lnTo>
                    <a:pt x="568401" y="92710"/>
                  </a:lnTo>
                  <a:lnTo>
                    <a:pt x="567156" y="91440"/>
                  </a:lnTo>
                  <a:lnTo>
                    <a:pt x="566610" y="91440"/>
                  </a:lnTo>
                  <a:lnTo>
                    <a:pt x="566750" y="90170"/>
                  </a:lnTo>
                  <a:lnTo>
                    <a:pt x="567626" y="90170"/>
                  </a:lnTo>
                  <a:lnTo>
                    <a:pt x="568045" y="91440"/>
                  </a:lnTo>
                  <a:lnTo>
                    <a:pt x="568782" y="91440"/>
                  </a:lnTo>
                  <a:lnTo>
                    <a:pt x="568896" y="92710"/>
                  </a:lnTo>
                  <a:lnTo>
                    <a:pt x="568896" y="89166"/>
                  </a:lnTo>
                  <a:lnTo>
                    <a:pt x="568350" y="90170"/>
                  </a:lnTo>
                  <a:lnTo>
                    <a:pt x="566470" y="88900"/>
                  </a:lnTo>
                  <a:lnTo>
                    <a:pt x="564502" y="87630"/>
                  </a:lnTo>
                  <a:lnTo>
                    <a:pt x="564070" y="86360"/>
                  </a:lnTo>
                  <a:lnTo>
                    <a:pt x="563054" y="86360"/>
                  </a:lnTo>
                  <a:lnTo>
                    <a:pt x="563422" y="88900"/>
                  </a:lnTo>
                  <a:lnTo>
                    <a:pt x="562864" y="87630"/>
                  </a:lnTo>
                  <a:lnTo>
                    <a:pt x="562495" y="87630"/>
                  </a:lnTo>
                  <a:lnTo>
                    <a:pt x="562356" y="86360"/>
                  </a:lnTo>
                  <a:lnTo>
                    <a:pt x="562203" y="85090"/>
                  </a:lnTo>
                  <a:lnTo>
                    <a:pt x="561987" y="83820"/>
                  </a:lnTo>
                  <a:lnTo>
                    <a:pt x="561555" y="85090"/>
                  </a:lnTo>
                  <a:lnTo>
                    <a:pt x="561428" y="86360"/>
                  </a:lnTo>
                  <a:lnTo>
                    <a:pt x="560476" y="86360"/>
                  </a:lnTo>
                  <a:lnTo>
                    <a:pt x="560108" y="85090"/>
                  </a:lnTo>
                  <a:lnTo>
                    <a:pt x="559155" y="85090"/>
                  </a:lnTo>
                  <a:lnTo>
                    <a:pt x="558571" y="86360"/>
                  </a:lnTo>
                  <a:lnTo>
                    <a:pt x="553427" y="82550"/>
                  </a:lnTo>
                  <a:lnTo>
                    <a:pt x="553681" y="81280"/>
                  </a:lnTo>
                  <a:lnTo>
                    <a:pt x="553466" y="80010"/>
                  </a:lnTo>
                  <a:lnTo>
                    <a:pt x="552272" y="80010"/>
                  </a:lnTo>
                  <a:lnTo>
                    <a:pt x="551967" y="78740"/>
                  </a:lnTo>
                  <a:lnTo>
                    <a:pt x="551522" y="78155"/>
                  </a:lnTo>
                  <a:lnTo>
                    <a:pt x="551522" y="80010"/>
                  </a:lnTo>
                  <a:lnTo>
                    <a:pt x="549554" y="80010"/>
                  </a:lnTo>
                  <a:lnTo>
                    <a:pt x="549986" y="78740"/>
                  </a:lnTo>
                  <a:lnTo>
                    <a:pt x="550824" y="78740"/>
                  </a:lnTo>
                  <a:lnTo>
                    <a:pt x="551522" y="80010"/>
                  </a:lnTo>
                  <a:lnTo>
                    <a:pt x="551522" y="78155"/>
                  </a:lnTo>
                  <a:lnTo>
                    <a:pt x="551002" y="77470"/>
                  </a:lnTo>
                  <a:lnTo>
                    <a:pt x="545807" y="77470"/>
                  </a:lnTo>
                  <a:lnTo>
                    <a:pt x="543941" y="74930"/>
                  </a:lnTo>
                  <a:lnTo>
                    <a:pt x="541782" y="74930"/>
                  </a:lnTo>
                  <a:lnTo>
                    <a:pt x="541070" y="74930"/>
                  </a:lnTo>
                  <a:lnTo>
                    <a:pt x="538683" y="74930"/>
                  </a:lnTo>
                  <a:lnTo>
                    <a:pt x="538391" y="77470"/>
                  </a:lnTo>
                  <a:lnTo>
                    <a:pt x="537870" y="77470"/>
                  </a:lnTo>
                  <a:lnTo>
                    <a:pt x="536994" y="76200"/>
                  </a:lnTo>
                  <a:lnTo>
                    <a:pt x="535076" y="76200"/>
                  </a:lnTo>
                  <a:lnTo>
                    <a:pt x="535343" y="81280"/>
                  </a:lnTo>
                  <a:lnTo>
                    <a:pt x="534670" y="83820"/>
                  </a:lnTo>
                  <a:lnTo>
                    <a:pt x="533069" y="85090"/>
                  </a:lnTo>
                  <a:lnTo>
                    <a:pt x="533196" y="87630"/>
                  </a:lnTo>
                  <a:lnTo>
                    <a:pt x="533450" y="90170"/>
                  </a:lnTo>
                  <a:lnTo>
                    <a:pt x="533603" y="90170"/>
                  </a:lnTo>
                  <a:lnTo>
                    <a:pt x="533793" y="91440"/>
                  </a:lnTo>
                  <a:lnTo>
                    <a:pt x="536613" y="93980"/>
                  </a:lnTo>
                  <a:lnTo>
                    <a:pt x="537121" y="96520"/>
                  </a:lnTo>
                  <a:lnTo>
                    <a:pt x="536968" y="97790"/>
                  </a:lnTo>
                  <a:lnTo>
                    <a:pt x="536219" y="99060"/>
                  </a:lnTo>
                  <a:lnTo>
                    <a:pt x="537210" y="100330"/>
                  </a:lnTo>
                  <a:lnTo>
                    <a:pt x="538695" y="101600"/>
                  </a:lnTo>
                  <a:lnTo>
                    <a:pt x="540677" y="102870"/>
                  </a:lnTo>
                  <a:lnTo>
                    <a:pt x="541388" y="104140"/>
                  </a:lnTo>
                  <a:lnTo>
                    <a:pt x="543471" y="105410"/>
                  </a:lnTo>
                  <a:lnTo>
                    <a:pt x="546328" y="105410"/>
                  </a:lnTo>
                  <a:lnTo>
                    <a:pt x="546925" y="107950"/>
                  </a:lnTo>
                  <a:lnTo>
                    <a:pt x="547547" y="107950"/>
                  </a:lnTo>
                  <a:lnTo>
                    <a:pt x="548487" y="109220"/>
                  </a:lnTo>
                  <a:lnTo>
                    <a:pt x="548246" y="109220"/>
                  </a:lnTo>
                  <a:lnTo>
                    <a:pt x="549109" y="110490"/>
                  </a:lnTo>
                  <a:lnTo>
                    <a:pt x="549656" y="110490"/>
                  </a:lnTo>
                  <a:lnTo>
                    <a:pt x="549910" y="111760"/>
                  </a:lnTo>
                  <a:lnTo>
                    <a:pt x="550938" y="110490"/>
                  </a:lnTo>
                  <a:lnTo>
                    <a:pt x="552157" y="110490"/>
                  </a:lnTo>
                  <a:lnTo>
                    <a:pt x="551688" y="111760"/>
                  </a:lnTo>
                  <a:lnTo>
                    <a:pt x="553313" y="113030"/>
                  </a:lnTo>
                  <a:lnTo>
                    <a:pt x="558088" y="113030"/>
                  </a:lnTo>
                  <a:lnTo>
                    <a:pt x="560374" y="114300"/>
                  </a:lnTo>
                  <a:lnTo>
                    <a:pt x="564235" y="119380"/>
                  </a:lnTo>
                  <a:lnTo>
                    <a:pt x="564413" y="118110"/>
                  </a:lnTo>
                  <a:lnTo>
                    <a:pt x="564642" y="118110"/>
                  </a:lnTo>
                  <a:lnTo>
                    <a:pt x="566000" y="119380"/>
                  </a:lnTo>
                  <a:lnTo>
                    <a:pt x="566508" y="118110"/>
                  </a:lnTo>
                  <a:lnTo>
                    <a:pt x="567931" y="118110"/>
                  </a:lnTo>
                  <a:lnTo>
                    <a:pt x="568528" y="119380"/>
                  </a:lnTo>
                  <a:lnTo>
                    <a:pt x="570077" y="119380"/>
                  </a:lnTo>
                  <a:lnTo>
                    <a:pt x="570522" y="120650"/>
                  </a:lnTo>
                  <a:lnTo>
                    <a:pt x="570699" y="121920"/>
                  </a:lnTo>
                  <a:lnTo>
                    <a:pt x="571639" y="123190"/>
                  </a:lnTo>
                  <a:lnTo>
                    <a:pt x="573684" y="123190"/>
                  </a:lnTo>
                  <a:lnTo>
                    <a:pt x="576694" y="125730"/>
                  </a:lnTo>
                  <a:lnTo>
                    <a:pt x="577977" y="125730"/>
                  </a:lnTo>
                  <a:lnTo>
                    <a:pt x="578878" y="124460"/>
                  </a:lnTo>
                  <a:lnTo>
                    <a:pt x="579374" y="124460"/>
                  </a:lnTo>
                  <a:lnTo>
                    <a:pt x="581253" y="125730"/>
                  </a:lnTo>
                  <a:lnTo>
                    <a:pt x="581825" y="125730"/>
                  </a:lnTo>
                  <a:lnTo>
                    <a:pt x="582193" y="127000"/>
                  </a:lnTo>
                  <a:lnTo>
                    <a:pt x="583057" y="127000"/>
                  </a:lnTo>
                  <a:lnTo>
                    <a:pt x="584365" y="124460"/>
                  </a:lnTo>
                  <a:lnTo>
                    <a:pt x="584873" y="124460"/>
                  </a:lnTo>
                  <a:lnTo>
                    <a:pt x="585241" y="125730"/>
                  </a:lnTo>
                  <a:lnTo>
                    <a:pt x="585482" y="127000"/>
                  </a:lnTo>
                  <a:lnTo>
                    <a:pt x="585762" y="127000"/>
                  </a:lnTo>
                  <a:lnTo>
                    <a:pt x="585952" y="128270"/>
                  </a:lnTo>
                  <a:lnTo>
                    <a:pt x="586981" y="128270"/>
                  </a:lnTo>
                  <a:lnTo>
                    <a:pt x="586574" y="129540"/>
                  </a:lnTo>
                  <a:lnTo>
                    <a:pt x="587438" y="130810"/>
                  </a:lnTo>
                  <a:lnTo>
                    <a:pt x="587971" y="129540"/>
                  </a:lnTo>
                  <a:lnTo>
                    <a:pt x="588721" y="129540"/>
                  </a:lnTo>
                  <a:lnTo>
                    <a:pt x="588937" y="130810"/>
                  </a:lnTo>
                  <a:lnTo>
                    <a:pt x="589254" y="132080"/>
                  </a:lnTo>
                  <a:lnTo>
                    <a:pt x="590359" y="132080"/>
                  </a:lnTo>
                  <a:lnTo>
                    <a:pt x="591489" y="133350"/>
                  </a:lnTo>
                  <a:lnTo>
                    <a:pt x="592645" y="133350"/>
                  </a:lnTo>
                  <a:lnTo>
                    <a:pt x="594791" y="134620"/>
                  </a:lnTo>
                  <a:lnTo>
                    <a:pt x="596188" y="134620"/>
                  </a:lnTo>
                  <a:lnTo>
                    <a:pt x="596836" y="135890"/>
                  </a:lnTo>
                  <a:lnTo>
                    <a:pt x="597065" y="134620"/>
                  </a:lnTo>
                  <a:lnTo>
                    <a:pt x="597204" y="133350"/>
                  </a:lnTo>
                  <a:lnTo>
                    <a:pt x="597966" y="133350"/>
                  </a:lnTo>
                  <a:lnTo>
                    <a:pt x="601395" y="135890"/>
                  </a:lnTo>
                  <a:lnTo>
                    <a:pt x="602094" y="135890"/>
                  </a:lnTo>
                  <a:lnTo>
                    <a:pt x="602653" y="134620"/>
                  </a:lnTo>
                  <a:lnTo>
                    <a:pt x="603808" y="134620"/>
                  </a:lnTo>
                  <a:lnTo>
                    <a:pt x="605269" y="135890"/>
                  </a:lnTo>
                  <a:lnTo>
                    <a:pt x="606983" y="137160"/>
                  </a:lnTo>
                  <a:lnTo>
                    <a:pt x="611873" y="137160"/>
                  </a:lnTo>
                  <a:lnTo>
                    <a:pt x="613206" y="135890"/>
                  </a:lnTo>
                  <a:lnTo>
                    <a:pt x="614641" y="138430"/>
                  </a:lnTo>
                  <a:lnTo>
                    <a:pt x="615950" y="138430"/>
                  </a:lnTo>
                  <a:lnTo>
                    <a:pt x="615696" y="137160"/>
                  </a:lnTo>
                  <a:lnTo>
                    <a:pt x="615924" y="135890"/>
                  </a:lnTo>
                  <a:lnTo>
                    <a:pt x="617283" y="134620"/>
                  </a:lnTo>
                  <a:lnTo>
                    <a:pt x="620026" y="134620"/>
                  </a:lnTo>
                  <a:lnTo>
                    <a:pt x="621995" y="137160"/>
                  </a:lnTo>
                  <a:lnTo>
                    <a:pt x="623849" y="137160"/>
                  </a:lnTo>
                  <a:lnTo>
                    <a:pt x="624065" y="135890"/>
                  </a:lnTo>
                  <a:lnTo>
                    <a:pt x="623646" y="134620"/>
                  </a:lnTo>
                  <a:lnTo>
                    <a:pt x="622579" y="133350"/>
                  </a:lnTo>
                  <a:lnTo>
                    <a:pt x="620153" y="129540"/>
                  </a:lnTo>
                  <a:lnTo>
                    <a:pt x="621601" y="129540"/>
                  </a:lnTo>
                  <a:lnTo>
                    <a:pt x="622973" y="130810"/>
                  </a:lnTo>
                  <a:lnTo>
                    <a:pt x="623290" y="129540"/>
                  </a:lnTo>
                  <a:lnTo>
                    <a:pt x="623709" y="129540"/>
                  </a:lnTo>
                  <a:lnTo>
                    <a:pt x="623976" y="128270"/>
                  </a:lnTo>
                  <a:lnTo>
                    <a:pt x="623570" y="127000"/>
                  </a:lnTo>
                  <a:lnTo>
                    <a:pt x="624205" y="128270"/>
                  </a:lnTo>
                  <a:lnTo>
                    <a:pt x="624751" y="128270"/>
                  </a:lnTo>
                  <a:lnTo>
                    <a:pt x="625690" y="127000"/>
                  </a:lnTo>
                  <a:lnTo>
                    <a:pt x="625817" y="127000"/>
                  </a:lnTo>
                  <a:lnTo>
                    <a:pt x="625729" y="125730"/>
                  </a:lnTo>
                  <a:lnTo>
                    <a:pt x="625970" y="125730"/>
                  </a:lnTo>
                  <a:lnTo>
                    <a:pt x="626313" y="124460"/>
                  </a:lnTo>
                  <a:lnTo>
                    <a:pt x="626186" y="123190"/>
                  </a:lnTo>
                  <a:lnTo>
                    <a:pt x="625652" y="121920"/>
                  </a:lnTo>
                  <a:lnTo>
                    <a:pt x="624687" y="121920"/>
                  </a:lnTo>
                  <a:lnTo>
                    <a:pt x="624014" y="120650"/>
                  </a:lnTo>
                  <a:lnTo>
                    <a:pt x="623646" y="119380"/>
                  </a:lnTo>
                  <a:lnTo>
                    <a:pt x="623328" y="118110"/>
                  </a:lnTo>
                  <a:lnTo>
                    <a:pt x="623011" y="116840"/>
                  </a:lnTo>
                  <a:lnTo>
                    <a:pt x="622541" y="114300"/>
                  </a:lnTo>
                  <a:lnTo>
                    <a:pt x="621360" y="114300"/>
                  </a:lnTo>
                  <a:lnTo>
                    <a:pt x="620483" y="113030"/>
                  </a:lnTo>
                  <a:lnTo>
                    <a:pt x="619290" y="111760"/>
                  </a:lnTo>
                  <a:lnTo>
                    <a:pt x="619112" y="110490"/>
                  </a:lnTo>
                  <a:lnTo>
                    <a:pt x="619582" y="109220"/>
                  </a:lnTo>
                  <a:lnTo>
                    <a:pt x="620293" y="107950"/>
                  </a:lnTo>
                  <a:lnTo>
                    <a:pt x="621487" y="107950"/>
                  </a:lnTo>
                  <a:lnTo>
                    <a:pt x="620903" y="106680"/>
                  </a:lnTo>
                  <a:lnTo>
                    <a:pt x="620217" y="106680"/>
                  </a:lnTo>
                  <a:lnTo>
                    <a:pt x="619417" y="105410"/>
                  </a:lnTo>
                  <a:lnTo>
                    <a:pt x="618985" y="106680"/>
                  </a:lnTo>
                  <a:lnTo>
                    <a:pt x="618439" y="106680"/>
                  </a:lnTo>
                  <a:lnTo>
                    <a:pt x="616140" y="102870"/>
                  </a:lnTo>
                  <a:lnTo>
                    <a:pt x="614260" y="97790"/>
                  </a:lnTo>
                  <a:lnTo>
                    <a:pt x="614083" y="96520"/>
                  </a:lnTo>
                  <a:lnTo>
                    <a:pt x="613867" y="95250"/>
                  </a:lnTo>
                  <a:lnTo>
                    <a:pt x="613689" y="95250"/>
                  </a:lnTo>
                  <a:lnTo>
                    <a:pt x="613397" y="93980"/>
                  </a:lnTo>
                  <a:lnTo>
                    <a:pt x="612241" y="93980"/>
                  </a:lnTo>
                  <a:lnTo>
                    <a:pt x="612406" y="92710"/>
                  </a:lnTo>
                  <a:lnTo>
                    <a:pt x="611466" y="92710"/>
                  </a:lnTo>
                  <a:lnTo>
                    <a:pt x="611124" y="91440"/>
                  </a:lnTo>
                  <a:lnTo>
                    <a:pt x="611238" y="90170"/>
                  </a:lnTo>
                  <a:lnTo>
                    <a:pt x="610717" y="88900"/>
                  </a:lnTo>
                  <a:lnTo>
                    <a:pt x="609561" y="87630"/>
                  </a:lnTo>
                  <a:lnTo>
                    <a:pt x="608698" y="86360"/>
                  </a:lnTo>
                  <a:lnTo>
                    <a:pt x="607364" y="85090"/>
                  </a:lnTo>
                  <a:lnTo>
                    <a:pt x="605612" y="83820"/>
                  </a:lnTo>
                  <a:lnTo>
                    <a:pt x="605447" y="82550"/>
                  </a:lnTo>
                  <a:lnTo>
                    <a:pt x="605091" y="81280"/>
                  </a:lnTo>
                  <a:lnTo>
                    <a:pt x="604875" y="81280"/>
                  </a:lnTo>
                  <a:lnTo>
                    <a:pt x="604431" y="80010"/>
                  </a:lnTo>
                  <a:lnTo>
                    <a:pt x="603973" y="80010"/>
                  </a:lnTo>
                  <a:lnTo>
                    <a:pt x="602843" y="81280"/>
                  </a:lnTo>
                  <a:lnTo>
                    <a:pt x="602259" y="81280"/>
                  </a:lnTo>
                  <a:lnTo>
                    <a:pt x="601967" y="80010"/>
                  </a:lnTo>
                  <a:lnTo>
                    <a:pt x="601865" y="107950"/>
                  </a:lnTo>
                  <a:lnTo>
                    <a:pt x="601319" y="107950"/>
                  </a:lnTo>
                  <a:lnTo>
                    <a:pt x="600608" y="106680"/>
                  </a:lnTo>
                  <a:lnTo>
                    <a:pt x="601624" y="106680"/>
                  </a:lnTo>
                  <a:lnTo>
                    <a:pt x="601865" y="107950"/>
                  </a:lnTo>
                  <a:lnTo>
                    <a:pt x="601865" y="80010"/>
                  </a:lnTo>
                  <a:lnTo>
                    <a:pt x="600887" y="80010"/>
                  </a:lnTo>
                  <a:lnTo>
                    <a:pt x="599008" y="78740"/>
                  </a:lnTo>
                  <a:lnTo>
                    <a:pt x="600951" y="77470"/>
                  </a:lnTo>
                  <a:lnTo>
                    <a:pt x="601294" y="76200"/>
                  </a:lnTo>
                  <a:lnTo>
                    <a:pt x="600024" y="74930"/>
                  </a:lnTo>
                  <a:lnTo>
                    <a:pt x="597776" y="72390"/>
                  </a:lnTo>
                  <a:lnTo>
                    <a:pt x="596747" y="72390"/>
                  </a:lnTo>
                  <a:lnTo>
                    <a:pt x="596023" y="71120"/>
                  </a:lnTo>
                  <a:lnTo>
                    <a:pt x="595553" y="69850"/>
                  </a:lnTo>
                  <a:lnTo>
                    <a:pt x="595325" y="68580"/>
                  </a:lnTo>
                  <a:lnTo>
                    <a:pt x="595033" y="66040"/>
                  </a:lnTo>
                  <a:lnTo>
                    <a:pt x="593890" y="66040"/>
                  </a:lnTo>
                  <a:lnTo>
                    <a:pt x="593648" y="64770"/>
                  </a:lnTo>
                  <a:lnTo>
                    <a:pt x="592709" y="64770"/>
                  </a:lnTo>
                  <a:lnTo>
                    <a:pt x="591515" y="63500"/>
                  </a:lnTo>
                  <a:lnTo>
                    <a:pt x="590613" y="62230"/>
                  </a:lnTo>
                  <a:lnTo>
                    <a:pt x="589724" y="62230"/>
                  </a:lnTo>
                  <a:lnTo>
                    <a:pt x="589534" y="60960"/>
                  </a:lnTo>
                  <a:lnTo>
                    <a:pt x="589305" y="58420"/>
                  </a:lnTo>
                  <a:lnTo>
                    <a:pt x="586384" y="57150"/>
                  </a:lnTo>
                  <a:lnTo>
                    <a:pt x="583399" y="54610"/>
                  </a:lnTo>
                  <a:lnTo>
                    <a:pt x="584200" y="52070"/>
                  </a:lnTo>
                  <a:lnTo>
                    <a:pt x="584136" y="50800"/>
                  </a:lnTo>
                  <a:lnTo>
                    <a:pt x="582460" y="50800"/>
                  </a:lnTo>
                  <a:lnTo>
                    <a:pt x="581787" y="49530"/>
                  </a:lnTo>
                  <a:lnTo>
                    <a:pt x="580783" y="49530"/>
                  </a:lnTo>
                  <a:lnTo>
                    <a:pt x="580821" y="48260"/>
                  </a:lnTo>
                  <a:lnTo>
                    <a:pt x="581355" y="46990"/>
                  </a:lnTo>
                  <a:lnTo>
                    <a:pt x="580936" y="45720"/>
                  </a:lnTo>
                  <a:lnTo>
                    <a:pt x="578510" y="43180"/>
                  </a:lnTo>
                  <a:lnTo>
                    <a:pt x="573849" y="37160"/>
                  </a:lnTo>
                  <a:lnTo>
                    <a:pt x="574852" y="38100"/>
                  </a:lnTo>
                  <a:lnTo>
                    <a:pt x="576300" y="38100"/>
                  </a:lnTo>
                  <a:lnTo>
                    <a:pt x="577837" y="39370"/>
                  </a:lnTo>
                  <a:lnTo>
                    <a:pt x="579983" y="40640"/>
                  </a:lnTo>
                  <a:lnTo>
                    <a:pt x="581875" y="41910"/>
                  </a:lnTo>
                  <a:lnTo>
                    <a:pt x="584238" y="41910"/>
                  </a:lnTo>
                  <a:lnTo>
                    <a:pt x="585177" y="43180"/>
                  </a:lnTo>
                  <a:lnTo>
                    <a:pt x="586041" y="43180"/>
                  </a:lnTo>
                  <a:lnTo>
                    <a:pt x="587286" y="44450"/>
                  </a:lnTo>
                  <a:lnTo>
                    <a:pt x="588987" y="44450"/>
                  </a:lnTo>
                  <a:lnTo>
                    <a:pt x="591134" y="45720"/>
                  </a:lnTo>
                  <a:lnTo>
                    <a:pt x="592823" y="45720"/>
                  </a:lnTo>
                  <a:lnTo>
                    <a:pt x="594715" y="46990"/>
                  </a:lnTo>
                  <a:lnTo>
                    <a:pt x="596265" y="48260"/>
                  </a:lnTo>
                  <a:lnTo>
                    <a:pt x="598373" y="48260"/>
                  </a:lnTo>
                  <a:lnTo>
                    <a:pt x="599414" y="49530"/>
                  </a:lnTo>
                  <a:lnTo>
                    <a:pt x="600316" y="49530"/>
                  </a:lnTo>
                  <a:lnTo>
                    <a:pt x="601078" y="48260"/>
                  </a:lnTo>
                  <a:lnTo>
                    <a:pt x="602259" y="48260"/>
                  </a:lnTo>
                  <a:lnTo>
                    <a:pt x="603377" y="49530"/>
                  </a:lnTo>
                  <a:lnTo>
                    <a:pt x="604367" y="50800"/>
                  </a:lnTo>
                  <a:lnTo>
                    <a:pt x="605523" y="50800"/>
                  </a:lnTo>
                  <a:lnTo>
                    <a:pt x="606310" y="52070"/>
                  </a:lnTo>
                  <a:lnTo>
                    <a:pt x="607326" y="53340"/>
                  </a:lnTo>
                  <a:lnTo>
                    <a:pt x="608558" y="53340"/>
                  </a:lnTo>
                  <a:lnTo>
                    <a:pt x="608418" y="52070"/>
                  </a:lnTo>
                  <a:lnTo>
                    <a:pt x="609511" y="53340"/>
                  </a:lnTo>
                  <a:lnTo>
                    <a:pt x="610997" y="54610"/>
                  </a:lnTo>
                  <a:lnTo>
                    <a:pt x="612863" y="54610"/>
                  </a:lnTo>
                  <a:lnTo>
                    <a:pt x="614616" y="55880"/>
                  </a:lnTo>
                  <a:lnTo>
                    <a:pt x="617207" y="57150"/>
                  </a:lnTo>
                  <a:lnTo>
                    <a:pt x="623341" y="62230"/>
                  </a:lnTo>
                  <a:lnTo>
                    <a:pt x="625500" y="63500"/>
                  </a:lnTo>
                  <a:lnTo>
                    <a:pt x="627888" y="63500"/>
                  </a:lnTo>
                  <a:lnTo>
                    <a:pt x="628713" y="64770"/>
                  </a:lnTo>
                  <a:lnTo>
                    <a:pt x="629678" y="63500"/>
                  </a:lnTo>
                  <a:lnTo>
                    <a:pt x="630948" y="64770"/>
                  </a:lnTo>
                  <a:lnTo>
                    <a:pt x="632294" y="64770"/>
                  </a:lnTo>
                  <a:lnTo>
                    <a:pt x="634961" y="67310"/>
                  </a:lnTo>
                  <a:lnTo>
                    <a:pt x="638048" y="68580"/>
                  </a:lnTo>
                  <a:lnTo>
                    <a:pt x="640283" y="69850"/>
                  </a:lnTo>
                  <a:lnTo>
                    <a:pt x="642175" y="71120"/>
                  </a:lnTo>
                  <a:lnTo>
                    <a:pt x="643775" y="72390"/>
                  </a:lnTo>
                  <a:lnTo>
                    <a:pt x="644359" y="72390"/>
                  </a:lnTo>
                  <a:lnTo>
                    <a:pt x="645007" y="71120"/>
                  </a:lnTo>
                  <a:lnTo>
                    <a:pt x="647090" y="71120"/>
                  </a:lnTo>
                  <a:lnTo>
                    <a:pt x="647344" y="69850"/>
                  </a:lnTo>
                  <a:lnTo>
                    <a:pt x="648208" y="69850"/>
                  </a:lnTo>
                  <a:lnTo>
                    <a:pt x="648563" y="685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13259981" y="7325670"/>
              <a:ext cx="4563110" cy="1949450"/>
            </a:xfrm>
            <a:custGeom>
              <a:avLst/>
              <a:gdLst/>
              <a:ahLst/>
              <a:cxnLst/>
              <a:rect l="l" t="t" r="r" b="b"/>
              <a:pathLst>
                <a:path w="4563109" h="1949450">
                  <a:moveTo>
                    <a:pt x="6235" y="0"/>
                  </a:moveTo>
                  <a:lnTo>
                    <a:pt x="2781" y="609"/>
                  </a:lnTo>
                  <a:lnTo>
                    <a:pt x="5181" y="1371"/>
                  </a:lnTo>
                  <a:lnTo>
                    <a:pt x="6045" y="520"/>
                  </a:lnTo>
                  <a:lnTo>
                    <a:pt x="6235" y="0"/>
                  </a:lnTo>
                  <a:close/>
                </a:path>
                <a:path w="4563109" h="1949450">
                  <a:moveTo>
                    <a:pt x="468439" y="234861"/>
                  </a:moveTo>
                  <a:lnTo>
                    <a:pt x="466788" y="223075"/>
                  </a:lnTo>
                  <a:lnTo>
                    <a:pt x="465836" y="222161"/>
                  </a:lnTo>
                  <a:lnTo>
                    <a:pt x="468439" y="234861"/>
                  </a:lnTo>
                  <a:close/>
                </a:path>
                <a:path w="4563109" h="1949450">
                  <a:moveTo>
                    <a:pt x="793508" y="399326"/>
                  </a:moveTo>
                  <a:lnTo>
                    <a:pt x="793254" y="397090"/>
                  </a:lnTo>
                  <a:lnTo>
                    <a:pt x="790587" y="395376"/>
                  </a:lnTo>
                  <a:lnTo>
                    <a:pt x="793508" y="399326"/>
                  </a:lnTo>
                  <a:close/>
                </a:path>
                <a:path w="4563109" h="1949450">
                  <a:moveTo>
                    <a:pt x="795845" y="398741"/>
                  </a:moveTo>
                  <a:lnTo>
                    <a:pt x="793000" y="387261"/>
                  </a:lnTo>
                  <a:lnTo>
                    <a:pt x="792137" y="387261"/>
                  </a:lnTo>
                  <a:lnTo>
                    <a:pt x="793254" y="397090"/>
                  </a:lnTo>
                  <a:lnTo>
                    <a:pt x="795845" y="398741"/>
                  </a:lnTo>
                  <a:close/>
                </a:path>
                <a:path w="4563109" h="1949450">
                  <a:moveTo>
                    <a:pt x="1395450" y="820470"/>
                  </a:moveTo>
                  <a:lnTo>
                    <a:pt x="1382941" y="811885"/>
                  </a:lnTo>
                  <a:lnTo>
                    <a:pt x="1388427" y="816406"/>
                  </a:lnTo>
                  <a:lnTo>
                    <a:pt x="1395450" y="820470"/>
                  </a:lnTo>
                  <a:close/>
                </a:path>
                <a:path w="4563109" h="1949450">
                  <a:moveTo>
                    <a:pt x="1440243" y="869861"/>
                  </a:moveTo>
                  <a:lnTo>
                    <a:pt x="1437474" y="857161"/>
                  </a:lnTo>
                  <a:lnTo>
                    <a:pt x="1437690" y="863142"/>
                  </a:lnTo>
                  <a:lnTo>
                    <a:pt x="1440243" y="869861"/>
                  </a:lnTo>
                  <a:close/>
                </a:path>
                <a:path w="4563109" h="1949450">
                  <a:moveTo>
                    <a:pt x="1544688" y="984161"/>
                  </a:moveTo>
                  <a:lnTo>
                    <a:pt x="1544650" y="981633"/>
                  </a:lnTo>
                  <a:lnTo>
                    <a:pt x="1543177" y="978687"/>
                  </a:lnTo>
                  <a:lnTo>
                    <a:pt x="1544688" y="984161"/>
                  </a:lnTo>
                  <a:close/>
                </a:path>
                <a:path w="4563109" h="1949450">
                  <a:moveTo>
                    <a:pt x="1794357" y="1139088"/>
                  </a:moveTo>
                  <a:lnTo>
                    <a:pt x="1793836" y="1136561"/>
                  </a:lnTo>
                  <a:lnTo>
                    <a:pt x="1793709" y="1136561"/>
                  </a:lnTo>
                  <a:lnTo>
                    <a:pt x="1794179" y="1138758"/>
                  </a:lnTo>
                  <a:lnTo>
                    <a:pt x="1794357" y="1139088"/>
                  </a:lnTo>
                  <a:close/>
                </a:path>
                <a:path w="4563109" h="1949450">
                  <a:moveTo>
                    <a:pt x="2031885" y="1327061"/>
                  </a:moveTo>
                  <a:lnTo>
                    <a:pt x="2022856" y="1314361"/>
                  </a:lnTo>
                  <a:lnTo>
                    <a:pt x="2022005" y="1314361"/>
                  </a:lnTo>
                  <a:lnTo>
                    <a:pt x="2025370" y="1327061"/>
                  </a:lnTo>
                  <a:lnTo>
                    <a:pt x="2031885" y="1327061"/>
                  </a:lnTo>
                  <a:close/>
                </a:path>
                <a:path w="4563109" h="1949450">
                  <a:moveTo>
                    <a:pt x="2048319" y="1339951"/>
                  </a:moveTo>
                  <a:lnTo>
                    <a:pt x="2047621" y="1339278"/>
                  </a:lnTo>
                  <a:lnTo>
                    <a:pt x="2047240" y="1338897"/>
                  </a:lnTo>
                  <a:lnTo>
                    <a:pt x="2046630" y="1338313"/>
                  </a:lnTo>
                  <a:lnTo>
                    <a:pt x="2048319" y="1339951"/>
                  </a:lnTo>
                  <a:close/>
                </a:path>
                <a:path w="4563109" h="1949450">
                  <a:moveTo>
                    <a:pt x="2056828" y="1339977"/>
                  </a:moveTo>
                  <a:lnTo>
                    <a:pt x="2051888" y="1334376"/>
                  </a:lnTo>
                  <a:lnTo>
                    <a:pt x="2053170" y="1337437"/>
                  </a:lnTo>
                  <a:lnTo>
                    <a:pt x="2047036" y="1334554"/>
                  </a:lnTo>
                  <a:lnTo>
                    <a:pt x="2042007" y="1332572"/>
                  </a:lnTo>
                  <a:lnTo>
                    <a:pt x="2046630" y="1338313"/>
                  </a:lnTo>
                  <a:lnTo>
                    <a:pt x="2048992" y="1338541"/>
                  </a:lnTo>
                  <a:lnTo>
                    <a:pt x="2054136" y="1340231"/>
                  </a:lnTo>
                  <a:lnTo>
                    <a:pt x="2056828" y="1339977"/>
                  </a:lnTo>
                  <a:close/>
                </a:path>
                <a:path w="4563109" h="1949450">
                  <a:moveTo>
                    <a:pt x="2291042" y="1517561"/>
                  </a:moveTo>
                  <a:lnTo>
                    <a:pt x="2280056" y="1504861"/>
                  </a:lnTo>
                  <a:lnTo>
                    <a:pt x="2276919" y="1504861"/>
                  </a:lnTo>
                  <a:lnTo>
                    <a:pt x="2289010" y="1517561"/>
                  </a:lnTo>
                  <a:lnTo>
                    <a:pt x="2291042" y="1517561"/>
                  </a:lnTo>
                  <a:close/>
                </a:path>
                <a:path w="4563109" h="1949450">
                  <a:moveTo>
                    <a:pt x="2337638" y="1545818"/>
                  </a:moveTo>
                  <a:lnTo>
                    <a:pt x="2334958" y="1542046"/>
                  </a:lnTo>
                  <a:lnTo>
                    <a:pt x="2326322" y="1534795"/>
                  </a:lnTo>
                  <a:lnTo>
                    <a:pt x="2319718" y="1532216"/>
                  </a:lnTo>
                  <a:lnTo>
                    <a:pt x="2326970" y="1537487"/>
                  </a:lnTo>
                  <a:lnTo>
                    <a:pt x="2333599" y="1543634"/>
                  </a:lnTo>
                  <a:lnTo>
                    <a:pt x="2337638" y="1545818"/>
                  </a:lnTo>
                  <a:close/>
                </a:path>
                <a:path w="4563109" h="1949450">
                  <a:moveTo>
                    <a:pt x="2663609" y="1743100"/>
                  </a:moveTo>
                  <a:lnTo>
                    <a:pt x="2657843" y="1739658"/>
                  </a:lnTo>
                  <a:lnTo>
                    <a:pt x="2658376" y="1740179"/>
                  </a:lnTo>
                  <a:lnTo>
                    <a:pt x="2659126" y="1740750"/>
                  </a:lnTo>
                  <a:lnTo>
                    <a:pt x="2659773" y="1741309"/>
                  </a:lnTo>
                  <a:lnTo>
                    <a:pt x="2662377" y="1742516"/>
                  </a:lnTo>
                  <a:lnTo>
                    <a:pt x="2663609" y="1743100"/>
                  </a:lnTo>
                  <a:close/>
                </a:path>
                <a:path w="4563109" h="1949450">
                  <a:moveTo>
                    <a:pt x="2690736" y="1752396"/>
                  </a:moveTo>
                  <a:lnTo>
                    <a:pt x="2680182" y="1748155"/>
                  </a:lnTo>
                  <a:lnTo>
                    <a:pt x="2681427" y="1752511"/>
                  </a:lnTo>
                  <a:lnTo>
                    <a:pt x="2687828" y="1755013"/>
                  </a:lnTo>
                  <a:lnTo>
                    <a:pt x="2690736" y="1752396"/>
                  </a:lnTo>
                  <a:close/>
                </a:path>
                <a:path w="4563109" h="1949450">
                  <a:moveTo>
                    <a:pt x="2775051" y="1794916"/>
                  </a:moveTo>
                  <a:lnTo>
                    <a:pt x="2774683" y="1794560"/>
                  </a:lnTo>
                  <a:lnTo>
                    <a:pt x="2770352" y="1793113"/>
                  </a:lnTo>
                  <a:lnTo>
                    <a:pt x="2770682" y="1793417"/>
                  </a:lnTo>
                  <a:lnTo>
                    <a:pt x="2771013" y="1793684"/>
                  </a:lnTo>
                  <a:lnTo>
                    <a:pt x="2771483" y="1793989"/>
                  </a:lnTo>
                  <a:lnTo>
                    <a:pt x="2773146" y="1794281"/>
                  </a:lnTo>
                  <a:lnTo>
                    <a:pt x="2775051" y="1794916"/>
                  </a:lnTo>
                  <a:close/>
                </a:path>
                <a:path w="4563109" h="1949450">
                  <a:moveTo>
                    <a:pt x="2778518" y="1796910"/>
                  </a:moveTo>
                  <a:lnTo>
                    <a:pt x="2775229" y="1794967"/>
                  </a:lnTo>
                  <a:lnTo>
                    <a:pt x="2775051" y="1794916"/>
                  </a:lnTo>
                  <a:lnTo>
                    <a:pt x="2775547" y="1795373"/>
                  </a:lnTo>
                  <a:lnTo>
                    <a:pt x="2778518" y="1796910"/>
                  </a:lnTo>
                  <a:close/>
                </a:path>
                <a:path w="4563109" h="1949450">
                  <a:moveTo>
                    <a:pt x="2818612" y="1822361"/>
                  </a:moveTo>
                  <a:lnTo>
                    <a:pt x="2810294" y="1809661"/>
                  </a:lnTo>
                  <a:lnTo>
                    <a:pt x="2810167" y="1809661"/>
                  </a:lnTo>
                  <a:lnTo>
                    <a:pt x="2818612" y="1822361"/>
                  </a:lnTo>
                  <a:close/>
                </a:path>
                <a:path w="4563109" h="1949450">
                  <a:moveTo>
                    <a:pt x="2902293" y="1840953"/>
                  </a:moveTo>
                  <a:lnTo>
                    <a:pt x="2901683" y="1840369"/>
                  </a:lnTo>
                  <a:lnTo>
                    <a:pt x="2899511" y="1838985"/>
                  </a:lnTo>
                  <a:lnTo>
                    <a:pt x="2899981" y="1839683"/>
                  </a:lnTo>
                  <a:lnTo>
                    <a:pt x="2901099" y="1840484"/>
                  </a:lnTo>
                  <a:lnTo>
                    <a:pt x="2902293" y="1841284"/>
                  </a:lnTo>
                  <a:lnTo>
                    <a:pt x="2902293" y="1840953"/>
                  </a:lnTo>
                  <a:close/>
                </a:path>
                <a:path w="4563109" h="1949450">
                  <a:moveTo>
                    <a:pt x="3136963" y="1905025"/>
                  </a:moveTo>
                  <a:lnTo>
                    <a:pt x="3131045" y="1903463"/>
                  </a:lnTo>
                  <a:lnTo>
                    <a:pt x="3133369" y="1904187"/>
                  </a:lnTo>
                  <a:lnTo>
                    <a:pt x="3135287" y="1904657"/>
                  </a:lnTo>
                  <a:lnTo>
                    <a:pt x="3136963" y="1905025"/>
                  </a:lnTo>
                  <a:close/>
                </a:path>
                <a:path w="4563109" h="1949450">
                  <a:moveTo>
                    <a:pt x="3225711" y="1912099"/>
                  </a:moveTo>
                  <a:lnTo>
                    <a:pt x="3223577" y="1911908"/>
                  </a:lnTo>
                  <a:lnTo>
                    <a:pt x="3221291" y="1911896"/>
                  </a:lnTo>
                  <a:lnTo>
                    <a:pt x="3221913" y="1912010"/>
                  </a:lnTo>
                  <a:lnTo>
                    <a:pt x="3225711" y="1912099"/>
                  </a:lnTo>
                  <a:close/>
                </a:path>
                <a:path w="4563109" h="1949450">
                  <a:moveTo>
                    <a:pt x="3368598" y="1927707"/>
                  </a:moveTo>
                  <a:lnTo>
                    <a:pt x="3366846" y="1927352"/>
                  </a:lnTo>
                  <a:lnTo>
                    <a:pt x="3365068" y="1927123"/>
                  </a:lnTo>
                  <a:lnTo>
                    <a:pt x="3363988" y="1927352"/>
                  </a:lnTo>
                  <a:lnTo>
                    <a:pt x="3368598" y="1927707"/>
                  </a:lnTo>
                  <a:close/>
                </a:path>
                <a:path w="4563109" h="1949450">
                  <a:moveTo>
                    <a:pt x="3447656" y="1931263"/>
                  </a:moveTo>
                  <a:lnTo>
                    <a:pt x="3444417" y="1931568"/>
                  </a:lnTo>
                  <a:lnTo>
                    <a:pt x="3441725" y="1931835"/>
                  </a:lnTo>
                  <a:lnTo>
                    <a:pt x="3442512" y="1932127"/>
                  </a:lnTo>
                  <a:lnTo>
                    <a:pt x="3446030" y="1931962"/>
                  </a:lnTo>
                  <a:lnTo>
                    <a:pt x="3447491" y="1931581"/>
                  </a:lnTo>
                  <a:lnTo>
                    <a:pt x="3447656" y="1931263"/>
                  </a:lnTo>
                  <a:close/>
                </a:path>
                <a:path w="4563109" h="1949450">
                  <a:moveTo>
                    <a:pt x="3563201" y="1921624"/>
                  </a:moveTo>
                  <a:lnTo>
                    <a:pt x="3557981" y="1922170"/>
                  </a:lnTo>
                  <a:lnTo>
                    <a:pt x="3562121" y="1921776"/>
                  </a:lnTo>
                  <a:lnTo>
                    <a:pt x="3563201" y="1921624"/>
                  </a:lnTo>
                  <a:close/>
                </a:path>
                <a:path w="4563109" h="1949450">
                  <a:moveTo>
                    <a:pt x="3574669" y="1919617"/>
                  </a:moveTo>
                  <a:lnTo>
                    <a:pt x="3569131" y="1920557"/>
                  </a:lnTo>
                  <a:lnTo>
                    <a:pt x="3563823" y="1921535"/>
                  </a:lnTo>
                  <a:lnTo>
                    <a:pt x="3566223" y="1921205"/>
                  </a:lnTo>
                  <a:lnTo>
                    <a:pt x="3570325" y="1920481"/>
                  </a:lnTo>
                  <a:lnTo>
                    <a:pt x="3574669" y="1919617"/>
                  </a:lnTo>
                  <a:close/>
                </a:path>
                <a:path w="4563109" h="1949450">
                  <a:moveTo>
                    <a:pt x="3736416" y="1898167"/>
                  </a:moveTo>
                  <a:lnTo>
                    <a:pt x="3726586" y="1900593"/>
                  </a:lnTo>
                  <a:lnTo>
                    <a:pt x="3736124" y="1899259"/>
                  </a:lnTo>
                  <a:lnTo>
                    <a:pt x="3736416" y="1898167"/>
                  </a:lnTo>
                  <a:close/>
                </a:path>
                <a:path w="4563109" h="1949450">
                  <a:moveTo>
                    <a:pt x="3736530" y="1899208"/>
                  </a:moveTo>
                  <a:lnTo>
                    <a:pt x="3736124" y="1899259"/>
                  </a:lnTo>
                  <a:lnTo>
                    <a:pt x="3735667" y="1901050"/>
                  </a:lnTo>
                  <a:lnTo>
                    <a:pt x="3736530" y="1899208"/>
                  </a:lnTo>
                  <a:close/>
                </a:path>
                <a:path w="4563109" h="1949450">
                  <a:moveTo>
                    <a:pt x="3754196" y="1911261"/>
                  </a:moveTo>
                  <a:lnTo>
                    <a:pt x="3688461" y="1911261"/>
                  </a:lnTo>
                  <a:lnTo>
                    <a:pt x="3676053" y="1923961"/>
                  </a:lnTo>
                  <a:lnTo>
                    <a:pt x="3676332" y="1911261"/>
                  </a:lnTo>
                  <a:lnTo>
                    <a:pt x="3670033" y="1911261"/>
                  </a:lnTo>
                  <a:lnTo>
                    <a:pt x="3660864" y="1923961"/>
                  </a:lnTo>
                  <a:lnTo>
                    <a:pt x="3573907" y="1923961"/>
                  </a:lnTo>
                  <a:lnTo>
                    <a:pt x="3566261" y="1936661"/>
                  </a:lnTo>
                  <a:lnTo>
                    <a:pt x="3551009" y="1936661"/>
                  </a:lnTo>
                  <a:lnTo>
                    <a:pt x="3543490" y="1923961"/>
                  </a:lnTo>
                  <a:lnTo>
                    <a:pt x="3542411" y="1936661"/>
                  </a:lnTo>
                  <a:lnTo>
                    <a:pt x="3308350" y="1936661"/>
                  </a:lnTo>
                  <a:lnTo>
                    <a:pt x="3312452" y="1923961"/>
                  </a:lnTo>
                  <a:lnTo>
                    <a:pt x="3221291" y="1923961"/>
                  </a:lnTo>
                  <a:lnTo>
                    <a:pt x="3207893" y="1911261"/>
                  </a:lnTo>
                  <a:lnTo>
                    <a:pt x="3106813" y="1911261"/>
                  </a:lnTo>
                  <a:lnTo>
                    <a:pt x="3094139" y="1898561"/>
                  </a:lnTo>
                  <a:lnTo>
                    <a:pt x="3072777" y="1898561"/>
                  </a:lnTo>
                  <a:lnTo>
                    <a:pt x="3059963" y="1885861"/>
                  </a:lnTo>
                  <a:lnTo>
                    <a:pt x="3040164" y="1885861"/>
                  </a:lnTo>
                  <a:lnTo>
                    <a:pt x="3055785" y="1898561"/>
                  </a:lnTo>
                  <a:lnTo>
                    <a:pt x="3033699" y="1898561"/>
                  </a:lnTo>
                  <a:lnTo>
                    <a:pt x="3021685" y="1885861"/>
                  </a:lnTo>
                  <a:lnTo>
                    <a:pt x="3011411" y="1885861"/>
                  </a:lnTo>
                  <a:lnTo>
                    <a:pt x="2993136" y="1873161"/>
                  </a:lnTo>
                  <a:lnTo>
                    <a:pt x="2954921" y="1860461"/>
                  </a:lnTo>
                  <a:lnTo>
                    <a:pt x="2911170" y="1860461"/>
                  </a:lnTo>
                  <a:lnTo>
                    <a:pt x="2912821" y="1847761"/>
                  </a:lnTo>
                  <a:lnTo>
                    <a:pt x="2873984" y="1847761"/>
                  </a:lnTo>
                  <a:lnTo>
                    <a:pt x="2869374" y="1835061"/>
                  </a:lnTo>
                  <a:lnTo>
                    <a:pt x="2844152" y="1835061"/>
                  </a:lnTo>
                  <a:lnTo>
                    <a:pt x="2831668" y="1822361"/>
                  </a:lnTo>
                  <a:lnTo>
                    <a:pt x="2818612" y="1822361"/>
                  </a:lnTo>
                  <a:lnTo>
                    <a:pt x="2807817" y="1822361"/>
                  </a:lnTo>
                  <a:lnTo>
                    <a:pt x="2810167" y="1809661"/>
                  </a:lnTo>
                  <a:lnTo>
                    <a:pt x="2778556" y="1809661"/>
                  </a:lnTo>
                  <a:lnTo>
                    <a:pt x="2771483" y="1796961"/>
                  </a:lnTo>
                  <a:lnTo>
                    <a:pt x="2749029" y="1796961"/>
                  </a:lnTo>
                  <a:lnTo>
                    <a:pt x="2728201" y="1784261"/>
                  </a:lnTo>
                  <a:lnTo>
                    <a:pt x="2702991" y="1771561"/>
                  </a:lnTo>
                  <a:lnTo>
                    <a:pt x="2678493" y="1758861"/>
                  </a:lnTo>
                  <a:lnTo>
                    <a:pt x="2659773" y="1746161"/>
                  </a:lnTo>
                  <a:lnTo>
                    <a:pt x="2645918" y="1746161"/>
                  </a:lnTo>
                  <a:lnTo>
                    <a:pt x="2631656" y="1733461"/>
                  </a:lnTo>
                  <a:lnTo>
                    <a:pt x="2617787" y="1720761"/>
                  </a:lnTo>
                  <a:lnTo>
                    <a:pt x="2596946" y="1720761"/>
                  </a:lnTo>
                  <a:lnTo>
                    <a:pt x="2589822" y="1708061"/>
                  </a:lnTo>
                  <a:lnTo>
                    <a:pt x="2575699" y="1708061"/>
                  </a:lnTo>
                  <a:lnTo>
                    <a:pt x="2570835" y="1695361"/>
                  </a:lnTo>
                  <a:lnTo>
                    <a:pt x="2566530" y="1695361"/>
                  </a:lnTo>
                  <a:lnTo>
                    <a:pt x="2570988" y="1708061"/>
                  </a:lnTo>
                  <a:lnTo>
                    <a:pt x="2569019" y="1708061"/>
                  </a:lnTo>
                  <a:lnTo>
                    <a:pt x="2566530" y="1695361"/>
                  </a:lnTo>
                  <a:lnTo>
                    <a:pt x="2559050" y="1695361"/>
                  </a:lnTo>
                  <a:lnTo>
                    <a:pt x="2544610" y="1682661"/>
                  </a:lnTo>
                  <a:lnTo>
                    <a:pt x="2531770" y="1669961"/>
                  </a:lnTo>
                  <a:lnTo>
                    <a:pt x="2535898" y="1682661"/>
                  </a:lnTo>
                  <a:lnTo>
                    <a:pt x="2525966" y="1669961"/>
                  </a:lnTo>
                  <a:lnTo>
                    <a:pt x="2513507" y="1669961"/>
                  </a:lnTo>
                  <a:lnTo>
                    <a:pt x="2499436" y="1657261"/>
                  </a:lnTo>
                  <a:lnTo>
                    <a:pt x="2484691" y="1644561"/>
                  </a:lnTo>
                  <a:lnTo>
                    <a:pt x="2471928" y="1644561"/>
                  </a:lnTo>
                  <a:lnTo>
                    <a:pt x="2456103" y="1631861"/>
                  </a:lnTo>
                  <a:lnTo>
                    <a:pt x="2439530" y="1619161"/>
                  </a:lnTo>
                  <a:lnTo>
                    <a:pt x="2422664" y="1619161"/>
                  </a:lnTo>
                  <a:lnTo>
                    <a:pt x="2413838" y="1606461"/>
                  </a:lnTo>
                  <a:lnTo>
                    <a:pt x="2413622" y="1606461"/>
                  </a:lnTo>
                  <a:lnTo>
                    <a:pt x="2409113" y="1606461"/>
                  </a:lnTo>
                  <a:lnTo>
                    <a:pt x="2397544" y="1593761"/>
                  </a:lnTo>
                  <a:lnTo>
                    <a:pt x="2413622" y="1606461"/>
                  </a:lnTo>
                  <a:lnTo>
                    <a:pt x="2407640" y="1593761"/>
                  </a:lnTo>
                  <a:lnTo>
                    <a:pt x="2399919" y="1593761"/>
                  </a:lnTo>
                  <a:lnTo>
                    <a:pt x="2391854" y="1581061"/>
                  </a:lnTo>
                  <a:lnTo>
                    <a:pt x="2386812" y="1581061"/>
                  </a:lnTo>
                  <a:lnTo>
                    <a:pt x="2371737" y="1568361"/>
                  </a:lnTo>
                  <a:lnTo>
                    <a:pt x="2360688" y="1568361"/>
                  </a:lnTo>
                  <a:lnTo>
                    <a:pt x="2349398" y="1555661"/>
                  </a:lnTo>
                  <a:lnTo>
                    <a:pt x="2326741" y="1555661"/>
                  </a:lnTo>
                  <a:lnTo>
                    <a:pt x="2322131" y="1542961"/>
                  </a:lnTo>
                  <a:lnTo>
                    <a:pt x="2309139" y="1542961"/>
                  </a:lnTo>
                  <a:lnTo>
                    <a:pt x="2307221" y="1530261"/>
                  </a:lnTo>
                  <a:lnTo>
                    <a:pt x="2297290" y="1530261"/>
                  </a:lnTo>
                  <a:lnTo>
                    <a:pt x="2283942" y="1517561"/>
                  </a:lnTo>
                  <a:lnTo>
                    <a:pt x="2269261" y="1504861"/>
                  </a:lnTo>
                  <a:lnTo>
                    <a:pt x="2264727" y="1504861"/>
                  </a:lnTo>
                  <a:lnTo>
                    <a:pt x="2253424" y="1492161"/>
                  </a:lnTo>
                  <a:lnTo>
                    <a:pt x="2241156" y="1492161"/>
                  </a:lnTo>
                  <a:lnTo>
                    <a:pt x="2227935" y="1479461"/>
                  </a:lnTo>
                  <a:lnTo>
                    <a:pt x="2223859" y="1466761"/>
                  </a:lnTo>
                  <a:lnTo>
                    <a:pt x="2206460" y="1454061"/>
                  </a:lnTo>
                  <a:lnTo>
                    <a:pt x="2185771" y="1441361"/>
                  </a:lnTo>
                  <a:lnTo>
                    <a:pt x="2171852" y="1428661"/>
                  </a:lnTo>
                  <a:lnTo>
                    <a:pt x="2147151" y="1415961"/>
                  </a:lnTo>
                  <a:lnTo>
                    <a:pt x="2123135" y="1390561"/>
                  </a:lnTo>
                  <a:lnTo>
                    <a:pt x="2098459" y="1377861"/>
                  </a:lnTo>
                  <a:lnTo>
                    <a:pt x="2085136" y="1365161"/>
                  </a:lnTo>
                  <a:lnTo>
                    <a:pt x="2071801" y="1352461"/>
                  </a:lnTo>
                  <a:lnTo>
                    <a:pt x="2074049" y="1365161"/>
                  </a:lnTo>
                  <a:lnTo>
                    <a:pt x="2069680" y="1352461"/>
                  </a:lnTo>
                  <a:lnTo>
                    <a:pt x="2050402" y="1352461"/>
                  </a:lnTo>
                  <a:lnTo>
                    <a:pt x="2047176" y="1339761"/>
                  </a:lnTo>
                  <a:lnTo>
                    <a:pt x="2046643" y="1339761"/>
                  </a:lnTo>
                  <a:lnTo>
                    <a:pt x="2022741" y="1327061"/>
                  </a:lnTo>
                  <a:lnTo>
                    <a:pt x="2022005" y="1314361"/>
                  </a:lnTo>
                  <a:lnTo>
                    <a:pt x="2019134" y="1314361"/>
                  </a:lnTo>
                  <a:lnTo>
                    <a:pt x="2014181" y="1301661"/>
                  </a:lnTo>
                  <a:lnTo>
                    <a:pt x="2002904" y="1301661"/>
                  </a:lnTo>
                  <a:lnTo>
                    <a:pt x="1995551" y="1288961"/>
                  </a:lnTo>
                  <a:lnTo>
                    <a:pt x="2008797" y="1314361"/>
                  </a:lnTo>
                  <a:lnTo>
                    <a:pt x="1993417" y="1301661"/>
                  </a:lnTo>
                  <a:lnTo>
                    <a:pt x="1976488" y="1276261"/>
                  </a:lnTo>
                  <a:lnTo>
                    <a:pt x="1970570" y="1276261"/>
                  </a:lnTo>
                  <a:lnTo>
                    <a:pt x="1956498" y="1263561"/>
                  </a:lnTo>
                  <a:lnTo>
                    <a:pt x="1938223" y="1250861"/>
                  </a:lnTo>
                  <a:lnTo>
                    <a:pt x="1919541" y="1238161"/>
                  </a:lnTo>
                  <a:lnTo>
                    <a:pt x="1904263" y="1225461"/>
                  </a:lnTo>
                  <a:lnTo>
                    <a:pt x="1906460" y="1225461"/>
                  </a:lnTo>
                  <a:lnTo>
                    <a:pt x="1880920" y="1212761"/>
                  </a:lnTo>
                  <a:lnTo>
                    <a:pt x="1854123" y="1187361"/>
                  </a:lnTo>
                  <a:lnTo>
                    <a:pt x="1829003" y="1174661"/>
                  </a:lnTo>
                  <a:lnTo>
                    <a:pt x="1818716" y="1161961"/>
                  </a:lnTo>
                  <a:lnTo>
                    <a:pt x="1808429" y="1149261"/>
                  </a:lnTo>
                  <a:lnTo>
                    <a:pt x="1811832" y="1161961"/>
                  </a:lnTo>
                  <a:lnTo>
                    <a:pt x="1805571" y="1149261"/>
                  </a:lnTo>
                  <a:lnTo>
                    <a:pt x="1799590" y="1149261"/>
                  </a:lnTo>
                  <a:lnTo>
                    <a:pt x="1794357" y="1139088"/>
                  </a:lnTo>
                  <a:lnTo>
                    <a:pt x="1796427" y="1149261"/>
                  </a:lnTo>
                  <a:lnTo>
                    <a:pt x="1794179" y="1138758"/>
                  </a:lnTo>
                  <a:lnTo>
                    <a:pt x="1793049" y="1136561"/>
                  </a:lnTo>
                  <a:lnTo>
                    <a:pt x="1782673" y="1136561"/>
                  </a:lnTo>
                  <a:lnTo>
                    <a:pt x="1775244" y="1123861"/>
                  </a:lnTo>
                  <a:lnTo>
                    <a:pt x="1776590" y="1123861"/>
                  </a:lnTo>
                  <a:lnTo>
                    <a:pt x="1755571" y="1111161"/>
                  </a:lnTo>
                  <a:lnTo>
                    <a:pt x="1736623" y="1098461"/>
                  </a:lnTo>
                  <a:lnTo>
                    <a:pt x="1718284" y="1085761"/>
                  </a:lnTo>
                  <a:lnTo>
                    <a:pt x="1699069" y="1073061"/>
                  </a:lnTo>
                  <a:lnTo>
                    <a:pt x="1696872" y="1073061"/>
                  </a:lnTo>
                  <a:lnTo>
                    <a:pt x="1688312" y="1060361"/>
                  </a:lnTo>
                  <a:lnTo>
                    <a:pt x="1676996" y="1047661"/>
                  </a:lnTo>
                  <a:lnTo>
                    <a:pt x="1666519" y="1034961"/>
                  </a:lnTo>
                  <a:lnTo>
                    <a:pt x="1667357" y="1034961"/>
                  </a:lnTo>
                  <a:lnTo>
                    <a:pt x="1641602" y="1022261"/>
                  </a:lnTo>
                  <a:lnTo>
                    <a:pt x="1617433" y="996861"/>
                  </a:lnTo>
                  <a:lnTo>
                    <a:pt x="1593481" y="984161"/>
                  </a:lnTo>
                  <a:lnTo>
                    <a:pt x="1568373" y="971461"/>
                  </a:lnTo>
                  <a:lnTo>
                    <a:pt x="1549488" y="946061"/>
                  </a:lnTo>
                  <a:lnTo>
                    <a:pt x="1522920" y="933361"/>
                  </a:lnTo>
                  <a:lnTo>
                    <a:pt x="1493697" y="907961"/>
                  </a:lnTo>
                  <a:lnTo>
                    <a:pt x="1466850" y="882561"/>
                  </a:lnTo>
                  <a:lnTo>
                    <a:pt x="1457502" y="882561"/>
                  </a:lnTo>
                  <a:lnTo>
                    <a:pt x="1450733" y="869861"/>
                  </a:lnTo>
                  <a:lnTo>
                    <a:pt x="1440243" y="869861"/>
                  </a:lnTo>
                  <a:lnTo>
                    <a:pt x="1437944" y="869861"/>
                  </a:lnTo>
                  <a:lnTo>
                    <a:pt x="1437690" y="863142"/>
                  </a:lnTo>
                  <a:lnTo>
                    <a:pt x="1435417" y="857161"/>
                  </a:lnTo>
                  <a:lnTo>
                    <a:pt x="1427187" y="857161"/>
                  </a:lnTo>
                  <a:lnTo>
                    <a:pt x="1407185" y="831761"/>
                  </a:lnTo>
                  <a:lnTo>
                    <a:pt x="1401686" y="844461"/>
                  </a:lnTo>
                  <a:lnTo>
                    <a:pt x="1375613" y="819061"/>
                  </a:lnTo>
                  <a:lnTo>
                    <a:pt x="1344790" y="793661"/>
                  </a:lnTo>
                  <a:lnTo>
                    <a:pt x="1316647" y="768261"/>
                  </a:lnTo>
                  <a:lnTo>
                    <a:pt x="1298562" y="755561"/>
                  </a:lnTo>
                  <a:lnTo>
                    <a:pt x="1291678" y="742861"/>
                  </a:lnTo>
                  <a:lnTo>
                    <a:pt x="1277543" y="742861"/>
                  </a:lnTo>
                  <a:lnTo>
                    <a:pt x="1270698" y="730161"/>
                  </a:lnTo>
                  <a:lnTo>
                    <a:pt x="1272933" y="730161"/>
                  </a:lnTo>
                  <a:lnTo>
                    <a:pt x="1258062" y="717461"/>
                  </a:lnTo>
                  <a:lnTo>
                    <a:pt x="1244663" y="717461"/>
                  </a:lnTo>
                  <a:lnTo>
                    <a:pt x="1230109" y="704761"/>
                  </a:lnTo>
                  <a:lnTo>
                    <a:pt x="1211757" y="692061"/>
                  </a:lnTo>
                  <a:lnTo>
                    <a:pt x="1218692" y="692061"/>
                  </a:lnTo>
                  <a:lnTo>
                    <a:pt x="1208011" y="679361"/>
                  </a:lnTo>
                  <a:lnTo>
                    <a:pt x="1189291" y="679361"/>
                  </a:lnTo>
                  <a:lnTo>
                    <a:pt x="1179068" y="666661"/>
                  </a:lnTo>
                  <a:lnTo>
                    <a:pt x="1177302" y="666661"/>
                  </a:lnTo>
                  <a:lnTo>
                    <a:pt x="1156804" y="653961"/>
                  </a:lnTo>
                  <a:lnTo>
                    <a:pt x="1136484" y="628561"/>
                  </a:lnTo>
                  <a:lnTo>
                    <a:pt x="1115796" y="615861"/>
                  </a:lnTo>
                  <a:lnTo>
                    <a:pt x="1094168" y="603161"/>
                  </a:lnTo>
                  <a:lnTo>
                    <a:pt x="1101153" y="603161"/>
                  </a:lnTo>
                  <a:lnTo>
                    <a:pt x="1088110" y="590461"/>
                  </a:lnTo>
                  <a:lnTo>
                    <a:pt x="1072134" y="577761"/>
                  </a:lnTo>
                  <a:lnTo>
                    <a:pt x="1053668" y="577761"/>
                  </a:lnTo>
                  <a:lnTo>
                    <a:pt x="1049743" y="565061"/>
                  </a:lnTo>
                  <a:lnTo>
                    <a:pt x="1037996" y="565061"/>
                  </a:lnTo>
                  <a:lnTo>
                    <a:pt x="1022832" y="552361"/>
                  </a:lnTo>
                  <a:lnTo>
                    <a:pt x="1008697" y="539661"/>
                  </a:lnTo>
                  <a:lnTo>
                    <a:pt x="996848" y="539661"/>
                  </a:lnTo>
                  <a:lnTo>
                    <a:pt x="989380" y="526961"/>
                  </a:lnTo>
                  <a:lnTo>
                    <a:pt x="973340" y="526961"/>
                  </a:lnTo>
                  <a:lnTo>
                    <a:pt x="967854" y="514261"/>
                  </a:lnTo>
                  <a:lnTo>
                    <a:pt x="961809" y="514261"/>
                  </a:lnTo>
                  <a:lnTo>
                    <a:pt x="952322" y="501561"/>
                  </a:lnTo>
                  <a:lnTo>
                    <a:pt x="959764" y="514261"/>
                  </a:lnTo>
                  <a:lnTo>
                    <a:pt x="951382" y="501561"/>
                  </a:lnTo>
                  <a:lnTo>
                    <a:pt x="936726" y="501561"/>
                  </a:lnTo>
                  <a:lnTo>
                    <a:pt x="928331" y="488861"/>
                  </a:lnTo>
                  <a:lnTo>
                    <a:pt x="919391" y="488861"/>
                  </a:lnTo>
                  <a:lnTo>
                    <a:pt x="912139" y="476161"/>
                  </a:lnTo>
                  <a:lnTo>
                    <a:pt x="896594" y="476161"/>
                  </a:lnTo>
                  <a:lnTo>
                    <a:pt x="888301" y="463461"/>
                  </a:lnTo>
                  <a:lnTo>
                    <a:pt x="892962" y="463461"/>
                  </a:lnTo>
                  <a:lnTo>
                    <a:pt x="876706" y="450761"/>
                  </a:lnTo>
                  <a:lnTo>
                    <a:pt x="869365" y="450761"/>
                  </a:lnTo>
                  <a:lnTo>
                    <a:pt x="866038" y="438061"/>
                  </a:lnTo>
                  <a:lnTo>
                    <a:pt x="861783" y="438061"/>
                  </a:lnTo>
                  <a:lnTo>
                    <a:pt x="868870" y="450761"/>
                  </a:lnTo>
                  <a:lnTo>
                    <a:pt x="862825" y="450761"/>
                  </a:lnTo>
                  <a:lnTo>
                    <a:pt x="850480" y="438061"/>
                  </a:lnTo>
                  <a:lnTo>
                    <a:pt x="849210" y="436676"/>
                  </a:lnTo>
                  <a:lnTo>
                    <a:pt x="850709" y="438061"/>
                  </a:lnTo>
                  <a:lnTo>
                    <a:pt x="859218" y="438061"/>
                  </a:lnTo>
                  <a:lnTo>
                    <a:pt x="845146" y="425361"/>
                  </a:lnTo>
                  <a:lnTo>
                    <a:pt x="838835" y="425361"/>
                  </a:lnTo>
                  <a:lnTo>
                    <a:pt x="836930" y="425361"/>
                  </a:lnTo>
                  <a:lnTo>
                    <a:pt x="836422" y="425361"/>
                  </a:lnTo>
                  <a:lnTo>
                    <a:pt x="836422" y="442442"/>
                  </a:lnTo>
                  <a:lnTo>
                    <a:pt x="831469" y="438061"/>
                  </a:lnTo>
                  <a:lnTo>
                    <a:pt x="833831" y="438061"/>
                  </a:lnTo>
                  <a:lnTo>
                    <a:pt x="836422" y="442442"/>
                  </a:lnTo>
                  <a:lnTo>
                    <a:pt x="836422" y="425361"/>
                  </a:lnTo>
                  <a:lnTo>
                    <a:pt x="830897" y="425361"/>
                  </a:lnTo>
                  <a:lnTo>
                    <a:pt x="818337" y="412661"/>
                  </a:lnTo>
                  <a:lnTo>
                    <a:pt x="811796" y="412661"/>
                  </a:lnTo>
                  <a:lnTo>
                    <a:pt x="808545" y="399961"/>
                  </a:lnTo>
                  <a:lnTo>
                    <a:pt x="797737" y="399961"/>
                  </a:lnTo>
                  <a:lnTo>
                    <a:pt x="795845" y="398741"/>
                  </a:lnTo>
                  <a:lnTo>
                    <a:pt x="796137" y="399961"/>
                  </a:lnTo>
                  <a:lnTo>
                    <a:pt x="793978" y="399961"/>
                  </a:lnTo>
                  <a:lnTo>
                    <a:pt x="793508" y="399326"/>
                  </a:lnTo>
                  <a:lnTo>
                    <a:pt x="793584" y="399961"/>
                  </a:lnTo>
                  <a:lnTo>
                    <a:pt x="786955" y="399961"/>
                  </a:lnTo>
                  <a:lnTo>
                    <a:pt x="782701" y="390321"/>
                  </a:lnTo>
                  <a:lnTo>
                    <a:pt x="790587" y="395376"/>
                  </a:lnTo>
                  <a:lnTo>
                    <a:pt x="784567" y="387261"/>
                  </a:lnTo>
                  <a:lnTo>
                    <a:pt x="781354" y="387261"/>
                  </a:lnTo>
                  <a:lnTo>
                    <a:pt x="777938" y="387261"/>
                  </a:lnTo>
                  <a:lnTo>
                    <a:pt x="773214" y="379082"/>
                  </a:lnTo>
                  <a:lnTo>
                    <a:pt x="775576" y="381292"/>
                  </a:lnTo>
                  <a:lnTo>
                    <a:pt x="777201" y="381609"/>
                  </a:lnTo>
                  <a:lnTo>
                    <a:pt x="777925" y="381762"/>
                  </a:lnTo>
                  <a:lnTo>
                    <a:pt x="775068" y="379920"/>
                  </a:lnTo>
                  <a:lnTo>
                    <a:pt x="774280" y="379463"/>
                  </a:lnTo>
                  <a:lnTo>
                    <a:pt x="773785" y="379285"/>
                  </a:lnTo>
                  <a:lnTo>
                    <a:pt x="773087" y="378866"/>
                  </a:lnTo>
                  <a:lnTo>
                    <a:pt x="770636" y="374561"/>
                  </a:lnTo>
                  <a:lnTo>
                    <a:pt x="764641" y="374561"/>
                  </a:lnTo>
                  <a:lnTo>
                    <a:pt x="767994" y="387261"/>
                  </a:lnTo>
                  <a:lnTo>
                    <a:pt x="761834" y="387261"/>
                  </a:lnTo>
                  <a:lnTo>
                    <a:pt x="753529" y="374561"/>
                  </a:lnTo>
                  <a:lnTo>
                    <a:pt x="735406" y="361861"/>
                  </a:lnTo>
                  <a:lnTo>
                    <a:pt x="731164" y="349161"/>
                  </a:lnTo>
                  <a:lnTo>
                    <a:pt x="710895" y="349161"/>
                  </a:lnTo>
                  <a:lnTo>
                    <a:pt x="689864" y="336461"/>
                  </a:lnTo>
                  <a:lnTo>
                    <a:pt x="670179" y="323761"/>
                  </a:lnTo>
                  <a:lnTo>
                    <a:pt x="653961" y="311061"/>
                  </a:lnTo>
                  <a:lnTo>
                    <a:pt x="643394" y="311061"/>
                  </a:lnTo>
                  <a:lnTo>
                    <a:pt x="636219" y="298361"/>
                  </a:lnTo>
                  <a:lnTo>
                    <a:pt x="619798" y="298361"/>
                  </a:lnTo>
                  <a:lnTo>
                    <a:pt x="611378" y="285661"/>
                  </a:lnTo>
                  <a:lnTo>
                    <a:pt x="605777" y="285661"/>
                  </a:lnTo>
                  <a:lnTo>
                    <a:pt x="595503" y="272961"/>
                  </a:lnTo>
                  <a:lnTo>
                    <a:pt x="599440" y="272961"/>
                  </a:lnTo>
                  <a:lnTo>
                    <a:pt x="570458" y="261937"/>
                  </a:lnTo>
                  <a:lnTo>
                    <a:pt x="570458" y="285661"/>
                  </a:lnTo>
                  <a:lnTo>
                    <a:pt x="568159" y="285661"/>
                  </a:lnTo>
                  <a:lnTo>
                    <a:pt x="566153" y="281355"/>
                  </a:lnTo>
                  <a:lnTo>
                    <a:pt x="566153" y="285661"/>
                  </a:lnTo>
                  <a:lnTo>
                    <a:pt x="547662" y="272961"/>
                  </a:lnTo>
                  <a:lnTo>
                    <a:pt x="558101" y="272961"/>
                  </a:lnTo>
                  <a:lnTo>
                    <a:pt x="564172" y="279196"/>
                  </a:lnTo>
                  <a:lnTo>
                    <a:pt x="566153" y="285661"/>
                  </a:lnTo>
                  <a:lnTo>
                    <a:pt x="566153" y="281355"/>
                  </a:lnTo>
                  <a:lnTo>
                    <a:pt x="566051" y="281127"/>
                  </a:lnTo>
                  <a:lnTo>
                    <a:pt x="570458" y="285661"/>
                  </a:lnTo>
                  <a:lnTo>
                    <a:pt x="570458" y="261937"/>
                  </a:lnTo>
                  <a:lnTo>
                    <a:pt x="566077" y="260261"/>
                  </a:lnTo>
                  <a:lnTo>
                    <a:pt x="533742" y="247561"/>
                  </a:lnTo>
                  <a:lnTo>
                    <a:pt x="500507" y="222161"/>
                  </a:lnTo>
                  <a:lnTo>
                    <a:pt x="464413" y="209461"/>
                  </a:lnTo>
                  <a:lnTo>
                    <a:pt x="470319" y="209461"/>
                  </a:lnTo>
                  <a:lnTo>
                    <a:pt x="446824" y="196761"/>
                  </a:lnTo>
                  <a:lnTo>
                    <a:pt x="373684" y="158661"/>
                  </a:lnTo>
                  <a:lnTo>
                    <a:pt x="361416" y="158661"/>
                  </a:lnTo>
                  <a:lnTo>
                    <a:pt x="349199" y="145961"/>
                  </a:lnTo>
                  <a:lnTo>
                    <a:pt x="337045" y="145961"/>
                  </a:lnTo>
                  <a:lnTo>
                    <a:pt x="324993" y="133261"/>
                  </a:lnTo>
                  <a:lnTo>
                    <a:pt x="312864" y="133261"/>
                  </a:lnTo>
                  <a:lnTo>
                    <a:pt x="300812" y="120561"/>
                  </a:lnTo>
                  <a:lnTo>
                    <a:pt x="288925" y="120561"/>
                  </a:lnTo>
                  <a:lnTo>
                    <a:pt x="277266" y="107861"/>
                  </a:lnTo>
                  <a:lnTo>
                    <a:pt x="252260" y="107861"/>
                  </a:lnTo>
                  <a:lnTo>
                    <a:pt x="244665" y="95161"/>
                  </a:lnTo>
                  <a:lnTo>
                    <a:pt x="221564" y="95161"/>
                  </a:lnTo>
                  <a:lnTo>
                    <a:pt x="211594" y="82461"/>
                  </a:lnTo>
                  <a:lnTo>
                    <a:pt x="193611" y="82461"/>
                  </a:lnTo>
                  <a:lnTo>
                    <a:pt x="184823" y="69761"/>
                  </a:lnTo>
                  <a:lnTo>
                    <a:pt x="172669" y="69761"/>
                  </a:lnTo>
                  <a:lnTo>
                    <a:pt x="165671" y="57061"/>
                  </a:lnTo>
                  <a:lnTo>
                    <a:pt x="133680" y="57061"/>
                  </a:lnTo>
                  <a:lnTo>
                    <a:pt x="120815" y="44361"/>
                  </a:lnTo>
                  <a:lnTo>
                    <a:pt x="98628" y="44361"/>
                  </a:lnTo>
                  <a:lnTo>
                    <a:pt x="98844" y="31661"/>
                  </a:lnTo>
                  <a:lnTo>
                    <a:pt x="67094" y="31661"/>
                  </a:lnTo>
                  <a:lnTo>
                    <a:pt x="57632" y="18961"/>
                  </a:lnTo>
                  <a:lnTo>
                    <a:pt x="54279" y="18961"/>
                  </a:lnTo>
                  <a:lnTo>
                    <a:pt x="38442" y="6261"/>
                  </a:lnTo>
                  <a:lnTo>
                    <a:pt x="1765" y="6261"/>
                  </a:lnTo>
                  <a:lnTo>
                    <a:pt x="0" y="18961"/>
                  </a:lnTo>
                  <a:lnTo>
                    <a:pt x="4140" y="18961"/>
                  </a:lnTo>
                  <a:lnTo>
                    <a:pt x="18440" y="31661"/>
                  </a:lnTo>
                  <a:lnTo>
                    <a:pt x="51142" y="31661"/>
                  </a:lnTo>
                  <a:lnTo>
                    <a:pt x="52311" y="44361"/>
                  </a:lnTo>
                  <a:lnTo>
                    <a:pt x="77101" y="44361"/>
                  </a:lnTo>
                  <a:lnTo>
                    <a:pt x="82702" y="57061"/>
                  </a:lnTo>
                  <a:lnTo>
                    <a:pt x="86029" y="57061"/>
                  </a:lnTo>
                  <a:lnTo>
                    <a:pt x="84772" y="44361"/>
                  </a:lnTo>
                  <a:lnTo>
                    <a:pt x="91211" y="44361"/>
                  </a:lnTo>
                  <a:lnTo>
                    <a:pt x="95961" y="57061"/>
                  </a:lnTo>
                  <a:lnTo>
                    <a:pt x="111061" y="57061"/>
                  </a:lnTo>
                  <a:lnTo>
                    <a:pt x="120459" y="69761"/>
                  </a:lnTo>
                  <a:lnTo>
                    <a:pt x="148348" y="69761"/>
                  </a:lnTo>
                  <a:lnTo>
                    <a:pt x="162521" y="82461"/>
                  </a:lnTo>
                  <a:lnTo>
                    <a:pt x="178371" y="82461"/>
                  </a:lnTo>
                  <a:lnTo>
                    <a:pt x="186690" y="95161"/>
                  </a:lnTo>
                  <a:lnTo>
                    <a:pt x="191668" y="95161"/>
                  </a:lnTo>
                  <a:lnTo>
                    <a:pt x="217335" y="107861"/>
                  </a:lnTo>
                  <a:lnTo>
                    <a:pt x="221335" y="107861"/>
                  </a:lnTo>
                  <a:lnTo>
                    <a:pt x="234708" y="120561"/>
                  </a:lnTo>
                  <a:lnTo>
                    <a:pt x="251993" y="120561"/>
                  </a:lnTo>
                  <a:lnTo>
                    <a:pt x="270878" y="133261"/>
                  </a:lnTo>
                  <a:lnTo>
                    <a:pt x="283184" y="133261"/>
                  </a:lnTo>
                  <a:lnTo>
                    <a:pt x="290677" y="145961"/>
                  </a:lnTo>
                  <a:lnTo>
                    <a:pt x="319379" y="145961"/>
                  </a:lnTo>
                  <a:lnTo>
                    <a:pt x="329565" y="158661"/>
                  </a:lnTo>
                  <a:lnTo>
                    <a:pt x="335356" y="158661"/>
                  </a:lnTo>
                  <a:lnTo>
                    <a:pt x="352056" y="171361"/>
                  </a:lnTo>
                  <a:lnTo>
                    <a:pt x="363067" y="171361"/>
                  </a:lnTo>
                  <a:lnTo>
                    <a:pt x="367284" y="184061"/>
                  </a:lnTo>
                  <a:lnTo>
                    <a:pt x="371538" y="171361"/>
                  </a:lnTo>
                  <a:lnTo>
                    <a:pt x="378053" y="184061"/>
                  </a:lnTo>
                  <a:lnTo>
                    <a:pt x="388721" y="184061"/>
                  </a:lnTo>
                  <a:lnTo>
                    <a:pt x="395643" y="196761"/>
                  </a:lnTo>
                  <a:lnTo>
                    <a:pt x="400253" y="196761"/>
                  </a:lnTo>
                  <a:lnTo>
                    <a:pt x="409498" y="209461"/>
                  </a:lnTo>
                  <a:lnTo>
                    <a:pt x="412699" y="209461"/>
                  </a:lnTo>
                  <a:lnTo>
                    <a:pt x="413423" y="196761"/>
                  </a:lnTo>
                  <a:lnTo>
                    <a:pt x="415290" y="196761"/>
                  </a:lnTo>
                  <a:lnTo>
                    <a:pt x="426059" y="209461"/>
                  </a:lnTo>
                  <a:lnTo>
                    <a:pt x="430364" y="209461"/>
                  </a:lnTo>
                  <a:lnTo>
                    <a:pt x="440436" y="222161"/>
                  </a:lnTo>
                  <a:lnTo>
                    <a:pt x="465836" y="222161"/>
                  </a:lnTo>
                  <a:lnTo>
                    <a:pt x="466648" y="222161"/>
                  </a:lnTo>
                  <a:lnTo>
                    <a:pt x="466788" y="223075"/>
                  </a:lnTo>
                  <a:lnTo>
                    <a:pt x="479056" y="234861"/>
                  </a:lnTo>
                  <a:lnTo>
                    <a:pt x="494512" y="247561"/>
                  </a:lnTo>
                  <a:lnTo>
                    <a:pt x="510476" y="247561"/>
                  </a:lnTo>
                  <a:lnTo>
                    <a:pt x="525221" y="260261"/>
                  </a:lnTo>
                  <a:lnTo>
                    <a:pt x="525741" y="260261"/>
                  </a:lnTo>
                  <a:lnTo>
                    <a:pt x="526173" y="255714"/>
                  </a:lnTo>
                  <a:lnTo>
                    <a:pt x="530974" y="258445"/>
                  </a:lnTo>
                  <a:lnTo>
                    <a:pt x="528828" y="256273"/>
                  </a:lnTo>
                  <a:lnTo>
                    <a:pt x="527697" y="254584"/>
                  </a:lnTo>
                  <a:lnTo>
                    <a:pt x="526897" y="253098"/>
                  </a:lnTo>
                  <a:lnTo>
                    <a:pt x="526415" y="253199"/>
                  </a:lnTo>
                  <a:lnTo>
                    <a:pt x="526961" y="247561"/>
                  </a:lnTo>
                  <a:lnTo>
                    <a:pt x="534911" y="260261"/>
                  </a:lnTo>
                  <a:lnTo>
                    <a:pt x="531799" y="260261"/>
                  </a:lnTo>
                  <a:lnTo>
                    <a:pt x="544842" y="272961"/>
                  </a:lnTo>
                  <a:lnTo>
                    <a:pt x="545566" y="272961"/>
                  </a:lnTo>
                  <a:lnTo>
                    <a:pt x="541058" y="260261"/>
                  </a:lnTo>
                  <a:lnTo>
                    <a:pt x="545058" y="260261"/>
                  </a:lnTo>
                  <a:lnTo>
                    <a:pt x="545566" y="272961"/>
                  </a:lnTo>
                  <a:lnTo>
                    <a:pt x="546709" y="272961"/>
                  </a:lnTo>
                  <a:lnTo>
                    <a:pt x="562051" y="285661"/>
                  </a:lnTo>
                  <a:lnTo>
                    <a:pt x="585101" y="298361"/>
                  </a:lnTo>
                  <a:lnTo>
                    <a:pt x="600405" y="311061"/>
                  </a:lnTo>
                  <a:lnTo>
                    <a:pt x="607072" y="311061"/>
                  </a:lnTo>
                  <a:lnTo>
                    <a:pt x="600024" y="298361"/>
                  </a:lnTo>
                  <a:lnTo>
                    <a:pt x="606679" y="298361"/>
                  </a:lnTo>
                  <a:lnTo>
                    <a:pt x="626427" y="311061"/>
                  </a:lnTo>
                  <a:lnTo>
                    <a:pt x="635698" y="323761"/>
                  </a:lnTo>
                  <a:lnTo>
                    <a:pt x="643267" y="336461"/>
                  </a:lnTo>
                  <a:lnTo>
                    <a:pt x="669442" y="336461"/>
                  </a:lnTo>
                  <a:lnTo>
                    <a:pt x="677062" y="349161"/>
                  </a:lnTo>
                  <a:lnTo>
                    <a:pt x="679488" y="349161"/>
                  </a:lnTo>
                  <a:lnTo>
                    <a:pt x="692442" y="361861"/>
                  </a:lnTo>
                  <a:lnTo>
                    <a:pt x="703618" y="361861"/>
                  </a:lnTo>
                  <a:lnTo>
                    <a:pt x="711923" y="374561"/>
                  </a:lnTo>
                  <a:lnTo>
                    <a:pt x="714514" y="374561"/>
                  </a:lnTo>
                  <a:lnTo>
                    <a:pt x="709879" y="364871"/>
                  </a:lnTo>
                  <a:lnTo>
                    <a:pt x="719734" y="374561"/>
                  </a:lnTo>
                  <a:lnTo>
                    <a:pt x="728751" y="374561"/>
                  </a:lnTo>
                  <a:lnTo>
                    <a:pt x="729424" y="387261"/>
                  </a:lnTo>
                  <a:lnTo>
                    <a:pt x="749338" y="399961"/>
                  </a:lnTo>
                  <a:lnTo>
                    <a:pt x="769962" y="399961"/>
                  </a:lnTo>
                  <a:lnTo>
                    <a:pt x="790956" y="412661"/>
                  </a:lnTo>
                  <a:lnTo>
                    <a:pt x="808431" y="433755"/>
                  </a:lnTo>
                  <a:lnTo>
                    <a:pt x="810412" y="438061"/>
                  </a:lnTo>
                  <a:lnTo>
                    <a:pt x="837552" y="450761"/>
                  </a:lnTo>
                  <a:lnTo>
                    <a:pt x="864882" y="476161"/>
                  </a:lnTo>
                  <a:lnTo>
                    <a:pt x="891501" y="488861"/>
                  </a:lnTo>
                  <a:lnTo>
                    <a:pt x="916457" y="514261"/>
                  </a:lnTo>
                  <a:lnTo>
                    <a:pt x="931926" y="514261"/>
                  </a:lnTo>
                  <a:lnTo>
                    <a:pt x="937450" y="526961"/>
                  </a:lnTo>
                  <a:lnTo>
                    <a:pt x="938237" y="526961"/>
                  </a:lnTo>
                  <a:lnTo>
                    <a:pt x="938034" y="514261"/>
                  </a:lnTo>
                  <a:lnTo>
                    <a:pt x="940562" y="514261"/>
                  </a:lnTo>
                  <a:lnTo>
                    <a:pt x="947991" y="526961"/>
                  </a:lnTo>
                  <a:lnTo>
                    <a:pt x="944041" y="526961"/>
                  </a:lnTo>
                  <a:lnTo>
                    <a:pt x="965161" y="539661"/>
                  </a:lnTo>
                  <a:lnTo>
                    <a:pt x="1013891" y="565061"/>
                  </a:lnTo>
                  <a:lnTo>
                    <a:pt x="1033792" y="590461"/>
                  </a:lnTo>
                  <a:lnTo>
                    <a:pt x="1028611" y="577761"/>
                  </a:lnTo>
                  <a:lnTo>
                    <a:pt x="1040231" y="590461"/>
                  </a:lnTo>
                  <a:lnTo>
                    <a:pt x="1049515" y="590461"/>
                  </a:lnTo>
                  <a:lnTo>
                    <a:pt x="1058303" y="603161"/>
                  </a:lnTo>
                  <a:lnTo>
                    <a:pt x="1064907" y="603161"/>
                  </a:lnTo>
                  <a:lnTo>
                    <a:pt x="1125232" y="653961"/>
                  </a:lnTo>
                  <a:lnTo>
                    <a:pt x="1153350" y="666661"/>
                  </a:lnTo>
                  <a:lnTo>
                    <a:pt x="1177010" y="692061"/>
                  </a:lnTo>
                  <a:lnTo>
                    <a:pt x="1186586" y="692061"/>
                  </a:lnTo>
                  <a:lnTo>
                    <a:pt x="1199832" y="704761"/>
                  </a:lnTo>
                  <a:lnTo>
                    <a:pt x="1212672" y="717461"/>
                  </a:lnTo>
                  <a:lnTo>
                    <a:pt x="1220990" y="717461"/>
                  </a:lnTo>
                  <a:lnTo>
                    <a:pt x="1232255" y="730161"/>
                  </a:lnTo>
                  <a:lnTo>
                    <a:pt x="1239240" y="742861"/>
                  </a:lnTo>
                  <a:lnTo>
                    <a:pt x="1248067" y="742861"/>
                  </a:lnTo>
                  <a:lnTo>
                    <a:pt x="1264805" y="755561"/>
                  </a:lnTo>
                  <a:lnTo>
                    <a:pt x="1270787" y="768261"/>
                  </a:lnTo>
                  <a:lnTo>
                    <a:pt x="1283106" y="768261"/>
                  </a:lnTo>
                  <a:lnTo>
                    <a:pt x="1290523" y="780961"/>
                  </a:lnTo>
                  <a:lnTo>
                    <a:pt x="1305039" y="780961"/>
                  </a:lnTo>
                  <a:lnTo>
                    <a:pt x="1310220" y="793661"/>
                  </a:lnTo>
                  <a:lnTo>
                    <a:pt x="1320495" y="806361"/>
                  </a:lnTo>
                  <a:lnTo>
                    <a:pt x="1317802" y="797280"/>
                  </a:lnTo>
                  <a:lnTo>
                    <a:pt x="1326642" y="806361"/>
                  </a:lnTo>
                  <a:lnTo>
                    <a:pt x="1338046" y="819061"/>
                  </a:lnTo>
                  <a:lnTo>
                    <a:pt x="1346314" y="819061"/>
                  </a:lnTo>
                  <a:lnTo>
                    <a:pt x="1349248" y="831761"/>
                  </a:lnTo>
                  <a:lnTo>
                    <a:pt x="1379359" y="852157"/>
                  </a:lnTo>
                  <a:lnTo>
                    <a:pt x="1383080" y="857161"/>
                  </a:lnTo>
                  <a:lnTo>
                    <a:pt x="1385163" y="857161"/>
                  </a:lnTo>
                  <a:lnTo>
                    <a:pt x="1384363" y="855548"/>
                  </a:lnTo>
                  <a:lnTo>
                    <a:pt x="1386751" y="857161"/>
                  </a:lnTo>
                  <a:lnTo>
                    <a:pt x="1397647" y="857161"/>
                  </a:lnTo>
                  <a:lnTo>
                    <a:pt x="1405356" y="869861"/>
                  </a:lnTo>
                  <a:lnTo>
                    <a:pt x="1416088" y="882561"/>
                  </a:lnTo>
                  <a:lnTo>
                    <a:pt x="1428267" y="882561"/>
                  </a:lnTo>
                  <a:lnTo>
                    <a:pt x="1440294" y="895261"/>
                  </a:lnTo>
                  <a:lnTo>
                    <a:pt x="1436103" y="895261"/>
                  </a:lnTo>
                  <a:lnTo>
                    <a:pt x="1456486" y="907961"/>
                  </a:lnTo>
                  <a:lnTo>
                    <a:pt x="1477924" y="933361"/>
                  </a:lnTo>
                  <a:lnTo>
                    <a:pt x="1522323" y="958761"/>
                  </a:lnTo>
                  <a:lnTo>
                    <a:pt x="1532293" y="958761"/>
                  </a:lnTo>
                  <a:lnTo>
                    <a:pt x="1537563" y="971461"/>
                  </a:lnTo>
                  <a:lnTo>
                    <a:pt x="1539570" y="971461"/>
                  </a:lnTo>
                  <a:lnTo>
                    <a:pt x="1543177" y="978687"/>
                  </a:lnTo>
                  <a:lnTo>
                    <a:pt x="1541195" y="971461"/>
                  </a:lnTo>
                  <a:lnTo>
                    <a:pt x="1544523" y="971461"/>
                  </a:lnTo>
                  <a:lnTo>
                    <a:pt x="1544650" y="981633"/>
                  </a:lnTo>
                  <a:lnTo>
                    <a:pt x="1545920" y="984161"/>
                  </a:lnTo>
                  <a:lnTo>
                    <a:pt x="1553997" y="984161"/>
                  </a:lnTo>
                  <a:lnTo>
                    <a:pt x="1562722" y="996861"/>
                  </a:lnTo>
                  <a:lnTo>
                    <a:pt x="1571129" y="996861"/>
                  </a:lnTo>
                  <a:lnTo>
                    <a:pt x="1590890" y="1022261"/>
                  </a:lnTo>
                  <a:lnTo>
                    <a:pt x="1607235" y="1034961"/>
                  </a:lnTo>
                  <a:lnTo>
                    <a:pt x="1622564" y="1047661"/>
                  </a:lnTo>
                  <a:lnTo>
                    <a:pt x="1639290" y="1060361"/>
                  </a:lnTo>
                  <a:lnTo>
                    <a:pt x="1641576" y="1047661"/>
                  </a:lnTo>
                  <a:lnTo>
                    <a:pt x="1650644" y="1060361"/>
                  </a:lnTo>
                  <a:lnTo>
                    <a:pt x="1659318" y="1060361"/>
                  </a:lnTo>
                  <a:lnTo>
                    <a:pt x="1672450" y="1073061"/>
                  </a:lnTo>
                  <a:lnTo>
                    <a:pt x="1686204" y="1085761"/>
                  </a:lnTo>
                  <a:lnTo>
                    <a:pt x="1700771" y="1098461"/>
                  </a:lnTo>
                  <a:lnTo>
                    <a:pt x="1716379" y="1111161"/>
                  </a:lnTo>
                  <a:lnTo>
                    <a:pt x="1724152" y="1123861"/>
                  </a:lnTo>
                  <a:lnTo>
                    <a:pt x="1726298" y="1123861"/>
                  </a:lnTo>
                  <a:lnTo>
                    <a:pt x="1726933" y="1111161"/>
                  </a:lnTo>
                  <a:lnTo>
                    <a:pt x="1730159" y="1123861"/>
                  </a:lnTo>
                  <a:lnTo>
                    <a:pt x="1738934" y="1123861"/>
                  </a:lnTo>
                  <a:lnTo>
                    <a:pt x="1742655" y="1136561"/>
                  </a:lnTo>
                  <a:lnTo>
                    <a:pt x="1738896" y="1136561"/>
                  </a:lnTo>
                  <a:lnTo>
                    <a:pt x="1755635" y="1149261"/>
                  </a:lnTo>
                  <a:lnTo>
                    <a:pt x="1769567" y="1149261"/>
                  </a:lnTo>
                  <a:lnTo>
                    <a:pt x="1784985" y="1161961"/>
                  </a:lnTo>
                  <a:lnTo>
                    <a:pt x="1806155" y="1174661"/>
                  </a:lnTo>
                  <a:lnTo>
                    <a:pt x="1808429" y="1174661"/>
                  </a:lnTo>
                  <a:lnTo>
                    <a:pt x="1815007" y="1187361"/>
                  </a:lnTo>
                  <a:lnTo>
                    <a:pt x="1811642" y="1187361"/>
                  </a:lnTo>
                  <a:lnTo>
                    <a:pt x="1855762" y="1225461"/>
                  </a:lnTo>
                  <a:lnTo>
                    <a:pt x="1870240" y="1238161"/>
                  </a:lnTo>
                  <a:lnTo>
                    <a:pt x="1884540" y="1250861"/>
                  </a:lnTo>
                  <a:lnTo>
                    <a:pt x="1898408" y="1250861"/>
                  </a:lnTo>
                  <a:lnTo>
                    <a:pt x="1911731" y="1263561"/>
                  </a:lnTo>
                  <a:lnTo>
                    <a:pt x="1924405" y="1276261"/>
                  </a:lnTo>
                  <a:lnTo>
                    <a:pt x="1922589" y="1276261"/>
                  </a:lnTo>
                  <a:lnTo>
                    <a:pt x="1954834" y="1288961"/>
                  </a:lnTo>
                  <a:lnTo>
                    <a:pt x="1959279" y="1301661"/>
                  </a:lnTo>
                  <a:lnTo>
                    <a:pt x="1954580" y="1301661"/>
                  </a:lnTo>
                  <a:lnTo>
                    <a:pt x="1978088" y="1314361"/>
                  </a:lnTo>
                  <a:lnTo>
                    <a:pt x="1997329" y="1327061"/>
                  </a:lnTo>
                  <a:lnTo>
                    <a:pt x="2015375" y="1339761"/>
                  </a:lnTo>
                  <a:lnTo>
                    <a:pt x="2035352" y="1352461"/>
                  </a:lnTo>
                  <a:lnTo>
                    <a:pt x="2054504" y="1377861"/>
                  </a:lnTo>
                  <a:lnTo>
                    <a:pt x="2082520" y="1390561"/>
                  </a:lnTo>
                  <a:lnTo>
                    <a:pt x="2112251" y="1415961"/>
                  </a:lnTo>
                  <a:lnTo>
                    <a:pt x="2136559" y="1441361"/>
                  </a:lnTo>
                  <a:lnTo>
                    <a:pt x="2147709" y="1441361"/>
                  </a:lnTo>
                  <a:lnTo>
                    <a:pt x="2172055" y="1454061"/>
                  </a:lnTo>
                  <a:lnTo>
                    <a:pt x="2196388" y="1479461"/>
                  </a:lnTo>
                  <a:lnTo>
                    <a:pt x="2220684" y="1492161"/>
                  </a:lnTo>
                  <a:lnTo>
                    <a:pt x="2244966" y="1517561"/>
                  </a:lnTo>
                  <a:lnTo>
                    <a:pt x="2269210" y="1530261"/>
                  </a:lnTo>
                  <a:lnTo>
                    <a:pt x="2293556" y="1555661"/>
                  </a:lnTo>
                  <a:lnTo>
                    <a:pt x="2342591" y="1581061"/>
                  </a:lnTo>
                  <a:lnTo>
                    <a:pt x="2356167" y="1593761"/>
                  </a:lnTo>
                  <a:lnTo>
                    <a:pt x="2374087" y="1593761"/>
                  </a:lnTo>
                  <a:lnTo>
                    <a:pt x="2390051" y="1606461"/>
                  </a:lnTo>
                  <a:lnTo>
                    <a:pt x="2379408" y="1606461"/>
                  </a:lnTo>
                  <a:lnTo>
                    <a:pt x="2494305" y="1682661"/>
                  </a:lnTo>
                  <a:lnTo>
                    <a:pt x="2532938" y="1695361"/>
                  </a:lnTo>
                  <a:lnTo>
                    <a:pt x="2524074" y="1695361"/>
                  </a:lnTo>
                  <a:lnTo>
                    <a:pt x="2534120" y="1708061"/>
                  </a:lnTo>
                  <a:lnTo>
                    <a:pt x="2547277" y="1708061"/>
                  </a:lnTo>
                  <a:lnTo>
                    <a:pt x="2558910" y="1720761"/>
                  </a:lnTo>
                  <a:lnTo>
                    <a:pt x="2569654" y="1720761"/>
                  </a:lnTo>
                  <a:lnTo>
                    <a:pt x="2578430" y="1733461"/>
                  </a:lnTo>
                  <a:lnTo>
                    <a:pt x="2597048" y="1733461"/>
                  </a:lnTo>
                  <a:lnTo>
                    <a:pt x="2602712" y="1746161"/>
                  </a:lnTo>
                  <a:lnTo>
                    <a:pt x="2615806" y="1746161"/>
                  </a:lnTo>
                  <a:lnTo>
                    <a:pt x="2623693" y="1758861"/>
                  </a:lnTo>
                  <a:lnTo>
                    <a:pt x="2624607" y="1746161"/>
                  </a:lnTo>
                  <a:lnTo>
                    <a:pt x="2638539" y="1758861"/>
                  </a:lnTo>
                  <a:lnTo>
                    <a:pt x="2652204" y="1771561"/>
                  </a:lnTo>
                  <a:lnTo>
                    <a:pt x="2665171" y="1771561"/>
                  </a:lnTo>
                  <a:lnTo>
                    <a:pt x="2676944" y="1784261"/>
                  </a:lnTo>
                  <a:lnTo>
                    <a:pt x="2698407" y="1784261"/>
                  </a:lnTo>
                  <a:lnTo>
                    <a:pt x="2708554" y="1796961"/>
                  </a:lnTo>
                  <a:lnTo>
                    <a:pt x="2719032" y="1796961"/>
                  </a:lnTo>
                  <a:lnTo>
                    <a:pt x="2732049" y="1809661"/>
                  </a:lnTo>
                  <a:lnTo>
                    <a:pt x="2748254" y="1809661"/>
                  </a:lnTo>
                  <a:lnTo>
                    <a:pt x="2761805" y="1822361"/>
                  </a:lnTo>
                  <a:lnTo>
                    <a:pt x="2776944" y="1822361"/>
                  </a:lnTo>
                  <a:lnTo>
                    <a:pt x="2785770" y="1835061"/>
                  </a:lnTo>
                  <a:lnTo>
                    <a:pt x="2812402" y="1835061"/>
                  </a:lnTo>
                  <a:lnTo>
                    <a:pt x="2849041" y="1847761"/>
                  </a:lnTo>
                  <a:lnTo>
                    <a:pt x="2861678" y="1860461"/>
                  </a:lnTo>
                  <a:lnTo>
                    <a:pt x="2927045" y="1873161"/>
                  </a:lnTo>
                  <a:lnTo>
                    <a:pt x="2959227" y="1886292"/>
                  </a:lnTo>
                  <a:lnTo>
                    <a:pt x="2971609" y="1898561"/>
                  </a:lnTo>
                  <a:lnTo>
                    <a:pt x="2981185" y="1898561"/>
                  </a:lnTo>
                  <a:lnTo>
                    <a:pt x="2973400" y="1892071"/>
                  </a:lnTo>
                  <a:lnTo>
                    <a:pt x="2989326" y="1898561"/>
                  </a:lnTo>
                  <a:lnTo>
                    <a:pt x="3018853" y="1898561"/>
                  </a:lnTo>
                  <a:lnTo>
                    <a:pt x="3031502" y="1911261"/>
                  </a:lnTo>
                  <a:lnTo>
                    <a:pt x="3064294" y="1911261"/>
                  </a:lnTo>
                  <a:lnTo>
                    <a:pt x="3078327" y="1923961"/>
                  </a:lnTo>
                  <a:lnTo>
                    <a:pt x="3132810" y="1923961"/>
                  </a:lnTo>
                  <a:lnTo>
                    <a:pt x="3133636" y="1924761"/>
                  </a:lnTo>
                  <a:lnTo>
                    <a:pt x="3129026" y="1924240"/>
                  </a:lnTo>
                  <a:lnTo>
                    <a:pt x="3133483" y="1924900"/>
                  </a:lnTo>
                  <a:lnTo>
                    <a:pt x="3133826" y="1924939"/>
                  </a:lnTo>
                  <a:lnTo>
                    <a:pt x="3146107" y="1936661"/>
                  </a:lnTo>
                  <a:lnTo>
                    <a:pt x="3147149" y="1936661"/>
                  </a:lnTo>
                  <a:lnTo>
                    <a:pt x="3147199" y="1923961"/>
                  </a:lnTo>
                  <a:lnTo>
                    <a:pt x="3177070" y="1923961"/>
                  </a:lnTo>
                  <a:lnTo>
                    <a:pt x="3176778" y="1936661"/>
                  </a:lnTo>
                  <a:lnTo>
                    <a:pt x="3229826" y="1936661"/>
                  </a:lnTo>
                  <a:lnTo>
                    <a:pt x="3241891" y="1949361"/>
                  </a:lnTo>
                  <a:lnTo>
                    <a:pt x="3584752" y="1949361"/>
                  </a:lnTo>
                  <a:lnTo>
                    <a:pt x="3583990" y="1936661"/>
                  </a:lnTo>
                  <a:lnTo>
                    <a:pt x="3684638" y="1936661"/>
                  </a:lnTo>
                  <a:lnTo>
                    <a:pt x="3698735" y="1923961"/>
                  </a:lnTo>
                  <a:lnTo>
                    <a:pt x="3740531" y="1923961"/>
                  </a:lnTo>
                  <a:lnTo>
                    <a:pt x="3754196" y="1911261"/>
                  </a:lnTo>
                  <a:close/>
                </a:path>
                <a:path w="4563109" h="1949450">
                  <a:moveTo>
                    <a:pt x="3804945" y="1898561"/>
                  </a:moveTo>
                  <a:lnTo>
                    <a:pt x="3764076" y="1898561"/>
                  </a:lnTo>
                  <a:lnTo>
                    <a:pt x="3757980" y="1911261"/>
                  </a:lnTo>
                  <a:lnTo>
                    <a:pt x="3798290" y="1911261"/>
                  </a:lnTo>
                  <a:lnTo>
                    <a:pt x="3804945" y="1898561"/>
                  </a:lnTo>
                  <a:close/>
                </a:path>
                <a:path w="4563109" h="1949450">
                  <a:moveTo>
                    <a:pt x="3896258" y="1860778"/>
                  </a:moveTo>
                  <a:lnTo>
                    <a:pt x="3884168" y="1863369"/>
                  </a:lnTo>
                  <a:lnTo>
                    <a:pt x="3883672" y="1864702"/>
                  </a:lnTo>
                  <a:lnTo>
                    <a:pt x="3890454" y="1862302"/>
                  </a:lnTo>
                  <a:lnTo>
                    <a:pt x="3896258" y="1860778"/>
                  </a:lnTo>
                  <a:close/>
                </a:path>
                <a:path w="4563109" h="1949450">
                  <a:moveTo>
                    <a:pt x="3900970" y="1859749"/>
                  </a:moveTo>
                  <a:lnTo>
                    <a:pt x="3899649" y="1859915"/>
                  </a:lnTo>
                  <a:lnTo>
                    <a:pt x="3898049" y="1860296"/>
                  </a:lnTo>
                  <a:lnTo>
                    <a:pt x="3896258" y="1860778"/>
                  </a:lnTo>
                  <a:lnTo>
                    <a:pt x="3900970" y="1859749"/>
                  </a:lnTo>
                  <a:close/>
                </a:path>
                <a:path w="4563109" h="1949450">
                  <a:moveTo>
                    <a:pt x="3902189" y="1859597"/>
                  </a:moveTo>
                  <a:lnTo>
                    <a:pt x="3901808" y="1859572"/>
                  </a:lnTo>
                  <a:lnTo>
                    <a:pt x="3900982" y="1859762"/>
                  </a:lnTo>
                  <a:lnTo>
                    <a:pt x="3902189" y="1859597"/>
                  </a:lnTo>
                  <a:close/>
                </a:path>
                <a:path w="4563109" h="1949450">
                  <a:moveTo>
                    <a:pt x="3902799" y="1859635"/>
                  </a:moveTo>
                  <a:lnTo>
                    <a:pt x="3902329" y="1859584"/>
                  </a:lnTo>
                  <a:lnTo>
                    <a:pt x="3902799" y="1859635"/>
                  </a:lnTo>
                  <a:close/>
                </a:path>
                <a:path w="4563109" h="1949450">
                  <a:moveTo>
                    <a:pt x="3981259" y="1826615"/>
                  </a:moveTo>
                  <a:lnTo>
                    <a:pt x="3980865" y="1826310"/>
                  </a:lnTo>
                  <a:lnTo>
                    <a:pt x="3980192" y="1826145"/>
                  </a:lnTo>
                  <a:lnTo>
                    <a:pt x="3979557" y="1826158"/>
                  </a:lnTo>
                  <a:lnTo>
                    <a:pt x="3979697" y="1826501"/>
                  </a:lnTo>
                  <a:lnTo>
                    <a:pt x="3980345" y="1826615"/>
                  </a:lnTo>
                  <a:lnTo>
                    <a:pt x="3981259" y="1826615"/>
                  </a:lnTo>
                  <a:close/>
                </a:path>
                <a:path w="4563109" h="1949450">
                  <a:moveTo>
                    <a:pt x="4005465" y="1835061"/>
                  </a:moveTo>
                  <a:lnTo>
                    <a:pt x="3998531" y="1835061"/>
                  </a:lnTo>
                  <a:lnTo>
                    <a:pt x="4004068" y="1822361"/>
                  </a:lnTo>
                  <a:lnTo>
                    <a:pt x="3999522" y="1822361"/>
                  </a:lnTo>
                  <a:lnTo>
                    <a:pt x="3992156" y="1835061"/>
                  </a:lnTo>
                  <a:lnTo>
                    <a:pt x="3957650" y="1835061"/>
                  </a:lnTo>
                  <a:lnTo>
                    <a:pt x="3953814" y="1847761"/>
                  </a:lnTo>
                  <a:lnTo>
                    <a:pt x="3929215" y="1847761"/>
                  </a:lnTo>
                  <a:lnTo>
                    <a:pt x="3918407" y="1860461"/>
                  </a:lnTo>
                  <a:lnTo>
                    <a:pt x="3902862" y="1860461"/>
                  </a:lnTo>
                  <a:lnTo>
                    <a:pt x="3879507" y="1873161"/>
                  </a:lnTo>
                  <a:lnTo>
                    <a:pt x="3855288" y="1885861"/>
                  </a:lnTo>
                  <a:lnTo>
                    <a:pt x="3830904" y="1885861"/>
                  </a:lnTo>
                  <a:lnTo>
                    <a:pt x="3807129" y="1898561"/>
                  </a:lnTo>
                  <a:lnTo>
                    <a:pt x="3804945" y="1898561"/>
                  </a:lnTo>
                  <a:lnTo>
                    <a:pt x="3800716" y="1911261"/>
                  </a:lnTo>
                  <a:lnTo>
                    <a:pt x="3810139" y="1911261"/>
                  </a:lnTo>
                  <a:lnTo>
                    <a:pt x="3819423" y="1898561"/>
                  </a:lnTo>
                  <a:lnTo>
                    <a:pt x="3849408" y="1898561"/>
                  </a:lnTo>
                  <a:lnTo>
                    <a:pt x="3860457" y="1885861"/>
                  </a:lnTo>
                  <a:lnTo>
                    <a:pt x="3893058" y="1885861"/>
                  </a:lnTo>
                  <a:lnTo>
                    <a:pt x="3906723" y="1873161"/>
                  </a:lnTo>
                  <a:lnTo>
                    <a:pt x="3932885" y="1873161"/>
                  </a:lnTo>
                  <a:lnTo>
                    <a:pt x="3936809" y="1860461"/>
                  </a:lnTo>
                  <a:lnTo>
                    <a:pt x="3939502" y="1860461"/>
                  </a:lnTo>
                  <a:lnTo>
                    <a:pt x="3973995" y="1847761"/>
                  </a:lnTo>
                  <a:lnTo>
                    <a:pt x="4005465" y="1835061"/>
                  </a:lnTo>
                  <a:close/>
                </a:path>
                <a:path w="4563109" h="1949450">
                  <a:moveTo>
                    <a:pt x="4006748" y="1834527"/>
                  </a:moveTo>
                  <a:lnTo>
                    <a:pt x="4005465" y="1835061"/>
                  </a:lnTo>
                  <a:lnTo>
                    <a:pt x="4006685" y="1835061"/>
                  </a:lnTo>
                  <a:lnTo>
                    <a:pt x="4006748" y="1834527"/>
                  </a:lnTo>
                  <a:close/>
                </a:path>
                <a:path w="4563109" h="1949450">
                  <a:moveTo>
                    <a:pt x="4012539" y="1832089"/>
                  </a:moveTo>
                  <a:lnTo>
                    <a:pt x="4007574" y="1834184"/>
                  </a:lnTo>
                  <a:lnTo>
                    <a:pt x="4006964" y="1835061"/>
                  </a:lnTo>
                  <a:lnTo>
                    <a:pt x="4011384" y="1835061"/>
                  </a:lnTo>
                  <a:lnTo>
                    <a:pt x="4012539" y="1832089"/>
                  </a:lnTo>
                  <a:close/>
                </a:path>
                <a:path w="4563109" h="1949450">
                  <a:moveTo>
                    <a:pt x="4012819" y="1826564"/>
                  </a:moveTo>
                  <a:lnTo>
                    <a:pt x="4012222" y="1822361"/>
                  </a:lnTo>
                  <a:lnTo>
                    <a:pt x="4008259" y="1822361"/>
                  </a:lnTo>
                  <a:lnTo>
                    <a:pt x="4006748" y="1834527"/>
                  </a:lnTo>
                  <a:lnTo>
                    <a:pt x="4007574" y="1834184"/>
                  </a:lnTo>
                  <a:lnTo>
                    <a:pt x="4012819" y="1826564"/>
                  </a:lnTo>
                  <a:close/>
                </a:path>
                <a:path w="4563109" h="1949450">
                  <a:moveTo>
                    <a:pt x="4013543" y="1831670"/>
                  </a:moveTo>
                  <a:lnTo>
                    <a:pt x="4013327" y="1830070"/>
                  </a:lnTo>
                  <a:lnTo>
                    <a:pt x="4012539" y="1832089"/>
                  </a:lnTo>
                  <a:lnTo>
                    <a:pt x="4013543" y="1831670"/>
                  </a:lnTo>
                  <a:close/>
                </a:path>
                <a:path w="4563109" h="1949450">
                  <a:moveTo>
                    <a:pt x="4016311" y="1822361"/>
                  </a:moveTo>
                  <a:lnTo>
                    <a:pt x="4015714" y="1822361"/>
                  </a:lnTo>
                  <a:lnTo>
                    <a:pt x="4012819" y="1826564"/>
                  </a:lnTo>
                  <a:lnTo>
                    <a:pt x="4013327" y="1830070"/>
                  </a:lnTo>
                  <a:lnTo>
                    <a:pt x="4016311" y="1822361"/>
                  </a:lnTo>
                  <a:close/>
                </a:path>
                <a:path w="4563109" h="1949450">
                  <a:moveTo>
                    <a:pt x="4020604" y="1828711"/>
                  </a:moveTo>
                  <a:lnTo>
                    <a:pt x="4013543" y="1831670"/>
                  </a:lnTo>
                  <a:lnTo>
                    <a:pt x="4014038" y="1835061"/>
                  </a:lnTo>
                  <a:lnTo>
                    <a:pt x="4015473" y="1835061"/>
                  </a:lnTo>
                  <a:lnTo>
                    <a:pt x="4020604" y="1828711"/>
                  </a:lnTo>
                  <a:close/>
                </a:path>
                <a:path w="4563109" h="1949450">
                  <a:moveTo>
                    <a:pt x="4064838" y="1814182"/>
                  </a:moveTo>
                  <a:lnTo>
                    <a:pt x="4059491" y="1822361"/>
                  </a:lnTo>
                  <a:lnTo>
                    <a:pt x="4061790" y="1822361"/>
                  </a:lnTo>
                  <a:lnTo>
                    <a:pt x="4064838" y="1814182"/>
                  </a:lnTo>
                  <a:close/>
                </a:path>
                <a:path w="4563109" h="1949450">
                  <a:moveTo>
                    <a:pt x="4083596" y="1796961"/>
                  </a:moveTo>
                  <a:lnTo>
                    <a:pt x="4062539" y="1796961"/>
                  </a:lnTo>
                  <a:lnTo>
                    <a:pt x="4049077" y="1809661"/>
                  </a:lnTo>
                  <a:lnTo>
                    <a:pt x="4034472" y="1809661"/>
                  </a:lnTo>
                  <a:lnTo>
                    <a:pt x="4017988" y="1822361"/>
                  </a:lnTo>
                  <a:lnTo>
                    <a:pt x="4025722" y="1822361"/>
                  </a:lnTo>
                  <a:lnTo>
                    <a:pt x="4020604" y="1828711"/>
                  </a:lnTo>
                  <a:lnTo>
                    <a:pt x="4066527" y="1809661"/>
                  </a:lnTo>
                  <a:lnTo>
                    <a:pt x="4064838" y="1814182"/>
                  </a:lnTo>
                  <a:lnTo>
                    <a:pt x="4067797" y="1809661"/>
                  </a:lnTo>
                  <a:lnTo>
                    <a:pt x="4079875" y="1809661"/>
                  </a:lnTo>
                  <a:lnTo>
                    <a:pt x="4083596" y="1796961"/>
                  </a:lnTo>
                  <a:close/>
                </a:path>
                <a:path w="4563109" h="1949450">
                  <a:moveTo>
                    <a:pt x="4088346" y="1803603"/>
                  </a:moveTo>
                  <a:lnTo>
                    <a:pt x="4084409" y="1809661"/>
                  </a:lnTo>
                  <a:lnTo>
                    <a:pt x="4087711" y="1809661"/>
                  </a:lnTo>
                  <a:lnTo>
                    <a:pt x="4088346" y="1803603"/>
                  </a:lnTo>
                  <a:close/>
                </a:path>
                <a:path w="4563109" h="1949450">
                  <a:moveTo>
                    <a:pt x="4090454" y="1780400"/>
                  </a:moveTo>
                  <a:lnTo>
                    <a:pt x="4084802" y="1784527"/>
                  </a:lnTo>
                  <a:lnTo>
                    <a:pt x="4088193" y="1782978"/>
                  </a:lnTo>
                  <a:lnTo>
                    <a:pt x="4089044" y="1782165"/>
                  </a:lnTo>
                  <a:lnTo>
                    <a:pt x="4089781" y="1781289"/>
                  </a:lnTo>
                  <a:lnTo>
                    <a:pt x="4090454" y="1780400"/>
                  </a:lnTo>
                  <a:close/>
                </a:path>
                <a:path w="4563109" h="1949450">
                  <a:moveTo>
                    <a:pt x="4142829" y="1845348"/>
                  </a:moveTo>
                  <a:lnTo>
                    <a:pt x="4141393" y="1842122"/>
                  </a:lnTo>
                  <a:lnTo>
                    <a:pt x="4140860" y="1843620"/>
                  </a:lnTo>
                  <a:lnTo>
                    <a:pt x="4141101" y="1844548"/>
                  </a:lnTo>
                  <a:lnTo>
                    <a:pt x="4142384" y="1846148"/>
                  </a:lnTo>
                  <a:lnTo>
                    <a:pt x="4142829" y="1845348"/>
                  </a:lnTo>
                  <a:close/>
                </a:path>
                <a:path w="4563109" h="1949450">
                  <a:moveTo>
                    <a:pt x="4149039" y="1845792"/>
                  </a:moveTo>
                  <a:lnTo>
                    <a:pt x="4148912" y="1843849"/>
                  </a:lnTo>
                  <a:lnTo>
                    <a:pt x="4148188" y="1840763"/>
                  </a:lnTo>
                  <a:lnTo>
                    <a:pt x="4145889" y="1838490"/>
                  </a:lnTo>
                  <a:lnTo>
                    <a:pt x="4146956" y="1841792"/>
                  </a:lnTo>
                  <a:lnTo>
                    <a:pt x="4145978" y="1840763"/>
                  </a:lnTo>
                  <a:lnTo>
                    <a:pt x="4147337" y="1844649"/>
                  </a:lnTo>
                  <a:lnTo>
                    <a:pt x="4146880" y="1845449"/>
                  </a:lnTo>
                  <a:lnTo>
                    <a:pt x="4145521" y="1844548"/>
                  </a:lnTo>
                  <a:lnTo>
                    <a:pt x="4144924" y="1843405"/>
                  </a:lnTo>
                  <a:lnTo>
                    <a:pt x="4145165" y="1844306"/>
                  </a:lnTo>
                  <a:lnTo>
                    <a:pt x="4143438" y="1843493"/>
                  </a:lnTo>
                  <a:lnTo>
                    <a:pt x="4144276" y="1845564"/>
                  </a:lnTo>
                  <a:lnTo>
                    <a:pt x="4146664" y="1847189"/>
                  </a:lnTo>
                  <a:lnTo>
                    <a:pt x="4147858" y="1846491"/>
                  </a:lnTo>
                  <a:lnTo>
                    <a:pt x="4147794" y="1843849"/>
                  </a:lnTo>
                  <a:lnTo>
                    <a:pt x="4148480" y="1844306"/>
                  </a:lnTo>
                  <a:lnTo>
                    <a:pt x="4148747" y="1845221"/>
                  </a:lnTo>
                  <a:lnTo>
                    <a:pt x="4149039" y="1845792"/>
                  </a:lnTo>
                  <a:close/>
                </a:path>
                <a:path w="4563109" h="1949450">
                  <a:moveTo>
                    <a:pt x="4153852" y="1833016"/>
                  </a:moveTo>
                  <a:lnTo>
                    <a:pt x="4153585" y="1832546"/>
                  </a:lnTo>
                  <a:lnTo>
                    <a:pt x="4153446" y="1832838"/>
                  </a:lnTo>
                  <a:lnTo>
                    <a:pt x="4153433" y="1833245"/>
                  </a:lnTo>
                  <a:lnTo>
                    <a:pt x="4153497" y="1833702"/>
                  </a:lnTo>
                  <a:lnTo>
                    <a:pt x="4153611" y="1833448"/>
                  </a:lnTo>
                  <a:lnTo>
                    <a:pt x="4153725" y="1833219"/>
                  </a:lnTo>
                  <a:lnTo>
                    <a:pt x="4153852" y="1833016"/>
                  </a:lnTo>
                  <a:close/>
                </a:path>
                <a:path w="4563109" h="1949450">
                  <a:moveTo>
                    <a:pt x="4154728" y="1832190"/>
                  </a:moveTo>
                  <a:lnTo>
                    <a:pt x="4154398" y="1832292"/>
                  </a:lnTo>
                  <a:lnTo>
                    <a:pt x="4154246" y="1832419"/>
                  </a:lnTo>
                  <a:lnTo>
                    <a:pt x="4154170" y="1832610"/>
                  </a:lnTo>
                  <a:lnTo>
                    <a:pt x="4154335" y="1832457"/>
                  </a:lnTo>
                  <a:lnTo>
                    <a:pt x="4154513" y="1832305"/>
                  </a:lnTo>
                  <a:lnTo>
                    <a:pt x="4154728" y="1832190"/>
                  </a:lnTo>
                  <a:close/>
                </a:path>
                <a:path w="4563109" h="1949450">
                  <a:moveTo>
                    <a:pt x="4189107" y="1828711"/>
                  </a:moveTo>
                  <a:lnTo>
                    <a:pt x="4187507" y="1826247"/>
                  </a:lnTo>
                  <a:lnTo>
                    <a:pt x="4186872" y="1825117"/>
                  </a:lnTo>
                  <a:lnTo>
                    <a:pt x="4187406" y="1826221"/>
                  </a:lnTo>
                  <a:lnTo>
                    <a:pt x="4187507" y="1826869"/>
                  </a:lnTo>
                  <a:lnTo>
                    <a:pt x="4187355" y="1827250"/>
                  </a:lnTo>
                  <a:lnTo>
                    <a:pt x="4187685" y="1827707"/>
                  </a:lnTo>
                  <a:lnTo>
                    <a:pt x="4188117" y="1828215"/>
                  </a:lnTo>
                  <a:lnTo>
                    <a:pt x="4188714" y="1828838"/>
                  </a:lnTo>
                  <a:lnTo>
                    <a:pt x="4189107" y="1828711"/>
                  </a:lnTo>
                  <a:close/>
                </a:path>
                <a:path w="4563109" h="1949450">
                  <a:moveTo>
                    <a:pt x="4202544" y="1819935"/>
                  </a:moveTo>
                  <a:lnTo>
                    <a:pt x="4202328" y="1818347"/>
                  </a:lnTo>
                  <a:lnTo>
                    <a:pt x="4201998" y="1818589"/>
                  </a:lnTo>
                  <a:lnTo>
                    <a:pt x="4202150" y="1818982"/>
                  </a:lnTo>
                  <a:lnTo>
                    <a:pt x="4202544" y="1819935"/>
                  </a:lnTo>
                  <a:close/>
                </a:path>
                <a:path w="4563109" h="1949450">
                  <a:moveTo>
                    <a:pt x="4213352" y="1812315"/>
                  </a:moveTo>
                  <a:lnTo>
                    <a:pt x="4213136" y="1812010"/>
                  </a:lnTo>
                  <a:lnTo>
                    <a:pt x="4212869" y="1811769"/>
                  </a:lnTo>
                  <a:lnTo>
                    <a:pt x="4212602" y="1811553"/>
                  </a:lnTo>
                  <a:lnTo>
                    <a:pt x="4212882" y="1811896"/>
                  </a:lnTo>
                  <a:lnTo>
                    <a:pt x="4213161" y="1812163"/>
                  </a:lnTo>
                  <a:lnTo>
                    <a:pt x="4213352" y="1812315"/>
                  </a:lnTo>
                  <a:close/>
                </a:path>
                <a:path w="4563109" h="1949450">
                  <a:moveTo>
                    <a:pt x="4218533" y="1802701"/>
                  </a:moveTo>
                  <a:lnTo>
                    <a:pt x="4217873" y="1802688"/>
                  </a:lnTo>
                  <a:lnTo>
                    <a:pt x="4218127" y="1802790"/>
                  </a:lnTo>
                  <a:lnTo>
                    <a:pt x="4218343" y="1802777"/>
                  </a:lnTo>
                  <a:lnTo>
                    <a:pt x="4218533" y="1802701"/>
                  </a:lnTo>
                  <a:close/>
                </a:path>
                <a:path w="4563109" h="1949450">
                  <a:moveTo>
                    <a:pt x="4220273" y="1802739"/>
                  </a:moveTo>
                  <a:lnTo>
                    <a:pt x="4219664" y="1801787"/>
                  </a:lnTo>
                  <a:lnTo>
                    <a:pt x="4219219" y="1802498"/>
                  </a:lnTo>
                  <a:lnTo>
                    <a:pt x="4218533" y="1802701"/>
                  </a:lnTo>
                  <a:lnTo>
                    <a:pt x="4220273" y="1802739"/>
                  </a:lnTo>
                  <a:close/>
                </a:path>
                <a:path w="4563109" h="1949450">
                  <a:moveTo>
                    <a:pt x="4224947" y="1713420"/>
                  </a:moveTo>
                  <a:lnTo>
                    <a:pt x="4224706" y="1712912"/>
                  </a:lnTo>
                  <a:lnTo>
                    <a:pt x="4223956" y="1712582"/>
                  </a:lnTo>
                  <a:lnTo>
                    <a:pt x="4222521" y="1712480"/>
                  </a:lnTo>
                  <a:lnTo>
                    <a:pt x="4219473" y="1714233"/>
                  </a:lnTo>
                  <a:lnTo>
                    <a:pt x="4219956" y="1717395"/>
                  </a:lnTo>
                  <a:lnTo>
                    <a:pt x="4219473" y="1719211"/>
                  </a:lnTo>
                  <a:lnTo>
                    <a:pt x="4220553" y="1717116"/>
                  </a:lnTo>
                  <a:lnTo>
                    <a:pt x="4222445" y="1715249"/>
                  </a:lnTo>
                  <a:lnTo>
                    <a:pt x="4224947" y="1713420"/>
                  </a:lnTo>
                  <a:close/>
                </a:path>
                <a:path w="4563109" h="1949450">
                  <a:moveTo>
                    <a:pt x="4247807" y="1697824"/>
                  </a:moveTo>
                  <a:lnTo>
                    <a:pt x="4246981" y="1697621"/>
                  </a:lnTo>
                  <a:lnTo>
                    <a:pt x="4244162" y="1698637"/>
                  </a:lnTo>
                  <a:lnTo>
                    <a:pt x="4242625" y="1698955"/>
                  </a:lnTo>
                  <a:lnTo>
                    <a:pt x="4236136" y="1704225"/>
                  </a:lnTo>
                  <a:lnTo>
                    <a:pt x="4234561" y="1705533"/>
                  </a:lnTo>
                  <a:lnTo>
                    <a:pt x="4243400" y="1701165"/>
                  </a:lnTo>
                  <a:lnTo>
                    <a:pt x="4247807" y="1697824"/>
                  </a:lnTo>
                  <a:close/>
                </a:path>
                <a:path w="4563109" h="1949450">
                  <a:moveTo>
                    <a:pt x="4253839" y="1708061"/>
                  </a:moveTo>
                  <a:lnTo>
                    <a:pt x="4234345" y="1708061"/>
                  </a:lnTo>
                  <a:lnTo>
                    <a:pt x="4224947" y="1720761"/>
                  </a:lnTo>
                  <a:lnTo>
                    <a:pt x="4221683" y="1720761"/>
                  </a:lnTo>
                  <a:lnTo>
                    <a:pt x="4211548" y="1733461"/>
                  </a:lnTo>
                  <a:lnTo>
                    <a:pt x="4197654" y="1733461"/>
                  </a:lnTo>
                  <a:lnTo>
                    <a:pt x="4183126" y="1746161"/>
                  </a:lnTo>
                  <a:lnTo>
                    <a:pt x="4177258" y="1746161"/>
                  </a:lnTo>
                  <a:lnTo>
                    <a:pt x="4164685" y="1750936"/>
                  </a:lnTo>
                  <a:lnTo>
                    <a:pt x="4164685" y="1758861"/>
                  </a:lnTo>
                  <a:lnTo>
                    <a:pt x="4154576" y="1768221"/>
                  </a:lnTo>
                  <a:lnTo>
                    <a:pt x="4159542" y="1758861"/>
                  </a:lnTo>
                  <a:lnTo>
                    <a:pt x="4164685" y="1758861"/>
                  </a:lnTo>
                  <a:lnTo>
                    <a:pt x="4164685" y="1750936"/>
                  </a:lnTo>
                  <a:lnTo>
                    <a:pt x="4143794" y="1758861"/>
                  </a:lnTo>
                  <a:lnTo>
                    <a:pt x="4126903" y="1771561"/>
                  </a:lnTo>
                  <a:lnTo>
                    <a:pt x="4122902" y="1771561"/>
                  </a:lnTo>
                  <a:lnTo>
                    <a:pt x="4114228" y="1784261"/>
                  </a:lnTo>
                  <a:lnTo>
                    <a:pt x="4103344" y="1784261"/>
                  </a:lnTo>
                  <a:lnTo>
                    <a:pt x="4092410" y="1796961"/>
                  </a:lnTo>
                  <a:lnTo>
                    <a:pt x="4092016" y="1784261"/>
                  </a:lnTo>
                  <a:lnTo>
                    <a:pt x="4088193" y="1784261"/>
                  </a:lnTo>
                  <a:lnTo>
                    <a:pt x="4085628" y="1796961"/>
                  </a:lnTo>
                  <a:lnTo>
                    <a:pt x="4089044" y="1796961"/>
                  </a:lnTo>
                  <a:lnTo>
                    <a:pt x="4088346" y="1803603"/>
                  </a:lnTo>
                  <a:lnTo>
                    <a:pt x="4092664" y="1796961"/>
                  </a:lnTo>
                  <a:lnTo>
                    <a:pt x="4109186" y="1796961"/>
                  </a:lnTo>
                  <a:lnTo>
                    <a:pt x="4117835" y="1784261"/>
                  </a:lnTo>
                  <a:lnTo>
                    <a:pt x="4123131" y="1784261"/>
                  </a:lnTo>
                  <a:lnTo>
                    <a:pt x="4134866" y="1771561"/>
                  </a:lnTo>
                  <a:lnTo>
                    <a:pt x="4134180" y="1784261"/>
                  </a:lnTo>
                  <a:lnTo>
                    <a:pt x="4140390" y="1771561"/>
                  </a:lnTo>
                  <a:lnTo>
                    <a:pt x="4150957" y="1771561"/>
                  </a:lnTo>
                  <a:lnTo>
                    <a:pt x="4152798" y="1771561"/>
                  </a:lnTo>
                  <a:lnTo>
                    <a:pt x="4160761" y="1771561"/>
                  </a:lnTo>
                  <a:lnTo>
                    <a:pt x="4169638" y="1758861"/>
                  </a:lnTo>
                  <a:lnTo>
                    <a:pt x="4178516" y="1758861"/>
                  </a:lnTo>
                  <a:lnTo>
                    <a:pt x="4187926" y="1746161"/>
                  </a:lnTo>
                  <a:lnTo>
                    <a:pt x="4182795" y="1758861"/>
                  </a:lnTo>
                  <a:lnTo>
                    <a:pt x="4188917" y="1758861"/>
                  </a:lnTo>
                  <a:lnTo>
                    <a:pt x="4194911" y="1746161"/>
                  </a:lnTo>
                  <a:lnTo>
                    <a:pt x="4210532" y="1746161"/>
                  </a:lnTo>
                  <a:lnTo>
                    <a:pt x="4215536" y="1733461"/>
                  </a:lnTo>
                  <a:lnTo>
                    <a:pt x="4227030" y="1733461"/>
                  </a:lnTo>
                  <a:lnTo>
                    <a:pt x="4233354" y="1720761"/>
                  </a:lnTo>
                  <a:lnTo>
                    <a:pt x="4246892" y="1720761"/>
                  </a:lnTo>
                  <a:lnTo>
                    <a:pt x="4253839" y="1708061"/>
                  </a:lnTo>
                  <a:close/>
                </a:path>
                <a:path w="4563109" h="1949450">
                  <a:moveTo>
                    <a:pt x="4259859" y="1773097"/>
                  </a:moveTo>
                  <a:lnTo>
                    <a:pt x="4259605" y="1772920"/>
                  </a:lnTo>
                  <a:lnTo>
                    <a:pt x="4259364" y="1773224"/>
                  </a:lnTo>
                  <a:lnTo>
                    <a:pt x="4259453" y="1773593"/>
                  </a:lnTo>
                  <a:lnTo>
                    <a:pt x="4259631" y="1773847"/>
                  </a:lnTo>
                  <a:lnTo>
                    <a:pt x="4259770" y="1773453"/>
                  </a:lnTo>
                  <a:lnTo>
                    <a:pt x="4259859" y="1773097"/>
                  </a:lnTo>
                  <a:close/>
                </a:path>
                <a:path w="4563109" h="1949450">
                  <a:moveTo>
                    <a:pt x="4263199" y="1695361"/>
                  </a:moveTo>
                  <a:lnTo>
                    <a:pt x="4261142" y="1695361"/>
                  </a:lnTo>
                  <a:lnTo>
                    <a:pt x="4254893" y="1708061"/>
                  </a:lnTo>
                  <a:lnTo>
                    <a:pt x="4258615" y="1708061"/>
                  </a:lnTo>
                  <a:lnTo>
                    <a:pt x="4258475" y="1708797"/>
                  </a:lnTo>
                  <a:lnTo>
                    <a:pt x="4258843" y="1708061"/>
                  </a:lnTo>
                  <a:lnTo>
                    <a:pt x="4260050" y="1708061"/>
                  </a:lnTo>
                  <a:lnTo>
                    <a:pt x="4263199" y="1695361"/>
                  </a:lnTo>
                  <a:close/>
                </a:path>
                <a:path w="4563109" h="1949450">
                  <a:moveTo>
                    <a:pt x="4268825" y="1770684"/>
                  </a:moveTo>
                  <a:lnTo>
                    <a:pt x="4268749" y="1770405"/>
                  </a:lnTo>
                  <a:lnTo>
                    <a:pt x="4268546" y="1770468"/>
                  </a:lnTo>
                  <a:lnTo>
                    <a:pt x="4268394" y="1770507"/>
                  </a:lnTo>
                  <a:lnTo>
                    <a:pt x="4268216" y="1770557"/>
                  </a:lnTo>
                  <a:lnTo>
                    <a:pt x="4268571" y="1770672"/>
                  </a:lnTo>
                  <a:lnTo>
                    <a:pt x="4268825" y="1770684"/>
                  </a:lnTo>
                  <a:close/>
                </a:path>
                <a:path w="4563109" h="1949450">
                  <a:moveTo>
                    <a:pt x="4283341" y="1763064"/>
                  </a:moveTo>
                  <a:lnTo>
                    <a:pt x="4283151" y="1763585"/>
                  </a:lnTo>
                  <a:lnTo>
                    <a:pt x="4283291" y="1763382"/>
                  </a:lnTo>
                  <a:lnTo>
                    <a:pt x="4283341" y="1763064"/>
                  </a:lnTo>
                  <a:close/>
                </a:path>
                <a:path w="4563109" h="1949450">
                  <a:moveTo>
                    <a:pt x="4287405" y="1752358"/>
                  </a:moveTo>
                  <a:lnTo>
                    <a:pt x="4287024" y="1752333"/>
                  </a:lnTo>
                  <a:lnTo>
                    <a:pt x="4286809" y="1752409"/>
                  </a:lnTo>
                  <a:lnTo>
                    <a:pt x="4286643" y="1752498"/>
                  </a:lnTo>
                  <a:lnTo>
                    <a:pt x="4287405" y="1752358"/>
                  </a:lnTo>
                  <a:close/>
                </a:path>
                <a:path w="4563109" h="1949450">
                  <a:moveTo>
                    <a:pt x="4309948" y="1737753"/>
                  </a:moveTo>
                  <a:lnTo>
                    <a:pt x="4309554" y="1737410"/>
                  </a:lnTo>
                  <a:lnTo>
                    <a:pt x="4309186" y="1737220"/>
                  </a:lnTo>
                  <a:lnTo>
                    <a:pt x="4308818" y="1737042"/>
                  </a:lnTo>
                  <a:lnTo>
                    <a:pt x="4309034" y="1737245"/>
                  </a:lnTo>
                  <a:lnTo>
                    <a:pt x="4309338" y="1737461"/>
                  </a:lnTo>
                  <a:lnTo>
                    <a:pt x="4309948" y="1737753"/>
                  </a:lnTo>
                  <a:close/>
                </a:path>
                <a:path w="4563109" h="1949450">
                  <a:moveTo>
                    <a:pt x="4318419" y="1725345"/>
                  </a:moveTo>
                  <a:lnTo>
                    <a:pt x="4318216" y="1725193"/>
                  </a:lnTo>
                  <a:lnTo>
                    <a:pt x="4317797" y="1725269"/>
                  </a:lnTo>
                  <a:lnTo>
                    <a:pt x="4318419" y="1725345"/>
                  </a:lnTo>
                  <a:close/>
                </a:path>
                <a:path w="4563109" h="1949450">
                  <a:moveTo>
                    <a:pt x="4318698" y="1724787"/>
                  </a:moveTo>
                  <a:lnTo>
                    <a:pt x="4318559" y="1724710"/>
                  </a:lnTo>
                  <a:lnTo>
                    <a:pt x="4318343" y="1724621"/>
                  </a:lnTo>
                  <a:lnTo>
                    <a:pt x="4318457" y="1725345"/>
                  </a:lnTo>
                  <a:lnTo>
                    <a:pt x="4318584" y="1725422"/>
                  </a:lnTo>
                  <a:lnTo>
                    <a:pt x="4318698" y="1724787"/>
                  </a:lnTo>
                  <a:close/>
                </a:path>
                <a:path w="4563109" h="1949450">
                  <a:moveTo>
                    <a:pt x="4326471" y="1644980"/>
                  </a:moveTo>
                  <a:lnTo>
                    <a:pt x="4322432" y="1646745"/>
                  </a:lnTo>
                  <a:lnTo>
                    <a:pt x="4317111" y="1649031"/>
                  </a:lnTo>
                  <a:lnTo>
                    <a:pt x="4325632" y="1641894"/>
                  </a:lnTo>
                  <a:lnTo>
                    <a:pt x="4315193" y="1648828"/>
                  </a:lnTo>
                  <a:lnTo>
                    <a:pt x="4315930" y="1649577"/>
                  </a:lnTo>
                  <a:lnTo>
                    <a:pt x="4316742" y="1650809"/>
                  </a:lnTo>
                  <a:lnTo>
                    <a:pt x="4306506" y="1659153"/>
                  </a:lnTo>
                  <a:lnTo>
                    <a:pt x="4313275" y="1654581"/>
                  </a:lnTo>
                  <a:lnTo>
                    <a:pt x="4319981" y="1649933"/>
                  </a:lnTo>
                  <a:lnTo>
                    <a:pt x="4326471" y="1644980"/>
                  </a:lnTo>
                  <a:close/>
                </a:path>
                <a:path w="4563109" h="1949450">
                  <a:moveTo>
                    <a:pt x="4384459" y="1657451"/>
                  </a:moveTo>
                  <a:lnTo>
                    <a:pt x="4384065" y="1657426"/>
                  </a:lnTo>
                  <a:lnTo>
                    <a:pt x="4384230" y="1657438"/>
                  </a:lnTo>
                  <a:lnTo>
                    <a:pt x="4384459" y="1657451"/>
                  </a:lnTo>
                  <a:close/>
                </a:path>
                <a:path w="4563109" h="1949450">
                  <a:moveTo>
                    <a:pt x="4386008" y="1661388"/>
                  </a:moveTo>
                  <a:lnTo>
                    <a:pt x="4385957" y="1661096"/>
                  </a:lnTo>
                  <a:lnTo>
                    <a:pt x="4385792" y="1661337"/>
                  </a:lnTo>
                  <a:lnTo>
                    <a:pt x="4386008" y="1661388"/>
                  </a:lnTo>
                  <a:close/>
                </a:path>
                <a:path w="4563109" h="1949450">
                  <a:moveTo>
                    <a:pt x="4388282" y="1657705"/>
                  </a:moveTo>
                  <a:lnTo>
                    <a:pt x="4384459" y="1657451"/>
                  </a:lnTo>
                  <a:lnTo>
                    <a:pt x="4385449" y="1658086"/>
                  </a:lnTo>
                  <a:lnTo>
                    <a:pt x="4385957" y="1661096"/>
                  </a:lnTo>
                  <a:lnTo>
                    <a:pt x="4388282" y="1657705"/>
                  </a:lnTo>
                  <a:close/>
                </a:path>
                <a:path w="4563109" h="1949450">
                  <a:moveTo>
                    <a:pt x="4388828" y="1661985"/>
                  </a:moveTo>
                  <a:lnTo>
                    <a:pt x="4386008" y="1661388"/>
                  </a:lnTo>
                  <a:lnTo>
                    <a:pt x="4386161" y="1662277"/>
                  </a:lnTo>
                  <a:lnTo>
                    <a:pt x="4388828" y="1661985"/>
                  </a:lnTo>
                  <a:close/>
                </a:path>
                <a:path w="4563109" h="1949450">
                  <a:moveTo>
                    <a:pt x="4423880" y="1562455"/>
                  </a:moveTo>
                  <a:lnTo>
                    <a:pt x="4420921" y="1565719"/>
                  </a:lnTo>
                  <a:lnTo>
                    <a:pt x="4423118" y="1563319"/>
                  </a:lnTo>
                  <a:lnTo>
                    <a:pt x="4423880" y="1562455"/>
                  </a:lnTo>
                  <a:close/>
                </a:path>
                <a:path w="4563109" h="1949450">
                  <a:moveTo>
                    <a:pt x="4431195" y="1571688"/>
                  </a:moveTo>
                  <a:lnTo>
                    <a:pt x="4430941" y="1571244"/>
                  </a:lnTo>
                  <a:lnTo>
                    <a:pt x="4430852" y="1572780"/>
                  </a:lnTo>
                  <a:lnTo>
                    <a:pt x="4431157" y="1572196"/>
                  </a:lnTo>
                  <a:lnTo>
                    <a:pt x="4431195" y="1571688"/>
                  </a:lnTo>
                  <a:close/>
                </a:path>
                <a:path w="4563109" h="1949450">
                  <a:moveTo>
                    <a:pt x="4439450" y="1555661"/>
                  </a:moveTo>
                  <a:lnTo>
                    <a:pt x="4433189" y="1555661"/>
                  </a:lnTo>
                  <a:lnTo>
                    <a:pt x="4429874" y="1568361"/>
                  </a:lnTo>
                  <a:lnTo>
                    <a:pt x="4420921" y="1568361"/>
                  </a:lnTo>
                  <a:lnTo>
                    <a:pt x="4411662" y="1581061"/>
                  </a:lnTo>
                  <a:lnTo>
                    <a:pt x="4401832" y="1581061"/>
                  </a:lnTo>
                  <a:lnTo>
                    <a:pt x="4392422" y="1593761"/>
                  </a:lnTo>
                  <a:lnTo>
                    <a:pt x="4384954" y="1606461"/>
                  </a:lnTo>
                  <a:lnTo>
                    <a:pt x="4379493" y="1606461"/>
                  </a:lnTo>
                  <a:lnTo>
                    <a:pt x="4368635" y="1619161"/>
                  </a:lnTo>
                  <a:lnTo>
                    <a:pt x="4368444" y="1619161"/>
                  </a:lnTo>
                  <a:lnTo>
                    <a:pt x="4362018" y="1631861"/>
                  </a:lnTo>
                  <a:lnTo>
                    <a:pt x="4343679" y="1631861"/>
                  </a:lnTo>
                  <a:lnTo>
                    <a:pt x="4343057" y="1644561"/>
                  </a:lnTo>
                  <a:lnTo>
                    <a:pt x="4333849" y="1644561"/>
                  </a:lnTo>
                  <a:lnTo>
                    <a:pt x="4332808" y="1657261"/>
                  </a:lnTo>
                  <a:lnTo>
                    <a:pt x="4320781" y="1657261"/>
                  </a:lnTo>
                  <a:lnTo>
                    <a:pt x="4308246" y="1669961"/>
                  </a:lnTo>
                  <a:lnTo>
                    <a:pt x="4297375" y="1669961"/>
                  </a:lnTo>
                  <a:lnTo>
                    <a:pt x="4290301" y="1682661"/>
                  </a:lnTo>
                  <a:lnTo>
                    <a:pt x="4285018" y="1682661"/>
                  </a:lnTo>
                  <a:lnTo>
                    <a:pt x="4278084" y="1695361"/>
                  </a:lnTo>
                  <a:lnTo>
                    <a:pt x="4269829" y="1695361"/>
                  </a:lnTo>
                  <a:lnTo>
                    <a:pt x="4260050" y="1708061"/>
                  </a:lnTo>
                  <a:lnTo>
                    <a:pt x="4278007" y="1708061"/>
                  </a:lnTo>
                  <a:lnTo>
                    <a:pt x="4284967" y="1695361"/>
                  </a:lnTo>
                  <a:lnTo>
                    <a:pt x="4292460" y="1695361"/>
                  </a:lnTo>
                  <a:lnTo>
                    <a:pt x="4300550" y="1682661"/>
                  </a:lnTo>
                  <a:lnTo>
                    <a:pt x="4306468" y="1682661"/>
                  </a:lnTo>
                  <a:lnTo>
                    <a:pt x="4313466" y="1669961"/>
                  </a:lnTo>
                  <a:lnTo>
                    <a:pt x="4321441" y="1669961"/>
                  </a:lnTo>
                  <a:lnTo>
                    <a:pt x="4339285" y="1657261"/>
                  </a:lnTo>
                  <a:lnTo>
                    <a:pt x="4348810" y="1644561"/>
                  </a:lnTo>
                  <a:lnTo>
                    <a:pt x="4358386" y="1644561"/>
                  </a:lnTo>
                  <a:lnTo>
                    <a:pt x="4367733" y="1631861"/>
                  </a:lnTo>
                  <a:lnTo>
                    <a:pt x="4376559" y="1619161"/>
                  </a:lnTo>
                  <a:lnTo>
                    <a:pt x="4389361" y="1606461"/>
                  </a:lnTo>
                  <a:lnTo>
                    <a:pt x="4398251" y="1606461"/>
                  </a:lnTo>
                  <a:lnTo>
                    <a:pt x="4406735" y="1593761"/>
                  </a:lnTo>
                  <a:lnTo>
                    <a:pt x="4418254" y="1581061"/>
                  </a:lnTo>
                  <a:lnTo>
                    <a:pt x="4421149" y="1581061"/>
                  </a:lnTo>
                  <a:lnTo>
                    <a:pt x="4420616" y="1581467"/>
                  </a:lnTo>
                  <a:lnTo>
                    <a:pt x="4413948" y="1586572"/>
                  </a:lnTo>
                  <a:lnTo>
                    <a:pt x="4409351" y="1591322"/>
                  </a:lnTo>
                  <a:lnTo>
                    <a:pt x="4413999" y="1587690"/>
                  </a:lnTo>
                  <a:lnTo>
                    <a:pt x="4419511" y="1583626"/>
                  </a:lnTo>
                  <a:lnTo>
                    <a:pt x="4422762" y="1581061"/>
                  </a:lnTo>
                  <a:lnTo>
                    <a:pt x="4423549" y="1581061"/>
                  </a:lnTo>
                  <a:lnTo>
                    <a:pt x="4424197" y="1579943"/>
                  </a:lnTo>
                  <a:lnTo>
                    <a:pt x="4425289" y="1579079"/>
                  </a:lnTo>
                  <a:lnTo>
                    <a:pt x="4430750" y="1574012"/>
                  </a:lnTo>
                  <a:lnTo>
                    <a:pt x="4430852" y="1572780"/>
                  </a:lnTo>
                  <a:lnTo>
                    <a:pt x="4427029" y="1576666"/>
                  </a:lnTo>
                  <a:lnTo>
                    <a:pt x="4425366" y="1577911"/>
                  </a:lnTo>
                  <a:lnTo>
                    <a:pt x="4430903" y="1568361"/>
                  </a:lnTo>
                  <a:lnTo>
                    <a:pt x="4432947" y="1568361"/>
                  </a:lnTo>
                  <a:lnTo>
                    <a:pt x="4439450" y="1555661"/>
                  </a:lnTo>
                  <a:close/>
                </a:path>
                <a:path w="4563109" h="1949450">
                  <a:moveTo>
                    <a:pt x="4458817" y="1544866"/>
                  </a:moveTo>
                  <a:lnTo>
                    <a:pt x="4457382" y="1546440"/>
                  </a:lnTo>
                  <a:lnTo>
                    <a:pt x="4457179" y="1546656"/>
                  </a:lnTo>
                  <a:lnTo>
                    <a:pt x="4457941" y="1542961"/>
                  </a:lnTo>
                  <a:lnTo>
                    <a:pt x="4455134" y="1542961"/>
                  </a:lnTo>
                  <a:lnTo>
                    <a:pt x="4450575" y="1553565"/>
                  </a:lnTo>
                  <a:lnTo>
                    <a:pt x="4450016" y="1554099"/>
                  </a:lnTo>
                  <a:lnTo>
                    <a:pt x="4452531" y="1542961"/>
                  </a:lnTo>
                  <a:lnTo>
                    <a:pt x="4440580" y="1555661"/>
                  </a:lnTo>
                  <a:lnTo>
                    <a:pt x="4436719" y="1568361"/>
                  </a:lnTo>
                  <a:lnTo>
                    <a:pt x="4437723" y="1568361"/>
                  </a:lnTo>
                  <a:lnTo>
                    <a:pt x="4444466" y="1555661"/>
                  </a:lnTo>
                  <a:lnTo>
                    <a:pt x="4448416" y="1555661"/>
                  </a:lnTo>
                  <a:lnTo>
                    <a:pt x="4446790" y="1557248"/>
                  </a:lnTo>
                  <a:lnTo>
                    <a:pt x="4448530" y="1555661"/>
                  </a:lnTo>
                  <a:lnTo>
                    <a:pt x="4449673" y="1555661"/>
                  </a:lnTo>
                  <a:lnTo>
                    <a:pt x="4449978" y="1554276"/>
                  </a:lnTo>
                  <a:lnTo>
                    <a:pt x="4450372" y="1553895"/>
                  </a:lnTo>
                  <a:lnTo>
                    <a:pt x="4450486" y="1553768"/>
                  </a:lnTo>
                  <a:lnTo>
                    <a:pt x="4449673" y="1555661"/>
                  </a:lnTo>
                  <a:lnTo>
                    <a:pt x="4455350" y="1555661"/>
                  </a:lnTo>
                  <a:lnTo>
                    <a:pt x="4457027" y="1547393"/>
                  </a:lnTo>
                  <a:lnTo>
                    <a:pt x="4457687" y="1546542"/>
                  </a:lnTo>
                  <a:lnTo>
                    <a:pt x="4458817" y="1544866"/>
                  </a:lnTo>
                  <a:close/>
                </a:path>
                <a:path w="4563109" h="1949450">
                  <a:moveTo>
                    <a:pt x="4484662" y="1517561"/>
                  </a:moveTo>
                  <a:lnTo>
                    <a:pt x="4476877" y="1517561"/>
                  </a:lnTo>
                  <a:lnTo>
                    <a:pt x="4471682" y="1530261"/>
                  </a:lnTo>
                  <a:lnTo>
                    <a:pt x="4460672" y="1542961"/>
                  </a:lnTo>
                  <a:lnTo>
                    <a:pt x="4461929" y="1542961"/>
                  </a:lnTo>
                  <a:lnTo>
                    <a:pt x="4458817" y="1555661"/>
                  </a:lnTo>
                  <a:lnTo>
                    <a:pt x="4465358" y="1542961"/>
                  </a:lnTo>
                  <a:lnTo>
                    <a:pt x="4471759" y="1530261"/>
                  </a:lnTo>
                  <a:lnTo>
                    <a:pt x="4478134" y="1530261"/>
                  </a:lnTo>
                  <a:lnTo>
                    <a:pt x="4484662" y="1517561"/>
                  </a:lnTo>
                  <a:close/>
                </a:path>
                <a:path w="4563109" h="1949450">
                  <a:moveTo>
                    <a:pt x="4488459" y="1517561"/>
                  </a:moveTo>
                  <a:lnTo>
                    <a:pt x="4486732" y="1517561"/>
                  </a:lnTo>
                  <a:lnTo>
                    <a:pt x="4478210" y="1530261"/>
                  </a:lnTo>
                  <a:lnTo>
                    <a:pt x="4480776" y="1530261"/>
                  </a:lnTo>
                  <a:lnTo>
                    <a:pt x="4488459" y="1517561"/>
                  </a:lnTo>
                  <a:close/>
                </a:path>
                <a:path w="4563109" h="1949450">
                  <a:moveTo>
                    <a:pt x="4506328" y="1492161"/>
                  </a:moveTo>
                  <a:lnTo>
                    <a:pt x="4498708" y="1504861"/>
                  </a:lnTo>
                  <a:lnTo>
                    <a:pt x="4499927" y="1504861"/>
                  </a:lnTo>
                  <a:lnTo>
                    <a:pt x="4492244" y="1517561"/>
                  </a:lnTo>
                  <a:lnTo>
                    <a:pt x="4495622" y="1517561"/>
                  </a:lnTo>
                  <a:lnTo>
                    <a:pt x="4502823" y="1504861"/>
                  </a:lnTo>
                  <a:lnTo>
                    <a:pt x="4503585" y="1502105"/>
                  </a:lnTo>
                  <a:lnTo>
                    <a:pt x="4503623" y="1501965"/>
                  </a:lnTo>
                  <a:lnTo>
                    <a:pt x="4503852" y="1501140"/>
                  </a:lnTo>
                  <a:lnTo>
                    <a:pt x="4506163" y="1498320"/>
                  </a:lnTo>
                  <a:lnTo>
                    <a:pt x="4504893" y="1499616"/>
                  </a:lnTo>
                  <a:lnTo>
                    <a:pt x="4504017" y="1500543"/>
                  </a:lnTo>
                  <a:lnTo>
                    <a:pt x="4506328" y="1492161"/>
                  </a:lnTo>
                  <a:close/>
                </a:path>
                <a:path w="4563109" h="1949450">
                  <a:moveTo>
                    <a:pt x="4511408" y="1491932"/>
                  </a:moveTo>
                  <a:lnTo>
                    <a:pt x="4506163" y="1498320"/>
                  </a:lnTo>
                  <a:lnTo>
                    <a:pt x="4508157" y="1496301"/>
                  </a:lnTo>
                  <a:lnTo>
                    <a:pt x="4510710" y="1493850"/>
                  </a:lnTo>
                  <a:lnTo>
                    <a:pt x="4511408" y="1491932"/>
                  </a:lnTo>
                  <a:close/>
                </a:path>
                <a:path w="4563109" h="1949450">
                  <a:moveTo>
                    <a:pt x="4526381" y="1454531"/>
                  </a:moveTo>
                  <a:lnTo>
                    <a:pt x="4526191" y="1454277"/>
                  </a:lnTo>
                  <a:lnTo>
                    <a:pt x="4526038" y="1454150"/>
                  </a:lnTo>
                  <a:lnTo>
                    <a:pt x="4526127" y="1454353"/>
                  </a:lnTo>
                  <a:lnTo>
                    <a:pt x="4526381" y="1454531"/>
                  </a:lnTo>
                  <a:close/>
                </a:path>
                <a:path w="4563109" h="1949450">
                  <a:moveTo>
                    <a:pt x="4547603" y="1447419"/>
                  </a:moveTo>
                  <a:lnTo>
                    <a:pt x="4541050" y="1452156"/>
                  </a:lnTo>
                  <a:lnTo>
                    <a:pt x="4534636" y="1458112"/>
                  </a:lnTo>
                  <a:lnTo>
                    <a:pt x="4528490" y="1465135"/>
                  </a:lnTo>
                  <a:lnTo>
                    <a:pt x="4522698" y="1473085"/>
                  </a:lnTo>
                  <a:lnTo>
                    <a:pt x="4520222" y="1474609"/>
                  </a:lnTo>
                  <a:lnTo>
                    <a:pt x="4521441" y="1471993"/>
                  </a:lnTo>
                  <a:lnTo>
                    <a:pt x="4521416" y="1471079"/>
                  </a:lnTo>
                  <a:lnTo>
                    <a:pt x="4516526" y="1478826"/>
                  </a:lnTo>
                  <a:lnTo>
                    <a:pt x="4511433" y="1488325"/>
                  </a:lnTo>
                  <a:lnTo>
                    <a:pt x="4517771" y="1486344"/>
                  </a:lnTo>
                  <a:lnTo>
                    <a:pt x="4521505" y="1477556"/>
                  </a:lnTo>
                  <a:lnTo>
                    <a:pt x="4523968" y="1476933"/>
                  </a:lnTo>
                  <a:lnTo>
                    <a:pt x="4527677" y="1467218"/>
                  </a:lnTo>
                  <a:lnTo>
                    <a:pt x="4532617" y="1461350"/>
                  </a:lnTo>
                  <a:lnTo>
                    <a:pt x="4537621" y="1458239"/>
                  </a:lnTo>
                  <a:lnTo>
                    <a:pt x="4537672" y="1460055"/>
                  </a:lnTo>
                  <a:lnTo>
                    <a:pt x="4538878" y="1457464"/>
                  </a:lnTo>
                  <a:lnTo>
                    <a:pt x="4546384" y="1451902"/>
                  </a:lnTo>
                  <a:lnTo>
                    <a:pt x="4547603" y="1447419"/>
                  </a:lnTo>
                  <a:close/>
                </a:path>
                <a:path w="4563109" h="1949450">
                  <a:moveTo>
                    <a:pt x="4550473" y="1447444"/>
                  </a:moveTo>
                  <a:lnTo>
                    <a:pt x="4549152" y="1446161"/>
                  </a:lnTo>
                  <a:lnTo>
                    <a:pt x="4549140" y="1446479"/>
                  </a:lnTo>
                  <a:lnTo>
                    <a:pt x="4550473" y="1447444"/>
                  </a:lnTo>
                  <a:close/>
                </a:path>
                <a:path w="4563109" h="1949450">
                  <a:moveTo>
                    <a:pt x="4562564" y="1435303"/>
                  </a:moveTo>
                  <a:lnTo>
                    <a:pt x="4560024" y="1435087"/>
                  </a:lnTo>
                  <a:lnTo>
                    <a:pt x="4555071" y="1440929"/>
                  </a:lnTo>
                  <a:lnTo>
                    <a:pt x="4553890" y="1447253"/>
                  </a:lnTo>
                  <a:lnTo>
                    <a:pt x="4561344" y="1437944"/>
                  </a:lnTo>
                  <a:lnTo>
                    <a:pt x="4562564" y="1435303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17250639" y="8765863"/>
              <a:ext cx="565150" cy="405130"/>
            </a:xfrm>
            <a:custGeom>
              <a:avLst/>
              <a:gdLst/>
              <a:ahLst/>
              <a:cxnLst/>
              <a:rect l="l" t="t" r="r" b="b"/>
              <a:pathLst>
                <a:path w="565150" h="405129">
                  <a:moveTo>
                    <a:pt x="1485" y="283070"/>
                  </a:moveTo>
                  <a:lnTo>
                    <a:pt x="1117" y="279552"/>
                  </a:lnTo>
                  <a:lnTo>
                    <a:pt x="50" y="280835"/>
                  </a:lnTo>
                  <a:lnTo>
                    <a:pt x="0" y="281787"/>
                  </a:lnTo>
                  <a:lnTo>
                    <a:pt x="736" y="283705"/>
                  </a:lnTo>
                  <a:lnTo>
                    <a:pt x="1485" y="283070"/>
                  </a:lnTo>
                  <a:close/>
                </a:path>
                <a:path w="565150" h="405129">
                  <a:moveTo>
                    <a:pt x="8356" y="280200"/>
                  </a:moveTo>
                  <a:lnTo>
                    <a:pt x="6819" y="277329"/>
                  </a:lnTo>
                  <a:lnTo>
                    <a:pt x="6781" y="280822"/>
                  </a:lnTo>
                  <a:lnTo>
                    <a:pt x="6146" y="279565"/>
                  </a:lnTo>
                  <a:lnTo>
                    <a:pt x="6197" y="283692"/>
                  </a:lnTo>
                  <a:lnTo>
                    <a:pt x="5473" y="284327"/>
                  </a:lnTo>
                  <a:lnTo>
                    <a:pt x="4419" y="283057"/>
                  </a:lnTo>
                  <a:lnTo>
                    <a:pt x="4216" y="281800"/>
                  </a:lnTo>
                  <a:lnTo>
                    <a:pt x="4165" y="282740"/>
                  </a:lnTo>
                  <a:lnTo>
                    <a:pt x="2679" y="281457"/>
                  </a:lnTo>
                  <a:lnTo>
                    <a:pt x="2844" y="283692"/>
                  </a:lnTo>
                  <a:lnTo>
                    <a:pt x="4686" y="285927"/>
                  </a:lnTo>
                  <a:lnTo>
                    <a:pt x="6108" y="285623"/>
                  </a:lnTo>
                  <a:lnTo>
                    <a:pt x="6934" y="283057"/>
                  </a:lnTo>
                  <a:lnTo>
                    <a:pt x="7467" y="283692"/>
                  </a:lnTo>
                  <a:lnTo>
                    <a:pt x="7416" y="284645"/>
                  </a:lnTo>
                  <a:lnTo>
                    <a:pt x="7531" y="285280"/>
                  </a:lnTo>
                  <a:lnTo>
                    <a:pt x="8051" y="283362"/>
                  </a:lnTo>
                  <a:lnTo>
                    <a:pt x="8356" y="280200"/>
                  </a:lnTo>
                  <a:close/>
                </a:path>
                <a:path w="565150" h="405129">
                  <a:moveTo>
                    <a:pt x="9283" y="275742"/>
                  </a:moveTo>
                  <a:lnTo>
                    <a:pt x="8864" y="275742"/>
                  </a:lnTo>
                  <a:lnTo>
                    <a:pt x="8928" y="275920"/>
                  </a:lnTo>
                  <a:lnTo>
                    <a:pt x="8940" y="276085"/>
                  </a:lnTo>
                  <a:lnTo>
                    <a:pt x="8940" y="276212"/>
                  </a:lnTo>
                  <a:lnTo>
                    <a:pt x="9283" y="275742"/>
                  </a:lnTo>
                  <a:close/>
                </a:path>
                <a:path w="565150" h="405129">
                  <a:moveTo>
                    <a:pt x="10274" y="278650"/>
                  </a:moveTo>
                  <a:lnTo>
                    <a:pt x="9131" y="279247"/>
                  </a:lnTo>
                  <a:lnTo>
                    <a:pt x="9410" y="281787"/>
                  </a:lnTo>
                  <a:lnTo>
                    <a:pt x="10096" y="282409"/>
                  </a:lnTo>
                  <a:lnTo>
                    <a:pt x="9779" y="280517"/>
                  </a:lnTo>
                  <a:lnTo>
                    <a:pt x="10121" y="279133"/>
                  </a:lnTo>
                  <a:lnTo>
                    <a:pt x="10274" y="278650"/>
                  </a:lnTo>
                  <a:close/>
                </a:path>
                <a:path w="565150" h="405129">
                  <a:moveTo>
                    <a:pt x="10782" y="283057"/>
                  </a:moveTo>
                  <a:lnTo>
                    <a:pt x="10096" y="282409"/>
                  </a:lnTo>
                  <a:lnTo>
                    <a:pt x="10198" y="283057"/>
                  </a:lnTo>
                  <a:lnTo>
                    <a:pt x="10782" y="283057"/>
                  </a:lnTo>
                  <a:close/>
                </a:path>
                <a:path w="565150" h="405129">
                  <a:moveTo>
                    <a:pt x="11417" y="277977"/>
                  </a:moveTo>
                  <a:lnTo>
                    <a:pt x="10896" y="276707"/>
                  </a:lnTo>
                  <a:lnTo>
                    <a:pt x="10274" y="278650"/>
                  </a:lnTo>
                  <a:lnTo>
                    <a:pt x="11379" y="278079"/>
                  </a:lnTo>
                  <a:close/>
                </a:path>
                <a:path w="565150" h="405129">
                  <a:moveTo>
                    <a:pt x="12115" y="279666"/>
                  </a:moveTo>
                  <a:lnTo>
                    <a:pt x="11899" y="279133"/>
                  </a:lnTo>
                  <a:lnTo>
                    <a:pt x="12115" y="279666"/>
                  </a:lnTo>
                  <a:close/>
                </a:path>
                <a:path w="565150" h="405129">
                  <a:moveTo>
                    <a:pt x="12712" y="280517"/>
                  </a:moveTo>
                  <a:lnTo>
                    <a:pt x="12115" y="279666"/>
                  </a:lnTo>
                  <a:lnTo>
                    <a:pt x="12458" y="280517"/>
                  </a:lnTo>
                  <a:lnTo>
                    <a:pt x="12712" y="280517"/>
                  </a:lnTo>
                  <a:close/>
                </a:path>
                <a:path w="565150" h="405129">
                  <a:moveTo>
                    <a:pt x="13055" y="276707"/>
                  </a:moveTo>
                  <a:lnTo>
                    <a:pt x="11468" y="278079"/>
                  </a:lnTo>
                  <a:lnTo>
                    <a:pt x="11899" y="279133"/>
                  </a:lnTo>
                  <a:lnTo>
                    <a:pt x="12865" y="277977"/>
                  </a:lnTo>
                  <a:lnTo>
                    <a:pt x="13055" y="276707"/>
                  </a:lnTo>
                  <a:close/>
                </a:path>
                <a:path w="565150" h="405129">
                  <a:moveTo>
                    <a:pt x="16027" y="275437"/>
                  </a:moveTo>
                  <a:lnTo>
                    <a:pt x="14846" y="276707"/>
                  </a:lnTo>
                  <a:lnTo>
                    <a:pt x="13957" y="279247"/>
                  </a:lnTo>
                  <a:lnTo>
                    <a:pt x="12712" y="280517"/>
                  </a:lnTo>
                  <a:lnTo>
                    <a:pt x="11950" y="281787"/>
                  </a:lnTo>
                  <a:lnTo>
                    <a:pt x="14757" y="286867"/>
                  </a:lnTo>
                  <a:lnTo>
                    <a:pt x="15925" y="279666"/>
                  </a:lnTo>
                  <a:lnTo>
                    <a:pt x="15938" y="279247"/>
                  </a:lnTo>
                  <a:lnTo>
                    <a:pt x="15773" y="276707"/>
                  </a:lnTo>
                  <a:lnTo>
                    <a:pt x="16027" y="275437"/>
                  </a:lnTo>
                  <a:close/>
                </a:path>
                <a:path w="565150" h="405129">
                  <a:moveTo>
                    <a:pt x="16624" y="274370"/>
                  </a:moveTo>
                  <a:lnTo>
                    <a:pt x="16510" y="273837"/>
                  </a:lnTo>
                  <a:lnTo>
                    <a:pt x="16281" y="274091"/>
                  </a:lnTo>
                  <a:lnTo>
                    <a:pt x="16129" y="274459"/>
                  </a:lnTo>
                  <a:lnTo>
                    <a:pt x="16027" y="274929"/>
                  </a:lnTo>
                  <a:lnTo>
                    <a:pt x="16230" y="274713"/>
                  </a:lnTo>
                  <a:lnTo>
                    <a:pt x="16421" y="274523"/>
                  </a:lnTo>
                  <a:lnTo>
                    <a:pt x="16624" y="274370"/>
                  </a:lnTo>
                  <a:close/>
                </a:path>
                <a:path w="565150" h="405129">
                  <a:moveTo>
                    <a:pt x="17068" y="274066"/>
                  </a:moveTo>
                  <a:lnTo>
                    <a:pt x="16624" y="274370"/>
                  </a:lnTo>
                  <a:lnTo>
                    <a:pt x="16713" y="274802"/>
                  </a:lnTo>
                  <a:lnTo>
                    <a:pt x="16814" y="275196"/>
                  </a:lnTo>
                  <a:lnTo>
                    <a:pt x="16992" y="275424"/>
                  </a:lnTo>
                  <a:lnTo>
                    <a:pt x="16865" y="274675"/>
                  </a:lnTo>
                  <a:lnTo>
                    <a:pt x="16891" y="274294"/>
                  </a:lnTo>
                  <a:lnTo>
                    <a:pt x="17068" y="274066"/>
                  </a:lnTo>
                  <a:close/>
                </a:path>
                <a:path w="565150" h="405129">
                  <a:moveTo>
                    <a:pt x="17767" y="273824"/>
                  </a:moveTo>
                  <a:lnTo>
                    <a:pt x="17411" y="273837"/>
                  </a:lnTo>
                  <a:lnTo>
                    <a:pt x="17208" y="273913"/>
                  </a:lnTo>
                  <a:lnTo>
                    <a:pt x="17068" y="274066"/>
                  </a:lnTo>
                  <a:lnTo>
                    <a:pt x="17297" y="273964"/>
                  </a:lnTo>
                  <a:lnTo>
                    <a:pt x="17526" y="273875"/>
                  </a:lnTo>
                  <a:lnTo>
                    <a:pt x="17767" y="273824"/>
                  </a:lnTo>
                  <a:close/>
                </a:path>
                <a:path w="565150" h="405129">
                  <a:moveTo>
                    <a:pt x="18046" y="280517"/>
                  </a:moveTo>
                  <a:lnTo>
                    <a:pt x="17348" y="279247"/>
                  </a:lnTo>
                  <a:lnTo>
                    <a:pt x="15989" y="279247"/>
                  </a:lnTo>
                  <a:lnTo>
                    <a:pt x="18046" y="280517"/>
                  </a:lnTo>
                  <a:close/>
                </a:path>
                <a:path w="565150" h="405129">
                  <a:moveTo>
                    <a:pt x="23660" y="284340"/>
                  </a:moveTo>
                  <a:lnTo>
                    <a:pt x="23469" y="284619"/>
                  </a:lnTo>
                  <a:lnTo>
                    <a:pt x="23583" y="284467"/>
                  </a:lnTo>
                  <a:lnTo>
                    <a:pt x="23660" y="284340"/>
                  </a:lnTo>
                  <a:close/>
                </a:path>
                <a:path w="565150" h="405129">
                  <a:moveTo>
                    <a:pt x="30467" y="284327"/>
                  </a:moveTo>
                  <a:lnTo>
                    <a:pt x="30302" y="284327"/>
                  </a:lnTo>
                  <a:lnTo>
                    <a:pt x="30467" y="284327"/>
                  </a:lnTo>
                  <a:close/>
                </a:path>
                <a:path w="565150" h="405129">
                  <a:moveTo>
                    <a:pt x="37236" y="267817"/>
                  </a:moveTo>
                  <a:lnTo>
                    <a:pt x="36995" y="266547"/>
                  </a:lnTo>
                  <a:lnTo>
                    <a:pt x="35572" y="267817"/>
                  </a:lnTo>
                  <a:lnTo>
                    <a:pt x="37236" y="267817"/>
                  </a:lnTo>
                  <a:close/>
                </a:path>
                <a:path w="565150" h="405129">
                  <a:moveTo>
                    <a:pt x="37439" y="279247"/>
                  </a:moveTo>
                  <a:lnTo>
                    <a:pt x="35966" y="280517"/>
                  </a:lnTo>
                  <a:lnTo>
                    <a:pt x="36385" y="280517"/>
                  </a:lnTo>
                  <a:lnTo>
                    <a:pt x="36626" y="281787"/>
                  </a:lnTo>
                  <a:lnTo>
                    <a:pt x="37439" y="279247"/>
                  </a:lnTo>
                  <a:close/>
                </a:path>
                <a:path w="565150" h="405129">
                  <a:moveTo>
                    <a:pt x="38036" y="268389"/>
                  </a:moveTo>
                  <a:lnTo>
                    <a:pt x="37922" y="267817"/>
                  </a:lnTo>
                  <a:lnTo>
                    <a:pt x="37236" y="267817"/>
                  </a:lnTo>
                  <a:lnTo>
                    <a:pt x="37477" y="269087"/>
                  </a:lnTo>
                  <a:lnTo>
                    <a:pt x="38036" y="268389"/>
                  </a:lnTo>
                  <a:close/>
                </a:path>
                <a:path w="565150" h="405129">
                  <a:moveTo>
                    <a:pt x="42075" y="278396"/>
                  </a:moveTo>
                  <a:lnTo>
                    <a:pt x="41656" y="277317"/>
                  </a:lnTo>
                  <a:lnTo>
                    <a:pt x="40551" y="279247"/>
                  </a:lnTo>
                  <a:lnTo>
                    <a:pt x="42075" y="278396"/>
                  </a:lnTo>
                  <a:close/>
                </a:path>
                <a:path w="565150" h="405129">
                  <a:moveTo>
                    <a:pt x="42329" y="266547"/>
                  </a:moveTo>
                  <a:close/>
                </a:path>
                <a:path w="565150" h="405129">
                  <a:moveTo>
                    <a:pt x="44640" y="267576"/>
                  </a:moveTo>
                  <a:lnTo>
                    <a:pt x="44399" y="266306"/>
                  </a:lnTo>
                  <a:lnTo>
                    <a:pt x="44450" y="266827"/>
                  </a:lnTo>
                  <a:lnTo>
                    <a:pt x="44538" y="267208"/>
                  </a:lnTo>
                  <a:lnTo>
                    <a:pt x="44615" y="267563"/>
                  </a:lnTo>
                  <a:close/>
                </a:path>
                <a:path w="565150" h="405129">
                  <a:moveTo>
                    <a:pt x="52806" y="265074"/>
                  </a:moveTo>
                  <a:lnTo>
                    <a:pt x="51015" y="264566"/>
                  </a:lnTo>
                  <a:lnTo>
                    <a:pt x="51841" y="264922"/>
                  </a:lnTo>
                  <a:lnTo>
                    <a:pt x="52387" y="265036"/>
                  </a:lnTo>
                  <a:lnTo>
                    <a:pt x="52806" y="265074"/>
                  </a:lnTo>
                  <a:close/>
                </a:path>
                <a:path w="565150" h="405129">
                  <a:moveTo>
                    <a:pt x="53301" y="280403"/>
                  </a:moveTo>
                  <a:lnTo>
                    <a:pt x="52527" y="277558"/>
                  </a:lnTo>
                  <a:lnTo>
                    <a:pt x="52273" y="276275"/>
                  </a:lnTo>
                  <a:lnTo>
                    <a:pt x="52425" y="277507"/>
                  </a:lnTo>
                  <a:lnTo>
                    <a:pt x="52311" y="278155"/>
                  </a:lnTo>
                  <a:lnTo>
                    <a:pt x="52057" y="278472"/>
                  </a:lnTo>
                  <a:lnTo>
                    <a:pt x="52222" y="279006"/>
                  </a:lnTo>
                  <a:lnTo>
                    <a:pt x="52476" y="279641"/>
                  </a:lnTo>
                  <a:lnTo>
                    <a:pt x="52870" y="280403"/>
                  </a:lnTo>
                  <a:lnTo>
                    <a:pt x="53301" y="280403"/>
                  </a:lnTo>
                  <a:close/>
                </a:path>
                <a:path w="565150" h="405129">
                  <a:moveTo>
                    <a:pt x="63398" y="262293"/>
                  </a:moveTo>
                  <a:lnTo>
                    <a:pt x="63271" y="262064"/>
                  </a:lnTo>
                  <a:lnTo>
                    <a:pt x="63106" y="261848"/>
                  </a:lnTo>
                  <a:lnTo>
                    <a:pt x="62839" y="261683"/>
                  </a:lnTo>
                  <a:lnTo>
                    <a:pt x="62915" y="261861"/>
                  </a:lnTo>
                  <a:lnTo>
                    <a:pt x="63144" y="262077"/>
                  </a:lnTo>
                  <a:lnTo>
                    <a:pt x="63398" y="262293"/>
                  </a:lnTo>
                  <a:close/>
                </a:path>
                <a:path w="565150" h="405129">
                  <a:moveTo>
                    <a:pt x="64719" y="276707"/>
                  </a:moveTo>
                  <a:lnTo>
                    <a:pt x="64592" y="275437"/>
                  </a:lnTo>
                  <a:lnTo>
                    <a:pt x="64465" y="275437"/>
                  </a:lnTo>
                  <a:lnTo>
                    <a:pt x="64719" y="276707"/>
                  </a:lnTo>
                  <a:close/>
                </a:path>
                <a:path w="565150" h="405129">
                  <a:moveTo>
                    <a:pt x="69977" y="274231"/>
                  </a:moveTo>
                  <a:lnTo>
                    <a:pt x="69570" y="274370"/>
                  </a:lnTo>
                  <a:lnTo>
                    <a:pt x="69596" y="274777"/>
                  </a:lnTo>
                  <a:lnTo>
                    <a:pt x="69634" y="275272"/>
                  </a:lnTo>
                  <a:lnTo>
                    <a:pt x="69672" y="275818"/>
                  </a:lnTo>
                  <a:lnTo>
                    <a:pt x="69977" y="274231"/>
                  </a:lnTo>
                  <a:close/>
                </a:path>
                <a:path w="565150" h="405129">
                  <a:moveTo>
                    <a:pt x="76936" y="266547"/>
                  </a:moveTo>
                  <a:lnTo>
                    <a:pt x="76708" y="265925"/>
                  </a:lnTo>
                  <a:lnTo>
                    <a:pt x="76568" y="266547"/>
                  </a:lnTo>
                  <a:lnTo>
                    <a:pt x="76936" y="266547"/>
                  </a:lnTo>
                  <a:close/>
                </a:path>
                <a:path w="565150" h="405129">
                  <a:moveTo>
                    <a:pt x="77444" y="266547"/>
                  </a:moveTo>
                  <a:lnTo>
                    <a:pt x="77177" y="266547"/>
                  </a:lnTo>
                  <a:lnTo>
                    <a:pt x="77406" y="266903"/>
                  </a:lnTo>
                  <a:lnTo>
                    <a:pt x="77444" y="266547"/>
                  </a:lnTo>
                  <a:close/>
                </a:path>
                <a:path w="565150" h="405129">
                  <a:moveTo>
                    <a:pt x="79654" y="269087"/>
                  </a:moveTo>
                  <a:lnTo>
                    <a:pt x="78701" y="267817"/>
                  </a:lnTo>
                  <a:lnTo>
                    <a:pt x="78613" y="268820"/>
                  </a:lnTo>
                  <a:lnTo>
                    <a:pt x="77406" y="266903"/>
                  </a:lnTo>
                  <a:lnTo>
                    <a:pt x="77203" y="269087"/>
                  </a:lnTo>
                  <a:lnTo>
                    <a:pt x="78600" y="269087"/>
                  </a:lnTo>
                  <a:lnTo>
                    <a:pt x="78790" y="269087"/>
                  </a:lnTo>
                  <a:lnTo>
                    <a:pt x="79654" y="269087"/>
                  </a:lnTo>
                  <a:close/>
                </a:path>
                <a:path w="565150" h="405129">
                  <a:moveTo>
                    <a:pt x="83019" y="271589"/>
                  </a:moveTo>
                  <a:lnTo>
                    <a:pt x="82892" y="271233"/>
                  </a:lnTo>
                  <a:lnTo>
                    <a:pt x="82727" y="270929"/>
                  </a:lnTo>
                  <a:lnTo>
                    <a:pt x="82511" y="270649"/>
                  </a:lnTo>
                  <a:lnTo>
                    <a:pt x="82677" y="271056"/>
                  </a:lnTo>
                  <a:lnTo>
                    <a:pt x="82867" y="271386"/>
                  </a:lnTo>
                  <a:lnTo>
                    <a:pt x="83019" y="271589"/>
                  </a:lnTo>
                  <a:close/>
                </a:path>
                <a:path w="565150" h="405129">
                  <a:moveTo>
                    <a:pt x="91427" y="263829"/>
                  </a:moveTo>
                  <a:lnTo>
                    <a:pt x="90766" y="263626"/>
                  </a:lnTo>
                  <a:lnTo>
                    <a:pt x="90995" y="263791"/>
                  </a:lnTo>
                  <a:lnTo>
                    <a:pt x="91211" y="263829"/>
                  </a:lnTo>
                  <a:lnTo>
                    <a:pt x="91427" y="263829"/>
                  </a:lnTo>
                  <a:close/>
                </a:path>
                <a:path w="565150" h="405129">
                  <a:moveTo>
                    <a:pt x="93154" y="264363"/>
                  </a:moveTo>
                  <a:lnTo>
                    <a:pt x="92862" y="263271"/>
                  </a:lnTo>
                  <a:lnTo>
                    <a:pt x="92176" y="263829"/>
                  </a:lnTo>
                  <a:lnTo>
                    <a:pt x="91427" y="263829"/>
                  </a:lnTo>
                  <a:lnTo>
                    <a:pt x="93154" y="264363"/>
                  </a:lnTo>
                  <a:close/>
                </a:path>
                <a:path w="565150" h="405129">
                  <a:moveTo>
                    <a:pt x="111734" y="242481"/>
                  </a:moveTo>
                  <a:lnTo>
                    <a:pt x="111506" y="242417"/>
                  </a:lnTo>
                  <a:lnTo>
                    <a:pt x="111594" y="242570"/>
                  </a:lnTo>
                  <a:lnTo>
                    <a:pt x="111734" y="242481"/>
                  </a:lnTo>
                  <a:close/>
                </a:path>
                <a:path w="565150" h="405129">
                  <a:moveTo>
                    <a:pt x="115785" y="243687"/>
                  </a:moveTo>
                  <a:lnTo>
                    <a:pt x="113690" y="241147"/>
                  </a:lnTo>
                  <a:lnTo>
                    <a:pt x="111734" y="242481"/>
                  </a:lnTo>
                  <a:lnTo>
                    <a:pt x="115785" y="243687"/>
                  </a:lnTo>
                  <a:close/>
                </a:path>
                <a:path w="565150" h="405129">
                  <a:moveTo>
                    <a:pt x="131368" y="253885"/>
                  </a:moveTo>
                  <a:lnTo>
                    <a:pt x="129832" y="252526"/>
                  </a:lnTo>
                  <a:lnTo>
                    <a:pt x="129844" y="255117"/>
                  </a:lnTo>
                  <a:lnTo>
                    <a:pt x="131368" y="253885"/>
                  </a:lnTo>
                  <a:close/>
                </a:path>
                <a:path w="565150" h="405129">
                  <a:moveTo>
                    <a:pt x="133019" y="252577"/>
                  </a:moveTo>
                  <a:lnTo>
                    <a:pt x="131368" y="253885"/>
                  </a:lnTo>
                  <a:lnTo>
                    <a:pt x="132765" y="255117"/>
                  </a:lnTo>
                  <a:lnTo>
                    <a:pt x="133019" y="252577"/>
                  </a:lnTo>
                  <a:close/>
                </a:path>
                <a:path w="565150" h="405129">
                  <a:moveTo>
                    <a:pt x="134594" y="236486"/>
                  </a:moveTo>
                  <a:lnTo>
                    <a:pt x="133858" y="236537"/>
                  </a:lnTo>
                  <a:lnTo>
                    <a:pt x="133324" y="236664"/>
                  </a:lnTo>
                  <a:lnTo>
                    <a:pt x="133908" y="238239"/>
                  </a:lnTo>
                  <a:lnTo>
                    <a:pt x="134302" y="236956"/>
                  </a:lnTo>
                  <a:lnTo>
                    <a:pt x="134594" y="236486"/>
                  </a:lnTo>
                  <a:close/>
                </a:path>
                <a:path w="565150" h="405129">
                  <a:moveTo>
                    <a:pt x="136347" y="235877"/>
                  </a:moveTo>
                  <a:lnTo>
                    <a:pt x="135470" y="235585"/>
                  </a:lnTo>
                  <a:lnTo>
                    <a:pt x="134962" y="235915"/>
                  </a:lnTo>
                  <a:lnTo>
                    <a:pt x="134594" y="236486"/>
                  </a:lnTo>
                  <a:lnTo>
                    <a:pt x="135216" y="236461"/>
                  </a:lnTo>
                  <a:lnTo>
                    <a:pt x="135953" y="236512"/>
                  </a:lnTo>
                  <a:lnTo>
                    <a:pt x="136347" y="235877"/>
                  </a:lnTo>
                  <a:close/>
                </a:path>
                <a:path w="565150" h="405129">
                  <a:moveTo>
                    <a:pt x="142633" y="247205"/>
                  </a:moveTo>
                  <a:lnTo>
                    <a:pt x="142430" y="246951"/>
                  </a:lnTo>
                  <a:lnTo>
                    <a:pt x="142087" y="247180"/>
                  </a:lnTo>
                  <a:lnTo>
                    <a:pt x="142049" y="247561"/>
                  </a:lnTo>
                  <a:lnTo>
                    <a:pt x="142138" y="247853"/>
                  </a:lnTo>
                  <a:lnTo>
                    <a:pt x="142417" y="247510"/>
                  </a:lnTo>
                  <a:lnTo>
                    <a:pt x="142633" y="247205"/>
                  </a:lnTo>
                  <a:close/>
                </a:path>
                <a:path w="565150" h="405129">
                  <a:moveTo>
                    <a:pt x="152387" y="247180"/>
                  </a:moveTo>
                  <a:lnTo>
                    <a:pt x="151993" y="247180"/>
                  </a:lnTo>
                  <a:lnTo>
                    <a:pt x="151803" y="247167"/>
                  </a:lnTo>
                  <a:lnTo>
                    <a:pt x="152107" y="247383"/>
                  </a:lnTo>
                  <a:lnTo>
                    <a:pt x="152361" y="247472"/>
                  </a:lnTo>
                  <a:lnTo>
                    <a:pt x="152387" y="247180"/>
                  </a:lnTo>
                  <a:close/>
                </a:path>
                <a:path w="565150" h="405129">
                  <a:moveTo>
                    <a:pt x="154774" y="225907"/>
                  </a:moveTo>
                  <a:close/>
                </a:path>
                <a:path w="565150" h="405129">
                  <a:moveTo>
                    <a:pt x="154965" y="246227"/>
                  </a:moveTo>
                  <a:close/>
                </a:path>
                <a:path w="565150" h="405129">
                  <a:moveTo>
                    <a:pt x="156641" y="397167"/>
                  </a:moveTo>
                  <a:lnTo>
                    <a:pt x="156400" y="397332"/>
                  </a:lnTo>
                  <a:lnTo>
                    <a:pt x="156032" y="397471"/>
                  </a:lnTo>
                  <a:lnTo>
                    <a:pt x="156337" y="398284"/>
                  </a:lnTo>
                  <a:lnTo>
                    <a:pt x="156641" y="397167"/>
                  </a:lnTo>
                  <a:close/>
                </a:path>
                <a:path w="565150" h="405129">
                  <a:moveTo>
                    <a:pt x="156933" y="396951"/>
                  </a:moveTo>
                  <a:lnTo>
                    <a:pt x="156806" y="396646"/>
                  </a:lnTo>
                  <a:lnTo>
                    <a:pt x="156641" y="397167"/>
                  </a:lnTo>
                  <a:lnTo>
                    <a:pt x="156819" y="397065"/>
                  </a:lnTo>
                  <a:close/>
                </a:path>
                <a:path w="565150" h="405129">
                  <a:moveTo>
                    <a:pt x="156959" y="396113"/>
                  </a:moveTo>
                  <a:lnTo>
                    <a:pt x="156578" y="396227"/>
                  </a:lnTo>
                  <a:lnTo>
                    <a:pt x="156692" y="396379"/>
                  </a:lnTo>
                  <a:lnTo>
                    <a:pt x="156756" y="396532"/>
                  </a:lnTo>
                  <a:lnTo>
                    <a:pt x="156959" y="396113"/>
                  </a:lnTo>
                  <a:close/>
                </a:path>
                <a:path w="565150" h="405129">
                  <a:moveTo>
                    <a:pt x="159156" y="397967"/>
                  </a:moveTo>
                  <a:lnTo>
                    <a:pt x="158737" y="397510"/>
                  </a:lnTo>
                  <a:lnTo>
                    <a:pt x="158762" y="398538"/>
                  </a:lnTo>
                  <a:lnTo>
                    <a:pt x="159156" y="397967"/>
                  </a:lnTo>
                  <a:close/>
                </a:path>
                <a:path w="565150" h="405129">
                  <a:moveTo>
                    <a:pt x="159918" y="402590"/>
                  </a:moveTo>
                  <a:lnTo>
                    <a:pt x="158724" y="400050"/>
                  </a:lnTo>
                  <a:lnTo>
                    <a:pt x="158762" y="398538"/>
                  </a:lnTo>
                  <a:lnTo>
                    <a:pt x="157734" y="400050"/>
                  </a:lnTo>
                  <a:lnTo>
                    <a:pt x="158889" y="402590"/>
                  </a:lnTo>
                  <a:lnTo>
                    <a:pt x="159918" y="402590"/>
                  </a:lnTo>
                  <a:close/>
                </a:path>
                <a:path w="565150" h="405129">
                  <a:moveTo>
                    <a:pt x="161391" y="400050"/>
                  </a:moveTo>
                  <a:lnTo>
                    <a:pt x="160058" y="398780"/>
                  </a:lnTo>
                  <a:lnTo>
                    <a:pt x="160604" y="397510"/>
                  </a:lnTo>
                  <a:lnTo>
                    <a:pt x="160388" y="396240"/>
                  </a:lnTo>
                  <a:lnTo>
                    <a:pt x="159461" y="397510"/>
                  </a:lnTo>
                  <a:lnTo>
                    <a:pt x="159156" y="397967"/>
                  </a:lnTo>
                  <a:lnTo>
                    <a:pt x="161048" y="400050"/>
                  </a:lnTo>
                  <a:lnTo>
                    <a:pt x="161391" y="400050"/>
                  </a:lnTo>
                  <a:close/>
                </a:path>
                <a:path w="565150" h="405129">
                  <a:moveTo>
                    <a:pt x="163169" y="225920"/>
                  </a:moveTo>
                  <a:lnTo>
                    <a:pt x="163017" y="224637"/>
                  </a:lnTo>
                  <a:lnTo>
                    <a:pt x="162852" y="223367"/>
                  </a:lnTo>
                  <a:lnTo>
                    <a:pt x="162369" y="219557"/>
                  </a:lnTo>
                  <a:lnTo>
                    <a:pt x="162052" y="220827"/>
                  </a:lnTo>
                  <a:lnTo>
                    <a:pt x="161823" y="222097"/>
                  </a:lnTo>
                  <a:lnTo>
                    <a:pt x="162483" y="223367"/>
                  </a:lnTo>
                  <a:lnTo>
                    <a:pt x="161594" y="222097"/>
                  </a:lnTo>
                  <a:lnTo>
                    <a:pt x="161061" y="222097"/>
                  </a:lnTo>
                  <a:lnTo>
                    <a:pt x="161163" y="220827"/>
                  </a:lnTo>
                  <a:lnTo>
                    <a:pt x="158965" y="222097"/>
                  </a:lnTo>
                  <a:lnTo>
                    <a:pt x="160756" y="224637"/>
                  </a:lnTo>
                  <a:lnTo>
                    <a:pt x="157962" y="224637"/>
                  </a:lnTo>
                  <a:lnTo>
                    <a:pt x="158305" y="223367"/>
                  </a:lnTo>
                  <a:lnTo>
                    <a:pt x="158076" y="222097"/>
                  </a:lnTo>
                  <a:lnTo>
                    <a:pt x="157391" y="225920"/>
                  </a:lnTo>
                  <a:lnTo>
                    <a:pt x="163169" y="225920"/>
                  </a:lnTo>
                  <a:close/>
                </a:path>
                <a:path w="565150" h="405129">
                  <a:moveTo>
                    <a:pt x="163868" y="393712"/>
                  </a:moveTo>
                  <a:lnTo>
                    <a:pt x="163525" y="393052"/>
                  </a:lnTo>
                  <a:lnTo>
                    <a:pt x="163410" y="392671"/>
                  </a:lnTo>
                  <a:lnTo>
                    <a:pt x="163512" y="392417"/>
                  </a:lnTo>
                  <a:lnTo>
                    <a:pt x="163195" y="392823"/>
                  </a:lnTo>
                  <a:lnTo>
                    <a:pt x="163410" y="393204"/>
                  </a:lnTo>
                  <a:lnTo>
                    <a:pt x="163639" y="393560"/>
                  </a:lnTo>
                  <a:lnTo>
                    <a:pt x="163868" y="393712"/>
                  </a:lnTo>
                  <a:close/>
                </a:path>
                <a:path w="565150" h="405129">
                  <a:moveTo>
                    <a:pt x="165455" y="405130"/>
                  </a:moveTo>
                  <a:lnTo>
                    <a:pt x="164147" y="398780"/>
                  </a:lnTo>
                  <a:lnTo>
                    <a:pt x="163741" y="397510"/>
                  </a:lnTo>
                  <a:lnTo>
                    <a:pt x="163004" y="394970"/>
                  </a:lnTo>
                  <a:lnTo>
                    <a:pt x="162839" y="393700"/>
                  </a:lnTo>
                  <a:lnTo>
                    <a:pt x="162191" y="396240"/>
                  </a:lnTo>
                  <a:lnTo>
                    <a:pt x="162102" y="397510"/>
                  </a:lnTo>
                  <a:lnTo>
                    <a:pt x="161391" y="400050"/>
                  </a:lnTo>
                  <a:lnTo>
                    <a:pt x="161696" y="400050"/>
                  </a:lnTo>
                  <a:lnTo>
                    <a:pt x="161188" y="401320"/>
                  </a:lnTo>
                  <a:lnTo>
                    <a:pt x="165455" y="405130"/>
                  </a:lnTo>
                  <a:close/>
                </a:path>
                <a:path w="565150" h="405129">
                  <a:moveTo>
                    <a:pt x="165722" y="389001"/>
                  </a:moveTo>
                  <a:lnTo>
                    <a:pt x="165366" y="388772"/>
                  </a:lnTo>
                  <a:lnTo>
                    <a:pt x="165557" y="389394"/>
                  </a:lnTo>
                  <a:lnTo>
                    <a:pt x="165722" y="389001"/>
                  </a:lnTo>
                  <a:close/>
                </a:path>
                <a:path w="565150" h="405129">
                  <a:moveTo>
                    <a:pt x="165849" y="390372"/>
                  </a:moveTo>
                  <a:lnTo>
                    <a:pt x="165557" y="389394"/>
                  </a:lnTo>
                  <a:lnTo>
                    <a:pt x="165455" y="389610"/>
                  </a:lnTo>
                  <a:lnTo>
                    <a:pt x="165849" y="390372"/>
                  </a:lnTo>
                  <a:close/>
                </a:path>
                <a:path w="565150" h="405129">
                  <a:moveTo>
                    <a:pt x="166319" y="398780"/>
                  </a:moveTo>
                  <a:lnTo>
                    <a:pt x="165519" y="397891"/>
                  </a:lnTo>
                  <a:lnTo>
                    <a:pt x="164147" y="398780"/>
                  </a:lnTo>
                  <a:lnTo>
                    <a:pt x="166319" y="398780"/>
                  </a:lnTo>
                  <a:close/>
                </a:path>
                <a:path w="565150" h="405129">
                  <a:moveTo>
                    <a:pt x="166370" y="391312"/>
                  </a:moveTo>
                  <a:lnTo>
                    <a:pt x="165849" y="390372"/>
                  </a:lnTo>
                  <a:lnTo>
                    <a:pt x="165925" y="390588"/>
                  </a:lnTo>
                  <a:lnTo>
                    <a:pt x="166090" y="390893"/>
                  </a:lnTo>
                  <a:lnTo>
                    <a:pt x="166370" y="391312"/>
                  </a:lnTo>
                  <a:close/>
                </a:path>
                <a:path w="565150" h="405129">
                  <a:moveTo>
                    <a:pt x="167601" y="218287"/>
                  </a:moveTo>
                  <a:lnTo>
                    <a:pt x="166192" y="218287"/>
                  </a:lnTo>
                  <a:lnTo>
                    <a:pt x="167093" y="219557"/>
                  </a:lnTo>
                  <a:lnTo>
                    <a:pt x="167601" y="218287"/>
                  </a:lnTo>
                  <a:close/>
                </a:path>
                <a:path w="565150" h="405129">
                  <a:moveTo>
                    <a:pt x="167728" y="218427"/>
                  </a:moveTo>
                  <a:lnTo>
                    <a:pt x="167716" y="218287"/>
                  </a:lnTo>
                  <a:lnTo>
                    <a:pt x="167728" y="218427"/>
                  </a:lnTo>
                  <a:close/>
                </a:path>
                <a:path w="565150" h="405129">
                  <a:moveTo>
                    <a:pt x="168275" y="218998"/>
                  </a:moveTo>
                  <a:lnTo>
                    <a:pt x="167728" y="218427"/>
                  </a:lnTo>
                  <a:lnTo>
                    <a:pt x="167868" y="219557"/>
                  </a:lnTo>
                  <a:lnTo>
                    <a:pt x="168275" y="218998"/>
                  </a:lnTo>
                  <a:close/>
                </a:path>
                <a:path w="565150" h="405129">
                  <a:moveTo>
                    <a:pt x="168910" y="216039"/>
                  </a:moveTo>
                  <a:lnTo>
                    <a:pt x="168503" y="216433"/>
                  </a:lnTo>
                  <a:lnTo>
                    <a:pt x="168173" y="217093"/>
                  </a:lnTo>
                  <a:lnTo>
                    <a:pt x="168363" y="216954"/>
                  </a:lnTo>
                  <a:lnTo>
                    <a:pt x="168910" y="216039"/>
                  </a:lnTo>
                  <a:close/>
                </a:path>
                <a:path w="565150" h="405129">
                  <a:moveTo>
                    <a:pt x="169240" y="391160"/>
                  </a:moveTo>
                  <a:lnTo>
                    <a:pt x="168859" y="389496"/>
                  </a:lnTo>
                  <a:lnTo>
                    <a:pt x="168808" y="389255"/>
                  </a:lnTo>
                  <a:lnTo>
                    <a:pt x="168059" y="389496"/>
                  </a:lnTo>
                  <a:lnTo>
                    <a:pt x="165950" y="388467"/>
                  </a:lnTo>
                  <a:lnTo>
                    <a:pt x="165722" y="389001"/>
                  </a:lnTo>
                  <a:lnTo>
                    <a:pt x="169240" y="391160"/>
                  </a:lnTo>
                  <a:close/>
                </a:path>
                <a:path w="565150" h="405129">
                  <a:moveTo>
                    <a:pt x="169392" y="244309"/>
                  </a:moveTo>
                  <a:lnTo>
                    <a:pt x="169011" y="244754"/>
                  </a:lnTo>
                  <a:lnTo>
                    <a:pt x="169227" y="244602"/>
                  </a:lnTo>
                  <a:lnTo>
                    <a:pt x="169392" y="244309"/>
                  </a:lnTo>
                  <a:close/>
                </a:path>
                <a:path w="565150" h="405129">
                  <a:moveTo>
                    <a:pt x="169608" y="243687"/>
                  </a:moveTo>
                  <a:lnTo>
                    <a:pt x="167855" y="243687"/>
                  </a:lnTo>
                  <a:lnTo>
                    <a:pt x="167513" y="244957"/>
                  </a:lnTo>
                  <a:lnTo>
                    <a:pt x="169595" y="243840"/>
                  </a:lnTo>
                  <a:lnTo>
                    <a:pt x="169608" y="243687"/>
                  </a:lnTo>
                  <a:close/>
                </a:path>
                <a:path w="565150" h="405129">
                  <a:moveTo>
                    <a:pt x="174383" y="242417"/>
                  </a:moveTo>
                  <a:lnTo>
                    <a:pt x="173329" y="241630"/>
                  </a:lnTo>
                  <a:lnTo>
                    <a:pt x="173494" y="242417"/>
                  </a:lnTo>
                  <a:lnTo>
                    <a:pt x="174383" y="242417"/>
                  </a:lnTo>
                  <a:close/>
                </a:path>
                <a:path w="565150" h="405129">
                  <a:moveTo>
                    <a:pt x="176682" y="233527"/>
                  </a:moveTo>
                  <a:lnTo>
                    <a:pt x="175869" y="233527"/>
                  </a:lnTo>
                  <a:lnTo>
                    <a:pt x="176606" y="234797"/>
                  </a:lnTo>
                  <a:lnTo>
                    <a:pt x="176682" y="233527"/>
                  </a:lnTo>
                  <a:close/>
                </a:path>
                <a:path w="565150" h="405129">
                  <a:moveTo>
                    <a:pt x="177088" y="235153"/>
                  </a:moveTo>
                  <a:lnTo>
                    <a:pt x="176720" y="235013"/>
                  </a:lnTo>
                  <a:lnTo>
                    <a:pt x="176479" y="235013"/>
                  </a:lnTo>
                  <a:lnTo>
                    <a:pt x="176276" y="235051"/>
                  </a:lnTo>
                  <a:lnTo>
                    <a:pt x="177088" y="235153"/>
                  </a:lnTo>
                  <a:close/>
                </a:path>
                <a:path w="565150" h="405129">
                  <a:moveTo>
                    <a:pt x="177380" y="233527"/>
                  </a:moveTo>
                  <a:lnTo>
                    <a:pt x="176745" y="232321"/>
                  </a:lnTo>
                  <a:lnTo>
                    <a:pt x="176682" y="233527"/>
                  </a:lnTo>
                  <a:lnTo>
                    <a:pt x="177380" y="233527"/>
                  </a:lnTo>
                  <a:close/>
                </a:path>
                <a:path w="565150" h="405129">
                  <a:moveTo>
                    <a:pt x="179895" y="381317"/>
                  </a:moveTo>
                  <a:lnTo>
                    <a:pt x="179120" y="379730"/>
                  </a:lnTo>
                  <a:lnTo>
                    <a:pt x="178231" y="382270"/>
                  </a:lnTo>
                  <a:lnTo>
                    <a:pt x="179895" y="381317"/>
                  </a:lnTo>
                  <a:close/>
                </a:path>
                <a:path w="565150" h="405129">
                  <a:moveTo>
                    <a:pt x="180682" y="381457"/>
                  </a:moveTo>
                  <a:lnTo>
                    <a:pt x="180454" y="381000"/>
                  </a:lnTo>
                  <a:lnTo>
                    <a:pt x="179895" y="381317"/>
                  </a:lnTo>
                  <a:lnTo>
                    <a:pt x="180352" y="382270"/>
                  </a:lnTo>
                  <a:lnTo>
                    <a:pt x="180682" y="381457"/>
                  </a:lnTo>
                  <a:close/>
                </a:path>
                <a:path w="565150" h="405129">
                  <a:moveTo>
                    <a:pt x="184429" y="209550"/>
                  </a:moveTo>
                  <a:lnTo>
                    <a:pt x="183603" y="209397"/>
                  </a:lnTo>
                  <a:lnTo>
                    <a:pt x="184238" y="210769"/>
                  </a:lnTo>
                  <a:lnTo>
                    <a:pt x="184429" y="209550"/>
                  </a:lnTo>
                  <a:close/>
                </a:path>
                <a:path w="565150" h="405129">
                  <a:moveTo>
                    <a:pt x="186486" y="378777"/>
                  </a:moveTo>
                  <a:lnTo>
                    <a:pt x="185877" y="377659"/>
                  </a:lnTo>
                  <a:lnTo>
                    <a:pt x="186093" y="378129"/>
                  </a:lnTo>
                  <a:lnTo>
                    <a:pt x="186296" y="378472"/>
                  </a:lnTo>
                  <a:lnTo>
                    <a:pt x="186486" y="378777"/>
                  </a:lnTo>
                  <a:close/>
                </a:path>
                <a:path w="565150" h="405129">
                  <a:moveTo>
                    <a:pt x="187096" y="394919"/>
                  </a:moveTo>
                  <a:lnTo>
                    <a:pt x="185153" y="393687"/>
                  </a:lnTo>
                  <a:lnTo>
                    <a:pt x="184200" y="394182"/>
                  </a:lnTo>
                  <a:lnTo>
                    <a:pt x="186867" y="395160"/>
                  </a:lnTo>
                  <a:lnTo>
                    <a:pt x="187096" y="394919"/>
                  </a:lnTo>
                  <a:close/>
                </a:path>
                <a:path w="565150" h="405129">
                  <a:moveTo>
                    <a:pt x="187236" y="389496"/>
                  </a:moveTo>
                  <a:lnTo>
                    <a:pt x="186702" y="388886"/>
                  </a:lnTo>
                  <a:lnTo>
                    <a:pt x="186156" y="391160"/>
                  </a:lnTo>
                  <a:lnTo>
                    <a:pt x="187236" y="389496"/>
                  </a:lnTo>
                  <a:close/>
                </a:path>
                <a:path w="565150" h="405129">
                  <a:moveTo>
                    <a:pt x="187363" y="392518"/>
                  </a:moveTo>
                  <a:lnTo>
                    <a:pt x="184658" y="393369"/>
                  </a:lnTo>
                  <a:lnTo>
                    <a:pt x="185153" y="393687"/>
                  </a:lnTo>
                  <a:lnTo>
                    <a:pt x="187363" y="392518"/>
                  </a:lnTo>
                  <a:close/>
                </a:path>
                <a:path w="565150" h="405129">
                  <a:moveTo>
                    <a:pt x="190271" y="234797"/>
                  </a:moveTo>
                  <a:lnTo>
                    <a:pt x="188595" y="233527"/>
                  </a:lnTo>
                  <a:lnTo>
                    <a:pt x="189458" y="230987"/>
                  </a:lnTo>
                  <a:lnTo>
                    <a:pt x="186169" y="233527"/>
                  </a:lnTo>
                  <a:lnTo>
                    <a:pt x="186550" y="232257"/>
                  </a:lnTo>
                  <a:lnTo>
                    <a:pt x="186931" y="230987"/>
                  </a:lnTo>
                  <a:lnTo>
                    <a:pt x="187299" y="229717"/>
                  </a:lnTo>
                  <a:lnTo>
                    <a:pt x="186613" y="229717"/>
                  </a:lnTo>
                  <a:lnTo>
                    <a:pt x="186474" y="228447"/>
                  </a:lnTo>
                  <a:lnTo>
                    <a:pt x="186334" y="227177"/>
                  </a:lnTo>
                  <a:lnTo>
                    <a:pt x="185928" y="227177"/>
                  </a:lnTo>
                  <a:lnTo>
                    <a:pt x="185928" y="230301"/>
                  </a:lnTo>
                  <a:lnTo>
                    <a:pt x="185381" y="232257"/>
                  </a:lnTo>
                  <a:lnTo>
                    <a:pt x="184492" y="232257"/>
                  </a:lnTo>
                  <a:lnTo>
                    <a:pt x="184708" y="230987"/>
                  </a:lnTo>
                  <a:lnTo>
                    <a:pt x="184924" y="229717"/>
                  </a:lnTo>
                  <a:lnTo>
                    <a:pt x="183654" y="228447"/>
                  </a:lnTo>
                  <a:lnTo>
                    <a:pt x="185928" y="230301"/>
                  </a:lnTo>
                  <a:lnTo>
                    <a:pt x="185928" y="227177"/>
                  </a:lnTo>
                  <a:lnTo>
                    <a:pt x="168287" y="227177"/>
                  </a:lnTo>
                  <a:lnTo>
                    <a:pt x="168287" y="239877"/>
                  </a:lnTo>
                  <a:lnTo>
                    <a:pt x="166052" y="239877"/>
                  </a:lnTo>
                  <a:lnTo>
                    <a:pt x="166712" y="237337"/>
                  </a:lnTo>
                  <a:lnTo>
                    <a:pt x="168287" y="239877"/>
                  </a:lnTo>
                  <a:lnTo>
                    <a:pt x="168287" y="227177"/>
                  </a:lnTo>
                  <a:lnTo>
                    <a:pt x="151409" y="227177"/>
                  </a:lnTo>
                  <a:lnTo>
                    <a:pt x="150850" y="233527"/>
                  </a:lnTo>
                  <a:lnTo>
                    <a:pt x="146291" y="232257"/>
                  </a:lnTo>
                  <a:lnTo>
                    <a:pt x="145745" y="228447"/>
                  </a:lnTo>
                  <a:lnTo>
                    <a:pt x="144437" y="232257"/>
                  </a:lnTo>
                  <a:lnTo>
                    <a:pt x="142798" y="228447"/>
                  </a:lnTo>
                  <a:lnTo>
                    <a:pt x="141173" y="229717"/>
                  </a:lnTo>
                  <a:lnTo>
                    <a:pt x="142684" y="232257"/>
                  </a:lnTo>
                  <a:lnTo>
                    <a:pt x="140843" y="232257"/>
                  </a:lnTo>
                  <a:lnTo>
                    <a:pt x="140296" y="236067"/>
                  </a:lnTo>
                  <a:lnTo>
                    <a:pt x="138252" y="234797"/>
                  </a:lnTo>
                  <a:lnTo>
                    <a:pt x="139026" y="233527"/>
                  </a:lnTo>
                  <a:lnTo>
                    <a:pt x="135877" y="234797"/>
                  </a:lnTo>
                  <a:lnTo>
                    <a:pt x="138353" y="236067"/>
                  </a:lnTo>
                  <a:lnTo>
                    <a:pt x="137248" y="238607"/>
                  </a:lnTo>
                  <a:lnTo>
                    <a:pt x="140360" y="239877"/>
                  </a:lnTo>
                  <a:lnTo>
                    <a:pt x="137871" y="239877"/>
                  </a:lnTo>
                  <a:lnTo>
                    <a:pt x="135686" y="241147"/>
                  </a:lnTo>
                  <a:lnTo>
                    <a:pt x="133908" y="238607"/>
                  </a:lnTo>
                  <a:lnTo>
                    <a:pt x="132994" y="242417"/>
                  </a:lnTo>
                  <a:lnTo>
                    <a:pt x="131292" y="241147"/>
                  </a:lnTo>
                  <a:lnTo>
                    <a:pt x="130505" y="241147"/>
                  </a:lnTo>
                  <a:lnTo>
                    <a:pt x="130340" y="239877"/>
                  </a:lnTo>
                  <a:lnTo>
                    <a:pt x="130035" y="237337"/>
                  </a:lnTo>
                  <a:lnTo>
                    <a:pt x="129501" y="237337"/>
                  </a:lnTo>
                  <a:lnTo>
                    <a:pt x="129794" y="239877"/>
                  </a:lnTo>
                  <a:lnTo>
                    <a:pt x="125577" y="238607"/>
                  </a:lnTo>
                  <a:lnTo>
                    <a:pt x="125653" y="241147"/>
                  </a:lnTo>
                  <a:lnTo>
                    <a:pt x="125768" y="242417"/>
                  </a:lnTo>
                  <a:lnTo>
                    <a:pt x="125679" y="242074"/>
                  </a:lnTo>
                  <a:lnTo>
                    <a:pt x="125069" y="239877"/>
                  </a:lnTo>
                  <a:lnTo>
                    <a:pt x="124790" y="239877"/>
                  </a:lnTo>
                  <a:lnTo>
                    <a:pt x="124993" y="242417"/>
                  </a:lnTo>
                  <a:lnTo>
                    <a:pt x="123837" y="242417"/>
                  </a:lnTo>
                  <a:lnTo>
                    <a:pt x="123571" y="241147"/>
                  </a:lnTo>
                  <a:lnTo>
                    <a:pt x="123126" y="239877"/>
                  </a:lnTo>
                  <a:lnTo>
                    <a:pt x="120421" y="241147"/>
                  </a:lnTo>
                  <a:lnTo>
                    <a:pt x="125691" y="244957"/>
                  </a:lnTo>
                  <a:lnTo>
                    <a:pt x="121920" y="243687"/>
                  </a:lnTo>
                  <a:lnTo>
                    <a:pt x="122085" y="243687"/>
                  </a:lnTo>
                  <a:lnTo>
                    <a:pt x="121831" y="242417"/>
                  </a:lnTo>
                  <a:lnTo>
                    <a:pt x="118757" y="242417"/>
                  </a:lnTo>
                  <a:lnTo>
                    <a:pt x="116928" y="246227"/>
                  </a:lnTo>
                  <a:lnTo>
                    <a:pt x="113690" y="246227"/>
                  </a:lnTo>
                  <a:lnTo>
                    <a:pt x="111594" y="242570"/>
                  </a:lnTo>
                  <a:lnTo>
                    <a:pt x="109956" y="243687"/>
                  </a:lnTo>
                  <a:lnTo>
                    <a:pt x="107035" y="248767"/>
                  </a:lnTo>
                  <a:lnTo>
                    <a:pt x="102793" y="250037"/>
                  </a:lnTo>
                  <a:lnTo>
                    <a:pt x="103670" y="250037"/>
                  </a:lnTo>
                  <a:lnTo>
                    <a:pt x="105041" y="255117"/>
                  </a:lnTo>
                  <a:lnTo>
                    <a:pt x="102438" y="251307"/>
                  </a:lnTo>
                  <a:lnTo>
                    <a:pt x="99834" y="247497"/>
                  </a:lnTo>
                  <a:lnTo>
                    <a:pt x="98907" y="250710"/>
                  </a:lnTo>
                  <a:lnTo>
                    <a:pt x="98336" y="248767"/>
                  </a:lnTo>
                  <a:lnTo>
                    <a:pt x="95440" y="248767"/>
                  </a:lnTo>
                  <a:lnTo>
                    <a:pt x="93408" y="252577"/>
                  </a:lnTo>
                  <a:lnTo>
                    <a:pt x="89928" y="255117"/>
                  </a:lnTo>
                  <a:lnTo>
                    <a:pt x="89954" y="253847"/>
                  </a:lnTo>
                  <a:lnTo>
                    <a:pt x="87960" y="252577"/>
                  </a:lnTo>
                  <a:lnTo>
                    <a:pt x="85559" y="253847"/>
                  </a:lnTo>
                  <a:lnTo>
                    <a:pt x="83642" y="253847"/>
                  </a:lnTo>
                  <a:lnTo>
                    <a:pt x="83616" y="256387"/>
                  </a:lnTo>
                  <a:lnTo>
                    <a:pt x="82550" y="256387"/>
                  </a:lnTo>
                  <a:lnTo>
                    <a:pt x="83832" y="257657"/>
                  </a:lnTo>
                  <a:lnTo>
                    <a:pt x="79044" y="256387"/>
                  </a:lnTo>
                  <a:lnTo>
                    <a:pt x="75704" y="258927"/>
                  </a:lnTo>
                  <a:lnTo>
                    <a:pt x="72555" y="261467"/>
                  </a:lnTo>
                  <a:lnTo>
                    <a:pt x="68338" y="260197"/>
                  </a:lnTo>
                  <a:lnTo>
                    <a:pt x="68884" y="260197"/>
                  </a:lnTo>
                  <a:lnTo>
                    <a:pt x="69278" y="258927"/>
                  </a:lnTo>
                  <a:lnTo>
                    <a:pt x="68834" y="258927"/>
                  </a:lnTo>
                  <a:lnTo>
                    <a:pt x="65252" y="261467"/>
                  </a:lnTo>
                  <a:lnTo>
                    <a:pt x="66319" y="264007"/>
                  </a:lnTo>
                  <a:lnTo>
                    <a:pt x="66243" y="262737"/>
                  </a:lnTo>
                  <a:lnTo>
                    <a:pt x="67678" y="264007"/>
                  </a:lnTo>
                  <a:lnTo>
                    <a:pt x="67627" y="265277"/>
                  </a:lnTo>
                  <a:lnTo>
                    <a:pt x="66852" y="267817"/>
                  </a:lnTo>
                  <a:lnTo>
                    <a:pt x="65849" y="267817"/>
                  </a:lnTo>
                  <a:lnTo>
                    <a:pt x="67144" y="265277"/>
                  </a:lnTo>
                  <a:lnTo>
                    <a:pt x="64592" y="264007"/>
                  </a:lnTo>
                  <a:lnTo>
                    <a:pt x="63398" y="262737"/>
                  </a:lnTo>
                  <a:lnTo>
                    <a:pt x="63754" y="264007"/>
                  </a:lnTo>
                  <a:lnTo>
                    <a:pt x="64058" y="265277"/>
                  </a:lnTo>
                  <a:lnTo>
                    <a:pt x="60591" y="261467"/>
                  </a:lnTo>
                  <a:lnTo>
                    <a:pt x="65252" y="270357"/>
                  </a:lnTo>
                  <a:lnTo>
                    <a:pt x="61468" y="267817"/>
                  </a:lnTo>
                  <a:lnTo>
                    <a:pt x="61226" y="266547"/>
                  </a:lnTo>
                  <a:lnTo>
                    <a:pt x="60363" y="267817"/>
                  </a:lnTo>
                  <a:lnTo>
                    <a:pt x="59867" y="269113"/>
                  </a:lnTo>
                  <a:lnTo>
                    <a:pt x="58623" y="270357"/>
                  </a:lnTo>
                  <a:lnTo>
                    <a:pt x="57264" y="267817"/>
                  </a:lnTo>
                  <a:lnTo>
                    <a:pt x="59347" y="267817"/>
                  </a:lnTo>
                  <a:lnTo>
                    <a:pt x="58712" y="266547"/>
                  </a:lnTo>
                  <a:lnTo>
                    <a:pt x="57137" y="266547"/>
                  </a:lnTo>
                  <a:lnTo>
                    <a:pt x="57162" y="271627"/>
                  </a:lnTo>
                  <a:lnTo>
                    <a:pt x="54825" y="270357"/>
                  </a:lnTo>
                  <a:lnTo>
                    <a:pt x="55283" y="269087"/>
                  </a:lnTo>
                  <a:lnTo>
                    <a:pt x="56248" y="269087"/>
                  </a:lnTo>
                  <a:lnTo>
                    <a:pt x="56705" y="267817"/>
                  </a:lnTo>
                  <a:lnTo>
                    <a:pt x="54076" y="265277"/>
                  </a:lnTo>
                  <a:lnTo>
                    <a:pt x="50723" y="265277"/>
                  </a:lnTo>
                  <a:lnTo>
                    <a:pt x="50965" y="272897"/>
                  </a:lnTo>
                  <a:lnTo>
                    <a:pt x="47028" y="269087"/>
                  </a:lnTo>
                  <a:lnTo>
                    <a:pt x="45389" y="271627"/>
                  </a:lnTo>
                  <a:lnTo>
                    <a:pt x="44869" y="269087"/>
                  </a:lnTo>
                  <a:lnTo>
                    <a:pt x="44615" y="267817"/>
                  </a:lnTo>
                  <a:lnTo>
                    <a:pt x="43649" y="267817"/>
                  </a:lnTo>
                  <a:lnTo>
                    <a:pt x="42316" y="266560"/>
                  </a:lnTo>
                  <a:lnTo>
                    <a:pt x="41808" y="269087"/>
                  </a:lnTo>
                  <a:lnTo>
                    <a:pt x="39573" y="265277"/>
                  </a:lnTo>
                  <a:lnTo>
                    <a:pt x="38874" y="269087"/>
                  </a:lnTo>
                  <a:lnTo>
                    <a:pt x="38493" y="267817"/>
                  </a:lnTo>
                  <a:lnTo>
                    <a:pt x="38036" y="268389"/>
                  </a:lnTo>
                  <a:lnTo>
                    <a:pt x="38163" y="269113"/>
                  </a:lnTo>
                  <a:lnTo>
                    <a:pt x="36639" y="274167"/>
                  </a:lnTo>
                  <a:lnTo>
                    <a:pt x="30810" y="267817"/>
                  </a:lnTo>
                  <a:lnTo>
                    <a:pt x="28498" y="272897"/>
                  </a:lnTo>
                  <a:lnTo>
                    <a:pt x="25857" y="275437"/>
                  </a:lnTo>
                  <a:lnTo>
                    <a:pt x="26263" y="279247"/>
                  </a:lnTo>
                  <a:lnTo>
                    <a:pt x="23761" y="281787"/>
                  </a:lnTo>
                  <a:lnTo>
                    <a:pt x="22263" y="280517"/>
                  </a:lnTo>
                  <a:lnTo>
                    <a:pt x="23495" y="277977"/>
                  </a:lnTo>
                  <a:lnTo>
                    <a:pt x="21424" y="276707"/>
                  </a:lnTo>
                  <a:lnTo>
                    <a:pt x="19088" y="279247"/>
                  </a:lnTo>
                  <a:lnTo>
                    <a:pt x="19138" y="277977"/>
                  </a:lnTo>
                  <a:lnTo>
                    <a:pt x="17805" y="276707"/>
                  </a:lnTo>
                  <a:lnTo>
                    <a:pt x="16637" y="277977"/>
                  </a:lnTo>
                  <a:lnTo>
                    <a:pt x="17348" y="279247"/>
                  </a:lnTo>
                  <a:lnTo>
                    <a:pt x="18237" y="279247"/>
                  </a:lnTo>
                  <a:lnTo>
                    <a:pt x="18592" y="284327"/>
                  </a:lnTo>
                  <a:lnTo>
                    <a:pt x="19773" y="279247"/>
                  </a:lnTo>
                  <a:lnTo>
                    <a:pt x="20561" y="280517"/>
                  </a:lnTo>
                  <a:lnTo>
                    <a:pt x="21602" y="283057"/>
                  </a:lnTo>
                  <a:lnTo>
                    <a:pt x="20726" y="284327"/>
                  </a:lnTo>
                  <a:lnTo>
                    <a:pt x="22898" y="285597"/>
                  </a:lnTo>
                  <a:lnTo>
                    <a:pt x="21640" y="281787"/>
                  </a:lnTo>
                  <a:lnTo>
                    <a:pt x="23672" y="284327"/>
                  </a:lnTo>
                  <a:lnTo>
                    <a:pt x="23850" y="284327"/>
                  </a:lnTo>
                  <a:lnTo>
                    <a:pt x="24980" y="283057"/>
                  </a:lnTo>
                  <a:lnTo>
                    <a:pt x="24955" y="284327"/>
                  </a:lnTo>
                  <a:lnTo>
                    <a:pt x="26123" y="285597"/>
                  </a:lnTo>
                  <a:lnTo>
                    <a:pt x="25019" y="285597"/>
                  </a:lnTo>
                  <a:lnTo>
                    <a:pt x="28486" y="286867"/>
                  </a:lnTo>
                  <a:lnTo>
                    <a:pt x="28460" y="283057"/>
                  </a:lnTo>
                  <a:lnTo>
                    <a:pt x="28448" y="280517"/>
                  </a:lnTo>
                  <a:lnTo>
                    <a:pt x="30416" y="284238"/>
                  </a:lnTo>
                  <a:lnTo>
                    <a:pt x="33655" y="281787"/>
                  </a:lnTo>
                  <a:lnTo>
                    <a:pt x="29730" y="280517"/>
                  </a:lnTo>
                  <a:lnTo>
                    <a:pt x="31445" y="276707"/>
                  </a:lnTo>
                  <a:lnTo>
                    <a:pt x="35699" y="283057"/>
                  </a:lnTo>
                  <a:lnTo>
                    <a:pt x="35128" y="280517"/>
                  </a:lnTo>
                  <a:lnTo>
                    <a:pt x="35966" y="280517"/>
                  </a:lnTo>
                  <a:lnTo>
                    <a:pt x="36195" y="277977"/>
                  </a:lnTo>
                  <a:lnTo>
                    <a:pt x="38950" y="280517"/>
                  </a:lnTo>
                  <a:lnTo>
                    <a:pt x="39941" y="277977"/>
                  </a:lnTo>
                  <a:lnTo>
                    <a:pt x="40436" y="276707"/>
                  </a:lnTo>
                  <a:lnTo>
                    <a:pt x="40932" y="275437"/>
                  </a:lnTo>
                  <a:lnTo>
                    <a:pt x="41656" y="277317"/>
                  </a:lnTo>
                  <a:lnTo>
                    <a:pt x="42024" y="276707"/>
                  </a:lnTo>
                  <a:lnTo>
                    <a:pt x="42633" y="278079"/>
                  </a:lnTo>
                  <a:lnTo>
                    <a:pt x="42075" y="278396"/>
                  </a:lnTo>
                  <a:lnTo>
                    <a:pt x="42887" y="280517"/>
                  </a:lnTo>
                  <a:lnTo>
                    <a:pt x="42837" y="278574"/>
                  </a:lnTo>
                  <a:lnTo>
                    <a:pt x="42824" y="277977"/>
                  </a:lnTo>
                  <a:lnTo>
                    <a:pt x="42875" y="278650"/>
                  </a:lnTo>
                  <a:lnTo>
                    <a:pt x="44246" y="281787"/>
                  </a:lnTo>
                  <a:lnTo>
                    <a:pt x="44119" y="277977"/>
                  </a:lnTo>
                  <a:lnTo>
                    <a:pt x="44081" y="276707"/>
                  </a:lnTo>
                  <a:lnTo>
                    <a:pt x="44030" y="275437"/>
                  </a:lnTo>
                  <a:lnTo>
                    <a:pt x="46507" y="276707"/>
                  </a:lnTo>
                  <a:lnTo>
                    <a:pt x="46837" y="279247"/>
                  </a:lnTo>
                  <a:lnTo>
                    <a:pt x="44780" y="279247"/>
                  </a:lnTo>
                  <a:lnTo>
                    <a:pt x="47244" y="280517"/>
                  </a:lnTo>
                  <a:lnTo>
                    <a:pt x="46812" y="275437"/>
                  </a:lnTo>
                  <a:lnTo>
                    <a:pt x="50888" y="280517"/>
                  </a:lnTo>
                  <a:lnTo>
                    <a:pt x="52044" y="279247"/>
                  </a:lnTo>
                  <a:lnTo>
                    <a:pt x="50952" y="275437"/>
                  </a:lnTo>
                  <a:lnTo>
                    <a:pt x="54686" y="276707"/>
                  </a:lnTo>
                  <a:lnTo>
                    <a:pt x="55702" y="275437"/>
                  </a:lnTo>
                  <a:lnTo>
                    <a:pt x="56705" y="274167"/>
                  </a:lnTo>
                  <a:lnTo>
                    <a:pt x="56959" y="275437"/>
                  </a:lnTo>
                  <a:lnTo>
                    <a:pt x="64465" y="275437"/>
                  </a:lnTo>
                  <a:lnTo>
                    <a:pt x="63944" y="272897"/>
                  </a:lnTo>
                  <a:lnTo>
                    <a:pt x="66497" y="272897"/>
                  </a:lnTo>
                  <a:lnTo>
                    <a:pt x="67932" y="271627"/>
                  </a:lnTo>
                  <a:lnTo>
                    <a:pt x="68592" y="272897"/>
                  </a:lnTo>
                  <a:lnTo>
                    <a:pt x="68580" y="274167"/>
                  </a:lnTo>
                  <a:lnTo>
                    <a:pt x="67995" y="275437"/>
                  </a:lnTo>
                  <a:lnTo>
                    <a:pt x="69570" y="275437"/>
                  </a:lnTo>
                  <a:lnTo>
                    <a:pt x="69545" y="274167"/>
                  </a:lnTo>
                  <a:lnTo>
                    <a:pt x="69837" y="272897"/>
                  </a:lnTo>
                  <a:lnTo>
                    <a:pt x="70726" y="271627"/>
                  </a:lnTo>
                  <a:lnTo>
                    <a:pt x="71247" y="275437"/>
                  </a:lnTo>
                  <a:lnTo>
                    <a:pt x="73304" y="274167"/>
                  </a:lnTo>
                  <a:lnTo>
                    <a:pt x="74434" y="270357"/>
                  </a:lnTo>
                  <a:lnTo>
                    <a:pt x="77736" y="271627"/>
                  </a:lnTo>
                  <a:lnTo>
                    <a:pt x="77025" y="269087"/>
                  </a:lnTo>
                  <a:lnTo>
                    <a:pt x="75742" y="267817"/>
                  </a:lnTo>
                  <a:lnTo>
                    <a:pt x="73190" y="265277"/>
                  </a:lnTo>
                  <a:lnTo>
                    <a:pt x="75450" y="262737"/>
                  </a:lnTo>
                  <a:lnTo>
                    <a:pt x="76022" y="264007"/>
                  </a:lnTo>
                  <a:lnTo>
                    <a:pt x="76708" y="265925"/>
                  </a:lnTo>
                  <a:lnTo>
                    <a:pt x="76860" y="265277"/>
                  </a:lnTo>
                  <a:lnTo>
                    <a:pt x="77558" y="265277"/>
                  </a:lnTo>
                  <a:lnTo>
                    <a:pt x="77444" y="266547"/>
                  </a:lnTo>
                  <a:lnTo>
                    <a:pt x="78244" y="266547"/>
                  </a:lnTo>
                  <a:lnTo>
                    <a:pt x="78892" y="267817"/>
                  </a:lnTo>
                  <a:lnTo>
                    <a:pt x="79451" y="267817"/>
                  </a:lnTo>
                  <a:lnTo>
                    <a:pt x="79844" y="269113"/>
                  </a:lnTo>
                  <a:lnTo>
                    <a:pt x="81546" y="270357"/>
                  </a:lnTo>
                  <a:lnTo>
                    <a:pt x="82511" y="271627"/>
                  </a:lnTo>
                  <a:lnTo>
                    <a:pt x="82029" y="270357"/>
                  </a:lnTo>
                  <a:lnTo>
                    <a:pt x="81597" y="269087"/>
                  </a:lnTo>
                  <a:lnTo>
                    <a:pt x="82334" y="267817"/>
                  </a:lnTo>
                  <a:lnTo>
                    <a:pt x="84378" y="267817"/>
                  </a:lnTo>
                  <a:lnTo>
                    <a:pt x="83858" y="270357"/>
                  </a:lnTo>
                  <a:lnTo>
                    <a:pt x="85432" y="270357"/>
                  </a:lnTo>
                  <a:lnTo>
                    <a:pt x="85471" y="269087"/>
                  </a:lnTo>
                  <a:lnTo>
                    <a:pt x="87287" y="270357"/>
                  </a:lnTo>
                  <a:lnTo>
                    <a:pt x="86804" y="269087"/>
                  </a:lnTo>
                  <a:lnTo>
                    <a:pt x="86309" y="267817"/>
                  </a:lnTo>
                  <a:lnTo>
                    <a:pt x="86931" y="266547"/>
                  </a:lnTo>
                  <a:lnTo>
                    <a:pt x="87515" y="267817"/>
                  </a:lnTo>
                  <a:lnTo>
                    <a:pt x="88036" y="269087"/>
                  </a:lnTo>
                  <a:lnTo>
                    <a:pt x="88671" y="267817"/>
                  </a:lnTo>
                  <a:lnTo>
                    <a:pt x="92976" y="266547"/>
                  </a:lnTo>
                  <a:lnTo>
                    <a:pt x="91821" y="265277"/>
                  </a:lnTo>
                  <a:lnTo>
                    <a:pt x="90665" y="264007"/>
                  </a:lnTo>
                  <a:lnTo>
                    <a:pt x="90424" y="264007"/>
                  </a:lnTo>
                  <a:lnTo>
                    <a:pt x="90690" y="263613"/>
                  </a:lnTo>
                  <a:lnTo>
                    <a:pt x="91274" y="262737"/>
                  </a:lnTo>
                  <a:lnTo>
                    <a:pt x="92113" y="261467"/>
                  </a:lnTo>
                  <a:lnTo>
                    <a:pt x="92964" y="260197"/>
                  </a:lnTo>
                  <a:lnTo>
                    <a:pt x="98399" y="262737"/>
                  </a:lnTo>
                  <a:lnTo>
                    <a:pt x="101485" y="260197"/>
                  </a:lnTo>
                  <a:lnTo>
                    <a:pt x="101828" y="261467"/>
                  </a:lnTo>
                  <a:lnTo>
                    <a:pt x="103530" y="260197"/>
                  </a:lnTo>
                  <a:lnTo>
                    <a:pt x="106273" y="258927"/>
                  </a:lnTo>
                  <a:lnTo>
                    <a:pt x="106641" y="257657"/>
                  </a:lnTo>
                  <a:lnTo>
                    <a:pt x="107010" y="256387"/>
                  </a:lnTo>
                  <a:lnTo>
                    <a:pt x="107645" y="256387"/>
                  </a:lnTo>
                  <a:lnTo>
                    <a:pt x="109131" y="257657"/>
                  </a:lnTo>
                  <a:lnTo>
                    <a:pt x="109283" y="258927"/>
                  </a:lnTo>
                  <a:lnTo>
                    <a:pt x="110629" y="257657"/>
                  </a:lnTo>
                  <a:lnTo>
                    <a:pt x="110413" y="256387"/>
                  </a:lnTo>
                  <a:lnTo>
                    <a:pt x="113309" y="257657"/>
                  </a:lnTo>
                  <a:lnTo>
                    <a:pt x="112318" y="260197"/>
                  </a:lnTo>
                  <a:lnTo>
                    <a:pt x="114414" y="258927"/>
                  </a:lnTo>
                  <a:lnTo>
                    <a:pt x="115544" y="260197"/>
                  </a:lnTo>
                  <a:lnTo>
                    <a:pt x="116166" y="258927"/>
                  </a:lnTo>
                  <a:lnTo>
                    <a:pt x="116789" y="257657"/>
                  </a:lnTo>
                  <a:lnTo>
                    <a:pt x="116954" y="260197"/>
                  </a:lnTo>
                  <a:lnTo>
                    <a:pt x="119519" y="260197"/>
                  </a:lnTo>
                  <a:lnTo>
                    <a:pt x="120243" y="258927"/>
                  </a:lnTo>
                  <a:lnTo>
                    <a:pt x="118122" y="257657"/>
                  </a:lnTo>
                  <a:lnTo>
                    <a:pt x="119087" y="256387"/>
                  </a:lnTo>
                  <a:lnTo>
                    <a:pt x="121208" y="256387"/>
                  </a:lnTo>
                  <a:lnTo>
                    <a:pt x="121894" y="260197"/>
                  </a:lnTo>
                  <a:lnTo>
                    <a:pt x="127647" y="261467"/>
                  </a:lnTo>
                  <a:lnTo>
                    <a:pt x="127292" y="255117"/>
                  </a:lnTo>
                  <a:lnTo>
                    <a:pt x="127000" y="250037"/>
                  </a:lnTo>
                  <a:lnTo>
                    <a:pt x="129832" y="252526"/>
                  </a:lnTo>
                  <a:lnTo>
                    <a:pt x="129832" y="251307"/>
                  </a:lnTo>
                  <a:lnTo>
                    <a:pt x="131940" y="251307"/>
                  </a:lnTo>
                  <a:lnTo>
                    <a:pt x="135775" y="255117"/>
                  </a:lnTo>
                  <a:lnTo>
                    <a:pt x="136398" y="255117"/>
                  </a:lnTo>
                  <a:lnTo>
                    <a:pt x="139763" y="256387"/>
                  </a:lnTo>
                  <a:lnTo>
                    <a:pt x="137960" y="251307"/>
                  </a:lnTo>
                  <a:lnTo>
                    <a:pt x="137058" y="248767"/>
                  </a:lnTo>
                  <a:lnTo>
                    <a:pt x="140347" y="250037"/>
                  </a:lnTo>
                  <a:lnTo>
                    <a:pt x="139534" y="248767"/>
                  </a:lnTo>
                  <a:lnTo>
                    <a:pt x="138506" y="246227"/>
                  </a:lnTo>
                  <a:lnTo>
                    <a:pt x="137998" y="244957"/>
                  </a:lnTo>
                  <a:lnTo>
                    <a:pt x="139649" y="243687"/>
                  </a:lnTo>
                  <a:lnTo>
                    <a:pt x="141770" y="243687"/>
                  </a:lnTo>
                  <a:lnTo>
                    <a:pt x="143941" y="247497"/>
                  </a:lnTo>
                  <a:lnTo>
                    <a:pt x="143078" y="248767"/>
                  </a:lnTo>
                  <a:lnTo>
                    <a:pt x="141681" y="248767"/>
                  </a:lnTo>
                  <a:lnTo>
                    <a:pt x="141033" y="250037"/>
                  </a:lnTo>
                  <a:lnTo>
                    <a:pt x="142303" y="251307"/>
                  </a:lnTo>
                  <a:lnTo>
                    <a:pt x="142113" y="250037"/>
                  </a:lnTo>
                  <a:lnTo>
                    <a:pt x="143535" y="250037"/>
                  </a:lnTo>
                  <a:lnTo>
                    <a:pt x="145567" y="249047"/>
                  </a:lnTo>
                  <a:lnTo>
                    <a:pt x="146202" y="249301"/>
                  </a:lnTo>
                  <a:lnTo>
                    <a:pt x="146291" y="251307"/>
                  </a:lnTo>
                  <a:lnTo>
                    <a:pt x="147345" y="250037"/>
                  </a:lnTo>
                  <a:lnTo>
                    <a:pt x="146951" y="249605"/>
                  </a:lnTo>
                  <a:lnTo>
                    <a:pt x="148018" y="250037"/>
                  </a:lnTo>
                  <a:lnTo>
                    <a:pt x="148805" y="247497"/>
                  </a:lnTo>
                  <a:lnTo>
                    <a:pt x="151142" y="247497"/>
                  </a:lnTo>
                  <a:lnTo>
                    <a:pt x="150228" y="246227"/>
                  </a:lnTo>
                  <a:lnTo>
                    <a:pt x="154914" y="246227"/>
                  </a:lnTo>
                  <a:lnTo>
                    <a:pt x="151422" y="243687"/>
                  </a:lnTo>
                  <a:lnTo>
                    <a:pt x="152590" y="242417"/>
                  </a:lnTo>
                  <a:lnTo>
                    <a:pt x="153758" y="241147"/>
                  </a:lnTo>
                  <a:lnTo>
                    <a:pt x="155905" y="242417"/>
                  </a:lnTo>
                  <a:lnTo>
                    <a:pt x="154940" y="246202"/>
                  </a:lnTo>
                  <a:lnTo>
                    <a:pt x="156883" y="243687"/>
                  </a:lnTo>
                  <a:lnTo>
                    <a:pt x="158927" y="243687"/>
                  </a:lnTo>
                  <a:lnTo>
                    <a:pt x="158203" y="247497"/>
                  </a:lnTo>
                  <a:lnTo>
                    <a:pt x="159639" y="244957"/>
                  </a:lnTo>
                  <a:lnTo>
                    <a:pt x="163144" y="247497"/>
                  </a:lnTo>
                  <a:lnTo>
                    <a:pt x="164325" y="247497"/>
                  </a:lnTo>
                  <a:lnTo>
                    <a:pt x="163804" y="248767"/>
                  </a:lnTo>
                  <a:lnTo>
                    <a:pt x="164655" y="247497"/>
                  </a:lnTo>
                  <a:lnTo>
                    <a:pt x="165544" y="247497"/>
                  </a:lnTo>
                  <a:lnTo>
                    <a:pt x="163918" y="244957"/>
                  </a:lnTo>
                  <a:lnTo>
                    <a:pt x="165417" y="244957"/>
                  </a:lnTo>
                  <a:lnTo>
                    <a:pt x="165773" y="246227"/>
                  </a:lnTo>
                  <a:lnTo>
                    <a:pt x="165849" y="244957"/>
                  </a:lnTo>
                  <a:lnTo>
                    <a:pt x="165912" y="243687"/>
                  </a:lnTo>
                  <a:lnTo>
                    <a:pt x="163766" y="242481"/>
                  </a:lnTo>
                  <a:lnTo>
                    <a:pt x="163855" y="241630"/>
                  </a:lnTo>
                  <a:lnTo>
                    <a:pt x="164299" y="239877"/>
                  </a:lnTo>
                  <a:lnTo>
                    <a:pt x="165722" y="241147"/>
                  </a:lnTo>
                  <a:lnTo>
                    <a:pt x="165862" y="240639"/>
                  </a:lnTo>
                  <a:lnTo>
                    <a:pt x="169887" y="243687"/>
                  </a:lnTo>
                  <a:lnTo>
                    <a:pt x="169595" y="243840"/>
                  </a:lnTo>
                  <a:lnTo>
                    <a:pt x="169519" y="244957"/>
                  </a:lnTo>
                  <a:lnTo>
                    <a:pt x="169392" y="244957"/>
                  </a:lnTo>
                  <a:lnTo>
                    <a:pt x="173405" y="246227"/>
                  </a:lnTo>
                  <a:lnTo>
                    <a:pt x="169303" y="241147"/>
                  </a:lnTo>
                  <a:lnTo>
                    <a:pt x="172339" y="239877"/>
                  </a:lnTo>
                  <a:lnTo>
                    <a:pt x="172681" y="241147"/>
                  </a:lnTo>
                  <a:lnTo>
                    <a:pt x="173329" y="241630"/>
                  </a:lnTo>
                  <a:lnTo>
                    <a:pt x="172961" y="239877"/>
                  </a:lnTo>
                  <a:lnTo>
                    <a:pt x="173520" y="237337"/>
                  </a:lnTo>
                  <a:lnTo>
                    <a:pt x="176009" y="238607"/>
                  </a:lnTo>
                  <a:lnTo>
                    <a:pt x="175615" y="237337"/>
                  </a:lnTo>
                  <a:lnTo>
                    <a:pt x="175209" y="236067"/>
                  </a:lnTo>
                  <a:lnTo>
                    <a:pt x="174866" y="236067"/>
                  </a:lnTo>
                  <a:lnTo>
                    <a:pt x="174536" y="233527"/>
                  </a:lnTo>
                  <a:lnTo>
                    <a:pt x="175602" y="233527"/>
                  </a:lnTo>
                  <a:lnTo>
                    <a:pt x="176644" y="232321"/>
                  </a:lnTo>
                  <a:lnTo>
                    <a:pt x="176822" y="230987"/>
                  </a:lnTo>
                  <a:lnTo>
                    <a:pt x="181267" y="236067"/>
                  </a:lnTo>
                  <a:lnTo>
                    <a:pt x="182486" y="233527"/>
                  </a:lnTo>
                  <a:lnTo>
                    <a:pt x="183946" y="233527"/>
                  </a:lnTo>
                  <a:lnTo>
                    <a:pt x="183946" y="236067"/>
                  </a:lnTo>
                  <a:lnTo>
                    <a:pt x="185115" y="237337"/>
                  </a:lnTo>
                  <a:lnTo>
                    <a:pt x="186512" y="233527"/>
                  </a:lnTo>
                  <a:lnTo>
                    <a:pt x="188620" y="238607"/>
                  </a:lnTo>
                  <a:lnTo>
                    <a:pt x="190271" y="234797"/>
                  </a:lnTo>
                  <a:close/>
                </a:path>
                <a:path w="565150" h="405129">
                  <a:moveTo>
                    <a:pt x="190995" y="396684"/>
                  </a:moveTo>
                  <a:lnTo>
                    <a:pt x="186867" y="395160"/>
                  </a:lnTo>
                  <a:lnTo>
                    <a:pt x="186232" y="395833"/>
                  </a:lnTo>
                  <a:lnTo>
                    <a:pt x="190995" y="396684"/>
                  </a:lnTo>
                  <a:close/>
                </a:path>
                <a:path w="565150" h="405129">
                  <a:moveTo>
                    <a:pt x="193141" y="374218"/>
                  </a:moveTo>
                  <a:lnTo>
                    <a:pt x="191338" y="374218"/>
                  </a:lnTo>
                  <a:lnTo>
                    <a:pt x="192201" y="374332"/>
                  </a:lnTo>
                  <a:lnTo>
                    <a:pt x="192747" y="374281"/>
                  </a:lnTo>
                  <a:lnTo>
                    <a:pt x="193141" y="374218"/>
                  </a:lnTo>
                  <a:close/>
                </a:path>
                <a:path w="565150" h="405129">
                  <a:moveTo>
                    <a:pt x="201879" y="368706"/>
                  </a:moveTo>
                  <a:lnTo>
                    <a:pt x="201688" y="368528"/>
                  </a:lnTo>
                  <a:lnTo>
                    <a:pt x="201460" y="368363"/>
                  </a:lnTo>
                  <a:lnTo>
                    <a:pt x="201180" y="368287"/>
                  </a:lnTo>
                  <a:lnTo>
                    <a:pt x="201295" y="368439"/>
                  </a:lnTo>
                  <a:lnTo>
                    <a:pt x="201587" y="368579"/>
                  </a:lnTo>
                  <a:lnTo>
                    <a:pt x="201879" y="368706"/>
                  </a:lnTo>
                  <a:close/>
                </a:path>
                <a:path w="565150" h="405129">
                  <a:moveTo>
                    <a:pt x="204470" y="227545"/>
                  </a:moveTo>
                  <a:lnTo>
                    <a:pt x="204190" y="227114"/>
                  </a:lnTo>
                  <a:lnTo>
                    <a:pt x="203581" y="226517"/>
                  </a:lnTo>
                  <a:lnTo>
                    <a:pt x="203720" y="226796"/>
                  </a:lnTo>
                  <a:lnTo>
                    <a:pt x="203949" y="227114"/>
                  </a:lnTo>
                  <a:lnTo>
                    <a:pt x="204470" y="227545"/>
                  </a:lnTo>
                  <a:close/>
                </a:path>
                <a:path w="565150" h="405129">
                  <a:moveTo>
                    <a:pt x="207594" y="196316"/>
                  </a:moveTo>
                  <a:lnTo>
                    <a:pt x="207340" y="196380"/>
                  </a:lnTo>
                  <a:lnTo>
                    <a:pt x="207594" y="196316"/>
                  </a:lnTo>
                  <a:close/>
                </a:path>
                <a:path w="565150" h="405129">
                  <a:moveTo>
                    <a:pt x="210019" y="195745"/>
                  </a:moveTo>
                  <a:lnTo>
                    <a:pt x="209283" y="195745"/>
                  </a:lnTo>
                  <a:lnTo>
                    <a:pt x="208394" y="195973"/>
                  </a:lnTo>
                  <a:lnTo>
                    <a:pt x="207606" y="196316"/>
                  </a:lnTo>
                  <a:lnTo>
                    <a:pt x="210019" y="195745"/>
                  </a:lnTo>
                  <a:close/>
                </a:path>
                <a:path w="565150" h="405129">
                  <a:moveTo>
                    <a:pt x="215011" y="369570"/>
                  </a:moveTo>
                  <a:lnTo>
                    <a:pt x="214985" y="369252"/>
                  </a:lnTo>
                  <a:lnTo>
                    <a:pt x="214922" y="369570"/>
                  </a:lnTo>
                  <a:close/>
                </a:path>
                <a:path w="565150" h="405129">
                  <a:moveTo>
                    <a:pt x="215163" y="368300"/>
                  </a:moveTo>
                  <a:lnTo>
                    <a:pt x="214909" y="368300"/>
                  </a:lnTo>
                  <a:lnTo>
                    <a:pt x="214985" y="369252"/>
                  </a:lnTo>
                  <a:lnTo>
                    <a:pt x="215163" y="368300"/>
                  </a:lnTo>
                  <a:close/>
                </a:path>
                <a:path w="565150" h="405129">
                  <a:moveTo>
                    <a:pt x="217830" y="370840"/>
                  </a:moveTo>
                  <a:lnTo>
                    <a:pt x="215709" y="368515"/>
                  </a:lnTo>
                  <a:lnTo>
                    <a:pt x="216217" y="370840"/>
                  </a:lnTo>
                  <a:lnTo>
                    <a:pt x="217830" y="370840"/>
                  </a:lnTo>
                  <a:close/>
                </a:path>
                <a:path w="565150" h="405129">
                  <a:moveTo>
                    <a:pt x="218135" y="215747"/>
                  </a:moveTo>
                  <a:lnTo>
                    <a:pt x="218008" y="214477"/>
                  </a:lnTo>
                  <a:lnTo>
                    <a:pt x="217728" y="214477"/>
                  </a:lnTo>
                  <a:lnTo>
                    <a:pt x="218135" y="215747"/>
                  </a:lnTo>
                  <a:close/>
                </a:path>
                <a:path w="565150" h="405129">
                  <a:moveTo>
                    <a:pt x="218528" y="193090"/>
                  </a:moveTo>
                  <a:lnTo>
                    <a:pt x="218452" y="192747"/>
                  </a:lnTo>
                  <a:lnTo>
                    <a:pt x="216420" y="192290"/>
                  </a:lnTo>
                  <a:lnTo>
                    <a:pt x="217246" y="193052"/>
                  </a:lnTo>
                  <a:lnTo>
                    <a:pt x="217919" y="193395"/>
                  </a:lnTo>
                  <a:lnTo>
                    <a:pt x="218503" y="193573"/>
                  </a:lnTo>
                  <a:lnTo>
                    <a:pt x="218503" y="193306"/>
                  </a:lnTo>
                  <a:lnTo>
                    <a:pt x="218528" y="193090"/>
                  </a:lnTo>
                  <a:close/>
                </a:path>
                <a:path w="565150" h="405129">
                  <a:moveTo>
                    <a:pt x="224536" y="210667"/>
                  </a:moveTo>
                  <a:lnTo>
                    <a:pt x="189992" y="210667"/>
                  </a:lnTo>
                  <a:lnTo>
                    <a:pt x="189280" y="210667"/>
                  </a:lnTo>
                  <a:lnTo>
                    <a:pt x="185331" y="213207"/>
                  </a:lnTo>
                  <a:lnTo>
                    <a:pt x="184238" y="210769"/>
                  </a:lnTo>
                  <a:lnTo>
                    <a:pt x="183629" y="214477"/>
                  </a:lnTo>
                  <a:lnTo>
                    <a:pt x="179044" y="215747"/>
                  </a:lnTo>
                  <a:lnTo>
                    <a:pt x="177723" y="215747"/>
                  </a:lnTo>
                  <a:lnTo>
                    <a:pt x="178854" y="213207"/>
                  </a:lnTo>
                  <a:lnTo>
                    <a:pt x="178892" y="211937"/>
                  </a:lnTo>
                  <a:lnTo>
                    <a:pt x="175488" y="215747"/>
                  </a:lnTo>
                  <a:lnTo>
                    <a:pt x="170611" y="215747"/>
                  </a:lnTo>
                  <a:lnTo>
                    <a:pt x="168275" y="218998"/>
                  </a:lnTo>
                  <a:lnTo>
                    <a:pt x="169976" y="220827"/>
                  </a:lnTo>
                  <a:lnTo>
                    <a:pt x="167309" y="225615"/>
                  </a:lnTo>
                  <a:lnTo>
                    <a:pt x="166547" y="222097"/>
                  </a:lnTo>
                  <a:lnTo>
                    <a:pt x="164122" y="225920"/>
                  </a:lnTo>
                  <a:lnTo>
                    <a:pt x="167144" y="225920"/>
                  </a:lnTo>
                  <a:lnTo>
                    <a:pt x="167373" y="225920"/>
                  </a:lnTo>
                  <a:lnTo>
                    <a:pt x="186194" y="225920"/>
                  </a:lnTo>
                  <a:lnTo>
                    <a:pt x="186055" y="224637"/>
                  </a:lnTo>
                  <a:lnTo>
                    <a:pt x="188925" y="227177"/>
                  </a:lnTo>
                  <a:lnTo>
                    <a:pt x="191300" y="232257"/>
                  </a:lnTo>
                  <a:lnTo>
                    <a:pt x="195249" y="233527"/>
                  </a:lnTo>
                  <a:lnTo>
                    <a:pt x="195135" y="227177"/>
                  </a:lnTo>
                  <a:lnTo>
                    <a:pt x="197840" y="227177"/>
                  </a:lnTo>
                  <a:lnTo>
                    <a:pt x="197358" y="224637"/>
                  </a:lnTo>
                  <a:lnTo>
                    <a:pt x="199999" y="225907"/>
                  </a:lnTo>
                  <a:lnTo>
                    <a:pt x="200393" y="224637"/>
                  </a:lnTo>
                  <a:lnTo>
                    <a:pt x="200787" y="223367"/>
                  </a:lnTo>
                  <a:lnTo>
                    <a:pt x="201498" y="225907"/>
                  </a:lnTo>
                  <a:lnTo>
                    <a:pt x="202565" y="225907"/>
                  </a:lnTo>
                  <a:lnTo>
                    <a:pt x="203593" y="227177"/>
                  </a:lnTo>
                  <a:lnTo>
                    <a:pt x="202907" y="225907"/>
                  </a:lnTo>
                  <a:lnTo>
                    <a:pt x="206362" y="225907"/>
                  </a:lnTo>
                  <a:lnTo>
                    <a:pt x="205473" y="223367"/>
                  </a:lnTo>
                  <a:lnTo>
                    <a:pt x="205028" y="222097"/>
                  </a:lnTo>
                  <a:lnTo>
                    <a:pt x="207784" y="223367"/>
                  </a:lnTo>
                  <a:lnTo>
                    <a:pt x="211239" y="223367"/>
                  </a:lnTo>
                  <a:lnTo>
                    <a:pt x="210756" y="222097"/>
                  </a:lnTo>
                  <a:lnTo>
                    <a:pt x="208838" y="217017"/>
                  </a:lnTo>
                  <a:lnTo>
                    <a:pt x="211975" y="217017"/>
                  </a:lnTo>
                  <a:lnTo>
                    <a:pt x="212026" y="218287"/>
                  </a:lnTo>
                  <a:lnTo>
                    <a:pt x="213931" y="219557"/>
                  </a:lnTo>
                  <a:lnTo>
                    <a:pt x="212661" y="222097"/>
                  </a:lnTo>
                  <a:lnTo>
                    <a:pt x="214642" y="222097"/>
                  </a:lnTo>
                  <a:lnTo>
                    <a:pt x="214083" y="220827"/>
                  </a:lnTo>
                  <a:lnTo>
                    <a:pt x="215163" y="220827"/>
                  </a:lnTo>
                  <a:lnTo>
                    <a:pt x="215607" y="217017"/>
                  </a:lnTo>
                  <a:lnTo>
                    <a:pt x="216585" y="217766"/>
                  </a:lnTo>
                  <a:lnTo>
                    <a:pt x="217284" y="218287"/>
                  </a:lnTo>
                  <a:lnTo>
                    <a:pt x="217284" y="218084"/>
                  </a:lnTo>
                  <a:lnTo>
                    <a:pt x="217589" y="217551"/>
                  </a:lnTo>
                  <a:lnTo>
                    <a:pt x="217385" y="217360"/>
                  </a:lnTo>
                  <a:lnTo>
                    <a:pt x="217322" y="217017"/>
                  </a:lnTo>
                  <a:lnTo>
                    <a:pt x="216573" y="214477"/>
                  </a:lnTo>
                  <a:lnTo>
                    <a:pt x="217728" y="214477"/>
                  </a:lnTo>
                  <a:lnTo>
                    <a:pt x="219240" y="213207"/>
                  </a:lnTo>
                  <a:lnTo>
                    <a:pt x="222935" y="215747"/>
                  </a:lnTo>
                  <a:lnTo>
                    <a:pt x="224142" y="211937"/>
                  </a:lnTo>
                  <a:lnTo>
                    <a:pt x="224536" y="210667"/>
                  </a:lnTo>
                  <a:close/>
                </a:path>
                <a:path w="565150" h="405129">
                  <a:moveTo>
                    <a:pt x="226783" y="187807"/>
                  </a:moveTo>
                  <a:lnTo>
                    <a:pt x="226326" y="189077"/>
                  </a:lnTo>
                  <a:lnTo>
                    <a:pt x="226453" y="189077"/>
                  </a:lnTo>
                  <a:lnTo>
                    <a:pt x="226783" y="187807"/>
                  </a:lnTo>
                  <a:close/>
                </a:path>
                <a:path w="565150" h="405129">
                  <a:moveTo>
                    <a:pt x="227215" y="362508"/>
                  </a:moveTo>
                  <a:lnTo>
                    <a:pt x="227088" y="362458"/>
                  </a:lnTo>
                  <a:lnTo>
                    <a:pt x="226961" y="362394"/>
                  </a:lnTo>
                  <a:lnTo>
                    <a:pt x="227101" y="362508"/>
                  </a:lnTo>
                  <a:close/>
                </a:path>
                <a:path w="565150" h="405129">
                  <a:moveTo>
                    <a:pt x="239763" y="336715"/>
                  </a:moveTo>
                  <a:lnTo>
                    <a:pt x="239179" y="336550"/>
                  </a:lnTo>
                  <a:lnTo>
                    <a:pt x="239560" y="337019"/>
                  </a:lnTo>
                  <a:lnTo>
                    <a:pt x="239763" y="336715"/>
                  </a:lnTo>
                  <a:close/>
                </a:path>
                <a:path w="565150" h="405129">
                  <a:moveTo>
                    <a:pt x="243573" y="337820"/>
                  </a:moveTo>
                  <a:lnTo>
                    <a:pt x="240779" y="335280"/>
                  </a:lnTo>
                  <a:lnTo>
                    <a:pt x="239763" y="336715"/>
                  </a:lnTo>
                  <a:lnTo>
                    <a:pt x="243573" y="337820"/>
                  </a:lnTo>
                  <a:close/>
                </a:path>
                <a:path w="565150" h="405129">
                  <a:moveTo>
                    <a:pt x="243979" y="334937"/>
                  </a:moveTo>
                  <a:lnTo>
                    <a:pt x="242112" y="334302"/>
                  </a:lnTo>
                  <a:lnTo>
                    <a:pt x="243230" y="336550"/>
                  </a:lnTo>
                  <a:lnTo>
                    <a:pt x="243979" y="334937"/>
                  </a:lnTo>
                  <a:close/>
                </a:path>
                <a:path w="565150" h="405129">
                  <a:moveTo>
                    <a:pt x="244411" y="354330"/>
                  </a:moveTo>
                  <a:lnTo>
                    <a:pt x="244373" y="354190"/>
                  </a:lnTo>
                  <a:lnTo>
                    <a:pt x="243509" y="352958"/>
                  </a:lnTo>
                  <a:lnTo>
                    <a:pt x="244411" y="354330"/>
                  </a:lnTo>
                  <a:close/>
                </a:path>
                <a:path w="565150" h="405129">
                  <a:moveTo>
                    <a:pt x="245706" y="354190"/>
                  </a:moveTo>
                  <a:lnTo>
                    <a:pt x="244462" y="354330"/>
                  </a:lnTo>
                  <a:lnTo>
                    <a:pt x="245046" y="355168"/>
                  </a:lnTo>
                  <a:lnTo>
                    <a:pt x="245706" y="354190"/>
                  </a:lnTo>
                  <a:close/>
                </a:path>
                <a:path w="565150" h="405129">
                  <a:moveTo>
                    <a:pt x="248805" y="334010"/>
                  </a:moveTo>
                  <a:lnTo>
                    <a:pt x="248678" y="334010"/>
                  </a:lnTo>
                  <a:lnTo>
                    <a:pt x="248805" y="334010"/>
                  </a:lnTo>
                  <a:close/>
                </a:path>
                <a:path w="565150" h="405129">
                  <a:moveTo>
                    <a:pt x="250990" y="331762"/>
                  </a:moveTo>
                  <a:lnTo>
                    <a:pt x="250342" y="330200"/>
                  </a:lnTo>
                  <a:lnTo>
                    <a:pt x="250698" y="331470"/>
                  </a:lnTo>
                  <a:lnTo>
                    <a:pt x="250990" y="331762"/>
                  </a:lnTo>
                  <a:close/>
                </a:path>
                <a:path w="565150" h="405129">
                  <a:moveTo>
                    <a:pt x="256857" y="195135"/>
                  </a:moveTo>
                  <a:lnTo>
                    <a:pt x="256692" y="194157"/>
                  </a:lnTo>
                  <a:lnTo>
                    <a:pt x="256120" y="194525"/>
                  </a:lnTo>
                  <a:lnTo>
                    <a:pt x="256857" y="195135"/>
                  </a:lnTo>
                  <a:close/>
                </a:path>
                <a:path w="565150" h="405129">
                  <a:moveTo>
                    <a:pt x="258432" y="325031"/>
                  </a:moveTo>
                  <a:lnTo>
                    <a:pt x="257771" y="325272"/>
                  </a:lnTo>
                  <a:lnTo>
                    <a:pt x="257327" y="325564"/>
                  </a:lnTo>
                  <a:lnTo>
                    <a:pt x="258368" y="326872"/>
                  </a:lnTo>
                  <a:lnTo>
                    <a:pt x="258343" y="326212"/>
                  </a:lnTo>
                  <a:lnTo>
                    <a:pt x="258318" y="325564"/>
                  </a:lnTo>
                  <a:lnTo>
                    <a:pt x="258432" y="325031"/>
                  </a:lnTo>
                  <a:close/>
                </a:path>
                <a:path w="565150" h="405129">
                  <a:moveTo>
                    <a:pt x="258749" y="196697"/>
                  </a:moveTo>
                  <a:lnTo>
                    <a:pt x="256857" y="195135"/>
                  </a:lnTo>
                  <a:lnTo>
                    <a:pt x="257111" y="196697"/>
                  </a:lnTo>
                  <a:lnTo>
                    <a:pt x="256235" y="195427"/>
                  </a:lnTo>
                  <a:lnTo>
                    <a:pt x="257048" y="196697"/>
                  </a:lnTo>
                  <a:lnTo>
                    <a:pt x="257860" y="197967"/>
                  </a:lnTo>
                  <a:lnTo>
                    <a:pt x="258749" y="196697"/>
                  </a:lnTo>
                  <a:close/>
                </a:path>
                <a:path w="565150" h="405129">
                  <a:moveTo>
                    <a:pt x="259829" y="323989"/>
                  </a:moveTo>
                  <a:lnTo>
                    <a:pt x="258940" y="323951"/>
                  </a:lnTo>
                  <a:lnTo>
                    <a:pt x="258584" y="324396"/>
                  </a:lnTo>
                  <a:lnTo>
                    <a:pt x="258432" y="325031"/>
                  </a:lnTo>
                  <a:lnTo>
                    <a:pt x="258991" y="324853"/>
                  </a:lnTo>
                  <a:lnTo>
                    <a:pt x="259676" y="324675"/>
                  </a:lnTo>
                  <a:lnTo>
                    <a:pt x="259829" y="323989"/>
                  </a:lnTo>
                  <a:close/>
                </a:path>
                <a:path w="565150" h="405129">
                  <a:moveTo>
                    <a:pt x="260438" y="342099"/>
                  </a:moveTo>
                  <a:lnTo>
                    <a:pt x="259257" y="341668"/>
                  </a:lnTo>
                  <a:lnTo>
                    <a:pt x="259727" y="342900"/>
                  </a:lnTo>
                  <a:lnTo>
                    <a:pt x="260438" y="342099"/>
                  </a:lnTo>
                  <a:close/>
                </a:path>
                <a:path w="565150" h="405129">
                  <a:moveTo>
                    <a:pt x="261353" y="322580"/>
                  </a:moveTo>
                  <a:lnTo>
                    <a:pt x="261073" y="322580"/>
                  </a:lnTo>
                  <a:lnTo>
                    <a:pt x="261124" y="320040"/>
                  </a:lnTo>
                  <a:lnTo>
                    <a:pt x="258902" y="323850"/>
                  </a:lnTo>
                  <a:lnTo>
                    <a:pt x="261353" y="322580"/>
                  </a:lnTo>
                  <a:close/>
                </a:path>
                <a:path w="565150" h="405129">
                  <a:moveTo>
                    <a:pt x="261861" y="344309"/>
                  </a:moveTo>
                  <a:lnTo>
                    <a:pt x="261150" y="345630"/>
                  </a:lnTo>
                  <a:lnTo>
                    <a:pt x="261010" y="346240"/>
                  </a:lnTo>
                  <a:lnTo>
                    <a:pt x="261861" y="344309"/>
                  </a:lnTo>
                  <a:close/>
                </a:path>
                <a:path w="565150" h="405129">
                  <a:moveTo>
                    <a:pt x="269913" y="336550"/>
                  </a:moveTo>
                  <a:lnTo>
                    <a:pt x="269328" y="335280"/>
                  </a:lnTo>
                  <a:lnTo>
                    <a:pt x="269646" y="335280"/>
                  </a:lnTo>
                  <a:lnTo>
                    <a:pt x="269214" y="334010"/>
                  </a:lnTo>
                  <a:lnTo>
                    <a:pt x="268973" y="334010"/>
                  </a:lnTo>
                  <a:lnTo>
                    <a:pt x="268757" y="335280"/>
                  </a:lnTo>
                  <a:lnTo>
                    <a:pt x="268439" y="336550"/>
                  </a:lnTo>
                  <a:lnTo>
                    <a:pt x="269913" y="336550"/>
                  </a:lnTo>
                  <a:close/>
                </a:path>
                <a:path w="565150" h="405129">
                  <a:moveTo>
                    <a:pt x="278041" y="186537"/>
                  </a:moveTo>
                  <a:lnTo>
                    <a:pt x="277952" y="185127"/>
                  </a:lnTo>
                  <a:lnTo>
                    <a:pt x="277888" y="186753"/>
                  </a:lnTo>
                  <a:lnTo>
                    <a:pt x="278041" y="186537"/>
                  </a:lnTo>
                  <a:close/>
                </a:path>
                <a:path w="565150" h="405129">
                  <a:moveTo>
                    <a:pt x="279400" y="189077"/>
                  </a:moveTo>
                  <a:lnTo>
                    <a:pt x="279095" y="187807"/>
                  </a:lnTo>
                  <a:lnTo>
                    <a:pt x="278803" y="187807"/>
                  </a:lnTo>
                  <a:lnTo>
                    <a:pt x="278650" y="189077"/>
                  </a:lnTo>
                  <a:lnTo>
                    <a:pt x="277901" y="189077"/>
                  </a:lnTo>
                  <a:lnTo>
                    <a:pt x="277888" y="186753"/>
                  </a:lnTo>
                  <a:lnTo>
                    <a:pt x="276263" y="189077"/>
                  </a:lnTo>
                  <a:lnTo>
                    <a:pt x="275539" y="191617"/>
                  </a:lnTo>
                  <a:lnTo>
                    <a:pt x="276733" y="191617"/>
                  </a:lnTo>
                  <a:lnTo>
                    <a:pt x="279400" y="189077"/>
                  </a:lnTo>
                  <a:close/>
                </a:path>
                <a:path w="565150" h="405129">
                  <a:moveTo>
                    <a:pt x="283108" y="296481"/>
                  </a:moveTo>
                  <a:lnTo>
                    <a:pt x="282879" y="296976"/>
                  </a:lnTo>
                  <a:lnTo>
                    <a:pt x="282790" y="297675"/>
                  </a:lnTo>
                  <a:lnTo>
                    <a:pt x="282917" y="297497"/>
                  </a:lnTo>
                  <a:lnTo>
                    <a:pt x="283108" y="296481"/>
                  </a:lnTo>
                  <a:close/>
                </a:path>
                <a:path w="565150" h="405129">
                  <a:moveTo>
                    <a:pt x="283197" y="162407"/>
                  </a:moveTo>
                  <a:lnTo>
                    <a:pt x="282448" y="161137"/>
                  </a:lnTo>
                  <a:lnTo>
                    <a:pt x="281559" y="161137"/>
                  </a:lnTo>
                  <a:lnTo>
                    <a:pt x="282321" y="162407"/>
                  </a:lnTo>
                  <a:lnTo>
                    <a:pt x="283197" y="162407"/>
                  </a:lnTo>
                  <a:close/>
                </a:path>
                <a:path w="565150" h="405129">
                  <a:moveTo>
                    <a:pt x="283337" y="162407"/>
                  </a:moveTo>
                  <a:lnTo>
                    <a:pt x="283197" y="162407"/>
                  </a:lnTo>
                  <a:lnTo>
                    <a:pt x="283311" y="162598"/>
                  </a:lnTo>
                  <a:lnTo>
                    <a:pt x="283337" y="162407"/>
                  </a:lnTo>
                  <a:close/>
                </a:path>
                <a:path w="565150" h="405129">
                  <a:moveTo>
                    <a:pt x="291731" y="322580"/>
                  </a:moveTo>
                  <a:lnTo>
                    <a:pt x="291033" y="322580"/>
                  </a:lnTo>
                  <a:lnTo>
                    <a:pt x="290906" y="323850"/>
                  </a:lnTo>
                  <a:lnTo>
                    <a:pt x="291731" y="322580"/>
                  </a:lnTo>
                  <a:close/>
                </a:path>
                <a:path w="565150" h="405129">
                  <a:moveTo>
                    <a:pt x="295567" y="285750"/>
                  </a:moveTo>
                  <a:lnTo>
                    <a:pt x="294005" y="285750"/>
                  </a:lnTo>
                  <a:lnTo>
                    <a:pt x="295109" y="287159"/>
                  </a:lnTo>
                  <a:lnTo>
                    <a:pt x="295084" y="287020"/>
                  </a:lnTo>
                  <a:lnTo>
                    <a:pt x="295567" y="285750"/>
                  </a:lnTo>
                  <a:close/>
                </a:path>
                <a:path w="565150" h="405129">
                  <a:moveTo>
                    <a:pt x="296341" y="311150"/>
                  </a:moveTo>
                  <a:lnTo>
                    <a:pt x="295325" y="309892"/>
                  </a:lnTo>
                  <a:lnTo>
                    <a:pt x="295795" y="311150"/>
                  </a:lnTo>
                  <a:lnTo>
                    <a:pt x="296341" y="311150"/>
                  </a:lnTo>
                  <a:close/>
                </a:path>
                <a:path w="565150" h="405129">
                  <a:moveTo>
                    <a:pt x="296849" y="323850"/>
                  </a:moveTo>
                  <a:lnTo>
                    <a:pt x="291325" y="320040"/>
                  </a:lnTo>
                  <a:lnTo>
                    <a:pt x="287921" y="320040"/>
                  </a:lnTo>
                  <a:lnTo>
                    <a:pt x="287070" y="320040"/>
                  </a:lnTo>
                  <a:lnTo>
                    <a:pt x="292557" y="321310"/>
                  </a:lnTo>
                  <a:lnTo>
                    <a:pt x="291731" y="322580"/>
                  </a:lnTo>
                  <a:lnTo>
                    <a:pt x="292684" y="322580"/>
                  </a:lnTo>
                  <a:lnTo>
                    <a:pt x="292709" y="323850"/>
                  </a:lnTo>
                  <a:lnTo>
                    <a:pt x="296849" y="323850"/>
                  </a:lnTo>
                  <a:close/>
                </a:path>
                <a:path w="565150" h="405129">
                  <a:moveTo>
                    <a:pt x="302247" y="306070"/>
                  </a:moveTo>
                  <a:lnTo>
                    <a:pt x="302069" y="305346"/>
                  </a:lnTo>
                  <a:lnTo>
                    <a:pt x="302107" y="305968"/>
                  </a:lnTo>
                  <a:lnTo>
                    <a:pt x="302247" y="306070"/>
                  </a:lnTo>
                  <a:close/>
                </a:path>
                <a:path w="565150" h="405129">
                  <a:moveTo>
                    <a:pt x="306158" y="175387"/>
                  </a:moveTo>
                  <a:lnTo>
                    <a:pt x="305904" y="175577"/>
                  </a:lnTo>
                  <a:lnTo>
                    <a:pt x="306108" y="175691"/>
                  </a:lnTo>
                  <a:lnTo>
                    <a:pt x="306158" y="175387"/>
                  </a:lnTo>
                  <a:close/>
                </a:path>
                <a:path w="565150" h="405129">
                  <a:moveTo>
                    <a:pt x="312013" y="267449"/>
                  </a:moveTo>
                  <a:lnTo>
                    <a:pt x="311785" y="267576"/>
                  </a:lnTo>
                  <a:lnTo>
                    <a:pt x="312013" y="267449"/>
                  </a:lnTo>
                  <a:close/>
                </a:path>
                <a:path w="565150" h="405129">
                  <a:moveTo>
                    <a:pt x="314032" y="266242"/>
                  </a:moveTo>
                  <a:lnTo>
                    <a:pt x="313372" y="266458"/>
                  </a:lnTo>
                  <a:lnTo>
                    <a:pt x="312648" y="266903"/>
                  </a:lnTo>
                  <a:lnTo>
                    <a:pt x="312013" y="267449"/>
                  </a:lnTo>
                  <a:lnTo>
                    <a:pt x="314032" y="266242"/>
                  </a:lnTo>
                  <a:close/>
                </a:path>
                <a:path w="565150" h="405129">
                  <a:moveTo>
                    <a:pt x="321081" y="261899"/>
                  </a:moveTo>
                  <a:lnTo>
                    <a:pt x="320992" y="261670"/>
                  </a:lnTo>
                  <a:lnTo>
                    <a:pt x="320941" y="261454"/>
                  </a:lnTo>
                  <a:lnTo>
                    <a:pt x="320751" y="261150"/>
                  </a:lnTo>
                  <a:lnTo>
                    <a:pt x="318757" y="261277"/>
                  </a:lnTo>
                  <a:lnTo>
                    <a:pt x="319760" y="261759"/>
                  </a:lnTo>
                  <a:lnTo>
                    <a:pt x="320484" y="261912"/>
                  </a:lnTo>
                  <a:lnTo>
                    <a:pt x="321081" y="261899"/>
                  </a:lnTo>
                  <a:close/>
                </a:path>
                <a:path w="565150" h="405129">
                  <a:moveTo>
                    <a:pt x="326707" y="255384"/>
                  </a:moveTo>
                  <a:lnTo>
                    <a:pt x="326593" y="254000"/>
                  </a:lnTo>
                  <a:lnTo>
                    <a:pt x="326478" y="255270"/>
                  </a:lnTo>
                  <a:lnTo>
                    <a:pt x="326707" y="255384"/>
                  </a:lnTo>
                  <a:close/>
                </a:path>
                <a:path w="565150" h="405129">
                  <a:moveTo>
                    <a:pt x="327660" y="283210"/>
                  </a:moveTo>
                  <a:lnTo>
                    <a:pt x="327355" y="281940"/>
                  </a:lnTo>
                  <a:lnTo>
                    <a:pt x="326986" y="281940"/>
                  </a:lnTo>
                  <a:lnTo>
                    <a:pt x="327660" y="283210"/>
                  </a:lnTo>
                  <a:close/>
                </a:path>
                <a:path w="565150" h="405129">
                  <a:moveTo>
                    <a:pt x="327761" y="285153"/>
                  </a:moveTo>
                  <a:lnTo>
                    <a:pt x="327558" y="285000"/>
                  </a:lnTo>
                  <a:lnTo>
                    <a:pt x="327139" y="285076"/>
                  </a:lnTo>
                  <a:lnTo>
                    <a:pt x="327761" y="285153"/>
                  </a:lnTo>
                  <a:close/>
                </a:path>
                <a:path w="565150" h="405129">
                  <a:moveTo>
                    <a:pt x="328041" y="284594"/>
                  </a:moveTo>
                  <a:lnTo>
                    <a:pt x="327901" y="284518"/>
                  </a:lnTo>
                  <a:lnTo>
                    <a:pt x="327685" y="284429"/>
                  </a:lnTo>
                  <a:lnTo>
                    <a:pt x="327799" y="285153"/>
                  </a:lnTo>
                  <a:lnTo>
                    <a:pt x="327926" y="285229"/>
                  </a:lnTo>
                  <a:lnTo>
                    <a:pt x="328041" y="284594"/>
                  </a:lnTo>
                  <a:close/>
                </a:path>
                <a:path w="565150" h="405129">
                  <a:moveTo>
                    <a:pt x="333654" y="163677"/>
                  </a:moveTo>
                  <a:lnTo>
                    <a:pt x="283946" y="163677"/>
                  </a:lnTo>
                  <a:lnTo>
                    <a:pt x="283222" y="163677"/>
                  </a:lnTo>
                  <a:lnTo>
                    <a:pt x="277393" y="166217"/>
                  </a:lnTo>
                  <a:lnTo>
                    <a:pt x="270637" y="168757"/>
                  </a:lnTo>
                  <a:lnTo>
                    <a:pt x="256552" y="171297"/>
                  </a:lnTo>
                  <a:lnTo>
                    <a:pt x="253339" y="172567"/>
                  </a:lnTo>
                  <a:lnTo>
                    <a:pt x="259080" y="181457"/>
                  </a:lnTo>
                  <a:lnTo>
                    <a:pt x="253339" y="178917"/>
                  </a:lnTo>
                  <a:lnTo>
                    <a:pt x="252907" y="175107"/>
                  </a:lnTo>
                  <a:lnTo>
                    <a:pt x="248666" y="181457"/>
                  </a:lnTo>
                  <a:lnTo>
                    <a:pt x="240436" y="181457"/>
                  </a:lnTo>
                  <a:lnTo>
                    <a:pt x="235940" y="186512"/>
                  </a:lnTo>
                  <a:lnTo>
                    <a:pt x="235508" y="185267"/>
                  </a:lnTo>
                  <a:lnTo>
                    <a:pt x="236093" y="185267"/>
                  </a:lnTo>
                  <a:lnTo>
                    <a:pt x="233768" y="183997"/>
                  </a:lnTo>
                  <a:lnTo>
                    <a:pt x="231368" y="186512"/>
                  </a:lnTo>
                  <a:lnTo>
                    <a:pt x="231432" y="186753"/>
                  </a:lnTo>
                  <a:lnTo>
                    <a:pt x="232206" y="189077"/>
                  </a:lnTo>
                  <a:lnTo>
                    <a:pt x="231152" y="189077"/>
                  </a:lnTo>
                  <a:lnTo>
                    <a:pt x="231190" y="187807"/>
                  </a:lnTo>
                  <a:lnTo>
                    <a:pt x="230187" y="186537"/>
                  </a:lnTo>
                  <a:lnTo>
                    <a:pt x="228295" y="186537"/>
                  </a:lnTo>
                  <a:lnTo>
                    <a:pt x="228346" y="191617"/>
                  </a:lnTo>
                  <a:lnTo>
                    <a:pt x="226326" y="189077"/>
                  </a:lnTo>
                  <a:lnTo>
                    <a:pt x="222796" y="189077"/>
                  </a:lnTo>
                  <a:lnTo>
                    <a:pt x="224790" y="191617"/>
                  </a:lnTo>
                  <a:lnTo>
                    <a:pt x="221970" y="191617"/>
                  </a:lnTo>
                  <a:lnTo>
                    <a:pt x="221018" y="195427"/>
                  </a:lnTo>
                  <a:lnTo>
                    <a:pt x="218503" y="194157"/>
                  </a:lnTo>
                  <a:lnTo>
                    <a:pt x="218681" y="197967"/>
                  </a:lnTo>
                  <a:lnTo>
                    <a:pt x="214007" y="194157"/>
                  </a:lnTo>
                  <a:lnTo>
                    <a:pt x="215519" y="199237"/>
                  </a:lnTo>
                  <a:lnTo>
                    <a:pt x="213728" y="194157"/>
                  </a:lnTo>
                  <a:lnTo>
                    <a:pt x="210007" y="196697"/>
                  </a:lnTo>
                  <a:lnTo>
                    <a:pt x="209461" y="200507"/>
                  </a:lnTo>
                  <a:lnTo>
                    <a:pt x="209410" y="199237"/>
                  </a:lnTo>
                  <a:lnTo>
                    <a:pt x="209359" y="197967"/>
                  </a:lnTo>
                  <a:lnTo>
                    <a:pt x="207594" y="199237"/>
                  </a:lnTo>
                  <a:lnTo>
                    <a:pt x="207352" y="196697"/>
                  </a:lnTo>
                  <a:lnTo>
                    <a:pt x="205740" y="197967"/>
                  </a:lnTo>
                  <a:lnTo>
                    <a:pt x="204597" y="199237"/>
                  </a:lnTo>
                  <a:lnTo>
                    <a:pt x="205867" y="201777"/>
                  </a:lnTo>
                  <a:lnTo>
                    <a:pt x="200545" y="197967"/>
                  </a:lnTo>
                  <a:lnTo>
                    <a:pt x="201625" y="208127"/>
                  </a:lnTo>
                  <a:lnTo>
                    <a:pt x="196989" y="201777"/>
                  </a:lnTo>
                  <a:lnTo>
                    <a:pt x="193141" y="206857"/>
                  </a:lnTo>
                  <a:lnTo>
                    <a:pt x="189738" y="210210"/>
                  </a:lnTo>
                  <a:lnTo>
                    <a:pt x="187845" y="206857"/>
                  </a:lnTo>
                  <a:lnTo>
                    <a:pt x="184454" y="209397"/>
                  </a:lnTo>
                  <a:lnTo>
                    <a:pt x="184429" y="209550"/>
                  </a:lnTo>
                  <a:lnTo>
                    <a:pt x="189407" y="210540"/>
                  </a:lnTo>
                  <a:lnTo>
                    <a:pt x="189915" y="210540"/>
                  </a:lnTo>
                  <a:lnTo>
                    <a:pt x="224574" y="210540"/>
                  </a:lnTo>
                  <a:lnTo>
                    <a:pt x="225336" y="208127"/>
                  </a:lnTo>
                  <a:lnTo>
                    <a:pt x="230187" y="211937"/>
                  </a:lnTo>
                  <a:lnTo>
                    <a:pt x="230670" y="211239"/>
                  </a:lnTo>
                  <a:lnTo>
                    <a:pt x="231965" y="209397"/>
                  </a:lnTo>
                  <a:lnTo>
                    <a:pt x="234188" y="208127"/>
                  </a:lnTo>
                  <a:lnTo>
                    <a:pt x="235991" y="206857"/>
                  </a:lnTo>
                  <a:lnTo>
                    <a:pt x="236143" y="208127"/>
                  </a:lnTo>
                  <a:lnTo>
                    <a:pt x="239382" y="208127"/>
                  </a:lnTo>
                  <a:lnTo>
                    <a:pt x="238531" y="206857"/>
                  </a:lnTo>
                  <a:lnTo>
                    <a:pt x="235077" y="201777"/>
                  </a:lnTo>
                  <a:lnTo>
                    <a:pt x="238925" y="203047"/>
                  </a:lnTo>
                  <a:lnTo>
                    <a:pt x="241846" y="204317"/>
                  </a:lnTo>
                  <a:lnTo>
                    <a:pt x="238137" y="204317"/>
                  </a:lnTo>
                  <a:lnTo>
                    <a:pt x="239598" y="205587"/>
                  </a:lnTo>
                  <a:lnTo>
                    <a:pt x="242900" y="211937"/>
                  </a:lnTo>
                  <a:lnTo>
                    <a:pt x="242773" y="203047"/>
                  </a:lnTo>
                  <a:lnTo>
                    <a:pt x="246443" y="205587"/>
                  </a:lnTo>
                  <a:lnTo>
                    <a:pt x="246138" y="206857"/>
                  </a:lnTo>
                  <a:lnTo>
                    <a:pt x="248640" y="208127"/>
                  </a:lnTo>
                  <a:lnTo>
                    <a:pt x="248729" y="203047"/>
                  </a:lnTo>
                  <a:lnTo>
                    <a:pt x="248754" y="201777"/>
                  </a:lnTo>
                  <a:lnTo>
                    <a:pt x="251574" y="201777"/>
                  </a:lnTo>
                  <a:lnTo>
                    <a:pt x="251866" y="203047"/>
                  </a:lnTo>
                  <a:lnTo>
                    <a:pt x="251980" y="200507"/>
                  </a:lnTo>
                  <a:lnTo>
                    <a:pt x="252031" y="199237"/>
                  </a:lnTo>
                  <a:lnTo>
                    <a:pt x="252095" y="197967"/>
                  </a:lnTo>
                  <a:lnTo>
                    <a:pt x="254762" y="195427"/>
                  </a:lnTo>
                  <a:lnTo>
                    <a:pt x="256120" y="194525"/>
                  </a:lnTo>
                  <a:lnTo>
                    <a:pt x="255663" y="194157"/>
                  </a:lnTo>
                  <a:lnTo>
                    <a:pt x="257441" y="192887"/>
                  </a:lnTo>
                  <a:lnTo>
                    <a:pt x="258762" y="192887"/>
                  </a:lnTo>
                  <a:lnTo>
                    <a:pt x="260832" y="194157"/>
                  </a:lnTo>
                  <a:lnTo>
                    <a:pt x="262293" y="196697"/>
                  </a:lnTo>
                  <a:lnTo>
                    <a:pt x="260388" y="197967"/>
                  </a:lnTo>
                  <a:lnTo>
                    <a:pt x="263017" y="200507"/>
                  </a:lnTo>
                  <a:lnTo>
                    <a:pt x="262902" y="195427"/>
                  </a:lnTo>
                  <a:lnTo>
                    <a:pt x="264248" y="196697"/>
                  </a:lnTo>
                  <a:lnTo>
                    <a:pt x="264807" y="197967"/>
                  </a:lnTo>
                  <a:lnTo>
                    <a:pt x="267652" y="195427"/>
                  </a:lnTo>
                  <a:lnTo>
                    <a:pt x="266471" y="192887"/>
                  </a:lnTo>
                  <a:lnTo>
                    <a:pt x="265874" y="191617"/>
                  </a:lnTo>
                  <a:lnTo>
                    <a:pt x="269290" y="190347"/>
                  </a:lnTo>
                  <a:lnTo>
                    <a:pt x="268401" y="189077"/>
                  </a:lnTo>
                  <a:lnTo>
                    <a:pt x="268401" y="186537"/>
                  </a:lnTo>
                  <a:lnTo>
                    <a:pt x="268389" y="185267"/>
                  </a:lnTo>
                  <a:lnTo>
                    <a:pt x="270916" y="190347"/>
                  </a:lnTo>
                  <a:lnTo>
                    <a:pt x="271360" y="187807"/>
                  </a:lnTo>
                  <a:lnTo>
                    <a:pt x="273748" y="190347"/>
                  </a:lnTo>
                  <a:lnTo>
                    <a:pt x="274485" y="189077"/>
                  </a:lnTo>
                  <a:lnTo>
                    <a:pt x="275031" y="187807"/>
                  </a:lnTo>
                  <a:lnTo>
                    <a:pt x="276110" y="185267"/>
                  </a:lnTo>
                  <a:lnTo>
                    <a:pt x="277876" y="183997"/>
                  </a:lnTo>
                  <a:lnTo>
                    <a:pt x="277952" y="185127"/>
                  </a:lnTo>
                  <a:lnTo>
                    <a:pt x="278485" y="183997"/>
                  </a:lnTo>
                  <a:lnTo>
                    <a:pt x="279069" y="182727"/>
                  </a:lnTo>
                  <a:lnTo>
                    <a:pt x="281432" y="181457"/>
                  </a:lnTo>
                  <a:lnTo>
                    <a:pt x="284619" y="189077"/>
                  </a:lnTo>
                  <a:lnTo>
                    <a:pt x="288429" y="180187"/>
                  </a:lnTo>
                  <a:lnTo>
                    <a:pt x="292912" y="185267"/>
                  </a:lnTo>
                  <a:lnTo>
                    <a:pt x="295668" y="180187"/>
                  </a:lnTo>
                  <a:lnTo>
                    <a:pt x="301625" y="182727"/>
                  </a:lnTo>
                  <a:lnTo>
                    <a:pt x="304673" y="180187"/>
                  </a:lnTo>
                  <a:lnTo>
                    <a:pt x="306197" y="178917"/>
                  </a:lnTo>
                  <a:lnTo>
                    <a:pt x="301612" y="175107"/>
                  </a:lnTo>
                  <a:lnTo>
                    <a:pt x="307517" y="178917"/>
                  </a:lnTo>
                  <a:lnTo>
                    <a:pt x="306349" y="176682"/>
                  </a:lnTo>
                  <a:lnTo>
                    <a:pt x="308686" y="177101"/>
                  </a:lnTo>
                  <a:lnTo>
                    <a:pt x="306108" y="175691"/>
                  </a:lnTo>
                  <a:lnTo>
                    <a:pt x="306044" y="176072"/>
                  </a:lnTo>
                  <a:lnTo>
                    <a:pt x="305549" y="175107"/>
                  </a:lnTo>
                  <a:lnTo>
                    <a:pt x="304241" y="172567"/>
                  </a:lnTo>
                  <a:lnTo>
                    <a:pt x="305168" y="171297"/>
                  </a:lnTo>
                  <a:lnTo>
                    <a:pt x="305638" y="171297"/>
                  </a:lnTo>
                  <a:lnTo>
                    <a:pt x="305917" y="172567"/>
                  </a:lnTo>
                  <a:lnTo>
                    <a:pt x="306628" y="172745"/>
                  </a:lnTo>
                  <a:lnTo>
                    <a:pt x="306158" y="175387"/>
                  </a:lnTo>
                  <a:lnTo>
                    <a:pt x="308940" y="173316"/>
                  </a:lnTo>
                  <a:lnTo>
                    <a:pt x="311061" y="173837"/>
                  </a:lnTo>
                  <a:lnTo>
                    <a:pt x="312737" y="175107"/>
                  </a:lnTo>
                  <a:lnTo>
                    <a:pt x="310667" y="175107"/>
                  </a:lnTo>
                  <a:lnTo>
                    <a:pt x="311442" y="176377"/>
                  </a:lnTo>
                  <a:lnTo>
                    <a:pt x="314096" y="176377"/>
                  </a:lnTo>
                  <a:lnTo>
                    <a:pt x="313715" y="178917"/>
                  </a:lnTo>
                  <a:lnTo>
                    <a:pt x="316141" y="178917"/>
                  </a:lnTo>
                  <a:lnTo>
                    <a:pt x="314731" y="177647"/>
                  </a:lnTo>
                  <a:lnTo>
                    <a:pt x="315442" y="176377"/>
                  </a:lnTo>
                  <a:lnTo>
                    <a:pt x="317246" y="176377"/>
                  </a:lnTo>
                  <a:lnTo>
                    <a:pt x="313918" y="173837"/>
                  </a:lnTo>
                  <a:lnTo>
                    <a:pt x="315125" y="171297"/>
                  </a:lnTo>
                  <a:lnTo>
                    <a:pt x="315722" y="170027"/>
                  </a:lnTo>
                  <a:lnTo>
                    <a:pt x="319379" y="177647"/>
                  </a:lnTo>
                  <a:lnTo>
                    <a:pt x="321233" y="172567"/>
                  </a:lnTo>
                  <a:lnTo>
                    <a:pt x="321094" y="175107"/>
                  </a:lnTo>
                  <a:lnTo>
                    <a:pt x="322313" y="172567"/>
                  </a:lnTo>
                  <a:lnTo>
                    <a:pt x="327621" y="171297"/>
                  </a:lnTo>
                  <a:lnTo>
                    <a:pt x="327431" y="170027"/>
                  </a:lnTo>
                  <a:lnTo>
                    <a:pt x="326859" y="166217"/>
                  </a:lnTo>
                  <a:lnTo>
                    <a:pt x="327520" y="166217"/>
                  </a:lnTo>
                  <a:lnTo>
                    <a:pt x="328752" y="167487"/>
                  </a:lnTo>
                  <a:lnTo>
                    <a:pt x="328218" y="168757"/>
                  </a:lnTo>
                  <a:lnTo>
                    <a:pt x="332752" y="167487"/>
                  </a:lnTo>
                  <a:lnTo>
                    <a:pt x="333057" y="166217"/>
                  </a:lnTo>
                  <a:lnTo>
                    <a:pt x="333654" y="163677"/>
                  </a:lnTo>
                  <a:close/>
                </a:path>
                <a:path w="565150" h="405129">
                  <a:moveTo>
                    <a:pt x="337807" y="278803"/>
                  </a:moveTo>
                  <a:lnTo>
                    <a:pt x="335318" y="276606"/>
                  </a:lnTo>
                  <a:lnTo>
                    <a:pt x="335165" y="277545"/>
                  </a:lnTo>
                  <a:lnTo>
                    <a:pt x="337566" y="280390"/>
                  </a:lnTo>
                  <a:lnTo>
                    <a:pt x="337807" y="278803"/>
                  </a:lnTo>
                  <a:close/>
                </a:path>
                <a:path w="565150" h="405129">
                  <a:moveTo>
                    <a:pt x="356844" y="253339"/>
                  </a:moveTo>
                  <a:lnTo>
                    <a:pt x="355892" y="251460"/>
                  </a:lnTo>
                  <a:lnTo>
                    <a:pt x="355295" y="252818"/>
                  </a:lnTo>
                  <a:lnTo>
                    <a:pt x="356844" y="253339"/>
                  </a:lnTo>
                  <a:close/>
                </a:path>
                <a:path w="565150" h="405129">
                  <a:moveTo>
                    <a:pt x="358800" y="254000"/>
                  </a:moveTo>
                  <a:lnTo>
                    <a:pt x="356844" y="253339"/>
                  </a:lnTo>
                  <a:lnTo>
                    <a:pt x="357174" y="254000"/>
                  </a:lnTo>
                  <a:lnTo>
                    <a:pt x="356057" y="254000"/>
                  </a:lnTo>
                  <a:lnTo>
                    <a:pt x="358267" y="255270"/>
                  </a:lnTo>
                  <a:lnTo>
                    <a:pt x="358800" y="254000"/>
                  </a:lnTo>
                  <a:close/>
                </a:path>
                <a:path w="565150" h="405129">
                  <a:moveTo>
                    <a:pt x="363334" y="121767"/>
                  </a:moveTo>
                  <a:lnTo>
                    <a:pt x="362254" y="120497"/>
                  </a:lnTo>
                  <a:lnTo>
                    <a:pt x="362610" y="123037"/>
                  </a:lnTo>
                  <a:lnTo>
                    <a:pt x="363334" y="121767"/>
                  </a:lnTo>
                  <a:close/>
                </a:path>
                <a:path w="565150" h="405129">
                  <a:moveTo>
                    <a:pt x="364058" y="120497"/>
                  </a:moveTo>
                  <a:lnTo>
                    <a:pt x="363334" y="121767"/>
                  </a:lnTo>
                  <a:lnTo>
                    <a:pt x="363969" y="122516"/>
                  </a:lnTo>
                  <a:lnTo>
                    <a:pt x="364058" y="120497"/>
                  </a:lnTo>
                  <a:close/>
                </a:path>
                <a:path w="565150" h="405129">
                  <a:moveTo>
                    <a:pt x="369963" y="215379"/>
                  </a:moveTo>
                  <a:lnTo>
                    <a:pt x="369785" y="214630"/>
                  </a:lnTo>
                  <a:lnTo>
                    <a:pt x="368655" y="214630"/>
                  </a:lnTo>
                  <a:lnTo>
                    <a:pt x="369963" y="215379"/>
                  </a:lnTo>
                  <a:close/>
                </a:path>
                <a:path w="565150" h="405129">
                  <a:moveTo>
                    <a:pt x="370459" y="246964"/>
                  </a:moveTo>
                  <a:lnTo>
                    <a:pt x="369862" y="245287"/>
                  </a:lnTo>
                  <a:lnTo>
                    <a:pt x="368985" y="245808"/>
                  </a:lnTo>
                  <a:lnTo>
                    <a:pt x="367398" y="245579"/>
                  </a:lnTo>
                  <a:lnTo>
                    <a:pt x="367334" y="246227"/>
                  </a:lnTo>
                  <a:lnTo>
                    <a:pt x="368833" y="247078"/>
                  </a:lnTo>
                  <a:lnTo>
                    <a:pt x="370459" y="246964"/>
                  </a:lnTo>
                  <a:close/>
                </a:path>
                <a:path w="565150" h="405129">
                  <a:moveTo>
                    <a:pt x="373087" y="238760"/>
                  </a:moveTo>
                  <a:lnTo>
                    <a:pt x="372452" y="237464"/>
                  </a:lnTo>
                  <a:lnTo>
                    <a:pt x="372999" y="239217"/>
                  </a:lnTo>
                  <a:lnTo>
                    <a:pt x="373087" y="238760"/>
                  </a:lnTo>
                  <a:close/>
                </a:path>
                <a:path w="565150" h="405129">
                  <a:moveTo>
                    <a:pt x="375221" y="241300"/>
                  </a:moveTo>
                  <a:lnTo>
                    <a:pt x="374256" y="240030"/>
                  </a:lnTo>
                  <a:lnTo>
                    <a:pt x="374446" y="241300"/>
                  </a:lnTo>
                  <a:lnTo>
                    <a:pt x="373646" y="241300"/>
                  </a:lnTo>
                  <a:lnTo>
                    <a:pt x="372999" y="239217"/>
                  </a:lnTo>
                  <a:lnTo>
                    <a:pt x="372313" y="242570"/>
                  </a:lnTo>
                  <a:lnTo>
                    <a:pt x="372427" y="245110"/>
                  </a:lnTo>
                  <a:lnTo>
                    <a:pt x="373341" y="243840"/>
                  </a:lnTo>
                  <a:lnTo>
                    <a:pt x="375221" y="241300"/>
                  </a:lnTo>
                  <a:close/>
                </a:path>
                <a:path w="565150" h="405129">
                  <a:moveTo>
                    <a:pt x="379590" y="110337"/>
                  </a:moveTo>
                  <a:lnTo>
                    <a:pt x="378383" y="105257"/>
                  </a:lnTo>
                  <a:lnTo>
                    <a:pt x="377761" y="109067"/>
                  </a:lnTo>
                  <a:lnTo>
                    <a:pt x="378434" y="109067"/>
                  </a:lnTo>
                  <a:lnTo>
                    <a:pt x="378599" y="110337"/>
                  </a:lnTo>
                  <a:lnTo>
                    <a:pt x="379590" y="110337"/>
                  </a:lnTo>
                  <a:close/>
                </a:path>
                <a:path w="565150" h="405129">
                  <a:moveTo>
                    <a:pt x="380339" y="109067"/>
                  </a:moveTo>
                  <a:lnTo>
                    <a:pt x="379882" y="109067"/>
                  </a:lnTo>
                  <a:lnTo>
                    <a:pt x="380212" y="109791"/>
                  </a:lnTo>
                  <a:lnTo>
                    <a:pt x="380339" y="109067"/>
                  </a:lnTo>
                  <a:close/>
                </a:path>
                <a:path w="565150" h="405129">
                  <a:moveTo>
                    <a:pt x="380555" y="107797"/>
                  </a:moveTo>
                  <a:lnTo>
                    <a:pt x="380339" y="109067"/>
                  </a:lnTo>
                  <a:lnTo>
                    <a:pt x="380555" y="107797"/>
                  </a:lnTo>
                  <a:close/>
                </a:path>
                <a:path w="565150" h="405129">
                  <a:moveTo>
                    <a:pt x="387946" y="104101"/>
                  </a:moveTo>
                  <a:lnTo>
                    <a:pt x="387731" y="104165"/>
                  </a:lnTo>
                  <a:lnTo>
                    <a:pt x="387604" y="104330"/>
                  </a:lnTo>
                  <a:lnTo>
                    <a:pt x="387654" y="104698"/>
                  </a:lnTo>
                  <a:lnTo>
                    <a:pt x="387946" y="104101"/>
                  </a:lnTo>
                  <a:close/>
                </a:path>
                <a:path w="565150" h="405129">
                  <a:moveTo>
                    <a:pt x="391617" y="100660"/>
                  </a:moveTo>
                  <a:lnTo>
                    <a:pt x="391236" y="100799"/>
                  </a:lnTo>
                  <a:lnTo>
                    <a:pt x="391617" y="101422"/>
                  </a:lnTo>
                  <a:lnTo>
                    <a:pt x="391617" y="100660"/>
                  </a:lnTo>
                  <a:close/>
                </a:path>
                <a:path w="565150" h="405129">
                  <a:moveTo>
                    <a:pt x="405498" y="222250"/>
                  </a:moveTo>
                  <a:lnTo>
                    <a:pt x="403606" y="220980"/>
                  </a:lnTo>
                  <a:lnTo>
                    <a:pt x="403682" y="219710"/>
                  </a:lnTo>
                  <a:lnTo>
                    <a:pt x="403771" y="218440"/>
                  </a:lnTo>
                  <a:lnTo>
                    <a:pt x="401840" y="218440"/>
                  </a:lnTo>
                  <a:lnTo>
                    <a:pt x="401866" y="217170"/>
                  </a:lnTo>
                  <a:lnTo>
                    <a:pt x="401878" y="215900"/>
                  </a:lnTo>
                  <a:lnTo>
                    <a:pt x="370865" y="215900"/>
                  </a:lnTo>
                  <a:lnTo>
                    <a:pt x="370078" y="215900"/>
                  </a:lnTo>
                  <a:lnTo>
                    <a:pt x="365899" y="220980"/>
                  </a:lnTo>
                  <a:lnTo>
                    <a:pt x="360375" y="224790"/>
                  </a:lnTo>
                  <a:lnTo>
                    <a:pt x="354291" y="227330"/>
                  </a:lnTo>
                  <a:lnTo>
                    <a:pt x="348424" y="231140"/>
                  </a:lnTo>
                  <a:lnTo>
                    <a:pt x="345833" y="232410"/>
                  </a:lnTo>
                  <a:lnTo>
                    <a:pt x="353847" y="238760"/>
                  </a:lnTo>
                  <a:lnTo>
                    <a:pt x="347903" y="238760"/>
                  </a:lnTo>
                  <a:lnTo>
                    <a:pt x="346316" y="234950"/>
                  </a:lnTo>
                  <a:lnTo>
                    <a:pt x="344665" y="242570"/>
                  </a:lnTo>
                  <a:lnTo>
                    <a:pt x="336854" y="243840"/>
                  </a:lnTo>
                  <a:lnTo>
                    <a:pt x="334670" y="251460"/>
                  </a:lnTo>
                  <a:lnTo>
                    <a:pt x="334403" y="250190"/>
                  </a:lnTo>
                  <a:lnTo>
                    <a:pt x="333692" y="250190"/>
                  </a:lnTo>
                  <a:lnTo>
                    <a:pt x="334149" y="248920"/>
                  </a:lnTo>
                  <a:lnTo>
                    <a:pt x="331470" y="247650"/>
                  </a:lnTo>
                  <a:lnTo>
                    <a:pt x="330504" y="252730"/>
                  </a:lnTo>
                  <a:lnTo>
                    <a:pt x="331889" y="254000"/>
                  </a:lnTo>
                  <a:lnTo>
                    <a:pt x="331012" y="254000"/>
                  </a:lnTo>
                  <a:lnTo>
                    <a:pt x="330454" y="252730"/>
                  </a:lnTo>
                  <a:lnTo>
                    <a:pt x="327317" y="252730"/>
                  </a:lnTo>
                  <a:lnTo>
                    <a:pt x="329044" y="256540"/>
                  </a:lnTo>
                  <a:lnTo>
                    <a:pt x="326707" y="255384"/>
                  </a:lnTo>
                  <a:lnTo>
                    <a:pt x="326783" y="256540"/>
                  </a:lnTo>
                  <a:lnTo>
                    <a:pt x="323443" y="256540"/>
                  </a:lnTo>
                  <a:lnTo>
                    <a:pt x="326021" y="259080"/>
                  </a:lnTo>
                  <a:lnTo>
                    <a:pt x="323367" y="259080"/>
                  </a:lnTo>
                  <a:lnTo>
                    <a:pt x="323608" y="262890"/>
                  </a:lnTo>
                  <a:lnTo>
                    <a:pt x="321068" y="262890"/>
                  </a:lnTo>
                  <a:lnTo>
                    <a:pt x="322364" y="265430"/>
                  </a:lnTo>
                  <a:lnTo>
                    <a:pt x="317080" y="264160"/>
                  </a:lnTo>
                  <a:lnTo>
                    <a:pt x="319887" y="267970"/>
                  </a:lnTo>
                  <a:lnTo>
                    <a:pt x="316814" y="264160"/>
                  </a:lnTo>
                  <a:lnTo>
                    <a:pt x="314325" y="267970"/>
                  </a:lnTo>
                  <a:lnTo>
                    <a:pt x="314680" y="270510"/>
                  </a:lnTo>
                  <a:lnTo>
                    <a:pt x="314083" y="269240"/>
                  </a:lnTo>
                  <a:lnTo>
                    <a:pt x="312724" y="270510"/>
                  </a:lnTo>
                  <a:lnTo>
                    <a:pt x="311835" y="267970"/>
                  </a:lnTo>
                  <a:lnTo>
                    <a:pt x="310603" y="269240"/>
                  </a:lnTo>
                  <a:lnTo>
                    <a:pt x="310032" y="270510"/>
                  </a:lnTo>
                  <a:lnTo>
                    <a:pt x="311886" y="273050"/>
                  </a:lnTo>
                  <a:lnTo>
                    <a:pt x="305777" y="270510"/>
                  </a:lnTo>
                  <a:lnTo>
                    <a:pt x="310222" y="280670"/>
                  </a:lnTo>
                  <a:lnTo>
                    <a:pt x="304063" y="275590"/>
                  </a:lnTo>
                  <a:lnTo>
                    <a:pt x="302006" y="280670"/>
                  </a:lnTo>
                  <a:lnTo>
                    <a:pt x="299923" y="285178"/>
                  </a:lnTo>
                  <a:lnTo>
                    <a:pt x="297014" y="281940"/>
                  </a:lnTo>
                  <a:lnTo>
                    <a:pt x="295567" y="285750"/>
                  </a:lnTo>
                  <a:lnTo>
                    <a:pt x="299656" y="285750"/>
                  </a:lnTo>
                  <a:lnTo>
                    <a:pt x="296989" y="289560"/>
                  </a:lnTo>
                  <a:lnTo>
                    <a:pt x="295109" y="287159"/>
                  </a:lnTo>
                  <a:lnTo>
                    <a:pt x="295884" y="290830"/>
                  </a:lnTo>
                  <a:lnTo>
                    <a:pt x="291934" y="293370"/>
                  </a:lnTo>
                  <a:lnTo>
                    <a:pt x="290690" y="293370"/>
                  </a:lnTo>
                  <a:lnTo>
                    <a:pt x="291071" y="290830"/>
                  </a:lnTo>
                  <a:lnTo>
                    <a:pt x="290830" y="290830"/>
                  </a:lnTo>
                  <a:lnTo>
                    <a:pt x="288899" y="294640"/>
                  </a:lnTo>
                  <a:lnTo>
                    <a:pt x="284238" y="295910"/>
                  </a:lnTo>
                  <a:lnTo>
                    <a:pt x="282994" y="299720"/>
                  </a:lnTo>
                  <a:lnTo>
                    <a:pt x="282714" y="299720"/>
                  </a:lnTo>
                  <a:lnTo>
                    <a:pt x="282714" y="298450"/>
                  </a:lnTo>
                  <a:lnTo>
                    <a:pt x="281000" y="298450"/>
                  </a:lnTo>
                  <a:lnTo>
                    <a:pt x="282448" y="300990"/>
                  </a:lnTo>
                  <a:lnTo>
                    <a:pt x="282638" y="299720"/>
                  </a:lnTo>
                  <a:lnTo>
                    <a:pt x="285584" y="300990"/>
                  </a:lnTo>
                  <a:lnTo>
                    <a:pt x="284810" y="304800"/>
                  </a:lnTo>
                  <a:lnTo>
                    <a:pt x="284721" y="305968"/>
                  </a:lnTo>
                  <a:lnTo>
                    <a:pt x="285521" y="307340"/>
                  </a:lnTo>
                  <a:lnTo>
                    <a:pt x="284607" y="305790"/>
                  </a:lnTo>
                  <a:lnTo>
                    <a:pt x="284556" y="306070"/>
                  </a:lnTo>
                  <a:lnTo>
                    <a:pt x="284568" y="305727"/>
                  </a:lnTo>
                  <a:lnTo>
                    <a:pt x="282524" y="302260"/>
                  </a:lnTo>
                  <a:lnTo>
                    <a:pt x="281622" y="308610"/>
                  </a:lnTo>
                  <a:lnTo>
                    <a:pt x="279552" y="304800"/>
                  </a:lnTo>
                  <a:lnTo>
                    <a:pt x="278155" y="302260"/>
                  </a:lnTo>
                  <a:lnTo>
                    <a:pt x="278231" y="303530"/>
                  </a:lnTo>
                  <a:lnTo>
                    <a:pt x="279234" y="304800"/>
                  </a:lnTo>
                  <a:lnTo>
                    <a:pt x="277685" y="304800"/>
                  </a:lnTo>
                  <a:lnTo>
                    <a:pt x="277202" y="302260"/>
                  </a:lnTo>
                  <a:lnTo>
                    <a:pt x="275894" y="304800"/>
                  </a:lnTo>
                  <a:lnTo>
                    <a:pt x="278091" y="306070"/>
                  </a:lnTo>
                  <a:lnTo>
                    <a:pt x="276186" y="307340"/>
                  </a:lnTo>
                  <a:lnTo>
                    <a:pt x="275526" y="307340"/>
                  </a:lnTo>
                  <a:lnTo>
                    <a:pt x="275501" y="305727"/>
                  </a:lnTo>
                  <a:lnTo>
                    <a:pt x="275056" y="304800"/>
                  </a:lnTo>
                  <a:lnTo>
                    <a:pt x="275412" y="307340"/>
                  </a:lnTo>
                  <a:lnTo>
                    <a:pt x="275767" y="309880"/>
                  </a:lnTo>
                  <a:lnTo>
                    <a:pt x="273621" y="311150"/>
                  </a:lnTo>
                  <a:lnTo>
                    <a:pt x="273316" y="309880"/>
                  </a:lnTo>
                  <a:lnTo>
                    <a:pt x="273075" y="309892"/>
                  </a:lnTo>
                  <a:lnTo>
                    <a:pt x="270573" y="312420"/>
                  </a:lnTo>
                  <a:lnTo>
                    <a:pt x="271907" y="317500"/>
                  </a:lnTo>
                  <a:lnTo>
                    <a:pt x="267677" y="318770"/>
                  </a:lnTo>
                  <a:lnTo>
                    <a:pt x="267182" y="317500"/>
                  </a:lnTo>
                  <a:lnTo>
                    <a:pt x="265684" y="313690"/>
                  </a:lnTo>
                  <a:lnTo>
                    <a:pt x="265709" y="317500"/>
                  </a:lnTo>
                  <a:lnTo>
                    <a:pt x="263067" y="314960"/>
                  </a:lnTo>
                  <a:lnTo>
                    <a:pt x="262191" y="317500"/>
                  </a:lnTo>
                  <a:lnTo>
                    <a:pt x="264058" y="318770"/>
                  </a:lnTo>
                  <a:lnTo>
                    <a:pt x="262585" y="320040"/>
                  </a:lnTo>
                  <a:lnTo>
                    <a:pt x="263118" y="322580"/>
                  </a:lnTo>
                  <a:lnTo>
                    <a:pt x="261353" y="322580"/>
                  </a:lnTo>
                  <a:lnTo>
                    <a:pt x="261188" y="326390"/>
                  </a:lnTo>
                  <a:lnTo>
                    <a:pt x="262166" y="326390"/>
                  </a:lnTo>
                  <a:lnTo>
                    <a:pt x="264642" y="326390"/>
                  </a:lnTo>
                  <a:lnTo>
                    <a:pt x="262051" y="327660"/>
                  </a:lnTo>
                  <a:lnTo>
                    <a:pt x="262166" y="326390"/>
                  </a:lnTo>
                  <a:lnTo>
                    <a:pt x="260565" y="328930"/>
                  </a:lnTo>
                  <a:lnTo>
                    <a:pt x="258368" y="327660"/>
                  </a:lnTo>
                  <a:lnTo>
                    <a:pt x="258533" y="330200"/>
                  </a:lnTo>
                  <a:lnTo>
                    <a:pt x="255803" y="330200"/>
                  </a:lnTo>
                  <a:lnTo>
                    <a:pt x="253669" y="326390"/>
                  </a:lnTo>
                  <a:lnTo>
                    <a:pt x="255016" y="330200"/>
                  </a:lnTo>
                  <a:lnTo>
                    <a:pt x="250888" y="330200"/>
                  </a:lnTo>
                  <a:lnTo>
                    <a:pt x="251625" y="332397"/>
                  </a:lnTo>
                  <a:lnTo>
                    <a:pt x="250990" y="331762"/>
                  </a:lnTo>
                  <a:lnTo>
                    <a:pt x="251396" y="332740"/>
                  </a:lnTo>
                  <a:lnTo>
                    <a:pt x="249859" y="332740"/>
                  </a:lnTo>
                  <a:lnTo>
                    <a:pt x="248945" y="331470"/>
                  </a:lnTo>
                  <a:lnTo>
                    <a:pt x="246646" y="332740"/>
                  </a:lnTo>
                  <a:lnTo>
                    <a:pt x="252666" y="335280"/>
                  </a:lnTo>
                  <a:lnTo>
                    <a:pt x="249021" y="335280"/>
                  </a:lnTo>
                  <a:lnTo>
                    <a:pt x="248691" y="334060"/>
                  </a:lnTo>
                  <a:lnTo>
                    <a:pt x="245745" y="335280"/>
                  </a:lnTo>
                  <a:lnTo>
                    <a:pt x="245249" y="339090"/>
                  </a:lnTo>
                  <a:lnTo>
                    <a:pt x="242252" y="340360"/>
                  </a:lnTo>
                  <a:lnTo>
                    <a:pt x="239560" y="337019"/>
                  </a:lnTo>
                  <a:lnTo>
                    <a:pt x="238099" y="339090"/>
                  </a:lnTo>
                  <a:lnTo>
                    <a:pt x="237159" y="344170"/>
                  </a:lnTo>
                  <a:lnTo>
                    <a:pt x="233438" y="345440"/>
                  </a:lnTo>
                  <a:lnTo>
                    <a:pt x="234289" y="345440"/>
                  </a:lnTo>
                  <a:lnTo>
                    <a:pt x="237261" y="350520"/>
                  </a:lnTo>
                  <a:lnTo>
                    <a:pt x="235521" y="349250"/>
                  </a:lnTo>
                  <a:lnTo>
                    <a:pt x="230301" y="345440"/>
                  </a:lnTo>
                  <a:lnTo>
                    <a:pt x="230314" y="347738"/>
                  </a:lnTo>
                  <a:lnTo>
                    <a:pt x="228942" y="345440"/>
                  </a:lnTo>
                  <a:lnTo>
                    <a:pt x="229222" y="346710"/>
                  </a:lnTo>
                  <a:lnTo>
                    <a:pt x="226542" y="347980"/>
                  </a:lnTo>
                  <a:lnTo>
                    <a:pt x="225704" y="350520"/>
                  </a:lnTo>
                  <a:lnTo>
                    <a:pt x="223520" y="354330"/>
                  </a:lnTo>
                  <a:lnTo>
                    <a:pt x="223050" y="353060"/>
                  </a:lnTo>
                  <a:lnTo>
                    <a:pt x="221030" y="353060"/>
                  </a:lnTo>
                  <a:lnTo>
                    <a:pt x="219303" y="355600"/>
                  </a:lnTo>
                  <a:lnTo>
                    <a:pt x="217551" y="355600"/>
                  </a:lnTo>
                  <a:lnTo>
                    <a:pt x="218020" y="356870"/>
                  </a:lnTo>
                  <a:lnTo>
                    <a:pt x="217093" y="358140"/>
                  </a:lnTo>
                  <a:lnTo>
                    <a:pt x="218808" y="359410"/>
                  </a:lnTo>
                  <a:lnTo>
                    <a:pt x="214033" y="359410"/>
                  </a:lnTo>
                  <a:lnTo>
                    <a:pt x="211759" y="361950"/>
                  </a:lnTo>
                  <a:lnTo>
                    <a:pt x="209715" y="365760"/>
                  </a:lnTo>
                  <a:lnTo>
                    <a:pt x="206057" y="365760"/>
                  </a:lnTo>
                  <a:lnTo>
                    <a:pt x="205943" y="364490"/>
                  </a:lnTo>
                  <a:lnTo>
                    <a:pt x="205587" y="364490"/>
                  </a:lnTo>
                  <a:lnTo>
                    <a:pt x="203149" y="367030"/>
                  </a:lnTo>
                  <a:lnTo>
                    <a:pt x="204838" y="369570"/>
                  </a:lnTo>
                  <a:lnTo>
                    <a:pt x="204431" y="368300"/>
                  </a:lnTo>
                  <a:lnTo>
                    <a:pt x="206235" y="369570"/>
                  </a:lnTo>
                  <a:lnTo>
                    <a:pt x="206679" y="370840"/>
                  </a:lnTo>
                  <a:lnTo>
                    <a:pt x="206413" y="372110"/>
                  </a:lnTo>
                  <a:lnTo>
                    <a:pt x="205613" y="373380"/>
                  </a:lnTo>
                  <a:lnTo>
                    <a:pt x="206121" y="370840"/>
                  </a:lnTo>
                  <a:lnTo>
                    <a:pt x="203288" y="369570"/>
                  </a:lnTo>
                  <a:lnTo>
                    <a:pt x="202412" y="369570"/>
                  </a:lnTo>
                  <a:lnTo>
                    <a:pt x="202666" y="370674"/>
                  </a:lnTo>
                  <a:lnTo>
                    <a:pt x="198958" y="369570"/>
                  </a:lnTo>
                  <a:lnTo>
                    <a:pt x="205790" y="375920"/>
                  </a:lnTo>
                  <a:lnTo>
                    <a:pt x="201764" y="374650"/>
                  </a:lnTo>
                  <a:lnTo>
                    <a:pt x="201142" y="373380"/>
                  </a:lnTo>
                  <a:lnTo>
                    <a:pt x="200660" y="374650"/>
                  </a:lnTo>
                  <a:lnTo>
                    <a:pt x="200850" y="377190"/>
                  </a:lnTo>
                  <a:lnTo>
                    <a:pt x="199707" y="377190"/>
                  </a:lnTo>
                  <a:lnTo>
                    <a:pt x="197675" y="374650"/>
                  </a:lnTo>
                  <a:lnTo>
                    <a:pt x="199859" y="375920"/>
                  </a:lnTo>
                  <a:lnTo>
                    <a:pt x="199212" y="374650"/>
                  </a:lnTo>
                  <a:lnTo>
                    <a:pt x="198564" y="373380"/>
                  </a:lnTo>
                  <a:lnTo>
                    <a:pt x="197358" y="374650"/>
                  </a:lnTo>
                  <a:lnTo>
                    <a:pt x="199097" y="379730"/>
                  </a:lnTo>
                  <a:lnTo>
                    <a:pt x="196278" y="378460"/>
                  </a:lnTo>
                  <a:lnTo>
                    <a:pt x="196367" y="377190"/>
                  </a:lnTo>
                  <a:lnTo>
                    <a:pt x="197167" y="377190"/>
                  </a:lnTo>
                  <a:lnTo>
                    <a:pt x="197269" y="375920"/>
                  </a:lnTo>
                  <a:lnTo>
                    <a:pt x="194068" y="373380"/>
                  </a:lnTo>
                  <a:lnTo>
                    <a:pt x="194398" y="374650"/>
                  </a:lnTo>
                  <a:lnTo>
                    <a:pt x="190207" y="374650"/>
                  </a:lnTo>
                  <a:lnTo>
                    <a:pt x="191287" y="375920"/>
                  </a:lnTo>
                  <a:lnTo>
                    <a:pt x="193916" y="382270"/>
                  </a:lnTo>
                  <a:lnTo>
                    <a:pt x="188747" y="378460"/>
                  </a:lnTo>
                  <a:lnTo>
                    <a:pt x="188849" y="379730"/>
                  </a:lnTo>
                  <a:lnTo>
                    <a:pt x="188150" y="382270"/>
                  </a:lnTo>
                  <a:lnTo>
                    <a:pt x="187312" y="381000"/>
                  </a:lnTo>
                  <a:lnTo>
                    <a:pt x="186474" y="379730"/>
                  </a:lnTo>
                  <a:lnTo>
                    <a:pt x="185407" y="379730"/>
                  </a:lnTo>
                  <a:lnTo>
                    <a:pt x="183997" y="378460"/>
                  </a:lnTo>
                  <a:lnTo>
                    <a:pt x="183718" y="378460"/>
                  </a:lnTo>
                  <a:lnTo>
                    <a:pt x="184150" y="381000"/>
                  </a:lnTo>
                  <a:lnTo>
                    <a:pt x="180822" y="377190"/>
                  </a:lnTo>
                  <a:lnTo>
                    <a:pt x="181508" y="382270"/>
                  </a:lnTo>
                  <a:lnTo>
                    <a:pt x="180860" y="381000"/>
                  </a:lnTo>
                  <a:lnTo>
                    <a:pt x="180682" y="381457"/>
                  </a:lnTo>
                  <a:lnTo>
                    <a:pt x="181076" y="382270"/>
                  </a:lnTo>
                  <a:lnTo>
                    <a:pt x="181013" y="387350"/>
                  </a:lnTo>
                  <a:lnTo>
                    <a:pt x="173697" y="382270"/>
                  </a:lnTo>
                  <a:lnTo>
                    <a:pt x="173405" y="388620"/>
                  </a:lnTo>
                  <a:lnTo>
                    <a:pt x="171907" y="392430"/>
                  </a:lnTo>
                  <a:lnTo>
                    <a:pt x="173393" y="394970"/>
                  </a:lnTo>
                  <a:lnTo>
                    <a:pt x="171907" y="398780"/>
                  </a:lnTo>
                  <a:lnTo>
                    <a:pt x="170154" y="397510"/>
                  </a:lnTo>
                  <a:lnTo>
                    <a:pt x="170472" y="394970"/>
                  </a:lnTo>
                  <a:lnTo>
                    <a:pt x="167462" y="394970"/>
                  </a:lnTo>
                  <a:lnTo>
                    <a:pt x="166865" y="397510"/>
                  </a:lnTo>
                  <a:lnTo>
                    <a:pt x="166611" y="396240"/>
                  </a:lnTo>
                  <a:lnTo>
                    <a:pt x="164896" y="394970"/>
                  </a:lnTo>
                  <a:lnTo>
                    <a:pt x="164033" y="396240"/>
                  </a:lnTo>
                  <a:lnTo>
                    <a:pt x="165519" y="397891"/>
                  </a:lnTo>
                  <a:lnTo>
                    <a:pt x="166116" y="397510"/>
                  </a:lnTo>
                  <a:lnTo>
                    <a:pt x="167830" y="401320"/>
                  </a:lnTo>
                  <a:lnTo>
                    <a:pt x="167589" y="397510"/>
                  </a:lnTo>
                  <a:lnTo>
                    <a:pt x="168617" y="397510"/>
                  </a:lnTo>
                  <a:lnTo>
                    <a:pt x="170256" y="400050"/>
                  </a:lnTo>
                  <a:lnTo>
                    <a:pt x="169760" y="401320"/>
                  </a:lnTo>
                  <a:lnTo>
                    <a:pt x="172237" y="401320"/>
                  </a:lnTo>
                  <a:lnTo>
                    <a:pt x="170002" y="398780"/>
                  </a:lnTo>
                  <a:lnTo>
                    <a:pt x="172440" y="400050"/>
                  </a:lnTo>
                  <a:lnTo>
                    <a:pt x="172821" y="400050"/>
                  </a:lnTo>
                  <a:lnTo>
                    <a:pt x="173329" y="398780"/>
                  </a:lnTo>
                  <a:lnTo>
                    <a:pt x="173596" y="400050"/>
                  </a:lnTo>
                  <a:lnTo>
                    <a:pt x="175285" y="401320"/>
                  </a:lnTo>
                  <a:lnTo>
                    <a:pt x="177812" y="401320"/>
                  </a:lnTo>
                  <a:lnTo>
                    <a:pt x="175882" y="396240"/>
                  </a:lnTo>
                  <a:lnTo>
                    <a:pt x="178587" y="397510"/>
                  </a:lnTo>
                  <a:lnTo>
                    <a:pt x="178562" y="398780"/>
                  </a:lnTo>
                  <a:lnTo>
                    <a:pt x="180797" y="394970"/>
                  </a:lnTo>
                  <a:lnTo>
                    <a:pt x="177038" y="396240"/>
                  </a:lnTo>
                  <a:lnTo>
                    <a:pt x="177203" y="391160"/>
                  </a:lnTo>
                  <a:lnTo>
                    <a:pt x="183261" y="396240"/>
                  </a:lnTo>
                  <a:lnTo>
                    <a:pt x="181737" y="393700"/>
                  </a:lnTo>
                  <a:lnTo>
                    <a:pt x="182499" y="393700"/>
                  </a:lnTo>
                  <a:lnTo>
                    <a:pt x="182003" y="391160"/>
                  </a:lnTo>
                  <a:lnTo>
                    <a:pt x="183248" y="391642"/>
                  </a:lnTo>
                  <a:lnTo>
                    <a:pt x="182499" y="393700"/>
                  </a:lnTo>
                  <a:lnTo>
                    <a:pt x="182880" y="393700"/>
                  </a:lnTo>
                  <a:lnTo>
                    <a:pt x="183502" y="394970"/>
                  </a:lnTo>
                  <a:lnTo>
                    <a:pt x="183438" y="391718"/>
                  </a:lnTo>
                  <a:lnTo>
                    <a:pt x="185216" y="392430"/>
                  </a:lnTo>
                  <a:lnTo>
                    <a:pt x="185254" y="391160"/>
                  </a:lnTo>
                  <a:lnTo>
                    <a:pt x="185381" y="387350"/>
                  </a:lnTo>
                  <a:lnTo>
                    <a:pt x="186702" y="388886"/>
                  </a:lnTo>
                  <a:lnTo>
                    <a:pt x="186766" y="388620"/>
                  </a:lnTo>
                  <a:lnTo>
                    <a:pt x="187375" y="389255"/>
                  </a:lnTo>
                  <a:lnTo>
                    <a:pt x="187236" y="389496"/>
                  </a:lnTo>
                  <a:lnTo>
                    <a:pt x="188671" y="391160"/>
                  </a:lnTo>
                  <a:lnTo>
                    <a:pt x="188379" y="390296"/>
                  </a:lnTo>
                  <a:lnTo>
                    <a:pt x="190398" y="392430"/>
                  </a:lnTo>
                  <a:lnTo>
                    <a:pt x="189001" y="388620"/>
                  </a:lnTo>
                  <a:lnTo>
                    <a:pt x="188074" y="386080"/>
                  </a:lnTo>
                  <a:lnTo>
                    <a:pt x="190906" y="387350"/>
                  </a:lnTo>
                  <a:lnTo>
                    <a:pt x="192125" y="389890"/>
                  </a:lnTo>
                  <a:lnTo>
                    <a:pt x="192786" y="389890"/>
                  </a:lnTo>
                  <a:lnTo>
                    <a:pt x="190855" y="386080"/>
                  </a:lnTo>
                  <a:lnTo>
                    <a:pt x="194983" y="389102"/>
                  </a:lnTo>
                  <a:lnTo>
                    <a:pt x="194208" y="390245"/>
                  </a:lnTo>
                  <a:lnTo>
                    <a:pt x="196049" y="390309"/>
                  </a:lnTo>
                  <a:lnTo>
                    <a:pt x="196367" y="390880"/>
                  </a:lnTo>
                  <a:lnTo>
                    <a:pt x="196507" y="389496"/>
                  </a:lnTo>
                  <a:lnTo>
                    <a:pt x="196532" y="389153"/>
                  </a:lnTo>
                  <a:lnTo>
                    <a:pt x="196265" y="389128"/>
                  </a:lnTo>
                  <a:lnTo>
                    <a:pt x="196710" y="387350"/>
                  </a:lnTo>
                  <a:lnTo>
                    <a:pt x="195618" y="386080"/>
                  </a:lnTo>
                  <a:lnTo>
                    <a:pt x="194538" y="384810"/>
                  </a:lnTo>
                  <a:lnTo>
                    <a:pt x="198297" y="384810"/>
                  </a:lnTo>
                  <a:lnTo>
                    <a:pt x="199504" y="382270"/>
                  </a:lnTo>
                  <a:lnTo>
                    <a:pt x="200126" y="383540"/>
                  </a:lnTo>
                  <a:lnTo>
                    <a:pt x="204381" y="381000"/>
                  </a:lnTo>
                  <a:lnTo>
                    <a:pt x="207327" y="381000"/>
                  </a:lnTo>
                  <a:lnTo>
                    <a:pt x="206375" y="379730"/>
                  </a:lnTo>
                  <a:lnTo>
                    <a:pt x="205422" y="378460"/>
                  </a:lnTo>
                  <a:lnTo>
                    <a:pt x="207708" y="377190"/>
                  </a:lnTo>
                  <a:lnTo>
                    <a:pt x="208597" y="375920"/>
                  </a:lnTo>
                  <a:lnTo>
                    <a:pt x="209905" y="377190"/>
                  </a:lnTo>
                  <a:lnTo>
                    <a:pt x="210210" y="378460"/>
                  </a:lnTo>
                  <a:lnTo>
                    <a:pt x="210070" y="379730"/>
                  </a:lnTo>
                  <a:lnTo>
                    <a:pt x="211340" y="378460"/>
                  </a:lnTo>
                  <a:lnTo>
                    <a:pt x="210921" y="378460"/>
                  </a:lnTo>
                  <a:lnTo>
                    <a:pt x="210921" y="377190"/>
                  </a:lnTo>
                  <a:lnTo>
                    <a:pt x="211505" y="375920"/>
                  </a:lnTo>
                  <a:lnTo>
                    <a:pt x="212877" y="378460"/>
                  </a:lnTo>
                  <a:lnTo>
                    <a:pt x="214490" y="377190"/>
                  </a:lnTo>
                  <a:lnTo>
                    <a:pt x="214312" y="373380"/>
                  </a:lnTo>
                  <a:lnTo>
                    <a:pt x="217614" y="373380"/>
                  </a:lnTo>
                  <a:lnTo>
                    <a:pt x="216128" y="370840"/>
                  </a:lnTo>
                  <a:lnTo>
                    <a:pt x="211455" y="368300"/>
                  </a:lnTo>
                  <a:lnTo>
                    <a:pt x="212648" y="365760"/>
                  </a:lnTo>
                  <a:lnTo>
                    <a:pt x="213614" y="367030"/>
                  </a:lnTo>
                  <a:lnTo>
                    <a:pt x="215163" y="368300"/>
                  </a:lnTo>
                  <a:lnTo>
                    <a:pt x="215506" y="368300"/>
                  </a:lnTo>
                  <a:lnTo>
                    <a:pt x="215709" y="368515"/>
                  </a:lnTo>
                  <a:lnTo>
                    <a:pt x="215658" y="368300"/>
                  </a:lnTo>
                  <a:lnTo>
                    <a:pt x="216408" y="368300"/>
                  </a:lnTo>
                  <a:lnTo>
                    <a:pt x="217652" y="369570"/>
                  </a:lnTo>
                  <a:lnTo>
                    <a:pt x="217881" y="369570"/>
                  </a:lnTo>
                  <a:lnTo>
                    <a:pt x="218744" y="370840"/>
                  </a:lnTo>
                  <a:lnTo>
                    <a:pt x="220649" y="370840"/>
                  </a:lnTo>
                  <a:lnTo>
                    <a:pt x="221945" y="372110"/>
                  </a:lnTo>
                  <a:lnTo>
                    <a:pt x="221030" y="370674"/>
                  </a:lnTo>
                  <a:lnTo>
                    <a:pt x="220268" y="369570"/>
                  </a:lnTo>
                  <a:lnTo>
                    <a:pt x="220751" y="369570"/>
                  </a:lnTo>
                  <a:lnTo>
                    <a:pt x="222338" y="368300"/>
                  </a:lnTo>
                  <a:lnTo>
                    <a:pt x="222821" y="370840"/>
                  </a:lnTo>
                  <a:lnTo>
                    <a:pt x="224434" y="370840"/>
                  </a:lnTo>
                  <a:lnTo>
                    <a:pt x="223977" y="369570"/>
                  </a:lnTo>
                  <a:lnTo>
                    <a:pt x="225945" y="369570"/>
                  </a:lnTo>
                  <a:lnTo>
                    <a:pt x="224104" y="367030"/>
                  </a:lnTo>
                  <a:lnTo>
                    <a:pt x="224612" y="367030"/>
                  </a:lnTo>
                  <a:lnTo>
                    <a:pt x="225552" y="368300"/>
                  </a:lnTo>
                  <a:lnTo>
                    <a:pt x="226250" y="368300"/>
                  </a:lnTo>
                  <a:lnTo>
                    <a:pt x="226301" y="367030"/>
                  </a:lnTo>
                  <a:lnTo>
                    <a:pt x="230060" y="364490"/>
                  </a:lnTo>
                  <a:lnTo>
                    <a:pt x="227101" y="363220"/>
                  </a:lnTo>
                  <a:lnTo>
                    <a:pt x="226758" y="363220"/>
                  </a:lnTo>
                  <a:lnTo>
                    <a:pt x="226923" y="362394"/>
                  </a:lnTo>
                  <a:lnTo>
                    <a:pt x="227774" y="358140"/>
                  </a:lnTo>
                  <a:lnTo>
                    <a:pt x="233756" y="359410"/>
                  </a:lnTo>
                  <a:lnTo>
                    <a:pt x="234759" y="358140"/>
                  </a:lnTo>
                  <a:lnTo>
                    <a:pt x="235762" y="356870"/>
                  </a:lnTo>
                  <a:lnTo>
                    <a:pt x="236397" y="356870"/>
                  </a:lnTo>
                  <a:lnTo>
                    <a:pt x="237337" y="355600"/>
                  </a:lnTo>
                  <a:lnTo>
                    <a:pt x="239687" y="354330"/>
                  </a:lnTo>
                  <a:lnTo>
                    <a:pt x="239522" y="351790"/>
                  </a:lnTo>
                  <a:lnTo>
                    <a:pt x="240030" y="350520"/>
                  </a:lnTo>
                  <a:lnTo>
                    <a:pt x="241858" y="351790"/>
                  </a:lnTo>
                  <a:lnTo>
                    <a:pt x="242404" y="353060"/>
                  </a:lnTo>
                  <a:lnTo>
                    <a:pt x="243192" y="351790"/>
                  </a:lnTo>
                  <a:lnTo>
                    <a:pt x="242646" y="350520"/>
                  </a:lnTo>
                  <a:lnTo>
                    <a:pt x="245529" y="350520"/>
                  </a:lnTo>
                  <a:lnTo>
                    <a:pt x="245364" y="352831"/>
                  </a:lnTo>
                  <a:lnTo>
                    <a:pt x="245033" y="353060"/>
                  </a:lnTo>
                  <a:lnTo>
                    <a:pt x="245364" y="352856"/>
                  </a:lnTo>
                  <a:lnTo>
                    <a:pt x="245351" y="353060"/>
                  </a:lnTo>
                  <a:lnTo>
                    <a:pt x="246202" y="352374"/>
                  </a:lnTo>
                  <a:lnTo>
                    <a:pt x="247230" y="351790"/>
                  </a:lnTo>
                  <a:lnTo>
                    <a:pt x="248615" y="353060"/>
                  </a:lnTo>
                  <a:lnTo>
                    <a:pt x="248615" y="351790"/>
                  </a:lnTo>
                  <a:lnTo>
                    <a:pt x="248627" y="349250"/>
                  </a:lnTo>
                  <a:lnTo>
                    <a:pt x="249656" y="351790"/>
                  </a:lnTo>
                  <a:lnTo>
                    <a:pt x="251917" y="350520"/>
                  </a:lnTo>
                  <a:lnTo>
                    <a:pt x="252209" y="349250"/>
                  </a:lnTo>
                  <a:lnTo>
                    <a:pt x="249897" y="349250"/>
                  </a:lnTo>
                  <a:lnTo>
                    <a:pt x="250532" y="347980"/>
                  </a:lnTo>
                  <a:lnTo>
                    <a:pt x="252361" y="346710"/>
                  </a:lnTo>
                  <a:lnTo>
                    <a:pt x="254088" y="350520"/>
                  </a:lnTo>
                  <a:lnTo>
                    <a:pt x="260083" y="350520"/>
                  </a:lnTo>
                  <a:lnTo>
                    <a:pt x="258419" y="346710"/>
                  </a:lnTo>
                  <a:lnTo>
                    <a:pt x="255651" y="340360"/>
                  </a:lnTo>
                  <a:lnTo>
                    <a:pt x="259257" y="341668"/>
                  </a:lnTo>
                  <a:lnTo>
                    <a:pt x="258749" y="340360"/>
                  </a:lnTo>
                  <a:lnTo>
                    <a:pt x="260578" y="340360"/>
                  </a:lnTo>
                  <a:lnTo>
                    <a:pt x="261531" y="340868"/>
                  </a:lnTo>
                  <a:lnTo>
                    <a:pt x="260438" y="342099"/>
                  </a:lnTo>
                  <a:lnTo>
                    <a:pt x="262623" y="342900"/>
                  </a:lnTo>
                  <a:lnTo>
                    <a:pt x="262204" y="341236"/>
                  </a:lnTo>
                  <a:lnTo>
                    <a:pt x="265315" y="342900"/>
                  </a:lnTo>
                  <a:lnTo>
                    <a:pt x="265811" y="341630"/>
                  </a:lnTo>
                  <a:lnTo>
                    <a:pt x="269138" y="341630"/>
                  </a:lnTo>
                  <a:lnTo>
                    <a:pt x="264591" y="336550"/>
                  </a:lnTo>
                  <a:lnTo>
                    <a:pt x="267627" y="335280"/>
                  </a:lnTo>
                  <a:lnTo>
                    <a:pt x="266560" y="335280"/>
                  </a:lnTo>
                  <a:lnTo>
                    <a:pt x="265391" y="334010"/>
                  </a:lnTo>
                  <a:lnTo>
                    <a:pt x="264210" y="332740"/>
                  </a:lnTo>
                  <a:lnTo>
                    <a:pt x="265125" y="330200"/>
                  </a:lnTo>
                  <a:lnTo>
                    <a:pt x="266941" y="328930"/>
                  </a:lnTo>
                  <a:lnTo>
                    <a:pt x="270294" y="332740"/>
                  </a:lnTo>
                  <a:lnTo>
                    <a:pt x="269646" y="335280"/>
                  </a:lnTo>
                  <a:lnTo>
                    <a:pt x="270878" y="335280"/>
                  </a:lnTo>
                  <a:lnTo>
                    <a:pt x="272923" y="334010"/>
                  </a:lnTo>
                  <a:lnTo>
                    <a:pt x="273723" y="336550"/>
                  </a:lnTo>
                  <a:lnTo>
                    <a:pt x="274142" y="334010"/>
                  </a:lnTo>
                  <a:lnTo>
                    <a:pt x="274764" y="334010"/>
                  </a:lnTo>
                  <a:lnTo>
                    <a:pt x="274815" y="331470"/>
                  </a:lnTo>
                  <a:lnTo>
                    <a:pt x="277558" y="331470"/>
                  </a:lnTo>
                  <a:lnTo>
                    <a:pt x="276796" y="330200"/>
                  </a:lnTo>
                  <a:lnTo>
                    <a:pt x="275907" y="330200"/>
                  </a:lnTo>
                  <a:lnTo>
                    <a:pt x="279819" y="328930"/>
                  </a:lnTo>
                  <a:lnTo>
                    <a:pt x="277749" y="327660"/>
                  </a:lnTo>
                  <a:lnTo>
                    <a:pt x="275691" y="326390"/>
                  </a:lnTo>
                  <a:lnTo>
                    <a:pt x="277329" y="325120"/>
                  </a:lnTo>
                  <a:lnTo>
                    <a:pt x="279654" y="325120"/>
                  </a:lnTo>
                  <a:lnTo>
                    <a:pt x="279819" y="328930"/>
                  </a:lnTo>
                  <a:lnTo>
                    <a:pt x="280797" y="325120"/>
                  </a:lnTo>
                  <a:lnTo>
                    <a:pt x="282829" y="325120"/>
                  </a:lnTo>
                  <a:lnTo>
                    <a:pt x="283324" y="328930"/>
                  </a:lnTo>
                  <a:lnTo>
                    <a:pt x="283616" y="325120"/>
                  </a:lnTo>
                  <a:lnTo>
                    <a:pt x="287743" y="327660"/>
                  </a:lnTo>
                  <a:lnTo>
                    <a:pt x="289077" y="326390"/>
                  </a:lnTo>
                  <a:lnTo>
                    <a:pt x="288747" y="328930"/>
                  </a:lnTo>
                  <a:lnTo>
                    <a:pt x="288937" y="327660"/>
                  </a:lnTo>
                  <a:lnTo>
                    <a:pt x="289902" y="326390"/>
                  </a:lnTo>
                  <a:lnTo>
                    <a:pt x="287756" y="325120"/>
                  </a:lnTo>
                  <a:lnTo>
                    <a:pt x="289737" y="325120"/>
                  </a:lnTo>
                  <a:lnTo>
                    <a:pt x="289280" y="323850"/>
                  </a:lnTo>
                  <a:lnTo>
                    <a:pt x="286639" y="322580"/>
                  </a:lnTo>
                  <a:lnTo>
                    <a:pt x="286372" y="320040"/>
                  </a:lnTo>
                  <a:lnTo>
                    <a:pt x="287070" y="320040"/>
                  </a:lnTo>
                  <a:lnTo>
                    <a:pt x="287896" y="319697"/>
                  </a:lnTo>
                  <a:lnTo>
                    <a:pt x="287845" y="318770"/>
                  </a:lnTo>
                  <a:lnTo>
                    <a:pt x="287782" y="317500"/>
                  </a:lnTo>
                  <a:lnTo>
                    <a:pt x="290156" y="318770"/>
                  </a:lnTo>
                  <a:lnTo>
                    <a:pt x="287896" y="319697"/>
                  </a:lnTo>
                  <a:lnTo>
                    <a:pt x="291642" y="319697"/>
                  </a:lnTo>
                  <a:lnTo>
                    <a:pt x="293712" y="317500"/>
                  </a:lnTo>
                  <a:lnTo>
                    <a:pt x="294614" y="320040"/>
                  </a:lnTo>
                  <a:lnTo>
                    <a:pt x="295694" y="320040"/>
                  </a:lnTo>
                  <a:lnTo>
                    <a:pt x="294208" y="317500"/>
                  </a:lnTo>
                  <a:lnTo>
                    <a:pt x="294144" y="316230"/>
                  </a:lnTo>
                  <a:lnTo>
                    <a:pt x="296595" y="314960"/>
                  </a:lnTo>
                  <a:lnTo>
                    <a:pt x="295097" y="313690"/>
                  </a:lnTo>
                  <a:lnTo>
                    <a:pt x="295986" y="312420"/>
                  </a:lnTo>
                  <a:lnTo>
                    <a:pt x="294640" y="313690"/>
                  </a:lnTo>
                  <a:lnTo>
                    <a:pt x="293738" y="311150"/>
                  </a:lnTo>
                  <a:lnTo>
                    <a:pt x="294652" y="311150"/>
                  </a:lnTo>
                  <a:lnTo>
                    <a:pt x="295313" y="309880"/>
                  </a:lnTo>
                  <a:lnTo>
                    <a:pt x="294843" y="308610"/>
                  </a:lnTo>
                  <a:lnTo>
                    <a:pt x="300621" y="312420"/>
                  </a:lnTo>
                  <a:lnTo>
                    <a:pt x="300812" y="308610"/>
                  </a:lnTo>
                  <a:lnTo>
                    <a:pt x="302374" y="308610"/>
                  </a:lnTo>
                  <a:lnTo>
                    <a:pt x="303161" y="311150"/>
                  </a:lnTo>
                  <a:lnTo>
                    <a:pt x="304380" y="311150"/>
                  </a:lnTo>
                  <a:lnTo>
                    <a:pt x="304622" y="308610"/>
                  </a:lnTo>
                  <a:lnTo>
                    <a:pt x="307987" y="311150"/>
                  </a:lnTo>
                  <a:lnTo>
                    <a:pt x="308559" y="308610"/>
                  </a:lnTo>
                  <a:lnTo>
                    <a:pt x="306374" y="307340"/>
                  </a:lnTo>
                  <a:lnTo>
                    <a:pt x="306692" y="307340"/>
                  </a:lnTo>
                  <a:lnTo>
                    <a:pt x="306412" y="304800"/>
                  </a:lnTo>
                  <a:lnTo>
                    <a:pt x="304482" y="308610"/>
                  </a:lnTo>
                  <a:lnTo>
                    <a:pt x="304342" y="307340"/>
                  </a:lnTo>
                  <a:lnTo>
                    <a:pt x="304215" y="306070"/>
                  </a:lnTo>
                  <a:lnTo>
                    <a:pt x="304076" y="304800"/>
                  </a:lnTo>
                  <a:lnTo>
                    <a:pt x="303504" y="304800"/>
                  </a:lnTo>
                  <a:lnTo>
                    <a:pt x="303161" y="304152"/>
                  </a:lnTo>
                  <a:lnTo>
                    <a:pt x="303161" y="307340"/>
                  </a:lnTo>
                  <a:lnTo>
                    <a:pt x="302310" y="307340"/>
                  </a:lnTo>
                  <a:lnTo>
                    <a:pt x="302107" y="305968"/>
                  </a:lnTo>
                  <a:lnTo>
                    <a:pt x="300443" y="304800"/>
                  </a:lnTo>
                  <a:lnTo>
                    <a:pt x="302006" y="305333"/>
                  </a:lnTo>
                  <a:lnTo>
                    <a:pt x="301929" y="304800"/>
                  </a:lnTo>
                  <a:lnTo>
                    <a:pt x="302069" y="305346"/>
                  </a:lnTo>
                  <a:lnTo>
                    <a:pt x="303149" y="305727"/>
                  </a:lnTo>
                  <a:lnTo>
                    <a:pt x="303161" y="307340"/>
                  </a:lnTo>
                  <a:lnTo>
                    <a:pt x="303161" y="304152"/>
                  </a:lnTo>
                  <a:lnTo>
                    <a:pt x="301523" y="300990"/>
                  </a:lnTo>
                  <a:lnTo>
                    <a:pt x="304647" y="300990"/>
                  </a:lnTo>
                  <a:lnTo>
                    <a:pt x="308648" y="306070"/>
                  </a:lnTo>
                  <a:lnTo>
                    <a:pt x="312686" y="306070"/>
                  </a:lnTo>
                  <a:lnTo>
                    <a:pt x="310934" y="300990"/>
                  </a:lnTo>
                  <a:lnTo>
                    <a:pt x="310489" y="299720"/>
                  </a:lnTo>
                  <a:lnTo>
                    <a:pt x="314375" y="298450"/>
                  </a:lnTo>
                  <a:lnTo>
                    <a:pt x="312750" y="298450"/>
                  </a:lnTo>
                  <a:lnTo>
                    <a:pt x="311505" y="295910"/>
                  </a:lnTo>
                  <a:lnTo>
                    <a:pt x="314286" y="297180"/>
                  </a:lnTo>
                  <a:lnTo>
                    <a:pt x="314413" y="295910"/>
                  </a:lnTo>
                  <a:lnTo>
                    <a:pt x="314540" y="294640"/>
                  </a:lnTo>
                  <a:lnTo>
                    <a:pt x="315836" y="297180"/>
                  </a:lnTo>
                  <a:lnTo>
                    <a:pt x="318160" y="297180"/>
                  </a:lnTo>
                  <a:lnTo>
                    <a:pt x="317106" y="295910"/>
                  </a:lnTo>
                  <a:lnTo>
                    <a:pt x="320344" y="295910"/>
                  </a:lnTo>
                  <a:lnTo>
                    <a:pt x="319519" y="294640"/>
                  </a:lnTo>
                  <a:lnTo>
                    <a:pt x="318706" y="293370"/>
                  </a:lnTo>
                  <a:lnTo>
                    <a:pt x="317881" y="292100"/>
                  </a:lnTo>
                  <a:lnTo>
                    <a:pt x="320967" y="293370"/>
                  </a:lnTo>
                  <a:lnTo>
                    <a:pt x="324027" y="292100"/>
                  </a:lnTo>
                  <a:lnTo>
                    <a:pt x="321856" y="289560"/>
                  </a:lnTo>
                  <a:lnTo>
                    <a:pt x="319671" y="287020"/>
                  </a:lnTo>
                  <a:lnTo>
                    <a:pt x="322364" y="285750"/>
                  </a:lnTo>
                  <a:lnTo>
                    <a:pt x="323189" y="287020"/>
                  </a:lnTo>
                  <a:lnTo>
                    <a:pt x="325170" y="287020"/>
                  </a:lnTo>
                  <a:lnTo>
                    <a:pt x="324764" y="289560"/>
                  </a:lnTo>
                  <a:lnTo>
                    <a:pt x="326440" y="289560"/>
                  </a:lnTo>
                  <a:lnTo>
                    <a:pt x="325488" y="288290"/>
                  </a:lnTo>
                  <a:lnTo>
                    <a:pt x="326783" y="288290"/>
                  </a:lnTo>
                  <a:lnTo>
                    <a:pt x="325691" y="284480"/>
                  </a:lnTo>
                  <a:lnTo>
                    <a:pt x="327380" y="284480"/>
                  </a:lnTo>
                  <a:lnTo>
                    <a:pt x="326034" y="281940"/>
                  </a:lnTo>
                  <a:lnTo>
                    <a:pt x="326986" y="281940"/>
                  </a:lnTo>
                  <a:lnTo>
                    <a:pt x="328028" y="280670"/>
                  </a:lnTo>
                  <a:lnTo>
                    <a:pt x="325767" y="279400"/>
                  </a:lnTo>
                  <a:lnTo>
                    <a:pt x="332333" y="281940"/>
                  </a:lnTo>
                  <a:lnTo>
                    <a:pt x="332143" y="279400"/>
                  </a:lnTo>
                  <a:lnTo>
                    <a:pt x="331673" y="273050"/>
                  </a:lnTo>
                  <a:lnTo>
                    <a:pt x="337350" y="275590"/>
                  </a:lnTo>
                  <a:lnTo>
                    <a:pt x="337515" y="275209"/>
                  </a:lnTo>
                  <a:lnTo>
                    <a:pt x="337959" y="275107"/>
                  </a:lnTo>
                  <a:lnTo>
                    <a:pt x="337743" y="275005"/>
                  </a:lnTo>
                  <a:lnTo>
                    <a:pt x="337616" y="274967"/>
                  </a:lnTo>
                  <a:lnTo>
                    <a:pt x="338467" y="273050"/>
                  </a:lnTo>
                  <a:lnTo>
                    <a:pt x="339915" y="271780"/>
                  </a:lnTo>
                  <a:lnTo>
                    <a:pt x="340588" y="270510"/>
                  </a:lnTo>
                  <a:lnTo>
                    <a:pt x="341261" y="269240"/>
                  </a:lnTo>
                  <a:lnTo>
                    <a:pt x="341579" y="270510"/>
                  </a:lnTo>
                  <a:lnTo>
                    <a:pt x="344830" y="270510"/>
                  </a:lnTo>
                  <a:lnTo>
                    <a:pt x="343306" y="269240"/>
                  </a:lnTo>
                  <a:lnTo>
                    <a:pt x="341769" y="267970"/>
                  </a:lnTo>
                  <a:lnTo>
                    <a:pt x="338709" y="265430"/>
                  </a:lnTo>
                  <a:lnTo>
                    <a:pt x="342417" y="264160"/>
                  </a:lnTo>
                  <a:lnTo>
                    <a:pt x="345859" y="265430"/>
                  </a:lnTo>
                  <a:lnTo>
                    <a:pt x="342455" y="266700"/>
                  </a:lnTo>
                  <a:lnTo>
                    <a:pt x="344043" y="267970"/>
                  </a:lnTo>
                  <a:lnTo>
                    <a:pt x="348996" y="271780"/>
                  </a:lnTo>
                  <a:lnTo>
                    <a:pt x="346125" y="264160"/>
                  </a:lnTo>
                  <a:lnTo>
                    <a:pt x="350354" y="265430"/>
                  </a:lnTo>
                  <a:lnTo>
                    <a:pt x="350278" y="266700"/>
                  </a:lnTo>
                  <a:lnTo>
                    <a:pt x="353009" y="266700"/>
                  </a:lnTo>
                  <a:lnTo>
                    <a:pt x="352171" y="264160"/>
                  </a:lnTo>
                  <a:lnTo>
                    <a:pt x="351332" y="261620"/>
                  </a:lnTo>
                  <a:lnTo>
                    <a:pt x="353555" y="260350"/>
                  </a:lnTo>
                  <a:lnTo>
                    <a:pt x="353872" y="260350"/>
                  </a:lnTo>
                  <a:lnTo>
                    <a:pt x="354253" y="261620"/>
                  </a:lnTo>
                  <a:lnTo>
                    <a:pt x="353898" y="260350"/>
                  </a:lnTo>
                  <a:lnTo>
                    <a:pt x="353187" y="257810"/>
                  </a:lnTo>
                  <a:lnTo>
                    <a:pt x="354774" y="254000"/>
                  </a:lnTo>
                  <a:lnTo>
                    <a:pt x="355295" y="252818"/>
                  </a:lnTo>
                  <a:lnTo>
                    <a:pt x="355028" y="252730"/>
                  </a:lnTo>
                  <a:lnTo>
                    <a:pt x="355561" y="251460"/>
                  </a:lnTo>
                  <a:lnTo>
                    <a:pt x="356082" y="250190"/>
                  </a:lnTo>
                  <a:lnTo>
                    <a:pt x="359651" y="250190"/>
                  </a:lnTo>
                  <a:lnTo>
                    <a:pt x="361797" y="252730"/>
                  </a:lnTo>
                  <a:lnTo>
                    <a:pt x="360400" y="254000"/>
                  </a:lnTo>
                  <a:lnTo>
                    <a:pt x="363766" y="256540"/>
                  </a:lnTo>
                  <a:lnTo>
                    <a:pt x="362267" y="252730"/>
                  </a:lnTo>
                  <a:lnTo>
                    <a:pt x="363499" y="251460"/>
                  </a:lnTo>
                  <a:lnTo>
                    <a:pt x="364540" y="252730"/>
                  </a:lnTo>
                  <a:lnTo>
                    <a:pt x="365506" y="251460"/>
                  </a:lnTo>
                  <a:lnTo>
                    <a:pt x="366471" y="250190"/>
                  </a:lnTo>
                  <a:lnTo>
                    <a:pt x="363639" y="247650"/>
                  </a:lnTo>
                  <a:lnTo>
                    <a:pt x="366331" y="245110"/>
                  </a:lnTo>
                  <a:lnTo>
                    <a:pt x="365188" y="245110"/>
                  </a:lnTo>
                  <a:lnTo>
                    <a:pt x="363702" y="240030"/>
                  </a:lnTo>
                  <a:lnTo>
                    <a:pt x="367931" y="245110"/>
                  </a:lnTo>
                  <a:lnTo>
                    <a:pt x="367157" y="241300"/>
                  </a:lnTo>
                  <a:lnTo>
                    <a:pt x="370459" y="243840"/>
                  </a:lnTo>
                  <a:lnTo>
                    <a:pt x="370662" y="242570"/>
                  </a:lnTo>
                  <a:lnTo>
                    <a:pt x="370700" y="241300"/>
                  </a:lnTo>
                  <a:lnTo>
                    <a:pt x="370738" y="240030"/>
                  </a:lnTo>
                  <a:lnTo>
                    <a:pt x="370789" y="238760"/>
                  </a:lnTo>
                  <a:lnTo>
                    <a:pt x="371830" y="236220"/>
                  </a:lnTo>
                  <a:lnTo>
                    <a:pt x="372452" y="237464"/>
                  </a:lnTo>
                  <a:lnTo>
                    <a:pt x="372592" y="236220"/>
                  </a:lnTo>
                  <a:lnTo>
                    <a:pt x="372745" y="234950"/>
                  </a:lnTo>
                  <a:lnTo>
                    <a:pt x="374561" y="233680"/>
                  </a:lnTo>
                  <a:lnTo>
                    <a:pt x="379895" y="240030"/>
                  </a:lnTo>
                  <a:lnTo>
                    <a:pt x="380377" y="233680"/>
                  </a:lnTo>
                  <a:lnTo>
                    <a:pt x="380580" y="231140"/>
                  </a:lnTo>
                  <a:lnTo>
                    <a:pt x="386194" y="233680"/>
                  </a:lnTo>
                  <a:lnTo>
                    <a:pt x="386664" y="231140"/>
                  </a:lnTo>
                  <a:lnTo>
                    <a:pt x="387146" y="228600"/>
                  </a:lnTo>
                  <a:lnTo>
                    <a:pt x="393153" y="228600"/>
                  </a:lnTo>
                  <a:lnTo>
                    <a:pt x="396379" y="224790"/>
                  </a:lnTo>
                  <a:lnTo>
                    <a:pt x="390664" y="220980"/>
                  </a:lnTo>
                  <a:lnTo>
                    <a:pt x="397294" y="223520"/>
                  </a:lnTo>
                  <a:lnTo>
                    <a:pt x="394893" y="220980"/>
                  </a:lnTo>
                  <a:lnTo>
                    <a:pt x="392493" y="218440"/>
                  </a:lnTo>
                  <a:lnTo>
                    <a:pt x="393026" y="218440"/>
                  </a:lnTo>
                  <a:lnTo>
                    <a:pt x="393407" y="217170"/>
                  </a:lnTo>
                  <a:lnTo>
                    <a:pt x="393776" y="218440"/>
                  </a:lnTo>
                  <a:lnTo>
                    <a:pt x="400951" y="218440"/>
                  </a:lnTo>
                  <a:lnTo>
                    <a:pt x="399249" y="219710"/>
                  </a:lnTo>
                  <a:lnTo>
                    <a:pt x="400354" y="220980"/>
                  </a:lnTo>
                  <a:lnTo>
                    <a:pt x="402526" y="219710"/>
                  </a:lnTo>
                  <a:lnTo>
                    <a:pt x="403072" y="222250"/>
                  </a:lnTo>
                  <a:lnTo>
                    <a:pt x="405498" y="222250"/>
                  </a:lnTo>
                  <a:close/>
                </a:path>
                <a:path w="565150" h="405129">
                  <a:moveTo>
                    <a:pt x="413385" y="208280"/>
                  </a:moveTo>
                  <a:lnTo>
                    <a:pt x="413156" y="208280"/>
                  </a:lnTo>
                  <a:lnTo>
                    <a:pt x="413385" y="208280"/>
                  </a:lnTo>
                  <a:close/>
                </a:path>
                <a:path w="565150" h="405129">
                  <a:moveTo>
                    <a:pt x="419531" y="119227"/>
                  </a:moveTo>
                  <a:lnTo>
                    <a:pt x="418934" y="117957"/>
                  </a:lnTo>
                  <a:lnTo>
                    <a:pt x="416572" y="112877"/>
                  </a:lnTo>
                  <a:lnTo>
                    <a:pt x="372859" y="112877"/>
                  </a:lnTo>
                  <a:lnTo>
                    <a:pt x="368452" y="112877"/>
                  </a:lnTo>
                  <a:lnTo>
                    <a:pt x="365582" y="116687"/>
                  </a:lnTo>
                  <a:lnTo>
                    <a:pt x="361823" y="117957"/>
                  </a:lnTo>
                  <a:lnTo>
                    <a:pt x="363689" y="119227"/>
                  </a:lnTo>
                  <a:lnTo>
                    <a:pt x="365328" y="121767"/>
                  </a:lnTo>
                  <a:lnTo>
                    <a:pt x="364413" y="123037"/>
                  </a:lnTo>
                  <a:lnTo>
                    <a:pt x="363969" y="122516"/>
                  </a:lnTo>
                  <a:lnTo>
                    <a:pt x="363893" y="124307"/>
                  </a:lnTo>
                  <a:lnTo>
                    <a:pt x="362292" y="124307"/>
                  </a:lnTo>
                  <a:lnTo>
                    <a:pt x="361010" y="121767"/>
                  </a:lnTo>
                  <a:lnTo>
                    <a:pt x="361238" y="119227"/>
                  </a:lnTo>
                  <a:lnTo>
                    <a:pt x="360133" y="121767"/>
                  </a:lnTo>
                  <a:lnTo>
                    <a:pt x="359524" y="120497"/>
                  </a:lnTo>
                  <a:lnTo>
                    <a:pt x="359651" y="120497"/>
                  </a:lnTo>
                  <a:lnTo>
                    <a:pt x="359105" y="119227"/>
                  </a:lnTo>
                  <a:lnTo>
                    <a:pt x="359473" y="121767"/>
                  </a:lnTo>
                  <a:lnTo>
                    <a:pt x="354457" y="117957"/>
                  </a:lnTo>
                  <a:lnTo>
                    <a:pt x="355295" y="121767"/>
                  </a:lnTo>
                  <a:lnTo>
                    <a:pt x="354685" y="120497"/>
                  </a:lnTo>
                  <a:lnTo>
                    <a:pt x="350939" y="123037"/>
                  </a:lnTo>
                  <a:lnTo>
                    <a:pt x="349821" y="124307"/>
                  </a:lnTo>
                  <a:lnTo>
                    <a:pt x="346862" y="126847"/>
                  </a:lnTo>
                  <a:lnTo>
                    <a:pt x="348259" y="129387"/>
                  </a:lnTo>
                  <a:lnTo>
                    <a:pt x="346760" y="129387"/>
                  </a:lnTo>
                  <a:lnTo>
                    <a:pt x="347014" y="131927"/>
                  </a:lnTo>
                  <a:lnTo>
                    <a:pt x="344271" y="133197"/>
                  </a:lnTo>
                  <a:lnTo>
                    <a:pt x="340626" y="131927"/>
                  </a:lnTo>
                  <a:lnTo>
                    <a:pt x="337997" y="133197"/>
                  </a:lnTo>
                  <a:lnTo>
                    <a:pt x="336791" y="135737"/>
                  </a:lnTo>
                  <a:lnTo>
                    <a:pt x="337197" y="135737"/>
                  </a:lnTo>
                  <a:lnTo>
                    <a:pt x="338658" y="135737"/>
                  </a:lnTo>
                  <a:lnTo>
                    <a:pt x="338658" y="138277"/>
                  </a:lnTo>
                  <a:lnTo>
                    <a:pt x="337197" y="135737"/>
                  </a:lnTo>
                  <a:lnTo>
                    <a:pt x="334581" y="138277"/>
                  </a:lnTo>
                  <a:lnTo>
                    <a:pt x="335064" y="135737"/>
                  </a:lnTo>
                  <a:lnTo>
                    <a:pt x="331978" y="137007"/>
                  </a:lnTo>
                  <a:lnTo>
                    <a:pt x="331127" y="138277"/>
                  </a:lnTo>
                  <a:lnTo>
                    <a:pt x="328015" y="142087"/>
                  </a:lnTo>
                  <a:lnTo>
                    <a:pt x="328993" y="143357"/>
                  </a:lnTo>
                  <a:lnTo>
                    <a:pt x="329755" y="143357"/>
                  </a:lnTo>
                  <a:lnTo>
                    <a:pt x="329920" y="144627"/>
                  </a:lnTo>
                  <a:lnTo>
                    <a:pt x="329374" y="144627"/>
                  </a:lnTo>
                  <a:lnTo>
                    <a:pt x="327660" y="143357"/>
                  </a:lnTo>
                  <a:lnTo>
                    <a:pt x="327139" y="143357"/>
                  </a:lnTo>
                  <a:lnTo>
                    <a:pt x="327202" y="142087"/>
                  </a:lnTo>
                  <a:lnTo>
                    <a:pt x="324459" y="148437"/>
                  </a:lnTo>
                  <a:lnTo>
                    <a:pt x="312724" y="142087"/>
                  </a:lnTo>
                  <a:lnTo>
                    <a:pt x="311645" y="148437"/>
                  </a:lnTo>
                  <a:lnTo>
                    <a:pt x="309206" y="152247"/>
                  </a:lnTo>
                  <a:lnTo>
                    <a:pt x="307187" y="153517"/>
                  </a:lnTo>
                  <a:lnTo>
                    <a:pt x="309321" y="150977"/>
                  </a:lnTo>
                  <a:lnTo>
                    <a:pt x="307213" y="149707"/>
                  </a:lnTo>
                  <a:lnTo>
                    <a:pt x="305117" y="156057"/>
                  </a:lnTo>
                  <a:lnTo>
                    <a:pt x="300266" y="152247"/>
                  </a:lnTo>
                  <a:lnTo>
                    <a:pt x="298208" y="157327"/>
                  </a:lnTo>
                  <a:lnTo>
                    <a:pt x="291846" y="150977"/>
                  </a:lnTo>
                  <a:lnTo>
                    <a:pt x="288937" y="162407"/>
                  </a:lnTo>
                  <a:lnTo>
                    <a:pt x="282994" y="159867"/>
                  </a:lnTo>
                  <a:lnTo>
                    <a:pt x="284060" y="161137"/>
                  </a:lnTo>
                  <a:lnTo>
                    <a:pt x="283984" y="162598"/>
                  </a:lnTo>
                  <a:lnTo>
                    <a:pt x="333895" y="162598"/>
                  </a:lnTo>
                  <a:lnTo>
                    <a:pt x="333946" y="162407"/>
                  </a:lnTo>
                  <a:lnTo>
                    <a:pt x="334835" y="158597"/>
                  </a:lnTo>
                  <a:lnTo>
                    <a:pt x="339598" y="159867"/>
                  </a:lnTo>
                  <a:lnTo>
                    <a:pt x="340029" y="161137"/>
                  </a:lnTo>
                  <a:lnTo>
                    <a:pt x="340588" y="161137"/>
                  </a:lnTo>
                  <a:lnTo>
                    <a:pt x="339966" y="158597"/>
                  </a:lnTo>
                  <a:lnTo>
                    <a:pt x="341693" y="158597"/>
                  </a:lnTo>
                  <a:lnTo>
                    <a:pt x="341960" y="159867"/>
                  </a:lnTo>
                  <a:lnTo>
                    <a:pt x="342138" y="161137"/>
                  </a:lnTo>
                  <a:lnTo>
                    <a:pt x="342531" y="159867"/>
                  </a:lnTo>
                  <a:lnTo>
                    <a:pt x="342900" y="158597"/>
                  </a:lnTo>
                  <a:lnTo>
                    <a:pt x="343268" y="157327"/>
                  </a:lnTo>
                  <a:lnTo>
                    <a:pt x="344741" y="157327"/>
                  </a:lnTo>
                  <a:lnTo>
                    <a:pt x="344716" y="158597"/>
                  </a:lnTo>
                  <a:lnTo>
                    <a:pt x="349783" y="158597"/>
                  </a:lnTo>
                  <a:lnTo>
                    <a:pt x="349415" y="156057"/>
                  </a:lnTo>
                  <a:lnTo>
                    <a:pt x="349034" y="153517"/>
                  </a:lnTo>
                  <a:lnTo>
                    <a:pt x="348856" y="152247"/>
                  </a:lnTo>
                  <a:lnTo>
                    <a:pt x="351701" y="149707"/>
                  </a:lnTo>
                  <a:lnTo>
                    <a:pt x="353961" y="153517"/>
                  </a:lnTo>
                  <a:lnTo>
                    <a:pt x="357911" y="152247"/>
                  </a:lnTo>
                  <a:lnTo>
                    <a:pt x="359841" y="152247"/>
                  </a:lnTo>
                  <a:lnTo>
                    <a:pt x="360108" y="153517"/>
                  </a:lnTo>
                  <a:lnTo>
                    <a:pt x="362585" y="152247"/>
                  </a:lnTo>
                  <a:lnTo>
                    <a:pt x="365074" y="150977"/>
                  </a:lnTo>
                  <a:lnTo>
                    <a:pt x="365277" y="149707"/>
                  </a:lnTo>
                  <a:lnTo>
                    <a:pt x="366141" y="144627"/>
                  </a:lnTo>
                  <a:lnTo>
                    <a:pt x="369531" y="140817"/>
                  </a:lnTo>
                  <a:lnTo>
                    <a:pt x="374726" y="143357"/>
                  </a:lnTo>
                  <a:lnTo>
                    <a:pt x="376694" y="140817"/>
                  </a:lnTo>
                  <a:lnTo>
                    <a:pt x="378675" y="138277"/>
                  </a:lnTo>
                  <a:lnTo>
                    <a:pt x="379653" y="137007"/>
                  </a:lnTo>
                  <a:lnTo>
                    <a:pt x="384289" y="137007"/>
                  </a:lnTo>
                  <a:lnTo>
                    <a:pt x="383654" y="134467"/>
                  </a:lnTo>
                  <a:lnTo>
                    <a:pt x="384187" y="133197"/>
                  </a:lnTo>
                  <a:lnTo>
                    <a:pt x="385673" y="133197"/>
                  </a:lnTo>
                  <a:lnTo>
                    <a:pt x="385330" y="129387"/>
                  </a:lnTo>
                  <a:lnTo>
                    <a:pt x="387350" y="133197"/>
                  </a:lnTo>
                  <a:lnTo>
                    <a:pt x="386930" y="133197"/>
                  </a:lnTo>
                  <a:lnTo>
                    <a:pt x="389826" y="135737"/>
                  </a:lnTo>
                  <a:lnTo>
                    <a:pt x="391350" y="134467"/>
                  </a:lnTo>
                  <a:lnTo>
                    <a:pt x="393014" y="133197"/>
                  </a:lnTo>
                  <a:lnTo>
                    <a:pt x="390423" y="128117"/>
                  </a:lnTo>
                  <a:lnTo>
                    <a:pt x="395503" y="128117"/>
                  </a:lnTo>
                  <a:lnTo>
                    <a:pt x="398995" y="125577"/>
                  </a:lnTo>
                  <a:lnTo>
                    <a:pt x="400532" y="124307"/>
                  </a:lnTo>
                  <a:lnTo>
                    <a:pt x="402069" y="123037"/>
                  </a:lnTo>
                  <a:lnTo>
                    <a:pt x="405853" y="123037"/>
                  </a:lnTo>
                  <a:lnTo>
                    <a:pt x="406133" y="121767"/>
                  </a:lnTo>
                  <a:lnTo>
                    <a:pt x="407403" y="120497"/>
                  </a:lnTo>
                  <a:lnTo>
                    <a:pt x="407670" y="119227"/>
                  </a:lnTo>
                  <a:lnTo>
                    <a:pt x="409168" y="121767"/>
                  </a:lnTo>
                  <a:lnTo>
                    <a:pt x="413969" y="120497"/>
                  </a:lnTo>
                  <a:lnTo>
                    <a:pt x="415505" y="119227"/>
                  </a:lnTo>
                  <a:lnTo>
                    <a:pt x="417042" y="117957"/>
                  </a:lnTo>
                  <a:lnTo>
                    <a:pt x="417461" y="119227"/>
                  </a:lnTo>
                  <a:lnTo>
                    <a:pt x="419531" y="119227"/>
                  </a:lnTo>
                  <a:close/>
                </a:path>
                <a:path w="565150" h="405129">
                  <a:moveTo>
                    <a:pt x="421208" y="88747"/>
                  </a:moveTo>
                  <a:close/>
                </a:path>
                <a:path w="565150" h="405129">
                  <a:moveTo>
                    <a:pt x="429653" y="155498"/>
                  </a:moveTo>
                  <a:lnTo>
                    <a:pt x="428383" y="154940"/>
                  </a:lnTo>
                  <a:lnTo>
                    <a:pt x="429450" y="156210"/>
                  </a:lnTo>
                  <a:lnTo>
                    <a:pt x="429653" y="155498"/>
                  </a:lnTo>
                  <a:close/>
                </a:path>
                <a:path w="565150" h="405129">
                  <a:moveTo>
                    <a:pt x="430707" y="155956"/>
                  </a:moveTo>
                  <a:lnTo>
                    <a:pt x="430187" y="153670"/>
                  </a:lnTo>
                  <a:lnTo>
                    <a:pt x="429653" y="155498"/>
                  </a:lnTo>
                  <a:lnTo>
                    <a:pt x="430707" y="155956"/>
                  </a:lnTo>
                  <a:close/>
                </a:path>
                <a:path w="565150" h="405129">
                  <a:moveTo>
                    <a:pt x="432841" y="76047"/>
                  </a:moveTo>
                  <a:close/>
                </a:path>
                <a:path w="565150" h="405129">
                  <a:moveTo>
                    <a:pt x="434975" y="76047"/>
                  </a:moveTo>
                  <a:lnTo>
                    <a:pt x="433933" y="74777"/>
                  </a:lnTo>
                  <a:lnTo>
                    <a:pt x="431838" y="74777"/>
                  </a:lnTo>
                  <a:lnTo>
                    <a:pt x="434975" y="76047"/>
                  </a:lnTo>
                  <a:close/>
                </a:path>
                <a:path w="565150" h="405129">
                  <a:moveTo>
                    <a:pt x="441464" y="140385"/>
                  </a:moveTo>
                  <a:lnTo>
                    <a:pt x="441159" y="138455"/>
                  </a:lnTo>
                  <a:lnTo>
                    <a:pt x="440969" y="139700"/>
                  </a:lnTo>
                  <a:lnTo>
                    <a:pt x="441464" y="140385"/>
                  </a:lnTo>
                  <a:close/>
                </a:path>
                <a:path w="565150" h="405129">
                  <a:moveTo>
                    <a:pt x="446087" y="92557"/>
                  </a:moveTo>
                  <a:lnTo>
                    <a:pt x="445389" y="92557"/>
                  </a:lnTo>
                  <a:lnTo>
                    <a:pt x="445274" y="91287"/>
                  </a:lnTo>
                  <a:lnTo>
                    <a:pt x="445147" y="90017"/>
                  </a:lnTo>
                  <a:lnTo>
                    <a:pt x="424688" y="90017"/>
                  </a:lnTo>
                  <a:lnTo>
                    <a:pt x="415734" y="90017"/>
                  </a:lnTo>
                  <a:lnTo>
                    <a:pt x="411975" y="96367"/>
                  </a:lnTo>
                  <a:lnTo>
                    <a:pt x="405790" y="93827"/>
                  </a:lnTo>
                  <a:lnTo>
                    <a:pt x="407441" y="98907"/>
                  </a:lnTo>
                  <a:lnTo>
                    <a:pt x="399973" y="95097"/>
                  </a:lnTo>
                  <a:lnTo>
                    <a:pt x="402932" y="101447"/>
                  </a:lnTo>
                  <a:lnTo>
                    <a:pt x="398551" y="100177"/>
                  </a:lnTo>
                  <a:lnTo>
                    <a:pt x="398767" y="98907"/>
                  </a:lnTo>
                  <a:lnTo>
                    <a:pt x="393814" y="98907"/>
                  </a:lnTo>
                  <a:lnTo>
                    <a:pt x="392633" y="100177"/>
                  </a:lnTo>
                  <a:lnTo>
                    <a:pt x="394296" y="103987"/>
                  </a:lnTo>
                  <a:lnTo>
                    <a:pt x="393344" y="105257"/>
                  </a:lnTo>
                  <a:lnTo>
                    <a:pt x="391629" y="101447"/>
                  </a:lnTo>
                  <a:lnTo>
                    <a:pt x="391655" y="106527"/>
                  </a:lnTo>
                  <a:lnTo>
                    <a:pt x="389699" y="103987"/>
                  </a:lnTo>
                  <a:lnTo>
                    <a:pt x="388708" y="102717"/>
                  </a:lnTo>
                  <a:lnTo>
                    <a:pt x="387946" y="105257"/>
                  </a:lnTo>
                  <a:lnTo>
                    <a:pt x="388531" y="103987"/>
                  </a:lnTo>
                  <a:lnTo>
                    <a:pt x="389712" y="105257"/>
                  </a:lnTo>
                  <a:lnTo>
                    <a:pt x="390131" y="106527"/>
                  </a:lnTo>
                  <a:lnTo>
                    <a:pt x="389013" y="109067"/>
                  </a:lnTo>
                  <a:lnTo>
                    <a:pt x="384378" y="106527"/>
                  </a:lnTo>
                  <a:lnTo>
                    <a:pt x="383476" y="105257"/>
                  </a:lnTo>
                  <a:lnTo>
                    <a:pt x="380771" y="109791"/>
                  </a:lnTo>
                  <a:lnTo>
                    <a:pt x="416115" y="109791"/>
                  </a:lnTo>
                  <a:lnTo>
                    <a:pt x="417093" y="109067"/>
                  </a:lnTo>
                  <a:lnTo>
                    <a:pt x="419989" y="112877"/>
                  </a:lnTo>
                  <a:lnTo>
                    <a:pt x="423367" y="111607"/>
                  </a:lnTo>
                  <a:lnTo>
                    <a:pt x="428802" y="111607"/>
                  </a:lnTo>
                  <a:lnTo>
                    <a:pt x="429971" y="106527"/>
                  </a:lnTo>
                  <a:lnTo>
                    <a:pt x="430860" y="107797"/>
                  </a:lnTo>
                  <a:lnTo>
                    <a:pt x="430403" y="109067"/>
                  </a:lnTo>
                  <a:lnTo>
                    <a:pt x="432041" y="107797"/>
                  </a:lnTo>
                  <a:lnTo>
                    <a:pt x="438137" y="107797"/>
                  </a:lnTo>
                  <a:lnTo>
                    <a:pt x="436206" y="105257"/>
                  </a:lnTo>
                  <a:lnTo>
                    <a:pt x="434276" y="102717"/>
                  </a:lnTo>
                  <a:lnTo>
                    <a:pt x="436448" y="105257"/>
                  </a:lnTo>
                  <a:lnTo>
                    <a:pt x="437197" y="102717"/>
                  </a:lnTo>
                  <a:lnTo>
                    <a:pt x="437578" y="101447"/>
                  </a:lnTo>
                  <a:lnTo>
                    <a:pt x="437946" y="100177"/>
                  </a:lnTo>
                  <a:lnTo>
                    <a:pt x="438365" y="98907"/>
                  </a:lnTo>
                  <a:lnTo>
                    <a:pt x="438797" y="97637"/>
                  </a:lnTo>
                  <a:lnTo>
                    <a:pt x="440105" y="100177"/>
                  </a:lnTo>
                  <a:lnTo>
                    <a:pt x="439775" y="97637"/>
                  </a:lnTo>
                  <a:lnTo>
                    <a:pt x="439597" y="96367"/>
                  </a:lnTo>
                  <a:lnTo>
                    <a:pt x="439089" y="95097"/>
                  </a:lnTo>
                  <a:lnTo>
                    <a:pt x="440639" y="93827"/>
                  </a:lnTo>
                  <a:lnTo>
                    <a:pt x="441363" y="93827"/>
                  </a:lnTo>
                  <a:lnTo>
                    <a:pt x="442353" y="95097"/>
                  </a:lnTo>
                  <a:lnTo>
                    <a:pt x="443801" y="95097"/>
                  </a:lnTo>
                  <a:lnTo>
                    <a:pt x="442887" y="93827"/>
                  </a:lnTo>
                  <a:lnTo>
                    <a:pt x="441083" y="91287"/>
                  </a:lnTo>
                  <a:lnTo>
                    <a:pt x="443966" y="91287"/>
                  </a:lnTo>
                  <a:lnTo>
                    <a:pt x="444233" y="93827"/>
                  </a:lnTo>
                  <a:lnTo>
                    <a:pt x="446087" y="92557"/>
                  </a:lnTo>
                  <a:close/>
                </a:path>
                <a:path w="565150" h="405129">
                  <a:moveTo>
                    <a:pt x="446747" y="132080"/>
                  </a:moveTo>
                  <a:lnTo>
                    <a:pt x="446570" y="132181"/>
                  </a:lnTo>
                  <a:lnTo>
                    <a:pt x="446506" y="132372"/>
                  </a:lnTo>
                  <a:lnTo>
                    <a:pt x="446684" y="132702"/>
                  </a:lnTo>
                  <a:lnTo>
                    <a:pt x="446747" y="132080"/>
                  </a:lnTo>
                  <a:close/>
                </a:path>
                <a:path w="565150" h="405129">
                  <a:moveTo>
                    <a:pt x="449249" y="128562"/>
                  </a:moveTo>
                  <a:lnTo>
                    <a:pt x="448983" y="127863"/>
                  </a:lnTo>
                  <a:lnTo>
                    <a:pt x="448665" y="128092"/>
                  </a:lnTo>
                  <a:lnTo>
                    <a:pt x="449249" y="128562"/>
                  </a:lnTo>
                  <a:close/>
                </a:path>
                <a:path w="565150" h="405129">
                  <a:moveTo>
                    <a:pt x="461403" y="60807"/>
                  </a:moveTo>
                  <a:lnTo>
                    <a:pt x="460387" y="59728"/>
                  </a:lnTo>
                  <a:lnTo>
                    <a:pt x="460717" y="60807"/>
                  </a:lnTo>
                  <a:lnTo>
                    <a:pt x="461403" y="60807"/>
                  </a:lnTo>
                  <a:close/>
                </a:path>
                <a:path w="565150" h="405129">
                  <a:moveTo>
                    <a:pt x="462013" y="153606"/>
                  </a:moveTo>
                  <a:lnTo>
                    <a:pt x="461365" y="154089"/>
                  </a:lnTo>
                  <a:lnTo>
                    <a:pt x="461619" y="155486"/>
                  </a:lnTo>
                  <a:lnTo>
                    <a:pt x="462013" y="153606"/>
                  </a:lnTo>
                  <a:close/>
                </a:path>
                <a:path w="565150" h="405129">
                  <a:moveTo>
                    <a:pt x="466026" y="78625"/>
                  </a:moveTo>
                  <a:lnTo>
                    <a:pt x="465747" y="78511"/>
                  </a:lnTo>
                  <a:lnTo>
                    <a:pt x="465505" y="78409"/>
                  </a:lnTo>
                  <a:lnTo>
                    <a:pt x="465277" y="78320"/>
                  </a:lnTo>
                  <a:lnTo>
                    <a:pt x="465594" y="79235"/>
                  </a:lnTo>
                  <a:lnTo>
                    <a:pt x="465886" y="78968"/>
                  </a:lnTo>
                  <a:lnTo>
                    <a:pt x="465924" y="78727"/>
                  </a:lnTo>
                  <a:close/>
                </a:path>
                <a:path w="565150" h="405129">
                  <a:moveTo>
                    <a:pt x="466432" y="78587"/>
                  </a:moveTo>
                  <a:close/>
                </a:path>
                <a:path w="565150" h="405129">
                  <a:moveTo>
                    <a:pt x="466648" y="84747"/>
                  </a:moveTo>
                  <a:lnTo>
                    <a:pt x="466432" y="84556"/>
                  </a:lnTo>
                  <a:lnTo>
                    <a:pt x="466598" y="84937"/>
                  </a:lnTo>
                  <a:lnTo>
                    <a:pt x="466648" y="84747"/>
                  </a:lnTo>
                  <a:close/>
                </a:path>
                <a:path w="565150" h="405129">
                  <a:moveTo>
                    <a:pt x="475792" y="44615"/>
                  </a:moveTo>
                  <a:lnTo>
                    <a:pt x="475259" y="44297"/>
                  </a:lnTo>
                  <a:lnTo>
                    <a:pt x="475703" y="44653"/>
                  </a:lnTo>
                  <a:close/>
                </a:path>
                <a:path w="565150" h="405129">
                  <a:moveTo>
                    <a:pt x="479069" y="92710"/>
                  </a:moveTo>
                  <a:lnTo>
                    <a:pt x="478866" y="91440"/>
                  </a:lnTo>
                  <a:lnTo>
                    <a:pt x="476885" y="92710"/>
                  </a:lnTo>
                  <a:lnTo>
                    <a:pt x="478243" y="92710"/>
                  </a:lnTo>
                  <a:lnTo>
                    <a:pt x="479069" y="92710"/>
                  </a:lnTo>
                  <a:close/>
                </a:path>
                <a:path w="565150" h="405129">
                  <a:moveTo>
                    <a:pt x="479856" y="69697"/>
                  </a:moveTo>
                  <a:lnTo>
                    <a:pt x="479259" y="69697"/>
                  </a:lnTo>
                  <a:lnTo>
                    <a:pt x="479475" y="70967"/>
                  </a:lnTo>
                  <a:lnTo>
                    <a:pt x="479856" y="69697"/>
                  </a:lnTo>
                  <a:close/>
                </a:path>
                <a:path w="565150" h="405129">
                  <a:moveTo>
                    <a:pt x="480961" y="48526"/>
                  </a:moveTo>
                  <a:lnTo>
                    <a:pt x="479958" y="48145"/>
                  </a:lnTo>
                  <a:lnTo>
                    <a:pt x="480796" y="48945"/>
                  </a:lnTo>
                  <a:lnTo>
                    <a:pt x="480961" y="48526"/>
                  </a:lnTo>
                  <a:close/>
                </a:path>
                <a:path w="565150" h="405129">
                  <a:moveTo>
                    <a:pt x="481761" y="41998"/>
                  </a:moveTo>
                  <a:lnTo>
                    <a:pt x="479666" y="43738"/>
                  </a:lnTo>
                  <a:lnTo>
                    <a:pt x="480415" y="44208"/>
                  </a:lnTo>
                  <a:lnTo>
                    <a:pt x="481114" y="44843"/>
                  </a:lnTo>
                  <a:lnTo>
                    <a:pt x="481761" y="45491"/>
                  </a:lnTo>
                  <a:lnTo>
                    <a:pt x="480364" y="43916"/>
                  </a:lnTo>
                  <a:lnTo>
                    <a:pt x="481761" y="41998"/>
                  </a:lnTo>
                  <a:close/>
                </a:path>
                <a:path w="565150" h="405129">
                  <a:moveTo>
                    <a:pt x="482485" y="46837"/>
                  </a:moveTo>
                  <a:lnTo>
                    <a:pt x="481787" y="45567"/>
                  </a:lnTo>
                  <a:lnTo>
                    <a:pt x="482244" y="46837"/>
                  </a:lnTo>
                  <a:lnTo>
                    <a:pt x="482485" y="46837"/>
                  </a:lnTo>
                  <a:close/>
                </a:path>
                <a:path w="565150" h="405129">
                  <a:moveTo>
                    <a:pt x="483222" y="49377"/>
                  </a:moveTo>
                  <a:lnTo>
                    <a:pt x="482447" y="48107"/>
                  </a:lnTo>
                  <a:lnTo>
                    <a:pt x="481660" y="46837"/>
                  </a:lnTo>
                  <a:lnTo>
                    <a:pt x="481241" y="47866"/>
                  </a:lnTo>
                  <a:lnTo>
                    <a:pt x="476643" y="44297"/>
                  </a:lnTo>
                  <a:lnTo>
                    <a:pt x="475792" y="44615"/>
                  </a:lnTo>
                  <a:lnTo>
                    <a:pt x="481215" y="47904"/>
                  </a:lnTo>
                  <a:lnTo>
                    <a:pt x="480961" y="48526"/>
                  </a:lnTo>
                  <a:lnTo>
                    <a:pt x="483222" y="49377"/>
                  </a:lnTo>
                  <a:close/>
                </a:path>
                <a:path w="565150" h="405129">
                  <a:moveTo>
                    <a:pt x="486714" y="128270"/>
                  </a:moveTo>
                  <a:lnTo>
                    <a:pt x="486333" y="125730"/>
                  </a:lnTo>
                  <a:lnTo>
                    <a:pt x="454926" y="125730"/>
                  </a:lnTo>
                  <a:lnTo>
                    <a:pt x="450303" y="125730"/>
                  </a:lnTo>
                  <a:lnTo>
                    <a:pt x="449351" y="127000"/>
                  </a:lnTo>
                  <a:lnTo>
                    <a:pt x="452158" y="129540"/>
                  </a:lnTo>
                  <a:lnTo>
                    <a:pt x="451726" y="130810"/>
                  </a:lnTo>
                  <a:lnTo>
                    <a:pt x="449249" y="129540"/>
                  </a:lnTo>
                  <a:lnTo>
                    <a:pt x="450583" y="133350"/>
                  </a:lnTo>
                  <a:lnTo>
                    <a:pt x="446976" y="130810"/>
                  </a:lnTo>
                  <a:lnTo>
                    <a:pt x="446747" y="132080"/>
                  </a:lnTo>
                  <a:lnTo>
                    <a:pt x="447230" y="132080"/>
                  </a:lnTo>
                  <a:lnTo>
                    <a:pt x="448589" y="133350"/>
                  </a:lnTo>
                  <a:lnTo>
                    <a:pt x="449249" y="133350"/>
                  </a:lnTo>
                  <a:lnTo>
                    <a:pt x="449008" y="135890"/>
                  </a:lnTo>
                  <a:lnTo>
                    <a:pt x="444258" y="135890"/>
                  </a:lnTo>
                  <a:lnTo>
                    <a:pt x="442976" y="134620"/>
                  </a:lnTo>
                  <a:lnTo>
                    <a:pt x="441883" y="140970"/>
                  </a:lnTo>
                  <a:lnTo>
                    <a:pt x="441464" y="140385"/>
                  </a:lnTo>
                  <a:lnTo>
                    <a:pt x="441756" y="142240"/>
                  </a:lnTo>
                  <a:lnTo>
                    <a:pt x="438061" y="135890"/>
                  </a:lnTo>
                  <a:lnTo>
                    <a:pt x="438810" y="139700"/>
                  </a:lnTo>
                  <a:lnTo>
                    <a:pt x="439572" y="139700"/>
                  </a:lnTo>
                  <a:lnTo>
                    <a:pt x="440156" y="140970"/>
                  </a:lnTo>
                  <a:lnTo>
                    <a:pt x="438353" y="140970"/>
                  </a:lnTo>
                  <a:lnTo>
                    <a:pt x="436524" y="143510"/>
                  </a:lnTo>
                  <a:lnTo>
                    <a:pt x="435800" y="144780"/>
                  </a:lnTo>
                  <a:lnTo>
                    <a:pt x="434390" y="143510"/>
                  </a:lnTo>
                  <a:lnTo>
                    <a:pt x="431546" y="146050"/>
                  </a:lnTo>
                  <a:lnTo>
                    <a:pt x="430110" y="149860"/>
                  </a:lnTo>
                  <a:lnTo>
                    <a:pt x="427367" y="152400"/>
                  </a:lnTo>
                  <a:lnTo>
                    <a:pt x="429120" y="152400"/>
                  </a:lnTo>
                  <a:lnTo>
                    <a:pt x="431787" y="154940"/>
                  </a:lnTo>
                  <a:lnTo>
                    <a:pt x="431266" y="156210"/>
                  </a:lnTo>
                  <a:lnTo>
                    <a:pt x="430707" y="155956"/>
                  </a:lnTo>
                  <a:lnTo>
                    <a:pt x="431050" y="157480"/>
                  </a:lnTo>
                  <a:lnTo>
                    <a:pt x="429742" y="157480"/>
                  </a:lnTo>
                  <a:lnTo>
                    <a:pt x="428612" y="156210"/>
                  </a:lnTo>
                  <a:lnTo>
                    <a:pt x="427482" y="154940"/>
                  </a:lnTo>
                  <a:lnTo>
                    <a:pt x="427228" y="153670"/>
                  </a:lnTo>
                  <a:lnTo>
                    <a:pt x="426872" y="156210"/>
                  </a:lnTo>
                  <a:lnTo>
                    <a:pt x="426046" y="154940"/>
                  </a:lnTo>
                  <a:lnTo>
                    <a:pt x="425030" y="153670"/>
                  </a:lnTo>
                  <a:lnTo>
                    <a:pt x="426110" y="156210"/>
                  </a:lnTo>
                  <a:lnTo>
                    <a:pt x="420357" y="153670"/>
                  </a:lnTo>
                  <a:lnTo>
                    <a:pt x="422376" y="157480"/>
                  </a:lnTo>
                  <a:lnTo>
                    <a:pt x="421551" y="156210"/>
                  </a:lnTo>
                  <a:lnTo>
                    <a:pt x="418820" y="160020"/>
                  </a:lnTo>
                  <a:lnTo>
                    <a:pt x="418465" y="162560"/>
                  </a:lnTo>
                  <a:lnTo>
                    <a:pt x="416394" y="165100"/>
                  </a:lnTo>
                  <a:lnTo>
                    <a:pt x="418528" y="166370"/>
                  </a:lnTo>
                  <a:lnTo>
                    <a:pt x="417182" y="167640"/>
                  </a:lnTo>
                  <a:lnTo>
                    <a:pt x="418287" y="168910"/>
                  </a:lnTo>
                  <a:lnTo>
                    <a:pt x="415925" y="170180"/>
                  </a:lnTo>
                  <a:lnTo>
                    <a:pt x="412369" y="171450"/>
                  </a:lnTo>
                  <a:lnTo>
                    <a:pt x="410527" y="173990"/>
                  </a:lnTo>
                  <a:lnTo>
                    <a:pt x="410210" y="175260"/>
                  </a:lnTo>
                  <a:lnTo>
                    <a:pt x="410527" y="175260"/>
                  </a:lnTo>
                  <a:lnTo>
                    <a:pt x="411962" y="175260"/>
                  </a:lnTo>
                  <a:lnTo>
                    <a:pt x="412623" y="177800"/>
                  </a:lnTo>
                  <a:lnTo>
                    <a:pt x="410527" y="175260"/>
                  </a:lnTo>
                  <a:lnTo>
                    <a:pt x="408724" y="177800"/>
                  </a:lnTo>
                  <a:lnTo>
                    <a:pt x="408330" y="175260"/>
                  </a:lnTo>
                  <a:lnTo>
                    <a:pt x="406247" y="179070"/>
                  </a:lnTo>
                  <a:lnTo>
                    <a:pt x="405663" y="179070"/>
                  </a:lnTo>
                  <a:lnTo>
                    <a:pt x="404202" y="184150"/>
                  </a:lnTo>
                  <a:lnTo>
                    <a:pt x="406057" y="184150"/>
                  </a:lnTo>
                  <a:lnTo>
                    <a:pt x="406539" y="185420"/>
                  </a:lnTo>
                  <a:lnTo>
                    <a:pt x="406298" y="186690"/>
                  </a:lnTo>
                  <a:lnTo>
                    <a:pt x="404444" y="185420"/>
                  </a:lnTo>
                  <a:lnTo>
                    <a:pt x="403580" y="185420"/>
                  </a:lnTo>
                  <a:lnTo>
                    <a:pt x="403529" y="184150"/>
                  </a:lnTo>
                  <a:lnTo>
                    <a:pt x="403021" y="190500"/>
                  </a:lnTo>
                  <a:lnTo>
                    <a:pt x="389953" y="187960"/>
                  </a:lnTo>
                  <a:lnTo>
                    <a:pt x="391261" y="194310"/>
                  </a:lnTo>
                  <a:lnTo>
                    <a:pt x="390423" y="199390"/>
                  </a:lnTo>
                  <a:lnTo>
                    <a:pt x="388747" y="199390"/>
                  </a:lnTo>
                  <a:lnTo>
                    <a:pt x="389775" y="196850"/>
                  </a:lnTo>
                  <a:lnTo>
                    <a:pt x="387578" y="196850"/>
                  </a:lnTo>
                  <a:lnTo>
                    <a:pt x="387680" y="203200"/>
                  </a:lnTo>
                  <a:lnTo>
                    <a:pt x="382168" y="200660"/>
                  </a:lnTo>
                  <a:lnTo>
                    <a:pt x="381736" y="205740"/>
                  </a:lnTo>
                  <a:lnTo>
                    <a:pt x="374078" y="201930"/>
                  </a:lnTo>
                  <a:lnTo>
                    <a:pt x="375069" y="213360"/>
                  </a:lnTo>
                  <a:lnTo>
                    <a:pt x="370268" y="213360"/>
                  </a:lnTo>
                  <a:lnTo>
                    <a:pt x="370738" y="215379"/>
                  </a:lnTo>
                  <a:lnTo>
                    <a:pt x="401891" y="215379"/>
                  </a:lnTo>
                  <a:lnTo>
                    <a:pt x="401929" y="213360"/>
                  </a:lnTo>
                  <a:lnTo>
                    <a:pt x="407911" y="219710"/>
                  </a:lnTo>
                  <a:lnTo>
                    <a:pt x="408038" y="214630"/>
                  </a:lnTo>
                  <a:lnTo>
                    <a:pt x="408686" y="217170"/>
                  </a:lnTo>
                  <a:lnTo>
                    <a:pt x="409155" y="214630"/>
                  </a:lnTo>
                  <a:lnTo>
                    <a:pt x="413550" y="212090"/>
                  </a:lnTo>
                  <a:lnTo>
                    <a:pt x="411048" y="207010"/>
                  </a:lnTo>
                  <a:lnTo>
                    <a:pt x="411810" y="207010"/>
                  </a:lnTo>
                  <a:lnTo>
                    <a:pt x="413270" y="208191"/>
                  </a:lnTo>
                  <a:lnTo>
                    <a:pt x="414972" y="207010"/>
                  </a:lnTo>
                  <a:lnTo>
                    <a:pt x="416788" y="205740"/>
                  </a:lnTo>
                  <a:lnTo>
                    <a:pt x="416509" y="203200"/>
                  </a:lnTo>
                  <a:lnTo>
                    <a:pt x="416102" y="199390"/>
                  </a:lnTo>
                  <a:lnTo>
                    <a:pt x="415963" y="198120"/>
                  </a:lnTo>
                  <a:lnTo>
                    <a:pt x="420649" y="196850"/>
                  </a:lnTo>
                  <a:lnTo>
                    <a:pt x="421563" y="198120"/>
                  </a:lnTo>
                  <a:lnTo>
                    <a:pt x="421805" y="198120"/>
                  </a:lnTo>
                  <a:lnTo>
                    <a:pt x="421106" y="196850"/>
                  </a:lnTo>
                  <a:lnTo>
                    <a:pt x="420408" y="195580"/>
                  </a:lnTo>
                  <a:lnTo>
                    <a:pt x="422275" y="195580"/>
                  </a:lnTo>
                  <a:lnTo>
                    <a:pt x="422706" y="196850"/>
                  </a:lnTo>
                  <a:lnTo>
                    <a:pt x="423519" y="196850"/>
                  </a:lnTo>
                  <a:lnTo>
                    <a:pt x="423354" y="195580"/>
                  </a:lnTo>
                  <a:lnTo>
                    <a:pt x="423024" y="193040"/>
                  </a:lnTo>
                  <a:lnTo>
                    <a:pt x="424446" y="193040"/>
                  </a:lnTo>
                  <a:lnTo>
                    <a:pt x="425094" y="195580"/>
                  </a:lnTo>
                  <a:lnTo>
                    <a:pt x="429577" y="193040"/>
                  </a:lnTo>
                  <a:lnTo>
                    <a:pt x="428040" y="190500"/>
                  </a:lnTo>
                  <a:lnTo>
                    <a:pt x="426516" y="187960"/>
                  </a:lnTo>
                  <a:lnTo>
                    <a:pt x="427075" y="186690"/>
                  </a:lnTo>
                  <a:lnTo>
                    <a:pt x="428205" y="184150"/>
                  </a:lnTo>
                  <a:lnTo>
                    <a:pt x="431596" y="186690"/>
                  </a:lnTo>
                  <a:lnTo>
                    <a:pt x="435063" y="185420"/>
                  </a:lnTo>
                  <a:lnTo>
                    <a:pt x="436753" y="184150"/>
                  </a:lnTo>
                  <a:lnTo>
                    <a:pt x="437197" y="185420"/>
                  </a:lnTo>
                  <a:lnTo>
                    <a:pt x="441020" y="181610"/>
                  </a:lnTo>
                  <a:lnTo>
                    <a:pt x="440334" y="177800"/>
                  </a:lnTo>
                  <a:lnTo>
                    <a:pt x="440118" y="176530"/>
                  </a:lnTo>
                  <a:lnTo>
                    <a:pt x="441883" y="171450"/>
                  </a:lnTo>
                  <a:lnTo>
                    <a:pt x="447573" y="172720"/>
                  </a:lnTo>
                  <a:lnTo>
                    <a:pt x="447979" y="171450"/>
                  </a:lnTo>
                  <a:lnTo>
                    <a:pt x="450024" y="165100"/>
                  </a:lnTo>
                  <a:lnTo>
                    <a:pt x="455256" y="163830"/>
                  </a:lnTo>
                  <a:lnTo>
                    <a:pt x="454139" y="163830"/>
                  </a:lnTo>
                  <a:lnTo>
                    <a:pt x="452628" y="161290"/>
                  </a:lnTo>
                  <a:lnTo>
                    <a:pt x="452831" y="160020"/>
                  </a:lnTo>
                  <a:lnTo>
                    <a:pt x="454266" y="160020"/>
                  </a:lnTo>
                  <a:lnTo>
                    <a:pt x="453034" y="157480"/>
                  </a:lnTo>
                  <a:lnTo>
                    <a:pt x="452424" y="156210"/>
                  </a:lnTo>
                  <a:lnTo>
                    <a:pt x="455510" y="158750"/>
                  </a:lnTo>
                  <a:lnTo>
                    <a:pt x="455180" y="158750"/>
                  </a:lnTo>
                  <a:lnTo>
                    <a:pt x="458863" y="161290"/>
                  </a:lnTo>
                  <a:lnTo>
                    <a:pt x="459574" y="158750"/>
                  </a:lnTo>
                  <a:lnTo>
                    <a:pt x="460781" y="157480"/>
                  </a:lnTo>
                  <a:lnTo>
                    <a:pt x="456780" y="153670"/>
                  </a:lnTo>
                  <a:lnTo>
                    <a:pt x="461606" y="152400"/>
                  </a:lnTo>
                  <a:lnTo>
                    <a:pt x="463867" y="148590"/>
                  </a:lnTo>
                  <a:lnTo>
                    <a:pt x="465759" y="146050"/>
                  </a:lnTo>
                  <a:lnTo>
                    <a:pt x="469468" y="144780"/>
                  </a:lnTo>
                  <a:lnTo>
                    <a:pt x="469125" y="143510"/>
                  </a:lnTo>
                  <a:lnTo>
                    <a:pt x="470039" y="142240"/>
                  </a:lnTo>
                  <a:lnTo>
                    <a:pt x="469696" y="140970"/>
                  </a:lnTo>
                  <a:lnTo>
                    <a:pt x="471919" y="142240"/>
                  </a:lnTo>
                  <a:lnTo>
                    <a:pt x="475792" y="139700"/>
                  </a:lnTo>
                  <a:lnTo>
                    <a:pt x="477710" y="135890"/>
                  </a:lnTo>
                  <a:lnTo>
                    <a:pt x="478840" y="138430"/>
                  </a:lnTo>
                  <a:lnTo>
                    <a:pt x="480390" y="137160"/>
                  </a:lnTo>
                  <a:lnTo>
                    <a:pt x="474027" y="130810"/>
                  </a:lnTo>
                  <a:lnTo>
                    <a:pt x="475170" y="129540"/>
                  </a:lnTo>
                  <a:lnTo>
                    <a:pt x="478967" y="132080"/>
                  </a:lnTo>
                  <a:lnTo>
                    <a:pt x="480568" y="129540"/>
                  </a:lnTo>
                  <a:lnTo>
                    <a:pt x="481368" y="128270"/>
                  </a:lnTo>
                  <a:lnTo>
                    <a:pt x="486714" y="128270"/>
                  </a:lnTo>
                  <a:close/>
                </a:path>
                <a:path w="565150" h="405129">
                  <a:moveTo>
                    <a:pt x="487337" y="124460"/>
                  </a:moveTo>
                  <a:lnTo>
                    <a:pt x="487210" y="124333"/>
                  </a:lnTo>
                  <a:lnTo>
                    <a:pt x="487095" y="124460"/>
                  </a:lnTo>
                  <a:lnTo>
                    <a:pt x="487337" y="124460"/>
                  </a:lnTo>
                  <a:close/>
                </a:path>
                <a:path w="565150" h="405129">
                  <a:moveTo>
                    <a:pt x="490486" y="34137"/>
                  </a:moveTo>
                  <a:lnTo>
                    <a:pt x="490245" y="33947"/>
                  </a:lnTo>
                  <a:lnTo>
                    <a:pt x="490207" y="34137"/>
                  </a:lnTo>
                  <a:lnTo>
                    <a:pt x="490486" y="34137"/>
                  </a:lnTo>
                  <a:close/>
                </a:path>
                <a:path w="565150" h="405129">
                  <a:moveTo>
                    <a:pt x="490778" y="31597"/>
                  </a:moveTo>
                  <a:lnTo>
                    <a:pt x="488861" y="32867"/>
                  </a:lnTo>
                  <a:lnTo>
                    <a:pt x="490245" y="33947"/>
                  </a:lnTo>
                  <a:lnTo>
                    <a:pt x="490778" y="31597"/>
                  </a:lnTo>
                  <a:close/>
                </a:path>
                <a:path w="565150" h="405129">
                  <a:moveTo>
                    <a:pt x="493534" y="109220"/>
                  </a:moveTo>
                  <a:lnTo>
                    <a:pt x="493141" y="108877"/>
                  </a:lnTo>
                  <a:lnTo>
                    <a:pt x="492493" y="109220"/>
                  </a:lnTo>
                  <a:lnTo>
                    <a:pt x="493534" y="109220"/>
                  </a:lnTo>
                  <a:close/>
                </a:path>
                <a:path w="565150" h="405129">
                  <a:moveTo>
                    <a:pt x="496214" y="105410"/>
                  </a:moveTo>
                  <a:lnTo>
                    <a:pt x="495325" y="105410"/>
                  </a:lnTo>
                  <a:lnTo>
                    <a:pt x="494804" y="104140"/>
                  </a:lnTo>
                  <a:lnTo>
                    <a:pt x="472757" y="104140"/>
                  </a:lnTo>
                  <a:lnTo>
                    <a:pt x="469912" y="104140"/>
                  </a:lnTo>
                  <a:lnTo>
                    <a:pt x="475576" y="109220"/>
                  </a:lnTo>
                  <a:lnTo>
                    <a:pt x="471919" y="109220"/>
                  </a:lnTo>
                  <a:lnTo>
                    <a:pt x="471779" y="107950"/>
                  </a:lnTo>
                  <a:lnTo>
                    <a:pt x="467398" y="111760"/>
                  </a:lnTo>
                  <a:lnTo>
                    <a:pt x="465899" y="118110"/>
                  </a:lnTo>
                  <a:lnTo>
                    <a:pt x="459638" y="118110"/>
                  </a:lnTo>
                  <a:lnTo>
                    <a:pt x="462546" y="121920"/>
                  </a:lnTo>
                  <a:lnTo>
                    <a:pt x="454723" y="120650"/>
                  </a:lnTo>
                  <a:lnTo>
                    <a:pt x="459244" y="124460"/>
                  </a:lnTo>
                  <a:lnTo>
                    <a:pt x="486143" y="124460"/>
                  </a:lnTo>
                  <a:lnTo>
                    <a:pt x="485952" y="123190"/>
                  </a:lnTo>
                  <a:lnTo>
                    <a:pt x="487210" y="124333"/>
                  </a:lnTo>
                  <a:lnTo>
                    <a:pt x="488289" y="123190"/>
                  </a:lnTo>
                  <a:lnTo>
                    <a:pt x="491007" y="121920"/>
                  </a:lnTo>
                  <a:lnTo>
                    <a:pt x="493737" y="120650"/>
                  </a:lnTo>
                  <a:lnTo>
                    <a:pt x="491617" y="119595"/>
                  </a:lnTo>
                  <a:lnTo>
                    <a:pt x="491324" y="115570"/>
                  </a:lnTo>
                  <a:lnTo>
                    <a:pt x="491236" y="111760"/>
                  </a:lnTo>
                  <a:lnTo>
                    <a:pt x="493318" y="114300"/>
                  </a:lnTo>
                  <a:lnTo>
                    <a:pt x="492099" y="111760"/>
                  </a:lnTo>
                  <a:lnTo>
                    <a:pt x="491490" y="110490"/>
                  </a:lnTo>
                  <a:lnTo>
                    <a:pt x="490715" y="110490"/>
                  </a:lnTo>
                  <a:lnTo>
                    <a:pt x="491058" y="109220"/>
                  </a:lnTo>
                  <a:lnTo>
                    <a:pt x="491401" y="107950"/>
                  </a:lnTo>
                  <a:lnTo>
                    <a:pt x="492061" y="107950"/>
                  </a:lnTo>
                  <a:lnTo>
                    <a:pt x="493141" y="108877"/>
                  </a:lnTo>
                  <a:lnTo>
                    <a:pt x="494868" y="107950"/>
                  </a:lnTo>
                  <a:lnTo>
                    <a:pt x="491248" y="105410"/>
                  </a:lnTo>
                  <a:lnTo>
                    <a:pt x="493890" y="105410"/>
                  </a:lnTo>
                  <a:lnTo>
                    <a:pt x="494817" y="106680"/>
                  </a:lnTo>
                  <a:lnTo>
                    <a:pt x="496214" y="105410"/>
                  </a:lnTo>
                  <a:close/>
                </a:path>
                <a:path w="565150" h="405129">
                  <a:moveTo>
                    <a:pt x="499478" y="69850"/>
                  </a:moveTo>
                  <a:lnTo>
                    <a:pt x="498805" y="69850"/>
                  </a:lnTo>
                  <a:lnTo>
                    <a:pt x="495033" y="68580"/>
                  </a:lnTo>
                  <a:lnTo>
                    <a:pt x="498170" y="71120"/>
                  </a:lnTo>
                  <a:lnTo>
                    <a:pt x="499478" y="69850"/>
                  </a:lnTo>
                  <a:close/>
                </a:path>
                <a:path w="565150" h="405129">
                  <a:moveTo>
                    <a:pt x="499554" y="72237"/>
                  </a:moveTo>
                  <a:lnTo>
                    <a:pt x="498170" y="71120"/>
                  </a:lnTo>
                  <a:lnTo>
                    <a:pt x="499071" y="72390"/>
                  </a:lnTo>
                  <a:lnTo>
                    <a:pt x="499554" y="72237"/>
                  </a:lnTo>
                  <a:close/>
                </a:path>
                <a:path w="565150" h="405129">
                  <a:moveTo>
                    <a:pt x="508965" y="43027"/>
                  </a:moveTo>
                  <a:lnTo>
                    <a:pt x="486714" y="43027"/>
                  </a:lnTo>
                  <a:lnTo>
                    <a:pt x="482193" y="43027"/>
                  </a:lnTo>
                  <a:lnTo>
                    <a:pt x="482574" y="46837"/>
                  </a:lnTo>
                  <a:lnTo>
                    <a:pt x="483196" y="48107"/>
                  </a:lnTo>
                  <a:lnTo>
                    <a:pt x="484378" y="49377"/>
                  </a:lnTo>
                  <a:lnTo>
                    <a:pt x="485114" y="50647"/>
                  </a:lnTo>
                  <a:lnTo>
                    <a:pt x="484314" y="50647"/>
                  </a:lnTo>
                  <a:lnTo>
                    <a:pt x="484962" y="53187"/>
                  </a:lnTo>
                  <a:lnTo>
                    <a:pt x="483184" y="51917"/>
                  </a:lnTo>
                  <a:lnTo>
                    <a:pt x="483743" y="50647"/>
                  </a:lnTo>
                  <a:lnTo>
                    <a:pt x="483196" y="50647"/>
                  </a:lnTo>
                  <a:lnTo>
                    <a:pt x="482981" y="49377"/>
                  </a:lnTo>
                  <a:lnTo>
                    <a:pt x="482727" y="50647"/>
                  </a:lnTo>
                  <a:lnTo>
                    <a:pt x="480796" y="48945"/>
                  </a:lnTo>
                  <a:lnTo>
                    <a:pt x="480618" y="49377"/>
                  </a:lnTo>
                  <a:lnTo>
                    <a:pt x="480517" y="50533"/>
                  </a:lnTo>
                  <a:lnTo>
                    <a:pt x="480314" y="53187"/>
                  </a:lnTo>
                  <a:lnTo>
                    <a:pt x="478396" y="53187"/>
                  </a:lnTo>
                  <a:lnTo>
                    <a:pt x="476072" y="50647"/>
                  </a:lnTo>
                  <a:lnTo>
                    <a:pt x="480504" y="50647"/>
                  </a:lnTo>
                  <a:lnTo>
                    <a:pt x="477227" y="49377"/>
                  </a:lnTo>
                  <a:lnTo>
                    <a:pt x="479907" y="48171"/>
                  </a:lnTo>
                  <a:lnTo>
                    <a:pt x="480060" y="48107"/>
                  </a:lnTo>
                  <a:lnTo>
                    <a:pt x="475703" y="44653"/>
                  </a:lnTo>
                  <a:lnTo>
                    <a:pt x="473329" y="45567"/>
                  </a:lnTo>
                  <a:lnTo>
                    <a:pt x="474662" y="48107"/>
                  </a:lnTo>
                  <a:lnTo>
                    <a:pt x="471347" y="48107"/>
                  </a:lnTo>
                  <a:lnTo>
                    <a:pt x="471868" y="50647"/>
                  </a:lnTo>
                  <a:lnTo>
                    <a:pt x="473227" y="50647"/>
                  </a:lnTo>
                  <a:lnTo>
                    <a:pt x="473735" y="53187"/>
                  </a:lnTo>
                  <a:lnTo>
                    <a:pt x="471868" y="58267"/>
                  </a:lnTo>
                  <a:lnTo>
                    <a:pt x="465556" y="48107"/>
                  </a:lnTo>
                  <a:lnTo>
                    <a:pt x="465404" y="53187"/>
                  </a:lnTo>
                  <a:lnTo>
                    <a:pt x="466013" y="55727"/>
                  </a:lnTo>
                  <a:lnTo>
                    <a:pt x="468274" y="59537"/>
                  </a:lnTo>
                  <a:lnTo>
                    <a:pt x="464883" y="59537"/>
                  </a:lnTo>
                  <a:lnTo>
                    <a:pt x="464350" y="58267"/>
                  </a:lnTo>
                  <a:lnTo>
                    <a:pt x="463283" y="55727"/>
                  </a:lnTo>
                  <a:lnTo>
                    <a:pt x="460413" y="56997"/>
                  </a:lnTo>
                  <a:lnTo>
                    <a:pt x="461949" y="58267"/>
                  </a:lnTo>
                  <a:lnTo>
                    <a:pt x="461391" y="58267"/>
                  </a:lnTo>
                  <a:lnTo>
                    <a:pt x="457784" y="56997"/>
                  </a:lnTo>
                  <a:lnTo>
                    <a:pt x="460387" y="59728"/>
                  </a:lnTo>
                  <a:lnTo>
                    <a:pt x="460324" y="59537"/>
                  </a:lnTo>
                  <a:lnTo>
                    <a:pt x="462000" y="58305"/>
                  </a:lnTo>
                  <a:lnTo>
                    <a:pt x="465048" y="60807"/>
                  </a:lnTo>
                  <a:lnTo>
                    <a:pt x="461403" y="60807"/>
                  </a:lnTo>
                  <a:lnTo>
                    <a:pt x="460006" y="62077"/>
                  </a:lnTo>
                  <a:lnTo>
                    <a:pt x="458927" y="60896"/>
                  </a:lnTo>
                  <a:lnTo>
                    <a:pt x="458927" y="84937"/>
                  </a:lnTo>
                  <a:lnTo>
                    <a:pt x="456641" y="86207"/>
                  </a:lnTo>
                  <a:lnTo>
                    <a:pt x="455536" y="86931"/>
                  </a:lnTo>
                  <a:lnTo>
                    <a:pt x="455307" y="86207"/>
                  </a:lnTo>
                  <a:lnTo>
                    <a:pt x="454901" y="84937"/>
                  </a:lnTo>
                  <a:lnTo>
                    <a:pt x="454088" y="82397"/>
                  </a:lnTo>
                  <a:lnTo>
                    <a:pt x="457631" y="83667"/>
                  </a:lnTo>
                  <a:lnTo>
                    <a:pt x="458216" y="83667"/>
                  </a:lnTo>
                  <a:lnTo>
                    <a:pt x="458609" y="84937"/>
                  </a:lnTo>
                  <a:lnTo>
                    <a:pt x="458927" y="84937"/>
                  </a:lnTo>
                  <a:lnTo>
                    <a:pt x="458927" y="60896"/>
                  </a:lnTo>
                  <a:lnTo>
                    <a:pt x="457708" y="59537"/>
                  </a:lnTo>
                  <a:lnTo>
                    <a:pt x="455193" y="62077"/>
                  </a:lnTo>
                  <a:lnTo>
                    <a:pt x="453517" y="65887"/>
                  </a:lnTo>
                  <a:lnTo>
                    <a:pt x="452081" y="67208"/>
                  </a:lnTo>
                  <a:lnTo>
                    <a:pt x="452081" y="68427"/>
                  </a:lnTo>
                  <a:lnTo>
                    <a:pt x="451281" y="69697"/>
                  </a:lnTo>
                  <a:lnTo>
                    <a:pt x="452081" y="68427"/>
                  </a:lnTo>
                  <a:lnTo>
                    <a:pt x="452081" y="67208"/>
                  </a:lnTo>
                  <a:lnTo>
                    <a:pt x="450735" y="68427"/>
                  </a:lnTo>
                  <a:lnTo>
                    <a:pt x="450354" y="67284"/>
                  </a:lnTo>
                  <a:lnTo>
                    <a:pt x="450354" y="72237"/>
                  </a:lnTo>
                  <a:lnTo>
                    <a:pt x="449948" y="73507"/>
                  </a:lnTo>
                  <a:lnTo>
                    <a:pt x="449783" y="72237"/>
                  </a:lnTo>
                  <a:lnTo>
                    <a:pt x="448043" y="72237"/>
                  </a:lnTo>
                  <a:lnTo>
                    <a:pt x="448627" y="70967"/>
                  </a:lnTo>
                  <a:lnTo>
                    <a:pt x="449224" y="70967"/>
                  </a:lnTo>
                  <a:lnTo>
                    <a:pt x="449910" y="72237"/>
                  </a:lnTo>
                  <a:lnTo>
                    <a:pt x="450354" y="72237"/>
                  </a:lnTo>
                  <a:lnTo>
                    <a:pt x="450354" y="67284"/>
                  </a:lnTo>
                  <a:lnTo>
                    <a:pt x="450316" y="67157"/>
                  </a:lnTo>
                  <a:lnTo>
                    <a:pt x="450227" y="65887"/>
                  </a:lnTo>
                  <a:lnTo>
                    <a:pt x="448881" y="65887"/>
                  </a:lnTo>
                  <a:lnTo>
                    <a:pt x="445935" y="69697"/>
                  </a:lnTo>
                  <a:lnTo>
                    <a:pt x="440182" y="70967"/>
                  </a:lnTo>
                  <a:lnTo>
                    <a:pt x="435127" y="72237"/>
                  </a:lnTo>
                  <a:lnTo>
                    <a:pt x="435343" y="76047"/>
                  </a:lnTo>
                  <a:lnTo>
                    <a:pt x="434975" y="76047"/>
                  </a:lnTo>
                  <a:lnTo>
                    <a:pt x="434898" y="77317"/>
                  </a:lnTo>
                  <a:lnTo>
                    <a:pt x="434162" y="78587"/>
                  </a:lnTo>
                  <a:lnTo>
                    <a:pt x="432816" y="76085"/>
                  </a:lnTo>
                  <a:lnTo>
                    <a:pt x="431609" y="79857"/>
                  </a:lnTo>
                  <a:lnTo>
                    <a:pt x="428307" y="84937"/>
                  </a:lnTo>
                  <a:lnTo>
                    <a:pt x="423697" y="83667"/>
                  </a:lnTo>
                  <a:lnTo>
                    <a:pt x="420890" y="83667"/>
                  </a:lnTo>
                  <a:lnTo>
                    <a:pt x="423926" y="88760"/>
                  </a:lnTo>
                  <a:lnTo>
                    <a:pt x="445363" y="88760"/>
                  </a:lnTo>
                  <a:lnTo>
                    <a:pt x="445592" y="87477"/>
                  </a:lnTo>
                  <a:lnTo>
                    <a:pt x="448843" y="87477"/>
                  </a:lnTo>
                  <a:lnTo>
                    <a:pt x="450545" y="90017"/>
                  </a:lnTo>
                  <a:lnTo>
                    <a:pt x="449884" y="88747"/>
                  </a:lnTo>
                  <a:lnTo>
                    <a:pt x="449757" y="87477"/>
                  </a:lnTo>
                  <a:lnTo>
                    <a:pt x="449643" y="86207"/>
                  </a:lnTo>
                  <a:lnTo>
                    <a:pt x="451078" y="86207"/>
                  </a:lnTo>
                  <a:lnTo>
                    <a:pt x="451764" y="87477"/>
                  </a:lnTo>
                  <a:lnTo>
                    <a:pt x="454723" y="87477"/>
                  </a:lnTo>
                  <a:lnTo>
                    <a:pt x="456272" y="88747"/>
                  </a:lnTo>
                  <a:lnTo>
                    <a:pt x="458368" y="88747"/>
                  </a:lnTo>
                  <a:lnTo>
                    <a:pt x="458965" y="92557"/>
                  </a:lnTo>
                  <a:lnTo>
                    <a:pt x="459333" y="90017"/>
                  </a:lnTo>
                  <a:lnTo>
                    <a:pt x="459371" y="84937"/>
                  </a:lnTo>
                  <a:lnTo>
                    <a:pt x="461860" y="83667"/>
                  </a:lnTo>
                  <a:lnTo>
                    <a:pt x="462318" y="84937"/>
                  </a:lnTo>
                  <a:lnTo>
                    <a:pt x="463384" y="84937"/>
                  </a:lnTo>
                  <a:lnTo>
                    <a:pt x="463486" y="83667"/>
                  </a:lnTo>
                  <a:lnTo>
                    <a:pt x="465416" y="83667"/>
                  </a:lnTo>
                  <a:lnTo>
                    <a:pt x="466432" y="84556"/>
                  </a:lnTo>
                  <a:lnTo>
                    <a:pt x="466064" y="83667"/>
                  </a:lnTo>
                  <a:lnTo>
                    <a:pt x="465645" y="83667"/>
                  </a:lnTo>
                  <a:lnTo>
                    <a:pt x="466191" y="82397"/>
                  </a:lnTo>
                  <a:lnTo>
                    <a:pt x="466382" y="82397"/>
                  </a:lnTo>
                  <a:lnTo>
                    <a:pt x="466864" y="83667"/>
                  </a:lnTo>
                  <a:lnTo>
                    <a:pt x="466648" y="84747"/>
                  </a:lnTo>
                  <a:lnTo>
                    <a:pt x="466864" y="84937"/>
                  </a:lnTo>
                  <a:lnTo>
                    <a:pt x="468172" y="83667"/>
                  </a:lnTo>
                  <a:lnTo>
                    <a:pt x="469163" y="82397"/>
                  </a:lnTo>
                  <a:lnTo>
                    <a:pt x="468287" y="81127"/>
                  </a:lnTo>
                  <a:lnTo>
                    <a:pt x="467423" y="79857"/>
                  </a:lnTo>
                  <a:lnTo>
                    <a:pt x="468884" y="79857"/>
                  </a:lnTo>
                  <a:lnTo>
                    <a:pt x="466420" y="78600"/>
                  </a:lnTo>
                  <a:lnTo>
                    <a:pt x="465886" y="79857"/>
                  </a:lnTo>
                  <a:lnTo>
                    <a:pt x="465594" y="79857"/>
                  </a:lnTo>
                  <a:lnTo>
                    <a:pt x="463435" y="81127"/>
                  </a:lnTo>
                  <a:lnTo>
                    <a:pt x="463359" y="78587"/>
                  </a:lnTo>
                  <a:lnTo>
                    <a:pt x="465289" y="78587"/>
                  </a:lnTo>
                  <a:lnTo>
                    <a:pt x="463880" y="74777"/>
                  </a:lnTo>
                  <a:lnTo>
                    <a:pt x="467436" y="77317"/>
                  </a:lnTo>
                  <a:lnTo>
                    <a:pt x="471093" y="77317"/>
                  </a:lnTo>
                  <a:lnTo>
                    <a:pt x="472859" y="78587"/>
                  </a:lnTo>
                  <a:lnTo>
                    <a:pt x="474700" y="76047"/>
                  </a:lnTo>
                  <a:lnTo>
                    <a:pt x="476758" y="74777"/>
                  </a:lnTo>
                  <a:lnTo>
                    <a:pt x="478802" y="73507"/>
                  </a:lnTo>
                  <a:lnTo>
                    <a:pt x="478243" y="70967"/>
                  </a:lnTo>
                  <a:lnTo>
                    <a:pt x="477951" y="69697"/>
                  </a:lnTo>
                  <a:lnTo>
                    <a:pt x="477393" y="67157"/>
                  </a:lnTo>
                  <a:lnTo>
                    <a:pt x="477774" y="67157"/>
                  </a:lnTo>
                  <a:lnTo>
                    <a:pt x="479196" y="68427"/>
                  </a:lnTo>
                  <a:lnTo>
                    <a:pt x="479996" y="68427"/>
                  </a:lnTo>
                  <a:lnTo>
                    <a:pt x="479856" y="69697"/>
                  </a:lnTo>
                  <a:lnTo>
                    <a:pt x="480250" y="68427"/>
                  </a:lnTo>
                  <a:lnTo>
                    <a:pt x="483844" y="67157"/>
                  </a:lnTo>
                  <a:lnTo>
                    <a:pt x="483527" y="66509"/>
                  </a:lnTo>
                  <a:lnTo>
                    <a:pt x="483412" y="66255"/>
                  </a:lnTo>
                  <a:lnTo>
                    <a:pt x="482003" y="63347"/>
                  </a:lnTo>
                  <a:lnTo>
                    <a:pt x="484987" y="63347"/>
                  </a:lnTo>
                  <a:lnTo>
                    <a:pt x="483616" y="65887"/>
                  </a:lnTo>
                  <a:lnTo>
                    <a:pt x="483527" y="66509"/>
                  </a:lnTo>
                  <a:lnTo>
                    <a:pt x="485292" y="64617"/>
                  </a:lnTo>
                  <a:lnTo>
                    <a:pt x="485597" y="65887"/>
                  </a:lnTo>
                  <a:lnTo>
                    <a:pt x="489966" y="64617"/>
                  </a:lnTo>
                  <a:lnTo>
                    <a:pt x="490397" y="63347"/>
                  </a:lnTo>
                  <a:lnTo>
                    <a:pt x="490829" y="62077"/>
                  </a:lnTo>
                  <a:lnTo>
                    <a:pt x="491693" y="59537"/>
                  </a:lnTo>
                  <a:lnTo>
                    <a:pt x="492366" y="58267"/>
                  </a:lnTo>
                  <a:lnTo>
                    <a:pt x="493712" y="55727"/>
                  </a:lnTo>
                  <a:lnTo>
                    <a:pt x="498957" y="54457"/>
                  </a:lnTo>
                  <a:lnTo>
                    <a:pt x="497928" y="54457"/>
                  </a:lnTo>
                  <a:lnTo>
                    <a:pt x="497471" y="53187"/>
                  </a:lnTo>
                  <a:lnTo>
                    <a:pt x="506183" y="51917"/>
                  </a:lnTo>
                  <a:lnTo>
                    <a:pt x="508965" y="43027"/>
                  </a:lnTo>
                  <a:close/>
                </a:path>
                <a:path w="565150" h="405129">
                  <a:moveTo>
                    <a:pt x="510057" y="86817"/>
                  </a:moveTo>
                  <a:lnTo>
                    <a:pt x="509765" y="86791"/>
                  </a:lnTo>
                  <a:lnTo>
                    <a:pt x="509511" y="86753"/>
                  </a:lnTo>
                  <a:lnTo>
                    <a:pt x="509282" y="86741"/>
                  </a:lnTo>
                  <a:lnTo>
                    <a:pt x="509866" y="87503"/>
                  </a:lnTo>
                  <a:lnTo>
                    <a:pt x="510057" y="87172"/>
                  </a:lnTo>
                  <a:lnTo>
                    <a:pt x="509993" y="86944"/>
                  </a:lnTo>
                  <a:lnTo>
                    <a:pt x="510057" y="86817"/>
                  </a:lnTo>
                  <a:close/>
                </a:path>
                <a:path w="565150" h="405129">
                  <a:moveTo>
                    <a:pt x="510476" y="86360"/>
                  </a:moveTo>
                  <a:lnTo>
                    <a:pt x="510222" y="86360"/>
                  </a:lnTo>
                  <a:lnTo>
                    <a:pt x="510463" y="86474"/>
                  </a:lnTo>
                  <a:close/>
                </a:path>
                <a:path w="565150" h="405129">
                  <a:moveTo>
                    <a:pt x="513461" y="51841"/>
                  </a:moveTo>
                  <a:lnTo>
                    <a:pt x="511644" y="50774"/>
                  </a:lnTo>
                  <a:lnTo>
                    <a:pt x="512292" y="48615"/>
                  </a:lnTo>
                  <a:lnTo>
                    <a:pt x="510946" y="50812"/>
                  </a:lnTo>
                  <a:lnTo>
                    <a:pt x="511784" y="51041"/>
                  </a:lnTo>
                  <a:lnTo>
                    <a:pt x="512648" y="51435"/>
                  </a:lnTo>
                  <a:lnTo>
                    <a:pt x="513461" y="51841"/>
                  </a:lnTo>
                  <a:close/>
                </a:path>
                <a:path w="565150" h="405129">
                  <a:moveTo>
                    <a:pt x="513486" y="55511"/>
                  </a:moveTo>
                  <a:lnTo>
                    <a:pt x="512546" y="55880"/>
                  </a:lnTo>
                  <a:lnTo>
                    <a:pt x="513448" y="55880"/>
                  </a:lnTo>
                  <a:lnTo>
                    <a:pt x="513486" y="55511"/>
                  </a:lnTo>
                  <a:close/>
                </a:path>
                <a:path w="565150" h="405129">
                  <a:moveTo>
                    <a:pt x="513549" y="56235"/>
                  </a:moveTo>
                  <a:lnTo>
                    <a:pt x="513511" y="56108"/>
                  </a:lnTo>
                  <a:lnTo>
                    <a:pt x="513549" y="56235"/>
                  </a:lnTo>
                  <a:close/>
                </a:path>
                <a:path w="565150" h="405129">
                  <a:moveTo>
                    <a:pt x="513905" y="55880"/>
                  </a:moveTo>
                  <a:lnTo>
                    <a:pt x="513448" y="55880"/>
                  </a:lnTo>
                  <a:lnTo>
                    <a:pt x="513511" y="56108"/>
                  </a:lnTo>
                  <a:lnTo>
                    <a:pt x="513905" y="55880"/>
                  </a:lnTo>
                  <a:close/>
                </a:path>
                <a:path w="565150" h="405129">
                  <a:moveTo>
                    <a:pt x="514413" y="53340"/>
                  </a:moveTo>
                  <a:lnTo>
                    <a:pt x="513930" y="52387"/>
                  </a:lnTo>
                  <a:lnTo>
                    <a:pt x="513499" y="52070"/>
                  </a:lnTo>
                  <a:lnTo>
                    <a:pt x="514057" y="53340"/>
                  </a:lnTo>
                  <a:lnTo>
                    <a:pt x="514413" y="53340"/>
                  </a:lnTo>
                  <a:close/>
                </a:path>
                <a:path w="565150" h="405129">
                  <a:moveTo>
                    <a:pt x="516864" y="15430"/>
                  </a:moveTo>
                  <a:lnTo>
                    <a:pt x="516763" y="15125"/>
                  </a:lnTo>
                  <a:lnTo>
                    <a:pt x="516674" y="14935"/>
                  </a:lnTo>
                  <a:lnTo>
                    <a:pt x="516547" y="15011"/>
                  </a:lnTo>
                  <a:lnTo>
                    <a:pt x="516686" y="15176"/>
                  </a:lnTo>
                  <a:lnTo>
                    <a:pt x="516864" y="15430"/>
                  </a:lnTo>
                  <a:close/>
                </a:path>
                <a:path w="565150" h="405129">
                  <a:moveTo>
                    <a:pt x="519595" y="76200"/>
                  </a:moveTo>
                  <a:lnTo>
                    <a:pt x="519582" y="74930"/>
                  </a:lnTo>
                  <a:lnTo>
                    <a:pt x="519125" y="74930"/>
                  </a:lnTo>
                  <a:lnTo>
                    <a:pt x="519595" y="76200"/>
                  </a:lnTo>
                  <a:close/>
                </a:path>
                <a:path w="565150" h="405129">
                  <a:moveTo>
                    <a:pt x="527773" y="15087"/>
                  </a:moveTo>
                  <a:lnTo>
                    <a:pt x="525487" y="13817"/>
                  </a:lnTo>
                  <a:lnTo>
                    <a:pt x="524662" y="12547"/>
                  </a:lnTo>
                  <a:lnTo>
                    <a:pt x="524713" y="13817"/>
                  </a:lnTo>
                  <a:lnTo>
                    <a:pt x="523786" y="13817"/>
                  </a:lnTo>
                  <a:lnTo>
                    <a:pt x="523595" y="12814"/>
                  </a:lnTo>
                  <a:lnTo>
                    <a:pt x="523557" y="13817"/>
                  </a:lnTo>
                  <a:lnTo>
                    <a:pt x="521411" y="13817"/>
                  </a:lnTo>
                  <a:lnTo>
                    <a:pt x="521931" y="15087"/>
                  </a:lnTo>
                  <a:lnTo>
                    <a:pt x="527773" y="15087"/>
                  </a:lnTo>
                  <a:close/>
                </a:path>
                <a:path w="565150" h="405129">
                  <a:moveTo>
                    <a:pt x="528307" y="12547"/>
                  </a:moveTo>
                  <a:lnTo>
                    <a:pt x="526935" y="11277"/>
                  </a:lnTo>
                  <a:lnTo>
                    <a:pt x="526897" y="10007"/>
                  </a:lnTo>
                  <a:lnTo>
                    <a:pt x="524954" y="10007"/>
                  </a:lnTo>
                  <a:lnTo>
                    <a:pt x="525360" y="12547"/>
                  </a:lnTo>
                  <a:lnTo>
                    <a:pt x="528307" y="12547"/>
                  </a:lnTo>
                  <a:close/>
                </a:path>
                <a:path w="565150" h="405129">
                  <a:moveTo>
                    <a:pt x="531228" y="55054"/>
                  </a:moveTo>
                  <a:lnTo>
                    <a:pt x="530771" y="55321"/>
                  </a:lnTo>
                  <a:lnTo>
                    <a:pt x="531025" y="55880"/>
                  </a:lnTo>
                  <a:lnTo>
                    <a:pt x="531228" y="55054"/>
                  </a:lnTo>
                  <a:close/>
                </a:path>
                <a:path w="565150" h="405129">
                  <a:moveTo>
                    <a:pt x="532015" y="54610"/>
                  </a:moveTo>
                  <a:lnTo>
                    <a:pt x="531329" y="54610"/>
                  </a:lnTo>
                  <a:lnTo>
                    <a:pt x="531228" y="55054"/>
                  </a:lnTo>
                  <a:lnTo>
                    <a:pt x="532015" y="54610"/>
                  </a:lnTo>
                  <a:close/>
                </a:path>
                <a:path w="565150" h="405129">
                  <a:moveTo>
                    <a:pt x="540816" y="10160"/>
                  </a:moveTo>
                  <a:lnTo>
                    <a:pt x="540524" y="8890"/>
                  </a:lnTo>
                  <a:lnTo>
                    <a:pt x="540702" y="10160"/>
                  </a:lnTo>
                  <a:close/>
                </a:path>
                <a:path w="565150" h="405129">
                  <a:moveTo>
                    <a:pt x="546036" y="2540"/>
                  </a:moveTo>
                  <a:lnTo>
                    <a:pt x="543560" y="2540"/>
                  </a:lnTo>
                  <a:lnTo>
                    <a:pt x="544791" y="3810"/>
                  </a:lnTo>
                  <a:lnTo>
                    <a:pt x="545045" y="3810"/>
                  </a:lnTo>
                  <a:lnTo>
                    <a:pt x="546036" y="2540"/>
                  </a:lnTo>
                  <a:close/>
                </a:path>
                <a:path w="565150" h="405129">
                  <a:moveTo>
                    <a:pt x="554570" y="3810"/>
                  </a:moveTo>
                  <a:lnTo>
                    <a:pt x="551002" y="0"/>
                  </a:lnTo>
                  <a:lnTo>
                    <a:pt x="546277" y="1270"/>
                  </a:lnTo>
                  <a:lnTo>
                    <a:pt x="547039" y="3810"/>
                  </a:lnTo>
                  <a:lnTo>
                    <a:pt x="554570" y="3810"/>
                  </a:lnTo>
                  <a:close/>
                </a:path>
                <a:path w="565150" h="405129">
                  <a:moveTo>
                    <a:pt x="555815" y="19050"/>
                  </a:moveTo>
                  <a:lnTo>
                    <a:pt x="555040" y="18516"/>
                  </a:lnTo>
                  <a:lnTo>
                    <a:pt x="555586" y="19050"/>
                  </a:lnTo>
                  <a:lnTo>
                    <a:pt x="555815" y="19050"/>
                  </a:lnTo>
                  <a:close/>
                </a:path>
                <a:path w="565150" h="405129">
                  <a:moveTo>
                    <a:pt x="564692" y="13970"/>
                  </a:moveTo>
                  <a:lnTo>
                    <a:pt x="564222" y="12700"/>
                  </a:lnTo>
                  <a:lnTo>
                    <a:pt x="563270" y="10160"/>
                  </a:lnTo>
                  <a:lnTo>
                    <a:pt x="562800" y="8890"/>
                  </a:lnTo>
                  <a:lnTo>
                    <a:pt x="558419" y="8890"/>
                  </a:lnTo>
                  <a:lnTo>
                    <a:pt x="558482" y="6350"/>
                  </a:lnTo>
                  <a:lnTo>
                    <a:pt x="556526" y="5080"/>
                  </a:lnTo>
                  <a:lnTo>
                    <a:pt x="547433" y="5080"/>
                  </a:lnTo>
                  <a:lnTo>
                    <a:pt x="545465" y="5080"/>
                  </a:lnTo>
                  <a:lnTo>
                    <a:pt x="544309" y="5080"/>
                  </a:lnTo>
                  <a:lnTo>
                    <a:pt x="542734" y="5080"/>
                  </a:lnTo>
                  <a:lnTo>
                    <a:pt x="545299" y="8890"/>
                  </a:lnTo>
                  <a:lnTo>
                    <a:pt x="543560" y="7620"/>
                  </a:lnTo>
                  <a:lnTo>
                    <a:pt x="542747" y="6350"/>
                  </a:lnTo>
                  <a:lnTo>
                    <a:pt x="540994" y="6350"/>
                  </a:lnTo>
                  <a:lnTo>
                    <a:pt x="542188" y="8890"/>
                  </a:lnTo>
                  <a:lnTo>
                    <a:pt x="545134" y="8890"/>
                  </a:lnTo>
                  <a:lnTo>
                    <a:pt x="545299" y="10160"/>
                  </a:lnTo>
                  <a:lnTo>
                    <a:pt x="542823" y="10160"/>
                  </a:lnTo>
                  <a:lnTo>
                    <a:pt x="541528" y="8890"/>
                  </a:lnTo>
                  <a:lnTo>
                    <a:pt x="542340" y="11430"/>
                  </a:lnTo>
                  <a:lnTo>
                    <a:pt x="541197" y="10160"/>
                  </a:lnTo>
                  <a:lnTo>
                    <a:pt x="540816" y="10160"/>
                  </a:lnTo>
                  <a:lnTo>
                    <a:pt x="541121" y="11430"/>
                  </a:lnTo>
                  <a:lnTo>
                    <a:pt x="539305" y="11430"/>
                  </a:lnTo>
                  <a:lnTo>
                    <a:pt x="540537" y="13169"/>
                  </a:lnTo>
                  <a:lnTo>
                    <a:pt x="539165" y="11277"/>
                  </a:lnTo>
                  <a:lnTo>
                    <a:pt x="538619" y="10007"/>
                  </a:lnTo>
                  <a:lnTo>
                    <a:pt x="536994" y="6197"/>
                  </a:lnTo>
                  <a:lnTo>
                    <a:pt x="532066" y="6197"/>
                  </a:lnTo>
                  <a:lnTo>
                    <a:pt x="531901" y="10007"/>
                  </a:lnTo>
                  <a:lnTo>
                    <a:pt x="529831" y="8737"/>
                  </a:lnTo>
                  <a:lnTo>
                    <a:pt x="531406" y="7467"/>
                  </a:lnTo>
                  <a:lnTo>
                    <a:pt x="529107" y="6197"/>
                  </a:lnTo>
                  <a:lnTo>
                    <a:pt x="529704" y="7467"/>
                  </a:lnTo>
                  <a:lnTo>
                    <a:pt x="529856" y="10007"/>
                  </a:lnTo>
                  <a:lnTo>
                    <a:pt x="528929" y="8737"/>
                  </a:lnTo>
                  <a:lnTo>
                    <a:pt x="528116" y="7467"/>
                  </a:lnTo>
                  <a:lnTo>
                    <a:pt x="527431" y="7467"/>
                  </a:lnTo>
                  <a:lnTo>
                    <a:pt x="528307" y="12547"/>
                  </a:lnTo>
                  <a:lnTo>
                    <a:pt x="528358" y="12814"/>
                  </a:lnTo>
                  <a:lnTo>
                    <a:pt x="527773" y="15087"/>
                  </a:lnTo>
                  <a:lnTo>
                    <a:pt x="538568" y="15087"/>
                  </a:lnTo>
                  <a:lnTo>
                    <a:pt x="538988" y="16357"/>
                  </a:lnTo>
                  <a:lnTo>
                    <a:pt x="537349" y="16357"/>
                  </a:lnTo>
                  <a:lnTo>
                    <a:pt x="535711" y="15240"/>
                  </a:lnTo>
                  <a:lnTo>
                    <a:pt x="536333" y="16357"/>
                  </a:lnTo>
                  <a:lnTo>
                    <a:pt x="534403" y="16357"/>
                  </a:lnTo>
                  <a:lnTo>
                    <a:pt x="533654" y="15240"/>
                  </a:lnTo>
                  <a:lnTo>
                    <a:pt x="533781" y="16357"/>
                  </a:lnTo>
                  <a:lnTo>
                    <a:pt x="529336" y="16357"/>
                  </a:lnTo>
                  <a:lnTo>
                    <a:pt x="529336" y="35560"/>
                  </a:lnTo>
                  <a:lnTo>
                    <a:pt x="526110" y="34607"/>
                  </a:lnTo>
                  <a:lnTo>
                    <a:pt x="526110" y="35560"/>
                  </a:lnTo>
                  <a:lnTo>
                    <a:pt x="525322" y="35560"/>
                  </a:lnTo>
                  <a:lnTo>
                    <a:pt x="525322" y="36830"/>
                  </a:lnTo>
                  <a:lnTo>
                    <a:pt x="523163" y="36169"/>
                  </a:lnTo>
                  <a:lnTo>
                    <a:pt x="523163" y="38100"/>
                  </a:lnTo>
                  <a:lnTo>
                    <a:pt x="522325" y="38100"/>
                  </a:lnTo>
                  <a:lnTo>
                    <a:pt x="522325" y="67310"/>
                  </a:lnTo>
                  <a:lnTo>
                    <a:pt x="521766" y="70548"/>
                  </a:lnTo>
                  <a:lnTo>
                    <a:pt x="520979" y="69850"/>
                  </a:lnTo>
                  <a:lnTo>
                    <a:pt x="519557" y="68580"/>
                  </a:lnTo>
                  <a:lnTo>
                    <a:pt x="522325" y="67310"/>
                  </a:lnTo>
                  <a:lnTo>
                    <a:pt x="522325" y="38100"/>
                  </a:lnTo>
                  <a:lnTo>
                    <a:pt x="520725" y="38100"/>
                  </a:lnTo>
                  <a:lnTo>
                    <a:pt x="520725" y="40640"/>
                  </a:lnTo>
                  <a:lnTo>
                    <a:pt x="520077" y="43180"/>
                  </a:lnTo>
                  <a:lnTo>
                    <a:pt x="517728" y="40678"/>
                  </a:lnTo>
                  <a:lnTo>
                    <a:pt x="519112" y="40487"/>
                  </a:lnTo>
                  <a:lnTo>
                    <a:pt x="520534" y="40487"/>
                  </a:lnTo>
                  <a:lnTo>
                    <a:pt x="520725" y="40640"/>
                  </a:lnTo>
                  <a:lnTo>
                    <a:pt x="520725" y="38100"/>
                  </a:lnTo>
                  <a:lnTo>
                    <a:pt x="520433" y="38100"/>
                  </a:lnTo>
                  <a:lnTo>
                    <a:pt x="520369" y="37947"/>
                  </a:lnTo>
                  <a:lnTo>
                    <a:pt x="520369" y="35407"/>
                  </a:lnTo>
                  <a:lnTo>
                    <a:pt x="522643" y="37947"/>
                  </a:lnTo>
                  <a:lnTo>
                    <a:pt x="522592" y="37363"/>
                  </a:lnTo>
                  <a:lnTo>
                    <a:pt x="523163" y="38100"/>
                  </a:lnTo>
                  <a:lnTo>
                    <a:pt x="523163" y="36169"/>
                  </a:lnTo>
                  <a:lnTo>
                    <a:pt x="522503" y="35953"/>
                  </a:lnTo>
                  <a:lnTo>
                    <a:pt x="522439" y="35026"/>
                  </a:lnTo>
                  <a:lnTo>
                    <a:pt x="525322" y="36830"/>
                  </a:lnTo>
                  <a:lnTo>
                    <a:pt x="525322" y="35560"/>
                  </a:lnTo>
                  <a:lnTo>
                    <a:pt x="524471" y="35560"/>
                  </a:lnTo>
                  <a:lnTo>
                    <a:pt x="522427" y="34747"/>
                  </a:lnTo>
                  <a:lnTo>
                    <a:pt x="522389" y="34137"/>
                  </a:lnTo>
                  <a:lnTo>
                    <a:pt x="523125" y="30721"/>
                  </a:lnTo>
                  <a:lnTo>
                    <a:pt x="525373" y="31750"/>
                  </a:lnTo>
                  <a:lnTo>
                    <a:pt x="523506" y="34290"/>
                  </a:lnTo>
                  <a:lnTo>
                    <a:pt x="526110" y="35560"/>
                  </a:lnTo>
                  <a:lnTo>
                    <a:pt x="526110" y="34607"/>
                  </a:lnTo>
                  <a:lnTo>
                    <a:pt x="525068" y="34290"/>
                  </a:lnTo>
                  <a:lnTo>
                    <a:pt x="526034" y="31750"/>
                  </a:lnTo>
                  <a:lnTo>
                    <a:pt x="523138" y="30683"/>
                  </a:lnTo>
                  <a:lnTo>
                    <a:pt x="523494" y="29057"/>
                  </a:lnTo>
                  <a:lnTo>
                    <a:pt x="528167" y="33375"/>
                  </a:lnTo>
                  <a:lnTo>
                    <a:pt x="529336" y="35560"/>
                  </a:lnTo>
                  <a:lnTo>
                    <a:pt x="529336" y="16357"/>
                  </a:lnTo>
                  <a:lnTo>
                    <a:pt x="522465" y="16357"/>
                  </a:lnTo>
                  <a:lnTo>
                    <a:pt x="519760" y="16357"/>
                  </a:lnTo>
                  <a:lnTo>
                    <a:pt x="519544" y="20167"/>
                  </a:lnTo>
                  <a:lnTo>
                    <a:pt x="516864" y="16357"/>
                  </a:lnTo>
                  <a:lnTo>
                    <a:pt x="517220" y="17627"/>
                  </a:lnTo>
                  <a:lnTo>
                    <a:pt x="517309" y="20167"/>
                  </a:lnTo>
                  <a:lnTo>
                    <a:pt x="516496" y="21437"/>
                  </a:lnTo>
                  <a:lnTo>
                    <a:pt x="514845" y="15087"/>
                  </a:lnTo>
                  <a:lnTo>
                    <a:pt x="512902" y="23977"/>
                  </a:lnTo>
                  <a:lnTo>
                    <a:pt x="509803" y="18897"/>
                  </a:lnTo>
                  <a:lnTo>
                    <a:pt x="511543" y="22707"/>
                  </a:lnTo>
                  <a:lnTo>
                    <a:pt x="506679" y="23977"/>
                  </a:lnTo>
                  <a:lnTo>
                    <a:pt x="506145" y="27787"/>
                  </a:lnTo>
                  <a:lnTo>
                    <a:pt x="505802" y="26517"/>
                  </a:lnTo>
                  <a:lnTo>
                    <a:pt x="504672" y="26517"/>
                  </a:lnTo>
                  <a:lnTo>
                    <a:pt x="503428" y="25247"/>
                  </a:lnTo>
                  <a:lnTo>
                    <a:pt x="502081" y="25247"/>
                  </a:lnTo>
                  <a:lnTo>
                    <a:pt x="504342" y="29057"/>
                  </a:lnTo>
                  <a:lnTo>
                    <a:pt x="502958" y="31597"/>
                  </a:lnTo>
                  <a:lnTo>
                    <a:pt x="503402" y="34137"/>
                  </a:lnTo>
                  <a:lnTo>
                    <a:pt x="501459" y="32867"/>
                  </a:lnTo>
                  <a:lnTo>
                    <a:pt x="499529" y="31597"/>
                  </a:lnTo>
                  <a:lnTo>
                    <a:pt x="501484" y="29057"/>
                  </a:lnTo>
                  <a:lnTo>
                    <a:pt x="498754" y="26517"/>
                  </a:lnTo>
                  <a:lnTo>
                    <a:pt x="500799" y="29057"/>
                  </a:lnTo>
                  <a:lnTo>
                    <a:pt x="498068" y="31597"/>
                  </a:lnTo>
                  <a:lnTo>
                    <a:pt x="500214" y="32867"/>
                  </a:lnTo>
                  <a:lnTo>
                    <a:pt x="497598" y="31597"/>
                  </a:lnTo>
                  <a:lnTo>
                    <a:pt x="498513" y="32867"/>
                  </a:lnTo>
                  <a:lnTo>
                    <a:pt x="495909" y="30327"/>
                  </a:lnTo>
                  <a:lnTo>
                    <a:pt x="498716" y="35407"/>
                  </a:lnTo>
                  <a:lnTo>
                    <a:pt x="495325" y="31597"/>
                  </a:lnTo>
                  <a:lnTo>
                    <a:pt x="496201" y="35407"/>
                  </a:lnTo>
                  <a:lnTo>
                    <a:pt x="493026" y="34137"/>
                  </a:lnTo>
                  <a:lnTo>
                    <a:pt x="492950" y="31597"/>
                  </a:lnTo>
                  <a:lnTo>
                    <a:pt x="492023" y="34137"/>
                  </a:lnTo>
                  <a:lnTo>
                    <a:pt x="490486" y="34137"/>
                  </a:lnTo>
                  <a:lnTo>
                    <a:pt x="492112" y="35407"/>
                  </a:lnTo>
                  <a:lnTo>
                    <a:pt x="493026" y="36677"/>
                  </a:lnTo>
                  <a:lnTo>
                    <a:pt x="491401" y="39217"/>
                  </a:lnTo>
                  <a:lnTo>
                    <a:pt x="490308" y="35407"/>
                  </a:lnTo>
                  <a:lnTo>
                    <a:pt x="488391" y="34137"/>
                  </a:lnTo>
                  <a:lnTo>
                    <a:pt x="487578" y="36677"/>
                  </a:lnTo>
                  <a:lnTo>
                    <a:pt x="488569" y="39217"/>
                  </a:lnTo>
                  <a:lnTo>
                    <a:pt x="487426" y="40487"/>
                  </a:lnTo>
                  <a:lnTo>
                    <a:pt x="486638" y="40487"/>
                  </a:lnTo>
                  <a:lnTo>
                    <a:pt x="486410" y="39217"/>
                  </a:lnTo>
                  <a:lnTo>
                    <a:pt x="486613" y="41757"/>
                  </a:lnTo>
                  <a:lnTo>
                    <a:pt x="509358" y="41757"/>
                  </a:lnTo>
                  <a:lnTo>
                    <a:pt x="515493" y="40970"/>
                  </a:lnTo>
                  <a:lnTo>
                    <a:pt x="515454" y="41910"/>
                  </a:lnTo>
                  <a:lnTo>
                    <a:pt x="517601" y="44450"/>
                  </a:lnTo>
                  <a:lnTo>
                    <a:pt x="516763" y="45720"/>
                  </a:lnTo>
                  <a:lnTo>
                    <a:pt x="515874" y="45720"/>
                  </a:lnTo>
                  <a:lnTo>
                    <a:pt x="516851" y="48260"/>
                  </a:lnTo>
                  <a:lnTo>
                    <a:pt x="512483" y="49530"/>
                  </a:lnTo>
                  <a:lnTo>
                    <a:pt x="513930" y="52387"/>
                  </a:lnTo>
                  <a:lnTo>
                    <a:pt x="515239" y="53340"/>
                  </a:lnTo>
                  <a:lnTo>
                    <a:pt x="516864" y="54610"/>
                  </a:lnTo>
                  <a:lnTo>
                    <a:pt x="517956" y="55880"/>
                  </a:lnTo>
                  <a:lnTo>
                    <a:pt x="517436" y="55880"/>
                  </a:lnTo>
                  <a:lnTo>
                    <a:pt x="518845" y="58420"/>
                  </a:lnTo>
                  <a:lnTo>
                    <a:pt x="516597" y="57150"/>
                  </a:lnTo>
                  <a:lnTo>
                    <a:pt x="517004" y="57150"/>
                  </a:lnTo>
                  <a:lnTo>
                    <a:pt x="516216" y="55880"/>
                  </a:lnTo>
                  <a:lnTo>
                    <a:pt x="515747" y="55880"/>
                  </a:lnTo>
                  <a:lnTo>
                    <a:pt x="516026" y="57150"/>
                  </a:lnTo>
                  <a:lnTo>
                    <a:pt x="513549" y="56235"/>
                  </a:lnTo>
                  <a:lnTo>
                    <a:pt x="514477" y="59690"/>
                  </a:lnTo>
                  <a:lnTo>
                    <a:pt x="512749" y="59690"/>
                  </a:lnTo>
                  <a:lnTo>
                    <a:pt x="509701" y="58420"/>
                  </a:lnTo>
                  <a:lnTo>
                    <a:pt x="513397" y="56184"/>
                  </a:lnTo>
                  <a:lnTo>
                    <a:pt x="512546" y="55880"/>
                  </a:lnTo>
                  <a:lnTo>
                    <a:pt x="510159" y="55880"/>
                  </a:lnTo>
                  <a:lnTo>
                    <a:pt x="512648" y="54610"/>
                  </a:lnTo>
                  <a:lnTo>
                    <a:pt x="507060" y="53340"/>
                  </a:lnTo>
                  <a:lnTo>
                    <a:pt x="513562" y="54559"/>
                  </a:lnTo>
                  <a:lnTo>
                    <a:pt x="513486" y="55511"/>
                  </a:lnTo>
                  <a:lnTo>
                    <a:pt x="515835" y="54610"/>
                  </a:lnTo>
                  <a:lnTo>
                    <a:pt x="513676" y="53340"/>
                  </a:lnTo>
                  <a:lnTo>
                    <a:pt x="513575" y="54495"/>
                  </a:lnTo>
                  <a:lnTo>
                    <a:pt x="510908" y="53340"/>
                  </a:lnTo>
                  <a:lnTo>
                    <a:pt x="508000" y="52070"/>
                  </a:lnTo>
                  <a:lnTo>
                    <a:pt x="505320" y="53340"/>
                  </a:lnTo>
                  <a:lnTo>
                    <a:pt x="507415" y="55880"/>
                  </a:lnTo>
                  <a:lnTo>
                    <a:pt x="504723" y="57150"/>
                  </a:lnTo>
                  <a:lnTo>
                    <a:pt x="505866" y="59690"/>
                  </a:lnTo>
                  <a:lnTo>
                    <a:pt x="507199" y="59690"/>
                  </a:lnTo>
                  <a:lnTo>
                    <a:pt x="508355" y="60960"/>
                  </a:lnTo>
                  <a:lnTo>
                    <a:pt x="508495" y="67310"/>
                  </a:lnTo>
                  <a:lnTo>
                    <a:pt x="499059" y="58420"/>
                  </a:lnTo>
                  <a:lnTo>
                    <a:pt x="500875" y="63500"/>
                  </a:lnTo>
                  <a:lnTo>
                    <a:pt x="502259" y="66040"/>
                  </a:lnTo>
                  <a:lnTo>
                    <a:pt x="505650" y="68580"/>
                  </a:lnTo>
                  <a:lnTo>
                    <a:pt x="505333" y="68707"/>
                  </a:lnTo>
                  <a:lnTo>
                    <a:pt x="505333" y="93980"/>
                  </a:lnTo>
                  <a:lnTo>
                    <a:pt x="503720" y="96520"/>
                  </a:lnTo>
                  <a:lnTo>
                    <a:pt x="502945" y="97231"/>
                  </a:lnTo>
                  <a:lnTo>
                    <a:pt x="501205" y="95250"/>
                  </a:lnTo>
                  <a:lnTo>
                    <a:pt x="500100" y="93980"/>
                  </a:lnTo>
                  <a:lnTo>
                    <a:pt x="505333" y="93980"/>
                  </a:lnTo>
                  <a:lnTo>
                    <a:pt x="505333" y="68707"/>
                  </a:lnTo>
                  <a:lnTo>
                    <a:pt x="502348" y="69850"/>
                  </a:lnTo>
                  <a:lnTo>
                    <a:pt x="499605" y="66040"/>
                  </a:lnTo>
                  <a:lnTo>
                    <a:pt x="497446" y="68580"/>
                  </a:lnTo>
                  <a:lnTo>
                    <a:pt x="503174" y="71120"/>
                  </a:lnTo>
                  <a:lnTo>
                    <a:pt x="499554" y="72237"/>
                  </a:lnTo>
                  <a:lnTo>
                    <a:pt x="499745" y="72390"/>
                  </a:lnTo>
                  <a:lnTo>
                    <a:pt x="498767" y="73660"/>
                  </a:lnTo>
                  <a:lnTo>
                    <a:pt x="495744" y="71120"/>
                  </a:lnTo>
                  <a:lnTo>
                    <a:pt x="494233" y="73660"/>
                  </a:lnTo>
                  <a:lnTo>
                    <a:pt x="494106" y="78740"/>
                  </a:lnTo>
                  <a:lnTo>
                    <a:pt x="493687" y="79705"/>
                  </a:lnTo>
                  <a:lnTo>
                    <a:pt x="493687" y="81280"/>
                  </a:lnTo>
                  <a:lnTo>
                    <a:pt x="493483" y="81838"/>
                  </a:lnTo>
                  <a:lnTo>
                    <a:pt x="493483" y="86360"/>
                  </a:lnTo>
                  <a:lnTo>
                    <a:pt x="493179" y="86360"/>
                  </a:lnTo>
                  <a:lnTo>
                    <a:pt x="492823" y="85204"/>
                  </a:lnTo>
                  <a:lnTo>
                    <a:pt x="491705" y="86360"/>
                  </a:lnTo>
                  <a:lnTo>
                    <a:pt x="490639" y="86360"/>
                  </a:lnTo>
                  <a:lnTo>
                    <a:pt x="491058" y="85090"/>
                  </a:lnTo>
                  <a:lnTo>
                    <a:pt x="492760" y="85090"/>
                  </a:lnTo>
                  <a:lnTo>
                    <a:pt x="493483" y="86360"/>
                  </a:lnTo>
                  <a:lnTo>
                    <a:pt x="493483" y="81838"/>
                  </a:lnTo>
                  <a:lnTo>
                    <a:pt x="493217" y="82550"/>
                  </a:lnTo>
                  <a:lnTo>
                    <a:pt x="493687" y="81280"/>
                  </a:lnTo>
                  <a:lnTo>
                    <a:pt x="493687" y="79705"/>
                  </a:lnTo>
                  <a:lnTo>
                    <a:pt x="492442" y="82550"/>
                  </a:lnTo>
                  <a:lnTo>
                    <a:pt x="491718" y="81280"/>
                  </a:lnTo>
                  <a:lnTo>
                    <a:pt x="491210" y="80010"/>
                  </a:lnTo>
                  <a:lnTo>
                    <a:pt x="489851" y="80010"/>
                  </a:lnTo>
                  <a:lnTo>
                    <a:pt x="488543" y="85090"/>
                  </a:lnTo>
                  <a:lnTo>
                    <a:pt x="483654" y="87630"/>
                  </a:lnTo>
                  <a:lnTo>
                    <a:pt x="479247" y="88900"/>
                  </a:lnTo>
                  <a:lnTo>
                    <a:pt x="480618" y="92710"/>
                  </a:lnTo>
                  <a:lnTo>
                    <a:pt x="480326" y="92710"/>
                  </a:lnTo>
                  <a:lnTo>
                    <a:pt x="480771" y="93980"/>
                  </a:lnTo>
                  <a:lnTo>
                    <a:pt x="480326" y="95250"/>
                  </a:lnTo>
                  <a:lnTo>
                    <a:pt x="478586" y="93980"/>
                  </a:lnTo>
                  <a:lnTo>
                    <a:pt x="478243" y="92710"/>
                  </a:lnTo>
                  <a:lnTo>
                    <a:pt x="478421" y="96520"/>
                  </a:lnTo>
                  <a:lnTo>
                    <a:pt x="477291" y="102870"/>
                  </a:lnTo>
                  <a:lnTo>
                    <a:pt x="494284" y="102870"/>
                  </a:lnTo>
                  <a:lnTo>
                    <a:pt x="494144" y="101600"/>
                  </a:lnTo>
                  <a:lnTo>
                    <a:pt x="497179" y="100330"/>
                  </a:lnTo>
                  <a:lnTo>
                    <a:pt x="499427" y="101600"/>
                  </a:lnTo>
                  <a:lnTo>
                    <a:pt x="498335" y="100330"/>
                  </a:lnTo>
                  <a:lnTo>
                    <a:pt x="497306" y="99060"/>
                  </a:lnTo>
                  <a:lnTo>
                    <a:pt x="498627" y="97790"/>
                  </a:lnTo>
                  <a:lnTo>
                    <a:pt x="499491" y="99060"/>
                  </a:lnTo>
                  <a:lnTo>
                    <a:pt x="499833" y="99060"/>
                  </a:lnTo>
                  <a:lnTo>
                    <a:pt x="502704" y="98044"/>
                  </a:lnTo>
                  <a:lnTo>
                    <a:pt x="504393" y="99060"/>
                  </a:lnTo>
                  <a:lnTo>
                    <a:pt x="506044" y="97790"/>
                  </a:lnTo>
                  <a:lnTo>
                    <a:pt x="507961" y="101600"/>
                  </a:lnTo>
                  <a:lnTo>
                    <a:pt x="507377" y="99060"/>
                  </a:lnTo>
                  <a:lnTo>
                    <a:pt x="506945" y="97790"/>
                  </a:lnTo>
                  <a:lnTo>
                    <a:pt x="505625" y="93980"/>
                  </a:lnTo>
                  <a:lnTo>
                    <a:pt x="507873" y="92710"/>
                  </a:lnTo>
                  <a:lnTo>
                    <a:pt x="508393" y="92710"/>
                  </a:lnTo>
                  <a:lnTo>
                    <a:pt x="508774" y="93980"/>
                  </a:lnTo>
                  <a:lnTo>
                    <a:pt x="509384" y="93980"/>
                  </a:lnTo>
                  <a:lnTo>
                    <a:pt x="509447" y="92710"/>
                  </a:lnTo>
                  <a:lnTo>
                    <a:pt x="510578" y="92710"/>
                  </a:lnTo>
                  <a:lnTo>
                    <a:pt x="510984" y="91440"/>
                  </a:lnTo>
                  <a:lnTo>
                    <a:pt x="512902" y="92710"/>
                  </a:lnTo>
                  <a:lnTo>
                    <a:pt x="513397" y="90170"/>
                  </a:lnTo>
                  <a:lnTo>
                    <a:pt x="514108" y="90170"/>
                  </a:lnTo>
                  <a:lnTo>
                    <a:pt x="512914" y="88900"/>
                  </a:lnTo>
                  <a:lnTo>
                    <a:pt x="512140" y="88087"/>
                  </a:lnTo>
                  <a:lnTo>
                    <a:pt x="512140" y="91440"/>
                  </a:lnTo>
                  <a:lnTo>
                    <a:pt x="511454" y="91440"/>
                  </a:lnTo>
                  <a:lnTo>
                    <a:pt x="511556" y="90500"/>
                  </a:lnTo>
                  <a:lnTo>
                    <a:pt x="512140" y="91440"/>
                  </a:lnTo>
                  <a:lnTo>
                    <a:pt x="512140" y="88087"/>
                  </a:lnTo>
                  <a:lnTo>
                    <a:pt x="511708" y="87630"/>
                  </a:lnTo>
                  <a:lnTo>
                    <a:pt x="512927" y="87630"/>
                  </a:lnTo>
                  <a:lnTo>
                    <a:pt x="510463" y="86474"/>
                  </a:lnTo>
                  <a:lnTo>
                    <a:pt x="510387" y="87630"/>
                  </a:lnTo>
                  <a:lnTo>
                    <a:pt x="509955" y="87630"/>
                  </a:lnTo>
                  <a:lnTo>
                    <a:pt x="510032" y="88900"/>
                  </a:lnTo>
                  <a:lnTo>
                    <a:pt x="509866" y="87630"/>
                  </a:lnTo>
                  <a:lnTo>
                    <a:pt x="508457" y="90170"/>
                  </a:lnTo>
                  <a:lnTo>
                    <a:pt x="507771" y="88900"/>
                  </a:lnTo>
                  <a:lnTo>
                    <a:pt x="507288" y="87630"/>
                  </a:lnTo>
                  <a:lnTo>
                    <a:pt x="509282" y="87630"/>
                  </a:lnTo>
                  <a:lnTo>
                    <a:pt x="508317" y="86360"/>
                  </a:lnTo>
                  <a:lnTo>
                    <a:pt x="507352" y="85090"/>
                  </a:lnTo>
                  <a:lnTo>
                    <a:pt x="506399" y="83820"/>
                  </a:lnTo>
                  <a:lnTo>
                    <a:pt x="510514" y="85090"/>
                  </a:lnTo>
                  <a:lnTo>
                    <a:pt x="513930" y="83820"/>
                  </a:lnTo>
                  <a:lnTo>
                    <a:pt x="516178" y="85090"/>
                  </a:lnTo>
                  <a:lnTo>
                    <a:pt x="516394" y="83820"/>
                  </a:lnTo>
                  <a:lnTo>
                    <a:pt x="516597" y="82550"/>
                  </a:lnTo>
                  <a:lnTo>
                    <a:pt x="516801" y="81280"/>
                  </a:lnTo>
                  <a:lnTo>
                    <a:pt x="519874" y="78740"/>
                  </a:lnTo>
                  <a:lnTo>
                    <a:pt x="516648" y="73660"/>
                  </a:lnTo>
                  <a:lnTo>
                    <a:pt x="516623" y="72390"/>
                  </a:lnTo>
                  <a:lnTo>
                    <a:pt x="518553" y="73660"/>
                  </a:lnTo>
                  <a:lnTo>
                    <a:pt x="519455" y="73660"/>
                  </a:lnTo>
                  <a:lnTo>
                    <a:pt x="519582" y="74930"/>
                  </a:lnTo>
                  <a:lnTo>
                    <a:pt x="519557" y="73660"/>
                  </a:lnTo>
                  <a:lnTo>
                    <a:pt x="520979" y="72390"/>
                  </a:lnTo>
                  <a:lnTo>
                    <a:pt x="522401" y="71120"/>
                  </a:lnTo>
                  <a:lnTo>
                    <a:pt x="521906" y="70662"/>
                  </a:lnTo>
                  <a:lnTo>
                    <a:pt x="523024" y="68580"/>
                  </a:lnTo>
                  <a:lnTo>
                    <a:pt x="523709" y="69850"/>
                  </a:lnTo>
                  <a:lnTo>
                    <a:pt x="525437" y="68580"/>
                  </a:lnTo>
                  <a:lnTo>
                    <a:pt x="527177" y="67310"/>
                  </a:lnTo>
                  <a:lnTo>
                    <a:pt x="527278" y="60960"/>
                  </a:lnTo>
                  <a:lnTo>
                    <a:pt x="527456" y="58420"/>
                  </a:lnTo>
                  <a:lnTo>
                    <a:pt x="527545" y="57150"/>
                  </a:lnTo>
                  <a:lnTo>
                    <a:pt x="530771" y="55321"/>
                  </a:lnTo>
                  <a:lnTo>
                    <a:pt x="530644" y="55054"/>
                  </a:lnTo>
                  <a:lnTo>
                    <a:pt x="530656" y="54495"/>
                  </a:lnTo>
                  <a:lnTo>
                    <a:pt x="537806" y="50800"/>
                  </a:lnTo>
                  <a:lnTo>
                    <a:pt x="537362" y="43180"/>
                  </a:lnTo>
                  <a:lnTo>
                    <a:pt x="537222" y="40640"/>
                  </a:lnTo>
                  <a:lnTo>
                    <a:pt x="543128" y="38100"/>
                  </a:lnTo>
                  <a:lnTo>
                    <a:pt x="546087" y="36830"/>
                  </a:lnTo>
                  <a:lnTo>
                    <a:pt x="548233" y="35560"/>
                  </a:lnTo>
                  <a:lnTo>
                    <a:pt x="546341" y="34290"/>
                  </a:lnTo>
                  <a:lnTo>
                    <a:pt x="545553" y="31750"/>
                  </a:lnTo>
                  <a:lnTo>
                    <a:pt x="548411" y="33020"/>
                  </a:lnTo>
                  <a:lnTo>
                    <a:pt x="547839" y="31750"/>
                  </a:lnTo>
                  <a:lnTo>
                    <a:pt x="546709" y="29210"/>
                  </a:lnTo>
                  <a:lnTo>
                    <a:pt x="546328" y="25400"/>
                  </a:lnTo>
                  <a:lnTo>
                    <a:pt x="556260" y="29210"/>
                  </a:lnTo>
                  <a:lnTo>
                    <a:pt x="555155" y="25400"/>
                  </a:lnTo>
                  <a:lnTo>
                    <a:pt x="554418" y="22860"/>
                  </a:lnTo>
                  <a:lnTo>
                    <a:pt x="552348" y="22860"/>
                  </a:lnTo>
                  <a:lnTo>
                    <a:pt x="553516" y="21590"/>
                  </a:lnTo>
                  <a:lnTo>
                    <a:pt x="553656" y="20320"/>
                  </a:lnTo>
                  <a:lnTo>
                    <a:pt x="553948" y="17780"/>
                  </a:lnTo>
                  <a:lnTo>
                    <a:pt x="555040" y="18516"/>
                  </a:lnTo>
                  <a:lnTo>
                    <a:pt x="554266" y="17780"/>
                  </a:lnTo>
                  <a:lnTo>
                    <a:pt x="555498" y="17780"/>
                  </a:lnTo>
                  <a:lnTo>
                    <a:pt x="556895" y="19050"/>
                  </a:lnTo>
                  <a:lnTo>
                    <a:pt x="556590" y="13970"/>
                  </a:lnTo>
                  <a:lnTo>
                    <a:pt x="559155" y="12700"/>
                  </a:lnTo>
                  <a:lnTo>
                    <a:pt x="561784" y="17780"/>
                  </a:lnTo>
                  <a:lnTo>
                    <a:pt x="564362" y="15240"/>
                  </a:lnTo>
                  <a:lnTo>
                    <a:pt x="564692" y="1397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17258525" y="8895403"/>
              <a:ext cx="387985" cy="156845"/>
            </a:xfrm>
            <a:custGeom>
              <a:avLst/>
              <a:gdLst/>
              <a:ahLst/>
              <a:cxnLst/>
              <a:rect l="l" t="t" r="r" b="b"/>
              <a:pathLst>
                <a:path w="387984" h="156845">
                  <a:moveTo>
                    <a:pt x="723" y="147129"/>
                  </a:moveTo>
                  <a:lnTo>
                    <a:pt x="406" y="147218"/>
                  </a:lnTo>
                  <a:lnTo>
                    <a:pt x="0" y="147243"/>
                  </a:lnTo>
                  <a:lnTo>
                    <a:pt x="38" y="148107"/>
                  </a:lnTo>
                  <a:lnTo>
                    <a:pt x="723" y="147129"/>
                  </a:lnTo>
                  <a:close/>
                </a:path>
                <a:path w="387984" h="156845">
                  <a:moveTo>
                    <a:pt x="1092" y="146989"/>
                  </a:moveTo>
                  <a:lnTo>
                    <a:pt x="1054" y="146672"/>
                  </a:lnTo>
                  <a:lnTo>
                    <a:pt x="736" y="147129"/>
                  </a:lnTo>
                  <a:lnTo>
                    <a:pt x="914" y="147066"/>
                  </a:lnTo>
                  <a:lnTo>
                    <a:pt x="1092" y="146989"/>
                  </a:lnTo>
                  <a:close/>
                </a:path>
                <a:path w="387984" h="156845">
                  <a:moveTo>
                    <a:pt x="1397" y="146202"/>
                  </a:moveTo>
                  <a:lnTo>
                    <a:pt x="977" y="146202"/>
                  </a:lnTo>
                  <a:lnTo>
                    <a:pt x="1041" y="146380"/>
                  </a:lnTo>
                  <a:lnTo>
                    <a:pt x="1054" y="146545"/>
                  </a:lnTo>
                  <a:lnTo>
                    <a:pt x="1054" y="146672"/>
                  </a:lnTo>
                  <a:lnTo>
                    <a:pt x="1397" y="146202"/>
                  </a:lnTo>
                  <a:close/>
                </a:path>
                <a:path w="387984" h="156845">
                  <a:moveTo>
                    <a:pt x="12255" y="142189"/>
                  </a:moveTo>
                  <a:lnTo>
                    <a:pt x="12179" y="143014"/>
                  </a:lnTo>
                  <a:lnTo>
                    <a:pt x="12217" y="143230"/>
                  </a:lnTo>
                  <a:lnTo>
                    <a:pt x="12255" y="142189"/>
                  </a:lnTo>
                  <a:close/>
                </a:path>
                <a:path w="387984" h="156845">
                  <a:moveTo>
                    <a:pt x="12407" y="144284"/>
                  </a:moveTo>
                  <a:lnTo>
                    <a:pt x="12217" y="143230"/>
                  </a:lnTo>
                  <a:lnTo>
                    <a:pt x="12204" y="143459"/>
                  </a:lnTo>
                  <a:lnTo>
                    <a:pt x="12268" y="143802"/>
                  </a:lnTo>
                  <a:lnTo>
                    <a:pt x="12407" y="144284"/>
                  </a:lnTo>
                  <a:close/>
                </a:path>
                <a:path w="387984" h="156845">
                  <a:moveTo>
                    <a:pt x="12547" y="141871"/>
                  </a:moveTo>
                  <a:lnTo>
                    <a:pt x="12268" y="141566"/>
                  </a:lnTo>
                  <a:lnTo>
                    <a:pt x="12255" y="142189"/>
                  </a:lnTo>
                  <a:lnTo>
                    <a:pt x="12547" y="141871"/>
                  </a:lnTo>
                  <a:close/>
                </a:path>
                <a:path w="387984" h="156845">
                  <a:moveTo>
                    <a:pt x="15544" y="143014"/>
                  </a:moveTo>
                  <a:lnTo>
                    <a:pt x="14706" y="143014"/>
                  </a:lnTo>
                  <a:lnTo>
                    <a:pt x="12954" y="141427"/>
                  </a:lnTo>
                  <a:lnTo>
                    <a:pt x="12547" y="141871"/>
                  </a:lnTo>
                  <a:lnTo>
                    <a:pt x="15341" y="144957"/>
                  </a:lnTo>
                  <a:lnTo>
                    <a:pt x="15544" y="143014"/>
                  </a:lnTo>
                  <a:close/>
                </a:path>
                <a:path w="387984" h="156845">
                  <a:moveTo>
                    <a:pt x="31915" y="153746"/>
                  </a:moveTo>
                  <a:lnTo>
                    <a:pt x="30403" y="151980"/>
                  </a:lnTo>
                  <a:lnTo>
                    <a:pt x="29286" y="152196"/>
                  </a:lnTo>
                  <a:lnTo>
                    <a:pt x="31610" y="153911"/>
                  </a:lnTo>
                  <a:lnTo>
                    <a:pt x="31915" y="153746"/>
                  </a:lnTo>
                  <a:close/>
                </a:path>
                <a:path w="387984" h="156845">
                  <a:moveTo>
                    <a:pt x="32994" y="151498"/>
                  </a:moveTo>
                  <a:lnTo>
                    <a:pt x="30010" y="151536"/>
                  </a:lnTo>
                  <a:lnTo>
                    <a:pt x="30403" y="151980"/>
                  </a:lnTo>
                  <a:lnTo>
                    <a:pt x="32994" y="151498"/>
                  </a:lnTo>
                  <a:close/>
                </a:path>
                <a:path w="387984" h="156845">
                  <a:moveTo>
                    <a:pt x="35217" y="156578"/>
                  </a:moveTo>
                  <a:lnTo>
                    <a:pt x="31610" y="153911"/>
                  </a:lnTo>
                  <a:lnTo>
                    <a:pt x="30759" y="154381"/>
                  </a:lnTo>
                  <a:lnTo>
                    <a:pt x="35217" y="156578"/>
                  </a:lnTo>
                  <a:close/>
                </a:path>
                <a:path w="387984" h="156845">
                  <a:moveTo>
                    <a:pt x="43294" y="150914"/>
                  </a:moveTo>
                  <a:lnTo>
                    <a:pt x="41897" y="150317"/>
                  </a:lnTo>
                  <a:lnTo>
                    <a:pt x="40601" y="151307"/>
                  </a:lnTo>
                  <a:lnTo>
                    <a:pt x="42418" y="151892"/>
                  </a:lnTo>
                  <a:lnTo>
                    <a:pt x="42532" y="152514"/>
                  </a:lnTo>
                  <a:lnTo>
                    <a:pt x="43294" y="150914"/>
                  </a:lnTo>
                  <a:close/>
                </a:path>
                <a:path w="387984" h="156845">
                  <a:moveTo>
                    <a:pt x="102844" y="131191"/>
                  </a:moveTo>
                  <a:lnTo>
                    <a:pt x="102362" y="129590"/>
                  </a:lnTo>
                  <a:lnTo>
                    <a:pt x="102793" y="131178"/>
                  </a:lnTo>
                  <a:close/>
                </a:path>
                <a:path w="387984" h="156845">
                  <a:moveTo>
                    <a:pt x="104114" y="131406"/>
                  </a:moveTo>
                  <a:lnTo>
                    <a:pt x="102844" y="131191"/>
                  </a:lnTo>
                  <a:lnTo>
                    <a:pt x="103136" y="132156"/>
                  </a:lnTo>
                  <a:lnTo>
                    <a:pt x="104114" y="131406"/>
                  </a:lnTo>
                  <a:close/>
                </a:path>
                <a:path w="387984" h="156845">
                  <a:moveTo>
                    <a:pt x="108940" y="112331"/>
                  </a:moveTo>
                  <a:lnTo>
                    <a:pt x="107302" y="111188"/>
                  </a:lnTo>
                  <a:lnTo>
                    <a:pt x="107645" y="113677"/>
                  </a:lnTo>
                  <a:lnTo>
                    <a:pt x="108940" y="112331"/>
                  </a:lnTo>
                  <a:close/>
                </a:path>
                <a:path w="387984" h="156845">
                  <a:moveTo>
                    <a:pt x="123558" y="126542"/>
                  </a:moveTo>
                  <a:lnTo>
                    <a:pt x="122402" y="127622"/>
                  </a:lnTo>
                  <a:lnTo>
                    <a:pt x="122059" y="128155"/>
                  </a:lnTo>
                  <a:lnTo>
                    <a:pt x="123558" y="126542"/>
                  </a:lnTo>
                  <a:close/>
                </a:path>
                <a:path w="387984" h="156845">
                  <a:moveTo>
                    <a:pt x="221361" y="85242"/>
                  </a:moveTo>
                  <a:lnTo>
                    <a:pt x="219671" y="82384"/>
                  </a:lnTo>
                  <a:lnTo>
                    <a:pt x="219202" y="83273"/>
                  </a:lnTo>
                  <a:lnTo>
                    <a:pt x="220573" y="86702"/>
                  </a:lnTo>
                  <a:lnTo>
                    <a:pt x="221361" y="85242"/>
                  </a:lnTo>
                  <a:close/>
                </a:path>
                <a:path w="387984" h="156845">
                  <a:moveTo>
                    <a:pt x="264680" y="62090"/>
                  </a:moveTo>
                  <a:lnTo>
                    <a:pt x="263639" y="62344"/>
                  </a:lnTo>
                  <a:lnTo>
                    <a:pt x="262128" y="61658"/>
                  </a:lnTo>
                  <a:lnTo>
                    <a:pt x="261848" y="62268"/>
                  </a:lnTo>
                  <a:lnTo>
                    <a:pt x="263029" y="63525"/>
                  </a:lnTo>
                  <a:lnTo>
                    <a:pt x="264668" y="63906"/>
                  </a:lnTo>
                  <a:lnTo>
                    <a:pt x="264680" y="62090"/>
                  </a:lnTo>
                  <a:close/>
                </a:path>
                <a:path w="387984" h="156845">
                  <a:moveTo>
                    <a:pt x="387464" y="0"/>
                  </a:moveTo>
                  <a:lnTo>
                    <a:pt x="386664" y="279"/>
                  </a:lnTo>
                  <a:lnTo>
                    <a:pt x="386448" y="1714"/>
                  </a:lnTo>
                  <a:lnTo>
                    <a:pt x="387464" y="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13983729" y="8070767"/>
              <a:ext cx="2097405" cy="1483995"/>
            </a:xfrm>
            <a:custGeom>
              <a:avLst/>
              <a:gdLst/>
              <a:ahLst/>
              <a:cxnLst/>
              <a:rect l="l" t="t" r="r" b="b"/>
              <a:pathLst>
                <a:path w="2097405" h="1483995">
                  <a:moveTo>
                    <a:pt x="76504" y="410298"/>
                  </a:moveTo>
                  <a:lnTo>
                    <a:pt x="76123" y="409028"/>
                  </a:lnTo>
                  <a:lnTo>
                    <a:pt x="74396" y="409028"/>
                  </a:lnTo>
                  <a:lnTo>
                    <a:pt x="73977" y="410298"/>
                  </a:lnTo>
                  <a:lnTo>
                    <a:pt x="76504" y="410298"/>
                  </a:lnTo>
                  <a:close/>
                </a:path>
                <a:path w="2097405" h="1483995">
                  <a:moveTo>
                    <a:pt x="103657" y="518007"/>
                  </a:moveTo>
                  <a:lnTo>
                    <a:pt x="103136" y="517118"/>
                  </a:lnTo>
                  <a:lnTo>
                    <a:pt x="102920" y="516737"/>
                  </a:lnTo>
                  <a:lnTo>
                    <a:pt x="102273" y="515975"/>
                  </a:lnTo>
                  <a:lnTo>
                    <a:pt x="101688" y="515594"/>
                  </a:lnTo>
                  <a:lnTo>
                    <a:pt x="101549" y="516483"/>
                  </a:lnTo>
                  <a:lnTo>
                    <a:pt x="101257" y="517118"/>
                  </a:lnTo>
                  <a:lnTo>
                    <a:pt x="100672" y="516737"/>
                  </a:lnTo>
                  <a:lnTo>
                    <a:pt x="99707" y="516102"/>
                  </a:lnTo>
                  <a:lnTo>
                    <a:pt x="98780" y="515594"/>
                  </a:lnTo>
                  <a:lnTo>
                    <a:pt x="98209" y="515467"/>
                  </a:lnTo>
                  <a:lnTo>
                    <a:pt x="97980" y="515467"/>
                  </a:lnTo>
                  <a:lnTo>
                    <a:pt x="97142" y="514324"/>
                  </a:lnTo>
                  <a:lnTo>
                    <a:pt x="96774" y="513562"/>
                  </a:lnTo>
                  <a:lnTo>
                    <a:pt x="96647" y="513308"/>
                  </a:lnTo>
                  <a:lnTo>
                    <a:pt x="96520" y="512673"/>
                  </a:lnTo>
                  <a:lnTo>
                    <a:pt x="96278" y="511149"/>
                  </a:lnTo>
                  <a:lnTo>
                    <a:pt x="96012" y="510387"/>
                  </a:lnTo>
                  <a:lnTo>
                    <a:pt x="95681" y="509498"/>
                  </a:lnTo>
                  <a:lnTo>
                    <a:pt x="94869" y="511403"/>
                  </a:lnTo>
                  <a:lnTo>
                    <a:pt x="93675" y="512419"/>
                  </a:lnTo>
                  <a:lnTo>
                    <a:pt x="92125" y="512673"/>
                  </a:lnTo>
                  <a:lnTo>
                    <a:pt x="92240" y="512038"/>
                  </a:lnTo>
                  <a:lnTo>
                    <a:pt x="92557" y="511149"/>
                  </a:lnTo>
                  <a:lnTo>
                    <a:pt x="92786" y="510768"/>
                  </a:lnTo>
                  <a:lnTo>
                    <a:pt x="92837" y="510006"/>
                  </a:lnTo>
                  <a:lnTo>
                    <a:pt x="92481" y="509498"/>
                  </a:lnTo>
                  <a:lnTo>
                    <a:pt x="91770" y="508863"/>
                  </a:lnTo>
                  <a:lnTo>
                    <a:pt x="91960" y="508228"/>
                  </a:lnTo>
                  <a:lnTo>
                    <a:pt x="91859" y="506958"/>
                  </a:lnTo>
                  <a:lnTo>
                    <a:pt x="91478" y="506069"/>
                  </a:lnTo>
                  <a:lnTo>
                    <a:pt x="91376" y="505688"/>
                  </a:lnTo>
                  <a:lnTo>
                    <a:pt x="91262" y="505180"/>
                  </a:lnTo>
                  <a:lnTo>
                    <a:pt x="91160" y="513435"/>
                  </a:lnTo>
                  <a:lnTo>
                    <a:pt x="90995" y="513562"/>
                  </a:lnTo>
                  <a:lnTo>
                    <a:pt x="90995" y="513308"/>
                  </a:lnTo>
                  <a:lnTo>
                    <a:pt x="91160" y="513435"/>
                  </a:lnTo>
                  <a:lnTo>
                    <a:pt x="91160" y="505206"/>
                  </a:lnTo>
                  <a:lnTo>
                    <a:pt x="88925" y="505688"/>
                  </a:lnTo>
                  <a:lnTo>
                    <a:pt x="88849" y="505434"/>
                  </a:lnTo>
                  <a:lnTo>
                    <a:pt x="88938" y="504672"/>
                  </a:lnTo>
                  <a:lnTo>
                    <a:pt x="89331" y="503783"/>
                  </a:lnTo>
                  <a:lnTo>
                    <a:pt x="89865" y="503021"/>
                  </a:lnTo>
                  <a:lnTo>
                    <a:pt x="89941" y="502259"/>
                  </a:lnTo>
                  <a:lnTo>
                    <a:pt x="89814" y="502005"/>
                  </a:lnTo>
                  <a:lnTo>
                    <a:pt x="89750" y="501878"/>
                  </a:lnTo>
                  <a:lnTo>
                    <a:pt x="88417" y="502005"/>
                  </a:lnTo>
                  <a:lnTo>
                    <a:pt x="87833" y="501764"/>
                  </a:lnTo>
                  <a:lnTo>
                    <a:pt x="87833" y="510768"/>
                  </a:lnTo>
                  <a:lnTo>
                    <a:pt x="87769" y="511022"/>
                  </a:lnTo>
                  <a:lnTo>
                    <a:pt x="87668" y="511657"/>
                  </a:lnTo>
                  <a:lnTo>
                    <a:pt x="87553" y="512038"/>
                  </a:lnTo>
                  <a:lnTo>
                    <a:pt x="87172" y="511149"/>
                  </a:lnTo>
                  <a:lnTo>
                    <a:pt x="87833" y="510768"/>
                  </a:lnTo>
                  <a:lnTo>
                    <a:pt x="87833" y="501764"/>
                  </a:lnTo>
                  <a:lnTo>
                    <a:pt x="87210" y="501497"/>
                  </a:lnTo>
                  <a:lnTo>
                    <a:pt x="86309" y="501370"/>
                  </a:lnTo>
                  <a:lnTo>
                    <a:pt x="85534" y="501624"/>
                  </a:lnTo>
                  <a:lnTo>
                    <a:pt x="84924" y="502246"/>
                  </a:lnTo>
                  <a:lnTo>
                    <a:pt x="84924" y="516737"/>
                  </a:lnTo>
                  <a:lnTo>
                    <a:pt x="84429" y="517753"/>
                  </a:lnTo>
                  <a:lnTo>
                    <a:pt x="83832" y="518261"/>
                  </a:lnTo>
                  <a:lnTo>
                    <a:pt x="83489" y="518134"/>
                  </a:lnTo>
                  <a:lnTo>
                    <a:pt x="83159" y="518007"/>
                  </a:lnTo>
                  <a:lnTo>
                    <a:pt x="83959" y="517499"/>
                  </a:lnTo>
                  <a:lnTo>
                    <a:pt x="84924" y="516737"/>
                  </a:lnTo>
                  <a:lnTo>
                    <a:pt x="84924" y="502246"/>
                  </a:lnTo>
                  <a:lnTo>
                    <a:pt x="84772" y="502005"/>
                  </a:lnTo>
                  <a:lnTo>
                    <a:pt x="84455" y="500862"/>
                  </a:lnTo>
                  <a:lnTo>
                    <a:pt x="84315" y="500481"/>
                  </a:lnTo>
                  <a:lnTo>
                    <a:pt x="85801" y="499973"/>
                  </a:lnTo>
                  <a:lnTo>
                    <a:pt x="85826" y="499084"/>
                  </a:lnTo>
                  <a:lnTo>
                    <a:pt x="86055" y="498576"/>
                  </a:lnTo>
                  <a:lnTo>
                    <a:pt x="86017" y="497687"/>
                  </a:lnTo>
                  <a:lnTo>
                    <a:pt x="85648" y="496925"/>
                  </a:lnTo>
                  <a:lnTo>
                    <a:pt x="85026" y="498068"/>
                  </a:lnTo>
                  <a:lnTo>
                    <a:pt x="84099" y="498576"/>
                  </a:lnTo>
                  <a:lnTo>
                    <a:pt x="82867" y="498576"/>
                  </a:lnTo>
                  <a:lnTo>
                    <a:pt x="82981" y="500862"/>
                  </a:lnTo>
                  <a:lnTo>
                    <a:pt x="82296" y="500608"/>
                  </a:lnTo>
                  <a:lnTo>
                    <a:pt x="81445" y="500481"/>
                  </a:lnTo>
                  <a:lnTo>
                    <a:pt x="81597" y="499084"/>
                  </a:lnTo>
                  <a:lnTo>
                    <a:pt x="81686" y="498322"/>
                  </a:lnTo>
                  <a:lnTo>
                    <a:pt x="82334" y="496925"/>
                  </a:lnTo>
                  <a:lnTo>
                    <a:pt x="83235" y="496290"/>
                  </a:lnTo>
                  <a:lnTo>
                    <a:pt x="83413" y="496163"/>
                  </a:lnTo>
                  <a:lnTo>
                    <a:pt x="84188" y="495782"/>
                  </a:lnTo>
                  <a:lnTo>
                    <a:pt x="84442" y="495147"/>
                  </a:lnTo>
                  <a:lnTo>
                    <a:pt x="84175" y="494258"/>
                  </a:lnTo>
                  <a:lnTo>
                    <a:pt x="84124" y="493369"/>
                  </a:lnTo>
                  <a:lnTo>
                    <a:pt x="84023" y="493242"/>
                  </a:lnTo>
                  <a:lnTo>
                    <a:pt x="83642" y="492734"/>
                  </a:lnTo>
                  <a:lnTo>
                    <a:pt x="82740" y="492353"/>
                  </a:lnTo>
                  <a:lnTo>
                    <a:pt x="81318" y="493242"/>
                  </a:lnTo>
                  <a:lnTo>
                    <a:pt x="80238" y="493115"/>
                  </a:lnTo>
                  <a:lnTo>
                    <a:pt x="79527" y="491972"/>
                  </a:lnTo>
                  <a:lnTo>
                    <a:pt x="79959" y="490448"/>
                  </a:lnTo>
                  <a:lnTo>
                    <a:pt x="80746" y="489559"/>
                  </a:lnTo>
                  <a:lnTo>
                    <a:pt x="80733" y="486638"/>
                  </a:lnTo>
                  <a:lnTo>
                    <a:pt x="80657" y="485495"/>
                  </a:lnTo>
                  <a:lnTo>
                    <a:pt x="81203" y="485114"/>
                  </a:lnTo>
                  <a:lnTo>
                    <a:pt x="81965" y="484860"/>
                  </a:lnTo>
                  <a:lnTo>
                    <a:pt x="82473" y="484860"/>
                  </a:lnTo>
                  <a:lnTo>
                    <a:pt x="82727" y="485241"/>
                  </a:lnTo>
                  <a:lnTo>
                    <a:pt x="83337" y="484860"/>
                  </a:lnTo>
                  <a:lnTo>
                    <a:pt x="84353" y="484225"/>
                  </a:lnTo>
                  <a:lnTo>
                    <a:pt x="84886" y="483590"/>
                  </a:lnTo>
                  <a:lnTo>
                    <a:pt x="84810" y="482828"/>
                  </a:lnTo>
                  <a:lnTo>
                    <a:pt x="84607" y="482447"/>
                  </a:lnTo>
                  <a:lnTo>
                    <a:pt x="86169" y="482447"/>
                  </a:lnTo>
                  <a:lnTo>
                    <a:pt x="86715" y="482320"/>
                  </a:lnTo>
                  <a:lnTo>
                    <a:pt x="62903" y="482320"/>
                  </a:lnTo>
                  <a:lnTo>
                    <a:pt x="62001" y="482320"/>
                  </a:lnTo>
                  <a:lnTo>
                    <a:pt x="61582" y="482828"/>
                  </a:lnTo>
                  <a:lnTo>
                    <a:pt x="61442" y="483336"/>
                  </a:lnTo>
                  <a:lnTo>
                    <a:pt x="61341" y="484225"/>
                  </a:lnTo>
                  <a:lnTo>
                    <a:pt x="61937" y="486638"/>
                  </a:lnTo>
                  <a:lnTo>
                    <a:pt x="62471" y="487146"/>
                  </a:lnTo>
                  <a:lnTo>
                    <a:pt x="63334" y="487527"/>
                  </a:lnTo>
                  <a:lnTo>
                    <a:pt x="63703" y="488289"/>
                  </a:lnTo>
                  <a:lnTo>
                    <a:pt x="63792" y="488924"/>
                  </a:lnTo>
                  <a:lnTo>
                    <a:pt x="63588" y="489432"/>
                  </a:lnTo>
                  <a:lnTo>
                    <a:pt x="62598" y="489432"/>
                  </a:lnTo>
                  <a:lnTo>
                    <a:pt x="61937" y="490194"/>
                  </a:lnTo>
                  <a:lnTo>
                    <a:pt x="63754" y="496290"/>
                  </a:lnTo>
                  <a:lnTo>
                    <a:pt x="64109" y="496544"/>
                  </a:lnTo>
                  <a:lnTo>
                    <a:pt x="64452" y="496544"/>
                  </a:lnTo>
                  <a:lnTo>
                    <a:pt x="64770" y="496290"/>
                  </a:lnTo>
                  <a:lnTo>
                    <a:pt x="64922" y="496290"/>
                  </a:lnTo>
                  <a:lnTo>
                    <a:pt x="64960" y="496671"/>
                  </a:lnTo>
                  <a:lnTo>
                    <a:pt x="64427" y="497306"/>
                  </a:lnTo>
                  <a:lnTo>
                    <a:pt x="64427" y="498068"/>
                  </a:lnTo>
                  <a:lnTo>
                    <a:pt x="65252" y="499211"/>
                  </a:lnTo>
                  <a:lnTo>
                    <a:pt x="65468" y="500100"/>
                  </a:lnTo>
                  <a:lnTo>
                    <a:pt x="66027" y="500354"/>
                  </a:lnTo>
                  <a:lnTo>
                    <a:pt x="66598" y="500354"/>
                  </a:lnTo>
                  <a:lnTo>
                    <a:pt x="67132" y="499973"/>
                  </a:lnTo>
                  <a:lnTo>
                    <a:pt x="67792" y="499592"/>
                  </a:lnTo>
                  <a:lnTo>
                    <a:pt x="68262" y="499084"/>
                  </a:lnTo>
                  <a:lnTo>
                    <a:pt x="68021" y="499592"/>
                  </a:lnTo>
                  <a:lnTo>
                    <a:pt x="68008" y="499973"/>
                  </a:lnTo>
                  <a:lnTo>
                    <a:pt x="68084" y="500354"/>
                  </a:lnTo>
                  <a:lnTo>
                    <a:pt x="68199" y="500608"/>
                  </a:lnTo>
                  <a:lnTo>
                    <a:pt x="69443" y="502386"/>
                  </a:lnTo>
                  <a:lnTo>
                    <a:pt x="69824" y="503402"/>
                  </a:lnTo>
                  <a:lnTo>
                    <a:pt x="68961" y="504037"/>
                  </a:lnTo>
                  <a:lnTo>
                    <a:pt x="68605" y="504672"/>
                  </a:lnTo>
                  <a:lnTo>
                    <a:pt x="68592" y="505815"/>
                  </a:lnTo>
                  <a:lnTo>
                    <a:pt x="68961" y="506323"/>
                  </a:lnTo>
                  <a:lnTo>
                    <a:pt x="69646" y="506704"/>
                  </a:lnTo>
                  <a:lnTo>
                    <a:pt x="71132" y="506196"/>
                  </a:lnTo>
                  <a:lnTo>
                    <a:pt x="72440" y="505434"/>
                  </a:lnTo>
                  <a:lnTo>
                    <a:pt x="72555" y="505688"/>
                  </a:lnTo>
                  <a:lnTo>
                    <a:pt x="72682" y="506704"/>
                  </a:lnTo>
                  <a:lnTo>
                    <a:pt x="72364" y="507339"/>
                  </a:lnTo>
                  <a:lnTo>
                    <a:pt x="71894" y="507847"/>
                  </a:lnTo>
                  <a:lnTo>
                    <a:pt x="71424" y="508736"/>
                  </a:lnTo>
                  <a:lnTo>
                    <a:pt x="71882" y="508863"/>
                  </a:lnTo>
                  <a:lnTo>
                    <a:pt x="72809" y="509625"/>
                  </a:lnTo>
                  <a:lnTo>
                    <a:pt x="73367" y="510387"/>
                  </a:lnTo>
                  <a:lnTo>
                    <a:pt x="73596" y="510895"/>
                  </a:lnTo>
                  <a:lnTo>
                    <a:pt x="74523" y="511276"/>
                  </a:lnTo>
                  <a:lnTo>
                    <a:pt x="76111" y="511657"/>
                  </a:lnTo>
                  <a:lnTo>
                    <a:pt x="76111" y="512673"/>
                  </a:lnTo>
                  <a:lnTo>
                    <a:pt x="76225" y="513054"/>
                  </a:lnTo>
                  <a:lnTo>
                    <a:pt x="76695" y="513435"/>
                  </a:lnTo>
                  <a:lnTo>
                    <a:pt x="78422" y="514451"/>
                  </a:lnTo>
                  <a:lnTo>
                    <a:pt x="78447" y="515594"/>
                  </a:lnTo>
                  <a:lnTo>
                    <a:pt x="78333" y="515975"/>
                  </a:lnTo>
                  <a:lnTo>
                    <a:pt x="78232" y="517499"/>
                  </a:lnTo>
                  <a:lnTo>
                    <a:pt x="78320" y="517753"/>
                  </a:lnTo>
                  <a:lnTo>
                    <a:pt x="78638" y="518388"/>
                  </a:lnTo>
                  <a:lnTo>
                    <a:pt x="79121" y="518261"/>
                  </a:lnTo>
                  <a:lnTo>
                    <a:pt x="80022" y="518134"/>
                  </a:lnTo>
                  <a:lnTo>
                    <a:pt x="80251" y="518388"/>
                  </a:lnTo>
                  <a:lnTo>
                    <a:pt x="80492" y="518769"/>
                  </a:lnTo>
                  <a:lnTo>
                    <a:pt x="81711" y="518388"/>
                  </a:lnTo>
                  <a:lnTo>
                    <a:pt x="82410" y="518896"/>
                  </a:lnTo>
                  <a:lnTo>
                    <a:pt x="82588" y="520420"/>
                  </a:lnTo>
                  <a:lnTo>
                    <a:pt x="84048" y="520420"/>
                  </a:lnTo>
                  <a:lnTo>
                    <a:pt x="84823" y="521309"/>
                  </a:lnTo>
                  <a:lnTo>
                    <a:pt x="84899" y="522833"/>
                  </a:lnTo>
                  <a:lnTo>
                    <a:pt x="85585" y="523214"/>
                  </a:lnTo>
                  <a:lnTo>
                    <a:pt x="86182" y="523976"/>
                  </a:lnTo>
                  <a:lnTo>
                    <a:pt x="86690" y="525119"/>
                  </a:lnTo>
                  <a:lnTo>
                    <a:pt x="87058" y="525754"/>
                  </a:lnTo>
                  <a:lnTo>
                    <a:pt x="87591" y="526516"/>
                  </a:lnTo>
                  <a:lnTo>
                    <a:pt x="88315" y="527151"/>
                  </a:lnTo>
                  <a:lnTo>
                    <a:pt x="89547" y="527405"/>
                  </a:lnTo>
                  <a:lnTo>
                    <a:pt x="91325" y="527024"/>
                  </a:lnTo>
                  <a:lnTo>
                    <a:pt x="92646" y="528929"/>
                  </a:lnTo>
                  <a:lnTo>
                    <a:pt x="93916" y="529437"/>
                  </a:lnTo>
                  <a:lnTo>
                    <a:pt x="95110" y="528929"/>
                  </a:lnTo>
                  <a:lnTo>
                    <a:pt x="95338" y="528802"/>
                  </a:lnTo>
                  <a:lnTo>
                    <a:pt x="95935" y="528548"/>
                  </a:lnTo>
                  <a:lnTo>
                    <a:pt x="96913" y="527913"/>
                  </a:lnTo>
                  <a:lnTo>
                    <a:pt x="98158" y="527024"/>
                  </a:lnTo>
                  <a:lnTo>
                    <a:pt x="98869" y="526516"/>
                  </a:lnTo>
                  <a:lnTo>
                    <a:pt x="99529" y="524103"/>
                  </a:lnTo>
                  <a:lnTo>
                    <a:pt x="100774" y="522325"/>
                  </a:lnTo>
                  <a:lnTo>
                    <a:pt x="102628" y="520928"/>
                  </a:lnTo>
                  <a:lnTo>
                    <a:pt x="102654" y="518769"/>
                  </a:lnTo>
                  <a:lnTo>
                    <a:pt x="102793" y="518388"/>
                  </a:lnTo>
                  <a:lnTo>
                    <a:pt x="102831" y="518261"/>
                  </a:lnTo>
                  <a:lnTo>
                    <a:pt x="102870" y="518134"/>
                  </a:lnTo>
                  <a:lnTo>
                    <a:pt x="103657" y="518007"/>
                  </a:lnTo>
                  <a:close/>
                </a:path>
                <a:path w="2097405" h="1483995">
                  <a:moveTo>
                    <a:pt x="104381" y="388708"/>
                  </a:moveTo>
                  <a:lnTo>
                    <a:pt x="103505" y="384898"/>
                  </a:lnTo>
                  <a:lnTo>
                    <a:pt x="102222" y="382358"/>
                  </a:lnTo>
                  <a:lnTo>
                    <a:pt x="100545" y="381088"/>
                  </a:lnTo>
                  <a:lnTo>
                    <a:pt x="99656" y="378548"/>
                  </a:lnTo>
                  <a:lnTo>
                    <a:pt x="99034" y="377278"/>
                  </a:lnTo>
                  <a:lnTo>
                    <a:pt x="97612" y="376008"/>
                  </a:lnTo>
                  <a:lnTo>
                    <a:pt x="96202" y="376008"/>
                  </a:lnTo>
                  <a:lnTo>
                    <a:pt x="94437" y="377278"/>
                  </a:lnTo>
                  <a:lnTo>
                    <a:pt x="92138" y="377278"/>
                  </a:lnTo>
                  <a:lnTo>
                    <a:pt x="89839" y="378548"/>
                  </a:lnTo>
                  <a:lnTo>
                    <a:pt x="86575" y="379818"/>
                  </a:lnTo>
                  <a:lnTo>
                    <a:pt x="83134" y="382358"/>
                  </a:lnTo>
                  <a:lnTo>
                    <a:pt x="81013" y="383628"/>
                  </a:lnTo>
                  <a:lnTo>
                    <a:pt x="79387" y="383628"/>
                  </a:lnTo>
                  <a:lnTo>
                    <a:pt x="78727" y="384898"/>
                  </a:lnTo>
                  <a:lnTo>
                    <a:pt x="77089" y="384898"/>
                  </a:lnTo>
                  <a:lnTo>
                    <a:pt x="76454" y="386168"/>
                  </a:lnTo>
                  <a:lnTo>
                    <a:pt x="74663" y="386168"/>
                  </a:lnTo>
                  <a:lnTo>
                    <a:pt x="73888" y="387438"/>
                  </a:lnTo>
                  <a:lnTo>
                    <a:pt x="72999" y="387438"/>
                  </a:lnTo>
                  <a:lnTo>
                    <a:pt x="72783" y="388708"/>
                  </a:lnTo>
                  <a:lnTo>
                    <a:pt x="72288" y="389978"/>
                  </a:lnTo>
                  <a:lnTo>
                    <a:pt x="70256" y="389978"/>
                  </a:lnTo>
                  <a:lnTo>
                    <a:pt x="69850" y="391248"/>
                  </a:lnTo>
                  <a:lnTo>
                    <a:pt x="68300" y="391248"/>
                  </a:lnTo>
                  <a:lnTo>
                    <a:pt x="66903" y="392518"/>
                  </a:lnTo>
                  <a:lnTo>
                    <a:pt x="65608" y="392518"/>
                  </a:lnTo>
                  <a:lnTo>
                    <a:pt x="63703" y="395058"/>
                  </a:lnTo>
                  <a:lnTo>
                    <a:pt x="62496" y="395058"/>
                  </a:lnTo>
                  <a:lnTo>
                    <a:pt x="61937" y="396328"/>
                  </a:lnTo>
                  <a:lnTo>
                    <a:pt x="60985" y="397598"/>
                  </a:lnTo>
                  <a:lnTo>
                    <a:pt x="60159" y="396328"/>
                  </a:lnTo>
                  <a:lnTo>
                    <a:pt x="59550" y="396328"/>
                  </a:lnTo>
                  <a:lnTo>
                    <a:pt x="57708" y="398868"/>
                  </a:lnTo>
                  <a:lnTo>
                    <a:pt x="56159" y="398868"/>
                  </a:lnTo>
                  <a:lnTo>
                    <a:pt x="55727" y="400138"/>
                  </a:lnTo>
                  <a:lnTo>
                    <a:pt x="56095" y="400138"/>
                  </a:lnTo>
                  <a:lnTo>
                    <a:pt x="55905" y="401408"/>
                  </a:lnTo>
                  <a:lnTo>
                    <a:pt x="53657" y="401408"/>
                  </a:lnTo>
                  <a:lnTo>
                    <a:pt x="53187" y="402678"/>
                  </a:lnTo>
                  <a:lnTo>
                    <a:pt x="51765" y="402678"/>
                  </a:lnTo>
                  <a:lnTo>
                    <a:pt x="51396" y="403948"/>
                  </a:lnTo>
                  <a:lnTo>
                    <a:pt x="49720" y="403948"/>
                  </a:lnTo>
                  <a:lnTo>
                    <a:pt x="48958" y="405218"/>
                  </a:lnTo>
                  <a:lnTo>
                    <a:pt x="46342" y="406488"/>
                  </a:lnTo>
                  <a:lnTo>
                    <a:pt x="45199" y="406488"/>
                  </a:lnTo>
                  <a:lnTo>
                    <a:pt x="44780" y="407758"/>
                  </a:lnTo>
                  <a:lnTo>
                    <a:pt x="44246" y="407758"/>
                  </a:lnTo>
                  <a:lnTo>
                    <a:pt x="42164" y="409028"/>
                  </a:lnTo>
                  <a:lnTo>
                    <a:pt x="41021" y="410298"/>
                  </a:lnTo>
                  <a:lnTo>
                    <a:pt x="39865" y="410298"/>
                  </a:lnTo>
                  <a:lnTo>
                    <a:pt x="38887" y="411568"/>
                  </a:lnTo>
                  <a:lnTo>
                    <a:pt x="38531" y="411568"/>
                  </a:lnTo>
                  <a:lnTo>
                    <a:pt x="38798" y="412838"/>
                  </a:lnTo>
                  <a:lnTo>
                    <a:pt x="38214" y="411568"/>
                  </a:lnTo>
                  <a:lnTo>
                    <a:pt x="37490" y="411568"/>
                  </a:lnTo>
                  <a:lnTo>
                    <a:pt x="36626" y="412838"/>
                  </a:lnTo>
                  <a:lnTo>
                    <a:pt x="29883" y="412838"/>
                  </a:lnTo>
                  <a:lnTo>
                    <a:pt x="26708" y="410298"/>
                  </a:lnTo>
                  <a:lnTo>
                    <a:pt x="25539" y="409028"/>
                  </a:lnTo>
                  <a:lnTo>
                    <a:pt x="24422" y="407758"/>
                  </a:lnTo>
                  <a:lnTo>
                    <a:pt x="23342" y="406488"/>
                  </a:lnTo>
                  <a:lnTo>
                    <a:pt x="22085" y="405218"/>
                  </a:lnTo>
                  <a:lnTo>
                    <a:pt x="21031" y="403948"/>
                  </a:lnTo>
                  <a:lnTo>
                    <a:pt x="20193" y="403948"/>
                  </a:lnTo>
                  <a:lnTo>
                    <a:pt x="19913" y="402678"/>
                  </a:lnTo>
                  <a:lnTo>
                    <a:pt x="19659" y="402678"/>
                  </a:lnTo>
                  <a:lnTo>
                    <a:pt x="19634" y="401408"/>
                  </a:lnTo>
                  <a:lnTo>
                    <a:pt x="20015" y="401408"/>
                  </a:lnTo>
                  <a:lnTo>
                    <a:pt x="20345" y="400138"/>
                  </a:lnTo>
                  <a:lnTo>
                    <a:pt x="21564" y="398868"/>
                  </a:lnTo>
                  <a:lnTo>
                    <a:pt x="22999" y="397598"/>
                  </a:lnTo>
                  <a:lnTo>
                    <a:pt x="24257" y="396328"/>
                  </a:lnTo>
                  <a:lnTo>
                    <a:pt x="25311" y="395058"/>
                  </a:lnTo>
                  <a:lnTo>
                    <a:pt x="26276" y="393788"/>
                  </a:lnTo>
                  <a:lnTo>
                    <a:pt x="27114" y="393788"/>
                  </a:lnTo>
                  <a:lnTo>
                    <a:pt x="27330" y="392518"/>
                  </a:lnTo>
                  <a:lnTo>
                    <a:pt x="29387" y="388708"/>
                  </a:lnTo>
                  <a:lnTo>
                    <a:pt x="28422" y="387438"/>
                  </a:lnTo>
                  <a:lnTo>
                    <a:pt x="27584" y="387438"/>
                  </a:lnTo>
                  <a:lnTo>
                    <a:pt x="26835" y="388708"/>
                  </a:lnTo>
                  <a:lnTo>
                    <a:pt x="26301" y="388708"/>
                  </a:lnTo>
                  <a:lnTo>
                    <a:pt x="25895" y="389978"/>
                  </a:lnTo>
                  <a:lnTo>
                    <a:pt x="25146" y="391248"/>
                  </a:lnTo>
                  <a:lnTo>
                    <a:pt x="24130" y="391248"/>
                  </a:lnTo>
                  <a:lnTo>
                    <a:pt x="23583" y="389978"/>
                  </a:lnTo>
                  <a:lnTo>
                    <a:pt x="24307" y="389978"/>
                  </a:lnTo>
                  <a:lnTo>
                    <a:pt x="24853" y="388708"/>
                  </a:lnTo>
                  <a:lnTo>
                    <a:pt x="25146" y="388708"/>
                  </a:lnTo>
                  <a:lnTo>
                    <a:pt x="25920" y="387438"/>
                  </a:lnTo>
                  <a:lnTo>
                    <a:pt x="26238" y="387438"/>
                  </a:lnTo>
                  <a:lnTo>
                    <a:pt x="26047" y="386168"/>
                  </a:lnTo>
                  <a:lnTo>
                    <a:pt x="25501" y="384898"/>
                  </a:lnTo>
                  <a:lnTo>
                    <a:pt x="29464" y="384898"/>
                  </a:lnTo>
                  <a:lnTo>
                    <a:pt x="29514" y="383628"/>
                  </a:lnTo>
                  <a:lnTo>
                    <a:pt x="30568" y="383628"/>
                  </a:lnTo>
                  <a:lnTo>
                    <a:pt x="31076" y="382358"/>
                  </a:lnTo>
                  <a:lnTo>
                    <a:pt x="31940" y="381088"/>
                  </a:lnTo>
                  <a:lnTo>
                    <a:pt x="32994" y="381088"/>
                  </a:lnTo>
                  <a:lnTo>
                    <a:pt x="33147" y="379818"/>
                  </a:lnTo>
                  <a:lnTo>
                    <a:pt x="33972" y="379818"/>
                  </a:lnTo>
                  <a:lnTo>
                    <a:pt x="34429" y="378548"/>
                  </a:lnTo>
                  <a:lnTo>
                    <a:pt x="34886" y="379818"/>
                  </a:lnTo>
                  <a:lnTo>
                    <a:pt x="35344" y="378548"/>
                  </a:lnTo>
                  <a:lnTo>
                    <a:pt x="35814" y="377278"/>
                  </a:lnTo>
                  <a:lnTo>
                    <a:pt x="37566" y="376008"/>
                  </a:lnTo>
                  <a:lnTo>
                    <a:pt x="40182" y="374738"/>
                  </a:lnTo>
                  <a:lnTo>
                    <a:pt x="39954" y="373468"/>
                  </a:lnTo>
                  <a:lnTo>
                    <a:pt x="39408" y="373468"/>
                  </a:lnTo>
                  <a:lnTo>
                    <a:pt x="39166" y="372198"/>
                  </a:lnTo>
                  <a:lnTo>
                    <a:pt x="39319" y="370928"/>
                  </a:lnTo>
                  <a:lnTo>
                    <a:pt x="40767" y="370928"/>
                  </a:lnTo>
                  <a:lnTo>
                    <a:pt x="41605" y="372198"/>
                  </a:lnTo>
                  <a:lnTo>
                    <a:pt x="41795" y="373468"/>
                  </a:lnTo>
                  <a:lnTo>
                    <a:pt x="43103" y="373468"/>
                  </a:lnTo>
                  <a:lnTo>
                    <a:pt x="44259" y="372198"/>
                  </a:lnTo>
                  <a:lnTo>
                    <a:pt x="44475" y="372198"/>
                  </a:lnTo>
                  <a:lnTo>
                    <a:pt x="44005" y="370928"/>
                  </a:lnTo>
                  <a:lnTo>
                    <a:pt x="44894" y="370928"/>
                  </a:lnTo>
                  <a:lnTo>
                    <a:pt x="45123" y="369658"/>
                  </a:lnTo>
                  <a:lnTo>
                    <a:pt x="44704" y="368388"/>
                  </a:lnTo>
                  <a:lnTo>
                    <a:pt x="46913" y="368388"/>
                  </a:lnTo>
                  <a:lnTo>
                    <a:pt x="47701" y="369658"/>
                  </a:lnTo>
                  <a:lnTo>
                    <a:pt x="48475" y="368388"/>
                  </a:lnTo>
                  <a:lnTo>
                    <a:pt x="48856" y="368388"/>
                  </a:lnTo>
                  <a:lnTo>
                    <a:pt x="48933" y="367118"/>
                  </a:lnTo>
                  <a:lnTo>
                    <a:pt x="49466" y="367118"/>
                  </a:lnTo>
                  <a:lnTo>
                    <a:pt x="49441" y="365848"/>
                  </a:lnTo>
                  <a:lnTo>
                    <a:pt x="49212" y="365848"/>
                  </a:lnTo>
                  <a:lnTo>
                    <a:pt x="49250" y="364578"/>
                  </a:lnTo>
                  <a:lnTo>
                    <a:pt x="50901" y="365848"/>
                  </a:lnTo>
                  <a:lnTo>
                    <a:pt x="52476" y="365848"/>
                  </a:lnTo>
                  <a:lnTo>
                    <a:pt x="52844" y="364578"/>
                  </a:lnTo>
                  <a:lnTo>
                    <a:pt x="54533" y="364578"/>
                  </a:lnTo>
                  <a:lnTo>
                    <a:pt x="55600" y="363308"/>
                  </a:lnTo>
                  <a:lnTo>
                    <a:pt x="56286" y="362038"/>
                  </a:lnTo>
                  <a:lnTo>
                    <a:pt x="56565" y="360768"/>
                  </a:lnTo>
                  <a:lnTo>
                    <a:pt x="54952" y="362038"/>
                  </a:lnTo>
                  <a:lnTo>
                    <a:pt x="54838" y="360768"/>
                  </a:lnTo>
                  <a:lnTo>
                    <a:pt x="55359" y="359498"/>
                  </a:lnTo>
                  <a:lnTo>
                    <a:pt x="58229" y="359498"/>
                  </a:lnTo>
                  <a:lnTo>
                    <a:pt x="58343" y="356958"/>
                  </a:lnTo>
                  <a:lnTo>
                    <a:pt x="56718" y="355688"/>
                  </a:lnTo>
                  <a:lnTo>
                    <a:pt x="56045" y="355688"/>
                  </a:lnTo>
                  <a:lnTo>
                    <a:pt x="56362" y="354418"/>
                  </a:lnTo>
                  <a:lnTo>
                    <a:pt x="57035" y="354418"/>
                  </a:lnTo>
                  <a:lnTo>
                    <a:pt x="57721" y="355688"/>
                  </a:lnTo>
                  <a:lnTo>
                    <a:pt x="61709" y="355688"/>
                  </a:lnTo>
                  <a:lnTo>
                    <a:pt x="61976" y="354418"/>
                  </a:lnTo>
                  <a:lnTo>
                    <a:pt x="62242" y="353148"/>
                  </a:lnTo>
                  <a:lnTo>
                    <a:pt x="60502" y="350608"/>
                  </a:lnTo>
                  <a:lnTo>
                    <a:pt x="63627" y="350608"/>
                  </a:lnTo>
                  <a:lnTo>
                    <a:pt x="63461" y="349338"/>
                  </a:lnTo>
                  <a:lnTo>
                    <a:pt x="64795" y="349338"/>
                  </a:lnTo>
                  <a:lnTo>
                    <a:pt x="65481" y="348068"/>
                  </a:lnTo>
                  <a:lnTo>
                    <a:pt x="65506" y="346798"/>
                  </a:lnTo>
                  <a:lnTo>
                    <a:pt x="66484" y="346798"/>
                  </a:lnTo>
                  <a:lnTo>
                    <a:pt x="66789" y="345528"/>
                  </a:lnTo>
                  <a:lnTo>
                    <a:pt x="66421" y="345528"/>
                  </a:lnTo>
                  <a:lnTo>
                    <a:pt x="65684" y="344258"/>
                  </a:lnTo>
                  <a:lnTo>
                    <a:pt x="65290" y="342988"/>
                  </a:lnTo>
                  <a:lnTo>
                    <a:pt x="66128" y="342988"/>
                  </a:lnTo>
                  <a:lnTo>
                    <a:pt x="66979" y="344258"/>
                  </a:lnTo>
                  <a:lnTo>
                    <a:pt x="67475" y="342988"/>
                  </a:lnTo>
                  <a:lnTo>
                    <a:pt x="67068" y="341718"/>
                  </a:lnTo>
                  <a:lnTo>
                    <a:pt x="66357" y="339178"/>
                  </a:lnTo>
                  <a:lnTo>
                    <a:pt x="66700" y="339178"/>
                  </a:lnTo>
                  <a:lnTo>
                    <a:pt x="67678" y="337908"/>
                  </a:lnTo>
                  <a:lnTo>
                    <a:pt x="66649" y="337908"/>
                  </a:lnTo>
                  <a:lnTo>
                    <a:pt x="66281" y="336638"/>
                  </a:lnTo>
                  <a:lnTo>
                    <a:pt x="66725" y="336638"/>
                  </a:lnTo>
                  <a:lnTo>
                    <a:pt x="66522" y="335368"/>
                  </a:lnTo>
                  <a:lnTo>
                    <a:pt x="66027" y="334098"/>
                  </a:lnTo>
                  <a:lnTo>
                    <a:pt x="65532" y="334098"/>
                  </a:lnTo>
                  <a:lnTo>
                    <a:pt x="65062" y="332828"/>
                  </a:lnTo>
                  <a:lnTo>
                    <a:pt x="63563" y="332828"/>
                  </a:lnTo>
                  <a:lnTo>
                    <a:pt x="62953" y="331558"/>
                  </a:lnTo>
                  <a:lnTo>
                    <a:pt x="61137" y="329018"/>
                  </a:lnTo>
                  <a:lnTo>
                    <a:pt x="60401" y="330288"/>
                  </a:lnTo>
                  <a:lnTo>
                    <a:pt x="59690" y="330288"/>
                  </a:lnTo>
                  <a:lnTo>
                    <a:pt x="59029" y="331558"/>
                  </a:lnTo>
                  <a:lnTo>
                    <a:pt x="58508" y="330288"/>
                  </a:lnTo>
                  <a:lnTo>
                    <a:pt x="58140" y="330288"/>
                  </a:lnTo>
                  <a:lnTo>
                    <a:pt x="58928" y="329018"/>
                  </a:lnTo>
                  <a:lnTo>
                    <a:pt x="59918" y="329018"/>
                  </a:lnTo>
                  <a:lnTo>
                    <a:pt x="60782" y="327748"/>
                  </a:lnTo>
                  <a:lnTo>
                    <a:pt x="61518" y="327748"/>
                  </a:lnTo>
                  <a:lnTo>
                    <a:pt x="61150" y="326478"/>
                  </a:lnTo>
                  <a:lnTo>
                    <a:pt x="52057" y="326478"/>
                  </a:lnTo>
                  <a:lnTo>
                    <a:pt x="48628" y="329018"/>
                  </a:lnTo>
                  <a:lnTo>
                    <a:pt x="47015" y="329018"/>
                  </a:lnTo>
                  <a:lnTo>
                    <a:pt x="44297" y="331558"/>
                  </a:lnTo>
                  <a:lnTo>
                    <a:pt x="43078" y="332828"/>
                  </a:lnTo>
                  <a:lnTo>
                    <a:pt x="43345" y="335368"/>
                  </a:lnTo>
                  <a:lnTo>
                    <a:pt x="41910" y="336638"/>
                  </a:lnTo>
                  <a:lnTo>
                    <a:pt x="40817" y="336638"/>
                  </a:lnTo>
                  <a:lnTo>
                    <a:pt x="39128" y="339178"/>
                  </a:lnTo>
                  <a:lnTo>
                    <a:pt x="38811" y="340448"/>
                  </a:lnTo>
                  <a:lnTo>
                    <a:pt x="39090" y="340448"/>
                  </a:lnTo>
                  <a:lnTo>
                    <a:pt x="36207" y="342988"/>
                  </a:lnTo>
                  <a:lnTo>
                    <a:pt x="34810" y="345528"/>
                  </a:lnTo>
                  <a:lnTo>
                    <a:pt x="33782" y="346798"/>
                  </a:lnTo>
                  <a:lnTo>
                    <a:pt x="33045" y="348068"/>
                  </a:lnTo>
                  <a:lnTo>
                    <a:pt x="32626" y="348068"/>
                  </a:lnTo>
                  <a:lnTo>
                    <a:pt x="31457" y="349338"/>
                  </a:lnTo>
                  <a:lnTo>
                    <a:pt x="29984" y="350608"/>
                  </a:lnTo>
                  <a:lnTo>
                    <a:pt x="26454" y="351878"/>
                  </a:lnTo>
                  <a:lnTo>
                    <a:pt x="25730" y="351878"/>
                  </a:lnTo>
                  <a:lnTo>
                    <a:pt x="26009" y="353148"/>
                  </a:lnTo>
                  <a:lnTo>
                    <a:pt x="25273" y="354418"/>
                  </a:lnTo>
                  <a:lnTo>
                    <a:pt x="24930" y="355688"/>
                  </a:lnTo>
                  <a:lnTo>
                    <a:pt x="23355" y="355688"/>
                  </a:lnTo>
                  <a:lnTo>
                    <a:pt x="22517" y="356958"/>
                  </a:lnTo>
                  <a:lnTo>
                    <a:pt x="21386" y="358228"/>
                  </a:lnTo>
                  <a:lnTo>
                    <a:pt x="19558" y="358228"/>
                  </a:lnTo>
                  <a:lnTo>
                    <a:pt x="20828" y="359498"/>
                  </a:lnTo>
                  <a:lnTo>
                    <a:pt x="21145" y="359498"/>
                  </a:lnTo>
                  <a:lnTo>
                    <a:pt x="20548" y="360768"/>
                  </a:lnTo>
                  <a:lnTo>
                    <a:pt x="19723" y="360768"/>
                  </a:lnTo>
                  <a:lnTo>
                    <a:pt x="18770" y="359498"/>
                  </a:lnTo>
                  <a:lnTo>
                    <a:pt x="17627" y="359498"/>
                  </a:lnTo>
                  <a:lnTo>
                    <a:pt x="17462" y="360768"/>
                  </a:lnTo>
                  <a:lnTo>
                    <a:pt x="17119" y="362038"/>
                  </a:lnTo>
                  <a:lnTo>
                    <a:pt x="16598" y="362038"/>
                  </a:lnTo>
                  <a:lnTo>
                    <a:pt x="15786" y="363308"/>
                  </a:lnTo>
                  <a:lnTo>
                    <a:pt x="14795" y="363308"/>
                  </a:lnTo>
                  <a:lnTo>
                    <a:pt x="13271" y="364578"/>
                  </a:lnTo>
                  <a:lnTo>
                    <a:pt x="12560" y="365848"/>
                  </a:lnTo>
                  <a:lnTo>
                    <a:pt x="12661" y="367118"/>
                  </a:lnTo>
                  <a:lnTo>
                    <a:pt x="10833" y="367118"/>
                  </a:lnTo>
                  <a:lnTo>
                    <a:pt x="10350" y="368388"/>
                  </a:lnTo>
                  <a:lnTo>
                    <a:pt x="9525" y="368388"/>
                  </a:lnTo>
                  <a:lnTo>
                    <a:pt x="9423" y="369658"/>
                  </a:lnTo>
                  <a:lnTo>
                    <a:pt x="8331" y="370928"/>
                  </a:lnTo>
                  <a:lnTo>
                    <a:pt x="6477" y="370928"/>
                  </a:lnTo>
                  <a:lnTo>
                    <a:pt x="5930" y="372198"/>
                  </a:lnTo>
                  <a:lnTo>
                    <a:pt x="5740" y="372198"/>
                  </a:lnTo>
                  <a:lnTo>
                    <a:pt x="5295" y="373468"/>
                  </a:lnTo>
                  <a:lnTo>
                    <a:pt x="5041" y="374738"/>
                  </a:lnTo>
                  <a:lnTo>
                    <a:pt x="4749" y="376008"/>
                  </a:lnTo>
                  <a:lnTo>
                    <a:pt x="4902" y="376008"/>
                  </a:lnTo>
                  <a:lnTo>
                    <a:pt x="5486" y="377278"/>
                  </a:lnTo>
                  <a:lnTo>
                    <a:pt x="5143" y="377278"/>
                  </a:lnTo>
                  <a:lnTo>
                    <a:pt x="4381" y="378548"/>
                  </a:lnTo>
                  <a:lnTo>
                    <a:pt x="2171" y="381088"/>
                  </a:lnTo>
                  <a:lnTo>
                    <a:pt x="2781" y="382358"/>
                  </a:lnTo>
                  <a:lnTo>
                    <a:pt x="1562" y="382358"/>
                  </a:lnTo>
                  <a:lnTo>
                    <a:pt x="1282" y="383628"/>
                  </a:lnTo>
                  <a:lnTo>
                    <a:pt x="1905" y="384898"/>
                  </a:lnTo>
                  <a:lnTo>
                    <a:pt x="2832" y="386168"/>
                  </a:lnTo>
                  <a:lnTo>
                    <a:pt x="3581" y="387438"/>
                  </a:lnTo>
                  <a:lnTo>
                    <a:pt x="1816" y="388708"/>
                  </a:lnTo>
                  <a:lnTo>
                    <a:pt x="1130" y="388708"/>
                  </a:lnTo>
                  <a:lnTo>
                    <a:pt x="1524" y="389978"/>
                  </a:lnTo>
                  <a:lnTo>
                    <a:pt x="990" y="389978"/>
                  </a:lnTo>
                  <a:lnTo>
                    <a:pt x="622" y="391248"/>
                  </a:lnTo>
                  <a:lnTo>
                    <a:pt x="444" y="391248"/>
                  </a:lnTo>
                  <a:lnTo>
                    <a:pt x="0" y="392518"/>
                  </a:lnTo>
                  <a:lnTo>
                    <a:pt x="25" y="393788"/>
                  </a:lnTo>
                  <a:lnTo>
                    <a:pt x="863" y="393788"/>
                  </a:lnTo>
                  <a:lnTo>
                    <a:pt x="1765" y="392518"/>
                  </a:lnTo>
                  <a:lnTo>
                    <a:pt x="1981" y="393788"/>
                  </a:lnTo>
                  <a:lnTo>
                    <a:pt x="1181" y="393788"/>
                  </a:lnTo>
                  <a:lnTo>
                    <a:pt x="889" y="395058"/>
                  </a:lnTo>
                  <a:lnTo>
                    <a:pt x="1104" y="395058"/>
                  </a:lnTo>
                  <a:lnTo>
                    <a:pt x="1689" y="396328"/>
                  </a:lnTo>
                  <a:lnTo>
                    <a:pt x="609" y="396328"/>
                  </a:lnTo>
                  <a:lnTo>
                    <a:pt x="304" y="397598"/>
                  </a:lnTo>
                  <a:lnTo>
                    <a:pt x="800" y="397598"/>
                  </a:lnTo>
                  <a:lnTo>
                    <a:pt x="1041" y="398868"/>
                  </a:lnTo>
                  <a:lnTo>
                    <a:pt x="1879" y="398868"/>
                  </a:lnTo>
                  <a:lnTo>
                    <a:pt x="3314" y="397598"/>
                  </a:lnTo>
                  <a:lnTo>
                    <a:pt x="1955" y="400138"/>
                  </a:lnTo>
                  <a:lnTo>
                    <a:pt x="254" y="402678"/>
                  </a:lnTo>
                  <a:lnTo>
                    <a:pt x="1168" y="403948"/>
                  </a:lnTo>
                  <a:lnTo>
                    <a:pt x="3352" y="403948"/>
                  </a:lnTo>
                  <a:lnTo>
                    <a:pt x="3924" y="405218"/>
                  </a:lnTo>
                  <a:lnTo>
                    <a:pt x="4318" y="406488"/>
                  </a:lnTo>
                  <a:lnTo>
                    <a:pt x="3657" y="406488"/>
                  </a:lnTo>
                  <a:lnTo>
                    <a:pt x="3352" y="407758"/>
                  </a:lnTo>
                  <a:lnTo>
                    <a:pt x="3314" y="410298"/>
                  </a:lnTo>
                  <a:lnTo>
                    <a:pt x="2882" y="410298"/>
                  </a:lnTo>
                  <a:lnTo>
                    <a:pt x="4800" y="411568"/>
                  </a:lnTo>
                  <a:lnTo>
                    <a:pt x="6019" y="412838"/>
                  </a:lnTo>
                  <a:lnTo>
                    <a:pt x="7404" y="412838"/>
                  </a:lnTo>
                  <a:lnTo>
                    <a:pt x="7632" y="414108"/>
                  </a:lnTo>
                  <a:lnTo>
                    <a:pt x="7721" y="419188"/>
                  </a:lnTo>
                  <a:lnTo>
                    <a:pt x="10426" y="419188"/>
                  </a:lnTo>
                  <a:lnTo>
                    <a:pt x="10795" y="420458"/>
                  </a:lnTo>
                  <a:lnTo>
                    <a:pt x="12877" y="420458"/>
                  </a:lnTo>
                  <a:lnTo>
                    <a:pt x="12623" y="422998"/>
                  </a:lnTo>
                  <a:lnTo>
                    <a:pt x="14859" y="422998"/>
                  </a:lnTo>
                  <a:lnTo>
                    <a:pt x="14935" y="424268"/>
                  </a:lnTo>
                  <a:lnTo>
                    <a:pt x="15201" y="425538"/>
                  </a:lnTo>
                  <a:lnTo>
                    <a:pt x="16383" y="426808"/>
                  </a:lnTo>
                  <a:lnTo>
                    <a:pt x="17678" y="426808"/>
                  </a:lnTo>
                  <a:lnTo>
                    <a:pt x="19558" y="425538"/>
                  </a:lnTo>
                  <a:lnTo>
                    <a:pt x="19900" y="425538"/>
                  </a:lnTo>
                  <a:lnTo>
                    <a:pt x="19240" y="426808"/>
                  </a:lnTo>
                  <a:lnTo>
                    <a:pt x="18262" y="426808"/>
                  </a:lnTo>
                  <a:lnTo>
                    <a:pt x="15887" y="429348"/>
                  </a:lnTo>
                  <a:lnTo>
                    <a:pt x="14808" y="430618"/>
                  </a:lnTo>
                  <a:lnTo>
                    <a:pt x="12750" y="430618"/>
                  </a:lnTo>
                  <a:lnTo>
                    <a:pt x="12319" y="431888"/>
                  </a:lnTo>
                  <a:lnTo>
                    <a:pt x="11531" y="433158"/>
                  </a:lnTo>
                  <a:lnTo>
                    <a:pt x="10655" y="433158"/>
                  </a:lnTo>
                  <a:lnTo>
                    <a:pt x="10248" y="434428"/>
                  </a:lnTo>
                  <a:lnTo>
                    <a:pt x="9144" y="434428"/>
                  </a:lnTo>
                  <a:lnTo>
                    <a:pt x="8483" y="435698"/>
                  </a:lnTo>
                  <a:lnTo>
                    <a:pt x="5689" y="435698"/>
                  </a:lnTo>
                  <a:lnTo>
                    <a:pt x="5245" y="436968"/>
                  </a:lnTo>
                  <a:lnTo>
                    <a:pt x="4622" y="438238"/>
                  </a:lnTo>
                  <a:lnTo>
                    <a:pt x="3060" y="440778"/>
                  </a:lnTo>
                  <a:lnTo>
                    <a:pt x="2540" y="440778"/>
                  </a:lnTo>
                  <a:lnTo>
                    <a:pt x="2705" y="442048"/>
                  </a:lnTo>
                  <a:lnTo>
                    <a:pt x="3530" y="442048"/>
                  </a:lnTo>
                  <a:lnTo>
                    <a:pt x="3314" y="443318"/>
                  </a:lnTo>
                  <a:lnTo>
                    <a:pt x="3251" y="444588"/>
                  </a:lnTo>
                  <a:lnTo>
                    <a:pt x="2552" y="445858"/>
                  </a:lnTo>
                  <a:lnTo>
                    <a:pt x="2832" y="445858"/>
                  </a:lnTo>
                  <a:lnTo>
                    <a:pt x="4127" y="447128"/>
                  </a:lnTo>
                  <a:lnTo>
                    <a:pt x="5524" y="448398"/>
                  </a:lnTo>
                  <a:lnTo>
                    <a:pt x="6121" y="448398"/>
                  </a:lnTo>
                  <a:lnTo>
                    <a:pt x="6426" y="449668"/>
                  </a:lnTo>
                  <a:lnTo>
                    <a:pt x="5461" y="449668"/>
                  </a:lnTo>
                  <a:lnTo>
                    <a:pt x="5461" y="450938"/>
                  </a:lnTo>
                  <a:lnTo>
                    <a:pt x="7670" y="450938"/>
                  </a:lnTo>
                  <a:lnTo>
                    <a:pt x="7759" y="452208"/>
                  </a:lnTo>
                  <a:lnTo>
                    <a:pt x="9156" y="453478"/>
                  </a:lnTo>
                  <a:lnTo>
                    <a:pt x="11887" y="456018"/>
                  </a:lnTo>
                  <a:lnTo>
                    <a:pt x="16243" y="456018"/>
                  </a:lnTo>
                  <a:lnTo>
                    <a:pt x="16192" y="454748"/>
                  </a:lnTo>
                  <a:lnTo>
                    <a:pt x="17526" y="454748"/>
                  </a:lnTo>
                  <a:lnTo>
                    <a:pt x="18224" y="453478"/>
                  </a:lnTo>
                  <a:lnTo>
                    <a:pt x="18402" y="452208"/>
                  </a:lnTo>
                  <a:lnTo>
                    <a:pt x="18910" y="452208"/>
                  </a:lnTo>
                  <a:lnTo>
                    <a:pt x="19265" y="453478"/>
                  </a:lnTo>
                  <a:lnTo>
                    <a:pt x="19443" y="452208"/>
                  </a:lnTo>
                  <a:lnTo>
                    <a:pt x="19621" y="450938"/>
                  </a:lnTo>
                  <a:lnTo>
                    <a:pt x="21297" y="450938"/>
                  </a:lnTo>
                  <a:lnTo>
                    <a:pt x="21272" y="449668"/>
                  </a:lnTo>
                  <a:lnTo>
                    <a:pt x="21564" y="449668"/>
                  </a:lnTo>
                  <a:lnTo>
                    <a:pt x="22733" y="448398"/>
                  </a:lnTo>
                  <a:lnTo>
                    <a:pt x="23317" y="448398"/>
                  </a:lnTo>
                  <a:lnTo>
                    <a:pt x="23990" y="447128"/>
                  </a:lnTo>
                  <a:lnTo>
                    <a:pt x="23774" y="447128"/>
                  </a:lnTo>
                  <a:lnTo>
                    <a:pt x="23418" y="445858"/>
                  </a:lnTo>
                  <a:lnTo>
                    <a:pt x="23863" y="445858"/>
                  </a:lnTo>
                  <a:lnTo>
                    <a:pt x="23837" y="444588"/>
                  </a:lnTo>
                  <a:lnTo>
                    <a:pt x="24168" y="444588"/>
                  </a:lnTo>
                  <a:lnTo>
                    <a:pt x="24968" y="443318"/>
                  </a:lnTo>
                  <a:lnTo>
                    <a:pt x="25438" y="443318"/>
                  </a:lnTo>
                  <a:lnTo>
                    <a:pt x="26022" y="444588"/>
                  </a:lnTo>
                  <a:lnTo>
                    <a:pt x="28003" y="444588"/>
                  </a:lnTo>
                  <a:lnTo>
                    <a:pt x="28371" y="443318"/>
                  </a:lnTo>
                  <a:lnTo>
                    <a:pt x="31483" y="443318"/>
                  </a:lnTo>
                  <a:lnTo>
                    <a:pt x="30746" y="442048"/>
                  </a:lnTo>
                  <a:lnTo>
                    <a:pt x="30543" y="442048"/>
                  </a:lnTo>
                  <a:lnTo>
                    <a:pt x="30861" y="440778"/>
                  </a:lnTo>
                  <a:lnTo>
                    <a:pt x="31470" y="442048"/>
                  </a:lnTo>
                  <a:lnTo>
                    <a:pt x="32550" y="442048"/>
                  </a:lnTo>
                  <a:lnTo>
                    <a:pt x="32664" y="440778"/>
                  </a:lnTo>
                  <a:lnTo>
                    <a:pt x="33134" y="439508"/>
                  </a:lnTo>
                  <a:lnTo>
                    <a:pt x="34226" y="439508"/>
                  </a:lnTo>
                  <a:lnTo>
                    <a:pt x="36499" y="436968"/>
                  </a:lnTo>
                  <a:lnTo>
                    <a:pt x="37312" y="436968"/>
                  </a:lnTo>
                  <a:lnTo>
                    <a:pt x="38100" y="435698"/>
                  </a:lnTo>
                  <a:lnTo>
                    <a:pt x="39204" y="435698"/>
                  </a:lnTo>
                  <a:lnTo>
                    <a:pt x="39649" y="434428"/>
                  </a:lnTo>
                  <a:lnTo>
                    <a:pt x="40424" y="435698"/>
                  </a:lnTo>
                  <a:lnTo>
                    <a:pt x="40043" y="434428"/>
                  </a:lnTo>
                  <a:lnTo>
                    <a:pt x="40005" y="433158"/>
                  </a:lnTo>
                  <a:lnTo>
                    <a:pt x="40157" y="433158"/>
                  </a:lnTo>
                  <a:lnTo>
                    <a:pt x="40309" y="434428"/>
                  </a:lnTo>
                  <a:lnTo>
                    <a:pt x="43103" y="434428"/>
                  </a:lnTo>
                  <a:lnTo>
                    <a:pt x="43700" y="433158"/>
                  </a:lnTo>
                  <a:lnTo>
                    <a:pt x="44754" y="431888"/>
                  </a:lnTo>
                  <a:lnTo>
                    <a:pt x="45351" y="429348"/>
                  </a:lnTo>
                  <a:lnTo>
                    <a:pt x="47307" y="429348"/>
                  </a:lnTo>
                  <a:lnTo>
                    <a:pt x="47599" y="428078"/>
                  </a:lnTo>
                  <a:lnTo>
                    <a:pt x="48590" y="428078"/>
                  </a:lnTo>
                  <a:lnTo>
                    <a:pt x="48577" y="426808"/>
                  </a:lnTo>
                  <a:lnTo>
                    <a:pt x="50304" y="426808"/>
                  </a:lnTo>
                  <a:lnTo>
                    <a:pt x="50647" y="428078"/>
                  </a:lnTo>
                  <a:lnTo>
                    <a:pt x="51092" y="428078"/>
                  </a:lnTo>
                  <a:lnTo>
                    <a:pt x="51054" y="426808"/>
                  </a:lnTo>
                  <a:lnTo>
                    <a:pt x="50685" y="425538"/>
                  </a:lnTo>
                  <a:lnTo>
                    <a:pt x="52057" y="426808"/>
                  </a:lnTo>
                  <a:lnTo>
                    <a:pt x="52362" y="425538"/>
                  </a:lnTo>
                  <a:lnTo>
                    <a:pt x="53111" y="424268"/>
                  </a:lnTo>
                  <a:lnTo>
                    <a:pt x="53581" y="425538"/>
                  </a:lnTo>
                  <a:lnTo>
                    <a:pt x="54660" y="425538"/>
                  </a:lnTo>
                  <a:lnTo>
                    <a:pt x="54864" y="424268"/>
                  </a:lnTo>
                  <a:lnTo>
                    <a:pt x="55918" y="422998"/>
                  </a:lnTo>
                  <a:lnTo>
                    <a:pt x="58026" y="422998"/>
                  </a:lnTo>
                  <a:lnTo>
                    <a:pt x="58000" y="421728"/>
                  </a:lnTo>
                  <a:lnTo>
                    <a:pt x="58318" y="421728"/>
                  </a:lnTo>
                  <a:lnTo>
                    <a:pt x="58724" y="420458"/>
                  </a:lnTo>
                  <a:lnTo>
                    <a:pt x="61544" y="420458"/>
                  </a:lnTo>
                  <a:lnTo>
                    <a:pt x="61976" y="419188"/>
                  </a:lnTo>
                  <a:lnTo>
                    <a:pt x="62547" y="419188"/>
                  </a:lnTo>
                  <a:lnTo>
                    <a:pt x="62674" y="417918"/>
                  </a:lnTo>
                  <a:lnTo>
                    <a:pt x="63080" y="417918"/>
                  </a:lnTo>
                  <a:lnTo>
                    <a:pt x="63614" y="416648"/>
                  </a:lnTo>
                  <a:lnTo>
                    <a:pt x="64795" y="416648"/>
                  </a:lnTo>
                  <a:lnTo>
                    <a:pt x="65151" y="417918"/>
                  </a:lnTo>
                  <a:lnTo>
                    <a:pt x="65773" y="416648"/>
                  </a:lnTo>
                  <a:lnTo>
                    <a:pt x="65938" y="415378"/>
                  </a:lnTo>
                  <a:lnTo>
                    <a:pt x="65646" y="414108"/>
                  </a:lnTo>
                  <a:lnTo>
                    <a:pt x="67475" y="414108"/>
                  </a:lnTo>
                  <a:lnTo>
                    <a:pt x="68300" y="415378"/>
                  </a:lnTo>
                  <a:lnTo>
                    <a:pt x="69253" y="415378"/>
                  </a:lnTo>
                  <a:lnTo>
                    <a:pt x="70345" y="414108"/>
                  </a:lnTo>
                  <a:lnTo>
                    <a:pt x="70281" y="412838"/>
                  </a:lnTo>
                  <a:lnTo>
                    <a:pt x="70408" y="412838"/>
                  </a:lnTo>
                  <a:lnTo>
                    <a:pt x="70370" y="411568"/>
                  </a:lnTo>
                  <a:lnTo>
                    <a:pt x="69164" y="411568"/>
                  </a:lnTo>
                  <a:lnTo>
                    <a:pt x="69799" y="410298"/>
                  </a:lnTo>
                  <a:lnTo>
                    <a:pt x="70827" y="410298"/>
                  </a:lnTo>
                  <a:lnTo>
                    <a:pt x="72174" y="411568"/>
                  </a:lnTo>
                  <a:lnTo>
                    <a:pt x="73355" y="410298"/>
                  </a:lnTo>
                  <a:lnTo>
                    <a:pt x="73977" y="410298"/>
                  </a:lnTo>
                  <a:lnTo>
                    <a:pt x="74193" y="407758"/>
                  </a:lnTo>
                  <a:lnTo>
                    <a:pt x="74587" y="406488"/>
                  </a:lnTo>
                  <a:lnTo>
                    <a:pt x="75133" y="406488"/>
                  </a:lnTo>
                  <a:lnTo>
                    <a:pt x="75425" y="407758"/>
                  </a:lnTo>
                  <a:lnTo>
                    <a:pt x="76149" y="409028"/>
                  </a:lnTo>
                  <a:lnTo>
                    <a:pt x="77254" y="409028"/>
                  </a:lnTo>
                  <a:lnTo>
                    <a:pt x="77495" y="407758"/>
                  </a:lnTo>
                  <a:lnTo>
                    <a:pt x="78016" y="407758"/>
                  </a:lnTo>
                  <a:lnTo>
                    <a:pt x="78676" y="406488"/>
                  </a:lnTo>
                  <a:lnTo>
                    <a:pt x="78435" y="405218"/>
                  </a:lnTo>
                  <a:lnTo>
                    <a:pt x="79908" y="405218"/>
                  </a:lnTo>
                  <a:lnTo>
                    <a:pt x="80098" y="403948"/>
                  </a:lnTo>
                  <a:lnTo>
                    <a:pt x="80556" y="403948"/>
                  </a:lnTo>
                  <a:lnTo>
                    <a:pt x="80645" y="406488"/>
                  </a:lnTo>
                  <a:lnTo>
                    <a:pt x="82537" y="406488"/>
                  </a:lnTo>
                  <a:lnTo>
                    <a:pt x="82651" y="405218"/>
                  </a:lnTo>
                  <a:lnTo>
                    <a:pt x="83197" y="403948"/>
                  </a:lnTo>
                  <a:lnTo>
                    <a:pt x="83388" y="402678"/>
                  </a:lnTo>
                  <a:lnTo>
                    <a:pt x="83578" y="402678"/>
                  </a:lnTo>
                  <a:lnTo>
                    <a:pt x="83769" y="401408"/>
                  </a:lnTo>
                  <a:lnTo>
                    <a:pt x="84493" y="402678"/>
                  </a:lnTo>
                  <a:lnTo>
                    <a:pt x="85839" y="402678"/>
                  </a:lnTo>
                  <a:lnTo>
                    <a:pt x="88138" y="401408"/>
                  </a:lnTo>
                  <a:lnTo>
                    <a:pt x="87414" y="401408"/>
                  </a:lnTo>
                  <a:lnTo>
                    <a:pt x="87693" y="400138"/>
                  </a:lnTo>
                  <a:lnTo>
                    <a:pt x="88938" y="397598"/>
                  </a:lnTo>
                  <a:lnTo>
                    <a:pt x="89674" y="398868"/>
                  </a:lnTo>
                  <a:lnTo>
                    <a:pt x="90157" y="400138"/>
                  </a:lnTo>
                  <a:lnTo>
                    <a:pt x="90589" y="400138"/>
                  </a:lnTo>
                  <a:lnTo>
                    <a:pt x="90678" y="398868"/>
                  </a:lnTo>
                  <a:lnTo>
                    <a:pt x="92316" y="398868"/>
                  </a:lnTo>
                  <a:lnTo>
                    <a:pt x="92290" y="397598"/>
                  </a:lnTo>
                  <a:lnTo>
                    <a:pt x="93751" y="397598"/>
                  </a:lnTo>
                  <a:lnTo>
                    <a:pt x="97637" y="395058"/>
                  </a:lnTo>
                  <a:lnTo>
                    <a:pt x="98196" y="393788"/>
                  </a:lnTo>
                  <a:lnTo>
                    <a:pt x="98513" y="393788"/>
                  </a:lnTo>
                  <a:lnTo>
                    <a:pt x="98717" y="392518"/>
                  </a:lnTo>
                  <a:lnTo>
                    <a:pt x="99352" y="392518"/>
                  </a:lnTo>
                  <a:lnTo>
                    <a:pt x="100431" y="391248"/>
                  </a:lnTo>
                  <a:lnTo>
                    <a:pt x="101333" y="391248"/>
                  </a:lnTo>
                  <a:lnTo>
                    <a:pt x="101625" y="389978"/>
                  </a:lnTo>
                  <a:lnTo>
                    <a:pt x="102412" y="391248"/>
                  </a:lnTo>
                  <a:lnTo>
                    <a:pt x="102984" y="391248"/>
                  </a:lnTo>
                  <a:lnTo>
                    <a:pt x="103289" y="389978"/>
                  </a:lnTo>
                  <a:lnTo>
                    <a:pt x="103746" y="389978"/>
                  </a:lnTo>
                  <a:lnTo>
                    <a:pt x="104381" y="388708"/>
                  </a:lnTo>
                  <a:close/>
                </a:path>
                <a:path w="2097405" h="1483995">
                  <a:moveTo>
                    <a:pt x="121297" y="480161"/>
                  </a:moveTo>
                  <a:lnTo>
                    <a:pt x="120954" y="479907"/>
                  </a:lnTo>
                  <a:lnTo>
                    <a:pt x="120904" y="480161"/>
                  </a:lnTo>
                  <a:lnTo>
                    <a:pt x="121132" y="480415"/>
                  </a:lnTo>
                  <a:lnTo>
                    <a:pt x="121297" y="480161"/>
                  </a:lnTo>
                  <a:close/>
                </a:path>
                <a:path w="2097405" h="1483995">
                  <a:moveTo>
                    <a:pt x="149491" y="420598"/>
                  </a:moveTo>
                  <a:lnTo>
                    <a:pt x="148844" y="418820"/>
                  </a:lnTo>
                  <a:lnTo>
                    <a:pt x="145669" y="418312"/>
                  </a:lnTo>
                  <a:lnTo>
                    <a:pt x="145084" y="416534"/>
                  </a:lnTo>
                  <a:lnTo>
                    <a:pt x="144678" y="414883"/>
                  </a:lnTo>
                  <a:lnTo>
                    <a:pt x="143865" y="414756"/>
                  </a:lnTo>
                  <a:lnTo>
                    <a:pt x="141084" y="413867"/>
                  </a:lnTo>
                  <a:lnTo>
                    <a:pt x="139534" y="413105"/>
                  </a:lnTo>
                  <a:lnTo>
                    <a:pt x="138010" y="412597"/>
                  </a:lnTo>
                  <a:lnTo>
                    <a:pt x="130898" y="414121"/>
                  </a:lnTo>
                  <a:lnTo>
                    <a:pt x="126733" y="418312"/>
                  </a:lnTo>
                  <a:lnTo>
                    <a:pt x="125514" y="425170"/>
                  </a:lnTo>
                  <a:lnTo>
                    <a:pt x="149199" y="425170"/>
                  </a:lnTo>
                  <a:lnTo>
                    <a:pt x="148856" y="425043"/>
                  </a:lnTo>
                  <a:lnTo>
                    <a:pt x="148285" y="424789"/>
                  </a:lnTo>
                  <a:lnTo>
                    <a:pt x="147866" y="424281"/>
                  </a:lnTo>
                  <a:lnTo>
                    <a:pt x="147612" y="423646"/>
                  </a:lnTo>
                  <a:lnTo>
                    <a:pt x="149491" y="420598"/>
                  </a:lnTo>
                  <a:close/>
                </a:path>
                <a:path w="2097405" h="1483995">
                  <a:moveTo>
                    <a:pt x="160058" y="243078"/>
                  </a:moveTo>
                  <a:lnTo>
                    <a:pt x="159727" y="242849"/>
                  </a:lnTo>
                  <a:lnTo>
                    <a:pt x="159905" y="243039"/>
                  </a:lnTo>
                  <a:lnTo>
                    <a:pt x="160058" y="243078"/>
                  </a:lnTo>
                  <a:close/>
                </a:path>
                <a:path w="2097405" h="1483995">
                  <a:moveTo>
                    <a:pt x="161544" y="242277"/>
                  </a:moveTo>
                  <a:lnTo>
                    <a:pt x="161505" y="241642"/>
                  </a:lnTo>
                  <a:lnTo>
                    <a:pt x="161163" y="241261"/>
                  </a:lnTo>
                  <a:lnTo>
                    <a:pt x="161213" y="242658"/>
                  </a:lnTo>
                  <a:lnTo>
                    <a:pt x="161544" y="242277"/>
                  </a:lnTo>
                  <a:close/>
                </a:path>
                <a:path w="2097405" h="1483995">
                  <a:moveTo>
                    <a:pt x="165633" y="268922"/>
                  </a:moveTo>
                  <a:lnTo>
                    <a:pt x="165569" y="268744"/>
                  </a:lnTo>
                  <a:lnTo>
                    <a:pt x="165417" y="268922"/>
                  </a:lnTo>
                  <a:lnTo>
                    <a:pt x="165633" y="268922"/>
                  </a:lnTo>
                  <a:close/>
                </a:path>
                <a:path w="2097405" h="1483995">
                  <a:moveTo>
                    <a:pt x="172923" y="453110"/>
                  </a:moveTo>
                  <a:lnTo>
                    <a:pt x="172554" y="452348"/>
                  </a:lnTo>
                  <a:lnTo>
                    <a:pt x="171500" y="451332"/>
                  </a:lnTo>
                  <a:lnTo>
                    <a:pt x="171297" y="451205"/>
                  </a:lnTo>
                  <a:lnTo>
                    <a:pt x="169240" y="449935"/>
                  </a:lnTo>
                  <a:lnTo>
                    <a:pt x="169773" y="449300"/>
                  </a:lnTo>
                  <a:lnTo>
                    <a:pt x="170154" y="449046"/>
                  </a:lnTo>
                  <a:lnTo>
                    <a:pt x="170383" y="449046"/>
                  </a:lnTo>
                  <a:lnTo>
                    <a:pt x="168795" y="448919"/>
                  </a:lnTo>
                  <a:lnTo>
                    <a:pt x="168236" y="448157"/>
                  </a:lnTo>
                  <a:lnTo>
                    <a:pt x="168351" y="446506"/>
                  </a:lnTo>
                  <a:lnTo>
                    <a:pt x="168389" y="446252"/>
                  </a:lnTo>
                  <a:lnTo>
                    <a:pt x="167144" y="445998"/>
                  </a:lnTo>
                  <a:lnTo>
                    <a:pt x="166166" y="445490"/>
                  </a:lnTo>
                  <a:lnTo>
                    <a:pt x="164655" y="444220"/>
                  </a:lnTo>
                  <a:lnTo>
                    <a:pt x="164693" y="442823"/>
                  </a:lnTo>
                  <a:lnTo>
                    <a:pt x="164820" y="442569"/>
                  </a:lnTo>
                  <a:lnTo>
                    <a:pt x="165620" y="440918"/>
                  </a:lnTo>
                  <a:lnTo>
                    <a:pt x="164934" y="440918"/>
                  </a:lnTo>
                  <a:lnTo>
                    <a:pt x="164426" y="440791"/>
                  </a:lnTo>
                  <a:lnTo>
                    <a:pt x="164528" y="440537"/>
                  </a:lnTo>
                  <a:lnTo>
                    <a:pt x="164528" y="440156"/>
                  </a:lnTo>
                  <a:lnTo>
                    <a:pt x="164325" y="439902"/>
                  </a:lnTo>
                  <a:lnTo>
                    <a:pt x="163525" y="439648"/>
                  </a:lnTo>
                  <a:lnTo>
                    <a:pt x="163360" y="439623"/>
                  </a:lnTo>
                  <a:lnTo>
                    <a:pt x="163360" y="441680"/>
                  </a:lnTo>
                  <a:lnTo>
                    <a:pt x="162801" y="441807"/>
                  </a:lnTo>
                  <a:lnTo>
                    <a:pt x="161493" y="442569"/>
                  </a:lnTo>
                  <a:lnTo>
                    <a:pt x="161582" y="441807"/>
                  </a:lnTo>
                  <a:lnTo>
                    <a:pt x="161645" y="441172"/>
                  </a:lnTo>
                  <a:lnTo>
                    <a:pt x="161747" y="441045"/>
                  </a:lnTo>
                  <a:lnTo>
                    <a:pt x="162166" y="440537"/>
                  </a:lnTo>
                  <a:lnTo>
                    <a:pt x="163055" y="440537"/>
                  </a:lnTo>
                  <a:lnTo>
                    <a:pt x="163258" y="440918"/>
                  </a:lnTo>
                  <a:lnTo>
                    <a:pt x="163360" y="441680"/>
                  </a:lnTo>
                  <a:lnTo>
                    <a:pt x="163360" y="439623"/>
                  </a:lnTo>
                  <a:lnTo>
                    <a:pt x="162966" y="439521"/>
                  </a:lnTo>
                  <a:lnTo>
                    <a:pt x="162344" y="439648"/>
                  </a:lnTo>
                  <a:lnTo>
                    <a:pt x="161696" y="439902"/>
                  </a:lnTo>
                  <a:lnTo>
                    <a:pt x="161569" y="439775"/>
                  </a:lnTo>
                  <a:lnTo>
                    <a:pt x="161302" y="439394"/>
                  </a:lnTo>
                  <a:lnTo>
                    <a:pt x="160096" y="437362"/>
                  </a:lnTo>
                  <a:lnTo>
                    <a:pt x="159867" y="436981"/>
                  </a:lnTo>
                  <a:lnTo>
                    <a:pt x="160299" y="436473"/>
                  </a:lnTo>
                  <a:lnTo>
                    <a:pt x="160274" y="435584"/>
                  </a:lnTo>
                  <a:lnTo>
                    <a:pt x="159867" y="435076"/>
                  </a:lnTo>
                  <a:lnTo>
                    <a:pt x="159778" y="434949"/>
                  </a:lnTo>
                  <a:lnTo>
                    <a:pt x="156654" y="433044"/>
                  </a:lnTo>
                  <a:lnTo>
                    <a:pt x="156438" y="433044"/>
                  </a:lnTo>
                  <a:lnTo>
                    <a:pt x="156146" y="433298"/>
                  </a:lnTo>
                  <a:lnTo>
                    <a:pt x="155194" y="434314"/>
                  </a:lnTo>
                  <a:lnTo>
                    <a:pt x="154965" y="434505"/>
                  </a:lnTo>
                  <a:lnTo>
                    <a:pt x="154965" y="453618"/>
                  </a:lnTo>
                  <a:lnTo>
                    <a:pt x="154292" y="453745"/>
                  </a:lnTo>
                  <a:lnTo>
                    <a:pt x="153847" y="453491"/>
                  </a:lnTo>
                  <a:lnTo>
                    <a:pt x="153301" y="452475"/>
                  </a:lnTo>
                  <a:lnTo>
                    <a:pt x="153200" y="452221"/>
                  </a:lnTo>
                  <a:lnTo>
                    <a:pt x="153022" y="451586"/>
                  </a:lnTo>
                  <a:lnTo>
                    <a:pt x="153555" y="451205"/>
                  </a:lnTo>
                  <a:lnTo>
                    <a:pt x="154012" y="451332"/>
                  </a:lnTo>
                  <a:lnTo>
                    <a:pt x="154368" y="451840"/>
                  </a:lnTo>
                  <a:lnTo>
                    <a:pt x="154711" y="452729"/>
                  </a:lnTo>
                  <a:lnTo>
                    <a:pt x="154965" y="453618"/>
                  </a:lnTo>
                  <a:lnTo>
                    <a:pt x="154965" y="434505"/>
                  </a:lnTo>
                  <a:lnTo>
                    <a:pt x="154228" y="435076"/>
                  </a:lnTo>
                  <a:lnTo>
                    <a:pt x="154343" y="434695"/>
                  </a:lnTo>
                  <a:lnTo>
                    <a:pt x="154660" y="433552"/>
                  </a:lnTo>
                  <a:lnTo>
                    <a:pt x="155105" y="432282"/>
                  </a:lnTo>
                  <a:lnTo>
                    <a:pt x="154813" y="432028"/>
                  </a:lnTo>
                  <a:lnTo>
                    <a:pt x="153225" y="430631"/>
                  </a:lnTo>
                  <a:lnTo>
                    <a:pt x="151320" y="429488"/>
                  </a:lnTo>
                  <a:lnTo>
                    <a:pt x="149402" y="429107"/>
                  </a:lnTo>
                  <a:lnTo>
                    <a:pt x="149999" y="426440"/>
                  </a:lnTo>
                  <a:lnTo>
                    <a:pt x="150075" y="425932"/>
                  </a:lnTo>
                  <a:lnTo>
                    <a:pt x="149910" y="425678"/>
                  </a:lnTo>
                  <a:lnTo>
                    <a:pt x="149542" y="425297"/>
                  </a:lnTo>
                  <a:lnTo>
                    <a:pt x="143471" y="425297"/>
                  </a:lnTo>
                  <a:lnTo>
                    <a:pt x="143471" y="441934"/>
                  </a:lnTo>
                  <a:lnTo>
                    <a:pt x="143078" y="442442"/>
                  </a:lnTo>
                  <a:lnTo>
                    <a:pt x="143014" y="442823"/>
                  </a:lnTo>
                  <a:lnTo>
                    <a:pt x="142760" y="442315"/>
                  </a:lnTo>
                  <a:lnTo>
                    <a:pt x="142709" y="441934"/>
                  </a:lnTo>
                  <a:lnTo>
                    <a:pt x="142786" y="441807"/>
                  </a:lnTo>
                  <a:lnTo>
                    <a:pt x="143471" y="441934"/>
                  </a:lnTo>
                  <a:lnTo>
                    <a:pt x="143471" y="425297"/>
                  </a:lnTo>
                  <a:lnTo>
                    <a:pt x="128752" y="425297"/>
                  </a:lnTo>
                  <a:lnTo>
                    <a:pt x="128752" y="443331"/>
                  </a:lnTo>
                  <a:lnTo>
                    <a:pt x="128409" y="443331"/>
                  </a:lnTo>
                  <a:lnTo>
                    <a:pt x="127927" y="443585"/>
                  </a:lnTo>
                  <a:lnTo>
                    <a:pt x="128549" y="442823"/>
                  </a:lnTo>
                  <a:lnTo>
                    <a:pt x="128524" y="443077"/>
                  </a:lnTo>
                  <a:lnTo>
                    <a:pt x="128752" y="443331"/>
                  </a:lnTo>
                  <a:lnTo>
                    <a:pt x="128752" y="425297"/>
                  </a:lnTo>
                  <a:lnTo>
                    <a:pt x="125501" y="425297"/>
                  </a:lnTo>
                  <a:lnTo>
                    <a:pt x="125171" y="425297"/>
                  </a:lnTo>
                  <a:lnTo>
                    <a:pt x="125082" y="433933"/>
                  </a:lnTo>
                  <a:lnTo>
                    <a:pt x="124777" y="434568"/>
                  </a:lnTo>
                  <a:lnTo>
                    <a:pt x="124460" y="434695"/>
                  </a:lnTo>
                  <a:lnTo>
                    <a:pt x="123329" y="433679"/>
                  </a:lnTo>
                  <a:lnTo>
                    <a:pt x="122351" y="432790"/>
                  </a:lnTo>
                  <a:lnTo>
                    <a:pt x="122974" y="432028"/>
                  </a:lnTo>
                  <a:lnTo>
                    <a:pt x="125082" y="433933"/>
                  </a:lnTo>
                  <a:lnTo>
                    <a:pt x="125082" y="425297"/>
                  </a:lnTo>
                  <a:lnTo>
                    <a:pt x="123317" y="425297"/>
                  </a:lnTo>
                  <a:lnTo>
                    <a:pt x="121869" y="426567"/>
                  </a:lnTo>
                  <a:lnTo>
                    <a:pt x="120599" y="427964"/>
                  </a:lnTo>
                  <a:lnTo>
                    <a:pt x="120599" y="441680"/>
                  </a:lnTo>
                  <a:lnTo>
                    <a:pt x="120370" y="441680"/>
                  </a:lnTo>
                  <a:lnTo>
                    <a:pt x="120218" y="441807"/>
                  </a:lnTo>
                  <a:lnTo>
                    <a:pt x="120103" y="441934"/>
                  </a:lnTo>
                  <a:lnTo>
                    <a:pt x="119862" y="441680"/>
                  </a:lnTo>
                  <a:lnTo>
                    <a:pt x="119913" y="441426"/>
                  </a:lnTo>
                  <a:lnTo>
                    <a:pt x="120002" y="441045"/>
                  </a:lnTo>
                  <a:lnTo>
                    <a:pt x="120230" y="441045"/>
                  </a:lnTo>
                  <a:lnTo>
                    <a:pt x="120586" y="441426"/>
                  </a:lnTo>
                  <a:lnTo>
                    <a:pt x="120599" y="441680"/>
                  </a:lnTo>
                  <a:lnTo>
                    <a:pt x="120599" y="427964"/>
                  </a:lnTo>
                  <a:lnTo>
                    <a:pt x="119837" y="428599"/>
                  </a:lnTo>
                  <a:lnTo>
                    <a:pt x="119037" y="429488"/>
                  </a:lnTo>
                  <a:lnTo>
                    <a:pt x="118211" y="430885"/>
                  </a:lnTo>
                  <a:lnTo>
                    <a:pt x="118681" y="431393"/>
                  </a:lnTo>
                  <a:lnTo>
                    <a:pt x="119037" y="431520"/>
                  </a:lnTo>
                  <a:lnTo>
                    <a:pt x="119265" y="431520"/>
                  </a:lnTo>
                  <a:lnTo>
                    <a:pt x="119113" y="432028"/>
                  </a:lnTo>
                  <a:lnTo>
                    <a:pt x="118808" y="432790"/>
                  </a:lnTo>
                  <a:lnTo>
                    <a:pt x="118732" y="433298"/>
                  </a:lnTo>
                  <a:lnTo>
                    <a:pt x="118465" y="433552"/>
                  </a:lnTo>
                  <a:lnTo>
                    <a:pt x="118097" y="433666"/>
                  </a:lnTo>
                  <a:lnTo>
                    <a:pt x="118097" y="438886"/>
                  </a:lnTo>
                  <a:lnTo>
                    <a:pt x="115709" y="441426"/>
                  </a:lnTo>
                  <a:lnTo>
                    <a:pt x="115633" y="440156"/>
                  </a:lnTo>
                  <a:lnTo>
                    <a:pt x="115455" y="439648"/>
                  </a:lnTo>
                  <a:lnTo>
                    <a:pt x="116116" y="439648"/>
                  </a:lnTo>
                  <a:lnTo>
                    <a:pt x="116560" y="439394"/>
                  </a:lnTo>
                  <a:lnTo>
                    <a:pt x="117005" y="438378"/>
                  </a:lnTo>
                  <a:lnTo>
                    <a:pt x="117106" y="437997"/>
                  </a:lnTo>
                  <a:lnTo>
                    <a:pt x="117195" y="437362"/>
                  </a:lnTo>
                  <a:lnTo>
                    <a:pt x="117411" y="437362"/>
                  </a:lnTo>
                  <a:lnTo>
                    <a:pt x="117614" y="437489"/>
                  </a:lnTo>
                  <a:lnTo>
                    <a:pt x="117983" y="437997"/>
                  </a:lnTo>
                  <a:lnTo>
                    <a:pt x="118097" y="438886"/>
                  </a:lnTo>
                  <a:lnTo>
                    <a:pt x="118097" y="433666"/>
                  </a:lnTo>
                  <a:lnTo>
                    <a:pt x="116255" y="432028"/>
                  </a:lnTo>
                  <a:lnTo>
                    <a:pt x="115341" y="433806"/>
                  </a:lnTo>
                  <a:lnTo>
                    <a:pt x="113842" y="434314"/>
                  </a:lnTo>
                  <a:lnTo>
                    <a:pt x="113068" y="435584"/>
                  </a:lnTo>
                  <a:lnTo>
                    <a:pt x="112217" y="436473"/>
                  </a:lnTo>
                  <a:lnTo>
                    <a:pt x="111226" y="436981"/>
                  </a:lnTo>
                  <a:lnTo>
                    <a:pt x="110121" y="436981"/>
                  </a:lnTo>
                  <a:lnTo>
                    <a:pt x="108712" y="440410"/>
                  </a:lnTo>
                  <a:lnTo>
                    <a:pt x="106870" y="441934"/>
                  </a:lnTo>
                  <a:lnTo>
                    <a:pt x="105486" y="441553"/>
                  </a:lnTo>
                  <a:lnTo>
                    <a:pt x="105486" y="442188"/>
                  </a:lnTo>
                  <a:lnTo>
                    <a:pt x="105473" y="442442"/>
                  </a:lnTo>
                  <a:lnTo>
                    <a:pt x="105346" y="442696"/>
                  </a:lnTo>
                  <a:lnTo>
                    <a:pt x="105168" y="442442"/>
                  </a:lnTo>
                  <a:lnTo>
                    <a:pt x="104660" y="442315"/>
                  </a:lnTo>
                  <a:lnTo>
                    <a:pt x="105105" y="442315"/>
                  </a:lnTo>
                  <a:lnTo>
                    <a:pt x="105384" y="442188"/>
                  </a:lnTo>
                  <a:lnTo>
                    <a:pt x="105486" y="441553"/>
                  </a:lnTo>
                  <a:lnTo>
                    <a:pt x="104597" y="441299"/>
                  </a:lnTo>
                  <a:lnTo>
                    <a:pt x="104482" y="442188"/>
                  </a:lnTo>
                  <a:lnTo>
                    <a:pt x="103809" y="442188"/>
                  </a:lnTo>
                  <a:lnTo>
                    <a:pt x="103263" y="442442"/>
                  </a:lnTo>
                  <a:lnTo>
                    <a:pt x="102870" y="442912"/>
                  </a:lnTo>
                  <a:lnTo>
                    <a:pt x="102870" y="447141"/>
                  </a:lnTo>
                  <a:lnTo>
                    <a:pt x="102793" y="447649"/>
                  </a:lnTo>
                  <a:lnTo>
                    <a:pt x="102260" y="448157"/>
                  </a:lnTo>
                  <a:lnTo>
                    <a:pt x="102285" y="448030"/>
                  </a:lnTo>
                  <a:lnTo>
                    <a:pt x="102425" y="447268"/>
                  </a:lnTo>
                  <a:lnTo>
                    <a:pt x="102450" y="447141"/>
                  </a:lnTo>
                  <a:lnTo>
                    <a:pt x="102514" y="446760"/>
                  </a:lnTo>
                  <a:lnTo>
                    <a:pt x="102870" y="447141"/>
                  </a:lnTo>
                  <a:lnTo>
                    <a:pt x="102870" y="442912"/>
                  </a:lnTo>
                  <a:lnTo>
                    <a:pt x="102209" y="443966"/>
                  </a:lnTo>
                  <a:lnTo>
                    <a:pt x="101587" y="445109"/>
                  </a:lnTo>
                  <a:lnTo>
                    <a:pt x="101066" y="445947"/>
                  </a:lnTo>
                  <a:lnTo>
                    <a:pt x="101066" y="448030"/>
                  </a:lnTo>
                  <a:lnTo>
                    <a:pt x="100406" y="448030"/>
                  </a:lnTo>
                  <a:lnTo>
                    <a:pt x="100304" y="466572"/>
                  </a:lnTo>
                  <a:lnTo>
                    <a:pt x="99783" y="466445"/>
                  </a:lnTo>
                  <a:lnTo>
                    <a:pt x="98933" y="466318"/>
                  </a:lnTo>
                  <a:lnTo>
                    <a:pt x="100063" y="465048"/>
                  </a:lnTo>
                  <a:lnTo>
                    <a:pt x="100177" y="466318"/>
                  </a:lnTo>
                  <a:lnTo>
                    <a:pt x="100304" y="466572"/>
                  </a:lnTo>
                  <a:lnTo>
                    <a:pt x="100304" y="447954"/>
                  </a:lnTo>
                  <a:lnTo>
                    <a:pt x="100114" y="447776"/>
                  </a:lnTo>
                  <a:lnTo>
                    <a:pt x="100190" y="447268"/>
                  </a:lnTo>
                  <a:lnTo>
                    <a:pt x="101066" y="448030"/>
                  </a:lnTo>
                  <a:lnTo>
                    <a:pt x="101066" y="445947"/>
                  </a:lnTo>
                  <a:lnTo>
                    <a:pt x="100711" y="446506"/>
                  </a:lnTo>
                  <a:lnTo>
                    <a:pt x="99783" y="447141"/>
                  </a:lnTo>
                  <a:lnTo>
                    <a:pt x="98983" y="446760"/>
                  </a:lnTo>
                  <a:lnTo>
                    <a:pt x="98844" y="447141"/>
                  </a:lnTo>
                  <a:lnTo>
                    <a:pt x="98806" y="447776"/>
                  </a:lnTo>
                  <a:lnTo>
                    <a:pt x="99060" y="448157"/>
                  </a:lnTo>
                  <a:lnTo>
                    <a:pt x="99758" y="448792"/>
                  </a:lnTo>
                  <a:lnTo>
                    <a:pt x="99822" y="449046"/>
                  </a:lnTo>
                  <a:lnTo>
                    <a:pt x="99923" y="451078"/>
                  </a:lnTo>
                  <a:lnTo>
                    <a:pt x="99707" y="452094"/>
                  </a:lnTo>
                  <a:lnTo>
                    <a:pt x="99479" y="452348"/>
                  </a:lnTo>
                  <a:lnTo>
                    <a:pt x="99263" y="452348"/>
                  </a:lnTo>
                  <a:lnTo>
                    <a:pt x="98920" y="452221"/>
                  </a:lnTo>
                  <a:lnTo>
                    <a:pt x="98463" y="452221"/>
                  </a:lnTo>
                  <a:lnTo>
                    <a:pt x="98196" y="451967"/>
                  </a:lnTo>
                  <a:lnTo>
                    <a:pt x="98056" y="451840"/>
                  </a:lnTo>
                  <a:lnTo>
                    <a:pt x="97688" y="451078"/>
                  </a:lnTo>
                  <a:lnTo>
                    <a:pt x="96431" y="449630"/>
                  </a:lnTo>
                  <a:lnTo>
                    <a:pt x="96431" y="452856"/>
                  </a:lnTo>
                  <a:lnTo>
                    <a:pt x="95973" y="452856"/>
                  </a:lnTo>
                  <a:lnTo>
                    <a:pt x="95694" y="452729"/>
                  </a:lnTo>
                  <a:lnTo>
                    <a:pt x="95783" y="452094"/>
                  </a:lnTo>
                  <a:lnTo>
                    <a:pt x="95999" y="451967"/>
                  </a:lnTo>
                  <a:lnTo>
                    <a:pt x="96227" y="451967"/>
                  </a:lnTo>
                  <a:lnTo>
                    <a:pt x="96304" y="452729"/>
                  </a:lnTo>
                  <a:lnTo>
                    <a:pt x="96431" y="452856"/>
                  </a:lnTo>
                  <a:lnTo>
                    <a:pt x="96431" y="449630"/>
                  </a:lnTo>
                  <a:lnTo>
                    <a:pt x="96266" y="449427"/>
                  </a:lnTo>
                  <a:lnTo>
                    <a:pt x="95707" y="449427"/>
                  </a:lnTo>
                  <a:lnTo>
                    <a:pt x="95262" y="449554"/>
                  </a:lnTo>
                  <a:lnTo>
                    <a:pt x="94640" y="450253"/>
                  </a:lnTo>
                  <a:lnTo>
                    <a:pt x="94640" y="456285"/>
                  </a:lnTo>
                  <a:lnTo>
                    <a:pt x="94107" y="457174"/>
                  </a:lnTo>
                  <a:lnTo>
                    <a:pt x="94005" y="456158"/>
                  </a:lnTo>
                  <a:lnTo>
                    <a:pt x="93954" y="455904"/>
                  </a:lnTo>
                  <a:lnTo>
                    <a:pt x="93700" y="455523"/>
                  </a:lnTo>
                  <a:lnTo>
                    <a:pt x="94513" y="455777"/>
                  </a:lnTo>
                  <a:lnTo>
                    <a:pt x="94640" y="456285"/>
                  </a:lnTo>
                  <a:lnTo>
                    <a:pt x="94640" y="450253"/>
                  </a:lnTo>
                  <a:lnTo>
                    <a:pt x="94462" y="450443"/>
                  </a:lnTo>
                  <a:lnTo>
                    <a:pt x="94157" y="451078"/>
                  </a:lnTo>
                  <a:lnTo>
                    <a:pt x="93383" y="451307"/>
                  </a:lnTo>
                  <a:lnTo>
                    <a:pt x="93383" y="469620"/>
                  </a:lnTo>
                  <a:lnTo>
                    <a:pt x="91033" y="469747"/>
                  </a:lnTo>
                  <a:lnTo>
                    <a:pt x="93383" y="469620"/>
                  </a:lnTo>
                  <a:lnTo>
                    <a:pt x="93383" y="451307"/>
                  </a:lnTo>
                  <a:lnTo>
                    <a:pt x="92405" y="451967"/>
                  </a:lnTo>
                  <a:lnTo>
                    <a:pt x="90589" y="453999"/>
                  </a:lnTo>
                  <a:lnTo>
                    <a:pt x="89281" y="454634"/>
                  </a:lnTo>
                  <a:lnTo>
                    <a:pt x="89141" y="455523"/>
                  </a:lnTo>
                  <a:lnTo>
                    <a:pt x="89027" y="455777"/>
                  </a:lnTo>
                  <a:lnTo>
                    <a:pt x="88696" y="456285"/>
                  </a:lnTo>
                  <a:lnTo>
                    <a:pt x="88049" y="456793"/>
                  </a:lnTo>
                  <a:lnTo>
                    <a:pt x="88290" y="456920"/>
                  </a:lnTo>
                  <a:lnTo>
                    <a:pt x="88328" y="457047"/>
                  </a:lnTo>
                  <a:lnTo>
                    <a:pt x="88455" y="458190"/>
                  </a:lnTo>
                  <a:lnTo>
                    <a:pt x="88557" y="459587"/>
                  </a:lnTo>
                  <a:lnTo>
                    <a:pt x="88734" y="460095"/>
                  </a:lnTo>
                  <a:lnTo>
                    <a:pt x="88849" y="460349"/>
                  </a:lnTo>
                  <a:lnTo>
                    <a:pt x="89268" y="461111"/>
                  </a:lnTo>
                  <a:lnTo>
                    <a:pt x="87541" y="460095"/>
                  </a:lnTo>
                  <a:lnTo>
                    <a:pt x="85979" y="460349"/>
                  </a:lnTo>
                  <a:lnTo>
                    <a:pt x="84594" y="461619"/>
                  </a:lnTo>
                  <a:lnTo>
                    <a:pt x="83921" y="461619"/>
                  </a:lnTo>
                  <a:lnTo>
                    <a:pt x="83413" y="461492"/>
                  </a:lnTo>
                  <a:lnTo>
                    <a:pt x="82461" y="461492"/>
                  </a:lnTo>
                  <a:lnTo>
                    <a:pt x="82245" y="461746"/>
                  </a:lnTo>
                  <a:lnTo>
                    <a:pt x="82003" y="461492"/>
                  </a:lnTo>
                  <a:lnTo>
                    <a:pt x="81610" y="461492"/>
                  </a:lnTo>
                  <a:lnTo>
                    <a:pt x="81051" y="461619"/>
                  </a:lnTo>
                  <a:lnTo>
                    <a:pt x="80111" y="462762"/>
                  </a:lnTo>
                  <a:lnTo>
                    <a:pt x="80022" y="463397"/>
                  </a:lnTo>
                  <a:lnTo>
                    <a:pt x="80149" y="463651"/>
                  </a:lnTo>
                  <a:lnTo>
                    <a:pt x="80276" y="464413"/>
                  </a:lnTo>
                  <a:lnTo>
                    <a:pt x="80149" y="465429"/>
                  </a:lnTo>
                  <a:lnTo>
                    <a:pt x="80251" y="465683"/>
                  </a:lnTo>
                  <a:lnTo>
                    <a:pt x="81102" y="465048"/>
                  </a:lnTo>
                  <a:lnTo>
                    <a:pt x="82016" y="465302"/>
                  </a:lnTo>
                  <a:lnTo>
                    <a:pt x="82791" y="466318"/>
                  </a:lnTo>
                  <a:lnTo>
                    <a:pt x="82867" y="466699"/>
                  </a:lnTo>
                  <a:lnTo>
                    <a:pt x="82346" y="467334"/>
                  </a:lnTo>
                  <a:lnTo>
                    <a:pt x="81381" y="467969"/>
                  </a:lnTo>
                  <a:lnTo>
                    <a:pt x="80899" y="467334"/>
                  </a:lnTo>
                  <a:lnTo>
                    <a:pt x="79971" y="466953"/>
                  </a:lnTo>
                  <a:lnTo>
                    <a:pt x="76949" y="466953"/>
                  </a:lnTo>
                  <a:lnTo>
                    <a:pt x="75387" y="466953"/>
                  </a:lnTo>
                  <a:lnTo>
                    <a:pt x="74282" y="469874"/>
                  </a:lnTo>
                  <a:lnTo>
                    <a:pt x="73571" y="472160"/>
                  </a:lnTo>
                  <a:lnTo>
                    <a:pt x="73393" y="473303"/>
                  </a:lnTo>
                  <a:lnTo>
                    <a:pt x="70891" y="472795"/>
                  </a:lnTo>
                  <a:lnTo>
                    <a:pt x="69138" y="473303"/>
                  </a:lnTo>
                  <a:lnTo>
                    <a:pt x="68249" y="474700"/>
                  </a:lnTo>
                  <a:lnTo>
                    <a:pt x="68160" y="475081"/>
                  </a:lnTo>
                  <a:lnTo>
                    <a:pt x="68846" y="476224"/>
                  </a:lnTo>
                  <a:lnTo>
                    <a:pt x="68961" y="476859"/>
                  </a:lnTo>
                  <a:lnTo>
                    <a:pt x="68681" y="477494"/>
                  </a:lnTo>
                  <a:lnTo>
                    <a:pt x="66890" y="477621"/>
                  </a:lnTo>
                  <a:lnTo>
                    <a:pt x="66954" y="476859"/>
                  </a:lnTo>
                  <a:lnTo>
                    <a:pt x="67170" y="476605"/>
                  </a:lnTo>
                  <a:lnTo>
                    <a:pt x="66471" y="476224"/>
                  </a:lnTo>
                  <a:lnTo>
                    <a:pt x="65976" y="476351"/>
                  </a:lnTo>
                  <a:lnTo>
                    <a:pt x="65697" y="477240"/>
                  </a:lnTo>
                  <a:lnTo>
                    <a:pt x="65481" y="477748"/>
                  </a:lnTo>
                  <a:lnTo>
                    <a:pt x="65354" y="478637"/>
                  </a:lnTo>
                  <a:lnTo>
                    <a:pt x="65608" y="479018"/>
                  </a:lnTo>
                  <a:lnTo>
                    <a:pt x="64947" y="479526"/>
                  </a:lnTo>
                  <a:lnTo>
                    <a:pt x="64046" y="480669"/>
                  </a:lnTo>
                  <a:lnTo>
                    <a:pt x="62979" y="482193"/>
                  </a:lnTo>
                  <a:lnTo>
                    <a:pt x="87274" y="482193"/>
                  </a:lnTo>
                  <a:lnTo>
                    <a:pt x="87934" y="481685"/>
                  </a:lnTo>
                  <a:lnTo>
                    <a:pt x="89001" y="480923"/>
                  </a:lnTo>
                  <a:lnTo>
                    <a:pt x="89408" y="480161"/>
                  </a:lnTo>
                  <a:lnTo>
                    <a:pt x="89306" y="479018"/>
                  </a:lnTo>
                  <a:lnTo>
                    <a:pt x="90373" y="479018"/>
                  </a:lnTo>
                  <a:lnTo>
                    <a:pt x="90639" y="478637"/>
                  </a:lnTo>
                  <a:lnTo>
                    <a:pt x="90703" y="477748"/>
                  </a:lnTo>
                  <a:lnTo>
                    <a:pt x="91414" y="477621"/>
                  </a:lnTo>
                  <a:lnTo>
                    <a:pt x="92786" y="477748"/>
                  </a:lnTo>
                  <a:lnTo>
                    <a:pt x="93294" y="475843"/>
                  </a:lnTo>
                  <a:lnTo>
                    <a:pt x="93980" y="474954"/>
                  </a:lnTo>
                  <a:lnTo>
                    <a:pt x="94183" y="474446"/>
                  </a:lnTo>
                  <a:lnTo>
                    <a:pt x="94462" y="474319"/>
                  </a:lnTo>
                  <a:lnTo>
                    <a:pt x="95135" y="474573"/>
                  </a:lnTo>
                  <a:lnTo>
                    <a:pt x="95542" y="474954"/>
                  </a:lnTo>
                  <a:lnTo>
                    <a:pt x="96024" y="475589"/>
                  </a:lnTo>
                  <a:lnTo>
                    <a:pt x="96240" y="475335"/>
                  </a:lnTo>
                  <a:lnTo>
                    <a:pt x="96139" y="474319"/>
                  </a:lnTo>
                  <a:lnTo>
                    <a:pt x="96266" y="473684"/>
                  </a:lnTo>
                  <a:lnTo>
                    <a:pt x="96608" y="473557"/>
                  </a:lnTo>
                  <a:lnTo>
                    <a:pt x="96596" y="473303"/>
                  </a:lnTo>
                  <a:lnTo>
                    <a:pt x="96469" y="470890"/>
                  </a:lnTo>
                  <a:lnTo>
                    <a:pt x="96558" y="469874"/>
                  </a:lnTo>
                  <a:lnTo>
                    <a:pt x="96608" y="469747"/>
                  </a:lnTo>
                  <a:lnTo>
                    <a:pt x="96647" y="469620"/>
                  </a:lnTo>
                  <a:lnTo>
                    <a:pt x="97078" y="469493"/>
                  </a:lnTo>
                  <a:lnTo>
                    <a:pt x="97447" y="470128"/>
                  </a:lnTo>
                  <a:lnTo>
                    <a:pt x="97536" y="470890"/>
                  </a:lnTo>
                  <a:lnTo>
                    <a:pt x="97726" y="471398"/>
                  </a:lnTo>
                  <a:lnTo>
                    <a:pt x="98031" y="471779"/>
                  </a:lnTo>
                  <a:lnTo>
                    <a:pt x="98374" y="471906"/>
                  </a:lnTo>
                  <a:lnTo>
                    <a:pt x="98666" y="471144"/>
                  </a:lnTo>
                  <a:lnTo>
                    <a:pt x="99047" y="470763"/>
                  </a:lnTo>
                  <a:lnTo>
                    <a:pt x="99504" y="471017"/>
                  </a:lnTo>
                  <a:lnTo>
                    <a:pt x="100177" y="471017"/>
                  </a:lnTo>
                  <a:lnTo>
                    <a:pt x="100863" y="471271"/>
                  </a:lnTo>
                  <a:lnTo>
                    <a:pt x="101409" y="470890"/>
                  </a:lnTo>
                  <a:lnTo>
                    <a:pt x="101511" y="470763"/>
                  </a:lnTo>
                  <a:lnTo>
                    <a:pt x="101828" y="470382"/>
                  </a:lnTo>
                  <a:lnTo>
                    <a:pt x="102057" y="470001"/>
                  </a:lnTo>
                  <a:lnTo>
                    <a:pt x="102171" y="469747"/>
                  </a:lnTo>
                  <a:lnTo>
                    <a:pt x="102247" y="469493"/>
                  </a:lnTo>
                  <a:lnTo>
                    <a:pt x="102387" y="468985"/>
                  </a:lnTo>
                  <a:lnTo>
                    <a:pt x="102425" y="468858"/>
                  </a:lnTo>
                  <a:lnTo>
                    <a:pt x="102527" y="468731"/>
                  </a:lnTo>
                  <a:lnTo>
                    <a:pt x="102844" y="468350"/>
                  </a:lnTo>
                  <a:lnTo>
                    <a:pt x="103060" y="468096"/>
                  </a:lnTo>
                  <a:lnTo>
                    <a:pt x="103733" y="468096"/>
                  </a:lnTo>
                  <a:lnTo>
                    <a:pt x="104584" y="468223"/>
                  </a:lnTo>
                  <a:lnTo>
                    <a:pt x="105130" y="468096"/>
                  </a:lnTo>
                  <a:lnTo>
                    <a:pt x="105410" y="467969"/>
                  </a:lnTo>
                  <a:lnTo>
                    <a:pt x="105397" y="467715"/>
                  </a:lnTo>
                  <a:lnTo>
                    <a:pt x="104876" y="467207"/>
                  </a:lnTo>
                  <a:lnTo>
                    <a:pt x="104863" y="466572"/>
                  </a:lnTo>
                  <a:lnTo>
                    <a:pt x="104990" y="466318"/>
                  </a:lnTo>
                  <a:lnTo>
                    <a:pt x="106565" y="466318"/>
                  </a:lnTo>
                  <a:lnTo>
                    <a:pt x="107937" y="466953"/>
                  </a:lnTo>
                  <a:lnTo>
                    <a:pt x="109042" y="468350"/>
                  </a:lnTo>
                  <a:lnTo>
                    <a:pt x="109067" y="468604"/>
                  </a:lnTo>
                  <a:lnTo>
                    <a:pt x="108102" y="470382"/>
                  </a:lnTo>
                  <a:lnTo>
                    <a:pt x="107886" y="470636"/>
                  </a:lnTo>
                  <a:lnTo>
                    <a:pt x="108127" y="471017"/>
                  </a:lnTo>
                  <a:lnTo>
                    <a:pt x="108597" y="471398"/>
                  </a:lnTo>
                  <a:lnTo>
                    <a:pt x="109283" y="471525"/>
                  </a:lnTo>
                  <a:lnTo>
                    <a:pt x="110134" y="471652"/>
                  </a:lnTo>
                  <a:lnTo>
                    <a:pt x="110807" y="471906"/>
                  </a:lnTo>
                  <a:lnTo>
                    <a:pt x="110845" y="472668"/>
                  </a:lnTo>
                  <a:lnTo>
                    <a:pt x="111531" y="473176"/>
                  </a:lnTo>
                  <a:lnTo>
                    <a:pt x="112903" y="473557"/>
                  </a:lnTo>
                  <a:lnTo>
                    <a:pt x="113563" y="473176"/>
                  </a:lnTo>
                  <a:lnTo>
                    <a:pt x="114261" y="472414"/>
                  </a:lnTo>
                  <a:lnTo>
                    <a:pt x="114630" y="472287"/>
                  </a:lnTo>
                  <a:lnTo>
                    <a:pt x="115214" y="472414"/>
                  </a:lnTo>
                  <a:lnTo>
                    <a:pt x="115316" y="473938"/>
                  </a:lnTo>
                  <a:lnTo>
                    <a:pt x="115455" y="474319"/>
                  </a:lnTo>
                  <a:lnTo>
                    <a:pt x="114477" y="474700"/>
                  </a:lnTo>
                  <a:lnTo>
                    <a:pt x="113919" y="474827"/>
                  </a:lnTo>
                  <a:lnTo>
                    <a:pt x="113792" y="474954"/>
                  </a:lnTo>
                  <a:lnTo>
                    <a:pt x="113677" y="475462"/>
                  </a:lnTo>
                  <a:lnTo>
                    <a:pt x="114808" y="475716"/>
                  </a:lnTo>
                  <a:lnTo>
                    <a:pt x="115773" y="476097"/>
                  </a:lnTo>
                  <a:lnTo>
                    <a:pt x="116586" y="476605"/>
                  </a:lnTo>
                  <a:lnTo>
                    <a:pt x="117652" y="477494"/>
                  </a:lnTo>
                  <a:lnTo>
                    <a:pt x="118859" y="478256"/>
                  </a:lnTo>
                  <a:lnTo>
                    <a:pt x="118579" y="479272"/>
                  </a:lnTo>
                  <a:lnTo>
                    <a:pt x="118465" y="480542"/>
                  </a:lnTo>
                  <a:lnTo>
                    <a:pt x="119341" y="480288"/>
                  </a:lnTo>
                  <a:lnTo>
                    <a:pt x="120878" y="478510"/>
                  </a:lnTo>
                  <a:lnTo>
                    <a:pt x="121653" y="478383"/>
                  </a:lnTo>
                  <a:lnTo>
                    <a:pt x="122072" y="478637"/>
                  </a:lnTo>
                  <a:lnTo>
                    <a:pt x="122250" y="480542"/>
                  </a:lnTo>
                  <a:lnTo>
                    <a:pt x="122135" y="481431"/>
                  </a:lnTo>
                  <a:lnTo>
                    <a:pt x="122034" y="481558"/>
                  </a:lnTo>
                  <a:lnTo>
                    <a:pt x="121958" y="483209"/>
                  </a:lnTo>
                  <a:lnTo>
                    <a:pt x="122301" y="483336"/>
                  </a:lnTo>
                  <a:lnTo>
                    <a:pt x="122936" y="482574"/>
                  </a:lnTo>
                  <a:lnTo>
                    <a:pt x="123698" y="482193"/>
                  </a:lnTo>
                  <a:lnTo>
                    <a:pt x="124599" y="482193"/>
                  </a:lnTo>
                  <a:lnTo>
                    <a:pt x="124675" y="483844"/>
                  </a:lnTo>
                  <a:lnTo>
                    <a:pt x="134289" y="491337"/>
                  </a:lnTo>
                  <a:lnTo>
                    <a:pt x="134721" y="491083"/>
                  </a:lnTo>
                  <a:lnTo>
                    <a:pt x="135509" y="491083"/>
                  </a:lnTo>
                  <a:lnTo>
                    <a:pt x="136639" y="491210"/>
                  </a:lnTo>
                  <a:lnTo>
                    <a:pt x="137655" y="491464"/>
                  </a:lnTo>
                  <a:lnTo>
                    <a:pt x="138836" y="491591"/>
                  </a:lnTo>
                  <a:lnTo>
                    <a:pt x="139077" y="491083"/>
                  </a:lnTo>
                  <a:lnTo>
                    <a:pt x="140258" y="488543"/>
                  </a:lnTo>
                  <a:lnTo>
                    <a:pt x="141401" y="485622"/>
                  </a:lnTo>
                  <a:lnTo>
                    <a:pt x="141033" y="484860"/>
                  </a:lnTo>
                  <a:lnTo>
                    <a:pt x="140919" y="484225"/>
                  </a:lnTo>
                  <a:lnTo>
                    <a:pt x="139014" y="474827"/>
                  </a:lnTo>
                  <a:lnTo>
                    <a:pt x="138925" y="474954"/>
                  </a:lnTo>
                  <a:lnTo>
                    <a:pt x="138480" y="475081"/>
                  </a:lnTo>
                  <a:lnTo>
                    <a:pt x="136918" y="475335"/>
                  </a:lnTo>
                  <a:lnTo>
                    <a:pt x="136372" y="475462"/>
                  </a:lnTo>
                  <a:lnTo>
                    <a:pt x="136042" y="475589"/>
                  </a:lnTo>
                  <a:lnTo>
                    <a:pt x="137337" y="473811"/>
                  </a:lnTo>
                  <a:lnTo>
                    <a:pt x="137706" y="473303"/>
                  </a:lnTo>
                  <a:lnTo>
                    <a:pt x="137591" y="472668"/>
                  </a:lnTo>
                  <a:lnTo>
                    <a:pt x="137515" y="472287"/>
                  </a:lnTo>
                  <a:lnTo>
                    <a:pt x="137414" y="471779"/>
                  </a:lnTo>
                  <a:lnTo>
                    <a:pt x="136245" y="471335"/>
                  </a:lnTo>
                  <a:lnTo>
                    <a:pt x="136245" y="472922"/>
                  </a:lnTo>
                  <a:lnTo>
                    <a:pt x="135445" y="473811"/>
                  </a:lnTo>
                  <a:lnTo>
                    <a:pt x="135204" y="473303"/>
                  </a:lnTo>
                  <a:lnTo>
                    <a:pt x="135242" y="472795"/>
                  </a:lnTo>
                  <a:lnTo>
                    <a:pt x="135331" y="472668"/>
                  </a:lnTo>
                  <a:lnTo>
                    <a:pt x="136245" y="472922"/>
                  </a:lnTo>
                  <a:lnTo>
                    <a:pt x="136245" y="471335"/>
                  </a:lnTo>
                  <a:lnTo>
                    <a:pt x="135140" y="470890"/>
                  </a:lnTo>
                  <a:lnTo>
                    <a:pt x="135013" y="470636"/>
                  </a:lnTo>
                  <a:lnTo>
                    <a:pt x="134543" y="470255"/>
                  </a:lnTo>
                  <a:lnTo>
                    <a:pt x="133756" y="470001"/>
                  </a:lnTo>
                  <a:lnTo>
                    <a:pt x="132905" y="469874"/>
                  </a:lnTo>
                  <a:lnTo>
                    <a:pt x="132232" y="469874"/>
                  </a:lnTo>
                  <a:lnTo>
                    <a:pt x="131826" y="468477"/>
                  </a:lnTo>
                  <a:lnTo>
                    <a:pt x="131749" y="468350"/>
                  </a:lnTo>
                  <a:lnTo>
                    <a:pt x="131686" y="468223"/>
                  </a:lnTo>
                  <a:lnTo>
                    <a:pt x="131394" y="467715"/>
                  </a:lnTo>
                  <a:lnTo>
                    <a:pt x="130949" y="467842"/>
                  </a:lnTo>
                  <a:lnTo>
                    <a:pt x="130784" y="467969"/>
                  </a:lnTo>
                  <a:lnTo>
                    <a:pt x="130302" y="468096"/>
                  </a:lnTo>
                  <a:lnTo>
                    <a:pt x="128955" y="468223"/>
                  </a:lnTo>
                  <a:lnTo>
                    <a:pt x="129806" y="466826"/>
                  </a:lnTo>
                  <a:lnTo>
                    <a:pt x="129921" y="466572"/>
                  </a:lnTo>
                  <a:lnTo>
                    <a:pt x="130149" y="465937"/>
                  </a:lnTo>
                  <a:lnTo>
                    <a:pt x="130073" y="465429"/>
                  </a:lnTo>
                  <a:lnTo>
                    <a:pt x="129946" y="465175"/>
                  </a:lnTo>
                  <a:lnTo>
                    <a:pt x="129908" y="465048"/>
                  </a:lnTo>
                  <a:lnTo>
                    <a:pt x="129794" y="464667"/>
                  </a:lnTo>
                  <a:lnTo>
                    <a:pt x="129717" y="464413"/>
                  </a:lnTo>
                  <a:lnTo>
                    <a:pt x="128752" y="464159"/>
                  </a:lnTo>
                  <a:lnTo>
                    <a:pt x="127977" y="464400"/>
                  </a:lnTo>
                  <a:lnTo>
                    <a:pt x="127977" y="465556"/>
                  </a:lnTo>
                  <a:lnTo>
                    <a:pt x="127977" y="466445"/>
                  </a:lnTo>
                  <a:lnTo>
                    <a:pt x="127749" y="466699"/>
                  </a:lnTo>
                  <a:lnTo>
                    <a:pt x="127381" y="466953"/>
                  </a:lnTo>
                  <a:lnTo>
                    <a:pt x="126720" y="467207"/>
                  </a:lnTo>
                  <a:lnTo>
                    <a:pt x="125374" y="467207"/>
                  </a:lnTo>
                  <a:lnTo>
                    <a:pt x="123748" y="468350"/>
                  </a:lnTo>
                  <a:lnTo>
                    <a:pt x="123672" y="466572"/>
                  </a:lnTo>
                  <a:lnTo>
                    <a:pt x="125374" y="467207"/>
                  </a:lnTo>
                  <a:lnTo>
                    <a:pt x="125857" y="466699"/>
                  </a:lnTo>
                  <a:lnTo>
                    <a:pt x="125907" y="466572"/>
                  </a:lnTo>
                  <a:lnTo>
                    <a:pt x="126009" y="466318"/>
                  </a:lnTo>
                  <a:lnTo>
                    <a:pt x="126161" y="465937"/>
                  </a:lnTo>
                  <a:lnTo>
                    <a:pt x="126479" y="465683"/>
                  </a:lnTo>
                  <a:lnTo>
                    <a:pt x="126847" y="465429"/>
                  </a:lnTo>
                  <a:lnTo>
                    <a:pt x="127749" y="465429"/>
                  </a:lnTo>
                  <a:lnTo>
                    <a:pt x="127977" y="465556"/>
                  </a:lnTo>
                  <a:lnTo>
                    <a:pt x="127977" y="464400"/>
                  </a:lnTo>
                  <a:lnTo>
                    <a:pt x="127101" y="464667"/>
                  </a:lnTo>
                  <a:lnTo>
                    <a:pt x="127495" y="463651"/>
                  </a:lnTo>
                  <a:lnTo>
                    <a:pt x="127558" y="462508"/>
                  </a:lnTo>
                  <a:lnTo>
                    <a:pt x="126758" y="461746"/>
                  </a:lnTo>
                  <a:lnTo>
                    <a:pt x="126631" y="461619"/>
                  </a:lnTo>
                  <a:lnTo>
                    <a:pt x="126492" y="461492"/>
                  </a:lnTo>
                  <a:lnTo>
                    <a:pt x="125869" y="461238"/>
                  </a:lnTo>
                  <a:lnTo>
                    <a:pt x="124282" y="461111"/>
                  </a:lnTo>
                  <a:lnTo>
                    <a:pt x="123723" y="460857"/>
                  </a:lnTo>
                  <a:lnTo>
                    <a:pt x="122897" y="460222"/>
                  </a:lnTo>
                  <a:lnTo>
                    <a:pt x="122974" y="459460"/>
                  </a:lnTo>
                  <a:lnTo>
                    <a:pt x="123609" y="458571"/>
                  </a:lnTo>
                  <a:lnTo>
                    <a:pt x="122720" y="458571"/>
                  </a:lnTo>
                  <a:lnTo>
                    <a:pt x="122415" y="458190"/>
                  </a:lnTo>
                  <a:lnTo>
                    <a:pt x="122720" y="457428"/>
                  </a:lnTo>
                  <a:lnTo>
                    <a:pt x="122250" y="457174"/>
                  </a:lnTo>
                  <a:lnTo>
                    <a:pt x="122021" y="457047"/>
                  </a:lnTo>
                  <a:lnTo>
                    <a:pt x="120967" y="456158"/>
                  </a:lnTo>
                  <a:lnTo>
                    <a:pt x="120269" y="455523"/>
                  </a:lnTo>
                  <a:lnTo>
                    <a:pt x="119570" y="454888"/>
                  </a:lnTo>
                  <a:lnTo>
                    <a:pt x="120408" y="453872"/>
                  </a:lnTo>
                  <a:lnTo>
                    <a:pt x="120510" y="453491"/>
                  </a:lnTo>
                  <a:lnTo>
                    <a:pt x="121564" y="454507"/>
                  </a:lnTo>
                  <a:lnTo>
                    <a:pt x="123786" y="454380"/>
                  </a:lnTo>
                  <a:lnTo>
                    <a:pt x="124409" y="454126"/>
                  </a:lnTo>
                  <a:lnTo>
                    <a:pt x="125056" y="454126"/>
                  </a:lnTo>
                  <a:lnTo>
                    <a:pt x="126060" y="453745"/>
                  </a:lnTo>
                  <a:lnTo>
                    <a:pt x="126238" y="453491"/>
                  </a:lnTo>
                  <a:lnTo>
                    <a:pt x="126593" y="452983"/>
                  </a:lnTo>
                  <a:lnTo>
                    <a:pt x="126707" y="452729"/>
                  </a:lnTo>
                  <a:lnTo>
                    <a:pt x="126822" y="452094"/>
                  </a:lnTo>
                  <a:lnTo>
                    <a:pt x="126949" y="451332"/>
                  </a:lnTo>
                  <a:lnTo>
                    <a:pt x="125133" y="450951"/>
                  </a:lnTo>
                  <a:lnTo>
                    <a:pt x="125006" y="450824"/>
                  </a:lnTo>
                  <a:lnTo>
                    <a:pt x="125006" y="452729"/>
                  </a:lnTo>
                  <a:lnTo>
                    <a:pt x="124841" y="452983"/>
                  </a:lnTo>
                  <a:lnTo>
                    <a:pt x="124701" y="452856"/>
                  </a:lnTo>
                  <a:lnTo>
                    <a:pt x="124155" y="452348"/>
                  </a:lnTo>
                  <a:lnTo>
                    <a:pt x="124294" y="452094"/>
                  </a:lnTo>
                  <a:lnTo>
                    <a:pt x="125006" y="452729"/>
                  </a:lnTo>
                  <a:lnTo>
                    <a:pt x="125006" y="450824"/>
                  </a:lnTo>
                  <a:lnTo>
                    <a:pt x="124371" y="450189"/>
                  </a:lnTo>
                  <a:lnTo>
                    <a:pt x="124637" y="448919"/>
                  </a:lnTo>
                  <a:lnTo>
                    <a:pt x="127152" y="449681"/>
                  </a:lnTo>
                  <a:lnTo>
                    <a:pt x="128676" y="450062"/>
                  </a:lnTo>
                  <a:lnTo>
                    <a:pt x="129235" y="449935"/>
                  </a:lnTo>
                  <a:lnTo>
                    <a:pt x="130136" y="449808"/>
                  </a:lnTo>
                  <a:lnTo>
                    <a:pt x="131013" y="448919"/>
                  </a:lnTo>
                  <a:lnTo>
                    <a:pt x="131140" y="448792"/>
                  </a:lnTo>
                  <a:lnTo>
                    <a:pt x="131521" y="448157"/>
                  </a:lnTo>
                  <a:lnTo>
                    <a:pt x="132283" y="446887"/>
                  </a:lnTo>
                  <a:lnTo>
                    <a:pt x="133108" y="446760"/>
                  </a:lnTo>
                  <a:lnTo>
                    <a:pt x="133946" y="446633"/>
                  </a:lnTo>
                  <a:lnTo>
                    <a:pt x="134658" y="446252"/>
                  </a:lnTo>
                  <a:lnTo>
                    <a:pt x="134213" y="445109"/>
                  </a:lnTo>
                  <a:lnTo>
                    <a:pt x="134099" y="444220"/>
                  </a:lnTo>
                  <a:lnTo>
                    <a:pt x="133896" y="443585"/>
                  </a:lnTo>
                  <a:lnTo>
                    <a:pt x="133934" y="442950"/>
                  </a:lnTo>
                  <a:lnTo>
                    <a:pt x="135039" y="444728"/>
                  </a:lnTo>
                  <a:lnTo>
                    <a:pt x="136220" y="444982"/>
                  </a:lnTo>
                  <a:lnTo>
                    <a:pt x="137502" y="443585"/>
                  </a:lnTo>
                  <a:lnTo>
                    <a:pt x="137934" y="442950"/>
                  </a:lnTo>
                  <a:lnTo>
                    <a:pt x="138023" y="442823"/>
                  </a:lnTo>
                  <a:lnTo>
                    <a:pt x="138176" y="442696"/>
                  </a:lnTo>
                  <a:lnTo>
                    <a:pt x="138607" y="442315"/>
                  </a:lnTo>
                  <a:lnTo>
                    <a:pt x="140398" y="442315"/>
                  </a:lnTo>
                  <a:lnTo>
                    <a:pt x="141668" y="443077"/>
                  </a:lnTo>
                  <a:lnTo>
                    <a:pt x="143103" y="444855"/>
                  </a:lnTo>
                  <a:lnTo>
                    <a:pt x="145110" y="446887"/>
                  </a:lnTo>
                  <a:lnTo>
                    <a:pt x="147231" y="448792"/>
                  </a:lnTo>
                  <a:lnTo>
                    <a:pt x="149453" y="450570"/>
                  </a:lnTo>
                  <a:lnTo>
                    <a:pt x="150672" y="451713"/>
                  </a:lnTo>
                  <a:lnTo>
                    <a:pt x="150761" y="451840"/>
                  </a:lnTo>
                  <a:lnTo>
                    <a:pt x="150964" y="452475"/>
                  </a:lnTo>
                  <a:lnTo>
                    <a:pt x="151244" y="453110"/>
                  </a:lnTo>
                  <a:lnTo>
                    <a:pt x="152133" y="454126"/>
                  </a:lnTo>
                  <a:lnTo>
                    <a:pt x="156972" y="456793"/>
                  </a:lnTo>
                  <a:lnTo>
                    <a:pt x="157505" y="458571"/>
                  </a:lnTo>
                  <a:lnTo>
                    <a:pt x="158115" y="459587"/>
                  </a:lnTo>
                  <a:lnTo>
                    <a:pt x="159854" y="460603"/>
                  </a:lnTo>
                  <a:lnTo>
                    <a:pt x="160680" y="461492"/>
                  </a:lnTo>
                  <a:lnTo>
                    <a:pt x="160921" y="462000"/>
                  </a:lnTo>
                  <a:lnTo>
                    <a:pt x="161810" y="462762"/>
                  </a:lnTo>
                  <a:lnTo>
                    <a:pt x="165785" y="464032"/>
                  </a:lnTo>
                  <a:lnTo>
                    <a:pt x="169151" y="464032"/>
                  </a:lnTo>
                  <a:lnTo>
                    <a:pt x="171894" y="462889"/>
                  </a:lnTo>
                  <a:lnTo>
                    <a:pt x="172440" y="462508"/>
                  </a:lnTo>
                  <a:lnTo>
                    <a:pt x="172631" y="462000"/>
                  </a:lnTo>
                  <a:lnTo>
                    <a:pt x="172542" y="460603"/>
                  </a:lnTo>
                  <a:lnTo>
                    <a:pt x="172440" y="460095"/>
                  </a:lnTo>
                  <a:lnTo>
                    <a:pt x="172567" y="453745"/>
                  </a:lnTo>
                  <a:lnTo>
                    <a:pt x="172694" y="453491"/>
                  </a:lnTo>
                  <a:lnTo>
                    <a:pt x="172923" y="453110"/>
                  </a:lnTo>
                  <a:close/>
                </a:path>
                <a:path w="2097405" h="1483995">
                  <a:moveTo>
                    <a:pt x="179908" y="254469"/>
                  </a:moveTo>
                  <a:lnTo>
                    <a:pt x="179565" y="254469"/>
                  </a:lnTo>
                  <a:lnTo>
                    <a:pt x="179527" y="254850"/>
                  </a:lnTo>
                  <a:lnTo>
                    <a:pt x="179692" y="254723"/>
                  </a:lnTo>
                  <a:lnTo>
                    <a:pt x="179908" y="254469"/>
                  </a:lnTo>
                  <a:close/>
                </a:path>
                <a:path w="2097405" h="1483995">
                  <a:moveTo>
                    <a:pt x="205295" y="228180"/>
                  </a:moveTo>
                  <a:lnTo>
                    <a:pt x="204787" y="228053"/>
                  </a:lnTo>
                  <a:lnTo>
                    <a:pt x="204647" y="228434"/>
                  </a:lnTo>
                  <a:lnTo>
                    <a:pt x="204863" y="228434"/>
                  </a:lnTo>
                  <a:lnTo>
                    <a:pt x="205295" y="228180"/>
                  </a:lnTo>
                  <a:close/>
                </a:path>
                <a:path w="2097405" h="1483995">
                  <a:moveTo>
                    <a:pt x="217474" y="208749"/>
                  </a:moveTo>
                  <a:lnTo>
                    <a:pt x="217347" y="208622"/>
                  </a:lnTo>
                  <a:lnTo>
                    <a:pt x="217474" y="208749"/>
                  </a:lnTo>
                  <a:close/>
                </a:path>
                <a:path w="2097405" h="1483995">
                  <a:moveTo>
                    <a:pt x="227266" y="208876"/>
                  </a:moveTo>
                  <a:lnTo>
                    <a:pt x="226517" y="208241"/>
                  </a:lnTo>
                  <a:lnTo>
                    <a:pt x="225056" y="208368"/>
                  </a:lnTo>
                  <a:lnTo>
                    <a:pt x="224561" y="208368"/>
                  </a:lnTo>
                  <a:lnTo>
                    <a:pt x="224015" y="208495"/>
                  </a:lnTo>
                  <a:lnTo>
                    <a:pt x="223329" y="208622"/>
                  </a:lnTo>
                  <a:lnTo>
                    <a:pt x="222961" y="208876"/>
                  </a:lnTo>
                  <a:lnTo>
                    <a:pt x="227266" y="208876"/>
                  </a:lnTo>
                  <a:close/>
                </a:path>
                <a:path w="2097405" h="1483995">
                  <a:moveTo>
                    <a:pt x="229425" y="343789"/>
                  </a:moveTo>
                  <a:lnTo>
                    <a:pt x="228981" y="343789"/>
                  </a:lnTo>
                  <a:lnTo>
                    <a:pt x="229044" y="345059"/>
                  </a:lnTo>
                  <a:lnTo>
                    <a:pt x="229260" y="345059"/>
                  </a:lnTo>
                  <a:lnTo>
                    <a:pt x="229425" y="343789"/>
                  </a:lnTo>
                  <a:close/>
                </a:path>
                <a:path w="2097405" h="1483995">
                  <a:moveTo>
                    <a:pt x="234569" y="210908"/>
                  </a:moveTo>
                  <a:lnTo>
                    <a:pt x="233705" y="210527"/>
                  </a:lnTo>
                  <a:lnTo>
                    <a:pt x="233654" y="210654"/>
                  </a:lnTo>
                  <a:lnTo>
                    <a:pt x="233527" y="211289"/>
                  </a:lnTo>
                  <a:lnTo>
                    <a:pt x="233756" y="211289"/>
                  </a:lnTo>
                  <a:lnTo>
                    <a:pt x="234569" y="210908"/>
                  </a:lnTo>
                  <a:close/>
                </a:path>
                <a:path w="2097405" h="1483995">
                  <a:moveTo>
                    <a:pt x="243903" y="222592"/>
                  </a:moveTo>
                  <a:lnTo>
                    <a:pt x="243840" y="222211"/>
                  </a:lnTo>
                  <a:lnTo>
                    <a:pt x="243611" y="221830"/>
                  </a:lnTo>
                  <a:lnTo>
                    <a:pt x="243370" y="221703"/>
                  </a:lnTo>
                  <a:lnTo>
                    <a:pt x="243420" y="221449"/>
                  </a:lnTo>
                  <a:lnTo>
                    <a:pt x="243344" y="220179"/>
                  </a:lnTo>
                  <a:lnTo>
                    <a:pt x="243306" y="219417"/>
                  </a:lnTo>
                  <a:lnTo>
                    <a:pt x="242963" y="219417"/>
                  </a:lnTo>
                  <a:lnTo>
                    <a:pt x="242506" y="219163"/>
                  </a:lnTo>
                  <a:lnTo>
                    <a:pt x="242328" y="219036"/>
                  </a:lnTo>
                  <a:lnTo>
                    <a:pt x="242150" y="218909"/>
                  </a:lnTo>
                  <a:lnTo>
                    <a:pt x="241909" y="218401"/>
                  </a:lnTo>
                  <a:lnTo>
                    <a:pt x="241693" y="217639"/>
                  </a:lnTo>
                  <a:lnTo>
                    <a:pt x="239928" y="216369"/>
                  </a:lnTo>
                  <a:lnTo>
                    <a:pt x="239458" y="215988"/>
                  </a:lnTo>
                  <a:lnTo>
                    <a:pt x="239306" y="215480"/>
                  </a:lnTo>
                  <a:lnTo>
                    <a:pt x="239522" y="215099"/>
                  </a:lnTo>
                  <a:lnTo>
                    <a:pt x="239636" y="214718"/>
                  </a:lnTo>
                  <a:lnTo>
                    <a:pt x="239610" y="214464"/>
                  </a:lnTo>
                  <a:lnTo>
                    <a:pt x="238887" y="212940"/>
                  </a:lnTo>
                  <a:lnTo>
                    <a:pt x="237007" y="211797"/>
                  </a:lnTo>
                  <a:lnTo>
                    <a:pt x="236804" y="211670"/>
                  </a:lnTo>
                  <a:lnTo>
                    <a:pt x="236474" y="211797"/>
                  </a:lnTo>
                  <a:lnTo>
                    <a:pt x="236283" y="211670"/>
                  </a:lnTo>
                  <a:lnTo>
                    <a:pt x="236270" y="211162"/>
                  </a:lnTo>
                  <a:lnTo>
                    <a:pt x="236093" y="211035"/>
                  </a:lnTo>
                  <a:lnTo>
                    <a:pt x="234873" y="210273"/>
                  </a:lnTo>
                  <a:lnTo>
                    <a:pt x="234810" y="210654"/>
                  </a:lnTo>
                  <a:lnTo>
                    <a:pt x="234734" y="210781"/>
                  </a:lnTo>
                  <a:lnTo>
                    <a:pt x="234251" y="211289"/>
                  </a:lnTo>
                  <a:lnTo>
                    <a:pt x="233718" y="211670"/>
                  </a:lnTo>
                  <a:lnTo>
                    <a:pt x="233210" y="211670"/>
                  </a:lnTo>
                  <a:lnTo>
                    <a:pt x="232384" y="210908"/>
                  </a:lnTo>
                  <a:lnTo>
                    <a:pt x="232321" y="209892"/>
                  </a:lnTo>
                  <a:lnTo>
                    <a:pt x="232206" y="209765"/>
                  </a:lnTo>
                  <a:lnTo>
                    <a:pt x="231825" y="209765"/>
                  </a:lnTo>
                  <a:lnTo>
                    <a:pt x="230416" y="208876"/>
                  </a:lnTo>
                  <a:lnTo>
                    <a:pt x="229285" y="209765"/>
                  </a:lnTo>
                  <a:lnTo>
                    <a:pt x="228396" y="209765"/>
                  </a:lnTo>
                  <a:lnTo>
                    <a:pt x="228168" y="209638"/>
                  </a:lnTo>
                  <a:lnTo>
                    <a:pt x="227418" y="209003"/>
                  </a:lnTo>
                  <a:lnTo>
                    <a:pt x="222783" y="209003"/>
                  </a:lnTo>
                  <a:lnTo>
                    <a:pt x="221957" y="209003"/>
                  </a:lnTo>
                  <a:lnTo>
                    <a:pt x="221792" y="209003"/>
                  </a:lnTo>
                  <a:lnTo>
                    <a:pt x="221792" y="229450"/>
                  </a:lnTo>
                  <a:lnTo>
                    <a:pt x="221754" y="229958"/>
                  </a:lnTo>
                  <a:lnTo>
                    <a:pt x="221576" y="230593"/>
                  </a:lnTo>
                  <a:lnTo>
                    <a:pt x="218897" y="233514"/>
                  </a:lnTo>
                  <a:lnTo>
                    <a:pt x="215988" y="235800"/>
                  </a:lnTo>
                  <a:lnTo>
                    <a:pt x="215150" y="236689"/>
                  </a:lnTo>
                  <a:lnTo>
                    <a:pt x="214109" y="237578"/>
                  </a:lnTo>
                  <a:lnTo>
                    <a:pt x="213804" y="237705"/>
                  </a:lnTo>
                  <a:lnTo>
                    <a:pt x="213588" y="237705"/>
                  </a:lnTo>
                  <a:lnTo>
                    <a:pt x="212775" y="238340"/>
                  </a:lnTo>
                  <a:lnTo>
                    <a:pt x="211810" y="238975"/>
                  </a:lnTo>
                  <a:lnTo>
                    <a:pt x="210032" y="240245"/>
                  </a:lnTo>
                  <a:lnTo>
                    <a:pt x="208432" y="241769"/>
                  </a:lnTo>
                  <a:lnTo>
                    <a:pt x="206502" y="243166"/>
                  </a:lnTo>
                  <a:lnTo>
                    <a:pt x="204889" y="244690"/>
                  </a:lnTo>
                  <a:lnTo>
                    <a:pt x="203288" y="245960"/>
                  </a:lnTo>
                  <a:lnTo>
                    <a:pt x="202285" y="246976"/>
                  </a:lnTo>
                  <a:lnTo>
                    <a:pt x="201879" y="247611"/>
                  </a:lnTo>
                  <a:lnTo>
                    <a:pt x="201663" y="247865"/>
                  </a:lnTo>
                  <a:lnTo>
                    <a:pt x="201498" y="247992"/>
                  </a:lnTo>
                  <a:lnTo>
                    <a:pt x="201383" y="247865"/>
                  </a:lnTo>
                  <a:lnTo>
                    <a:pt x="198755" y="249008"/>
                  </a:lnTo>
                  <a:lnTo>
                    <a:pt x="198094" y="249008"/>
                  </a:lnTo>
                  <a:lnTo>
                    <a:pt x="194868" y="248373"/>
                  </a:lnTo>
                  <a:lnTo>
                    <a:pt x="194297" y="248373"/>
                  </a:lnTo>
                  <a:lnTo>
                    <a:pt x="194144" y="248246"/>
                  </a:lnTo>
                  <a:lnTo>
                    <a:pt x="193992" y="248119"/>
                  </a:lnTo>
                  <a:lnTo>
                    <a:pt x="193903" y="247357"/>
                  </a:lnTo>
                  <a:lnTo>
                    <a:pt x="193319" y="245198"/>
                  </a:lnTo>
                  <a:lnTo>
                    <a:pt x="191909" y="243293"/>
                  </a:lnTo>
                  <a:lnTo>
                    <a:pt x="190411" y="241261"/>
                  </a:lnTo>
                  <a:lnTo>
                    <a:pt x="189725" y="241007"/>
                  </a:lnTo>
                  <a:lnTo>
                    <a:pt x="189496" y="241007"/>
                  </a:lnTo>
                  <a:lnTo>
                    <a:pt x="189268" y="240880"/>
                  </a:lnTo>
                  <a:lnTo>
                    <a:pt x="188937" y="240499"/>
                  </a:lnTo>
                  <a:lnTo>
                    <a:pt x="188366" y="239737"/>
                  </a:lnTo>
                  <a:lnTo>
                    <a:pt x="187020" y="237959"/>
                  </a:lnTo>
                  <a:lnTo>
                    <a:pt x="186804" y="237959"/>
                  </a:lnTo>
                  <a:lnTo>
                    <a:pt x="186359" y="238086"/>
                  </a:lnTo>
                  <a:lnTo>
                    <a:pt x="184226" y="238975"/>
                  </a:lnTo>
                  <a:lnTo>
                    <a:pt x="184010" y="239229"/>
                  </a:lnTo>
                  <a:lnTo>
                    <a:pt x="183680" y="239356"/>
                  </a:lnTo>
                  <a:lnTo>
                    <a:pt x="183235" y="239356"/>
                  </a:lnTo>
                  <a:lnTo>
                    <a:pt x="182930" y="239737"/>
                  </a:lnTo>
                  <a:lnTo>
                    <a:pt x="182524" y="239610"/>
                  </a:lnTo>
                  <a:lnTo>
                    <a:pt x="181876" y="239102"/>
                  </a:lnTo>
                  <a:lnTo>
                    <a:pt x="181254" y="238340"/>
                  </a:lnTo>
                  <a:lnTo>
                    <a:pt x="181165" y="237324"/>
                  </a:lnTo>
                  <a:lnTo>
                    <a:pt x="181902" y="236562"/>
                  </a:lnTo>
                  <a:lnTo>
                    <a:pt x="182232" y="236562"/>
                  </a:lnTo>
                  <a:lnTo>
                    <a:pt x="182232" y="234784"/>
                  </a:lnTo>
                  <a:lnTo>
                    <a:pt x="182460" y="234530"/>
                  </a:lnTo>
                  <a:lnTo>
                    <a:pt x="183527" y="232879"/>
                  </a:lnTo>
                  <a:lnTo>
                    <a:pt x="184061" y="232371"/>
                  </a:lnTo>
                  <a:lnTo>
                    <a:pt x="184619" y="232244"/>
                  </a:lnTo>
                  <a:lnTo>
                    <a:pt x="185737" y="233260"/>
                  </a:lnTo>
                  <a:lnTo>
                    <a:pt x="186842" y="232244"/>
                  </a:lnTo>
                  <a:lnTo>
                    <a:pt x="187655" y="231482"/>
                  </a:lnTo>
                  <a:lnTo>
                    <a:pt x="188188" y="230847"/>
                  </a:lnTo>
                  <a:lnTo>
                    <a:pt x="188696" y="230847"/>
                  </a:lnTo>
                  <a:lnTo>
                    <a:pt x="189153" y="231228"/>
                  </a:lnTo>
                  <a:lnTo>
                    <a:pt x="189992" y="231990"/>
                  </a:lnTo>
                  <a:lnTo>
                    <a:pt x="190119" y="232371"/>
                  </a:lnTo>
                  <a:lnTo>
                    <a:pt x="190207" y="232879"/>
                  </a:lnTo>
                  <a:lnTo>
                    <a:pt x="189966" y="233514"/>
                  </a:lnTo>
                  <a:lnTo>
                    <a:pt x="191173" y="233133"/>
                  </a:lnTo>
                  <a:lnTo>
                    <a:pt x="192913" y="232244"/>
                  </a:lnTo>
                  <a:lnTo>
                    <a:pt x="195199" y="230847"/>
                  </a:lnTo>
                  <a:lnTo>
                    <a:pt x="195402" y="230593"/>
                  </a:lnTo>
                  <a:lnTo>
                    <a:pt x="195732" y="230466"/>
                  </a:lnTo>
                  <a:lnTo>
                    <a:pt x="196176" y="230466"/>
                  </a:lnTo>
                  <a:lnTo>
                    <a:pt x="197205" y="230720"/>
                  </a:lnTo>
                  <a:lnTo>
                    <a:pt x="197840" y="230466"/>
                  </a:lnTo>
                  <a:lnTo>
                    <a:pt x="201307" y="229069"/>
                  </a:lnTo>
                  <a:lnTo>
                    <a:pt x="202260" y="227926"/>
                  </a:lnTo>
                  <a:lnTo>
                    <a:pt x="203238" y="227545"/>
                  </a:lnTo>
                  <a:lnTo>
                    <a:pt x="203339" y="227418"/>
                  </a:lnTo>
                  <a:lnTo>
                    <a:pt x="203454" y="226910"/>
                  </a:lnTo>
                  <a:lnTo>
                    <a:pt x="203568" y="226656"/>
                  </a:lnTo>
                  <a:lnTo>
                    <a:pt x="204012" y="226402"/>
                  </a:lnTo>
                  <a:lnTo>
                    <a:pt x="204685" y="226275"/>
                  </a:lnTo>
                  <a:lnTo>
                    <a:pt x="205371" y="226656"/>
                  </a:lnTo>
                  <a:lnTo>
                    <a:pt x="205600" y="226529"/>
                  </a:lnTo>
                  <a:lnTo>
                    <a:pt x="205714" y="226656"/>
                  </a:lnTo>
                  <a:lnTo>
                    <a:pt x="205803" y="227291"/>
                  </a:lnTo>
                  <a:lnTo>
                    <a:pt x="205930" y="227418"/>
                  </a:lnTo>
                  <a:lnTo>
                    <a:pt x="205943" y="227799"/>
                  </a:lnTo>
                  <a:lnTo>
                    <a:pt x="206019" y="228053"/>
                  </a:lnTo>
                  <a:lnTo>
                    <a:pt x="205803" y="228307"/>
                  </a:lnTo>
                  <a:lnTo>
                    <a:pt x="206311" y="228434"/>
                  </a:lnTo>
                  <a:lnTo>
                    <a:pt x="206654" y="228434"/>
                  </a:lnTo>
                  <a:lnTo>
                    <a:pt x="207479" y="229069"/>
                  </a:lnTo>
                  <a:lnTo>
                    <a:pt x="208648" y="228815"/>
                  </a:lnTo>
                  <a:lnTo>
                    <a:pt x="210223" y="227291"/>
                  </a:lnTo>
                  <a:lnTo>
                    <a:pt x="210502" y="227164"/>
                  </a:lnTo>
                  <a:lnTo>
                    <a:pt x="210947" y="227164"/>
                  </a:lnTo>
                  <a:lnTo>
                    <a:pt x="211810" y="227291"/>
                  </a:lnTo>
                  <a:lnTo>
                    <a:pt x="211797" y="227164"/>
                  </a:lnTo>
                  <a:lnTo>
                    <a:pt x="213283" y="225767"/>
                  </a:lnTo>
                  <a:lnTo>
                    <a:pt x="214109" y="226402"/>
                  </a:lnTo>
                  <a:lnTo>
                    <a:pt x="214617" y="226529"/>
                  </a:lnTo>
                  <a:lnTo>
                    <a:pt x="214972" y="226910"/>
                  </a:lnTo>
                  <a:lnTo>
                    <a:pt x="215061" y="227037"/>
                  </a:lnTo>
                  <a:lnTo>
                    <a:pt x="215138" y="227799"/>
                  </a:lnTo>
                  <a:lnTo>
                    <a:pt x="215023" y="227926"/>
                  </a:lnTo>
                  <a:lnTo>
                    <a:pt x="216230" y="228307"/>
                  </a:lnTo>
                  <a:lnTo>
                    <a:pt x="217208" y="227545"/>
                  </a:lnTo>
                  <a:lnTo>
                    <a:pt x="217627" y="227164"/>
                  </a:lnTo>
                  <a:lnTo>
                    <a:pt x="218008" y="227037"/>
                  </a:lnTo>
                  <a:lnTo>
                    <a:pt x="218363" y="227418"/>
                  </a:lnTo>
                  <a:lnTo>
                    <a:pt x="221145" y="228942"/>
                  </a:lnTo>
                  <a:lnTo>
                    <a:pt x="221373" y="228815"/>
                  </a:lnTo>
                  <a:lnTo>
                    <a:pt x="221602" y="229069"/>
                  </a:lnTo>
                  <a:lnTo>
                    <a:pt x="221792" y="229450"/>
                  </a:lnTo>
                  <a:lnTo>
                    <a:pt x="221792" y="209003"/>
                  </a:lnTo>
                  <a:lnTo>
                    <a:pt x="219824" y="209003"/>
                  </a:lnTo>
                  <a:lnTo>
                    <a:pt x="219964" y="209257"/>
                  </a:lnTo>
                  <a:lnTo>
                    <a:pt x="220027" y="210273"/>
                  </a:lnTo>
                  <a:lnTo>
                    <a:pt x="219925" y="210654"/>
                  </a:lnTo>
                  <a:lnTo>
                    <a:pt x="219621" y="211035"/>
                  </a:lnTo>
                  <a:lnTo>
                    <a:pt x="219519" y="211289"/>
                  </a:lnTo>
                  <a:lnTo>
                    <a:pt x="219405" y="211416"/>
                  </a:lnTo>
                  <a:lnTo>
                    <a:pt x="218973" y="211670"/>
                  </a:lnTo>
                  <a:lnTo>
                    <a:pt x="218249" y="211670"/>
                  </a:lnTo>
                  <a:lnTo>
                    <a:pt x="218135" y="211543"/>
                  </a:lnTo>
                  <a:lnTo>
                    <a:pt x="216916" y="210781"/>
                  </a:lnTo>
                  <a:lnTo>
                    <a:pt x="216560" y="210527"/>
                  </a:lnTo>
                  <a:lnTo>
                    <a:pt x="216496" y="210400"/>
                  </a:lnTo>
                  <a:lnTo>
                    <a:pt x="216420" y="210273"/>
                  </a:lnTo>
                  <a:lnTo>
                    <a:pt x="216357" y="210019"/>
                  </a:lnTo>
                  <a:lnTo>
                    <a:pt x="216408" y="209130"/>
                  </a:lnTo>
                  <a:lnTo>
                    <a:pt x="216496" y="209003"/>
                  </a:lnTo>
                  <a:lnTo>
                    <a:pt x="216674" y="208749"/>
                  </a:lnTo>
                  <a:lnTo>
                    <a:pt x="217119" y="208749"/>
                  </a:lnTo>
                  <a:lnTo>
                    <a:pt x="217233" y="208622"/>
                  </a:lnTo>
                  <a:lnTo>
                    <a:pt x="216941" y="208241"/>
                  </a:lnTo>
                  <a:lnTo>
                    <a:pt x="215963" y="209003"/>
                  </a:lnTo>
                  <a:lnTo>
                    <a:pt x="215303" y="209003"/>
                  </a:lnTo>
                  <a:lnTo>
                    <a:pt x="211404" y="208749"/>
                  </a:lnTo>
                  <a:lnTo>
                    <a:pt x="209956" y="209638"/>
                  </a:lnTo>
                  <a:lnTo>
                    <a:pt x="209410" y="210019"/>
                  </a:lnTo>
                  <a:lnTo>
                    <a:pt x="208889" y="210019"/>
                  </a:lnTo>
                  <a:lnTo>
                    <a:pt x="208419" y="209638"/>
                  </a:lnTo>
                  <a:lnTo>
                    <a:pt x="208292" y="210273"/>
                  </a:lnTo>
                  <a:lnTo>
                    <a:pt x="208140" y="210400"/>
                  </a:lnTo>
                  <a:lnTo>
                    <a:pt x="207810" y="210273"/>
                  </a:lnTo>
                  <a:lnTo>
                    <a:pt x="206794" y="210400"/>
                  </a:lnTo>
                  <a:lnTo>
                    <a:pt x="204889" y="209638"/>
                  </a:lnTo>
                  <a:lnTo>
                    <a:pt x="203936" y="210400"/>
                  </a:lnTo>
                  <a:lnTo>
                    <a:pt x="203390" y="210781"/>
                  </a:lnTo>
                  <a:lnTo>
                    <a:pt x="202882" y="210654"/>
                  </a:lnTo>
                  <a:lnTo>
                    <a:pt x="201714" y="209638"/>
                  </a:lnTo>
                  <a:lnTo>
                    <a:pt x="200393" y="210019"/>
                  </a:lnTo>
                  <a:lnTo>
                    <a:pt x="199771" y="211162"/>
                  </a:lnTo>
                  <a:lnTo>
                    <a:pt x="199605" y="211289"/>
                  </a:lnTo>
                  <a:lnTo>
                    <a:pt x="199123" y="211543"/>
                  </a:lnTo>
                  <a:lnTo>
                    <a:pt x="198386" y="211543"/>
                  </a:lnTo>
                  <a:lnTo>
                    <a:pt x="198272" y="211416"/>
                  </a:lnTo>
                  <a:lnTo>
                    <a:pt x="197053" y="210654"/>
                  </a:lnTo>
                  <a:lnTo>
                    <a:pt x="195478" y="210654"/>
                  </a:lnTo>
                  <a:lnTo>
                    <a:pt x="193878" y="210908"/>
                  </a:lnTo>
                  <a:lnTo>
                    <a:pt x="190004" y="211924"/>
                  </a:lnTo>
                  <a:lnTo>
                    <a:pt x="188277" y="212178"/>
                  </a:lnTo>
                  <a:lnTo>
                    <a:pt x="187045" y="212178"/>
                  </a:lnTo>
                  <a:lnTo>
                    <a:pt x="186029" y="212559"/>
                  </a:lnTo>
                  <a:lnTo>
                    <a:pt x="182105" y="213829"/>
                  </a:lnTo>
                  <a:lnTo>
                    <a:pt x="179666" y="214464"/>
                  </a:lnTo>
                  <a:lnTo>
                    <a:pt x="178054" y="214718"/>
                  </a:lnTo>
                  <a:lnTo>
                    <a:pt x="177266" y="214591"/>
                  </a:lnTo>
                  <a:lnTo>
                    <a:pt x="174510" y="216242"/>
                  </a:lnTo>
                  <a:lnTo>
                    <a:pt x="173164" y="216369"/>
                  </a:lnTo>
                  <a:lnTo>
                    <a:pt x="172669" y="216623"/>
                  </a:lnTo>
                  <a:lnTo>
                    <a:pt x="168656" y="217004"/>
                  </a:lnTo>
                  <a:lnTo>
                    <a:pt x="165620" y="217766"/>
                  </a:lnTo>
                  <a:lnTo>
                    <a:pt x="163550" y="218909"/>
                  </a:lnTo>
                  <a:lnTo>
                    <a:pt x="162661" y="219036"/>
                  </a:lnTo>
                  <a:lnTo>
                    <a:pt x="161010" y="218909"/>
                  </a:lnTo>
                  <a:lnTo>
                    <a:pt x="160020" y="218909"/>
                  </a:lnTo>
                  <a:lnTo>
                    <a:pt x="158229" y="218782"/>
                  </a:lnTo>
                  <a:lnTo>
                    <a:pt x="157276" y="218782"/>
                  </a:lnTo>
                  <a:lnTo>
                    <a:pt x="157162" y="218655"/>
                  </a:lnTo>
                  <a:lnTo>
                    <a:pt x="157162" y="218782"/>
                  </a:lnTo>
                  <a:lnTo>
                    <a:pt x="157073" y="219417"/>
                  </a:lnTo>
                  <a:lnTo>
                    <a:pt x="156400" y="220179"/>
                  </a:lnTo>
                  <a:lnTo>
                    <a:pt x="156222" y="220052"/>
                  </a:lnTo>
                  <a:lnTo>
                    <a:pt x="154406" y="220687"/>
                  </a:lnTo>
                  <a:lnTo>
                    <a:pt x="149796" y="222211"/>
                  </a:lnTo>
                  <a:lnTo>
                    <a:pt x="149682" y="222338"/>
                  </a:lnTo>
                  <a:lnTo>
                    <a:pt x="149517" y="222465"/>
                  </a:lnTo>
                  <a:lnTo>
                    <a:pt x="149301" y="222465"/>
                  </a:lnTo>
                  <a:lnTo>
                    <a:pt x="149186" y="222592"/>
                  </a:lnTo>
                  <a:lnTo>
                    <a:pt x="148983" y="222719"/>
                  </a:lnTo>
                  <a:lnTo>
                    <a:pt x="147967" y="223100"/>
                  </a:lnTo>
                  <a:lnTo>
                    <a:pt x="147193" y="223227"/>
                  </a:lnTo>
                  <a:lnTo>
                    <a:pt x="146939" y="223354"/>
                  </a:lnTo>
                  <a:lnTo>
                    <a:pt x="146824" y="223481"/>
                  </a:lnTo>
                  <a:lnTo>
                    <a:pt x="146392" y="223735"/>
                  </a:lnTo>
                  <a:lnTo>
                    <a:pt x="145846" y="223862"/>
                  </a:lnTo>
                  <a:lnTo>
                    <a:pt x="145808" y="244309"/>
                  </a:lnTo>
                  <a:lnTo>
                    <a:pt x="145707" y="244690"/>
                  </a:lnTo>
                  <a:lnTo>
                    <a:pt x="144919" y="245579"/>
                  </a:lnTo>
                  <a:lnTo>
                    <a:pt x="144462" y="245579"/>
                  </a:lnTo>
                  <a:lnTo>
                    <a:pt x="144183" y="245452"/>
                  </a:lnTo>
                  <a:lnTo>
                    <a:pt x="143891" y="245325"/>
                  </a:lnTo>
                  <a:lnTo>
                    <a:pt x="142646" y="244182"/>
                  </a:lnTo>
                  <a:lnTo>
                    <a:pt x="142773" y="243293"/>
                  </a:lnTo>
                  <a:lnTo>
                    <a:pt x="143598" y="242404"/>
                  </a:lnTo>
                  <a:lnTo>
                    <a:pt x="143700" y="242023"/>
                  </a:lnTo>
                  <a:lnTo>
                    <a:pt x="143802" y="241896"/>
                  </a:lnTo>
                  <a:lnTo>
                    <a:pt x="144691" y="241896"/>
                  </a:lnTo>
                  <a:lnTo>
                    <a:pt x="145275" y="242150"/>
                  </a:lnTo>
                  <a:lnTo>
                    <a:pt x="145427" y="242404"/>
                  </a:lnTo>
                  <a:lnTo>
                    <a:pt x="145478" y="243039"/>
                  </a:lnTo>
                  <a:lnTo>
                    <a:pt x="145719" y="243801"/>
                  </a:lnTo>
                  <a:lnTo>
                    <a:pt x="145808" y="244309"/>
                  </a:lnTo>
                  <a:lnTo>
                    <a:pt x="145808" y="223875"/>
                  </a:lnTo>
                  <a:lnTo>
                    <a:pt x="134391" y="227418"/>
                  </a:lnTo>
                  <a:lnTo>
                    <a:pt x="134175" y="227545"/>
                  </a:lnTo>
                  <a:lnTo>
                    <a:pt x="133959" y="227545"/>
                  </a:lnTo>
                  <a:lnTo>
                    <a:pt x="133883" y="227799"/>
                  </a:lnTo>
                  <a:lnTo>
                    <a:pt x="133769" y="228942"/>
                  </a:lnTo>
                  <a:lnTo>
                    <a:pt x="133896" y="229450"/>
                  </a:lnTo>
                  <a:lnTo>
                    <a:pt x="134848" y="230593"/>
                  </a:lnTo>
                  <a:lnTo>
                    <a:pt x="134899" y="230720"/>
                  </a:lnTo>
                  <a:lnTo>
                    <a:pt x="135001" y="232498"/>
                  </a:lnTo>
                  <a:lnTo>
                    <a:pt x="134353" y="233768"/>
                  </a:lnTo>
                  <a:lnTo>
                    <a:pt x="134289" y="234911"/>
                  </a:lnTo>
                  <a:lnTo>
                    <a:pt x="134683" y="237451"/>
                  </a:lnTo>
                  <a:lnTo>
                    <a:pt x="135559" y="237832"/>
                  </a:lnTo>
                  <a:lnTo>
                    <a:pt x="135801" y="238086"/>
                  </a:lnTo>
                  <a:lnTo>
                    <a:pt x="135928" y="238467"/>
                  </a:lnTo>
                  <a:lnTo>
                    <a:pt x="136017" y="240118"/>
                  </a:lnTo>
                  <a:lnTo>
                    <a:pt x="136144" y="240880"/>
                  </a:lnTo>
                  <a:lnTo>
                    <a:pt x="136245" y="243293"/>
                  </a:lnTo>
                  <a:lnTo>
                    <a:pt x="135966" y="243801"/>
                  </a:lnTo>
                  <a:lnTo>
                    <a:pt x="135966" y="244690"/>
                  </a:lnTo>
                  <a:lnTo>
                    <a:pt x="136093" y="245198"/>
                  </a:lnTo>
                  <a:lnTo>
                    <a:pt x="136258" y="245452"/>
                  </a:lnTo>
                  <a:lnTo>
                    <a:pt x="136347" y="245960"/>
                  </a:lnTo>
                  <a:lnTo>
                    <a:pt x="137375" y="246214"/>
                  </a:lnTo>
                  <a:lnTo>
                    <a:pt x="137833" y="246087"/>
                  </a:lnTo>
                  <a:lnTo>
                    <a:pt x="138125" y="246468"/>
                  </a:lnTo>
                  <a:lnTo>
                    <a:pt x="138493" y="247738"/>
                  </a:lnTo>
                  <a:lnTo>
                    <a:pt x="139471" y="247357"/>
                  </a:lnTo>
                  <a:lnTo>
                    <a:pt x="140309" y="246087"/>
                  </a:lnTo>
                  <a:lnTo>
                    <a:pt x="140398" y="245960"/>
                  </a:lnTo>
                  <a:lnTo>
                    <a:pt x="140703" y="245706"/>
                  </a:lnTo>
                  <a:lnTo>
                    <a:pt x="141097" y="245452"/>
                  </a:lnTo>
                  <a:lnTo>
                    <a:pt x="141541" y="245452"/>
                  </a:lnTo>
                  <a:lnTo>
                    <a:pt x="145084" y="245706"/>
                  </a:lnTo>
                  <a:lnTo>
                    <a:pt x="145211" y="245833"/>
                  </a:lnTo>
                  <a:lnTo>
                    <a:pt x="145427" y="245706"/>
                  </a:lnTo>
                  <a:lnTo>
                    <a:pt x="145681" y="245579"/>
                  </a:lnTo>
                  <a:lnTo>
                    <a:pt x="145923" y="245452"/>
                  </a:lnTo>
                  <a:lnTo>
                    <a:pt x="146100" y="244817"/>
                  </a:lnTo>
                  <a:lnTo>
                    <a:pt x="146189" y="244309"/>
                  </a:lnTo>
                  <a:lnTo>
                    <a:pt x="146291" y="244055"/>
                  </a:lnTo>
                  <a:lnTo>
                    <a:pt x="146494" y="243801"/>
                  </a:lnTo>
                  <a:lnTo>
                    <a:pt x="146608" y="243928"/>
                  </a:lnTo>
                  <a:lnTo>
                    <a:pt x="146786" y="243801"/>
                  </a:lnTo>
                  <a:lnTo>
                    <a:pt x="146989" y="243547"/>
                  </a:lnTo>
                  <a:lnTo>
                    <a:pt x="147320" y="243547"/>
                  </a:lnTo>
                  <a:lnTo>
                    <a:pt x="149009" y="243801"/>
                  </a:lnTo>
                  <a:lnTo>
                    <a:pt x="149364" y="243547"/>
                  </a:lnTo>
                  <a:lnTo>
                    <a:pt x="150952" y="242404"/>
                  </a:lnTo>
                  <a:lnTo>
                    <a:pt x="151371" y="241896"/>
                  </a:lnTo>
                  <a:lnTo>
                    <a:pt x="151879" y="241896"/>
                  </a:lnTo>
                  <a:lnTo>
                    <a:pt x="152933" y="242912"/>
                  </a:lnTo>
                  <a:lnTo>
                    <a:pt x="153403" y="243039"/>
                  </a:lnTo>
                  <a:lnTo>
                    <a:pt x="153847" y="243039"/>
                  </a:lnTo>
                  <a:lnTo>
                    <a:pt x="154800" y="242023"/>
                  </a:lnTo>
                  <a:lnTo>
                    <a:pt x="155041" y="241896"/>
                  </a:lnTo>
                  <a:lnTo>
                    <a:pt x="155295" y="241769"/>
                  </a:lnTo>
                  <a:lnTo>
                    <a:pt x="158038" y="241769"/>
                  </a:lnTo>
                  <a:lnTo>
                    <a:pt x="158203" y="241896"/>
                  </a:lnTo>
                  <a:lnTo>
                    <a:pt x="158330" y="241896"/>
                  </a:lnTo>
                  <a:lnTo>
                    <a:pt x="159727" y="242849"/>
                  </a:lnTo>
                  <a:lnTo>
                    <a:pt x="159550" y="242658"/>
                  </a:lnTo>
                  <a:lnTo>
                    <a:pt x="159461" y="242531"/>
                  </a:lnTo>
                  <a:lnTo>
                    <a:pt x="159334" y="241769"/>
                  </a:lnTo>
                  <a:lnTo>
                    <a:pt x="159308" y="241261"/>
                  </a:lnTo>
                  <a:lnTo>
                    <a:pt x="159461" y="241134"/>
                  </a:lnTo>
                  <a:lnTo>
                    <a:pt x="160286" y="240880"/>
                  </a:lnTo>
                  <a:lnTo>
                    <a:pt x="160439" y="240626"/>
                  </a:lnTo>
                  <a:lnTo>
                    <a:pt x="160985" y="240499"/>
                  </a:lnTo>
                  <a:lnTo>
                    <a:pt x="161391" y="240499"/>
                  </a:lnTo>
                  <a:lnTo>
                    <a:pt x="161988" y="241007"/>
                  </a:lnTo>
                  <a:lnTo>
                    <a:pt x="162153" y="242531"/>
                  </a:lnTo>
                  <a:lnTo>
                    <a:pt x="162026" y="242785"/>
                  </a:lnTo>
                  <a:lnTo>
                    <a:pt x="161607" y="243293"/>
                  </a:lnTo>
                  <a:lnTo>
                    <a:pt x="160591" y="243293"/>
                  </a:lnTo>
                  <a:lnTo>
                    <a:pt x="160413" y="243166"/>
                  </a:lnTo>
                  <a:lnTo>
                    <a:pt x="160058" y="243078"/>
                  </a:lnTo>
                  <a:lnTo>
                    <a:pt x="161480" y="244055"/>
                  </a:lnTo>
                  <a:lnTo>
                    <a:pt x="162826" y="244055"/>
                  </a:lnTo>
                  <a:lnTo>
                    <a:pt x="163334" y="244182"/>
                  </a:lnTo>
                  <a:lnTo>
                    <a:pt x="163855" y="244690"/>
                  </a:lnTo>
                  <a:lnTo>
                    <a:pt x="164249" y="245325"/>
                  </a:lnTo>
                  <a:lnTo>
                    <a:pt x="164693" y="244436"/>
                  </a:lnTo>
                  <a:lnTo>
                    <a:pt x="164909" y="244182"/>
                  </a:lnTo>
                  <a:lnTo>
                    <a:pt x="165125" y="244055"/>
                  </a:lnTo>
                  <a:lnTo>
                    <a:pt x="166065" y="244055"/>
                  </a:lnTo>
                  <a:lnTo>
                    <a:pt x="167017" y="244944"/>
                  </a:lnTo>
                  <a:lnTo>
                    <a:pt x="167030" y="245579"/>
                  </a:lnTo>
                  <a:lnTo>
                    <a:pt x="166344" y="246849"/>
                  </a:lnTo>
                  <a:lnTo>
                    <a:pt x="167728" y="247484"/>
                  </a:lnTo>
                  <a:lnTo>
                    <a:pt x="168135" y="247484"/>
                  </a:lnTo>
                  <a:lnTo>
                    <a:pt x="168236" y="247611"/>
                  </a:lnTo>
                  <a:lnTo>
                    <a:pt x="170942" y="247738"/>
                  </a:lnTo>
                  <a:lnTo>
                    <a:pt x="171513" y="247865"/>
                  </a:lnTo>
                  <a:lnTo>
                    <a:pt x="171792" y="248119"/>
                  </a:lnTo>
                  <a:lnTo>
                    <a:pt x="171831" y="248500"/>
                  </a:lnTo>
                  <a:lnTo>
                    <a:pt x="172046" y="249389"/>
                  </a:lnTo>
                  <a:lnTo>
                    <a:pt x="174396" y="248246"/>
                  </a:lnTo>
                  <a:lnTo>
                    <a:pt x="174840" y="248373"/>
                  </a:lnTo>
                  <a:lnTo>
                    <a:pt x="175196" y="248754"/>
                  </a:lnTo>
                  <a:lnTo>
                    <a:pt x="176314" y="250278"/>
                  </a:lnTo>
                  <a:lnTo>
                    <a:pt x="176542" y="250532"/>
                  </a:lnTo>
                  <a:lnTo>
                    <a:pt x="176606" y="250659"/>
                  </a:lnTo>
                  <a:lnTo>
                    <a:pt x="176669" y="250913"/>
                  </a:lnTo>
                  <a:lnTo>
                    <a:pt x="177482" y="250405"/>
                  </a:lnTo>
                  <a:lnTo>
                    <a:pt x="177584" y="250278"/>
                  </a:lnTo>
                  <a:lnTo>
                    <a:pt x="177863" y="250278"/>
                  </a:lnTo>
                  <a:lnTo>
                    <a:pt x="178536" y="250151"/>
                  </a:lnTo>
                  <a:lnTo>
                    <a:pt x="178765" y="250278"/>
                  </a:lnTo>
                  <a:lnTo>
                    <a:pt x="179336" y="250786"/>
                  </a:lnTo>
                  <a:lnTo>
                    <a:pt x="179451" y="251294"/>
                  </a:lnTo>
                  <a:lnTo>
                    <a:pt x="179336" y="251548"/>
                  </a:lnTo>
                  <a:lnTo>
                    <a:pt x="177977" y="253072"/>
                  </a:lnTo>
                  <a:lnTo>
                    <a:pt x="178155" y="253199"/>
                  </a:lnTo>
                  <a:lnTo>
                    <a:pt x="178676" y="252691"/>
                  </a:lnTo>
                  <a:lnTo>
                    <a:pt x="179349" y="252437"/>
                  </a:lnTo>
                  <a:lnTo>
                    <a:pt x="180136" y="252818"/>
                  </a:lnTo>
                  <a:lnTo>
                    <a:pt x="180365" y="252818"/>
                  </a:lnTo>
                  <a:lnTo>
                    <a:pt x="180606" y="252945"/>
                  </a:lnTo>
                  <a:lnTo>
                    <a:pt x="180848" y="253453"/>
                  </a:lnTo>
                  <a:lnTo>
                    <a:pt x="181089" y="253580"/>
                  </a:lnTo>
                  <a:lnTo>
                    <a:pt x="181051" y="253961"/>
                  </a:lnTo>
                  <a:lnTo>
                    <a:pt x="180733" y="254215"/>
                  </a:lnTo>
                  <a:lnTo>
                    <a:pt x="180746" y="254469"/>
                  </a:lnTo>
                  <a:lnTo>
                    <a:pt x="180873" y="254723"/>
                  </a:lnTo>
                  <a:lnTo>
                    <a:pt x="181114" y="254977"/>
                  </a:lnTo>
                  <a:lnTo>
                    <a:pt x="181495" y="255866"/>
                  </a:lnTo>
                  <a:lnTo>
                    <a:pt x="182016" y="255993"/>
                  </a:lnTo>
                  <a:lnTo>
                    <a:pt x="182549" y="256501"/>
                  </a:lnTo>
                  <a:lnTo>
                    <a:pt x="184238" y="259676"/>
                  </a:lnTo>
                  <a:lnTo>
                    <a:pt x="184607" y="259930"/>
                  </a:lnTo>
                  <a:lnTo>
                    <a:pt x="184556" y="260311"/>
                  </a:lnTo>
                  <a:lnTo>
                    <a:pt x="184137" y="260819"/>
                  </a:lnTo>
                  <a:lnTo>
                    <a:pt x="184150" y="261073"/>
                  </a:lnTo>
                  <a:lnTo>
                    <a:pt x="182740" y="262724"/>
                  </a:lnTo>
                  <a:lnTo>
                    <a:pt x="181292" y="263994"/>
                  </a:lnTo>
                  <a:lnTo>
                    <a:pt x="180352" y="265010"/>
                  </a:lnTo>
                  <a:lnTo>
                    <a:pt x="179387" y="265772"/>
                  </a:lnTo>
                  <a:lnTo>
                    <a:pt x="178638" y="266407"/>
                  </a:lnTo>
                  <a:lnTo>
                    <a:pt x="178104" y="266915"/>
                  </a:lnTo>
                  <a:lnTo>
                    <a:pt x="177800" y="267550"/>
                  </a:lnTo>
                  <a:lnTo>
                    <a:pt x="177482" y="267931"/>
                  </a:lnTo>
                  <a:lnTo>
                    <a:pt x="176847" y="268312"/>
                  </a:lnTo>
                  <a:lnTo>
                    <a:pt x="176428" y="268947"/>
                  </a:lnTo>
                  <a:lnTo>
                    <a:pt x="176009" y="269328"/>
                  </a:lnTo>
                  <a:lnTo>
                    <a:pt x="175552" y="269328"/>
                  </a:lnTo>
                  <a:lnTo>
                    <a:pt x="173761" y="271360"/>
                  </a:lnTo>
                  <a:lnTo>
                    <a:pt x="173113" y="271868"/>
                  </a:lnTo>
                  <a:lnTo>
                    <a:pt x="172046" y="272630"/>
                  </a:lnTo>
                  <a:lnTo>
                    <a:pt x="171564" y="273138"/>
                  </a:lnTo>
                  <a:lnTo>
                    <a:pt x="171069" y="273265"/>
                  </a:lnTo>
                  <a:lnTo>
                    <a:pt x="170522" y="273646"/>
                  </a:lnTo>
                  <a:lnTo>
                    <a:pt x="169735" y="274408"/>
                  </a:lnTo>
                  <a:lnTo>
                    <a:pt x="168681" y="275678"/>
                  </a:lnTo>
                  <a:lnTo>
                    <a:pt x="167386" y="276567"/>
                  </a:lnTo>
                  <a:lnTo>
                    <a:pt x="166039" y="278218"/>
                  </a:lnTo>
                  <a:lnTo>
                    <a:pt x="164896" y="279869"/>
                  </a:lnTo>
                  <a:lnTo>
                    <a:pt x="163944" y="281012"/>
                  </a:lnTo>
                  <a:lnTo>
                    <a:pt x="162026" y="282663"/>
                  </a:lnTo>
                  <a:lnTo>
                    <a:pt x="160921" y="284060"/>
                  </a:lnTo>
                  <a:lnTo>
                    <a:pt x="160680" y="285330"/>
                  </a:lnTo>
                  <a:lnTo>
                    <a:pt x="160083" y="286727"/>
                  </a:lnTo>
                  <a:lnTo>
                    <a:pt x="161023" y="291426"/>
                  </a:lnTo>
                  <a:lnTo>
                    <a:pt x="162890" y="295617"/>
                  </a:lnTo>
                  <a:lnTo>
                    <a:pt x="165684" y="299300"/>
                  </a:lnTo>
                  <a:lnTo>
                    <a:pt x="169062" y="296633"/>
                  </a:lnTo>
                  <a:lnTo>
                    <a:pt x="169278" y="296633"/>
                  </a:lnTo>
                  <a:lnTo>
                    <a:pt x="169456" y="296506"/>
                  </a:lnTo>
                  <a:lnTo>
                    <a:pt x="171894" y="296379"/>
                  </a:lnTo>
                  <a:lnTo>
                    <a:pt x="171538" y="294982"/>
                  </a:lnTo>
                  <a:lnTo>
                    <a:pt x="171577" y="294601"/>
                  </a:lnTo>
                  <a:lnTo>
                    <a:pt x="171780" y="294347"/>
                  </a:lnTo>
                  <a:lnTo>
                    <a:pt x="174586" y="290410"/>
                  </a:lnTo>
                  <a:lnTo>
                    <a:pt x="178600" y="287235"/>
                  </a:lnTo>
                  <a:lnTo>
                    <a:pt x="183845" y="284695"/>
                  </a:lnTo>
                  <a:lnTo>
                    <a:pt x="183972" y="284187"/>
                  </a:lnTo>
                  <a:lnTo>
                    <a:pt x="183210" y="283552"/>
                  </a:lnTo>
                  <a:lnTo>
                    <a:pt x="183083" y="283298"/>
                  </a:lnTo>
                  <a:lnTo>
                    <a:pt x="183083" y="282282"/>
                  </a:lnTo>
                  <a:lnTo>
                    <a:pt x="184238" y="281012"/>
                  </a:lnTo>
                  <a:lnTo>
                    <a:pt x="185318" y="280377"/>
                  </a:lnTo>
                  <a:lnTo>
                    <a:pt x="186448" y="280377"/>
                  </a:lnTo>
                  <a:lnTo>
                    <a:pt x="186728" y="279361"/>
                  </a:lnTo>
                  <a:lnTo>
                    <a:pt x="186931" y="278853"/>
                  </a:lnTo>
                  <a:lnTo>
                    <a:pt x="187236" y="278472"/>
                  </a:lnTo>
                  <a:lnTo>
                    <a:pt x="187667" y="278218"/>
                  </a:lnTo>
                  <a:lnTo>
                    <a:pt x="190334" y="277710"/>
                  </a:lnTo>
                  <a:lnTo>
                    <a:pt x="192417" y="275805"/>
                  </a:lnTo>
                  <a:lnTo>
                    <a:pt x="192468" y="273773"/>
                  </a:lnTo>
                  <a:lnTo>
                    <a:pt x="192709" y="273519"/>
                  </a:lnTo>
                  <a:lnTo>
                    <a:pt x="193281" y="273392"/>
                  </a:lnTo>
                  <a:lnTo>
                    <a:pt x="194576" y="272630"/>
                  </a:lnTo>
                  <a:lnTo>
                    <a:pt x="194462" y="270598"/>
                  </a:lnTo>
                  <a:lnTo>
                    <a:pt x="194881" y="270217"/>
                  </a:lnTo>
                  <a:lnTo>
                    <a:pt x="196672" y="270217"/>
                  </a:lnTo>
                  <a:lnTo>
                    <a:pt x="197599" y="270598"/>
                  </a:lnTo>
                  <a:lnTo>
                    <a:pt x="198551" y="271360"/>
                  </a:lnTo>
                  <a:lnTo>
                    <a:pt x="199339" y="270217"/>
                  </a:lnTo>
                  <a:lnTo>
                    <a:pt x="201790" y="266661"/>
                  </a:lnTo>
                  <a:lnTo>
                    <a:pt x="202120" y="266280"/>
                  </a:lnTo>
                  <a:lnTo>
                    <a:pt x="202565" y="266153"/>
                  </a:lnTo>
                  <a:lnTo>
                    <a:pt x="203123" y="266280"/>
                  </a:lnTo>
                  <a:lnTo>
                    <a:pt x="203365" y="266407"/>
                  </a:lnTo>
                  <a:lnTo>
                    <a:pt x="203746" y="266407"/>
                  </a:lnTo>
                  <a:lnTo>
                    <a:pt x="204114" y="266153"/>
                  </a:lnTo>
                  <a:lnTo>
                    <a:pt x="204292" y="266026"/>
                  </a:lnTo>
                  <a:lnTo>
                    <a:pt x="204597" y="265645"/>
                  </a:lnTo>
                  <a:lnTo>
                    <a:pt x="205105" y="265518"/>
                  </a:lnTo>
                  <a:lnTo>
                    <a:pt x="206489" y="263232"/>
                  </a:lnTo>
                  <a:lnTo>
                    <a:pt x="206679" y="262978"/>
                  </a:lnTo>
                  <a:lnTo>
                    <a:pt x="207022" y="262851"/>
                  </a:lnTo>
                  <a:lnTo>
                    <a:pt x="207810" y="262851"/>
                  </a:lnTo>
                  <a:lnTo>
                    <a:pt x="207949" y="262597"/>
                  </a:lnTo>
                  <a:lnTo>
                    <a:pt x="208140" y="261962"/>
                  </a:lnTo>
                  <a:lnTo>
                    <a:pt x="208521" y="261708"/>
                  </a:lnTo>
                  <a:lnTo>
                    <a:pt x="209105" y="262089"/>
                  </a:lnTo>
                  <a:lnTo>
                    <a:pt x="209207" y="261708"/>
                  </a:lnTo>
                  <a:lnTo>
                    <a:pt x="209245" y="261581"/>
                  </a:lnTo>
                  <a:lnTo>
                    <a:pt x="209664" y="261073"/>
                  </a:lnTo>
                  <a:lnTo>
                    <a:pt x="209981" y="260819"/>
                  </a:lnTo>
                  <a:lnTo>
                    <a:pt x="210197" y="260819"/>
                  </a:lnTo>
                  <a:lnTo>
                    <a:pt x="210705" y="260565"/>
                  </a:lnTo>
                  <a:lnTo>
                    <a:pt x="209994" y="259930"/>
                  </a:lnTo>
                  <a:lnTo>
                    <a:pt x="209245" y="258660"/>
                  </a:lnTo>
                  <a:lnTo>
                    <a:pt x="209308" y="257898"/>
                  </a:lnTo>
                  <a:lnTo>
                    <a:pt x="209410" y="257517"/>
                  </a:lnTo>
                  <a:lnTo>
                    <a:pt x="209740" y="256755"/>
                  </a:lnTo>
                  <a:lnTo>
                    <a:pt x="209664" y="256247"/>
                  </a:lnTo>
                  <a:lnTo>
                    <a:pt x="209943" y="256120"/>
                  </a:lnTo>
                  <a:lnTo>
                    <a:pt x="211277" y="255993"/>
                  </a:lnTo>
                  <a:lnTo>
                    <a:pt x="211632" y="256374"/>
                  </a:lnTo>
                  <a:lnTo>
                    <a:pt x="212001" y="257009"/>
                  </a:lnTo>
                  <a:lnTo>
                    <a:pt x="211988" y="256628"/>
                  </a:lnTo>
                  <a:lnTo>
                    <a:pt x="213067" y="255993"/>
                  </a:lnTo>
                  <a:lnTo>
                    <a:pt x="213296" y="255866"/>
                  </a:lnTo>
                  <a:lnTo>
                    <a:pt x="213855" y="255993"/>
                  </a:lnTo>
                  <a:lnTo>
                    <a:pt x="214160" y="256374"/>
                  </a:lnTo>
                  <a:lnTo>
                    <a:pt x="214274" y="257517"/>
                  </a:lnTo>
                  <a:lnTo>
                    <a:pt x="214439" y="258533"/>
                  </a:lnTo>
                  <a:lnTo>
                    <a:pt x="214655" y="258279"/>
                  </a:lnTo>
                  <a:lnTo>
                    <a:pt x="214744" y="257898"/>
                  </a:lnTo>
                  <a:lnTo>
                    <a:pt x="215061" y="257517"/>
                  </a:lnTo>
                  <a:lnTo>
                    <a:pt x="215188" y="256755"/>
                  </a:lnTo>
                  <a:lnTo>
                    <a:pt x="215379" y="256374"/>
                  </a:lnTo>
                  <a:lnTo>
                    <a:pt x="215874" y="255866"/>
                  </a:lnTo>
                  <a:lnTo>
                    <a:pt x="216611" y="255104"/>
                  </a:lnTo>
                  <a:lnTo>
                    <a:pt x="218363" y="254596"/>
                  </a:lnTo>
                  <a:lnTo>
                    <a:pt x="218605" y="254596"/>
                  </a:lnTo>
                  <a:lnTo>
                    <a:pt x="218249" y="254342"/>
                  </a:lnTo>
                  <a:lnTo>
                    <a:pt x="218160" y="253961"/>
                  </a:lnTo>
                  <a:lnTo>
                    <a:pt x="218186" y="253326"/>
                  </a:lnTo>
                  <a:lnTo>
                    <a:pt x="218973" y="252437"/>
                  </a:lnTo>
                  <a:lnTo>
                    <a:pt x="219659" y="251675"/>
                  </a:lnTo>
                  <a:lnTo>
                    <a:pt x="219875" y="251548"/>
                  </a:lnTo>
                  <a:lnTo>
                    <a:pt x="220764" y="251421"/>
                  </a:lnTo>
                  <a:lnTo>
                    <a:pt x="220916" y="250913"/>
                  </a:lnTo>
                  <a:lnTo>
                    <a:pt x="221107" y="250532"/>
                  </a:lnTo>
                  <a:lnTo>
                    <a:pt x="221538" y="250278"/>
                  </a:lnTo>
                  <a:lnTo>
                    <a:pt x="222669" y="250151"/>
                  </a:lnTo>
                  <a:lnTo>
                    <a:pt x="223062" y="250278"/>
                  </a:lnTo>
                  <a:lnTo>
                    <a:pt x="223418" y="250659"/>
                  </a:lnTo>
                  <a:lnTo>
                    <a:pt x="223786" y="251294"/>
                  </a:lnTo>
                  <a:lnTo>
                    <a:pt x="223977" y="251802"/>
                  </a:lnTo>
                  <a:lnTo>
                    <a:pt x="225856" y="250151"/>
                  </a:lnTo>
                  <a:lnTo>
                    <a:pt x="227152" y="249008"/>
                  </a:lnTo>
                  <a:lnTo>
                    <a:pt x="228295" y="247992"/>
                  </a:lnTo>
                  <a:lnTo>
                    <a:pt x="229743" y="246722"/>
                  </a:lnTo>
                  <a:lnTo>
                    <a:pt x="229958" y="246468"/>
                  </a:lnTo>
                  <a:lnTo>
                    <a:pt x="230174" y="246341"/>
                  </a:lnTo>
                  <a:lnTo>
                    <a:pt x="230403" y="246341"/>
                  </a:lnTo>
                  <a:lnTo>
                    <a:pt x="230898" y="246087"/>
                  </a:lnTo>
                  <a:lnTo>
                    <a:pt x="231203" y="245833"/>
                  </a:lnTo>
                  <a:lnTo>
                    <a:pt x="231305" y="245198"/>
                  </a:lnTo>
                  <a:lnTo>
                    <a:pt x="231482" y="244817"/>
                  </a:lnTo>
                  <a:lnTo>
                    <a:pt x="232117" y="244055"/>
                  </a:lnTo>
                  <a:lnTo>
                    <a:pt x="232308" y="243420"/>
                  </a:lnTo>
                  <a:lnTo>
                    <a:pt x="232803" y="243293"/>
                  </a:lnTo>
                  <a:lnTo>
                    <a:pt x="233616" y="243801"/>
                  </a:lnTo>
                  <a:lnTo>
                    <a:pt x="234302" y="244055"/>
                  </a:lnTo>
                  <a:lnTo>
                    <a:pt x="235445" y="243547"/>
                  </a:lnTo>
                  <a:lnTo>
                    <a:pt x="235559" y="243293"/>
                  </a:lnTo>
                  <a:lnTo>
                    <a:pt x="236042" y="242150"/>
                  </a:lnTo>
                  <a:lnTo>
                    <a:pt x="236512" y="241642"/>
                  </a:lnTo>
                  <a:lnTo>
                    <a:pt x="238442" y="240118"/>
                  </a:lnTo>
                  <a:lnTo>
                    <a:pt x="238252" y="239737"/>
                  </a:lnTo>
                  <a:lnTo>
                    <a:pt x="238137" y="239229"/>
                  </a:lnTo>
                  <a:lnTo>
                    <a:pt x="238137" y="238721"/>
                  </a:lnTo>
                  <a:lnTo>
                    <a:pt x="239776" y="236943"/>
                  </a:lnTo>
                  <a:lnTo>
                    <a:pt x="239420" y="236562"/>
                  </a:lnTo>
                  <a:lnTo>
                    <a:pt x="239331" y="236181"/>
                  </a:lnTo>
                  <a:lnTo>
                    <a:pt x="239547" y="235673"/>
                  </a:lnTo>
                  <a:lnTo>
                    <a:pt x="238645" y="234911"/>
                  </a:lnTo>
                  <a:lnTo>
                    <a:pt x="238760" y="233768"/>
                  </a:lnTo>
                  <a:lnTo>
                    <a:pt x="239064" y="233387"/>
                  </a:lnTo>
                  <a:lnTo>
                    <a:pt x="240207" y="232879"/>
                  </a:lnTo>
                  <a:lnTo>
                    <a:pt x="240525" y="232498"/>
                  </a:lnTo>
                  <a:lnTo>
                    <a:pt x="242417" y="224624"/>
                  </a:lnTo>
                  <a:lnTo>
                    <a:pt x="242747" y="224243"/>
                  </a:lnTo>
                  <a:lnTo>
                    <a:pt x="243903" y="222592"/>
                  </a:lnTo>
                  <a:close/>
                </a:path>
                <a:path w="2097405" h="1483995">
                  <a:moveTo>
                    <a:pt x="265696" y="641045"/>
                  </a:moveTo>
                  <a:lnTo>
                    <a:pt x="264198" y="640397"/>
                  </a:lnTo>
                  <a:lnTo>
                    <a:pt x="264134" y="640791"/>
                  </a:lnTo>
                  <a:lnTo>
                    <a:pt x="264350" y="641045"/>
                  </a:lnTo>
                  <a:lnTo>
                    <a:pt x="265036" y="641299"/>
                  </a:lnTo>
                  <a:lnTo>
                    <a:pt x="265696" y="641045"/>
                  </a:lnTo>
                  <a:close/>
                </a:path>
                <a:path w="2097405" h="1483995">
                  <a:moveTo>
                    <a:pt x="267004" y="539953"/>
                  </a:moveTo>
                  <a:lnTo>
                    <a:pt x="266979" y="539064"/>
                  </a:lnTo>
                  <a:lnTo>
                    <a:pt x="266446" y="538683"/>
                  </a:lnTo>
                  <a:lnTo>
                    <a:pt x="266369" y="538556"/>
                  </a:lnTo>
                  <a:lnTo>
                    <a:pt x="265912" y="537794"/>
                  </a:lnTo>
                  <a:lnTo>
                    <a:pt x="264591" y="538556"/>
                  </a:lnTo>
                  <a:lnTo>
                    <a:pt x="263448" y="538048"/>
                  </a:lnTo>
                  <a:lnTo>
                    <a:pt x="262890" y="537032"/>
                  </a:lnTo>
                  <a:lnTo>
                    <a:pt x="262470" y="536270"/>
                  </a:lnTo>
                  <a:lnTo>
                    <a:pt x="261581" y="536270"/>
                  </a:lnTo>
                  <a:lnTo>
                    <a:pt x="261124" y="536016"/>
                  </a:lnTo>
                  <a:lnTo>
                    <a:pt x="261010" y="535000"/>
                  </a:lnTo>
                  <a:lnTo>
                    <a:pt x="260908" y="534492"/>
                  </a:lnTo>
                  <a:lnTo>
                    <a:pt x="260794" y="532841"/>
                  </a:lnTo>
                  <a:lnTo>
                    <a:pt x="260311" y="532460"/>
                  </a:lnTo>
                  <a:lnTo>
                    <a:pt x="258533" y="531063"/>
                  </a:lnTo>
                  <a:lnTo>
                    <a:pt x="258305" y="530936"/>
                  </a:lnTo>
                  <a:lnTo>
                    <a:pt x="257924" y="530555"/>
                  </a:lnTo>
                  <a:lnTo>
                    <a:pt x="256882" y="529793"/>
                  </a:lnTo>
                  <a:lnTo>
                    <a:pt x="256451" y="529666"/>
                  </a:lnTo>
                  <a:lnTo>
                    <a:pt x="256120" y="529539"/>
                  </a:lnTo>
                  <a:lnTo>
                    <a:pt x="254050" y="528523"/>
                  </a:lnTo>
                  <a:lnTo>
                    <a:pt x="252183" y="528396"/>
                  </a:lnTo>
                  <a:lnTo>
                    <a:pt x="250558" y="529285"/>
                  </a:lnTo>
                  <a:lnTo>
                    <a:pt x="249821" y="530364"/>
                  </a:lnTo>
                  <a:lnTo>
                    <a:pt x="249821" y="564972"/>
                  </a:lnTo>
                  <a:lnTo>
                    <a:pt x="249720" y="564845"/>
                  </a:lnTo>
                  <a:lnTo>
                    <a:pt x="248653" y="564845"/>
                  </a:lnTo>
                  <a:lnTo>
                    <a:pt x="249491" y="563829"/>
                  </a:lnTo>
                  <a:lnTo>
                    <a:pt x="249593" y="563448"/>
                  </a:lnTo>
                  <a:lnTo>
                    <a:pt x="249707" y="563829"/>
                  </a:lnTo>
                  <a:lnTo>
                    <a:pt x="249821" y="564972"/>
                  </a:lnTo>
                  <a:lnTo>
                    <a:pt x="249821" y="530364"/>
                  </a:lnTo>
                  <a:lnTo>
                    <a:pt x="249237" y="531063"/>
                  </a:lnTo>
                  <a:lnTo>
                    <a:pt x="248856" y="531317"/>
                  </a:lnTo>
                  <a:lnTo>
                    <a:pt x="248627" y="531317"/>
                  </a:lnTo>
                  <a:lnTo>
                    <a:pt x="248742" y="530682"/>
                  </a:lnTo>
                  <a:lnTo>
                    <a:pt x="248742" y="530047"/>
                  </a:lnTo>
                  <a:lnTo>
                    <a:pt x="248627" y="528777"/>
                  </a:lnTo>
                  <a:lnTo>
                    <a:pt x="248500" y="528650"/>
                  </a:lnTo>
                  <a:lnTo>
                    <a:pt x="246697" y="529285"/>
                  </a:lnTo>
                  <a:lnTo>
                    <a:pt x="245897" y="529653"/>
                  </a:lnTo>
                  <a:lnTo>
                    <a:pt x="245897" y="567131"/>
                  </a:lnTo>
                  <a:lnTo>
                    <a:pt x="245567" y="567258"/>
                  </a:lnTo>
                  <a:lnTo>
                    <a:pt x="245351" y="567385"/>
                  </a:lnTo>
                  <a:lnTo>
                    <a:pt x="245249" y="567512"/>
                  </a:lnTo>
                  <a:lnTo>
                    <a:pt x="244843" y="567512"/>
                  </a:lnTo>
                  <a:lnTo>
                    <a:pt x="244741" y="567639"/>
                  </a:lnTo>
                  <a:lnTo>
                    <a:pt x="244703" y="566750"/>
                  </a:lnTo>
                  <a:lnTo>
                    <a:pt x="245084" y="566623"/>
                  </a:lnTo>
                  <a:lnTo>
                    <a:pt x="245897" y="567131"/>
                  </a:lnTo>
                  <a:lnTo>
                    <a:pt x="245897" y="529653"/>
                  </a:lnTo>
                  <a:lnTo>
                    <a:pt x="245033" y="530047"/>
                  </a:lnTo>
                  <a:lnTo>
                    <a:pt x="244475" y="529666"/>
                  </a:lnTo>
                  <a:lnTo>
                    <a:pt x="243954" y="529666"/>
                  </a:lnTo>
                  <a:lnTo>
                    <a:pt x="242214" y="530682"/>
                  </a:lnTo>
                  <a:lnTo>
                    <a:pt x="241757" y="530428"/>
                  </a:lnTo>
                  <a:lnTo>
                    <a:pt x="241274" y="530428"/>
                  </a:lnTo>
                  <a:lnTo>
                    <a:pt x="241274" y="532079"/>
                  </a:lnTo>
                  <a:lnTo>
                    <a:pt x="241058" y="532333"/>
                  </a:lnTo>
                  <a:lnTo>
                    <a:pt x="240271" y="532460"/>
                  </a:lnTo>
                  <a:lnTo>
                    <a:pt x="241020" y="531571"/>
                  </a:lnTo>
                  <a:lnTo>
                    <a:pt x="241236" y="531317"/>
                  </a:lnTo>
                  <a:lnTo>
                    <a:pt x="241274" y="532079"/>
                  </a:lnTo>
                  <a:lnTo>
                    <a:pt x="241274" y="530428"/>
                  </a:lnTo>
                  <a:lnTo>
                    <a:pt x="239953" y="530428"/>
                  </a:lnTo>
                  <a:lnTo>
                    <a:pt x="239737" y="530555"/>
                  </a:lnTo>
                  <a:lnTo>
                    <a:pt x="239306" y="530682"/>
                  </a:lnTo>
                  <a:lnTo>
                    <a:pt x="239141" y="530809"/>
                  </a:lnTo>
                  <a:lnTo>
                    <a:pt x="239026" y="530936"/>
                  </a:lnTo>
                  <a:lnTo>
                    <a:pt x="238277" y="531571"/>
                  </a:lnTo>
                  <a:lnTo>
                    <a:pt x="237604" y="531571"/>
                  </a:lnTo>
                  <a:lnTo>
                    <a:pt x="237032" y="531063"/>
                  </a:lnTo>
                  <a:lnTo>
                    <a:pt x="236042" y="531825"/>
                  </a:lnTo>
                  <a:lnTo>
                    <a:pt x="234734" y="532460"/>
                  </a:lnTo>
                  <a:lnTo>
                    <a:pt x="233743" y="532841"/>
                  </a:lnTo>
                  <a:lnTo>
                    <a:pt x="233006" y="532714"/>
                  </a:lnTo>
                  <a:lnTo>
                    <a:pt x="232511" y="531825"/>
                  </a:lnTo>
                  <a:lnTo>
                    <a:pt x="232105" y="532714"/>
                  </a:lnTo>
                  <a:lnTo>
                    <a:pt x="231013" y="533222"/>
                  </a:lnTo>
                  <a:lnTo>
                    <a:pt x="229222" y="533222"/>
                  </a:lnTo>
                  <a:lnTo>
                    <a:pt x="228917" y="533984"/>
                  </a:lnTo>
                  <a:lnTo>
                    <a:pt x="228434" y="534492"/>
                  </a:lnTo>
                  <a:lnTo>
                    <a:pt x="228206" y="534238"/>
                  </a:lnTo>
                  <a:lnTo>
                    <a:pt x="227368" y="534238"/>
                  </a:lnTo>
                  <a:lnTo>
                    <a:pt x="225907" y="534492"/>
                  </a:lnTo>
                  <a:lnTo>
                    <a:pt x="223253" y="535254"/>
                  </a:lnTo>
                  <a:lnTo>
                    <a:pt x="223380" y="536397"/>
                  </a:lnTo>
                  <a:lnTo>
                    <a:pt x="223278" y="536778"/>
                  </a:lnTo>
                  <a:lnTo>
                    <a:pt x="222961" y="536968"/>
                  </a:lnTo>
                  <a:lnTo>
                    <a:pt x="222961" y="550748"/>
                  </a:lnTo>
                  <a:lnTo>
                    <a:pt x="221449" y="552145"/>
                  </a:lnTo>
                  <a:lnTo>
                    <a:pt x="220535" y="552653"/>
                  </a:lnTo>
                  <a:lnTo>
                    <a:pt x="220167" y="552399"/>
                  </a:lnTo>
                  <a:lnTo>
                    <a:pt x="221272" y="551637"/>
                  </a:lnTo>
                  <a:lnTo>
                    <a:pt x="222186" y="551129"/>
                  </a:lnTo>
                  <a:lnTo>
                    <a:pt x="222961" y="550748"/>
                  </a:lnTo>
                  <a:lnTo>
                    <a:pt x="222961" y="536968"/>
                  </a:lnTo>
                  <a:lnTo>
                    <a:pt x="222834" y="537032"/>
                  </a:lnTo>
                  <a:lnTo>
                    <a:pt x="222491" y="536778"/>
                  </a:lnTo>
                  <a:lnTo>
                    <a:pt x="220446" y="536143"/>
                  </a:lnTo>
                  <a:lnTo>
                    <a:pt x="220573" y="536016"/>
                  </a:lnTo>
                  <a:lnTo>
                    <a:pt x="221411" y="535127"/>
                  </a:lnTo>
                  <a:lnTo>
                    <a:pt x="221653" y="534365"/>
                  </a:lnTo>
                  <a:lnTo>
                    <a:pt x="221576" y="533984"/>
                  </a:lnTo>
                  <a:lnTo>
                    <a:pt x="221513" y="533857"/>
                  </a:lnTo>
                  <a:lnTo>
                    <a:pt x="221335" y="533476"/>
                  </a:lnTo>
                  <a:lnTo>
                    <a:pt x="219671" y="533857"/>
                  </a:lnTo>
                  <a:lnTo>
                    <a:pt x="219367" y="533793"/>
                  </a:lnTo>
                  <a:lnTo>
                    <a:pt x="219367" y="552907"/>
                  </a:lnTo>
                  <a:lnTo>
                    <a:pt x="219252" y="554050"/>
                  </a:lnTo>
                  <a:lnTo>
                    <a:pt x="218935" y="554050"/>
                  </a:lnTo>
                  <a:lnTo>
                    <a:pt x="218960" y="553923"/>
                  </a:lnTo>
                  <a:lnTo>
                    <a:pt x="219087" y="553542"/>
                  </a:lnTo>
                  <a:lnTo>
                    <a:pt x="219202" y="553288"/>
                  </a:lnTo>
                  <a:lnTo>
                    <a:pt x="219367" y="552907"/>
                  </a:lnTo>
                  <a:lnTo>
                    <a:pt x="219367" y="533793"/>
                  </a:lnTo>
                  <a:lnTo>
                    <a:pt x="218592" y="533603"/>
                  </a:lnTo>
                  <a:lnTo>
                    <a:pt x="218109" y="532714"/>
                  </a:lnTo>
                  <a:lnTo>
                    <a:pt x="217893" y="532968"/>
                  </a:lnTo>
                  <a:lnTo>
                    <a:pt x="217297" y="534238"/>
                  </a:lnTo>
                  <a:lnTo>
                    <a:pt x="217182" y="534619"/>
                  </a:lnTo>
                  <a:lnTo>
                    <a:pt x="217309" y="534873"/>
                  </a:lnTo>
                  <a:lnTo>
                    <a:pt x="217538" y="535127"/>
                  </a:lnTo>
                  <a:lnTo>
                    <a:pt x="216865" y="535127"/>
                  </a:lnTo>
                  <a:lnTo>
                    <a:pt x="216687" y="535000"/>
                  </a:lnTo>
                  <a:lnTo>
                    <a:pt x="216674" y="534746"/>
                  </a:lnTo>
                  <a:lnTo>
                    <a:pt x="217170" y="534492"/>
                  </a:lnTo>
                  <a:lnTo>
                    <a:pt x="216827" y="534238"/>
                  </a:lnTo>
                  <a:lnTo>
                    <a:pt x="216319" y="533984"/>
                  </a:lnTo>
                  <a:lnTo>
                    <a:pt x="216039" y="535508"/>
                  </a:lnTo>
                  <a:lnTo>
                    <a:pt x="215671" y="536016"/>
                  </a:lnTo>
                  <a:lnTo>
                    <a:pt x="215150" y="535508"/>
                  </a:lnTo>
                  <a:lnTo>
                    <a:pt x="214744" y="535127"/>
                  </a:lnTo>
                  <a:lnTo>
                    <a:pt x="214655" y="534873"/>
                  </a:lnTo>
                  <a:lnTo>
                    <a:pt x="214477" y="534365"/>
                  </a:lnTo>
                  <a:lnTo>
                    <a:pt x="214439" y="533222"/>
                  </a:lnTo>
                  <a:lnTo>
                    <a:pt x="212699" y="533527"/>
                  </a:lnTo>
                  <a:lnTo>
                    <a:pt x="212699" y="535508"/>
                  </a:lnTo>
                  <a:lnTo>
                    <a:pt x="212217" y="535127"/>
                  </a:lnTo>
                  <a:lnTo>
                    <a:pt x="212217" y="534873"/>
                  </a:lnTo>
                  <a:lnTo>
                    <a:pt x="212661" y="534873"/>
                  </a:lnTo>
                  <a:lnTo>
                    <a:pt x="212699" y="535508"/>
                  </a:lnTo>
                  <a:lnTo>
                    <a:pt x="212699" y="533527"/>
                  </a:lnTo>
                  <a:lnTo>
                    <a:pt x="211429" y="533730"/>
                  </a:lnTo>
                  <a:lnTo>
                    <a:pt x="208267" y="534365"/>
                  </a:lnTo>
                  <a:lnTo>
                    <a:pt x="209016" y="532206"/>
                  </a:lnTo>
                  <a:lnTo>
                    <a:pt x="209664" y="530936"/>
                  </a:lnTo>
                  <a:lnTo>
                    <a:pt x="210464" y="530936"/>
                  </a:lnTo>
                  <a:lnTo>
                    <a:pt x="211289" y="530682"/>
                  </a:lnTo>
                  <a:lnTo>
                    <a:pt x="212280" y="529666"/>
                  </a:lnTo>
                  <a:lnTo>
                    <a:pt x="212217" y="529285"/>
                  </a:lnTo>
                  <a:lnTo>
                    <a:pt x="212026" y="529031"/>
                  </a:lnTo>
                  <a:lnTo>
                    <a:pt x="211899" y="528142"/>
                  </a:lnTo>
                  <a:lnTo>
                    <a:pt x="211950" y="527888"/>
                  </a:lnTo>
                  <a:lnTo>
                    <a:pt x="212293" y="527126"/>
                  </a:lnTo>
                  <a:lnTo>
                    <a:pt x="212991" y="527507"/>
                  </a:lnTo>
                  <a:lnTo>
                    <a:pt x="213525" y="527888"/>
                  </a:lnTo>
                  <a:lnTo>
                    <a:pt x="214350" y="527126"/>
                  </a:lnTo>
                  <a:lnTo>
                    <a:pt x="214896" y="526618"/>
                  </a:lnTo>
                  <a:lnTo>
                    <a:pt x="215747" y="525348"/>
                  </a:lnTo>
                  <a:lnTo>
                    <a:pt x="216039" y="524078"/>
                  </a:lnTo>
                  <a:lnTo>
                    <a:pt x="215150" y="523316"/>
                  </a:lnTo>
                  <a:lnTo>
                    <a:pt x="215442" y="522554"/>
                  </a:lnTo>
                  <a:lnTo>
                    <a:pt x="215938" y="522173"/>
                  </a:lnTo>
                  <a:lnTo>
                    <a:pt x="216636" y="522427"/>
                  </a:lnTo>
                  <a:lnTo>
                    <a:pt x="217957" y="522300"/>
                  </a:lnTo>
                  <a:lnTo>
                    <a:pt x="217982" y="522173"/>
                  </a:lnTo>
                  <a:lnTo>
                    <a:pt x="218046" y="521792"/>
                  </a:lnTo>
                  <a:lnTo>
                    <a:pt x="218833" y="520395"/>
                  </a:lnTo>
                  <a:lnTo>
                    <a:pt x="222313" y="514426"/>
                  </a:lnTo>
                  <a:lnTo>
                    <a:pt x="222059" y="513791"/>
                  </a:lnTo>
                  <a:lnTo>
                    <a:pt x="221919" y="513283"/>
                  </a:lnTo>
                  <a:lnTo>
                    <a:pt x="221907" y="513156"/>
                  </a:lnTo>
                  <a:lnTo>
                    <a:pt x="222389" y="511759"/>
                  </a:lnTo>
                  <a:lnTo>
                    <a:pt x="222656" y="510870"/>
                  </a:lnTo>
                  <a:lnTo>
                    <a:pt x="222516" y="510235"/>
                  </a:lnTo>
                  <a:lnTo>
                    <a:pt x="222427" y="509854"/>
                  </a:lnTo>
                  <a:lnTo>
                    <a:pt x="221716" y="508711"/>
                  </a:lnTo>
                  <a:lnTo>
                    <a:pt x="221830" y="508584"/>
                  </a:lnTo>
                  <a:lnTo>
                    <a:pt x="222516" y="507822"/>
                  </a:lnTo>
                  <a:lnTo>
                    <a:pt x="222973" y="507060"/>
                  </a:lnTo>
                  <a:lnTo>
                    <a:pt x="222999" y="506171"/>
                  </a:lnTo>
                  <a:lnTo>
                    <a:pt x="223342" y="505409"/>
                  </a:lnTo>
                  <a:lnTo>
                    <a:pt x="223278" y="504266"/>
                  </a:lnTo>
                  <a:lnTo>
                    <a:pt x="223189" y="504012"/>
                  </a:lnTo>
                  <a:lnTo>
                    <a:pt x="221107" y="505282"/>
                  </a:lnTo>
                  <a:lnTo>
                    <a:pt x="220560" y="505409"/>
                  </a:lnTo>
                  <a:lnTo>
                    <a:pt x="219887" y="505409"/>
                  </a:lnTo>
                  <a:lnTo>
                    <a:pt x="220167" y="504393"/>
                  </a:lnTo>
                  <a:lnTo>
                    <a:pt x="220268" y="504266"/>
                  </a:lnTo>
                  <a:lnTo>
                    <a:pt x="220306" y="503885"/>
                  </a:lnTo>
                  <a:lnTo>
                    <a:pt x="220306" y="503631"/>
                  </a:lnTo>
                  <a:lnTo>
                    <a:pt x="219862" y="503885"/>
                  </a:lnTo>
                  <a:lnTo>
                    <a:pt x="219456" y="503631"/>
                  </a:lnTo>
                  <a:lnTo>
                    <a:pt x="219087" y="502869"/>
                  </a:lnTo>
                  <a:lnTo>
                    <a:pt x="218884" y="501980"/>
                  </a:lnTo>
                  <a:lnTo>
                    <a:pt x="218554" y="501091"/>
                  </a:lnTo>
                  <a:lnTo>
                    <a:pt x="218262" y="500456"/>
                  </a:lnTo>
                  <a:lnTo>
                    <a:pt x="218008" y="499948"/>
                  </a:lnTo>
                  <a:lnTo>
                    <a:pt x="217982" y="520395"/>
                  </a:lnTo>
                  <a:lnTo>
                    <a:pt x="217525" y="520395"/>
                  </a:lnTo>
                  <a:lnTo>
                    <a:pt x="217525" y="520014"/>
                  </a:lnTo>
                  <a:lnTo>
                    <a:pt x="217868" y="520014"/>
                  </a:lnTo>
                  <a:lnTo>
                    <a:pt x="217982" y="520395"/>
                  </a:lnTo>
                  <a:lnTo>
                    <a:pt x="217982" y="499897"/>
                  </a:lnTo>
                  <a:lnTo>
                    <a:pt x="217766" y="499440"/>
                  </a:lnTo>
                  <a:lnTo>
                    <a:pt x="217220" y="498678"/>
                  </a:lnTo>
                  <a:lnTo>
                    <a:pt x="216877" y="498551"/>
                  </a:lnTo>
                  <a:lnTo>
                    <a:pt x="216217" y="498551"/>
                  </a:lnTo>
                  <a:lnTo>
                    <a:pt x="215341" y="499059"/>
                  </a:lnTo>
                  <a:lnTo>
                    <a:pt x="214249" y="499948"/>
                  </a:lnTo>
                  <a:lnTo>
                    <a:pt x="214122" y="499059"/>
                  </a:lnTo>
                  <a:lnTo>
                    <a:pt x="214033" y="498805"/>
                  </a:lnTo>
                  <a:lnTo>
                    <a:pt x="213829" y="499059"/>
                  </a:lnTo>
                  <a:lnTo>
                    <a:pt x="213588" y="499186"/>
                  </a:lnTo>
                  <a:lnTo>
                    <a:pt x="213385" y="499186"/>
                  </a:lnTo>
                  <a:lnTo>
                    <a:pt x="212280" y="499948"/>
                  </a:lnTo>
                  <a:lnTo>
                    <a:pt x="212153" y="499313"/>
                  </a:lnTo>
                  <a:lnTo>
                    <a:pt x="212623" y="498297"/>
                  </a:lnTo>
                  <a:lnTo>
                    <a:pt x="212966" y="497535"/>
                  </a:lnTo>
                  <a:lnTo>
                    <a:pt x="212102" y="498297"/>
                  </a:lnTo>
                  <a:lnTo>
                    <a:pt x="210972" y="497916"/>
                  </a:lnTo>
                  <a:lnTo>
                    <a:pt x="210134" y="497154"/>
                  </a:lnTo>
                  <a:lnTo>
                    <a:pt x="209575" y="496646"/>
                  </a:lnTo>
                  <a:lnTo>
                    <a:pt x="209296" y="495630"/>
                  </a:lnTo>
                  <a:lnTo>
                    <a:pt x="208940" y="495122"/>
                  </a:lnTo>
                  <a:lnTo>
                    <a:pt x="208038" y="495376"/>
                  </a:lnTo>
                  <a:lnTo>
                    <a:pt x="207505" y="496011"/>
                  </a:lnTo>
                  <a:lnTo>
                    <a:pt x="206908" y="497154"/>
                  </a:lnTo>
                  <a:lnTo>
                    <a:pt x="206451" y="497154"/>
                  </a:lnTo>
                  <a:lnTo>
                    <a:pt x="206159" y="496900"/>
                  </a:lnTo>
                  <a:lnTo>
                    <a:pt x="206057" y="496531"/>
                  </a:lnTo>
                  <a:lnTo>
                    <a:pt x="206057" y="541096"/>
                  </a:lnTo>
                  <a:lnTo>
                    <a:pt x="205892" y="541223"/>
                  </a:lnTo>
                  <a:lnTo>
                    <a:pt x="205917" y="540842"/>
                  </a:lnTo>
                  <a:lnTo>
                    <a:pt x="206032" y="540715"/>
                  </a:lnTo>
                  <a:lnTo>
                    <a:pt x="206057" y="541096"/>
                  </a:lnTo>
                  <a:lnTo>
                    <a:pt x="206057" y="496531"/>
                  </a:lnTo>
                  <a:lnTo>
                    <a:pt x="206019" y="496392"/>
                  </a:lnTo>
                  <a:lnTo>
                    <a:pt x="205879" y="496011"/>
                  </a:lnTo>
                  <a:lnTo>
                    <a:pt x="205828" y="495884"/>
                  </a:lnTo>
                  <a:lnTo>
                    <a:pt x="205765" y="553288"/>
                  </a:lnTo>
                  <a:lnTo>
                    <a:pt x="205714" y="554558"/>
                  </a:lnTo>
                  <a:lnTo>
                    <a:pt x="205346" y="555066"/>
                  </a:lnTo>
                  <a:lnTo>
                    <a:pt x="204343" y="555193"/>
                  </a:lnTo>
                  <a:lnTo>
                    <a:pt x="203809" y="554812"/>
                  </a:lnTo>
                  <a:lnTo>
                    <a:pt x="205765" y="553288"/>
                  </a:lnTo>
                  <a:lnTo>
                    <a:pt x="205765" y="495820"/>
                  </a:lnTo>
                  <a:lnTo>
                    <a:pt x="205473" y="495503"/>
                  </a:lnTo>
                  <a:lnTo>
                    <a:pt x="205041" y="495757"/>
                  </a:lnTo>
                  <a:lnTo>
                    <a:pt x="204482" y="495884"/>
                  </a:lnTo>
                  <a:lnTo>
                    <a:pt x="203365" y="496011"/>
                  </a:lnTo>
                  <a:lnTo>
                    <a:pt x="203301" y="558114"/>
                  </a:lnTo>
                  <a:lnTo>
                    <a:pt x="202641" y="558368"/>
                  </a:lnTo>
                  <a:lnTo>
                    <a:pt x="202133" y="558495"/>
                  </a:lnTo>
                  <a:lnTo>
                    <a:pt x="201853" y="558393"/>
                  </a:lnTo>
                  <a:lnTo>
                    <a:pt x="201853" y="559765"/>
                  </a:lnTo>
                  <a:lnTo>
                    <a:pt x="201409" y="559765"/>
                  </a:lnTo>
                  <a:lnTo>
                    <a:pt x="201066" y="559638"/>
                  </a:lnTo>
                  <a:lnTo>
                    <a:pt x="200952" y="559511"/>
                  </a:lnTo>
                  <a:lnTo>
                    <a:pt x="200837" y="559257"/>
                  </a:lnTo>
                  <a:lnTo>
                    <a:pt x="200825" y="559003"/>
                  </a:lnTo>
                  <a:lnTo>
                    <a:pt x="201142" y="558876"/>
                  </a:lnTo>
                  <a:lnTo>
                    <a:pt x="201828" y="559003"/>
                  </a:lnTo>
                  <a:lnTo>
                    <a:pt x="201853" y="559765"/>
                  </a:lnTo>
                  <a:lnTo>
                    <a:pt x="201853" y="558393"/>
                  </a:lnTo>
                  <a:lnTo>
                    <a:pt x="200431" y="557733"/>
                  </a:lnTo>
                  <a:lnTo>
                    <a:pt x="200914" y="557225"/>
                  </a:lnTo>
                  <a:lnTo>
                    <a:pt x="201371" y="556463"/>
                  </a:lnTo>
                  <a:lnTo>
                    <a:pt x="201688" y="556082"/>
                  </a:lnTo>
                  <a:lnTo>
                    <a:pt x="202069" y="555828"/>
                  </a:lnTo>
                  <a:lnTo>
                    <a:pt x="202526" y="555828"/>
                  </a:lnTo>
                  <a:lnTo>
                    <a:pt x="202374" y="556209"/>
                  </a:lnTo>
                  <a:lnTo>
                    <a:pt x="202260" y="556717"/>
                  </a:lnTo>
                  <a:lnTo>
                    <a:pt x="202488" y="557352"/>
                  </a:lnTo>
                  <a:lnTo>
                    <a:pt x="203301" y="558114"/>
                  </a:lnTo>
                  <a:lnTo>
                    <a:pt x="203301" y="495998"/>
                  </a:lnTo>
                  <a:lnTo>
                    <a:pt x="203034" y="495884"/>
                  </a:lnTo>
                  <a:lnTo>
                    <a:pt x="202882" y="495757"/>
                  </a:lnTo>
                  <a:lnTo>
                    <a:pt x="202438" y="495376"/>
                  </a:lnTo>
                  <a:lnTo>
                    <a:pt x="201879" y="495376"/>
                  </a:lnTo>
                  <a:lnTo>
                    <a:pt x="201117" y="495757"/>
                  </a:lnTo>
                  <a:lnTo>
                    <a:pt x="199936" y="495630"/>
                  </a:lnTo>
                  <a:lnTo>
                    <a:pt x="198920" y="495376"/>
                  </a:lnTo>
                  <a:lnTo>
                    <a:pt x="198132" y="495249"/>
                  </a:lnTo>
                  <a:lnTo>
                    <a:pt x="197510" y="495503"/>
                  </a:lnTo>
                  <a:lnTo>
                    <a:pt x="197091" y="495884"/>
                  </a:lnTo>
                  <a:lnTo>
                    <a:pt x="196532" y="495630"/>
                  </a:lnTo>
                  <a:lnTo>
                    <a:pt x="195783" y="495630"/>
                  </a:lnTo>
                  <a:lnTo>
                    <a:pt x="194906" y="495884"/>
                  </a:lnTo>
                  <a:lnTo>
                    <a:pt x="194652" y="495985"/>
                  </a:lnTo>
                  <a:lnTo>
                    <a:pt x="194652" y="563702"/>
                  </a:lnTo>
                  <a:lnTo>
                    <a:pt x="194310" y="563702"/>
                  </a:lnTo>
                  <a:lnTo>
                    <a:pt x="193967" y="563321"/>
                  </a:lnTo>
                  <a:lnTo>
                    <a:pt x="193776" y="563067"/>
                  </a:lnTo>
                  <a:lnTo>
                    <a:pt x="193598" y="562813"/>
                  </a:lnTo>
                  <a:lnTo>
                    <a:pt x="194322" y="562813"/>
                  </a:lnTo>
                  <a:lnTo>
                    <a:pt x="194437" y="562940"/>
                  </a:lnTo>
                  <a:lnTo>
                    <a:pt x="194652" y="563702"/>
                  </a:lnTo>
                  <a:lnTo>
                    <a:pt x="194652" y="495985"/>
                  </a:lnTo>
                  <a:lnTo>
                    <a:pt x="194170" y="496176"/>
                  </a:lnTo>
                  <a:lnTo>
                    <a:pt x="194170" y="560781"/>
                  </a:lnTo>
                  <a:lnTo>
                    <a:pt x="194056" y="561035"/>
                  </a:lnTo>
                  <a:lnTo>
                    <a:pt x="193941" y="561670"/>
                  </a:lnTo>
                  <a:lnTo>
                    <a:pt x="193827" y="561797"/>
                  </a:lnTo>
                  <a:lnTo>
                    <a:pt x="193738" y="562305"/>
                  </a:lnTo>
                  <a:lnTo>
                    <a:pt x="193141" y="561543"/>
                  </a:lnTo>
                  <a:lnTo>
                    <a:pt x="193294" y="561035"/>
                  </a:lnTo>
                  <a:lnTo>
                    <a:pt x="194170" y="560781"/>
                  </a:lnTo>
                  <a:lnTo>
                    <a:pt x="194170" y="496176"/>
                  </a:lnTo>
                  <a:lnTo>
                    <a:pt x="193916" y="496265"/>
                  </a:lnTo>
                  <a:lnTo>
                    <a:pt x="190334" y="496392"/>
                  </a:lnTo>
                  <a:lnTo>
                    <a:pt x="188823" y="496392"/>
                  </a:lnTo>
                  <a:lnTo>
                    <a:pt x="188036" y="496265"/>
                  </a:lnTo>
                  <a:lnTo>
                    <a:pt x="187845" y="497027"/>
                  </a:lnTo>
                  <a:lnTo>
                    <a:pt x="187185" y="497408"/>
                  </a:lnTo>
                  <a:lnTo>
                    <a:pt x="186080" y="497408"/>
                  </a:lnTo>
                  <a:lnTo>
                    <a:pt x="184569" y="497662"/>
                  </a:lnTo>
                  <a:lnTo>
                    <a:pt x="183400" y="497916"/>
                  </a:lnTo>
                  <a:lnTo>
                    <a:pt x="182930" y="497408"/>
                  </a:lnTo>
                  <a:lnTo>
                    <a:pt x="181584" y="497408"/>
                  </a:lnTo>
                  <a:lnTo>
                    <a:pt x="177025" y="498170"/>
                  </a:lnTo>
                  <a:lnTo>
                    <a:pt x="175590" y="498678"/>
                  </a:lnTo>
                  <a:lnTo>
                    <a:pt x="175056" y="499313"/>
                  </a:lnTo>
                  <a:lnTo>
                    <a:pt x="173380" y="499059"/>
                  </a:lnTo>
                  <a:lnTo>
                    <a:pt x="172046" y="499440"/>
                  </a:lnTo>
                  <a:lnTo>
                    <a:pt x="171081" y="500456"/>
                  </a:lnTo>
                  <a:lnTo>
                    <a:pt x="170281" y="500202"/>
                  </a:lnTo>
                  <a:lnTo>
                    <a:pt x="169659" y="500202"/>
                  </a:lnTo>
                  <a:lnTo>
                    <a:pt x="169227" y="500329"/>
                  </a:lnTo>
                  <a:lnTo>
                    <a:pt x="168414" y="500964"/>
                  </a:lnTo>
                  <a:lnTo>
                    <a:pt x="167589" y="501091"/>
                  </a:lnTo>
                  <a:lnTo>
                    <a:pt x="165646" y="500710"/>
                  </a:lnTo>
                  <a:lnTo>
                    <a:pt x="164109" y="501091"/>
                  </a:lnTo>
                  <a:lnTo>
                    <a:pt x="163703" y="501535"/>
                  </a:lnTo>
                  <a:lnTo>
                    <a:pt x="163703" y="522808"/>
                  </a:lnTo>
                  <a:lnTo>
                    <a:pt x="163423" y="522935"/>
                  </a:lnTo>
                  <a:lnTo>
                    <a:pt x="162864" y="522808"/>
                  </a:lnTo>
                  <a:lnTo>
                    <a:pt x="162369" y="523062"/>
                  </a:lnTo>
                  <a:lnTo>
                    <a:pt x="161683" y="523062"/>
                  </a:lnTo>
                  <a:lnTo>
                    <a:pt x="162306" y="521665"/>
                  </a:lnTo>
                  <a:lnTo>
                    <a:pt x="163677" y="522300"/>
                  </a:lnTo>
                  <a:lnTo>
                    <a:pt x="163703" y="522808"/>
                  </a:lnTo>
                  <a:lnTo>
                    <a:pt x="163703" y="501535"/>
                  </a:lnTo>
                  <a:lnTo>
                    <a:pt x="162941" y="502361"/>
                  </a:lnTo>
                  <a:lnTo>
                    <a:pt x="161366" y="502361"/>
                  </a:lnTo>
                  <a:lnTo>
                    <a:pt x="160375" y="502742"/>
                  </a:lnTo>
                  <a:lnTo>
                    <a:pt x="159296" y="503885"/>
                  </a:lnTo>
                  <a:lnTo>
                    <a:pt x="157810" y="504393"/>
                  </a:lnTo>
                  <a:lnTo>
                    <a:pt x="157441" y="503631"/>
                  </a:lnTo>
                  <a:lnTo>
                    <a:pt x="156921" y="503377"/>
                  </a:lnTo>
                  <a:lnTo>
                    <a:pt x="156260" y="503631"/>
                  </a:lnTo>
                  <a:lnTo>
                    <a:pt x="155371" y="503758"/>
                  </a:lnTo>
                  <a:lnTo>
                    <a:pt x="154825" y="504012"/>
                  </a:lnTo>
                  <a:lnTo>
                    <a:pt x="154647" y="504774"/>
                  </a:lnTo>
                  <a:lnTo>
                    <a:pt x="152615" y="504774"/>
                  </a:lnTo>
                  <a:lnTo>
                    <a:pt x="151726" y="505155"/>
                  </a:lnTo>
                  <a:lnTo>
                    <a:pt x="151028" y="505536"/>
                  </a:lnTo>
                  <a:lnTo>
                    <a:pt x="150495" y="506171"/>
                  </a:lnTo>
                  <a:lnTo>
                    <a:pt x="149694" y="505790"/>
                  </a:lnTo>
                  <a:lnTo>
                    <a:pt x="148475" y="505917"/>
                  </a:lnTo>
                  <a:lnTo>
                    <a:pt x="146812" y="506298"/>
                  </a:lnTo>
                  <a:lnTo>
                    <a:pt x="146481" y="506679"/>
                  </a:lnTo>
                  <a:lnTo>
                    <a:pt x="146164" y="506933"/>
                  </a:lnTo>
                  <a:lnTo>
                    <a:pt x="145834" y="507060"/>
                  </a:lnTo>
                  <a:lnTo>
                    <a:pt x="145135" y="507619"/>
                  </a:lnTo>
                  <a:lnTo>
                    <a:pt x="145135" y="528523"/>
                  </a:lnTo>
                  <a:lnTo>
                    <a:pt x="144564" y="528396"/>
                  </a:lnTo>
                  <a:lnTo>
                    <a:pt x="144665" y="528015"/>
                  </a:lnTo>
                  <a:lnTo>
                    <a:pt x="145097" y="527507"/>
                  </a:lnTo>
                  <a:lnTo>
                    <a:pt x="145135" y="528523"/>
                  </a:lnTo>
                  <a:lnTo>
                    <a:pt x="145135" y="507619"/>
                  </a:lnTo>
                  <a:lnTo>
                    <a:pt x="144538" y="508076"/>
                  </a:lnTo>
                  <a:lnTo>
                    <a:pt x="143433" y="508584"/>
                  </a:lnTo>
                  <a:lnTo>
                    <a:pt x="142760" y="508330"/>
                  </a:lnTo>
                  <a:lnTo>
                    <a:pt x="142481" y="507441"/>
                  </a:lnTo>
                  <a:lnTo>
                    <a:pt x="141732" y="508076"/>
                  </a:lnTo>
                  <a:lnTo>
                    <a:pt x="140792" y="508330"/>
                  </a:lnTo>
                  <a:lnTo>
                    <a:pt x="139674" y="508076"/>
                  </a:lnTo>
                  <a:lnTo>
                    <a:pt x="136398" y="510235"/>
                  </a:lnTo>
                  <a:lnTo>
                    <a:pt x="136309" y="510108"/>
                  </a:lnTo>
                  <a:lnTo>
                    <a:pt x="136042" y="509727"/>
                  </a:lnTo>
                  <a:lnTo>
                    <a:pt x="135255" y="509727"/>
                  </a:lnTo>
                  <a:lnTo>
                    <a:pt x="134035" y="510108"/>
                  </a:lnTo>
                  <a:lnTo>
                    <a:pt x="133578" y="509600"/>
                  </a:lnTo>
                  <a:lnTo>
                    <a:pt x="132943" y="509600"/>
                  </a:lnTo>
                  <a:lnTo>
                    <a:pt x="132181" y="509981"/>
                  </a:lnTo>
                  <a:lnTo>
                    <a:pt x="130594" y="511759"/>
                  </a:lnTo>
                  <a:lnTo>
                    <a:pt x="130225" y="511124"/>
                  </a:lnTo>
                  <a:lnTo>
                    <a:pt x="129654" y="511124"/>
                  </a:lnTo>
                  <a:lnTo>
                    <a:pt x="128892" y="511505"/>
                  </a:lnTo>
                  <a:lnTo>
                    <a:pt x="128079" y="512013"/>
                  </a:lnTo>
                  <a:lnTo>
                    <a:pt x="127088" y="512394"/>
                  </a:lnTo>
                  <a:lnTo>
                    <a:pt x="125526" y="512648"/>
                  </a:lnTo>
                  <a:lnTo>
                    <a:pt x="124040" y="513156"/>
                  </a:lnTo>
                  <a:lnTo>
                    <a:pt x="122618" y="513791"/>
                  </a:lnTo>
                  <a:lnTo>
                    <a:pt x="119214" y="515188"/>
                  </a:lnTo>
                  <a:lnTo>
                    <a:pt x="116598" y="515950"/>
                  </a:lnTo>
                  <a:lnTo>
                    <a:pt x="114808" y="515950"/>
                  </a:lnTo>
                  <a:lnTo>
                    <a:pt x="114300" y="516966"/>
                  </a:lnTo>
                  <a:lnTo>
                    <a:pt x="114223" y="517855"/>
                  </a:lnTo>
                  <a:lnTo>
                    <a:pt x="115303" y="519252"/>
                  </a:lnTo>
                  <a:lnTo>
                    <a:pt x="116217" y="520141"/>
                  </a:lnTo>
                  <a:lnTo>
                    <a:pt x="116306" y="521030"/>
                  </a:lnTo>
                  <a:lnTo>
                    <a:pt x="116052" y="524840"/>
                  </a:lnTo>
                  <a:lnTo>
                    <a:pt x="115938" y="529539"/>
                  </a:lnTo>
                  <a:lnTo>
                    <a:pt x="116154" y="529285"/>
                  </a:lnTo>
                  <a:lnTo>
                    <a:pt x="116357" y="529158"/>
                  </a:lnTo>
                  <a:lnTo>
                    <a:pt x="116979" y="529158"/>
                  </a:lnTo>
                  <a:lnTo>
                    <a:pt x="117094" y="529031"/>
                  </a:lnTo>
                  <a:lnTo>
                    <a:pt x="117589" y="528777"/>
                  </a:lnTo>
                  <a:lnTo>
                    <a:pt x="117678" y="528650"/>
                  </a:lnTo>
                  <a:lnTo>
                    <a:pt x="118084" y="528650"/>
                  </a:lnTo>
                  <a:lnTo>
                    <a:pt x="117767" y="531825"/>
                  </a:lnTo>
                  <a:lnTo>
                    <a:pt x="117665" y="532460"/>
                  </a:lnTo>
                  <a:lnTo>
                    <a:pt x="117449" y="533222"/>
                  </a:lnTo>
                  <a:lnTo>
                    <a:pt x="117373" y="534238"/>
                  </a:lnTo>
                  <a:lnTo>
                    <a:pt x="117449" y="534619"/>
                  </a:lnTo>
                  <a:lnTo>
                    <a:pt x="118135" y="534619"/>
                  </a:lnTo>
                  <a:lnTo>
                    <a:pt x="119341" y="534238"/>
                  </a:lnTo>
                  <a:lnTo>
                    <a:pt x="118059" y="535762"/>
                  </a:lnTo>
                  <a:lnTo>
                    <a:pt x="118110" y="536143"/>
                  </a:lnTo>
                  <a:lnTo>
                    <a:pt x="118211" y="536524"/>
                  </a:lnTo>
                  <a:lnTo>
                    <a:pt x="118618" y="536651"/>
                  </a:lnTo>
                  <a:lnTo>
                    <a:pt x="119278" y="536397"/>
                  </a:lnTo>
                  <a:lnTo>
                    <a:pt x="119938" y="536397"/>
                  </a:lnTo>
                  <a:lnTo>
                    <a:pt x="120650" y="536778"/>
                  </a:lnTo>
                  <a:lnTo>
                    <a:pt x="121196" y="538175"/>
                  </a:lnTo>
                  <a:lnTo>
                    <a:pt x="122847" y="537540"/>
                  </a:lnTo>
                  <a:lnTo>
                    <a:pt x="123888" y="536905"/>
                  </a:lnTo>
                  <a:lnTo>
                    <a:pt x="124218" y="536397"/>
                  </a:lnTo>
                  <a:lnTo>
                    <a:pt x="125209" y="535254"/>
                  </a:lnTo>
                  <a:lnTo>
                    <a:pt x="125704" y="534873"/>
                  </a:lnTo>
                  <a:lnTo>
                    <a:pt x="126580" y="534492"/>
                  </a:lnTo>
                  <a:lnTo>
                    <a:pt x="129527" y="535254"/>
                  </a:lnTo>
                  <a:lnTo>
                    <a:pt x="131127" y="534492"/>
                  </a:lnTo>
                  <a:lnTo>
                    <a:pt x="131673" y="534238"/>
                  </a:lnTo>
                  <a:lnTo>
                    <a:pt x="133007" y="531571"/>
                  </a:lnTo>
                  <a:lnTo>
                    <a:pt x="133146" y="532206"/>
                  </a:lnTo>
                  <a:lnTo>
                    <a:pt x="133489" y="532460"/>
                  </a:lnTo>
                  <a:lnTo>
                    <a:pt x="134632" y="532714"/>
                  </a:lnTo>
                  <a:lnTo>
                    <a:pt x="134899" y="532587"/>
                  </a:lnTo>
                  <a:lnTo>
                    <a:pt x="134899" y="532333"/>
                  </a:lnTo>
                  <a:lnTo>
                    <a:pt x="135839" y="532206"/>
                  </a:lnTo>
                  <a:lnTo>
                    <a:pt x="136055" y="532206"/>
                  </a:lnTo>
                  <a:lnTo>
                    <a:pt x="135813" y="531571"/>
                  </a:lnTo>
                  <a:lnTo>
                    <a:pt x="135712" y="531317"/>
                  </a:lnTo>
                  <a:lnTo>
                    <a:pt x="135140" y="530301"/>
                  </a:lnTo>
                  <a:lnTo>
                    <a:pt x="136093" y="529285"/>
                  </a:lnTo>
                  <a:lnTo>
                    <a:pt x="136372" y="529158"/>
                  </a:lnTo>
                  <a:lnTo>
                    <a:pt x="136588" y="529158"/>
                  </a:lnTo>
                  <a:lnTo>
                    <a:pt x="137706" y="531444"/>
                  </a:lnTo>
                  <a:lnTo>
                    <a:pt x="138709" y="531444"/>
                  </a:lnTo>
                  <a:lnTo>
                    <a:pt x="139103" y="530809"/>
                  </a:lnTo>
                  <a:lnTo>
                    <a:pt x="139128" y="529412"/>
                  </a:lnTo>
                  <a:lnTo>
                    <a:pt x="139115" y="529158"/>
                  </a:lnTo>
                  <a:lnTo>
                    <a:pt x="138557" y="529285"/>
                  </a:lnTo>
                  <a:lnTo>
                    <a:pt x="138163" y="529412"/>
                  </a:lnTo>
                  <a:lnTo>
                    <a:pt x="137947" y="529412"/>
                  </a:lnTo>
                  <a:lnTo>
                    <a:pt x="137947" y="529158"/>
                  </a:lnTo>
                  <a:lnTo>
                    <a:pt x="137922" y="528650"/>
                  </a:lnTo>
                  <a:lnTo>
                    <a:pt x="137807" y="528269"/>
                  </a:lnTo>
                  <a:lnTo>
                    <a:pt x="137795" y="527253"/>
                  </a:lnTo>
                  <a:lnTo>
                    <a:pt x="138176" y="526999"/>
                  </a:lnTo>
                  <a:lnTo>
                    <a:pt x="138849" y="526999"/>
                  </a:lnTo>
                  <a:lnTo>
                    <a:pt x="139890" y="527888"/>
                  </a:lnTo>
                  <a:lnTo>
                    <a:pt x="140347" y="528142"/>
                  </a:lnTo>
                  <a:lnTo>
                    <a:pt x="140804" y="528269"/>
                  </a:lnTo>
                  <a:lnTo>
                    <a:pt x="141249" y="528269"/>
                  </a:lnTo>
                  <a:lnTo>
                    <a:pt x="143014" y="529793"/>
                  </a:lnTo>
                  <a:lnTo>
                    <a:pt x="145999" y="529285"/>
                  </a:lnTo>
                  <a:lnTo>
                    <a:pt x="146900" y="529285"/>
                  </a:lnTo>
                  <a:lnTo>
                    <a:pt x="147866" y="529539"/>
                  </a:lnTo>
                  <a:lnTo>
                    <a:pt x="148907" y="530047"/>
                  </a:lnTo>
                  <a:lnTo>
                    <a:pt x="149440" y="529412"/>
                  </a:lnTo>
                  <a:lnTo>
                    <a:pt x="149631" y="529285"/>
                  </a:lnTo>
                  <a:lnTo>
                    <a:pt x="149821" y="529158"/>
                  </a:lnTo>
                  <a:lnTo>
                    <a:pt x="150037" y="529158"/>
                  </a:lnTo>
                  <a:lnTo>
                    <a:pt x="150863" y="528904"/>
                  </a:lnTo>
                  <a:lnTo>
                    <a:pt x="151091" y="528904"/>
                  </a:lnTo>
                  <a:lnTo>
                    <a:pt x="151193" y="528523"/>
                  </a:lnTo>
                  <a:lnTo>
                    <a:pt x="151295" y="527507"/>
                  </a:lnTo>
                  <a:lnTo>
                    <a:pt x="151206" y="527126"/>
                  </a:lnTo>
                  <a:lnTo>
                    <a:pt x="151155" y="526999"/>
                  </a:lnTo>
                  <a:lnTo>
                    <a:pt x="150901" y="526110"/>
                  </a:lnTo>
                  <a:lnTo>
                    <a:pt x="150850" y="525983"/>
                  </a:lnTo>
                  <a:lnTo>
                    <a:pt x="150774" y="525475"/>
                  </a:lnTo>
                  <a:lnTo>
                    <a:pt x="151206" y="525348"/>
                  </a:lnTo>
                  <a:lnTo>
                    <a:pt x="151587" y="526110"/>
                  </a:lnTo>
                  <a:lnTo>
                    <a:pt x="151904" y="527126"/>
                  </a:lnTo>
                  <a:lnTo>
                    <a:pt x="152196" y="527380"/>
                  </a:lnTo>
                  <a:lnTo>
                    <a:pt x="152641" y="527380"/>
                  </a:lnTo>
                  <a:lnTo>
                    <a:pt x="155130" y="525348"/>
                  </a:lnTo>
                  <a:lnTo>
                    <a:pt x="156375" y="524332"/>
                  </a:lnTo>
                  <a:lnTo>
                    <a:pt x="159067" y="524205"/>
                  </a:lnTo>
                  <a:lnTo>
                    <a:pt x="161582" y="524205"/>
                  </a:lnTo>
                  <a:lnTo>
                    <a:pt x="160667" y="526364"/>
                  </a:lnTo>
                  <a:lnTo>
                    <a:pt x="161988" y="525602"/>
                  </a:lnTo>
                  <a:lnTo>
                    <a:pt x="163906" y="523824"/>
                  </a:lnTo>
                  <a:lnTo>
                    <a:pt x="164261" y="523062"/>
                  </a:lnTo>
                  <a:lnTo>
                    <a:pt x="164312" y="522935"/>
                  </a:lnTo>
                  <a:lnTo>
                    <a:pt x="165481" y="522554"/>
                  </a:lnTo>
                  <a:lnTo>
                    <a:pt x="167398" y="522808"/>
                  </a:lnTo>
                  <a:lnTo>
                    <a:pt x="167716" y="522554"/>
                  </a:lnTo>
                  <a:lnTo>
                    <a:pt x="168833" y="521665"/>
                  </a:lnTo>
                  <a:lnTo>
                    <a:pt x="170421" y="520395"/>
                  </a:lnTo>
                  <a:lnTo>
                    <a:pt x="171272" y="520522"/>
                  </a:lnTo>
                  <a:lnTo>
                    <a:pt x="172186" y="521030"/>
                  </a:lnTo>
                  <a:lnTo>
                    <a:pt x="172440" y="520395"/>
                  </a:lnTo>
                  <a:lnTo>
                    <a:pt x="172491" y="520268"/>
                  </a:lnTo>
                  <a:lnTo>
                    <a:pt x="172923" y="519760"/>
                  </a:lnTo>
                  <a:lnTo>
                    <a:pt x="173469" y="519633"/>
                  </a:lnTo>
                  <a:lnTo>
                    <a:pt x="174015" y="519379"/>
                  </a:lnTo>
                  <a:lnTo>
                    <a:pt x="174523" y="519633"/>
                  </a:lnTo>
                  <a:lnTo>
                    <a:pt x="175018" y="520395"/>
                  </a:lnTo>
                  <a:lnTo>
                    <a:pt x="175564" y="520141"/>
                  </a:lnTo>
                  <a:lnTo>
                    <a:pt x="175590" y="519379"/>
                  </a:lnTo>
                  <a:lnTo>
                    <a:pt x="175094" y="518236"/>
                  </a:lnTo>
                  <a:lnTo>
                    <a:pt x="175653" y="518109"/>
                  </a:lnTo>
                  <a:lnTo>
                    <a:pt x="175983" y="518236"/>
                  </a:lnTo>
                  <a:lnTo>
                    <a:pt x="176110" y="518490"/>
                  </a:lnTo>
                  <a:lnTo>
                    <a:pt x="176466" y="518871"/>
                  </a:lnTo>
                  <a:lnTo>
                    <a:pt x="176657" y="519379"/>
                  </a:lnTo>
                  <a:lnTo>
                    <a:pt x="177380" y="519379"/>
                  </a:lnTo>
                  <a:lnTo>
                    <a:pt x="178549" y="520522"/>
                  </a:lnTo>
                  <a:lnTo>
                    <a:pt x="179108" y="520268"/>
                  </a:lnTo>
                  <a:lnTo>
                    <a:pt x="179844" y="519379"/>
                  </a:lnTo>
                  <a:lnTo>
                    <a:pt x="179044" y="519125"/>
                  </a:lnTo>
                  <a:lnTo>
                    <a:pt x="178676" y="518617"/>
                  </a:lnTo>
                  <a:lnTo>
                    <a:pt x="178549" y="518363"/>
                  </a:lnTo>
                  <a:lnTo>
                    <a:pt x="178498" y="518109"/>
                  </a:lnTo>
                  <a:lnTo>
                    <a:pt x="178422" y="517728"/>
                  </a:lnTo>
                  <a:lnTo>
                    <a:pt x="179463" y="518363"/>
                  </a:lnTo>
                  <a:lnTo>
                    <a:pt x="179705" y="518617"/>
                  </a:lnTo>
                  <a:lnTo>
                    <a:pt x="179781" y="518871"/>
                  </a:lnTo>
                  <a:lnTo>
                    <a:pt x="179844" y="519379"/>
                  </a:lnTo>
                  <a:lnTo>
                    <a:pt x="182537" y="519252"/>
                  </a:lnTo>
                  <a:lnTo>
                    <a:pt x="183057" y="518871"/>
                  </a:lnTo>
                  <a:lnTo>
                    <a:pt x="183946" y="518617"/>
                  </a:lnTo>
                  <a:lnTo>
                    <a:pt x="185191" y="518490"/>
                  </a:lnTo>
                  <a:lnTo>
                    <a:pt x="185889" y="519379"/>
                  </a:lnTo>
                  <a:lnTo>
                    <a:pt x="186804" y="519633"/>
                  </a:lnTo>
                  <a:lnTo>
                    <a:pt x="187909" y="519379"/>
                  </a:lnTo>
                  <a:lnTo>
                    <a:pt x="189128" y="518998"/>
                  </a:lnTo>
                  <a:lnTo>
                    <a:pt x="189585" y="518490"/>
                  </a:lnTo>
                  <a:lnTo>
                    <a:pt x="189814" y="518236"/>
                  </a:lnTo>
                  <a:lnTo>
                    <a:pt x="189903" y="517728"/>
                  </a:lnTo>
                  <a:lnTo>
                    <a:pt x="190004" y="517093"/>
                  </a:lnTo>
                  <a:lnTo>
                    <a:pt x="190106" y="517220"/>
                  </a:lnTo>
                  <a:lnTo>
                    <a:pt x="190258" y="517220"/>
                  </a:lnTo>
                  <a:lnTo>
                    <a:pt x="190588" y="517347"/>
                  </a:lnTo>
                  <a:lnTo>
                    <a:pt x="190817" y="517347"/>
                  </a:lnTo>
                  <a:lnTo>
                    <a:pt x="191744" y="517093"/>
                  </a:lnTo>
                  <a:lnTo>
                    <a:pt x="192201" y="516966"/>
                  </a:lnTo>
                  <a:lnTo>
                    <a:pt x="192557" y="516839"/>
                  </a:lnTo>
                  <a:lnTo>
                    <a:pt x="193001" y="516585"/>
                  </a:lnTo>
                  <a:lnTo>
                    <a:pt x="193992" y="518109"/>
                  </a:lnTo>
                  <a:lnTo>
                    <a:pt x="194005" y="518363"/>
                  </a:lnTo>
                  <a:lnTo>
                    <a:pt x="193052" y="520014"/>
                  </a:lnTo>
                  <a:lnTo>
                    <a:pt x="191973" y="521284"/>
                  </a:lnTo>
                  <a:lnTo>
                    <a:pt x="190881" y="521792"/>
                  </a:lnTo>
                  <a:lnTo>
                    <a:pt x="190461" y="522376"/>
                  </a:lnTo>
                  <a:lnTo>
                    <a:pt x="190461" y="562940"/>
                  </a:lnTo>
                  <a:lnTo>
                    <a:pt x="190461" y="563448"/>
                  </a:lnTo>
                  <a:lnTo>
                    <a:pt x="189852" y="564083"/>
                  </a:lnTo>
                  <a:lnTo>
                    <a:pt x="189064" y="564083"/>
                  </a:lnTo>
                  <a:lnTo>
                    <a:pt x="188239" y="563321"/>
                  </a:lnTo>
                  <a:lnTo>
                    <a:pt x="188899" y="563194"/>
                  </a:lnTo>
                  <a:lnTo>
                    <a:pt x="189433" y="562940"/>
                  </a:lnTo>
                  <a:lnTo>
                    <a:pt x="190207" y="562813"/>
                  </a:lnTo>
                  <a:lnTo>
                    <a:pt x="190461" y="562940"/>
                  </a:lnTo>
                  <a:lnTo>
                    <a:pt x="190461" y="522376"/>
                  </a:lnTo>
                  <a:lnTo>
                    <a:pt x="187718" y="526110"/>
                  </a:lnTo>
                  <a:lnTo>
                    <a:pt x="185115" y="529158"/>
                  </a:lnTo>
                  <a:lnTo>
                    <a:pt x="182727" y="531063"/>
                  </a:lnTo>
                  <a:lnTo>
                    <a:pt x="182511" y="531063"/>
                  </a:lnTo>
                  <a:lnTo>
                    <a:pt x="180352" y="533984"/>
                  </a:lnTo>
                  <a:lnTo>
                    <a:pt x="179247" y="534492"/>
                  </a:lnTo>
                  <a:lnTo>
                    <a:pt x="178562" y="535381"/>
                  </a:lnTo>
                  <a:lnTo>
                    <a:pt x="178269" y="536651"/>
                  </a:lnTo>
                  <a:lnTo>
                    <a:pt x="174091" y="540461"/>
                  </a:lnTo>
                  <a:lnTo>
                    <a:pt x="173647" y="540715"/>
                  </a:lnTo>
                  <a:lnTo>
                    <a:pt x="172847" y="541731"/>
                  </a:lnTo>
                  <a:lnTo>
                    <a:pt x="171716" y="543509"/>
                  </a:lnTo>
                  <a:lnTo>
                    <a:pt x="170751" y="544779"/>
                  </a:lnTo>
                  <a:lnTo>
                    <a:pt x="169900" y="545668"/>
                  </a:lnTo>
                  <a:lnTo>
                    <a:pt x="169291" y="546176"/>
                  </a:lnTo>
                  <a:lnTo>
                    <a:pt x="169202" y="547065"/>
                  </a:lnTo>
                  <a:lnTo>
                    <a:pt x="169367" y="548208"/>
                  </a:lnTo>
                  <a:lnTo>
                    <a:pt x="169646" y="549986"/>
                  </a:lnTo>
                  <a:lnTo>
                    <a:pt x="168960" y="549732"/>
                  </a:lnTo>
                  <a:lnTo>
                    <a:pt x="168363" y="550113"/>
                  </a:lnTo>
                  <a:lnTo>
                    <a:pt x="167195" y="552907"/>
                  </a:lnTo>
                  <a:lnTo>
                    <a:pt x="167068" y="553669"/>
                  </a:lnTo>
                  <a:lnTo>
                    <a:pt x="167093" y="556590"/>
                  </a:lnTo>
                  <a:lnTo>
                    <a:pt x="167335" y="556844"/>
                  </a:lnTo>
                  <a:lnTo>
                    <a:pt x="168122" y="556844"/>
                  </a:lnTo>
                  <a:lnTo>
                    <a:pt x="167576" y="557479"/>
                  </a:lnTo>
                  <a:lnTo>
                    <a:pt x="167449" y="558368"/>
                  </a:lnTo>
                  <a:lnTo>
                    <a:pt x="167551" y="559257"/>
                  </a:lnTo>
                  <a:lnTo>
                    <a:pt x="168008" y="559638"/>
                  </a:lnTo>
                  <a:lnTo>
                    <a:pt x="168910" y="559511"/>
                  </a:lnTo>
                  <a:lnTo>
                    <a:pt x="168668" y="561924"/>
                  </a:lnTo>
                  <a:lnTo>
                    <a:pt x="168783" y="561797"/>
                  </a:lnTo>
                  <a:lnTo>
                    <a:pt x="169011" y="561797"/>
                  </a:lnTo>
                  <a:lnTo>
                    <a:pt x="169354" y="561924"/>
                  </a:lnTo>
                  <a:lnTo>
                    <a:pt x="169849" y="561797"/>
                  </a:lnTo>
                  <a:lnTo>
                    <a:pt x="170345" y="561670"/>
                  </a:lnTo>
                  <a:lnTo>
                    <a:pt x="170675" y="561543"/>
                  </a:lnTo>
                  <a:lnTo>
                    <a:pt x="170472" y="562813"/>
                  </a:lnTo>
                  <a:lnTo>
                    <a:pt x="170370" y="563321"/>
                  </a:lnTo>
                  <a:lnTo>
                    <a:pt x="169710" y="565099"/>
                  </a:lnTo>
                  <a:lnTo>
                    <a:pt x="168643" y="567131"/>
                  </a:lnTo>
                  <a:lnTo>
                    <a:pt x="168529" y="567766"/>
                  </a:lnTo>
                  <a:lnTo>
                    <a:pt x="168668" y="568147"/>
                  </a:lnTo>
                  <a:lnTo>
                    <a:pt x="168960" y="568528"/>
                  </a:lnTo>
                  <a:lnTo>
                    <a:pt x="169519" y="568528"/>
                  </a:lnTo>
                  <a:lnTo>
                    <a:pt x="169811" y="568274"/>
                  </a:lnTo>
                  <a:lnTo>
                    <a:pt x="170116" y="567766"/>
                  </a:lnTo>
                  <a:lnTo>
                    <a:pt x="171043" y="568401"/>
                  </a:lnTo>
                  <a:lnTo>
                    <a:pt x="171145" y="569544"/>
                  </a:lnTo>
                  <a:lnTo>
                    <a:pt x="170586" y="570687"/>
                  </a:lnTo>
                  <a:lnTo>
                    <a:pt x="171716" y="570433"/>
                  </a:lnTo>
                  <a:lnTo>
                    <a:pt x="172326" y="570687"/>
                  </a:lnTo>
                  <a:lnTo>
                    <a:pt x="172491" y="571449"/>
                  </a:lnTo>
                  <a:lnTo>
                    <a:pt x="171399" y="572465"/>
                  </a:lnTo>
                  <a:lnTo>
                    <a:pt x="171145" y="572846"/>
                  </a:lnTo>
                  <a:lnTo>
                    <a:pt x="171043" y="573227"/>
                  </a:lnTo>
                  <a:lnTo>
                    <a:pt x="171234" y="573608"/>
                  </a:lnTo>
                  <a:lnTo>
                    <a:pt x="172123" y="573481"/>
                  </a:lnTo>
                  <a:lnTo>
                    <a:pt x="172897" y="573227"/>
                  </a:lnTo>
                  <a:lnTo>
                    <a:pt x="174510" y="572084"/>
                  </a:lnTo>
                  <a:lnTo>
                    <a:pt x="175463" y="571830"/>
                  </a:lnTo>
                  <a:lnTo>
                    <a:pt x="175691" y="571830"/>
                  </a:lnTo>
                  <a:lnTo>
                    <a:pt x="175806" y="571957"/>
                  </a:lnTo>
                  <a:lnTo>
                    <a:pt x="176250" y="571957"/>
                  </a:lnTo>
                  <a:lnTo>
                    <a:pt x="177025" y="571830"/>
                  </a:lnTo>
                  <a:lnTo>
                    <a:pt x="177685" y="571449"/>
                  </a:lnTo>
                  <a:lnTo>
                    <a:pt x="178689" y="571068"/>
                  </a:lnTo>
                  <a:lnTo>
                    <a:pt x="178574" y="571195"/>
                  </a:lnTo>
                  <a:lnTo>
                    <a:pt x="178409" y="571449"/>
                  </a:lnTo>
                  <a:lnTo>
                    <a:pt x="177863" y="573100"/>
                  </a:lnTo>
                  <a:lnTo>
                    <a:pt x="177787" y="573481"/>
                  </a:lnTo>
                  <a:lnTo>
                    <a:pt x="178752" y="572719"/>
                  </a:lnTo>
                  <a:lnTo>
                    <a:pt x="180060" y="572211"/>
                  </a:lnTo>
                  <a:lnTo>
                    <a:pt x="180352" y="572084"/>
                  </a:lnTo>
                  <a:lnTo>
                    <a:pt x="180784" y="571576"/>
                  </a:lnTo>
                  <a:lnTo>
                    <a:pt x="180873" y="571068"/>
                  </a:lnTo>
                  <a:lnTo>
                    <a:pt x="181000" y="570433"/>
                  </a:lnTo>
                  <a:lnTo>
                    <a:pt x="181254" y="568528"/>
                  </a:lnTo>
                  <a:lnTo>
                    <a:pt x="181698" y="568528"/>
                  </a:lnTo>
                  <a:lnTo>
                    <a:pt x="182092" y="568401"/>
                  </a:lnTo>
                  <a:lnTo>
                    <a:pt x="182397" y="568020"/>
                  </a:lnTo>
                  <a:lnTo>
                    <a:pt x="182549" y="567766"/>
                  </a:lnTo>
                  <a:lnTo>
                    <a:pt x="183553" y="566115"/>
                  </a:lnTo>
                  <a:lnTo>
                    <a:pt x="184150" y="565734"/>
                  </a:lnTo>
                  <a:lnTo>
                    <a:pt x="184823" y="565734"/>
                  </a:lnTo>
                  <a:lnTo>
                    <a:pt x="185051" y="565988"/>
                  </a:lnTo>
                  <a:lnTo>
                    <a:pt x="185140" y="567131"/>
                  </a:lnTo>
                  <a:lnTo>
                    <a:pt x="185064" y="568528"/>
                  </a:lnTo>
                  <a:lnTo>
                    <a:pt x="185242" y="568909"/>
                  </a:lnTo>
                  <a:lnTo>
                    <a:pt x="185813" y="569163"/>
                  </a:lnTo>
                  <a:lnTo>
                    <a:pt x="186220" y="568274"/>
                  </a:lnTo>
                  <a:lnTo>
                    <a:pt x="186702" y="567766"/>
                  </a:lnTo>
                  <a:lnTo>
                    <a:pt x="187261" y="567639"/>
                  </a:lnTo>
                  <a:lnTo>
                    <a:pt x="187464" y="567385"/>
                  </a:lnTo>
                  <a:lnTo>
                    <a:pt x="187756" y="567385"/>
                  </a:lnTo>
                  <a:lnTo>
                    <a:pt x="188112" y="567766"/>
                  </a:lnTo>
                  <a:lnTo>
                    <a:pt x="188569" y="568020"/>
                  </a:lnTo>
                  <a:lnTo>
                    <a:pt x="188950" y="567766"/>
                  </a:lnTo>
                  <a:lnTo>
                    <a:pt x="189674" y="565353"/>
                  </a:lnTo>
                  <a:lnTo>
                    <a:pt x="189890" y="565099"/>
                  </a:lnTo>
                  <a:lnTo>
                    <a:pt x="190398" y="565226"/>
                  </a:lnTo>
                  <a:lnTo>
                    <a:pt x="191211" y="565734"/>
                  </a:lnTo>
                  <a:lnTo>
                    <a:pt x="191477" y="565099"/>
                  </a:lnTo>
                  <a:lnTo>
                    <a:pt x="191820" y="564337"/>
                  </a:lnTo>
                  <a:lnTo>
                    <a:pt x="191935" y="564083"/>
                  </a:lnTo>
                  <a:lnTo>
                    <a:pt x="192062" y="563829"/>
                  </a:lnTo>
                  <a:lnTo>
                    <a:pt x="192100" y="563067"/>
                  </a:lnTo>
                  <a:lnTo>
                    <a:pt x="192659" y="563321"/>
                  </a:lnTo>
                  <a:lnTo>
                    <a:pt x="192811" y="563448"/>
                  </a:lnTo>
                  <a:lnTo>
                    <a:pt x="192874" y="564210"/>
                  </a:lnTo>
                  <a:lnTo>
                    <a:pt x="192493" y="564337"/>
                  </a:lnTo>
                  <a:lnTo>
                    <a:pt x="191820" y="564337"/>
                  </a:lnTo>
                  <a:lnTo>
                    <a:pt x="192760" y="565480"/>
                  </a:lnTo>
                  <a:lnTo>
                    <a:pt x="193840" y="565861"/>
                  </a:lnTo>
                  <a:lnTo>
                    <a:pt x="195059" y="565353"/>
                  </a:lnTo>
                  <a:lnTo>
                    <a:pt x="195351" y="564591"/>
                  </a:lnTo>
                  <a:lnTo>
                    <a:pt x="195846" y="564464"/>
                  </a:lnTo>
                  <a:lnTo>
                    <a:pt x="196545" y="564845"/>
                  </a:lnTo>
                  <a:lnTo>
                    <a:pt x="196621" y="564464"/>
                  </a:lnTo>
                  <a:lnTo>
                    <a:pt x="196761" y="563702"/>
                  </a:lnTo>
                  <a:lnTo>
                    <a:pt x="196938" y="562813"/>
                  </a:lnTo>
                  <a:lnTo>
                    <a:pt x="197027" y="562305"/>
                  </a:lnTo>
                  <a:lnTo>
                    <a:pt x="197269" y="561035"/>
                  </a:lnTo>
                  <a:lnTo>
                    <a:pt x="197612" y="560781"/>
                  </a:lnTo>
                  <a:lnTo>
                    <a:pt x="198450" y="560146"/>
                  </a:lnTo>
                  <a:lnTo>
                    <a:pt x="200126" y="562305"/>
                  </a:lnTo>
                  <a:lnTo>
                    <a:pt x="200164" y="562940"/>
                  </a:lnTo>
                  <a:lnTo>
                    <a:pt x="200952" y="563448"/>
                  </a:lnTo>
                  <a:lnTo>
                    <a:pt x="202539" y="563575"/>
                  </a:lnTo>
                  <a:lnTo>
                    <a:pt x="202653" y="561289"/>
                  </a:lnTo>
                  <a:lnTo>
                    <a:pt x="202857" y="560781"/>
                  </a:lnTo>
                  <a:lnTo>
                    <a:pt x="203746" y="560527"/>
                  </a:lnTo>
                  <a:lnTo>
                    <a:pt x="203835" y="560146"/>
                  </a:lnTo>
                  <a:lnTo>
                    <a:pt x="203936" y="559765"/>
                  </a:lnTo>
                  <a:lnTo>
                    <a:pt x="204254" y="559384"/>
                  </a:lnTo>
                  <a:lnTo>
                    <a:pt x="205130" y="558876"/>
                  </a:lnTo>
                  <a:lnTo>
                    <a:pt x="205752" y="558495"/>
                  </a:lnTo>
                  <a:lnTo>
                    <a:pt x="206159" y="558241"/>
                  </a:lnTo>
                  <a:lnTo>
                    <a:pt x="206883" y="559257"/>
                  </a:lnTo>
                  <a:lnTo>
                    <a:pt x="206984" y="560273"/>
                  </a:lnTo>
                  <a:lnTo>
                    <a:pt x="206463" y="561035"/>
                  </a:lnTo>
                  <a:lnTo>
                    <a:pt x="207251" y="561289"/>
                  </a:lnTo>
                  <a:lnTo>
                    <a:pt x="207340" y="562051"/>
                  </a:lnTo>
                  <a:lnTo>
                    <a:pt x="206730" y="563194"/>
                  </a:lnTo>
                  <a:lnTo>
                    <a:pt x="207733" y="563321"/>
                  </a:lnTo>
                  <a:lnTo>
                    <a:pt x="208394" y="563067"/>
                  </a:lnTo>
                  <a:lnTo>
                    <a:pt x="208584" y="562686"/>
                  </a:lnTo>
                  <a:lnTo>
                    <a:pt x="208470" y="560146"/>
                  </a:lnTo>
                  <a:lnTo>
                    <a:pt x="208419" y="559892"/>
                  </a:lnTo>
                  <a:lnTo>
                    <a:pt x="209296" y="560781"/>
                  </a:lnTo>
                  <a:lnTo>
                    <a:pt x="209524" y="560654"/>
                  </a:lnTo>
                  <a:lnTo>
                    <a:pt x="209600" y="560019"/>
                  </a:lnTo>
                  <a:lnTo>
                    <a:pt x="209651" y="559892"/>
                  </a:lnTo>
                  <a:lnTo>
                    <a:pt x="209550" y="559257"/>
                  </a:lnTo>
                  <a:lnTo>
                    <a:pt x="209016" y="558241"/>
                  </a:lnTo>
                  <a:lnTo>
                    <a:pt x="208140" y="557479"/>
                  </a:lnTo>
                  <a:lnTo>
                    <a:pt x="207594" y="556590"/>
                  </a:lnTo>
                  <a:lnTo>
                    <a:pt x="208241" y="555955"/>
                  </a:lnTo>
                  <a:lnTo>
                    <a:pt x="209143" y="556082"/>
                  </a:lnTo>
                  <a:lnTo>
                    <a:pt x="210553" y="557352"/>
                  </a:lnTo>
                  <a:lnTo>
                    <a:pt x="210604" y="557479"/>
                  </a:lnTo>
                  <a:lnTo>
                    <a:pt x="210680" y="557860"/>
                  </a:lnTo>
                  <a:lnTo>
                    <a:pt x="211213" y="558622"/>
                  </a:lnTo>
                  <a:lnTo>
                    <a:pt x="211658" y="558368"/>
                  </a:lnTo>
                  <a:lnTo>
                    <a:pt x="212839" y="557225"/>
                  </a:lnTo>
                  <a:lnTo>
                    <a:pt x="213309" y="556717"/>
                  </a:lnTo>
                  <a:lnTo>
                    <a:pt x="214109" y="556971"/>
                  </a:lnTo>
                  <a:lnTo>
                    <a:pt x="214668" y="556844"/>
                  </a:lnTo>
                  <a:lnTo>
                    <a:pt x="214744" y="556717"/>
                  </a:lnTo>
                  <a:lnTo>
                    <a:pt x="214972" y="556336"/>
                  </a:lnTo>
                  <a:lnTo>
                    <a:pt x="215303" y="555955"/>
                  </a:lnTo>
                  <a:lnTo>
                    <a:pt x="215315" y="555828"/>
                  </a:lnTo>
                  <a:lnTo>
                    <a:pt x="215353" y="555193"/>
                  </a:lnTo>
                  <a:lnTo>
                    <a:pt x="215442" y="554304"/>
                  </a:lnTo>
                  <a:lnTo>
                    <a:pt x="215544" y="553923"/>
                  </a:lnTo>
                  <a:lnTo>
                    <a:pt x="216001" y="554050"/>
                  </a:lnTo>
                  <a:lnTo>
                    <a:pt x="216344" y="554558"/>
                  </a:lnTo>
                  <a:lnTo>
                    <a:pt x="216623" y="555193"/>
                  </a:lnTo>
                  <a:lnTo>
                    <a:pt x="217144" y="555955"/>
                  </a:lnTo>
                  <a:lnTo>
                    <a:pt x="217360" y="556844"/>
                  </a:lnTo>
                  <a:lnTo>
                    <a:pt x="219456" y="556209"/>
                  </a:lnTo>
                  <a:lnTo>
                    <a:pt x="220751" y="555066"/>
                  </a:lnTo>
                  <a:lnTo>
                    <a:pt x="221018" y="554050"/>
                  </a:lnTo>
                  <a:lnTo>
                    <a:pt x="221221" y="553288"/>
                  </a:lnTo>
                  <a:lnTo>
                    <a:pt x="221691" y="553542"/>
                  </a:lnTo>
                  <a:lnTo>
                    <a:pt x="222034" y="553669"/>
                  </a:lnTo>
                  <a:lnTo>
                    <a:pt x="222275" y="553923"/>
                  </a:lnTo>
                  <a:lnTo>
                    <a:pt x="223266" y="553923"/>
                  </a:lnTo>
                  <a:lnTo>
                    <a:pt x="223329" y="553288"/>
                  </a:lnTo>
                  <a:lnTo>
                    <a:pt x="223431" y="552907"/>
                  </a:lnTo>
                  <a:lnTo>
                    <a:pt x="223494" y="552653"/>
                  </a:lnTo>
                  <a:lnTo>
                    <a:pt x="223761" y="552526"/>
                  </a:lnTo>
                  <a:lnTo>
                    <a:pt x="224218" y="552526"/>
                  </a:lnTo>
                  <a:lnTo>
                    <a:pt x="224332" y="554812"/>
                  </a:lnTo>
                  <a:lnTo>
                    <a:pt x="226123" y="553542"/>
                  </a:lnTo>
                  <a:lnTo>
                    <a:pt x="227291" y="552526"/>
                  </a:lnTo>
                  <a:lnTo>
                    <a:pt x="227723" y="552145"/>
                  </a:lnTo>
                  <a:lnTo>
                    <a:pt x="227317" y="553415"/>
                  </a:lnTo>
                  <a:lnTo>
                    <a:pt x="227228" y="554558"/>
                  </a:lnTo>
                  <a:lnTo>
                    <a:pt x="227469" y="554812"/>
                  </a:lnTo>
                  <a:lnTo>
                    <a:pt x="227672" y="554685"/>
                  </a:lnTo>
                  <a:lnTo>
                    <a:pt x="228473" y="553796"/>
                  </a:lnTo>
                  <a:lnTo>
                    <a:pt x="229298" y="553288"/>
                  </a:lnTo>
                  <a:lnTo>
                    <a:pt x="231254" y="552145"/>
                  </a:lnTo>
                  <a:lnTo>
                    <a:pt x="231914" y="551637"/>
                  </a:lnTo>
                  <a:lnTo>
                    <a:pt x="232740" y="551510"/>
                  </a:lnTo>
                  <a:lnTo>
                    <a:pt x="233756" y="551510"/>
                  </a:lnTo>
                  <a:lnTo>
                    <a:pt x="233794" y="552018"/>
                  </a:lnTo>
                  <a:lnTo>
                    <a:pt x="233895" y="555066"/>
                  </a:lnTo>
                  <a:lnTo>
                    <a:pt x="233768" y="555955"/>
                  </a:lnTo>
                  <a:lnTo>
                    <a:pt x="233654" y="556336"/>
                  </a:lnTo>
                  <a:lnTo>
                    <a:pt x="233006" y="557352"/>
                  </a:lnTo>
                  <a:lnTo>
                    <a:pt x="230708" y="559765"/>
                  </a:lnTo>
                  <a:lnTo>
                    <a:pt x="230365" y="560070"/>
                  </a:lnTo>
                  <a:lnTo>
                    <a:pt x="230365" y="587705"/>
                  </a:lnTo>
                  <a:lnTo>
                    <a:pt x="230327" y="588086"/>
                  </a:lnTo>
                  <a:lnTo>
                    <a:pt x="229895" y="588594"/>
                  </a:lnTo>
                  <a:lnTo>
                    <a:pt x="229984" y="590245"/>
                  </a:lnTo>
                  <a:lnTo>
                    <a:pt x="228257" y="589229"/>
                  </a:lnTo>
                  <a:lnTo>
                    <a:pt x="228574" y="589102"/>
                  </a:lnTo>
                  <a:lnTo>
                    <a:pt x="229006" y="588848"/>
                  </a:lnTo>
                  <a:lnTo>
                    <a:pt x="229704" y="588086"/>
                  </a:lnTo>
                  <a:lnTo>
                    <a:pt x="229692" y="587705"/>
                  </a:lnTo>
                  <a:lnTo>
                    <a:pt x="230365" y="587705"/>
                  </a:lnTo>
                  <a:lnTo>
                    <a:pt x="230365" y="560070"/>
                  </a:lnTo>
                  <a:lnTo>
                    <a:pt x="228993" y="561289"/>
                  </a:lnTo>
                  <a:lnTo>
                    <a:pt x="227609" y="562813"/>
                  </a:lnTo>
                  <a:lnTo>
                    <a:pt x="227533" y="562940"/>
                  </a:lnTo>
                  <a:lnTo>
                    <a:pt x="227533" y="591896"/>
                  </a:lnTo>
                  <a:lnTo>
                    <a:pt x="226949" y="591515"/>
                  </a:lnTo>
                  <a:lnTo>
                    <a:pt x="226771" y="591261"/>
                  </a:lnTo>
                  <a:lnTo>
                    <a:pt x="226987" y="591007"/>
                  </a:lnTo>
                  <a:lnTo>
                    <a:pt x="227533" y="591896"/>
                  </a:lnTo>
                  <a:lnTo>
                    <a:pt x="227533" y="562940"/>
                  </a:lnTo>
                  <a:lnTo>
                    <a:pt x="226771" y="564083"/>
                  </a:lnTo>
                  <a:lnTo>
                    <a:pt x="226479" y="565226"/>
                  </a:lnTo>
                  <a:lnTo>
                    <a:pt x="225742" y="565937"/>
                  </a:lnTo>
                  <a:lnTo>
                    <a:pt x="225742" y="593166"/>
                  </a:lnTo>
                  <a:lnTo>
                    <a:pt x="225463" y="593420"/>
                  </a:lnTo>
                  <a:lnTo>
                    <a:pt x="225221" y="593356"/>
                  </a:lnTo>
                  <a:lnTo>
                    <a:pt x="225399" y="593293"/>
                  </a:lnTo>
                  <a:lnTo>
                    <a:pt x="225729" y="592785"/>
                  </a:lnTo>
                  <a:lnTo>
                    <a:pt x="225742" y="593166"/>
                  </a:lnTo>
                  <a:lnTo>
                    <a:pt x="225742" y="565937"/>
                  </a:lnTo>
                  <a:lnTo>
                    <a:pt x="224878" y="565734"/>
                  </a:lnTo>
                  <a:lnTo>
                    <a:pt x="224218" y="566115"/>
                  </a:lnTo>
                  <a:lnTo>
                    <a:pt x="223088" y="568147"/>
                  </a:lnTo>
                  <a:lnTo>
                    <a:pt x="221818" y="569544"/>
                  </a:lnTo>
                  <a:lnTo>
                    <a:pt x="221703" y="593293"/>
                  </a:lnTo>
                  <a:lnTo>
                    <a:pt x="221399" y="593801"/>
                  </a:lnTo>
                  <a:lnTo>
                    <a:pt x="221068" y="593928"/>
                  </a:lnTo>
                  <a:lnTo>
                    <a:pt x="220726" y="593674"/>
                  </a:lnTo>
                  <a:lnTo>
                    <a:pt x="221703" y="593293"/>
                  </a:lnTo>
                  <a:lnTo>
                    <a:pt x="221703" y="569633"/>
                  </a:lnTo>
                  <a:lnTo>
                    <a:pt x="220992" y="570179"/>
                  </a:lnTo>
                  <a:lnTo>
                    <a:pt x="220078" y="571068"/>
                  </a:lnTo>
                  <a:lnTo>
                    <a:pt x="219849" y="571068"/>
                  </a:lnTo>
                  <a:lnTo>
                    <a:pt x="218528" y="571576"/>
                  </a:lnTo>
                  <a:lnTo>
                    <a:pt x="217576" y="572719"/>
                  </a:lnTo>
                  <a:lnTo>
                    <a:pt x="216992" y="574497"/>
                  </a:lnTo>
                  <a:lnTo>
                    <a:pt x="216090" y="574497"/>
                  </a:lnTo>
                  <a:lnTo>
                    <a:pt x="215328" y="575005"/>
                  </a:lnTo>
                  <a:lnTo>
                    <a:pt x="214706" y="575894"/>
                  </a:lnTo>
                  <a:lnTo>
                    <a:pt x="213918" y="577164"/>
                  </a:lnTo>
                  <a:lnTo>
                    <a:pt x="212953" y="578180"/>
                  </a:lnTo>
                  <a:lnTo>
                    <a:pt x="211277" y="578434"/>
                  </a:lnTo>
                  <a:lnTo>
                    <a:pt x="209829" y="579704"/>
                  </a:lnTo>
                  <a:lnTo>
                    <a:pt x="208610" y="582244"/>
                  </a:lnTo>
                  <a:lnTo>
                    <a:pt x="207060" y="583006"/>
                  </a:lnTo>
                  <a:lnTo>
                    <a:pt x="205359" y="584784"/>
                  </a:lnTo>
                  <a:lnTo>
                    <a:pt x="201256" y="590753"/>
                  </a:lnTo>
                  <a:lnTo>
                    <a:pt x="200190" y="591896"/>
                  </a:lnTo>
                  <a:lnTo>
                    <a:pt x="199326" y="592658"/>
                  </a:lnTo>
                  <a:lnTo>
                    <a:pt x="198678" y="593166"/>
                  </a:lnTo>
                  <a:lnTo>
                    <a:pt x="198043" y="594055"/>
                  </a:lnTo>
                  <a:lnTo>
                    <a:pt x="197129" y="595071"/>
                  </a:lnTo>
                  <a:lnTo>
                    <a:pt x="195961" y="596087"/>
                  </a:lnTo>
                  <a:lnTo>
                    <a:pt x="194322" y="597230"/>
                  </a:lnTo>
                  <a:lnTo>
                    <a:pt x="193040" y="598246"/>
                  </a:lnTo>
                  <a:lnTo>
                    <a:pt x="192773" y="600024"/>
                  </a:lnTo>
                  <a:lnTo>
                    <a:pt x="191236" y="601091"/>
                  </a:lnTo>
                  <a:lnTo>
                    <a:pt x="191236" y="603834"/>
                  </a:lnTo>
                  <a:lnTo>
                    <a:pt x="191147" y="604215"/>
                  </a:lnTo>
                  <a:lnTo>
                    <a:pt x="190842" y="604342"/>
                  </a:lnTo>
                  <a:lnTo>
                    <a:pt x="190284" y="604469"/>
                  </a:lnTo>
                  <a:lnTo>
                    <a:pt x="190284" y="608025"/>
                  </a:lnTo>
                  <a:lnTo>
                    <a:pt x="190042" y="607771"/>
                  </a:lnTo>
                  <a:lnTo>
                    <a:pt x="190080" y="607517"/>
                  </a:lnTo>
                  <a:lnTo>
                    <a:pt x="190207" y="607644"/>
                  </a:lnTo>
                  <a:lnTo>
                    <a:pt x="190284" y="608025"/>
                  </a:lnTo>
                  <a:lnTo>
                    <a:pt x="190284" y="604469"/>
                  </a:lnTo>
                  <a:lnTo>
                    <a:pt x="190360" y="604215"/>
                  </a:lnTo>
                  <a:lnTo>
                    <a:pt x="190411" y="603326"/>
                  </a:lnTo>
                  <a:lnTo>
                    <a:pt x="190969" y="603580"/>
                  </a:lnTo>
                  <a:lnTo>
                    <a:pt x="191236" y="603834"/>
                  </a:lnTo>
                  <a:lnTo>
                    <a:pt x="191236" y="601091"/>
                  </a:lnTo>
                  <a:lnTo>
                    <a:pt x="190385" y="601675"/>
                  </a:lnTo>
                  <a:lnTo>
                    <a:pt x="188937" y="603072"/>
                  </a:lnTo>
                  <a:lnTo>
                    <a:pt x="188480" y="604215"/>
                  </a:lnTo>
                  <a:lnTo>
                    <a:pt x="188442" y="604596"/>
                  </a:lnTo>
                  <a:lnTo>
                    <a:pt x="188683" y="604977"/>
                  </a:lnTo>
                  <a:lnTo>
                    <a:pt x="189153" y="605358"/>
                  </a:lnTo>
                  <a:lnTo>
                    <a:pt x="189865" y="606374"/>
                  </a:lnTo>
                  <a:lnTo>
                    <a:pt x="189369" y="606501"/>
                  </a:lnTo>
                  <a:lnTo>
                    <a:pt x="188709" y="606501"/>
                  </a:lnTo>
                  <a:lnTo>
                    <a:pt x="188150" y="606628"/>
                  </a:lnTo>
                  <a:lnTo>
                    <a:pt x="187883" y="607009"/>
                  </a:lnTo>
                  <a:lnTo>
                    <a:pt x="187896" y="607390"/>
                  </a:lnTo>
                  <a:lnTo>
                    <a:pt x="188950" y="608406"/>
                  </a:lnTo>
                  <a:lnTo>
                    <a:pt x="188671" y="609422"/>
                  </a:lnTo>
                  <a:lnTo>
                    <a:pt x="188556" y="610184"/>
                  </a:lnTo>
                  <a:lnTo>
                    <a:pt x="188480" y="610438"/>
                  </a:lnTo>
                  <a:lnTo>
                    <a:pt x="188239" y="611073"/>
                  </a:lnTo>
                  <a:lnTo>
                    <a:pt x="187921" y="611581"/>
                  </a:lnTo>
                  <a:lnTo>
                    <a:pt x="187591" y="611581"/>
                  </a:lnTo>
                  <a:lnTo>
                    <a:pt x="188290" y="612089"/>
                  </a:lnTo>
                  <a:lnTo>
                    <a:pt x="189014" y="612343"/>
                  </a:lnTo>
                  <a:lnTo>
                    <a:pt x="189814" y="612343"/>
                  </a:lnTo>
                  <a:lnTo>
                    <a:pt x="189750" y="611073"/>
                  </a:lnTo>
                  <a:lnTo>
                    <a:pt x="189636" y="610565"/>
                  </a:lnTo>
                  <a:lnTo>
                    <a:pt x="189687" y="610311"/>
                  </a:lnTo>
                  <a:lnTo>
                    <a:pt x="189763" y="610184"/>
                  </a:lnTo>
                  <a:lnTo>
                    <a:pt x="190207" y="610184"/>
                  </a:lnTo>
                  <a:lnTo>
                    <a:pt x="191020" y="610692"/>
                  </a:lnTo>
                  <a:lnTo>
                    <a:pt x="192354" y="610565"/>
                  </a:lnTo>
                  <a:lnTo>
                    <a:pt x="193154" y="610184"/>
                  </a:lnTo>
                  <a:lnTo>
                    <a:pt x="194221" y="609676"/>
                  </a:lnTo>
                  <a:lnTo>
                    <a:pt x="194970" y="611200"/>
                  </a:lnTo>
                  <a:lnTo>
                    <a:pt x="195707" y="611835"/>
                  </a:lnTo>
                  <a:lnTo>
                    <a:pt x="196494" y="611454"/>
                  </a:lnTo>
                  <a:lnTo>
                    <a:pt x="196405" y="613232"/>
                  </a:lnTo>
                  <a:lnTo>
                    <a:pt x="201002" y="614502"/>
                  </a:lnTo>
                  <a:lnTo>
                    <a:pt x="203238" y="612089"/>
                  </a:lnTo>
                  <a:lnTo>
                    <a:pt x="203784" y="611708"/>
                  </a:lnTo>
                  <a:lnTo>
                    <a:pt x="204863" y="611962"/>
                  </a:lnTo>
                  <a:lnTo>
                    <a:pt x="206476" y="612851"/>
                  </a:lnTo>
                  <a:lnTo>
                    <a:pt x="207708" y="611708"/>
                  </a:lnTo>
                  <a:lnTo>
                    <a:pt x="211632" y="607517"/>
                  </a:lnTo>
                  <a:lnTo>
                    <a:pt x="211861" y="607263"/>
                  </a:lnTo>
                  <a:lnTo>
                    <a:pt x="212305" y="607009"/>
                  </a:lnTo>
                  <a:lnTo>
                    <a:pt x="212750" y="607009"/>
                  </a:lnTo>
                  <a:lnTo>
                    <a:pt x="212877" y="606120"/>
                  </a:lnTo>
                  <a:lnTo>
                    <a:pt x="212686" y="605358"/>
                  </a:lnTo>
                  <a:lnTo>
                    <a:pt x="214261" y="605612"/>
                  </a:lnTo>
                  <a:lnTo>
                    <a:pt x="215214" y="605612"/>
                  </a:lnTo>
                  <a:lnTo>
                    <a:pt x="215341" y="605358"/>
                  </a:lnTo>
                  <a:lnTo>
                    <a:pt x="215519" y="604977"/>
                  </a:lnTo>
                  <a:lnTo>
                    <a:pt x="214515" y="604977"/>
                  </a:lnTo>
                  <a:lnTo>
                    <a:pt x="214287" y="604850"/>
                  </a:lnTo>
                  <a:lnTo>
                    <a:pt x="214693" y="604469"/>
                  </a:lnTo>
                  <a:lnTo>
                    <a:pt x="214833" y="604342"/>
                  </a:lnTo>
                  <a:lnTo>
                    <a:pt x="216141" y="603580"/>
                  </a:lnTo>
                  <a:lnTo>
                    <a:pt x="216522" y="603326"/>
                  </a:lnTo>
                  <a:lnTo>
                    <a:pt x="217106" y="602945"/>
                  </a:lnTo>
                  <a:lnTo>
                    <a:pt x="218427" y="602183"/>
                  </a:lnTo>
                  <a:lnTo>
                    <a:pt x="219405" y="601802"/>
                  </a:lnTo>
                  <a:lnTo>
                    <a:pt x="219964" y="601548"/>
                  </a:lnTo>
                  <a:lnTo>
                    <a:pt x="220078" y="601421"/>
                  </a:lnTo>
                  <a:lnTo>
                    <a:pt x="221170" y="601167"/>
                  </a:lnTo>
                  <a:lnTo>
                    <a:pt x="222034" y="600405"/>
                  </a:lnTo>
                  <a:lnTo>
                    <a:pt x="222656" y="599262"/>
                  </a:lnTo>
                  <a:lnTo>
                    <a:pt x="222758" y="598119"/>
                  </a:lnTo>
                  <a:lnTo>
                    <a:pt x="223075" y="597103"/>
                  </a:lnTo>
                  <a:lnTo>
                    <a:pt x="223380" y="596722"/>
                  </a:lnTo>
                  <a:lnTo>
                    <a:pt x="223685" y="596214"/>
                  </a:lnTo>
                  <a:lnTo>
                    <a:pt x="223431" y="595452"/>
                  </a:lnTo>
                  <a:lnTo>
                    <a:pt x="222618" y="594817"/>
                  </a:lnTo>
                  <a:lnTo>
                    <a:pt x="223367" y="593928"/>
                  </a:lnTo>
                  <a:lnTo>
                    <a:pt x="223583" y="593674"/>
                  </a:lnTo>
                  <a:lnTo>
                    <a:pt x="223685" y="593293"/>
                  </a:lnTo>
                  <a:lnTo>
                    <a:pt x="223723" y="593166"/>
                  </a:lnTo>
                  <a:lnTo>
                    <a:pt x="223367" y="592912"/>
                  </a:lnTo>
                  <a:lnTo>
                    <a:pt x="223469" y="592531"/>
                  </a:lnTo>
                  <a:lnTo>
                    <a:pt x="223583" y="592404"/>
                  </a:lnTo>
                  <a:lnTo>
                    <a:pt x="224028" y="592150"/>
                  </a:lnTo>
                  <a:lnTo>
                    <a:pt x="224536" y="592658"/>
                  </a:lnTo>
                  <a:lnTo>
                    <a:pt x="224739" y="593166"/>
                  </a:lnTo>
                  <a:lnTo>
                    <a:pt x="224917" y="593293"/>
                  </a:lnTo>
                  <a:lnTo>
                    <a:pt x="224586" y="593674"/>
                  </a:lnTo>
                  <a:lnTo>
                    <a:pt x="224472" y="594182"/>
                  </a:lnTo>
                  <a:lnTo>
                    <a:pt x="224561" y="594436"/>
                  </a:lnTo>
                  <a:lnTo>
                    <a:pt x="225475" y="594817"/>
                  </a:lnTo>
                  <a:lnTo>
                    <a:pt x="225399" y="595579"/>
                  </a:lnTo>
                  <a:lnTo>
                    <a:pt x="225196" y="595833"/>
                  </a:lnTo>
                  <a:lnTo>
                    <a:pt x="224561" y="596849"/>
                  </a:lnTo>
                  <a:lnTo>
                    <a:pt x="224243" y="597230"/>
                  </a:lnTo>
                  <a:lnTo>
                    <a:pt x="224155" y="597865"/>
                  </a:lnTo>
                  <a:lnTo>
                    <a:pt x="224955" y="598119"/>
                  </a:lnTo>
                  <a:lnTo>
                    <a:pt x="225907" y="596849"/>
                  </a:lnTo>
                  <a:lnTo>
                    <a:pt x="226682" y="595579"/>
                  </a:lnTo>
                  <a:lnTo>
                    <a:pt x="227368" y="595579"/>
                  </a:lnTo>
                  <a:lnTo>
                    <a:pt x="227736" y="595198"/>
                  </a:lnTo>
                  <a:lnTo>
                    <a:pt x="227825" y="594690"/>
                  </a:lnTo>
                  <a:lnTo>
                    <a:pt x="227241" y="594182"/>
                  </a:lnTo>
                  <a:lnTo>
                    <a:pt x="227368" y="593420"/>
                  </a:lnTo>
                  <a:lnTo>
                    <a:pt x="227990" y="592785"/>
                  </a:lnTo>
                  <a:lnTo>
                    <a:pt x="228231" y="592531"/>
                  </a:lnTo>
                  <a:lnTo>
                    <a:pt x="228473" y="592150"/>
                  </a:lnTo>
                  <a:lnTo>
                    <a:pt x="228625" y="591896"/>
                  </a:lnTo>
                  <a:lnTo>
                    <a:pt x="228866" y="591515"/>
                  </a:lnTo>
                  <a:lnTo>
                    <a:pt x="229463" y="591007"/>
                  </a:lnTo>
                  <a:lnTo>
                    <a:pt x="229768" y="590753"/>
                  </a:lnTo>
                  <a:lnTo>
                    <a:pt x="230746" y="590245"/>
                  </a:lnTo>
                  <a:lnTo>
                    <a:pt x="230987" y="590118"/>
                  </a:lnTo>
                  <a:lnTo>
                    <a:pt x="231927" y="588848"/>
                  </a:lnTo>
                  <a:lnTo>
                    <a:pt x="232016" y="587705"/>
                  </a:lnTo>
                  <a:lnTo>
                    <a:pt x="232029" y="587451"/>
                  </a:lnTo>
                  <a:lnTo>
                    <a:pt x="231292" y="585927"/>
                  </a:lnTo>
                  <a:lnTo>
                    <a:pt x="232054" y="585546"/>
                  </a:lnTo>
                  <a:lnTo>
                    <a:pt x="232473" y="584784"/>
                  </a:lnTo>
                  <a:lnTo>
                    <a:pt x="232524" y="583514"/>
                  </a:lnTo>
                  <a:lnTo>
                    <a:pt x="234213" y="583641"/>
                  </a:lnTo>
                  <a:lnTo>
                    <a:pt x="234505" y="583514"/>
                  </a:lnTo>
                  <a:lnTo>
                    <a:pt x="235369" y="583133"/>
                  </a:lnTo>
                  <a:lnTo>
                    <a:pt x="235991" y="582244"/>
                  </a:lnTo>
                  <a:lnTo>
                    <a:pt x="236321" y="582244"/>
                  </a:lnTo>
                  <a:lnTo>
                    <a:pt x="236791" y="582625"/>
                  </a:lnTo>
                  <a:lnTo>
                    <a:pt x="237172" y="582371"/>
                  </a:lnTo>
                  <a:lnTo>
                    <a:pt x="237172" y="582244"/>
                  </a:lnTo>
                  <a:lnTo>
                    <a:pt x="237147" y="581355"/>
                  </a:lnTo>
                  <a:lnTo>
                    <a:pt x="236613" y="580847"/>
                  </a:lnTo>
                  <a:lnTo>
                    <a:pt x="236042" y="580720"/>
                  </a:lnTo>
                  <a:lnTo>
                    <a:pt x="235851" y="580339"/>
                  </a:lnTo>
                  <a:lnTo>
                    <a:pt x="236054" y="579704"/>
                  </a:lnTo>
                  <a:lnTo>
                    <a:pt x="237058" y="579704"/>
                  </a:lnTo>
                  <a:lnTo>
                    <a:pt x="238252" y="580085"/>
                  </a:lnTo>
                  <a:lnTo>
                    <a:pt x="239064" y="580847"/>
                  </a:lnTo>
                  <a:lnTo>
                    <a:pt x="239522" y="580974"/>
                  </a:lnTo>
                  <a:lnTo>
                    <a:pt x="239953" y="580720"/>
                  </a:lnTo>
                  <a:lnTo>
                    <a:pt x="240118" y="580339"/>
                  </a:lnTo>
                  <a:lnTo>
                    <a:pt x="240080" y="579704"/>
                  </a:lnTo>
                  <a:lnTo>
                    <a:pt x="239903" y="579323"/>
                  </a:lnTo>
                  <a:lnTo>
                    <a:pt x="239547" y="579069"/>
                  </a:lnTo>
                  <a:lnTo>
                    <a:pt x="239179" y="578307"/>
                  </a:lnTo>
                  <a:lnTo>
                    <a:pt x="238467" y="577291"/>
                  </a:lnTo>
                  <a:lnTo>
                    <a:pt x="238429" y="576656"/>
                  </a:lnTo>
                  <a:lnTo>
                    <a:pt x="239090" y="576402"/>
                  </a:lnTo>
                  <a:lnTo>
                    <a:pt x="240144" y="577291"/>
                  </a:lnTo>
                  <a:lnTo>
                    <a:pt x="241160" y="577545"/>
                  </a:lnTo>
                  <a:lnTo>
                    <a:pt x="242163" y="577164"/>
                  </a:lnTo>
                  <a:lnTo>
                    <a:pt x="243128" y="576402"/>
                  </a:lnTo>
                  <a:lnTo>
                    <a:pt x="243293" y="576275"/>
                  </a:lnTo>
                  <a:lnTo>
                    <a:pt x="244767" y="575386"/>
                  </a:lnTo>
                  <a:lnTo>
                    <a:pt x="245211" y="574243"/>
                  </a:lnTo>
                  <a:lnTo>
                    <a:pt x="245872" y="572719"/>
                  </a:lnTo>
                  <a:lnTo>
                    <a:pt x="246138" y="571957"/>
                  </a:lnTo>
                  <a:lnTo>
                    <a:pt x="246253" y="571449"/>
                  </a:lnTo>
                  <a:lnTo>
                    <a:pt x="246202" y="569925"/>
                  </a:lnTo>
                  <a:lnTo>
                    <a:pt x="248716" y="568909"/>
                  </a:lnTo>
                  <a:lnTo>
                    <a:pt x="250063" y="567639"/>
                  </a:lnTo>
                  <a:lnTo>
                    <a:pt x="250190" y="566623"/>
                  </a:lnTo>
                  <a:lnTo>
                    <a:pt x="250228" y="566242"/>
                  </a:lnTo>
                  <a:lnTo>
                    <a:pt x="251561" y="566242"/>
                  </a:lnTo>
                  <a:lnTo>
                    <a:pt x="251802" y="565988"/>
                  </a:lnTo>
                  <a:lnTo>
                    <a:pt x="252526" y="565226"/>
                  </a:lnTo>
                  <a:lnTo>
                    <a:pt x="252615" y="564972"/>
                  </a:lnTo>
                  <a:lnTo>
                    <a:pt x="253034" y="563702"/>
                  </a:lnTo>
                  <a:lnTo>
                    <a:pt x="253123" y="563448"/>
                  </a:lnTo>
                  <a:lnTo>
                    <a:pt x="252247" y="563702"/>
                  </a:lnTo>
                  <a:lnTo>
                    <a:pt x="251599" y="563448"/>
                  </a:lnTo>
                  <a:lnTo>
                    <a:pt x="251231" y="562686"/>
                  </a:lnTo>
                  <a:lnTo>
                    <a:pt x="252869" y="561543"/>
                  </a:lnTo>
                  <a:lnTo>
                    <a:pt x="253682" y="560781"/>
                  </a:lnTo>
                  <a:lnTo>
                    <a:pt x="254330" y="560527"/>
                  </a:lnTo>
                  <a:lnTo>
                    <a:pt x="254508" y="560654"/>
                  </a:lnTo>
                  <a:lnTo>
                    <a:pt x="254736" y="561670"/>
                  </a:lnTo>
                  <a:lnTo>
                    <a:pt x="254635" y="562305"/>
                  </a:lnTo>
                  <a:lnTo>
                    <a:pt x="254114" y="563067"/>
                  </a:lnTo>
                  <a:lnTo>
                    <a:pt x="256540" y="562305"/>
                  </a:lnTo>
                  <a:lnTo>
                    <a:pt x="258813" y="560527"/>
                  </a:lnTo>
                  <a:lnTo>
                    <a:pt x="259461" y="560019"/>
                  </a:lnTo>
                  <a:lnTo>
                    <a:pt x="262775" y="556463"/>
                  </a:lnTo>
                  <a:lnTo>
                    <a:pt x="262559" y="555828"/>
                  </a:lnTo>
                  <a:lnTo>
                    <a:pt x="262674" y="554812"/>
                  </a:lnTo>
                  <a:lnTo>
                    <a:pt x="262940" y="554050"/>
                  </a:lnTo>
                  <a:lnTo>
                    <a:pt x="263283" y="553542"/>
                  </a:lnTo>
                  <a:lnTo>
                    <a:pt x="263309" y="553288"/>
                  </a:lnTo>
                  <a:lnTo>
                    <a:pt x="263169" y="552907"/>
                  </a:lnTo>
                  <a:lnTo>
                    <a:pt x="262382" y="552653"/>
                  </a:lnTo>
                  <a:lnTo>
                    <a:pt x="262267" y="552145"/>
                  </a:lnTo>
                  <a:lnTo>
                    <a:pt x="262331" y="551637"/>
                  </a:lnTo>
                  <a:lnTo>
                    <a:pt x="262445" y="551510"/>
                  </a:lnTo>
                  <a:lnTo>
                    <a:pt x="262648" y="551256"/>
                  </a:lnTo>
                  <a:lnTo>
                    <a:pt x="262851" y="550748"/>
                  </a:lnTo>
                  <a:lnTo>
                    <a:pt x="262953" y="550494"/>
                  </a:lnTo>
                  <a:lnTo>
                    <a:pt x="263436" y="549986"/>
                  </a:lnTo>
                  <a:lnTo>
                    <a:pt x="262788" y="548208"/>
                  </a:lnTo>
                  <a:lnTo>
                    <a:pt x="262750" y="547065"/>
                  </a:lnTo>
                  <a:lnTo>
                    <a:pt x="263283" y="546684"/>
                  </a:lnTo>
                  <a:lnTo>
                    <a:pt x="263398" y="546557"/>
                  </a:lnTo>
                  <a:lnTo>
                    <a:pt x="263601" y="546303"/>
                  </a:lnTo>
                  <a:lnTo>
                    <a:pt x="264109" y="546176"/>
                  </a:lnTo>
                  <a:lnTo>
                    <a:pt x="265150" y="544906"/>
                  </a:lnTo>
                  <a:lnTo>
                    <a:pt x="265366" y="544398"/>
                  </a:lnTo>
                  <a:lnTo>
                    <a:pt x="265137" y="544398"/>
                  </a:lnTo>
                  <a:lnTo>
                    <a:pt x="264693" y="544525"/>
                  </a:lnTo>
                  <a:lnTo>
                    <a:pt x="264045" y="544779"/>
                  </a:lnTo>
                  <a:lnTo>
                    <a:pt x="262026" y="546430"/>
                  </a:lnTo>
                  <a:lnTo>
                    <a:pt x="261315" y="546557"/>
                  </a:lnTo>
                  <a:lnTo>
                    <a:pt x="260743" y="546303"/>
                  </a:lnTo>
                  <a:lnTo>
                    <a:pt x="261734" y="545922"/>
                  </a:lnTo>
                  <a:lnTo>
                    <a:pt x="262382" y="545160"/>
                  </a:lnTo>
                  <a:lnTo>
                    <a:pt x="262585" y="544398"/>
                  </a:lnTo>
                  <a:lnTo>
                    <a:pt x="262699" y="543509"/>
                  </a:lnTo>
                  <a:lnTo>
                    <a:pt x="262826" y="541223"/>
                  </a:lnTo>
                  <a:lnTo>
                    <a:pt x="262851" y="540842"/>
                  </a:lnTo>
                  <a:lnTo>
                    <a:pt x="263232" y="540715"/>
                  </a:lnTo>
                  <a:lnTo>
                    <a:pt x="264388" y="540334"/>
                  </a:lnTo>
                  <a:lnTo>
                    <a:pt x="265671" y="540334"/>
                  </a:lnTo>
                  <a:lnTo>
                    <a:pt x="266712" y="540842"/>
                  </a:lnTo>
                  <a:lnTo>
                    <a:pt x="266877" y="540334"/>
                  </a:lnTo>
                  <a:lnTo>
                    <a:pt x="267004" y="539953"/>
                  </a:lnTo>
                  <a:close/>
                </a:path>
                <a:path w="2097405" h="1483995">
                  <a:moveTo>
                    <a:pt x="288721" y="616788"/>
                  </a:moveTo>
                  <a:lnTo>
                    <a:pt x="288442" y="615645"/>
                  </a:lnTo>
                  <a:lnTo>
                    <a:pt x="288201" y="615137"/>
                  </a:lnTo>
                  <a:lnTo>
                    <a:pt x="288010" y="615137"/>
                  </a:lnTo>
                  <a:lnTo>
                    <a:pt x="287934" y="616534"/>
                  </a:lnTo>
                  <a:lnTo>
                    <a:pt x="288061" y="616788"/>
                  </a:lnTo>
                  <a:lnTo>
                    <a:pt x="288721" y="616788"/>
                  </a:lnTo>
                  <a:close/>
                </a:path>
                <a:path w="2097405" h="1483995">
                  <a:moveTo>
                    <a:pt x="289052" y="77787"/>
                  </a:moveTo>
                  <a:lnTo>
                    <a:pt x="288759" y="77698"/>
                  </a:lnTo>
                  <a:lnTo>
                    <a:pt x="288874" y="77851"/>
                  </a:lnTo>
                  <a:lnTo>
                    <a:pt x="289052" y="77787"/>
                  </a:lnTo>
                  <a:close/>
                </a:path>
                <a:path w="2097405" h="1483995">
                  <a:moveTo>
                    <a:pt x="289674" y="287909"/>
                  </a:moveTo>
                  <a:lnTo>
                    <a:pt x="289318" y="286639"/>
                  </a:lnTo>
                  <a:lnTo>
                    <a:pt x="289153" y="286639"/>
                  </a:lnTo>
                  <a:lnTo>
                    <a:pt x="289179" y="287909"/>
                  </a:lnTo>
                  <a:lnTo>
                    <a:pt x="289674" y="287909"/>
                  </a:lnTo>
                  <a:close/>
                </a:path>
                <a:path w="2097405" h="1483995">
                  <a:moveTo>
                    <a:pt x="300977" y="251079"/>
                  </a:moveTo>
                  <a:lnTo>
                    <a:pt x="299123" y="249809"/>
                  </a:lnTo>
                  <a:lnTo>
                    <a:pt x="298310" y="251079"/>
                  </a:lnTo>
                  <a:lnTo>
                    <a:pt x="300977" y="251079"/>
                  </a:lnTo>
                  <a:close/>
                </a:path>
                <a:path w="2097405" h="1483995">
                  <a:moveTo>
                    <a:pt x="308127" y="261239"/>
                  </a:moveTo>
                  <a:lnTo>
                    <a:pt x="307822" y="259969"/>
                  </a:lnTo>
                  <a:lnTo>
                    <a:pt x="307721" y="257429"/>
                  </a:lnTo>
                  <a:lnTo>
                    <a:pt x="307670" y="256159"/>
                  </a:lnTo>
                  <a:lnTo>
                    <a:pt x="306501" y="256159"/>
                  </a:lnTo>
                  <a:lnTo>
                    <a:pt x="305828" y="257429"/>
                  </a:lnTo>
                  <a:lnTo>
                    <a:pt x="305168" y="257429"/>
                  </a:lnTo>
                  <a:lnTo>
                    <a:pt x="302983" y="253619"/>
                  </a:lnTo>
                  <a:lnTo>
                    <a:pt x="301980" y="252349"/>
                  </a:lnTo>
                  <a:lnTo>
                    <a:pt x="296392" y="252349"/>
                  </a:lnTo>
                  <a:lnTo>
                    <a:pt x="295719" y="252349"/>
                  </a:lnTo>
                  <a:lnTo>
                    <a:pt x="293712" y="252349"/>
                  </a:lnTo>
                  <a:lnTo>
                    <a:pt x="292684" y="253619"/>
                  </a:lnTo>
                  <a:lnTo>
                    <a:pt x="292011" y="256159"/>
                  </a:lnTo>
                  <a:lnTo>
                    <a:pt x="291249" y="257429"/>
                  </a:lnTo>
                  <a:lnTo>
                    <a:pt x="290283" y="256159"/>
                  </a:lnTo>
                  <a:lnTo>
                    <a:pt x="289140" y="256159"/>
                  </a:lnTo>
                  <a:lnTo>
                    <a:pt x="286232" y="258699"/>
                  </a:lnTo>
                  <a:lnTo>
                    <a:pt x="284899" y="258699"/>
                  </a:lnTo>
                  <a:lnTo>
                    <a:pt x="284340" y="259816"/>
                  </a:lnTo>
                  <a:lnTo>
                    <a:pt x="284340" y="277749"/>
                  </a:lnTo>
                  <a:lnTo>
                    <a:pt x="284035" y="279019"/>
                  </a:lnTo>
                  <a:lnTo>
                    <a:pt x="283565" y="279019"/>
                  </a:lnTo>
                  <a:lnTo>
                    <a:pt x="282816" y="277749"/>
                  </a:lnTo>
                  <a:lnTo>
                    <a:pt x="284340" y="277749"/>
                  </a:lnTo>
                  <a:lnTo>
                    <a:pt x="284340" y="259816"/>
                  </a:lnTo>
                  <a:lnTo>
                    <a:pt x="284264" y="259969"/>
                  </a:lnTo>
                  <a:lnTo>
                    <a:pt x="283133" y="259969"/>
                  </a:lnTo>
                  <a:lnTo>
                    <a:pt x="281978" y="261239"/>
                  </a:lnTo>
                  <a:lnTo>
                    <a:pt x="281508" y="261239"/>
                  </a:lnTo>
                  <a:lnTo>
                    <a:pt x="281508" y="277749"/>
                  </a:lnTo>
                  <a:lnTo>
                    <a:pt x="281330" y="279019"/>
                  </a:lnTo>
                  <a:lnTo>
                    <a:pt x="281101" y="279019"/>
                  </a:lnTo>
                  <a:lnTo>
                    <a:pt x="281266" y="277749"/>
                  </a:lnTo>
                  <a:lnTo>
                    <a:pt x="281508" y="277749"/>
                  </a:lnTo>
                  <a:lnTo>
                    <a:pt x="281508" y="261239"/>
                  </a:lnTo>
                  <a:lnTo>
                    <a:pt x="281203" y="262509"/>
                  </a:lnTo>
                  <a:lnTo>
                    <a:pt x="280009" y="262509"/>
                  </a:lnTo>
                  <a:lnTo>
                    <a:pt x="280009" y="282829"/>
                  </a:lnTo>
                  <a:lnTo>
                    <a:pt x="279768" y="282829"/>
                  </a:lnTo>
                  <a:lnTo>
                    <a:pt x="279615" y="284099"/>
                  </a:lnTo>
                  <a:lnTo>
                    <a:pt x="279400" y="284099"/>
                  </a:lnTo>
                  <a:lnTo>
                    <a:pt x="279425" y="281559"/>
                  </a:lnTo>
                  <a:lnTo>
                    <a:pt x="279946" y="281559"/>
                  </a:lnTo>
                  <a:lnTo>
                    <a:pt x="280009" y="282829"/>
                  </a:lnTo>
                  <a:lnTo>
                    <a:pt x="280009" y="262509"/>
                  </a:lnTo>
                  <a:lnTo>
                    <a:pt x="278422" y="262509"/>
                  </a:lnTo>
                  <a:lnTo>
                    <a:pt x="278422" y="284099"/>
                  </a:lnTo>
                  <a:lnTo>
                    <a:pt x="277304" y="285369"/>
                  </a:lnTo>
                  <a:lnTo>
                    <a:pt x="276936" y="285369"/>
                  </a:lnTo>
                  <a:lnTo>
                    <a:pt x="277317" y="284099"/>
                  </a:lnTo>
                  <a:lnTo>
                    <a:pt x="278422" y="284099"/>
                  </a:lnTo>
                  <a:lnTo>
                    <a:pt x="278422" y="262509"/>
                  </a:lnTo>
                  <a:lnTo>
                    <a:pt x="278142" y="262509"/>
                  </a:lnTo>
                  <a:lnTo>
                    <a:pt x="277736" y="263779"/>
                  </a:lnTo>
                  <a:lnTo>
                    <a:pt x="277152" y="262509"/>
                  </a:lnTo>
                  <a:lnTo>
                    <a:pt x="276110" y="265049"/>
                  </a:lnTo>
                  <a:lnTo>
                    <a:pt x="275831" y="265049"/>
                  </a:lnTo>
                  <a:lnTo>
                    <a:pt x="275196" y="266319"/>
                  </a:lnTo>
                  <a:lnTo>
                    <a:pt x="273316" y="266319"/>
                  </a:lnTo>
                  <a:lnTo>
                    <a:pt x="272224" y="267589"/>
                  </a:lnTo>
                  <a:lnTo>
                    <a:pt x="271729" y="268859"/>
                  </a:lnTo>
                  <a:lnTo>
                    <a:pt x="271043" y="270129"/>
                  </a:lnTo>
                  <a:lnTo>
                    <a:pt x="270167" y="270129"/>
                  </a:lnTo>
                  <a:lnTo>
                    <a:pt x="270217" y="271399"/>
                  </a:lnTo>
                  <a:lnTo>
                    <a:pt x="269862" y="271399"/>
                  </a:lnTo>
                  <a:lnTo>
                    <a:pt x="269087" y="272669"/>
                  </a:lnTo>
                  <a:lnTo>
                    <a:pt x="268795" y="272669"/>
                  </a:lnTo>
                  <a:lnTo>
                    <a:pt x="268808" y="273939"/>
                  </a:lnTo>
                  <a:lnTo>
                    <a:pt x="268312" y="273939"/>
                  </a:lnTo>
                  <a:lnTo>
                    <a:pt x="266369" y="271399"/>
                  </a:lnTo>
                  <a:lnTo>
                    <a:pt x="266420" y="272669"/>
                  </a:lnTo>
                  <a:lnTo>
                    <a:pt x="266788" y="273939"/>
                  </a:lnTo>
                  <a:lnTo>
                    <a:pt x="265772" y="273939"/>
                  </a:lnTo>
                  <a:lnTo>
                    <a:pt x="265341" y="275209"/>
                  </a:lnTo>
                  <a:lnTo>
                    <a:pt x="263842" y="275209"/>
                  </a:lnTo>
                  <a:lnTo>
                    <a:pt x="262915" y="276479"/>
                  </a:lnTo>
                  <a:lnTo>
                    <a:pt x="260946" y="277749"/>
                  </a:lnTo>
                  <a:lnTo>
                    <a:pt x="259270" y="277749"/>
                  </a:lnTo>
                  <a:lnTo>
                    <a:pt x="258813" y="279019"/>
                  </a:lnTo>
                  <a:lnTo>
                    <a:pt x="258178" y="279019"/>
                  </a:lnTo>
                  <a:lnTo>
                    <a:pt x="257873" y="280289"/>
                  </a:lnTo>
                  <a:lnTo>
                    <a:pt x="256806" y="282829"/>
                  </a:lnTo>
                  <a:lnTo>
                    <a:pt x="255333" y="282829"/>
                  </a:lnTo>
                  <a:lnTo>
                    <a:pt x="254685" y="284099"/>
                  </a:lnTo>
                  <a:lnTo>
                    <a:pt x="252183" y="284099"/>
                  </a:lnTo>
                  <a:lnTo>
                    <a:pt x="251320" y="282829"/>
                  </a:lnTo>
                  <a:lnTo>
                    <a:pt x="250863" y="282829"/>
                  </a:lnTo>
                  <a:lnTo>
                    <a:pt x="250329" y="284099"/>
                  </a:lnTo>
                  <a:lnTo>
                    <a:pt x="249707" y="285369"/>
                  </a:lnTo>
                  <a:lnTo>
                    <a:pt x="248183" y="285369"/>
                  </a:lnTo>
                  <a:lnTo>
                    <a:pt x="247802" y="286639"/>
                  </a:lnTo>
                  <a:lnTo>
                    <a:pt x="247370" y="287909"/>
                  </a:lnTo>
                  <a:lnTo>
                    <a:pt x="247078" y="289179"/>
                  </a:lnTo>
                  <a:lnTo>
                    <a:pt x="244919" y="291719"/>
                  </a:lnTo>
                  <a:lnTo>
                    <a:pt x="243916" y="292989"/>
                  </a:lnTo>
                  <a:lnTo>
                    <a:pt x="244094" y="294259"/>
                  </a:lnTo>
                  <a:lnTo>
                    <a:pt x="243624" y="294259"/>
                  </a:lnTo>
                  <a:lnTo>
                    <a:pt x="243674" y="295529"/>
                  </a:lnTo>
                  <a:lnTo>
                    <a:pt x="242671" y="295529"/>
                  </a:lnTo>
                  <a:lnTo>
                    <a:pt x="242328" y="294259"/>
                  </a:lnTo>
                  <a:lnTo>
                    <a:pt x="239928" y="294259"/>
                  </a:lnTo>
                  <a:lnTo>
                    <a:pt x="239979" y="295529"/>
                  </a:lnTo>
                  <a:lnTo>
                    <a:pt x="239623" y="296799"/>
                  </a:lnTo>
                  <a:lnTo>
                    <a:pt x="238366" y="296799"/>
                  </a:lnTo>
                  <a:lnTo>
                    <a:pt x="237883" y="298069"/>
                  </a:lnTo>
                  <a:lnTo>
                    <a:pt x="268630" y="298069"/>
                  </a:lnTo>
                  <a:lnTo>
                    <a:pt x="267423" y="296799"/>
                  </a:lnTo>
                  <a:lnTo>
                    <a:pt x="268236" y="295529"/>
                  </a:lnTo>
                  <a:lnTo>
                    <a:pt x="268554" y="295529"/>
                  </a:lnTo>
                  <a:lnTo>
                    <a:pt x="268909" y="294259"/>
                  </a:lnTo>
                  <a:lnTo>
                    <a:pt x="270357" y="292989"/>
                  </a:lnTo>
                  <a:lnTo>
                    <a:pt x="272884" y="291719"/>
                  </a:lnTo>
                  <a:lnTo>
                    <a:pt x="273202" y="290449"/>
                  </a:lnTo>
                  <a:lnTo>
                    <a:pt x="274878" y="290449"/>
                  </a:lnTo>
                  <a:lnTo>
                    <a:pt x="275158" y="289179"/>
                  </a:lnTo>
                  <a:lnTo>
                    <a:pt x="275793" y="289179"/>
                  </a:lnTo>
                  <a:lnTo>
                    <a:pt x="276783" y="287909"/>
                  </a:lnTo>
                  <a:lnTo>
                    <a:pt x="275945" y="287909"/>
                  </a:lnTo>
                  <a:lnTo>
                    <a:pt x="275894" y="286639"/>
                  </a:lnTo>
                  <a:lnTo>
                    <a:pt x="279717" y="286639"/>
                  </a:lnTo>
                  <a:lnTo>
                    <a:pt x="279552" y="285369"/>
                  </a:lnTo>
                  <a:lnTo>
                    <a:pt x="280073" y="285369"/>
                  </a:lnTo>
                  <a:lnTo>
                    <a:pt x="281279" y="284099"/>
                  </a:lnTo>
                  <a:lnTo>
                    <a:pt x="282587" y="284099"/>
                  </a:lnTo>
                  <a:lnTo>
                    <a:pt x="283006" y="282829"/>
                  </a:lnTo>
                  <a:lnTo>
                    <a:pt x="283222" y="282829"/>
                  </a:lnTo>
                  <a:lnTo>
                    <a:pt x="283197" y="281559"/>
                  </a:lnTo>
                  <a:lnTo>
                    <a:pt x="284848" y="281559"/>
                  </a:lnTo>
                  <a:lnTo>
                    <a:pt x="284568" y="280289"/>
                  </a:lnTo>
                  <a:lnTo>
                    <a:pt x="286639" y="280289"/>
                  </a:lnTo>
                  <a:lnTo>
                    <a:pt x="286689" y="279019"/>
                  </a:lnTo>
                  <a:lnTo>
                    <a:pt x="287197" y="277749"/>
                  </a:lnTo>
                  <a:lnTo>
                    <a:pt x="289509" y="277749"/>
                  </a:lnTo>
                  <a:lnTo>
                    <a:pt x="291160" y="276479"/>
                  </a:lnTo>
                  <a:lnTo>
                    <a:pt x="291960" y="276479"/>
                  </a:lnTo>
                  <a:lnTo>
                    <a:pt x="292950" y="275209"/>
                  </a:lnTo>
                  <a:lnTo>
                    <a:pt x="293687" y="273939"/>
                  </a:lnTo>
                  <a:lnTo>
                    <a:pt x="292227" y="272669"/>
                  </a:lnTo>
                  <a:lnTo>
                    <a:pt x="291579" y="272669"/>
                  </a:lnTo>
                  <a:lnTo>
                    <a:pt x="291769" y="271399"/>
                  </a:lnTo>
                  <a:lnTo>
                    <a:pt x="293268" y="271399"/>
                  </a:lnTo>
                  <a:lnTo>
                    <a:pt x="293471" y="272669"/>
                  </a:lnTo>
                  <a:lnTo>
                    <a:pt x="294551" y="272669"/>
                  </a:lnTo>
                  <a:lnTo>
                    <a:pt x="294970" y="271399"/>
                  </a:lnTo>
                  <a:lnTo>
                    <a:pt x="297383" y="271399"/>
                  </a:lnTo>
                  <a:lnTo>
                    <a:pt x="297980" y="270129"/>
                  </a:lnTo>
                  <a:lnTo>
                    <a:pt x="296760" y="270129"/>
                  </a:lnTo>
                  <a:lnTo>
                    <a:pt x="297192" y="268859"/>
                  </a:lnTo>
                  <a:lnTo>
                    <a:pt x="297853" y="268859"/>
                  </a:lnTo>
                  <a:lnTo>
                    <a:pt x="298056" y="270129"/>
                  </a:lnTo>
                  <a:lnTo>
                    <a:pt x="298894" y="270129"/>
                  </a:lnTo>
                  <a:lnTo>
                    <a:pt x="299872" y="268859"/>
                  </a:lnTo>
                  <a:lnTo>
                    <a:pt x="300507" y="268859"/>
                  </a:lnTo>
                  <a:lnTo>
                    <a:pt x="301320" y="267589"/>
                  </a:lnTo>
                  <a:lnTo>
                    <a:pt x="301701" y="268859"/>
                  </a:lnTo>
                  <a:lnTo>
                    <a:pt x="302348" y="268859"/>
                  </a:lnTo>
                  <a:lnTo>
                    <a:pt x="302564" y="267589"/>
                  </a:lnTo>
                  <a:lnTo>
                    <a:pt x="302374" y="265049"/>
                  </a:lnTo>
                  <a:lnTo>
                    <a:pt x="303390" y="265049"/>
                  </a:lnTo>
                  <a:lnTo>
                    <a:pt x="304101" y="266319"/>
                  </a:lnTo>
                  <a:lnTo>
                    <a:pt x="305066" y="265049"/>
                  </a:lnTo>
                  <a:lnTo>
                    <a:pt x="306222" y="265049"/>
                  </a:lnTo>
                  <a:lnTo>
                    <a:pt x="307098" y="263779"/>
                  </a:lnTo>
                  <a:lnTo>
                    <a:pt x="307670" y="263779"/>
                  </a:lnTo>
                  <a:lnTo>
                    <a:pt x="308089" y="262509"/>
                  </a:lnTo>
                  <a:lnTo>
                    <a:pt x="308127" y="261239"/>
                  </a:lnTo>
                  <a:close/>
                </a:path>
                <a:path w="2097405" h="1483995">
                  <a:moveTo>
                    <a:pt x="315277" y="675843"/>
                  </a:moveTo>
                  <a:lnTo>
                    <a:pt x="315163" y="675690"/>
                  </a:lnTo>
                  <a:lnTo>
                    <a:pt x="315010" y="675741"/>
                  </a:lnTo>
                  <a:lnTo>
                    <a:pt x="315277" y="675843"/>
                  </a:lnTo>
                  <a:close/>
                </a:path>
                <a:path w="2097405" h="1483995">
                  <a:moveTo>
                    <a:pt x="316204" y="677621"/>
                  </a:moveTo>
                  <a:lnTo>
                    <a:pt x="315429" y="678002"/>
                  </a:lnTo>
                  <a:lnTo>
                    <a:pt x="315226" y="678383"/>
                  </a:lnTo>
                  <a:lnTo>
                    <a:pt x="315582" y="678637"/>
                  </a:lnTo>
                  <a:lnTo>
                    <a:pt x="315887" y="678256"/>
                  </a:lnTo>
                  <a:lnTo>
                    <a:pt x="316204" y="677621"/>
                  </a:lnTo>
                  <a:close/>
                </a:path>
                <a:path w="2097405" h="1483995">
                  <a:moveTo>
                    <a:pt x="317322" y="676351"/>
                  </a:moveTo>
                  <a:lnTo>
                    <a:pt x="317195" y="676224"/>
                  </a:lnTo>
                  <a:lnTo>
                    <a:pt x="317080" y="675208"/>
                  </a:lnTo>
                  <a:lnTo>
                    <a:pt x="316776" y="675589"/>
                  </a:lnTo>
                  <a:lnTo>
                    <a:pt x="316738" y="676097"/>
                  </a:lnTo>
                  <a:lnTo>
                    <a:pt x="317322" y="676351"/>
                  </a:lnTo>
                  <a:close/>
                </a:path>
                <a:path w="2097405" h="1483995">
                  <a:moveTo>
                    <a:pt x="321221" y="593293"/>
                  </a:moveTo>
                  <a:lnTo>
                    <a:pt x="320408" y="592531"/>
                  </a:lnTo>
                  <a:lnTo>
                    <a:pt x="320116" y="592404"/>
                  </a:lnTo>
                  <a:lnTo>
                    <a:pt x="319252" y="592023"/>
                  </a:lnTo>
                  <a:lnTo>
                    <a:pt x="317792" y="591769"/>
                  </a:lnTo>
                  <a:lnTo>
                    <a:pt x="316103" y="591515"/>
                  </a:lnTo>
                  <a:lnTo>
                    <a:pt x="314236" y="591515"/>
                  </a:lnTo>
                  <a:lnTo>
                    <a:pt x="313321" y="591134"/>
                  </a:lnTo>
                  <a:lnTo>
                    <a:pt x="312737" y="590753"/>
                  </a:lnTo>
                  <a:lnTo>
                    <a:pt x="311645" y="589737"/>
                  </a:lnTo>
                  <a:lnTo>
                    <a:pt x="311150" y="588848"/>
                  </a:lnTo>
                  <a:lnTo>
                    <a:pt x="309943" y="588467"/>
                  </a:lnTo>
                  <a:lnTo>
                    <a:pt x="308038" y="588467"/>
                  </a:lnTo>
                  <a:lnTo>
                    <a:pt x="304558" y="589483"/>
                  </a:lnTo>
                  <a:lnTo>
                    <a:pt x="300913" y="590245"/>
                  </a:lnTo>
                  <a:lnTo>
                    <a:pt x="300888" y="591007"/>
                  </a:lnTo>
                  <a:lnTo>
                    <a:pt x="300786" y="591134"/>
                  </a:lnTo>
                  <a:lnTo>
                    <a:pt x="299885" y="591134"/>
                  </a:lnTo>
                  <a:lnTo>
                    <a:pt x="299186" y="591642"/>
                  </a:lnTo>
                  <a:lnTo>
                    <a:pt x="298653" y="592404"/>
                  </a:lnTo>
                  <a:lnTo>
                    <a:pt x="297751" y="592277"/>
                  </a:lnTo>
                  <a:lnTo>
                    <a:pt x="296697" y="592531"/>
                  </a:lnTo>
                  <a:lnTo>
                    <a:pt x="295668" y="593293"/>
                  </a:lnTo>
                  <a:lnTo>
                    <a:pt x="321221" y="593293"/>
                  </a:lnTo>
                  <a:close/>
                </a:path>
                <a:path w="2097405" h="1483995">
                  <a:moveTo>
                    <a:pt x="323024" y="593293"/>
                  </a:moveTo>
                  <a:lnTo>
                    <a:pt x="322554" y="592912"/>
                  </a:lnTo>
                  <a:lnTo>
                    <a:pt x="322110" y="593166"/>
                  </a:lnTo>
                  <a:lnTo>
                    <a:pt x="321678" y="593293"/>
                  </a:lnTo>
                  <a:lnTo>
                    <a:pt x="323024" y="593293"/>
                  </a:lnTo>
                  <a:close/>
                </a:path>
                <a:path w="2097405" h="1483995">
                  <a:moveTo>
                    <a:pt x="328714" y="672033"/>
                  </a:moveTo>
                  <a:lnTo>
                    <a:pt x="328345" y="671271"/>
                  </a:lnTo>
                  <a:lnTo>
                    <a:pt x="327799" y="670509"/>
                  </a:lnTo>
                  <a:lnTo>
                    <a:pt x="327685" y="670636"/>
                  </a:lnTo>
                  <a:lnTo>
                    <a:pt x="327456" y="672033"/>
                  </a:lnTo>
                  <a:lnTo>
                    <a:pt x="327380" y="672414"/>
                  </a:lnTo>
                  <a:lnTo>
                    <a:pt x="328206" y="672160"/>
                  </a:lnTo>
                  <a:lnTo>
                    <a:pt x="328714" y="672033"/>
                  </a:lnTo>
                  <a:close/>
                </a:path>
                <a:path w="2097405" h="1483995">
                  <a:moveTo>
                    <a:pt x="331762" y="665810"/>
                  </a:moveTo>
                  <a:lnTo>
                    <a:pt x="331101" y="665810"/>
                  </a:lnTo>
                  <a:lnTo>
                    <a:pt x="330606" y="665937"/>
                  </a:lnTo>
                  <a:lnTo>
                    <a:pt x="330962" y="666318"/>
                  </a:lnTo>
                  <a:lnTo>
                    <a:pt x="331165" y="666064"/>
                  </a:lnTo>
                  <a:lnTo>
                    <a:pt x="331762" y="665810"/>
                  </a:lnTo>
                  <a:close/>
                </a:path>
                <a:path w="2097405" h="1483995">
                  <a:moveTo>
                    <a:pt x="346329" y="649427"/>
                  </a:moveTo>
                  <a:lnTo>
                    <a:pt x="346316" y="648919"/>
                  </a:lnTo>
                  <a:lnTo>
                    <a:pt x="346087" y="648919"/>
                  </a:lnTo>
                  <a:lnTo>
                    <a:pt x="346100" y="649300"/>
                  </a:lnTo>
                  <a:lnTo>
                    <a:pt x="346227" y="649427"/>
                  </a:lnTo>
                  <a:close/>
                </a:path>
                <a:path w="2097405" h="1483995">
                  <a:moveTo>
                    <a:pt x="349440" y="637362"/>
                  </a:moveTo>
                  <a:lnTo>
                    <a:pt x="349110" y="637108"/>
                  </a:lnTo>
                  <a:lnTo>
                    <a:pt x="348221" y="637362"/>
                  </a:lnTo>
                  <a:lnTo>
                    <a:pt x="347929" y="638124"/>
                  </a:lnTo>
                  <a:lnTo>
                    <a:pt x="347446" y="638632"/>
                  </a:lnTo>
                  <a:lnTo>
                    <a:pt x="347141" y="639140"/>
                  </a:lnTo>
                  <a:lnTo>
                    <a:pt x="346684" y="639394"/>
                  </a:lnTo>
                  <a:lnTo>
                    <a:pt x="346113" y="639013"/>
                  </a:lnTo>
                  <a:lnTo>
                    <a:pt x="346062" y="637870"/>
                  </a:lnTo>
                  <a:lnTo>
                    <a:pt x="346735" y="637108"/>
                  </a:lnTo>
                  <a:lnTo>
                    <a:pt x="348183" y="636727"/>
                  </a:lnTo>
                  <a:lnTo>
                    <a:pt x="347941" y="636346"/>
                  </a:lnTo>
                  <a:lnTo>
                    <a:pt x="347929" y="635838"/>
                  </a:lnTo>
                  <a:lnTo>
                    <a:pt x="348119" y="635457"/>
                  </a:lnTo>
                  <a:lnTo>
                    <a:pt x="348602" y="634822"/>
                  </a:lnTo>
                  <a:lnTo>
                    <a:pt x="349262" y="634568"/>
                  </a:lnTo>
                  <a:lnTo>
                    <a:pt x="349389" y="630885"/>
                  </a:lnTo>
                  <a:lnTo>
                    <a:pt x="349275" y="628091"/>
                  </a:lnTo>
                  <a:lnTo>
                    <a:pt x="349135" y="626821"/>
                  </a:lnTo>
                  <a:lnTo>
                    <a:pt x="349034" y="626313"/>
                  </a:lnTo>
                  <a:lnTo>
                    <a:pt x="347637" y="625424"/>
                  </a:lnTo>
                  <a:lnTo>
                    <a:pt x="347205" y="624662"/>
                  </a:lnTo>
                  <a:lnTo>
                    <a:pt x="347662" y="623900"/>
                  </a:lnTo>
                  <a:lnTo>
                    <a:pt x="347548" y="623392"/>
                  </a:lnTo>
                  <a:lnTo>
                    <a:pt x="347357" y="623011"/>
                  </a:lnTo>
                  <a:lnTo>
                    <a:pt x="347192" y="622376"/>
                  </a:lnTo>
                  <a:lnTo>
                    <a:pt x="347294" y="619455"/>
                  </a:lnTo>
                  <a:lnTo>
                    <a:pt x="347332" y="618947"/>
                  </a:lnTo>
                  <a:lnTo>
                    <a:pt x="346849" y="618058"/>
                  </a:lnTo>
                  <a:lnTo>
                    <a:pt x="346481" y="617550"/>
                  </a:lnTo>
                  <a:lnTo>
                    <a:pt x="346252" y="617296"/>
                  </a:lnTo>
                  <a:lnTo>
                    <a:pt x="345389" y="616915"/>
                  </a:lnTo>
                  <a:lnTo>
                    <a:pt x="344855" y="616407"/>
                  </a:lnTo>
                  <a:lnTo>
                    <a:pt x="344284" y="616026"/>
                  </a:lnTo>
                  <a:lnTo>
                    <a:pt x="344068" y="615645"/>
                  </a:lnTo>
                  <a:lnTo>
                    <a:pt x="344347" y="614629"/>
                  </a:lnTo>
                  <a:lnTo>
                    <a:pt x="344678" y="613994"/>
                  </a:lnTo>
                  <a:lnTo>
                    <a:pt x="344766" y="613867"/>
                  </a:lnTo>
                  <a:lnTo>
                    <a:pt x="345211" y="613232"/>
                  </a:lnTo>
                  <a:lnTo>
                    <a:pt x="343509" y="612978"/>
                  </a:lnTo>
                  <a:lnTo>
                    <a:pt x="343496" y="612851"/>
                  </a:lnTo>
                  <a:lnTo>
                    <a:pt x="343344" y="611708"/>
                  </a:lnTo>
                  <a:lnTo>
                    <a:pt x="341998" y="608050"/>
                  </a:lnTo>
                  <a:lnTo>
                    <a:pt x="341998" y="612851"/>
                  </a:lnTo>
                  <a:lnTo>
                    <a:pt x="341922" y="613613"/>
                  </a:lnTo>
                  <a:lnTo>
                    <a:pt x="341718" y="613867"/>
                  </a:lnTo>
                  <a:lnTo>
                    <a:pt x="341198" y="613740"/>
                  </a:lnTo>
                  <a:lnTo>
                    <a:pt x="341160" y="613105"/>
                  </a:lnTo>
                  <a:lnTo>
                    <a:pt x="341655" y="612851"/>
                  </a:lnTo>
                  <a:lnTo>
                    <a:pt x="341998" y="612851"/>
                  </a:lnTo>
                  <a:lnTo>
                    <a:pt x="341998" y="608050"/>
                  </a:lnTo>
                  <a:lnTo>
                    <a:pt x="341693" y="607771"/>
                  </a:lnTo>
                  <a:lnTo>
                    <a:pt x="340512" y="607517"/>
                  </a:lnTo>
                  <a:lnTo>
                    <a:pt x="339420" y="608279"/>
                  </a:lnTo>
                  <a:lnTo>
                    <a:pt x="338480" y="606882"/>
                  </a:lnTo>
                  <a:lnTo>
                    <a:pt x="338213" y="606501"/>
                  </a:lnTo>
                  <a:lnTo>
                    <a:pt x="337934" y="605231"/>
                  </a:lnTo>
                  <a:lnTo>
                    <a:pt x="338556" y="604215"/>
                  </a:lnTo>
                  <a:lnTo>
                    <a:pt x="338328" y="604215"/>
                  </a:lnTo>
                  <a:lnTo>
                    <a:pt x="337997" y="604088"/>
                  </a:lnTo>
                  <a:lnTo>
                    <a:pt x="337273" y="603453"/>
                  </a:lnTo>
                  <a:lnTo>
                    <a:pt x="336994" y="603199"/>
                  </a:lnTo>
                  <a:lnTo>
                    <a:pt x="336296" y="602945"/>
                  </a:lnTo>
                  <a:lnTo>
                    <a:pt x="335699" y="603072"/>
                  </a:lnTo>
                  <a:lnTo>
                    <a:pt x="335153" y="603453"/>
                  </a:lnTo>
                  <a:lnTo>
                    <a:pt x="335534" y="602056"/>
                  </a:lnTo>
                  <a:lnTo>
                    <a:pt x="335534" y="600913"/>
                  </a:lnTo>
                  <a:lnTo>
                    <a:pt x="335305" y="600659"/>
                  </a:lnTo>
                  <a:lnTo>
                    <a:pt x="334505" y="600405"/>
                  </a:lnTo>
                  <a:lnTo>
                    <a:pt x="333146" y="600024"/>
                  </a:lnTo>
                  <a:lnTo>
                    <a:pt x="331558" y="598500"/>
                  </a:lnTo>
                  <a:lnTo>
                    <a:pt x="331254" y="598119"/>
                  </a:lnTo>
                  <a:lnTo>
                    <a:pt x="331254" y="627075"/>
                  </a:lnTo>
                  <a:lnTo>
                    <a:pt x="330911" y="628091"/>
                  </a:lnTo>
                  <a:lnTo>
                    <a:pt x="329196" y="629742"/>
                  </a:lnTo>
                  <a:lnTo>
                    <a:pt x="329653" y="629996"/>
                  </a:lnTo>
                  <a:lnTo>
                    <a:pt x="329895" y="630377"/>
                  </a:lnTo>
                  <a:lnTo>
                    <a:pt x="330022" y="632790"/>
                  </a:lnTo>
                  <a:lnTo>
                    <a:pt x="330390" y="633679"/>
                  </a:lnTo>
                  <a:lnTo>
                    <a:pt x="330517" y="634822"/>
                  </a:lnTo>
                  <a:lnTo>
                    <a:pt x="329857" y="636727"/>
                  </a:lnTo>
                  <a:lnTo>
                    <a:pt x="329819" y="639267"/>
                  </a:lnTo>
                  <a:lnTo>
                    <a:pt x="330276" y="640715"/>
                  </a:lnTo>
                  <a:lnTo>
                    <a:pt x="330377" y="641299"/>
                  </a:lnTo>
                  <a:lnTo>
                    <a:pt x="330187" y="642010"/>
                  </a:lnTo>
                  <a:lnTo>
                    <a:pt x="330187" y="660857"/>
                  </a:lnTo>
                  <a:lnTo>
                    <a:pt x="330085" y="661111"/>
                  </a:lnTo>
                  <a:lnTo>
                    <a:pt x="329552" y="661492"/>
                  </a:lnTo>
                  <a:lnTo>
                    <a:pt x="329374" y="661238"/>
                  </a:lnTo>
                  <a:lnTo>
                    <a:pt x="329438" y="660730"/>
                  </a:lnTo>
                  <a:lnTo>
                    <a:pt x="329996" y="660349"/>
                  </a:lnTo>
                  <a:lnTo>
                    <a:pt x="330073" y="660476"/>
                  </a:lnTo>
                  <a:lnTo>
                    <a:pt x="330187" y="660857"/>
                  </a:lnTo>
                  <a:lnTo>
                    <a:pt x="330187" y="642010"/>
                  </a:lnTo>
                  <a:lnTo>
                    <a:pt x="328409" y="648538"/>
                  </a:lnTo>
                  <a:lnTo>
                    <a:pt x="322846" y="653872"/>
                  </a:lnTo>
                  <a:lnTo>
                    <a:pt x="313715" y="657428"/>
                  </a:lnTo>
                  <a:lnTo>
                    <a:pt x="312788" y="657047"/>
                  </a:lnTo>
                  <a:lnTo>
                    <a:pt x="311416" y="657301"/>
                  </a:lnTo>
                  <a:lnTo>
                    <a:pt x="309562" y="658444"/>
                  </a:lnTo>
                  <a:lnTo>
                    <a:pt x="306628" y="658190"/>
                  </a:lnTo>
                  <a:lnTo>
                    <a:pt x="302806" y="658952"/>
                  </a:lnTo>
                  <a:lnTo>
                    <a:pt x="297573" y="660984"/>
                  </a:lnTo>
                  <a:lnTo>
                    <a:pt x="295249" y="661111"/>
                  </a:lnTo>
                  <a:lnTo>
                    <a:pt x="294678" y="661238"/>
                  </a:lnTo>
                  <a:lnTo>
                    <a:pt x="293954" y="661111"/>
                  </a:lnTo>
                  <a:lnTo>
                    <a:pt x="292176" y="660349"/>
                  </a:lnTo>
                  <a:lnTo>
                    <a:pt x="291147" y="659968"/>
                  </a:lnTo>
                  <a:lnTo>
                    <a:pt x="289191" y="661492"/>
                  </a:lnTo>
                  <a:lnTo>
                    <a:pt x="287045" y="662000"/>
                  </a:lnTo>
                  <a:lnTo>
                    <a:pt x="284683" y="661873"/>
                  </a:lnTo>
                  <a:lnTo>
                    <a:pt x="283425" y="661365"/>
                  </a:lnTo>
                  <a:lnTo>
                    <a:pt x="281762" y="660730"/>
                  </a:lnTo>
                  <a:lnTo>
                    <a:pt x="280073" y="660476"/>
                  </a:lnTo>
                  <a:lnTo>
                    <a:pt x="278231" y="660476"/>
                  </a:lnTo>
                  <a:lnTo>
                    <a:pt x="276504" y="659460"/>
                  </a:lnTo>
                  <a:lnTo>
                    <a:pt x="273304" y="658444"/>
                  </a:lnTo>
                  <a:lnTo>
                    <a:pt x="272161" y="657809"/>
                  </a:lnTo>
                  <a:lnTo>
                    <a:pt x="270979" y="656793"/>
                  </a:lnTo>
                  <a:lnTo>
                    <a:pt x="270637" y="656539"/>
                  </a:lnTo>
                  <a:lnTo>
                    <a:pt x="270306" y="656412"/>
                  </a:lnTo>
                  <a:lnTo>
                    <a:pt x="269100" y="656031"/>
                  </a:lnTo>
                  <a:lnTo>
                    <a:pt x="269417" y="655396"/>
                  </a:lnTo>
                  <a:lnTo>
                    <a:pt x="268643" y="654507"/>
                  </a:lnTo>
                  <a:lnTo>
                    <a:pt x="266788" y="653237"/>
                  </a:lnTo>
                  <a:lnTo>
                    <a:pt x="266966" y="652348"/>
                  </a:lnTo>
                  <a:lnTo>
                    <a:pt x="266598" y="651713"/>
                  </a:lnTo>
                  <a:lnTo>
                    <a:pt x="265684" y="651332"/>
                  </a:lnTo>
                  <a:lnTo>
                    <a:pt x="265607" y="649935"/>
                  </a:lnTo>
                  <a:lnTo>
                    <a:pt x="264820" y="648538"/>
                  </a:lnTo>
                  <a:lnTo>
                    <a:pt x="263283" y="646887"/>
                  </a:lnTo>
                  <a:lnTo>
                    <a:pt x="264058" y="644347"/>
                  </a:lnTo>
                  <a:lnTo>
                    <a:pt x="263918" y="642569"/>
                  </a:lnTo>
                  <a:lnTo>
                    <a:pt x="262851" y="641299"/>
                  </a:lnTo>
                  <a:lnTo>
                    <a:pt x="264045" y="640791"/>
                  </a:lnTo>
                  <a:lnTo>
                    <a:pt x="263626" y="640156"/>
                  </a:lnTo>
                  <a:lnTo>
                    <a:pt x="264198" y="640397"/>
                  </a:lnTo>
                  <a:lnTo>
                    <a:pt x="264299" y="640156"/>
                  </a:lnTo>
                  <a:lnTo>
                    <a:pt x="264350" y="640029"/>
                  </a:lnTo>
                  <a:lnTo>
                    <a:pt x="264236" y="639140"/>
                  </a:lnTo>
                  <a:lnTo>
                    <a:pt x="264058" y="638632"/>
                  </a:lnTo>
                  <a:lnTo>
                    <a:pt x="264375" y="638251"/>
                  </a:lnTo>
                  <a:lnTo>
                    <a:pt x="264871" y="637997"/>
                  </a:lnTo>
                  <a:lnTo>
                    <a:pt x="266026" y="637489"/>
                  </a:lnTo>
                  <a:lnTo>
                    <a:pt x="267589" y="637489"/>
                  </a:lnTo>
                  <a:lnTo>
                    <a:pt x="268439" y="636346"/>
                  </a:lnTo>
                  <a:lnTo>
                    <a:pt x="269240" y="634314"/>
                  </a:lnTo>
                  <a:lnTo>
                    <a:pt x="268224" y="634060"/>
                  </a:lnTo>
                  <a:lnTo>
                    <a:pt x="267017" y="633552"/>
                  </a:lnTo>
                  <a:lnTo>
                    <a:pt x="266547" y="633425"/>
                  </a:lnTo>
                  <a:lnTo>
                    <a:pt x="266319" y="633171"/>
                  </a:lnTo>
                  <a:lnTo>
                    <a:pt x="266306" y="632790"/>
                  </a:lnTo>
                  <a:lnTo>
                    <a:pt x="266458" y="632536"/>
                  </a:lnTo>
                  <a:lnTo>
                    <a:pt x="266788" y="632409"/>
                  </a:lnTo>
                  <a:lnTo>
                    <a:pt x="267347" y="632536"/>
                  </a:lnTo>
                  <a:lnTo>
                    <a:pt x="267525" y="632409"/>
                  </a:lnTo>
                  <a:lnTo>
                    <a:pt x="268058" y="632028"/>
                  </a:lnTo>
                  <a:lnTo>
                    <a:pt x="268795" y="631266"/>
                  </a:lnTo>
                  <a:lnTo>
                    <a:pt x="268922" y="631139"/>
                  </a:lnTo>
                  <a:lnTo>
                    <a:pt x="269290" y="631774"/>
                  </a:lnTo>
                  <a:lnTo>
                    <a:pt x="269316" y="632536"/>
                  </a:lnTo>
                  <a:lnTo>
                    <a:pt x="269760" y="632409"/>
                  </a:lnTo>
                  <a:lnTo>
                    <a:pt x="269862" y="632282"/>
                  </a:lnTo>
                  <a:lnTo>
                    <a:pt x="269976" y="631266"/>
                  </a:lnTo>
                  <a:lnTo>
                    <a:pt x="270014" y="631139"/>
                  </a:lnTo>
                  <a:lnTo>
                    <a:pt x="270078" y="630885"/>
                  </a:lnTo>
                  <a:lnTo>
                    <a:pt x="270967" y="630885"/>
                  </a:lnTo>
                  <a:lnTo>
                    <a:pt x="271513" y="630377"/>
                  </a:lnTo>
                  <a:lnTo>
                    <a:pt x="271983" y="627964"/>
                  </a:lnTo>
                  <a:lnTo>
                    <a:pt x="272059" y="627202"/>
                  </a:lnTo>
                  <a:lnTo>
                    <a:pt x="272084" y="626948"/>
                  </a:lnTo>
                  <a:lnTo>
                    <a:pt x="271576" y="627202"/>
                  </a:lnTo>
                  <a:lnTo>
                    <a:pt x="270903" y="627202"/>
                  </a:lnTo>
                  <a:lnTo>
                    <a:pt x="270852" y="626059"/>
                  </a:lnTo>
                  <a:lnTo>
                    <a:pt x="270738" y="625424"/>
                  </a:lnTo>
                  <a:lnTo>
                    <a:pt x="270637" y="625043"/>
                  </a:lnTo>
                  <a:lnTo>
                    <a:pt x="269544" y="624039"/>
                  </a:lnTo>
                  <a:lnTo>
                    <a:pt x="269544" y="626948"/>
                  </a:lnTo>
                  <a:lnTo>
                    <a:pt x="269240" y="627202"/>
                  </a:lnTo>
                  <a:lnTo>
                    <a:pt x="268935" y="627964"/>
                  </a:lnTo>
                  <a:lnTo>
                    <a:pt x="268770" y="627837"/>
                  </a:lnTo>
                  <a:lnTo>
                    <a:pt x="268465" y="627583"/>
                  </a:lnTo>
                  <a:lnTo>
                    <a:pt x="268224" y="627202"/>
                  </a:lnTo>
                  <a:lnTo>
                    <a:pt x="268287" y="626186"/>
                  </a:lnTo>
                  <a:lnTo>
                    <a:pt x="268389" y="626059"/>
                  </a:lnTo>
                  <a:lnTo>
                    <a:pt x="269113" y="626059"/>
                  </a:lnTo>
                  <a:lnTo>
                    <a:pt x="269417" y="626313"/>
                  </a:lnTo>
                  <a:lnTo>
                    <a:pt x="269544" y="626948"/>
                  </a:lnTo>
                  <a:lnTo>
                    <a:pt x="269544" y="624039"/>
                  </a:lnTo>
                  <a:lnTo>
                    <a:pt x="269430" y="623773"/>
                  </a:lnTo>
                  <a:lnTo>
                    <a:pt x="269379" y="623265"/>
                  </a:lnTo>
                  <a:lnTo>
                    <a:pt x="270903" y="622757"/>
                  </a:lnTo>
                  <a:lnTo>
                    <a:pt x="272059" y="623138"/>
                  </a:lnTo>
                  <a:lnTo>
                    <a:pt x="272796" y="624408"/>
                  </a:lnTo>
                  <a:lnTo>
                    <a:pt x="271487" y="625170"/>
                  </a:lnTo>
                  <a:lnTo>
                    <a:pt x="272630" y="625805"/>
                  </a:lnTo>
                  <a:lnTo>
                    <a:pt x="276593" y="623011"/>
                  </a:lnTo>
                  <a:lnTo>
                    <a:pt x="276923" y="622503"/>
                  </a:lnTo>
                  <a:lnTo>
                    <a:pt x="277037" y="622249"/>
                  </a:lnTo>
                  <a:lnTo>
                    <a:pt x="276999" y="621233"/>
                  </a:lnTo>
                  <a:lnTo>
                    <a:pt x="278422" y="622503"/>
                  </a:lnTo>
                  <a:lnTo>
                    <a:pt x="278523" y="621233"/>
                  </a:lnTo>
                  <a:lnTo>
                    <a:pt x="278625" y="620725"/>
                  </a:lnTo>
                  <a:lnTo>
                    <a:pt x="278688" y="620598"/>
                  </a:lnTo>
                  <a:lnTo>
                    <a:pt x="278866" y="620217"/>
                  </a:lnTo>
                  <a:lnTo>
                    <a:pt x="279323" y="620344"/>
                  </a:lnTo>
                  <a:lnTo>
                    <a:pt x="279654" y="620344"/>
                  </a:lnTo>
                  <a:lnTo>
                    <a:pt x="280149" y="620217"/>
                  </a:lnTo>
                  <a:lnTo>
                    <a:pt x="280377" y="620217"/>
                  </a:lnTo>
                  <a:lnTo>
                    <a:pt x="281597" y="618312"/>
                  </a:lnTo>
                  <a:lnTo>
                    <a:pt x="282003" y="617677"/>
                  </a:lnTo>
                  <a:lnTo>
                    <a:pt x="282917" y="617169"/>
                  </a:lnTo>
                  <a:lnTo>
                    <a:pt x="283730" y="617677"/>
                  </a:lnTo>
                  <a:lnTo>
                    <a:pt x="284213" y="617169"/>
                  </a:lnTo>
                  <a:lnTo>
                    <a:pt x="284187" y="616661"/>
                  </a:lnTo>
                  <a:lnTo>
                    <a:pt x="284314" y="616153"/>
                  </a:lnTo>
                  <a:lnTo>
                    <a:pt x="284378" y="616026"/>
                  </a:lnTo>
                  <a:lnTo>
                    <a:pt x="284695" y="615772"/>
                  </a:lnTo>
                  <a:lnTo>
                    <a:pt x="285165" y="615772"/>
                  </a:lnTo>
                  <a:lnTo>
                    <a:pt x="285280" y="616280"/>
                  </a:lnTo>
                  <a:lnTo>
                    <a:pt x="285686" y="616407"/>
                  </a:lnTo>
                  <a:lnTo>
                    <a:pt x="286359" y="616153"/>
                  </a:lnTo>
                  <a:lnTo>
                    <a:pt x="286956" y="615772"/>
                  </a:lnTo>
                  <a:lnTo>
                    <a:pt x="287159" y="615645"/>
                  </a:lnTo>
                  <a:lnTo>
                    <a:pt x="287934" y="615403"/>
                  </a:lnTo>
                  <a:lnTo>
                    <a:pt x="288010" y="615137"/>
                  </a:lnTo>
                  <a:lnTo>
                    <a:pt x="288112" y="613867"/>
                  </a:lnTo>
                  <a:lnTo>
                    <a:pt x="288188" y="613486"/>
                  </a:lnTo>
                  <a:lnTo>
                    <a:pt x="288302" y="613105"/>
                  </a:lnTo>
                  <a:lnTo>
                    <a:pt x="288544" y="612724"/>
                  </a:lnTo>
                  <a:lnTo>
                    <a:pt x="289763" y="613867"/>
                  </a:lnTo>
                  <a:lnTo>
                    <a:pt x="290347" y="614121"/>
                  </a:lnTo>
                  <a:lnTo>
                    <a:pt x="290855" y="614248"/>
                  </a:lnTo>
                  <a:lnTo>
                    <a:pt x="291312" y="614248"/>
                  </a:lnTo>
                  <a:lnTo>
                    <a:pt x="291414" y="613105"/>
                  </a:lnTo>
                  <a:lnTo>
                    <a:pt x="291604" y="612724"/>
                  </a:lnTo>
                  <a:lnTo>
                    <a:pt x="292265" y="611327"/>
                  </a:lnTo>
                  <a:lnTo>
                    <a:pt x="292176" y="610311"/>
                  </a:lnTo>
                  <a:lnTo>
                    <a:pt x="292100" y="609930"/>
                  </a:lnTo>
                  <a:lnTo>
                    <a:pt x="292430" y="609676"/>
                  </a:lnTo>
                  <a:lnTo>
                    <a:pt x="293090" y="609422"/>
                  </a:lnTo>
                  <a:lnTo>
                    <a:pt x="293522" y="609422"/>
                  </a:lnTo>
                  <a:lnTo>
                    <a:pt x="293814" y="609549"/>
                  </a:lnTo>
                  <a:lnTo>
                    <a:pt x="293954" y="609930"/>
                  </a:lnTo>
                  <a:lnTo>
                    <a:pt x="292315" y="611708"/>
                  </a:lnTo>
                  <a:lnTo>
                    <a:pt x="292303" y="611962"/>
                  </a:lnTo>
                  <a:lnTo>
                    <a:pt x="292595" y="612089"/>
                  </a:lnTo>
                  <a:lnTo>
                    <a:pt x="293039" y="611962"/>
                  </a:lnTo>
                  <a:lnTo>
                    <a:pt x="293700" y="611581"/>
                  </a:lnTo>
                  <a:lnTo>
                    <a:pt x="294233" y="611073"/>
                  </a:lnTo>
                  <a:lnTo>
                    <a:pt x="294678" y="611073"/>
                  </a:lnTo>
                  <a:lnTo>
                    <a:pt x="295059" y="611962"/>
                  </a:lnTo>
                  <a:lnTo>
                    <a:pt x="296049" y="611454"/>
                  </a:lnTo>
                  <a:lnTo>
                    <a:pt x="296646" y="611073"/>
                  </a:lnTo>
                  <a:lnTo>
                    <a:pt x="297446" y="610565"/>
                  </a:lnTo>
                  <a:lnTo>
                    <a:pt x="297840" y="610311"/>
                  </a:lnTo>
                  <a:lnTo>
                    <a:pt x="298551" y="610184"/>
                  </a:lnTo>
                  <a:lnTo>
                    <a:pt x="299008" y="610311"/>
                  </a:lnTo>
                  <a:lnTo>
                    <a:pt x="299135" y="610184"/>
                  </a:lnTo>
                  <a:lnTo>
                    <a:pt x="299758" y="609549"/>
                  </a:lnTo>
                  <a:lnTo>
                    <a:pt x="300520" y="609168"/>
                  </a:lnTo>
                  <a:lnTo>
                    <a:pt x="301320" y="609295"/>
                  </a:lnTo>
                  <a:lnTo>
                    <a:pt x="301345" y="609168"/>
                  </a:lnTo>
                  <a:lnTo>
                    <a:pt x="301434" y="608787"/>
                  </a:lnTo>
                  <a:lnTo>
                    <a:pt x="301688" y="607644"/>
                  </a:lnTo>
                  <a:lnTo>
                    <a:pt x="302336" y="607136"/>
                  </a:lnTo>
                  <a:lnTo>
                    <a:pt x="303250" y="607771"/>
                  </a:lnTo>
                  <a:lnTo>
                    <a:pt x="303415" y="607644"/>
                  </a:lnTo>
                  <a:lnTo>
                    <a:pt x="303555" y="607136"/>
                  </a:lnTo>
                  <a:lnTo>
                    <a:pt x="303657" y="607009"/>
                  </a:lnTo>
                  <a:lnTo>
                    <a:pt x="303949" y="606882"/>
                  </a:lnTo>
                  <a:lnTo>
                    <a:pt x="304393" y="606882"/>
                  </a:lnTo>
                  <a:lnTo>
                    <a:pt x="304507" y="607517"/>
                  </a:lnTo>
                  <a:lnTo>
                    <a:pt x="304266" y="607771"/>
                  </a:lnTo>
                  <a:lnTo>
                    <a:pt x="304126" y="608279"/>
                  </a:lnTo>
                  <a:lnTo>
                    <a:pt x="304546" y="609041"/>
                  </a:lnTo>
                  <a:lnTo>
                    <a:pt x="304634" y="609676"/>
                  </a:lnTo>
                  <a:lnTo>
                    <a:pt x="304203" y="609930"/>
                  </a:lnTo>
                  <a:lnTo>
                    <a:pt x="303187" y="611073"/>
                  </a:lnTo>
                  <a:lnTo>
                    <a:pt x="303123" y="611835"/>
                  </a:lnTo>
                  <a:lnTo>
                    <a:pt x="304025" y="612216"/>
                  </a:lnTo>
                  <a:lnTo>
                    <a:pt x="304622" y="611708"/>
                  </a:lnTo>
                  <a:lnTo>
                    <a:pt x="304888" y="610311"/>
                  </a:lnTo>
                  <a:lnTo>
                    <a:pt x="306031" y="610692"/>
                  </a:lnTo>
                  <a:lnTo>
                    <a:pt x="306870" y="610692"/>
                  </a:lnTo>
                  <a:lnTo>
                    <a:pt x="307416" y="610311"/>
                  </a:lnTo>
                  <a:lnTo>
                    <a:pt x="307898" y="609803"/>
                  </a:lnTo>
                  <a:lnTo>
                    <a:pt x="308711" y="609168"/>
                  </a:lnTo>
                  <a:lnTo>
                    <a:pt x="309575" y="608787"/>
                  </a:lnTo>
                  <a:lnTo>
                    <a:pt x="310921" y="609676"/>
                  </a:lnTo>
                  <a:lnTo>
                    <a:pt x="312712" y="612216"/>
                  </a:lnTo>
                  <a:lnTo>
                    <a:pt x="313588" y="611708"/>
                  </a:lnTo>
                  <a:lnTo>
                    <a:pt x="314096" y="611835"/>
                  </a:lnTo>
                  <a:lnTo>
                    <a:pt x="314236" y="612343"/>
                  </a:lnTo>
                  <a:lnTo>
                    <a:pt x="315404" y="613359"/>
                  </a:lnTo>
                  <a:lnTo>
                    <a:pt x="315874" y="613740"/>
                  </a:lnTo>
                  <a:lnTo>
                    <a:pt x="316331" y="613867"/>
                  </a:lnTo>
                  <a:lnTo>
                    <a:pt x="317855" y="613994"/>
                  </a:lnTo>
                  <a:lnTo>
                    <a:pt x="319214" y="614248"/>
                  </a:lnTo>
                  <a:lnTo>
                    <a:pt x="319646" y="615264"/>
                  </a:lnTo>
                  <a:lnTo>
                    <a:pt x="319760" y="615403"/>
                  </a:lnTo>
                  <a:lnTo>
                    <a:pt x="320903" y="615772"/>
                  </a:lnTo>
                  <a:lnTo>
                    <a:pt x="322795" y="615645"/>
                  </a:lnTo>
                  <a:lnTo>
                    <a:pt x="323240" y="617931"/>
                  </a:lnTo>
                  <a:lnTo>
                    <a:pt x="323697" y="617931"/>
                  </a:lnTo>
                  <a:lnTo>
                    <a:pt x="323989" y="618185"/>
                  </a:lnTo>
                  <a:lnTo>
                    <a:pt x="324269" y="619836"/>
                  </a:lnTo>
                  <a:lnTo>
                    <a:pt x="324370" y="620217"/>
                  </a:lnTo>
                  <a:lnTo>
                    <a:pt x="325488" y="620471"/>
                  </a:lnTo>
                  <a:lnTo>
                    <a:pt x="325704" y="620725"/>
                  </a:lnTo>
                  <a:lnTo>
                    <a:pt x="325805" y="621360"/>
                  </a:lnTo>
                  <a:lnTo>
                    <a:pt x="325628" y="621995"/>
                  </a:lnTo>
                  <a:lnTo>
                    <a:pt x="326986" y="622122"/>
                  </a:lnTo>
                  <a:lnTo>
                    <a:pt x="327787" y="623138"/>
                  </a:lnTo>
                  <a:lnTo>
                    <a:pt x="327901" y="623392"/>
                  </a:lnTo>
                  <a:lnTo>
                    <a:pt x="328320" y="625424"/>
                  </a:lnTo>
                  <a:lnTo>
                    <a:pt x="327545" y="625805"/>
                  </a:lnTo>
                  <a:lnTo>
                    <a:pt x="327342" y="626313"/>
                  </a:lnTo>
                  <a:lnTo>
                    <a:pt x="327723" y="627075"/>
                  </a:lnTo>
                  <a:lnTo>
                    <a:pt x="330225" y="626821"/>
                  </a:lnTo>
                  <a:lnTo>
                    <a:pt x="331254" y="627075"/>
                  </a:lnTo>
                  <a:lnTo>
                    <a:pt x="331254" y="598119"/>
                  </a:lnTo>
                  <a:lnTo>
                    <a:pt x="331165" y="597992"/>
                  </a:lnTo>
                  <a:lnTo>
                    <a:pt x="330962" y="597738"/>
                  </a:lnTo>
                  <a:lnTo>
                    <a:pt x="330390" y="597611"/>
                  </a:lnTo>
                  <a:lnTo>
                    <a:pt x="329844" y="597992"/>
                  </a:lnTo>
                  <a:lnTo>
                    <a:pt x="329844" y="597103"/>
                  </a:lnTo>
                  <a:lnTo>
                    <a:pt x="329793" y="596976"/>
                  </a:lnTo>
                  <a:lnTo>
                    <a:pt x="329450" y="596595"/>
                  </a:lnTo>
                  <a:lnTo>
                    <a:pt x="328231" y="595833"/>
                  </a:lnTo>
                  <a:lnTo>
                    <a:pt x="327964" y="595452"/>
                  </a:lnTo>
                  <a:lnTo>
                    <a:pt x="327698" y="595071"/>
                  </a:lnTo>
                  <a:lnTo>
                    <a:pt x="327444" y="594817"/>
                  </a:lnTo>
                  <a:lnTo>
                    <a:pt x="326936" y="594309"/>
                  </a:lnTo>
                  <a:lnTo>
                    <a:pt x="326809" y="594182"/>
                  </a:lnTo>
                  <a:lnTo>
                    <a:pt x="325259" y="594309"/>
                  </a:lnTo>
                  <a:lnTo>
                    <a:pt x="325031" y="594258"/>
                  </a:lnTo>
                  <a:lnTo>
                    <a:pt x="325031" y="609676"/>
                  </a:lnTo>
                  <a:lnTo>
                    <a:pt x="324535" y="609803"/>
                  </a:lnTo>
                  <a:lnTo>
                    <a:pt x="323875" y="609803"/>
                  </a:lnTo>
                  <a:lnTo>
                    <a:pt x="324662" y="608914"/>
                  </a:lnTo>
                  <a:lnTo>
                    <a:pt x="324739" y="609295"/>
                  </a:lnTo>
                  <a:lnTo>
                    <a:pt x="324802" y="609422"/>
                  </a:lnTo>
                  <a:lnTo>
                    <a:pt x="325031" y="609676"/>
                  </a:lnTo>
                  <a:lnTo>
                    <a:pt x="325031" y="594258"/>
                  </a:lnTo>
                  <a:lnTo>
                    <a:pt x="323824" y="593928"/>
                  </a:lnTo>
                  <a:lnTo>
                    <a:pt x="323189" y="593420"/>
                  </a:lnTo>
                  <a:lnTo>
                    <a:pt x="308063" y="593420"/>
                  </a:lnTo>
                  <a:lnTo>
                    <a:pt x="308063" y="595833"/>
                  </a:lnTo>
                  <a:lnTo>
                    <a:pt x="307873" y="596468"/>
                  </a:lnTo>
                  <a:lnTo>
                    <a:pt x="307390" y="596849"/>
                  </a:lnTo>
                  <a:lnTo>
                    <a:pt x="306603" y="597103"/>
                  </a:lnTo>
                  <a:lnTo>
                    <a:pt x="306793" y="596341"/>
                  </a:lnTo>
                  <a:lnTo>
                    <a:pt x="307009" y="596087"/>
                  </a:lnTo>
                  <a:lnTo>
                    <a:pt x="307238" y="595960"/>
                  </a:lnTo>
                  <a:lnTo>
                    <a:pt x="308063" y="595833"/>
                  </a:lnTo>
                  <a:lnTo>
                    <a:pt x="308063" y="593420"/>
                  </a:lnTo>
                  <a:lnTo>
                    <a:pt x="297040" y="593420"/>
                  </a:lnTo>
                  <a:lnTo>
                    <a:pt x="297040" y="609041"/>
                  </a:lnTo>
                  <a:lnTo>
                    <a:pt x="296621" y="609422"/>
                  </a:lnTo>
                  <a:lnTo>
                    <a:pt x="296189" y="609930"/>
                  </a:lnTo>
                  <a:lnTo>
                    <a:pt x="295541" y="610311"/>
                  </a:lnTo>
                  <a:lnTo>
                    <a:pt x="294652" y="610565"/>
                  </a:lnTo>
                  <a:lnTo>
                    <a:pt x="294843" y="610184"/>
                  </a:lnTo>
                  <a:lnTo>
                    <a:pt x="295275" y="609549"/>
                  </a:lnTo>
                  <a:lnTo>
                    <a:pt x="295376" y="609422"/>
                  </a:lnTo>
                  <a:lnTo>
                    <a:pt x="295910" y="608787"/>
                  </a:lnTo>
                  <a:lnTo>
                    <a:pt x="296799" y="608787"/>
                  </a:lnTo>
                  <a:lnTo>
                    <a:pt x="297040" y="609041"/>
                  </a:lnTo>
                  <a:lnTo>
                    <a:pt x="297040" y="593420"/>
                  </a:lnTo>
                  <a:lnTo>
                    <a:pt x="295503" y="593420"/>
                  </a:lnTo>
                  <a:lnTo>
                    <a:pt x="293827" y="593420"/>
                  </a:lnTo>
                  <a:lnTo>
                    <a:pt x="290360" y="594817"/>
                  </a:lnTo>
                  <a:lnTo>
                    <a:pt x="289458" y="594436"/>
                  </a:lnTo>
                  <a:lnTo>
                    <a:pt x="288505" y="594563"/>
                  </a:lnTo>
                  <a:lnTo>
                    <a:pt x="287540" y="595452"/>
                  </a:lnTo>
                  <a:lnTo>
                    <a:pt x="287477" y="594055"/>
                  </a:lnTo>
                  <a:lnTo>
                    <a:pt x="287274" y="594563"/>
                  </a:lnTo>
                  <a:lnTo>
                    <a:pt x="286677" y="595071"/>
                  </a:lnTo>
                  <a:lnTo>
                    <a:pt x="285699" y="595706"/>
                  </a:lnTo>
                  <a:lnTo>
                    <a:pt x="284276" y="596734"/>
                  </a:lnTo>
                  <a:lnTo>
                    <a:pt x="284276" y="614883"/>
                  </a:lnTo>
                  <a:lnTo>
                    <a:pt x="283819" y="615010"/>
                  </a:lnTo>
                  <a:lnTo>
                    <a:pt x="283489" y="615137"/>
                  </a:lnTo>
                  <a:lnTo>
                    <a:pt x="283095" y="615403"/>
                  </a:lnTo>
                  <a:lnTo>
                    <a:pt x="282473" y="615899"/>
                  </a:lnTo>
                  <a:lnTo>
                    <a:pt x="282041" y="616280"/>
                  </a:lnTo>
                  <a:lnTo>
                    <a:pt x="281609" y="616534"/>
                  </a:lnTo>
                  <a:lnTo>
                    <a:pt x="281165" y="616661"/>
                  </a:lnTo>
                  <a:lnTo>
                    <a:pt x="281266" y="615645"/>
                  </a:lnTo>
                  <a:lnTo>
                    <a:pt x="281990" y="612851"/>
                  </a:lnTo>
                  <a:lnTo>
                    <a:pt x="282308" y="612724"/>
                  </a:lnTo>
                  <a:lnTo>
                    <a:pt x="282486" y="612851"/>
                  </a:lnTo>
                  <a:lnTo>
                    <a:pt x="282524" y="613359"/>
                  </a:lnTo>
                  <a:lnTo>
                    <a:pt x="282867" y="613613"/>
                  </a:lnTo>
                  <a:lnTo>
                    <a:pt x="283425" y="613486"/>
                  </a:lnTo>
                  <a:lnTo>
                    <a:pt x="283895" y="613994"/>
                  </a:lnTo>
                  <a:lnTo>
                    <a:pt x="284276" y="614883"/>
                  </a:lnTo>
                  <a:lnTo>
                    <a:pt x="284276" y="596734"/>
                  </a:lnTo>
                  <a:lnTo>
                    <a:pt x="283756" y="597103"/>
                  </a:lnTo>
                  <a:lnTo>
                    <a:pt x="283311" y="597230"/>
                  </a:lnTo>
                  <a:lnTo>
                    <a:pt x="282917" y="597230"/>
                  </a:lnTo>
                  <a:lnTo>
                    <a:pt x="281597" y="597738"/>
                  </a:lnTo>
                  <a:lnTo>
                    <a:pt x="280619" y="598373"/>
                  </a:lnTo>
                  <a:lnTo>
                    <a:pt x="279844" y="598500"/>
                  </a:lnTo>
                  <a:lnTo>
                    <a:pt x="279260" y="598246"/>
                  </a:lnTo>
                  <a:lnTo>
                    <a:pt x="279057" y="598500"/>
                  </a:lnTo>
                  <a:lnTo>
                    <a:pt x="278511" y="598754"/>
                  </a:lnTo>
                  <a:lnTo>
                    <a:pt x="277647" y="599262"/>
                  </a:lnTo>
                  <a:lnTo>
                    <a:pt x="276821" y="599897"/>
                  </a:lnTo>
                  <a:lnTo>
                    <a:pt x="275996" y="600024"/>
                  </a:lnTo>
                  <a:lnTo>
                    <a:pt x="275983" y="620852"/>
                  </a:lnTo>
                  <a:lnTo>
                    <a:pt x="275805" y="621995"/>
                  </a:lnTo>
                  <a:lnTo>
                    <a:pt x="275450" y="622757"/>
                  </a:lnTo>
                  <a:lnTo>
                    <a:pt x="274916" y="623138"/>
                  </a:lnTo>
                  <a:lnTo>
                    <a:pt x="274840" y="622757"/>
                  </a:lnTo>
                  <a:lnTo>
                    <a:pt x="274574" y="621360"/>
                  </a:lnTo>
                  <a:lnTo>
                    <a:pt x="274675" y="620598"/>
                  </a:lnTo>
                  <a:lnTo>
                    <a:pt x="274904" y="620598"/>
                  </a:lnTo>
                  <a:lnTo>
                    <a:pt x="275145" y="620725"/>
                  </a:lnTo>
                  <a:lnTo>
                    <a:pt x="275475" y="620725"/>
                  </a:lnTo>
                  <a:lnTo>
                    <a:pt x="275983" y="620852"/>
                  </a:lnTo>
                  <a:lnTo>
                    <a:pt x="275983" y="600036"/>
                  </a:lnTo>
                  <a:lnTo>
                    <a:pt x="273964" y="601230"/>
                  </a:lnTo>
                  <a:lnTo>
                    <a:pt x="273964" y="620217"/>
                  </a:lnTo>
                  <a:lnTo>
                    <a:pt x="273316" y="621360"/>
                  </a:lnTo>
                  <a:lnTo>
                    <a:pt x="273177" y="618312"/>
                  </a:lnTo>
                  <a:lnTo>
                    <a:pt x="273850" y="618947"/>
                  </a:lnTo>
                  <a:lnTo>
                    <a:pt x="273964" y="620217"/>
                  </a:lnTo>
                  <a:lnTo>
                    <a:pt x="273964" y="601230"/>
                  </a:lnTo>
                  <a:lnTo>
                    <a:pt x="270598" y="603199"/>
                  </a:lnTo>
                  <a:lnTo>
                    <a:pt x="269824" y="603326"/>
                  </a:lnTo>
                  <a:lnTo>
                    <a:pt x="268846" y="604088"/>
                  </a:lnTo>
                  <a:lnTo>
                    <a:pt x="267754" y="605282"/>
                  </a:lnTo>
                  <a:lnTo>
                    <a:pt x="267754" y="628091"/>
                  </a:lnTo>
                  <a:lnTo>
                    <a:pt x="267322" y="628472"/>
                  </a:lnTo>
                  <a:lnTo>
                    <a:pt x="266458" y="628853"/>
                  </a:lnTo>
                  <a:lnTo>
                    <a:pt x="266560" y="628980"/>
                  </a:lnTo>
                  <a:lnTo>
                    <a:pt x="266700" y="629361"/>
                  </a:lnTo>
                  <a:lnTo>
                    <a:pt x="267017" y="630631"/>
                  </a:lnTo>
                  <a:lnTo>
                    <a:pt x="267246" y="631266"/>
                  </a:lnTo>
                  <a:lnTo>
                    <a:pt x="266369" y="630758"/>
                  </a:lnTo>
                  <a:lnTo>
                    <a:pt x="265531" y="630631"/>
                  </a:lnTo>
                  <a:lnTo>
                    <a:pt x="265836" y="629996"/>
                  </a:lnTo>
                  <a:lnTo>
                    <a:pt x="265734" y="629234"/>
                  </a:lnTo>
                  <a:lnTo>
                    <a:pt x="264693" y="626948"/>
                  </a:lnTo>
                  <a:lnTo>
                    <a:pt x="264464" y="625805"/>
                  </a:lnTo>
                  <a:lnTo>
                    <a:pt x="265442" y="625424"/>
                  </a:lnTo>
                  <a:lnTo>
                    <a:pt x="265988" y="626186"/>
                  </a:lnTo>
                  <a:lnTo>
                    <a:pt x="266065" y="627964"/>
                  </a:lnTo>
                  <a:lnTo>
                    <a:pt x="267741" y="627837"/>
                  </a:lnTo>
                  <a:lnTo>
                    <a:pt x="267754" y="628091"/>
                  </a:lnTo>
                  <a:lnTo>
                    <a:pt x="267754" y="605282"/>
                  </a:lnTo>
                  <a:lnTo>
                    <a:pt x="265125" y="608152"/>
                  </a:lnTo>
                  <a:lnTo>
                    <a:pt x="264337" y="608279"/>
                  </a:lnTo>
                  <a:lnTo>
                    <a:pt x="263588" y="609041"/>
                  </a:lnTo>
                  <a:lnTo>
                    <a:pt x="262864" y="610311"/>
                  </a:lnTo>
                  <a:lnTo>
                    <a:pt x="260832" y="612470"/>
                  </a:lnTo>
                  <a:lnTo>
                    <a:pt x="260413" y="613105"/>
                  </a:lnTo>
                  <a:lnTo>
                    <a:pt x="260337" y="613359"/>
                  </a:lnTo>
                  <a:lnTo>
                    <a:pt x="259676" y="613740"/>
                  </a:lnTo>
                  <a:lnTo>
                    <a:pt x="258851" y="614248"/>
                  </a:lnTo>
                  <a:lnTo>
                    <a:pt x="258546" y="614629"/>
                  </a:lnTo>
                  <a:lnTo>
                    <a:pt x="257886" y="615010"/>
                  </a:lnTo>
                  <a:lnTo>
                    <a:pt x="257098" y="615403"/>
                  </a:lnTo>
                  <a:lnTo>
                    <a:pt x="256908" y="615645"/>
                  </a:lnTo>
                  <a:lnTo>
                    <a:pt x="256921" y="616026"/>
                  </a:lnTo>
                  <a:lnTo>
                    <a:pt x="257289" y="616407"/>
                  </a:lnTo>
                  <a:lnTo>
                    <a:pt x="257479" y="616915"/>
                  </a:lnTo>
                  <a:lnTo>
                    <a:pt x="255308" y="618566"/>
                  </a:lnTo>
                  <a:lnTo>
                    <a:pt x="253250" y="621360"/>
                  </a:lnTo>
                  <a:lnTo>
                    <a:pt x="251307" y="625043"/>
                  </a:lnTo>
                  <a:lnTo>
                    <a:pt x="250939" y="626313"/>
                  </a:lnTo>
                  <a:lnTo>
                    <a:pt x="250621" y="627202"/>
                  </a:lnTo>
                  <a:lnTo>
                    <a:pt x="250278" y="627964"/>
                  </a:lnTo>
                  <a:lnTo>
                    <a:pt x="249491" y="629234"/>
                  </a:lnTo>
                  <a:lnTo>
                    <a:pt x="248627" y="632282"/>
                  </a:lnTo>
                  <a:lnTo>
                    <a:pt x="247523" y="634949"/>
                  </a:lnTo>
                  <a:lnTo>
                    <a:pt x="247408" y="635457"/>
                  </a:lnTo>
                  <a:lnTo>
                    <a:pt x="247307" y="637616"/>
                  </a:lnTo>
                  <a:lnTo>
                    <a:pt x="246735" y="638251"/>
                  </a:lnTo>
                  <a:lnTo>
                    <a:pt x="246684" y="640029"/>
                  </a:lnTo>
                  <a:lnTo>
                    <a:pt x="246443" y="640791"/>
                  </a:lnTo>
                  <a:lnTo>
                    <a:pt x="246176" y="641299"/>
                  </a:lnTo>
                  <a:lnTo>
                    <a:pt x="245579" y="642315"/>
                  </a:lnTo>
                  <a:lnTo>
                    <a:pt x="246062" y="642950"/>
                  </a:lnTo>
                  <a:lnTo>
                    <a:pt x="246151" y="643839"/>
                  </a:lnTo>
                  <a:lnTo>
                    <a:pt x="246037" y="644982"/>
                  </a:lnTo>
                  <a:lnTo>
                    <a:pt x="245846" y="645871"/>
                  </a:lnTo>
                  <a:lnTo>
                    <a:pt x="245884" y="646887"/>
                  </a:lnTo>
                  <a:lnTo>
                    <a:pt x="245922" y="647141"/>
                  </a:lnTo>
                  <a:lnTo>
                    <a:pt x="246507" y="647649"/>
                  </a:lnTo>
                  <a:lnTo>
                    <a:pt x="247002" y="648538"/>
                  </a:lnTo>
                  <a:lnTo>
                    <a:pt x="247027" y="649935"/>
                  </a:lnTo>
                  <a:lnTo>
                    <a:pt x="246837" y="650824"/>
                  </a:lnTo>
                  <a:lnTo>
                    <a:pt x="246722" y="652475"/>
                  </a:lnTo>
                  <a:lnTo>
                    <a:pt x="246468" y="653745"/>
                  </a:lnTo>
                  <a:lnTo>
                    <a:pt x="247269" y="653999"/>
                  </a:lnTo>
                  <a:lnTo>
                    <a:pt x="247523" y="654634"/>
                  </a:lnTo>
                  <a:lnTo>
                    <a:pt x="247218" y="655396"/>
                  </a:lnTo>
                  <a:lnTo>
                    <a:pt x="247459" y="655650"/>
                  </a:lnTo>
                  <a:lnTo>
                    <a:pt x="247700" y="656031"/>
                  </a:lnTo>
                  <a:lnTo>
                    <a:pt x="247954" y="656666"/>
                  </a:lnTo>
                  <a:lnTo>
                    <a:pt x="248056" y="659968"/>
                  </a:lnTo>
                  <a:lnTo>
                    <a:pt x="249796" y="659968"/>
                  </a:lnTo>
                  <a:lnTo>
                    <a:pt x="250126" y="662254"/>
                  </a:lnTo>
                  <a:lnTo>
                    <a:pt x="251167" y="662889"/>
                  </a:lnTo>
                  <a:lnTo>
                    <a:pt x="252933" y="662127"/>
                  </a:lnTo>
                  <a:lnTo>
                    <a:pt x="252984" y="663524"/>
                  </a:lnTo>
                  <a:lnTo>
                    <a:pt x="253428" y="664413"/>
                  </a:lnTo>
                  <a:lnTo>
                    <a:pt x="254241" y="664921"/>
                  </a:lnTo>
                  <a:lnTo>
                    <a:pt x="255435" y="665429"/>
                  </a:lnTo>
                  <a:lnTo>
                    <a:pt x="257149" y="666064"/>
                  </a:lnTo>
                  <a:lnTo>
                    <a:pt x="257213" y="667334"/>
                  </a:lnTo>
                  <a:lnTo>
                    <a:pt x="257911" y="668223"/>
                  </a:lnTo>
                  <a:lnTo>
                    <a:pt x="259283" y="668604"/>
                  </a:lnTo>
                  <a:lnTo>
                    <a:pt x="259448" y="669239"/>
                  </a:lnTo>
                  <a:lnTo>
                    <a:pt x="259499" y="669620"/>
                  </a:lnTo>
                  <a:lnTo>
                    <a:pt x="259626" y="669874"/>
                  </a:lnTo>
                  <a:lnTo>
                    <a:pt x="259867" y="670128"/>
                  </a:lnTo>
                  <a:lnTo>
                    <a:pt x="260197" y="669239"/>
                  </a:lnTo>
                  <a:lnTo>
                    <a:pt x="260286" y="668477"/>
                  </a:lnTo>
                  <a:lnTo>
                    <a:pt x="260553" y="668223"/>
                  </a:lnTo>
                  <a:lnTo>
                    <a:pt x="261124" y="668350"/>
                  </a:lnTo>
                  <a:lnTo>
                    <a:pt x="261150" y="668858"/>
                  </a:lnTo>
                  <a:lnTo>
                    <a:pt x="261264" y="669874"/>
                  </a:lnTo>
                  <a:lnTo>
                    <a:pt x="261391" y="670509"/>
                  </a:lnTo>
                  <a:lnTo>
                    <a:pt x="262382" y="670128"/>
                  </a:lnTo>
                  <a:lnTo>
                    <a:pt x="263207" y="669620"/>
                  </a:lnTo>
                  <a:lnTo>
                    <a:pt x="263613" y="671271"/>
                  </a:lnTo>
                  <a:lnTo>
                    <a:pt x="263855" y="672795"/>
                  </a:lnTo>
                  <a:lnTo>
                    <a:pt x="265163" y="672033"/>
                  </a:lnTo>
                  <a:lnTo>
                    <a:pt x="266153" y="671652"/>
                  </a:lnTo>
                  <a:lnTo>
                    <a:pt x="266598" y="671652"/>
                  </a:lnTo>
                  <a:lnTo>
                    <a:pt x="266966" y="672287"/>
                  </a:lnTo>
                  <a:lnTo>
                    <a:pt x="267271" y="673557"/>
                  </a:lnTo>
                  <a:lnTo>
                    <a:pt x="268376" y="673557"/>
                  </a:lnTo>
                  <a:lnTo>
                    <a:pt x="269062" y="673684"/>
                  </a:lnTo>
                  <a:lnTo>
                    <a:pt x="269303" y="674192"/>
                  </a:lnTo>
                  <a:lnTo>
                    <a:pt x="269849" y="674954"/>
                  </a:lnTo>
                  <a:lnTo>
                    <a:pt x="270192" y="675335"/>
                  </a:lnTo>
                  <a:lnTo>
                    <a:pt x="270598" y="675335"/>
                  </a:lnTo>
                  <a:lnTo>
                    <a:pt x="271030" y="675081"/>
                  </a:lnTo>
                  <a:lnTo>
                    <a:pt x="271703" y="675081"/>
                  </a:lnTo>
                  <a:lnTo>
                    <a:pt x="272554" y="675208"/>
                  </a:lnTo>
                  <a:lnTo>
                    <a:pt x="272884" y="675335"/>
                  </a:lnTo>
                  <a:lnTo>
                    <a:pt x="273392" y="675208"/>
                  </a:lnTo>
                  <a:lnTo>
                    <a:pt x="273723" y="675081"/>
                  </a:lnTo>
                  <a:lnTo>
                    <a:pt x="274053" y="674954"/>
                  </a:lnTo>
                  <a:lnTo>
                    <a:pt x="274561" y="675081"/>
                  </a:lnTo>
                  <a:lnTo>
                    <a:pt x="275247" y="675335"/>
                  </a:lnTo>
                  <a:lnTo>
                    <a:pt x="275234" y="676351"/>
                  </a:lnTo>
                  <a:lnTo>
                    <a:pt x="275348" y="676605"/>
                  </a:lnTo>
                  <a:lnTo>
                    <a:pt x="276034" y="676478"/>
                  </a:lnTo>
                  <a:lnTo>
                    <a:pt x="276263" y="676605"/>
                  </a:lnTo>
                  <a:lnTo>
                    <a:pt x="276606" y="676986"/>
                  </a:lnTo>
                  <a:lnTo>
                    <a:pt x="276720" y="678002"/>
                  </a:lnTo>
                  <a:lnTo>
                    <a:pt x="278536" y="677240"/>
                  </a:lnTo>
                  <a:lnTo>
                    <a:pt x="278917" y="677240"/>
                  </a:lnTo>
                  <a:lnTo>
                    <a:pt x="280035" y="677113"/>
                  </a:lnTo>
                  <a:lnTo>
                    <a:pt x="280708" y="676478"/>
                  </a:lnTo>
                  <a:lnTo>
                    <a:pt x="280847" y="676351"/>
                  </a:lnTo>
                  <a:lnTo>
                    <a:pt x="281292" y="676097"/>
                  </a:lnTo>
                  <a:lnTo>
                    <a:pt x="281838" y="676224"/>
                  </a:lnTo>
                  <a:lnTo>
                    <a:pt x="281978" y="676859"/>
                  </a:lnTo>
                  <a:lnTo>
                    <a:pt x="282092" y="678002"/>
                  </a:lnTo>
                  <a:lnTo>
                    <a:pt x="282194" y="680034"/>
                  </a:lnTo>
                  <a:lnTo>
                    <a:pt x="283832" y="679018"/>
                  </a:lnTo>
                  <a:lnTo>
                    <a:pt x="285051" y="678891"/>
                  </a:lnTo>
                  <a:lnTo>
                    <a:pt x="285877" y="679526"/>
                  </a:lnTo>
                  <a:lnTo>
                    <a:pt x="286486" y="678891"/>
                  </a:lnTo>
                  <a:lnTo>
                    <a:pt x="286981" y="678383"/>
                  </a:lnTo>
                  <a:lnTo>
                    <a:pt x="288556" y="676097"/>
                  </a:lnTo>
                  <a:lnTo>
                    <a:pt x="289369" y="675462"/>
                  </a:lnTo>
                  <a:lnTo>
                    <a:pt x="290372" y="675335"/>
                  </a:lnTo>
                  <a:lnTo>
                    <a:pt x="290664" y="675741"/>
                  </a:lnTo>
                  <a:lnTo>
                    <a:pt x="290779" y="676605"/>
                  </a:lnTo>
                  <a:lnTo>
                    <a:pt x="290664" y="676986"/>
                  </a:lnTo>
                  <a:lnTo>
                    <a:pt x="289928" y="678383"/>
                  </a:lnTo>
                  <a:lnTo>
                    <a:pt x="289699" y="678764"/>
                  </a:lnTo>
                  <a:lnTo>
                    <a:pt x="289585" y="680034"/>
                  </a:lnTo>
                  <a:lnTo>
                    <a:pt x="291007" y="679272"/>
                  </a:lnTo>
                  <a:lnTo>
                    <a:pt x="291566" y="678256"/>
                  </a:lnTo>
                  <a:lnTo>
                    <a:pt x="291452" y="676986"/>
                  </a:lnTo>
                  <a:lnTo>
                    <a:pt x="292862" y="678256"/>
                  </a:lnTo>
                  <a:lnTo>
                    <a:pt x="293103" y="677367"/>
                  </a:lnTo>
                  <a:lnTo>
                    <a:pt x="293255" y="676986"/>
                  </a:lnTo>
                  <a:lnTo>
                    <a:pt x="293408" y="676605"/>
                  </a:lnTo>
                  <a:lnTo>
                    <a:pt x="293458" y="676478"/>
                  </a:lnTo>
                  <a:lnTo>
                    <a:pt x="292328" y="676605"/>
                  </a:lnTo>
                  <a:lnTo>
                    <a:pt x="291985" y="676351"/>
                  </a:lnTo>
                  <a:lnTo>
                    <a:pt x="292417" y="675970"/>
                  </a:lnTo>
                  <a:lnTo>
                    <a:pt x="292722" y="675335"/>
                  </a:lnTo>
                  <a:lnTo>
                    <a:pt x="293319" y="674954"/>
                  </a:lnTo>
                  <a:lnTo>
                    <a:pt x="294208" y="674700"/>
                  </a:lnTo>
                  <a:lnTo>
                    <a:pt x="294576" y="675462"/>
                  </a:lnTo>
                  <a:lnTo>
                    <a:pt x="294678" y="676351"/>
                  </a:lnTo>
                  <a:lnTo>
                    <a:pt x="294347" y="677621"/>
                  </a:lnTo>
                  <a:lnTo>
                    <a:pt x="294233" y="678891"/>
                  </a:lnTo>
                  <a:lnTo>
                    <a:pt x="294792" y="678764"/>
                  </a:lnTo>
                  <a:lnTo>
                    <a:pt x="295122" y="678383"/>
                  </a:lnTo>
                  <a:lnTo>
                    <a:pt x="295198" y="677748"/>
                  </a:lnTo>
                  <a:lnTo>
                    <a:pt x="295503" y="677113"/>
                  </a:lnTo>
                  <a:lnTo>
                    <a:pt x="295821" y="676732"/>
                  </a:lnTo>
                  <a:lnTo>
                    <a:pt x="296138" y="676605"/>
                  </a:lnTo>
                  <a:lnTo>
                    <a:pt x="296481" y="676351"/>
                  </a:lnTo>
                  <a:lnTo>
                    <a:pt x="297688" y="675081"/>
                  </a:lnTo>
                  <a:lnTo>
                    <a:pt x="298310" y="674700"/>
                  </a:lnTo>
                  <a:lnTo>
                    <a:pt x="298513" y="674573"/>
                  </a:lnTo>
                  <a:lnTo>
                    <a:pt x="299720" y="674192"/>
                  </a:lnTo>
                  <a:lnTo>
                    <a:pt x="299631" y="675081"/>
                  </a:lnTo>
                  <a:lnTo>
                    <a:pt x="299516" y="675690"/>
                  </a:lnTo>
                  <a:lnTo>
                    <a:pt x="299110" y="676351"/>
                  </a:lnTo>
                  <a:lnTo>
                    <a:pt x="298323" y="676478"/>
                  </a:lnTo>
                  <a:lnTo>
                    <a:pt x="298335" y="676732"/>
                  </a:lnTo>
                  <a:lnTo>
                    <a:pt x="298450" y="677494"/>
                  </a:lnTo>
                  <a:lnTo>
                    <a:pt x="298577" y="678002"/>
                  </a:lnTo>
                  <a:lnTo>
                    <a:pt x="298932" y="678637"/>
                  </a:lnTo>
                  <a:lnTo>
                    <a:pt x="299770" y="678383"/>
                  </a:lnTo>
                  <a:lnTo>
                    <a:pt x="300253" y="678256"/>
                  </a:lnTo>
                  <a:lnTo>
                    <a:pt x="301180" y="677621"/>
                  </a:lnTo>
                  <a:lnTo>
                    <a:pt x="301409" y="677621"/>
                  </a:lnTo>
                  <a:lnTo>
                    <a:pt x="302501" y="675716"/>
                  </a:lnTo>
                  <a:lnTo>
                    <a:pt x="302602" y="676351"/>
                  </a:lnTo>
                  <a:lnTo>
                    <a:pt x="302704" y="676605"/>
                  </a:lnTo>
                  <a:lnTo>
                    <a:pt x="302806" y="677113"/>
                  </a:lnTo>
                  <a:lnTo>
                    <a:pt x="302895" y="677240"/>
                  </a:lnTo>
                  <a:lnTo>
                    <a:pt x="303237" y="677113"/>
                  </a:lnTo>
                  <a:lnTo>
                    <a:pt x="304482" y="675716"/>
                  </a:lnTo>
                  <a:lnTo>
                    <a:pt x="305739" y="674319"/>
                  </a:lnTo>
                  <a:lnTo>
                    <a:pt x="305879" y="674192"/>
                  </a:lnTo>
                  <a:lnTo>
                    <a:pt x="306324" y="673811"/>
                  </a:lnTo>
                  <a:lnTo>
                    <a:pt x="306755" y="673557"/>
                  </a:lnTo>
                  <a:lnTo>
                    <a:pt x="306984" y="673557"/>
                  </a:lnTo>
                  <a:lnTo>
                    <a:pt x="307098" y="673684"/>
                  </a:lnTo>
                  <a:lnTo>
                    <a:pt x="307200" y="674065"/>
                  </a:lnTo>
                  <a:lnTo>
                    <a:pt x="307441" y="674700"/>
                  </a:lnTo>
                  <a:lnTo>
                    <a:pt x="307530" y="675716"/>
                  </a:lnTo>
                  <a:lnTo>
                    <a:pt x="308279" y="675843"/>
                  </a:lnTo>
                  <a:lnTo>
                    <a:pt x="309689" y="675208"/>
                  </a:lnTo>
                  <a:lnTo>
                    <a:pt x="310553" y="674573"/>
                  </a:lnTo>
                  <a:lnTo>
                    <a:pt x="311175" y="674319"/>
                  </a:lnTo>
                  <a:lnTo>
                    <a:pt x="311518" y="674700"/>
                  </a:lnTo>
                  <a:lnTo>
                    <a:pt x="311708" y="675208"/>
                  </a:lnTo>
                  <a:lnTo>
                    <a:pt x="311924" y="675081"/>
                  </a:lnTo>
                  <a:lnTo>
                    <a:pt x="312204" y="674954"/>
                  </a:lnTo>
                  <a:lnTo>
                    <a:pt x="312534" y="674573"/>
                  </a:lnTo>
                  <a:lnTo>
                    <a:pt x="311950" y="674573"/>
                  </a:lnTo>
                  <a:lnTo>
                    <a:pt x="311721" y="674319"/>
                  </a:lnTo>
                  <a:lnTo>
                    <a:pt x="311607" y="674192"/>
                  </a:lnTo>
                  <a:lnTo>
                    <a:pt x="311505" y="673811"/>
                  </a:lnTo>
                  <a:lnTo>
                    <a:pt x="311594" y="672795"/>
                  </a:lnTo>
                  <a:lnTo>
                    <a:pt x="312712" y="672795"/>
                  </a:lnTo>
                  <a:lnTo>
                    <a:pt x="313016" y="673049"/>
                  </a:lnTo>
                  <a:lnTo>
                    <a:pt x="313042" y="673684"/>
                  </a:lnTo>
                  <a:lnTo>
                    <a:pt x="312610" y="674192"/>
                  </a:lnTo>
                  <a:lnTo>
                    <a:pt x="312597" y="674954"/>
                  </a:lnTo>
                  <a:lnTo>
                    <a:pt x="312839" y="675462"/>
                  </a:lnTo>
                  <a:lnTo>
                    <a:pt x="312940" y="675589"/>
                  </a:lnTo>
                  <a:lnTo>
                    <a:pt x="314032" y="675716"/>
                  </a:lnTo>
                  <a:lnTo>
                    <a:pt x="314769" y="675843"/>
                  </a:lnTo>
                  <a:lnTo>
                    <a:pt x="315010" y="675741"/>
                  </a:lnTo>
                  <a:lnTo>
                    <a:pt x="315264" y="675462"/>
                  </a:lnTo>
                  <a:lnTo>
                    <a:pt x="315163" y="675690"/>
                  </a:lnTo>
                  <a:lnTo>
                    <a:pt x="315874" y="675462"/>
                  </a:lnTo>
                  <a:lnTo>
                    <a:pt x="316357" y="674954"/>
                  </a:lnTo>
                  <a:lnTo>
                    <a:pt x="316547" y="674065"/>
                  </a:lnTo>
                  <a:lnTo>
                    <a:pt x="317944" y="673049"/>
                  </a:lnTo>
                  <a:lnTo>
                    <a:pt x="319328" y="672795"/>
                  </a:lnTo>
                  <a:lnTo>
                    <a:pt x="320700" y="673303"/>
                  </a:lnTo>
                  <a:lnTo>
                    <a:pt x="320903" y="672795"/>
                  </a:lnTo>
                  <a:lnTo>
                    <a:pt x="320776" y="671652"/>
                  </a:lnTo>
                  <a:lnTo>
                    <a:pt x="320725" y="671398"/>
                  </a:lnTo>
                  <a:lnTo>
                    <a:pt x="319849" y="669747"/>
                  </a:lnTo>
                  <a:lnTo>
                    <a:pt x="320738" y="669620"/>
                  </a:lnTo>
                  <a:lnTo>
                    <a:pt x="321170" y="669239"/>
                  </a:lnTo>
                  <a:lnTo>
                    <a:pt x="321132" y="668350"/>
                  </a:lnTo>
                  <a:lnTo>
                    <a:pt x="322808" y="668350"/>
                  </a:lnTo>
                  <a:lnTo>
                    <a:pt x="323672" y="668858"/>
                  </a:lnTo>
                  <a:lnTo>
                    <a:pt x="323735" y="670001"/>
                  </a:lnTo>
                  <a:lnTo>
                    <a:pt x="324777" y="670509"/>
                  </a:lnTo>
                  <a:lnTo>
                    <a:pt x="325615" y="670509"/>
                  </a:lnTo>
                  <a:lnTo>
                    <a:pt x="326263" y="670128"/>
                  </a:lnTo>
                  <a:lnTo>
                    <a:pt x="327406" y="669239"/>
                  </a:lnTo>
                  <a:lnTo>
                    <a:pt x="328396" y="668350"/>
                  </a:lnTo>
                  <a:lnTo>
                    <a:pt x="328549" y="668223"/>
                  </a:lnTo>
                  <a:lnTo>
                    <a:pt x="328688" y="668096"/>
                  </a:lnTo>
                  <a:lnTo>
                    <a:pt x="329222" y="667461"/>
                  </a:lnTo>
                  <a:lnTo>
                    <a:pt x="329298" y="666699"/>
                  </a:lnTo>
                  <a:lnTo>
                    <a:pt x="328904" y="665683"/>
                  </a:lnTo>
                  <a:lnTo>
                    <a:pt x="329133" y="665683"/>
                  </a:lnTo>
                  <a:lnTo>
                    <a:pt x="329730" y="665048"/>
                  </a:lnTo>
                  <a:lnTo>
                    <a:pt x="330669" y="663778"/>
                  </a:lnTo>
                  <a:lnTo>
                    <a:pt x="331000" y="663651"/>
                  </a:lnTo>
                  <a:lnTo>
                    <a:pt x="331558" y="663778"/>
                  </a:lnTo>
                  <a:lnTo>
                    <a:pt x="332359" y="664032"/>
                  </a:lnTo>
                  <a:lnTo>
                    <a:pt x="333222" y="664540"/>
                  </a:lnTo>
                  <a:lnTo>
                    <a:pt x="333743" y="665048"/>
                  </a:lnTo>
                  <a:lnTo>
                    <a:pt x="334175" y="664540"/>
                  </a:lnTo>
                  <a:lnTo>
                    <a:pt x="334378" y="664159"/>
                  </a:lnTo>
                  <a:lnTo>
                    <a:pt x="334276" y="663651"/>
                  </a:lnTo>
                  <a:lnTo>
                    <a:pt x="334010" y="663270"/>
                  </a:lnTo>
                  <a:lnTo>
                    <a:pt x="333298" y="662635"/>
                  </a:lnTo>
                  <a:lnTo>
                    <a:pt x="334645" y="662889"/>
                  </a:lnTo>
                  <a:lnTo>
                    <a:pt x="335597" y="662762"/>
                  </a:lnTo>
                  <a:lnTo>
                    <a:pt x="335775" y="662635"/>
                  </a:lnTo>
                  <a:lnTo>
                    <a:pt x="336143" y="662381"/>
                  </a:lnTo>
                  <a:lnTo>
                    <a:pt x="336359" y="662381"/>
                  </a:lnTo>
                  <a:lnTo>
                    <a:pt x="336702" y="662127"/>
                  </a:lnTo>
                  <a:lnTo>
                    <a:pt x="336804" y="662000"/>
                  </a:lnTo>
                  <a:lnTo>
                    <a:pt x="337121" y="661619"/>
                  </a:lnTo>
                  <a:lnTo>
                    <a:pt x="337197" y="661492"/>
                  </a:lnTo>
                  <a:lnTo>
                    <a:pt x="337426" y="661111"/>
                  </a:lnTo>
                  <a:lnTo>
                    <a:pt x="338023" y="660857"/>
                  </a:lnTo>
                  <a:lnTo>
                    <a:pt x="338937" y="661111"/>
                  </a:lnTo>
                  <a:lnTo>
                    <a:pt x="338810" y="660857"/>
                  </a:lnTo>
                  <a:lnTo>
                    <a:pt x="338543" y="660349"/>
                  </a:lnTo>
                  <a:lnTo>
                    <a:pt x="338201" y="659714"/>
                  </a:lnTo>
                  <a:lnTo>
                    <a:pt x="338734" y="658952"/>
                  </a:lnTo>
                  <a:lnTo>
                    <a:pt x="339178" y="658444"/>
                  </a:lnTo>
                  <a:lnTo>
                    <a:pt x="339407" y="658190"/>
                  </a:lnTo>
                  <a:lnTo>
                    <a:pt x="340283" y="657428"/>
                  </a:lnTo>
                  <a:lnTo>
                    <a:pt x="341426" y="656920"/>
                  </a:lnTo>
                  <a:lnTo>
                    <a:pt x="342734" y="656158"/>
                  </a:lnTo>
                  <a:lnTo>
                    <a:pt x="343446" y="656793"/>
                  </a:lnTo>
                  <a:lnTo>
                    <a:pt x="343776" y="657047"/>
                  </a:lnTo>
                  <a:lnTo>
                    <a:pt x="344131" y="657174"/>
                  </a:lnTo>
                  <a:lnTo>
                    <a:pt x="343738" y="656158"/>
                  </a:lnTo>
                  <a:lnTo>
                    <a:pt x="343928" y="655396"/>
                  </a:lnTo>
                  <a:lnTo>
                    <a:pt x="344703" y="655015"/>
                  </a:lnTo>
                  <a:lnTo>
                    <a:pt x="344144" y="654507"/>
                  </a:lnTo>
                  <a:lnTo>
                    <a:pt x="343179" y="653618"/>
                  </a:lnTo>
                  <a:lnTo>
                    <a:pt x="342493" y="653364"/>
                  </a:lnTo>
                  <a:lnTo>
                    <a:pt x="342315" y="654507"/>
                  </a:lnTo>
                  <a:lnTo>
                    <a:pt x="342074" y="654253"/>
                  </a:lnTo>
                  <a:lnTo>
                    <a:pt x="342201" y="653745"/>
                  </a:lnTo>
                  <a:lnTo>
                    <a:pt x="342353" y="653491"/>
                  </a:lnTo>
                  <a:lnTo>
                    <a:pt x="342430" y="653364"/>
                  </a:lnTo>
                  <a:lnTo>
                    <a:pt x="342138" y="653237"/>
                  </a:lnTo>
                  <a:lnTo>
                    <a:pt x="341604" y="653491"/>
                  </a:lnTo>
                  <a:lnTo>
                    <a:pt x="341122" y="653110"/>
                  </a:lnTo>
                  <a:lnTo>
                    <a:pt x="340385" y="652729"/>
                  </a:lnTo>
                  <a:lnTo>
                    <a:pt x="339356" y="652475"/>
                  </a:lnTo>
                  <a:lnTo>
                    <a:pt x="340804" y="652094"/>
                  </a:lnTo>
                  <a:lnTo>
                    <a:pt x="341998" y="651459"/>
                  </a:lnTo>
                  <a:lnTo>
                    <a:pt x="342976" y="650570"/>
                  </a:lnTo>
                  <a:lnTo>
                    <a:pt x="343408" y="650316"/>
                  </a:lnTo>
                  <a:lnTo>
                    <a:pt x="343852" y="650824"/>
                  </a:lnTo>
                  <a:lnTo>
                    <a:pt x="344233" y="651332"/>
                  </a:lnTo>
                  <a:lnTo>
                    <a:pt x="344703" y="651713"/>
                  </a:lnTo>
                  <a:lnTo>
                    <a:pt x="345376" y="651713"/>
                  </a:lnTo>
                  <a:lnTo>
                    <a:pt x="345643" y="651332"/>
                  </a:lnTo>
                  <a:lnTo>
                    <a:pt x="345795" y="650824"/>
                  </a:lnTo>
                  <a:lnTo>
                    <a:pt x="345770" y="650570"/>
                  </a:lnTo>
                  <a:lnTo>
                    <a:pt x="345655" y="650316"/>
                  </a:lnTo>
                  <a:lnTo>
                    <a:pt x="345465" y="649935"/>
                  </a:lnTo>
                  <a:lnTo>
                    <a:pt x="345109" y="649681"/>
                  </a:lnTo>
                  <a:lnTo>
                    <a:pt x="346532" y="647776"/>
                  </a:lnTo>
                  <a:lnTo>
                    <a:pt x="347624" y="645871"/>
                  </a:lnTo>
                  <a:lnTo>
                    <a:pt x="348170" y="644347"/>
                  </a:lnTo>
                  <a:lnTo>
                    <a:pt x="348107" y="643458"/>
                  </a:lnTo>
                  <a:lnTo>
                    <a:pt x="348043" y="642950"/>
                  </a:lnTo>
                  <a:lnTo>
                    <a:pt x="347091" y="641807"/>
                  </a:lnTo>
                  <a:lnTo>
                    <a:pt x="348399" y="640918"/>
                  </a:lnTo>
                  <a:lnTo>
                    <a:pt x="348792" y="640156"/>
                  </a:lnTo>
                  <a:lnTo>
                    <a:pt x="348665" y="639648"/>
                  </a:lnTo>
                  <a:lnTo>
                    <a:pt x="348551" y="639394"/>
                  </a:lnTo>
                  <a:lnTo>
                    <a:pt x="348589" y="639140"/>
                  </a:lnTo>
                  <a:lnTo>
                    <a:pt x="349008" y="638632"/>
                  </a:lnTo>
                  <a:lnTo>
                    <a:pt x="349275" y="638251"/>
                  </a:lnTo>
                  <a:lnTo>
                    <a:pt x="349364" y="637616"/>
                  </a:lnTo>
                  <a:lnTo>
                    <a:pt x="349440" y="637362"/>
                  </a:lnTo>
                  <a:close/>
                </a:path>
                <a:path w="2097405" h="1483995">
                  <a:moveTo>
                    <a:pt x="357035" y="47498"/>
                  </a:moveTo>
                  <a:lnTo>
                    <a:pt x="357009" y="46888"/>
                  </a:lnTo>
                  <a:lnTo>
                    <a:pt x="356831" y="47498"/>
                  </a:lnTo>
                  <a:lnTo>
                    <a:pt x="356717" y="48044"/>
                  </a:lnTo>
                  <a:lnTo>
                    <a:pt x="357035" y="47498"/>
                  </a:lnTo>
                  <a:close/>
                </a:path>
                <a:path w="2097405" h="1483995">
                  <a:moveTo>
                    <a:pt x="358406" y="328549"/>
                  </a:moveTo>
                  <a:lnTo>
                    <a:pt x="357492" y="323469"/>
                  </a:lnTo>
                  <a:lnTo>
                    <a:pt x="355955" y="323469"/>
                  </a:lnTo>
                  <a:lnTo>
                    <a:pt x="355625" y="322199"/>
                  </a:lnTo>
                  <a:lnTo>
                    <a:pt x="355231" y="322199"/>
                  </a:lnTo>
                  <a:lnTo>
                    <a:pt x="354660" y="320929"/>
                  </a:lnTo>
                  <a:lnTo>
                    <a:pt x="352666" y="320929"/>
                  </a:lnTo>
                  <a:lnTo>
                    <a:pt x="351802" y="319659"/>
                  </a:lnTo>
                  <a:lnTo>
                    <a:pt x="349821" y="318389"/>
                  </a:lnTo>
                  <a:lnTo>
                    <a:pt x="345236" y="318389"/>
                  </a:lnTo>
                  <a:lnTo>
                    <a:pt x="345122" y="317119"/>
                  </a:lnTo>
                  <a:lnTo>
                    <a:pt x="342950" y="318389"/>
                  </a:lnTo>
                  <a:lnTo>
                    <a:pt x="341376" y="319659"/>
                  </a:lnTo>
                  <a:lnTo>
                    <a:pt x="340410" y="320929"/>
                  </a:lnTo>
                  <a:lnTo>
                    <a:pt x="339305" y="320929"/>
                  </a:lnTo>
                  <a:lnTo>
                    <a:pt x="337934" y="322199"/>
                  </a:lnTo>
                  <a:lnTo>
                    <a:pt x="336321" y="323469"/>
                  </a:lnTo>
                  <a:lnTo>
                    <a:pt x="334187" y="324739"/>
                  </a:lnTo>
                  <a:lnTo>
                    <a:pt x="332346" y="326059"/>
                  </a:lnTo>
                  <a:lnTo>
                    <a:pt x="332346" y="345059"/>
                  </a:lnTo>
                  <a:lnTo>
                    <a:pt x="331889" y="346329"/>
                  </a:lnTo>
                  <a:lnTo>
                    <a:pt x="331152" y="346329"/>
                  </a:lnTo>
                  <a:lnTo>
                    <a:pt x="331368" y="345059"/>
                  </a:lnTo>
                  <a:lnTo>
                    <a:pt x="332346" y="345059"/>
                  </a:lnTo>
                  <a:lnTo>
                    <a:pt x="332346" y="326059"/>
                  </a:lnTo>
                  <a:lnTo>
                    <a:pt x="330631" y="327279"/>
                  </a:lnTo>
                  <a:lnTo>
                    <a:pt x="326656" y="329819"/>
                  </a:lnTo>
                  <a:lnTo>
                    <a:pt x="325488" y="331089"/>
                  </a:lnTo>
                  <a:lnTo>
                    <a:pt x="324993" y="332359"/>
                  </a:lnTo>
                  <a:lnTo>
                    <a:pt x="323862" y="332359"/>
                  </a:lnTo>
                  <a:lnTo>
                    <a:pt x="322072" y="333629"/>
                  </a:lnTo>
                  <a:lnTo>
                    <a:pt x="319608" y="336169"/>
                  </a:lnTo>
                  <a:lnTo>
                    <a:pt x="318604" y="336169"/>
                  </a:lnTo>
                  <a:lnTo>
                    <a:pt x="316699" y="338709"/>
                  </a:lnTo>
                  <a:lnTo>
                    <a:pt x="314566" y="340715"/>
                  </a:lnTo>
                  <a:lnTo>
                    <a:pt x="314566" y="362839"/>
                  </a:lnTo>
                  <a:lnTo>
                    <a:pt x="313931" y="364109"/>
                  </a:lnTo>
                  <a:lnTo>
                    <a:pt x="313474" y="364109"/>
                  </a:lnTo>
                  <a:lnTo>
                    <a:pt x="314566" y="362839"/>
                  </a:lnTo>
                  <a:lnTo>
                    <a:pt x="314566" y="340715"/>
                  </a:lnTo>
                  <a:lnTo>
                    <a:pt x="313994" y="341249"/>
                  </a:lnTo>
                  <a:lnTo>
                    <a:pt x="314032" y="342519"/>
                  </a:lnTo>
                  <a:lnTo>
                    <a:pt x="313397" y="342519"/>
                  </a:lnTo>
                  <a:lnTo>
                    <a:pt x="313194" y="343789"/>
                  </a:lnTo>
                  <a:lnTo>
                    <a:pt x="312826" y="345059"/>
                  </a:lnTo>
                  <a:lnTo>
                    <a:pt x="312013" y="343789"/>
                  </a:lnTo>
                  <a:lnTo>
                    <a:pt x="311327" y="343789"/>
                  </a:lnTo>
                  <a:lnTo>
                    <a:pt x="310248" y="345059"/>
                  </a:lnTo>
                  <a:lnTo>
                    <a:pt x="310108" y="345059"/>
                  </a:lnTo>
                  <a:lnTo>
                    <a:pt x="310375" y="346329"/>
                  </a:lnTo>
                  <a:lnTo>
                    <a:pt x="308038" y="346329"/>
                  </a:lnTo>
                  <a:lnTo>
                    <a:pt x="306908" y="343789"/>
                  </a:lnTo>
                  <a:lnTo>
                    <a:pt x="306260" y="342519"/>
                  </a:lnTo>
                  <a:lnTo>
                    <a:pt x="305625" y="341249"/>
                  </a:lnTo>
                  <a:lnTo>
                    <a:pt x="303796" y="341249"/>
                  </a:lnTo>
                  <a:lnTo>
                    <a:pt x="303212" y="339979"/>
                  </a:lnTo>
                  <a:lnTo>
                    <a:pt x="303822" y="339979"/>
                  </a:lnTo>
                  <a:lnTo>
                    <a:pt x="303276" y="338709"/>
                  </a:lnTo>
                  <a:lnTo>
                    <a:pt x="302526" y="337439"/>
                  </a:lnTo>
                  <a:lnTo>
                    <a:pt x="302044" y="336169"/>
                  </a:lnTo>
                  <a:lnTo>
                    <a:pt x="301485" y="336169"/>
                  </a:lnTo>
                  <a:lnTo>
                    <a:pt x="301485" y="378079"/>
                  </a:lnTo>
                  <a:lnTo>
                    <a:pt x="300824" y="378079"/>
                  </a:lnTo>
                  <a:lnTo>
                    <a:pt x="300469" y="376809"/>
                  </a:lnTo>
                  <a:lnTo>
                    <a:pt x="301447" y="376809"/>
                  </a:lnTo>
                  <a:lnTo>
                    <a:pt x="301485" y="378079"/>
                  </a:lnTo>
                  <a:lnTo>
                    <a:pt x="301485" y="336169"/>
                  </a:lnTo>
                  <a:lnTo>
                    <a:pt x="300139" y="336169"/>
                  </a:lnTo>
                  <a:lnTo>
                    <a:pt x="300659" y="334899"/>
                  </a:lnTo>
                  <a:lnTo>
                    <a:pt x="299516" y="333629"/>
                  </a:lnTo>
                  <a:lnTo>
                    <a:pt x="299275" y="333629"/>
                  </a:lnTo>
                  <a:lnTo>
                    <a:pt x="299110" y="332359"/>
                  </a:lnTo>
                  <a:lnTo>
                    <a:pt x="299059" y="331089"/>
                  </a:lnTo>
                  <a:lnTo>
                    <a:pt x="296887" y="331089"/>
                  </a:lnTo>
                  <a:lnTo>
                    <a:pt x="296430" y="332359"/>
                  </a:lnTo>
                  <a:lnTo>
                    <a:pt x="296354" y="331089"/>
                  </a:lnTo>
                  <a:lnTo>
                    <a:pt x="296633" y="329819"/>
                  </a:lnTo>
                  <a:lnTo>
                    <a:pt x="295910" y="328549"/>
                  </a:lnTo>
                  <a:lnTo>
                    <a:pt x="295071" y="328549"/>
                  </a:lnTo>
                  <a:lnTo>
                    <a:pt x="294106" y="329819"/>
                  </a:lnTo>
                  <a:lnTo>
                    <a:pt x="292760" y="329819"/>
                  </a:lnTo>
                  <a:lnTo>
                    <a:pt x="292722" y="328549"/>
                  </a:lnTo>
                  <a:lnTo>
                    <a:pt x="293027" y="328549"/>
                  </a:lnTo>
                  <a:lnTo>
                    <a:pt x="293331" y="327279"/>
                  </a:lnTo>
                  <a:lnTo>
                    <a:pt x="291807" y="327279"/>
                  </a:lnTo>
                  <a:lnTo>
                    <a:pt x="291401" y="326009"/>
                  </a:lnTo>
                  <a:lnTo>
                    <a:pt x="291528" y="324739"/>
                  </a:lnTo>
                  <a:lnTo>
                    <a:pt x="292176" y="324739"/>
                  </a:lnTo>
                  <a:lnTo>
                    <a:pt x="291693" y="323469"/>
                  </a:lnTo>
                  <a:lnTo>
                    <a:pt x="291249" y="323469"/>
                  </a:lnTo>
                  <a:lnTo>
                    <a:pt x="291185" y="322199"/>
                  </a:lnTo>
                  <a:lnTo>
                    <a:pt x="290931" y="320929"/>
                  </a:lnTo>
                  <a:lnTo>
                    <a:pt x="289852" y="319659"/>
                  </a:lnTo>
                  <a:lnTo>
                    <a:pt x="288010" y="318389"/>
                  </a:lnTo>
                  <a:lnTo>
                    <a:pt x="288747" y="319659"/>
                  </a:lnTo>
                  <a:lnTo>
                    <a:pt x="289306" y="320929"/>
                  </a:lnTo>
                  <a:lnTo>
                    <a:pt x="288747" y="322199"/>
                  </a:lnTo>
                  <a:lnTo>
                    <a:pt x="287655" y="322199"/>
                  </a:lnTo>
                  <a:lnTo>
                    <a:pt x="286905" y="323469"/>
                  </a:lnTo>
                  <a:lnTo>
                    <a:pt x="286397" y="323469"/>
                  </a:lnTo>
                  <a:lnTo>
                    <a:pt x="285800" y="322199"/>
                  </a:lnTo>
                  <a:lnTo>
                    <a:pt x="286308" y="322199"/>
                  </a:lnTo>
                  <a:lnTo>
                    <a:pt x="285711" y="320929"/>
                  </a:lnTo>
                  <a:lnTo>
                    <a:pt x="285673" y="320751"/>
                  </a:lnTo>
                  <a:lnTo>
                    <a:pt x="285673" y="322199"/>
                  </a:lnTo>
                  <a:lnTo>
                    <a:pt x="285534" y="323469"/>
                  </a:lnTo>
                  <a:lnTo>
                    <a:pt x="285242" y="323469"/>
                  </a:lnTo>
                  <a:lnTo>
                    <a:pt x="285038" y="324739"/>
                  </a:lnTo>
                  <a:lnTo>
                    <a:pt x="284607" y="324739"/>
                  </a:lnTo>
                  <a:lnTo>
                    <a:pt x="284124" y="323469"/>
                  </a:lnTo>
                  <a:lnTo>
                    <a:pt x="284467" y="323469"/>
                  </a:lnTo>
                  <a:lnTo>
                    <a:pt x="285673" y="322199"/>
                  </a:lnTo>
                  <a:lnTo>
                    <a:pt x="285673" y="320751"/>
                  </a:lnTo>
                  <a:lnTo>
                    <a:pt x="285445" y="319659"/>
                  </a:lnTo>
                  <a:lnTo>
                    <a:pt x="285851" y="319659"/>
                  </a:lnTo>
                  <a:lnTo>
                    <a:pt x="287108" y="317119"/>
                  </a:lnTo>
                  <a:lnTo>
                    <a:pt x="286715" y="315849"/>
                  </a:lnTo>
                  <a:lnTo>
                    <a:pt x="285318" y="314579"/>
                  </a:lnTo>
                  <a:lnTo>
                    <a:pt x="285013" y="315849"/>
                  </a:lnTo>
                  <a:lnTo>
                    <a:pt x="284543" y="315849"/>
                  </a:lnTo>
                  <a:lnTo>
                    <a:pt x="283959" y="314579"/>
                  </a:lnTo>
                  <a:lnTo>
                    <a:pt x="283565" y="313309"/>
                  </a:lnTo>
                  <a:lnTo>
                    <a:pt x="282689" y="313309"/>
                  </a:lnTo>
                  <a:lnTo>
                    <a:pt x="282219" y="312039"/>
                  </a:lnTo>
                  <a:lnTo>
                    <a:pt x="281838" y="312039"/>
                  </a:lnTo>
                  <a:lnTo>
                    <a:pt x="281508" y="313309"/>
                  </a:lnTo>
                  <a:lnTo>
                    <a:pt x="281317" y="312039"/>
                  </a:lnTo>
                  <a:lnTo>
                    <a:pt x="281419" y="310769"/>
                  </a:lnTo>
                  <a:lnTo>
                    <a:pt x="280606" y="310769"/>
                  </a:lnTo>
                  <a:lnTo>
                    <a:pt x="280365" y="309499"/>
                  </a:lnTo>
                  <a:lnTo>
                    <a:pt x="279971" y="309499"/>
                  </a:lnTo>
                  <a:lnTo>
                    <a:pt x="279476" y="308229"/>
                  </a:lnTo>
                  <a:lnTo>
                    <a:pt x="279082" y="308229"/>
                  </a:lnTo>
                  <a:lnTo>
                    <a:pt x="279082" y="310769"/>
                  </a:lnTo>
                  <a:lnTo>
                    <a:pt x="278955" y="312039"/>
                  </a:lnTo>
                  <a:lnTo>
                    <a:pt x="278307" y="312039"/>
                  </a:lnTo>
                  <a:lnTo>
                    <a:pt x="278511" y="310769"/>
                  </a:lnTo>
                  <a:lnTo>
                    <a:pt x="279082" y="310769"/>
                  </a:lnTo>
                  <a:lnTo>
                    <a:pt x="279082" y="308229"/>
                  </a:lnTo>
                  <a:lnTo>
                    <a:pt x="278726" y="308229"/>
                  </a:lnTo>
                  <a:lnTo>
                    <a:pt x="277723" y="306959"/>
                  </a:lnTo>
                  <a:lnTo>
                    <a:pt x="276009" y="306959"/>
                  </a:lnTo>
                  <a:lnTo>
                    <a:pt x="275945" y="305689"/>
                  </a:lnTo>
                  <a:lnTo>
                    <a:pt x="274472" y="305689"/>
                  </a:lnTo>
                  <a:lnTo>
                    <a:pt x="274218" y="304419"/>
                  </a:lnTo>
                  <a:lnTo>
                    <a:pt x="271830" y="304419"/>
                  </a:lnTo>
                  <a:lnTo>
                    <a:pt x="271919" y="303149"/>
                  </a:lnTo>
                  <a:lnTo>
                    <a:pt x="272072" y="303149"/>
                  </a:lnTo>
                  <a:lnTo>
                    <a:pt x="272719" y="301879"/>
                  </a:lnTo>
                  <a:lnTo>
                    <a:pt x="271856" y="300609"/>
                  </a:lnTo>
                  <a:lnTo>
                    <a:pt x="269811" y="300609"/>
                  </a:lnTo>
                  <a:lnTo>
                    <a:pt x="269430" y="299339"/>
                  </a:lnTo>
                  <a:lnTo>
                    <a:pt x="266115" y="299339"/>
                  </a:lnTo>
                  <a:lnTo>
                    <a:pt x="266115" y="306959"/>
                  </a:lnTo>
                  <a:lnTo>
                    <a:pt x="265798" y="308229"/>
                  </a:lnTo>
                  <a:lnTo>
                    <a:pt x="265620" y="308229"/>
                  </a:lnTo>
                  <a:lnTo>
                    <a:pt x="265595" y="306959"/>
                  </a:lnTo>
                  <a:lnTo>
                    <a:pt x="266115" y="306959"/>
                  </a:lnTo>
                  <a:lnTo>
                    <a:pt x="266115" y="299339"/>
                  </a:lnTo>
                  <a:lnTo>
                    <a:pt x="237236" y="299339"/>
                  </a:lnTo>
                  <a:lnTo>
                    <a:pt x="236220" y="299339"/>
                  </a:lnTo>
                  <a:lnTo>
                    <a:pt x="234124" y="299339"/>
                  </a:lnTo>
                  <a:lnTo>
                    <a:pt x="232994" y="300609"/>
                  </a:lnTo>
                  <a:lnTo>
                    <a:pt x="233362" y="300609"/>
                  </a:lnTo>
                  <a:lnTo>
                    <a:pt x="233337" y="301879"/>
                  </a:lnTo>
                  <a:lnTo>
                    <a:pt x="232930" y="303149"/>
                  </a:lnTo>
                  <a:lnTo>
                    <a:pt x="231457" y="303149"/>
                  </a:lnTo>
                  <a:lnTo>
                    <a:pt x="231203" y="304419"/>
                  </a:lnTo>
                  <a:lnTo>
                    <a:pt x="229565" y="304419"/>
                  </a:lnTo>
                  <a:lnTo>
                    <a:pt x="228701" y="305689"/>
                  </a:lnTo>
                  <a:lnTo>
                    <a:pt x="228422" y="306959"/>
                  </a:lnTo>
                  <a:lnTo>
                    <a:pt x="225983" y="306959"/>
                  </a:lnTo>
                  <a:lnTo>
                    <a:pt x="224116" y="308229"/>
                  </a:lnTo>
                  <a:lnTo>
                    <a:pt x="222872" y="309499"/>
                  </a:lnTo>
                  <a:lnTo>
                    <a:pt x="221564" y="310769"/>
                  </a:lnTo>
                  <a:lnTo>
                    <a:pt x="220078" y="312039"/>
                  </a:lnTo>
                  <a:lnTo>
                    <a:pt x="218884" y="312039"/>
                  </a:lnTo>
                  <a:lnTo>
                    <a:pt x="218757" y="313309"/>
                  </a:lnTo>
                  <a:lnTo>
                    <a:pt x="219710" y="314579"/>
                  </a:lnTo>
                  <a:lnTo>
                    <a:pt x="217893" y="314579"/>
                  </a:lnTo>
                  <a:lnTo>
                    <a:pt x="217258" y="315849"/>
                  </a:lnTo>
                  <a:lnTo>
                    <a:pt x="216306" y="315849"/>
                  </a:lnTo>
                  <a:lnTo>
                    <a:pt x="216306" y="333629"/>
                  </a:lnTo>
                  <a:lnTo>
                    <a:pt x="215773" y="334899"/>
                  </a:lnTo>
                  <a:lnTo>
                    <a:pt x="214985" y="334899"/>
                  </a:lnTo>
                  <a:lnTo>
                    <a:pt x="215646" y="333629"/>
                  </a:lnTo>
                  <a:lnTo>
                    <a:pt x="216306" y="333629"/>
                  </a:lnTo>
                  <a:lnTo>
                    <a:pt x="216306" y="315849"/>
                  </a:lnTo>
                  <a:lnTo>
                    <a:pt x="215950" y="315849"/>
                  </a:lnTo>
                  <a:lnTo>
                    <a:pt x="214566" y="317119"/>
                  </a:lnTo>
                  <a:lnTo>
                    <a:pt x="214160" y="317119"/>
                  </a:lnTo>
                  <a:lnTo>
                    <a:pt x="213410" y="318389"/>
                  </a:lnTo>
                  <a:lnTo>
                    <a:pt x="213258" y="318389"/>
                  </a:lnTo>
                  <a:lnTo>
                    <a:pt x="213753" y="319659"/>
                  </a:lnTo>
                  <a:lnTo>
                    <a:pt x="210642" y="319659"/>
                  </a:lnTo>
                  <a:lnTo>
                    <a:pt x="210032" y="320929"/>
                  </a:lnTo>
                  <a:lnTo>
                    <a:pt x="209905" y="322199"/>
                  </a:lnTo>
                  <a:lnTo>
                    <a:pt x="211048" y="322199"/>
                  </a:lnTo>
                  <a:lnTo>
                    <a:pt x="211048" y="328549"/>
                  </a:lnTo>
                  <a:lnTo>
                    <a:pt x="210947" y="331089"/>
                  </a:lnTo>
                  <a:lnTo>
                    <a:pt x="212699" y="332359"/>
                  </a:lnTo>
                  <a:lnTo>
                    <a:pt x="214083" y="333629"/>
                  </a:lnTo>
                  <a:lnTo>
                    <a:pt x="215087" y="332359"/>
                  </a:lnTo>
                  <a:lnTo>
                    <a:pt x="214871" y="333629"/>
                  </a:lnTo>
                  <a:lnTo>
                    <a:pt x="214452" y="333629"/>
                  </a:lnTo>
                  <a:lnTo>
                    <a:pt x="214312" y="334899"/>
                  </a:lnTo>
                  <a:lnTo>
                    <a:pt x="214033" y="336169"/>
                  </a:lnTo>
                  <a:lnTo>
                    <a:pt x="214591" y="336169"/>
                  </a:lnTo>
                  <a:lnTo>
                    <a:pt x="215963" y="337439"/>
                  </a:lnTo>
                  <a:lnTo>
                    <a:pt x="218033" y="337439"/>
                  </a:lnTo>
                  <a:lnTo>
                    <a:pt x="219113" y="336169"/>
                  </a:lnTo>
                  <a:lnTo>
                    <a:pt x="220941" y="338709"/>
                  </a:lnTo>
                  <a:lnTo>
                    <a:pt x="221500" y="338709"/>
                  </a:lnTo>
                  <a:lnTo>
                    <a:pt x="222046" y="337439"/>
                  </a:lnTo>
                  <a:lnTo>
                    <a:pt x="222389" y="337439"/>
                  </a:lnTo>
                  <a:lnTo>
                    <a:pt x="222973" y="336169"/>
                  </a:lnTo>
                  <a:lnTo>
                    <a:pt x="223316" y="336169"/>
                  </a:lnTo>
                  <a:lnTo>
                    <a:pt x="223456" y="334899"/>
                  </a:lnTo>
                  <a:lnTo>
                    <a:pt x="223380" y="333629"/>
                  </a:lnTo>
                  <a:lnTo>
                    <a:pt x="224459" y="333629"/>
                  </a:lnTo>
                  <a:lnTo>
                    <a:pt x="224650" y="332359"/>
                  </a:lnTo>
                  <a:lnTo>
                    <a:pt x="227317" y="332359"/>
                  </a:lnTo>
                  <a:lnTo>
                    <a:pt x="228295" y="331089"/>
                  </a:lnTo>
                  <a:lnTo>
                    <a:pt x="229108" y="331089"/>
                  </a:lnTo>
                  <a:lnTo>
                    <a:pt x="229755" y="329819"/>
                  </a:lnTo>
                  <a:lnTo>
                    <a:pt x="231673" y="328549"/>
                  </a:lnTo>
                  <a:lnTo>
                    <a:pt x="232206" y="328549"/>
                  </a:lnTo>
                  <a:lnTo>
                    <a:pt x="232410" y="327279"/>
                  </a:lnTo>
                  <a:lnTo>
                    <a:pt x="232232" y="326009"/>
                  </a:lnTo>
                  <a:lnTo>
                    <a:pt x="234391" y="326009"/>
                  </a:lnTo>
                  <a:lnTo>
                    <a:pt x="236791" y="323469"/>
                  </a:lnTo>
                  <a:lnTo>
                    <a:pt x="237718" y="320929"/>
                  </a:lnTo>
                  <a:lnTo>
                    <a:pt x="238074" y="322199"/>
                  </a:lnTo>
                  <a:lnTo>
                    <a:pt x="239191" y="322199"/>
                  </a:lnTo>
                  <a:lnTo>
                    <a:pt x="239725" y="320929"/>
                  </a:lnTo>
                  <a:lnTo>
                    <a:pt x="239991" y="319659"/>
                  </a:lnTo>
                  <a:lnTo>
                    <a:pt x="241173" y="318389"/>
                  </a:lnTo>
                  <a:lnTo>
                    <a:pt x="242925" y="318389"/>
                  </a:lnTo>
                  <a:lnTo>
                    <a:pt x="242735" y="317119"/>
                  </a:lnTo>
                  <a:lnTo>
                    <a:pt x="243928" y="317119"/>
                  </a:lnTo>
                  <a:lnTo>
                    <a:pt x="244449" y="315849"/>
                  </a:lnTo>
                  <a:lnTo>
                    <a:pt x="245554" y="315849"/>
                  </a:lnTo>
                  <a:lnTo>
                    <a:pt x="246900" y="313309"/>
                  </a:lnTo>
                  <a:lnTo>
                    <a:pt x="248031" y="313309"/>
                  </a:lnTo>
                  <a:lnTo>
                    <a:pt x="248780" y="312039"/>
                  </a:lnTo>
                  <a:lnTo>
                    <a:pt x="248970" y="312039"/>
                  </a:lnTo>
                  <a:lnTo>
                    <a:pt x="249161" y="310769"/>
                  </a:lnTo>
                  <a:lnTo>
                    <a:pt x="248716" y="312039"/>
                  </a:lnTo>
                  <a:lnTo>
                    <a:pt x="247497" y="312039"/>
                  </a:lnTo>
                  <a:lnTo>
                    <a:pt x="248704" y="309499"/>
                  </a:lnTo>
                  <a:lnTo>
                    <a:pt x="250126" y="310769"/>
                  </a:lnTo>
                  <a:lnTo>
                    <a:pt x="251320" y="310769"/>
                  </a:lnTo>
                  <a:lnTo>
                    <a:pt x="252425" y="309499"/>
                  </a:lnTo>
                  <a:lnTo>
                    <a:pt x="253339" y="308229"/>
                  </a:lnTo>
                  <a:lnTo>
                    <a:pt x="254304" y="309499"/>
                  </a:lnTo>
                  <a:lnTo>
                    <a:pt x="255993" y="309499"/>
                  </a:lnTo>
                  <a:lnTo>
                    <a:pt x="258419" y="308229"/>
                  </a:lnTo>
                  <a:lnTo>
                    <a:pt x="257594" y="309499"/>
                  </a:lnTo>
                  <a:lnTo>
                    <a:pt x="257187" y="310769"/>
                  </a:lnTo>
                  <a:lnTo>
                    <a:pt x="257733" y="310769"/>
                  </a:lnTo>
                  <a:lnTo>
                    <a:pt x="257822" y="313309"/>
                  </a:lnTo>
                  <a:lnTo>
                    <a:pt x="259016" y="313309"/>
                  </a:lnTo>
                  <a:lnTo>
                    <a:pt x="259308" y="314579"/>
                  </a:lnTo>
                  <a:lnTo>
                    <a:pt x="262737" y="314579"/>
                  </a:lnTo>
                  <a:lnTo>
                    <a:pt x="263131" y="313309"/>
                  </a:lnTo>
                  <a:lnTo>
                    <a:pt x="263804" y="314579"/>
                  </a:lnTo>
                  <a:lnTo>
                    <a:pt x="264058" y="314579"/>
                  </a:lnTo>
                  <a:lnTo>
                    <a:pt x="264045" y="317119"/>
                  </a:lnTo>
                  <a:lnTo>
                    <a:pt x="266331" y="317119"/>
                  </a:lnTo>
                  <a:lnTo>
                    <a:pt x="265798" y="318389"/>
                  </a:lnTo>
                  <a:lnTo>
                    <a:pt x="265658" y="318389"/>
                  </a:lnTo>
                  <a:lnTo>
                    <a:pt x="266712" y="319659"/>
                  </a:lnTo>
                  <a:lnTo>
                    <a:pt x="267436" y="320929"/>
                  </a:lnTo>
                  <a:lnTo>
                    <a:pt x="267487" y="322199"/>
                  </a:lnTo>
                  <a:lnTo>
                    <a:pt x="270433" y="322199"/>
                  </a:lnTo>
                  <a:lnTo>
                    <a:pt x="270573" y="323469"/>
                  </a:lnTo>
                  <a:lnTo>
                    <a:pt x="271030" y="323469"/>
                  </a:lnTo>
                  <a:lnTo>
                    <a:pt x="271894" y="326009"/>
                  </a:lnTo>
                  <a:lnTo>
                    <a:pt x="272719" y="326009"/>
                  </a:lnTo>
                  <a:lnTo>
                    <a:pt x="273697" y="324739"/>
                  </a:lnTo>
                  <a:lnTo>
                    <a:pt x="275221" y="324739"/>
                  </a:lnTo>
                  <a:lnTo>
                    <a:pt x="275234" y="326009"/>
                  </a:lnTo>
                  <a:lnTo>
                    <a:pt x="273659" y="327279"/>
                  </a:lnTo>
                  <a:lnTo>
                    <a:pt x="273697" y="328549"/>
                  </a:lnTo>
                  <a:lnTo>
                    <a:pt x="274447" y="329819"/>
                  </a:lnTo>
                  <a:lnTo>
                    <a:pt x="277812" y="329819"/>
                  </a:lnTo>
                  <a:lnTo>
                    <a:pt x="277888" y="331089"/>
                  </a:lnTo>
                  <a:lnTo>
                    <a:pt x="278650" y="332359"/>
                  </a:lnTo>
                  <a:lnTo>
                    <a:pt x="280111" y="332359"/>
                  </a:lnTo>
                  <a:lnTo>
                    <a:pt x="280708" y="333629"/>
                  </a:lnTo>
                  <a:lnTo>
                    <a:pt x="281368" y="333629"/>
                  </a:lnTo>
                  <a:lnTo>
                    <a:pt x="281393" y="334899"/>
                  </a:lnTo>
                  <a:lnTo>
                    <a:pt x="281774" y="334899"/>
                  </a:lnTo>
                  <a:lnTo>
                    <a:pt x="282130" y="336169"/>
                  </a:lnTo>
                  <a:lnTo>
                    <a:pt x="283311" y="336169"/>
                  </a:lnTo>
                  <a:lnTo>
                    <a:pt x="282371" y="337439"/>
                  </a:lnTo>
                  <a:lnTo>
                    <a:pt x="285318" y="337439"/>
                  </a:lnTo>
                  <a:lnTo>
                    <a:pt x="284670" y="339979"/>
                  </a:lnTo>
                  <a:lnTo>
                    <a:pt x="285381" y="339979"/>
                  </a:lnTo>
                  <a:lnTo>
                    <a:pt x="285927" y="341249"/>
                  </a:lnTo>
                  <a:lnTo>
                    <a:pt x="287604" y="341249"/>
                  </a:lnTo>
                  <a:lnTo>
                    <a:pt x="287883" y="342519"/>
                  </a:lnTo>
                  <a:lnTo>
                    <a:pt x="288099" y="343789"/>
                  </a:lnTo>
                  <a:lnTo>
                    <a:pt x="289179" y="343789"/>
                  </a:lnTo>
                  <a:lnTo>
                    <a:pt x="290385" y="342519"/>
                  </a:lnTo>
                  <a:lnTo>
                    <a:pt x="290423" y="343789"/>
                  </a:lnTo>
                  <a:lnTo>
                    <a:pt x="290563" y="343789"/>
                  </a:lnTo>
                  <a:lnTo>
                    <a:pt x="290804" y="345059"/>
                  </a:lnTo>
                  <a:lnTo>
                    <a:pt x="291045" y="346329"/>
                  </a:lnTo>
                  <a:lnTo>
                    <a:pt x="292061" y="346329"/>
                  </a:lnTo>
                  <a:lnTo>
                    <a:pt x="291998" y="348869"/>
                  </a:lnTo>
                  <a:lnTo>
                    <a:pt x="293509" y="350139"/>
                  </a:lnTo>
                  <a:lnTo>
                    <a:pt x="297192" y="350139"/>
                  </a:lnTo>
                  <a:lnTo>
                    <a:pt x="297307" y="353949"/>
                  </a:lnTo>
                  <a:lnTo>
                    <a:pt x="297002" y="353949"/>
                  </a:lnTo>
                  <a:lnTo>
                    <a:pt x="297713" y="355219"/>
                  </a:lnTo>
                  <a:lnTo>
                    <a:pt x="297764" y="356489"/>
                  </a:lnTo>
                  <a:lnTo>
                    <a:pt x="297319" y="357416"/>
                  </a:lnTo>
                  <a:lnTo>
                    <a:pt x="297319" y="381889"/>
                  </a:lnTo>
                  <a:lnTo>
                    <a:pt x="296862" y="381889"/>
                  </a:lnTo>
                  <a:lnTo>
                    <a:pt x="296672" y="380619"/>
                  </a:lnTo>
                  <a:lnTo>
                    <a:pt x="297319" y="381889"/>
                  </a:lnTo>
                  <a:lnTo>
                    <a:pt x="297319" y="357416"/>
                  </a:lnTo>
                  <a:lnTo>
                    <a:pt x="297154" y="357759"/>
                  </a:lnTo>
                  <a:lnTo>
                    <a:pt x="296748" y="359029"/>
                  </a:lnTo>
                  <a:lnTo>
                    <a:pt x="295998" y="359029"/>
                  </a:lnTo>
                  <a:lnTo>
                    <a:pt x="294906" y="360299"/>
                  </a:lnTo>
                  <a:lnTo>
                    <a:pt x="292112" y="362839"/>
                  </a:lnTo>
                  <a:lnTo>
                    <a:pt x="290626" y="364109"/>
                  </a:lnTo>
                  <a:lnTo>
                    <a:pt x="287769" y="367207"/>
                  </a:lnTo>
                  <a:lnTo>
                    <a:pt x="287769" y="389509"/>
                  </a:lnTo>
                  <a:lnTo>
                    <a:pt x="287693" y="390779"/>
                  </a:lnTo>
                  <a:lnTo>
                    <a:pt x="287172" y="390779"/>
                  </a:lnTo>
                  <a:lnTo>
                    <a:pt x="286791" y="389509"/>
                  </a:lnTo>
                  <a:lnTo>
                    <a:pt x="287769" y="389509"/>
                  </a:lnTo>
                  <a:lnTo>
                    <a:pt x="287769" y="367207"/>
                  </a:lnTo>
                  <a:lnTo>
                    <a:pt x="287108" y="367919"/>
                  </a:lnTo>
                  <a:lnTo>
                    <a:pt x="282879" y="371729"/>
                  </a:lnTo>
                  <a:lnTo>
                    <a:pt x="277736" y="376809"/>
                  </a:lnTo>
                  <a:lnTo>
                    <a:pt x="275539" y="378079"/>
                  </a:lnTo>
                  <a:lnTo>
                    <a:pt x="273278" y="379349"/>
                  </a:lnTo>
                  <a:lnTo>
                    <a:pt x="270979" y="383159"/>
                  </a:lnTo>
                  <a:lnTo>
                    <a:pt x="269303" y="383159"/>
                  </a:lnTo>
                  <a:lnTo>
                    <a:pt x="265163" y="386969"/>
                  </a:lnTo>
                  <a:lnTo>
                    <a:pt x="265417" y="388239"/>
                  </a:lnTo>
                  <a:lnTo>
                    <a:pt x="265163" y="388239"/>
                  </a:lnTo>
                  <a:lnTo>
                    <a:pt x="264401" y="389509"/>
                  </a:lnTo>
                  <a:lnTo>
                    <a:pt x="262775" y="390779"/>
                  </a:lnTo>
                  <a:lnTo>
                    <a:pt x="263372" y="390779"/>
                  </a:lnTo>
                  <a:lnTo>
                    <a:pt x="263563" y="392049"/>
                  </a:lnTo>
                  <a:lnTo>
                    <a:pt x="262547" y="392049"/>
                  </a:lnTo>
                  <a:lnTo>
                    <a:pt x="262242" y="393319"/>
                  </a:lnTo>
                  <a:lnTo>
                    <a:pt x="262051" y="393319"/>
                  </a:lnTo>
                  <a:lnTo>
                    <a:pt x="261988" y="394589"/>
                  </a:lnTo>
                  <a:lnTo>
                    <a:pt x="262597" y="395859"/>
                  </a:lnTo>
                  <a:lnTo>
                    <a:pt x="263042" y="397129"/>
                  </a:lnTo>
                  <a:lnTo>
                    <a:pt x="263296" y="397129"/>
                  </a:lnTo>
                  <a:lnTo>
                    <a:pt x="264325" y="398399"/>
                  </a:lnTo>
                  <a:lnTo>
                    <a:pt x="265099" y="398399"/>
                  </a:lnTo>
                  <a:lnTo>
                    <a:pt x="265595" y="399669"/>
                  </a:lnTo>
                  <a:lnTo>
                    <a:pt x="267322" y="400939"/>
                  </a:lnTo>
                  <a:lnTo>
                    <a:pt x="268020" y="400939"/>
                  </a:lnTo>
                  <a:lnTo>
                    <a:pt x="268541" y="402209"/>
                  </a:lnTo>
                  <a:lnTo>
                    <a:pt x="269697" y="402209"/>
                  </a:lnTo>
                  <a:lnTo>
                    <a:pt x="270624" y="403479"/>
                  </a:lnTo>
                  <a:lnTo>
                    <a:pt x="271716" y="404749"/>
                  </a:lnTo>
                  <a:lnTo>
                    <a:pt x="272249" y="404749"/>
                  </a:lnTo>
                  <a:lnTo>
                    <a:pt x="273545" y="406019"/>
                  </a:lnTo>
                  <a:lnTo>
                    <a:pt x="276694" y="406019"/>
                  </a:lnTo>
                  <a:lnTo>
                    <a:pt x="277571" y="404749"/>
                  </a:lnTo>
                  <a:lnTo>
                    <a:pt x="277533" y="403479"/>
                  </a:lnTo>
                  <a:lnTo>
                    <a:pt x="277837" y="402209"/>
                  </a:lnTo>
                  <a:lnTo>
                    <a:pt x="278485" y="402209"/>
                  </a:lnTo>
                  <a:lnTo>
                    <a:pt x="279577" y="400939"/>
                  </a:lnTo>
                  <a:lnTo>
                    <a:pt x="280327" y="400939"/>
                  </a:lnTo>
                  <a:lnTo>
                    <a:pt x="280733" y="399669"/>
                  </a:lnTo>
                  <a:lnTo>
                    <a:pt x="282625" y="397129"/>
                  </a:lnTo>
                  <a:lnTo>
                    <a:pt x="283984" y="397129"/>
                  </a:lnTo>
                  <a:lnTo>
                    <a:pt x="283591" y="395859"/>
                  </a:lnTo>
                  <a:lnTo>
                    <a:pt x="283032" y="395859"/>
                  </a:lnTo>
                  <a:lnTo>
                    <a:pt x="282536" y="394589"/>
                  </a:lnTo>
                  <a:lnTo>
                    <a:pt x="282333" y="393319"/>
                  </a:lnTo>
                  <a:lnTo>
                    <a:pt x="284302" y="393319"/>
                  </a:lnTo>
                  <a:lnTo>
                    <a:pt x="284365" y="394589"/>
                  </a:lnTo>
                  <a:lnTo>
                    <a:pt x="286524" y="394589"/>
                  </a:lnTo>
                  <a:lnTo>
                    <a:pt x="287489" y="393319"/>
                  </a:lnTo>
                  <a:lnTo>
                    <a:pt x="288620" y="393319"/>
                  </a:lnTo>
                  <a:lnTo>
                    <a:pt x="289255" y="392049"/>
                  </a:lnTo>
                  <a:lnTo>
                    <a:pt x="289788" y="390779"/>
                  </a:lnTo>
                  <a:lnTo>
                    <a:pt x="291084" y="390779"/>
                  </a:lnTo>
                  <a:lnTo>
                    <a:pt x="291846" y="389509"/>
                  </a:lnTo>
                  <a:lnTo>
                    <a:pt x="292900" y="388239"/>
                  </a:lnTo>
                  <a:lnTo>
                    <a:pt x="293204" y="388239"/>
                  </a:lnTo>
                  <a:lnTo>
                    <a:pt x="293382" y="386969"/>
                  </a:lnTo>
                  <a:lnTo>
                    <a:pt x="296227" y="386969"/>
                  </a:lnTo>
                  <a:lnTo>
                    <a:pt x="296125" y="384429"/>
                  </a:lnTo>
                  <a:lnTo>
                    <a:pt x="297980" y="383159"/>
                  </a:lnTo>
                  <a:lnTo>
                    <a:pt x="299262" y="381889"/>
                  </a:lnTo>
                  <a:lnTo>
                    <a:pt x="299935" y="380619"/>
                  </a:lnTo>
                  <a:lnTo>
                    <a:pt x="301244" y="380619"/>
                  </a:lnTo>
                  <a:lnTo>
                    <a:pt x="302856" y="379349"/>
                  </a:lnTo>
                  <a:lnTo>
                    <a:pt x="303199" y="378079"/>
                  </a:lnTo>
                  <a:lnTo>
                    <a:pt x="303161" y="376809"/>
                  </a:lnTo>
                  <a:lnTo>
                    <a:pt x="304228" y="376809"/>
                  </a:lnTo>
                  <a:lnTo>
                    <a:pt x="304380" y="374269"/>
                  </a:lnTo>
                  <a:lnTo>
                    <a:pt x="307695" y="374269"/>
                  </a:lnTo>
                  <a:lnTo>
                    <a:pt x="306679" y="372999"/>
                  </a:lnTo>
                  <a:lnTo>
                    <a:pt x="305003" y="372999"/>
                  </a:lnTo>
                  <a:lnTo>
                    <a:pt x="305066" y="371729"/>
                  </a:lnTo>
                  <a:lnTo>
                    <a:pt x="306311" y="371729"/>
                  </a:lnTo>
                  <a:lnTo>
                    <a:pt x="306362" y="370459"/>
                  </a:lnTo>
                  <a:lnTo>
                    <a:pt x="307035" y="370459"/>
                  </a:lnTo>
                  <a:lnTo>
                    <a:pt x="308317" y="372999"/>
                  </a:lnTo>
                  <a:lnTo>
                    <a:pt x="309727" y="371729"/>
                  </a:lnTo>
                  <a:lnTo>
                    <a:pt x="310553" y="370459"/>
                  </a:lnTo>
                  <a:lnTo>
                    <a:pt x="310794" y="369189"/>
                  </a:lnTo>
                  <a:lnTo>
                    <a:pt x="311848" y="369189"/>
                  </a:lnTo>
                  <a:lnTo>
                    <a:pt x="315544" y="365379"/>
                  </a:lnTo>
                  <a:lnTo>
                    <a:pt x="317144" y="364109"/>
                  </a:lnTo>
                  <a:lnTo>
                    <a:pt x="318185" y="362839"/>
                  </a:lnTo>
                  <a:lnTo>
                    <a:pt x="318719" y="361569"/>
                  </a:lnTo>
                  <a:lnTo>
                    <a:pt x="319392" y="361569"/>
                  </a:lnTo>
                  <a:lnTo>
                    <a:pt x="323557" y="357759"/>
                  </a:lnTo>
                  <a:lnTo>
                    <a:pt x="329793" y="351409"/>
                  </a:lnTo>
                  <a:lnTo>
                    <a:pt x="330873" y="350139"/>
                  </a:lnTo>
                  <a:lnTo>
                    <a:pt x="331622" y="350139"/>
                  </a:lnTo>
                  <a:lnTo>
                    <a:pt x="332028" y="348869"/>
                  </a:lnTo>
                  <a:lnTo>
                    <a:pt x="333222" y="347599"/>
                  </a:lnTo>
                  <a:lnTo>
                    <a:pt x="334695" y="347599"/>
                  </a:lnTo>
                  <a:lnTo>
                    <a:pt x="336435" y="346329"/>
                  </a:lnTo>
                  <a:lnTo>
                    <a:pt x="340321" y="343789"/>
                  </a:lnTo>
                  <a:lnTo>
                    <a:pt x="341096" y="342519"/>
                  </a:lnTo>
                  <a:lnTo>
                    <a:pt x="342277" y="342519"/>
                  </a:lnTo>
                  <a:lnTo>
                    <a:pt x="343103" y="341249"/>
                  </a:lnTo>
                  <a:lnTo>
                    <a:pt x="344157" y="338709"/>
                  </a:lnTo>
                  <a:lnTo>
                    <a:pt x="345313" y="339979"/>
                  </a:lnTo>
                  <a:lnTo>
                    <a:pt x="346354" y="339979"/>
                  </a:lnTo>
                  <a:lnTo>
                    <a:pt x="347306" y="338709"/>
                  </a:lnTo>
                  <a:lnTo>
                    <a:pt x="349275" y="336169"/>
                  </a:lnTo>
                  <a:lnTo>
                    <a:pt x="350393" y="336169"/>
                  </a:lnTo>
                  <a:lnTo>
                    <a:pt x="350901" y="334899"/>
                  </a:lnTo>
                  <a:lnTo>
                    <a:pt x="351599" y="334899"/>
                  </a:lnTo>
                  <a:lnTo>
                    <a:pt x="352463" y="333629"/>
                  </a:lnTo>
                  <a:lnTo>
                    <a:pt x="353593" y="332359"/>
                  </a:lnTo>
                  <a:lnTo>
                    <a:pt x="354545" y="332359"/>
                  </a:lnTo>
                  <a:lnTo>
                    <a:pt x="355434" y="331089"/>
                  </a:lnTo>
                  <a:lnTo>
                    <a:pt x="356196" y="331089"/>
                  </a:lnTo>
                  <a:lnTo>
                    <a:pt x="356831" y="329819"/>
                  </a:lnTo>
                  <a:lnTo>
                    <a:pt x="357441" y="329819"/>
                  </a:lnTo>
                  <a:lnTo>
                    <a:pt x="358406" y="328549"/>
                  </a:lnTo>
                  <a:close/>
                </a:path>
                <a:path w="2097405" h="1483995">
                  <a:moveTo>
                    <a:pt x="360997" y="49022"/>
                  </a:moveTo>
                  <a:lnTo>
                    <a:pt x="357860" y="49149"/>
                  </a:lnTo>
                  <a:lnTo>
                    <a:pt x="356717" y="48044"/>
                  </a:lnTo>
                  <a:lnTo>
                    <a:pt x="356679" y="48260"/>
                  </a:lnTo>
                  <a:lnTo>
                    <a:pt x="356565" y="48514"/>
                  </a:lnTo>
                  <a:lnTo>
                    <a:pt x="356336" y="48895"/>
                  </a:lnTo>
                  <a:lnTo>
                    <a:pt x="355815" y="49530"/>
                  </a:lnTo>
                  <a:lnTo>
                    <a:pt x="355295" y="49784"/>
                  </a:lnTo>
                  <a:lnTo>
                    <a:pt x="360705" y="49784"/>
                  </a:lnTo>
                  <a:lnTo>
                    <a:pt x="360946" y="49149"/>
                  </a:lnTo>
                  <a:lnTo>
                    <a:pt x="360997" y="49022"/>
                  </a:lnTo>
                  <a:close/>
                </a:path>
                <a:path w="2097405" h="1483995">
                  <a:moveTo>
                    <a:pt x="367322" y="50800"/>
                  </a:moveTo>
                  <a:lnTo>
                    <a:pt x="366877" y="50800"/>
                  </a:lnTo>
                  <a:lnTo>
                    <a:pt x="366725" y="50990"/>
                  </a:lnTo>
                  <a:lnTo>
                    <a:pt x="367322" y="50800"/>
                  </a:lnTo>
                  <a:close/>
                </a:path>
                <a:path w="2097405" h="1483995">
                  <a:moveTo>
                    <a:pt x="403186" y="57023"/>
                  </a:moveTo>
                  <a:lnTo>
                    <a:pt x="402818" y="56591"/>
                  </a:lnTo>
                  <a:lnTo>
                    <a:pt x="402793" y="57023"/>
                  </a:lnTo>
                  <a:lnTo>
                    <a:pt x="403072" y="57619"/>
                  </a:lnTo>
                  <a:lnTo>
                    <a:pt x="403186" y="57023"/>
                  </a:lnTo>
                  <a:close/>
                </a:path>
                <a:path w="2097405" h="1483995">
                  <a:moveTo>
                    <a:pt x="403440" y="58420"/>
                  </a:moveTo>
                  <a:lnTo>
                    <a:pt x="403072" y="57619"/>
                  </a:lnTo>
                  <a:lnTo>
                    <a:pt x="402932" y="58293"/>
                  </a:lnTo>
                  <a:lnTo>
                    <a:pt x="403440" y="58420"/>
                  </a:lnTo>
                  <a:close/>
                </a:path>
                <a:path w="2097405" h="1483995">
                  <a:moveTo>
                    <a:pt x="404253" y="455028"/>
                  </a:moveTo>
                  <a:lnTo>
                    <a:pt x="404050" y="455028"/>
                  </a:lnTo>
                  <a:lnTo>
                    <a:pt x="404253" y="455028"/>
                  </a:lnTo>
                  <a:close/>
                </a:path>
                <a:path w="2097405" h="1483995">
                  <a:moveTo>
                    <a:pt x="406400" y="46101"/>
                  </a:moveTo>
                  <a:lnTo>
                    <a:pt x="405485" y="45847"/>
                  </a:lnTo>
                  <a:lnTo>
                    <a:pt x="404571" y="45593"/>
                  </a:lnTo>
                  <a:lnTo>
                    <a:pt x="403987" y="44704"/>
                  </a:lnTo>
                  <a:lnTo>
                    <a:pt x="404101" y="44069"/>
                  </a:lnTo>
                  <a:lnTo>
                    <a:pt x="404190" y="43815"/>
                  </a:lnTo>
                  <a:lnTo>
                    <a:pt x="404380" y="43307"/>
                  </a:lnTo>
                  <a:lnTo>
                    <a:pt x="405028" y="42672"/>
                  </a:lnTo>
                  <a:lnTo>
                    <a:pt x="405472" y="41783"/>
                  </a:lnTo>
                  <a:lnTo>
                    <a:pt x="405980" y="39878"/>
                  </a:lnTo>
                  <a:lnTo>
                    <a:pt x="405892" y="39370"/>
                  </a:lnTo>
                  <a:lnTo>
                    <a:pt x="405650" y="38608"/>
                  </a:lnTo>
                  <a:lnTo>
                    <a:pt x="405612" y="38481"/>
                  </a:lnTo>
                  <a:lnTo>
                    <a:pt x="404850" y="37846"/>
                  </a:lnTo>
                  <a:lnTo>
                    <a:pt x="403733" y="37731"/>
                  </a:lnTo>
                  <a:lnTo>
                    <a:pt x="403733" y="44450"/>
                  </a:lnTo>
                  <a:lnTo>
                    <a:pt x="403656" y="45085"/>
                  </a:lnTo>
                  <a:lnTo>
                    <a:pt x="403390" y="45339"/>
                  </a:lnTo>
                  <a:lnTo>
                    <a:pt x="402831" y="45466"/>
                  </a:lnTo>
                  <a:lnTo>
                    <a:pt x="402526" y="45847"/>
                  </a:lnTo>
                  <a:lnTo>
                    <a:pt x="402348" y="45720"/>
                  </a:lnTo>
                  <a:lnTo>
                    <a:pt x="402247" y="45085"/>
                  </a:lnTo>
                  <a:lnTo>
                    <a:pt x="402361" y="44196"/>
                  </a:lnTo>
                  <a:lnTo>
                    <a:pt x="402577" y="43942"/>
                  </a:lnTo>
                  <a:lnTo>
                    <a:pt x="402844" y="43815"/>
                  </a:lnTo>
                  <a:lnTo>
                    <a:pt x="403466" y="43815"/>
                  </a:lnTo>
                  <a:lnTo>
                    <a:pt x="403644" y="43942"/>
                  </a:lnTo>
                  <a:lnTo>
                    <a:pt x="403733" y="44450"/>
                  </a:lnTo>
                  <a:lnTo>
                    <a:pt x="403733" y="37731"/>
                  </a:lnTo>
                  <a:lnTo>
                    <a:pt x="403618" y="36830"/>
                  </a:lnTo>
                  <a:lnTo>
                    <a:pt x="403491" y="36576"/>
                  </a:lnTo>
                  <a:lnTo>
                    <a:pt x="403021" y="35560"/>
                  </a:lnTo>
                  <a:lnTo>
                    <a:pt x="401777" y="33401"/>
                  </a:lnTo>
                  <a:lnTo>
                    <a:pt x="401853" y="31877"/>
                  </a:lnTo>
                  <a:lnTo>
                    <a:pt x="401955" y="31496"/>
                  </a:lnTo>
                  <a:lnTo>
                    <a:pt x="401929" y="30353"/>
                  </a:lnTo>
                  <a:lnTo>
                    <a:pt x="401802" y="30099"/>
                  </a:lnTo>
                  <a:lnTo>
                    <a:pt x="401523" y="29921"/>
                  </a:lnTo>
                  <a:lnTo>
                    <a:pt x="401523" y="47117"/>
                  </a:lnTo>
                  <a:lnTo>
                    <a:pt x="401370" y="47244"/>
                  </a:lnTo>
                  <a:lnTo>
                    <a:pt x="400926" y="47244"/>
                  </a:lnTo>
                  <a:lnTo>
                    <a:pt x="400405" y="47117"/>
                  </a:lnTo>
                  <a:lnTo>
                    <a:pt x="400532" y="46228"/>
                  </a:lnTo>
                  <a:lnTo>
                    <a:pt x="400634" y="46101"/>
                  </a:lnTo>
                  <a:lnTo>
                    <a:pt x="400862" y="46228"/>
                  </a:lnTo>
                  <a:lnTo>
                    <a:pt x="401091" y="46228"/>
                  </a:lnTo>
                  <a:lnTo>
                    <a:pt x="401269" y="46355"/>
                  </a:lnTo>
                  <a:lnTo>
                    <a:pt x="401523" y="47117"/>
                  </a:lnTo>
                  <a:lnTo>
                    <a:pt x="401523" y="29921"/>
                  </a:lnTo>
                  <a:lnTo>
                    <a:pt x="401218" y="29718"/>
                  </a:lnTo>
                  <a:lnTo>
                    <a:pt x="401193" y="28194"/>
                  </a:lnTo>
                  <a:lnTo>
                    <a:pt x="401269" y="26797"/>
                  </a:lnTo>
                  <a:lnTo>
                    <a:pt x="401345" y="25654"/>
                  </a:lnTo>
                  <a:lnTo>
                    <a:pt x="401396" y="25273"/>
                  </a:lnTo>
                  <a:lnTo>
                    <a:pt x="401510" y="25146"/>
                  </a:lnTo>
                  <a:lnTo>
                    <a:pt x="401612" y="25019"/>
                  </a:lnTo>
                  <a:lnTo>
                    <a:pt x="401002" y="25069"/>
                  </a:lnTo>
                  <a:lnTo>
                    <a:pt x="401002" y="38354"/>
                  </a:lnTo>
                  <a:lnTo>
                    <a:pt x="400735" y="38481"/>
                  </a:lnTo>
                  <a:lnTo>
                    <a:pt x="400075" y="38608"/>
                  </a:lnTo>
                  <a:lnTo>
                    <a:pt x="399376" y="38354"/>
                  </a:lnTo>
                  <a:lnTo>
                    <a:pt x="399262" y="38227"/>
                  </a:lnTo>
                  <a:lnTo>
                    <a:pt x="399326" y="37338"/>
                  </a:lnTo>
                  <a:lnTo>
                    <a:pt x="399478" y="37084"/>
                  </a:lnTo>
                  <a:lnTo>
                    <a:pt x="399783" y="36703"/>
                  </a:lnTo>
                  <a:lnTo>
                    <a:pt x="400456" y="36703"/>
                  </a:lnTo>
                  <a:lnTo>
                    <a:pt x="400786" y="36576"/>
                  </a:lnTo>
                  <a:lnTo>
                    <a:pt x="400964" y="36703"/>
                  </a:lnTo>
                  <a:lnTo>
                    <a:pt x="401002" y="38354"/>
                  </a:lnTo>
                  <a:lnTo>
                    <a:pt x="401002" y="25069"/>
                  </a:lnTo>
                  <a:lnTo>
                    <a:pt x="399923" y="25146"/>
                  </a:lnTo>
                  <a:lnTo>
                    <a:pt x="397370" y="24384"/>
                  </a:lnTo>
                  <a:lnTo>
                    <a:pt x="396976" y="23622"/>
                  </a:lnTo>
                  <a:lnTo>
                    <a:pt x="397256" y="22479"/>
                  </a:lnTo>
                  <a:lnTo>
                    <a:pt x="396836" y="21082"/>
                  </a:lnTo>
                  <a:lnTo>
                    <a:pt x="396722" y="20574"/>
                  </a:lnTo>
                  <a:lnTo>
                    <a:pt x="396481" y="19431"/>
                  </a:lnTo>
                  <a:lnTo>
                    <a:pt x="396468" y="19050"/>
                  </a:lnTo>
                  <a:lnTo>
                    <a:pt x="396671" y="18415"/>
                  </a:lnTo>
                  <a:lnTo>
                    <a:pt x="397294" y="17653"/>
                  </a:lnTo>
                  <a:lnTo>
                    <a:pt x="396938" y="17399"/>
                  </a:lnTo>
                  <a:lnTo>
                    <a:pt x="396189" y="16967"/>
                  </a:lnTo>
                  <a:lnTo>
                    <a:pt x="396189" y="20193"/>
                  </a:lnTo>
                  <a:lnTo>
                    <a:pt x="396125" y="20447"/>
                  </a:lnTo>
                  <a:lnTo>
                    <a:pt x="396011" y="20574"/>
                  </a:lnTo>
                  <a:lnTo>
                    <a:pt x="395846" y="20574"/>
                  </a:lnTo>
                  <a:lnTo>
                    <a:pt x="395605" y="20320"/>
                  </a:lnTo>
                  <a:lnTo>
                    <a:pt x="395325" y="20320"/>
                  </a:lnTo>
                  <a:lnTo>
                    <a:pt x="395427" y="20193"/>
                  </a:lnTo>
                  <a:lnTo>
                    <a:pt x="395566" y="19685"/>
                  </a:lnTo>
                  <a:lnTo>
                    <a:pt x="395668" y="19558"/>
                  </a:lnTo>
                  <a:lnTo>
                    <a:pt x="395833" y="19431"/>
                  </a:lnTo>
                  <a:lnTo>
                    <a:pt x="396062" y="19431"/>
                  </a:lnTo>
                  <a:lnTo>
                    <a:pt x="396113" y="19558"/>
                  </a:lnTo>
                  <a:lnTo>
                    <a:pt x="396189" y="20193"/>
                  </a:lnTo>
                  <a:lnTo>
                    <a:pt x="396189" y="16967"/>
                  </a:lnTo>
                  <a:lnTo>
                    <a:pt x="394830" y="15875"/>
                  </a:lnTo>
                  <a:lnTo>
                    <a:pt x="393674" y="15240"/>
                  </a:lnTo>
                  <a:lnTo>
                    <a:pt x="393344" y="14478"/>
                  </a:lnTo>
                  <a:lnTo>
                    <a:pt x="393839" y="13335"/>
                  </a:lnTo>
                  <a:lnTo>
                    <a:pt x="393827" y="13208"/>
                  </a:lnTo>
                  <a:lnTo>
                    <a:pt x="393522" y="12827"/>
                  </a:lnTo>
                  <a:lnTo>
                    <a:pt x="391185" y="10668"/>
                  </a:lnTo>
                  <a:lnTo>
                    <a:pt x="390080" y="9652"/>
                  </a:lnTo>
                  <a:lnTo>
                    <a:pt x="390067" y="9398"/>
                  </a:lnTo>
                  <a:lnTo>
                    <a:pt x="389458" y="10287"/>
                  </a:lnTo>
                  <a:lnTo>
                    <a:pt x="388924" y="10668"/>
                  </a:lnTo>
                  <a:lnTo>
                    <a:pt x="388454" y="10541"/>
                  </a:lnTo>
                  <a:lnTo>
                    <a:pt x="387883" y="10160"/>
                  </a:lnTo>
                  <a:lnTo>
                    <a:pt x="387578" y="9652"/>
                  </a:lnTo>
                  <a:lnTo>
                    <a:pt x="387477" y="9398"/>
                  </a:lnTo>
                  <a:lnTo>
                    <a:pt x="387324" y="8509"/>
                  </a:lnTo>
                  <a:lnTo>
                    <a:pt x="387045" y="7493"/>
                  </a:lnTo>
                  <a:lnTo>
                    <a:pt x="386994" y="6604"/>
                  </a:lnTo>
                  <a:lnTo>
                    <a:pt x="387489" y="5588"/>
                  </a:lnTo>
                  <a:lnTo>
                    <a:pt x="388112" y="5588"/>
                  </a:lnTo>
                  <a:lnTo>
                    <a:pt x="389026" y="5969"/>
                  </a:lnTo>
                  <a:lnTo>
                    <a:pt x="389089" y="5588"/>
                  </a:lnTo>
                  <a:lnTo>
                    <a:pt x="389191" y="5080"/>
                  </a:lnTo>
                  <a:lnTo>
                    <a:pt x="389013" y="4953"/>
                  </a:lnTo>
                  <a:lnTo>
                    <a:pt x="388670" y="4699"/>
                  </a:lnTo>
                  <a:lnTo>
                    <a:pt x="387438" y="4826"/>
                  </a:lnTo>
                  <a:lnTo>
                    <a:pt x="385940" y="4826"/>
                  </a:lnTo>
                  <a:lnTo>
                    <a:pt x="385381" y="4953"/>
                  </a:lnTo>
                  <a:lnTo>
                    <a:pt x="384975" y="4826"/>
                  </a:lnTo>
                  <a:lnTo>
                    <a:pt x="384505" y="4445"/>
                  </a:lnTo>
                  <a:lnTo>
                    <a:pt x="384556" y="3556"/>
                  </a:lnTo>
                  <a:lnTo>
                    <a:pt x="384644" y="3048"/>
                  </a:lnTo>
                  <a:lnTo>
                    <a:pt x="384416" y="3048"/>
                  </a:lnTo>
                  <a:lnTo>
                    <a:pt x="384022" y="2794"/>
                  </a:lnTo>
                  <a:lnTo>
                    <a:pt x="383425" y="2286"/>
                  </a:lnTo>
                  <a:lnTo>
                    <a:pt x="382689" y="1270"/>
                  </a:lnTo>
                  <a:lnTo>
                    <a:pt x="381965" y="381"/>
                  </a:lnTo>
                  <a:lnTo>
                    <a:pt x="381444" y="0"/>
                  </a:lnTo>
                  <a:lnTo>
                    <a:pt x="381114" y="127"/>
                  </a:lnTo>
                  <a:lnTo>
                    <a:pt x="380758" y="127"/>
                  </a:lnTo>
                  <a:lnTo>
                    <a:pt x="378663" y="3556"/>
                  </a:lnTo>
                  <a:lnTo>
                    <a:pt x="378460" y="3556"/>
                  </a:lnTo>
                  <a:lnTo>
                    <a:pt x="377761" y="3302"/>
                  </a:lnTo>
                  <a:lnTo>
                    <a:pt x="377304" y="3175"/>
                  </a:lnTo>
                  <a:lnTo>
                    <a:pt x="377075" y="2921"/>
                  </a:lnTo>
                  <a:lnTo>
                    <a:pt x="376897" y="2667"/>
                  </a:lnTo>
                  <a:lnTo>
                    <a:pt x="376847" y="2032"/>
                  </a:lnTo>
                  <a:lnTo>
                    <a:pt x="377151" y="1397"/>
                  </a:lnTo>
                  <a:lnTo>
                    <a:pt x="373557" y="508"/>
                  </a:lnTo>
                  <a:lnTo>
                    <a:pt x="373951" y="1397"/>
                  </a:lnTo>
                  <a:lnTo>
                    <a:pt x="373557" y="2286"/>
                  </a:lnTo>
                  <a:lnTo>
                    <a:pt x="372364" y="2921"/>
                  </a:lnTo>
                  <a:lnTo>
                    <a:pt x="370878" y="3429"/>
                  </a:lnTo>
                  <a:lnTo>
                    <a:pt x="369379" y="3683"/>
                  </a:lnTo>
                  <a:lnTo>
                    <a:pt x="368185" y="9017"/>
                  </a:lnTo>
                  <a:lnTo>
                    <a:pt x="367982" y="11176"/>
                  </a:lnTo>
                  <a:lnTo>
                    <a:pt x="368414" y="12827"/>
                  </a:lnTo>
                  <a:lnTo>
                    <a:pt x="369493" y="13970"/>
                  </a:lnTo>
                  <a:lnTo>
                    <a:pt x="369849" y="15240"/>
                  </a:lnTo>
                  <a:lnTo>
                    <a:pt x="369862" y="15875"/>
                  </a:lnTo>
                  <a:lnTo>
                    <a:pt x="369684" y="17145"/>
                  </a:lnTo>
                  <a:lnTo>
                    <a:pt x="368173" y="20574"/>
                  </a:lnTo>
                  <a:lnTo>
                    <a:pt x="367919" y="21209"/>
                  </a:lnTo>
                  <a:lnTo>
                    <a:pt x="366966" y="22479"/>
                  </a:lnTo>
                  <a:lnTo>
                    <a:pt x="365963" y="22606"/>
                  </a:lnTo>
                  <a:lnTo>
                    <a:pt x="365747" y="22606"/>
                  </a:lnTo>
                  <a:lnTo>
                    <a:pt x="365429" y="22860"/>
                  </a:lnTo>
                  <a:lnTo>
                    <a:pt x="363220" y="25400"/>
                  </a:lnTo>
                  <a:lnTo>
                    <a:pt x="362508" y="25654"/>
                  </a:lnTo>
                  <a:lnTo>
                    <a:pt x="361937" y="25400"/>
                  </a:lnTo>
                  <a:lnTo>
                    <a:pt x="361835" y="24384"/>
                  </a:lnTo>
                  <a:lnTo>
                    <a:pt x="361670" y="23876"/>
                  </a:lnTo>
                  <a:lnTo>
                    <a:pt x="361238" y="23482"/>
                  </a:lnTo>
                  <a:lnTo>
                    <a:pt x="361238" y="27686"/>
                  </a:lnTo>
                  <a:lnTo>
                    <a:pt x="360972" y="28067"/>
                  </a:lnTo>
                  <a:lnTo>
                    <a:pt x="360413" y="28194"/>
                  </a:lnTo>
                  <a:lnTo>
                    <a:pt x="359524" y="28194"/>
                  </a:lnTo>
                  <a:lnTo>
                    <a:pt x="359333" y="28067"/>
                  </a:lnTo>
                  <a:lnTo>
                    <a:pt x="359206" y="27559"/>
                  </a:lnTo>
                  <a:lnTo>
                    <a:pt x="359346" y="27178"/>
                  </a:lnTo>
                  <a:lnTo>
                    <a:pt x="359676" y="26924"/>
                  </a:lnTo>
                  <a:lnTo>
                    <a:pt x="360337" y="26797"/>
                  </a:lnTo>
                  <a:lnTo>
                    <a:pt x="360908" y="26924"/>
                  </a:lnTo>
                  <a:lnTo>
                    <a:pt x="361188" y="27051"/>
                  </a:lnTo>
                  <a:lnTo>
                    <a:pt x="361238" y="27686"/>
                  </a:lnTo>
                  <a:lnTo>
                    <a:pt x="361238" y="23482"/>
                  </a:lnTo>
                  <a:lnTo>
                    <a:pt x="360845" y="23114"/>
                  </a:lnTo>
                  <a:lnTo>
                    <a:pt x="360222" y="23114"/>
                  </a:lnTo>
                  <a:lnTo>
                    <a:pt x="359460" y="23495"/>
                  </a:lnTo>
                  <a:lnTo>
                    <a:pt x="359930" y="23876"/>
                  </a:lnTo>
                  <a:lnTo>
                    <a:pt x="359867" y="24638"/>
                  </a:lnTo>
                  <a:lnTo>
                    <a:pt x="359181" y="25654"/>
                  </a:lnTo>
                  <a:lnTo>
                    <a:pt x="358432" y="26924"/>
                  </a:lnTo>
                  <a:lnTo>
                    <a:pt x="357708" y="27940"/>
                  </a:lnTo>
                  <a:lnTo>
                    <a:pt x="357060" y="28321"/>
                  </a:lnTo>
                  <a:lnTo>
                    <a:pt x="356120" y="29464"/>
                  </a:lnTo>
                  <a:lnTo>
                    <a:pt x="355219" y="30099"/>
                  </a:lnTo>
                  <a:lnTo>
                    <a:pt x="354330" y="30353"/>
                  </a:lnTo>
                  <a:lnTo>
                    <a:pt x="353326" y="30607"/>
                  </a:lnTo>
                  <a:lnTo>
                    <a:pt x="352640" y="30226"/>
                  </a:lnTo>
                  <a:lnTo>
                    <a:pt x="352259" y="29464"/>
                  </a:lnTo>
                  <a:lnTo>
                    <a:pt x="351637" y="30480"/>
                  </a:lnTo>
                  <a:lnTo>
                    <a:pt x="349859" y="32512"/>
                  </a:lnTo>
                  <a:lnTo>
                    <a:pt x="349110" y="33020"/>
                  </a:lnTo>
                  <a:lnTo>
                    <a:pt x="348424" y="33147"/>
                  </a:lnTo>
                  <a:lnTo>
                    <a:pt x="348107" y="33274"/>
                  </a:lnTo>
                  <a:lnTo>
                    <a:pt x="347586" y="33147"/>
                  </a:lnTo>
                  <a:lnTo>
                    <a:pt x="346900" y="32639"/>
                  </a:lnTo>
                  <a:lnTo>
                    <a:pt x="345198" y="32385"/>
                  </a:lnTo>
                  <a:lnTo>
                    <a:pt x="345325" y="32639"/>
                  </a:lnTo>
                  <a:lnTo>
                    <a:pt x="345427" y="33401"/>
                  </a:lnTo>
                  <a:lnTo>
                    <a:pt x="345122" y="33909"/>
                  </a:lnTo>
                  <a:lnTo>
                    <a:pt x="345046" y="34544"/>
                  </a:lnTo>
                  <a:lnTo>
                    <a:pt x="344779" y="34798"/>
                  </a:lnTo>
                  <a:lnTo>
                    <a:pt x="344335" y="34798"/>
                  </a:lnTo>
                  <a:lnTo>
                    <a:pt x="343623" y="35052"/>
                  </a:lnTo>
                  <a:lnTo>
                    <a:pt x="343179" y="35052"/>
                  </a:lnTo>
                  <a:lnTo>
                    <a:pt x="342925" y="34925"/>
                  </a:lnTo>
                  <a:lnTo>
                    <a:pt x="342823" y="34544"/>
                  </a:lnTo>
                  <a:lnTo>
                    <a:pt x="342760" y="33782"/>
                  </a:lnTo>
                  <a:lnTo>
                    <a:pt x="341553" y="36068"/>
                  </a:lnTo>
                  <a:lnTo>
                    <a:pt x="373773" y="36068"/>
                  </a:lnTo>
                  <a:lnTo>
                    <a:pt x="374789" y="35052"/>
                  </a:lnTo>
                  <a:lnTo>
                    <a:pt x="376783" y="33782"/>
                  </a:lnTo>
                  <a:lnTo>
                    <a:pt x="378472" y="33274"/>
                  </a:lnTo>
                  <a:lnTo>
                    <a:pt x="378891" y="33147"/>
                  </a:lnTo>
                  <a:lnTo>
                    <a:pt x="378688" y="32512"/>
                  </a:lnTo>
                  <a:lnTo>
                    <a:pt x="378752" y="31877"/>
                  </a:lnTo>
                  <a:lnTo>
                    <a:pt x="380161" y="32004"/>
                  </a:lnTo>
                  <a:lnTo>
                    <a:pt x="381038" y="32512"/>
                  </a:lnTo>
                  <a:lnTo>
                    <a:pt x="381203" y="31877"/>
                  </a:lnTo>
                  <a:lnTo>
                    <a:pt x="381304" y="31496"/>
                  </a:lnTo>
                  <a:lnTo>
                    <a:pt x="381825" y="30861"/>
                  </a:lnTo>
                  <a:lnTo>
                    <a:pt x="382600" y="30734"/>
                  </a:lnTo>
                  <a:lnTo>
                    <a:pt x="382854" y="30607"/>
                  </a:lnTo>
                  <a:lnTo>
                    <a:pt x="383362" y="30353"/>
                  </a:lnTo>
                  <a:lnTo>
                    <a:pt x="383946" y="30607"/>
                  </a:lnTo>
                  <a:lnTo>
                    <a:pt x="384340" y="31623"/>
                  </a:lnTo>
                  <a:lnTo>
                    <a:pt x="385229" y="32385"/>
                  </a:lnTo>
                  <a:lnTo>
                    <a:pt x="386105" y="32893"/>
                  </a:lnTo>
                  <a:lnTo>
                    <a:pt x="386549" y="33020"/>
                  </a:lnTo>
                  <a:lnTo>
                    <a:pt x="386829" y="33655"/>
                  </a:lnTo>
                  <a:lnTo>
                    <a:pt x="386892" y="34798"/>
                  </a:lnTo>
                  <a:lnTo>
                    <a:pt x="388772" y="36703"/>
                  </a:lnTo>
                  <a:lnTo>
                    <a:pt x="389102" y="37211"/>
                  </a:lnTo>
                  <a:lnTo>
                    <a:pt x="389242" y="37592"/>
                  </a:lnTo>
                  <a:lnTo>
                    <a:pt x="389851" y="38227"/>
                  </a:lnTo>
                  <a:lnTo>
                    <a:pt x="390525" y="39370"/>
                  </a:lnTo>
                  <a:lnTo>
                    <a:pt x="391350" y="41021"/>
                  </a:lnTo>
                  <a:lnTo>
                    <a:pt x="392303" y="43307"/>
                  </a:lnTo>
                  <a:lnTo>
                    <a:pt x="392404" y="44069"/>
                  </a:lnTo>
                  <a:lnTo>
                    <a:pt x="392049" y="45974"/>
                  </a:lnTo>
                  <a:lnTo>
                    <a:pt x="390017" y="47752"/>
                  </a:lnTo>
                  <a:lnTo>
                    <a:pt x="386816" y="48514"/>
                  </a:lnTo>
                  <a:lnTo>
                    <a:pt x="383959" y="49403"/>
                  </a:lnTo>
                  <a:lnTo>
                    <a:pt x="381457" y="50673"/>
                  </a:lnTo>
                  <a:lnTo>
                    <a:pt x="381215" y="50546"/>
                  </a:lnTo>
                  <a:lnTo>
                    <a:pt x="380415" y="50114"/>
                  </a:lnTo>
                  <a:lnTo>
                    <a:pt x="380415" y="52197"/>
                  </a:lnTo>
                  <a:lnTo>
                    <a:pt x="380212" y="52324"/>
                  </a:lnTo>
                  <a:lnTo>
                    <a:pt x="379755" y="52451"/>
                  </a:lnTo>
                  <a:lnTo>
                    <a:pt x="379476" y="52324"/>
                  </a:lnTo>
                  <a:lnTo>
                    <a:pt x="379361" y="52197"/>
                  </a:lnTo>
                  <a:lnTo>
                    <a:pt x="379222" y="51943"/>
                  </a:lnTo>
                  <a:lnTo>
                    <a:pt x="379196" y="51562"/>
                  </a:lnTo>
                  <a:lnTo>
                    <a:pt x="379285" y="50927"/>
                  </a:lnTo>
                  <a:lnTo>
                    <a:pt x="379488" y="50673"/>
                  </a:lnTo>
                  <a:lnTo>
                    <a:pt x="379704" y="50546"/>
                  </a:lnTo>
                  <a:lnTo>
                    <a:pt x="380149" y="50546"/>
                  </a:lnTo>
                  <a:lnTo>
                    <a:pt x="380326" y="50800"/>
                  </a:lnTo>
                  <a:lnTo>
                    <a:pt x="380415" y="52197"/>
                  </a:lnTo>
                  <a:lnTo>
                    <a:pt x="380415" y="50114"/>
                  </a:lnTo>
                  <a:lnTo>
                    <a:pt x="380276" y="50038"/>
                  </a:lnTo>
                  <a:lnTo>
                    <a:pt x="378955" y="50038"/>
                  </a:lnTo>
                  <a:lnTo>
                    <a:pt x="377926" y="50380"/>
                  </a:lnTo>
                  <a:lnTo>
                    <a:pt x="377926" y="72136"/>
                  </a:lnTo>
                  <a:lnTo>
                    <a:pt x="377698" y="72390"/>
                  </a:lnTo>
                  <a:lnTo>
                    <a:pt x="377304" y="72390"/>
                  </a:lnTo>
                  <a:lnTo>
                    <a:pt x="376948" y="72009"/>
                  </a:lnTo>
                  <a:lnTo>
                    <a:pt x="376986" y="71755"/>
                  </a:lnTo>
                  <a:lnTo>
                    <a:pt x="377482" y="71501"/>
                  </a:lnTo>
                  <a:lnTo>
                    <a:pt x="377825" y="71501"/>
                  </a:lnTo>
                  <a:lnTo>
                    <a:pt x="377926" y="72136"/>
                  </a:lnTo>
                  <a:lnTo>
                    <a:pt x="377926" y="50380"/>
                  </a:lnTo>
                  <a:lnTo>
                    <a:pt x="377405" y="50546"/>
                  </a:lnTo>
                  <a:lnTo>
                    <a:pt x="375437" y="51308"/>
                  </a:lnTo>
                  <a:lnTo>
                    <a:pt x="373989" y="51562"/>
                  </a:lnTo>
                  <a:lnTo>
                    <a:pt x="373418" y="51435"/>
                  </a:lnTo>
                  <a:lnTo>
                    <a:pt x="373176" y="50800"/>
                  </a:lnTo>
                  <a:lnTo>
                    <a:pt x="373024" y="50419"/>
                  </a:lnTo>
                  <a:lnTo>
                    <a:pt x="372440" y="50038"/>
                  </a:lnTo>
                  <a:lnTo>
                    <a:pt x="370497" y="50419"/>
                  </a:lnTo>
                  <a:lnTo>
                    <a:pt x="369176" y="50800"/>
                  </a:lnTo>
                  <a:lnTo>
                    <a:pt x="369176" y="50673"/>
                  </a:lnTo>
                  <a:lnTo>
                    <a:pt x="368935" y="50546"/>
                  </a:lnTo>
                  <a:lnTo>
                    <a:pt x="367487" y="50673"/>
                  </a:lnTo>
                  <a:lnTo>
                    <a:pt x="367919" y="51054"/>
                  </a:lnTo>
                  <a:lnTo>
                    <a:pt x="367982" y="51435"/>
                  </a:lnTo>
                  <a:lnTo>
                    <a:pt x="367411" y="52197"/>
                  </a:lnTo>
                  <a:lnTo>
                    <a:pt x="366737" y="52197"/>
                  </a:lnTo>
                  <a:lnTo>
                    <a:pt x="366674" y="51181"/>
                  </a:lnTo>
                  <a:lnTo>
                    <a:pt x="366725" y="50990"/>
                  </a:lnTo>
                  <a:lnTo>
                    <a:pt x="366115" y="51181"/>
                  </a:lnTo>
                  <a:lnTo>
                    <a:pt x="365747" y="51054"/>
                  </a:lnTo>
                  <a:lnTo>
                    <a:pt x="365379" y="50927"/>
                  </a:lnTo>
                  <a:lnTo>
                    <a:pt x="365175" y="50292"/>
                  </a:lnTo>
                  <a:lnTo>
                    <a:pt x="365099" y="50038"/>
                  </a:lnTo>
                  <a:lnTo>
                    <a:pt x="364642" y="50038"/>
                  </a:lnTo>
                  <a:lnTo>
                    <a:pt x="364096" y="50165"/>
                  </a:lnTo>
                  <a:lnTo>
                    <a:pt x="362419" y="50292"/>
                  </a:lnTo>
                  <a:lnTo>
                    <a:pt x="361175" y="50165"/>
                  </a:lnTo>
                  <a:lnTo>
                    <a:pt x="361022" y="50038"/>
                  </a:lnTo>
                  <a:lnTo>
                    <a:pt x="360857" y="49911"/>
                  </a:lnTo>
                  <a:lnTo>
                    <a:pt x="360781" y="51054"/>
                  </a:lnTo>
                  <a:lnTo>
                    <a:pt x="360730" y="52197"/>
                  </a:lnTo>
                  <a:lnTo>
                    <a:pt x="360299" y="52451"/>
                  </a:lnTo>
                  <a:lnTo>
                    <a:pt x="360070" y="52324"/>
                  </a:lnTo>
                  <a:lnTo>
                    <a:pt x="359829" y="52070"/>
                  </a:lnTo>
                  <a:lnTo>
                    <a:pt x="359892" y="51308"/>
                  </a:lnTo>
                  <a:lnTo>
                    <a:pt x="360108" y="51054"/>
                  </a:lnTo>
                  <a:lnTo>
                    <a:pt x="360781" y="51054"/>
                  </a:lnTo>
                  <a:lnTo>
                    <a:pt x="360781" y="49911"/>
                  </a:lnTo>
                  <a:lnTo>
                    <a:pt x="358940" y="49911"/>
                  </a:lnTo>
                  <a:lnTo>
                    <a:pt x="358940" y="50292"/>
                  </a:lnTo>
                  <a:lnTo>
                    <a:pt x="358800" y="50800"/>
                  </a:lnTo>
                  <a:lnTo>
                    <a:pt x="358279" y="51308"/>
                  </a:lnTo>
                  <a:lnTo>
                    <a:pt x="357784" y="51562"/>
                  </a:lnTo>
                  <a:lnTo>
                    <a:pt x="357263" y="51435"/>
                  </a:lnTo>
                  <a:lnTo>
                    <a:pt x="357035" y="51181"/>
                  </a:lnTo>
                  <a:lnTo>
                    <a:pt x="356908" y="50990"/>
                  </a:lnTo>
                  <a:lnTo>
                    <a:pt x="356946" y="50673"/>
                  </a:lnTo>
                  <a:lnTo>
                    <a:pt x="357060" y="50546"/>
                  </a:lnTo>
                  <a:lnTo>
                    <a:pt x="357809" y="50165"/>
                  </a:lnTo>
                  <a:lnTo>
                    <a:pt x="358368" y="50038"/>
                  </a:lnTo>
                  <a:lnTo>
                    <a:pt x="358711" y="50165"/>
                  </a:lnTo>
                  <a:lnTo>
                    <a:pt x="358940" y="50292"/>
                  </a:lnTo>
                  <a:lnTo>
                    <a:pt x="358940" y="49911"/>
                  </a:lnTo>
                  <a:lnTo>
                    <a:pt x="355041" y="49911"/>
                  </a:lnTo>
                  <a:lnTo>
                    <a:pt x="354431" y="49911"/>
                  </a:lnTo>
                  <a:lnTo>
                    <a:pt x="354190" y="49911"/>
                  </a:lnTo>
                  <a:lnTo>
                    <a:pt x="354190" y="72009"/>
                  </a:lnTo>
                  <a:lnTo>
                    <a:pt x="354190" y="83312"/>
                  </a:lnTo>
                  <a:lnTo>
                    <a:pt x="354088" y="84442"/>
                  </a:lnTo>
                  <a:lnTo>
                    <a:pt x="354088" y="109601"/>
                  </a:lnTo>
                  <a:lnTo>
                    <a:pt x="354088" y="110490"/>
                  </a:lnTo>
                  <a:lnTo>
                    <a:pt x="353618" y="110998"/>
                  </a:lnTo>
                  <a:lnTo>
                    <a:pt x="352882" y="110998"/>
                  </a:lnTo>
                  <a:lnTo>
                    <a:pt x="352767" y="110744"/>
                  </a:lnTo>
                  <a:lnTo>
                    <a:pt x="352806" y="109728"/>
                  </a:lnTo>
                  <a:lnTo>
                    <a:pt x="353021" y="109474"/>
                  </a:lnTo>
                  <a:lnTo>
                    <a:pt x="353745" y="109474"/>
                  </a:lnTo>
                  <a:lnTo>
                    <a:pt x="353872" y="109601"/>
                  </a:lnTo>
                  <a:lnTo>
                    <a:pt x="354088" y="109601"/>
                  </a:lnTo>
                  <a:lnTo>
                    <a:pt x="354088" y="84442"/>
                  </a:lnTo>
                  <a:lnTo>
                    <a:pt x="354076" y="84582"/>
                  </a:lnTo>
                  <a:lnTo>
                    <a:pt x="353834" y="86614"/>
                  </a:lnTo>
                  <a:lnTo>
                    <a:pt x="353136" y="88138"/>
                  </a:lnTo>
                  <a:lnTo>
                    <a:pt x="351967" y="89281"/>
                  </a:lnTo>
                  <a:lnTo>
                    <a:pt x="351548" y="89687"/>
                  </a:lnTo>
                  <a:lnTo>
                    <a:pt x="351548" y="108331"/>
                  </a:lnTo>
                  <a:lnTo>
                    <a:pt x="351231" y="108712"/>
                  </a:lnTo>
                  <a:lnTo>
                    <a:pt x="351066" y="108712"/>
                  </a:lnTo>
                  <a:lnTo>
                    <a:pt x="350418" y="108204"/>
                  </a:lnTo>
                  <a:lnTo>
                    <a:pt x="350367" y="108077"/>
                  </a:lnTo>
                  <a:lnTo>
                    <a:pt x="350215" y="107696"/>
                  </a:lnTo>
                  <a:lnTo>
                    <a:pt x="350316" y="107569"/>
                  </a:lnTo>
                  <a:lnTo>
                    <a:pt x="350494" y="107442"/>
                  </a:lnTo>
                  <a:lnTo>
                    <a:pt x="350926" y="107442"/>
                  </a:lnTo>
                  <a:lnTo>
                    <a:pt x="351155" y="107569"/>
                  </a:lnTo>
                  <a:lnTo>
                    <a:pt x="351485" y="107823"/>
                  </a:lnTo>
                  <a:lnTo>
                    <a:pt x="351548" y="108331"/>
                  </a:lnTo>
                  <a:lnTo>
                    <a:pt x="351548" y="89687"/>
                  </a:lnTo>
                  <a:lnTo>
                    <a:pt x="350494" y="90678"/>
                  </a:lnTo>
                  <a:lnTo>
                    <a:pt x="349313" y="90766"/>
                  </a:lnTo>
                  <a:lnTo>
                    <a:pt x="349313" y="107188"/>
                  </a:lnTo>
                  <a:lnTo>
                    <a:pt x="349186" y="107442"/>
                  </a:lnTo>
                  <a:lnTo>
                    <a:pt x="348703" y="107569"/>
                  </a:lnTo>
                  <a:lnTo>
                    <a:pt x="348526" y="107442"/>
                  </a:lnTo>
                  <a:lnTo>
                    <a:pt x="348424" y="107188"/>
                  </a:lnTo>
                  <a:lnTo>
                    <a:pt x="348538" y="106680"/>
                  </a:lnTo>
                  <a:lnTo>
                    <a:pt x="348856" y="106299"/>
                  </a:lnTo>
                  <a:lnTo>
                    <a:pt x="349072" y="106299"/>
                  </a:lnTo>
                  <a:lnTo>
                    <a:pt x="349186" y="106426"/>
                  </a:lnTo>
                  <a:lnTo>
                    <a:pt x="349313" y="107188"/>
                  </a:lnTo>
                  <a:lnTo>
                    <a:pt x="349313" y="90766"/>
                  </a:lnTo>
                  <a:lnTo>
                    <a:pt x="348767" y="90805"/>
                  </a:lnTo>
                  <a:lnTo>
                    <a:pt x="348107" y="90424"/>
                  </a:lnTo>
                  <a:lnTo>
                    <a:pt x="346786" y="89662"/>
                  </a:lnTo>
                  <a:lnTo>
                    <a:pt x="345706" y="90424"/>
                  </a:lnTo>
                  <a:lnTo>
                    <a:pt x="344639" y="90424"/>
                  </a:lnTo>
                  <a:lnTo>
                    <a:pt x="343230" y="89585"/>
                  </a:lnTo>
                  <a:lnTo>
                    <a:pt x="343230" y="107188"/>
                  </a:lnTo>
                  <a:lnTo>
                    <a:pt x="342798" y="107442"/>
                  </a:lnTo>
                  <a:lnTo>
                    <a:pt x="342595" y="107696"/>
                  </a:lnTo>
                  <a:lnTo>
                    <a:pt x="342366" y="107696"/>
                  </a:lnTo>
                  <a:lnTo>
                    <a:pt x="341782" y="107188"/>
                  </a:lnTo>
                  <a:lnTo>
                    <a:pt x="341680" y="107061"/>
                  </a:lnTo>
                  <a:lnTo>
                    <a:pt x="341566" y="106553"/>
                  </a:lnTo>
                  <a:lnTo>
                    <a:pt x="341541" y="106045"/>
                  </a:lnTo>
                  <a:lnTo>
                    <a:pt x="342658" y="105918"/>
                  </a:lnTo>
                  <a:lnTo>
                    <a:pt x="342887" y="106172"/>
                  </a:lnTo>
                  <a:lnTo>
                    <a:pt x="342925" y="106553"/>
                  </a:lnTo>
                  <a:lnTo>
                    <a:pt x="343154" y="106807"/>
                  </a:lnTo>
                  <a:lnTo>
                    <a:pt x="343230" y="107188"/>
                  </a:lnTo>
                  <a:lnTo>
                    <a:pt x="343230" y="89585"/>
                  </a:lnTo>
                  <a:lnTo>
                    <a:pt x="342734" y="89281"/>
                  </a:lnTo>
                  <a:lnTo>
                    <a:pt x="341884" y="89154"/>
                  </a:lnTo>
                  <a:lnTo>
                    <a:pt x="341528" y="89027"/>
                  </a:lnTo>
                  <a:lnTo>
                    <a:pt x="340982" y="89281"/>
                  </a:lnTo>
                  <a:lnTo>
                    <a:pt x="340220" y="89535"/>
                  </a:lnTo>
                  <a:lnTo>
                    <a:pt x="339344" y="89154"/>
                  </a:lnTo>
                  <a:lnTo>
                    <a:pt x="338632" y="88519"/>
                  </a:lnTo>
                  <a:lnTo>
                    <a:pt x="338239" y="88392"/>
                  </a:lnTo>
                  <a:lnTo>
                    <a:pt x="338150" y="102870"/>
                  </a:lnTo>
                  <a:lnTo>
                    <a:pt x="338035" y="103505"/>
                  </a:lnTo>
                  <a:lnTo>
                    <a:pt x="337921" y="103632"/>
                  </a:lnTo>
                  <a:lnTo>
                    <a:pt x="336791" y="103632"/>
                  </a:lnTo>
                  <a:lnTo>
                    <a:pt x="336511" y="103505"/>
                  </a:lnTo>
                  <a:lnTo>
                    <a:pt x="336397" y="103378"/>
                  </a:lnTo>
                  <a:lnTo>
                    <a:pt x="336156" y="103124"/>
                  </a:lnTo>
                  <a:lnTo>
                    <a:pt x="335699" y="102997"/>
                  </a:lnTo>
                  <a:lnTo>
                    <a:pt x="335661" y="103378"/>
                  </a:lnTo>
                  <a:lnTo>
                    <a:pt x="335661" y="104394"/>
                  </a:lnTo>
                  <a:lnTo>
                    <a:pt x="335280" y="105156"/>
                  </a:lnTo>
                  <a:lnTo>
                    <a:pt x="334949" y="105537"/>
                  </a:lnTo>
                  <a:lnTo>
                    <a:pt x="334314" y="106045"/>
                  </a:lnTo>
                  <a:lnTo>
                    <a:pt x="333933" y="106172"/>
                  </a:lnTo>
                  <a:lnTo>
                    <a:pt x="333590" y="106172"/>
                  </a:lnTo>
                  <a:lnTo>
                    <a:pt x="333463" y="105918"/>
                  </a:lnTo>
                  <a:lnTo>
                    <a:pt x="333552" y="104775"/>
                  </a:lnTo>
                  <a:lnTo>
                    <a:pt x="333654" y="104521"/>
                  </a:lnTo>
                  <a:lnTo>
                    <a:pt x="333971" y="104140"/>
                  </a:lnTo>
                  <a:lnTo>
                    <a:pt x="334289" y="103759"/>
                  </a:lnTo>
                  <a:lnTo>
                    <a:pt x="334657" y="103505"/>
                  </a:lnTo>
                  <a:lnTo>
                    <a:pt x="334987" y="103378"/>
                  </a:lnTo>
                  <a:lnTo>
                    <a:pt x="335661" y="103378"/>
                  </a:lnTo>
                  <a:lnTo>
                    <a:pt x="335661" y="102958"/>
                  </a:lnTo>
                  <a:lnTo>
                    <a:pt x="335445" y="102616"/>
                  </a:lnTo>
                  <a:lnTo>
                    <a:pt x="335445" y="102489"/>
                  </a:lnTo>
                  <a:lnTo>
                    <a:pt x="335483" y="102235"/>
                  </a:lnTo>
                  <a:lnTo>
                    <a:pt x="335572" y="101854"/>
                  </a:lnTo>
                  <a:lnTo>
                    <a:pt x="335673" y="101600"/>
                  </a:lnTo>
                  <a:lnTo>
                    <a:pt x="336892" y="101600"/>
                  </a:lnTo>
                  <a:lnTo>
                    <a:pt x="337934" y="101854"/>
                  </a:lnTo>
                  <a:lnTo>
                    <a:pt x="338048" y="101981"/>
                  </a:lnTo>
                  <a:lnTo>
                    <a:pt x="338150" y="102870"/>
                  </a:lnTo>
                  <a:lnTo>
                    <a:pt x="338150" y="88366"/>
                  </a:lnTo>
                  <a:lnTo>
                    <a:pt x="337845" y="88265"/>
                  </a:lnTo>
                  <a:lnTo>
                    <a:pt x="337210" y="88265"/>
                  </a:lnTo>
                  <a:lnTo>
                    <a:pt x="336778" y="88392"/>
                  </a:lnTo>
                  <a:lnTo>
                    <a:pt x="336270" y="88265"/>
                  </a:lnTo>
                  <a:lnTo>
                    <a:pt x="335762" y="88138"/>
                  </a:lnTo>
                  <a:lnTo>
                    <a:pt x="334733" y="87757"/>
                  </a:lnTo>
                  <a:lnTo>
                    <a:pt x="334391" y="87630"/>
                  </a:lnTo>
                  <a:lnTo>
                    <a:pt x="333362" y="87376"/>
                  </a:lnTo>
                  <a:lnTo>
                    <a:pt x="332994" y="87376"/>
                  </a:lnTo>
                  <a:lnTo>
                    <a:pt x="332994" y="107569"/>
                  </a:lnTo>
                  <a:lnTo>
                    <a:pt x="332549" y="107569"/>
                  </a:lnTo>
                  <a:lnTo>
                    <a:pt x="332117" y="107823"/>
                  </a:lnTo>
                  <a:lnTo>
                    <a:pt x="331660" y="107696"/>
                  </a:lnTo>
                  <a:lnTo>
                    <a:pt x="331355" y="107442"/>
                  </a:lnTo>
                  <a:lnTo>
                    <a:pt x="331190" y="107315"/>
                  </a:lnTo>
                  <a:lnTo>
                    <a:pt x="331127" y="106299"/>
                  </a:lnTo>
                  <a:lnTo>
                    <a:pt x="331241" y="105410"/>
                  </a:lnTo>
                  <a:lnTo>
                    <a:pt x="331558" y="105029"/>
                  </a:lnTo>
                  <a:lnTo>
                    <a:pt x="331990" y="104775"/>
                  </a:lnTo>
                  <a:lnTo>
                    <a:pt x="332384" y="104902"/>
                  </a:lnTo>
                  <a:lnTo>
                    <a:pt x="332740" y="105156"/>
                  </a:lnTo>
                  <a:lnTo>
                    <a:pt x="332879" y="106680"/>
                  </a:lnTo>
                  <a:lnTo>
                    <a:pt x="332994" y="107569"/>
                  </a:lnTo>
                  <a:lnTo>
                    <a:pt x="332994" y="87376"/>
                  </a:lnTo>
                  <a:lnTo>
                    <a:pt x="332574" y="87376"/>
                  </a:lnTo>
                  <a:lnTo>
                    <a:pt x="332028" y="87757"/>
                  </a:lnTo>
                  <a:lnTo>
                    <a:pt x="332003" y="90805"/>
                  </a:lnTo>
                  <a:lnTo>
                    <a:pt x="331889" y="91313"/>
                  </a:lnTo>
                  <a:lnTo>
                    <a:pt x="331812" y="91440"/>
                  </a:lnTo>
                  <a:lnTo>
                    <a:pt x="331127" y="91440"/>
                  </a:lnTo>
                  <a:lnTo>
                    <a:pt x="330847" y="91313"/>
                  </a:lnTo>
                  <a:lnTo>
                    <a:pt x="330796" y="91186"/>
                  </a:lnTo>
                  <a:lnTo>
                    <a:pt x="330733" y="91046"/>
                  </a:lnTo>
                  <a:lnTo>
                    <a:pt x="330733" y="103378"/>
                  </a:lnTo>
                  <a:lnTo>
                    <a:pt x="330301" y="103632"/>
                  </a:lnTo>
                  <a:lnTo>
                    <a:pt x="329984" y="104013"/>
                  </a:lnTo>
                  <a:lnTo>
                    <a:pt x="329704" y="104140"/>
                  </a:lnTo>
                  <a:lnTo>
                    <a:pt x="329145" y="104140"/>
                  </a:lnTo>
                  <a:lnTo>
                    <a:pt x="328968" y="104013"/>
                  </a:lnTo>
                  <a:lnTo>
                    <a:pt x="328879" y="103378"/>
                  </a:lnTo>
                  <a:lnTo>
                    <a:pt x="328637" y="103124"/>
                  </a:lnTo>
                  <a:lnTo>
                    <a:pt x="328739" y="102870"/>
                  </a:lnTo>
                  <a:lnTo>
                    <a:pt x="328955" y="102616"/>
                  </a:lnTo>
                  <a:lnTo>
                    <a:pt x="329171" y="102489"/>
                  </a:lnTo>
                  <a:lnTo>
                    <a:pt x="329387" y="102489"/>
                  </a:lnTo>
                  <a:lnTo>
                    <a:pt x="330415" y="102743"/>
                  </a:lnTo>
                  <a:lnTo>
                    <a:pt x="330657" y="102997"/>
                  </a:lnTo>
                  <a:lnTo>
                    <a:pt x="330733" y="103378"/>
                  </a:lnTo>
                  <a:lnTo>
                    <a:pt x="330733" y="91046"/>
                  </a:lnTo>
                  <a:lnTo>
                    <a:pt x="330530" y="90551"/>
                  </a:lnTo>
                  <a:lnTo>
                    <a:pt x="330428" y="90297"/>
                  </a:lnTo>
                  <a:lnTo>
                    <a:pt x="330415" y="89662"/>
                  </a:lnTo>
                  <a:lnTo>
                    <a:pt x="330568" y="89535"/>
                  </a:lnTo>
                  <a:lnTo>
                    <a:pt x="331241" y="89535"/>
                  </a:lnTo>
                  <a:lnTo>
                    <a:pt x="331838" y="90043"/>
                  </a:lnTo>
                  <a:lnTo>
                    <a:pt x="331901" y="90170"/>
                  </a:lnTo>
                  <a:lnTo>
                    <a:pt x="332003" y="90805"/>
                  </a:lnTo>
                  <a:lnTo>
                    <a:pt x="332003" y="87757"/>
                  </a:lnTo>
                  <a:lnTo>
                    <a:pt x="331584" y="87757"/>
                  </a:lnTo>
                  <a:lnTo>
                    <a:pt x="331660" y="87122"/>
                  </a:lnTo>
                  <a:lnTo>
                    <a:pt x="332181" y="86487"/>
                  </a:lnTo>
                  <a:lnTo>
                    <a:pt x="332257" y="85852"/>
                  </a:lnTo>
                  <a:lnTo>
                    <a:pt x="332244" y="85725"/>
                  </a:lnTo>
                  <a:lnTo>
                    <a:pt x="331724" y="85344"/>
                  </a:lnTo>
                  <a:lnTo>
                    <a:pt x="330708" y="85344"/>
                  </a:lnTo>
                  <a:lnTo>
                    <a:pt x="328371" y="85725"/>
                  </a:lnTo>
                  <a:lnTo>
                    <a:pt x="327609" y="84201"/>
                  </a:lnTo>
                  <a:lnTo>
                    <a:pt x="326288" y="83566"/>
                  </a:lnTo>
                  <a:lnTo>
                    <a:pt x="324408" y="83820"/>
                  </a:lnTo>
                  <a:lnTo>
                    <a:pt x="324523" y="84201"/>
                  </a:lnTo>
                  <a:lnTo>
                    <a:pt x="324637" y="84836"/>
                  </a:lnTo>
                  <a:lnTo>
                    <a:pt x="324535" y="85217"/>
                  </a:lnTo>
                  <a:lnTo>
                    <a:pt x="324040" y="85344"/>
                  </a:lnTo>
                  <a:lnTo>
                    <a:pt x="324040" y="103124"/>
                  </a:lnTo>
                  <a:lnTo>
                    <a:pt x="321424" y="104394"/>
                  </a:lnTo>
                  <a:lnTo>
                    <a:pt x="321068" y="104013"/>
                  </a:lnTo>
                  <a:lnTo>
                    <a:pt x="320929" y="103632"/>
                  </a:lnTo>
                  <a:lnTo>
                    <a:pt x="321005" y="102997"/>
                  </a:lnTo>
                  <a:lnTo>
                    <a:pt x="321310" y="102489"/>
                  </a:lnTo>
                  <a:lnTo>
                    <a:pt x="321741" y="101981"/>
                  </a:lnTo>
                  <a:lnTo>
                    <a:pt x="322808" y="101219"/>
                  </a:lnTo>
                  <a:lnTo>
                    <a:pt x="323253" y="101219"/>
                  </a:lnTo>
                  <a:lnTo>
                    <a:pt x="323608" y="101473"/>
                  </a:lnTo>
                  <a:lnTo>
                    <a:pt x="323951" y="101600"/>
                  </a:lnTo>
                  <a:lnTo>
                    <a:pt x="324040" y="103124"/>
                  </a:lnTo>
                  <a:lnTo>
                    <a:pt x="324040" y="85344"/>
                  </a:lnTo>
                  <a:lnTo>
                    <a:pt x="323659" y="85725"/>
                  </a:lnTo>
                  <a:lnTo>
                    <a:pt x="323278" y="85852"/>
                  </a:lnTo>
                  <a:lnTo>
                    <a:pt x="322821" y="85598"/>
                  </a:lnTo>
                  <a:lnTo>
                    <a:pt x="322351" y="85344"/>
                  </a:lnTo>
                  <a:lnTo>
                    <a:pt x="322338" y="87249"/>
                  </a:lnTo>
                  <a:lnTo>
                    <a:pt x="322211" y="87503"/>
                  </a:lnTo>
                  <a:lnTo>
                    <a:pt x="321767" y="87503"/>
                  </a:lnTo>
                  <a:lnTo>
                    <a:pt x="321322" y="87757"/>
                  </a:lnTo>
                  <a:lnTo>
                    <a:pt x="320967" y="87503"/>
                  </a:lnTo>
                  <a:lnTo>
                    <a:pt x="320814" y="87122"/>
                  </a:lnTo>
                  <a:lnTo>
                    <a:pt x="320700" y="86741"/>
                  </a:lnTo>
                  <a:lnTo>
                    <a:pt x="320814" y="85979"/>
                  </a:lnTo>
                  <a:lnTo>
                    <a:pt x="320878" y="85852"/>
                  </a:lnTo>
                  <a:lnTo>
                    <a:pt x="321322" y="85852"/>
                  </a:lnTo>
                  <a:lnTo>
                    <a:pt x="321754" y="85598"/>
                  </a:lnTo>
                  <a:lnTo>
                    <a:pt x="322110" y="85852"/>
                  </a:lnTo>
                  <a:lnTo>
                    <a:pt x="322262" y="86233"/>
                  </a:lnTo>
                  <a:lnTo>
                    <a:pt x="322338" y="87249"/>
                  </a:lnTo>
                  <a:lnTo>
                    <a:pt x="322338" y="85331"/>
                  </a:lnTo>
                  <a:lnTo>
                    <a:pt x="322110" y="85090"/>
                  </a:lnTo>
                  <a:lnTo>
                    <a:pt x="322224" y="84328"/>
                  </a:lnTo>
                  <a:lnTo>
                    <a:pt x="322287" y="84201"/>
                  </a:lnTo>
                  <a:lnTo>
                    <a:pt x="322465" y="84074"/>
                  </a:lnTo>
                  <a:lnTo>
                    <a:pt x="322821" y="83820"/>
                  </a:lnTo>
                  <a:lnTo>
                    <a:pt x="323710" y="83566"/>
                  </a:lnTo>
                  <a:lnTo>
                    <a:pt x="323481" y="83312"/>
                  </a:lnTo>
                  <a:lnTo>
                    <a:pt x="323456" y="82042"/>
                  </a:lnTo>
                  <a:lnTo>
                    <a:pt x="323215" y="81788"/>
                  </a:lnTo>
                  <a:lnTo>
                    <a:pt x="323100" y="81661"/>
                  </a:lnTo>
                  <a:lnTo>
                    <a:pt x="322580" y="81534"/>
                  </a:lnTo>
                  <a:lnTo>
                    <a:pt x="320560" y="81661"/>
                  </a:lnTo>
                  <a:lnTo>
                    <a:pt x="320446" y="89789"/>
                  </a:lnTo>
                  <a:lnTo>
                    <a:pt x="319900" y="89916"/>
                  </a:lnTo>
                  <a:lnTo>
                    <a:pt x="319011" y="90424"/>
                  </a:lnTo>
                  <a:lnTo>
                    <a:pt x="318579" y="90424"/>
                  </a:lnTo>
                  <a:lnTo>
                    <a:pt x="318236" y="90551"/>
                  </a:lnTo>
                  <a:lnTo>
                    <a:pt x="318058" y="90424"/>
                  </a:lnTo>
                  <a:lnTo>
                    <a:pt x="318046" y="89154"/>
                  </a:lnTo>
                  <a:lnTo>
                    <a:pt x="318744" y="88519"/>
                  </a:lnTo>
                  <a:lnTo>
                    <a:pt x="318960" y="88519"/>
                  </a:lnTo>
                  <a:lnTo>
                    <a:pt x="319316" y="88773"/>
                  </a:lnTo>
                  <a:lnTo>
                    <a:pt x="320014" y="89154"/>
                  </a:lnTo>
                  <a:lnTo>
                    <a:pt x="320319" y="89408"/>
                  </a:lnTo>
                  <a:lnTo>
                    <a:pt x="320446" y="89789"/>
                  </a:lnTo>
                  <a:lnTo>
                    <a:pt x="320446" y="81686"/>
                  </a:lnTo>
                  <a:lnTo>
                    <a:pt x="319455" y="81788"/>
                  </a:lnTo>
                  <a:lnTo>
                    <a:pt x="319125" y="81534"/>
                  </a:lnTo>
                  <a:lnTo>
                    <a:pt x="318808" y="81280"/>
                  </a:lnTo>
                  <a:lnTo>
                    <a:pt x="318643" y="80264"/>
                  </a:lnTo>
                  <a:lnTo>
                    <a:pt x="316496" y="80137"/>
                  </a:lnTo>
                  <a:lnTo>
                    <a:pt x="315671" y="79273"/>
                  </a:lnTo>
                  <a:lnTo>
                    <a:pt x="315671" y="79883"/>
                  </a:lnTo>
                  <a:lnTo>
                    <a:pt x="315315" y="81153"/>
                  </a:lnTo>
                  <a:lnTo>
                    <a:pt x="315125" y="81407"/>
                  </a:lnTo>
                  <a:lnTo>
                    <a:pt x="314883" y="81534"/>
                  </a:lnTo>
                  <a:lnTo>
                    <a:pt x="314680" y="81534"/>
                  </a:lnTo>
                  <a:lnTo>
                    <a:pt x="314337" y="81407"/>
                  </a:lnTo>
                  <a:lnTo>
                    <a:pt x="314236" y="81280"/>
                  </a:lnTo>
                  <a:lnTo>
                    <a:pt x="314121" y="80772"/>
                  </a:lnTo>
                  <a:lnTo>
                    <a:pt x="313918" y="80264"/>
                  </a:lnTo>
                  <a:lnTo>
                    <a:pt x="313994" y="79248"/>
                  </a:lnTo>
                  <a:lnTo>
                    <a:pt x="314058" y="79121"/>
                  </a:lnTo>
                  <a:lnTo>
                    <a:pt x="314172" y="78613"/>
                  </a:lnTo>
                  <a:lnTo>
                    <a:pt x="314274" y="78486"/>
                  </a:lnTo>
                  <a:lnTo>
                    <a:pt x="314490" y="78486"/>
                  </a:lnTo>
                  <a:lnTo>
                    <a:pt x="315010" y="78613"/>
                  </a:lnTo>
                  <a:lnTo>
                    <a:pt x="315544" y="79121"/>
                  </a:lnTo>
                  <a:lnTo>
                    <a:pt x="315582" y="79248"/>
                  </a:lnTo>
                  <a:lnTo>
                    <a:pt x="315671" y="79883"/>
                  </a:lnTo>
                  <a:lnTo>
                    <a:pt x="315671" y="79273"/>
                  </a:lnTo>
                  <a:lnTo>
                    <a:pt x="319341" y="75184"/>
                  </a:lnTo>
                  <a:lnTo>
                    <a:pt x="318973" y="74676"/>
                  </a:lnTo>
                  <a:lnTo>
                    <a:pt x="319125" y="74295"/>
                  </a:lnTo>
                  <a:lnTo>
                    <a:pt x="319773" y="74041"/>
                  </a:lnTo>
                  <a:lnTo>
                    <a:pt x="320421" y="73533"/>
                  </a:lnTo>
                  <a:lnTo>
                    <a:pt x="320929" y="73660"/>
                  </a:lnTo>
                  <a:lnTo>
                    <a:pt x="321322" y="74422"/>
                  </a:lnTo>
                  <a:lnTo>
                    <a:pt x="322072" y="73533"/>
                  </a:lnTo>
                  <a:lnTo>
                    <a:pt x="322719" y="72771"/>
                  </a:lnTo>
                  <a:lnTo>
                    <a:pt x="323176" y="72771"/>
                  </a:lnTo>
                  <a:lnTo>
                    <a:pt x="323761" y="73152"/>
                  </a:lnTo>
                  <a:lnTo>
                    <a:pt x="323850" y="72771"/>
                  </a:lnTo>
                  <a:lnTo>
                    <a:pt x="323964" y="72263"/>
                  </a:lnTo>
                  <a:lnTo>
                    <a:pt x="324142" y="71247"/>
                  </a:lnTo>
                  <a:lnTo>
                    <a:pt x="324459" y="70866"/>
                  </a:lnTo>
                  <a:lnTo>
                    <a:pt x="325018" y="70866"/>
                  </a:lnTo>
                  <a:lnTo>
                    <a:pt x="325818" y="71120"/>
                  </a:lnTo>
                  <a:lnTo>
                    <a:pt x="326478" y="70866"/>
                  </a:lnTo>
                  <a:lnTo>
                    <a:pt x="326910" y="70485"/>
                  </a:lnTo>
                  <a:lnTo>
                    <a:pt x="327101" y="69977"/>
                  </a:lnTo>
                  <a:lnTo>
                    <a:pt x="327406" y="69469"/>
                  </a:lnTo>
                  <a:lnTo>
                    <a:pt x="327507" y="69088"/>
                  </a:lnTo>
                  <a:lnTo>
                    <a:pt x="327507" y="68453"/>
                  </a:lnTo>
                  <a:lnTo>
                    <a:pt x="328155" y="67945"/>
                  </a:lnTo>
                  <a:lnTo>
                    <a:pt x="328485" y="67818"/>
                  </a:lnTo>
                  <a:lnTo>
                    <a:pt x="329780" y="66675"/>
                  </a:lnTo>
                  <a:lnTo>
                    <a:pt x="329920" y="66548"/>
                  </a:lnTo>
                  <a:lnTo>
                    <a:pt x="331533" y="65405"/>
                  </a:lnTo>
                  <a:lnTo>
                    <a:pt x="332574" y="64897"/>
                  </a:lnTo>
                  <a:lnTo>
                    <a:pt x="333032" y="65151"/>
                  </a:lnTo>
                  <a:lnTo>
                    <a:pt x="332905" y="65024"/>
                  </a:lnTo>
                  <a:lnTo>
                    <a:pt x="332905" y="64897"/>
                  </a:lnTo>
                  <a:lnTo>
                    <a:pt x="332892" y="64770"/>
                  </a:lnTo>
                  <a:lnTo>
                    <a:pt x="332955" y="63754"/>
                  </a:lnTo>
                  <a:lnTo>
                    <a:pt x="333235" y="62992"/>
                  </a:lnTo>
                  <a:lnTo>
                    <a:pt x="333603" y="62611"/>
                  </a:lnTo>
                  <a:lnTo>
                    <a:pt x="334733" y="62484"/>
                  </a:lnTo>
                  <a:lnTo>
                    <a:pt x="335318" y="62865"/>
                  </a:lnTo>
                  <a:lnTo>
                    <a:pt x="336384" y="64897"/>
                  </a:lnTo>
                  <a:lnTo>
                    <a:pt x="336778" y="65913"/>
                  </a:lnTo>
                  <a:lnTo>
                    <a:pt x="337019" y="66167"/>
                  </a:lnTo>
                  <a:lnTo>
                    <a:pt x="337375" y="66294"/>
                  </a:lnTo>
                  <a:lnTo>
                    <a:pt x="337832" y="66548"/>
                  </a:lnTo>
                  <a:lnTo>
                    <a:pt x="339382" y="67310"/>
                  </a:lnTo>
                  <a:lnTo>
                    <a:pt x="340893" y="67945"/>
                  </a:lnTo>
                  <a:lnTo>
                    <a:pt x="341414" y="68453"/>
                  </a:lnTo>
                  <a:lnTo>
                    <a:pt x="341477" y="68707"/>
                  </a:lnTo>
                  <a:lnTo>
                    <a:pt x="341337" y="68961"/>
                  </a:lnTo>
                  <a:lnTo>
                    <a:pt x="342874" y="68453"/>
                  </a:lnTo>
                  <a:lnTo>
                    <a:pt x="343865" y="68199"/>
                  </a:lnTo>
                  <a:lnTo>
                    <a:pt x="344309" y="68199"/>
                  </a:lnTo>
                  <a:lnTo>
                    <a:pt x="344551" y="68326"/>
                  </a:lnTo>
                  <a:lnTo>
                    <a:pt x="344982" y="69215"/>
                  </a:lnTo>
                  <a:lnTo>
                    <a:pt x="345465" y="70485"/>
                  </a:lnTo>
                  <a:lnTo>
                    <a:pt x="346443" y="70104"/>
                  </a:lnTo>
                  <a:lnTo>
                    <a:pt x="346976" y="70358"/>
                  </a:lnTo>
                  <a:lnTo>
                    <a:pt x="347040" y="73787"/>
                  </a:lnTo>
                  <a:lnTo>
                    <a:pt x="347141" y="74168"/>
                  </a:lnTo>
                  <a:lnTo>
                    <a:pt x="347383" y="74422"/>
                  </a:lnTo>
                  <a:lnTo>
                    <a:pt x="347840" y="74549"/>
                  </a:lnTo>
                  <a:lnTo>
                    <a:pt x="348297" y="74549"/>
                  </a:lnTo>
                  <a:lnTo>
                    <a:pt x="349364" y="73914"/>
                  </a:lnTo>
                  <a:lnTo>
                    <a:pt x="350088" y="73025"/>
                  </a:lnTo>
                  <a:lnTo>
                    <a:pt x="350824" y="72009"/>
                  </a:lnTo>
                  <a:lnTo>
                    <a:pt x="351701" y="71628"/>
                  </a:lnTo>
                  <a:lnTo>
                    <a:pt x="352628" y="72009"/>
                  </a:lnTo>
                  <a:lnTo>
                    <a:pt x="352742" y="72263"/>
                  </a:lnTo>
                  <a:lnTo>
                    <a:pt x="352818" y="73660"/>
                  </a:lnTo>
                  <a:lnTo>
                    <a:pt x="352361" y="76200"/>
                  </a:lnTo>
                  <a:lnTo>
                    <a:pt x="352259" y="77343"/>
                  </a:lnTo>
                  <a:lnTo>
                    <a:pt x="352145" y="80772"/>
                  </a:lnTo>
                  <a:lnTo>
                    <a:pt x="353631" y="81280"/>
                  </a:lnTo>
                  <a:lnTo>
                    <a:pt x="354076" y="82169"/>
                  </a:lnTo>
                  <a:lnTo>
                    <a:pt x="354190" y="83312"/>
                  </a:lnTo>
                  <a:lnTo>
                    <a:pt x="354190" y="72009"/>
                  </a:lnTo>
                  <a:lnTo>
                    <a:pt x="353987" y="72263"/>
                  </a:lnTo>
                  <a:lnTo>
                    <a:pt x="353491" y="72517"/>
                  </a:lnTo>
                  <a:lnTo>
                    <a:pt x="352983" y="72390"/>
                  </a:lnTo>
                  <a:lnTo>
                    <a:pt x="352894" y="72009"/>
                  </a:lnTo>
                  <a:lnTo>
                    <a:pt x="353123" y="71882"/>
                  </a:lnTo>
                  <a:lnTo>
                    <a:pt x="353098" y="71628"/>
                  </a:lnTo>
                  <a:lnTo>
                    <a:pt x="353187" y="71247"/>
                  </a:lnTo>
                  <a:lnTo>
                    <a:pt x="353301" y="71120"/>
                  </a:lnTo>
                  <a:lnTo>
                    <a:pt x="353745" y="71120"/>
                  </a:lnTo>
                  <a:lnTo>
                    <a:pt x="354088" y="71247"/>
                  </a:lnTo>
                  <a:lnTo>
                    <a:pt x="354190" y="72009"/>
                  </a:lnTo>
                  <a:lnTo>
                    <a:pt x="354190" y="49911"/>
                  </a:lnTo>
                  <a:lnTo>
                    <a:pt x="353872" y="49911"/>
                  </a:lnTo>
                  <a:lnTo>
                    <a:pt x="353771" y="50038"/>
                  </a:lnTo>
                  <a:lnTo>
                    <a:pt x="353618" y="50673"/>
                  </a:lnTo>
                  <a:lnTo>
                    <a:pt x="353491" y="51054"/>
                  </a:lnTo>
                  <a:lnTo>
                    <a:pt x="353390" y="51181"/>
                  </a:lnTo>
                  <a:lnTo>
                    <a:pt x="352945" y="51435"/>
                  </a:lnTo>
                  <a:lnTo>
                    <a:pt x="352615" y="51435"/>
                  </a:lnTo>
                  <a:lnTo>
                    <a:pt x="352501" y="51308"/>
                  </a:lnTo>
                  <a:lnTo>
                    <a:pt x="352374" y="51054"/>
                  </a:lnTo>
                  <a:lnTo>
                    <a:pt x="352374" y="50419"/>
                  </a:lnTo>
                  <a:lnTo>
                    <a:pt x="352425" y="50165"/>
                  </a:lnTo>
                  <a:lnTo>
                    <a:pt x="352856" y="49784"/>
                  </a:lnTo>
                  <a:lnTo>
                    <a:pt x="353618" y="49403"/>
                  </a:lnTo>
                  <a:lnTo>
                    <a:pt x="353733" y="48387"/>
                  </a:lnTo>
                  <a:lnTo>
                    <a:pt x="353822" y="48133"/>
                  </a:lnTo>
                  <a:lnTo>
                    <a:pt x="354355" y="47498"/>
                  </a:lnTo>
                  <a:lnTo>
                    <a:pt x="354799" y="46609"/>
                  </a:lnTo>
                  <a:lnTo>
                    <a:pt x="355422" y="45974"/>
                  </a:lnTo>
                  <a:lnTo>
                    <a:pt x="356108" y="45974"/>
                  </a:lnTo>
                  <a:lnTo>
                    <a:pt x="356565" y="46101"/>
                  </a:lnTo>
                  <a:lnTo>
                    <a:pt x="357009" y="46888"/>
                  </a:lnTo>
                  <a:lnTo>
                    <a:pt x="357276" y="45974"/>
                  </a:lnTo>
                  <a:lnTo>
                    <a:pt x="357352" y="45720"/>
                  </a:lnTo>
                  <a:lnTo>
                    <a:pt x="357416" y="45466"/>
                  </a:lnTo>
                  <a:lnTo>
                    <a:pt x="358089" y="45466"/>
                  </a:lnTo>
                  <a:lnTo>
                    <a:pt x="358355" y="45212"/>
                  </a:lnTo>
                  <a:lnTo>
                    <a:pt x="358292" y="44958"/>
                  </a:lnTo>
                  <a:lnTo>
                    <a:pt x="358178" y="44069"/>
                  </a:lnTo>
                  <a:lnTo>
                    <a:pt x="358228" y="43815"/>
                  </a:lnTo>
                  <a:lnTo>
                    <a:pt x="358406" y="43434"/>
                  </a:lnTo>
                  <a:lnTo>
                    <a:pt x="358470" y="43307"/>
                  </a:lnTo>
                  <a:lnTo>
                    <a:pt x="358559" y="43180"/>
                  </a:lnTo>
                  <a:lnTo>
                    <a:pt x="358863" y="43307"/>
                  </a:lnTo>
                  <a:lnTo>
                    <a:pt x="359333" y="43688"/>
                  </a:lnTo>
                  <a:lnTo>
                    <a:pt x="359524" y="44196"/>
                  </a:lnTo>
                  <a:lnTo>
                    <a:pt x="359879" y="44577"/>
                  </a:lnTo>
                  <a:lnTo>
                    <a:pt x="360375" y="44323"/>
                  </a:lnTo>
                  <a:lnTo>
                    <a:pt x="361200" y="44069"/>
                  </a:lnTo>
                  <a:lnTo>
                    <a:pt x="361746" y="43688"/>
                  </a:lnTo>
                  <a:lnTo>
                    <a:pt x="362127" y="43688"/>
                  </a:lnTo>
                  <a:lnTo>
                    <a:pt x="363524" y="44450"/>
                  </a:lnTo>
                  <a:lnTo>
                    <a:pt x="364070" y="44196"/>
                  </a:lnTo>
                  <a:lnTo>
                    <a:pt x="364045" y="43688"/>
                  </a:lnTo>
                  <a:lnTo>
                    <a:pt x="364007" y="43180"/>
                  </a:lnTo>
                  <a:lnTo>
                    <a:pt x="363880" y="41148"/>
                  </a:lnTo>
                  <a:lnTo>
                    <a:pt x="364070" y="41275"/>
                  </a:lnTo>
                  <a:lnTo>
                    <a:pt x="364324" y="41148"/>
                  </a:lnTo>
                  <a:lnTo>
                    <a:pt x="364820" y="40894"/>
                  </a:lnTo>
                  <a:lnTo>
                    <a:pt x="365442" y="40894"/>
                  </a:lnTo>
                  <a:lnTo>
                    <a:pt x="366382" y="41656"/>
                  </a:lnTo>
                  <a:lnTo>
                    <a:pt x="366674" y="41783"/>
                  </a:lnTo>
                  <a:lnTo>
                    <a:pt x="367131" y="41783"/>
                  </a:lnTo>
                  <a:lnTo>
                    <a:pt x="367982" y="41275"/>
                  </a:lnTo>
                  <a:lnTo>
                    <a:pt x="368465" y="40894"/>
                  </a:lnTo>
                  <a:lnTo>
                    <a:pt x="368947" y="40513"/>
                  </a:lnTo>
                  <a:lnTo>
                    <a:pt x="370636" y="38989"/>
                  </a:lnTo>
                  <a:lnTo>
                    <a:pt x="372884" y="36957"/>
                  </a:lnTo>
                  <a:lnTo>
                    <a:pt x="373519" y="36322"/>
                  </a:lnTo>
                  <a:lnTo>
                    <a:pt x="355930" y="36322"/>
                  </a:lnTo>
                  <a:lnTo>
                    <a:pt x="355930" y="44958"/>
                  </a:lnTo>
                  <a:lnTo>
                    <a:pt x="355257" y="44958"/>
                  </a:lnTo>
                  <a:lnTo>
                    <a:pt x="354914" y="44831"/>
                  </a:lnTo>
                  <a:lnTo>
                    <a:pt x="354672" y="44704"/>
                  </a:lnTo>
                  <a:lnTo>
                    <a:pt x="354571" y="44196"/>
                  </a:lnTo>
                  <a:lnTo>
                    <a:pt x="354558" y="43815"/>
                  </a:lnTo>
                  <a:lnTo>
                    <a:pt x="355574" y="43815"/>
                  </a:lnTo>
                  <a:lnTo>
                    <a:pt x="355828" y="44069"/>
                  </a:lnTo>
                  <a:lnTo>
                    <a:pt x="355930" y="44958"/>
                  </a:lnTo>
                  <a:lnTo>
                    <a:pt x="355930" y="36322"/>
                  </a:lnTo>
                  <a:lnTo>
                    <a:pt x="341058" y="36322"/>
                  </a:lnTo>
                  <a:lnTo>
                    <a:pt x="340309" y="36322"/>
                  </a:lnTo>
                  <a:lnTo>
                    <a:pt x="340220" y="36703"/>
                  </a:lnTo>
                  <a:lnTo>
                    <a:pt x="340093" y="36957"/>
                  </a:lnTo>
                  <a:lnTo>
                    <a:pt x="339826" y="37338"/>
                  </a:lnTo>
                  <a:lnTo>
                    <a:pt x="339280" y="37719"/>
                  </a:lnTo>
                  <a:lnTo>
                    <a:pt x="338975" y="38100"/>
                  </a:lnTo>
                  <a:lnTo>
                    <a:pt x="338391" y="38481"/>
                  </a:lnTo>
                  <a:lnTo>
                    <a:pt x="337527" y="38989"/>
                  </a:lnTo>
                  <a:lnTo>
                    <a:pt x="336588" y="38354"/>
                  </a:lnTo>
                  <a:lnTo>
                    <a:pt x="335394" y="38227"/>
                  </a:lnTo>
                  <a:lnTo>
                    <a:pt x="333971" y="38608"/>
                  </a:lnTo>
                  <a:lnTo>
                    <a:pt x="332663" y="39243"/>
                  </a:lnTo>
                  <a:lnTo>
                    <a:pt x="331571" y="39878"/>
                  </a:lnTo>
                  <a:lnTo>
                    <a:pt x="330720" y="40513"/>
                  </a:lnTo>
                  <a:lnTo>
                    <a:pt x="330911" y="40894"/>
                  </a:lnTo>
                  <a:lnTo>
                    <a:pt x="330911" y="41275"/>
                  </a:lnTo>
                  <a:lnTo>
                    <a:pt x="330644" y="42291"/>
                  </a:lnTo>
                  <a:lnTo>
                    <a:pt x="329768" y="44450"/>
                  </a:lnTo>
                  <a:lnTo>
                    <a:pt x="330085" y="43942"/>
                  </a:lnTo>
                  <a:lnTo>
                    <a:pt x="330454" y="43561"/>
                  </a:lnTo>
                  <a:lnTo>
                    <a:pt x="330898" y="43561"/>
                  </a:lnTo>
                  <a:lnTo>
                    <a:pt x="331228" y="43434"/>
                  </a:lnTo>
                  <a:lnTo>
                    <a:pt x="331406" y="43561"/>
                  </a:lnTo>
                  <a:lnTo>
                    <a:pt x="331368" y="44831"/>
                  </a:lnTo>
                  <a:lnTo>
                    <a:pt x="330847" y="45466"/>
                  </a:lnTo>
                  <a:lnTo>
                    <a:pt x="330339" y="45593"/>
                  </a:lnTo>
                  <a:lnTo>
                    <a:pt x="329679" y="45720"/>
                  </a:lnTo>
                  <a:lnTo>
                    <a:pt x="329590" y="45593"/>
                  </a:lnTo>
                  <a:lnTo>
                    <a:pt x="329666" y="44577"/>
                  </a:lnTo>
                  <a:lnTo>
                    <a:pt x="329768" y="44450"/>
                  </a:lnTo>
                  <a:lnTo>
                    <a:pt x="329298" y="44958"/>
                  </a:lnTo>
                  <a:lnTo>
                    <a:pt x="328955" y="45593"/>
                  </a:lnTo>
                  <a:lnTo>
                    <a:pt x="328853" y="45847"/>
                  </a:lnTo>
                  <a:lnTo>
                    <a:pt x="328752" y="46990"/>
                  </a:lnTo>
                  <a:lnTo>
                    <a:pt x="328409" y="46990"/>
                  </a:lnTo>
                  <a:lnTo>
                    <a:pt x="327748" y="47244"/>
                  </a:lnTo>
                  <a:lnTo>
                    <a:pt x="326783" y="47879"/>
                  </a:lnTo>
                  <a:lnTo>
                    <a:pt x="325640" y="48387"/>
                  </a:lnTo>
                  <a:lnTo>
                    <a:pt x="324662" y="49149"/>
                  </a:lnTo>
                  <a:lnTo>
                    <a:pt x="323176" y="50419"/>
                  </a:lnTo>
                  <a:lnTo>
                    <a:pt x="322224" y="50165"/>
                  </a:lnTo>
                  <a:lnTo>
                    <a:pt x="321779" y="48514"/>
                  </a:lnTo>
                  <a:lnTo>
                    <a:pt x="321106" y="48768"/>
                  </a:lnTo>
                  <a:lnTo>
                    <a:pt x="320789" y="49022"/>
                  </a:lnTo>
                  <a:lnTo>
                    <a:pt x="320814" y="49149"/>
                  </a:lnTo>
                  <a:lnTo>
                    <a:pt x="320192" y="50292"/>
                  </a:lnTo>
                  <a:lnTo>
                    <a:pt x="319684" y="51054"/>
                  </a:lnTo>
                  <a:lnTo>
                    <a:pt x="318985" y="51562"/>
                  </a:lnTo>
                  <a:lnTo>
                    <a:pt x="318096" y="51562"/>
                  </a:lnTo>
                  <a:lnTo>
                    <a:pt x="317881" y="51816"/>
                  </a:lnTo>
                  <a:lnTo>
                    <a:pt x="317652" y="52197"/>
                  </a:lnTo>
                  <a:lnTo>
                    <a:pt x="317525" y="52451"/>
                  </a:lnTo>
                  <a:lnTo>
                    <a:pt x="317182" y="53340"/>
                  </a:lnTo>
                  <a:lnTo>
                    <a:pt x="316776" y="54864"/>
                  </a:lnTo>
                  <a:lnTo>
                    <a:pt x="316395" y="56007"/>
                  </a:lnTo>
                  <a:lnTo>
                    <a:pt x="315544" y="56769"/>
                  </a:lnTo>
                  <a:lnTo>
                    <a:pt x="314210" y="57023"/>
                  </a:lnTo>
                  <a:lnTo>
                    <a:pt x="313753" y="57023"/>
                  </a:lnTo>
                  <a:lnTo>
                    <a:pt x="313601" y="56769"/>
                  </a:lnTo>
                  <a:lnTo>
                    <a:pt x="313512" y="56515"/>
                  </a:lnTo>
                  <a:lnTo>
                    <a:pt x="313397" y="54737"/>
                  </a:lnTo>
                  <a:lnTo>
                    <a:pt x="313182" y="53848"/>
                  </a:lnTo>
                  <a:lnTo>
                    <a:pt x="312318" y="54356"/>
                  </a:lnTo>
                  <a:lnTo>
                    <a:pt x="311785" y="54864"/>
                  </a:lnTo>
                  <a:lnTo>
                    <a:pt x="311340" y="56007"/>
                  </a:lnTo>
                  <a:lnTo>
                    <a:pt x="311340" y="56261"/>
                  </a:lnTo>
                  <a:lnTo>
                    <a:pt x="311442" y="56642"/>
                  </a:lnTo>
                  <a:lnTo>
                    <a:pt x="312026" y="57023"/>
                  </a:lnTo>
                  <a:lnTo>
                    <a:pt x="312229" y="56769"/>
                  </a:lnTo>
                  <a:lnTo>
                    <a:pt x="312559" y="56642"/>
                  </a:lnTo>
                  <a:lnTo>
                    <a:pt x="313220" y="56515"/>
                  </a:lnTo>
                  <a:lnTo>
                    <a:pt x="313410" y="56769"/>
                  </a:lnTo>
                  <a:lnTo>
                    <a:pt x="313461" y="57785"/>
                  </a:lnTo>
                  <a:lnTo>
                    <a:pt x="313245" y="57785"/>
                  </a:lnTo>
                  <a:lnTo>
                    <a:pt x="313143" y="57912"/>
                  </a:lnTo>
                  <a:lnTo>
                    <a:pt x="312420" y="57912"/>
                  </a:lnTo>
                  <a:lnTo>
                    <a:pt x="312369" y="58547"/>
                  </a:lnTo>
                  <a:lnTo>
                    <a:pt x="312254" y="58928"/>
                  </a:lnTo>
                  <a:lnTo>
                    <a:pt x="311937" y="59309"/>
                  </a:lnTo>
                  <a:lnTo>
                    <a:pt x="311200" y="59677"/>
                  </a:lnTo>
                  <a:lnTo>
                    <a:pt x="311200" y="95504"/>
                  </a:lnTo>
                  <a:lnTo>
                    <a:pt x="310769" y="96012"/>
                  </a:lnTo>
                  <a:lnTo>
                    <a:pt x="310540" y="96012"/>
                  </a:lnTo>
                  <a:lnTo>
                    <a:pt x="310070" y="95504"/>
                  </a:lnTo>
                  <a:lnTo>
                    <a:pt x="309943" y="95250"/>
                  </a:lnTo>
                  <a:lnTo>
                    <a:pt x="309930" y="95123"/>
                  </a:lnTo>
                  <a:lnTo>
                    <a:pt x="310032" y="94615"/>
                  </a:lnTo>
                  <a:lnTo>
                    <a:pt x="310235" y="94361"/>
                  </a:lnTo>
                  <a:lnTo>
                    <a:pt x="310451" y="94234"/>
                  </a:lnTo>
                  <a:lnTo>
                    <a:pt x="310667" y="94234"/>
                  </a:lnTo>
                  <a:lnTo>
                    <a:pt x="310908" y="94361"/>
                  </a:lnTo>
                  <a:lnTo>
                    <a:pt x="311099" y="94615"/>
                  </a:lnTo>
                  <a:lnTo>
                    <a:pt x="311200" y="95504"/>
                  </a:lnTo>
                  <a:lnTo>
                    <a:pt x="311200" y="59677"/>
                  </a:lnTo>
                  <a:lnTo>
                    <a:pt x="310413" y="60071"/>
                  </a:lnTo>
                  <a:lnTo>
                    <a:pt x="309791" y="59944"/>
                  </a:lnTo>
                  <a:lnTo>
                    <a:pt x="309295" y="59309"/>
                  </a:lnTo>
                  <a:lnTo>
                    <a:pt x="308978" y="59309"/>
                  </a:lnTo>
                  <a:lnTo>
                    <a:pt x="309092" y="58547"/>
                  </a:lnTo>
                  <a:lnTo>
                    <a:pt x="309422" y="58420"/>
                  </a:lnTo>
                  <a:lnTo>
                    <a:pt x="309740" y="58166"/>
                  </a:lnTo>
                  <a:lnTo>
                    <a:pt x="309511" y="58166"/>
                  </a:lnTo>
                  <a:lnTo>
                    <a:pt x="309105" y="57912"/>
                  </a:lnTo>
                  <a:lnTo>
                    <a:pt x="308508" y="57404"/>
                  </a:lnTo>
                  <a:lnTo>
                    <a:pt x="306895" y="58420"/>
                  </a:lnTo>
                  <a:lnTo>
                    <a:pt x="306031" y="58928"/>
                  </a:lnTo>
                  <a:lnTo>
                    <a:pt x="305854" y="59309"/>
                  </a:lnTo>
                  <a:lnTo>
                    <a:pt x="305777" y="59690"/>
                  </a:lnTo>
                  <a:lnTo>
                    <a:pt x="305993" y="60198"/>
                  </a:lnTo>
                  <a:lnTo>
                    <a:pt x="306705" y="60833"/>
                  </a:lnTo>
                  <a:lnTo>
                    <a:pt x="306971" y="61468"/>
                  </a:lnTo>
                  <a:lnTo>
                    <a:pt x="306832" y="61849"/>
                  </a:lnTo>
                  <a:lnTo>
                    <a:pt x="306273" y="61976"/>
                  </a:lnTo>
                  <a:lnTo>
                    <a:pt x="305752" y="62026"/>
                  </a:lnTo>
                  <a:lnTo>
                    <a:pt x="305752" y="92710"/>
                  </a:lnTo>
                  <a:lnTo>
                    <a:pt x="305282" y="93218"/>
                  </a:lnTo>
                  <a:lnTo>
                    <a:pt x="304634" y="93599"/>
                  </a:lnTo>
                  <a:lnTo>
                    <a:pt x="304406" y="93345"/>
                  </a:lnTo>
                  <a:lnTo>
                    <a:pt x="304419" y="92964"/>
                  </a:lnTo>
                  <a:lnTo>
                    <a:pt x="304368" y="91948"/>
                  </a:lnTo>
                  <a:lnTo>
                    <a:pt x="304634" y="91821"/>
                  </a:lnTo>
                  <a:lnTo>
                    <a:pt x="305206" y="91821"/>
                  </a:lnTo>
                  <a:lnTo>
                    <a:pt x="305663" y="92075"/>
                  </a:lnTo>
                  <a:lnTo>
                    <a:pt x="305752" y="92710"/>
                  </a:lnTo>
                  <a:lnTo>
                    <a:pt x="305752" y="62026"/>
                  </a:lnTo>
                  <a:lnTo>
                    <a:pt x="304711" y="62103"/>
                  </a:lnTo>
                  <a:lnTo>
                    <a:pt x="303695" y="62992"/>
                  </a:lnTo>
                  <a:lnTo>
                    <a:pt x="303237" y="64770"/>
                  </a:lnTo>
                  <a:lnTo>
                    <a:pt x="303199" y="96520"/>
                  </a:lnTo>
                  <a:lnTo>
                    <a:pt x="303123" y="96647"/>
                  </a:lnTo>
                  <a:lnTo>
                    <a:pt x="302475" y="96901"/>
                  </a:lnTo>
                  <a:lnTo>
                    <a:pt x="302298" y="96774"/>
                  </a:lnTo>
                  <a:lnTo>
                    <a:pt x="302285" y="96520"/>
                  </a:lnTo>
                  <a:lnTo>
                    <a:pt x="302056" y="96393"/>
                  </a:lnTo>
                  <a:lnTo>
                    <a:pt x="302120" y="95758"/>
                  </a:lnTo>
                  <a:lnTo>
                    <a:pt x="302183" y="95631"/>
                  </a:lnTo>
                  <a:lnTo>
                    <a:pt x="302590" y="95123"/>
                  </a:lnTo>
                  <a:lnTo>
                    <a:pt x="302818" y="95123"/>
                  </a:lnTo>
                  <a:lnTo>
                    <a:pt x="303174" y="95504"/>
                  </a:lnTo>
                  <a:lnTo>
                    <a:pt x="303199" y="96520"/>
                  </a:lnTo>
                  <a:lnTo>
                    <a:pt x="303199" y="64757"/>
                  </a:lnTo>
                  <a:lnTo>
                    <a:pt x="299770" y="62865"/>
                  </a:lnTo>
                  <a:lnTo>
                    <a:pt x="297383" y="63500"/>
                  </a:lnTo>
                  <a:lnTo>
                    <a:pt x="296087" y="66294"/>
                  </a:lnTo>
                  <a:lnTo>
                    <a:pt x="296011" y="66675"/>
                  </a:lnTo>
                  <a:lnTo>
                    <a:pt x="295554" y="66421"/>
                  </a:lnTo>
                  <a:lnTo>
                    <a:pt x="294919" y="66294"/>
                  </a:lnTo>
                  <a:lnTo>
                    <a:pt x="295376" y="66421"/>
                  </a:lnTo>
                  <a:lnTo>
                    <a:pt x="295452" y="66802"/>
                  </a:lnTo>
                  <a:lnTo>
                    <a:pt x="295160" y="67437"/>
                  </a:lnTo>
                  <a:lnTo>
                    <a:pt x="294944" y="67691"/>
                  </a:lnTo>
                  <a:lnTo>
                    <a:pt x="294614" y="67818"/>
                  </a:lnTo>
                  <a:lnTo>
                    <a:pt x="294424" y="67818"/>
                  </a:lnTo>
                  <a:lnTo>
                    <a:pt x="294424" y="87884"/>
                  </a:lnTo>
                  <a:lnTo>
                    <a:pt x="294220" y="88138"/>
                  </a:lnTo>
                  <a:lnTo>
                    <a:pt x="293662" y="88265"/>
                  </a:lnTo>
                  <a:lnTo>
                    <a:pt x="293382" y="88265"/>
                  </a:lnTo>
                  <a:lnTo>
                    <a:pt x="293370" y="88011"/>
                  </a:lnTo>
                  <a:lnTo>
                    <a:pt x="293014" y="87757"/>
                  </a:lnTo>
                  <a:lnTo>
                    <a:pt x="293103" y="87503"/>
                  </a:lnTo>
                  <a:lnTo>
                    <a:pt x="293662" y="87376"/>
                  </a:lnTo>
                  <a:lnTo>
                    <a:pt x="293916" y="87249"/>
                  </a:lnTo>
                  <a:lnTo>
                    <a:pt x="294157" y="87122"/>
                  </a:lnTo>
                  <a:lnTo>
                    <a:pt x="294322" y="87249"/>
                  </a:lnTo>
                  <a:lnTo>
                    <a:pt x="294424" y="87884"/>
                  </a:lnTo>
                  <a:lnTo>
                    <a:pt x="294424" y="67818"/>
                  </a:lnTo>
                  <a:lnTo>
                    <a:pt x="294182" y="67818"/>
                  </a:lnTo>
                  <a:lnTo>
                    <a:pt x="294182" y="85852"/>
                  </a:lnTo>
                  <a:lnTo>
                    <a:pt x="294182" y="86614"/>
                  </a:lnTo>
                  <a:lnTo>
                    <a:pt x="293293" y="86741"/>
                  </a:lnTo>
                  <a:lnTo>
                    <a:pt x="293243" y="85979"/>
                  </a:lnTo>
                  <a:lnTo>
                    <a:pt x="293560" y="85725"/>
                  </a:lnTo>
                  <a:lnTo>
                    <a:pt x="293662" y="85598"/>
                  </a:lnTo>
                  <a:lnTo>
                    <a:pt x="293839" y="85598"/>
                  </a:lnTo>
                  <a:lnTo>
                    <a:pt x="294182" y="85852"/>
                  </a:lnTo>
                  <a:lnTo>
                    <a:pt x="294182" y="67818"/>
                  </a:lnTo>
                  <a:lnTo>
                    <a:pt x="293712" y="67564"/>
                  </a:lnTo>
                  <a:lnTo>
                    <a:pt x="293624" y="67183"/>
                  </a:lnTo>
                  <a:lnTo>
                    <a:pt x="293928" y="66675"/>
                  </a:lnTo>
                  <a:lnTo>
                    <a:pt x="294144" y="66421"/>
                  </a:lnTo>
                  <a:lnTo>
                    <a:pt x="294462" y="66294"/>
                  </a:lnTo>
                  <a:lnTo>
                    <a:pt x="294919" y="66294"/>
                  </a:lnTo>
                  <a:lnTo>
                    <a:pt x="294208" y="65659"/>
                  </a:lnTo>
                  <a:lnTo>
                    <a:pt x="293700" y="65532"/>
                  </a:lnTo>
                  <a:lnTo>
                    <a:pt x="293585" y="65659"/>
                  </a:lnTo>
                  <a:lnTo>
                    <a:pt x="293255" y="65659"/>
                  </a:lnTo>
                  <a:lnTo>
                    <a:pt x="291668" y="65278"/>
                  </a:lnTo>
                  <a:lnTo>
                    <a:pt x="291414" y="67310"/>
                  </a:lnTo>
                  <a:lnTo>
                    <a:pt x="291299" y="67818"/>
                  </a:lnTo>
                  <a:lnTo>
                    <a:pt x="290309" y="69723"/>
                  </a:lnTo>
                  <a:lnTo>
                    <a:pt x="288632" y="71247"/>
                  </a:lnTo>
                  <a:lnTo>
                    <a:pt x="288556" y="71501"/>
                  </a:lnTo>
                  <a:lnTo>
                    <a:pt x="288747" y="71882"/>
                  </a:lnTo>
                  <a:lnTo>
                    <a:pt x="288836" y="73152"/>
                  </a:lnTo>
                  <a:lnTo>
                    <a:pt x="288505" y="74168"/>
                  </a:lnTo>
                  <a:lnTo>
                    <a:pt x="287782" y="75819"/>
                  </a:lnTo>
                  <a:lnTo>
                    <a:pt x="287693" y="77089"/>
                  </a:lnTo>
                  <a:lnTo>
                    <a:pt x="287845" y="77470"/>
                  </a:lnTo>
                  <a:lnTo>
                    <a:pt x="288759" y="77698"/>
                  </a:lnTo>
                  <a:lnTo>
                    <a:pt x="288772" y="76200"/>
                  </a:lnTo>
                  <a:lnTo>
                    <a:pt x="288988" y="76073"/>
                  </a:lnTo>
                  <a:lnTo>
                    <a:pt x="289458" y="75946"/>
                  </a:lnTo>
                  <a:lnTo>
                    <a:pt x="289966" y="76073"/>
                  </a:lnTo>
                  <a:lnTo>
                    <a:pt x="290664" y="76708"/>
                  </a:lnTo>
                  <a:lnTo>
                    <a:pt x="290626" y="77089"/>
                  </a:lnTo>
                  <a:lnTo>
                    <a:pt x="290195" y="77343"/>
                  </a:lnTo>
                  <a:lnTo>
                    <a:pt x="289052" y="77787"/>
                  </a:lnTo>
                  <a:lnTo>
                    <a:pt x="289560" y="77978"/>
                  </a:lnTo>
                  <a:lnTo>
                    <a:pt x="289928" y="78359"/>
                  </a:lnTo>
                  <a:lnTo>
                    <a:pt x="290296" y="78867"/>
                  </a:lnTo>
                  <a:lnTo>
                    <a:pt x="289814" y="79121"/>
                  </a:lnTo>
                  <a:lnTo>
                    <a:pt x="288455" y="79248"/>
                  </a:lnTo>
                  <a:lnTo>
                    <a:pt x="289179" y="80137"/>
                  </a:lnTo>
                  <a:lnTo>
                    <a:pt x="289255" y="81280"/>
                  </a:lnTo>
                  <a:lnTo>
                    <a:pt x="288759" y="82550"/>
                  </a:lnTo>
                  <a:lnTo>
                    <a:pt x="288074" y="83947"/>
                  </a:lnTo>
                  <a:lnTo>
                    <a:pt x="287959" y="84836"/>
                  </a:lnTo>
                  <a:lnTo>
                    <a:pt x="288315" y="85090"/>
                  </a:lnTo>
                  <a:lnTo>
                    <a:pt x="288709" y="84328"/>
                  </a:lnTo>
                  <a:lnTo>
                    <a:pt x="288925" y="84074"/>
                  </a:lnTo>
                  <a:lnTo>
                    <a:pt x="289052" y="84201"/>
                  </a:lnTo>
                  <a:lnTo>
                    <a:pt x="289115" y="85344"/>
                  </a:lnTo>
                  <a:lnTo>
                    <a:pt x="288886" y="86233"/>
                  </a:lnTo>
                  <a:lnTo>
                    <a:pt x="288683" y="86741"/>
                  </a:lnTo>
                  <a:lnTo>
                    <a:pt x="288378" y="87249"/>
                  </a:lnTo>
                  <a:lnTo>
                    <a:pt x="288099" y="87503"/>
                  </a:lnTo>
                  <a:lnTo>
                    <a:pt x="288086" y="87757"/>
                  </a:lnTo>
                  <a:lnTo>
                    <a:pt x="288404" y="87757"/>
                  </a:lnTo>
                  <a:lnTo>
                    <a:pt x="288975" y="87630"/>
                  </a:lnTo>
                  <a:lnTo>
                    <a:pt x="289636" y="87630"/>
                  </a:lnTo>
                  <a:lnTo>
                    <a:pt x="290296" y="87249"/>
                  </a:lnTo>
                  <a:lnTo>
                    <a:pt x="290525" y="87376"/>
                  </a:lnTo>
                  <a:lnTo>
                    <a:pt x="290512" y="88011"/>
                  </a:lnTo>
                  <a:lnTo>
                    <a:pt x="290309" y="88773"/>
                  </a:lnTo>
                  <a:lnTo>
                    <a:pt x="290207" y="89027"/>
                  </a:lnTo>
                  <a:lnTo>
                    <a:pt x="290017" y="89281"/>
                  </a:lnTo>
                  <a:lnTo>
                    <a:pt x="289928" y="90170"/>
                  </a:lnTo>
                  <a:lnTo>
                    <a:pt x="290017" y="90297"/>
                  </a:lnTo>
                  <a:lnTo>
                    <a:pt x="290474" y="90170"/>
                  </a:lnTo>
                  <a:lnTo>
                    <a:pt x="290588" y="89408"/>
                  </a:lnTo>
                  <a:lnTo>
                    <a:pt x="291325" y="88519"/>
                  </a:lnTo>
                  <a:lnTo>
                    <a:pt x="291706" y="88519"/>
                  </a:lnTo>
                  <a:lnTo>
                    <a:pt x="292011" y="89027"/>
                  </a:lnTo>
                  <a:lnTo>
                    <a:pt x="292125" y="89281"/>
                  </a:lnTo>
                  <a:lnTo>
                    <a:pt x="292227" y="89789"/>
                  </a:lnTo>
                  <a:lnTo>
                    <a:pt x="292341" y="90551"/>
                  </a:lnTo>
                  <a:lnTo>
                    <a:pt x="292455" y="92456"/>
                  </a:lnTo>
                  <a:lnTo>
                    <a:pt x="292938" y="93091"/>
                  </a:lnTo>
                  <a:lnTo>
                    <a:pt x="293852" y="93218"/>
                  </a:lnTo>
                  <a:lnTo>
                    <a:pt x="293471" y="92710"/>
                  </a:lnTo>
                  <a:lnTo>
                    <a:pt x="293497" y="92202"/>
                  </a:lnTo>
                  <a:lnTo>
                    <a:pt x="294246" y="91313"/>
                  </a:lnTo>
                  <a:lnTo>
                    <a:pt x="294614" y="91186"/>
                  </a:lnTo>
                  <a:lnTo>
                    <a:pt x="295630" y="91186"/>
                  </a:lnTo>
                  <a:lnTo>
                    <a:pt x="295910" y="91313"/>
                  </a:lnTo>
                  <a:lnTo>
                    <a:pt x="295897" y="92329"/>
                  </a:lnTo>
                  <a:lnTo>
                    <a:pt x="295656" y="92710"/>
                  </a:lnTo>
                  <a:lnTo>
                    <a:pt x="295008" y="92964"/>
                  </a:lnTo>
                  <a:lnTo>
                    <a:pt x="295109" y="94615"/>
                  </a:lnTo>
                  <a:lnTo>
                    <a:pt x="296633" y="92964"/>
                  </a:lnTo>
                  <a:lnTo>
                    <a:pt x="297078" y="92964"/>
                  </a:lnTo>
                  <a:lnTo>
                    <a:pt x="297230" y="93853"/>
                  </a:lnTo>
                  <a:lnTo>
                    <a:pt x="297332" y="94869"/>
                  </a:lnTo>
                  <a:lnTo>
                    <a:pt x="297802" y="96393"/>
                  </a:lnTo>
                  <a:lnTo>
                    <a:pt x="298056" y="96901"/>
                  </a:lnTo>
                  <a:lnTo>
                    <a:pt x="298284" y="97155"/>
                  </a:lnTo>
                  <a:lnTo>
                    <a:pt x="298919" y="96393"/>
                  </a:lnTo>
                  <a:lnTo>
                    <a:pt x="299732" y="95885"/>
                  </a:lnTo>
                  <a:lnTo>
                    <a:pt x="300037" y="95758"/>
                  </a:lnTo>
                  <a:lnTo>
                    <a:pt x="300253" y="95758"/>
                  </a:lnTo>
                  <a:lnTo>
                    <a:pt x="300304" y="97028"/>
                  </a:lnTo>
                  <a:lnTo>
                    <a:pt x="301485" y="96393"/>
                  </a:lnTo>
                  <a:lnTo>
                    <a:pt x="302082" y="96774"/>
                  </a:lnTo>
                  <a:lnTo>
                    <a:pt x="302056" y="98298"/>
                  </a:lnTo>
                  <a:lnTo>
                    <a:pt x="303174" y="97409"/>
                  </a:lnTo>
                  <a:lnTo>
                    <a:pt x="303276" y="97155"/>
                  </a:lnTo>
                  <a:lnTo>
                    <a:pt x="303326" y="96901"/>
                  </a:lnTo>
                  <a:lnTo>
                    <a:pt x="303301" y="96520"/>
                  </a:lnTo>
                  <a:lnTo>
                    <a:pt x="303784" y="96266"/>
                  </a:lnTo>
                  <a:lnTo>
                    <a:pt x="304152" y="96647"/>
                  </a:lnTo>
                  <a:lnTo>
                    <a:pt x="304165" y="97028"/>
                  </a:lnTo>
                  <a:lnTo>
                    <a:pt x="305193" y="97282"/>
                  </a:lnTo>
                  <a:lnTo>
                    <a:pt x="306870" y="97155"/>
                  </a:lnTo>
                  <a:lnTo>
                    <a:pt x="307251" y="97155"/>
                  </a:lnTo>
                  <a:lnTo>
                    <a:pt x="307492" y="97409"/>
                  </a:lnTo>
                  <a:lnTo>
                    <a:pt x="307555" y="98552"/>
                  </a:lnTo>
                  <a:lnTo>
                    <a:pt x="307365" y="99822"/>
                  </a:lnTo>
                  <a:lnTo>
                    <a:pt x="308775" y="99187"/>
                  </a:lnTo>
                  <a:lnTo>
                    <a:pt x="309537" y="99568"/>
                  </a:lnTo>
                  <a:lnTo>
                    <a:pt x="309626" y="101219"/>
                  </a:lnTo>
                  <a:lnTo>
                    <a:pt x="309854" y="101219"/>
                  </a:lnTo>
                  <a:lnTo>
                    <a:pt x="311708" y="99187"/>
                  </a:lnTo>
                  <a:lnTo>
                    <a:pt x="313563" y="97155"/>
                  </a:lnTo>
                  <a:lnTo>
                    <a:pt x="313956" y="96774"/>
                  </a:lnTo>
                  <a:lnTo>
                    <a:pt x="314833" y="96520"/>
                  </a:lnTo>
                  <a:lnTo>
                    <a:pt x="315252" y="96774"/>
                  </a:lnTo>
                  <a:lnTo>
                    <a:pt x="315531" y="97155"/>
                  </a:lnTo>
                  <a:lnTo>
                    <a:pt x="315569" y="97917"/>
                  </a:lnTo>
                  <a:lnTo>
                    <a:pt x="315493" y="98044"/>
                  </a:lnTo>
                  <a:lnTo>
                    <a:pt x="314172" y="98552"/>
                  </a:lnTo>
                  <a:lnTo>
                    <a:pt x="314769" y="100076"/>
                  </a:lnTo>
                  <a:lnTo>
                    <a:pt x="315214" y="101727"/>
                  </a:lnTo>
                  <a:lnTo>
                    <a:pt x="315556" y="103124"/>
                  </a:lnTo>
                  <a:lnTo>
                    <a:pt x="315785" y="103759"/>
                  </a:lnTo>
                  <a:lnTo>
                    <a:pt x="316611" y="104521"/>
                  </a:lnTo>
                  <a:lnTo>
                    <a:pt x="317677" y="104394"/>
                  </a:lnTo>
                  <a:lnTo>
                    <a:pt x="319189" y="103632"/>
                  </a:lnTo>
                  <a:lnTo>
                    <a:pt x="319633" y="103632"/>
                  </a:lnTo>
                  <a:lnTo>
                    <a:pt x="319938" y="103886"/>
                  </a:lnTo>
                  <a:lnTo>
                    <a:pt x="320128" y="104521"/>
                  </a:lnTo>
                  <a:lnTo>
                    <a:pt x="320522" y="105537"/>
                  </a:lnTo>
                  <a:lnTo>
                    <a:pt x="320751" y="106299"/>
                  </a:lnTo>
                  <a:lnTo>
                    <a:pt x="321233" y="106680"/>
                  </a:lnTo>
                  <a:lnTo>
                    <a:pt x="321894" y="106680"/>
                  </a:lnTo>
                  <a:lnTo>
                    <a:pt x="322186" y="105918"/>
                  </a:lnTo>
                  <a:lnTo>
                    <a:pt x="322757" y="105156"/>
                  </a:lnTo>
                  <a:lnTo>
                    <a:pt x="324205" y="104394"/>
                  </a:lnTo>
                  <a:lnTo>
                    <a:pt x="324929" y="104013"/>
                  </a:lnTo>
                  <a:lnTo>
                    <a:pt x="325462" y="103632"/>
                  </a:lnTo>
                  <a:lnTo>
                    <a:pt x="325894" y="103124"/>
                  </a:lnTo>
                  <a:lnTo>
                    <a:pt x="326186" y="102489"/>
                  </a:lnTo>
                  <a:lnTo>
                    <a:pt x="326732" y="102235"/>
                  </a:lnTo>
                  <a:lnTo>
                    <a:pt x="327177" y="102235"/>
                  </a:lnTo>
                  <a:lnTo>
                    <a:pt x="327545" y="102743"/>
                  </a:lnTo>
                  <a:lnTo>
                    <a:pt x="327748" y="103505"/>
                  </a:lnTo>
                  <a:lnTo>
                    <a:pt x="327837" y="104648"/>
                  </a:lnTo>
                  <a:lnTo>
                    <a:pt x="327202" y="105283"/>
                  </a:lnTo>
                  <a:lnTo>
                    <a:pt x="325856" y="106299"/>
                  </a:lnTo>
                  <a:lnTo>
                    <a:pt x="325501" y="106807"/>
                  </a:lnTo>
                  <a:lnTo>
                    <a:pt x="325310" y="107442"/>
                  </a:lnTo>
                  <a:lnTo>
                    <a:pt x="326644" y="107442"/>
                  </a:lnTo>
                  <a:lnTo>
                    <a:pt x="326720" y="107061"/>
                  </a:lnTo>
                  <a:lnTo>
                    <a:pt x="327215" y="106426"/>
                  </a:lnTo>
                  <a:lnTo>
                    <a:pt x="327380" y="106299"/>
                  </a:lnTo>
                  <a:lnTo>
                    <a:pt x="327596" y="106299"/>
                  </a:lnTo>
                  <a:lnTo>
                    <a:pt x="327939" y="106426"/>
                  </a:lnTo>
                  <a:lnTo>
                    <a:pt x="328117" y="106553"/>
                  </a:lnTo>
                  <a:lnTo>
                    <a:pt x="328091" y="107188"/>
                  </a:lnTo>
                  <a:lnTo>
                    <a:pt x="328015" y="107696"/>
                  </a:lnTo>
                  <a:lnTo>
                    <a:pt x="328726" y="107442"/>
                  </a:lnTo>
                  <a:lnTo>
                    <a:pt x="329184" y="107442"/>
                  </a:lnTo>
                  <a:lnTo>
                    <a:pt x="329539" y="107696"/>
                  </a:lnTo>
                  <a:lnTo>
                    <a:pt x="329628" y="108331"/>
                  </a:lnTo>
                  <a:lnTo>
                    <a:pt x="329565" y="109093"/>
                  </a:lnTo>
                  <a:lnTo>
                    <a:pt x="329145" y="109601"/>
                  </a:lnTo>
                  <a:lnTo>
                    <a:pt x="328866" y="109855"/>
                  </a:lnTo>
                  <a:lnTo>
                    <a:pt x="328650" y="109855"/>
                  </a:lnTo>
                  <a:lnTo>
                    <a:pt x="328663" y="109982"/>
                  </a:lnTo>
                  <a:lnTo>
                    <a:pt x="328891" y="110109"/>
                  </a:lnTo>
                  <a:lnTo>
                    <a:pt x="329336" y="110109"/>
                  </a:lnTo>
                  <a:lnTo>
                    <a:pt x="329831" y="109855"/>
                  </a:lnTo>
                  <a:lnTo>
                    <a:pt x="330161" y="109855"/>
                  </a:lnTo>
                  <a:lnTo>
                    <a:pt x="330314" y="110490"/>
                  </a:lnTo>
                  <a:lnTo>
                    <a:pt x="330758" y="110490"/>
                  </a:lnTo>
                  <a:lnTo>
                    <a:pt x="331533" y="110109"/>
                  </a:lnTo>
                  <a:lnTo>
                    <a:pt x="332828" y="109347"/>
                  </a:lnTo>
                  <a:lnTo>
                    <a:pt x="332879" y="108839"/>
                  </a:lnTo>
                  <a:lnTo>
                    <a:pt x="333209" y="108331"/>
                  </a:lnTo>
                  <a:lnTo>
                    <a:pt x="333781" y="107823"/>
                  </a:lnTo>
                  <a:lnTo>
                    <a:pt x="334060" y="107569"/>
                  </a:lnTo>
                  <a:lnTo>
                    <a:pt x="336003" y="106426"/>
                  </a:lnTo>
                  <a:lnTo>
                    <a:pt x="336664" y="106172"/>
                  </a:lnTo>
                  <a:lnTo>
                    <a:pt x="337527" y="105664"/>
                  </a:lnTo>
                  <a:lnTo>
                    <a:pt x="338086" y="105410"/>
                  </a:lnTo>
                  <a:lnTo>
                    <a:pt x="338328" y="105664"/>
                  </a:lnTo>
                  <a:lnTo>
                    <a:pt x="338797" y="105918"/>
                  </a:lnTo>
                  <a:lnTo>
                    <a:pt x="338645" y="106426"/>
                  </a:lnTo>
                  <a:lnTo>
                    <a:pt x="337908" y="107188"/>
                  </a:lnTo>
                  <a:lnTo>
                    <a:pt x="338988" y="106553"/>
                  </a:lnTo>
                  <a:lnTo>
                    <a:pt x="339775" y="106680"/>
                  </a:lnTo>
                  <a:lnTo>
                    <a:pt x="340296" y="107696"/>
                  </a:lnTo>
                  <a:lnTo>
                    <a:pt x="340601" y="109474"/>
                  </a:lnTo>
                  <a:lnTo>
                    <a:pt x="340715" y="110871"/>
                  </a:lnTo>
                  <a:lnTo>
                    <a:pt x="340296" y="111379"/>
                  </a:lnTo>
                  <a:lnTo>
                    <a:pt x="340233" y="111633"/>
                  </a:lnTo>
                  <a:lnTo>
                    <a:pt x="340321" y="111887"/>
                  </a:lnTo>
                  <a:lnTo>
                    <a:pt x="341236" y="112014"/>
                  </a:lnTo>
                  <a:lnTo>
                    <a:pt x="343242" y="112014"/>
                  </a:lnTo>
                  <a:lnTo>
                    <a:pt x="343560" y="111633"/>
                  </a:lnTo>
                  <a:lnTo>
                    <a:pt x="343420" y="111252"/>
                  </a:lnTo>
                  <a:lnTo>
                    <a:pt x="342849" y="110998"/>
                  </a:lnTo>
                  <a:lnTo>
                    <a:pt x="342328" y="110490"/>
                  </a:lnTo>
                  <a:lnTo>
                    <a:pt x="342087" y="110490"/>
                  </a:lnTo>
                  <a:lnTo>
                    <a:pt x="341972" y="110363"/>
                  </a:lnTo>
                  <a:lnTo>
                    <a:pt x="342087" y="109855"/>
                  </a:lnTo>
                  <a:lnTo>
                    <a:pt x="342252" y="109347"/>
                  </a:lnTo>
                  <a:lnTo>
                    <a:pt x="342760" y="108839"/>
                  </a:lnTo>
                  <a:lnTo>
                    <a:pt x="344297" y="108077"/>
                  </a:lnTo>
                  <a:lnTo>
                    <a:pt x="344970" y="108077"/>
                  </a:lnTo>
                  <a:lnTo>
                    <a:pt x="345567" y="108585"/>
                  </a:lnTo>
                  <a:lnTo>
                    <a:pt x="346100" y="108204"/>
                  </a:lnTo>
                  <a:lnTo>
                    <a:pt x="346557" y="108204"/>
                  </a:lnTo>
                  <a:lnTo>
                    <a:pt x="346786" y="108458"/>
                  </a:lnTo>
                  <a:lnTo>
                    <a:pt x="346837" y="108966"/>
                  </a:lnTo>
                  <a:lnTo>
                    <a:pt x="346583" y="110109"/>
                  </a:lnTo>
                  <a:lnTo>
                    <a:pt x="346379" y="110871"/>
                  </a:lnTo>
                  <a:lnTo>
                    <a:pt x="350977" y="111887"/>
                  </a:lnTo>
                  <a:lnTo>
                    <a:pt x="351637" y="111506"/>
                  </a:lnTo>
                  <a:lnTo>
                    <a:pt x="352069" y="111379"/>
                  </a:lnTo>
                  <a:lnTo>
                    <a:pt x="352742" y="111379"/>
                  </a:lnTo>
                  <a:lnTo>
                    <a:pt x="353148" y="111506"/>
                  </a:lnTo>
                  <a:lnTo>
                    <a:pt x="353491" y="111887"/>
                  </a:lnTo>
                  <a:lnTo>
                    <a:pt x="354215" y="111379"/>
                  </a:lnTo>
                  <a:lnTo>
                    <a:pt x="354761" y="110998"/>
                  </a:lnTo>
                  <a:lnTo>
                    <a:pt x="356196" y="109982"/>
                  </a:lnTo>
                  <a:lnTo>
                    <a:pt x="356590" y="109474"/>
                  </a:lnTo>
                  <a:lnTo>
                    <a:pt x="357162" y="108712"/>
                  </a:lnTo>
                  <a:lnTo>
                    <a:pt x="357644" y="108077"/>
                  </a:lnTo>
                  <a:lnTo>
                    <a:pt x="357771" y="107823"/>
                  </a:lnTo>
                  <a:lnTo>
                    <a:pt x="357835" y="107442"/>
                  </a:lnTo>
                  <a:lnTo>
                    <a:pt x="358038" y="106299"/>
                  </a:lnTo>
                  <a:lnTo>
                    <a:pt x="358101" y="105918"/>
                  </a:lnTo>
                  <a:lnTo>
                    <a:pt x="358165" y="105537"/>
                  </a:lnTo>
                  <a:lnTo>
                    <a:pt x="358267" y="105410"/>
                  </a:lnTo>
                  <a:lnTo>
                    <a:pt x="358546" y="105283"/>
                  </a:lnTo>
                  <a:lnTo>
                    <a:pt x="359879" y="105283"/>
                  </a:lnTo>
                  <a:lnTo>
                    <a:pt x="359918" y="103886"/>
                  </a:lnTo>
                  <a:lnTo>
                    <a:pt x="360133" y="103632"/>
                  </a:lnTo>
                  <a:lnTo>
                    <a:pt x="361899" y="101600"/>
                  </a:lnTo>
                  <a:lnTo>
                    <a:pt x="362127" y="101346"/>
                  </a:lnTo>
                  <a:lnTo>
                    <a:pt x="362724" y="101219"/>
                  </a:lnTo>
                  <a:lnTo>
                    <a:pt x="363308" y="101473"/>
                  </a:lnTo>
                  <a:lnTo>
                    <a:pt x="363181" y="101219"/>
                  </a:lnTo>
                  <a:lnTo>
                    <a:pt x="362915" y="100711"/>
                  </a:lnTo>
                  <a:lnTo>
                    <a:pt x="363029" y="99949"/>
                  </a:lnTo>
                  <a:lnTo>
                    <a:pt x="364274" y="97917"/>
                  </a:lnTo>
                  <a:lnTo>
                    <a:pt x="365099" y="97028"/>
                  </a:lnTo>
                  <a:lnTo>
                    <a:pt x="365061" y="96520"/>
                  </a:lnTo>
                  <a:lnTo>
                    <a:pt x="364959" y="96266"/>
                  </a:lnTo>
                  <a:lnTo>
                    <a:pt x="364858" y="96012"/>
                  </a:lnTo>
                  <a:lnTo>
                    <a:pt x="364959" y="95504"/>
                  </a:lnTo>
                  <a:lnTo>
                    <a:pt x="365061" y="95250"/>
                  </a:lnTo>
                  <a:lnTo>
                    <a:pt x="365937" y="94996"/>
                  </a:lnTo>
                  <a:lnTo>
                    <a:pt x="365125" y="94615"/>
                  </a:lnTo>
                  <a:lnTo>
                    <a:pt x="364934" y="94234"/>
                  </a:lnTo>
                  <a:lnTo>
                    <a:pt x="365277" y="93599"/>
                  </a:lnTo>
                  <a:lnTo>
                    <a:pt x="365163" y="92710"/>
                  </a:lnTo>
                  <a:lnTo>
                    <a:pt x="365048" y="92329"/>
                  </a:lnTo>
                  <a:lnTo>
                    <a:pt x="364998" y="92202"/>
                  </a:lnTo>
                  <a:lnTo>
                    <a:pt x="364756" y="91948"/>
                  </a:lnTo>
                  <a:lnTo>
                    <a:pt x="364896" y="93091"/>
                  </a:lnTo>
                  <a:lnTo>
                    <a:pt x="364782" y="93472"/>
                  </a:lnTo>
                  <a:lnTo>
                    <a:pt x="363207" y="91440"/>
                  </a:lnTo>
                  <a:lnTo>
                    <a:pt x="363207" y="91313"/>
                  </a:lnTo>
                  <a:lnTo>
                    <a:pt x="364045" y="91313"/>
                  </a:lnTo>
                  <a:lnTo>
                    <a:pt x="364223" y="90805"/>
                  </a:lnTo>
                  <a:lnTo>
                    <a:pt x="364807" y="89027"/>
                  </a:lnTo>
                  <a:lnTo>
                    <a:pt x="364693" y="87122"/>
                  </a:lnTo>
                  <a:lnTo>
                    <a:pt x="364667" y="86868"/>
                  </a:lnTo>
                  <a:lnTo>
                    <a:pt x="363131" y="85471"/>
                  </a:lnTo>
                  <a:lnTo>
                    <a:pt x="363156" y="85090"/>
                  </a:lnTo>
                  <a:lnTo>
                    <a:pt x="363753" y="83820"/>
                  </a:lnTo>
                  <a:lnTo>
                    <a:pt x="363893" y="83312"/>
                  </a:lnTo>
                  <a:lnTo>
                    <a:pt x="364553" y="82931"/>
                  </a:lnTo>
                  <a:lnTo>
                    <a:pt x="365353" y="82423"/>
                  </a:lnTo>
                  <a:lnTo>
                    <a:pt x="365556" y="82169"/>
                  </a:lnTo>
                  <a:lnTo>
                    <a:pt x="365874" y="81280"/>
                  </a:lnTo>
                  <a:lnTo>
                    <a:pt x="365950" y="81026"/>
                  </a:lnTo>
                  <a:lnTo>
                    <a:pt x="364832" y="81280"/>
                  </a:lnTo>
                  <a:lnTo>
                    <a:pt x="364096" y="81026"/>
                  </a:lnTo>
                  <a:lnTo>
                    <a:pt x="363715" y="80264"/>
                  </a:lnTo>
                  <a:lnTo>
                    <a:pt x="363435" y="79883"/>
                  </a:lnTo>
                  <a:lnTo>
                    <a:pt x="363550" y="79502"/>
                  </a:lnTo>
                  <a:lnTo>
                    <a:pt x="363753" y="79248"/>
                  </a:lnTo>
                  <a:lnTo>
                    <a:pt x="364985" y="78867"/>
                  </a:lnTo>
                  <a:lnTo>
                    <a:pt x="365175" y="78359"/>
                  </a:lnTo>
                  <a:lnTo>
                    <a:pt x="365023" y="77978"/>
                  </a:lnTo>
                  <a:lnTo>
                    <a:pt x="364566" y="77597"/>
                  </a:lnTo>
                  <a:lnTo>
                    <a:pt x="364045" y="77343"/>
                  </a:lnTo>
                  <a:lnTo>
                    <a:pt x="363512" y="76962"/>
                  </a:lnTo>
                  <a:lnTo>
                    <a:pt x="363639" y="76073"/>
                  </a:lnTo>
                  <a:lnTo>
                    <a:pt x="363740" y="75692"/>
                  </a:lnTo>
                  <a:lnTo>
                    <a:pt x="364172" y="74930"/>
                  </a:lnTo>
                  <a:lnTo>
                    <a:pt x="365696" y="74041"/>
                  </a:lnTo>
                  <a:lnTo>
                    <a:pt x="366598" y="74041"/>
                  </a:lnTo>
                  <a:lnTo>
                    <a:pt x="367741" y="74676"/>
                  </a:lnTo>
                  <a:lnTo>
                    <a:pt x="367893" y="74168"/>
                  </a:lnTo>
                  <a:lnTo>
                    <a:pt x="367703" y="74041"/>
                  </a:lnTo>
                  <a:lnTo>
                    <a:pt x="367309" y="73787"/>
                  </a:lnTo>
                  <a:lnTo>
                    <a:pt x="367004" y="73533"/>
                  </a:lnTo>
                  <a:lnTo>
                    <a:pt x="367106" y="72517"/>
                  </a:lnTo>
                  <a:lnTo>
                    <a:pt x="367169" y="72390"/>
                  </a:lnTo>
                  <a:lnTo>
                    <a:pt x="367906" y="71628"/>
                  </a:lnTo>
                  <a:lnTo>
                    <a:pt x="368274" y="71374"/>
                  </a:lnTo>
                  <a:lnTo>
                    <a:pt x="369176" y="71374"/>
                  </a:lnTo>
                  <a:lnTo>
                    <a:pt x="369519" y="71501"/>
                  </a:lnTo>
                  <a:lnTo>
                    <a:pt x="369773" y="71628"/>
                  </a:lnTo>
                  <a:lnTo>
                    <a:pt x="369773" y="71374"/>
                  </a:lnTo>
                  <a:lnTo>
                    <a:pt x="369785" y="71120"/>
                  </a:lnTo>
                  <a:lnTo>
                    <a:pt x="369798" y="70485"/>
                  </a:lnTo>
                  <a:lnTo>
                    <a:pt x="370484" y="70104"/>
                  </a:lnTo>
                  <a:lnTo>
                    <a:pt x="370725" y="69977"/>
                  </a:lnTo>
                  <a:lnTo>
                    <a:pt x="372529" y="70358"/>
                  </a:lnTo>
                  <a:lnTo>
                    <a:pt x="372770" y="70485"/>
                  </a:lnTo>
                  <a:lnTo>
                    <a:pt x="373113" y="70612"/>
                  </a:lnTo>
                  <a:lnTo>
                    <a:pt x="374357" y="70612"/>
                  </a:lnTo>
                  <a:lnTo>
                    <a:pt x="374599" y="70866"/>
                  </a:lnTo>
                  <a:lnTo>
                    <a:pt x="375500" y="71247"/>
                  </a:lnTo>
                  <a:lnTo>
                    <a:pt x="376034" y="71501"/>
                  </a:lnTo>
                  <a:lnTo>
                    <a:pt x="376148" y="71628"/>
                  </a:lnTo>
                  <a:lnTo>
                    <a:pt x="376224" y="73025"/>
                  </a:lnTo>
                  <a:lnTo>
                    <a:pt x="376809" y="73660"/>
                  </a:lnTo>
                  <a:lnTo>
                    <a:pt x="377939" y="73533"/>
                  </a:lnTo>
                  <a:lnTo>
                    <a:pt x="380580" y="72644"/>
                  </a:lnTo>
                  <a:lnTo>
                    <a:pt x="380758" y="72390"/>
                  </a:lnTo>
                  <a:lnTo>
                    <a:pt x="381342" y="71501"/>
                  </a:lnTo>
                  <a:lnTo>
                    <a:pt x="382460" y="70231"/>
                  </a:lnTo>
                  <a:lnTo>
                    <a:pt x="382816" y="69977"/>
                  </a:lnTo>
                  <a:lnTo>
                    <a:pt x="383527" y="69469"/>
                  </a:lnTo>
                  <a:lnTo>
                    <a:pt x="384378" y="69469"/>
                  </a:lnTo>
                  <a:lnTo>
                    <a:pt x="384975" y="70231"/>
                  </a:lnTo>
                  <a:lnTo>
                    <a:pt x="385356" y="69469"/>
                  </a:lnTo>
                  <a:lnTo>
                    <a:pt x="385483" y="69215"/>
                  </a:lnTo>
                  <a:lnTo>
                    <a:pt x="385876" y="68707"/>
                  </a:lnTo>
                  <a:lnTo>
                    <a:pt x="386422" y="68834"/>
                  </a:lnTo>
                  <a:lnTo>
                    <a:pt x="386715" y="69342"/>
                  </a:lnTo>
                  <a:lnTo>
                    <a:pt x="387007" y="70485"/>
                  </a:lnTo>
                  <a:lnTo>
                    <a:pt x="387235" y="70485"/>
                  </a:lnTo>
                  <a:lnTo>
                    <a:pt x="388251" y="70612"/>
                  </a:lnTo>
                  <a:lnTo>
                    <a:pt x="390067" y="70993"/>
                  </a:lnTo>
                  <a:lnTo>
                    <a:pt x="389699" y="70485"/>
                  </a:lnTo>
                  <a:lnTo>
                    <a:pt x="389585" y="70104"/>
                  </a:lnTo>
                  <a:lnTo>
                    <a:pt x="389470" y="69469"/>
                  </a:lnTo>
                  <a:lnTo>
                    <a:pt x="389420" y="68707"/>
                  </a:lnTo>
                  <a:lnTo>
                    <a:pt x="389394" y="68199"/>
                  </a:lnTo>
                  <a:lnTo>
                    <a:pt x="389483" y="67818"/>
                  </a:lnTo>
                  <a:lnTo>
                    <a:pt x="389699" y="67564"/>
                  </a:lnTo>
                  <a:lnTo>
                    <a:pt x="390372" y="67691"/>
                  </a:lnTo>
                  <a:lnTo>
                    <a:pt x="391363" y="69215"/>
                  </a:lnTo>
                  <a:lnTo>
                    <a:pt x="392468" y="69850"/>
                  </a:lnTo>
                  <a:lnTo>
                    <a:pt x="393674" y="69342"/>
                  </a:lnTo>
                  <a:lnTo>
                    <a:pt x="393788" y="67691"/>
                  </a:lnTo>
                  <a:lnTo>
                    <a:pt x="393814" y="67564"/>
                  </a:lnTo>
                  <a:lnTo>
                    <a:pt x="395287" y="64897"/>
                  </a:lnTo>
                  <a:lnTo>
                    <a:pt x="395605" y="65151"/>
                  </a:lnTo>
                  <a:lnTo>
                    <a:pt x="395986" y="65786"/>
                  </a:lnTo>
                  <a:lnTo>
                    <a:pt x="396290" y="65405"/>
                  </a:lnTo>
                  <a:lnTo>
                    <a:pt x="396417" y="64897"/>
                  </a:lnTo>
                  <a:lnTo>
                    <a:pt x="396519" y="64516"/>
                  </a:lnTo>
                  <a:lnTo>
                    <a:pt x="396798" y="64389"/>
                  </a:lnTo>
                  <a:lnTo>
                    <a:pt x="397243" y="64262"/>
                  </a:lnTo>
                  <a:lnTo>
                    <a:pt x="398259" y="64643"/>
                  </a:lnTo>
                  <a:lnTo>
                    <a:pt x="400494" y="64389"/>
                  </a:lnTo>
                  <a:lnTo>
                    <a:pt x="401078" y="64643"/>
                  </a:lnTo>
                  <a:lnTo>
                    <a:pt x="401320" y="65024"/>
                  </a:lnTo>
                  <a:lnTo>
                    <a:pt x="401637" y="64770"/>
                  </a:lnTo>
                  <a:lnTo>
                    <a:pt x="401650" y="64389"/>
                  </a:lnTo>
                  <a:lnTo>
                    <a:pt x="401662" y="64262"/>
                  </a:lnTo>
                  <a:lnTo>
                    <a:pt x="401421" y="63881"/>
                  </a:lnTo>
                  <a:lnTo>
                    <a:pt x="401307" y="63500"/>
                  </a:lnTo>
                  <a:lnTo>
                    <a:pt x="401193" y="62865"/>
                  </a:lnTo>
                  <a:lnTo>
                    <a:pt x="401167" y="62484"/>
                  </a:lnTo>
                  <a:lnTo>
                    <a:pt x="400862" y="61341"/>
                  </a:lnTo>
                  <a:lnTo>
                    <a:pt x="401383" y="60706"/>
                  </a:lnTo>
                  <a:lnTo>
                    <a:pt x="402742" y="60579"/>
                  </a:lnTo>
                  <a:lnTo>
                    <a:pt x="401929" y="60325"/>
                  </a:lnTo>
                  <a:lnTo>
                    <a:pt x="401675" y="60071"/>
                  </a:lnTo>
                  <a:lnTo>
                    <a:pt x="401269" y="59690"/>
                  </a:lnTo>
                  <a:lnTo>
                    <a:pt x="400545" y="58166"/>
                  </a:lnTo>
                  <a:lnTo>
                    <a:pt x="400240" y="57619"/>
                  </a:lnTo>
                  <a:lnTo>
                    <a:pt x="400151" y="57023"/>
                  </a:lnTo>
                  <a:lnTo>
                    <a:pt x="400189" y="56515"/>
                  </a:lnTo>
                  <a:lnTo>
                    <a:pt x="400951" y="56134"/>
                  </a:lnTo>
                  <a:lnTo>
                    <a:pt x="402526" y="56261"/>
                  </a:lnTo>
                  <a:lnTo>
                    <a:pt x="402818" y="56591"/>
                  </a:lnTo>
                  <a:lnTo>
                    <a:pt x="402856" y="56134"/>
                  </a:lnTo>
                  <a:lnTo>
                    <a:pt x="402920" y="55245"/>
                  </a:lnTo>
                  <a:lnTo>
                    <a:pt x="403821" y="53340"/>
                  </a:lnTo>
                  <a:lnTo>
                    <a:pt x="404152" y="52451"/>
                  </a:lnTo>
                  <a:lnTo>
                    <a:pt x="404837" y="50673"/>
                  </a:lnTo>
                  <a:lnTo>
                    <a:pt x="405587" y="48387"/>
                  </a:lnTo>
                  <a:lnTo>
                    <a:pt x="405688" y="48260"/>
                  </a:lnTo>
                  <a:lnTo>
                    <a:pt x="405460" y="48133"/>
                  </a:lnTo>
                  <a:lnTo>
                    <a:pt x="405447" y="47244"/>
                  </a:lnTo>
                  <a:lnTo>
                    <a:pt x="405460" y="47117"/>
                  </a:lnTo>
                  <a:lnTo>
                    <a:pt x="406400" y="46101"/>
                  </a:lnTo>
                  <a:close/>
                </a:path>
                <a:path w="2097405" h="1483995">
                  <a:moveTo>
                    <a:pt x="407301" y="453631"/>
                  </a:moveTo>
                  <a:lnTo>
                    <a:pt x="407187" y="453250"/>
                  </a:lnTo>
                  <a:lnTo>
                    <a:pt x="407009" y="452996"/>
                  </a:lnTo>
                  <a:lnTo>
                    <a:pt x="406133" y="453504"/>
                  </a:lnTo>
                  <a:lnTo>
                    <a:pt x="405358" y="453758"/>
                  </a:lnTo>
                  <a:lnTo>
                    <a:pt x="404037" y="453885"/>
                  </a:lnTo>
                  <a:lnTo>
                    <a:pt x="403618" y="453758"/>
                  </a:lnTo>
                  <a:lnTo>
                    <a:pt x="403504" y="453377"/>
                  </a:lnTo>
                  <a:lnTo>
                    <a:pt x="402082" y="454393"/>
                  </a:lnTo>
                  <a:lnTo>
                    <a:pt x="401523" y="455028"/>
                  </a:lnTo>
                  <a:lnTo>
                    <a:pt x="401421" y="455409"/>
                  </a:lnTo>
                  <a:lnTo>
                    <a:pt x="401535" y="455663"/>
                  </a:lnTo>
                  <a:lnTo>
                    <a:pt x="401650" y="455790"/>
                  </a:lnTo>
                  <a:lnTo>
                    <a:pt x="401802" y="455841"/>
                  </a:lnTo>
                  <a:lnTo>
                    <a:pt x="404050" y="455028"/>
                  </a:lnTo>
                  <a:lnTo>
                    <a:pt x="402971" y="455028"/>
                  </a:lnTo>
                  <a:lnTo>
                    <a:pt x="403390" y="454520"/>
                  </a:lnTo>
                  <a:lnTo>
                    <a:pt x="404050" y="454520"/>
                  </a:lnTo>
                  <a:lnTo>
                    <a:pt x="404228" y="454964"/>
                  </a:lnTo>
                  <a:lnTo>
                    <a:pt x="404406" y="454901"/>
                  </a:lnTo>
                  <a:lnTo>
                    <a:pt x="405041" y="455066"/>
                  </a:lnTo>
                  <a:lnTo>
                    <a:pt x="405384" y="454901"/>
                  </a:lnTo>
                  <a:lnTo>
                    <a:pt x="405853" y="454647"/>
                  </a:lnTo>
                  <a:lnTo>
                    <a:pt x="405968" y="454520"/>
                  </a:lnTo>
                  <a:lnTo>
                    <a:pt x="406387" y="454012"/>
                  </a:lnTo>
                  <a:lnTo>
                    <a:pt x="407162" y="453885"/>
                  </a:lnTo>
                  <a:lnTo>
                    <a:pt x="407301" y="453631"/>
                  </a:lnTo>
                  <a:close/>
                </a:path>
                <a:path w="2097405" h="1483995">
                  <a:moveTo>
                    <a:pt x="411899" y="446519"/>
                  </a:moveTo>
                  <a:lnTo>
                    <a:pt x="411111" y="445858"/>
                  </a:lnTo>
                  <a:lnTo>
                    <a:pt x="410514" y="446011"/>
                  </a:lnTo>
                  <a:lnTo>
                    <a:pt x="410044" y="446519"/>
                  </a:lnTo>
                  <a:lnTo>
                    <a:pt x="411060" y="446773"/>
                  </a:lnTo>
                  <a:lnTo>
                    <a:pt x="411492" y="446773"/>
                  </a:lnTo>
                  <a:lnTo>
                    <a:pt x="411784" y="446646"/>
                  </a:lnTo>
                  <a:lnTo>
                    <a:pt x="411899" y="446519"/>
                  </a:lnTo>
                  <a:close/>
                </a:path>
                <a:path w="2097405" h="1483995">
                  <a:moveTo>
                    <a:pt x="414210" y="441566"/>
                  </a:moveTo>
                  <a:lnTo>
                    <a:pt x="413918" y="441185"/>
                  </a:lnTo>
                  <a:lnTo>
                    <a:pt x="413118" y="440931"/>
                  </a:lnTo>
                  <a:lnTo>
                    <a:pt x="413131" y="441185"/>
                  </a:lnTo>
                  <a:lnTo>
                    <a:pt x="413423" y="441566"/>
                  </a:lnTo>
                  <a:lnTo>
                    <a:pt x="414020" y="442074"/>
                  </a:lnTo>
                  <a:lnTo>
                    <a:pt x="414210" y="441566"/>
                  </a:lnTo>
                  <a:close/>
                </a:path>
                <a:path w="2097405" h="1483995">
                  <a:moveTo>
                    <a:pt x="417042" y="181406"/>
                  </a:moveTo>
                  <a:lnTo>
                    <a:pt x="416521" y="180517"/>
                  </a:lnTo>
                  <a:lnTo>
                    <a:pt x="416306" y="180136"/>
                  </a:lnTo>
                  <a:lnTo>
                    <a:pt x="415645" y="179247"/>
                  </a:lnTo>
                  <a:lnTo>
                    <a:pt x="415074" y="178993"/>
                  </a:lnTo>
                  <a:lnTo>
                    <a:pt x="414947" y="179882"/>
                  </a:lnTo>
                  <a:lnTo>
                    <a:pt x="414642" y="180517"/>
                  </a:lnTo>
                  <a:lnTo>
                    <a:pt x="414121" y="180136"/>
                  </a:lnTo>
                  <a:lnTo>
                    <a:pt x="413067" y="179374"/>
                  </a:lnTo>
                  <a:lnTo>
                    <a:pt x="412153" y="178993"/>
                  </a:lnTo>
                  <a:lnTo>
                    <a:pt x="411581" y="178866"/>
                  </a:lnTo>
                  <a:lnTo>
                    <a:pt x="411365" y="178866"/>
                  </a:lnTo>
                  <a:lnTo>
                    <a:pt x="410514" y="177596"/>
                  </a:lnTo>
                  <a:lnTo>
                    <a:pt x="410222" y="177088"/>
                  </a:lnTo>
                  <a:lnTo>
                    <a:pt x="410006" y="176707"/>
                  </a:lnTo>
                  <a:lnTo>
                    <a:pt x="409879" y="176072"/>
                  </a:lnTo>
                  <a:lnTo>
                    <a:pt x="409638" y="174548"/>
                  </a:lnTo>
                  <a:lnTo>
                    <a:pt x="409028" y="172897"/>
                  </a:lnTo>
                  <a:lnTo>
                    <a:pt x="408228" y="174802"/>
                  </a:lnTo>
                  <a:lnTo>
                    <a:pt x="407060" y="175818"/>
                  </a:lnTo>
                  <a:lnTo>
                    <a:pt x="405498" y="176072"/>
                  </a:lnTo>
                  <a:lnTo>
                    <a:pt x="405587" y="175564"/>
                  </a:lnTo>
                  <a:lnTo>
                    <a:pt x="405676" y="175183"/>
                  </a:lnTo>
                  <a:lnTo>
                    <a:pt x="405917" y="174548"/>
                  </a:lnTo>
                  <a:lnTo>
                    <a:pt x="406158" y="174167"/>
                  </a:lnTo>
                  <a:lnTo>
                    <a:pt x="406196" y="173405"/>
                  </a:lnTo>
                  <a:lnTo>
                    <a:pt x="405828" y="172897"/>
                  </a:lnTo>
                  <a:lnTo>
                    <a:pt x="405117" y="172262"/>
                  </a:lnTo>
                  <a:lnTo>
                    <a:pt x="405307" y="171627"/>
                  </a:lnTo>
                  <a:lnTo>
                    <a:pt x="405193" y="170357"/>
                  </a:lnTo>
                  <a:lnTo>
                    <a:pt x="404863" y="169595"/>
                  </a:lnTo>
                  <a:lnTo>
                    <a:pt x="404710" y="169087"/>
                  </a:lnTo>
                  <a:lnTo>
                    <a:pt x="404583" y="168579"/>
                  </a:lnTo>
                  <a:lnTo>
                    <a:pt x="404456" y="168617"/>
                  </a:lnTo>
                  <a:lnTo>
                    <a:pt x="404456" y="176961"/>
                  </a:lnTo>
                  <a:lnTo>
                    <a:pt x="404368" y="177088"/>
                  </a:lnTo>
                  <a:lnTo>
                    <a:pt x="404355" y="176707"/>
                  </a:lnTo>
                  <a:lnTo>
                    <a:pt x="404456" y="176961"/>
                  </a:lnTo>
                  <a:lnTo>
                    <a:pt x="404456" y="168617"/>
                  </a:lnTo>
                  <a:lnTo>
                    <a:pt x="402272" y="169087"/>
                  </a:lnTo>
                  <a:lnTo>
                    <a:pt x="402221" y="168960"/>
                  </a:lnTo>
                  <a:lnTo>
                    <a:pt x="402272" y="168071"/>
                  </a:lnTo>
                  <a:lnTo>
                    <a:pt x="402666" y="167182"/>
                  </a:lnTo>
                  <a:lnTo>
                    <a:pt x="403199" y="166420"/>
                  </a:lnTo>
                  <a:lnTo>
                    <a:pt x="403313" y="165785"/>
                  </a:lnTo>
                  <a:lnTo>
                    <a:pt x="403136" y="165404"/>
                  </a:lnTo>
                  <a:lnTo>
                    <a:pt x="403085" y="165277"/>
                  </a:lnTo>
                  <a:lnTo>
                    <a:pt x="401739" y="165404"/>
                  </a:lnTo>
                  <a:lnTo>
                    <a:pt x="401193" y="165176"/>
                  </a:lnTo>
                  <a:lnTo>
                    <a:pt x="401193" y="174167"/>
                  </a:lnTo>
                  <a:lnTo>
                    <a:pt x="401116" y="174421"/>
                  </a:lnTo>
                  <a:lnTo>
                    <a:pt x="401040" y="175183"/>
                  </a:lnTo>
                  <a:lnTo>
                    <a:pt x="400939" y="175564"/>
                  </a:lnTo>
                  <a:lnTo>
                    <a:pt x="400545" y="174548"/>
                  </a:lnTo>
                  <a:lnTo>
                    <a:pt x="401193" y="174167"/>
                  </a:lnTo>
                  <a:lnTo>
                    <a:pt x="401193" y="165176"/>
                  </a:lnTo>
                  <a:lnTo>
                    <a:pt x="400532" y="164896"/>
                  </a:lnTo>
                  <a:lnTo>
                    <a:pt x="399630" y="164769"/>
                  </a:lnTo>
                  <a:lnTo>
                    <a:pt x="398856" y="165023"/>
                  </a:lnTo>
                  <a:lnTo>
                    <a:pt x="398322" y="165671"/>
                  </a:lnTo>
                  <a:lnTo>
                    <a:pt x="398322" y="180136"/>
                  </a:lnTo>
                  <a:lnTo>
                    <a:pt x="397814" y="181279"/>
                  </a:lnTo>
                  <a:lnTo>
                    <a:pt x="397217" y="181660"/>
                  </a:lnTo>
                  <a:lnTo>
                    <a:pt x="396532" y="181533"/>
                  </a:lnTo>
                  <a:lnTo>
                    <a:pt x="398322" y="180136"/>
                  </a:lnTo>
                  <a:lnTo>
                    <a:pt x="398322" y="165671"/>
                  </a:lnTo>
                  <a:lnTo>
                    <a:pt x="398081" y="165404"/>
                  </a:lnTo>
                  <a:lnTo>
                    <a:pt x="397814" y="164388"/>
                  </a:lnTo>
                  <a:lnTo>
                    <a:pt x="397611" y="163880"/>
                  </a:lnTo>
                  <a:lnTo>
                    <a:pt x="399097" y="163372"/>
                  </a:lnTo>
                  <a:lnTo>
                    <a:pt x="399072" y="162610"/>
                  </a:lnTo>
                  <a:lnTo>
                    <a:pt x="399364" y="161975"/>
                  </a:lnTo>
                  <a:lnTo>
                    <a:pt x="399313" y="161086"/>
                  </a:lnTo>
                  <a:lnTo>
                    <a:pt x="398945" y="160324"/>
                  </a:lnTo>
                  <a:lnTo>
                    <a:pt x="398335" y="161467"/>
                  </a:lnTo>
                  <a:lnTo>
                    <a:pt x="397408" y="161975"/>
                  </a:lnTo>
                  <a:lnTo>
                    <a:pt x="396176" y="161975"/>
                  </a:lnTo>
                  <a:lnTo>
                    <a:pt x="396290" y="164388"/>
                  </a:lnTo>
                  <a:lnTo>
                    <a:pt x="395617" y="164007"/>
                  </a:lnTo>
                  <a:lnTo>
                    <a:pt x="394766" y="163880"/>
                  </a:lnTo>
                  <a:lnTo>
                    <a:pt x="394893" y="162610"/>
                  </a:lnTo>
                  <a:lnTo>
                    <a:pt x="394970" y="161721"/>
                  </a:lnTo>
                  <a:lnTo>
                    <a:pt x="395630" y="160324"/>
                  </a:lnTo>
                  <a:lnTo>
                    <a:pt x="396354" y="159816"/>
                  </a:lnTo>
                  <a:lnTo>
                    <a:pt x="396709" y="159562"/>
                  </a:lnTo>
                  <a:lnTo>
                    <a:pt x="397484" y="159181"/>
                  </a:lnTo>
                  <a:lnTo>
                    <a:pt x="397725" y="158546"/>
                  </a:lnTo>
                  <a:lnTo>
                    <a:pt x="397471" y="157657"/>
                  </a:lnTo>
                  <a:lnTo>
                    <a:pt x="397408" y="156768"/>
                  </a:lnTo>
                  <a:lnTo>
                    <a:pt x="397319" y="156641"/>
                  </a:lnTo>
                  <a:lnTo>
                    <a:pt x="396938" y="156133"/>
                  </a:lnTo>
                  <a:lnTo>
                    <a:pt x="396011" y="155752"/>
                  </a:lnTo>
                  <a:lnTo>
                    <a:pt x="394601" y="156641"/>
                  </a:lnTo>
                  <a:lnTo>
                    <a:pt x="393534" y="156514"/>
                  </a:lnTo>
                  <a:lnTo>
                    <a:pt x="392798" y="155498"/>
                  </a:lnTo>
                  <a:lnTo>
                    <a:pt x="393217" y="153847"/>
                  </a:lnTo>
                  <a:lnTo>
                    <a:pt x="394017" y="153085"/>
                  </a:lnTo>
                  <a:lnTo>
                    <a:pt x="394030" y="150164"/>
                  </a:lnTo>
                  <a:lnTo>
                    <a:pt x="393776" y="149529"/>
                  </a:lnTo>
                  <a:lnTo>
                    <a:pt x="393915" y="149021"/>
                  </a:lnTo>
                  <a:lnTo>
                    <a:pt x="394462" y="148640"/>
                  </a:lnTo>
                  <a:lnTo>
                    <a:pt x="395211" y="148259"/>
                  </a:lnTo>
                  <a:lnTo>
                    <a:pt x="395732" y="148259"/>
                  </a:lnTo>
                  <a:lnTo>
                    <a:pt x="395973" y="148767"/>
                  </a:lnTo>
                  <a:lnTo>
                    <a:pt x="396697" y="148259"/>
                  </a:lnTo>
                  <a:lnTo>
                    <a:pt x="397598" y="147624"/>
                  </a:lnTo>
                  <a:lnTo>
                    <a:pt x="398018" y="147116"/>
                  </a:lnTo>
                  <a:lnTo>
                    <a:pt x="398145" y="146862"/>
                  </a:lnTo>
                  <a:lnTo>
                    <a:pt x="398106" y="146354"/>
                  </a:lnTo>
                  <a:lnTo>
                    <a:pt x="397840" y="145973"/>
                  </a:lnTo>
                  <a:lnTo>
                    <a:pt x="399402" y="145846"/>
                  </a:lnTo>
                  <a:lnTo>
                    <a:pt x="376161" y="145846"/>
                  </a:lnTo>
                  <a:lnTo>
                    <a:pt x="375259" y="145846"/>
                  </a:lnTo>
                  <a:lnTo>
                    <a:pt x="374827" y="146354"/>
                  </a:lnTo>
                  <a:lnTo>
                    <a:pt x="374751" y="146608"/>
                  </a:lnTo>
                  <a:lnTo>
                    <a:pt x="374650" y="148005"/>
                  </a:lnTo>
                  <a:lnTo>
                    <a:pt x="375208" y="150164"/>
                  </a:lnTo>
                  <a:lnTo>
                    <a:pt x="375742" y="150672"/>
                  </a:lnTo>
                  <a:lnTo>
                    <a:pt x="376593" y="151053"/>
                  </a:lnTo>
                  <a:lnTo>
                    <a:pt x="376974" y="151815"/>
                  </a:lnTo>
                  <a:lnTo>
                    <a:pt x="377063" y="152450"/>
                  </a:lnTo>
                  <a:lnTo>
                    <a:pt x="376859" y="152958"/>
                  </a:lnTo>
                  <a:lnTo>
                    <a:pt x="375856" y="152958"/>
                  </a:lnTo>
                  <a:lnTo>
                    <a:pt x="375221" y="153720"/>
                  </a:lnTo>
                  <a:lnTo>
                    <a:pt x="375704" y="154355"/>
                  </a:lnTo>
                  <a:lnTo>
                    <a:pt x="376148" y="155371"/>
                  </a:lnTo>
                  <a:lnTo>
                    <a:pt x="376567" y="156768"/>
                  </a:lnTo>
                  <a:lnTo>
                    <a:pt x="377050" y="159816"/>
                  </a:lnTo>
                  <a:lnTo>
                    <a:pt x="377418" y="160070"/>
                  </a:lnTo>
                  <a:lnTo>
                    <a:pt x="377748" y="160070"/>
                  </a:lnTo>
                  <a:lnTo>
                    <a:pt x="378066" y="159816"/>
                  </a:lnTo>
                  <a:lnTo>
                    <a:pt x="378231" y="159816"/>
                  </a:lnTo>
                  <a:lnTo>
                    <a:pt x="378155" y="160324"/>
                  </a:lnTo>
                  <a:lnTo>
                    <a:pt x="377723" y="160832"/>
                  </a:lnTo>
                  <a:lnTo>
                    <a:pt x="377723" y="161467"/>
                  </a:lnTo>
                  <a:lnTo>
                    <a:pt x="378561" y="162737"/>
                  </a:lnTo>
                  <a:lnTo>
                    <a:pt x="378777" y="163626"/>
                  </a:lnTo>
                  <a:lnTo>
                    <a:pt x="379336" y="163880"/>
                  </a:lnTo>
                  <a:lnTo>
                    <a:pt x="379907" y="163880"/>
                  </a:lnTo>
                  <a:lnTo>
                    <a:pt x="380453" y="163499"/>
                  </a:lnTo>
                  <a:lnTo>
                    <a:pt x="381101" y="163118"/>
                  </a:lnTo>
                  <a:lnTo>
                    <a:pt x="381571" y="162610"/>
                  </a:lnTo>
                  <a:lnTo>
                    <a:pt x="381266" y="163118"/>
                  </a:lnTo>
                  <a:lnTo>
                    <a:pt x="381419" y="164007"/>
                  </a:lnTo>
                  <a:lnTo>
                    <a:pt x="382752" y="165912"/>
                  </a:lnTo>
                  <a:lnTo>
                    <a:pt x="383159" y="166928"/>
                  </a:lnTo>
                  <a:lnTo>
                    <a:pt x="382282" y="167563"/>
                  </a:lnTo>
                  <a:lnTo>
                    <a:pt x="381952" y="168071"/>
                  </a:lnTo>
                  <a:lnTo>
                    <a:pt x="381889" y="168706"/>
                  </a:lnTo>
                  <a:lnTo>
                    <a:pt x="382016" y="169468"/>
                  </a:lnTo>
                  <a:lnTo>
                    <a:pt x="382295" y="169849"/>
                  </a:lnTo>
                  <a:lnTo>
                    <a:pt x="382993" y="170230"/>
                  </a:lnTo>
                  <a:lnTo>
                    <a:pt x="384467" y="169722"/>
                  </a:lnTo>
                  <a:lnTo>
                    <a:pt x="385775" y="168960"/>
                  </a:lnTo>
                  <a:lnTo>
                    <a:pt x="385838" y="169087"/>
                  </a:lnTo>
                  <a:lnTo>
                    <a:pt x="385940" y="170357"/>
                  </a:lnTo>
                  <a:lnTo>
                    <a:pt x="385724" y="170738"/>
                  </a:lnTo>
                  <a:lnTo>
                    <a:pt x="385241" y="171246"/>
                  </a:lnTo>
                  <a:lnTo>
                    <a:pt x="384771" y="172135"/>
                  </a:lnTo>
                  <a:lnTo>
                    <a:pt x="385711" y="172643"/>
                  </a:lnTo>
                  <a:lnTo>
                    <a:pt x="386181" y="173151"/>
                  </a:lnTo>
                  <a:lnTo>
                    <a:pt x="386715" y="173913"/>
                  </a:lnTo>
                  <a:lnTo>
                    <a:pt x="386969" y="174421"/>
                  </a:lnTo>
                  <a:lnTo>
                    <a:pt x="387883" y="174802"/>
                  </a:lnTo>
                  <a:lnTo>
                    <a:pt x="389483" y="175183"/>
                  </a:lnTo>
                  <a:lnTo>
                    <a:pt x="389458" y="176072"/>
                  </a:lnTo>
                  <a:lnTo>
                    <a:pt x="389597" y="176453"/>
                  </a:lnTo>
                  <a:lnTo>
                    <a:pt x="390080" y="176961"/>
                  </a:lnTo>
                  <a:lnTo>
                    <a:pt x="391807" y="177850"/>
                  </a:lnTo>
                  <a:lnTo>
                    <a:pt x="391833" y="178993"/>
                  </a:lnTo>
                  <a:lnTo>
                    <a:pt x="391566" y="179882"/>
                  </a:lnTo>
                  <a:lnTo>
                    <a:pt x="391515" y="180517"/>
                  </a:lnTo>
                  <a:lnTo>
                    <a:pt x="391642" y="181152"/>
                  </a:lnTo>
                  <a:lnTo>
                    <a:pt x="392010" y="181914"/>
                  </a:lnTo>
                  <a:lnTo>
                    <a:pt x="392518" y="181660"/>
                  </a:lnTo>
                  <a:lnTo>
                    <a:pt x="393407" y="181660"/>
                  </a:lnTo>
                  <a:lnTo>
                    <a:pt x="393636" y="181787"/>
                  </a:lnTo>
                  <a:lnTo>
                    <a:pt x="393890" y="182295"/>
                  </a:lnTo>
                  <a:lnTo>
                    <a:pt x="395097" y="181914"/>
                  </a:lnTo>
                  <a:lnTo>
                    <a:pt x="395808" y="182422"/>
                  </a:lnTo>
                  <a:lnTo>
                    <a:pt x="395986" y="183819"/>
                  </a:lnTo>
                  <a:lnTo>
                    <a:pt x="397446" y="183946"/>
                  </a:lnTo>
                  <a:lnTo>
                    <a:pt x="398221" y="184708"/>
                  </a:lnTo>
                  <a:lnTo>
                    <a:pt x="398310" y="186232"/>
                  </a:lnTo>
                  <a:lnTo>
                    <a:pt x="398995" y="186613"/>
                  </a:lnTo>
                  <a:lnTo>
                    <a:pt x="399605" y="187375"/>
                  </a:lnTo>
                  <a:lnTo>
                    <a:pt x="400100" y="188518"/>
                  </a:lnTo>
                  <a:lnTo>
                    <a:pt x="400481" y="189153"/>
                  </a:lnTo>
                  <a:lnTo>
                    <a:pt x="401027" y="189915"/>
                  </a:lnTo>
                  <a:lnTo>
                    <a:pt x="401726" y="190550"/>
                  </a:lnTo>
                  <a:lnTo>
                    <a:pt x="402971" y="190804"/>
                  </a:lnTo>
                  <a:lnTo>
                    <a:pt x="404749" y="190423"/>
                  </a:lnTo>
                  <a:lnTo>
                    <a:pt x="406069" y="192328"/>
                  </a:lnTo>
                  <a:lnTo>
                    <a:pt x="407339" y="192836"/>
                  </a:lnTo>
                  <a:lnTo>
                    <a:pt x="408546" y="192328"/>
                  </a:lnTo>
                  <a:lnTo>
                    <a:pt x="408762" y="192201"/>
                  </a:lnTo>
                  <a:lnTo>
                    <a:pt x="409359" y="191947"/>
                  </a:lnTo>
                  <a:lnTo>
                    <a:pt x="410349" y="191312"/>
                  </a:lnTo>
                  <a:lnTo>
                    <a:pt x="411581" y="190423"/>
                  </a:lnTo>
                  <a:lnTo>
                    <a:pt x="412280" y="189915"/>
                  </a:lnTo>
                  <a:lnTo>
                    <a:pt x="412927" y="187502"/>
                  </a:lnTo>
                  <a:lnTo>
                    <a:pt x="414172" y="185597"/>
                  </a:lnTo>
                  <a:lnTo>
                    <a:pt x="416026" y="184327"/>
                  </a:lnTo>
                  <a:lnTo>
                    <a:pt x="416001" y="182295"/>
                  </a:lnTo>
                  <a:lnTo>
                    <a:pt x="416140" y="181914"/>
                  </a:lnTo>
                  <a:lnTo>
                    <a:pt x="416267" y="181533"/>
                  </a:lnTo>
                  <a:lnTo>
                    <a:pt x="417042" y="181406"/>
                  </a:lnTo>
                  <a:close/>
                </a:path>
                <a:path w="2097405" h="1483995">
                  <a:moveTo>
                    <a:pt x="417271" y="437502"/>
                  </a:moveTo>
                  <a:lnTo>
                    <a:pt x="417182" y="437248"/>
                  </a:lnTo>
                  <a:lnTo>
                    <a:pt x="416991" y="437756"/>
                  </a:lnTo>
                  <a:lnTo>
                    <a:pt x="417169" y="437883"/>
                  </a:lnTo>
                  <a:lnTo>
                    <a:pt x="417271" y="437502"/>
                  </a:lnTo>
                  <a:close/>
                </a:path>
                <a:path w="2097405" h="1483995">
                  <a:moveTo>
                    <a:pt x="419011" y="468617"/>
                  </a:moveTo>
                  <a:lnTo>
                    <a:pt x="418541" y="468236"/>
                  </a:lnTo>
                  <a:lnTo>
                    <a:pt x="418414" y="469125"/>
                  </a:lnTo>
                  <a:lnTo>
                    <a:pt x="418960" y="468998"/>
                  </a:lnTo>
                  <a:lnTo>
                    <a:pt x="419011" y="468617"/>
                  </a:lnTo>
                  <a:close/>
                </a:path>
                <a:path w="2097405" h="1483995">
                  <a:moveTo>
                    <a:pt x="420674" y="428269"/>
                  </a:moveTo>
                  <a:lnTo>
                    <a:pt x="420344" y="428396"/>
                  </a:lnTo>
                  <a:lnTo>
                    <a:pt x="420179" y="428523"/>
                  </a:lnTo>
                  <a:lnTo>
                    <a:pt x="420204" y="428777"/>
                  </a:lnTo>
                  <a:lnTo>
                    <a:pt x="420674" y="428269"/>
                  </a:lnTo>
                  <a:close/>
                </a:path>
                <a:path w="2097405" h="1483995">
                  <a:moveTo>
                    <a:pt x="430314" y="458330"/>
                  </a:moveTo>
                  <a:lnTo>
                    <a:pt x="430136" y="458203"/>
                  </a:lnTo>
                  <a:lnTo>
                    <a:pt x="429691" y="458203"/>
                  </a:lnTo>
                  <a:lnTo>
                    <a:pt x="429691" y="458457"/>
                  </a:lnTo>
                  <a:lnTo>
                    <a:pt x="429818" y="458584"/>
                  </a:lnTo>
                  <a:lnTo>
                    <a:pt x="430314" y="458330"/>
                  </a:lnTo>
                  <a:close/>
                </a:path>
                <a:path w="2097405" h="1483995">
                  <a:moveTo>
                    <a:pt x="433730" y="696480"/>
                  </a:moveTo>
                  <a:lnTo>
                    <a:pt x="433717" y="695718"/>
                  </a:lnTo>
                  <a:lnTo>
                    <a:pt x="433603" y="695337"/>
                  </a:lnTo>
                  <a:lnTo>
                    <a:pt x="433146" y="694829"/>
                  </a:lnTo>
                  <a:lnTo>
                    <a:pt x="432625" y="694702"/>
                  </a:lnTo>
                  <a:lnTo>
                    <a:pt x="432257" y="694067"/>
                  </a:lnTo>
                  <a:lnTo>
                    <a:pt x="431888" y="693559"/>
                  </a:lnTo>
                  <a:lnTo>
                    <a:pt x="431927" y="692289"/>
                  </a:lnTo>
                  <a:lnTo>
                    <a:pt x="432384" y="690384"/>
                  </a:lnTo>
                  <a:lnTo>
                    <a:pt x="432155" y="690130"/>
                  </a:lnTo>
                  <a:lnTo>
                    <a:pt x="431368" y="690130"/>
                  </a:lnTo>
                  <a:lnTo>
                    <a:pt x="431139" y="690384"/>
                  </a:lnTo>
                  <a:lnTo>
                    <a:pt x="430923" y="690384"/>
                  </a:lnTo>
                  <a:lnTo>
                    <a:pt x="430682" y="690130"/>
                  </a:lnTo>
                  <a:lnTo>
                    <a:pt x="430237" y="690130"/>
                  </a:lnTo>
                  <a:lnTo>
                    <a:pt x="429945" y="689876"/>
                  </a:lnTo>
                  <a:lnTo>
                    <a:pt x="429882" y="689622"/>
                  </a:lnTo>
                  <a:lnTo>
                    <a:pt x="429856" y="688733"/>
                  </a:lnTo>
                  <a:lnTo>
                    <a:pt x="429844" y="687844"/>
                  </a:lnTo>
                  <a:lnTo>
                    <a:pt x="429704" y="687082"/>
                  </a:lnTo>
                  <a:lnTo>
                    <a:pt x="429679" y="686955"/>
                  </a:lnTo>
                  <a:lnTo>
                    <a:pt x="429425" y="686574"/>
                  </a:lnTo>
                  <a:lnTo>
                    <a:pt x="429552" y="685685"/>
                  </a:lnTo>
                  <a:lnTo>
                    <a:pt x="429742" y="685177"/>
                  </a:lnTo>
                  <a:lnTo>
                    <a:pt x="427215" y="685177"/>
                  </a:lnTo>
                  <a:lnTo>
                    <a:pt x="425056" y="685431"/>
                  </a:lnTo>
                  <a:lnTo>
                    <a:pt x="423430" y="686447"/>
                  </a:lnTo>
                  <a:lnTo>
                    <a:pt x="422109" y="687082"/>
                  </a:lnTo>
                  <a:lnTo>
                    <a:pt x="421767" y="686955"/>
                  </a:lnTo>
                  <a:lnTo>
                    <a:pt x="422249" y="685812"/>
                  </a:lnTo>
                  <a:lnTo>
                    <a:pt x="422363" y="684669"/>
                  </a:lnTo>
                  <a:lnTo>
                    <a:pt x="421792" y="684161"/>
                  </a:lnTo>
                  <a:lnTo>
                    <a:pt x="420954" y="683399"/>
                  </a:lnTo>
                  <a:lnTo>
                    <a:pt x="419671" y="683399"/>
                  </a:lnTo>
                  <a:lnTo>
                    <a:pt x="417918" y="684161"/>
                  </a:lnTo>
                  <a:lnTo>
                    <a:pt x="416763" y="683526"/>
                  </a:lnTo>
                  <a:lnTo>
                    <a:pt x="415696" y="683653"/>
                  </a:lnTo>
                  <a:lnTo>
                    <a:pt x="414731" y="684415"/>
                  </a:lnTo>
                  <a:lnTo>
                    <a:pt x="412940" y="684415"/>
                  </a:lnTo>
                  <a:lnTo>
                    <a:pt x="411873" y="684542"/>
                  </a:lnTo>
                  <a:lnTo>
                    <a:pt x="411568" y="685177"/>
                  </a:lnTo>
                  <a:lnTo>
                    <a:pt x="411683" y="686447"/>
                  </a:lnTo>
                  <a:lnTo>
                    <a:pt x="411810" y="687209"/>
                  </a:lnTo>
                  <a:lnTo>
                    <a:pt x="412102" y="688479"/>
                  </a:lnTo>
                  <a:lnTo>
                    <a:pt x="411441" y="688733"/>
                  </a:lnTo>
                  <a:lnTo>
                    <a:pt x="411099" y="688606"/>
                  </a:lnTo>
                  <a:lnTo>
                    <a:pt x="411073" y="688225"/>
                  </a:lnTo>
                  <a:lnTo>
                    <a:pt x="410730" y="687844"/>
                  </a:lnTo>
                  <a:lnTo>
                    <a:pt x="410616" y="686066"/>
                  </a:lnTo>
                  <a:lnTo>
                    <a:pt x="410552" y="685812"/>
                  </a:lnTo>
                  <a:lnTo>
                    <a:pt x="410438" y="685685"/>
                  </a:lnTo>
                  <a:lnTo>
                    <a:pt x="408978" y="685685"/>
                  </a:lnTo>
                  <a:lnTo>
                    <a:pt x="407212" y="686447"/>
                  </a:lnTo>
                  <a:lnTo>
                    <a:pt x="405663" y="687616"/>
                  </a:lnTo>
                  <a:lnTo>
                    <a:pt x="405663" y="705624"/>
                  </a:lnTo>
                  <a:lnTo>
                    <a:pt x="405371" y="707910"/>
                  </a:lnTo>
                  <a:lnTo>
                    <a:pt x="405269" y="708418"/>
                  </a:lnTo>
                  <a:lnTo>
                    <a:pt x="404685" y="710577"/>
                  </a:lnTo>
                  <a:lnTo>
                    <a:pt x="403910" y="712355"/>
                  </a:lnTo>
                  <a:lnTo>
                    <a:pt x="403783" y="712990"/>
                  </a:lnTo>
                  <a:lnTo>
                    <a:pt x="404088" y="713371"/>
                  </a:lnTo>
                  <a:lnTo>
                    <a:pt x="404152" y="714260"/>
                  </a:lnTo>
                  <a:lnTo>
                    <a:pt x="403606" y="715276"/>
                  </a:lnTo>
                  <a:lnTo>
                    <a:pt x="403021" y="715784"/>
                  </a:lnTo>
                  <a:lnTo>
                    <a:pt x="402043" y="716419"/>
                  </a:lnTo>
                  <a:lnTo>
                    <a:pt x="401015" y="718070"/>
                  </a:lnTo>
                  <a:lnTo>
                    <a:pt x="400748" y="718959"/>
                  </a:lnTo>
                  <a:lnTo>
                    <a:pt x="400621" y="719721"/>
                  </a:lnTo>
                  <a:lnTo>
                    <a:pt x="400773" y="720737"/>
                  </a:lnTo>
                  <a:lnTo>
                    <a:pt x="401002" y="721880"/>
                  </a:lnTo>
                  <a:lnTo>
                    <a:pt x="401713" y="722515"/>
                  </a:lnTo>
                  <a:lnTo>
                    <a:pt x="402310" y="723277"/>
                  </a:lnTo>
                  <a:lnTo>
                    <a:pt x="401243" y="724166"/>
                  </a:lnTo>
                  <a:lnTo>
                    <a:pt x="398500" y="725436"/>
                  </a:lnTo>
                  <a:lnTo>
                    <a:pt x="397598" y="727087"/>
                  </a:lnTo>
                  <a:lnTo>
                    <a:pt x="398094" y="728103"/>
                  </a:lnTo>
                  <a:lnTo>
                    <a:pt x="400011" y="728357"/>
                  </a:lnTo>
                  <a:lnTo>
                    <a:pt x="400596" y="728865"/>
                  </a:lnTo>
                  <a:lnTo>
                    <a:pt x="400799" y="729373"/>
                  </a:lnTo>
                  <a:lnTo>
                    <a:pt x="400596" y="729754"/>
                  </a:lnTo>
                  <a:lnTo>
                    <a:pt x="400418" y="730516"/>
                  </a:lnTo>
                  <a:lnTo>
                    <a:pt x="400215" y="730897"/>
                  </a:lnTo>
                  <a:lnTo>
                    <a:pt x="399580" y="731659"/>
                  </a:lnTo>
                  <a:lnTo>
                    <a:pt x="399249" y="731786"/>
                  </a:lnTo>
                  <a:lnTo>
                    <a:pt x="399135" y="731659"/>
                  </a:lnTo>
                  <a:lnTo>
                    <a:pt x="399021" y="731532"/>
                  </a:lnTo>
                  <a:lnTo>
                    <a:pt x="398564" y="731659"/>
                  </a:lnTo>
                  <a:lnTo>
                    <a:pt x="398526" y="731532"/>
                  </a:lnTo>
                  <a:lnTo>
                    <a:pt x="398627" y="730643"/>
                  </a:lnTo>
                  <a:lnTo>
                    <a:pt x="398195" y="730897"/>
                  </a:lnTo>
                  <a:lnTo>
                    <a:pt x="397865" y="731151"/>
                  </a:lnTo>
                  <a:lnTo>
                    <a:pt x="397649" y="731786"/>
                  </a:lnTo>
                  <a:lnTo>
                    <a:pt x="397395" y="732675"/>
                  </a:lnTo>
                  <a:lnTo>
                    <a:pt x="396621" y="733056"/>
                  </a:lnTo>
                  <a:lnTo>
                    <a:pt x="396201" y="733437"/>
                  </a:lnTo>
                  <a:lnTo>
                    <a:pt x="396087" y="735088"/>
                  </a:lnTo>
                  <a:lnTo>
                    <a:pt x="396138" y="735342"/>
                  </a:lnTo>
                  <a:lnTo>
                    <a:pt x="395503" y="735850"/>
                  </a:lnTo>
                  <a:lnTo>
                    <a:pt x="394042" y="736104"/>
                  </a:lnTo>
                  <a:lnTo>
                    <a:pt x="393560" y="736231"/>
                  </a:lnTo>
                  <a:lnTo>
                    <a:pt x="393242" y="736612"/>
                  </a:lnTo>
                  <a:lnTo>
                    <a:pt x="393865" y="737755"/>
                  </a:lnTo>
                  <a:lnTo>
                    <a:pt x="394614" y="738009"/>
                  </a:lnTo>
                  <a:lnTo>
                    <a:pt x="395465" y="737374"/>
                  </a:lnTo>
                  <a:lnTo>
                    <a:pt x="396430" y="736612"/>
                  </a:lnTo>
                  <a:lnTo>
                    <a:pt x="397103" y="736612"/>
                  </a:lnTo>
                  <a:lnTo>
                    <a:pt x="397217" y="738644"/>
                  </a:lnTo>
                  <a:lnTo>
                    <a:pt x="395732" y="739152"/>
                  </a:lnTo>
                  <a:lnTo>
                    <a:pt x="394614" y="740041"/>
                  </a:lnTo>
                  <a:lnTo>
                    <a:pt x="393750" y="740803"/>
                  </a:lnTo>
                  <a:lnTo>
                    <a:pt x="393471" y="741438"/>
                  </a:lnTo>
                  <a:lnTo>
                    <a:pt x="393420" y="742835"/>
                  </a:lnTo>
                  <a:lnTo>
                    <a:pt x="393192" y="742835"/>
                  </a:lnTo>
                  <a:lnTo>
                    <a:pt x="392925" y="742962"/>
                  </a:lnTo>
                  <a:lnTo>
                    <a:pt x="390550" y="745629"/>
                  </a:lnTo>
                  <a:lnTo>
                    <a:pt x="390372" y="746518"/>
                  </a:lnTo>
                  <a:lnTo>
                    <a:pt x="390956" y="747026"/>
                  </a:lnTo>
                  <a:lnTo>
                    <a:pt x="391909" y="745883"/>
                  </a:lnTo>
                  <a:lnTo>
                    <a:pt x="392518" y="745883"/>
                  </a:lnTo>
                  <a:lnTo>
                    <a:pt x="392633" y="746264"/>
                  </a:lnTo>
                  <a:lnTo>
                    <a:pt x="392722" y="747026"/>
                  </a:lnTo>
                  <a:lnTo>
                    <a:pt x="392607" y="747407"/>
                  </a:lnTo>
                  <a:lnTo>
                    <a:pt x="392125" y="747915"/>
                  </a:lnTo>
                  <a:lnTo>
                    <a:pt x="391363" y="748296"/>
                  </a:lnTo>
                  <a:lnTo>
                    <a:pt x="390550" y="748931"/>
                  </a:lnTo>
                  <a:lnTo>
                    <a:pt x="389915" y="749185"/>
                  </a:lnTo>
                  <a:lnTo>
                    <a:pt x="389382" y="749820"/>
                  </a:lnTo>
                  <a:lnTo>
                    <a:pt x="390017" y="750455"/>
                  </a:lnTo>
                  <a:lnTo>
                    <a:pt x="391845" y="750963"/>
                  </a:lnTo>
                  <a:lnTo>
                    <a:pt x="389750" y="752614"/>
                  </a:lnTo>
                  <a:lnTo>
                    <a:pt x="387464" y="753757"/>
                  </a:lnTo>
                  <a:lnTo>
                    <a:pt x="385737" y="755027"/>
                  </a:lnTo>
                  <a:lnTo>
                    <a:pt x="384937" y="756170"/>
                  </a:lnTo>
                  <a:lnTo>
                    <a:pt x="384822" y="757821"/>
                  </a:lnTo>
                  <a:lnTo>
                    <a:pt x="386600" y="756424"/>
                  </a:lnTo>
                  <a:lnTo>
                    <a:pt x="387375" y="756170"/>
                  </a:lnTo>
                  <a:lnTo>
                    <a:pt x="387870" y="756170"/>
                  </a:lnTo>
                  <a:lnTo>
                    <a:pt x="388124" y="756551"/>
                  </a:lnTo>
                  <a:lnTo>
                    <a:pt x="387248" y="757059"/>
                  </a:lnTo>
                  <a:lnTo>
                    <a:pt x="386600" y="757567"/>
                  </a:lnTo>
                  <a:lnTo>
                    <a:pt x="386181" y="758075"/>
                  </a:lnTo>
                  <a:lnTo>
                    <a:pt x="386981" y="758329"/>
                  </a:lnTo>
                  <a:lnTo>
                    <a:pt x="387451" y="758710"/>
                  </a:lnTo>
                  <a:lnTo>
                    <a:pt x="387743" y="759853"/>
                  </a:lnTo>
                  <a:lnTo>
                    <a:pt x="387540" y="760361"/>
                  </a:lnTo>
                  <a:lnTo>
                    <a:pt x="386994" y="760615"/>
                  </a:lnTo>
                  <a:lnTo>
                    <a:pt x="386791" y="760869"/>
                  </a:lnTo>
                  <a:lnTo>
                    <a:pt x="386257" y="761250"/>
                  </a:lnTo>
                  <a:lnTo>
                    <a:pt x="385381" y="761758"/>
                  </a:lnTo>
                  <a:lnTo>
                    <a:pt x="383247" y="762774"/>
                  </a:lnTo>
                  <a:lnTo>
                    <a:pt x="383095" y="762901"/>
                  </a:lnTo>
                  <a:lnTo>
                    <a:pt x="376555" y="757313"/>
                  </a:lnTo>
                  <a:lnTo>
                    <a:pt x="373265" y="754646"/>
                  </a:lnTo>
                  <a:lnTo>
                    <a:pt x="370255" y="751979"/>
                  </a:lnTo>
                  <a:lnTo>
                    <a:pt x="367893" y="749566"/>
                  </a:lnTo>
                  <a:lnTo>
                    <a:pt x="365582" y="747534"/>
                  </a:lnTo>
                  <a:lnTo>
                    <a:pt x="363626" y="745502"/>
                  </a:lnTo>
                  <a:lnTo>
                    <a:pt x="362051" y="744359"/>
                  </a:lnTo>
                  <a:lnTo>
                    <a:pt x="360832" y="743597"/>
                  </a:lnTo>
                  <a:lnTo>
                    <a:pt x="359905" y="742708"/>
                  </a:lnTo>
                  <a:lnTo>
                    <a:pt x="359397" y="741946"/>
                  </a:lnTo>
                  <a:lnTo>
                    <a:pt x="359346" y="741057"/>
                  </a:lnTo>
                  <a:lnTo>
                    <a:pt x="358419" y="740549"/>
                  </a:lnTo>
                  <a:lnTo>
                    <a:pt x="357555" y="740041"/>
                  </a:lnTo>
                  <a:lnTo>
                    <a:pt x="356743" y="739279"/>
                  </a:lnTo>
                  <a:lnTo>
                    <a:pt x="354063" y="736612"/>
                  </a:lnTo>
                  <a:lnTo>
                    <a:pt x="352132" y="734199"/>
                  </a:lnTo>
                  <a:lnTo>
                    <a:pt x="350316" y="732929"/>
                  </a:lnTo>
                  <a:lnTo>
                    <a:pt x="348627" y="732675"/>
                  </a:lnTo>
                  <a:lnTo>
                    <a:pt x="347853" y="730897"/>
                  </a:lnTo>
                  <a:lnTo>
                    <a:pt x="346125" y="729119"/>
                  </a:lnTo>
                  <a:lnTo>
                    <a:pt x="343446" y="727087"/>
                  </a:lnTo>
                  <a:lnTo>
                    <a:pt x="341312" y="725182"/>
                  </a:lnTo>
                  <a:lnTo>
                    <a:pt x="342493" y="725309"/>
                  </a:lnTo>
                  <a:lnTo>
                    <a:pt x="342684" y="725182"/>
                  </a:lnTo>
                  <a:lnTo>
                    <a:pt x="344131" y="724166"/>
                  </a:lnTo>
                  <a:lnTo>
                    <a:pt x="344462" y="724293"/>
                  </a:lnTo>
                  <a:lnTo>
                    <a:pt x="346316" y="724293"/>
                  </a:lnTo>
                  <a:lnTo>
                    <a:pt x="346900" y="724166"/>
                  </a:lnTo>
                  <a:lnTo>
                    <a:pt x="347472" y="724039"/>
                  </a:lnTo>
                  <a:lnTo>
                    <a:pt x="348653" y="724166"/>
                  </a:lnTo>
                  <a:lnTo>
                    <a:pt x="348780" y="724039"/>
                  </a:lnTo>
                  <a:lnTo>
                    <a:pt x="350151" y="722642"/>
                  </a:lnTo>
                  <a:lnTo>
                    <a:pt x="351790" y="722134"/>
                  </a:lnTo>
                  <a:lnTo>
                    <a:pt x="353618" y="722515"/>
                  </a:lnTo>
                  <a:lnTo>
                    <a:pt x="354647" y="722134"/>
                  </a:lnTo>
                  <a:lnTo>
                    <a:pt x="361200" y="719721"/>
                  </a:lnTo>
                  <a:lnTo>
                    <a:pt x="361823" y="718959"/>
                  </a:lnTo>
                  <a:lnTo>
                    <a:pt x="368935" y="717689"/>
                  </a:lnTo>
                  <a:lnTo>
                    <a:pt x="371500" y="716927"/>
                  </a:lnTo>
                  <a:lnTo>
                    <a:pt x="374497" y="716038"/>
                  </a:lnTo>
                  <a:lnTo>
                    <a:pt x="378523" y="713879"/>
                  </a:lnTo>
                  <a:lnTo>
                    <a:pt x="379107" y="714006"/>
                  </a:lnTo>
                  <a:lnTo>
                    <a:pt x="382155" y="712355"/>
                  </a:lnTo>
                  <a:lnTo>
                    <a:pt x="382612" y="712736"/>
                  </a:lnTo>
                  <a:lnTo>
                    <a:pt x="393217" y="708926"/>
                  </a:lnTo>
                  <a:lnTo>
                    <a:pt x="395135" y="709053"/>
                  </a:lnTo>
                  <a:lnTo>
                    <a:pt x="395605" y="708926"/>
                  </a:lnTo>
                  <a:lnTo>
                    <a:pt x="397510" y="708418"/>
                  </a:lnTo>
                  <a:lnTo>
                    <a:pt x="400354" y="707021"/>
                  </a:lnTo>
                  <a:lnTo>
                    <a:pt x="402082" y="706005"/>
                  </a:lnTo>
                  <a:lnTo>
                    <a:pt x="402971" y="705751"/>
                  </a:lnTo>
                  <a:lnTo>
                    <a:pt x="403860" y="705497"/>
                  </a:lnTo>
                  <a:lnTo>
                    <a:pt x="405663" y="705624"/>
                  </a:lnTo>
                  <a:lnTo>
                    <a:pt x="405663" y="687616"/>
                  </a:lnTo>
                  <a:lnTo>
                    <a:pt x="405180" y="687971"/>
                  </a:lnTo>
                  <a:lnTo>
                    <a:pt x="402742" y="689622"/>
                  </a:lnTo>
                  <a:lnTo>
                    <a:pt x="402107" y="690130"/>
                  </a:lnTo>
                  <a:lnTo>
                    <a:pt x="401231" y="690511"/>
                  </a:lnTo>
                  <a:lnTo>
                    <a:pt x="400113" y="690765"/>
                  </a:lnTo>
                  <a:lnTo>
                    <a:pt x="399516" y="692035"/>
                  </a:lnTo>
                  <a:lnTo>
                    <a:pt x="399148" y="692289"/>
                  </a:lnTo>
                  <a:lnTo>
                    <a:pt x="399072" y="692035"/>
                  </a:lnTo>
                  <a:lnTo>
                    <a:pt x="399173" y="691019"/>
                  </a:lnTo>
                  <a:lnTo>
                    <a:pt x="399402" y="689876"/>
                  </a:lnTo>
                  <a:lnTo>
                    <a:pt x="397433" y="691019"/>
                  </a:lnTo>
                  <a:lnTo>
                    <a:pt x="395465" y="691781"/>
                  </a:lnTo>
                  <a:lnTo>
                    <a:pt x="393712" y="692543"/>
                  </a:lnTo>
                  <a:lnTo>
                    <a:pt x="392696" y="693432"/>
                  </a:lnTo>
                  <a:lnTo>
                    <a:pt x="392417" y="694448"/>
                  </a:lnTo>
                  <a:lnTo>
                    <a:pt x="391299" y="694448"/>
                  </a:lnTo>
                  <a:lnTo>
                    <a:pt x="390474" y="694956"/>
                  </a:lnTo>
                  <a:lnTo>
                    <a:pt x="389978" y="695718"/>
                  </a:lnTo>
                  <a:lnTo>
                    <a:pt x="389953" y="695591"/>
                  </a:lnTo>
                  <a:lnTo>
                    <a:pt x="389801" y="694702"/>
                  </a:lnTo>
                  <a:lnTo>
                    <a:pt x="389382" y="694448"/>
                  </a:lnTo>
                  <a:lnTo>
                    <a:pt x="387756" y="695083"/>
                  </a:lnTo>
                  <a:lnTo>
                    <a:pt x="386930" y="695591"/>
                  </a:lnTo>
                  <a:lnTo>
                    <a:pt x="385775" y="694956"/>
                  </a:lnTo>
                  <a:lnTo>
                    <a:pt x="384505" y="695337"/>
                  </a:lnTo>
                  <a:lnTo>
                    <a:pt x="381203" y="698385"/>
                  </a:lnTo>
                  <a:lnTo>
                    <a:pt x="379615" y="700163"/>
                  </a:lnTo>
                  <a:lnTo>
                    <a:pt x="379323" y="698893"/>
                  </a:lnTo>
                  <a:lnTo>
                    <a:pt x="378523" y="698512"/>
                  </a:lnTo>
                  <a:lnTo>
                    <a:pt x="377202" y="699020"/>
                  </a:lnTo>
                  <a:lnTo>
                    <a:pt x="376974" y="699020"/>
                  </a:lnTo>
                  <a:lnTo>
                    <a:pt x="376669" y="699147"/>
                  </a:lnTo>
                  <a:lnTo>
                    <a:pt x="375678" y="700036"/>
                  </a:lnTo>
                  <a:lnTo>
                    <a:pt x="374611" y="700798"/>
                  </a:lnTo>
                  <a:lnTo>
                    <a:pt x="374142" y="701306"/>
                  </a:lnTo>
                  <a:lnTo>
                    <a:pt x="372440" y="701052"/>
                  </a:lnTo>
                  <a:lnTo>
                    <a:pt x="371246" y="701941"/>
                  </a:lnTo>
                  <a:lnTo>
                    <a:pt x="370586" y="703846"/>
                  </a:lnTo>
                  <a:lnTo>
                    <a:pt x="369417" y="703338"/>
                  </a:lnTo>
                  <a:lnTo>
                    <a:pt x="368236" y="703211"/>
                  </a:lnTo>
                  <a:lnTo>
                    <a:pt x="365810" y="703973"/>
                  </a:lnTo>
                  <a:lnTo>
                    <a:pt x="364845" y="704735"/>
                  </a:lnTo>
                  <a:lnTo>
                    <a:pt x="364121" y="705751"/>
                  </a:lnTo>
                  <a:lnTo>
                    <a:pt x="363423" y="705624"/>
                  </a:lnTo>
                  <a:lnTo>
                    <a:pt x="362826" y="705624"/>
                  </a:lnTo>
                  <a:lnTo>
                    <a:pt x="361480" y="706640"/>
                  </a:lnTo>
                  <a:lnTo>
                    <a:pt x="360819" y="707021"/>
                  </a:lnTo>
                  <a:lnTo>
                    <a:pt x="360603" y="707021"/>
                  </a:lnTo>
                  <a:lnTo>
                    <a:pt x="356844" y="707910"/>
                  </a:lnTo>
                  <a:lnTo>
                    <a:pt x="356641" y="708291"/>
                  </a:lnTo>
                  <a:lnTo>
                    <a:pt x="356209" y="708672"/>
                  </a:lnTo>
                  <a:lnTo>
                    <a:pt x="355549" y="708926"/>
                  </a:lnTo>
                  <a:lnTo>
                    <a:pt x="354723" y="709180"/>
                  </a:lnTo>
                  <a:lnTo>
                    <a:pt x="354076" y="709561"/>
                  </a:lnTo>
                  <a:lnTo>
                    <a:pt x="348805" y="711593"/>
                  </a:lnTo>
                  <a:lnTo>
                    <a:pt x="347484" y="711847"/>
                  </a:lnTo>
                  <a:lnTo>
                    <a:pt x="346138" y="711974"/>
                  </a:lnTo>
                  <a:lnTo>
                    <a:pt x="345325" y="712482"/>
                  </a:lnTo>
                  <a:lnTo>
                    <a:pt x="344868" y="712609"/>
                  </a:lnTo>
                  <a:lnTo>
                    <a:pt x="344601" y="712482"/>
                  </a:lnTo>
                  <a:lnTo>
                    <a:pt x="344474" y="712355"/>
                  </a:lnTo>
                  <a:lnTo>
                    <a:pt x="343827" y="712863"/>
                  </a:lnTo>
                  <a:lnTo>
                    <a:pt x="342785" y="713371"/>
                  </a:lnTo>
                  <a:lnTo>
                    <a:pt x="339369" y="714260"/>
                  </a:lnTo>
                  <a:lnTo>
                    <a:pt x="337705" y="714641"/>
                  </a:lnTo>
                  <a:lnTo>
                    <a:pt x="337680" y="716038"/>
                  </a:lnTo>
                  <a:lnTo>
                    <a:pt x="337096" y="716800"/>
                  </a:lnTo>
                  <a:lnTo>
                    <a:pt x="335648" y="716927"/>
                  </a:lnTo>
                  <a:lnTo>
                    <a:pt x="335407" y="716292"/>
                  </a:lnTo>
                  <a:lnTo>
                    <a:pt x="335267" y="715911"/>
                  </a:lnTo>
                  <a:lnTo>
                    <a:pt x="334327" y="715403"/>
                  </a:lnTo>
                  <a:lnTo>
                    <a:pt x="332867" y="715403"/>
                  </a:lnTo>
                  <a:lnTo>
                    <a:pt x="331520" y="715276"/>
                  </a:lnTo>
                  <a:lnTo>
                    <a:pt x="330415" y="715530"/>
                  </a:lnTo>
                  <a:lnTo>
                    <a:pt x="329552" y="716292"/>
                  </a:lnTo>
                  <a:lnTo>
                    <a:pt x="329018" y="715784"/>
                  </a:lnTo>
                  <a:lnTo>
                    <a:pt x="328168" y="715276"/>
                  </a:lnTo>
                  <a:lnTo>
                    <a:pt x="327126" y="714768"/>
                  </a:lnTo>
                  <a:lnTo>
                    <a:pt x="325437" y="714768"/>
                  </a:lnTo>
                  <a:lnTo>
                    <a:pt x="322618" y="712228"/>
                  </a:lnTo>
                  <a:lnTo>
                    <a:pt x="321449" y="711466"/>
                  </a:lnTo>
                  <a:lnTo>
                    <a:pt x="319684" y="709815"/>
                  </a:lnTo>
                  <a:lnTo>
                    <a:pt x="317309" y="707529"/>
                  </a:lnTo>
                  <a:lnTo>
                    <a:pt x="315036" y="705116"/>
                  </a:lnTo>
                  <a:lnTo>
                    <a:pt x="313143" y="703338"/>
                  </a:lnTo>
                  <a:lnTo>
                    <a:pt x="311645" y="702449"/>
                  </a:lnTo>
                  <a:lnTo>
                    <a:pt x="309664" y="701052"/>
                  </a:lnTo>
                  <a:lnTo>
                    <a:pt x="308419" y="699782"/>
                  </a:lnTo>
                  <a:lnTo>
                    <a:pt x="307886" y="698512"/>
                  </a:lnTo>
                  <a:lnTo>
                    <a:pt x="306095" y="698512"/>
                  </a:lnTo>
                  <a:lnTo>
                    <a:pt x="304914" y="699274"/>
                  </a:lnTo>
                  <a:lnTo>
                    <a:pt x="303415" y="702703"/>
                  </a:lnTo>
                  <a:lnTo>
                    <a:pt x="302856" y="704735"/>
                  </a:lnTo>
                  <a:lnTo>
                    <a:pt x="302780" y="705751"/>
                  </a:lnTo>
                  <a:lnTo>
                    <a:pt x="303542" y="711466"/>
                  </a:lnTo>
                  <a:lnTo>
                    <a:pt x="303657" y="711974"/>
                  </a:lnTo>
                  <a:lnTo>
                    <a:pt x="304152" y="712990"/>
                  </a:lnTo>
                  <a:lnTo>
                    <a:pt x="304736" y="714387"/>
                  </a:lnTo>
                  <a:lnTo>
                    <a:pt x="305282" y="715276"/>
                  </a:lnTo>
                  <a:lnTo>
                    <a:pt x="305384" y="716419"/>
                  </a:lnTo>
                  <a:lnTo>
                    <a:pt x="305308" y="717181"/>
                  </a:lnTo>
                  <a:lnTo>
                    <a:pt x="305485" y="717816"/>
                  </a:lnTo>
                  <a:lnTo>
                    <a:pt x="305803" y="718705"/>
                  </a:lnTo>
                  <a:lnTo>
                    <a:pt x="306184" y="719213"/>
                  </a:lnTo>
                  <a:lnTo>
                    <a:pt x="307644" y="721499"/>
                  </a:lnTo>
                  <a:lnTo>
                    <a:pt x="309219" y="723531"/>
                  </a:lnTo>
                  <a:lnTo>
                    <a:pt x="310095" y="725055"/>
                  </a:lnTo>
                  <a:lnTo>
                    <a:pt x="310261" y="726071"/>
                  </a:lnTo>
                  <a:lnTo>
                    <a:pt x="310616" y="726579"/>
                  </a:lnTo>
                  <a:lnTo>
                    <a:pt x="311404" y="727468"/>
                  </a:lnTo>
                  <a:lnTo>
                    <a:pt x="314655" y="730643"/>
                  </a:lnTo>
                  <a:lnTo>
                    <a:pt x="315252" y="731151"/>
                  </a:lnTo>
                  <a:lnTo>
                    <a:pt x="317893" y="733183"/>
                  </a:lnTo>
                  <a:lnTo>
                    <a:pt x="320382" y="735723"/>
                  </a:lnTo>
                  <a:lnTo>
                    <a:pt x="320217" y="735977"/>
                  </a:lnTo>
                  <a:lnTo>
                    <a:pt x="320141" y="737501"/>
                  </a:lnTo>
                  <a:lnTo>
                    <a:pt x="322300" y="737882"/>
                  </a:lnTo>
                  <a:lnTo>
                    <a:pt x="324002" y="738517"/>
                  </a:lnTo>
                  <a:lnTo>
                    <a:pt x="325856" y="739533"/>
                  </a:lnTo>
                  <a:lnTo>
                    <a:pt x="326567" y="740295"/>
                  </a:lnTo>
                  <a:lnTo>
                    <a:pt x="327418" y="741438"/>
                  </a:lnTo>
                  <a:lnTo>
                    <a:pt x="328180" y="743216"/>
                  </a:lnTo>
                  <a:lnTo>
                    <a:pt x="329196" y="744105"/>
                  </a:lnTo>
                  <a:lnTo>
                    <a:pt x="330428" y="744105"/>
                  </a:lnTo>
                  <a:lnTo>
                    <a:pt x="330441" y="744613"/>
                  </a:lnTo>
                  <a:lnTo>
                    <a:pt x="331152" y="745121"/>
                  </a:lnTo>
                  <a:lnTo>
                    <a:pt x="333908" y="746264"/>
                  </a:lnTo>
                  <a:lnTo>
                    <a:pt x="335153" y="747407"/>
                  </a:lnTo>
                  <a:lnTo>
                    <a:pt x="335991" y="747534"/>
                  </a:lnTo>
                  <a:lnTo>
                    <a:pt x="337019" y="747788"/>
                  </a:lnTo>
                  <a:lnTo>
                    <a:pt x="337820" y="748042"/>
                  </a:lnTo>
                  <a:lnTo>
                    <a:pt x="338188" y="748677"/>
                  </a:lnTo>
                  <a:lnTo>
                    <a:pt x="338137" y="749185"/>
                  </a:lnTo>
                  <a:lnTo>
                    <a:pt x="338010" y="749566"/>
                  </a:lnTo>
                  <a:lnTo>
                    <a:pt x="337807" y="749820"/>
                  </a:lnTo>
                  <a:lnTo>
                    <a:pt x="337705" y="751090"/>
                  </a:lnTo>
                  <a:lnTo>
                    <a:pt x="337959" y="751471"/>
                  </a:lnTo>
                  <a:lnTo>
                    <a:pt x="338429" y="751979"/>
                  </a:lnTo>
                  <a:lnTo>
                    <a:pt x="339204" y="751979"/>
                  </a:lnTo>
                  <a:lnTo>
                    <a:pt x="340207" y="752487"/>
                  </a:lnTo>
                  <a:lnTo>
                    <a:pt x="341376" y="753630"/>
                  </a:lnTo>
                  <a:lnTo>
                    <a:pt x="342569" y="755027"/>
                  </a:lnTo>
                  <a:lnTo>
                    <a:pt x="343725" y="756297"/>
                  </a:lnTo>
                  <a:lnTo>
                    <a:pt x="351028" y="763028"/>
                  </a:lnTo>
                  <a:lnTo>
                    <a:pt x="352742" y="764425"/>
                  </a:lnTo>
                  <a:lnTo>
                    <a:pt x="354126" y="765060"/>
                  </a:lnTo>
                  <a:lnTo>
                    <a:pt x="354977" y="766457"/>
                  </a:lnTo>
                  <a:lnTo>
                    <a:pt x="356412" y="767981"/>
                  </a:lnTo>
                  <a:lnTo>
                    <a:pt x="358419" y="769759"/>
                  </a:lnTo>
                  <a:lnTo>
                    <a:pt x="360641" y="767346"/>
                  </a:lnTo>
                  <a:lnTo>
                    <a:pt x="362762" y="769251"/>
                  </a:lnTo>
                  <a:lnTo>
                    <a:pt x="367017" y="773315"/>
                  </a:lnTo>
                  <a:lnTo>
                    <a:pt x="370967" y="777887"/>
                  </a:lnTo>
                  <a:lnTo>
                    <a:pt x="374180" y="781189"/>
                  </a:lnTo>
                  <a:lnTo>
                    <a:pt x="377050" y="783475"/>
                  </a:lnTo>
                  <a:lnTo>
                    <a:pt x="379590" y="784618"/>
                  </a:lnTo>
                  <a:lnTo>
                    <a:pt x="380873" y="786777"/>
                  </a:lnTo>
                  <a:lnTo>
                    <a:pt x="383565" y="789698"/>
                  </a:lnTo>
                  <a:lnTo>
                    <a:pt x="384022" y="790968"/>
                  </a:lnTo>
                  <a:lnTo>
                    <a:pt x="383882" y="792238"/>
                  </a:lnTo>
                  <a:lnTo>
                    <a:pt x="389928" y="798334"/>
                  </a:lnTo>
                  <a:lnTo>
                    <a:pt x="392290" y="800493"/>
                  </a:lnTo>
                  <a:lnTo>
                    <a:pt x="394525" y="801509"/>
                  </a:lnTo>
                  <a:lnTo>
                    <a:pt x="396659" y="801509"/>
                  </a:lnTo>
                  <a:lnTo>
                    <a:pt x="397611" y="802398"/>
                  </a:lnTo>
                  <a:lnTo>
                    <a:pt x="398526" y="802779"/>
                  </a:lnTo>
                  <a:lnTo>
                    <a:pt x="400088" y="802652"/>
                  </a:lnTo>
                  <a:lnTo>
                    <a:pt x="400964" y="802398"/>
                  </a:lnTo>
                  <a:lnTo>
                    <a:pt x="402069" y="801890"/>
                  </a:lnTo>
                  <a:lnTo>
                    <a:pt x="403212" y="802525"/>
                  </a:lnTo>
                  <a:lnTo>
                    <a:pt x="404520" y="802652"/>
                  </a:lnTo>
                  <a:lnTo>
                    <a:pt x="405968" y="802525"/>
                  </a:lnTo>
                  <a:lnTo>
                    <a:pt x="407974" y="802398"/>
                  </a:lnTo>
                  <a:lnTo>
                    <a:pt x="409854" y="802779"/>
                  </a:lnTo>
                  <a:lnTo>
                    <a:pt x="410502" y="802398"/>
                  </a:lnTo>
                  <a:lnTo>
                    <a:pt x="410718" y="802271"/>
                  </a:lnTo>
                  <a:lnTo>
                    <a:pt x="411441" y="802144"/>
                  </a:lnTo>
                  <a:lnTo>
                    <a:pt x="412026" y="802525"/>
                  </a:lnTo>
                  <a:lnTo>
                    <a:pt x="413054" y="802779"/>
                  </a:lnTo>
                  <a:lnTo>
                    <a:pt x="416179" y="804557"/>
                  </a:lnTo>
                  <a:lnTo>
                    <a:pt x="417804" y="804557"/>
                  </a:lnTo>
                  <a:lnTo>
                    <a:pt x="418960" y="803287"/>
                  </a:lnTo>
                  <a:lnTo>
                    <a:pt x="418490" y="802144"/>
                  </a:lnTo>
                  <a:lnTo>
                    <a:pt x="418490" y="801890"/>
                  </a:lnTo>
                  <a:lnTo>
                    <a:pt x="418592" y="801636"/>
                  </a:lnTo>
                  <a:lnTo>
                    <a:pt x="419023" y="801382"/>
                  </a:lnTo>
                  <a:lnTo>
                    <a:pt x="421932" y="803414"/>
                  </a:lnTo>
                  <a:lnTo>
                    <a:pt x="422236" y="802525"/>
                  </a:lnTo>
                  <a:lnTo>
                    <a:pt x="422135" y="802144"/>
                  </a:lnTo>
                  <a:lnTo>
                    <a:pt x="421690" y="801382"/>
                  </a:lnTo>
                  <a:lnTo>
                    <a:pt x="420039" y="798588"/>
                  </a:lnTo>
                  <a:lnTo>
                    <a:pt x="419163" y="796937"/>
                  </a:lnTo>
                  <a:lnTo>
                    <a:pt x="419074" y="796810"/>
                  </a:lnTo>
                  <a:lnTo>
                    <a:pt x="418134" y="795413"/>
                  </a:lnTo>
                  <a:lnTo>
                    <a:pt x="416941" y="794143"/>
                  </a:lnTo>
                  <a:lnTo>
                    <a:pt x="417080" y="796810"/>
                  </a:lnTo>
                  <a:lnTo>
                    <a:pt x="415010" y="794143"/>
                  </a:lnTo>
                  <a:lnTo>
                    <a:pt x="414731" y="793762"/>
                  </a:lnTo>
                  <a:lnTo>
                    <a:pt x="411022" y="791476"/>
                  </a:lnTo>
                  <a:lnTo>
                    <a:pt x="408597" y="789317"/>
                  </a:lnTo>
                  <a:lnTo>
                    <a:pt x="407479" y="787285"/>
                  </a:lnTo>
                  <a:lnTo>
                    <a:pt x="406082" y="786523"/>
                  </a:lnTo>
                  <a:lnTo>
                    <a:pt x="405155" y="785761"/>
                  </a:lnTo>
                  <a:lnTo>
                    <a:pt x="404672" y="785126"/>
                  </a:lnTo>
                  <a:lnTo>
                    <a:pt x="404444" y="784745"/>
                  </a:lnTo>
                  <a:lnTo>
                    <a:pt x="403745" y="783602"/>
                  </a:lnTo>
                  <a:lnTo>
                    <a:pt x="402805" y="784745"/>
                  </a:lnTo>
                  <a:lnTo>
                    <a:pt x="402437" y="784364"/>
                  </a:lnTo>
                  <a:lnTo>
                    <a:pt x="402755" y="783983"/>
                  </a:lnTo>
                  <a:lnTo>
                    <a:pt x="403110" y="783348"/>
                  </a:lnTo>
                  <a:lnTo>
                    <a:pt x="403517" y="782459"/>
                  </a:lnTo>
                  <a:lnTo>
                    <a:pt x="403618" y="781316"/>
                  </a:lnTo>
                  <a:lnTo>
                    <a:pt x="403898" y="780300"/>
                  </a:lnTo>
                  <a:lnTo>
                    <a:pt x="406501" y="772680"/>
                  </a:lnTo>
                  <a:lnTo>
                    <a:pt x="407352" y="771791"/>
                  </a:lnTo>
                  <a:lnTo>
                    <a:pt x="407898" y="770648"/>
                  </a:lnTo>
                  <a:lnTo>
                    <a:pt x="408647" y="767346"/>
                  </a:lnTo>
                  <a:lnTo>
                    <a:pt x="409003" y="765949"/>
                  </a:lnTo>
                  <a:lnTo>
                    <a:pt x="409740" y="765441"/>
                  </a:lnTo>
                  <a:lnTo>
                    <a:pt x="410083" y="764679"/>
                  </a:lnTo>
                  <a:lnTo>
                    <a:pt x="410006" y="762901"/>
                  </a:lnTo>
                  <a:lnTo>
                    <a:pt x="410032" y="761250"/>
                  </a:lnTo>
                  <a:lnTo>
                    <a:pt x="412457" y="758583"/>
                  </a:lnTo>
                  <a:lnTo>
                    <a:pt x="413473" y="756170"/>
                  </a:lnTo>
                  <a:lnTo>
                    <a:pt x="413334" y="753376"/>
                  </a:lnTo>
                  <a:lnTo>
                    <a:pt x="414108" y="751979"/>
                  </a:lnTo>
                  <a:lnTo>
                    <a:pt x="414909" y="750582"/>
                  </a:lnTo>
                  <a:lnTo>
                    <a:pt x="415505" y="750201"/>
                  </a:lnTo>
                  <a:lnTo>
                    <a:pt x="416191" y="750201"/>
                  </a:lnTo>
                  <a:lnTo>
                    <a:pt x="417004" y="747915"/>
                  </a:lnTo>
                  <a:lnTo>
                    <a:pt x="417322" y="746772"/>
                  </a:lnTo>
                  <a:lnTo>
                    <a:pt x="417423" y="745883"/>
                  </a:lnTo>
                  <a:lnTo>
                    <a:pt x="417449" y="745502"/>
                  </a:lnTo>
                  <a:lnTo>
                    <a:pt x="418579" y="743724"/>
                  </a:lnTo>
                  <a:lnTo>
                    <a:pt x="418782" y="742454"/>
                  </a:lnTo>
                  <a:lnTo>
                    <a:pt x="418172" y="741692"/>
                  </a:lnTo>
                  <a:lnTo>
                    <a:pt x="418185" y="741438"/>
                  </a:lnTo>
                  <a:lnTo>
                    <a:pt x="419442" y="740041"/>
                  </a:lnTo>
                  <a:lnTo>
                    <a:pt x="420154" y="738771"/>
                  </a:lnTo>
                  <a:lnTo>
                    <a:pt x="420319" y="736612"/>
                  </a:lnTo>
                  <a:lnTo>
                    <a:pt x="420509" y="735977"/>
                  </a:lnTo>
                  <a:lnTo>
                    <a:pt x="420751" y="735469"/>
                  </a:lnTo>
                  <a:lnTo>
                    <a:pt x="421068" y="735088"/>
                  </a:lnTo>
                  <a:lnTo>
                    <a:pt x="421855" y="731786"/>
                  </a:lnTo>
                  <a:lnTo>
                    <a:pt x="422071" y="730770"/>
                  </a:lnTo>
                  <a:lnTo>
                    <a:pt x="422554" y="729627"/>
                  </a:lnTo>
                  <a:lnTo>
                    <a:pt x="423316" y="728357"/>
                  </a:lnTo>
                  <a:lnTo>
                    <a:pt x="423392" y="728103"/>
                  </a:lnTo>
                  <a:lnTo>
                    <a:pt x="423494" y="725182"/>
                  </a:lnTo>
                  <a:lnTo>
                    <a:pt x="423735" y="724420"/>
                  </a:lnTo>
                  <a:lnTo>
                    <a:pt x="424129" y="723404"/>
                  </a:lnTo>
                  <a:lnTo>
                    <a:pt x="425335" y="722896"/>
                  </a:lnTo>
                  <a:lnTo>
                    <a:pt x="425856" y="722134"/>
                  </a:lnTo>
                  <a:lnTo>
                    <a:pt x="425983" y="721499"/>
                  </a:lnTo>
                  <a:lnTo>
                    <a:pt x="426097" y="719467"/>
                  </a:lnTo>
                  <a:lnTo>
                    <a:pt x="426478" y="718578"/>
                  </a:lnTo>
                  <a:lnTo>
                    <a:pt x="426732" y="718070"/>
                  </a:lnTo>
                  <a:lnTo>
                    <a:pt x="426847" y="717943"/>
                  </a:lnTo>
                  <a:lnTo>
                    <a:pt x="427926" y="717181"/>
                  </a:lnTo>
                  <a:lnTo>
                    <a:pt x="428117" y="716292"/>
                  </a:lnTo>
                  <a:lnTo>
                    <a:pt x="428002" y="715276"/>
                  </a:lnTo>
                  <a:lnTo>
                    <a:pt x="427723" y="714387"/>
                  </a:lnTo>
                  <a:lnTo>
                    <a:pt x="427748" y="714006"/>
                  </a:lnTo>
                  <a:lnTo>
                    <a:pt x="429006" y="712482"/>
                  </a:lnTo>
                  <a:lnTo>
                    <a:pt x="429361" y="711466"/>
                  </a:lnTo>
                  <a:lnTo>
                    <a:pt x="429272" y="709942"/>
                  </a:lnTo>
                  <a:lnTo>
                    <a:pt x="430428" y="708799"/>
                  </a:lnTo>
                  <a:lnTo>
                    <a:pt x="430555" y="707529"/>
                  </a:lnTo>
                  <a:lnTo>
                    <a:pt x="430479" y="707021"/>
                  </a:lnTo>
                  <a:lnTo>
                    <a:pt x="429831" y="705497"/>
                  </a:lnTo>
                  <a:lnTo>
                    <a:pt x="429679" y="705116"/>
                  </a:lnTo>
                  <a:lnTo>
                    <a:pt x="430885" y="704735"/>
                  </a:lnTo>
                  <a:lnTo>
                    <a:pt x="431685" y="704100"/>
                  </a:lnTo>
                  <a:lnTo>
                    <a:pt x="431800" y="703846"/>
                  </a:lnTo>
                  <a:lnTo>
                    <a:pt x="432282" y="702703"/>
                  </a:lnTo>
                  <a:lnTo>
                    <a:pt x="432244" y="701941"/>
                  </a:lnTo>
                  <a:lnTo>
                    <a:pt x="432079" y="701306"/>
                  </a:lnTo>
                  <a:lnTo>
                    <a:pt x="431761" y="700163"/>
                  </a:lnTo>
                  <a:lnTo>
                    <a:pt x="431495" y="699274"/>
                  </a:lnTo>
                  <a:lnTo>
                    <a:pt x="431469" y="698893"/>
                  </a:lnTo>
                  <a:lnTo>
                    <a:pt x="431812" y="698131"/>
                  </a:lnTo>
                  <a:lnTo>
                    <a:pt x="433158" y="698131"/>
                  </a:lnTo>
                  <a:lnTo>
                    <a:pt x="433730" y="696480"/>
                  </a:lnTo>
                  <a:close/>
                </a:path>
                <a:path w="2097405" h="1483995">
                  <a:moveTo>
                    <a:pt x="434530" y="143433"/>
                  </a:moveTo>
                  <a:lnTo>
                    <a:pt x="434187" y="143179"/>
                  </a:lnTo>
                  <a:lnTo>
                    <a:pt x="434136" y="143433"/>
                  </a:lnTo>
                  <a:lnTo>
                    <a:pt x="434378" y="143687"/>
                  </a:lnTo>
                  <a:lnTo>
                    <a:pt x="434530" y="143433"/>
                  </a:lnTo>
                  <a:close/>
                </a:path>
                <a:path w="2097405" h="1483995">
                  <a:moveTo>
                    <a:pt x="454837" y="434962"/>
                  </a:moveTo>
                  <a:lnTo>
                    <a:pt x="454825" y="434835"/>
                  </a:lnTo>
                  <a:lnTo>
                    <a:pt x="454317" y="434581"/>
                  </a:lnTo>
                  <a:lnTo>
                    <a:pt x="454164" y="434835"/>
                  </a:lnTo>
                  <a:lnTo>
                    <a:pt x="454634" y="434962"/>
                  </a:lnTo>
                  <a:lnTo>
                    <a:pt x="454837" y="434962"/>
                  </a:lnTo>
                  <a:close/>
                </a:path>
                <a:path w="2097405" h="1483995">
                  <a:moveTo>
                    <a:pt x="456692" y="228384"/>
                  </a:moveTo>
                  <a:lnTo>
                    <a:pt x="456234" y="229654"/>
                  </a:lnTo>
                  <a:lnTo>
                    <a:pt x="456526" y="229654"/>
                  </a:lnTo>
                  <a:lnTo>
                    <a:pt x="456692" y="228384"/>
                  </a:lnTo>
                  <a:close/>
                </a:path>
                <a:path w="2097405" h="1483995">
                  <a:moveTo>
                    <a:pt x="459803" y="423278"/>
                  </a:moveTo>
                  <a:lnTo>
                    <a:pt x="458736" y="422262"/>
                  </a:lnTo>
                  <a:lnTo>
                    <a:pt x="458419" y="421627"/>
                  </a:lnTo>
                  <a:lnTo>
                    <a:pt x="458851" y="421119"/>
                  </a:lnTo>
                  <a:lnTo>
                    <a:pt x="458330" y="419976"/>
                  </a:lnTo>
                  <a:lnTo>
                    <a:pt x="457073" y="419214"/>
                  </a:lnTo>
                  <a:lnTo>
                    <a:pt x="456222" y="418960"/>
                  </a:lnTo>
                  <a:lnTo>
                    <a:pt x="454507" y="418452"/>
                  </a:lnTo>
                  <a:lnTo>
                    <a:pt x="453364" y="418960"/>
                  </a:lnTo>
                  <a:lnTo>
                    <a:pt x="453009" y="418833"/>
                  </a:lnTo>
                  <a:lnTo>
                    <a:pt x="452882" y="418325"/>
                  </a:lnTo>
                  <a:lnTo>
                    <a:pt x="452780" y="417563"/>
                  </a:lnTo>
                  <a:lnTo>
                    <a:pt x="452424" y="417309"/>
                  </a:lnTo>
                  <a:lnTo>
                    <a:pt x="452247" y="416928"/>
                  </a:lnTo>
                  <a:lnTo>
                    <a:pt x="452234" y="416674"/>
                  </a:lnTo>
                  <a:lnTo>
                    <a:pt x="452183" y="416293"/>
                  </a:lnTo>
                  <a:lnTo>
                    <a:pt x="452069" y="415912"/>
                  </a:lnTo>
                  <a:lnTo>
                    <a:pt x="451612" y="415404"/>
                  </a:lnTo>
                  <a:lnTo>
                    <a:pt x="450811" y="415150"/>
                  </a:lnTo>
                  <a:lnTo>
                    <a:pt x="450329" y="414769"/>
                  </a:lnTo>
                  <a:lnTo>
                    <a:pt x="449770" y="414515"/>
                  </a:lnTo>
                  <a:lnTo>
                    <a:pt x="449148" y="414515"/>
                  </a:lnTo>
                  <a:lnTo>
                    <a:pt x="449148" y="432168"/>
                  </a:lnTo>
                  <a:lnTo>
                    <a:pt x="448310" y="432041"/>
                  </a:lnTo>
                  <a:lnTo>
                    <a:pt x="448729" y="431660"/>
                  </a:lnTo>
                  <a:lnTo>
                    <a:pt x="449008" y="431660"/>
                  </a:lnTo>
                  <a:lnTo>
                    <a:pt x="449148" y="432168"/>
                  </a:lnTo>
                  <a:lnTo>
                    <a:pt x="449148" y="414515"/>
                  </a:lnTo>
                  <a:lnTo>
                    <a:pt x="448487" y="414426"/>
                  </a:lnTo>
                  <a:lnTo>
                    <a:pt x="449973" y="412902"/>
                  </a:lnTo>
                  <a:lnTo>
                    <a:pt x="451421" y="410362"/>
                  </a:lnTo>
                  <a:lnTo>
                    <a:pt x="451878" y="410235"/>
                  </a:lnTo>
                  <a:lnTo>
                    <a:pt x="451916" y="410108"/>
                  </a:lnTo>
                  <a:lnTo>
                    <a:pt x="451091" y="409346"/>
                  </a:lnTo>
                  <a:lnTo>
                    <a:pt x="450748" y="409219"/>
                  </a:lnTo>
                  <a:lnTo>
                    <a:pt x="450532" y="409219"/>
                  </a:lnTo>
                  <a:lnTo>
                    <a:pt x="449757" y="407187"/>
                  </a:lnTo>
                  <a:lnTo>
                    <a:pt x="449224" y="406425"/>
                  </a:lnTo>
                  <a:lnTo>
                    <a:pt x="449135" y="406298"/>
                  </a:lnTo>
                  <a:lnTo>
                    <a:pt x="449033" y="406171"/>
                  </a:lnTo>
                  <a:lnTo>
                    <a:pt x="448386" y="406298"/>
                  </a:lnTo>
                  <a:lnTo>
                    <a:pt x="448564" y="405917"/>
                  </a:lnTo>
                  <a:lnTo>
                    <a:pt x="448564" y="405028"/>
                  </a:lnTo>
                  <a:lnTo>
                    <a:pt x="448310" y="404647"/>
                  </a:lnTo>
                  <a:lnTo>
                    <a:pt x="447636" y="403631"/>
                  </a:lnTo>
                  <a:lnTo>
                    <a:pt x="447484" y="403415"/>
                  </a:lnTo>
                  <a:lnTo>
                    <a:pt x="447484" y="405155"/>
                  </a:lnTo>
                  <a:lnTo>
                    <a:pt x="447141" y="405282"/>
                  </a:lnTo>
                  <a:lnTo>
                    <a:pt x="446671" y="405663"/>
                  </a:lnTo>
                  <a:lnTo>
                    <a:pt x="446024" y="406425"/>
                  </a:lnTo>
                  <a:lnTo>
                    <a:pt x="445985" y="405536"/>
                  </a:lnTo>
                  <a:lnTo>
                    <a:pt x="446468" y="405028"/>
                  </a:lnTo>
                  <a:lnTo>
                    <a:pt x="447484" y="405155"/>
                  </a:lnTo>
                  <a:lnTo>
                    <a:pt x="447484" y="403415"/>
                  </a:lnTo>
                  <a:lnTo>
                    <a:pt x="447205" y="402996"/>
                  </a:lnTo>
                  <a:lnTo>
                    <a:pt x="446405" y="402615"/>
                  </a:lnTo>
                  <a:lnTo>
                    <a:pt x="446163" y="402234"/>
                  </a:lnTo>
                  <a:lnTo>
                    <a:pt x="446481" y="401599"/>
                  </a:lnTo>
                  <a:lnTo>
                    <a:pt x="446405" y="400202"/>
                  </a:lnTo>
                  <a:lnTo>
                    <a:pt x="446265" y="399821"/>
                  </a:lnTo>
                  <a:lnTo>
                    <a:pt x="446049" y="399694"/>
                  </a:lnTo>
                  <a:lnTo>
                    <a:pt x="445363" y="399440"/>
                  </a:lnTo>
                  <a:lnTo>
                    <a:pt x="444944" y="399186"/>
                  </a:lnTo>
                  <a:lnTo>
                    <a:pt x="444868" y="398932"/>
                  </a:lnTo>
                  <a:lnTo>
                    <a:pt x="444830" y="398805"/>
                  </a:lnTo>
                  <a:lnTo>
                    <a:pt x="444538" y="398297"/>
                  </a:lnTo>
                  <a:lnTo>
                    <a:pt x="444398" y="397916"/>
                  </a:lnTo>
                  <a:lnTo>
                    <a:pt x="444258" y="397408"/>
                  </a:lnTo>
                  <a:lnTo>
                    <a:pt x="444093" y="397027"/>
                  </a:lnTo>
                  <a:lnTo>
                    <a:pt x="443750" y="396265"/>
                  </a:lnTo>
                  <a:lnTo>
                    <a:pt x="442899" y="396138"/>
                  </a:lnTo>
                  <a:lnTo>
                    <a:pt x="441706" y="397027"/>
                  </a:lnTo>
                  <a:lnTo>
                    <a:pt x="442074" y="396392"/>
                  </a:lnTo>
                  <a:lnTo>
                    <a:pt x="442353" y="395884"/>
                  </a:lnTo>
                  <a:lnTo>
                    <a:pt x="442722" y="395249"/>
                  </a:lnTo>
                  <a:lnTo>
                    <a:pt x="442823" y="394995"/>
                  </a:lnTo>
                  <a:lnTo>
                    <a:pt x="443369" y="393090"/>
                  </a:lnTo>
                  <a:lnTo>
                    <a:pt x="442925" y="393090"/>
                  </a:lnTo>
                  <a:lnTo>
                    <a:pt x="442531" y="393217"/>
                  </a:lnTo>
                  <a:lnTo>
                    <a:pt x="442226" y="393598"/>
                  </a:lnTo>
                  <a:lnTo>
                    <a:pt x="441083" y="394487"/>
                  </a:lnTo>
                  <a:lnTo>
                    <a:pt x="440080" y="394487"/>
                  </a:lnTo>
                  <a:lnTo>
                    <a:pt x="439928" y="394106"/>
                  </a:lnTo>
                  <a:lnTo>
                    <a:pt x="440016" y="393471"/>
                  </a:lnTo>
                  <a:lnTo>
                    <a:pt x="440334" y="392836"/>
                  </a:lnTo>
                  <a:lnTo>
                    <a:pt x="440626" y="391820"/>
                  </a:lnTo>
                  <a:lnTo>
                    <a:pt x="441210" y="391185"/>
                  </a:lnTo>
                  <a:lnTo>
                    <a:pt x="442099" y="390931"/>
                  </a:lnTo>
                  <a:lnTo>
                    <a:pt x="442074" y="390677"/>
                  </a:lnTo>
                  <a:lnTo>
                    <a:pt x="441375" y="389915"/>
                  </a:lnTo>
                  <a:lnTo>
                    <a:pt x="440537" y="389788"/>
                  </a:lnTo>
                  <a:lnTo>
                    <a:pt x="440245" y="389661"/>
                  </a:lnTo>
                  <a:lnTo>
                    <a:pt x="439953" y="389534"/>
                  </a:lnTo>
                  <a:lnTo>
                    <a:pt x="439889" y="388899"/>
                  </a:lnTo>
                  <a:lnTo>
                    <a:pt x="440131" y="388518"/>
                  </a:lnTo>
                  <a:lnTo>
                    <a:pt x="438899" y="387375"/>
                  </a:lnTo>
                  <a:lnTo>
                    <a:pt x="438492" y="387121"/>
                  </a:lnTo>
                  <a:lnTo>
                    <a:pt x="437680" y="386613"/>
                  </a:lnTo>
                  <a:lnTo>
                    <a:pt x="437362" y="386994"/>
                  </a:lnTo>
                  <a:lnTo>
                    <a:pt x="436994" y="387121"/>
                  </a:lnTo>
                  <a:lnTo>
                    <a:pt x="436308" y="387121"/>
                  </a:lnTo>
                  <a:lnTo>
                    <a:pt x="436029" y="386994"/>
                  </a:lnTo>
                  <a:lnTo>
                    <a:pt x="435559" y="386613"/>
                  </a:lnTo>
                  <a:lnTo>
                    <a:pt x="435457" y="385851"/>
                  </a:lnTo>
                  <a:lnTo>
                    <a:pt x="435787" y="385470"/>
                  </a:lnTo>
                  <a:lnTo>
                    <a:pt x="436105" y="385216"/>
                  </a:lnTo>
                  <a:lnTo>
                    <a:pt x="436448" y="385089"/>
                  </a:lnTo>
                  <a:lnTo>
                    <a:pt x="435991" y="384454"/>
                  </a:lnTo>
                  <a:lnTo>
                    <a:pt x="435724" y="384073"/>
                  </a:lnTo>
                  <a:lnTo>
                    <a:pt x="434962" y="383819"/>
                  </a:lnTo>
                  <a:lnTo>
                    <a:pt x="434213" y="384454"/>
                  </a:lnTo>
                  <a:lnTo>
                    <a:pt x="433527" y="383946"/>
                  </a:lnTo>
                  <a:lnTo>
                    <a:pt x="433158" y="383438"/>
                  </a:lnTo>
                  <a:lnTo>
                    <a:pt x="433133" y="382930"/>
                  </a:lnTo>
                  <a:lnTo>
                    <a:pt x="433057" y="381152"/>
                  </a:lnTo>
                  <a:lnTo>
                    <a:pt x="432816" y="380898"/>
                  </a:lnTo>
                  <a:lnTo>
                    <a:pt x="432498" y="380644"/>
                  </a:lnTo>
                  <a:lnTo>
                    <a:pt x="432346" y="380517"/>
                  </a:lnTo>
                  <a:lnTo>
                    <a:pt x="432015" y="380644"/>
                  </a:lnTo>
                  <a:lnTo>
                    <a:pt x="430784" y="380644"/>
                  </a:lnTo>
                  <a:lnTo>
                    <a:pt x="430669" y="380517"/>
                  </a:lnTo>
                  <a:lnTo>
                    <a:pt x="430504" y="379882"/>
                  </a:lnTo>
                  <a:lnTo>
                    <a:pt x="430390" y="377977"/>
                  </a:lnTo>
                  <a:lnTo>
                    <a:pt x="430085" y="377596"/>
                  </a:lnTo>
                  <a:lnTo>
                    <a:pt x="429526" y="377596"/>
                  </a:lnTo>
                  <a:lnTo>
                    <a:pt x="429260" y="376961"/>
                  </a:lnTo>
                  <a:lnTo>
                    <a:pt x="429018" y="376580"/>
                  </a:lnTo>
                  <a:lnTo>
                    <a:pt x="428129" y="376580"/>
                  </a:lnTo>
                  <a:lnTo>
                    <a:pt x="427621" y="376453"/>
                  </a:lnTo>
                  <a:lnTo>
                    <a:pt x="427278" y="376453"/>
                  </a:lnTo>
                  <a:lnTo>
                    <a:pt x="427736" y="375310"/>
                  </a:lnTo>
                  <a:lnTo>
                    <a:pt x="427621" y="375183"/>
                  </a:lnTo>
                  <a:lnTo>
                    <a:pt x="424776" y="374319"/>
                  </a:lnTo>
                  <a:lnTo>
                    <a:pt x="424776" y="394487"/>
                  </a:lnTo>
                  <a:lnTo>
                    <a:pt x="424484" y="395503"/>
                  </a:lnTo>
                  <a:lnTo>
                    <a:pt x="423964" y="395884"/>
                  </a:lnTo>
                  <a:lnTo>
                    <a:pt x="423164" y="395884"/>
                  </a:lnTo>
                  <a:lnTo>
                    <a:pt x="423468" y="394995"/>
                  </a:lnTo>
                  <a:lnTo>
                    <a:pt x="423989" y="394614"/>
                  </a:lnTo>
                  <a:lnTo>
                    <a:pt x="424776" y="394487"/>
                  </a:lnTo>
                  <a:lnTo>
                    <a:pt x="424776" y="374319"/>
                  </a:lnTo>
                  <a:lnTo>
                    <a:pt x="424294" y="373659"/>
                  </a:lnTo>
                  <a:lnTo>
                    <a:pt x="424256" y="372770"/>
                  </a:lnTo>
                  <a:lnTo>
                    <a:pt x="423100" y="372135"/>
                  </a:lnTo>
                  <a:lnTo>
                    <a:pt x="422605" y="371754"/>
                  </a:lnTo>
                  <a:lnTo>
                    <a:pt x="422275" y="371500"/>
                  </a:lnTo>
                  <a:lnTo>
                    <a:pt x="421017" y="369849"/>
                  </a:lnTo>
                  <a:lnTo>
                    <a:pt x="420839" y="369595"/>
                  </a:lnTo>
                  <a:lnTo>
                    <a:pt x="420166" y="368452"/>
                  </a:lnTo>
                  <a:lnTo>
                    <a:pt x="419442" y="368325"/>
                  </a:lnTo>
                  <a:lnTo>
                    <a:pt x="418706" y="368198"/>
                  </a:lnTo>
                  <a:lnTo>
                    <a:pt x="417995" y="367309"/>
                  </a:lnTo>
                  <a:lnTo>
                    <a:pt x="418020" y="366293"/>
                  </a:lnTo>
                  <a:lnTo>
                    <a:pt x="418033" y="365785"/>
                  </a:lnTo>
                  <a:lnTo>
                    <a:pt x="417156" y="366293"/>
                  </a:lnTo>
                  <a:lnTo>
                    <a:pt x="416547" y="366293"/>
                  </a:lnTo>
                  <a:lnTo>
                    <a:pt x="416179" y="365785"/>
                  </a:lnTo>
                  <a:lnTo>
                    <a:pt x="415925" y="365150"/>
                  </a:lnTo>
                  <a:lnTo>
                    <a:pt x="415912" y="364007"/>
                  </a:lnTo>
                  <a:lnTo>
                    <a:pt x="415925" y="363880"/>
                  </a:lnTo>
                  <a:lnTo>
                    <a:pt x="414794" y="363499"/>
                  </a:lnTo>
                  <a:lnTo>
                    <a:pt x="413854" y="362737"/>
                  </a:lnTo>
                  <a:lnTo>
                    <a:pt x="412965" y="361467"/>
                  </a:lnTo>
                  <a:lnTo>
                    <a:pt x="411314" y="358800"/>
                  </a:lnTo>
                  <a:lnTo>
                    <a:pt x="410171" y="358419"/>
                  </a:lnTo>
                  <a:lnTo>
                    <a:pt x="409371" y="357911"/>
                  </a:lnTo>
                  <a:lnTo>
                    <a:pt x="408889" y="357530"/>
                  </a:lnTo>
                  <a:lnTo>
                    <a:pt x="408533" y="356895"/>
                  </a:lnTo>
                  <a:lnTo>
                    <a:pt x="408673" y="356387"/>
                  </a:lnTo>
                  <a:lnTo>
                    <a:pt x="408660" y="356006"/>
                  </a:lnTo>
                  <a:lnTo>
                    <a:pt x="408647" y="355879"/>
                  </a:lnTo>
                  <a:lnTo>
                    <a:pt x="407809" y="355752"/>
                  </a:lnTo>
                  <a:lnTo>
                    <a:pt x="406133" y="356006"/>
                  </a:lnTo>
                  <a:lnTo>
                    <a:pt x="406019" y="355625"/>
                  </a:lnTo>
                  <a:lnTo>
                    <a:pt x="406006" y="354355"/>
                  </a:lnTo>
                  <a:lnTo>
                    <a:pt x="406539" y="353847"/>
                  </a:lnTo>
                  <a:lnTo>
                    <a:pt x="406260" y="353593"/>
                  </a:lnTo>
                  <a:lnTo>
                    <a:pt x="405828" y="353212"/>
                  </a:lnTo>
                  <a:lnTo>
                    <a:pt x="405142" y="352831"/>
                  </a:lnTo>
                  <a:lnTo>
                    <a:pt x="404583" y="352704"/>
                  </a:lnTo>
                  <a:lnTo>
                    <a:pt x="404698" y="351815"/>
                  </a:lnTo>
                  <a:lnTo>
                    <a:pt x="404799" y="351561"/>
                  </a:lnTo>
                  <a:lnTo>
                    <a:pt x="404901" y="351307"/>
                  </a:lnTo>
                  <a:lnTo>
                    <a:pt x="403910" y="351561"/>
                  </a:lnTo>
                  <a:lnTo>
                    <a:pt x="402920" y="351053"/>
                  </a:lnTo>
                  <a:lnTo>
                    <a:pt x="401980" y="350037"/>
                  </a:lnTo>
                  <a:lnTo>
                    <a:pt x="400900" y="348640"/>
                  </a:lnTo>
                  <a:lnTo>
                    <a:pt x="400558" y="348386"/>
                  </a:lnTo>
                  <a:lnTo>
                    <a:pt x="400037" y="348132"/>
                  </a:lnTo>
                  <a:lnTo>
                    <a:pt x="399364" y="347878"/>
                  </a:lnTo>
                  <a:lnTo>
                    <a:pt x="399529" y="346608"/>
                  </a:lnTo>
                  <a:lnTo>
                    <a:pt x="399046" y="345973"/>
                  </a:lnTo>
                  <a:lnTo>
                    <a:pt x="397916" y="345973"/>
                  </a:lnTo>
                  <a:lnTo>
                    <a:pt x="396557" y="345719"/>
                  </a:lnTo>
                  <a:lnTo>
                    <a:pt x="395224" y="345719"/>
                  </a:lnTo>
                  <a:lnTo>
                    <a:pt x="395363" y="345211"/>
                  </a:lnTo>
                  <a:lnTo>
                    <a:pt x="395871" y="344068"/>
                  </a:lnTo>
                  <a:lnTo>
                    <a:pt x="395643" y="343814"/>
                  </a:lnTo>
                  <a:lnTo>
                    <a:pt x="394271" y="343433"/>
                  </a:lnTo>
                  <a:lnTo>
                    <a:pt x="393496" y="343687"/>
                  </a:lnTo>
                  <a:lnTo>
                    <a:pt x="392633" y="344322"/>
                  </a:lnTo>
                  <a:lnTo>
                    <a:pt x="391490" y="344957"/>
                  </a:lnTo>
                  <a:lnTo>
                    <a:pt x="390829" y="345211"/>
                  </a:lnTo>
                  <a:lnTo>
                    <a:pt x="390385" y="345338"/>
                  </a:lnTo>
                  <a:lnTo>
                    <a:pt x="390156" y="345338"/>
                  </a:lnTo>
                  <a:lnTo>
                    <a:pt x="388785" y="346849"/>
                  </a:lnTo>
                  <a:lnTo>
                    <a:pt x="388785" y="351815"/>
                  </a:lnTo>
                  <a:lnTo>
                    <a:pt x="388493" y="352577"/>
                  </a:lnTo>
                  <a:lnTo>
                    <a:pt x="388048" y="352831"/>
                  </a:lnTo>
                  <a:lnTo>
                    <a:pt x="387477" y="352577"/>
                  </a:lnTo>
                  <a:lnTo>
                    <a:pt x="387451" y="352069"/>
                  </a:lnTo>
                  <a:lnTo>
                    <a:pt x="387896" y="351815"/>
                  </a:lnTo>
                  <a:lnTo>
                    <a:pt x="388785" y="351815"/>
                  </a:lnTo>
                  <a:lnTo>
                    <a:pt x="388785" y="346849"/>
                  </a:lnTo>
                  <a:lnTo>
                    <a:pt x="385686" y="352450"/>
                  </a:lnTo>
                  <a:lnTo>
                    <a:pt x="386499" y="353212"/>
                  </a:lnTo>
                  <a:lnTo>
                    <a:pt x="386867" y="353593"/>
                  </a:lnTo>
                  <a:lnTo>
                    <a:pt x="387477" y="353720"/>
                  </a:lnTo>
                  <a:lnTo>
                    <a:pt x="388366" y="353593"/>
                  </a:lnTo>
                  <a:lnTo>
                    <a:pt x="387921" y="354355"/>
                  </a:lnTo>
                  <a:lnTo>
                    <a:pt x="387896" y="355752"/>
                  </a:lnTo>
                  <a:lnTo>
                    <a:pt x="388366" y="357149"/>
                  </a:lnTo>
                  <a:lnTo>
                    <a:pt x="388950" y="358419"/>
                  </a:lnTo>
                  <a:lnTo>
                    <a:pt x="389064" y="360959"/>
                  </a:lnTo>
                  <a:lnTo>
                    <a:pt x="389229" y="361213"/>
                  </a:lnTo>
                  <a:lnTo>
                    <a:pt x="389585" y="361467"/>
                  </a:lnTo>
                  <a:lnTo>
                    <a:pt x="390436" y="361594"/>
                  </a:lnTo>
                  <a:lnTo>
                    <a:pt x="391109" y="361848"/>
                  </a:lnTo>
                  <a:lnTo>
                    <a:pt x="391477" y="362229"/>
                  </a:lnTo>
                  <a:lnTo>
                    <a:pt x="391502" y="362864"/>
                  </a:lnTo>
                  <a:lnTo>
                    <a:pt x="391045" y="363753"/>
                  </a:lnTo>
                  <a:lnTo>
                    <a:pt x="390829" y="364007"/>
                  </a:lnTo>
                  <a:lnTo>
                    <a:pt x="390753" y="364769"/>
                  </a:lnTo>
                  <a:lnTo>
                    <a:pt x="391947" y="364007"/>
                  </a:lnTo>
                  <a:lnTo>
                    <a:pt x="392899" y="364007"/>
                  </a:lnTo>
                  <a:lnTo>
                    <a:pt x="394855" y="366293"/>
                  </a:lnTo>
                  <a:lnTo>
                    <a:pt x="395465" y="367182"/>
                  </a:lnTo>
                  <a:lnTo>
                    <a:pt x="395935" y="367563"/>
                  </a:lnTo>
                  <a:lnTo>
                    <a:pt x="395211" y="368325"/>
                  </a:lnTo>
                  <a:lnTo>
                    <a:pt x="395084" y="368706"/>
                  </a:lnTo>
                  <a:lnTo>
                    <a:pt x="395198" y="368833"/>
                  </a:lnTo>
                  <a:lnTo>
                    <a:pt x="395541" y="368960"/>
                  </a:lnTo>
                  <a:lnTo>
                    <a:pt x="397344" y="368833"/>
                  </a:lnTo>
                  <a:lnTo>
                    <a:pt x="398322" y="368452"/>
                  </a:lnTo>
                  <a:lnTo>
                    <a:pt x="398932" y="368325"/>
                  </a:lnTo>
                  <a:lnTo>
                    <a:pt x="399288" y="368706"/>
                  </a:lnTo>
                  <a:lnTo>
                    <a:pt x="399376" y="369722"/>
                  </a:lnTo>
                  <a:lnTo>
                    <a:pt x="399249" y="370230"/>
                  </a:lnTo>
                  <a:lnTo>
                    <a:pt x="400685" y="369849"/>
                  </a:lnTo>
                  <a:lnTo>
                    <a:pt x="401142" y="369976"/>
                  </a:lnTo>
                  <a:lnTo>
                    <a:pt x="400304" y="370865"/>
                  </a:lnTo>
                  <a:lnTo>
                    <a:pt x="400050" y="371500"/>
                  </a:lnTo>
                  <a:lnTo>
                    <a:pt x="400037" y="372643"/>
                  </a:lnTo>
                  <a:lnTo>
                    <a:pt x="401129" y="371881"/>
                  </a:lnTo>
                  <a:lnTo>
                    <a:pt x="402120" y="371754"/>
                  </a:lnTo>
                  <a:lnTo>
                    <a:pt x="403377" y="372262"/>
                  </a:lnTo>
                  <a:lnTo>
                    <a:pt x="403453" y="372770"/>
                  </a:lnTo>
                  <a:lnTo>
                    <a:pt x="403326" y="373405"/>
                  </a:lnTo>
                  <a:lnTo>
                    <a:pt x="402958" y="373913"/>
                  </a:lnTo>
                  <a:lnTo>
                    <a:pt x="402297" y="374294"/>
                  </a:lnTo>
                  <a:lnTo>
                    <a:pt x="404812" y="375310"/>
                  </a:lnTo>
                  <a:lnTo>
                    <a:pt x="405752" y="376326"/>
                  </a:lnTo>
                  <a:lnTo>
                    <a:pt x="405130" y="377215"/>
                  </a:lnTo>
                  <a:lnTo>
                    <a:pt x="404317" y="377723"/>
                  </a:lnTo>
                  <a:lnTo>
                    <a:pt x="403339" y="378485"/>
                  </a:lnTo>
                  <a:lnTo>
                    <a:pt x="402247" y="379247"/>
                  </a:lnTo>
                  <a:lnTo>
                    <a:pt x="401612" y="379882"/>
                  </a:lnTo>
                  <a:lnTo>
                    <a:pt x="401434" y="380644"/>
                  </a:lnTo>
                  <a:lnTo>
                    <a:pt x="400850" y="380263"/>
                  </a:lnTo>
                  <a:lnTo>
                    <a:pt x="398005" y="382930"/>
                  </a:lnTo>
                  <a:lnTo>
                    <a:pt x="397090" y="382549"/>
                  </a:lnTo>
                  <a:lnTo>
                    <a:pt x="396316" y="382803"/>
                  </a:lnTo>
                  <a:lnTo>
                    <a:pt x="395693" y="383692"/>
                  </a:lnTo>
                  <a:lnTo>
                    <a:pt x="394576" y="384962"/>
                  </a:lnTo>
                  <a:lnTo>
                    <a:pt x="394182" y="385089"/>
                  </a:lnTo>
                  <a:lnTo>
                    <a:pt x="393738" y="384835"/>
                  </a:lnTo>
                  <a:lnTo>
                    <a:pt x="393636" y="385343"/>
                  </a:lnTo>
                  <a:lnTo>
                    <a:pt x="393217" y="385851"/>
                  </a:lnTo>
                  <a:lnTo>
                    <a:pt x="392455" y="386232"/>
                  </a:lnTo>
                  <a:lnTo>
                    <a:pt x="391464" y="386613"/>
                  </a:lnTo>
                  <a:lnTo>
                    <a:pt x="390309" y="387121"/>
                  </a:lnTo>
                  <a:lnTo>
                    <a:pt x="388480" y="387870"/>
                  </a:lnTo>
                  <a:lnTo>
                    <a:pt x="388480" y="408965"/>
                  </a:lnTo>
                  <a:lnTo>
                    <a:pt x="388454" y="409473"/>
                  </a:lnTo>
                  <a:lnTo>
                    <a:pt x="388366" y="409854"/>
                  </a:lnTo>
                  <a:lnTo>
                    <a:pt x="387781" y="409473"/>
                  </a:lnTo>
                  <a:lnTo>
                    <a:pt x="387629" y="409219"/>
                  </a:lnTo>
                  <a:lnTo>
                    <a:pt x="387629" y="408457"/>
                  </a:lnTo>
                  <a:lnTo>
                    <a:pt x="388315" y="408711"/>
                  </a:lnTo>
                  <a:lnTo>
                    <a:pt x="388480" y="408965"/>
                  </a:lnTo>
                  <a:lnTo>
                    <a:pt x="388480" y="387870"/>
                  </a:lnTo>
                  <a:lnTo>
                    <a:pt x="387705" y="388899"/>
                  </a:lnTo>
                  <a:lnTo>
                    <a:pt x="388112" y="390296"/>
                  </a:lnTo>
                  <a:lnTo>
                    <a:pt x="386956" y="389915"/>
                  </a:lnTo>
                  <a:lnTo>
                    <a:pt x="386080" y="390296"/>
                  </a:lnTo>
                  <a:lnTo>
                    <a:pt x="385470" y="391439"/>
                  </a:lnTo>
                  <a:lnTo>
                    <a:pt x="384670" y="392328"/>
                  </a:lnTo>
                  <a:lnTo>
                    <a:pt x="384136" y="392709"/>
                  </a:lnTo>
                  <a:lnTo>
                    <a:pt x="383628" y="392836"/>
                  </a:lnTo>
                  <a:lnTo>
                    <a:pt x="383184" y="392836"/>
                  </a:lnTo>
                  <a:lnTo>
                    <a:pt x="382816" y="393026"/>
                  </a:lnTo>
                  <a:lnTo>
                    <a:pt x="382816" y="414934"/>
                  </a:lnTo>
                  <a:lnTo>
                    <a:pt x="382739" y="415315"/>
                  </a:lnTo>
                  <a:lnTo>
                    <a:pt x="382409" y="415188"/>
                  </a:lnTo>
                  <a:lnTo>
                    <a:pt x="382219" y="415061"/>
                  </a:lnTo>
                  <a:lnTo>
                    <a:pt x="382155" y="413410"/>
                  </a:lnTo>
                  <a:lnTo>
                    <a:pt x="382727" y="413791"/>
                  </a:lnTo>
                  <a:lnTo>
                    <a:pt x="382816" y="414934"/>
                  </a:lnTo>
                  <a:lnTo>
                    <a:pt x="382816" y="393026"/>
                  </a:lnTo>
                  <a:lnTo>
                    <a:pt x="382422" y="393217"/>
                  </a:lnTo>
                  <a:lnTo>
                    <a:pt x="382130" y="393446"/>
                  </a:lnTo>
                  <a:lnTo>
                    <a:pt x="382130" y="416585"/>
                  </a:lnTo>
                  <a:lnTo>
                    <a:pt x="382117" y="416966"/>
                  </a:lnTo>
                  <a:lnTo>
                    <a:pt x="382003" y="417728"/>
                  </a:lnTo>
                  <a:lnTo>
                    <a:pt x="381698" y="418236"/>
                  </a:lnTo>
                  <a:lnTo>
                    <a:pt x="381038" y="418236"/>
                  </a:lnTo>
                  <a:lnTo>
                    <a:pt x="380492" y="418617"/>
                  </a:lnTo>
                  <a:lnTo>
                    <a:pt x="379704" y="418490"/>
                  </a:lnTo>
                  <a:lnTo>
                    <a:pt x="378663" y="417982"/>
                  </a:lnTo>
                  <a:lnTo>
                    <a:pt x="378650" y="417601"/>
                  </a:lnTo>
                  <a:lnTo>
                    <a:pt x="379069" y="417220"/>
                  </a:lnTo>
                  <a:lnTo>
                    <a:pt x="379958" y="416966"/>
                  </a:lnTo>
                  <a:lnTo>
                    <a:pt x="381152" y="417093"/>
                  </a:lnTo>
                  <a:lnTo>
                    <a:pt x="381393" y="416966"/>
                  </a:lnTo>
                  <a:lnTo>
                    <a:pt x="382130" y="416585"/>
                  </a:lnTo>
                  <a:lnTo>
                    <a:pt x="382130" y="393446"/>
                  </a:lnTo>
                  <a:lnTo>
                    <a:pt x="381393" y="393979"/>
                  </a:lnTo>
                  <a:lnTo>
                    <a:pt x="380085" y="394868"/>
                  </a:lnTo>
                  <a:lnTo>
                    <a:pt x="377329" y="397154"/>
                  </a:lnTo>
                  <a:lnTo>
                    <a:pt x="375526" y="398932"/>
                  </a:lnTo>
                  <a:lnTo>
                    <a:pt x="373456" y="400456"/>
                  </a:lnTo>
                  <a:lnTo>
                    <a:pt x="371170" y="401599"/>
                  </a:lnTo>
                  <a:lnTo>
                    <a:pt x="370535" y="402615"/>
                  </a:lnTo>
                  <a:lnTo>
                    <a:pt x="368947" y="404393"/>
                  </a:lnTo>
                  <a:lnTo>
                    <a:pt x="368173" y="404774"/>
                  </a:lnTo>
                  <a:lnTo>
                    <a:pt x="367296" y="405028"/>
                  </a:lnTo>
                  <a:lnTo>
                    <a:pt x="367360" y="405155"/>
                  </a:lnTo>
                  <a:lnTo>
                    <a:pt x="367449" y="405917"/>
                  </a:lnTo>
                  <a:lnTo>
                    <a:pt x="366598" y="406933"/>
                  </a:lnTo>
                  <a:lnTo>
                    <a:pt x="366090" y="406933"/>
                  </a:lnTo>
                  <a:lnTo>
                    <a:pt x="365518" y="406679"/>
                  </a:lnTo>
                  <a:lnTo>
                    <a:pt x="361759" y="409854"/>
                  </a:lnTo>
                  <a:lnTo>
                    <a:pt x="357797" y="412648"/>
                  </a:lnTo>
                  <a:lnTo>
                    <a:pt x="353656" y="415188"/>
                  </a:lnTo>
                  <a:lnTo>
                    <a:pt x="353161" y="416458"/>
                  </a:lnTo>
                  <a:lnTo>
                    <a:pt x="351815" y="417728"/>
                  </a:lnTo>
                  <a:lnTo>
                    <a:pt x="347205" y="420776"/>
                  </a:lnTo>
                  <a:lnTo>
                    <a:pt x="344779" y="422808"/>
                  </a:lnTo>
                  <a:lnTo>
                    <a:pt x="344271" y="424078"/>
                  </a:lnTo>
                  <a:lnTo>
                    <a:pt x="342938" y="425475"/>
                  </a:lnTo>
                  <a:lnTo>
                    <a:pt x="338328" y="428523"/>
                  </a:lnTo>
                  <a:lnTo>
                    <a:pt x="337477" y="429412"/>
                  </a:lnTo>
                  <a:lnTo>
                    <a:pt x="336892" y="430174"/>
                  </a:lnTo>
                  <a:lnTo>
                    <a:pt x="336588" y="430809"/>
                  </a:lnTo>
                  <a:lnTo>
                    <a:pt x="335699" y="430809"/>
                  </a:lnTo>
                  <a:lnTo>
                    <a:pt x="334708" y="431444"/>
                  </a:lnTo>
                  <a:lnTo>
                    <a:pt x="332206" y="434111"/>
                  </a:lnTo>
                  <a:lnTo>
                    <a:pt x="331711" y="434492"/>
                  </a:lnTo>
                  <a:lnTo>
                    <a:pt x="331063" y="434746"/>
                  </a:lnTo>
                  <a:lnTo>
                    <a:pt x="330415" y="435381"/>
                  </a:lnTo>
                  <a:lnTo>
                    <a:pt x="330288" y="436397"/>
                  </a:lnTo>
                  <a:lnTo>
                    <a:pt x="331279" y="439445"/>
                  </a:lnTo>
                  <a:lnTo>
                    <a:pt x="331698" y="441096"/>
                  </a:lnTo>
                  <a:lnTo>
                    <a:pt x="332740" y="441731"/>
                  </a:lnTo>
                  <a:lnTo>
                    <a:pt x="334327" y="443128"/>
                  </a:lnTo>
                  <a:lnTo>
                    <a:pt x="334683" y="443763"/>
                  </a:lnTo>
                  <a:lnTo>
                    <a:pt x="334721" y="444398"/>
                  </a:lnTo>
                  <a:lnTo>
                    <a:pt x="334937" y="444398"/>
                  </a:lnTo>
                  <a:lnTo>
                    <a:pt x="339636" y="447700"/>
                  </a:lnTo>
                  <a:lnTo>
                    <a:pt x="340741" y="447573"/>
                  </a:lnTo>
                  <a:lnTo>
                    <a:pt x="341693" y="446303"/>
                  </a:lnTo>
                  <a:lnTo>
                    <a:pt x="341401" y="447065"/>
                  </a:lnTo>
                  <a:lnTo>
                    <a:pt x="341503" y="448081"/>
                  </a:lnTo>
                  <a:lnTo>
                    <a:pt x="341998" y="449097"/>
                  </a:lnTo>
                  <a:lnTo>
                    <a:pt x="342315" y="448843"/>
                  </a:lnTo>
                  <a:lnTo>
                    <a:pt x="342823" y="448589"/>
                  </a:lnTo>
                  <a:lnTo>
                    <a:pt x="343484" y="448589"/>
                  </a:lnTo>
                  <a:lnTo>
                    <a:pt x="344322" y="448335"/>
                  </a:lnTo>
                  <a:lnTo>
                    <a:pt x="345884" y="448335"/>
                  </a:lnTo>
                  <a:lnTo>
                    <a:pt x="345935" y="448081"/>
                  </a:lnTo>
                  <a:lnTo>
                    <a:pt x="345960" y="447573"/>
                  </a:lnTo>
                  <a:lnTo>
                    <a:pt x="345414" y="446430"/>
                  </a:lnTo>
                  <a:lnTo>
                    <a:pt x="346964" y="446430"/>
                  </a:lnTo>
                  <a:lnTo>
                    <a:pt x="347256" y="446303"/>
                  </a:lnTo>
                  <a:lnTo>
                    <a:pt x="348399" y="445795"/>
                  </a:lnTo>
                  <a:lnTo>
                    <a:pt x="349681" y="444525"/>
                  </a:lnTo>
                  <a:lnTo>
                    <a:pt x="351472" y="443382"/>
                  </a:lnTo>
                  <a:lnTo>
                    <a:pt x="352348" y="442874"/>
                  </a:lnTo>
                  <a:lnTo>
                    <a:pt x="352933" y="442493"/>
                  </a:lnTo>
                  <a:lnTo>
                    <a:pt x="353288" y="442366"/>
                  </a:lnTo>
                  <a:lnTo>
                    <a:pt x="353148" y="439699"/>
                  </a:lnTo>
                  <a:lnTo>
                    <a:pt x="354177" y="438810"/>
                  </a:lnTo>
                  <a:lnTo>
                    <a:pt x="356349" y="439699"/>
                  </a:lnTo>
                  <a:lnTo>
                    <a:pt x="356171" y="438810"/>
                  </a:lnTo>
                  <a:lnTo>
                    <a:pt x="356120" y="438556"/>
                  </a:lnTo>
                  <a:lnTo>
                    <a:pt x="355739" y="437540"/>
                  </a:lnTo>
                  <a:lnTo>
                    <a:pt x="356577" y="437540"/>
                  </a:lnTo>
                  <a:lnTo>
                    <a:pt x="356895" y="437286"/>
                  </a:lnTo>
                  <a:lnTo>
                    <a:pt x="357962" y="436143"/>
                  </a:lnTo>
                  <a:lnTo>
                    <a:pt x="358571" y="436143"/>
                  </a:lnTo>
                  <a:lnTo>
                    <a:pt x="359371" y="436397"/>
                  </a:lnTo>
                  <a:lnTo>
                    <a:pt x="359740" y="436143"/>
                  </a:lnTo>
                  <a:lnTo>
                    <a:pt x="359918" y="436016"/>
                  </a:lnTo>
                  <a:lnTo>
                    <a:pt x="360184" y="435762"/>
                  </a:lnTo>
                  <a:lnTo>
                    <a:pt x="360159" y="435127"/>
                  </a:lnTo>
                  <a:lnTo>
                    <a:pt x="359981" y="435000"/>
                  </a:lnTo>
                  <a:lnTo>
                    <a:pt x="359956" y="434619"/>
                  </a:lnTo>
                  <a:lnTo>
                    <a:pt x="360895" y="434111"/>
                  </a:lnTo>
                  <a:lnTo>
                    <a:pt x="362775" y="433730"/>
                  </a:lnTo>
                  <a:lnTo>
                    <a:pt x="361708" y="432587"/>
                  </a:lnTo>
                  <a:lnTo>
                    <a:pt x="361543" y="431317"/>
                  </a:lnTo>
                  <a:lnTo>
                    <a:pt x="362191" y="430174"/>
                  </a:lnTo>
                  <a:lnTo>
                    <a:pt x="362165" y="429920"/>
                  </a:lnTo>
                  <a:lnTo>
                    <a:pt x="361784" y="429412"/>
                  </a:lnTo>
                  <a:lnTo>
                    <a:pt x="361530" y="428777"/>
                  </a:lnTo>
                  <a:lnTo>
                    <a:pt x="361505" y="428015"/>
                  </a:lnTo>
                  <a:lnTo>
                    <a:pt x="362178" y="428015"/>
                  </a:lnTo>
                  <a:lnTo>
                    <a:pt x="362813" y="428396"/>
                  </a:lnTo>
                  <a:lnTo>
                    <a:pt x="363397" y="429158"/>
                  </a:lnTo>
                  <a:lnTo>
                    <a:pt x="363715" y="428523"/>
                  </a:lnTo>
                  <a:lnTo>
                    <a:pt x="364210" y="428269"/>
                  </a:lnTo>
                  <a:lnTo>
                    <a:pt x="365874" y="428142"/>
                  </a:lnTo>
                  <a:lnTo>
                    <a:pt x="366712" y="428015"/>
                  </a:lnTo>
                  <a:lnTo>
                    <a:pt x="367157" y="428015"/>
                  </a:lnTo>
                  <a:lnTo>
                    <a:pt x="367284" y="429412"/>
                  </a:lnTo>
                  <a:lnTo>
                    <a:pt x="367474" y="429920"/>
                  </a:lnTo>
                  <a:lnTo>
                    <a:pt x="368363" y="429920"/>
                  </a:lnTo>
                  <a:lnTo>
                    <a:pt x="368960" y="429285"/>
                  </a:lnTo>
                  <a:lnTo>
                    <a:pt x="369227" y="428015"/>
                  </a:lnTo>
                  <a:lnTo>
                    <a:pt x="369341" y="427888"/>
                  </a:lnTo>
                  <a:lnTo>
                    <a:pt x="369633" y="427634"/>
                  </a:lnTo>
                  <a:lnTo>
                    <a:pt x="370611" y="427126"/>
                  </a:lnTo>
                  <a:lnTo>
                    <a:pt x="371017" y="426872"/>
                  </a:lnTo>
                  <a:lnTo>
                    <a:pt x="371360" y="426745"/>
                  </a:lnTo>
                  <a:lnTo>
                    <a:pt x="372630" y="425348"/>
                  </a:lnTo>
                  <a:lnTo>
                    <a:pt x="372948" y="424713"/>
                  </a:lnTo>
                  <a:lnTo>
                    <a:pt x="373265" y="424459"/>
                  </a:lnTo>
                  <a:lnTo>
                    <a:pt x="373938" y="424459"/>
                  </a:lnTo>
                  <a:lnTo>
                    <a:pt x="374230" y="424586"/>
                  </a:lnTo>
                  <a:lnTo>
                    <a:pt x="374472" y="425094"/>
                  </a:lnTo>
                  <a:lnTo>
                    <a:pt x="375246" y="425094"/>
                  </a:lnTo>
                  <a:lnTo>
                    <a:pt x="375627" y="424713"/>
                  </a:lnTo>
                  <a:lnTo>
                    <a:pt x="375615" y="424459"/>
                  </a:lnTo>
                  <a:lnTo>
                    <a:pt x="375678" y="422427"/>
                  </a:lnTo>
                  <a:lnTo>
                    <a:pt x="376123" y="422173"/>
                  </a:lnTo>
                  <a:lnTo>
                    <a:pt x="377012" y="421919"/>
                  </a:lnTo>
                  <a:lnTo>
                    <a:pt x="376428" y="421411"/>
                  </a:lnTo>
                  <a:lnTo>
                    <a:pt x="376047" y="420776"/>
                  </a:lnTo>
                  <a:lnTo>
                    <a:pt x="375932" y="420141"/>
                  </a:lnTo>
                  <a:lnTo>
                    <a:pt x="375932" y="418109"/>
                  </a:lnTo>
                  <a:lnTo>
                    <a:pt x="376199" y="417982"/>
                  </a:lnTo>
                  <a:lnTo>
                    <a:pt x="376682" y="418363"/>
                  </a:lnTo>
                  <a:lnTo>
                    <a:pt x="377012" y="418490"/>
                  </a:lnTo>
                  <a:lnTo>
                    <a:pt x="377431" y="419125"/>
                  </a:lnTo>
                  <a:lnTo>
                    <a:pt x="377926" y="420268"/>
                  </a:lnTo>
                  <a:lnTo>
                    <a:pt x="378358" y="419760"/>
                  </a:lnTo>
                  <a:lnTo>
                    <a:pt x="378980" y="419633"/>
                  </a:lnTo>
                  <a:lnTo>
                    <a:pt x="379780" y="420014"/>
                  </a:lnTo>
                  <a:lnTo>
                    <a:pt x="380453" y="420395"/>
                  </a:lnTo>
                  <a:lnTo>
                    <a:pt x="381152" y="420522"/>
                  </a:lnTo>
                  <a:lnTo>
                    <a:pt x="381812" y="420522"/>
                  </a:lnTo>
                  <a:lnTo>
                    <a:pt x="382638" y="420268"/>
                  </a:lnTo>
                  <a:lnTo>
                    <a:pt x="383641" y="419887"/>
                  </a:lnTo>
                  <a:lnTo>
                    <a:pt x="383552" y="420268"/>
                  </a:lnTo>
                  <a:lnTo>
                    <a:pt x="383171" y="420776"/>
                  </a:lnTo>
                  <a:lnTo>
                    <a:pt x="382536" y="421538"/>
                  </a:lnTo>
                  <a:lnTo>
                    <a:pt x="383438" y="421665"/>
                  </a:lnTo>
                  <a:lnTo>
                    <a:pt x="384898" y="420395"/>
                  </a:lnTo>
                  <a:lnTo>
                    <a:pt x="385279" y="419887"/>
                  </a:lnTo>
                  <a:lnTo>
                    <a:pt x="385470" y="419633"/>
                  </a:lnTo>
                  <a:lnTo>
                    <a:pt x="386232" y="418617"/>
                  </a:lnTo>
                  <a:lnTo>
                    <a:pt x="386905" y="417728"/>
                  </a:lnTo>
                  <a:lnTo>
                    <a:pt x="387553" y="416585"/>
                  </a:lnTo>
                  <a:lnTo>
                    <a:pt x="387985" y="415823"/>
                  </a:lnTo>
                  <a:lnTo>
                    <a:pt x="388353" y="415315"/>
                  </a:lnTo>
                  <a:lnTo>
                    <a:pt x="389750" y="413410"/>
                  </a:lnTo>
                  <a:lnTo>
                    <a:pt x="389928" y="413156"/>
                  </a:lnTo>
                  <a:lnTo>
                    <a:pt x="390563" y="412394"/>
                  </a:lnTo>
                  <a:lnTo>
                    <a:pt x="390994" y="412140"/>
                  </a:lnTo>
                  <a:lnTo>
                    <a:pt x="393319" y="409854"/>
                  </a:lnTo>
                  <a:lnTo>
                    <a:pt x="394741" y="408457"/>
                  </a:lnTo>
                  <a:lnTo>
                    <a:pt x="396290" y="406933"/>
                  </a:lnTo>
                  <a:lnTo>
                    <a:pt x="397573" y="405663"/>
                  </a:lnTo>
                  <a:lnTo>
                    <a:pt x="404660" y="398932"/>
                  </a:lnTo>
                  <a:lnTo>
                    <a:pt x="407720" y="396265"/>
                  </a:lnTo>
                  <a:lnTo>
                    <a:pt x="409130" y="395249"/>
                  </a:lnTo>
                  <a:lnTo>
                    <a:pt x="409854" y="394106"/>
                  </a:lnTo>
                  <a:lnTo>
                    <a:pt x="409930" y="393090"/>
                  </a:lnTo>
                  <a:lnTo>
                    <a:pt x="410260" y="393217"/>
                  </a:lnTo>
                  <a:lnTo>
                    <a:pt x="411772" y="393217"/>
                  </a:lnTo>
                  <a:lnTo>
                    <a:pt x="412242" y="393598"/>
                  </a:lnTo>
                  <a:lnTo>
                    <a:pt x="412534" y="393725"/>
                  </a:lnTo>
                  <a:lnTo>
                    <a:pt x="412978" y="393725"/>
                  </a:lnTo>
                  <a:lnTo>
                    <a:pt x="412673" y="393090"/>
                  </a:lnTo>
                  <a:lnTo>
                    <a:pt x="411988" y="391693"/>
                  </a:lnTo>
                  <a:lnTo>
                    <a:pt x="412635" y="391058"/>
                  </a:lnTo>
                  <a:lnTo>
                    <a:pt x="414909" y="391947"/>
                  </a:lnTo>
                  <a:lnTo>
                    <a:pt x="415823" y="392328"/>
                  </a:lnTo>
                  <a:lnTo>
                    <a:pt x="416560" y="392328"/>
                  </a:lnTo>
                  <a:lnTo>
                    <a:pt x="417093" y="391947"/>
                  </a:lnTo>
                  <a:lnTo>
                    <a:pt x="417537" y="391947"/>
                  </a:lnTo>
                  <a:lnTo>
                    <a:pt x="418033" y="391566"/>
                  </a:lnTo>
                  <a:lnTo>
                    <a:pt x="418528" y="391058"/>
                  </a:lnTo>
                  <a:lnTo>
                    <a:pt x="419277" y="390296"/>
                  </a:lnTo>
                  <a:lnTo>
                    <a:pt x="419519" y="390042"/>
                  </a:lnTo>
                  <a:lnTo>
                    <a:pt x="420230" y="389661"/>
                  </a:lnTo>
                  <a:lnTo>
                    <a:pt x="420700" y="390042"/>
                  </a:lnTo>
                  <a:lnTo>
                    <a:pt x="419455" y="391947"/>
                  </a:lnTo>
                  <a:lnTo>
                    <a:pt x="418973" y="392709"/>
                  </a:lnTo>
                  <a:lnTo>
                    <a:pt x="418680" y="393471"/>
                  </a:lnTo>
                  <a:lnTo>
                    <a:pt x="419265" y="393979"/>
                  </a:lnTo>
                  <a:lnTo>
                    <a:pt x="420725" y="393979"/>
                  </a:lnTo>
                  <a:lnTo>
                    <a:pt x="420611" y="394995"/>
                  </a:lnTo>
                  <a:lnTo>
                    <a:pt x="421093" y="395884"/>
                  </a:lnTo>
                  <a:lnTo>
                    <a:pt x="421182" y="396646"/>
                  </a:lnTo>
                  <a:lnTo>
                    <a:pt x="421525" y="396646"/>
                  </a:lnTo>
                  <a:lnTo>
                    <a:pt x="422021" y="396392"/>
                  </a:lnTo>
                  <a:lnTo>
                    <a:pt x="422465" y="396392"/>
                  </a:lnTo>
                  <a:lnTo>
                    <a:pt x="422579" y="397027"/>
                  </a:lnTo>
                  <a:lnTo>
                    <a:pt x="422097" y="398043"/>
                  </a:lnTo>
                  <a:lnTo>
                    <a:pt x="422681" y="398551"/>
                  </a:lnTo>
                  <a:lnTo>
                    <a:pt x="424446" y="398043"/>
                  </a:lnTo>
                  <a:lnTo>
                    <a:pt x="424281" y="398170"/>
                  </a:lnTo>
                  <a:lnTo>
                    <a:pt x="424954" y="398043"/>
                  </a:lnTo>
                  <a:lnTo>
                    <a:pt x="425615" y="397916"/>
                  </a:lnTo>
                  <a:lnTo>
                    <a:pt x="425919" y="398297"/>
                  </a:lnTo>
                  <a:lnTo>
                    <a:pt x="425119" y="399821"/>
                  </a:lnTo>
                  <a:lnTo>
                    <a:pt x="424738" y="400456"/>
                  </a:lnTo>
                  <a:lnTo>
                    <a:pt x="424091" y="401218"/>
                  </a:lnTo>
                  <a:lnTo>
                    <a:pt x="424167" y="402488"/>
                  </a:lnTo>
                  <a:lnTo>
                    <a:pt x="425627" y="402869"/>
                  </a:lnTo>
                  <a:lnTo>
                    <a:pt x="426186" y="403377"/>
                  </a:lnTo>
                  <a:lnTo>
                    <a:pt x="426275" y="404774"/>
                  </a:lnTo>
                  <a:lnTo>
                    <a:pt x="426504" y="404774"/>
                  </a:lnTo>
                  <a:lnTo>
                    <a:pt x="426707" y="404266"/>
                  </a:lnTo>
                  <a:lnTo>
                    <a:pt x="426808" y="403758"/>
                  </a:lnTo>
                  <a:lnTo>
                    <a:pt x="426859" y="402234"/>
                  </a:lnTo>
                  <a:lnTo>
                    <a:pt x="426974" y="401599"/>
                  </a:lnTo>
                  <a:lnTo>
                    <a:pt x="429234" y="399821"/>
                  </a:lnTo>
                  <a:lnTo>
                    <a:pt x="430212" y="399186"/>
                  </a:lnTo>
                  <a:lnTo>
                    <a:pt x="430936" y="398932"/>
                  </a:lnTo>
                  <a:lnTo>
                    <a:pt x="431393" y="399186"/>
                  </a:lnTo>
                  <a:lnTo>
                    <a:pt x="430276" y="400456"/>
                  </a:lnTo>
                  <a:lnTo>
                    <a:pt x="428396" y="403250"/>
                  </a:lnTo>
                  <a:lnTo>
                    <a:pt x="427901" y="404393"/>
                  </a:lnTo>
                  <a:lnTo>
                    <a:pt x="427812" y="405282"/>
                  </a:lnTo>
                  <a:lnTo>
                    <a:pt x="429818" y="403758"/>
                  </a:lnTo>
                  <a:lnTo>
                    <a:pt x="429933" y="403631"/>
                  </a:lnTo>
                  <a:lnTo>
                    <a:pt x="429895" y="404901"/>
                  </a:lnTo>
                  <a:lnTo>
                    <a:pt x="429768" y="405282"/>
                  </a:lnTo>
                  <a:lnTo>
                    <a:pt x="429056" y="406679"/>
                  </a:lnTo>
                  <a:lnTo>
                    <a:pt x="428612" y="407314"/>
                  </a:lnTo>
                  <a:lnTo>
                    <a:pt x="428523" y="408203"/>
                  </a:lnTo>
                  <a:lnTo>
                    <a:pt x="429310" y="408457"/>
                  </a:lnTo>
                  <a:lnTo>
                    <a:pt x="429818" y="408330"/>
                  </a:lnTo>
                  <a:lnTo>
                    <a:pt x="430123" y="407949"/>
                  </a:lnTo>
                  <a:lnTo>
                    <a:pt x="430466" y="407822"/>
                  </a:lnTo>
                  <a:lnTo>
                    <a:pt x="430847" y="407822"/>
                  </a:lnTo>
                  <a:lnTo>
                    <a:pt x="431304" y="407695"/>
                  </a:lnTo>
                  <a:lnTo>
                    <a:pt x="430987" y="408711"/>
                  </a:lnTo>
                  <a:lnTo>
                    <a:pt x="430542" y="409854"/>
                  </a:lnTo>
                  <a:lnTo>
                    <a:pt x="430352" y="410235"/>
                  </a:lnTo>
                  <a:lnTo>
                    <a:pt x="430250" y="410362"/>
                  </a:lnTo>
                  <a:lnTo>
                    <a:pt x="431139" y="410235"/>
                  </a:lnTo>
                  <a:lnTo>
                    <a:pt x="431774" y="409473"/>
                  </a:lnTo>
                  <a:lnTo>
                    <a:pt x="432155" y="407822"/>
                  </a:lnTo>
                  <a:lnTo>
                    <a:pt x="432473" y="407695"/>
                  </a:lnTo>
                  <a:lnTo>
                    <a:pt x="432803" y="407568"/>
                  </a:lnTo>
                  <a:lnTo>
                    <a:pt x="433235" y="407314"/>
                  </a:lnTo>
                  <a:lnTo>
                    <a:pt x="434568" y="405917"/>
                  </a:lnTo>
                  <a:lnTo>
                    <a:pt x="435203" y="405028"/>
                  </a:lnTo>
                  <a:lnTo>
                    <a:pt x="435914" y="404647"/>
                  </a:lnTo>
                  <a:lnTo>
                    <a:pt x="436702" y="404901"/>
                  </a:lnTo>
                  <a:lnTo>
                    <a:pt x="435991" y="406171"/>
                  </a:lnTo>
                  <a:lnTo>
                    <a:pt x="434644" y="407441"/>
                  </a:lnTo>
                  <a:lnTo>
                    <a:pt x="432689" y="408711"/>
                  </a:lnTo>
                  <a:lnTo>
                    <a:pt x="433044" y="408965"/>
                  </a:lnTo>
                  <a:lnTo>
                    <a:pt x="433235" y="409473"/>
                  </a:lnTo>
                  <a:lnTo>
                    <a:pt x="432816" y="410362"/>
                  </a:lnTo>
                  <a:lnTo>
                    <a:pt x="432739" y="411124"/>
                  </a:lnTo>
                  <a:lnTo>
                    <a:pt x="432993" y="411505"/>
                  </a:lnTo>
                  <a:lnTo>
                    <a:pt x="433209" y="412648"/>
                  </a:lnTo>
                  <a:lnTo>
                    <a:pt x="433628" y="413791"/>
                  </a:lnTo>
                  <a:lnTo>
                    <a:pt x="434009" y="415061"/>
                  </a:lnTo>
                  <a:lnTo>
                    <a:pt x="435610" y="416966"/>
                  </a:lnTo>
                  <a:lnTo>
                    <a:pt x="436575" y="417093"/>
                  </a:lnTo>
                  <a:lnTo>
                    <a:pt x="437769" y="416458"/>
                  </a:lnTo>
                  <a:lnTo>
                    <a:pt x="439153" y="417410"/>
                  </a:lnTo>
                  <a:lnTo>
                    <a:pt x="438200" y="418452"/>
                  </a:lnTo>
                  <a:lnTo>
                    <a:pt x="437222" y="419214"/>
                  </a:lnTo>
                  <a:lnTo>
                    <a:pt x="436702" y="419849"/>
                  </a:lnTo>
                  <a:lnTo>
                    <a:pt x="436435" y="420357"/>
                  </a:lnTo>
                  <a:lnTo>
                    <a:pt x="436460" y="420738"/>
                  </a:lnTo>
                  <a:lnTo>
                    <a:pt x="436143" y="421119"/>
                  </a:lnTo>
                  <a:lnTo>
                    <a:pt x="435483" y="421500"/>
                  </a:lnTo>
                  <a:lnTo>
                    <a:pt x="434390" y="422389"/>
                  </a:lnTo>
                  <a:lnTo>
                    <a:pt x="434047" y="422770"/>
                  </a:lnTo>
                  <a:lnTo>
                    <a:pt x="433730" y="423024"/>
                  </a:lnTo>
                  <a:lnTo>
                    <a:pt x="432790" y="424421"/>
                  </a:lnTo>
                  <a:lnTo>
                    <a:pt x="431876" y="425183"/>
                  </a:lnTo>
                  <a:lnTo>
                    <a:pt x="430987" y="425437"/>
                  </a:lnTo>
                  <a:lnTo>
                    <a:pt x="431076" y="427088"/>
                  </a:lnTo>
                  <a:lnTo>
                    <a:pt x="430110" y="427850"/>
                  </a:lnTo>
                  <a:lnTo>
                    <a:pt x="428777" y="428231"/>
                  </a:lnTo>
                  <a:lnTo>
                    <a:pt x="428231" y="428612"/>
                  </a:lnTo>
                  <a:lnTo>
                    <a:pt x="427761" y="429247"/>
                  </a:lnTo>
                  <a:lnTo>
                    <a:pt x="427367" y="430136"/>
                  </a:lnTo>
                  <a:lnTo>
                    <a:pt x="428256" y="430136"/>
                  </a:lnTo>
                  <a:lnTo>
                    <a:pt x="428498" y="430517"/>
                  </a:lnTo>
                  <a:lnTo>
                    <a:pt x="428091" y="431406"/>
                  </a:lnTo>
                  <a:lnTo>
                    <a:pt x="427151" y="432549"/>
                  </a:lnTo>
                  <a:lnTo>
                    <a:pt x="426694" y="433311"/>
                  </a:lnTo>
                  <a:lnTo>
                    <a:pt x="424332" y="433438"/>
                  </a:lnTo>
                  <a:lnTo>
                    <a:pt x="423252" y="434200"/>
                  </a:lnTo>
                  <a:lnTo>
                    <a:pt x="422922" y="434835"/>
                  </a:lnTo>
                  <a:lnTo>
                    <a:pt x="422871" y="435597"/>
                  </a:lnTo>
                  <a:lnTo>
                    <a:pt x="422948" y="436105"/>
                  </a:lnTo>
                  <a:lnTo>
                    <a:pt x="421957" y="436486"/>
                  </a:lnTo>
                  <a:lnTo>
                    <a:pt x="420992" y="437248"/>
                  </a:lnTo>
                  <a:lnTo>
                    <a:pt x="420446" y="437502"/>
                  </a:lnTo>
                  <a:lnTo>
                    <a:pt x="420090" y="438010"/>
                  </a:lnTo>
                  <a:lnTo>
                    <a:pt x="419900" y="438772"/>
                  </a:lnTo>
                  <a:lnTo>
                    <a:pt x="419468" y="439280"/>
                  </a:lnTo>
                  <a:lnTo>
                    <a:pt x="419036" y="439407"/>
                  </a:lnTo>
                  <a:lnTo>
                    <a:pt x="444017" y="439407"/>
                  </a:lnTo>
                  <a:lnTo>
                    <a:pt x="444436" y="438645"/>
                  </a:lnTo>
                  <a:lnTo>
                    <a:pt x="445198" y="438391"/>
                  </a:lnTo>
                  <a:lnTo>
                    <a:pt x="446443" y="438391"/>
                  </a:lnTo>
                  <a:lnTo>
                    <a:pt x="445947" y="437502"/>
                  </a:lnTo>
                  <a:lnTo>
                    <a:pt x="446811" y="436867"/>
                  </a:lnTo>
                  <a:lnTo>
                    <a:pt x="449021" y="436232"/>
                  </a:lnTo>
                  <a:lnTo>
                    <a:pt x="449440" y="435597"/>
                  </a:lnTo>
                  <a:lnTo>
                    <a:pt x="450189" y="434962"/>
                  </a:lnTo>
                  <a:lnTo>
                    <a:pt x="451294" y="434454"/>
                  </a:lnTo>
                  <a:lnTo>
                    <a:pt x="450138" y="433819"/>
                  </a:lnTo>
                  <a:lnTo>
                    <a:pt x="449973" y="432930"/>
                  </a:lnTo>
                  <a:lnTo>
                    <a:pt x="450532" y="432168"/>
                  </a:lnTo>
                  <a:lnTo>
                    <a:pt x="450811" y="431787"/>
                  </a:lnTo>
                  <a:lnTo>
                    <a:pt x="451827" y="432041"/>
                  </a:lnTo>
                  <a:lnTo>
                    <a:pt x="452894" y="431914"/>
                  </a:lnTo>
                  <a:lnTo>
                    <a:pt x="453072" y="431787"/>
                  </a:lnTo>
                  <a:lnTo>
                    <a:pt x="453250" y="431660"/>
                  </a:lnTo>
                  <a:lnTo>
                    <a:pt x="453974" y="431152"/>
                  </a:lnTo>
                  <a:lnTo>
                    <a:pt x="454380" y="432422"/>
                  </a:lnTo>
                  <a:lnTo>
                    <a:pt x="454825" y="432422"/>
                  </a:lnTo>
                  <a:lnTo>
                    <a:pt x="455104" y="432168"/>
                  </a:lnTo>
                  <a:lnTo>
                    <a:pt x="455168" y="431533"/>
                  </a:lnTo>
                  <a:lnTo>
                    <a:pt x="455523" y="431152"/>
                  </a:lnTo>
                  <a:lnTo>
                    <a:pt x="455637" y="431025"/>
                  </a:lnTo>
                  <a:lnTo>
                    <a:pt x="455955" y="430390"/>
                  </a:lnTo>
                  <a:lnTo>
                    <a:pt x="456171" y="430390"/>
                  </a:lnTo>
                  <a:lnTo>
                    <a:pt x="456603" y="430009"/>
                  </a:lnTo>
                  <a:lnTo>
                    <a:pt x="457873" y="428612"/>
                  </a:lnTo>
                  <a:lnTo>
                    <a:pt x="458851" y="427850"/>
                  </a:lnTo>
                  <a:lnTo>
                    <a:pt x="458355" y="426961"/>
                  </a:lnTo>
                  <a:lnTo>
                    <a:pt x="458266" y="426199"/>
                  </a:lnTo>
                  <a:lnTo>
                    <a:pt x="458571" y="425691"/>
                  </a:lnTo>
                  <a:lnTo>
                    <a:pt x="459168" y="424294"/>
                  </a:lnTo>
                  <a:lnTo>
                    <a:pt x="459803" y="423278"/>
                  </a:lnTo>
                  <a:close/>
                </a:path>
                <a:path w="2097405" h="1483995">
                  <a:moveTo>
                    <a:pt x="462470" y="83743"/>
                  </a:moveTo>
                  <a:lnTo>
                    <a:pt x="461810" y="81965"/>
                  </a:lnTo>
                  <a:lnTo>
                    <a:pt x="458635" y="81457"/>
                  </a:lnTo>
                  <a:lnTo>
                    <a:pt x="458050" y="79679"/>
                  </a:lnTo>
                  <a:lnTo>
                    <a:pt x="457619" y="78028"/>
                  </a:lnTo>
                  <a:lnTo>
                    <a:pt x="456831" y="77901"/>
                  </a:lnTo>
                  <a:lnTo>
                    <a:pt x="455637" y="77647"/>
                  </a:lnTo>
                  <a:lnTo>
                    <a:pt x="454037" y="77012"/>
                  </a:lnTo>
                  <a:lnTo>
                    <a:pt x="452488" y="76250"/>
                  </a:lnTo>
                  <a:lnTo>
                    <a:pt x="450951" y="75869"/>
                  </a:lnTo>
                  <a:lnTo>
                    <a:pt x="443852" y="77393"/>
                  </a:lnTo>
                  <a:lnTo>
                    <a:pt x="439712" y="81584"/>
                  </a:lnTo>
                  <a:lnTo>
                    <a:pt x="438531" y="88442"/>
                  </a:lnTo>
                  <a:lnTo>
                    <a:pt x="462318" y="88442"/>
                  </a:lnTo>
                  <a:lnTo>
                    <a:pt x="461860" y="88188"/>
                  </a:lnTo>
                  <a:lnTo>
                    <a:pt x="461276" y="87934"/>
                  </a:lnTo>
                  <a:lnTo>
                    <a:pt x="460857" y="87426"/>
                  </a:lnTo>
                  <a:lnTo>
                    <a:pt x="460603" y="86791"/>
                  </a:lnTo>
                  <a:lnTo>
                    <a:pt x="462470" y="83743"/>
                  </a:lnTo>
                  <a:close/>
                </a:path>
                <a:path w="2097405" h="1483995">
                  <a:moveTo>
                    <a:pt x="462508" y="812215"/>
                  </a:moveTo>
                  <a:lnTo>
                    <a:pt x="462381" y="811961"/>
                  </a:lnTo>
                  <a:lnTo>
                    <a:pt x="462026" y="811580"/>
                  </a:lnTo>
                  <a:lnTo>
                    <a:pt x="462114" y="812977"/>
                  </a:lnTo>
                  <a:lnTo>
                    <a:pt x="462432" y="812596"/>
                  </a:lnTo>
                  <a:lnTo>
                    <a:pt x="462508" y="812215"/>
                  </a:lnTo>
                  <a:close/>
                </a:path>
                <a:path w="2097405" h="1483995">
                  <a:moveTo>
                    <a:pt x="463689" y="512813"/>
                  </a:moveTo>
                  <a:lnTo>
                    <a:pt x="463156" y="512432"/>
                  </a:lnTo>
                  <a:lnTo>
                    <a:pt x="462826" y="512432"/>
                  </a:lnTo>
                  <a:lnTo>
                    <a:pt x="462762" y="512813"/>
                  </a:lnTo>
                  <a:lnTo>
                    <a:pt x="462826" y="512940"/>
                  </a:lnTo>
                  <a:lnTo>
                    <a:pt x="463029" y="513067"/>
                  </a:lnTo>
                  <a:lnTo>
                    <a:pt x="463372" y="513194"/>
                  </a:lnTo>
                  <a:lnTo>
                    <a:pt x="463689" y="512813"/>
                  </a:lnTo>
                  <a:close/>
                </a:path>
                <a:path w="2097405" h="1483995">
                  <a:moveTo>
                    <a:pt x="464083" y="512394"/>
                  </a:moveTo>
                  <a:lnTo>
                    <a:pt x="463689" y="512813"/>
                  </a:lnTo>
                  <a:lnTo>
                    <a:pt x="464083" y="512394"/>
                  </a:lnTo>
                  <a:close/>
                </a:path>
                <a:path w="2097405" h="1483995">
                  <a:moveTo>
                    <a:pt x="465518" y="839660"/>
                  </a:moveTo>
                  <a:lnTo>
                    <a:pt x="465442" y="839495"/>
                  </a:lnTo>
                  <a:lnTo>
                    <a:pt x="465289" y="839673"/>
                  </a:lnTo>
                  <a:lnTo>
                    <a:pt x="465518" y="839660"/>
                  </a:lnTo>
                  <a:close/>
                </a:path>
                <a:path w="2097405" h="1483995">
                  <a:moveTo>
                    <a:pt x="470623" y="477126"/>
                  </a:moveTo>
                  <a:lnTo>
                    <a:pt x="470077" y="476516"/>
                  </a:lnTo>
                  <a:lnTo>
                    <a:pt x="469912" y="476491"/>
                  </a:lnTo>
                  <a:lnTo>
                    <a:pt x="470268" y="477126"/>
                  </a:lnTo>
                  <a:lnTo>
                    <a:pt x="470623" y="477126"/>
                  </a:lnTo>
                  <a:close/>
                </a:path>
                <a:path w="2097405" h="1483995">
                  <a:moveTo>
                    <a:pt x="480898" y="824661"/>
                  </a:moveTo>
                  <a:lnTo>
                    <a:pt x="480555" y="824661"/>
                  </a:lnTo>
                  <a:lnTo>
                    <a:pt x="480517" y="825042"/>
                  </a:lnTo>
                  <a:lnTo>
                    <a:pt x="480682" y="824915"/>
                  </a:lnTo>
                  <a:lnTo>
                    <a:pt x="480898" y="824661"/>
                  </a:lnTo>
                  <a:close/>
                </a:path>
                <a:path w="2097405" h="1483995">
                  <a:moveTo>
                    <a:pt x="485990" y="116255"/>
                  </a:moveTo>
                  <a:lnTo>
                    <a:pt x="482346" y="113080"/>
                  </a:lnTo>
                  <a:lnTo>
                    <a:pt x="482879" y="112445"/>
                  </a:lnTo>
                  <a:lnTo>
                    <a:pt x="483260" y="112064"/>
                  </a:lnTo>
                  <a:lnTo>
                    <a:pt x="483489" y="112064"/>
                  </a:lnTo>
                  <a:lnTo>
                    <a:pt x="481888" y="111937"/>
                  </a:lnTo>
                  <a:lnTo>
                    <a:pt x="481342" y="111175"/>
                  </a:lnTo>
                  <a:lnTo>
                    <a:pt x="481431" y="109778"/>
                  </a:lnTo>
                  <a:lnTo>
                    <a:pt x="481482" y="109397"/>
                  </a:lnTo>
                  <a:lnTo>
                    <a:pt x="480225" y="109143"/>
                  </a:lnTo>
                  <a:lnTo>
                    <a:pt x="479259" y="108635"/>
                  </a:lnTo>
                  <a:lnTo>
                    <a:pt x="477723" y="107238"/>
                  </a:lnTo>
                  <a:lnTo>
                    <a:pt x="477774" y="105968"/>
                  </a:lnTo>
                  <a:lnTo>
                    <a:pt x="477888" y="105714"/>
                  </a:lnTo>
                  <a:lnTo>
                    <a:pt x="478624" y="104063"/>
                  </a:lnTo>
                  <a:lnTo>
                    <a:pt x="478675" y="103936"/>
                  </a:lnTo>
                  <a:lnTo>
                    <a:pt x="478002" y="104063"/>
                  </a:lnTo>
                  <a:lnTo>
                    <a:pt x="477481" y="103809"/>
                  </a:lnTo>
                  <a:lnTo>
                    <a:pt x="477621" y="103555"/>
                  </a:lnTo>
                  <a:lnTo>
                    <a:pt x="477697" y="103428"/>
                  </a:lnTo>
                  <a:lnTo>
                    <a:pt x="477393" y="103047"/>
                  </a:lnTo>
                  <a:lnTo>
                    <a:pt x="476580" y="102793"/>
                  </a:lnTo>
                  <a:lnTo>
                    <a:pt x="476427" y="102768"/>
                  </a:lnTo>
                  <a:lnTo>
                    <a:pt x="476427" y="104825"/>
                  </a:lnTo>
                  <a:lnTo>
                    <a:pt x="475869" y="104952"/>
                  </a:lnTo>
                  <a:lnTo>
                    <a:pt x="474560" y="105714"/>
                  </a:lnTo>
                  <a:lnTo>
                    <a:pt x="474649" y="104952"/>
                  </a:lnTo>
                  <a:lnTo>
                    <a:pt x="474713" y="104317"/>
                  </a:lnTo>
                  <a:lnTo>
                    <a:pt x="475234" y="103682"/>
                  </a:lnTo>
                  <a:lnTo>
                    <a:pt x="476123" y="103555"/>
                  </a:lnTo>
                  <a:lnTo>
                    <a:pt x="476313" y="103936"/>
                  </a:lnTo>
                  <a:lnTo>
                    <a:pt x="476427" y="104825"/>
                  </a:lnTo>
                  <a:lnTo>
                    <a:pt x="476427" y="102768"/>
                  </a:lnTo>
                  <a:lnTo>
                    <a:pt x="476034" y="102666"/>
                  </a:lnTo>
                  <a:lnTo>
                    <a:pt x="475411" y="102793"/>
                  </a:lnTo>
                  <a:lnTo>
                    <a:pt x="474764" y="103047"/>
                  </a:lnTo>
                  <a:lnTo>
                    <a:pt x="474357" y="102539"/>
                  </a:lnTo>
                  <a:lnTo>
                    <a:pt x="473202" y="100634"/>
                  </a:lnTo>
                  <a:lnTo>
                    <a:pt x="472922" y="100126"/>
                  </a:lnTo>
                  <a:lnTo>
                    <a:pt x="473456" y="99491"/>
                  </a:lnTo>
                  <a:lnTo>
                    <a:pt x="473417" y="98856"/>
                  </a:lnTo>
                  <a:lnTo>
                    <a:pt x="472909" y="98221"/>
                  </a:lnTo>
                  <a:lnTo>
                    <a:pt x="472821" y="98094"/>
                  </a:lnTo>
                  <a:lnTo>
                    <a:pt x="469684" y="96189"/>
                  </a:lnTo>
                  <a:lnTo>
                    <a:pt x="469468" y="96189"/>
                  </a:lnTo>
                  <a:lnTo>
                    <a:pt x="468236" y="97459"/>
                  </a:lnTo>
                  <a:lnTo>
                    <a:pt x="468096" y="97574"/>
                  </a:lnTo>
                  <a:lnTo>
                    <a:pt x="468096" y="116763"/>
                  </a:lnTo>
                  <a:lnTo>
                    <a:pt x="467410" y="116890"/>
                  </a:lnTo>
                  <a:lnTo>
                    <a:pt x="466953" y="116636"/>
                  </a:lnTo>
                  <a:lnTo>
                    <a:pt x="466407" y="115620"/>
                  </a:lnTo>
                  <a:lnTo>
                    <a:pt x="466305" y="115366"/>
                  </a:lnTo>
                  <a:lnTo>
                    <a:pt x="466128" y="114731"/>
                  </a:lnTo>
                  <a:lnTo>
                    <a:pt x="466674" y="114350"/>
                  </a:lnTo>
                  <a:lnTo>
                    <a:pt x="467118" y="114477"/>
                  </a:lnTo>
                  <a:lnTo>
                    <a:pt x="467487" y="114985"/>
                  </a:lnTo>
                  <a:lnTo>
                    <a:pt x="467868" y="116001"/>
                  </a:lnTo>
                  <a:lnTo>
                    <a:pt x="468096" y="116763"/>
                  </a:lnTo>
                  <a:lnTo>
                    <a:pt x="468096" y="97574"/>
                  </a:lnTo>
                  <a:lnTo>
                    <a:pt x="467271" y="98221"/>
                  </a:lnTo>
                  <a:lnTo>
                    <a:pt x="467347" y="97967"/>
                  </a:lnTo>
                  <a:lnTo>
                    <a:pt x="467918" y="96062"/>
                  </a:lnTo>
                  <a:lnTo>
                    <a:pt x="468134" y="95427"/>
                  </a:lnTo>
                  <a:lnTo>
                    <a:pt x="467995" y="95300"/>
                  </a:lnTo>
                  <a:lnTo>
                    <a:pt x="466255" y="93776"/>
                  </a:lnTo>
                  <a:lnTo>
                    <a:pt x="464337" y="92633"/>
                  </a:lnTo>
                  <a:lnTo>
                    <a:pt x="462419" y="92252"/>
                  </a:lnTo>
                  <a:lnTo>
                    <a:pt x="462775" y="90601"/>
                  </a:lnTo>
                  <a:lnTo>
                    <a:pt x="463092" y="89331"/>
                  </a:lnTo>
                  <a:lnTo>
                    <a:pt x="463080" y="89077"/>
                  </a:lnTo>
                  <a:lnTo>
                    <a:pt x="462915" y="88823"/>
                  </a:lnTo>
                  <a:lnTo>
                    <a:pt x="462559" y="88569"/>
                  </a:lnTo>
                  <a:lnTo>
                    <a:pt x="456539" y="88569"/>
                  </a:lnTo>
                  <a:lnTo>
                    <a:pt x="456539" y="105206"/>
                  </a:lnTo>
                  <a:lnTo>
                    <a:pt x="456222" y="105460"/>
                  </a:lnTo>
                  <a:lnTo>
                    <a:pt x="456171" y="105587"/>
                  </a:lnTo>
                  <a:lnTo>
                    <a:pt x="456082" y="105968"/>
                  </a:lnTo>
                  <a:lnTo>
                    <a:pt x="455828" y="105460"/>
                  </a:lnTo>
                  <a:lnTo>
                    <a:pt x="455701" y="105206"/>
                  </a:lnTo>
                  <a:lnTo>
                    <a:pt x="455866" y="104952"/>
                  </a:lnTo>
                  <a:lnTo>
                    <a:pt x="456539" y="105206"/>
                  </a:lnTo>
                  <a:lnTo>
                    <a:pt x="456539" y="88569"/>
                  </a:lnTo>
                  <a:lnTo>
                    <a:pt x="441820" y="88569"/>
                  </a:lnTo>
                  <a:lnTo>
                    <a:pt x="441820" y="106603"/>
                  </a:lnTo>
                  <a:lnTo>
                    <a:pt x="441490" y="106603"/>
                  </a:lnTo>
                  <a:lnTo>
                    <a:pt x="440994" y="106857"/>
                  </a:lnTo>
                  <a:lnTo>
                    <a:pt x="441617" y="106095"/>
                  </a:lnTo>
                  <a:lnTo>
                    <a:pt x="441591" y="106349"/>
                  </a:lnTo>
                  <a:lnTo>
                    <a:pt x="441820" y="106603"/>
                  </a:lnTo>
                  <a:lnTo>
                    <a:pt x="441820" y="88569"/>
                  </a:lnTo>
                  <a:lnTo>
                    <a:pt x="438518" y="88569"/>
                  </a:lnTo>
                  <a:lnTo>
                    <a:pt x="438162" y="88569"/>
                  </a:lnTo>
                  <a:lnTo>
                    <a:pt x="438010" y="88569"/>
                  </a:lnTo>
                  <a:lnTo>
                    <a:pt x="438010" y="97459"/>
                  </a:lnTo>
                  <a:lnTo>
                    <a:pt x="437819" y="97840"/>
                  </a:lnTo>
                  <a:lnTo>
                    <a:pt x="437502" y="97967"/>
                  </a:lnTo>
                  <a:lnTo>
                    <a:pt x="436372" y="96951"/>
                  </a:lnTo>
                  <a:lnTo>
                    <a:pt x="435381" y="96062"/>
                  </a:lnTo>
                  <a:lnTo>
                    <a:pt x="436016" y="95300"/>
                  </a:lnTo>
                  <a:lnTo>
                    <a:pt x="437997" y="97078"/>
                  </a:lnTo>
                  <a:lnTo>
                    <a:pt x="438010" y="97459"/>
                  </a:lnTo>
                  <a:lnTo>
                    <a:pt x="438010" y="88569"/>
                  </a:lnTo>
                  <a:lnTo>
                    <a:pt x="436321" y="88569"/>
                  </a:lnTo>
                  <a:lnTo>
                    <a:pt x="434873" y="89839"/>
                  </a:lnTo>
                  <a:lnTo>
                    <a:pt x="433679" y="91173"/>
                  </a:lnTo>
                  <a:lnTo>
                    <a:pt x="433679" y="105079"/>
                  </a:lnTo>
                  <a:lnTo>
                    <a:pt x="433273" y="105079"/>
                  </a:lnTo>
                  <a:lnTo>
                    <a:pt x="433171" y="105206"/>
                  </a:lnTo>
                  <a:lnTo>
                    <a:pt x="432930" y="104952"/>
                  </a:lnTo>
                  <a:lnTo>
                    <a:pt x="432879" y="104825"/>
                  </a:lnTo>
                  <a:lnTo>
                    <a:pt x="432968" y="104444"/>
                  </a:lnTo>
                  <a:lnTo>
                    <a:pt x="433070" y="104317"/>
                  </a:lnTo>
                  <a:lnTo>
                    <a:pt x="433298" y="104317"/>
                  </a:lnTo>
                  <a:lnTo>
                    <a:pt x="433654" y="104698"/>
                  </a:lnTo>
                  <a:lnTo>
                    <a:pt x="433679" y="105079"/>
                  </a:lnTo>
                  <a:lnTo>
                    <a:pt x="433679" y="91173"/>
                  </a:lnTo>
                  <a:lnTo>
                    <a:pt x="432854" y="91871"/>
                  </a:lnTo>
                  <a:lnTo>
                    <a:pt x="432066" y="92887"/>
                  </a:lnTo>
                  <a:lnTo>
                    <a:pt x="431241" y="94157"/>
                  </a:lnTo>
                  <a:lnTo>
                    <a:pt x="431711" y="94665"/>
                  </a:lnTo>
                  <a:lnTo>
                    <a:pt x="432054" y="94792"/>
                  </a:lnTo>
                  <a:lnTo>
                    <a:pt x="432282" y="94792"/>
                  </a:lnTo>
                  <a:lnTo>
                    <a:pt x="432142" y="95300"/>
                  </a:lnTo>
                  <a:lnTo>
                    <a:pt x="431838" y="96062"/>
                  </a:lnTo>
                  <a:lnTo>
                    <a:pt x="431774" y="96443"/>
                  </a:lnTo>
                  <a:lnTo>
                    <a:pt x="431673" y="96697"/>
                  </a:lnTo>
                  <a:lnTo>
                    <a:pt x="431495" y="96951"/>
                  </a:lnTo>
                  <a:lnTo>
                    <a:pt x="431152" y="96951"/>
                  </a:lnTo>
                  <a:lnTo>
                    <a:pt x="431152" y="102158"/>
                  </a:lnTo>
                  <a:lnTo>
                    <a:pt x="428777" y="104825"/>
                  </a:lnTo>
                  <a:lnTo>
                    <a:pt x="428701" y="103428"/>
                  </a:lnTo>
                  <a:lnTo>
                    <a:pt x="428510" y="102920"/>
                  </a:lnTo>
                  <a:lnTo>
                    <a:pt x="429183" y="102920"/>
                  </a:lnTo>
                  <a:lnTo>
                    <a:pt x="429615" y="102666"/>
                  </a:lnTo>
                  <a:lnTo>
                    <a:pt x="430060" y="101650"/>
                  </a:lnTo>
                  <a:lnTo>
                    <a:pt x="430174" y="101142"/>
                  </a:lnTo>
                  <a:lnTo>
                    <a:pt x="430250" y="100634"/>
                  </a:lnTo>
                  <a:lnTo>
                    <a:pt x="430466" y="100634"/>
                  </a:lnTo>
                  <a:lnTo>
                    <a:pt x="430669" y="100761"/>
                  </a:lnTo>
                  <a:lnTo>
                    <a:pt x="431038" y="101269"/>
                  </a:lnTo>
                  <a:lnTo>
                    <a:pt x="431152" y="102158"/>
                  </a:lnTo>
                  <a:lnTo>
                    <a:pt x="431152" y="96951"/>
                  </a:lnTo>
                  <a:lnTo>
                    <a:pt x="429285" y="95300"/>
                  </a:lnTo>
                  <a:lnTo>
                    <a:pt x="428371" y="97078"/>
                  </a:lnTo>
                  <a:lnTo>
                    <a:pt x="426885" y="97586"/>
                  </a:lnTo>
                  <a:lnTo>
                    <a:pt x="426110" y="98856"/>
                  </a:lnTo>
                  <a:lnTo>
                    <a:pt x="425272" y="99745"/>
                  </a:lnTo>
                  <a:lnTo>
                    <a:pt x="424268" y="100253"/>
                  </a:lnTo>
                  <a:lnTo>
                    <a:pt x="423164" y="100380"/>
                  </a:lnTo>
                  <a:lnTo>
                    <a:pt x="421779" y="103809"/>
                  </a:lnTo>
                  <a:lnTo>
                    <a:pt x="419950" y="105206"/>
                  </a:lnTo>
                  <a:lnTo>
                    <a:pt x="418553" y="104902"/>
                  </a:lnTo>
                  <a:lnTo>
                    <a:pt x="418553" y="105460"/>
                  </a:lnTo>
                  <a:lnTo>
                    <a:pt x="418528" y="105841"/>
                  </a:lnTo>
                  <a:lnTo>
                    <a:pt x="418414" y="105968"/>
                  </a:lnTo>
                  <a:lnTo>
                    <a:pt x="418236" y="105841"/>
                  </a:lnTo>
                  <a:lnTo>
                    <a:pt x="417728" y="105714"/>
                  </a:lnTo>
                  <a:lnTo>
                    <a:pt x="418172" y="105714"/>
                  </a:lnTo>
                  <a:lnTo>
                    <a:pt x="418465" y="105587"/>
                  </a:lnTo>
                  <a:lnTo>
                    <a:pt x="418553" y="105460"/>
                  </a:lnTo>
                  <a:lnTo>
                    <a:pt x="418553" y="104902"/>
                  </a:lnTo>
                  <a:lnTo>
                    <a:pt x="417677" y="104698"/>
                  </a:lnTo>
                  <a:lnTo>
                    <a:pt x="417563" y="105587"/>
                  </a:lnTo>
                  <a:lnTo>
                    <a:pt x="416877" y="105587"/>
                  </a:lnTo>
                  <a:lnTo>
                    <a:pt x="416318" y="105841"/>
                  </a:lnTo>
                  <a:lnTo>
                    <a:pt x="415963" y="106286"/>
                  </a:lnTo>
                  <a:lnTo>
                    <a:pt x="415963" y="110540"/>
                  </a:lnTo>
                  <a:lnTo>
                    <a:pt x="415886" y="110921"/>
                  </a:lnTo>
                  <a:lnTo>
                    <a:pt x="415353" y="111556"/>
                  </a:lnTo>
                  <a:lnTo>
                    <a:pt x="415378" y="111429"/>
                  </a:lnTo>
                  <a:lnTo>
                    <a:pt x="415518" y="110667"/>
                  </a:lnTo>
                  <a:lnTo>
                    <a:pt x="415544" y="110540"/>
                  </a:lnTo>
                  <a:lnTo>
                    <a:pt x="415607" y="110159"/>
                  </a:lnTo>
                  <a:lnTo>
                    <a:pt x="415963" y="110540"/>
                  </a:lnTo>
                  <a:lnTo>
                    <a:pt x="415963" y="106286"/>
                  </a:lnTo>
                  <a:lnTo>
                    <a:pt x="415302" y="107365"/>
                  </a:lnTo>
                  <a:lnTo>
                    <a:pt x="414832" y="108254"/>
                  </a:lnTo>
                  <a:lnTo>
                    <a:pt x="414172" y="109245"/>
                  </a:lnTo>
                  <a:lnTo>
                    <a:pt x="414172" y="111429"/>
                  </a:lnTo>
                  <a:lnTo>
                    <a:pt x="413499" y="111429"/>
                  </a:lnTo>
                  <a:lnTo>
                    <a:pt x="413461" y="129971"/>
                  </a:lnTo>
                  <a:lnTo>
                    <a:pt x="412953" y="129844"/>
                  </a:lnTo>
                  <a:lnTo>
                    <a:pt x="412115" y="129717"/>
                  </a:lnTo>
                  <a:lnTo>
                    <a:pt x="413219" y="128447"/>
                  </a:lnTo>
                  <a:lnTo>
                    <a:pt x="413245" y="128828"/>
                  </a:lnTo>
                  <a:lnTo>
                    <a:pt x="413372" y="129717"/>
                  </a:lnTo>
                  <a:lnTo>
                    <a:pt x="413461" y="129971"/>
                  </a:lnTo>
                  <a:lnTo>
                    <a:pt x="413461" y="111404"/>
                  </a:lnTo>
                  <a:lnTo>
                    <a:pt x="413207" y="111175"/>
                  </a:lnTo>
                  <a:lnTo>
                    <a:pt x="413283" y="110667"/>
                  </a:lnTo>
                  <a:lnTo>
                    <a:pt x="414172" y="111429"/>
                  </a:lnTo>
                  <a:lnTo>
                    <a:pt x="414172" y="109245"/>
                  </a:lnTo>
                  <a:lnTo>
                    <a:pt x="413804" y="109778"/>
                  </a:lnTo>
                  <a:lnTo>
                    <a:pt x="412877" y="110540"/>
                  </a:lnTo>
                  <a:lnTo>
                    <a:pt x="412089" y="110159"/>
                  </a:lnTo>
                  <a:lnTo>
                    <a:pt x="411975" y="111175"/>
                  </a:lnTo>
                  <a:lnTo>
                    <a:pt x="412153" y="111556"/>
                  </a:lnTo>
                  <a:lnTo>
                    <a:pt x="412864" y="112191"/>
                  </a:lnTo>
                  <a:lnTo>
                    <a:pt x="412927" y="112445"/>
                  </a:lnTo>
                  <a:lnTo>
                    <a:pt x="413029" y="114477"/>
                  </a:lnTo>
                  <a:lnTo>
                    <a:pt x="412927" y="114985"/>
                  </a:lnTo>
                  <a:lnTo>
                    <a:pt x="412813" y="115366"/>
                  </a:lnTo>
                  <a:lnTo>
                    <a:pt x="412597" y="115620"/>
                  </a:lnTo>
                  <a:lnTo>
                    <a:pt x="411581" y="115620"/>
                  </a:lnTo>
                  <a:lnTo>
                    <a:pt x="411314" y="115366"/>
                  </a:lnTo>
                  <a:lnTo>
                    <a:pt x="411175" y="115239"/>
                  </a:lnTo>
                  <a:lnTo>
                    <a:pt x="410794" y="114477"/>
                  </a:lnTo>
                  <a:lnTo>
                    <a:pt x="409549" y="113055"/>
                  </a:lnTo>
                  <a:lnTo>
                    <a:pt x="409549" y="116255"/>
                  </a:lnTo>
                  <a:lnTo>
                    <a:pt x="409105" y="116255"/>
                  </a:lnTo>
                  <a:lnTo>
                    <a:pt x="408813" y="116128"/>
                  </a:lnTo>
                  <a:lnTo>
                    <a:pt x="408724" y="115874"/>
                  </a:lnTo>
                  <a:lnTo>
                    <a:pt x="408787" y="115620"/>
                  </a:lnTo>
                  <a:lnTo>
                    <a:pt x="408901" y="115493"/>
                  </a:lnTo>
                  <a:lnTo>
                    <a:pt x="409105" y="115366"/>
                  </a:lnTo>
                  <a:lnTo>
                    <a:pt x="409346" y="115366"/>
                  </a:lnTo>
                  <a:lnTo>
                    <a:pt x="409422" y="116128"/>
                  </a:lnTo>
                  <a:lnTo>
                    <a:pt x="409549" y="116255"/>
                  </a:lnTo>
                  <a:lnTo>
                    <a:pt x="409549" y="113055"/>
                  </a:lnTo>
                  <a:lnTo>
                    <a:pt x="409359" y="112826"/>
                  </a:lnTo>
                  <a:lnTo>
                    <a:pt x="408813" y="112826"/>
                  </a:lnTo>
                  <a:lnTo>
                    <a:pt x="408368" y="112953"/>
                  </a:lnTo>
                  <a:lnTo>
                    <a:pt x="407771" y="113626"/>
                  </a:lnTo>
                  <a:lnTo>
                    <a:pt x="407771" y="119684"/>
                  </a:lnTo>
                  <a:lnTo>
                    <a:pt x="407250" y="120573"/>
                  </a:lnTo>
                  <a:lnTo>
                    <a:pt x="407162" y="119684"/>
                  </a:lnTo>
                  <a:lnTo>
                    <a:pt x="407073" y="119303"/>
                  </a:lnTo>
                  <a:lnTo>
                    <a:pt x="406831" y="118922"/>
                  </a:lnTo>
                  <a:lnTo>
                    <a:pt x="407619" y="119176"/>
                  </a:lnTo>
                  <a:lnTo>
                    <a:pt x="407771" y="119684"/>
                  </a:lnTo>
                  <a:lnTo>
                    <a:pt x="407771" y="113626"/>
                  </a:lnTo>
                  <a:lnTo>
                    <a:pt x="407568" y="113842"/>
                  </a:lnTo>
                  <a:lnTo>
                    <a:pt x="407263" y="114477"/>
                  </a:lnTo>
                  <a:lnTo>
                    <a:pt x="406577" y="114681"/>
                  </a:lnTo>
                  <a:lnTo>
                    <a:pt x="406577" y="133019"/>
                  </a:lnTo>
                  <a:lnTo>
                    <a:pt x="404215" y="133146"/>
                  </a:lnTo>
                  <a:lnTo>
                    <a:pt x="406577" y="133019"/>
                  </a:lnTo>
                  <a:lnTo>
                    <a:pt x="406577" y="114681"/>
                  </a:lnTo>
                  <a:lnTo>
                    <a:pt x="406374" y="114731"/>
                  </a:lnTo>
                  <a:lnTo>
                    <a:pt x="405523" y="115366"/>
                  </a:lnTo>
                  <a:lnTo>
                    <a:pt x="403720" y="117398"/>
                  </a:lnTo>
                  <a:lnTo>
                    <a:pt x="402412" y="118160"/>
                  </a:lnTo>
                  <a:lnTo>
                    <a:pt x="402259" y="118922"/>
                  </a:lnTo>
                  <a:lnTo>
                    <a:pt x="402158" y="119176"/>
                  </a:lnTo>
                  <a:lnTo>
                    <a:pt x="401828" y="119684"/>
                  </a:lnTo>
                  <a:lnTo>
                    <a:pt x="401180" y="120192"/>
                  </a:lnTo>
                  <a:lnTo>
                    <a:pt x="401421" y="120446"/>
                  </a:lnTo>
                  <a:lnTo>
                    <a:pt x="401535" y="120700"/>
                  </a:lnTo>
                  <a:lnTo>
                    <a:pt x="401650" y="122859"/>
                  </a:lnTo>
                  <a:lnTo>
                    <a:pt x="401878" y="123494"/>
                  </a:lnTo>
                  <a:lnTo>
                    <a:pt x="401993" y="123748"/>
                  </a:lnTo>
                  <a:lnTo>
                    <a:pt x="402424" y="124510"/>
                  </a:lnTo>
                  <a:lnTo>
                    <a:pt x="400697" y="123621"/>
                  </a:lnTo>
                  <a:lnTo>
                    <a:pt x="399135" y="123748"/>
                  </a:lnTo>
                  <a:lnTo>
                    <a:pt x="397738" y="125018"/>
                  </a:lnTo>
                  <a:lnTo>
                    <a:pt x="397078" y="125145"/>
                  </a:lnTo>
                  <a:lnTo>
                    <a:pt x="395986" y="124891"/>
                  </a:lnTo>
                  <a:lnTo>
                    <a:pt x="395605" y="125018"/>
                  </a:lnTo>
                  <a:lnTo>
                    <a:pt x="395389" y="125145"/>
                  </a:lnTo>
                  <a:lnTo>
                    <a:pt x="395160" y="125018"/>
                  </a:lnTo>
                  <a:lnTo>
                    <a:pt x="394766" y="124891"/>
                  </a:lnTo>
                  <a:lnTo>
                    <a:pt x="394208" y="125145"/>
                  </a:lnTo>
                  <a:lnTo>
                    <a:pt x="393255" y="126161"/>
                  </a:lnTo>
                  <a:lnTo>
                    <a:pt x="393115" y="126669"/>
                  </a:lnTo>
                  <a:lnTo>
                    <a:pt x="393382" y="127431"/>
                  </a:lnTo>
                  <a:lnTo>
                    <a:pt x="393446" y="127812"/>
                  </a:lnTo>
                  <a:lnTo>
                    <a:pt x="393331" y="128955"/>
                  </a:lnTo>
                  <a:lnTo>
                    <a:pt x="393420" y="129209"/>
                  </a:lnTo>
                  <a:lnTo>
                    <a:pt x="394271" y="128447"/>
                  </a:lnTo>
                  <a:lnTo>
                    <a:pt x="395198" y="128701"/>
                  </a:lnTo>
                  <a:lnTo>
                    <a:pt x="396163" y="130098"/>
                  </a:lnTo>
                  <a:lnTo>
                    <a:pt x="395516" y="130733"/>
                  </a:lnTo>
                  <a:lnTo>
                    <a:pt x="394550" y="131495"/>
                  </a:lnTo>
                  <a:lnTo>
                    <a:pt x="394068" y="130860"/>
                  </a:lnTo>
                  <a:lnTo>
                    <a:pt x="393153" y="130479"/>
                  </a:lnTo>
                  <a:lnTo>
                    <a:pt x="392480" y="130352"/>
                  </a:lnTo>
                  <a:lnTo>
                    <a:pt x="391807" y="130225"/>
                  </a:lnTo>
                  <a:lnTo>
                    <a:pt x="390131" y="130352"/>
                  </a:lnTo>
                  <a:lnTo>
                    <a:pt x="388607" y="130225"/>
                  </a:lnTo>
                  <a:lnTo>
                    <a:pt x="387350" y="133781"/>
                  </a:lnTo>
                  <a:lnTo>
                    <a:pt x="386753" y="135686"/>
                  </a:lnTo>
                  <a:lnTo>
                    <a:pt x="386600" y="136829"/>
                  </a:lnTo>
                  <a:lnTo>
                    <a:pt x="384098" y="136194"/>
                  </a:lnTo>
                  <a:lnTo>
                    <a:pt x="382320" y="136829"/>
                  </a:lnTo>
                  <a:lnTo>
                    <a:pt x="381469" y="138099"/>
                  </a:lnTo>
                  <a:lnTo>
                    <a:pt x="381368" y="138480"/>
                  </a:lnTo>
                  <a:lnTo>
                    <a:pt x="382079" y="139750"/>
                  </a:lnTo>
                  <a:lnTo>
                    <a:pt x="382168" y="140385"/>
                  </a:lnTo>
                  <a:lnTo>
                    <a:pt x="381889" y="141020"/>
                  </a:lnTo>
                  <a:lnTo>
                    <a:pt x="380111" y="141147"/>
                  </a:lnTo>
                  <a:lnTo>
                    <a:pt x="380174" y="140385"/>
                  </a:lnTo>
                  <a:lnTo>
                    <a:pt x="380390" y="140131"/>
                  </a:lnTo>
                  <a:lnTo>
                    <a:pt x="379679" y="139750"/>
                  </a:lnTo>
                  <a:lnTo>
                    <a:pt x="379196" y="139877"/>
                  </a:lnTo>
                  <a:lnTo>
                    <a:pt x="378612" y="141528"/>
                  </a:lnTo>
                  <a:lnTo>
                    <a:pt x="378587" y="142163"/>
                  </a:lnTo>
                  <a:lnTo>
                    <a:pt x="378828" y="142544"/>
                  </a:lnTo>
                  <a:lnTo>
                    <a:pt x="378180" y="143052"/>
                  </a:lnTo>
                  <a:lnTo>
                    <a:pt x="377113" y="144449"/>
                  </a:lnTo>
                  <a:lnTo>
                    <a:pt x="376237" y="145719"/>
                  </a:lnTo>
                  <a:lnTo>
                    <a:pt x="399961" y="145719"/>
                  </a:lnTo>
                  <a:lnTo>
                    <a:pt x="400519" y="145592"/>
                  </a:lnTo>
                  <a:lnTo>
                    <a:pt x="401154" y="145084"/>
                  </a:lnTo>
                  <a:lnTo>
                    <a:pt x="402247" y="144322"/>
                  </a:lnTo>
                  <a:lnTo>
                    <a:pt x="402640" y="143560"/>
                  </a:lnTo>
                  <a:lnTo>
                    <a:pt x="402539" y="142544"/>
                  </a:lnTo>
                  <a:lnTo>
                    <a:pt x="403212" y="142417"/>
                  </a:lnTo>
                  <a:lnTo>
                    <a:pt x="403593" y="142417"/>
                  </a:lnTo>
                  <a:lnTo>
                    <a:pt x="403771" y="142163"/>
                  </a:lnTo>
                  <a:lnTo>
                    <a:pt x="403910" y="141147"/>
                  </a:lnTo>
                  <a:lnTo>
                    <a:pt x="404634" y="141020"/>
                  </a:lnTo>
                  <a:lnTo>
                    <a:pt x="405993" y="141147"/>
                  </a:lnTo>
                  <a:lnTo>
                    <a:pt x="406019" y="141020"/>
                  </a:lnTo>
                  <a:lnTo>
                    <a:pt x="406514" y="139242"/>
                  </a:lnTo>
                  <a:lnTo>
                    <a:pt x="406768" y="138861"/>
                  </a:lnTo>
                  <a:lnTo>
                    <a:pt x="407187" y="138353"/>
                  </a:lnTo>
                  <a:lnTo>
                    <a:pt x="407390" y="137845"/>
                  </a:lnTo>
                  <a:lnTo>
                    <a:pt x="407657" y="137718"/>
                  </a:lnTo>
                  <a:lnTo>
                    <a:pt x="408343" y="137972"/>
                  </a:lnTo>
                  <a:lnTo>
                    <a:pt x="408749" y="138226"/>
                  </a:lnTo>
                  <a:lnTo>
                    <a:pt x="409244" y="138988"/>
                  </a:lnTo>
                  <a:lnTo>
                    <a:pt x="409448" y="138734"/>
                  </a:lnTo>
                  <a:lnTo>
                    <a:pt x="409346" y="137718"/>
                  </a:lnTo>
                  <a:lnTo>
                    <a:pt x="409460" y="136956"/>
                  </a:lnTo>
                  <a:lnTo>
                    <a:pt x="409803" y="136829"/>
                  </a:lnTo>
                  <a:lnTo>
                    <a:pt x="409676" y="134543"/>
                  </a:lnTo>
                  <a:lnTo>
                    <a:pt x="409790" y="133146"/>
                  </a:lnTo>
                  <a:lnTo>
                    <a:pt x="409816" y="133019"/>
                  </a:lnTo>
                  <a:lnTo>
                    <a:pt x="410248" y="132765"/>
                  </a:lnTo>
                  <a:lnTo>
                    <a:pt x="410641" y="133527"/>
                  </a:lnTo>
                  <a:lnTo>
                    <a:pt x="410718" y="134289"/>
                  </a:lnTo>
                  <a:lnTo>
                    <a:pt x="410921" y="134797"/>
                  </a:lnTo>
                  <a:lnTo>
                    <a:pt x="411226" y="135178"/>
                  </a:lnTo>
                  <a:lnTo>
                    <a:pt x="411556" y="135305"/>
                  </a:lnTo>
                  <a:lnTo>
                    <a:pt x="411861" y="134543"/>
                  </a:lnTo>
                  <a:lnTo>
                    <a:pt x="412242" y="134162"/>
                  </a:lnTo>
                  <a:lnTo>
                    <a:pt x="412699" y="134416"/>
                  </a:lnTo>
                  <a:lnTo>
                    <a:pt x="413359" y="134289"/>
                  </a:lnTo>
                  <a:lnTo>
                    <a:pt x="414058" y="134670"/>
                  </a:lnTo>
                  <a:lnTo>
                    <a:pt x="414591" y="134289"/>
                  </a:lnTo>
                  <a:lnTo>
                    <a:pt x="414693" y="134162"/>
                  </a:lnTo>
                  <a:lnTo>
                    <a:pt x="415010" y="133781"/>
                  </a:lnTo>
                  <a:lnTo>
                    <a:pt x="415328" y="133273"/>
                  </a:lnTo>
                  <a:lnTo>
                    <a:pt x="415467" y="132765"/>
                  </a:lnTo>
                  <a:lnTo>
                    <a:pt x="415569" y="132384"/>
                  </a:lnTo>
                  <a:lnTo>
                    <a:pt x="415607" y="132257"/>
                  </a:lnTo>
                  <a:lnTo>
                    <a:pt x="415925" y="131876"/>
                  </a:lnTo>
                  <a:lnTo>
                    <a:pt x="416255" y="131495"/>
                  </a:lnTo>
                  <a:lnTo>
                    <a:pt x="416915" y="131495"/>
                  </a:lnTo>
                  <a:lnTo>
                    <a:pt x="417753" y="131622"/>
                  </a:lnTo>
                  <a:lnTo>
                    <a:pt x="418312" y="131495"/>
                  </a:lnTo>
                  <a:lnTo>
                    <a:pt x="418579" y="131241"/>
                  </a:lnTo>
                  <a:lnTo>
                    <a:pt x="418566" y="130987"/>
                  </a:lnTo>
                  <a:lnTo>
                    <a:pt x="418058" y="130606"/>
                  </a:lnTo>
                  <a:lnTo>
                    <a:pt x="418045" y="129971"/>
                  </a:lnTo>
                  <a:lnTo>
                    <a:pt x="418172" y="129717"/>
                  </a:lnTo>
                  <a:lnTo>
                    <a:pt x="419722" y="129590"/>
                  </a:lnTo>
                  <a:lnTo>
                    <a:pt x="421119" y="130352"/>
                  </a:lnTo>
                  <a:lnTo>
                    <a:pt x="422211" y="131749"/>
                  </a:lnTo>
                  <a:lnTo>
                    <a:pt x="422249" y="132003"/>
                  </a:lnTo>
                  <a:lnTo>
                    <a:pt x="421538" y="133273"/>
                  </a:lnTo>
                  <a:lnTo>
                    <a:pt x="421284" y="133654"/>
                  </a:lnTo>
                  <a:lnTo>
                    <a:pt x="421208" y="134162"/>
                  </a:lnTo>
                  <a:lnTo>
                    <a:pt x="421335" y="134416"/>
                  </a:lnTo>
                  <a:lnTo>
                    <a:pt x="421792" y="134670"/>
                  </a:lnTo>
                  <a:lnTo>
                    <a:pt x="422465" y="134924"/>
                  </a:lnTo>
                  <a:lnTo>
                    <a:pt x="423316" y="134924"/>
                  </a:lnTo>
                  <a:lnTo>
                    <a:pt x="424014" y="135305"/>
                  </a:lnTo>
                  <a:lnTo>
                    <a:pt x="424053" y="135940"/>
                  </a:lnTo>
                  <a:lnTo>
                    <a:pt x="424738" y="136448"/>
                  </a:lnTo>
                  <a:lnTo>
                    <a:pt x="426110" y="136829"/>
                  </a:lnTo>
                  <a:lnTo>
                    <a:pt x="426770" y="136448"/>
                  </a:lnTo>
                  <a:lnTo>
                    <a:pt x="427456" y="135686"/>
                  </a:lnTo>
                  <a:lnTo>
                    <a:pt x="428409" y="135686"/>
                  </a:lnTo>
                  <a:lnTo>
                    <a:pt x="428472" y="136829"/>
                  </a:lnTo>
                  <a:lnTo>
                    <a:pt x="428574" y="137337"/>
                  </a:lnTo>
                  <a:lnTo>
                    <a:pt x="428675" y="137591"/>
                  </a:lnTo>
                  <a:lnTo>
                    <a:pt x="428015" y="137972"/>
                  </a:lnTo>
                  <a:lnTo>
                    <a:pt x="427672" y="137972"/>
                  </a:lnTo>
                  <a:lnTo>
                    <a:pt x="427126" y="138099"/>
                  </a:lnTo>
                  <a:lnTo>
                    <a:pt x="426999" y="138226"/>
                  </a:lnTo>
                  <a:lnTo>
                    <a:pt x="426885" y="138861"/>
                  </a:lnTo>
                  <a:lnTo>
                    <a:pt x="428015" y="138988"/>
                  </a:lnTo>
                  <a:lnTo>
                    <a:pt x="428980" y="139369"/>
                  </a:lnTo>
                  <a:lnTo>
                    <a:pt x="429806" y="139877"/>
                  </a:lnTo>
                  <a:lnTo>
                    <a:pt x="430860" y="140766"/>
                  </a:lnTo>
                  <a:lnTo>
                    <a:pt x="432079" y="141528"/>
                  </a:lnTo>
                  <a:lnTo>
                    <a:pt x="431800" y="142544"/>
                  </a:lnTo>
                  <a:lnTo>
                    <a:pt x="431685" y="143814"/>
                  </a:lnTo>
                  <a:lnTo>
                    <a:pt x="432130" y="143814"/>
                  </a:lnTo>
                  <a:lnTo>
                    <a:pt x="432574" y="143560"/>
                  </a:lnTo>
                  <a:lnTo>
                    <a:pt x="434111" y="141782"/>
                  </a:lnTo>
                  <a:lnTo>
                    <a:pt x="434886" y="141655"/>
                  </a:lnTo>
                  <a:lnTo>
                    <a:pt x="435292" y="141909"/>
                  </a:lnTo>
                  <a:lnTo>
                    <a:pt x="435508" y="143687"/>
                  </a:lnTo>
                  <a:lnTo>
                    <a:pt x="435381" y="144703"/>
                  </a:lnTo>
                  <a:lnTo>
                    <a:pt x="435279" y="144830"/>
                  </a:lnTo>
                  <a:lnTo>
                    <a:pt x="435190" y="146481"/>
                  </a:lnTo>
                  <a:lnTo>
                    <a:pt x="435533" y="146608"/>
                  </a:lnTo>
                  <a:lnTo>
                    <a:pt x="436181" y="145846"/>
                  </a:lnTo>
                  <a:lnTo>
                    <a:pt x="436943" y="145592"/>
                  </a:lnTo>
                  <a:lnTo>
                    <a:pt x="437832" y="145465"/>
                  </a:lnTo>
                  <a:lnTo>
                    <a:pt x="437921" y="147116"/>
                  </a:lnTo>
                  <a:lnTo>
                    <a:pt x="447573" y="154609"/>
                  </a:lnTo>
                  <a:lnTo>
                    <a:pt x="448005" y="154355"/>
                  </a:lnTo>
                  <a:lnTo>
                    <a:pt x="448779" y="154228"/>
                  </a:lnTo>
                  <a:lnTo>
                    <a:pt x="449910" y="154482"/>
                  </a:lnTo>
                  <a:lnTo>
                    <a:pt x="450926" y="154736"/>
                  </a:lnTo>
                  <a:lnTo>
                    <a:pt x="452120" y="154863"/>
                  </a:lnTo>
                  <a:lnTo>
                    <a:pt x="452412" y="154228"/>
                  </a:lnTo>
                  <a:lnTo>
                    <a:pt x="453517" y="151815"/>
                  </a:lnTo>
                  <a:lnTo>
                    <a:pt x="454558" y="149021"/>
                  </a:lnTo>
                  <a:lnTo>
                    <a:pt x="454596" y="148640"/>
                  </a:lnTo>
                  <a:lnTo>
                    <a:pt x="454279" y="148005"/>
                  </a:lnTo>
                  <a:lnTo>
                    <a:pt x="454215" y="147624"/>
                  </a:lnTo>
                  <a:lnTo>
                    <a:pt x="452501" y="138861"/>
                  </a:lnTo>
                  <a:lnTo>
                    <a:pt x="452234" y="137972"/>
                  </a:lnTo>
                  <a:lnTo>
                    <a:pt x="452120" y="138099"/>
                  </a:lnTo>
                  <a:lnTo>
                    <a:pt x="451688" y="138226"/>
                  </a:lnTo>
                  <a:lnTo>
                    <a:pt x="449580" y="138734"/>
                  </a:lnTo>
                  <a:lnTo>
                    <a:pt x="449249" y="138861"/>
                  </a:lnTo>
                  <a:lnTo>
                    <a:pt x="450570" y="136956"/>
                  </a:lnTo>
                  <a:lnTo>
                    <a:pt x="450926" y="136448"/>
                  </a:lnTo>
                  <a:lnTo>
                    <a:pt x="450824" y="135940"/>
                  </a:lnTo>
                  <a:lnTo>
                    <a:pt x="450773" y="135686"/>
                  </a:lnTo>
                  <a:lnTo>
                    <a:pt x="450621" y="134924"/>
                  </a:lnTo>
                  <a:lnTo>
                    <a:pt x="449440" y="134531"/>
                  </a:lnTo>
                  <a:lnTo>
                    <a:pt x="449440" y="136067"/>
                  </a:lnTo>
                  <a:lnTo>
                    <a:pt x="448652" y="136956"/>
                  </a:lnTo>
                  <a:lnTo>
                    <a:pt x="448271" y="136194"/>
                  </a:lnTo>
                  <a:lnTo>
                    <a:pt x="448538" y="135940"/>
                  </a:lnTo>
                  <a:lnTo>
                    <a:pt x="449440" y="136067"/>
                  </a:lnTo>
                  <a:lnTo>
                    <a:pt x="449440" y="134531"/>
                  </a:lnTo>
                  <a:lnTo>
                    <a:pt x="448335" y="134162"/>
                  </a:lnTo>
                  <a:lnTo>
                    <a:pt x="448195" y="133781"/>
                  </a:lnTo>
                  <a:lnTo>
                    <a:pt x="447725" y="133527"/>
                  </a:lnTo>
                  <a:lnTo>
                    <a:pt x="446925" y="133273"/>
                  </a:lnTo>
                  <a:lnTo>
                    <a:pt x="446087" y="133146"/>
                  </a:lnTo>
                  <a:lnTo>
                    <a:pt x="445427" y="133146"/>
                  </a:lnTo>
                  <a:lnTo>
                    <a:pt x="445008" y="131749"/>
                  </a:lnTo>
                  <a:lnTo>
                    <a:pt x="444931" y="131622"/>
                  </a:lnTo>
                  <a:lnTo>
                    <a:pt x="444855" y="131495"/>
                  </a:lnTo>
                  <a:lnTo>
                    <a:pt x="444576" y="130987"/>
                  </a:lnTo>
                  <a:lnTo>
                    <a:pt x="444131" y="130987"/>
                  </a:lnTo>
                  <a:lnTo>
                    <a:pt x="443966" y="131241"/>
                  </a:lnTo>
                  <a:lnTo>
                    <a:pt x="443471" y="131368"/>
                  </a:lnTo>
                  <a:lnTo>
                    <a:pt x="442137" y="131495"/>
                  </a:lnTo>
                  <a:lnTo>
                    <a:pt x="442976" y="130098"/>
                  </a:lnTo>
                  <a:lnTo>
                    <a:pt x="443103" y="129844"/>
                  </a:lnTo>
                  <a:lnTo>
                    <a:pt x="443318" y="129209"/>
                  </a:lnTo>
                  <a:lnTo>
                    <a:pt x="443242" y="128701"/>
                  </a:lnTo>
                  <a:lnTo>
                    <a:pt x="443128" y="128447"/>
                  </a:lnTo>
                  <a:lnTo>
                    <a:pt x="442925" y="127812"/>
                  </a:lnTo>
                  <a:lnTo>
                    <a:pt x="442887" y="127685"/>
                  </a:lnTo>
                  <a:lnTo>
                    <a:pt x="441921" y="127431"/>
                  </a:lnTo>
                  <a:lnTo>
                    <a:pt x="441172" y="127609"/>
                  </a:lnTo>
                  <a:lnTo>
                    <a:pt x="441172" y="129590"/>
                  </a:lnTo>
                  <a:lnTo>
                    <a:pt x="441045" y="129844"/>
                  </a:lnTo>
                  <a:lnTo>
                    <a:pt x="440931" y="129971"/>
                  </a:lnTo>
                  <a:lnTo>
                    <a:pt x="439889" y="130352"/>
                  </a:lnTo>
                  <a:lnTo>
                    <a:pt x="438556" y="130479"/>
                  </a:lnTo>
                  <a:lnTo>
                    <a:pt x="436918" y="131622"/>
                  </a:lnTo>
                  <a:lnTo>
                    <a:pt x="436841" y="129844"/>
                  </a:lnTo>
                  <a:lnTo>
                    <a:pt x="438556" y="130479"/>
                  </a:lnTo>
                  <a:lnTo>
                    <a:pt x="439026" y="129971"/>
                  </a:lnTo>
                  <a:lnTo>
                    <a:pt x="439077" y="129844"/>
                  </a:lnTo>
                  <a:lnTo>
                    <a:pt x="439178" y="129590"/>
                  </a:lnTo>
                  <a:lnTo>
                    <a:pt x="439331" y="129209"/>
                  </a:lnTo>
                  <a:lnTo>
                    <a:pt x="439648" y="128955"/>
                  </a:lnTo>
                  <a:lnTo>
                    <a:pt x="440016" y="128701"/>
                  </a:lnTo>
                  <a:lnTo>
                    <a:pt x="440918" y="128701"/>
                  </a:lnTo>
                  <a:lnTo>
                    <a:pt x="441147" y="128828"/>
                  </a:lnTo>
                  <a:lnTo>
                    <a:pt x="441172" y="129590"/>
                  </a:lnTo>
                  <a:lnTo>
                    <a:pt x="441172" y="127609"/>
                  </a:lnTo>
                  <a:lnTo>
                    <a:pt x="440270" y="127812"/>
                  </a:lnTo>
                  <a:lnTo>
                    <a:pt x="440753" y="126669"/>
                  </a:lnTo>
                  <a:lnTo>
                    <a:pt x="440715" y="125780"/>
                  </a:lnTo>
                  <a:lnTo>
                    <a:pt x="440042" y="125145"/>
                  </a:lnTo>
                  <a:lnTo>
                    <a:pt x="439648" y="124764"/>
                  </a:lnTo>
                  <a:lnTo>
                    <a:pt x="439013" y="124510"/>
                  </a:lnTo>
                  <a:lnTo>
                    <a:pt x="437438" y="124383"/>
                  </a:lnTo>
                  <a:lnTo>
                    <a:pt x="436867" y="124129"/>
                  </a:lnTo>
                  <a:lnTo>
                    <a:pt x="436041" y="123494"/>
                  </a:lnTo>
                  <a:lnTo>
                    <a:pt x="436130" y="122732"/>
                  </a:lnTo>
                  <a:lnTo>
                    <a:pt x="436753" y="121843"/>
                  </a:lnTo>
                  <a:lnTo>
                    <a:pt x="435851" y="121843"/>
                  </a:lnTo>
                  <a:lnTo>
                    <a:pt x="435546" y="121462"/>
                  </a:lnTo>
                  <a:lnTo>
                    <a:pt x="435851" y="120700"/>
                  </a:lnTo>
                  <a:lnTo>
                    <a:pt x="435610" y="120573"/>
                  </a:lnTo>
                  <a:lnTo>
                    <a:pt x="435140" y="120319"/>
                  </a:lnTo>
                  <a:lnTo>
                    <a:pt x="433539" y="118922"/>
                  </a:lnTo>
                  <a:lnTo>
                    <a:pt x="432689" y="118160"/>
                  </a:lnTo>
                  <a:lnTo>
                    <a:pt x="433209" y="117652"/>
                  </a:lnTo>
                  <a:lnTo>
                    <a:pt x="433438" y="117271"/>
                  </a:lnTo>
                  <a:lnTo>
                    <a:pt x="433552" y="117017"/>
                  </a:lnTo>
                  <a:lnTo>
                    <a:pt x="433628" y="116763"/>
                  </a:lnTo>
                  <a:lnTo>
                    <a:pt x="434682" y="117779"/>
                  </a:lnTo>
                  <a:lnTo>
                    <a:pt x="436905" y="117652"/>
                  </a:lnTo>
                  <a:lnTo>
                    <a:pt x="437515" y="117398"/>
                  </a:lnTo>
                  <a:lnTo>
                    <a:pt x="438188" y="117398"/>
                  </a:lnTo>
                  <a:lnTo>
                    <a:pt x="439178" y="117017"/>
                  </a:lnTo>
                  <a:lnTo>
                    <a:pt x="439331" y="116763"/>
                  </a:lnTo>
                  <a:lnTo>
                    <a:pt x="439648" y="116255"/>
                  </a:lnTo>
                  <a:lnTo>
                    <a:pt x="439724" y="116128"/>
                  </a:lnTo>
                  <a:lnTo>
                    <a:pt x="439851" y="115747"/>
                  </a:lnTo>
                  <a:lnTo>
                    <a:pt x="439915" y="115366"/>
                  </a:lnTo>
                  <a:lnTo>
                    <a:pt x="440067" y="114604"/>
                  </a:lnTo>
                  <a:lnTo>
                    <a:pt x="438251" y="114223"/>
                  </a:lnTo>
                  <a:lnTo>
                    <a:pt x="438048" y="114033"/>
                  </a:lnTo>
                  <a:lnTo>
                    <a:pt x="438048" y="116128"/>
                  </a:lnTo>
                  <a:lnTo>
                    <a:pt x="437972" y="116255"/>
                  </a:lnTo>
                  <a:lnTo>
                    <a:pt x="437261" y="115620"/>
                  </a:lnTo>
                  <a:lnTo>
                    <a:pt x="437413" y="115366"/>
                  </a:lnTo>
                  <a:lnTo>
                    <a:pt x="437984" y="115874"/>
                  </a:lnTo>
                  <a:lnTo>
                    <a:pt x="438048" y="116128"/>
                  </a:lnTo>
                  <a:lnTo>
                    <a:pt x="438048" y="114033"/>
                  </a:lnTo>
                  <a:lnTo>
                    <a:pt x="437476" y="113461"/>
                  </a:lnTo>
                  <a:lnTo>
                    <a:pt x="437743" y="112191"/>
                  </a:lnTo>
                  <a:lnTo>
                    <a:pt x="440258" y="112953"/>
                  </a:lnTo>
                  <a:lnTo>
                    <a:pt x="441782" y="113207"/>
                  </a:lnTo>
                  <a:lnTo>
                    <a:pt x="442341" y="113080"/>
                  </a:lnTo>
                  <a:lnTo>
                    <a:pt x="443230" y="113080"/>
                  </a:lnTo>
                  <a:lnTo>
                    <a:pt x="444119" y="112191"/>
                  </a:lnTo>
                  <a:lnTo>
                    <a:pt x="444246" y="112064"/>
                  </a:lnTo>
                  <a:lnTo>
                    <a:pt x="444538" y="111556"/>
                  </a:lnTo>
                  <a:lnTo>
                    <a:pt x="445376" y="110159"/>
                  </a:lnTo>
                  <a:lnTo>
                    <a:pt x="447040" y="109905"/>
                  </a:lnTo>
                  <a:lnTo>
                    <a:pt x="447738" y="109524"/>
                  </a:lnTo>
                  <a:lnTo>
                    <a:pt x="447395" y="108635"/>
                  </a:lnTo>
                  <a:lnTo>
                    <a:pt x="447154" y="107365"/>
                  </a:lnTo>
                  <a:lnTo>
                    <a:pt x="446989" y="106984"/>
                  </a:lnTo>
                  <a:lnTo>
                    <a:pt x="446976" y="106857"/>
                  </a:lnTo>
                  <a:lnTo>
                    <a:pt x="447014" y="106095"/>
                  </a:lnTo>
                  <a:lnTo>
                    <a:pt x="448119" y="108000"/>
                  </a:lnTo>
                  <a:lnTo>
                    <a:pt x="449313" y="108254"/>
                  </a:lnTo>
                  <a:lnTo>
                    <a:pt x="450570" y="106857"/>
                  </a:lnTo>
                  <a:lnTo>
                    <a:pt x="451027" y="106095"/>
                  </a:lnTo>
                  <a:lnTo>
                    <a:pt x="451104" y="105968"/>
                  </a:lnTo>
                  <a:lnTo>
                    <a:pt x="451688" y="105587"/>
                  </a:lnTo>
                  <a:lnTo>
                    <a:pt x="453478" y="105460"/>
                  </a:lnTo>
                  <a:lnTo>
                    <a:pt x="454748" y="106349"/>
                  </a:lnTo>
                  <a:lnTo>
                    <a:pt x="456184" y="108000"/>
                  </a:lnTo>
                  <a:lnTo>
                    <a:pt x="458203" y="110032"/>
                  </a:lnTo>
                  <a:lnTo>
                    <a:pt x="460324" y="111937"/>
                  </a:lnTo>
                  <a:lnTo>
                    <a:pt x="462559" y="113715"/>
                  </a:lnTo>
                  <a:lnTo>
                    <a:pt x="463791" y="114858"/>
                  </a:lnTo>
                  <a:lnTo>
                    <a:pt x="463956" y="115112"/>
                  </a:lnTo>
                  <a:lnTo>
                    <a:pt x="464070" y="115620"/>
                  </a:lnTo>
                  <a:lnTo>
                    <a:pt x="464362" y="116382"/>
                  </a:lnTo>
                  <a:lnTo>
                    <a:pt x="465239" y="117271"/>
                  </a:lnTo>
                  <a:lnTo>
                    <a:pt x="470103" y="119938"/>
                  </a:lnTo>
                  <a:lnTo>
                    <a:pt x="470649" y="121716"/>
                  </a:lnTo>
                  <a:lnTo>
                    <a:pt x="471271" y="122732"/>
                  </a:lnTo>
                  <a:lnTo>
                    <a:pt x="472998" y="123748"/>
                  </a:lnTo>
                  <a:lnTo>
                    <a:pt x="473837" y="124637"/>
                  </a:lnTo>
                  <a:lnTo>
                    <a:pt x="474065" y="125018"/>
                  </a:lnTo>
                  <a:lnTo>
                    <a:pt x="474967" y="125907"/>
                  </a:lnTo>
                  <a:lnTo>
                    <a:pt x="478955" y="127050"/>
                  </a:lnTo>
                  <a:lnTo>
                    <a:pt x="482307" y="127177"/>
                  </a:lnTo>
                  <a:lnTo>
                    <a:pt x="485051" y="126034"/>
                  </a:lnTo>
                  <a:lnTo>
                    <a:pt x="485597" y="125653"/>
                  </a:lnTo>
                  <a:lnTo>
                    <a:pt x="485787" y="125145"/>
                  </a:lnTo>
                  <a:lnTo>
                    <a:pt x="485673" y="123621"/>
                  </a:lnTo>
                  <a:lnTo>
                    <a:pt x="485559" y="122732"/>
                  </a:lnTo>
                  <a:lnTo>
                    <a:pt x="485660" y="116890"/>
                  </a:lnTo>
                  <a:lnTo>
                    <a:pt x="485990" y="116255"/>
                  </a:lnTo>
                  <a:close/>
                </a:path>
                <a:path w="2097405" h="1483995">
                  <a:moveTo>
                    <a:pt x="504240" y="464045"/>
                  </a:moveTo>
                  <a:lnTo>
                    <a:pt x="502666" y="462902"/>
                  </a:lnTo>
                  <a:lnTo>
                    <a:pt x="504024" y="460997"/>
                  </a:lnTo>
                  <a:lnTo>
                    <a:pt x="503732" y="459600"/>
                  </a:lnTo>
                  <a:lnTo>
                    <a:pt x="501789" y="458965"/>
                  </a:lnTo>
                  <a:lnTo>
                    <a:pt x="503453" y="458584"/>
                  </a:lnTo>
                  <a:lnTo>
                    <a:pt x="503440" y="458330"/>
                  </a:lnTo>
                  <a:lnTo>
                    <a:pt x="503097" y="458076"/>
                  </a:lnTo>
                  <a:lnTo>
                    <a:pt x="501396" y="457568"/>
                  </a:lnTo>
                  <a:lnTo>
                    <a:pt x="499313" y="456425"/>
                  </a:lnTo>
                  <a:lnTo>
                    <a:pt x="497967" y="455409"/>
                  </a:lnTo>
                  <a:lnTo>
                    <a:pt x="497370" y="454647"/>
                  </a:lnTo>
                  <a:lnTo>
                    <a:pt x="496709" y="454901"/>
                  </a:lnTo>
                  <a:lnTo>
                    <a:pt x="495820" y="455155"/>
                  </a:lnTo>
                  <a:lnTo>
                    <a:pt x="494715" y="455409"/>
                  </a:lnTo>
                  <a:lnTo>
                    <a:pt x="494360" y="455409"/>
                  </a:lnTo>
                  <a:lnTo>
                    <a:pt x="494296" y="455028"/>
                  </a:lnTo>
                  <a:lnTo>
                    <a:pt x="494538" y="454901"/>
                  </a:lnTo>
                  <a:lnTo>
                    <a:pt x="494842" y="454647"/>
                  </a:lnTo>
                  <a:lnTo>
                    <a:pt x="494830" y="454266"/>
                  </a:lnTo>
                  <a:lnTo>
                    <a:pt x="494588" y="453885"/>
                  </a:lnTo>
                  <a:lnTo>
                    <a:pt x="493737" y="453758"/>
                  </a:lnTo>
                  <a:lnTo>
                    <a:pt x="492302" y="454266"/>
                  </a:lnTo>
                  <a:lnTo>
                    <a:pt x="490004" y="455155"/>
                  </a:lnTo>
                  <a:lnTo>
                    <a:pt x="487768" y="455409"/>
                  </a:lnTo>
                  <a:lnTo>
                    <a:pt x="485622" y="454901"/>
                  </a:lnTo>
                  <a:lnTo>
                    <a:pt x="481926" y="455155"/>
                  </a:lnTo>
                  <a:lnTo>
                    <a:pt x="477913" y="455663"/>
                  </a:lnTo>
                  <a:lnTo>
                    <a:pt x="475907" y="455790"/>
                  </a:lnTo>
                  <a:lnTo>
                    <a:pt x="473125" y="456044"/>
                  </a:lnTo>
                  <a:lnTo>
                    <a:pt x="469569" y="456679"/>
                  </a:lnTo>
                  <a:lnTo>
                    <a:pt x="462902" y="457695"/>
                  </a:lnTo>
                  <a:lnTo>
                    <a:pt x="457809" y="459092"/>
                  </a:lnTo>
                  <a:lnTo>
                    <a:pt x="454317" y="460870"/>
                  </a:lnTo>
                  <a:lnTo>
                    <a:pt x="451967" y="460997"/>
                  </a:lnTo>
                  <a:lnTo>
                    <a:pt x="451091" y="461251"/>
                  </a:lnTo>
                  <a:lnTo>
                    <a:pt x="450596" y="461505"/>
                  </a:lnTo>
                  <a:lnTo>
                    <a:pt x="450507" y="461886"/>
                  </a:lnTo>
                  <a:lnTo>
                    <a:pt x="450049" y="461886"/>
                  </a:lnTo>
                  <a:lnTo>
                    <a:pt x="449275" y="462140"/>
                  </a:lnTo>
                  <a:lnTo>
                    <a:pt x="447001" y="462648"/>
                  </a:lnTo>
                  <a:lnTo>
                    <a:pt x="444309" y="462775"/>
                  </a:lnTo>
                  <a:lnTo>
                    <a:pt x="443560" y="463156"/>
                  </a:lnTo>
                  <a:lnTo>
                    <a:pt x="443395" y="464045"/>
                  </a:lnTo>
                  <a:lnTo>
                    <a:pt x="504240" y="464045"/>
                  </a:lnTo>
                  <a:close/>
                </a:path>
                <a:path w="2097405" h="1483995">
                  <a:moveTo>
                    <a:pt x="506069" y="798118"/>
                  </a:moveTo>
                  <a:lnTo>
                    <a:pt x="505548" y="797991"/>
                  </a:lnTo>
                  <a:lnTo>
                    <a:pt x="505421" y="798499"/>
                  </a:lnTo>
                  <a:lnTo>
                    <a:pt x="505637" y="798499"/>
                  </a:lnTo>
                  <a:lnTo>
                    <a:pt x="505853" y="798372"/>
                  </a:lnTo>
                  <a:lnTo>
                    <a:pt x="506069" y="798118"/>
                  </a:lnTo>
                  <a:close/>
                </a:path>
                <a:path w="2097405" h="1483995">
                  <a:moveTo>
                    <a:pt x="510794" y="470649"/>
                  </a:moveTo>
                  <a:lnTo>
                    <a:pt x="510336" y="470522"/>
                  </a:lnTo>
                  <a:lnTo>
                    <a:pt x="509879" y="470395"/>
                  </a:lnTo>
                  <a:lnTo>
                    <a:pt x="509371" y="470141"/>
                  </a:lnTo>
                  <a:lnTo>
                    <a:pt x="509231" y="469887"/>
                  </a:lnTo>
                  <a:lnTo>
                    <a:pt x="508723" y="469379"/>
                  </a:lnTo>
                  <a:lnTo>
                    <a:pt x="508241" y="468617"/>
                  </a:lnTo>
                  <a:lnTo>
                    <a:pt x="508165" y="468490"/>
                  </a:lnTo>
                  <a:lnTo>
                    <a:pt x="506806" y="468604"/>
                  </a:lnTo>
                  <a:lnTo>
                    <a:pt x="506806" y="471538"/>
                  </a:lnTo>
                  <a:lnTo>
                    <a:pt x="506476" y="471538"/>
                  </a:lnTo>
                  <a:lnTo>
                    <a:pt x="506628" y="471284"/>
                  </a:lnTo>
                  <a:lnTo>
                    <a:pt x="506806" y="471538"/>
                  </a:lnTo>
                  <a:lnTo>
                    <a:pt x="506806" y="468604"/>
                  </a:lnTo>
                  <a:lnTo>
                    <a:pt x="506488" y="468617"/>
                  </a:lnTo>
                  <a:lnTo>
                    <a:pt x="504799" y="468363"/>
                  </a:lnTo>
                  <a:lnTo>
                    <a:pt x="504875" y="466331"/>
                  </a:lnTo>
                  <a:lnTo>
                    <a:pt x="505053" y="465696"/>
                  </a:lnTo>
                  <a:lnTo>
                    <a:pt x="505815" y="465188"/>
                  </a:lnTo>
                  <a:lnTo>
                    <a:pt x="504418" y="464172"/>
                  </a:lnTo>
                  <a:lnTo>
                    <a:pt x="493369" y="464172"/>
                  </a:lnTo>
                  <a:lnTo>
                    <a:pt x="493369" y="481698"/>
                  </a:lnTo>
                  <a:lnTo>
                    <a:pt x="492645" y="482968"/>
                  </a:lnTo>
                  <a:lnTo>
                    <a:pt x="491858" y="483730"/>
                  </a:lnTo>
                  <a:lnTo>
                    <a:pt x="490956" y="484111"/>
                  </a:lnTo>
                  <a:lnTo>
                    <a:pt x="491185" y="483857"/>
                  </a:lnTo>
                  <a:lnTo>
                    <a:pt x="492010" y="481317"/>
                  </a:lnTo>
                  <a:lnTo>
                    <a:pt x="492569" y="481190"/>
                  </a:lnTo>
                  <a:lnTo>
                    <a:pt x="493369" y="481698"/>
                  </a:lnTo>
                  <a:lnTo>
                    <a:pt x="493369" y="464172"/>
                  </a:lnTo>
                  <a:lnTo>
                    <a:pt x="479031" y="464172"/>
                  </a:lnTo>
                  <a:lnTo>
                    <a:pt x="479031" y="497319"/>
                  </a:lnTo>
                  <a:lnTo>
                    <a:pt x="478726" y="497954"/>
                  </a:lnTo>
                  <a:lnTo>
                    <a:pt x="478612" y="498843"/>
                  </a:lnTo>
                  <a:lnTo>
                    <a:pt x="477291" y="499224"/>
                  </a:lnTo>
                  <a:lnTo>
                    <a:pt x="475780" y="499478"/>
                  </a:lnTo>
                  <a:lnTo>
                    <a:pt x="475094" y="499097"/>
                  </a:lnTo>
                  <a:lnTo>
                    <a:pt x="474408" y="498843"/>
                  </a:lnTo>
                  <a:lnTo>
                    <a:pt x="473837" y="498589"/>
                  </a:lnTo>
                  <a:lnTo>
                    <a:pt x="473532" y="498335"/>
                  </a:lnTo>
                  <a:lnTo>
                    <a:pt x="473519" y="498081"/>
                  </a:lnTo>
                  <a:lnTo>
                    <a:pt x="475449" y="498335"/>
                  </a:lnTo>
                  <a:lnTo>
                    <a:pt x="476211" y="498081"/>
                  </a:lnTo>
                  <a:lnTo>
                    <a:pt x="476986" y="497827"/>
                  </a:lnTo>
                  <a:lnTo>
                    <a:pt x="478155" y="496430"/>
                  </a:lnTo>
                  <a:lnTo>
                    <a:pt x="478599" y="496430"/>
                  </a:lnTo>
                  <a:lnTo>
                    <a:pt x="478891" y="496684"/>
                  </a:lnTo>
                  <a:lnTo>
                    <a:pt x="479031" y="497319"/>
                  </a:lnTo>
                  <a:lnTo>
                    <a:pt x="479031" y="464172"/>
                  </a:lnTo>
                  <a:lnTo>
                    <a:pt x="478637" y="464172"/>
                  </a:lnTo>
                  <a:lnTo>
                    <a:pt x="478637" y="492747"/>
                  </a:lnTo>
                  <a:lnTo>
                    <a:pt x="478548" y="494271"/>
                  </a:lnTo>
                  <a:lnTo>
                    <a:pt x="478307" y="494017"/>
                  </a:lnTo>
                  <a:lnTo>
                    <a:pt x="478383" y="493382"/>
                  </a:lnTo>
                  <a:lnTo>
                    <a:pt x="478637" y="492747"/>
                  </a:lnTo>
                  <a:lnTo>
                    <a:pt x="478637" y="464172"/>
                  </a:lnTo>
                  <a:lnTo>
                    <a:pt x="474154" y="464172"/>
                  </a:lnTo>
                  <a:lnTo>
                    <a:pt x="474154" y="470776"/>
                  </a:lnTo>
                  <a:lnTo>
                    <a:pt x="473278" y="471487"/>
                  </a:lnTo>
                  <a:lnTo>
                    <a:pt x="473278" y="499732"/>
                  </a:lnTo>
                  <a:lnTo>
                    <a:pt x="472757" y="500621"/>
                  </a:lnTo>
                  <a:lnTo>
                    <a:pt x="471995" y="500875"/>
                  </a:lnTo>
                  <a:lnTo>
                    <a:pt x="470979" y="500875"/>
                  </a:lnTo>
                  <a:lnTo>
                    <a:pt x="470776" y="499986"/>
                  </a:lnTo>
                  <a:lnTo>
                    <a:pt x="470725" y="499097"/>
                  </a:lnTo>
                  <a:lnTo>
                    <a:pt x="470954" y="499224"/>
                  </a:lnTo>
                  <a:lnTo>
                    <a:pt x="471284" y="499351"/>
                  </a:lnTo>
                  <a:lnTo>
                    <a:pt x="471741" y="499351"/>
                  </a:lnTo>
                  <a:lnTo>
                    <a:pt x="472567" y="499097"/>
                  </a:lnTo>
                  <a:lnTo>
                    <a:pt x="472998" y="498843"/>
                  </a:lnTo>
                  <a:lnTo>
                    <a:pt x="473240" y="499097"/>
                  </a:lnTo>
                  <a:lnTo>
                    <a:pt x="473278" y="499732"/>
                  </a:lnTo>
                  <a:lnTo>
                    <a:pt x="473278" y="471487"/>
                  </a:lnTo>
                  <a:lnTo>
                    <a:pt x="472744" y="471919"/>
                  </a:lnTo>
                  <a:lnTo>
                    <a:pt x="472414" y="473062"/>
                  </a:lnTo>
                  <a:lnTo>
                    <a:pt x="473163" y="474332"/>
                  </a:lnTo>
                  <a:lnTo>
                    <a:pt x="472465" y="474078"/>
                  </a:lnTo>
                  <a:lnTo>
                    <a:pt x="471957" y="473951"/>
                  </a:lnTo>
                  <a:lnTo>
                    <a:pt x="471843" y="473824"/>
                  </a:lnTo>
                  <a:lnTo>
                    <a:pt x="471106" y="473824"/>
                  </a:lnTo>
                  <a:lnTo>
                    <a:pt x="471335" y="474967"/>
                  </a:lnTo>
                  <a:lnTo>
                    <a:pt x="471462" y="475348"/>
                  </a:lnTo>
                  <a:lnTo>
                    <a:pt x="471208" y="475475"/>
                  </a:lnTo>
                  <a:lnTo>
                    <a:pt x="470522" y="475475"/>
                  </a:lnTo>
                  <a:lnTo>
                    <a:pt x="471335" y="474967"/>
                  </a:lnTo>
                  <a:lnTo>
                    <a:pt x="470420" y="474586"/>
                  </a:lnTo>
                  <a:lnTo>
                    <a:pt x="470052" y="474078"/>
                  </a:lnTo>
                  <a:lnTo>
                    <a:pt x="470217" y="473443"/>
                  </a:lnTo>
                  <a:lnTo>
                    <a:pt x="470433" y="472300"/>
                  </a:lnTo>
                  <a:lnTo>
                    <a:pt x="470662" y="471411"/>
                  </a:lnTo>
                  <a:lnTo>
                    <a:pt x="471462" y="470903"/>
                  </a:lnTo>
                  <a:lnTo>
                    <a:pt x="472300" y="470776"/>
                  </a:lnTo>
                  <a:lnTo>
                    <a:pt x="472732" y="470522"/>
                  </a:lnTo>
                  <a:lnTo>
                    <a:pt x="473354" y="470522"/>
                  </a:lnTo>
                  <a:lnTo>
                    <a:pt x="474154" y="470776"/>
                  </a:lnTo>
                  <a:lnTo>
                    <a:pt x="474154" y="464172"/>
                  </a:lnTo>
                  <a:lnTo>
                    <a:pt x="443382" y="464172"/>
                  </a:lnTo>
                  <a:lnTo>
                    <a:pt x="440639" y="464172"/>
                  </a:lnTo>
                  <a:lnTo>
                    <a:pt x="438873" y="464553"/>
                  </a:lnTo>
                  <a:lnTo>
                    <a:pt x="436994" y="465188"/>
                  </a:lnTo>
                  <a:lnTo>
                    <a:pt x="435902" y="465823"/>
                  </a:lnTo>
                  <a:lnTo>
                    <a:pt x="435597" y="466331"/>
                  </a:lnTo>
                  <a:lnTo>
                    <a:pt x="434352" y="466077"/>
                  </a:lnTo>
                  <a:lnTo>
                    <a:pt x="432790" y="466331"/>
                  </a:lnTo>
                  <a:lnTo>
                    <a:pt x="430923" y="466966"/>
                  </a:lnTo>
                  <a:lnTo>
                    <a:pt x="428929" y="467728"/>
                  </a:lnTo>
                  <a:lnTo>
                    <a:pt x="426770" y="467982"/>
                  </a:lnTo>
                  <a:lnTo>
                    <a:pt x="424268" y="468617"/>
                  </a:lnTo>
                  <a:lnTo>
                    <a:pt x="421627" y="469379"/>
                  </a:lnTo>
                  <a:lnTo>
                    <a:pt x="419912" y="469836"/>
                  </a:lnTo>
                  <a:lnTo>
                    <a:pt x="419912" y="488302"/>
                  </a:lnTo>
                  <a:lnTo>
                    <a:pt x="418884" y="488048"/>
                  </a:lnTo>
                  <a:lnTo>
                    <a:pt x="418757" y="487921"/>
                  </a:lnTo>
                  <a:lnTo>
                    <a:pt x="418236" y="487413"/>
                  </a:lnTo>
                  <a:lnTo>
                    <a:pt x="417944" y="486270"/>
                  </a:lnTo>
                  <a:lnTo>
                    <a:pt x="419100" y="486905"/>
                  </a:lnTo>
                  <a:lnTo>
                    <a:pt x="419760" y="487540"/>
                  </a:lnTo>
                  <a:lnTo>
                    <a:pt x="419912" y="488302"/>
                  </a:lnTo>
                  <a:lnTo>
                    <a:pt x="419912" y="469836"/>
                  </a:lnTo>
                  <a:lnTo>
                    <a:pt x="419188" y="470014"/>
                  </a:lnTo>
                  <a:lnTo>
                    <a:pt x="417487" y="470522"/>
                  </a:lnTo>
                  <a:lnTo>
                    <a:pt x="416496" y="470903"/>
                  </a:lnTo>
                  <a:lnTo>
                    <a:pt x="416140" y="470522"/>
                  </a:lnTo>
                  <a:lnTo>
                    <a:pt x="416217" y="469887"/>
                  </a:lnTo>
                  <a:lnTo>
                    <a:pt x="417080" y="469125"/>
                  </a:lnTo>
                  <a:lnTo>
                    <a:pt x="416610" y="468744"/>
                  </a:lnTo>
                  <a:lnTo>
                    <a:pt x="416445" y="468490"/>
                  </a:lnTo>
                  <a:lnTo>
                    <a:pt x="416344" y="468236"/>
                  </a:lnTo>
                  <a:lnTo>
                    <a:pt x="418312" y="467093"/>
                  </a:lnTo>
                  <a:lnTo>
                    <a:pt x="419417" y="466839"/>
                  </a:lnTo>
                  <a:lnTo>
                    <a:pt x="419862" y="466712"/>
                  </a:lnTo>
                  <a:lnTo>
                    <a:pt x="420306" y="466585"/>
                  </a:lnTo>
                  <a:lnTo>
                    <a:pt x="420979" y="466585"/>
                  </a:lnTo>
                  <a:lnTo>
                    <a:pt x="421703" y="464426"/>
                  </a:lnTo>
                  <a:lnTo>
                    <a:pt x="422478" y="464172"/>
                  </a:lnTo>
                  <a:lnTo>
                    <a:pt x="422757" y="463918"/>
                  </a:lnTo>
                  <a:lnTo>
                    <a:pt x="422503" y="463537"/>
                  </a:lnTo>
                  <a:lnTo>
                    <a:pt x="422490" y="463283"/>
                  </a:lnTo>
                  <a:lnTo>
                    <a:pt x="422071" y="462902"/>
                  </a:lnTo>
                  <a:lnTo>
                    <a:pt x="421665" y="462648"/>
                  </a:lnTo>
                  <a:lnTo>
                    <a:pt x="421271" y="462394"/>
                  </a:lnTo>
                  <a:lnTo>
                    <a:pt x="421944" y="462394"/>
                  </a:lnTo>
                  <a:lnTo>
                    <a:pt x="422833" y="462521"/>
                  </a:lnTo>
                  <a:lnTo>
                    <a:pt x="423989" y="462902"/>
                  </a:lnTo>
                  <a:lnTo>
                    <a:pt x="424040" y="462394"/>
                  </a:lnTo>
                  <a:lnTo>
                    <a:pt x="424053" y="462267"/>
                  </a:lnTo>
                  <a:lnTo>
                    <a:pt x="424040" y="460235"/>
                  </a:lnTo>
                  <a:lnTo>
                    <a:pt x="424014" y="460108"/>
                  </a:lnTo>
                  <a:lnTo>
                    <a:pt x="425157" y="460616"/>
                  </a:lnTo>
                  <a:lnTo>
                    <a:pt x="425564" y="461251"/>
                  </a:lnTo>
                  <a:lnTo>
                    <a:pt x="425551" y="461886"/>
                  </a:lnTo>
                  <a:lnTo>
                    <a:pt x="425462" y="462394"/>
                  </a:lnTo>
                  <a:lnTo>
                    <a:pt x="427913" y="460743"/>
                  </a:lnTo>
                  <a:lnTo>
                    <a:pt x="429666" y="458711"/>
                  </a:lnTo>
                  <a:lnTo>
                    <a:pt x="428917" y="459346"/>
                  </a:lnTo>
                  <a:lnTo>
                    <a:pt x="427837" y="459219"/>
                  </a:lnTo>
                  <a:lnTo>
                    <a:pt x="427367" y="458965"/>
                  </a:lnTo>
                  <a:lnTo>
                    <a:pt x="426453" y="458457"/>
                  </a:lnTo>
                  <a:lnTo>
                    <a:pt x="427888" y="458076"/>
                  </a:lnTo>
                  <a:lnTo>
                    <a:pt x="428358" y="457314"/>
                  </a:lnTo>
                  <a:lnTo>
                    <a:pt x="427863" y="456552"/>
                  </a:lnTo>
                  <a:lnTo>
                    <a:pt x="426237" y="457568"/>
                  </a:lnTo>
                  <a:lnTo>
                    <a:pt x="425704" y="457060"/>
                  </a:lnTo>
                  <a:lnTo>
                    <a:pt x="425018" y="456806"/>
                  </a:lnTo>
                  <a:lnTo>
                    <a:pt x="424561" y="456425"/>
                  </a:lnTo>
                  <a:lnTo>
                    <a:pt x="424586" y="456171"/>
                  </a:lnTo>
                  <a:lnTo>
                    <a:pt x="424865" y="456044"/>
                  </a:lnTo>
                  <a:lnTo>
                    <a:pt x="425145" y="455917"/>
                  </a:lnTo>
                  <a:lnTo>
                    <a:pt x="426935" y="455917"/>
                  </a:lnTo>
                  <a:lnTo>
                    <a:pt x="428117" y="455409"/>
                  </a:lnTo>
                  <a:lnTo>
                    <a:pt x="428421" y="455282"/>
                  </a:lnTo>
                  <a:lnTo>
                    <a:pt x="429602" y="454266"/>
                  </a:lnTo>
                  <a:lnTo>
                    <a:pt x="431114" y="453250"/>
                  </a:lnTo>
                  <a:lnTo>
                    <a:pt x="431673" y="452107"/>
                  </a:lnTo>
                  <a:lnTo>
                    <a:pt x="431279" y="450964"/>
                  </a:lnTo>
                  <a:lnTo>
                    <a:pt x="432308" y="451218"/>
                  </a:lnTo>
                  <a:lnTo>
                    <a:pt x="432638" y="451218"/>
                  </a:lnTo>
                  <a:lnTo>
                    <a:pt x="433489" y="451345"/>
                  </a:lnTo>
                  <a:lnTo>
                    <a:pt x="433603" y="451472"/>
                  </a:lnTo>
                  <a:lnTo>
                    <a:pt x="434047" y="451472"/>
                  </a:lnTo>
                  <a:lnTo>
                    <a:pt x="434822" y="451218"/>
                  </a:lnTo>
                  <a:lnTo>
                    <a:pt x="434898" y="450964"/>
                  </a:lnTo>
                  <a:lnTo>
                    <a:pt x="435000" y="450075"/>
                  </a:lnTo>
                  <a:lnTo>
                    <a:pt x="434746" y="449567"/>
                  </a:lnTo>
                  <a:lnTo>
                    <a:pt x="434644" y="447916"/>
                  </a:lnTo>
                  <a:lnTo>
                    <a:pt x="436587" y="448424"/>
                  </a:lnTo>
                  <a:lnTo>
                    <a:pt x="437629" y="448043"/>
                  </a:lnTo>
                  <a:lnTo>
                    <a:pt x="437654" y="447916"/>
                  </a:lnTo>
                  <a:lnTo>
                    <a:pt x="437667" y="447789"/>
                  </a:lnTo>
                  <a:lnTo>
                    <a:pt x="437807" y="446900"/>
                  </a:lnTo>
                  <a:lnTo>
                    <a:pt x="439064" y="447408"/>
                  </a:lnTo>
                  <a:lnTo>
                    <a:pt x="439496" y="447281"/>
                  </a:lnTo>
                  <a:lnTo>
                    <a:pt x="439115" y="446519"/>
                  </a:lnTo>
                  <a:lnTo>
                    <a:pt x="438467" y="446519"/>
                  </a:lnTo>
                  <a:lnTo>
                    <a:pt x="437629" y="446773"/>
                  </a:lnTo>
                  <a:lnTo>
                    <a:pt x="437286" y="446900"/>
                  </a:lnTo>
                  <a:lnTo>
                    <a:pt x="436791" y="446900"/>
                  </a:lnTo>
                  <a:lnTo>
                    <a:pt x="436105" y="446646"/>
                  </a:lnTo>
                  <a:lnTo>
                    <a:pt x="436156" y="446138"/>
                  </a:lnTo>
                  <a:lnTo>
                    <a:pt x="436245" y="446011"/>
                  </a:lnTo>
                  <a:lnTo>
                    <a:pt x="436587" y="446138"/>
                  </a:lnTo>
                  <a:lnTo>
                    <a:pt x="436918" y="446138"/>
                  </a:lnTo>
                  <a:lnTo>
                    <a:pt x="437654" y="443852"/>
                  </a:lnTo>
                  <a:lnTo>
                    <a:pt x="438759" y="443852"/>
                  </a:lnTo>
                  <a:lnTo>
                    <a:pt x="439534" y="443725"/>
                  </a:lnTo>
                  <a:lnTo>
                    <a:pt x="440626" y="443090"/>
                  </a:lnTo>
                  <a:lnTo>
                    <a:pt x="441109" y="442582"/>
                  </a:lnTo>
                  <a:lnTo>
                    <a:pt x="441858" y="441947"/>
                  </a:lnTo>
                  <a:lnTo>
                    <a:pt x="443128" y="441566"/>
                  </a:lnTo>
                  <a:lnTo>
                    <a:pt x="444919" y="441566"/>
                  </a:lnTo>
                  <a:lnTo>
                    <a:pt x="443776" y="441185"/>
                  </a:lnTo>
                  <a:lnTo>
                    <a:pt x="443738" y="441058"/>
                  </a:lnTo>
                  <a:lnTo>
                    <a:pt x="443522" y="440296"/>
                  </a:lnTo>
                  <a:lnTo>
                    <a:pt x="443941" y="439534"/>
                  </a:lnTo>
                  <a:lnTo>
                    <a:pt x="442239" y="439534"/>
                  </a:lnTo>
                  <a:lnTo>
                    <a:pt x="442239" y="440550"/>
                  </a:lnTo>
                  <a:lnTo>
                    <a:pt x="442023" y="440804"/>
                  </a:lnTo>
                  <a:lnTo>
                    <a:pt x="441198" y="441058"/>
                  </a:lnTo>
                  <a:lnTo>
                    <a:pt x="440524" y="441058"/>
                  </a:lnTo>
                  <a:lnTo>
                    <a:pt x="440448" y="440804"/>
                  </a:lnTo>
                  <a:lnTo>
                    <a:pt x="440664" y="440550"/>
                  </a:lnTo>
                  <a:lnTo>
                    <a:pt x="441337" y="440550"/>
                  </a:lnTo>
                  <a:lnTo>
                    <a:pt x="441502" y="440296"/>
                  </a:lnTo>
                  <a:lnTo>
                    <a:pt x="442163" y="440296"/>
                  </a:lnTo>
                  <a:lnTo>
                    <a:pt x="442239" y="440550"/>
                  </a:lnTo>
                  <a:lnTo>
                    <a:pt x="442239" y="439534"/>
                  </a:lnTo>
                  <a:lnTo>
                    <a:pt x="417588" y="439534"/>
                  </a:lnTo>
                  <a:lnTo>
                    <a:pt x="416572" y="439534"/>
                  </a:lnTo>
                  <a:lnTo>
                    <a:pt x="416267" y="439915"/>
                  </a:lnTo>
                  <a:lnTo>
                    <a:pt x="415798" y="440804"/>
                  </a:lnTo>
                  <a:lnTo>
                    <a:pt x="415505" y="441820"/>
                  </a:lnTo>
                  <a:lnTo>
                    <a:pt x="415315" y="442328"/>
                  </a:lnTo>
                  <a:lnTo>
                    <a:pt x="414655" y="442582"/>
                  </a:lnTo>
                  <a:lnTo>
                    <a:pt x="413537" y="442582"/>
                  </a:lnTo>
                  <a:lnTo>
                    <a:pt x="411276" y="444360"/>
                  </a:lnTo>
                  <a:lnTo>
                    <a:pt x="410908" y="444995"/>
                  </a:lnTo>
                  <a:lnTo>
                    <a:pt x="410540" y="445947"/>
                  </a:lnTo>
                  <a:lnTo>
                    <a:pt x="410832" y="445630"/>
                  </a:lnTo>
                  <a:lnTo>
                    <a:pt x="411111" y="445858"/>
                  </a:lnTo>
                  <a:lnTo>
                    <a:pt x="412013" y="445630"/>
                  </a:lnTo>
                  <a:lnTo>
                    <a:pt x="413004" y="445376"/>
                  </a:lnTo>
                  <a:lnTo>
                    <a:pt x="413042" y="446773"/>
                  </a:lnTo>
                  <a:lnTo>
                    <a:pt x="412927" y="447154"/>
                  </a:lnTo>
                  <a:lnTo>
                    <a:pt x="412508" y="447662"/>
                  </a:lnTo>
                  <a:lnTo>
                    <a:pt x="411848" y="447789"/>
                  </a:lnTo>
                  <a:lnTo>
                    <a:pt x="410933" y="447662"/>
                  </a:lnTo>
                  <a:lnTo>
                    <a:pt x="410273" y="447916"/>
                  </a:lnTo>
                  <a:lnTo>
                    <a:pt x="409384" y="448043"/>
                  </a:lnTo>
                  <a:lnTo>
                    <a:pt x="408279" y="448043"/>
                  </a:lnTo>
                  <a:lnTo>
                    <a:pt x="408660" y="449313"/>
                  </a:lnTo>
                  <a:lnTo>
                    <a:pt x="408152" y="450075"/>
                  </a:lnTo>
                  <a:lnTo>
                    <a:pt x="406704" y="450456"/>
                  </a:lnTo>
                  <a:lnTo>
                    <a:pt x="406717" y="450710"/>
                  </a:lnTo>
                  <a:lnTo>
                    <a:pt x="406908" y="450964"/>
                  </a:lnTo>
                  <a:lnTo>
                    <a:pt x="407568" y="450964"/>
                  </a:lnTo>
                  <a:lnTo>
                    <a:pt x="408139" y="451091"/>
                  </a:lnTo>
                  <a:lnTo>
                    <a:pt x="408673" y="451599"/>
                  </a:lnTo>
                  <a:lnTo>
                    <a:pt x="409181" y="452742"/>
                  </a:lnTo>
                  <a:lnTo>
                    <a:pt x="409232" y="453631"/>
                  </a:lnTo>
                  <a:lnTo>
                    <a:pt x="408571" y="454266"/>
                  </a:lnTo>
                  <a:lnTo>
                    <a:pt x="407250" y="454520"/>
                  </a:lnTo>
                  <a:lnTo>
                    <a:pt x="407162" y="455155"/>
                  </a:lnTo>
                  <a:lnTo>
                    <a:pt x="406781" y="455409"/>
                  </a:lnTo>
                  <a:lnTo>
                    <a:pt x="406133" y="455409"/>
                  </a:lnTo>
                  <a:lnTo>
                    <a:pt x="405422" y="455155"/>
                  </a:lnTo>
                  <a:lnTo>
                    <a:pt x="405041" y="455066"/>
                  </a:lnTo>
                  <a:lnTo>
                    <a:pt x="404266" y="455282"/>
                  </a:lnTo>
                  <a:lnTo>
                    <a:pt x="403618" y="455790"/>
                  </a:lnTo>
                  <a:lnTo>
                    <a:pt x="402907" y="456044"/>
                  </a:lnTo>
                  <a:lnTo>
                    <a:pt x="402120" y="455917"/>
                  </a:lnTo>
                  <a:lnTo>
                    <a:pt x="401802" y="455841"/>
                  </a:lnTo>
                  <a:lnTo>
                    <a:pt x="401777" y="459219"/>
                  </a:lnTo>
                  <a:lnTo>
                    <a:pt x="401447" y="459473"/>
                  </a:lnTo>
                  <a:lnTo>
                    <a:pt x="401383" y="459219"/>
                  </a:lnTo>
                  <a:lnTo>
                    <a:pt x="401599" y="458965"/>
                  </a:lnTo>
                  <a:lnTo>
                    <a:pt x="401777" y="459219"/>
                  </a:lnTo>
                  <a:lnTo>
                    <a:pt x="401777" y="455853"/>
                  </a:lnTo>
                  <a:lnTo>
                    <a:pt x="401218" y="456044"/>
                  </a:lnTo>
                  <a:lnTo>
                    <a:pt x="400011" y="457568"/>
                  </a:lnTo>
                  <a:lnTo>
                    <a:pt x="400037" y="458203"/>
                  </a:lnTo>
                  <a:lnTo>
                    <a:pt x="401015" y="457568"/>
                  </a:lnTo>
                  <a:lnTo>
                    <a:pt x="401040" y="457949"/>
                  </a:lnTo>
                  <a:lnTo>
                    <a:pt x="400989" y="462267"/>
                  </a:lnTo>
                  <a:lnTo>
                    <a:pt x="400989" y="462521"/>
                  </a:lnTo>
                  <a:lnTo>
                    <a:pt x="400875" y="462648"/>
                  </a:lnTo>
                  <a:lnTo>
                    <a:pt x="400596" y="462648"/>
                  </a:lnTo>
                  <a:lnTo>
                    <a:pt x="400824" y="462394"/>
                  </a:lnTo>
                  <a:lnTo>
                    <a:pt x="400989" y="462267"/>
                  </a:lnTo>
                  <a:lnTo>
                    <a:pt x="400989" y="458000"/>
                  </a:lnTo>
                  <a:lnTo>
                    <a:pt x="400710" y="458203"/>
                  </a:lnTo>
                  <a:lnTo>
                    <a:pt x="400037" y="458203"/>
                  </a:lnTo>
                  <a:lnTo>
                    <a:pt x="400469" y="459981"/>
                  </a:lnTo>
                  <a:lnTo>
                    <a:pt x="400151" y="460235"/>
                  </a:lnTo>
                  <a:lnTo>
                    <a:pt x="399796" y="459981"/>
                  </a:lnTo>
                  <a:lnTo>
                    <a:pt x="399910" y="460616"/>
                  </a:lnTo>
                  <a:lnTo>
                    <a:pt x="399948" y="460743"/>
                  </a:lnTo>
                  <a:lnTo>
                    <a:pt x="400177" y="460997"/>
                  </a:lnTo>
                  <a:lnTo>
                    <a:pt x="399503" y="460997"/>
                  </a:lnTo>
                  <a:lnTo>
                    <a:pt x="398907" y="461251"/>
                  </a:lnTo>
                  <a:lnTo>
                    <a:pt x="398386" y="461886"/>
                  </a:lnTo>
                  <a:lnTo>
                    <a:pt x="396938" y="463156"/>
                  </a:lnTo>
                  <a:lnTo>
                    <a:pt x="397497" y="464299"/>
                  </a:lnTo>
                  <a:lnTo>
                    <a:pt x="397891" y="465315"/>
                  </a:lnTo>
                  <a:lnTo>
                    <a:pt x="398564" y="465569"/>
                  </a:lnTo>
                  <a:lnTo>
                    <a:pt x="399249" y="465569"/>
                  </a:lnTo>
                  <a:lnTo>
                    <a:pt x="400050" y="465823"/>
                  </a:lnTo>
                  <a:lnTo>
                    <a:pt x="400443" y="466077"/>
                  </a:lnTo>
                  <a:lnTo>
                    <a:pt x="400456" y="466331"/>
                  </a:lnTo>
                  <a:lnTo>
                    <a:pt x="400240" y="466585"/>
                  </a:lnTo>
                  <a:lnTo>
                    <a:pt x="400024" y="466712"/>
                  </a:lnTo>
                  <a:lnTo>
                    <a:pt x="399808" y="466712"/>
                  </a:lnTo>
                  <a:lnTo>
                    <a:pt x="399097" y="466077"/>
                  </a:lnTo>
                  <a:lnTo>
                    <a:pt x="398602" y="466204"/>
                  </a:lnTo>
                  <a:lnTo>
                    <a:pt x="397954" y="466966"/>
                  </a:lnTo>
                  <a:lnTo>
                    <a:pt x="399503" y="467347"/>
                  </a:lnTo>
                  <a:lnTo>
                    <a:pt x="398830" y="467601"/>
                  </a:lnTo>
                  <a:lnTo>
                    <a:pt x="398297" y="467855"/>
                  </a:lnTo>
                  <a:lnTo>
                    <a:pt x="397865" y="468109"/>
                  </a:lnTo>
                  <a:lnTo>
                    <a:pt x="398907" y="469125"/>
                  </a:lnTo>
                  <a:lnTo>
                    <a:pt x="398919" y="469252"/>
                  </a:lnTo>
                  <a:lnTo>
                    <a:pt x="398665" y="469506"/>
                  </a:lnTo>
                  <a:lnTo>
                    <a:pt x="398106" y="469633"/>
                  </a:lnTo>
                  <a:lnTo>
                    <a:pt x="397090" y="469633"/>
                  </a:lnTo>
                  <a:lnTo>
                    <a:pt x="397395" y="470395"/>
                  </a:lnTo>
                  <a:lnTo>
                    <a:pt x="397459" y="471157"/>
                  </a:lnTo>
                  <a:lnTo>
                    <a:pt x="396341" y="471284"/>
                  </a:lnTo>
                  <a:lnTo>
                    <a:pt x="396125" y="471411"/>
                  </a:lnTo>
                  <a:lnTo>
                    <a:pt x="396036" y="471919"/>
                  </a:lnTo>
                  <a:lnTo>
                    <a:pt x="396709" y="472173"/>
                  </a:lnTo>
                  <a:lnTo>
                    <a:pt x="398068" y="472173"/>
                  </a:lnTo>
                  <a:lnTo>
                    <a:pt x="398360" y="472300"/>
                  </a:lnTo>
                  <a:lnTo>
                    <a:pt x="398297" y="472554"/>
                  </a:lnTo>
                  <a:lnTo>
                    <a:pt x="398221" y="473443"/>
                  </a:lnTo>
                  <a:lnTo>
                    <a:pt x="397941" y="473951"/>
                  </a:lnTo>
                  <a:lnTo>
                    <a:pt x="397649" y="474205"/>
                  </a:lnTo>
                  <a:lnTo>
                    <a:pt x="397649" y="480428"/>
                  </a:lnTo>
                  <a:lnTo>
                    <a:pt x="397167" y="480936"/>
                  </a:lnTo>
                  <a:lnTo>
                    <a:pt x="396836" y="480618"/>
                  </a:lnTo>
                  <a:lnTo>
                    <a:pt x="397649" y="480428"/>
                  </a:lnTo>
                  <a:lnTo>
                    <a:pt x="397649" y="474205"/>
                  </a:lnTo>
                  <a:lnTo>
                    <a:pt x="397179" y="474586"/>
                  </a:lnTo>
                  <a:lnTo>
                    <a:pt x="395236" y="475983"/>
                  </a:lnTo>
                  <a:lnTo>
                    <a:pt x="395236" y="477126"/>
                  </a:lnTo>
                  <a:lnTo>
                    <a:pt x="394944" y="477888"/>
                  </a:lnTo>
                  <a:lnTo>
                    <a:pt x="394830" y="478269"/>
                  </a:lnTo>
                  <a:lnTo>
                    <a:pt x="394703" y="479285"/>
                  </a:lnTo>
                  <a:lnTo>
                    <a:pt x="394792" y="479539"/>
                  </a:lnTo>
                  <a:lnTo>
                    <a:pt x="395249" y="479539"/>
                  </a:lnTo>
                  <a:lnTo>
                    <a:pt x="395185" y="480682"/>
                  </a:lnTo>
                  <a:lnTo>
                    <a:pt x="394817" y="481063"/>
                  </a:lnTo>
                  <a:lnTo>
                    <a:pt x="395274" y="481063"/>
                  </a:lnTo>
                  <a:lnTo>
                    <a:pt x="395986" y="480809"/>
                  </a:lnTo>
                  <a:lnTo>
                    <a:pt x="396163" y="480771"/>
                  </a:lnTo>
                  <a:lnTo>
                    <a:pt x="396087" y="481190"/>
                  </a:lnTo>
                  <a:lnTo>
                    <a:pt x="396201" y="481698"/>
                  </a:lnTo>
                  <a:lnTo>
                    <a:pt x="397319" y="481825"/>
                  </a:lnTo>
                  <a:lnTo>
                    <a:pt x="397598" y="482079"/>
                  </a:lnTo>
                  <a:lnTo>
                    <a:pt x="397662" y="482333"/>
                  </a:lnTo>
                  <a:lnTo>
                    <a:pt x="397433" y="482714"/>
                  </a:lnTo>
                  <a:lnTo>
                    <a:pt x="397116" y="483476"/>
                  </a:lnTo>
                  <a:lnTo>
                    <a:pt x="396163" y="484111"/>
                  </a:lnTo>
                  <a:lnTo>
                    <a:pt x="397814" y="483730"/>
                  </a:lnTo>
                  <a:lnTo>
                    <a:pt x="398830" y="483984"/>
                  </a:lnTo>
                  <a:lnTo>
                    <a:pt x="399224" y="485000"/>
                  </a:lnTo>
                  <a:lnTo>
                    <a:pt x="400278" y="485889"/>
                  </a:lnTo>
                  <a:lnTo>
                    <a:pt x="402145" y="486397"/>
                  </a:lnTo>
                  <a:lnTo>
                    <a:pt x="403034" y="487159"/>
                  </a:lnTo>
                  <a:lnTo>
                    <a:pt x="403517" y="489699"/>
                  </a:lnTo>
                  <a:lnTo>
                    <a:pt x="403618" y="490080"/>
                  </a:lnTo>
                  <a:lnTo>
                    <a:pt x="404482" y="490334"/>
                  </a:lnTo>
                  <a:lnTo>
                    <a:pt x="406044" y="490207"/>
                  </a:lnTo>
                  <a:lnTo>
                    <a:pt x="408432" y="488810"/>
                  </a:lnTo>
                  <a:lnTo>
                    <a:pt x="409460" y="489064"/>
                  </a:lnTo>
                  <a:lnTo>
                    <a:pt x="409117" y="491096"/>
                  </a:lnTo>
                  <a:lnTo>
                    <a:pt x="409803" y="491477"/>
                  </a:lnTo>
                  <a:lnTo>
                    <a:pt x="410819" y="491604"/>
                  </a:lnTo>
                  <a:lnTo>
                    <a:pt x="412153" y="491223"/>
                  </a:lnTo>
                  <a:lnTo>
                    <a:pt x="413143" y="490842"/>
                  </a:lnTo>
                  <a:lnTo>
                    <a:pt x="413956" y="490334"/>
                  </a:lnTo>
                  <a:lnTo>
                    <a:pt x="414591" y="489572"/>
                  </a:lnTo>
                  <a:lnTo>
                    <a:pt x="414731" y="489064"/>
                  </a:lnTo>
                  <a:lnTo>
                    <a:pt x="414972" y="488810"/>
                  </a:lnTo>
                  <a:lnTo>
                    <a:pt x="415467" y="488302"/>
                  </a:lnTo>
                  <a:lnTo>
                    <a:pt x="415848" y="488048"/>
                  </a:lnTo>
                  <a:lnTo>
                    <a:pt x="416179" y="487921"/>
                  </a:lnTo>
                  <a:lnTo>
                    <a:pt x="416699" y="489191"/>
                  </a:lnTo>
                  <a:lnTo>
                    <a:pt x="417410" y="490080"/>
                  </a:lnTo>
                  <a:lnTo>
                    <a:pt x="418668" y="490588"/>
                  </a:lnTo>
                  <a:lnTo>
                    <a:pt x="420077" y="490588"/>
                  </a:lnTo>
                  <a:lnTo>
                    <a:pt x="422529" y="490461"/>
                  </a:lnTo>
                  <a:lnTo>
                    <a:pt x="422059" y="489699"/>
                  </a:lnTo>
                  <a:lnTo>
                    <a:pt x="421944" y="488937"/>
                  </a:lnTo>
                  <a:lnTo>
                    <a:pt x="421817" y="488302"/>
                  </a:lnTo>
                  <a:lnTo>
                    <a:pt x="421995" y="487921"/>
                  </a:lnTo>
                  <a:lnTo>
                    <a:pt x="422554" y="487540"/>
                  </a:lnTo>
                  <a:lnTo>
                    <a:pt x="423227" y="487540"/>
                  </a:lnTo>
                  <a:lnTo>
                    <a:pt x="423735" y="487794"/>
                  </a:lnTo>
                  <a:lnTo>
                    <a:pt x="424103" y="488302"/>
                  </a:lnTo>
                  <a:lnTo>
                    <a:pt x="424332" y="488556"/>
                  </a:lnTo>
                  <a:lnTo>
                    <a:pt x="424802" y="488556"/>
                  </a:lnTo>
                  <a:lnTo>
                    <a:pt x="425373" y="488937"/>
                  </a:lnTo>
                  <a:lnTo>
                    <a:pt x="425996" y="489064"/>
                  </a:lnTo>
                  <a:lnTo>
                    <a:pt x="426669" y="489064"/>
                  </a:lnTo>
                  <a:lnTo>
                    <a:pt x="429361" y="488302"/>
                  </a:lnTo>
                  <a:lnTo>
                    <a:pt x="430796" y="487667"/>
                  </a:lnTo>
                  <a:lnTo>
                    <a:pt x="430847" y="487540"/>
                  </a:lnTo>
                  <a:lnTo>
                    <a:pt x="431190" y="486651"/>
                  </a:lnTo>
                  <a:lnTo>
                    <a:pt x="431457" y="486270"/>
                  </a:lnTo>
                  <a:lnTo>
                    <a:pt x="431546" y="486143"/>
                  </a:lnTo>
                  <a:lnTo>
                    <a:pt x="431901" y="486016"/>
                  </a:lnTo>
                  <a:lnTo>
                    <a:pt x="432663" y="485635"/>
                  </a:lnTo>
                  <a:lnTo>
                    <a:pt x="433324" y="485635"/>
                  </a:lnTo>
                  <a:lnTo>
                    <a:pt x="433908" y="485889"/>
                  </a:lnTo>
                  <a:lnTo>
                    <a:pt x="434949" y="485762"/>
                  </a:lnTo>
                  <a:lnTo>
                    <a:pt x="436753" y="485635"/>
                  </a:lnTo>
                  <a:lnTo>
                    <a:pt x="436981" y="485889"/>
                  </a:lnTo>
                  <a:lnTo>
                    <a:pt x="437438" y="485889"/>
                  </a:lnTo>
                  <a:lnTo>
                    <a:pt x="437921" y="485762"/>
                  </a:lnTo>
                  <a:lnTo>
                    <a:pt x="437921" y="485635"/>
                  </a:lnTo>
                  <a:lnTo>
                    <a:pt x="437997" y="484873"/>
                  </a:lnTo>
                  <a:lnTo>
                    <a:pt x="438137" y="484492"/>
                  </a:lnTo>
                  <a:lnTo>
                    <a:pt x="438772" y="483730"/>
                  </a:lnTo>
                  <a:lnTo>
                    <a:pt x="439089" y="483349"/>
                  </a:lnTo>
                  <a:lnTo>
                    <a:pt x="439712" y="483349"/>
                  </a:lnTo>
                  <a:lnTo>
                    <a:pt x="440512" y="483603"/>
                  </a:lnTo>
                  <a:lnTo>
                    <a:pt x="441350" y="483730"/>
                  </a:lnTo>
                  <a:lnTo>
                    <a:pt x="442188" y="483476"/>
                  </a:lnTo>
                  <a:lnTo>
                    <a:pt x="442366" y="483349"/>
                  </a:lnTo>
                  <a:lnTo>
                    <a:pt x="442722" y="483095"/>
                  </a:lnTo>
                  <a:lnTo>
                    <a:pt x="443331" y="483095"/>
                  </a:lnTo>
                  <a:lnTo>
                    <a:pt x="444017" y="483222"/>
                  </a:lnTo>
                  <a:lnTo>
                    <a:pt x="444233" y="483095"/>
                  </a:lnTo>
                  <a:lnTo>
                    <a:pt x="444665" y="482841"/>
                  </a:lnTo>
                  <a:lnTo>
                    <a:pt x="445350" y="482841"/>
                  </a:lnTo>
                  <a:lnTo>
                    <a:pt x="446227" y="482587"/>
                  </a:lnTo>
                  <a:lnTo>
                    <a:pt x="446659" y="482333"/>
                  </a:lnTo>
                  <a:lnTo>
                    <a:pt x="446659" y="482079"/>
                  </a:lnTo>
                  <a:lnTo>
                    <a:pt x="447179" y="481571"/>
                  </a:lnTo>
                  <a:lnTo>
                    <a:pt x="448005" y="481317"/>
                  </a:lnTo>
                  <a:lnTo>
                    <a:pt x="449135" y="481444"/>
                  </a:lnTo>
                  <a:lnTo>
                    <a:pt x="449300" y="481317"/>
                  </a:lnTo>
                  <a:lnTo>
                    <a:pt x="449783" y="480936"/>
                  </a:lnTo>
                  <a:lnTo>
                    <a:pt x="450430" y="480428"/>
                  </a:lnTo>
                  <a:lnTo>
                    <a:pt x="451205" y="479158"/>
                  </a:lnTo>
                  <a:lnTo>
                    <a:pt x="451967" y="478650"/>
                  </a:lnTo>
                  <a:lnTo>
                    <a:pt x="453072" y="478396"/>
                  </a:lnTo>
                  <a:lnTo>
                    <a:pt x="454558" y="478650"/>
                  </a:lnTo>
                  <a:lnTo>
                    <a:pt x="454672" y="478396"/>
                  </a:lnTo>
                  <a:lnTo>
                    <a:pt x="454888" y="477888"/>
                  </a:lnTo>
                  <a:lnTo>
                    <a:pt x="454964" y="476999"/>
                  </a:lnTo>
                  <a:lnTo>
                    <a:pt x="455104" y="476618"/>
                  </a:lnTo>
                  <a:lnTo>
                    <a:pt x="455434" y="476237"/>
                  </a:lnTo>
                  <a:lnTo>
                    <a:pt x="456882" y="478396"/>
                  </a:lnTo>
                  <a:lnTo>
                    <a:pt x="457352" y="478904"/>
                  </a:lnTo>
                  <a:lnTo>
                    <a:pt x="457936" y="479158"/>
                  </a:lnTo>
                  <a:lnTo>
                    <a:pt x="458177" y="478650"/>
                  </a:lnTo>
                  <a:lnTo>
                    <a:pt x="458089" y="478142"/>
                  </a:lnTo>
                  <a:lnTo>
                    <a:pt x="458203" y="477126"/>
                  </a:lnTo>
                  <a:lnTo>
                    <a:pt x="458266" y="476999"/>
                  </a:lnTo>
                  <a:lnTo>
                    <a:pt x="458800" y="476491"/>
                  </a:lnTo>
                  <a:lnTo>
                    <a:pt x="460070" y="477126"/>
                  </a:lnTo>
                  <a:lnTo>
                    <a:pt x="460984" y="477380"/>
                  </a:lnTo>
                  <a:lnTo>
                    <a:pt x="461530" y="476999"/>
                  </a:lnTo>
                  <a:lnTo>
                    <a:pt x="462394" y="476491"/>
                  </a:lnTo>
                  <a:lnTo>
                    <a:pt x="462838" y="476237"/>
                  </a:lnTo>
                  <a:lnTo>
                    <a:pt x="463702" y="475729"/>
                  </a:lnTo>
                  <a:lnTo>
                    <a:pt x="464350" y="475475"/>
                  </a:lnTo>
                  <a:lnTo>
                    <a:pt x="464807" y="475475"/>
                  </a:lnTo>
                  <a:lnTo>
                    <a:pt x="466267" y="474586"/>
                  </a:lnTo>
                  <a:lnTo>
                    <a:pt x="467741" y="474586"/>
                  </a:lnTo>
                  <a:lnTo>
                    <a:pt x="469176" y="475475"/>
                  </a:lnTo>
                  <a:lnTo>
                    <a:pt x="470077" y="476516"/>
                  </a:lnTo>
                  <a:lnTo>
                    <a:pt x="471932" y="476745"/>
                  </a:lnTo>
                  <a:lnTo>
                    <a:pt x="470941" y="477126"/>
                  </a:lnTo>
                  <a:lnTo>
                    <a:pt x="470623" y="477126"/>
                  </a:lnTo>
                  <a:lnTo>
                    <a:pt x="469519" y="477761"/>
                  </a:lnTo>
                  <a:lnTo>
                    <a:pt x="469315" y="478269"/>
                  </a:lnTo>
                  <a:lnTo>
                    <a:pt x="468388" y="479666"/>
                  </a:lnTo>
                  <a:lnTo>
                    <a:pt x="467880" y="479793"/>
                  </a:lnTo>
                  <a:lnTo>
                    <a:pt x="467055" y="480047"/>
                  </a:lnTo>
                  <a:lnTo>
                    <a:pt x="466242" y="480949"/>
                  </a:lnTo>
                  <a:lnTo>
                    <a:pt x="466242" y="506844"/>
                  </a:lnTo>
                  <a:lnTo>
                    <a:pt x="465251" y="507225"/>
                  </a:lnTo>
                  <a:lnTo>
                    <a:pt x="465353" y="506844"/>
                  </a:lnTo>
                  <a:lnTo>
                    <a:pt x="465518" y="505828"/>
                  </a:lnTo>
                  <a:lnTo>
                    <a:pt x="466204" y="506209"/>
                  </a:lnTo>
                  <a:lnTo>
                    <a:pt x="466242" y="506844"/>
                  </a:lnTo>
                  <a:lnTo>
                    <a:pt x="466242" y="480949"/>
                  </a:lnTo>
                  <a:lnTo>
                    <a:pt x="465785" y="481444"/>
                  </a:lnTo>
                  <a:lnTo>
                    <a:pt x="464616" y="482587"/>
                  </a:lnTo>
                  <a:lnTo>
                    <a:pt x="463537" y="483603"/>
                  </a:lnTo>
                  <a:lnTo>
                    <a:pt x="459676" y="486778"/>
                  </a:lnTo>
                  <a:lnTo>
                    <a:pt x="455714" y="490715"/>
                  </a:lnTo>
                  <a:lnTo>
                    <a:pt x="452666" y="493509"/>
                  </a:lnTo>
                  <a:lnTo>
                    <a:pt x="450519" y="495160"/>
                  </a:lnTo>
                  <a:lnTo>
                    <a:pt x="449732" y="496430"/>
                  </a:lnTo>
                  <a:lnTo>
                    <a:pt x="448094" y="498208"/>
                  </a:lnTo>
                  <a:lnTo>
                    <a:pt x="447687" y="499097"/>
                  </a:lnTo>
                  <a:lnTo>
                    <a:pt x="447611" y="499986"/>
                  </a:lnTo>
                  <a:lnTo>
                    <a:pt x="447116" y="501129"/>
                  </a:lnTo>
                  <a:lnTo>
                    <a:pt x="446163" y="502145"/>
                  </a:lnTo>
                  <a:lnTo>
                    <a:pt x="444487" y="502272"/>
                  </a:lnTo>
                  <a:lnTo>
                    <a:pt x="444563" y="503796"/>
                  </a:lnTo>
                  <a:lnTo>
                    <a:pt x="443585" y="504431"/>
                  </a:lnTo>
                  <a:lnTo>
                    <a:pt x="441566" y="504050"/>
                  </a:lnTo>
                  <a:lnTo>
                    <a:pt x="441591" y="504939"/>
                  </a:lnTo>
                  <a:lnTo>
                    <a:pt x="441299" y="505701"/>
                  </a:lnTo>
                  <a:lnTo>
                    <a:pt x="440182" y="506590"/>
                  </a:lnTo>
                  <a:lnTo>
                    <a:pt x="438873" y="507352"/>
                  </a:lnTo>
                  <a:lnTo>
                    <a:pt x="438404" y="508241"/>
                  </a:lnTo>
                  <a:lnTo>
                    <a:pt x="438785" y="509257"/>
                  </a:lnTo>
                  <a:lnTo>
                    <a:pt x="437807" y="509638"/>
                  </a:lnTo>
                  <a:lnTo>
                    <a:pt x="435521" y="510146"/>
                  </a:lnTo>
                  <a:lnTo>
                    <a:pt x="434987" y="510527"/>
                  </a:lnTo>
                  <a:lnTo>
                    <a:pt x="435013" y="510908"/>
                  </a:lnTo>
                  <a:lnTo>
                    <a:pt x="434225" y="511162"/>
                  </a:lnTo>
                  <a:lnTo>
                    <a:pt x="433692" y="511543"/>
                  </a:lnTo>
                  <a:lnTo>
                    <a:pt x="433400" y="512432"/>
                  </a:lnTo>
                  <a:lnTo>
                    <a:pt x="432473" y="514083"/>
                  </a:lnTo>
                  <a:lnTo>
                    <a:pt x="433387" y="514337"/>
                  </a:lnTo>
                  <a:lnTo>
                    <a:pt x="433971" y="514718"/>
                  </a:lnTo>
                  <a:lnTo>
                    <a:pt x="434225" y="515353"/>
                  </a:lnTo>
                  <a:lnTo>
                    <a:pt x="435267" y="515988"/>
                  </a:lnTo>
                  <a:lnTo>
                    <a:pt x="437565" y="517258"/>
                  </a:lnTo>
                  <a:lnTo>
                    <a:pt x="440385" y="518655"/>
                  </a:lnTo>
                  <a:lnTo>
                    <a:pt x="440626" y="518909"/>
                  </a:lnTo>
                  <a:lnTo>
                    <a:pt x="443611" y="520306"/>
                  </a:lnTo>
                  <a:lnTo>
                    <a:pt x="445782" y="521068"/>
                  </a:lnTo>
                  <a:lnTo>
                    <a:pt x="447141" y="521195"/>
                  </a:lnTo>
                  <a:lnTo>
                    <a:pt x="449427" y="519798"/>
                  </a:lnTo>
                  <a:lnTo>
                    <a:pt x="450291" y="519290"/>
                  </a:lnTo>
                  <a:lnTo>
                    <a:pt x="451116" y="519036"/>
                  </a:lnTo>
                  <a:lnTo>
                    <a:pt x="451904" y="519163"/>
                  </a:lnTo>
                  <a:lnTo>
                    <a:pt x="451967" y="519036"/>
                  </a:lnTo>
                  <a:lnTo>
                    <a:pt x="452666" y="517639"/>
                  </a:lnTo>
                  <a:lnTo>
                    <a:pt x="453567" y="517766"/>
                  </a:lnTo>
                  <a:lnTo>
                    <a:pt x="453974" y="518147"/>
                  </a:lnTo>
                  <a:lnTo>
                    <a:pt x="453898" y="518782"/>
                  </a:lnTo>
                  <a:lnTo>
                    <a:pt x="456234" y="518274"/>
                  </a:lnTo>
                  <a:lnTo>
                    <a:pt x="456996" y="517893"/>
                  </a:lnTo>
                  <a:lnTo>
                    <a:pt x="457123" y="517639"/>
                  </a:lnTo>
                  <a:lnTo>
                    <a:pt x="457200" y="517258"/>
                  </a:lnTo>
                  <a:lnTo>
                    <a:pt x="456996" y="516750"/>
                  </a:lnTo>
                  <a:lnTo>
                    <a:pt x="458889" y="515607"/>
                  </a:lnTo>
                  <a:lnTo>
                    <a:pt x="458965" y="515353"/>
                  </a:lnTo>
                  <a:lnTo>
                    <a:pt x="458901" y="514591"/>
                  </a:lnTo>
                  <a:lnTo>
                    <a:pt x="459651" y="514337"/>
                  </a:lnTo>
                  <a:lnTo>
                    <a:pt x="460260" y="514845"/>
                  </a:lnTo>
                  <a:lnTo>
                    <a:pt x="461073" y="514337"/>
                  </a:lnTo>
                  <a:lnTo>
                    <a:pt x="460235" y="514134"/>
                  </a:lnTo>
                  <a:lnTo>
                    <a:pt x="460375" y="514083"/>
                  </a:lnTo>
                  <a:lnTo>
                    <a:pt x="460590" y="513956"/>
                  </a:lnTo>
                  <a:lnTo>
                    <a:pt x="461683" y="513321"/>
                  </a:lnTo>
                  <a:lnTo>
                    <a:pt x="462648" y="512432"/>
                  </a:lnTo>
                  <a:lnTo>
                    <a:pt x="463473" y="512178"/>
                  </a:lnTo>
                  <a:lnTo>
                    <a:pt x="464172" y="512305"/>
                  </a:lnTo>
                  <a:lnTo>
                    <a:pt x="464527" y="512178"/>
                  </a:lnTo>
                  <a:lnTo>
                    <a:pt x="465302" y="511797"/>
                  </a:lnTo>
                  <a:lnTo>
                    <a:pt x="466153" y="510781"/>
                  </a:lnTo>
                  <a:lnTo>
                    <a:pt x="466458" y="510273"/>
                  </a:lnTo>
                  <a:lnTo>
                    <a:pt x="466344" y="510146"/>
                  </a:lnTo>
                  <a:lnTo>
                    <a:pt x="466115" y="509892"/>
                  </a:lnTo>
                  <a:lnTo>
                    <a:pt x="465442" y="509892"/>
                  </a:lnTo>
                  <a:lnTo>
                    <a:pt x="464235" y="510146"/>
                  </a:lnTo>
                  <a:lnTo>
                    <a:pt x="465366" y="509511"/>
                  </a:lnTo>
                  <a:lnTo>
                    <a:pt x="466140" y="508368"/>
                  </a:lnTo>
                  <a:lnTo>
                    <a:pt x="467118" y="507733"/>
                  </a:lnTo>
                  <a:lnTo>
                    <a:pt x="468020" y="507733"/>
                  </a:lnTo>
                  <a:lnTo>
                    <a:pt x="468833" y="508241"/>
                  </a:lnTo>
                  <a:lnTo>
                    <a:pt x="468566" y="507733"/>
                  </a:lnTo>
                  <a:lnTo>
                    <a:pt x="468299" y="507225"/>
                  </a:lnTo>
                  <a:lnTo>
                    <a:pt x="468160" y="506971"/>
                  </a:lnTo>
                  <a:lnTo>
                    <a:pt x="468033" y="505828"/>
                  </a:lnTo>
                  <a:lnTo>
                    <a:pt x="468020" y="505574"/>
                  </a:lnTo>
                  <a:lnTo>
                    <a:pt x="468693" y="505574"/>
                  </a:lnTo>
                  <a:lnTo>
                    <a:pt x="469176" y="505066"/>
                  </a:lnTo>
                  <a:lnTo>
                    <a:pt x="469392" y="504939"/>
                  </a:lnTo>
                  <a:lnTo>
                    <a:pt x="469849" y="505066"/>
                  </a:lnTo>
                  <a:lnTo>
                    <a:pt x="470535" y="505320"/>
                  </a:lnTo>
                  <a:lnTo>
                    <a:pt x="469607" y="506971"/>
                  </a:lnTo>
                  <a:lnTo>
                    <a:pt x="470496" y="506717"/>
                  </a:lnTo>
                  <a:lnTo>
                    <a:pt x="471576" y="506082"/>
                  </a:lnTo>
                  <a:lnTo>
                    <a:pt x="472884" y="505193"/>
                  </a:lnTo>
                  <a:lnTo>
                    <a:pt x="473202" y="504939"/>
                  </a:lnTo>
                  <a:lnTo>
                    <a:pt x="473849" y="504431"/>
                  </a:lnTo>
                  <a:lnTo>
                    <a:pt x="475297" y="503161"/>
                  </a:lnTo>
                  <a:lnTo>
                    <a:pt x="475119" y="503034"/>
                  </a:lnTo>
                  <a:lnTo>
                    <a:pt x="474941" y="502907"/>
                  </a:lnTo>
                  <a:lnTo>
                    <a:pt x="474662" y="502653"/>
                  </a:lnTo>
                  <a:lnTo>
                    <a:pt x="474433" y="502653"/>
                  </a:lnTo>
                  <a:lnTo>
                    <a:pt x="473049" y="503034"/>
                  </a:lnTo>
                  <a:lnTo>
                    <a:pt x="472757" y="502780"/>
                  </a:lnTo>
                  <a:lnTo>
                    <a:pt x="472719" y="502145"/>
                  </a:lnTo>
                  <a:lnTo>
                    <a:pt x="474713" y="501383"/>
                  </a:lnTo>
                  <a:lnTo>
                    <a:pt x="476567" y="501764"/>
                  </a:lnTo>
                  <a:lnTo>
                    <a:pt x="477583" y="501764"/>
                  </a:lnTo>
                  <a:lnTo>
                    <a:pt x="478409" y="501510"/>
                  </a:lnTo>
                  <a:lnTo>
                    <a:pt x="478447" y="501383"/>
                  </a:lnTo>
                  <a:lnTo>
                    <a:pt x="478586" y="500875"/>
                  </a:lnTo>
                  <a:lnTo>
                    <a:pt x="478650" y="499478"/>
                  </a:lnTo>
                  <a:lnTo>
                    <a:pt x="480250" y="498208"/>
                  </a:lnTo>
                  <a:lnTo>
                    <a:pt x="481330" y="497319"/>
                  </a:lnTo>
                  <a:lnTo>
                    <a:pt x="481876" y="496938"/>
                  </a:lnTo>
                  <a:lnTo>
                    <a:pt x="481088" y="496938"/>
                  </a:lnTo>
                  <a:lnTo>
                    <a:pt x="480441" y="496430"/>
                  </a:lnTo>
                  <a:lnTo>
                    <a:pt x="479958" y="495541"/>
                  </a:lnTo>
                  <a:lnTo>
                    <a:pt x="479894" y="494271"/>
                  </a:lnTo>
                  <a:lnTo>
                    <a:pt x="479983" y="493763"/>
                  </a:lnTo>
                  <a:lnTo>
                    <a:pt x="480606" y="493001"/>
                  </a:lnTo>
                  <a:lnTo>
                    <a:pt x="481609" y="492874"/>
                  </a:lnTo>
                  <a:lnTo>
                    <a:pt x="482866" y="493382"/>
                  </a:lnTo>
                  <a:lnTo>
                    <a:pt x="482714" y="493509"/>
                  </a:lnTo>
                  <a:lnTo>
                    <a:pt x="482358" y="493255"/>
                  </a:lnTo>
                  <a:lnTo>
                    <a:pt x="482041" y="493636"/>
                  </a:lnTo>
                  <a:lnTo>
                    <a:pt x="481990" y="493763"/>
                  </a:lnTo>
                  <a:lnTo>
                    <a:pt x="482206" y="493763"/>
                  </a:lnTo>
                  <a:lnTo>
                    <a:pt x="482790" y="494017"/>
                  </a:lnTo>
                  <a:lnTo>
                    <a:pt x="483349" y="493890"/>
                  </a:lnTo>
                  <a:lnTo>
                    <a:pt x="483755" y="493509"/>
                  </a:lnTo>
                  <a:lnTo>
                    <a:pt x="483882" y="493382"/>
                  </a:lnTo>
                  <a:lnTo>
                    <a:pt x="484632" y="493001"/>
                  </a:lnTo>
                  <a:lnTo>
                    <a:pt x="484695" y="492874"/>
                  </a:lnTo>
                  <a:lnTo>
                    <a:pt x="484759" y="492747"/>
                  </a:lnTo>
                  <a:lnTo>
                    <a:pt x="484886" y="492493"/>
                  </a:lnTo>
                  <a:lnTo>
                    <a:pt x="484632" y="491731"/>
                  </a:lnTo>
                  <a:lnTo>
                    <a:pt x="485686" y="490334"/>
                  </a:lnTo>
                  <a:lnTo>
                    <a:pt x="486232" y="489953"/>
                  </a:lnTo>
                  <a:lnTo>
                    <a:pt x="486892" y="489699"/>
                  </a:lnTo>
                  <a:lnTo>
                    <a:pt x="487553" y="489572"/>
                  </a:lnTo>
                  <a:lnTo>
                    <a:pt x="487768" y="489318"/>
                  </a:lnTo>
                  <a:lnTo>
                    <a:pt x="487807" y="487921"/>
                  </a:lnTo>
                  <a:lnTo>
                    <a:pt x="488937" y="488302"/>
                  </a:lnTo>
                  <a:lnTo>
                    <a:pt x="490435" y="487921"/>
                  </a:lnTo>
                  <a:lnTo>
                    <a:pt x="492277" y="486778"/>
                  </a:lnTo>
                  <a:lnTo>
                    <a:pt x="491845" y="485889"/>
                  </a:lnTo>
                  <a:lnTo>
                    <a:pt x="491883" y="485635"/>
                  </a:lnTo>
                  <a:lnTo>
                    <a:pt x="492467" y="484873"/>
                  </a:lnTo>
                  <a:lnTo>
                    <a:pt x="494347" y="484238"/>
                  </a:lnTo>
                  <a:lnTo>
                    <a:pt x="494334" y="484111"/>
                  </a:lnTo>
                  <a:lnTo>
                    <a:pt x="494334" y="483984"/>
                  </a:lnTo>
                  <a:lnTo>
                    <a:pt x="494766" y="483603"/>
                  </a:lnTo>
                  <a:lnTo>
                    <a:pt x="495630" y="483095"/>
                  </a:lnTo>
                  <a:lnTo>
                    <a:pt x="496455" y="482968"/>
                  </a:lnTo>
                  <a:lnTo>
                    <a:pt x="497446" y="482587"/>
                  </a:lnTo>
                  <a:lnTo>
                    <a:pt x="497370" y="481317"/>
                  </a:lnTo>
                  <a:lnTo>
                    <a:pt x="497306" y="481190"/>
                  </a:lnTo>
                  <a:lnTo>
                    <a:pt x="496963" y="480555"/>
                  </a:lnTo>
                  <a:lnTo>
                    <a:pt x="495795" y="479793"/>
                  </a:lnTo>
                  <a:lnTo>
                    <a:pt x="498830" y="479920"/>
                  </a:lnTo>
                  <a:lnTo>
                    <a:pt x="501523" y="480174"/>
                  </a:lnTo>
                  <a:lnTo>
                    <a:pt x="501853" y="480047"/>
                  </a:lnTo>
                  <a:lnTo>
                    <a:pt x="502005" y="479793"/>
                  </a:lnTo>
                  <a:lnTo>
                    <a:pt x="501992" y="479285"/>
                  </a:lnTo>
                  <a:lnTo>
                    <a:pt x="503097" y="479285"/>
                  </a:lnTo>
                  <a:lnTo>
                    <a:pt x="503872" y="478777"/>
                  </a:lnTo>
                  <a:lnTo>
                    <a:pt x="504266" y="477888"/>
                  </a:lnTo>
                  <a:lnTo>
                    <a:pt x="505066" y="476999"/>
                  </a:lnTo>
                  <a:lnTo>
                    <a:pt x="505688" y="475856"/>
                  </a:lnTo>
                  <a:lnTo>
                    <a:pt x="506145" y="476110"/>
                  </a:lnTo>
                  <a:lnTo>
                    <a:pt x="506691" y="475856"/>
                  </a:lnTo>
                  <a:lnTo>
                    <a:pt x="507009" y="475475"/>
                  </a:lnTo>
                  <a:lnTo>
                    <a:pt x="507326" y="475094"/>
                  </a:lnTo>
                  <a:lnTo>
                    <a:pt x="507758" y="474332"/>
                  </a:lnTo>
                  <a:lnTo>
                    <a:pt x="508254" y="473443"/>
                  </a:lnTo>
                  <a:lnTo>
                    <a:pt x="508787" y="473062"/>
                  </a:lnTo>
                  <a:lnTo>
                    <a:pt x="508711" y="472554"/>
                  </a:lnTo>
                  <a:lnTo>
                    <a:pt x="509384" y="472554"/>
                  </a:lnTo>
                  <a:lnTo>
                    <a:pt x="509866" y="472300"/>
                  </a:lnTo>
                  <a:lnTo>
                    <a:pt x="510184" y="471919"/>
                  </a:lnTo>
                  <a:lnTo>
                    <a:pt x="510374" y="471538"/>
                  </a:lnTo>
                  <a:lnTo>
                    <a:pt x="510489" y="471284"/>
                  </a:lnTo>
                  <a:lnTo>
                    <a:pt x="510794" y="470649"/>
                  </a:lnTo>
                  <a:close/>
                </a:path>
                <a:path w="2097405" h="1483995">
                  <a:moveTo>
                    <a:pt x="516801" y="172504"/>
                  </a:moveTo>
                  <a:lnTo>
                    <a:pt x="516458" y="171234"/>
                  </a:lnTo>
                  <a:lnTo>
                    <a:pt x="516280" y="171234"/>
                  </a:lnTo>
                  <a:lnTo>
                    <a:pt x="516318" y="172504"/>
                  </a:lnTo>
                  <a:lnTo>
                    <a:pt x="516801" y="172504"/>
                  </a:lnTo>
                  <a:close/>
                </a:path>
                <a:path w="2097405" h="1483995">
                  <a:moveTo>
                    <a:pt x="518071" y="778687"/>
                  </a:moveTo>
                  <a:lnTo>
                    <a:pt x="517956" y="778560"/>
                  </a:lnTo>
                  <a:lnTo>
                    <a:pt x="518071" y="778687"/>
                  </a:lnTo>
                  <a:close/>
                </a:path>
                <a:path w="2097405" h="1483995">
                  <a:moveTo>
                    <a:pt x="528027" y="135674"/>
                  </a:moveTo>
                  <a:lnTo>
                    <a:pt x="526186" y="134404"/>
                  </a:lnTo>
                  <a:lnTo>
                    <a:pt x="525360" y="135674"/>
                  </a:lnTo>
                  <a:lnTo>
                    <a:pt x="528027" y="135674"/>
                  </a:lnTo>
                  <a:close/>
                </a:path>
                <a:path w="2097405" h="1483995">
                  <a:moveTo>
                    <a:pt x="531418" y="912558"/>
                  </a:moveTo>
                  <a:lnTo>
                    <a:pt x="530974" y="913828"/>
                  </a:lnTo>
                  <a:lnTo>
                    <a:pt x="531266" y="913828"/>
                  </a:lnTo>
                  <a:lnTo>
                    <a:pt x="531418" y="912558"/>
                  </a:lnTo>
                  <a:close/>
                </a:path>
                <a:path w="2097405" h="1483995">
                  <a:moveTo>
                    <a:pt x="535203" y="780719"/>
                  </a:moveTo>
                  <a:lnTo>
                    <a:pt x="534339" y="780211"/>
                  </a:lnTo>
                  <a:lnTo>
                    <a:pt x="534289" y="780338"/>
                  </a:lnTo>
                  <a:lnTo>
                    <a:pt x="534174" y="781100"/>
                  </a:lnTo>
                  <a:lnTo>
                    <a:pt x="534377" y="781100"/>
                  </a:lnTo>
                  <a:lnTo>
                    <a:pt x="535203" y="780719"/>
                  </a:lnTo>
                  <a:close/>
                </a:path>
                <a:path w="2097405" h="1483995">
                  <a:moveTo>
                    <a:pt x="535228" y="145834"/>
                  </a:moveTo>
                  <a:lnTo>
                    <a:pt x="534911" y="144564"/>
                  </a:lnTo>
                  <a:lnTo>
                    <a:pt x="534784" y="142024"/>
                  </a:lnTo>
                  <a:lnTo>
                    <a:pt x="534733" y="140754"/>
                  </a:lnTo>
                  <a:lnTo>
                    <a:pt x="532892" y="140754"/>
                  </a:lnTo>
                  <a:lnTo>
                    <a:pt x="532244" y="142024"/>
                  </a:lnTo>
                  <a:lnTo>
                    <a:pt x="530059" y="138214"/>
                  </a:lnTo>
                  <a:lnTo>
                    <a:pt x="529043" y="136944"/>
                  </a:lnTo>
                  <a:lnTo>
                    <a:pt x="523455" y="136944"/>
                  </a:lnTo>
                  <a:lnTo>
                    <a:pt x="522770" y="136944"/>
                  </a:lnTo>
                  <a:lnTo>
                    <a:pt x="520788" y="136944"/>
                  </a:lnTo>
                  <a:lnTo>
                    <a:pt x="519734" y="138214"/>
                  </a:lnTo>
                  <a:lnTo>
                    <a:pt x="519099" y="140754"/>
                  </a:lnTo>
                  <a:lnTo>
                    <a:pt x="518337" y="142024"/>
                  </a:lnTo>
                  <a:lnTo>
                    <a:pt x="517359" y="140754"/>
                  </a:lnTo>
                  <a:lnTo>
                    <a:pt x="516191" y="140754"/>
                  </a:lnTo>
                  <a:lnTo>
                    <a:pt x="513295" y="143294"/>
                  </a:lnTo>
                  <a:lnTo>
                    <a:pt x="511975" y="143294"/>
                  </a:lnTo>
                  <a:lnTo>
                    <a:pt x="511454" y="144360"/>
                  </a:lnTo>
                  <a:lnTo>
                    <a:pt x="511454" y="162344"/>
                  </a:lnTo>
                  <a:lnTo>
                    <a:pt x="511149" y="163614"/>
                  </a:lnTo>
                  <a:lnTo>
                    <a:pt x="510679" y="163614"/>
                  </a:lnTo>
                  <a:lnTo>
                    <a:pt x="509930" y="162344"/>
                  </a:lnTo>
                  <a:lnTo>
                    <a:pt x="511454" y="162344"/>
                  </a:lnTo>
                  <a:lnTo>
                    <a:pt x="511454" y="144360"/>
                  </a:lnTo>
                  <a:lnTo>
                    <a:pt x="511352" y="144564"/>
                  </a:lnTo>
                  <a:lnTo>
                    <a:pt x="510209" y="144564"/>
                  </a:lnTo>
                  <a:lnTo>
                    <a:pt x="509066" y="145834"/>
                  </a:lnTo>
                  <a:lnTo>
                    <a:pt x="508622" y="145834"/>
                  </a:lnTo>
                  <a:lnTo>
                    <a:pt x="508622" y="162344"/>
                  </a:lnTo>
                  <a:lnTo>
                    <a:pt x="508444" y="163614"/>
                  </a:lnTo>
                  <a:lnTo>
                    <a:pt x="508228" y="163614"/>
                  </a:lnTo>
                  <a:lnTo>
                    <a:pt x="508381" y="162344"/>
                  </a:lnTo>
                  <a:lnTo>
                    <a:pt x="508622" y="162344"/>
                  </a:lnTo>
                  <a:lnTo>
                    <a:pt x="508622" y="145834"/>
                  </a:lnTo>
                  <a:lnTo>
                    <a:pt x="508292" y="147104"/>
                  </a:lnTo>
                  <a:lnTo>
                    <a:pt x="507123" y="147104"/>
                  </a:lnTo>
                  <a:lnTo>
                    <a:pt x="507123" y="167424"/>
                  </a:lnTo>
                  <a:lnTo>
                    <a:pt x="506742" y="167424"/>
                  </a:lnTo>
                  <a:lnTo>
                    <a:pt x="506526" y="168694"/>
                  </a:lnTo>
                  <a:lnTo>
                    <a:pt x="506564" y="166154"/>
                  </a:lnTo>
                  <a:lnTo>
                    <a:pt x="507072" y="166154"/>
                  </a:lnTo>
                  <a:lnTo>
                    <a:pt x="507123" y="167424"/>
                  </a:lnTo>
                  <a:lnTo>
                    <a:pt x="507123" y="147104"/>
                  </a:lnTo>
                  <a:lnTo>
                    <a:pt x="505561" y="147104"/>
                  </a:lnTo>
                  <a:lnTo>
                    <a:pt x="505561" y="168694"/>
                  </a:lnTo>
                  <a:lnTo>
                    <a:pt x="504444" y="169964"/>
                  </a:lnTo>
                  <a:lnTo>
                    <a:pt x="504075" y="169964"/>
                  </a:lnTo>
                  <a:lnTo>
                    <a:pt x="504444" y="168694"/>
                  </a:lnTo>
                  <a:lnTo>
                    <a:pt x="505561" y="168694"/>
                  </a:lnTo>
                  <a:lnTo>
                    <a:pt x="505561" y="147104"/>
                  </a:lnTo>
                  <a:lnTo>
                    <a:pt x="505218" y="147104"/>
                  </a:lnTo>
                  <a:lnTo>
                    <a:pt x="504825" y="148374"/>
                  </a:lnTo>
                  <a:lnTo>
                    <a:pt x="504253" y="147104"/>
                  </a:lnTo>
                  <a:lnTo>
                    <a:pt x="503694" y="148374"/>
                  </a:lnTo>
                  <a:lnTo>
                    <a:pt x="503186" y="149644"/>
                  </a:lnTo>
                  <a:lnTo>
                    <a:pt x="502907" y="149644"/>
                  </a:lnTo>
                  <a:lnTo>
                    <a:pt x="502297" y="150914"/>
                  </a:lnTo>
                  <a:lnTo>
                    <a:pt x="500405" y="150914"/>
                  </a:lnTo>
                  <a:lnTo>
                    <a:pt x="499313" y="152184"/>
                  </a:lnTo>
                  <a:lnTo>
                    <a:pt x="498830" y="153454"/>
                  </a:lnTo>
                  <a:lnTo>
                    <a:pt x="498144" y="154724"/>
                  </a:lnTo>
                  <a:lnTo>
                    <a:pt x="497281" y="154724"/>
                  </a:lnTo>
                  <a:lnTo>
                    <a:pt x="497319" y="155994"/>
                  </a:lnTo>
                  <a:lnTo>
                    <a:pt x="496963" y="155994"/>
                  </a:lnTo>
                  <a:lnTo>
                    <a:pt x="496201" y="157264"/>
                  </a:lnTo>
                  <a:lnTo>
                    <a:pt x="495896" y="157264"/>
                  </a:lnTo>
                  <a:lnTo>
                    <a:pt x="495909" y="158534"/>
                  </a:lnTo>
                  <a:lnTo>
                    <a:pt x="495427" y="158534"/>
                  </a:lnTo>
                  <a:lnTo>
                    <a:pt x="493483" y="155994"/>
                  </a:lnTo>
                  <a:lnTo>
                    <a:pt x="493522" y="157264"/>
                  </a:lnTo>
                  <a:lnTo>
                    <a:pt x="493903" y="158534"/>
                  </a:lnTo>
                  <a:lnTo>
                    <a:pt x="492874" y="158534"/>
                  </a:lnTo>
                  <a:lnTo>
                    <a:pt x="492455" y="159804"/>
                  </a:lnTo>
                  <a:lnTo>
                    <a:pt x="490956" y="159804"/>
                  </a:lnTo>
                  <a:lnTo>
                    <a:pt x="490029" y="161074"/>
                  </a:lnTo>
                  <a:lnTo>
                    <a:pt x="488048" y="162344"/>
                  </a:lnTo>
                  <a:lnTo>
                    <a:pt x="486397" y="162344"/>
                  </a:lnTo>
                  <a:lnTo>
                    <a:pt x="485940" y="163614"/>
                  </a:lnTo>
                  <a:lnTo>
                    <a:pt x="485292" y="163614"/>
                  </a:lnTo>
                  <a:lnTo>
                    <a:pt x="484987" y="164884"/>
                  </a:lnTo>
                  <a:lnTo>
                    <a:pt x="483920" y="167424"/>
                  </a:lnTo>
                  <a:lnTo>
                    <a:pt x="482473" y="167424"/>
                  </a:lnTo>
                  <a:lnTo>
                    <a:pt x="481812" y="168694"/>
                  </a:lnTo>
                  <a:lnTo>
                    <a:pt x="479310" y="168694"/>
                  </a:lnTo>
                  <a:lnTo>
                    <a:pt x="478434" y="167424"/>
                  </a:lnTo>
                  <a:lnTo>
                    <a:pt x="477989" y="167424"/>
                  </a:lnTo>
                  <a:lnTo>
                    <a:pt x="477456" y="168694"/>
                  </a:lnTo>
                  <a:lnTo>
                    <a:pt x="476834" y="169964"/>
                  </a:lnTo>
                  <a:lnTo>
                    <a:pt x="475310" y="169964"/>
                  </a:lnTo>
                  <a:lnTo>
                    <a:pt x="474929" y="171234"/>
                  </a:lnTo>
                  <a:lnTo>
                    <a:pt x="474497" y="172504"/>
                  </a:lnTo>
                  <a:lnTo>
                    <a:pt x="474243" y="175044"/>
                  </a:lnTo>
                  <a:lnTo>
                    <a:pt x="472071" y="176314"/>
                  </a:lnTo>
                  <a:lnTo>
                    <a:pt x="471068" y="177584"/>
                  </a:lnTo>
                  <a:lnTo>
                    <a:pt x="471246" y="178854"/>
                  </a:lnTo>
                  <a:lnTo>
                    <a:pt x="470801" y="178854"/>
                  </a:lnTo>
                  <a:lnTo>
                    <a:pt x="470827" y="180124"/>
                  </a:lnTo>
                  <a:lnTo>
                    <a:pt x="469823" y="180124"/>
                  </a:lnTo>
                  <a:lnTo>
                    <a:pt x="469493" y="178854"/>
                  </a:lnTo>
                  <a:lnTo>
                    <a:pt x="467080" y="178854"/>
                  </a:lnTo>
                  <a:lnTo>
                    <a:pt x="467131" y="180124"/>
                  </a:lnTo>
                  <a:lnTo>
                    <a:pt x="466788" y="181394"/>
                  </a:lnTo>
                  <a:lnTo>
                    <a:pt x="465531" y="181394"/>
                  </a:lnTo>
                  <a:lnTo>
                    <a:pt x="465048" y="182664"/>
                  </a:lnTo>
                  <a:lnTo>
                    <a:pt x="495795" y="182664"/>
                  </a:lnTo>
                  <a:lnTo>
                    <a:pt x="494576" y="181394"/>
                  </a:lnTo>
                  <a:lnTo>
                    <a:pt x="495376" y="180124"/>
                  </a:lnTo>
                  <a:lnTo>
                    <a:pt x="495706" y="180124"/>
                  </a:lnTo>
                  <a:lnTo>
                    <a:pt x="496074" y="178854"/>
                  </a:lnTo>
                  <a:lnTo>
                    <a:pt x="497509" y="177584"/>
                  </a:lnTo>
                  <a:lnTo>
                    <a:pt x="500037" y="176314"/>
                  </a:lnTo>
                  <a:lnTo>
                    <a:pt x="500341" y="175044"/>
                  </a:lnTo>
                  <a:lnTo>
                    <a:pt x="502005" y="175044"/>
                  </a:lnTo>
                  <a:lnTo>
                    <a:pt x="502297" y="173774"/>
                  </a:lnTo>
                  <a:lnTo>
                    <a:pt x="502932" y="173774"/>
                  </a:lnTo>
                  <a:lnTo>
                    <a:pt x="503923" y="172504"/>
                  </a:lnTo>
                  <a:lnTo>
                    <a:pt x="503072" y="172504"/>
                  </a:lnTo>
                  <a:lnTo>
                    <a:pt x="503047" y="171234"/>
                  </a:lnTo>
                  <a:lnTo>
                    <a:pt x="506831" y="171234"/>
                  </a:lnTo>
                  <a:lnTo>
                    <a:pt x="506679" y="169964"/>
                  </a:lnTo>
                  <a:lnTo>
                    <a:pt x="507212" y="169964"/>
                  </a:lnTo>
                  <a:lnTo>
                    <a:pt x="508406" y="168694"/>
                  </a:lnTo>
                  <a:lnTo>
                    <a:pt x="509714" y="168694"/>
                  </a:lnTo>
                  <a:lnTo>
                    <a:pt x="510133" y="167424"/>
                  </a:lnTo>
                  <a:lnTo>
                    <a:pt x="510349" y="167424"/>
                  </a:lnTo>
                  <a:lnTo>
                    <a:pt x="510324" y="166154"/>
                  </a:lnTo>
                  <a:lnTo>
                    <a:pt x="511962" y="166154"/>
                  </a:lnTo>
                  <a:lnTo>
                    <a:pt x="511708" y="164884"/>
                  </a:lnTo>
                  <a:lnTo>
                    <a:pt x="513765" y="164884"/>
                  </a:lnTo>
                  <a:lnTo>
                    <a:pt x="513803" y="163614"/>
                  </a:lnTo>
                  <a:lnTo>
                    <a:pt x="514311" y="162344"/>
                  </a:lnTo>
                  <a:lnTo>
                    <a:pt x="516623" y="162344"/>
                  </a:lnTo>
                  <a:lnTo>
                    <a:pt x="518287" y="161074"/>
                  </a:lnTo>
                  <a:lnTo>
                    <a:pt x="519087" y="161074"/>
                  </a:lnTo>
                  <a:lnTo>
                    <a:pt x="520065" y="159804"/>
                  </a:lnTo>
                  <a:lnTo>
                    <a:pt x="520788" y="158534"/>
                  </a:lnTo>
                  <a:lnTo>
                    <a:pt x="519315" y="157264"/>
                  </a:lnTo>
                  <a:lnTo>
                    <a:pt x="518693" y="157264"/>
                  </a:lnTo>
                  <a:lnTo>
                    <a:pt x="518883" y="155994"/>
                  </a:lnTo>
                  <a:lnTo>
                    <a:pt x="520369" y="155994"/>
                  </a:lnTo>
                  <a:lnTo>
                    <a:pt x="520560" y="157264"/>
                  </a:lnTo>
                  <a:lnTo>
                    <a:pt x="521639" y="157264"/>
                  </a:lnTo>
                  <a:lnTo>
                    <a:pt x="522071" y="155994"/>
                  </a:lnTo>
                  <a:lnTo>
                    <a:pt x="524484" y="155994"/>
                  </a:lnTo>
                  <a:lnTo>
                    <a:pt x="525081" y="154724"/>
                  </a:lnTo>
                  <a:lnTo>
                    <a:pt x="523532" y="154724"/>
                  </a:lnTo>
                  <a:lnTo>
                    <a:pt x="523621" y="153454"/>
                  </a:lnTo>
                  <a:lnTo>
                    <a:pt x="524954" y="153454"/>
                  </a:lnTo>
                  <a:lnTo>
                    <a:pt x="525145" y="154724"/>
                  </a:lnTo>
                  <a:lnTo>
                    <a:pt x="525983" y="154724"/>
                  </a:lnTo>
                  <a:lnTo>
                    <a:pt x="526973" y="153454"/>
                  </a:lnTo>
                  <a:lnTo>
                    <a:pt x="527596" y="153454"/>
                  </a:lnTo>
                  <a:lnTo>
                    <a:pt x="528408" y="152184"/>
                  </a:lnTo>
                  <a:lnTo>
                    <a:pt x="528802" y="153454"/>
                  </a:lnTo>
                  <a:lnTo>
                    <a:pt x="529437" y="153454"/>
                  </a:lnTo>
                  <a:lnTo>
                    <a:pt x="529678" y="152184"/>
                  </a:lnTo>
                  <a:lnTo>
                    <a:pt x="529450" y="149644"/>
                  </a:lnTo>
                  <a:lnTo>
                    <a:pt x="530491" y="149644"/>
                  </a:lnTo>
                  <a:lnTo>
                    <a:pt x="531177" y="150914"/>
                  </a:lnTo>
                  <a:lnTo>
                    <a:pt x="532168" y="149644"/>
                  </a:lnTo>
                  <a:lnTo>
                    <a:pt x="533311" y="149644"/>
                  </a:lnTo>
                  <a:lnTo>
                    <a:pt x="534174" y="148374"/>
                  </a:lnTo>
                  <a:lnTo>
                    <a:pt x="534746" y="148374"/>
                  </a:lnTo>
                  <a:lnTo>
                    <a:pt x="535165" y="147104"/>
                  </a:lnTo>
                  <a:lnTo>
                    <a:pt x="535228" y="145834"/>
                  </a:lnTo>
                  <a:close/>
                </a:path>
                <a:path w="2097405" h="1483995">
                  <a:moveTo>
                    <a:pt x="544728" y="792149"/>
                  </a:moveTo>
                  <a:lnTo>
                    <a:pt x="544322" y="791514"/>
                  </a:lnTo>
                  <a:lnTo>
                    <a:pt x="544093" y="791387"/>
                  </a:lnTo>
                  <a:lnTo>
                    <a:pt x="544106" y="790625"/>
                  </a:lnTo>
                  <a:lnTo>
                    <a:pt x="544017" y="789355"/>
                  </a:lnTo>
                  <a:lnTo>
                    <a:pt x="544004" y="789101"/>
                  </a:lnTo>
                  <a:lnTo>
                    <a:pt x="543661" y="789101"/>
                  </a:lnTo>
                  <a:lnTo>
                    <a:pt x="543204" y="788847"/>
                  </a:lnTo>
                  <a:lnTo>
                    <a:pt x="542848" y="788593"/>
                  </a:lnTo>
                  <a:lnTo>
                    <a:pt x="542594" y="788085"/>
                  </a:lnTo>
                  <a:lnTo>
                    <a:pt x="542378" y="787323"/>
                  </a:lnTo>
                  <a:lnTo>
                    <a:pt x="540613" y="786053"/>
                  </a:lnTo>
                  <a:lnTo>
                    <a:pt x="540131" y="785672"/>
                  </a:lnTo>
                  <a:lnTo>
                    <a:pt x="539978" y="785164"/>
                  </a:lnTo>
                  <a:lnTo>
                    <a:pt x="540118" y="784910"/>
                  </a:lnTo>
                  <a:lnTo>
                    <a:pt x="540219" y="784656"/>
                  </a:lnTo>
                  <a:lnTo>
                    <a:pt x="540207" y="784021"/>
                  </a:lnTo>
                  <a:lnTo>
                    <a:pt x="539534" y="782624"/>
                  </a:lnTo>
                  <a:lnTo>
                    <a:pt x="537857" y="781608"/>
                  </a:lnTo>
                  <a:lnTo>
                    <a:pt x="537438" y="781354"/>
                  </a:lnTo>
                  <a:lnTo>
                    <a:pt x="537108" y="781608"/>
                  </a:lnTo>
                  <a:lnTo>
                    <a:pt x="537019" y="781481"/>
                  </a:lnTo>
                  <a:lnTo>
                    <a:pt x="536905" y="780973"/>
                  </a:lnTo>
                  <a:lnTo>
                    <a:pt x="535495" y="779957"/>
                  </a:lnTo>
                  <a:lnTo>
                    <a:pt x="535457" y="780338"/>
                  </a:lnTo>
                  <a:lnTo>
                    <a:pt x="535368" y="780592"/>
                  </a:lnTo>
                  <a:lnTo>
                    <a:pt x="534898" y="781100"/>
                  </a:lnTo>
                  <a:lnTo>
                    <a:pt x="534365" y="781481"/>
                  </a:lnTo>
                  <a:lnTo>
                    <a:pt x="533844" y="781481"/>
                  </a:lnTo>
                  <a:lnTo>
                    <a:pt x="533019" y="780719"/>
                  </a:lnTo>
                  <a:lnTo>
                    <a:pt x="532917" y="780338"/>
                  </a:lnTo>
                  <a:lnTo>
                    <a:pt x="532841" y="779576"/>
                  </a:lnTo>
                  <a:lnTo>
                    <a:pt x="532447" y="779576"/>
                  </a:lnTo>
                  <a:lnTo>
                    <a:pt x="531025" y="778687"/>
                  </a:lnTo>
                  <a:lnTo>
                    <a:pt x="529907" y="779576"/>
                  </a:lnTo>
                  <a:lnTo>
                    <a:pt x="529031" y="779576"/>
                  </a:lnTo>
                  <a:lnTo>
                    <a:pt x="528789" y="779449"/>
                  </a:lnTo>
                  <a:lnTo>
                    <a:pt x="528180" y="778941"/>
                  </a:lnTo>
                  <a:lnTo>
                    <a:pt x="527126" y="778052"/>
                  </a:lnTo>
                  <a:lnTo>
                    <a:pt x="525665" y="778179"/>
                  </a:lnTo>
                  <a:lnTo>
                    <a:pt x="525170" y="778179"/>
                  </a:lnTo>
                  <a:lnTo>
                    <a:pt x="524637" y="778433"/>
                  </a:lnTo>
                  <a:lnTo>
                    <a:pt x="523951" y="778433"/>
                  </a:lnTo>
                  <a:lnTo>
                    <a:pt x="523405" y="778814"/>
                  </a:lnTo>
                  <a:lnTo>
                    <a:pt x="522579" y="778941"/>
                  </a:lnTo>
                  <a:lnTo>
                    <a:pt x="522579" y="799642"/>
                  </a:lnTo>
                  <a:lnTo>
                    <a:pt x="522363" y="800404"/>
                  </a:lnTo>
                  <a:lnTo>
                    <a:pt x="519709" y="803452"/>
                  </a:lnTo>
                  <a:lnTo>
                    <a:pt x="516826" y="805611"/>
                  </a:lnTo>
                  <a:lnTo>
                    <a:pt x="516204" y="806373"/>
                  </a:lnTo>
                  <a:lnTo>
                    <a:pt x="515696" y="806881"/>
                  </a:lnTo>
                  <a:lnTo>
                    <a:pt x="514959" y="807516"/>
                  </a:lnTo>
                  <a:lnTo>
                    <a:pt x="514654" y="807643"/>
                  </a:lnTo>
                  <a:lnTo>
                    <a:pt x="514438" y="807643"/>
                  </a:lnTo>
                  <a:lnTo>
                    <a:pt x="513638" y="808278"/>
                  </a:lnTo>
                  <a:lnTo>
                    <a:pt x="512673" y="808913"/>
                  </a:lnTo>
                  <a:lnTo>
                    <a:pt x="510908" y="810310"/>
                  </a:lnTo>
                  <a:lnTo>
                    <a:pt x="509320" y="811707"/>
                  </a:lnTo>
                  <a:lnTo>
                    <a:pt x="507390" y="813231"/>
                  </a:lnTo>
                  <a:lnTo>
                    <a:pt x="504202" y="816025"/>
                  </a:lnTo>
                  <a:lnTo>
                    <a:pt x="503224" y="817041"/>
                  </a:lnTo>
                  <a:lnTo>
                    <a:pt x="502818" y="817676"/>
                  </a:lnTo>
                  <a:lnTo>
                    <a:pt x="502602" y="817930"/>
                  </a:lnTo>
                  <a:lnTo>
                    <a:pt x="502323" y="817930"/>
                  </a:lnTo>
                  <a:lnTo>
                    <a:pt x="499706" y="819073"/>
                  </a:lnTo>
                  <a:lnTo>
                    <a:pt x="499033" y="819073"/>
                  </a:lnTo>
                  <a:lnTo>
                    <a:pt x="496455" y="818565"/>
                  </a:lnTo>
                  <a:lnTo>
                    <a:pt x="495808" y="818438"/>
                  </a:lnTo>
                  <a:lnTo>
                    <a:pt x="495223" y="818438"/>
                  </a:lnTo>
                  <a:lnTo>
                    <a:pt x="494931" y="818184"/>
                  </a:lnTo>
                  <a:lnTo>
                    <a:pt x="494906" y="817676"/>
                  </a:lnTo>
                  <a:lnTo>
                    <a:pt x="494233" y="815263"/>
                  </a:lnTo>
                  <a:lnTo>
                    <a:pt x="493572" y="814374"/>
                  </a:lnTo>
                  <a:lnTo>
                    <a:pt x="493001" y="813612"/>
                  </a:lnTo>
                  <a:lnTo>
                    <a:pt x="491286" y="811326"/>
                  </a:lnTo>
                  <a:lnTo>
                    <a:pt x="490601" y="811072"/>
                  </a:lnTo>
                  <a:lnTo>
                    <a:pt x="490372" y="811072"/>
                  </a:lnTo>
                  <a:lnTo>
                    <a:pt x="489915" y="810818"/>
                  </a:lnTo>
                  <a:lnTo>
                    <a:pt x="489165" y="809802"/>
                  </a:lnTo>
                  <a:lnTo>
                    <a:pt x="487883" y="808024"/>
                  </a:lnTo>
                  <a:lnTo>
                    <a:pt x="487654" y="808024"/>
                  </a:lnTo>
                  <a:lnTo>
                    <a:pt x="487210" y="808278"/>
                  </a:lnTo>
                  <a:lnTo>
                    <a:pt x="485089" y="809040"/>
                  </a:lnTo>
                  <a:lnTo>
                    <a:pt x="484873" y="809294"/>
                  </a:lnTo>
                  <a:lnTo>
                    <a:pt x="484543" y="809421"/>
                  </a:lnTo>
                  <a:lnTo>
                    <a:pt x="484098" y="809548"/>
                  </a:lnTo>
                  <a:lnTo>
                    <a:pt x="483781" y="809802"/>
                  </a:lnTo>
                  <a:lnTo>
                    <a:pt x="483387" y="809802"/>
                  </a:lnTo>
                  <a:lnTo>
                    <a:pt x="482739" y="809294"/>
                  </a:lnTo>
                  <a:lnTo>
                    <a:pt x="482003" y="808405"/>
                  </a:lnTo>
                  <a:lnTo>
                    <a:pt x="482003" y="807516"/>
                  </a:lnTo>
                  <a:lnTo>
                    <a:pt x="482752" y="806754"/>
                  </a:lnTo>
                  <a:lnTo>
                    <a:pt x="483069" y="806754"/>
                  </a:lnTo>
                  <a:lnTo>
                    <a:pt x="483069" y="804849"/>
                  </a:lnTo>
                  <a:lnTo>
                    <a:pt x="483273" y="804722"/>
                  </a:lnTo>
                  <a:lnTo>
                    <a:pt x="484352" y="803071"/>
                  </a:lnTo>
                  <a:lnTo>
                    <a:pt x="484873" y="802436"/>
                  </a:lnTo>
                  <a:lnTo>
                    <a:pt x="485432" y="802436"/>
                  </a:lnTo>
                  <a:lnTo>
                    <a:pt x="486562" y="803452"/>
                  </a:lnTo>
                  <a:lnTo>
                    <a:pt x="487641" y="802436"/>
                  </a:lnTo>
                  <a:lnTo>
                    <a:pt x="488454" y="801674"/>
                  </a:lnTo>
                  <a:lnTo>
                    <a:pt x="488975" y="801039"/>
                  </a:lnTo>
                  <a:lnTo>
                    <a:pt x="489483" y="800912"/>
                  </a:lnTo>
                  <a:lnTo>
                    <a:pt x="490791" y="802055"/>
                  </a:lnTo>
                  <a:lnTo>
                    <a:pt x="490880" y="802309"/>
                  </a:lnTo>
                  <a:lnTo>
                    <a:pt x="490994" y="803071"/>
                  </a:lnTo>
                  <a:lnTo>
                    <a:pt x="490778" y="803706"/>
                  </a:lnTo>
                  <a:lnTo>
                    <a:pt x="491985" y="803198"/>
                  </a:lnTo>
                  <a:lnTo>
                    <a:pt x="493725" y="802309"/>
                  </a:lnTo>
                  <a:lnTo>
                    <a:pt x="495998" y="800912"/>
                  </a:lnTo>
                  <a:lnTo>
                    <a:pt x="496201" y="800785"/>
                  </a:lnTo>
                  <a:lnTo>
                    <a:pt x="496531" y="800658"/>
                  </a:lnTo>
                  <a:lnTo>
                    <a:pt x="496976" y="800531"/>
                  </a:lnTo>
                  <a:lnTo>
                    <a:pt x="498005" y="800785"/>
                  </a:lnTo>
                  <a:lnTo>
                    <a:pt x="498589" y="800531"/>
                  </a:lnTo>
                  <a:lnTo>
                    <a:pt x="502081" y="799007"/>
                  </a:lnTo>
                  <a:lnTo>
                    <a:pt x="503034" y="797991"/>
                  </a:lnTo>
                  <a:lnTo>
                    <a:pt x="504012" y="797610"/>
                  </a:lnTo>
                  <a:lnTo>
                    <a:pt x="504139" y="797356"/>
                  </a:lnTo>
                  <a:lnTo>
                    <a:pt x="504240" y="796848"/>
                  </a:lnTo>
                  <a:lnTo>
                    <a:pt x="504342" y="796594"/>
                  </a:lnTo>
                  <a:lnTo>
                    <a:pt x="504774" y="796340"/>
                  </a:lnTo>
                  <a:lnTo>
                    <a:pt x="505447" y="796340"/>
                  </a:lnTo>
                  <a:lnTo>
                    <a:pt x="506145" y="796594"/>
                  </a:lnTo>
                  <a:lnTo>
                    <a:pt x="506349" y="796594"/>
                  </a:lnTo>
                  <a:lnTo>
                    <a:pt x="506476" y="796721"/>
                  </a:lnTo>
                  <a:lnTo>
                    <a:pt x="506564" y="797356"/>
                  </a:lnTo>
                  <a:lnTo>
                    <a:pt x="506691" y="797356"/>
                  </a:lnTo>
                  <a:lnTo>
                    <a:pt x="506780" y="797991"/>
                  </a:lnTo>
                  <a:lnTo>
                    <a:pt x="506577" y="798245"/>
                  </a:lnTo>
                  <a:lnTo>
                    <a:pt x="507098" y="798372"/>
                  </a:lnTo>
                  <a:lnTo>
                    <a:pt x="507428" y="798372"/>
                  </a:lnTo>
                  <a:lnTo>
                    <a:pt x="508254" y="799134"/>
                  </a:lnTo>
                  <a:lnTo>
                    <a:pt x="509409" y="798753"/>
                  </a:lnTo>
                  <a:lnTo>
                    <a:pt x="510895" y="797356"/>
                  </a:lnTo>
                  <a:lnTo>
                    <a:pt x="510997" y="797229"/>
                  </a:lnTo>
                  <a:lnTo>
                    <a:pt x="511276" y="797102"/>
                  </a:lnTo>
                  <a:lnTo>
                    <a:pt x="511721" y="797102"/>
                  </a:lnTo>
                  <a:lnTo>
                    <a:pt x="512572" y="797229"/>
                  </a:lnTo>
                  <a:lnTo>
                    <a:pt x="512559" y="797102"/>
                  </a:lnTo>
                  <a:lnTo>
                    <a:pt x="512686" y="796340"/>
                  </a:lnTo>
                  <a:lnTo>
                    <a:pt x="513156" y="795832"/>
                  </a:lnTo>
                  <a:lnTo>
                    <a:pt x="514045" y="795705"/>
                  </a:lnTo>
                  <a:lnTo>
                    <a:pt x="514870" y="796340"/>
                  </a:lnTo>
                  <a:lnTo>
                    <a:pt x="515391" y="796467"/>
                  </a:lnTo>
                  <a:lnTo>
                    <a:pt x="515747" y="796848"/>
                  </a:lnTo>
                  <a:lnTo>
                    <a:pt x="515823" y="796975"/>
                  </a:lnTo>
                  <a:lnTo>
                    <a:pt x="515912" y="797737"/>
                  </a:lnTo>
                  <a:lnTo>
                    <a:pt x="515810" y="797864"/>
                  </a:lnTo>
                  <a:lnTo>
                    <a:pt x="517004" y="798245"/>
                  </a:lnTo>
                  <a:lnTo>
                    <a:pt x="517969" y="797483"/>
                  </a:lnTo>
                  <a:lnTo>
                    <a:pt x="518388" y="796975"/>
                  </a:lnTo>
                  <a:lnTo>
                    <a:pt x="518782" y="796975"/>
                  </a:lnTo>
                  <a:lnTo>
                    <a:pt x="519137" y="797229"/>
                  </a:lnTo>
                  <a:lnTo>
                    <a:pt x="521931" y="798753"/>
                  </a:lnTo>
                  <a:lnTo>
                    <a:pt x="522135" y="798753"/>
                  </a:lnTo>
                  <a:lnTo>
                    <a:pt x="522389" y="799007"/>
                  </a:lnTo>
                  <a:lnTo>
                    <a:pt x="522478" y="799134"/>
                  </a:lnTo>
                  <a:lnTo>
                    <a:pt x="522579" y="799642"/>
                  </a:lnTo>
                  <a:lnTo>
                    <a:pt x="522579" y="778941"/>
                  </a:lnTo>
                  <a:lnTo>
                    <a:pt x="521449" y="778814"/>
                  </a:lnTo>
                  <a:lnTo>
                    <a:pt x="520446" y="778814"/>
                  </a:lnTo>
                  <a:lnTo>
                    <a:pt x="520585" y="779195"/>
                  </a:lnTo>
                  <a:lnTo>
                    <a:pt x="520661" y="780084"/>
                  </a:lnTo>
                  <a:lnTo>
                    <a:pt x="520560" y="780465"/>
                  </a:lnTo>
                  <a:lnTo>
                    <a:pt x="520344" y="780719"/>
                  </a:lnTo>
                  <a:lnTo>
                    <a:pt x="520255" y="781100"/>
                  </a:lnTo>
                  <a:lnTo>
                    <a:pt x="520039" y="781354"/>
                  </a:lnTo>
                  <a:lnTo>
                    <a:pt x="519620" y="781608"/>
                  </a:lnTo>
                  <a:lnTo>
                    <a:pt x="518883" y="781608"/>
                  </a:lnTo>
                  <a:lnTo>
                    <a:pt x="518769" y="781481"/>
                  </a:lnTo>
                  <a:lnTo>
                    <a:pt x="517537" y="780719"/>
                  </a:lnTo>
                  <a:lnTo>
                    <a:pt x="517182" y="780338"/>
                  </a:lnTo>
                  <a:lnTo>
                    <a:pt x="516991" y="779957"/>
                  </a:lnTo>
                  <a:lnTo>
                    <a:pt x="517029" y="778941"/>
                  </a:lnTo>
                  <a:lnTo>
                    <a:pt x="517296" y="778687"/>
                  </a:lnTo>
                  <a:lnTo>
                    <a:pt x="517740" y="778687"/>
                  </a:lnTo>
                  <a:lnTo>
                    <a:pt x="517842" y="778560"/>
                  </a:lnTo>
                  <a:lnTo>
                    <a:pt x="517537" y="778179"/>
                  </a:lnTo>
                  <a:lnTo>
                    <a:pt x="516585" y="778941"/>
                  </a:lnTo>
                  <a:lnTo>
                    <a:pt x="515924" y="778941"/>
                  </a:lnTo>
                  <a:lnTo>
                    <a:pt x="512013" y="778687"/>
                  </a:lnTo>
                  <a:lnTo>
                    <a:pt x="510032" y="779957"/>
                  </a:lnTo>
                  <a:lnTo>
                    <a:pt x="509524" y="779957"/>
                  </a:lnTo>
                  <a:lnTo>
                    <a:pt x="509054" y="779576"/>
                  </a:lnTo>
                  <a:lnTo>
                    <a:pt x="508927" y="780211"/>
                  </a:lnTo>
                  <a:lnTo>
                    <a:pt x="508762" y="780338"/>
                  </a:lnTo>
                  <a:lnTo>
                    <a:pt x="507415" y="780338"/>
                  </a:lnTo>
                  <a:lnTo>
                    <a:pt x="505523" y="779703"/>
                  </a:lnTo>
                  <a:lnTo>
                    <a:pt x="504024" y="780719"/>
                  </a:lnTo>
                  <a:lnTo>
                    <a:pt x="503516" y="780719"/>
                  </a:lnTo>
                  <a:lnTo>
                    <a:pt x="502323" y="779703"/>
                  </a:lnTo>
                  <a:lnTo>
                    <a:pt x="501015" y="780084"/>
                  </a:lnTo>
                  <a:lnTo>
                    <a:pt x="500240" y="781354"/>
                  </a:lnTo>
                  <a:lnTo>
                    <a:pt x="499313" y="781608"/>
                  </a:lnTo>
                  <a:lnTo>
                    <a:pt x="499021" y="781481"/>
                  </a:lnTo>
                  <a:lnTo>
                    <a:pt x="497674" y="780719"/>
                  </a:lnTo>
                  <a:lnTo>
                    <a:pt x="496125" y="780719"/>
                  </a:lnTo>
                  <a:lnTo>
                    <a:pt x="494512" y="780973"/>
                  </a:lnTo>
                  <a:lnTo>
                    <a:pt x="490639" y="782116"/>
                  </a:lnTo>
                  <a:lnTo>
                    <a:pt x="488924" y="782370"/>
                  </a:lnTo>
                  <a:lnTo>
                    <a:pt x="487692" y="782370"/>
                  </a:lnTo>
                  <a:lnTo>
                    <a:pt x="486689" y="782751"/>
                  </a:lnTo>
                  <a:lnTo>
                    <a:pt x="482752" y="784021"/>
                  </a:lnTo>
                  <a:lnTo>
                    <a:pt x="480326" y="784656"/>
                  </a:lnTo>
                  <a:lnTo>
                    <a:pt x="478713" y="784910"/>
                  </a:lnTo>
                  <a:lnTo>
                    <a:pt x="477926" y="784783"/>
                  </a:lnTo>
                  <a:lnTo>
                    <a:pt x="475183" y="786561"/>
                  </a:lnTo>
                  <a:lnTo>
                    <a:pt x="473849" y="786561"/>
                  </a:lnTo>
                  <a:lnTo>
                    <a:pt x="473341" y="786815"/>
                  </a:lnTo>
                  <a:lnTo>
                    <a:pt x="469341" y="787323"/>
                  </a:lnTo>
                  <a:lnTo>
                    <a:pt x="466305" y="788085"/>
                  </a:lnTo>
                  <a:lnTo>
                    <a:pt x="464261" y="789228"/>
                  </a:lnTo>
                  <a:lnTo>
                    <a:pt x="463372" y="789355"/>
                  </a:lnTo>
                  <a:lnTo>
                    <a:pt x="463054" y="789355"/>
                  </a:lnTo>
                  <a:lnTo>
                    <a:pt x="463054" y="812850"/>
                  </a:lnTo>
                  <a:lnTo>
                    <a:pt x="462915" y="813104"/>
                  </a:lnTo>
                  <a:lnTo>
                    <a:pt x="462495" y="813612"/>
                  </a:lnTo>
                  <a:lnTo>
                    <a:pt x="461492" y="813612"/>
                  </a:lnTo>
                  <a:lnTo>
                    <a:pt x="461314" y="813485"/>
                  </a:lnTo>
                  <a:lnTo>
                    <a:pt x="460806" y="813358"/>
                  </a:lnTo>
                  <a:lnTo>
                    <a:pt x="460451" y="813104"/>
                  </a:lnTo>
                  <a:lnTo>
                    <a:pt x="460349" y="812977"/>
                  </a:lnTo>
                  <a:lnTo>
                    <a:pt x="460222" y="812469"/>
                  </a:lnTo>
                  <a:lnTo>
                    <a:pt x="460209" y="812215"/>
                  </a:lnTo>
                  <a:lnTo>
                    <a:pt x="460260" y="811580"/>
                  </a:lnTo>
                  <a:lnTo>
                    <a:pt x="460336" y="811453"/>
                  </a:lnTo>
                  <a:lnTo>
                    <a:pt x="461162" y="811199"/>
                  </a:lnTo>
                  <a:lnTo>
                    <a:pt x="461314" y="810945"/>
                  </a:lnTo>
                  <a:lnTo>
                    <a:pt x="461860" y="810818"/>
                  </a:lnTo>
                  <a:lnTo>
                    <a:pt x="462267" y="810818"/>
                  </a:lnTo>
                  <a:lnTo>
                    <a:pt x="462851" y="811453"/>
                  </a:lnTo>
                  <a:lnTo>
                    <a:pt x="463054" y="812850"/>
                  </a:lnTo>
                  <a:lnTo>
                    <a:pt x="463054" y="789355"/>
                  </a:lnTo>
                  <a:lnTo>
                    <a:pt x="461708" y="789228"/>
                  </a:lnTo>
                  <a:lnTo>
                    <a:pt x="460730" y="789355"/>
                  </a:lnTo>
                  <a:lnTo>
                    <a:pt x="458927" y="789228"/>
                  </a:lnTo>
                  <a:lnTo>
                    <a:pt x="457962" y="789101"/>
                  </a:lnTo>
                  <a:lnTo>
                    <a:pt x="457847" y="788974"/>
                  </a:lnTo>
                  <a:lnTo>
                    <a:pt x="457898" y="789736"/>
                  </a:lnTo>
                  <a:lnTo>
                    <a:pt x="457111" y="790625"/>
                  </a:lnTo>
                  <a:lnTo>
                    <a:pt x="456933" y="790371"/>
                  </a:lnTo>
                  <a:lnTo>
                    <a:pt x="450507" y="792657"/>
                  </a:lnTo>
                  <a:lnTo>
                    <a:pt x="450418" y="792784"/>
                  </a:lnTo>
                  <a:lnTo>
                    <a:pt x="450240" y="792911"/>
                  </a:lnTo>
                  <a:lnTo>
                    <a:pt x="450024" y="792911"/>
                  </a:lnTo>
                  <a:lnTo>
                    <a:pt x="449922" y="793038"/>
                  </a:lnTo>
                  <a:lnTo>
                    <a:pt x="449707" y="793165"/>
                  </a:lnTo>
                  <a:lnTo>
                    <a:pt x="448691" y="793546"/>
                  </a:lnTo>
                  <a:lnTo>
                    <a:pt x="447916" y="793673"/>
                  </a:lnTo>
                  <a:lnTo>
                    <a:pt x="447675" y="793800"/>
                  </a:lnTo>
                  <a:lnTo>
                    <a:pt x="447560" y="793927"/>
                  </a:lnTo>
                  <a:lnTo>
                    <a:pt x="447141" y="794181"/>
                  </a:lnTo>
                  <a:lnTo>
                    <a:pt x="446709" y="794283"/>
                  </a:lnTo>
                  <a:lnTo>
                    <a:pt x="446709" y="814755"/>
                  </a:lnTo>
                  <a:lnTo>
                    <a:pt x="446608" y="815136"/>
                  </a:lnTo>
                  <a:lnTo>
                    <a:pt x="445833" y="816025"/>
                  </a:lnTo>
                  <a:lnTo>
                    <a:pt x="445376" y="816025"/>
                  </a:lnTo>
                  <a:lnTo>
                    <a:pt x="445096" y="815898"/>
                  </a:lnTo>
                  <a:lnTo>
                    <a:pt x="444817" y="815771"/>
                  </a:lnTo>
                  <a:lnTo>
                    <a:pt x="443547" y="814628"/>
                  </a:lnTo>
                  <a:lnTo>
                    <a:pt x="443661" y="813866"/>
                  </a:lnTo>
                  <a:lnTo>
                    <a:pt x="444500" y="812850"/>
                  </a:lnTo>
                  <a:lnTo>
                    <a:pt x="444588" y="812596"/>
                  </a:lnTo>
                  <a:lnTo>
                    <a:pt x="444703" y="812469"/>
                  </a:lnTo>
                  <a:lnTo>
                    <a:pt x="445592" y="812342"/>
                  </a:lnTo>
                  <a:lnTo>
                    <a:pt x="446163" y="812596"/>
                  </a:lnTo>
                  <a:lnTo>
                    <a:pt x="446252" y="812723"/>
                  </a:lnTo>
                  <a:lnTo>
                    <a:pt x="446366" y="813485"/>
                  </a:lnTo>
                  <a:lnTo>
                    <a:pt x="446620" y="814247"/>
                  </a:lnTo>
                  <a:lnTo>
                    <a:pt x="446709" y="814755"/>
                  </a:lnTo>
                  <a:lnTo>
                    <a:pt x="446709" y="794283"/>
                  </a:lnTo>
                  <a:lnTo>
                    <a:pt x="446582" y="794308"/>
                  </a:lnTo>
                  <a:lnTo>
                    <a:pt x="444804" y="794435"/>
                  </a:lnTo>
                  <a:lnTo>
                    <a:pt x="443026" y="794816"/>
                  </a:lnTo>
                  <a:lnTo>
                    <a:pt x="440626" y="795705"/>
                  </a:lnTo>
                  <a:lnTo>
                    <a:pt x="435368" y="797737"/>
                  </a:lnTo>
                  <a:lnTo>
                    <a:pt x="435152" y="797991"/>
                  </a:lnTo>
                  <a:lnTo>
                    <a:pt x="434936" y="798118"/>
                  </a:lnTo>
                  <a:lnTo>
                    <a:pt x="434733" y="798118"/>
                  </a:lnTo>
                  <a:lnTo>
                    <a:pt x="434619" y="798499"/>
                  </a:lnTo>
                  <a:lnTo>
                    <a:pt x="434517" y="799388"/>
                  </a:lnTo>
                  <a:lnTo>
                    <a:pt x="434682" y="800023"/>
                  </a:lnTo>
                  <a:lnTo>
                    <a:pt x="435648" y="801166"/>
                  </a:lnTo>
                  <a:lnTo>
                    <a:pt x="435787" y="801547"/>
                  </a:lnTo>
                  <a:lnTo>
                    <a:pt x="435813" y="803071"/>
                  </a:lnTo>
                  <a:lnTo>
                    <a:pt x="434975" y="804595"/>
                  </a:lnTo>
                  <a:lnTo>
                    <a:pt x="435546" y="808024"/>
                  </a:lnTo>
                  <a:lnTo>
                    <a:pt x="436410" y="808405"/>
                  </a:lnTo>
                  <a:lnTo>
                    <a:pt x="436638" y="808659"/>
                  </a:lnTo>
                  <a:lnTo>
                    <a:pt x="436778" y="808913"/>
                  </a:lnTo>
                  <a:lnTo>
                    <a:pt x="436905" y="810691"/>
                  </a:lnTo>
                  <a:lnTo>
                    <a:pt x="437032" y="811326"/>
                  </a:lnTo>
                  <a:lnTo>
                    <a:pt x="437146" y="813866"/>
                  </a:lnTo>
                  <a:lnTo>
                    <a:pt x="436943" y="814247"/>
                  </a:lnTo>
                  <a:lnTo>
                    <a:pt x="436841" y="815009"/>
                  </a:lnTo>
                  <a:lnTo>
                    <a:pt x="436956" y="815517"/>
                  </a:lnTo>
                  <a:lnTo>
                    <a:pt x="437184" y="816025"/>
                  </a:lnTo>
                  <a:lnTo>
                    <a:pt x="437273" y="816406"/>
                  </a:lnTo>
                  <a:lnTo>
                    <a:pt x="438302" y="816660"/>
                  </a:lnTo>
                  <a:lnTo>
                    <a:pt x="438734" y="816660"/>
                  </a:lnTo>
                  <a:lnTo>
                    <a:pt x="439051" y="816914"/>
                  </a:lnTo>
                  <a:lnTo>
                    <a:pt x="439420" y="818311"/>
                  </a:lnTo>
                  <a:lnTo>
                    <a:pt x="440397" y="817930"/>
                  </a:lnTo>
                  <a:lnTo>
                    <a:pt x="441325" y="816533"/>
                  </a:lnTo>
                  <a:lnTo>
                    <a:pt x="441629" y="816152"/>
                  </a:lnTo>
                  <a:lnTo>
                    <a:pt x="442455" y="815898"/>
                  </a:lnTo>
                  <a:lnTo>
                    <a:pt x="446011" y="816152"/>
                  </a:lnTo>
                  <a:lnTo>
                    <a:pt x="446125" y="816279"/>
                  </a:lnTo>
                  <a:lnTo>
                    <a:pt x="446341" y="816152"/>
                  </a:lnTo>
                  <a:lnTo>
                    <a:pt x="446836" y="816025"/>
                  </a:lnTo>
                  <a:lnTo>
                    <a:pt x="447040" y="815263"/>
                  </a:lnTo>
                  <a:lnTo>
                    <a:pt x="447141" y="814628"/>
                  </a:lnTo>
                  <a:lnTo>
                    <a:pt x="447192" y="814501"/>
                  </a:lnTo>
                  <a:lnTo>
                    <a:pt x="447395" y="814247"/>
                  </a:lnTo>
                  <a:lnTo>
                    <a:pt x="447509" y="814374"/>
                  </a:lnTo>
                  <a:lnTo>
                    <a:pt x="447700" y="814247"/>
                  </a:lnTo>
                  <a:lnTo>
                    <a:pt x="447878" y="814120"/>
                  </a:lnTo>
                  <a:lnTo>
                    <a:pt x="448221" y="813993"/>
                  </a:lnTo>
                  <a:lnTo>
                    <a:pt x="449922" y="814247"/>
                  </a:lnTo>
                  <a:lnTo>
                    <a:pt x="450265" y="813993"/>
                  </a:lnTo>
                  <a:lnTo>
                    <a:pt x="451840" y="812850"/>
                  </a:lnTo>
                  <a:lnTo>
                    <a:pt x="452259" y="812342"/>
                  </a:lnTo>
                  <a:lnTo>
                    <a:pt x="452755" y="812342"/>
                  </a:lnTo>
                  <a:lnTo>
                    <a:pt x="453834" y="813231"/>
                  </a:lnTo>
                  <a:lnTo>
                    <a:pt x="454304" y="813485"/>
                  </a:lnTo>
                  <a:lnTo>
                    <a:pt x="454748" y="813485"/>
                  </a:lnTo>
                  <a:lnTo>
                    <a:pt x="455688" y="812342"/>
                  </a:lnTo>
                  <a:lnTo>
                    <a:pt x="456171" y="812215"/>
                  </a:lnTo>
                  <a:lnTo>
                    <a:pt x="459092" y="812215"/>
                  </a:lnTo>
                  <a:lnTo>
                    <a:pt x="459219" y="812342"/>
                  </a:lnTo>
                  <a:lnTo>
                    <a:pt x="462381" y="814501"/>
                  </a:lnTo>
                  <a:lnTo>
                    <a:pt x="463727" y="814374"/>
                  </a:lnTo>
                  <a:lnTo>
                    <a:pt x="464235" y="814501"/>
                  </a:lnTo>
                  <a:lnTo>
                    <a:pt x="464781" y="815009"/>
                  </a:lnTo>
                  <a:lnTo>
                    <a:pt x="465162" y="815644"/>
                  </a:lnTo>
                  <a:lnTo>
                    <a:pt x="465594" y="814755"/>
                  </a:lnTo>
                  <a:lnTo>
                    <a:pt x="465810" y="814501"/>
                  </a:lnTo>
                  <a:lnTo>
                    <a:pt x="466026" y="814374"/>
                  </a:lnTo>
                  <a:lnTo>
                    <a:pt x="466979" y="814374"/>
                  </a:lnTo>
                  <a:lnTo>
                    <a:pt x="467931" y="815263"/>
                  </a:lnTo>
                  <a:lnTo>
                    <a:pt x="467944" y="815898"/>
                  </a:lnTo>
                  <a:lnTo>
                    <a:pt x="467271" y="817168"/>
                  </a:lnTo>
                  <a:lnTo>
                    <a:pt x="468668" y="817803"/>
                  </a:lnTo>
                  <a:lnTo>
                    <a:pt x="468871" y="817676"/>
                  </a:lnTo>
                  <a:lnTo>
                    <a:pt x="469049" y="817803"/>
                  </a:lnTo>
                  <a:lnTo>
                    <a:pt x="469176" y="817930"/>
                  </a:lnTo>
                  <a:lnTo>
                    <a:pt x="471881" y="818057"/>
                  </a:lnTo>
                  <a:lnTo>
                    <a:pt x="472440" y="818057"/>
                  </a:lnTo>
                  <a:lnTo>
                    <a:pt x="472732" y="818438"/>
                  </a:lnTo>
                  <a:lnTo>
                    <a:pt x="472833" y="819073"/>
                  </a:lnTo>
                  <a:lnTo>
                    <a:pt x="472986" y="819581"/>
                  </a:lnTo>
                  <a:lnTo>
                    <a:pt x="474776" y="818692"/>
                  </a:lnTo>
                  <a:lnTo>
                    <a:pt x="475335" y="818565"/>
                  </a:lnTo>
                  <a:lnTo>
                    <a:pt x="475780" y="818565"/>
                  </a:lnTo>
                  <a:lnTo>
                    <a:pt x="476135" y="818946"/>
                  </a:lnTo>
                  <a:lnTo>
                    <a:pt x="477253" y="820597"/>
                  </a:lnTo>
                  <a:lnTo>
                    <a:pt x="477507" y="820724"/>
                  </a:lnTo>
                  <a:lnTo>
                    <a:pt x="477621" y="821232"/>
                  </a:lnTo>
                  <a:lnTo>
                    <a:pt x="478434" y="820597"/>
                  </a:lnTo>
                  <a:lnTo>
                    <a:pt x="478536" y="820470"/>
                  </a:lnTo>
                  <a:lnTo>
                    <a:pt x="478815" y="820470"/>
                  </a:lnTo>
                  <a:lnTo>
                    <a:pt x="479475" y="820343"/>
                  </a:lnTo>
                  <a:lnTo>
                    <a:pt x="479717" y="820470"/>
                  </a:lnTo>
                  <a:lnTo>
                    <a:pt x="480288" y="820978"/>
                  </a:lnTo>
                  <a:lnTo>
                    <a:pt x="480415" y="821613"/>
                  </a:lnTo>
                  <a:lnTo>
                    <a:pt x="478942" y="823264"/>
                  </a:lnTo>
                  <a:lnTo>
                    <a:pt x="479132" y="823391"/>
                  </a:lnTo>
                  <a:lnTo>
                    <a:pt x="479653" y="822883"/>
                  </a:lnTo>
                  <a:lnTo>
                    <a:pt x="480314" y="822756"/>
                  </a:lnTo>
                  <a:lnTo>
                    <a:pt x="481114" y="823010"/>
                  </a:lnTo>
                  <a:lnTo>
                    <a:pt x="481342" y="823010"/>
                  </a:lnTo>
                  <a:lnTo>
                    <a:pt x="481571" y="823137"/>
                  </a:lnTo>
                  <a:lnTo>
                    <a:pt x="481838" y="823645"/>
                  </a:lnTo>
                  <a:lnTo>
                    <a:pt x="482066" y="823772"/>
                  </a:lnTo>
                  <a:lnTo>
                    <a:pt x="482041" y="824153"/>
                  </a:lnTo>
                  <a:lnTo>
                    <a:pt x="481723" y="824407"/>
                  </a:lnTo>
                  <a:lnTo>
                    <a:pt x="481749" y="824788"/>
                  </a:lnTo>
                  <a:lnTo>
                    <a:pt x="482104" y="825042"/>
                  </a:lnTo>
                  <a:lnTo>
                    <a:pt x="482498" y="826058"/>
                  </a:lnTo>
                  <a:lnTo>
                    <a:pt x="483006" y="826185"/>
                  </a:lnTo>
                  <a:lnTo>
                    <a:pt x="483552" y="826693"/>
                  </a:lnTo>
                  <a:lnTo>
                    <a:pt x="485267" y="829741"/>
                  </a:lnTo>
                  <a:lnTo>
                    <a:pt x="485622" y="830122"/>
                  </a:lnTo>
                  <a:lnTo>
                    <a:pt x="485597" y="830503"/>
                  </a:lnTo>
                  <a:lnTo>
                    <a:pt x="485178" y="831011"/>
                  </a:lnTo>
                  <a:lnTo>
                    <a:pt x="485089" y="831392"/>
                  </a:lnTo>
                  <a:lnTo>
                    <a:pt x="483781" y="832916"/>
                  </a:lnTo>
                  <a:lnTo>
                    <a:pt x="482358" y="834186"/>
                  </a:lnTo>
                  <a:lnTo>
                    <a:pt x="481431" y="835202"/>
                  </a:lnTo>
                  <a:lnTo>
                    <a:pt x="480466" y="835964"/>
                  </a:lnTo>
                  <a:lnTo>
                    <a:pt x="479717" y="836599"/>
                  </a:lnTo>
                  <a:lnTo>
                    <a:pt x="479196" y="837234"/>
                  </a:lnTo>
                  <a:lnTo>
                    <a:pt x="478891" y="837742"/>
                  </a:lnTo>
                  <a:lnTo>
                    <a:pt x="478586" y="838123"/>
                  </a:lnTo>
                  <a:lnTo>
                    <a:pt x="477939" y="838504"/>
                  </a:lnTo>
                  <a:lnTo>
                    <a:pt x="477532" y="839139"/>
                  </a:lnTo>
                  <a:lnTo>
                    <a:pt x="477113" y="839520"/>
                  </a:lnTo>
                  <a:lnTo>
                    <a:pt x="476669" y="839647"/>
                  </a:lnTo>
                  <a:lnTo>
                    <a:pt x="474878" y="841679"/>
                  </a:lnTo>
                  <a:lnTo>
                    <a:pt x="474243" y="842060"/>
                  </a:lnTo>
                  <a:lnTo>
                    <a:pt x="473176" y="842822"/>
                  </a:lnTo>
                  <a:lnTo>
                    <a:pt x="472706" y="843330"/>
                  </a:lnTo>
                  <a:lnTo>
                    <a:pt x="472211" y="843584"/>
                  </a:lnTo>
                  <a:lnTo>
                    <a:pt x="471665" y="843965"/>
                  </a:lnTo>
                  <a:lnTo>
                    <a:pt x="470890" y="844727"/>
                  </a:lnTo>
                  <a:lnTo>
                    <a:pt x="469836" y="845997"/>
                  </a:lnTo>
                  <a:lnTo>
                    <a:pt x="468553" y="846886"/>
                  </a:lnTo>
                  <a:lnTo>
                    <a:pt x="467309" y="848283"/>
                  </a:lnTo>
                  <a:lnTo>
                    <a:pt x="466090" y="850188"/>
                  </a:lnTo>
                  <a:lnTo>
                    <a:pt x="465150" y="851331"/>
                  </a:lnTo>
                  <a:lnTo>
                    <a:pt x="463232" y="852982"/>
                  </a:lnTo>
                  <a:lnTo>
                    <a:pt x="462165" y="854506"/>
                  </a:lnTo>
                  <a:lnTo>
                    <a:pt x="461899" y="855776"/>
                  </a:lnTo>
                  <a:lnTo>
                    <a:pt x="461327" y="857046"/>
                  </a:lnTo>
                  <a:lnTo>
                    <a:pt x="462292" y="861745"/>
                  </a:lnTo>
                  <a:lnTo>
                    <a:pt x="464210" y="865936"/>
                  </a:lnTo>
                  <a:lnTo>
                    <a:pt x="467029" y="869619"/>
                  </a:lnTo>
                  <a:lnTo>
                    <a:pt x="470382" y="866952"/>
                  </a:lnTo>
                  <a:lnTo>
                    <a:pt x="470598" y="866952"/>
                  </a:lnTo>
                  <a:lnTo>
                    <a:pt x="470763" y="866825"/>
                  </a:lnTo>
                  <a:lnTo>
                    <a:pt x="470877" y="866698"/>
                  </a:lnTo>
                  <a:lnTo>
                    <a:pt x="473214" y="866571"/>
                  </a:lnTo>
                  <a:lnTo>
                    <a:pt x="472846" y="865174"/>
                  </a:lnTo>
                  <a:lnTo>
                    <a:pt x="472871" y="864793"/>
                  </a:lnTo>
                  <a:lnTo>
                    <a:pt x="473087" y="864539"/>
                  </a:lnTo>
                  <a:lnTo>
                    <a:pt x="475856" y="860729"/>
                  </a:lnTo>
                  <a:lnTo>
                    <a:pt x="479844" y="857427"/>
                  </a:lnTo>
                  <a:lnTo>
                    <a:pt x="485063" y="854887"/>
                  </a:lnTo>
                  <a:lnTo>
                    <a:pt x="485203" y="854379"/>
                  </a:lnTo>
                  <a:lnTo>
                    <a:pt x="484301" y="853490"/>
                  </a:lnTo>
                  <a:lnTo>
                    <a:pt x="484301" y="852474"/>
                  </a:lnTo>
                  <a:lnTo>
                    <a:pt x="485444" y="851204"/>
                  </a:lnTo>
                  <a:lnTo>
                    <a:pt x="486511" y="850569"/>
                  </a:lnTo>
                  <a:lnTo>
                    <a:pt x="487641" y="850442"/>
                  </a:lnTo>
                  <a:lnTo>
                    <a:pt x="487908" y="849426"/>
                  </a:lnTo>
                  <a:lnTo>
                    <a:pt x="488099" y="849045"/>
                  </a:lnTo>
                  <a:lnTo>
                    <a:pt x="488429" y="848664"/>
                  </a:lnTo>
                  <a:lnTo>
                    <a:pt x="488848" y="848410"/>
                  </a:lnTo>
                  <a:lnTo>
                    <a:pt x="491515" y="847902"/>
                  </a:lnTo>
                  <a:lnTo>
                    <a:pt x="493560" y="845870"/>
                  </a:lnTo>
                  <a:lnTo>
                    <a:pt x="493610" y="843965"/>
                  </a:lnTo>
                  <a:lnTo>
                    <a:pt x="493852" y="843584"/>
                  </a:lnTo>
                  <a:lnTo>
                    <a:pt x="494411" y="843457"/>
                  </a:lnTo>
                  <a:lnTo>
                    <a:pt x="495706" y="842695"/>
                  </a:lnTo>
                  <a:lnTo>
                    <a:pt x="495579" y="840663"/>
                  </a:lnTo>
                  <a:lnTo>
                    <a:pt x="495998" y="840282"/>
                  </a:lnTo>
                  <a:lnTo>
                    <a:pt x="497789" y="840282"/>
                  </a:lnTo>
                  <a:lnTo>
                    <a:pt x="498716" y="840663"/>
                  </a:lnTo>
                  <a:lnTo>
                    <a:pt x="499668" y="841425"/>
                  </a:lnTo>
                  <a:lnTo>
                    <a:pt x="500456" y="840282"/>
                  </a:lnTo>
                  <a:lnTo>
                    <a:pt x="502881" y="836726"/>
                  </a:lnTo>
                  <a:lnTo>
                    <a:pt x="503199" y="836345"/>
                  </a:lnTo>
                  <a:lnTo>
                    <a:pt x="503631" y="836218"/>
                  </a:lnTo>
                  <a:lnTo>
                    <a:pt x="504202" y="836218"/>
                  </a:lnTo>
                  <a:lnTo>
                    <a:pt x="504444" y="836472"/>
                  </a:lnTo>
                  <a:lnTo>
                    <a:pt x="504825" y="836345"/>
                  </a:lnTo>
                  <a:lnTo>
                    <a:pt x="505015" y="836218"/>
                  </a:lnTo>
                  <a:lnTo>
                    <a:pt x="505675" y="835710"/>
                  </a:lnTo>
                  <a:lnTo>
                    <a:pt x="506171" y="835456"/>
                  </a:lnTo>
                  <a:lnTo>
                    <a:pt x="507530" y="833170"/>
                  </a:lnTo>
                  <a:lnTo>
                    <a:pt x="507746" y="832916"/>
                  </a:lnTo>
                  <a:lnTo>
                    <a:pt x="508076" y="832789"/>
                  </a:lnTo>
                  <a:lnTo>
                    <a:pt x="508850" y="832789"/>
                  </a:lnTo>
                  <a:lnTo>
                    <a:pt x="509003" y="832535"/>
                  </a:lnTo>
                  <a:lnTo>
                    <a:pt x="509181" y="831900"/>
                  </a:lnTo>
                  <a:lnTo>
                    <a:pt x="509562" y="831646"/>
                  </a:lnTo>
                  <a:lnTo>
                    <a:pt x="510146" y="832027"/>
                  </a:lnTo>
                  <a:lnTo>
                    <a:pt x="510247" y="831646"/>
                  </a:lnTo>
                  <a:lnTo>
                    <a:pt x="510273" y="831519"/>
                  </a:lnTo>
                  <a:lnTo>
                    <a:pt x="510705" y="831011"/>
                  </a:lnTo>
                  <a:lnTo>
                    <a:pt x="511022" y="830757"/>
                  </a:lnTo>
                  <a:lnTo>
                    <a:pt x="511238" y="830757"/>
                  </a:lnTo>
                  <a:lnTo>
                    <a:pt x="511733" y="830503"/>
                  </a:lnTo>
                  <a:lnTo>
                    <a:pt x="511035" y="829868"/>
                  </a:lnTo>
                  <a:lnTo>
                    <a:pt x="510260" y="828598"/>
                  </a:lnTo>
                  <a:lnTo>
                    <a:pt x="510349" y="827709"/>
                  </a:lnTo>
                  <a:lnTo>
                    <a:pt x="510413" y="827455"/>
                  </a:lnTo>
                  <a:lnTo>
                    <a:pt x="510743" y="826693"/>
                  </a:lnTo>
                  <a:lnTo>
                    <a:pt x="510679" y="826312"/>
                  </a:lnTo>
                  <a:lnTo>
                    <a:pt x="510933" y="826058"/>
                  </a:lnTo>
                  <a:lnTo>
                    <a:pt x="512279" y="825931"/>
                  </a:lnTo>
                  <a:lnTo>
                    <a:pt x="512635" y="826312"/>
                  </a:lnTo>
                  <a:lnTo>
                    <a:pt x="513003" y="826947"/>
                  </a:lnTo>
                  <a:lnTo>
                    <a:pt x="512991" y="826566"/>
                  </a:lnTo>
                  <a:lnTo>
                    <a:pt x="514070" y="825931"/>
                  </a:lnTo>
                  <a:lnTo>
                    <a:pt x="514286" y="825804"/>
                  </a:lnTo>
                  <a:lnTo>
                    <a:pt x="514858" y="825931"/>
                  </a:lnTo>
                  <a:lnTo>
                    <a:pt x="515048" y="826185"/>
                  </a:lnTo>
                  <a:lnTo>
                    <a:pt x="515175" y="826566"/>
                  </a:lnTo>
                  <a:lnTo>
                    <a:pt x="515289" y="827455"/>
                  </a:lnTo>
                  <a:lnTo>
                    <a:pt x="515467" y="828471"/>
                  </a:lnTo>
                  <a:lnTo>
                    <a:pt x="515683" y="828217"/>
                  </a:lnTo>
                  <a:lnTo>
                    <a:pt x="515759" y="827709"/>
                  </a:lnTo>
                  <a:lnTo>
                    <a:pt x="516064" y="827455"/>
                  </a:lnTo>
                  <a:lnTo>
                    <a:pt x="519366" y="824534"/>
                  </a:lnTo>
                  <a:lnTo>
                    <a:pt x="519582" y="824534"/>
                  </a:lnTo>
                  <a:lnTo>
                    <a:pt x="519226" y="824153"/>
                  </a:lnTo>
                  <a:lnTo>
                    <a:pt x="519112" y="823772"/>
                  </a:lnTo>
                  <a:lnTo>
                    <a:pt x="519150" y="823137"/>
                  </a:lnTo>
                  <a:lnTo>
                    <a:pt x="519493" y="822756"/>
                  </a:lnTo>
                  <a:lnTo>
                    <a:pt x="520623" y="821486"/>
                  </a:lnTo>
                  <a:lnTo>
                    <a:pt x="520827" y="821359"/>
                  </a:lnTo>
                  <a:lnTo>
                    <a:pt x="521728" y="821359"/>
                  </a:lnTo>
                  <a:lnTo>
                    <a:pt x="521919" y="820724"/>
                  </a:lnTo>
                  <a:lnTo>
                    <a:pt x="522058" y="820343"/>
                  </a:lnTo>
                  <a:lnTo>
                    <a:pt x="522490" y="820089"/>
                  </a:lnTo>
                  <a:lnTo>
                    <a:pt x="523608" y="819962"/>
                  </a:lnTo>
                  <a:lnTo>
                    <a:pt x="524357" y="820470"/>
                  </a:lnTo>
                  <a:lnTo>
                    <a:pt x="524738" y="821105"/>
                  </a:lnTo>
                  <a:lnTo>
                    <a:pt x="524941" y="821613"/>
                  </a:lnTo>
                  <a:lnTo>
                    <a:pt x="526808" y="819962"/>
                  </a:lnTo>
                  <a:lnTo>
                    <a:pt x="527812" y="819073"/>
                  </a:lnTo>
                  <a:lnTo>
                    <a:pt x="530669" y="816533"/>
                  </a:lnTo>
                  <a:lnTo>
                    <a:pt x="530872" y="816279"/>
                  </a:lnTo>
                  <a:lnTo>
                    <a:pt x="531088" y="816152"/>
                  </a:lnTo>
                  <a:lnTo>
                    <a:pt x="531317" y="816152"/>
                  </a:lnTo>
                  <a:lnTo>
                    <a:pt x="531799" y="815898"/>
                  </a:lnTo>
                  <a:lnTo>
                    <a:pt x="532015" y="815644"/>
                  </a:lnTo>
                  <a:lnTo>
                    <a:pt x="532091" y="815263"/>
                  </a:lnTo>
                  <a:lnTo>
                    <a:pt x="532396" y="814501"/>
                  </a:lnTo>
                  <a:lnTo>
                    <a:pt x="533006" y="813866"/>
                  </a:lnTo>
                  <a:lnTo>
                    <a:pt x="533196" y="813104"/>
                  </a:lnTo>
                  <a:lnTo>
                    <a:pt x="533704" y="813104"/>
                  </a:lnTo>
                  <a:lnTo>
                    <a:pt x="534517" y="813612"/>
                  </a:lnTo>
                  <a:lnTo>
                    <a:pt x="535190" y="813866"/>
                  </a:lnTo>
                  <a:lnTo>
                    <a:pt x="536346" y="813231"/>
                  </a:lnTo>
                  <a:lnTo>
                    <a:pt x="536409" y="813104"/>
                  </a:lnTo>
                  <a:lnTo>
                    <a:pt x="536930" y="811961"/>
                  </a:lnTo>
                  <a:lnTo>
                    <a:pt x="537400" y="811326"/>
                  </a:lnTo>
                  <a:lnTo>
                    <a:pt x="539318" y="809929"/>
                  </a:lnTo>
                  <a:lnTo>
                    <a:pt x="539076" y="809294"/>
                  </a:lnTo>
                  <a:lnTo>
                    <a:pt x="539115" y="808278"/>
                  </a:lnTo>
                  <a:lnTo>
                    <a:pt x="540626" y="806627"/>
                  </a:lnTo>
                  <a:lnTo>
                    <a:pt x="540270" y="806246"/>
                  </a:lnTo>
                  <a:lnTo>
                    <a:pt x="540372" y="805484"/>
                  </a:lnTo>
                  <a:lnTo>
                    <a:pt x="539483" y="804722"/>
                  </a:lnTo>
                  <a:lnTo>
                    <a:pt x="539559" y="803452"/>
                  </a:lnTo>
                  <a:lnTo>
                    <a:pt x="539889" y="803071"/>
                  </a:lnTo>
                  <a:lnTo>
                    <a:pt x="541020" y="802563"/>
                  </a:lnTo>
                  <a:lnTo>
                    <a:pt x="541337" y="802182"/>
                  </a:lnTo>
                  <a:lnTo>
                    <a:pt x="542607" y="797610"/>
                  </a:lnTo>
                  <a:lnTo>
                    <a:pt x="542747" y="796975"/>
                  </a:lnTo>
                  <a:lnTo>
                    <a:pt x="543026" y="795705"/>
                  </a:lnTo>
                  <a:lnTo>
                    <a:pt x="543077" y="795451"/>
                  </a:lnTo>
                  <a:lnTo>
                    <a:pt x="543280" y="794181"/>
                  </a:lnTo>
                  <a:lnTo>
                    <a:pt x="544728" y="792149"/>
                  </a:lnTo>
                  <a:close/>
                </a:path>
                <a:path w="2097405" h="1483995">
                  <a:moveTo>
                    <a:pt x="568655" y="493064"/>
                  </a:moveTo>
                  <a:lnTo>
                    <a:pt x="568210" y="491032"/>
                  </a:lnTo>
                  <a:lnTo>
                    <a:pt x="567423" y="489000"/>
                  </a:lnTo>
                  <a:lnTo>
                    <a:pt x="567321" y="487476"/>
                  </a:lnTo>
                  <a:lnTo>
                    <a:pt x="566356" y="486587"/>
                  </a:lnTo>
                  <a:lnTo>
                    <a:pt x="564565" y="486206"/>
                  </a:lnTo>
                  <a:lnTo>
                    <a:pt x="562356" y="485825"/>
                  </a:lnTo>
                  <a:lnTo>
                    <a:pt x="558825" y="485825"/>
                  </a:lnTo>
                  <a:lnTo>
                    <a:pt x="556158" y="486333"/>
                  </a:lnTo>
                  <a:lnTo>
                    <a:pt x="554697" y="487222"/>
                  </a:lnTo>
                  <a:lnTo>
                    <a:pt x="553059" y="487984"/>
                  </a:lnTo>
                  <a:lnTo>
                    <a:pt x="552196" y="488492"/>
                  </a:lnTo>
                  <a:lnTo>
                    <a:pt x="549656" y="490143"/>
                  </a:lnTo>
                  <a:lnTo>
                    <a:pt x="548665" y="490524"/>
                  </a:lnTo>
                  <a:lnTo>
                    <a:pt x="548017" y="490905"/>
                  </a:lnTo>
                  <a:lnTo>
                    <a:pt x="547547" y="491413"/>
                  </a:lnTo>
                  <a:lnTo>
                    <a:pt x="546392" y="491921"/>
                  </a:lnTo>
                  <a:lnTo>
                    <a:pt x="545719" y="492048"/>
                  </a:lnTo>
                  <a:lnTo>
                    <a:pt x="545122" y="492429"/>
                  </a:lnTo>
                  <a:lnTo>
                    <a:pt x="544614" y="493191"/>
                  </a:lnTo>
                  <a:lnTo>
                    <a:pt x="544195" y="493699"/>
                  </a:lnTo>
                  <a:lnTo>
                    <a:pt x="543864" y="493953"/>
                  </a:lnTo>
                  <a:lnTo>
                    <a:pt x="543648" y="493953"/>
                  </a:lnTo>
                  <a:lnTo>
                    <a:pt x="542671" y="494334"/>
                  </a:lnTo>
                  <a:lnTo>
                    <a:pt x="542023" y="494842"/>
                  </a:lnTo>
                  <a:lnTo>
                    <a:pt x="541718" y="495477"/>
                  </a:lnTo>
                  <a:lnTo>
                    <a:pt x="541782" y="496493"/>
                  </a:lnTo>
                  <a:lnTo>
                    <a:pt x="540931" y="496366"/>
                  </a:lnTo>
                  <a:lnTo>
                    <a:pt x="540702" y="496366"/>
                  </a:lnTo>
                  <a:lnTo>
                    <a:pt x="540473" y="496239"/>
                  </a:lnTo>
                  <a:lnTo>
                    <a:pt x="540232" y="495985"/>
                  </a:lnTo>
                  <a:lnTo>
                    <a:pt x="539813" y="496493"/>
                  </a:lnTo>
                  <a:lnTo>
                    <a:pt x="538797" y="497890"/>
                  </a:lnTo>
                  <a:lnTo>
                    <a:pt x="537425" y="499922"/>
                  </a:lnTo>
                  <a:lnTo>
                    <a:pt x="536168" y="499414"/>
                  </a:lnTo>
                  <a:lnTo>
                    <a:pt x="534860" y="499795"/>
                  </a:lnTo>
                  <a:lnTo>
                    <a:pt x="533476" y="501065"/>
                  </a:lnTo>
                  <a:lnTo>
                    <a:pt x="532066" y="503097"/>
                  </a:lnTo>
                  <a:lnTo>
                    <a:pt x="531114" y="504113"/>
                  </a:lnTo>
                  <a:lnTo>
                    <a:pt x="530669" y="505002"/>
                  </a:lnTo>
                  <a:lnTo>
                    <a:pt x="529209" y="505002"/>
                  </a:lnTo>
                  <a:lnTo>
                    <a:pt x="528180" y="505764"/>
                  </a:lnTo>
                  <a:lnTo>
                    <a:pt x="527596" y="507288"/>
                  </a:lnTo>
                  <a:lnTo>
                    <a:pt x="524294" y="508177"/>
                  </a:lnTo>
                  <a:lnTo>
                    <a:pt x="523900" y="509066"/>
                  </a:lnTo>
                  <a:lnTo>
                    <a:pt x="523265" y="509828"/>
                  </a:lnTo>
                  <a:lnTo>
                    <a:pt x="522389" y="510336"/>
                  </a:lnTo>
                  <a:lnTo>
                    <a:pt x="519772" y="511479"/>
                  </a:lnTo>
                  <a:lnTo>
                    <a:pt x="518464" y="512241"/>
                  </a:lnTo>
                  <a:lnTo>
                    <a:pt x="518147" y="512368"/>
                  </a:lnTo>
                  <a:lnTo>
                    <a:pt x="517639" y="512495"/>
                  </a:lnTo>
                  <a:lnTo>
                    <a:pt x="516978" y="512495"/>
                  </a:lnTo>
                  <a:lnTo>
                    <a:pt x="515886" y="514019"/>
                  </a:lnTo>
                  <a:lnTo>
                    <a:pt x="515124" y="515162"/>
                  </a:lnTo>
                  <a:lnTo>
                    <a:pt x="544322" y="515162"/>
                  </a:lnTo>
                  <a:lnTo>
                    <a:pt x="544410" y="514908"/>
                  </a:lnTo>
                  <a:lnTo>
                    <a:pt x="545147" y="514019"/>
                  </a:lnTo>
                  <a:lnTo>
                    <a:pt x="546138" y="513638"/>
                  </a:lnTo>
                  <a:lnTo>
                    <a:pt x="545439" y="513384"/>
                  </a:lnTo>
                  <a:lnTo>
                    <a:pt x="544944" y="513257"/>
                  </a:lnTo>
                  <a:lnTo>
                    <a:pt x="544474" y="513003"/>
                  </a:lnTo>
                  <a:lnTo>
                    <a:pt x="544233" y="512749"/>
                  </a:lnTo>
                  <a:lnTo>
                    <a:pt x="544207" y="512241"/>
                  </a:lnTo>
                  <a:lnTo>
                    <a:pt x="546481" y="512749"/>
                  </a:lnTo>
                  <a:lnTo>
                    <a:pt x="547928" y="512622"/>
                  </a:lnTo>
                  <a:lnTo>
                    <a:pt x="548182" y="512241"/>
                  </a:lnTo>
                  <a:lnTo>
                    <a:pt x="548538" y="511733"/>
                  </a:lnTo>
                  <a:lnTo>
                    <a:pt x="548843" y="510971"/>
                  </a:lnTo>
                  <a:lnTo>
                    <a:pt x="549313" y="510463"/>
                  </a:lnTo>
                  <a:lnTo>
                    <a:pt x="549605" y="509701"/>
                  </a:lnTo>
                  <a:lnTo>
                    <a:pt x="550252" y="509193"/>
                  </a:lnTo>
                  <a:lnTo>
                    <a:pt x="551256" y="508939"/>
                  </a:lnTo>
                  <a:lnTo>
                    <a:pt x="551764" y="509193"/>
                  </a:lnTo>
                  <a:lnTo>
                    <a:pt x="552259" y="508939"/>
                  </a:lnTo>
                  <a:lnTo>
                    <a:pt x="552704" y="508939"/>
                  </a:lnTo>
                  <a:lnTo>
                    <a:pt x="552970" y="508685"/>
                  </a:lnTo>
                  <a:lnTo>
                    <a:pt x="553046" y="508177"/>
                  </a:lnTo>
                  <a:lnTo>
                    <a:pt x="552526" y="505002"/>
                  </a:lnTo>
                  <a:lnTo>
                    <a:pt x="553212" y="505002"/>
                  </a:lnTo>
                  <a:lnTo>
                    <a:pt x="553580" y="505637"/>
                  </a:lnTo>
                  <a:lnTo>
                    <a:pt x="553707" y="506272"/>
                  </a:lnTo>
                  <a:lnTo>
                    <a:pt x="553897" y="506399"/>
                  </a:lnTo>
                  <a:lnTo>
                    <a:pt x="554113" y="506145"/>
                  </a:lnTo>
                  <a:lnTo>
                    <a:pt x="555967" y="505256"/>
                  </a:lnTo>
                  <a:lnTo>
                    <a:pt x="557352" y="504113"/>
                  </a:lnTo>
                  <a:lnTo>
                    <a:pt x="558304" y="502843"/>
                  </a:lnTo>
                  <a:lnTo>
                    <a:pt x="559574" y="501954"/>
                  </a:lnTo>
                  <a:lnTo>
                    <a:pt x="560374" y="501065"/>
                  </a:lnTo>
                  <a:lnTo>
                    <a:pt x="560666" y="500176"/>
                  </a:lnTo>
                  <a:lnTo>
                    <a:pt x="562241" y="500303"/>
                  </a:lnTo>
                  <a:lnTo>
                    <a:pt x="562838" y="500176"/>
                  </a:lnTo>
                  <a:lnTo>
                    <a:pt x="563448" y="500049"/>
                  </a:lnTo>
                  <a:lnTo>
                    <a:pt x="563600" y="499922"/>
                  </a:lnTo>
                  <a:lnTo>
                    <a:pt x="564311" y="499287"/>
                  </a:lnTo>
                  <a:lnTo>
                    <a:pt x="565581" y="497890"/>
                  </a:lnTo>
                  <a:lnTo>
                    <a:pt x="567220" y="496493"/>
                  </a:lnTo>
                  <a:lnTo>
                    <a:pt x="567969" y="495858"/>
                  </a:lnTo>
                  <a:lnTo>
                    <a:pt x="568528" y="494588"/>
                  </a:lnTo>
                  <a:lnTo>
                    <a:pt x="568655" y="493064"/>
                  </a:lnTo>
                  <a:close/>
                </a:path>
                <a:path w="2097405" h="1483995">
                  <a:moveTo>
                    <a:pt x="568807" y="904938"/>
                  </a:moveTo>
                  <a:lnTo>
                    <a:pt x="568566" y="903668"/>
                  </a:lnTo>
                  <a:lnTo>
                    <a:pt x="568337" y="904938"/>
                  </a:lnTo>
                  <a:lnTo>
                    <a:pt x="568807" y="904938"/>
                  </a:lnTo>
                  <a:close/>
                </a:path>
                <a:path w="2097405" h="1483995">
                  <a:moveTo>
                    <a:pt x="585635" y="213144"/>
                  </a:moveTo>
                  <a:lnTo>
                    <a:pt x="584708" y="208064"/>
                  </a:lnTo>
                  <a:lnTo>
                    <a:pt x="584327" y="208064"/>
                  </a:lnTo>
                  <a:lnTo>
                    <a:pt x="583552" y="206794"/>
                  </a:lnTo>
                  <a:lnTo>
                    <a:pt x="582472" y="206794"/>
                  </a:lnTo>
                  <a:lnTo>
                    <a:pt x="581875" y="205524"/>
                  </a:lnTo>
                  <a:lnTo>
                    <a:pt x="579882" y="205524"/>
                  </a:lnTo>
                  <a:lnTo>
                    <a:pt x="579018" y="204254"/>
                  </a:lnTo>
                  <a:lnTo>
                    <a:pt x="577024" y="202984"/>
                  </a:lnTo>
                  <a:lnTo>
                    <a:pt x="572668" y="202984"/>
                  </a:lnTo>
                  <a:lnTo>
                    <a:pt x="572452" y="201714"/>
                  </a:lnTo>
                  <a:lnTo>
                    <a:pt x="572325" y="201714"/>
                  </a:lnTo>
                  <a:lnTo>
                    <a:pt x="570153" y="202984"/>
                  </a:lnTo>
                  <a:lnTo>
                    <a:pt x="568579" y="204254"/>
                  </a:lnTo>
                  <a:lnTo>
                    <a:pt x="567626" y="205524"/>
                  </a:lnTo>
                  <a:lnTo>
                    <a:pt x="566521" y="205524"/>
                  </a:lnTo>
                  <a:lnTo>
                    <a:pt x="565150" y="206794"/>
                  </a:lnTo>
                  <a:lnTo>
                    <a:pt x="563524" y="208064"/>
                  </a:lnTo>
                  <a:lnTo>
                    <a:pt x="561416" y="209334"/>
                  </a:lnTo>
                  <a:lnTo>
                    <a:pt x="559625" y="210616"/>
                  </a:lnTo>
                  <a:lnTo>
                    <a:pt x="559625" y="229654"/>
                  </a:lnTo>
                  <a:lnTo>
                    <a:pt x="559155" y="230924"/>
                  </a:lnTo>
                  <a:lnTo>
                    <a:pt x="558419" y="230924"/>
                  </a:lnTo>
                  <a:lnTo>
                    <a:pt x="558622" y="229654"/>
                  </a:lnTo>
                  <a:lnTo>
                    <a:pt x="558774" y="229654"/>
                  </a:lnTo>
                  <a:lnTo>
                    <a:pt x="558736" y="228384"/>
                  </a:lnTo>
                  <a:lnTo>
                    <a:pt x="559625" y="229654"/>
                  </a:lnTo>
                  <a:lnTo>
                    <a:pt x="559625" y="210616"/>
                  </a:lnTo>
                  <a:lnTo>
                    <a:pt x="557860" y="211874"/>
                  </a:lnTo>
                  <a:lnTo>
                    <a:pt x="555752" y="213144"/>
                  </a:lnTo>
                  <a:lnTo>
                    <a:pt x="553897" y="214414"/>
                  </a:lnTo>
                  <a:lnTo>
                    <a:pt x="552716" y="215684"/>
                  </a:lnTo>
                  <a:lnTo>
                    <a:pt x="552221" y="216954"/>
                  </a:lnTo>
                  <a:lnTo>
                    <a:pt x="551091" y="216954"/>
                  </a:lnTo>
                  <a:lnTo>
                    <a:pt x="549300" y="218224"/>
                  </a:lnTo>
                  <a:lnTo>
                    <a:pt x="546849" y="220764"/>
                  </a:lnTo>
                  <a:lnTo>
                    <a:pt x="545846" y="220764"/>
                  </a:lnTo>
                  <a:lnTo>
                    <a:pt x="544461" y="222034"/>
                  </a:lnTo>
                  <a:lnTo>
                    <a:pt x="543953" y="222034"/>
                  </a:lnTo>
                  <a:lnTo>
                    <a:pt x="541870" y="224967"/>
                  </a:lnTo>
                  <a:lnTo>
                    <a:pt x="541870" y="247434"/>
                  </a:lnTo>
                  <a:lnTo>
                    <a:pt x="541235" y="248704"/>
                  </a:lnTo>
                  <a:lnTo>
                    <a:pt x="540778" y="248704"/>
                  </a:lnTo>
                  <a:lnTo>
                    <a:pt x="541870" y="247434"/>
                  </a:lnTo>
                  <a:lnTo>
                    <a:pt x="541870" y="224967"/>
                  </a:lnTo>
                  <a:lnTo>
                    <a:pt x="541248" y="225844"/>
                  </a:lnTo>
                  <a:lnTo>
                    <a:pt x="541299" y="227114"/>
                  </a:lnTo>
                  <a:lnTo>
                    <a:pt x="540461" y="227114"/>
                  </a:lnTo>
                  <a:lnTo>
                    <a:pt x="540080" y="229654"/>
                  </a:lnTo>
                  <a:lnTo>
                    <a:pt x="539280" y="228384"/>
                  </a:lnTo>
                  <a:lnTo>
                    <a:pt x="538581" y="228384"/>
                  </a:lnTo>
                  <a:lnTo>
                    <a:pt x="537502" y="229654"/>
                  </a:lnTo>
                  <a:lnTo>
                    <a:pt x="537375" y="229654"/>
                  </a:lnTo>
                  <a:lnTo>
                    <a:pt x="537641" y="230924"/>
                  </a:lnTo>
                  <a:lnTo>
                    <a:pt x="535292" y="230924"/>
                  </a:lnTo>
                  <a:lnTo>
                    <a:pt x="534162" y="228384"/>
                  </a:lnTo>
                  <a:lnTo>
                    <a:pt x="533527" y="227114"/>
                  </a:lnTo>
                  <a:lnTo>
                    <a:pt x="532879" y="225844"/>
                  </a:lnTo>
                  <a:lnTo>
                    <a:pt x="531050" y="225844"/>
                  </a:lnTo>
                  <a:lnTo>
                    <a:pt x="530453" y="224574"/>
                  </a:lnTo>
                  <a:lnTo>
                    <a:pt x="531075" y="224574"/>
                  </a:lnTo>
                  <a:lnTo>
                    <a:pt x="530517" y="223304"/>
                  </a:lnTo>
                  <a:lnTo>
                    <a:pt x="529780" y="222034"/>
                  </a:lnTo>
                  <a:lnTo>
                    <a:pt x="529297" y="220764"/>
                  </a:lnTo>
                  <a:lnTo>
                    <a:pt x="528840" y="220764"/>
                  </a:lnTo>
                  <a:lnTo>
                    <a:pt x="528840" y="262674"/>
                  </a:lnTo>
                  <a:lnTo>
                    <a:pt x="528154" y="262674"/>
                  </a:lnTo>
                  <a:lnTo>
                    <a:pt x="527812" y="261404"/>
                  </a:lnTo>
                  <a:lnTo>
                    <a:pt x="528777" y="261404"/>
                  </a:lnTo>
                  <a:lnTo>
                    <a:pt x="528840" y="262674"/>
                  </a:lnTo>
                  <a:lnTo>
                    <a:pt x="528840" y="220764"/>
                  </a:lnTo>
                  <a:lnTo>
                    <a:pt x="527380" y="220764"/>
                  </a:lnTo>
                  <a:lnTo>
                    <a:pt x="527900" y="219494"/>
                  </a:lnTo>
                  <a:lnTo>
                    <a:pt x="526757" y="218224"/>
                  </a:lnTo>
                  <a:lnTo>
                    <a:pt x="526503" y="218224"/>
                  </a:lnTo>
                  <a:lnTo>
                    <a:pt x="526338" y="216954"/>
                  </a:lnTo>
                  <a:lnTo>
                    <a:pt x="526288" y="215684"/>
                  </a:lnTo>
                  <a:lnTo>
                    <a:pt x="523595" y="215684"/>
                  </a:lnTo>
                  <a:lnTo>
                    <a:pt x="523862" y="214414"/>
                  </a:lnTo>
                  <a:lnTo>
                    <a:pt x="523151" y="213144"/>
                  </a:lnTo>
                  <a:lnTo>
                    <a:pt x="522300" y="213144"/>
                  </a:lnTo>
                  <a:lnTo>
                    <a:pt x="521335" y="214414"/>
                  </a:lnTo>
                  <a:lnTo>
                    <a:pt x="519988" y="214414"/>
                  </a:lnTo>
                  <a:lnTo>
                    <a:pt x="519950" y="213144"/>
                  </a:lnTo>
                  <a:lnTo>
                    <a:pt x="520255" y="213144"/>
                  </a:lnTo>
                  <a:lnTo>
                    <a:pt x="520560" y="211874"/>
                  </a:lnTo>
                  <a:lnTo>
                    <a:pt x="519036" y="211874"/>
                  </a:lnTo>
                  <a:lnTo>
                    <a:pt x="518617" y="210604"/>
                  </a:lnTo>
                  <a:lnTo>
                    <a:pt x="518744" y="209334"/>
                  </a:lnTo>
                  <a:lnTo>
                    <a:pt x="519404" y="209334"/>
                  </a:lnTo>
                  <a:lnTo>
                    <a:pt x="518909" y="208064"/>
                  </a:lnTo>
                  <a:lnTo>
                    <a:pt x="518464" y="208064"/>
                  </a:lnTo>
                  <a:lnTo>
                    <a:pt x="518401" y="206794"/>
                  </a:lnTo>
                  <a:lnTo>
                    <a:pt x="518134" y="205524"/>
                  </a:lnTo>
                  <a:lnTo>
                    <a:pt x="517067" y="204254"/>
                  </a:lnTo>
                  <a:lnTo>
                    <a:pt x="515213" y="202984"/>
                  </a:lnTo>
                  <a:lnTo>
                    <a:pt x="515950" y="204254"/>
                  </a:lnTo>
                  <a:lnTo>
                    <a:pt x="516521" y="205524"/>
                  </a:lnTo>
                  <a:lnTo>
                    <a:pt x="515950" y="206794"/>
                  </a:lnTo>
                  <a:lnTo>
                    <a:pt x="515200" y="206794"/>
                  </a:lnTo>
                  <a:lnTo>
                    <a:pt x="514121" y="208064"/>
                  </a:lnTo>
                  <a:lnTo>
                    <a:pt x="513613" y="208064"/>
                  </a:lnTo>
                  <a:lnTo>
                    <a:pt x="513003" y="206794"/>
                  </a:lnTo>
                  <a:lnTo>
                    <a:pt x="513537" y="206794"/>
                  </a:lnTo>
                  <a:lnTo>
                    <a:pt x="512914" y="205524"/>
                  </a:lnTo>
                  <a:lnTo>
                    <a:pt x="512902" y="206794"/>
                  </a:lnTo>
                  <a:lnTo>
                    <a:pt x="512749" y="208064"/>
                  </a:lnTo>
                  <a:lnTo>
                    <a:pt x="512445" y="208064"/>
                  </a:lnTo>
                  <a:lnTo>
                    <a:pt x="512254" y="209334"/>
                  </a:lnTo>
                  <a:lnTo>
                    <a:pt x="511835" y="209334"/>
                  </a:lnTo>
                  <a:lnTo>
                    <a:pt x="511327" y="208064"/>
                  </a:lnTo>
                  <a:lnTo>
                    <a:pt x="511683" y="208064"/>
                  </a:lnTo>
                  <a:lnTo>
                    <a:pt x="512902" y="206794"/>
                  </a:lnTo>
                  <a:lnTo>
                    <a:pt x="512902" y="205460"/>
                  </a:lnTo>
                  <a:lnTo>
                    <a:pt x="512673" y="204254"/>
                  </a:lnTo>
                  <a:lnTo>
                    <a:pt x="513067" y="204254"/>
                  </a:lnTo>
                  <a:lnTo>
                    <a:pt x="514311" y="201714"/>
                  </a:lnTo>
                  <a:lnTo>
                    <a:pt x="513918" y="200444"/>
                  </a:lnTo>
                  <a:lnTo>
                    <a:pt x="512521" y="199174"/>
                  </a:lnTo>
                  <a:lnTo>
                    <a:pt x="512216" y="200444"/>
                  </a:lnTo>
                  <a:lnTo>
                    <a:pt x="511733" y="200444"/>
                  </a:lnTo>
                  <a:lnTo>
                    <a:pt x="511162" y="199174"/>
                  </a:lnTo>
                  <a:lnTo>
                    <a:pt x="510755" y="197904"/>
                  </a:lnTo>
                  <a:lnTo>
                    <a:pt x="509866" y="197904"/>
                  </a:lnTo>
                  <a:lnTo>
                    <a:pt x="509409" y="196634"/>
                  </a:lnTo>
                  <a:lnTo>
                    <a:pt x="509028" y="196634"/>
                  </a:lnTo>
                  <a:lnTo>
                    <a:pt x="508711" y="197904"/>
                  </a:lnTo>
                  <a:lnTo>
                    <a:pt x="508584" y="197904"/>
                  </a:lnTo>
                  <a:lnTo>
                    <a:pt x="508508" y="196634"/>
                  </a:lnTo>
                  <a:lnTo>
                    <a:pt x="508609" y="195364"/>
                  </a:lnTo>
                  <a:lnTo>
                    <a:pt x="507796" y="195364"/>
                  </a:lnTo>
                  <a:lnTo>
                    <a:pt x="507542" y="194094"/>
                  </a:lnTo>
                  <a:lnTo>
                    <a:pt x="507161" y="194094"/>
                  </a:lnTo>
                  <a:lnTo>
                    <a:pt x="506653" y="192824"/>
                  </a:lnTo>
                  <a:lnTo>
                    <a:pt x="506272" y="192824"/>
                  </a:lnTo>
                  <a:lnTo>
                    <a:pt x="506272" y="195364"/>
                  </a:lnTo>
                  <a:lnTo>
                    <a:pt x="506158" y="196634"/>
                  </a:lnTo>
                  <a:lnTo>
                    <a:pt x="505510" y="196634"/>
                  </a:lnTo>
                  <a:lnTo>
                    <a:pt x="505701" y="195364"/>
                  </a:lnTo>
                  <a:lnTo>
                    <a:pt x="506272" y="195364"/>
                  </a:lnTo>
                  <a:lnTo>
                    <a:pt x="506272" y="192824"/>
                  </a:lnTo>
                  <a:lnTo>
                    <a:pt x="504901" y="192824"/>
                  </a:lnTo>
                  <a:lnTo>
                    <a:pt x="504304" y="191554"/>
                  </a:lnTo>
                  <a:lnTo>
                    <a:pt x="503186" y="191554"/>
                  </a:lnTo>
                  <a:lnTo>
                    <a:pt x="503123" y="190284"/>
                  </a:lnTo>
                  <a:lnTo>
                    <a:pt x="501650" y="190284"/>
                  </a:lnTo>
                  <a:lnTo>
                    <a:pt x="501396" y="189014"/>
                  </a:lnTo>
                  <a:lnTo>
                    <a:pt x="498995" y="189014"/>
                  </a:lnTo>
                  <a:lnTo>
                    <a:pt x="499097" y="187744"/>
                  </a:lnTo>
                  <a:lnTo>
                    <a:pt x="499249" y="187744"/>
                  </a:lnTo>
                  <a:lnTo>
                    <a:pt x="499884" y="186474"/>
                  </a:lnTo>
                  <a:lnTo>
                    <a:pt x="499008" y="185204"/>
                  </a:lnTo>
                  <a:lnTo>
                    <a:pt x="496989" y="185204"/>
                  </a:lnTo>
                  <a:lnTo>
                    <a:pt x="496595" y="183934"/>
                  </a:lnTo>
                  <a:lnTo>
                    <a:pt x="493280" y="183934"/>
                  </a:lnTo>
                  <a:lnTo>
                    <a:pt x="493280" y="191554"/>
                  </a:lnTo>
                  <a:lnTo>
                    <a:pt x="492975" y="192824"/>
                  </a:lnTo>
                  <a:lnTo>
                    <a:pt x="492798" y="192824"/>
                  </a:lnTo>
                  <a:lnTo>
                    <a:pt x="492772" y="191554"/>
                  </a:lnTo>
                  <a:lnTo>
                    <a:pt x="493280" y="191554"/>
                  </a:lnTo>
                  <a:lnTo>
                    <a:pt x="493280" y="183934"/>
                  </a:lnTo>
                  <a:lnTo>
                    <a:pt x="464400" y="183934"/>
                  </a:lnTo>
                  <a:lnTo>
                    <a:pt x="463384" y="183934"/>
                  </a:lnTo>
                  <a:lnTo>
                    <a:pt x="461276" y="183934"/>
                  </a:lnTo>
                  <a:lnTo>
                    <a:pt x="460159" y="185204"/>
                  </a:lnTo>
                  <a:lnTo>
                    <a:pt x="460527" y="185204"/>
                  </a:lnTo>
                  <a:lnTo>
                    <a:pt x="460502" y="186474"/>
                  </a:lnTo>
                  <a:lnTo>
                    <a:pt x="460095" y="187744"/>
                  </a:lnTo>
                  <a:lnTo>
                    <a:pt x="458622" y="187744"/>
                  </a:lnTo>
                  <a:lnTo>
                    <a:pt x="458381" y="189014"/>
                  </a:lnTo>
                  <a:lnTo>
                    <a:pt x="456742" y="189014"/>
                  </a:lnTo>
                  <a:lnTo>
                    <a:pt x="455879" y="190284"/>
                  </a:lnTo>
                  <a:lnTo>
                    <a:pt x="455599" y="191554"/>
                  </a:lnTo>
                  <a:lnTo>
                    <a:pt x="453161" y="191554"/>
                  </a:lnTo>
                  <a:lnTo>
                    <a:pt x="451307" y="192824"/>
                  </a:lnTo>
                  <a:lnTo>
                    <a:pt x="450062" y="195364"/>
                  </a:lnTo>
                  <a:lnTo>
                    <a:pt x="448754" y="195364"/>
                  </a:lnTo>
                  <a:lnTo>
                    <a:pt x="447268" y="196634"/>
                  </a:lnTo>
                  <a:lnTo>
                    <a:pt x="446074" y="196634"/>
                  </a:lnTo>
                  <a:lnTo>
                    <a:pt x="445960" y="197904"/>
                  </a:lnTo>
                  <a:lnTo>
                    <a:pt x="446913" y="199174"/>
                  </a:lnTo>
                  <a:lnTo>
                    <a:pt x="445084" y="199174"/>
                  </a:lnTo>
                  <a:lnTo>
                    <a:pt x="444461" y="200444"/>
                  </a:lnTo>
                  <a:lnTo>
                    <a:pt x="443547" y="200444"/>
                  </a:lnTo>
                  <a:lnTo>
                    <a:pt x="443547" y="218224"/>
                  </a:lnTo>
                  <a:lnTo>
                    <a:pt x="443014" y="219494"/>
                  </a:lnTo>
                  <a:lnTo>
                    <a:pt x="442887" y="219494"/>
                  </a:lnTo>
                  <a:lnTo>
                    <a:pt x="443547" y="218224"/>
                  </a:lnTo>
                  <a:lnTo>
                    <a:pt x="443547" y="200444"/>
                  </a:lnTo>
                  <a:lnTo>
                    <a:pt x="443153" y="200444"/>
                  </a:lnTo>
                  <a:lnTo>
                    <a:pt x="441769" y="201714"/>
                  </a:lnTo>
                  <a:lnTo>
                    <a:pt x="441375" y="201714"/>
                  </a:lnTo>
                  <a:lnTo>
                    <a:pt x="440613" y="202984"/>
                  </a:lnTo>
                  <a:lnTo>
                    <a:pt x="440474" y="202984"/>
                  </a:lnTo>
                  <a:lnTo>
                    <a:pt x="440969" y="204254"/>
                  </a:lnTo>
                  <a:lnTo>
                    <a:pt x="438962" y="204254"/>
                  </a:lnTo>
                  <a:lnTo>
                    <a:pt x="438975" y="205524"/>
                  </a:lnTo>
                  <a:lnTo>
                    <a:pt x="437857" y="204254"/>
                  </a:lnTo>
                  <a:lnTo>
                    <a:pt x="437248" y="205524"/>
                  </a:lnTo>
                  <a:lnTo>
                    <a:pt x="437108" y="206794"/>
                  </a:lnTo>
                  <a:lnTo>
                    <a:pt x="437464" y="206794"/>
                  </a:lnTo>
                  <a:lnTo>
                    <a:pt x="438277" y="208064"/>
                  </a:lnTo>
                  <a:lnTo>
                    <a:pt x="438188" y="215684"/>
                  </a:lnTo>
                  <a:lnTo>
                    <a:pt x="439940" y="216954"/>
                  </a:lnTo>
                  <a:lnTo>
                    <a:pt x="441312" y="218224"/>
                  </a:lnTo>
                  <a:lnTo>
                    <a:pt x="442315" y="216954"/>
                  </a:lnTo>
                  <a:lnTo>
                    <a:pt x="442099" y="218224"/>
                  </a:lnTo>
                  <a:lnTo>
                    <a:pt x="441693" y="218224"/>
                  </a:lnTo>
                  <a:lnTo>
                    <a:pt x="441274" y="220764"/>
                  </a:lnTo>
                  <a:lnTo>
                    <a:pt x="441833" y="220764"/>
                  </a:lnTo>
                  <a:lnTo>
                    <a:pt x="443217" y="222034"/>
                  </a:lnTo>
                  <a:lnTo>
                    <a:pt x="445287" y="222034"/>
                  </a:lnTo>
                  <a:lnTo>
                    <a:pt x="446379" y="220764"/>
                  </a:lnTo>
                  <a:lnTo>
                    <a:pt x="448183" y="223304"/>
                  </a:lnTo>
                  <a:lnTo>
                    <a:pt x="448754" y="223304"/>
                  </a:lnTo>
                  <a:lnTo>
                    <a:pt x="449300" y="222034"/>
                  </a:lnTo>
                  <a:lnTo>
                    <a:pt x="449630" y="222034"/>
                  </a:lnTo>
                  <a:lnTo>
                    <a:pt x="450215" y="220764"/>
                  </a:lnTo>
                  <a:lnTo>
                    <a:pt x="450697" y="220764"/>
                  </a:lnTo>
                  <a:lnTo>
                    <a:pt x="450659" y="219494"/>
                  </a:lnTo>
                  <a:lnTo>
                    <a:pt x="450621" y="218224"/>
                  </a:lnTo>
                  <a:lnTo>
                    <a:pt x="451637" y="219494"/>
                  </a:lnTo>
                  <a:lnTo>
                    <a:pt x="451612" y="218224"/>
                  </a:lnTo>
                  <a:lnTo>
                    <a:pt x="451891" y="216954"/>
                  </a:lnTo>
                  <a:lnTo>
                    <a:pt x="455536" y="216954"/>
                  </a:lnTo>
                  <a:lnTo>
                    <a:pt x="455523" y="215684"/>
                  </a:lnTo>
                  <a:lnTo>
                    <a:pt x="456984" y="215684"/>
                  </a:lnTo>
                  <a:lnTo>
                    <a:pt x="458901" y="213144"/>
                  </a:lnTo>
                  <a:lnTo>
                    <a:pt x="459435" y="213144"/>
                  </a:lnTo>
                  <a:lnTo>
                    <a:pt x="459625" y="211874"/>
                  </a:lnTo>
                  <a:lnTo>
                    <a:pt x="459460" y="210604"/>
                  </a:lnTo>
                  <a:lnTo>
                    <a:pt x="461619" y="210604"/>
                  </a:lnTo>
                  <a:lnTo>
                    <a:pt x="463994" y="208064"/>
                  </a:lnTo>
                  <a:lnTo>
                    <a:pt x="464921" y="205524"/>
                  </a:lnTo>
                  <a:lnTo>
                    <a:pt x="465289" y="206794"/>
                  </a:lnTo>
                  <a:lnTo>
                    <a:pt x="466407" y="206794"/>
                  </a:lnTo>
                  <a:lnTo>
                    <a:pt x="466928" y="205524"/>
                  </a:lnTo>
                  <a:lnTo>
                    <a:pt x="467207" y="204254"/>
                  </a:lnTo>
                  <a:lnTo>
                    <a:pt x="468376" y="202984"/>
                  </a:lnTo>
                  <a:lnTo>
                    <a:pt x="470141" y="202984"/>
                  </a:lnTo>
                  <a:lnTo>
                    <a:pt x="469938" y="201714"/>
                  </a:lnTo>
                  <a:lnTo>
                    <a:pt x="471131" y="201714"/>
                  </a:lnTo>
                  <a:lnTo>
                    <a:pt x="471665" y="200444"/>
                  </a:lnTo>
                  <a:lnTo>
                    <a:pt x="472757" y="200444"/>
                  </a:lnTo>
                  <a:lnTo>
                    <a:pt x="473265" y="199174"/>
                  </a:lnTo>
                  <a:lnTo>
                    <a:pt x="474091" y="197904"/>
                  </a:lnTo>
                  <a:lnTo>
                    <a:pt x="475970" y="197904"/>
                  </a:lnTo>
                  <a:lnTo>
                    <a:pt x="476338" y="195364"/>
                  </a:lnTo>
                  <a:lnTo>
                    <a:pt x="475907" y="196634"/>
                  </a:lnTo>
                  <a:lnTo>
                    <a:pt x="474700" y="196634"/>
                  </a:lnTo>
                  <a:lnTo>
                    <a:pt x="475881" y="194094"/>
                  </a:lnTo>
                  <a:lnTo>
                    <a:pt x="477329" y="195364"/>
                  </a:lnTo>
                  <a:lnTo>
                    <a:pt x="478510" y="195364"/>
                  </a:lnTo>
                  <a:lnTo>
                    <a:pt x="479602" y="194094"/>
                  </a:lnTo>
                  <a:lnTo>
                    <a:pt x="480517" y="192824"/>
                  </a:lnTo>
                  <a:lnTo>
                    <a:pt x="481482" y="194094"/>
                  </a:lnTo>
                  <a:lnTo>
                    <a:pt x="483184" y="194094"/>
                  </a:lnTo>
                  <a:lnTo>
                    <a:pt x="485609" y="192824"/>
                  </a:lnTo>
                  <a:lnTo>
                    <a:pt x="484771" y="194094"/>
                  </a:lnTo>
                  <a:lnTo>
                    <a:pt x="484365" y="195364"/>
                  </a:lnTo>
                  <a:lnTo>
                    <a:pt x="484746" y="195364"/>
                  </a:lnTo>
                  <a:lnTo>
                    <a:pt x="484924" y="196634"/>
                  </a:lnTo>
                  <a:lnTo>
                    <a:pt x="485025" y="197904"/>
                  </a:lnTo>
                  <a:lnTo>
                    <a:pt x="486219" y="197904"/>
                  </a:lnTo>
                  <a:lnTo>
                    <a:pt x="486498" y="199174"/>
                  </a:lnTo>
                  <a:lnTo>
                    <a:pt x="487146" y="200444"/>
                  </a:lnTo>
                  <a:lnTo>
                    <a:pt x="488124" y="199174"/>
                  </a:lnTo>
                  <a:lnTo>
                    <a:pt x="489940" y="199174"/>
                  </a:lnTo>
                  <a:lnTo>
                    <a:pt x="490308" y="197904"/>
                  </a:lnTo>
                  <a:lnTo>
                    <a:pt x="491007" y="199174"/>
                  </a:lnTo>
                  <a:lnTo>
                    <a:pt x="491261" y="199174"/>
                  </a:lnTo>
                  <a:lnTo>
                    <a:pt x="491248" y="201714"/>
                  </a:lnTo>
                  <a:lnTo>
                    <a:pt x="493534" y="201714"/>
                  </a:lnTo>
                  <a:lnTo>
                    <a:pt x="493014" y="202984"/>
                  </a:lnTo>
                  <a:lnTo>
                    <a:pt x="492874" y="202984"/>
                  </a:lnTo>
                  <a:lnTo>
                    <a:pt x="493928" y="204254"/>
                  </a:lnTo>
                  <a:lnTo>
                    <a:pt x="494652" y="205524"/>
                  </a:lnTo>
                  <a:lnTo>
                    <a:pt x="494703" y="206794"/>
                  </a:lnTo>
                  <a:lnTo>
                    <a:pt x="497636" y="206794"/>
                  </a:lnTo>
                  <a:lnTo>
                    <a:pt x="497789" y="208064"/>
                  </a:lnTo>
                  <a:lnTo>
                    <a:pt x="498259" y="208064"/>
                  </a:lnTo>
                  <a:lnTo>
                    <a:pt x="498703" y="209334"/>
                  </a:lnTo>
                  <a:lnTo>
                    <a:pt x="499110" y="210604"/>
                  </a:lnTo>
                  <a:lnTo>
                    <a:pt x="499935" y="210604"/>
                  </a:lnTo>
                  <a:lnTo>
                    <a:pt x="500926" y="209334"/>
                  </a:lnTo>
                  <a:lnTo>
                    <a:pt x="502437" y="209334"/>
                  </a:lnTo>
                  <a:lnTo>
                    <a:pt x="502462" y="210604"/>
                  </a:lnTo>
                  <a:lnTo>
                    <a:pt x="500888" y="211874"/>
                  </a:lnTo>
                  <a:lnTo>
                    <a:pt x="500926" y="213144"/>
                  </a:lnTo>
                  <a:lnTo>
                    <a:pt x="501675" y="214414"/>
                  </a:lnTo>
                  <a:lnTo>
                    <a:pt x="505040" y="214414"/>
                  </a:lnTo>
                  <a:lnTo>
                    <a:pt x="505129" y="215684"/>
                  </a:lnTo>
                  <a:lnTo>
                    <a:pt x="505891" y="216954"/>
                  </a:lnTo>
                  <a:lnTo>
                    <a:pt x="507339" y="216954"/>
                  </a:lnTo>
                  <a:lnTo>
                    <a:pt x="507949" y="218224"/>
                  </a:lnTo>
                  <a:lnTo>
                    <a:pt x="508596" y="218224"/>
                  </a:lnTo>
                  <a:lnTo>
                    <a:pt x="508635" y="219494"/>
                  </a:lnTo>
                  <a:lnTo>
                    <a:pt x="509016" y="219494"/>
                  </a:lnTo>
                  <a:lnTo>
                    <a:pt x="509371" y="220764"/>
                  </a:lnTo>
                  <a:lnTo>
                    <a:pt x="510565" y="220764"/>
                  </a:lnTo>
                  <a:lnTo>
                    <a:pt x="509612" y="222034"/>
                  </a:lnTo>
                  <a:lnTo>
                    <a:pt x="512559" y="222034"/>
                  </a:lnTo>
                  <a:lnTo>
                    <a:pt x="512025" y="224574"/>
                  </a:lnTo>
                  <a:lnTo>
                    <a:pt x="512648" y="224574"/>
                  </a:lnTo>
                  <a:lnTo>
                    <a:pt x="513181" y="225844"/>
                  </a:lnTo>
                  <a:lnTo>
                    <a:pt x="514870" y="225844"/>
                  </a:lnTo>
                  <a:lnTo>
                    <a:pt x="515150" y="227114"/>
                  </a:lnTo>
                  <a:lnTo>
                    <a:pt x="515366" y="228384"/>
                  </a:lnTo>
                  <a:lnTo>
                    <a:pt x="516432" y="228384"/>
                  </a:lnTo>
                  <a:lnTo>
                    <a:pt x="517639" y="227114"/>
                  </a:lnTo>
                  <a:lnTo>
                    <a:pt x="517690" y="228384"/>
                  </a:lnTo>
                  <a:lnTo>
                    <a:pt x="517817" y="228384"/>
                  </a:lnTo>
                  <a:lnTo>
                    <a:pt x="518071" y="229654"/>
                  </a:lnTo>
                  <a:lnTo>
                    <a:pt x="518325" y="230924"/>
                  </a:lnTo>
                  <a:lnTo>
                    <a:pt x="519341" y="230924"/>
                  </a:lnTo>
                  <a:lnTo>
                    <a:pt x="519264" y="233464"/>
                  </a:lnTo>
                  <a:lnTo>
                    <a:pt x="520788" y="234734"/>
                  </a:lnTo>
                  <a:lnTo>
                    <a:pt x="524471" y="234734"/>
                  </a:lnTo>
                  <a:lnTo>
                    <a:pt x="524586" y="238544"/>
                  </a:lnTo>
                  <a:lnTo>
                    <a:pt x="524294" y="238544"/>
                  </a:lnTo>
                  <a:lnTo>
                    <a:pt x="524992" y="239814"/>
                  </a:lnTo>
                  <a:lnTo>
                    <a:pt x="525056" y="241084"/>
                  </a:lnTo>
                  <a:lnTo>
                    <a:pt x="524662" y="241909"/>
                  </a:lnTo>
                  <a:lnTo>
                    <a:pt x="524662" y="266484"/>
                  </a:lnTo>
                  <a:lnTo>
                    <a:pt x="524205" y="266484"/>
                  </a:lnTo>
                  <a:lnTo>
                    <a:pt x="524027" y="265214"/>
                  </a:lnTo>
                  <a:lnTo>
                    <a:pt x="524662" y="266484"/>
                  </a:lnTo>
                  <a:lnTo>
                    <a:pt x="524662" y="241909"/>
                  </a:lnTo>
                  <a:lnTo>
                    <a:pt x="524446" y="242354"/>
                  </a:lnTo>
                  <a:lnTo>
                    <a:pt x="524040" y="243624"/>
                  </a:lnTo>
                  <a:lnTo>
                    <a:pt x="523290" y="243624"/>
                  </a:lnTo>
                  <a:lnTo>
                    <a:pt x="522198" y="244894"/>
                  </a:lnTo>
                  <a:lnTo>
                    <a:pt x="517918" y="248704"/>
                  </a:lnTo>
                  <a:lnTo>
                    <a:pt x="515124" y="251752"/>
                  </a:lnTo>
                  <a:lnTo>
                    <a:pt x="515124" y="274104"/>
                  </a:lnTo>
                  <a:lnTo>
                    <a:pt x="515061" y="275374"/>
                  </a:lnTo>
                  <a:lnTo>
                    <a:pt x="514527" y="275374"/>
                  </a:lnTo>
                  <a:lnTo>
                    <a:pt x="514159" y="274104"/>
                  </a:lnTo>
                  <a:lnTo>
                    <a:pt x="515124" y="274104"/>
                  </a:lnTo>
                  <a:lnTo>
                    <a:pt x="515124" y="251752"/>
                  </a:lnTo>
                  <a:lnTo>
                    <a:pt x="514426" y="252514"/>
                  </a:lnTo>
                  <a:lnTo>
                    <a:pt x="510209" y="256324"/>
                  </a:lnTo>
                  <a:lnTo>
                    <a:pt x="505066" y="261404"/>
                  </a:lnTo>
                  <a:lnTo>
                    <a:pt x="502881" y="262674"/>
                  </a:lnTo>
                  <a:lnTo>
                    <a:pt x="500621" y="263944"/>
                  </a:lnTo>
                  <a:lnTo>
                    <a:pt x="498309" y="267754"/>
                  </a:lnTo>
                  <a:lnTo>
                    <a:pt x="496658" y="267754"/>
                  </a:lnTo>
                  <a:lnTo>
                    <a:pt x="492518" y="271564"/>
                  </a:lnTo>
                  <a:lnTo>
                    <a:pt x="492785" y="272834"/>
                  </a:lnTo>
                  <a:lnTo>
                    <a:pt x="492531" y="272834"/>
                  </a:lnTo>
                  <a:lnTo>
                    <a:pt x="491756" y="274104"/>
                  </a:lnTo>
                  <a:lnTo>
                    <a:pt x="490131" y="275374"/>
                  </a:lnTo>
                  <a:lnTo>
                    <a:pt x="490740" y="275374"/>
                  </a:lnTo>
                  <a:lnTo>
                    <a:pt x="490931" y="276644"/>
                  </a:lnTo>
                  <a:lnTo>
                    <a:pt x="489927" y="276644"/>
                  </a:lnTo>
                  <a:lnTo>
                    <a:pt x="489610" y="277914"/>
                  </a:lnTo>
                  <a:lnTo>
                    <a:pt x="489432" y="277914"/>
                  </a:lnTo>
                  <a:lnTo>
                    <a:pt x="489356" y="279184"/>
                  </a:lnTo>
                  <a:lnTo>
                    <a:pt x="489978" y="280454"/>
                  </a:lnTo>
                  <a:lnTo>
                    <a:pt x="490423" y="281724"/>
                  </a:lnTo>
                  <a:lnTo>
                    <a:pt x="490677" y="281724"/>
                  </a:lnTo>
                  <a:lnTo>
                    <a:pt x="491718" y="282994"/>
                  </a:lnTo>
                  <a:lnTo>
                    <a:pt x="492480" y="282994"/>
                  </a:lnTo>
                  <a:lnTo>
                    <a:pt x="492988" y="284264"/>
                  </a:lnTo>
                  <a:lnTo>
                    <a:pt x="494715" y="285534"/>
                  </a:lnTo>
                  <a:lnTo>
                    <a:pt x="495401" y="285534"/>
                  </a:lnTo>
                  <a:lnTo>
                    <a:pt x="495935" y="286804"/>
                  </a:lnTo>
                  <a:lnTo>
                    <a:pt x="497078" y="286804"/>
                  </a:lnTo>
                  <a:lnTo>
                    <a:pt x="498017" y="288074"/>
                  </a:lnTo>
                  <a:lnTo>
                    <a:pt x="499110" y="289344"/>
                  </a:lnTo>
                  <a:lnTo>
                    <a:pt x="499643" y="289344"/>
                  </a:lnTo>
                  <a:lnTo>
                    <a:pt x="500926" y="290614"/>
                  </a:lnTo>
                  <a:lnTo>
                    <a:pt x="504088" y="290614"/>
                  </a:lnTo>
                  <a:lnTo>
                    <a:pt x="504977" y="289344"/>
                  </a:lnTo>
                  <a:lnTo>
                    <a:pt x="504913" y="288074"/>
                  </a:lnTo>
                  <a:lnTo>
                    <a:pt x="505218" y="286804"/>
                  </a:lnTo>
                  <a:lnTo>
                    <a:pt x="505879" y="286804"/>
                  </a:lnTo>
                  <a:lnTo>
                    <a:pt x="506971" y="285534"/>
                  </a:lnTo>
                  <a:lnTo>
                    <a:pt x="507720" y="285534"/>
                  </a:lnTo>
                  <a:lnTo>
                    <a:pt x="508127" y="284264"/>
                  </a:lnTo>
                  <a:lnTo>
                    <a:pt x="510006" y="281724"/>
                  </a:lnTo>
                  <a:lnTo>
                    <a:pt x="511365" y="281724"/>
                  </a:lnTo>
                  <a:lnTo>
                    <a:pt x="510946" y="280454"/>
                  </a:lnTo>
                  <a:lnTo>
                    <a:pt x="510413" y="280454"/>
                  </a:lnTo>
                  <a:lnTo>
                    <a:pt x="509917" y="279184"/>
                  </a:lnTo>
                  <a:lnTo>
                    <a:pt x="509701" y="277914"/>
                  </a:lnTo>
                  <a:lnTo>
                    <a:pt x="511670" y="277914"/>
                  </a:lnTo>
                  <a:lnTo>
                    <a:pt x="511733" y="279184"/>
                  </a:lnTo>
                  <a:lnTo>
                    <a:pt x="513905" y="279184"/>
                  </a:lnTo>
                  <a:lnTo>
                    <a:pt x="514870" y="277914"/>
                  </a:lnTo>
                  <a:lnTo>
                    <a:pt x="515988" y="277914"/>
                  </a:lnTo>
                  <a:lnTo>
                    <a:pt x="516623" y="276644"/>
                  </a:lnTo>
                  <a:lnTo>
                    <a:pt x="517144" y="275374"/>
                  </a:lnTo>
                  <a:lnTo>
                    <a:pt x="518439" y="275374"/>
                  </a:lnTo>
                  <a:lnTo>
                    <a:pt x="519214" y="274104"/>
                  </a:lnTo>
                  <a:lnTo>
                    <a:pt x="520255" y="272834"/>
                  </a:lnTo>
                  <a:lnTo>
                    <a:pt x="520560" y="272834"/>
                  </a:lnTo>
                  <a:lnTo>
                    <a:pt x="520738" y="271564"/>
                  </a:lnTo>
                  <a:lnTo>
                    <a:pt x="523582" y="271564"/>
                  </a:lnTo>
                  <a:lnTo>
                    <a:pt x="523481" y="269024"/>
                  </a:lnTo>
                  <a:lnTo>
                    <a:pt x="525335" y="267754"/>
                  </a:lnTo>
                  <a:lnTo>
                    <a:pt x="526605" y="266484"/>
                  </a:lnTo>
                  <a:lnTo>
                    <a:pt x="527291" y="265214"/>
                  </a:lnTo>
                  <a:lnTo>
                    <a:pt x="528599" y="265214"/>
                  </a:lnTo>
                  <a:lnTo>
                    <a:pt x="530174" y="263944"/>
                  </a:lnTo>
                  <a:lnTo>
                    <a:pt x="530529" y="262674"/>
                  </a:lnTo>
                  <a:lnTo>
                    <a:pt x="530491" y="261404"/>
                  </a:lnTo>
                  <a:lnTo>
                    <a:pt x="531558" y="261404"/>
                  </a:lnTo>
                  <a:lnTo>
                    <a:pt x="531710" y="258864"/>
                  </a:lnTo>
                  <a:lnTo>
                    <a:pt x="535025" y="258864"/>
                  </a:lnTo>
                  <a:lnTo>
                    <a:pt x="534009" y="257594"/>
                  </a:lnTo>
                  <a:lnTo>
                    <a:pt x="532320" y="257594"/>
                  </a:lnTo>
                  <a:lnTo>
                    <a:pt x="532396" y="256324"/>
                  </a:lnTo>
                  <a:lnTo>
                    <a:pt x="533628" y="256324"/>
                  </a:lnTo>
                  <a:lnTo>
                    <a:pt x="533679" y="255054"/>
                  </a:lnTo>
                  <a:lnTo>
                    <a:pt x="534365" y="255054"/>
                  </a:lnTo>
                  <a:lnTo>
                    <a:pt x="535647" y="257594"/>
                  </a:lnTo>
                  <a:lnTo>
                    <a:pt x="537070" y="256324"/>
                  </a:lnTo>
                  <a:lnTo>
                    <a:pt x="537883" y="255054"/>
                  </a:lnTo>
                  <a:lnTo>
                    <a:pt x="538124" y="253784"/>
                  </a:lnTo>
                  <a:lnTo>
                    <a:pt x="539165" y="253784"/>
                  </a:lnTo>
                  <a:lnTo>
                    <a:pt x="542861" y="249974"/>
                  </a:lnTo>
                  <a:lnTo>
                    <a:pt x="544449" y="248704"/>
                  </a:lnTo>
                  <a:lnTo>
                    <a:pt x="545490" y="247434"/>
                  </a:lnTo>
                  <a:lnTo>
                    <a:pt x="546023" y="246164"/>
                  </a:lnTo>
                  <a:lnTo>
                    <a:pt x="546696" y="246164"/>
                  </a:lnTo>
                  <a:lnTo>
                    <a:pt x="550862" y="242354"/>
                  </a:lnTo>
                  <a:lnTo>
                    <a:pt x="551929" y="241084"/>
                  </a:lnTo>
                  <a:lnTo>
                    <a:pt x="553072" y="239814"/>
                  </a:lnTo>
                  <a:lnTo>
                    <a:pt x="555625" y="237274"/>
                  </a:lnTo>
                  <a:lnTo>
                    <a:pt x="557060" y="236004"/>
                  </a:lnTo>
                  <a:lnTo>
                    <a:pt x="558139" y="234734"/>
                  </a:lnTo>
                  <a:lnTo>
                    <a:pt x="558901" y="234734"/>
                  </a:lnTo>
                  <a:lnTo>
                    <a:pt x="559295" y="233464"/>
                  </a:lnTo>
                  <a:lnTo>
                    <a:pt x="560501" y="232194"/>
                  </a:lnTo>
                  <a:lnTo>
                    <a:pt x="561962" y="232194"/>
                  </a:lnTo>
                  <a:lnTo>
                    <a:pt x="563689" y="230924"/>
                  </a:lnTo>
                  <a:lnTo>
                    <a:pt x="566280" y="228384"/>
                  </a:lnTo>
                  <a:lnTo>
                    <a:pt x="567575" y="227114"/>
                  </a:lnTo>
                  <a:lnTo>
                    <a:pt x="568934" y="227114"/>
                  </a:lnTo>
                  <a:lnTo>
                    <a:pt x="569531" y="225844"/>
                  </a:lnTo>
                  <a:lnTo>
                    <a:pt x="570357" y="224574"/>
                  </a:lnTo>
                  <a:lnTo>
                    <a:pt x="571423" y="223304"/>
                  </a:lnTo>
                  <a:lnTo>
                    <a:pt x="572566" y="224574"/>
                  </a:lnTo>
                  <a:lnTo>
                    <a:pt x="573608" y="224574"/>
                  </a:lnTo>
                  <a:lnTo>
                    <a:pt x="574560" y="223304"/>
                  </a:lnTo>
                  <a:lnTo>
                    <a:pt x="576516" y="220764"/>
                  </a:lnTo>
                  <a:lnTo>
                    <a:pt x="577646" y="220764"/>
                  </a:lnTo>
                  <a:lnTo>
                    <a:pt x="578142" y="219494"/>
                  </a:lnTo>
                  <a:lnTo>
                    <a:pt x="578840" y="218224"/>
                  </a:lnTo>
                  <a:lnTo>
                    <a:pt x="580821" y="216954"/>
                  </a:lnTo>
                  <a:lnTo>
                    <a:pt x="581787" y="215684"/>
                  </a:lnTo>
                  <a:lnTo>
                    <a:pt x="583425" y="215684"/>
                  </a:lnTo>
                  <a:lnTo>
                    <a:pt x="584073" y="214414"/>
                  </a:lnTo>
                  <a:lnTo>
                    <a:pt x="584682" y="213144"/>
                  </a:lnTo>
                  <a:lnTo>
                    <a:pt x="585635" y="213144"/>
                  </a:lnTo>
                  <a:close/>
                </a:path>
                <a:path w="2097405" h="1483995">
                  <a:moveTo>
                    <a:pt x="590016" y="854138"/>
                  </a:moveTo>
                  <a:lnTo>
                    <a:pt x="589521" y="854138"/>
                  </a:lnTo>
                  <a:lnTo>
                    <a:pt x="589546" y="855408"/>
                  </a:lnTo>
                  <a:lnTo>
                    <a:pt x="590016" y="854138"/>
                  </a:lnTo>
                  <a:close/>
                </a:path>
                <a:path w="2097405" h="1483995">
                  <a:moveTo>
                    <a:pt x="601205" y="553643"/>
                  </a:moveTo>
                  <a:lnTo>
                    <a:pt x="601141" y="553516"/>
                  </a:lnTo>
                  <a:lnTo>
                    <a:pt x="601078" y="553389"/>
                  </a:lnTo>
                  <a:lnTo>
                    <a:pt x="600722" y="553008"/>
                  </a:lnTo>
                  <a:lnTo>
                    <a:pt x="599744" y="553389"/>
                  </a:lnTo>
                  <a:lnTo>
                    <a:pt x="599071" y="553516"/>
                  </a:lnTo>
                  <a:lnTo>
                    <a:pt x="598601" y="553097"/>
                  </a:lnTo>
                  <a:lnTo>
                    <a:pt x="598601" y="554024"/>
                  </a:lnTo>
                  <a:lnTo>
                    <a:pt x="598436" y="554151"/>
                  </a:lnTo>
                  <a:lnTo>
                    <a:pt x="598093" y="554278"/>
                  </a:lnTo>
                  <a:lnTo>
                    <a:pt x="598258" y="554024"/>
                  </a:lnTo>
                  <a:lnTo>
                    <a:pt x="598601" y="554024"/>
                  </a:lnTo>
                  <a:lnTo>
                    <a:pt x="598601" y="553097"/>
                  </a:lnTo>
                  <a:lnTo>
                    <a:pt x="598360" y="552881"/>
                  </a:lnTo>
                  <a:lnTo>
                    <a:pt x="598487" y="552119"/>
                  </a:lnTo>
                  <a:lnTo>
                    <a:pt x="598690" y="551738"/>
                  </a:lnTo>
                  <a:lnTo>
                    <a:pt x="599084" y="550976"/>
                  </a:lnTo>
                  <a:lnTo>
                    <a:pt x="600176" y="549452"/>
                  </a:lnTo>
                  <a:lnTo>
                    <a:pt x="600875" y="548309"/>
                  </a:lnTo>
                  <a:lnTo>
                    <a:pt x="600786" y="547674"/>
                  </a:lnTo>
                  <a:lnTo>
                    <a:pt x="600544" y="546912"/>
                  </a:lnTo>
                  <a:lnTo>
                    <a:pt x="599884" y="546404"/>
                  </a:lnTo>
                  <a:lnTo>
                    <a:pt x="598995" y="546404"/>
                  </a:lnTo>
                  <a:lnTo>
                    <a:pt x="598932" y="546277"/>
                  </a:lnTo>
                  <a:lnTo>
                    <a:pt x="598932" y="545642"/>
                  </a:lnTo>
                  <a:lnTo>
                    <a:pt x="599224" y="544753"/>
                  </a:lnTo>
                  <a:lnTo>
                    <a:pt x="599630" y="543991"/>
                  </a:lnTo>
                  <a:lnTo>
                    <a:pt x="599719" y="543610"/>
                  </a:lnTo>
                  <a:lnTo>
                    <a:pt x="599808" y="542975"/>
                  </a:lnTo>
                  <a:lnTo>
                    <a:pt x="600062" y="541705"/>
                  </a:lnTo>
                  <a:lnTo>
                    <a:pt x="600113" y="541070"/>
                  </a:lnTo>
                  <a:lnTo>
                    <a:pt x="600125" y="539927"/>
                  </a:lnTo>
                  <a:lnTo>
                    <a:pt x="600125" y="539800"/>
                  </a:lnTo>
                  <a:lnTo>
                    <a:pt x="599528" y="539419"/>
                  </a:lnTo>
                  <a:lnTo>
                    <a:pt x="598411" y="539165"/>
                  </a:lnTo>
                  <a:lnTo>
                    <a:pt x="598487" y="539038"/>
                  </a:lnTo>
                  <a:lnTo>
                    <a:pt x="598957" y="538149"/>
                  </a:lnTo>
                  <a:lnTo>
                    <a:pt x="598868" y="537514"/>
                  </a:lnTo>
                  <a:lnTo>
                    <a:pt x="598792" y="537260"/>
                  </a:lnTo>
                  <a:lnTo>
                    <a:pt x="597763" y="536752"/>
                  </a:lnTo>
                  <a:lnTo>
                    <a:pt x="597331" y="537006"/>
                  </a:lnTo>
                  <a:lnTo>
                    <a:pt x="596785" y="537133"/>
                  </a:lnTo>
                  <a:lnTo>
                    <a:pt x="595655" y="537260"/>
                  </a:lnTo>
                  <a:lnTo>
                    <a:pt x="595350" y="536879"/>
                  </a:lnTo>
                  <a:lnTo>
                    <a:pt x="595223" y="536371"/>
                  </a:lnTo>
                  <a:lnTo>
                    <a:pt x="595020" y="535863"/>
                  </a:lnTo>
                  <a:lnTo>
                    <a:pt x="594677" y="535609"/>
                  </a:lnTo>
                  <a:lnTo>
                    <a:pt x="593966" y="535228"/>
                  </a:lnTo>
                  <a:lnTo>
                    <a:pt x="593140" y="535228"/>
                  </a:lnTo>
                  <a:lnTo>
                    <a:pt x="592162" y="535863"/>
                  </a:lnTo>
                  <a:lnTo>
                    <a:pt x="591769" y="534847"/>
                  </a:lnTo>
                  <a:lnTo>
                    <a:pt x="591477" y="534339"/>
                  </a:lnTo>
                  <a:lnTo>
                    <a:pt x="591400" y="534212"/>
                  </a:lnTo>
                  <a:lnTo>
                    <a:pt x="590727" y="534339"/>
                  </a:lnTo>
                  <a:lnTo>
                    <a:pt x="588657" y="533450"/>
                  </a:lnTo>
                  <a:lnTo>
                    <a:pt x="587768" y="532561"/>
                  </a:lnTo>
                  <a:lnTo>
                    <a:pt x="586727" y="532053"/>
                  </a:lnTo>
                  <a:lnTo>
                    <a:pt x="584847" y="530783"/>
                  </a:lnTo>
                  <a:lnTo>
                    <a:pt x="584403" y="530656"/>
                  </a:lnTo>
                  <a:lnTo>
                    <a:pt x="583031" y="530275"/>
                  </a:lnTo>
                  <a:lnTo>
                    <a:pt x="581266" y="530656"/>
                  </a:lnTo>
                  <a:lnTo>
                    <a:pt x="581317" y="529640"/>
                  </a:lnTo>
                  <a:lnTo>
                    <a:pt x="580605" y="529005"/>
                  </a:lnTo>
                  <a:lnTo>
                    <a:pt x="579132" y="528751"/>
                  </a:lnTo>
                  <a:lnTo>
                    <a:pt x="577596" y="528370"/>
                  </a:lnTo>
                  <a:lnTo>
                    <a:pt x="576084" y="528243"/>
                  </a:lnTo>
                  <a:lnTo>
                    <a:pt x="574217" y="527862"/>
                  </a:lnTo>
                  <a:lnTo>
                    <a:pt x="572173" y="527608"/>
                  </a:lnTo>
                  <a:lnTo>
                    <a:pt x="571715" y="527481"/>
                  </a:lnTo>
                  <a:lnTo>
                    <a:pt x="570801" y="527227"/>
                  </a:lnTo>
                  <a:lnTo>
                    <a:pt x="569455" y="527100"/>
                  </a:lnTo>
                  <a:lnTo>
                    <a:pt x="566775" y="527227"/>
                  </a:lnTo>
                  <a:lnTo>
                    <a:pt x="565823" y="527354"/>
                  </a:lnTo>
                  <a:lnTo>
                    <a:pt x="565277" y="527481"/>
                  </a:lnTo>
                  <a:lnTo>
                    <a:pt x="565111" y="526719"/>
                  </a:lnTo>
                  <a:lnTo>
                    <a:pt x="564629" y="526338"/>
                  </a:lnTo>
                  <a:lnTo>
                    <a:pt x="563854" y="526211"/>
                  </a:lnTo>
                  <a:lnTo>
                    <a:pt x="561809" y="525703"/>
                  </a:lnTo>
                  <a:lnTo>
                    <a:pt x="560705" y="526211"/>
                  </a:lnTo>
                  <a:lnTo>
                    <a:pt x="559816" y="526211"/>
                  </a:lnTo>
                  <a:lnTo>
                    <a:pt x="559396" y="525830"/>
                  </a:lnTo>
                  <a:lnTo>
                    <a:pt x="559104" y="525576"/>
                  </a:lnTo>
                  <a:lnTo>
                    <a:pt x="558660" y="525830"/>
                  </a:lnTo>
                  <a:lnTo>
                    <a:pt x="558063" y="525703"/>
                  </a:lnTo>
                  <a:lnTo>
                    <a:pt x="557237" y="525449"/>
                  </a:lnTo>
                  <a:lnTo>
                    <a:pt x="555510" y="524560"/>
                  </a:lnTo>
                  <a:lnTo>
                    <a:pt x="553326" y="524560"/>
                  </a:lnTo>
                  <a:lnTo>
                    <a:pt x="551980" y="524433"/>
                  </a:lnTo>
                  <a:lnTo>
                    <a:pt x="551230" y="524306"/>
                  </a:lnTo>
                  <a:lnTo>
                    <a:pt x="550989" y="524052"/>
                  </a:lnTo>
                  <a:lnTo>
                    <a:pt x="550875" y="523925"/>
                  </a:lnTo>
                  <a:lnTo>
                    <a:pt x="549376" y="523290"/>
                  </a:lnTo>
                  <a:lnTo>
                    <a:pt x="547535" y="523163"/>
                  </a:lnTo>
                  <a:lnTo>
                    <a:pt x="546430" y="523671"/>
                  </a:lnTo>
                  <a:lnTo>
                    <a:pt x="545846" y="523849"/>
                  </a:lnTo>
                  <a:lnTo>
                    <a:pt x="545846" y="540435"/>
                  </a:lnTo>
                  <a:lnTo>
                    <a:pt x="545744" y="540816"/>
                  </a:lnTo>
                  <a:lnTo>
                    <a:pt x="545211" y="541070"/>
                  </a:lnTo>
                  <a:lnTo>
                    <a:pt x="545045" y="540816"/>
                  </a:lnTo>
                  <a:lnTo>
                    <a:pt x="545096" y="540308"/>
                  </a:lnTo>
                  <a:lnTo>
                    <a:pt x="545642" y="539927"/>
                  </a:lnTo>
                  <a:lnTo>
                    <a:pt x="545719" y="540054"/>
                  </a:lnTo>
                  <a:lnTo>
                    <a:pt x="545846" y="540435"/>
                  </a:lnTo>
                  <a:lnTo>
                    <a:pt x="545846" y="523849"/>
                  </a:lnTo>
                  <a:lnTo>
                    <a:pt x="545553" y="523925"/>
                  </a:lnTo>
                  <a:lnTo>
                    <a:pt x="544220" y="524052"/>
                  </a:lnTo>
                  <a:lnTo>
                    <a:pt x="543814" y="523925"/>
                  </a:lnTo>
                  <a:lnTo>
                    <a:pt x="543687" y="523544"/>
                  </a:lnTo>
                  <a:lnTo>
                    <a:pt x="543331" y="523290"/>
                  </a:lnTo>
                  <a:lnTo>
                    <a:pt x="543140" y="522782"/>
                  </a:lnTo>
                  <a:lnTo>
                    <a:pt x="542937" y="522401"/>
                  </a:lnTo>
                  <a:lnTo>
                    <a:pt x="542874" y="522274"/>
                  </a:lnTo>
                  <a:lnTo>
                    <a:pt x="542531" y="522147"/>
                  </a:lnTo>
                  <a:lnTo>
                    <a:pt x="542086" y="522147"/>
                  </a:lnTo>
                  <a:lnTo>
                    <a:pt x="539699" y="522401"/>
                  </a:lnTo>
                  <a:lnTo>
                    <a:pt x="538556" y="522147"/>
                  </a:lnTo>
                  <a:lnTo>
                    <a:pt x="538187" y="521639"/>
                  </a:lnTo>
                  <a:lnTo>
                    <a:pt x="538314" y="520877"/>
                  </a:lnTo>
                  <a:lnTo>
                    <a:pt x="539711" y="518718"/>
                  </a:lnTo>
                  <a:lnTo>
                    <a:pt x="540308" y="517702"/>
                  </a:lnTo>
                  <a:lnTo>
                    <a:pt x="540118" y="517194"/>
                  </a:lnTo>
                  <a:lnTo>
                    <a:pt x="539762" y="516940"/>
                  </a:lnTo>
                  <a:lnTo>
                    <a:pt x="539750" y="516432"/>
                  </a:lnTo>
                  <a:lnTo>
                    <a:pt x="539889" y="516178"/>
                  </a:lnTo>
                  <a:lnTo>
                    <a:pt x="540219" y="516051"/>
                  </a:lnTo>
                  <a:lnTo>
                    <a:pt x="540905" y="516178"/>
                  </a:lnTo>
                  <a:lnTo>
                    <a:pt x="542086" y="516432"/>
                  </a:lnTo>
                  <a:lnTo>
                    <a:pt x="542912" y="516178"/>
                  </a:lnTo>
                  <a:lnTo>
                    <a:pt x="543928" y="516178"/>
                  </a:lnTo>
                  <a:lnTo>
                    <a:pt x="543966" y="516051"/>
                  </a:lnTo>
                  <a:lnTo>
                    <a:pt x="544017" y="515924"/>
                  </a:lnTo>
                  <a:lnTo>
                    <a:pt x="544220" y="515416"/>
                  </a:lnTo>
                  <a:lnTo>
                    <a:pt x="514959" y="515416"/>
                  </a:lnTo>
                  <a:lnTo>
                    <a:pt x="513143" y="515416"/>
                  </a:lnTo>
                  <a:lnTo>
                    <a:pt x="512635" y="515924"/>
                  </a:lnTo>
                  <a:lnTo>
                    <a:pt x="509130" y="515416"/>
                  </a:lnTo>
                  <a:lnTo>
                    <a:pt x="506361" y="516178"/>
                  </a:lnTo>
                  <a:lnTo>
                    <a:pt x="504380" y="518464"/>
                  </a:lnTo>
                  <a:lnTo>
                    <a:pt x="504113" y="519861"/>
                  </a:lnTo>
                  <a:lnTo>
                    <a:pt x="504558" y="520877"/>
                  </a:lnTo>
                  <a:lnTo>
                    <a:pt x="505714" y="521258"/>
                  </a:lnTo>
                  <a:lnTo>
                    <a:pt x="505879" y="521639"/>
                  </a:lnTo>
                  <a:lnTo>
                    <a:pt x="505980" y="522274"/>
                  </a:lnTo>
                  <a:lnTo>
                    <a:pt x="505396" y="522909"/>
                  </a:lnTo>
                  <a:lnTo>
                    <a:pt x="503631" y="523163"/>
                  </a:lnTo>
                  <a:lnTo>
                    <a:pt x="502843" y="524052"/>
                  </a:lnTo>
                  <a:lnTo>
                    <a:pt x="501827" y="525830"/>
                  </a:lnTo>
                  <a:lnTo>
                    <a:pt x="501573" y="526338"/>
                  </a:lnTo>
                  <a:lnTo>
                    <a:pt x="500888" y="526973"/>
                  </a:lnTo>
                  <a:lnTo>
                    <a:pt x="497281" y="529640"/>
                  </a:lnTo>
                  <a:lnTo>
                    <a:pt x="496608" y="529640"/>
                  </a:lnTo>
                  <a:lnTo>
                    <a:pt x="495757" y="529513"/>
                  </a:lnTo>
                  <a:lnTo>
                    <a:pt x="495782" y="530021"/>
                  </a:lnTo>
                  <a:lnTo>
                    <a:pt x="495414" y="530402"/>
                  </a:lnTo>
                  <a:lnTo>
                    <a:pt x="495160" y="530529"/>
                  </a:lnTo>
                  <a:lnTo>
                    <a:pt x="495160" y="535609"/>
                  </a:lnTo>
                  <a:lnTo>
                    <a:pt x="494944" y="535863"/>
                  </a:lnTo>
                  <a:lnTo>
                    <a:pt x="494588" y="535482"/>
                  </a:lnTo>
                  <a:lnTo>
                    <a:pt x="494258" y="535482"/>
                  </a:lnTo>
                  <a:lnTo>
                    <a:pt x="494017" y="535355"/>
                  </a:lnTo>
                  <a:lnTo>
                    <a:pt x="494106" y="534974"/>
                  </a:lnTo>
                  <a:lnTo>
                    <a:pt x="494220" y="534847"/>
                  </a:lnTo>
                  <a:lnTo>
                    <a:pt x="494576" y="535101"/>
                  </a:lnTo>
                  <a:lnTo>
                    <a:pt x="494906" y="535101"/>
                  </a:lnTo>
                  <a:lnTo>
                    <a:pt x="495147" y="535355"/>
                  </a:lnTo>
                  <a:lnTo>
                    <a:pt x="495160" y="535609"/>
                  </a:lnTo>
                  <a:lnTo>
                    <a:pt x="495160" y="530529"/>
                  </a:lnTo>
                  <a:lnTo>
                    <a:pt x="494652" y="530783"/>
                  </a:lnTo>
                  <a:lnTo>
                    <a:pt x="492506" y="533196"/>
                  </a:lnTo>
                  <a:lnTo>
                    <a:pt x="492201" y="534085"/>
                  </a:lnTo>
                  <a:lnTo>
                    <a:pt x="492226" y="534339"/>
                  </a:lnTo>
                  <a:lnTo>
                    <a:pt x="492544" y="534974"/>
                  </a:lnTo>
                  <a:lnTo>
                    <a:pt x="491718" y="534212"/>
                  </a:lnTo>
                  <a:lnTo>
                    <a:pt x="490918" y="534085"/>
                  </a:lnTo>
                  <a:lnTo>
                    <a:pt x="489051" y="535609"/>
                  </a:lnTo>
                  <a:lnTo>
                    <a:pt x="488086" y="536371"/>
                  </a:lnTo>
                  <a:lnTo>
                    <a:pt x="487210" y="536994"/>
                  </a:lnTo>
                  <a:lnTo>
                    <a:pt x="487210" y="564819"/>
                  </a:lnTo>
                  <a:lnTo>
                    <a:pt x="486930" y="564565"/>
                  </a:lnTo>
                  <a:lnTo>
                    <a:pt x="486511" y="564184"/>
                  </a:lnTo>
                  <a:lnTo>
                    <a:pt x="486943" y="563930"/>
                  </a:lnTo>
                  <a:lnTo>
                    <a:pt x="487172" y="564184"/>
                  </a:lnTo>
                  <a:lnTo>
                    <a:pt x="487210" y="564819"/>
                  </a:lnTo>
                  <a:lnTo>
                    <a:pt x="487210" y="536994"/>
                  </a:lnTo>
                  <a:lnTo>
                    <a:pt x="486994" y="537133"/>
                  </a:lnTo>
                  <a:lnTo>
                    <a:pt x="486575" y="537768"/>
                  </a:lnTo>
                  <a:lnTo>
                    <a:pt x="486537" y="538784"/>
                  </a:lnTo>
                  <a:lnTo>
                    <a:pt x="485228" y="539292"/>
                  </a:lnTo>
                  <a:lnTo>
                    <a:pt x="484479" y="540054"/>
                  </a:lnTo>
                  <a:lnTo>
                    <a:pt x="484327" y="540943"/>
                  </a:lnTo>
                  <a:lnTo>
                    <a:pt x="482180" y="541959"/>
                  </a:lnTo>
                  <a:lnTo>
                    <a:pt x="480072" y="543229"/>
                  </a:lnTo>
                  <a:lnTo>
                    <a:pt x="478459" y="544372"/>
                  </a:lnTo>
                  <a:lnTo>
                    <a:pt x="477926" y="545096"/>
                  </a:lnTo>
                  <a:lnTo>
                    <a:pt x="477926" y="568629"/>
                  </a:lnTo>
                  <a:lnTo>
                    <a:pt x="477850" y="568883"/>
                  </a:lnTo>
                  <a:lnTo>
                    <a:pt x="477291" y="568629"/>
                  </a:lnTo>
                  <a:lnTo>
                    <a:pt x="477050" y="568248"/>
                  </a:lnTo>
                  <a:lnTo>
                    <a:pt x="476935" y="567486"/>
                  </a:lnTo>
                  <a:lnTo>
                    <a:pt x="477735" y="567740"/>
                  </a:lnTo>
                  <a:lnTo>
                    <a:pt x="477888" y="567994"/>
                  </a:lnTo>
                  <a:lnTo>
                    <a:pt x="477926" y="568629"/>
                  </a:lnTo>
                  <a:lnTo>
                    <a:pt x="477926" y="545096"/>
                  </a:lnTo>
                  <a:lnTo>
                    <a:pt x="477608" y="545515"/>
                  </a:lnTo>
                  <a:lnTo>
                    <a:pt x="477494" y="545769"/>
                  </a:lnTo>
                  <a:lnTo>
                    <a:pt x="477278" y="547039"/>
                  </a:lnTo>
                  <a:lnTo>
                    <a:pt x="475919" y="546912"/>
                  </a:lnTo>
                  <a:lnTo>
                    <a:pt x="474751" y="547293"/>
                  </a:lnTo>
                  <a:lnTo>
                    <a:pt x="473798" y="548182"/>
                  </a:lnTo>
                  <a:lnTo>
                    <a:pt x="470560" y="550341"/>
                  </a:lnTo>
                  <a:lnTo>
                    <a:pt x="469798" y="550722"/>
                  </a:lnTo>
                  <a:lnTo>
                    <a:pt x="469277" y="551484"/>
                  </a:lnTo>
                  <a:lnTo>
                    <a:pt x="468998" y="552500"/>
                  </a:lnTo>
                  <a:lnTo>
                    <a:pt x="469823" y="552119"/>
                  </a:lnTo>
                  <a:lnTo>
                    <a:pt x="470039" y="552119"/>
                  </a:lnTo>
                  <a:lnTo>
                    <a:pt x="470154" y="554024"/>
                  </a:lnTo>
                  <a:lnTo>
                    <a:pt x="469976" y="553897"/>
                  </a:lnTo>
                  <a:lnTo>
                    <a:pt x="469747" y="553770"/>
                  </a:lnTo>
                  <a:lnTo>
                    <a:pt x="469417" y="553770"/>
                  </a:lnTo>
                  <a:lnTo>
                    <a:pt x="468718" y="553516"/>
                  </a:lnTo>
                  <a:lnTo>
                    <a:pt x="468718" y="554151"/>
                  </a:lnTo>
                  <a:lnTo>
                    <a:pt x="469023" y="554659"/>
                  </a:lnTo>
                  <a:lnTo>
                    <a:pt x="471805" y="557199"/>
                  </a:lnTo>
                  <a:lnTo>
                    <a:pt x="472287" y="556945"/>
                  </a:lnTo>
                  <a:lnTo>
                    <a:pt x="473062" y="556945"/>
                  </a:lnTo>
                  <a:lnTo>
                    <a:pt x="473303" y="557072"/>
                  </a:lnTo>
                  <a:lnTo>
                    <a:pt x="473227" y="557580"/>
                  </a:lnTo>
                  <a:lnTo>
                    <a:pt x="472744" y="557961"/>
                  </a:lnTo>
                  <a:lnTo>
                    <a:pt x="471868" y="558469"/>
                  </a:lnTo>
                  <a:lnTo>
                    <a:pt x="470789" y="559231"/>
                  </a:lnTo>
                  <a:lnTo>
                    <a:pt x="470204" y="559612"/>
                  </a:lnTo>
                  <a:lnTo>
                    <a:pt x="470204" y="560247"/>
                  </a:lnTo>
                  <a:lnTo>
                    <a:pt x="470331" y="562660"/>
                  </a:lnTo>
                  <a:lnTo>
                    <a:pt x="470255" y="563041"/>
                  </a:lnTo>
                  <a:lnTo>
                    <a:pt x="470128" y="564311"/>
                  </a:lnTo>
                  <a:lnTo>
                    <a:pt x="470369" y="564438"/>
                  </a:lnTo>
                  <a:lnTo>
                    <a:pt x="471614" y="564565"/>
                  </a:lnTo>
                  <a:lnTo>
                    <a:pt x="472122" y="564819"/>
                  </a:lnTo>
                  <a:lnTo>
                    <a:pt x="471944" y="565581"/>
                  </a:lnTo>
                  <a:lnTo>
                    <a:pt x="472821" y="565962"/>
                  </a:lnTo>
                  <a:lnTo>
                    <a:pt x="474764" y="567740"/>
                  </a:lnTo>
                  <a:lnTo>
                    <a:pt x="476808" y="570153"/>
                  </a:lnTo>
                  <a:lnTo>
                    <a:pt x="477697" y="570915"/>
                  </a:lnTo>
                  <a:lnTo>
                    <a:pt x="478510" y="571423"/>
                  </a:lnTo>
                  <a:lnTo>
                    <a:pt x="478396" y="570915"/>
                  </a:lnTo>
                  <a:lnTo>
                    <a:pt x="478548" y="570026"/>
                  </a:lnTo>
                  <a:lnTo>
                    <a:pt x="478980" y="569137"/>
                  </a:lnTo>
                  <a:lnTo>
                    <a:pt x="479082" y="568883"/>
                  </a:lnTo>
                  <a:lnTo>
                    <a:pt x="479323" y="567994"/>
                  </a:lnTo>
                  <a:lnTo>
                    <a:pt x="479628" y="567486"/>
                  </a:lnTo>
                  <a:lnTo>
                    <a:pt x="479856" y="567105"/>
                  </a:lnTo>
                  <a:lnTo>
                    <a:pt x="479983" y="566851"/>
                  </a:lnTo>
                  <a:lnTo>
                    <a:pt x="480618" y="565200"/>
                  </a:lnTo>
                  <a:lnTo>
                    <a:pt x="481406" y="564565"/>
                  </a:lnTo>
                  <a:lnTo>
                    <a:pt x="482346" y="564946"/>
                  </a:lnTo>
                  <a:lnTo>
                    <a:pt x="483412" y="565962"/>
                  </a:lnTo>
                  <a:lnTo>
                    <a:pt x="484670" y="567359"/>
                  </a:lnTo>
                  <a:lnTo>
                    <a:pt x="485305" y="566851"/>
                  </a:lnTo>
                  <a:lnTo>
                    <a:pt x="485800" y="566597"/>
                  </a:lnTo>
                  <a:lnTo>
                    <a:pt x="486143" y="566724"/>
                  </a:lnTo>
                  <a:lnTo>
                    <a:pt x="486994" y="566851"/>
                  </a:lnTo>
                  <a:lnTo>
                    <a:pt x="487502" y="566978"/>
                  </a:lnTo>
                  <a:lnTo>
                    <a:pt x="488086" y="567359"/>
                  </a:lnTo>
                  <a:lnTo>
                    <a:pt x="488365" y="566851"/>
                  </a:lnTo>
                  <a:lnTo>
                    <a:pt x="488454" y="566597"/>
                  </a:lnTo>
                  <a:lnTo>
                    <a:pt x="488569" y="565073"/>
                  </a:lnTo>
                  <a:lnTo>
                    <a:pt x="489064" y="564946"/>
                  </a:lnTo>
                  <a:lnTo>
                    <a:pt x="489407" y="564946"/>
                  </a:lnTo>
                  <a:lnTo>
                    <a:pt x="489762" y="565200"/>
                  </a:lnTo>
                  <a:lnTo>
                    <a:pt x="489915" y="565200"/>
                  </a:lnTo>
                  <a:lnTo>
                    <a:pt x="489902" y="564946"/>
                  </a:lnTo>
                  <a:lnTo>
                    <a:pt x="489902" y="564819"/>
                  </a:lnTo>
                  <a:lnTo>
                    <a:pt x="489813" y="564565"/>
                  </a:lnTo>
                  <a:lnTo>
                    <a:pt x="489381" y="563930"/>
                  </a:lnTo>
                  <a:lnTo>
                    <a:pt x="488784" y="563041"/>
                  </a:lnTo>
                  <a:lnTo>
                    <a:pt x="490575" y="562914"/>
                  </a:lnTo>
                  <a:lnTo>
                    <a:pt x="491451" y="562660"/>
                  </a:lnTo>
                  <a:lnTo>
                    <a:pt x="491426" y="562279"/>
                  </a:lnTo>
                  <a:lnTo>
                    <a:pt x="491642" y="562025"/>
                  </a:lnTo>
                  <a:lnTo>
                    <a:pt x="491769" y="560755"/>
                  </a:lnTo>
                  <a:lnTo>
                    <a:pt x="491794" y="559739"/>
                  </a:lnTo>
                  <a:lnTo>
                    <a:pt x="492442" y="559485"/>
                  </a:lnTo>
                  <a:lnTo>
                    <a:pt x="492912" y="559612"/>
                  </a:lnTo>
                  <a:lnTo>
                    <a:pt x="493166" y="560247"/>
                  </a:lnTo>
                  <a:lnTo>
                    <a:pt x="493280" y="561136"/>
                  </a:lnTo>
                  <a:lnTo>
                    <a:pt x="493585" y="561644"/>
                  </a:lnTo>
                  <a:lnTo>
                    <a:pt x="494372" y="561898"/>
                  </a:lnTo>
                  <a:lnTo>
                    <a:pt x="494931" y="561771"/>
                  </a:lnTo>
                  <a:lnTo>
                    <a:pt x="495287" y="561009"/>
                  </a:lnTo>
                  <a:lnTo>
                    <a:pt x="495325" y="560882"/>
                  </a:lnTo>
                  <a:lnTo>
                    <a:pt x="495706" y="560501"/>
                  </a:lnTo>
                  <a:lnTo>
                    <a:pt x="496366" y="560247"/>
                  </a:lnTo>
                  <a:lnTo>
                    <a:pt x="497687" y="559866"/>
                  </a:lnTo>
                  <a:lnTo>
                    <a:pt x="498017" y="559485"/>
                  </a:lnTo>
                  <a:lnTo>
                    <a:pt x="499148" y="558215"/>
                  </a:lnTo>
                  <a:lnTo>
                    <a:pt x="499135" y="557834"/>
                  </a:lnTo>
                  <a:lnTo>
                    <a:pt x="498881" y="557326"/>
                  </a:lnTo>
                  <a:lnTo>
                    <a:pt x="498792" y="556945"/>
                  </a:lnTo>
                  <a:lnTo>
                    <a:pt x="498894" y="555802"/>
                  </a:lnTo>
                  <a:lnTo>
                    <a:pt x="499249" y="555802"/>
                  </a:lnTo>
                  <a:lnTo>
                    <a:pt x="499846" y="556437"/>
                  </a:lnTo>
                  <a:lnTo>
                    <a:pt x="500392" y="556183"/>
                  </a:lnTo>
                  <a:lnTo>
                    <a:pt x="500710" y="555929"/>
                  </a:lnTo>
                  <a:lnTo>
                    <a:pt x="500722" y="555802"/>
                  </a:lnTo>
                  <a:lnTo>
                    <a:pt x="500824" y="555167"/>
                  </a:lnTo>
                  <a:lnTo>
                    <a:pt x="501142" y="554024"/>
                  </a:lnTo>
                  <a:lnTo>
                    <a:pt x="501345" y="553262"/>
                  </a:lnTo>
                  <a:lnTo>
                    <a:pt x="501865" y="552754"/>
                  </a:lnTo>
                  <a:lnTo>
                    <a:pt x="502666" y="552881"/>
                  </a:lnTo>
                  <a:lnTo>
                    <a:pt x="502615" y="552754"/>
                  </a:lnTo>
                  <a:lnTo>
                    <a:pt x="502500" y="552500"/>
                  </a:lnTo>
                  <a:lnTo>
                    <a:pt x="502424" y="552119"/>
                  </a:lnTo>
                  <a:lnTo>
                    <a:pt x="502488" y="551865"/>
                  </a:lnTo>
                  <a:lnTo>
                    <a:pt x="502945" y="551865"/>
                  </a:lnTo>
                  <a:lnTo>
                    <a:pt x="503428" y="551611"/>
                  </a:lnTo>
                  <a:lnTo>
                    <a:pt x="504075" y="551230"/>
                  </a:lnTo>
                  <a:lnTo>
                    <a:pt x="504609" y="550722"/>
                  </a:lnTo>
                  <a:lnTo>
                    <a:pt x="505320" y="550341"/>
                  </a:lnTo>
                  <a:lnTo>
                    <a:pt x="506209" y="550341"/>
                  </a:lnTo>
                  <a:lnTo>
                    <a:pt x="507377" y="550087"/>
                  </a:lnTo>
                  <a:lnTo>
                    <a:pt x="508368" y="549706"/>
                  </a:lnTo>
                  <a:lnTo>
                    <a:pt x="508533" y="548690"/>
                  </a:lnTo>
                  <a:lnTo>
                    <a:pt x="508736" y="548309"/>
                  </a:lnTo>
                  <a:lnTo>
                    <a:pt x="508952" y="548309"/>
                  </a:lnTo>
                  <a:lnTo>
                    <a:pt x="509270" y="547928"/>
                  </a:lnTo>
                  <a:lnTo>
                    <a:pt x="509765" y="547674"/>
                  </a:lnTo>
                  <a:lnTo>
                    <a:pt x="511403" y="544118"/>
                  </a:lnTo>
                  <a:lnTo>
                    <a:pt x="512419" y="544118"/>
                  </a:lnTo>
                  <a:lnTo>
                    <a:pt x="513029" y="543991"/>
                  </a:lnTo>
                  <a:lnTo>
                    <a:pt x="513118" y="543737"/>
                  </a:lnTo>
                  <a:lnTo>
                    <a:pt x="513232" y="542721"/>
                  </a:lnTo>
                  <a:lnTo>
                    <a:pt x="513486" y="542086"/>
                  </a:lnTo>
                  <a:lnTo>
                    <a:pt x="513816" y="540943"/>
                  </a:lnTo>
                  <a:lnTo>
                    <a:pt x="514045" y="540435"/>
                  </a:lnTo>
                  <a:lnTo>
                    <a:pt x="514451" y="541959"/>
                  </a:lnTo>
                  <a:lnTo>
                    <a:pt x="514565" y="542594"/>
                  </a:lnTo>
                  <a:lnTo>
                    <a:pt x="514692" y="542848"/>
                  </a:lnTo>
                  <a:lnTo>
                    <a:pt x="515035" y="542848"/>
                  </a:lnTo>
                  <a:lnTo>
                    <a:pt x="515416" y="541959"/>
                  </a:lnTo>
                  <a:lnTo>
                    <a:pt x="516064" y="541197"/>
                  </a:lnTo>
                  <a:lnTo>
                    <a:pt x="516902" y="540435"/>
                  </a:lnTo>
                  <a:lnTo>
                    <a:pt x="518033" y="539546"/>
                  </a:lnTo>
                  <a:lnTo>
                    <a:pt x="518960" y="538149"/>
                  </a:lnTo>
                  <a:lnTo>
                    <a:pt x="519620" y="537768"/>
                  </a:lnTo>
                  <a:lnTo>
                    <a:pt x="520446" y="537514"/>
                  </a:lnTo>
                  <a:lnTo>
                    <a:pt x="520992" y="539292"/>
                  </a:lnTo>
                  <a:lnTo>
                    <a:pt x="521093" y="539800"/>
                  </a:lnTo>
                  <a:lnTo>
                    <a:pt x="521208" y="541959"/>
                  </a:lnTo>
                  <a:lnTo>
                    <a:pt x="521411" y="542594"/>
                  </a:lnTo>
                  <a:lnTo>
                    <a:pt x="521779" y="543102"/>
                  </a:lnTo>
                  <a:lnTo>
                    <a:pt x="522122" y="543991"/>
                  </a:lnTo>
                  <a:lnTo>
                    <a:pt x="522541" y="544753"/>
                  </a:lnTo>
                  <a:lnTo>
                    <a:pt x="521614" y="546150"/>
                  </a:lnTo>
                  <a:lnTo>
                    <a:pt x="521322" y="546912"/>
                  </a:lnTo>
                  <a:lnTo>
                    <a:pt x="522211" y="547674"/>
                  </a:lnTo>
                  <a:lnTo>
                    <a:pt x="522338" y="548944"/>
                  </a:lnTo>
                  <a:lnTo>
                    <a:pt x="522135" y="549198"/>
                  </a:lnTo>
                  <a:lnTo>
                    <a:pt x="522490" y="549706"/>
                  </a:lnTo>
                  <a:lnTo>
                    <a:pt x="522528" y="549833"/>
                  </a:lnTo>
                  <a:lnTo>
                    <a:pt x="522630" y="552500"/>
                  </a:lnTo>
                  <a:lnTo>
                    <a:pt x="523087" y="553135"/>
                  </a:lnTo>
                  <a:lnTo>
                    <a:pt x="524243" y="553897"/>
                  </a:lnTo>
                  <a:lnTo>
                    <a:pt x="522935" y="554532"/>
                  </a:lnTo>
                  <a:lnTo>
                    <a:pt x="522478" y="555294"/>
                  </a:lnTo>
                  <a:lnTo>
                    <a:pt x="522389" y="556691"/>
                  </a:lnTo>
                  <a:lnTo>
                    <a:pt x="522516" y="557199"/>
                  </a:lnTo>
                  <a:lnTo>
                    <a:pt x="523138" y="557961"/>
                  </a:lnTo>
                  <a:lnTo>
                    <a:pt x="523341" y="558723"/>
                  </a:lnTo>
                  <a:lnTo>
                    <a:pt x="523062" y="559612"/>
                  </a:lnTo>
                  <a:lnTo>
                    <a:pt x="525195" y="561517"/>
                  </a:lnTo>
                  <a:lnTo>
                    <a:pt x="524916" y="562660"/>
                  </a:lnTo>
                  <a:lnTo>
                    <a:pt x="524357" y="563422"/>
                  </a:lnTo>
                  <a:lnTo>
                    <a:pt x="522566" y="563422"/>
                  </a:lnTo>
                  <a:lnTo>
                    <a:pt x="521741" y="563803"/>
                  </a:lnTo>
                  <a:lnTo>
                    <a:pt x="521144" y="564311"/>
                  </a:lnTo>
                  <a:lnTo>
                    <a:pt x="521081" y="564565"/>
                  </a:lnTo>
                  <a:lnTo>
                    <a:pt x="521360" y="564946"/>
                  </a:lnTo>
                  <a:lnTo>
                    <a:pt x="521919" y="565073"/>
                  </a:lnTo>
                  <a:lnTo>
                    <a:pt x="522706" y="564946"/>
                  </a:lnTo>
                  <a:lnTo>
                    <a:pt x="523697" y="564565"/>
                  </a:lnTo>
                  <a:lnTo>
                    <a:pt x="524535" y="564692"/>
                  </a:lnTo>
                  <a:lnTo>
                    <a:pt x="523582" y="565581"/>
                  </a:lnTo>
                  <a:lnTo>
                    <a:pt x="523328" y="566597"/>
                  </a:lnTo>
                  <a:lnTo>
                    <a:pt x="523252" y="567486"/>
                  </a:lnTo>
                  <a:lnTo>
                    <a:pt x="523468" y="569518"/>
                  </a:lnTo>
                  <a:lnTo>
                    <a:pt x="525259" y="569391"/>
                  </a:lnTo>
                  <a:lnTo>
                    <a:pt x="525500" y="569518"/>
                  </a:lnTo>
                  <a:lnTo>
                    <a:pt x="525437" y="570788"/>
                  </a:lnTo>
                  <a:lnTo>
                    <a:pt x="525399" y="570915"/>
                  </a:lnTo>
                  <a:lnTo>
                    <a:pt x="525081" y="571169"/>
                  </a:lnTo>
                  <a:lnTo>
                    <a:pt x="524598" y="571423"/>
                  </a:lnTo>
                  <a:lnTo>
                    <a:pt x="524433" y="571550"/>
                  </a:lnTo>
                  <a:lnTo>
                    <a:pt x="524014" y="572820"/>
                  </a:lnTo>
                  <a:lnTo>
                    <a:pt x="523773" y="573709"/>
                  </a:lnTo>
                  <a:lnTo>
                    <a:pt x="523608" y="574725"/>
                  </a:lnTo>
                  <a:lnTo>
                    <a:pt x="524116" y="574979"/>
                  </a:lnTo>
                  <a:lnTo>
                    <a:pt x="525487" y="575360"/>
                  </a:lnTo>
                  <a:lnTo>
                    <a:pt x="525830" y="575487"/>
                  </a:lnTo>
                  <a:lnTo>
                    <a:pt x="525856" y="575741"/>
                  </a:lnTo>
                  <a:lnTo>
                    <a:pt x="524776" y="576503"/>
                  </a:lnTo>
                  <a:lnTo>
                    <a:pt x="524751" y="578281"/>
                  </a:lnTo>
                  <a:lnTo>
                    <a:pt x="525627" y="580567"/>
                  </a:lnTo>
                  <a:lnTo>
                    <a:pt x="525843" y="581456"/>
                  </a:lnTo>
                  <a:lnTo>
                    <a:pt x="525907" y="582472"/>
                  </a:lnTo>
                  <a:lnTo>
                    <a:pt x="526186" y="583361"/>
                  </a:lnTo>
                  <a:lnTo>
                    <a:pt x="526376" y="583869"/>
                  </a:lnTo>
                  <a:lnTo>
                    <a:pt x="527316" y="584631"/>
                  </a:lnTo>
                  <a:lnTo>
                    <a:pt x="527316" y="585647"/>
                  </a:lnTo>
                  <a:lnTo>
                    <a:pt x="526491" y="586790"/>
                  </a:lnTo>
                  <a:lnTo>
                    <a:pt x="526948" y="587044"/>
                  </a:lnTo>
                  <a:lnTo>
                    <a:pt x="527075" y="587171"/>
                  </a:lnTo>
                  <a:lnTo>
                    <a:pt x="527177" y="588695"/>
                  </a:lnTo>
                  <a:lnTo>
                    <a:pt x="527481" y="589203"/>
                  </a:lnTo>
                  <a:lnTo>
                    <a:pt x="527519" y="589965"/>
                  </a:lnTo>
                  <a:lnTo>
                    <a:pt x="527646" y="590219"/>
                  </a:lnTo>
                  <a:lnTo>
                    <a:pt x="527748" y="591489"/>
                  </a:lnTo>
                  <a:lnTo>
                    <a:pt x="527621" y="592886"/>
                  </a:lnTo>
                  <a:lnTo>
                    <a:pt x="527532" y="593140"/>
                  </a:lnTo>
                  <a:lnTo>
                    <a:pt x="527215" y="593521"/>
                  </a:lnTo>
                  <a:lnTo>
                    <a:pt x="526249" y="594156"/>
                  </a:lnTo>
                  <a:lnTo>
                    <a:pt x="526618" y="594791"/>
                  </a:lnTo>
                  <a:lnTo>
                    <a:pt x="527100" y="595172"/>
                  </a:lnTo>
                  <a:lnTo>
                    <a:pt x="527659" y="595426"/>
                  </a:lnTo>
                  <a:lnTo>
                    <a:pt x="529361" y="595680"/>
                  </a:lnTo>
                  <a:lnTo>
                    <a:pt x="529513" y="596061"/>
                  </a:lnTo>
                  <a:lnTo>
                    <a:pt x="529602" y="599744"/>
                  </a:lnTo>
                  <a:lnTo>
                    <a:pt x="529640" y="603300"/>
                  </a:lnTo>
                  <a:lnTo>
                    <a:pt x="530898" y="603808"/>
                  </a:lnTo>
                  <a:lnTo>
                    <a:pt x="531215" y="604443"/>
                  </a:lnTo>
                  <a:lnTo>
                    <a:pt x="530593" y="605332"/>
                  </a:lnTo>
                  <a:lnTo>
                    <a:pt x="530352" y="605967"/>
                  </a:lnTo>
                  <a:lnTo>
                    <a:pt x="530225" y="606602"/>
                  </a:lnTo>
                  <a:lnTo>
                    <a:pt x="530148" y="607618"/>
                  </a:lnTo>
                  <a:lnTo>
                    <a:pt x="530225" y="607872"/>
                  </a:lnTo>
                  <a:lnTo>
                    <a:pt x="530440" y="608380"/>
                  </a:lnTo>
                  <a:lnTo>
                    <a:pt x="531329" y="609269"/>
                  </a:lnTo>
                  <a:lnTo>
                    <a:pt x="532358" y="609777"/>
                  </a:lnTo>
                  <a:lnTo>
                    <a:pt x="533285" y="610285"/>
                  </a:lnTo>
                  <a:lnTo>
                    <a:pt x="533933" y="610793"/>
                  </a:lnTo>
                  <a:lnTo>
                    <a:pt x="534327" y="611555"/>
                  </a:lnTo>
                  <a:lnTo>
                    <a:pt x="535457" y="611047"/>
                  </a:lnTo>
                  <a:lnTo>
                    <a:pt x="536295" y="610793"/>
                  </a:lnTo>
                  <a:lnTo>
                    <a:pt x="536727" y="610793"/>
                  </a:lnTo>
                  <a:lnTo>
                    <a:pt x="536829" y="611047"/>
                  </a:lnTo>
                  <a:lnTo>
                    <a:pt x="536892" y="612571"/>
                  </a:lnTo>
                  <a:lnTo>
                    <a:pt x="537806" y="612698"/>
                  </a:lnTo>
                  <a:lnTo>
                    <a:pt x="539216" y="612698"/>
                  </a:lnTo>
                  <a:lnTo>
                    <a:pt x="541096" y="612571"/>
                  </a:lnTo>
                  <a:lnTo>
                    <a:pt x="541642" y="611301"/>
                  </a:lnTo>
                  <a:lnTo>
                    <a:pt x="541756" y="610793"/>
                  </a:lnTo>
                  <a:lnTo>
                    <a:pt x="541947" y="609777"/>
                  </a:lnTo>
                  <a:lnTo>
                    <a:pt x="544093" y="607872"/>
                  </a:lnTo>
                  <a:lnTo>
                    <a:pt x="545884" y="607110"/>
                  </a:lnTo>
                  <a:lnTo>
                    <a:pt x="547382" y="607618"/>
                  </a:lnTo>
                  <a:lnTo>
                    <a:pt x="547293" y="607110"/>
                  </a:lnTo>
                  <a:lnTo>
                    <a:pt x="547204" y="606602"/>
                  </a:lnTo>
                  <a:lnTo>
                    <a:pt x="547001" y="605967"/>
                  </a:lnTo>
                  <a:lnTo>
                    <a:pt x="545934" y="605078"/>
                  </a:lnTo>
                  <a:lnTo>
                    <a:pt x="545503" y="604443"/>
                  </a:lnTo>
                  <a:lnTo>
                    <a:pt x="548347" y="601141"/>
                  </a:lnTo>
                  <a:lnTo>
                    <a:pt x="549414" y="600379"/>
                  </a:lnTo>
                  <a:lnTo>
                    <a:pt x="549948" y="599744"/>
                  </a:lnTo>
                  <a:lnTo>
                    <a:pt x="548957" y="598220"/>
                  </a:lnTo>
                  <a:lnTo>
                    <a:pt x="548614" y="597204"/>
                  </a:lnTo>
                  <a:lnTo>
                    <a:pt x="548919" y="596569"/>
                  </a:lnTo>
                  <a:lnTo>
                    <a:pt x="549059" y="596061"/>
                  </a:lnTo>
                  <a:lnTo>
                    <a:pt x="549376" y="595680"/>
                  </a:lnTo>
                  <a:lnTo>
                    <a:pt x="549452" y="595426"/>
                  </a:lnTo>
                  <a:lnTo>
                    <a:pt x="549529" y="594537"/>
                  </a:lnTo>
                  <a:lnTo>
                    <a:pt x="549287" y="594029"/>
                  </a:lnTo>
                  <a:lnTo>
                    <a:pt x="547751" y="592886"/>
                  </a:lnTo>
                  <a:lnTo>
                    <a:pt x="547027" y="591997"/>
                  </a:lnTo>
                  <a:lnTo>
                    <a:pt x="547090" y="591108"/>
                  </a:lnTo>
                  <a:lnTo>
                    <a:pt x="547027" y="589965"/>
                  </a:lnTo>
                  <a:lnTo>
                    <a:pt x="546646" y="589203"/>
                  </a:lnTo>
                  <a:lnTo>
                    <a:pt x="546633" y="588949"/>
                  </a:lnTo>
                  <a:lnTo>
                    <a:pt x="546785" y="588695"/>
                  </a:lnTo>
                  <a:lnTo>
                    <a:pt x="547090" y="588314"/>
                  </a:lnTo>
                  <a:lnTo>
                    <a:pt x="547598" y="588060"/>
                  </a:lnTo>
                  <a:lnTo>
                    <a:pt x="547801" y="587806"/>
                  </a:lnTo>
                  <a:lnTo>
                    <a:pt x="547649" y="587298"/>
                  </a:lnTo>
                  <a:lnTo>
                    <a:pt x="547585" y="587171"/>
                  </a:lnTo>
                  <a:lnTo>
                    <a:pt x="547154" y="586409"/>
                  </a:lnTo>
                  <a:lnTo>
                    <a:pt x="546468" y="587171"/>
                  </a:lnTo>
                  <a:lnTo>
                    <a:pt x="546252" y="587171"/>
                  </a:lnTo>
                  <a:lnTo>
                    <a:pt x="546011" y="587044"/>
                  </a:lnTo>
                  <a:lnTo>
                    <a:pt x="546912" y="585266"/>
                  </a:lnTo>
                  <a:lnTo>
                    <a:pt x="545617" y="584123"/>
                  </a:lnTo>
                  <a:lnTo>
                    <a:pt x="545604" y="582853"/>
                  </a:lnTo>
                  <a:lnTo>
                    <a:pt x="546862" y="581456"/>
                  </a:lnTo>
                  <a:lnTo>
                    <a:pt x="545592" y="580694"/>
                  </a:lnTo>
                  <a:lnTo>
                    <a:pt x="544880" y="580186"/>
                  </a:lnTo>
                  <a:lnTo>
                    <a:pt x="544766" y="579805"/>
                  </a:lnTo>
                  <a:lnTo>
                    <a:pt x="544372" y="579043"/>
                  </a:lnTo>
                  <a:lnTo>
                    <a:pt x="544512" y="578281"/>
                  </a:lnTo>
                  <a:lnTo>
                    <a:pt x="544639" y="578154"/>
                  </a:lnTo>
                  <a:lnTo>
                    <a:pt x="545134" y="577646"/>
                  </a:lnTo>
                  <a:lnTo>
                    <a:pt x="544461" y="577646"/>
                  </a:lnTo>
                  <a:lnTo>
                    <a:pt x="544144" y="578027"/>
                  </a:lnTo>
                  <a:lnTo>
                    <a:pt x="543598" y="578154"/>
                  </a:lnTo>
                  <a:lnTo>
                    <a:pt x="543255" y="578154"/>
                  </a:lnTo>
                  <a:lnTo>
                    <a:pt x="542886" y="577646"/>
                  </a:lnTo>
                  <a:lnTo>
                    <a:pt x="543140" y="577011"/>
                  </a:lnTo>
                  <a:lnTo>
                    <a:pt x="543864" y="576249"/>
                  </a:lnTo>
                  <a:lnTo>
                    <a:pt x="544334" y="575360"/>
                  </a:lnTo>
                  <a:lnTo>
                    <a:pt x="544537" y="575106"/>
                  </a:lnTo>
                  <a:lnTo>
                    <a:pt x="544601" y="574344"/>
                  </a:lnTo>
                  <a:lnTo>
                    <a:pt x="542671" y="572820"/>
                  </a:lnTo>
                  <a:lnTo>
                    <a:pt x="542658" y="572566"/>
                  </a:lnTo>
                  <a:lnTo>
                    <a:pt x="542518" y="572185"/>
                  </a:lnTo>
                  <a:lnTo>
                    <a:pt x="542975" y="571423"/>
                  </a:lnTo>
                  <a:lnTo>
                    <a:pt x="544017" y="570026"/>
                  </a:lnTo>
                  <a:lnTo>
                    <a:pt x="542442" y="570026"/>
                  </a:lnTo>
                  <a:lnTo>
                    <a:pt x="541197" y="569772"/>
                  </a:lnTo>
                  <a:lnTo>
                    <a:pt x="540639" y="569391"/>
                  </a:lnTo>
                  <a:lnTo>
                    <a:pt x="540270" y="569137"/>
                  </a:lnTo>
                  <a:lnTo>
                    <a:pt x="543267" y="565835"/>
                  </a:lnTo>
                  <a:lnTo>
                    <a:pt x="542594" y="564565"/>
                  </a:lnTo>
                  <a:lnTo>
                    <a:pt x="542404" y="564184"/>
                  </a:lnTo>
                  <a:lnTo>
                    <a:pt x="542417" y="562660"/>
                  </a:lnTo>
                  <a:lnTo>
                    <a:pt x="542899" y="561263"/>
                  </a:lnTo>
                  <a:lnTo>
                    <a:pt x="542950" y="560755"/>
                  </a:lnTo>
                  <a:lnTo>
                    <a:pt x="542963" y="560501"/>
                  </a:lnTo>
                  <a:lnTo>
                    <a:pt x="542607" y="560120"/>
                  </a:lnTo>
                  <a:lnTo>
                    <a:pt x="542493" y="559612"/>
                  </a:lnTo>
                  <a:lnTo>
                    <a:pt x="542607" y="558215"/>
                  </a:lnTo>
                  <a:lnTo>
                    <a:pt x="542937" y="557199"/>
                  </a:lnTo>
                  <a:lnTo>
                    <a:pt x="543331" y="556183"/>
                  </a:lnTo>
                  <a:lnTo>
                    <a:pt x="543445" y="555802"/>
                  </a:lnTo>
                  <a:lnTo>
                    <a:pt x="543496" y="555040"/>
                  </a:lnTo>
                  <a:lnTo>
                    <a:pt x="543483" y="554786"/>
                  </a:lnTo>
                  <a:lnTo>
                    <a:pt x="543458" y="554532"/>
                  </a:lnTo>
                  <a:lnTo>
                    <a:pt x="542569" y="554786"/>
                  </a:lnTo>
                  <a:lnTo>
                    <a:pt x="542251" y="554786"/>
                  </a:lnTo>
                  <a:lnTo>
                    <a:pt x="542251" y="555929"/>
                  </a:lnTo>
                  <a:lnTo>
                    <a:pt x="541324" y="556933"/>
                  </a:lnTo>
                  <a:lnTo>
                    <a:pt x="541324" y="561263"/>
                  </a:lnTo>
                  <a:lnTo>
                    <a:pt x="540994" y="561263"/>
                  </a:lnTo>
                  <a:lnTo>
                    <a:pt x="540816" y="561009"/>
                  </a:lnTo>
                  <a:lnTo>
                    <a:pt x="541121" y="560755"/>
                  </a:lnTo>
                  <a:lnTo>
                    <a:pt x="541299" y="560755"/>
                  </a:lnTo>
                  <a:lnTo>
                    <a:pt x="541324" y="561263"/>
                  </a:lnTo>
                  <a:lnTo>
                    <a:pt x="541324" y="556933"/>
                  </a:lnTo>
                  <a:lnTo>
                    <a:pt x="541185" y="557072"/>
                  </a:lnTo>
                  <a:lnTo>
                    <a:pt x="540359" y="557199"/>
                  </a:lnTo>
                  <a:lnTo>
                    <a:pt x="539216" y="556818"/>
                  </a:lnTo>
                  <a:lnTo>
                    <a:pt x="540359" y="555421"/>
                  </a:lnTo>
                  <a:lnTo>
                    <a:pt x="540473" y="555040"/>
                  </a:lnTo>
                  <a:lnTo>
                    <a:pt x="541934" y="555294"/>
                  </a:lnTo>
                  <a:lnTo>
                    <a:pt x="542150" y="555548"/>
                  </a:lnTo>
                  <a:lnTo>
                    <a:pt x="542251" y="555929"/>
                  </a:lnTo>
                  <a:lnTo>
                    <a:pt x="542251" y="554786"/>
                  </a:lnTo>
                  <a:lnTo>
                    <a:pt x="541667" y="554786"/>
                  </a:lnTo>
                  <a:lnTo>
                    <a:pt x="540766" y="554405"/>
                  </a:lnTo>
                  <a:lnTo>
                    <a:pt x="541997" y="551865"/>
                  </a:lnTo>
                  <a:lnTo>
                    <a:pt x="542099" y="551611"/>
                  </a:lnTo>
                  <a:lnTo>
                    <a:pt x="542417" y="550595"/>
                  </a:lnTo>
                  <a:lnTo>
                    <a:pt x="542417" y="550087"/>
                  </a:lnTo>
                  <a:lnTo>
                    <a:pt x="542188" y="549833"/>
                  </a:lnTo>
                  <a:lnTo>
                    <a:pt x="541159" y="549579"/>
                  </a:lnTo>
                  <a:lnTo>
                    <a:pt x="540308" y="549452"/>
                  </a:lnTo>
                  <a:lnTo>
                    <a:pt x="539280" y="549198"/>
                  </a:lnTo>
                  <a:lnTo>
                    <a:pt x="540397" y="549198"/>
                  </a:lnTo>
                  <a:lnTo>
                    <a:pt x="541096" y="548690"/>
                  </a:lnTo>
                  <a:lnTo>
                    <a:pt x="541401" y="547928"/>
                  </a:lnTo>
                  <a:lnTo>
                    <a:pt x="541820" y="547420"/>
                  </a:lnTo>
                  <a:lnTo>
                    <a:pt x="541782" y="546785"/>
                  </a:lnTo>
                  <a:lnTo>
                    <a:pt x="540969" y="546277"/>
                  </a:lnTo>
                  <a:lnTo>
                    <a:pt x="541083" y="545642"/>
                  </a:lnTo>
                  <a:lnTo>
                    <a:pt x="540981" y="544753"/>
                  </a:lnTo>
                  <a:lnTo>
                    <a:pt x="540918" y="544499"/>
                  </a:lnTo>
                  <a:lnTo>
                    <a:pt x="540308" y="543737"/>
                  </a:lnTo>
                  <a:lnTo>
                    <a:pt x="539635" y="542594"/>
                  </a:lnTo>
                  <a:lnTo>
                    <a:pt x="539305" y="541832"/>
                  </a:lnTo>
                  <a:lnTo>
                    <a:pt x="539203" y="541451"/>
                  </a:lnTo>
                  <a:lnTo>
                    <a:pt x="539153" y="541197"/>
                  </a:lnTo>
                  <a:lnTo>
                    <a:pt x="540054" y="541324"/>
                  </a:lnTo>
                  <a:lnTo>
                    <a:pt x="540283" y="541197"/>
                  </a:lnTo>
                  <a:lnTo>
                    <a:pt x="540499" y="541070"/>
                  </a:lnTo>
                  <a:lnTo>
                    <a:pt x="540613" y="539165"/>
                  </a:lnTo>
                  <a:lnTo>
                    <a:pt x="541108" y="539038"/>
                  </a:lnTo>
                  <a:lnTo>
                    <a:pt x="541896" y="539165"/>
                  </a:lnTo>
                  <a:lnTo>
                    <a:pt x="541845" y="539419"/>
                  </a:lnTo>
                  <a:lnTo>
                    <a:pt x="541731" y="541197"/>
                  </a:lnTo>
                  <a:lnTo>
                    <a:pt x="542201" y="541705"/>
                  </a:lnTo>
                  <a:lnTo>
                    <a:pt x="544766" y="542340"/>
                  </a:lnTo>
                  <a:lnTo>
                    <a:pt x="545617" y="542467"/>
                  </a:lnTo>
                  <a:lnTo>
                    <a:pt x="546798" y="542594"/>
                  </a:lnTo>
                  <a:lnTo>
                    <a:pt x="547700" y="542721"/>
                  </a:lnTo>
                  <a:lnTo>
                    <a:pt x="548347" y="542975"/>
                  </a:lnTo>
                  <a:lnTo>
                    <a:pt x="548703" y="543229"/>
                  </a:lnTo>
                  <a:lnTo>
                    <a:pt x="549236" y="542975"/>
                  </a:lnTo>
                  <a:lnTo>
                    <a:pt x="550011" y="542975"/>
                  </a:lnTo>
                  <a:lnTo>
                    <a:pt x="551065" y="543483"/>
                  </a:lnTo>
                  <a:lnTo>
                    <a:pt x="552284" y="544245"/>
                  </a:lnTo>
                  <a:lnTo>
                    <a:pt x="553631" y="544118"/>
                  </a:lnTo>
                  <a:lnTo>
                    <a:pt x="555155" y="543610"/>
                  </a:lnTo>
                  <a:lnTo>
                    <a:pt x="556120" y="543737"/>
                  </a:lnTo>
                  <a:lnTo>
                    <a:pt x="556501" y="544499"/>
                  </a:lnTo>
                  <a:lnTo>
                    <a:pt x="557212" y="545134"/>
                  </a:lnTo>
                  <a:lnTo>
                    <a:pt x="557885" y="545134"/>
                  </a:lnTo>
                  <a:lnTo>
                    <a:pt x="558215" y="545261"/>
                  </a:lnTo>
                  <a:lnTo>
                    <a:pt x="559231" y="545261"/>
                  </a:lnTo>
                  <a:lnTo>
                    <a:pt x="559574" y="545388"/>
                  </a:lnTo>
                  <a:lnTo>
                    <a:pt x="560260" y="545261"/>
                  </a:lnTo>
                  <a:lnTo>
                    <a:pt x="561111" y="545769"/>
                  </a:lnTo>
                  <a:lnTo>
                    <a:pt x="561809" y="546150"/>
                  </a:lnTo>
                  <a:lnTo>
                    <a:pt x="562825" y="546150"/>
                  </a:lnTo>
                  <a:lnTo>
                    <a:pt x="564134" y="545642"/>
                  </a:lnTo>
                  <a:lnTo>
                    <a:pt x="566356" y="546277"/>
                  </a:lnTo>
                  <a:lnTo>
                    <a:pt x="568769" y="547166"/>
                  </a:lnTo>
                  <a:lnTo>
                    <a:pt x="570814" y="547674"/>
                  </a:lnTo>
                  <a:lnTo>
                    <a:pt x="572439" y="547674"/>
                  </a:lnTo>
                  <a:lnTo>
                    <a:pt x="573633" y="547039"/>
                  </a:lnTo>
                  <a:lnTo>
                    <a:pt x="574192" y="546912"/>
                  </a:lnTo>
                  <a:lnTo>
                    <a:pt x="574535" y="547039"/>
                  </a:lnTo>
                  <a:lnTo>
                    <a:pt x="574713" y="547420"/>
                  </a:lnTo>
                  <a:lnTo>
                    <a:pt x="574840" y="548436"/>
                  </a:lnTo>
                  <a:lnTo>
                    <a:pt x="574738" y="548690"/>
                  </a:lnTo>
                  <a:lnTo>
                    <a:pt x="575183" y="548690"/>
                  </a:lnTo>
                  <a:lnTo>
                    <a:pt x="575589" y="548944"/>
                  </a:lnTo>
                  <a:lnTo>
                    <a:pt x="576186" y="549833"/>
                  </a:lnTo>
                  <a:lnTo>
                    <a:pt x="576338" y="550087"/>
                  </a:lnTo>
                  <a:lnTo>
                    <a:pt x="576859" y="550595"/>
                  </a:lnTo>
                  <a:lnTo>
                    <a:pt x="578129" y="551103"/>
                  </a:lnTo>
                  <a:lnTo>
                    <a:pt x="579094" y="551357"/>
                  </a:lnTo>
                  <a:lnTo>
                    <a:pt x="579780" y="551611"/>
                  </a:lnTo>
                  <a:lnTo>
                    <a:pt x="582523" y="552373"/>
                  </a:lnTo>
                  <a:lnTo>
                    <a:pt x="583717" y="551738"/>
                  </a:lnTo>
                  <a:lnTo>
                    <a:pt x="584415" y="552119"/>
                  </a:lnTo>
                  <a:lnTo>
                    <a:pt x="589584" y="556310"/>
                  </a:lnTo>
                  <a:lnTo>
                    <a:pt x="590372" y="556310"/>
                  </a:lnTo>
                  <a:lnTo>
                    <a:pt x="590994" y="556564"/>
                  </a:lnTo>
                  <a:lnTo>
                    <a:pt x="592048" y="557072"/>
                  </a:lnTo>
                  <a:lnTo>
                    <a:pt x="593064" y="557326"/>
                  </a:lnTo>
                  <a:lnTo>
                    <a:pt x="594283" y="557834"/>
                  </a:lnTo>
                  <a:lnTo>
                    <a:pt x="595985" y="558215"/>
                  </a:lnTo>
                  <a:lnTo>
                    <a:pt x="596849" y="557580"/>
                  </a:lnTo>
                  <a:lnTo>
                    <a:pt x="596849" y="555675"/>
                  </a:lnTo>
                  <a:lnTo>
                    <a:pt x="597052" y="555675"/>
                  </a:lnTo>
                  <a:lnTo>
                    <a:pt x="597408" y="555802"/>
                  </a:lnTo>
                  <a:lnTo>
                    <a:pt x="597877" y="556310"/>
                  </a:lnTo>
                  <a:lnTo>
                    <a:pt x="599109" y="557072"/>
                  </a:lnTo>
                  <a:lnTo>
                    <a:pt x="600405" y="556310"/>
                  </a:lnTo>
                  <a:lnTo>
                    <a:pt x="600773" y="555675"/>
                  </a:lnTo>
                  <a:lnTo>
                    <a:pt x="601002" y="555294"/>
                  </a:lnTo>
                  <a:lnTo>
                    <a:pt x="601091" y="554278"/>
                  </a:lnTo>
                  <a:lnTo>
                    <a:pt x="601091" y="554024"/>
                  </a:lnTo>
                  <a:lnTo>
                    <a:pt x="601205" y="553643"/>
                  </a:lnTo>
                  <a:close/>
                </a:path>
                <a:path w="2097405" h="1483995">
                  <a:moveTo>
                    <a:pt x="632053" y="338734"/>
                  </a:moveTo>
                  <a:lnTo>
                    <a:pt x="631761" y="338772"/>
                  </a:lnTo>
                  <a:lnTo>
                    <a:pt x="632053" y="338734"/>
                  </a:lnTo>
                  <a:close/>
                </a:path>
                <a:path w="2097405" h="1483995">
                  <a:moveTo>
                    <a:pt x="635063" y="337464"/>
                  </a:moveTo>
                  <a:lnTo>
                    <a:pt x="635012" y="337083"/>
                  </a:lnTo>
                  <a:lnTo>
                    <a:pt x="634796" y="336702"/>
                  </a:lnTo>
                  <a:lnTo>
                    <a:pt x="633920" y="337210"/>
                  </a:lnTo>
                  <a:lnTo>
                    <a:pt x="633158" y="337591"/>
                  </a:lnTo>
                  <a:lnTo>
                    <a:pt x="631825" y="337591"/>
                  </a:lnTo>
                  <a:lnTo>
                    <a:pt x="631418" y="337464"/>
                  </a:lnTo>
                  <a:lnTo>
                    <a:pt x="631291" y="337083"/>
                  </a:lnTo>
                  <a:lnTo>
                    <a:pt x="629881" y="338226"/>
                  </a:lnTo>
                  <a:lnTo>
                    <a:pt x="629335" y="338734"/>
                  </a:lnTo>
                  <a:lnTo>
                    <a:pt x="629234" y="339369"/>
                  </a:lnTo>
                  <a:lnTo>
                    <a:pt x="629577" y="339559"/>
                  </a:lnTo>
                  <a:lnTo>
                    <a:pt x="631507" y="338861"/>
                  </a:lnTo>
                  <a:lnTo>
                    <a:pt x="631761" y="338772"/>
                  </a:lnTo>
                  <a:lnTo>
                    <a:pt x="630936" y="338861"/>
                  </a:lnTo>
                  <a:lnTo>
                    <a:pt x="630809" y="338772"/>
                  </a:lnTo>
                  <a:lnTo>
                    <a:pt x="630897" y="338607"/>
                  </a:lnTo>
                  <a:lnTo>
                    <a:pt x="631177" y="338353"/>
                  </a:lnTo>
                  <a:lnTo>
                    <a:pt x="631863" y="338226"/>
                  </a:lnTo>
                  <a:lnTo>
                    <a:pt x="632028" y="338670"/>
                  </a:lnTo>
                  <a:lnTo>
                    <a:pt x="632206" y="338607"/>
                  </a:lnTo>
                  <a:lnTo>
                    <a:pt x="633031" y="338810"/>
                  </a:lnTo>
                  <a:lnTo>
                    <a:pt x="633310" y="338607"/>
                  </a:lnTo>
                  <a:lnTo>
                    <a:pt x="633666" y="338353"/>
                  </a:lnTo>
                  <a:lnTo>
                    <a:pt x="633793" y="338226"/>
                  </a:lnTo>
                  <a:lnTo>
                    <a:pt x="634187" y="337845"/>
                  </a:lnTo>
                  <a:lnTo>
                    <a:pt x="634961" y="337591"/>
                  </a:lnTo>
                  <a:lnTo>
                    <a:pt x="635063" y="337464"/>
                  </a:lnTo>
                  <a:close/>
                </a:path>
                <a:path w="2097405" h="1483995">
                  <a:moveTo>
                    <a:pt x="639610" y="330225"/>
                  </a:moveTo>
                  <a:lnTo>
                    <a:pt x="638708" y="329476"/>
                  </a:lnTo>
                  <a:lnTo>
                    <a:pt x="638340" y="329565"/>
                  </a:lnTo>
                  <a:lnTo>
                    <a:pt x="637755" y="330225"/>
                  </a:lnTo>
                  <a:lnTo>
                    <a:pt x="638784" y="330479"/>
                  </a:lnTo>
                  <a:lnTo>
                    <a:pt x="639229" y="330479"/>
                  </a:lnTo>
                  <a:lnTo>
                    <a:pt x="639508" y="330352"/>
                  </a:lnTo>
                  <a:lnTo>
                    <a:pt x="639610" y="330225"/>
                  </a:lnTo>
                  <a:close/>
                </a:path>
                <a:path w="2097405" h="1483995">
                  <a:moveTo>
                    <a:pt x="641781" y="325526"/>
                  </a:moveTo>
                  <a:lnTo>
                    <a:pt x="641692" y="325018"/>
                  </a:lnTo>
                  <a:lnTo>
                    <a:pt x="641591" y="324891"/>
                  </a:lnTo>
                  <a:lnTo>
                    <a:pt x="640778" y="324637"/>
                  </a:lnTo>
                  <a:lnTo>
                    <a:pt x="640791" y="324891"/>
                  </a:lnTo>
                  <a:lnTo>
                    <a:pt x="641096" y="325145"/>
                  </a:lnTo>
                  <a:lnTo>
                    <a:pt x="641680" y="325780"/>
                  </a:lnTo>
                  <a:lnTo>
                    <a:pt x="641781" y="325526"/>
                  </a:lnTo>
                  <a:close/>
                </a:path>
                <a:path w="2097405" h="1483995">
                  <a:moveTo>
                    <a:pt x="644906" y="321081"/>
                  </a:moveTo>
                  <a:lnTo>
                    <a:pt x="644817" y="320827"/>
                  </a:lnTo>
                  <a:lnTo>
                    <a:pt x="644702" y="320954"/>
                  </a:lnTo>
                  <a:lnTo>
                    <a:pt x="644486" y="321081"/>
                  </a:lnTo>
                  <a:lnTo>
                    <a:pt x="644499" y="321208"/>
                  </a:lnTo>
                  <a:lnTo>
                    <a:pt x="644626" y="321335"/>
                  </a:lnTo>
                  <a:lnTo>
                    <a:pt x="644791" y="321462"/>
                  </a:lnTo>
                  <a:lnTo>
                    <a:pt x="644906" y="321081"/>
                  </a:lnTo>
                  <a:close/>
                </a:path>
                <a:path w="2097405" h="1483995">
                  <a:moveTo>
                    <a:pt x="646201" y="274142"/>
                  </a:moveTo>
                  <a:lnTo>
                    <a:pt x="615823" y="274142"/>
                  </a:lnTo>
                  <a:lnTo>
                    <a:pt x="615823" y="293319"/>
                  </a:lnTo>
                  <a:lnTo>
                    <a:pt x="615746" y="293573"/>
                  </a:lnTo>
                  <a:lnTo>
                    <a:pt x="615162" y="293319"/>
                  </a:lnTo>
                  <a:lnTo>
                    <a:pt x="614984" y="292938"/>
                  </a:lnTo>
                  <a:lnTo>
                    <a:pt x="614997" y="292303"/>
                  </a:lnTo>
                  <a:lnTo>
                    <a:pt x="615670" y="292430"/>
                  </a:lnTo>
                  <a:lnTo>
                    <a:pt x="615734" y="292557"/>
                  </a:lnTo>
                  <a:lnTo>
                    <a:pt x="615823" y="293319"/>
                  </a:lnTo>
                  <a:lnTo>
                    <a:pt x="615823" y="274142"/>
                  </a:lnTo>
                  <a:lnTo>
                    <a:pt x="615353" y="274142"/>
                  </a:lnTo>
                  <a:lnTo>
                    <a:pt x="613333" y="274142"/>
                  </a:lnTo>
                  <a:lnTo>
                    <a:pt x="612724" y="275285"/>
                  </a:lnTo>
                  <a:lnTo>
                    <a:pt x="611936" y="276174"/>
                  </a:lnTo>
                  <a:lnTo>
                    <a:pt x="611390" y="276555"/>
                  </a:lnTo>
                  <a:lnTo>
                    <a:pt x="610895" y="276682"/>
                  </a:lnTo>
                  <a:lnTo>
                    <a:pt x="610450" y="276682"/>
                  </a:lnTo>
                  <a:lnTo>
                    <a:pt x="610336" y="298145"/>
                  </a:lnTo>
                  <a:lnTo>
                    <a:pt x="610171" y="299161"/>
                  </a:lnTo>
                  <a:lnTo>
                    <a:pt x="609815" y="299034"/>
                  </a:lnTo>
                  <a:lnTo>
                    <a:pt x="609638" y="298907"/>
                  </a:lnTo>
                  <a:lnTo>
                    <a:pt x="609561" y="297256"/>
                  </a:lnTo>
                  <a:lnTo>
                    <a:pt x="609561" y="300431"/>
                  </a:lnTo>
                  <a:lnTo>
                    <a:pt x="609523" y="301066"/>
                  </a:lnTo>
                  <a:lnTo>
                    <a:pt x="609409" y="301574"/>
                  </a:lnTo>
                  <a:lnTo>
                    <a:pt x="609142" y="301955"/>
                  </a:lnTo>
                  <a:lnTo>
                    <a:pt x="608469" y="302082"/>
                  </a:lnTo>
                  <a:lnTo>
                    <a:pt x="607923" y="302463"/>
                  </a:lnTo>
                  <a:lnTo>
                    <a:pt x="607136" y="302336"/>
                  </a:lnTo>
                  <a:lnTo>
                    <a:pt x="606107" y="301828"/>
                  </a:lnTo>
                  <a:lnTo>
                    <a:pt x="606069" y="301447"/>
                  </a:lnTo>
                  <a:lnTo>
                    <a:pt x="606513" y="301066"/>
                  </a:lnTo>
                  <a:lnTo>
                    <a:pt x="607390" y="300812"/>
                  </a:lnTo>
                  <a:lnTo>
                    <a:pt x="608584" y="300812"/>
                  </a:lnTo>
                  <a:lnTo>
                    <a:pt x="609561" y="300431"/>
                  </a:lnTo>
                  <a:lnTo>
                    <a:pt x="609561" y="297256"/>
                  </a:lnTo>
                  <a:lnTo>
                    <a:pt x="610133" y="297637"/>
                  </a:lnTo>
                  <a:lnTo>
                    <a:pt x="610336" y="298145"/>
                  </a:lnTo>
                  <a:lnTo>
                    <a:pt x="610336" y="276745"/>
                  </a:lnTo>
                  <a:lnTo>
                    <a:pt x="609688" y="277063"/>
                  </a:lnTo>
                  <a:lnTo>
                    <a:pt x="608660" y="277825"/>
                  </a:lnTo>
                  <a:lnTo>
                    <a:pt x="607364" y="278714"/>
                  </a:lnTo>
                  <a:lnTo>
                    <a:pt x="604634" y="281127"/>
                  </a:lnTo>
                  <a:lnTo>
                    <a:pt x="602830" y="282905"/>
                  </a:lnTo>
                  <a:lnTo>
                    <a:pt x="600773" y="284302"/>
                  </a:lnTo>
                  <a:lnTo>
                    <a:pt x="598487" y="285445"/>
                  </a:lnTo>
                  <a:lnTo>
                    <a:pt x="597877" y="286461"/>
                  </a:lnTo>
                  <a:lnTo>
                    <a:pt x="596290" y="288239"/>
                  </a:lnTo>
                  <a:lnTo>
                    <a:pt x="595515" y="288747"/>
                  </a:lnTo>
                  <a:lnTo>
                    <a:pt x="594639" y="289001"/>
                  </a:lnTo>
                  <a:lnTo>
                    <a:pt x="594829" y="289382"/>
                  </a:lnTo>
                  <a:lnTo>
                    <a:pt x="594804" y="289890"/>
                  </a:lnTo>
                  <a:lnTo>
                    <a:pt x="593953" y="290906"/>
                  </a:lnTo>
                  <a:lnTo>
                    <a:pt x="593458" y="290906"/>
                  </a:lnTo>
                  <a:lnTo>
                    <a:pt x="592886" y="290652"/>
                  </a:lnTo>
                  <a:lnTo>
                    <a:pt x="589127" y="293827"/>
                  </a:lnTo>
                  <a:lnTo>
                    <a:pt x="585190" y="296748"/>
                  </a:lnTo>
                  <a:lnTo>
                    <a:pt x="581075" y="299161"/>
                  </a:lnTo>
                  <a:lnTo>
                    <a:pt x="580580" y="300431"/>
                  </a:lnTo>
                  <a:lnTo>
                    <a:pt x="579259" y="301828"/>
                  </a:lnTo>
                  <a:lnTo>
                    <a:pt x="574662" y="304876"/>
                  </a:lnTo>
                  <a:lnTo>
                    <a:pt x="572249" y="306908"/>
                  </a:lnTo>
                  <a:lnTo>
                    <a:pt x="571754" y="308178"/>
                  </a:lnTo>
                  <a:lnTo>
                    <a:pt x="570433" y="309575"/>
                  </a:lnTo>
                  <a:lnTo>
                    <a:pt x="565835" y="312623"/>
                  </a:lnTo>
                  <a:lnTo>
                    <a:pt x="564984" y="313512"/>
                  </a:lnTo>
                  <a:lnTo>
                    <a:pt x="564413" y="314274"/>
                  </a:lnTo>
                  <a:lnTo>
                    <a:pt x="564108" y="314909"/>
                  </a:lnTo>
                  <a:lnTo>
                    <a:pt x="563219" y="314909"/>
                  </a:lnTo>
                  <a:lnTo>
                    <a:pt x="562241" y="315544"/>
                  </a:lnTo>
                  <a:lnTo>
                    <a:pt x="559752" y="318338"/>
                  </a:lnTo>
                  <a:lnTo>
                    <a:pt x="559269" y="318592"/>
                  </a:lnTo>
                  <a:lnTo>
                    <a:pt x="558609" y="318846"/>
                  </a:lnTo>
                  <a:lnTo>
                    <a:pt x="557974" y="319608"/>
                  </a:lnTo>
                  <a:lnTo>
                    <a:pt x="557860" y="320624"/>
                  </a:lnTo>
                  <a:lnTo>
                    <a:pt x="558863" y="323545"/>
                  </a:lnTo>
                  <a:lnTo>
                    <a:pt x="559282" y="325196"/>
                  </a:lnTo>
                  <a:lnTo>
                    <a:pt x="560336" y="325831"/>
                  </a:lnTo>
                  <a:lnTo>
                    <a:pt x="561924" y="327355"/>
                  </a:lnTo>
                  <a:lnTo>
                    <a:pt x="562305" y="327990"/>
                  </a:lnTo>
                  <a:lnTo>
                    <a:pt x="562330" y="328625"/>
                  </a:lnTo>
                  <a:lnTo>
                    <a:pt x="562559" y="328625"/>
                  </a:lnTo>
                  <a:lnTo>
                    <a:pt x="562902" y="328752"/>
                  </a:lnTo>
                  <a:lnTo>
                    <a:pt x="563829" y="329387"/>
                  </a:lnTo>
                  <a:lnTo>
                    <a:pt x="567270" y="331927"/>
                  </a:lnTo>
                  <a:lnTo>
                    <a:pt x="568388" y="331673"/>
                  </a:lnTo>
                  <a:lnTo>
                    <a:pt x="569315" y="330403"/>
                  </a:lnTo>
                  <a:lnTo>
                    <a:pt x="569023" y="331165"/>
                  </a:lnTo>
                  <a:lnTo>
                    <a:pt x="569137" y="332181"/>
                  </a:lnTo>
                  <a:lnTo>
                    <a:pt x="569658" y="333197"/>
                  </a:lnTo>
                  <a:lnTo>
                    <a:pt x="569963" y="332943"/>
                  </a:lnTo>
                  <a:lnTo>
                    <a:pt x="570458" y="332689"/>
                  </a:lnTo>
                  <a:lnTo>
                    <a:pt x="571131" y="332689"/>
                  </a:lnTo>
                  <a:lnTo>
                    <a:pt x="571957" y="332435"/>
                  </a:lnTo>
                  <a:lnTo>
                    <a:pt x="573532" y="332435"/>
                  </a:lnTo>
                  <a:lnTo>
                    <a:pt x="573633" y="331927"/>
                  </a:lnTo>
                  <a:lnTo>
                    <a:pt x="573595" y="331673"/>
                  </a:lnTo>
                  <a:lnTo>
                    <a:pt x="573036" y="330530"/>
                  </a:lnTo>
                  <a:lnTo>
                    <a:pt x="574598" y="330530"/>
                  </a:lnTo>
                  <a:lnTo>
                    <a:pt x="574878" y="330403"/>
                  </a:lnTo>
                  <a:lnTo>
                    <a:pt x="576021" y="329895"/>
                  </a:lnTo>
                  <a:lnTo>
                    <a:pt x="577291" y="328625"/>
                  </a:lnTo>
                  <a:lnTo>
                    <a:pt x="579081" y="327355"/>
                  </a:lnTo>
                  <a:lnTo>
                    <a:pt x="579945" y="326847"/>
                  </a:lnTo>
                  <a:lnTo>
                    <a:pt x="580872" y="326466"/>
                  </a:lnTo>
                  <a:lnTo>
                    <a:pt x="580732" y="323799"/>
                  </a:lnTo>
                  <a:lnTo>
                    <a:pt x="581748" y="322910"/>
                  </a:lnTo>
                  <a:lnTo>
                    <a:pt x="583920" y="323799"/>
                  </a:lnTo>
                  <a:lnTo>
                    <a:pt x="583768" y="322910"/>
                  </a:lnTo>
                  <a:lnTo>
                    <a:pt x="583704" y="322529"/>
                  </a:lnTo>
                  <a:lnTo>
                    <a:pt x="583298" y="321640"/>
                  </a:lnTo>
                  <a:lnTo>
                    <a:pt x="583742" y="321513"/>
                  </a:lnTo>
                  <a:lnTo>
                    <a:pt x="584149" y="321513"/>
                  </a:lnTo>
                  <a:lnTo>
                    <a:pt x="584466" y="321386"/>
                  </a:lnTo>
                  <a:lnTo>
                    <a:pt x="585520" y="320243"/>
                  </a:lnTo>
                  <a:lnTo>
                    <a:pt x="586130" y="320116"/>
                  </a:lnTo>
                  <a:lnTo>
                    <a:pt x="586943" y="320370"/>
                  </a:lnTo>
                  <a:lnTo>
                    <a:pt x="587298" y="320116"/>
                  </a:lnTo>
                  <a:lnTo>
                    <a:pt x="587476" y="319989"/>
                  </a:lnTo>
                  <a:lnTo>
                    <a:pt x="587730" y="319735"/>
                  </a:lnTo>
                  <a:lnTo>
                    <a:pt x="587705" y="319100"/>
                  </a:lnTo>
                  <a:lnTo>
                    <a:pt x="587540" y="318973"/>
                  </a:lnTo>
                  <a:lnTo>
                    <a:pt x="587514" y="318592"/>
                  </a:lnTo>
                  <a:lnTo>
                    <a:pt x="588441" y="318084"/>
                  </a:lnTo>
                  <a:lnTo>
                    <a:pt x="590321" y="317703"/>
                  </a:lnTo>
                  <a:lnTo>
                    <a:pt x="589241" y="316560"/>
                  </a:lnTo>
                  <a:lnTo>
                    <a:pt x="589064" y="315290"/>
                  </a:lnTo>
                  <a:lnTo>
                    <a:pt x="589788" y="314020"/>
                  </a:lnTo>
                  <a:lnTo>
                    <a:pt x="589292" y="313385"/>
                  </a:lnTo>
                  <a:lnTo>
                    <a:pt x="589038" y="312750"/>
                  </a:lnTo>
                  <a:lnTo>
                    <a:pt x="589000" y="311988"/>
                  </a:lnTo>
                  <a:lnTo>
                    <a:pt x="589673" y="311988"/>
                  </a:lnTo>
                  <a:lnTo>
                    <a:pt x="590296" y="312369"/>
                  </a:lnTo>
                  <a:lnTo>
                    <a:pt x="590905" y="313131"/>
                  </a:lnTo>
                  <a:lnTo>
                    <a:pt x="591210" y="312496"/>
                  </a:lnTo>
                  <a:lnTo>
                    <a:pt x="591705" y="312242"/>
                  </a:lnTo>
                  <a:lnTo>
                    <a:pt x="593382" y="312115"/>
                  </a:lnTo>
                  <a:lnTo>
                    <a:pt x="593788" y="311988"/>
                  </a:lnTo>
                  <a:lnTo>
                    <a:pt x="594207" y="311861"/>
                  </a:lnTo>
                  <a:lnTo>
                    <a:pt x="594652" y="311861"/>
                  </a:lnTo>
                  <a:lnTo>
                    <a:pt x="594741" y="311988"/>
                  </a:lnTo>
                  <a:lnTo>
                    <a:pt x="594842" y="313512"/>
                  </a:lnTo>
                  <a:lnTo>
                    <a:pt x="594995" y="313893"/>
                  </a:lnTo>
                  <a:lnTo>
                    <a:pt x="595884" y="313893"/>
                  </a:lnTo>
                  <a:lnTo>
                    <a:pt x="596455" y="313131"/>
                  </a:lnTo>
                  <a:lnTo>
                    <a:pt x="596709" y="312115"/>
                  </a:lnTo>
                  <a:lnTo>
                    <a:pt x="596836" y="311861"/>
                  </a:lnTo>
                  <a:lnTo>
                    <a:pt x="597141" y="311607"/>
                  </a:lnTo>
                  <a:lnTo>
                    <a:pt x="598525" y="310718"/>
                  </a:lnTo>
                  <a:lnTo>
                    <a:pt x="598855" y="310591"/>
                  </a:lnTo>
                  <a:lnTo>
                    <a:pt x="600125" y="309194"/>
                  </a:lnTo>
                  <a:lnTo>
                    <a:pt x="600417" y="308686"/>
                  </a:lnTo>
                  <a:lnTo>
                    <a:pt x="600735" y="308305"/>
                  </a:lnTo>
                  <a:lnTo>
                    <a:pt x="601408" y="308305"/>
                  </a:lnTo>
                  <a:lnTo>
                    <a:pt x="601700" y="308559"/>
                  </a:lnTo>
                  <a:lnTo>
                    <a:pt x="601954" y="308940"/>
                  </a:lnTo>
                  <a:lnTo>
                    <a:pt x="602742" y="309067"/>
                  </a:lnTo>
                  <a:lnTo>
                    <a:pt x="603110" y="308686"/>
                  </a:lnTo>
                  <a:lnTo>
                    <a:pt x="603084" y="308305"/>
                  </a:lnTo>
                  <a:lnTo>
                    <a:pt x="603148" y="306273"/>
                  </a:lnTo>
                  <a:lnTo>
                    <a:pt x="603592" y="306019"/>
                  </a:lnTo>
                  <a:lnTo>
                    <a:pt x="604469" y="305765"/>
                  </a:lnTo>
                  <a:lnTo>
                    <a:pt x="603885" y="305257"/>
                  </a:lnTo>
                  <a:lnTo>
                    <a:pt x="603504" y="304622"/>
                  </a:lnTo>
                  <a:lnTo>
                    <a:pt x="603389" y="303987"/>
                  </a:lnTo>
                  <a:lnTo>
                    <a:pt x="603364" y="301955"/>
                  </a:lnTo>
                  <a:lnTo>
                    <a:pt x="603643" y="301828"/>
                  </a:lnTo>
                  <a:lnTo>
                    <a:pt x="604113" y="302336"/>
                  </a:lnTo>
                  <a:lnTo>
                    <a:pt x="604443" y="302336"/>
                  </a:lnTo>
                  <a:lnTo>
                    <a:pt x="604875" y="302971"/>
                  </a:lnTo>
                  <a:lnTo>
                    <a:pt x="605396" y="304114"/>
                  </a:lnTo>
                  <a:lnTo>
                    <a:pt x="605815" y="303606"/>
                  </a:lnTo>
                  <a:lnTo>
                    <a:pt x="606412" y="303479"/>
                  </a:lnTo>
                  <a:lnTo>
                    <a:pt x="607225" y="303860"/>
                  </a:lnTo>
                  <a:lnTo>
                    <a:pt x="607910" y="304241"/>
                  </a:lnTo>
                  <a:lnTo>
                    <a:pt x="608596" y="304368"/>
                  </a:lnTo>
                  <a:lnTo>
                    <a:pt x="609269" y="304368"/>
                  </a:lnTo>
                  <a:lnTo>
                    <a:pt x="610108" y="304114"/>
                  </a:lnTo>
                  <a:lnTo>
                    <a:pt x="611085" y="303733"/>
                  </a:lnTo>
                  <a:lnTo>
                    <a:pt x="611009" y="304114"/>
                  </a:lnTo>
                  <a:lnTo>
                    <a:pt x="610628" y="304622"/>
                  </a:lnTo>
                  <a:lnTo>
                    <a:pt x="609993" y="305384"/>
                  </a:lnTo>
                  <a:lnTo>
                    <a:pt x="610895" y="305511"/>
                  </a:lnTo>
                  <a:lnTo>
                    <a:pt x="612343" y="304241"/>
                  </a:lnTo>
                  <a:lnTo>
                    <a:pt x="612724" y="303733"/>
                  </a:lnTo>
                  <a:lnTo>
                    <a:pt x="612914" y="303479"/>
                  </a:lnTo>
                  <a:lnTo>
                    <a:pt x="613664" y="302463"/>
                  </a:lnTo>
                  <a:lnTo>
                    <a:pt x="614324" y="301574"/>
                  </a:lnTo>
                  <a:lnTo>
                    <a:pt x="614972" y="300431"/>
                  </a:lnTo>
                  <a:lnTo>
                    <a:pt x="618401" y="295986"/>
                  </a:lnTo>
                  <a:lnTo>
                    <a:pt x="620788" y="293573"/>
                  </a:lnTo>
                  <a:lnTo>
                    <a:pt x="636409" y="278841"/>
                  </a:lnTo>
                  <a:lnTo>
                    <a:pt x="637032" y="277952"/>
                  </a:lnTo>
                  <a:lnTo>
                    <a:pt x="637159" y="277317"/>
                  </a:lnTo>
                  <a:lnTo>
                    <a:pt x="637184" y="276809"/>
                  </a:lnTo>
                  <a:lnTo>
                    <a:pt x="637527" y="276936"/>
                  </a:lnTo>
                  <a:lnTo>
                    <a:pt x="638035" y="276936"/>
                  </a:lnTo>
                  <a:lnTo>
                    <a:pt x="639038" y="276809"/>
                  </a:lnTo>
                  <a:lnTo>
                    <a:pt x="639521" y="277317"/>
                  </a:lnTo>
                  <a:lnTo>
                    <a:pt x="640245" y="277317"/>
                  </a:lnTo>
                  <a:lnTo>
                    <a:pt x="639991" y="276809"/>
                  </a:lnTo>
                  <a:lnTo>
                    <a:pt x="639229" y="275285"/>
                  </a:lnTo>
                  <a:lnTo>
                    <a:pt x="639876" y="274777"/>
                  </a:lnTo>
                  <a:lnTo>
                    <a:pt x="642175" y="275539"/>
                  </a:lnTo>
                  <a:lnTo>
                    <a:pt x="643077" y="275920"/>
                  </a:lnTo>
                  <a:lnTo>
                    <a:pt x="643813" y="275920"/>
                  </a:lnTo>
                  <a:lnTo>
                    <a:pt x="644359" y="275539"/>
                  </a:lnTo>
                  <a:lnTo>
                    <a:pt x="644804" y="275539"/>
                  </a:lnTo>
                  <a:lnTo>
                    <a:pt x="645287" y="275158"/>
                  </a:lnTo>
                  <a:lnTo>
                    <a:pt x="645629" y="274777"/>
                  </a:lnTo>
                  <a:lnTo>
                    <a:pt x="646201" y="274142"/>
                  </a:lnTo>
                  <a:close/>
                </a:path>
                <a:path w="2097405" h="1483995">
                  <a:moveTo>
                    <a:pt x="646912" y="352577"/>
                  </a:moveTo>
                  <a:lnTo>
                    <a:pt x="646836" y="352196"/>
                  </a:lnTo>
                  <a:lnTo>
                    <a:pt x="646480" y="351815"/>
                  </a:lnTo>
                  <a:lnTo>
                    <a:pt x="646366" y="352704"/>
                  </a:lnTo>
                  <a:lnTo>
                    <a:pt x="646912" y="352577"/>
                  </a:lnTo>
                  <a:close/>
                </a:path>
                <a:path w="2097405" h="1483995">
                  <a:moveTo>
                    <a:pt x="648182" y="311861"/>
                  </a:moveTo>
                  <a:lnTo>
                    <a:pt x="647852" y="311988"/>
                  </a:lnTo>
                  <a:lnTo>
                    <a:pt x="647687" y="312115"/>
                  </a:lnTo>
                  <a:lnTo>
                    <a:pt x="647712" y="312369"/>
                  </a:lnTo>
                  <a:lnTo>
                    <a:pt x="648182" y="311861"/>
                  </a:lnTo>
                  <a:close/>
                </a:path>
                <a:path w="2097405" h="1483995">
                  <a:moveTo>
                    <a:pt x="648792" y="680783"/>
                  </a:moveTo>
                  <a:lnTo>
                    <a:pt x="648487" y="680580"/>
                  </a:lnTo>
                  <a:lnTo>
                    <a:pt x="648652" y="680758"/>
                  </a:lnTo>
                  <a:lnTo>
                    <a:pt x="648792" y="680783"/>
                  </a:lnTo>
                  <a:close/>
                </a:path>
                <a:path w="2097405" h="1483995">
                  <a:moveTo>
                    <a:pt x="650367" y="679869"/>
                  </a:moveTo>
                  <a:lnTo>
                    <a:pt x="650290" y="679361"/>
                  </a:lnTo>
                  <a:lnTo>
                    <a:pt x="650227" y="679234"/>
                  </a:lnTo>
                  <a:lnTo>
                    <a:pt x="649859" y="678980"/>
                  </a:lnTo>
                  <a:lnTo>
                    <a:pt x="649960" y="680250"/>
                  </a:lnTo>
                  <a:lnTo>
                    <a:pt x="650367" y="679869"/>
                  </a:lnTo>
                  <a:close/>
                </a:path>
                <a:path w="2097405" h="1483995">
                  <a:moveTo>
                    <a:pt x="658152" y="341909"/>
                  </a:moveTo>
                  <a:lnTo>
                    <a:pt x="657974" y="341782"/>
                  </a:lnTo>
                  <a:lnTo>
                    <a:pt x="657529" y="341782"/>
                  </a:lnTo>
                  <a:lnTo>
                    <a:pt x="657428" y="341909"/>
                  </a:lnTo>
                  <a:lnTo>
                    <a:pt x="657669" y="342036"/>
                  </a:lnTo>
                  <a:lnTo>
                    <a:pt x="658152" y="341909"/>
                  </a:lnTo>
                  <a:close/>
                </a:path>
                <a:path w="2097405" h="1483995">
                  <a:moveTo>
                    <a:pt x="659282" y="606488"/>
                  </a:moveTo>
                  <a:lnTo>
                    <a:pt x="659015" y="605980"/>
                  </a:lnTo>
                  <a:lnTo>
                    <a:pt x="658215" y="605853"/>
                  </a:lnTo>
                  <a:lnTo>
                    <a:pt x="656882" y="605980"/>
                  </a:lnTo>
                  <a:lnTo>
                    <a:pt x="657491" y="604964"/>
                  </a:lnTo>
                  <a:lnTo>
                    <a:pt x="657834" y="604202"/>
                  </a:lnTo>
                  <a:lnTo>
                    <a:pt x="657860" y="602932"/>
                  </a:lnTo>
                  <a:lnTo>
                    <a:pt x="657961" y="602551"/>
                  </a:lnTo>
                  <a:lnTo>
                    <a:pt x="657885" y="601916"/>
                  </a:lnTo>
                  <a:lnTo>
                    <a:pt x="657999" y="601281"/>
                  </a:lnTo>
                  <a:lnTo>
                    <a:pt x="658164" y="600900"/>
                  </a:lnTo>
                  <a:lnTo>
                    <a:pt x="659015" y="600265"/>
                  </a:lnTo>
                  <a:lnTo>
                    <a:pt x="658977" y="599503"/>
                  </a:lnTo>
                  <a:lnTo>
                    <a:pt x="658063" y="599122"/>
                  </a:lnTo>
                  <a:lnTo>
                    <a:pt x="657440" y="598487"/>
                  </a:lnTo>
                  <a:lnTo>
                    <a:pt x="656513" y="595058"/>
                  </a:lnTo>
                  <a:lnTo>
                    <a:pt x="656285" y="594296"/>
                  </a:lnTo>
                  <a:lnTo>
                    <a:pt x="657148" y="592137"/>
                  </a:lnTo>
                  <a:lnTo>
                    <a:pt x="657250" y="590486"/>
                  </a:lnTo>
                  <a:lnTo>
                    <a:pt x="656602" y="589343"/>
                  </a:lnTo>
                  <a:lnTo>
                    <a:pt x="657212" y="588200"/>
                  </a:lnTo>
                  <a:lnTo>
                    <a:pt x="658152" y="587184"/>
                  </a:lnTo>
                  <a:lnTo>
                    <a:pt x="658215" y="587057"/>
                  </a:lnTo>
                  <a:lnTo>
                    <a:pt x="658545" y="586422"/>
                  </a:lnTo>
                  <a:lnTo>
                    <a:pt x="658444" y="585660"/>
                  </a:lnTo>
                  <a:lnTo>
                    <a:pt x="658126" y="585152"/>
                  </a:lnTo>
                  <a:lnTo>
                    <a:pt x="657809" y="584644"/>
                  </a:lnTo>
                  <a:lnTo>
                    <a:pt x="656983" y="584898"/>
                  </a:lnTo>
                  <a:lnTo>
                    <a:pt x="655828" y="585152"/>
                  </a:lnTo>
                  <a:lnTo>
                    <a:pt x="654812" y="582612"/>
                  </a:lnTo>
                  <a:lnTo>
                    <a:pt x="654799" y="582358"/>
                  </a:lnTo>
                  <a:lnTo>
                    <a:pt x="653491" y="579564"/>
                  </a:lnTo>
                  <a:lnTo>
                    <a:pt x="652970" y="577659"/>
                  </a:lnTo>
                  <a:lnTo>
                    <a:pt x="652970" y="625538"/>
                  </a:lnTo>
                  <a:lnTo>
                    <a:pt x="652957" y="626173"/>
                  </a:lnTo>
                  <a:lnTo>
                    <a:pt x="652843" y="626046"/>
                  </a:lnTo>
                  <a:lnTo>
                    <a:pt x="652640" y="625538"/>
                  </a:lnTo>
                  <a:lnTo>
                    <a:pt x="652767" y="625665"/>
                  </a:lnTo>
                  <a:lnTo>
                    <a:pt x="652970" y="625538"/>
                  </a:lnTo>
                  <a:lnTo>
                    <a:pt x="652970" y="577659"/>
                  </a:lnTo>
                  <a:lnTo>
                    <a:pt x="653262" y="576897"/>
                  </a:lnTo>
                  <a:lnTo>
                    <a:pt x="652564" y="576643"/>
                  </a:lnTo>
                  <a:lnTo>
                    <a:pt x="651713" y="576516"/>
                  </a:lnTo>
                  <a:lnTo>
                    <a:pt x="651243" y="576262"/>
                  </a:lnTo>
                  <a:lnTo>
                    <a:pt x="650900" y="576135"/>
                  </a:lnTo>
                  <a:lnTo>
                    <a:pt x="650671" y="575881"/>
                  </a:lnTo>
                  <a:lnTo>
                    <a:pt x="650532" y="575500"/>
                  </a:lnTo>
                  <a:lnTo>
                    <a:pt x="650760" y="574865"/>
                  </a:lnTo>
                  <a:lnTo>
                    <a:pt x="651357" y="573595"/>
                  </a:lnTo>
                  <a:lnTo>
                    <a:pt x="650532" y="571436"/>
                  </a:lnTo>
                  <a:lnTo>
                    <a:pt x="649173" y="569531"/>
                  </a:lnTo>
                  <a:lnTo>
                    <a:pt x="646963" y="567626"/>
                  </a:lnTo>
                  <a:lnTo>
                    <a:pt x="644169" y="565213"/>
                  </a:lnTo>
                  <a:lnTo>
                    <a:pt x="641769" y="564235"/>
                  </a:lnTo>
                  <a:lnTo>
                    <a:pt x="641769" y="615886"/>
                  </a:lnTo>
                  <a:lnTo>
                    <a:pt x="641540" y="619315"/>
                  </a:lnTo>
                  <a:lnTo>
                    <a:pt x="641426" y="619823"/>
                  </a:lnTo>
                  <a:lnTo>
                    <a:pt x="640537" y="622363"/>
                  </a:lnTo>
                  <a:lnTo>
                    <a:pt x="638797" y="624776"/>
                  </a:lnTo>
                  <a:lnTo>
                    <a:pt x="638454" y="624649"/>
                  </a:lnTo>
                  <a:lnTo>
                    <a:pt x="637895" y="624903"/>
                  </a:lnTo>
                  <a:lnTo>
                    <a:pt x="637146" y="625284"/>
                  </a:lnTo>
                  <a:lnTo>
                    <a:pt x="636676" y="625792"/>
                  </a:lnTo>
                  <a:lnTo>
                    <a:pt x="635863" y="626300"/>
                  </a:lnTo>
                  <a:lnTo>
                    <a:pt x="634072" y="626427"/>
                  </a:lnTo>
                  <a:lnTo>
                    <a:pt x="632510" y="626681"/>
                  </a:lnTo>
                  <a:lnTo>
                    <a:pt x="631190" y="626935"/>
                  </a:lnTo>
                  <a:lnTo>
                    <a:pt x="631317" y="627316"/>
                  </a:lnTo>
                  <a:lnTo>
                    <a:pt x="631367" y="627951"/>
                  </a:lnTo>
                  <a:lnTo>
                    <a:pt x="631164" y="628205"/>
                  </a:lnTo>
                  <a:lnTo>
                    <a:pt x="629399" y="627951"/>
                  </a:lnTo>
                  <a:lnTo>
                    <a:pt x="628396" y="627697"/>
                  </a:lnTo>
                  <a:lnTo>
                    <a:pt x="626757" y="625919"/>
                  </a:lnTo>
                  <a:lnTo>
                    <a:pt x="625360" y="624395"/>
                  </a:lnTo>
                  <a:lnTo>
                    <a:pt x="625119" y="624141"/>
                  </a:lnTo>
                  <a:lnTo>
                    <a:pt x="624687" y="624395"/>
                  </a:lnTo>
                  <a:lnTo>
                    <a:pt x="624179" y="624395"/>
                  </a:lnTo>
                  <a:lnTo>
                    <a:pt x="623608" y="624141"/>
                  </a:lnTo>
                  <a:lnTo>
                    <a:pt x="622884" y="623506"/>
                  </a:lnTo>
                  <a:lnTo>
                    <a:pt x="622223" y="623506"/>
                  </a:lnTo>
                  <a:lnTo>
                    <a:pt x="621284" y="622109"/>
                  </a:lnTo>
                  <a:lnTo>
                    <a:pt x="621017" y="621601"/>
                  </a:lnTo>
                  <a:lnTo>
                    <a:pt x="620890" y="621347"/>
                  </a:lnTo>
                  <a:lnTo>
                    <a:pt x="620407" y="620966"/>
                  </a:lnTo>
                  <a:lnTo>
                    <a:pt x="619848" y="620839"/>
                  </a:lnTo>
                  <a:lnTo>
                    <a:pt x="618617" y="620077"/>
                  </a:lnTo>
                  <a:lnTo>
                    <a:pt x="617702" y="618934"/>
                  </a:lnTo>
                  <a:lnTo>
                    <a:pt x="616877" y="618299"/>
                  </a:lnTo>
                  <a:lnTo>
                    <a:pt x="616115" y="617918"/>
                  </a:lnTo>
                  <a:lnTo>
                    <a:pt x="615442" y="617918"/>
                  </a:lnTo>
                  <a:lnTo>
                    <a:pt x="614895" y="617156"/>
                  </a:lnTo>
                  <a:lnTo>
                    <a:pt x="613257" y="615378"/>
                  </a:lnTo>
                  <a:lnTo>
                    <a:pt x="613016" y="615251"/>
                  </a:lnTo>
                  <a:lnTo>
                    <a:pt x="612889" y="614997"/>
                  </a:lnTo>
                  <a:lnTo>
                    <a:pt x="612876" y="614743"/>
                  </a:lnTo>
                  <a:lnTo>
                    <a:pt x="611632" y="614489"/>
                  </a:lnTo>
                  <a:lnTo>
                    <a:pt x="610438" y="613473"/>
                  </a:lnTo>
                  <a:lnTo>
                    <a:pt x="609295" y="611568"/>
                  </a:lnTo>
                  <a:lnTo>
                    <a:pt x="608279" y="611314"/>
                  </a:lnTo>
                  <a:lnTo>
                    <a:pt x="606259" y="610679"/>
                  </a:lnTo>
                  <a:lnTo>
                    <a:pt x="605777" y="610171"/>
                  </a:lnTo>
                  <a:lnTo>
                    <a:pt x="605612" y="609409"/>
                  </a:lnTo>
                  <a:lnTo>
                    <a:pt x="605904" y="609409"/>
                  </a:lnTo>
                  <a:lnTo>
                    <a:pt x="606120" y="609155"/>
                  </a:lnTo>
                  <a:lnTo>
                    <a:pt x="607453" y="609028"/>
                  </a:lnTo>
                  <a:lnTo>
                    <a:pt x="607225" y="608266"/>
                  </a:lnTo>
                  <a:lnTo>
                    <a:pt x="607275" y="607504"/>
                  </a:lnTo>
                  <a:lnTo>
                    <a:pt x="607860" y="607504"/>
                  </a:lnTo>
                  <a:lnTo>
                    <a:pt x="609066" y="607885"/>
                  </a:lnTo>
                  <a:lnTo>
                    <a:pt x="610082" y="608266"/>
                  </a:lnTo>
                  <a:lnTo>
                    <a:pt x="610514" y="607504"/>
                  </a:lnTo>
                  <a:lnTo>
                    <a:pt x="610514" y="607250"/>
                  </a:lnTo>
                  <a:lnTo>
                    <a:pt x="610133" y="606615"/>
                  </a:lnTo>
                  <a:lnTo>
                    <a:pt x="608749" y="605726"/>
                  </a:lnTo>
                  <a:lnTo>
                    <a:pt x="609041" y="605218"/>
                  </a:lnTo>
                  <a:lnTo>
                    <a:pt x="609739" y="604837"/>
                  </a:lnTo>
                  <a:lnTo>
                    <a:pt x="610971" y="604837"/>
                  </a:lnTo>
                  <a:lnTo>
                    <a:pt x="611327" y="604964"/>
                  </a:lnTo>
                  <a:lnTo>
                    <a:pt x="612457" y="605091"/>
                  </a:lnTo>
                  <a:lnTo>
                    <a:pt x="612914" y="605218"/>
                  </a:lnTo>
                  <a:lnTo>
                    <a:pt x="613257" y="605345"/>
                  </a:lnTo>
                  <a:lnTo>
                    <a:pt x="613194" y="604837"/>
                  </a:lnTo>
                  <a:lnTo>
                    <a:pt x="613105" y="604202"/>
                  </a:lnTo>
                  <a:lnTo>
                    <a:pt x="613105" y="603694"/>
                  </a:lnTo>
                  <a:lnTo>
                    <a:pt x="613435" y="602932"/>
                  </a:lnTo>
                  <a:lnTo>
                    <a:pt x="614426" y="602551"/>
                  </a:lnTo>
                  <a:lnTo>
                    <a:pt x="614718" y="601916"/>
                  </a:lnTo>
                  <a:lnTo>
                    <a:pt x="614832" y="601535"/>
                  </a:lnTo>
                  <a:lnTo>
                    <a:pt x="614946" y="600519"/>
                  </a:lnTo>
                  <a:lnTo>
                    <a:pt x="615378" y="600265"/>
                  </a:lnTo>
                  <a:lnTo>
                    <a:pt x="615950" y="599503"/>
                  </a:lnTo>
                  <a:lnTo>
                    <a:pt x="616635" y="598233"/>
                  </a:lnTo>
                  <a:lnTo>
                    <a:pt x="616889" y="596836"/>
                  </a:lnTo>
                  <a:lnTo>
                    <a:pt x="617651" y="595566"/>
                  </a:lnTo>
                  <a:lnTo>
                    <a:pt x="617994" y="595693"/>
                  </a:lnTo>
                  <a:lnTo>
                    <a:pt x="618871" y="595566"/>
                  </a:lnTo>
                  <a:lnTo>
                    <a:pt x="620318" y="595058"/>
                  </a:lnTo>
                  <a:lnTo>
                    <a:pt x="621944" y="594296"/>
                  </a:lnTo>
                  <a:lnTo>
                    <a:pt x="622274" y="594169"/>
                  </a:lnTo>
                  <a:lnTo>
                    <a:pt x="622592" y="593915"/>
                  </a:lnTo>
                  <a:lnTo>
                    <a:pt x="622896" y="593534"/>
                  </a:lnTo>
                  <a:lnTo>
                    <a:pt x="625233" y="593026"/>
                  </a:lnTo>
                  <a:lnTo>
                    <a:pt x="626300" y="592518"/>
                  </a:lnTo>
                  <a:lnTo>
                    <a:pt x="627138" y="592391"/>
                  </a:lnTo>
                  <a:lnTo>
                    <a:pt x="627735" y="592772"/>
                  </a:lnTo>
                  <a:lnTo>
                    <a:pt x="628154" y="592391"/>
                  </a:lnTo>
                  <a:lnTo>
                    <a:pt x="629170" y="591502"/>
                  </a:lnTo>
                  <a:lnTo>
                    <a:pt x="630415" y="589978"/>
                  </a:lnTo>
                  <a:lnTo>
                    <a:pt x="631367" y="589216"/>
                  </a:lnTo>
                  <a:lnTo>
                    <a:pt x="632028" y="588200"/>
                  </a:lnTo>
                  <a:lnTo>
                    <a:pt x="632383" y="587057"/>
                  </a:lnTo>
                  <a:lnTo>
                    <a:pt x="634771" y="587184"/>
                  </a:lnTo>
                  <a:lnTo>
                    <a:pt x="636460" y="589978"/>
                  </a:lnTo>
                  <a:lnTo>
                    <a:pt x="638175" y="593026"/>
                  </a:lnTo>
                  <a:lnTo>
                    <a:pt x="638289" y="594296"/>
                  </a:lnTo>
                  <a:lnTo>
                    <a:pt x="638556" y="595312"/>
                  </a:lnTo>
                  <a:lnTo>
                    <a:pt x="639076" y="596328"/>
                  </a:lnTo>
                  <a:lnTo>
                    <a:pt x="640016" y="597852"/>
                  </a:lnTo>
                  <a:lnTo>
                    <a:pt x="640803" y="599376"/>
                  </a:lnTo>
                  <a:lnTo>
                    <a:pt x="640930" y="600265"/>
                  </a:lnTo>
                  <a:lnTo>
                    <a:pt x="641019" y="605091"/>
                  </a:lnTo>
                  <a:lnTo>
                    <a:pt x="640905" y="605980"/>
                  </a:lnTo>
                  <a:lnTo>
                    <a:pt x="640626" y="606869"/>
                  </a:lnTo>
                  <a:lnTo>
                    <a:pt x="641172" y="607631"/>
                  </a:lnTo>
                  <a:lnTo>
                    <a:pt x="641553" y="608266"/>
                  </a:lnTo>
                  <a:lnTo>
                    <a:pt x="641680" y="610171"/>
                  </a:lnTo>
                  <a:lnTo>
                    <a:pt x="641769" y="615886"/>
                  </a:lnTo>
                  <a:lnTo>
                    <a:pt x="641769" y="564235"/>
                  </a:lnTo>
                  <a:lnTo>
                    <a:pt x="640143" y="563562"/>
                  </a:lnTo>
                  <a:lnTo>
                    <a:pt x="635190" y="563308"/>
                  </a:lnTo>
                  <a:lnTo>
                    <a:pt x="633564" y="564197"/>
                  </a:lnTo>
                  <a:lnTo>
                    <a:pt x="632333" y="565086"/>
                  </a:lnTo>
                  <a:lnTo>
                    <a:pt x="631494" y="566102"/>
                  </a:lnTo>
                  <a:lnTo>
                    <a:pt x="632688" y="566102"/>
                  </a:lnTo>
                  <a:lnTo>
                    <a:pt x="632739" y="566991"/>
                  </a:lnTo>
                  <a:lnTo>
                    <a:pt x="632206" y="567499"/>
                  </a:lnTo>
                  <a:lnTo>
                    <a:pt x="631088" y="567626"/>
                  </a:lnTo>
                  <a:lnTo>
                    <a:pt x="629577" y="567499"/>
                  </a:lnTo>
                  <a:lnTo>
                    <a:pt x="628396" y="567499"/>
                  </a:lnTo>
                  <a:lnTo>
                    <a:pt x="625627" y="568769"/>
                  </a:lnTo>
                  <a:lnTo>
                    <a:pt x="623023" y="570039"/>
                  </a:lnTo>
                  <a:lnTo>
                    <a:pt x="623011" y="570801"/>
                  </a:lnTo>
                  <a:lnTo>
                    <a:pt x="623277" y="571436"/>
                  </a:lnTo>
                  <a:lnTo>
                    <a:pt x="624039" y="572833"/>
                  </a:lnTo>
                  <a:lnTo>
                    <a:pt x="624522" y="573468"/>
                  </a:lnTo>
                  <a:lnTo>
                    <a:pt x="624484" y="574357"/>
                  </a:lnTo>
                  <a:lnTo>
                    <a:pt x="623887" y="575500"/>
                  </a:lnTo>
                  <a:lnTo>
                    <a:pt x="612203" y="584517"/>
                  </a:lnTo>
                  <a:lnTo>
                    <a:pt x="607491" y="587946"/>
                  </a:lnTo>
                  <a:lnTo>
                    <a:pt x="603783" y="591121"/>
                  </a:lnTo>
                  <a:lnTo>
                    <a:pt x="601065" y="594042"/>
                  </a:lnTo>
                  <a:lnTo>
                    <a:pt x="597941" y="596074"/>
                  </a:lnTo>
                  <a:lnTo>
                    <a:pt x="594918" y="598614"/>
                  </a:lnTo>
                  <a:lnTo>
                    <a:pt x="591972" y="601535"/>
                  </a:lnTo>
                  <a:lnTo>
                    <a:pt x="589495" y="603186"/>
                  </a:lnTo>
                  <a:lnTo>
                    <a:pt x="586867" y="605091"/>
                  </a:lnTo>
                  <a:lnTo>
                    <a:pt x="586270" y="605561"/>
                  </a:lnTo>
                  <a:lnTo>
                    <a:pt x="586270" y="624268"/>
                  </a:lnTo>
                  <a:lnTo>
                    <a:pt x="586041" y="625284"/>
                  </a:lnTo>
                  <a:lnTo>
                    <a:pt x="585292" y="625792"/>
                  </a:lnTo>
                  <a:lnTo>
                    <a:pt x="584123" y="625284"/>
                  </a:lnTo>
                  <a:lnTo>
                    <a:pt x="584161" y="624141"/>
                  </a:lnTo>
                  <a:lnTo>
                    <a:pt x="584314" y="623760"/>
                  </a:lnTo>
                  <a:lnTo>
                    <a:pt x="584835" y="623379"/>
                  </a:lnTo>
                  <a:lnTo>
                    <a:pt x="585254" y="622871"/>
                  </a:lnTo>
                  <a:lnTo>
                    <a:pt x="585774" y="622998"/>
                  </a:lnTo>
                  <a:lnTo>
                    <a:pt x="586181" y="623506"/>
                  </a:lnTo>
                  <a:lnTo>
                    <a:pt x="586270" y="624268"/>
                  </a:lnTo>
                  <a:lnTo>
                    <a:pt x="586270" y="605561"/>
                  </a:lnTo>
                  <a:lnTo>
                    <a:pt x="584111" y="607250"/>
                  </a:lnTo>
                  <a:lnTo>
                    <a:pt x="576453" y="613473"/>
                  </a:lnTo>
                  <a:lnTo>
                    <a:pt x="573468" y="615734"/>
                  </a:lnTo>
                  <a:lnTo>
                    <a:pt x="573468" y="633539"/>
                  </a:lnTo>
                  <a:lnTo>
                    <a:pt x="573405" y="634174"/>
                  </a:lnTo>
                  <a:lnTo>
                    <a:pt x="573163" y="634936"/>
                  </a:lnTo>
                  <a:lnTo>
                    <a:pt x="573227" y="633412"/>
                  </a:lnTo>
                  <a:lnTo>
                    <a:pt x="573468" y="633539"/>
                  </a:lnTo>
                  <a:lnTo>
                    <a:pt x="573468" y="615734"/>
                  </a:lnTo>
                  <a:lnTo>
                    <a:pt x="572922" y="616140"/>
                  </a:lnTo>
                  <a:lnTo>
                    <a:pt x="571296" y="617156"/>
                  </a:lnTo>
                  <a:lnTo>
                    <a:pt x="571017" y="617435"/>
                  </a:lnTo>
                  <a:lnTo>
                    <a:pt x="571017" y="640651"/>
                  </a:lnTo>
                  <a:lnTo>
                    <a:pt x="569722" y="640524"/>
                  </a:lnTo>
                  <a:lnTo>
                    <a:pt x="569506" y="640524"/>
                  </a:lnTo>
                  <a:lnTo>
                    <a:pt x="568642" y="640143"/>
                  </a:lnTo>
                  <a:lnTo>
                    <a:pt x="567944" y="639762"/>
                  </a:lnTo>
                  <a:lnTo>
                    <a:pt x="569036" y="638492"/>
                  </a:lnTo>
                  <a:lnTo>
                    <a:pt x="569569" y="639000"/>
                  </a:lnTo>
                  <a:lnTo>
                    <a:pt x="570268" y="639254"/>
                  </a:lnTo>
                  <a:lnTo>
                    <a:pt x="570738" y="639762"/>
                  </a:lnTo>
                  <a:lnTo>
                    <a:pt x="570903" y="640016"/>
                  </a:lnTo>
                  <a:lnTo>
                    <a:pt x="571017" y="640651"/>
                  </a:lnTo>
                  <a:lnTo>
                    <a:pt x="571017" y="617435"/>
                  </a:lnTo>
                  <a:lnTo>
                    <a:pt x="570255" y="618172"/>
                  </a:lnTo>
                  <a:lnTo>
                    <a:pt x="569747" y="618934"/>
                  </a:lnTo>
                  <a:lnTo>
                    <a:pt x="567486" y="620458"/>
                  </a:lnTo>
                  <a:lnTo>
                    <a:pt x="567486" y="640651"/>
                  </a:lnTo>
                  <a:lnTo>
                    <a:pt x="567461" y="641032"/>
                  </a:lnTo>
                  <a:lnTo>
                    <a:pt x="567359" y="641159"/>
                  </a:lnTo>
                  <a:lnTo>
                    <a:pt x="567156" y="640651"/>
                  </a:lnTo>
                  <a:lnTo>
                    <a:pt x="567283" y="640778"/>
                  </a:lnTo>
                  <a:lnTo>
                    <a:pt x="567486" y="640651"/>
                  </a:lnTo>
                  <a:lnTo>
                    <a:pt x="567486" y="620458"/>
                  </a:lnTo>
                  <a:lnTo>
                    <a:pt x="566851" y="620890"/>
                  </a:lnTo>
                  <a:lnTo>
                    <a:pt x="566851" y="635952"/>
                  </a:lnTo>
                  <a:lnTo>
                    <a:pt x="566229" y="636714"/>
                  </a:lnTo>
                  <a:lnTo>
                    <a:pt x="566051" y="635952"/>
                  </a:lnTo>
                  <a:lnTo>
                    <a:pt x="566267" y="635698"/>
                  </a:lnTo>
                  <a:lnTo>
                    <a:pt x="566851" y="635952"/>
                  </a:lnTo>
                  <a:lnTo>
                    <a:pt x="566851" y="620890"/>
                  </a:lnTo>
                  <a:lnTo>
                    <a:pt x="565226" y="621982"/>
                  </a:lnTo>
                  <a:lnTo>
                    <a:pt x="563918" y="623036"/>
                  </a:lnTo>
                  <a:lnTo>
                    <a:pt x="563918" y="642556"/>
                  </a:lnTo>
                  <a:lnTo>
                    <a:pt x="562914" y="642683"/>
                  </a:lnTo>
                  <a:lnTo>
                    <a:pt x="562902" y="642556"/>
                  </a:lnTo>
                  <a:lnTo>
                    <a:pt x="562838" y="642175"/>
                  </a:lnTo>
                  <a:lnTo>
                    <a:pt x="562686" y="641794"/>
                  </a:lnTo>
                  <a:lnTo>
                    <a:pt x="562521" y="641540"/>
                  </a:lnTo>
                  <a:lnTo>
                    <a:pt x="562419" y="641159"/>
                  </a:lnTo>
                  <a:lnTo>
                    <a:pt x="562648" y="641159"/>
                  </a:lnTo>
                  <a:lnTo>
                    <a:pt x="563359" y="641794"/>
                  </a:lnTo>
                  <a:lnTo>
                    <a:pt x="563918" y="642556"/>
                  </a:lnTo>
                  <a:lnTo>
                    <a:pt x="563918" y="623036"/>
                  </a:lnTo>
                  <a:lnTo>
                    <a:pt x="561086" y="625284"/>
                  </a:lnTo>
                  <a:lnTo>
                    <a:pt x="557999" y="627824"/>
                  </a:lnTo>
                  <a:lnTo>
                    <a:pt x="555155" y="629856"/>
                  </a:lnTo>
                  <a:lnTo>
                    <a:pt x="552564" y="631380"/>
                  </a:lnTo>
                  <a:lnTo>
                    <a:pt x="551141" y="632650"/>
                  </a:lnTo>
                  <a:lnTo>
                    <a:pt x="549351" y="633666"/>
                  </a:lnTo>
                  <a:lnTo>
                    <a:pt x="547852" y="634682"/>
                  </a:lnTo>
                  <a:lnTo>
                    <a:pt x="546900" y="635444"/>
                  </a:lnTo>
                  <a:lnTo>
                    <a:pt x="546493" y="636206"/>
                  </a:lnTo>
                  <a:lnTo>
                    <a:pt x="545401" y="636460"/>
                  </a:lnTo>
                  <a:lnTo>
                    <a:pt x="544499" y="637222"/>
                  </a:lnTo>
                  <a:lnTo>
                    <a:pt x="543788" y="638492"/>
                  </a:lnTo>
                  <a:lnTo>
                    <a:pt x="542785" y="638619"/>
                  </a:lnTo>
                  <a:lnTo>
                    <a:pt x="542124" y="638873"/>
                  </a:lnTo>
                  <a:lnTo>
                    <a:pt x="541769" y="639127"/>
                  </a:lnTo>
                  <a:lnTo>
                    <a:pt x="541743" y="639635"/>
                  </a:lnTo>
                  <a:lnTo>
                    <a:pt x="542302" y="640651"/>
                  </a:lnTo>
                  <a:lnTo>
                    <a:pt x="542404" y="641921"/>
                  </a:lnTo>
                  <a:lnTo>
                    <a:pt x="542086" y="642556"/>
                  </a:lnTo>
                  <a:lnTo>
                    <a:pt x="541743" y="642810"/>
                  </a:lnTo>
                  <a:lnTo>
                    <a:pt x="541680" y="644080"/>
                  </a:lnTo>
                  <a:lnTo>
                    <a:pt x="542036" y="644842"/>
                  </a:lnTo>
                  <a:lnTo>
                    <a:pt x="542074" y="645604"/>
                  </a:lnTo>
                  <a:lnTo>
                    <a:pt x="542340" y="646112"/>
                  </a:lnTo>
                  <a:lnTo>
                    <a:pt x="542810" y="646493"/>
                  </a:lnTo>
                  <a:lnTo>
                    <a:pt x="543687" y="646239"/>
                  </a:lnTo>
                  <a:lnTo>
                    <a:pt x="544487" y="646366"/>
                  </a:lnTo>
                  <a:lnTo>
                    <a:pt x="545198" y="647001"/>
                  </a:lnTo>
                  <a:lnTo>
                    <a:pt x="545947" y="648017"/>
                  </a:lnTo>
                  <a:lnTo>
                    <a:pt x="546061" y="648144"/>
                  </a:lnTo>
                  <a:lnTo>
                    <a:pt x="547128" y="648144"/>
                  </a:lnTo>
                  <a:lnTo>
                    <a:pt x="547674" y="646239"/>
                  </a:lnTo>
                  <a:lnTo>
                    <a:pt x="548449" y="645223"/>
                  </a:lnTo>
                  <a:lnTo>
                    <a:pt x="549452" y="645096"/>
                  </a:lnTo>
                  <a:lnTo>
                    <a:pt x="549160" y="646366"/>
                  </a:lnTo>
                  <a:lnTo>
                    <a:pt x="549046" y="647128"/>
                  </a:lnTo>
                  <a:lnTo>
                    <a:pt x="549275" y="648271"/>
                  </a:lnTo>
                  <a:lnTo>
                    <a:pt x="550011" y="648779"/>
                  </a:lnTo>
                  <a:lnTo>
                    <a:pt x="550087" y="649033"/>
                  </a:lnTo>
                  <a:lnTo>
                    <a:pt x="549744" y="649414"/>
                  </a:lnTo>
                  <a:lnTo>
                    <a:pt x="549249" y="649668"/>
                  </a:lnTo>
                  <a:lnTo>
                    <a:pt x="550341" y="651065"/>
                  </a:lnTo>
                  <a:lnTo>
                    <a:pt x="551319" y="651319"/>
                  </a:lnTo>
                  <a:lnTo>
                    <a:pt x="552170" y="650557"/>
                  </a:lnTo>
                  <a:lnTo>
                    <a:pt x="552691" y="651700"/>
                  </a:lnTo>
                  <a:lnTo>
                    <a:pt x="553275" y="651827"/>
                  </a:lnTo>
                  <a:lnTo>
                    <a:pt x="554418" y="650557"/>
                  </a:lnTo>
                  <a:lnTo>
                    <a:pt x="554647" y="649795"/>
                  </a:lnTo>
                  <a:lnTo>
                    <a:pt x="554545" y="648779"/>
                  </a:lnTo>
                  <a:lnTo>
                    <a:pt x="554228" y="648017"/>
                  </a:lnTo>
                  <a:lnTo>
                    <a:pt x="554291" y="647128"/>
                  </a:lnTo>
                  <a:lnTo>
                    <a:pt x="555320" y="647382"/>
                  </a:lnTo>
                  <a:lnTo>
                    <a:pt x="556171" y="647509"/>
                  </a:lnTo>
                  <a:lnTo>
                    <a:pt x="556742" y="647763"/>
                  </a:lnTo>
                  <a:lnTo>
                    <a:pt x="557225" y="648144"/>
                  </a:lnTo>
                  <a:lnTo>
                    <a:pt x="557606" y="648779"/>
                  </a:lnTo>
                  <a:lnTo>
                    <a:pt x="558050" y="648652"/>
                  </a:lnTo>
                  <a:lnTo>
                    <a:pt x="558495" y="648779"/>
                  </a:lnTo>
                  <a:lnTo>
                    <a:pt x="559409" y="648906"/>
                  </a:lnTo>
                  <a:lnTo>
                    <a:pt x="559968" y="648906"/>
                  </a:lnTo>
                  <a:lnTo>
                    <a:pt x="560476" y="649033"/>
                  </a:lnTo>
                  <a:lnTo>
                    <a:pt x="560400" y="648652"/>
                  </a:lnTo>
                  <a:lnTo>
                    <a:pt x="560108" y="647128"/>
                  </a:lnTo>
                  <a:lnTo>
                    <a:pt x="559727" y="645096"/>
                  </a:lnTo>
                  <a:lnTo>
                    <a:pt x="559460" y="643699"/>
                  </a:lnTo>
                  <a:lnTo>
                    <a:pt x="561276" y="642556"/>
                  </a:lnTo>
                  <a:lnTo>
                    <a:pt x="565988" y="645604"/>
                  </a:lnTo>
                  <a:lnTo>
                    <a:pt x="566953" y="645223"/>
                  </a:lnTo>
                  <a:lnTo>
                    <a:pt x="567258" y="644842"/>
                  </a:lnTo>
                  <a:lnTo>
                    <a:pt x="566889" y="644207"/>
                  </a:lnTo>
                  <a:lnTo>
                    <a:pt x="566623" y="643572"/>
                  </a:lnTo>
                  <a:lnTo>
                    <a:pt x="566089" y="643191"/>
                  </a:lnTo>
                  <a:lnTo>
                    <a:pt x="565302" y="643191"/>
                  </a:lnTo>
                  <a:lnTo>
                    <a:pt x="565340" y="642683"/>
                  </a:lnTo>
                  <a:lnTo>
                    <a:pt x="565442" y="642302"/>
                  </a:lnTo>
                  <a:lnTo>
                    <a:pt x="565670" y="641921"/>
                  </a:lnTo>
                  <a:lnTo>
                    <a:pt x="566229" y="641794"/>
                  </a:lnTo>
                  <a:lnTo>
                    <a:pt x="567651" y="643064"/>
                  </a:lnTo>
                  <a:lnTo>
                    <a:pt x="569036" y="643572"/>
                  </a:lnTo>
                  <a:lnTo>
                    <a:pt x="570382" y="643445"/>
                  </a:lnTo>
                  <a:lnTo>
                    <a:pt x="571830" y="641794"/>
                  </a:lnTo>
                  <a:lnTo>
                    <a:pt x="572350" y="640651"/>
                  </a:lnTo>
                  <a:lnTo>
                    <a:pt x="572274" y="639127"/>
                  </a:lnTo>
                  <a:lnTo>
                    <a:pt x="573366" y="638619"/>
                  </a:lnTo>
                  <a:lnTo>
                    <a:pt x="573532" y="638492"/>
                  </a:lnTo>
                  <a:lnTo>
                    <a:pt x="574040" y="638111"/>
                  </a:lnTo>
                  <a:lnTo>
                    <a:pt x="574344" y="637476"/>
                  </a:lnTo>
                  <a:lnTo>
                    <a:pt x="575233" y="637095"/>
                  </a:lnTo>
                  <a:lnTo>
                    <a:pt x="576427" y="636587"/>
                  </a:lnTo>
                  <a:lnTo>
                    <a:pt x="577100" y="635698"/>
                  </a:lnTo>
                  <a:lnTo>
                    <a:pt x="577303" y="635444"/>
                  </a:lnTo>
                  <a:lnTo>
                    <a:pt x="577367" y="634936"/>
                  </a:lnTo>
                  <a:lnTo>
                    <a:pt x="577303" y="633793"/>
                  </a:lnTo>
                  <a:lnTo>
                    <a:pt x="576694" y="633412"/>
                  </a:lnTo>
                  <a:lnTo>
                    <a:pt x="576491" y="633285"/>
                  </a:lnTo>
                  <a:lnTo>
                    <a:pt x="576262" y="632523"/>
                  </a:lnTo>
                  <a:lnTo>
                    <a:pt x="576338" y="631380"/>
                  </a:lnTo>
                  <a:lnTo>
                    <a:pt x="576427" y="630872"/>
                  </a:lnTo>
                  <a:lnTo>
                    <a:pt x="576897" y="630999"/>
                  </a:lnTo>
                  <a:lnTo>
                    <a:pt x="577303" y="631380"/>
                  </a:lnTo>
                  <a:lnTo>
                    <a:pt x="577684" y="631888"/>
                  </a:lnTo>
                  <a:lnTo>
                    <a:pt x="577900" y="632777"/>
                  </a:lnTo>
                  <a:lnTo>
                    <a:pt x="578434" y="633158"/>
                  </a:lnTo>
                  <a:lnTo>
                    <a:pt x="579310" y="633666"/>
                  </a:lnTo>
                  <a:lnTo>
                    <a:pt x="580339" y="633920"/>
                  </a:lnTo>
                  <a:lnTo>
                    <a:pt x="580910" y="634174"/>
                  </a:lnTo>
                  <a:lnTo>
                    <a:pt x="581418" y="634174"/>
                  </a:lnTo>
                  <a:lnTo>
                    <a:pt x="581825" y="633666"/>
                  </a:lnTo>
                  <a:lnTo>
                    <a:pt x="581139" y="633285"/>
                  </a:lnTo>
                  <a:lnTo>
                    <a:pt x="580821" y="632396"/>
                  </a:lnTo>
                  <a:lnTo>
                    <a:pt x="580707" y="631888"/>
                  </a:lnTo>
                  <a:lnTo>
                    <a:pt x="580631" y="630872"/>
                  </a:lnTo>
                  <a:lnTo>
                    <a:pt x="580605" y="630364"/>
                  </a:lnTo>
                  <a:lnTo>
                    <a:pt x="580910" y="629983"/>
                  </a:lnTo>
                  <a:lnTo>
                    <a:pt x="581736" y="629729"/>
                  </a:lnTo>
                  <a:lnTo>
                    <a:pt x="584009" y="629475"/>
                  </a:lnTo>
                  <a:lnTo>
                    <a:pt x="584784" y="629221"/>
                  </a:lnTo>
                  <a:lnTo>
                    <a:pt x="585203" y="628713"/>
                  </a:lnTo>
                  <a:lnTo>
                    <a:pt x="585711" y="628840"/>
                  </a:lnTo>
                  <a:lnTo>
                    <a:pt x="586320" y="629348"/>
                  </a:lnTo>
                  <a:lnTo>
                    <a:pt x="586638" y="629348"/>
                  </a:lnTo>
                  <a:lnTo>
                    <a:pt x="587082" y="629094"/>
                  </a:lnTo>
                  <a:lnTo>
                    <a:pt x="586790" y="628713"/>
                  </a:lnTo>
                  <a:lnTo>
                    <a:pt x="585546" y="627062"/>
                  </a:lnTo>
                  <a:lnTo>
                    <a:pt x="585495" y="626427"/>
                  </a:lnTo>
                  <a:lnTo>
                    <a:pt x="585609" y="626300"/>
                  </a:lnTo>
                  <a:lnTo>
                    <a:pt x="586054" y="626300"/>
                  </a:lnTo>
                  <a:lnTo>
                    <a:pt x="586752" y="626554"/>
                  </a:lnTo>
                  <a:lnTo>
                    <a:pt x="587184" y="626554"/>
                  </a:lnTo>
                  <a:lnTo>
                    <a:pt x="587286" y="626300"/>
                  </a:lnTo>
                  <a:lnTo>
                    <a:pt x="587375" y="625792"/>
                  </a:lnTo>
                  <a:lnTo>
                    <a:pt x="587336" y="625157"/>
                  </a:lnTo>
                  <a:lnTo>
                    <a:pt x="587794" y="625411"/>
                  </a:lnTo>
                  <a:lnTo>
                    <a:pt x="588238" y="625538"/>
                  </a:lnTo>
                  <a:lnTo>
                    <a:pt x="588695" y="625411"/>
                  </a:lnTo>
                  <a:lnTo>
                    <a:pt x="588695" y="625157"/>
                  </a:lnTo>
                  <a:lnTo>
                    <a:pt x="588784" y="623506"/>
                  </a:lnTo>
                  <a:lnTo>
                    <a:pt x="589026" y="622871"/>
                  </a:lnTo>
                  <a:lnTo>
                    <a:pt x="589076" y="622744"/>
                  </a:lnTo>
                  <a:lnTo>
                    <a:pt x="589826" y="622363"/>
                  </a:lnTo>
                  <a:lnTo>
                    <a:pt x="590219" y="621601"/>
                  </a:lnTo>
                  <a:lnTo>
                    <a:pt x="591007" y="621601"/>
                  </a:lnTo>
                  <a:lnTo>
                    <a:pt x="592175" y="622236"/>
                  </a:lnTo>
                  <a:lnTo>
                    <a:pt x="591756" y="622617"/>
                  </a:lnTo>
                  <a:lnTo>
                    <a:pt x="591502" y="623125"/>
                  </a:lnTo>
                  <a:lnTo>
                    <a:pt x="591400" y="623379"/>
                  </a:lnTo>
                  <a:lnTo>
                    <a:pt x="592099" y="623633"/>
                  </a:lnTo>
                  <a:lnTo>
                    <a:pt x="592620" y="623887"/>
                  </a:lnTo>
                  <a:lnTo>
                    <a:pt x="595185" y="626046"/>
                  </a:lnTo>
                  <a:lnTo>
                    <a:pt x="596252" y="626300"/>
                  </a:lnTo>
                  <a:lnTo>
                    <a:pt x="597458" y="625919"/>
                  </a:lnTo>
                  <a:lnTo>
                    <a:pt x="597750" y="626808"/>
                  </a:lnTo>
                  <a:lnTo>
                    <a:pt x="598297" y="627316"/>
                  </a:lnTo>
                  <a:lnTo>
                    <a:pt x="599097" y="627570"/>
                  </a:lnTo>
                  <a:lnTo>
                    <a:pt x="599046" y="628713"/>
                  </a:lnTo>
                  <a:lnTo>
                    <a:pt x="599363" y="629094"/>
                  </a:lnTo>
                  <a:lnTo>
                    <a:pt x="600405" y="629348"/>
                  </a:lnTo>
                  <a:lnTo>
                    <a:pt x="601764" y="629602"/>
                  </a:lnTo>
                  <a:lnTo>
                    <a:pt x="603300" y="629983"/>
                  </a:lnTo>
                  <a:lnTo>
                    <a:pt x="603173" y="632396"/>
                  </a:lnTo>
                  <a:lnTo>
                    <a:pt x="603656" y="632904"/>
                  </a:lnTo>
                  <a:lnTo>
                    <a:pt x="603669" y="633158"/>
                  </a:lnTo>
                  <a:lnTo>
                    <a:pt x="606450" y="634301"/>
                  </a:lnTo>
                  <a:lnTo>
                    <a:pt x="607123" y="634555"/>
                  </a:lnTo>
                  <a:lnTo>
                    <a:pt x="608241" y="634301"/>
                  </a:lnTo>
                  <a:lnTo>
                    <a:pt x="609777" y="633793"/>
                  </a:lnTo>
                  <a:lnTo>
                    <a:pt x="608825" y="636206"/>
                  </a:lnTo>
                  <a:lnTo>
                    <a:pt x="608736" y="636587"/>
                  </a:lnTo>
                  <a:lnTo>
                    <a:pt x="608609" y="637349"/>
                  </a:lnTo>
                  <a:lnTo>
                    <a:pt x="609117" y="637476"/>
                  </a:lnTo>
                  <a:lnTo>
                    <a:pt x="610311" y="636841"/>
                  </a:lnTo>
                  <a:lnTo>
                    <a:pt x="611606" y="636079"/>
                  </a:lnTo>
                  <a:lnTo>
                    <a:pt x="611924" y="635952"/>
                  </a:lnTo>
                  <a:lnTo>
                    <a:pt x="612444" y="635952"/>
                  </a:lnTo>
                  <a:lnTo>
                    <a:pt x="613130" y="636079"/>
                  </a:lnTo>
                  <a:lnTo>
                    <a:pt x="613473" y="636079"/>
                  </a:lnTo>
                  <a:lnTo>
                    <a:pt x="613384" y="636587"/>
                  </a:lnTo>
                  <a:lnTo>
                    <a:pt x="613168" y="636841"/>
                  </a:lnTo>
                  <a:lnTo>
                    <a:pt x="613041" y="637349"/>
                  </a:lnTo>
                  <a:lnTo>
                    <a:pt x="612876" y="637476"/>
                  </a:lnTo>
                  <a:lnTo>
                    <a:pt x="612775" y="637857"/>
                  </a:lnTo>
                  <a:lnTo>
                    <a:pt x="612876" y="638365"/>
                  </a:lnTo>
                  <a:lnTo>
                    <a:pt x="613651" y="638873"/>
                  </a:lnTo>
                  <a:lnTo>
                    <a:pt x="614997" y="639000"/>
                  </a:lnTo>
                  <a:lnTo>
                    <a:pt x="615162" y="639635"/>
                  </a:lnTo>
                  <a:lnTo>
                    <a:pt x="615276" y="640524"/>
                  </a:lnTo>
                  <a:lnTo>
                    <a:pt x="617169" y="640524"/>
                  </a:lnTo>
                  <a:lnTo>
                    <a:pt x="618680" y="640270"/>
                  </a:lnTo>
                  <a:lnTo>
                    <a:pt x="619785" y="640016"/>
                  </a:lnTo>
                  <a:lnTo>
                    <a:pt x="619467" y="641413"/>
                  </a:lnTo>
                  <a:lnTo>
                    <a:pt x="619379" y="642429"/>
                  </a:lnTo>
                  <a:lnTo>
                    <a:pt x="619988" y="643064"/>
                  </a:lnTo>
                  <a:lnTo>
                    <a:pt x="621944" y="642302"/>
                  </a:lnTo>
                  <a:lnTo>
                    <a:pt x="622312" y="642810"/>
                  </a:lnTo>
                  <a:lnTo>
                    <a:pt x="622782" y="643064"/>
                  </a:lnTo>
                  <a:lnTo>
                    <a:pt x="623366" y="643191"/>
                  </a:lnTo>
                  <a:lnTo>
                    <a:pt x="624179" y="642937"/>
                  </a:lnTo>
                  <a:lnTo>
                    <a:pt x="625195" y="642937"/>
                  </a:lnTo>
                  <a:lnTo>
                    <a:pt x="626059" y="644080"/>
                  </a:lnTo>
                  <a:lnTo>
                    <a:pt x="627519" y="644080"/>
                  </a:lnTo>
                  <a:lnTo>
                    <a:pt x="629577" y="642937"/>
                  </a:lnTo>
                  <a:lnTo>
                    <a:pt x="631266" y="643191"/>
                  </a:lnTo>
                  <a:lnTo>
                    <a:pt x="632256" y="642937"/>
                  </a:lnTo>
                  <a:lnTo>
                    <a:pt x="633247" y="642683"/>
                  </a:lnTo>
                  <a:lnTo>
                    <a:pt x="634009" y="642302"/>
                  </a:lnTo>
                  <a:lnTo>
                    <a:pt x="635533" y="641540"/>
                  </a:lnTo>
                  <a:lnTo>
                    <a:pt x="635660" y="641667"/>
                  </a:lnTo>
                  <a:lnTo>
                    <a:pt x="635660" y="642683"/>
                  </a:lnTo>
                  <a:lnTo>
                    <a:pt x="635546" y="644334"/>
                  </a:lnTo>
                  <a:lnTo>
                    <a:pt x="636714" y="643318"/>
                  </a:lnTo>
                  <a:lnTo>
                    <a:pt x="637197" y="642302"/>
                  </a:lnTo>
                  <a:lnTo>
                    <a:pt x="637222" y="641540"/>
                  </a:lnTo>
                  <a:lnTo>
                    <a:pt x="637184" y="641032"/>
                  </a:lnTo>
                  <a:lnTo>
                    <a:pt x="638276" y="640016"/>
                  </a:lnTo>
                  <a:lnTo>
                    <a:pt x="638543" y="639762"/>
                  </a:lnTo>
                  <a:lnTo>
                    <a:pt x="640549" y="639254"/>
                  </a:lnTo>
                  <a:lnTo>
                    <a:pt x="643153" y="639635"/>
                  </a:lnTo>
                  <a:lnTo>
                    <a:pt x="643902" y="639254"/>
                  </a:lnTo>
                  <a:lnTo>
                    <a:pt x="644436" y="638619"/>
                  </a:lnTo>
                  <a:lnTo>
                    <a:pt x="644715" y="637857"/>
                  </a:lnTo>
                  <a:lnTo>
                    <a:pt x="644944" y="636968"/>
                  </a:lnTo>
                  <a:lnTo>
                    <a:pt x="645096" y="635952"/>
                  </a:lnTo>
                  <a:lnTo>
                    <a:pt x="646226" y="635444"/>
                  </a:lnTo>
                  <a:lnTo>
                    <a:pt x="646772" y="635317"/>
                  </a:lnTo>
                  <a:lnTo>
                    <a:pt x="647039" y="634936"/>
                  </a:lnTo>
                  <a:lnTo>
                    <a:pt x="647014" y="634555"/>
                  </a:lnTo>
                  <a:lnTo>
                    <a:pt x="647661" y="633793"/>
                  </a:lnTo>
                  <a:lnTo>
                    <a:pt x="649046" y="632142"/>
                  </a:lnTo>
                  <a:lnTo>
                    <a:pt x="649744" y="632523"/>
                  </a:lnTo>
                  <a:lnTo>
                    <a:pt x="650455" y="633158"/>
                  </a:lnTo>
                  <a:lnTo>
                    <a:pt x="650697" y="633539"/>
                  </a:lnTo>
                  <a:lnTo>
                    <a:pt x="651205" y="633539"/>
                  </a:lnTo>
                  <a:lnTo>
                    <a:pt x="651979" y="633158"/>
                  </a:lnTo>
                  <a:lnTo>
                    <a:pt x="651903" y="632142"/>
                  </a:lnTo>
                  <a:lnTo>
                    <a:pt x="651179" y="631507"/>
                  </a:lnTo>
                  <a:lnTo>
                    <a:pt x="650722" y="631380"/>
                  </a:lnTo>
                  <a:lnTo>
                    <a:pt x="650621" y="630999"/>
                  </a:lnTo>
                  <a:lnTo>
                    <a:pt x="650544" y="629348"/>
                  </a:lnTo>
                  <a:lnTo>
                    <a:pt x="652081" y="629856"/>
                  </a:lnTo>
                  <a:lnTo>
                    <a:pt x="653275" y="630872"/>
                  </a:lnTo>
                  <a:lnTo>
                    <a:pt x="653897" y="630999"/>
                  </a:lnTo>
                  <a:lnTo>
                    <a:pt x="654672" y="630745"/>
                  </a:lnTo>
                  <a:lnTo>
                    <a:pt x="654418" y="630364"/>
                  </a:lnTo>
                  <a:lnTo>
                    <a:pt x="653999" y="629856"/>
                  </a:lnTo>
                  <a:lnTo>
                    <a:pt x="653389" y="629348"/>
                  </a:lnTo>
                  <a:lnTo>
                    <a:pt x="653554" y="628205"/>
                  </a:lnTo>
                  <a:lnTo>
                    <a:pt x="653681" y="627443"/>
                  </a:lnTo>
                  <a:lnTo>
                    <a:pt x="653796" y="626935"/>
                  </a:lnTo>
                  <a:lnTo>
                    <a:pt x="653999" y="626681"/>
                  </a:lnTo>
                  <a:lnTo>
                    <a:pt x="654215" y="626681"/>
                  </a:lnTo>
                  <a:lnTo>
                    <a:pt x="654583" y="626935"/>
                  </a:lnTo>
                  <a:lnTo>
                    <a:pt x="654735" y="627316"/>
                  </a:lnTo>
                  <a:lnTo>
                    <a:pt x="654799" y="627697"/>
                  </a:lnTo>
                  <a:lnTo>
                    <a:pt x="655789" y="627316"/>
                  </a:lnTo>
                  <a:lnTo>
                    <a:pt x="655751" y="626681"/>
                  </a:lnTo>
                  <a:lnTo>
                    <a:pt x="655739" y="626173"/>
                  </a:lnTo>
                  <a:lnTo>
                    <a:pt x="655789" y="625538"/>
                  </a:lnTo>
                  <a:lnTo>
                    <a:pt x="655878" y="624776"/>
                  </a:lnTo>
                  <a:lnTo>
                    <a:pt x="655967" y="624268"/>
                  </a:lnTo>
                  <a:lnTo>
                    <a:pt x="656272" y="623633"/>
                  </a:lnTo>
                  <a:lnTo>
                    <a:pt x="656678" y="623125"/>
                  </a:lnTo>
                  <a:lnTo>
                    <a:pt x="656209" y="622744"/>
                  </a:lnTo>
                  <a:lnTo>
                    <a:pt x="656272" y="621601"/>
                  </a:lnTo>
                  <a:lnTo>
                    <a:pt x="656386" y="621220"/>
                  </a:lnTo>
                  <a:lnTo>
                    <a:pt x="656450" y="620458"/>
                  </a:lnTo>
                  <a:lnTo>
                    <a:pt x="656183" y="619823"/>
                  </a:lnTo>
                  <a:lnTo>
                    <a:pt x="655586" y="619315"/>
                  </a:lnTo>
                  <a:lnTo>
                    <a:pt x="656424" y="618553"/>
                  </a:lnTo>
                  <a:lnTo>
                    <a:pt x="657021" y="617410"/>
                  </a:lnTo>
                  <a:lnTo>
                    <a:pt x="657377" y="615759"/>
                  </a:lnTo>
                  <a:lnTo>
                    <a:pt x="657910" y="615378"/>
                  </a:lnTo>
                  <a:lnTo>
                    <a:pt x="657796" y="614489"/>
                  </a:lnTo>
                  <a:lnTo>
                    <a:pt x="657606" y="614108"/>
                  </a:lnTo>
                  <a:lnTo>
                    <a:pt x="656882" y="613473"/>
                  </a:lnTo>
                  <a:lnTo>
                    <a:pt x="656323" y="612711"/>
                  </a:lnTo>
                  <a:lnTo>
                    <a:pt x="656297" y="612203"/>
                  </a:lnTo>
                  <a:lnTo>
                    <a:pt x="656488" y="611949"/>
                  </a:lnTo>
                  <a:lnTo>
                    <a:pt x="656920" y="611695"/>
                  </a:lnTo>
                  <a:lnTo>
                    <a:pt x="657910" y="611187"/>
                  </a:lnTo>
                  <a:lnTo>
                    <a:pt x="657656" y="610806"/>
                  </a:lnTo>
                  <a:lnTo>
                    <a:pt x="657745" y="610298"/>
                  </a:lnTo>
                  <a:lnTo>
                    <a:pt x="659091" y="608774"/>
                  </a:lnTo>
                  <a:lnTo>
                    <a:pt x="659282" y="607631"/>
                  </a:lnTo>
                  <a:lnTo>
                    <a:pt x="659282" y="606488"/>
                  </a:lnTo>
                  <a:close/>
                </a:path>
                <a:path w="2097405" h="1483995">
                  <a:moveTo>
                    <a:pt x="659892" y="893508"/>
                  </a:moveTo>
                  <a:lnTo>
                    <a:pt x="659384" y="890968"/>
                  </a:lnTo>
                  <a:lnTo>
                    <a:pt x="658837" y="888428"/>
                  </a:lnTo>
                  <a:lnTo>
                    <a:pt x="656958" y="888428"/>
                  </a:lnTo>
                  <a:lnTo>
                    <a:pt x="656551" y="887158"/>
                  </a:lnTo>
                  <a:lnTo>
                    <a:pt x="655955" y="887158"/>
                  </a:lnTo>
                  <a:lnTo>
                    <a:pt x="653935" y="885888"/>
                  </a:lnTo>
                  <a:lnTo>
                    <a:pt x="653059" y="885888"/>
                  </a:lnTo>
                  <a:lnTo>
                    <a:pt x="651040" y="884618"/>
                  </a:lnTo>
                  <a:lnTo>
                    <a:pt x="649249" y="883348"/>
                  </a:lnTo>
                  <a:lnTo>
                    <a:pt x="646315" y="883348"/>
                  </a:lnTo>
                  <a:lnTo>
                    <a:pt x="644156" y="884618"/>
                  </a:lnTo>
                  <a:lnTo>
                    <a:pt x="642632" y="885888"/>
                  </a:lnTo>
                  <a:lnTo>
                    <a:pt x="641705" y="887158"/>
                  </a:lnTo>
                  <a:lnTo>
                    <a:pt x="640613" y="887158"/>
                  </a:lnTo>
                  <a:lnTo>
                    <a:pt x="639254" y="888428"/>
                  </a:lnTo>
                  <a:lnTo>
                    <a:pt x="637654" y="888428"/>
                  </a:lnTo>
                  <a:lnTo>
                    <a:pt x="635571" y="890968"/>
                  </a:lnTo>
                  <a:lnTo>
                    <a:pt x="634339" y="891882"/>
                  </a:lnTo>
                  <a:lnTo>
                    <a:pt x="634339" y="911288"/>
                  </a:lnTo>
                  <a:lnTo>
                    <a:pt x="633895" y="912558"/>
                  </a:lnTo>
                  <a:lnTo>
                    <a:pt x="633069" y="912558"/>
                  </a:lnTo>
                  <a:lnTo>
                    <a:pt x="633158" y="911288"/>
                  </a:lnTo>
                  <a:lnTo>
                    <a:pt x="633488" y="911288"/>
                  </a:lnTo>
                  <a:lnTo>
                    <a:pt x="633437" y="910018"/>
                  </a:lnTo>
                  <a:lnTo>
                    <a:pt x="634339" y="911288"/>
                  </a:lnTo>
                  <a:lnTo>
                    <a:pt x="634339" y="891882"/>
                  </a:lnTo>
                  <a:lnTo>
                    <a:pt x="632104" y="893508"/>
                  </a:lnTo>
                  <a:lnTo>
                    <a:pt x="628205" y="896048"/>
                  </a:lnTo>
                  <a:lnTo>
                    <a:pt x="627062" y="897318"/>
                  </a:lnTo>
                  <a:lnTo>
                    <a:pt x="626605" y="898588"/>
                  </a:lnTo>
                  <a:lnTo>
                    <a:pt x="625462" y="898588"/>
                  </a:lnTo>
                  <a:lnTo>
                    <a:pt x="623697" y="899858"/>
                  </a:lnTo>
                  <a:lnTo>
                    <a:pt x="621322" y="902398"/>
                  </a:lnTo>
                  <a:lnTo>
                    <a:pt x="620331" y="902398"/>
                  </a:lnTo>
                  <a:lnTo>
                    <a:pt x="618972" y="903668"/>
                  </a:lnTo>
                  <a:lnTo>
                    <a:pt x="618490" y="904938"/>
                  </a:lnTo>
                  <a:lnTo>
                    <a:pt x="617080" y="906310"/>
                  </a:lnTo>
                  <a:lnTo>
                    <a:pt x="617080" y="929068"/>
                  </a:lnTo>
                  <a:lnTo>
                    <a:pt x="616458" y="930338"/>
                  </a:lnTo>
                  <a:lnTo>
                    <a:pt x="615988" y="930338"/>
                  </a:lnTo>
                  <a:lnTo>
                    <a:pt x="617080" y="929068"/>
                  </a:lnTo>
                  <a:lnTo>
                    <a:pt x="617080" y="906310"/>
                  </a:lnTo>
                  <a:lnTo>
                    <a:pt x="615861" y="907478"/>
                  </a:lnTo>
                  <a:lnTo>
                    <a:pt x="615924" y="908748"/>
                  </a:lnTo>
                  <a:lnTo>
                    <a:pt x="615327" y="908748"/>
                  </a:lnTo>
                  <a:lnTo>
                    <a:pt x="615137" y="910018"/>
                  </a:lnTo>
                  <a:lnTo>
                    <a:pt x="614794" y="911288"/>
                  </a:lnTo>
                  <a:lnTo>
                    <a:pt x="613956" y="910018"/>
                  </a:lnTo>
                  <a:lnTo>
                    <a:pt x="613283" y="910018"/>
                  </a:lnTo>
                  <a:lnTo>
                    <a:pt x="612228" y="911288"/>
                  </a:lnTo>
                  <a:lnTo>
                    <a:pt x="612101" y="911288"/>
                  </a:lnTo>
                  <a:lnTo>
                    <a:pt x="612394" y="912558"/>
                  </a:lnTo>
                  <a:lnTo>
                    <a:pt x="610057" y="912558"/>
                  </a:lnTo>
                  <a:lnTo>
                    <a:pt x="608863" y="910018"/>
                  </a:lnTo>
                  <a:lnTo>
                    <a:pt x="607517" y="908748"/>
                  </a:lnTo>
                  <a:lnTo>
                    <a:pt x="605688" y="907478"/>
                  </a:lnTo>
                  <a:lnTo>
                    <a:pt x="605066" y="907478"/>
                  </a:lnTo>
                  <a:lnTo>
                    <a:pt x="605663" y="906208"/>
                  </a:lnTo>
                  <a:lnTo>
                    <a:pt x="605066" y="904938"/>
                  </a:lnTo>
                  <a:lnTo>
                    <a:pt x="604418" y="903884"/>
                  </a:lnTo>
                  <a:lnTo>
                    <a:pt x="604418" y="944308"/>
                  </a:lnTo>
                  <a:lnTo>
                    <a:pt x="603389" y="944308"/>
                  </a:lnTo>
                  <a:lnTo>
                    <a:pt x="603338" y="943038"/>
                  </a:lnTo>
                  <a:lnTo>
                    <a:pt x="604354" y="943038"/>
                  </a:lnTo>
                  <a:lnTo>
                    <a:pt x="604418" y="944308"/>
                  </a:lnTo>
                  <a:lnTo>
                    <a:pt x="604418" y="903884"/>
                  </a:lnTo>
                  <a:lnTo>
                    <a:pt x="604291" y="903668"/>
                  </a:lnTo>
                  <a:lnTo>
                    <a:pt x="603796" y="903668"/>
                  </a:lnTo>
                  <a:lnTo>
                    <a:pt x="602996" y="902398"/>
                  </a:lnTo>
                  <a:lnTo>
                    <a:pt x="601878" y="903668"/>
                  </a:lnTo>
                  <a:lnTo>
                    <a:pt x="602373" y="902398"/>
                  </a:lnTo>
                  <a:lnTo>
                    <a:pt x="602386" y="901128"/>
                  </a:lnTo>
                  <a:lnTo>
                    <a:pt x="601179" y="901128"/>
                  </a:lnTo>
                  <a:lnTo>
                    <a:pt x="600925" y="899858"/>
                  </a:lnTo>
                  <a:lnTo>
                    <a:pt x="600748" y="899858"/>
                  </a:lnTo>
                  <a:lnTo>
                    <a:pt x="600659" y="898588"/>
                  </a:lnTo>
                  <a:lnTo>
                    <a:pt x="600379" y="898588"/>
                  </a:lnTo>
                  <a:lnTo>
                    <a:pt x="600379" y="948118"/>
                  </a:lnTo>
                  <a:lnTo>
                    <a:pt x="599694" y="948118"/>
                  </a:lnTo>
                  <a:lnTo>
                    <a:pt x="599757" y="946848"/>
                  </a:lnTo>
                  <a:lnTo>
                    <a:pt x="600379" y="948118"/>
                  </a:lnTo>
                  <a:lnTo>
                    <a:pt x="600379" y="898588"/>
                  </a:lnTo>
                  <a:lnTo>
                    <a:pt x="597941" y="898588"/>
                  </a:lnTo>
                  <a:lnTo>
                    <a:pt x="598195" y="897318"/>
                  </a:lnTo>
                  <a:lnTo>
                    <a:pt x="597446" y="896048"/>
                  </a:lnTo>
                  <a:lnTo>
                    <a:pt x="596607" y="896048"/>
                  </a:lnTo>
                  <a:lnTo>
                    <a:pt x="595668" y="897318"/>
                  </a:lnTo>
                  <a:lnTo>
                    <a:pt x="594309" y="897318"/>
                  </a:lnTo>
                  <a:lnTo>
                    <a:pt x="594271" y="896048"/>
                  </a:lnTo>
                  <a:lnTo>
                    <a:pt x="594563" y="896048"/>
                  </a:lnTo>
                  <a:lnTo>
                    <a:pt x="594842" y="894778"/>
                  </a:lnTo>
                  <a:lnTo>
                    <a:pt x="594931" y="893508"/>
                  </a:lnTo>
                  <a:lnTo>
                    <a:pt x="593293" y="894778"/>
                  </a:lnTo>
                  <a:lnTo>
                    <a:pt x="592836" y="893508"/>
                  </a:lnTo>
                  <a:lnTo>
                    <a:pt x="592950" y="892238"/>
                  </a:lnTo>
                  <a:lnTo>
                    <a:pt x="593598" y="892238"/>
                  </a:lnTo>
                  <a:lnTo>
                    <a:pt x="592747" y="890968"/>
                  </a:lnTo>
                  <a:lnTo>
                    <a:pt x="592518" y="888428"/>
                  </a:lnTo>
                  <a:lnTo>
                    <a:pt x="592226" y="888428"/>
                  </a:lnTo>
                  <a:lnTo>
                    <a:pt x="591121" y="887158"/>
                  </a:lnTo>
                  <a:lnTo>
                    <a:pt x="589241" y="885888"/>
                  </a:lnTo>
                  <a:lnTo>
                    <a:pt x="590029" y="887158"/>
                  </a:lnTo>
                  <a:lnTo>
                    <a:pt x="590613" y="888428"/>
                  </a:lnTo>
                  <a:lnTo>
                    <a:pt x="589851" y="888428"/>
                  </a:lnTo>
                  <a:lnTo>
                    <a:pt x="589013" y="889698"/>
                  </a:lnTo>
                  <a:lnTo>
                    <a:pt x="588276" y="889698"/>
                  </a:lnTo>
                  <a:lnTo>
                    <a:pt x="587984" y="890968"/>
                  </a:lnTo>
                  <a:lnTo>
                    <a:pt x="587781" y="890968"/>
                  </a:lnTo>
                  <a:lnTo>
                    <a:pt x="587133" y="889698"/>
                  </a:lnTo>
                  <a:lnTo>
                    <a:pt x="587641" y="888428"/>
                  </a:lnTo>
                  <a:lnTo>
                    <a:pt x="587006" y="888428"/>
                  </a:lnTo>
                  <a:lnTo>
                    <a:pt x="586905" y="887971"/>
                  </a:lnTo>
                  <a:lnTo>
                    <a:pt x="586905" y="889698"/>
                  </a:lnTo>
                  <a:lnTo>
                    <a:pt x="586613" y="890968"/>
                  </a:lnTo>
                  <a:lnTo>
                    <a:pt x="586447" y="892238"/>
                  </a:lnTo>
                  <a:lnTo>
                    <a:pt x="586028" y="892238"/>
                  </a:lnTo>
                  <a:lnTo>
                    <a:pt x="585495" y="890968"/>
                  </a:lnTo>
                  <a:lnTo>
                    <a:pt x="585825" y="889698"/>
                  </a:lnTo>
                  <a:lnTo>
                    <a:pt x="586905" y="889698"/>
                  </a:lnTo>
                  <a:lnTo>
                    <a:pt x="586905" y="887971"/>
                  </a:lnTo>
                  <a:lnTo>
                    <a:pt x="586727" y="887158"/>
                  </a:lnTo>
                  <a:lnTo>
                    <a:pt x="587108" y="885888"/>
                  </a:lnTo>
                  <a:lnTo>
                    <a:pt x="587717" y="885888"/>
                  </a:lnTo>
                  <a:lnTo>
                    <a:pt x="588302" y="884618"/>
                  </a:lnTo>
                  <a:lnTo>
                    <a:pt x="587883" y="883348"/>
                  </a:lnTo>
                  <a:lnTo>
                    <a:pt x="586447" y="882078"/>
                  </a:lnTo>
                  <a:lnTo>
                    <a:pt x="586168" y="883348"/>
                  </a:lnTo>
                  <a:lnTo>
                    <a:pt x="585711" y="883348"/>
                  </a:lnTo>
                  <a:lnTo>
                    <a:pt x="585089" y="882078"/>
                  </a:lnTo>
                  <a:lnTo>
                    <a:pt x="584657" y="880808"/>
                  </a:lnTo>
                  <a:lnTo>
                    <a:pt x="583755" y="879538"/>
                  </a:lnTo>
                  <a:lnTo>
                    <a:pt x="582904" y="879538"/>
                  </a:lnTo>
                  <a:lnTo>
                    <a:pt x="582587" y="880808"/>
                  </a:lnTo>
                  <a:lnTo>
                    <a:pt x="582307" y="878268"/>
                  </a:lnTo>
                  <a:lnTo>
                    <a:pt x="581609" y="878268"/>
                  </a:lnTo>
                  <a:lnTo>
                    <a:pt x="581342" y="876998"/>
                  </a:lnTo>
                  <a:lnTo>
                    <a:pt x="580936" y="876998"/>
                  </a:lnTo>
                  <a:lnTo>
                    <a:pt x="580428" y="875728"/>
                  </a:lnTo>
                  <a:lnTo>
                    <a:pt x="580123" y="875728"/>
                  </a:lnTo>
                  <a:lnTo>
                    <a:pt x="580123" y="878268"/>
                  </a:lnTo>
                  <a:lnTo>
                    <a:pt x="580009" y="879538"/>
                  </a:lnTo>
                  <a:lnTo>
                    <a:pt x="579348" y="879538"/>
                  </a:lnTo>
                  <a:lnTo>
                    <a:pt x="579526" y="878268"/>
                  </a:lnTo>
                  <a:lnTo>
                    <a:pt x="580123" y="878268"/>
                  </a:lnTo>
                  <a:lnTo>
                    <a:pt x="580123" y="875728"/>
                  </a:lnTo>
                  <a:lnTo>
                    <a:pt x="578650" y="875728"/>
                  </a:lnTo>
                  <a:lnTo>
                    <a:pt x="578027" y="874458"/>
                  </a:lnTo>
                  <a:lnTo>
                    <a:pt x="576922" y="874458"/>
                  </a:lnTo>
                  <a:lnTo>
                    <a:pt x="576821" y="873188"/>
                  </a:lnTo>
                  <a:lnTo>
                    <a:pt x="575335" y="873188"/>
                  </a:lnTo>
                  <a:lnTo>
                    <a:pt x="575056" y="871918"/>
                  </a:lnTo>
                  <a:lnTo>
                    <a:pt x="572731" y="871918"/>
                  </a:lnTo>
                  <a:lnTo>
                    <a:pt x="572884" y="870648"/>
                  </a:lnTo>
                  <a:lnTo>
                    <a:pt x="573468" y="869378"/>
                  </a:lnTo>
                  <a:lnTo>
                    <a:pt x="572592" y="868108"/>
                  </a:lnTo>
                  <a:lnTo>
                    <a:pt x="570141" y="868108"/>
                  </a:lnTo>
                  <a:lnTo>
                    <a:pt x="569290" y="865568"/>
                  </a:lnTo>
                  <a:lnTo>
                    <a:pt x="568020" y="864298"/>
                  </a:lnTo>
                  <a:lnTo>
                    <a:pt x="568820" y="863028"/>
                  </a:lnTo>
                  <a:lnTo>
                    <a:pt x="569125" y="863028"/>
                  </a:lnTo>
                  <a:lnTo>
                    <a:pt x="569455" y="861758"/>
                  </a:lnTo>
                  <a:lnTo>
                    <a:pt x="570852" y="860488"/>
                  </a:lnTo>
                  <a:lnTo>
                    <a:pt x="573354" y="859218"/>
                  </a:lnTo>
                  <a:lnTo>
                    <a:pt x="573633" y="857948"/>
                  </a:lnTo>
                  <a:lnTo>
                    <a:pt x="575297" y="857948"/>
                  </a:lnTo>
                  <a:lnTo>
                    <a:pt x="575564" y="856678"/>
                  </a:lnTo>
                  <a:lnTo>
                    <a:pt x="576186" y="856678"/>
                  </a:lnTo>
                  <a:lnTo>
                    <a:pt x="577151" y="855408"/>
                  </a:lnTo>
                  <a:lnTo>
                    <a:pt x="576275" y="855408"/>
                  </a:lnTo>
                  <a:lnTo>
                    <a:pt x="576224" y="854138"/>
                  </a:lnTo>
                  <a:lnTo>
                    <a:pt x="580009" y="854138"/>
                  </a:lnTo>
                  <a:lnTo>
                    <a:pt x="579843" y="852868"/>
                  </a:lnTo>
                  <a:lnTo>
                    <a:pt x="580351" y="852868"/>
                  </a:lnTo>
                  <a:lnTo>
                    <a:pt x="581533" y="851598"/>
                  </a:lnTo>
                  <a:lnTo>
                    <a:pt x="582815" y="850328"/>
                  </a:lnTo>
                  <a:lnTo>
                    <a:pt x="583412" y="850328"/>
                  </a:lnTo>
                  <a:lnTo>
                    <a:pt x="583387" y="849058"/>
                  </a:lnTo>
                  <a:lnTo>
                    <a:pt x="584987" y="849058"/>
                  </a:lnTo>
                  <a:lnTo>
                    <a:pt x="584720" y="847788"/>
                  </a:lnTo>
                  <a:lnTo>
                    <a:pt x="584212" y="846518"/>
                  </a:lnTo>
                  <a:lnTo>
                    <a:pt x="584784" y="846518"/>
                  </a:lnTo>
                  <a:lnTo>
                    <a:pt x="585635" y="847788"/>
                  </a:lnTo>
                  <a:lnTo>
                    <a:pt x="586790" y="847788"/>
                  </a:lnTo>
                  <a:lnTo>
                    <a:pt x="586778" y="846518"/>
                  </a:lnTo>
                  <a:lnTo>
                    <a:pt x="587273" y="845248"/>
                  </a:lnTo>
                  <a:lnTo>
                    <a:pt x="588251" y="845248"/>
                  </a:lnTo>
                  <a:lnTo>
                    <a:pt x="589559" y="843978"/>
                  </a:lnTo>
                  <a:lnTo>
                    <a:pt x="591210" y="843978"/>
                  </a:lnTo>
                  <a:lnTo>
                    <a:pt x="591985" y="842708"/>
                  </a:lnTo>
                  <a:lnTo>
                    <a:pt x="592937" y="842708"/>
                  </a:lnTo>
                  <a:lnTo>
                    <a:pt x="593648" y="841438"/>
                  </a:lnTo>
                  <a:lnTo>
                    <a:pt x="593890" y="841438"/>
                  </a:lnTo>
                  <a:lnTo>
                    <a:pt x="593623" y="840168"/>
                  </a:lnTo>
                  <a:lnTo>
                    <a:pt x="594207" y="840168"/>
                  </a:lnTo>
                  <a:lnTo>
                    <a:pt x="594448" y="838898"/>
                  </a:lnTo>
                  <a:lnTo>
                    <a:pt x="596176" y="838898"/>
                  </a:lnTo>
                  <a:lnTo>
                    <a:pt x="597255" y="837628"/>
                  </a:lnTo>
                  <a:lnTo>
                    <a:pt x="597839" y="837628"/>
                  </a:lnTo>
                  <a:lnTo>
                    <a:pt x="597903" y="836358"/>
                  </a:lnTo>
                  <a:lnTo>
                    <a:pt x="596963" y="837628"/>
                  </a:lnTo>
                  <a:lnTo>
                    <a:pt x="596226" y="837628"/>
                  </a:lnTo>
                  <a:lnTo>
                    <a:pt x="596201" y="836358"/>
                  </a:lnTo>
                  <a:lnTo>
                    <a:pt x="597903" y="836358"/>
                  </a:lnTo>
                  <a:lnTo>
                    <a:pt x="599668" y="836358"/>
                  </a:lnTo>
                  <a:lnTo>
                    <a:pt x="600290" y="835088"/>
                  </a:lnTo>
                  <a:lnTo>
                    <a:pt x="602145" y="835088"/>
                  </a:lnTo>
                  <a:lnTo>
                    <a:pt x="602322" y="833818"/>
                  </a:lnTo>
                  <a:lnTo>
                    <a:pt x="602068" y="832548"/>
                  </a:lnTo>
                  <a:lnTo>
                    <a:pt x="604774" y="832548"/>
                  </a:lnTo>
                  <a:lnTo>
                    <a:pt x="605904" y="831278"/>
                  </a:lnTo>
                  <a:lnTo>
                    <a:pt x="606755" y="831278"/>
                  </a:lnTo>
                  <a:lnTo>
                    <a:pt x="607225" y="830008"/>
                  </a:lnTo>
                  <a:lnTo>
                    <a:pt x="607707" y="830008"/>
                  </a:lnTo>
                  <a:lnTo>
                    <a:pt x="607733" y="828738"/>
                  </a:lnTo>
                  <a:lnTo>
                    <a:pt x="607377" y="826198"/>
                  </a:lnTo>
                  <a:lnTo>
                    <a:pt x="607098" y="823658"/>
                  </a:lnTo>
                  <a:lnTo>
                    <a:pt x="604634" y="823658"/>
                  </a:lnTo>
                  <a:lnTo>
                    <a:pt x="602361" y="821118"/>
                  </a:lnTo>
                  <a:lnTo>
                    <a:pt x="600290" y="818578"/>
                  </a:lnTo>
                  <a:lnTo>
                    <a:pt x="598385" y="817308"/>
                  </a:lnTo>
                  <a:lnTo>
                    <a:pt x="597598" y="817308"/>
                  </a:lnTo>
                  <a:lnTo>
                    <a:pt x="595706" y="818578"/>
                  </a:lnTo>
                  <a:lnTo>
                    <a:pt x="594448" y="818578"/>
                  </a:lnTo>
                  <a:lnTo>
                    <a:pt x="593407" y="819531"/>
                  </a:lnTo>
                  <a:lnTo>
                    <a:pt x="593407" y="840168"/>
                  </a:lnTo>
                  <a:lnTo>
                    <a:pt x="591489" y="840168"/>
                  </a:lnTo>
                  <a:lnTo>
                    <a:pt x="591667" y="838898"/>
                  </a:lnTo>
                  <a:lnTo>
                    <a:pt x="592391" y="837628"/>
                  </a:lnTo>
                  <a:lnTo>
                    <a:pt x="593102" y="837628"/>
                  </a:lnTo>
                  <a:lnTo>
                    <a:pt x="593153" y="838898"/>
                  </a:lnTo>
                  <a:lnTo>
                    <a:pt x="593369" y="838898"/>
                  </a:lnTo>
                  <a:lnTo>
                    <a:pt x="593407" y="840168"/>
                  </a:lnTo>
                  <a:lnTo>
                    <a:pt x="593407" y="819531"/>
                  </a:lnTo>
                  <a:lnTo>
                    <a:pt x="593051" y="819848"/>
                  </a:lnTo>
                  <a:lnTo>
                    <a:pt x="592061" y="821118"/>
                  </a:lnTo>
                  <a:lnTo>
                    <a:pt x="591464" y="823658"/>
                  </a:lnTo>
                  <a:lnTo>
                    <a:pt x="589737" y="823658"/>
                  </a:lnTo>
                  <a:lnTo>
                    <a:pt x="588568" y="822388"/>
                  </a:lnTo>
                  <a:lnTo>
                    <a:pt x="585736" y="824928"/>
                  </a:lnTo>
                  <a:lnTo>
                    <a:pt x="585063" y="826198"/>
                  </a:lnTo>
                  <a:lnTo>
                    <a:pt x="584415" y="826198"/>
                  </a:lnTo>
                  <a:lnTo>
                    <a:pt x="584415" y="845248"/>
                  </a:lnTo>
                  <a:lnTo>
                    <a:pt x="584123" y="846518"/>
                  </a:lnTo>
                  <a:lnTo>
                    <a:pt x="583666" y="846518"/>
                  </a:lnTo>
                  <a:lnTo>
                    <a:pt x="582891" y="845248"/>
                  </a:lnTo>
                  <a:lnTo>
                    <a:pt x="584415" y="845248"/>
                  </a:lnTo>
                  <a:lnTo>
                    <a:pt x="584415" y="826198"/>
                  </a:lnTo>
                  <a:lnTo>
                    <a:pt x="583806" y="826198"/>
                  </a:lnTo>
                  <a:lnTo>
                    <a:pt x="581583" y="828713"/>
                  </a:lnTo>
                  <a:lnTo>
                    <a:pt x="581583" y="845248"/>
                  </a:lnTo>
                  <a:lnTo>
                    <a:pt x="581418" y="846518"/>
                  </a:lnTo>
                  <a:lnTo>
                    <a:pt x="581088" y="846518"/>
                  </a:lnTo>
                  <a:lnTo>
                    <a:pt x="581202" y="845248"/>
                  </a:lnTo>
                  <a:lnTo>
                    <a:pt x="581583" y="845248"/>
                  </a:lnTo>
                  <a:lnTo>
                    <a:pt x="581583" y="828713"/>
                  </a:lnTo>
                  <a:lnTo>
                    <a:pt x="581101" y="828738"/>
                  </a:lnTo>
                  <a:lnTo>
                    <a:pt x="580821" y="830008"/>
                  </a:lnTo>
                  <a:lnTo>
                    <a:pt x="580199" y="830008"/>
                  </a:lnTo>
                  <a:lnTo>
                    <a:pt x="580199" y="850328"/>
                  </a:lnTo>
                  <a:lnTo>
                    <a:pt x="579526" y="850328"/>
                  </a:lnTo>
                  <a:lnTo>
                    <a:pt x="579615" y="849058"/>
                  </a:lnTo>
                  <a:lnTo>
                    <a:pt x="580123" y="849058"/>
                  </a:lnTo>
                  <a:lnTo>
                    <a:pt x="580199" y="850328"/>
                  </a:lnTo>
                  <a:lnTo>
                    <a:pt x="580199" y="830008"/>
                  </a:lnTo>
                  <a:lnTo>
                    <a:pt x="578688" y="830008"/>
                  </a:lnTo>
                  <a:lnTo>
                    <a:pt x="578688" y="851598"/>
                  </a:lnTo>
                  <a:lnTo>
                    <a:pt x="577596" y="852868"/>
                  </a:lnTo>
                  <a:lnTo>
                    <a:pt x="577215" y="852868"/>
                  </a:lnTo>
                  <a:lnTo>
                    <a:pt x="577570" y="851598"/>
                  </a:lnTo>
                  <a:lnTo>
                    <a:pt x="578688" y="851598"/>
                  </a:lnTo>
                  <a:lnTo>
                    <a:pt x="578688" y="830008"/>
                  </a:lnTo>
                  <a:lnTo>
                    <a:pt x="577773" y="830008"/>
                  </a:lnTo>
                  <a:lnTo>
                    <a:pt x="577392" y="831278"/>
                  </a:lnTo>
                  <a:lnTo>
                    <a:pt x="576808" y="830008"/>
                  </a:lnTo>
                  <a:lnTo>
                    <a:pt x="576275" y="831278"/>
                  </a:lnTo>
                  <a:lnTo>
                    <a:pt x="575792" y="832548"/>
                  </a:lnTo>
                  <a:lnTo>
                    <a:pt x="575538" y="832548"/>
                  </a:lnTo>
                  <a:lnTo>
                    <a:pt x="574941" y="833818"/>
                  </a:lnTo>
                  <a:lnTo>
                    <a:pt x="574751" y="833818"/>
                  </a:lnTo>
                  <a:lnTo>
                    <a:pt x="574751" y="850328"/>
                  </a:lnTo>
                  <a:lnTo>
                    <a:pt x="574586" y="851598"/>
                  </a:lnTo>
                  <a:lnTo>
                    <a:pt x="574217" y="850328"/>
                  </a:lnTo>
                  <a:lnTo>
                    <a:pt x="574751" y="850328"/>
                  </a:lnTo>
                  <a:lnTo>
                    <a:pt x="574751" y="833818"/>
                  </a:lnTo>
                  <a:lnTo>
                    <a:pt x="573747" y="833818"/>
                  </a:lnTo>
                  <a:lnTo>
                    <a:pt x="573062" y="835088"/>
                  </a:lnTo>
                  <a:lnTo>
                    <a:pt x="571995" y="835088"/>
                  </a:lnTo>
                  <a:lnTo>
                    <a:pt x="571538" y="836358"/>
                  </a:lnTo>
                  <a:lnTo>
                    <a:pt x="570877" y="837628"/>
                  </a:lnTo>
                  <a:lnTo>
                    <a:pt x="570026" y="837628"/>
                  </a:lnTo>
                  <a:lnTo>
                    <a:pt x="570103" y="838898"/>
                  </a:lnTo>
                  <a:lnTo>
                    <a:pt x="569760" y="840168"/>
                  </a:lnTo>
                  <a:lnTo>
                    <a:pt x="568718" y="840168"/>
                  </a:lnTo>
                  <a:lnTo>
                    <a:pt x="568744" y="841438"/>
                  </a:lnTo>
                  <a:lnTo>
                    <a:pt x="568261" y="841438"/>
                  </a:lnTo>
                  <a:lnTo>
                    <a:pt x="567029" y="839863"/>
                  </a:lnTo>
                  <a:lnTo>
                    <a:pt x="567029" y="875728"/>
                  </a:lnTo>
                  <a:lnTo>
                    <a:pt x="566534" y="875728"/>
                  </a:lnTo>
                  <a:lnTo>
                    <a:pt x="566508" y="874458"/>
                  </a:lnTo>
                  <a:lnTo>
                    <a:pt x="566661" y="874458"/>
                  </a:lnTo>
                  <a:lnTo>
                    <a:pt x="567029" y="875728"/>
                  </a:lnTo>
                  <a:lnTo>
                    <a:pt x="567029" y="839863"/>
                  </a:lnTo>
                  <a:lnTo>
                    <a:pt x="566280" y="838898"/>
                  </a:lnTo>
                  <a:lnTo>
                    <a:pt x="566356" y="840168"/>
                  </a:lnTo>
                  <a:lnTo>
                    <a:pt x="566737" y="841438"/>
                  </a:lnTo>
                  <a:lnTo>
                    <a:pt x="567004" y="841438"/>
                  </a:lnTo>
                  <a:lnTo>
                    <a:pt x="566483" y="842708"/>
                  </a:lnTo>
                  <a:lnTo>
                    <a:pt x="566115" y="841438"/>
                  </a:lnTo>
                  <a:lnTo>
                    <a:pt x="565734" y="841438"/>
                  </a:lnTo>
                  <a:lnTo>
                    <a:pt x="565327" y="842708"/>
                  </a:lnTo>
                  <a:lnTo>
                    <a:pt x="563841" y="842708"/>
                  </a:lnTo>
                  <a:lnTo>
                    <a:pt x="562952" y="843978"/>
                  </a:lnTo>
                  <a:lnTo>
                    <a:pt x="560997" y="845248"/>
                  </a:lnTo>
                  <a:lnTo>
                    <a:pt x="559358" y="845248"/>
                  </a:lnTo>
                  <a:lnTo>
                    <a:pt x="558914" y="846518"/>
                  </a:lnTo>
                  <a:lnTo>
                    <a:pt x="558292" y="847788"/>
                  </a:lnTo>
                  <a:lnTo>
                    <a:pt x="557999" y="847788"/>
                  </a:lnTo>
                  <a:lnTo>
                    <a:pt x="557872" y="849058"/>
                  </a:lnTo>
                  <a:lnTo>
                    <a:pt x="557009" y="850328"/>
                  </a:lnTo>
                  <a:lnTo>
                    <a:pt x="556247" y="851598"/>
                  </a:lnTo>
                  <a:lnTo>
                    <a:pt x="554278" y="851598"/>
                  </a:lnTo>
                  <a:lnTo>
                    <a:pt x="553897" y="852868"/>
                  </a:lnTo>
                  <a:lnTo>
                    <a:pt x="552437" y="851598"/>
                  </a:lnTo>
                  <a:lnTo>
                    <a:pt x="550583" y="851598"/>
                  </a:lnTo>
                  <a:lnTo>
                    <a:pt x="549986" y="852868"/>
                  </a:lnTo>
                  <a:lnTo>
                    <a:pt x="549109" y="852868"/>
                  </a:lnTo>
                  <a:lnTo>
                    <a:pt x="548500" y="854138"/>
                  </a:lnTo>
                  <a:lnTo>
                    <a:pt x="548144" y="855408"/>
                  </a:lnTo>
                  <a:lnTo>
                    <a:pt x="547738" y="856678"/>
                  </a:lnTo>
                  <a:lnTo>
                    <a:pt x="547509" y="857948"/>
                  </a:lnTo>
                  <a:lnTo>
                    <a:pt x="545388" y="859218"/>
                  </a:lnTo>
                  <a:lnTo>
                    <a:pt x="544423" y="860488"/>
                  </a:lnTo>
                  <a:lnTo>
                    <a:pt x="544639" y="861758"/>
                  </a:lnTo>
                  <a:lnTo>
                    <a:pt x="544220" y="863028"/>
                  </a:lnTo>
                  <a:lnTo>
                    <a:pt x="544271" y="864298"/>
                  </a:lnTo>
                  <a:lnTo>
                    <a:pt x="543255" y="864298"/>
                  </a:lnTo>
                  <a:lnTo>
                    <a:pt x="542899" y="863028"/>
                  </a:lnTo>
                  <a:lnTo>
                    <a:pt x="540486" y="863028"/>
                  </a:lnTo>
                  <a:lnTo>
                    <a:pt x="540575" y="864298"/>
                  </a:lnTo>
                  <a:lnTo>
                    <a:pt x="540245" y="865568"/>
                  </a:lnTo>
                  <a:lnTo>
                    <a:pt x="538543" y="865568"/>
                  </a:lnTo>
                  <a:lnTo>
                    <a:pt x="538149" y="866838"/>
                  </a:lnTo>
                  <a:lnTo>
                    <a:pt x="537933" y="868108"/>
                  </a:lnTo>
                  <a:lnTo>
                    <a:pt x="536905" y="868108"/>
                  </a:lnTo>
                  <a:lnTo>
                    <a:pt x="536155" y="866838"/>
                  </a:lnTo>
                  <a:lnTo>
                    <a:pt x="534835" y="868108"/>
                  </a:lnTo>
                  <a:lnTo>
                    <a:pt x="533717" y="869378"/>
                  </a:lnTo>
                  <a:lnTo>
                    <a:pt x="534123" y="869378"/>
                  </a:lnTo>
                  <a:lnTo>
                    <a:pt x="534123" y="870648"/>
                  </a:lnTo>
                  <a:lnTo>
                    <a:pt x="533730" y="871918"/>
                  </a:lnTo>
                  <a:lnTo>
                    <a:pt x="532282" y="871918"/>
                  </a:lnTo>
                  <a:lnTo>
                    <a:pt x="532041" y="873188"/>
                  </a:lnTo>
                  <a:lnTo>
                    <a:pt x="530428" y="873188"/>
                  </a:lnTo>
                  <a:lnTo>
                    <a:pt x="529590" y="874458"/>
                  </a:lnTo>
                  <a:lnTo>
                    <a:pt x="529361" y="875728"/>
                  </a:lnTo>
                  <a:lnTo>
                    <a:pt x="526910" y="875728"/>
                  </a:lnTo>
                  <a:lnTo>
                    <a:pt x="525081" y="876998"/>
                  </a:lnTo>
                  <a:lnTo>
                    <a:pt x="523887" y="879538"/>
                  </a:lnTo>
                  <a:lnTo>
                    <a:pt x="522605" y="879538"/>
                  </a:lnTo>
                  <a:lnTo>
                    <a:pt x="521131" y="880808"/>
                  </a:lnTo>
                  <a:lnTo>
                    <a:pt x="519976" y="882078"/>
                  </a:lnTo>
                  <a:lnTo>
                    <a:pt x="520852" y="883348"/>
                  </a:lnTo>
                  <a:lnTo>
                    <a:pt x="519811" y="883348"/>
                  </a:lnTo>
                  <a:lnTo>
                    <a:pt x="519049" y="884618"/>
                  </a:lnTo>
                  <a:lnTo>
                    <a:pt x="518439" y="884618"/>
                  </a:lnTo>
                  <a:lnTo>
                    <a:pt x="517156" y="885888"/>
                  </a:lnTo>
                  <a:lnTo>
                    <a:pt x="515454" y="885888"/>
                  </a:lnTo>
                  <a:lnTo>
                    <a:pt x="515404" y="887158"/>
                  </a:lnTo>
                  <a:lnTo>
                    <a:pt x="514667" y="887158"/>
                  </a:lnTo>
                  <a:lnTo>
                    <a:pt x="514553" y="888428"/>
                  </a:lnTo>
                  <a:lnTo>
                    <a:pt x="513702" y="888428"/>
                  </a:lnTo>
                  <a:lnTo>
                    <a:pt x="513054" y="889698"/>
                  </a:lnTo>
                  <a:lnTo>
                    <a:pt x="511352" y="889698"/>
                  </a:lnTo>
                  <a:lnTo>
                    <a:pt x="511263" y="890968"/>
                  </a:lnTo>
                  <a:lnTo>
                    <a:pt x="511632" y="892238"/>
                  </a:lnTo>
                  <a:lnTo>
                    <a:pt x="512445" y="892238"/>
                  </a:lnTo>
                  <a:lnTo>
                    <a:pt x="512495" y="893508"/>
                  </a:lnTo>
                  <a:lnTo>
                    <a:pt x="512584" y="899858"/>
                  </a:lnTo>
                  <a:lnTo>
                    <a:pt x="514362" y="902398"/>
                  </a:lnTo>
                  <a:lnTo>
                    <a:pt x="516356" y="902398"/>
                  </a:lnTo>
                  <a:lnTo>
                    <a:pt x="516166" y="903668"/>
                  </a:lnTo>
                  <a:lnTo>
                    <a:pt x="516039" y="903668"/>
                  </a:lnTo>
                  <a:lnTo>
                    <a:pt x="515797" y="904938"/>
                  </a:lnTo>
                  <a:lnTo>
                    <a:pt x="516369" y="906208"/>
                  </a:lnTo>
                  <a:lnTo>
                    <a:pt x="520903" y="906208"/>
                  </a:lnTo>
                  <a:lnTo>
                    <a:pt x="522770" y="907478"/>
                  </a:lnTo>
                  <a:lnTo>
                    <a:pt x="523875" y="907478"/>
                  </a:lnTo>
                  <a:lnTo>
                    <a:pt x="524040" y="906208"/>
                  </a:lnTo>
                  <a:lnTo>
                    <a:pt x="524167" y="906208"/>
                  </a:lnTo>
                  <a:lnTo>
                    <a:pt x="524738" y="904938"/>
                  </a:lnTo>
                  <a:lnTo>
                    <a:pt x="525183" y="904938"/>
                  </a:lnTo>
                  <a:lnTo>
                    <a:pt x="525068" y="902398"/>
                  </a:lnTo>
                  <a:lnTo>
                    <a:pt x="526110" y="903668"/>
                  </a:lnTo>
                  <a:lnTo>
                    <a:pt x="526072" y="902398"/>
                  </a:lnTo>
                  <a:lnTo>
                    <a:pt x="526313" y="901128"/>
                  </a:lnTo>
                  <a:lnTo>
                    <a:pt x="527113" y="902398"/>
                  </a:lnTo>
                  <a:lnTo>
                    <a:pt x="527735" y="902398"/>
                  </a:lnTo>
                  <a:lnTo>
                    <a:pt x="528167" y="901128"/>
                  </a:lnTo>
                  <a:lnTo>
                    <a:pt x="529945" y="901128"/>
                  </a:lnTo>
                  <a:lnTo>
                    <a:pt x="529894" y="899858"/>
                  </a:lnTo>
                  <a:lnTo>
                    <a:pt x="531355" y="899858"/>
                  </a:lnTo>
                  <a:lnTo>
                    <a:pt x="533209" y="897318"/>
                  </a:lnTo>
                  <a:lnTo>
                    <a:pt x="533742" y="897318"/>
                  </a:lnTo>
                  <a:lnTo>
                    <a:pt x="533908" y="896048"/>
                  </a:lnTo>
                  <a:lnTo>
                    <a:pt x="533717" y="894778"/>
                  </a:lnTo>
                  <a:lnTo>
                    <a:pt x="535863" y="894778"/>
                  </a:lnTo>
                  <a:lnTo>
                    <a:pt x="538175" y="892238"/>
                  </a:lnTo>
                  <a:lnTo>
                    <a:pt x="539038" y="889698"/>
                  </a:lnTo>
                  <a:lnTo>
                    <a:pt x="539445" y="890968"/>
                  </a:lnTo>
                  <a:lnTo>
                    <a:pt x="540537" y="890968"/>
                  </a:lnTo>
                  <a:lnTo>
                    <a:pt x="541058" y="889698"/>
                  </a:lnTo>
                  <a:lnTo>
                    <a:pt x="541286" y="888428"/>
                  </a:lnTo>
                  <a:lnTo>
                    <a:pt x="542429" y="887158"/>
                  </a:lnTo>
                  <a:lnTo>
                    <a:pt x="544169" y="887158"/>
                  </a:lnTo>
                  <a:lnTo>
                    <a:pt x="543966" y="885888"/>
                  </a:lnTo>
                  <a:lnTo>
                    <a:pt x="543674" y="885888"/>
                  </a:lnTo>
                  <a:lnTo>
                    <a:pt x="543877" y="884618"/>
                  </a:lnTo>
                  <a:lnTo>
                    <a:pt x="544969" y="885888"/>
                  </a:lnTo>
                  <a:lnTo>
                    <a:pt x="545109" y="884618"/>
                  </a:lnTo>
                  <a:lnTo>
                    <a:pt x="546722" y="884618"/>
                  </a:lnTo>
                  <a:lnTo>
                    <a:pt x="547217" y="883348"/>
                  </a:lnTo>
                  <a:lnTo>
                    <a:pt x="548005" y="882078"/>
                  </a:lnTo>
                  <a:lnTo>
                    <a:pt x="549135" y="882078"/>
                  </a:lnTo>
                  <a:lnTo>
                    <a:pt x="549859" y="880808"/>
                  </a:lnTo>
                  <a:lnTo>
                    <a:pt x="550037" y="880808"/>
                  </a:lnTo>
                  <a:lnTo>
                    <a:pt x="550189" y="879538"/>
                  </a:lnTo>
                  <a:lnTo>
                    <a:pt x="549224" y="879538"/>
                  </a:lnTo>
                  <a:lnTo>
                    <a:pt x="548576" y="880808"/>
                  </a:lnTo>
                  <a:lnTo>
                    <a:pt x="549706" y="878268"/>
                  </a:lnTo>
                  <a:lnTo>
                    <a:pt x="551180" y="879538"/>
                  </a:lnTo>
                  <a:lnTo>
                    <a:pt x="552348" y="879538"/>
                  </a:lnTo>
                  <a:lnTo>
                    <a:pt x="552881" y="878268"/>
                  </a:lnTo>
                  <a:lnTo>
                    <a:pt x="553402" y="876998"/>
                  </a:lnTo>
                  <a:lnTo>
                    <a:pt x="554278" y="875728"/>
                  </a:lnTo>
                  <a:lnTo>
                    <a:pt x="555269" y="876998"/>
                  </a:lnTo>
                  <a:lnTo>
                    <a:pt x="559384" y="876998"/>
                  </a:lnTo>
                  <a:lnTo>
                    <a:pt x="558596" y="878268"/>
                  </a:lnTo>
                  <a:lnTo>
                    <a:pt x="558228" y="878268"/>
                  </a:lnTo>
                  <a:lnTo>
                    <a:pt x="558596" y="879538"/>
                  </a:lnTo>
                  <a:lnTo>
                    <a:pt x="558774" y="879538"/>
                  </a:lnTo>
                  <a:lnTo>
                    <a:pt x="558927" y="880808"/>
                  </a:lnTo>
                  <a:lnTo>
                    <a:pt x="559346" y="882078"/>
                  </a:lnTo>
                  <a:lnTo>
                    <a:pt x="560133" y="882078"/>
                  </a:lnTo>
                  <a:lnTo>
                    <a:pt x="560438" y="883348"/>
                  </a:lnTo>
                  <a:lnTo>
                    <a:pt x="562063" y="883348"/>
                  </a:lnTo>
                  <a:lnTo>
                    <a:pt x="563194" y="882078"/>
                  </a:lnTo>
                  <a:lnTo>
                    <a:pt x="564934" y="882078"/>
                  </a:lnTo>
                  <a:lnTo>
                    <a:pt x="565200" y="883348"/>
                  </a:lnTo>
                  <a:lnTo>
                    <a:pt x="565226" y="884618"/>
                  </a:lnTo>
                  <a:lnTo>
                    <a:pt x="567461" y="884618"/>
                  </a:lnTo>
                  <a:lnTo>
                    <a:pt x="567550" y="885888"/>
                  </a:lnTo>
                  <a:lnTo>
                    <a:pt x="567042" y="885888"/>
                  </a:lnTo>
                  <a:lnTo>
                    <a:pt x="566915" y="887158"/>
                  </a:lnTo>
                  <a:lnTo>
                    <a:pt x="567994" y="887158"/>
                  </a:lnTo>
                  <a:lnTo>
                    <a:pt x="568731" y="888428"/>
                  </a:lnTo>
                  <a:lnTo>
                    <a:pt x="568820" y="889698"/>
                  </a:lnTo>
                  <a:lnTo>
                    <a:pt x="571779" y="889698"/>
                  </a:lnTo>
                  <a:lnTo>
                    <a:pt x="571944" y="890968"/>
                  </a:lnTo>
                  <a:lnTo>
                    <a:pt x="572427" y="890968"/>
                  </a:lnTo>
                  <a:lnTo>
                    <a:pt x="573328" y="893508"/>
                  </a:lnTo>
                  <a:lnTo>
                    <a:pt x="574167" y="893508"/>
                  </a:lnTo>
                  <a:lnTo>
                    <a:pt x="575132" y="892238"/>
                  </a:lnTo>
                  <a:lnTo>
                    <a:pt x="576656" y="892238"/>
                  </a:lnTo>
                  <a:lnTo>
                    <a:pt x="576681" y="893508"/>
                  </a:lnTo>
                  <a:lnTo>
                    <a:pt x="575170" y="894778"/>
                  </a:lnTo>
                  <a:lnTo>
                    <a:pt x="575233" y="896048"/>
                  </a:lnTo>
                  <a:lnTo>
                    <a:pt x="576008" y="897318"/>
                  </a:lnTo>
                  <a:lnTo>
                    <a:pt x="579386" y="897318"/>
                  </a:lnTo>
                  <a:lnTo>
                    <a:pt x="579513" y="898588"/>
                  </a:lnTo>
                  <a:lnTo>
                    <a:pt x="580301" y="899858"/>
                  </a:lnTo>
                  <a:lnTo>
                    <a:pt x="581736" y="899858"/>
                  </a:lnTo>
                  <a:lnTo>
                    <a:pt x="582371" y="901128"/>
                  </a:lnTo>
                  <a:lnTo>
                    <a:pt x="583044" y="901128"/>
                  </a:lnTo>
                  <a:lnTo>
                    <a:pt x="583082" y="902398"/>
                  </a:lnTo>
                  <a:lnTo>
                    <a:pt x="583488" y="902398"/>
                  </a:lnTo>
                  <a:lnTo>
                    <a:pt x="583869" y="903668"/>
                  </a:lnTo>
                  <a:lnTo>
                    <a:pt x="585063" y="903668"/>
                  </a:lnTo>
                  <a:lnTo>
                    <a:pt x="584123" y="904938"/>
                  </a:lnTo>
                  <a:lnTo>
                    <a:pt x="587108" y="904938"/>
                  </a:lnTo>
                  <a:lnTo>
                    <a:pt x="586613" y="906208"/>
                  </a:lnTo>
                  <a:lnTo>
                    <a:pt x="586536" y="907478"/>
                  </a:lnTo>
                  <a:lnTo>
                    <a:pt x="587248" y="907478"/>
                  </a:lnTo>
                  <a:lnTo>
                    <a:pt x="587819" y="908748"/>
                  </a:lnTo>
                  <a:lnTo>
                    <a:pt x="589495" y="908748"/>
                  </a:lnTo>
                  <a:lnTo>
                    <a:pt x="589813" y="910018"/>
                  </a:lnTo>
                  <a:lnTo>
                    <a:pt x="590042" y="910018"/>
                  </a:lnTo>
                  <a:lnTo>
                    <a:pt x="590410" y="911288"/>
                  </a:lnTo>
                  <a:lnTo>
                    <a:pt x="591121" y="911288"/>
                  </a:lnTo>
                  <a:lnTo>
                    <a:pt x="592328" y="910018"/>
                  </a:lnTo>
                  <a:lnTo>
                    <a:pt x="592378" y="911288"/>
                  </a:lnTo>
                  <a:lnTo>
                    <a:pt x="592785" y="911288"/>
                  </a:lnTo>
                  <a:lnTo>
                    <a:pt x="592836" y="912558"/>
                  </a:lnTo>
                  <a:lnTo>
                    <a:pt x="593077" y="913828"/>
                  </a:lnTo>
                  <a:lnTo>
                    <a:pt x="594106" y="913828"/>
                  </a:lnTo>
                  <a:lnTo>
                    <a:pt x="593966" y="915098"/>
                  </a:lnTo>
                  <a:lnTo>
                    <a:pt x="594093" y="915098"/>
                  </a:lnTo>
                  <a:lnTo>
                    <a:pt x="595642" y="916368"/>
                  </a:lnTo>
                  <a:lnTo>
                    <a:pt x="595947" y="917638"/>
                  </a:lnTo>
                  <a:lnTo>
                    <a:pt x="599351" y="917638"/>
                  </a:lnTo>
                  <a:lnTo>
                    <a:pt x="599452" y="920178"/>
                  </a:lnTo>
                  <a:lnTo>
                    <a:pt x="599567" y="921448"/>
                  </a:lnTo>
                  <a:lnTo>
                    <a:pt x="599262" y="921448"/>
                  </a:lnTo>
                  <a:lnTo>
                    <a:pt x="599998" y="922718"/>
                  </a:lnTo>
                  <a:lnTo>
                    <a:pt x="599503" y="923988"/>
                  </a:lnTo>
                  <a:lnTo>
                    <a:pt x="599122" y="925258"/>
                  </a:lnTo>
                  <a:lnTo>
                    <a:pt x="598385" y="926528"/>
                  </a:lnTo>
                  <a:lnTo>
                    <a:pt x="597306" y="926528"/>
                  </a:lnTo>
                  <a:lnTo>
                    <a:pt x="593140" y="930338"/>
                  </a:lnTo>
                  <a:lnTo>
                    <a:pt x="591032" y="933500"/>
                  </a:lnTo>
                  <a:lnTo>
                    <a:pt x="591032" y="955738"/>
                  </a:lnTo>
                  <a:lnTo>
                    <a:pt x="591007" y="958278"/>
                  </a:lnTo>
                  <a:lnTo>
                    <a:pt x="590473" y="958278"/>
                  </a:lnTo>
                  <a:lnTo>
                    <a:pt x="590080" y="957008"/>
                  </a:lnTo>
                  <a:lnTo>
                    <a:pt x="590562" y="957008"/>
                  </a:lnTo>
                  <a:lnTo>
                    <a:pt x="591032" y="955738"/>
                  </a:lnTo>
                  <a:lnTo>
                    <a:pt x="591032" y="933500"/>
                  </a:lnTo>
                  <a:lnTo>
                    <a:pt x="589749" y="935418"/>
                  </a:lnTo>
                  <a:lnTo>
                    <a:pt x="585660" y="939228"/>
                  </a:lnTo>
                  <a:lnTo>
                    <a:pt x="580644" y="944308"/>
                  </a:lnTo>
                  <a:lnTo>
                    <a:pt x="576287" y="946848"/>
                  </a:lnTo>
                  <a:lnTo>
                    <a:pt x="574052" y="950658"/>
                  </a:lnTo>
                  <a:lnTo>
                    <a:pt x="572414" y="950658"/>
                  </a:lnTo>
                  <a:lnTo>
                    <a:pt x="568388" y="955738"/>
                  </a:lnTo>
                  <a:lnTo>
                    <a:pt x="568680" y="955738"/>
                  </a:lnTo>
                  <a:lnTo>
                    <a:pt x="568439" y="957008"/>
                  </a:lnTo>
                  <a:lnTo>
                    <a:pt x="567677" y="957008"/>
                  </a:lnTo>
                  <a:lnTo>
                    <a:pt x="566077" y="958278"/>
                  </a:lnTo>
                  <a:lnTo>
                    <a:pt x="566699" y="958278"/>
                  </a:lnTo>
                  <a:lnTo>
                    <a:pt x="566915" y="959548"/>
                  </a:lnTo>
                  <a:lnTo>
                    <a:pt x="565924" y="960818"/>
                  </a:lnTo>
                  <a:lnTo>
                    <a:pt x="565632" y="960818"/>
                  </a:lnTo>
                  <a:lnTo>
                    <a:pt x="565467" y="962088"/>
                  </a:lnTo>
                  <a:lnTo>
                    <a:pt x="566521" y="964628"/>
                  </a:lnTo>
                  <a:lnTo>
                    <a:pt x="566813" y="965898"/>
                  </a:lnTo>
                  <a:lnTo>
                    <a:pt x="567842" y="965898"/>
                  </a:lnTo>
                  <a:lnTo>
                    <a:pt x="568655" y="967168"/>
                  </a:lnTo>
                  <a:lnTo>
                    <a:pt x="569175" y="967168"/>
                  </a:lnTo>
                  <a:lnTo>
                    <a:pt x="570928" y="968438"/>
                  </a:lnTo>
                  <a:lnTo>
                    <a:pt x="571639" y="968438"/>
                  </a:lnTo>
                  <a:lnTo>
                    <a:pt x="572173" y="969708"/>
                  </a:lnTo>
                  <a:lnTo>
                    <a:pt x="573341" y="969708"/>
                  </a:lnTo>
                  <a:lnTo>
                    <a:pt x="574294" y="970978"/>
                  </a:lnTo>
                  <a:lnTo>
                    <a:pt x="575411" y="972248"/>
                  </a:lnTo>
                  <a:lnTo>
                    <a:pt x="575983" y="972248"/>
                  </a:lnTo>
                  <a:lnTo>
                    <a:pt x="577303" y="973518"/>
                  </a:lnTo>
                  <a:lnTo>
                    <a:pt x="580466" y="973518"/>
                  </a:lnTo>
                  <a:lnTo>
                    <a:pt x="581291" y="972248"/>
                  </a:lnTo>
                  <a:lnTo>
                    <a:pt x="581202" y="970978"/>
                  </a:lnTo>
                  <a:lnTo>
                    <a:pt x="581482" y="969708"/>
                  </a:lnTo>
                  <a:lnTo>
                    <a:pt x="582142" y="969708"/>
                  </a:lnTo>
                  <a:lnTo>
                    <a:pt x="583196" y="968438"/>
                  </a:lnTo>
                  <a:lnTo>
                    <a:pt x="583933" y="968438"/>
                  </a:lnTo>
                  <a:lnTo>
                    <a:pt x="584327" y="967168"/>
                  </a:lnTo>
                  <a:lnTo>
                    <a:pt x="586219" y="964628"/>
                  </a:lnTo>
                  <a:lnTo>
                    <a:pt x="587476" y="964628"/>
                  </a:lnTo>
                  <a:lnTo>
                    <a:pt x="587044" y="963358"/>
                  </a:lnTo>
                  <a:lnTo>
                    <a:pt x="586486" y="963358"/>
                  </a:lnTo>
                  <a:lnTo>
                    <a:pt x="585965" y="962088"/>
                  </a:lnTo>
                  <a:lnTo>
                    <a:pt x="585736" y="960818"/>
                  </a:lnTo>
                  <a:lnTo>
                    <a:pt x="586981" y="960818"/>
                  </a:lnTo>
                  <a:lnTo>
                    <a:pt x="587794" y="959548"/>
                  </a:lnTo>
                  <a:lnTo>
                    <a:pt x="587794" y="962088"/>
                  </a:lnTo>
                  <a:lnTo>
                    <a:pt x="589965" y="962088"/>
                  </a:lnTo>
                  <a:lnTo>
                    <a:pt x="590880" y="960818"/>
                  </a:lnTo>
                  <a:lnTo>
                    <a:pt x="591997" y="959548"/>
                  </a:lnTo>
                  <a:lnTo>
                    <a:pt x="592607" y="959548"/>
                  </a:lnTo>
                  <a:lnTo>
                    <a:pt x="593102" y="958278"/>
                  </a:lnTo>
                  <a:lnTo>
                    <a:pt x="593483" y="957008"/>
                  </a:lnTo>
                  <a:lnTo>
                    <a:pt x="595134" y="957008"/>
                  </a:lnTo>
                  <a:lnTo>
                    <a:pt x="596163" y="955738"/>
                  </a:lnTo>
                  <a:lnTo>
                    <a:pt x="596442" y="955738"/>
                  </a:lnTo>
                  <a:lnTo>
                    <a:pt x="596595" y="954468"/>
                  </a:lnTo>
                  <a:lnTo>
                    <a:pt x="598512" y="954468"/>
                  </a:lnTo>
                  <a:lnTo>
                    <a:pt x="599401" y="953198"/>
                  </a:lnTo>
                  <a:lnTo>
                    <a:pt x="599274" y="951928"/>
                  </a:lnTo>
                  <a:lnTo>
                    <a:pt x="601078" y="950658"/>
                  </a:lnTo>
                  <a:lnTo>
                    <a:pt x="602310" y="949388"/>
                  </a:lnTo>
                  <a:lnTo>
                    <a:pt x="602627" y="948118"/>
                  </a:lnTo>
                  <a:lnTo>
                    <a:pt x="602945" y="946848"/>
                  </a:lnTo>
                  <a:lnTo>
                    <a:pt x="603554" y="948118"/>
                  </a:lnTo>
                  <a:lnTo>
                    <a:pt x="604266" y="946848"/>
                  </a:lnTo>
                  <a:lnTo>
                    <a:pt x="605802" y="945578"/>
                  </a:lnTo>
                  <a:lnTo>
                    <a:pt x="606132" y="944308"/>
                  </a:lnTo>
                  <a:lnTo>
                    <a:pt x="606729" y="944308"/>
                  </a:lnTo>
                  <a:lnTo>
                    <a:pt x="607110" y="943038"/>
                  </a:lnTo>
                  <a:lnTo>
                    <a:pt x="607212" y="941768"/>
                  </a:lnTo>
                  <a:lnTo>
                    <a:pt x="609117" y="941768"/>
                  </a:lnTo>
                  <a:lnTo>
                    <a:pt x="610222" y="940498"/>
                  </a:lnTo>
                  <a:lnTo>
                    <a:pt x="608634" y="940498"/>
                  </a:lnTo>
                  <a:lnTo>
                    <a:pt x="608050" y="939228"/>
                  </a:lnTo>
                  <a:lnTo>
                    <a:pt x="607783" y="939228"/>
                  </a:lnTo>
                  <a:lnTo>
                    <a:pt x="607834" y="937958"/>
                  </a:lnTo>
                  <a:lnTo>
                    <a:pt x="608647" y="939228"/>
                  </a:lnTo>
                  <a:lnTo>
                    <a:pt x="609066" y="937958"/>
                  </a:lnTo>
                  <a:lnTo>
                    <a:pt x="610438" y="937958"/>
                  </a:lnTo>
                  <a:lnTo>
                    <a:pt x="611098" y="939228"/>
                  </a:lnTo>
                  <a:lnTo>
                    <a:pt x="612495" y="937958"/>
                  </a:lnTo>
                  <a:lnTo>
                    <a:pt x="613283" y="936688"/>
                  </a:lnTo>
                  <a:lnTo>
                    <a:pt x="613473" y="935418"/>
                  </a:lnTo>
                  <a:lnTo>
                    <a:pt x="614527" y="935418"/>
                  </a:lnTo>
                  <a:lnTo>
                    <a:pt x="616394" y="934148"/>
                  </a:lnTo>
                  <a:lnTo>
                    <a:pt x="618134" y="932878"/>
                  </a:lnTo>
                  <a:lnTo>
                    <a:pt x="619683" y="930338"/>
                  </a:lnTo>
                  <a:lnTo>
                    <a:pt x="620699" y="929068"/>
                  </a:lnTo>
                  <a:lnTo>
                    <a:pt x="621182" y="927798"/>
                  </a:lnTo>
                  <a:lnTo>
                    <a:pt x="621868" y="927798"/>
                  </a:lnTo>
                  <a:lnTo>
                    <a:pt x="625932" y="923988"/>
                  </a:lnTo>
                  <a:lnTo>
                    <a:pt x="631939" y="917638"/>
                  </a:lnTo>
                  <a:lnTo>
                    <a:pt x="633006" y="916368"/>
                  </a:lnTo>
                  <a:lnTo>
                    <a:pt x="633730" y="915098"/>
                  </a:lnTo>
                  <a:lnTo>
                    <a:pt x="634111" y="915098"/>
                  </a:lnTo>
                  <a:lnTo>
                    <a:pt x="635292" y="913828"/>
                  </a:lnTo>
                  <a:lnTo>
                    <a:pt x="636739" y="912558"/>
                  </a:lnTo>
                  <a:lnTo>
                    <a:pt x="638429" y="911288"/>
                  </a:lnTo>
                  <a:lnTo>
                    <a:pt x="640334" y="910018"/>
                  </a:lnTo>
                  <a:lnTo>
                    <a:pt x="642239" y="908748"/>
                  </a:lnTo>
                  <a:lnTo>
                    <a:pt x="643585" y="908748"/>
                  </a:lnTo>
                  <a:lnTo>
                    <a:pt x="644156" y="907478"/>
                  </a:lnTo>
                  <a:lnTo>
                    <a:pt x="644969" y="906208"/>
                  </a:lnTo>
                  <a:lnTo>
                    <a:pt x="645972" y="904938"/>
                  </a:lnTo>
                  <a:lnTo>
                    <a:pt x="648169" y="904938"/>
                  </a:lnTo>
                  <a:lnTo>
                    <a:pt x="649084" y="903668"/>
                  </a:lnTo>
                  <a:lnTo>
                    <a:pt x="651002" y="901128"/>
                  </a:lnTo>
                  <a:lnTo>
                    <a:pt x="652589" y="901128"/>
                  </a:lnTo>
                  <a:lnTo>
                    <a:pt x="653262" y="899858"/>
                  </a:lnTo>
                  <a:lnTo>
                    <a:pt x="654100" y="898588"/>
                  </a:lnTo>
                  <a:lnTo>
                    <a:pt x="655205" y="898588"/>
                  </a:lnTo>
                  <a:lnTo>
                    <a:pt x="656132" y="897318"/>
                  </a:lnTo>
                  <a:lnTo>
                    <a:pt x="657021" y="897318"/>
                  </a:lnTo>
                  <a:lnTo>
                    <a:pt x="657758" y="896048"/>
                  </a:lnTo>
                  <a:lnTo>
                    <a:pt x="658380" y="896048"/>
                  </a:lnTo>
                  <a:lnTo>
                    <a:pt x="658977" y="894778"/>
                  </a:lnTo>
                  <a:lnTo>
                    <a:pt x="659892" y="893508"/>
                  </a:lnTo>
                  <a:close/>
                </a:path>
                <a:path w="2097405" h="1483995">
                  <a:moveTo>
                    <a:pt x="668858" y="691807"/>
                  </a:moveTo>
                  <a:lnTo>
                    <a:pt x="668540" y="691807"/>
                  </a:lnTo>
                  <a:lnTo>
                    <a:pt x="668362" y="692061"/>
                  </a:lnTo>
                  <a:lnTo>
                    <a:pt x="668655" y="692061"/>
                  </a:lnTo>
                  <a:lnTo>
                    <a:pt x="668858" y="691807"/>
                  </a:lnTo>
                  <a:close/>
                </a:path>
                <a:path w="2097405" h="1483995">
                  <a:moveTo>
                    <a:pt x="682447" y="318287"/>
                  </a:moveTo>
                  <a:lnTo>
                    <a:pt x="682434" y="318033"/>
                  </a:lnTo>
                  <a:lnTo>
                    <a:pt x="681926" y="317906"/>
                  </a:lnTo>
                  <a:lnTo>
                    <a:pt x="681774" y="318033"/>
                  </a:lnTo>
                  <a:lnTo>
                    <a:pt x="682218" y="318287"/>
                  </a:lnTo>
                  <a:lnTo>
                    <a:pt x="682447" y="318287"/>
                  </a:lnTo>
                  <a:close/>
                </a:path>
                <a:path w="2097405" h="1483995">
                  <a:moveTo>
                    <a:pt x="692073" y="396011"/>
                  </a:moveTo>
                  <a:lnTo>
                    <a:pt x="691527" y="395503"/>
                  </a:lnTo>
                  <a:lnTo>
                    <a:pt x="691197" y="395630"/>
                  </a:lnTo>
                  <a:lnTo>
                    <a:pt x="691108" y="395884"/>
                  </a:lnTo>
                  <a:lnTo>
                    <a:pt x="691197" y="396138"/>
                  </a:lnTo>
                  <a:lnTo>
                    <a:pt x="691400" y="396265"/>
                  </a:lnTo>
                  <a:lnTo>
                    <a:pt x="691756" y="396392"/>
                  </a:lnTo>
                  <a:lnTo>
                    <a:pt x="692073" y="396011"/>
                  </a:lnTo>
                  <a:close/>
                </a:path>
                <a:path w="2097405" h="1483995">
                  <a:moveTo>
                    <a:pt x="692480" y="395566"/>
                  </a:moveTo>
                  <a:lnTo>
                    <a:pt x="692073" y="396011"/>
                  </a:lnTo>
                  <a:lnTo>
                    <a:pt x="692480" y="395566"/>
                  </a:lnTo>
                  <a:close/>
                </a:path>
                <a:path w="2097405" h="1483995">
                  <a:moveTo>
                    <a:pt x="693750" y="665010"/>
                  </a:moveTo>
                  <a:lnTo>
                    <a:pt x="693242" y="664883"/>
                  </a:lnTo>
                  <a:lnTo>
                    <a:pt x="693102" y="665391"/>
                  </a:lnTo>
                  <a:lnTo>
                    <a:pt x="693331" y="665391"/>
                  </a:lnTo>
                  <a:lnTo>
                    <a:pt x="693534" y="665264"/>
                  </a:lnTo>
                  <a:lnTo>
                    <a:pt x="693750" y="665010"/>
                  </a:lnTo>
                  <a:close/>
                </a:path>
                <a:path w="2097405" h="1483995">
                  <a:moveTo>
                    <a:pt x="698538" y="360197"/>
                  </a:moveTo>
                  <a:lnTo>
                    <a:pt x="698131" y="359702"/>
                  </a:lnTo>
                  <a:lnTo>
                    <a:pt x="697928" y="359689"/>
                  </a:lnTo>
                  <a:lnTo>
                    <a:pt x="698296" y="360197"/>
                  </a:lnTo>
                  <a:lnTo>
                    <a:pt x="698538" y="360197"/>
                  </a:lnTo>
                  <a:close/>
                </a:path>
                <a:path w="2097405" h="1483995">
                  <a:moveTo>
                    <a:pt x="715505" y="645452"/>
                  </a:moveTo>
                  <a:lnTo>
                    <a:pt x="714603" y="644690"/>
                  </a:lnTo>
                  <a:lnTo>
                    <a:pt x="713143" y="644817"/>
                  </a:lnTo>
                  <a:lnTo>
                    <a:pt x="712101" y="645071"/>
                  </a:lnTo>
                  <a:lnTo>
                    <a:pt x="711428" y="645071"/>
                  </a:lnTo>
                  <a:lnTo>
                    <a:pt x="710895" y="645452"/>
                  </a:lnTo>
                  <a:lnTo>
                    <a:pt x="715505" y="645452"/>
                  </a:lnTo>
                  <a:close/>
                </a:path>
                <a:path w="2097405" h="1483995">
                  <a:moveTo>
                    <a:pt x="722706" y="647230"/>
                  </a:moveTo>
                  <a:lnTo>
                    <a:pt x="721829" y="646849"/>
                  </a:lnTo>
                  <a:lnTo>
                    <a:pt x="721779" y="646976"/>
                  </a:lnTo>
                  <a:lnTo>
                    <a:pt x="721664" y="647611"/>
                  </a:lnTo>
                  <a:lnTo>
                    <a:pt x="721880" y="647611"/>
                  </a:lnTo>
                  <a:lnTo>
                    <a:pt x="722706" y="647230"/>
                  </a:lnTo>
                  <a:close/>
                </a:path>
                <a:path w="2097405" h="1483995">
                  <a:moveTo>
                    <a:pt x="732332" y="658660"/>
                  </a:moveTo>
                  <a:lnTo>
                    <a:pt x="731951" y="658025"/>
                  </a:lnTo>
                  <a:lnTo>
                    <a:pt x="731710" y="657771"/>
                  </a:lnTo>
                  <a:lnTo>
                    <a:pt x="731685" y="656628"/>
                  </a:lnTo>
                  <a:lnTo>
                    <a:pt x="731596" y="655485"/>
                  </a:lnTo>
                  <a:lnTo>
                    <a:pt x="731253" y="655485"/>
                  </a:lnTo>
                  <a:lnTo>
                    <a:pt x="730796" y="655358"/>
                  </a:lnTo>
                  <a:lnTo>
                    <a:pt x="730427" y="655104"/>
                  </a:lnTo>
                  <a:lnTo>
                    <a:pt x="730173" y="654596"/>
                  </a:lnTo>
                  <a:lnTo>
                    <a:pt x="729945" y="653834"/>
                  </a:lnTo>
                  <a:lnTo>
                    <a:pt x="728167" y="652564"/>
                  </a:lnTo>
                  <a:lnTo>
                    <a:pt x="727684" y="652183"/>
                  </a:lnTo>
                  <a:lnTo>
                    <a:pt x="727532" y="651675"/>
                  </a:lnTo>
                  <a:lnTo>
                    <a:pt x="727722" y="651294"/>
                  </a:lnTo>
                  <a:lnTo>
                    <a:pt x="727862" y="650786"/>
                  </a:lnTo>
                  <a:lnTo>
                    <a:pt x="727062" y="649135"/>
                  </a:lnTo>
                  <a:lnTo>
                    <a:pt x="725881" y="648500"/>
                  </a:lnTo>
                  <a:lnTo>
                    <a:pt x="725652" y="648373"/>
                  </a:lnTo>
                  <a:lnTo>
                    <a:pt x="725182" y="648119"/>
                  </a:lnTo>
                  <a:lnTo>
                    <a:pt x="724941" y="647992"/>
                  </a:lnTo>
                  <a:lnTo>
                    <a:pt x="724623" y="648119"/>
                  </a:lnTo>
                  <a:lnTo>
                    <a:pt x="724433" y="647992"/>
                  </a:lnTo>
                  <a:lnTo>
                    <a:pt x="724395" y="647484"/>
                  </a:lnTo>
                  <a:lnTo>
                    <a:pt x="724230" y="647357"/>
                  </a:lnTo>
                  <a:lnTo>
                    <a:pt x="722998" y="646595"/>
                  </a:lnTo>
                  <a:lnTo>
                    <a:pt x="722934" y="646976"/>
                  </a:lnTo>
                  <a:lnTo>
                    <a:pt x="722858" y="647103"/>
                  </a:lnTo>
                  <a:lnTo>
                    <a:pt x="722401" y="647611"/>
                  </a:lnTo>
                  <a:lnTo>
                    <a:pt x="721868" y="647992"/>
                  </a:lnTo>
                  <a:lnTo>
                    <a:pt x="721347" y="647992"/>
                  </a:lnTo>
                  <a:lnTo>
                    <a:pt x="720509" y="647230"/>
                  </a:lnTo>
                  <a:lnTo>
                    <a:pt x="720420" y="646976"/>
                  </a:lnTo>
                  <a:lnTo>
                    <a:pt x="720445" y="646214"/>
                  </a:lnTo>
                  <a:lnTo>
                    <a:pt x="720153" y="646087"/>
                  </a:lnTo>
                  <a:lnTo>
                    <a:pt x="719924" y="646087"/>
                  </a:lnTo>
                  <a:lnTo>
                    <a:pt x="718515" y="645198"/>
                  </a:lnTo>
                  <a:lnTo>
                    <a:pt x="717397" y="646214"/>
                  </a:lnTo>
                  <a:lnTo>
                    <a:pt x="716508" y="646214"/>
                  </a:lnTo>
                  <a:lnTo>
                    <a:pt x="716267" y="646087"/>
                  </a:lnTo>
                  <a:lnTo>
                    <a:pt x="715657" y="645579"/>
                  </a:lnTo>
                  <a:lnTo>
                    <a:pt x="710298" y="645579"/>
                  </a:lnTo>
                  <a:lnTo>
                    <a:pt x="710298" y="666153"/>
                  </a:lnTo>
                  <a:lnTo>
                    <a:pt x="710069" y="667042"/>
                  </a:lnTo>
                  <a:lnTo>
                    <a:pt x="707440" y="670217"/>
                  </a:lnTo>
                  <a:lnTo>
                    <a:pt x="704596" y="672376"/>
                  </a:lnTo>
                  <a:lnTo>
                    <a:pt x="703770" y="673392"/>
                  </a:lnTo>
                  <a:lnTo>
                    <a:pt x="702729" y="674281"/>
                  </a:lnTo>
                  <a:lnTo>
                    <a:pt x="702437" y="674408"/>
                  </a:lnTo>
                  <a:lnTo>
                    <a:pt x="702221" y="674408"/>
                  </a:lnTo>
                  <a:lnTo>
                    <a:pt x="701421" y="675043"/>
                  </a:lnTo>
                  <a:lnTo>
                    <a:pt x="698715" y="677075"/>
                  </a:lnTo>
                  <a:lnTo>
                    <a:pt x="697141" y="678472"/>
                  </a:lnTo>
                  <a:lnTo>
                    <a:pt x="695236" y="679996"/>
                  </a:lnTo>
                  <a:lnTo>
                    <a:pt x="693661" y="681520"/>
                  </a:lnTo>
                  <a:lnTo>
                    <a:pt x="692086" y="682790"/>
                  </a:lnTo>
                  <a:lnTo>
                    <a:pt x="691095" y="683933"/>
                  </a:lnTo>
                  <a:lnTo>
                    <a:pt x="690702" y="684568"/>
                  </a:lnTo>
                  <a:lnTo>
                    <a:pt x="690499" y="684822"/>
                  </a:lnTo>
                  <a:lnTo>
                    <a:pt x="690219" y="684822"/>
                  </a:lnTo>
                  <a:lnTo>
                    <a:pt x="687616" y="685965"/>
                  </a:lnTo>
                  <a:lnTo>
                    <a:pt x="682726" y="684441"/>
                  </a:lnTo>
                  <a:lnTo>
                    <a:pt x="682091" y="682155"/>
                  </a:lnTo>
                  <a:lnTo>
                    <a:pt x="681697" y="681647"/>
                  </a:lnTo>
                  <a:lnTo>
                    <a:pt x="681202" y="681012"/>
                  </a:lnTo>
                  <a:lnTo>
                    <a:pt x="679107" y="678345"/>
                  </a:lnTo>
                  <a:lnTo>
                    <a:pt x="678764" y="678218"/>
                  </a:lnTo>
                  <a:lnTo>
                    <a:pt x="678421" y="678091"/>
                  </a:lnTo>
                  <a:lnTo>
                    <a:pt x="677964" y="678091"/>
                  </a:lnTo>
                  <a:lnTo>
                    <a:pt x="677722" y="677837"/>
                  </a:lnTo>
                  <a:lnTo>
                    <a:pt x="677037" y="676948"/>
                  </a:lnTo>
                  <a:lnTo>
                    <a:pt x="675665" y="675170"/>
                  </a:lnTo>
                  <a:lnTo>
                    <a:pt x="675449" y="675170"/>
                  </a:lnTo>
                  <a:lnTo>
                    <a:pt x="675005" y="675297"/>
                  </a:lnTo>
                  <a:lnTo>
                    <a:pt x="672896" y="676186"/>
                  </a:lnTo>
                  <a:lnTo>
                    <a:pt x="672680" y="676440"/>
                  </a:lnTo>
                  <a:lnTo>
                    <a:pt x="672363" y="676567"/>
                  </a:lnTo>
                  <a:lnTo>
                    <a:pt x="671906" y="676567"/>
                  </a:lnTo>
                  <a:lnTo>
                    <a:pt x="671588" y="676948"/>
                  </a:lnTo>
                  <a:lnTo>
                    <a:pt x="671195" y="676948"/>
                  </a:lnTo>
                  <a:lnTo>
                    <a:pt x="669798" y="675551"/>
                  </a:lnTo>
                  <a:lnTo>
                    <a:pt x="669798" y="674662"/>
                  </a:lnTo>
                  <a:lnTo>
                    <a:pt x="670509" y="673900"/>
                  </a:lnTo>
                  <a:lnTo>
                    <a:pt x="670852" y="673773"/>
                  </a:lnTo>
                  <a:lnTo>
                    <a:pt x="670814" y="671995"/>
                  </a:lnTo>
                  <a:lnTo>
                    <a:pt x="671042" y="671741"/>
                  </a:lnTo>
                  <a:lnTo>
                    <a:pt x="672084" y="670217"/>
                  </a:lnTo>
                  <a:lnTo>
                    <a:pt x="672604" y="669582"/>
                  </a:lnTo>
                  <a:lnTo>
                    <a:pt x="673163" y="669582"/>
                  </a:lnTo>
                  <a:lnTo>
                    <a:pt x="674306" y="670471"/>
                  </a:lnTo>
                  <a:lnTo>
                    <a:pt x="675246" y="669582"/>
                  </a:lnTo>
                  <a:lnTo>
                    <a:pt x="676186" y="668693"/>
                  </a:lnTo>
                  <a:lnTo>
                    <a:pt x="676706" y="668058"/>
                  </a:lnTo>
                  <a:lnTo>
                    <a:pt x="677202" y="667931"/>
                  </a:lnTo>
                  <a:lnTo>
                    <a:pt x="678522" y="669074"/>
                  </a:lnTo>
                  <a:lnTo>
                    <a:pt x="678573" y="669201"/>
                  </a:lnTo>
                  <a:lnTo>
                    <a:pt x="678688" y="670217"/>
                  </a:lnTo>
                  <a:lnTo>
                    <a:pt x="678535" y="670725"/>
                  </a:lnTo>
                  <a:lnTo>
                    <a:pt x="679729" y="670217"/>
                  </a:lnTo>
                  <a:lnTo>
                    <a:pt x="681456" y="669328"/>
                  </a:lnTo>
                  <a:lnTo>
                    <a:pt x="683704" y="667931"/>
                  </a:lnTo>
                  <a:lnTo>
                    <a:pt x="683907" y="667677"/>
                  </a:lnTo>
                  <a:lnTo>
                    <a:pt x="684237" y="667550"/>
                  </a:lnTo>
                  <a:lnTo>
                    <a:pt x="684682" y="667550"/>
                  </a:lnTo>
                  <a:lnTo>
                    <a:pt x="685711" y="667804"/>
                  </a:lnTo>
                  <a:lnTo>
                    <a:pt x="686295" y="667550"/>
                  </a:lnTo>
                  <a:lnTo>
                    <a:pt x="689787" y="666026"/>
                  </a:lnTo>
                  <a:lnTo>
                    <a:pt x="690714" y="664883"/>
                  </a:lnTo>
                  <a:lnTo>
                    <a:pt x="691692" y="664502"/>
                  </a:lnTo>
                  <a:lnTo>
                    <a:pt x="691807" y="664248"/>
                  </a:lnTo>
                  <a:lnTo>
                    <a:pt x="691921" y="663740"/>
                  </a:lnTo>
                  <a:lnTo>
                    <a:pt x="692010" y="663486"/>
                  </a:lnTo>
                  <a:lnTo>
                    <a:pt x="692442" y="663232"/>
                  </a:lnTo>
                  <a:lnTo>
                    <a:pt x="693115" y="663232"/>
                  </a:lnTo>
                  <a:lnTo>
                    <a:pt x="693813" y="663486"/>
                  </a:lnTo>
                  <a:lnTo>
                    <a:pt x="694016" y="663486"/>
                  </a:lnTo>
                  <a:lnTo>
                    <a:pt x="694143" y="663613"/>
                  </a:lnTo>
                  <a:lnTo>
                    <a:pt x="694258" y="664121"/>
                  </a:lnTo>
                  <a:lnTo>
                    <a:pt x="694372" y="664248"/>
                  </a:lnTo>
                  <a:lnTo>
                    <a:pt x="694474" y="664883"/>
                  </a:lnTo>
                  <a:lnTo>
                    <a:pt x="694270" y="665137"/>
                  </a:lnTo>
                  <a:lnTo>
                    <a:pt x="694778" y="665264"/>
                  </a:lnTo>
                  <a:lnTo>
                    <a:pt x="695121" y="665264"/>
                  </a:lnTo>
                  <a:lnTo>
                    <a:pt x="695960" y="665899"/>
                  </a:lnTo>
                  <a:lnTo>
                    <a:pt x="697103" y="665518"/>
                  </a:lnTo>
                  <a:lnTo>
                    <a:pt x="698563" y="664121"/>
                  </a:lnTo>
                  <a:lnTo>
                    <a:pt x="698665" y="663994"/>
                  </a:lnTo>
                  <a:lnTo>
                    <a:pt x="698944" y="663867"/>
                  </a:lnTo>
                  <a:lnTo>
                    <a:pt x="699389" y="663867"/>
                  </a:lnTo>
                  <a:lnTo>
                    <a:pt x="700239" y="663994"/>
                  </a:lnTo>
                  <a:lnTo>
                    <a:pt x="700239" y="663867"/>
                  </a:lnTo>
                  <a:lnTo>
                    <a:pt x="700316" y="663232"/>
                  </a:lnTo>
                  <a:lnTo>
                    <a:pt x="700341" y="663105"/>
                  </a:lnTo>
                  <a:lnTo>
                    <a:pt x="700824" y="662597"/>
                  </a:lnTo>
                  <a:lnTo>
                    <a:pt x="701700" y="662470"/>
                  </a:lnTo>
                  <a:lnTo>
                    <a:pt x="702538" y="663105"/>
                  </a:lnTo>
                  <a:lnTo>
                    <a:pt x="703046" y="663232"/>
                  </a:lnTo>
                  <a:lnTo>
                    <a:pt x="703414" y="663613"/>
                  </a:lnTo>
                  <a:lnTo>
                    <a:pt x="703503" y="663740"/>
                  </a:lnTo>
                  <a:lnTo>
                    <a:pt x="703592" y="664502"/>
                  </a:lnTo>
                  <a:lnTo>
                    <a:pt x="703491" y="664629"/>
                  </a:lnTo>
                  <a:lnTo>
                    <a:pt x="704697" y="665010"/>
                  </a:lnTo>
                  <a:lnTo>
                    <a:pt x="705650" y="664248"/>
                  </a:lnTo>
                  <a:lnTo>
                    <a:pt x="706069" y="663740"/>
                  </a:lnTo>
                  <a:lnTo>
                    <a:pt x="706450" y="663740"/>
                  </a:lnTo>
                  <a:lnTo>
                    <a:pt x="706805" y="663994"/>
                  </a:lnTo>
                  <a:lnTo>
                    <a:pt x="709612" y="665391"/>
                  </a:lnTo>
                  <a:lnTo>
                    <a:pt x="709828" y="665391"/>
                  </a:lnTo>
                  <a:lnTo>
                    <a:pt x="710069" y="665645"/>
                  </a:lnTo>
                  <a:lnTo>
                    <a:pt x="710247" y="665899"/>
                  </a:lnTo>
                  <a:lnTo>
                    <a:pt x="710298" y="666153"/>
                  </a:lnTo>
                  <a:lnTo>
                    <a:pt x="710298" y="645579"/>
                  </a:lnTo>
                  <a:lnTo>
                    <a:pt x="710057" y="645579"/>
                  </a:lnTo>
                  <a:lnTo>
                    <a:pt x="707923" y="645579"/>
                  </a:lnTo>
                  <a:lnTo>
                    <a:pt x="708063" y="645833"/>
                  </a:lnTo>
                  <a:lnTo>
                    <a:pt x="708152" y="646849"/>
                  </a:lnTo>
                  <a:lnTo>
                    <a:pt x="708050" y="647230"/>
                  </a:lnTo>
                  <a:lnTo>
                    <a:pt x="707847" y="647484"/>
                  </a:lnTo>
                  <a:lnTo>
                    <a:pt x="707758" y="647738"/>
                  </a:lnTo>
                  <a:lnTo>
                    <a:pt x="707555" y="647992"/>
                  </a:lnTo>
                  <a:lnTo>
                    <a:pt x="707123" y="648246"/>
                  </a:lnTo>
                  <a:lnTo>
                    <a:pt x="706666" y="648373"/>
                  </a:lnTo>
                  <a:lnTo>
                    <a:pt x="706399" y="648246"/>
                  </a:lnTo>
                  <a:lnTo>
                    <a:pt x="706272" y="648246"/>
                  </a:lnTo>
                  <a:lnTo>
                    <a:pt x="704519" y="645706"/>
                  </a:lnTo>
                  <a:lnTo>
                    <a:pt x="704761" y="645452"/>
                  </a:lnTo>
                  <a:lnTo>
                    <a:pt x="705218" y="645452"/>
                  </a:lnTo>
                  <a:lnTo>
                    <a:pt x="705319" y="645325"/>
                  </a:lnTo>
                  <a:lnTo>
                    <a:pt x="705561" y="645325"/>
                  </a:lnTo>
                  <a:lnTo>
                    <a:pt x="705015" y="644944"/>
                  </a:lnTo>
                  <a:lnTo>
                    <a:pt x="704062" y="645706"/>
                  </a:lnTo>
                  <a:lnTo>
                    <a:pt x="703389" y="645706"/>
                  </a:lnTo>
                  <a:lnTo>
                    <a:pt x="699503" y="645452"/>
                  </a:lnTo>
                  <a:lnTo>
                    <a:pt x="697534" y="646849"/>
                  </a:lnTo>
                  <a:lnTo>
                    <a:pt x="697014" y="646849"/>
                  </a:lnTo>
                  <a:lnTo>
                    <a:pt x="696531" y="646468"/>
                  </a:lnTo>
                  <a:lnTo>
                    <a:pt x="696417" y="647103"/>
                  </a:lnTo>
                  <a:lnTo>
                    <a:pt x="696264" y="647230"/>
                  </a:lnTo>
                  <a:lnTo>
                    <a:pt x="695921" y="647103"/>
                  </a:lnTo>
                  <a:lnTo>
                    <a:pt x="694918" y="647230"/>
                  </a:lnTo>
                  <a:lnTo>
                    <a:pt x="693000" y="646468"/>
                  </a:lnTo>
                  <a:lnTo>
                    <a:pt x="692061" y="647230"/>
                  </a:lnTo>
                  <a:lnTo>
                    <a:pt x="691527" y="647611"/>
                  </a:lnTo>
                  <a:lnTo>
                    <a:pt x="691019" y="647611"/>
                  </a:lnTo>
                  <a:lnTo>
                    <a:pt x="689825" y="646595"/>
                  </a:lnTo>
                  <a:lnTo>
                    <a:pt x="688505" y="646976"/>
                  </a:lnTo>
                  <a:lnTo>
                    <a:pt x="687908" y="648119"/>
                  </a:lnTo>
                  <a:lnTo>
                    <a:pt x="687755" y="648246"/>
                  </a:lnTo>
                  <a:lnTo>
                    <a:pt x="687273" y="648500"/>
                  </a:lnTo>
                  <a:lnTo>
                    <a:pt x="686536" y="648500"/>
                  </a:lnTo>
                  <a:lnTo>
                    <a:pt x="686422" y="648373"/>
                  </a:lnTo>
                  <a:lnTo>
                    <a:pt x="685177" y="647611"/>
                  </a:lnTo>
                  <a:lnTo>
                    <a:pt x="683615" y="647738"/>
                  </a:lnTo>
                  <a:lnTo>
                    <a:pt x="682028" y="647992"/>
                  </a:lnTo>
                  <a:lnTo>
                    <a:pt x="678154" y="649135"/>
                  </a:lnTo>
                  <a:lnTo>
                    <a:pt x="676440" y="649389"/>
                  </a:lnTo>
                  <a:lnTo>
                    <a:pt x="675220" y="649389"/>
                  </a:lnTo>
                  <a:lnTo>
                    <a:pt x="670280" y="651167"/>
                  </a:lnTo>
                  <a:lnTo>
                    <a:pt x="667880" y="651802"/>
                  </a:lnTo>
                  <a:lnTo>
                    <a:pt x="666267" y="652056"/>
                  </a:lnTo>
                  <a:lnTo>
                    <a:pt x="665480" y="652056"/>
                  </a:lnTo>
                  <a:lnTo>
                    <a:pt x="662749" y="653707"/>
                  </a:lnTo>
                  <a:lnTo>
                    <a:pt x="661403" y="653834"/>
                  </a:lnTo>
                  <a:lnTo>
                    <a:pt x="660908" y="654088"/>
                  </a:lnTo>
                  <a:lnTo>
                    <a:pt x="656907" y="654596"/>
                  </a:lnTo>
                  <a:lnTo>
                    <a:pt x="653884" y="655358"/>
                  </a:lnTo>
                  <a:lnTo>
                    <a:pt x="651852" y="656628"/>
                  </a:lnTo>
                  <a:lnTo>
                    <a:pt x="646518" y="656628"/>
                  </a:lnTo>
                  <a:lnTo>
                    <a:pt x="645553" y="656501"/>
                  </a:lnTo>
                  <a:lnTo>
                    <a:pt x="645439" y="656374"/>
                  </a:lnTo>
                  <a:lnTo>
                    <a:pt x="645490" y="657009"/>
                  </a:lnTo>
                  <a:lnTo>
                    <a:pt x="644715" y="658025"/>
                  </a:lnTo>
                  <a:lnTo>
                    <a:pt x="644537" y="657771"/>
                  </a:lnTo>
                  <a:lnTo>
                    <a:pt x="642734" y="658406"/>
                  </a:lnTo>
                  <a:lnTo>
                    <a:pt x="638149" y="660184"/>
                  </a:lnTo>
                  <a:lnTo>
                    <a:pt x="638048" y="660311"/>
                  </a:lnTo>
                  <a:lnTo>
                    <a:pt x="637654" y="660311"/>
                  </a:lnTo>
                  <a:lnTo>
                    <a:pt x="637565" y="660438"/>
                  </a:lnTo>
                  <a:lnTo>
                    <a:pt x="637336" y="660565"/>
                  </a:lnTo>
                  <a:lnTo>
                    <a:pt x="636689" y="660819"/>
                  </a:lnTo>
                  <a:lnTo>
                    <a:pt x="635558" y="661200"/>
                  </a:lnTo>
                  <a:lnTo>
                    <a:pt x="635317" y="661200"/>
                  </a:lnTo>
                  <a:lnTo>
                    <a:pt x="635215" y="661327"/>
                  </a:lnTo>
                  <a:lnTo>
                    <a:pt x="634784" y="661581"/>
                  </a:lnTo>
                  <a:lnTo>
                    <a:pt x="634479" y="661733"/>
                  </a:lnTo>
                  <a:lnTo>
                    <a:pt x="634479" y="682663"/>
                  </a:lnTo>
                  <a:lnTo>
                    <a:pt x="633704" y="683552"/>
                  </a:lnTo>
                  <a:lnTo>
                    <a:pt x="633260" y="683552"/>
                  </a:lnTo>
                  <a:lnTo>
                    <a:pt x="632968" y="683425"/>
                  </a:lnTo>
                  <a:lnTo>
                    <a:pt x="632688" y="683298"/>
                  </a:lnTo>
                  <a:lnTo>
                    <a:pt x="631418" y="682155"/>
                  </a:lnTo>
                  <a:lnTo>
                    <a:pt x="631520" y="681393"/>
                  </a:lnTo>
                  <a:lnTo>
                    <a:pt x="632345" y="680377"/>
                  </a:lnTo>
                  <a:lnTo>
                    <a:pt x="632421" y="679996"/>
                  </a:lnTo>
                  <a:lnTo>
                    <a:pt x="633425" y="679869"/>
                  </a:lnTo>
                  <a:lnTo>
                    <a:pt x="634009" y="680123"/>
                  </a:lnTo>
                  <a:lnTo>
                    <a:pt x="634174" y="680377"/>
                  </a:lnTo>
                  <a:lnTo>
                    <a:pt x="634250" y="681012"/>
                  </a:lnTo>
                  <a:lnTo>
                    <a:pt x="634365" y="681393"/>
                  </a:lnTo>
                  <a:lnTo>
                    <a:pt x="634479" y="682663"/>
                  </a:lnTo>
                  <a:lnTo>
                    <a:pt x="634479" y="661733"/>
                  </a:lnTo>
                  <a:lnTo>
                    <a:pt x="634238" y="661835"/>
                  </a:lnTo>
                  <a:lnTo>
                    <a:pt x="632447" y="661962"/>
                  </a:lnTo>
                  <a:lnTo>
                    <a:pt x="622846" y="665645"/>
                  </a:lnTo>
                  <a:lnTo>
                    <a:pt x="622630" y="665772"/>
                  </a:lnTo>
                  <a:lnTo>
                    <a:pt x="622414" y="665772"/>
                  </a:lnTo>
                  <a:lnTo>
                    <a:pt x="622312" y="666153"/>
                  </a:lnTo>
                  <a:lnTo>
                    <a:pt x="622223" y="667042"/>
                  </a:lnTo>
                  <a:lnTo>
                    <a:pt x="622388" y="667677"/>
                  </a:lnTo>
                  <a:lnTo>
                    <a:pt x="623138" y="668566"/>
                  </a:lnTo>
                  <a:lnTo>
                    <a:pt x="623366" y="668693"/>
                  </a:lnTo>
                  <a:lnTo>
                    <a:pt x="623493" y="670725"/>
                  </a:lnTo>
                  <a:lnTo>
                    <a:pt x="622858" y="671995"/>
                  </a:lnTo>
                  <a:lnTo>
                    <a:pt x="622833" y="672757"/>
                  </a:lnTo>
                  <a:lnTo>
                    <a:pt x="623328" y="675551"/>
                  </a:lnTo>
                  <a:lnTo>
                    <a:pt x="624205" y="676059"/>
                  </a:lnTo>
                  <a:lnTo>
                    <a:pt x="624459" y="676186"/>
                  </a:lnTo>
                  <a:lnTo>
                    <a:pt x="624573" y="676567"/>
                  </a:lnTo>
                  <a:lnTo>
                    <a:pt x="624687" y="677837"/>
                  </a:lnTo>
                  <a:lnTo>
                    <a:pt x="624801" y="678726"/>
                  </a:lnTo>
                  <a:lnTo>
                    <a:pt x="624903" y="679234"/>
                  </a:lnTo>
                  <a:lnTo>
                    <a:pt x="624979" y="681520"/>
                  </a:lnTo>
                  <a:lnTo>
                    <a:pt x="624827" y="681774"/>
                  </a:lnTo>
                  <a:lnTo>
                    <a:pt x="624713" y="682663"/>
                  </a:lnTo>
                  <a:lnTo>
                    <a:pt x="624840" y="683171"/>
                  </a:lnTo>
                  <a:lnTo>
                    <a:pt x="624954" y="683425"/>
                  </a:lnTo>
                  <a:lnTo>
                    <a:pt x="625043" y="683552"/>
                  </a:lnTo>
                  <a:lnTo>
                    <a:pt x="625157" y="684060"/>
                  </a:lnTo>
                  <a:lnTo>
                    <a:pt x="626186" y="684314"/>
                  </a:lnTo>
                  <a:lnTo>
                    <a:pt x="626643" y="684314"/>
                  </a:lnTo>
                  <a:lnTo>
                    <a:pt x="626935" y="684568"/>
                  </a:lnTo>
                  <a:lnTo>
                    <a:pt x="627316" y="685838"/>
                  </a:lnTo>
                  <a:lnTo>
                    <a:pt x="628307" y="685457"/>
                  </a:lnTo>
                  <a:lnTo>
                    <a:pt x="629208" y="684060"/>
                  </a:lnTo>
                  <a:lnTo>
                    <a:pt x="629513" y="683679"/>
                  </a:lnTo>
                  <a:lnTo>
                    <a:pt x="630339" y="683425"/>
                  </a:lnTo>
                  <a:lnTo>
                    <a:pt x="633882" y="683679"/>
                  </a:lnTo>
                  <a:lnTo>
                    <a:pt x="634009" y="683806"/>
                  </a:lnTo>
                  <a:lnTo>
                    <a:pt x="634225" y="683679"/>
                  </a:lnTo>
                  <a:lnTo>
                    <a:pt x="634466" y="683552"/>
                  </a:lnTo>
                  <a:lnTo>
                    <a:pt x="634720" y="683425"/>
                  </a:lnTo>
                  <a:lnTo>
                    <a:pt x="634834" y="682917"/>
                  </a:lnTo>
                  <a:lnTo>
                    <a:pt x="634949" y="682282"/>
                  </a:lnTo>
                  <a:lnTo>
                    <a:pt x="635038" y="682028"/>
                  </a:lnTo>
                  <a:lnTo>
                    <a:pt x="635254" y="681774"/>
                  </a:lnTo>
                  <a:lnTo>
                    <a:pt x="635381" y="681901"/>
                  </a:lnTo>
                  <a:lnTo>
                    <a:pt x="635533" y="681774"/>
                  </a:lnTo>
                  <a:lnTo>
                    <a:pt x="635749" y="681520"/>
                  </a:lnTo>
                  <a:lnTo>
                    <a:pt x="636079" y="681520"/>
                  </a:lnTo>
                  <a:lnTo>
                    <a:pt x="637781" y="681774"/>
                  </a:lnTo>
                  <a:lnTo>
                    <a:pt x="638098" y="681520"/>
                  </a:lnTo>
                  <a:lnTo>
                    <a:pt x="639686" y="680250"/>
                  </a:lnTo>
                  <a:lnTo>
                    <a:pt x="639991" y="679869"/>
                  </a:lnTo>
                  <a:lnTo>
                    <a:pt x="640092" y="679742"/>
                  </a:lnTo>
                  <a:lnTo>
                    <a:pt x="640613" y="679742"/>
                  </a:lnTo>
                  <a:lnTo>
                    <a:pt x="641680" y="680758"/>
                  </a:lnTo>
                  <a:lnTo>
                    <a:pt x="642150" y="680885"/>
                  </a:lnTo>
                  <a:lnTo>
                    <a:pt x="642594" y="680885"/>
                  </a:lnTo>
                  <a:lnTo>
                    <a:pt x="643521" y="679742"/>
                  </a:lnTo>
                  <a:lnTo>
                    <a:pt x="644017" y="679615"/>
                  </a:lnTo>
                  <a:lnTo>
                    <a:pt x="644347" y="679488"/>
                  </a:lnTo>
                  <a:lnTo>
                    <a:pt x="646760" y="679488"/>
                  </a:lnTo>
                  <a:lnTo>
                    <a:pt x="646938" y="679615"/>
                  </a:lnTo>
                  <a:lnTo>
                    <a:pt x="648487" y="680580"/>
                  </a:lnTo>
                  <a:lnTo>
                    <a:pt x="648284" y="680377"/>
                  </a:lnTo>
                  <a:lnTo>
                    <a:pt x="648195" y="680250"/>
                  </a:lnTo>
                  <a:lnTo>
                    <a:pt x="648068" y="679742"/>
                  </a:lnTo>
                  <a:lnTo>
                    <a:pt x="648055" y="679488"/>
                  </a:lnTo>
                  <a:lnTo>
                    <a:pt x="648017" y="678980"/>
                  </a:lnTo>
                  <a:lnTo>
                    <a:pt x="648157" y="678853"/>
                  </a:lnTo>
                  <a:lnTo>
                    <a:pt x="648982" y="678472"/>
                  </a:lnTo>
                  <a:lnTo>
                    <a:pt x="649135" y="678345"/>
                  </a:lnTo>
                  <a:lnTo>
                    <a:pt x="649693" y="678218"/>
                  </a:lnTo>
                  <a:lnTo>
                    <a:pt x="650087" y="678218"/>
                  </a:lnTo>
                  <a:lnTo>
                    <a:pt x="650684" y="678726"/>
                  </a:lnTo>
                  <a:lnTo>
                    <a:pt x="650887" y="680250"/>
                  </a:lnTo>
                  <a:lnTo>
                    <a:pt x="650760" y="680504"/>
                  </a:lnTo>
                  <a:lnTo>
                    <a:pt x="650354" y="680885"/>
                  </a:lnTo>
                  <a:lnTo>
                    <a:pt x="649338" y="681012"/>
                  </a:lnTo>
                  <a:lnTo>
                    <a:pt x="649160" y="680885"/>
                  </a:lnTo>
                  <a:lnTo>
                    <a:pt x="648792" y="680783"/>
                  </a:lnTo>
                  <a:lnTo>
                    <a:pt x="650240" y="681774"/>
                  </a:lnTo>
                  <a:lnTo>
                    <a:pt x="651586" y="681647"/>
                  </a:lnTo>
                  <a:lnTo>
                    <a:pt x="652094" y="681774"/>
                  </a:lnTo>
                  <a:lnTo>
                    <a:pt x="652640" y="682282"/>
                  </a:lnTo>
                  <a:lnTo>
                    <a:pt x="653034" y="682917"/>
                  </a:lnTo>
                  <a:lnTo>
                    <a:pt x="653453" y="682028"/>
                  </a:lnTo>
                  <a:lnTo>
                    <a:pt x="653681" y="681774"/>
                  </a:lnTo>
                  <a:lnTo>
                    <a:pt x="653872" y="681647"/>
                  </a:lnTo>
                  <a:lnTo>
                    <a:pt x="654837" y="681647"/>
                  </a:lnTo>
                  <a:lnTo>
                    <a:pt x="655662" y="682409"/>
                  </a:lnTo>
                  <a:lnTo>
                    <a:pt x="655764" y="683171"/>
                  </a:lnTo>
                  <a:lnTo>
                    <a:pt x="655167" y="684441"/>
                  </a:lnTo>
                  <a:lnTo>
                    <a:pt x="656551" y="684949"/>
                  </a:lnTo>
                  <a:lnTo>
                    <a:pt x="656767" y="684949"/>
                  </a:lnTo>
                  <a:lnTo>
                    <a:pt x="656945" y="685076"/>
                  </a:lnTo>
                  <a:lnTo>
                    <a:pt x="659777" y="685330"/>
                  </a:lnTo>
                  <a:lnTo>
                    <a:pt x="660336" y="685330"/>
                  </a:lnTo>
                  <a:lnTo>
                    <a:pt x="660641" y="685584"/>
                  </a:lnTo>
                  <a:lnTo>
                    <a:pt x="660679" y="686092"/>
                  </a:lnTo>
                  <a:lnTo>
                    <a:pt x="660908" y="686854"/>
                  </a:lnTo>
                  <a:lnTo>
                    <a:pt x="662686" y="685838"/>
                  </a:lnTo>
                  <a:lnTo>
                    <a:pt x="663232" y="685711"/>
                  </a:lnTo>
                  <a:lnTo>
                    <a:pt x="663689" y="685838"/>
                  </a:lnTo>
                  <a:lnTo>
                    <a:pt x="664057" y="686092"/>
                  </a:lnTo>
                  <a:lnTo>
                    <a:pt x="665175" y="687743"/>
                  </a:lnTo>
                  <a:lnTo>
                    <a:pt x="665429" y="687870"/>
                  </a:lnTo>
                  <a:lnTo>
                    <a:pt x="665480" y="687997"/>
                  </a:lnTo>
                  <a:lnTo>
                    <a:pt x="665556" y="688378"/>
                  </a:lnTo>
                  <a:lnTo>
                    <a:pt x="666356" y="687743"/>
                  </a:lnTo>
                  <a:lnTo>
                    <a:pt x="666457" y="687616"/>
                  </a:lnTo>
                  <a:lnTo>
                    <a:pt x="666750" y="687616"/>
                  </a:lnTo>
                  <a:lnTo>
                    <a:pt x="667410" y="687489"/>
                  </a:lnTo>
                  <a:lnTo>
                    <a:pt x="667651" y="687616"/>
                  </a:lnTo>
                  <a:lnTo>
                    <a:pt x="668223" y="688124"/>
                  </a:lnTo>
                  <a:lnTo>
                    <a:pt x="668350" y="688759"/>
                  </a:lnTo>
                  <a:lnTo>
                    <a:pt x="666902" y="690410"/>
                  </a:lnTo>
                  <a:lnTo>
                    <a:pt x="667092" y="690664"/>
                  </a:lnTo>
                  <a:lnTo>
                    <a:pt x="667600" y="690029"/>
                  </a:lnTo>
                  <a:lnTo>
                    <a:pt x="668248" y="689775"/>
                  </a:lnTo>
                  <a:lnTo>
                    <a:pt x="669074" y="690156"/>
                  </a:lnTo>
                  <a:lnTo>
                    <a:pt x="669290" y="690029"/>
                  </a:lnTo>
                  <a:lnTo>
                    <a:pt x="669531" y="690283"/>
                  </a:lnTo>
                  <a:lnTo>
                    <a:pt x="669798" y="690664"/>
                  </a:lnTo>
                  <a:lnTo>
                    <a:pt x="670026" y="690918"/>
                  </a:lnTo>
                  <a:lnTo>
                    <a:pt x="669988" y="691172"/>
                  </a:lnTo>
                  <a:lnTo>
                    <a:pt x="669683" y="691553"/>
                  </a:lnTo>
                  <a:lnTo>
                    <a:pt x="669709" y="691934"/>
                  </a:lnTo>
                  <a:lnTo>
                    <a:pt x="670077" y="692188"/>
                  </a:lnTo>
                  <a:lnTo>
                    <a:pt x="670483" y="693204"/>
                  </a:lnTo>
                  <a:lnTo>
                    <a:pt x="670991" y="693331"/>
                  </a:lnTo>
                  <a:lnTo>
                    <a:pt x="671537" y="693839"/>
                  </a:lnTo>
                  <a:lnTo>
                    <a:pt x="673290" y="696887"/>
                  </a:lnTo>
                  <a:lnTo>
                    <a:pt x="673658" y="697141"/>
                  </a:lnTo>
                  <a:lnTo>
                    <a:pt x="673620" y="697522"/>
                  </a:lnTo>
                  <a:lnTo>
                    <a:pt x="673214" y="698030"/>
                  </a:lnTo>
                  <a:lnTo>
                    <a:pt x="673138" y="698538"/>
                  </a:lnTo>
                  <a:lnTo>
                    <a:pt x="671842" y="700062"/>
                  </a:lnTo>
                  <a:lnTo>
                    <a:pt x="670433" y="701332"/>
                  </a:lnTo>
                  <a:lnTo>
                    <a:pt x="669493" y="702348"/>
                  </a:lnTo>
                  <a:lnTo>
                    <a:pt x="667804" y="703745"/>
                  </a:lnTo>
                  <a:lnTo>
                    <a:pt x="667296" y="704380"/>
                  </a:lnTo>
                  <a:lnTo>
                    <a:pt x="666991" y="704888"/>
                  </a:lnTo>
                  <a:lnTo>
                    <a:pt x="666699" y="705269"/>
                  </a:lnTo>
                  <a:lnTo>
                    <a:pt x="666038" y="705650"/>
                  </a:lnTo>
                  <a:lnTo>
                    <a:pt x="665645" y="706412"/>
                  </a:lnTo>
                  <a:lnTo>
                    <a:pt x="665226" y="706793"/>
                  </a:lnTo>
                  <a:lnTo>
                    <a:pt x="664781" y="706793"/>
                  </a:lnTo>
                  <a:lnTo>
                    <a:pt x="663028" y="708825"/>
                  </a:lnTo>
                  <a:lnTo>
                    <a:pt x="662393" y="709333"/>
                  </a:lnTo>
                  <a:lnTo>
                    <a:pt x="661327" y="710095"/>
                  </a:lnTo>
                  <a:lnTo>
                    <a:pt x="660869" y="710603"/>
                  </a:lnTo>
                  <a:lnTo>
                    <a:pt x="660374" y="710857"/>
                  </a:lnTo>
                  <a:lnTo>
                    <a:pt x="659841" y="711238"/>
                  </a:lnTo>
                  <a:lnTo>
                    <a:pt x="659053" y="712000"/>
                  </a:lnTo>
                  <a:lnTo>
                    <a:pt x="658050" y="713143"/>
                  </a:lnTo>
                  <a:lnTo>
                    <a:pt x="656767" y="714159"/>
                  </a:lnTo>
                  <a:lnTo>
                    <a:pt x="655523" y="715556"/>
                  </a:lnTo>
                  <a:lnTo>
                    <a:pt x="654329" y="717461"/>
                  </a:lnTo>
                  <a:lnTo>
                    <a:pt x="653389" y="718604"/>
                  </a:lnTo>
                  <a:lnTo>
                    <a:pt x="651510" y="720255"/>
                  </a:lnTo>
                  <a:lnTo>
                    <a:pt x="650443" y="721779"/>
                  </a:lnTo>
                  <a:lnTo>
                    <a:pt x="650214" y="723049"/>
                  </a:lnTo>
                  <a:lnTo>
                    <a:pt x="649630" y="724446"/>
                  </a:lnTo>
                  <a:lnTo>
                    <a:pt x="650659" y="729018"/>
                  </a:lnTo>
                  <a:lnTo>
                    <a:pt x="652614" y="733209"/>
                  </a:lnTo>
                  <a:lnTo>
                    <a:pt x="655472" y="736892"/>
                  </a:lnTo>
                  <a:lnTo>
                    <a:pt x="658799" y="734225"/>
                  </a:lnTo>
                  <a:lnTo>
                    <a:pt x="659015" y="734098"/>
                  </a:lnTo>
                  <a:lnTo>
                    <a:pt x="659180" y="734098"/>
                  </a:lnTo>
                  <a:lnTo>
                    <a:pt x="659295" y="733971"/>
                  </a:lnTo>
                  <a:lnTo>
                    <a:pt x="661619" y="733844"/>
                  </a:lnTo>
                  <a:lnTo>
                    <a:pt x="661250" y="732447"/>
                  </a:lnTo>
                  <a:lnTo>
                    <a:pt x="661263" y="732066"/>
                  </a:lnTo>
                  <a:lnTo>
                    <a:pt x="661479" y="731812"/>
                  </a:lnTo>
                  <a:lnTo>
                    <a:pt x="664197" y="727875"/>
                  </a:lnTo>
                  <a:lnTo>
                    <a:pt x="668159" y="724573"/>
                  </a:lnTo>
                  <a:lnTo>
                    <a:pt x="673354" y="721906"/>
                  </a:lnTo>
                  <a:lnTo>
                    <a:pt x="673481" y="721398"/>
                  </a:lnTo>
                  <a:lnTo>
                    <a:pt x="672706" y="720763"/>
                  </a:lnTo>
                  <a:lnTo>
                    <a:pt x="672566" y="720509"/>
                  </a:lnTo>
                  <a:lnTo>
                    <a:pt x="672553" y="719620"/>
                  </a:lnTo>
                  <a:lnTo>
                    <a:pt x="673696" y="718223"/>
                  </a:lnTo>
                  <a:lnTo>
                    <a:pt x="674751" y="717588"/>
                  </a:lnTo>
                  <a:lnTo>
                    <a:pt x="675881" y="717588"/>
                  </a:lnTo>
                  <a:lnTo>
                    <a:pt x="676135" y="716572"/>
                  </a:lnTo>
                  <a:lnTo>
                    <a:pt x="676338" y="716064"/>
                  </a:lnTo>
                  <a:lnTo>
                    <a:pt x="676643" y="715683"/>
                  </a:lnTo>
                  <a:lnTo>
                    <a:pt x="677075" y="715429"/>
                  </a:lnTo>
                  <a:lnTo>
                    <a:pt x="679716" y="714921"/>
                  </a:lnTo>
                  <a:lnTo>
                    <a:pt x="681748" y="712889"/>
                  </a:lnTo>
                  <a:lnTo>
                    <a:pt x="681774" y="710857"/>
                  </a:lnTo>
                  <a:lnTo>
                    <a:pt x="682028" y="710603"/>
                  </a:lnTo>
                  <a:lnTo>
                    <a:pt x="682574" y="710476"/>
                  </a:lnTo>
                  <a:lnTo>
                    <a:pt x="683869" y="709714"/>
                  </a:lnTo>
                  <a:lnTo>
                    <a:pt x="683717" y="707682"/>
                  </a:lnTo>
                  <a:lnTo>
                    <a:pt x="684136" y="707301"/>
                  </a:lnTo>
                  <a:lnTo>
                    <a:pt x="685914" y="707174"/>
                  </a:lnTo>
                  <a:lnTo>
                    <a:pt x="686854" y="707555"/>
                  </a:lnTo>
                  <a:lnTo>
                    <a:pt x="687806" y="708317"/>
                  </a:lnTo>
                  <a:lnTo>
                    <a:pt x="688568" y="707174"/>
                  </a:lnTo>
                  <a:lnTo>
                    <a:pt x="690981" y="703618"/>
                  </a:lnTo>
                  <a:lnTo>
                    <a:pt x="691286" y="703237"/>
                  </a:lnTo>
                  <a:lnTo>
                    <a:pt x="691718" y="703110"/>
                  </a:lnTo>
                  <a:lnTo>
                    <a:pt x="692289" y="703110"/>
                  </a:lnTo>
                  <a:lnTo>
                    <a:pt x="692531" y="703364"/>
                  </a:lnTo>
                  <a:lnTo>
                    <a:pt x="692924" y="703237"/>
                  </a:lnTo>
                  <a:lnTo>
                    <a:pt x="693102" y="703110"/>
                  </a:lnTo>
                  <a:lnTo>
                    <a:pt x="693445" y="702856"/>
                  </a:lnTo>
                  <a:lnTo>
                    <a:pt x="693762" y="702475"/>
                  </a:lnTo>
                  <a:lnTo>
                    <a:pt x="694258" y="702348"/>
                  </a:lnTo>
                  <a:lnTo>
                    <a:pt x="695591" y="700062"/>
                  </a:lnTo>
                  <a:lnTo>
                    <a:pt x="695794" y="699808"/>
                  </a:lnTo>
                  <a:lnTo>
                    <a:pt x="696112" y="699681"/>
                  </a:lnTo>
                  <a:lnTo>
                    <a:pt x="696899" y="699554"/>
                  </a:lnTo>
                  <a:lnTo>
                    <a:pt x="697064" y="699427"/>
                  </a:lnTo>
                  <a:lnTo>
                    <a:pt x="697230" y="698792"/>
                  </a:lnTo>
                  <a:lnTo>
                    <a:pt x="697611" y="698538"/>
                  </a:lnTo>
                  <a:lnTo>
                    <a:pt x="698195" y="698792"/>
                  </a:lnTo>
                  <a:lnTo>
                    <a:pt x="698258" y="698538"/>
                  </a:lnTo>
                  <a:lnTo>
                    <a:pt x="698309" y="698284"/>
                  </a:lnTo>
                  <a:lnTo>
                    <a:pt x="698728" y="697776"/>
                  </a:lnTo>
                  <a:lnTo>
                    <a:pt x="699058" y="697522"/>
                  </a:lnTo>
                  <a:lnTo>
                    <a:pt x="699274" y="697522"/>
                  </a:lnTo>
                  <a:lnTo>
                    <a:pt x="699770" y="697395"/>
                  </a:lnTo>
                  <a:lnTo>
                    <a:pt x="699046" y="696760"/>
                  </a:lnTo>
                  <a:lnTo>
                    <a:pt x="698271" y="695490"/>
                  </a:lnTo>
                  <a:lnTo>
                    <a:pt x="698373" y="694474"/>
                  </a:lnTo>
                  <a:lnTo>
                    <a:pt x="698677" y="693712"/>
                  </a:lnTo>
                  <a:lnTo>
                    <a:pt x="698639" y="693077"/>
                  </a:lnTo>
                  <a:lnTo>
                    <a:pt x="698919" y="692823"/>
                  </a:lnTo>
                  <a:lnTo>
                    <a:pt x="700265" y="692823"/>
                  </a:lnTo>
                  <a:lnTo>
                    <a:pt x="700620" y="693077"/>
                  </a:lnTo>
                  <a:lnTo>
                    <a:pt x="701001" y="693712"/>
                  </a:lnTo>
                  <a:lnTo>
                    <a:pt x="700976" y="693458"/>
                  </a:lnTo>
                  <a:lnTo>
                    <a:pt x="701890" y="692823"/>
                  </a:lnTo>
                  <a:lnTo>
                    <a:pt x="702259" y="692569"/>
                  </a:lnTo>
                  <a:lnTo>
                    <a:pt x="702830" y="692696"/>
                  </a:lnTo>
                  <a:lnTo>
                    <a:pt x="703148" y="693077"/>
                  </a:lnTo>
                  <a:lnTo>
                    <a:pt x="703287" y="694220"/>
                  </a:lnTo>
                  <a:lnTo>
                    <a:pt x="703465" y="695236"/>
                  </a:lnTo>
                  <a:lnTo>
                    <a:pt x="703681" y="694982"/>
                  </a:lnTo>
                  <a:lnTo>
                    <a:pt x="703757" y="694474"/>
                  </a:lnTo>
                  <a:lnTo>
                    <a:pt x="704062" y="694220"/>
                  </a:lnTo>
                  <a:lnTo>
                    <a:pt x="704164" y="693839"/>
                  </a:lnTo>
                  <a:lnTo>
                    <a:pt x="704240" y="693331"/>
                  </a:lnTo>
                  <a:lnTo>
                    <a:pt x="704367" y="693077"/>
                  </a:lnTo>
                  <a:lnTo>
                    <a:pt x="704799" y="692569"/>
                  </a:lnTo>
                  <a:lnTo>
                    <a:pt x="705561" y="691680"/>
                  </a:lnTo>
                  <a:lnTo>
                    <a:pt x="706932" y="691299"/>
                  </a:lnTo>
                  <a:lnTo>
                    <a:pt x="707326" y="691172"/>
                  </a:lnTo>
                  <a:lnTo>
                    <a:pt x="707542" y="691172"/>
                  </a:lnTo>
                  <a:lnTo>
                    <a:pt x="707186" y="690918"/>
                  </a:lnTo>
                  <a:lnTo>
                    <a:pt x="707110" y="690664"/>
                  </a:lnTo>
                  <a:lnTo>
                    <a:pt x="707085" y="690029"/>
                  </a:lnTo>
                  <a:lnTo>
                    <a:pt x="707110" y="689902"/>
                  </a:lnTo>
                  <a:lnTo>
                    <a:pt x="707224" y="689775"/>
                  </a:lnTo>
                  <a:lnTo>
                    <a:pt x="708558" y="688251"/>
                  </a:lnTo>
                  <a:lnTo>
                    <a:pt x="708761" y="688124"/>
                  </a:lnTo>
                  <a:lnTo>
                    <a:pt x="709650" y="687997"/>
                  </a:lnTo>
                  <a:lnTo>
                    <a:pt x="709790" y="687489"/>
                  </a:lnTo>
                  <a:lnTo>
                    <a:pt x="709980" y="686981"/>
                  </a:lnTo>
                  <a:lnTo>
                    <a:pt x="710412" y="686727"/>
                  </a:lnTo>
                  <a:lnTo>
                    <a:pt x="711517" y="686727"/>
                  </a:lnTo>
                  <a:lnTo>
                    <a:pt x="711923" y="686854"/>
                  </a:lnTo>
                  <a:lnTo>
                    <a:pt x="712279" y="687108"/>
                  </a:lnTo>
                  <a:lnTo>
                    <a:pt x="712673" y="687743"/>
                  </a:lnTo>
                  <a:lnTo>
                    <a:pt x="712876" y="688251"/>
                  </a:lnTo>
                  <a:lnTo>
                    <a:pt x="714578" y="686727"/>
                  </a:lnTo>
                  <a:lnTo>
                    <a:pt x="715289" y="686092"/>
                  </a:lnTo>
                  <a:lnTo>
                    <a:pt x="718540" y="683171"/>
                  </a:lnTo>
                  <a:lnTo>
                    <a:pt x="718743" y="682917"/>
                  </a:lnTo>
                  <a:lnTo>
                    <a:pt x="718959" y="682790"/>
                  </a:lnTo>
                  <a:lnTo>
                    <a:pt x="719188" y="682790"/>
                  </a:lnTo>
                  <a:lnTo>
                    <a:pt x="719670" y="682536"/>
                  </a:lnTo>
                  <a:lnTo>
                    <a:pt x="719886" y="682282"/>
                  </a:lnTo>
                  <a:lnTo>
                    <a:pt x="719963" y="681774"/>
                  </a:lnTo>
                  <a:lnTo>
                    <a:pt x="720255" y="681139"/>
                  </a:lnTo>
                  <a:lnTo>
                    <a:pt x="720864" y="680377"/>
                  </a:lnTo>
                  <a:lnTo>
                    <a:pt x="721029" y="679742"/>
                  </a:lnTo>
                  <a:lnTo>
                    <a:pt x="721525" y="679615"/>
                  </a:lnTo>
                  <a:lnTo>
                    <a:pt x="722350" y="680123"/>
                  </a:lnTo>
                  <a:lnTo>
                    <a:pt x="723061" y="680377"/>
                  </a:lnTo>
                  <a:lnTo>
                    <a:pt x="724192" y="679869"/>
                  </a:lnTo>
                  <a:lnTo>
                    <a:pt x="724293" y="679615"/>
                  </a:lnTo>
                  <a:lnTo>
                    <a:pt x="724750" y="678472"/>
                  </a:lnTo>
                  <a:lnTo>
                    <a:pt x="725220" y="677837"/>
                  </a:lnTo>
                  <a:lnTo>
                    <a:pt x="727125" y="676440"/>
                  </a:lnTo>
                  <a:lnTo>
                    <a:pt x="726922" y="675932"/>
                  </a:lnTo>
                  <a:lnTo>
                    <a:pt x="726808" y="675551"/>
                  </a:lnTo>
                  <a:lnTo>
                    <a:pt x="726782" y="674916"/>
                  </a:lnTo>
                  <a:lnTo>
                    <a:pt x="728383" y="673138"/>
                  </a:lnTo>
                  <a:lnTo>
                    <a:pt x="728027" y="672757"/>
                  </a:lnTo>
                  <a:lnTo>
                    <a:pt x="728002" y="672249"/>
                  </a:lnTo>
                  <a:lnTo>
                    <a:pt x="728141" y="671995"/>
                  </a:lnTo>
                  <a:lnTo>
                    <a:pt x="727240" y="671233"/>
                  </a:lnTo>
                  <a:lnTo>
                    <a:pt x="727303" y="669963"/>
                  </a:lnTo>
                  <a:lnTo>
                    <a:pt x="727608" y="669582"/>
                  </a:lnTo>
                  <a:lnTo>
                    <a:pt x="728738" y="669074"/>
                  </a:lnTo>
                  <a:lnTo>
                    <a:pt x="729056" y="668693"/>
                  </a:lnTo>
                  <a:lnTo>
                    <a:pt x="730351" y="663740"/>
                  </a:lnTo>
                  <a:lnTo>
                    <a:pt x="730618" y="662470"/>
                  </a:lnTo>
                  <a:lnTo>
                    <a:pt x="730732" y="661962"/>
                  </a:lnTo>
                  <a:lnTo>
                    <a:pt x="730859" y="661581"/>
                  </a:lnTo>
                  <a:lnTo>
                    <a:pt x="730821" y="660819"/>
                  </a:lnTo>
                  <a:lnTo>
                    <a:pt x="731291" y="660184"/>
                  </a:lnTo>
                  <a:lnTo>
                    <a:pt x="732332" y="658660"/>
                  </a:lnTo>
                  <a:close/>
                </a:path>
                <a:path w="2097405" h="1483995">
                  <a:moveTo>
                    <a:pt x="738746" y="353339"/>
                  </a:moveTo>
                  <a:lnTo>
                    <a:pt x="737844" y="353085"/>
                  </a:lnTo>
                  <a:lnTo>
                    <a:pt x="737311" y="352831"/>
                  </a:lnTo>
                  <a:lnTo>
                    <a:pt x="737196" y="352577"/>
                  </a:lnTo>
                  <a:lnTo>
                    <a:pt x="736650" y="352069"/>
                  </a:lnTo>
                  <a:lnTo>
                    <a:pt x="736104" y="351307"/>
                  </a:lnTo>
                  <a:lnTo>
                    <a:pt x="734771" y="351307"/>
                  </a:lnTo>
                  <a:lnTo>
                    <a:pt x="734771" y="354228"/>
                  </a:lnTo>
                  <a:lnTo>
                    <a:pt x="734441" y="354228"/>
                  </a:lnTo>
                  <a:lnTo>
                    <a:pt x="734580" y="354101"/>
                  </a:lnTo>
                  <a:lnTo>
                    <a:pt x="734771" y="354228"/>
                  </a:lnTo>
                  <a:lnTo>
                    <a:pt x="734771" y="351307"/>
                  </a:lnTo>
                  <a:lnTo>
                    <a:pt x="734428" y="351307"/>
                  </a:lnTo>
                  <a:lnTo>
                    <a:pt x="732726" y="351180"/>
                  </a:lnTo>
                  <a:lnTo>
                    <a:pt x="732650" y="349783"/>
                  </a:lnTo>
                  <a:lnTo>
                    <a:pt x="732713" y="349275"/>
                  </a:lnTo>
                  <a:lnTo>
                    <a:pt x="732955" y="348513"/>
                  </a:lnTo>
                  <a:lnTo>
                    <a:pt x="733704" y="347878"/>
                  </a:lnTo>
                  <a:lnTo>
                    <a:pt x="732307" y="346989"/>
                  </a:lnTo>
                  <a:lnTo>
                    <a:pt x="730554" y="345719"/>
                  </a:lnTo>
                  <a:lnTo>
                    <a:pt x="731888" y="343687"/>
                  </a:lnTo>
                  <a:lnTo>
                    <a:pt x="731583" y="342417"/>
                  </a:lnTo>
                  <a:lnTo>
                    <a:pt x="729640" y="341782"/>
                  </a:lnTo>
                  <a:lnTo>
                    <a:pt x="731291" y="341274"/>
                  </a:lnTo>
                  <a:lnTo>
                    <a:pt x="731278" y="341020"/>
                  </a:lnTo>
                  <a:lnTo>
                    <a:pt x="730923" y="340893"/>
                  </a:lnTo>
                  <a:lnTo>
                    <a:pt x="729221" y="340385"/>
                  </a:lnTo>
                  <a:lnTo>
                    <a:pt x="727125" y="339242"/>
                  </a:lnTo>
                  <a:lnTo>
                    <a:pt x="725944" y="338353"/>
                  </a:lnTo>
                  <a:lnTo>
                    <a:pt x="725779" y="338226"/>
                  </a:lnTo>
                  <a:lnTo>
                    <a:pt x="725170" y="337464"/>
                  </a:lnTo>
                  <a:lnTo>
                    <a:pt x="724509" y="337718"/>
                  </a:lnTo>
                  <a:lnTo>
                    <a:pt x="723633" y="337972"/>
                  </a:lnTo>
                  <a:lnTo>
                    <a:pt x="722528" y="338353"/>
                  </a:lnTo>
                  <a:lnTo>
                    <a:pt x="722312" y="338353"/>
                  </a:lnTo>
                  <a:lnTo>
                    <a:pt x="722160" y="338226"/>
                  </a:lnTo>
                  <a:lnTo>
                    <a:pt x="722096" y="337845"/>
                  </a:lnTo>
                  <a:lnTo>
                    <a:pt x="722337" y="337845"/>
                  </a:lnTo>
                  <a:lnTo>
                    <a:pt x="722541" y="337591"/>
                  </a:lnTo>
                  <a:lnTo>
                    <a:pt x="722630" y="337083"/>
                  </a:lnTo>
                  <a:lnTo>
                    <a:pt x="722363" y="336702"/>
                  </a:lnTo>
                  <a:lnTo>
                    <a:pt x="721525" y="336702"/>
                  </a:lnTo>
                  <a:lnTo>
                    <a:pt x="721372" y="336753"/>
                  </a:lnTo>
                  <a:lnTo>
                    <a:pt x="721372" y="364604"/>
                  </a:lnTo>
                  <a:lnTo>
                    <a:pt x="721372" y="364769"/>
                  </a:lnTo>
                  <a:lnTo>
                    <a:pt x="720725" y="365912"/>
                  </a:lnTo>
                  <a:lnTo>
                    <a:pt x="719937" y="366674"/>
                  </a:lnTo>
                  <a:lnTo>
                    <a:pt x="719061" y="366928"/>
                  </a:lnTo>
                  <a:lnTo>
                    <a:pt x="719277" y="366674"/>
                  </a:lnTo>
                  <a:lnTo>
                    <a:pt x="719416" y="366420"/>
                  </a:lnTo>
                  <a:lnTo>
                    <a:pt x="719772" y="365023"/>
                  </a:lnTo>
                  <a:lnTo>
                    <a:pt x="720064" y="364261"/>
                  </a:lnTo>
                  <a:lnTo>
                    <a:pt x="720610" y="364134"/>
                  </a:lnTo>
                  <a:lnTo>
                    <a:pt x="721372" y="364604"/>
                  </a:lnTo>
                  <a:lnTo>
                    <a:pt x="721372" y="336753"/>
                  </a:lnTo>
                  <a:lnTo>
                    <a:pt x="720102" y="337083"/>
                  </a:lnTo>
                  <a:lnTo>
                    <a:pt x="717804" y="337972"/>
                  </a:lnTo>
                  <a:lnTo>
                    <a:pt x="715568" y="338226"/>
                  </a:lnTo>
                  <a:lnTo>
                    <a:pt x="713422" y="337845"/>
                  </a:lnTo>
                  <a:lnTo>
                    <a:pt x="709726" y="338099"/>
                  </a:lnTo>
                  <a:lnTo>
                    <a:pt x="707250" y="338416"/>
                  </a:lnTo>
                  <a:lnTo>
                    <a:pt x="707250" y="380263"/>
                  </a:lnTo>
                  <a:lnTo>
                    <a:pt x="706958" y="381025"/>
                  </a:lnTo>
                  <a:lnTo>
                    <a:pt x="706843" y="381787"/>
                  </a:lnTo>
                  <a:lnTo>
                    <a:pt x="705523" y="382168"/>
                  </a:lnTo>
                  <a:lnTo>
                    <a:pt x="704024" y="382549"/>
                  </a:lnTo>
                  <a:lnTo>
                    <a:pt x="703338" y="382168"/>
                  </a:lnTo>
                  <a:lnTo>
                    <a:pt x="702652" y="381914"/>
                  </a:lnTo>
                  <a:lnTo>
                    <a:pt x="702056" y="381660"/>
                  </a:lnTo>
                  <a:lnTo>
                    <a:pt x="701763" y="381279"/>
                  </a:lnTo>
                  <a:lnTo>
                    <a:pt x="701751" y="381152"/>
                  </a:lnTo>
                  <a:lnTo>
                    <a:pt x="703668" y="381279"/>
                  </a:lnTo>
                  <a:lnTo>
                    <a:pt x="704062" y="381152"/>
                  </a:lnTo>
                  <a:lnTo>
                    <a:pt x="705218" y="380771"/>
                  </a:lnTo>
                  <a:lnTo>
                    <a:pt x="706361" y="379501"/>
                  </a:lnTo>
                  <a:lnTo>
                    <a:pt x="706818" y="379501"/>
                  </a:lnTo>
                  <a:lnTo>
                    <a:pt x="707110" y="379755"/>
                  </a:lnTo>
                  <a:lnTo>
                    <a:pt x="707250" y="380263"/>
                  </a:lnTo>
                  <a:lnTo>
                    <a:pt x="707250" y="338416"/>
                  </a:lnTo>
                  <a:lnTo>
                    <a:pt x="706818" y="338480"/>
                  </a:lnTo>
                  <a:lnTo>
                    <a:pt x="706818" y="375818"/>
                  </a:lnTo>
                  <a:lnTo>
                    <a:pt x="706729" y="377342"/>
                  </a:lnTo>
                  <a:lnTo>
                    <a:pt x="706501" y="377088"/>
                  </a:lnTo>
                  <a:lnTo>
                    <a:pt x="706615" y="376326"/>
                  </a:lnTo>
                  <a:lnTo>
                    <a:pt x="706818" y="375818"/>
                  </a:lnTo>
                  <a:lnTo>
                    <a:pt x="706818" y="338480"/>
                  </a:lnTo>
                  <a:lnTo>
                    <a:pt x="705739" y="338607"/>
                  </a:lnTo>
                  <a:lnTo>
                    <a:pt x="703719" y="338734"/>
                  </a:lnTo>
                  <a:lnTo>
                    <a:pt x="702106" y="338963"/>
                  </a:lnTo>
                  <a:lnTo>
                    <a:pt x="702106" y="353847"/>
                  </a:lnTo>
                  <a:lnTo>
                    <a:pt x="701522" y="354330"/>
                  </a:lnTo>
                  <a:lnTo>
                    <a:pt x="701522" y="382803"/>
                  </a:lnTo>
                  <a:lnTo>
                    <a:pt x="701001" y="383692"/>
                  </a:lnTo>
                  <a:lnTo>
                    <a:pt x="700252" y="383946"/>
                  </a:lnTo>
                  <a:lnTo>
                    <a:pt x="699236" y="383946"/>
                  </a:lnTo>
                  <a:lnTo>
                    <a:pt x="699096" y="383438"/>
                  </a:lnTo>
                  <a:lnTo>
                    <a:pt x="698957" y="382168"/>
                  </a:lnTo>
                  <a:lnTo>
                    <a:pt x="699198" y="382295"/>
                  </a:lnTo>
                  <a:lnTo>
                    <a:pt x="699541" y="382422"/>
                  </a:lnTo>
                  <a:lnTo>
                    <a:pt x="699985" y="382422"/>
                  </a:lnTo>
                  <a:lnTo>
                    <a:pt x="700811" y="382168"/>
                  </a:lnTo>
                  <a:lnTo>
                    <a:pt x="701243" y="381914"/>
                  </a:lnTo>
                  <a:lnTo>
                    <a:pt x="701471" y="382168"/>
                  </a:lnTo>
                  <a:lnTo>
                    <a:pt x="701522" y="382803"/>
                  </a:lnTo>
                  <a:lnTo>
                    <a:pt x="701522" y="354330"/>
                  </a:lnTo>
                  <a:lnTo>
                    <a:pt x="700722" y="354990"/>
                  </a:lnTo>
                  <a:lnTo>
                    <a:pt x="700405" y="356133"/>
                  </a:lnTo>
                  <a:lnTo>
                    <a:pt x="701154" y="357403"/>
                  </a:lnTo>
                  <a:lnTo>
                    <a:pt x="700468" y="357149"/>
                  </a:lnTo>
                  <a:lnTo>
                    <a:pt x="699960" y="357022"/>
                  </a:lnTo>
                  <a:lnTo>
                    <a:pt x="699833" y="356895"/>
                  </a:lnTo>
                  <a:lnTo>
                    <a:pt x="699109" y="356895"/>
                  </a:lnTo>
                  <a:lnTo>
                    <a:pt x="699338" y="358038"/>
                  </a:lnTo>
                  <a:lnTo>
                    <a:pt x="699477" y="358419"/>
                  </a:lnTo>
                  <a:lnTo>
                    <a:pt x="699211" y="358546"/>
                  </a:lnTo>
                  <a:lnTo>
                    <a:pt x="698538" y="358546"/>
                  </a:lnTo>
                  <a:lnTo>
                    <a:pt x="699338" y="358038"/>
                  </a:lnTo>
                  <a:lnTo>
                    <a:pt x="698411" y="357657"/>
                  </a:lnTo>
                  <a:lnTo>
                    <a:pt x="698055" y="357149"/>
                  </a:lnTo>
                  <a:lnTo>
                    <a:pt x="698233" y="356387"/>
                  </a:lnTo>
                  <a:lnTo>
                    <a:pt x="698347" y="355625"/>
                  </a:lnTo>
                  <a:lnTo>
                    <a:pt x="698627" y="354609"/>
                  </a:lnTo>
                  <a:lnTo>
                    <a:pt x="698792" y="354482"/>
                  </a:lnTo>
                  <a:lnTo>
                    <a:pt x="699427" y="353974"/>
                  </a:lnTo>
                  <a:lnTo>
                    <a:pt x="700265" y="353847"/>
                  </a:lnTo>
                  <a:lnTo>
                    <a:pt x="700684" y="353593"/>
                  </a:lnTo>
                  <a:lnTo>
                    <a:pt x="701306" y="353593"/>
                  </a:lnTo>
                  <a:lnTo>
                    <a:pt x="702106" y="353847"/>
                  </a:lnTo>
                  <a:lnTo>
                    <a:pt x="702106" y="338963"/>
                  </a:lnTo>
                  <a:lnTo>
                    <a:pt x="700938" y="339115"/>
                  </a:lnTo>
                  <a:lnTo>
                    <a:pt x="697395" y="339877"/>
                  </a:lnTo>
                  <a:lnTo>
                    <a:pt x="690727" y="340893"/>
                  </a:lnTo>
                  <a:lnTo>
                    <a:pt x="685660" y="342290"/>
                  </a:lnTo>
                  <a:lnTo>
                    <a:pt x="682180" y="344068"/>
                  </a:lnTo>
                  <a:lnTo>
                    <a:pt x="679831" y="344322"/>
                  </a:lnTo>
                  <a:lnTo>
                    <a:pt x="678954" y="344576"/>
                  </a:lnTo>
                  <a:lnTo>
                    <a:pt x="678459" y="344830"/>
                  </a:lnTo>
                  <a:lnTo>
                    <a:pt x="678370" y="345211"/>
                  </a:lnTo>
                  <a:lnTo>
                    <a:pt x="677913" y="345211"/>
                  </a:lnTo>
                  <a:lnTo>
                    <a:pt x="677151" y="345338"/>
                  </a:lnTo>
                  <a:lnTo>
                    <a:pt x="676046" y="345719"/>
                  </a:lnTo>
                  <a:lnTo>
                    <a:pt x="674878" y="345973"/>
                  </a:lnTo>
                  <a:lnTo>
                    <a:pt x="672198" y="346100"/>
                  </a:lnTo>
                  <a:lnTo>
                    <a:pt x="671449" y="346608"/>
                  </a:lnTo>
                  <a:lnTo>
                    <a:pt x="671283" y="347497"/>
                  </a:lnTo>
                  <a:lnTo>
                    <a:pt x="670039" y="347497"/>
                  </a:lnTo>
                  <a:lnTo>
                    <a:pt x="663511" y="349783"/>
                  </a:lnTo>
                  <a:lnTo>
                    <a:pt x="662266" y="349529"/>
                  </a:lnTo>
                  <a:lnTo>
                    <a:pt x="660717" y="349783"/>
                  </a:lnTo>
                  <a:lnTo>
                    <a:pt x="658837" y="350418"/>
                  </a:lnTo>
                  <a:lnTo>
                    <a:pt x="656882" y="351180"/>
                  </a:lnTo>
                  <a:lnTo>
                    <a:pt x="654710" y="351561"/>
                  </a:lnTo>
                  <a:lnTo>
                    <a:pt x="652221" y="352196"/>
                  </a:lnTo>
                  <a:lnTo>
                    <a:pt x="649579" y="352958"/>
                  </a:lnTo>
                  <a:lnTo>
                    <a:pt x="648042" y="353364"/>
                  </a:lnTo>
                  <a:lnTo>
                    <a:pt x="648042" y="371881"/>
                  </a:lnTo>
                  <a:lnTo>
                    <a:pt x="647014" y="371627"/>
                  </a:lnTo>
                  <a:lnTo>
                    <a:pt x="646887" y="371500"/>
                  </a:lnTo>
                  <a:lnTo>
                    <a:pt x="646353" y="370992"/>
                  </a:lnTo>
                  <a:lnTo>
                    <a:pt x="646061" y="369849"/>
                  </a:lnTo>
                  <a:lnTo>
                    <a:pt x="647230" y="370484"/>
                  </a:lnTo>
                  <a:lnTo>
                    <a:pt x="647890" y="371119"/>
                  </a:lnTo>
                  <a:lnTo>
                    <a:pt x="648042" y="371881"/>
                  </a:lnTo>
                  <a:lnTo>
                    <a:pt x="648042" y="353364"/>
                  </a:lnTo>
                  <a:lnTo>
                    <a:pt x="647153" y="353593"/>
                  </a:lnTo>
                  <a:lnTo>
                    <a:pt x="645439" y="354101"/>
                  </a:lnTo>
                  <a:lnTo>
                    <a:pt x="644448" y="354482"/>
                  </a:lnTo>
                  <a:lnTo>
                    <a:pt x="643978" y="354101"/>
                  </a:lnTo>
                  <a:lnTo>
                    <a:pt x="644169" y="353466"/>
                  </a:lnTo>
                  <a:lnTo>
                    <a:pt x="645020" y="352831"/>
                  </a:lnTo>
                  <a:lnTo>
                    <a:pt x="644309" y="352069"/>
                  </a:lnTo>
                  <a:lnTo>
                    <a:pt x="644283" y="351815"/>
                  </a:lnTo>
                  <a:lnTo>
                    <a:pt x="646239" y="350672"/>
                  </a:lnTo>
                  <a:lnTo>
                    <a:pt x="647344" y="350418"/>
                  </a:lnTo>
                  <a:lnTo>
                    <a:pt x="648233" y="350291"/>
                  </a:lnTo>
                  <a:lnTo>
                    <a:pt x="648893" y="350164"/>
                  </a:lnTo>
                  <a:lnTo>
                    <a:pt x="649185" y="349275"/>
                  </a:lnTo>
                  <a:lnTo>
                    <a:pt x="649605" y="348005"/>
                  </a:lnTo>
                  <a:lnTo>
                    <a:pt x="650379" y="347751"/>
                  </a:lnTo>
                  <a:lnTo>
                    <a:pt x="650646" y="347497"/>
                  </a:lnTo>
                  <a:lnTo>
                    <a:pt x="650392" y="347116"/>
                  </a:lnTo>
                  <a:lnTo>
                    <a:pt x="650379" y="346862"/>
                  </a:lnTo>
                  <a:lnTo>
                    <a:pt x="649960" y="346481"/>
                  </a:lnTo>
                  <a:lnTo>
                    <a:pt x="649351" y="346100"/>
                  </a:lnTo>
                  <a:lnTo>
                    <a:pt x="649147" y="345973"/>
                  </a:lnTo>
                  <a:lnTo>
                    <a:pt x="649820" y="345973"/>
                  </a:lnTo>
                  <a:lnTo>
                    <a:pt x="650735" y="346100"/>
                  </a:lnTo>
                  <a:lnTo>
                    <a:pt x="651878" y="346481"/>
                  </a:lnTo>
                  <a:lnTo>
                    <a:pt x="651929" y="345973"/>
                  </a:lnTo>
                  <a:lnTo>
                    <a:pt x="651979" y="344068"/>
                  </a:lnTo>
                  <a:lnTo>
                    <a:pt x="651865" y="343560"/>
                  </a:lnTo>
                  <a:lnTo>
                    <a:pt x="653021" y="344195"/>
                  </a:lnTo>
                  <a:lnTo>
                    <a:pt x="653351" y="344703"/>
                  </a:lnTo>
                  <a:lnTo>
                    <a:pt x="653465" y="345211"/>
                  </a:lnTo>
                  <a:lnTo>
                    <a:pt x="653351" y="345846"/>
                  </a:lnTo>
                  <a:lnTo>
                    <a:pt x="655764" y="344195"/>
                  </a:lnTo>
                  <a:lnTo>
                    <a:pt x="657504" y="342290"/>
                  </a:lnTo>
                  <a:lnTo>
                    <a:pt x="656755" y="342925"/>
                  </a:lnTo>
                  <a:lnTo>
                    <a:pt x="655675" y="342798"/>
                  </a:lnTo>
                  <a:lnTo>
                    <a:pt x="654278" y="341909"/>
                  </a:lnTo>
                  <a:lnTo>
                    <a:pt x="655713" y="341528"/>
                  </a:lnTo>
                  <a:lnTo>
                    <a:pt x="655904" y="341274"/>
                  </a:lnTo>
                  <a:lnTo>
                    <a:pt x="655993" y="341147"/>
                  </a:lnTo>
                  <a:lnTo>
                    <a:pt x="656183" y="340893"/>
                  </a:lnTo>
                  <a:lnTo>
                    <a:pt x="655688" y="340004"/>
                  </a:lnTo>
                  <a:lnTo>
                    <a:pt x="654075" y="341147"/>
                  </a:lnTo>
                  <a:lnTo>
                    <a:pt x="653542" y="340639"/>
                  </a:lnTo>
                  <a:lnTo>
                    <a:pt x="652843" y="340385"/>
                  </a:lnTo>
                  <a:lnTo>
                    <a:pt x="652487" y="340004"/>
                  </a:lnTo>
                  <a:lnTo>
                    <a:pt x="652386" y="339750"/>
                  </a:lnTo>
                  <a:lnTo>
                    <a:pt x="652411" y="339623"/>
                  </a:lnTo>
                  <a:lnTo>
                    <a:pt x="652957" y="339496"/>
                  </a:lnTo>
                  <a:lnTo>
                    <a:pt x="654748" y="339369"/>
                  </a:lnTo>
                  <a:lnTo>
                    <a:pt x="655485" y="339115"/>
                  </a:lnTo>
                  <a:lnTo>
                    <a:pt x="656234" y="338861"/>
                  </a:lnTo>
                  <a:lnTo>
                    <a:pt x="657390" y="337718"/>
                  </a:lnTo>
                  <a:lnTo>
                    <a:pt x="658901" y="336702"/>
                  </a:lnTo>
                  <a:lnTo>
                    <a:pt x="659460" y="335686"/>
                  </a:lnTo>
                  <a:lnTo>
                    <a:pt x="659041" y="334416"/>
                  </a:lnTo>
                  <a:lnTo>
                    <a:pt x="660069" y="334670"/>
                  </a:lnTo>
                  <a:lnTo>
                    <a:pt x="660400" y="334670"/>
                  </a:lnTo>
                  <a:lnTo>
                    <a:pt x="661250" y="334797"/>
                  </a:lnTo>
                  <a:lnTo>
                    <a:pt x="661365" y="334924"/>
                  </a:lnTo>
                  <a:lnTo>
                    <a:pt x="661822" y="334924"/>
                  </a:lnTo>
                  <a:lnTo>
                    <a:pt x="662584" y="334670"/>
                  </a:lnTo>
                  <a:lnTo>
                    <a:pt x="662660" y="334416"/>
                  </a:lnTo>
                  <a:lnTo>
                    <a:pt x="662736" y="333527"/>
                  </a:lnTo>
                  <a:lnTo>
                    <a:pt x="662495" y="333019"/>
                  </a:lnTo>
                  <a:lnTo>
                    <a:pt x="662393" y="331495"/>
                  </a:lnTo>
                  <a:lnTo>
                    <a:pt x="662381" y="331368"/>
                  </a:lnTo>
                  <a:lnTo>
                    <a:pt x="664311" y="331749"/>
                  </a:lnTo>
                  <a:lnTo>
                    <a:pt x="665365" y="331495"/>
                  </a:lnTo>
                  <a:lnTo>
                    <a:pt x="665378" y="331368"/>
                  </a:lnTo>
                  <a:lnTo>
                    <a:pt x="665530" y="330352"/>
                  </a:lnTo>
                  <a:lnTo>
                    <a:pt x="666788" y="330860"/>
                  </a:lnTo>
                  <a:lnTo>
                    <a:pt x="667219" y="330733"/>
                  </a:lnTo>
                  <a:lnTo>
                    <a:pt x="666851" y="329971"/>
                  </a:lnTo>
                  <a:lnTo>
                    <a:pt x="666165" y="329971"/>
                  </a:lnTo>
                  <a:lnTo>
                    <a:pt x="665340" y="330225"/>
                  </a:lnTo>
                  <a:lnTo>
                    <a:pt x="665010" y="330352"/>
                  </a:lnTo>
                  <a:lnTo>
                    <a:pt x="664514" y="330225"/>
                  </a:lnTo>
                  <a:lnTo>
                    <a:pt x="663829" y="330098"/>
                  </a:lnTo>
                  <a:lnTo>
                    <a:pt x="663943" y="329463"/>
                  </a:lnTo>
                  <a:lnTo>
                    <a:pt x="664298" y="329590"/>
                  </a:lnTo>
                  <a:lnTo>
                    <a:pt x="664641" y="329590"/>
                  </a:lnTo>
                  <a:lnTo>
                    <a:pt x="665340" y="327304"/>
                  </a:lnTo>
                  <a:lnTo>
                    <a:pt x="666457" y="327304"/>
                  </a:lnTo>
                  <a:lnTo>
                    <a:pt x="667232" y="327050"/>
                  </a:lnTo>
                  <a:lnTo>
                    <a:pt x="668312" y="326415"/>
                  </a:lnTo>
                  <a:lnTo>
                    <a:pt x="668782" y="325907"/>
                  </a:lnTo>
                  <a:lnTo>
                    <a:pt x="669544" y="325272"/>
                  </a:lnTo>
                  <a:lnTo>
                    <a:pt x="670801" y="325018"/>
                  </a:lnTo>
                  <a:lnTo>
                    <a:pt x="672592" y="324891"/>
                  </a:lnTo>
                  <a:lnTo>
                    <a:pt x="671449" y="324510"/>
                  </a:lnTo>
                  <a:lnTo>
                    <a:pt x="671220" y="323875"/>
                  </a:lnTo>
                  <a:lnTo>
                    <a:pt x="671233" y="323621"/>
                  </a:lnTo>
                  <a:lnTo>
                    <a:pt x="672084" y="321970"/>
                  </a:lnTo>
                  <a:lnTo>
                    <a:pt x="672846" y="321716"/>
                  </a:lnTo>
                  <a:lnTo>
                    <a:pt x="674077" y="321716"/>
                  </a:lnTo>
                  <a:lnTo>
                    <a:pt x="673582" y="320827"/>
                  </a:lnTo>
                  <a:lnTo>
                    <a:pt x="674433" y="320192"/>
                  </a:lnTo>
                  <a:lnTo>
                    <a:pt x="676643" y="319557"/>
                  </a:lnTo>
                  <a:lnTo>
                    <a:pt x="677049" y="318922"/>
                  </a:lnTo>
                  <a:lnTo>
                    <a:pt x="677799" y="318287"/>
                  </a:lnTo>
                  <a:lnTo>
                    <a:pt x="678891" y="317779"/>
                  </a:lnTo>
                  <a:lnTo>
                    <a:pt x="677722" y="317144"/>
                  </a:lnTo>
                  <a:lnTo>
                    <a:pt x="677557" y="316255"/>
                  </a:lnTo>
                  <a:lnTo>
                    <a:pt x="678116" y="315493"/>
                  </a:lnTo>
                  <a:lnTo>
                    <a:pt x="678383" y="315112"/>
                  </a:lnTo>
                  <a:lnTo>
                    <a:pt x="679411" y="315366"/>
                  </a:lnTo>
                  <a:lnTo>
                    <a:pt x="680453" y="315112"/>
                  </a:lnTo>
                  <a:lnTo>
                    <a:pt x="680643" y="314985"/>
                  </a:lnTo>
                  <a:lnTo>
                    <a:pt x="681532" y="314350"/>
                  </a:lnTo>
                  <a:lnTo>
                    <a:pt x="681951" y="315747"/>
                  </a:lnTo>
                  <a:lnTo>
                    <a:pt x="682409" y="315747"/>
                  </a:lnTo>
                  <a:lnTo>
                    <a:pt x="682574" y="315493"/>
                  </a:lnTo>
                  <a:lnTo>
                    <a:pt x="682701" y="315112"/>
                  </a:lnTo>
                  <a:lnTo>
                    <a:pt x="682739" y="314858"/>
                  </a:lnTo>
                  <a:lnTo>
                    <a:pt x="683120" y="314350"/>
                  </a:lnTo>
                  <a:lnTo>
                    <a:pt x="683209" y="314223"/>
                  </a:lnTo>
                  <a:lnTo>
                    <a:pt x="683501" y="313588"/>
                  </a:lnTo>
                  <a:lnTo>
                    <a:pt x="683742" y="313588"/>
                  </a:lnTo>
                  <a:lnTo>
                    <a:pt x="684161" y="313207"/>
                  </a:lnTo>
                  <a:lnTo>
                    <a:pt x="685419" y="311810"/>
                  </a:lnTo>
                  <a:lnTo>
                    <a:pt x="686384" y="311048"/>
                  </a:lnTo>
                  <a:lnTo>
                    <a:pt x="685888" y="310159"/>
                  </a:lnTo>
                  <a:lnTo>
                    <a:pt x="685774" y="309524"/>
                  </a:lnTo>
                  <a:lnTo>
                    <a:pt x="686092" y="308889"/>
                  </a:lnTo>
                  <a:lnTo>
                    <a:pt x="686663" y="307492"/>
                  </a:lnTo>
                  <a:lnTo>
                    <a:pt x="687285" y="306476"/>
                  </a:lnTo>
                  <a:lnTo>
                    <a:pt x="686206" y="305587"/>
                  </a:lnTo>
                  <a:lnTo>
                    <a:pt x="685888" y="304825"/>
                  </a:lnTo>
                  <a:lnTo>
                    <a:pt x="686308" y="304317"/>
                  </a:lnTo>
                  <a:lnTo>
                    <a:pt x="685787" y="303301"/>
                  </a:lnTo>
                  <a:lnTo>
                    <a:pt x="684517" y="302412"/>
                  </a:lnTo>
                  <a:lnTo>
                    <a:pt x="683488" y="302158"/>
                  </a:lnTo>
                  <a:lnTo>
                    <a:pt x="681951" y="301777"/>
                  </a:lnTo>
                  <a:lnTo>
                    <a:pt x="680796" y="302158"/>
                  </a:lnTo>
                  <a:lnTo>
                    <a:pt x="680453" y="302158"/>
                  </a:lnTo>
                  <a:lnTo>
                    <a:pt x="680440" y="301650"/>
                  </a:lnTo>
                  <a:lnTo>
                    <a:pt x="680313" y="301523"/>
                  </a:lnTo>
                  <a:lnTo>
                    <a:pt x="680212" y="300888"/>
                  </a:lnTo>
                  <a:lnTo>
                    <a:pt x="679856" y="300507"/>
                  </a:lnTo>
                  <a:lnTo>
                    <a:pt x="679716" y="300253"/>
                  </a:lnTo>
                  <a:lnTo>
                    <a:pt x="679640" y="299999"/>
                  </a:lnTo>
                  <a:lnTo>
                    <a:pt x="679602" y="299618"/>
                  </a:lnTo>
                  <a:lnTo>
                    <a:pt x="679500" y="299110"/>
                  </a:lnTo>
                  <a:lnTo>
                    <a:pt x="679018" y="298729"/>
                  </a:lnTo>
                  <a:lnTo>
                    <a:pt x="678218" y="298475"/>
                  </a:lnTo>
                  <a:lnTo>
                    <a:pt x="677748" y="297967"/>
                  </a:lnTo>
                  <a:lnTo>
                    <a:pt x="677176" y="297840"/>
                  </a:lnTo>
                  <a:lnTo>
                    <a:pt x="676732" y="297840"/>
                  </a:lnTo>
                  <a:lnTo>
                    <a:pt x="676732" y="315493"/>
                  </a:lnTo>
                  <a:lnTo>
                    <a:pt x="675881" y="315366"/>
                  </a:lnTo>
                  <a:lnTo>
                    <a:pt x="676300" y="314985"/>
                  </a:lnTo>
                  <a:lnTo>
                    <a:pt x="676579" y="314985"/>
                  </a:lnTo>
                  <a:lnTo>
                    <a:pt x="676732" y="315493"/>
                  </a:lnTo>
                  <a:lnTo>
                    <a:pt x="676732" y="297840"/>
                  </a:lnTo>
                  <a:lnTo>
                    <a:pt x="676503" y="297840"/>
                  </a:lnTo>
                  <a:lnTo>
                    <a:pt x="675894" y="297776"/>
                  </a:lnTo>
                  <a:lnTo>
                    <a:pt x="677379" y="296240"/>
                  </a:lnTo>
                  <a:lnTo>
                    <a:pt x="678815" y="293700"/>
                  </a:lnTo>
                  <a:lnTo>
                    <a:pt x="679246" y="293700"/>
                  </a:lnTo>
                  <a:lnTo>
                    <a:pt x="679297" y="293446"/>
                  </a:lnTo>
                  <a:lnTo>
                    <a:pt x="678472" y="292684"/>
                  </a:lnTo>
                  <a:lnTo>
                    <a:pt x="678116" y="292557"/>
                  </a:lnTo>
                  <a:lnTo>
                    <a:pt x="677913" y="292557"/>
                  </a:lnTo>
                  <a:lnTo>
                    <a:pt x="677113" y="290525"/>
                  </a:lnTo>
                  <a:lnTo>
                    <a:pt x="676490" y="289763"/>
                  </a:lnTo>
                  <a:lnTo>
                    <a:pt x="676389" y="289636"/>
                  </a:lnTo>
                  <a:lnTo>
                    <a:pt x="675728" y="289636"/>
                  </a:lnTo>
                  <a:lnTo>
                    <a:pt x="676021" y="289001"/>
                  </a:lnTo>
                  <a:lnTo>
                    <a:pt x="675995" y="288493"/>
                  </a:lnTo>
                  <a:lnTo>
                    <a:pt x="675741" y="288112"/>
                  </a:lnTo>
                  <a:lnTo>
                    <a:pt x="675043" y="287096"/>
                  </a:lnTo>
                  <a:lnTo>
                    <a:pt x="674827" y="286778"/>
                  </a:lnTo>
                  <a:lnTo>
                    <a:pt x="674827" y="288493"/>
                  </a:lnTo>
                  <a:lnTo>
                    <a:pt x="674484" y="288620"/>
                  </a:lnTo>
                  <a:lnTo>
                    <a:pt x="674014" y="289001"/>
                  </a:lnTo>
                  <a:lnTo>
                    <a:pt x="673379" y="289763"/>
                  </a:lnTo>
                  <a:lnTo>
                    <a:pt x="673328" y="288874"/>
                  </a:lnTo>
                  <a:lnTo>
                    <a:pt x="673811" y="288493"/>
                  </a:lnTo>
                  <a:lnTo>
                    <a:pt x="674827" y="288493"/>
                  </a:lnTo>
                  <a:lnTo>
                    <a:pt x="674827" y="286778"/>
                  </a:lnTo>
                  <a:lnTo>
                    <a:pt x="674535" y="286334"/>
                  </a:lnTo>
                  <a:lnTo>
                    <a:pt x="673735" y="286080"/>
                  </a:lnTo>
                  <a:lnTo>
                    <a:pt x="673671" y="285953"/>
                  </a:lnTo>
                  <a:lnTo>
                    <a:pt x="673646" y="285318"/>
                  </a:lnTo>
                  <a:lnTo>
                    <a:pt x="673798" y="285064"/>
                  </a:lnTo>
                  <a:lnTo>
                    <a:pt x="673709" y="283540"/>
                  </a:lnTo>
                  <a:lnTo>
                    <a:pt x="673582" y="283286"/>
                  </a:lnTo>
                  <a:lnTo>
                    <a:pt x="673341" y="283032"/>
                  </a:lnTo>
                  <a:lnTo>
                    <a:pt x="672668" y="282905"/>
                  </a:lnTo>
                  <a:lnTo>
                    <a:pt x="672261" y="282651"/>
                  </a:lnTo>
                  <a:lnTo>
                    <a:pt x="672211" y="282524"/>
                  </a:lnTo>
                  <a:lnTo>
                    <a:pt x="672134" y="282270"/>
                  </a:lnTo>
                  <a:lnTo>
                    <a:pt x="671842" y="281762"/>
                  </a:lnTo>
                  <a:lnTo>
                    <a:pt x="671728" y="281508"/>
                  </a:lnTo>
                  <a:lnTo>
                    <a:pt x="671703" y="281381"/>
                  </a:lnTo>
                  <a:lnTo>
                    <a:pt x="671550" y="280746"/>
                  </a:lnTo>
                  <a:lnTo>
                    <a:pt x="671347" y="280365"/>
                  </a:lnTo>
                  <a:lnTo>
                    <a:pt x="671029" y="279730"/>
                  </a:lnTo>
                  <a:lnTo>
                    <a:pt x="670179" y="279603"/>
                  </a:lnTo>
                  <a:lnTo>
                    <a:pt x="670001" y="279730"/>
                  </a:lnTo>
                  <a:lnTo>
                    <a:pt x="670001" y="323875"/>
                  </a:lnTo>
                  <a:lnTo>
                    <a:pt x="669683" y="324256"/>
                  </a:lnTo>
                  <a:lnTo>
                    <a:pt x="668858" y="324383"/>
                  </a:lnTo>
                  <a:lnTo>
                    <a:pt x="668197" y="324510"/>
                  </a:lnTo>
                  <a:lnTo>
                    <a:pt x="668121" y="324129"/>
                  </a:lnTo>
                  <a:lnTo>
                    <a:pt x="668324" y="323875"/>
                  </a:lnTo>
                  <a:lnTo>
                    <a:pt x="668997" y="323875"/>
                  </a:lnTo>
                  <a:lnTo>
                    <a:pt x="669150" y="323748"/>
                  </a:lnTo>
                  <a:lnTo>
                    <a:pt x="669836" y="323621"/>
                  </a:lnTo>
                  <a:lnTo>
                    <a:pt x="670001" y="323875"/>
                  </a:lnTo>
                  <a:lnTo>
                    <a:pt x="670001" y="279730"/>
                  </a:lnTo>
                  <a:lnTo>
                    <a:pt x="668997" y="280365"/>
                  </a:lnTo>
                  <a:lnTo>
                    <a:pt x="669213" y="279984"/>
                  </a:lnTo>
                  <a:lnTo>
                    <a:pt x="669505" y="279476"/>
                  </a:lnTo>
                  <a:lnTo>
                    <a:pt x="670077" y="278460"/>
                  </a:lnTo>
                  <a:lnTo>
                    <a:pt x="670636" y="276428"/>
                  </a:lnTo>
                  <a:lnTo>
                    <a:pt x="670179" y="276428"/>
                  </a:lnTo>
                  <a:lnTo>
                    <a:pt x="669810" y="276682"/>
                  </a:lnTo>
                  <a:lnTo>
                    <a:pt x="669493" y="277063"/>
                  </a:lnTo>
                  <a:lnTo>
                    <a:pt x="668362" y="277952"/>
                  </a:lnTo>
                  <a:lnTo>
                    <a:pt x="667346" y="277825"/>
                  </a:lnTo>
                  <a:lnTo>
                    <a:pt x="667080" y="277317"/>
                  </a:lnTo>
                  <a:lnTo>
                    <a:pt x="667537" y="276428"/>
                  </a:lnTo>
                  <a:lnTo>
                    <a:pt x="667639" y="276174"/>
                  </a:lnTo>
                  <a:lnTo>
                    <a:pt x="667880" y="275285"/>
                  </a:lnTo>
                  <a:lnTo>
                    <a:pt x="668451" y="274650"/>
                  </a:lnTo>
                  <a:lnTo>
                    <a:pt x="669340" y="274396"/>
                  </a:lnTo>
                  <a:lnTo>
                    <a:pt x="669328" y="274142"/>
                  </a:lnTo>
                  <a:lnTo>
                    <a:pt x="669086" y="273761"/>
                  </a:lnTo>
                  <a:lnTo>
                    <a:pt x="668616" y="273380"/>
                  </a:lnTo>
                  <a:lnTo>
                    <a:pt x="667778" y="273253"/>
                  </a:lnTo>
                  <a:lnTo>
                    <a:pt x="667194" y="272999"/>
                  </a:lnTo>
                  <a:lnTo>
                    <a:pt x="667054" y="272491"/>
                  </a:lnTo>
                  <a:lnTo>
                    <a:pt x="667372" y="271983"/>
                  </a:lnTo>
                  <a:lnTo>
                    <a:pt x="666127" y="270840"/>
                  </a:lnTo>
                  <a:lnTo>
                    <a:pt x="665721" y="270586"/>
                  </a:lnTo>
                  <a:lnTo>
                    <a:pt x="664895" y="270078"/>
                  </a:lnTo>
                  <a:lnTo>
                    <a:pt x="664578" y="270459"/>
                  </a:lnTo>
                  <a:lnTo>
                    <a:pt x="664210" y="270586"/>
                  </a:lnTo>
                  <a:lnTo>
                    <a:pt x="663536" y="270586"/>
                  </a:lnTo>
                  <a:lnTo>
                    <a:pt x="663244" y="270459"/>
                  </a:lnTo>
                  <a:lnTo>
                    <a:pt x="662774" y="270078"/>
                  </a:lnTo>
                  <a:lnTo>
                    <a:pt x="662787" y="269189"/>
                  </a:lnTo>
                  <a:lnTo>
                    <a:pt x="663003" y="268935"/>
                  </a:lnTo>
                  <a:lnTo>
                    <a:pt x="663155" y="268808"/>
                  </a:lnTo>
                  <a:lnTo>
                    <a:pt x="663321" y="268681"/>
                  </a:lnTo>
                  <a:lnTo>
                    <a:pt x="663651" y="268554"/>
                  </a:lnTo>
                  <a:lnTo>
                    <a:pt x="663194" y="267919"/>
                  </a:lnTo>
                  <a:lnTo>
                    <a:pt x="662914" y="267538"/>
                  </a:lnTo>
                  <a:lnTo>
                    <a:pt x="662178" y="267284"/>
                  </a:lnTo>
                  <a:lnTo>
                    <a:pt x="661416" y="267919"/>
                  </a:lnTo>
                  <a:lnTo>
                    <a:pt x="660730" y="267411"/>
                  </a:lnTo>
                  <a:lnTo>
                    <a:pt x="660361" y="266903"/>
                  </a:lnTo>
                  <a:lnTo>
                    <a:pt x="660349" y="266649"/>
                  </a:lnTo>
                  <a:lnTo>
                    <a:pt x="660234" y="264744"/>
                  </a:lnTo>
                  <a:lnTo>
                    <a:pt x="659993" y="264363"/>
                  </a:lnTo>
                  <a:lnTo>
                    <a:pt x="659841" y="264236"/>
                  </a:lnTo>
                  <a:lnTo>
                    <a:pt x="659523" y="263982"/>
                  </a:lnTo>
                  <a:lnTo>
                    <a:pt x="659206" y="264109"/>
                  </a:lnTo>
                  <a:lnTo>
                    <a:pt x="658799" y="264109"/>
                  </a:lnTo>
                  <a:lnTo>
                    <a:pt x="658139" y="264236"/>
                  </a:lnTo>
                  <a:lnTo>
                    <a:pt x="657961" y="264109"/>
                  </a:lnTo>
                  <a:lnTo>
                    <a:pt x="657860" y="263982"/>
                  </a:lnTo>
                  <a:lnTo>
                    <a:pt x="657745" y="263601"/>
                  </a:lnTo>
                  <a:lnTo>
                    <a:pt x="657631" y="262966"/>
                  </a:lnTo>
                  <a:lnTo>
                    <a:pt x="657542" y="261569"/>
                  </a:lnTo>
                  <a:lnTo>
                    <a:pt x="657237" y="261188"/>
                  </a:lnTo>
                  <a:lnTo>
                    <a:pt x="656678" y="261061"/>
                  </a:lnTo>
                  <a:lnTo>
                    <a:pt x="656412" y="260426"/>
                  </a:lnTo>
                  <a:lnTo>
                    <a:pt x="656259" y="260172"/>
                  </a:lnTo>
                  <a:lnTo>
                    <a:pt x="656170" y="260045"/>
                  </a:lnTo>
                  <a:lnTo>
                    <a:pt x="655281" y="260172"/>
                  </a:lnTo>
                  <a:lnTo>
                    <a:pt x="654773" y="260045"/>
                  </a:lnTo>
                  <a:lnTo>
                    <a:pt x="654431" y="260045"/>
                  </a:lnTo>
                  <a:lnTo>
                    <a:pt x="654786" y="259029"/>
                  </a:lnTo>
                  <a:lnTo>
                    <a:pt x="654761" y="258775"/>
                  </a:lnTo>
                  <a:lnTo>
                    <a:pt x="654367" y="258521"/>
                  </a:lnTo>
                  <a:lnTo>
                    <a:pt x="652653" y="258140"/>
                  </a:lnTo>
                  <a:lnTo>
                    <a:pt x="652056" y="257860"/>
                  </a:lnTo>
                  <a:lnTo>
                    <a:pt x="652056" y="277952"/>
                  </a:lnTo>
                  <a:lnTo>
                    <a:pt x="651776" y="278968"/>
                  </a:lnTo>
                  <a:lnTo>
                    <a:pt x="651243" y="279476"/>
                  </a:lnTo>
                  <a:lnTo>
                    <a:pt x="650455" y="279349"/>
                  </a:lnTo>
                  <a:lnTo>
                    <a:pt x="650735" y="278587"/>
                  </a:lnTo>
                  <a:lnTo>
                    <a:pt x="651281" y="278079"/>
                  </a:lnTo>
                  <a:lnTo>
                    <a:pt x="652056" y="277952"/>
                  </a:lnTo>
                  <a:lnTo>
                    <a:pt x="652056" y="257860"/>
                  </a:lnTo>
                  <a:lnTo>
                    <a:pt x="651840" y="257759"/>
                  </a:lnTo>
                  <a:lnTo>
                    <a:pt x="651421" y="257251"/>
                  </a:lnTo>
                  <a:lnTo>
                    <a:pt x="651370" y="256362"/>
                  </a:lnTo>
                  <a:lnTo>
                    <a:pt x="650214" y="255727"/>
                  </a:lnTo>
                  <a:lnTo>
                    <a:pt x="649732" y="255346"/>
                  </a:lnTo>
                  <a:lnTo>
                    <a:pt x="649401" y="255092"/>
                  </a:lnTo>
                  <a:lnTo>
                    <a:pt x="648220" y="253568"/>
                  </a:lnTo>
                  <a:lnTo>
                    <a:pt x="648017" y="253314"/>
                  </a:lnTo>
                  <a:lnTo>
                    <a:pt x="647268" y="252044"/>
                  </a:lnTo>
                  <a:lnTo>
                    <a:pt x="645795" y="251790"/>
                  </a:lnTo>
                  <a:lnTo>
                    <a:pt x="645083" y="250901"/>
                  </a:lnTo>
                  <a:lnTo>
                    <a:pt x="645109" y="249885"/>
                  </a:lnTo>
                  <a:lnTo>
                    <a:pt x="645121" y="249377"/>
                  </a:lnTo>
                  <a:lnTo>
                    <a:pt x="644245" y="249885"/>
                  </a:lnTo>
                  <a:lnTo>
                    <a:pt x="643623" y="249885"/>
                  </a:lnTo>
                  <a:lnTo>
                    <a:pt x="643267" y="249377"/>
                  </a:lnTo>
                  <a:lnTo>
                    <a:pt x="643001" y="248742"/>
                  </a:lnTo>
                  <a:lnTo>
                    <a:pt x="642962" y="247726"/>
                  </a:lnTo>
                  <a:lnTo>
                    <a:pt x="642988" y="247472"/>
                  </a:lnTo>
                  <a:lnTo>
                    <a:pt x="641845" y="247091"/>
                  </a:lnTo>
                  <a:lnTo>
                    <a:pt x="640905" y="246456"/>
                  </a:lnTo>
                  <a:lnTo>
                    <a:pt x="638340" y="242392"/>
                  </a:lnTo>
                  <a:lnTo>
                    <a:pt x="637197" y="242011"/>
                  </a:lnTo>
                  <a:lnTo>
                    <a:pt x="636397" y="241630"/>
                  </a:lnTo>
                  <a:lnTo>
                    <a:pt x="635927" y="241249"/>
                  </a:lnTo>
                  <a:lnTo>
                    <a:pt x="635546" y="240487"/>
                  </a:lnTo>
                  <a:lnTo>
                    <a:pt x="635660" y="239598"/>
                  </a:lnTo>
                  <a:lnTo>
                    <a:pt x="634809" y="239471"/>
                  </a:lnTo>
                  <a:lnTo>
                    <a:pt x="633145" y="239598"/>
                  </a:lnTo>
                  <a:lnTo>
                    <a:pt x="633107" y="239471"/>
                  </a:lnTo>
                  <a:lnTo>
                    <a:pt x="633006" y="238074"/>
                  </a:lnTo>
                  <a:lnTo>
                    <a:pt x="633526" y="237439"/>
                  </a:lnTo>
                  <a:lnTo>
                    <a:pt x="632828" y="236804"/>
                  </a:lnTo>
                  <a:lnTo>
                    <a:pt x="632485" y="236677"/>
                  </a:lnTo>
                  <a:lnTo>
                    <a:pt x="632142" y="236550"/>
                  </a:lnTo>
                  <a:lnTo>
                    <a:pt x="631571" y="236423"/>
                  </a:lnTo>
                  <a:lnTo>
                    <a:pt x="631659" y="235534"/>
                  </a:lnTo>
                  <a:lnTo>
                    <a:pt x="631825" y="235153"/>
                  </a:lnTo>
                  <a:lnTo>
                    <a:pt x="631875" y="235026"/>
                  </a:lnTo>
                  <a:lnTo>
                    <a:pt x="630872" y="235153"/>
                  </a:lnTo>
                  <a:lnTo>
                    <a:pt x="629907" y="234772"/>
                  </a:lnTo>
                  <a:lnTo>
                    <a:pt x="627875" y="232359"/>
                  </a:lnTo>
                  <a:lnTo>
                    <a:pt x="627519" y="232105"/>
                  </a:lnTo>
                  <a:lnTo>
                    <a:pt x="626986" y="231851"/>
                  </a:lnTo>
                  <a:lnTo>
                    <a:pt x="626325" y="231597"/>
                  </a:lnTo>
                  <a:lnTo>
                    <a:pt x="626465" y="230327"/>
                  </a:lnTo>
                  <a:lnTo>
                    <a:pt x="625983" y="229692"/>
                  </a:lnTo>
                  <a:lnTo>
                    <a:pt x="624865" y="229692"/>
                  </a:lnTo>
                  <a:lnTo>
                    <a:pt x="624179" y="229565"/>
                  </a:lnTo>
                  <a:lnTo>
                    <a:pt x="623506" y="229438"/>
                  </a:lnTo>
                  <a:lnTo>
                    <a:pt x="622160" y="229565"/>
                  </a:lnTo>
                  <a:lnTo>
                    <a:pt x="622300" y="228930"/>
                  </a:lnTo>
                  <a:lnTo>
                    <a:pt x="622808" y="227787"/>
                  </a:lnTo>
                  <a:lnTo>
                    <a:pt x="622554" y="227533"/>
                  </a:lnTo>
                  <a:lnTo>
                    <a:pt x="621207" y="227152"/>
                  </a:lnTo>
                  <a:lnTo>
                    <a:pt x="620420" y="227406"/>
                  </a:lnTo>
                  <a:lnTo>
                    <a:pt x="619569" y="228168"/>
                  </a:lnTo>
                  <a:lnTo>
                    <a:pt x="618426" y="228676"/>
                  </a:lnTo>
                  <a:lnTo>
                    <a:pt x="617753" y="228930"/>
                  </a:lnTo>
                  <a:lnTo>
                    <a:pt x="617321" y="229057"/>
                  </a:lnTo>
                  <a:lnTo>
                    <a:pt x="617093" y="229057"/>
                  </a:lnTo>
                  <a:lnTo>
                    <a:pt x="615772" y="230581"/>
                  </a:lnTo>
                  <a:lnTo>
                    <a:pt x="615772" y="235534"/>
                  </a:lnTo>
                  <a:lnTo>
                    <a:pt x="615480" y="236423"/>
                  </a:lnTo>
                  <a:lnTo>
                    <a:pt x="615048" y="236677"/>
                  </a:lnTo>
                  <a:lnTo>
                    <a:pt x="614464" y="236296"/>
                  </a:lnTo>
                  <a:lnTo>
                    <a:pt x="614438" y="235915"/>
                  </a:lnTo>
                  <a:lnTo>
                    <a:pt x="614883" y="235661"/>
                  </a:lnTo>
                  <a:lnTo>
                    <a:pt x="615772" y="235534"/>
                  </a:lnTo>
                  <a:lnTo>
                    <a:pt x="615772" y="230581"/>
                  </a:lnTo>
                  <a:lnTo>
                    <a:pt x="614667" y="231851"/>
                  </a:lnTo>
                  <a:lnTo>
                    <a:pt x="614146" y="232486"/>
                  </a:lnTo>
                  <a:lnTo>
                    <a:pt x="613943" y="232994"/>
                  </a:lnTo>
                  <a:lnTo>
                    <a:pt x="612825" y="234899"/>
                  </a:lnTo>
                  <a:lnTo>
                    <a:pt x="612673" y="236296"/>
                  </a:lnTo>
                  <a:lnTo>
                    <a:pt x="613498" y="237058"/>
                  </a:lnTo>
                  <a:lnTo>
                    <a:pt x="613854" y="237312"/>
                  </a:lnTo>
                  <a:lnTo>
                    <a:pt x="614464" y="237439"/>
                  </a:lnTo>
                  <a:lnTo>
                    <a:pt x="615365" y="237439"/>
                  </a:lnTo>
                  <a:lnTo>
                    <a:pt x="614934" y="238074"/>
                  </a:lnTo>
                  <a:lnTo>
                    <a:pt x="614895" y="239598"/>
                  </a:lnTo>
                  <a:lnTo>
                    <a:pt x="615391" y="240995"/>
                  </a:lnTo>
                  <a:lnTo>
                    <a:pt x="616038" y="242392"/>
                  </a:lnTo>
                  <a:lnTo>
                    <a:pt x="616089" y="244678"/>
                  </a:lnTo>
                  <a:lnTo>
                    <a:pt x="616292" y="244932"/>
                  </a:lnTo>
                  <a:lnTo>
                    <a:pt x="616635" y="245313"/>
                  </a:lnTo>
                  <a:lnTo>
                    <a:pt x="617486" y="245440"/>
                  </a:lnTo>
                  <a:lnTo>
                    <a:pt x="618159" y="245567"/>
                  </a:lnTo>
                  <a:lnTo>
                    <a:pt x="618528" y="246075"/>
                  </a:lnTo>
                  <a:lnTo>
                    <a:pt x="618566" y="246710"/>
                  </a:lnTo>
                  <a:lnTo>
                    <a:pt x="618109" y="247599"/>
                  </a:lnTo>
                  <a:lnTo>
                    <a:pt x="617893" y="247726"/>
                  </a:lnTo>
                  <a:lnTo>
                    <a:pt x="617816" y="248615"/>
                  </a:lnTo>
                  <a:lnTo>
                    <a:pt x="619010" y="247726"/>
                  </a:lnTo>
                  <a:lnTo>
                    <a:pt x="619950" y="247726"/>
                  </a:lnTo>
                  <a:lnTo>
                    <a:pt x="621944" y="250012"/>
                  </a:lnTo>
                  <a:lnTo>
                    <a:pt x="622185" y="250520"/>
                  </a:lnTo>
                  <a:lnTo>
                    <a:pt x="622554" y="250901"/>
                  </a:lnTo>
                  <a:lnTo>
                    <a:pt x="623011" y="251282"/>
                  </a:lnTo>
                  <a:lnTo>
                    <a:pt x="622071" y="252425"/>
                  </a:lnTo>
                  <a:lnTo>
                    <a:pt x="622300" y="252552"/>
                  </a:lnTo>
                  <a:lnTo>
                    <a:pt x="622630" y="252679"/>
                  </a:lnTo>
                  <a:lnTo>
                    <a:pt x="624433" y="252552"/>
                  </a:lnTo>
                  <a:lnTo>
                    <a:pt x="625424" y="252171"/>
                  </a:lnTo>
                  <a:lnTo>
                    <a:pt x="626033" y="252044"/>
                  </a:lnTo>
                  <a:lnTo>
                    <a:pt x="626389" y="252425"/>
                  </a:lnTo>
                  <a:lnTo>
                    <a:pt x="626364" y="253949"/>
                  </a:lnTo>
                  <a:lnTo>
                    <a:pt x="627786" y="253568"/>
                  </a:lnTo>
                  <a:lnTo>
                    <a:pt x="628243" y="253695"/>
                  </a:lnTo>
                  <a:lnTo>
                    <a:pt x="627405" y="254584"/>
                  </a:lnTo>
                  <a:lnTo>
                    <a:pt x="627202" y="255092"/>
                  </a:lnTo>
                  <a:lnTo>
                    <a:pt x="627164" y="256362"/>
                  </a:lnTo>
                  <a:lnTo>
                    <a:pt x="628243" y="255600"/>
                  </a:lnTo>
                  <a:lnTo>
                    <a:pt x="629246" y="255346"/>
                  </a:lnTo>
                  <a:lnTo>
                    <a:pt x="630161" y="255854"/>
                  </a:lnTo>
                  <a:lnTo>
                    <a:pt x="630504" y="255854"/>
                  </a:lnTo>
                  <a:lnTo>
                    <a:pt x="630605" y="256362"/>
                  </a:lnTo>
                  <a:lnTo>
                    <a:pt x="630453" y="257124"/>
                  </a:lnTo>
                  <a:lnTo>
                    <a:pt x="630085" y="257505"/>
                  </a:lnTo>
                  <a:lnTo>
                    <a:pt x="629437" y="258013"/>
                  </a:lnTo>
                  <a:lnTo>
                    <a:pt x="631952" y="259029"/>
                  </a:lnTo>
                  <a:lnTo>
                    <a:pt x="632904" y="259918"/>
                  </a:lnTo>
                  <a:lnTo>
                    <a:pt x="632294" y="260934"/>
                  </a:lnTo>
                  <a:lnTo>
                    <a:pt x="631469" y="261442"/>
                  </a:lnTo>
                  <a:lnTo>
                    <a:pt x="630504" y="262204"/>
                  </a:lnTo>
                  <a:lnTo>
                    <a:pt x="629424" y="262966"/>
                  </a:lnTo>
                  <a:lnTo>
                    <a:pt x="628777" y="263601"/>
                  </a:lnTo>
                  <a:lnTo>
                    <a:pt x="628611" y="264236"/>
                  </a:lnTo>
                  <a:lnTo>
                    <a:pt x="628027" y="263982"/>
                  </a:lnTo>
                  <a:lnTo>
                    <a:pt x="625195" y="266649"/>
                  </a:lnTo>
                  <a:lnTo>
                    <a:pt x="624293" y="266268"/>
                  </a:lnTo>
                  <a:lnTo>
                    <a:pt x="623506" y="266522"/>
                  </a:lnTo>
                  <a:lnTo>
                    <a:pt x="622896" y="267411"/>
                  </a:lnTo>
                  <a:lnTo>
                    <a:pt x="621779" y="268681"/>
                  </a:lnTo>
                  <a:lnTo>
                    <a:pt x="621385" y="268808"/>
                  </a:lnTo>
                  <a:lnTo>
                    <a:pt x="620941" y="268554"/>
                  </a:lnTo>
                  <a:lnTo>
                    <a:pt x="620839" y="269189"/>
                  </a:lnTo>
                  <a:lnTo>
                    <a:pt x="620420" y="269570"/>
                  </a:lnTo>
                  <a:lnTo>
                    <a:pt x="619671" y="269951"/>
                  </a:lnTo>
                  <a:lnTo>
                    <a:pt x="618680" y="270332"/>
                  </a:lnTo>
                  <a:lnTo>
                    <a:pt x="617537" y="270967"/>
                  </a:lnTo>
                  <a:lnTo>
                    <a:pt x="615657" y="271602"/>
                  </a:lnTo>
                  <a:lnTo>
                    <a:pt x="615035" y="272491"/>
                  </a:lnTo>
                  <a:lnTo>
                    <a:pt x="615048" y="272999"/>
                  </a:lnTo>
                  <a:lnTo>
                    <a:pt x="615251" y="273761"/>
                  </a:lnTo>
                  <a:lnTo>
                    <a:pt x="646544" y="273761"/>
                  </a:lnTo>
                  <a:lnTo>
                    <a:pt x="646772" y="273507"/>
                  </a:lnTo>
                  <a:lnTo>
                    <a:pt x="647471" y="273253"/>
                  </a:lnTo>
                  <a:lnTo>
                    <a:pt x="647788" y="273507"/>
                  </a:lnTo>
                  <a:lnTo>
                    <a:pt x="647865" y="273761"/>
                  </a:lnTo>
                  <a:lnTo>
                    <a:pt x="646861" y="275285"/>
                  </a:lnTo>
                  <a:lnTo>
                    <a:pt x="646239" y="276301"/>
                  </a:lnTo>
                  <a:lnTo>
                    <a:pt x="645960" y="277063"/>
                  </a:lnTo>
                  <a:lnTo>
                    <a:pt x="646544" y="277444"/>
                  </a:lnTo>
                  <a:lnTo>
                    <a:pt x="647992" y="277571"/>
                  </a:lnTo>
                  <a:lnTo>
                    <a:pt x="647890" y="278587"/>
                  </a:lnTo>
                  <a:lnTo>
                    <a:pt x="648360" y="279349"/>
                  </a:lnTo>
                  <a:lnTo>
                    <a:pt x="648474" y="280238"/>
                  </a:lnTo>
                  <a:lnTo>
                    <a:pt x="648804" y="280111"/>
                  </a:lnTo>
                  <a:lnTo>
                    <a:pt x="649300" y="279984"/>
                  </a:lnTo>
                  <a:lnTo>
                    <a:pt x="649744" y="279984"/>
                  </a:lnTo>
                  <a:lnTo>
                    <a:pt x="649986" y="280111"/>
                  </a:lnTo>
                  <a:lnTo>
                    <a:pt x="649947" y="280365"/>
                  </a:lnTo>
                  <a:lnTo>
                    <a:pt x="649401" y="281635"/>
                  </a:lnTo>
                  <a:lnTo>
                    <a:pt x="649986" y="282016"/>
                  </a:lnTo>
                  <a:lnTo>
                    <a:pt x="651751" y="281508"/>
                  </a:lnTo>
                  <a:lnTo>
                    <a:pt x="651586" y="281762"/>
                  </a:lnTo>
                  <a:lnTo>
                    <a:pt x="652462" y="281508"/>
                  </a:lnTo>
                  <a:lnTo>
                    <a:pt x="652907" y="281381"/>
                  </a:lnTo>
                  <a:lnTo>
                    <a:pt x="653059" y="281635"/>
                  </a:lnTo>
                  <a:lnTo>
                    <a:pt x="653148" y="282016"/>
                  </a:lnTo>
                  <a:lnTo>
                    <a:pt x="652449" y="283286"/>
                  </a:lnTo>
                  <a:lnTo>
                    <a:pt x="652043" y="284048"/>
                  </a:lnTo>
                  <a:lnTo>
                    <a:pt x="651408" y="284810"/>
                  </a:lnTo>
                  <a:lnTo>
                    <a:pt x="651484" y="286080"/>
                  </a:lnTo>
                  <a:lnTo>
                    <a:pt x="652957" y="286334"/>
                  </a:lnTo>
                  <a:lnTo>
                    <a:pt x="653554" y="286969"/>
                  </a:lnTo>
                  <a:lnTo>
                    <a:pt x="653618" y="288366"/>
                  </a:lnTo>
                  <a:lnTo>
                    <a:pt x="653846" y="288366"/>
                  </a:lnTo>
                  <a:lnTo>
                    <a:pt x="654075" y="287731"/>
                  </a:lnTo>
                  <a:lnTo>
                    <a:pt x="654177" y="287223"/>
                  </a:lnTo>
                  <a:lnTo>
                    <a:pt x="654291" y="285064"/>
                  </a:lnTo>
                  <a:lnTo>
                    <a:pt x="656551" y="283286"/>
                  </a:lnTo>
                  <a:lnTo>
                    <a:pt x="657517" y="282651"/>
                  </a:lnTo>
                  <a:lnTo>
                    <a:pt x="658241" y="282524"/>
                  </a:lnTo>
                  <a:lnTo>
                    <a:pt x="658698" y="282651"/>
                  </a:lnTo>
                  <a:lnTo>
                    <a:pt x="657593" y="283921"/>
                  </a:lnTo>
                  <a:lnTo>
                    <a:pt x="655726" y="286842"/>
                  </a:lnTo>
                  <a:lnTo>
                    <a:pt x="655281" y="287858"/>
                  </a:lnTo>
                  <a:lnTo>
                    <a:pt x="655167" y="288747"/>
                  </a:lnTo>
                  <a:lnTo>
                    <a:pt x="656463" y="287731"/>
                  </a:lnTo>
                  <a:lnTo>
                    <a:pt x="657148" y="287223"/>
                  </a:lnTo>
                  <a:lnTo>
                    <a:pt x="657263" y="287096"/>
                  </a:lnTo>
                  <a:lnTo>
                    <a:pt x="657237" y="288366"/>
                  </a:lnTo>
                  <a:lnTo>
                    <a:pt x="657110" y="288747"/>
                  </a:lnTo>
                  <a:lnTo>
                    <a:pt x="656424" y="290144"/>
                  </a:lnTo>
                  <a:lnTo>
                    <a:pt x="655942" y="290906"/>
                  </a:lnTo>
                  <a:lnTo>
                    <a:pt x="655878" y="291668"/>
                  </a:lnTo>
                  <a:lnTo>
                    <a:pt x="656691" y="292049"/>
                  </a:lnTo>
                  <a:lnTo>
                    <a:pt x="657174" y="291795"/>
                  </a:lnTo>
                  <a:lnTo>
                    <a:pt x="657491" y="291414"/>
                  </a:lnTo>
                  <a:lnTo>
                    <a:pt x="657834" y="291287"/>
                  </a:lnTo>
                  <a:lnTo>
                    <a:pt x="658660" y="291287"/>
                  </a:lnTo>
                  <a:lnTo>
                    <a:pt x="657733" y="293700"/>
                  </a:lnTo>
                  <a:lnTo>
                    <a:pt x="657631" y="293827"/>
                  </a:lnTo>
                  <a:lnTo>
                    <a:pt x="658520" y="293827"/>
                  </a:lnTo>
                  <a:lnTo>
                    <a:pt x="659142" y="292938"/>
                  </a:lnTo>
                  <a:lnTo>
                    <a:pt x="659511" y="291414"/>
                  </a:lnTo>
                  <a:lnTo>
                    <a:pt x="659841" y="291287"/>
                  </a:lnTo>
                  <a:lnTo>
                    <a:pt x="660158" y="291160"/>
                  </a:lnTo>
                  <a:lnTo>
                    <a:pt x="660603" y="290906"/>
                  </a:lnTo>
                  <a:lnTo>
                    <a:pt x="661924" y="289382"/>
                  </a:lnTo>
                  <a:lnTo>
                    <a:pt x="662546" y="288493"/>
                  </a:lnTo>
                  <a:lnTo>
                    <a:pt x="663257" y="288112"/>
                  </a:lnTo>
                  <a:lnTo>
                    <a:pt x="664057" y="288366"/>
                  </a:lnTo>
                  <a:lnTo>
                    <a:pt x="663346" y="289636"/>
                  </a:lnTo>
                  <a:lnTo>
                    <a:pt x="662000" y="290906"/>
                  </a:lnTo>
                  <a:lnTo>
                    <a:pt x="660057" y="292176"/>
                  </a:lnTo>
                  <a:lnTo>
                    <a:pt x="660412" y="292430"/>
                  </a:lnTo>
                  <a:lnTo>
                    <a:pt x="660603" y="292938"/>
                  </a:lnTo>
                  <a:lnTo>
                    <a:pt x="660260" y="293827"/>
                  </a:lnTo>
                  <a:lnTo>
                    <a:pt x="660133" y="294589"/>
                  </a:lnTo>
                  <a:lnTo>
                    <a:pt x="660387" y="294970"/>
                  </a:lnTo>
                  <a:lnTo>
                    <a:pt x="660615" y="296240"/>
                  </a:lnTo>
                  <a:lnTo>
                    <a:pt x="660996" y="297129"/>
                  </a:lnTo>
                  <a:lnTo>
                    <a:pt x="661416" y="298526"/>
                  </a:lnTo>
                  <a:lnTo>
                    <a:pt x="662305" y="299669"/>
                  </a:lnTo>
                  <a:lnTo>
                    <a:pt x="663028" y="300431"/>
                  </a:lnTo>
                  <a:lnTo>
                    <a:pt x="663994" y="300558"/>
                  </a:lnTo>
                  <a:lnTo>
                    <a:pt x="665200" y="299923"/>
                  </a:lnTo>
                  <a:lnTo>
                    <a:pt x="666584" y="300875"/>
                  </a:lnTo>
                  <a:lnTo>
                    <a:pt x="665632" y="301904"/>
                  </a:lnTo>
                  <a:lnTo>
                    <a:pt x="664679" y="302666"/>
                  </a:lnTo>
                  <a:lnTo>
                    <a:pt x="664159" y="303174"/>
                  </a:lnTo>
                  <a:lnTo>
                    <a:pt x="663892" y="303809"/>
                  </a:lnTo>
                  <a:lnTo>
                    <a:pt x="663829" y="304317"/>
                  </a:lnTo>
                  <a:lnTo>
                    <a:pt x="661873" y="305841"/>
                  </a:lnTo>
                  <a:lnTo>
                    <a:pt x="661212" y="306603"/>
                  </a:lnTo>
                  <a:lnTo>
                    <a:pt x="660285" y="307873"/>
                  </a:lnTo>
                  <a:lnTo>
                    <a:pt x="659384" y="308635"/>
                  </a:lnTo>
                  <a:lnTo>
                    <a:pt x="658507" y="308889"/>
                  </a:lnTo>
                  <a:lnTo>
                    <a:pt x="658609" y="310540"/>
                  </a:lnTo>
                  <a:lnTo>
                    <a:pt x="657631" y="311302"/>
                  </a:lnTo>
                  <a:lnTo>
                    <a:pt x="656310" y="311683"/>
                  </a:lnTo>
                  <a:lnTo>
                    <a:pt x="655764" y="312064"/>
                  </a:lnTo>
                  <a:lnTo>
                    <a:pt x="655307" y="312699"/>
                  </a:lnTo>
                  <a:lnTo>
                    <a:pt x="654926" y="313715"/>
                  </a:lnTo>
                  <a:lnTo>
                    <a:pt x="655815" y="313588"/>
                  </a:lnTo>
                  <a:lnTo>
                    <a:pt x="655891" y="313715"/>
                  </a:lnTo>
                  <a:lnTo>
                    <a:pt x="655967" y="314223"/>
                  </a:lnTo>
                  <a:lnTo>
                    <a:pt x="655662" y="314985"/>
                  </a:lnTo>
                  <a:lnTo>
                    <a:pt x="654723" y="316001"/>
                  </a:lnTo>
                  <a:lnTo>
                    <a:pt x="654278" y="316890"/>
                  </a:lnTo>
                  <a:lnTo>
                    <a:pt x="651929" y="317017"/>
                  </a:lnTo>
                  <a:lnTo>
                    <a:pt x="650849" y="317779"/>
                  </a:lnTo>
                  <a:lnTo>
                    <a:pt x="650392" y="318668"/>
                  </a:lnTo>
                  <a:lnTo>
                    <a:pt x="650570" y="319684"/>
                  </a:lnTo>
                  <a:lnTo>
                    <a:pt x="649579" y="320065"/>
                  </a:lnTo>
                  <a:lnTo>
                    <a:pt x="648614" y="320827"/>
                  </a:lnTo>
                  <a:lnTo>
                    <a:pt x="648081" y="321081"/>
                  </a:lnTo>
                  <a:lnTo>
                    <a:pt x="647725" y="321716"/>
                  </a:lnTo>
                  <a:lnTo>
                    <a:pt x="647534" y="322351"/>
                  </a:lnTo>
                  <a:lnTo>
                    <a:pt x="647115" y="322859"/>
                  </a:lnTo>
                  <a:lnTo>
                    <a:pt x="646696" y="323113"/>
                  </a:lnTo>
                  <a:lnTo>
                    <a:pt x="644664" y="323113"/>
                  </a:lnTo>
                  <a:lnTo>
                    <a:pt x="644245" y="323240"/>
                  </a:lnTo>
                  <a:lnTo>
                    <a:pt x="643915" y="323621"/>
                  </a:lnTo>
                  <a:lnTo>
                    <a:pt x="643470" y="324510"/>
                  </a:lnTo>
                  <a:lnTo>
                    <a:pt x="643191" y="325526"/>
                  </a:lnTo>
                  <a:lnTo>
                    <a:pt x="642988" y="325907"/>
                  </a:lnTo>
                  <a:lnTo>
                    <a:pt x="642340" y="326161"/>
                  </a:lnTo>
                  <a:lnTo>
                    <a:pt x="641210" y="326288"/>
                  </a:lnTo>
                  <a:lnTo>
                    <a:pt x="639292" y="327685"/>
                  </a:lnTo>
                  <a:lnTo>
                    <a:pt x="638987" y="328066"/>
                  </a:lnTo>
                  <a:lnTo>
                    <a:pt x="638619" y="328701"/>
                  </a:lnTo>
                  <a:lnTo>
                    <a:pt x="638225" y="329590"/>
                  </a:lnTo>
                  <a:lnTo>
                    <a:pt x="638556" y="329336"/>
                  </a:lnTo>
                  <a:lnTo>
                    <a:pt x="638708" y="329476"/>
                  </a:lnTo>
                  <a:lnTo>
                    <a:pt x="639229" y="329336"/>
                  </a:lnTo>
                  <a:lnTo>
                    <a:pt x="640727" y="328955"/>
                  </a:lnTo>
                  <a:lnTo>
                    <a:pt x="640778" y="330352"/>
                  </a:lnTo>
                  <a:lnTo>
                    <a:pt x="640664" y="330860"/>
                  </a:lnTo>
                  <a:lnTo>
                    <a:pt x="640245" y="331368"/>
                  </a:lnTo>
                  <a:lnTo>
                    <a:pt x="639572" y="331495"/>
                  </a:lnTo>
                  <a:lnTo>
                    <a:pt x="638670" y="331241"/>
                  </a:lnTo>
                  <a:lnTo>
                    <a:pt x="638009" y="331622"/>
                  </a:lnTo>
                  <a:lnTo>
                    <a:pt x="637120" y="331749"/>
                  </a:lnTo>
                  <a:lnTo>
                    <a:pt x="636003" y="331749"/>
                  </a:lnTo>
                  <a:lnTo>
                    <a:pt x="636409" y="333019"/>
                  </a:lnTo>
                  <a:lnTo>
                    <a:pt x="635901" y="333781"/>
                  </a:lnTo>
                  <a:lnTo>
                    <a:pt x="634466" y="334289"/>
                  </a:lnTo>
                  <a:lnTo>
                    <a:pt x="634479" y="334416"/>
                  </a:lnTo>
                  <a:lnTo>
                    <a:pt x="634657" y="334670"/>
                  </a:lnTo>
                  <a:lnTo>
                    <a:pt x="635342" y="334670"/>
                  </a:lnTo>
                  <a:lnTo>
                    <a:pt x="635914" y="334797"/>
                  </a:lnTo>
                  <a:lnTo>
                    <a:pt x="636435" y="335305"/>
                  </a:lnTo>
                  <a:lnTo>
                    <a:pt x="636968" y="336448"/>
                  </a:lnTo>
                  <a:lnTo>
                    <a:pt x="636892" y="337464"/>
                  </a:lnTo>
                  <a:lnTo>
                    <a:pt x="636384" y="337972"/>
                  </a:lnTo>
                  <a:lnTo>
                    <a:pt x="635063" y="338226"/>
                  </a:lnTo>
                  <a:lnTo>
                    <a:pt x="634974" y="338861"/>
                  </a:lnTo>
                  <a:lnTo>
                    <a:pt x="634606" y="339115"/>
                  </a:lnTo>
                  <a:lnTo>
                    <a:pt x="633920" y="339115"/>
                  </a:lnTo>
                  <a:lnTo>
                    <a:pt x="633247" y="338861"/>
                  </a:lnTo>
                  <a:lnTo>
                    <a:pt x="633031" y="338810"/>
                  </a:lnTo>
                  <a:lnTo>
                    <a:pt x="632079" y="339115"/>
                  </a:lnTo>
                  <a:lnTo>
                    <a:pt x="631431" y="339623"/>
                  </a:lnTo>
                  <a:lnTo>
                    <a:pt x="630707" y="339750"/>
                  </a:lnTo>
                  <a:lnTo>
                    <a:pt x="629932" y="339750"/>
                  </a:lnTo>
                  <a:lnTo>
                    <a:pt x="629577" y="339559"/>
                  </a:lnTo>
                  <a:lnTo>
                    <a:pt x="629513" y="343052"/>
                  </a:lnTo>
                  <a:lnTo>
                    <a:pt x="629310" y="343306"/>
                  </a:lnTo>
                  <a:lnTo>
                    <a:pt x="629437" y="342798"/>
                  </a:lnTo>
                  <a:lnTo>
                    <a:pt x="629513" y="343052"/>
                  </a:lnTo>
                  <a:lnTo>
                    <a:pt x="629513" y="339585"/>
                  </a:lnTo>
                  <a:lnTo>
                    <a:pt x="629031" y="339750"/>
                  </a:lnTo>
                  <a:lnTo>
                    <a:pt x="627926" y="341274"/>
                  </a:lnTo>
                  <a:lnTo>
                    <a:pt x="627811" y="341782"/>
                  </a:lnTo>
                  <a:lnTo>
                    <a:pt x="627875" y="342036"/>
                  </a:lnTo>
                  <a:lnTo>
                    <a:pt x="628853" y="341274"/>
                  </a:lnTo>
                  <a:lnTo>
                    <a:pt x="628878" y="341782"/>
                  </a:lnTo>
                  <a:lnTo>
                    <a:pt x="628865" y="346354"/>
                  </a:lnTo>
                  <a:lnTo>
                    <a:pt x="628764" y="346481"/>
                  </a:lnTo>
                  <a:lnTo>
                    <a:pt x="628599" y="346481"/>
                  </a:lnTo>
                  <a:lnTo>
                    <a:pt x="628688" y="346100"/>
                  </a:lnTo>
                  <a:lnTo>
                    <a:pt x="628853" y="346100"/>
                  </a:lnTo>
                  <a:lnTo>
                    <a:pt x="628865" y="346354"/>
                  </a:lnTo>
                  <a:lnTo>
                    <a:pt x="628865" y="341795"/>
                  </a:lnTo>
                  <a:lnTo>
                    <a:pt x="628561" y="342036"/>
                  </a:lnTo>
                  <a:lnTo>
                    <a:pt x="627875" y="342036"/>
                  </a:lnTo>
                  <a:lnTo>
                    <a:pt x="628319" y="343687"/>
                  </a:lnTo>
                  <a:lnTo>
                    <a:pt x="628015" y="344068"/>
                  </a:lnTo>
                  <a:lnTo>
                    <a:pt x="627659" y="343687"/>
                  </a:lnTo>
                  <a:lnTo>
                    <a:pt x="627722" y="344322"/>
                  </a:lnTo>
                  <a:lnTo>
                    <a:pt x="627811" y="344576"/>
                  </a:lnTo>
                  <a:lnTo>
                    <a:pt x="628053" y="344703"/>
                  </a:lnTo>
                  <a:lnTo>
                    <a:pt x="627367" y="344830"/>
                  </a:lnTo>
                  <a:lnTo>
                    <a:pt x="626783" y="345084"/>
                  </a:lnTo>
                  <a:lnTo>
                    <a:pt x="626262" y="345719"/>
                  </a:lnTo>
                  <a:lnTo>
                    <a:pt x="624967" y="346862"/>
                  </a:lnTo>
                  <a:lnTo>
                    <a:pt x="624878" y="347116"/>
                  </a:lnTo>
                  <a:lnTo>
                    <a:pt x="625398" y="348132"/>
                  </a:lnTo>
                  <a:lnTo>
                    <a:pt x="625792" y="349021"/>
                  </a:lnTo>
                  <a:lnTo>
                    <a:pt x="626478" y="349402"/>
                  </a:lnTo>
                  <a:lnTo>
                    <a:pt x="627151" y="349275"/>
                  </a:lnTo>
                  <a:lnTo>
                    <a:pt x="627951" y="349656"/>
                  </a:lnTo>
                  <a:lnTo>
                    <a:pt x="628154" y="349783"/>
                  </a:lnTo>
                  <a:lnTo>
                    <a:pt x="628269" y="350164"/>
                  </a:lnTo>
                  <a:lnTo>
                    <a:pt x="628154" y="350291"/>
                  </a:lnTo>
                  <a:lnTo>
                    <a:pt x="627951" y="350418"/>
                  </a:lnTo>
                  <a:lnTo>
                    <a:pt x="627722" y="350418"/>
                  </a:lnTo>
                  <a:lnTo>
                    <a:pt x="627011" y="349783"/>
                  </a:lnTo>
                  <a:lnTo>
                    <a:pt x="626529" y="350037"/>
                  </a:lnTo>
                  <a:lnTo>
                    <a:pt x="625894" y="350799"/>
                  </a:lnTo>
                  <a:lnTo>
                    <a:pt x="627430" y="351180"/>
                  </a:lnTo>
                  <a:lnTo>
                    <a:pt x="626770" y="351434"/>
                  </a:lnTo>
                  <a:lnTo>
                    <a:pt x="626224" y="351688"/>
                  </a:lnTo>
                  <a:lnTo>
                    <a:pt x="625805" y="351942"/>
                  </a:lnTo>
                  <a:lnTo>
                    <a:pt x="626859" y="352831"/>
                  </a:lnTo>
                  <a:lnTo>
                    <a:pt x="626872" y="353085"/>
                  </a:lnTo>
                  <a:lnTo>
                    <a:pt x="626605" y="353339"/>
                  </a:lnTo>
                  <a:lnTo>
                    <a:pt x="626046" y="353466"/>
                  </a:lnTo>
                  <a:lnTo>
                    <a:pt x="625043" y="353466"/>
                  </a:lnTo>
                  <a:lnTo>
                    <a:pt x="625348" y="354228"/>
                  </a:lnTo>
                  <a:lnTo>
                    <a:pt x="625424" y="354990"/>
                  </a:lnTo>
                  <a:lnTo>
                    <a:pt x="624306" y="355117"/>
                  </a:lnTo>
                  <a:lnTo>
                    <a:pt x="624090" y="355244"/>
                  </a:lnTo>
                  <a:lnTo>
                    <a:pt x="624014" y="355752"/>
                  </a:lnTo>
                  <a:lnTo>
                    <a:pt x="624687" y="356006"/>
                  </a:lnTo>
                  <a:lnTo>
                    <a:pt x="626046" y="356006"/>
                  </a:lnTo>
                  <a:lnTo>
                    <a:pt x="626338" y="356133"/>
                  </a:lnTo>
                  <a:lnTo>
                    <a:pt x="626287" y="357149"/>
                  </a:lnTo>
                  <a:lnTo>
                    <a:pt x="625919" y="357784"/>
                  </a:lnTo>
                  <a:lnTo>
                    <a:pt x="625703" y="357974"/>
                  </a:lnTo>
                  <a:lnTo>
                    <a:pt x="625703" y="364261"/>
                  </a:lnTo>
                  <a:lnTo>
                    <a:pt x="625221" y="364769"/>
                  </a:lnTo>
                  <a:lnTo>
                    <a:pt x="624890" y="364451"/>
                  </a:lnTo>
                  <a:lnTo>
                    <a:pt x="625703" y="364261"/>
                  </a:lnTo>
                  <a:lnTo>
                    <a:pt x="625703" y="357974"/>
                  </a:lnTo>
                  <a:lnTo>
                    <a:pt x="625170" y="358419"/>
                  </a:lnTo>
                  <a:lnTo>
                    <a:pt x="623252" y="359816"/>
                  </a:lnTo>
                  <a:lnTo>
                    <a:pt x="623265" y="360959"/>
                  </a:lnTo>
                  <a:lnTo>
                    <a:pt x="622909" y="361975"/>
                  </a:lnTo>
                  <a:lnTo>
                    <a:pt x="622808" y="363245"/>
                  </a:lnTo>
                  <a:lnTo>
                    <a:pt x="622846" y="363372"/>
                  </a:lnTo>
                  <a:lnTo>
                    <a:pt x="623303" y="363372"/>
                  </a:lnTo>
                  <a:lnTo>
                    <a:pt x="623227" y="364515"/>
                  </a:lnTo>
                  <a:lnTo>
                    <a:pt x="622884" y="364896"/>
                  </a:lnTo>
                  <a:lnTo>
                    <a:pt x="623328" y="364896"/>
                  </a:lnTo>
                  <a:lnTo>
                    <a:pt x="624052" y="364642"/>
                  </a:lnTo>
                  <a:lnTo>
                    <a:pt x="624230" y="364604"/>
                  </a:lnTo>
                  <a:lnTo>
                    <a:pt x="624154" y="365023"/>
                  </a:lnTo>
                  <a:lnTo>
                    <a:pt x="624255" y="365531"/>
                  </a:lnTo>
                  <a:lnTo>
                    <a:pt x="625398" y="365658"/>
                  </a:lnTo>
                  <a:lnTo>
                    <a:pt x="625678" y="365912"/>
                  </a:lnTo>
                  <a:lnTo>
                    <a:pt x="625741" y="366166"/>
                  </a:lnTo>
                  <a:lnTo>
                    <a:pt x="625513" y="366547"/>
                  </a:lnTo>
                  <a:lnTo>
                    <a:pt x="625221" y="367309"/>
                  </a:lnTo>
                  <a:lnTo>
                    <a:pt x="624255" y="368071"/>
                  </a:lnTo>
                  <a:lnTo>
                    <a:pt x="625919" y="367563"/>
                  </a:lnTo>
                  <a:lnTo>
                    <a:pt x="626935" y="367817"/>
                  </a:lnTo>
                  <a:lnTo>
                    <a:pt x="627329" y="368833"/>
                  </a:lnTo>
                  <a:lnTo>
                    <a:pt x="628383" y="369722"/>
                  </a:lnTo>
                  <a:lnTo>
                    <a:pt x="630275" y="370103"/>
                  </a:lnTo>
                  <a:lnTo>
                    <a:pt x="631151" y="370992"/>
                  </a:lnTo>
                  <a:lnTo>
                    <a:pt x="631634" y="373278"/>
                  </a:lnTo>
                  <a:lnTo>
                    <a:pt x="631774" y="373786"/>
                  </a:lnTo>
                  <a:lnTo>
                    <a:pt x="632637" y="374040"/>
                  </a:lnTo>
                  <a:lnTo>
                    <a:pt x="634212" y="373913"/>
                  </a:lnTo>
                  <a:lnTo>
                    <a:pt x="636574" y="372516"/>
                  </a:lnTo>
                  <a:lnTo>
                    <a:pt x="637603" y="372770"/>
                  </a:lnTo>
                  <a:lnTo>
                    <a:pt x="637273" y="374802"/>
                  </a:lnTo>
                  <a:lnTo>
                    <a:pt x="637984" y="375183"/>
                  </a:lnTo>
                  <a:lnTo>
                    <a:pt x="639000" y="375183"/>
                  </a:lnTo>
                  <a:lnTo>
                    <a:pt x="642874" y="372770"/>
                  </a:lnTo>
                  <a:lnTo>
                    <a:pt x="643089" y="372516"/>
                  </a:lnTo>
                  <a:lnTo>
                    <a:pt x="643610" y="371881"/>
                  </a:lnTo>
                  <a:lnTo>
                    <a:pt x="643978" y="371627"/>
                  </a:lnTo>
                  <a:lnTo>
                    <a:pt x="644309" y="371500"/>
                  </a:lnTo>
                  <a:lnTo>
                    <a:pt x="644842" y="372770"/>
                  </a:lnTo>
                  <a:lnTo>
                    <a:pt x="645553" y="373659"/>
                  </a:lnTo>
                  <a:lnTo>
                    <a:pt x="646823" y="374167"/>
                  </a:lnTo>
                  <a:lnTo>
                    <a:pt x="648220" y="374167"/>
                  </a:lnTo>
                  <a:lnTo>
                    <a:pt x="650684" y="373913"/>
                  </a:lnTo>
                  <a:lnTo>
                    <a:pt x="650227" y="373278"/>
                  </a:lnTo>
                  <a:lnTo>
                    <a:pt x="650113" y="372770"/>
                  </a:lnTo>
                  <a:lnTo>
                    <a:pt x="649947" y="371881"/>
                  </a:lnTo>
                  <a:lnTo>
                    <a:pt x="650151" y="371500"/>
                  </a:lnTo>
                  <a:lnTo>
                    <a:pt x="650684" y="371119"/>
                  </a:lnTo>
                  <a:lnTo>
                    <a:pt x="651344" y="371119"/>
                  </a:lnTo>
                  <a:lnTo>
                    <a:pt x="651878" y="371373"/>
                  </a:lnTo>
                  <a:lnTo>
                    <a:pt x="652246" y="371881"/>
                  </a:lnTo>
                  <a:lnTo>
                    <a:pt x="652703" y="372135"/>
                  </a:lnTo>
                  <a:lnTo>
                    <a:pt x="652932" y="372135"/>
                  </a:lnTo>
                  <a:lnTo>
                    <a:pt x="653503" y="372389"/>
                  </a:lnTo>
                  <a:lnTo>
                    <a:pt x="654138" y="372516"/>
                  </a:lnTo>
                  <a:lnTo>
                    <a:pt x="654812" y="372516"/>
                  </a:lnTo>
                  <a:lnTo>
                    <a:pt x="656120" y="372262"/>
                  </a:lnTo>
                  <a:lnTo>
                    <a:pt x="657504" y="371754"/>
                  </a:lnTo>
                  <a:lnTo>
                    <a:pt x="658926" y="371119"/>
                  </a:lnTo>
                  <a:lnTo>
                    <a:pt x="659320" y="370230"/>
                  </a:lnTo>
                  <a:lnTo>
                    <a:pt x="659587" y="369849"/>
                  </a:lnTo>
                  <a:lnTo>
                    <a:pt x="659676" y="369722"/>
                  </a:lnTo>
                  <a:lnTo>
                    <a:pt x="659993" y="369468"/>
                  </a:lnTo>
                  <a:lnTo>
                    <a:pt x="660768" y="369087"/>
                  </a:lnTo>
                  <a:lnTo>
                    <a:pt x="661428" y="369087"/>
                  </a:lnTo>
                  <a:lnTo>
                    <a:pt x="662025" y="369468"/>
                  </a:lnTo>
                  <a:lnTo>
                    <a:pt x="662127" y="369341"/>
                  </a:lnTo>
                  <a:lnTo>
                    <a:pt x="663054" y="369214"/>
                  </a:lnTo>
                  <a:lnTo>
                    <a:pt x="664857" y="369087"/>
                  </a:lnTo>
                  <a:lnTo>
                    <a:pt x="665314" y="369341"/>
                  </a:lnTo>
                  <a:lnTo>
                    <a:pt x="665543" y="369341"/>
                  </a:lnTo>
                  <a:lnTo>
                    <a:pt x="666038" y="369214"/>
                  </a:lnTo>
                  <a:lnTo>
                    <a:pt x="666038" y="369087"/>
                  </a:lnTo>
                  <a:lnTo>
                    <a:pt x="666000" y="368452"/>
                  </a:lnTo>
                  <a:lnTo>
                    <a:pt x="666242" y="367817"/>
                  </a:lnTo>
                  <a:lnTo>
                    <a:pt x="666470" y="367563"/>
                  </a:lnTo>
                  <a:lnTo>
                    <a:pt x="667181" y="366801"/>
                  </a:lnTo>
                  <a:lnTo>
                    <a:pt x="667804" y="366674"/>
                  </a:lnTo>
                  <a:lnTo>
                    <a:pt x="668604" y="367055"/>
                  </a:lnTo>
                  <a:lnTo>
                    <a:pt x="669442" y="367055"/>
                  </a:lnTo>
                  <a:lnTo>
                    <a:pt x="670267" y="366928"/>
                  </a:lnTo>
                  <a:lnTo>
                    <a:pt x="670636" y="366674"/>
                  </a:lnTo>
                  <a:lnTo>
                    <a:pt x="670814" y="366547"/>
                  </a:lnTo>
                  <a:lnTo>
                    <a:pt x="671423" y="366420"/>
                  </a:lnTo>
                  <a:lnTo>
                    <a:pt x="672109" y="366547"/>
                  </a:lnTo>
                  <a:lnTo>
                    <a:pt x="672325" y="366420"/>
                  </a:lnTo>
                  <a:lnTo>
                    <a:pt x="672757" y="366166"/>
                  </a:lnTo>
                  <a:lnTo>
                    <a:pt x="673430" y="366166"/>
                  </a:lnTo>
                  <a:lnTo>
                    <a:pt x="674319" y="365912"/>
                  </a:lnTo>
                  <a:lnTo>
                    <a:pt x="674738" y="365658"/>
                  </a:lnTo>
                  <a:lnTo>
                    <a:pt x="674725" y="365404"/>
                  </a:lnTo>
                  <a:lnTo>
                    <a:pt x="675246" y="364896"/>
                  </a:lnTo>
                  <a:lnTo>
                    <a:pt x="675665" y="364769"/>
                  </a:lnTo>
                  <a:lnTo>
                    <a:pt x="676084" y="364642"/>
                  </a:lnTo>
                  <a:lnTo>
                    <a:pt x="677214" y="364769"/>
                  </a:lnTo>
                  <a:lnTo>
                    <a:pt x="677367" y="364642"/>
                  </a:lnTo>
                  <a:lnTo>
                    <a:pt x="677849" y="364261"/>
                  </a:lnTo>
                  <a:lnTo>
                    <a:pt x="678484" y="363753"/>
                  </a:lnTo>
                  <a:lnTo>
                    <a:pt x="679259" y="362483"/>
                  </a:lnTo>
                  <a:lnTo>
                    <a:pt x="680008" y="361848"/>
                  </a:lnTo>
                  <a:lnTo>
                    <a:pt x="681113" y="361721"/>
                  </a:lnTo>
                  <a:lnTo>
                    <a:pt x="682599" y="361975"/>
                  </a:lnTo>
                  <a:lnTo>
                    <a:pt x="682688" y="361721"/>
                  </a:lnTo>
                  <a:lnTo>
                    <a:pt x="682879" y="361213"/>
                  </a:lnTo>
                  <a:lnTo>
                    <a:pt x="682993" y="360832"/>
                  </a:lnTo>
                  <a:lnTo>
                    <a:pt x="683044" y="360197"/>
                  </a:lnTo>
                  <a:lnTo>
                    <a:pt x="683133" y="359943"/>
                  </a:lnTo>
                  <a:lnTo>
                    <a:pt x="683450" y="359562"/>
                  </a:lnTo>
                  <a:lnTo>
                    <a:pt x="684923" y="361721"/>
                  </a:lnTo>
                  <a:lnTo>
                    <a:pt x="685406" y="362102"/>
                  </a:lnTo>
                  <a:lnTo>
                    <a:pt x="685977" y="362356"/>
                  </a:lnTo>
                  <a:lnTo>
                    <a:pt x="686206" y="361848"/>
                  </a:lnTo>
                  <a:lnTo>
                    <a:pt x="686130" y="361340"/>
                  </a:lnTo>
                  <a:lnTo>
                    <a:pt x="686231" y="360324"/>
                  </a:lnTo>
                  <a:lnTo>
                    <a:pt x="686295" y="360197"/>
                  </a:lnTo>
                  <a:lnTo>
                    <a:pt x="686828" y="359689"/>
                  </a:lnTo>
                  <a:lnTo>
                    <a:pt x="688098" y="360324"/>
                  </a:lnTo>
                  <a:lnTo>
                    <a:pt x="689000" y="360578"/>
                  </a:lnTo>
                  <a:lnTo>
                    <a:pt x="689546" y="360197"/>
                  </a:lnTo>
                  <a:lnTo>
                    <a:pt x="690410" y="359689"/>
                  </a:lnTo>
                  <a:lnTo>
                    <a:pt x="690626" y="359562"/>
                  </a:lnTo>
                  <a:lnTo>
                    <a:pt x="691718" y="358927"/>
                  </a:lnTo>
                  <a:lnTo>
                    <a:pt x="692365" y="358673"/>
                  </a:lnTo>
                  <a:lnTo>
                    <a:pt x="692810" y="358673"/>
                  </a:lnTo>
                  <a:lnTo>
                    <a:pt x="694270" y="357657"/>
                  </a:lnTo>
                  <a:lnTo>
                    <a:pt x="695731" y="357657"/>
                  </a:lnTo>
                  <a:lnTo>
                    <a:pt x="697179" y="358546"/>
                  </a:lnTo>
                  <a:lnTo>
                    <a:pt x="698131" y="359702"/>
                  </a:lnTo>
                  <a:lnTo>
                    <a:pt x="699960" y="359816"/>
                  </a:lnTo>
                  <a:lnTo>
                    <a:pt x="698969" y="360197"/>
                  </a:lnTo>
                  <a:lnTo>
                    <a:pt x="698538" y="360197"/>
                  </a:lnTo>
                  <a:lnTo>
                    <a:pt x="698639" y="360324"/>
                  </a:lnTo>
                  <a:lnTo>
                    <a:pt x="697979" y="360578"/>
                  </a:lnTo>
                  <a:lnTo>
                    <a:pt x="697547" y="360959"/>
                  </a:lnTo>
                  <a:lnTo>
                    <a:pt x="697357" y="361340"/>
                  </a:lnTo>
                  <a:lnTo>
                    <a:pt x="696442" y="362737"/>
                  </a:lnTo>
                  <a:lnTo>
                    <a:pt x="695934" y="362991"/>
                  </a:lnTo>
                  <a:lnTo>
                    <a:pt x="695109" y="363245"/>
                  </a:lnTo>
                  <a:lnTo>
                    <a:pt x="694550" y="363867"/>
                  </a:lnTo>
                  <a:lnTo>
                    <a:pt x="694550" y="389915"/>
                  </a:lnTo>
                  <a:lnTo>
                    <a:pt x="693572" y="390423"/>
                  </a:lnTo>
                  <a:lnTo>
                    <a:pt x="693826" y="389026"/>
                  </a:lnTo>
                  <a:lnTo>
                    <a:pt x="694512" y="389280"/>
                  </a:lnTo>
                  <a:lnTo>
                    <a:pt x="694550" y="389915"/>
                  </a:lnTo>
                  <a:lnTo>
                    <a:pt x="694550" y="363867"/>
                  </a:lnTo>
                  <a:lnTo>
                    <a:pt x="693851" y="364642"/>
                  </a:lnTo>
                  <a:lnTo>
                    <a:pt x="691629" y="366801"/>
                  </a:lnTo>
                  <a:lnTo>
                    <a:pt x="687793" y="369976"/>
                  </a:lnTo>
                  <a:lnTo>
                    <a:pt x="683882" y="373913"/>
                  </a:lnTo>
                  <a:lnTo>
                    <a:pt x="680859" y="376834"/>
                  </a:lnTo>
                  <a:lnTo>
                    <a:pt x="678713" y="378485"/>
                  </a:lnTo>
                  <a:lnTo>
                    <a:pt x="677951" y="379755"/>
                  </a:lnTo>
                  <a:lnTo>
                    <a:pt x="676325" y="381533"/>
                  </a:lnTo>
                  <a:lnTo>
                    <a:pt x="675995" y="382168"/>
                  </a:lnTo>
                  <a:lnTo>
                    <a:pt x="675919" y="383184"/>
                  </a:lnTo>
                  <a:lnTo>
                    <a:pt x="675386" y="384454"/>
                  </a:lnTo>
                  <a:lnTo>
                    <a:pt x="674433" y="385470"/>
                  </a:lnTo>
                  <a:lnTo>
                    <a:pt x="672757" y="385597"/>
                  </a:lnTo>
                  <a:lnTo>
                    <a:pt x="672846" y="387121"/>
                  </a:lnTo>
                  <a:lnTo>
                    <a:pt x="671868" y="387756"/>
                  </a:lnTo>
                  <a:lnTo>
                    <a:pt x="669836" y="387375"/>
                  </a:lnTo>
                  <a:lnTo>
                    <a:pt x="669899" y="388264"/>
                  </a:lnTo>
                  <a:lnTo>
                    <a:pt x="669607" y="389153"/>
                  </a:lnTo>
                  <a:lnTo>
                    <a:pt x="668489" y="390042"/>
                  </a:lnTo>
                  <a:lnTo>
                    <a:pt x="667194" y="390804"/>
                  </a:lnTo>
                  <a:lnTo>
                    <a:pt x="666737" y="391693"/>
                  </a:lnTo>
                  <a:lnTo>
                    <a:pt x="667131" y="392709"/>
                  </a:lnTo>
                  <a:lnTo>
                    <a:pt x="666140" y="393090"/>
                  </a:lnTo>
                  <a:lnTo>
                    <a:pt x="664984" y="393217"/>
                  </a:lnTo>
                  <a:lnTo>
                    <a:pt x="663879" y="393598"/>
                  </a:lnTo>
                  <a:lnTo>
                    <a:pt x="663333" y="393979"/>
                  </a:lnTo>
                  <a:lnTo>
                    <a:pt x="663371" y="394360"/>
                  </a:lnTo>
                  <a:lnTo>
                    <a:pt x="662584" y="394614"/>
                  </a:lnTo>
                  <a:lnTo>
                    <a:pt x="662063" y="394995"/>
                  </a:lnTo>
                  <a:lnTo>
                    <a:pt x="661809" y="395757"/>
                  </a:lnTo>
                  <a:lnTo>
                    <a:pt x="660869" y="397535"/>
                  </a:lnTo>
                  <a:lnTo>
                    <a:pt x="661784" y="397789"/>
                  </a:lnTo>
                  <a:lnTo>
                    <a:pt x="662368" y="398170"/>
                  </a:lnTo>
                  <a:lnTo>
                    <a:pt x="662622" y="398805"/>
                  </a:lnTo>
                  <a:lnTo>
                    <a:pt x="663676" y="399440"/>
                  </a:lnTo>
                  <a:lnTo>
                    <a:pt x="668299" y="401726"/>
                  </a:lnTo>
                  <a:lnTo>
                    <a:pt x="668820" y="402107"/>
                  </a:lnTo>
                  <a:lnTo>
                    <a:pt x="672071" y="403631"/>
                  </a:lnTo>
                  <a:lnTo>
                    <a:pt x="674243" y="404393"/>
                  </a:lnTo>
                  <a:lnTo>
                    <a:pt x="675601" y="404520"/>
                  </a:lnTo>
                  <a:lnTo>
                    <a:pt x="677862" y="403123"/>
                  </a:lnTo>
                  <a:lnTo>
                    <a:pt x="678726" y="402615"/>
                  </a:lnTo>
                  <a:lnTo>
                    <a:pt x="679564" y="402361"/>
                  </a:lnTo>
                  <a:lnTo>
                    <a:pt x="680339" y="402488"/>
                  </a:lnTo>
                  <a:lnTo>
                    <a:pt x="680389" y="402361"/>
                  </a:lnTo>
                  <a:lnTo>
                    <a:pt x="680631" y="401726"/>
                  </a:lnTo>
                  <a:lnTo>
                    <a:pt x="681088" y="400837"/>
                  </a:lnTo>
                  <a:lnTo>
                    <a:pt x="682002" y="401091"/>
                  </a:lnTo>
                  <a:lnTo>
                    <a:pt x="682421" y="401472"/>
                  </a:lnTo>
                  <a:lnTo>
                    <a:pt x="682332" y="401980"/>
                  </a:lnTo>
                  <a:lnTo>
                    <a:pt x="684669" y="401472"/>
                  </a:lnTo>
                  <a:lnTo>
                    <a:pt x="685419" y="401091"/>
                  </a:lnTo>
                  <a:lnTo>
                    <a:pt x="685546" y="400837"/>
                  </a:lnTo>
                  <a:lnTo>
                    <a:pt x="685673" y="400583"/>
                  </a:lnTo>
                  <a:lnTo>
                    <a:pt x="685406" y="399948"/>
                  </a:lnTo>
                  <a:lnTo>
                    <a:pt x="687298" y="398805"/>
                  </a:lnTo>
                  <a:lnTo>
                    <a:pt x="687298" y="397789"/>
                  </a:lnTo>
                  <a:lnTo>
                    <a:pt x="687997" y="397497"/>
                  </a:lnTo>
                  <a:lnTo>
                    <a:pt x="688657" y="398043"/>
                  </a:lnTo>
                  <a:lnTo>
                    <a:pt x="689470" y="397535"/>
                  </a:lnTo>
                  <a:lnTo>
                    <a:pt x="688467" y="397294"/>
                  </a:lnTo>
                  <a:lnTo>
                    <a:pt x="687590" y="397154"/>
                  </a:lnTo>
                  <a:lnTo>
                    <a:pt x="688479" y="397281"/>
                  </a:lnTo>
                  <a:lnTo>
                    <a:pt x="688771" y="397154"/>
                  </a:lnTo>
                  <a:lnTo>
                    <a:pt x="690067" y="396519"/>
                  </a:lnTo>
                  <a:lnTo>
                    <a:pt x="691019" y="395630"/>
                  </a:lnTo>
                  <a:lnTo>
                    <a:pt x="691857" y="395249"/>
                  </a:lnTo>
                  <a:lnTo>
                    <a:pt x="692543" y="395503"/>
                  </a:lnTo>
                  <a:lnTo>
                    <a:pt x="693026" y="395249"/>
                  </a:lnTo>
                  <a:lnTo>
                    <a:pt x="693674" y="394868"/>
                  </a:lnTo>
                  <a:lnTo>
                    <a:pt x="694512" y="393979"/>
                  </a:lnTo>
                  <a:lnTo>
                    <a:pt x="694829" y="393344"/>
                  </a:lnTo>
                  <a:lnTo>
                    <a:pt x="694461" y="393090"/>
                  </a:lnTo>
                  <a:lnTo>
                    <a:pt x="693801" y="393090"/>
                  </a:lnTo>
                  <a:lnTo>
                    <a:pt x="692569" y="393344"/>
                  </a:lnTo>
                  <a:lnTo>
                    <a:pt x="693712" y="392709"/>
                  </a:lnTo>
                  <a:lnTo>
                    <a:pt x="694474" y="391439"/>
                  </a:lnTo>
                  <a:lnTo>
                    <a:pt x="695452" y="390804"/>
                  </a:lnTo>
                  <a:lnTo>
                    <a:pt x="696341" y="390804"/>
                  </a:lnTo>
                  <a:lnTo>
                    <a:pt x="697166" y="391312"/>
                  </a:lnTo>
                  <a:lnTo>
                    <a:pt x="696861" y="390804"/>
                  </a:lnTo>
                  <a:lnTo>
                    <a:pt x="696645" y="390423"/>
                  </a:lnTo>
                  <a:lnTo>
                    <a:pt x="696417" y="390042"/>
                  </a:lnTo>
                  <a:lnTo>
                    <a:pt x="696353" y="389026"/>
                  </a:lnTo>
                  <a:lnTo>
                    <a:pt x="696328" y="388645"/>
                  </a:lnTo>
                  <a:lnTo>
                    <a:pt x="697001" y="388645"/>
                  </a:lnTo>
                  <a:lnTo>
                    <a:pt x="697458" y="388137"/>
                  </a:lnTo>
                  <a:lnTo>
                    <a:pt x="698144" y="388137"/>
                  </a:lnTo>
                  <a:lnTo>
                    <a:pt x="698830" y="388391"/>
                  </a:lnTo>
                  <a:lnTo>
                    <a:pt x="697928" y="390042"/>
                  </a:lnTo>
                  <a:lnTo>
                    <a:pt x="698804" y="389788"/>
                  </a:lnTo>
                  <a:lnTo>
                    <a:pt x="699897" y="389153"/>
                  </a:lnTo>
                  <a:lnTo>
                    <a:pt x="701179" y="388264"/>
                  </a:lnTo>
                  <a:lnTo>
                    <a:pt x="701319" y="388137"/>
                  </a:lnTo>
                  <a:lnTo>
                    <a:pt x="701738" y="387756"/>
                  </a:lnTo>
                  <a:lnTo>
                    <a:pt x="702297" y="387248"/>
                  </a:lnTo>
                  <a:lnTo>
                    <a:pt x="703580" y="386232"/>
                  </a:lnTo>
                  <a:lnTo>
                    <a:pt x="703465" y="386105"/>
                  </a:lnTo>
                  <a:lnTo>
                    <a:pt x="703224" y="385851"/>
                  </a:lnTo>
                  <a:lnTo>
                    <a:pt x="702932" y="385724"/>
                  </a:lnTo>
                  <a:lnTo>
                    <a:pt x="702703" y="385724"/>
                  </a:lnTo>
                  <a:lnTo>
                    <a:pt x="701332" y="386105"/>
                  </a:lnTo>
                  <a:lnTo>
                    <a:pt x="701040" y="385851"/>
                  </a:lnTo>
                  <a:lnTo>
                    <a:pt x="700989" y="385216"/>
                  </a:lnTo>
                  <a:lnTo>
                    <a:pt x="702970" y="384454"/>
                  </a:lnTo>
                  <a:lnTo>
                    <a:pt x="704850" y="384835"/>
                  </a:lnTo>
                  <a:lnTo>
                    <a:pt x="706666" y="384581"/>
                  </a:lnTo>
                  <a:lnTo>
                    <a:pt x="706704" y="384454"/>
                  </a:lnTo>
                  <a:lnTo>
                    <a:pt x="706831" y="383946"/>
                  </a:lnTo>
                  <a:lnTo>
                    <a:pt x="706882" y="382549"/>
                  </a:lnTo>
                  <a:lnTo>
                    <a:pt x="708482" y="381152"/>
                  </a:lnTo>
                  <a:lnTo>
                    <a:pt x="709561" y="380263"/>
                  </a:lnTo>
                  <a:lnTo>
                    <a:pt x="710107" y="379882"/>
                  </a:lnTo>
                  <a:lnTo>
                    <a:pt x="709295" y="379882"/>
                  </a:lnTo>
                  <a:lnTo>
                    <a:pt x="708812" y="379501"/>
                  </a:lnTo>
                  <a:lnTo>
                    <a:pt x="708660" y="379374"/>
                  </a:lnTo>
                  <a:lnTo>
                    <a:pt x="708152" y="378485"/>
                  </a:lnTo>
                  <a:lnTo>
                    <a:pt x="708088" y="377342"/>
                  </a:lnTo>
                  <a:lnTo>
                    <a:pt x="708177" y="376707"/>
                  </a:lnTo>
                  <a:lnTo>
                    <a:pt x="708799" y="376072"/>
                  </a:lnTo>
                  <a:lnTo>
                    <a:pt x="709790" y="375818"/>
                  </a:lnTo>
                  <a:lnTo>
                    <a:pt x="711047" y="376326"/>
                  </a:lnTo>
                  <a:lnTo>
                    <a:pt x="710895" y="376580"/>
                  </a:lnTo>
                  <a:lnTo>
                    <a:pt x="710539" y="376199"/>
                  </a:lnTo>
                  <a:lnTo>
                    <a:pt x="710222" y="376580"/>
                  </a:lnTo>
                  <a:lnTo>
                    <a:pt x="710171" y="376707"/>
                  </a:lnTo>
                  <a:lnTo>
                    <a:pt x="710399" y="376707"/>
                  </a:lnTo>
                  <a:lnTo>
                    <a:pt x="710984" y="376961"/>
                  </a:lnTo>
                  <a:lnTo>
                    <a:pt x="711530" y="376834"/>
                  </a:lnTo>
                  <a:lnTo>
                    <a:pt x="711796" y="376580"/>
                  </a:lnTo>
                  <a:lnTo>
                    <a:pt x="712063" y="376326"/>
                  </a:lnTo>
                  <a:lnTo>
                    <a:pt x="712812" y="375945"/>
                  </a:lnTo>
                  <a:lnTo>
                    <a:pt x="712876" y="375818"/>
                  </a:lnTo>
                  <a:lnTo>
                    <a:pt x="712889" y="374548"/>
                  </a:lnTo>
                  <a:lnTo>
                    <a:pt x="713320" y="373913"/>
                  </a:lnTo>
                  <a:lnTo>
                    <a:pt x="713841" y="373278"/>
                  </a:lnTo>
                  <a:lnTo>
                    <a:pt x="714387" y="372897"/>
                  </a:lnTo>
                  <a:lnTo>
                    <a:pt x="715022" y="372516"/>
                  </a:lnTo>
                  <a:lnTo>
                    <a:pt x="715708" y="372516"/>
                  </a:lnTo>
                  <a:lnTo>
                    <a:pt x="715810" y="372389"/>
                  </a:lnTo>
                  <a:lnTo>
                    <a:pt x="715924" y="372135"/>
                  </a:lnTo>
                  <a:lnTo>
                    <a:pt x="715937" y="370865"/>
                  </a:lnTo>
                  <a:lnTo>
                    <a:pt x="717080" y="371246"/>
                  </a:lnTo>
                  <a:lnTo>
                    <a:pt x="718566" y="370865"/>
                  </a:lnTo>
                  <a:lnTo>
                    <a:pt x="720407" y="369722"/>
                  </a:lnTo>
                  <a:lnTo>
                    <a:pt x="720001" y="368833"/>
                  </a:lnTo>
                  <a:lnTo>
                    <a:pt x="719988" y="368452"/>
                  </a:lnTo>
                  <a:lnTo>
                    <a:pt x="720572" y="367690"/>
                  </a:lnTo>
                  <a:lnTo>
                    <a:pt x="722426" y="367055"/>
                  </a:lnTo>
                  <a:lnTo>
                    <a:pt x="722426" y="366928"/>
                  </a:lnTo>
                  <a:lnTo>
                    <a:pt x="722414" y="366801"/>
                  </a:lnTo>
                  <a:lnTo>
                    <a:pt x="722833" y="366420"/>
                  </a:lnTo>
                  <a:lnTo>
                    <a:pt x="723709" y="366039"/>
                  </a:lnTo>
                  <a:lnTo>
                    <a:pt x="724535" y="365785"/>
                  </a:lnTo>
                  <a:lnTo>
                    <a:pt x="725525" y="365404"/>
                  </a:lnTo>
                  <a:lnTo>
                    <a:pt x="725411" y="364134"/>
                  </a:lnTo>
                  <a:lnTo>
                    <a:pt x="725017" y="363499"/>
                  </a:lnTo>
                  <a:lnTo>
                    <a:pt x="723836" y="362610"/>
                  </a:lnTo>
                  <a:lnTo>
                    <a:pt x="726871" y="362737"/>
                  </a:lnTo>
                  <a:lnTo>
                    <a:pt x="729576" y="362991"/>
                  </a:lnTo>
                  <a:lnTo>
                    <a:pt x="729907" y="362864"/>
                  </a:lnTo>
                  <a:lnTo>
                    <a:pt x="730008" y="362610"/>
                  </a:lnTo>
                  <a:lnTo>
                    <a:pt x="730034" y="362102"/>
                  </a:lnTo>
                  <a:lnTo>
                    <a:pt x="731151" y="361975"/>
                  </a:lnTo>
                  <a:lnTo>
                    <a:pt x="731913" y="361467"/>
                  </a:lnTo>
                  <a:lnTo>
                    <a:pt x="732294" y="360578"/>
                  </a:lnTo>
                  <a:lnTo>
                    <a:pt x="733082" y="359689"/>
                  </a:lnTo>
                  <a:lnTo>
                    <a:pt x="733691" y="358673"/>
                  </a:lnTo>
                  <a:lnTo>
                    <a:pt x="734148" y="358800"/>
                  </a:lnTo>
                  <a:lnTo>
                    <a:pt x="734415" y="358673"/>
                  </a:lnTo>
                  <a:lnTo>
                    <a:pt x="734695" y="358546"/>
                  </a:lnTo>
                  <a:lnTo>
                    <a:pt x="735330" y="357911"/>
                  </a:lnTo>
                  <a:lnTo>
                    <a:pt x="735584" y="357403"/>
                  </a:lnTo>
                  <a:lnTo>
                    <a:pt x="736231" y="356133"/>
                  </a:lnTo>
                  <a:lnTo>
                    <a:pt x="736765" y="355752"/>
                  </a:lnTo>
                  <a:lnTo>
                    <a:pt x="736917" y="355498"/>
                  </a:lnTo>
                  <a:lnTo>
                    <a:pt x="736688" y="355244"/>
                  </a:lnTo>
                  <a:lnTo>
                    <a:pt x="737349" y="355244"/>
                  </a:lnTo>
                  <a:lnTo>
                    <a:pt x="737844" y="354990"/>
                  </a:lnTo>
                  <a:lnTo>
                    <a:pt x="738149" y="354609"/>
                  </a:lnTo>
                  <a:lnTo>
                    <a:pt x="738327" y="354228"/>
                  </a:lnTo>
                  <a:lnTo>
                    <a:pt x="738390" y="354101"/>
                  </a:lnTo>
                  <a:lnTo>
                    <a:pt x="738632" y="353593"/>
                  </a:lnTo>
                  <a:lnTo>
                    <a:pt x="738746" y="353339"/>
                  </a:lnTo>
                  <a:close/>
                </a:path>
                <a:path w="2097405" h="1483995">
                  <a:moveTo>
                    <a:pt x="744334" y="731329"/>
                  </a:moveTo>
                  <a:close/>
                </a:path>
                <a:path w="2097405" h="1483995">
                  <a:moveTo>
                    <a:pt x="768629" y="770699"/>
                  </a:moveTo>
                  <a:lnTo>
                    <a:pt x="767842" y="769429"/>
                  </a:lnTo>
                  <a:lnTo>
                    <a:pt x="767740" y="770699"/>
                  </a:lnTo>
                  <a:lnTo>
                    <a:pt x="768629" y="770699"/>
                  </a:lnTo>
                  <a:close/>
                </a:path>
                <a:path w="2097405" h="1483995">
                  <a:moveTo>
                    <a:pt x="771982" y="497382"/>
                  </a:moveTo>
                  <a:lnTo>
                    <a:pt x="771918" y="496493"/>
                  </a:lnTo>
                  <a:lnTo>
                    <a:pt x="751954" y="496493"/>
                  </a:lnTo>
                  <a:lnTo>
                    <a:pt x="751611" y="496493"/>
                  </a:lnTo>
                  <a:lnTo>
                    <a:pt x="750785" y="497509"/>
                  </a:lnTo>
                  <a:lnTo>
                    <a:pt x="752348" y="497382"/>
                  </a:lnTo>
                  <a:lnTo>
                    <a:pt x="753364" y="497509"/>
                  </a:lnTo>
                  <a:lnTo>
                    <a:pt x="753846" y="498017"/>
                  </a:lnTo>
                  <a:lnTo>
                    <a:pt x="754761" y="499795"/>
                  </a:lnTo>
                  <a:lnTo>
                    <a:pt x="755510" y="500938"/>
                  </a:lnTo>
                  <a:lnTo>
                    <a:pt x="757072" y="502335"/>
                  </a:lnTo>
                  <a:lnTo>
                    <a:pt x="758672" y="502716"/>
                  </a:lnTo>
                  <a:lnTo>
                    <a:pt x="760933" y="502843"/>
                  </a:lnTo>
                  <a:lnTo>
                    <a:pt x="760831" y="503351"/>
                  </a:lnTo>
                  <a:lnTo>
                    <a:pt x="760768" y="504367"/>
                  </a:lnTo>
                  <a:lnTo>
                    <a:pt x="760895" y="504748"/>
                  </a:lnTo>
                  <a:lnTo>
                    <a:pt x="761580" y="505002"/>
                  </a:lnTo>
                  <a:lnTo>
                    <a:pt x="762025" y="505002"/>
                  </a:lnTo>
                  <a:lnTo>
                    <a:pt x="762736" y="504748"/>
                  </a:lnTo>
                  <a:lnTo>
                    <a:pt x="763384" y="504367"/>
                  </a:lnTo>
                  <a:lnTo>
                    <a:pt x="764387" y="504240"/>
                  </a:lnTo>
                  <a:lnTo>
                    <a:pt x="763854" y="506272"/>
                  </a:lnTo>
                  <a:lnTo>
                    <a:pt x="764082" y="506145"/>
                  </a:lnTo>
                  <a:lnTo>
                    <a:pt x="764616" y="505764"/>
                  </a:lnTo>
                  <a:lnTo>
                    <a:pt x="765467" y="505256"/>
                  </a:lnTo>
                  <a:lnTo>
                    <a:pt x="767092" y="504367"/>
                  </a:lnTo>
                  <a:lnTo>
                    <a:pt x="767168" y="505383"/>
                  </a:lnTo>
                  <a:lnTo>
                    <a:pt x="768604" y="505002"/>
                  </a:lnTo>
                  <a:lnTo>
                    <a:pt x="769493" y="504367"/>
                  </a:lnTo>
                  <a:lnTo>
                    <a:pt x="769543" y="504240"/>
                  </a:lnTo>
                  <a:lnTo>
                    <a:pt x="769886" y="503351"/>
                  </a:lnTo>
                  <a:lnTo>
                    <a:pt x="771359" y="500430"/>
                  </a:lnTo>
                  <a:lnTo>
                    <a:pt x="771880" y="498017"/>
                  </a:lnTo>
                  <a:lnTo>
                    <a:pt x="771982" y="497382"/>
                  </a:lnTo>
                  <a:close/>
                </a:path>
                <a:path w="2097405" h="1483995">
                  <a:moveTo>
                    <a:pt x="786447" y="818857"/>
                  </a:moveTo>
                  <a:lnTo>
                    <a:pt x="786371" y="818692"/>
                  </a:lnTo>
                  <a:lnTo>
                    <a:pt x="786231" y="818883"/>
                  </a:lnTo>
                  <a:lnTo>
                    <a:pt x="786447" y="818857"/>
                  </a:lnTo>
                  <a:close/>
                </a:path>
                <a:path w="2097405" h="1483995">
                  <a:moveTo>
                    <a:pt x="798868" y="416610"/>
                  </a:moveTo>
                  <a:lnTo>
                    <a:pt x="798626" y="416102"/>
                  </a:lnTo>
                  <a:lnTo>
                    <a:pt x="732396" y="416102"/>
                  </a:lnTo>
                  <a:lnTo>
                    <a:pt x="731100" y="416102"/>
                  </a:lnTo>
                  <a:lnTo>
                    <a:pt x="729780" y="416991"/>
                  </a:lnTo>
                  <a:lnTo>
                    <a:pt x="729132" y="417372"/>
                  </a:lnTo>
                  <a:lnTo>
                    <a:pt x="728891" y="417372"/>
                  </a:lnTo>
                  <a:lnTo>
                    <a:pt x="728319" y="417499"/>
                  </a:lnTo>
                  <a:lnTo>
                    <a:pt x="725144" y="418388"/>
                  </a:lnTo>
                  <a:lnTo>
                    <a:pt x="724954" y="418769"/>
                  </a:lnTo>
                  <a:lnTo>
                    <a:pt x="724535" y="419150"/>
                  </a:lnTo>
                  <a:lnTo>
                    <a:pt x="723887" y="419404"/>
                  </a:lnTo>
                  <a:lnTo>
                    <a:pt x="723061" y="419658"/>
                  </a:lnTo>
                  <a:lnTo>
                    <a:pt x="722401" y="420039"/>
                  </a:lnTo>
                  <a:lnTo>
                    <a:pt x="717169" y="422198"/>
                  </a:lnTo>
                  <a:lnTo>
                    <a:pt x="715848" y="422579"/>
                  </a:lnTo>
                  <a:lnTo>
                    <a:pt x="714514" y="422579"/>
                  </a:lnTo>
                  <a:lnTo>
                    <a:pt x="714209" y="422960"/>
                  </a:lnTo>
                  <a:lnTo>
                    <a:pt x="713930" y="423214"/>
                  </a:lnTo>
                  <a:lnTo>
                    <a:pt x="712978" y="423214"/>
                  </a:lnTo>
                  <a:lnTo>
                    <a:pt x="712863" y="423087"/>
                  </a:lnTo>
                  <a:lnTo>
                    <a:pt x="712228" y="423595"/>
                  </a:lnTo>
                  <a:lnTo>
                    <a:pt x="711187" y="424103"/>
                  </a:lnTo>
                  <a:lnTo>
                    <a:pt x="707771" y="424992"/>
                  </a:lnTo>
                  <a:lnTo>
                    <a:pt x="706132" y="425373"/>
                  </a:lnTo>
                  <a:lnTo>
                    <a:pt x="706221" y="426770"/>
                  </a:lnTo>
                  <a:lnTo>
                    <a:pt x="705548" y="427532"/>
                  </a:lnTo>
                  <a:lnTo>
                    <a:pt x="704100" y="427786"/>
                  </a:lnTo>
                  <a:lnTo>
                    <a:pt x="703846" y="427151"/>
                  </a:lnTo>
                  <a:lnTo>
                    <a:pt x="703694" y="426770"/>
                  </a:lnTo>
                  <a:lnTo>
                    <a:pt x="702767" y="426262"/>
                  </a:lnTo>
                  <a:lnTo>
                    <a:pt x="701306" y="426262"/>
                  </a:lnTo>
                  <a:lnTo>
                    <a:pt x="699947" y="426135"/>
                  </a:lnTo>
                  <a:lnTo>
                    <a:pt x="698842" y="426389"/>
                  </a:lnTo>
                  <a:lnTo>
                    <a:pt x="697992" y="427151"/>
                  </a:lnTo>
                  <a:lnTo>
                    <a:pt x="697471" y="426643"/>
                  </a:lnTo>
                  <a:lnTo>
                    <a:pt x="696595" y="426262"/>
                  </a:lnTo>
                  <a:lnTo>
                    <a:pt x="695782" y="426008"/>
                  </a:lnTo>
                  <a:lnTo>
                    <a:pt x="695426" y="425754"/>
                  </a:lnTo>
                  <a:lnTo>
                    <a:pt x="689254" y="443407"/>
                  </a:lnTo>
                  <a:lnTo>
                    <a:pt x="689864" y="445312"/>
                  </a:lnTo>
                  <a:lnTo>
                    <a:pt x="692010" y="447090"/>
                  </a:lnTo>
                  <a:lnTo>
                    <a:pt x="693039" y="447344"/>
                  </a:lnTo>
                  <a:lnTo>
                    <a:pt x="694385" y="447344"/>
                  </a:lnTo>
                  <a:lnTo>
                    <a:pt x="697077" y="445820"/>
                  </a:lnTo>
                  <a:lnTo>
                    <a:pt x="699985" y="444042"/>
                  </a:lnTo>
                  <a:lnTo>
                    <a:pt x="703097" y="442010"/>
                  </a:lnTo>
                  <a:lnTo>
                    <a:pt x="704443" y="442137"/>
                  </a:lnTo>
                  <a:lnTo>
                    <a:pt x="705167" y="442010"/>
                  </a:lnTo>
                  <a:lnTo>
                    <a:pt x="705878" y="441883"/>
                  </a:lnTo>
                  <a:lnTo>
                    <a:pt x="707415" y="441375"/>
                  </a:lnTo>
                  <a:lnTo>
                    <a:pt x="709409" y="440867"/>
                  </a:lnTo>
                  <a:lnTo>
                    <a:pt x="711415" y="440740"/>
                  </a:lnTo>
                  <a:lnTo>
                    <a:pt x="713028" y="439597"/>
                  </a:lnTo>
                  <a:lnTo>
                    <a:pt x="713359" y="439724"/>
                  </a:lnTo>
                  <a:lnTo>
                    <a:pt x="714082" y="439724"/>
                  </a:lnTo>
                  <a:lnTo>
                    <a:pt x="715213" y="439597"/>
                  </a:lnTo>
                  <a:lnTo>
                    <a:pt x="716368" y="439343"/>
                  </a:lnTo>
                  <a:lnTo>
                    <a:pt x="716470" y="439216"/>
                  </a:lnTo>
                  <a:lnTo>
                    <a:pt x="716686" y="439216"/>
                  </a:lnTo>
                  <a:lnTo>
                    <a:pt x="717562" y="439470"/>
                  </a:lnTo>
                  <a:lnTo>
                    <a:pt x="717804" y="439216"/>
                  </a:lnTo>
                  <a:lnTo>
                    <a:pt x="719023" y="437946"/>
                  </a:lnTo>
                  <a:lnTo>
                    <a:pt x="720661" y="437438"/>
                  </a:lnTo>
                  <a:lnTo>
                    <a:pt x="722477" y="437692"/>
                  </a:lnTo>
                  <a:lnTo>
                    <a:pt x="723163" y="437438"/>
                  </a:lnTo>
                  <a:lnTo>
                    <a:pt x="730021" y="434898"/>
                  </a:lnTo>
                  <a:lnTo>
                    <a:pt x="730643" y="434136"/>
                  </a:lnTo>
                  <a:lnTo>
                    <a:pt x="737717" y="432739"/>
                  </a:lnTo>
                  <a:lnTo>
                    <a:pt x="743267" y="430961"/>
                  </a:lnTo>
                  <a:lnTo>
                    <a:pt x="747268" y="428675"/>
                  </a:lnTo>
                  <a:lnTo>
                    <a:pt x="747826" y="428802"/>
                  </a:lnTo>
                  <a:lnTo>
                    <a:pt x="750849" y="427151"/>
                  </a:lnTo>
                  <a:lnTo>
                    <a:pt x="751319" y="427532"/>
                  </a:lnTo>
                  <a:lnTo>
                    <a:pt x="753110" y="427151"/>
                  </a:lnTo>
                  <a:lnTo>
                    <a:pt x="759561" y="424865"/>
                  </a:lnTo>
                  <a:lnTo>
                    <a:pt x="761466" y="423976"/>
                  </a:lnTo>
                  <a:lnTo>
                    <a:pt x="761885" y="423468"/>
                  </a:lnTo>
                  <a:lnTo>
                    <a:pt x="763790" y="423722"/>
                  </a:lnTo>
                  <a:lnTo>
                    <a:pt x="764590" y="423468"/>
                  </a:lnTo>
                  <a:lnTo>
                    <a:pt x="765378" y="423214"/>
                  </a:lnTo>
                  <a:lnTo>
                    <a:pt x="766165" y="422960"/>
                  </a:lnTo>
                  <a:lnTo>
                    <a:pt x="768972" y="421436"/>
                  </a:lnTo>
                  <a:lnTo>
                    <a:pt x="770699" y="420420"/>
                  </a:lnTo>
                  <a:lnTo>
                    <a:pt x="772452" y="420039"/>
                  </a:lnTo>
                  <a:lnTo>
                    <a:pt x="774268" y="420039"/>
                  </a:lnTo>
                  <a:lnTo>
                    <a:pt x="773988" y="422579"/>
                  </a:lnTo>
                  <a:lnTo>
                    <a:pt x="773366" y="424992"/>
                  </a:lnTo>
                  <a:lnTo>
                    <a:pt x="772464" y="427151"/>
                  </a:lnTo>
                  <a:lnTo>
                    <a:pt x="772477" y="427405"/>
                  </a:lnTo>
                  <a:lnTo>
                    <a:pt x="772668" y="427786"/>
                  </a:lnTo>
                  <a:lnTo>
                    <a:pt x="772731" y="428929"/>
                  </a:lnTo>
                  <a:lnTo>
                    <a:pt x="772261" y="429945"/>
                  </a:lnTo>
                  <a:lnTo>
                    <a:pt x="771664" y="430453"/>
                  </a:lnTo>
                  <a:lnTo>
                    <a:pt x="770813" y="430961"/>
                  </a:lnTo>
                  <a:lnTo>
                    <a:pt x="769810" y="432612"/>
                  </a:lnTo>
                  <a:lnTo>
                    <a:pt x="769442" y="433882"/>
                  </a:lnTo>
                  <a:lnTo>
                    <a:pt x="769505" y="434644"/>
                  </a:lnTo>
                  <a:lnTo>
                    <a:pt x="769607" y="435279"/>
                  </a:lnTo>
                  <a:lnTo>
                    <a:pt x="769861" y="436422"/>
                  </a:lnTo>
                  <a:lnTo>
                    <a:pt x="770572" y="437057"/>
                  </a:lnTo>
                  <a:lnTo>
                    <a:pt x="771194" y="437819"/>
                  </a:lnTo>
                  <a:lnTo>
                    <a:pt x="770128" y="438708"/>
                  </a:lnTo>
                  <a:lnTo>
                    <a:pt x="767410" y="439978"/>
                  </a:lnTo>
                  <a:lnTo>
                    <a:pt x="766533" y="441629"/>
                  </a:lnTo>
                  <a:lnTo>
                    <a:pt x="767041" y="442645"/>
                  </a:lnTo>
                  <a:lnTo>
                    <a:pt x="768972" y="442899"/>
                  </a:lnTo>
                  <a:lnTo>
                    <a:pt x="769569" y="443407"/>
                  </a:lnTo>
                  <a:lnTo>
                    <a:pt x="769759" y="443915"/>
                  </a:lnTo>
                  <a:lnTo>
                    <a:pt x="769581" y="444296"/>
                  </a:lnTo>
                  <a:lnTo>
                    <a:pt x="769429" y="444931"/>
                  </a:lnTo>
                  <a:lnTo>
                    <a:pt x="769340" y="445185"/>
                  </a:lnTo>
                  <a:lnTo>
                    <a:pt x="769213" y="445439"/>
                  </a:lnTo>
                  <a:lnTo>
                    <a:pt x="768591" y="446201"/>
                  </a:lnTo>
                  <a:lnTo>
                    <a:pt x="768261" y="446328"/>
                  </a:lnTo>
                  <a:lnTo>
                    <a:pt x="768146" y="446201"/>
                  </a:lnTo>
                  <a:lnTo>
                    <a:pt x="768032" y="446074"/>
                  </a:lnTo>
                  <a:lnTo>
                    <a:pt x="767575" y="446201"/>
                  </a:lnTo>
                  <a:lnTo>
                    <a:pt x="767524" y="446074"/>
                  </a:lnTo>
                  <a:lnTo>
                    <a:pt x="767613" y="445185"/>
                  </a:lnTo>
                  <a:lnTo>
                    <a:pt x="767194" y="445439"/>
                  </a:lnTo>
                  <a:lnTo>
                    <a:pt x="766864" y="445693"/>
                  </a:lnTo>
                  <a:lnTo>
                    <a:pt x="766648" y="446328"/>
                  </a:lnTo>
                  <a:lnTo>
                    <a:pt x="766419" y="447217"/>
                  </a:lnTo>
                  <a:lnTo>
                    <a:pt x="765644" y="447598"/>
                  </a:lnTo>
                  <a:lnTo>
                    <a:pt x="765225" y="447979"/>
                  </a:lnTo>
                  <a:lnTo>
                    <a:pt x="765124" y="449630"/>
                  </a:lnTo>
                  <a:lnTo>
                    <a:pt x="765200" y="450011"/>
                  </a:lnTo>
                  <a:lnTo>
                    <a:pt x="764565" y="450519"/>
                  </a:lnTo>
                  <a:lnTo>
                    <a:pt x="763130" y="450646"/>
                  </a:lnTo>
                  <a:lnTo>
                    <a:pt x="762635" y="450900"/>
                  </a:lnTo>
                  <a:lnTo>
                    <a:pt x="762419" y="451154"/>
                  </a:lnTo>
                  <a:lnTo>
                    <a:pt x="762393" y="451408"/>
                  </a:lnTo>
                  <a:lnTo>
                    <a:pt x="762952" y="452424"/>
                  </a:lnTo>
                  <a:lnTo>
                    <a:pt x="763714" y="452678"/>
                  </a:lnTo>
                  <a:lnTo>
                    <a:pt x="764565" y="451916"/>
                  </a:lnTo>
                  <a:lnTo>
                    <a:pt x="765517" y="451154"/>
                  </a:lnTo>
                  <a:lnTo>
                    <a:pt x="766178" y="451154"/>
                  </a:lnTo>
                  <a:lnTo>
                    <a:pt x="766305" y="451281"/>
                  </a:lnTo>
                  <a:lnTo>
                    <a:pt x="766330" y="453186"/>
                  </a:lnTo>
                  <a:lnTo>
                    <a:pt x="764857" y="453694"/>
                  </a:lnTo>
                  <a:lnTo>
                    <a:pt x="763739" y="454710"/>
                  </a:lnTo>
                  <a:lnTo>
                    <a:pt x="762901" y="455345"/>
                  </a:lnTo>
                  <a:lnTo>
                    <a:pt x="762660" y="455980"/>
                  </a:lnTo>
                  <a:lnTo>
                    <a:pt x="762596" y="457504"/>
                  </a:lnTo>
                  <a:lnTo>
                    <a:pt x="762368" y="457504"/>
                  </a:lnTo>
                  <a:lnTo>
                    <a:pt x="762101" y="457631"/>
                  </a:lnTo>
                  <a:lnTo>
                    <a:pt x="759777" y="460298"/>
                  </a:lnTo>
                  <a:lnTo>
                    <a:pt x="759599" y="461187"/>
                  </a:lnTo>
                  <a:lnTo>
                    <a:pt x="760209" y="461695"/>
                  </a:lnTo>
                  <a:lnTo>
                    <a:pt x="761136" y="460552"/>
                  </a:lnTo>
                  <a:lnTo>
                    <a:pt x="761733" y="460425"/>
                  </a:lnTo>
                  <a:lnTo>
                    <a:pt x="761949" y="461060"/>
                  </a:lnTo>
                  <a:lnTo>
                    <a:pt x="761911" y="461695"/>
                  </a:lnTo>
                  <a:lnTo>
                    <a:pt x="761746" y="462203"/>
                  </a:lnTo>
                  <a:lnTo>
                    <a:pt x="761276" y="462711"/>
                  </a:lnTo>
                  <a:lnTo>
                    <a:pt x="760628" y="462965"/>
                  </a:lnTo>
                  <a:lnTo>
                    <a:pt x="759828" y="463473"/>
                  </a:lnTo>
                  <a:lnTo>
                    <a:pt x="759180" y="463854"/>
                  </a:lnTo>
                  <a:lnTo>
                    <a:pt x="758659" y="464489"/>
                  </a:lnTo>
                  <a:lnTo>
                    <a:pt x="759320" y="465124"/>
                  </a:lnTo>
                  <a:lnTo>
                    <a:pt x="761161" y="465632"/>
                  </a:lnTo>
                  <a:lnTo>
                    <a:pt x="759079" y="467283"/>
                  </a:lnTo>
                  <a:lnTo>
                    <a:pt x="758698" y="467487"/>
                  </a:lnTo>
                  <a:lnTo>
                    <a:pt x="758698" y="471347"/>
                  </a:lnTo>
                  <a:lnTo>
                    <a:pt x="758558" y="471728"/>
                  </a:lnTo>
                  <a:lnTo>
                    <a:pt x="758355" y="472109"/>
                  </a:lnTo>
                  <a:lnTo>
                    <a:pt x="758228" y="472109"/>
                  </a:lnTo>
                  <a:lnTo>
                    <a:pt x="758228" y="481380"/>
                  </a:lnTo>
                  <a:lnTo>
                    <a:pt x="757986" y="481126"/>
                  </a:lnTo>
                  <a:lnTo>
                    <a:pt x="758024" y="480872"/>
                  </a:lnTo>
                  <a:lnTo>
                    <a:pt x="758228" y="481380"/>
                  </a:lnTo>
                  <a:lnTo>
                    <a:pt x="758228" y="472109"/>
                  </a:lnTo>
                  <a:lnTo>
                    <a:pt x="758024" y="471347"/>
                  </a:lnTo>
                  <a:lnTo>
                    <a:pt x="758698" y="471347"/>
                  </a:lnTo>
                  <a:lnTo>
                    <a:pt x="758698" y="467487"/>
                  </a:lnTo>
                  <a:lnTo>
                    <a:pt x="756805" y="468426"/>
                  </a:lnTo>
                  <a:lnTo>
                    <a:pt x="755091" y="469696"/>
                  </a:lnTo>
                  <a:lnTo>
                    <a:pt x="754240" y="471093"/>
                  </a:lnTo>
                  <a:lnTo>
                    <a:pt x="754227" y="472490"/>
                  </a:lnTo>
                  <a:lnTo>
                    <a:pt x="755040" y="471982"/>
                  </a:lnTo>
                  <a:lnTo>
                    <a:pt x="755980" y="471220"/>
                  </a:lnTo>
                  <a:lnTo>
                    <a:pt x="756754" y="470839"/>
                  </a:lnTo>
                  <a:lnTo>
                    <a:pt x="757250" y="470839"/>
                  </a:lnTo>
                  <a:lnTo>
                    <a:pt x="757516" y="471220"/>
                  </a:lnTo>
                  <a:lnTo>
                    <a:pt x="756653" y="471728"/>
                  </a:lnTo>
                  <a:lnTo>
                    <a:pt x="756005" y="472236"/>
                  </a:lnTo>
                  <a:lnTo>
                    <a:pt x="755599" y="472744"/>
                  </a:lnTo>
                  <a:lnTo>
                    <a:pt x="756399" y="472998"/>
                  </a:lnTo>
                  <a:lnTo>
                    <a:pt x="756869" y="473506"/>
                  </a:lnTo>
                  <a:lnTo>
                    <a:pt x="757186" y="474522"/>
                  </a:lnTo>
                  <a:lnTo>
                    <a:pt x="756996" y="475030"/>
                  </a:lnTo>
                  <a:lnTo>
                    <a:pt x="756450" y="475411"/>
                  </a:lnTo>
                  <a:lnTo>
                    <a:pt x="756246" y="475665"/>
                  </a:lnTo>
                  <a:lnTo>
                    <a:pt x="755713" y="476046"/>
                  </a:lnTo>
                  <a:lnTo>
                    <a:pt x="754849" y="476554"/>
                  </a:lnTo>
                  <a:lnTo>
                    <a:pt x="752741" y="477443"/>
                  </a:lnTo>
                  <a:lnTo>
                    <a:pt x="752513" y="477697"/>
                  </a:lnTo>
                  <a:lnTo>
                    <a:pt x="751547" y="479602"/>
                  </a:lnTo>
                  <a:lnTo>
                    <a:pt x="750709" y="482015"/>
                  </a:lnTo>
                  <a:lnTo>
                    <a:pt x="753237" y="481507"/>
                  </a:lnTo>
                  <a:lnTo>
                    <a:pt x="754875" y="481507"/>
                  </a:lnTo>
                  <a:lnTo>
                    <a:pt x="756196" y="482650"/>
                  </a:lnTo>
                  <a:lnTo>
                    <a:pt x="755853" y="483285"/>
                  </a:lnTo>
                  <a:lnTo>
                    <a:pt x="753262" y="484809"/>
                  </a:lnTo>
                  <a:lnTo>
                    <a:pt x="751611" y="485444"/>
                  </a:lnTo>
                  <a:lnTo>
                    <a:pt x="749617" y="485825"/>
                  </a:lnTo>
                  <a:lnTo>
                    <a:pt x="750697" y="486714"/>
                  </a:lnTo>
                  <a:lnTo>
                    <a:pt x="752271" y="486968"/>
                  </a:lnTo>
                  <a:lnTo>
                    <a:pt x="754380" y="486460"/>
                  </a:lnTo>
                  <a:lnTo>
                    <a:pt x="753872" y="487349"/>
                  </a:lnTo>
                  <a:lnTo>
                    <a:pt x="753110" y="487730"/>
                  </a:lnTo>
                  <a:lnTo>
                    <a:pt x="751255" y="487476"/>
                  </a:lnTo>
                  <a:lnTo>
                    <a:pt x="750798" y="487603"/>
                  </a:lnTo>
                  <a:lnTo>
                    <a:pt x="750595" y="487730"/>
                  </a:lnTo>
                  <a:lnTo>
                    <a:pt x="750608" y="487857"/>
                  </a:lnTo>
                  <a:lnTo>
                    <a:pt x="751967" y="489508"/>
                  </a:lnTo>
                  <a:lnTo>
                    <a:pt x="751979" y="489762"/>
                  </a:lnTo>
                  <a:lnTo>
                    <a:pt x="751725" y="490143"/>
                  </a:lnTo>
                  <a:lnTo>
                    <a:pt x="751293" y="490016"/>
                  </a:lnTo>
                  <a:lnTo>
                    <a:pt x="749541" y="489508"/>
                  </a:lnTo>
                  <a:lnTo>
                    <a:pt x="748931" y="490270"/>
                  </a:lnTo>
                  <a:lnTo>
                    <a:pt x="748385" y="489762"/>
                  </a:lnTo>
                  <a:lnTo>
                    <a:pt x="748004" y="490778"/>
                  </a:lnTo>
                  <a:lnTo>
                    <a:pt x="747826" y="491540"/>
                  </a:lnTo>
                  <a:lnTo>
                    <a:pt x="749211" y="490397"/>
                  </a:lnTo>
                  <a:lnTo>
                    <a:pt x="749503" y="490270"/>
                  </a:lnTo>
                  <a:lnTo>
                    <a:pt x="750087" y="490016"/>
                  </a:lnTo>
                  <a:lnTo>
                    <a:pt x="750557" y="490397"/>
                  </a:lnTo>
                  <a:lnTo>
                    <a:pt x="750595" y="492175"/>
                  </a:lnTo>
                  <a:lnTo>
                    <a:pt x="750430" y="493445"/>
                  </a:lnTo>
                  <a:lnTo>
                    <a:pt x="750252" y="494334"/>
                  </a:lnTo>
                  <a:lnTo>
                    <a:pt x="749947" y="495223"/>
                  </a:lnTo>
                  <a:lnTo>
                    <a:pt x="750671" y="494969"/>
                  </a:lnTo>
                  <a:lnTo>
                    <a:pt x="751116" y="494969"/>
                  </a:lnTo>
                  <a:lnTo>
                    <a:pt x="751751" y="494588"/>
                  </a:lnTo>
                  <a:lnTo>
                    <a:pt x="751179" y="495985"/>
                  </a:lnTo>
                  <a:lnTo>
                    <a:pt x="751649" y="496366"/>
                  </a:lnTo>
                  <a:lnTo>
                    <a:pt x="751941" y="496379"/>
                  </a:lnTo>
                  <a:lnTo>
                    <a:pt x="771918" y="496379"/>
                  </a:lnTo>
                  <a:lnTo>
                    <a:pt x="771906" y="496239"/>
                  </a:lnTo>
                  <a:lnTo>
                    <a:pt x="771779" y="494588"/>
                  </a:lnTo>
                  <a:lnTo>
                    <a:pt x="771766" y="494334"/>
                  </a:lnTo>
                  <a:lnTo>
                    <a:pt x="772528" y="493953"/>
                  </a:lnTo>
                  <a:lnTo>
                    <a:pt x="772922" y="493191"/>
                  </a:lnTo>
                  <a:lnTo>
                    <a:pt x="773049" y="491032"/>
                  </a:lnTo>
                  <a:lnTo>
                    <a:pt x="773277" y="490143"/>
                  </a:lnTo>
                  <a:lnTo>
                    <a:pt x="773315" y="490016"/>
                  </a:lnTo>
                  <a:lnTo>
                    <a:pt x="773747" y="489762"/>
                  </a:lnTo>
                  <a:lnTo>
                    <a:pt x="774331" y="488619"/>
                  </a:lnTo>
                  <a:lnTo>
                    <a:pt x="774661" y="487730"/>
                  </a:lnTo>
                  <a:lnTo>
                    <a:pt x="775131" y="486460"/>
                  </a:lnTo>
                  <a:lnTo>
                    <a:pt x="775627" y="484682"/>
                  </a:lnTo>
                  <a:lnTo>
                    <a:pt x="775868" y="483285"/>
                  </a:lnTo>
                  <a:lnTo>
                    <a:pt x="775804" y="482396"/>
                  </a:lnTo>
                  <a:lnTo>
                    <a:pt x="776630" y="481507"/>
                  </a:lnTo>
                  <a:lnTo>
                    <a:pt x="776693" y="481380"/>
                  </a:lnTo>
                  <a:lnTo>
                    <a:pt x="776935" y="480872"/>
                  </a:lnTo>
                  <a:lnTo>
                    <a:pt x="777176" y="480364"/>
                  </a:lnTo>
                  <a:lnTo>
                    <a:pt x="777798" y="477189"/>
                  </a:lnTo>
                  <a:lnTo>
                    <a:pt x="778192" y="475665"/>
                  </a:lnTo>
                  <a:lnTo>
                    <a:pt x="778941" y="475030"/>
                  </a:lnTo>
                  <a:lnTo>
                    <a:pt x="779208" y="474522"/>
                  </a:lnTo>
                  <a:lnTo>
                    <a:pt x="779119" y="472109"/>
                  </a:lnTo>
                  <a:lnTo>
                    <a:pt x="779068" y="471347"/>
                  </a:lnTo>
                  <a:lnTo>
                    <a:pt x="779056" y="471093"/>
                  </a:lnTo>
                  <a:lnTo>
                    <a:pt x="779272" y="470839"/>
                  </a:lnTo>
                  <a:lnTo>
                    <a:pt x="781634" y="468045"/>
                  </a:lnTo>
                  <a:lnTo>
                    <a:pt x="782637" y="465632"/>
                  </a:lnTo>
                  <a:lnTo>
                    <a:pt x="782586" y="464489"/>
                  </a:lnTo>
                  <a:lnTo>
                    <a:pt x="782345" y="462965"/>
                  </a:lnTo>
                  <a:lnTo>
                    <a:pt x="782942" y="461949"/>
                  </a:lnTo>
                  <a:lnTo>
                    <a:pt x="783386" y="461060"/>
                  </a:lnTo>
                  <a:lnTo>
                    <a:pt x="783742" y="460425"/>
                  </a:lnTo>
                  <a:lnTo>
                    <a:pt x="783882" y="460171"/>
                  </a:lnTo>
                  <a:lnTo>
                    <a:pt x="784466" y="459790"/>
                  </a:lnTo>
                  <a:lnTo>
                    <a:pt x="785152" y="459663"/>
                  </a:lnTo>
                  <a:lnTo>
                    <a:pt x="785990" y="457504"/>
                  </a:lnTo>
                  <a:lnTo>
                    <a:pt x="786295" y="456361"/>
                  </a:lnTo>
                  <a:lnTo>
                    <a:pt x="786333" y="455091"/>
                  </a:lnTo>
                  <a:lnTo>
                    <a:pt x="787425" y="453313"/>
                  </a:lnTo>
                  <a:lnTo>
                    <a:pt x="787527" y="452678"/>
                  </a:lnTo>
                  <a:lnTo>
                    <a:pt x="787527" y="451916"/>
                  </a:lnTo>
                  <a:lnTo>
                    <a:pt x="786892" y="451154"/>
                  </a:lnTo>
                  <a:lnTo>
                    <a:pt x="788238" y="449630"/>
                  </a:lnTo>
                  <a:lnTo>
                    <a:pt x="788936" y="448360"/>
                  </a:lnTo>
                  <a:lnTo>
                    <a:pt x="789051" y="446328"/>
                  </a:lnTo>
                  <a:lnTo>
                    <a:pt x="789178" y="445693"/>
                  </a:lnTo>
                  <a:lnTo>
                    <a:pt x="789292" y="445312"/>
                  </a:lnTo>
                  <a:lnTo>
                    <a:pt x="789482" y="444931"/>
                  </a:lnTo>
                  <a:lnTo>
                    <a:pt x="789800" y="444550"/>
                  </a:lnTo>
                  <a:lnTo>
                    <a:pt x="790625" y="440740"/>
                  </a:lnTo>
                  <a:lnTo>
                    <a:pt x="790727" y="440232"/>
                  </a:lnTo>
                  <a:lnTo>
                    <a:pt x="791197" y="439089"/>
                  </a:lnTo>
                  <a:lnTo>
                    <a:pt x="791933" y="437819"/>
                  </a:lnTo>
                  <a:lnTo>
                    <a:pt x="792048" y="437057"/>
                  </a:lnTo>
                  <a:lnTo>
                    <a:pt x="792060" y="434644"/>
                  </a:lnTo>
                  <a:lnTo>
                    <a:pt x="792289" y="433882"/>
                  </a:lnTo>
                  <a:lnTo>
                    <a:pt x="792670" y="432866"/>
                  </a:lnTo>
                  <a:lnTo>
                    <a:pt x="793864" y="432231"/>
                  </a:lnTo>
                  <a:lnTo>
                    <a:pt x="794461" y="431469"/>
                  </a:lnTo>
                  <a:lnTo>
                    <a:pt x="796366" y="426643"/>
                  </a:lnTo>
                  <a:lnTo>
                    <a:pt x="796493" y="426008"/>
                  </a:lnTo>
                  <a:lnTo>
                    <a:pt x="796455" y="424865"/>
                  </a:lnTo>
                  <a:lnTo>
                    <a:pt x="796099" y="423722"/>
                  </a:lnTo>
                  <a:lnTo>
                    <a:pt x="796150" y="423468"/>
                  </a:lnTo>
                  <a:lnTo>
                    <a:pt x="797382" y="421817"/>
                  </a:lnTo>
                  <a:lnTo>
                    <a:pt x="797902" y="420420"/>
                  </a:lnTo>
                  <a:lnTo>
                    <a:pt x="797801" y="420039"/>
                  </a:lnTo>
                  <a:lnTo>
                    <a:pt x="797598" y="419277"/>
                  </a:lnTo>
                  <a:lnTo>
                    <a:pt x="798753" y="418134"/>
                  </a:lnTo>
                  <a:lnTo>
                    <a:pt x="798868" y="416610"/>
                  </a:lnTo>
                  <a:close/>
                </a:path>
                <a:path w="2097405" h="1483995">
                  <a:moveTo>
                    <a:pt x="801852" y="405815"/>
                  </a:moveTo>
                  <a:lnTo>
                    <a:pt x="801839" y="404799"/>
                  </a:lnTo>
                  <a:lnTo>
                    <a:pt x="801255" y="404164"/>
                  </a:lnTo>
                  <a:lnTo>
                    <a:pt x="800722" y="404037"/>
                  </a:lnTo>
                  <a:lnTo>
                    <a:pt x="800354" y="403402"/>
                  </a:lnTo>
                  <a:lnTo>
                    <a:pt x="799973" y="402894"/>
                  </a:lnTo>
                  <a:lnTo>
                    <a:pt x="799985" y="402259"/>
                  </a:lnTo>
                  <a:lnTo>
                    <a:pt x="800061" y="401370"/>
                  </a:lnTo>
                  <a:lnTo>
                    <a:pt x="800417" y="399719"/>
                  </a:lnTo>
                  <a:lnTo>
                    <a:pt x="800176" y="399465"/>
                  </a:lnTo>
                  <a:lnTo>
                    <a:pt x="799401" y="399465"/>
                  </a:lnTo>
                  <a:lnTo>
                    <a:pt x="799172" y="399719"/>
                  </a:lnTo>
                  <a:lnTo>
                    <a:pt x="798957" y="399719"/>
                  </a:lnTo>
                  <a:lnTo>
                    <a:pt x="798842" y="399592"/>
                  </a:lnTo>
                  <a:lnTo>
                    <a:pt x="798715" y="399465"/>
                  </a:lnTo>
                  <a:lnTo>
                    <a:pt x="798271" y="399592"/>
                  </a:lnTo>
                  <a:lnTo>
                    <a:pt x="797979" y="399338"/>
                  </a:lnTo>
                  <a:lnTo>
                    <a:pt x="797852" y="398830"/>
                  </a:lnTo>
                  <a:lnTo>
                    <a:pt x="797852" y="398449"/>
                  </a:lnTo>
                  <a:lnTo>
                    <a:pt x="797915" y="397560"/>
                  </a:lnTo>
                  <a:lnTo>
                    <a:pt x="797687" y="396544"/>
                  </a:lnTo>
                  <a:lnTo>
                    <a:pt x="797661" y="396417"/>
                  </a:lnTo>
                  <a:lnTo>
                    <a:pt x="797458" y="396036"/>
                  </a:lnTo>
                  <a:lnTo>
                    <a:pt x="797572" y="394893"/>
                  </a:lnTo>
                  <a:lnTo>
                    <a:pt x="797699" y="394512"/>
                  </a:lnTo>
                  <a:lnTo>
                    <a:pt x="797153" y="394512"/>
                  </a:lnTo>
                  <a:lnTo>
                    <a:pt x="797153" y="398830"/>
                  </a:lnTo>
                  <a:lnTo>
                    <a:pt x="797140" y="399465"/>
                  </a:lnTo>
                  <a:lnTo>
                    <a:pt x="797039" y="399592"/>
                  </a:lnTo>
                  <a:lnTo>
                    <a:pt x="797001" y="398957"/>
                  </a:lnTo>
                  <a:lnTo>
                    <a:pt x="796886" y="398830"/>
                  </a:lnTo>
                  <a:lnTo>
                    <a:pt x="797153" y="398830"/>
                  </a:lnTo>
                  <a:lnTo>
                    <a:pt x="797153" y="394512"/>
                  </a:lnTo>
                  <a:lnTo>
                    <a:pt x="795172" y="394512"/>
                  </a:lnTo>
                  <a:lnTo>
                    <a:pt x="793013" y="394893"/>
                  </a:lnTo>
                  <a:lnTo>
                    <a:pt x="791400" y="396036"/>
                  </a:lnTo>
                  <a:lnTo>
                    <a:pt x="790638" y="396417"/>
                  </a:lnTo>
                  <a:lnTo>
                    <a:pt x="790092" y="396544"/>
                  </a:lnTo>
                  <a:lnTo>
                    <a:pt x="789749" y="396417"/>
                  </a:lnTo>
                  <a:lnTo>
                    <a:pt x="790333" y="395020"/>
                  </a:lnTo>
                  <a:lnTo>
                    <a:pt x="790321" y="394131"/>
                  </a:lnTo>
                  <a:lnTo>
                    <a:pt x="789889" y="393750"/>
                  </a:lnTo>
                  <a:lnTo>
                    <a:pt x="788885" y="392861"/>
                  </a:lnTo>
                  <a:lnTo>
                    <a:pt x="787590" y="392861"/>
                  </a:lnTo>
                  <a:lnTo>
                    <a:pt x="785863" y="393750"/>
                  </a:lnTo>
                  <a:lnTo>
                    <a:pt x="784682" y="393115"/>
                  </a:lnTo>
                  <a:lnTo>
                    <a:pt x="783628" y="393242"/>
                  </a:lnTo>
                  <a:lnTo>
                    <a:pt x="782688" y="394131"/>
                  </a:lnTo>
                  <a:lnTo>
                    <a:pt x="780872" y="394004"/>
                  </a:lnTo>
                  <a:lnTo>
                    <a:pt x="779843" y="394258"/>
                  </a:lnTo>
                  <a:lnTo>
                    <a:pt x="779691" y="394512"/>
                  </a:lnTo>
                  <a:lnTo>
                    <a:pt x="779576" y="395401"/>
                  </a:lnTo>
                  <a:lnTo>
                    <a:pt x="779792" y="396798"/>
                  </a:lnTo>
                  <a:lnTo>
                    <a:pt x="780110" y="398068"/>
                  </a:lnTo>
                  <a:lnTo>
                    <a:pt x="779462" y="398449"/>
                  </a:lnTo>
                  <a:lnTo>
                    <a:pt x="779106" y="398322"/>
                  </a:lnTo>
                  <a:lnTo>
                    <a:pt x="779068" y="397814"/>
                  </a:lnTo>
                  <a:lnTo>
                    <a:pt x="778713" y="397560"/>
                  </a:lnTo>
                  <a:lnTo>
                    <a:pt x="778598" y="395782"/>
                  </a:lnTo>
                  <a:lnTo>
                    <a:pt x="778522" y="395528"/>
                  </a:lnTo>
                  <a:lnTo>
                    <a:pt x="778408" y="395401"/>
                  </a:lnTo>
                  <a:lnTo>
                    <a:pt x="776935" y="395401"/>
                  </a:lnTo>
                  <a:lnTo>
                    <a:pt x="775195" y="396163"/>
                  </a:lnTo>
                  <a:lnTo>
                    <a:pt x="773188" y="397814"/>
                  </a:lnTo>
                  <a:lnTo>
                    <a:pt x="770775" y="399465"/>
                  </a:lnTo>
                  <a:lnTo>
                    <a:pt x="770140" y="399973"/>
                  </a:lnTo>
                  <a:lnTo>
                    <a:pt x="769277" y="400354"/>
                  </a:lnTo>
                  <a:lnTo>
                    <a:pt x="768159" y="400608"/>
                  </a:lnTo>
                  <a:lnTo>
                    <a:pt x="767969" y="401116"/>
                  </a:lnTo>
                  <a:lnTo>
                    <a:pt x="767829" y="401370"/>
                  </a:lnTo>
                  <a:lnTo>
                    <a:pt x="767105" y="402259"/>
                  </a:lnTo>
                  <a:lnTo>
                    <a:pt x="767232" y="400608"/>
                  </a:lnTo>
                  <a:lnTo>
                    <a:pt x="767435" y="399719"/>
                  </a:lnTo>
                  <a:lnTo>
                    <a:pt x="765492" y="400862"/>
                  </a:lnTo>
                  <a:lnTo>
                    <a:pt x="763524" y="401624"/>
                  </a:lnTo>
                  <a:lnTo>
                    <a:pt x="761784" y="402513"/>
                  </a:lnTo>
                  <a:lnTo>
                    <a:pt x="760780" y="403402"/>
                  </a:lnTo>
                  <a:lnTo>
                    <a:pt x="760514" y="404418"/>
                  </a:lnTo>
                  <a:lnTo>
                    <a:pt x="759409" y="404545"/>
                  </a:lnTo>
                  <a:lnTo>
                    <a:pt x="758596" y="404926"/>
                  </a:lnTo>
                  <a:lnTo>
                    <a:pt x="758101" y="405815"/>
                  </a:lnTo>
                  <a:lnTo>
                    <a:pt x="758063" y="405688"/>
                  </a:lnTo>
                  <a:lnTo>
                    <a:pt x="757809" y="404926"/>
                  </a:lnTo>
                  <a:lnTo>
                    <a:pt x="757389" y="404545"/>
                  </a:lnTo>
                  <a:lnTo>
                    <a:pt x="756831" y="404672"/>
                  </a:lnTo>
                  <a:lnTo>
                    <a:pt x="755853" y="405053"/>
                  </a:lnTo>
                  <a:lnTo>
                    <a:pt x="755065" y="405688"/>
                  </a:lnTo>
                  <a:lnTo>
                    <a:pt x="753884" y="405053"/>
                  </a:lnTo>
                  <a:lnTo>
                    <a:pt x="752627" y="405434"/>
                  </a:lnTo>
                  <a:lnTo>
                    <a:pt x="751268" y="406704"/>
                  </a:lnTo>
                  <a:lnTo>
                    <a:pt x="749376" y="408609"/>
                  </a:lnTo>
                  <a:lnTo>
                    <a:pt x="747814" y="410387"/>
                  </a:lnTo>
                  <a:lnTo>
                    <a:pt x="747496" y="408990"/>
                  </a:lnTo>
                  <a:lnTo>
                    <a:pt x="746683" y="408609"/>
                  </a:lnTo>
                  <a:lnTo>
                    <a:pt x="745375" y="409117"/>
                  </a:lnTo>
                  <a:lnTo>
                    <a:pt x="745147" y="409244"/>
                  </a:lnTo>
                  <a:lnTo>
                    <a:pt x="744855" y="409371"/>
                  </a:lnTo>
                  <a:lnTo>
                    <a:pt x="744105" y="410006"/>
                  </a:lnTo>
                  <a:lnTo>
                    <a:pt x="743762" y="410260"/>
                  </a:lnTo>
                  <a:lnTo>
                    <a:pt x="742823" y="411022"/>
                  </a:lnTo>
                  <a:lnTo>
                    <a:pt x="742353" y="411530"/>
                  </a:lnTo>
                  <a:lnTo>
                    <a:pt x="740651" y="411403"/>
                  </a:lnTo>
                  <a:lnTo>
                    <a:pt x="739470" y="412165"/>
                  </a:lnTo>
                  <a:lnTo>
                    <a:pt x="738835" y="414197"/>
                  </a:lnTo>
                  <a:lnTo>
                    <a:pt x="737768" y="413435"/>
                  </a:lnTo>
                  <a:lnTo>
                    <a:pt x="736587" y="413435"/>
                  </a:lnTo>
                  <a:lnTo>
                    <a:pt x="733958" y="414451"/>
                  </a:lnTo>
                  <a:lnTo>
                    <a:pt x="733005" y="415213"/>
                  </a:lnTo>
                  <a:lnTo>
                    <a:pt x="732472" y="415975"/>
                  </a:lnTo>
                  <a:lnTo>
                    <a:pt x="798576" y="415975"/>
                  </a:lnTo>
                  <a:lnTo>
                    <a:pt x="797928" y="414578"/>
                  </a:lnTo>
                  <a:lnTo>
                    <a:pt x="798830" y="414197"/>
                  </a:lnTo>
                  <a:lnTo>
                    <a:pt x="799134" y="414070"/>
                  </a:lnTo>
                  <a:lnTo>
                    <a:pt x="799934" y="413435"/>
                  </a:lnTo>
                  <a:lnTo>
                    <a:pt x="800455" y="412165"/>
                  </a:lnTo>
                  <a:lnTo>
                    <a:pt x="800468" y="411530"/>
                  </a:lnTo>
                  <a:lnTo>
                    <a:pt x="800379" y="411022"/>
                  </a:lnTo>
                  <a:lnTo>
                    <a:pt x="800214" y="410387"/>
                  </a:lnTo>
                  <a:lnTo>
                    <a:pt x="800112" y="410006"/>
                  </a:lnTo>
                  <a:lnTo>
                    <a:pt x="799579" y="408482"/>
                  </a:lnTo>
                  <a:lnTo>
                    <a:pt x="799960" y="407466"/>
                  </a:lnTo>
                  <a:lnTo>
                    <a:pt x="801306" y="407466"/>
                  </a:lnTo>
                  <a:lnTo>
                    <a:pt x="801852" y="405815"/>
                  </a:lnTo>
                  <a:close/>
                </a:path>
                <a:path w="2097405" h="1483995">
                  <a:moveTo>
                    <a:pt x="804951" y="489864"/>
                  </a:moveTo>
                  <a:lnTo>
                    <a:pt x="804735" y="489889"/>
                  </a:lnTo>
                  <a:lnTo>
                    <a:pt x="804951" y="489864"/>
                  </a:lnTo>
                  <a:close/>
                </a:path>
                <a:path w="2097405" h="1483995">
                  <a:moveTo>
                    <a:pt x="807897" y="488594"/>
                  </a:moveTo>
                  <a:lnTo>
                    <a:pt x="807834" y="488086"/>
                  </a:lnTo>
                  <a:lnTo>
                    <a:pt x="807643" y="487832"/>
                  </a:lnTo>
                  <a:lnTo>
                    <a:pt x="806792" y="488340"/>
                  </a:lnTo>
                  <a:lnTo>
                    <a:pt x="806030" y="488594"/>
                  </a:lnTo>
                  <a:lnTo>
                    <a:pt x="804697" y="488721"/>
                  </a:lnTo>
                  <a:lnTo>
                    <a:pt x="804291" y="488594"/>
                  </a:lnTo>
                  <a:lnTo>
                    <a:pt x="804151" y="488213"/>
                  </a:lnTo>
                  <a:lnTo>
                    <a:pt x="802779" y="489356"/>
                  </a:lnTo>
                  <a:lnTo>
                    <a:pt x="802220" y="489991"/>
                  </a:lnTo>
                  <a:lnTo>
                    <a:pt x="802144" y="490499"/>
                  </a:lnTo>
                  <a:lnTo>
                    <a:pt x="802386" y="490753"/>
                  </a:lnTo>
                  <a:lnTo>
                    <a:pt x="802513" y="490791"/>
                  </a:lnTo>
                  <a:lnTo>
                    <a:pt x="804481" y="489991"/>
                  </a:lnTo>
                  <a:lnTo>
                    <a:pt x="804735" y="489889"/>
                  </a:lnTo>
                  <a:lnTo>
                    <a:pt x="803846" y="489991"/>
                  </a:lnTo>
                  <a:lnTo>
                    <a:pt x="803719" y="489902"/>
                  </a:lnTo>
                  <a:lnTo>
                    <a:pt x="803808" y="489737"/>
                  </a:lnTo>
                  <a:lnTo>
                    <a:pt x="804075" y="489483"/>
                  </a:lnTo>
                  <a:lnTo>
                    <a:pt x="804760" y="489356"/>
                  </a:lnTo>
                  <a:lnTo>
                    <a:pt x="804938" y="489813"/>
                  </a:lnTo>
                  <a:lnTo>
                    <a:pt x="805116" y="489737"/>
                  </a:lnTo>
                  <a:lnTo>
                    <a:pt x="805776" y="489902"/>
                  </a:lnTo>
                  <a:lnTo>
                    <a:pt x="806081" y="489737"/>
                  </a:lnTo>
                  <a:lnTo>
                    <a:pt x="806551" y="489483"/>
                  </a:lnTo>
                  <a:lnTo>
                    <a:pt x="806653" y="489356"/>
                  </a:lnTo>
                  <a:lnTo>
                    <a:pt x="807059" y="488848"/>
                  </a:lnTo>
                  <a:lnTo>
                    <a:pt x="807834" y="488721"/>
                  </a:lnTo>
                  <a:lnTo>
                    <a:pt x="807897" y="488594"/>
                  </a:lnTo>
                  <a:close/>
                </a:path>
                <a:path w="2097405" h="1483995">
                  <a:moveTo>
                    <a:pt x="812317" y="481228"/>
                  </a:moveTo>
                  <a:lnTo>
                    <a:pt x="811491" y="480453"/>
                  </a:lnTo>
                  <a:lnTo>
                    <a:pt x="810971" y="480593"/>
                  </a:lnTo>
                  <a:lnTo>
                    <a:pt x="810780" y="480847"/>
                  </a:lnTo>
                  <a:lnTo>
                    <a:pt x="810475" y="481101"/>
                  </a:lnTo>
                  <a:lnTo>
                    <a:pt x="811504" y="481355"/>
                  </a:lnTo>
                  <a:lnTo>
                    <a:pt x="812228" y="481355"/>
                  </a:lnTo>
                  <a:lnTo>
                    <a:pt x="812317" y="481228"/>
                  </a:lnTo>
                  <a:close/>
                </a:path>
                <a:path w="2097405" h="1483995">
                  <a:moveTo>
                    <a:pt x="814489" y="476148"/>
                  </a:moveTo>
                  <a:lnTo>
                    <a:pt x="814171" y="475767"/>
                  </a:lnTo>
                  <a:lnTo>
                    <a:pt x="813371" y="475513"/>
                  </a:lnTo>
                  <a:lnTo>
                    <a:pt x="813384" y="475767"/>
                  </a:lnTo>
                  <a:lnTo>
                    <a:pt x="813689" y="476148"/>
                  </a:lnTo>
                  <a:lnTo>
                    <a:pt x="814311" y="476656"/>
                  </a:lnTo>
                  <a:lnTo>
                    <a:pt x="814489" y="476148"/>
                  </a:lnTo>
                  <a:close/>
                </a:path>
                <a:path w="2097405" h="1483995">
                  <a:moveTo>
                    <a:pt x="817321" y="471703"/>
                  </a:moveTo>
                  <a:lnTo>
                    <a:pt x="817118" y="472211"/>
                  </a:lnTo>
                  <a:lnTo>
                    <a:pt x="817308" y="472338"/>
                  </a:lnTo>
                  <a:lnTo>
                    <a:pt x="817321" y="471703"/>
                  </a:lnTo>
                  <a:close/>
                </a:path>
                <a:path w="2097405" h="1483995">
                  <a:moveTo>
                    <a:pt x="820115" y="503326"/>
                  </a:moveTo>
                  <a:lnTo>
                    <a:pt x="820026" y="502945"/>
                  </a:lnTo>
                  <a:lnTo>
                    <a:pt x="819670" y="502564"/>
                  </a:lnTo>
                  <a:lnTo>
                    <a:pt x="819569" y="503453"/>
                  </a:lnTo>
                  <a:lnTo>
                    <a:pt x="820115" y="503326"/>
                  </a:lnTo>
                  <a:close/>
                </a:path>
                <a:path w="2097405" h="1483995">
                  <a:moveTo>
                    <a:pt x="831113" y="492404"/>
                  </a:moveTo>
                  <a:lnTo>
                    <a:pt x="830935" y="492277"/>
                  </a:lnTo>
                  <a:lnTo>
                    <a:pt x="830491" y="492277"/>
                  </a:lnTo>
                  <a:lnTo>
                    <a:pt x="830503" y="492531"/>
                  </a:lnTo>
                  <a:lnTo>
                    <a:pt x="830618" y="492658"/>
                  </a:lnTo>
                  <a:lnTo>
                    <a:pt x="831113" y="492404"/>
                  </a:lnTo>
                  <a:close/>
                </a:path>
                <a:path w="2097405" h="1483995">
                  <a:moveTo>
                    <a:pt x="854887" y="468274"/>
                  </a:moveTo>
                  <a:lnTo>
                    <a:pt x="854862" y="468020"/>
                  </a:lnTo>
                  <a:lnTo>
                    <a:pt x="854354" y="467893"/>
                  </a:lnTo>
                  <a:lnTo>
                    <a:pt x="854189" y="468020"/>
                  </a:lnTo>
                  <a:lnTo>
                    <a:pt x="854646" y="468274"/>
                  </a:lnTo>
                  <a:lnTo>
                    <a:pt x="854887" y="468274"/>
                  </a:lnTo>
                  <a:close/>
                </a:path>
                <a:path w="2097405" h="1483995">
                  <a:moveTo>
                    <a:pt x="864997" y="780859"/>
                  </a:moveTo>
                  <a:lnTo>
                    <a:pt x="864527" y="779589"/>
                  </a:lnTo>
                  <a:lnTo>
                    <a:pt x="863155" y="778319"/>
                  </a:lnTo>
                  <a:lnTo>
                    <a:pt x="860894" y="777049"/>
                  </a:lnTo>
                  <a:lnTo>
                    <a:pt x="860031" y="777049"/>
                  </a:lnTo>
                  <a:lnTo>
                    <a:pt x="859637" y="775779"/>
                  </a:lnTo>
                  <a:lnTo>
                    <a:pt x="858901" y="775779"/>
                  </a:lnTo>
                  <a:lnTo>
                    <a:pt x="858507" y="774509"/>
                  </a:lnTo>
                  <a:lnTo>
                    <a:pt x="855802" y="774509"/>
                  </a:lnTo>
                  <a:lnTo>
                    <a:pt x="854964" y="775779"/>
                  </a:lnTo>
                  <a:lnTo>
                    <a:pt x="853973" y="775779"/>
                  </a:lnTo>
                  <a:lnTo>
                    <a:pt x="852817" y="773239"/>
                  </a:lnTo>
                  <a:lnTo>
                    <a:pt x="850442" y="773239"/>
                  </a:lnTo>
                  <a:lnTo>
                    <a:pt x="850176" y="771969"/>
                  </a:lnTo>
                  <a:lnTo>
                    <a:pt x="841540" y="771969"/>
                  </a:lnTo>
                  <a:lnTo>
                    <a:pt x="841082" y="770699"/>
                  </a:lnTo>
                  <a:lnTo>
                    <a:pt x="840232" y="769429"/>
                  </a:lnTo>
                  <a:lnTo>
                    <a:pt x="835583" y="769429"/>
                  </a:lnTo>
                  <a:lnTo>
                    <a:pt x="833907" y="768159"/>
                  </a:lnTo>
                  <a:lnTo>
                    <a:pt x="829843" y="768159"/>
                  </a:lnTo>
                  <a:lnTo>
                    <a:pt x="828649" y="766889"/>
                  </a:lnTo>
                  <a:lnTo>
                    <a:pt x="827646" y="766889"/>
                  </a:lnTo>
                  <a:lnTo>
                    <a:pt x="825703" y="768159"/>
                  </a:lnTo>
                  <a:lnTo>
                    <a:pt x="825271" y="768159"/>
                  </a:lnTo>
                  <a:lnTo>
                    <a:pt x="825195" y="766889"/>
                  </a:lnTo>
                  <a:lnTo>
                    <a:pt x="822109" y="766889"/>
                  </a:lnTo>
                  <a:lnTo>
                    <a:pt x="822274" y="765619"/>
                  </a:lnTo>
                  <a:lnTo>
                    <a:pt x="821918" y="765619"/>
                  </a:lnTo>
                  <a:lnTo>
                    <a:pt x="818705" y="766889"/>
                  </a:lnTo>
                  <a:lnTo>
                    <a:pt x="816229" y="765619"/>
                  </a:lnTo>
                  <a:lnTo>
                    <a:pt x="814463" y="763079"/>
                  </a:lnTo>
                  <a:lnTo>
                    <a:pt x="815416" y="763079"/>
                  </a:lnTo>
                  <a:lnTo>
                    <a:pt x="815835" y="761809"/>
                  </a:lnTo>
                  <a:lnTo>
                    <a:pt x="815721" y="760539"/>
                  </a:lnTo>
                  <a:lnTo>
                    <a:pt x="818578" y="760539"/>
                  </a:lnTo>
                  <a:lnTo>
                    <a:pt x="820318" y="759269"/>
                  </a:lnTo>
                  <a:lnTo>
                    <a:pt x="820356" y="757999"/>
                  </a:lnTo>
                  <a:lnTo>
                    <a:pt x="821893" y="757999"/>
                  </a:lnTo>
                  <a:lnTo>
                    <a:pt x="823214" y="756729"/>
                  </a:lnTo>
                  <a:lnTo>
                    <a:pt x="824242" y="756729"/>
                  </a:lnTo>
                  <a:lnTo>
                    <a:pt x="825106" y="755459"/>
                  </a:lnTo>
                  <a:lnTo>
                    <a:pt x="825969" y="755459"/>
                  </a:lnTo>
                  <a:lnTo>
                    <a:pt x="826160" y="754189"/>
                  </a:lnTo>
                  <a:lnTo>
                    <a:pt x="828090" y="754189"/>
                  </a:lnTo>
                  <a:lnTo>
                    <a:pt x="828840" y="752919"/>
                  </a:lnTo>
                  <a:lnTo>
                    <a:pt x="829792" y="752919"/>
                  </a:lnTo>
                  <a:lnTo>
                    <a:pt x="830795" y="751649"/>
                  </a:lnTo>
                  <a:lnTo>
                    <a:pt x="833208" y="749109"/>
                  </a:lnTo>
                  <a:lnTo>
                    <a:pt x="834453" y="747839"/>
                  </a:lnTo>
                  <a:lnTo>
                    <a:pt x="835609" y="746569"/>
                  </a:lnTo>
                  <a:lnTo>
                    <a:pt x="836218" y="745299"/>
                  </a:lnTo>
                  <a:lnTo>
                    <a:pt x="837057" y="741489"/>
                  </a:lnTo>
                  <a:lnTo>
                    <a:pt x="837387" y="741489"/>
                  </a:lnTo>
                  <a:lnTo>
                    <a:pt x="837780" y="742759"/>
                  </a:lnTo>
                  <a:lnTo>
                    <a:pt x="838187" y="742759"/>
                  </a:lnTo>
                  <a:lnTo>
                    <a:pt x="839444" y="744029"/>
                  </a:lnTo>
                  <a:lnTo>
                    <a:pt x="840359" y="742759"/>
                  </a:lnTo>
                  <a:lnTo>
                    <a:pt x="840917" y="741489"/>
                  </a:lnTo>
                  <a:lnTo>
                    <a:pt x="842010" y="738949"/>
                  </a:lnTo>
                  <a:lnTo>
                    <a:pt x="840930" y="736409"/>
                  </a:lnTo>
                  <a:lnTo>
                    <a:pt x="839901" y="733869"/>
                  </a:lnTo>
                  <a:lnTo>
                    <a:pt x="838492" y="732599"/>
                  </a:lnTo>
                  <a:lnTo>
                    <a:pt x="837717" y="731329"/>
                  </a:lnTo>
                  <a:lnTo>
                    <a:pt x="836942" y="730059"/>
                  </a:lnTo>
                  <a:lnTo>
                    <a:pt x="835647" y="730059"/>
                  </a:lnTo>
                  <a:lnTo>
                    <a:pt x="834390" y="731329"/>
                  </a:lnTo>
                  <a:lnTo>
                    <a:pt x="832561" y="730059"/>
                  </a:lnTo>
                  <a:lnTo>
                    <a:pt x="825055" y="733869"/>
                  </a:lnTo>
                  <a:lnTo>
                    <a:pt x="820267" y="736409"/>
                  </a:lnTo>
                  <a:lnTo>
                    <a:pt x="818222" y="737679"/>
                  </a:lnTo>
                  <a:lnTo>
                    <a:pt x="817295" y="736409"/>
                  </a:lnTo>
                  <a:lnTo>
                    <a:pt x="816711" y="737679"/>
                  </a:lnTo>
                  <a:lnTo>
                    <a:pt x="816457" y="737679"/>
                  </a:lnTo>
                  <a:lnTo>
                    <a:pt x="803744" y="746569"/>
                  </a:lnTo>
                  <a:lnTo>
                    <a:pt x="800544" y="747839"/>
                  </a:lnTo>
                  <a:lnTo>
                    <a:pt x="797788" y="750379"/>
                  </a:lnTo>
                  <a:lnTo>
                    <a:pt x="795489" y="751649"/>
                  </a:lnTo>
                  <a:lnTo>
                    <a:pt x="796213" y="750379"/>
                  </a:lnTo>
                  <a:lnTo>
                    <a:pt x="796023" y="750379"/>
                  </a:lnTo>
                  <a:lnTo>
                    <a:pt x="795756" y="749109"/>
                  </a:lnTo>
                  <a:lnTo>
                    <a:pt x="795185" y="749109"/>
                  </a:lnTo>
                  <a:lnTo>
                    <a:pt x="794575" y="747839"/>
                  </a:lnTo>
                  <a:lnTo>
                    <a:pt x="795070" y="746569"/>
                  </a:lnTo>
                  <a:lnTo>
                    <a:pt x="796721" y="745299"/>
                  </a:lnTo>
                  <a:lnTo>
                    <a:pt x="797229" y="744029"/>
                  </a:lnTo>
                  <a:lnTo>
                    <a:pt x="797217" y="741489"/>
                  </a:lnTo>
                  <a:lnTo>
                    <a:pt x="797039" y="741489"/>
                  </a:lnTo>
                  <a:lnTo>
                    <a:pt x="797090" y="740219"/>
                  </a:lnTo>
                  <a:lnTo>
                    <a:pt x="797344" y="738949"/>
                  </a:lnTo>
                  <a:lnTo>
                    <a:pt x="797356" y="737679"/>
                  </a:lnTo>
                  <a:lnTo>
                    <a:pt x="797814" y="737679"/>
                  </a:lnTo>
                  <a:lnTo>
                    <a:pt x="797636" y="735139"/>
                  </a:lnTo>
                  <a:lnTo>
                    <a:pt x="797458" y="733869"/>
                  </a:lnTo>
                  <a:lnTo>
                    <a:pt x="798144" y="733869"/>
                  </a:lnTo>
                  <a:lnTo>
                    <a:pt x="797839" y="732599"/>
                  </a:lnTo>
                  <a:lnTo>
                    <a:pt x="798055" y="731329"/>
                  </a:lnTo>
                  <a:lnTo>
                    <a:pt x="798753" y="731329"/>
                  </a:lnTo>
                  <a:lnTo>
                    <a:pt x="798893" y="728789"/>
                  </a:lnTo>
                  <a:lnTo>
                    <a:pt x="799261" y="727519"/>
                  </a:lnTo>
                  <a:lnTo>
                    <a:pt x="798233" y="727519"/>
                  </a:lnTo>
                  <a:lnTo>
                    <a:pt x="799490" y="724979"/>
                  </a:lnTo>
                  <a:lnTo>
                    <a:pt x="800112" y="721169"/>
                  </a:lnTo>
                  <a:lnTo>
                    <a:pt x="800252" y="721169"/>
                  </a:lnTo>
                  <a:lnTo>
                    <a:pt x="800303" y="719899"/>
                  </a:lnTo>
                  <a:lnTo>
                    <a:pt x="800785" y="718629"/>
                  </a:lnTo>
                  <a:lnTo>
                    <a:pt x="800785" y="716089"/>
                  </a:lnTo>
                  <a:lnTo>
                    <a:pt x="801154" y="714819"/>
                  </a:lnTo>
                  <a:lnTo>
                    <a:pt x="801166" y="713549"/>
                  </a:lnTo>
                  <a:lnTo>
                    <a:pt x="801395" y="712279"/>
                  </a:lnTo>
                  <a:lnTo>
                    <a:pt x="801090" y="711009"/>
                  </a:lnTo>
                  <a:lnTo>
                    <a:pt x="800265" y="711009"/>
                  </a:lnTo>
                  <a:lnTo>
                    <a:pt x="801001" y="709739"/>
                  </a:lnTo>
                  <a:lnTo>
                    <a:pt x="801103" y="707199"/>
                  </a:lnTo>
                  <a:lnTo>
                    <a:pt x="800569" y="704659"/>
                  </a:lnTo>
                  <a:lnTo>
                    <a:pt x="800303" y="704659"/>
                  </a:lnTo>
                  <a:lnTo>
                    <a:pt x="799846" y="703389"/>
                  </a:lnTo>
                  <a:lnTo>
                    <a:pt x="799655" y="702119"/>
                  </a:lnTo>
                  <a:lnTo>
                    <a:pt x="799680" y="700849"/>
                  </a:lnTo>
                  <a:lnTo>
                    <a:pt x="799909" y="699579"/>
                  </a:lnTo>
                  <a:lnTo>
                    <a:pt x="799465" y="700849"/>
                  </a:lnTo>
                  <a:lnTo>
                    <a:pt x="798550" y="699579"/>
                  </a:lnTo>
                  <a:lnTo>
                    <a:pt x="799490" y="699579"/>
                  </a:lnTo>
                  <a:lnTo>
                    <a:pt x="799934" y="698309"/>
                  </a:lnTo>
                  <a:lnTo>
                    <a:pt x="799858" y="697039"/>
                  </a:lnTo>
                  <a:lnTo>
                    <a:pt x="798817" y="697039"/>
                  </a:lnTo>
                  <a:lnTo>
                    <a:pt x="798601" y="695769"/>
                  </a:lnTo>
                  <a:lnTo>
                    <a:pt x="798741" y="695769"/>
                  </a:lnTo>
                  <a:lnTo>
                    <a:pt x="799033" y="694499"/>
                  </a:lnTo>
                  <a:lnTo>
                    <a:pt x="799541" y="694499"/>
                  </a:lnTo>
                  <a:lnTo>
                    <a:pt x="799338" y="693229"/>
                  </a:lnTo>
                  <a:lnTo>
                    <a:pt x="797572" y="693229"/>
                  </a:lnTo>
                  <a:lnTo>
                    <a:pt x="797560" y="691959"/>
                  </a:lnTo>
                  <a:lnTo>
                    <a:pt x="797318" y="690689"/>
                  </a:lnTo>
                  <a:lnTo>
                    <a:pt x="791197" y="690689"/>
                  </a:lnTo>
                  <a:lnTo>
                    <a:pt x="790714" y="689419"/>
                  </a:lnTo>
                  <a:lnTo>
                    <a:pt x="790968" y="689419"/>
                  </a:lnTo>
                  <a:lnTo>
                    <a:pt x="790689" y="688149"/>
                  </a:lnTo>
                  <a:lnTo>
                    <a:pt x="786549" y="688149"/>
                  </a:lnTo>
                  <a:lnTo>
                    <a:pt x="785215" y="689419"/>
                  </a:lnTo>
                  <a:lnTo>
                    <a:pt x="784402" y="688149"/>
                  </a:lnTo>
                  <a:lnTo>
                    <a:pt x="784098" y="688149"/>
                  </a:lnTo>
                  <a:lnTo>
                    <a:pt x="784390" y="686879"/>
                  </a:lnTo>
                  <a:lnTo>
                    <a:pt x="784987" y="686879"/>
                  </a:lnTo>
                  <a:lnTo>
                    <a:pt x="784821" y="685609"/>
                  </a:lnTo>
                  <a:lnTo>
                    <a:pt x="781837" y="685609"/>
                  </a:lnTo>
                  <a:lnTo>
                    <a:pt x="780796" y="686879"/>
                  </a:lnTo>
                  <a:lnTo>
                    <a:pt x="781113" y="688149"/>
                  </a:lnTo>
                  <a:lnTo>
                    <a:pt x="781291" y="688149"/>
                  </a:lnTo>
                  <a:lnTo>
                    <a:pt x="781380" y="689419"/>
                  </a:lnTo>
                  <a:lnTo>
                    <a:pt x="778573" y="689419"/>
                  </a:lnTo>
                  <a:lnTo>
                    <a:pt x="778611" y="691959"/>
                  </a:lnTo>
                  <a:lnTo>
                    <a:pt x="778383" y="693229"/>
                  </a:lnTo>
                  <a:lnTo>
                    <a:pt x="778560" y="695769"/>
                  </a:lnTo>
                  <a:lnTo>
                    <a:pt x="778433" y="695769"/>
                  </a:lnTo>
                  <a:lnTo>
                    <a:pt x="778573" y="697039"/>
                  </a:lnTo>
                  <a:lnTo>
                    <a:pt x="779030" y="698309"/>
                  </a:lnTo>
                  <a:lnTo>
                    <a:pt x="779348" y="699579"/>
                  </a:lnTo>
                  <a:lnTo>
                    <a:pt x="779830" y="702119"/>
                  </a:lnTo>
                  <a:lnTo>
                    <a:pt x="780694" y="702119"/>
                  </a:lnTo>
                  <a:lnTo>
                    <a:pt x="780669" y="703389"/>
                  </a:lnTo>
                  <a:lnTo>
                    <a:pt x="779868" y="703389"/>
                  </a:lnTo>
                  <a:lnTo>
                    <a:pt x="779970" y="707199"/>
                  </a:lnTo>
                  <a:lnTo>
                    <a:pt x="779767" y="708469"/>
                  </a:lnTo>
                  <a:lnTo>
                    <a:pt x="779741" y="709739"/>
                  </a:lnTo>
                  <a:lnTo>
                    <a:pt x="779907" y="709739"/>
                  </a:lnTo>
                  <a:lnTo>
                    <a:pt x="780694" y="711009"/>
                  </a:lnTo>
                  <a:lnTo>
                    <a:pt x="781100" y="711009"/>
                  </a:lnTo>
                  <a:lnTo>
                    <a:pt x="781189" y="712279"/>
                  </a:lnTo>
                  <a:lnTo>
                    <a:pt x="782231" y="712279"/>
                  </a:lnTo>
                  <a:lnTo>
                    <a:pt x="782840" y="713549"/>
                  </a:lnTo>
                  <a:lnTo>
                    <a:pt x="782320" y="713549"/>
                  </a:lnTo>
                  <a:lnTo>
                    <a:pt x="781392" y="714819"/>
                  </a:lnTo>
                  <a:lnTo>
                    <a:pt x="780808" y="716089"/>
                  </a:lnTo>
                  <a:lnTo>
                    <a:pt x="780580" y="718629"/>
                  </a:lnTo>
                  <a:lnTo>
                    <a:pt x="780643" y="721169"/>
                  </a:lnTo>
                  <a:lnTo>
                    <a:pt x="780859" y="723709"/>
                  </a:lnTo>
                  <a:lnTo>
                    <a:pt x="779741" y="724979"/>
                  </a:lnTo>
                  <a:lnTo>
                    <a:pt x="779386" y="726249"/>
                  </a:lnTo>
                  <a:lnTo>
                    <a:pt x="779780" y="726249"/>
                  </a:lnTo>
                  <a:lnTo>
                    <a:pt x="779868" y="727519"/>
                  </a:lnTo>
                  <a:lnTo>
                    <a:pt x="779322" y="728789"/>
                  </a:lnTo>
                  <a:lnTo>
                    <a:pt x="778954" y="730059"/>
                  </a:lnTo>
                  <a:lnTo>
                    <a:pt x="779386" y="731329"/>
                  </a:lnTo>
                  <a:lnTo>
                    <a:pt x="779780" y="731329"/>
                  </a:lnTo>
                  <a:lnTo>
                    <a:pt x="779564" y="732599"/>
                  </a:lnTo>
                  <a:lnTo>
                    <a:pt x="778789" y="733869"/>
                  </a:lnTo>
                  <a:lnTo>
                    <a:pt x="778243" y="735139"/>
                  </a:lnTo>
                  <a:lnTo>
                    <a:pt x="778700" y="736409"/>
                  </a:lnTo>
                  <a:lnTo>
                    <a:pt x="778789" y="737679"/>
                  </a:lnTo>
                  <a:lnTo>
                    <a:pt x="778573" y="737679"/>
                  </a:lnTo>
                  <a:lnTo>
                    <a:pt x="778065" y="738949"/>
                  </a:lnTo>
                  <a:lnTo>
                    <a:pt x="778459" y="738949"/>
                  </a:lnTo>
                  <a:lnTo>
                    <a:pt x="778471" y="740219"/>
                  </a:lnTo>
                  <a:lnTo>
                    <a:pt x="778103" y="741489"/>
                  </a:lnTo>
                  <a:lnTo>
                    <a:pt x="777862" y="741489"/>
                  </a:lnTo>
                  <a:lnTo>
                    <a:pt x="777773" y="742759"/>
                  </a:lnTo>
                  <a:lnTo>
                    <a:pt x="777709" y="744029"/>
                  </a:lnTo>
                  <a:lnTo>
                    <a:pt x="777417" y="745299"/>
                  </a:lnTo>
                  <a:lnTo>
                    <a:pt x="777684" y="745299"/>
                  </a:lnTo>
                  <a:lnTo>
                    <a:pt x="777951" y="746569"/>
                  </a:lnTo>
                  <a:lnTo>
                    <a:pt x="779970" y="746569"/>
                  </a:lnTo>
                  <a:lnTo>
                    <a:pt x="779614" y="747839"/>
                  </a:lnTo>
                  <a:lnTo>
                    <a:pt x="777214" y="747839"/>
                  </a:lnTo>
                  <a:lnTo>
                    <a:pt x="777303" y="749109"/>
                  </a:lnTo>
                  <a:lnTo>
                    <a:pt x="776947" y="749109"/>
                  </a:lnTo>
                  <a:lnTo>
                    <a:pt x="776541" y="747839"/>
                  </a:lnTo>
                  <a:lnTo>
                    <a:pt x="776046" y="747839"/>
                  </a:lnTo>
                  <a:lnTo>
                    <a:pt x="775106" y="746569"/>
                  </a:lnTo>
                  <a:lnTo>
                    <a:pt x="774458" y="745299"/>
                  </a:lnTo>
                  <a:lnTo>
                    <a:pt x="772947" y="745299"/>
                  </a:lnTo>
                  <a:lnTo>
                    <a:pt x="772744" y="744029"/>
                  </a:lnTo>
                  <a:lnTo>
                    <a:pt x="770623" y="744029"/>
                  </a:lnTo>
                  <a:lnTo>
                    <a:pt x="770001" y="745299"/>
                  </a:lnTo>
                  <a:lnTo>
                    <a:pt x="769543" y="745299"/>
                  </a:lnTo>
                  <a:lnTo>
                    <a:pt x="769632" y="744029"/>
                  </a:lnTo>
                  <a:lnTo>
                    <a:pt x="769899" y="744029"/>
                  </a:lnTo>
                  <a:lnTo>
                    <a:pt x="769988" y="742759"/>
                  </a:lnTo>
                  <a:lnTo>
                    <a:pt x="765124" y="742759"/>
                  </a:lnTo>
                  <a:lnTo>
                    <a:pt x="764946" y="741489"/>
                  </a:lnTo>
                  <a:lnTo>
                    <a:pt x="765200" y="741489"/>
                  </a:lnTo>
                  <a:lnTo>
                    <a:pt x="765898" y="740219"/>
                  </a:lnTo>
                  <a:lnTo>
                    <a:pt x="761060" y="740219"/>
                  </a:lnTo>
                  <a:lnTo>
                    <a:pt x="760247" y="738949"/>
                  </a:lnTo>
                  <a:lnTo>
                    <a:pt x="757999" y="738949"/>
                  </a:lnTo>
                  <a:lnTo>
                    <a:pt x="756107" y="737679"/>
                  </a:lnTo>
                  <a:lnTo>
                    <a:pt x="755675" y="737679"/>
                  </a:lnTo>
                  <a:lnTo>
                    <a:pt x="755142" y="736409"/>
                  </a:lnTo>
                  <a:lnTo>
                    <a:pt x="750925" y="738949"/>
                  </a:lnTo>
                  <a:lnTo>
                    <a:pt x="750798" y="736409"/>
                  </a:lnTo>
                  <a:lnTo>
                    <a:pt x="751243" y="735139"/>
                  </a:lnTo>
                  <a:lnTo>
                    <a:pt x="747839" y="735139"/>
                  </a:lnTo>
                  <a:lnTo>
                    <a:pt x="747598" y="733869"/>
                  </a:lnTo>
                  <a:lnTo>
                    <a:pt x="747344" y="732599"/>
                  </a:lnTo>
                  <a:lnTo>
                    <a:pt x="745337" y="732599"/>
                  </a:lnTo>
                  <a:lnTo>
                    <a:pt x="744562" y="733869"/>
                  </a:lnTo>
                  <a:lnTo>
                    <a:pt x="743343" y="733869"/>
                  </a:lnTo>
                  <a:lnTo>
                    <a:pt x="743292" y="732599"/>
                  </a:lnTo>
                  <a:lnTo>
                    <a:pt x="744067" y="732599"/>
                  </a:lnTo>
                  <a:lnTo>
                    <a:pt x="744245" y="731431"/>
                  </a:lnTo>
                  <a:lnTo>
                    <a:pt x="743254" y="732599"/>
                  </a:lnTo>
                  <a:lnTo>
                    <a:pt x="742518" y="731329"/>
                  </a:lnTo>
                  <a:lnTo>
                    <a:pt x="742111" y="731329"/>
                  </a:lnTo>
                  <a:lnTo>
                    <a:pt x="741832" y="730059"/>
                  </a:lnTo>
                  <a:lnTo>
                    <a:pt x="741578" y="730059"/>
                  </a:lnTo>
                  <a:lnTo>
                    <a:pt x="741387" y="728789"/>
                  </a:lnTo>
                  <a:lnTo>
                    <a:pt x="738530" y="728789"/>
                  </a:lnTo>
                  <a:lnTo>
                    <a:pt x="737730" y="727519"/>
                  </a:lnTo>
                  <a:lnTo>
                    <a:pt x="736663" y="727519"/>
                  </a:lnTo>
                  <a:lnTo>
                    <a:pt x="736155" y="726249"/>
                  </a:lnTo>
                  <a:lnTo>
                    <a:pt x="733107" y="726249"/>
                  </a:lnTo>
                  <a:lnTo>
                    <a:pt x="732650" y="724979"/>
                  </a:lnTo>
                  <a:lnTo>
                    <a:pt x="730580" y="724979"/>
                  </a:lnTo>
                  <a:lnTo>
                    <a:pt x="730377" y="723709"/>
                  </a:lnTo>
                  <a:lnTo>
                    <a:pt x="730173" y="722439"/>
                  </a:lnTo>
                  <a:lnTo>
                    <a:pt x="729449" y="722439"/>
                  </a:lnTo>
                  <a:lnTo>
                    <a:pt x="728853" y="721169"/>
                  </a:lnTo>
                  <a:lnTo>
                    <a:pt x="728433" y="722439"/>
                  </a:lnTo>
                  <a:lnTo>
                    <a:pt x="727011" y="722439"/>
                  </a:lnTo>
                  <a:lnTo>
                    <a:pt x="726109" y="721169"/>
                  </a:lnTo>
                  <a:lnTo>
                    <a:pt x="724738" y="719899"/>
                  </a:lnTo>
                  <a:lnTo>
                    <a:pt x="723912" y="719899"/>
                  </a:lnTo>
                  <a:lnTo>
                    <a:pt x="722960" y="721169"/>
                  </a:lnTo>
                  <a:lnTo>
                    <a:pt x="722198" y="722439"/>
                  </a:lnTo>
                  <a:lnTo>
                    <a:pt x="721410" y="722439"/>
                  </a:lnTo>
                  <a:lnTo>
                    <a:pt x="720039" y="723709"/>
                  </a:lnTo>
                  <a:lnTo>
                    <a:pt x="718985" y="722439"/>
                  </a:lnTo>
                  <a:lnTo>
                    <a:pt x="718261" y="721169"/>
                  </a:lnTo>
                  <a:lnTo>
                    <a:pt x="717346" y="721169"/>
                  </a:lnTo>
                  <a:lnTo>
                    <a:pt x="716635" y="719899"/>
                  </a:lnTo>
                  <a:lnTo>
                    <a:pt x="716457" y="722439"/>
                  </a:lnTo>
                  <a:lnTo>
                    <a:pt x="715200" y="723709"/>
                  </a:lnTo>
                  <a:lnTo>
                    <a:pt x="712812" y="724979"/>
                  </a:lnTo>
                  <a:lnTo>
                    <a:pt x="709968" y="724979"/>
                  </a:lnTo>
                  <a:lnTo>
                    <a:pt x="709104" y="726249"/>
                  </a:lnTo>
                  <a:lnTo>
                    <a:pt x="708609" y="727519"/>
                  </a:lnTo>
                  <a:lnTo>
                    <a:pt x="708482" y="728789"/>
                  </a:lnTo>
                  <a:lnTo>
                    <a:pt x="710285" y="728789"/>
                  </a:lnTo>
                  <a:lnTo>
                    <a:pt x="710095" y="730059"/>
                  </a:lnTo>
                  <a:lnTo>
                    <a:pt x="709663" y="730059"/>
                  </a:lnTo>
                  <a:lnTo>
                    <a:pt x="708723" y="731329"/>
                  </a:lnTo>
                  <a:lnTo>
                    <a:pt x="709383" y="732599"/>
                  </a:lnTo>
                  <a:lnTo>
                    <a:pt x="709739" y="732599"/>
                  </a:lnTo>
                  <a:lnTo>
                    <a:pt x="709803" y="733869"/>
                  </a:lnTo>
                  <a:lnTo>
                    <a:pt x="710069" y="735139"/>
                  </a:lnTo>
                  <a:lnTo>
                    <a:pt x="710692" y="736409"/>
                  </a:lnTo>
                  <a:lnTo>
                    <a:pt x="714565" y="736409"/>
                  </a:lnTo>
                  <a:lnTo>
                    <a:pt x="715137" y="737679"/>
                  </a:lnTo>
                  <a:lnTo>
                    <a:pt x="715137" y="738949"/>
                  </a:lnTo>
                  <a:lnTo>
                    <a:pt x="718997" y="738949"/>
                  </a:lnTo>
                  <a:lnTo>
                    <a:pt x="719493" y="740219"/>
                  </a:lnTo>
                  <a:lnTo>
                    <a:pt x="721791" y="740219"/>
                  </a:lnTo>
                  <a:lnTo>
                    <a:pt x="722287" y="741489"/>
                  </a:lnTo>
                  <a:lnTo>
                    <a:pt x="722109" y="742759"/>
                  </a:lnTo>
                  <a:lnTo>
                    <a:pt x="721817" y="742759"/>
                  </a:lnTo>
                  <a:lnTo>
                    <a:pt x="722058" y="744029"/>
                  </a:lnTo>
                  <a:lnTo>
                    <a:pt x="723722" y="744029"/>
                  </a:lnTo>
                  <a:lnTo>
                    <a:pt x="724141" y="742759"/>
                  </a:lnTo>
                  <a:lnTo>
                    <a:pt x="724585" y="742759"/>
                  </a:lnTo>
                  <a:lnTo>
                    <a:pt x="727862" y="744029"/>
                  </a:lnTo>
                  <a:lnTo>
                    <a:pt x="728256" y="745299"/>
                  </a:lnTo>
                  <a:lnTo>
                    <a:pt x="729818" y="745299"/>
                  </a:lnTo>
                  <a:lnTo>
                    <a:pt x="729869" y="746569"/>
                  </a:lnTo>
                  <a:lnTo>
                    <a:pt x="732243" y="746569"/>
                  </a:lnTo>
                  <a:lnTo>
                    <a:pt x="732675" y="747839"/>
                  </a:lnTo>
                  <a:lnTo>
                    <a:pt x="733767" y="747839"/>
                  </a:lnTo>
                  <a:lnTo>
                    <a:pt x="735533" y="749109"/>
                  </a:lnTo>
                  <a:lnTo>
                    <a:pt x="737565" y="750379"/>
                  </a:lnTo>
                  <a:lnTo>
                    <a:pt x="739140" y="751649"/>
                  </a:lnTo>
                  <a:lnTo>
                    <a:pt x="740206" y="750379"/>
                  </a:lnTo>
                  <a:lnTo>
                    <a:pt x="740460" y="750379"/>
                  </a:lnTo>
                  <a:lnTo>
                    <a:pt x="740549" y="751649"/>
                  </a:lnTo>
                  <a:lnTo>
                    <a:pt x="740410" y="751649"/>
                  </a:lnTo>
                  <a:lnTo>
                    <a:pt x="740397" y="752919"/>
                  </a:lnTo>
                  <a:lnTo>
                    <a:pt x="745858" y="752919"/>
                  </a:lnTo>
                  <a:lnTo>
                    <a:pt x="745909" y="754189"/>
                  </a:lnTo>
                  <a:lnTo>
                    <a:pt x="745363" y="755459"/>
                  </a:lnTo>
                  <a:lnTo>
                    <a:pt x="750290" y="755459"/>
                  </a:lnTo>
                  <a:lnTo>
                    <a:pt x="750201" y="756729"/>
                  </a:lnTo>
                  <a:lnTo>
                    <a:pt x="749439" y="756729"/>
                  </a:lnTo>
                  <a:lnTo>
                    <a:pt x="749185" y="757999"/>
                  </a:lnTo>
                  <a:lnTo>
                    <a:pt x="749604" y="759269"/>
                  </a:lnTo>
                  <a:lnTo>
                    <a:pt x="750430" y="757999"/>
                  </a:lnTo>
                  <a:lnTo>
                    <a:pt x="750989" y="757999"/>
                  </a:lnTo>
                  <a:lnTo>
                    <a:pt x="751268" y="756729"/>
                  </a:lnTo>
                  <a:lnTo>
                    <a:pt x="751636" y="755459"/>
                  </a:lnTo>
                  <a:lnTo>
                    <a:pt x="753694" y="755459"/>
                  </a:lnTo>
                  <a:lnTo>
                    <a:pt x="754621" y="757999"/>
                  </a:lnTo>
                  <a:lnTo>
                    <a:pt x="755383" y="757999"/>
                  </a:lnTo>
                  <a:lnTo>
                    <a:pt x="756107" y="759269"/>
                  </a:lnTo>
                  <a:lnTo>
                    <a:pt x="756780" y="760539"/>
                  </a:lnTo>
                  <a:lnTo>
                    <a:pt x="759675" y="760539"/>
                  </a:lnTo>
                  <a:lnTo>
                    <a:pt x="760234" y="759269"/>
                  </a:lnTo>
                  <a:lnTo>
                    <a:pt x="760831" y="760539"/>
                  </a:lnTo>
                  <a:lnTo>
                    <a:pt x="761352" y="761809"/>
                  </a:lnTo>
                  <a:lnTo>
                    <a:pt x="763536" y="761809"/>
                  </a:lnTo>
                  <a:lnTo>
                    <a:pt x="764260" y="763079"/>
                  </a:lnTo>
                  <a:lnTo>
                    <a:pt x="766064" y="763079"/>
                  </a:lnTo>
                  <a:lnTo>
                    <a:pt x="766330" y="764349"/>
                  </a:lnTo>
                  <a:lnTo>
                    <a:pt x="767181" y="764349"/>
                  </a:lnTo>
                  <a:lnTo>
                    <a:pt x="768591" y="763079"/>
                  </a:lnTo>
                  <a:lnTo>
                    <a:pt x="769124" y="764349"/>
                  </a:lnTo>
                  <a:lnTo>
                    <a:pt x="769899" y="764349"/>
                  </a:lnTo>
                  <a:lnTo>
                    <a:pt x="770623" y="765619"/>
                  </a:lnTo>
                  <a:lnTo>
                    <a:pt x="772325" y="765619"/>
                  </a:lnTo>
                  <a:lnTo>
                    <a:pt x="773442" y="766889"/>
                  </a:lnTo>
                  <a:lnTo>
                    <a:pt x="773988" y="767359"/>
                  </a:lnTo>
                  <a:lnTo>
                    <a:pt x="773696" y="768159"/>
                  </a:lnTo>
                  <a:lnTo>
                    <a:pt x="772058" y="768159"/>
                  </a:lnTo>
                  <a:lnTo>
                    <a:pt x="770940" y="769429"/>
                  </a:lnTo>
                  <a:lnTo>
                    <a:pt x="769658" y="769429"/>
                  </a:lnTo>
                  <a:lnTo>
                    <a:pt x="768629" y="770699"/>
                  </a:lnTo>
                  <a:lnTo>
                    <a:pt x="769302" y="770699"/>
                  </a:lnTo>
                  <a:lnTo>
                    <a:pt x="768667" y="771969"/>
                  </a:lnTo>
                  <a:lnTo>
                    <a:pt x="767334" y="771969"/>
                  </a:lnTo>
                  <a:lnTo>
                    <a:pt x="766165" y="770699"/>
                  </a:lnTo>
                  <a:lnTo>
                    <a:pt x="765822" y="771969"/>
                  </a:lnTo>
                  <a:lnTo>
                    <a:pt x="765606" y="773239"/>
                  </a:lnTo>
                  <a:lnTo>
                    <a:pt x="761288" y="773239"/>
                  </a:lnTo>
                  <a:lnTo>
                    <a:pt x="760793" y="774509"/>
                  </a:lnTo>
                  <a:lnTo>
                    <a:pt x="758698" y="774509"/>
                  </a:lnTo>
                  <a:lnTo>
                    <a:pt x="758126" y="775779"/>
                  </a:lnTo>
                  <a:lnTo>
                    <a:pt x="757948" y="777049"/>
                  </a:lnTo>
                  <a:lnTo>
                    <a:pt x="756031" y="777049"/>
                  </a:lnTo>
                  <a:lnTo>
                    <a:pt x="755370" y="778319"/>
                  </a:lnTo>
                  <a:lnTo>
                    <a:pt x="755027" y="778319"/>
                  </a:lnTo>
                  <a:lnTo>
                    <a:pt x="754532" y="777049"/>
                  </a:lnTo>
                  <a:lnTo>
                    <a:pt x="754151" y="778319"/>
                  </a:lnTo>
                  <a:lnTo>
                    <a:pt x="750620" y="778319"/>
                  </a:lnTo>
                  <a:lnTo>
                    <a:pt x="750328" y="779589"/>
                  </a:lnTo>
                  <a:lnTo>
                    <a:pt x="750849" y="779589"/>
                  </a:lnTo>
                  <a:lnTo>
                    <a:pt x="750811" y="780859"/>
                  </a:lnTo>
                  <a:lnTo>
                    <a:pt x="750227" y="779589"/>
                  </a:lnTo>
                  <a:lnTo>
                    <a:pt x="746188" y="779589"/>
                  </a:lnTo>
                  <a:lnTo>
                    <a:pt x="745451" y="780859"/>
                  </a:lnTo>
                  <a:lnTo>
                    <a:pt x="745159" y="782129"/>
                  </a:lnTo>
                  <a:lnTo>
                    <a:pt x="743369" y="782129"/>
                  </a:lnTo>
                  <a:lnTo>
                    <a:pt x="743470" y="783399"/>
                  </a:lnTo>
                  <a:lnTo>
                    <a:pt x="743851" y="784669"/>
                  </a:lnTo>
                  <a:lnTo>
                    <a:pt x="744791" y="784669"/>
                  </a:lnTo>
                  <a:lnTo>
                    <a:pt x="744524" y="785939"/>
                  </a:lnTo>
                  <a:lnTo>
                    <a:pt x="741133" y="785939"/>
                  </a:lnTo>
                  <a:lnTo>
                    <a:pt x="740486" y="787209"/>
                  </a:lnTo>
                  <a:lnTo>
                    <a:pt x="739330" y="785939"/>
                  </a:lnTo>
                  <a:lnTo>
                    <a:pt x="738835" y="785939"/>
                  </a:lnTo>
                  <a:lnTo>
                    <a:pt x="738873" y="787209"/>
                  </a:lnTo>
                  <a:lnTo>
                    <a:pt x="736257" y="787209"/>
                  </a:lnTo>
                  <a:lnTo>
                    <a:pt x="736295" y="788479"/>
                  </a:lnTo>
                  <a:lnTo>
                    <a:pt x="736066" y="788479"/>
                  </a:lnTo>
                  <a:lnTo>
                    <a:pt x="736092" y="789749"/>
                  </a:lnTo>
                  <a:lnTo>
                    <a:pt x="735152" y="789749"/>
                  </a:lnTo>
                  <a:lnTo>
                    <a:pt x="736155" y="792289"/>
                  </a:lnTo>
                  <a:lnTo>
                    <a:pt x="736612" y="793559"/>
                  </a:lnTo>
                  <a:lnTo>
                    <a:pt x="735850" y="793559"/>
                  </a:lnTo>
                  <a:lnTo>
                    <a:pt x="735228" y="794829"/>
                  </a:lnTo>
                  <a:lnTo>
                    <a:pt x="729513" y="794829"/>
                  </a:lnTo>
                  <a:lnTo>
                    <a:pt x="729996" y="796099"/>
                  </a:lnTo>
                  <a:lnTo>
                    <a:pt x="731418" y="798639"/>
                  </a:lnTo>
                  <a:lnTo>
                    <a:pt x="731177" y="799909"/>
                  </a:lnTo>
                  <a:lnTo>
                    <a:pt x="732078" y="799909"/>
                  </a:lnTo>
                  <a:lnTo>
                    <a:pt x="732713" y="802449"/>
                  </a:lnTo>
                  <a:lnTo>
                    <a:pt x="733298" y="802449"/>
                  </a:lnTo>
                  <a:lnTo>
                    <a:pt x="733475" y="803719"/>
                  </a:lnTo>
                  <a:lnTo>
                    <a:pt x="733488" y="804989"/>
                  </a:lnTo>
                  <a:lnTo>
                    <a:pt x="735545" y="804989"/>
                  </a:lnTo>
                  <a:lnTo>
                    <a:pt x="736612" y="806259"/>
                  </a:lnTo>
                  <a:lnTo>
                    <a:pt x="737133" y="806259"/>
                  </a:lnTo>
                  <a:lnTo>
                    <a:pt x="737298" y="807529"/>
                  </a:lnTo>
                  <a:lnTo>
                    <a:pt x="737743" y="808799"/>
                  </a:lnTo>
                  <a:lnTo>
                    <a:pt x="738238" y="808799"/>
                  </a:lnTo>
                  <a:lnTo>
                    <a:pt x="739000" y="807529"/>
                  </a:lnTo>
                  <a:lnTo>
                    <a:pt x="739902" y="806259"/>
                  </a:lnTo>
                  <a:lnTo>
                    <a:pt x="741019" y="806259"/>
                  </a:lnTo>
                  <a:lnTo>
                    <a:pt x="741870" y="807529"/>
                  </a:lnTo>
                  <a:lnTo>
                    <a:pt x="742327" y="808799"/>
                  </a:lnTo>
                  <a:lnTo>
                    <a:pt x="742810" y="810069"/>
                  </a:lnTo>
                  <a:lnTo>
                    <a:pt x="743369" y="810069"/>
                  </a:lnTo>
                  <a:lnTo>
                    <a:pt x="743407" y="807529"/>
                  </a:lnTo>
                  <a:lnTo>
                    <a:pt x="744067" y="808799"/>
                  </a:lnTo>
                  <a:lnTo>
                    <a:pt x="744982" y="808799"/>
                  </a:lnTo>
                  <a:lnTo>
                    <a:pt x="744410" y="810069"/>
                  </a:lnTo>
                  <a:lnTo>
                    <a:pt x="746518" y="810069"/>
                  </a:lnTo>
                  <a:lnTo>
                    <a:pt x="747026" y="808799"/>
                  </a:lnTo>
                  <a:lnTo>
                    <a:pt x="748411" y="807529"/>
                  </a:lnTo>
                  <a:lnTo>
                    <a:pt x="750747" y="807529"/>
                  </a:lnTo>
                  <a:lnTo>
                    <a:pt x="751293" y="806259"/>
                  </a:lnTo>
                  <a:lnTo>
                    <a:pt x="752182" y="804989"/>
                  </a:lnTo>
                  <a:lnTo>
                    <a:pt x="752602" y="803719"/>
                  </a:lnTo>
                  <a:lnTo>
                    <a:pt x="753491" y="803719"/>
                  </a:lnTo>
                  <a:lnTo>
                    <a:pt x="753554" y="804989"/>
                  </a:lnTo>
                  <a:lnTo>
                    <a:pt x="754316" y="806259"/>
                  </a:lnTo>
                  <a:lnTo>
                    <a:pt x="754557" y="806259"/>
                  </a:lnTo>
                  <a:lnTo>
                    <a:pt x="754837" y="807529"/>
                  </a:lnTo>
                  <a:lnTo>
                    <a:pt x="755751" y="806259"/>
                  </a:lnTo>
                  <a:lnTo>
                    <a:pt x="756475" y="804989"/>
                  </a:lnTo>
                  <a:lnTo>
                    <a:pt x="755713" y="804989"/>
                  </a:lnTo>
                  <a:lnTo>
                    <a:pt x="755307" y="803719"/>
                  </a:lnTo>
                  <a:lnTo>
                    <a:pt x="756183" y="802449"/>
                  </a:lnTo>
                  <a:lnTo>
                    <a:pt x="758431" y="802449"/>
                  </a:lnTo>
                  <a:lnTo>
                    <a:pt x="761009" y="799909"/>
                  </a:lnTo>
                  <a:lnTo>
                    <a:pt x="760768" y="799909"/>
                  </a:lnTo>
                  <a:lnTo>
                    <a:pt x="760501" y="798639"/>
                  </a:lnTo>
                  <a:lnTo>
                    <a:pt x="762812" y="798639"/>
                  </a:lnTo>
                  <a:lnTo>
                    <a:pt x="763193" y="797369"/>
                  </a:lnTo>
                  <a:lnTo>
                    <a:pt x="766508" y="797369"/>
                  </a:lnTo>
                  <a:lnTo>
                    <a:pt x="766622" y="796099"/>
                  </a:lnTo>
                  <a:lnTo>
                    <a:pt x="767816" y="794829"/>
                  </a:lnTo>
                  <a:lnTo>
                    <a:pt x="768553" y="794829"/>
                  </a:lnTo>
                  <a:lnTo>
                    <a:pt x="768781" y="793559"/>
                  </a:lnTo>
                  <a:lnTo>
                    <a:pt x="770382" y="793559"/>
                  </a:lnTo>
                  <a:lnTo>
                    <a:pt x="771486" y="792289"/>
                  </a:lnTo>
                  <a:lnTo>
                    <a:pt x="772947" y="792289"/>
                  </a:lnTo>
                  <a:lnTo>
                    <a:pt x="773785" y="791019"/>
                  </a:lnTo>
                  <a:lnTo>
                    <a:pt x="774636" y="791019"/>
                  </a:lnTo>
                  <a:lnTo>
                    <a:pt x="774763" y="789749"/>
                  </a:lnTo>
                  <a:lnTo>
                    <a:pt x="776185" y="789749"/>
                  </a:lnTo>
                  <a:lnTo>
                    <a:pt x="777036" y="788479"/>
                  </a:lnTo>
                  <a:lnTo>
                    <a:pt x="777773" y="789749"/>
                  </a:lnTo>
                  <a:lnTo>
                    <a:pt x="778675" y="788479"/>
                  </a:lnTo>
                  <a:lnTo>
                    <a:pt x="780656" y="788479"/>
                  </a:lnTo>
                  <a:lnTo>
                    <a:pt x="782142" y="787209"/>
                  </a:lnTo>
                  <a:lnTo>
                    <a:pt x="783120" y="787209"/>
                  </a:lnTo>
                  <a:lnTo>
                    <a:pt x="783983" y="785939"/>
                  </a:lnTo>
                  <a:lnTo>
                    <a:pt x="785507" y="785939"/>
                  </a:lnTo>
                  <a:lnTo>
                    <a:pt x="785736" y="787209"/>
                  </a:lnTo>
                  <a:lnTo>
                    <a:pt x="786485" y="788479"/>
                  </a:lnTo>
                  <a:lnTo>
                    <a:pt x="787742" y="788479"/>
                  </a:lnTo>
                  <a:lnTo>
                    <a:pt x="790549" y="787209"/>
                  </a:lnTo>
                  <a:lnTo>
                    <a:pt x="792238" y="784669"/>
                  </a:lnTo>
                  <a:lnTo>
                    <a:pt x="792810" y="780859"/>
                  </a:lnTo>
                  <a:lnTo>
                    <a:pt x="793318" y="780859"/>
                  </a:lnTo>
                  <a:lnTo>
                    <a:pt x="793661" y="779589"/>
                  </a:lnTo>
                  <a:lnTo>
                    <a:pt x="795197" y="779589"/>
                  </a:lnTo>
                  <a:lnTo>
                    <a:pt x="797636" y="780859"/>
                  </a:lnTo>
                  <a:lnTo>
                    <a:pt x="799858" y="780859"/>
                  </a:lnTo>
                  <a:lnTo>
                    <a:pt x="800150" y="782129"/>
                  </a:lnTo>
                  <a:lnTo>
                    <a:pt x="800150" y="784669"/>
                  </a:lnTo>
                  <a:lnTo>
                    <a:pt x="799896" y="785939"/>
                  </a:lnTo>
                  <a:lnTo>
                    <a:pt x="799553" y="788479"/>
                  </a:lnTo>
                  <a:lnTo>
                    <a:pt x="799287" y="789749"/>
                  </a:lnTo>
                  <a:lnTo>
                    <a:pt x="799071" y="791019"/>
                  </a:lnTo>
                  <a:lnTo>
                    <a:pt x="798906" y="791019"/>
                  </a:lnTo>
                  <a:lnTo>
                    <a:pt x="799706" y="793559"/>
                  </a:lnTo>
                  <a:lnTo>
                    <a:pt x="798220" y="796099"/>
                  </a:lnTo>
                  <a:lnTo>
                    <a:pt x="797547" y="797369"/>
                  </a:lnTo>
                  <a:lnTo>
                    <a:pt x="797687" y="798639"/>
                  </a:lnTo>
                  <a:lnTo>
                    <a:pt x="797699" y="801179"/>
                  </a:lnTo>
                  <a:lnTo>
                    <a:pt x="797356" y="802449"/>
                  </a:lnTo>
                  <a:lnTo>
                    <a:pt x="796785" y="803719"/>
                  </a:lnTo>
                  <a:lnTo>
                    <a:pt x="797572" y="804989"/>
                  </a:lnTo>
                  <a:lnTo>
                    <a:pt x="796404" y="806259"/>
                  </a:lnTo>
                  <a:lnTo>
                    <a:pt x="795807" y="807529"/>
                  </a:lnTo>
                  <a:lnTo>
                    <a:pt x="795756" y="808799"/>
                  </a:lnTo>
                  <a:lnTo>
                    <a:pt x="795553" y="810069"/>
                  </a:lnTo>
                  <a:lnTo>
                    <a:pt x="795578" y="811339"/>
                  </a:lnTo>
                  <a:lnTo>
                    <a:pt x="795858" y="813879"/>
                  </a:lnTo>
                  <a:lnTo>
                    <a:pt x="795528" y="815149"/>
                  </a:lnTo>
                  <a:lnTo>
                    <a:pt x="795553" y="816419"/>
                  </a:lnTo>
                  <a:lnTo>
                    <a:pt x="793889" y="817689"/>
                  </a:lnTo>
                  <a:lnTo>
                    <a:pt x="793661" y="818959"/>
                  </a:lnTo>
                  <a:lnTo>
                    <a:pt x="793496" y="818959"/>
                  </a:lnTo>
                  <a:lnTo>
                    <a:pt x="793559" y="820229"/>
                  </a:lnTo>
                  <a:lnTo>
                    <a:pt x="793318" y="820229"/>
                  </a:lnTo>
                  <a:lnTo>
                    <a:pt x="792746" y="825309"/>
                  </a:lnTo>
                  <a:lnTo>
                    <a:pt x="793000" y="825309"/>
                  </a:lnTo>
                  <a:lnTo>
                    <a:pt x="793826" y="826579"/>
                  </a:lnTo>
                  <a:lnTo>
                    <a:pt x="792822" y="827849"/>
                  </a:lnTo>
                  <a:lnTo>
                    <a:pt x="791768" y="831659"/>
                  </a:lnTo>
                  <a:lnTo>
                    <a:pt x="792060" y="832929"/>
                  </a:lnTo>
                  <a:lnTo>
                    <a:pt x="793076" y="834199"/>
                  </a:lnTo>
                  <a:lnTo>
                    <a:pt x="792683" y="835469"/>
                  </a:lnTo>
                  <a:lnTo>
                    <a:pt x="792480" y="835469"/>
                  </a:lnTo>
                  <a:lnTo>
                    <a:pt x="792594" y="836739"/>
                  </a:lnTo>
                  <a:lnTo>
                    <a:pt x="793000" y="836739"/>
                  </a:lnTo>
                  <a:lnTo>
                    <a:pt x="792734" y="838009"/>
                  </a:lnTo>
                  <a:lnTo>
                    <a:pt x="791794" y="838009"/>
                  </a:lnTo>
                  <a:lnTo>
                    <a:pt x="791997" y="840549"/>
                  </a:lnTo>
                  <a:lnTo>
                    <a:pt x="791641" y="843089"/>
                  </a:lnTo>
                  <a:lnTo>
                    <a:pt x="790727" y="845629"/>
                  </a:lnTo>
                  <a:lnTo>
                    <a:pt x="791235" y="845629"/>
                  </a:lnTo>
                  <a:lnTo>
                    <a:pt x="791502" y="846899"/>
                  </a:lnTo>
                  <a:lnTo>
                    <a:pt x="792264" y="846899"/>
                  </a:lnTo>
                  <a:lnTo>
                    <a:pt x="791591" y="848169"/>
                  </a:lnTo>
                  <a:lnTo>
                    <a:pt x="791286" y="849439"/>
                  </a:lnTo>
                  <a:lnTo>
                    <a:pt x="791591" y="850709"/>
                  </a:lnTo>
                  <a:lnTo>
                    <a:pt x="791298" y="851979"/>
                  </a:lnTo>
                  <a:lnTo>
                    <a:pt x="790879" y="851979"/>
                  </a:lnTo>
                  <a:lnTo>
                    <a:pt x="791806" y="853249"/>
                  </a:lnTo>
                  <a:lnTo>
                    <a:pt x="793038" y="853249"/>
                  </a:lnTo>
                  <a:lnTo>
                    <a:pt x="793064" y="854519"/>
                  </a:lnTo>
                  <a:lnTo>
                    <a:pt x="794270" y="854519"/>
                  </a:lnTo>
                  <a:lnTo>
                    <a:pt x="795528" y="855789"/>
                  </a:lnTo>
                  <a:lnTo>
                    <a:pt x="797420" y="855789"/>
                  </a:lnTo>
                  <a:lnTo>
                    <a:pt x="797877" y="854519"/>
                  </a:lnTo>
                  <a:lnTo>
                    <a:pt x="798817" y="855789"/>
                  </a:lnTo>
                  <a:lnTo>
                    <a:pt x="799871" y="855789"/>
                  </a:lnTo>
                  <a:lnTo>
                    <a:pt x="801065" y="854519"/>
                  </a:lnTo>
                  <a:lnTo>
                    <a:pt x="804227" y="854519"/>
                  </a:lnTo>
                  <a:lnTo>
                    <a:pt x="803592" y="851979"/>
                  </a:lnTo>
                  <a:lnTo>
                    <a:pt x="803719" y="850709"/>
                  </a:lnTo>
                  <a:lnTo>
                    <a:pt x="804583" y="849439"/>
                  </a:lnTo>
                  <a:lnTo>
                    <a:pt x="805942" y="848169"/>
                  </a:lnTo>
                  <a:lnTo>
                    <a:pt x="806602" y="846899"/>
                  </a:lnTo>
                  <a:lnTo>
                    <a:pt x="806970" y="845629"/>
                  </a:lnTo>
                  <a:lnTo>
                    <a:pt x="807034" y="844359"/>
                  </a:lnTo>
                  <a:lnTo>
                    <a:pt x="808126" y="841819"/>
                  </a:lnTo>
                  <a:lnTo>
                    <a:pt x="808024" y="840549"/>
                  </a:lnTo>
                  <a:lnTo>
                    <a:pt x="808291" y="840549"/>
                  </a:lnTo>
                  <a:lnTo>
                    <a:pt x="808139" y="839279"/>
                  </a:lnTo>
                  <a:lnTo>
                    <a:pt x="810056" y="839279"/>
                  </a:lnTo>
                  <a:lnTo>
                    <a:pt x="809205" y="836739"/>
                  </a:lnTo>
                  <a:lnTo>
                    <a:pt x="808672" y="836739"/>
                  </a:lnTo>
                  <a:lnTo>
                    <a:pt x="808443" y="835469"/>
                  </a:lnTo>
                  <a:lnTo>
                    <a:pt x="808075" y="834199"/>
                  </a:lnTo>
                  <a:lnTo>
                    <a:pt x="807669" y="834199"/>
                  </a:lnTo>
                  <a:lnTo>
                    <a:pt x="807427" y="832929"/>
                  </a:lnTo>
                  <a:lnTo>
                    <a:pt x="807427" y="831659"/>
                  </a:lnTo>
                  <a:lnTo>
                    <a:pt x="807872" y="830389"/>
                  </a:lnTo>
                  <a:lnTo>
                    <a:pt x="808799" y="831659"/>
                  </a:lnTo>
                  <a:lnTo>
                    <a:pt x="808520" y="830389"/>
                  </a:lnTo>
                  <a:lnTo>
                    <a:pt x="808393" y="829119"/>
                  </a:lnTo>
                  <a:lnTo>
                    <a:pt x="808075" y="827849"/>
                  </a:lnTo>
                  <a:lnTo>
                    <a:pt x="806754" y="827849"/>
                  </a:lnTo>
                  <a:lnTo>
                    <a:pt x="806983" y="826579"/>
                  </a:lnTo>
                  <a:lnTo>
                    <a:pt x="807377" y="825309"/>
                  </a:lnTo>
                  <a:lnTo>
                    <a:pt x="807516" y="824039"/>
                  </a:lnTo>
                  <a:lnTo>
                    <a:pt x="807847" y="824039"/>
                  </a:lnTo>
                  <a:lnTo>
                    <a:pt x="808380" y="822769"/>
                  </a:lnTo>
                  <a:lnTo>
                    <a:pt x="808329" y="821499"/>
                  </a:lnTo>
                  <a:lnTo>
                    <a:pt x="807720" y="820229"/>
                  </a:lnTo>
                  <a:lnTo>
                    <a:pt x="806513" y="818959"/>
                  </a:lnTo>
                  <a:lnTo>
                    <a:pt x="805865" y="818959"/>
                  </a:lnTo>
                  <a:lnTo>
                    <a:pt x="805510" y="817689"/>
                  </a:lnTo>
                  <a:lnTo>
                    <a:pt x="805332" y="816419"/>
                  </a:lnTo>
                  <a:lnTo>
                    <a:pt x="805840" y="815149"/>
                  </a:lnTo>
                  <a:lnTo>
                    <a:pt x="806945" y="815149"/>
                  </a:lnTo>
                  <a:lnTo>
                    <a:pt x="806208" y="813879"/>
                  </a:lnTo>
                  <a:lnTo>
                    <a:pt x="807199" y="812609"/>
                  </a:lnTo>
                  <a:lnTo>
                    <a:pt x="807770" y="812609"/>
                  </a:lnTo>
                  <a:lnTo>
                    <a:pt x="808799" y="813879"/>
                  </a:lnTo>
                  <a:lnTo>
                    <a:pt x="811022" y="813879"/>
                  </a:lnTo>
                  <a:lnTo>
                    <a:pt x="811542" y="812609"/>
                  </a:lnTo>
                  <a:lnTo>
                    <a:pt x="811784" y="812609"/>
                  </a:lnTo>
                  <a:lnTo>
                    <a:pt x="811834" y="811339"/>
                  </a:lnTo>
                  <a:lnTo>
                    <a:pt x="811149" y="811339"/>
                  </a:lnTo>
                  <a:lnTo>
                    <a:pt x="811377" y="810069"/>
                  </a:lnTo>
                  <a:lnTo>
                    <a:pt x="811047" y="810069"/>
                  </a:lnTo>
                  <a:lnTo>
                    <a:pt x="810133" y="808799"/>
                  </a:lnTo>
                  <a:lnTo>
                    <a:pt x="809536" y="807529"/>
                  </a:lnTo>
                  <a:lnTo>
                    <a:pt x="809345" y="807529"/>
                  </a:lnTo>
                  <a:lnTo>
                    <a:pt x="809548" y="806259"/>
                  </a:lnTo>
                  <a:lnTo>
                    <a:pt x="812190" y="806259"/>
                  </a:lnTo>
                  <a:lnTo>
                    <a:pt x="811784" y="804989"/>
                  </a:lnTo>
                  <a:lnTo>
                    <a:pt x="811758" y="803719"/>
                  </a:lnTo>
                  <a:lnTo>
                    <a:pt x="812050" y="802449"/>
                  </a:lnTo>
                  <a:lnTo>
                    <a:pt x="810450" y="802449"/>
                  </a:lnTo>
                  <a:lnTo>
                    <a:pt x="812952" y="801179"/>
                  </a:lnTo>
                  <a:lnTo>
                    <a:pt x="813066" y="799909"/>
                  </a:lnTo>
                  <a:lnTo>
                    <a:pt x="810831" y="797369"/>
                  </a:lnTo>
                  <a:lnTo>
                    <a:pt x="811314" y="796099"/>
                  </a:lnTo>
                  <a:lnTo>
                    <a:pt x="812431" y="794829"/>
                  </a:lnTo>
                  <a:lnTo>
                    <a:pt x="814146" y="792289"/>
                  </a:lnTo>
                  <a:lnTo>
                    <a:pt x="813714" y="792289"/>
                  </a:lnTo>
                  <a:lnTo>
                    <a:pt x="813460" y="791019"/>
                  </a:lnTo>
                  <a:lnTo>
                    <a:pt x="814870" y="791019"/>
                  </a:lnTo>
                  <a:lnTo>
                    <a:pt x="815873" y="789749"/>
                  </a:lnTo>
                  <a:lnTo>
                    <a:pt x="816000" y="788479"/>
                  </a:lnTo>
                  <a:lnTo>
                    <a:pt x="815225" y="788479"/>
                  </a:lnTo>
                  <a:lnTo>
                    <a:pt x="814984" y="787209"/>
                  </a:lnTo>
                  <a:lnTo>
                    <a:pt x="814527" y="787209"/>
                  </a:lnTo>
                  <a:lnTo>
                    <a:pt x="814044" y="788479"/>
                  </a:lnTo>
                  <a:lnTo>
                    <a:pt x="813181" y="788479"/>
                  </a:lnTo>
                  <a:lnTo>
                    <a:pt x="813117" y="787209"/>
                  </a:lnTo>
                  <a:lnTo>
                    <a:pt x="813625" y="787209"/>
                  </a:lnTo>
                  <a:lnTo>
                    <a:pt x="813981" y="785939"/>
                  </a:lnTo>
                  <a:lnTo>
                    <a:pt x="815225" y="785939"/>
                  </a:lnTo>
                  <a:lnTo>
                    <a:pt x="815174" y="783399"/>
                  </a:lnTo>
                  <a:lnTo>
                    <a:pt x="815060" y="782129"/>
                  </a:lnTo>
                  <a:lnTo>
                    <a:pt x="816190" y="783399"/>
                  </a:lnTo>
                  <a:lnTo>
                    <a:pt x="818134" y="785939"/>
                  </a:lnTo>
                  <a:lnTo>
                    <a:pt x="819873" y="785939"/>
                  </a:lnTo>
                  <a:lnTo>
                    <a:pt x="820623" y="784669"/>
                  </a:lnTo>
                  <a:lnTo>
                    <a:pt x="820788" y="783399"/>
                  </a:lnTo>
                  <a:lnTo>
                    <a:pt x="821232" y="783399"/>
                  </a:lnTo>
                  <a:lnTo>
                    <a:pt x="822096" y="785939"/>
                  </a:lnTo>
                  <a:lnTo>
                    <a:pt x="822604" y="785939"/>
                  </a:lnTo>
                  <a:lnTo>
                    <a:pt x="823264" y="784669"/>
                  </a:lnTo>
                  <a:lnTo>
                    <a:pt x="824026" y="784669"/>
                  </a:lnTo>
                  <a:lnTo>
                    <a:pt x="824560" y="785939"/>
                  </a:lnTo>
                  <a:lnTo>
                    <a:pt x="825525" y="785939"/>
                  </a:lnTo>
                  <a:lnTo>
                    <a:pt x="826096" y="787209"/>
                  </a:lnTo>
                  <a:lnTo>
                    <a:pt x="826668" y="787209"/>
                  </a:lnTo>
                  <a:lnTo>
                    <a:pt x="827201" y="785939"/>
                  </a:lnTo>
                  <a:lnTo>
                    <a:pt x="830414" y="785939"/>
                  </a:lnTo>
                  <a:lnTo>
                    <a:pt x="831596" y="787209"/>
                  </a:lnTo>
                  <a:lnTo>
                    <a:pt x="832358" y="787209"/>
                  </a:lnTo>
                  <a:lnTo>
                    <a:pt x="832726" y="785939"/>
                  </a:lnTo>
                  <a:lnTo>
                    <a:pt x="835113" y="787209"/>
                  </a:lnTo>
                  <a:lnTo>
                    <a:pt x="836777" y="787209"/>
                  </a:lnTo>
                  <a:lnTo>
                    <a:pt x="838885" y="788479"/>
                  </a:lnTo>
                  <a:lnTo>
                    <a:pt x="842022" y="788479"/>
                  </a:lnTo>
                  <a:lnTo>
                    <a:pt x="842835" y="789749"/>
                  </a:lnTo>
                  <a:lnTo>
                    <a:pt x="844410" y="789749"/>
                  </a:lnTo>
                  <a:lnTo>
                    <a:pt x="845832" y="791019"/>
                  </a:lnTo>
                  <a:lnTo>
                    <a:pt x="851141" y="791019"/>
                  </a:lnTo>
                  <a:lnTo>
                    <a:pt x="853948" y="792289"/>
                  </a:lnTo>
                  <a:lnTo>
                    <a:pt x="856348" y="793559"/>
                  </a:lnTo>
                  <a:lnTo>
                    <a:pt x="862901" y="793559"/>
                  </a:lnTo>
                  <a:lnTo>
                    <a:pt x="864108" y="791019"/>
                  </a:lnTo>
                  <a:lnTo>
                    <a:pt x="864806" y="789749"/>
                  </a:lnTo>
                  <a:lnTo>
                    <a:pt x="864958" y="788479"/>
                  </a:lnTo>
                  <a:lnTo>
                    <a:pt x="864946" y="784669"/>
                  </a:lnTo>
                  <a:lnTo>
                    <a:pt x="864971" y="783399"/>
                  </a:lnTo>
                  <a:lnTo>
                    <a:pt x="864984" y="782129"/>
                  </a:lnTo>
                  <a:lnTo>
                    <a:pt x="864997" y="780859"/>
                  </a:lnTo>
                  <a:close/>
                </a:path>
                <a:path w="2097405" h="1483995">
                  <a:moveTo>
                    <a:pt x="866228" y="545744"/>
                  </a:moveTo>
                  <a:lnTo>
                    <a:pt x="865682" y="545363"/>
                  </a:lnTo>
                  <a:lnTo>
                    <a:pt x="865365" y="545490"/>
                  </a:lnTo>
                  <a:lnTo>
                    <a:pt x="865301" y="545744"/>
                  </a:lnTo>
                  <a:lnTo>
                    <a:pt x="865378" y="545871"/>
                  </a:lnTo>
                  <a:lnTo>
                    <a:pt x="865568" y="545998"/>
                  </a:lnTo>
                  <a:lnTo>
                    <a:pt x="865924" y="546125"/>
                  </a:lnTo>
                  <a:lnTo>
                    <a:pt x="866228" y="545744"/>
                  </a:lnTo>
                  <a:close/>
                </a:path>
                <a:path w="2097405" h="1483995">
                  <a:moveTo>
                    <a:pt x="866622" y="545312"/>
                  </a:moveTo>
                  <a:lnTo>
                    <a:pt x="866228" y="545744"/>
                  </a:lnTo>
                  <a:lnTo>
                    <a:pt x="866622" y="545312"/>
                  </a:lnTo>
                  <a:close/>
                </a:path>
                <a:path w="2097405" h="1483995">
                  <a:moveTo>
                    <a:pt x="871918" y="509854"/>
                  </a:moveTo>
                  <a:lnTo>
                    <a:pt x="871435" y="509308"/>
                  </a:lnTo>
                  <a:lnTo>
                    <a:pt x="871270" y="509295"/>
                  </a:lnTo>
                  <a:lnTo>
                    <a:pt x="871651" y="509803"/>
                  </a:lnTo>
                  <a:lnTo>
                    <a:pt x="871918" y="509854"/>
                  </a:lnTo>
                  <a:close/>
                </a:path>
                <a:path w="2097405" h="1483995">
                  <a:moveTo>
                    <a:pt x="905471" y="509930"/>
                  </a:moveTo>
                  <a:lnTo>
                    <a:pt x="894892" y="509930"/>
                  </a:lnTo>
                  <a:lnTo>
                    <a:pt x="894892" y="513740"/>
                  </a:lnTo>
                  <a:lnTo>
                    <a:pt x="894219" y="515010"/>
                  </a:lnTo>
                  <a:lnTo>
                    <a:pt x="893432" y="515772"/>
                  </a:lnTo>
                  <a:lnTo>
                    <a:pt x="892568" y="516153"/>
                  </a:lnTo>
                  <a:lnTo>
                    <a:pt x="892797" y="515861"/>
                  </a:lnTo>
                  <a:lnTo>
                    <a:pt x="892911" y="515518"/>
                  </a:lnTo>
                  <a:lnTo>
                    <a:pt x="893241" y="514248"/>
                  </a:lnTo>
                  <a:lnTo>
                    <a:pt x="893521" y="513359"/>
                  </a:lnTo>
                  <a:lnTo>
                    <a:pt x="894067" y="513232"/>
                  </a:lnTo>
                  <a:lnTo>
                    <a:pt x="894892" y="513740"/>
                  </a:lnTo>
                  <a:lnTo>
                    <a:pt x="894892" y="509930"/>
                  </a:lnTo>
                  <a:lnTo>
                    <a:pt x="881075" y="509930"/>
                  </a:lnTo>
                  <a:lnTo>
                    <a:pt x="881075" y="529742"/>
                  </a:lnTo>
                  <a:lnTo>
                    <a:pt x="880783" y="530377"/>
                  </a:lnTo>
                  <a:lnTo>
                    <a:pt x="880694" y="531266"/>
                  </a:lnTo>
                  <a:lnTo>
                    <a:pt x="879386" y="531647"/>
                  </a:lnTo>
                  <a:lnTo>
                    <a:pt x="877887" y="532028"/>
                  </a:lnTo>
                  <a:lnTo>
                    <a:pt x="877201" y="531647"/>
                  </a:lnTo>
                  <a:lnTo>
                    <a:pt x="876846" y="531520"/>
                  </a:lnTo>
                  <a:lnTo>
                    <a:pt x="876477" y="531393"/>
                  </a:lnTo>
                  <a:lnTo>
                    <a:pt x="875906" y="531139"/>
                  </a:lnTo>
                  <a:lnTo>
                    <a:pt x="875588" y="530885"/>
                  </a:lnTo>
                  <a:lnTo>
                    <a:pt x="875588" y="530631"/>
                  </a:lnTo>
                  <a:lnTo>
                    <a:pt x="877506" y="530885"/>
                  </a:lnTo>
                  <a:lnTo>
                    <a:pt x="878116" y="530631"/>
                  </a:lnTo>
                  <a:lnTo>
                    <a:pt x="879030" y="530250"/>
                  </a:lnTo>
                  <a:lnTo>
                    <a:pt x="880160" y="528980"/>
                  </a:lnTo>
                  <a:lnTo>
                    <a:pt x="880605" y="528853"/>
                  </a:lnTo>
                  <a:lnTo>
                    <a:pt x="880897" y="529107"/>
                  </a:lnTo>
                  <a:lnTo>
                    <a:pt x="881075" y="529742"/>
                  </a:lnTo>
                  <a:lnTo>
                    <a:pt x="881075" y="509930"/>
                  </a:lnTo>
                  <a:lnTo>
                    <a:pt x="880529" y="509930"/>
                  </a:lnTo>
                  <a:lnTo>
                    <a:pt x="880529" y="525170"/>
                  </a:lnTo>
                  <a:lnTo>
                    <a:pt x="880478" y="526694"/>
                  </a:lnTo>
                  <a:lnTo>
                    <a:pt x="880237" y="526567"/>
                  </a:lnTo>
                  <a:lnTo>
                    <a:pt x="880325" y="525805"/>
                  </a:lnTo>
                  <a:lnTo>
                    <a:pt x="880529" y="525170"/>
                  </a:lnTo>
                  <a:lnTo>
                    <a:pt x="880529" y="509930"/>
                  </a:lnTo>
                  <a:lnTo>
                    <a:pt x="875334" y="509930"/>
                  </a:lnTo>
                  <a:lnTo>
                    <a:pt x="875334" y="531647"/>
                  </a:lnTo>
                  <a:lnTo>
                    <a:pt x="875309" y="532536"/>
                  </a:lnTo>
                  <a:lnTo>
                    <a:pt x="874890" y="533171"/>
                  </a:lnTo>
                  <a:lnTo>
                    <a:pt x="874153" y="533552"/>
                  </a:lnTo>
                  <a:lnTo>
                    <a:pt x="873137" y="533552"/>
                  </a:lnTo>
                  <a:lnTo>
                    <a:pt x="872896" y="532790"/>
                  </a:lnTo>
                  <a:lnTo>
                    <a:pt x="872807" y="531774"/>
                  </a:lnTo>
                  <a:lnTo>
                    <a:pt x="873048" y="531901"/>
                  </a:lnTo>
                  <a:lnTo>
                    <a:pt x="873379" y="532028"/>
                  </a:lnTo>
                  <a:lnTo>
                    <a:pt x="873836" y="532028"/>
                  </a:lnTo>
                  <a:lnTo>
                    <a:pt x="874661" y="531774"/>
                  </a:lnTo>
                  <a:lnTo>
                    <a:pt x="875080" y="531520"/>
                  </a:lnTo>
                  <a:lnTo>
                    <a:pt x="875334" y="531647"/>
                  </a:lnTo>
                  <a:lnTo>
                    <a:pt x="875334" y="509930"/>
                  </a:lnTo>
                  <a:lnTo>
                    <a:pt x="872337" y="509930"/>
                  </a:lnTo>
                  <a:lnTo>
                    <a:pt x="871994" y="509930"/>
                  </a:lnTo>
                  <a:lnTo>
                    <a:pt x="871347" y="510184"/>
                  </a:lnTo>
                  <a:lnTo>
                    <a:pt x="870927" y="510565"/>
                  </a:lnTo>
                  <a:lnTo>
                    <a:pt x="870750" y="511073"/>
                  </a:lnTo>
                  <a:lnTo>
                    <a:pt x="869848" y="512470"/>
                  </a:lnTo>
                  <a:lnTo>
                    <a:pt x="868578" y="512851"/>
                  </a:lnTo>
                  <a:lnTo>
                    <a:pt x="868578" y="539648"/>
                  </a:lnTo>
                  <a:lnTo>
                    <a:pt x="867613" y="540029"/>
                  </a:lnTo>
                  <a:lnTo>
                    <a:pt x="867727" y="539521"/>
                  </a:lnTo>
                  <a:lnTo>
                    <a:pt x="867829" y="538759"/>
                  </a:lnTo>
                  <a:lnTo>
                    <a:pt x="868527" y="539013"/>
                  </a:lnTo>
                  <a:lnTo>
                    <a:pt x="868578" y="539648"/>
                  </a:lnTo>
                  <a:lnTo>
                    <a:pt x="868578" y="512851"/>
                  </a:lnTo>
                  <a:lnTo>
                    <a:pt x="867308" y="514375"/>
                  </a:lnTo>
                  <a:lnTo>
                    <a:pt x="865136" y="516534"/>
                  </a:lnTo>
                  <a:lnTo>
                    <a:pt x="861377" y="519836"/>
                  </a:lnTo>
                  <a:lnTo>
                    <a:pt x="857554" y="523900"/>
                  </a:lnTo>
                  <a:lnTo>
                    <a:pt x="854583" y="526821"/>
                  </a:lnTo>
                  <a:lnTo>
                    <a:pt x="852500" y="528599"/>
                  </a:lnTo>
                  <a:lnTo>
                    <a:pt x="851750" y="529742"/>
                  </a:lnTo>
                  <a:lnTo>
                    <a:pt x="850176" y="531647"/>
                  </a:lnTo>
                  <a:lnTo>
                    <a:pt x="849833" y="532409"/>
                  </a:lnTo>
                  <a:lnTo>
                    <a:pt x="849845" y="533171"/>
                  </a:lnTo>
                  <a:lnTo>
                    <a:pt x="849287" y="534568"/>
                  </a:lnTo>
                  <a:lnTo>
                    <a:pt x="848372" y="535584"/>
                  </a:lnTo>
                  <a:lnTo>
                    <a:pt x="846696" y="535711"/>
                  </a:lnTo>
                  <a:lnTo>
                    <a:pt x="846823" y="537362"/>
                  </a:lnTo>
                  <a:lnTo>
                    <a:pt x="845858" y="537997"/>
                  </a:lnTo>
                  <a:lnTo>
                    <a:pt x="843826" y="537743"/>
                  </a:lnTo>
                  <a:lnTo>
                    <a:pt x="843851" y="538759"/>
                  </a:lnTo>
                  <a:lnTo>
                    <a:pt x="843622" y="539394"/>
                  </a:lnTo>
                  <a:lnTo>
                    <a:pt x="842530" y="540283"/>
                  </a:lnTo>
                  <a:lnTo>
                    <a:pt x="841235" y="541045"/>
                  </a:lnTo>
                  <a:lnTo>
                    <a:pt x="840803" y="541934"/>
                  </a:lnTo>
                  <a:lnTo>
                    <a:pt x="841222" y="542950"/>
                  </a:lnTo>
                  <a:lnTo>
                    <a:pt x="840244" y="543331"/>
                  </a:lnTo>
                  <a:lnTo>
                    <a:pt x="839089" y="543585"/>
                  </a:lnTo>
                  <a:lnTo>
                    <a:pt x="837996" y="543966"/>
                  </a:lnTo>
                  <a:lnTo>
                    <a:pt x="837463" y="544347"/>
                  </a:lnTo>
                  <a:lnTo>
                    <a:pt x="837514" y="544728"/>
                  </a:lnTo>
                  <a:lnTo>
                    <a:pt x="836726" y="544982"/>
                  </a:lnTo>
                  <a:lnTo>
                    <a:pt x="836218" y="545490"/>
                  </a:lnTo>
                  <a:lnTo>
                    <a:pt x="835939" y="546252"/>
                  </a:lnTo>
                  <a:lnTo>
                    <a:pt x="835075" y="548030"/>
                  </a:lnTo>
                  <a:lnTo>
                    <a:pt x="835990" y="548157"/>
                  </a:lnTo>
                  <a:lnTo>
                    <a:pt x="836587" y="548538"/>
                  </a:lnTo>
                  <a:lnTo>
                    <a:pt x="836866" y="549173"/>
                  </a:lnTo>
                  <a:lnTo>
                    <a:pt x="837933" y="549808"/>
                  </a:lnTo>
                  <a:lnTo>
                    <a:pt x="843140" y="552348"/>
                  </a:lnTo>
                  <a:lnTo>
                    <a:pt x="843368" y="552602"/>
                  </a:lnTo>
                  <a:lnTo>
                    <a:pt x="846404" y="553872"/>
                  </a:lnTo>
                  <a:lnTo>
                    <a:pt x="848601" y="554634"/>
                  </a:lnTo>
                  <a:lnTo>
                    <a:pt x="849960" y="554634"/>
                  </a:lnTo>
                  <a:lnTo>
                    <a:pt x="852195" y="553110"/>
                  </a:lnTo>
                  <a:lnTo>
                    <a:pt x="853033" y="552602"/>
                  </a:lnTo>
                  <a:lnTo>
                    <a:pt x="853871" y="552348"/>
                  </a:lnTo>
                  <a:lnTo>
                    <a:pt x="854646" y="552475"/>
                  </a:lnTo>
                  <a:lnTo>
                    <a:pt x="854697" y="552348"/>
                  </a:lnTo>
                  <a:lnTo>
                    <a:pt x="854938" y="551713"/>
                  </a:lnTo>
                  <a:lnTo>
                    <a:pt x="855370" y="550824"/>
                  </a:lnTo>
                  <a:lnTo>
                    <a:pt x="856284" y="551078"/>
                  </a:lnTo>
                  <a:lnTo>
                    <a:pt x="856703" y="551332"/>
                  </a:lnTo>
                  <a:lnTo>
                    <a:pt x="856640" y="551967"/>
                  </a:lnTo>
                  <a:lnTo>
                    <a:pt x="858939" y="551459"/>
                  </a:lnTo>
                  <a:lnTo>
                    <a:pt x="859713" y="551078"/>
                  </a:lnTo>
                  <a:lnTo>
                    <a:pt x="859802" y="550824"/>
                  </a:lnTo>
                  <a:lnTo>
                    <a:pt x="859942" y="550443"/>
                  </a:lnTo>
                  <a:lnTo>
                    <a:pt x="859663" y="549808"/>
                  </a:lnTo>
                  <a:lnTo>
                    <a:pt x="861085" y="548919"/>
                  </a:lnTo>
                  <a:lnTo>
                    <a:pt x="861529" y="548665"/>
                  </a:lnTo>
                  <a:lnTo>
                    <a:pt x="861504" y="547649"/>
                  </a:lnTo>
                  <a:lnTo>
                    <a:pt x="862190" y="547357"/>
                  </a:lnTo>
                  <a:lnTo>
                    <a:pt x="862863" y="547903"/>
                  </a:lnTo>
                  <a:lnTo>
                    <a:pt x="863663" y="547268"/>
                  </a:lnTo>
                  <a:lnTo>
                    <a:pt x="862850" y="547077"/>
                  </a:lnTo>
                  <a:lnTo>
                    <a:pt x="864247" y="546252"/>
                  </a:lnTo>
                  <a:lnTo>
                    <a:pt x="865187" y="545363"/>
                  </a:lnTo>
                  <a:lnTo>
                    <a:pt x="865987" y="545109"/>
                  </a:lnTo>
                  <a:lnTo>
                    <a:pt x="866698" y="545236"/>
                  </a:lnTo>
                  <a:lnTo>
                    <a:pt x="866965" y="545109"/>
                  </a:lnTo>
                  <a:lnTo>
                    <a:pt x="867816" y="544601"/>
                  </a:lnTo>
                  <a:lnTo>
                    <a:pt x="868629" y="543712"/>
                  </a:lnTo>
                  <a:lnTo>
                    <a:pt x="868921" y="543077"/>
                  </a:lnTo>
                  <a:lnTo>
                    <a:pt x="868553" y="542696"/>
                  </a:lnTo>
                  <a:lnTo>
                    <a:pt x="866673" y="543077"/>
                  </a:lnTo>
                  <a:lnTo>
                    <a:pt x="867803" y="542442"/>
                  </a:lnTo>
                  <a:lnTo>
                    <a:pt x="868540" y="541172"/>
                  </a:lnTo>
                  <a:lnTo>
                    <a:pt x="869505" y="540537"/>
                  </a:lnTo>
                  <a:lnTo>
                    <a:pt x="870394" y="540410"/>
                  </a:lnTo>
                  <a:lnTo>
                    <a:pt x="871220" y="540918"/>
                  </a:lnTo>
                  <a:lnTo>
                    <a:pt x="870902" y="540410"/>
                  </a:lnTo>
                  <a:lnTo>
                    <a:pt x="870673" y="540029"/>
                  </a:lnTo>
                  <a:lnTo>
                    <a:pt x="870521" y="539775"/>
                  </a:lnTo>
                  <a:lnTo>
                    <a:pt x="870419" y="539394"/>
                  </a:lnTo>
                  <a:lnTo>
                    <a:pt x="870356" y="538759"/>
                  </a:lnTo>
                  <a:lnTo>
                    <a:pt x="870331" y="538378"/>
                  </a:lnTo>
                  <a:lnTo>
                    <a:pt x="870991" y="538251"/>
                  </a:lnTo>
                  <a:lnTo>
                    <a:pt x="871232" y="537997"/>
                  </a:lnTo>
                  <a:lnTo>
                    <a:pt x="871461" y="537743"/>
                  </a:lnTo>
                  <a:lnTo>
                    <a:pt x="872121" y="537743"/>
                  </a:lnTo>
                  <a:lnTo>
                    <a:pt x="872832" y="537997"/>
                  </a:lnTo>
                  <a:lnTo>
                    <a:pt x="871956" y="539775"/>
                  </a:lnTo>
                  <a:lnTo>
                    <a:pt x="872845" y="539394"/>
                  </a:lnTo>
                  <a:lnTo>
                    <a:pt x="873899" y="538759"/>
                  </a:lnTo>
                  <a:lnTo>
                    <a:pt x="875169" y="537743"/>
                  </a:lnTo>
                  <a:lnTo>
                    <a:pt x="876274" y="536854"/>
                  </a:lnTo>
                  <a:lnTo>
                    <a:pt x="877519" y="535711"/>
                  </a:lnTo>
                  <a:lnTo>
                    <a:pt x="877163" y="535457"/>
                  </a:lnTo>
                  <a:lnTo>
                    <a:pt x="876858" y="535330"/>
                  </a:lnTo>
                  <a:lnTo>
                    <a:pt x="876642" y="535330"/>
                  </a:lnTo>
                  <a:lnTo>
                    <a:pt x="875271" y="535711"/>
                  </a:lnTo>
                  <a:lnTo>
                    <a:pt x="874979" y="535457"/>
                  </a:lnTo>
                  <a:lnTo>
                    <a:pt x="874915" y="534822"/>
                  </a:lnTo>
                  <a:lnTo>
                    <a:pt x="876858" y="533933"/>
                  </a:lnTo>
                  <a:lnTo>
                    <a:pt x="878751" y="534314"/>
                  </a:lnTo>
                  <a:lnTo>
                    <a:pt x="879767" y="534187"/>
                  </a:lnTo>
                  <a:lnTo>
                    <a:pt x="880579" y="533933"/>
                  </a:lnTo>
                  <a:lnTo>
                    <a:pt x="880668" y="533552"/>
                  </a:lnTo>
                  <a:lnTo>
                    <a:pt x="880770" y="533171"/>
                  </a:lnTo>
                  <a:lnTo>
                    <a:pt x="880745" y="532028"/>
                  </a:lnTo>
                  <a:lnTo>
                    <a:pt x="880732" y="531901"/>
                  </a:lnTo>
                  <a:lnTo>
                    <a:pt x="882319" y="530504"/>
                  </a:lnTo>
                  <a:lnTo>
                    <a:pt x="883361" y="529615"/>
                  </a:lnTo>
                  <a:lnTo>
                    <a:pt x="883894" y="529234"/>
                  </a:lnTo>
                  <a:lnTo>
                    <a:pt x="883107" y="529234"/>
                  </a:lnTo>
                  <a:lnTo>
                    <a:pt x="882446" y="528853"/>
                  </a:lnTo>
                  <a:lnTo>
                    <a:pt x="881926" y="527964"/>
                  </a:lnTo>
                  <a:lnTo>
                    <a:pt x="881824" y="526694"/>
                  </a:lnTo>
                  <a:lnTo>
                    <a:pt x="881888" y="526186"/>
                  </a:lnTo>
                  <a:lnTo>
                    <a:pt x="882497" y="525424"/>
                  </a:lnTo>
                  <a:lnTo>
                    <a:pt x="883500" y="525170"/>
                  </a:lnTo>
                  <a:lnTo>
                    <a:pt x="884770" y="525678"/>
                  </a:lnTo>
                  <a:lnTo>
                    <a:pt x="884618" y="525805"/>
                  </a:lnTo>
                  <a:lnTo>
                    <a:pt x="884250" y="525551"/>
                  </a:lnTo>
                  <a:lnTo>
                    <a:pt x="883945" y="525932"/>
                  </a:lnTo>
                  <a:lnTo>
                    <a:pt x="883907" y="526059"/>
                  </a:lnTo>
                  <a:lnTo>
                    <a:pt x="884135" y="526059"/>
                  </a:lnTo>
                  <a:lnTo>
                    <a:pt x="884720" y="526313"/>
                  </a:lnTo>
                  <a:lnTo>
                    <a:pt x="885253" y="526186"/>
                  </a:lnTo>
                  <a:lnTo>
                    <a:pt x="885571" y="525805"/>
                  </a:lnTo>
                  <a:lnTo>
                    <a:pt x="885786" y="525551"/>
                  </a:lnTo>
                  <a:lnTo>
                    <a:pt x="886523" y="525170"/>
                  </a:lnTo>
                  <a:lnTo>
                    <a:pt x="886650" y="524916"/>
                  </a:lnTo>
                  <a:lnTo>
                    <a:pt x="886536" y="524154"/>
                  </a:lnTo>
                  <a:lnTo>
                    <a:pt x="886625" y="523773"/>
                  </a:lnTo>
                  <a:lnTo>
                    <a:pt x="889330" y="521741"/>
                  </a:lnTo>
                  <a:lnTo>
                    <a:pt x="889431" y="521614"/>
                  </a:lnTo>
                  <a:lnTo>
                    <a:pt x="889546" y="521360"/>
                  </a:lnTo>
                  <a:lnTo>
                    <a:pt x="889520" y="520090"/>
                  </a:lnTo>
                  <a:lnTo>
                    <a:pt x="890676" y="520471"/>
                  </a:lnTo>
                  <a:lnTo>
                    <a:pt x="891794" y="520090"/>
                  </a:lnTo>
                  <a:lnTo>
                    <a:pt x="892162" y="519963"/>
                  </a:lnTo>
                  <a:lnTo>
                    <a:pt x="893965" y="518820"/>
                  </a:lnTo>
                  <a:lnTo>
                    <a:pt x="893432" y="517804"/>
                  </a:lnTo>
                  <a:lnTo>
                    <a:pt x="894092" y="516915"/>
                  </a:lnTo>
                  <a:lnTo>
                    <a:pt x="895946" y="516153"/>
                  </a:lnTo>
                  <a:lnTo>
                    <a:pt x="896073" y="515772"/>
                  </a:lnTo>
                  <a:lnTo>
                    <a:pt x="896353" y="515518"/>
                  </a:lnTo>
                  <a:lnTo>
                    <a:pt x="897191" y="515010"/>
                  </a:lnTo>
                  <a:lnTo>
                    <a:pt x="898017" y="514756"/>
                  </a:lnTo>
                  <a:lnTo>
                    <a:pt x="898994" y="514375"/>
                  </a:lnTo>
                  <a:lnTo>
                    <a:pt x="898944" y="513232"/>
                  </a:lnTo>
                  <a:lnTo>
                    <a:pt x="898436" y="512470"/>
                  </a:lnTo>
                  <a:lnTo>
                    <a:pt x="897255" y="511708"/>
                  </a:lnTo>
                  <a:lnTo>
                    <a:pt x="900290" y="511708"/>
                  </a:lnTo>
                  <a:lnTo>
                    <a:pt x="902995" y="511835"/>
                  </a:lnTo>
                  <a:lnTo>
                    <a:pt x="903325" y="511708"/>
                  </a:lnTo>
                  <a:lnTo>
                    <a:pt x="903389" y="511581"/>
                  </a:lnTo>
                  <a:lnTo>
                    <a:pt x="903427" y="510946"/>
                  </a:lnTo>
                  <a:lnTo>
                    <a:pt x="904544" y="510946"/>
                  </a:lnTo>
                  <a:lnTo>
                    <a:pt x="905294" y="510438"/>
                  </a:lnTo>
                  <a:lnTo>
                    <a:pt x="905471" y="509930"/>
                  </a:lnTo>
                  <a:close/>
                </a:path>
                <a:path w="2097405" h="1483995">
                  <a:moveTo>
                    <a:pt x="911948" y="502056"/>
                  </a:moveTo>
                  <a:lnTo>
                    <a:pt x="911034" y="501929"/>
                  </a:lnTo>
                  <a:lnTo>
                    <a:pt x="910501" y="501675"/>
                  </a:lnTo>
                  <a:lnTo>
                    <a:pt x="910374" y="501294"/>
                  </a:lnTo>
                  <a:lnTo>
                    <a:pt x="909828" y="500786"/>
                  </a:lnTo>
                  <a:lnTo>
                    <a:pt x="909358" y="500151"/>
                  </a:lnTo>
                  <a:lnTo>
                    <a:pt x="909256" y="500024"/>
                  </a:lnTo>
                  <a:lnTo>
                    <a:pt x="907986" y="500126"/>
                  </a:lnTo>
                  <a:lnTo>
                    <a:pt x="907986" y="503072"/>
                  </a:lnTo>
                  <a:lnTo>
                    <a:pt x="907656" y="503072"/>
                  </a:lnTo>
                  <a:lnTo>
                    <a:pt x="907796" y="502818"/>
                  </a:lnTo>
                  <a:lnTo>
                    <a:pt x="907986" y="503072"/>
                  </a:lnTo>
                  <a:lnTo>
                    <a:pt x="907986" y="500126"/>
                  </a:lnTo>
                  <a:lnTo>
                    <a:pt x="907580" y="500151"/>
                  </a:lnTo>
                  <a:lnTo>
                    <a:pt x="905891" y="500024"/>
                  </a:lnTo>
                  <a:lnTo>
                    <a:pt x="905764" y="498627"/>
                  </a:lnTo>
                  <a:lnTo>
                    <a:pt x="905814" y="498246"/>
                  </a:lnTo>
                  <a:lnTo>
                    <a:pt x="906056" y="497357"/>
                  </a:lnTo>
                  <a:lnTo>
                    <a:pt x="906792" y="496722"/>
                  </a:lnTo>
                  <a:lnTo>
                    <a:pt x="905357" y="495833"/>
                  </a:lnTo>
                  <a:lnTo>
                    <a:pt x="903579" y="494563"/>
                  </a:lnTo>
                  <a:lnTo>
                    <a:pt x="904786" y="492785"/>
                  </a:lnTo>
                  <a:lnTo>
                    <a:pt x="904748" y="492150"/>
                  </a:lnTo>
                  <a:lnTo>
                    <a:pt x="904532" y="491261"/>
                  </a:lnTo>
                  <a:lnTo>
                    <a:pt x="902576" y="490626"/>
                  </a:lnTo>
                  <a:lnTo>
                    <a:pt x="904227" y="490245"/>
                  </a:lnTo>
                  <a:lnTo>
                    <a:pt x="904214" y="489991"/>
                  </a:lnTo>
                  <a:lnTo>
                    <a:pt x="903846" y="489737"/>
                  </a:lnTo>
                  <a:lnTo>
                    <a:pt x="902131" y="489356"/>
                  </a:lnTo>
                  <a:lnTo>
                    <a:pt x="900010" y="488213"/>
                  </a:lnTo>
                  <a:lnTo>
                    <a:pt x="899160" y="487578"/>
                  </a:lnTo>
                  <a:lnTo>
                    <a:pt x="898982" y="487451"/>
                  </a:lnTo>
                  <a:lnTo>
                    <a:pt x="898639" y="487197"/>
                  </a:lnTo>
                  <a:lnTo>
                    <a:pt x="898017" y="486562"/>
                  </a:lnTo>
                  <a:lnTo>
                    <a:pt x="897356" y="486816"/>
                  </a:lnTo>
                  <a:lnTo>
                    <a:pt x="896493" y="487070"/>
                  </a:lnTo>
                  <a:lnTo>
                    <a:pt x="895388" y="487451"/>
                  </a:lnTo>
                  <a:lnTo>
                    <a:pt x="895159" y="487451"/>
                  </a:lnTo>
                  <a:lnTo>
                    <a:pt x="895032" y="487324"/>
                  </a:lnTo>
                  <a:lnTo>
                    <a:pt x="894956" y="487197"/>
                  </a:lnTo>
                  <a:lnTo>
                    <a:pt x="894969" y="486943"/>
                  </a:lnTo>
                  <a:lnTo>
                    <a:pt x="895184" y="486943"/>
                  </a:lnTo>
                  <a:lnTo>
                    <a:pt x="895502" y="486562"/>
                  </a:lnTo>
                  <a:lnTo>
                    <a:pt x="895464" y="486181"/>
                  </a:lnTo>
                  <a:lnTo>
                    <a:pt x="895210" y="485800"/>
                  </a:lnTo>
                  <a:lnTo>
                    <a:pt x="894359" y="485800"/>
                  </a:lnTo>
                  <a:lnTo>
                    <a:pt x="892949" y="486308"/>
                  </a:lnTo>
                  <a:lnTo>
                    <a:pt x="890663" y="487197"/>
                  </a:lnTo>
                  <a:lnTo>
                    <a:pt x="888441" y="487578"/>
                  </a:lnTo>
                  <a:lnTo>
                    <a:pt x="886282" y="487197"/>
                  </a:lnTo>
                  <a:lnTo>
                    <a:pt x="882599" y="487451"/>
                  </a:lnTo>
                  <a:lnTo>
                    <a:pt x="878611" y="488086"/>
                  </a:lnTo>
                  <a:lnTo>
                    <a:pt x="875334" y="488530"/>
                  </a:lnTo>
                  <a:lnTo>
                    <a:pt x="875334" y="503453"/>
                  </a:lnTo>
                  <a:lnTo>
                    <a:pt x="873963" y="504469"/>
                  </a:lnTo>
                  <a:lnTo>
                    <a:pt x="873683" y="505739"/>
                  </a:lnTo>
                  <a:lnTo>
                    <a:pt x="874458" y="507009"/>
                  </a:lnTo>
                  <a:lnTo>
                    <a:pt x="873747" y="506755"/>
                  </a:lnTo>
                  <a:lnTo>
                    <a:pt x="873252" y="506628"/>
                  </a:lnTo>
                  <a:lnTo>
                    <a:pt x="873125" y="506501"/>
                  </a:lnTo>
                  <a:lnTo>
                    <a:pt x="872401" y="506501"/>
                  </a:lnTo>
                  <a:lnTo>
                    <a:pt x="872655" y="507644"/>
                  </a:lnTo>
                  <a:lnTo>
                    <a:pt x="872794" y="508025"/>
                  </a:lnTo>
                  <a:lnTo>
                    <a:pt x="872528" y="508152"/>
                  </a:lnTo>
                  <a:lnTo>
                    <a:pt x="871867" y="508279"/>
                  </a:lnTo>
                  <a:lnTo>
                    <a:pt x="872655" y="507644"/>
                  </a:lnTo>
                  <a:lnTo>
                    <a:pt x="872032" y="507390"/>
                  </a:lnTo>
                  <a:lnTo>
                    <a:pt x="871715" y="507263"/>
                  </a:lnTo>
                  <a:lnTo>
                    <a:pt x="871626" y="507136"/>
                  </a:lnTo>
                  <a:lnTo>
                    <a:pt x="871347" y="506755"/>
                  </a:lnTo>
                  <a:lnTo>
                    <a:pt x="871448" y="506374"/>
                  </a:lnTo>
                  <a:lnTo>
                    <a:pt x="871550" y="505739"/>
                  </a:lnTo>
                  <a:lnTo>
                    <a:pt x="871588" y="505358"/>
                  </a:lnTo>
                  <a:lnTo>
                    <a:pt x="871867" y="504215"/>
                  </a:lnTo>
                  <a:lnTo>
                    <a:pt x="872655" y="503580"/>
                  </a:lnTo>
                  <a:lnTo>
                    <a:pt x="873480" y="503326"/>
                  </a:lnTo>
                  <a:lnTo>
                    <a:pt x="873912" y="503072"/>
                  </a:lnTo>
                  <a:lnTo>
                    <a:pt x="874522" y="503072"/>
                  </a:lnTo>
                  <a:lnTo>
                    <a:pt x="875334" y="503453"/>
                  </a:lnTo>
                  <a:lnTo>
                    <a:pt x="875334" y="488530"/>
                  </a:lnTo>
                  <a:lnTo>
                    <a:pt x="873823" y="488721"/>
                  </a:lnTo>
                  <a:lnTo>
                    <a:pt x="870292" y="489483"/>
                  </a:lnTo>
                  <a:lnTo>
                    <a:pt x="863561" y="490791"/>
                  </a:lnTo>
                  <a:lnTo>
                    <a:pt x="858621" y="492277"/>
                  </a:lnTo>
                  <a:lnTo>
                    <a:pt x="855179" y="494055"/>
                  </a:lnTo>
                  <a:lnTo>
                    <a:pt x="852843" y="494309"/>
                  </a:lnTo>
                  <a:lnTo>
                    <a:pt x="851966" y="494563"/>
                  </a:lnTo>
                  <a:lnTo>
                    <a:pt x="851484" y="494944"/>
                  </a:lnTo>
                  <a:lnTo>
                    <a:pt x="851408" y="495325"/>
                  </a:lnTo>
                  <a:lnTo>
                    <a:pt x="850950" y="495325"/>
                  </a:lnTo>
                  <a:lnTo>
                    <a:pt x="850176" y="495452"/>
                  </a:lnTo>
                  <a:lnTo>
                    <a:pt x="849096" y="495833"/>
                  </a:lnTo>
                  <a:lnTo>
                    <a:pt x="847940" y="496087"/>
                  </a:lnTo>
                  <a:lnTo>
                    <a:pt x="845261" y="496341"/>
                  </a:lnTo>
                  <a:lnTo>
                    <a:pt x="844511" y="496849"/>
                  </a:lnTo>
                  <a:lnTo>
                    <a:pt x="844372" y="497738"/>
                  </a:lnTo>
                  <a:lnTo>
                    <a:pt x="843140" y="497738"/>
                  </a:lnTo>
                  <a:lnTo>
                    <a:pt x="836663" y="500151"/>
                  </a:lnTo>
                  <a:lnTo>
                    <a:pt x="835393" y="500024"/>
                  </a:lnTo>
                  <a:lnTo>
                    <a:pt x="833843" y="500278"/>
                  </a:lnTo>
                  <a:lnTo>
                    <a:pt x="831989" y="500913"/>
                  </a:lnTo>
                  <a:lnTo>
                    <a:pt x="830046" y="501802"/>
                  </a:lnTo>
                  <a:lnTo>
                    <a:pt x="827887" y="502183"/>
                  </a:lnTo>
                  <a:lnTo>
                    <a:pt x="825411" y="502818"/>
                  </a:lnTo>
                  <a:lnTo>
                    <a:pt x="822794" y="503707"/>
                  </a:lnTo>
                  <a:lnTo>
                    <a:pt x="821677" y="504012"/>
                  </a:lnTo>
                  <a:lnTo>
                    <a:pt x="821677" y="522630"/>
                  </a:lnTo>
                  <a:lnTo>
                    <a:pt x="820648" y="522376"/>
                  </a:lnTo>
                  <a:lnTo>
                    <a:pt x="819975" y="521741"/>
                  </a:lnTo>
                  <a:lnTo>
                    <a:pt x="819645" y="520725"/>
                  </a:lnTo>
                  <a:lnTo>
                    <a:pt x="820826" y="521233"/>
                  </a:lnTo>
                  <a:lnTo>
                    <a:pt x="821499" y="521868"/>
                  </a:lnTo>
                  <a:lnTo>
                    <a:pt x="821677" y="522630"/>
                  </a:lnTo>
                  <a:lnTo>
                    <a:pt x="821677" y="504012"/>
                  </a:lnTo>
                  <a:lnTo>
                    <a:pt x="820381" y="504342"/>
                  </a:lnTo>
                  <a:lnTo>
                    <a:pt x="818680" y="504850"/>
                  </a:lnTo>
                  <a:lnTo>
                    <a:pt x="817702" y="505358"/>
                  </a:lnTo>
                  <a:lnTo>
                    <a:pt x="817219" y="504977"/>
                  </a:lnTo>
                  <a:lnTo>
                    <a:pt x="817397" y="504342"/>
                  </a:lnTo>
                  <a:lnTo>
                    <a:pt x="818235" y="503580"/>
                  </a:lnTo>
                  <a:lnTo>
                    <a:pt x="817753" y="503199"/>
                  </a:lnTo>
                  <a:lnTo>
                    <a:pt x="817575" y="502945"/>
                  </a:lnTo>
                  <a:lnTo>
                    <a:pt x="817486" y="502691"/>
                  </a:lnTo>
                  <a:lnTo>
                    <a:pt x="819023" y="501675"/>
                  </a:lnTo>
                  <a:lnTo>
                    <a:pt x="819404" y="501421"/>
                  </a:lnTo>
                  <a:lnTo>
                    <a:pt x="820508" y="501167"/>
                  </a:lnTo>
                  <a:lnTo>
                    <a:pt x="821385" y="500913"/>
                  </a:lnTo>
                  <a:lnTo>
                    <a:pt x="822058" y="500913"/>
                  </a:lnTo>
                  <a:lnTo>
                    <a:pt x="822706" y="498627"/>
                  </a:lnTo>
                  <a:lnTo>
                    <a:pt x="823480" y="498500"/>
                  </a:lnTo>
                  <a:lnTo>
                    <a:pt x="823734" y="498246"/>
                  </a:lnTo>
                  <a:lnTo>
                    <a:pt x="823544" y="497865"/>
                  </a:lnTo>
                  <a:lnTo>
                    <a:pt x="823468" y="497611"/>
                  </a:lnTo>
                  <a:lnTo>
                    <a:pt x="823455" y="497484"/>
                  </a:lnTo>
                  <a:lnTo>
                    <a:pt x="823048" y="497230"/>
                  </a:lnTo>
                  <a:lnTo>
                    <a:pt x="822210" y="496722"/>
                  </a:lnTo>
                  <a:lnTo>
                    <a:pt x="822871" y="496595"/>
                  </a:lnTo>
                  <a:lnTo>
                    <a:pt x="823785" y="496722"/>
                  </a:lnTo>
                  <a:lnTo>
                    <a:pt x="824941" y="497103"/>
                  </a:lnTo>
                  <a:lnTo>
                    <a:pt x="824979" y="496595"/>
                  </a:lnTo>
                  <a:lnTo>
                    <a:pt x="825042" y="495198"/>
                  </a:lnTo>
                  <a:lnTo>
                    <a:pt x="824915" y="494436"/>
                  </a:lnTo>
                  <a:lnTo>
                    <a:pt x="824877" y="494309"/>
                  </a:lnTo>
                  <a:lnTo>
                    <a:pt x="826046" y="494817"/>
                  </a:lnTo>
                  <a:lnTo>
                    <a:pt x="826389" y="495325"/>
                  </a:lnTo>
                  <a:lnTo>
                    <a:pt x="826516" y="495833"/>
                  </a:lnTo>
                  <a:lnTo>
                    <a:pt x="826401" y="496468"/>
                  </a:lnTo>
                  <a:lnTo>
                    <a:pt x="828789" y="494817"/>
                  </a:lnTo>
                  <a:lnTo>
                    <a:pt x="829348" y="494309"/>
                  </a:lnTo>
                  <a:lnTo>
                    <a:pt x="829627" y="494055"/>
                  </a:lnTo>
                  <a:lnTo>
                    <a:pt x="829741" y="493928"/>
                  </a:lnTo>
                  <a:lnTo>
                    <a:pt x="830186" y="493420"/>
                  </a:lnTo>
                  <a:lnTo>
                    <a:pt x="830478" y="492785"/>
                  </a:lnTo>
                  <a:lnTo>
                    <a:pt x="829741" y="493420"/>
                  </a:lnTo>
                  <a:lnTo>
                    <a:pt x="828636" y="493293"/>
                  </a:lnTo>
                  <a:lnTo>
                    <a:pt x="827252" y="492531"/>
                  </a:lnTo>
                  <a:lnTo>
                    <a:pt x="828675" y="492150"/>
                  </a:lnTo>
                  <a:lnTo>
                    <a:pt x="828954" y="491769"/>
                  </a:lnTo>
                  <a:lnTo>
                    <a:pt x="829132" y="491515"/>
                  </a:lnTo>
                  <a:lnTo>
                    <a:pt x="828611" y="490626"/>
                  </a:lnTo>
                  <a:lnTo>
                    <a:pt x="827024" y="491769"/>
                  </a:lnTo>
                  <a:lnTo>
                    <a:pt x="826477" y="491261"/>
                  </a:lnTo>
                  <a:lnTo>
                    <a:pt x="825779" y="491007"/>
                  </a:lnTo>
                  <a:lnTo>
                    <a:pt x="825614" y="490880"/>
                  </a:lnTo>
                  <a:lnTo>
                    <a:pt x="825296" y="490626"/>
                  </a:lnTo>
                  <a:lnTo>
                    <a:pt x="825322" y="490372"/>
                  </a:lnTo>
                  <a:lnTo>
                    <a:pt x="825588" y="490245"/>
                  </a:lnTo>
                  <a:lnTo>
                    <a:pt x="825868" y="490118"/>
                  </a:lnTo>
                  <a:lnTo>
                    <a:pt x="827659" y="489991"/>
                  </a:lnTo>
                  <a:lnTo>
                    <a:pt x="829119" y="489356"/>
                  </a:lnTo>
                  <a:lnTo>
                    <a:pt x="830262" y="488213"/>
                  </a:lnTo>
                  <a:lnTo>
                    <a:pt x="831748" y="487197"/>
                  </a:lnTo>
                  <a:lnTo>
                    <a:pt x="832281" y="486181"/>
                  </a:lnTo>
                  <a:lnTo>
                    <a:pt x="832104" y="485673"/>
                  </a:lnTo>
                  <a:lnTo>
                    <a:pt x="831850" y="484911"/>
                  </a:lnTo>
                  <a:lnTo>
                    <a:pt x="832878" y="485165"/>
                  </a:lnTo>
                  <a:lnTo>
                    <a:pt x="833208" y="485165"/>
                  </a:lnTo>
                  <a:lnTo>
                    <a:pt x="834059" y="485292"/>
                  </a:lnTo>
                  <a:lnTo>
                    <a:pt x="834186" y="485419"/>
                  </a:lnTo>
                  <a:lnTo>
                    <a:pt x="834618" y="485292"/>
                  </a:lnTo>
                  <a:lnTo>
                    <a:pt x="835393" y="485165"/>
                  </a:lnTo>
                  <a:lnTo>
                    <a:pt x="835456" y="484911"/>
                  </a:lnTo>
                  <a:lnTo>
                    <a:pt x="835520" y="483895"/>
                  </a:lnTo>
                  <a:lnTo>
                    <a:pt x="835253" y="483514"/>
                  </a:lnTo>
                  <a:lnTo>
                    <a:pt x="835177" y="482371"/>
                  </a:lnTo>
                  <a:lnTo>
                    <a:pt x="835126" y="481736"/>
                  </a:lnTo>
                  <a:lnTo>
                    <a:pt x="837057" y="482244"/>
                  </a:lnTo>
                  <a:lnTo>
                    <a:pt x="838098" y="481863"/>
                  </a:lnTo>
                  <a:lnTo>
                    <a:pt x="838111" y="481736"/>
                  </a:lnTo>
                  <a:lnTo>
                    <a:pt x="838238" y="480720"/>
                  </a:lnTo>
                  <a:lnTo>
                    <a:pt x="839495" y="481101"/>
                  </a:lnTo>
                  <a:lnTo>
                    <a:pt x="839939" y="480974"/>
                  </a:lnTo>
                  <a:lnTo>
                    <a:pt x="839546" y="480212"/>
                  </a:lnTo>
                  <a:lnTo>
                    <a:pt x="838860" y="480339"/>
                  </a:lnTo>
                  <a:lnTo>
                    <a:pt x="838047" y="480593"/>
                  </a:lnTo>
                  <a:lnTo>
                    <a:pt x="837717" y="480720"/>
                  </a:lnTo>
                  <a:lnTo>
                    <a:pt x="837209" y="480720"/>
                  </a:lnTo>
                  <a:lnTo>
                    <a:pt x="836523" y="480466"/>
                  </a:lnTo>
                  <a:lnTo>
                    <a:pt x="836561" y="479958"/>
                  </a:lnTo>
                  <a:lnTo>
                    <a:pt x="836637" y="479831"/>
                  </a:lnTo>
                  <a:lnTo>
                    <a:pt x="836993" y="479958"/>
                  </a:lnTo>
                  <a:lnTo>
                    <a:pt x="837323" y="479958"/>
                  </a:lnTo>
                  <a:lnTo>
                    <a:pt x="837425" y="479831"/>
                  </a:lnTo>
                  <a:lnTo>
                    <a:pt x="837526" y="479704"/>
                  </a:lnTo>
                  <a:lnTo>
                    <a:pt x="837704" y="479069"/>
                  </a:lnTo>
                  <a:lnTo>
                    <a:pt x="837971" y="477672"/>
                  </a:lnTo>
                  <a:lnTo>
                    <a:pt x="839089" y="477545"/>
                  </a:lnTo>
                  <a:lnTo>
                    <a:pt x="839863" y="477418"/>
                  </a:lnTo>
                  <a:lnTo>
                    <a:pt x="840930" y="476783"/>
                  </a:lnTo>
                  <a:lnTo>
                    <a:pt x="841400" y="476275"/>
                  </a:lnTo>
                  <a:lnTo>
                    <a:pt x="842124" y="475640"/>
                  </a:lnTo>
                  <a:lnTo>
                    <a:pt x="843381" y="475259"/>
                  </a:lnTo>
                  <a:lnTo>
                    <a:pt x="845172" y="475005"/>
                  </a:lnTo>
                  <a:lnTo>
                    <a:pt x="844029" y="474751"/>
                  </a:lnTo>
                  <a:lnTo>
                    <a:pt x="843826" y="474243"/>
                  </a:lnTo>
                  <a:lnTo>
                    <a:pt x="843915" y="473608"/>
                  </a:lnTo>
                  <a:lnTo>
                    <a:pt x="844588" y="472211"/>
                  </a:lnTo>
                  <a:lnTo>
                    <a:pt x="845362" y="471957"/>
                  </a:lnTo>
                  <a:lnTo>
                    <a:pt x="846594" y="471957"/>
                  </a:lnTo>
                  <a:lnTo>
                    <a:pt x="846074" y="471068"/>
                  </a:lnTo>
                  <a:lnTo>
                    <a:pt x="846912" y="470306"/>
                  </a:lnTo>
                  <a:lnTo>
                    <a:pt x="849096" y="469671"/>
                  </a:lnTo>
                  <a:lnTo>
                    <a:pt x="849490" y="469036"/>
                  </a:lnTo>
                  <a:lnTo>
                    <a:pt x="850226" y="468401"/>
                  </a:lnTo>
                  <a:lnTo>
                    <a:pt x="851306" y="467766"/>
                  </a:lnTo>
                  <a:lnTo>
                    <a:pt x="850138" y="467258"/>
                  </a:lnTo>
                  <a:lnTo>
                    <a:pt x="849947" y="466369"/>
                  </a:lnTo>
                  <a:lnTo>
                    <a:pt x="850430" y="465607"/>
                  </a:lnTo>
                  <a:lnTo>
                    <a:pt x="850747" y="465099"/>
                  </a:lnTo>
                  <a:lnTo>
                    <a:pt x="851789" y="465353"/>
                  </a:lnTo>
                  <a:lnTo>
                    <a:pt x="852817" y="465099"/>
                  </a:lnTo>
                  <a:lnTo>
                    <a:pt x="853884" y="464337"/>
                  </a:lnTo>
                  <a:lnTo>
                    <a:pt x="854341" y="465734"/>
                  </a:lnTo>
                  <a:lnTo>
                    <a:pt x="854773" y="465734"/>
                  </a:lnTo>
                  <a:lnTo>
                    <a:pt x="854951" y="465480"/>
                  </a:lnTo>
                  <a:lnTo>
                    <a:pt x="855065" y="465099"/>
                  </a:lnTo>
                  <a:lnTo>
                    <a:pt x="855103" y="464845"/>
                  </a:lnTo>
                  <a:lnTo>
                    <a:pt x="855472" y="464337"/>
                  </a:lnTo>
                  <a:lnTo>
                    <a:pt x="855560" y="464210"/>
                  </a:lnTo>
                  <a:lnTo>
                    <a:pt x="855840" y="463575"/>
                  </a:lnTo>
                  <a:lnTo>
                    <a:pt x="856056" y="463575"/>
                  </a:lnTo>
                  <a:lnTo>
                    <a:pt x="856488" y="463194"/>
                  </a:lnTo>
                  <a:lnTo>
                    <a:pt x="857707" y="461670"/>
                  </a:lnTo>
                  <a:lnTo>
                    <a:pt x="858647" y="460908"/>
                  </a:lnTo>
                  <a:lnTo>
                    <a:pt x="858126" y="460146"/>
                  </a:lnTo>
                  <a:lnTo>
                    <a:pt x="858139" y="459130"/>
                  </a:lnTo>
                  <a:lnTo>
                    <a:pt x="858875" y="457352"/>
                  </a:lnTo>
                  <a:lnTo>
                    <a:pt x="859447" y="456336"/>
                  </a:lnTo>
                  <a:lnTo>
                    <a:pt x="858367" y="455447"/>
                  </a:lnTo>
                  <a:lnTo>
                    <a:pt x="858024" y="454685"/>
                  </a:lnTo>
                  <a:lnTo>
                    <a:pt x="858431" y="454304"/>
                  </a:lnTo>
                  <a:lnTo>
                    <a:pt x="857897" y="453161"/>
                  </a:lnTo>
                  <a:lnTo>
                    <a:pt x="856589" y="452399"/>
                  </a:lnTo>
                  <a:lnTo>
                    <a:pt x="856068" y="452272"/>
                  </a:lnTo>
                  <a:lnTo>
                    <a:pt x="854011" y="451764"/>
                  </a:lnTo>
                  <a:lnTo>
                    <a:pt x="852868" y="452272"/>
                  </a:lnTo>
                  <a:lnTo>
                    <a:pt x="852525" y="452145"/>
                  </a:lnTo>
                  <a:lnTo>
                    <a:pt x="852500" y="451764"/>
                  </a:lnTo>
                  <a:lnTo>
                    <a:pt x="852373" y="451637"/>
                  </a:lnTo>
                  <a:lnTo>
                    <a:pt x="852258" y="450875"/>
                  </a:lnTo>
                  <a:lnTo>
                    <a:pt x="851903" y="450621"/>
                  </a:lnTo>
                  <a:lnTo>
                    <a:pt x="851687" y="450240"/>
                  </a:lnTo>
                  <a:lnTo>
                    <a:pt x="851662" y="449732"/>
                  </a:lnTo>
                  <a:lnTo>
                    <a:pt x="851484" y="449224"/>
                  </a:lnTo>
                  <a:lnTo>
                    <a:pt x="851014" y="448843"/>
                  </a:lnTo>
                  <a:lnTo>
                    <a:pt x="850201" y="448589"/>
                  </a:lnTo>
                  <a:lnTo>
                    <a:pt x="849731" y="448081"/>
                  </a:lnTo>
                  <a:lnTo>
                    <a:pt x="849147" y="447954"/>
                  </a:lnTo>
                  <a:lnTo>
                    <a:pt x="849096" y="465607"/>
                  </a:lnTo>
                  <a:lnTo>
                    <a:pt x="848258" y="465480"/>
                  </a:lnTo>
                  <a:lnTo>
                    <a:pt x="848664" y="465099"/>
                  </a:lnTo>
                  <a:lnTo>
                    <a:pt x="848944" y="465099"/>
                  </a:lnTo>
                  <a:lnTo>
                    <a:pt x="849096" y="465607"/>
                  </a:lnTo>
                  <a:lnTo>
                    <a:pt x="849096" y="447954"/>
                  </a:lnTo>
                  <a:lnTo>
                    <a:pt x="848474" y="447954"/>
                  </a:lnTo>
                  <a:lnTo>
                    <a:pt x="845070" y="447573"/>
                  </a:lnTo>
                  <a:lnTo>
                    <a:pt x="844981" y="446430"/>
                  </a:lnTo>
                  <a:lnTo>
                    <a:pt x="844448" y="446303"/>
                  </a:lnTo>
                  <a:lnTo>
                    <a:pt x="843495" y="446938"/>
                  </a:lnTo>
                  <a:lnTo>
                    <a:pt x="843775" y="450240"/>
                  </a:lnTo>
                  <a:lnTo>
                    <a:pt x="842962" y="449986"/>
                  </a:lnTo>
                  <a:lnTo>
                    <a:pt x="842467" y="449986"/>
                  </a:lnTo>
                  <a:lnTo>
                    <a:pt x="842467" y="474243"/>
                  </a:lnTo>
                  <a:lnTo>
                    <a:pt x="842264" y="474497"/>
                  </a:lnTo>
                  <a:lnTo>
                    <a:pt x="841438" y="474751"/>
                  </a:lnTo>
                  <a:lnTo>
                    <a:pt x="840765" y="474751"/>
                  </a:lnTo>
                  <a:lnTo>
                    <a:pt x="840892" y="474243"/>
                  </a:lnTo>
                  <a:lnTo>
                    <a:pt x="841565" y="474243"/>
                  </a:lnTo>
                  <a:lnTo>
                    <a:pt x="841717" y="473989"/>
                  </a:lnTo>
                  <a:lnTo>
                    <a:pt x="842378" y="473989"/>
                  </a:lnTo>
                  <a:lnTo>
                    <a:pt x="842467" y="474243"/>
                  </a:lnTo>
                  <a:lnTo>
                    <a:pt x="842467" y="449986"/>
                  </a:lnTo>
                  <a:lnTo>
                    <a:pt x="842060" y="449986"/>
                  </a:lnTo>
                  <a:lnTo>
                    <a:pt x="841070" y="450113"/>
                  </a:lnTo>
                  <a:lnTo>
                    <a:pt x="839647" y="450621"/>
                  </a:lnTo>
                  <a:lnTo>
                    <a:pt x="838733" y="451129"/>
                  </a:lnTo>
                  <a:lnTo>
                    <a:pt x="837704" y="452272"/>
                  </a:lnTo>
                  <a:lnTo>
                    <a:pt x="836752" y="453034"/>
                  </a:lnTo>
                  <a:lnTo>
                    <a:pt x="836244" y="453669"/>
                  </a:lnTo>
                  <a:lnTo>
                    <a:pt x="836015" y="454177"/>
                  </a:lnTo>
                  <a:lnTo>
                    <a:pt x="835952" y="454685"/>
                  </a:lnTo>
                  <a:lnTo>
                    <a:pt x="835101" y="455447"/>
                  </a:lnTo>
                  <a:lnTo>
                    <a:pt x="834034" y="456336"/>
                  </a:lnTo>
                  <a:lnTo>
                    <a:pt x="833691" y="456590"/>
                  </a:lnTo>
                  <a:lnTo>
                    <a:pt x="833386" y="456971"/>
                  </a:lnTo>
                  <a:lnTo>
                    <a:pt x="832485" y="458368"/>
                  </a:lnTo>
                  <a:lnTo>
                    <a:pt x="831596" y="459130"/>
                  </a:lnTo>
                  <a:lnTo>
                    <a:pt x="830719" y="459384"/>
                  </a:lnTo>
                  <a:lnTo>
                    <a:pt x="830872" y="461035"/>
                  </a:lnTo>
                  <a:lnTo>
                    <a:pt x="829919" y="461797"/>
                  </a:lnTo>
                  <a:lnTo>
                    <a:pt x="828611" y="462305"/>
                  </a:lnTo>
                  <a:lnTo>
                    <a:pt x="828078" y="462686"/>
                  </a:lnTo>
                  <a:lnTo>
                    <a:pt x="827620" y="463321"/>
                  </a:lnTo>
                  <a:lnTo>
                    <a:pt x="827252" y="464210"/>
                  </a:lnTo>
                  <a:lnTo>
                    <a:pt x="828141" y="464210"/>
                  </a:lnTo>
                  <a:lnTo>
                    <a:pt x="828230" y="464337"/>
                  </a:lnTo>
                  <a:lnTo>
                    <a:pt x="828294" y="464845"/>
                  </a:lnTo>
                  <a:lnTo>
                    <a:pt x="828040" y="465480"/>
                  </a:lnTo>
                  <a:lnTo>
                    <a:pt x="827112" y="466623"/>
                  </a:lnTo>
                  <a:lnTo>
                    <a:pt x="826681" y="467512"/>
                  </a:lnTo>
                  <a:lnTo>
                    <a:pt x="824344" y="467766"/>
                  </a:lnTo>
                  <a:lnTo>
                    <a:pt x="823264" y="468528"/>
                  </a:lnTo>
                  <a:lnTo>
                    <a:pt x="822985" y="469036"/>
                  </a:lnTo>
                  <a:lnTo>
                    <a:pt x="822921" y="469671"/>
                  </a:lnTo>
                  <a:lnTo>
                    <a:pt x="823048" y="470306"/>
                  </a:lnTo>
                  <a:lnTo>
                    <a:pt x="822071" y="470814"/>
                  </a:lnTo>
                  <a:lnTo>
                    <a:pt x="821118" y="471449"/>
                  </a:lnTo>
                  <a:lnTo>
                    <a:pt x="820585" y="471957"/>
                  </a:lnTo>
                  <a:lnTo>
                    <a:pt x="820229" y="472465"/>
                  </a:lnTo>
                  <a:lnTo>
                    <a:pt x="820077" y="473100"/>
                  </a:lnTo>
                  <a:lnTo>
                    <a:pt x="819658" y="473608"/>
                  </a:lnTo>
                  <a:lnTo>
                    <a:pt x="819226" y="473862"/>
                  </a:lnTo>
                  <a:lnTo>
                    <a:pt x="817791" y="473989"/>
                  </a:lnTo>
                  <a:lnTo>
                    <a:pt x="817219" y="473862"/>
                  </a:lnTo>
                  <a:lnTo>
                    <a:pt x="816775" y="474116"/>
                  </a:lnTo>
                  <a:lnTo>
                    <a:pt x="816470" y="474370"/>
                  </a:lnTo>
                  <a:lnTo>
                    <a:pt x="816051" y="475259"/>
                  </a:lnTo>
                  <a:lnTo>
                    <a:pt x="815797" y="476275"/>
                  </a:lnTo>
                  <a:lnTo>
                    <a:pt x="815606" y="476783"/>
                  </a:lnTo>
                  <a:lnTo>
                    <a:pt x="814959" y="477037"/>
                  </a:lnTo>
                  <a:lnTo>
                    <a:pt x="813841" y="477164"/>
                  </a:lnTo>
                  <a:lnTo>
                    <a:pt x="811936" y="478688"/>
                  </a:lnTo>
                  <a:lnTo>
                    <a:pt x="811631" y="479069"/>
                  </a:lnTo>
                  <a:lnTo>
                    <a:pt x="811250" y="479831"/>
                  </a:lnTo>
                  <a:lnTo>
                    <a:pt x="810920" y="480593"/>
                  </a:lnTo>
                  <a:lnTo>
                    <a:pt x="811237" y="480212"/>
                  </a:lnTo>
                  <a:lnTo>
                    <a:pt x="811491" y="480453"/>
                  </a:lnTo>
                  <a:lnTo>
                    <a:pt x="812406" y="480212"/>
                  </a:lnTo>
                  <a:lnTo>
                    <a:pt x="813396" y="479958"/>
                  </a:lnTo>
                  <a:lnTo>
                    <a:pt x="813511" y="481228"/>
                  </a:lnTo>
                  <a:lnTo>
                    <a:pt x="813384" y="481736"/>
                  </a:lnTo>
                  <a:lnTo>
                    <a:pt x="812977" y="482244"/>
                  </a:lnTo>
                  <a:lnTo>
                    <a:pt x="812304" y="482371"/>
                  </a:lnTo>
                  <a:lnTo>
                    <a:pt x="811403" y="482244"/>
                  </a:lnTo>
                  <a:lnTo>
                    <a:pt x="810742" y="482498"/>
                  </a:lnTo>
                  <a:lnTo>
                    <a:pt x="809866" y="482752"/>
                  </a:lnTo>
                  <a:lnTo>
                    <a:pt x="808748" y="482752"/>
                  </a:lnTo>
                  <a:lnTo>
                    <a:pt x="809180" y="484022"/>
                  </a:lnTo>
                  <a:lnTo>
                    <a:pt x="808697" y="484784"/>
                  </a:lnTo>
                  <a:lnTo>
                    <a:pt x="807275" y="485292"/>
                  </a:lnTo>
                  <a:lnTo>
                    <a:pt x="807288" y="485546"/>
                  </a:lnTo>
                  <a:lnTo>
                    <a:pt x="807466" y="485673"/>
                  </a:lnTo>
                  <a:lnTo>
                    <a:pt x="807821" y="485800"/>
                  </a:lnTo>
                  <a:lnTo>
                    <a:pt x="808151" y="485673"/>
                  </a:lnTo>
                  <a:lnTo>
                    <a:pt x="808723" y="485800"/>
                  </a:lnTo>
                  <a:lnTo>
                    <a:pt x="809269" y="486308"/>
                  </a:lnTo>
                  <a:lnTo>
                    <a:pt x="809815" y="487451"/>
                  </a:lnTo>
                  <a:lnTo>
                    <a:pt x="809891" y="488340"/>
                  </a:lnTo>
                  <a:lnTo>
                    <a:pt x="809256" y="488975"/>
                  </a:lnTo>
                  <a:lnTo>
                    <a:pt x="807935" y="489229"/>
                  </a:lnTo>
                  <a:lnTo>
                    <a:pt x="807821" y="489902"/>
                  </a:lnTo>
                  <a:lnTo>
                    <a:pt x="807516" y="490118"/>
                  </a:lnTo>
                  <a:lnTo>
                    <a:pt x="806843" y="490245"/>
                  </a:lnTo>
                  <a:lnTo>
                    <a:pt x="806145" y="489991"/>
                  </a:lnTo>
                  <a:lnTo>
                    <a:pt x="805776" y="489902"/>
                  </a:lnTo>
                  <a:lnTo>
                    <a:pt x="804989" y="490245"/>
                  </a:lnTo>
                  <a:lnTo>
                    <a:pt x="804354" y="490753"/>
                  </a:lnTo>
                  <a:lnTo>
                    <a:pt x="803643" y="490880"/>
                  </a:lnTo>
                  <a:lnTo>
                    <a:pt x="802855" y="490880"/>
                  </a:lnTo>
                  <a:lnTo>
                    <a:pt x="802513" y="490791"/>
                  </a:lnTo>
                  <a:lnTo>
                    <a:pt x="802513" y="494182"/>
                  </a:lnTo>
                  <a:lnTo>
                    <a:pt x="802309" y="494436"/>
                  </a:lnTo>
                  <a:lnTo>
                    <a:pt x="802220" y="494182"/>
                  </a:lnTo>
                  <a:lnTo>
                    <a:pt x="802436" y="493928"/>
                  </a:lnTo>
                  <a:lnTo>
                    <a:pt x="802513" y="494182"/>
                  </a:lnTo>
                  <a:lnTo>
                    <a:pt x="802513" y="490791"/>
                  </a:lnTo>
                  <a:lnTo>
                    <a:pt x="801966" y="491007"/>
                  </a:lnTo>
                  <a:lnTo>
                    <a:pt x="801941" y="497484"/>
                  </a:lnTo>
                  <a:lnTo>
                    <a:pt x="801839" y="497611"/>
                  </a:lnTo>
                  <a:lnTo>
                    <a:pt x="801547" y="497611"/>
                  </a:lnTo>
                  <a:lnTo>
                    <a:pt x="801751" y="497357"/>
                  </a:lnTo>
                  <a:lnTo>
                    <a:pt x="801916" y="497230"/>
                  </a:lnTo>
                  <a:lnTo>
                    <a:pt x="801941" y="497484"/>
                  </a:lnTo>
                  <a:lnTo>
                    <a:pt x="801941" y="491045"/>
                  </a:lnTo>
                  <a:lnTo>
                    <a:pt x="800900" y="492404"/>
                  </a:lnTo>
                  <a:lnTo>
                    <a:pt x="800773" y="492912"/>
                  </a:lnTo>
                  <a:lnTo>
                    <a:pt x="800874" y="493293"/>
                  </a:lnTo>
                  <a:lnTo>
                    <a:pt x="801801" y="492531"/>
                  </a:lnTo>
                  <a:lnTo>
                    <a:pt x="801839" y="492912"/>
                  </a:lnTo>
                  <a:lnTo>
                    <a:pt x="801535" y="493166"/>
                  </a:lnTo>
                  <a:lnTo>
                    <a:pt x="800925" y="493293"/>
                  </a:lnTo>
                  <a:lnTo>
                    <a:pt x="800912" y="493420"/>
                  </a:lnTo>
                  <a:lnTo>
                    <a:pt x="801331" y="494944"/>
                  </a:lnTo>
                  <a:lnTo>
                    <a:pt x="801027" y="495198"/>
                  </a:lnTo>
                  <a:lnTo>
                    <a:pt x="800658" y="494944"/>
                  </a:lnTo>
                  <a:lnTo>
                    <a:pt x="800773" y="495579"/>
                  </a:lnTo>
                  <a:lnTo>
                    <a:pt x="800836" y="495706"/>
                  </a:lnTo>
                  <a:lnTo>
                    <a:pt x="801077" y="495960"/>
                  </a:lnTo>
                  <a:lnTo>
                    <a:pt x="800417" y="495960"/>
                  </a:lnTo>
                  <a:lnTo>
                    <a:pt x="799820" y="496341"/>
                  </a:lnTo>
                  <a:lnTo>
                    <a:pt x="799312" y="496976"/>
                  </a:lnTo>
                  <a:lnTo>
                    <a:pt x="797902" y="498246"/>
                  </a:lnTo>
                  <a:lnTo>
                    <a:pt x="798626" y="499643"/>
                  </a:lnTo>
                  <a:lnTo>
                    <a:pt x="798931" y="500278"/>
                  </a:lnTo>
                  <a:lnTo>
                    <a:pt x="799617" y="500532"/>
                  </a:lnTo>
                  <a:lnTo>
                    <a:pt x="800290" y="500532"/>
                  </a:lnTo>
                  <a:lnTo>
                    <a:pt x="801090" y="500786"/>
                  </a:lnTo>
                  <a:lnTo>
                    <a:pt x="801306" y="500913"/>
                  </a:lnTo>
                  <a:lnTo>
                    <a:pt x="801420" y="501421"/>
                  </a:lnTo>
                  <a:lnTo>
                    <a:pt x="801319" y="501548"/>
                  </a:lnTo>
                  <a:lnTo>
                    <a:pt x="801103" y="501675"/>
                  </a:lnTo>
                  <a:lnTo>
                    <a:pt x="800887" y="501675"/>
                  </a:lnTo>
                  <a:lnTo>
                    <a:pt x="800163" y="501040"/>
                  </a:lnTo>
                  <a:lnTo>
                    <a:pt x="799668" y="501294"/>
                  </a:lnTo>
                  <a:lnTo>
                    <a:pt x="799058" y="501929"/>
                  </a:lnTo>
                  <a:lnTo>
                    <a:pt x="800608" y="502437"/>
                  </a:lnTo>
                  <a:lnTo>
                    <a:pt x="799960" y="502691"/>
                  </a:lnTo>
                  <a:lnTo>
                    <a:pt x="799414" y="502945"/>
                  </a:lnTo>
                  <a:lnTo>
                    <a:pt x="798982" y="503199"/>
                  </a:lnTo>
                  <a:lnTo>
                    <a:pt x="800074" y="504088"/>
                  </a:lnTo>
                  <a:lnTo>
                    <a:pt x="800087" y="504342"/>
                  </a:lnTo>
                  <a:lnTo>
                    <a:pt x="799287" y="504723"/>
                  </a:lnTo>
                  <a:lnTo>
                    <a:pt x="798271" y="504723"/>
                  </a:lnTo>
                  <a:lnTo>
                    <a:pt x="798690" y="505739"/>
                  </a:lnTo>
                  <a:lnTo>
                    <a:pt x="798690" y="506247"/>
                  </a:lnTo>
                  <a:lnTo>
                    <a:pt x="797560" y="506374"/>
                  </a:lnTo>
                  <a:lnTo>
                    <a:pt x="797369" y="506628"/>
                  </a:lnTo>
                  <a:lnTo>
                    <a:pt x="797293" y="507009"/>
                  </a:lnTo>
                  <a:lnTo>
                    <a:pt x="797979" y="507263"/>
                  </a:lnTo>
                  <a:lnTo>
                    <a:pt x="799325" y="507136"/>
                  </a:lnTo>
                  <a:lnTo>
                    <a:pt x="799465" y="507263"/>
                  </a:lnTo>
                  <a:lnTo>
                    <a:pt x="799515" y="508533"/>
                  </a:lnTo>
                  <a:lnTo>
                    <a:pt x="799249" y="509041"/>
                  </a:lnTo>
                  <a:lnTo>
                    <a:pt x="799172" y="515518"/>
                  </a:lnTo>
                  <a:lnTo>
                    <a:pt x="798703" y="516026"/>
                  </a:lnTo>
                  <a:lnTo>
                    <a:pt x="798372" y="515708"/>
                  </a:lnTo>
                  <a:lnTo>
                    <a:pt x="799172" y="515518"/>
                  </a:lnTo>
                  <a:lnTo>
                    <a:pt x="799172" y="509117"/>
                  </a:lnTo>
                  <a:lnTo>
                    <a:pt x="798512" y="509676"/>
                  </a:lnTo>
                  <a:lnTo>
                    <a:pt x="796620" y="511073"/>
                  </a:lnTo>
                  <a:lnTo>
                    <a:pt x="796582" y="512470"/>
                  </a:lnTo>
                  <a:lnTo>
                    <a:pt x="796302" y="513359"/>
                  </a:lnTo>
                  <a:lnTo>
                    <a:pt x="796201" y="514375"/>
                  </a:lnTo>
                  <a:lnTo>
                    <a:pt x="796302" y="514629"/>
                  </a:lnTo>
                  <a:lnTo>
                    <a:pt x="796747" y="514629"/>
                  </a:lnTo>
                  <a:lnTo>
                    <a:pt x="796721" y="515772"/>
                  </a:lnTo>
                  <a:lnTo>
                    <a:pt x="796366" y="516153"/>
                  </a:lnTo>
                  <a:lnTo>
                    <a:pt x="796823" y="516153"/>
                  </a:lnTo>
                  <a:lnTo>
                    <a:pt x="797521" y="515899"/>
                  </a:lnTo>
                  <a:lnTo>
                    <a:pt x="797712" y="515861"/>
                  </a:lnTo>
                  <a:lnTo>
                    <a:pt x="797674" y="516407"/>
                  </a:lnTo>
                  <a:lnTo>
                    <a:pt x="797763" y="516788"/>
                  </a:lnTo>
                  <a:lnTo>
                    <a:pt x="798893" y="516915"/>
                  </a:lnTo>
                  <a:lnTo>
                    <a:pt x="799185" y="517169"/>
                  </a:lnTo>
                  <a:lnTo>
                    <a:pt x="799249" y="517423"/>
                  </a:lnTo>
                  <a:lnTo>
                    <a:pt x="799045" y="517804"/>
                  </a:lnTo>
                  <a:lnTo>
                    <a:pt x="798753" y="518566"/>
                  </a:lnTo>
                  <a:lnTo>
                    <a:pt x="797814" y="519328"/>
                  </a:lnTo>
                  <a:lnTo>
                    <a:pt x="799452" y="518820"/>
                  </a:lnTo>
                  <a:lnTo>
                    <a:pt x="800481" y="519074"/>
                  </a:lnTo>
                  <a:lnTo>
                    <a:pt x="800900" y="520090"/>
                  </a:lnTo>
                  <a:lnTo>
                    <a:pt x="801497" y="520598"/>
                  </a:lnTo>
                  <a:lnTo>
                    <a:pt x="801966" y="520852"/>
                  </a:lnTo>
                  <a:lnTo>
                    <a:pt x="803884" y="521360"/>
                  </a:lnTo>
                  <a:lnTo>
                    <a:pt x="804773" y="522122"/>
                  </a:lnTo>
                  <a:lnTo>
                    <a:pt x="805307" y="524408"/>
                  </a:lnTo>
                  <a:lnTo>
                    <a:pt x="805472" y="524916"/>
                  </a:lnTo>
                  <a:lnTo>
                    <a:pt x="806323" y="525170"/>
                  </a:lnTo>
                  <a:lnTo>
                    <a:pt x="807872" y="525043"/>
                  </a:lnTo>
                  <a:lnTo>
                    <a:pt x="810221" y="523519"/>
                  </a:lnTo>
                  <a:lnTo>
                    <a:pt x="811263" y="523773"/>
                  </a:lnTo>
                  <a:lnTo>
                    <a:pt x="810983" y="525805"/>
                  </a:lnTo>
                  <a:lnTo>
                    <a:pt x="811695" y="526186"/>
                  </a:lnTo>
                  <a:lnTo>
                    <a:pt x="812698" y="526186"/>
                  </a:lnTo>
                  <a:lnTo>
                    <a:pt x="816533" y="523646"/>
                  </a:lnTo>
                  <a:lnTo>
                    <a:pt x="816635" y="523519"/>
                  </a:lnTo>
                  <a:lnTo>
                    <a:pt x="817245" y="522757"/>
                  </a:lnTo>
                  <a:lnTo>
                    <a:pt x="817613" y="522503"/>
                  </a:lnTo>
                  <a:lnTo>
                    <a:pt x="817943" y="522376"/>
                  </a:lnTo>
                  <a:lnTo>
                    <a:pt x="818502" y="523646"/>
                  </a:lnTo>
                  <a:lnTo>
                    <a:pt x="819238" y="524408"/>
                  </a:lnTo>
                  <a:lnTo>
                    <a:pt x="820521" y="524916"/>
                  </a:lnTo>
                  <a:lnTo>
                    <a:pt x="821905" y="524916"/>
                  </a:lnTo>
                  <a:lnTo>
                    <a:pt x="824369" y="524662"/>
                  </a:lnTo>
                  <a:lnTo>
                    <a:pt x="823887" y="524027"/>
                  </a:lnTo>
                  <a:lnTo>
                    <a:pt x="823772" y="523519"/>
                  </a:lnTo>
                  <a:lnTo>
                    <a:pt x="823747" y="523138"/>
                  </a:lnTo>
                  <a:lnTo>
                    <a:pt x="823569" y="522630"/>
                  </a:lnTo>
                  <a:lnTo>
                    <a:pt x="823760" y="522122"/>
                  </a:lnTo>
                  <a:lnTo>
                    <a:pt x="824293" y="521741"/>
                  </a:lnTo>
                  <a:lnTo>
                    <a:pt x="824966" y="521741"/>
                  </a:lnTo>
                  <a:lnTo>
                    <a:pt x="825487" y="521995"/>
                  </a:lnTo>
                  <a:lnTo>
                    <a:pt x="825881" y="522503"/>
                  </a:lnTo>
                  <a:lnTo>
                    <a:pt x="826122" y="522757"/>
                  </a:lnTo>
                  <a:lnTo>
                    <a:pt x="826579" y="522757"/>
                  </a:lnTo>
                  <a:lnTo>
                    <a:pt x="827151" y="523138"/>
                  </a:lnTo>
                  <a:lnTo>
                    <a:pt x="828459" y="523138"/>
                  </a:lnTo>
                  <a:lnTo>
                    <a:pt x="829767" y="522757"/>
                  </a:lnTo>
                  <a:lnTo>
                    <a:pt x="831138" y="522249"/>
                  </a:lnTo>
                  <a:lnTo>
                    <a:pt x="832256" y="521741"/>
                  </a:lnTo>
                  <a:lnTo>
                    <a:pt x="832535" y="521614"/>
                  </a:lnTo>
                  <a:lnTo>
                    <a:pt x="832916" y="520725"/>
                  </a:lnTo>
                  <a:lnTo>
                    <a:pt x="833259" y="520090"/>
                  </a:lnTo>
                  <a:lnTo>
                    <a:pt x="833589" y="519963"/>
                  </a:lnTo>
                  <a:lnTo>
                    <a:pt x="834339" y="519582"/>
                  </a:lnTo>
                  <a:lnTo>
                    <a:pt x="835012" y="519582"/>
                  </a:lnTo>
                  <a:lnTo>
                    <a:pt x="835596" y="519836"/>
                  </a:lnTo>
                  <a:lnTo>
                    <a:pt x="835698" y="519709"/>
                  </a:lnTo>
                  <a:lnTo>
                    <a:pt x="836637" y="519582"/>
                  </a:lnTo>
                  <a:lnTo>
                    <a:pt x="838415" y="519455"/>
                  </a:lnTo>
                  <a:lnTo>
                    <a:pt x="838898" y="519709"/>
                  </a:lnTo>
                  <a:lnTo>
                    <a:pt x="839127" y="519709"/>
                  </a:lnTo>
                  <a:lnTo>
                    <a:pt x="839609" y="519455"/>
                  </a:lnTo>
                  <a:lnTo>
                    <a:pt x="839558" y="518820"/>
                  </a:lnTo>
                  <a:lnTo>
                    <a:pt x="839774" y="518185"/>
                  </a:lnTo>
                  <a:lnTo>
                    <a:pt x="840689" y="517169"/>
                  </a:lnTo>
                  <a:lnTo>
                    <a:pt x="841311" y="517042"/>
                  </a:lnTo>
                  <a:lnTo>
                    <a:pt x="842124" y="517296"/>
                  </a:lnTo>
                  <a:lnTo>
                    <a:pt x="842962" y="517423"/>
                  </a:lnTo>
                  <a:lnTo>
                    <a:pt x="843788" y="517169"/>
                  </a:lnTo>
                  <a:lnTo>
                    <a:pt x="843965" y="517042"/>
                  </a:lnTo>
                  <a:lnTo>
                    <a:pt x="844321" y="516788"/>
                  </a:lnTo>
                  <a:lnTo>
                    <a:pt x="844931" y="516661"/>
                  </a:lnTo>
                  <a:lnTo>
                    <a:pt x="845616" y="516788"/>
                  </a:lnTo>
                  <a:lnTo>
                    <a:pt x="845832" y="516661"/>
                  </a:lnTo>
                  <a:lnTo>
                    <a:pt x="846251" y="516407"/>
                  </a:lnTo>
                  <a:lnTo>
                    <a:pt x="846937" y="516407"/>
                  </a:lnTo>
                  <a:lnTo>
                    <a:pt x="847801" y="516026"/>
                  </a:lnTo>
                  <a:lnTo>
                    <a:pt x="848233" y="515772"/>
                  </a:lnTo>
                  <a:lnTo>
                    <a:pt x="848309" y="515518"/>
                  </a:lnTo>
                  <a:lnTo>
                    <a:pt x="848728" y="515010"/>
                  </a:lnTo>
                  <a:lnTo>
                    <a:pt x="849541" y="514756"/>
                  </a:lnTo>
                  <a:lnTo>
                    <a:pt x="850671" y="514883"/>
                  </a:lnTo>
                  <a:lnTo>
                    <a:pt x="850811" y="514756"/>
                  </a:lnTo>
                  <a:lnTo>
                    <a:pt x="851928" y="513740"/>
                  </a:lnTo>
                  <a:lnTo>
                    <a:pt x="852678" y="512470"/>
                  </a:lnTo>
                  <a:lnTo>
                    <a:pt x="853401" y="511835"/>
                  </a:lnTo>
                  <a:lnTo>
                    <a:pt x="854519" y="511708"/>
                  </a:lnTo>
                  <a:lnTo>
                    <a:pt x="855992" y="511962"/>
                  </a:lnTo>
                  <a:lnTo>
                    <a:pt x="856081" y="511708"/>
                  </a:lnTo>
                  <a:lnTo>
                    <a:pt x="856297" y="511073"/>
                  </a:lnTo>
                  <a:lnTo>
                    <a:pt x="856361" y="510184"/>
                  </a:lnTo>
                  <a:lnTo>
                    <a:pt x="856475" y="509854"/>
                  </a:lnTo>
                  <a:lnTo>
                    <a:pt x="856792" y="509422"/>
                  </a:lnTo>
                  <a:lnTo>
                    <a:pt x="858329" y="511581"/>
                  </a:lnTo>
                  <a:lnTo>
                    <a:pt x="858812" y="511962"/>
                  </a:lnTo>
                  <a:lnTo>
                    <a:pt x="859396" y="512343"/>
                  </a:lnTo>
                  <a:lnTo>
                    <a:pt x="859586" y="511835"/>
                  </a:lnTo>
                  <a:lnTo>
                    <a:pt x="859459" y="511073"/>
                  </a:lnTo>
                  <a:lnTo>
                    <a:pt x="859548" y="510438"/>
                  </a:lnTo>
                  <a:lnTo>
                    <a:pt x="859663" y="510184"/>
                  </a:lnTo>
                  <a:lnTo>
                    <a:pt x="860183" y="509549"/>
                  </a:lnTo>
                  <a:lnTo>
                    <a:pt x="861466" y="510184"/>
                  </a:lnTo>
                  <a:lnTo>
                    <a:pt x="862380" y="510311"/>
                  </a:lnTo>
                  <a:lnTo>
                    <a:pt x="863117" y="509803"/>
                  </a:lnTo>
                  <a:lnTo>
                    <a:pt x="863549" y="509549"/>
                  </a:lnTo>
                  <a:lnTo>
                    <a:pt x="863752" y="509422"/>
                  </a:lnTo>
                  <a:lnTo>
                    <a:pt x="865035" y="508660"/>
                  </a:lnTo>
                  <a:lnTo>
                    <a:pt x="865695" y="508406"/>
                  </a:lnTo>
                  <a:lnTo>
                    <a:pt x="866152" y="508406"/>
                  </a:lnTo>
                  <a:lnTo>
                    <a:pt x="867587" y="507390"/>
                  </a:lnTo>
                  <a:lnTo>
                    <a:pt x="869035" y="507390"/>
                  </a:lnTo>
                  <a:lnTo>
                    <a:pt x="870521" y="508279"/>
                  </a:lnTo>
                  <a:lnTo>
                    <a:pt x="871435" y="509308"/>
                  </a:lnTo>
                  <a:lnTo>
                    <a:pt x="873315" y="509422"/>
                  </a:lnTo>
                  <a:lnTo>
                    <a:pt x="872477" y="509854"/>
                  </a:lnTo>
                  <a:lnTo>
                    <a:pt x="905497" y="509854"/>
                  </a:lnTo>
                  <a:lnTo>
                    <a:pt x="905649" y="509422"/>
                  </a:lnTo>
                  <a:lnTo>
                    <a:pt x="906424" y="508533"/>
                  </a:lnTo>
                  <a:lnTo>
                    <a:pt x="906576" y="508279"/>
                  </a:lnTo>
                  <a:lnTo>
                    <a:pt x="907008" y="507517"/>
                  </a:lnTo>
                  <a:lnTo>
                    <a:pt x="907478" y="507644"/>
                  </a:lnTo>
                  <a:lnTo>
                    <a:pt x="907745" y="507517"/>
                  </a:lnTo>
                  <a:lnTo>
                    <a:pt x="908024" y="507390"/>
                  </a:lnTo>
                  <a:lnTo>
                    <a:pt x="908329" y="507009"/>
                  </a:lnTo>
                  <a:lnTo>
                    <a:pt x="908634" y="506628"/>
                  </a:lnTo>
                  <a:lnTo>
                    <a:pt x="909497" y="504977"/>
                  </a:lnTo>
                  <a:lnTo>
                    <a:pt x="910018" y="504596"/>
                  </a:lnTo>
                  <a:lnTo>
                    <a:pt x="910170" y="504215"/>
                  </a:lnTo>
                  <a:lnTo>
                    <a:pt x="909929" y="504088"/>
                  </a:lnTo>
                  <a:lnTo>
                    <a:pt x="910602" y="503961"/>
                  </a:lnTo>
                  <a:lnTo>
                    <a:pt x="911085" y="503834"/>
                  </a:lnTo>
                  <a:lnTo>
                    <a:pt x="911390" y="503453"/>
                  </a:lnTo>
                  <a:lnTo>
                    <a:pt x="911644" y="502818"/>
                  </a:lnTo>
                  <a:lnTo>
                    <a:pt x="911948" y="502056"/>
                  </a:lnTo>
                  <a:close/>
                </a:path>
                <a:path w="2097405" h="1483995">
                  <a:moveTo>
                    <a:pt x="972451" y="556882"/>
                  </a:moveTo>
                  <a:lnTo>
                    <a:pt x="972362" y="556120"/>
                  </a:lnTo>
                  <a:lnTo>
                    <a:pt x="972096" y="555739"/>
                  </a:lnTo>
                  <a:lnTo>
                    <a:pt x="971296" y="555612"/>
                  </a:lnTo>
                  <a:lnTo>
                    <a:pt x="969962" y="555739"/>
                  </a:lnTo>
                  <a:lnTo>
                    <a:pt x="970521" y="554723"/>
                  </a:lnTo>
                  <a:lnTo>
                    <a:pt x="970864" y="553961"/>
                  </a:lnTo>
                  <a:lnTo>
                    <a:pt x="970965" y="552310"/>
                  </a:lnTo>
                  <a:lnTo>
                    <a:pt x="970813" y="551548"/>
                  </a:lnTo>
                  <a:lnTo>
                    <a:pt x="970851" y="551294"/>
                  </a:lnTo>
                  <a:lnTo>
                    <a:pt x="971105" y="550786"/>
                  </a:lnTo>
                  <a:lnTo>
                    <a:pt x="971931" y="550024"/>
                  </a:lnTo>
                  <a:lnTo>
                    <a:pt x="971867" y="549262"/>
                  </a:lnTo>
                  <a:lnTo>
                    <a:pt x="970927" y="549008"/>
                  </a:lnTo>
                  <a:lnTo>
                    <a:pt x="970292" y="548246"/>
                  </a:lnTo>
                  <a:lnTo>
                    <a:pt x="969479" y="545452"/>
                  </a:lnTo>
                  <a:lnTo>
                    <a:pt x="969022" y="544182"/>
                  </a:lnTo>
                  <a:lnTo>
                    <a:pt x="969810" y="542023"/>
                  </a:lnTo>
                  <a:lnTo>
                    <a:pt x="969873" y="540245"/>
                  </a:lnTo>
                  <a:lnTo>
                    <a:pt x="969200" y="539102"/>
                  </a:lnTo>
                  <a:lnTo>
                    <a:pt x="969772" y="538086"/>
                  </a:lnTo>
                  <a:lnTo>
                    <a:pt x="970178" y="537578"/>
                  </a:lnTo>
                  <a:lnTo>
                    <a:pt x="970673" y="536943"/>
                  </a:lnTo>
                  <a:lnTo>
                    <a:pt x="971054" y="536181"/>
                  </a:lnTo>
                  <a:lnTo>
                    <a:pt x="970915" y="535419"/>
                  </a:lnTo>
                  <a:lnTo>
                    <a:pt x="970597" y="534911"/>
                  </a:lnTo>
                  <a:lnTo>
                    <a:pt x="970280" y="534403"/>
                  </a:lnTo>
                  <a:lnTo>
                    <a:pt x="969454" y="534657"/>
                  </a:lnTo>
                  <a:lnTo>
                    <a:pt x="968298" y="534911"/>
                  </a:lnTo>
                  <a:lnTo>
                    <a:pt x="967359" y="532879"/>
                  </a:lnTo>
                  <a:lnTo>
                    <a:pt x="967206" y="532498"/>
                  </a:lnTo>
                  <a:lnTo>
                    <a:pt x="967181" y="532244"/>
                  </a:lnTo>
                  <a:lnTo>
                    <a:pt x="965796" y="529450"/>
                  </a:lnTo>
                  <a:lnTo>
                    <a:pt x="965212" y="527672"/>
                  </a:lnTo>
                  <a:lnTo>
                    <a:pt x="965492" y="526783"/>
                  </a:lnTo>
                  <a:lnTo>
                    <a:pt x="964780" y="526529"/>
                  </a:lnTo>
                  <a:lnTo>
                    <a:pt x="963930" y="526402"/>
                  </a:lnTo>
                  <a:lnTo>
                    <a:pt x="963460" y="526275"/>
                  </a:lnTo>
                  <a:lnTo>
                    <a:pt x="963104" y="526021"/>
                  </a:lnTo>
                  <a:lnTo>
                    <a:pt x="962875" y="525894"/>
                  </a:lnTo>
                  <a:lnTo>
                    <a:pt x="962710" y="525513"/>
                  </a:lnTo>
                  <a:lnTo>
                    <a:pt x="962939" y="524878"/>
                  </a:lnTo>
                  <a:lnTo>
                    <a:pt x="963485" y="523608"/>
                  </a:lnTo>
                  <a:lnTo>
                    <a:pt x="962596" y="521449"/>
                  </a:lnTo>
                  <a:lnTo>
                    <a:pt x="947013" y="513702"/>
                  </a:lnTo>
                  <a:lnTo>
                    <a:pt x="945426" y="514718"/>
                  </a:lnTo>
                  <a:lnTo>
                    <a:pt x="944232" y="515607"/>
                  </a:lnTo>
                  <a:lnTo>
                    <a:pt x="943419" y="516623"/>
                  </a:lnTo>
                  <a:lnTo>
                    <a:pt x="944384" y="516750"/>
                  </a:lnTo>
                  <a:lnTo>
                    <a:pt x="944613" y="516623"/>
                  </a:lnTo>
                  <a:lnTo>
                    <a:pt x="944689" y="517512"/>
                  </a:lnTo>
                  <a:lnTo>
                    <a:pt x="944181" y="518020"/>
                  </a:lnTo>
                  <a:lnTo>
                    <a:pt x="943063" y="518147"/>
                  </a:lnTo>
                  <a:lnTo>
                    <a:pt x="940358" y="518147"/>
                  </a:lnTo>
                  <a:lnTo>
                    <a:pt x="937641" y="519544"/>
                  </a:lnTo>
                  <a:lnTo>
                    <a:pt x="935062" y="520814"/>
                  </a:lnTo>
                  <a:lnTo>
                    <a:pt x="935088" y="521703"/>
                  </a:lnTo>
                  <a:lnTo>
                    <a:pt x="935367" y="522338"/>
                  </a:lnTo>
                  <a:lnTo>
                    <a:pt x="936167" y="523608"/>
                  </a:lnTo>
                  <a:lnTo>
                    <a:pt x="936675" y="524243"/>
                  </a:lnTo>
                  <a:lnTo>
                    <a:pt x="936637" y="525132"/>
                  </a:lnTo>
                  <a:lnTo>
                    <a:pt x="936078" y="526275"/>
                  </a:lnTo>
                  <a:lnTo>
                    <a:pt x="924661" y="535673"/>
                  </a:lnTo>
                  <a:lnTo>
                    <a:pt x="920064" y="539229"/>
                  </a:lnTo>
                  <a:lnTo>
                    <a:pt x="916444" y="542531"/>
                  </a:lnTo>
                  <a:lnTo>
                    <a:pt x="913803" y="545452"/>
                  </a:lnTo>
                  <a:lnTo>
                    <a:pt x="910742" y="547611"/>
                  </a:lnTo>
                  <a:lnTo>
                    <a:pt x="907669" y="550405"/>
                  </a:lnTo>
                  <a:lnTo>
                    <a:pt x="904951" y="553199"/>
                  </a:lnTo>
                  <a:lnTo>
                    <a:pt x="902512" y="554850"/>
                  </a:lnTo>
                  <a:lnTo>
                    <a:pt x="899947" y="556882"/>
                  </a:lnTo>
                  <a:lnTo>
                    <a:pt x="899934" y="575932"/>
                  </a:lnTo>
                  <a:lnTo>
                    <a:pt x="899706" y="577202"/>
                  </a:lnTo>
                  <a:lnTo>
                    <a:pt x="898969" y="577710"/>
                  </a:lnTo>
                  <a:lnTo>
                    <a:pt x="897801" y="577202"/>
                  </a:lnTo>
                  <a:lnTo>
                    <a:pt x="897839" y="575932"/>
                  </a:lnTo>
                  <a:lnTo>
                    <a:pt x="897928" y="575678"/>
                  </a:lnTo>
                  <a:lnTo>
                    <a:pt x="898461" y="575297"/>
                  </a:lnTo>
                  <a:lnTo>
                    <a:pt x="898867" y="574789"/>
                  </a:lnTo>
                  <a:lnTo>
                    <a:pt x="899363" y="574916"/>
                  </a:lnTo>
                  <a:lnTo>
                    <a:pt x="899883" y="575424"/>
                  </a:lnTo>
                  <a:lnTo>
                    <a:pt x="899934" y="575932"/>
                  </a:lnTo>
                  <a:lnTo>
                    <a:pt x="899934" y="556895"/>
                  </a:lnTo>
                  <a:lnTo>
                    <a:pt x="897242" y="559168"/>
                  </a:lnTo>
                  <a:lnTo>
                    <a:pt x="889762" y="565645"/>
                  </a:lnTo>
                  <a:lnTo>
                    <a:pt x="887285" y="567575"/>
                  </a:lnTo>
                  <a:lnTo>
                    <a:pt x="887285" y="586600"/>
                  </a:lnTo>
                  <a:lnTo>
                    <a:pt x="887120" y="587108"/>
                  </a:lnTo>
                  <a:lnTo>
                    <a:pt x="887133" y="585584"/>
                  </a:lnTo>
                  <a:lnTo>
                    <a:pt x="887260" y="585711"/>
                  </a:lnTo>
                  <a:lnTo>
                    <a:pt x="887285" y="586600"/>
                  </a:lnTo>
                  <a:lnTo>
                    <a:pt x="887285" y="567575"/>
                  </a:lnTo>
                  <a:lnTo>
                    <a:pt x="886320" y="568312"/>
                  </a:lnTo>
                  <a:lnTo>
                    <a:pt x="885139" y="569175"/>
                  </a:lnTo>
                  <a:lnTo>
                    <a:pt x="885139" y="592950"/>
                  </a:lnTo>
                  <a:lnTo>
                    <a:pt x="883843" y="592823"/>
                  </a:lnTo>
                  <a:lnTo>
                    <a:pt x="883615" y="592823"/>
                  </a:lnTo>
                  <a:lnTo>
                    <a:pt x="882738" y="592442"/>
                  </a:lnTo>
                  <a:lnTo>
                    <a:pt x="882040" y="592188"/>
                  </a:lnTo>
                  <a:lnTo>
                    <a:pt x="883094" y="590918"/>
                  </a:lnTo>
                  <a:lnTo>
                    <a:pt x="883640" y="591299"/>
                  </a:lnTo>
                  <a:lnTo>
                    <a:pt x="884339" y="591680"/>
                  </a:lnTo>
                  <a:lnTo>
                    <a:pt x="884834" y="592061"/>
                  </a:lnTo>
                  <a:lnTo>
                    <a:pt x="885101" y="592442"/>
                  </a:lnTo>
                  <a:lnTo>
                    <a:pt x="885139" y="592950"/>
                  </a:lnTo>
                  <a:lnTo>
                    <a:pt x="885139" y="569175"/>
                  </a:lnTo>
                  <a:lnTo>
                    <a:pt x="884745" y="569455"/>
                  </a:lnTo>
                  <a:lnTo>
                    <a:pt x="883716" y="570471"/>
                  </a:lnTo>
                  <a:lnTo>
                    <a:pt x="883234" y="571360"/>
                  </a:lnTo>
                  <a:lnTo>
                    <a:pt x="881608" y="572490"/>
                  </a:lnTo>
                  <a:lnTo>
                    <a:pt x="881608" y="593077"/>
                  </a:lnTo>
                  <a:lnTo>
                    <a:pt x="881595" y="593458"/>
                  </a:lnTo>
                  <a:lnTo>
                    <a:pt x="881494" y="593585"/>
                  </a:lnTo>
                  <a:lnTo>
                    <a:pt x="881278" y="593077"/>
                  </a:lnTo>
                  <a:lnTo>
                    <a:pt x="881405" y="593204"/>
                  </a:lnTo>
                  <a:lnTo>
                    <a:pt x="881608" y="593077"/>
                  </a:lnTo>
                  <a:lnTo>
                    <a:pt x="881608" y="572490"/>
                  </a:lnTo>
                  <a:lnTo>
                    <a:pt x="880833" y="573024"/>
                  </a:lnTo>
                  <a:lnTo>
                    <a:pt x="880833" y="588378"/>
                  </a:lnTo>
                  <a:lnTo>
                    <a:pt x="880224" y="589140"/>
                  </a:lnTo>
                  <a:lnTo>
                    <a:pt x="880033" y="588378"/>
                  </a:lnTo>
                  <a:lnTo>
                    <a:pt x="880237" y="588124"/>
                  </a:lnTo>
                  <a:lnTo>
                    <a:pt x="880833" y="588378"/>
                  </a:lnTo>
                  <a:lnTo>
                    <a:pt x="880833" y="573024"/>
                  </a:lnTo>
                  <a:lnTo>
                    <a:pt x="878814" y="574408"/>
                  </a:lnTo>
                  <a:lnTo>
                    <a:pt x="878103" y="575017"/>
                  </a:lnTo>
                  <a:lnTo>
                    <a:pt x="878103" y="595109"/>
                  </a:lnTo>
                  <a:lnTo>
                    <a:pt x="877100" y="595236"/>
                  </a:lnTo>
                  <a:lnTo>
                    <a:pt x="877011" y="594728"/>
                  </a:lnTo>
                  <a:lnTo>
                    <a:pt x="876846" y="594347"/>
                  </a:lnTo>
                  <a:lnTo>
                    <a:pt x="876668" y="594093"/>
                  </a:lnTo>
                  <a:lnTo>
                    <a:pt x="876566" y="593712"/>
                  </a:lnTo>
                  <a:lnTo>
                    <a:pt x="876782" y="593712"/>
                  </a:lnTo>
                  <a:lnTo>
                    <a:pt x="877519" y="594347"/>
                  </a:lnTo>
                  <a:lnTo>
                    <a:pt x="878103" y="595109"/>
                  </a:lnTo>
                  <a:lnTo>
                    <a:pt x="878103" y="575017"/>
                  </a:lnTo>
                  <a:lnTo>
                    <a:pt x="874763" y="577837"/>
                  </a:lnTo>
                  <a:lnTo>
                    <a:pt x="871753" y="580504"/>
                  </a:lnTo>
                  <a:lnTo>
                    <a:pt x="868972" y="582663"/>
                  </a:lnTo>
                  <a:lnTo>
                    <a:pt x="866419" y="584187"/>
                  </a:lnTo>
                  <a:lnTo>
                    <a:pt x="865035" y="585584"/>
                  </a:lnTo>
                  <a:lnTo>
                    <a:pt x="863269" y="586600"/>
                  </a:lnTo>
                  <a:lnTo>
                    <a:pt x="861796" y="587616"/>
                  </a:lnTo>
                  <a:lnTo>
                    <a:pt x="860882" y="588505"/>
                  </a:lnTo>
                  <a:lnTo>
                    <a:pt x="860488" y="589140"/>
                  </a:lnTo>
                  <a:lnTo>
                    <a:pt x="859396" y="589521"/>
                  </a:lnTo>
                  <a:lnTo>
                    <a:pt x="858520" y="590283"/>
                  </a:lnTo>
                  <a:lnTo>
                    <a:pt x="857872" y="591680"/>
                  </a:lnTo>
                  <a:lnTo>
                    <a:pt x="856869" y="591680"/>
                  </a:lnTo>
                  <a:lnTo>
                    <a:pt x="856208" y="592061"/>
                  </a:lnTo>
                  <a:lnTo>
                    <a:pt x="855853" y="592315"/>
                  </a:lnTo>
                  <a:lnTo>
                    <a:pt x="855840" y="592823"/>
                  </a:lnTo>
                  <a:lnTo>
                    <a:pt x="856373" y="593712"/>
                  </a:lnTo>
                  <a:lnTo>
                    <a:pt x="856488" y="595236"/>
                  </a:lnTo>
                  <a:lnTo>
                    <a:pt x="856284" y="595617"/>
                  </a:lnTo>
                  <a:lnTo>
                    <a:pt x="855751" y="595998"/>
                  </a:lnTo>
                  <a:lnTo>
                    <a:pt x="855789" y="596379"/>
                  </a:lnTo>
                  <a:lnTo>
                    <a:pt x="855903" y="597141"/>
                  </a:lnTo>
                  <a:lnTo>
                    <a:pt x="856284" y="598030"/>
                  </a:lnTo>
                  <a:lnTo>
                    <a:pt x="856348" y="598665"/>
                  </a:lnTo>
                  <a:lnTo>
                    <a:pt x="856627" y="599300"/>
                  </a:lnTo>
                  <a:lnTo>
                    <a:pt x="857110" y="599681"/>
                  </a:lnTo>
                  <a:lnTo>
                    <a:pt x="857986" y="599300"/>
                  </a:lnTo>
                  <a:lnTo>
                    <a:pt x="858786" y="599427"/>
                  </a:lnTo>
                  <a:lnTo>
                    <a:pt x="859523" y="600062"/>
                  </a:lnTo>
                  <a:lnTo>
                    <a:pt x="860285" y="601078"/>
                  </a:lnTo>
                  <a:lnTo>
                    <a:pt x="860577" y="601205"/>
                  </a:lnTo>
                  <a:lnTo>
                    <a:pt x="861466" y="601078"/>
                  </a:lnTo>
                  <a:lnTo>
                    <a:pt x="861936" y="599300"/>
                  </a:lnTo>
                  <a:lnTo>
                    <a:pt x="861961" y="599173"/>
                  </a:lnTo>
                  <a:lnTo>
                    <a:pt x="862711" y="598157"/>
                  </a:lnTo>
                  <a:lnTo>
                    <a:pt x="863701" y="598030"/>
                  </a:lnTo>
                  <a:lnTo>
                    <a:pt x="863473" y="599173"/>
                  </a:lnTo>
                  <a:lnTo>
                    <a:pt x="863384" y="600189"/>
                  </a:lnTo>
                  <a:lnTo>
                    <a:pt x="863625" y="601205"/>
                  </a:lnTo>
                  <a:lnTo>
                    <a:pt x="864577" y="601840"/>
                  </a:lnTo>
                  <a:lnTo>
                    <a:pt x="864120" y="602348"/>
                  </a:lnTo>
                  <a:lnTo>
                    <a:pt x="863625" y="602602"/>
                  </a:lnTo>
                  <a:lnTo>
                    <a:pt x="864781" y="603872"/>
                  </a:lnTo>
                  <a:lnTo>
                    <a:pt x="865759" y="604253"/>
                  </a:lnTo>
                  <a:lnTo>
                    <a:pt x="866597" y="603491"/>
                  </a:lnTo>
                  <a:lnTo>
                    <a:pt x="867143" y="604507"/>
                  </a:lnTo>
                  <a:lnTo>
                    <a:pt x="867727" y="604634"/>
                  </a:lnTo>
                  <a:lnTo>
                    <a:pt x="868718" y="603491"/>
                  </a:lnTo>
                  <a:lnTo>
                    <a:pt x="868819" y="603364"/>
                  </a:lnTo>
                  <a:lnTo>
                    <a:pt x="869035" y="602602"/>
                  </a:lnTo>
                  <a:lnTo>
                    <a:pt x="868946" y="601713"/>
                  </a:lnTo>
                  <a:lnTo>
                    <a:pt x="868514" y="600697"/>
                  </a:lnTo>
                  <a:lnTo>
                    <a:pt x="868603" y="599935"/>
                  </a:lnTo>
                  <a:lnTo>
                    <a:pt x="871956" y="601459"/>
                  </a:lnTo>
                  <a:lnTo>
                    <a:pt x="872401" y="601332"/>
                  </a:lnTo>
                  <a:lnTo>
                    <a:pt x="872858" y="601332"/>
                  </a:lnTo>
                  <a:lnTo>
                    <a:pt x="873760" y="601586"/>
                  </a:lnTo>
                  <a:lnTo>
                    <a:pt x="874331" y="601586"/>
                  </a:lnTo>
                  <a:lnTo>
                    <a:pt x="874852" y="601713"/>
                  </a:lnTo>
                  <a:lnTo>
                    <a:pt x="874763" y="601332"/>
                  </a:lnTo>
                  <a:lnTo>
                    <a:pt x="874458" y="599935"/>
                  </a:lnTo>
                  <a:lnTo>
                    <a:pt x="874026" y="598030"/>
                  </a:lnTo>
                  <a:lnTo>
                    <a:pt x="873658" y="596379"/>
                  </a:lnTo>
                  <a:lnTo>
                    <a:pt x="875461" y="595236"/>
                  </a:lnTo>
                  <a:lnTo>
                    <a:pt x="880237" y="598030"/>
                  </a:lnTo>
                  <a:lnTo>
                    <a:pt x="881214" y="597649"/>
                  </a:lnTo>
                  <a:lnTo>
                    <a:pt x="881494" y="597141"/>
                  </a:lnTo>
                  <a:lnTo>
                    <a:pt x="881113" y="596633"/>
                  </a:lnTo>
                  <a:lnTo>
                    <a:pt x="880821" y="595998"/>
                  </a:lnTo>
                  <a:lnTo>
                    <a:pt x="880287" y="595617"/>
                  </a:lnTo>
                  <a:lnTo>
                    <a:pt x="879500" y="595617"/>
                  </a:lnTo>
                  <a:lnTo>
                    <a:pt x="879602" y="594728"/>
                  </a:lnTo>
                  <a:lnTo>
                    <a:pt x="879830" y="594347"/>
                  </a:lnTo>
                  <a:lnTo>
                    <a:pt x="880376" y="594220"/>
                  </a:lnTo>
                  <a:lnTo>
                    <a:pt x="881837" y="595363"/>
                  </a:lnTo>
                  <a:lnTo>
                    <a:pt x="883246" y="595998"/>
                  </a:lnTo>
                  <a:lnTo>
                    <a:pt x="884567" y="595871"/>
                  </a:lnTo>
                  <a:lnTo>
                    <a:pt x="885888" y="594220"/>
                  </a:lnTo>
                  <a:lnTo>
                    <a:pt x="885990" y="594093"/>
                  </a:lnTo>
                  <a:lnTo>
                    <a:pt x="886142" y="593712"/>
                  </a:lnTo>
                  <a:lnTo>
                    <a:pt x="886206" y="593585"/>
                  </a:lnTo>
                  <a:lnTo>
                    <a:pt x="886421" y="593077"/>
                  </a:lnTo>
                  <a:lnTo>
                    <a:pt x="886472" y="592950"/>
                  </a:lnTo>
                  <a:lnTo>
                    <a:pt x="886371" y="591553"/>
                  </a:lnTo>
                  <a:lnTo>
                    <a:pt x="886345" y="591426"/>
                  </a:lnTo>
                  <a:lnTo>
                    <a:pt x="887425" y="590918"/>
                  </a:lnTo>
                  <a:lnTo>
                    <a:pt x="888085" y="590283"/>
                  </a:lnTo>
                  <a:lnTo>
                    <a:pt x="888377" y="589775"/>
                  </a:lnTo>
                  <a:lnTo>
                    <a:pt x="889139" y="589394"/>
                  </a:lnTo>
                  <a:lnTo>
                    <a:pt x="889901" y="589013"/>
                  </a:lnTo>
                  <a:lnTo>
                    <a:pt x="890409" y="588759"/>
                  </a:lnTo>
                  <a:lnTo>
                    <a:pt x="890892" y="588124"/>
                  </a:lnTo>
                  <a:lnTo>
                    <a:pt x="891273" y="587616"/>
                  </a:lnTo>
                  <a:lnTo>
                    <a:pt x="891324" y="587108"/>
                  </a:lnTo>
                  <a:lnTo>
                    <a:pt x="891209" y="585965"/>
                  </a:lnTo>
                  <a:lnTo>
                    <a:pt x="890587" y="585584"/>
                  </a:lnTo>
                  <a:lnTo>
                    <a:pt x="890384" y="585457"/>
                  </a:lnTo>
                  <a:lnTo>
                    <a:pt x="890181" y="584822"/>
                  </a:lnTo>
                  <a:lnTo>
                    <a:pt x="890257" y="582917"/>
                  </a:lnTo>
                  <a:lnTo>
                    <a:pt x="890714" y="583171"/>
                  </a:lnTo>
                  <a:lnTo>
                    <a:pt x="891146" y="583552"/>
                  </a:lnTo>
                  <a:lnTo>
                    <a:pt x="891540" y="584060"/>
                  </a:lnTo>
                  <a:lnTo>
                    <a:pt x="891781" y="584822"/>
                  </a:lnTo>
                  <a:lnTo>
                    <a:pt x="892340" y="585330"/>
                  </a:lnTo>
                  <a:lnTo>
                    <a:pt x="893216" y="585711"/>
                  </a:lnTo>
                  <a:lnTo>
                    <a:pt x="894257" y="585965"/>
                  </a:lnTo>
                  <a:lnTo>
                    <a:pt x="894842" y="586219"/>
                  </a:lnTo>
                  <a:lnTo>
                    <a:pt x="895350" y="586092"/>
                  </a:lnTo>
                  <a:lnTo>
                    <a:pt x="895743" y="585584"/>
                  </a:lnTo>
                  <a:lnTo>
                    <a:pt x="895019" y="585203"/>
                  </a:lnTo>
                  <a:lnTo>
                    <a:pt x="894689" y="584441"/>
                  </a:lnTo>
                  <a:lnTo>
                    <a:pt x="894575" y="584060"/>
                  </a:lnTo>
                  <a:lnTo>
                    <a:pt x="894473" y="582917"/>
                  </a:lnTo>
                  <a:lnTo>
                    <a:pt x="894422" y="582409"/>
                  </a:lnTo>
                  <a:lnTo>
                    <a:pt x="894715" y="582028"/>
                  </a:lnTo>
                  <a:lnTo>
                    <a:pt x="895096" y="581774"/>
                  </a:lnTo>
                  <a:lnTo>
                    <a:pt x="895540" y="581774"/>
                  </a:lnTo>
                  <a:lnTo>
                    <a:pt x="896696" y="581520"/>
                  </a:lnTo>
                  <a:lnTo>
                    <a:pt x="897801" y="581393"/>
                  </a:lnTo>
                  <a:lnTo>
                    <a:pt x="898563" y="581139"/>
                  </a:lnTo>
                  <a:lnTo>
                    <a:pt x="898969" y="580631"/>
                  </a:lnTo>
                  <a:lnTo>
                    <a:pt x="899477" y="580758"/>
                  </a:lnTo>
                  <a:lnTo>
                    <a:pt x="900099" y="581266"/>
                  </a:lnTo>
                  <a:lnTo>
                    <a:pt x="900430" y="581139"/>
                  </a:lnTo>
                  <a:lnTo>
                    <a:pt x="900849" y="580885"/>
                  </a:lnTo>
                  <a:lnTo>
                    <a:pt x="900645" y="580631"/>
                  </a:lnTo>
                  <a:lnTo>
                    <a:pt x="899274" y="578980"/>
                  </a:lnTo>
                  <a:lnTo>
                    <a:pt x="899147" y="578853"/>
                  </a:lnTo>
                  <a:lnTo>
                    <a:pt x="899198" y="578345"/>
                  </a:lnTo>
                  <a:lnTo>
                    <a:pt x="899299" y="578218"/>
                  </a:lnTo>
                  <a:lnTo>
                    <a:pt x="899756" y="578218"/>
                  </a:lnTo>
                  <a:lnTo>
                    <a:pt x="900442" y="578472"/>
                  </a:lnTo>
                  <a:lnTo>
                    <a:pt x="900899" y="578345"/>
                  </a:lnTo>
                  <a:lnTo>
                    <a:pt x="900950" y="578218"/>
                  </a:lnTo>
                  <a:lnTo>
                    <a:pt x="901039" y="577710"/>
                  </a:lnTo>
                  <a:lnTo>
                    <a:pt x="900988" y="577075"/>
                  </a:lnTo>
                  <a:lnTo>
                    <a:pt x="901915" y="577329"/>
                  </a:lnTo>
                  <a:lnTo>
                    <a:pt x="902360" y="577202"/>
                  </a:lnTo>
                  <a:lnTo>
                    <a:pt x="902360" y="577075"/>
                  </a:lnTo>
                  <a:lnTo>
                    <a:pt x="902487" y="575043"/>
                  </a:lnTo>
                  <a:lnTo>
                    <a:pt x="902563" y="574789"/>
                  </a:lnTo>
                  <a:lnTo>
                    <a:pt x="902652" y="574535"/>
                  </a:lnTo>
                  <a:lnTo>
                    <a:pt x="903414" y="574154"/>
                  </a:lnTo>
                  <a:lnTo>
                    <a:pt x="903782" y="573392"/>
                  </a:lnTo>
                  <a:lnTo>
                    <a:pt x="904557" y="573265"/>
                  </a:lnTo>
                  <a:lnTo>
                    <a:pt x="905738" y="573900"/>
                  </a:lnTo>
                  <a:lnTo>
                    <a:pt x="905256" y="574535"/>
                  </a:lnTo>
                  <a:lnTo>
                    <a:pt x="905090" y="574789"/>
                  </a:lnTo>
                  <a:lnTo>
                    <a:pt x="905027" y="575170"/>
                  </a:lnTo>
                  <a:lnTo>
                    <a:pt x="905713" y="575297"/>
                  </a:lnTo>
                  <a:lnTo>
                    <a:pt x="906246" y="575551"/>
                  </a:lnTo>
                  <a:lnTo>
                    <a:pt x="908875" y="577710"/>
                  </a:lnTo>
                  <a:lnTo>
                    <a:pt x="909955" y="577837"/>
                  </a:lnTo>
                  <a:lnTo>
                    <a:pt x="911136" y="577456"/>
                  </a:lnTo>
                  <a:lnTo>
                    <a:pt x="911466" y="578218"/>
                  </a:lnTo>
                  <a:lnTo>
                    <a:pt x="911999" y="578853"/>
                  </a:lnTo>
                  <a:lnTo>
                    <a:pt x="912837" y="579107"/>
                  </a:lnTo>
                  <a:lnTo>
                    <a:pt x="912685" y="579996"/>
                  </a:lnTo>
                  <a:lnTo>
                    <a:pt x="913130" y="580631"/>
                  </a:lnTo>
                  <a:lnTo>
                    <a:pt x="914171" y="580885"/>
                  </a:lnTo>
                  <a:lnTo>
                    <a:pt x="915530" y="581012"/>
                  </a:lnTo>
                  <a:lnTo>
                    <a:pt x="917092" y="581393"/>
                  </a:lnTo>
                  <a:lnTo>
                    <a:pt x="917016" y="582028"/>
                  </a:lnTo>
                  <a:lnTo>
                    <a:pt x="916914" y="583044"/>
                  </a:lnTo>
                  <a:lnTo>
                    <a:pt x="917041" y="583806"/>
                  </a:lnTo>
                  <a:lnTo>
                    <a:pt x="917536" y="584187"/>
                  </a:lnTo>
                  <a:lnTo>
                    <a:pt x="917549" y="584441"/>
                  </a:lnTo>
                  <a:lnTo>
                    <a:pt x="918502" y="584949"/>
                  </a:lnTo>
                  <a:lnTo>
                    <a:pt x="920369" y="585584"/>
                  </a:lnTo>
                  <a:lnTo>
                    <a:pt x="921067" y="585838"/>
                  </a:lnTo>
                  <a:lnTo>
                    <a:pt x="922159" y="585584"/>
                  </a:lnTo>
                  <a:lnTo>
                    <a:pt x="923683" y="584949"/>
                  </a:lnTo>
                  <a:lnTo>
                    <a:pt x="923150" y="586346"/>
                  </a:lnTo>
                  <a:lnTo>
                    <a:pt x="922832" y="587362"/>
                  </a:lnTo>
                  <a:lnTo>
                    <a:pt x="922705" y="587870"/>
                  </a:lnTo>
                  <a:lnTo>
                    <a:pt x="922616" y="588505"/>
                  </a:lnTo>
                  <a:lnTo>
                    <a:pt x="923137" y="588632"/>
                  </a:lnTo>
                  <a:lnTo>
                    <a:pt x="924293" y="587997"/>
                  </a:lnTo>
                  <a:lnTo>
                    <a:pt x="925576" y="587108"/>
                  </a:lnTo>
                  <a:lnTo>
                    <a:pt x="925906" y="586981"/>
                  </a:lnTo>
                  <a:lnTo>
                    <a:pt x="926401" y="586981"/>
                  </a:lnTo>
                  <a:lnTo>
                    <a:pt x="927100" y="587235"/>
                  </a:lnTo>
                  <a:lnTo>
                    <a:pt x="927315" y="587108"/>
                  </a:lnTo>
                  <a:lnTo>
                    <a:pt x="927354" y="587616"/>
                  </a:lnTo>
                  <a:lnTo>
                    <a:pt x="927163" y="587870"/>
                  </a:lnTo>
                  <a:lnTo>
                    <a:pt x="927036" y="588378"/>
                  </a:lnTo>
                  <a:lnTo>
                    <a:pt x="926846" y="588632"/>
                  </a:lnTo>
                  <a:lnTo>
                    <a:pt x="926807" y="589013"/>
                  </a:lnTo>
                  <a:lnTo>
                    <a:pt x="926922" y="589521"/>
                  </a:lnTo>
                  <a:lnTo>
                    <a:pt x="927696" y="589902"/>
                  </a:lnTo>
                  <a:lnTo>
                    <a:pt x="929055" y="590029"/>
                  </a:lnTo>
                  <a:lnTo>
                    <a:pt x="929297" y="590791"/>
                  </a:lnTo>
                  <a:lnTo>
                    <a:pt x="929373" y="591553"/>
                  </a:lnTo>
                  <a:lnTo>
                    <a:pt x="931265" y="591426"/>
                  </a:lnTo>
                  <a:lnTo>
                    <a:pt x="932764" y="591299"/>
                  </a:lnTo>
                  <a:lnTo>
                    <a:pt x="933856" y="590918"/>
                  </a:lnTo>
                  <a:lnTo>
                    <a:pt x="933653" y="591934"/>
                  </a:lnTo>
                  <a:lnTo>
                    <a:pt x="933538" y="593331"/>
                  </a:lnTo>
                  <a:lnTo>
                    <a:pt x="934161" y="593966"/>
                  </a:lnTo>
                  <a:lnTo>
                    <a:pt x="936104" y="593077"/>
                  </a:lnTo>
                  <a:lnTo>
                    <a:pt x="936472" y="593585"/>
                  </a:lnTo>
                  <a:lnTo>
                    <a:pt x="936955" y="593839"/>
                  </a:lnTo>
                  <a:lnTo>
                    <a:pt x="937539" y="593966"/>
                  </a:lnTo>
                  <a:lnTo>
                    <a:pt x="938352" y="593712"/>
                  </a:lnTo>
                  <a:lnTo>
                    <a:pt x="939355" y="593585"/>
                  </a:lnTo>
                  <a:lnTo>
                    <a:pt x="940257" y="594728"/>
                  </a:lnTo>
                  <a:lnTo>
                    <a:pt x="941705" y="594728"/>
                  </a:lnTo>
                  <a:lnTo>
                    <a:pt x="943533" y="593585"/>
                  </a:lnTo>
                  <a:lnTo>
                    <a:pt x="943737" y="593458"/>
                  </a:lnTo>
                  <a:lnTo>
                    <a:pt x="945438" y="593712"/>
                  </a:lnTo>
                  <a:lnTo>
                    <a:pt x="946416" y="593458"/>
                  </a:lnTo>
                  <a:lnTo>
                    <a:pt x="947407" y="593204"/>
                  </a:lnTo>
                  <a:lnTo>
                    <a:pt x="947635" y="593077"/>
                  </a:lnTo>
                  <a:lnTo>
                    <a:pt x="949642" y="591934"/>
                  </a:lnTo>
                  <a:lnTo>
                    <a:pt x="949769" y="592061"/>
                  </a:lnTo>
                  <a:lnTo>
                    <a:pt x="949871" y="592823"/>
                  </a:lnTo>
                  <a:lnTo>
                    <a:pt x="949756" y="594728"/>
                  </a:lnTo>
                  <a:lnTo>
                    <a:pt x="950874" y="593712"/>
                  </a:lnTo>
                  <a:lnTo>
                    <a:pt x="951344" y="592696"/>
                  </a:lnTo>
                  <a:lnTo>
                    <a:pt x="951331" y="591934"/>
                  </a:lnTo>
                  <a:lnTo>
                    <a:pt x="951407" y="591299"/>
                  </a:lnTo>
                  <a:lnTo>
                    <a:pt x="951763" y="590918"/>
                  </a:lnTo>
                  <a:lnTo>
                    <a:pt x="952614" y="590029"/>
                  </a:lnTo>
                  <a:lnTo>
                    <a:pt x="954595" y="589521"/>
                  </a:lnTo>
                  <a:lnTo>
                    <a:pt x="957211" y="589902"/>
                  </a:lnTo>
                  <a:lnTo>
                    <a:pt x="957770" y="589521"/>
                  </a:lnTo>
                  <a:lnTo>
                    <a:pt x="959053" y="586092"/>
                  </a:lnTo>
                  <a:lnTo>
                    <a:pt x="960158" y="585457"/>
                  </a:lnTo>
                  <a:lnTo>
                    <a:pt x="960716" y="585330"/>
                  </a:lnTo>
                  <a:lnTo>
                    <a:pt x="960831" y="585203"/>
                  </a:lnTo>
                  <a:lnTo>
                    <a:pt x="960945" y="584949"/>
                  </a:lnTo>
                  <a:lnTo>
                    <a:pt x="961021" y="584441"/>
                  </a:lnTo>
                  <a:lnTo>
                    <a:pt x="962888" y="582155"/>
                  </a:lnTo>
                  <a:lnTo>
                    <a:pt x="963587" y="582536"/>
                  </a:lnTo>
                  <a:lnTo>
                    <a:pt x="964323" y="583044"/>
                  </a:lnTo>
                  <a:lnTo>
                    <a:pt x="964577" y="583552"/>
                  </a:lnTo>
                  <a:lnTo>
                    <a:pt x="965098" y="583552"/>
                  </a:lnTo>
                  <a:lnTo>
                    <a:pt x="965835" y="583171"/>
                  </a:lnTo>
                  <a:lnTo>
                    <a:pt x="965746" y="582155"/>
                  </a:lnTo>
                  <a:lnTo>
                    <a:pt x="965009" y="581520"/>
                  </a:lnTo>
                  <a:lnTo>
                    <a:pt x="964539" y="581393"/>
                  </a:lnTo>
                  <a:lnTo>
                    <a:pt x="964425" y="581012"/>
                  </a:lnTo>
                  <a:lnTo>
                    <a:pt x="964311" y="579361"/>
                  </a:lnTo>
                  <a:lnTo>
                    <a:pt x="965860" y="579742"/>
                  </a:lnTo>
                  <a:lnTo>
                    <a:pt x="967066" y="580758"/>
                  </a:lnTo>
                  <a:lnTo>
                    <a:pt x="967701" y="580885"/>
                  </a:lnTo>
                  <a:lnTo>
                    <a:pt x="968476" y="580631"/>
                  </a:lnTo>
                  <a:lnTo>
                    <a:pt x="968209" y="580250"/>
                  </a:lnTo>
                  <a:lnTo>
                    <a:pt x="967778" y="579742"/>
                  </a:lnTo>
                  <a:lnTo>
                    <a:pt x="967308" y="579361"/>
                  </a:lnTo>
                  <a:lnTo>
                    <a:pt x="967155" y="579234"/>
                  </a:lnTo>
                  <a:lnTo>
                    <a:pt x="967676" y="576567"/>
                  </a:lnTo>
                  <a:lnTo>
                    <a:pt x="967905" y="576567"/>
                  </a:lnTo>
                  <a:lnTo>
                    <a:pt x="968260" y="576821"/>
                  </a:lnTo>
                  <a:lnTo>
                    <a:pt x="968425" y="577202"/>
                  </a:lnTo>
                  <a:lnTo>
                    <a:pt x="968502" y="577456"/>
                  </a:lnTo>
                  <a:lnTo>
                    <a:pt x="968832" y="577456"/>
                  </a:lnTo>
                  <a:lnTo>
                    <a:pt x="969492" y="577202"/>
                  </a:lnTo>
                  <a:lnTo>
                    <a:pt x="969429" y="576567"/>
                  </a:lnTo>
                  <a:lnTo>
                    <a:pt x="969403" y="576059"/>
                  </a:lnTo>
                  <a:lnTo>
                    <a:pt x="969429" y="575424"/>
                  </a:lnTo>
                  <a:lnTo>
                    <a:pt x="969441" y="575170"/>
                  </a:lnTo>
                  <a:lnTo>
                    <a:pt x="966622" y="575170"/>
                  </a:lnTo>
                  <a:lnTo>
                    <a:pt x="966622" y="575424"/>
                  </a:lnTo>
                  <a:lnTo>
                    <a:pt x="966622" y="576059"/>
                  </a:lnTo>
                  <a:lnTo>
                    <a:pt x="966508" y="575932"/>
                  </a:lnTo>
                  <a:lnTo>
                    <a:pt x="966292" y="575424"/>
                  </a:lnTo>
                  <a:lnTo>
                    <a:pt x="966406" y="575551"/>
                  </a:lnTo>
                  <a:lnTo>
                    <a:pt x="966622" y="575424"/>
                  </a:lnTo>
                  <a:lnTo>
                    <a:pt x="966622" y="575170"/>
                  </a:lnTo>
                  <a:lnTo>
                    <a:pt x="952423" y="575170"/>
                  </a:lnTo>
                  <a:lnTo>
                    <a:pt x="951534" y="575170"/>
                  </a:lnTo>
                  <a:lnTo>
                    <a:pt x="950785" y="575678"/>
                  </a:lnTo>
                  <a:lnTo>
                    <a:pt x="950328" y="576186"/>
                  </a:lnTo>
                  <a:lnTo>
                    <a:pt x="949528" y="576821"/>
                  </a:lnTo>
                  <a:lnTo>
                    <a:pt x="947750" y="576948"/>
                  </a:lnTo>
                  <a:lnTo>
                    <a:pt x="946200" y="577202"/>
                  </a:lnTo>
                  <a:lnTo>
                    <a:pt x="944892" y="577583"/>
                  </a:lnTo>
                  <a:lnTo>
                    <a:pt x="944994" y="577837"/>
                  </a:lnTo>
                  <a:lnTo>
                    <a:pt x="945095" y="578472"/>
                  </a:lnTo>
                  <a:lnTo>
                    <a:pt x="944892" y="578726"/>
                  </a:lnTo>
                  <a:lnTo>
                    <a:pt x="943978" y="578599"/>
                  </a:lnTo>
                  <a:lnTo>
                    <a:pt x="943140" y="578599"/>
                  </a:lnTo>
                  <a:lnTo>
                    <a:pt x="942098" y="578345"/>
                  </a:lnTo>
                  <a:lnTo>
                    <a:pt x="941222" y="577456"/>
                  </a:lnTo>
                  <a:lnTo>
                    <a:pt x="938987" y="575170"/>
                  </a:lnTo>
                  <a:lnTo>
                    <a:pt x="938733" y="574916"/>
                  </a:lnTo>
                  <a:lnTo>
                    <a:pt x="938314" y="575170"/>
                  </a:lnTo>
                  <a:lnTo>
                    <a:pt x="937806" y="575170"/>
                  </a:lnTo>
                  <a:lnTo>
                    <a:pt x="937221" y="574916"/>
                  </a:lnTo>
                  <a:lnTo>
                    <a:pt x="936637" y="574408"/>
                  </a:lnTo>
                  <a:lnTo>
                    <a:pt x="936485" y="574281"/>
                  </a:lnTo>
                  <a:lnTo>
                    <a:pt x="935812" y="574408"/>
                  </a:lnTo>
                  <a:lnTo>
                    <a:pt x="935075" y="573265"/>
                  </a:lnTo>
                  <a:lnTo>
                    <a:pt x="934427" y="572249"/>
                  </a:lnTo>
                  <a:lnTo>
                    <a:pt x="933932" y="571741"/>
                  </a:lnTo>
                  <a:lnTo>
                    <a:pt x="933361" y="571741"/>
                  </a:lnTo>
                  <a:lnTo>
                    <a:pt x="932116" y="570979"/>
                  </a:lnTo>
                  <a:lnTo>
                    <a:pt x="931164" y="569963"/>
                  </a:lnTo>
                  <a:lnTo>
                    <a:pt x="930313" y="569201"/>
                  </a:lnTo>
                  <a:lnTo>
                    <a:pt x="929551" y="568947"/>
                  </a:lnTo>
                  <a:lnTo>
                    <a:pt x="928890" y="568947"/>
                  </a:lnTo>
                  <a:lnTo>
                    <a:pt x="928306" y="568185"/>
                  </a:lnTo>
                  <a:lnTo>
                    <a:pt x="928052" y="567296"/>
                  </a:lnTo>
                  <a:lnTo>
                    <a:pt x="927785" y="566915"/>
                  </a:lnTo>
                  <a:lnTo>
                    <a:pt x="927303" y="566661"/>
                  </a:lnTo>
                  <a:lnTo>
                    <a:pt x="926617" y="566534"/>
                  </a:lnTo>
                  <a:lnTo>
                    <a:pt x="926376" y="566280"/>
                  </a:lnTo>
                  <a:lnTo>
                    <a:pt x="926249" y="566026"/>
                  </a:lnTo>
                  <a:lnTo>
                    <a:pt x="926223" y="565899"/>
                  </a:lnTo>
                  <a:lnTo>
                    <a:pt x="924966" y="565645"/>
                  </a:lnTo>
                  <a:lnTo>
                    <a:pt x="923747" y="564629"/>
                  </a:lnTo>
                  <a:lnTo>
                    <a:pt x="922566" y="562851"/>
                  </a:lnTo>
                  <a:lnTo>
                    <a:pt x="921537" y="562597"/>
                  </a:lnTo>
                  <a:lnTo>
                    <a:pt x="919492" y="561962"/>
                  </a:lnTo>
                  <a:lnTo>
                    <a:pt x="918984" y="561454"/>
                  </a:lnTo>
                  <a:lnTo>
                    <a:pt x="918806" y="560692"/>
                  </a:lnTo>
                  <a:lnTo>
                    <a:pt x="919099" y="560692"/>
                  </a:lnTo>
                  <a:lnTo>
                    <a:pt x="919302" y="560438"/>
                  </a:lnTo>
                  <a:lnTo>
                    <a:pt x="920635" y="560311"/>
                  </a:lnTo>
                  <a:lnTo>
                    <a:pt x="920369" y="559422"/>
                  </a:lnTo>
                  <a:lnTo>
                    <a:pt x="920419" y="558660"/>
                  </a:lnTo>
                  <a:lnTo>
                    <a:pt x="920991" y="558787"/>
                  </a:lnTo>
                  <a:lnTo>
                    <a:pt x="922197" y="559168"/>
                  </a:lnTo>
                  <a:lnTo>
                    <a:pt x="923251" y="559422"/>
                  </a:lnTo>
                  <a:lnTo>
                    <a:pt x="923658" y="558660"/>
                  </a:lnTo>
                  <a:lnTo>
                    <a:pt x="923734" y="558533"/>
                  </a:lnTo>
                  <a:lnTo>
                    <a:pt x="923264" y="557771"/>
                  </a:lnTo>
                  <a:lnTo>
                    <a:pt x="921842" y="557009"/>
                  </a:lnTo>
                  <a:lnTo>
                    <a:pt x="922108" y="556374"/>
                  </a:lnTo>
                  <a:lnTo>
                    <a:pt x="922807" y="555993"/>
                  </a:lnTo>
                  <a:lnTo>
                    <a:pt x="924052" y="555993"/>
                  </a:lnTo>
                  <a:lnTo>
                    <a:pt x="924394" y="556120"/>
                  </a:lnTo>
                  <a:lnTo>
                    <a:pt x="925969" y="556247"/>
                  </a:lnTo>
                  <a:lnTo>
                    <a:pt x="926325" y="556374"/>
                  </a:lnTo>
                  <a:lnTo>
                    <a:pt x="926261" y="555993"/>
                  </a:lnTo>
                  <a:lnTo>
                    <a:pt x="926198" y="555612"/>
                  </a:lnTo>
                  <a:lnTo>
                    <a:pt x="926172" y="554723"/>
                  </a:lnTo>
                  <a:lnTo>
                    <a:pt x="926439" y="553961"/>
                  </a:lnTo>
                  <a:lnTo>
                    <a:pt x="927404" y="553580"/>
                  </a:lnTo>
                  <a:lnTo>
                    <a:pt x="927684" y="552945"/>
                  </a:lnTo>
                  <a:lnTo>
                    <a:pt x="927849" y="552310"/>
                  </a:lnTo>
                  <a:lnTo>
                    <a:pt x="927887" y="551548"/>
                  </a:lnTo>
                  <a:lnTo>
                    <a:pt x="928306" y="551294"/>
                  </a:lnTo>
                  <a:lnTo>
                    <a:pt x="928916" y="550278"/>
                  </a:lnTo>
                  <a:lnTo>
                    <a:pt x="929449" y="549262"/>
                  </a:lnTo>
                  <a:lnTo>
                    <a:pt x="929525" y="549008"/>
                  </a:lnTo>
                  <a:lnTo>
                    <a:pt x="929716" y="547738"/>
                  </a:lnTo>
                  <a:lnTo>
                    <a:pt x="930440" y="546595"/>
                  </a:lnTo>
                  <a:lnTo>
                    <a:pt x="930783" y="546595"/>
                  </a:lnTo>
                  <a:lnTo>
                    <a:pt x="931659" y="546468"/>
                  </a:lnTo>
                  <a:lnTo>
                    <a:pt x="933081" y="545960"/>
                  </a:lnTo>
                  <a:lnTo>
                    <a:pt x="935024" y="544944"/>
                  </a:lnTo>
                  <a:lnTo>
                    <a:pt x="935329" y="544690"/>
                  </a:lnTo>
                  <a:lnTo>
                    <a:pt x="935621" y="544309"/>
                  </a:lnTo>
                  <a:lnTo>
                    <a:pt x="937945" y="543801"/>
                  </a:lnTo>
                  <a:lnTo>
                    <a:pt x="939012" y="543293"/>
                  </a:lnTo>
                  <a:lnTo>
                    <a:pt x="939850" y="543166"/>
                  </a:lnTo>
                  <a:lnTo>
                    <a:pt x="940422" y="543420"/>
                  </a:lnTo>
                  <a:lnTo>
                    <a:pt x="940676" y="543166"/>
                  </a:lnTo>
                  <a:lnTo>
                    <a:pt x="941819" y="542023"/>
                  </a:lnTo>
                  <a:lnTo>
                    <a:pt x="943025" y="540626"/>
                  </a:lnTo>
                  <a:lnTo>
                    <a:pt x="943952" y="539737"/>
                  </a:lnTo>
                  <a:lnTo>
                    <a:pt x="944587" y="538721"/>
                  </a:lnTo>
                  <a:lnTo>
                    <a:pt x="944930" y="537578"/>
                  </a:lnTo>
                  <a:lnTo>
                    <a:pt x="947305" y="537705"/>
                  </a:lnTo>
                  <a:lnTo>
                    <a:pt x="949071" y="540372"/>
                  </a:lnTo>
                  <a:lnTo>
                    <a:pt x="950887" y="543420"/>
                  </a:lnTo>
                  <a:lnTo>
                    <a:pt x="950988" y="544563"/>
                  </a:lnTo>
                  <a:lnTo>
                    <a:pt x="951318" y="545579"/>
                  </a:lnTo>
                  <a:lnTo>
                    <a:pt x="951877" y="546722"/>
                  </a:lnTo>
                  <a:lnTo>
                    <a:pt x="952868" y="548119"/>
                  </a:lnTo>
                  <a:lnTo>
                    <a:pt x="953693" y="549643"/>
                  </a:lnTo>
                  <a:lnTo>
                    <a:pt x="953897" y="550786"/>
                  </a:lnTo>
                  <a:lnTo>
                    <a:pt x="953985" y="556374"/>
                  </a:lnTo>
                  <a:lnTo>
                    <a:pt x="953731" y="557136"/>
                  </a:lnTo>
                  <a:lnTo>
                    <a:pt x="954303" y="557898"/>
                  </a:lnTo>
                  <a:lnTo>
                    <a:pt x="954709" y="558533"/>
                  </a:lnTo>
                  <a:lnTo>
                    <a:pt x="954913" y="560692"/>
                  </a:lnTo>
                  <a:lnTo>
                    <a:pt x="955040" y="568947"/>
                  </a:lnTo>
                  <a:lnTo>
                    <a:pt x="954925" y="569963"/>
                  </a:lnTo>
                  <a:lnTo>
                    <a:pt x="954087" y="572630"/>
                  </a:lnTo>
                  <a:lnTo>
                    <a:pt x="952500" y="575043"/>
                  </a:lnTo>
                  <a:lnTo>
                    <a:pt x="969454" y="575043"/>
                  </a:lnTo>
                  <a:lnTo>
                    <a:pt x="969568" y="574154"/>
                  </a:lnTo>
                  <a:lnTo>
                    <a:pt x="969860" y="573392"/>
                  </a:lnTo>
                  <a:lnTo>
                    <a:pt x="970254" y="572884"/>
                  </a:lnTo>
                  <a:lnTo>
                    <a:pt x="969759" y="572503"/>
                  </a:lnTo>
                  <a:lnTo>
                    <a:pt x="969695" y="571741"/>
                  </a:lnTo>
                  <a:lnTo>
                    <a:pt x="969822" y="571360"/>
                  </a:lnTo>
                  <a:lnTo>
                    <a:pt x="969949" y="570344"/>
                  </a:lnTo>
                  <a:lnTo>
                    <a:pt x="969657" y="569709"/>
                  </a:lnTo>
                  <a:lnTo>
                    <a:pt x="969048" y="569201"/>
                  </a:lnTo>
                  <a:lnTo>
                    <a:pt x="969873" y="568439"/>
                  </a:lnTo>
                  <a:lnTo>
                    <a:pt x="970381" y="567296"/>
                  </a:lnTo>
                  <a:lnTo>
                    <a:pt x="970483" y="566915"/>
                  </a:lnTo>
                  <a:lnTo>
                    <a:pt x="970737" y="565645"/>
                  </a:lnTo>
                  <a:lnTo>
                    <a:pt x="971257" y="565264"/>
                  </a:lnTo>
                  <a:lnTo>
                    <a:pt x="971308" y="564629"/>
                  </a:lnTo>
                  <a:lnTo>
                    <a:pt x="970902" y="563867"/>
                  </a:lnTo>
                  <a:lnTo>
                    <a:pt x="970165" y="563359"/>
                  </a:lnTo>
                  <a:lnTo>
                    <a:pt x="969670" y="562597"/>
                  </a:lnTo>
                  <a:lnTo>
                    <a:pt x="969746" y="561708"/>
                  </a:lnTo>
                  <a:lnTo>
                    <a:pt x="970165" y="561454"/>
                  </a:lnTo>
                  <a:lnTo>
                    <a:pt x="971130" y="561073"/>
                  </a:lnTo>
                  <a:lnTo>
                    <a:pt x="970927" y="560692"/>
                  </a:lnTo>
                  <a:lnTo>
                    <a:pt x="970940" y="560184"/>
                  </a:lnTo>
                  <a:lnTo>
                    <a:pt x="972248" y="558533"/>
                  </a:lnTo>
                  <a:lnTo>
                    <a:pt x="972451" y="556882"/>
                  </a:lnTo>
                  <a:close/>
                </a:path>
                <a:path w="2097405" h="1483995">
                  <a:moveTo>
                    <a:pt x="982726" y="865644"/>
                  </a:moveTo>
                  <a:lnTo>
                    <a:pt x="982116" y="863104"/>
                  </a:lnTo>
                  <a:lnTo>
                    <a:pt x="981481" y="860564"/>
                  </a:lnTo>
                  <a:lnTo>
                    <a:pt x="980300" y="860564"/>
                  </a:lnTo>
                  <a:lnTo>
                    <a:pt x="979576" y="859294"/>
                  </a:lnTo>
                  <a:lnTo>
                    <a:pt x="979157" y="859294"/>
                  </a:lnTo>
                  <a:lnTo>
                    <a:pt x="978535" y="858024"/>
                  </a:lnTo>
                  <a:lnTo>
                    <a:pt x="975601" y="858024"/>
                  </a:lnTo>
                  <a:lnTo>
                    <a:pt x="973518" y="856754"/>
                  </a:lnTo>
                  <a:lnTo>
                    <a:pt x="971702" y="855484"/>
                  </a:lnTo>
                  <a:lnTo>
                    <a:pt x="968768" y="855484"/>
                  </a:lnTo>
                  <a:lnTo>
                    <a:pt x="966673" y="856754"/>
                  </a:lnTo>
                  <a:lnTo>
                    <a:pt x="965174" y="858024"/>
                  </a:lnTo>
                  <a:lnTo>
                    <a:pt x="964298" y="859294"/>
                  </a:lnTo>
                  <a:lnTo>
                    <a:pt x="963218" y="859294"/>
                  </a:lnTo>
                  <a:lnTo>
                    <a:pt x="961898" y="860564"/>
                  </a:lnTo>
                  <a:lnTo>
                    <a:pt x="960335" y="861834"/>
                  </a:lnTo>
                  <a:lnTo>
                    <a:pt x="958303" y="863104"/>
                  </a:lnTo>
                  <a:lnTo>
                    <a:pt x="957872" y="863434"/>
                  </a:lnTo>
                  <a:lnTo>
                    <a:pt x="957872" y="883424"/>
                  </a:lnTo>
                  <a:lnTo>
                    <a:pt x="957465" y="884694"/>
                  </a:lnTo>
                  <a:lnTo>
                    <a:pt x="956906" y="884694"/>
                  </a:lnTo>
                  <a:lnTo>
                    <a:pt x="957021" y="883424"/>
                  </a:lnTo>
                  <a:lnTo>
                    <a:pt x="957872" y="883424"/>
                  </a:lnTo>
                  <a:lnTo>
                    <a:pt x="957872" y="863434"/>
                  </a:lnTo>
                  <a:lnTo>
                    <a:pt x="954963" y="865644"/>
                  </a:lnTo>
                  <a:lnTo>
                    <a:pt x="951153" y="868184"/>
                  </a:lnTo>
                  <a:lnTo>
                    <a:pt x="950061" y="869454"/>
                  </a:lnTo>
                  <a:lnTo>
                    <a:pt x="949655" y="870724"/>
                  </a:lnTo>
                  <a:lnTo>
                    <a:pt x="948512" y="870724"/>
                  </a:lnTo>
                  <a:lnTo>
                    <a:pt x="946797" y="871994"/>
                  </a:lnTo>
                  <a:lnTo>
                    <a:pt x="944524" y="874534"/>
                  </a:lnTo>
                  <a:lnTo>
                    <a:pt x="944105" y="875804"/>
                  </a:lnTo>
                  <a:lnTo>
                    <a:pt x="943559" y="875804"/>
                  </a:lnTo>
                  <a:lnTo>
                    <a:pt x="942263" y="877074"/>
                  </a:lnTo>
                  <a:lnTo>
                    <a:pt x="941781" y="878344"/>
                  </a:lnTo>
                  <a:lnTo>
                    <a:pt x="941336" y="878801"/>
                  </a:lnTo>
                  <a:lnTo>
                    <a:pt x="941336" y="902474"/>
                  </a:lnTo>
                  <a:lnTo>
                    <a:pt x="940739" y="903744"/>
                  </a:lnTo>
                  <a:lnTo>
                    <a:pt x="940269" y="903744"/>
                  </a:lnTo>
                  <a:lnTo>
                    <a:pt x="941336" y="902474"/>
                  </a:lnTo>
                  <a:lnTo>
                    <a:pt x="941336" y="878801"/>
                  </a:lnTo>
                  <a:lnTo>
                    <a:pt x="939279" y="880884"/>
                  </a:lnTo>
                  <a:lnTo>
                    <a:pt x="939368" y="882154"/>
                  </a:lnTo>
                  <a:lnTo>
                    <a:pt x="938809" y="882154"/>
                  </a:lnTo>
                  <a:lnTo>
                    <a:pt x="938618" y="883424"/>
                  </a:lnTo>
                  <a:lnTo>
                    <a:pt x="938339" y="884694"/>
                  </a:lnTo>
                  <a:lnTo>
                    <a:pt x="937488" y="883424"/>
                  </a:lnTo>
                  <a:lnTo>
                    <a:pt x="936802" y="883424"/>
                  </a:lnTo>
                  <a:lnTo>
                    <a:pt x="935774" y="884694"/>
                  </a:lnTo>
                  <a:lnTo>
                    <a:pt x="935685" y="885964"/>
                  </a:lnTo>
                  <a:lnTo>
                    <a:pt x="933678" y="885964"/>
                  </a:lnTo>
                  <a:lnTo>
                    <a:pt x="932395" y="884694"/>
                  </a:lnTo>
                  <a:lnTo>
                    <a:pt x="930986" y="882154"/>
                  </a:lnTo>
                  <a:lnTo>
                    <a:pt x="929144" y="882154"/>
                  </a:lnTo>
                  <a:lnTo>
                    <a:pt x="929144" y="917714"/>
                  </a:lnTo>
                  <a:lnTo>
                    <a:pt x="928128" y="917714"/>
                  </a:lnTo>
                  <a:lnTo>
                    <a:pt x="928776" y="916444"/>
                  </a:lnTo>
                  <a:lnTo>
                    <a:pt x="929144" y="917714"/>
                  </a:lnTo>
                  <a:lnTo>
                    <a:pt x="929144" y="882154"/>
                  </a:lnTo>
                  <a:lnTo>
                    <a:pt x="928471" y="880884"/>
                  </a:lnTo>
                  <a:lnTo>
                    <a:pt x="929043" y="879614"/>
                  </a:lnTo>
                  <a:lnTo>
                    <a:pt x="928408" y="879614"/>
                  </a:lnTo>
                  <a:lnTo>
                    <a:pt x="927582" y="878344"/>
                  </a:lnTo>
                  <a:lnTo>
                    <a:pt x="927049" y="877074"/>
                  </a:lnTo>
                  <a:lnTo>
                    <a:pt x="925385" y="877074"/>
                  </a:lnTo>
                  <a:lnTo>
                    <a:pt x="925385" y="922794"/>
                  </a:lnTo>
                  <a:lnTo>
                    <a:pt x="924915" y="922794"/>
                  </a:lnTo>
                  <a:lnTo>
                    <a:pt x="924687" y="921524"/>
                  </a:lnTo>
                  <a:lnTo>
                    <a:pt x="925385" y="922794"/>
                  </a:lnTo>
                  <a:lnTo>
                    <a:pt x="925385" y="877074"/>
                  </a:lnTo>
                  <a:lnTo>
                    <a:pt x="925131" y="877074"/>
                  </a:lnTo>
                  <a:lnTo>
                    <a:pt x="925588" y="875804"/>
                  </a:lnTo>
                  <a:lnTo>
                    <a:pt x="924344" y="874534"/>
                  </a:lnTo>
                  <a:lnTo>
                    <a:pt x="924064" y="874534"/>
                  </a:lnTo>
                  <a:lnTo>
                    <a:pt x="923861" y="873264"/>
                  </a:lnTo>
                  <a:lnTo>
                    <a:pt x="923721" y="871994"/>
                  </a:lnTo>
                  <a:lnTo>
                    <a:pt x="922540" y="871994"/>
                  </a:lnTo>
                  <a:lnTo>
                    <a:pt x="921575" y="873264"/>
                  </a:lnTo>
                  <a:lnTo>
                    <a:pt x="921131" y="873264"/>
                  </a:lnTo>
                  <a:lnTo>
                    <a:pt x="921016" y="871994"/>
                  </a:lnTo>
                  <a:lnTo>
                    <a:pt x="921194" y="870724"/>
                  </a:lnTo>
                  <a:lnTo>
                    <a:pt x="920419" y="869454"/>
                  </a:lnTo>
                  <a:lnTo>
                    <a:pt x="919886" y="869454"/>
                  </a:lnTo>
                  <a:lnTo>
                    <a:pt x="919607" y="870724"/>
                  </a:lnTo>
                  <a:lnTo>
                    <a:pt x="918476" y="870724"/>
                  </a:lnTo>
                  <a:lnTo>
                    <a:pt x="918159" y="871994"/>
                  </a:lnTo>
                  <a:lnTo>
                    <a:pt x="917714" y="871994"/>
                  </a:lnTo>
                  <a:lnTo>
                    <a:pt x="917321" y="870724"/>
                  </a:lnTo>
                  <a:lnTo>
                    <a:pt x="917524" y="869454"/>
                  </a:lnTo>
                  <a:lnTo>
                    <a:pt x="917778" y="869454"/>
                  </a:lnTo>
                  <a:lnTo>
                    <a:pt x="917854" y="868184"/>
                  </a:lnTo>
                  <a:lnTo>
                    <a:pt x="916228" y="868184"/>
                  </a:lnTo>
                  <a:lnTo>
                    <a:pt x="915708" y="866914"/>
                  </a:lnTo>
                  <a:lnTo>
                    <a:pt x="916432" y="865644"/>
                  </a:lnTo>
                  <a:lnTo>
                    <a:pt x="915873" y="865644"/>
                  </a:lnTo>
                  <a:lnTo>
                    <a:pt x="915530" y="864374"/>
                  </a:lnTo>
                  <a:lnTo>
                    <a:pt x="915377" y="864374"/>
                  </a:lnTo>
                  <a:lnTo>
                    <a:pt x="915225" y="863104"/>
                  </a:lnTo>
                  <a:lnTo>
                    <a:pt x="914895" y="861834"/>
                  </a:lnTo>
                  <a:lnTo>
                    <a:pt x="913765" y="861834"/>
                  </a:lnTo>
                  <a:lnTo>
                    <a:pt x="911834" y="860564"/>
                  </a:lnTo>
                  <a:lnTo>
                    <a:pt x="912660" y="861834"/>
                  </a:lnTo>
                  <a:lnTo>
                    <a:pt x="913282" y="863104"/>
                  </a:lnTo>
                  <a:lnTo>
                    <a:pt x="912050" y="863104"/>
                  </a:lnTo>
                  <a:lnTo>
                    <a:pt x="911034" y="864374"/>
                  </a:lnTo>
                  <a:lnTo>
                    <a:pt x="910755" y="864374"/>
                  </a:lnTo>
                  <a:lnTo>
                    <a:pt x="910577" y="865644"/>
                  </a:lnTo>
                  <a:lnTo>
                    <a:pt x="909891" y="864374"/>
                  </a:lnTo>
                  <a:lnTo>
                    <a:pt x="909815" y="863104"/>
                  </a:lnTo>
                  <a:lnTo>
                    <a:pt x="909675" y="863003"/>
                  </a:lnTo>
                  <a:lnTo>
                    <a:pt x="909675" y="864374"/>
                  </a:lnTo>
                  <a:lnTo>
                    <a:pt x="909408" y="865644"/>
                  </a:lnTo>
                  <a:lnTo>
                    <a:pt x="909269" y="865644"/>
                  </a:lnTo>
                  <a:lnTo>
                    <a:pt x="909091" y="866914"/>
                  </a:lnTo>
                  <a:lnTo>
                    <a:pt x="908850" y="866914"/>
                  </a:lnTo>
                  <a:lnTo>
                    <a:pt x="908291" y="865644"/>
                  </a:lnTo>
                  <a:lnTo>
                    <a:pt x="908596" y="864374"/>
                  </a:lnTo>
                  <a:lnTo>
                    <a:pt x="909675" y="864374"/>
                  </a:lnTo>
                  <a:lnTo>
                    <a:pt x="909675" y="863003"/>
                  </a:lnTo>
                  <a:lnTo>
                    <a:pt x="909383" y="861834"/>
                  </a:lnTo>
                  <a:lnTo>
                    <a:pt x="909713" y="860564"/>
                  </a:lnTo>
                  <a:lnTo>
                    <a:pt x="910310" y="860564"/>
                  </a:lnTo>
                  <a:lnTo>
                    <a:pt x="910844" y="859294"/>
                  </a:lnTo>
                  <a:lnTo>
                    <a:pt x="910386" y="858024"/>
                  </a:lnTo>
                  <a:lnTo>
                    <a:pt x="908913" y="856754"/>
                  </a:lnTo>
                  <a:lnTo>
                    <a:pt x="908672" y="858024"/>
                  </a:lnTo>
                  <a:lnTo>
                    <a:pt x="908227" y="858024"/>
                  </a:lnTo>
                  <a:lnTo>
                    <a:pt x="907542" y="856754"/>
                  </a:lnTo>
                  <a:lnTo>
                    <a:pt x="907478" y="855484"/>
                  </a:lnTo>
                  <a:lnTo>
                    <a:pt x="907059" y="855484"/>
                  </a:lnTo>
                  <a:lnTo>
                    <a:pt x="906132" y="854214"/>
                  </a:lnTo>
                  <a:lnTo>
                    <a:pt x="905268" y="854214"/>
                  </a:lnTo>
                  <a:lnTo>
                    <a:pt x="904976" y="855484"/>
                  </a:lnTo>
                  <a:lnTo>
                    <a:pt x="904849" y="855484"/>
                  </a:lnTo>
                  <a:lnTo>
                    <a:pt x="904773" y="854214"/>
                  </a:lnTo>
                  <a:lnTo>
                    <a:pt x="904633" y="852944"/>
                  </a:lnTo>
                  <a:lnTo>
                    <a:pt x="903897" y="852944"/>
                  </a:lnTo>
                  <a:lnTo>
                    <a:pt x="903617" y="851674"/>
                  </a:lnTo>
                  <a:lnTo>
                    <a:pt x="903173" y="851674"/>
                  </a:lnTo>
                  <a:lnTo>
                    <a:pt x="902639" y="850404"/>
                  </a:lnTo>
                  <a:lnTo>
                    <a:pt x="902449" y="850404"/>
                  </a:lnTo>
                  <a:lnTo>
                    <a:pt x="902449" y="854214"/>
                  </a:lnTo>
                  <a:lnTo>
                    <a:pt x="901700" y="854214"/>
                  </a:lnTo>
                  <a:lnTo>
                    <a:pt x="901992" y="852944"/>
                  </a:lnTo>
                  <a:lnTo>
                    <a:pt x="902398" y="852944"/>
                  </a:lnTo>
                  <a:lnTo>
                    <a:pt x="902449" y="854214"/>
                  </a:lnTo>
                  <a:lnTo>
                    <a:pt x="902449" y="850404"/>
                  </a:lnTo>
                  <a:lnTo>
                    <a:pt x="900836" y="850404"/>
                  </a:lnTo>
                  <a:lnTo>
                    <a:pt x="900188" y="849134"/>
                  </a:lnTo>
                  <a:lnTo>
                    <a:pt x="899096" y="849134"/>
                  </a:lnTo>
                  <a:lnTo>
                    <a:pt x="898931" y="847864"/>
                  </a:lnTo>
                  <a:lnTo>
                    <a:pt x="897153" y="847864"/>
                  </a:lnTo>
                  <a:lnTo>
                    <a:pt x="897115" y="846594"/>
                  </a:lnTo>
                  <a:lnTo>
                    <a:pt x="894803" y="846594"/>
                  </a:lnTo>
                  <a:lnTo>
                    <a:pt x="895248" y="845324"/>
                  </a:lnTo>
                  <a:lnTo>
                    <a:pt x="895426" y="844054"/>
                  </a:lnTo>
                  <a:lnTo>
                    <a:pt x="894537" y="844054"/>
                  </a:lnTo>
                  <a:lnTo>
                    <a:pt x="893978" y="842784"/>
                  </a:lnTo>
                  <a:lnTo>
                    <a:pt x="893013" y="842784"/>
                  </a:lnTo>
                  <a:lnTo>
                    <a:pt x="892492" y="844054"/>
                  </a:lnTo>
                  <a:lnTo>
                    <a:pt x="892035" y="842784"/>
                  </a:lnTo>
                  <a:lnTo>
                    <a:pt x="891133" y="841514"/>
                  </a:lnTo>
                  <a:lnTo>
                    <a:pt x="890473" y="840244"/>
                  </a:lnTo>
                  <a:lnTo>
                    <a:pt x="889800" y="838974"/>
                  </a:lnTo>
                  <a:lnTo>
                    <a:pt x="890879" y="838974"/>
                  </a:lnTo>
                  <a:lnTo>
                    <a:pt x="891133" y="836434"/>
                  </a:lnTo>
                  <a:lnTo>
                    <a:pt x="892479" y="835164"/>
                  </a:lnTo>
                  <a:lnTo>
                    <a:pt x="894918" y="833894"/>
                  </a:lnTo>
                  <a:lnTo>
                    <a:pt x="895184" y="833894"/>
                  </a:lnTo>
                  <a:lnTo>
                    <a:pt x="895832" y="832624"/>
                  </a:lnTo>
                  <a:lnTo>
                    <a:pt x="897051" y="832624"/>
                  </a:lnTo>
                  <a:lnTo>
                    <a:pt x="897648" y="831354"/>
                  </a:lnTo>
                  <a:lnTo>
                    <a:pt x="898613" y="831354"/>
                  </a:lnTo>
                  <a:lnTo>
                    <a:pt x="897699" y="830084"/>
                  </a:lnTo>
                  <a:lnTo>
                    <a:pt x="897610" y="828814"/>
                  </a:lnTo>
                  <a:lnTo>
                    <a:pt x="901395" y="828814"/>
                  </a:lnTo>
                  <a:lnTo>
                    <a:pt x="901179" y="827544"/>
                  </a:lnTo>
                  <a:lnTo>
                    <a:pt x="901661" y="827544"/>
                  </a:lnTo>
                  <a:lnTo>
                    <a:pt x="902817" y="826274"/>
                  </a:lnTo>
                  <a:lnTo>
                    <a:pt x="904074" y="825004"/>
                  </a:lnTo>
                  <a:lnTo>
                    <a:pt x="904633" y="825004"/>
                  </a:lnTo>
                  <a:lnTo>
                    <a:pt x="904582" y="823734"/>
                  </a:lnTo>
                  <a:lnTo>
                    <a:pt x="906170" y="823734"/>
                  </a:lnTo>
                  <a:lnTo>
                    <a:pt x="906157" y="822464"/>
                  </a:lnTo>
                  <a:lnTo>
                    <a:pt x="905865" y="822464"/>
                  </a:lnTo>
                  <a:lnTo>
                    <a:pt x="905319" y="821194"/>
                  </a:lnTo>
                  <a:lnTo>
                    <a:pt x="905878" y="821194"/>
                  </a:lnTo>
                  <a:lnTo>
                    <a:pt x="906741" y="822464"/>
                  </a:lnTo>
                  <a:lnTo>
                    <a:pt x="907910" y="822464"/>
                  </a:lnTo>
                  <a:lnTo>
                    <a:pt x="907859" y="821194"/>
                  </a:lnTo>
                  <a:lnTo>
                    <a:pt x="908316" y="819924"/>
                  </a:lnTo>
                  <a:lnTo>
                    <a:pt x="909269" y="819924"/>
                  </a:lnTo>
                  <a:lnTo>
                    <a:pt x="910577" y="818654"/>
                  </a:lnTo>
                  <a:lnTo>
                    <a:pt x="912190" y="818654"/>
                  </a:lnTo>
                  <a:lnTo>
                    <a:pt x="912926" y="817384"/>
                  </a:lnTo>
                  <a:lnTo>
                    <a:pt x="913853" y="816114"/>
                  </a:lnTo>
                  <a:lnTo>
                    <a:pt x="914527" y="816114"/>
                  </a:lnTo>
                  <a:lnTo>
                    <a:pt x="914742" y="814844"/>
                  </a:lnTo>
                  <a:lnTo>
                    <a:pt x="914946" y="814844"/>
                  </a:lnTo>
                  <a:lnTo>
                    <a:pt x="915022" y="813574"/>
                  </a:lnTo>
                  <a:lnTo>
                    <a:pt x="915657" y="813574"/>
                  </a:lnTo>
                  <a:lnTo>
                    <a:pt x="916952" y="812304"/>
                  </a:lnTo>
                  <a:lnTo>
                    <a:pt x="917994" y="812304"/>
                  </a:lnTo>
                  <a:lnTo>
                    <a:pt x="918552" y="811034"/>
                  </a:lnTo>
                  <a:lnTo>
                    <a:pt x="917689" y="811034"/>
                  </a:lnTo>
                  <a:lnTo>
                    <a:pt x="918337" y="809764"/>
                  </a:lnTo>
                  <a:lnTo>
                    <a:pt x="918552" y="811034"/>
                  </a:lnTo>
                  <a:lnTo>
                    <a:pt x="919403" y="811034"/>
                  </a:lnTo>
                  <a:lnTo>
                    <a:pt x="920343" y="809764"/>
                  </a:lnTo>
                  <a:lnTo>
                    <a:pt x="920927" y="809764"/>
                  </a:lnTo>
                  <a:lnTo>
                    <a:pt x="921702" y="808494"/>
                  </a:lnTo>
                  <a:lnTo>
                    <a:pt x="922159" y="809764"/>
                  </a:lnTo>
                  <a:lnTo>
                    <a:pt x="922769" y="808494"/>
                  </a:lnTo>
                  <a:lnTo>
                    <a:pt x="922909" y="807224"/>
                  </a:lnTo>
                  <a:lnTo>
                    <a:pt x="922578" y="805954"/>
                  </a:lnTo>
                  <a:lnTo>
                    <a:pt x="923620" y="805954"/>
                  </a:lnTo>
                  <a:lnTo>
                    <a:pt x="924356" y="807224"/>
                  </a:lnTo>
                  <a:lnTo>
                    <a:pt x="925296" y="805954"/>
                  </a:lnTo>
                  <a:lnTo>
                    <a:pt x="926388" y="805954"/>
                  </a:lnTo>
                  <a:lnTo>
                    <a:pt x="927227" y="804684"/>
                  </a:lnTo>
                  <a:lnTo>
                    <a:pt x="927684" y="804684"/>
                  </a:lnTo>
                  <a:lnTo>
                    <a:pt x="927760" y="803414"/>
                  </a:lnTo>
                  <a:lnTo>
                    <a:pt x="928116" y="803414"/>
                  </a:lnTo>
                  <a:lnTo>
                    <a:pt x="928090" y="802144"/>
                  </a:lnTo>
                  <a:lnTo>
                    <a:pt x="927658" y="800874"/>
                  </a:lnTo>
                  <a:lnTo>
                    <a:pt x="927404" y="798334"/>
                  </a:lnTo>
                  <a:lnTo>
                    <a:pt x="927277" y="797064"/>
                  </a:lnTo>
                  <a:lnTo>
                    <a:pt x="925461" y="797064"/>
                  </a:lnTo>
                  <a:lnTo>
                    <a:pt x="924839" y="798334"/>
                  </a:lnTo>
                  <a:lnTo>
                    <a:pt x="922439" y="794524"/>
                  </a:lnTo>
                  <a:lnTo>
                    <a:pt x="920280" y="791984"/>
                  </a:lnTo>
                  <a:lnTo>
                    <a:pt x="917562" y="791984"/>
                  </a:lnTo>
                  <a:lnTo>
                    <a:pt x="915720" y="793254"/>
                  </a:lnTo>
                  <a:lnTo>
                    <a:pt x="914488" y="793254"/>
                  </a:lnTo>
                  <a:lnTo>
                    <a:pt x="914488" y="814844"/>
                  </a:lnTo>
                  <a:lnTo>
                    <a:pt x="912977" y="814844"/>
                  </a:lnTo>
                  <a:lnTo>
                    <a:pt x="912317" y="813574"/>
                  </a:lnTo>
                  <a:lnTo>
                    <a:pt x="912456" y="813574"/>
                  </a:lnTo>
                  <a:lnTo>
                    <a:pt x="913142" y="812304"/>
                  </a:lnTo>
                  <a:lnTo>
                    <a:pt x="913866" y="812304"/>
                  </a:lnTo>
                  <a:lnTo>
                    <a:pt x="913942" y="813574"/>
                  </a:lnTo>
                  <a:lnTo>
                    <a:pt x="914222" y="813574"/>
                  </a:lnTo>
                  <a:lnTo>
                    <a:pt x="914488" y="814844"/>
                  </a:lnTo>
                  <a:lnTo>
                    <a:pt x="914488" y="793254"/>
                  </a:lnTo>
                  <a:lnTo>
                    <a:pt x="913091" y="793254"/>
                  </a:lnTo>
                  <a:lnTo>
                    <a:pt x="912152" y="795794"/>
                  </a:lnTo>
                  <a:lnTo>
                    <a:pt x="911669" y="798334"/>
                  </a:lnTo>
                  <a:lnTo>
                    <a:pt x="909955" y="798334"/>
                  </a:lnTo>
                  <a:lnTo>
                    <a:pt x="908735" y="797064"/>
                  </a:lnTo>
                  <a:lnTo>
                    <a:pt x="906005" y="799604"/>
                  </a:lnTo>
                  <a:lnTo>
                    <a:pt x="905446" y="799604"/>
                  </a:lnTo>
                  <a:lnTo>
                    <a:pt x="905446" y="819924"/>
                  </a:lnTo>
                  <a:lnTo>
                    <a:pt x="905205" y="821194"/>
                  </a:lnTo>
                  <a:lnTo>
                    <a:pt x="904760" y="821194"/>
                  </a:lnTo>
                  <a:lnTo>
                    <a:pt x="903935" y="819924"/>
                  </a:lnTo>
                  <a:lnTo>
                    <a:pt x="905446" y="819924"/>
                  </a:lnTo>
                  <a:lnTo>
                    <a:pt x="905446" y="799604"/>
                  </a:lnTo>
                  <a:lnTo>
                    <a:pt x="904709" y="800874"/>
                  </a:lnTo>
                  <a:lnTo>
                    <a:pt x="904125" y="800874"/>
                  </a:lnTo>
                  <a:lnTo>
                    <a:pt x="903058" y="802144"/>
                  </a:lnTo>
                  <a:lnTo>
                    <a:pt x="902639" y="802627"/>
                  </a:lnTo>
                  <a:lnTo>
                    <a:pt x="902639" y="819924"/>
                  </a:lnTo>
                  <a:lnTo>
                    <a:pt x="902487" y="821194"/>
                  </a:lnTo>
                  <a:lnTo>
                    <a:pt x="902258" y="821194"/>
                  </a:lnTo>
                  <a:lnTo>
                    <a:pt x="902411" y="819924"/>
                  </a:lnTo>
                  <a:lnTo>
                    <a:pt x="902639" y="819924"/>
                  </a:lnTo>
                  <a:lnTo>
                    <a:pt x="902639" y="802627"/>
                  </a:lnTo>
                  <a:lnTo>
                    <a:pt x="901941" y="803414"/>
                  </a:lnTo>
                  <a:lnTo>
                    <a:pt x="901509" y="803414"/>
                  </a:lnTo>
                  <a:lnTo>
                    <a:pt x="901407" y="803922"/>
                  </a:lnTo>
                  <a:lnTo>
                    <a:pt x="901407" y="825004"/>
                  </a:lnTo>
                  <a:lnTo>
                    <a:pt x="901280" y="825004"/>
                  </a:lnTo>
                  <a:lnTo>
                    <a:pt x="901103" y="826274"/>
                  </a:lnTo>
                  <a:lnTo>
                    <a:pt x="900887" y="826274"/>
                  </a:lnTo>
                  <a:lnTo>
                    <a:pt x="900734" y="825004"/>
                  </a:lnTo>
                  <a:lnTo>
                    <a:pt x="900823" y="823734"/>
                  </a:lnTo>
                  <a:lnTo>
                    <a:pt x="901331" y="823734"/>
                  </a:lnTo>
                  <a:lnTo>
                    <a:pt x="901407" y="825004"/>
                  </a:lnTo>
                  <a:lnTo>
                    <a:pt x="901407" y="803922"/>
                  </a:lnTo>
                  <a:lnTo>
                    <a:pt x="901255" y="804684"/>
                  </a:lnTo>
                  <a:lnTo>
                    <a:pt x="899960" y="804684"/>
                  </a:lnTo>
                  <a:lnTo>
                    <a:pt x="899960" y="826274"/>
                  </a:lnTo>
                  <a:lnTo>
                    <a:pt x="898931" y="827544"/>
                  </a:lnTo>
                  <a:lnTo>
                    <a:pt x="898525" y="827544"/>
                  </a:lnTo>
                  <a:lnTo>
                    <a:pt x="898880" y="826274"/>
                  </a:lnTo>
                  <a:lnTo>
                    <a:pt x="899960" y="826274"/>
                  </a:lnTo>
                  <a:lnTo>
                    <a:pt x="899960" y="804684"/>
                  </a:lnTo>
                  <a:lnTo>
                    <a:pt x="898232" y="804684"/>
                  </a:lnTo>
                  <a:lnTo>
                    <a:pt x="897877" y="805954"/>
                  </a:lnTo>
                  <a:lnTo>
                    <a:pt x="896759" y="805954"/>
                  </a:lnTo>
                  <a:lnTo>
                    <a:pt x="896327" y="807224"/>
                  </a:lnTo>
                  <a:lnTo>
                    <a:pt x="896124" y="808494"/>
                  </a:lnTo>
                  <a:lnTo>
                    <a:pt x="896010" y="826274"/>
                  </a:lnTo>
                  <a:lnTo>
                    <a:pt x="895477" y="826274"/>
                  </a:lnTo>
                  <a:lnTo>
                    <a:pt x="895616" y="825004"/>
                  </a:lnTo>
                  <a:lnTo>
                    <a:pt x="895959" y="825004"/>
                  </a:lnTo>
                  <a:lnTo>
                    <a:pt x="896010" y="826274"/>
                  </a:lnTo>
                  <a:lnTo>
                    <a:pt x="896010" y="808494"/>
                  </a:lnTo>
                  <a:lnTo>
                    <a:pt x="894359" y="808494"/>
                  </a:lnTo>
                  <a:lnTo>
                    <a:pt x="893699" y="809764"/>
                  </a:lnTo>
                  <a:lnTo>
                    <a:pt x="892644" y="809764"/>
                  </a:lnTo>
                  <a:lnTo>
                    <a:pt x="892251" y="811034"/>
                  </a:lnTo>
                  <a:lnTo>
                    <a:pt x="891641" y="812304"/>
                  </a:lnTo>
                  <a:lnTo>
                    <a:pt x="890803" y="813574"/>
                  </a:lnTo>
                  <a:lnTo>
                    <a:pt x="890587" y="814844"/>
                  </a:lnTo>
                  <a:lnTo>
                    <a:pt x="889698" y="814844"/>
                  </a:lnTo>
                  <a:lnTo>
                    <a:pt x="889596" y="816114"/>
                  </a:lnTo>
                  <a:lnTo>
                    <a:pt x="889165" y="816114"/>
                  </a:lnTo>
                  <a:lnTo>
                    <a:pt x="887095" y="814844"/>
                  </a:lnTo>
                  <a:lnTo>
                    <a:pt x="887222" y="816114"/>
                  </a:lnTo>
                  <a:lnTo>
                    <a:pt x="887628" y="816114"/>
                  </a:lnTo>
                  <a:lnTo>
                    <a:pt x="887996" y="817384"/>
                  </a:lnTo>
                  <a:lnTo>
                    <a:pt x="886269" y="817384"/>
                  </a:lnTo>
                  <a:lnTo>
                    <a:pt x="885647" y="818654"/>
                  </a:lnTo>
                  <a:lnTo>
                    <a:pt x="884796" y="818654"/>
                  </a:lnTo>
                  <a:lnTo>
                    <a:pt x="883970" y="819924"/>
                  </a:lnTo>
                  <a:lnTo>
                    <a:pt x="882065" y="821194"/>
                  </a:lnTo>
                  <a:lnTo>
                    <a:pt x="880440" y="821194"/>
                  </a:lnTo>
                  <a:lnTo>
                    <a:pt x="880033" y="822464"/>
                  </a:lnTo>
                  <a:lnTo>
                    <a:pt x="879436" y="822464"/>
                  </a:lnTo>
                  <a:lnTo>
                    <a:pt x="879157" y="823734"/>
                  </a:lnTo>
                  <a:lnTo>
                    <a:pt x="879119" y="825004"/>
                  </a:lnTo>
                  <a:lnTo>
                    <a:pt x="878268" y="826274"/>
                  </a:lnTo>
                  <a:lnTo>
                    <a:pt x="877531" y="827544"/>
                  </a:lnTo>
                  <a:lnTo>
                    <a:pt x="875233" y="827544"/>
                  </a:lnTo>
                  <a:lnTo>
                    <a:pt x="875169" y="828814"/>
                  </a:lnTo>
                  <a:lnTo>
                    <a:pt x="873760" y="827544"/>
                  </a:lnTo>
                  <a:lnTo>
                    <a:pt x="871905" y="827544"/>
                  </a:lnTo>
                  <a:lnTo>
                    <a:pt x="871347" y="828814"/>
                  </a:lnTo>
                  <a:lnTo>
                    <a:pt x="870483" y="828814"/>
                  </a:lnTo>
                  <a:lnTo>
                    <a:pt x="869899" y="830084"/>
                  </a:lnTo>
                  <a:lnTo>
                    <a:pt x="869251" y="832624"/>
                  </a:lnTo>
                  <a:lnTo>
                    <a:pt x="869086" y="833894"/>
                  </a:lnTo>
                  <a:lnTo>
                    <a:pt x="867003" y="835164"/>
                  </a:lnTo>
                  <a:lnTo>
                    <a:pt x="866101" y="837704"/>
                  </a:lnTo>
                  <a:lnTo>
                    <a:pt x="866355" y="838974"/>
                  </a:lnTo>
                  <a:lnTo>
                    <a:pt x="865962" y="838974"/>
                  </a:lnTo>
                  <a:lnTo>
                    <a:pt x="866063" y="840244"/>
                  </a:lnTo>
                  <a:lnTo>
                    <a:pt x="865035" y="840244"/>
                  </a:lnTo>
                  <a:lnTo>
                    <a:pt x="864654" y="838974"/>
                  </a:lnTo>
                  <a:lnTo>
                    <a:pt x="862241" y="838974"/>
                  </a:lnTo>
                  <a:lnTo>
                    <a:pt x="862380" y="840244"/>
                  </a:lnTo>
                  <a:lnTo>
                    <a:pt x="862076" y="841514"/>
                  </a:lnTo>
                  <a:lnTo>
                    <a:pt x="860844" y="841514"/>
                  </a:lnTo>
                  <a:lnTo>
                    <a:pt x="860412" y="842784"/>
                  </a:lnTo>
                  <a:lnTo>
                    <a:pt x="860056" y="842784"/>
                  </a:lnTo>
                  <a:lnTo>
                    <a:pt x="859878" y="844054"/>
                  </a:lnTo>
                  <a:lnTo>
                    <a:pt x="859828" y="845324"/>
                  </a:lnTo>
                  <a:lnTo>
                    <a:pt x="858837" y="844054"/>
                  </a:lnTo>
                  <a:lnTo>
                    <a:pt x="858088" y="844054"/>
                  </a:lnTo>
                  <a:lnTo>
                    <a:pt x="856792" y="845324"/>
                  </a:lnTo>
                  <a:lnTo>
                    <a:pt x="855713" y="845324"/>
                  </a:lnTo>
                  <a:lnTo>
                    <a:pt x="856132" y="846594"/>
                  </a:lnTo>
                  <a:lnTo>
                    <a:pt x="855802" y="847864"/>
                  </a:lnTo>
                  <a:lnTo>
                    <a:pt x="854735" y="849134"/>
                  </a:lnTo>
                  <a:lnTo>
                    <a:pt x="854176" y="849134"/>
                  </a:lnTo>
                  <a:lnTo>
                    <a:pt x="854036" y="850404"/>
                  </a:lnTo>
                  <a:lnTo>
                    <a:pt x="852601" y="850404"/>
                  </a:lnTo>
                  <a:lnTo>
                    <a:pt x="851789" y="851674"/>
                  </a:lnTo>
                  <a:lnTo>
                    <a:pt x="851598" y="852944"/>
                  </a:lnTo>
                  <a:lnTo>
                    <a:pt x="849185" y="852944"/>
                  </a:lnTo>
                  <a:lnTo>
                    <a:pt x="847407" y="854214"/>
                  </a:lnTo>
                  <a:lnTo>
                    <a:pt x="846277" y="856754"/>
                  </a:lnTo>
                  <a:lnTo>
                    <a:pt x="845019" y="856754"/>
                  </a:lnTo>
                  <a:lnTo>
                    <a:pt x="843584" y="858024"/>
                  </a:lnTo>
                  <a:lnTo>
                    <a:pt x="842454" y="858024"/>
                  </a:lnTo>
                  <a:lnTo>
                    <a:pt x="842391" y="859294"/>
                  </a:lnTo>
                  <a:lnTo>
                    <a:pt x="843407" y="860564"/>
                  </a:lnTo>
                  <a:lnTo>
                    <a:pt x="842378" y="860564"/>
                  </a:lnTo>
                  <a:lnTo>
                    <a:pt x="841629" y="861834"/>
                  </a:lnTo>
                  <a:lnTo>
                    <a:pt x="841044" y="861834"/>
                  </a:lnTo>
                  <a:lnTo>
                    <a:pt x="839800" y="863104"/>
                  </a:lnTo>
                  <a:lnTo>
                    <a:pt x="838149" y="863104"/>
                  </a:lnTo>
                  <a:lnTo>
                    <a:pt x="838098" y="864374"/>
                  </a:lnTo>
                  <a:lnTo>
                    <a:pt x="837387" y="864374"/>
                  </a:lnTo>
                  <a:lnTo>
                    <a:pt x="837272" y="865644"/>
                  </a:lnTo>
                  <a:lnTo>
                    <a:pt x="836472" y="865644"/>
                  </a:lnTo>
                  <a:lnTo>
                    <a:pt x="835837" y="866914"/>
                  </a:lnTo>
                  <a:lnTo>
                    <a:pt x="834161" y="866914"/>
                  </a:lnTo>
                  <a:lnTo>
                    <a:pt x="834136" y="868184"/>
                  </a:lnTo>
                  <a:lnTo>
                    <a:pt x="834517" y="869454"/>
                  </a:lnTo>
                  <a:lnTo>
                    <a:pt x="835355" y="869454"/>
                  </a:lnTo>
                  <a:lnTo>
                    <a:pt x="835660" y="873264"/>
                  </a:lnTo>
                  <a:lnTo>
                    <a:pt x="835799" y="878344"/>
                  </a:lnTo>
                  <a:lnTo>
                    <a:pt x="837628" y="879614"/>
                  </a:lnTo>
                  <a:lnTo>
                    <a:pt x="839647" y="879614"/>
                  </a:lnTo>
                  <a:lnTo>
                    <a:pt x="839470" y="880884"/>
                  </a:lnTo>
                  <a:lnTo>
                    <a:pt x="839177" y="882154"/>
                  </a:lnTo>
                  <a:lnTo>
                    <a:pt x="839800" y="883424"/>
                  </a:lnTo>
                  <a:lnTo>
                    <a:pt x="843292" y="883424"/>
                  </a:lnTo>
                  <a:lnTo>
                    <a:pt x="844308" y="882154"/>
                  </a:lnTo>
                  <a:lnTo>
                    <a:pt x="846239" y="884694"/>
                  </a:lnTo>
                  <a:lnTo>
                    <a:pt x="846810" y="884694"/>
                  </a:lnTo>
                  <a:lnTo>
                    <a:pt x="847331" y="883424"/>
                  </a:lnTo>
                  <a:lnTo>
                    <a:pt x="847471" y="883424"/>
                  </a:lnTo>
                  <a:lnTo>
                    <a:pt x="847585" y="882154"/>
                  </a:lnTo>
                  <a:lnTo>
                    <a:pt x="848474" y="882154"/>
                  </a:lnTo>
                  <a:lnTo>
                    <a:pt x="848563" y="880884"/>
                  </a:lnTo>
                  <a:lnTo>
                    <a:pt x="848372" y="879614"/>
                  </a:lnTo>
                  <a:lnTo>
                    <a:pt x="849414" y="879614"/>
                  </a:lnTo>
                  <a:lnTo>
                    <a:pt x="849553" y="878344"/>
                  </a:lnTo>
                  <a:lnTo>
                    <a:pt x="852182" y="878344"/>
                  </a:lnTo>
                  <a:lnTo>
                    <a:pt x="853147" y="877074"/>
                  </a:lnTo>
                  <a:lnTo>
                    <a:pt x="853351" y="877074"/>
                  </a:lnTo>
                  <a:lnTo>
                    <a:pt x="853884" y="875804"/>
                  </a:lnTo>
                  <a:lnTo>
                    <a:pt x="854506" y="875804"/>
                  </a:lnTo>
                  <a:lnTo>
                    <a:pt x="856284" y="873264"/>
                  </a:lnTo>
                  <a:lnTo>
                    <a:pt x="856792" y="873264"/>
                  </a:lnTo>
                  <a:lnTo>
                    <a:pt x="856945" y="871994"/>
                  </a:lnTo>
                  <a:lnTo>
                    <a:pt x="857821" y="871994"/>
                  </a:lnTo>
                  <a:lnTo>
                    <a:pt x="858824" y="870724"/>
                  </a:lnTo>
                  <a:lnTo>
                    <a:pt x="861034" y="868184"/>
                  </a:lnTo>
                  <a:lnTo>
                    <a:pt x="861847" y="866914"/>
                  </a:lnTo>
                  <a:lnTo>
                    <a:pt x="863346" y="866914"/>
                  </a:lnTo>
                  <a:lnTo>
                    <a:pt x="863841" y="865644"/>
                  </a:lnTo>
                  <a:lnTo>
                    <a:pt x="864019" y="864374"/>
                  </a:lnTo>
                  <a:lnTo>
                    <a:pt x="865124" y="863104"/>
                  </a:lnTo>
                  <a:lnTo>
                    <a:pt x="866825" y="863104"/>
                  </a:lnTo>
                  <a:lnTo>
                    <a:pt x="866597" y="861834"/>
                  </a:lnTo>
                  <a:lnTo>
                    <a:pt x="866292" y="861834"/>
                  </a:lnTo>
                  <a:lnTo>
                    <a:pt x="866495" y="860564"/>
                  </a:lnTo>
                  <a:lnTo>
                    <a:pt x="867600" y="861834"/>
                  </a:lnTo>
                  <a:lnTo>
                    <a:pt x="867727" y="860564"/>
                  </a:lnTo>
                  <a:lnTo>
                    <a:pt x="869289" y="860564"/>
                  </a:lnTo>
                  <a:lnTo>
                    <a:pt x="869734" y="859294"/>
                  </a:lnTo>
                  <a:lnTo>
                    <a:pt x="870470" y="858024"/>
                  </a:lnTo>
                  <a:lnTo>
                    <a:pt x="871613" y="858024"/>
                  </a:lnTo>
                  <a:lnTo>
                    <a:pt x="872286" y="856754"/>
                  </a:lnTo>
                  <a:lnTo>
                    <a:pt x="872451" y="856754"/>
                  </a:lnTo>
                  <a:lnTo>
                    <a:pt x="872578" y="855484"/>
                  </a:lnTo>
                  <a:lnTo>
                    <a:pt x="871626" y="855484"/>
                  </a:lnTo>
                  <a:lnTo>
                    <a:pt x="870978" y="856754"/>
                  </a:lnTo>
                  <a:lnTo>
                    <a:pt x="871499" y="855484"/>
                  </a:lnTo>
                  <a:lnTo>
                    <a:pt x="872045" y="854214"/>
                  </a:lnTo>
                  <a:lnTo>
                    <a:pt x="873531" y="855484"/>
                  </a:lnTo>
                  <a:lnTo>
                    <a:pt x="874725" y="855484"/>
                  </a:lnTo>
                  <a:lnTo>
                    <a:pt x="875207" y="854214"/>
                  </a:lnTo>
                  <a:lnTo>
                    <a:pt x="875703" y="852944"/>
                  </a:lnTo>
                  <a:lnTo>
                    <a:pt x="876515" y="851674"/>
                  </a:lnTo>
                  <a:lnTo>
                    <a:pt x="877557" y="852944"/>
                  </a:lnTo>
                  <a:lnTo>
                    <a:pt x="879259" y="852944"/>
                  </a:lnTo>
                  <a:lnTo>
                    <a:pt x="881646" y="851674"/>
                  </a:lnTo>
                  <a:lnTo>
                    <a:pt x="880910" y="852944"/>
                  </a:lnTo>
                  <a:lnTo>
                    <a:pt x="880541" y="854214"/>
                  </a:lnTo>
                  <a:lnTo>
                    <a:pt x="880935" y="854214"/>
                  </a:lnTo>
                  <a:lnTo>
                    <a:pt x="881367" y="856754"/>
                  </a:lnTo>
                  <a:lnTo>
                    <a:pt x="882599" y="856754"/>
                  </a:lnTo>
                  <a:lnTo>
                    <a:pt x="882954" y="858024"/>
                  </a:lnTo>
                  <a:lnTo>
                    <a:pt x="883602" y="859294"/>
                  </a:lnTo>
                  <a:lnTo>
                    <a:pt x="884567" y="858024"/>
                  </a:lnTo>
                  <a:lnTo>
                    <a:pt x="885685" y="858024"/>
                  </a:lnTo>
                  <a:lnTo>
                    <a:pt x="886307" y="856754"/>
                  </a:lnTo>
                  <a:lnTo>
                    <a:pt x="886777" y="856754"/>
                  </a:lnTo>
                  <a:lnTo>
                    <a:pt x="887412" y="858024"/>
                  </a:lnTo>
                  <a:lnTo>
                    <a:pt x="887704" y="858024"/>
                  </a:lnTo>
                  <a:lnTo>
                    <a:pt x="887679" y="859294"/>
                  </a:lnTo>
                  <a:lnTo>
                    <a:pt x="887806" y="859294"/>
                  </a:lnTo>
                  <a:lnTo>
                    <a:pt x="888034" y="860564"/>
                  </a:lnTo>
                  <a:lnTo>
                    <a:pt x="888695" y="860564"/>
                  </a:lnTo>
                  <a:lnTo>
                    <a:pt x="889647" y="859294"/>
                  </a:lnTo>
                  <a:lnTo>
                    <a:pt x="890054" y="860564"/>
                  </a:lnTo>
                  <a:lnTo>
                    <a:pt x="889660" y="861834"/>
                  </a:lnTo>
                  <a:lnTo>
                    <a:pt x="890663" y="863104"/>
                  </a:lnTo>
                  <a:lnTo>
                    <a:pt x="891451" y="863104"/>
                  </a:lnTo>
                  <a:lnTo>
                    <a:pt x="891578" y="864374"/>
                  </a:lnTo>
                  <a:lnTo>
                    <a:pt x="892263" y="865644"/>
                  </a:lnTo>
                  <a:lnTo>
                    <a:pt x="895235" y="865644"/>
                  </a:lnTo>
                  <a:lnTo>
                    <a:pt x="896226" y="868184"/>
                  </a:lnTo>
                  <a:lnTo>
                    <a:pt x="897991" y="868184"/>
                  </a:lnTo>
                  <a:lnTo>
                    <a:pt x="898525" y="866914"/>
                  </a:lnTo>
                  <a:lnTo>
                    <a:pt x="899033" y="866914"/>
                  </a:lnTo>
                  <a:lnTo>
                    <a:pt x="899528" y="868184"/>
                  </a:lnTo>
                  <a:lnTo>
                    <a:pt x="898131" y="870724"/>
                  </a:lnTo>
                  <a:lnTo>
                    <a:pt x="899071" y="871994"/>
                  </a:lnTo>
                  <a:lnTo>
                    <a:pt x="900785" y="871994"/>
                  </a:lnTo>
                  <a:lnTo>
                    <a:pt x="901242" y="873264"/>
                  </a:lnTo>
                  <a:lnTo>
                    <a:pt x="901814" y="873264"/>
                  </a:lnTo>
                  <a:lnTo>
                    <a:pt x="902449" y="871994"/>
                  </a:lnTo>
                  <a:lnTo>
                    <a:pt x="902627" y="874534"/>
                  </a:lnTo>
                  <a:lnTo>
                    <a:pt x="904862" y="874534"/>
                  </a:lnTo>
                  <a:lnTo>
                    <a:pt x="905535" y="875804"/>
                  </a:lnTo>
                  <a:lnTo>
                    <a:pt x="906221" y="875804"/>
                  </a:lnTo>
                  <a:lnTo>
                    <a:pt x="906310" y="877074"/>
                  </a:lnTo>
                  <a:lnTo>
                    <a:pt x="906729" y="877074"/>
                  </a:lnTo>
                  <a:lnTo>
                    <a:pt x="907122" y="878344"/>
                  </a:lnTo>
                  <a:lnTo>
                    <a:pt x="908342" y="878344"/>
                  </a:lnTo>
                  <a:lnTo>
                    <a:pt x="907453" y="879614"/>
                  </a:lnTo>
                  <a:lnTo>
                    <a:pt x="910577" y="879614"/>
                  </a:lnTo>
                  <a:lnTo>
                    <a:pt x="910132" y="880884"/>
                  </a:lnTo>
                  <a:lnTo>
                    <a:pt x="909955" y="882154"/>
                  </a:lnTo>
                  <a:lnTo>
                    <a:pt x="910704" y="882154"/>
                  </a:lnTo>
                  <a:lnTo>
                    <a:pt x="911301" y="883424"/>
                  </a:lnTo>
                  <a:lnTo>
                    <a:pt x="912964" y="883424"/>
                  </a:lnTo>
                  <a:lnTo>
                    <a:pt x="913333" y="884694"/>
                  </a:lnTo>
                  <a:lnTo>
                    <a:pt x="915936" y="884694"/>
                  </a:lnTo>
                  <a:lnTo>
                    <a:pt x="916127" y="885964"/>
                  </a:lnTo>
                  <a:lnTo>
                    <a:pt x="916393" y="885964"/>
                  </a:lnTo>
                  <a:lnTo>
                    <a:pt x="916470" y="887234"/>
                  </a:lnTo>
                  <a:lnTo>
                    <a:pt x="917778" y="887234"/>
                  </a:lnTo>
                  <a:lnTo>
                    <a:pt x="917676" y="888504"/>
                  </a:lnTo>
                  <a:lnTo>
                    <a:pt x="917816" y="889774"/>
                  </a:lnTo>
                  <a:lnTo>
                    <a:pt x="919429" y="891044"/>
                  </a:lnTo>
                  <a:lnTo>
                    <a:pt x="923163" y="891044"/>
                  </a:lnTo>
                  <a:lnTo>
                    <a:pt x="923201" y="892314"/>
                  </a:lnTo>
                  <a:lnTo>
                    <a:pt x="923493" y="894854"/>
                  </a:lnTo>
                  <a:lnTo>
                    <a:pt x="923226" y="894854"/>
                  </a:lnTo>
                  <a:lnTo>
                    <a:pt x="924001" y="896124"/>
                  </a:lnTo>
                  <a:lnTo>
                    <a:pt x="924115" y="897394"/>
                  </a:lnTo>
                  <a:lnTo>
                    <a:pt x="923582" y="898664"/>
                  </a:lnTo>
                  <a:lnTo>
                    <a:pt x="923226" y="899934"/>
                  </a:lnTo>
                  <a:lnTo>
                    <a:pt x="922540" y="899934"/>
                  </a:lnTo>
                  <a:lnTo>
                    <a:pt x="921473" y="901204"/>
                  </a:lnTo>
                  <a:lnTo>
                    <a:pt x="918870" y="903744"/>
                  </a:lnTo>
                  <a:lnTo>
                    <a:pt x="917473" y="905014"/>
                  </a:lnTo>
                  <a:lnTo>
                    <a:pt x="916381" y="906297"/>
                  </a:lnTo>
                  <a:lnTo>
                    <a:pt x="916381" y="932954"/>
                  </a:lnTo>
                  <a:lnTo>
                    <a:pt x="916178" y="932954"/>
                  </a:lnTo>
                  <a:lnTo>
                    <a:pt x="915835" y="931684"/>
                  </a:lnTo>
                  <a:lnTo>
                    <a:pt x="916343" y="930414"/>
                  </a:lnTo>
                  <a:lnTo>
                    <a:pt x="916381" y="932954"/>
                  </a:lnTo>
                  <a:lnTo>
                    <a:pt x="916381" y="906297"/>
                  </a:lnTo>
                  <a:lnTo>
                    <a:pt x="914222" y="908824"/>
                  </a:lnTo>
                  <a:lnTo>
                    <a:pt x="910297" y="913904"/>
                  </a:lnTo>
                  <a:lnTo>
                    <a:pt x="905484" y="918984"/>
                  </a:lnTo>
                  <a:lnTo>
                    <a:pt x="901255" y="921524"/>
                  </a:lnTo>
                  <a:lnTo>
                    <a:pt x="899147" y="925334"/>
                  </a:lnTo>
                  <a:lnTo>
                    <a:pt x="897509" y="925334"/>
                  </a:lnTo>
                  <a:lnTo>
                    <a:pt x="893686" y="930414"/>
                  </a:lnTo>
                  <a:lnTo>
                    <a:pt x="893991" y="931684"/>
                  </a:lnTo>
                  <a:lnTo>
                    <a:pt x="893038" y="931684"/>
                  </a:lnTo>
                  <a:lnTo>
                    <a:pt x="891476" y="932954"/>
                  </a:lnTo>
                  <a:lnTo>
                    <a:pt x="892124" y="934224"/>
                  </a:lnTo>
                  <a:lnTo>
                    <a:pt x="892340" y="934224"/>
                  </a:lnTo>
                  <a:lnTo>
                    <a:pt x="891413" y="935494"/>
                  </a:lnTo>
                  <a:lnTo>
                    <a:pt x="891146" y="936764"/>
                  </a:lnTo>
                  <a:lnTo>
                    <a:pt x="891006" y="936764"/>
                  </a:lnTo>
                  <a:lnTo>
                    <a:pt x="890981" y="938034"/>
                  </a:lnTo>
                  <a:lnTo>
                    <a:pt x="891679" y="939304"/>
                  </a:lnTo>
                  <a:lnTo>
                    <a:pt x="892187" y="939304"/>
                  </a:lnTo>
                  <a:lnTo>
                    <a:pt x="892479" y="940574"/>
                  </a:lnTo>
                  <a:lnTo>
                    <a:pt x="893546" y="940574"/>
                  </a:lnTo>
                  <a:lnTo>
                    <a:pt x="894359" y="941844"/>
                  </a:lnTo>
                  <a:lnTo>
                    <a:pt x="894943" y="943114"/>
                  </a:lnTo>
                  <a:lnTo>
                    <a:pt x="896721" y="943114"/>
                  </a:lnTo>
                  <a:lnTo>
                    <a:pt x="897445" y="944384"/>
                  </a:lnTo>
                  <a:lnTo>
                    <a:pt x="899185" y="944384"/>
                  </a:lnTo>
                  <a:lnTo>
                    <a:pt x="900163" y="945654"/>
                  </a:lnTo>
                  <a:lnTo>
                    <a:pt x="901344" y="946924"/>
                  </a:lnTo>
                  <a:lnTo>
                    <a:pt x="901928" y="948194"/>
                  </a:lnTo>
                  <a:lnTo>
                    <a:pt x="906462" y="948194"/>
                  </a:lnTo>
                  <a:lnTo>
                    <a:pt x="907186" y="946924"/>
                  </a:lnTo>
                  <a:lnTo>
                    <a:pt x="907072" y="945654"/>
                  </a:lnTo>
                  <a:lnTo>
                    <a:pt x="907326" y="944384"/>
                  </a:lnTo>
                  <a:lnTo>
                    <a:pt x="907961" y="944384"/>
                  </a:lnTo>
                  <a:lnTo>
                    <a:pt x="909002" y="943114"/>
                  </a:lnTo>
                  <a:lnTo>
                    <a:pt x="909701" y="943114"/>
                  </a:lnTo>
                  <a:lnTo>
                    <a:pt x="910069" y="941844"/>
                  </a:lnTo>
                  <a:lnTo>
                    <a:pt x="911758" y="939304"/>
                  </a:lnTo>
                  <a:lnTo>
                    <a:pt x="913130" y="939304"/>
                  </a:lnTo>
                  <a:lnTo>
                    <a:pt x="912647" y="938034"/>
                  </a:lnTo>
                  <a:lnTo>
                    <a:pt x="912037" y="936764"/>
                  </a:lnTo>
                  <a:lnTo>
                    <a:pt x="911479" y="936764"/>
                  </a:lnTo>
                  <a:lnTo>
                    <a:pt x="911237" y="935494"/>
                  </a:lnTo>
                  <a:lnTo>
                    <a:pt x="912431" y="934224"/>
                  </a:lnTo>
                  <a:lnTo>
                    <a:pt x="913244" y="934224"/>
                  </a:lnTo>
                  <a:lnTo>
                    <a:pt x="913180" y="935494"/>
                  </a:lnTo>
                  <a:lnTo>
                    <a:pt x="913333" y="936764"/>
                  </a:lnTo>
                  <a:lnTo>
                    <a:pt x="915479" y="936764"/>
                  </a:lnTo>
                  <a:lnTo>
                    <a:pt x="916368" y="935494"/>
                  </a:lnTo>
                  <a:lnTo>
                    <a:pt x="917448" y="934224"/>
                  </a:lnTo>
                  <a:lnTo>
                    <a:pt x="918032" y="932954"/>
                  </a:lnTo>
                  <a:lnTo>
                    <a:pt x="918489" y="932954"/>
                  </a:lnTo>
                  <a:lnTo>
                    <a:pt x="918832" y="931684"/>
                  </a:lnTo>
                  <a:lnTo>
                    <a:pt x="920470" y="931684"/>
                  </a:lnTo>
                  <a:lnTo>
                    <a:pt x="921042" y="930414"/>
                  </a:lnTo>
                  <a:lnTo>
                    <a:pt x="921448" y="930414"/>
                  </a:lnTo>
                  <a:lnTo>
                    <a:pt x="921702" y="929144"/>
                  </a:lnTo>
                  <a:lnTo>
                    <a:pt x="921816" y="927874"/>
                  </a:lnTo>
                  <a:lnTo>
                    <a:pt x="924598" y="927874"/>
                  </a:lnTo>
                  <a:lnTo>
                    <a:pt x="924407" y="925334"/>
                  </a:lnTo>
                  <a:lnTo>
                    <a:pt x="926172" y="924064"/>
                  </a:lnTo>
                  <a:lnTo>
                    <a:pt x="927341" y="922794"/>
                  </a:lnTo>
                  <a:lnTo>
                    <a:pt x="927900" y="921524"/>
                  </a:lnTo>
                  <a:lnTo>
                    <a:pt x="929220" y="921524"/>
                  </a:lnTo>
                  <a:lnTo>
                    <a:pt x="930681" y="918984"/>
                  </a:lnTo>
                  <a:lnTo>
                    <a:pt x="930986" y="918984"/>
                  </a:lnTo>
                  <a:lnTo>
                    <a:pt x="930884" y="917714"/>
                  </a:lnTo>
                  <a:lnTo>
                    <a:pt x="931545" y="917714"/>
                  </a:lnTo>
                  <a:lnTo>
                    <a:pt x="931900" y="916444"/>
                  </a:lnTo>
                  <a:lnTo>
                    <a:pt x="931938" y="915174"/>
                  </a:lnTo>
                  <a:lnTo>
                    <a:pt x="934923" y="915174"/>
                  </a:lnTo>
                  <a:lnTo>
                    <a:pt x="935202" y="913904"/>
                  </a:lnTo>
                  <a:lnTo>
                    <a:pt x="932713" y="913904"/>
                  </a:lnTo>
                  <a:lnTo>
                    <a:pt x="932421" y="912634"/>
                  </a:lnTo>
                  <a:lnTo>
                    <a:pt x="933665" y="912634"/>
                  </a:lnTo>
                  <a:lnTo>
                    <a:pt x="933665" y="911364"/>
                  </a:lnTo>
                  <a:lnTo>
                    <a:pt x="935024" y="911364"/>
                  </a:lnTo>
                  <a:lnTo>
                    <a:pt x="935761" y="912634"/>
                  </a:lnTo>
                  <a:lnTo>
                    <a:pt x="937107" y="912634"/>
                  </a:lnTo>
                  <a:lnTo>
                    <a:pt x="937475" y="911364"/>
                  </a:lnTo>
                  <a:lnTo>
                    <a:pt x="937844" y="910094"/>
                  </a:lnTo>
                  <a:lnTo>
                    <a:pt x="937958" y="908824"/>
                  </a:lnTo>
                  <a:lnTo>
                    <a:pt x="939038" y="908824"/>
                  </a:lnTo>
                  <a:lnTo>
                    <a:pt x="942492" y="905014"/>
                  </a:lnTo>
                  <a:lnTo>
                    <a:pt x="943965" y="903744"/>
                  </a:lnTo>
                  <a:lnTo>
                    <a:pt x="944943" y="902474"/>
                  </a:lnTo>
                  <a:lnTo>
                    <a:pt x="945413" y="901204"/>
                  </a:lnTo>
                  <a:lnTo>
                    <a:pt x="946073" y="901204"/>
                  </a:lnTo>
                  <a:lnTo>
                    <a:pt x="949972" y="897394"/>
                  </a:lnTo>
                  <a:lnTo>
                    <a:pt x="950963" y="896124"/>
                  </a:lnTo>
                  <a:lnTo>
                    <a:pt x="952017" y="894854"/>
                  </a:lnTo>
                  <a:lnTo>
                    <a:pt x="953135" y="892314"/>
                  </a:lnTo>
                  <a:lnTo>
                    <a:pt x="955725" y="889774"/>
                  </a:lnTo>
                  <a:lnTo>
                    <a:pt x="956754" y="889774"/>
                  </a:lnTo>
                  <a:lnTo>
                    <a:pt x="957440" y="888504"/>
                  </a:lnTo>
                  <a:lnTo>
                    <a:pt x="957783" y="887234"/>
                  </a:lnTo>
                  <a:lnTo>
                    <a:pt x="958951" y="887234"/>
                  </a:lnTo>
                  <a:lnTo>
                    <a:pt x="960335" y="885964"/>
                  </a:lnTo>
                  <a:lnTo>
                    <a:pt x="961999" y="884694"/>
                  </a:lnTo>
                  <a:lnTo>
                    <a:pt x="963218" y="883424"/>
                  </a:lnTo>
                  <a:lnTo>
                    <a:pt x="965682" y="880884"/>
                  </a:lnTo>
                  <a:lnTo>
                    <a:pt x="967016" y="880884"/>
                  </a:lnTo>
                  <a:lnTo>
                    <a:pt x="967549" y="879614"/>
                  </a:lnTo>
                  <a:lnTo>
                    <a:pt x="968298" y="878344"/>
                  </a:lnTo>
                  <a:lnTo>
                    <a:pt x="969264" y="877074"/>
                  </a:lnTo>
                  <a:lnTo>
                    <a:pt x="971473" y="877074"/>
                  </a:lnTo>
                  <a:lnTo>
                    <a:pt x="972324" y="875804"/>
                  </a:lnTo>
                  <a:lnTo>
                    <a:pt x="974153" y="873264"/>
                  </a:lnTo>
                  <a:lnTo>
                    <a:pt x="975245" y="873264"/>
                  </a:lnTo>
                  <a:lnTo>
                    <a:pt x="975715" y="871994"/>
                  </a:lnTo>
                  <a:lnTo>
                    <a:pt x="976350" y="871994"/>
                  </a:lnTo>
                  <a:lnTo>
                    <a:pt x="978230" y="869454"/>
                  </a:lnTo>
                  <a:lnTo>
                    <a:pt x="979119" y="869454"/>
                  </a:lnTo>
                  <a:lnTo>
                    <a:pt x="979970" y="868184"/>
                  </a:lnTo>
                  <a:lnTo>
                    <a:pt x="980706" y="868184"/>
                  </a:lnTo>
                  <a:lnTo>
                    <a:pt x="981290" y="866914"/>
                  </a:lnTo>
                  <a:lnTo>
                    <a:pt x="981837" y="865644"/>
                  </a:lnTo>
                  <a:lnTo>
                    <a:pt x="982726" y="865644"/>
                  </a:lnTo>
                  <a:close/>
                </a:path>
                <a:path w="2097405" h="1483995">
                  <a:moveTo>
                    <a:pt x="1023683" y="573544"/>
                  </a:moveTo>
                  <a:lnTo>
                    <a:pt x="1022807" y="572655"/>
                  </a:lnTo>
                  <a:lnTo>
                    <a:pt x="1022553" y="572401"/>
                  </a:lnTo>
                  <a:lnTo>
                    <a:pt x="1021676" y="572147"/>
                  </a:lnTo>
                  <a:lnTo>
                    <a:pt x="1021054" y="572655"/>
                  </a:lnTo>
                  <a:lnTo>
                    <a:pt x="1021080" y="571893"/>
                  </a:lnTo>
                  <a:lnTo>
                    <a:pt x="1020940" y="571512"/>
                  </a:lnTo>
                  <a:lnTo>
                    <a:pt x="1020902" y="571385"/>
                  </a:lnTo>
                  <a:lnTo>
                    <a:pt x="1020038" y="570623"/>
                  </a:lnTo>
                  <a:lnTo>
                    <a:pt x="1019505" y="570750"/>
                  </a:lnTo>
                  <a:lnTo>
                    <a:pt x="1018895" y="571512"/>
                  </a:lnTo>
                  <a:lnTo>
                    <a:pt x="1018641" y="571131"/>
                  </a:lnTo>
                  <a:lnTo>
                    <a:pt x="1018578" y="570623"/>
                  </a:lnTo>
                  <a:lnTo>
                    <a:pt x="1018755" y="570242"/>
                  </a:lnTo>
                  <a:lnTo>
                    <a:pt x="1019060" y="569988"/>
                  </a:lnTo>
                  <a:lnTo>
                    <a:pt x="1019683" y="569480"/>
                  </a:lnTo>
                  <a:lnTo>
                    <a:pt x="1019873" y="569226"/>
                  </a:lnTo>
                  <a:lnTo>
                    <a:pt x="1020470" y="568464"/>
                  </a:lnTo>
                  <a:lnTo>
                    <a:pt x="1020673" y="567702"/>
                  </a:lnTo>
                  <a:lnTo>
                    <a:pt x="1020483" y="567448"/>
                  </a:lnTo>
                  <a:lnTo>
                    <a:pt x="1019289" y="567448"/>
                  </a:lnTo>
                  <a:lnTo>
                    <a:pt x="1018387" y="567448"/>
                  </a:lnTo>
                  <a:lnTo>
                    <a:pt x="1017625" y="567448"/>
                  </a:lnTo>
                  <a:lnTo>
                    <a:pt x="1017841" y="568591"/>
                  </a:lnTo>
                  <a:lnTo>
                    <a:pt x="1017460" y="569226"/>
                  </a:lnTo>
                  <a:lnTo>
                    <a:pt x="1016457" y="569226"/>
                  </a:lnTo>
                  <a:lnTo>
                    <a:pt x="1014869" y="568591"/>
                  </a:lnTo>
                  <a:lnTo>
                    <a:pt x="1013447" y="568083"/>
                  </a:lnTo>
                  <a:lnTo>
                    <a:pt x="1014044" y="569226"/>
                  </a:lnTo>
                  <a:lnTo>
                    <a:pt x="1014056" y="569988"/>
                  </a:lnTo>
                  <a:lnTo>
                    <a:pt x="1013117" y="569607"/>
                  </a:lnTo>
                  <a:lnTo>
                    <a:pt x="1010881" y="569353"/>
                  </a:lnTo>
                  <a:lnTo>
                    <a:pt x="1009777" y="569480"/>
                  </a:lnTo>
                  <a:lnTo>
                    <a:pt x="1009002" y="570115"/>
                  </a:lnTo>
                  <a:lnTo>
                    <a:pt x="1008557" y="571131"/>
                  </a:lnTo>
                  <a:lnTo>
                    <a:pt x="1007516" y="570877"/>
                  </a:lnTo>
                  <a:lnTo>
                    <a:pt x="1006944" y="571385"/>
                  </a:lnTo>
                  <a:lnTo>
                    <a:pt x="1006957" y="573671"/>
                  </a:lnTo>
                  <a:lnTo>
                    <a:pt x="1007338" y="574433"/>
                  </a:lnTo>
                  <a:lnTo>
                    <a:pt x="1007960" y="574941"/>
                  </a:lnTo>
                  <a:lnTo>
                    <a:pt x="1006817" y="576846"/>
                  </a:lnTo>
                  <a:lnTo>
                    <a:pt x="1006157" y="577227"/>
                  </a:lnTo>
                  <a:lnTo>
                    <a:pt x="1021918" y="577227"/>
                  </a:lnTo>
                  <a:lnTo>
                    <a:pt x="1022299" y="576465"/>
                  </a:lnTo>
                  <a:lnTo>
                    <a:pt x="1023162" y="574941"/>
                  </a:lnTo>
                  <a:lnTo>
                    <a:pt x="1023683" y="573544"/>
                  </a:lnTo>
                  <a:close/>
                </a:path>
                <a:path w="2097405" h="1483995">
                  <a:moveTo>
                    <a:pt x="1029741" y="880427"/>
                  </a:moveTo>
                  <a:lnTo>
                    <a:pt x="1029462" y="880427"/>
                  </a:lnTo>
                  <a:lnTo>
                    <a:pt x="1029004" y="879157"/>
                  </a:lnTo>
                  <a:lnTo>
                    <a:pt x="1029563" y="877887"/>
                  </a:lnTo>
                  <a:lnTo>
                    <a:pt x="1029347" y="877887"/>
                  </a:lnTo>
                  <a:lnTo>
                    <a:pt x="1029093" y="876617"/>
                  </a:lnTo>
                  <a:lnTo>
                    <a:pt x="1029563" y="875347"/>
                  </a:lnTo>
                  <a:lnTo>
                    <a:pt x="1029144" y="875347"/>
                  </a:lnTo>
                  <a:lnTo>
                    <a:pt x="1028966" y="874077"/>
                  </a:lnTo>
                  <a:lnTo>
                    <a:pt x="1028725" y="872807"/>
                  </a:lnTo>
                  <a:lnTo>
                    <a:pt x="1026922" y="872807"/>
                  </a:lnTo>
                  <a:lnTo>
                    <a:pt x="1027303" y="871537"/>
                  </a:lnTo>
                  <a:lnTo>
                    <a:pt x="1027595" y="871537"/>
                  </a:lnTo>
                  <a:lnTo>
                    <a:pt x="1026883" y="870267"/>
                  </a:lnTo>
                  <a:lnTo>
                    <a:pt x="1025791" y="870267"/>
                  </a:lnTo>
                  <a:lnTo>
                    <a:pt x="1024267" y="868997"/>
                  </a:lnTo>
                  <a:lnTo>
                    <a:pt x="1024534" y="868997"/>
                  </a:lnTo>
                  <a:lnTo>
                    <a:pt x="1024267" y="867727"/>
                  </a:lnTo>
                  <a:lnTo>
                    <a:pt x="1023366" y="868997"/>
                  </a:lnTo>
                  <a:lnTo>
                    <a:pt x="1022286" y="870267"/>
                  </a:lnTo>
                  <a:lnTo>
                    <a:pt x="1021143" y="870267"/>
                  </a:lnTo>
                  <a:lnTo>
                    <a:pt x="1019048" y="868997"/>
                  </a:lnTo>
                  <a:lnTo>
                    <a:pt x="1018273" y="870267"/>
                  </a:lnTo>
                  <a:lnTo>
                    <a:pt x="1017511" y="870267"/>
                  </a:lnTo>
                  <a:lnTo>
                    <a:pt x="1016139" y="874077"/>
                  </a:lnTo>
                  <a:lnTo>
                    <a:pt x="1015669" y="874077"/>
                  </a:lnTo>
                  <a:lnTo>
                    <a:pt x="1015453" y="874991"/>
                  </a:lnTo>
                  <a:lnTo>
                    <a:pt x="1015377" y="875347"/>
                  </a:lnTo>
                  <a:lnTo>
                    <a:pt x="1015415" y="874077"/>
                  </a:lnTo>
                  <a:lnTo>
                    <a:pt x="1015187" y="874077"/>
                  </a:lnTo>
                  <a:lnTo>
                    <a:pt x="1014615" y="872807"/>
                  </a:lnTo>
                  <a:lnTo>
                    <a:pt x="1013993" y="872807"/>
                  </a:lnTo>
                  <a:lnTo>
                    <a:pt x="1013460" y="874077"/>
                  </a:lnTo>
                  <a:lnTo>
                    <a:pt x="1013040" y="874077"/>
                  </a:lnTo>
                  <a:lnTo>
                    <a:pt x="1013193" y="875347"/>
                  </a:lnTo>
                  <a:lnTo>
                    <a:pt x="1013472" y="875347"/>
                  </a:lnTo>
                  <a:lnTo>
                    <a:pt x="1013752" y="876617"/>
                  </a:lnTo>
                  <a:lnTo>
                    <a:pt x="1013714" y="877887"/>
                  </a:lnTo>
                  <a:lnTo>
                    <a:pt x="1012939" y="876617"/>
                  </a:lnTo>
                  <a:lnTo>
                    <a:pt x="1012190" y="877887"/>
                  </a:lnTo>
                  <a:lnTo>
                    <a:pt x="1010348" y="877887"/>
                  </a:lnTo>
                  <a:lnTo>
                    <a:pt x="1010475" y="879157"/>
                  </a:lnTo>
                  <a:lnTo>
                    <a:pt x="1010145" y="879157"/>
                  </a:lnTo>
                  <a:lnTo>
                    <a:pt x="1010234" y="877887"/>
                  </a:lnTo>
                  <a:lnTo>
                    <a:pt x="1008938" y="877887"/>
                  </a:lnTo>
                  <a:lnTo>
                    <a:pt x="1006144" y="880427"/>
                  </a:lnTo>
                  <a:lnTo>
                    <a:pt x="1005459" y="880427"/>
                  </a:lnTo>
                  <a:lnTo>
                    <a:pt x="1005052" y="881697"/>
                  </a:lnTo>
                  <a:lnTo>
                    <a:pt x="1004963" y="882967"/>
                  </a:lnTo>
                  <a:lnTo>
                    <a:pt x="1004633" y="884237"/>
                  </a:lnTo>
                  <a:lnTo>
                    <a:pt x="1002487" y="884237"/>
                  </a:lnTo>
                  <a:lnTo>
                    <a:pt x="1001141" y="885507"/>
                  </a:lnTo>
                  <a:lnTo>
                    <a:pt x="998677" y="888047"/>
                  </a:lnTo>
                  <a:lnTo>
                    <a:pt x="998004" y="889317"/>
                  </a:lnTo>
                  <a:lnTo>
                    <a:pt x="997610" y="890587"/>
                  </a:lnTo>
                  <a:lnTo>
                    <a:pt x="996759" y="890587"/>
                  </a:lnTo>
                  <a:lnTo>
                    <a:pt x="995908" y="891857"/>
                  </a:lnTo>
                  <a:lnTo>
                    <a:pt x="995260" y="893127"/>
                  </a:lnTo>
                  <a:lnTo>
                    <a:pt x="992390" y="893127"/>
                  </a:lnTo>
                  <a:lnTo>
                    <a:pt x="992289" y="894397"/>
                  </a:lnTo>
                  <a:lnTo>
                    <a:pt x="991984" y="895667"/>
                  </a:lnTo>
                  <a:lnTo>
                    <a:pt x="991489" y="895667"/>
                  </a:lnTo>
                  <a:lnTo>
                    <a:pt x="989672" y="896937"/>
                  </a:lnTo>
                  <a:lnTo>
                    <a:pt x="989622" y="898207"/>
                  </a:lnTo>
                  <a:lnTo>
                    <a:pt x="988428" y="900747"/>
                  </a:lnTo>
                  <a:lnTo>
                    <a:pt x="984999" y="900747"/>
                  </a:lnTo>
                  <a:lnTo>
                    <a:pt x="985062" y="902017"/>
                  </a:lnTo>
                  <a:lnTo>
                    <a:pt x="984669" y="902017"/>
                  </a:lnTo>
                  <a:lnTo>
                    <a:pt x="984351" y="903287"/>
                  </a:lnTo>
                  <a:lnTo>
                    <a:pt x="983576" y="903287"/>
                  </a:lnTo>
                  <a:lnTo>
                    <a:pt x="982433" y="905827"/>
                  </a:lnTo>
                  <a:lnTo>
                    <a:pt x="982256" y="907097"/>
                  </a:lnTo>
                  <a:lnTo>
                    <a:pt x="981722" y="907097"/>
                  </a:lnTo>
                  <a:lnTo>
                    <a:pt x="980859" y="908367"/>
                  </a:lnTo>
                  <a:lnTo>
                    <a:pt x="978573" y="908367"/>
                  </a:lnTo>
                  <a:lnTo>
                    <a:pt x="978674" y="909637"/>
                  </a:lnTo>
                  <a:lnTo>
                    <a:pt x="978420" y="909637"/>
                  </a:lnTo>
                  <a:lnTo>
                    <a:pt x="977252" y="910907"/>
                  </a:lnTo>
                  <a:lnTo>
                    <a:pt x="976198" y="910907"/>
                  </a:lnTo>
                  <a:lnTo>
                    <a:pt x="976630" y="912177"/>
                  </a:lnTo>
                  <a:lnTo>
                    <a:pt x="976858" y="912177"/>
                  </a:lnTo>
                  <a:lnTo>
                    <a:pt x="975664" y="913447"/>
                  </a:lnTo>
                  <a:lnTo>
                    <a:pt x="974750" y="914298"/>
                  </a:lnTo>
                  <a:lnTo>
                    <a:pt x="974750" y="917257"/>
                  </a:lnTo>
                  <a:lnTo>
                    <a:pt x="974509" y="918527"/>
                  </a:lnTo>
                  <a:lnTo>
                    <a:pt x="973658" y="919797"/>
                  </a:lnTo>
                  <a:lnTo>
                    <a:pt x="973480" y="918527"/>
                  </a:lnTo>
                  <a:lnTo>
                    <a:pt x="974178" y="918527"/>
                  </a:lnTo>
                  <a:lnTo>
                    <a:pt x="974407" y="917257"/>
                  </a:lnTo>
                  <a:lnTo>
                    <a:pt x="974750" y="917257"/>
                  </a:lnTo>
                  <a:lnTo>
                    <a:pt x="974750" y="914298"/>
                  </a:lnTo>
                  <a:lnTo>
                    <a:pt x="974280" y="914717"/>
                  </a:lnTo>
                  <a:lnTo>
                    <a:pt x="973950" y="915987"/>
                  </a:lnTo>
                  <a:lnTo>
                    <a:pt x="971664" y="915987"/>
                  </a:lnTo>
                  <a:lnTo>
                    <a:pt x="971892" y="917257"/>
                  </a:lnTo>
                  <a:lnTo>
                    <a:pt x="971842" y="918527"/>
                  </a:lnTo>
                  <a:lnTo>
                    <a:pt x="971753" y="919797"/>
                  </a:lnTo>
                  <a:lnTo>
                    <a:pt x="969187" y="919797"/>
                  </a:lnTo>
                  <a:lnTo>
                    <a:pt x="969225" y="921067"/>
                  </a:lnTo>
                  <a:lnTo>
                    <a:pt x="968654" y="921067"/>
                  </a:lnTo>
                  <a:lnTo>
                    <a:pt x="968603" y="922337"/>
                  </a:lnTo>
                  <a:lnTo>
                    <a:pt x="968413" y="923607"/>
                  </a:lnTo>
                  <a:lnTo>
                    <a:pt x="967651" y="923607"/>
                  </a:lnTo>
                  <a:lnTo>
                    <a:pt x="966571" y="924877"/>
                  </a:lnTo>
                  <a:lnTo>
                    <a:pt x="965581" y="924877"/>
                  </a:lnTo>
                  <a:lnTo>
                    <a:pt x="964895" y="926147"/>
                  </a:lnTo>
                  <a:lnTo>
                    <a:pt x="964514" y="927417"/>
                  </a:lnTo>
                  <a:lnTo>
                    <a:pt x="964234" y="928687"/>
                  </a:lnTo>
                  <a:lnTo>
                    <a:pt x="963599" y="929957"/>
                  </a:lnTo>
                  <a:lnTo>
                    <a:pt x="961275" y="929957"/>
                  </a:lnTo>
                  <a:lnTo>
                    <a:pt x="961415" y="931227"/>
                  </a:lnTo>
                  <a:lnTo>
                    <a:pt x="960551" y="931227"/>
                  </a:lnTo>
                  <a:lnTo>
                    <a:pt x="960602" y="932497"/>
                  </a:lnTo>
                  <a:lnTo>
                    <a:pt x="958278" y="933767"/>
                  </a:lnTo>
                  <a:lnTo>
                    <a:pt x="955890" y="936307"/>
                  </a:lnTo>
                  <a:lnTo>
                    <a:pt x="955598" y="938847"/>
                  </a:lnTo>
                  <a:lnTo>
                    <a:pt x="951712" y="941387"/>
                  </a:lnTo>
                  <a:lnTo>
                    <a:pt x="951026" y="943927"/>
                  </a:lnTo>
                  <a:lnTo>
                    <a:pt x="949833" y="946467"/>
                  </a:lnTo>
                  <a:lnTo>
                    <a:pt x="948131" y="946467"/>
                  </a:lnTo>
                  <a:lnTo>
                    <a:pt x="947750" y="947737"/>
                  </a:lnTo>
                  <a:lnTo>
                    <a:pt x="947864" y="949007"/>
                  </a:lnTo>
                  <a:lnTo>
                    <a:pt x="947712" y="949007"/>
                  </a:lnTo>
                  <a:lnTo>
                    <a:pt x="947305" y="950277"/>
                  </a:lnTo>
                  <a:lnTo>
                    <a:pt x="949286" y="954087"/>
                  </a:lnTo>
                  <a:lnTo>
                    <a:pt x="949896" y="955357"/>
                  </a:lnTo>
                  <a:lnTo>
                    <a:pt x="951039" y="956627"/>
                  </a:lnTo>
                  <a:lnTo>
                    <a:pt x="952741" y="957897"/>
                  </a:lnTo>
                  <a:lnTo>
                    <a:pt x="954951" y="960437"/>
                  </a:lnTo>
                  <a:lnTo>
                    <a:pt x="956170" y="961707"/>
                  </a:lnTo>
                  <a:lnTo>
                    <a:pt x="956386" y="964247"/>
                  </a:lnTo>
                  <a:lnTo>
                    <a:pt x="957440" y="964247"/>
                  </a:lnTo>
                  <a:lnTo>
                    <a:pt x="957999" y="965517"/>
                  </a:lnTo>
                  <a:lnTo>
                    <a:pt x="958240" y="965517"/>
                  </a:lnTo>
                  <a:lnTo>
                    <a:pt x="957795" y="969327"/>
                  </a:lnTo>
                  <a:lnTo>
                    <a:pt x="958367" y="970597"/>
                  </a:lnTo>
                  <a:lnTo>
                    <a:pt x="961072" y="970597"/>
                  </a:lnTo>
                  <a:lnTo>
                    <a:pt x="960907" y="971867"/>
                  </a:lnTo>
                  <a:lnTo>
                    <a:pt x="964057" y="971867"/>
                  </a:lnTo>
                  <a:lnTo>
                    <a:pt x="962914" y="974407"/>
                  </a:lnTo>
                  <a:lnTo>
                    <a:pt x="963663" y="976947"/>
                  </a:lnTo>
                  <a:lnTo>
                    <a:pt x="964234" y="978217"/>
                  </a:lnTo>
                  <a:lnTo>
                    <a:pt x="966330" y="978217"/>
                  </a:lnTo>
                  <a:lnTo>
                    <a:pt x="966571" y="979487"/>
                  </a:lnTo>
                  <a:lnTo>
                    <a:pt x="967549" y="979487"/>
                  </a:lnTo>
                  <a:lnTo>
                    <a:pt x="967460" y="980757"/>
                  </a:lnTo>
                  <a:lnTo>
                    <a:pt x="970229" y="982027"/>
                  </a:lnTo>
                  <a:lnTo>
                    <a:pt x="970826" y="982027"/>
                  </a:lnTo>
                  <a:lnTo>
                    <a:pt x="974445" y="983297"/>
                  </a:lnTo>
                  <a:lnTo>
                    <a:pt x="974915" y="984567"/>
                  </a:lnTo>
                  <a:lnTo>
                    <a:pt x="975893" y="984567"/>
                  </a:lnTo>
                  <a:lnTo>
                    <a:pt x="976477" y="985837"/>
                  </a:lnTo>
                  <a:lnTo>
                    <a:pt x="978077" y="984567"/>
                  </a:lnTo>
                  <a:lnTo>
                    <a:pt x="979563" y="984567"/>
                  </a:lnTo>
                  <a:lnTo>
                    <a:pt x="981735" y="985837"/>
                  </a:lnTo>
                  <a:lnTo>
                    <a:pt x="981964" y="985837"/>
                  </a:lnTo>
                  <a:lnTo>
                    <a:pt x="982014" y="987107"/>
                  </a:lnTo>
                  <a:lnTo>
                    <a:pt x="982459" y="985837"/>
                  </a:lnTo>
                  <a:lnTo>
                    <a:pt x="983030" y="987107"/>
                  </a:lnTo>
                  <a:lnTo>
                    <a:pt x="988212" y="987107"/>
                  </a:lnTo>
                  <a:lnTo>
                    <a:pt x="989291" y="985837"/>
                  </a:lnTo>
                  <a:lnTo>
                    <a:pt x="989952" y="985837"/>
                  </a:lnTo>
                  <a:lnTo>
                    <a:pt x="991044" y="987107"/>
                  </a:lnTo>
                  <a:lnTo>
                    <a:pt x="992720" y="987107"/>
                  </a:lnTo>
                  <a:lnTo>
                    <a:pt x="993292" y="985837"/>
                  </a:lnTo>
                  <a:lnTo>
                    <a:pt x="993521" y="985837"/>
                  </a:lnTo>
                  <a:lnTo>
                    <a:pt x="994460" y="987107"/>
                  </a:lnTo>
                  <a:lnTo>
                    <a:pt x="995692" y="985837"/>
                  </a:lnTo>
                  <a:lnTo>
                    <a:pt x="998461" y="985837"/>
                  </a:lnTo>
                  <a:lnTo>
                    <a:pt x="1000125" y="984567"/>
                  </a:lnTo>
                  <a:lnTo>
                    <a:pt x="1001458" y="983297"/>
                  </a:lnTo>
                  <a:lnTo>
                    <a:pt x="1002779" y="984567"/>
                  </a:lnTo>
                  <a:lnTo>
                    <a:pt x="1004633" y="984567"/>
                  </a:lnTo>
                  <a:lnTo>
                    <a:pt x="1004455" y="983297"/>
                  </a:lnTo>
                  <a:lnTo>
                    <a:pt x="1004455" y="982027"/>
                  </a:lnTo>
                  <a:lnTo>
                    <a:pt x="1004862" y="982027"/>
                  </a:lnTo>
                  <a:lnTo>
                    <a:pt x="1005687" y="980757"/>
                  </a:lnTo>
                  <a:lnTo>
                    <a:pt x="1006157" y="980757"/>
                  </a:lnTo>
                  <a:lnTo>
                    <a:pt x="1006741" y="982027"/>
                  </a:lnTo>
                  <a:lnTo>
                    <a:pt x="1007440" y="982027"/>
                  </a:lnTo>
                  <a:lnTo>
                    <a:pt x="1007440" y="980757"/>
                  </a:lnTo>
                  <a:lnTo>
                    <a:pt x="1007440" y="979487"/>
                  </a:lnTo>
                  <a:lnTo>
                    <a:pt x="1007681" y="979487"/>
                  </a:lnTo>
                  <a:lnTo>
                    <a:pt x="1008151" y="978217"/>
                  </a:lnTo>
                  <a:lnTo>
                    <a:pt x="1009307" y="978217"/>
                  </a:lnTo>
                  <a:lnTo>
                    <a:pt x="1010767" y="976947"/>
                  </a:lnTo>
                  <a:lnTo>
                    <a:pt x="1010450" y="976947"/>
                  </a:lnTo>
                  <a:lnTo>
                    <a:pt x="1011135" y="975677"/>
                  </a:lnTo>
                  <a:lnTo>
                    <a:pt x="1011999" y="974407"/>
                  </a:lnTo>
                  <a:lnTo>
                    <a:pt x="1013015" y="973137"/>
                  </a:lnTo>
                  <a:lnTo>
                    <a:pt x="1014069" y="970597"/>
                  </a:lnTo>
                  <a:lnTo>
                    <a:pt x="1014323" y="970597"/>
                  </a:lnTo>
                  <a:lnTo>
                    <a:pt x="1014869" y="969327"/>
                  </a:lnTo>
                  <a:lnTo>
                    <a:pt x="1015695" y="969327"/>
                  </a:lnTo>
                  <a:lnTo>
                    <a:pt x="1016025" y="968057"/>
                  </a:lnTo>
                  <a:lnTo>
                    <a:pt x="1016355" y="966787"/>
                  </a:lnTo>
                  <a:lnTo>
                    <a:pt x="1016203" y="966787"/>
                  </a:lnTo>
                  <a:lnTo>
                    <a:pt x="1016063" y="965517"/>
                  </a:lnTo>
                  <a:lnTo>
                    <a:pt x="1015695" y="965517"/>
                  </a:lnTo>
                  <a:lnTo>
                    <a:pt x="1016228" y="964247"/>
                  </a:lnTo>
                  <a:lnTo>
                    <a:pt x="1016800" y="964247"/>
                  </a:lnTo>
                  <a:lnTo>
                    <a:pt x="1017612" y="961707"/>
                  </a:lnTo>
                  <a:lnTo>
                    <a:pt x="1018286" y="960437"/>
                  </a:lnTo>
                  <a:lnTo>
                    <a:pt x="1018628" y="959167"/>
                  </a:lnTo>
                  <a:lnTo>
                    <a:pt x="1018679" y="952817"/>
                  </a:lnTo>
                  <a:lnTo>
                    <a:pt x="1018349" y="950277"/>
                  </a:lnTo>
                  <a:lnTo>
                    <a:pt x="1018235" y="949007"/>
                  </a:lnTo>
                  <a:lnTo>
                    <a:pt x="1017879" y="947737"/>
                  </a:lnTo>
                  <a:lnTo>
                    <a:pt x="1017320" y="946467"/>
                  </a:lnTo>
                  <a:lnTo>
                    <a:pt x="1017993" y="945197"/>
                  </a:lnTo>
                  <a:lnTo>
                    <a:pt x="1017181" y="945197"/>
                  </a:lnTo>
                  <a:lnTo>
                    <a:pt x="1017244" y="942657"/>
                  </a:lnTo>
                  <a:lnTo>
                    <a:pt x="1017104" y="941387"/>
                  </a:lnTo>
                  <a:lnTo>
                    <a:pt x="1016419" y="940117"/>
                  </a:lnTo>
                  <a:lnTo>
                    <a:pt x="1015923" y="938847"/>
                  </a:lnTo>
                  <a:lnTo>
                    <a:pt x="1014349" y="937577"/>
                  </a:lnTo>
                  <a:lnTo>
                    <a:pt x="1013548" y="936307"/>
                  </a:lnTo>
                  <a:lnTo>
                    <a:pt x="1014552" y="935037"/>
                  </a:lnTo>
                  <a:lnTo>
                    <a:pt x="1013739" y="935037"/>
                  </a:lnTo>
                  <a:lnTo>
                    <a:pt x="1014056" y="933767"/>
                  </a:lnTo>
                  <a:lnTo>
                    <a:pt x="1014145" y="932497"/>
                  </a:lnTo>
                  <a:lnTo>
                    <a:pt x="1013231" y="932497"/>
                  </a:lnTo>
                  <a:lnTo>
                    <a:pt x="1012786" y="931227"/>
                  </a:lnTo>
                  <a:lnTo>
                    <a:pt x="1012469" y="928687"/>
                  </a:lnTo>
                  <a:lnTo>
                    <a:pt x="1012151" y="927417"/>
                  </a:lnTo>
                  <a:lnTo>
                    <a:pt x="1010716" y="927417"/>
                  </a:lnTo>
                  <a:lnTo>
                    <a:pt x="1010056" y="926147"/>
                  </a:lnTo>
                  <a:lnTo>
                    <a:pt x="1008227" y="926147"/>
                  </a:lnTo>
                  <a:lnTo>
                    <a:pt x="1008227" y="952817"/>
                  </a:lnTo>
                  <a:lnTo>
                    <a:pt x="1006500" y="957897"/>
                  </a:lnTo>
                  <a:lnTo>
                    <a:pt x="1005370" y="959167"/>
                  </a:lnTo>
                  <a:lnTo>
                    <a:pt x="1004404" y="961707"/>
                  </a:lnTo>
                  <a:lnTo>
                    <a:pt x="1003261" y="962977"/>
                  </a:lnTo>
                  <a:lnTo>
                    <a:pt x="1002563" y="964247"/>
                  </a:lnTo>
                  <a:lnTo>
                    <a:pt x="1002347" y="964247"/>
                  </a:lnTo>
                  <a:lnTo>
                    <a:pt x="1002055" y="965517"/>
                  </a:lnTo>
                  <a:lnTo>
                    <a:pt x="1001458" y="965517"/>
                  </a:lnTo>
                  <a:lnTo>
                    <a:pt x="1000213" y="966787"/>
                  </a:lnTo>
                  <a:lnTo>
                    <a:pt x="997267" y="966787"/>
                  </a:lnTo>
                  <a:lnTo>
                    <a:pt x="995743" y="968057"/>
                  </a:lnTo>
                  <a:lnTo>
                    <a:pt x="986663" y="968057"/>
                  </a:lnTo>
                  <a:lnTo>
                    <a:pt x="985596" y="966787"/>
                  </a:lnTo>
                  <a:lnTo>
                    <a:pt x="983830" y="966787"/>
                  </a:lnTo>
                  <a:lnTo>
                    <a:pt x="982027" y="965517"/>
                  </a:lnTo>
                  <a:lnTo>
                    <a:pt x="979843" y="965517"/>
                  </a:lnTo>
                  <a:lnTo>
                    <a:pt x="979271" y="964247"/>
                  </a:lnTo>
                  <a:lnTo>
                    <a:pt x="977671" y="964247"/>
                  </a:lnTo>
                  <a:lnTo>
                    <a:pt x="976858" y="962977"/>
                  </a:lnTo>
                  <a:lnTo>
                    <a:pt x="975868" y="961707"/>
                  </a:lnTo>
                  <a:lnTo>
                    <a:pt x="975017" y="960437"/>
                  </a:lnTo>
                  <a:lnTo>
                    <a:pt x="973607" y="959167"/>
                  </a:lnTo>
                  <a:lnTo>
                    <a:pt x="973315" y="959167"/>
                  </a:lnTo>
                  <a:lnTo>
                    <a:pt x="972781" y="957897"/>
                  </a:lnTo>
                  <a:lnTo>
                    <a:pt x="972032" y="957897"/>
                  </a:lnTo>
                  <a:lnTo>
                    <a:pt x="970800" y="956627"/>
                  </a:lnTo>
                  <a:lnTo>
                    <a:pt x="970051" y="954087"/>
                  </a:lnTo>
                  <a:lnTo>
                    <a:pt x="969149" y="952817"/>
                  </a:lnTo>
                  <a:lnTo>
                    <a:pt x="966685" y="950277"/>
                  </a:lnTo>
                  <a:lnTo>
                    <a:pt x="967384" y="950277"/>
                  </a:lnTo>
                  <a:lnTo>
                    <a:pt x="967346" y="949007"/>
                  </a:lnTo>
                  <a:lnTo>
                    <a:pt x="969060" y="950277"/>
                  </a:lnTo>
                  <a:lnTo>
                    <a:pt x="970572" y="949007"/>
                  </a:lnTo>
                  <a:lnTo>
                    <a:pt x="970343" y="947737"/>
                  </a:lnTo>
                  <a:lnTo>
                    <a:pt x="970305" y="946467"/>
                  </a:lnTo>
                  <a:lnTo>
                    <a:pt x="972299" y="946467"/>
                  </a:lnTo>
                  <a:lnTo>
                    <a:pt x="972731" y="945197"/>
                  </a:lnTo>
                  <a:lnTo>
                    <a:pt x="973074" y="943927"/>
                  </a:lnTo>
                  <a:lnTo>
                    <a:pt x="973785" y="942657"/>
                  </a:lnTo>
                  <a:lnTo>
                    <a:pt x="974788" y="942657"/>
                  </a:lnTo>
                  <a:lnTo>
                    <a:pt x="974839" y="941387"/>
                  </a:lnTo>
                  <a:lnTo>
                    <a:pt x="975283" y="941387"/>
                  </a:lnTo>
                  <a:lnTo>
                    <a:pt x="975601" y="940117"/>
                  </a:lnTo>
                  <a:lnTo>
                    <a:pt x="975817" y="940117"/>
                  </a:lnTo>
                  <a:lnTo>
                    <a:pt x="976071" y="938847"/>
                  </a:lnTo>
                  <a:lnTo>
                    <a:pt x="976655" y="938847"/>
                  </a:lnTo>
                  <a:lnTo>
                    <a:pt x="979271" y="937577"/>
                  </a:lnTo>
                  <a:lnTo>
                    <a:pt x="980795" y="936307"/>
                  </a:lnTo>
                  <a:lnTo>
                    <a:pt x="981214" y="935037"/>
                  </a:lnTo>
                  <a:lnTo>
                    <a:pt x="983538" y="935037"/>
                  </a:lnTo>
                  <a:lnTo>
                    <a:pt x="984427" y="933767"/>
                  </a:lnTo>
                  <a:lnTo>
                    <a:pt x="985304" y="935037"/>
                  </a:lnTo>
                  <a:lnTo>
                    <a:pt x="988618" y="935037"/>
                  </a:lnTo>
                  <a:lnTo>
                    <a:pt x="990193" y="936307"/>
                  </a:lnTo>
                  <a:lnTo>
                    <a:pt x="993228" y="936307"/>
                  </a:lnTo>
                  <a:lnTo>
                    <a:pt x="994117" y="937577"/>
                  </a:lnTo>
                  <a:lnTo>
                    <a:pt x="996772" y="937577"/>
                  </a:lnTo>
                  <a:lnTo>
                    <a:pt x="998296" y="938847"/>
                  </a:lnTo>
                  <a:lnTo>
                    <a:pt x="1001610" y="942657"/>
                  </a:lnTo>
                  <a:lnTo>
                    <a:pt x="1006602" y="947737"/>
                  </a:lnTo>
                  <a:lnTo>
                    <a:pt x="1008227" y="952817"/>
                  </a:lnTo>
                  <a:lnTo>
                    <a:pt x="1008227" y="926147"/>
                  </a:lnTo>
                  <a:lnTo>
                    <a:pt x="1005763" y="926147"/>
                  </a:lnTo>
                  <a:lnTo>
                    <a:pt x="1006170" y="924877"/>
                  </a:lnTo>
                  <a:lnTo>
                    <a:pt x="1006741" y="924877"/>
                  </a:lnTo>
                  <a:lnTo>
                    <a:pt x="1006779" y="923607"/>
                  </a:lnTo>
                  <a:lnTo>
                    <a:pt x="1006233" y="922337"/>
                  </a:lnTo>
                  <a:lnTo>
                    <a:pt x="1005751" y="922337"/>
                  </a:lnTo>
                  <a:lnTo>
                    <a:pt x="1004112" y="921067"/>
                  </a:lnTo>
                  <a:lnTo>
                    <a:pt x="1003300" y="919797"/>
                  </a:lnTo>
                  <a:lnTo>
                    <a:pt x="1002957" y="918527"/>
                  </a:lnTo>
                  <a:lnTo>
                    <a:pt x="1002487" y="918527"/>
                  </a:lnTo>
                  <a:lnTo>
                    <a:pt x="1002245" y="917257"/>
                  </a:lnTo>
                  <a:lnTo>
                    <a:pt x="1001725" y="915987"/>
                  </a:lnTo>
                  <a:lnTo>
                    <a:pt x="999350" y="915987"/>
                  </a:lnTo>
                  <a:lnTo>
                    <a:pt x="999261" y="914717"/>
                  </a:lnTo>
                  <a:lnTo>
                    <a:pt x="1000302" y="913447"/>
                  </a:lnTo>
                  <a:lnTo>
                    <a:pt x="1000506" y="912177"/>
                  </a:lnTo>
                  <a:lnTo>
                    <a:pt x="1002538" y="912177"/>
                  </a:lnTo>
                  <a:lnTo>
                    <a:pt x="1003935" y="909637"/>
                  </a:lnTo>
                  <a:lnTo>
                    <a:pt x="1006779" y="907097"/>
                  </a:lnTo>
                  <a:lnTo>
                    <a:pt x="1009700" y="904557"/>
                  </a:lnTo>
                  <a:lnTo>
                    <a:pt x="1010412" y="902017"/>
                  </a:lnTo>
                  <a:lnTo>
                    <a:pt x="1012088" y="902017"/>
                  </a:lnTo>
                  <a:lnTo>
                    <a:pt x="1015365" y="899477"/>
                  </a:lnTo>
                  <a:lnTo>
                    <a:pt x="1015542" y="898207"/>
                  </a:lnTo>
                  <a:lnTo>
                    <a:pt x="1015784" y="896937"/>
                  </a:lnTo>
                  <a:lnTo>
                    <a:pt x="1016177" y="895667"/>
                  </a:lnTo>
                  <a:lnTo>
                    <a:pt x="1016927" y="895667"/>
                  </a:lnTo>
                  <a:lnTo>
                    <a:pt x="1017841" y="894397"/>
                  </a:lnTo>
                  <a:lnTo>
                    <a:pt x="1018743" y="894397"/>
                  </a:lnTo>
                  <a:lnTo>
                    <a:pt x="1018705" y="893127"/>
                  </a:lnTo>
                  <a:lnTo>
                    <a:pt x="1019060" y="891857"/>
                  </a:lnTo>
                  <a:lnTo>
                    <a:pt x="1020076" y="891857"/>
                  </a:lnTo>
                  <a:lnTo>
                    <a:pt x="1021029" y="890587"/>
                  </a:lnTo>
                  <a:lnTo>
                    <a:pt x="1023226" y="888047"/>
                  </a:lnTo>
                  <a:lnTo>
                    <a:pt x="1023937" y="888047"/>
                  </a:lnTo>
                  <a:lnTo>
                    <a:pt x="1024318" y="886777"/>
                  </a:lnTo>
                  <a:lnTo>
                    <a:pt x="1025093" y="885507"/>
                  </a:lnTo>
                  <a:lnTo>
                    <a:pt x="1026121" y="885507"/>
                  </a:lnTo>
                  <a:lnTo>
                    <a:pt x="1027988" y="882967"/>
                  </a:lnTo>
                  <a:lnTo>
                    <a:pt x="1029322" y="881697"/>
                  </a:lnTo>
                  <a:lnTo>
                    <a:pt x="1029741" y="880427"/>
                  </a:lnTo>
                  <a:close/>
                </a:path>
                <a:path w="2097405" h="1483995">
                  <a:moveTo>
                    <a:pt x="1045248" y="1030732"/>
                  </a:moveTo>
                  <a:lnTo>
                    <a:pt x="1044943" y="1030605"/>
                  </a:lnTo>
                  <a:lnTo>
                    <a:pt x="1044714" y="1030389"/>
                  </a:lnTo>
                  <a:lnTo>
                    <a:pt x="1044346" y="1030478"/>
                  </a:lnTo>
                  <a:lnTo>
                    <a:pt x="1044168" y="1030744"/>
                  </a:lnTo>
                  <a:lnTo>
                    <a:pt x="1044549" y="1030986"/>
                  </a:lnTo>
                  <a:lnTo>
                    <a:pt x="1045070" y="1031113"/>
                  </a:lnTo>
                  <a:lnTo>
                    <a:pt x="1045248" y="1030732"/>
                  </a:lnTo>
                  <a:close/>
                </a:path>
                <a:path w="2097405" h="1483995">
                  <a:moveTo>
                    <a:pt x="1066101" y="1034796"/>
                  </a:moveTo>
                  <a:lnTo>
                    <a:pt x="1065834" y="1034542"/>
                  </a:lnTo>
                  <a:lnTo>
                    <a:pt x="1065618" y="1034542"/>
                  </a:lnTo>
                  <a:lnTo>
                    <a:pt x="1065428" y="1034923"/>
                  </a:lnTo>
                  <a:lnTo>
                    <a:pt x="1066101" y="1034796"/>
                  </a:lnTo>
                  <a:close/>
                </a:path>
                <a:path w="2097405" h="1483995">
                  <a:moveTo>
                    <a:pt x="1067930" y="738428"/>
                  </a:moveTo>
                  <a:lnTo>
                    <a:pt x="1067435" y="737666"/>
                  </a:lnTo>
                  <a:lnTo>
                    <a:pt x="1067104" y="737158"/>
                  </a:lnTo>
                  <a:lnTo>
                    <a:pt x="1066380" y="736396"/>
                  </a:lnTo>
                  <a:lnTo>
                    <a:pt x="1065784" y="736142"/>
                  </a:lnTo>
                  <a:lnTo>
                    <a:pt x="1065669" y="737158"/>
                  </a:lnTo>
                  <a:lnTo>
                    <a:pt x="1065479" y="737666"/>
                  </a:lnTo>
                  <a:lnTo>
                    <a:pt x="1063828" y="736650"/>
                  </a:lnTo>
                  <a:lnTo>
                    <a:pt x="1062875" y="736396"/>
                  </a:lnTo>
                  <a:lnTo>
                    <a:pt x="1062291" y="736269"/>
                  </a:lnTo>
                  <a:lnTo>
                    <a:pt x="1062088" y="736269"/>
                  </a:lnTo>
                  <a:lnTo>
                    <a:pt x="1061148" y="735126"/>
                  </a:lnTo>
                  <a:lnTo>
                    <a:pt x="1060983" y="734872"/>
                  </a:lnTo>
                  <a:lnTo>
                    <a:pt x="1060818" y="734618"/>
                  </a:lnTo>
                  <a:lnTo>
                    <a:pt x="1060577" y="734237"/>
                  </a:lnTo>
                  <a:lnTo>
                    <a:pt x="1060513" y="733983"/>
                  </a:lnTo>
                  <a:lnTo>
                    <a:pt x="1060005" y="731951"/>
                  </a:lnTo>
                  <a:lnTo>
                    <a:pt x="1059332" y="730554"/>
                  </a:lnTo>
                  <a:lnTo>
                    <a:pt x="1058659" y="732332"/>
                  </a:lnTo>
                  <a:lnTo>
                    <a:pt x="1057554" y="733602"/>
                  </a:lnTo>
                  <a:lnTo>
                    <a:pt x="1056030" y="733983"/>
                  </a:lnTo>
                  <a:lnTo>
                    <a:pt x="1056043" y="733729"/>
                  </a:lnTo>
                  <a:lnTo>
                    <a:pt x="1056093" y="733094"/>
                  </a:lnTo>
                  <a:lnTo>
                    <a:pt x="1056360" y="732332"/>
                  </a:lnTo>
                  <a:lnTo>
                    <a:pt x="1056538" y="731951"/>
                  </a:lnTo>
                  <a:lnTo>
                    <a:pt x="1056538" y="731189"/>
                  </a:lnTo>
                  <a:lnTo>
                    <a:pt x="1056132" y="730681"/>
                  </a:lnTo>
                  <a:lnTo>
                    <a:pt x="1055395" y="730173"/>
                  </a:lnTo>
                  <a:lnTo>
                    <a:pt x="1055484" y="729665"/>
                  </a:lnTo>
                  <a:lnTo>
                    <a:pt x="1055522" y="728776"/>
                  </a:lnTo>
                  <a:lnTo>
                    <a:pt x="1055331" y="728268"/>
                  </a:lnTo>
                  <a:lnTo>
                    <a:pt x="1055268" y="728141"/>
                  </a:lnTo>
                  <a:lnTo>
                    <a:pt x="1055128" y="727875"/>
                  </a:lnTo>
                  <a:lnTo>
                    <a:pt x="1055128" y="734745"/>
                  </a:lnTo>
                  <a:lnTo>
                    <a:pt x="1054976" y="734872"/>
                  </a:lnTo>
                  <a:lnTo>
                    <a:pt x="1054849" y="734872"/>
                  </a:lnTo>
                  <a:lnTo>
                    <a:pt x="1054925" y="734618"/>
                  </a:lnTo>
                  <a:lnTo>
                    <a:pt x="1055128" y="734745"/>
                  </a:lnTo>
                  <a:lnTo>
                    <a:pt x="1055128" y="727875"/>
                  </a:lnTo>
                  <a:lnTo>
                    <a:pt x="1054874" y="727379"/>
                  </a:lnTo>
                  <a:lnTo>
                    <a:pt x="1054798" y="727125"/>
                  </a:lnTo>
                  <a:lnTo>
                    <a:pt x="1054608" y="726490"/>
                  </a:lnTo>
                  <a:lnTo>
                    <a:pt x="1052309" y="727125"/>
                  </a:lnTo>
                  <a:lnTo>
                    <a:pt x="1052245" y="726236"/>
                  </a:lnTo>
                  <a:lnTo>
                    <a:pt x="1052576" y="725220"/>
                  </a:lnTo>
                  <a:lnTo>
                    <a:pt x="1053033" y="724458"/>
                  </a:lnTo>
                  <a:lnTo>
                    <a:pt x="1053096" y="724077"/>
                  </a:lnTo>
                  <a:lnTo>
                    <a:pt x="1053134" y="723823"/>
                  </a:lnTo>
                  <a:lnTo>
                    <a:pt x="1052995" y="723569"/>
                  </a:lnTo>
                  <a:lnTo>
                    <a:pt x="1052855" y="723315"/>
                  </a:lnTo>
                  <a:lnTo>
                    <a:pt x="1051598" y="723557"/>
                  </a:lnTo>
                  <a:lnTo>
                    <a:pt x="1051598" y="732332"/>
                  </a:lnTo>
                  <a:lnTo>
                    <a:pt x="1051521" y="732713"/>
                  </a:lnTo>
                  <a:lnTo>
                    <a:pt x="1051433" y="733729"/>
                  </a:lnTo>
                  <a:lnTo>
                    <a:pt x="1050975" y="732713"/>
                  </a:lnTo>
                  <a:lnTo>
                    <a:pt x="1051598" y="732332"/>
                  </a:lnTo>
                  <a:lnTo>
                    <a:pt x="1051598" y="723557"/>
                  </a:lnTo>
                  <a:lnTo>
                    <a:pt x="1050290" y="723188"/>
                  </a:lnTo>
                  <a:lnTo>
                    <a:pt x="1049375" y="723061"/>
                  </a:lnTo>
                  <a:lnTo>
                    <a:pt x="1049159" y="723138"/>
                  </a:lnTo>
                  <a:lnTo>
                    <a:pt x="1049159" y="738555"/>
                  </a:lnTo>
                  <a:lnTo>
                    <a:pt x="1048727" y="739571"/>
                  </a:lnTo>
                  <a:lnTo>
                    <a:pt x="1048169" y="740079"/>
                  </a:lnTo>
                  <a:lnTo>
                    <a:pt x="1047470" y="739952"/>
                  </a:lnTo>
                  <a:lnTo>
                    <a:pt x="1049159" y="738555"/>
                  </a:lnTo>
                  <a:lnTo>
                    <a:pt x="1049159" y="723138"/>
                  </a:lnTo>
                  <a:lnTo>
                    <a:pt x="1048613" y="723315"/>
                  </a:lnTo>
                  <a:lnTo>
                    <a:pt x="1048042" y="724077"/>
                  </a:lnTo>
                  <a:lnTo>
                    <a:pt x="1047889" y="723823"/>
                  </a:lnTo>
                  <a:lnTo>
                    <a:pt x="1047686" y="723315"/>
                  </a:lnTo>
                  <a:lnTo>
                    <a:pt x="1047534" y="722807"/>
                  </a:lnTo>
                  <a:lnTo>
                    <a:pt x="1047305" y="722299"/>
                  </a:lnTo>
                  <a:lnTo>
                    <a:pt x="1048753" y="721664"/>
                  </a:lnTo>
                  <a:lnTo>
                    <a:pt x="1048664" y="721029"/>
                  </a:lnTo>
                  <a:lnTo>
                    <a:pt x="1048880" y="720394"/>
                  </a:lnTo>
                  <a:lnTo>
                    <a:pt x="1048804" y="719378"/>
                  </a:lnTo>
                  <a:lnTo>
                    <a:pt x="1048372" y="718616"/>
                  </a:lnTo>
                  <a:lnTo>
                    <a:pt x="1047838" y="719886"/>
                  </a:lnTo>
                  <a:lnTo>
                    <a:pt x="1046962" y="720521"/>
                  </a:lnTo>
                  <a:lnTo>
                    <a:pt x="1045730" y="720521"/>
                  </a:lnTo>
                  <a:lnTo>
                    <a:pt x="1046022" y="722807"/>
                  </a:lnTo>
                  <a:lnTo>
                    <a:pt x="1045324" y="722553"/>
                  </a:lnTo>
                  <a:lnTo>
                    <a:pt x="1044460" y="722553"/>
                  </a:lnTo>
                  <a:lnTo>
                    <a:pt x="1044473" y="722172"/>
                  </a:lnTo>
                  <a:lnTo>
                    <a:pt x="1046848" y="717727"/>
                  </a:lnTo>
                  <a:lnTo>
                    <a:pt x="1047051" y="717092"/>
                  </a:lnTo>
                  <a:lnTo>
                    <a:pt x="1046708" y="716203"/>
                  </a:lnTo>
                  <a:lnTo>
                    <a:pt x="1046594" y="715314"/>
                  </a:lnTo>
                  <a:lnTo>
                    <a:pt x="1046073" y="714679"/>
                  </a:lnTo>
                  <a:lnTo>
                    <a:pt x="1045121" y="714298"/>
                  </a:lnTo>
                  <a:lnTo>
                    <a:pt x="1043787" y="715314"/>
                  </a:lnTo>
                  <a:lnTo>
                    <a:pt x="1042695" y="715314"/>
                  </a:lnTo>
                  <a:lnTo>
                    <a:pt x="1041996" y="714298"/>
                  </a:lnTo>
                  <a:lnTo>
                    <a:pt x="1041984" y="713790"/>
                  </a:lnTo>
                  <a:lnTo>
                    <a:pt x="1042212" y="712647"/>
                  </a:lnTo>
                  <a:lnTo>
                    <a:pt x="1042936" y="711758"/>
                  </a:lnTo>
                  <a:lnTo>
                    <a:pt x="1042822" y="709345"/>
                  </a:lnTo>
                  <a:lnTo>
                    <a:pt x="1042758" y="708837"/>
                  </a:lnTo>
                  <a:lnTo>
                    <a:pt x="1042454" y="708202"/>
                  </a:lnTo>
                  <a:lnTo>
                    <a:pt x="1042543" y="707694"/>
                  </a:lnTo>
                  <a:lnTo>
                    <a:pt x="1043063" y="707313"/>
                  </a:lnTo>
                  <a:lnTo>
                    <a:pt x="1043800" y="706932"/>
                  </a:lnTo>
                  <a:lnTo>
                    <a:pt x="1044308" y="706932"/>
                  </a:lnTo>
                  <a:lnTo>
                    <a:pt x="1044600" y="707313"/>
                  </a:lnTo>
                  <a:lnTo>
                    <a:pt x="1045057" y="706932"/>
                  </a:lnTo>
                  <a:lnTo>
                    <a:pt x="1046124" y="706043"/>
                  </a:lnTo>
                  <a:lnTo>
                    <a:pt x="1046226" y="705916"/>
                  </a:lnTo>
                  <a:lnTo>
                    <a:pt x="1024610" y="705916"/>
                  </a:lnTo>
                  <a:lnTo>
                    <a:pt x="1023721" y="705916"/>
                  </a:lnTo>
                  <a:lnTo>
                    <a:pt x="1023315" y="706424"/>
                  </a:lnTo>
                  <a:lnTo>
                    <a:pt x="1023226" y="706932"/>
                  </a:lnTo>
                  <a:lnTo>
                    <a:pt x="1023162" y="707821"/>
                  </a:lnTo>
                  <a:lnTo>
                    <a:pt x="1023975" y="710234"/>
                  </a:lnTo>
                  <a:lnTo>
                    <a:pt x="1024534" y="710615"/>
                  </a:lnTo>
                  <a:lnTo>
                    <a:pt x="1025436" y="710996"/>
                  </a:lnTo>
                  <a:lnTo>
                    <a:pt x="1025867" y="711758"/>
                  </a:lnTo>
                  <a:lnTo>
                    <a:pt x="1025906" y="712647"/>
                  </a:lnTo>
                  <a:lnTo>
                    <a:pt x="1025817" y="712901"/>
                  </a:lnTo>
                  <a:lnTo>
                    <a:pt x="1024826" y="713028"/>
                  </a:lnTo>
                  <a:lnTo>
                    <a:pt x="1024242" y="713790"/>
                  </a:lnTo>
                  <a:lnTo>
                    <a:pt x="1024763" y="714298"/>
                  </a:lnTo>
                  <a:lnTo>
                    <a:pt x="1025283" y="715314"/>
                  </a:lnTo>
                  <a:lnTo>
                    <a:pt x="1025804" y="716711"/>
                  </a:lnTo>
                  <a:lnTo>
                    <a:pt x="1026502" y="719759"/>
                  </a:lnTo>
                  <a:lnTo>
                    <a:pt x="1026883" y="720013"/>
                  </a:lnTo>
                  <a:lnTo>
                    <a:pt x="1027214" y="720013"/>
                  </a:lnTo>
                  <a:lnTo>
                    <a:pt x="1027506" y="719632"/>
                  </a:lnTo>
                  <a:lnTo>
                    <a:pt x="1027671" y="719632"/>
                  </a:lnTo>
                  <a:lnTo>
                    <a:pt x="1027734" y="720013"/>
                  </a:lnTo>
                  <a:lnTo>
                    <a:pt x="1027252" y="720648"/>
                  </a:lnTo>
                  <a:lnTo>
                    <a:pt x="1027214" y="721283"/>
                  </a:lnTo>
                  <a:lnTo>
                    <a:pt x="1028204" y="722553"/>
                  </a:lnTo>
                  <a:lnTo>
                    <a:pt x="1028496" y="723315"/>
                  </a:lnTo>
                  <a:lnTo>
                    <a:pt x="1029081" y="723569"/>
                  </a:lnTo>
                  <a:lnTo>
                    <a:pt x="1029639" y="723569"/>
                  </a:lnTo>
                  <a:lnTo>
                    <a:pt x="1030160" y="723188"/>
                  </a:lnTo>
                  <a:lnTo>
                    <a:pt x="1030770" y="722680"/>
                  </a:lnTo>
                  <a:lnTo>
                    <a:pt x="1031214" y="722172"/>
                  </a:lnTo>
                  <a:lnTo>
                    <a:pt x="1031163" y="722299"/>
                  </a:lnTo>
                  <a:lnTo>
                    <a:pt x="1031049" y="723188"/>
                  </a:lnTo>
                  <a:lnTo>
                    <a:pt x="1031151" y="723569"/>
                  </a:lnTo>
                  <a:lnTo>
                    <a:pt x="1031849" y="724458"/>
                  </a:lnTo>
                  <a:lnTo>
                    <a:pt x="1032624" y="725347"/>
                  </a:lnTo>
                  <a:lnTo>
                    <a:pt x="1033094" y="726363"/>
                  </a:lnTo>
                  <a:lnTo>
                    <a:pt x="1032281" y="727125"/>
                  </a:lnTo>
                  <a:lnTo>
                    <a:pt x="1032141" y="727379"/>
                  </a:lnTo>
                  <a:lnTo>
                    <a:pt x="1032040" y="728903"/>
                  </a:lnTo>
                  <a:lnTo>
                    <a:pt x="1032446" y="729284"/>
                  </a:lnTo>
                  <a:lnTo>
                    <a:pt x="1033170" y="729665"/>
                  </a:lnTo>
                  <a:lnTo>
                    <a:pt x="1034618" y="729030"/>
                  </a:lnTo>
                  <a:lnTo>
                    <a:pt x="1035862" y="728141"/>
                  </a:lnTo>
                  <a:lnTo>
                    <a:pt x="1036154" y="728776"/>
                  </a:lnTo>
                  <a:lnTo>
                    <a:pt x="1036078" y="729665"/>
                  </a:lnTo>
                  <a:lnTo>
                    <a:pt x="1035926" y="730046"/>
                  </a:lnTo>
                  <a:lnTo>
                    <a:pt x="1035481" y="730554"/>
                  </a:lnTo>
                  <a:lnTo>
                    <a:pt x="1035075" y="731443"/>
                  </a:lnTo>
                  <a:lnTo>
                    <a:pt x="1036040" y="731951"/>
                  </a:lnTo>
                  <a:lnTo>
                    <a:pt x="1036548" y="732332"/>
                  </a:lnTo>
                  <a:lnTo>
                    <a:pt x="1037424" y="733475"/>
                  </a:lnTo>
                  <a:lnTo>
                    <a:pt x="1038364" y="733856"/>
                  </a:lnTo>
                  <a:lnTo>
                    <a:pt x="1039977" y="734110"/>
                  </a:lnTo>
                  <a:lnTo>
                    <a:pt x="1040053" y="735126"/>
                  </a:lnTo>
                  <a:lnTo>
                    <a:pt x="1040206" y="735507"/>
                  </a:lnTo>
                  <a:lnTo>
                    <a:pt x="1040714" y="735888"/>
                  </a:lnTo>
                  <a:lnTo>
                    <a:pt x="1042492" y="736650"/>
                  </a:lnTo>
                  <a:lnTo>
                    <a:pt x="1042619" y="737666"/>
                  </a:lnTo>
                  <a:lnTo>
                    <a:pt x="1042466" y="738428"/>
                  </a:lnTo>
                  <a:lnTo>
                    <a:pt x="1042454" y="739571"/>
                  </a:lnTo>
                  <a:lnTo>
                    <a:pt x="1042568" y="739952"/>
                  </a:lnTo>
                  <a:lnTo>
                    <a:pt x="1043000" y="740714"/>
                  </a:lnTo>
                  <a:lnTo>
                    <a:pt x="1043482" y="740460"/>
                  </a:lnTo>
                  <a:lnTo>
                    <a:pt x="1044371" y="740333"/>
                  </a:lnTo>
                  <a:lnTo>
                    <a:pt x="1044613" y="740460"/>
                  </a:lnTo>
                  <a:lnTo>
                    <a:pt x="1044892" y="740968"/>
                  </a:lnTo>
                  <a:lnTo>
                    <a:pt x="1046060" y="740460"/>
                  </a:lnTo>
                  <a:lnTo>
                    <a:pt x="1046822" y="740968"/>
                  </a:lnTo>
                  <a:lnTo>
                    <a:pt x="1047102" y="742365"/>
                  </a:lnTo>
                  <a:lnTo>
                    <a:pt x="1048562" y="742238"/>
                  </a:lnTo>
                  <a:lnTo>
                    <a:pt x="1049388" y="743000"/>
                  </a:lnTo>
                  <a:lnTo>
                    <a:pt x="1049578" y="744524"/>
                  </a:lnTo>
                  <a:lnTo>
                    <a:pt x="1050302" y="744905"/>
                  </a:lnTo>
                  <a:lnTo>
                    <a:pt x="1050950" y="745667"/>
                  </a:lnTo>
                  <a:lnTo>
                    <a:pt x="1051534" y="746683"/>
                  </a:lnTo>
                  <a:lnTo>
                    <a:pt x="1051953" y="747318"/>
                  </a:lnTo>
                  <a:lnTo>
                    <a:pt x="1052550" y="748080"/>
                  </a:lnTo>
                  <a:lnTo>
                    <a:pt x="1053312" y="748715"/>
                  </a:lnTo>
                  <a:lnTo>
                    <a:pt x="1054557" y="748715"/>
                  </a:lnTo>
                  <a:lnTo>
                    <a:pt x="1056297" y="748334"/>
                  </a:lnTo>
                  <a:lnTo>
                    <a:pt x="1057757" y="749985"/>
                  </a:lnTo>
                  <a:lnTo>
                    <a:pt x="1059065" y="750493"/>
                  </a:lnTo>
                  <a:lnTo>
                    <a:pt x="1060221" y="749858"/>
                  </a:lnTo>
                  <a:lnTo>
                    <a:pt x="1060437" y="749858"/>
                  </a:lnTo>
                  <a:lnTo>
                    <a:pt x="1061948" y="748842"/>
                  </a:lnTo>
                  <a:lnTo>
                    <a:pt x="1062520" y="748334"/>
                  </a:lnTo>
                  <a:lnTo>
                    <a:pt x="1063790" y="747191"/>
                  </a:lnTo>
                  <a:lnTo>
                    <a:pt x="1064272" y="744778"/>
                  </a:lnTo>
                  <a:lnTo>
                    <a:pt x="1065377" y="742873"/>
                  </a:lnTo>
                  <a:lnTo>
                    <a:pt x="1066101" y="742238"/>
                  </a:lnTo>
                  <a:lnTo>
                    <a:pt x="1067117" y="741349"/>
                  </a:lnTo>
                  <a:lnTo>
                    <a:pt x="1067015" y="740460"/>
                  </a:lnTo>
                  <a:lnTo>
                    <a:pt x="1066990" y="740333"/>
                  </a:lnTo>
                  <a:lnTo>
                    <a:pt x="1066965" y="740079"/>
                  </a:lnTo>
                  <a:lnTo>
                    <a:pt x="1066965" y="739317"/>
                  </a:lnTo>
                  <a:lnTo>
                    <a:pt x="1067155" y="738555"/>
                  </a:lnTo>
                  <a:lnTo>
                    <a:pt x="1067930" y="738428"/>
                  </a:lnTo>
                  <a:close/>
                </a:path>
                <a:path w="2097405" h="1483995">
                  <a:moveTo>
                    <a:pt x="1068984" y="617867"/>
                  </a:moveTo>
                  <a:lnTo>
                    <a:pt x="1068514" y="615962"/>
                  </a:lnTo>
                  <a:lnTo>
                    <a:pt x="1067536" y="614184"/>
                  </a:lnTo>
                  <a:lnTo>
                    <a:pt x="1066330" y="613930"/>
                  </a:lnTo>
                  <a:lnTo>
                    <a:pt x="1064933" y="615454"/>
                  </a:lnTo>
                  <a:lnTo>
                    <a:pt x="1058392" y="617613"/>
                  </a:lnTo>
                  <a:lnTo>
                    <a:pt x="1058075" y="617740"/>
                  </a:lnTo>
                  <a:lnTo>
                    <a:pt x="1057465" y="617867"/>
                  </a:lnTo>
                  <a:lnTo>
                    <a:pt x="1068984" y="617867"/>
                  </a:lnTo>
                  <a:close/>
                </a:path>
                <a:path w="2097405" h="1483995">
                  <a:moveTo>
                    <a:pt x="1069060" y="619264"/>
                  </a:moveTo>
                  <a:lnTo>
                    <a:pt x="1069009" y="617994"/>
                  </a:lnTo>
                  <a:lnTo>
                    <a:pt x="1056576" y="617994"/>
                  </a:lnTo>
                  <a:lnTo>
                    <a:pt x="1053592" y="617994"/>
                  </a:lnTo>
                  <a:lnTo>
                    <a:pt x="1052499" y="618248"/>
                  </a:lnTo>
                  <a:lnTo>
                    <a:pt x="1051763" y="618629"/>
                  </a:lnTo>
                  <a:lnTo>
                    <a:pt x="1051140" y="619137"/>
                  </a:lnTo>
                  <a:lnTo>
                    <a:pt x="1050937" y="619188"/>
                  </a:lnTo>
                  <a:lnTo>
                    <a:pt x="1050937" y="621931"/>
                  </a:lnTo>
                  <a:lnTo>
                    <a:pt x="1050836" y="622439"/>
                  </a:lnTo>
                  <a:lnTo>
                    <a:pt x="1050340" y="622693"/>
                  </a:lnTo>
                  <a:lnTo>
                    <a:pt x="1050264" y="621931"/>
                  </a:lnTo>
                  <a:lnTo>
                    <a:pt x="1050683" y="621677"/>
                  </a:lnTo>
                  <a:lnTo>
                    <a:pt x="1050937" y="621931"/>
                  </a:lnTo>
                  <a:lnTo>
                    <a:pt x="1050937" y="619188"/>
                  </a:lnTo>
                  <a:lnTo>
                    <a:pt x="1050086" y="619391"/>
                  </a:lnTo>
                  <a:lnTo>
                    <a:pt x="1048639" y="619518"/>
                  </a:lnTo>
                  <a:lnTo>
                    <a:pt x="1047115" y="619518"/>
                  </a:lnTo>
                  <a:lnTo>
                    <a:pt x="1045641" y="619772"/>
                  </a:lnTo>
                  <a:lnTo>
                    <a:pt x="1045146" y="620407"/>
                  </a:lnTo>
                  <a:lnTo>
                    <a:pt x="1044511" y="620788"/>
                  </a:lnTo>
                  <a:lnTo>
                    <a:pt x="1043749" y="621042"/>
                  </a:lnTo>
                  <a:lnTo>
                    <a:pt x="1042733" y="621169"/>
                  </a:lnTo>
                  <a:lnTo>
                    <a:pt x="1041603" y="621423"/>
                  </a:lnTo>
                  <a:lnTo>
                    <a:pt x="1041425" y="621931"/>
                  </a:lnTo>
                  <a:lnTo>
                    <a:pt x="1041069" y="622312"/>
                  </a:lnTo>
                  <a:lnTo>
                    <a:pt x="1040549" y="622693"/>
                  </a:lnTo>
                  <a:lnTo>
                    <a:pt x="1039393" y="623074"/>
                  </a:lnTo>
                  <a:lnTo>
                    <a:pt x="1039177" y="623074"/>
                  </a:lnTo>
                  <a:lnTo>
                    <a:pt x="1038860" y="623328"/>
                  </a:lnTo>
                  <a:lnTo>
                    <a:pt x="1038479" y="623836"/>
                  </a:lnTo>
                  <a:lnTo>
                    <a:pt x="1037132" y="622947"/>
                  </a:lnTo>
                  <a:lnTo>
                    <a:pt x="1035837" y="622947"/>
                  </a:lnTo>
                  <a:lnTo>
                    <a:pt x="1032687" y="624979"/>
                  </a:lnTo>
                  <a:lnTo>
                    <a:pt x="1030503" y="626503"/>
                  </a:lnTo>
                  <a:lnTo>
                    <a:pt x="1028776" y="627392"/>
                  </a:lnTo>
                  <a:lnTo>
                    <a:pt x="1027226" y="627519"/>
                  </a:lnTo>
                  <a:lnTo>
                    <a:pt x="1025829" y="627011"/>
                  </a:lnTo>
                  <a:lnTo>
                    <a:pt x="1023823" y="628281"/>
                  </a:lnTo>
                  <a:lnTo>
                    <a:pt x="1022451" y="628662"/>
                  </a:lnTo>
                  <a:lnTo>
                    <a:pt x="1021740" y="628281"/>
                  </a:lnTo>
                  <a:lnTo>
                    <a:pt x="1019771" y="629805"/>
                  </a:lnTo>
                  <a:lnTo>
                    <a:pt x="1017854" y="630440"/>
                  </a:lnTo>
                  <a:lnTo>
                    <a:pt x="1016025" y="630186"/>
                  </a:lnTo>
                  <a:lnTo>
                    <a:pt x="1016165" y="629805"/>
                  </a:lnTo>
                  <a:lnTo>
                    <a:pt x="1016127" y="628281"/>
                  </a:lnTo>
                  <a:lnTo>
                    <a:pt x="1015961" y="627900"/>
                  </a:lnTo>
                  <a:lnTo>
                    <a:pt x="1015276" y="627392"/>
                  </a:lnTo>
                  <a:lnTo>
                    <a:pt x="1015733" y="625995"/>
                  </a:lnTo>
                  <a:lnTo>
                    <a:pt x="1017143" y="623455"/>
                  </a:lnTo>
                  <a:lnTo>
                    <a:pt x="1017371" y="622439"/>
                  </a:lnTo>
                  <a:lnTo>
                    <a:pt x="1018120" y="621423"/>
                  </a:lnTo>
                  <a:lnTo>
                    <a:pt x="1018565" y="620407"/>
                  </a:lnTo>
                  <a:lnTo>
                    <a:pt x="1018476" y="619391"/>
                  </a:lnTo>
                  <a:lnTo>
                    <a:pt x="1018387" y="619264"/>
                  </a:lnTo>
                  <a:lnTo>
                    <a:pt x="1019530" y="618502"/>
                  </a:lnTo>
                  <a:lnTo>
                    <a:pt x="1020191" y="617740"/>
                  </a:lnTo>
                  <a:lnTo>
                    <a:pt x="1020305" y="616978"/>
                  </a:lnTo>
                  <a:lnTo>
                    <a:pt x="1020635" y="615708"/>
                  </a:lnTo>
                  <a:lnTo>
                    <a:pt x="1020051" y="614946"/>
                  </a:lnTo>
                  <a:lnTo>
                    <a:pt x="1018578" y="614819"/>
                  </a:lnTo>
                  <a:lnTo>
                    <a:pt x="1018590" y="615708"/>
                  </a:lnTo>
                  <a:lnTo>
                    <a:pt x="1018489" y="616597"/>
                  </a:lnTo>
                  <a:lnTo>
                    <a:pt x="1018133" y="616851"/>
                  </a:lnTo>
                  <a:lnTo>
                    <a:pt x="1017447" y="616978"/>
                  </a:lnTo>
                  <a:lnTo>
                    <a:pt x="1017358" y="616597"/>
                  </a:lnTo>
                  <a:lnTo>
                    <a:pt x="1017320" y="615708"/>
                  </a:lnTo>
                  <a:lnTo>
                    <a:pt x="1017612" y="615327"/>
                  </a:lnTo>
                  <a:lnTo>
                    <a:pt x="1018235" y="614819"/>
                  </a:lnTo>
                  <a:lnTo>
                    <a:pt x="1018692" y="614311"/>
                  </a:lnTo>
                  <a:lnTo>
                    <a:pt x="1019416" y="613676"/>
                  </a:lnTo>
                  <a:lnTo>
                    <a:pt x="1019416" y="612279"/>
                  </a:lnTo>
                  <a:lnTo>
                    <a:pt x="1018730" y="610120"/>
                  </a:lnTo>
                  <a:lnTo>
                    <a:pt x="1020292" y="609866"/>
                  </a:lnTo>
                  <a:lnTo>
                    <a:pt x="1021080" y="608977"/>
                  </a:lnTo>
                  <a:lnTo>
                    <a:pt x="1021092" y="607834"/>
                  </a:lnTo>
                  <a:lnTo>
                    <a:pt x="1021143" y="603897"/>
                  </a:lnTo>
                  <a:lnTo>
                    <a:pt x="1021270" y="603516"/>
                  </a:lnTo>
                  <a:lnTo>
                    <a:pt x="1021676" y="603008"/>
                  </a:lnTo>
                  <a:lnTo>
                    <a:pt x="1022997" y="603897"/>
                  </a:lnTo>
                  <a:lnTo>
                    <a:pt x="1023797" y="603389"/>
                  </a:lnTo>
                  <a:lnTo>
                    <a:pt x="1023848" y="603008"/>
                  </a:lnTo>
                  <a:lnTo>
                    <a:pt x="1024013" y="601865"/>
                  </a:lnTo>
                  <a:lnTo>
                    <a:pt x="1024178" y="601230"/>
                  </a:lnTo>
                  <a:lnTo>
                    <a:pt x="1024140" y="600468"/>
                  </a:lnTo>
                  <a:lnTo>
                    <a:pt x="1023823" y="599579"/>
                  </a:lnTo>
                  <a:lnTo>
                    <a:pt x="1023645" y="597928"/>
                  </a:lnTo>
                  <a:lnTo>
                    <a:pt x="1024051" y="597039"/>
                  </a:lnTo>
                  <a:lnTo>
                    <a:pt x="1025347" y="596023"/>
                  </a:lnTo>
                  <a:lnTo>
                    <a:pt x="1025677" y="595515"/>
                  </a:lnTo>
                  <a:lnTo>
                    <a:pt x="1025842" y="594753"/>
                  </a:lnTo>
                  <a:lnTo>
                    <a:pt x="1025550" y="593610"/>
                  </a:lnTo>
                  <a:lnTo>
                    <a:pt x="1025398" y="592340"/>
                  </a:lnTo>
                  <a:lnTo>
                    <a:pt x="1024826" y="591197"/>
                  </a:lnTo>
                  <a:lnTo>
                    <a:pt x="1024178" y="590562"/>
                  </a:lnTo>
                  <a:lnTo>
                    <a:pt x="1023467" y="590181"/>
                  </a:lnTo>
                  <a:lnTo>
                    <a:pt x="1023645" y="589673"/>
                  </a:lnTo>
                  <a:lnTo>
                    <a:pt x="1023937" y="589292"/>
                  </a:lnTo>
                  <a:lnTo>
                    <a:pt x="1025613" y="588276"/>
                  </a:lnTo>
                  <a:lnTo>
                    <a:pt x="1025525" y="587387"/>
                  </a:lnTo>
                  <a:lnTo>
                    <a:pt x="1025779" y="586498"/>
                  </a:lnTo>
                  <a:lnTo>
                    <a:pt x="1027049" y="584339"/>
                  </a:lnTo>
                  <a:lnTo>
                    <a:pt x="1027049" y="583704"/>
                  </a:lnTo>
                  <a:lnTo>
                    <a:pt x="1027049" y="583323"/>
                  </a:lnTo>
                  <a:lnTo>
                    <a:pt x="1026490" y="582180"/>
                  </a:lnTo>
                  <a:lnTo>
                    <a:pt x="1025601" y="583323"/>
                  </a:lnTo>
                  <a:lnTo>
                    <a:pt x="1024737" y="583704"/>
                  </a:lnTo>
                  <a:lnTo>
                    <a:pt x="1023924" y="583450"/>
                  </a:lnTo>
                  <a:lnTo>
                    <a:pt x="1025334" y="581037"/>
                  </a:lnTo>
                  <a:lnTo>
                    <a:pt x="1025779" y="579894"/>
                  </a:lnTo>
                  <a:lnTo>
                    <a:pt x="1025893" y="579259"/>
                  </a:lnTo>
                  <a:lnTo>
                    <a:pt x="1025880" y="579005"/>
                  </a:lnTo>
                  <a:lnTo>
                    <a:pt x="1025740" y="578624"/>
                  </a:lnTo>
                  <a:lnTo>
                    <a:pt x="1025220" y="579005"/>
                  </a:lnTo>
                  <a:lnTo>
                    <a:pt x="1024724" y="579005"/>
                  </a:lnTo>
                  <a:lnTo>
                    <a:pt x="1023480" y="577989"/>
                  </a:lnTo>
                  <a:lnTo>
                    <a:pt x="1022819" y="577989"/>
                  </a:lnTo>
                  <a:lnTo>
                    <a:pt x="1022527" y="578370"/>
                  </a:lnTo>
                  <a:lnTo>
                    <a:pt x="1022413" y="578878"/>
                  </a:lnTo>
                  <a:lnTo>
                    <a:pt x="1022311" y="579005"/>
                  </a:lnTo>
                  <a:lnTo>
                    <a:pt x="1022032" y="579132"/>
                  </a:lnTo>
                  <a:lnTo>
                    <a:pt x="1021854" y="579196"/>
                  </a:lnTo>
                  <a:lnTo>
                    <a:pt x="1021854" y="601611"/>
                  </a:lnTo>
                  <a:lnTo>
                    <a:pt x="1019860" y="601865"/>
                  </a:lnTo>
                  <a:lnTo>
                    <a:pt x="1020699" y="601357"/>
                  </a:lnTo>
                  <a:lnTo>
                    <a:pt x="1021359" y="601230"/>
                  </a:lnTo>
                  <a:lnTo>
                    <a:pt x="1021854" y="601611"/>
                  </a:lnTo>
                  <a:lnTo>
                    <a:pt x="1021854" y="579196"/>
                  </a:lnTo>
                  <a:lnTo>
                    <a:pt x="1021600" y="579259"/>
                  </a:lnTo>
                  <a:lnTo>
                    <a:pt x="1021486" y="578878"/>
                  </a:lnTo>
                  <a:lnTo>
                    <a:pt x="1021588" y="577989"/>
                  </a:lnTo>
                  <a:lnTo>
                    <a:pt x="1021664" y="577735"/>
                  </a:lnTo>
                  <a:lnTo>
                    <a:pt x="1021727" y="577608"/>
                  </a:lnTo>
                  <a:lnTo>
                    <a:pt x="1018616" y="577608"/>
                  </a:lnTo>
                  <a:lnTo>
                    <a:pt x="1018616" y="608469"/>
                  </a:lnTo>
                  <a:lnTo>
                    <a:pt x="1018438" y="608977"/>
                  </a:lnTo>
                  <a:lnTo>
                    <a:pt x="1017866" y="608850"/>
                  </a:lnTo>
                  <a:lnTo>
                    <a:pt x="1017803" y="607834"/>
                  </a:lnTo>
                  <a:lnTo>
                    <a:pt x="1018400" y="608088"/>
                  </a:lnTo>
                  <a:lnTo>
                    <a:pt x="1018616" y="608469"/>
                  </a:lnTo>
                  <a:lnTo>
                    <a:pt x="1018616" y="577608"/>
                  </a:lnTo>
                  <a:lnTo>
                    <a:pt x="1005497" y="577608"/>
                  </a:lnTo>
                  <a:lnTo>
                    <a:pt x="1003833" y="577608"/>
                  </a:lnTo>
                  <a:lnTo>
                    <a:pt x="1003642" y="578116"/>
                  </a:lnTo>
                  <a:lnTo>
                    <a:pt x="1003427" y="579894"/>
                  </a:lnTo>
                  <a:lnTo>
                    <a:pt x="1003350" y="582180"/>
                  </a:lnTo>
                  <a:lnTo>
                    <a:pt x="1002969" y="584974"/>
                  </a:lnTo>
                  <a:lnTo>
                    <a:pt x="1002753" y="587514"/>
                  </a:lnTo>
                  <a:lnTo>
                    <a:pt x="1002195" y="588657"/>
                  </a:lnTo>
                  <a:lnTo>
                    <a:pt x="1002207" y="590181"/>
                  </a:lnTo>
                  <a:lnTo>
                    <a:pt x="1002449" y="590943"/>
                  </a:lnTo>
                  <a:lnTo>
                    <a:pt x="1002601" y="592340"/>
                  </a:lnTo>
                  <a:lnTo>
                    <a:pt x="1002652" y="593610"/>
                  </a:lnTo>
                  <a:lnTo>
                    <a:pt x="1002322" y="596023"/>
                  </a:lnTo>
                  <a:lnTo>
                    <a:pt x="1002220" y="598182"/>
                  </a:lnTo>
                  <a:lnTo>
                    <a:pt x="1002626" y="599325"/>
                  </a:lnTo>
                  <a:lnTo>
                    <a:pt x="1003541" y="599452"/>
                  </a:lnTo>
                  <a:lnTo>
                    <a:pt x="1002195" y="600595"/>
                  </a:lnTo>
                  <a:lnTo>
                    <a:pt x="1001928" y="602246"/>
                  </a:lnTo>
                  <a:lnTo>
                    <a:pt x="1002715" y="604278"/>
                  </a:lnTo>
                  <a:lnTo>
                    <a:pt x="1001382" y="605929"/>
                  </a:lnTo>
                  <a:lnTo>
                    <a:pt x="1001280" y="606564"/>
                  </a:lnTo>
                  <a:lnTo>
                    <a:pt x="1001674" y="607072"/>
                  </a:lnTo>
                  <a:lnTo>
                    <a:pt x="1001407" y="609231"/>
                  </a:lnTo>
                  <a:lnTo>
                    <a:pt x="1001318" y="609866"/>
                  </a:lnTo>
                  <a:lnTo>
                    <a:pt x="1001191" y="612787"/>
                  </a:lnTo>
                  <a:lnTo>
                    <a:pt x="1001356" y="613930"/>
                  </a:lnTo>
                  <a:lnTo>
                    <a:pt x="1001471" y="614311"/>
                  </a:lnTo>
                  <a:lnTo>
                    <a:pt x="1001699" y="614946"/>
                  </a:lnTo>
                  <a:lnTo>
                    <a:pt x="1000582" y="616089"/>
                  </a:lnTo>
                  <a:lnTo>
                    <a:pt x="1000328" y="616851"/>
                  </a:lnTo>
                  <a:lnTo>
                    <a:pt x="1000252" y="617867"/>
                  </a:lnTo>
                  <a:lnTo>
                    <a:pt x="1000366" y="618502"/>
                  </a:lnTo>
                  <a:lnTo>
                    <a:pt x="1000480" y="620788"/>
                  </a:lnTo>
                  <a:lnTo>
                    <a:pt x="1000607" y="623963"/>
                  </a:lnTo>
                  <a:lnTo>
                    <a:pt x="1000163" y="625106"/>
                  </a:lnTo>
                  <a:lnTo>
                    <a:pt x="999350" y="625868"/>
                  </a:lnTo>
                  <a:lnTo>
                    <a:pt x="998677" y="627900"/>
                  </a:lnTo>
                  <a:lnTo>
                    <a:pt x="998232" y="629551"/>
                  </a:lnTo>
                  <a:lnTo>
                    <a:pt x="997686" y="630694"/>
                  </a:lnTo>
                  <a:lnTo>
                    <a:pt x="997534" y="631964"/>
                  </a:lnTo>
                  <a:lnTo>
                    <a:pt x="997673" y="632599"/>
                  </a:lnTo>
                  <a:lnTo>
                    <a:pt x="997737" y="633361"/>
                  </a:lnTo>
                  <a:lnTo>
                    <a:pt x="997432" y="635139"/>
                  </a:lnTo>
                  <a:lnTo>
                    <a:pt x="996569" y="636409"/>
                  </a:lnTo>
                  <a:lnTo>
                    <a:pt x="995172" y="637171"/>
                  </a:lnTo>
                  <a:lnTo>
                    <a:pt x="992733" y="637933"/>
                  </a:lnTo>
                  <a:lnTo>
                    <a:pt x="989939" y="638695"/>
                  </a:lnTo>
                  <a:lnTo>
                    <a:pt x="989304" y="639076"/>
                  </a:lnTo>
                  <a:lnTo>
                    <a:pt x="988707" y="639330"/>
                  </a:lnTo>
                  <a:lnTo>
                    <a:pt x="986053" y="640219"/>
                  </a:lnTo>
                  <a:lnTo>
                    <a:pt x="985050" y="640486"/>
                  </a:lnTo>
                  <a:lnTo>
                    <a:pt x="985050" y="657364"/>
                  </a:lnTo>
                  <a:lnTo>
                    <a:pt x="984758" y="657745"/>
                  </a:lnTo>
                  <a:lnTo>
                    <a:pt x="984275" y="657364"/>
                  </a:lnTo>
                  <a:lnTo>
                    <a:pt x="984377" y="656348"/>
                  </a:lnTo>
                  <a:lnTo>
                    <a:pt x="984440" y="656221"/>
                  </a:lnTo>
                  <a:lnTo>
                    <a:pt x="984770" y="656348"/>
                  </a:lnTo>
                  <a:lnTo>
                    <a:pt x="984973" y="656602"/>
                  </a:lnTo>
                  <a:lnTo>
                    <a:pt x="985050" y="657364"/>
                  </a:lnTo>
                  <a:lnTo>
                    <a:pt x="985050" y="640486"/>
                  </a:lnTo>
                  <a:lnTo>
                    <a:pt x="983653" y="640854"/>
                  </a:lnTo>
                  <a:lnTo>
                    <a:pt x="982243" y="641362"/>
                  </a:lnTo>
                  <a:lnTo>
                    <a:pt x="981824" y="641616"/>
                  </a:lnTo>
                  <a:lnTo>
                    <a:pt x="981710" y="641743"/>
                  </a:lnTo>
                  <a:lnTo>
                    <a:pt x="981456" y="641870"/>
                  </a:lnTo>
                  <a:lnTo>
                    <a:pt x="980770" y="641997"/>
                  </a:lnTo>
                  <a:lnTo>
                    <a:pt x="980554" y="641870"/>
                  </a:lnTo>
                  <a:lnTo>
                    <a:pt x="980300" y="641616"/>
                  </a:lnTo>
                  <a:lnTo>
                    <a:pt x="979754" y="641870"/>
                  </a:lnTo>
                  <a:lnTo>
                    <a:pt x="978941" y="641997"/>
                  </a:lnTo>
                  <a:lnTo>
                    <a:pt x="975906" y="642632"/>
                  </a:lnTo>
                  <a:lnTo>
                    <a:pt x="975372" y="642886"/>
                  </a:lnTo>
                  <a:lnTo>
                    <a:pt x="975296" y="642251"/>
                  </a:lnTo>
                  <a:lnTo>
                    <a:pt x="974318" y="642632"/>
                  </a:lnTo>
                  <a:lnTo>
                    <a:pt x="972159" y="643394"/>
                  </a:lnTo>
                  <a:lnTo>
                    <a:pt x="971677" y="643648"/>
                  </a:lnTo>
                  <a:lnTo>
                    <a:pt x="971575" y="643775"/>
                  </a:lnTo>
                  <a:lnTo>
                    <a:pt x="966800" y="645426"/>
                  </a:lnTo>
                  <a:lnTo>
                    <a:pt x="961847" y="647331"/>
                  </a:lnTo>
                  <a:lnTo>
                    <a:pt x="956665" y="649490"/>
                  </a:lnTo>
                  <a:lnTo>
                    <a:pt x="953071" y="650506"/>
                  </a:lnTo>
                  <a:lnTo>
                    <a:pt x="949312" y="651776"/>
                  </a:lnTo>
                  <a:lnTo>
                    <a:pt x="946505" y="652792"/>
                  </a:lnTo>
                  <a:lnTo>
                    <a:pt x="944079" y="653935"/>
                  </a:lnTo>
                  <a:lnTo>
                    <a:pt x="942086" y="655078"/>
                  </a:lnTo>
                  <a:lnTo>
                    <a:pt x="939152" y="656094"/>
                  </a:lnTo>
                  <a:lnTo>
                    <a:pt x="936040" y="656983"/>
                  </a:lnTo>
                  <a:lnTo>
                    <a:pt x="933335" y="657999"/>
                  </a:lnTo>
                  <a:lnTo>
                    <a:pt x="931532" y="659015"/>
                  </a:lnTo>
                  <a:lnTo>
                    <a:pt x="930617" y="659904"/>
                  </a:lnTo>
                  <a:lnTo>
                    <a:pt x="930922" y="660539"/>
                  </a:lnTo>
                  <a:lnTo>
                    <a:pt x="930808" y="661809"/>
                  </a:lnTo>
                  <a:lnTo>
                    <a:pt x="930579" y="662698"/>
                  </a:lnTo>
                  <a:lnTo>
                    <a:pt x="930021" y="663714"/>
                  </a:lnTo>
                  <a:lnTo>
                    <a:pt x="929500" y="665111"/>
                  </a:lnTo>
                  <a:lnTo>
                    <a:pt x="930681" y="666635"/>
                  </a:lnTo>
                  <a:lnTo>
                    <a:pt x="930973" y="667270"/>
                  </a:lnTo>
                  <a:lnTo>
                    <a:pt x="931049" y="668032"/>
                  </a:lnTo>
                  <a:lnTo>
                    <a:pt x="930897" y="668667"/>
                  </a:lnTo>
                  <a:lnTo>
                    <a:pt x="931456" y="669175"/>
                  </a:lnTo>
                  <a:lnTo>
                    <a:pt x="931862" y="669810"/>
                  </a:lnTo>
                  <a:lnTo>
                    <a:pt x="932116" y="669937"/>
                  </a:lnTo>
                  <a:lnTo>
                    <a:pt x="932497" y="669810"/>
                  </a:lnTo>
                  <a:lnTo>
                    <a:pt x="933018" y="669429"/>
                  </a:lnTo>
                  <a:lnTo>
                    <a:pt x="933856" y="669937"/>
                  </a:lnTo>
                  <a:lnTo>
                    <a:pt x="933983" y="670318"/>
                  </a:lnTo>
                  <a:lnTo>
                    <a:pt x="934059" y="671588"/>
                  </a:lnTo>
                  <a:lnTo>
                    <a:pt x="933831" y="673239"/>
                  </a:lnTo>
                  <a:lnTo>
                    <a:pt x="933742" y="674001"/>
                  </a:lnTo>
                  <a:lnTo>
                    <a:pt x="933894" y="674382"/>
                  </a:lnTo>
                  <a:lnTo>
                    <a:pt x="934275" y="674763"/>
                  </a:lnTo>
                  <a:lnTo>
                    <a:pt x="936307" y="674001"/>
                  </a:lnTo>
                  <a:lnTo>
                    <a:pt x="937933" y="674382"/>
                  </a:lnTo>
                  <a:lnTo>
                    <a:pt x="939114" y="675906"/>
                  </a:lnTo>
                  <a:lnTo>
                    <a:pt x="939228" y="675779"/>
                  </a:lnTo>
                  <a:lnTo>
                    <a:pt x="939380" y="675652"/>
                  </a:lnTo>
                  <a:lnTo>
                    <a:pt x="939609" y="675652"/>
                  </a:lnTo>
                  <a:lnTo>
                    <a:pt x="939431" y="674001"/>
                  </a:lnTo>
                  <a:lnTo>
                    <a:pt x="939469" y="673747"/>
                  </a:lnTo>
                  <a:lnTo>
                    <a:pt x="939723" y="673239"/>
                  </a:lnTo>
                  <a:lnTo>
                    <a:pt x="940562" y="673747"/>
                  </a:lnTo>
                  <a:lnTo>
                    <a:pt x="941679" y="674636"/>
                  </a:lnTo>
                  <a:lnTo>
                    <a:pt x="942644" y="675652"/>
                  </a:lnTo>
                  <a:lnTo>
                    <a:pt x="943584" y="676033"/>
                  </a:lnTo>
                  <a:lnTo>
                    <a:pt x="944435" y="676033"/>
                  </a:lnTo>
                  <a:lnTo>
                    <a:pt x="945197" y="675906"/>
                  </a:lnTo>
                  <a:lnTo>
                    <a:pt x="947470" y="675017"/>
                  </a:lnTo>
                  <a:lnTo>
                    <a:pt x="948207" y="675525"/>
                  </a:lnTo>
                  <a:lnTo>
                    <a:pt x="948956" y="675779"/>
                  </a:lnTo>
                  <a:lnTo>
                    <a:pt x="950506" y="675398"/>
                  </a:lnTo>
                  <a:lnTo>
                    <a:pt x="950595" y="675017"/>
                  </a:lnTo>
                  <a:lnTo>
                    <a:pt x="950595" y="674636"/>
                  </a:lnTo>
                  <a:lnTo>
                    <a:pt x="950214" y="673874"/>
                  </a:lnTo>
                  <a:lnTo>
                    <a:pt x="950569" y="673874"/>
                  </a:lnTo>
                  <a:lnTo>
                    <a:pt x="951280" y="673747"/>
                  </a:lnTo>
                  <a:lnTo>
                    <a:pt x="952360" y="673366"/>
                  </a:lnTo>
                  <a:lnTo>
                    <a:pt x="952576" y="673239"/>
                  </a:lnTo>
                  <a:lnTo>
                    <a:pt x="954265" y="672223"/>
                  </a:lnTo>
                  <a:lnTo>
                    <a:pt x="956056" y="671207"/>
                  </a:lnTo>
                  <a:lnTo>
                    <a:pt x="957453" y="671080"/>
                  </a:lnTo>
                  <a:lnTo>
                    <a:pt x="958418" y="671588"/>
                  </a:lnTo>
                  <a:lnTo>
                    <a:pt x="958799" y="671080"/>
                  </a:lnTo>
                  <a:lnTo>
                    <a:pt x="958900" y="670953"/>
                  </a:lnTo>
                  <a:lnTo>
                    <a:pt x="959485" y="670572"/>
                  </a:lnTo>
                  <a:lnTo>
                    <a:pt x="961161" y="670445"/>
                  </a:lnTo>
                  <a:lnTo>
                    <a:pt x="962012" y="670572"/>
                  </a:lnTo>
                  <a:lnTo>
                    <a:pt x="963269" y="670699"/>
                  </a:lnTo>
                  <a:lnTo>
                    <a:pt x="963828" y="670445"/>
                  </a:lnTo>
                  <a:lnTo>
                    <a:pt x="964107" y="670318"/>
                  </a:lnTo>
                  <a:lnTo>
                    <a:pt x="964463" y="669429"/>
                  </a:lnTo>
                  <a:lnTo>
                    <a:pt x="964565" y="669175"/>
                  </a:lnTo>
                  <a:lnTo>
                    <a:pt x="966393" y="669429"/>
                  </a:lnTo>
                  <a:lnTo>
                    <a:pt x="966812" y="669175"/>
                  </a:lnTo>
                  <a:lnTo>
                    <a:pt x="967232" y="668921"/>
                  </a:lnTo>
                  <a:lnTo>
                    <a:pt x="967092" y="667651"/>
                  </a:lnTo>
                  <a:lnTo>
                    <a:pt x="970965" y="665873"/>
                  </a:lnTo>
                  <a:lnTo>
                    <a:pt x="971423" y="666000"/>
                  </a:lnTo>
                  <a:lnTo>
                    <a:pt x="971880" y="665873"/>
                  </a:lnTo>
                  <a:lnTo>
                    <a:pt x="972794" y="665619"/>
                  </a:lnTo>
                  <a:lnTo>
                    <a:pt x="975067" y="664857"/>
                  </a:lnTo>
                  <a:lnTo>
                    <a:pt x="978293" y="663841"/>
                  </a:lnTo>
                  <a:lnTo>
                    <a:pt x="981049" y="663841"/>
                  </a:lnTo>
                  <a:lnTo>
                    <a:pt x="981214" y="663333"/>
                  </a:lnTo>
                  <a:lnTo>
                    <a:pt x="981671" y="662952"/>
                  </a:lnTo>
                  <a:lnTo>
                    <a:pt x="982421" y="662571"/>
                  </a:lnTo>
                  <a:lnTo>
                    <a:pt x="984046" y="662063"/>
                  </a:lnTo>
                  <a:lnTo>
                    <a:pt x="983919" y="660920"/>
                  </a:lnTo>
                  <a:lnTo>
                    <a:pt x="984237" y="660666"/>
                  </a:lnTo>
                  <a:lnTo>
                    <a:pt x="985723" y="661809"/>
                  </a:lnTo>
                  <a:lnTo>
                    <a:pt x="986066" y="661936"/>
                  </a:lnTo>
                  <a:lnTo>
                    <a:pt x="986904" y="661936"/>
                  </a:lnTo>
                  <a:lnTo>
                    <a:pt x="987475" y="660920"/>
                  </a:lnTo>
                  <a:lnTo>
                    <a:pt x="987755" y="660666"/>
                  </a:lnTo>
                  <a:lnTo>
                    <a:pt x="988593" y="659904"/>
                  </a:lnTo>
                  <a:lnTo>
                    <a:pt x="990282" y="658761"/>
                  </a:lnTo>
                  <a:lnTo>
                    <a:pt x="992365" y="657745"/>
                  </a:lnTo>
                  <a:lnTo>
                    <a:pt x="993406" y="656983"/>
                  </a:lnTo>
                  <a:lnTo>
                    <a:pt x="994067" y="656348"/>
                  </a:lnTo>
                  <a:lnTo>
                    <a:pt x="994168" y="656221"/>
                  </a:lnTo>
                  <a:lnTo>
                    <a:pt x="994359" y="655967"/>
                  </a:lnTo>
                  <a:lnTo>
                    <a:pt x="995184" y="656221"/>
                  </a:lnTo>
                  <a:lnTo>
                    <a:pt x="995832" y="655967"/>
                  </a:lnTo>
                  <a:lnTo>
                    <a:pt x="996302" y="655078"/>
                  </a:lnTo>
                  <a:lnTo>
                    <a:pt x="997610" y="655713"/>
                  </a:lnTo>
                  <a:lnTo>
                    <a:pt x="998905" y="655713"/>
                  </a:lnTo>
                  <a:lnTo>
                    <a:pt x="1000201" y="655205"/>
                  </a:lnTo>
                  <a:lnTo>
                    <a:pt x="1000264" y="655078"/>
                  </a:lnTo>
                  <a:lnTo>
                    <a:pt x="1000747" y="654189"/>
                  </a:lnTo>
                  <a:lnTo>
                    <a:pt x="1001496" y="653681"/>
                  </a:lnTo>
                  <a:lnTo>
                    <a:pt x="1003820" y="653427"/>
                  </a:lnTo>
                  <a:lnTo>
                    <a:pt x="1004544" y="653173"/>
                  </a:lnTo>
                  <a:lnTo>
                    <a:pt x="1005001" y="653427"/>
                  </a:lnTo>
                  <a:lnTo>
                    <a:pt x="1005941" y="653173"/>
                  </a:lnTo>
                  <a:lnTo>
                    <a:pt x="1007351" y="652665"/>
                  </a:lnTo>
                  <a:lnTo>
                    <a:pt x="1008646" y="652284"/>
                  </a:lnTo>
                  <a:lnTo>
                    <a:pt x="1009980" y="652030"/>
                  </a:lnTo>
                  <a:lnTo>
                    <a:pt x="1012736" y="650379"/>
                  </a:lnTo>
                  <a:lnTo>
                    <a:pt x="1016190" y="649109"/>
                  </a:lnTo>
                  <a:lnTo>
                    <a:pt x="1020381" y="648220"/>
                  </a:lnTo>
                  <a:lnTo>
                    <a:pt x="1025982" y="646950"/>
                  </a:lnTo>
                  <a:lnTo>
                    <a:pt x="1031722" y="645426"/>
                  </a:lnTo>
                  <a:lnTo>
                    <a:pt x="1032776" y="644664"/>
                  </a:lnTo>
                  <a:lnTo>
                    <a:pt x="1034288" y="644156"/>
                  </a:lnTo>
                  <a:lnTo>
                    <a:pt x="1036294" y="643902"/>
                  </a:lnTo>
                  <a:lnTo>
                    <a:pt x="1037336" y="642886"/>
                  </a:lnTo>
                  <a:lnTo>
                    <a:pt x="1037602" y="642632"/>
                  </a:lnTo>
                  <a:lnTo>
                    <a:pt x="1038733" y="641997"/>
                  </a:lnTo>
                  <a:lnTo>
                    <a:pt x="1039406" y="641616"/>
                  </a:lnTo>
                  <a:lnTo>
                    <a:pt x="1041717" y="640981"/>
                  </a:lnTo>
                  <a:lnTo>
                    <a:pt x="1047026" y="638187"/>
                  </a:lnTo>
                  <a:lnTo>
                    <a:pt x="1048080" y="637552"/>
                  </a:lnTo>
                  <a:lnTo>
                    <a:pt x="1048346" y="636917"/>
                  </a:lnTo>
                  <a:lnTo>
                    <a:pt x="1049185" y="637171"/>
                  </a:lnTo>
                  <a:lnTo>
                    <a:pt x="1049731" y="637171"/>
                  </a:lnTo>
                  <a:lnTo>
                    <a:pt x="1050061" y="637044"/>
                  </a:lnTo>
                  <a:lnTo>
                    <a:pt x="1050213" y="636917"/>
                  </a:lnTo>
                  <a:lnTo>
                    <a:pt x="1050848" y="636409"/>
                  </a:lnTo>
                  <a:lnTo>
                    <a:pt x="1051661" y="636155"/>
                  </a:lnTo>
                  <a:lnTo>
                    <a:pt x="1051953" y="635774"/>
                  </a:lnTo>
                  <a:lnTo>
                    <a:pt x="1052715" y="635647"/>
                  </a:lnTo>
                  <a:lnTo>
                    <a:pt x="1053960" y="635647"/>
                  </a:lnTo>
                  <a:lnTo>
                    <a:pt x="1054773" y="634885"/>
                  </a:lnTo>
                  <a:lnTo>
                    <a:pt x="1055560" y="634250"/>
                  </a:lnTo>
                  <a:lnTo>
                    <a:pt x="1057033" y="633361"/>
                  </a:lnTo>
                  <a:lnTo>
                    <a:pt x="1057960" y="633107"/>
                  </a:lnTo>
                  <a:lnTo>
                    <a:pt x="1059078" y="632980"/>
                  </a:lnTo>
                  <a:lnTo>
                    <a:pt x="1060272" y="633107"/>
                  </a:lnTo>
                  <a:lnTo>
                    <a:pt x="1060704" y="632980"/>
                  </a:lnTo>
                  <a:lnTo>
                    <a:pt x="1061250" y="632853"/>
                  </a:lnTo>
                  <a:lnTo>
                    <a:pt x="1061885" y="632599"/>
                  </a:lnTo>
                  <a:lnTo>
                    <a:pt x="1061923" y="631710"/>
                  </a:lnTo>
                  <a:lnTo>
                    <a:pt x="1062507" y="630948"/>
                  </a:lnTo>
                  <a:lnTo>
                    <a:pt x="1063066" y="630440"/>
                  </a:lnTo>
                  <a:lnTo>
                    <a:pt x="1065022" y="628662"/>
                  </a:lnTo>
                  <a:lnTo>
                    <a:pt x="1065949" y="627519"/>
                  </a:lnTo>
                  <a:lnTo>
                    <a:pt x="1066076" y="625868"/>
                  </a:lnTo>
                  <a:lnTo>
                    <a:pt x="1066139" y="625487"/>
                  </a:lnTo>
                  <a:lnTo>
                    <a:pt x="1066596" y="624471"/>
                  </a:lnTo>
                  <a:lnTo>
                    <a:pt x="1067054" y="623836"/>
                  </a:lnTo>
                  <a:lnTo>
                    <a:pt x="1067396" y="623328"/>
                  </a:lnTo>
                  <a:lnTo>
                    <a:pt x="1067765" y="622693"/>
                  </a:lnTo>
                  <a:lnTo>
                    <a:pt x="1068336" y="621677"/>
                  </a:lnTo>
                  <a:lnTo>
                    <a:pt x="1068844" y="620788"/>
                  </a:lnTo>
                  <a:lnTo>
                    <a:pt x="1068946" y="620407"/>
                  </a:lnTo>
                  <a:lnTo>
                    <a:pt x="1069060" y="619264"/>
                  </a:lnTo>
                  <a:close/>
                </a:path>
                <a:path w="2097405" h="1483995">
                  <a:moveTo>
                    <a:pt x="1071219" y="964247"/>
                  </a:moveTo>
                  <a:lnTo>
                    <a:pt x="1069365" y="964247"/>
                  </a:lnTo>
                  <a:lnTo>
                    <a:pt x="1068882" y="965517"/>
                  </a:lnTo>
                  <a:lnTo>
                    <a:pt x="1070965" y="965517"/>
                  </a:lnTo>
                  <a:lnTo>
                    <a:pt x="1071219" y="964247"/>
                  </a:lnTo>
                  <a:close/>
                </a:path>
                <a:path w="2097405" h="1483995">
                  <a:moveTo>
                    <a:pt x="1082675" y="699312"/>
                  </a:moveTo>
                  <a:lnTo>
                    <a:pt x="1082306" y="699058"/>
                  </a:lnTo>
                  <a:lnTo>
                    <a:pt x="1082294" y="699312"/>
                  </a:lnTo>
                  <a:lnTo>
                    <a:pt x="1082548" y="699566"/>
                  </a:lnTo>
                  <a:lnTo>
                    <a:pt x="1082675" y="699312"/>
                  </a:lnTo>
                  <a:close/>
                </a:path>
                <a:path w="2097405" h="1483995">
                  <a:moveTo>
                    <a:pt x="1094892" y="938847"/>
                  </a:moveTo>
                  <a:lnTo>
                    <a:pt x="1093279" y="935037"/>
                  </a:lnTo>
                  <a:lnTo>
                    <a:pt x="1091577" y="932497"/>
                  </a:lnTo>
                  <a:lnTo>
                    <a:pt x="1089774" y="931227"/>
                  </a:lnTo>
                  <a:lnTo>
                    <a:pt x="1089025" y="929957"/>
                  </a:lnTo>
                  <a:lnTo>
                    <a:pt x="1088212" y="928687"/>
                  </a:lnTo>
                  <a:lnTo>
                    <a:pt x="1087323" y="928687"/>
                  </a:lnTo>
                  <a:lnTo>
                    <a:pt x="1085862" y="927417"/>
                  </a:lnTo>
                  <a:lnTo>
                    <a:pt x="1084414" y="927417"/>
                  </a:lnTo>
                  <a:lnTo>
                    <a:pt x="1082954" y="928687"/>
                  </a:lnTo>
                  <a:lnTo>
                    <a:pt x="1080909" y="929957"/>
                  </a:lnTo>
                  <a:lnTo>
                    <a:pt x="1078763" y="931227"/>
                  </a:lnTo>
                  <a:lnTo>
                    <a:pt x="1076007" y="933767"/>
                  </a:lnTo>
                  <a:lnTo>
                    <a:pt x="1072756" y="936307"/>
                  </a:lnTo>
                  <a:lnTo>
                    <a:pt x="1070965" y="937577"/>
                  </a:lnTo>
                  <a:lnTo>
                    <a:pt x="1070394" y="938847"/>
                  </a:lnTo>
                  <a:lnTo>
                    <a:pt x="1068362" y="938847"/>
                  </a:lnTo>
                  <a:lnTo>
                    <a:pt x="1067879" y="940117"/>
                  </a:lnTo>
                  <a:lnTo>
                    <a:pt x="1066927" y="940117"/>
                  </a:lnTo>
                  <a:lnTo>
                    <a:pt x="1066609" y="941387"/>
                  </a:lnTo>
                  <a:lnTo>
                    <a:pt x="1065822" y="942657"/>
                  </a:lnTo>
                  <a:lnTo>
                    <a:pt x="1065060" y="942657"/>
                  </a:lnTo>
                  <a:lnTo>
                    <a:pt x="1064818" y="943927"/>
                  </a:lnTo>
                  <a:lnTo>
                    <a:pt x="1063625" y="943927"/>
                  </a:lnTo>
                  <a:lnTo>
                    <a:pt x="1063574" y="945197"/>
                  </a:lnTo>
                  <a:lnTo>
                    <a:pt x="1062380" y="945197"/>
                  </a:lnTo>
                  <a:lnTo>
                    <a:pt x="1061745" y="946467"/>
                  </a:lnTo>
                  <a:lnTo>
                    <a:pt x="1061427" y="946467"/>
                  </a:lnTo>
                  <a:lnTo>
                    <a:pt x="1056259" y="952817"/>
                  </a:lnTo>
                  <a:lnTo>
                    <a:pt x="1055039" y="952817"/>
                  </a:lnTo>
                  <a:lnTo>
                    <a:pt x="1054849" y="954087"/>
                  </a:lnTo>
                  <a:lnTo>
                    <a:pt x="1054214" y="954087"/>
                  </a:lnTo>
                  <a:lnTo>
                    <a:pt x="1053769" y="955357"/>
                  </a:lnTo>
                  <a:lnTo>
                    <a:pt x="1052118" y="955357"/>
                  </a:lnTo>
                  <a:lnTo>
                    <a:pt x="1051001" y="957897"/>
                  </a:lnTo>
                  <a:lnTo>
                    <a:pt x="1048956" y="957897"/>
                  </a:lnTo>
                  <a:lnTo>
                    <a:pt x="1049375" y="959167"/>
                  </a:lnTo>
                  <a:lnTo>
                    <a:pt x="1048816" y="960437"/>
                  </a:lnTo>
                  <a:lnTo>
                    <a:pt x="1047254" y="960437"/>
                  </a:lnTo>
                  <a:lnTo>
                    <a:pt x="1047000" y="961707"/>
                  </a:lnTo>
                  <a:lnTo>
                    <a:pt x="1046391" y="961707"/>
                  </a:lnTo>
                  <a:lnTo>
                    <a:pt x="1045781" y="962977"/>
                  </a:lnTo>
                  <a:lnTo>
                    <a:pt x="1044714" y="962977"/>
                  </a:lnTo>
                  <a:lnTo>
                    <a:pt x="1043990" y="964247"/>
                  </a:lnTo>
                  <a:lnTo>
                    <a:pt x="1043393" y="964247"/>
                  </a:lnTo>
                  <a:lnTo>
                    <a:pt x="1040498" y="966787"/>
                  </a:lnTo>
                  <a:lnTo>
                    <a:pt x="1039926" y="966787"/>
                  </a:lnTo>
                  <a:lnTo>
                    <a:pt x="1037437" y="970597"/>
                  </a:lnTo>
                  <a:lnTo>
                    <a:pt x="1036535" y="971867"/>
                  </a:lnTo>
                  <a:lnTo>
                    <a:pt x="1034694" y="971867"/>
                  </a:lnTo>
                  <a:lnTo>
                    <a:pt x="1034453" y="973137"/>
                  </a:lnTo>
                  <a:lnTo>
                    <a:pt x="1034681" y="974407"/>
                  </a:lnTo>
                  <a:lnTo>
                    <a:pt x="1033843" y="973137"/>
                  </a:lnTo>
                  <a:lnTo>
                    <a:pt x="1033208" y="974407"/>
                  </a:lnTo>
                  <a:lnTo>
                    <a:pt x="1032725" y="974407"/>
                  </a:lnTo>
                  <a:lnTo>
                    <a:pt x="1031900" y="975677"/>
                  </a:lnTo>
                  <a:lnTo>
                    <a:pt x="1031481" y="975677"/>
                  </a:lnTo>
                  <a:lnTo>
                    <a:pt x="1031481" y="976947"/>
                  </a:lnTo>
                  <a:lnTo>
                    <a:pt x="1029957" y="976947"/>
                  </a:lnTo>
                  <a:lnTo>
                    <a:pt x="1029487" y="978217"/>
                  </a:lnTo>
                  <a:lnTo>
                    <a:pt x="1028966" y="979487"/>
                  </a:lnTo>
                  <a:lnTo>
                    <a:pt x="1028065" y="979487"/>
                  </a:lnTo>
                  <a:lnTo>
                    <a:pt x="1027264" y="980757"/>
                  </a:lnTo>
                  <a:lnTo>
                    <a:pt x="1026972" y="982027"/>
                  </a:lnTo>
                  <a:lnTo>
                    <a:pt x="1027201" y="982027"/>
                  </a:lnTo>
                  <a:lnTo>
                    <a:pt x="1026147" y="983297"/>
                  </a:lnTo>
                  <a:lnTo>
                    <a:pt x="1025385" y="983297"/>
                  </a:lnTo>
                  <a:lnTo>
                    <a:pt x="1025156" y="984567"/>
                  </a:lnTo>
                  <a:lnTo>
                    <a:pt x="1024559" y="984567"/>
                  </a:lnTo>
                  <a:lnTo>
                    <a:pt x="1023581" y="985837"/>
                  </a:lnTo>
                  <a:lnTo>
                    <a:pt x="1022172" y="985837"/>
                  </a:lnTo>
                  <a:lnTo>
                    <a:pt x="1021676" y="987107"/>
                  </a:lnTo>
                  <a:lnTo>
                    <a:pt x="1021003" y="987107"/>
                  </a:lnTo>
                  <a:lnTo>
                    <a:pt x="1020940" y="988377"/>
                  </a:lnTo>
                  <a:lnTo>
                    <a:pt x="1019302" y="988377"/>
                  </a:lnTo>
                  <a:lnTo>
                    <a:pt x="1019441" y="989647"/>
                  </a:lnTo>
                  <a:lnTo>
                    <a:pt x="1018679" y="990917"/>
                  </a:lnTo>
                  <a:lnTo>
                    <a:pt x="1017003" y="992187"/>
                  </a:lnTo>
                  <a:lnTo>
                    <a:pt x="1015047" y="994727"/>
                  </a:lnTo>
                  <a:lnTo>
                    <a:pt x="1014387" y="995997"/>
                  </a:lnTo>
                  <a:lnTo>
                    <a:pt x="1012393" y="995997"/>
                  </a:lnTo>
                  <a:lnTo>
                    <a:pt x="1012050" y="997267"/>
                  </a:lnTo>
                  <a:lnTo>
                    <a:pt x="1011529" y="998537"/>
                  </a:lnTo>
                  <a:lnTo>
                    <a:pt x="1010729" y="999807"/>
                  </a:lnTo>
                  <a:lnTo>
                    <a:pt x="1010361" y="999807"/>
                  </a:lnTo>
                  <a:lnTo>
                    <a:pt x="1010424" y="1001077"/>
                  </a:lnTo>
                  <a:lnTo>
                    <a:pt x="1008951" y="1001077"/>
                  </a:lnTo>
                  <a:lnTo>
                    <a:pt x="1008087" y="1002347"/>
                  </a:lnTo>
                  <a:lnTo>
                    <a:pt x="1006055" y="1002347"/>
                  </a:lnTo>
                  <a:lnTo>
                    <a:pt x="1006055" y="1003617"/>
                  </a:lnTo>
                  <a:lnTo>
                    <a:pt x="1005522" y="1003617"/>
                  </a:lnTo>
                  <a:lnTo>
                    <a:pt x="1004277" y="1006157"/>
                  </a:lnTo>
                  <a:lnTo>
                    <a:pt x="1004087" y="1007427"/>
                  </a:lnTo>
                  <a:lnTo>
                    <a:pt x="1004379" y="1008697"/>
                  </a:lnTo>
                  <a:lnTo>
                    <a:pt x="1005065" y="1008697"/>
                  </a:lnTo>
                  <a:lnTo>
                    <a:pt x="1005065" y="1009967"/>
                  </a:lnTo>
                  <a:lnTo>
                    <a:pt x="1004747" y="1011237"/>
                  </a:lnTo>
                  <a:lnTo>
                    <a:pt x="1005230" y="1012507"/>
                  </a:lnTo>
                  <a:lnTo>
                    <a:pt x="1006602" y="1012507"/>
                  </a:lnTo>
                  <a:lnTo>
                    <a:pt x="1008202" y="1013777"/>
                  </a:lnTo>
                  <a:lnTo>
                    <a:pt x="1008849" y="1013777"/>
                  </a:lnTo>
                  <a:lnTo>
                    <a:pt x="1009167" y="1015047"/>
                  </a:lnTo>
                  <a:lnTo>
                    <a:pt x="1008303" y="1015047"/>
                  </a:lnTo>
                  <a:lnTo>
                    <a:pt x="1008570" y="1016317"/>
                  </a:lnTo>
                  <a:lnTo>
                    <a:pt x="1009726" y="1016317"/>
                  </a:lnTo>
                  <a:lnTo>
                    <a:pt x="1010678" y="1015047"/>
                  </a:lnTo>
                  <a:lnTo>
                    <a:pt x="1010983" y="1017587"/>
                  </a:lnTo>
                  <a:lnTo>
                    <a:pt x="1012685" y="1018857"/>
                  </a:lnTo>
                  <a:lnTo>
                    <a:pt x="1015784" y="1020127"/>
                  </a:lnTo>
                  <a:lnTo>
                    <a:pt x="1020064" y="1020127"/>
                  </a:lnTo>
                  <a:lnTo>
                    <a:pt x="1020025" y="1017587"/>
                  </a:lnTo>
                  <a:lnTo>
                    <a:pt x="1021067" y="1017587"/>
                  </a:lnTo>
                  <a:lnTo>
                    <a:pt x="1021626" y="1016317"/>
                  </a:lnTo>
                  <a:lnTo>
                    <a:pt x="1022464" y="1016317"/>
                  </a:lnTo>
                  <a:lnTo>
                    <a:pt x="1022578" y="1015047"/>
                  </a:lnTo>
                  <a:lnTo>
                    <a:pt x="1023124" y="1013777"/>
                  </a:lnTo>
                  <a:lnTo>
                    <a:pt x="1024077" y="1013777"/>
                  </a:lnTo>
                  <a:lnTo>
                    <a:pt x="1024013" y="1012507"/>
                  </a:lnTo>
                  <a:lnTo>
                    <a:pt x="1024204" y="1012507"/>
                  </a:lnTo>
                  <a:lnTo>
                    <a:pt x="1024648" y="1011237"/>
                  </a:lnTo>
                  <a:lnTo>
                    <a:pt x="1025321" y="1009967"/>
                  </a:lnTo>
                  <a:lnTo>
                    <a:pt x="1026121" y="1009967"/>
                  </a:lnTo>
                  <a:lnTo>
                    <a:pt x="1025893" y="1008697"/>
                  </a:lnTo>
                  <a:lnTo>
                    <a:pt x="1025601" y="1008697"/>
                  </a:lnTo>
                  <a:lnTo>
                    <a:pt x="1025702" y="1007427"/>
                  </a:lnTo>
                  <a:lnTo>
                    <a:pt x="1025944" y="1007427"/>
                  </a:lnTo>
                  <a:lnTo>
                    <a:pt x="1026464" y="1006157"/>
                  </a:lnTo>
                  <a:lnTo>
                    <a:pt x="1026541" y="1004887"/>
                  </a:lnTo>
                  <a:lnTo>
                    <a:pt x="1026883" y="1004887"/>
                  </a:lnTo>
                  <a:lnTo>
                    <a:pt x="1027747" y="1006157"/>
                  </a:lnTo>
                  <a:lnTo>
                    <a:pt x="1028788" y="1007427"/>
                  </a:lnTo>
                  <a:lnTo>
                    <a:pt x="1029792" y="1006157"/>
                  </a:lnTo>
                  <a:lnTo>
                    <a:pt x="1029665" y="1006157"/>
                  </a:lnTo>
                  <a:lnTo>
                    <a:pt x="1029919" y="1004887"/>
                  </a:lnTo>
                  <a:lnTo>
                    <a:pt x="1032840" y="1004887"/>
                  </a:lnTo>
                  <a:lnTo>
                    <a:pt x="1031824" y="1003617"/>
                  </a:lnTo>
                  <a:lnTo>
                    <a:pt x="1031506" y="1002347"/>
                  </a:lnTo>
                  <a:lnTo>
                    <a:pt x="1031887" y="1002347"/>
                  </a:lnTo>
                  <a:lnTo>
                    <a:pt x="1032776" y="1003617"/>
                  </a:lnTo>
                  <a:lnTo>
                    <a:pt x="1033322" y="1003617"/>
                  </a:lnTo>
                  <a:lnTo>
                    <a:pt x="1033449" y="1001077"/>
                  </a:lnTo>
                  <a:lnTo>
                    <a:pt x="1033653" y="1001077"/>
                  </a:lnTo>
                  <a:lnTo>
                    <a:pt x="1035761" y="998537"/>
                  </a:lnTo>
                  <a:lnTo>
                    <a:pt x="1036751" y="997267"/>
                  </a:lnTo>
                  <a:lnTo>
                    <a:pt x="1039266" y="997267"/>
                  </a:lnTo>
                  <a:lnTo>
                    <a:pt x="1039164" y="995997"/>
                  </a:lnTo>
                  <a:lnTo>
                    <a:pt x="1040307" y="995997"/>
                  </a:lnTo>
                  <a:lnTo>
                    <a:pt x="1039837" y="994727"/>
                  </a:lnTo>
                  <a:lnTo>
                    <a:pt x="1042695" y="994727"/>
                  </a:lnTo>
                  <a:lnTo>
                    <a:pt x="1043228" y="993457"/>
                  </a:lnTo>
                  <a:lnTo>
                    <a:pt x="1043457" y="993457"/>
                  </a:lnTo>
                  <a:lnTo>
                    <a:pt x="1043940" y="992187"/>
                  </a:lnTo>
                  <a:lnTo>
                    <a:pt x="1044232" y="989647"/>
                  </a:lnTo>
                  <a:lnTo>
                    <a:pt x="1045667" y="989647"/>
                  </a:lnTo>
                  <a:lnTo>
                    <a:pt x="1045895" y="988377"/>
                  </a:lnTo>
                  <a:lnTo>
                    <a:pt x="1046124" y="988377"/>
                  </a:lnTo>
                  <a:lnTo>
                    <a:pt x="1046327" y="987107"/>
                  </a:lnTo>
                  <a:lnTo>
                    <a:pt x="1046848" y="987107"/>
                  </a:lnTo>
                  <a:lnTo>
                    <a:pt x="1046937" y="985837"/>
                  </a:lnTo>
                  <a:lnTo>
                    <a:pt x="1048461" y="985837"/>
                  </a:lnTo>
                  <a:lnTo>
                    <a:pt x="1048715" y="987107"/>
                  </a:lnTo>
                  <a:lnTo>
                    <a:pt x="1049502" y="987107"/>
                  </a:lnTo>
                  <a:lnTo>
                    <a:pt x="1049413" y="985837"/>
                  </a:lnTo>
                  <a:lnTo>
                    <a:pt x="1048791" y="984567"/>
                  </a:lnTo>
                  <a:lnTo>
                    <a:pt x="1050213" y="985837"/>
                  </a:lnTo>
                  <a:lnTo>
                    <a:pt x="1050683" y="983297"/>
                  </a:lnTo>
                  <a:lnTo>
                    <a:pt x="1052741" y="983297"/>
                  </a:lnTo>
                  <a:lnTo>
                    <a:pt x="1053414" y="982027"/>
                  </a:lnTo>
                  <a:lnTo>
                    <a:pt x="1053731" y="982027"/>
                  </a:lnTo>
                  <a:lnTo>
                    <a:pt x="1054303" y="980757"/>
                  </a:lnTo>
                  <a:lnTo>
                    <a:pt x="1055395" y="980757"/>
                  </a:lnTo>
                  <a:lnTo>
                    <a:pt x="1055357" y="979487"/>
                  </a:lnTo>
                  <a:lnTo>
                    <a:pt x="1055878" y="978217"/>
                  </a:lnTo>
                  <a:lnTo>
                    <a:pt x="1057795" y="978217"/>
                  </a:lnTo>
                  <a:lnTo>
                    <a:pt x="1058291" y="976947"/>
                  </a:lnTo>
                  <a:lnTo>
                    <a:pt x="1058799" y="976947"/>
                  </a:lnTo>
                  <a:lnTo>
                    <a:pt x="1059218" y="975677"/>
                  </a:lnTo>
                  <a:lnTo>
                    <a:pt x="1059510" y="974407"/>
                  </a:lnTo>
                  <a:lnTo>
                    <a:pt x="1061504" y="974407"/>
                  </a:lnTo>
                  <a:lnTo>
                    <a:pt x="1061948" y="973137"/>
                  </a:lnTo>
                  <a:lnTo>
                    <a:pt x="1061961" y="971867"/>
                  </a:lnTo>
                  <a:lnTo>
                    <a:pt x="1061554" y="970597"/>
                  </a:lnTo>
                  <a:lnTo>
                    <a:pt x="1064958" y="970597"/>
                  </a:lnTo>
                  <a:lnTo>
                    <a:pt x="1065987" y="969327"/>
                  </a:lnTo>
                  <a:lnTo>
                    <a:pt x="1065530" y="966787"/>
                  </a:lnTo>
                  <a:lnTo>
                    <a:pt x="1067219" y="966787"/>
                  </a:lnTo>
                  <a:lnTo>
                    <a:pt x="1068311" y="965517"/>
                  </a:lnTo>
                  <a:lnTo>
                    <a:pt x="1068882" y="965517"/>
                  </a:lnTo>
                  <a:lnTo>
                    <a:pt x="1068933" y="964247"/>
                  </a:lnTo>
                  <a:lnTo>
                    <a:pt x="1068616" y="962977"/>
                  </a:lnTo>
                  <a:lnTo>
                    <a:pt x="1068781" y="961707"/>
                  </a:lnTo>
                  <a:lnTo>
                    <a:pt x="1069416" y="961707"/>
                  </a:lnTo>
                  <a:lnTo>
                    <a:pt x="1069797" y="962977"/>
                  </a:lnTo>
                  <a:lnTo>
                    <a:pt x="1070635" y="962977"/>
                  </a:lnTo>
                  <a:lnTo>
                    <a:pt x="1071930" y="964247"/>
                  </a:lnTo>
                  <a:lnTo>
                    <a:pt x="1071867" y="962977"/>
                  </a:lnTo>
                  <a:lnTo>
                    <a:pt x="1071994" y="962977"/>
                  </a:lnTo>
                  <a:lnTo>
                    <a:pt x="1072311" y="961707"/>
                  </a:lnTo>
                  <a:lnTo>
                    <a:pt x="1072934" y="961707"/>
                  </a:lnTo>
                  <a:lnTo>
                    <a:pt x="1073124" y="960437"/>
                  </a:lnTo>
                  <a:lnTo>
                    <a:pt x="1072565" y="960437"/>
                  </a:lnTo>
                  <a:lnTo>
                    <a:pt x="1073048" y="959167"/>
                  </a:lnTo>
                  <a:lnTo>
                    <a:pt x="1074699" y="959167"/>
                  </a:lnTo>
                  <a:lnTo>
                    <a:pt x="1074788" y="960437"/>
                  </a:lnTo>
                  <a:lnTo>
                    <a:pt x="1076401" y="960437"/>
                  </a:lnTo>
                  <a:lnTo>
                    <a:pt x="1076553" y="959167"/>
                  </a:lnTo>
                  <a:lnTo>
                    <a:pt x="1076934" y="957897"/>
                  </a:lnTo>
                  <a:lnTo>
                    <a:pt x="1076909" y="956627"/>
                  </a:lnTo>
                  <a:lnTo>
                    <a:pt x="1077036" y="955357"/>
                  </a:lnTo>
                  <a:lnTo>
                    <a:pt x="1078052" y="956627"/>
                  </a:lnTo>
                  <a:lnTo>
                    <a:pt x="1079322" y="956627"/>
                  </a:lnTo>
                  <a:lnTo>
                    <a:pt x="1080211" y="955357"/>
                  </a:lnTo>
                  <a:lnTo>
                    <a:pt x="1081316" y="954087"/>
                  </a:lnTo>
                  <a:lnTo>
                    <a:pt x="1080236" y="954087"/>
                  </a:lnTo>
                  <a:lnTo>
                    <a:pt x="1080554" y="952817"/>
                  </a:lnTo>
                  <a:lnTo>
                    <a:pt x="1081087" y="951547"/>
                  </a:lnTo>
                  <a:lnTo>
                    <a:pt x="1081468" y="950277"/>
                  </a:lnTo>
                  <a:lnTo>
                    <a:pt x="1082243" y="951547"/>
                  </a:lnTo>
                  <a:lnTo>
                    <a:pt x="1084364" y="951547"/>
                  </a:lnTo>
                  <a:lnTo>
                    <a:pt x="1084681" y="950277"/>
                  </a:lnTo>
                  <a:lnTo>
                    <a:pt x="1083475" y="949007"/>
                  </a:lnTo>
                  <a:lnTo>
                    <a:pt x="1085723" y="949007"/>
                  </a:lnTo>
                  <a:lnTo>
                    <a:pt x="1086840" y="947737"/>
                  </a:lnTo>
                  <a:lnTo>
                    <a:pt x="1088034" y="946467"/>
                  </a:lnTo>
                  <a:lnTo>
                    <a:pt x="1089406" y="946467"/>
                  </a:lnTo>
                  <a:lnTo>
                    <a:pt x="1089787" y="945197"/>
                  </a:lnTo>
                  <a:lnTo>
                    <a:pt x="1090079" y="945197"/>
                  </a:lnTo>
                  <a:lnTo>
                    <a:pt x="1090041" y="942657"/>
                  </a:lnTo>
                  <a:lnTo>
                    <a:pt x="1092454" y="942657"/>
                  </a:lnTo>
                  <a:lnTo>
                    <a:pt x="1092466" y="941387"/>
                  </a:lnTo>
                  <a:lnTo>
                    <a:pt x="1093889" y="941387"/>
                  </a:lnTo>
                  <a:lnTo>
                    <a:pt x="1094270" y="940117"/>
                  </a:lnTo>
                  <a:lnTo>
                    <a:pt x="1094460" y="940117"/>
                  </a:lnTo>
                  <a:lnTo>
                    <a:pt x="1094892" y="938847"/>
                  </a:lnTo>
                  <a:close/>
                </a:path>
                <a:path w="2097405" h="1483995">
                  <a:moveTo>
                    <a:pt x="1105852" y="1022985"/>
                  </a:moveTo>
                  <a:lnTo>
                    <a:pt x="1105077" y="1022477"/>
                  </a:lnTo>
                  <a:lnTo>
                    <a:pt x="1103845" y="1022477"/>
                  </a:lnTo>
                  <a:lnTo>
                    <a:pt x="1103210" y="1022731"/>
                  </a:lnTo>
                  <a:lnTo>
                    <a:pt x="1103185" y="1023239"/>
                  </a:lnTo>
                  <a:lnTo>
                    <a:pt x="1103642" y="1023620"/>
                  </a:lnTo>
                  <a:lnTo>
                    <a:pt x="1104493" y="1024001"/>
                  </a:lnTo>
                  <a:lnTo>
                    <a:pt x="1105662" y="1023493"/>
                  </a:lnTo>
                  <a:lnTo>
                    <a:pt x="1105852" y="1022985"/>
                  </a:lnTo>
                  <a:close/>
                </a:path>
                <a:path w="2097405" h="1483995">
                  <a:moveTo>
                    <a:pt x="1106639" y="1021715"/>
                  </a:moveTo>
                  <a:lnTo>
                    <a:pt x="1106512" y="1020826"/>
                  </a:lnTo>
                  <a:lnTo>
                    <a:pt x="1105916" y="1020749"/>
                  </a:lnTo>
                  <a:lnTo>
                    <a:pt x="1105293" y="1021080"/>
                  </a:lnTo>
                  <a:lnTo>
                    <a:pt x="1105217" y="1022223"/>
                  </a:lnTo>
                  <a:lnTo>
                    <a:pt x="1106322" y="1022096"/>
                  </a:lnTo>
                  <a:lnTo>
                    <a:pt x="1106639" y="1021715"/>
                  </a:lnTo>
                  <a:close/>
                </a:path>
                <a:path w="2097405" h="1483995">
                  <a:moveTo>
                    <a:pt x="1106893" y="1006475"/>
                  </a:moveTo>
                  <a:lnTo>
                    <a:pt x="1105712" y="1006475"/>
                  </a:lnTo>
                  <a:lnTo>
                    <a:pt x="1105763" y="1006856"/>
                  </a:lnTo>
                  <a:lnTo>
                    <a:pt x="1106017" y="1006983"/>
                  </a:lnTo>
                  <a:lnTo>
                    <a:pt x="1106398" y="1006856"/>
                  </a:lnTo>
                  <a:lnTo>
                    <a:pt x="1106893" y="1006475"/>
                  </a:lnTo>
                  <a:close/>
                </a:path>
                <a:path w="2097405" h="1483995">
                  <a:moveTo>
                    <a:pt x="1107300" y="643051"/>
                  </a:moveTo>
                  <a:lnTo>
                    <a:pt x="1107097" y="642797"/>
                  </a:lnTo>
                  <a:lnTo>
                    <a:pt x="1106716" y="642543"/>
                  </a:lnTo>
                  <a:lnTo>
                    <a:pt x="1106017" y="642289"/>
                  </a:lnTo>
                  <a:lnTo>
                    <a:pt x="1105420" y="642035"/>
                  </a:lnTo>
                  <a:lnTo>
                    <a:pt x="1104963" y="641527"/>
                  </a:lnTo>
                  <a:lnTo>
                    <a:pt x="1104671" y="640892"/>
                  </a:lnTo>
                  <a:lnTo>
                    <a:pt x="1106297" y="637844"/>
                  </a:lnTo>
                  <a:lnTo>
                    <a:pt x="1105522" y="636066"/>
                  </a:lnTo>
                  <a:lnTo>
                    <a:pt x="1102334" y="635812"/>
                  </a:lnTo>
                  <a:lnTo>
                    <a:pt x="1101598" y="634034"/>
                  </a:lnTo>
                  <a:lnTo>
                    <a:pt x="1101064" y="632383"/>
                  </a:lnTo>
                  <a:lnTo>
                    <a:pt x="1100264" y="632383"/>
                  </a:lnTo>
                  <a:lnTo>
                    <a:pt x="1099058" y="632129"/>
                  </a:lnTo>
                  <a:lnTo>
                    <a:pt x="1097419" y="631621"/>
                  </a:lnTo>
                  <a:lnTo>
                    <a:pt x="1095806" y="630986"/>
                  </a:lnTo>
                  <a:lnTo>
                    <a:pt x="1094257" y="630732"/>
                  </a:lnTo>
                  <a:lnTo>
                    <a:pt x="1087285" y="632764"/>
                  </a:lnTo>
                  <a:lnTo>
                    <a:pt x="1083449" y="637209"/>
                  </a:lnTo>
                  <a:lnTo>
                    <a:pt x="1082751" y="644194"/>
                  </a:lnTo>
                  <a:lnTo>
                    <a:pt x="1107186" y="644194"/>
                  </a:lnTo>
                  <a:lnTo>
                    <a:pt x="1107300" y="643051"/>
                  </a:lnTo>
                  <a:close/>
                </a:path>
                <a:path w="2097405" h="1483995">
                  <a:moveTo>
                    <a:pt x="1125080" y="1016762"/>
                  </a:moveTo>
                  <a:lnTo>
                    <a:pt x="1125042" y="1016381"/>
                  </a:lnTo>
                  <a:lnTo>
                    <a:pt x="1124826" y="1016254"/>
                  </a:lnTo>
                  <a:lnTo>
                    <a:pt x="1124470" y="1016127"/>
                  </a:lnTo>
                  <a:lnTo>
                    <a:pt x="1123810" y="1016254"/>
                  </a:lnTo>
                  <a:lnTo>
                    <a:pt x="1123454" y="1016508"/>
                  </a:lnTo>
                  <a:lnTo>
                    <a:pt x="1123403" y="1016889"/>
                  </a:lnTo>
                  <a:lnTo>
                    <a:pt x="1123657" y="1017016"/>
                  </a:lnTo>
                  <a:lnTo>
                    <a:pt x="1124115" y="1017143"/>
                  </a:lnTo>
                  <a:lnTo>
                    <a:pt x="1124775" y="1017016"/>
                  </a:lnTo>
                  <a:lnTo>
                    <a:pt x="1125080" y="1016762"/>
                  </a:lnTo>
                  <a:close/>
                </a:path>
                <a:path w="2097405" h="1483995">
                  <a:moveTo>
                    <a:pt x="1132433" y="677595"/>
                  </a:moveTo>
                  <a:lnTo>
                    <a:pt x="1132344" y="676071"/>
                  </a:lnTo>
                  <a:lnTo>
                    <a:pt x="1132166" y="675563"/>
                  </a:lnTo>
                  <a:lnTo>
                    <a:pt x="1132039" y="674547"/>
                  </a:lnTo>
                  <a:lnTo>
                    <a:pt x="1131912" y="672642"/>
                  </a:lnTo>
                  <a:lnTo>
                    <a:pt x="1131811" y="671372"/>
                  </a:lnTo>
                  <a:lnTo>
                    <a:pt x="1131709" y="670483"/>
                  </a:lnTo>
                  <a:lnTo>
                    <a:pt x="1131811" y="669086"/>
                  </a:lnTo>
                  <a:lnTo>
                    <a:pt x="1132128" y="668451"/>
                  </a:lnTo>
                  <a:lnTo>
                    <a:pt x="1131836" y="667943"/>
                  </a:lnTo>
                  <a:lnTo>
                    <a:pt x="1131697" y="667689"/>
                  </a:lnTo>
                  <a:lnTo>
                    <a:pt x="1130579" y="666800"/>
                  </a:lnTo>
                  <a:lnTo>
                    <a:pt x="1129309" y="666038"/>
                  </a:lnTo>
                  <a:lnTo>
                    <a:pt x="1128217" y="665530"/>
                  </a:lnTo>
                  <a:lnTo>
                    <a:pt x="1128699" y="664895"/>
                  </a:lnTo>
                  <a:lnTo>
                    <a:pt x="1129055" y="664641"/>
                  </a:lnTo>
                  <a:lnTo>
                    <a:pt x="1129284" y="664641"/>
                  </a:lnTo>
                  <a:lnTo>
                    <a:pt x="1127696" y="664514"/>
                  </a:lnTo>
                  <a:lnTo>
                    <a:pt x="1126959" y="663625"/>
                  </a:lnTo>
                  <a:lnTo>
                    <a:pt x="1127099" y="661974"/>
                  </a:lnTo>
                  <a:lnTo>
                    <a:pt x="1125816" y="661847"/>
                  </a:lnTo>
                  <a:lnTo>
                    <a:pt x="1124826" y="661466"/>
                  </a:lnTo>
                  <a:lnTo>
                    <a:pt x="1123518" y="660450"/>
                  </a:lnTo>
                  <a:lnTo>
                    <a:pt x="1123188" y="660196"/>
                  </a:lnTo>
                  <a:lnTo>
                    <a:pt x="1123162" y="659434"/>
                  </a:lnTo>
                  <a:lnTo>
                    <a:pt x="1123137" y="658799"/>
                  </a:lnTo>
                  <a:lnTo>
                    <a:pt x="1123861" y="656894"/>
                  </a:lnTo>
                  <a:lnTo>
                    <a:pt x="1123899" y="656767"/>
                  </a:lnTo>
                  <a:lnTo>
                    <a:pt x="1123238" y="656894"/>
                  </a:lnTo>
                  <a:lnTo>
                    <a:pt x="1122718" y="656767"/>
                  </a:lnTo>
                  <a:lnTo>
                    <a:pt x="1122756" y="656640"/>
                  </a:lnTo>
                  <a:lnTo>
                    <a:pt x="1122883" y="656259"/>
                  </a:lnTo>
                  <a:lnTo>
                    <a:pt x="1122718" y="656132"/>
                  </a:lnTo>
                  <a:lnTo>
                    <a:pt x="1122553" y="656005"/>
                  </a:lnTo>
                  <a:lnTo>
                    <a:pt x="1121740" y="655751"/>
                  </a:lnTo>
                  <a:lnTo>
                    <a:pt x="1121714" y="657783"/>
                  </a:lnTo>
                  <a:lnTo>
                    <a:pt x="1121168" y="657910"/>
                  </a:lnTo>
                  <a:lnTo>
                    <a:pt x="1119924" y="658799"/>
                  </a:lnTo>
                  <a:lnTo>
                    <a:pt x="1119974" y="657402"/>
                  </a:lnTo>
                  <a:lnTo>
                    <a:pt x="1120355" y="656894"/>
                  </a:lnTo>
                  <a:lnTo>
                    <a:pt x="1120457" y="656767"/>
                  </a:lnTo>
                  <a:lnTo>
                    <a:pt x="1121346" y="656640"/>
                  </a:lnTo>
                  <a:lnTo>
                    <a:pt x="1121600" y="657021"/>
                  </a:lnTo>
                  <a:lnTo>
                    <a:pt x="1121714" y="657783"/>
                  </a:lnTo>
                  <a:lnTo>
                    <a:pt x="1121714" y="655751"/>
                  </a:lnTo>
                  <a:lnTo>
                    <a:pt x="1121168" y="655624"/>
                  </a:lnTo>
                  <a:lnTo>
                    <a:pt x="1120559" y="655751"/>
                  </a:lnTo>
                  <a:lnTo>
                    <a:pt x="1119924" y="656132"/>
                  </a:lnTo>
                  <a:lnTo>
                    <a:pt x="1119492" y="655624"/>
                  </a:lnTo>
                  <a:lnTo>
                    <a:pt x="1118158" y="653719"/>
                  </a:lnTo>
                  <a:lnTo>
                    <a:pt x="1117892" y="653338"/>
                  </a:lnTo>
                  <a:lnTo>
                    <a:pt x="1118273" y="652830"/>
                  </a:lnTo>
                  <a:lnTo>
                    <a:pt x="1118184" y="651941"/>
                  </a:lnTo>
                  <a:lnTo>
                    <a:pt x="1118069" y="651814"/>
                  </a:lnTo>
                  <a:lnTo>
                    <a:pt x="1117625" y="651306"/>
                  </a:lnTo>
                  <a:lnTo>
                    <a:pt x="1114399" y="649655"/>
                  </a:lnTo>
                  <a:lnTo>
                    <a:pt x="1114259" y="649655"/>
                  </a:lnTo>
                  <a:lnTo>
                    <a:pt x="1114259" y="670356"/>
                  </a:lnTo>
                  <a:lnTo>
                    <a:pt x="1113599" y="670483"/>
                  </a:lnTo>
                  <a:lnTo>
                    <a:pt x="1113129" y="670229"/>
                  </a:lnTo>
                  <a:lnTo>
                    <a:pt x="1112431" y="669213"/>
                  </a:lnTo>
                  <a:lnTo>
                    <a:pt x="1112151" y="668451"/>
                  </a:lnTo>
                  <a:lnTo>
                    <a:pt x="1112672" y="667943"/>
                  </a:lnTo>
                  <a:lnTo>
                    <a:pt x="1113129" y="668070"/>
                  </a:lnTo>
                  <a:lnTo>
                    <a:pt x="1113536" y="668578"/>
                  </a:lnTo>
                  <a:lnTo>
                    <a:pt x="1113993" y="669594"/>
                  </a:lnTo>
                  <a:lnTo>
                    <a:pt x="1114259" y="670356"/>
                  </a:lnTo>
                  <a:lnTo>
                    <a:pt x="1114259" y="649655"/>
                  </a:lnTo>
                  <a:lnTo>
                    <a:pt x="1113917" y="649909"/>
                  </a:lnTo>
                  <a:lnTo>
                    <a:pt x="1113040" y="651052"/>
                  </a:lnTo>
                  <a:lnTo>
                    <a:pt x="1112126" y="651814"/>
                  </a:lnTo>
                  <a:lnTo>
                    <a:pt x="1112253" y="651179"/>
                  </a:lnTo>
                  <a:lnTo>
                    <a:pt x="1112304" y="650925"/>
                  </a:lnTo>
                  <a:lnTo>
                    <a:pt x="1112431" y="650290"/>
                  </a:lnTo>
                  <a:lnTo>
                    <a:pt x="1112786" y="649020"/>
                  </a:lnTo>
                  <a:lnTo>
                    <a:pt x="1110780" y="647496"/>
                  </a:lnTo>
                  <a:lnTo>
                    <a:pt x="1108798" y="646607"/>
                  </a:lnTo>
                  <a:lnTo>
                    <a:pt x="1106843" y="646226"/>
                  </a:lnTo>
                  <a:lnTo>
                    <a:pt x="1107160" y="644321"/>
                  </a:lnTo>
                  <a:lnTo>
                    <a:pt x="1101902" y="644321"/>
                  </a:lnTo>
                  <a:lnTo>
                    <a:pt x="1101902" y="659561"/>
                  </a:lnTo>
                  <a:lnTo>
                    <a:pt x="1101623" y="659942"/>
                  </a:lnTo>
                  <a:lnTo>
                    <a:pt x="1101521" y="660450"/>
                  </a:lnTo>
                  <a:lnTo>
                    <a:pt x="1101293" y="660069"/>
                  </a:lnTo>
                  <a:lnTo>
                    <a:pt x="1101153" y="659815"/>
                  </a:lnTo>
                  <a:lnTo>
                    <a:pt x="1101217" y="659434"/>
                  </a:lnTo>
                  <a:lnTo>
                    <a:pt x="1101902" y="659561"/>
                  </a:lnTo>
                  <a:lnTo>
                    <a:pt x="1101902" y="644321"/>
                  </a:lnTo>
                  <a:lnTo>
                    <a:pt x="1087335" y="644321"/>
                  </a:lnTo>
                  <a:lnTo>
                    <a:pt x="1087335" y="661974"/>
                  </a:lnTo>
                  <a:lnTo>
                    <a:pt x="1086993" y="662101"/>
                  </a:lnTo>
                  <a:lnTo>
                    <a:pt x="1086523" y="662355"/>
                  </a:lnTo>
                  <a:lnTo>
                    <a:pt x="1086624" y="662228"/>
                  </a:lnTo>
                  <a:lnTo>
                    <a:pt x="1087094" y="661593"/>
                  </a:lnTo>
                  <a:lnTo>
                    <a:pt x="1087081" y="661847"/>
                  </a:lnTo>
                  <a:lnTo>
                    <a:pt x="1087335" y="661974"/>
                  </a:lnTo>
                  <a:lnTo>
                    <a:pt x="1087335" y="644321"/>
                  </a:lnTo>
                  <a:lnTo>
                    <a:pt x="1082916" y="644321"/>
                  </a:lnTo>
                  <a:lnTo>
                    <a:pt x="1082916" y="653084"/>
                  </a:lnTo>
                  <a:lnTo>
                    <a:pt x="1082713" y="653465"/>
                  </a:lnTo>
                  <a:lnTo>
                    <a:pt x="1082395" y="653719"/>
                  </a:lnTo>
                  <a:lnTo>
                    <a:pt x="1081595" y="653084"/>
                  </a:lnTo>
                  <a:lnTo>
                    <a:pt x="1080147" y="651941"/>
                  </a:lnTo>
                  <a:lnTo>
                    <a:pt x="1080731" y="651179"/>
                  </a:lnTo>
                  <a:lnTo>
                    <a:pt x="1082827" y="652830"/>
                  </a:lnTo>
                  <a:lnTo>
                    <a:pt x="1082916" y="653084"/>
                  </a:lnTo>
                  <a:lnTo>
                    <a:pt x="1082916" y="644321"/>
                  </a:lnTo>
                  <a:lnTo>
                    <a:pt x="1082751" y="644321"/>
                  </a:lnTo>
                  <a:lnTo>
                    <a:pt x="1081684" y="644321"/>
                  </a:lnTo>
                  <a:lnTo>
                    <a:pt x="1080566" y="644448"/>
                  </a:lnTo>
                  <a:lnTo>
                    <a:pt x="1079207" y="645845"/>
                  </a:lnTo>
                  <a:lnTo>
                    <a:pt x="1079093" y="645985"/>
                  </a:lnTo>
                  <a:lnTo>
                    <a:pt x="1079093" y="661085"/>
                  </a:lnTo>
                  <a:lnTo>
                    <a:pt x="1078699" y="661085"/>
                  </a:lnTo>
                  <a:lnTo>
                    <a:pt x="1078611" y="661212"/>
                  </a:lnTo>
                  <a:lnTo>
                    <a:pt x="1078357" y="661085"/>
                  </a:lnTo>
                  <a:lnTo>
                    <a:pt x="1078445" y="660450"/>
                  </a:lnTo>
                  <a:lnTo>
                    <a:pt x="1078674" y="660450"/>
                  </a:lnTo>
                  <a:lnTo>
                    <a:pt x="1079042" y="660704"/>
                  </a:lnTo>
                  <a:lnTo>
                    <a:pt x="1079093" y="661085"/>
                  </a:lnTo>
                  <a:lnTo>
                    <a:pt x="1079093" y="645985"/>
                  </a:lnTo>
                  <a:lnTo>
                    <a:pt x="1078052" y="647242"/>
                  </a:lnTo>
                  <a:lnTo>
                    <a:pt x="1077341" y="647877"/>
                  </a:lnTo>
                  <a:lnTo>
                    <a:pt x="1076617" y="649020"/>
                  </a:lnTo>
                  <a:lnTo>
                    <a:pt x="1075905" y="650417"/>
                  </a:lnTo>
                  <a:lnTo>
                    <a:pt x="1076769" y="651052"/>
                  </a:lnTo>
                  <a:lnTo>
                    <a:pt x="1076985" y="650925"/>
                  </a:lnTo>
                  <a:lnTo>
                    <a:pt x="1076909" y="651306"/>
                  </a:lnTo>
                  <a:lnTo>
                    <a:pt x="1076667" y="652068"/>
                  </a:lnTo>
                  <a:lnTo>
                    <a:pt x="1076591" y="652830"/>
                  </a:lnTo>
                  <a:lnTo>
                    <a:pt x="1076388" y="653046"/>
                  </a:lnTo>
                  <a:lnTo>
                    <a:pt x="1076388" y="658291"/>
                  </a:lnTo>
                  <a:lnTo>
                    <a:pt x="1074204" y="661085"/>
                  </a:lnTo>
                  <a:lnTo>
                    <a:pt x="1074077" y="660196"/>
                  </a:lnTo>
                  <a:lnTo>
                    <a:pt x="1073962" y="659688"/>
                  </a:lnTo>
                  <a:lnTo>
                    <a:pt x="1073797" y="659307"/>
                  </a:lnTo>
                  <a:lnTo>
                    <a:pt x="1074458" y="659180"/>
                  </a:lnTo>
                  <a:lnTo>
                    <a:pt x="1074877" y="658926"/>
                  </a:lnTo>
                  <a:lnTo>
                    <a:pt x="1075245" y="657910"/>
                  </a:lnTo>
                  <a:lnTo>
                    <a:pt x="1075359" y="656894"/>
                  </a:lnTo>
                  <a:lnTo>
                    <a:pt x="1075575" y="656894"/>
                  </a:lnTo>
                  <a:lnTo>
                    <a:pt x="1075791" y="657021"/>
                  </a:lnTo>
                  <a:lnTo>
                    <a:pt x="1076185" y="657529"/>
                  </a:lnTo>
                  <a:lnTo>
                    <a:pt x="1076274" y="657783"/>
                  </a:lnTo>
                  <a:lnTo>
                    <a:pt x="1076388" y="658291"/>
                  </a:lnTo>
                  <a:lnTo>
                    <a:pt x="1076388" y="653046"/>
                  </a:lnTo>
                  <a:lnTo>
                    <a:pt x="1075905" y="653084"/>
                  </a:lnTo>
                  <a:lnTo>
                    <a:pt x="1074026" y="651687"/>
                  </a:lnTo>
                  <a:lnTo>
                    <a:pt x="1073238" y="653465"/>
                  </a:lnTo>
                  <a:lnTo>
                    <a:pt x="1071803" y="654100"/>
                  </a:lnTo>
                  <a:lnTo>
                    <a:pt x="1071105" y="655370"/>
                  </a:lnTo>
                  <a:lnTo>
                    <a:pt x="1070330" y="656386"/>
                  </a:lnTo>
                  <a:lnTo>
                    <a:pt x="1069390" y="657021"/>
                  </a:lnTo>
                  <a:lnTo>
                    <a:pt x="1068273" y="657148"/>
                  </a:lnTo>
                  <a:lnTo>
                    <a:pt x="1067142" y="660704"/>
                  </a:lnTo>
                  <a:lnTo>
                    <a:pt x="1065415" y="662228"/>
                  </a:lnTo>
                  <a:lnTo>
                    <a:pt x="1064056" y="662012"/>
                  </a:lnTo>
                  <a:lnTo>
                    <a:pt x="1064056" y="662609"/>
                  </a:lnTo>
                  <a:lnTo>
                    <a:pt x="1063942" y="663117"/>
                  </a:lnTo>
                  <a:lnTo>
                    <a:pt x="1063764" y="662990"/>
                  </a:lnTo>
                  <a:lnTo>
                    <a:pt x="1063231" y="662863"/>
                  </a:lnTo>
                  <a:lnTo>
                    <a:pt x="1063688" y="662736"/>
                  </a:lnTo>
                  <a:lnTo>
                    <a:pt x="1063942" y="662736"/>
                  </a:lnTo>
                  <a:lnTo>
                    <a:pt x="1064056" y="662609"/>
                  </a:lnTo>
                  <a:lnTo>
                    <a:pt x="1064056" y="662012"/>
                  </a:lnTo>
                  <a:lnTo>
                    <a:pt x="1063104" y="661847"/>
                  </a:lnTo>
                  <a:lnTo>
                    <a:pt x="1063040" y="662736"/>
                  </a:lnTo>
                  <a:lnTo>
                    <a:pt x="1062393" y="662736"/>
                  </a:lnTo>
                  <a:lnTo>
                    <a:pt x="1061847" y="663117"/>
                  </a:lnTo>
                  <a:lnTo>
                    <a:pt x="1061758" y="663244"/>
                  </a:lnTo>
                  <a:lnTo>
                    <a:pt x="1061758" y="668197"/>
                  </a:lnTo>
                  <a:lnTo>
                    <a:pt x="1061275" y="668832"/>
                  </a:lnTo>
                  <a:lnTo>
                    <a:pt x="1061364" y="668070"/>
                  </a:lnTo>
                  <a:lnTo>
                    <a:pt x="1061389" y="667943"/>
                  </a:lnTo>
                  <a:lnTo>
                    <a:pt x="1061440" y="667435"/>
                  </a:lnTo>
                  <a:lnTo>
                    <a:pt x="1061694" y="667689"/>
                  </a:lnTo>
                  <a:lnTo>
                    <a:pt x="1061758" y="668197"/>
                  </a:lnTo>
                  <a:lnTo>
                    <a:pt x="1061758" y="663244"/>
                  </a:lnTo>
                  <a:lnTo>
                    <a:pt x="1061466" y="663625"/>
                  </a:lnTo>
                  <a:lnTo>
                    <a:pt x="1060919" y="664641"/>
                  </a:lnTo>
                  <a:lnTo>
                    <a:pt x="1060716" y="665124"/>
                  </a:lnTo>
                  <a:lnTo>
                    <a:pt x="1060716" y="687374"/>
                  </a:lnTo>
                  <a:lnTo>
                    <a:pt x="1060183" y="687247"/>
                  </a:lnTo>
                  <a:lnTo>
                    <a:pt x="1059345" y="687120"/>
                  </a:lnTo>
                  <a:lnTo>
                    <a:pt x="1060361" y="685850"/>
                  </a:lnTo>
                  <a:lnTo>
                    <a:pt x="1060500" y="686739"/>
                  </a:lnTo>
                  <a:lnTo>
                    <a:pt x="1060602" y="687120"/>
                  </a:lnTo>
                  <a:lnTo>
                    <a:pt x="1060716" y="687374"/>
                  </a:lnTo>
                  <a:lnTo>
                    <a:pt x="1060716" y="665124"/>
                  </a:lnTo>
                  <a:lnTo>
                    <a:pt x="1060538" y="665530"/>
                  </a:lnTo>
                  <a:lnTo>
                    <a:pt x="1060094" y="666330"/>
                  </a:lnTo>
                  <a:lnTo>
                    <a:pt x="1060094" y="668832"/>
                  </a:lnTo>
                  <a:lnTo>
                    <a:pt x="1059421" y="668832"/>
                  </a:lnTo>
                  <a:lnTo>
                    <a:pt x="1059103" y="668705"/>
                  </a:lnTo>
                  <a:lnTo>
                    <a:pt x="1059154" y="668070"/>
                  </a:lnTo>
                  <a:lnTo>
                    <a:pt x="1060094" y="668832"/>
                  </a:lnTo>
                  <a:lnTo>
                    <a:pt x="1060094" y="666330"/>
                  </a:lnTo>
                  <a:lnTo>
                    <a:pt x="1059611" y="667181"/>
                  </a:lnTo>
                  <a:lnTo>
                    <a:pt x="1058748" y="667943"/>
                  </a:lnTo>
                  <a:lnTo>
                    <a:pt x="1057922" y="667689"/>
                  </a:lnTo>
                  <a:lnTo>
                    <a:pt x="1057884" y="667816"/>
                  </a:lnTo>
                  <a:lnTo>
                    <a:pt x="1057783" y="668451"/>
                  </a:lnTo>
                  <a:lnTo>
                    <a:pt x="1057910" y="668832"/>
                  </a:lnTo>
                  <a:lnTo>
                    <a:pt x="1058087" y="669086"/>
                  </a:lnTo>
                  <a:lnTo>
                    <a:pt x="1058837" y="669594"/>
                  </a:lnTo>
                  <a:lnTo>
                    <a:pt x="1059027" y="670229"/>
                  </a:lnTo>
                  <a:lnTo>
                    <a:pt x="1059116" y="672388"/>
                  </a:lnTo>
                  <a:lnTo>
                    <a:pt x="1059027" y="672896"/>
                  </a:lnTo>
                  <a:lnTo>
                    <a:pt x="1058824" y="673150"/>
                  </a:lnTo>
                  <a:lnTo>
                    <a:pt x="1057808" y="673150"/>
                  </a:lnTo>
                  <a:lnTo>
                    <a:pt x="1057376" y="672769"/>
                  </a:lnTo>
                  <a:lnTo>
                    <a:pt x="1056944" y="672134"/>
                  </a:lnTo>
                  <a:lnTo>
                    <a:pt x="1055827" y="671029"/>
                  </a:lnTo>
                  <a:lnTo>
                    <a:pt x="1055827" y="673912"/>
                  </a:lnTo>
                  <a:lnTo>
                    <a:pt x="1055370" y="673912"/>
                  </a:lnTo>
                  <a:lnTo>
                    <a:pt x="1055077" y="673785"/>
                  </a:lnTo>
                  <a:lnTo>
                    <a:pt x="1055001" y="673658"/>
                  </a:lnTo>
                  <a:lnTo>
                    <a:pt x="1055116" y="673277"/>
                  </a:lnTo>
                  <a:lnTo>
                    <a:pt x="1055331" y="673150"/>
                  </a:lnTo>
                  <a:lnTo>
                    <a:pt x="1055560" y="673150"/>
                  </a:lnTo>
                  <a:lnTo>
                    <a:pt x="1055573" y="673277"/>
                  </a:lnTo>
                  <a:lnTo>
                    <a:pt x="1055700" y="673785"/>
                  </a:lnTo>
                  <a:lnTo>
                    <a:pt x="1055827" y="673912"/>
                  </a:lnTo>
                  <a:lnTo>
                    <a:pt x="1055827" y="671029"/>
                  </a:lnTo>
                  <a:lnTo>
                    <a:pt x="1055408" y="670610"/>
                  </a:lnTo>
                  <a:lnTo>
                    <a:pt x="1054836" y="670610"/>
                  </a:lnTo>
                  <a:lnTo>
                    <a:pt x="1054404" y="670737"/>
                  </a:lnTo>
                  <a:lnTo>
                    <a:pt x="1054214" y="670979"/>
                  </a:lnTo>
                  <a:lnTo>
                    <a:pt x="1054214" y="677722"/>
                  </a:lnTo>
                  <a:lnTo>
                    <a:pt x="1054049" y="678002"/>
                  </a:lnTo>
                  <a:lnTo>
                    <a:pt x="1054049" y="690930"/>
                  </a:lnTo>
                  <a:lnTo>
                    <a:pt x="1051712" y="691184"/>
                  </a:lnTo>
                  <a:lnTo>
                    <a:pt x="1054049" y="690930"/>
                  </a:lnTo>
                  <a:lnTo>
                    <a:pt x="1054049" y="678002"/>
                  </a:lnTo>
                  <a:lnTo>
                    <a:pt x="1053833" y="678357"/>
                  </a:lnTo>
                  <a:lnTo>
                    <a:pt x="1053719" y="677595"/>
                  </a:lnTo>
                  <a:lnTo>
                    <a:pt x="1053579" y="677214"/>
                  </a:lnTo>
                  <a:lnTo>
                    <a:pt x="1053312" y="676706"/>
                  </a:lnTo>
                  <a:lnTo>
                    <a:pt x="1054112" y="676960"/>
                  </a:lnTo>
                  <a:lnTo>
                    <a:pt x="1054214" y="677722"/>
                  </a:lnTo>
                  <a:lnTo>
                    <a:pt x="1054214" y="670979"/>
                  </a:lnTo>
                  <a:lnTo>
                    <a:pt x="1053680" y="671626"/>
                  </a:lnTo>
                  <a:lnTo>
                    <a:pt x="1053426" y="672388"/>
                  </a:lnTo>
                  <a:lnTo>
                    <a:pt x="1052563" y="672642"/>
                  </a:lnTo>
                  <a:lnTo>
                    <a:pt x="1051737" y="673404"/>
                  </a:lnTo>
                  <a:lnTo>
                    <a:pt x="1050099" y="675436"/>
                  </a:lnTo>
                  <a:lnTo>
                    <a:pt x="1048842" y="676325"/>
                  </a:lnTo>
                  <a:lnTo>
                    <a:pt x="1048804" y="676706"/>
                  </a:lnTo>
                  <a:lnTo>
                    <a:pt x="1048677" y="677341"/>
                  </a:lnTo>
                  <a:lnTo>
                    <a:pt x="1048372" y="677976"/>
                  </a:lnTo>
                  <a:lnTo>
                    <a:pt x="1047762" y="678484"/>
                  </a:lnTo>
                  <a:lnTo>
                    <a:pt x="1048016" y="678611"/>
                  </a:lnTo>
                  <a:lnTo>
                    <a:pt x="1048156" y="678992"/>
                  </a:lnTo>
                  <a:lnTo>
                    <a:pt x="1048423" y="681151"/>
                  </a:lnTo>
                  <a:lnTo>
                    <a:pt x="1048981" y="682167"/>
                  </a:lnTo>
                  <a:lnTo>
                    <a:pt x="1049299" y="682675"/>
                  </a:lnTo>
                  <a:lnTo>
                    <a:pt x="1047508" y="681913"/>
                  </a:lnTo>
                  <a:lnTo>
                    <a:pt x="1045972" y="682167"/>
                  </a:lnTo>
                  <a:lnTo>
                    <a:pt x="1044676" y="683564"/>
                  </a:lnTo>
                  <a:lnTo>
                    <a:pt x="1044016" y="683691"/>
                  </a:lnTo>
                  <a:lnTo>
                    <a:pt x="1043482" y="683564"/>
                  </a:lnTo>
                  <a:lnTo>
                    <a:pt x="1042924" y="683564"/>
                  </a:lnTo>
                  <a:lnTo>
                    <a:pt x="1042530" y="683691"/>
                  </a:lnTo>
                  <a:lnTo>
                    <a:pt x="1042339" y="683945"/>
                  </a:lnTo>
                  <a:lnTo>
                    <a:pt x="1042085" y="683691"/>
                  </a:lnTo>
                  <a:lnTo>
                    <a:pt x="1041692" y="683691"/>
                  </a:lnTo>
                  <a:lnTo>
                    <a:pt x="1041158" y="683818"/>
                  </a:lnTo>
                  <a:lnTo>
                    <a:pt x="1040282" y="684961"/>
                  </a:lnTo>
                  <a:lnTo>
                    <a:pt x="1040231" y="685596"/>
                  </a:lnTo>
                  <a:lnTo>
                    <a:pt x="1040409" y="685977"/>
                  </a:lnTo>
                  <a:lnTo>
                    <a:pt x="1040485" y="687628"/>
                  </a:lnTo>
                  <a:lnTo>
                    <a:pt x="1040663" y="688009"/>
                  </a:lnTo>
                  <a:lnTo>
                    <a:pt x="1041450" y="687247"/>
                  </a:lnTo>
                  <a:lnTo>
                    <a:pt x="1042403" y="687501"/>
                  </a:lnTo>
                  <a:lnTo>
                    <a:pt x="1043330" y="688517"/>
                  </a:lnTo>
                  <a:lnTo>
                    <a:pt x="1043343" y="688771"/>
                  </a:lnTo>
                  <a:lnTo>
                    <a:pt x="1042873" y="689406"/>
                  </a:lnTo>
                  <a:lnTo>
                    <a:pt x="1041946" y="690168"/>
                  </a:lnTo>
                  <a:lnTo>
                    <a:pt x="1041412" y="689533"/>
                  </a:lnTo>
                  <a:lnTo>
                    <a:pt x="1040472" y="689279"/>
                  </a:lnTo>
                  <a:lnTo>
                    <a:pt x="1039114" y="689152"/>
                  </a:lnTo>
                  <a:lnTo>
                    <a:pt x="1037450" y="689406"/>
                  </a:lnTo>
                  <a:lnTo>
                    <a:pt x="1035939" y="689406"/>
                  </a:lnTo>
                  <a:lnTo>
                    <a:pt x="1034948" y="692835"/>
                  </a:lnTo>
                  <a:lnTo>
                    <a:pt x="1034503" y="694740"/>
                  </a:lnTo>
                  <a:lnTo>
                    <a:pt x="1034389" y="696010"/>
                  </a:lnTo>
                  <a:lnTo>
                    <a:pt x="1031849" y="695629"/>
                  </a:lnTo>
                  <a:lnTo>
                    <a:pt x="1030135" y="696391"/>
                  </a:lnTo>
                  <a:lnTo>
                    <a:pt x="1029220" y="698042"/>
                  </a:lnTo>
                  <a:lnTo>
                    <a:pt x="1030160" y="699439"/>
                  </a:lnTo>
                  <a:lnTo>
                    <a:pt x="1030198" y="700074"/>
                  </a:lnTo>
                  <a:lnTo>
                    <a:pt x="1029995" y="700709"/>
                  </a:lnTo>
                  <a:lnTo>
                    <a:pt x="1028217" y="700836"/>
                  </a:lnTo>
                  <a:lnTo>
                    <a:pt x="1028230" y="700074"/>
                  </a:lnTo>
                  <a:lnTo>
                    <a:pt x="1028433" y="699820"/>
                  </a:lnTo>
                  <a:lnTo>
                    <a:pt x="1027696" y="699439"/>
                  </a:lnTo>
                  <a:lnTo>
                    <a:pt x="1027226" y="699693"/>
                  </a:lnTo>
                  <a:lnTo>
                    <a:pt x="1026960" y="700709"/>
                  </a:lnTo>
                  <a:lnTo>
                    <a:pt x="1026833" y="701090"/>
                  </a:lnTo>
                  <a:lnTo>
                    <a:pt x="1026769" y="701979"/>
                  </a:lnTo>
                  <a:lnTo>
                    <a:pt x="1027061" y="702360"/>
                  </a:lnTo>
                  <a:lnTo>
                    <a:pt x="1026439" y="702868"/>
                  </a:lnTo>
                  <a:lnTo>
                    <a:pt x="1025626" y="704138"/>
                  </a:lnTo>
                  <a:lnTo>
                    <a:pt x="1024674" y="705789"/>
                  </a:lnTo>
                  <a:lnTo>
                    <a:pt x="1046327" y="705789"/>
                  </a:lnTo>
                  <a:lnTo>
                    <a:pt x="1046619" y="705408"/>
                  </a:lnTo>
                  <a:lnTo>
                    <a:pt x="1046657" y="704900"/>
                  </a:lnTo>
                  <a:lnTo>
                    <a:pt x="1046264" y="704392"/>
                  </a:lnTo>
                  <a:lnTo>
                    <a:pt x="1047800" y="704138"/>
                  </a:lnTo>
                  <a:lnTo>
                    <a:pt x="1048893" y="703884"/>
                  </a:lnTo>
                  <a:lnTo>
                    <a:pt x="1049502" y="703249"/>
                  </a:lnTo>
                  <a:lnTo>
                    <a:pt x="1050531" y="702487"/>
                  </a:lnTo>
                  <a:lnTo>
                    <a:pt x="1050861" y="701725"/>
                  </a:lnTo>
                  <a:lnTo>
                    <a:pt x="1050747" y="700836"/>
                  </a:lnTo>
                  <a:lnTo>
                    <a:pt x="1050696" y="700582"/>
                  </a:lnTo>
                  <a:lnTo>
                    <a:pt x="1051356" y="700582"/>
                  </a:lnTo>
                  <a:lnTo>
                    <a:pt x="1051737" y="700455"/>
                  </a:lnTo>
                  <a:lnTo>
                    <a:pt x="1051826" y="700328"/>
                  </a:lnTo>
                  <a:lnTo>
                    <a:pt x="1051953" y="699820"/>
                  </a:lnTo>
                  <a:lnTo>
                    <a:pt x="1051991" y="699185"/>
                  </a:lnTo>
                  <a:lnTo>
                    <a:pt x="1052677" y="698931"/>
                  </a:lnTo>
                  <a:lnTo>
                    <a:pt x="1054036" y="699058"/>
                  </a:lnTo>
                  <a:lnTo>
                    <a:pt x="1054061" y="698931"/>
                  </a:lnTo>
                  <a:lnTo>
                    <a:pt x="1054430" y="697153"/>
                  </a:lnTo>
                  <a:lnTo>
                    <a:pt x="1054658" y="696645"/>
                  </a:lnTo>
                  <a:lnTo>
                    <a:pt x="1055052" y="696137"/>
                  </a:lnTo>
                  <a:lnTo>
                    <a:pt x="1055103" y="696010"/>
                  </a:lnTo>
                  <a:lnTo>
                    <a:pt x="1055204" y="695756"/>
                  </a:lnTo>
                  <a:lnTo>
                    <a:pt x="1055471" y="695502"/>
                  </a:lnTo>
                  <a:lnTo>
                    <a:pt x="1056157" y="695629"/>
                  </a:lnTo>
                  <a:lnTo>
                    <a:pt x="1056601" y="696010"/>
                  </a:lnTo>
                  <a:lnTo>
                    <a:pt x="1057135" y="696645"/>
                  </a:lnTo>
                  <a:lnTo>
                    <a:pt x="1057313" y="696391"/>
                  </a:lnTo>
                  <a:lnTo>
                    <a:pt x="1057211" y="695502"/>
                  </a:lnTo>
                  <a:lnTo>
                    <a:pt x="1057224" y="694613"/>
                  </a:lnTo>
                  <a:lnTo>
                    <a:pt x="1057554" y="694486"/>
                  </a:lnTo>
                  <a:lnTo>
                    <a:pt x="1057135" y="691311"/>
                  </a:lnTo>
                  <a:lnTo>
                    <a:pt x="1057173" y="691184"/>
                  </a:lnTo>
                  <a:lnTo>
                    <a:pt x="1057300" y="690676"/>
                  </a:lnTo>
                  <a:lnTo>
                    <a:pt x="1057719" y="690422"/>
                  </a:lnTo>
                  <a:lnTo>
                    <a:pt x="1058049" y="690930"/>
                  </a:lnTo>
                  <a:lnTo>
                    <a:pt x="1058151" y="691184"/>
                  </a:lnTo>
                  <a:lnTo>
                    <a:pt x="1058265" y="691819"/>
                  </a:lnTo>
                  <a:lnTo>
                    <a:pt x="1058506" y="692327"/>
                  </a:lnTo>
                  <a:lnTo>
                    <a:pt x="1058837" y="692708"/>
                  </a:lnTo>
                  <a:lnTo>
                    <a:pt x="1059192" y="692835"/>
                  </a:lnTo>
                  <a:lnTo>
                    <a:pt x="1059421" y="691946"/>
                  </a:lnTo>
                  <a:lnTo>
                    <a:pt x="1059776" y="691692"/>
                  </a:lnTo>
                  <a:lnTo>
                    <a:pt x="1060246" y="691819"/>
                  </a:lnTo>
                  <a:lnTo>
                    <a:pt x="1060919" y="691692"/>
                  </a:lnTo>
                  <a:lnTo>
                    <a:pt x="1061631" y="691946"/>
                  </a:lnTo>
                  <a:lnTo>
                    <a:pt x="1062824" y="690295"/>
                  </a:lnTo>
                  <a:lnTo>
                    <a:pt x="1062850" y="690168"/>
                  </a:lnTo>
                  <a:lnTo>
                    <a:pt x="1062964" y="689533"/>
                  </a:lnTo>
                  <a:lnTo>
                    <a:pt x="1063091" y="689279"/>
                  </a:lnTo>
                  <a:lnTo>
                    <a:pt x="1063586" y="688644"/>
                  </a:lnTo>
                  <a:lnTo>
                    <a:pt x="1065110" y="688644"/>
                  </a:lnTo>
                  <a:lnTo>
                    <a:pt x="1065644" y="688517"/>
                  </a:lnTo>
                  <a:lnTo>
                    <a:pt x="1065911" y="688263"/>
                  </a:lnTo>
                  <a:lnTo>
                    <a:pt x="1065872" y="688009"/>
                  </a:lnTo>
                  <a:lnTo>
                    <a:pt x="1065314" y="687628"/>
                  </a:lnTo>
                  <a:lnTo>
                    <a:pt x="1065276" y="687374"/>
                  </a:lnTo>
                  <a:lnTo>
                    <a:pt x="1065377" y="686739"/>
                  </a:lnTo>
                  <a:lnTo>
                    <a:pt x="1066927" y="686612"/>
                  </a:lnTo>
                  <a:lnTo>
                    <a:pt x="1068349" y="687247"/>
                  </a:lnTo>
                  <a:lnTo>
                    <a:pt x="1069543" y="688517"/>
                  </a:lnTo>
                  <a:lnTo>
                    <a:pt x="1069606" y="688771"/>
                  </a:lnTo>
                  <a:lnTo>
                    <a:pt x="1068768" y="690549"/>
                  </a:lnTo>
                  <a:lnTo>
                    <a:pt x="1068679" y="690930"/>
                  </a:lnTo>
                  <a:lnTo>
                    <a:pt x="1068857" y="691184"/>
                  </a:lnTo>
                  <a:lnTo>
                    <a:pt x="1069352" y="691438"/>
                  </a:lnTo>
                  <a:lnTo>
                    <a:pt x="1070038" y="691565"/>
                  </a:lnTo>
                  <a:lnTo>
                    <a:pt x="1070889" y="691692"/>
                  </a:lnTo>
                  <a:lnTo>
                    <a:pt x="1071600" y="691946"/>
                  </a:lnTo>
                  <a:lnTo>
                    <a:pt x="1071689" y="692581"/>
                  </a:lnTo>
                  <a:lnTo>
                    <a:pt x="1072413" y="693089"/>
                  </a:lnTo>
                  <a:lnTo>
                    <a:pt x="1073810" y="693343"/>
                  </a:lnTo>
                  <a:lnTo>
                    <a:pt x="1074432" y="692962"/>
                  </a:lnTo>
                  <a:lnTo>
                    <a:pt x="1075067" y="692073"/>
                  </a:lnTo>
                  <a:lnTo>
                    <a:pt x="1075448" y="691946"/>
                  </a:lnTo>
                  <a:lnTo>
                    <a:pt x="1076020" y="692073"/>
                  </a:lnTo>
                  <a:lnTo>
                    <a:pt x="1076172" y="693343"/>
                  </a:lnTo>
                  <a:lnTo>
                    <a:pt x="1076413" y="693851"/>
                  </a:lnTo>
                  <a:lnTo>
                    <a:pt x="1075791" y="694232"/>
                  </a:lnTo>
                  <a:lnTo>
                    <a:pt x="1075448" y="694359"/>
                  </a:lnTo>
                  <a:lnTo>
                    <a:pt x="1074915" y="694486"/>
                  </a:lnTo>
                  <a:lnTo>
                    <a:pt x="1074788" y="694613"/>
                  </a:lnTo>
                  <a:lnTo>
                    <a:pt x="1074737" y="695248"/>
                  </a:lnTo>
                  <a:lnTo>
                    <a:pt x="1075867" y="695375"/>
                  </a:lnTo>
                  <a:lnTo>
                    <a:pt x="1076858" y="695629"/>
                  </a:lnTo>
                  <a:lnTo>
                    <a:pt x="1077709" y="696010"/>
                  </a:lnTo>
                  <a:lnTo>
                    <a:pt x="1078826" y="696899"/>
                  </a:lnTo>
                  <a:lnTo>
                    <a:pt x="1080096" y="697661"/>
                  </a:lnTo>
                  <a:lnTo>
                    <a:pt x="1079944" y="698423"/>
                  </a:lnTo>
                  <a:lnTo>
                    <a:pt x="1079868" y="699820"/>
                  </a:lnTo>
                  <a:lnTo>
                    <a:pt x="1080312" y="699820"/>
                  </a:lnTo>
                  <a:lnTo>
                    <a:pt x="1080731" y="699566"/>
                  </a:lnTo>
                  <a:lnTo>
                    <a:pt x="1082141" y="697661"/>
                  </a:lnTo>
                  <a:lnTo>
                    <a:pt x="1082903" y="697534"/>
                  </a:lnTo>
                  <a:lnTo>
                    <a:pt x="1083322" y="697661"/>
                  </a:lnTo>
                  <a:lnTo>
                    <a:pt x="1083411" y="698423"/>
                  </a:lnTo>
                  <a:lnTo>
                    <a:pt x="1083589" y="698931"/>
                  </a:lnTo>
                  <a:lnTo>
                    <a:pt x="1083564" y="702360"/>
                  </a:lnTo>
                  <a:lnTo>
                    <a:pt x="1083919" y="702360"/>
                  </a:lnTo>
                  <a:lnTo>
                    <a:pt x="1084491" y="701598"/>
                  </a:lnTo>
                  <a:lnTo>
                    <a:pt x="1085240" y="701217"/>
                  </a:lnTo>
                  <a:lnTo>
                    <a:pt x="1086116" y="701090"/>
                  </a:lnTo>
                  <a:lnTo>
                    <a:pt x="1086319" y="702741"/>
                  </a:lnTo>
                  <a:lnTo>
                    <a:pt x="1096467" y="709472"/>
                  </a:lnTo>
                  <a:lnTo>
                    <a:pt x="1096873" y="709218"/>
                  </a:lnTo>
                  <a:lnTo>
                    <a:pt x="1097661" y="709091"/>
                  </a:lnTo>
                  <a:lnTo>
                    <a:pt x="1099845" y="709345"/>
                  </a:lnTo>
                  <a:lnTo>
                    <a:pt x="1101026" y="709345"/>
                  </a:lnTo>
                  <a:lnTo>
                    <a:pt x="1101128" y="709091"/>
                  </a:lnTo>
                  <a:lnTo>
                    <a:pt x="1102182" y="706424"/>
                  </a:lnTo>
                  <a:lnTo>
                    <a:pt x="1103134" y="703249"/>
                  </a:lnTo>
                  <a:lnTo>
                    <a:pt x="1102690" y="702487"/>
                  </a:lnTo>
                  <a:lnTo>
                    <a:pt x="1102575" y="701979"/>
                  </a:lnTo>
                  <a:lnTo>
                    <a:pt x="1102474" y="701090"/>
                  </a:lnTo>
                  <a:lnTo>
                    <a:pt x="1102360" y="699820"/>
                  </a:lnTo>
                  <a:lnTo>
                    <a:pt x="1102207" y="698931"/>
                  </a:lnTo>
                  <a:lnTo>
                    <a:pt x="1102004" y="698042"/>
                  </a:lnTo>
                  <a:lnTo>
                    <a:pt x="1101852" y="697534"/>
                  </a:lnTo>
                  <a:lnTo>
                    <a:pt x="1100340" y="693597"/>
                  </a:lnTo>
                  <a:lnTo>
                    <a:pt x="1099947" y="692581"/>
                  </a:lnTo>
                  <a:lnTo>
                    <a:pt x="1099858" y="692708"/>
                  </a:lnTo>
                  <a:lnTo>
                    <a:pt x="1097889" y="693343"/>
                  </a:lnTo>
                  <a:lnTo>
                    <a:pt x="1097343" y="693470"/>
                  </a:lnTo>
                  <a:lnTo>
                    <a:pt x="1097026" y="693597"/>
                  </a:lnTo>
                  <a:lnTo>
                    <a:pt x="1098054" y="691946"/>
                  </a:lnTo>
                  <a:lnTo>
                    <a:pt x="1098130" y="691819"/>
                  </a:lnTo>
                  <a:lnTo>
                    <a:pt x="1098448" y="691311"/>
                  </a:lnTo>
                  <a:lnTo>
                    <a:pt x="1098423" y="690803"/>
                  </a:lnTo>
                  <a:lnTo>
                    <a:pt x="1098118" y="689660"/>
                  </a:lnTo>
                  <a:lnTo>
                    <a:pt x="1097026" y="689368"/>
                  </a:lnTo>
                  <a:lnTo>
                    <a:pt x="1097026" y="690930"/>
                  </a:lnTo>
                  <a:lnTo>
                    <a:pt x="1096302" y="691819"/>
                  </a:lnTo>
                  <a:lnTo>
                    <a:pt x="1095959" y="691311"/>
                  </a:lnTo>
                  <a:lnTo>
                    <a:pt x="1096035" y="690930"/>
                  </a:lnTo>
                  <a:lnTo>
                    <a:pt x="1096111" y="690803"/>
                  </a:lnTo>
                  <a:lnTo>
                    <a:pt x="1097026" y="690930"/>
                  </a:lnTo>
                  <a:lnTo>
                    <a:pt x="1097026" y="689368"/>
                  </a:lnTo>
                  <a:lnTo>
                    <a:pt x="1095781" y="689025"/>
                  </a:lnTo>
                  <a:lnTo>
                    <a:pt x="1095629" y="688771"/>
                  </a:lnTo>
                  <a:lnTo>
                    <a:pt x="1095133" y="688517"/>
                  </a:lnTo>
                  <a:lnTo>
                    <a:pt x="1094333" y="688263"/>
                  </a:lnTo>
                  <a:lnTo>
                    <a:pt x="1093470" y="688136"/>
                  </a:lnTo>
                  <a:lnTo>
                    <a:pt x="1092809" y="688263"/>
                  </a:lnTo>
                  <a:lnTo>
                    <a:pt x="1092428" y="687247"/>
                  </a:lnTo>
                  <a:lnTo>
                    <a:pt x="1092276" y="686866"/>
                  </a:lnTo>
                  <a:lnTo>
                    <a:pt x="1091806" y="686231"/>
                  </a:lnTo>
                  <a:lnTo>
                    <a:pt x="1091361" y="686231"/>
                  </a:lnTo>
                  <a:lnTo>
                    <a:pt x="1091222" y="686485"/>
                  </a:lnTo>
                  <a:lnTo>
                    <a:pt x="1090739" y="686612"/>
                  </a:lnTo>
                  <a:lnTo>
                    <a:pt x="1089418" y="686866"/>
                  </a:lnTo>
                  <a:lnTo>
                    <a:pt x="1090231" y="685215"/>
                  </a:lnTo>
                  <a:lnTo>
                    <a:pt x="1090422" y="684453"/>
                  </a:lnTo>
                  <a:lnTo>
                    <a:pt x="1090396" y="684072"/>
                  </a:lnTo>
                  <a:lnTo>
                    <a:pt x="1090307" y="683945"/>
                  </a:lnTo>
                  <a:lnTo>
                    <a:pt x="1090218" y="683818"/>
                  </a:lnTo>
                  <a:lnTo>
                    <a:pt x="1090168" y="683691"/>
                  </a:lnTo>
                  <a:lnTo>
                    <a:pt x="1090028" y="683310"/>
                  </a:lnTo>
                  <a:lnTo>
                    <a:pt x="1089888" y="682929"/>
                  </a:lnTo>
                  <a:lnTo>
                    <a:pt x="1088910" y="682802"/>
                  </a:lnTo>
                  <a:lnTo>
                    <a:pt x="1088288" y="683006"/>
                  </a:lnTo>
                  <a:lnTo>
                    <a:pt x="1088288" y="685215"/>
                  </a:lnTo>
                  <a:lnTo>
                    <a:pt x="1087742" y="685596"/>
                  </a:lnTo>
                  <a:lnTo>
                    <a:pt x="1087094" y="685977"/>
                  </a:lnTo>
                  <a:lnTo>
                    <a:pt x="1085761" y="686104"/>
                  </a:lnTo>
                  <a:lnTo>
                    <a:pt x="1084224" y="687247"/>
                  </a:lnTo>
                  <a:lnTo>
                    <a:pt x="1084148" y="686612"/>
                  </a:lnTo>
                  <a:lnTo>
                    <a:pt x="1084046" y="685850"/>
                  </a:lnTo>
                  <a:lnTo>
                    <a:pt x="1084008" y="685596"/>
                  </a:lnTo>
                  <a:lnTo>
                    <a:pt x="1085062" y="685850"/>
                  </a:lnTo>
                  <a:lnTo>
                    <a:pt x="1085761" y="686104"/>
                  </a:lnTo>
                  <a:lnTo>
                    <a:pt x="1086104" y="685596"/>
                  </a:lnTo>
                  <a:lnTo>
                    <a:pt x="1086192" y="685469"/>
                  </a:lnTo>
                  <a:lnTo>
                    <a:pt x="1086459" y="684834"/>
                  </a:lnTo>
                  <a:lnTo>
                    <a:pt x="1086739" y="684453"/>
                  </a:lnTo>
                  <a:lnTo>
                    <a:pt x="1087107" y="684199"/>
                  </a:lnTo>
                  <a:lnTo>
                    <a:pt x="1087996" y="684072"/>
                  </a:lnTo>
                  <a:lnTo>
                    <a:pt x="1088237" y="684199"/>
                  </a:lnTo>
                  <a:lnTo>
                    <a:pt x="1088288" y="685215"/>
                  </a:lnTo>
                  <a:lnTo>
                    <a:pt x="1088288" y="683006"/>
                  </a:lnTo>
                  <a:lnTo>
                    <a:pt x="1087285" y="683310"/>
                  </a:lnTo>
                  <a:lnTo>
                    <a:pt x="1087488" y="682675"/>
                  </a:lnTo>
                  <a:lnTo>
                    <a:pt x="1087653" y="682167"/>
                  </a:lnTo>
                  <a:lnTo>
                    <a:pt x="1087577" y="681151"/>
                  </a:lnTo>
                  <a:lnTo>
                    <a:pt x="1086459" y="680262"/>
                  </a:lnTo>
                  <a:lnTo>
                    <a:pt x="1085811" y="680135"/>
                  </a:lnTo>
                  <a:lnTo>
                    <a:pt x="1084224" y="680008"/>
                  </a:lnTo>
                  <a:lnTo>
                    <a:pt x="1083640" y="679881"/>
                  </a:lnTo>
                  <a:lnTo>
                    <a:pt x="1082763" y="679246"/>
                  </a:lnTo>
                  <a:lnTo>
                    <a:pt x="1082865" y="678484"/>
                  </a:lnTo>
                  <a:lnTo>
                    <a:pt x="1082929" y="678357"/>
                  </a:lnTo>
                  <a:lnTo>
                    <a:pt x="1083284" y="677722"/>
                  </a:lnTo>
                  <a:lnTo>
                    <a:pt x="1083348" y="677595"/>
                  </a:lnTo>
                  <a:lnTo>
                    <a:pt x="1082459" y="677722"/>
                  </a:lnTo>
                  <a:lnTo>
                    <a:pt x="1082128" y="677341"/>
                  </a:lnTo>
                  <a:lnTo>
                    <a:pt x="1082332" y="676706"/>
                  </a:lnTo>
                  <a:lnTo>
                    <a:pt x="1082370" y="676579"/>
                  </a:lnTo>
                  <a:lnTo>
                    <a:pt x="1081659" y="676198"/>
                  </a:lnTo>
                  <a:lnTo>
                    <a:pt x="1080541" y="675436"/>
                  </a:lnTo>
                  <a:lnTo>
                    <a:pt x="1079042" y="674293"/>
                  </a:lnTo>
                  <a:lnTo>
                    <a:pt x="1079334" y="673912"/>
                  </a:lnTo>
                  <a:lnTo>
                    <a:pt x="1079525" y="673658"/>
                  </a:lnTo>
                  <a:lnTo>
                    <a:pt x="1079728" y="673277"/>
                  </a:lnTo>
                  <a:lnTo>
                    <a:pt x="1079868" y="672769"/>
                  </a:lnTo>
                  <a:lnTo>
                    <a:pt x="1080998" y="673658"/>
                  </a:lnTo>
                  <a:lnTo>
                    <a:pt x="1083208" y="673404"/>
                  </a:lnTo>
                  <a:lnTo>
                    <a:pt x="1083805" y="673150"/>
                  </a:lnTo>
                  <a:lnTo>
                    <a:pt x="1084465" y="673023"/>
                  </a:lnTo>
                  <a:lnTo>
                    <a:pt x="1086129" y="670102"/>
                  </a:lnTo>
                  <a:lnTo>
                    <a:pt x="1084313" y="669848"/>
                  </a:lnTo>
                  <a:lnTo>
                    <a:pt x="1084313" y="671753"/>
                  </a:lnTo>
                  <a:lnTo>
                    <a:pt x="1084160" y="671880"/>
                  </a:lnTo>
                  <a:lnTo>
                    <a:pt x="1083424" y="671372"/>
                  </a:lnTo>
                  <a:lnTo>
                    <a:pt x="1083564" y="671118"/>
                  </a:lnTo>
                  <a:lnTo>
                    <a:pt x="1084313" y="671753"/>
                  </a:lnTo>
                  <a:lnTo>
                    <a:pt x="1084313" y="669848"/>
                  </a:lnTo>
                  <a:lnTo>
                    <a:pt x="1083487" y="669213"/>
                  </a:lnTo>
                  <a:lnTo>
                    <a:pt x="1083538" y="668832"/>
                  </a:lnTo>
                  <a:lnTo>
                    <a:pt x="1083665" y="667943"/>
                  </a:lnTo>
                  <a:lnTo>
                    <a:pt x="1086218" y="668451"/>
                  </a:lnTo>
                  <a:lnTo>
                    <a:pt x="1087767" y="668705"/>
                  </a:lnTo>
                  <a:lnTo>
                    <a:pt x="1088301" y="668451"/>
                  </a:lnTo>
                  <a:lnTo>
                    <a:pt x="1089190" y="668451"/>
                  </a:lnTo>
                  <a:lnTo>
                    <a:pt x="1089609" y="667943"/>
                  </a:lnTo>
                  <a:lnTo>
                    <a:pt x="1090028" y="667435"/>
                  </a:lnTo>
                  <a:lnTo>
                    <a:pt x="1090129" y="667308"/>
                  </a:lnTo>
                  <a:lnTo>
                    <a:pt x="1091120" y="665276"/>
                  </a:lnTo>
                  <a:lnTo>
                    <a:pt x="1092771" y="664895"/>
                  </a:lnTo>
                  <a:lnTo>
                    <a:pt x="1093444" y="664514"/>
                  </a:lnTo>
                  <a:lnTo>
                    <a:pt x="1092923" y="663371"/>
                  </a:lnTo>
                  <a:lnTo>
                    <a:pt x="1092885" y="663117"/>
                  </a:lnTo>
                  <a:lnTo>
                    <a:pt x="1092758" y="662609"/>
                  </a:lnTo>
                  <a:lnTo>
                    <a:pt x="1092644" y="662355"/>
                  </a:lnTo>
                  <a:lnTo>
                    <a:pt x="1092517" y="662101"/>
                  </a:lnTo>
                  <a:lnTo>
                    <a:pt x="1092403" y="661593"/>
                  </a:lnTo>
                  <a:lnTo>
                    <a:pt x="1092479" y="661212"/>
                  </a:lnTo>
                  <a:lnTo>
                    <a:pt x="1093711" y="662990"/>
                  </a:lnTo>
                  <a:lnTo>
                    <a:pt x="1094905" y="663117"/>
                  </a:lnTo>
                  <a:lnTo>
                    <a:pt x="1096086" y="661593"/>
                  </a:lnTo>
                  <a:lnTo>
                    <a:pt x="1096543" y="660831"/>
                  </a:lnTo>
                  <a:lnTo>
                    <a:pt x="1096962" y="660450"/>
                  </a:lnTo>
                  <a:lnTo>
                    <a:pt x="1097102" y="660323"/>
                  </a:lnTo>
                  <a:lnTo>
                    <a:pt x="1098880" y="660069"/>
                  </a:lnTo>
                  <a:lnTo>
                    <a:pt x="1100213" y="660831"/>
                  </a:lnTo>
                  <a:lnTo>
                    <a:pt x="1101763" y="662482"/>
                  </a:lnTo>
                  <a:lnTo>
                    <a:pt x="1103909" y="664260"/>
                  </a:lnTo>
                  <a:lnTo>
                    <a:pt x="1106170" y="666038"/>
                  </a:lnTo>
                  <a:lnTo>
                    <a:pt x="1108506" y="667689"/>
                  </a:lnTo>
                  <a:lnTo>
                    <a:pt x="1109814" y="668705"/>
                  </a:lnTo>
                  <a:lnTo>
                    <a:pt x="1110030" y="668959"/>
                  </a:lnTo>
                  <a:lnTo>
                    <a:pt x="1110056" y="669213"/>
                  </a:lnTo>
                  <a:lnTo>
                    <a:pt x="1110513" y="670102"/>
                  </a:lnTo>
                  <a:lnTo>
                    <a:pt x="1111453" y="670991"/>
                  </a:lnTo>
                  <a:lnTo>
                    <a:pt x="1112913" y="671753"/>
                  </a:lnTo>
                  <a:lnTo>
                    <a:pt x="1116495" y="673277"/>
                  </a:lnTo>
                  <a:lnTo>
                    <a:pt x="1117155" y="675055"/>
                  </a:lnTo>
                  <a:lnTo>
                    <a:pt x="1117854" y="676071"/>
                  </a:lnTo>
                  <a:lnTo>
                    <a:pt x="1119657" y="676960"/>
                  </a:lnTo>
                  <a:lnTo>
                    <a:pt x="1120140" y="677341"/>
                  </a:lnTo>
                  <a:lnTo>
                    <a:pt x="1120546" y="677722"/>
                  </a:lnTo>
                  <a:lnTo>
                    <a:pt x="1120813" y="678103"/>
                  </a:lnTo>
                  <a:lnTo>
                    <a:pt x="1121752" y="678865"/>
                  </a:lnTo>
                  <a:lnTo>
                    <a:pt x="1125816" y="679881"/>
                  </a:lnTo>
                  <a:lnTo>
                    <a:pt x="1129182" y="679627"/>
                  </a:lnTo>
                  <a:lnTo>
                    <a:pt x="1131836" y="678357"/>
                  </a:lnTo>
                  <a:lnTo>
                    <a:pt x="1132357" y="677849"/>
                  </a:lnTo>
                  <a:lnTo>
                    <a:pt x="1132433" y="677595"/>
                  </a:lnTo>
                  <a:close/>
                </a:path>
                <a:path w="2097405" h="1483995">
                  <a:moveTo>
                    <a:pt x="1133017" y="1012571"/>
                  </a:moveTo>
                  <a:lnTo>
                    <a:pt x="1084795" y="1012571"/>
                  </a:lnTo>
                  <a:lnTo>
                    <a:pt x="1084021" y="1012571"/>
                  </a:lnTo>
                  <a:lnTo>
                    <a:pt x="1083716" y="1012825"/>
                  </a:lnTo>
                  <a:lnTo>
                    <a:pt x="1083005" y="1013333"/>
                  </a:lnTo>
                  <a:lnTo>
                    <a:pt x="1080084" y="1012698"/>
                  </a:lnTo>
                  <a:lnTo>
                    <a:pt x="1077442" y="1013333"/>
                  </a:lnTo>
                  <a:lnTo>
                    <a:pt x="1075093" y="1014857"/>
                  </a:lnTo>
                  <a:lnTo>
                    <a:pt x="1072769" y="1015238"/>
                  </a:lnTo>
                  <a:lnTo>
                    <a:pt x="1071638" y="1015238"/>
                  </a:lnTo>
                  <a:lnTo>
                    <a:pt x="1070660" y="1015111"/>
                  </a:lnTo>
                  <a:lnTo>
                    <a:pt x="1069822" y="1014857"/>
                  </a:lnTo>
                  <a:lnTo>
                    <a:pt x="1070063" y="1014730"/>
                  </a:lnTo>
                  <a:lnTo>
                    <a:pt x="1070546" y="1014476"/>
                  </a:lnTo>
                  <a:lnTo>
                    <a:pt x="1070483" y="1013714"/>
                  </a:lnTo>
                  <a:lnTo>
                    <a:pt x="1069632" y="1012698"/>
                  </a:lnTo>
                  <a:lnTo>
                    <a:pt x="1071333" y="1012063"/>
                  </a:lnTo>
                  <a:lnTo>
                    <a:pt x="1071613" y="1010920"/>
                  </a:lnTo>
                  <a:lnTo>
                    <a:pt x="1070483" y="1009523"/>
                  </a:lnTo>
                  <a:lnTo>
                    <a:pt x="1072159" y="1007999"/>
                  </a:lnTo>
                  <a:lnTo>
                    <a:pt x="1073213" y="1007618"/>
                  </a:lnTo>
                  <a:lnTo>
                    <a:pt x="1073924" y="1007364"/>
                  </a:lnTo>
                  <a:lnTo>
                    <a:pt x="1075753" y="1007491"/>
                  </a:lnTo>
                  <a:lnTo>
                    <a:pt x="1075931" y="1007364"/>
                  </a:lnTo>
                  <a:lnTo>
                    <a:pt x="1077480" y="1006221"/>
                  </a:lnTo>
                  <a:lnTo>
                    <a:pt x="1078331" y="1005586"/>
                  </a:lnTo>
                  <a:lnTo>
                    <a:pt x="1078941" y="1005078"/>
                  </a:lnTo>
                  <a:lnTo>
                    <a:pt x="1079931" y="1004951"/>
                  </a:lnTo>
                  <a:lnTo>
                    <a:pt x="1080973" y="1004316"/>
                  </a:lnTo>
                  <a:lnTo>
                    <a:pt x="1081151" y="1004062"/>
                  </a:lnTo>
                  <a:lnTo>
                    <a:pt x="1078585" y="1003935"/>
                  </a:lnTo>
                  <a:lnTo>
                    <a:pt x="1079131" y="1003173"/>
                  </a:lnTo>
                  <a:lnTo>
                    <a:pt x="1079360" y="1002411"/>
                  </a:lnTo>
                  <a:lnTo>
                    <a:pt x="1079601" y="1001903"/>
                  </a:lnTo>
                  <a:lnTo>
                    <a:pt x="1079830" y="1001522"/>
                  </a:lnTo>
                  <a:lnTo>
                    <a:pt x="1080058" y="1001522"/>
                  </a:lnTo>
                  <a:lnTo>
                    <a:pt x="1080325" y="1001141"/>
                  </a:lnTo>
                  <a:lnTo>
                    <a:pt x="1081405" y="1001141"/>
                  </a:lnTo>
                  <a:lnTo>
                    <a:pt x="1083271" y="1001522"/>
                  </a:lnTo>
                  <a:lnTo>
                    <a:pt x="1083602" y="1001395"/>
                  </a:lnTo>
                  <a:lnTo>
                    <a:pt x="1083741" y="1001141"/>
                  </a:lnTo>
                  <a:lnTo>
                    <a:pt x="1084059" y="1000506"/>
                  </a:lnTo>
                  <a:lnTo>
                    <a:pt x="1084135" y="999744"/>
                  </a:lnTo>
                  <a:lnTo>
                    <a:pt x="1083602" y="999363"/>
                  </a:lnTo>
                  <a:lnTo>
                    <a:pt x="1082446" y="998855"/>
                  </a:lnTo>
                  <a:lnTo>
                    <a:pt x="1082294" y="998474"/>
                  </a:lnTo>
                  <a:lnTo>
                    <a:pt x="1082217" y="998093"/>
                  </a:lnTo>
                  <a:lnTo>
                    <a:pt x="1083614" y="997331"/>
                  </a:lnTo>
                  <a:lnTo>
                    <a:pt x="1084580" y="996950"/>
                  </a:lnTo>
                  <a:lnTo>
                    <a:pt x="1085227" y="996696"/>
                  </a:lnTo>
                  <a:lnTo>
                    <a:pt x="1085799" y="996442"/>
                  </a:lnTo>
                  <a:lnTo>
                    <a:pt x="1086078" y="996315"/>
                  </a:lnTo>
                  <a:lnTo>
                    <a:pt x="1086980" y="996315"/>
                  </a:lnTo>
                  <a:lnTo>
                    <a:pt x="1087932" y="996696"/>
                  </a:lnTo>
                  <a:lnTo>
                    <a:pt x="1088377" y="996569"/>
                  </a:lnTo>
                  <a:lnTo>
                    <a:pt x="1088339" y="996315"/>
                  </a:lnTo>
                  <a:lnTo>
                    <a:pt x="1088326" y="996188"/>
                  </a:lnTo>
                  <a:lnTo>
                    <a:pt x="1087767" y="995680"/>
                  </a:lnTo>
                  <a:lnTo>
                    <a:pt x="1087247" y="995045"/>
                  </a:lnTo>
                  <a:lnTo>
                    <a:pt x="1087170" y="994029"/>
                  </a:lnTo>
                  <a:lnTo>
                    <a:pt x="1087424" y="994283"/>
                  </a:lnTo>
                  <a:lnTo>
                    <a:pt x="1087729" y="994410"/>
                  </a:lnTo>
                  <a:lnTo>
                    <a:pt x="1088466" y="994791"/>
                  </a:lnTo>
                  <a:lnTo>
                    <a:pt x="1089431" y="995045"/>
                  </a:lnTo>
                  <a:lnTo>
                    <a:pt x="1089748" y="995299"/>
                  </a:lnTo>
                  <a:lnTo>
                    <a:pt x="1092542" y="995045"/>
                  </a:lnTo>
                  <a:lnTo>
                    <a:pt x="1093190" y="994029"/>
                  </a:lnTo>
                  <a:lnTo>
                    <a:pt x="1093266" y="993902"/>
                  </a:lnTo>
                  <a:lnTo>
                    <a:pt x="1091971" y="992251"/>
                  </a:lnTo>
                  <a:lnTo>
                    <a:pt x="1092123" y="992124"/>
                  </a:lnTo>
                  <a:lnTo>
                    <a:pt x="1093470" y="990981"/>
                  </a:lnTo>
                  <a:lnTo>
                    <a:pt x="1093939" y="990473"/>
                  </a:lnTo>
                  <a:lnTo>
                    <a:pt x="1094765" y="989584"/>
                  </a:lnTo>
                  <a:lnTo>
                    <a:pt x="1095959" y="989584"/>
                  </a:lnTo>
                  <a:lnTo>
                    <a:pt x="1096391" y="989457"/>
                  </a:lnTo>
                  <a:lnTo>
                    <a:pt x="1096581" y="989203"/>
                  </a:lnTo>
                  <a:lnTo>
                    <a:pt x="1096556" y="989076"/>
                  </a:lnTo>
                  <a:lnTo>
                    <a:pt x="1096505" y="988822"/>
                  </a:lnTo>
                  <a:lnTo>
                    <a:pt x="1095108" y="988568"/>
                  </a:lnTo>
                  <a:lnTo>
                    <a:pt x="1094409" y="988441"/>
                  </a:lnTo>
                  <a:lnTo>
                    <a:pt x="1095032" y="988060"/>
                  </a:lnTo>
                  <a:lnTo>
                    <a:pt x="1095705" y="988060"/>
                  </a:lnTo>
                  <a:lnTo>
                    <a:pt x="1098499" y="988441"/>
                  </a:lnTo>
                  <a:lnTo>
                    <a:pt x="1098423" y="988060"/>
                  </a:lnTo>
                  <a:lnTo>
                    <a:pt x="1098283" y="987806"/>
                  </a:lnTo>
                  <a:lnTo>
                    <a:pt x="1098054" y="987806"/>
                  </a:lnTo>
                  <a:lnTo>
                    <a:pt x="1097153" y="987425"/>
                  </a:lnTo>
                  <a:lnTo>
                    <a:pt x="1096632" y="987425"/>
                  </a:lnTo>
                  <a:lnTo>
                    <a:pt x="1096721" y="987044"/>
                  </a:lnTo>
                  <a:lnTo>
                    <a:pt x="1097356" y="986663"/>
                  </a:lnTo>
                  <a:lnTo>
                    <a:pt x="1097953" y="986536"/>
                  </a:lnTo>
                  <a:lnTo>
                    <a:pt x="1098842" y="986282"/>
                  </a:lnTo>
                  <a:lnTo>
                    <a:pt x="1098092" y="985393"/>
                  </a:lnTo>
                  <a:lnTo>
                    <a:pt x="1097762" y="985012"/>
                  </a:lnTo>
                  <a:lnTo>
                    <a:pt x="1102690" y="981837"/>
                  </a:lnTo>
                  <a:lnTo>
                    <a:pt x="1103757" y="982472"/>
                  </a:lnTo>
                  <a:lnTo>
                    <a:pt x="1104544" y="982472"/>
                  </a:lnTo>
                  <a:lnTo>
                    <a:pt x="1104887" y="982345"/>
                  </a:lnTo>
                  <a:lnTo>
                    <a:pt x="1104925" y="981964"/>
                  </a:lnTo>
                  <a:lnTo>
                    <a:pt x="1105014" y="981837"/>
                  </a:lnTo>
                  <a:lnTo>
                    <a:pt x="1105204" y="981583"/>
                  </a:lnTo>
                  <a:lnTo>
                    <a:pt x="1106462" y="981710"/>
                  </a:lnTo>
                  <a:lnTo>
                    <a:pt x="1106716" y="981583"/>
                  </a:lnTo>
                  <a:lnTo>
                    <a:pt x="1107452" y="981202"/>
                  </a:lnTo>
                  <a:lnTo>
                    <a:pt x="1107655" y="980821"/>
                  </a:lnTo>
                  <a:lnTo>
                    <a:pt x="1108087" y="980059"/>
                  </a:lnTo>
                  <a:lnTo>
                    <a:pt x="1108214" y="979678"/>
                  </a:lnTo>
                  <a:lnTo>
                    <a:pt x="1108290" y="979297"/>
                  </a:lnTo>
                  <a:lnTo>
                    <a:pt x="1108544" y="978154"/>
                  </a:lnTo>
                  <a:lnTo>
                    <a:pt x="1108697" y="977646"/>
                  </a:lnTo>
                  <a:lnTo>
                    <a:pt x="1108900" y="977265"/>
                  </a:lnTo>
                  <a:lnTo>
                    <a:pt x="1109192" y="976884"/>
                  </a:lnTo>
                  <a:lnTo>
                    <a:pt x="1110475" y="976376"/>
                  </a:lnTo>
                  <a:lnTo>
                    <a:pt x="1112862" y="975360"/>
                  </a:lnTo>
                  <a:lnTo>
                    <a:pt x="1113675" y="975106"/>
                  </a:lnTo>
                  <a:lnTo>
                    <a:pt x="1114856" y="975106"/>
                  </a:lnTo>
                  <a:lnTo>
                    <a:pt x="1116114" y="974090"/>
                  </a:lnTo>
                  <a:lnTo>
                    <a:pt x="1116215" y="973963"/>
                  </a:lnTo>
                  <a:lnTo>
                    <a:pt x="1115568" y="973455"/>
                  </a:lnTo>
                  <a:lnTo>
                    <a:pt x="1114869" y="973455"/>
                  </a:lnTo>
                  <a:lnTo>
                    <a:pt x="1114120" y="973582"/>
                  </a:lnTo>
                  <a:lnTo>
                    <a:pt x="1113307" y="973963"/>
                  </a:lnTo>
                  <a:lnTo>
                    <a:pt x="1112316" y="974090"/>
                  </a:lnTo>
                  <a:lnTo>
                    <a:pt x="1112240" y="973963"/>
                  </a:lnTo>
                  <a:lnTo>
                    <a:pt x="1112316" y="973455"/>
                  </a:lnTo>
                  <a:lnTo>
                    <a:pt x="1113167" y="972693"/>
                  </a:lnTo>
                  <a:lnTo>
                    <a:pt x="1114310" y="971677"/>
                  </a:lnTo>
                  <a:lnTo>
                    <a:pt x="1113078" y="971423"/>
                  </a:lnTo>
                  <a:lnTo>
                    <a:pt x="1111097" y="970534"/>
                  </a:lnTo>
                  <a:lnTo>
                    <a:pt x="1111377" y="970153"/>
                  </a:lnTo>
                  <a:lnTo>
                    <a:pt x="1112799" y="969772"/>
                  </a:lnTo>
                  <a:lnTo>
                    <a:pt x="1112939" y="969391"/>
                  </a:lnTo>
                  <a:lnTo>
                    <a:pt x="1112989" y="968502"/>
                  </a:lnTo>
                  <a:lnTo>
                    <a:pt x="1112659" y="967867"/>
                  </a:lnTo>
                  <a:lnTo>
                    <a:pt x="1108748" y="966851"/>
                  </a:lnTo>
                  <a:lnTo>
                    <a:pt x="1107033" y="965860"/>
                  </a:lnTo>
                  <a:lnTo>
                    <a:pt x="1107033" y="980186"/>
                  </a:lnTo>
                  <a:lnTo>
                    <a:pt x="1106220" y="980567"/>
                  </a:lnTo>
                  <a:lnTo>
                    <a:pt x="1104900" y="980821"/>
                  </a:lnTo>
                  <a:lnTo>
                    <a:pt x="1105649" y="980186"/>
                  </a:lnTo>
                  <a:lnTo>
                    <a:pt x="1106208" y="979297"/>
                  </a:lnTo>
                  <a:lnTo>
                    <a:pt x="1106449" y="979805"/>
                  </a:lnTo>
                  <a:lnTo>
                    <a:pt x="1107033" y="980186"/>
                  </a:lnTo>
                  <a:lnTo>
                    <a:pt x="1107033" y="965860"/>
                  </a:lnTo>
                  <a:lnTo>
                    <a:pt x="1106347" y="965454"/>
                  </a:lnTo>
                  <a:lnTo>
                    <a:pt x="1105801" y="964311"/>
                  </a:lnTo>
                  <a:lnTo>
                    <a:pt x="1105496" y="963676"/>
                  </a:lnTo>
                  <a:lnTo>
                    <a:pt x="1104188" y="963295"/>
                  </a:lnTo>
                  <a:lnTo>
                    <a:pt x="1101839" y="962787"/>
                  </a:lnTo>
                  <a:lnTo>
                    <a:pt x="1100963" y="962660"/>
                  </a:lnTo>
                  <a:lnTo>
                    <a:pt x="1100391" y="962660"/>
                  </a:lnTo>
                  <a:lnTo>
                    <a:pt x="1097445" y="964311"/>
                  </a:lnTo>
                  <a:lnTo>
                    <a:pt x="1095121" y="963930"/>
                  </a:lnTo>
                  <a:lnTo>
                    <a:pt x="1093774" y="963422"/>
                  </a:lnTo>
                  <a:lnTo>
                    <a:pt x="1093406" y="962533"/>
                  </a:lnTo>
                  <a:lnTo>
                    <a:pt x="1091895" y="962888"/>
                  </a:lnTo>
                  <a:lnTo>
                    <a:pt x="1091895" y="990727"/>
                  </a:lnTo>
                  <a:lnTo>
                    <a:pt x="1091882" y="991235"/>
                  </a:lnTo>
                  <a:lnTo>
                    <a:pt x="1091730" y="991489"/>
                  </a:lnTo>
                  <a:lnTo>
                    <a:pt x="1091196" y="991743"/>
                  </a:lnTo>
                  <a:lnTo>
                    <a:pt x="1090485" y="992124"/>
                  </a:lnTo>
                  <a:lnTo>
                    <a:pt x="1090028" y="992124"/>
                  </a:lnTo>
                  <a:lnTo>
                    <a:pt x="1089812" y="991616"/>
                  </a:lnTo>
                  <a:lnTo>
                    <a:pt x="1090828" y="990727"/>
                  </a:lnTo>
                  <a:lnTo>
                    <a:pt x="1091501" y="990473"/>
                  </a:lnTo>
                  <a:lnTo>
                    <a:pt x="1091895" y="990727"/>
                  </a:lnTo>
                  <a:lnTo>
                    <a:pt x="1091895" y="962888"/>
                  </a:lnTo>
                  <a:lnTo>
                    <a:pt x="1090333" y="963803"/>
                  </a:lnTo>
                  <a:lnTo>
                    <a:pt x="1089101" y="965327"/>
                  </a:lnTo>
                  <a:lnTo>
                    <a:pt x="1087069" y="965327"/>
                  </a:lnTo>
                  <a:lnTo>
                    <a:pt x="1085227" y="966597"/>
                  </a:lnTo>
                  <a:lnTo>
                    <a:pt x="1084618" y="969137"/>
                  </a:lnTo>
                  <a:lnTo>
                    <a:pt x="1083030" y="969137"/>
                  </a:lnTo>
                  <a:lnTo>
                    <a:pt x="1082052" y="969391"/>
                  </a:lnTo>
                  <a:lnTo>
                    <a:pt x="1081544" y="970153"/>
                  </a:lnTo>
                  <a:lnTo>
                    <a:pt x="1080985" y="969645"/>
                  </a:lnTo>
                  <a:lnTo>
                    <a:pt x="1079334" y="970534"/>
                  </a:lnTo>
                  <a:lnTo>
                    <a:pt x="1078890" y="970534"/>
                  </a:lnTo>
                  <a:lnTo>
                    <a:pt x="1079436" y="971677"/>
                  </a:lnTo>
                  <a:lnTo>
                    <a:pt x="1079487" y="972439"/>
                  </a:lnTo>
                  <a:lnTo>
                    <a:pt x="1079080" y="972693"/>
                  </a:lnTo>
                  <a:lnTo>
                    <a:pt x="1077925" y="971931"/>
                  </a:lnTo>
                  <a:lnTo>
                    <a:pt x="1076871" y="973074"/>
                  </a:lnTo>
                  <a:lnTo>
                    <a:pt x="1076375" y="974090"/>
                  </a:lnTo>
                  <a:lnTo>
                    <a:pt x="1076261" y="974852"/>
                  </a:lnTo>
                  <a:lnTo>
                    <a:pt x="1076134" y="975360"/>
                  </a:lnTo>
                  <a:lnTo>
                    <a:pt x="1075867" y="975995"/>
                  </a:lnTo>
                  <a:lnTo>
                    <a:pt x="1075804" y="976376"/>
                  </a:lnTo>
                  <a:lnTo>
                    <a:pt x="1075550" y="977138"/>
                  </a:lnTo>
                  <a:lnTo>
                    <a:pt x="1073048" y="978408"/>
                  </a:lnTo>
                  <a:lnTo>
                    <a:pt x="1068273" y="980440"/>
                  </a:lnTo>
                  <a:lnTo>
                    <a:pt x="1068654" y="980694"/>
                  </a:lnTo>
                  <a:lnTo>
                    <a:pt x="1068666" y="981202"/>
                  </a:lnTo>
                  <a:lnTo>
                    <a:pt x="1068197" y="981837"/>
                  </a:lnTo>
                  <a:lnTo>
                    <a:pt x="1068120" y="982345"/>
                  </a:lnTo>
                  <a:lnTo>
                    <a:pt x="1068222" y="982599"/>
                  </a:lnTo>
                  <a:lnTo>
                    <a:pt x="1068895" y="983234"/>
                  </a:lnTo>
                  <a:lnTo>
                    <a:pt x="1068882" y="1015365"/>
                  </a:lnTo>
                  <a:lnTo>
                    <a:pt x="1068362" y="1015365"/>
                  </a:lnTo>
                  <a:lnTo>
                    <a:pt x="1068222" y="1015492"/>
                  </a:lnTo>
                  <a:lnTo>
                    <a:pt x="1067777" y="1015619"/>
                  </a:lnTo>
                  <a:lnTo>
                    <a:pt x="1067511" y="1015365"/>
                  </a:lnTo>
                  <a:lnTo>
                    <a:pt x="1067447" y="1014984"/>
                  </a:lnTo>
                  <a:lnTo>
                    <a:pt x="1068768" y="1014730"/>
                  </a:lnTo>
                  <a:lnTo>
                    <a:pt x="1068882" y="1015365"/>
                  </a:lnTo>
                  <a:lnTo>
                    <a:pt x="1068882" y="983246"/>
                  </a:lnTo>
                  <a:lnTo>
                    <a:pt x="1068158" y="983869"/>
                  </a:lnTo>
                  <a:lnTo>
                    <a:pt x="1067346" y="984250"/>
                  </a:lnTo>
                  <a:lnTo>
                    <a:pt x="1066850" y="984631"/>
                  </a:lnTo>
                  <a:lnTo>
                    <a:pt x="1066571" y="985012"/>
                  </a:lnTo>
                  <a:lnTo>
                    <a:pt x="1066520" y="985393"/>
                  </a:lnTo>
                  <a:lnTo>
                    <a:pt x="1066253" y="985393"/>
                  </a:lnTo>
                  <a:lnTo>
                    <a:pt x="1066253" y="988949"/>
                  </a:lnTo>
                  <a:lnTo>
                    <a:pt x="1065809" y="989076"/>
                  </a:lnTo>
                  <a:lnTo>
                    <a:pt x="1065872" y="988695"/>
                  </a:lnTo>
                  <a:lnTo>
                    <a:pt x="1066190" y="988568"/>
                  </a:lnTo>
                  <a:lnTo>
                    <a:pt x="1066126" y="988822"/>
                  </a:lnTo>
                  <a:lnTo>
                    <a:pt x="1066253" y="988949"/>
                  </a:lnTo>
                  <a:lnTo>
                    <a:pt x="1066253" y="985393"/>
                  </a:lnTo>
                  <a:lnTo>
                    <a:pt x="1065326" y="985393"/>
                  </a:lnTo>
                  <a:lnTo>
                    <a:pt x="1064285" y="985266"/>
                  </a:lnTo>
                  <a:lnTo>
                    <a:pt x="1062507" y="985520"/>
                  </a:lnTo>
                  <a:lnTo>
                    <a:pt x="1062431" y="987425"/>
                  </a:lnTo>
                  <a:lnTo>
                    <a:pt x="1059141" y="989076"/>
                  </a:lnTo>
                  <a:lnTo>
                    <a:pt x="1059218" y="990346"/>
                  </a:lnTo>
                  <a:lnTo>
                    <a:pt x="1059345" y="991108"/>
                  </a:lnTo>
                  <a:lnTo>
                    <a:pt x="1059573" y="991743"/>
                  </a:lnTo>
                  <a:lnTo>
                    <a:pt x="1058075" y="993013"/>
                  </a:lnTo>
                  <a:lnTo>
                    <a:pt x="1057440" y="993394"/>
                  </a:lnTo>
                  <a:lnTo>
                    <a:pt x="1057084" y="993521"/>
                  </a:lnTo>
                  <a:lnTo>
                    <a:pt x="1056805" y="993902"/>
                  </a:lnTo>
                  <a:lnTo>
                    <a:pt x="1056741" y="994410"/>
                  </a:lnTo>
                  <a:lnTo>
                    <a:pt x="1056982" y="994918"/>
                  </a:lnTo>
                  <a:lnTo>
                    <a:pt x="1058037" y="995934"/>
                  </a:lnTo>
                  <a:lnTo>
                    <a:pt x="1057770" y="996315"/>
                  </a:lnTo>
                  <a:lnTo>
                    <a:pt x="1057160" y="996442"/>
                  </a:lnTo>
                  <a:lnTo>
                    <a:pt x="1056233" y="996442"/>
                  </a:lnTo>
                  <a:lnTo>
                    <a:pt x="1055395" y="996315"/>
                  </a:lnTo>
                  <a:lnTo>
                    <a:pt x="1054341" y="996188"/>
                  </a:lnTo>
                  <a:lnTo>
                    <a:pt x="1053782" y="996950"/>
                  </a:lnTo>
                  <a:lnTo>
                    <a:pt x="1052830" y="996315"/>
                  </a:lnTo>
                  <a:lnTo>
                    <a:pt x="1052347" y="996950"/>
                  </a:lnTo>
                  <a:lnTo>
                    <a:pt x="1052385" y="997458"/>
                  </a:lnTo>
                  <a:lnTo>
                    <a:pt x="1052893" y="997839"/>
                  </a:lnTo>
                  <a:lnTo>
                    <a:pt x="1052588" y="997966"/>
                  </a:lnTo>
                  <a:lnTo>
                    <a:pt x="1052207" y="998093"/>
                  </a:lnTo>
                  <a:lnTo>
                    <a:pt x="1051763" y="998093"/>
                  </a:lnTo>
                  <a:lnTo>
                    <a:pt x="1050798" y="997940"/>
                  </a:lnTo>
                  <a:lnTo>
                    <a:pt x="1050798" y="1006856"/>
                  </a:lnTo>
                  <a:lnTo>
                    <a:pt x="1050671" y="1006983"/>
                  </a:lnTo>
                  <a:lnTo>
                    <a:pt x="1049997" y="1007110"/>
                  </a:lnTo>
                  <a:lnTo>
                    <a:pt x="1049477" y="1007364"/>
                  </a:lnTo>
                  <a:lnTo>
                    <a:pt x="1048727" y="1007618"/>
                  </a:lnTo>
                  <a:lnTo>
                    <a:pt x="1049172" y="1006221"/>
                  </a:lnTo>
                  <a:lnTo>
                    <a:pt x="1049896" y="1006475"/>
                  </a:lnTo>
                  <a:lnTo>
                    <a:pt x="1050798" y="1006856"/>
                  </a:lnTo>
                  <a:lnTo>
                    <a:pt x="1050798" y="997940"/>
                  </a:lnTo>
                  <a:lnTo>
                    <a:pt x="1050201" y="997839"/>
                  </a:lnTo>
                  <a:lnTo>
                    <a:pt x="1049896" y="998855"/>
                  </a:lnTo>
                  <a:lnTo>
                    <a:pt x="1049121" y="999617"/>
                  </a:lnTo>
                  <a:lnTo>
                    <a:pt x="1047864" y="1000252"/>
                  </a:lnTo>
                  <a:lnTo>
                    <a:pt x="1047013" y="1002030"/>
                  </a:lnTo>
                  <a:lnTo>
                    <a:pt x="1046099" y="1003046"/>
                  </a:lnTo>
                  <a:lnTo>
                    <a:pt x="1045133" y="1003300"/>
                  </a:lnTo>
                  <a:lnTo>
                    <a:pt x="1045705" y="1003681"/>
                  </a:lnTo>
                  <a:lnTo>
                    <a:pt x="1046429" y="1003935"/>
                  </a:lnTo>
                  <a:lnTo>
                    <a:pt x="1046810" y="1004189"/>
                  </a:lnTo>
                  <a:lnTo>
                    <a:pt x="1047038" y="1004570"/>
                  </a:lnTo>
                  <a:lnTo>
                    <a:pt x="1047102" y="1005078"/>
                  </a:lnTo>
                  <a:lnTo>
                    <a:pt x="1043355" y="1006983"/>
                  </a:lnTo>
                  <a:lnTo>
                    <a:pt x="1043279" y="1007618"/>
                  </a:lnTo>
                  <a:lnTo>
                    <a:pt x="1044092" y="1008380"/>
                  </a:lnTo>
                  <a:lnTo>
                    <a:pt x="1043927" y="1009523"/>
                  </a:lnTo>
                  <a:lnTo>
                    <a:pt x="1042898" y="1010539"/>
                  </a:lnTo>
                  <a:lnTo>
                    <a:pt x="1041019" y="1011428"/>
                  </a:lnTo>
                  <a:lnTo>
                    <a:pt x="1040358" y="1013587"/>
                  </a:lnTo>
                  <a:lnTo>
                    <a:pt x="1040244" y="1014095"/>
                  </a:lnTo>
                  <a:lnTo>
                    <a:pt x="1040117" y="1016381"/>
                  </a:lnTo>
                  <a:lnTo>
                    <a:pt x="1040231" y="1017016"/>
                  </a:lnTo>
                  <a:lnTo>
                    <a:pt x="1038186" y="1017778"/>
                  </a:lnTo>
                  <a:lnTo>
                    <a:pt x="1037132" y="1018286"/>
                  </a:lnTo>
                  <a:lnTo>
                    <a:pt x="1037082" y="1018540"/>
                  </a:lnTo>
                  <a:lnTo>
                    <a:pt x="1038948" y="1018921"/>
                  </a:lnTo>
                  <a:lnTo>
                    <a:pt x="1040091" y="1019556"/>
                  </a:lnTo>
                  <a:lnTo>
                    <a:pt x="1040777" y="1020826"/>
                  </a:lnTo>
                  <a:lnTo>
                    <a:pt x="1040866" y="1021207"/>
                  </a:lnTo>
                  <a:lnTo>
                    <a:pt x="1040536" y="1022096"/>
                  </a:lnTo>
                  <a:lnTo>
                    <a:pt x="1039355" y="1023112"/>
                  </a:lnTo>
                  <a:lnTo>
                    <a:pt x="1037348" y="1024382"/>
                  </a:lnTo>
                  <a:lnTo>
                    <a:pt x="1036662" y="1025017"/>
                  </a:lnTo>
                  <a:lnTo>
                    <a:pt x="1036586" y="1025144"/>
                  </a:lnTo>
                  <a:lnTo>
                    <a:pt x="1036485" y="1025652"/>
                  </a:lnTo>
                  <a:lnTo>
                    <a:pt x="1036561" y="1025779"/>
                  </a:lnTo>
                  <a:lnTo>
                    <a:pt x="1037551" y="1026287"/>
                  </a:lnTo>
                  <a:lnTo>
                    <a:pt x="1038809" y="1026414"/>
                  </a:lnTo>
                  <a:lnTo>
                    <a:pt x="1040320" y="1025906"/>
                  </a:lnTo>
                  <a:lnTo>
                    <a:pt x="1042111" y="1025398"/>
                  </a:lnTo>
                  <a:lnTo>
                    <a:pt x="1044232" y="1024890"/>
                  </a:lnTo>
                  <a:lnTo>
                    <a:pt x="1043216" y="1025906"/>
                  </a:lnTo>
                  <a:lnTo>
                    <a:pt x="1041996" y="1026795"/>
                  </a:lnTo>
                  <a:lnTo>
                    <a:pt x="1042758" y="1027303"/>
                  </a:lnTo>
                  <a:lnTo>
                    <a:pt x="1043012" y="1027811"/>
                  </a:lnTo>
                  <a:lnTo>
                    <a:pt x="1043647" y="1028319"/>
                  </a:lnTo>
                  <a:lnTo>
                    <a:pt x="1044308" y="1028446"/>
                  </a:lnTo>
                  <a:lnTo>
                    <a:pt x="1044968" y="1028319"/>
                  </a:lnTo>
                  <a:lnTo>
                    <a:pt x="1044473" y="1028700"/>
                  </a:lnTo>
                  <a:lnTo>
                    <a:pt x="1044371" y="1029462"/>
                  </a:lnTo>
                  <a:lnTo>
                    <a:pt x="1044562" y="1030224"/>
                  </a:lnTo>
                  <a:lnTo>
                    <a:pt x="1044714" y="1030389"/>
                  </a:lnTo>
                  <a:lnTo>
                    <a:pt x="1044841" y="1030351"/>
                  </a:lnTo>
                  <a:lnTo>
                    <a:pt x="1045679" y="1030605"/>
                  </a:lnTo>
                  <a:lnTo>
                    <a:pt x="1045464" y="1030605"/>
                  </a:lnTo>
                  <a:lnTo>
                    <a:pt x="1045248" y="1030744"/>
                  </a:lnTo>
                  <a:lnTo>
                    <a:pt x="1045552" y="1030859"/>
                  </a:lnTo>
                  <a:lnTo>
                    <a:pt x="1046327" y="1031367"/>
                  </a:lnTo>
                  <a:lnTo>
                    <a:pt x="1047559" y="1031621"/>
                  </a:lnTo>
                  <a:lnTo>
                    <a:pt x="1049261" y="1031748"/>
                  </a:lnTo>
                  <a:lnTo>
                    <a:pt x="1049477" y="1030859"/>
                  </a:lnTo>
                  <a:lnTo>
                    <a:pt x="1050378" y="1030605"/>
                  </a:lnTo>
                  <a:lnTo>
                    <a:pt x="1052068" y="1030744"/>
                  </a:lnTo>
                  <a:lnTo>
                    <a:pt x="1054239" y="1030859"/>
                  </a:lnTo>
                  <a:lnTo>
                    <a:pt x="1056144" y="1031113"/>
                  </a:lnTo>
                  <a:lnTo>
                    <a:pt x="1056703" y="1030351"/>
                  </a:lnTo>
                  <a:lnTo>
                    <a:pt x="1056792" y="1030224"/>
                  </a:lnTo>
                  <a:lnTo>
                    <a:pt x="1057656" y="1029716"/>
                  </a:lnTo>
                  <a:lnTo>
                    <a:pt x="1059865" y="1029335"/>
                  </a:lnTo>
                  <a:lnTo>
                    <a:pt x="1060691" y="1029462"/>
                  </a:lnTo>
                  <a:lnTo>
                    <a:pt x="1061834" y="1030224"/>
                  </a:lnTo>
                  <a:lnTo>
                    <a:pt x="1061923" y="1030478"/>
                  </a:lnTo>
                  <a:lnTo>
                    <a:pt x="1062037" y="1031240"/>
                  </a:lnTo>
                  <a:lnTo>
                    <a:pt x="1061910" y="1032002"/>
                  </a:lnTo>
                  <a:lnTo>
                    <a:pt x="1063015" y="1031875"/>
                  </a:lnTo>
                  <a:lnTo>
                    <a:pt x="1063866" y="1031494"/>
                  </a:lnTo>
                  <a:lnTo>
                    <a:pt x="1064450" y="1030986"/>
                  </a:lnTo>
                  <a:lnTo>
                    <a:pt x="1064209" y="1030478"/>
                  </a:lnTo>
                  <a:lnTo>
                    <a:pt x="1063561" y="1029716"/>
                  </a:lnTo>
                  <a:lnTo>
                    <a:pt x="1066152" y="1029335"/>
                  </a:lnTo>
                  <a:lnTo>
                    <a:pt x="1067879" y="1029081"/>
                  </a:lnTo>
                  <a:lnTo>
                    <a:pt x="1072438" y="1028827"/>
                  </a:lnTo>
                  <a:lnTo>
                    <a:pt x="1074534" y="1029081"/>
                  </a:lnTo>
                  <a:lnTo>
                    <a:pt x="1075664" y="1029081"/>
                  </a:lnTo>
                  <a:lnTo>
                    <a:pt x="1076185" y="1028827"/>
                  </a:lnTo>
                  <a:lnTo>
                    <a:pt x="1076617" y="1028319"/>
                  </a:lnTo>
                  <a:lnTo>
                    <a:pt x="1076985" y="1028573"/>
                  </a:lnTo>
                  <a:lnTo>
                    <a:pt x="1077175" y="1028319"/>
                  </a:lnTo>
                  <a:lnTo>
                    <a:pt x="1077277" y="1028192"/>
                  </a:lnTo>
                  <a:lnTo>
                    <a:pt x="1077747" y="1027938"/>
                  </a:lnTo>
                  <a:lnTo>
                    <a:pt x="1078395" y="1027811"/>
                  </a:lnTo>
                  <a:lnTo>
                    <a:pt x="1079728" y="1028446"/>
                  </a:lnTo>
                  <a:lnTo>
                    <a:pt x="1081278" y="1028446"/>
                  </a:lnTo>
                  <a:lnTo>
                    <a:pt x="1083487" y="1027811"/>
                  </a:lnTo>
                  <a:lnTo>
                    <a:pt x="1084440" y="1027557"/>
                  </a:lnTo>
                  <a:lnTo>
                    <a:pt x="1085773" y="1026795"/>
                  </a:lnTo>
                  <a:lnTo>
                    <a:pt x="1087056" y="1025525"/>
                  </a:lnTo>
                  <a:lnTo>
                    <a:pt x="1087399" y="1025652"/>
                  </a:lnTo>
                  <a:lnTo>
                    <a:pt x="1089063" y="1025779"/>
                  </a:lnTo>
                  <a:lnTo>
                    <a:pt x="1089507" y="1025652"/>
                  </a:lnTo>
                  <a:lnTo>
                    <a:pt x="1089685" y="1025652"/>
                  </a:lnTo>
                  <a:lnTo>
                    <a:pt x="1089812" y="1025779"/>
                  </a:lnTo>
                  <a:lnTo>
                    <a:pt x="1090002" y="1025652"/>
                  </a:lnTo>
                  <a:lnTo>
                    <a:pt x="1090206" y="1025525"/>
                  </a:lnTo>
                  <a:lnTo>
                    <a:pt x="1090320" y="1025271"/>
                  </a:lnTo>
                  <a:lnTo>
                    <a:pt x="1090345" y="1024890"/>
                  </a:lnTo>
                  <a:lnTo>
                    <a:pt x="1090231" y="1024255"/>
                  </a:lnTo>
                  <a:lnTo>
                    <a:pt x="1090282" y="1023493"/>
                  </a:lnTo>
                  <a:lnTo>
                    <a:pt x="1091069" y="1023493"/>
                  </a:lnTo>
                  <a:lnTo>
                    <a:pt x="1091971" y="1022731"/>
                  </a:lnTo>
                  <a:lnTo>
                    <a:pt x="1092987" y="1021334"/>
                  </a:lnTo>
                  <a:lnTo>
                    <a:pt x="1093660" y="1023366"/>
                  </a:lnTo>
                  <a:lnTo>
                    <a:pt x="1094740" y="1024001"/>
                  </a:lnTo>
                  <a:lnTo>
                    <a:pt x="1096225" y="1023366"/>
                  </a:lnTo>
                  <a:lnTo>
                    <a:pt x="1098384" y="1021969"/>
                  </a:lnTo>
                  <a:lnTo>
                    <a:pt x="1099400" y="1021334"/>
                  </a:lnTo>
                  <a:lnTo>
                    <a:pt x="1100366" y="1020953"/>
                  </a:lnTo>
                  <a:lnTo>
                    <a:pt x="1101255" y="1020826"/>
                  </a:lnTo>
                  <a:lnTo>
                    <a:pt x="1103007" y="1021207"/>
                  </a:lnTo>
                  <a:lnTo>
                    <a:pt x="1104582" y="1021461"/>
                  </a:lnTo>
                  <a:lnTo>
                    <a:pt x="1105204" y="1021130"/>
                  </a:lnTo>
                  <a:lnTo>
                    <a:pt x="1105179" y="1020953"/>
                  </a:lnTo>
                  <a:lnTo>
                    <a:pt x="1105382" y="1020826"/>
                  </a:lnTo>
                  <a:lnTo>
                    <a:pt x="1105598" y="1020699"/>
                  </a:lnTo>
                  <a:lnTo>
                    <a:pt x="1105916" y="1020749"/>
                  </a:lnTo>
                  <a:lnTo>
                    <a:pt x="1107262" y="1020191"/>
                  </a:lnTo>
                  <a:lnTo>
                    <a:pt x="1108392" y="1019429"/>
                  </a:lnTo>
                  <a:lnTo>
                    <a:pt x="1109027" y="1018794"/>
                  </a:lnTo>
                  <a:lnTo>
                    <a:pt x="1109179" y="1018286"/>
                  </a:lnTo>
                  <a:lnTo>
                    <a:pt x="1110411" y="1018286"/>
                  </a:lnTo>
                  <a:lnTo>
                    <a:pt x="1110894" y="1018413"/>
                  </a:lnTo>
                  <a:lnTo>
                    <a:pt x="1112659" y="1018794"/>
                  </a:lnTo>
                  <a:lnTo>
                    <a:pt x="1113447" y="1018286"/>
                  </a:lnTo>
                  <a:lnTo>
                    <a:pt x="1115428" y="1017016"/>
                  </a:lnTo>
                  <a:lnTo>
                    <a:pt x="1117193" y="1015619"/>
                  </a:lnTo>
                  <a:lnTo>
                    <a:pt x="1117676" y="1015238"/>
                  </a:lnTo>
                  <a:lnTo>
                    <a:pt x="1117993" y="1014984"/>
                  </a:lnTo>
                  <a:lnTo>
                    <a:pt x="1119441" y="1016254"/>
                  </a:lnTo>
                  <a:lnTo>
                    <a:pt x="1120571" y="1016635"/>
                  </a:lnTo>
                  <a:lnTo>
                    <a:pt x="1121384" y="1016000"/>
                  </a:lnTo>
                  <a:lnTo>
                    <a:pt x="1121803" y="1015492"/>
                  </a:lnTo>
                  <a:lnTo>
                    <a:pt x="1122413" y="1014984"/>
                  </a:lnTo>
                  <a:lnTo>
                    <a:pt x="1122781" y="1014476"/>
                  </a:lnTo>
                  <a:lnTo>
                    <a:pt x="1123276" y="1014349"/>
                  </a:lnTo>
                  <a:lnTo>
                    <a:pt x="1123873" y="1014603"/>
                  </a:lnTo>
                  <a:lnTo>
                    <a:pt x="1124673" y="1015365"/>
                  </a:lnTo>
                  <a:lnTo>
                    <a:pt x="1125524" y="1015619"/>
                  </a:lnTo>
                  <a:lnTo>
                    <a:pt x="1126401" y="1015492"/>
                  </a:lnTo>
                  <a:lnTo>
                    <a:pt x="1128445" y="1014349"/>
                  </a:lnTo>
                  <a:lnTo>
                    <a:pt x="1128903" y="1014095"/>
                  </a:lnTo>
                  <a:lnTo>
                    <a:pt x="1130960" y="1013333"/>
                  </a:lnTo>
                  <a:lnTo>
                    <a:pt x="1133017" y="1012571"/>
                  </a:lnTo>
                  <a:close/>
                </a:path>
                <a:path w="2097405" h="1483995">
                  <a:moveTo>
                    <a:pt x="1143355" y="947039"/>
                  </a:moveTo>
                  <a:lnTo>
                    <a:pt x="1143317" y="946912"/>
                  </a:lnTo>
                  <a:lnTo>
                    <a:pt x="1141907" y="945896"/>
                  </a:lnTo>
                  <a:lnTo>
                    <a:pt x="1140968" y="946404"/>
                  </a:lnTo>
                  <a:lnTo>
                    <a:pt x="1140523" y="946531"/>
                  </a:lnTo>
                  <a:lnTo>
                    <a:pt x="1140421" y="947039"/>
                  </a:lnTo>
                  <a:lnTo>
                    <a:pt x="1143355" y="947039"/>
                  </a:lnTo>
                  <a:close/>
                </a:path>
                <a:path w="2097405" h="1483995">
                  <a:moveTo>
                    <a:pt x="1143508" y="947674"/>
                  </a:moveTo>
                  <a:lnTo>
                    <a:pt x="1143381" y="947166"/>
                  </a:lnTo>
                  <a:lnTo>
                    <a:pt x="1140409" y="947166"/>
                  </a:lnTo>
                  <a:lnTo>
                    <a:pt x="1140167" y="947166"/>
                  </a:lnTo>
                  <a:lnTo>
                    <a:pt x="1139977" y="947674"/>
                  </a:lnTo>
                  <a:lnTo>
                    <a:pt x="1143508" y="947674"/>
                  </a:lnTo>
                  <a:close/>
                </a:path>
                <a:path w="2097405" h="1483995">
                  <a:moveTo>
                    <a:pt x="1147330" y="951738"/>
                  </a:moveTo>
                  <a:lnTo>
                    <a:pt x="1145819" y="951103"/>
                  </a:lnTo>
                  <a:lnTo>
                    <a:pt x="1145019" y="951103"/>
                  </a:lnTo>
                  <a:lnTo>
                    <a:pt x="1144574" y="950722"/>
                  </a:lnTo>
                  <a:lnTo>
                    <a:pt x="1144460" y="950087"/>
                  </a:lnTo>
                  <a:lnTo>
                    <a:pt x="1142834" y="949579"/>
                  </a:lnTo>
                  <a:lnTo>
                    <a:pt x="1143622" y="948182"/>
                  </a:lnTo>
                  <a:lnTo>
                    <a:pt x="1143571" y="947928"/>
                  </a:lnTo>
                  <a:lnTo>
                    <a:pt x="1139545" y="947928"/>
                  </a:lnTo>
                  <a:lnTo>
                    <a:pt x="1138910" y="947928"/>
                  </a:lnTo>
                  <a:lnTo>
                    <a:pt x="1138783" y="948690"/>
                  </a:lnTo>
                  <a:lnTo>
                    <a:pt x="1139050" y="949579"/>
                  </a:lnTo>
                  <a:lnTo>
                    <a:pt x="1139088" y="950087"/>
                  </a:lnTo>
                  <a:lnTo>
                    <a:pt x="1138986" y="950722"/>
                  </a:lnTo>
                  <a:lnTo>
                    <a:pt x="1138872" y="951103"/>
                  </a:lnTo>
                  <a:lnTo>
                    <a:pt x="1138720" y="951484"/>
                  </a:lnTo>
                  <a:lnTo>
                    <a:pt x="1138415" y="951738"/>
                  </a:lnTo>
                  <a:lnTo>
                    <a:pt x="1147330" y="951738"/>
                  </a:lnTo>
                  <a:close/>
                </a:path>
                <a:path w="2097405" h="1483995">
                  <a:moveTo>
                    <a:pt x="1148283" y="958850"/>
                  </a:moveTo>
                  <a:lnTo>
                    <a:pt x="1148257" y="957326"/>
                  </a:lnTo>
                  <a:lnTo>
                    <a:pt x="1147356" y="955675"/>
                  </a:lnTo>
                  <a:lnTo>
                    <a:pt x="1146886" y="954659"/>
                  </a:lnTo>
                  <a:lnTo>
                    <a:pt x="1146771" y="953770"/>
                  </a:lnTo>
                  <a:lnTo>
                    <a:pt x="1147038" y="953389"/>
                  </a:lnTo>
                  <a:lnTo>
                    <a:pt x="1146911" y="953389"/>
                  </a:lnTo>
                  <a:lnTo>
                    <a:pt x="1147038" y="953008"/>
                  </a:lnTo>
                  <a:lnTo>
                    <a:pt x="1147114" y="952754"/>
                  </a:lnTo>
                  <a:lnTo>
                    <a:pt x="1147622" y="951865"/>
                  </a:lnTo>
                  <a:lnTo>
                    <a:pt x="1138262" y="951865"/>
                  </a:lnTo>
                  <a:lnTo>
                    <a:pt x="1137615" y="951865"/>
                  </a:lnTo>
                  <a:lnTo>
                    <a:pt x="1136484" y="951865"/>
                  </a:lnTo>
                  <a:lnTo>
                    <a:pt x="1136408" y="951992"/>
                  </a:lnTo>
                  <a:lnTo>
                    <a:pt x="1136256" y="953008"/>
                  </a:lnTo>
                  <a:lnTo>
                    <a:pt x="1135672" y="952627"/>
                  </a:lnTo>
                  <a:lnTo>
                    <a:pt x="1135532" y="952754"/>
                  </a:lnTo>
                  <a:lnTo>
                    <a:pt x="1134872" y="952881"/>
                  </a:lnTo>
                  <a:lnTo>
                    <a:pt x="1134833" y="953770"/>
                  </a:lnTo>
                  <a:lnTo>
                    <a:pt x="1134618" y="955167"/>
                  </a:lnTo>
                  <a:lnTo>
                    <a:pt x="1134859" y="955675"/>
                  </a:lnTo>
                  <a:lnTo>
                    <a:pt x="1135418" y="956183"/>
                  </a:lnTo>
                  <a:lnTo>
                    <a:pt x="1135443" y="956437"/>
                  </a:lnTo>
                  <a:lnTo>
                    <a:pt x="1135570" y="956818"/>
                  </a:lnTo>
                  <a:lnTo>
                    <a:pt x="1135672" y="958850"/>
                  </a:lnTo>
                  <a:lnTo>
                    <a:pt x="1148283" y="958850"/>
                  </a:lnTo>
                  <a:close/>
                </a:path>
                <a:path w="2097405" h="1483995">
                  <a:moveTo>
                    <a:pt x="1171092" y="1011301"/>
                  </a:moveTo>
                  <a:lnTo>
                    <a:pt x="1149210" y="1011301"/>
                  </a:lnTo>
                  <a:lnTo>
                    <a:pt x="1149210" y="1026922"/>
                  </a:lnTo>
                  <a:lnTo>
                    <a:pt x="1147787" y="1027303"/>
                  </a:lnTo>
                  <a:lnTo>
                    <a:pt x="1147343" y="1027684"/>
                  </a:lnTo>
                  <a:lnTo>
                    <a:pt x="1147318" y="1028192"/>
                  </a:lnTo>
                  <a:lnTo>
                    <a:pt x="1147432" y="1028573"/>
                  </a:lnTo>
                  <a:lnTo>
                    <a:pt x="1146898" y="1028471"/>
                  </a:lnTo>
                  <a:lnTo>
                    <a:pt x="1146898" y="1030605"/>
                  </a:lnTo>
                  <a:lnTo>
                    <a:pt x="1146251" y="1030605"/>
                  </a:lnTo>
                  <a:lnTo>
                    <a:pt x="1145476" y="1030097"/>
                  </a:lnTo>
                  <a:lnTo>
                    <a:pt x="1145946" y="1029843"/>
                  </a:lnTo>
                  <a:lnTo>
                    <a:pt x="1146213" y="1029462"/>
                  </a:lnTo>
                  <a:lnTo>
                    <a:pt x="1146657" y="1030097"/>
                  </a:lnTo>
                  <a:lnTo>
                    <a:pt x="1146898" y="1030605"/>
                  </a:lnTo>
                  <a:lnTo>
                    <a:pt x="1146898" y="1028471"/>
                  </a:lnTo>
                  <a:lnTo>
                    <a:pt x="1145552" y="1028192"/>
                  </a:lnTo>
                  <a:lnTo>
                    <a:pt x="1144854" y="1027684"/>
                  </a:lnTo>
                  <a:lnTo>
                    <a:pt x="1145311" y="1027049"/>
                  </a:lnTo>
                  <a:lnTo>
                    <a:pt x="1145603" y="1026160"/>
                  </a:lnTo>
                  <a:lnTo>
                    <a:pt x="1146670" y="1025652"/>
                  </a:lnTo>
                  <a:lnTo>
                    <a:pt x="1148461" y="1025525"/>
                  </a:lnTo>
                  <a:lnTo>
                    <a:pt x="1149210" y="1026922"/>
                  </a:lnTo>
                  <a:lnTo>
                    <a:pt x="1149210" y="1011301"/>
                  </a:lnTo>
                  <a:lnTo>
                    <a:pt x="1139190" y="1011301"/>
                  </a:lnTo>
                  <a:lnTo>
                    <a:pt x="1139190" y="1036447"/>
                  </a:lnTo>
                  <a:lnTo>
                    <a:pt x="1137907" y="1036320"/>
                  </a:lnTo>
                  <a:lnTo>
                    <a:pt x="1136992" y="1035812"/>
                  </a:lnTo>
                  <a:lnTo>
                    <a:pt x="1136408" y="1034923"/>
                  </a:lnTo>
                  <a:lnTo>
                    <a:pt x="1139101" y="1034923"/>
                  </a:lnTo>
                  <a:lnTo>
                    <a:pt x="1139190" y="1036447"/>
                  </a:lnTo>
                  <a:lnTo>
                    <a:pt x="1139190" y="1011301"/>
                  </a:lnTo>
                  <a:lnTo>
                    <a:pt x="1089660" y="1011301"/>
                  </a:lnTo>
                  <a:lnTo>
                    <a:pt x="1088440" y="1011301"/>
                  </a:lnTo>
                  <a:lnTo>
                    <a:pt x="1088136" y="1011428"/>
                  </a:lnTo>
                  <a:lnTo>
                    <a:pt x="1087069" y="1012063"/>
                  </a:lnTo>
                  <a:lnTo>
                    <a:pt x="1085862" y="1012444"/>
                  </a:lnTo>
                  <a:lnTo>
                    <a:pt x="1133360" y="1012444"/>
                  </a:lnTo>
                  <a:lnTo>
                    <a:pt x="1135418" y="1011682"/>
                  </a:lnTo>
                  <a:lnTo>
                    <a:pt x="1135634" y="1011682"/>
                  </a:lnTo>
                  <a:lnTo>
                    <a:pt x="1134910" y="1012698"/>
                  </a:lnTo>
                  <a:lnTo>
                    <a:pt x="1133881" y="1013714"/>
                  </a:lnTo>
                  <a:lnTo>
                    <a:pt x="1132573" y="1014730"/>
                  </a:lnTo>
                  <a:lnTo>
                    <a:pt x="1132243" y="1015022"/>
                  </a:lnTo>
                  <a:lnTo>
                    <a:pt x="1132243" y="1020064"/>
                  </a:lnTo>
                  <a:lnTo>
                    <a:pt x="1132166" y="1020572"/>
                  </a:lnTo>
                  <a:lnTo>
                    <a:pt x="1131481" y="1020572"/>
                  </a:lnTo>
                  <a:lnTo>
                    <a:pt x="1131544" y="1020191"/>
                  </a:lnTo>
                  <a:lnTo>
                    <a:pt x="1131811" y="1020064"/>
                  </a:lnTo>
                  <a:lnTo>
                    <a:pt x="1132243" y="1020064"/>
                  </a:lnTo>
                  <a:lnTo>
                    <a:pt x="1132243" y="1015022"/>
                  </a:lnTo>
                  <a:lnTo>
                    <a:pt x="1129588" y="1017270"/>
                  </a:lnTo>
                  <a:lnTo>
                    <a:pt x="1129474" y="1018159"/>
                  </a:lnTo>
                  <a:lnTo>
                    <a:pt x="1129195" y="1018667"/>
                  </a:lnTo>
                  <a:lnTo>
                    <a:pt x="1128458" y="1019263"/>
                  </a:lnTo>
                  <a:lnTo>
                    <a:pt x="1128458" y="1024890"/>
                  </a:lnTo>
                  <a:lnTo>
                    <a:pt x="1128115" y="1024890"/>
                  </a:lnTo>
                  <a:lnTo>
                    <a:pt x="1128255" y="1024763"/>
                  </a:lnTo>
                  <a:lnTo>
                    <a:pt x="1128458" y="1024890"/>
                  </a:lnTo>
                  <a:lnTo>
                    <a:pt x="1128458" y="1019263"/>
                  </a:lnTo>
                  <a:lnTo>
                    <a:pt x="1127645" y="1019937"/>
                  </a:lnTo>
                  <a:lnTo>
                    <a:pt x="1126705" y="1020445"/>
                  </a:lnTo>
                  <a:lnTo>
                    <a:pt x="1125702" y="1021207"/>
                  </a:lnTo>
                  <a:lnTo>
                    <a:pt x="1124775" y="1022604"/>
                  </a:lnTo>
                  <a:lnTo>
                    <a:pt x="1123937" y="1024255"/>
                  </a:lnTo>
                  <a:lnTo>
                    <a:pt x="1122768" y="1025525"/>
                  </a:lnTo>
                  <a:lnTo>
                    <a:pt x="1121270" y="1026795"/>
                  </a:lnTo>
                  <a:lnTo>
                    <a:pt x="1119962" y="1027811"/>
                  </a:lnTo>
                  <a:lnTo>
                    <a:pt x="1119466" y="1028573"/>
                  </a:lnTo>
                  <a:lnTo>
                    <a:pt x="1119403" y="1028827"/>
                  </a:lnTo>
                  <a:lnTo>
                    <a:pt x="1119517" y="1029589"/>
                  </a:lnTo>
                  <a:lnTo>
                    <a:pt x="1118019" y="1030097"/>
                  </a:lnTo>
                  <a:lnTo>
                    <a:pt x="1117879" y="1030351"/>
                  </a:lnTo>
                  <a:lnTo>
                    <a:pt x="1117777" y="1030859"/>
                  </a:lnTo>
                  <a:lnTo>
                    <a:pt x="1118514" y="1031748"/>
                  </a:lnTo>
                  <a:lnTo>
                    <a:pt x="1118552" y="1032002"/>
                  </a:lnTo>
                  <a:lnTo>
                    <a:pt x="1118273" y="1032256"/>
                  </a:lnTo>
                  <a:lnTo>
                    <a:pt x="1116558" y="1033272"/>
                  </a:lnTo>
                  <a:lnTo>
                    <a:pt x="1115402" y="1033780"/>
                  </a:lnTo>
                  <a:lnTo>
                    <a:pt x="1114856" y="1034288"/>
                  </a:lnTo>
                  <a:lnTo>
                    <a:pt x="1114933" y="1034796"/>
                  </a:lnTo>
                  <a:lnTo>
                    <a:pt x="1113790" y="1035177"/>
                  </a:lnTo>
                  <a:lnTo>
                    <a:pt x="1112520" y="1035685"/>
                  </a:lnTo>
                  <a:lnTo>
                    <a:pt x="1111961" y="1036447"/>
                  </a:lnTo>
                  <a:lnTo>
                    <a:pt x="1112177" y="1036701"/>
                  </a:lnTo>
                  <a:lnTo>
                    <a:pt x="1112875" y="1036828"/>
                  </a:lnTo>
                  <a:lnTo>
                    <a:pt x="1111504" y="1037336"/>
                  </a:lnTo>
                  <a:lnTo>
                    <a:pt x="1110297" y="1038352"/>
                  </a:lnTo>
                  <a:lnTo>
                    <a:pt x="1109281" y="1039749"/>
                  </a:lnTo>
                  <a:lnTo>
                    <a:pt x="1108481" y="1041146"/>
                  </a:lnTo>
                  <a:lnTo>
                    <a:pt x="1106449" y="1042924"/>
                  </a:lnTo>
                  <a:lnTo>
                    <a:pt x="1100607" y="1046734"/>
                  </a:lnTo>
                  <a:lnTo>
                    <a:pt x="1099032" y="1048131"/>
                  </a:lnTo>
                  <a:lnTo>
                    <a:pt x="1098461" y="1049528"/>
                  </a:lnTo>
                  <a:lnTo>
                    <a:pt x="1097737" y="1050036"/>
                  </a:lnTo>
                  <a:lnTo>
                    <a:pt x="1097267" y="1050671"/>
                  </a:lnTo>
                  <a:lnTo>
                    <a:pt x="1097089" y="1051433"/>
                  </a:lnTo>
                  <a:lnTo>
                    <a:pt x="1096378" y="1052449"/>
                  </a:lnTo>
                  <a:lnTo>
                    <a:pt x="1095883" y="1053465"/>
                  </a:lnTo>
                  <a:lnTo>
                    <a:pt x="1093254" y="1055116"/>
                  </a:lnTo>
                  <a:lnTo>
                    <a:pt x="1089202" y="1058799"/>
                  </a:lnTo>
                  <a:lnTo>
                    <a:pt x="1087526" y="1059942"/>
                  </a:lnTo>
                  <a:lnTo>
                    <a:pt x="1085875" y="1060958"/>
                  </a:lnTo>
                  <a:lnTo>
                    <a:pt x="1086497" y="1061720"/>
                  </a:lnTo>
                  <a:lnTo>
                    <a:pt x="1087323" y="1062609"/>
                  </a:lnTo>
                  <a:lnTo>
                    <a:pt x="1086942" y="1063625"/>
                  </a:lnTo>
                  <a:lnTo>
                    <a:pt x="1086827" y="1064387"/>
                  </a:lnTo>
                  <a:lnTo>
                    <a:pt x="1086993" y="1064641"/>
                  </a:lnTo>
                  <a:lnTo>
                    <a:pt x="1087005" y="1065530"/>
                  </a:lnTo>
                  <a:lnTo>
                    <a:pt x="1087602" y="1066038"/>
                  </a:lnTo>
                  <a:lnTo>
                    <a:pt x="1088783" y="1066292"/>
                  </a:lnTo>
                  <a:lnTo>
                    <a:pt x="1090434" y="1065276"/>
                  </a:lnTo>
                  <a:lnTo>
                    <a:pt x="1092771" y="1065022"/>
                  </a:lnTo>
                  <a:lnTo>
                    <a:pt x="1095794" y="1065403"/>
                  </a:lnTo>
                  <a:lnTo>
                    <a:pt x="1096314" y="1065911"/>
                  </a:lnTo>
                  <a:lnTo>
                    <a:pt x="1096391" y="1066673"/>
                  </a:lnTo>
                  <a:lnTo>
                    <a:pt x="1096327" y="1067054"/>
                  </a:lnTo>
                  <a:lnTo>
                    <a:pt x="1097927" y="1067435"/>
                  </a:lnTo>
                  <a:lnTo>
                    <a:pt x="1100975" y="1067943"/>
                  </a:lnTo>
                  <a:lnTo>
                    <a:pt x="1101509" y="1067816"/>
                  </a:lnTo>
                  <a:lnTo>
                    <a:pt x="1102118" y="1067308"/>
                  </a:lnTo>
                  <a:lnTo>
                    <a:pt x="1102791" y="1066673"/>
                  </a:lnTo>
                  <a:lnTo>
                    <a:pt x="1103680" y="1065911"/>
                  </a:lnTo>
                  <a:lnTo>
                    <a:pt x="1104773" y="1065149"/>
                  </a:lnTo>
                  <a:lnTo>
                    <a:pt x="1104849" y="1065022"/>
                  </a:lnTo>
                  <a:lnTo>
                    <a:pt x="1105103" y="1064895"/>
                  </a:lnTo>
                  <a:lnTo>
                    <a:pt x="1108189" y="1062609"/>
                  </a:lnTo>
                  <a:lnTo>
                    <a:pt x="1110589" y="1060577"/>
                  </a:lnTo>
                  <a:lnTo>
                    <a:pt x="1111719" y="1059561"/>
                  </a:lnTo>
                  <a:lnTo>
                    <a:pt x="1112100" y="1059053"/>
                  </a:lnTo>
                  <a:lnTo>
                    <a:pt x="1114094" y="1058672"/>
                  </a:lnTo>
                  <a:lnTo>
                    <a:pt x="1115288" y="1056640"/>
                  </a:lnTo>
                  <a:lnTo>
                    <a:pt x="1116114" y="1055497"/>
                  </a:lnTo>
                  <a:lnTo>
                    <a:pt x="1117257" y="1056259"/>
                  </a:lnTo>
                  <a:lnTo>
                    <a:pt x="1117981" y="1055878"/>
                  </a:lnTo>
                  <a:lnTo>
                    <a:pt x="1118400" y="1055497"/>
                  </a:lnTo>
                  <a:lnTo>
                    <a:pt x="1118819" y="1055116"/>
                  </a:lnTo>
                  <a:lnTo>
                    <a:pt x="1119784" y="1054100"/>
                  </a:lnTo>
                  <a:lnTo>
                    <a:pt x="1122629" y="1051687"/>
                  </a:lnTo>
                  <a:lnTo>
                    <a:pt x="1122718" y="1050798"/>
                  </a:lnTo>
                  <a:lnTo>
                    <a:pt x="1123238" y="1050163"/>
                  </a:lnTo>
                  <a:lnTo>
                    <a:pt x="1124216" y="1049909"/>
                  </a:lnTo>
                  <a:lnTo>
                    <a:pt x="1125575" y="1049274"/>
                  </a:lnTo>
                  <a:lnTo>
                    <a:pt x="1125766" y="1049020"/>
                  </a:lnTo>
                  <a:lnTo>
                    <a:pt x="1126782" y="1048004"/>
                  </a:lnTo>
                  <a:lnTo>
                    <a:pt x="1126985" y="1047115"/>
                  </a:lnTo>
                  <a:lnTo>
                    <a:pt x="1127836" y="1046734"/>
                  </a:lnTo>
                  <a:lnTo>
                    <a:pt x="1129334" y="1046861"/>
                  </a:lnTo>
                  <a:lnTo>
                    <a:pt x="1129423" y="1046734"/>
                  </a:lnTo>
                  <a:lnTo>
                    <a:pt x="1129880" y="1046099"/>
                  </a:lnTo>
                  <a:lnTo>
                    <a:pt x="1130769" y="1045210"/>
                  </a:lnTo>
                  <a:lnTo>
                    <a:pt x="1131227" y="1044575"/>
                  </a:lnTo>
                  <a:lnTo>
                    <a:pt x="1131900" y="1044194"/>
                  </a:lnTo>
                  <a:lnTo>
                    <a:pt x="1132789" y="1044067"/>
                  </a:lnTo>
                  <a:lnTo>
                    <a:pt x="1132763" y="1043305"/>
                  </a:lnTo>
                  <a:lnTo>
                    <a:pt x="1133335" y="1042670"/>
                  </a:lnTo>
                  <a:lnTo>
                    <a:pt x="1134503" y="1042162"/>
                  </a:lnTo>
                  <a:lnTo>
                    <a:pt x="1134249" y="1040511"/>
                  </a:lnTo>
                  <a:lnTo>
                    <a:pt x="1135024" y="1039749"/>
                  </a:lnTo>
                  <a:lnTo>
                    <a:pt x="1135418" y="1039368"/>
                  </a:lnTo>
                  <a:lnTo>
                    <a:pt x="1137996" y="1038479"/>
                  </a:lnTo>
                  <a:lnTo>
                    <a:pt x="1137031" y="1038225"/>
                  </a:lnTo>
                  <a:lnTo>
                    <a:pt x="1134783" y="1038606"/>
                  </a:lnTo>
                  <a:lnTo>
                    <a:pt x="1131214" y="1039749"/>
                  </a:lnTo>
                  <a:lnTo>
                    <a:pt x="1130871" y="1039749"/>
                  </a:lnTo>
                  <a:lnTo>
                    <a:pt x="1130681" y="1039495"/>
                  </a:lnTo>
                  <a:lnTo>
                    <a:pt x="1130617" y="1039114"/>
                  </a:lnTo>
                  <a:lnTo>
                    <a:pt x="1130795" y="1038860"/>
                  </a:lnTo>
                  <a:lnTo>
                    <a:pt x="1131201" y="1038606"/>
                  </a:lnTo>
                  <a:lnTo>
                    <a:pt x="1131747" y="1037844"/>
                  </a:lnTo>
                  <a:lnTo>
                    <a:pt x="1132522" y="1038352"/>
                  </a:lnTo>
                  <a:lnTo>
                    <a:pt x="1135735" y="1037844"/>
                  </a:lnTo>
                  <a:lnTo>
                    <a:pt x="1135913" y="1037590"/>
                  </a:lnTo>
                  <a:lnTo>
                    <a:pt x="1135811" y="1037082"/>
                  </a:lnTo>
                  <a:lnTo>
                    <a:pt x="1135684" y="1036828"/>
                  </a:lnTo>
                  <a:lnTo>
                    <a:pt x="1137246" y="1037082"/>
                  </a:lnTo>
                  <a:lnTo>
                    <a:pt x="1138885" y="1037590"/>
                  </a:lnTo>
                  <a:lnTo>
                    <a:pt x="1140218" y="1038225"/>
                  </a:lnTo>
                  <a:lnTo>
                    <a:pt x="1141145" y="1038352"/>
                  </a:lnTo>
                  <a:lnTo>
                    <a:pt x="1141641" y="1037844"/>
                  </a:lnTo>
                  <a:lnTo>
                    <a:pt x="1141742" y="1037209"/>
                  </a:lnTo>
                  <a:lnTo>
                    <a:pt x="1141907" y="1036828"/>
                  </a:lnTo>
                  <a:lnTo>
                    <a:pt x="1141958" y="1036701"/>
                  </a:lnTo>
                  <a:lnTo>
                    <a:pt x="1142453" y="1036447"/>
                  </a:lnTo>
                  <a:lnTo>
                    <a:pt x="1143685" y="1035812"/>
                  </a:lnTo>
                  <a:lnTo>
                    <a:pt x="1144714" y="1035177"/>
                  </a:lnTo>
                  <a:lnTo>
                    <a:pt x="1144816" y="1034923"/>
                  </a:lnTo>
                  <a:lnTo>
                    <a:pt x="1145082" y="1034288"/>
                  </a:lnTo>
                  <a:lnTo>
                    <a:pt x="1144765" y="1033145"/>
                  </a:lnTo>
                  <a:lnTo>
                    <a:pt x="1145298" y="1032891"/>
                  </a:lnTo>
                  <a:lnTo>
                    <a:pt x="1148588" y="1031494"/>
                  </a:lnTo>
                  <a:lnTo>
                    <a:pt x="1148549" y="1031240"/>
                  </a:lnTo>
                  <a:lnTo>
                    <a:pt x="1148930" y="1030859"/>
                  </a:lnTo>
                  <a:lnTo>
                    <a:pt x="1149261" y="1030605"/>
                  </a:lnTo>
                  <a:lnTo>
                    <a:pt x="1149756" y="1030224"/>
                  </a:lnTo>
                  <a:lnTo>
                    <a:pt x="1150416" y="1029589"/>
                  </a:lnTo>
                  <a:lnTo>
                    <a:pt x="1150480" y="1029462"/>
                  </a:lnTo>
                  <a:lnTo>
                    <a:pt x="1150607" y="1029208"/>
                  </a:lnTo>
                  <a:lnTo>
                    <a:pt x="1150658" y="1028573"/>
                  </a:lnTo>
                  <a:lnTo>
                    <a:pt x="1150975" y="1028446"/>
                  </a:lnTo>
                  <a:lnTo>
                    <a:pt x="1152029" y="1027557"/>
                  </a:lnTo>
                  <a:lnTo>
                    <a:pt x="1153668" y="1026287"/>
                  </a:lnTo>
                  <a:lnTo>
                    <a:pt x="1153591" y="1025525"/>
                  </a:lnTo>
                  <a:lnTo>
                    <a:pt x="1153464" y="1025207"/>
                  </a:lnTo>
                  <a:lnTo>
                    <a:pt x="1153464" y="1025906"/>
                  </a:lnTo>
                  <a:lnTo>
                    <a:pt x="1152271" y="1025906"/>
                  </a:lnTo>
                  <a:lnTo>
                    <a:pt x="1151470" y="1026287"/>
                  </a:lnTo>
                  <a:lnTo>
                    <a:pt x="1151013" y="1025525"/>
                  </a:lnTo>
                  <a:lnTo>
                    <a:pt x="1151051" y="1025017"/>
                  </a:lnTo>
                  <a:lnTo>
                    <a:pt x="1151585" y="1024890"/>
                  </a:lnTo>
                  <a:lnTo>
                    <a:pt x="1152156" y="1025271"/>
                  </a:lnTo>
                  <a:lnTo>
                    <a:pt x="1152880" y="1025525"/>
                  </a:lnTo>
                  <a:lnTo>
                    <a:pt x="1153464" y="1025906"/>
                  </a:lnTo>
                  <a:lnTo>
                    <a:pt x="1153464" y="1025207"/>
                  </a:lnTo>
                  <a:lnTo>
                    <a:pt x="1153287" y="1024763"/>
                  </a:lnTo>
                  <a:lnTo>
                    <a:pt x="1153426" y="1023366"/>
                  </a:lnTo>
                  <a:lnTo>
                    <a:pt x="1154430" y="1022477"/>
                  </a:lnTo>
                  <a:lnTo>
                    <a:pt x="1155077" y="1022985"/>
                  </a:lnTo>
                  <a:lnTo>
                    <a:pt x="1155573" y="1023239"/>
                  </a:lnTo>
                  <a:lnTo>
                    <a:pt x="1155928" y="1023239"/>
                  </a:lnTo>
                  <a:lnTo>
                    <a:pt x="1156487" y="1023366"/>
                  </a:lnTo>
                  <a:lnTo>
                    <a:pt x="1156868" y="1023239"/>
                  </a:lnTo>
                  <a:lnTo>
                    <a:pt x="1157236" y="1022731"/>
                  </a:lnTo>
                  <a:lnTo>
                    <a:pt x="1157198" y="1022477"/>
                  </a:lnTo>
                  <a:lnTo>
                    <a:pt x="1157084" y="1022223"/>
                  </a:lnTo>
                  <a:lnTo>
                    <a:pt x="1156601" y="1021588"/>
                  </a:lnTo>
                  <a:lnTo>
                    <a:pt x="1156144" y="1021207"/>
                  </a:lnTo>
                  <a:lnTo>
                    <a:pt x="1155547" y="1020953"/>
                  </a:lnTo>
                  <a:lnTo>
                    <a:pt x="1156246" y="1020572"/>
                  </a:lnTo>
                  <a:lnTo>
                    <a:pt x="1156474" y="1020445"/>
                  </a:lnTo>
                  <a:lnTo>
                    <a:pt x="1155903" y="1020064"/>
                  </a:lnTo>
                  <a:lnTo>
                    <a:pt x="1155712" y="1019937"/>
                  </a:lnTo>
                  <a:lnTo>
                    <a:pt x="1155700" y="1019556"/>
                  </a:lnTo>
                  <a:lnTo>
                    <a:pt x="1156449" y="1019302"/>
                  </a:lnTo>
                  <a:lnTo>
                    <a:pt x="1157122" y="1019175"/>
                  </a:lnTo>
                  <a:lnTo>
                    <a:pt x="1157592" y="1018921"/>
                  </a:lnTo>
                  <a:lnTo>
                    <a:pt x="1157998" y="1018667"/>
                  </a:lnTo>
                  <a:lnTo>
                    <a:pt x="1158113" y="1018286"/>
                  </a:lnTo>
                  <a:lnTo>
                    <a:pt x="1158036" y="1017524"/>
                  </a:lnTo>
                  <a:lnTo>
                    <a:pt x="1158570" y="1017524"/>
                  </a:lnTo>
                  <a:lnTo>
                    <a:pt x="1159484" y="1017905"/>
                  </a:lnTo>
                  <a:lnTo>
                    <a:pt x="1161643" y="1019048"/>
                  </a:lnTo>
                  <a:lnTo>
                    <a:pt x="1162304" y="1019048"/>
                  </a:lnTo>
                  <a:lnTo>
                    <a:pt x="1162812" y="1018540"/>
                  </a:lnTo>
                  <a:lnTo>
                    <a:pt x="1163320" y="1017524"/>
                  </a:lnTo>
                  <a:lnTo>
                    <a:pt x="1163383" y="1017397"/>
                  </a:lnTo>
                  <a:lnTo>
                    <a:pt x="1163510" y="1017016"/>
                  </a:lnTo>
                  <a:lnTo>
                    <a:pt x="1163853" y="1015619"/>
                  </a:lnTo>
                  <a:lnTo>
                    <a:pt x="1163828" y="1015111"/>
                  </a:lnTo>
                  <a:lnTo>
                    <a:pt x="1163599" y="1014857"/>
                  </a:lnTo>
                  <a:lnTo>
                    <a:pt x="1163358" y="1014603"/>
                  </a:lnTo>
                  <a:lnTo>
                    <a:pt x="1162265" y="1014222"/>
                  </a:lnTo>
                  <a:lnTo>
                    <a:pt x="1161910" y="1014095"/>
                  </a:lnTo>
                  <a:lnTo>
                    <a:pt x="1162773" y="1014222"/>
                  </a:lnTo>
                  <a:lnTo>
                    <a:pt x="1163269" y="1014095"/>
                  </a:lnTo>
                  <a:lnTo>
                    <a:pt x="1163764" y="1013968"/>
                  </a:lnTo>
                  <a:lnTo>
                    <a:pt x="1162812" y="1013714"/>
                  </a:lnTo>
                  <a:lnTo>
                    <a:pt x="1162075" y="1013714"/>
                  </a:lnTo>
                  <a:lnTo>
                    <a:pt x="1161580" y="1014222"/>
                  </a:lnTo>
                  <a:lnTo>
                    <a:pt x="1161580" y="1015238"/>
                  </a:lnTo>
                  <a:lnTo>
                    <a:pt x="1161465" y="1015619"/>
                  </a:lnTo>
                  <a:lnTo>
                    <a:pt x="1160678" y="1015619"/>
                  </a:lnTo>
                  <a:lnTo>
                    <a:pt x="1160157" y="1015238"/>
                  </a:lnTo>
                  <a:lnTo>
                    <a:pt x="1160259" y="1015111"/>
                  </a:lnTo>
                  <a:lnTo>
                    <a:pt x="1161351" y="1014857"/>
                  </a:lnTo>
                  <a:lnTo>
                    <a:pt x="1161491" y="1014984"/>
                  </a:lnTo>
                  <a:lnTo>
                    <a:pt x="1161580" y="1015238"/>
                  </a:lnTo>
                  <a:lnTo>
                    <a:pt x="1161580" y="1014222"/>
                  </a:lnTo>
                  <a:lnTo>
                    <a:pt x="1161135" y="1013714"/>
                  </a:lnTo>
                  <a:lnTo>
                    <a:pt x="1161211" y="1013333"/>
                  </a:lnTo>
                  <a:lnTo>
                    <a:pt x="1161300" y="1013206"/>
                  </a:lnTo>
                  <a:lnTo>
                    <a:pt x="1162418" y="1013079"/>
                  </a:lnTo>
                  <a:lnTo>
                    <a:pt x="1163358" y="1012571"/>
                  </a:lnTo>
                  <a:lnTo>
                    <a:pt x="1164539" y="1012571"/>
                  </a:lnTo>
                  <a:lnTo>
                    <a:pt x="1165313" y="1013079"/>
                  </a:lnTo>
                  <a:lnTo>
                    <a:pt x="1166228" y="1013460"/>
                  </a:lnTo>
                  <a:lnTo>
                    <a:pt x="1168361" y="1012571"/>
                  </a:lnTo>
                  <a:lnTo>
                    <a:pt x="1170051" y="1011936"/>
                  </a:lnTo>
                  <a:lnTo>
                    <a:pt x="1170470" y="1011682"/>
                  </a:lnTo>
                  <a:lnTo>
                    <a:pt x="1171092" y="1011301"/>
                  </a:lnTo>
                  <a:close/>
                </a:path>
                <a:path w="2097405" h="1483995">
                  <a:moveTo>
                    <a:pt x="1171460" y="971677"/>
                  </a:moveTo>
                  <a:lnTo>
                    <a:pt x="1171003" y="970915"/>
                  </a:lnTo>
                  <a:lnTo>
                    <a:pt x="1171105" y="970153"/>
                  </a:lnTo>
                  <a:lnTo>
                    <a:pt x="1171232" y="968502"/>
                  </a:lnTo>
                  <a:lnTo>
                    <a:pt x="1171003" y="968248"/>
                  </a:lnTo>
                  <a:lnTo>
                    <a:pt x="1170889" y="968121"/>
                  </a:lnTo>
                  <a:lnTo>
                    <a:pt x="1170546" y="967740"/>
                  </a:lnTo>
                  <a:lnTo>
                    <a:pt x="1170012" y="967740"/>
                  </a:lnTo>
                  <a:lnTo>
                    <a:pt x="1169530" y="968121"/>
                  </a:lnTo>
                  <a:lnTo>
                    <a:pt x="1169060" y="967994"/>
                  </a:lnTo>
                  <a:lnTo>
                    <a:pt x="1168095" y="967740"/>
                  </a:lnTo>
                  <a:lnTo>
                    <a:pt x="1166444" y="967994"/>
                  </a:lnTo>
                  <a:lnTo>
                    <a:pt x="1163561" y="967740"/>
                  </a:lnTo>
                  <a:lnTo>
                    <a:pt x="1162443" y="967867"/>
                  </a:lnTo>
                  <a:lnTo>
                    <a:pt x="1161694" y="968121"/>
                  </a:lnTo>
                  <a:lnTo>
                    <a:pt x="1160691" y="968248"/>
                  </a:lnTo>
                  <a:lnTo>
                    <a:pt x="1160487" y="967994"/>
                  </a:lnTo>
                  <a:lnTo>
                    <a:pt x="1160272" y="967740"/>
                  </a:lnTo>
                  <a:lnTo>
                    <a:pt x="1159510" y="967613"/>
                  </a:lnTo>
                  <a:lnTo>
                    <a:pt x="1157084" y="967994"/>
                  </a:lnTo>
                  <a:lnTo>
                    <a:pt x="1155890" y="967994"/>
                  </a:lnTo>
                  <a:lnTo>
                    <a:pt x="1155725" y="967740"/>
                  </a:lnTo>
                  <a:lnTo>
                    <a:pt x="1155331" y="967359"/>
                  </a:lnTo>
                  <a:lnTo>
                    <a:pt x="1153820" y="966851"/>
                  </a:lnTo>
                  <a:lnTo>
                    <a:pt x="1152575" y="966470"/>
                  </a:lnTo>
                  <a:lnTo>
                    <a:pt x="1151851" y="966216"/>
                  </a:lnTo>
                  <a:lnTo>
                    <a:pt x="1151458" y="965835"/>
                  </a:lnTo>
                  <a:lnTo>
                    <a:pt x="1151382" y="965454"/>
                  </a:lnTo>
                  <a:lnTo>
                    <a:pt x="1151674" y="965200"/>
                  </a:lnTo>
                  <a:lnTo>
                    <a:pt x="1152309" y="964819"/>
                  </a:lnTo>
                  <a:lnTo>
                    <a:pt x="1152017" y="964057"/>
                  </a:lnTo>
                  <a:lnTo>
                    <a:pt x="1151382" y="963295"/>
                  </a:lnTo>
                  <a:lnTo>
                    <a:pt x="1151077" y="962914"/>
                  </a:lnTo>
                  <a:lnTo>
                    <a:pt x="1150861" y="962279"/>
                  </a:lnTo>
                  <a:lnTo>
                    <a:pt x="1150785" y="961644"/>
                  </a:lnTo>
                  <a:lnTo>
                    <a:pt x="1149819" y="961390"/>
                  </a:lnTo>
                  <a:lnTo>
                    <a:pt x="1149261" y="961136"/>
                  </a:lnTo>
                  <a:lnTo>
                    <a:pt x="1148664" y="959993"/>
                  </a:lnTo>
                  <a:lnTo>
                    <a:pt x="1148562" y="959739"/>
                  </a:lnTo>
                  <a:lnTo>
                    <a:pt x="1148359" y="959104"/>
                  </a:lnTo>
                  <a:lnTo>
                    <a:pt x="1135494" y="959104"/>
                  </a:lnTo>
                  <a:lnTo>
                    <a:pt x="1135049" y="959104"/>
                  </a:lnTo>
                  <a:lnTo>
                    <a:pt x="1134478" y="959104"/>
                  </a:lnTo>
                  <a:lnTo>
                    <a:pt x="1134364" y="959866"/>
                  </a:lnTo>
                  <a:lnTo>
                    <a:pt x="1134262" y="959993"/>
                  </a:lnTo>
                  <a:lnTo>
                    <a:pt x="1133830" y="959993"/>
                  </a:lnTo>
                  <a:lnTo>
                    <a:pt x="1134135" y="960882"/>
                  </a:lnTo>
                  <a:lnTo>
                    <a:pt x="1135938" y="967740"/>
                  </a:lnTo>
                  <a:lnTo>
                    <a:pt x="1136586" y="969264"/>
                  </a:lnTo>
                  <a:lnTo>
                    <a:pt x="1137437" y="970153"/>
                  </a:lnTo>
                  <a:lnTo>
                    <a:pt x="1137475" y="972439"/>
                  </a:lnTo>
                  <a:lnTo>
                    <a:pt x="1137627" y="973201"/>
                  </a:lnTo>
                  <a:lnTo>
                    <a:pt x="1138351" y="974090"/>
                  </a:lnTo>
                  <a:lnTo>
                    <a:pt x="1139024" y="974725"/>
                  </a:lnTo>
                  <a:lnTo>
                    <a:pt x="1140485" y="975106"/>
                  </a:lnTo>
                  <a:lnTo>
                    <a:pt x="1142733" y="974852"/>
                  </a:lnTo>
                  <a:lnTo>
                    <a:pt x="1144143" y="976249"/>
                  </a:lnTo>
                  <a:lnTo>
                    <a:pt x="1144562" y="976757"/>
                  </a:lnTo>
                  <a:lnTo>
                    <a:pt x="1144536" y="977265"/>
                  </a:lnTo>
                  <a:lnTo>
                    <a:pt x="1144079" y="977900"/>
                  </a:lnTo>
                  <a:lnTo>
                    <a:pt x="1143990" y="978408"/>
                  </a:lnTo>
                  <a:lnTo>
                    <a:pt x="1146098" y="979551"/>
                  </a:lnTo>
                  <a:lnTo>
                    <a:pt x="1148080" y="979805"/>
                  </a:lnTo>
                  <a:lnTo>
                    <a:pt x="1149896" y="979170"/>
                  </a:lnTo>
                  <a:lnTo>
                    <a:pt x="1150543" y="979678"/>
                  </a:lnTo>
                  <a:lnTo>
                    <a:pt x="1151305" y="979805"/>
                  </a:lnTo>
                  <a:lnTo>
                    <a:pt x="1152182" y="979678"/>
                  </a:lnTo>
                  <a:lnTo>
                    <a:pt x="1156804" y="979424"/>
                  </a:lnTo>
                  <a:lnTo>
                    <a:pt x="1158062" y="979932"/>
                  </a:lnTo>
                  <a:lnTo>
                    <a:pt x="1158341" y="980821"/>
                  </a:lnTo>
                  <a:lnTo>
                    <a:pt x="1159522" y="980821"/>
                  </a:lnTo>
                  <a:lnTo>
                    <a:pt x="1160322" y="980567"/>
                  </a:lnTo>
                  <a:lnTo>
                    <a:pt x="1161211" y="980440"/>
                  </a:lnTo>
                  <a:lnTo>
                    <a:pt x="1161757" y="980059"/>
                  </a:lnTo>
                  <a:lnTo>
                    <a:pt x="1162011" y="979424"/>
                  </a:lnTo>
                  <a:lnTo>
                    <a:pt x="1162977" y="979678"/>
                  </a:lnTo>
                  <a:lnTo>
                    <a:pt x="1163853" y="979551"/>
                  </a:lnTo>
                  <a:lnTo>
                    <a:pt x="1164018" y="979424"/>
                  </a:lnTo>
                  <a:lnTo>
                    <a:pt x="1164336" y="979170"/>
                  </a:lnTo>
                  <a:lnTo>
                    <a:pt x="1164666" y="978916"/>
                  </a:lnTo>
                  <a:lnTo>
                    <a:pt x="1167206" y="977900"/>
                  </a:lnTo>
                  <a:lnTo>
                    <a:pt x="1167104" y="977646"/>
                  </a:lnTo>
                  <a:lnTo>
                    <a:pt x="1167066" y="977011"/>
                  </a:lnTo>
                  <a:lnTo>
                    <a:pt x="1167371" y="976884"/>
                  </a:lnTo>
                  <a:lnTo>
                    <a:pt x="1168336" y="977519"/>
                  </a:lnTo>
                  <a:lnTo>
                    <a:pt x="1169009" y="977392"/>
                  </a:lnTo>
                  <a:lnTo>
                    <a:pt x="1169720" y="977646"/>
                  </a:lnTo>
                  <a:lnTo>
                    <a:pt x="1169797" y="977392"/>
                  </a:lnTo>
                  <a:lnTo>
                    <a:pt x="1169949" y="976884"/>
                  </a:lnTo>
                  <a:lnTo>
                    <a:pt x="1170355" y="976376"/>
                  </a:lnTo>
                  <a:lnTo>
                    <a:pt x="1170940" y="974852"/>
                  </a:lnTo>
                  <a:lnTo>
                    <a:pt x="1171079" y="974471"/>
                  </a:lnTo>
                  <a:lnTo>
                    <a:pt x="1171422" y="973074"/>
                  </a:lnTo>
                  <a:lnTo>
                    <a:pt x="1171460" y="971677"/>
                  </a:lnTo>
                  <a:close/>
                </a:path>
                <a:path w="2097405" h="1483995">
                  <a:moveTo>
                    <a:pt x="1171702" y="1010158"/>
                  </a:moveTo>
                  <a:lnTo>
                    <a:pt x="1171486" y="1009269"/>
                  </a:lnTo>
                  <a:lnTo>
                    <a:pt x="1171079" y="1008888"/>
                  </a:lnTo>
                  <a:lnTo>
                    <a:pt x="1170686" y="1008507"/>
                  </a:lnTo>
                  <a:lnTo>
                    <a:pt x="1170178" y="1008888"/>
                  </a:lnTo>
                  <a:lnTo>
                    <a:pt x="1169416" y="1008761"/>
                  </a:lnTo>
                  <a:lnTo>
                    <a:pt x="1168387" y="1007999"/>
                  </a:lnTo>
                  <a:lnTo>
                    <a:pt x="1168857" y="1007745"/>
                  </a:lnTo>
                  <a:lnTo>
                    <a:pt x="1170749" y="1006729"/>
                  </a:lnTo>
                  <a:lnTo>
                    <a:pt x="1169504" y="1006475"/>
                  </a:lnTo>
                  <a:lnTo>
                    <a:pt x="1168590" y="1006094"/>
                  </a:lnTo>
                  <a:lnTo>
                    <a:pt x="1168996" y="1005713"/>
                  </a:lnTo>
                  <a:lnTo>
                    <a:pt x="1170698" y="1004316"/>
                  </a:lnTo>
                  <a:lnTo>
                    <a:pt x="1169390" y="1004062"/>
                  </a:lnTo>
                  <a:lnTo>
                    <a:pt x="1168793" y="1003554"/>
                  </a:lnTo>
                  <a:lnTo>
                    <a:pt x="1168958" y="1003173"/>
                  </a:lnTo>
                  <a:lnTo>
                    <a:pt x="1168692" y="1002665"/>
                  </a:lnTo>
                  <a:lnTo>
                    <a:pt x="1168755" y="1001649"/>
                  </a:lnTo>
                  <a:lnTo>
                    <a:pt x="1169035" y="1001141"/>
                  </a:lnTo>
                  <a:lnTo>
                    <a:pt x="1169377" y="1000506"/>
                  </a:lnTo>
                  <a:lnTo>
                    <a:pt x="1167003" y="1000506"/>
                  </a:lnTo>
                  <a:lnTo>
                    <a:pt x="1167371" y="999998"/>
                  </a:lnTo>
                  <a:lnTo>
                    <a:pt x="1166406" y="999617"/>
                  </a:lnTo>
                  <a:lnTo>
                    <a:pt x="1164082" y="999363"/>
                  </a:lnTo>
                  <a:lnTo>
                    <a:pt x="1164043" y="999236"/>
                  </a:lnTo>
                  <a:lnTo>
                    <a:pt x="1163802" y="998347"/>
                  </a:lnTo>
                  <a:lnTo>
                    <a:pt x="1163383" y="997839"/>
                  </a:lnTo>
                  <a:lnTo>
                    <a:pt x="1163167" y="997585"/>
                  </a:lnTo>
                  <a:lnTo>
                    <a:pt x="1162177" y="997077"/>
                  </a:lnTo>
                  <a:lnTo>
                    <a:pt x="1161199" y="997204"/>
                  </a:lnTo>
                  <a:lnTo>
                    <a:pt x="1160056" y="997585"/>
                  </a:lnTo>
                  <a:lnTo>
                    <a:pt x="1159510" y="997839"/>
                  </a:lnTo>
                  <a:lnTo>
                    <a:pt x="1158773" y="997712"/>
                  </a:lnTo>
                  <a:lnTo>
                    <a:pt x="1157820" y="997458"/>
                  </a:lnTo>
                  <a:lnTo>
                    <a:pt x="1154976" y="997712"/>
                  </a:lnTo>
                  <a:lnTo>
                    <a:pt x="1151788" y="998093"/>
                  </a:lnTo>
                  <a:lnTo>
                    <a:pt x="1151001" y="998347"/>
                  </a:lnTo>
                  <a:lnTo>
                    <a:pt x="1148207" y="998982"/>
                  </a:lnTo>
                  <a:lnTo>
                    <a:pt x="1146543" y="999236"/>
                  </a:lnTo>
                  <a:lnTo>
                    <a:pt x="1145743" y="998474"/>
                  </a:lnTo>
                  <a:lnTo>
                    <a:pt x="1144041" y="998474"/>
                  </a:lnTo>
                  <a:lnTo>
                    <a:pt x="1141412" y="999109"/>
                  </a:lnTo>
                  <a:lnTo>
                    <a:pt x="1140307" y="999236"/>
                  </a:lnTo>
                  <a:lnTo>
                    <a:pt x="1139291" y="999617"/>
                  </a:lnTo>
                  <a:lnTo>
                    <a:pt x="1138351" y="1000125"/>
                  </a:lnTo>
                  <a:lnTo>
                    <a:pt x="1136764" y="1000760"/>
                  </a:lnTo>
                  <a:lnTo>
                    <a:pt x="1135621" y="1001141"/>
                  </a:lnTo>
                  <a:lnTo>
                    <a:pt x="1134846" y="1000506"/>
                  </a:lnTo>
                  <a:lnTo>
                    <a:pt x="1134440" y="1000887"/>
                  </a:lnTo>
                  <a:lnTo>
                    <a:pt x="1133017" y="1001141"/>
                  </a:lnTo>
                  <a:lnTo>
                    <a:pt x="1130592" y="1001522"/>
                  </a:lnTo>
                  <a:lnTo>
                    <a:pt x="1128572" y="1002792"/>
                  </a:lnTo>
                  <a:lnTo>
                    <a:pt x="1127721" y="1003173"/>
                  </a:lnTo>
                  <a:lnTo>
                    <a:pt x="1126858" y="1003046"/>
                  </a:lnTo>
                  <a:lnTo>
                    <a:pt x="1126007" y="1002665"/>
                  </a:lnTo>
                  <a:lnTo>
                    <a:pt x="1124673" y="1002919"/>
                  </a:lnTo>
                  <a:lnTo>
                    <a:pt x="1123213" y="1003300"/>
                  </a:lnTo>
                  <a:lnTo>
                    <a:pt x="1122210" y="1003300"/>
                  </a:lnTo>
                  <a:lnTo>
                    <a:pt x="1121397" y="1003681"/>
                  </a:lnTo>
                  <a:lnTo>
                    <a:pt x="1120813" y="1004189"/>
                  </a:lnTo>
                  <a:lnTo>
                    <a:pt x="1114082" y="1004570"/>
                  </a:lnTo>
                  <a:lnTo>
                    <a:pt x="1110488" y="1005586"/>
                  </a:lnTo>
                  <a:lnTo>
                    <a:pt x="1108494" y="1005840"/>
                  </a:lnTo>
                  <a:lnTo>
                    <a:pt x="1107287" y="1006221"/>
                  </a:lnTo>
                  <a:lnTo>
                    <a:pt x="1106893" y="1006475"/>
                  </a:lnTo>
                  <a:lnTo>
                    <a:pt x="1106906" y="1007237"/>
                  </a:lnTo>
                  <a:lnTo>
                    <a:pt x="1106512" y="1007618"/>
                  </a:lnTo>
                  <a:lnTo>
                    <a:pt x="1105738" y="1007745"/>
                  </a:lnTo>
                  <a:lnTo>
                    <a:pt x="1104544" y="1007364"/>
                  </a:lnTo>
                  <a:lnTo>
                    <a:pt x="1103718" y="1007237"/>
                  </a:lnTo>
                  <a:lnTo>
                    <a:pt x="1103236" y="1007110"/>
                  </a:lnTo>
                  <a:lnTo>
                    <a:pt x="1099845" y="1008126"/>
                  </a:lnTo>
                  <a:lnTo>
                    <a:pt x="1095870" y="1008761"/>
                  </a:lnTo>
                  <a:lnTo>
                    <a:pt x="1093038" y="1009523"/>
                  </a:lnTo>
                  <a:lnTo>
                    <a:pt x="1090968" y="1010285"/>
                  </a:lnTo>
                  <a:lnTo>
                    <a:pt x="1089812" y="1011174"/>
                  </a:lnTo>
                  <a:lnTo>
                    <a:pt x="1171308" y="1011174"/>
                  </a:lnTo>
                  <a:lnTo>
                    <a:pt x="1171702" y="1010158"/>
                  </a:lnTo>
                  <a:close/>
                </a:path>
                <a:path w="2097405" h="1483995">
                  <a:moveTo>
                    <a:pt x="1231620" y="743839"/>
                  </a:moveTo>
                  <a:lnTo>
                    <a:pt x="1231493" y="742950"/>
                  </a:lnTo>
                  <a:lnTo>
                    <a:pt x="1231112" y="742696"/>
                  </a:lnTo>
                  <a:lnTo>
                    <a:pt x="1230922" y="742569"/>
                  </a:lnTo>
                  <a:lnTo>
                    <a:pt x="1230299" y="741807"/>
                  </a:lnTo>
                  <a:lnTo>
                    <a:pt x="1229067" y="742696"/>
                  </a:lnTo>
                  <a:lnTo>
                    <a:pt x="1227874" y="742315"/>
                  </a:lnTo>
                  <a:lnTo>
                    <a:pt x="1226820" y="740791"/>
                  </a:lnTo>
                  <a:lnTo>
                    <a:pt x="1226731" y="740664"/>
                  </a:lnTo>
                  <a:lnTo>
                    <a:pt x="1225854" y="740791"/>
                  </a:lnTo>
                  <a:lnTo>
                    <a:pt x="1225359" y="740537"/>
                  </a:lnTo>
                  <a:lnTo>
                    <a:pt x="1225296" y="740156"/>
                  </a:lnTo>
                  <a:lnTo>
                    <a:pt x="1225181" y="739648"/>
                  </a:lnTo>
                  <a:lnTo>
                    <a:pt x="1224991" y="739013"/>
                  </a:lnTo>
                  <a:lnTo>
                    <a:pt x="1224876" y="738505"/>
                  </a:lnTo>
                  <a:lnTo>
                    <a:pt x="1224788" y="737870"/>
                  </a:lnTo>
                  <a:lnTo>
                    <a:pt x="1224724" y="737362"/>
                  </a:lnTo>
                  <a:lnTo>
                    <a:pt x="1222298" y="735838"/>
                  </a:lnTo>
                  <a:lnTo>
                    <a:pt x="1222044" y="735711"/>
                  </a:lnTo>
                  <a:lnTo>
                    <a:pt x="1221638" y="735457"/>
                  </a:lnTo>
                  <a:lnTo>
                    <a:pt x="1220076" y="734568"/>
                  </a:lnTo>
                  <a:lnTo>
                    <a:pt x="1219720" y="734568"/>
                  </a:lnTo>
                  <a:lnTo>
                    <a:pt x="1217574" y="733679"/>
                  </a:lnTo>
                  <a:lnTo>
                    <a:pt x="1217015" y="733729"/>
                  </a:lnTo>
                  <a:lnTo>
                    <a:pt x="1217015" y="770382"/>
                  </a:lnTo>
                  <a:lnTo>
                    <a:pt x="1215834" y="770382"/>
                  </a:lnTo>
                  <a:lnTo>
                    <a:pt x="1216304" y="769747"/>
                  </a:lnTo>
                  <a:lnTo>
                    <a:pt x="1216494" y="769366"/>
                  </a:lnTo>
                  <a:lnTo>
                    <a:pt x="1216634" y="768985"/>
                  </a:lnTo>
                  <a:lnTo>
                    <a:pt x="1216926" y="769620"/>
                  </a:lnTo>
                  <a:lnTo>
                    <a:pt x="1217015" y="770382"/>
                  </a:lnTo>
                  <a:lnTo>
                    <a:pt x="1217015" y="733729"/>
                  </a:lnTo>
                  <a:lnTo>
                    <a:pt x="1215720" y="733806"/>
                  </a:lnTo>
                  <a:lnTo>
                    <a:pt x="1214170" y="734822"/>
                  </a:lnTo>
                  <a:lnTo>
                    <a:pt x="1213510" y="736092"/>
                  </a:lnTo>
                  <a:lnTo>
                    <a:pt x="1213332" y="736320"/>
                  </a:lnTo>
                  <a:lnTo>
                    <a:pt x="1213332" y="773049"/>
                  </a:lnTo>
                  <a:lnTo>
                    <a:pt x="1213002" y="773176"/>
                  </a:lnTo>
                  <a:lnTo>
                    <a:pt x="1212799" y="773303"/>
                  </a:lnTo>
                  <a:lnTo>
                    <a:pt x="1212710" y="773430"/>
                  </a:lnTo>
                  <a:lnTo>
                    <a:pt x="1212494" y="773430"/>
                  </a:lnTo>
                  <a:lnTo>
                    <a:pt x="1212329" y="773557"/>
                  </a:lnTo>
                  <a:lnTo>
                    <a:pt x="1212240" y="773684"/>
                  </a:lnTo>
                  <a:lnTo>
                    <a:pt x="1212100" y="772795"/>
                  </a:lnTo>
                  <a:lnTo>
                    <a:pt x="1212469" y="772541"/>
                  </a:lnTo>
                  <a:lnTo>
                    <a:pt x="1213332" y="773049"/>
                  </a:lnTo>
                  <a:lnTo>
                    <a:pt x="1213332" y="736320"/>
                  </a:lnTo>
                  <a:lnTo>
                    <a:pt x="1212684" y="737108"/>
                  </a:lnTo>
                  <a:lnTo>
                    <a:pt x="1212481" y="737108"/>
                  </a:lnTo>
                  <a:lnTo>
                    <a:pt x="1212494" y="736219"/>
                  </a:lnTo>
                  <a:lnTo>
                    <a:pt x="1212367" y="734822"/>
                  </a:lnTo>
                  <a:lnTo>
                    <a:pt x="1212329" y="734695"/>
                  </a:lnTo>
                  <a:lnTo>
                    <a:pt x="1212088" y="734441"/>
                  </a:lnTo>
                  <a:lnTo>
                    <a:pt x="1210322" y="735203"/>
                  </a:lnTo>
                  <a:lnTo>
                    <a:pt x="1208760" y="736219"/>
                  </a:lnTo>
                  <a:lnTo>
                    <a:pt x="1208151" y="735965"/>
                  </a:lnTo>
                  <a:lnTo>
                    <a:pt x="1207668" y="735965"/>
                  </a:lnTo>
                  <a:lnTo>
                    <a:pt x="1206004" y="737108"/>
                  </a:lnTo>
                  <a:lnTo>
                    <a:pt x="1205534" y="736981"/>
                  </a:lnTo>
                  <a:lnTo>
                    <a:pt x="1205217" y="736930"/>
                  </a:lnTo>
                  <a:lnTo>
                    <a:pt x="1205217" y="738505"/>
                  </a:lnTo>
                  <a:lnTo>
                    <a:pt x="1205026" y="738759"/>
                  </a:lnTo>
                  <a:lnTo>
                    <a:pt x="1204264" y="739013"/>
                  </a:lnTo>
                  <a:lnTo>
                    <a:pt x="1204633" y="738505"/>
                  </a:lnTo>
                  <a:lnTo>
                    <a:pt x="1205103" y="737870"/>
                  </a:lnTo>
                  <a:lnTo>
                    <a:pt x="1205217" y="738505"/>
                  </a:lnTo>
                  <a:lnTo>
                    <a:pt x="1205217" y="736930"/>
                  </a:lnTo>
                  <a:lnTo>
                    <a:pt x="1204861" y="736854"/>
                  </a:lnTo>
                  <a:lnTo>
                    <a:pt x="1203756" y="737108"/>
                  </a:lnTo>
                  <a:lnTo>
                    <a:pt x="1203540" y="737108"/>
                  </a:lnTo>
                  <a:lnTo>
                    <a:pt x="1202969" y="737616"/>
                  </a:lnTo>
                  <a:lnTo>
                    <a:pt x="1202893" y="737743"/>
                  </a:lnTo>
                  <a:lnTo>
                    <a:pt x="1202182" y="738378"/>
                  </a:lnTo>
                  <a:lnTo>
                    <a:pt x="1201521" y="738505"/>
                  </a:lnTo>
                  <a:lnTo>
                    <a:pt x="1200886" y="737997"/>
                  </a:lnTo>
                  <a:lnTo>
                    <a:pt x="1199984" y="738759"/>
                  </a:lnTo>
                  <a:lnTo>
                    <a:pt x="1198765" y="739648"/>
                  </a:lnTo>
                  <a:lnTo>
                    <a:pt x="1197813" y="740156"/>
                  </a:lnTo>
                  <a:lnTo>
                    <a:pt x="1197051" y="740029"/>
                  </a:lnTo>
                  <a:lnTo>
                    <a:pt x="1196467" y="739140"/>
                  </a:lnTo>
                  <a:lnTo>
                    <a:pt x="1196162" y="740156"/>
                  </a:lnTo>
                  <a:lnTo>
                    <a:pt x="1195120" y="740664"/>
                  </a:lnTo>
                  <a:lnTo>
                    <a:pt x="1193355" y="740918"/>
                  </a:lnTo>
                  <a:lnTo>
                    <a:pt x="1193152" y="741553"/>
                  </a:lnTo>
                  <a:lnTo>
                    <a:pt x="1193038" y="741807"/>
                  </a:lnTo>
                  <a:lnTo>
                    <a:pt x="1192695" y="742315"/>
                  </a:lnTo>
                  <a:lnTo>
                    <a:pt x="1192428" y="742061"/>
                  </a:lnTo>
                  <a:lnTo>
                    <a:pt x="1191590" y="742188"/>
                  </a:lnTo>
                  <a:lnTo>
                    <a:pt x="1190180" y="742442"/>
                  </a:lnTo>
                  <a:lnTo>
                    <a:pt x="1188872" y="742962"/>
                  </a:lnTo>
                  <a:lnTo>
                    <a:pt x="1188872" y="758952"/>
                  </a:lnTo>
                  <a:lnTo>
                    <a:pt x="1187500" y="760476"/>
                  </a:lnTo>
                  <a:lnTo>
                    <a:pt x="1186637" y="761111"/>
                  </a:lnTo>
                  <a:lnTo>
                    <a:pt x="1186256" y="760857"/>
                  </a:lnTo>
                  <a:lnTo>
                    <a:pt x="1187259" y="759968"/>
                  </a:lnTo>
                  <a:lnTo>
                    <a:pt x="1188123" y="759333"/>
                  </a:lnTo>
                  <a:lnTo>
                    <a:pt x="1188872" y="758952"/>
                  </a:lnTo>
                  <a:lnTo>
                    <a:pt x="1188872" y="742962"/>
                  </a:lnTo>
                  <a:lnTo>
                    <a:pt x="1187627" y="743458"/>
                  </a:lnTo>
                  <a:lnTo>
                    <a:pt x="1187678" y="743712"/>
                  </a:lnTo>
                  <a:lnTo>
                    <a:pt x="1187792" y="745109"/>
                  </a:lnTo>
                  <a:lnTo>
                    <a:pt x="1187386" y="745363"/>
                  </a:lnTo>
                  <a:lnTo>
                    <a:pt x="1187005" y="745109"/>
                  </a:lnTo>
                  <a:lnTo>
                    <a:pt x="1186180" y="744855"/>
                  </a:lnTo>
                  <a:lnTo>
                    <a:pt x="1185494" y="744791"/>
                  </a:lnTo>
                  <a:lnTo>
                    <a:pt x="1185494" y="761492"/>
                  </a:lnTo>
                  <a:lnTo>
                    <a:pt x="1185443" y="762381"/>
                  </a:lnTo>
                  <a:lnTo>
                    <a:pt x="1185494" y="762635"/>
                  </a:lnTo>
                  <a:lnTo>
                    <a:pt x="1185176" y="762635"/>
                  </a:lnTo>
                  <a:lnTo>
                    <a:pt x="1185291" y="762127"/>
                  </a:lnTo>
                  <a:lnTo>
                    <a:pt x="1185494" y="761492"/>
                  </a:lnTo>
                  <a:lnTo>
                    <a:pt x="1185494" y="744791"/>
                  </a:lnTo>
                  <a:lnTo>
                    <a:pt x="1184910" y="744728"/>
                  </a:lnTo>
                  <a:lnTo>
                    <a:pt x="1185392" y="744093"/>
                  </a:lnTo>
                  <a:lnTo>
                    <a:pt x="1185672" y="743712"/>
                  </a:lnTo>
                  <a:lnTo>
                    <a:pt x="1185799" y="743458"/>
                  </a:lnTo>
                  <a:lnTo>
                    <a:pt x="1185900" y="742950"/>
                  </a:lnTo>
                  <a:lnTo>
                    <a:pt x="1185887" y="742569"/>
                  </a:lnTo>
                  <a:lnTo>
                    <a:pt x="1185519" y="741934"/>
                  </a:lnTo>
                  <a:lnTo>
                    <a:pt x="1183906" y="742569"/>
                  </a:lnTo>
                  <a:lnTo>
                    <a:pt x="1182814" y="742442"/>
                  </a:lnTo>
                  <a:lnTo>
                    <a:pt x="1182243" y="741553"/>
                  </a:lnTo>
                  <a:lnTo>
                    <a:pt x="1182039" y="741807"/>
                  </a:lnTo>
                  <a:lnTo>
                    <a:pt x="1181671" y="742823"/>
                  </a:lnTo>
                  <a:lnTo>
                    <a:pt x="1181582" y="743712"/>
                  </a:lnTo>
                  <a:lnTo>
                    <a:pt x="1181658" y="743839"/>
                  </a:lnTo>
                  <a:lnTo>
                    <a:pt x="1181912" y="743966"/>
                  </a:lnTo>
                  <a:lnTo>
                    <a:pt x="1181252" y="744093"/>
                  </a:lnTo>
                  <a:lnTo>
                    <a:pt x="1181061" y="743966"/>
                  </a:lnTo>
                  <a:lnTo>
                    <a:pt x="1181011" y="743585"/>
                  </a:lnTo>
                  <a:lnTo>
                    <a:pt x="1181481" y="743331"/>
                  </a:lnTo>
                  <a:lnTo>
                    <a:pt x="1181100" y="743077"/>
                  </a:lnTo>
                  <a:lnTo>
                    <a:pt x="1180579" y="742950"/>
                  </a:lnTo>
                  <a:lnTo>
                    <a:pt x="1180528" y="743712"/>
                  </a:lnTo>
                  <a:lnTo>
                    <a:pt x="1180401" y="744601"/>
                  </a:lnTo>
                  <a:lnTo>
                    <a:pt x="1180147" y="745109"/>
                  </a:lnTo>
                  <a:lnTo>
                    <a:pt x="1179804" y="744855"/>
                  </a:lnTo>
                  <a:lnTo>
                    <a:pt x="1179131" y="744347"/>
                  </a:lnTo>
                  <a:lnTo>
                    <a:pt x="1178801" y="743585"/>
                  </a:lnTo>
                  <a:lnTo>
                    <a:pt x="1178623" y="742442"/>
                  </a:lnTo>
                  <a:lnTo>
                    <a:pt x="1177124" y="742835"/>
                  </a:lnTo>
                  <a:lnTo>
                    <a:pt x="1177124" y="744855"/>
                  </a:lnTo>
                  <a:lnTo>
                    <a:pt x="1176616" y="744474"/>
                  </a:lnTo>
                  <a:lnTo>
                    <a:pt x="1176591" y="744220"/>
                  </a:lnTo>
                  <a:lnTo>
                    <a:pt x="1177023" y="744220"/>
                  </a:lnTo>
                  <a:lnTo>
                    <a:pt x="1177124" y="744855"/>
                  </a:lnTo>
                  <a:lnTo>
                    <a:pt x="1177124" y="742835"/>
                  </a:lnTo>
                  <a:lnTo>
                    <a:pt x="1175689" y="743204"/>
                  </a:lnTo>
                  <a:lnTo>
                    <a:pt x="1172603" y="744220"/>
                  </a:lnTo>
                  <a:lnTo>
                    <a:pt x="1173175" y="741807"/>
                  </a:lnTo>
                  <a:lnTo>
                    <a:pt x="1173670" y="740664"/>
                  </a:lnTo>
                  <a:lnTo>
                    <a:pt x="1174445" y="740537"/>
                  </a:lnTo>
                  <a:lnTo>
                    <a:pt x="1175232" y="740156"/>
                  </a:lnTo>
                  <a:lnTo>
                    <a:pt x="1175677" y="739648"/>
                  </a:lnTo>
                  <a:lnTo>
                    <a:pt x="1176159" y="739013"/>
                  </a:lnTo>
                  <a:lnTo>
                    <a:pt x="1176147" y="738759"/>
                  </a:lnTo>
                  <a:lnTo>
                    <a:pt x="1175702" y="738251"/>
                  </a:lnTo>
                  <a:lnTo>
                    <a:pt x="1175804" y="736854"/>
                  </a:lnTo>
                  <a:lnTo>
                    <a:pt x="1175893" y="736600"/>
                  </a:lnTo>
                  <a:lnTo>
                    <a:pt x="1176616" y="736854"/>
                  </a:lnTo>
                  <a:lnTo>
                    <a:pt x="1177188" y="737235"/>
                  </a:lnTo>
                  <a:lnTo>
                    <a:pt x="1177759" y="736600"/>
                  </a:lnTo>
                  <a:lnTo>
                    <a:pt x="1178445" y="735838"/>
                  </a:lnTo>
                  <a:lnTo>
                    <a:pt x="1179093" y="734568"/>
                  </a:lnTo>
                  <a:lnTo>
                    <a:pt x="1179195" y="734060"/>
                  </a:lnTo>
                  <a:lnTo>
                    <a:pt x="1179322" y="733171"/>
                  </a:lnTo>
                  <a:lnTo>
                    <a:pt x="1178356" y="732536"/>
                  </a:lnTo>
                  <a:lnTo>
                    <a:pt x="1178572" y="731647"/>
                  </a:lnTo>
                  <a:lnTo>
                    <a:pt x="1179029" y="731266"/>
                  </a:lnTo>
                  <a:lnTo>
                    <a:pt x="1179741" y="731393"/>
                  </a:lnTo>
                  <a:lnTo>
                    <a:pt x="1181061" y="731266"/>
                  </a:lnTo>
                  <a:lnTo>
                    <a:pt x="1181188" y="730377"/>
                  </a:lnTo>
                  <a:lnTo>
                    <a:pt x="1181722" y="729234"/>
                  </a:lnTo>
                  <a:lnTo>
                    <a:pt x="1181925" y="728853"/>
                  </a:lnTo>
                  <a:lnTo>
                    <a:pt x="1182408" y="727964"/>
                  </a:lnTo>
                  <a:lnTo>
                    <a:pt x="1182738" y="727329"/>
                  </a:lnTo>
                  <a:lnTo>
                    <a:pt x="1183360" y="726186"/>
                  </a:lnTo>
                  <a:lnTo>
                    <a:pt x="1184122" y="724281"/>
                  </a:lnTo>
                  <a:lnTo>
                    <a:pt x="1184503" y="723138"/>
                  </a:lnTo>
                  <a:lnTo>
                    <a:pt x="1184516" y="722757"/>
                  </a:lnTo>
                  <a:lnTo>
                    <a:pt x="1184262" y="722249"/>
                  </a:lnTo>
                  <a:lnTo>
                    <a:pt x="1184097" y="721868"/>
                  </a:lnTo>
                  <a:lnTo>
                    <a:pt x="1184160" y="721233"/>
                  </a:lnTo>
                  <a:lnTo>
                    <a:pt x="1184389" y="720344"/>
                  </a:lnTo>
                  <a:lnTo>
                    <a:pt x="1184541" y="719455"/>
                  </a:lnTo>
                  <a:lnTo>
                    <a:pt x="1184452" y="718947"/>
                  </a:lnTo>
                  <a:lnTo>
                    <a:pt x="1184249" y="718312"/>
                  </a:lnTo>
                  <a:lnTo>
                    <a:pt x="1183424" y="717296"/>
                  </a:lnTo>
                  <a:lnTo>
                    <a:pt x="1184135" y="716407"/>
                  </a:lnTo>
                  <a:lnTo>
                    <a:pt x="1184516" y="715391"/>
                  </a:lnTo>
                  <a:lnTo>
                    <a:pt x="1184478" y="715137"/>
                  </a:lnTo>
                  <a:lnTo>
                    <a:pt x="1184414" y="714756"/>
                  </a:lnTo>
                  <a:lnTo>
                    <a:pt x="1184592" y="714248"/>
                  </a:lnTo>
                  <a:lnTo>
                    <a:pt x="1184719" y="713867"/>
                  </a:lnTo>
                  <a:lnTo>
                    <a:pt x="1184656" y="712978"/>
                  </a:lnTo>
                  <a:lnTo>
                    <a:pt x="1184402" y="712470"/>
                  </a:lnTo>
                  <a:lnTo>
                    <a:pt x="1182890" y="713613"/>
                  </a:lnTo>
                  <a:lnTo>
                    <a:pt x="1182484" y="713994"/>
                  </a:lnTo>
                  <a:lnTo>
                    <a:pt x="1181950" y="714121"/>
                  </a:lnTo>
                  <a:lnTo>
                    <a:pt x="1181277" y="714248"/>
                  </a:lnTo>
                  <a:lnTo>
                    <a:pt x="1181303" y="714121"/>
                  </a:lnTo>
                  <a:lnTo>
                    <a:pt x="1181468" y="713232"/>
                  </a:lnTo>
                  <a:lnTo>
                    <a:pt x="1181557" y="712597"/>
                  </a:lnTo>
                  <a:lnTo>
                    <a:pt x="1181519" y="712343"/>
                  </a:lnTo>
                  <a:lnTo>
                    <a:pt x="1181087" y="712597"/>
                  </a:lnTo>
                  <a:lnTo>
                    <a:pt x="1180884" y="712482"/>
                  </a:lnTo>
                  <a:lnTo>
                    <a:pt x="1180884" y="729234"/>
                  </a:lnTo>
                  <a:lnTo>
                    <a:pt x="1180439" y="729234"/>
                  </a:lnTo>
                  <a:lnTo>
                    <a:pt x="1180388" y="728980"/>
                  </a:lnTo>
                  <a:lnTo>
                    <a:pt x="1180706" y="728853"/>
                  </a:lnTo>
                  <a:lnTo>
                    <a:pt x="1180846" y="728980"/>
                  </a:lnTo>
                  <a:lnTo>
                    <a:pt x="1180884" y="729234"/>
                  </a:lnTo>
                  <a:lnTo>
                    <a:pt x="1180884" y="712482"/>
                  </a:lnTo>
                  <a:lnTo>
                    <a:pt x="1180655" y="712343"/>
                  </a:lnTo>
                  <a:lnTo>
                    <a:pt x="1180223" y="711708"/>
                  </a:lnTo>
                  <a:lnTo>
                    <a:pt x="1179931" y="710819"/>
                  </a:lnTo>
                  <a:lnTo>
                    <a:pt x="1179664" y="710311"/>
                  </a:lnTo>
                  <a:lnTo>
                    <a:pt x="1179156" y="709422"/>
                  </a:lnTo>
                  <a:lnTo>
                    <a:pt x="1178560" y="708406"/>
                  </a:lnTo>
                  <a:lnTo>
                    <a:pt x="1177950" y="707644"/>
                  </a:lnTo>
                  <a:lnTo>
                    <a:pt x="1177594" y="707644"/>
                  </a:lnTo>
                  <a:lnTo>
                    <a:pt x="1176934" y="707771"/>
                  </a:lnTo>
                  <a:lnTo>
                    <a:pt x="1176108" y="708279"/>
                  </a:lnTo>
                  <a:lnTo>
                    <a:pt x="1175131" y="709422"/>
                  </a:lnTo>
                  <a:lnTo>
                    <a:pt x="1175042" y="708660"/>
                  </a:lnTo>
                  <a:lnTo>
                    <a:pt x="1174800" y="708279"/>
                  </a:lnTo>
                  <a:lnTo>
                    <a:pt x="1174610" y="708533"/>
                  </a:lnTo>
                  <a:lnTo>
                    <a:pt x="1174394" y="708660"/>
                  </a:lnTo>
                  <a:lnTo>
                    <a:pt x="1174178" y="708660"/>
                  </a:lnTo>
                  <a:lnTo>
                    <a:pt x="1173175" y="709422"/>
                  </a:lnTo>
                  <a:lnTo>
                    <a:pt x="1173022" y="709041"/>
                  </a:lnTo>
                  <a:lnTo>
                    <a:pt x="1173149" y="708406"/>
                  </a:lnTo>
                  <a:lnTo>
                    <a:pt x="1173314" y="707898"/>
                  </a:lnTo>
                  <a:lnTo>
                    <a:pt x="1173607" y="707009"/>
                  </a:lnTo>
                  <a:lnTo>
                    <a:pt x="1172806" y="707898"/>
                  </a:lnTo>
                  <a:lnTo>
                    <a:pt x="1172095" y="707745"/>
                  </a:lnTo>
                  <a:lnTo>
                    <a:pt x="1172095" y="764540"/>
                  </a:lnTo>
                  <a:lnTo>
                    <a:pt x="1171765" y="765048"/>
                  </a:lnTo>
                  <a:lnTo>
                    <a:pt x="1170800" y="765302"/>
                  </a:lnTo>
                  <a:lnTo>
                    <a:pt x="1170216" y="764921"/>
                  </a:lnTo>
                  <a:lnTo>
                    <a:pt x="1171740" y="763524"/>
                  </a:lnTo>
                  <a:lnTo>
                    <a:pt x="1172019" y="763270"/>
                  </a:lnTo>
                  <a:lnTo>
                    <a:pt x="1172095" y="764540"/>
                  </a:lnTo>
                  <a:lnTo>
                    <a:pt x="1172095" y="707745"/>
                  </a:lnTo>
                  <a:lnTo>
                    <a:pt x="1171651" y="707644"/>
                  </a:lnTo>
                  <a:lnTo>
                    <a:pt x="1171321" y="707390"/>
                  </a:lnTo>
                  <a:lnTo>
                    <a:pt x="1171067" y="707199"/>
                  </a:lnTo>
                  <a:lnTo>
                    <a:pt x="1171067" y="751078"/>
                  </a:lnTo>
                  <a:lnTo>
                    <a:pt x="1170927" y="751205"/>
                  </a:lnTo>
                  <a:lnTo>
                    <a:pt x="1171028" y="750697"/>
                  </a:lnTo>
                  <a:lnTo>
                    <a:pt x="1171067" y="751078"/>
                  </a:lnTo>
                  <a:lnTo>
                    <a:pt x="1171067" y="707199"/>
                  </a:lnTo>
                  <a:lnTo>
                    <a:pt x="1170139" y="706501"/>
                  </a:lnTo>
                  <a:lnTo>
                    <a:pt x="1170038" y="706247"/>
                  </a:lnTo>
                  <a:lnTo>
                    <a:pt x="1170038" y="768350"/>
                  </a:lnTo>
                  <a:lnTo>
                    <a:pt x="1169403" y="768604"/>
                  </a:lnTo>
                  <a:lnTo>
                    <a:pt x="1168908" y="768731"/>
                  </a:lnTo>
                  <a:lnTo>
                    <a:pt x="1168768" y="768731"/>
                  </a:lnTo>
                  <a:lnTo>
                    <a:pt x="1168768" y="770001"/>
                  </a:lnTo>
                  <a:lnTo>
                    <a:pt x="1168323" y="770128"/>
                  </a:lnTo>
                  <a:lnTo>
                    <a:pt x="1167980" y="770001"/>
                  </a:lnTo>
                  <a:lnTo>
                    <a:pt x="1167714" y="769874"/>
                  </a:lnTo>
                  <a:lnTo>
                    <a:pt x="1167650" y="769366"/>
                  </a:lnTo>
                  <a:lnTo>
                    <a:pt x="1167980" y="769239"/>
                  </a:lnTo>
                  <a:lnTo>
                    <a:pt x="1168666" y="769366"/>
                  </a:lnTo>
                  <a:lnTo>
                    <a:pt x="1168768" y="770001"/>
                  </a:lnTo>
                  <a:lnTo>
                    <a:pt x="1168768" y="768731"/>
                  </a:lnTo>
                  <a:lnTo>
                    <a:pt x="1168577" y="768731"/>
                  </a:lnTo>
                  <a:lnTo>
                    <a:pt x="1167142" y="768223"/>
                  </a:lnTo>
                  <a:lnTo>
                    <a:pt x="1167574" y="767715"/>
                  </a:lnTo>
                  <a:lnTo>
                    <a:pt x="1167942" y="766699"/>
                  </a:lnTo>
                  <a:lnTo>
                    <a:pt x="1168234" y="766445"/>
                  </a:lnTo>
                  <a:lnTo>
                    <a:pt x="1168590" y="766191"/>
                  </a:lnTo>
                  <a:lnTo>
                    <a:pt x="1169035" y="766064"/>
                  </a:lnTo>
                  <a:lnTo>
                    <a:pt x="1168933" y="767207"/>
                  </a:lnTo>
                  <a:lnTo>
                    <a:pt x="1169149" y="767715"/>
                  </a:lnTo>
                  <a:lnTo>
                    <a:pt x="1170038" y="768350"/>
                  </a:lnTo>
                  <a:lnTo>
                    <a:pt x="1170038" y="706247"/>
                  </a:lnTo>
                  <a:lnTo>
                    <a:pt x="1169746" y="705485"/>
                  </a:lnTo>
                  <a:lnTo>
                    <a:pt x="1169339" y="704977"/>
                  </a:lnTo>
                  <a:lnTo>
                    <a:pt x="1168488" y="705358"/>
                  </a:lnTo>
                  <a:lnTo>
                    <a:pt x="1168019" y="705993"/>
                  </a:lnTo>
                  <a:lnTo>
                    <a:pt x="1167523" y="707263"/>
                  </a:lnTo>
                  <a:lnTo>
                    <a:pt x="1167091" y="707390"/>
                  </a:lnTo>
                  <a:lnTo>
                    <a:pt x="1166761" y="707136"/>
                  </a:lnTo>
                  <a:lnTo>
                    <a:pt x="1166723" y="707009"/>
                  </a:lnTo>
                  <a:lnTo>
                    <a:pt x="1166571" y="706501"/>
                  </a:lnTo>
                  <a:lnTo>
                    <a:pt x="1166495" y="706374"/>
                  </a:lnTo>
                  <a:lnTo>
                    <a:pt x="1166329" y="706120"/>
                  </a:lnTo>
                  <a:lnTo>
                    <a:pt x="1165948" y="705739"/>
                  </a:lnTo>
                  <a:lnTo>
                    <a:pt x="1165542" y="706120"/>
                  </a:lnTo>
                  <a:lnTo>
                    <a:pt x="1165009" y="706247"/>
                  </a:lnTo>
                  <a:lnTo>
                    <a:pt x="1163891" y="706374"/>
                  </a:lnTo>
                  <a:lnTo>
                    <a:pt x="1163548" y="706374"/>
                  </a:lnTo>
                  <a:lnTo>
                    <a:pt x="1162913" y="705866"/>
                  </a:lnTo>
                  <a:lnTo>
                    <a:pt x="1162354" y="705993"/>
                  </a:lnTo>
                  <a:lnTo>
                    <a:pt x="1161986" y="706196"/>
                  </a:lnTo>
                  <a:lnTo>
                    <a:pt x="1161986" y="774700"/>
                  </a:lnTo>
                  <a:lnTo>
                    <a:pt x="1161643" y="774700"/>
                  </a:lnTo>
                  <a:lnTo>
                    <a:pt x="1161262" y="774446"/>
                  </a:lnTo>
                  <a:lnTo>
                    <a:pt x="1161161" y="774319"/>
                  </a:lnTo>
                  <a:lnTo>
                    <a:pt x="1160856" y="773938"/>
                  </a:lnTo>
                  <a:lnTo>
                    <a:pt x="1161300" y="773811"/>
                  </a:lnTo>
                  <a:lnTo>
                    <a:pt x="1161580" y="773811"/>
                  </a:lnTo>
                  <a:lnTo>
                    <a:pt x="1161707" y="773938"/>
                  </a:lnTo>
                  <a:lnTo>
                    <a:pt x="1161986" y="774700"/>
                  </a:lnTo>
                  <a:lnTo>
                    <a:pt x="1161986" y="706196"/>
                  </a:lnTo>
                  <a:lnTo>
                    <a:pt x="1161630" y="706374"/>
                  </a:lnTo>
                  <a:lnTo>
                    <a:pt x="1161224" y="706374"/>
                  </a:lnTo>
                  <a:lnTo>
                    <a:pt x="1161224" y="771779"/>
                  </a:lnTo>
                  <a:lnTo>
                    <a:pt x="1161186" y="771906"/>
                  </a:lnTo>
                  <a:lnTo>
                    <a:pt x="1161072" y="772795"/>
                  </a:lnTo>
                  <a:lnTo>
                    <a:pt x="1160957" y="773430"/>
                  </a:lnTo>
                  <a:lnTo>
                    <a:pt x="1160729" y="773176"/>
                  </a:lnTo>
                  <a:lnTo>
                    <a:pt x="1160386" y="772795"/>
                  </a:lnTo>
                  <a:lnTo>
                    <a:pt x="1160360" y="772160"/>
                  </a:lnTo>
                  <a:lnTo>
                    <a:pt x="1161224" y="771779"/>
                  </a:lnTo>
                  <a:lnTo>
                    <a:pt x="1161224" y="706374"/>
                  </a:lnTo>
                  <a:lnTo>
                    <a:pt x="1160449" y="706374"/>
                  </a:lnTo>
                  <a:lnTo>
                    <a:pt x="1159408" y="706247"/>
                  </a:lnTo>
                  <a:lnTo>
                    <a:pt x="1158608" y="706247"/>
                  </a:lnTo>
                  <a:lnTo>
                    <a:pt x="1158024" y="706501"/>
                  </a:lnTo>
                  <a:lnTo>
                    <a:pt x="1157820" y="706780"/>
                  </a:lnTo>
                  <a:lnTo>
                    <a:pt x="1157820" y="774827"/>
                  </a:lnTo>
                  <a:lnTo>
                    <a:pt x="1157249" y="775589"/>
                  </a:lnTo>
                  <a:lnTo>
                    <a:pt x="1156474" y="775716"/>
                  </a:lnTo>
                  <a:lnTo>
                    <a:pt x="1155585" y="775081"/>
                  </a:lnTo>
                  <a:lnTo>
                    <a:pt x="1155788" y="774954"/>
                  </a:lnTo>
                  <a:lnTo>
                    <a:pt x="1156208" y="774700"/>
                  </a:lnTo>
                  <a:lnTo>
                    <a:pt x="1156716" y="774446"/>
                  </a:lnTo>
                  <a:lnTo>
                    <a:pt x="1157490" y="774319"/>
                  </a:lnTo>
                  <a:lnTo>
                    <a:pt x="1157744" y="774319"/>
                  </a:lnTo>
                  <a:lnTo>
                    <a:pt x="1157820" y="774827"/>
                  </a:lnTo>
                  <a:lnTo>
                    <a:pt x="1157820" y="706780"/>
                  </a:lnTo>
                  <a:lnTo>
                    <a:pt x="1157643" y="707009"/>
                  </a:lnTo>
                  <a:lnTo>
                    <a:pt x="1157046" y="706755"/>
                  </a:lnTo>
                  <a:lnTo>
                    <a:pt x="1156309" y="706755"/>
                  </a:lnTo>
                  <a:lnTo>
                    <a:pt x="1155471" y="707136"/>
                  </a:lnTo>
                  <a:lnTo>
                    <a:pt x="1154518" y="707644"/>
                  </a:lnTo>
                  <a:lnTo>
                    <a:pt x="1150975" y="708152"/>
                  </a:lnTo>
                  <a:lnTo>
                    <a:pt x="1149464" y="708279"/>
                  </a:lnTo>
                  <a:lnTo>
                    <a:pt x="1148676" y="708279"/>
                  </a:lnTo>
                  <a:lnTo>
                    <a:pt x="1148549" y="709041"/>
                  </a:lnTo>
                  <a:lnTo>
                    <a:pt x="1147927" y="709422"/>
                  </a:lnTo>
                  <a:lnTo>
                    <a:pt x="1146822" y="709549"/>
                  </a:lnTo>
                  <a:lnTo>
                    <a:pt x="1145349" y="710057"/>
                  </a:lnTo>
                  <a:lnTo>
                    <a:pt x="1144219" y="710311"/>
                  </a:lnTo>
                  <a:lnTo>
                    <a:pt x="1143711" y="709930"/>
                  </a:lnTo>
                  <a:lnTo>
                    <a:pt x="1142365" y="710057"/>
                  </a:lnTo>
                  <a:lnTo>
                    <a:pt x="1140180" y="710565"/>
                  </a:lnTo>
                  <a:lnTo>
                    <a:pt x="1137907" y="711327"/>
                  </a:lnTo>
                  <a:lnTo>
                    <a:pt x="1136535" y="711962"/>
                  </a:lnTo>
                  <a:lnTo>
                    <a:pt x="1136065" y="712597"/>
                  </a:lnTo>
                  <a:lnTo>
                    <a:pt x="1134351" y="712470"/>
                  </a:lnTo>
                  <a:lnTo>
                    <a:pt x="1133081" y="712978"/>
                  </a:lnTo>
                  <a:lnTo>
                    <a:pt x="1132205" y="714121"/>
                  </a:lnTo>
                  <a:lnTo>
                    <a:pt x="1131392" y="713867"/>
                  </a:lnTo>
                  <a:lnTo>
                    <a:pt x="1130769" y="713994"/>
                  </a:lnTo>
                  <a:lnTo>
                    <a:pt x="1130363" y="714248"/>
                  </a:lnTo>
                  <a:lnTo>
                    <a:pt x="1129601" y="714883"/>
                  </a:lnTo>
                  <a:lnTo>
                    <a:pt x="1128801" y="715137"/>
                  </a:lnTo>
                  <a:lnTo>
                    <a:pt x="1127099" y="714921"/>
                  </a:lnTo>
                  <a:lnTo>
                    <a:pt x="1127099" y="737108"/>
                  </a:lnTo>
                  <a:lnTo>
                    <a:pt x="1126845" y="737235"/>
                  </a:lnTo>
                  <a:lnTo>
                    <a:pt x="1126274" y="737235"/>
                  </a:lnTo>
                  <a:lnTo>
                    <a:pt x="1125804" y="737489"/>
                  </a:lnTo>
                  <a:lnTo>
                    <a:pt x="1125143" y="737616"/>
                  </a:lnTo>
                  <a:lnTo>
                    <a:pt x="1125613" y="736092"/>
                  </a:lnTo>
                  <a:lnTo>
                    <a:pt x="1127023" y="736600"/>
                  </a:lnTo>
                  <a:lnTo>
                    <a:pt x="1127099" y="737108"/>
                  </a:lnTo>
                  <a:lnTo>
                    <a:pt x="1127099" y="714921"/>
                  </a:lnTo>
                  <a:lnTo>
                    <a:pt x="1126832" y="714883"/>
                  </a:lnTo>
                  <a:lnTo>
                    <a:pt x="1125334" y="715391"/>
                  </a:lnTo>
                  <a:lnTo>
                    <a:pt x="1124305" y="716788"/>
                  </a:lnTo>
                  <a:lnTo>
                    <a:pt x="1122743" y="717042"/>
                  </a:lnTo>
                  <a:lnTo>
                    <a:pt x="1121778" y="717423"/>
                  </a:lnTo>
                  <a:lnTo>
                    <a:pt x="1120851" y="718693"/>
                  </a:lnTo>
                  <a:lnTo>
                    <a:pt x="1119416" y="719455"/>
                  </a:lnTo>
                  <a:lnTo>
                    <a:pt x="1118971" y="718693"/>
                  </a:lnTo>
                  <a:lnTo>
                    <a:pt x="1118425" y="718439"/>
                  </a:lnTo>
                  <a:lnTo>
                    <a:pt x="1117803" y="718820"/>
                  </a:lnTo>
                  <a:lnTo>
                    <a:pt x="1116926" y="718947"/>
                  </a:lnTo>
                  <a:lnTo>
                    <a:pt x="1116406" y="719328"/>
                  </a:lnTo>
                  <a:lnTo>
                    <a:pt x="1116279" y="720090"/>
                  </a:lnTo>
                  <a:lnTo>
                    <a:pt x="1114298" y="720344"/>
                  </a:lnTo>
                  <a:lnTo>
                    <a:pt x="1113447" y="720725"/>
                  </a:lnTo>
                  <a:lnTo>
                    <a:pt x="1112774" y="721233"/>
                  </a:lnTo>
                  <a:lnTo>
                    <a:pt x="1112304" y="721868"/>
                  </a:lnTo>
                  <a:lnTo>
                    <a:pt x="1111478" y="721614"/>
                  </a:lnTo>
                  <a:lnTo>
                    <a:pt x="1110259" y="721741"/>
                  </a:lnTo>
                  <a:lnTo>
                    <a:pt x="1109205" y="722160"/>
                  </a:lnTo>
                  <a:lnTo>
                    <a:pt x="1109205" y="744728"/>
                  </a:lnTo>
                  <a:lnTo>
                    <a:pt x="1108633" y="744601"/>
                  </a:lnTo>
                  <a:lnTo>
                    <a:pt x="1108697" y="744220"/>
                  </a:lnTo>
                  <a:lnTo>
                    <a:pt x="1109065" y="743712"/>
                  </a:lnTo>
                  <a:lnTo>
                    <a:pt x="1109205" y="744728"/>
                  </a:lnTo>
                  <a:lnTo>
                    <a:pt x="1109205" y="722160"/>
                  </a:lnTo>
                  <a:lnTo>
                    <a:pt x="1108646" y="722376"/>
                  </a:lnTo>
                  <a:lnTo>
                    <a:pt x="1108367" y="722757"/>
                  </a:lnTo>
                  <a:lnTo>
                    <a:pt x="1108062" y="723011"/>
                  </a:lnTo>
                  <a:lnTo>
                    <a:pt x="1107744" y="723138"/>
                  </a:lnTo>
                  <a:lnTo>
                    <a:pt x="1106563" y="724408"/>
                  </a:lnTo>
                  <a:lnTo>
                    <a:pt x="1105535" y="724916"/>
                  </a:lnTo>
                  <a:lnTo>
                    <a:pt x="1104823" y="724789"/>
                  </a:lnTo>
                  <a:lnTo>
                    <a:pt x="1104468" y="724027"/>
                  </a:lnTo>
                  <a:lnTo>
                    <a:pt x="1103782" y="724662"/>
                  </a:lnTo>
                  <a:lnTo>
                    <a:pt x="1102868" y="724916"/>
                  </a:lnTo>
                  <a:lnTo>
                    <a:pt x="1101725" y="724916"/>
                  </a:lnTo>
                  <a:lnTo>
                    <a:pt x="1098689" y="727329"/>
                  </a:lnTo>
                  <a:lnTo>
                    <a:pt x="1098270" y="726821"/>
                  </a:lnTo>
                  <a:lnTo>
                    <a:pt x="1097483" y="726821"/>
                  </a:lnTo>
                  <a:lnTo>
                    <a:pt x="1096327" y="727329"/>
                  </a:lnTo>
                  <a:lnTo>
                    <a:pt x="1095819" y="727075"/>
                  </a:lnTo>
                  <a:lnTo>
                    <a:pt x="1095197" y="727075"/>
                  </a:lnTo>
                  <a:lnTo>
                    <a:pt x="1094473" y="727456"/>
                  </a:lnTo>
                  <a:lnTo>
                    <a:pt x="1093050" y="729361"/>
                  </a:lnTo>
                  <a:lnTo>
                    <a:pt x="1092631" y="728853"/>
                  </a:lnTo>
                  <a:lnTo>
                    <a:pt x="1092073" y="728853"/>
                  </a:lnTo>
                  <a:lnTo>
                    <a:pt x="1090587" y="729869"/>
                  </a:lnTo>
                  <a:lnTo>
                    <a:pt x="1089634" y="730377"/>
                  </a:lnTo>
                  <a:lnTo>
                    <a:pt x="1088123" y="730885"/>
                  </a:lnTo>
                  <a:lnTo>
                    <a:pt x="1086688" y="731393"/>
                  </a:lnTo>
                  <a:lnTo>
                    <a:pt x="1085316" y="732282"/>
                  </a:lnTo>
                  <a:lnTo>
                    <a:pt x="1082065" y="733933"/>
                  </a:lnTo>
                  <a:lnTo>
                    <a:pt x="1079550" y="734949"/>
                  </a:lnTo>
                  <a:lnTo>
                    <a:pt x="1077785" y="735203"/>
                  </a:lnTo>
                  <a:lnTo>
                    <a:pt x="1077582" y="735711"/>
                  </a:lnTo>
                  <a:lnTo>
                    <a:pt x="1077480" y="737235"/>
                  </a:lnTo>
                  <a:lnTo>
                    <a:pt x="1078598" y="738505"/>
                  </a:lnTo>
                  <a:lnTo>
                    <a:pt x="1079754" y="739267"/>
                  </a:lnTo>
                  <a:lnTo>
                    <a:pt x="1079919" y="744093"/>
                  </a:lnTo>
                  <a:lnTo>
                    <a:pt x="1080262" y="748538"/>
                  </a:lnTo>
                  <a:lnTo>
                    <a:pt x="1080439" y="748284"/>
                  </a:lnTo>
                  <a:lnTo>
                    <a:pt x="1080655" y="748157"/>
                  </a:lnTo>
                  <a:lnTo>
                    <a:pt x="1081087" y="748157"/>
                  </a:lnTo>
                  <a:lnTo>
                    <a:pt x="1081252" y="748030"/>
                  </a:lnTo>
                  <a:lnTo>
                    <a:pt x="1081341" y="747903"/>
                  </a:lnTo>
                  <a:lnTo>
                    <a:pt x="1081824" y="747649"/>
                  </a:lnTo>
                  <a:lnTo>
                    <a:pt x="1081913" y="747522"/>
                  </a:lnTo>
                  <a:lnTo>
                    <a:pt x="1082065" y="747522"/>
                  </a:lnTo>
                  <a:lnTo>
                    <a:pt x="1082294" y="747395"/>
                  </a:lnTo>
                  <a:lnTo>
                    <a:pt x="1082179" y="751713"/>
                  </a:lnTo>
                  <a:lnTo>
                    <a:pt x="1082116" y="752983"/>
                  </a:lnTo>
                  <a:lnTo>
                    <a:pt x="1082268" y="753491"/>
                  </a:lnTo>
                  <a:lnTo>
                    <a:pt x="1082941" y="753491"/>
                  </a:lnTo>
                  <a:lnTo>
                    <a:pt x="1084122" y="752983"/>
                  </a:lnTo>
                  <a:lnTo>
                    <a:pt x="1083360" y="753999"/>
                  </a:lnTo>
                  <a:lnTo>
                    <a:pt x="1083221" y="754253"/>
                  </a:lnTo>
                  <a:lnTo>
                    <a:pt x="1083106" y="755015"/>
                  </a:lnTo>
                  <a:lnTo>
                    <a:pt x="1083221" y="755396"/>
                  </a:lnTo>
                  <a:lnTo>
                    <a:pt x="1083640" y="755396"/>
                  </a:lnTo>
                  <a:lnTo>
                    <a:pt x="1084262" y="755142"/>
                  </a:lnTo>
                  <a:lnTo>
                    <a:pt x="1084935" y="755015"/>
                  </a:lnTo>
                  <a:lnTo>
                    <a:pt x="1085646" y="755269"/>
                  </a:lnTo>
                  <a:lnTo>
                    <a:pt x="1086370" y="756666"/>
                  </a:lnTo>
                  <a:lnTo>
                    <a:pt x="1087945" y="755904"/>
                  </a:lnTo>
                  <a:lnTo>
                    <a:pt x="1088910" y="755142"/>
                  </a:lnTo>
                  <a:lnTo>
                    <a:pt x="1088974" y="755015"/>
                  </a:lnTo>
                  <a:lnTo>
                    <a:pt x="1089253" y="754380"/>
                  </a:lnTo>
                  <a:lnTo>
                    <a:pt x="1090053" y="753364"/>
                  </a:lnTo>
                  <a:lnTo>
                    <a:pt x="1090536" y="752983"/>
                  </a:lnTo>
                  <a:lnTo>
                    <a:pt x="1091336" y="752348"/>
                  </a:lnTo>
                  <a:lnTo>
                    <a:pt x="1094346" y="752856"/>
                  </a:lnTo>
                  <a:lnTo>
                    <a:pt x="1095260" y="752348"/>
                  </a:lnTo>
                  <a:lnTo>
                    <a:pt x="1096391" y="751713"/>
                  </a:lnTo>
                  <a:lnTo>
                    <a:pt x="1097445" y="748919"/>
                  </a:lnTo>
                  <a:lnTo>
                    <a:pt x="1097648" y="749427"/>
                  </a:lnTo>
                  <a:lnTo>
                    <a:pt x="1098016" y="749808"/>
                  </a:lnTo>
                  <a:lnTo>
                    <a:pt x="1099159" y="749808"/>
                  </a:lnTo>
                  <a:lnTo>
                    <a:pt x="1099439" y="749681"/>
                  </a:lnTo>
                  <a:lnTo>
                    <a:pt x="1099400" y="749554"/>
                  </a:lnTo>
                  <a:lnTo>
                    <a:pt x="1099934" y="749300"/>
                  </a:lnTo>
                  <a:lnTo>
                    <a:pt x="1100315" y="749173"/>
                  </a:lnTo>
                  <a:lnTo>
                    <a:pt x="1100531" y="749173"/>
                  </a:lnTo>
                  <a:lnTo>
                    <a:pt x="1100404" y="748919"/>
                  </a:lnTo>
                  <a:lnTo>
                    <a:pt x="1100048" y="748284"/>
                  </a:lnTo>
                  <a:lnTo>
                    <a:pt x="1099553" y="747649"/>
                  </a:lnTo>
                  <a:lnTo>
                    <a:pt x="1099540" y="747395"/>
                  </a:lnTo>
                  <a:lnTo>
                    <a:pt x="1100289" y="746379"/>
                  </a:lnTo>
                  <a:lnTo>
                    <a:pt x="1100531" y="746125"/>
                  </a:lnTo>
                  <a:lnTo>
                    <a:pt x="1100759" y="746125"/>
                  </a:lnTo>
                  <a:lnTo>
                    <a:pt x="1102106" y="748284"/>
                  </a:lnTo>
                  <a:lnTo>
                    <a:pt x="1103109" y="748284"/>
                  </a:lnTo>
                  <a:lnTo>
                    <a:pt x="1103388" y="747649"/>
                  </a:lnTo>
                  <a:lnTo>
                    <a:pt x="1103337" y="746252"/>
                  </a:lnTo>
                  <a:lnTo>
                    <a:pt x="1103274" y="745871"/>
                  </a:lnTo>
                  <a:lnTo>
                    <a:pt x="1102360" y="746125"/>
                  </a:lnTo>
                  <a:lnTo>
                    <a:pt x="1102131" y="746252"/>
                  </a:lnTo>
                  <a:lnTo>
                    <a:pt x="1102118" y="746125"/>
                  </a:lnTo>
                  <a:lnTo>
                    <a:pt x="1102042" y="745617"/>
                  </a:lnTo>
                  <a:lnTo>
                    <a:pt x="1101788" y="744855"/>
                  </a:lnTo>
                  <a:lnTo>
                    <a:pt x="1101902" y="744093"/>
                  </a:lnTo>
                  <a:lnTo>
                    <a:pt x="1102131" y="743839"/>
                  </a:lnTo>
                  <a:lnTo>
                    <a:pt x="1102791" y="743712"/>
                  </a:lnTo>
                  <a:lnTo>
                    <a:pt x="1103934" y="744601"/>
                  </a:lnTo>
                  <a:lnTo>
                    <a:pt x="1104874" y="744855"/>
                  </a:lnTo>
                  <a:lnTo>
                    <a:pt x="1105306" y="744728"/>
                  </a:lnTo>
                  <a:lnTo>
                    <a:pt x="1107224" y="746125"/>
                  </a:lnTo>
                  <a:lnTo>
                    <a:pt x="1110157" y="745363"/>
                  </a:lnTo>
                  <a:lnTo>
                    <a:pt x="1111046" y="745236"/>
                  </a:lnTo>
                  <a:lnTo>
                    <a:pt x="1112037" y="745363"/>
                  </a:lnTo>
                  <a:lnTo>
                    <a:pt x="1113116" y="745744"/>
                  </a:lnTo>
                  <a:lnTo>
                    <a:pt x="1113485" y="745236"/>
                  </a:lnTo>
                  <a:lnTo>
                    <a:pt x="1113586" y="745109"/>
                  </a:lnTo>
                  <a:lnTo>
                    <a:pt x="1113929" y="744855"/>
                  </a:lnTo>
                  <a:lnTo>
                    <a:pt x="1114145" y="744855"/>
                  </a:lnTo>
                  <a:lnTo>
                    <a:pt x="1114958" y="744474"/>
                  </a:lnTo>
                  <a:lnTo>
                    <a:pt x="1115187" y="744474"/>
                  </a:lnTo>
                  <a:lnTo>
                    <a:pt x="1115263" y="743712"/>
                  </a:lnTo>
                  <a:lnTo>
                    <a:pt x="1115174" y="742823"/>
                  </a:lnTo>
                  <a:lnTo>
                    <a:pt x="1114717" y="741680"/>
                  </a:lnTo>
                  <a:lnTo>
                    <a:pt x="1114615" y="741553"/>
                  </a:lnTo>
                  <a:lnTo>
                    <a:pt x="1114488" y="741045"/>
                  </a:lnTo>
                  <a:lnTo>
                    <a:pt x="1114945" y="740918"/>
                  </a:lnTo>
                  <a:lnTo>
                    <a:pt x="1115377" y="741553"/>
                  </a:lnTo>
                  <a:lnTo>
                    <a:pt x="1115618" y="742061"/>
                  </a:lnTo>
                  <a:lnTo>
                    <a:pt x="1115796" y="742569"/>
                  </a:lnTo>
                  <a:lnTo>
                    <a:pt x="1116114" y="742823"/>
                  </a:lnTo>
                  <a:lnTo>
                    <a:pt x="1116558" y="742696"/>
                  </a:lnTo>
                  <a:lnTo>
                    <a:pt x="1118374" y="740918"/>
                  </a:lnTo>
                  <a:lnTo>
                    <a:pt x="1119276" y="740029"/>
                  </a:lnTo>
                  <a:lnTo>
                    <a:pt x="1119974" y="739394"/>
                  </a:lnTo>
                  <a:lnTo>
                    <a:pt x="1122616" y="739013"/>
                  </a:lnTo>
                  <a:lnTo>
                    <a:pt x="1125156" y="738759"/>
                  </a:lnTo>
                  <a:lnTo>
                    <a:pt x="1124445" y="740918"/>
                  </a:lnTo>
                  <a:lnTo>
                    <a:pt x="1125664" y="740029"/>
                  </a:lnTo>
                  <a:lnTo>
                    <a:pt x="1127302" y="738759"/>
                  </a:lnTo>
                  <a:lnTo>
                    <a:pt x="1127417" y="738124"/>
                  </a:lnTo>
                  <a:lnTo>
                    <a:pt x="1127582" y="737616"/>
                  </a:lnTo>
                  <a:lnTo>
                    <a:pt x="1127734" y="737108"/>
                  </a:lnTo>
                  <a:lnTo>
                    <a:pt x="1128852" y="736727"/>
                  </a:lnTo>
                  <a:lnTo>
                    <a:pt x="1130782" y="736727"/>
                  </a:lnTo>
                  <a:lnTo>
                    <a:pt x="1131443" y="736092"/>
                  </a:lnTo>
                  <a:lnTo>
                    <a:pt x="1133563" y="734060"/>
                  </a:lnTo>
                  <a:lnTo>
                    <a:pt x="1134402" y="734060"/>
                  </a:lnTo>
                  <a:lnTo>
                    <a:pt x="1135380" y="734568"/>
                  </a:lnTo>
                  <a:lnTo>
                    <a:pt x="1135507" y="734060"/>
                  </a:lnTo>
                  <a:lnTo>
                    <a:pt x="1135608" y="733679"/>
                  </a:lnTo>
                  <a:lnTo>
                    <a:pt x="1135976" y="733171"/>
                  </a:lnTo>
                  <a:lnTo>
                    <a:pt x="1136523" y="733044"/>
                  </a:lnTo>
                  <a:lnTo>
                    <a:pt x="1137018" y="732663"/>
                  </a:lnTo>
                  <a:lnTo>
                    <a:pt x="1137564" y="732790"/>
                  </a:lnTo>
                  <a:lnTo>
                    <a:pt x="1138135" y="733679"/>
                  </a:lnTo>
                  <a:lnTo>
                    <a:pt x="1138516" y="733298"/>
                  </a:lnTo>
                  <a:lnTo>
                    <a:pt x="1138593" y="732663"/>
                  </a:lnTo>
                  <a:lnTo>
                    <a:pt x="1138516" y="732409"/>
                  </a:lnTo>
                  <a:lnTo>
                    <a:pt x="1137983" y="731393"/>
                  </a:lnTo>
                  <a:lnTo>
                    <a:pt x="1138529" y="731266"/>
                  </a:lnTo>
                  <a:lnTo>
                    <a:pt x="1138872" y="731266"/>
                  </a:lnTo>
                  <a:lnTo>
                    <a:pt x="1139037" y="731647"/>
                  </a:lnTo>
                  <a:lnTo>
                    <a:pt x="1139418" y="731901"/>
                  </a:lnTo>
                  <a:lnTo>
                    <a:pt x="1139647" y="732409"/>
                  </a:lnTo>
                  <a:lnTo>
                    <a:pt x="1140079" y="732282"/>
                  </a:lnTo>
                  <a:lnTo>
                    <a:pt x="1140371" y="732282"/>
                  </a:lnTo>
                  <a:lnTo>
                    <a:pt x="1141653" y="733298"/>
                  </a:lnTo>
                  <a:lnTo>
                    <a:pt x="1142174" y="733044"/>
                  </a:lnTo>
                  <a:lnTo>
                    <a:pt x="1142669" y="732282"/>
                  </a:lnTo>
                  <a:lnTo>
                    <a:pt x="1142822" y="732028"/>
                  </a:lnTo>
                  <a:lnTo>
                    <a:pt x="1141996" y="731901"/>
                  </a:lnTo>
                  <a:lnTo>
                    <a:pt x="1141476" y="731393"/>
                  </a:lnTo>
                  <a:lnTo>
                    <a:pt x="1141437" y="731266"/>
                  </a:lnTo>
                  <a:lnTo>
                    <a:pt x="1141272" y="730631"/>
                  </a:lnTo>
                  <a:lnTo>
                    <a:pt x="1142352" y="731139"/>
                  </a:lnTo>
                  <a:lnTo>
                    <a:pt x="1142606" y="731393"/>
                  </a:lnTo>
                  <a:lnTo>
                    <a:pt x="1142758" y="731647"/>
                  </a:lnTo>
                  <a:lnTo>
                    <a:pt x="1142822" y="732028"/>
                  </a:lnTo>
                  <a:lnTo>
                    <a:pt x="1145489" y="731647"/>
                  </a:lnTo>
                  <a:lnTo>
                    <a:pt x="1145984" y="731266"/>
                  </a:lnTo>
                  <a:lnTo>
                    <a:pt x="1146848" y="730885"/>
                  </a:lnTo>
                  <a:lnTo>
                    <a:pt x="1148054" y="730631"/>
                  </a:lnTo>
                  <a:lnTo>
                    <a:pt x="1148842" y="731393"/>
                  </a:lnTo>
                  <a:lnTo>
                    <a:pt x="1149781" y="731647"/>
                  </a:lnTo>
                  <a:lnTo>
                    <a:pt x="1150861" y="731266"/>
                  </a:lnTo>
                  <a:lnTo>
                    <a:pt x="1152017" y="730758"/>
                  </a:lnTo>
                  <a:lnTo>
                    <a:pt x="1152105" y="730631"/>
                  </a:lnTo>
                  <a:lnTo>
                    <a:pt x="1152639" y="729869"/>
                  </a:lnTo>
                  <a:lnTo>
                    <a:pt x="1152664" y="729361"/>
                  </a:lnTo>
                  <a:lnTo>
                    <a:pt x="1152702" y="728726"/>
                  </a:lnTo>
                  <a:lnTo>
                    <a:pt x="1152817" y="728853"/>
                  </a:lnTo>
                  <a:lnTo>
                    <a:pt x="1152969" y="728980"/>
                  </a:lnTo>
                  <a:lnTo>
                    <a:pt x="1153553" y="728980"/>
                  </a:lnTo>
                  <a:lnTo>
                    <a:pt x="1154214" y="728726"/>
                  </a:lnTo>
                  <a:lnTo>
                    <a:pt x="1155230" y="728345"/>
                  </a:lnTo>
                  <a:lnTo>
                    <a:pt x="1155649" y="727964"/>
                  </a:lnTo>
                  <a:lnTo>
                    <a:pt x="1156881" y="729488"/>
                  </a:lnTo>
                  <a:lnTo>
                    <a:pt x="1156030" y="731520"/>
                  </a:lnTo>
                  <a:lnTo>
                    <a:pt x="1155090" y="732790"/>
                  </a:lnTo>
                  <a:lnTo>
                    <a:pt x="1154036" y="733298"/>
                  </a:lnTo>
                  <a:lnTo>
                    <a:pt x="1151420" y="737870"/>
                  </a:lnTo>
                  <a:lnTo>
                    <a:pt x="1149032" y="741299"/>
                  </a:lnTo>
                  <a:lnTo>
                    <a:pt x="1146873" y="743331"/>
                  </a:lnTo>
                  <a:lnTo>
                    <a:pt x="1146644" y="743458"/>
                  </a:lnTo>
                  <a:lnTo>
                    <a:pt x="1145946" y="744474"/>
                  </a:lnTo>
                  <a:lnTo>
                    <a:pt x="1144790" y="746633"/>
                  </a:lnTo>
                  <a:lnTo>
                    <a:pt x="1143749" y="747141"/>
                  </a:lnTo>
                  <a:lnTo>
                    <a:pt x="1143215" y="748030"/>
                  </a:lnTo>
                  <a:lnTo>
                    <a:pt x="1143114" y="748411"/>
                  </a:lnTo>
                  <a:lnTo>
                    <a:pt x="1143000" y="749427"/>
                  </a:lnTo>
                  <a:lnTo>
                    <a:pt x="1139202" y="753618"/>
                  </a:lnTo>
                  <a:lnTo>
                    <a:pt x="1138796" y="753999"/>
                  </a:lnTo>
                  <a:lnTo>
                    <a:pt x="1138110" y="755015"/>
                  </a:lnTo>
                  <a:lnTo>
                    <a:pt x="1137132" y="756920"/>
                  </a:lnTo>
                  <a:lnTo>
                    <a:pt x="1136218" y="758317"/>
                  </a:lnTo>
                  <a:lnTo>
                    <a:pt x="1135557" y="759206"/>
                  </a:lnTo>
                  <a:lnTo>
                    <a:pt x="1134859" y="759968"/>
                  </a:lnTo>
                  <a:lnTo>
                    <a:pt x="1134948" y="760476"/>
                  </a:lnTo>
                  <a:lnTo>
                    <a:pt x="1135722" y="763524"/>
                  </a:lnTo>
                  <a:lnTo>
                    <a:pt x="1135037" y="763397"/>
                  </a:lnTo>
                  <a:lnTo>
                    <a:pt x="1134478" y="763905"/>
                  </a:lnTo>
                  <a:lnTo>
                    <a:pt x="1134071" y="764921"/>
                  </a:lnTo>
                  <a:lnTo>
                    <a:pt x="1133424" y="767461"/>
                  </a:lnTo>
                  <a:lnTo>
                    <a:pt x="1133614" y="767715"/>
                  </a:lnTo>
                  <a:lnTo>
                    <a:pt x="1133716" y="770255"/>
                  </a:lnTo>
                  <a:lnTo>
                    <a:pt x="1134110" y="770636"/>
                  </a:lnTo>
                  <a:lnTo>
                    <a:pt x="1134897" y="770636"/>
                  </a:lnTo>
                  <a:lnTo>
                    <a:pt x="1134427" y="771271"/>
                  </a:lnTo>
                  <a:lnTo>
                    <a:pt x="1134364" y="772033"/>
                  </a:lnTo>
                  <a:lnTo>
                    <a:pt x="1134478" y="772414"/>
                  </a:lnTo>
                  <a:lnTo>
                    <a:pt x="1134592" y="773049"/>
                  </a:lnTo>
                  <a:lnTo>
                    <a:pt x="1135075" y="773303"/>
                  </a:lnTo>
                  <a:lnTo>
                    <a:pt x="1135964" y="773176"/>
                  </a:lnTo>
                  <a:lnTo>
                    <a:pt x="1135964" y="775462"/>
                  </a:lnTo>
                  <a:lnTo>
                    <a:pt x="1136281" y="775335"/>
                  </a:lnTo>
                  <a:lnTo>
                    <a:pt x="1136624" y="775462"/>
                  </a:lnTo>
                  <a:lnTo>
                    <a:pt x="1136904" y="775335"/>
                  </a:lnTo>
                  <a:lnTo>
                    <a:pt x="1137170" y="775208"/>
                  </a:lnTo>
                  <a:lnTo>
                    <a:pt x="1137602" y="775081"/>
                  </a:lnTo>
                  <a:lnTo>
                    <a:pt x="1137920" y="774954"/>
                  </a:lnTo>
                  <a:lnTo>
                    <a:pt x="1137881" y="775589"/>
                  </a:lnTo>
                  <a:lnTo>
                    <a:pt x="1137767" y="776859"/>
                  </a:lnTo>
                  <a:lnTo>
                    <a:pt x="1137310" y="778510"/>
                  </a:lnTo>
                  <a:lnTo>
                    <a:pt x="1136484" y="780542"/>
                  </a:lnTo>
                  <a:lnTo>
                    <a:pt x="1136396" y="781304"/>
                  </a:lnTo>
                  <a:lnTo>
                    <a:pt x="1136586" y="781685"/>
                  </a:lnTo>
                  <a:lnTo>
                    <a:pt x="1136904" y="782066"/>
                  </a:lnTo>
                  <a:lnTo>
                    <a:pt x="1137462" y="782066"/>
                  </a:lnTo>
                  <a:lnTo>
                    <a:pt x="1137742" y="781812"/>
                  </a:lnTo>
                  <a:lnTo>
                    <a:pt x="1137996" y="781177"/>
                  </a:lnTo>
                  <a:lnTo>
                    <a:pt x="1138974" y="781685"/>
                  </a:lnTo>
                  <a:lnTo>
                    <a:pt x="1139063" y="782066"/>
                  </a:lnTo>
                  <a:lnTo>
                    <a:pt x="1139177" y="782828"/>
                  </a:lnTo>
                  <a:lnTo>
                    <a:pt x="1138770" y="784098"/>
                  </a:lnTo>
                  <a:lnTo>
                    <a:pt x="1139837" y="783717"/>
                  </a:lnTo>
                  <a:lnTo>
                    <a:pt x="1140498" y="783971"/>
                  </a:lnTo>
                  <a:lnTo>
                    <a:pt x="1140587" y="784860"/>
                  </a:lnTo>
                  <a:lnTo>
                    <a:pt x="1139723" y="785749"/>
                  </a:lnTo>
                  <a:lnTo>
                    <a:pt x="1139558" y="786130"/>
                  </a:lnTo>
                  <a:lnTo>
                    <a:pt x="1139482" y="786638"/>
                  </a:lnTo>
                  <a:lnTo>
                    <a:pt x="1139659" y="786892"/>
                  </a:lnTo>
                  <a:lnTo>
                    <a:pt x="1140561" y="786765"/>
                  </a:lnTo>
                  <a:lnTo>
                    <a:pt x="1141298" y="786384"/>
                  </a:lnTo>
                  <a:lnTo>
                    <a:pt x="1142796" y="785114"/>
                  </a:lnTo>
                  <a:lnTo>
                    <a:pt x="1143711" y="784733"/>
                  </a:lnTo>
                  <a:lnTo>
                    <a:pt x="1143952" y="784733"/>
                  </a:lnTo>
                  <a:lnTo>
                    <a:pt x="1144066" y="784860"/>
                  </a:lnTo>
                  <a:lnTo>
                    <a:pt x="1144473" y="784733"/>
                  </a:lnTo>
                  <a:lnTo>
                    <a:pt x="1145273" y="784479"/>
                  </a:lnTo>
                  <a:lnTo>
                    <a:pt x="1145882" y="784098"/>
                  </a:lnTo>
                  <a:lnTo>
                    <a:pt x="1146594" y="783717"/>
                  </a:lnTo>
                  <a:lnTo>
                    <a:pt x="1146822" y="783590"/>
                  </a:lnTo>
                  <a:lnTo>
                    <a:pt x="1146733" y="783717"/>
                  </a:lnTo>
                  <a:lnTo>
                    <a:pt x="1146289" y="785495"/>
                  </a:lnTo>
                  <a:lnTo>
                    <a:pt x="1146175" y="786130"/>
                  </a:lnTo>
                  <a:lnTo>
                    <a:pt x="1147064" y="785241"/>
                  </a:lnTo>
                  <a:lnTo>
                    <a:pt x="1148588" y="784479"/>
                  </a:lnTo>
                  <a:lnTo>
                    <a:pt x="1148880" y="784098"/>
                  </a:lnTo>
                  <a:lnTo>
                    <a:pt x="1148994" y="783717"/>
                  </a:lnTo>
                  <a:lnTo>
                    <a:pt x="1149007" y="783590"/>
                  </a:lnTo>
                  <a:lnTo>
                    <a:pt x="1149146" y="781177"/>
                  </a:lnTo>
                  <a:lnTo>
                    <a:pt x="1149146" y="780923"/>
                  </a:lnTo>
                  <a:lnTo>
                    <a:pt x="1149591" y="780796"/>
                  </a:lnTo>
                  <a:lnTo>
                    <a:pt x="1149959" y="780542"/>
                  </a:lnTo>
                  <a:lnTo>
                    <a:pt x="1150239" y="780288"/>
                  </a:lnTo>
                  <a:lnTo>
                    <a:pt x="1151191" y="778256"/>
                  </a:lnTo>
                  <a:lnTo>
                    <a:pt x="1151750" y="777748"/>
                  </a:lnTo>
                  <a:lnTo>
                    <a:pt x="1152410" y="777748"/>
                  </a:lnTo>
                  <a:lnTo>
                    <a:pt x="1152664" y="777875"/>
                  </a:lnTo>
                  <a:lnTo>
                    <a:pt x="1152817" y="778256"/>
                  </a:lnTo>
                  <a:lnTo>
                    <a:pt x="1152842" y="780288"/>
                  </a:lnTo>
                  <a:lnTo>
                    <a:pt x="1153147" y="780796"/>
                  </a:lnTo>
                  <a:lnTo>
                    <a:pt x="1153756" y="781050"/>
                  </a:lnTo>
                  <a:lnTo>
                    <a:pt x="1154061" y="780161"/>
                  </a:lnTo>
                  <a:lnTo>
                    <a:pt x="1154493" y="779526"/>
                  </a:lnTo>
                  <a:lnTo>
                    <a:pt x="1155026" y="779399"/>
                  </a:lnTo>
                  <a:lnTo>
                    <a:pt x="1155230" y="779145"/>
                  </a:lnTo>
                  <a:lnTo>
                    <a:pt x="1155509" y="779145"/>
                  </a:lnTo>
                  <a:lnTo>
                    <a:pt x="1155890" y="779399"/>
                  </a:lnTo>
                  <a:lnTo>
                    <a:pt x="1156360" y="779526"/>
                  </a:lnTo>
                  <a:lnTo>
                    <a:pt x="1156716" y="779272"/>
                  </a:lnTo>
                  <a:lnTo>
                    <a:pt x="1156792" y="779145"/>
                  </a:lnTo>
                  <a:lnTo>
                    <a:pt x="1156982" y="778764"/>
                  </a:lnTo>
                  <a:lnTo>
                    <a:pt x="1157147" y="777748"/>
                  </a:lnTo>
                  <a:lnTo>
                    <a:pt x="1157198" y="776859"/>
                  </a:lnTo>
                  <a:lnTo>
                    <a:pt x="1157389" y="776605"/>
                  </a:lnTo>
                  <a:lnTo>
                    <a:pt x="1157922" y="776605"/>
                  </a:lnTo>
                  <a:lnTo>
                    <a:pt x="1158773" y="777113"/>
                  </a:lnTo>
                  <a:lnTo>
                    <a:pt x="1158951" y="776605"/>
                  </a:lnTo>
                  <a:lnTo>
                    <a:pt x="1159243" y="775716"/>
                  </a:lnTo>
                  <a:lnTo>
                    <a:pt x="1159357" y="775335"/>
                  </a:lnTo>
                  <a:lnTo>
                    <a:pt x="1159383" y="774319"/>
                  </a:lnTo>
                  <a:lnTo>
                    <a:pt x="1159979" y="774573"/>
                  </a:lnTo>
                  <a:lnTo>
                    <a:pt x="1160132" y="774700"/>
                  </a:lnTo>
                  <a:lnTo>
                    <a:pt x="1160259" y="775335"/>
                  </a:lnTo>
                  <a:lnTo>
                    <a:pt x="1159903" y="775589"/>
                  </a:lnTo>
                  <a:lnTo>
                    <a:pt x="1159243" y="775716"/>
                  </a:lnTo>
                  <a:lnTo>
                    <a:pt x="1160297" y="776605"/>
                  </a:lnTo>
                  <a:lnTo>
                    <a:pt x="1161402" y="776859"/>
                  </a:lnTo>
                  <a:lnTo>
                    <a:pt x="1162570" y="776351"/>
                  </a:lnTo>
                  <a:lnTo>
                    <a:pt x="1162786" y="775589"/>
                  </a:lnTo>
                  <a:lnTo>
                    <a:pt x="1163256" y="775335"/>
                  </a:lnTo>
                  <a:lnTo>
                    <a:pt x="1164005" y="775716"/>
                  </a:lnTo>
                  <a:lnTo>
                    <a:pt x="1164031" y="775335"/>
                  </a:lnTo>
                  <a:lnTo>
                    <a:pt x="1164082" y="774700"/>
                  </a:lnTo>
                  <a:lnTo>
                    <a:pt x="1164158" y="773811"/>
                  </a:lnTo>
                  <a:lnTo>
                    <a:pt x="1164183" y="773430"/>
                  </a:lnTo>
                  <a:lnTo>
                    <a:pt x="1164323" y="771779"/>
                  </a:lnTo>
                  <a:lnTo>
                    <a:pt x="1165428" y="770763"/>
                  </a:lnTo>
                  <a:lnTo>
                    <a:pt x="1167307" y="772795"/>
                  </a:lnTo>
                  <a:lnTo>
                    <a:pt x="1167396" y="773430"/>
                  </a:lnTo>
                  <a:lnTo>
                    <a:pt x="1168234" y="773811"/>
                  </a:lnTo>
                  <a:lnTo>
                    <a:pt x="1169822" y="773811"/>
                  </a:lnTo>
                  <a:lnTo>
                    <a:pt x="1169695" y="772922"/>
                  </a:lnTo>
                  <a:lnTo>
                    <a:pt x="1169797" y="771144"/>
                  </a:lnTo>
                  <a:lnTo>
                    <a:pt x="1169860" y="770890"/>
                  </a:lnTo>
                  <a:lnTo>
                    <a:pt x="1170292" y="770763"/>
                  </a:lnTo>
                  <a:lnTo>
                    <a:pt x="1170711" y="770636"/>
                  </a:lnTo>
                  <a:lnTo>
                    <a:pt x="1172133" y="768731"/>
                  </a:lnTo>
                  <a:lnTo>
                    <a:pt x="1172883" y="768096"/>
                  </a:lnTo>
                  <a:lnTo>
                    <a:pt x="1173721" y="769112"/>
                  </a:lnTo>
                  <a:lnTo>
                    <a:pt x="1173848" y="770128"/>
                  </a:lnTo>
                  <a:lnTo>
                    <a:pt x="1173480" y="770890"/>
                  </a:lnTo>
                  <a:lnTo>
                    <a:pt x="1174292" y="771144"/>
                  </a:lnTo>
                  <a:lnTo>
                    <a:pt x="1174407" y="771906"/>
                  </a:lnTo>
                  <a:lnTo>
                    <a:pt x="1173962" y="773049"/>
                  </a:lnTo>
                  <a:lnTo>
                    <a:pt x="1174978" y="772922"/>
                  </a:lnTo>
                  <a:lnTo>
                    <a:pt x="1175600" y="772668"/>
                  </a:lnTo>
                  <a:lnTo>
                    <a:pt x="1175791" y="772160"/>
                  </a:lnTo>
                  <a:lnTo>
                    <a:pt x="1175677" y="770890"/>
                  </a:lnTo>
                  <a:lnTo>
                    <a:pt x="1175321" y="769620"/>
                  </a:lnTo>
                  <a:lnTo>
                    <a:pt x="1176286" y="770255"/>
                  </a:lnTo>
                  <a:lnTo>
                    <a:pt x="1176477" y="770128"/>
                  </a:lnTo>
                  <a:lnTo>
                    <a:pt x="1176502" y="769620"/>
                  </a:lnTo>
                  <a:lnTo>
                    <a:pt x="1176464" y="768985"/>
                  </a:lnTo>
                  <a:lnTo>
                    <a:pt x="1176299" y="768604"/>
                  </a:lnTo>
                  <a:lnTo>
                    <a:pt x="1175931" y="768096"/>
                  </a:lnTo>
                  <a:lnTo>
                    <a:pt x="1175753" y="767842"/>
                  </a:lnTo>
                  <a:lnTo>
                    <a:pt x="1174788" y="767080"/>
                  </a:lnTo>
                  <a:lnTo>
                    <a:pt x="1174267" y="766445"/>
                  </a:lnTo>
                  <a:lnTo>
                    <a:pt x="1174356" y="766064"/>
                  </a:lnTo>
                  <a:lnTo>
                    <a:pt x="1174737" y="765556"/>
                  </a:lnTo>
                  <a:lnTo>
                    <a:pt x="1175651" y="765683"/>
                  </a:lnTo>
                  <a:lnTo>
                    <a:pt x="1177175" y="766826"/>
                  </a:lnTo>
                  <a:lnTo>
                    <a:pt x="1177353" y="767207"/>
                  </a:lnTo>
                  <a:lnTo>
                    <a:pt x="1177975" y="767969"/>
                  </a:lnTo>
                  <a:lnTo>
                    <a:pt x="1178382" y="767715"/>
                  </a:lnTo>
                  <a:lnTo>
                    <a:pt x="1179868" y="765810"/>
                  </a:lnTo>
                  <a:lnTo>
                    <a:pt x="1180680" y="766064"/>
                  </a:lnTo>
                  <a:lnTo>
                    <a:pt x="1181227" y="765937"/>
                  </a:lnTo>
                  <a:lnTo>
                    <a:pt x="1181277" y="765810"/>
                  </a:lnTo>
                  <a:lnTo>
                    <a:pt x="1181379" y="765556"/>
                  </a:lnTo>
                  <a:lnTo>
                    <a:pt x="1181481" y="765302"/>
                  </a:lnTo>
                  <a:lnTo>
                    <a:pt x="1181671" y="765048"/>
                  </a:lnTo>
                  <a:lnTo>
                    <a:pt x="1181760" y="763270"/>
                  </a:lnTo>
                  <a:lnTo>
                    <a:pt x="1181798" y="762889"/>
                  </a:lnTo>
                  <a:lnTo>
                    <a:pt x="1182268" y="763016"/>
                  </a:lnTo>
                  <a:lnTo>
                    <a:pt x="1182674" y="763397"/>
                  </a:lnTo>
                  <a:lnTo>
                    <a:pt x="1182992" y="764032"/>
                  </a:lnTo>
                  <a:lnTo>
                    <a:pt x="1183614" y="764794"/>
                  </a:lnTo>
                  <a:lnTo>
                    <a:pt x="1183894" y="765556"/>
                  </a:lnTo>
                  <a:lnTo>
                    <a:pt x="1185913" y="764794"/>
                  </a:lnTo>
                  <a:lnTo>
                    <a:pt x="1187081" y="763397"/>
                  </a:lnTo>
                  <a:lnTo>
                    <a:pt x="1187183" y="762889"/>
                  </a:lnTo>
                  <a:lnTo>
                    <a:pt x="1187234" y="762635"/>
                  </a:lnTo>
                  <a:lnTo>
                    <a:pt x="1187399" y="761746"/>
                  </a:lnTo>
                  <a:lnTo>
                    <a:pt x="1187869" y="761873"/>
                  </a:lnTo>
                  <a:lnTo>
                    <a:pt x="1188237" y="762000"/>
                  </a:lnTo>
                  <a:lnTo>
                    <a:pt x="1188491" y="762254"/>
                  </a:lnTo>
                  <a:lnTo>
                    <a:pt x="1189482" y="762127"/>
                  </a:lnTo>
                  <a:lnTo>
                    <a:pt x="1189431" y="761746"/>
                  </a:lnTo>
                  <a:lnTo>
                    <a:pt x="1189482" y="761492"/>
                  </a:lnTo>
                  <a:lnTo>
                    <a:pt x="1189545" y="761111"/>
                  </a:lnTo>
                  <a:lnTo>
                    <a:pt x="1189596" y="760857"/>
                  </a:lnTo>
                  <a:lnTo>
                    <a:pt x="1189837" y="760603"/>
                  </a:lnTo>
                  <a:lnTo>
                    <a:pt x="1190294" y="760603"/>
                  </a:lnTo>
                  <a:lnTo>
                    <a:pt x="1190637" y="762889"/>
                  </a:lnTo>
                  <a:lnTo>
                    <a:pt x="1192288" y="761492"/>
                  </a:lnTo>
                  <a:lnTo>
                    <a:pt x="1193139" y="760603"/>
                  </a:lnTo>
                  <a:lnTo>
                    <a:pt x="1193749" y="759968"/>
                  </a:lnTo>
                  <a:lnTo>
                    <a:pt x="1193406" y="761492"/>
                  </a:lnTo>
                  <a:lnTo>
                    <a:pt x="1193355" y="762254"/>
                  </a:lnTo>
                  <a:lnTo>
                    <a:pt x="1193749" y="762635"/>
                  </a:lnTo>
                  <a:lnTo>
                    <a:pt x="1194663" y="761492"/>
                  </a:lnTo>
                  <a:lnTo>
                    <a:pt x="1195425" y="760857"/>
                  </a:lnTo>
                  <a:lnTo>
                    <a:pt x="1196708" y="759968"/>
                  </a:lnTo>
                  <a:lnTo>
                    <a:pt x="1197267" y="759587"/>
                  </a:lnTo>
                  <a:lnTo>
                    <a:pt x="1197864" y="759079"/>
                  </a:lnTo>
                  <a:lnTo>
                    <a:pt x="1198130" y="758952"/>
                  </a:lnTo>
                  <a:lnTo>
                    <a:pt x="1198664" y="758698"/>
                  </a:lnTo>
                  <a:lnTo>
                    <a:pt x="1199680" y="758698"/>
                  </a:lnTo>
                  <a:lnTo>
                    <a:pt x="1200086" y="760857"/>
                  </a:lnTo>
                  <a:lnTo>
                    <a:pt x="1200200" y="761746"/>
                  </a:lnTo>
                  <a:lnTo>
                    <a:pt x="1200073" y="763524"/>
                  </a:lnTo>
                  <a:lnTo>
                    <a:pt x="1199921" y="763803"/>
                  </a:lnTo>
                  <a:lnTo>
                    <a:pt x="1199921" y="795020"/>
                  </a:lnTo>
                  <a:lnTo>
                    <a:pt x="1199921" y="795401"/>
                  </a:lnTo>
                  <a:lnTo>
                    <a:pt x="1199553" y="795909"/>
                  </a:lnTo>
                  <a:lnTo>
                    <a:pt x="1199794" y="797560"/>
                  </a:lnTo>
                  <a:lnTo>
                    <a:pt x="1197991" y="796798"/>
                  </a:lnTo>
                  <a:lnTo>
                    <a:pt x="1198295" y="796671"/>
                  </a:lnTo>
                  <a:lnTo>
                    <a:pt x="1198689" y="796290"/>
                  </a:lnTo>
                  <a:lnTo>
                    <a:pt x="1199311" y="795401"/>
                  </a:lnTo>
                  <a:lnTo>
                    <a:pt x="1199261" y="795147"/>
                  </a:lnTo>
                  <a:lnTo>
                    <a:pt x="1199921" y="795020"/>
                  </a:lnTo>
                  <a:lnTo>
                    <a:pt x="1199921" y="763803"/>
                  </a:lnTo>
                  <a:lnTo>
                    <a:pt x="1199515" y="764540"/>
                  </a:lnTo>
                  <a:lnTo>
                    <a:pt x="1197521" y="767067"/>
                  </a:lnTo>
                  <a:lnTo>
                    <a:pt x="1197521" y="799465"/>
                  </a:lnTo>
                  <a:lnTo>
                    <a:pt x="1196911" y="799211"/>
                  </a:lnTo>
                  <a:lnTo>
                    <a:pt x="1196708" y="798957"/>
                  </a:lnTo>
                  <a:lnTo>
                    <a:pt x="1196898" y="798703"/>
                  </a:lnTo>
                  <a:lnTo>
                    <a:pt x="1197521" y="799465"/>
                  </a:lnTo>
                  <a:lnTo>
                    <a:pt x="1197521" y="767067"/>
                  </a:lnTo>
                  <a:lnTo>
                    <a:pt x="1195882" y="769150"/>
                  </a:lnTo>
                  <a:lnTo>
                    <a:pt x="1195882" y="800989"/>
                  </a:lnTo>
                  <a:lnTo>
                    <a:pt x="1195616" y="801116"/>
                  </a:lnTo>
                  <a:lnTo>
                    <a:pt x="1195819" y="800481"/>
                  </a:lnTo>
                  <a:lnTo>
                    <a:pt x="1195882" y="800989"/>
                  </a:lnTo>
                  <a:lnTo>
                    <a:pt x="1195882" y="769150"/>
                  </a:lnTo>
                  <a:lnTo>
                    <a:pt x="1194701" y="770636"/>
                  </a:lnTo>
                  <a:lnTo>
                    <a:pt x="1194054" y="771779"/>
                  </a:lnTo>
                  <a:lnTo>
                    <a:pt x="1193939" y="772160"/>
                  </a:lnTo>
                  <a:lnTo>
                    <a:pt x="1193825" y="772795"/>
                  </a:lnTo>
                  <a:lnTo>
                    <a:pt x="1193711" y="773049"/>
                  </a:lnTo>
                  <a:lnTo>
                    <a:pt x="1193101" y="773938"/>
                  </a:lnTo>
                  <a:lnTo>
                    <a:pt x="1192276" y="773684"/>
                  </a:lnTo>
                  <a:lnTo>
                    <a:pt x="1191869" y="774026"/>
                  </a:lnTo>
                  <a:lnTo>
                    <a:pt x="1191869" y="801370"/>
                  </a:lnTo>
                  <a:lnTo>
                    <a:pt x="1191615" y="802005"/>
                  </a:lnTo>
                  <a:lnTo>
                    <a:pt x="1191310" y="802132"/>
                  </a:lnTo>
                  <a:lnTo>
                    <a:pt x="1190929" y="801878"/>
                  </a:lnTo>
                  <a:lnTo>
                    <a:pt x="1191869" y="801370"/>
                  </a:lnTo>
                  <a:lnTo>
                    <a:pt x="1191869" y="774026"/>
                  </a:lnTo>
                  <a:lnTo>
                    <a:pt x="1191653" y="774192"/>
                  </a:lnTo>
                  <a:lnTo>
                    <a:pt x="1190726" y="776351"/>
                  </a:lnTo>
                  <a:lnTo>
                    <a:pt x="1189596" y="777875"/>
                  </a:lnTo>
                  <a:lnTo>
                    <a:pt x="1188847" y="778510"/>
                  </a:lnTo>
                  <a:lnTo>
                    <a:pt x="1188364" y="779145"/>
                  </a:lnTo>
                  <a:lnTo>
                    <a:pt x="1188021" y="779399"/>
                  </a:lnTo>
                  <a:lnTo>
                    <a:pt x="1187805" y="779399"/>
                  </a:lnTo>
                  <a:lnTo>
                    <a:pt x="1186535" y="780161"/>
                  </a:lnTo>
                  <a:lnTo>
                    <a:pt x="1185710" y="781304"/>
                  </a:lnTo>
                  <a:lnTo>
                    <a:pt x="1185303" y="783209"/>
                  </a:lnTo>
                  <a:lnTo>
                    <a:pt x="1184402" y="783336"/>
                  </a:lnTo>
                  <a:lnTo>
                    <a:pt x="1183690" y="783971"/>
                  </a:lnTo>
                  <a:lnTo>
                    <a:pt x="1182497" y="786130"/>
                  </a:lnTo>
                  <a:lnTo>
                    <a:pt x="1181658" y="787273"/>
                  </a:lnTo>
                  <a:lnTo>
                    <a:pt x="1180007" y="787654"/>
                  </a:lnTo>
                  <a:lnTo>
                    <a:pt x="1178699" y="789178"/>
                  </a:lnTo>
                  <a:lnTo>
                    <a:pt x="1177721" y="791845"/>
                  </a:lnTo>
                  <a:lnTo>
                    <a:pt x="1176286" y="792734"/>
                  </a:lnTo>
                  <a:lnTo>
                    <a:pt x="1174750" y="794639"/>
                  </a:lnTo>
                  <a:lnTo>
                    <a:pt x="1173149" y="797560"/>
                  </a:lnTo>
                  <a:lnTo>
                    <a:pt x="1171270" y="800862"/>
                  </a:lnTo>
                  <a:lnTo>
                    <a:pt x="1170203" y="802259"/>
                  </a:lnTo>
                  <a:lnTo>
                    <a:pt x="1169416" y="803148"/>
                  </a:lnTo>
                  <a:lnTo>
                    <a:pt x="1168946" y="803656"/>
                  </a:lnTo>
                  <a:lnTo>
                    <a:pt x="1168323" y="804672"/>
                  </a:lnTo>
                  <a:lnTo>
                    <a:pt x="1167599" y="805688"/>
                  </a:lnTo>
                  <a:lnTo>
                    <a:pt x="1166533" y="806831"/>
                  </a:lnTo>
                  <a:lnTo>
                    <a:pt x="1165009" y="808101"/>
                  </a:lnTo>
                  <a:lnTo>
                    <a:pt x="1163840" y="809244"/>
                  </a:lnTo>
                  <a:lnTo>
                    <a:pt x="1163751" y="811022"/>
                  </a:lnTo>
                  <a:lnTo>
                    <a:pt x="1162608" y="812012"/>
                  </a:lnTo>
                  <a:lnTo>
                    <a:pt x="1162608" y="814959"/>
                  </a:lnTo>
                  <a:lnTo>
                    <a:pt x="1162545" y="815340"/>
                  </a:lnTo>
                  <a:lnTo>
                    <a:pt x="1162075" y="815568"/>
                  </a:lnTo>
                  <a:lnTo>
                    <a:pt x="1162075" y="819150"/>
                  </a:lnTo>
                  <a:lnTo>
                    <a:pt x="1161821" y="819023"/>
                  </a:lnTo>
                  <a:lnTo>
                    <a:pt x="1161846" y="818769"/>
                  </a:lnTo>
                  <a:lnTo>
                    <a:pt x="1162075" y="819150"/>
                  </a:lnTo>
                  <a:lnTo>
                    <a:pt x="1162075" y="815568"/>
                  </a:lnTo>
                  <a:lnTo>
                    <a:pt x="1161732" y="815721"/>
                  </a:lnTo>
                  <a:lnTo>
                    <a:pt x="1161732" y="814578"/>
                  </a:lnTo>
                  <a:lnTo>
                    <a:pt x="1162329" y="814705"/>
                  </a:lnTo>
                  <a:lnTo>
                    <a:pt x="1162608" y="814959"/>
                  </a:lnTo>
                  <a:lnTo>
                    <a:pt x="1162608" y="812012"/>
                  </a:lnTo>
                  <a:lnTo>
                    <a:pt x="1161542" y="812927"/>
                  </a:lnTo>
                  <a:lnTo>
                    <a:pt x="1160246" y="814451"/>
                  </a:lnTo>
                  <a:lnTo>
                    <a:pt x="1160005" y="815340"/>
                  </a:lnTo>
                  <a:lnTo>
                    <a:pt x="1159903" y="815975"/>
                  </a:lnTo>
                  <a:lnTo>
                    <a:pt x="1160183" y="816356"/>
                  </a:lnTo>
                  <a:lnTo>
                    <a:pt x="1160678" y="816737"/>
                  </a:lnTo>
                  <a:lnTo>
                    <a:pt x="1161491" y="817626"/>
                  </a:lnTo>
                  <a:lnTo>
                    <a:pt x="1161021" y="817880"/>
                  </a:lnTo>
                  <a:lnTo>
                    <a:pt x="1160360" y="817880"/>
                  </a:lnTo>
                  <a:lnTo>
                    <a:pt x="1159814" y="818134"/>
                  </a:lnTo>
                  <a:lnTo>
                    <a:pt x="1159586" y="818388"/>
                  </a:lnTo>
                  <a:lnTo>
                    <a:pt x="1159649" y="818896"/>
                  </a:lnTo>
                  <a:lnTo>
                    <a:pt x="1160792" y="819785"/>
                  </a:lnTo>
                  <a:lnTo>
                    <a:pt x="1160602" y="820801"/>
                  </a:lnTo>
                  <a:lnTo>
                    <a:pt x="1160487" y="821944"/>
                  </a:lnTo>
                  <a:lnTo>
                    <a:pt x="1160348" y="822452"/>
                  </a:lnTo>
                  <a:lnTo>
                    <a:pt x="1160068" y="822960"/>
                  </a:lnTo>
                  <a:lnTo>
                    <a:pt x="1159764" y="823087"/>
                  </a:lnTo>
                  <a:lnTo>
                    <a:pt x="1160487" y="823468"/>
                  </a:lnTo>
                  <a:lnTo>
                    <a:pt x="1161249" y="823595"/>
                  </a:lnTo>
                  <a:lnTo>
                    <a:pt x="1162037" y="823595"/>
                  </a:lnTo>
                  <a:lnTo>
                    <a:pt x="1161846" y="822325"/>
                  </a:lnTo>
                  <a:lnTo>
                    <a:pt x="1161707" y="821944"/>
                  </a:lnTo>
                  <a:lnTo>
                    <a:pt x="1161783" y="821436"/>
                  </a:lnTo>
                  <a:lnTo>
                    <a:pt x="1162227" y="821436"/>
                  </a:lnTo>
                  <a:lnTo>
                    <a:pt x="1163078" y="821817"/>
                  </a:lnTo>
                  <a:lnTo>
                    <a:pt x="1164399" y="821563"/>
                  </a:lnTo>
                  <a:lnTo>
                    <a:pt x="1164590" y="821436"/>
                  </a:lnTo>
                  <a:lnTo>
                    <a:pt x="1166164" y="820420"/>
                  </a:lnTo>
                  <a:lnTo>
                    <a:pt x="1167053" y="821944"/>
                  </a:lnTo>
                  <a:lnTo>
                    <a:pt x="1167866" y="822452"/>
                  </a:lnTo>
                  <a:lnTo>
                    <a:pt x="1168590" y="821944"/>
                  </a:lnTo>
                  <a:lnTo>
                    <a:pt x="1168692" y="823849"/>
                  </a:lnTo>
                  <a:lnTo>
                    <a:pt x="1173391" y="824611"/>
                  </a:lnTo>
                  <a:lnTo>
                    <a:pt x="1175385" y="821944"/>
                  </a:lnTo>
                  <a:lnTo>
                    <a:pt x="1175867" y="821563"/>
                  </a:lnTo>
                  <a:lnTo>
                    <a:pt x="1176972" y="821690"/>
                  </a:lnTo>
                  <a:lnTo>
                    <a:pt x="1178661" y="822325"/>
                  </a:lnTo>
                  <a:lnTo>
                    <a:pt x="1179360" y="821563"/>
                  </a:lnTo>
                  <a:lnTo>
                    <a:pt x="1180401" y="820420"/>
                  </a:lnTo>
                  <a:lnTo>
                    <a:pt x="1181366" y="819150"/>
                  </a:lnTo>
                  <a:lnTo>
                    <a:pt x="1181658" y="818769"/>
                  </a:lnTo>
                  <a:lnTo>
                    <a:pt x="1183474" y="816356"/>
                  </a:lnTo>
                  <a:lnTo>
                    <a:pt x="1183881" y="815975"/>
                  </a:lnTo>
                  <a:lnTo>
                    <a:pt x="1184338" y="815975"/>
                  </a:lnTo>
                  <a:lnTo>
                    <a:pt x="1184351" y="815721"/>
                  </a:lnTo>
                  <a:lnTo>
                    <a:pt x="1184236" y="814705"/>
                  </a:lnTo>
                  <a:lnTo>
                    <a:pt x="1184186" y="814578"/>
                  </a:lnTo>
                  <a:lnTo>
                    <a:pt x="1184097" y="814324"/>
                  </a:lnTo>
                  <a:lnTo>
                    <a:pt x="1185710" y="814451"/>
                  </a:lnTo>
                  <a:lnTo>
                    <a:pt x="1186637" y="814324"/>
                  </a:lnTo>
                  <a:lnTo>
                    <a:pt x="1186840" y="813816"/>
                  </a:lnTo>
                  <a:lnTo>
                    <a:pt x="1186891" y="813689"/>
                  </a:lnTo>
                  <a:lnTo>
                    <a:pt x="1185887" y="813816"/>
                  </a:lnTo>
                  <a:lnTo>
                    <a:pt x="1185633" y="813689"/>
                  </a:lnTo>
                  <a:lnTo>
                    <a:pt x="1186129" y="813181"/>
                  </a:lnTo>
                  <a:lnTo>
                    <a:pt x="1187361" y="812292"/>
                  </a:lnTo>
                  <a:lnTo>
                    <a:pt x="1188262" y="811530"/>
                  </a:lnTo>
                  <a:lnTo>
                    <a:pt x="1189482" y="810641"/>
                  </a:lnTo>
                  <a:lnTo>
                    <a:pt x="1190434" y="810133"/>
                  </a:lnTo>
                  <a:lnTo>
                    <a:pt x="1190967" y="809879"/>
                  </a:lnTo>
                  <a:lnTo>
                    <a:pt x="1191056" y="809752"/>
                  </a:lnTo>
                  <a:lnTo>
                    <a:pt x="1192123" y="809371"/>
                  </a:lnTo>
                  <a:lnTo>
                    <a:pt x="1192911" y="808482"/>
                  </a:lnTo>
                  <a:lnTo>
                    <a:pt x="1193406" y="807339"/>
                  </a:lnTo>
                  <a:lnTo>
                    <a:pt x="1193495" y="805688"/>
                  </a:lnTo>
                  <a:lnTo>
                    <a:pt x="1193596" y="805053"/>
                  </a:lnTo>
                  <a:lnTo>
                    <a:pt x="1193888" y="804672"/>
                  </a:lnTo>
                  <a:lnTo>
                    <a:pt x="1194130" y="804037"/>
                  </a:lnTo>
                  <a:lnTo>
                    <a:pt x="1193812" y="803402"/>
                  </a:lnTo>
                  <a:lnTo>
                    <a:pt x="1192923" y="802767"/>
                  </a:lnTo>
                  <a:lnTo>
                    <a:pt x="1193393" y="802132"/>
                  </a:lnTo>
                  <a:lnTo>
                    <a:pt x="1193774" y="801624"/>
                  </a:lnTo>
                  <a:lnTo>
                    <a:pt x="1193812" y="801370"/>
                  </a:lnTo>
                  <a:lnTo>
                    <a:pt x="1193863" y="801116"/>
                  </a:lnTo>
                  <a:lnTo>
                    <a:pt x="1193482" y="800862"/>
                  </a:lnTo>
                  <a:lnTo>
                    <a:pt x="1193546" y="800481"/>
                  </a:lnTo>
                  <a:lnTo>
                    <a:pt x="1193647" y="800354"/>
                  </a:lnTo>
                  <a:lnTo>
                    <a:pt x="1194066" y="800100"/>
                  </a:lnTo>
                  <a:lnTo>
                    <a:pt x="1194612" y="800481"/>
                  </a:lnTo>
                  <a:lnTo>
                    <a:pt x="1194866" y="800989"/>
                  </a:lnTo>
                  <a:lnTo>
                    <a:pt x="1195057" y="801116"/>
                  </a:lnTo>
                  <a:lnTo>
                    <a:pt x="1194676" y="801624"/>
                  </a:lnTo>
                  <a:lnTo>
                    <a:pt x="1194701" y="802005"/>
                  </a:lnTo>
                  <a:lnTo>
                    <a:pt x="1194828" y="802259"/>
                  </a:lnTo>
                  <a:lnTo>
                    <a:pt x="1195781" y="802513"/>
                  </a:lnTo>
                  <a:lnTo>
                    <a:pt x="1195781" y="803402"/>
                  </a:lnTo>
                  <a:lnTo>
                    <a:pt x="1195590" y="803656"/>
                  </a:lnTo>
                  <a:lnTo>
                    <a:pt x="1195070" y="804672"/>
                  </a:lnTo>
                  <a:lnTo>
                    <a:pt x="1194790" y="805053"/>
                  </a:lnTo>
                  <a:lnTo>
                    <a:pt x="1194727" y="805688"/>
                  </a:lnTo>
                  <a:lnTo>
                    <a:pt x="1194777" y="805815"/>
                  </a:lnTo>
                  <a:lnTo>
                    <a:pt x="1195590" y="805942"/>
                  </a:lnTo>
                  <a:lnTo>
                    <a:pt x="1196390" y="804545"/>
                  </a:lnTo>
                  <a:lnTo>
                    <a:pt x="1197051" y="803148"/>
                  </a:lnTo>
                  <a:lnTo>
                    <a:pt x="1197711" y="803148"/>
                  </a:lnTo>
                  <a:lnTo>
                    <a:pt x="1198067" y="802767"/>
                  </a:lnTo>
                  <a:lnTo>
                    <a:pt x="1198092" y="802259"/>
                  </a:lnTo>
                  <a:lnTo>
                    <a:pt x="1197470" y="801751"/>
                  </a:lnTo>
                  <a:lnTo>
                    <a:pt x="1197508" y="801243"/>
                  </a:lnTo>
                  <a:lnTo>
                    <a:pt x="1197622" y="800862"/>
                  </a:lnTo>
                  <a:lnTo>
                    <a:pt x="1197902" y="800481"/>
                  </a:lnTo>
                  <a:lnTo>
                    <a:pt x="1198181" y="800100"/>
                  </a:lnTo>
                  <a:lnTo>
                    <a:pt x="1198283" y="799973"/>
                  </a:lnTo>
                  <a:lnTo>
                    <a:pt x="1198549" y="799465"/>
                  </a:lnTo>
                  <a:lnTo>
                    <a:pt x="1198816" y="798957"/>
                  </a:lnTo>
                  <a:lnTo>
                    <a:pt x="1199095" y="798703"/>
                  </a:lnTo>
                  <a:lnTo>
                    <a:pt x="1199654" y="798195"/>
                  </a:lnTo>
                  <a:lnTo>
                    <a:pt x="1200594" y="797560"/>
                  </a:lnTo>
                  <a:lnTo>
                    <a:pt x="1200785" y="797433"/>
                  </a:lnTo>
                  <a:lnTo>
                    <a:pt x="1201597" y="796036"/>
                  </a:lnTo>
                  <a:lnTo>
                    <a:pt x="1201572" y="795020"/>
                  </a:lnTo>
                  <a:lnTo>
                    <a:pt x="1201572" y="794639"/>
                  </a:lnTo>
                  <a:lnTo>
                    <a:pt x="1200683" y="793115"/>
                  </a:lnTo>
                  <a:lnTo>
                    <a:pt x="1201407" y="792734"/>
                  </a:lnTo>
                  <a:lnTo>
                    <a:pt x="1201724" y="791845"/>
                  </a:lnTo>
                  <a:lnTo>
                    <a:pt x="1201661" y="790702"/>
                  </a:lnTo>
                  <a:lnTo>
                    <a:pt x="1203337" y="790575"/>
                  </a:lnTo>
                  <a:lnTo>
                    <a:pt x="1204442" y="789940"/>
                  </a:lnTo>
                  <a:lnTo>
                    <a:pt x="1204988" y="789051"/>
                  </a:lnTo>
                  <a:lnTo>
                    <a:pt x="1205318" y="788924"/>
                  </a:lnTo>
                  <a:lnTo>
                    <a:pt x="1205814" y="789305"/>
                  </a:lnTo>
                  <a:lnTo>
                    <a:pt x="1205979" y="789178"/>
                  </a:lnTo>
                  <a:lnTo>
                    <a:pt x="1206169" y="788924"/>
                  </a:lnTo>
                  <a:lnTo>
                    <a:pt x="1206017" y="788035"/>
                  </a:lnTo>
                  <a:lnTo>
                    <a:pt x="1205458" y="787527"/>
                  </a:lnTo>
                  <a:lnTo>
                    <a:pt x="1204874" y="787527"/>
                  </a:lnTo>
                  <a:lnTo>
                    <a:pt x="1204722" y="787273"/>
                  </a:lnTo>
                  <a:lnTo>
                    <a:pt x="1204785" y="786511"/>
                  </a:lnTo>
                  <a:lnTo>
                    <a:pt x="1205217" y="786384"/>
                  </a:lnTo>
                  <a:lnTo>
                    <a:pt x="1205788" y="786384"/>
                  </a:lnTo>
                  <a:lnTo>
                    <a:pt x="1207008" y="786638"/>
                  </a:lnTo>
                  <a:lnTo>
                    <a:pt x="1207909" y="787273"/>
                  </a:lnTo>
                  <a:lnTo>
                    <a:pt x="1208366" y="787400"/>
                  </a:lnTo>
                  <a:lnTo>
                    <a:pt x="1208773" y="787019"/>
                  </a:lnTo>
                  <a:lnTo>
                    <a:pt x="1208874" y="786765"/>
                  </a:lnTo>
                  <a:lnTo>
                    <a:pt x="1208900" y="786384"/>
                  </a:lnTo>
                  <a:lnTo>
                    <a:pt x="1208862" y="786130"/>
                  </a:lnTo>
                  <a:lnTo>
                    <a:pt x="1208570" y="785749"/>
                  </a:lnTo>
                  <a:lnTo>
                    <a:pt x="1208201" y="785495"/>
                  </a:lnTo>
                  <a:lnTo>
                    <a:pt x="1207770" y="784860"/>
                  </a:lnTo>
                  <a:lnTo>
                    <a:pt x="1207033" y="783971"/>
                  </a:lnTo>
                  <a:lnTo>
                    <a:pt x="1206906" y="783717"/>
                  </a:lnTo>
                  <a:lnTo>
                    <a:pt x="1206830" y="783209"/>
                  </a:lnTo>
                  <a:lnTo>
                    <a:pt x="1207477" y="782828"/>
                  </a:lnTo>
                  <a:lnTo>
                    <a:pt x="1208620" y="783717"/>
                  </a:lnTo>
                  <a:lnTo>
                    <a:pt x="1209662" y="783844"/>
                  </a:lnTo>
                  <a:lnTo>
                    <a:pt x="1210614" y="783463"/>
                  </a:lnTo>
                  <a:lnTo>
                    <a:pt x="1211262" y="782828"/>
                  </a:lnTo>
                  <a:lnTo>
                    <a:pt x="1211656" y="782447"/>
                  </a:lnTo>
                  <a:lnTo>
                    <a:pt x="1213027" y="781304"/>
                  </a:lnTo>
                  <a:lnTo>
                    <a:pt x="1213916" y="778256"/>
                  </a:lnTo>
                  <a:lnTo>
                    <a:pt x="1214043" y="777748"/>
                  </a:lnTo>
                  <a:lnTo>
                    <a:pt x="1214056" y="776351"/>
                  </a:lnTo>
                  <a:lnTo>
                    <a:pt x="1213904" y="775843"/>
                  </a:lnTo>
                  <a:lnTo>
                    <a:pt x="1216304" y="774446"/>
                  </a:lnTo>
                  <a:lnTo>
                    <a:pt x="1216748" y="773938"/>
                  </a:lnTo>
                  <a:lnTo>
                    <a:pt x="1216964" y="773684"/>
                  </a:lnTo>
                  <a:lnTo>
                    <a:pt x="1217409" y="773176"/>
                  </a:lnTo>
                  <a:lnTo>
                    <a:pt x="1217523" y="772541"/>
                  </a:lnTo>
                  <a:lnTo>
                    <a:pt x="1217549" y="771652"/>
                  </a:lnTo>
                  <a:lnTo>
                    <a:pt x="1218882" y="771525"/>
                  </a:lnTo>
                  <a:lnTo>
                    <a:pt x="1219733" y="770509"/>
                  </a:lnTo>
                  <a:lnTo>
                    <a:pt x="1219758" y="770382"/>
                  </a:lnTo>
                  <a:lnTo>
                    <a:pt x="1220139" y="768604"/>
                  </a:lnTo>
                  <a:lnTo>
                    <a:pt x="1219301" y="768985"/>
                  </a:lnTo>
                  <a:lnTo>
                    <a:pt x="1218641" y="768731"/>
                  </a:lnTo>
                  <a:lnTo>
                    <a:pt x="1218196" y="768096"/>
                  </a:lnTo>
                  <a:lnTo>
                    <a:pt x="1219720" y="766826"/>
                  </a:lnTo>
                  <a:lnTo>
                    <a:pt x="1220431" y="765937"/>
                  </a:lnTo>
                  <a:lnTo>
                    <a:pt x="1221066" y="765683"/>
                  </a:lnTo>
                  <a:lnTo>
                    <a:pt x="1221232" y="765683"/>
                  </a:lnTo>
                  <a:lnTo>
                    <a:pt x="1221346" y="766064"/>
                  </a:lnTo>
                  <a:lnTo>
                    <a:pt x="1221473" y="766318"/>
                  </a:lnTo>
                  <a:lnTo>
                    <a:pt x="1221536" y="767207"/>
                  </a:lnTo>
                  <a:lnTo>
                    <a:pt x="1221092" y="768096"/>
                  </a:lnTo>
                  <a:lnTo>
                    <a:pt x="1223429" y="767080"/>
                  </a:lnTo>
                  <a:lnTo>
                    <a:pt x="1224902" y="765683"/>
                  </a:lnTo>
                  <a:lnTo>
                    <a:pt x="1226108" y="764540"/>
                  </a:lnTo>
                  <a:lnTo>
                    <a:pt x="1229144" y="760476"/>
                  </a:lnTo>
                  <a:lnTo>
                    <a:pt x="1228890" y="760349"/>
                  </a:lnTo>
                  <a:lnTo>
                    <a:pt x="1228725" y="759968"/>
                  </a:lnTo>
                  <a:lnTo>
                    <a:pt x="1228826" y="758952"/>
                  </a:lnTo>
                  <a:lnTo>
                    <a:pt x="1228890" y="758698"/>
                  </a:lnTo>
                  <a:lnTo>
                    <a:pt x="1228991" y="758317"/>
                  </a:lnTo>
                  <a:lnTo>
                    <a:pt x="1229321" y="757555"/>
                  </a:lnTo>
                  <a:lnTo>
                    <a:pt x="1229080" y="757047"/>
                  </a:lnTo>
                  <a:lnTo>
                    <a:pt x="1228267" y="756920"/>
                  </a:lnTo>
                  <a:lnTo>
                    <a:pt x="1228178" y="756666"/>
                  </a:lnTo>
                  <a:lnTo>
                    <a:pt x="1228128" y="755904"/>
                  </a:lnTo>
                  <a:lnTo>
                    <a:pt x="1228407" y="755523"/>
                  </a:lnTo>
                  <a:lnTo>
                    <a:pt x="1228636" y="754761"/>
                  </a:lnTo>
                  <a:lnTo>
                    <a:pt x="1228953" y="754380"/>
                  </a:lnTo>
                  <a:lnTo>
                    <a:pt x="1228940" y="753999"/>
                  </a:lnTo>
                  <a:lnTo>
                    <a:pt x="1228229" y="752475"/>
                  </a:lnTo>
                  <a:lnTo>
                    <a:pt x="1228077" y="751332"/>
                  </a:lnTo>
                  <a:lnTo>
                    <a:pt x="1228242" y="751205"/>
                  </a:lnTo>
                  <a:lnTo>
                    <a:pt x="1228407" y="751078"/>
                  </a:lnTo>
                  <a:lnTo>
                    <a:pt x="1228585" y="750951"/>
                  </a:lnTo>
                  <a:lnTo>
                    <a:pt x="1228864" y="750570"/>
                  </a:lnTo>
                  <a:lnTo>
                    <a:pt x="1229334" y="750316"/>
                  </a:lnTo>
                  <a:lnTo>
                    <a:pt x="1229906" y="749554"/>
                  </a:lnTo>
                  <a:lnTo>
                    <a:pt x="1230274" y="748919"/>
                  </a:lnTo>
                  <a:lnTo>
                    <a:pt x="1230414" y="748411"/>
                  </a:lnTo>
                  <a:lnTo>
                    <a:pt x="1230198" y="748411"/>
                  </a:lnTo>
                  <a:lnTo>
                    <a:pt x="1229766" y="748665"/>
                  </a:lnTo>
                  <a:lnTo>
                    <a:pt x="1229144" y="748919"/>
                  </a:lnTo>
                  <a:lnTo>
                    <a:pt x="1227315" y="750697"/>
                  </a:lnTo>
                  <a:lnTo>
                    <a:pt x="1226616" y="751078"/>
                  </a:lnTo>
                  <a:lnTo>
                    <a:pt x="1226019" y="750824"/>
                  </a:lnTo>
                  <a:lnTo>
                    <a:pt x="1226248" y="750697"/>
                  </a:lnTo>
                  <a:lnTo>
                    <a:pt x="1226959" y="750316"/>
                  </a:lnTo>
                  <a:lnTo>
                    <a:pt x="1227429" y="749681"/>
                  </a:lnTo>
                  <a:lnTo>
                    <a:pt x="1227543" y="749427"/>
                  </a:lnTo>
                  <a:lnTo>
                    <a:pt x="1227645" y="748919"/>
                  </a:lnTo>
                  <a:lnTo>
                    <a:pt x="1227569" y="745363"/>
                  </a:lnTo>
                  <a:lnTo>
                    <a:pt x="1227556" y="745109"/>
                  </a:lnTo>
                  <a:lnTo>
                    <a:pt x="1229042" y="744474"/>
                  </a:lnTo>
                  <a:lnTo>
                    <a:pt x="1230325" y="744347"/>
                  </a:lnTo>
                  <a:lnTo>
                    <a:pt x="1231404" y="744728"/>
                  </a:lnTo>
                  <a:lnTo>
                    <a:pt x="1231493" y="744347"/>
                  </a:lnTo>
                  <a:lnTo>
                    <a:pt x="1231620" y="743839"/>
                  </a:lnTo>
                  <a:close/>
                </a:path>
                <a:path w="2097405" h="1483995">
                  <a:moveTo>
                    <a:pt x="1232357" y="832904"/>
                  </a:moveTo>
                  <a:lnTo>
                    <a:pt x="1232242" y="832269"/>
                  </a:lnTo>
                  <a:lnTo>
                    <a:pt x="1231849" y="832015"/>
                  </a:lnTo>
                  <a:lnTo>
                    <a:pt x="1232090" y="833285"/>
                  </a:lnTo>
                  <a:lnTo>
                    <a:pt x="1232357" y="832904"/>
                  </a:lnTo>
                  <a:close/>
                </a:path>
                <a:path w="2097405" h="1483995">
                  <a:moveTo>
                    <a:pt x="1251978" y="843064"/>
                  </a:moveTo>
                  <a:lnTo>
                    <a:pt x="1251648" y="843064"/>
                  </a:lnTo>
                  <a:lnTo>
                    <a:pt x="1251521" y="843318"/>
                  </a:lnTo>
                  <a:lnTo>
                    <a:pt x="1251788" y="843318"/>
                  </a:lnTo>
                  <a:lnTo>
                    <a:pt x="1251978" y="843064"/>
                  </a:lnTo>
                  <a:close/>
                </a:path>
                <a:path w="2097405" h="1483995">
                  <a:moveTo>
                    <a:pt x="1274254" y="813981"/>
                  </a:moveTo>
                  <a:lnTo>
                    <a:pt x="1273721" y="813854"/>
                  </a:lnTo>
                  <a:lnTo>
                    <a:pt x="1273632" y="814362"/>
                  </a:lnTo>
                  <a:lnTo>
                    <a:pt x="1273860" y="814362"/>
                  </a:lnTo>
                  <a:lnTo>
                    <a:pt x="1274064" y="814235"/>
                  </a:lnTo>
                  <a:lnTo>
                    <a:pt x="1274254" y="813981"/>
                  </a:lnTo>
                  <a:close/>
                </a:path>
                <a:path w="2097405" h="1483995">
                  <a:moveTo>
                    <a:pt x="1284160" y="793407"/>
                  </a:moveTo>
                  <a:lnTo>
                    <a:pt x="1284020" y="793280"/>
                  </a:lnTo>
                  <a:lnTo>
                    <a:pt x="1284160" y="793407"/>
                  </a:lnTo>
                  <a:close/>
                </a:path>
                <a:path w="2097405" h="1483995">
                  <a:moveTo>
                    <a:pt x="1304582" y="1073937"/>
                  </a:moveTo>
                  <a:lnTo>
                    <a:pt x="1304480" y="1072667"/>
                  </a:lnTo>
                  <a:lnTo>
                    <a:pt x="1303731" y="1070127"/>
                  </a:lnTo>
                  <a:lnTo>
                    <a:pt x="1302664" y="1068857"/>
                  </a:lnTo>
                  <a:lnTo>
                    <a:pt x="1302334" y="1066317"/>
                  </a:lnTo>
                  <a:lnTo>
                    <a:pt x="1293685" y="1066317"/>
                  </a:lnTo>
                  <a:lnTo>
                    <a:pt x="1292390" y="1067587"/>
                  </a:lnTo>
                  <a:lnTo>
                    <a:pt x="1291132" y="1067587"/>
                  </a:lnTo>
                  <a:lnTo>
                    <a:pt x="1289824" y="1068857"/>
                  </a:lnTo>
                  <a:lnTo>
                    <a:pt x="1288326" y="1070127"/>
                  </a:lnTo>
                  <a:lnTo>
                    <a:pt x="1287526" y="1070127"/>
                  </a:lnTo>
                  <a:lnTo>
                    <a:pt x="1285252" y="1072667"/>
                  </a:lnTo>
                  <a:lnTo>
                    <a:pt x="1283741" y="1072667"/>
                  </a:lnTo>
                  <a:lnTo>
                    <a:pt x="1283360" y="1073937"/>
                  </a:lnTo>
                  <a:lnTo>
                    <a:pt x="1282306" y="1073937"/>
                  </a:lnTo>
                  <a:lnTo>
                    <a:pt x="1281658" y="1075207"/>
                  </a:lnTo>
                  <a:lnTo>
                    <a:pt x="1281137" y="1075207"/>
                  </a:lnTo>
                  <a:lnTo>
                    <a:pt x="1280756" y="1076477"/>
                  </a:lnTo>
                  <a:lnTo>
                    <a:pt x="1279906" y="1076477"/>
                  </a:lnTo>
                  <a:lnTo>
                    <a:pt x="1278978" y="1077747"/>
                  </a:lnTo>
                  <a:lnTo>
                    <a:pt x="1278420" y="1077747"/>
                  </a:lnTo>
                  <a:lnTo>
                    <a:pt x="1278229" y="1079017"/>
                  </a:lnTo>
                  <a:lnTo>
                    <a:pt x="1277556" y="1079017"/>
                  </a:lnTo>
                  <a:lnTo>
                    <a:pt x="1277340" y="1080287"/>
                  </a:lnTo>
                  <a:lnTo>
                    <a:pt x="1277099" y="1079017"/>
                  </a:lnTo>
                  <a:lnTo>
                    <a:pt x="1276832" y="1079017"/>
                  </a:lnTo>
                  <a:lnTo>
                    <a:pt x="1276489" y="1080287"/>
                  </a:lnTo>
                  <a:lnTo>
                    <a:pt x="1275740" y="1081557"/>
                  </a:lnTo>
                  <a:lnTo>
                    <a:pt x="1275194" y="1082827"/>
                  </a:lnTo>
                  <a:lnTo>
                    <a:pt x="1296847" y="1082827"/>
                  </a:lnTo>
                  <a:lnTo>
                    <a:pt x="1297495" y="1081557"/>
                  </a:lnTo>
                  <a:lnTo>
                    <a:pt x="1297647" y="1080287"/>
                  </a:lnTo>
                  <a:lnTo>
                    <a:pt x="1300391" y="1080287"/>
                  </a:lnTo>
                  <a:lnTo>
                    <a:pt x="1301127" y="1079017"/>
                  </a:lnTo>
                  <a:lnTo>
                    <a:pt x="1304226" y="1075207"/>
                  </a:lnTo>
                  <a:lnTo>
                    <a:pt x="1304582" y="1073937"/>
                  </a:lnTo>
                  <a:close/>
                </a:path>
                <a:path w="2097405" h="1483995">
                  <a:moveTo>
                    <a:pt x="1312062" y="804075"/>
                  </a:moveTo>
                  <a:lnTo>
                    <a:pt x="1311617" y="803440"/>
                  </a:lnTo>
                  <a:lnTo>
                    <a:pt x="1311363" y="803313"/>
                  </a:lnTo>
                  <a:lnTo>
                    <a:pt x="1311275" y="802424"/>
                  </a:lnTo>
                  <a:lnTo>
                    <a:pt x="1311021" y="801027"/>
                  </a:lnTo>
                  <a:lnTo>
                    <a:pt x="1310690" y="801027"/>
                  </a:lnTo>
                  <a:lnTo>
                    <a:pt x="1310208" y="800900"/>
                  </a:lnTo>
                  <a:lnTo>
                    <a:pt x="1309814" y="800646"/>
                  </a:lnTo>
                  <a:lnTo>
                    <a:pt x="1309522" y="800265"/>
                  </a:lnTo>
                  <a:lnTo>
                    <a:pt x="1309217" y="799503"/>
                  </a:lnTo>
                  <a:lnTo>
                    <a:pt x="1307338" y="798360"/>
                  </a:lnTo>
                  <a:lnTo>
                    <a:pt x="1307172" y="798233"/>
                  </a:lnTo>
                  <a:lnTo>
                    <a:pt x="1306830" y="797979"/>
                  </a:lnTo>
                  <a:lnTo>
                    <a:pt x="1306690" y="797725"/>
                  </a:lnTo>
                  <a:lnTo>
                    <a:pt x="1306804" y="796963"/>
                  </a:lnTo>
                  <a:lnTo>
                    <a:pt x="1306779" y="796455"/>
                  </a:lnTo>
                  <a:lnTo>
                    <a:pt x="1306626" y="796201"/>
                  </a:lnTo>
                  <a:lnTo>
                    <a:pt x="1305915" y="795058"/>
                  </a:lnTo>
                  <a:lnTo>
                    <a:pt x="1304531" y="794423"/>
                  </a:lnTo>
                  <a:lnTo>
                    <a:pt x="1304251" y="794296"/>
                  </a:lnTo>
                  <a:lnTo>
                    <a:pt x="1303693" y="794042"/>
                  </a:lnTo>
                  <a:lnTo>
                    <a:pt x="1303388" y="794296"/>
                  </a:lnTo>
                  <a:lnTo>
                    <a:pt x="1303197" y="794169"/>
                  </a:lnTo>
                  <a:lnTo>
                    <a:pt x="1303108" y="793648"/>
                  </a:lnTo>
                  <a:lnTo>
                    <a:pt x="1302931" y="793534"/>
                  </a:lnTo>
                  <a:lnTo>
                    <a:pt x="1301623" y="792899"/>
                  </a:lnTo>
                  <a:lnTo>
                    <a:pt x="1301546" y="793407"/>
                  </a:lnTo>
                  <a:lnTo>
                    <a:pt x="1301381" y="793648"/>
                  </a:lnTo>
                  <a:lnTo>
                    <a:pt x="1300505" y="793280"/>
                  </a:lnTo>
                  <a:lnTo>
                    <a:pt x="1300276" y="794042"/>
                  </a:lnTo>
                  <a:lnTo>
                    <a:pt x="1300632" y="794042"/>
                  </a:lnTo>
                  <a:lnTo>
                    <a:pt x="1301369" y="793673"/>
                  </a:lnTo>
                  <a:lnTo>
                    <a:pt x="1301127" y="794042"/>
                  </a:lnTo>
                  <a:lnTo>
                    <a:pt x="1300632" y="794423"/>
                  </a:lnTo>
                  <a:lnTo>
                    <a:pt x="1300124" y="794423"/>
                  </a:lnTo>
                  <a:lnTo>
                    <a:pt x="1299222" y="793788"/>
                  </a:lnTo>
                  <a:lnTo>
                    <a:pt x="1299108" y="793534"/>
                  </a:lnTo>
                  <a:lnTo>
                    <a:pt x="1299057" y="792899"/>
                  </a:lnTo>
                  <a:lnTo>
                    <a:pt x="1298930" y="792772"/>
                  </a:lnTo>
                  <a:lnTo>
                    <a:pt x="1298536" y="792772"/>
                  </a:lnTo>
                  <a:lnTo>
                    <a:pt x="1297038" y="792010"/>
                  </a:lnTo>
                  <a:lnTo>
                    <a:pt x="1296022" y="793026"/>
                  </a:lnTo>
                  <a:lnTo>
                    <a:pt x="1295146" y="793153"/>
                  </a:lnTo>
                  <a:lnTo>
                    <a:pt x="1294904" y="793153"/>
                  </a:lnTo>
                  <a:lnTo>
                    <a:pt x="1293088" y="791756"/>
                  </a:lnTo>
                  <a:lnTo>
                    <a:pt x="1291653" y="792010"/>
                  </a:lnTo>
                  <a:lnTo>
                    <a:pt x="1291170" y="792264"/>
                  </a:lnTo>
                  <a:lnTo>
                    <a:pt x="1290840" y="792353"/>
                  </a:lnTo>
                  <a:lnTo>
                    <a:pt x="1290840" y="813600"/>
                  </a:lnTo>
                  <a:lnTo>
                    <a:pt x="1290726" y="814362"/>
                  </a:lnTo>
                  <a:lnTo>
                    <a:pt x="1290612" y="814616"/>
                  </a:lnTo>
                  <a:lnTo>
                    <a:pt x="1288364" y="817791"/>
                  </a:lnTo>
                  <a:lnTo>
                    <a:pt x="1285722" y="820331"/>
                  </a:lnTo>
                  <a:lnTo>
                    <a:pt x="1284744" y="821728"/>
                  </a:lnTo>
                  <a:lnTo>
                    <a:pt x="1283779" y="822617"/>
                  </a:lnTo>
                  <a:lnTo>
                    <a:pt x="1283563" y="822617"/>
                  </a:lnTo>
                  <a:lnTo>
                    <a:pt x="1281938" y="824014"/>
                  </a:lnTo>
                  <a:lnTo>
                    <a:pt x="1280325" y="825538"/>
                  </a:lnTo>
                  <a:lnTo>
                    <a:pt x="1278890" y="827189"/>
                  </a:lnTo>
                  <a:lnTo>
                    <a:pt x="1277010" y="828967"/>
                  </a:lnTo>
                  <a:lnTo>
                    <a:pt x="1274267" y="831888"/>
                  </a:lnTo>
                  <a:lnTo>
                    <a:pt x="1273378" y="833031"/>
                  </a:lnTo>
                  <a:lnTo>
                    <a:pt x="1273048" y="833793"/>
                  </a:lnTo>
                  <a:lnTo>
                    <a:pt x="1272870" y="834047"/>
                  </a:lnTo>
                  <a:lnTo>
                    <a:pt x="1272705" y="834174"/>
                  </a:lnTo>
                  <a:lnTo>
                    <a:pt x="1272578" y="834047"/>
                  </a:lnTo>
                  <a:lnTo>
                    <a:pt x="1270101" y="835444"/>
                  </a:lnTo>
                  <a:lnTo>
                    <a:pt x="1269441" y="835571"/>
                  </a:lnTo>
                  <a:lnTo>
                    <a:pt x="1266151" y="835317"/>
                  </a:lnTo>
                  <a:lnTo>
                    <a:pt x="1265593" y="835317"/>
                  </a:lnTo>
                  <a:lnTo>
                    <a:pt x="1265250" y="835063"/>
                  </a:lnTo>
                  <a:lnTo>
                    <a:pt x="1265135" y="834428"/>
                  </a:lnTo>
                  <a:lnTo>
                    <a:pt x="1265034" y="834174"/>
                  </a:lnTo>
                  <a:lnTo>
                    <a:pt x="1264983" y="834047"/>
                  </a:lnTo>
                  <a:lnTo>
                    <a:pt x="1264272" y="832269"/>
                  </a:lnTo>
                  <a:lnTo>
                    <a:pt x="1263319" y="831253"/>
                  </a:lnTo>
                  <a:lnTo>
                    <a:pt x="1260932" y="828713"/>
                  </a:lnTo>
                  <a:lnTo>
                    <a:pt x="1260576" y="828586"/>
                  </a:lnTo>
                  <a:lnTo>
                    <a:pt x="1260221" y="828459"/>
                  </a:lnTo>
                  <a:lnTo>
                    <a:pt x="1259992" y="828586"/>
                  </a:lnTo>
                  <a:lnTo>
                    <a:pt x="1259751" y="828459"/>
                  </a:lnTo>
                  <a:lnTo>
                    <a:pt x="1259243" y="827951"/>
                  </a:lnTo>
                  <a:lnTo>
                    <a:pt x="1257198" y="825792"/>
                  </a:lnTo>
                  <a:lnTo>
                    <a:pt x="1256957" y="825792"/>
                  </a:lnTo>
                  <a:lnTo>
                    <a:pt x="1256550" y="826046"/>
                  </a:lnTo>
                  <a:lnTo>
                    <a:pt x="1254518" y="827062"/>
                  </a:lnTo>
                  <a:lnTo>
                    <a:pt x="1254340" y="827316"/>
                  </a:lnTo>
                  <a:lnTo>
                    <a:pt x="1254023" y="827570"/>
                  </a:lnTo>
                  <a:lnTo>
                    <a:pt x="1253578" y="827570"/>
                  </a:lnTo>
                  <a:lnTo>
                    <a:pt x="1253312" y="827951"/>
                  </a:lnTo>
                  <a:lnTo>
                    <a:pt x="1252905" y="827951"/>
                  </a:lnTo>
                  <a:lnTo>
                    <a:pt x="1252194" y="827443"/>
                  </a:lnTo>
                  <a:lnTo>
                    <a:pt x="1251381" y="826681"/>
                  </a:lnTo>
                  <a:lnTo>
                    <a:pt x="1251394" y="825792"/>
                  </a:lnTo>
                  <a:lnTo>
                    <a:pt x="1251953" y="825030"/>
                  </a:lnTo>
                  <a:lnTo>
                    <a:pt x="1252270" y="824903"/>
                  </a:lnTo>
                  <a:lnTo>
                    <a:pt x="1252093" y="823887"/>
                  </a:lnTo>
                  <a:lnTo>
                    <a:pt x="1252067" y="823125"/>
                  </a:lnTo>
                  <a:lnTo>
                    <a:pt x="1252258" y="822871"/>
                  </a:lnTo>
                  <a:lnTo>
                    <a:pt x="1253159" y="821220"/>
                  </a:lnTo>
                  <a:lnTo>
                    <a:pt x="1253617" y="820585"/>
                  </a:lnTo>
                  <a:lnTo>
                    <a:pt x="1254175" y="820458"/>
                  </a:lnTo>
                  <a:lnTo>
                    <a:pt x="1255407" y="821347"/>
                  </a:lnTo>
                  <a:lnTo>
                    <a:pt x="1256144" y="820458"/>
                  </a:lnTo>
                  <a:lnTo>
                    <a:pt x="1257096" y="819315"/>
                  </a:lnTo>
                  <a:lnTo>
                    <a:pt x="1257554" y="818680"/>
                  </a:lnTo>
                  <a:lnTo>
                    <a:pt x="1258036" y="818553"/>
                  </a:lnTo>
                  <a:lnTo>
                    <a:pt x="1259471" y="819569"/>
                  </a:lnTo>
                  <a:lnTo>
                    <a:pt x="1259827" y="820204"/>
                  </a:lnTo>
                  <a:lnTo>
                    <a:pt x="1259624" y="821093"/>
                  </a:lnTo>
                  <a:lnTo>
                    <a:pt x="1260779" y="820585"/>
                  </a:lnTo>
                  <a:lnTo>
                    <a:pt x="1263637" y="818553"/>
                  </a:lnTo>
                  <a:lnTo>
                    <a:pt x="1264526" y="817918"/>
                  </a:lnTo>
                  <a:lnTo>
                    <a:pt x="1264704" y="817664"/>
                  </a:lnTo>
                  <a:lnTo>
                    <a:pt x="1265021" y="817410"/>
                  </a:lnTo>
                  <a:lnTo>
                    <a:pt x="1265453" y="817410"/>
                  </a:lnTo>
                  <a:lnTo>
                    <a:pt x="1266507" y="817537"/>
                  </a:lnTo>
                  <a:lnTo>
                    <a:pt x="1266736" y="817410"/>
                  </a:lnTo>
                  <a:lnTo>
                    <a:pt x="1270381" y="815378"/>
                  </a:lnTo>
                  <a:lnTo>
                    <a:pt x="1271219" y="814108"/>
                  </a:lnTo>
                  <a:lnTo>
                    <a:pt x="1272133" y="813600"/>
                  </a:lnTo>
                  <a:lnTo>
                    <a:pt x="1272222" y="813092"/>
                  </a:lnTo>
                  <a:lnTo>
                    <a:pt x="1272362" y="812711"/>
                  </a:lnTo>
                  <a:lnTo>
                    <a:pt x="1272768" y="812330"/>
                  </a:lnTo>
                  <a:lnTo>
                    <a:pt x="1273429" y="812203"/>
                  </a:lnTo>
                  <a:lnTo>
                    <a:pt x="1274152" y="812457"/>
                  </a:lnTo>
                  <a:lnTo>
                    <a:pt x="1274495" y="812457"/>
                  </a:lnTo>
                  <a:lnTo>
                    <a:pt x="1274533" y="812711"/>
                  </a:lnTo>
                  <a:lnTo>
                    <a:pt x="1274660" y="813092"/>
                  </a:lnTo>
                  <a:lnTo>
                    <a:pt x="1274787" y="813219"/>
                  </a:lnTo>
                  <a:lnTo>
                    <a:pt x="1274864" y="813981"/>
                  </a:lnTo>
                  <a:lnTo>
                    <a:pt x="1274762" y="814108"/>
                  </a:lnTo>
                  <a:lnTo>
                    <a:pt x="1275638" y="814108"/>
                  </a:lnTo>
                  <a:lnTo>
                    <a:pt x="1276527" y="814743"/>
                  </a:lnTo>
                  <a:lnTo>
                    <a:pt x="1277645" y="814235"/>
                  </a:lnTo>
                  <a:lnTo>
                    <a:pt x="1279042" y="812584"/>
                  </a:lnTo>
                  <a:lnTo>
                    <a:pt x="1279309" y="812457"/>
                  </a:lnTo>
                  <a:lnTo>
                    <a:pt x="1279753" y="812330"/>
                  </a:lnTo>
                  <a:lnTo>
                    <a:pt x="1280604" y="812330"/>
                  </a:lnTo>
                  <a:lnTo>
                    <a:pt x="1280579" y="812203"/>
                  </a:lnTo>
                  <a:lnTo>
                    <a:pt x="1280642" y="811568"/>
                  </a:lnTo>
                  <a:lnTo>
                    <a:pt x="1281049" y="810933"/>
                  </a:lnTo>
                  <a:lnTo>
                    <a:pt x="1281925" y="810806"/>
                  </a:lnTo>
                  <a:lnTo>
                    <a:pt x="1282103" y="810806"/>
                  </a:lnTo>
                  <a:lnTo>
                    <a:pt x="1282814" y="811314"/>
                  </a:lnTo>
                  <a:lnTo>
                    <a:pt x="1283335" y="811441"/>
                  </a:lnTo>
                  <a:lnTo>
                    <a:pt x="1283728" y="811695"/>
                  </a:lnTo>
                  <a:lnTo>
                    <a:pt x="1284020" y="812076"/>
                  </a:lnTo>
                  <a:lnTo>
                    <a:pt x="1283982" y="812584"/>
                  </a:lnTo>
                  <a:lnTo>
                    <a:pt x="1283906" y="812711"/>
                  </a:lnTo>
                  <a:lnTo>
                    <a:pt x="1285138" y="812965"/>
                  </a:lnTo>
                  <a:lnTo>
                    <a:pt x="1286014" y="812076"/>
                  </a:lnTo>
                  <a:lnTo>
                    <a:pt x="1286383" y="811568"/>
                  </a:lnTo>
                  <a:lnTo>
                    <a:pt x="1286764" y="811441"/>
                  </a:lnTo>
                  <a:lnTo>
                    <a:pt x="1287145" y="811695"/>
                  </a:lnTo>
                  <a:lnTo>
                    <a:pt x="1290066" y="812965"/>
                  </a:lnTo>
                  <a:lnTo>
                    <a:pt x="1290307" y="812965"/>
                  </a:lnTo>
                  <a:lnTo>
                    <a:pt x="1290548" y="813092"/>
                  </a:lnTo>
                  <a:lnTo>
                    <a:pt x="1290751" y="813346"/>
                  </a:lnTo>
                  <a:lnTo>
                    <a:pt x="1290840" y="813600"/>
                  </a:lnTo>
                  <a:lnTo>
                    <a:pt x="1290840" y="792353"/>
                  </a:lnTo>
                  <a:lnTo>
                    <a:pt x="1290637" y="792391"/>
                  </a:lnTo>
                  <a:lnTo>
                    <a:pt x="1289977" y="792518"/>
                  </a:lnTo>
                  <a:lnTo>
                    <a:pt x="1289469" y="792899"/>
                  </a:lnTo>
                  <a:lnTo>
                    <a:pt x="1288669" y="793153"/>
                  </a:lnTo>
                  <a:lnTo>
                    <a:pt x="1287513" y="793153"/>
                  </a:lnTo>
                  <a:lnTo>
                    <a:pt x="1286535" y="793280"/>
                  </a:lnTo>
                  <a:lnTo>
                    <a:pt x="1286725" y="793788"/>
                  </a:lnTo>
                  <a:lnTo>
                    <a:pt x="1286840" y="794804"/>
                  </a:lnTo>
                  <a:lnTo>
                    <a:pt x="1286725" y="795058"/>
                  </a:lnTo>
                  <a:lnTo>
                    <a:pt x="1286548" y="795312"/>
                  </a:lnTo>
                  <a:lnTo>
                    <a:pt x="1286484" y="795693"/>
                  </a:lnTo>
                  <a:lnTo>
                    <a:pt x="1286395" y="795820"/>
                  </a:lnTo>
                  <a:lnTo>
                    <a:pt x="1285989" y="796074"/>
                  </a:lnTo>
                  <a:lnTo>
                    <a:pt x="1285544" y="796201"/>
                  </a:lnTo>
                  <a:lnTo>
                    <a:pt x="1285252" y="796201"/>
                  </a:lnTo>
                  <a:lnTo>
                    <a:pt x="1285138" y="796074"/>
                  </a:lnTo>
                  <a:lnTo>
                    <a:pt x="1284097" y="795566"/>
                  </a:lnTo>
                  <a:lnTo>
                    <a:pt x="1283843" y="795439"/>
                  </a:lnTo>
                  <a:lnTo>
                    <a:pt x="1283449" y="795185"/>
                  </a:lnTo>
                  <a:lnTo>
                    <a:pt x="1283208" y="794804"/>
                  </a:lnTo>
                  <a:lnTo>
                    <a:pt x="1283271" y="793648"/>
                  </a:lnTo>
                  <a:lnTo>
                    <a:pt x="1283817" y="793407"/>
                  </a:lnTo>
                  <a:lnTo>
                    <a:pt x="1283919" y="793280"/>
                  </a:lnTo>
                  <a:lnTo>
                    <a:pt x="1283563" y="792899"/>
                  </a:lnTo>
                  <a:lnTo>
                    <a:pt x="1282687" y="793788"/>
                  </a:lnTo>
                  <a:lnTo>
                    <a:pt x="1282026" y="793915"/>
                  </a:lnTo>
                  <a:lnTo>
                    <a:pt x="1278140" y="794042"/>
                  </a:lnTo>
                  <a:lnTo>
                    <a:pt x="1276794" y="795185"/>
                  </a:lnTo>
                  <a:lnTo>
                    <a:pt x="1276286" y="795566"/>
                  </a:lnTo>
                  <a:lnTo>
                    <a:pt x="1275791" y="795566"/>
                  </a:lnTo>
                  <a:lnTo>
                    <a:pt x="1275270" y="795185"/>
                  </a:lnTo>
                  <a:lnTo>
                    <a:pt x="1275143" y="795439"/>
                  </a:lnTo>
                  <a:lnTo>
                    <a:pt x="1275080" y="796074"/>
                  </a:lnTo>
                  <a:lnTo>
                    <a:pt x="1274737" y="795947"/>
                  </a:lnTo>
                  <a:lnTo>
                    <a:pt x="1273733" y="796201"/>
                  </a:lnTo>
                  <a:lnTo>
                    <a:pt x="1271765" y="795693"/>
                  </a:lnTo>
                  <a:lnTo>
                    <a:pt x="1270889" y="796455"/>
                  </a:lnTo>
                  <a:lnTo>
                    <a:pt x="1270393" y="796963"/>
                  </a:lnTo>
                  <a:lnTo>
                    <a:pt x="1269898" y="796963"/>
                  </a:lnTo>
                  <a:lnTo>
                    <a:pt x="1268603" y="796074"/>
                  </a:lnTo>
                  <a:lnTo>
                    <a:pt x="1267345" y="796582"/>
                  </a:lnTo>
                  <a:lnTo>
                    <a:pt x="1266850" y="797725"/>
                  </a:lnTo>
                  <a:lnTo>
                    <a:pt x="1266698" y="797852"/>
                  </a:lnTo>
                  <a:lnTo>
                    <a:pt x="1266240" y="798106"/>
                  </a:lnTo>
                  <a:lnTo>
                    <a:pt x="1265796" y="798233"/>
                  </a:lnTo>
                  <a:lnTo>
                    <a:pt x="1265504" y="798233"/>
                  </a:lnTo>
                  <a:lnTo>
                    <a:pt x="1265377" y="798106"/>
                  </a:lnTo>
                  <a:lnTo>
                    <a:pt x="1264081" y="797471"/>
                  </a:lnTo>
                  <a:lnTo>
                    <a:pt x="1262545" y="797725"/>
                  </a:lnTo>
                  <a:lnTo>
                    <a:pt x="1260957" y="798233"/>
                  </a:lnTo>
                  <a:lnTo>
                    <a:pt x="1257236" y="799630"/>
                  </a:lnTo>
                  <a:lnTo>
                    <a:pt x="1255560" y="800138"/>
                  </a:lnTo>
                  <a:lnTo>
                    <a:pt x="1254328" y="800138"/>
                  </a:lnTo>
                  <a:lnTo>
                    <a:pt x="1253363" y="800646"/>
                  </a:lnTo>
                  <a:lnTo>
                    <a:pt x="1249578" y="802424"/>
                  </a:lnTo>
                  <a:lnTo>
                    <a:pt x="1245666" y="803694"/>
                  </a:lnTo>
                  <a:lnTo>
                    <a:pt x="1244866" y="803694"/>
                  </a:lnTo>
                  <a:lnTo>
                    <a:pt x="1242314" y="805726"/>
                  </a:lnTo>
                  <a:lnTo>
                    <a:pt x="1240993" y="805853"/>
                  </a:lnTo>
                  <a:lnTo>
                    <a:pt x="1240523" y="806107"/>
                  </a:lnTo>
                  <a:lnTo>
                    <a:pt x="1236586" y="806996"/>
                  </a:lnTo>
                  <a:lnTo>
                    <a:pt x="1233665" y="808139"/>
                  </a:lnTo>
                  <a:lnTo>
                    <a:pt x="1231734" y="809536"/>
                  </a:lnTo>
                  <a:lnTo>
                    <a:pt x="1230845" y="809663"/>
                  </a:lnTo>
                  <a:lnTo>
                    <a:pt x="1229207" y="809790"/>
                  </a:lnTo>
                  <a:lnTo>
                    <a:pt x="1228229" y="809917"/>
                  </a:lnTo>
                  <a:lnTo>
                    <a:pt x="1226426" y="810044"/>
                  </a:lnTo>
                  <a:lnTo>
                    <a:pt x="1225461" y="810044"/>
                  </a:lnTo>
                  <a:lnTo>
                    <a:pt x="1225346" y="809917"/>
                  </a:lnTo>
                  <a:lnTo>
                    <a:pt x="1225359" y="810044"/>
                  </a:lnTo>
                  <a:lnTo>
                    <a:pt x="1225461" y="810552"/>
                  </a:lnTo>
                  <a:lnTo>
                    <a:pt x="1224762" y="811568"/>
                  </a:lnTo>
                  <a:lnTo>
                    <a:pt x="1224572" y="811441"/>
                  </a:lnTo>
                  <a:lnTo>
                    <a:pt x="1222844" y="812203"/>
                  </a:lnTo>
                  <a:lnTo>
                    <a:pt x="1218425" y="814362"/>
                  </a:lnTo>
                  <a:lnTo>
                    <a:pt x="1218336" y="814489"/>
                  </a:lnTo>
                  <a:lnTo>
                    <a:pt x="1218184" y="814616"/>
                  </a:lnTo>
                  <a:lnTo>
                    <a:pt x="1217968" y="814616"/>
                  </a:lnTo>
                  <a:lnTo>
                    <a:pt x="1217879" y="814743"/>
                  </a:lnTo>
                  <a:lnTo>
                    <a:pt x="1217053" y="815251"/>
                  </a:lnTo>
                  <a:lnTo>
                    <a:pt x="1216888" y="815314"/>
                  </a:lnTo>
                  <a:lnTo>
                    <a:pt x="1216888" y="837095"/>
                  </a:lnTo>
                  <a:lnTo>
                    <a:pt x="1216215" y="838111"/>
                  </a:lnTo>
                  <a:lnTo>
                    <a:pt x="1215771" y="838238"/>
                  </a:lnTo>
                  <a:lnTo>
                    <a:pt x="1215148" y="837984"/>
                  </a:lnTo>
                  <a:lnTo>
                    <a:pt x="1213802" y="836968"/>
                  </a:lnTo>
                  <a:lnTo>
                    <a:pt x="1213916" y="835952"/>
                  </a:lnTo>
                  <a:lnTo>
                    <a:pt x="1214551" y="835063"/>
                  </a:lnTo>
                  <a:lnTo>
                    <a:pt x="1214691" y="834555"/>
                  </a:lnTo>
                  <a:lnTo>
                    <a:pt x="1215580" y="834428"/>
                  </a:lnTo>
                  <a:lnTo>
                    <a:pt x="1216190" y="834682"/>
                  </a:lnTo>
                  <a:lnTo>
                    <a:pt x="1216367" y="834936"/>
                  </a:lnTo>
                  <a:lnTo>
                    <a:pt x="1216469" y="835444"/>
                  </a:lnTo>
                  <a:lnTo>
                    <a:pt x="1216799" y="836206"/>
                  </a:lnTo>
                  <a:lnTo>
                    <a:pt x="1216888" y="837095"/>
                  </a:lnTo>
                  <a:lnTo>
                    <a:pt x="1216888" y="815314"/>
                  </a:lnTo>
                  <a:lnTo>
                    <a:pt x="1215936" y="815632"/>
                  </a:lnTo>
                  <a:lnTo>
                    <a:pt x="1215720" y="815759"/>
                  </a:lnTo>
                  <a:lnTo>
                    <a:pt x="1215618" y="815886"/>
                  </a:lnTo>
                  <a:lnTo>
                    <a:pt x="1215212" y="816140"/>
                  </a:lnTo>
                  <a:lnTo>
                    <a:pt x="1214678" y="816394"/>
                  </a:lnTo>
                  <a:lnTo>
                    <a:pt x="1212913" y="816648"/>
                  </a:lnTo>
                  <a:lnTo>
                    <a:pt x="1211211" y="817283"/>
                  </a:lnTo>
                  <a:lnTo>
                    <a:pt x="1208887" y="818426"/>
                  </a:lnTo>
                  <a:lnTo>
                    <a:pt x="1203883" y="820966"/>
                  </a:lnTo>
                  <a:lnTo>
                    <a:pt x="1203693" y="821220"/>
                  </a:lnTo>
                  <a:lnTo>
                    <a:pt x="1203274" y="821474"/>
                  </a:lnTo>
                  <a:lnTo>
                    <a:pt x="1203172" y="822617"/>
                  </a:lnTo>
                  <a:lnTo>
                    <a:pt x="1203452" y="823379"/>
                  </a:lnTo>
                  <a:lnTo>
                    <a:pt x="1204264" y="824141"/>
                  </a:lnTo>
                  <a:lnTo>
                    <a:pt x="1204518" y="824268"/>
                  </a:lnTo>
                  <a:lnTo>
                    <a:pt x="1204734" y="824903"/>
                  </a:lnTo>
                  <a:lnTo>
                    <a:pt x="1204937" y="826046"/>
                  </a:lnTo>
                  <a:lnTo>
                    <a:pt x="1204417" y="827443"/>
                  </a:lnTo>
                  <a:lnTo>
                    <a:pt x="1204302" y="828205"/>
                  </a:lnTo>
                  <a:lnTo>
                    <a:pt x="1205128" y="831126"/>
                  </a:lnTo>
                  <a:lnTo>
                    <a:pt x="1206042" y="831507"/>
                  </a:lnTo>
                  <a:lnTo>
                    <a:pt x="1206296" y="831634"/>
                  </a:lnTo>
                  <a:lnTo>
                    <a:pt x="1206461" y="832015"/>
                  </a:lnTo>
                  <a:lnTo>
                    <a:pt x="1206766" y="833793"/>
                  </a:lnTo>
                  <a:lnTo>
                    <a:pt x="1207262" y="835317"/>
                  </a:lnTo>
                  <a:lnTo>
                    <a:pt x="1207338" y="836841"/>
                  </a:lnTo>
                  <a:lnTo>
                    <a:pt x="1207236" y="837095"/>
                  </a:lnTo>
                  <a:lnTo>
                    <a:pt x="1207147" y="837984"/>
                  </a:lnTo>
                  <a:lnTo>
                    <a:pt x="1207389" y="838619"/>
                  </a:lnTo>
                  <a:lnTo>
                    <a:pt x="1207681" y="839000"/>
                  </a:lnTo>
                  <a:lnTo>
                    <a:pt x="1207744" y="839381"/>
                  </a:lnTo>
                  <a:lnTo>
                    <a:pt x="1208798" y="839508"/>
                  </a:lnTo>
                  <a:lnTo>
                    <a:pt x="1209243" y="839508"/>
                  </a:lnTo>
                  <a:lnTo>
                    <a:pt x="1209548" y="839762"/>
                  </a:lnTo>
                  <a:lnTo>
                    <a:pt x="1210068" y="841032"/>
                  </a:lnTo>
                  <a:lnTo>
                    <a:pt x="1211008" y="840524"/>
                  </a:lnTo>
                  <a:lnTo>
                    <a:pt x="1211770" y="839000"/>
                  </a:lnTo>
                  <a:lnTo>
                    <a:pt x="1212037" y="838619"/>
                  </a:lnTo>
                  <a:lnTo>
                    <a:pt x="1212392" y="838365"/>
                  </a:lnTo>
                  <a:lnTo>
                    <a:pt x="1212837" y="838365"/>
                  </a:lnTo>
                  <a:lnTo>
                    <a:pt x="1216393" y="838238"/>
                  </a:lnTo>
                  <a:lnTo>
                    <a:pt x="1216520" y="838365"/>
                  </a:lnTo>
                  <a:lnTo>
                    <a:pt x="1216736" y="838238"/>
                  </a:lnTo>
                  <a:lnTo>
                    <a:pt x="1217193" y="837984"/>
                  </a:lnTo>
                  <a:lnTo>
                    <a:pt x="1217396" y="836460"/>
                  </a:lnTo>
                  <a:lnTo>
                    <a:pt x="1217587" y="836206"/>
                  </a:lnTo>
                  <a:lnTo>
                    <a:pt x="1217866" y="836206"/>
                  </a:lnTo>
                  <a:lnTo>
                    <a:pt x="1218044" y="835952"/>
                  </a:lnTo>
                  <a:lnTo>
                    <a:pt x="1218374" y="835825"/>
                  </a:lnTo>
                  <a:lnTo>
                    <a:pt x="1220089" y="835952"/>
                  </a:lnTo>
                  <a:lnTo>
                    <a:pt x="1220216" y="835825"/>
                  </a:lnTo>
                  <a:lnTo>
                    <a:pt x="1221600" y="834428"/>
                  </a:lnTo>
                  <a:lnTo>
                    <a:pt x="1221841" y="834174"/>
                  </a:lnTo>
                  <a:lnTo>
                    <a:pt x="1222209" y="833666"/>
                  </a:lnTo>
                  <a:lnTo>
                    <a:pt x="1222717" y="833666"/>
                  </a:lnTo>
                  <a:lnTo>
                    <a:pt x="1223873" y="834555"/>
                  </a:lnTo>
                  <a:lnTo>
                    <a:pt x="1224356" y="834682"/>
                  </a:lnTo>
                  <a:lnTo>
                    <a:pt x="1224813" y="834555"/>
                  </a:lnTo>
                  <a:lnTo>
                    <a:pt x="1225448" y="833666"/>
                  </a:lnTo>
                  <a:lnTo>
                    <a:pt x="1225626" y="833412"/>
                  </a:lnTo>
                  <a:lnTo>
                    <a:pt x="1226096" y="833158"/>
                  </a:lnTo>
                  <a:lnTo>
                    <a:pt x="1226413" y="833158"/>
                  </a:lnTo>
                  <a:lnTo>
                    <a:pt x="1228598" y="832904"/>
                  </a:lnTo>
                  <a:lnTo>
                    <a:pt x="1228991" y="832904"/>
                  </a:lnTo>
                  <a:lnTo>
                    <a:pt x="1229131" y="833031"/>
                  </a:lnTo>
                  <a:lnTo>
                    <a:pt x="1230820" y="833920"/>
                  </a:lnTo>
                  <a:lnTo>
                    <a:pt x="1230426" y="833666"/>
                  </a:lnTo>
                  <a:lnTo>
                    <a:pt x="1230223" y="833412"/>
                  </a:lnTo>
                  <a:lnTo>
                    <a:pt x="1230134" y="832904"/>
                  </a:lnTo>
                  <a:lnTo>
                    <a:pt x="1230020" y="832269"/>
                  </a:lnTo>
                  <a:lnTo>
                    <a:pt x="1230160" y="832015"/>
                  </a:lnTo>
                  <a:lnTo>
                    <a:pt x="1230947" y="831634"/>
                  </a:lnTo>
                  <a:lnTo>
                    <a:pt x="1231074" y="831507"/>
                  </a:lnTo>
                  <a:lnTo>
                    <a:pt x="1231607" y="831253"/>
                  </a:lnTo>
                  <a:lnTo>
                    <a:pt x="1232001" y="831253"/>
                  </a:lnTo>
                  <a:lnTo>
                    <a:pt x="1232649" y="831761"/>
                  </a:lnTo>
                  <a:lnTo>
                    <a:pt x="1232750" y="832269"/>
                  </a:lnTo>
                  <a:lnTo>
                    <a:pt x="1232852" y="832523"/>
                  </a:lnTo>
                  <a:lnTo>
                    <a:pt x="1232941" y="832650"/>
                  </a:lnTo>
                  <a:lnTo>
                    <a:pt x="1233004" y="833158"/>
                  </a:lnTo>
                  <a:lnTo>
                    <a:pt x="1232890" y="833412"/>
                  </a:lnTo>
                  <a:lnTo>
                    <a:pt x="1232522" y="833920"/>
                  </a:lnTo>
                  <a:lnTo>
                    <a:pt x="1231544" y="834047"/>
                  </a:lnTo>
                  <a:lnTo>
                    <a:pt x="1231341" y="833920"/>
                  </a:lnTo>
                  <a:lnTo>
                    <a:pt x="1230820" y="833920"/>
                  </a:lnTo>
                  <a:lnTo>
                    <a:pt x="1232509" y="834809"/>
                  </a:lnTo>
                  <a:lnTo>
                    <a:pt x="1233817" y="834555"/>
                  </a:lnTo>
                  <a:lnTo>
                    <a:pt x="1234351" y="834682"/>
                  </a:lnTo>
                  <a:lnTo>
                    <a:pt x="1234935" y="835063"/>
                  </a:lnTo>
                  <a:lnTo>
                    <a:pt x="1235379" y="835698"/>
                  </a:lnTo>
                  <a:lnTo>
                    <a:pt x="1235862" y="834555"/>
                  </a:lnTo>
                  <a:lnTo>
                    <a:pt x="1235913" y="834428"/>
                  </a:lnTo>
                  <a:lnTo>
                    <a:pt x="1236116" y="834301"/>
                  </a:lnTo>
                  <a:lnTo>
                    <a:pt x="1236789" y="834174"/>
                  </a:lnTo>
                  <a:lnTo>
                    <a:pt x="1237068" y="834174"/>
                  </a:lnTo>
                  <a:lnTo>
                    <a:pt x="1238110" y="834936"/>
                  </a:lnTo>
                  <a:lnTo>
                    <a:pt x="1238135" y="835698"/>
                  </a:lnTo>
                  <a:lnTo>
                    <a:pt x="1237653" y="836968"/>
                  </a:lnTo>
                  <a:lnTo>
                    <a:pt x="1239088" y="837349"/>
                  </a:lnTo>
                  <a:lnTo>
                    <a:pt x="1239481" y="837349"/>
                  </a:lnTo>
                  <a:lnTo>
                    <a:pt x="1239608" y="837476"/>
                  </a:lnTo>
                  <a:lnTo>
                    <a:pt x="1242314" y="837349"/>
                  </a:lnTo>
                  <a:lnTo>
                    <a:pt x="1242885" y="837349"/>
                  </a:lnTo>
                  <a:lnTo>
                    <a:pt x="1243215" y="837603"/>
                  </a:lnTo>
                  <a:lnTo>
                    <a:pt x="1243330" y="838111"/>
                  </a:lnTo>
                  <a:lnTo>
                    <a:pt x="1243596" y="838873"/>
                  </a:lnTo>
                  <a:lnTo>
                    <a:pt x="1245273" y="837730"/>
                  </a:lnTo>
                  <a:lnTo>
                    <a:pt x="1245806" y="837476"/>
                  </a:lnTo>
                  <a:lnTo>
                    <a:pt x="1246276" y="837476"/>
                  </a:lnTo>
                  <a:lnTo>
                    <a:pt x="1247927" y="839254"/>
                  </a:lnTo>
                  <a:lnTo>
                    <a:pt x="1248333" y="839635"/>
                  </a:lnTo>
                  <a:lnTo>
                    <a:pt x="1248371" y="839889"/>
                  </a:lnTo>
                  <a:lnTo>
                    <a:pt x="1249108" y="839254"/>
                  </a:lnTo>
                  <a:lnTo>
                    <a:pt x="1249210" y="839127"/>
                  </a:lnTo>
                  <a:lnTo>
                    <a:pt x="1249464" y="839000"/>
                  </a:lnTo>
                  <a:lnTo>
                    <a:pt x="1250137" y="838873"/>
                  </a:lnTo>
                  <a:lnTo>
                    <a:pt x="1250365" y="839000"/>
                  </a:lnTo>
                  <a:lnTo>
                    <a:pt x="1251153" y="839508"/>
                  </a:lnTo>
                  <a:lnTo>
                    <a:pt x="1251178" y="840016"/>
                  </a:lnTo>
                  <a:lnTo>
                    <a:pt x="1249895" y="841794"/>
                  </a:lnTo>
                  <a:lnTo>
                    <a:pt x="1250099" y="841921"/>
                  </a:lnTo>
                  <a:lnTo>
                    <a:pt x="1250556" y="841286"/>
                  </a:lnTo>
                  <a:lnTo>
                    <a:pt x="1251204" y="841159"/>
                  </a:lnTo>
                  <a:lnTo>
                    <a:pt x="1252029" y="841286"/>
                  </a:lnTo>
                  <a:lnTo>
                    <a:pt x="1252245" y="841286"/>
                  </a:lnTo>
                  <a:lnTo>
                    <a:pt x="1252512" y="841413"/>
                  </a:lnTo>
                  <a:lnTo>
                    <a:pt x="1252804" y="841921"/>
                  </a:lnTo>
                  <a:lnTo>
                    <a:pt x="1253058" y="842048"/>
                  </a:lnTo>
                  <a:lnTo>
                    <a:pt x="1252956" y="842429"/>
                  </a:lnTo>
                  <a:lnTo>
                    <a:pt x="1252842" y="843064"/>
                  </a:lnTo>
                  <a:lnTo>
                    <a:pt x="1253223" y="843318"/>
                  </a:lnTo>
                  <a:lnTo>
                    <a:pt x="1253731" y="844207"/>
                  </a:lnTo>
                  <a:lnTo>
                    <a:pt x="1254252" y="844334"/>
                  </a:lnTo>
                  <a:lnTo>
                    <a:pt x="1254823" y="844715"/>
                  </a:lnTo>
                  <a:lnTo>
                    <a:pt x="1256868" y="847636"/>
                  </a:lnTo>
                  <a:lnTo>
                    <a:pt x="1257261" y="847890"/>
                  </a:lnTo>
                  <a:lnTo>
                    <a:pt x="1257173" y="848398"/>
                  </a:lnTo>
                  <a:lnTo>
                    <a:pt x="1256982" y="848652"/>
                  </a:lnTo>
                  <a:lnTo>
                    <a:pt x="1256868" y="849287"/>
                  </a:lnTo>
                  <a:lnTo>
                    <a:pt x="1255712" y="850938"/>
                  </a:lnTo>
                  <a:lnTo>
                    <a:pt x="1254429" y="852335"/>
                  </a:lnTo>
                  <a:lnTo>
                    <a:pt x="1253617" y="853478"/>
                  </a:lnTo>
                  <a:lnTo>
                    <a:pt x="1252728" y="854367"/>
                  </a:lnTo>
                  <a:lnTo>
                    <a:pt x="1252054" y="855002"/>
                  </a:lnTo>
                  <a:lnTo>
                    <a:pt x="1251597" y="855637"/>
                  </a:lnTo>
                  <a:lnTo>
                    <a:pt x="1251356" y="856272"/>
                  </a:lnTo>
                  <a:lnTo>
                    <a:pt x="1251089" y="856653"/>
                  </a:lnTo>
                  <a:lnTo>
                    <a:pt x="1250480" y="857034"/>
                  </a:lnTo>
                  <a:lnTo>
                    <a:pt x="1250149" y="857796"/>
                  </a:lnTo>
                  <a:lnTo>
                    <a:pt x="1249768" y="858177"/>
                  </a:lnTo>
                  <a:lnTo>
                    <a:pt x="1249324" y="858304"/>
                  </a:lnTo>
                  <a:lnTo>
                    <a:pt x="1247775" y="860463"/>
                  </a:lnTo>
                  <a:lnTo>
                    <a:pt x="1247190" y="861098"/>
                  </a:lnTo>
                  <a:lnTo>
                    <a:pt x="1246200" y="861860"/>
                  </a:lnTo>
                  <a:lnTo>
                    <a:pt x="1245793" y="862495"/>
                  </a:lnTo>
                  <a:lnTo>
                    <a:pt x="1245323" y="862749"/>
                  </a:lnTo>
                  <a:lnTo>
                    <a:pt x="1244828" y="863130"/>
                  </a:lnTo>
                  <a:lnTo>
                    <a:pt x="1244130" y="864019"/>
                  </a:lnTo>
                  <a:lnTo>
                    <a:pt x="1243215" y="865289"/>
                  </a:lnTo>
                  <a:lnTo>
                    <a:pt x="1242047" y="866432"/>
                  </a:lnTo>
                  <a:lnTo>
                    <a:pt x="1240942" y="867956"/>
                  </a:lnTo>
                  <a:lnTo>
                    <a:pt x="1239913" y="869988"/>
                  </a:lnTo>
                  <a:lnTo>
                    <a:pt x="1239100" y="871131"/>
                  </a:lnTo>
                  <a:lnTo>
                    <a:pt x="1237373" y="873036"/>
                  </a:lnTo>
                  <a:lnTo>
                    <a:pt x="1236446" y="874560"/>
                  </a:lnTo>
                  <a:lnTo>
                    <a:pt x="1236332" y="875830"/>
                  </a:lnTo>
                  <a:lnTo>
                    <a:pt x="1235900" y="877354"/>
                  </a:lnTo>
                  <a:lnTo>
                    <a:pt x="1237361" y="881799"/>
                  </a:lnTo>
                  <a:lnTo>
                    <a:pt x="1239685" y="885863"/>
                  </a:lnTo>
                  <a:lnTo>
                    <a:pt x="1242898" y="889165"/>
                  </a:lnTo>
                  <a:lnTo>
                    <a:pt x="1245946" y="886117"/>
                  </a:lnTo>
                  <a:lnTo>
                    <a:pt x="1246162" y="886117"/>
                  </a:lnTo>
                  <a:lnTo>
                    <a:pt x="1246327" y="885990"/>
                  </a:lnTo>
                  <a:lnTo>
                    <a:pt x="1246403" y="885863"/>
                  </a:lnTo>
                  <a:lnTo>
                    <a:pt x="1248727" y="885482"/>
                  </a:lnTo>
                  <a:lnTo>
                    <a:pt x="1248206" y="884212"/>
                  </a:lnTo>
                  <a:lnTo>
                    <a:pt x="1248194" y="883831"/>
                  </a:lnTo>
                  <a:lnTo>
                    <a:pt x="1248384" y="883450"/>
                  </a:lnTo>
                  <a:lnTo>
                    <a:pt x="1250746" y="879386"/>
                  </a:lnTo>
                  <a:lnTo>
                    <a:pt x="1254366" y="875703"/>
                  </a:lnTo>
                  <a:lnTo>
                    <a:pt x="1259293" y="872655"/>
                  </a:lnTo>
                  <a:lnTo>
                    <a:pt x="1259370" y="872020"/>
                  </a:lnTo>
                  <a:lnTo>
                    <a:pt x="1258519" y="871512"/>
                  </a:lnTo>
                  <a:lnTo>
                    <a:pt x="1258379" y="871258"/>
                  </a:lnTo>
                  <a:lnTo>
                    <a:pt x="1258265" y="870369"/>
                  </a:lnTo>
                  <a:lnTo>
                    <a:pt x="1259281" y="868972"/>
                  </a:lnTo>
                  <a:lnTo>
                    <a:pt x="1260284" y="868210"/>
                  </a:lnTo>
                  <a:lnTo>
                    <a:pt x="1261376" y="867956"/>
                  </a:lnTo>
                  <a:lnTo>
                    <a:pt x="1261554" y="866940"/>
                  </a:lnTo>
                  <a:lnTo>
                    <a:pt x="1261681" y="866432"/>
                  </a:lnTo>
                  <a:lnTo>
                    <a:pt x="1261973" y="866051"/>
                  </a:lnTo>
                  <a:lnTo>
                    <a:pt x="1262367" y="865797"/>
                  </a:lnTo>
                  <a:lnTo>
                    <a:pt x="1264958" y="865035"/>
                  </a:lnTo>
                  <a:lnTo>
                    <a:pt x="1266799" y="862749"/>
                  </a:lnTo>
                  <a:lnTo>
                    <a:pt x="1266672" y="861098"/>
                  </a:lnTo>
                  <a:lnTo>
                    <a:pt x="1266621" y="860844"/>
                  </a:lnTo>
                  <a:lnTo>
                    <a:pt x="1266863" y="860463"/>
                  </a:lnTo>
                  <a:lnTo>
                    <a:pt x="1267383" y="860336"/>
                  </a:lnTo>
                  <a:lnTo>
                    <a:pt x="1268603" y="859447"/>
                  </a:lnTo>
                  <a:lnTo>
                    <a:pt x="1268247" y="857415"/>
                  </a:lnTo>
                  <a:lnTo>
                    <a:pt x="1268653" y="857034"/>
                  </a:lnTo>
                  <a:lnTo>
                    <a:pt x="1270393" y="856653"/>
                  </a:lnTo>
                  <a:lnTo>
                    <a:pt x="1271358" y="857034"/>
                  </a:lnTo>
                  <a:lnTo>
                    <a:pt x="1272400" y="857796"/>
                  </a:lnTo>
                  <a:lnTo>
                    <a:pt x="1273009" y="856653"/>
                  </a:lnTo>
                  <a:lnTo>
                    <a:pt x="1275105" y="852716"/>
                  </a:lnTo>
                  <a:lnTo>
                    <a:pt x="1275384" y="852335"/>
                  </a:lnTo>
                  <a:lnTo>
                    <a:pt x="1275803" y="852081"/>
                  </a:lnTo>
                  <a:lnTo>
                    <a:pt x="1276375" y="852081"/>
                  </a:lnTo>
                  <a:lnTo>
                    <a:pt x="1276629" y="852335"/>
                  </a:lnTo>
                  <a:lnTo>
                    <a:pt x="1277010" y="852208"/>
                  </a:lnTo>
                  <a:lnTo>
                    <a:pt x="1277124" y="852081"/>
                  </a:lnTo>
                  <a:lnTo>
                    <a:pt x="1277505" y="851700"/>
                  </a:lnTo>
                  <a:lnTo>
                    <a:pt x="1277785" y="851319"/>
                  </a:lnTo>
                  <a:lnTo>
                    <a:pt x="1278255" y="851065"/>
                  </a:lnTo>
                  <a:lnTo>
                    <a:pt x="1279372" y="848652"/>
                  </a:lnTo>
                  <a:lnTo>
                    <a:pt x="1279550" y="848398"/>
                  </a:lnTo>
                  <a:lnTo>
                    <a:pt x="1279867" y="848271"/>
                  </a:lnTo>
                  <a:lnTo>
                    <a:pt x="1280629" y="848144"/>
                  </a:lnTo>
                  <a:lnTo>
                    <a:pt x="1280769" y="847890"/>
                  </a:lnTo>
                  <a:lnTo>
                    <a:pt x="1280871" y="847255"/>
                  </a:lnTo>
                  <a:lnTo>
                    <a:pt x="1281239" y="847001"/>
                  </a:lnTo>
                  <a:lnTo>
                    <a:pt x="1281836" y="847255"/>
                  </a:lnTo>
                  <a:lnTo>
                    <a:pt x="1281887" y="847001"/>
                  </a:lnTo>
                  <a:lnTo>
                    <a:pt x="1281925" y="846747"/>
                  </a:lnTo>
                  <a:lnTo>
                    <a:pt x="1282280" y="846239"/>
                  </a:lnTo>
                  <a:lnTo>
                    <a:pt x="1282585" y="845985"/>
                  </a:lnTo>
                  <a:lnTo>
                    <a:pt x="1283271" y="845604"/>
                  </a:lnTo>
                  <a:lnTo>
                    <a:pt x="1282496" y="845096"/>
                  </a:lnTo>
                  <a:lnTo>
                    <a:pt x="1281595" y="843953"/>
                  </a:lnTo>
                  <a:lnTo>
                    <a:pt x="1281671" y="842683"/>
                  </a:lnTo>
                  <a:lnTo>
                    <a:pt x="1281887" y="841921"/>
                  </a:lnTo>
                  <a:lnTo>
                    <a:pt x="1281836" y="841667"/>
                  </a:lnTo>
                  <a:lnTo>
                    <a:pt x="1281747" y="841540"/>
                  </a:lnTo>
                  <a:lnTo>
                    <a:pt x="1282014" y="841286"/>
                  </a:lnTo>
                  <a:lnTo>
                    <a:pt x="1282674" y="841159"/>
                  </a:lnTo>
                  <a:lnTo>
                    <a:pt x="1283335" y="841032"/>
                  </a:lnTo>
                  <a:lnTo>
                    <a:pt x="1283716" y="841286"/>
                  </a:lnTo>
                  <a:lnTo>
                    <a:pt x="1284160" y="841921"/>
                  </a:lnTo>
                  <a:lnTo>
                    <a:pt x="1284109" y="841540"/>
                  </a:lnTo>
                  <a:lnTo>
                    <a:pt x="1284795" y="841032"/>
                  </a:lnTo>
                  <a:lnTo>
                    <a:pt x="1285303" y="840651"/>
                  </a:lnTo>
                  <a:lnTo>
                    <a:pt x="1285887" y="840651"/>
                  </a:lnTo>
                  <a:lnTo>
                    <a:pt x="1286217" y="841032"/>
                  </a:lnTo>
                  <a:lnTo>
                    <a:pt x="1286344" y="841667"/>
                  </a:lnTo>
                  <a:lnTo>
                    <a:pt x="1286764" y="843191"/>
                  </a:lnTo>
                  <a:lnTo>
                    <a:pt x="1287030" y="842810"/>
                  </a:lnTo>
                  <a:lnTo>
                    <a:pt x="1287068" y="842302"/>
                  </a:lnTo>
                  <a:lnTo>
                    <a:pt x="1287259" y="842048"/>
                  </a:lnTo>
                  <a:lnTo>
                    <a:pt x="1287348" y="841159"/>
                  </a:lnTo>
                  <a:lnTo>
                    <a:pt x="1287449" y="840905"/>
                  </a:lnTo>
                  <a:lnTo>
                    <a:pt x="1287653" y="840651"/>
                  </a:lnTo>
                  <a:lnTo>
                    <a:pt x="1288516" y="839508"/>
                  </a:lnTo>
                  <a:lnTo>
                    <a:pt x="1290218" y="838873"/>
                  </a:lnTo>
                  <a:lnTo>
                    <a:pt x="1290434" y="838746"/>
                  </a:lnTo>
                  <a:lnTo>
                    <a:pt x="1290040" y="838492"/>
                  </a:lnTo>
                  <a:lnTo>
                    <a:pt x="1289939" y="838238"/>
                  </a:lnTo>
                  <a:lnTo>
                    <a:pt x="1289888" y="837476"/>
                  </a:lnTo>
                  <a:lnTo>
                    <a:pt x="1291158" y="835698"/>
                  </a:lnTo>
                  <a:lnTo>
                    <a:pt x="1291348" y="835571"/>
                  </a:lnTo>
                  <a:lnTo>
                    <a:pt x="1292237" y="835444"/>
                  </a:lnTo>
                  <a:lnTo>
                    <a:pt x="1292364" y="834809"/>
                  </a:lnTo>
                  <a:lnTo>
                    <a:pt x="1292466" y="834428"/>
                  </a:lnTo>
                  <a:lnTo>
                    <a:pt x="1292872" y="834174"/>
                  </a:lnTo>
                  <a:lnTo>
                    <a:pt x="1293964" y="833920"/>
                  </a:lnTo>
                  <a:lnTo>
                    <a:pt x="1294396" y="834047"/>
                  </a:lnTo>
                  <a:lnTo>
                    <a:pt x="1294790" y="834301"/>
                  </a:lnTo>
                  <a:lnTo>
                    <a:pt x="1295476" y="835317"/>
                  </a:lnTo>
                  <a:lnTo>
                    <a:pt x="1296758" y="833920"/>
                  </a:lnTo>
                  <a:lnTo>
                    <a:pt x="1300632" y="829729"/>
                  </a:lnTo>
                  <a:lnTo>
                    <a:pt x="1300810" y="829475"/>
                  </a:lnTo>
                  <a:lnTo>
                    <a:pt x="1301699" y="828967"/>
                  </a:lnTo>
                  <a:lnTo>
                    <a:pt x="1301889" y="828713"/>
                  </a:lnTo>
                  <a:lnTo>
                    <a:pt x="1301953" y="828205"/>
                  </a:lnTo>
                  <a:lnTo>
                    <a:pt x="1302143" y="827570"/>
                  </a:lnTo>
                  <a:lnTo>
                    <a:pt x="1302677" y="826808"/>
                  </a:lnTo>
                  <a:lnTo>
                    <a:pt x="1302778" y="826046"/>
                  </a:lnTo>
                  <a:lnTo>
                    <a:pt x="1303274" y="825919"/>
                  </a:lnTo>
                  <a:lnTo>
                    <a:pt x="1304150" y="826427"/>
                  </a:lnTo>
                  <a:lnTo>
                    <a:pt x="1304861" y="826554"/>
                  </a:lnTo>
                  <a:lnTo>
                    <a:pt x="1305941" y="825919"/>
                  </a:lnTo>
                  <a:lnTo>
                    <a:pt x="1306372" y="824522"/>
                  </a:lnTo>
                  <a:lnTo>
                    <a:pt x="1306779" y="823887"/>
                  </a:lnTo>
                  <a:lnTo>
                    <a:pt x="1308544" y="822236"/>
                  </a:lnTo>
                  <a:lnTo>
                    <a:pt x="1308188" y="821474"/>
                  </a:lnTo>
                  <a:lnTo>
                    <a:pt x="1308074" y="820839"/>
                  </a:lnTo>
                  <a:lnTo>
                    <a:pt x="1309497" y="818807"/>
                  </a:lnTo>
                  <a:lnTo>
                    <a:pt x="1309103" y="818553"/>
                  </a:lnTo>
                  <a:lnTo>
                    <a:pt x="1309065" y="818426"/>
                  </a:lnTo>
                  <a:lnTo>
                    <a:pt x="1309128" y="817664"/>
                  </a:lnTo>
                  <a:lnTo>
                    <a:pt x="1308150" y="817029"/>
                  </a:lnTo>
                  <a:lnTo>
                    <a:pt x="1308214" y="815632"/>
                  </a:lnTo>
                  <a:lnTo>
                    <a:pt x="1308392" y="815378"/>
                  </a:lnTo>
                  <a:lnTo>
                    <a:pt x="1309458" y="814743"/>
                  </a:lnTo>
                  <a:lnTo>
                    <a:pt x="1309649" y="814489"/>
                  </a:lnTo>
                  <a:lnTo>
                    <a:pt x="1310779" y="807504"/>
                  </a:lnTo>
                  <a:lnTo>
                    <a:pt x="1310754" y="806361"/>
                  </a:lnTo>
                  <a:lnTo>
                    <a:pt x="1311148" y="805726"/>
                  </a:lnTo>
                  <a:lnTo>
                    <a:pt x="1312062" y="804075"/>
                  </a:lnTo>
                  <a:close/>
                </a:path>
                <a:path w="2097405" h="1483995">
                  <a:moveTo>
                    <a:pt x="1337691" y="1195679"/>
                  </a:moveTo>
                  <a:lnTo>
                    <a:pt x="1337627" y="1195044"/>
                  </a:lnTo>
                  <a:lnTo>
                    <a:pt x="1337538" y="1194917"/>
                  </a:lnTo>
                  <a:lnTo>
                    <a:pt x="1337144" y="1194663"/>
                  </a:lnTo>
                  <a:lnTo>
                    <a:pt x="1337449" y="1196060"/>
                  </a:lnTo>
                  <a:lnTo>
                    <a:pt x="1337691" y="1195679"/>
                  </a:lnTo>
                  <a:close/>
                </a:path>
                <a:path w="2097405" h="1483995">
                  <a:moveTo>
                    <a:pt x="1345844" y="1128547"/>
                  </a:moveTo>
                  <a:lnTo>
                    <a:pt x="1345653" y="1127277"/>
                  </a:lnTo>
                  <a:lnTo>
                    <a:pt x="1342809" y="1127277"/>
                  </a:lnTo>
                  <a:lnTo>
                    <a:pt x="1342834" y="1126007"/>
                  </a:lnTo>
                  <a:lnTo>
                    <a:pt x="1343253" y="1124737"/>
                  </a:lnTo>
                  <a:lnTo>
                    <a:pt x="1344091" y="1123467"/>
                  </a:lnTo>
                  <a:lnTo>
                    <a:pt x="1344663" y="1122197"/>
                  </a:lnTo>
                  <a:lnTo>
                    <a:pt x="1344091" y="1120927"/>
                  </a:lnTo>
                  <a:lnTo>
                    <a:pt x="1342478" y="1120927"/>
                  </a:lnTo>
                  <a:lnTo>
                    <a:pt x="1342301" y="1119657"/>
                  </a:lnTo>
                  <a:lnTo>
                    <a:pt x="1342453" y="1118387"/>
                  </a:lnTo>
                  <a:lnTo>
                    <a:pt x="1342783" y="1118387"/>
                  </a:lnTo>
                  <a:lnTo>
                    <a:pt x="1342745" y="1114577"/>
                  </a:lnTo>
                  <a:lnTo>
                    <a:pt x="1342605" y="1113307"/>
                  </a:lnTo>
                  <a:lnTo>
                    <a:pt x="1340827" y="1113307"/>
                  </a:lnTo>
                  <a:lnTo>
                    <a:pt x="1341247" y="1112037"/>
                  </a:lnTo>
                  <a:lnTo>
                    <a:pt x="1340904" y="1112037"/>
                  </a:lnTo>
                  <a:lnTo>
                    <a:pt x="1339811" y="1110767"/>
                  </a:lnTo>
                  <a:lnTo>
                    <a:pt x="1339405" y="1112037"/>
                  </a:lnTo>
                  <a:lnTo>
                    <a:pt x="1337462" y="1112037"/>
                  </a:lnTo>
                  <a:lnTo>
                    <a:pt x="1337246" y="1110767"/>
                  </a:lnTo>
                  <a:lnTo>
                    <a:pt x="1336573" y="1110767"/>
                  </a:lnTo>
                  <a:lnTo>
                    <a:pt x="1335824" y="1109497"/>
                  </a:lnTo>
                  <a:lnTo>
                    <a:pt x="1335024" y="1110767"/>
                  </a:lnTo>
                  <a:lnTo>
                    <a:pt x="1333614" y="1110767"/>
                  </a:lnTo>
                  <a:lnTo>
                    <a:pt x="1333144" y="1109497"/>
                  </a:lnTo>
                  <a:lnTo>
                    <a:pt x="1330299" y="1109497"/>
                  </a:lnTo>
                  <a:lnTo>
                    <a:pt x="1329309" y="1108227"/>
                  </a:lnTo>
                  <a:lnTo>
                    <a:pt x="1328178" y="1108227"/>
                  </a:lnTo>
                  <a:lnTo>
                    <a:pt x="1326146" y="1106957"/>
                  </a:lnTo>
                  <a:lnTo>
                    <a:pt x="1322476" y="1106957"/>
                  </a:lnTo>
                  <a:lnTo>
                    <a:pt x="1321676" y="1105687"/>
                  </a:lnTo>
                  <a:lnTo>
                    <a:pt x="1310386" y="1105687"/>
                  </a:lnTo>
                  <a:lnTo>
                    <a:pt x="1307744" y="1106957"/>
                  </a:lnTo>
                  <a:lnTo>
                    <a:pt x="1306296" y="1106957"/>
                  </a:lnTo>
                  <a:lnTo>
                    <a:pt x="1306042" y="1105687"/>
                  </a:lnTo>
                  <a:lnTo>
                    <a:pt x="1290929" y="1105687"/>
                  </a:lnTo>
                  <a:lnTo>
                    <a:pt x="1289951" y="1104417"/>
                  </a:lnTo>
                  <a:lnTo>
                    <a:pt x="1289062" y="1105039"/>
                  </a:lnTo>
                  <a:lnTo>
                    <a:pt x="1289062" y="1122197"/>
                  </a:lnTo>
                  <a:lnTo>
                    <a:pt x="1288986" y="1123467"/>
                  </a:lnTo>
                  <a:lnTo>
                    <a:pt x="1288199" y="1123467"/>
                  </a:lnTo>
                  <a:lnTo>
                    <a:pt x="1288275" y="1122197"/>
                  </a:lnTo>
                  <a:lnTo>
                    <a:pt x="1289062" y="1122197"/>
                  </a:lnTo>
                  <a:lnTo>
                    <a:pt x="1289062" y="1105039"/>
                  </a:lnTo>
                  <a:lnTo>
                    <a:pt x="1288110" y="1105687"/>
                  </a:lnTo>
                  <a:lnTo>
                    <a:pt x="1286281" y="1105687"/>
                  </a:lnTo>
                  <a:lnTo>
                    <a:pt x="1284960" y="1106957"/>
                  </a:lnTo>
                  <a:lnTo>
                    <a:pt x="1284541" y="1106957"/>
                  </a:lnTo>
                  <a:lnTo>
                    <a:pt x="1284376" y="1105687"/>
                  </a:lnTo>
                  <a:lnTo>
                    <a:pt x="1283703" y="1105687"/>
                  </a:lnTo>
                  <a:lnTo>
                    <a:pt x="1283385" y="1104417"/>
                  </a:lnTo>
                  <a:lnTo>
                    <a:pt x="1282585" y="1104417"/>
                  </a:lnTo>
                  <a:lnTo>
                    <a:pt x="1281391" y="1105687"/>
                  </a:lnTo>
                  <a:lnTo>
                    <a:pt x="1278648" y="1105687"/>
                  </a:lnTo>
                  <a:lnTo>
                    <a:pt x="1278661" y="1104417"/>
                  </a:lnTo>
                  <a:lnTo>
                    <a:pt x="1279144" y="1103147"/>
                  </a:lnTo>
                  <a:lnTo>
                    <a:pt x="1279715" y="1101877"/>
                  </a:lnTo>
                  <a:lnTo>
                    <a:pt x="1280160" y="1100607"/>
                  </a:lnTo>
                  <a:lnTo>
                    <a:pt x="1279499" y="1100607"/>
                  </a:lnTo>
                  <a:lnTo>
                    <a:pt x="1279398" y="1099337"/>
                  </a:lnTo>
                  <a:lnTo>
                    <a:pt x="1283500" y="1099337"/>
                  </a:lnTo>
                  <a:lnTo>
                    <a:pt x="1283792" y="1098067"/>
                  </a:lnTo>
                  <a:lnTo>
                    <a:pt x="1284389" y="1096797"/>
                  </a:lnTo>
                  <a:lnTo>
                    <a:pt x="1285303" y="1095527"/>
                  </a:lnTo>
                  <a:lnTo>
                    <a:pt x="1285519" y="1095527"/>
                  </a:lnTo>
                  <a:lnTo>
                    <a:pt x="1286916" y="1094257"/>
                  </a:lnTo>
                  <a:lnTo>
                    <a:pt x="1287399" y="1094257"/>
                  </a:lnTo>
                  <a:lnTo>
                    <a:pt x="1287576" y="1092987"/>
                  </a:lnTo>
                  <a:lnTo>
                    <a:pt x="1287970" y="1091717"/>
                  </a:lnTo>
                  <a:lnTo>
                    <a:pt x="1288135" y="1091717"/>
                  </a:lnTo>
                  <a:lnTo>
                    <a:pt x="1288707" y="1090447"/>
                  </a:lnTo>
                  <a:lnTo>
                    <a:pt x="1291323" y="1090447"/>
                  </a:lnTo>
                  <a:lnTo>
                    <a:pt x="1291374" y="1089177"/>
                  </a:lnTo>
                  <a:lnTo>
                    <a:pt x="1290345" y="1086637"/>
                  </a:lnTo>
                  <a:lnTo>
                    <a:pt x="1291463" y="1086637"/>
                  </a:lnTo>
                  <a:lnTo>
                    <a:pt x="1291691" y="1087907"/>
                  </a:lnTo>
                  <a:lnTo>
                    <a:pt x="1292072" y="1087907"/>
                  </a:lnTo>
                  <a:lnTo>
                    <a:pt x="1293761" y="1086637"/>
                  </a:lnTo>
                  <a:lnTo>
                    <a:pt x="1294980" y="1085367"/>
                  </a:lnTo>
                  <a:lnTo>
                    <a:pt x="1295717" y="1084097"/>
                  </a:lnTo>
                  <a:lnTo>
                    <a:pt x="1274648" y="1084097"/>
                  </a:lnTo>
                  <a:lnTo>
                    <a:pt x="1272070" y="1084097"/>
                  </a:lnTo>
                  <a:lnTo>
                    <a:pt x="1270901" y="1085367"/>
                  </a:lnTo>
                  <a:lnTo>
                    <a:pt x="1269809" y="1087907"/>
                  </a:lnTo>
                  <a:lnTo>
                    <a:pt x="1269034" y="1089177"/>
                  </a:lnTo>
                  <a:lnTo>
                    <a:pt x="1268704" y="1089177"/>
                  </a:lnTo>
                  <a:lnTo>
                    <a:pt x="1267269" y="1090447"/>
                  </a:lnTo>
                  <a:lnTo>
                    <a:pt x="1266380" y="1090447"/>
                  </a:lnTo>
                  <a:lnTo>
                    <a:pt x="1266050" y="1092987"/>
                  </a:lnTo>
                  <a:lnTo>
                    <a:pt x="1262900" y="1094257"/>
                  </a:lnTo>
                  <a:lnTo>
                    <a:pt x="1262634" y="1094257"/>
                  </a:lnTo>
                  <a:lnTo>
                    <a:pt x="1262126" y="1095527"/>
                  </a:lnTo>
                  <a:lnTo>
                    <a:pt x="1261338" y="1096797"/>
                  </a:lnTo>
                  <a:lnTo>
                    <a:pt x="1260297" y="1096797"/>
                  </a:lnTo>
                  <a:lnTo>
                    <a:pt x="1258912" y="1098067"/>
                  </a:lnTo>
                  <a:lnTo>
                    <a:pt x="1257744" y="1099337"/>
                  </a:lnTo>
                  <a:lnTo>
                    <a:pt x="1256296" y="1099337"/>
                  </a:lnTo>
                  <a:lnTo>
                    <a:pt x="1255458" y="1100607"/>
                  </a:lnTo>
                  <a:lnTo>
                    <a:pt x="1254747" y="1101877"/>
                  </a:lnTo>
                  <a:lnTo>
                    <a:pt x="1253705" y="1101877"/>
                  </a:lnTo>
                  <a:lnTo>
                    <a:pt x="1252956" y="1103147"/>
                  </a:lnTo>
                  <a:lnTo>
                    <a:pt x="1248968" y="1103147"/>
                  </a:lnTo>
                  <a:lnTo>
                    <a:pt x="1246378" y="1104417"/>
                  </a:lnTo>
                  <a:lnTo>
                    <a:pt x="1244727" y="1106957"/>
                  </a:lnTo>
                  <a:lnTo>
                    <a:pt x="1244701" y="1108227"/>
                  </a:lnTo>
                  <a:lnTo>
                    <a:pt x="1245273" y="1109497"/>
                  </a:lnTo>
                  <a:lnTo>
                    <a:pt x="1246454" y="1109497"/>
                  </a:lnTo>
                  <a:lnTo>
                    <a:pt x="1247000" y="1110767"/>
                  </a:lnTo>
                  <a:lnTo>
                    <a:pt x="1246428" y="1110767"/>
                  </a:lnTo>
                  <a:lnTo>
                    <a:pt x="1244714" y="1112037"/>
                  </a:lnTo>
                  <a:lnTo>
                    <a:pt x="1244066" y="1113307"/>
                  </a:lnTo>
                  <a:lnTo>
                    <a:pt x="1243482" y="1114577"/>
                  </a:lnTo>
                  <a:lnTo>
                    <a:pt x="1243152" y="1114577"/>
                  </a:lnTo>
                  <a:lnTo>
                    <a:pt x="1242568" y="1115847"/>
                  </a:lnTo>
                  <a:lnTo>
                    <a:pt x="1241729" y="1115847"/>
                  </a:lnTo>
                  <a:lnTo>
                    <a:pt x="1241272" y="1117117"/>
                  </a:lnTo>
                  <a:lnTo>
                    <a:pt x="1240205" y="1117117"/>
                  </a:lnTo>
                  <a:lnTo>
                    <a:pt x="1239774" y="1118387"/>
                  </a:lnTo>
                  <a:lnTo>
                    <a:pt x="1239393" y="1119657"/>
                  </a:lnTo>
                  <a:lnTo>
                    <a:pt x="1238173" y="1119657"/>
                  </a:lnTo>
                  <a:lnTo>
                    <a:pt x="1238173" y="1124737"/>
                  </a:lnTo>
                  <a:lnTo>
                    <a:pt x="1238021" y="1126007"/>
                  </a:lnTo>
                  <a:lnTo>
                    <a:pt x="1237627" y="1124737"/>
                  </a:lnTo>
                  <a:lnTo>
                    <a:pt x="1238173" y="1124737"/>
                  </a:lnTo>
                  <a:lnTo>
                    <a:pt x="1238173" y="1119657"/>
                  </a:lnTo>
                  <a:lnTo>
                    <a:pt x="1237678" y="1119657"/>
                  </a:lnTo>
                  <a:lnTo>
                    <a:pt x="1236967" y="1120927"/>
                  </a:lnTo>
                  <a:lnTo>
                    <a:pt x="1235202" y="1123467"/>
                  </a:lnTo>
                  <a:lnTo>
                    <a:pt x="1235011" y="1124737"/>
                  </a:lnTo>
                  <a:lnTo>
                    <a:pt x="1233792" y="1124737"/>
                  </a:lnTo>
                  <a:lnTo>
                    <a:pt x="1232154" y="1126007"/>
                  </a:lnTo>
                  <a:lnTo>
                    <a:pt x="1231303" y="1127277"/>
                  </a:lnTo>
                  <a:lnTo>
                    <a:pt x="1230337" y="1128547"/>
                  </a:lnTo>
                  <a:lnTo>
                    <a:pt x="1229969" y="1128547"/>
                  </a:lnTo>
                  <a:lnTo>
                    <a:pt x="1230160" y="1129817"/>
                  </a:lnTo>
                  <a:lnTo>
                    <a:pt x="1228928" y="1131087"/>
                  </a:lnTo>
                  <a:lnTo>
                    <a:pt x="1228305" y="1131087"/>
                  </a:lnTo>
                  <a:lnTo>
                    <a:pt x="1228267" y="1132357"/>
                  </a:lnTo>
                  <a:lnTo>
                    <a:pt x="1226312" y="1133627"/>
                  </a:lnTo>
                  <a:lnTo>
                    <a:pt x="1225778" y="1133995"/>
                  </a:lnTo>
                  <a:lnTo>
                    <a:pt x="1225778" y="1160297"/>
                  </a:lnTo>
                  <a:lnTo>
                    <a:pt x="1225080" y="1160297"/>
                  </a:lnTo>
                  <a:lnTo>
                    <a:pt x="1224953" y="1159027"/>
                  </a:lnTo>
                  <a:lnTo>
                    <a:pt x="1225778" y="1160297"/>
                  </a:lnTo>
                  <a:lnTo>
                    <a:pt x="1225778" y="1133995"/>
                  </a:lnTo>
                  <a:lnTo>
                    <a:pt x="1224419" y="1134897"/>
                  </a:lnTo>
                  <a:lnTo>
                    <a:pt x="1222984" y="1136167"/>
                  </a:lnTo>
                  <a:lnTo>
                    <a:pt x="1222248" y="1137437"/>
                  </a:lnTo>
                  <a:lnTo>
                    <a:pt x="1222235" y="1139977"/>
                  </a:lnTo>
                  <a:lnTo>
                    <a:pt x="1219771" y="1139977"/>
                  </a:lnTo>
                  <a:lnTo>
                    <a:pt x="1218946" y="1141247"/>
                  </a:lnTo>
                  <a:lnTo>
                    <a:pt x="1216088" y="1143787"/>
                  </a:lnTo>
                  <a:lnTo>
                    <a:pt x="1215377" y="1143787"/>
                  </a:lnTo>
                  <a:lnTo>
                    <a:pt x="1214970" y="1145057"/>
                  </a:lnTo>
                  <a:lnTo>
                    <a:pt x="1214856" y="1146327"/>
                  </a:lnTo>
                  <a:lnTo>
                    <a:pt x="1215605" y="1145057"/>
                  </a:lnTo>
                  <a:lnTo>
                    <a:pt x="1215961" y="1145057"/>
                  </a:lnTo>
                  <a:lnTo>
                    <a:pt x="1216329" y="1147597"/>
                  </a:lnTo>
                  <a:lnTo>
                    <a:pt x="1215466" y="1147597"/>
                  </a:lnTo>
                  <a:lnTo>
                    <a:pt x="1214729" y="1146327"/>
                  </a:lnTo>
                  <a:lnTo>
                    <a:pt x="1214729" y="1147597"/>
                  </a:lnTo>
                  <a:lnTo>
                    <a:pt x="1215199" y="1147597"/>
                  </a:lnTo>
                  <a:lnTo>
                    <a:pt x="1218323" y="1150137"/>
                  </a:lnTo>
                  <a:lnTo>
                    <a:pt x="1219796" y="1150137"/>
                  </a:lnTo>
                  <a:lnTo>
                    <a:pt x="1219390" y="1151407"/>
                  </a:lnTo>
                  <a:lnTo>
                    <a:pt x="1218590" y="1151407"/>
                  </a:lnTo>
                  <a:lnTo>
                    <a:pt x="1217637" y="1152677"/>
                  </a:lnTo>
                  <a:lnTo>
                    <a:pt x="1217041" y="1152677"/>
                  </a:lnTo>
                  <a:lnTo>
                    <a:pt x="1217396" y="1153947"/>
                  </a:lnTo>
                  <a:lnTo>
                    <a:pt x="1217714" y="1155217"/>
                  </a:lnTo>
                  <a:lnTo>
                    <a:pt x="1217739" y="1157757"/>
                  </a:lnTo>
                  <a:lnTo>
                    <a:pt x="1219809" y="1157757"/>
                  </a:lnTo>
                  <a:lnTo>
                    <a:pt x="1219733" y="1159027"/>
                  </a:lnTo>
                  <a:lnTo>
                    <a:pt x="1220660" y="1159027"/>
                  </a:lnTo>
                  <a:lnTo>
                    <a:pt x="1222844" y="1160297"/>
                  </a:lnTo>
                  <a:lnTo>
                    <a:pt x="1224114" y="1161567"/>
                  </a:lnTo>
                  <a:lnTo>
                    <a:pt x="1225207" y="1161567"/>
                  </a:lnTo>
                  <a:lnTo>
                    <a:pt x="1226210" y="1162837"/>
                  </a:lnTo>
                  <a:lnTo>
                    <a:pt x="1226858" y="1162837"/>
                  </a:lnTo>
                  <a:lnTo>
                    <a:pt x="1226921" y="1161567"/>
                  </a:lnTo>
                  <a:lnTo>
                    <a:pt x="1227251" y="1160297"/>
                  </a:lnTo>
                  <a:lnTo>
                    <a:pt x="1227378" y="1160297"/>
                  </a:lnTo>
                  <a:lnTo>
                    <a:pt x="1227836" y="1159027"/>
                  </a:lnTo>
                  <a:lnTo>
                    <a:pt x="1228255" y="1156487"/>
                  </a:lnTo>
                  <a:lnTo>
                    <a:pt x="1231112" y="1156487"/>
                  </a:lnTo>
                  <a:lnTo>
                    <a:pt x="1232560" y="1157757"/>
                  </a:lnTo>
                  <a:lnTo>
                    <a:pt x="1235951" y="1157757"/>
                  </a:lnTo>
                  <a:lnTo>
                    <a:pt x="1236192" y="1156487"/>
                  </a:lnTo>
                  <a:lnTo>
                    <a:pt x="1236091" y="1155217"/>
                  </a:lnTo>
                  <a:lnTo>
                    <a:pt x="1237335" y="1155217"/>
                  </a:lnTo>
                  <a:lnTo>
                    <a:pt x="1236014" y="1153947"/>
                  </a:lnTo>
                  <a:lnTo>
                    <a:pt x="1237754" y="1152677"/>
                  </a:lnTo>
                  <a:lnTo>
                    <a:pt x="1238504" y="1152677"/>
                  </a:lnTo>
                  <a:lnTo>
                    <a:pt x="1238669" y="1151407"/>
                  </a:lnTo>
                  <a:lnTo>
                    <a:pt x="1238465" y="1150137"/>
                  </a:lnTo>
                  <a:lnTo>
                    <a:pt x="1239075" y="1148867"/>
                  </a:lnTo>
                  <a:lnTo>
                    <a:pt x="1239558" y="1148867"/>
                  </a:lnTo>
                  <a:lnTo>
                    <a:pt x="1239913" y="1150137"/>
                  </a:lnTo>
                  <a:lnTo>
                    <a:pt x="1240066" y="1150137"/>
                  </a:lnTo>
                  <a:lnTo>
                    <a:pt x="1240536" y="1151407"/>
                  </a:lnTo>
                  <a:lnTo>
                    <a:pt x="1241894" y="1151407"/>
                  </a:lnTo>
                  <a:lnTo>
                    <a:pt x="1242098" y="1150137"/>
                  </a:lnTo>
                  <a:lnTo>
                    <a:pt x="1243076" y="1150137"/>
                  </a:lnTo>
                  <a:lnTo>
                    <a:pt x="1244320" y="1148867"/>
                  </a:lnTo>
                  <a:lnTo>
                    <a:pt x="1245616" y="1146327"/>
                  </a:lnTo>
                  <a:lnTo>
                    <a:pt x="1245133" y="1146327"/>
                  </a:lnTo>
                  <a:lnTo>
                    <a:pt x="1244879" y="1145057"/>
                  </a:lnTo>
                  <a:lnTo>
                    <a:pt x="1246708" y="1145057"/>
                  </a:lnTo>
                  <a:lnTo>
                    <a:pt x="1246822" y="1142517"/>
                  </a:lnTo>
                  <a:lnTo>
                    <a:pt x="1246936" y="1141247"/>
                  </a:lnTo>
                  <a:lnTo>
                    <a:pt x="1247825" y="1141247"/>
                  </a:lnTo>
                  <a:lnTo>
                    <a:pt x="1247876" y="1139977"/>
                  </a:lnTo>
                  <a:lnTo>
                    <a:pt x="1249362" y="1139977"/>
                  </a:lnTo>
                  <a:lnTo>
                    <a:pt x="1249794" y="1138707"/>
                  </a:lnTo>
                  <a:lnTo>
                    <a:pt x="1251318" y="1138707"/>
                  </a:lnTo>
                  <a:lnTo>
                    <a:pt x="1252435" y="1137437"/>
                  </a:lnTo>
                  <a:lnTo>
                    <a:pt x="1253363" y="1137437"/>
                  </a:lnTo>
                  <a:lnTo>
                    <a:pt x="1253388" y="1136167"/>
                  </a:lnTo>
                  <a:lnTo>
                    <a:pt x="1253731" y="1136167"/>
                  </a:lnTo>
                  <a:lnTo>
                    <a:pt x="1253985" y="1134897"/>
                  </a:lnTo>
                  <a:lnTo>
                    <a:pt x="1255280" y="1134897"/>
                  </a:lnTo>
                  <a:lnTo>
                    <a:pt x="1255636" y="1133627"/>
                  </a:lnTo>
                  <a:lnTo>
                    <a:pt x="1255522" y="1131087"/>
                  </a:lnTo>
                  <a:lnTo>
                    <a:pt x="1257096" y="1131087"/>
                  </a:lnTo>
                  <a:lnTo>
                    <a:pt x="1257236" y="1129817"/>
                  </a:lnTo>
                  <a:lnTo>
                    <a:pt x="1257084" y="1129817"/>
                  </a:lnTo>
                  <a:lnTo>
                    <a:pt x="1257287" y="1128547"/>
                  </a:lnTo>
                  <a:lnTo>
                    <a:pt x="1257465" y="1127277"/>
                  </a:lnTo>
                  <a:lnTo>
                    <a:pt x="1257592" y="1127277"/>
                  </a:lnTo>
                  <a:lnTo>
                    <a:pt x="1258265" y="1128547"/>
                  </a:lnTo>
                  <a:lnTo>
                    <a:pt x="1258354" y="1129817"/>
                  </a:lnTo>
                  <a:lnTo>
                    <a:pt x="1258938" y="1129817"/>
                  </a:lnTo>
                  <a:lnTo>
                    <a:pt x="1259179" y="1128547"/>
                  </a:lnTo>
                  <a:lnTo>
                    <a:pt x="1259687" y="1127277"/>
                  </a:lnTo>
                  <a:lnTo>
                    <a:pt x="1260411" y="1127277"/>
                  </a:lnTo>
                  <a:lnTo>
                    <a:pt x="1261389" y="1126007"/>
                  </a:lnTo>
                  <a:lnTo>
                    <a:pt x="1262113" y="1124737"/>
                  </a:lnTo>
                  <a:lnTo>
                    <a:pt x="1262684" y="1123467"/>
                  </a:lnTo>
                  <a:lnTo>
                    <a:pt x="1263472" y="1123467"/>
                  </a:lnTo>
                  <a:lnTo>
                    <a:pt x="1264285" y="1124737"/>
                  </a:lnTo>
                  <a:lnTo>
                    <a:pt x="1264716" y="1126007"/>
                  </a:lnTo>
                  <a:lnTo>
                    <a:pt x="1264767" y="1127277"/>
                  </a:lnTo>
                  <a:lnTo>
                    <a:pt x="1264907" y="1127277"/>
                  </a:lnTo>
                  <a:lnTo>
                    <a:pt x="1265199" y="1128547"/>
                  </a:lnTo>
                  <a:lnTo>
                    <a:pt x="1265656" y="1128547"/>
                  </a:lnTo>
                  <a:lnTo>
                    <a:pt x="1266177" y="1129817"/>
                  </a:lnTo>
                  <a:lnTo>
                    <a:pt x="1266647" y="1129817"/>
                  </a:lnTo>
                  <a:lnTo>
                    <a:pt x="1265910" y="1132357"/>
                  </a:lnTo>
                  <a:lnTo>
                    <a:pt x="1265745" y="1132357"/>
                  </a:lnTo>
                  <a:lnTo>
                    <a:pt x="1266736" y="1133627"/>
                  </a:lnTo>
                  <a:lnTo>
                    <a:pt x="1267015" y="1133627"/>
                  </a:lnTo>
                  <a:lnTo>
                    <a:pt x="1267066" y="1134897"/>
                  </a:lnTo>
                  <a:lnTo>
                    <a:pt x="1267333" y="1134897"/>
                  </a:lnTo>
                  <a:lnTo>
                    <a:pt x="1267625" y="1136167"/>
                  </a:lnTo>
                  <a:lnTo>
                    <a:pt x="1267841" y="1136167"/>
                  </a:lnTo>
                  <a:lnTo>
                    <a:pt x="1267777" y="1137437"/>
                  </a:lnTo>
                  <a:lnTo>
                    <a:pt x="1268425" y="1138707"/>
                  </a:lnTo>
                  <a:lnTo>
                    <a:pt x="1269707" y="1138707"/>
                  </a:lnTo>
                  <a:lnTo>
                    <a:pt x="1268476" y="1139977"/>
                  </a:lnTo>
                  <a:lnTo>
                    <a:pt x="1268031" y="1141247"/>
                  </a:lnTo>
                  <a:lnTo>
                    <a:pt x="1268349" y="1142517"/>
                  </a:lnTo>
                  <a:lnTo>
                    <a:pt x="1269187" y="1143787"/>
                  </a:lnTo>
                  <a:lnTo>
                    <a:pt x="1269542" y="1143787"/>
                  </a:lnTo>
                  <a:lnTo>
                    <a:pt x="1269377" y="1145057"/>
                  </a:lnTo>
                  <a:lnTo>
                    <a:pt x="1271765" y="1146327"/>
                  </a:lnTo>
                  <a:lnTo>
                    <a:pt x="1271689" y="1147597"/>
                  </a:lnTo>
                  <a:lnTo>
                    <a:pt x="1271206" y="1148867"/>
                  </a:lnTo>
                  <a:lnTo>
                    <a:pt x="1268704" y="1148867"/>
                  </a:lnTo>
                  <a:lnTo>
                    <a:pt x="1268044" y="1150137"/>
                  </a:lnTo>
                  <a:lnTo>
                    <a:pt x="1270774" y="1150137"/>
                  </a:lnTo>
                  <a:lnTo>
                    <a:pt x="1270660" y="1152677"/>
                  </a:lnTo>
                  <a:lnTo>
                    <a:pt x="1271270" y="1153947"/>
                  </a:lnTo>
                  <a:lnTo>
                    <a:pt x="1273276" y="1153947"/>
                  </a:lnTo>
                  <a:lnTo>
                    <a:pt x="1273467" y="1155217"/>
                  </a:lnTo>
                  <a:lnTo>
                    <a:pt x="1273111" y="1156487"/>
                  </a:lnTo>
                  <a:lnTo>
                    <a:pt x="1272527" y="1156487"/>
                  </a:lnTo>
                  <a:lnTo>
                    <a:pt x="1272324" y="1157757"/>
                  </a:lnTo>
                  <a:lnTo>
                    <a:pt x="1272197" y="1159027"/>
                  </a:lnTo>
                  <a:lnTo>
                    <a:pt x="1272171" y="1160297"/>
                  </a:lnTo>
                  <a:lnTo>
                    <a:pt x="1274546" y="1160297"/>
                  </a:lnTo>
                  <a:lnTo>
                    <a:pt x="1273594" y="1161567"/>
                  </a:lnTo>
                  <a:lnTo>
                    <a:pt x="1273771" y="1162837"/>
                  </a:lnTo>
                  <a:lnTo>
                    <a:pt x="1275067" y="1165377"/>
                  </a:lnTo>
                  <a:lnTo>
                    <a:pt x="1275397" y="1166647"/>
                  </a:lnTo>
                  <a:lnTo>
                    <a:pt x="1275613" y="1166647"/>
                  </a:lnTo>
                  <a:lnTo>
                    <a:pt x="1276007" y="1167917"/>
                  </a:lnTo>
                  <a:lnTo>
                    <a:pt x="1276273" y="1167917"/>
                  </a:lnTo>
                  <a:lnTo>
                    <a:pt x="1277340" y="1169187"/>
                  </a:lnTo>
                  <a:lnTo>
                    <a:pt x="1277467" y="1170457"/>
                  </a:lnTo>
                  <a:lnTo>
                    <a:pt x="1276832" y="1171727"/>
                  </a:lnTo>
                  <a:lnTo>
                    <a:pt x="1277708" y="1171727"/>
                  </a:lnTo>
                  <a:lnTo>
                    <a:pt x="1277708" y="1172997"/>
                  </a:lnTo>
                  <a:lnTo>
                    <a:pt x="1278191" y="1172997"/>
                  </a:lnTo>
                  <a:lnTo>
                    <a:pt x="1278305" y="1174267"/>
                  </a:lnTo>
                  <a:lnTo>
                    <a:pt x="1278610" y="1174267"/>
                  </a:lnTo>
                  <a:lnTo>
                    <a:pt x="1278788" y="1175537"/>
                  </a:lnTo>
                  <a:lnTo>
                    <a:pt x="1278801" y="1176807"/>
                  </a:lnTo>
                  <a:lnTo>
                    <a:pt x="1278547" y="1178077"/>
                  </a:lnTo>
                  <a:lnTo>
                    <a:pt x="1277708" y="1178077"/>
                  </a:lnTo>
                  <a:lnTo>
                    <a:pt x="1278153" y="1179347"/>
                  </a:lnTo>
                  <a:lnTo>
                    <a:pt x="1281010" y="1179347"/>
                  </a:lnTo>
                  <a:lnTo>
                    <a:pt x="1281353" y="1180617"/>
                  </a:lnTo>
                  <a:lnTo>
                    <a:pt x="1281480" y="1180617"/>
                  </a:lnTo>
                  <a:lnTo>
                    <a:pt x="1281493" y="1181887"/>
                  </a:lnTo>
                  <a:lnTo>
                    <a:pt x="1282128" y="1184427"/>
                  </a:lnTo>
                  <a:lnTo>
                    <a:pt x="1282204" y="1185697"/>
                  </a:lnTo>
                  <a:lnTo>
                    <a:pt x="1282407" y="1186967"/>
                  </a:lnTo>
                  <a:lnTo>
                    <a:pt x="1283728" y="1186967"/>
                  </a:lnTo>
                  <a:lnTo>
                    <a:pt x="1284147" y="1188237"/>
                  </a:lnTo>
                  <a:lnTo>
                    <a:pt x="1283677" y="1189507"/>
                  </a:lnTo>
                  <a:lnTo>
                    <a:pt x="1283500" y="1189507"/>
                  </a:lnTo>
                  <a:lnTo>
                    <a:pt x="1283500" y="1190777"/>
                  </a:lnTo>
                  <a:lnTo>
                    <a:pt x="1283614" y="1192047"/>
                  </a:lnTo>
                  <a:lnTo>
                    <a:pt x="1283970" y="1192047"/>
                  </a:lnTo>
                  <a:lnTo>
                    <a:pt x="1284973" y="1193317"/>
                  </a:lnTo>
                  <a:lnTo>
                    <a:pt x="1287792" y="1193317"/>
                  </a:lnTo>
                  <a:lnTo>
                    <a:pt x="1288288" y="1194587"/>
                  </a:lnTo>
                  <a:lnTo>
                    <a:pt x="1289329" y="1193317"/>
                  </a:lnTo>
                  <a:lnTo>
                    <a:pt x="1290548" y="1193317"/>
                  </a:lnTo>
                  <a:lnTo>
                    <a:pt x="1290840" y="1194587"/>
                  </a:lnTo>
                  <a:lnTo>
                    <a:pt x="1295133" y="1194587"/>
                  </a:lnTo>
                  <a:lnTo>
                    <a:pt x="1295514" y="1193317"/>
                  </a:lnTo>
                  <a:lnTo>
                    <a:pt x="1295565" y="1192047"/>
                  </a:lnTo>
                  <a:lnTo>
                    <a:pt x="1297393" y="1189507"/>
                  </a:lnTo>
                  <a:lnTo>
                    <a:pt x="1299070" y="1188237"/>
                  </a:lnTo>
                  <a:lnTo>
                    <a:pt x="1300276" y="1188237"/>
                  </a:lnTo>
                  <a:lnTo>
                    <a:pt x="1299997" y="1186967"/>
                  </a:lnTo>
                  <a:lnTo>
                    <a:pt x="1298803" y="1186967"/>
                  </a:lnTo>
                  <a:lnTo>
                    <a:pt x="1298282" y="1185697"/>
                  </a:lnTo>
                  <a:lnTo>
                    <a:pt x="1298041" y="1184427"/>
                  </a:lnTo>
                  <a:lnTo>
                    <a:pt x="1298270" y="1184427"/>
                  </a:lnTo>
                  <a:lnTo>
                    <a:pt x="1298829" y="1183157"/>
                  </a:lnTo>
                  <a:lnTo>
                    <a:pt x="1299552" y="1183157"/>
                  </a:lnTo>
                  <a:lnTo>
                    <a:pt x="1300594" y="1181887"/>
                  </a:lnTo>
                  <a:lnTo>
                    <a:pt x="1301076" y="1181887"/>
                  </a:lnTo>
                  <a:lnTo>
                    <a:pt x="1301521" y="1180617"/>
                  </a:lnTo>
                  <a:lnTo>
                    <a:pt x="1301965" y="1180617"/>
                  </a:lnTo>
                  <a:lnTo>
                    <a:pt x="1300759" y="1179347"/>
                  </a:lnTo>
                  <a:lnTo>
                    <a:pt x="1300264" y="1178077"/>
                  </a:lnTo>
                  <a:lnTo>
                    <a:pt x="1300492" y="1178077"/>
                  </a:lnTo>
                  <a:lnTo>
                    <a:pt x="1300556" y="1176807"/>
                  </a:lnTo>
                  <a:lnTo>
                    <a:pt x="1300797" y="1176807"/>
                  </a:lnTo>
                  <a:lnTo>
                    <a:pt x="1300886" y="1175537"/>
                  </a:lnTo>
                  <a:lnTo>
                    <a:pt x="1300454" y="1175537"/>
                  </a:lnTo>
                  <a:lnTo>
                    <a:pt x="1298778" y="1174267"/>
                  </a:lnTo>
                  <a:lnTo>
                    <a:pt x="1297940" y="1172997"/>
                  </a:lnTo>
                  <a:lnTo>
                    <a:pt x="1297927" y="1171727"/>
                  </a:lnTo>
                  <a:lnTo>
                    <a:pt x="1297597" y="1171727"/>
                  </a:lnTo>
                  <a:lnTo>
                    <a:pt x="1297114" y="1170457"/>
                  </a:lnTo>
                  <a:lnTo>
                    <a:pt x="1297444" y="1169187"/>
                  </a:lnTo>
                  <a:lnTo>
                    <a:pt x="1297838" y="1169187"/>
                  </a:lnTo>
                  <a:lnTo>
                    <a:pt x="1297216" y="1167917"/>
                  </a:lnTo>
                  <a:lnTo>
                    <a:pt x="1296644" y="1169187"/>
                  </a:lnTo>
                  <a:lnTo>
                    <a:pt x="1296441" y="1169187"/>
                  </a:lnTo>
                  <a:lnTo>
                    <a:pt x="1296174" y="1167917"/>
                  </a:lnTo>
                  <a:lnTo>
                    <a:pt x="1296809" y="1166647"/>
                  </a:lnTo>
                  <a:lnTo>
                    <a:pt x="1295349" y="1165377"/>
                  </a:lnTo>
                  <a:lnTo>
                    <a:pt x="1295133" y="1164107"/>
                  </a:lnTo>
                  <a:lnTo>
                    <a:pt x="1296187" y="1162837"/>
                  </a:lnTo>
                  <a:lnTo>
                    <a:pt x="1294815" y="1162837"/>
                  </a:lnTo>
                  <a:lnTo>
                    <a:pt x="1294028" y="1161567"/>
                  </a:lnTo>
                  <a:lnTo>
                    <a:pt x="1293368" y="1161567"/>
                  </a:lnTo>
                  <a:lnTo>
                    <a:pt x="1293380" y="1160297"/>
                  </a:lnTo>
                  <a:lnTo>
                    <a:pt x="1293901" y="1159027"/>
                  </a:lnTo>
                  <a:lnTo>
                    <a:pt x="1293241" y="1159027"/>
                  </a:lnTo>
                  <a:lnTo>
                    <a:pt x="1292987" y="1160297"/>
                  </a:lnTo>
                  <a:lnTo>
                    <a:pt x="1291678" y="1160297"/>
                  </a:lnTo>
                  <a:lnTo>
                    <a:pt x="1291831" y="1159027"/>
                  </a:lnTo>
                  <a:lnTo>
                    <a:pt x="1292440" y="1157757"/>
                  </a:lnTo>
                  <a:lnTo>
                    <a:pt x="1292745" y="1157757"/>
                  </a:lnTo>
                  <a:lnTo>
                    <a:pt x="1292923" y="1156487"/>
                  </a:lnTo>
                  <a:lnTo>
                    <a:pt x="1291463" y="1155217"/>
                  </a:lnTo>
                  <a:lnTo>
                    <a:pt x="1290688" y="1155217"/>
                  </a:lnTo>
                  <a:lnTo>
                    <a:pt x="1290510" y="1153947"/>
                  </a:lnTo>
                  <a:lnTo>
                    <a:pt x="1290828" y="1153947"/>
                  </a:lnTo>
                  <a:lnTo>
                    <a:pt x="1291234" y="1152677"/>
                  </a:lnTo>
                  <a:lnTo>
                    <a:pt x="1291653" y="1151407"/>
                  </a:lnTo>
                  <a:lnTo>
                    <a:pt x="1290104" y="1152677"/>
                  </a:lnTo>
                  <a:lnTo>
                    <a:pt x="1288834" y="1152677"/>
                  </a:lnTo>
                  <a:lnTo>
                    <a:pt x="1287830" y="1151407"/>
                  </a:lnTo>
                  <a:lnTo>
                    <a:pt x="1290294" y="1147597"/>
                  </a:lnTo>
                  <a:lnTo>
                    <a:pt x="1289253" y="1146327"/>
                  </a:lnTo>
                  <a:lnTo>
                    <a:pt x="1289088" y="1146327"/>
                  </a:lnTo>
                  <a:lnTo>
                    <a:pt x="1289062" y="1145057"/>
                  </a:lnTo>
                  <a:lnTo>
                    <a:pt x="1289177" y="1142517"/>
                  </a:lnTo>
                  <a:lnTo>
                    <a:pt x="1288783" y="1142517"/>
                  </a:lnTo>
                  <a:lnTo>
                    <a:pt x="1288503" y="1141247"/>
                  </a:lnTo>
                  <a:lnTo>
                    <a:pt x="1288694" y="1139977"/>
                  </a:lnTo>
                  <a:lnTo>
                    <a:pt x="1288923" y="1138707"/>
                  </a:lnTo>
                  <a:lnTo>
                    <a:pt x="1288973" y="1137437"/>
                  </a:lnTo>
                  <a:lnTo>
                    <a:pt x="1288783" y="1136167"/>
                  </a:lnTo>
                  <a:lnTo>
                    <a:pt x="1287945" y="1137437"/>
                  </a:lnTo>
                  <a:lnTo>
                    <a:pt x="1287386" y="1137437"/>
                  </a:lnTo>
                  <a:lnTo>
                    <a:pt x="1287881" y="1138707"/>
                  </a:lnTo>
                  <a:lnTo>
                    <a:pt x="1286929" y="1139977"/>
                  </a:lnTo>
                  <a:lnTo>
                    <a:pt x="1284935" y="1139977"/>
                  </a:lnTo>
                  <a:lnTo>
                    <a:pt x="1285532" y="1138707"/>
                  </a:lnTo>
                  <a:lnTo>
                    <a:pt x="1285849" y="1138707"/>
                  </a:lnTo>
                  <a:lnTo>
                    <a:pt x="1285887" y="1137437"/>
                  </a:lnTo>
                  <a:lnTo>
                    <a:pt x="1286090" y="1137437"/>
                  </a:lnTo>
                  <a:lnTo>
                    <a:pt x="1286979" y="1133627"/>
                  </a:lnTo>
                  <a:lnTo>
                    <a:pt x="1287221" y="1132357"/>
                  </a:lnTo>
                  <a:lnTo>
                    <a:pt x="1284947" y="1132357"/>
                  </a:lnTo>
                  <a:lnTo>
                    <a:pt x="1285582" y="1131087"/>
                  </a:lnTo>
                  <a:lnTo>
                    <a:pt x="1285748" y="1131087"/>
                  </a:lnTo>
                  <a:lnTo>
                    <a:pt x="1286179" y="1129817"/>
                  </a:lnTo>
                  <a:lnTo>
                    <a:pt x="1285951" y="1129817"/>
                  </a:lnTo>
                  <a:lnTo>
                    <a:pt x="1285074" y="1128547"/>
                  </a:lnTo>
                  <a:lnTo>
                    <a:pt x="1284770" y="1127277"/>
                  </a:lnTo>
                  <a:lnTo>
                    <a:pt x="1284058" y="1126007"/>
                  </a:lnTo>
                  <a:lnTo>
                    <a:pt x="1283119" y="1126007"/>
                  </a:lnTo>
                  <a:lnTo>
                    <a:pt x="1282763" y="1124737"/>
                  </a:lnTo>
                  <a:lnTo>
                    <a:pt x="1283436" y="1124737"/>
                  </a:lnTo>
                  <a:lnTo>
                    <a:pt x="1283843" y="1123467"/>
                  </a:lnTo>
                  <a:lnTo>
                    <a:pt x="1283500" y="1122197"/>
                  </a:lnTo>
                  <a:lnTo>
                    <a:pt x="1284935" y="1122197"/>
                  </a:lnTo>
                  <a:lnTo>
                    <a:pt x="1284859" y="1123467"/>
                  </a:lnTo>
                  <a:lnTo>
                    <a:pt x="1285087" y="1123467"/>
                  </a:lnTo>
                  <a:lnTo>
                    <a:pt x="1285621" y="1124737"/>
                  </a:lnTo>
                  <a:lnTo>
                    <a:pt x="1300175" y="1124737"/>
                  </a:lnTo>
                  <a:lnTo>
                    <a:pt x="1300975" y="1126007"/>
                  </a:lnTo>
                  <a:lnTo>
                    <a:pt x="1301635" y="1124737"/>
                  </a:lnTo>
                  <a:lnTo>
                    <a:pt x="1304010" y="1124737"/>
                  </a:lnTo>
                  <a:lnTo>
                    <a:pt x="1304912" y="1126007"/>
                  </a:lnTo>
                  <a:lnTo>
                    <a:pt x="1306664" y="1126007"/>
                  </a:lnTo>
                  <a:lnTo>
                    <a:pt x="1307896" y="1124737"/>
                  </a:lnTo>
                  <a:lnTo>
                    <a:pt x="1310182" y="1124737"/>
                  </a:lnTo>
                  <a:lnTo>
                    <a:pt x="1312710" y="1126007"/>
                  </a:lnTo>
                  <a:lnTo>
                    <a:pt x="1316405" y="1126007"/>
                  </a:lnTo>
                  <a:lnTo>
                    <a:pt x="1317498" y="1124737"/>
                  </a:lnTo>
                  <a:lnTo>
                    <a:pt x="1318552" y="1124737"/>
                  </a:lnTo>
                  <a:lnTo>
                    <a:pt x="1318869" y="1126007"/>
                  </a:lnTo>
                  <a:lnTo>
                    <a:pt x="1319707" y="1126007"/>
                  </a:lnTo>
                  <a:lnTo>
                    <a:pt x="1320165" y="1127277"/>
                  </a:lnTo>
                  <a:lnTo>
                    <a:pt x="1321219" y="1127277"/>
                  </a:lnTo>
                  <a:lnTo>
                    <a:pt x="1322539" y="1128547"/>
                  </a:lnTo>
                  <a:lnTo>
                    <a:pt x="1328915" y="1128547"/>
                  </a:lnTo>
                  <a:lnTo>
                    <a:pt x="1329270" y="1129817"/>
                  </a:lnTo>
                  <a:lnTo>
                    <a:pt x="1330794" y="1129817"/>
                  </a:lnTo>
                  <a:lnTo>
                    <a:pt x="1332115" y="1131087"/>
                  </a:lnTo>
                  <a:lnTo>
                    <a:pt x="1335443" y="1131087"/>
                  </a:lnTo>
                  <a:lnTo>
                    <a:pt x="1336103" y="1132357"/>
                  </a:lnTo>
                  <a:lnTo>
                    <a:pt x="1342009" y="1132357"/>
                  </a:lnTo>
                  <a:lnTo>
                    <a:pt x="1341716" y="1129817"/>
                  </a:lnTo>
                  <a:lnTo>
                    <a:pt x="1342859" y="1129817"/>
                  </a:lnTo>
                  <a:lnTo>
                    <a:pt x="1344168" y="1131087"/>
                  </a:lnTo>
                  <a:lnTo>
                    <a:pt x="1345349" y="1129817"/>
                  </a:lnTo>
                  <a:lnTo>
                    <a:pt x="1345844" y="1128547"/>
                  </a:lnTo>
                  <a:close/>
                </a:path>
                <a:path w="2097405" h="1483995">
                  <a:moveTo>
                    <a:pt x="1357934" y="1204442"/>
                  </a:moveTo>
                  <a:lnTo>
                    <a:pt x="1357604" y="1204569"/>
                  </a:lnTo>
                  <a:lnTo>
                    <a:pt x="1357477" y="1204696"/>
                  </a:lnTo>
                  <a:lnTo>
                    <a:pt x="1357617" y="1204823"/>
                  </a:lnTo>
                  <a:lnTo>
                    <a:pt x="1357769" y="1204696"/>
                  </a:lnTo>
                  <a:lnTo>
                    <a:pt x="1357934" y="1204442"/>
                  </a:lnTo>
                  <a:close/>
                </a:path>
                <a:path w="2097405" h="1483995">
                  <a:moveTo>
                    <a:pt x="1378280" y="1173962"/>
                  </a:moveTo>
                  <a:lnTo>
                    <a:pt x="1377746" y="1173962"/>
                  </a:lnTo>
                  <a:lnTo>
                    <a:pt x="1377708" y="1174470"/>
                  </a:lnTo>
                  <a:lnTo>
                    <a:pt x="1377924" y="1174470"/>
                  </a:lnTo>
                  <a:lnTo>
                    <a:pt x="1378280" y="1173962"/>
                  </a:lnTo>
                  <a:close/>
                </a:path>
                <a:path w="2097405" h="1483995">
                  <a:moveTo>
                    <a:pt x="1412430" y="863803"/>
                  </a:moveTo>
                  <a:lnTo>
                    <a:pt x="1405242" y="851738"/>
                  </a:lnTo>
                  <a:lnTo>
                    <a:pt x="1404124" y="850722"/>
                  </a:lnTo>
                  <a:lnTo>
                    <a:pt x="1403832" y="850468"/>
                  </a:lnTo>
                  <a:lnTo>
                    <a:pt x="1397139" y="845896"/>
                  </a:lnTo>
                  <a:lnTo>
                    <a:pt x="1395247" y="844753"/>
                  </a:lnTo>
                  <a:lnTo>
                    <a:pt x="1393469" y="843737"/>
                  </a:lnTo>
                  <a:lnTo>
                    <a:pt x="1391031" y="842340"/>
                  </a:lnTo>
                  <a:lnTo>
                    <a:pt x="1390396" y="841997"/>
                  </a:lnTo>
                  <a:lnTo>
                    <a:pt x="1390396" y="864565"/>
                  </a:lnTo>
                  <a:lnTo>
                    <a:pt x="1390116" y="864539"/>
                  </a:lnTo>
                  <a:lnTo>
                    <a:pt x="1390116" y="866978"/>
                  </a:lnTo>
                  <a:lnTo>
                    <a:pt x="1389989" y="867486"/>
                  </a:lnTo>
                  <a:lnTo>
                    <a:pt x="1388859" y="868121"/>
                  </a:lnTo>
                  <a:lnTo>
                    <a:pt x="1387944" y="867740"/>
                  </a:lnTo>
                  <a:lnTo>
                    <a:pt x="1387487" y="867232"/>
                  </a:lnTo>
                  <a:lnTo>
                    <a:pt x="1386649" y="866978"/>
                  </a:lnTo>
                  <a:lnTo>
                    <a:pt x="1386103" y="867105"/>
                  </a:lnTo>
                  <a:lnTo>
                    <a:pt x="1385836" y="867486"/>
                  </a:lnTo>
                  <a:lnTo>
                    <a:pt x="1386624" y="867994"/>
                  </a:lnTo>
                  <a:lnTo>
                    <a:pt x="1386687" y="868375"/>
                  </a:lnTo>
                  <a:lnTo>
                    <a:pt x="1386039" y="868502"/>
                  </a:lnTo>
                  <a:lnTo>
                    <a:pt x="1384909" y="868883"/>
                  </a:lnTo>
                  <a:lnTo>
                    <a:pt x="1384134" y="869264"/>
                  </a:lnTo>
                  <a:lnTo>
                    <a:pt x="1384185" y="869518"/>
                  </a:lnTo>
                  <a:lnTo>
                    <a:pt x="1383665" y="869645"/>
                  </a:lnTo>
                  <a:lnTo>
                    <a:pt x="1382915" y="869899"/>
                  </a:lnTo>
                  <a:lnTo>
                    <a:pt x="1382674" y="870026"/>
                  </a:lnTo>
                  <a:lnTo>
                    <a:pt x="1382598" y="870153"/>
                  </a:lnTo>
                  <a:lnTo>
                    <a:pt x="1381213" y="871804"/>
                  </a:lnTo>
                  <a:lnTo>
                    <a:pt x="1380502" y="872820"/>
                  </a:lnTo>
                  <a:lnTo>
                    <a:pt x="1380121" y="873086"/>
                  </a:lnTo>
                  <a:lnTo>
                    <a:pt x="1380121" y="904824"/>
                  </a:lnTo>
                  <a:lnTo>
                    <a:pt x="1379855" y="905205"/>
                  </a:lnTo>
                  <a:lnTo>
                    <a:pt x="1379423" y="904824"/>
                  </a:lnTo>
                  <a:lnTo>
                    <a:pt x="1379486" y="904570"/>
                  </a:lnTo>
                  <a:lnTo>
                    <a:pt x="1380045" y="904570"/>
                  </a:lnTo>
                  <a:lnTo>
                    <a:pt x="1380121" y="904824"/>
                  </a:lnTo>
                  <a:lnTo>
                    <a:pt x="1380121" y="873086"/>
                  </a:lnTo>
                  <a:lnTo>
                    <a:pt x="1379588" y="873455"/>
                  </a:lnTo>
                  <a:lnTo>
                    <a:pt x="1378496" y="873709"/>
                  </a:lnTo>
                  <a:lnTo>
                    <a:pt x="1378051" y="874979"/>
                  </a:lnTo>
                  <a:lnTo>
                    <a:pt x="1377429" y="875868"/>
                  </a:lnTo>
                  <a:lnTo>
                    <a:pt x="1371828" y="880440"/>
                  </a:lnTo>
                  <a:lnTo>
                    <a:pt x="1370926" y="881964"/>
                  </a:lnTo>
                  <a:lnTo>
                    <a:pt x="1370863" y="883742"/>
                  </a:lnTo>
                  <a:lnTo>
                    <a:pt x="1369377" y="883742"/>
                  </a:lnTo>
                  <a:lnTo>
                    <a:pt x="1368742" y="884250"/>
                  </a:lnTo>
                  <a:lnTo>
                    <a:pt x="1368958" y="885266"/>
                  </a:lnTo>
                  <a:lnTo>
                    <a:pt x="1369415" y="885901"/>
                  </a:lnTo>
                  <a:lnTo>
                    <a:pt x="1369682" y="886536"/>
                  </a:lnTo>
                  <a:lnTo>
                    <a:pt x="1369758" y="886790"/>
                  </a:lnTo>
                  <a:lnTo>
                    <a:pt x="1369872" y="887425"/>
                  </a:lnTo>
                  <a:lnTo>
                    <a:pt x="1369656" y="887806"/>
                  </a:lnTo>
                  <a:lnTo>
                    <a:pt x="1369136" y="888060"/>
                  </a:lnTo>
                  <a:lnTo>
                    <a:pt x="1369060" y="887933"/>
                  </a:lnTo>
                  <a:lnTo>
                    <a:pt x="1368158" y="886536"/>
                  </a:lnTo>
                  <a:lnTo>
                    <a:pt x="1366481" y="887806"/>
                  </a:lnTo>
                  <a:lnTo>
                    <a:pt x="1365173" y="887933"/>
                  </a:lnTo>
                  <a:lnTo>
                    <a:pt x="1364272" y="886790"/>
                  </a:lnTo>
                  <a:lnTo>
                    <a:pt x="1363789" y="886028"/>
                  </a:lnTo>
                  <a:lnTo>
                    <a:pt x="1363675" y="885266"/>
                  </a:lnTo>
                  <a:lnTo>
                    <a:pt x="1363535" y="884377"/>
                  </a:lnTo>
                  <a:lnTo>
                    <a:pt x="1363472" y="880313"/>
                  </a:lnTo>
                  <a:lnTo>
                    <a:pt x="1363459" y="879170"/>
                  </a:lnTo>
                  <a:lnTo>
                    <a:pt x="1363205" y="877773"/>
                  </a:lnTo>
                  <a:lnTo>
                    <a:pt x="1363154" y="877519"/>
                  </a:lnTo>
                  <a:lnTo>
                    <a:pt x="1363052" y="877011"/>
                  </a:lnTo>
                  <a:lnTo>
                    <a:pt x="1363002" y="876757"/>
                  </a:lnTo>
                  <a:lnTo>
                    <a:pt x="1362608" y="877011"/>
                  </a:lnTo>
                  <a:lnTo>
                    <a:pt x="1362100" y="876757"/>
                  </a:lnTo>
                  <a:lnTo>
                    <a:pt x="1361732" y="876287"/>
                  </a:lnTo>
                  <a:lnTo>
                    <a:pt x="1361732" y="879932"/>
                  </a:lnTo>
                  <a:lnTo>
                    <a:pt x="1361478" y="880313"/>
                  </a:lnTo>
                  <a:lnTo>
                    <a:pt x="1361008" y="879678"/>
                  </a:lnTo>
                  <a:lnTo>
                    <a:pt x="1361084" y="879170"/>
                  </a:lnTo>
                  <a:lnTo>
                    <a:pt x="1361478" y="879424"/>
                  </a:lnTo>
                  <a:lnTo>
                    <a:pt x="1361732" y="879932"/>
                  </a:lnTo>
                  <a:lnTo>
                    <a:pt x="1361732" y="876287"/>
                  </a:lnTo>
                  <a:lnTo>
                    <a:pt x="1361033" y="875360"/>
                  </a:lnTo>
                  <a:lnTo>
                    <a:pt x="1360639" y="875106"/>
                  </a:lnTo>
                  <a:lnTo>
                    <a:pt x="1360322" y="874979"/>
                  </a:lnTo>
                  <a:lnTo>
                    <a:pt x="1360106" y="875106"/>
                  </a:lnTo>
                  <a:lnTo>
                    <a:pt x="1361097" y="876630"/>
                  </a:lnTo>
                  <a:lnTo>
                    <a:pt x="1360474" y="876884"/>
                  </a:lnTo>
                  <a:lnTo>
                    <a:pt x="1359687" y="877265"/>
                  </a:lnTo>
                  <a:lnTo>
                    <a:pt x="1358722" y="877519"/>
                  </a:lnTo>
                  <a:lnTo>
                    <a:pt x="1358671" y="876757"/>
                  </a:lnTo>
                  <a:lnTo>
                    <a:pt x="1358188" y="876122"/>
                  </a:lnTo>
                  <a:lnTo>
                    <a:pt x="1358011" y="875995"/>
                  </a:lnTo>
                  <a:lnTo>
                    <a:pt x="1357274" y="875487"/>
                  </a:lnTo>
                  <a:lnTo>
                    <a:pt x="1356728" y="874852"/>
                  </a:lnTo>
                  <a:lnTo>
                    <a:pt x="1355775" y="873836"/>
                  </a:lnTo>
                  <a:lnTo>
                    <a:pt x="1354594" y="873074"/>
                  </a:lnTo>
                  <a:lnTo>
                    <a:pt x="1354874" y="872185"/>
                  </a:lnTo>
                  <a:lnTo>
                    <a:pt x="1355890" y="871677"/>
                  </a:lnTo>
                  <a:lnTo>
                    <a:pt x="1356639" y="871296"/>
                  </a:lnTo>
                  <a:lnTo>
                    <a:pt x="1354658" y="871677"/>
                  </a:lnTo>
                  <a:lnTo>
                    <a:pt x="1353197" y="871169"/>
                  </a:lnTo>
                  <a:lnTo>
                    <a:pt x="1352054" y="869518"/>
                  </a:lnTo>
                  <a:lnTo>
                    <a:pt x="1351000" y="866089"/>
                  </a:lnTo>
                  <a:lnTo>
                    <a:pt x="1350162" y="864311"/>
                  </a:lnTo>
                  <a:lnTo>
                    <a:pt x="1348790" y="860882"/>
                  </a:lnTo>
                  <a:lnTo>
                    <a:pt x="1349171" y="859612"/>
                  </a:lnTo>
                  <a:lnTo>
                    <a:pt x="1349286" y="859231"/>
                  </a:lnTo>
                  <a:lnTo>
                    <a:pt x="1350911" y="857707"/>
                  </a:lnTo>
                  <a:lnTo>
                    <a:pt x="1353362" y="856183"/>
                  </a:lnTo>
                  <a:lnTo>
                    <a:pt x="1354201" y="855421"/>
                  </a:lnTo>
                  <a:lnTo>
                    <a:pt x="1354912" y="854786"/>
                  </a:lnTo>
                  <a:lnTo>
                    <a:pt x="1355077" y="854532"/>
                  </a:lnTo>
                  <a:lnTo>
                    <a:pt x="1354023" y="854405"/>
                  </a:lnTo>
                  <a:lnTo>
                    <a:pt x="1352842" y="854405"/>
                  </a:lnTo>
                  <a:lnTo>
                    <a:pt x="1355166" y="852881"/>
                  </a:lnTo>
                  <a:lnTo>
                    <a:pt x="1360424" y="852119"/>
                  </a:lnTo>
                  <a:lnTo>
                    <a:pt x="1368590" y="851865"/>
                  </a:lnTo>
                  <a:lnTo>
                    <a:pt x="1371358" y="852881"/>
                  </a:lnTo>
                  <a:lnTo>
                    <a:pt x="1372603" y="853135"/>
                  </a:lnTo>
                  <a:lnTo>
                    <a:pt x="1373339" y="853389"/>
                  </a:lnTo>
                  <a:lnTo>
                    <a:pt x="1374152" y="853770"/>
                  </a:lnTo>
                  <a:lnTo>
                    <a:pt x="1375854" y="854278"/>
                  </a:lnTo>
                  <a:lnTo>
                    <a:pt x="1376616" y="854532"/>
                  </a:lnTo>
                  <a:lnTo>
                    <a:pt x="1377924" y="854913"/>
                  </a:lnTo>
                  <a:lnTo>
                    <a:pt x="1378458" y="855040"/>
                  </a:lnTo>
                  <a:lnTo>
                    <a:pt x="1378851" y="855294"/>
                  </a:lnTo>
                  <a:lnTo>
                    <a:pt x="1384249" y="857199"/>
                  </a:lnTo>
                  <a:lnTo>
                    <a:pt x="1387563" y="859104"/>
                  </a:lnTo>
                  <a:lnTo>
                    <a:pt x="1388833" y="860882"/>
                  </a:lnTo>
                  <a:lnTo>
                    <a:pt x="1389837" y="862533"/>
                  </a:lnTo>
                  <a:lnTo>
                    <a:pt x="1388973" y="863930"/>
                  </a:lnTo>
                  <a:lnTo>
                    <a:pt x="1386243" y="865200"/>
                  </a:lnTo>
                  <a:lnTo>
                    <a:pt x="1386636" y="865454"/>
                  </a:lnTo>
                  <a:lnTo>
                    <a:pt x="1389202" y="866343"/>
                  </a:lnTo>
                  <a:lnTo>
                    <a:pt x="1390116" y="866978"/>
                  </a:lnTo>
                  <a:lnTo>
                    <a:pt x="1390116" y="864539"/>
                  </a:lnTo>
                  <a:lnTo>
                    <a:pt x="1389341" y="864438"/>
                  </a:lnTo>
                  <a:lnTo>
                    <a:pt x="1389697" y="864438"/>
                  </a:lnTo>
                  <a:lnTo>
                    <a:pt x="1389748" y="863803"/>
                  </a:lnTo>
                  <a:lnTo>
                    <a:pt x="1390396" y="864565"/>
                  </a:lnTo>
                  <a:lnTo>
                    <a:pt x="1390396" y="841997"/>
                  </a:lnTo>
                  <a:lnTo>
                    <a:pt x="1389418" y="841451"/>
                  </a:lnTo>
                  <a:lnTo>
                    <a:pt x="1388732" y="841070"/>
                  </a:lnTo>
                  <a:lnTo>
                    <a:pt x="1387538" y="841451"/>
                  </a:lnTo>
                  <a:lnTo>
                    <a:pt x="1385354" y="840689"/>
                  </a:lnTo>
                  <a:lnTo>
                    <a:pt x="1375867" y="836244"/>
                  </a:lnTo>
                  <a:lnTo>
                    <a:pt x="1374990" y="836371"/>
                  </a:lnTo>
                  <a:lnTo>
                    <a:pt x="1374330" y="835355"/>
                  </a:lnTo>
                  <a:lnTo>
                    <a:pt x="1373378" y="834847"/>
                  </a:lnTo>
                  <a:lnTo>
                    <a:pt x="1372095" y="834720"/>
                  </a:lnTo>
                  <a:lnTo>
                    <a:pt x="1370571" y="834466"/>
                  </a:lnTo>
                  <a:lnTo>
                    <a:pt x="1369618" y="834847"/>
                  </a:lnTo>
                  <a:lnTo>
                    <a:pt x="1369263" y="835990"/>
                  </a:lnTo>
                  <a:lnTo>
                    <a:pt x="1368425" y="836371"/>
                  </a:lnTo>
                  <a:lnTo>
                    <a:pt x="1367904" y="836371"/>
                  </a:lnTo>
                  <a:lnTo>
                    <a:pt x="1367777" y="835990"/>
                  </a:lnTo>
                  <a:lnTo>
                    <a:pt x="1367688" y="835736"/>
                  </a:lnTo>
                  <a:lnTo>
                    <a:pt x="1367624" y="835609"/>
                  </a:lnTo>
                  <a:lnTo>
                    <a:pt x="1367091" y="834593"/>
                  </a:lnTo>
                  <a:lnTo>
                    <a:pt x="1366240" y="834593"/>
                  </a:lnTo>
                  <a:lnTo>
                    <a:pt x="1365250" y="834720"/>
                  </a:lnTo>
                  <a:lnTo>
                    <a:pt x="1364678" y="834720"/>
                  </a:lnTo>
                  <a:lnTo>
                    <a:pt x="1364272" y="834974"/>
                  </a:lnTo>
                  <a:lnTo>
                    <a:pt x="1364068" y="835609"/>
                  </a:lnTo>
                  <a:lnTo>
                    <a:pt x="1362481" y="835101"/>
                  </a:lnTo>
                  <a:lnTo>
                    <a:pt x="1360970" y="835228"/>
                  </a:lnTo>
                  <a:lnTo>
                    <a:pt x="1359509" y="835990"/>
                  </a:lnTo>
                  <a:lnTo>
                    <a:pt x="1359242" y="835355"/>
                  </a:lnTo>
                  <a:lnTo>
                    <a:pt x="1359077" y="834974"/>
                  </a:lnTo>
                  <a:lnTo>
                    <a:pt x="1358442" y="834593"/>
                  </a:lnTo>
                  <a:lnTo>
                    <a:pt x="1357617" y="834974"/>
                  </a:lnTo>
                  <a:lnTo>
                    <a:pt x="1355852" y="835355"/>
                  </a:lnTo>
                  <a:lnTo>
                    <a:pt x="1355496" y="835355"/>
                  </a:lnTo>
                  <a:lnTo>
                    <a:pt x="1355242" y="835101"/>
                  </a:lnTo>
                  <a:lnTo>
                    <a:pt x="1355572" y="835101"/>
                  </a:lnTo>
                  <a:lnTo>
                    <a:pt x="1354455" y="834593"/>
                  </a:lnTo>
                  <a:lnTo>
                    <a:pt x="1353273" y="834720"/>
                  </a:lnTo>
                  <a:lnTo>
                    <a:pt x="1353388" y="836117"/>
                  </a:lnTo>
                  <a:lnTo>
                    <a:pt x="1352867" y="836371"/>
                  </a:lnTo>
                  <a:lnTo>
                    <a:pt x="1352245" y="836371"/>
                  </a:lnTo>
                  <a:lnTo>
                    <a:pt x="1352245" y="854913"/>
                  </a:lnTo>
                  <a:lnTo>
                    <a:pt x="1351927" y="854913"/>
                  </a:lnTo>
                  <a:lnTo>
                    <a:pt x="1351851" y="855421"/>
                  </a:lnTo>
                  <a:lnTo>
                    <a:pt x="1351407" y="855040"/>
                  </a:lnTo>
                  <a:lnTo>
                    <a:pt x="1351292" y="854786"/>
                  </a:lnTo>
                  <a:lnTo>
                    <a:pt x="1351330" y="854532"/>
                  </a:lnTo>
                  <a:lnTo>
                    <a:pt x="1351648" y="854532"/>
                  </a:lnTo>
                  <a:lnTo>
                    <a:pt x="1352245" y="854913"/>
                  </a:lnTo>
                  <a:lnTo>
                    <a:pt x="1352245" y="836371"/>
                  </a:lnTo>
                  <a:lnTo>
                    <a:pt x="1352042" y="836371"/>
                  </a:lnTo>
                  <a:lnTo>
                    <a:pt x="1350962" y="835990"/>
                  </a:lnTo>
                  <a:lnTo>
                    <a:pt x="1349641" y="835355"/>
                  </a:lnTo>
                  <a:lnTo>
                    <a:pt x="1348193" y="834974"/>
                  </a:lnTo>
                  <a:lnTo>
                    <a:pt x="1347927" y="835355"/>
                  </a:lnTo>
                  <a:lnTo>
                    <a:pt x="1347419" y="835736"/>
                  </a:lnTo>
                  <a:lnTo>
                    <a:pt x="1346682" y="835990"/>
                  </a:lnTo>
                  <a:lnTo>
                    <a:pt x="1345082" y="836625"/>
                  </a:lnTo>
                  <a:lnTo>
                    <a:pt x="1343990" y="837387"/>
                  </a:lnTo>
                  <a:lnTo>
                    <a:pt x="1343736" y="838403"/>
                  </a:lnTo>
                  <a:lnTo>
                    <a:pt x="1344358" y="839800"/>
                  </a:lnTo>
                  <a:lnTo>
                    <a:pt x="1343558" y="840435"/>
                  </a:lnTo>
                  <a:lnTo>
                    <a:pt x="1342974" y="840689"/>
                  </a:lnTo>
                  <a:lnTo>
                    <a:pt x="1342631" y="840689"/>
                  </a:lnTo>
                  <a:lnTo>
                    <a:pt x="1341907" y="840435"/>
                  </a:lnTo>
                  <a:lnTo>
                    <a:pt x="1341386" y="840435"/>
                  </a:lnTo>
                  <a:lnTo>
                    <a:pt x="1340650" y="840054"/>
                  </a:lnTo>
                  <a:lnTo>
                    <a:pt x="1340065" y="840308"/>
                  </a:lnTo>
                  <a:lnTo>
                    <a:pt x="1339672" y="841197"/>
                  </a:lnTo>
                  <a:lnTo>
                    <a:pt x="1340104" y="841705"/>
                  </a:lnTo>
                  <a:lnTo>
                    <a:pt x="1339761" y="842594"/>
                  </a:lnTo>
                  <a:lnTo>
                    <a:pt x="1338605" y="843737"/>
                  </a:lnTo>
                  <a:lnTo>
                    <a:pt x="1338211" y="841705"/>
                  </a:lnTo>
                  <a:lnTo>
                    <a:pt x="1336763" y="842975"/>
                  </a:lnTo>
                  <a:lnTo>
                    <a:pt x="1335938" y="844372"/>
                  </a:lnTo>
                  <a:lnTo>
                    <a:pt x="1335887" y="844753"/>
                  </a:lnTo>
                  <a:lnTo>
                    <a:pt x="1335417" y="843991"/>
                  </a:lnTo>
                  <a:lnTo>
                    <a:pt x="1334935" y="843737"/>
                  </a:lnTo>
                  <a:lnTo>
                    <a:pt x="1333969" y="843991"/>
                  </a:lnTo>
                  <a:lnTo>
                    <a:pt x="1333500" y="844753"/>
                  </a:lnTo>
                  <a:lnTo>
                    <a:pt x="1333068" y="845896"/>
                  </a:lnTo>
                  <a:lnTo>
                    <a:pt x="1332915" y="846404"/>
                  </a:lnTo>
                  <a:lnTo>
                    <a:pt x="1332534" y="847420"/>
                  </a:lnTo>
                  <a:lnTo>
                    <a:pt x="1331937" y="848944"/>
                  </a:lnTo>
                  <a:lnTo>
                    <a:pt x="1331518" y="850341"/>
                  </a:lnTo>
                  <a:lnTo>
                    <a:pt x="1331391" y="851357"/>
                  </a:lnTo>
                  <a:lnTo>
                    <a:pt x="1332115" y="850722"/>
                  </a:lnTo>
                  <a:lnTo>
                    <a:pt x="1332636" y="851738"/>
                  </a:lnTo>
                  <a:lnTo>
                    <a:pt x="1331391" y="851357"/>
                  </a:lnTo>
                  <a:lnTo>
                    <a:pt x="1329397" y="852373"/>
                  </a:lnTo>
                  <a:lnTo>
                    <a:pt x="1328623" y="853135"/>
                  </a:lnTo>
                  <a:lnTo>
                    <a:pt x="1328585" y="853770"/>
                  </a:lnTo>
                  <a:lnTo>
                    <a:pt x="1328686" y="854278"/>
                  </a:lnTo>
                  <a:lnTo>
                    <a:pt x="1328775" y="854532"/>
                  </a:lnTo>
                  <a:lnTo>
                    <a:pt x="1329512" y="855929"/>
                  </a:lnTo>
                  <a:lnTo>
                    <a:pt x="1330172" y="856564"/>
                  </a:lnTo>
                  <a:lnTo>
                    <a:pt x="1330706" y="857707"/>
                  </a:lnTo>
                  <a:lnTo>
                    <a:pt x="1330667" y="858596"/>
                  </a:lnTo>
                  <a:lnTo>
                    <a:pt x="1330337" y="859231"/>
                  </a:lnTo>
                  <a:lnTo>
                    <a:pt x="1328902" y="860628"/>
                  </a:lnTo>
                  <a:lnTo>
                    <a:pt x="1328432" y="861771"/>
                  </a:lnTo>
                  <a:lnTo>
                    <a:pt x="1328966" y="862152"/>
                  </a:lnTo>
                  <a:lnTo>
                    <a:pt x="1329436" y="861898"/>
                  </a:lnTo>
                  <a:lnTo>
                    <a:pt x="1330413" y="860501"/>
                  </a:lnTo>
                  <a:lnTo>
                    <a:pt x="1331277" y="859612"/>
                  </a:lnTo>
                  <a:lnTo>
                    <a:pt x="1331341" y="860882"/>
                  </a:lnTo>
                  <a:lnTo>
                    <a:pt x="1331468" y="861517"/>
                  </a:lnTo>
                  <a:lnTo>
                    <a:pt x="1331569" y="861771"/>
                  </a:lnTo>
                  <a:lnTo>
                    <a:pt x="1331937" y="861263"/>
                  </a:lnTo>
                  <a:lnTo>
                    <a:pt x="1332331" y="861517"/>
                  </a:lnTo>
                  <a:lnTo>
                    <a:pt x="1332509" y="861263"/>
                  </a:lnTo>
                  <a:lnTo>
                    <a:pt x="1332598" y="861136"/>
                  </a:lnTo>
                  <a:lnTo>
                    <a:pt x="1333576" y="860882"/>
                  </a:lnTo>
                  <a:lnTo>
                    <a:pt x="1333373" y="862533"/>
                  </a:lnTo>
                  <a:lnTo>
                    <a:pt x="1332001" y="864565"/>
                  </a:lnTo>
                  <a:lnTo>
                    <a:pt x="1331937" y="865708"/>
                  </a:lnTo>
                  <a:lnTo>
                    <a:pt x="1332826" y="866089"/>
                  </a:lnTo>
                  <a:lnTo>
                    <a:pt x="1334541" y="866724"/>
                  </a:lnTo>
                  <a:lnTo>
                    <a:pt x="1334477" y="869899"/>
                  </a:lnTo>
                  <a:lnTo>
                    <a:pt x="1333182" y="871169"/>
                  </a:lnTo>
                  <a:lnTo>
                    <a:pt x="1330629" y="870407"/>
                  </a:lnTo>
                  <a:lnTo>
                    <a:pt x="1328864" y="870026"/>
                  </a:lnTo>
                  <a:lnTo>
                    <a:pt x="1314754" y="873074"/>
                  </a:lnTo>
                  <a:lnTo>
                    <a:pt x="1314094" y="872947"/>
                  </a:lnTo>
                  <a:lnTo>
                    <a:pt x="1313434" y="872820"/>
                  </a:lnTo>
                  <a:lnTo>
                    <a:pt x="1312227" y="872820"/>
                  </a:lnTo>
                  <a:lnTo>
                    <a:pt x="1311122" y="872947"/>
                  </a:lnTo>
                  <a:lnTo>
                    <a:pt x="1309814" y="872693"/>
                  </a:lnTo>
                  <a:lnTo>
                    <a:pt x="1309065" y="872693"/>
                  </a:lnTo>
                  <a:lnTo>
                    <a:pt x="1308963" y="873328"/>
                  </a:lnTo>
                  <a:lnTo>
                    <a:pt x="1309077" y="874725"/>
                  </a:lnTo>
                  <a:lnTo>
                    <a:pt x="1308633" y="874852"/>
                  </a:lnTo>
                  <a:lnTo>
                    <a:pt x="1308493" y="874725"/>
                  </a:lnTo>
                  <a:lnTo>
                    <a:pt x="1308684" y="874471"/>
                  </a:lnTo>
                  <a:lnTo>
                    <a:pt x="1308582" y="873963"/>
                  </a:lnTo>
                  <a:lnTo>
                    <a:pt x="1308557" y="873836"/>
                  </a:lnTo>
                  <a:lnTo>
                    <a:pt x="1307782" y="873963"/>
                  </a:lnTo>
                  <a:lnTo>
                    <a:pt x="1306182" y="873963"/>
                  </a:lnTo>
                  <a:lnTo>
                    <a:pt x="1305788" y="873709"/>
                  </a:lnTo>
                  <a:lnTo>
                    <a:pt x="1305407" y="873836"/>
                  </a:lnTo>
                  <a:lnTo>
                    <a:pt x="1304798" y="874725"/>
                  </a:lnTo>
                  <a:lnTo>
                    <a:pt x="1304201" y="875233"/>
                  </a:lnTo>
                  <a:lnTo>
                    <a:pt x="1303667" y="875995"/>
                  </a:lnTo>
                  <a:lnTo>
                    <a:pt x="1302486" y="875233"/>
                  </a:lnTo>
                  <a:lnTo>
                    <a:pt x="1301877" y="874979"/>
                  </a:lnTo>
                  <a:lnTo>
                    <a:pt x="1301305" y="875233"/>
                  </a:lnTo>
                  <a:lnTo>
                    <a:pt x="1300772" y="875995"/>
                  </a:lnTo>
                  <a:lnTo>
                    <a:pt x="1298295" y="874725"/>
                  </a:lnTo>
                  <a:lnTo>
                    <a:pt x="1296758" y="874471"/>
                  </a:lnTo>
                  <a:lnTo>
                    <a:pt x="1295717" y="874344"/>
                  </a:lnTo>
                  <a:lnTo>
                    <a:pt x="1294790" y="874344"/>
                  </a:lnTo>
                  <a:lnTo>
                    <a:pt x="1292148" y="874217"/>
                  </a:lnTo>
                  <a:lnTo>
                    <a:pt x="1290675" y="875106"/>
                  </a:lnTo>
                  <a:lnTo>
                    <a:pt x="1290358" y="877011"/>
                  </a:lnTo>
                  <a:lnTo>
                    <a:pt x="1289570" y="877646"/>
                  </a:lnTo>
                  <a:lnTo>
                    <a:pt x="1288859" y="877773"/>
                  </a:lnTo>
                  <a:lnTo>
                    <a:pt x="1288249" y="877646"/>
                  </a:lnTo>
                  <a:lnTo>
                    <a:pt x="1286941" y="877011"/>
                  </a:lnTo>
                  <a:lnTo>
                    <a:pt x="1285824" y="876503"/>
                  </a:lnTo>
                  <a:lnTo>
                    <a:pt x="1285506" y="876757"/>
                  </a:lnTo>
                  <a:lnTo>
                    <a:pt x="1285481" y="877519"/>
                  </a:lnTo>
                  <a:lnTo>
                    <a:pt x="1286332" y="878281"/>
                  </a:lnTo>
                  <a:lnTo>
                    <a:pt x="1285544" y="878662"/>
                  </a:lnTo>
                  <a:lnTo>
                    <a:pt x="1284439" y="878916"/>
                  </a:lnTo>
                  <a:lnTo>
                    <a:pt x="1284325" y="879170"/>
                  </a:lnTo>
                  <a:lnTo>
                    <a:pt x="1284262" y="879932"/>
                  </a:lnTo>
                  <a:lnTo>
                    <a:pt x="1284757" y="880694"/>
                  </a:lnTo>
                  <a:lnTo>
                    <a:pt x="1285138" y="881456"/>
                  </a:lnTo>
                  <a:lnTo>
                    <a:pt x="1285506" y="881964"/>
                  </a:lnTo>
                  <a:lnTo>
                    <a:pt x="1285849" y="881964"/>
                  </a:lnTo>
                  <a:lnTo>
                    <a:pt x="1285011" y="882980"/>
                  </a:lnTo>
                  <a:lnTo>
                    <a:pt x="1284820" y="884377"/>
                  </a:lnTo>
                  <a:lnTo>
                    <a:pt x="1285303" y="886282"/>
                  </a:lnTo>
                  <a:lnTo>
                    <a:pt x="1286560" y="885647"/>
                  </a:lnTo>
                  <a:lnTo>
                    <a:pt x="1287678" y="885266"/>
                  </a:lnTo>
                  <a:lnTo>
                    <a:pt x="1288084" y="885520"/>
                  </a:lnTo>
                  <a:lnTo>
                    <a:pt x="1288059" y="886028"/>
                  </a:lnTo>
                  <a:lnTo>
                    <a:pt x="1287614" y="886663"/>
                  </a:lnTo>
                  <a:lnTo>
                    <a:pt x="1287386" y="886663"/>
                  </a:lnTo>
                  <a:lnTo>
                    <a:pt x="1287411" y="887298"/>
                  </a:lnTo>
                  <a:lnTo>
                    <a:pt x="1288237" y="888060"/>
                  </a:lnTo>
                  <a:lnTo>
                    <a:pt x="1288503" y="889076"/>
                  </a:lnTo>
                  <a:lnTo>
                    <a:pt x="1288186" y="890473"/>
                  </a:lnTo>
                  <a:lnTo>
                    <a:pt x="1287856" y="892251"/>
                  </a:lnTo>
                  <a:lnTo>
                    <a:pt x="1287386" y="893394"/>
                  </a:lnTo>
                  <a:lnTo>
                    <a:pt x="1288884" y="894918"/>
                  </a:lnTo>
                  <a:lnTo>
                    <a:pt x="1292517" y="896950"/>
                  </a:lnTo>
                  <a:lnTo>
                    <a:pt x="1293837" y="896696"/>
                  </a:lnTo>
                  <a:lnTo>
                    <a:pt x="1294942" y="895299"/>
                  </a:lnTo>
                  <a:lnTo>
                    <a:pt x="1295323" y="896061"/>
                  </a:lnTo>
                  <a:lnTo>
                    <a:pt x="1296035" y="896823"/>
                  </a:lnTo>
                  <a:lnTo>
                    <a:pt x="1297038" y="897331"/>
                  </a:lnTo>
                  <a:lnTo>
                    <a:pt x="1298536" y="897839"/>
                  </a:lnTo>
                  <a:lnTo>
                    <a:pt x="1299756" y="898093"/>
                  </a:lnTo>
                  <a:lnTo>
                    <a:pt x="1300734" y="897712"/>
                  </a:lnTo>
                  <a:lnTo>
                    <a:pt x="1302372" y="897458"/>
                  </a:lnTo>
                  <a:lnTo>
                    <a:pt x="1303769" y="895807"/>
                  </a:lnTo>
                  <a:lnTo>
                    <a:pt x="1306410" y="895299"/>
                  </a:lnTo>
                  <a:lnTo>
                    <a:pt x="1308836" y="894664"/>
                  </a:lnTo>
                  <a:lnTo>
                    <a:pt x="1311478" y="894156"/>
                  </a:lnTo>
                  <a:lnTo>
                    <a:pt x="1316189" y="893140"/>
                  </a:lnTo>
                  <a:lnTo>
                    <a:pt x="1318666" y="892632"/>
                  </a:lnTo>
                  <a:lnTo>
                    <a:pt x="1318933" y="892886"/>
                  </a:lnTo>
                  <a:lnTo>
                    <a:pt x="1321028" y="892886"/>
                  </a:lnTo>
                  <a:lnTo>
                    <a:pt x="1324190" y="892632"/>
                  </a:lnTo>
                  <a:lnTo>
                    <a:pt x="1328420" y="891489"/>
                  </a:lnTo>
                  <a:lnTo>
                    <a:pt x="1332420" y="891489"/>
                  </a:lnTo>
                  <a:lnTo>
                    <a:pt x="1335735" y="890981"/>
                  </a:lnTo>
                  <a:lnTo>
                    <a:pt x="1338376" y="889965"/>
                  </a:lnTo>
                  <a:lnTo>
                    <a:pt x="1338541" y="890727"/>
                  </a:lnTo>
                  <a:lnTo>
                    <a:pt x="1339062" y="891489"/>
                  </a:lnTo>
                  <a:lnTo>
                    <a:pt x="1339938" y="891870"/>
                  </a:lnTo>
                  <a:lnTo>
                    <a:pt x="1340523" y="891870"/>
                  </a:lnTo>
                  <a:lnTo>
                    <a:pt x="1341323" y="891616"/>
                  </a:lnTo>
                  <a:lnTo>
                    <a:pt x="1342390" y="891235"/>
                  </a:lnTo>
                  <a:lnTo>
                    <a:pt x="1344422" y="891997"/>
                  </a:lnTo>
                  <a:lnTo>
                    <a:pt x="1346263" y="892632"/>
                  </a:lnTo>
                  <a:lnTo>
                    <a:pt x="1347050" y="893140"/>
                  </a:lnTo>
                  <a:lnTo>
                    <a:pt x="1347571" y="894410"/>
                  </a:lnTo>
                  <a:lnTo>
                    <a:pt x="1347812" y="896315"/>
                  </a:lnTo>
                  <a:lnTo>
                    <a:pt x="1350251" y="899109"/>
                  </a:lnTo>
                  <a:lnTo>
                    <a:pt x="1351292" y="900379"/>
                  </a:lnTo>
                  <a:lnTo>
                    <a:pt x="1352219" y="901268"/>
                  </a:lnTo>
                  <a:lnTo>
                    <a:pt x="1353007" y="901776"/>
                  </a:lnTo>
                  <a:lnTo>
                    <a:pt x="1352245" y="902030"/>
                  </a:lnTo>
                  <a:lnTo>
                    <a:pt x="1351610" y="902792"/>
                  </a:lnTo>
                  <a:lnTo>
                    <a:pt x="1351089" y="904189"/>
                  </a:lnTo>
                  <a:lnTo>
                    <a:pt x="1350289" y="903681"/>
                  </a:lnTo>
                  <a:lnTo>
                    <a:pt x="1349286" y="904062"/>
                  </a:lnTo>
                  <a:lnTo>
                    <a:pt x="1348054" y="905332"/>
                  </a:lnTo>
                  <a:lnTo>
                    <a:pt x="1346263" y="906729"/>
                  </a:lnTo>
                  <a:lnTo>
                    <a:pt x="1346174" y="906856"/>
                  </a:lnTo>
                  <a:lnTo>
                    <a:pt x="1345018" y="907999"/>
                  </a:lnTo>
                  <a:lnTo>
                    <a:pt x="1344803" y="907999"/>
                  </a:lnTo>
                  <a:lnTo>
                    <a:pt x="1345425" y="908761"/>
                  </a:lnTo>
                  <a:lnTo>
                    <a:pt x="1345133" y="909396"/>
                  </a:lnTo>
                  <a:lnTo>
                    <a:pt x="1344002" y="910031"/>
                  </a:lnTo>
                  <a:lnTo>
                    <a:pt x="1343406" y="910539"/>
                  </a:lnTo>
                  <a:lnTo>
                    <a:pt x="1343012" y="911047"/>
                  </a:lnTo>
                  <a:lnTo>
                    <a:pt x="1342517" y="911555"/>
                  </a:lnTo>
                  <a:lnTo>
                    <a:pt x="1342466" y="912698"/>
                  </a:lnTo>
                  <a:lnTo>
                    <a:pt x="1341107" y="912190"/>
                  </a:lnTo>
                  <a:lnTo>
                    <a:pt x="1339824" y="913206"/>
                  </a:lnTo>
                  <a:lnTo>
                    <a:pt x="1338630" y="915873"/>
                  </a:lnTo>
                  <a:lnTo>
                    <a:pt x="1338033" y="915619"/>
                  </a:lnTo>
                  <a:lnTo>
                    <a:pt x="1337183" y="916000"/>
                  </a:lnTo>
                  <a:lnTo>
                    <a:pt x="1336128" y="917016"/>
                  </a:lnTo>
                  <a:lnTo>
                    <a:pt x="1334935" y="917905"/>
                  </a:lnTo>
                  <a:lnTo>
                    <a:pt x="1333233" y="918794"/>
                  </a:lnTo>
                  <a:lnTo>
                    <a:pt x="1333246" y="920445"/>
                  </a:lnTo>
                  <a:lnTo>
                    <a:pt x="1332788" y="921588"/>
                  </a:lnTo>
                  <a:lnTo>
                    <a:pt x="1330172" y="923366"/>
                  </a:lnTo>
                  <a:lnTo>
                    <a:pt x="1327937" y="924128"/>
                  </a:lnTo>
                  <a:lnTo>
                    <a:pt x="1327607" y="925398"/>
                  </a:lnTo>
                  <a:lnTo>
                    <a:pt x="1326946" y="926414"/>
                  </a:lnTo>
                  <a:lnTo>
                    <a:pt x="1325930" y="927049"/>
                  </a:lnTo>
                  <a:lnTo>
                    <a:pt x="1325981" y="927811"/>
                  </a:lnTo>
                  <a:lnTo>
                    <a:pt x="1325537" y="928446"/>
                  </a:lnTo>
                  <a:lnTo>
                    <a:pt x="1324610" y="929081"/>
                  </a:lnTo>
                  <a:lnTo>
                    <a:pt x="1323886" y="929716"/>
                  </a:lnTo>
                  <a:lnTo>
                    <a:pt x="1322641" y="930224"/>
                  </a:lnTo>
                  <a:lnTo>
                    <a:pt x="1322095" y="931621"/>
                  </a:lnTo>
                  <a:lnTo>
                    <a:pt x="1322654" y="933018"/>
                  </a:lnTo>
                  <a:lnTo>
                    <a:pt x="1324317" y="934542"/>
                  </a:lnTo>
                  <a:lnTo>
                    <a:pt x="1325232" y="935685"/>
                  </a:lnTo>
                  <a:lnTo>
                    <a:pt x="1325892" y="936447"/>
                  </a:lnTo>
                  <a:lnTo>
                    <a:pt x="1326540" y="937463"/>
                  </a:lnTo>
                  <a:lnTo>
                    <a:pt x="1326616" y="938606"/>
                  </a:lnTo>
                  <a:lnTo>
                    <a:pt x="1326273" y="939368"/>
                  </a:lnTo>
                  <a:lnTo>
                    <a:pt x="1326984" y="938860"/>
                  </a:lnTo>
                  <a:lnTo>
                    <a:pt x="1327505" y="939241"/>
                  </a:lnTo>
                  <a:lnTo>
                    <a:pt x="1327848" y="940384"/>
                  </a:lnTo>
                  <a:lnTo>
                    <a:pt x="1327315" y="940003"/>
                  </a:lnTo>
                  <a:lnTo>
                    <a:pt x="1327035" y="939749"/>
                  </a:lnTo>
                  <a:lnTo>
                    <a:pt x="1326997" y="939495"/>
                  </a:lnTo>
                  <a:lnTo>
                    <a:pt x="1326273" y="939368"/>
                  </a:lnTo>
                  <a:lnTo>
                    <a:pt x="1326324" y="940765"/>
                  </a:lnTo>
                  <a:lnTo>
                    <a:pt x="1326997" y="941273"/>
                  </a:lnTo>
                  <a:lnTo>
                    <a:pt x="1327619" y="941273"/>
                  </a:lnTo>
                  <a:lnTo>
                    <a:pt x="1328496" y="941146"/>
                  </a:lnTo>
                  <a:lnTo>
                    <a:pt x="1329486" y="942670"/>
                  </a:lnTo>
                  <a:lnTo>
                    <a:pt x="1330134" y="943940"/>
                  </a:lnTo>
                  <a:lnTo>
                    <a:pt x="1330972" y="944702"/>
                  </a:lnTo>
                  <a:lnTo>
                    <a:pt x="1331887" y="944702"/>
                  </a:lnTo>
                  <a:lnTo>
                    <a:pt x="1333030" y="944194"/>
                  </a:lnTo>
                  <a:lnTo>
                    <a:pt x="1332928" y="944956"/>
                  </a:lnTo>
                  <a:lnTo>
                    <a:pt x="1332801" y="946988"/>
                  </a:lnTo>
                  <a:lnTo>
                    <a:pt x="1333017" y="947623"/>
                  </a:lnTo>
                  <a:lnTo>
                    <a:pt x="1333715" y="948258"/>
                  </a:lnTo>
                  <a:lnTo>
                    <a:pt x="1334681" y="948258"/>
                  </a:lnTo>
                  <a:lnTo>
                    <a:pt x="1335913" y="947496"/>
                  </a:lnTo>
                  <a:lnTo>
                    <a:pt x="1337665" y="948258"/>
                  </a:lnTo>
                  <a:lnTo>
                    <a:pt x="1338999" y="947877"/>
                  </a:lnTo>
                  <a:lnTo>
                    <a:pt x="1339215" y="947496"/>
                  </a:lnTo>
                  <a:lnTo>
                    <a:pt x="1339938" y="946226"/>
                  </a:lnTo>
                  <a:lnTo>
                    <a:pt x="1338884" y="945464"/>
                  </a:lnTo>
                  <a:lnTo>
                    <a:pt x="1338453" y="944702"/>
                  </a:lnTo>
                  <a:lnTo>
                    <a:pt x="1338567" y="944194"/>
                  </a:lnTo>
                  <a:lnTo>
                    <a:pt x="1338630" y="943940"/>
                  </a:lnTo>
                  <a:lnTo>
                    <a:pt x="1339456" y="944702"/>
                  </a:lnTo>
                  <a:lnTo>
                    <a:pt x="1340243" y="944956"/>
                  </a:lnTo>
                  <a:lnTo>
                    <a:pt x="1341005" y="944702"/>
                  </a:lnTo>
                  <a:lnTo>
                    <a:pt x="1341882" y="944448"/>
                  </a:lnTo>
                  <a:lnTo>
                    <a:pt x="1341869" y="943940"/>
                  </a:lnTo>
                  <a:lnTo>
                    <a:pt x="1341856" y="943813"/>
                  </a:lnTo>
                  <a:lnTo>
                    <a:pt x="1340942" y="942543"/>
                  </a:lnTo>
                  <a:lnTo>
                    <a:pt x="1342745" y="942543"/>
                  </a:lnTo>
                  <a:lnTo>
                    <a:pt x="1343812" y="941527"/>
                  </a:lnTo>
                  <a:lnTo>
                    <a:pt x="1343901" y="941146"/>
                  </a:lnTo>
                  <a:lnTo>
                    <a:pt x="1344066" y="940384"/>
                  </a:lnTo>
                  <a:lnTo>
                    <a:pt x="1344168" y="939876"/>
                  </a:lnTo>
                  <a:lnTo>
                    <a:pt x="1346085" y="939241"/>
                  </a:lnTo>
                  <a:lnTo>
                    <a:pt x="1346390" y="938987"/>
                  </a:lnTo>
                  <a:lnTo>
                    <a:pt x="1346631" y="938860"/>
                  </a:lnTo>
                  <a:lnTo>
                    <a:pt x="1347101" y="938606"/>
                  </a:lnTo>
                  <a:lnTo>
                    <a:pt x="1348206" y="937717"/>
                  </a:lnTo>
                  <a:lnTo>
                    <a:pt x="1349921" y="936574"/>
                  </a:lnTo>
                  <a:lnTo>
                    <a:pt x="1350479" y="935431"/>
                  </a:lnTo>
                  <a:lnTo>
                    <a:pt x="1349870" y="934034"/>
                  </a:lnTo>
                  <a:lnTo>
                    <a:pt x="1351407" y="933780"/>
                  </a:lnTo>
                  <a:lnTo>
                    <a:pt x="1353108" y="932510"/>
                  </a:lnTo>
                  <a:lnTo>
                    <a:pt x="1354975" y="930351"/>
                  </a:lnTo>
                  <a:lnTo>
                    <a:pt x="1357718" y="927811"/>
                  </a:lnTo>
                  <a:lnTo>
                    <a:pt x="1358544" y="927303"/>
                  </a:lnTo>
                  <a:lnTo>
                    <a:pt x="1359585" y="926795"/>
                  </a:lnTo>
                  <a:lnTo>
                    <a:pt x="1359941" y="925779"/>
                  </a:lnTo>
                  <a:lnTo>
                    <a:pt x="1360779" y="924763"/>
                  </a:lnTo>
                  <a:lnTo>
                    <a:pt x="1362113" y="924001"/>
                  </a:lnTo>
                  <a:lnTo>
                    <a:pt x="1363700" y="922477"/>
                  </a:lnTo>
                  <a:lnTo>
                    <a:pt x="1365097" y="920826"/>
                  </a:lnTo>
                  <a:lnTo>
                    <a:pt x="1365351" y="920445"/>
                  </a:lnTo>
                  <a:lnTo>
                    <a:pt x="1365885" y="919937"/>
                  </a:lnTo>
                  <a:lnTo>
                    <a:pt x="1366672" y="919302"/>
                  </a:lnTo>
                  <a:lnTo>
                    <a:pt x="1367802" y="918032"/>
                  </a:lnTo>
                  <a:lnTo>
                    <a:pt x="1369034" y="917397"/>
                  </a:lnTo>
                  <a:lnTo>
                    <a:pt x="1369999" y="916508"/>
                  </a:lnTo>
                  <a:lnTo>
                    <a:pt x="1370406" y="915873"/>
                  </a:lnTo>
                  <a:lnTo>
                    <a:pt x="1370723" y="915365"/>
                  </a:lnTo>
                  <a:lnTo>
                    <a:pt x="1370139" y="914222"/>
                  </a:lnTo>
                  <a:lnTo>
                    <a:pt x="1370393" y="913460"/>
                  </a:lnTo>
                  <a:lnTo>
                    <a:pt x="1371447" y="913079"/>
                  </a:lnTo>
                  <a:lnTo>
                    <a:pt x="1372768" y="912825"/>
                  </a:lnTo>
                  <a:lnTo>
                    <a:pt x="1374152" y="912825"/>
                  </a:lnTo>
                  <a:lnTo>
                    <a:pt x="1374267" y="912698"/>
                  </a:lnTo>
                  <a:lnTo>
                    <a:pt x="1378178" y="908380"/>
                  </a:lnTo>
                  <a:lnTo>
                    <a:pt x="1380705" y="905205"/>
                  </a:lnTo>
                  <a:lnTo>
                    <a:pt x="1381150" y="904570"/>
                  </a:lnTo>
                  <a:lnTo>
                    <a:pt x="1381417" y="904189"/>
                  </a:lnTo>
                  <a:lnTo>
                    <a:pt x="1382039" y="903300"/>
                  </a:lnTo>
                  <a:lnTo>
                    <a:pt x="1384325" y="901014"/>
                  </a:lnTo>
                  <a:lnTo>
                    <a:pt x="1388376" y="896696"/>
                  </a:lnTo>
                  <a:lnTo>
                    <a:pt x="1390967" y="893902"/>
                  </a:lnTo>
                  <a:lnTo>
                    <a:pt x="1393215" y="891235"/>
                  </a:lnTo>
                  <a:lnTo>
                    <a:pt x="1394282" y="889965"/>
                  </a:lnTo>
                  <a:lnTo>
                    <a:pt x="1395882" y="888060"/>
                  </a:lnTo>
                  <a:lnTo>
                    <a:pt x="1401114" y="881837"/>
                  </a:lnTo>
                  <a:lnTo>
                    <a:pt x="1402702" y="879424"/>
                  </a:lnTo>
                  <a:lnTo>
                    <a:pt x="1403705" y="878154"/>
                  </a:lnTo>
                  <a:lnTo>
                    <a:pt x="1404620" y="876757"/>
                  </a:lnTo>
                  <a:lnTo>
                    <a:pt x="1405420" y="874979"/>
                  </a:lnTo>
                  <a:lnTo>
                    <a:pt x="1406423" y="873582"/>
                  </a:lnTo>
                  <a:lnTo>
                    <a:pt x="1406817" y="873328"/>
                  </a:lnTo>
                  <a:lnTo>
                    <a:pt x="1408544" y="871677"/>
                  </a:lnTo>
                  <a:lnTo>
                    <a:pt x="1410119" y="870407"/>
                  </a:lnTo>
                  <a:lnTo>
                    <a:pt x="1411046" y="869010"/>
                  </a:lnTo>
                  <a:lnTo>
                    <a:pt x="1411211" y="868121"/>
                  </a:lnTo>
                  <a:lnTo>
                    <a:pt x="1411325" y="867486"/>
                  </a:lnTo>
                  <a:lnTo>
                    <a:pt x="1412201" y="864565"/>
                  </a:lnTo>
                  <a:lnTo>
                    <a:pt x="1412430" y="863803"/>
                  </a:lnTo>
                  <a:close/>
                </a:path>
                <a:path w="2097405" h="1483995">
                  <a:moveTo>
                    <a:pt x="1415389" y="1161643"/>
                  </a:moveTo>
                  <a:lnTo>
                    <a:pt x="1414627" y="1160881"/>
                  </a:lnTo>
                  <a:lnTo>
                    <a:pt x="1414614" y="1160627"/>
                  </a:lnTo>
                  <a:lnTo>
                    <a:pt x="1414183" y="1158849"/>
                  </a:lnTo>
                  <a:lnTo>
                    <a:pt x="1414145" y="1158722"/>
                  </a:lnTo>
                  <a:lnTo>
                    <a:pt x="1413332" y="1158722"/>
                  </a:lnTo>
                  <a:lnTo>
                    <a:pt x="1412938" y="1158468"/>
                  </a:lnTo>
                  <a:lnTo>
                    <a:pt x="1412608" y="1158087"/>
                  </a:lnTo>
                  <a:lnTo>
                    <a:pt x="1412303" y="1157325"/>
                  </a:lnTo>
                  <a:lnTo>
                    <a:pt x="1412252" y="1157198"/>
                  </a:lnTo>
                  <a:lnTo>
                    <a:pt x="1410309" y="1156309"/>
                  </a:lnTo>
                  <a:lnTo>
                    <a:pt x="1409763" y="1156055"/>
                  </a:lnTo>
                  <a:lnTo>
                    <a:pt x="1409547" y="1155547"/>
                  </a:lnTo>
                  <a:lnTo>
                    <a:pt x="1409674" y="1155166"/>
                  </a:lnTo>
                  <a:lnTo>
                    <a:pt x="1409712" y="1154531"/>
                  </a:lnTo>
                  <a:lnTo>
                    <a:pt x="1408671" y="1153134"/>
                  </a:lnTo>
                  <a:lnTo>
                    <a:pt x="1408023" y="1152880"/>
                  </a:lnTo>
                  <a:lnTo>
                    <a:pt x="1407045" y="1152499"/>
                  </a:lnTo>
                  <a:lnTo>
                    <a:pt x="1406398" y="1152245"/>
                  </a:lnTo>
                  <a:lnTo>
                    <a:pt x="1406093" y="1152499"/>
                  </a:lnTo>
                  <a:lnTo>
                    <a:pt x="1405890" y="1152372"/>
                  </a:lnTo>
                  <a:lnTo>
                    <a:pt x="1405788" y="1151864"/>
                  </a:lnTo>
                  <a:lnTo>
                    <a:pt x="1405597" y="1151737"/>
                  </a:lnTo>
                  <a:lnTo>
                    <a:pt x="1404251" y="1151229"/>
                  </a:lnTo>
                  <a:lnTo>
                    <a:pt x="1404251" y="1151610"/>
                  </a:lnTo>
                  <a:lnTo>
                    <a:pt x="1404048" y="1151978"/>
                  </a:lnTo>
                  <a:lnTo>
                    <a:pt x="1403159" y="1151610"/>
                  </a:lnTo>
                  <a:lnTo>
                    <a:pt x="1402981" y="1152372"/>
                  </a:lnTo>
                  <a:lnTo>
                    <a:pt x="1403108" y="1152499"/>
                  </a:lnTo>
                  <a:lnTo>
                    <a:pt x="1403324" y="1152372"/>
                  </a:lnTo>
                  <a:lnTo>
                    <a:pt x="1404023" y="1152017"/>
                  </a:lnTo>
                  <a:lnTo>
                    <a:pt x="1403832" y="1152372"/>
                  </a:lnTo>
                  <a:lnTo>
                    <a:pt x="1403362" y="1152880"/>
                  </a:lnTo>
                  <a:lnTo>
                    <a:pt x="1402854" y="1152880"/>
                  </a:lnTo>
                  <a:lnTo>
                    <a:pt x="1401914" y="1152245"/>
                  </a:lnTo>
                  <a:lnTo>
                    <a:pt x="1401711" y="1151864"/>
                  </a:lnTo>
                  <a:lnTo>
                    <a:pt x="1401686" y="1151356"/>
                  </a:lnTo>
                  <a:lnTo>
                    <a:pt x="1401546" y="1151229"/>
                  </a:lnTo>
                  <a:lnTo>
                    <a:pt x="1401152" y="1151229"/>
                  </a:lnTo>
                  <a:lnTo>
                    <a:pt x="1399616" y="1150594"/>
                  </a:lnTo>
                  <a:lnTo>
                    <a:pt x="1398676" y="1151737"/>
                  </a:lnTo>
                  <a:lnTo>
                    <a:pt x="1397787" y="1151864"/>
                  </a:lnTo>
                  <a:lnTo>
                    <a:pt x="1397546" y="1151864"/>
                  </a:lnTo>
                  <a:lnTo>
                    <a:pt x="1395666" y="1150721"/>
                  </a:lnTo>
                  <a:lnTo>
                    <a:pt x="1394777" y="1150886"/>
                  </a:lnTo>
                  <a:lnTo>
                    <a:pt x="1394777" y="1173073"/>
                  </a:lnTo>
                  <a:lnTo>
                    <a:pt x="1394663" y="1173708"/>
                  </a:lnTo>
                  <a:lnTo>
                    <a:pt x="1392631" y="1177010"/>
                  </a:lnTo>
                  <a:lnTo>
                    <a:pt x="1390154" y="1179677"/>
                  </a:lnTo>
                  <a:lnTo>
                    <a:pt x="1389253" y="1181074"/>
                  </a:lnTo>
                  <a:lnTo>
                    <a:pt x="1388364" y="1181963"/>
                  </a:lnTo>
                  <a:lnTo>
                    <a:pt x="1388135" y="1181963"/>
                  </a:lnTo>
                  <a:lnTo>
                    <a:pt x="1386624" y="1183614"/>
                  </a:lnTo>
                  <a:lnTo>
                    <a:pt x="1385087" y="1185138"/>
                  </a:lnTo>
                  <a:lnTo>
                    <a:pt x="1383766" y="1186916"/>
                  </a:lnTo>
                  <a:lnTo>
                    <a:pt x="1382128" y="1188567"/>
                  </a:lnTo>
                  <a:lnTo>
                    <a:pt x="1380794" y="1190345"/>
                  </a:lnTo>
                  <a:lnTo>
                    <a:pt x="1379448" y="1191869"/>
                  </a:lnTo>
                  <a:lnTo>
                    <a:pt x="1378635" y="1193139"/>
                  </a:lnTo>
                  <a:lnTo>
                    <a:pt x="1378407" y="1193774"/>
                  </a:lnTo>
                  <a:lnTo>
                    <a:pt x="1378204" y="1194155"/>
                  </a:lnTo>
                  <a:lnTo>
                    <a:pt x="1377911" y="1194155"/>
                  </a:lnTo>
                  <a:lnTo>
                    <a:pt x="1375537" y="1195679"/>
                  </a:lnTo>
                  <a:lnTo>
                    <a:pt x="1374876" y="1195933"/>
                  </a:lnTo>
                  <a:lnTo>
                    <a:pt x="1371587" y="1195806"/>
                  </a:lnTo>
                  <a:lnTo>
                    <a:pt x="1371003" y="1195806"/>
                  </a:lnTo>
                  <a:lnTo>
                    <a:pt x="1370672" y="1195679"/>
                  </a:lnTo>
                  <a:lnTo>
                    <a:pt x="1370571" y="1195171"/>
                  </a:lnTo>
                  <a:lnTo>
                    <a:pt x="1369974" y="1193901"/>
                  </a:lnTo>
                  <a:lnTo>
                    <a:pt x="1369504" y="1192885"/>
                  </a:lnTo>
                  <a:lnTo>
                    <a:pt x="1365948" y="1189583"/>
                  </a:lnTo>
                  <a:lnTo>
                    <a:pt x="1365580" y="1189456"/>
                  </a:lnTo>
                  <a:lnTo>
                    <a:pt x="1365211" y="1189329"/>
                  </a:lnTo>
                  <a:lnTo>
                    <a:pt x="1364996" y="1189456"/>
                  </a:lnTo>
                  <a:lnTo>
                    <a:pt x="1364742" y="1189329"/>
                  </a:lnTo>
                  <a:lnTo>
                    <a:pt x="1364488" y="1189202"/>
                  </a:lnTo>
                  <a:lnTo>
                    <a:pt x="1362024" y="1186916"/>
                  </a:lnTo>
                  <a:lnTo>
                    <a:pt x="1361795" y="1186916"/>
                  </a:lnTo>
                  <a:lnTo>
                    <a:pt x="1359446" y="1188313"/>
                  </a:lnTo>
                  <a:lnTo>
                    <a:pt x="1359268" y="1188567"/>
                  </a:lnTo>
                  <a:lnTo>
                    <a:pt x="1358976" y="1188821"/>
                  </a:lnTo>
                  <a:lnTo>
                    <a:pt x="1358531" y="1188948"/>
                  </a:lnTo>
                  <a:lnTo>
                    <a:pt x="1358290" y="1189329"/>
                  </a:lnTo>
                  <a:lnTo>
                    <a:pt x="1357884" y="1189329"/>
                  </a:lnTo>
                  <a:lnTo>
                    <a:pt x="1357160" y="1188948"/>
                  </a:lnTo>
                  <a:lnTo>
                    <a:pt x="1356283" y="1188186"/>
                  </a:lnTo>
                  <a:lnTo>
                    <a:pt x="1356144" y="1187297"/>
                  </a:lnTo>
                  <a:lnTo>
                    <a:pt x="1356741" y="1186408"/>
                  </a:lnTo>
                  <a:lnTo>
                    <a:pt x="1357058" y="1186281"/>
                  </a:lnTo>
                  <a:lnTo>
                    <a:pt x="1356753" y="1185011"/>
                  </a:lnTo>
                  <a:lnTo>
                    <a:pt x="1356817" y="1184503"/>
                  </a:lnTo>
                  <a:lnTo>
                    <a:pt x="1357782" y="1182471"/>
                  </a:lnTo>
                  <a:lnTo>
                    <a:pt x="1358125" y="1181836"/>
                  </a:lnTo>
                  <a:lnTo>
                    <a:pt x="1358671" y="1181709"/>
                  </a:lnTo>
                  <a:lnTo>
                    <a:pt x="1359954" y="1182598"/>
                  </a:lnTo>
                  <a:lnTo>
                    <a:pt x="1360601" y="1181709"/>
                  </a:lnTo>
                  <a:lnTo>
                    <a:pt x="1361935" y="1179804"/>
                  </a:lnTo>
                  <a:lnTo>
                    <a:pt x="1362405" y="1179550"/>
                  </a:lnTo>
                  <a:lnTo>
                    <a:pt x="1363903" y="1180439"/>
                  </a:lnTo>
                  <a:lnTo>
                    <a:pt x="1364234" y="1181074"/>
                  </a:lnTo>
                  <a:lnTo>
                    <a:pt x="1364259" y="1181455"/>
                  </a:lnTo>
                  <a:lnTo>
                    <a:pt x="1364145" y="1182090"/>
                  </a:lnTo>
                  <a:lnTo>
                    <a:pt x="1365262" y="1181455"/>
                  </a:lnTo>
                  <a:lnTo>
                    <a:pt x="1366824" y="1180312"/>
                  </a:lnTo>
                  <a:lnTo>
                    <a:pt x="1367688" y="1179550"/>
                  </a:lnTo>
                  <a:lnTo>
                    <a:pt x="1368818" y="1178534"/>
                  </a:lnTo>
                  <a:lnTo>
                    <a:pt x="1368996" y="1178280"/>
                  </a:lnTo>
                  <a:lnTo>
                    <a:pt x="1369288" y="1178026"/>
                  </a:lnTo>
                  <a:lnTo>
                    <a:pt x="1369733" y="1177899"/>
                  </a:lnTo>
                  <a:lnTo>
                    <a:pt x="1370787" y="1178026"/>
                  </a:lnTo>
                  <a:lnTo>
                    <a:pt x="1370990" y="1177899"/>
                  </a:lnTo>
                  <a:lnTo>
                    <a:pt x="1374521" y="1175613"/>
                  </a:lnTo>
                  <a:lnTo>
                    <a:pt x="1374965" y="1174851"/>
                  </a:lnTo>
                  <a:lnTo>
                    <a:pt x="1375270" y="1174343"/>
                  </a:lnTo>
                  <a:lnTo>
                    <a:pt x="1376159" y="1173835"/>
                  </a:lnTo>
                  <a:lnTo>
                    <a:pt x="1376273" y="1173073"/>
                  </a:lnTo>
                  <a:lnTo>
                    <a:pt x="1376324" y="1172819"/>
                  </a:lnTo>
                  <a:lnTo>
                    <a:pt x="1376705" y="1172438"/>
                  </a:lnTo>
                  <a:lnTo>
                    <a:pt x="1377365" y="1172311"/>
                  </a:lnTo>
                  <a:lnTo>
                    <a:pt x="1378102" y="1172438"/>
                  </a:lnTo>
                  <a:lnTo>
                    <a:pt x="1378318" y="1172438"/>
                  </a:lnTo>
                  <a:lnTo>
                    <a:pt x="1378445" y="1172565"/>
                  </a:lnTo>
                  <a:lnTo>
                    <a:pt x="1378546" y="1172946"/>
                  </a:lnTo>
                  <a:lnTo>
                    <a:pt x="1378635" y="1173073"/>
                  </a:lnTo>
                  <a:lnTo>
                    <a:pt x="1378775" y="1173200"/>
                  </a:lnTo>
                  <a:lnTo>
                    <a:pt x="1378851" y="1173581"/>
                  </a:lnTo>
                  <a:lnTo>
                    <a:pt x="1378889" y="1173962"/>
                  </a:lnTo>
                  <a:lnTo>
                    <a:pt x="1378813" y="1174089"/>
                  </a:lnTo>
                  <a:lnTo>
                    <a:pt x="1379651" y="1174089"/>
                  </a:lnTo>
                  <a:lnTo>
                    <a:pt x="1380604" y="1174597"/>
                  </a:lnTo>
                  <a:lnTo>
                    <a:pt x="1381683" y="1174089"/>
                  </a:lnTo>
                  <a:lnTo>
                    <a:pt x="1382991" y="1172311"/>
                  </a:lnTo>
                  <a:lnTo>
                    <a:pt x="1383233" y="1172184"/>
                  </a:lnTo>
                  <a:lnTo>
                    <a:pt x="1383677" y="1172057"/>
                  </a:lnTo>
                  <a:lnTo>
                    <a:pt x="1384528" y="1172057"/>
                  </a:lnTo>
                  <a:lnTo>
                    <a:pt x="1384642" y="1170914"/>
                  </a:lnTo>
                  <a:lnTo>
                    <a:pt x="1384871" y="1170533"/>
                  </a:lnTo>
                  <a:lnTo>
                    <a:pt x="1385735" y="1170279"/>
                  </a:lnTo>
                  <a:lnTo>
                    <a:pt x="1385912" y="1170279"/>
                  </a:lnTo>
                  <a:lnTo>
                    <a:pt x="1386662" y="1170787"/>
                  </a:lnTo>
                  <a:lnTo>
                    <a:pt x="1387182" y="1170787"/>
                  </a:lnTo>
                  <a:lnTo>
                    <a:pt x="1387589" y="1171041"/>
                  </a:lnTo>
                  <a:lnTo>
                    <a:pt x="1387919" y="1171422"/>
                  </a:lnTo>
                  <a:lnTo>
                    <a:pt x="1387919" y="1171930"/>
                  </a:lnTo>
                  <a:lnTo>
                    <a:pt x="1387830" y="1172057"/>
                  </a:lnTo>
                  <a:lnTo>
                    <a:pt x="1389087" y="1172311"/>
                  </a:lnTo>
                  <a:lnTo>
                    <a:pt x="1389913" y="1171422"/>
                  </a:lnTo>
                  <a:lnTo>
                    <a:pt x="1390243" y="1170914"/>
                  </a:lnTo>
                  <a:lnTo>
                    <a:pt x="1390611" y="1170660"/>
                  </a:lnTo>
                  <a:lnTo>
                    <a:pt x="1391018" y="1170914"/>
                  </a:lnTo>
                  <a:lnTo>
                    <a:pt x="1394028" y="1171930"/>
                  </a:lnTo>
                  <a:lnTo>
                    <a:pt x="1394231" y="1171930"/>
                  </a:lnTo>
                  <a:lnTo>
                    <a:pt x="1394510" y="1172057"/>
                  </a:lnTo>
                  <a:lnTo>
                    <a:pt x="1394726" y="1172311"/>
                  </a:lnTo>
                  <a:lnTo>
                    <a:pt x="1394777" y="1173073"/>
                  </a:lnTo>
                  <a:lnTo>
                    <a:pt x="1394777" y="1150886"/>
                  </a:lnTo>
                  <a:lnTo>
                    <a:pt x="1394244" y="1150975"/>
                  </a:lnTo>
                  <a:lnTo>
                    <a:pt x="1393253" y="1151483"/>
                  </a:lnTo>
                  <a:lnTo>
                    <a:pt x="1392593" y="1151610"/>
                  </a:lnTo>
                  <a:lnTo>
                    <a:pt x="1392148" y="1151978"/>
                  </a:lnTo>
                  <a:lnTo>
                    <a:pt x="1391335" y="1152245"/>
                  </a:lnTo>
                  <a:lnTo>
                    <a:pt x="1390192" y="1152372"/>
                  </a:lnTo>
                  <a:lnTo>
                    <a:pt x="1389214" y="1152626"/>
                  </a:lnTo>
                  <a:lnTo>
                    <a:pt x="1389392" y="1152880"/>
                  </a:lnTo>
                  <a:lnTo>
                    <a:pt x="1389494" y="1153134"/>
                  </a:lnTo>
                  <a:lnTo>
                    <a:pt x="1389608" y="1154277"/>
                  </a:lnTo>
                  <a:lnTo>
                    <a:pt x="1389430" y="1154531"/>
                  </a:lnTo>
                  <a:lnTo>
                    <a:pt x="1389354" y="1154912"/>
                  </a:lnTo>
                  <a:lnTo>
                    <a:pt x="1389240" y="1155166"/>
                  </a:lnTo>
                  <a:lnTo>
                    <a:pt x="1388846" y="1155420"/>
                  </a:lnTo>
                  <a:lnTo>
                    <a:pt x="1388414" y="1155547"/>
                  </a:lnTo>
                  <a:lnTo>
                    <a:pt x="1388122" y="1155547"/>
                  </a:lnTo>
                  <a:lnTo>
                    <a:pt x="1387995" y="1155420"/>
                  </a:lnTo>
                  <a:lnTo>
                    <a:pt x="1386662" y="1154912"/>
                  </a:lnTo>
                  <a:lnTo>
                    <a:pt x="1386255" y="1154658"/>
                  </a:lnTo>
                  <a:lnTo>
                    <a:pt x="1386001" y="1154277"/>
                  </a:lnTo>
                  <a:lnTo>
                    <a:pt x="1386090" y="1153007"/>
                  </a:lnTo>
                  <a:lnTo>
                    <a:pt x="1386522" y="1152880"/>
                  </a:lnTo>
                  <a:lnTo>
                    <a:pt x="1386611" y="1152753"/>
                  </a:lnTo>
                  <a:lnTo>
                    <a:pt x="1386852" y="1152753"/>
                  </a:lnTo>
                  <a:lnTo>
                    <a:pt x="1386230" y="1152372"/>
                  </a:lnTo>
                  <a:lnTo>
                    <a:pt x="1385417" y="1153261"/>
                  </a:lnTo>
                  <a:lnTo>
                    <a:pt x="1384769" y="1153515"/>
                  </a:lnTo>
                  <a:lnTo>
                    <a:pt x="1380896" y="1153896"/>
                  </a:lnTo>
                  <a:lnTo>
                    <a:pt x="1379613" y="1155039"/>
                  </a:lnTo>
                  <a:lnTo>
                    <a:pt x="1379156" y="1155547"/>
                  </a:lnTo>
                  <a:lnTo>
                    <a:pt x="1378635" y="1155547"/>
                  </a:lnTo>
                  <a:lnTo>
                    <a:pt x="1378102" y="1155293"/>
                  </a:lnTo>
                  <a:lnTo>
                    <a:pt x="1377975" y="1155420"/>
                  </a:lnTo>
                  <a:lnTo>
                    <a:pt x="1377962" y="1156055"/>
                  </a:lnTo>
                  <a:lnTo>
                    <a:pt x="1377607" y="1156055"/>
                  </a:lnTo>
                  <a:lnTo>
                    <a:pt x="1376629" y="1156309"/>
                  </a:lnTo>
                  <a:lnTo>
                    <a:pt x="1374635" y="1155928"/>
                  </a:lnTo>
                  <a:lnTo>
                    <a:pt x="1373809" y="1156817"/>
                  </a:lnTo>
                  <a:lnTo>
                    <a:pt x="1373339" y="1157198"/>
                  </a:lnTo>
                  <a:lnTo>
                    <a:pt x="1372844" y="1157325"/>
                  </a:lnTo>
                  <a:lnTo>
                    <a:pt x="1371485" y="1156436"/>
                  </a:lnTo>
                  <a:lnTo>
                    <a:pt x="1370266" y="1157071"/>
                  </a:lnTo>
                  <a:lnTo>
                    <a:pt x="1369847" y="1158214"/>
                  </a:lnTo>
                  <a:lnTo>
                    <a:pt x="1369720" y="1158468"/>
                  </a:lnTo>
                  <a:lnTo>
                    <a:pt x="1369275" y="1158722"/>
                  </a:lnTo>
                  <a:lnTo>
                    <a:pt x="1368831" y="1158849"/>
                  </a:lnTo>
                  <a:lnTo>
                    <a:pt x="1368552" y="1158849"/>
                  </a:lnTo>
                  <a:lnTo>
                    <a:pt x="1368425" y="1158722"/>
                  </a:lnTo>
                  <a:lnTo>
                    <a:pt x="1367078" y="1158214"/>
                  </a:lnTo>
                  <a:lnTo>
                    <a:pt x="1365554" y="1158595"/>
                  </a:lnTo>
                  <a:lnTo>
                    <a:pt x="1364018" y="1159103"/>
                  </a:lnTo>
                  <a:lnTo>
                    <a:pt x="1360385" y="1160754"/>
                  </a:lnTo>
                  <a:lnTo>
                    <a:pt x="1358734" y="1161389"/>
                  </a:lnTo>
                  <a:lnTo>
                    <a:pt x="1357515" y="1161516"/>
                  </a:lnTo>
                  <a:lnTo>
                    <a:pt x="1357223" y="1161770"/>
                  </a:lnTo>
                  <a:lnTo>
                    <a:pt x="1352931" y="1164056"/>
                  </a:lnTo>
                  <a:lnTo>
                    <a:pt x="1350645" y="1165072"/>
                  </a:lnTo>
                  <a:lnTo>
                    <a:pt x="1349095" y="1165580"/>
                  </a:lnTo>
                  <a:lnTo>
                    <a:pt x="1348308" y="1165580"/>
                  </a:lnTo>
                  <a:lnTo>
                    <a:pt x="1345882" y="1167739"/>
                  </a:lnTo>
                  <a:lnTo>
                    <a:pt x="1344574" y="1168120"/>
                  </a:lnTo>
                  <a:lnTo>
                    <a:pt x="1344129" y="1168374"/>
                  </a:lnTo>
                  <a:lnTo>
                    <a:pt x="1340269" y="1169517"/>
                  </a:lnTo>
                  <a:lnTo>
                    <a:pt x="1337411" y="1170787"/>
                  </a:lnTo>
                  <a:lnTo>
                    <a:pt x="1335570" y="1172311"/>
                  </a:lnTo>
                  <a:lnTo>
                    <a:pt x="1334706" y="1172565"/>
                  </a:lnTo>
                  <a:lnTo>
                    <a:pt x="1332534" y="1172819"/>
                  </a:lnTo>
                  <a:lnTo>
                    <a:pt x="1332103" y="1172946"/>
                  </a:lnTo>
                  <a:lnTo>
                    <a:pt x="1330312" y="1173200"/>
                  </a:lnTo>
                  <a:lnTo>
                    <a:pt x="1329220" y="1173200"/>
                  </a:lnTo>
                  <a:lnTo>
                    <a:pt x="1329296" y="1173962"/>
                  </a:lnTo>
                  <a:lnTo>
                    <a:pt x="1328750" y="1174851"/>
                  </a:lnTo>
                  <a:lnTo>
                    <a:pt x="1328547" y="1174724"/>
                  </a:lnTo>
                  <a:lnTo>
                    <a:pt x="1326857" y="1175613"/>
                  </a:lnTo>
                  <a:lnTo>
                    <a:pt x="1322616" y="1178026"/>
                  </a:lnTo>
                  <a:lnTo>
                    <a:pt x="1322514" y="1178153"/>
                  </a:lnTo>
                  <a:lnTo>
                    <a:pt x="1322463" y="1200886"/>
                  </a:lnTo>
                  <a:lnTo>
                    <a:pt x="1321917" y="1201775"/>
                  </a:lnTo>
                  <a:lnTo>
                    <a:pt x="1321485" y="1201902"/>
                  </a:lnTo>
                  <a:lnTo>
                    <a:pt x="1320863" y="1201775"/>
                  </a:lnTo>
                  <a:lnTo>
                    <a:pt x="1319441" y="1200886"/>
                  </a:lnTo>
                  <a:lnTo>
                    <a:pt x="1319504" y="1199870"/>
                  </a:lnTo>
                  <a:lnTo>
                    <a:pt x="1320165" y="1198854"/>
                  </a:lnTo>
                  <a:lnTo>
                    <a:pt x="1320190" y="1198473"/>
                  </a:lnTo>
                  <a:lnTo>
                    <a:pt x="1321066" y="1198219"/>
                  </a:lnTo>
                  <a:lnTo>
                    <a:pt x="1321663" y="1198473"/>
                  </a:lnTo>
                  <a:lnTo>
                    <a:pt x="1321828" y="1198600"/>
                  </a:lnTo>
                  <a:lnTo>
                    <a:pt x="1321955" y="1199108"/>
                  </a:lnTo>
                  <a:lnTo>
                    <a:pt x="1322374" y="1199870"/>
                  </a:lnTo>
                  <a:lnTo>
                    <a:pt x="1322463" y="1200886"/>
                  </a:lnTo>
                  <a:lnTo>
                    <a:pt x="1322463" y="1178204"/>
                  </a:lnTo>
                  <a:lnTo>
                    <a:pt x="1322158" y="1178280"/>
                  </a:lnTo>
                  <a:lnTo>
                    <a:pt x="1322070" y="1178407"/>
                  </a:lnTo>
                  <a:lnTo>
                    <a:pt x="1321282" y="1178915"/>
                  </a:lnTo>
                  <a:lnTo>
                    <a:pt x="1320952" y="1179169"/>
                  </a:lnTo>
                  <a:lnTo>
                    <a:pt x="1320215" y="1179423"/>
                  </a:lnTo>
                  <a:lnTo>
                    <a:pt x="1319987" y="1179550"/>
                  </a:lnTo>
                  <a:lnTo>
                    <a:pt x="1319898" y="1179677"/>
                  </a:lnTo>
                  <a:lnTo>
                    <a:pt x="1319517" y="1180058"/>
                  </a:lnTo>
                  <a:lnTo>
                    <a:pt x="1308366" y="1185773"/>
                  </a:lnTo>
                  <a:lnTo>
                    <a:pt x="1307947" y="1186027"/>
                  </a:lnTo>
                  <a:lnTo>
                    <a:pt x="1307960" y="1187297"/>
                  </a:lnTo>
                  <a:lnTo>
                    <a:pt x="1308239" y="1187932"/>
                  </a:lnTo>
                  <a:lnTo>
                    <a:pt x="1309103" y="1188694"/>
                  </a:lnTo>
                  <a:lnTo>
                    <a:pt x="1309370" y="1188821"/>
                  </a:lnTo>
                  <a:lnTo>
                    <a:pt x="1309585" y="1189202"/>
                  </a:lnTo>
                  <a:lnTo>
                    <a:pt x="1309890" y="1190599"/>
                  </a:lnTo>
                  <a:lnTo>
                    <a:pt x="1309484" y="1191869"/>
                  </a:lnTo>
                  <a:lnTo>
                    <a:pt x="1309395" y="1192631"/>
                  </a:lnTo>
                  <a:lnTo>
                    <a:pt x="1310411" y="1195552"/>
                  </a:lnTo>
                  <a:lnTo>
                    <a:pt x="1311617" y="1196060"/>
                  </a:lnTo>
                  <a:lnTo>
                    <a:pt x="1311808" y="1196314"/>
                  </a:lnTo>
                  <a:lnTo>
                    <a:pt x="1312164" y="1197838"/>
                  </a:lnTo>
                  <a:lnTo>
                    <a:pt x="1312278" y="1198219"/>
                  </a:lnTo>
                  <a:lnTo>
                    <a:pt x="1312811" y="1199616"/>
                  </a:lnTo>
                  <a:lnTo>
                    <a:pt x="1312938" y="1201267"/>
                  </a:lnTo>
                  <a:lnTo>
                    <a:pt x="1312849" y="1201521"/>
                  </a:lnTo>
                  <a:lnTo>
                    <a:pt x="1312786" y="1201902"/>
                  </a:lnTo>
                  <a:lnTo>
                    <a:pt x="1312900" y="1202410"/>
                  </a:lnTo>
                  <a:lnTo>
                    <a:pt x="1313141" y="1202918"/>
                  </a:lnTo>
                  <a:lnTo>
                    <a:pt x="1313472" y="1203299"/>
                  </a:lnTo>
                  <a:lnTo>
                    <a:pt x="1313548" y="1203680"/>
                  </a:lnTo>
                  <a:lnTo>
                    <a:pt x="1315046" y="1203680"/>
                  </a:lnTo>
                  <a:lnTo>
                    <a:pt x="1315389" y="1203807"/>
                  </a:lnTo>
                  <a:lnTo>
                    <a:pt x="1315974" y="1205077"/>
                  </a:lnTo>
                  <a:lnTo>
                    <a:pt x="1316875" y="1204569"/>
                  </a:lnTo>
                  <a:lnTo>
                    <a:pt x="1322120" y="1201902"/>
                  </a:lnTo>
                  <a:lnTo>
                    <a:pt x="1322260" y="1202029"/>
                  </a:lnTo>
                  <a:lnTo>
                    <a:pt x="1322451" y="1201902"/>
                  </a:lnTo>
                  <a:lnTo>
                    <a:pt x="1322908" y="1201648"/>
                  </a:lnTo>
                  <a:lnTo>
                    <a:pt x="1322984" y="1200124"/>
                  </a:lnTo>
                  <a:lnTo>
                    <a:pt x="1323162" y="1199743"/>
                  </a:lnTo>
                  <a:lnTo>
                    <a:pt x="1323289" y="1199870"/>
                  </a:lnTo>
                  <a:lnTo>
                    <a:pt x="1323441" y="1199743"/>
                  </a:lnTo>
                  <a:lnTo>
                    <a:pt x="1323619" y="1199489"/>
                  </a:lnTo>
                  <a:lnTo>
                    <a:pt x="1323936" y="1199489"/>
                  </a:lnTo>
                  <a:lnTo>
                    <a:pt x="1325651" y="1199362"/>
                  </a:lnTo>
                  <a:lnTo>
                    <a:pt x="1326705" y="1198219"/>
                  </a:lnTo>
                  <a:lnTo>
                    <a:pt x="1327289" y="1197584"/>
                  </a:lnTo>
                  <a:lnTo>
                    <a:pt x="1327632" y="1197076"/>
                  </a:lnTo>
                  <a:lnTo>
                    <a:pt x="1328127" y="1196949"/>
                  </a:lnTo>
                  <a:lnTo>
                    <a:pt x="1329347" y="1197711"/>
                  </a:lnTo>
                  <a:lnTo>
                    <a:pt x="1329842" y="1197838"/>
                  </a:lnTo>
                  <a:lnTo>
                    <a:pt x="1330274" y="1197711"/>
                  </a:lnTo>
                  <a:lnTo>
                    <a:pt x="1330769" y="1196949"/>
                  </a:lnTo>
                  <a:lnTo>
                    <a:pt x="1331010" y="1196568"/>
                  </a:lnTo>
                  <a:lnTo>
                    <a:pt x="1331455" y="1196314"/>
                  </a:lnTo>
                  <a:lnTo>
                    <a:pt x="1331785" y="1196187"/>
                  </a:lnTo>
                  <a:lnTo>
                    <a:pt x="1334173" y="1195806"/>
                  </a:lnTo>
                  <a:lnTo>
                    <a:pt x="1334338" y="1195806"/>
                  </a:lnTo>
                  <a:lnTo>
                    <a:pt x="1334490" y="1195933"/>
                  </a:lnTo>
                  <a:lnTo>
                    <a:pt x="1336205" y="1196682"/>
                  </a:lnTo>
                  <a:lnTo>
                    <a:pt x="1335811" y="1196441"/>
                  </a:lnTo>
                  <a:lnTo>
                    <a:pt x="1335582" y="1196187"/>
                  </a:lnTo>
                  <a:lnTo>
                    <a:pt x="1335493" y="1195806"/>
                  </a:lnTo>
                  <a:lnTo>
                    <a:pt x="1335328" y="1195044"/>
                  </a:lnTo>
                  <a:lnTo>
                    <a:pt x="1335455" y="1194917"/>
                  </a:lnTo>
                  <a:lnTo>
                    <a:pt x="1336205" y="1194409"/>
                  </a:lnTo>
                  <a:lnTo>
                    <a:pt x="1336332" y="1194282"/>
                  </a:lnTo>
                  <a:lnTo>
                    <a:pt x="1336852" y="1194028"/>
                  </a:lnTo>
                  <a:lnTo>
                    <a:pt x="1337233" y="1193901"/>
                  </a:lnTo>
                  <a:lnTo>
                    <a:pt x="1337919" y="1194409"/>
                  </a:lnTo>
                  <a:lnTo>
                    <a:pt x="1338046" y="1194917"/>
                  </a:lnTo>
                  <a:lnTo>
                    <a:pt x="1338173" y="1195171"/>
                  </a:lnTo>
                  <a:lnTo>
                    <a:pt x="1338262" y="1195298"/>
                  </a:lnTo>
                  <a:lnTo>
                    <a:pt x="1338351" y="1195806"/>
                  </a:lnTo>
                  <a:lnTo>
                    <a:pt x="1338262" y="1196060"/>
                  </a:lnTo>
                  <a:lnTo>
                    <a:pt x="1337932" y="1196568"/>
                  </a:lnTo>
                  <a:lnTo>
                    <a:pt x="1336954" y="1196822"/>
                  </a:lnTo>
                  <a:lnTo>
                    <a:pt x="1336763" y="1196695"/>
                  </a:lnTo>
                  <a:lnTo>
                    <a:pt x="1336230" y="1196695"/>
                  </a:lnTo>
                  <a:lnTo>
                    <a:pt x="1337970" y="1197457"/>
                  </a:lnTo>
                  <a:lnTo>
                    <a:pt x="1339265" y="1197203"/>
                  </a:lnTo>
                  <a:lnTo>
                    <a:pt x="1339799" y="1197203"/>
                  </a:lnTo>
                  <a:lnTo>
                    <a:pt x="1340396" y="1197584"/>
                  </a:lnTo>
                  <a:lnTo>
                    <a:pt x="1340891" y="1198092"/>
                  </a:lnTo>
                  <a:lnTo>
                    <a:pt x="1341183" y="1197203"/>
                  </a:lnTo>
                  <a:lnTo>
                    <a:pt x="1341348" y="1196949"/>
                  </a:lnTo>
                  <a:lnTo>
                    <a:pt x="1341539" y="1196822"/>
                  </a:lnTo>
                  <a:lnTo>
                    <a:pt x="1342186" y="1196568"/>
                  </a:lnTo>
                  <a:lnTo>
                    <a:pt x="1342491" y="1196568"/>
                  </a:lnTo>
                  <a:lnTo>
                    <a:pt x="1343558" y="1197330"/>
                  </a:lnTo>
                  <a:lnTo>
                    <a:pt x="1343621" y="1198092"/>
                  </a:lnTo>
                  <a:lnTo>
                    <a:pt x="1343240" y="1199362"/>
                  </a:lnTo>
                  <a:lnTo>
                    <a:pt x="1344701" y="1199616"/>
                  </a:lnTo>
                  <a:lnTo>
                    <a:pt x="1345107" y="1199616"/>
                  </a:lnTo>
                  <a:lnTo>
                    <a:pt x="1345234" y="1199743"/>
                  </a:lnTo>
                  <a:lnTo>
                    <a:pt x="1347914" y="1199362"/>
                  </a:lnTo>
                  <a:lnTo>
                    <a:pt x="1348498" y="1199362"/>
                  </a:lnTo>
                  <a:lnTo>
                    <a:pt x="1348828" y="1199616"/>
                  </a:lnTo>
                  <a:lnTo>
                    <a:pt x="1348930" y="1199997"/>
                  </a:lnTo>
                  <a:lnTo>
                    <a:pt x="1349286" y="1200759"/>
                  </a:lnTo>
                  <a:lnTo>
                    <a:pt x="1350899" y="1199489"/>
                  </a:lnTo>
                  <a:lnTo>
                    <a:pt x="1351407" y="1199362"/>
                  </a:lnTo>
                  <a:lnTo>
                    <a:pt x="1351876" y="1199362"/>
                  </a:lnTo>
                  <a:lnTo>
                    <a:pt x="1352270" y="1199616"/>
                  </a:lnTo>
                  <a:lnTo>
                    <a:pt x="1353642" y="1201013"/>
                  </a:lnTo>
                  <a:lnTo>
                    <a:pt x="1353921" y="1201140"/>
                  </a:lnTo>
                  <a:lnTo>
                    <a:pt x="1354074" y="1201267"/>
                  </a:lnTo>
                  <a:lnTo>
                    <a:pt x="1354137" y="1201521"/>
                  </a:lnTo>
                  <a:lnTo>
                    <a:pt x="1354836" y="1200886"/>
                  </a:lnTo>
                  <a:lnTo>
                    <a:pt x="1354912" y="1200759"/>
                  </a:lnTo>
                  <a:lnTo>
                    <a:pt x="1355178" y="1200632"/>
                  </a:lnTo>
                  <a:lnTo>
                    <a:pt x="1355826" y="1200505"/>
                  </a:lnTo>
                  <a:lnTo>
                    <a:pt x="1356080" y="1200505"/>
                  </a:lnTo>
                  <a:lnTo>
                    <a:pt x="1356880" y="1201013"/>
                  </a:lnTo>
                  <a:lnTo>
                    <a:pt x="1356868" y="1201648"/>
                  </a:lnTo>
                  <a:lnTo>
                    <a:pt x="1355788" y="1203426"/>
                  </a:lnTo>
                  <a:lnTo>
                    <a:pt x="1355991" y="1203553"/>
                  </a:lnTo>
                  <a:lnTo>
                    <a:pt x="1356398" y="1202791"/>
                  </a:lnTo>
                  <a:lnTo>
                    <a:pt x="1357020" y="1202537"/>
                  </a:lnTo>
                  <a:lnTo>
                    <a:pt x="1357871" y="1202664"/>
                  </a:lnTo>
                  <a:lnTo>
                    <a:pt x="1358087" y="1202664"/>
                  </a:lnTo>
                  <a:lnTo>
                    <a:pt x="1358353" y="1202791"/>
                  </a:lnTo>
                  <a:lnTo>
                    <a:pt x="1358811" y="1203299"/>
                  </a:lnTo>
                  <a:lnTo>
                    <a:pt x="1358874" y="1203807"/>
                  </a:lnTo>
                  <a:lnTo>
                    <a:pt x="1358785" y="1204442"/>
                  </a:lnTo>
                  <a:lnTo>
                    <a:pt x="1359192" y="1204696"/>
                  </a:lnTo>
                  <a:lnTo>
                    <a:pt x="1359750" y="1205585"/>
                  </a:lnTo>
                  <a:lnTo>
                    <a:pt x="1360284" y="1205585"/>
                  </a:lnTo>
                  <a:lnTo>
                    <a:pt x="1360881" y="1205966"/>
                  </a:lnTo>
                  <a:lnTo>
                    <a:pt x="1363091" y="1208760"/>
                  </a:lnTo>
                  <a:lnTo>
                    <a:pt x="1363497" y="1209014"/>
                  </a:lnTo>
                  <a:lnTo>
                    <a:pt x="1363548" y="1209395"/>
                  </a:lnTo>
                  <a:lnTo>
                    <a:pt x="1363205" y="1209903"/>
                  </a:lnTo>
                  <a:lnTo>
                    <a:pt x="1363205" y="1210411"/>
                  </a:lnTo>
                  <a:lnTo>
                    <a:pt x="1362176" y="1212062"/>
                  </a:lnTo>
                  <a:lnTo>
                    <a:pt x="1360982" y="1213586"/>
                  </a:lnTo>
                  <a:lnTo>
                    <a:pt x="1360233" y="1214729"/>
                  </a:lnTo>
                  <a:lnTo>
                    <a:pt x="1359408" y="1215618"/>
                  </a:lnTo>
                  <a:lnTo>
                    <a:pt x="1358773" y="1216380"/>
                  </a:lnTo>
                  <a:lnTo>
                    <a:pt x="1358353" y="1217015"/>
                  </a:lnTo>
                  <a:lnTo>
                    <a:pt x="1358176" y="1217650"/>
                  </a:lnTo>
                  <a:lnTo>
                    <a:pt x="1357909" y="1218031"/>
                  </a:lnTo>
                  <a:lnTo>
                    <a:pt x="1357337" y="1218539"/>
                  </a:lnTo>
                  <a:lnTo>
                    <a:pt x="1357045" y="1219301"/>
                  </a:lnTo>
                  <a:lnTo>
                    <a:pt x="1356702" y="1219682"/>
                  </a:lnTo>
                  <a:lnTo>
                    <a:pt x="1356271" y="1219809"/>
                  </a:lnTo>
                  <a:lnTo>
                    <a:pt x="1354848" y="1222095"/>
                  </a:lnTo>
                  <a:lnTo>
                    <a:pt x="1354315" y="1222730"/>
                  </a:lnTo>
                  <a:lnTo>
                    <a:pt x="1353388" y="1223619"/>
                  </a:lnTo>
                  <a:lnTo>
                    <a:pt x="1353007" y="1224254"/>
                  </a:lnTo>
                  <a:lnTo>
                    <a:pt x="1352562" y="1224508"/>
                  </a:lnTo>
                  <a:lnTo>
                    <a:pt x="1352092" y="1225016"/>
                  </a:lnTo>
                  <a:lnTo>
                    <a:pt x="1351432" y="1225905"/>
                  </a:lnTo>
                  <a:lnTo>
                    <a:pt x="1350606" y="1227302"/>
                  </a:lnTo>
                  <a:lnTo>
                    <a:pt x="1349514" y="1228445"/>
                  </a:lnTo>
                  <a:lnTo>
                    <a:pt x="1348511" y="1230096"/>
                  </a:lnTo>
                  <a:lnTo>
                    <a:pt x="1347635" y="1232128"/>
                  </a:lnTo>
                  <a:lnTo>
                    <a:pt x="1346898" y="1233271"/>
                  </a:lnTo>
                  <a:lnTo>
                    <a:pt x="1345285" y="1235303"/>
                  </a:lnTo>
                  <a:lnTo>
                    <a:pt x="1344460" y="1236954"/>
                  </a:lnTo>
                  <a:lnTo>
                    <a:pt x="1344434" y="1238224"/>
                  </a:lnTo>
                  <a:lnTo>
                    <a:pt x="1344091" y="1239621"/>
                  </a:lnTo>
                  <a:lnTo>
                    <a:pt x="1345831" y="1244066"/>
                  </a:lnTo>
                  <a:lnTo>
                    <a:pt x="1348409" y="1247876"/>
                  </a:lnTo>
                  <a:lnTo>
                    <a:pt x="1351838" y="1251051"/>
                  </a:lnTo>
                  <a:lnTo>
                    <a:pt x="1354683" y="1247876"/>
                  </a:lnTo>
                  <a:lnTo>
                    <a:pt x="1354899" y="1247749"/>
                  </a:lnTo>
                  <a:lnTo>
                    <a:pt x="1355051" y="1247749"/>
                  </a:lnTo>
                  <a:lnTo>
                    <a:pt x="1355128" y="1247622"/>
                  </a:lnTo>
                  <a:lnTo>
                    <a:pt x="1357401" y="1246987"/>
                  </a:lnTo>
                  <a:lnTo>
                    <a:pt x="1356817" y="1245717"/>
                  </a:lnTo>
                  <a:lnTo>
                    <a:pt x="1356779" y="1245336"/>
                  </a:lnTo>
                  <a:lnTo>
                    <a:pt x="1356944" y="1245082"/>
                  </a:lnTo>
                  <a:lnTo>
                    <a:pt x="1359027" y="1240764"/>
                  </a:lnTo>
                  <a:lnTo>
                    <a:pt x="1362405" y="1236954"/>
                  </a:lnTo>
                  <a:lnTo>
                    <a:pt x="1367129" y="1233525"/>
                  </a:lnTo>
                  <a:lnTo>
                    <a:pt x="1367167" y="1232890"/>
                  </a:lnTo>
                  <a:lnTo>
                    <a:pt x="1366291" y="1232382"/>
                  </a:lnTo>
                  <a:lnTo>
                    <a:pt x="1366126" y="1232255"/>
                  </a:lnTo>
                  <a:lnTo>
                    <a:pt x="1365973" y="1231620"/>
                  </a:lnTo>
                  <a:lnTo>
                    <a:pt x="1365961" y="1231239"/>
                  </a:lnTo>
                  <a:lnTo>
                    <a:pt x="1366888" y="1229842"/>
                  </a:lnTo>
                  <a:lnTo>
                    <a:pt x="1367840" y="1228953"/>
                  </a:lnTo>
                  <a:lnTo>
                    <a:pt x="1368920" y="1228699"/>
                  </a:lnTo>
                  <a:lnTo>
                    <a:pt x="1369021" y="1227683"/>
                  </a:lnTo>
                  <a:lnTo>
                    <a:pt x="1369136" y="1227175"/>
                  </a:lnTo>
                  <a:lnTo>
                    <a:pt x="1369377" y="1226794"/>
                  </a:lnTo>
                  <a:lnTo>
                    <a:pt x="1369758" y="1226413"/>
                  </a:lnTo>
                  <a:lnTo>
                    <a:pt x="1372298" y="1225524"/>
                  </a:lnTo>
                  <a:lnTo>
                    <a:pt x="1373987" y="1223238"/>
                  </a:lnTo>
                  <a:lnTo>
                    <a:pt x="1373809" y="1221714"/>
                  </a:lnTo>
                  <a:lnTo>
                    <a:pt x="1373682" y="1221206"/>
                  </a:lnTo>
                  <a:lnTo>
                    <a:pt x="1373911" y="1220952"/>
                  </a:lnTo>
                  <a:lnTo>
                    <a:pt x="1374419" y="1220698"/>
                  </a:lnTo>
                  <a:lnTo>
                    <a:pt x="1375575" y="1219682"/>
                  </a:lnTo>
                  <a:lnTo>
                    <a:pt x="1375168" y="1218031"/>
                  </a:lnTo>
                  <a:lnTo>
                    <a:pt x="1375194" y="1217650"/>
                  </a:lnTo>
                  <a:lnTo>
                    <a:pt x="1375460" y="1217269"/>
                  </a:lnTo>
                  <a:lnTo>
                    <a:pt x="1377200" y="1216888"/>
                  </a:lnTo>
                  <a:lnTo>
                    <a:pt x="1378178" y="1217142"/>
                  </a:lnTo>
                  <a:lnTo>
                    <a:pt x="1379245" y="1217777"/>
                  </a:lnTo>
                  <a:lnTo>
                    <a:pt x="1379651" y="1216888"/>
                  </a:lnTo>
                  <a:lnTo>
                    <a:pt x="1381633" y="1212570"/>
                  </a:lnTo>
                  <a:lnTo>
                    <a:pt x="1381874" y="1212189"/>
                  </a:lnTo>
                  <a:lnTo>
                    <a:pt x="1382280" y="1211935"/>
                  </a:lnTo>
                  <a:lnTo>
                    <a:pt x="1382864" y="1211935"/>
                  </a:lnTo>
                  <a:lnTo>
                    <a:pt x="1383118" y="1212062"/>
                  </a:lnTo>
                  <a:lnTo>
                    <a:pt x="1383499" y="1211935"/>
                  </a:lnTo>
                  <a:lnTo>
                    <a:pt x="1383969" y="1211554"/>
                  </a:lnTo>
                  <a:lnTo>
                    <a:pt x="1384211" y="1211046"/>
                  </a:lnTo>
                  <a:lnTo>
                    <a:pt x="1384668" y="1210792"/>
                  </a:lnTo>
                  <a:lnTo>
                    <a:pt x="1385620" y="1208379"/>
                  </a:lnTo>
                  <a:lnTo>
                    <a:pt x="1385785" y="1208125"/>
                  </a:lnTo>
                  <a:lnTo>
                    <a:pt x="1386090" y="1207871"/>
                  </a:lnTo>
                  <a:lnTo>
                    <a:pt x="1386852" y="1207744"/>
                  </a:lnTo>
                  <a:lnTo>
                    <a:pt x="1386992" y="1207490"/>
                  </a:lnTo>
                  <a:lnTo>
                    <a:pt x="1387043" y="1206728"/>
                  </a:lnTo>
                  <a:lnTo>
                    <a:pt x="1387386" y="1206474"/>
                  </a:lnTo>
                  <a:lnTo>
                    <a:pt x="1388008" y="1206728"/>
                  </a:lnTo>
                  <a:lnTo>
                    <a:pt x="1388021" y="1206474"/>
                  </a:lnTo>
                  <a:lnTo>
                    <a:pt x="1388046" y="1206220"/>
                  </a:lnTo>
                  <a:lnTo>
                    <a:pt x="1388656" y="1205331"/>
                  </a:lnTo>
                  <a:lnTo>
                    <a:pt x="1388872" y="1205331"/>
                  </a:lnTo>
                  <a:lnTo>
                    <a:pt x="1389316" y="1205077"/>
                  </a:lnTo>
                  <a:lnTo>
                    <a:pt x="1388516" y="1204569"/>
                  </a:lnTo>
                  <a:lnTo>
                    <a:pt x="1387538" y="1203426"/>
                  </a:lnTo>
                  <a:lnTo>
                    <a:pt x="1387475" y="1202537"/>
                  </a:lnTo>
                  <a:lnTo>
                    <a:pt x="1387589" y="1201902"/>
                  </a:lnTo>
                  <a:lnTo>
                    <a:pt x="1387678" y="1201521"/>
                  </a:lnTo>
                  <a:lnTo>
                    <a:pt x="1387640" y="1201140"/>
                  </a:lnTo>
                  <a:lnTo>
                    <a:pt x="1387665" y="1200886"/>
                  </a:lnTo>
                  <a:lnTo>
                    <a:pt x="1387779" y="1200759"/>
                  </a:lnTo>
                  <a:lnTo>
                    <a:pt x="1388656" y="1200505"/>
                  </a:lnTo>
                  <a:lnTo>
                    <a:pt x="1389087" y="1200378"/>
                  </a:lnTo>
                  <a:lnTo>
                    <a:pt x="1389494" y="1200632"/>
                  </a:lnTo>
                  <a:lnTo>
                    <a:pt x="1389976" y="1201267"/>
                  </a:lnTo>
                  <a:lnTo>
                    <a:pt x="1389900" y="1200886"/>
                  </a:lnTo>
                  <a:lnTo>
                    <a:pt x="1390548" y="1200378"/>
                  </a:lnTo>
                  <a:lnTo>
                    <a:pt x="1391043" y="1199997"/>
                  </a:lnTo>
                  <a:lnTo>
                    <a:pt x="1391615" y="1199997"/>
                  </a:lnTo>
                  <a:lnTo>
                    <a:pt x="1391983" y="1200251"/>
                  </a:lnTo>
                  <a:lnTo>
                    <a:pt x="1392186" y="1201013"/>
                  </a:lnTo>
                  <a:lnTo>
                    <a:pt x="1392656" y="1202283"/>
                  </a:lnTo>
                  <a:lnTo>
                    <a:pt x="1392821" y="1202029"/>
                  </a:lnTo>
                  <a:lnTo>
                    <a:pt x="1392885" y="1201521"/>
                  </a:lnTo>
                  <a:lnTo>
                    <a:pt x="1393012" y="1201267"/>
                  </a:lnTo>
                  <a:lnTo>
                    <a:pt x="1393101" y="1200378"/>
                  </a:lnTo>
                  <a:lnTo>
                    <a:pt x="1393190" y="1200124"/>
                  </a:lnTo>
                  <a:lnTo>
                    <a:pt x="1393266" y="1199997"/>
                  </a:lnTo>
                  <a:lnTo>
                    <a:pt x="1393634" y="1199362"/>
                  </a:lnTo>
                  <a:lnTo>
                    <a:pt x="1394155" y="1198473"/>
                  </a:lnTo>
                  <a:lnTo>
                    <a:pt x="1395450" y="1197965"/>
                  </a:lnTo>
                  <a:lnTo>
                    <a:pt x="1395818" y="1197838"/>
                  </a:lnTo>
                  <a:lnTo>
                    <a:pt x="1396047" y="1197711"/>
                  </a:lnTo>
                  <a:lnTo>
                    <a:pt x="1395641" y="1197457"/>
                  </a:lnTo>
                  <a:lnTo>
                    <a:pt x="1395514" y="1197203"/>
                  </a:lnTo>
                  <a:lnTo>
                    <a:pt x="1395387" y="1196568"/>
                  </a:lnTo>
                  <a:lnTo>
                    <a:pt x="1395476" y="1196314"/>
                  </a:lnTo>
                  <a:lnTo>
                    <a:pt x="1395730" y="1195933"/>
                  </a:lnTo>
                  <a:lnTo>
                    <a:pt x="1396555" y="1194663"/>
                  </a:lnTo>
                  <a:lnTo>
                    <a:pt x="1396746" y="1194409"/>
                  </a:lnTo>
                  <a:lnTo>
                    <a:pt x="1397609" y="1194282"/>
                  </a:lnTo>
                  <a:lnTo>
                    <a:pt x="1397723" y="1193520"/>
                  </a:lnTo>
                  <a:lnTo>
                    <a:pt x="1397787" y="1193266"/>
                  </a:lnTo>
                  <a:lnTo>
                    <a:pt x="1398155" y="1192885"/>
                  </a:lnTo>
                  <a:lnTo>
                    <a:pt x="1399260" y="1192631"/>
                  </a:lnTo>
                  <a:lnTo>
                    <a:pt x="1399679" y="1192758"/>
                  </a:lnTo>
                  <a:lnTo>
                    <a:pt x="1400086" y="1193012"/>
                  </a:lnTo>
                  <a:lnTo>
                    <a:pt x="1400568" y="1193520"/>
                  </a:lnTo>
                  <a:lnTo>
                    <a:pt x="1400835" y="1194028"/>
                  </a:lnTo>
                  <a:lnTo>
                    <a:pt x="1401965" y="1192631"/>
                  </a:lnTo>
                  <a:lnTo>
                    <a:pt x="1405712" y="1187932"/>
                  </a:lnTo>
                  <a:lnTo>
                    <a:pt x="1405978" y="1187551"/>
                  </a:lnTo>
                  <a:lnTo>
                    <a:pt x="1406194" y="1187551"/>
                  </a:lnTo>
                  <a:lnTo>
                    <a:pt x="1406664" y="1187297"/>
                  </a:lnTo>
                  <a:lnTo>
                    <a:pt x="1406817" y="1187043"/>
                  </a:lnTo>
                  <a:lnTo>
                    <a:pt x="1406931" y="1186027"/>
                  </a:lnTo>
                  <a:lnTo>
                    <a:pt x="1406994" y="1185773"/>
                  </a:lnTo>
                  <a:lnTo>
                    <a:pt x="1407401" y="1185138"/>
                  </a:lnTo>
                  <a:lnTo>
                    <a:pt x="1407528" y="1184503"/>
                  </a:lnTo>
                  <a:lnTo>
                    <a:pt x="1407553" y="1184249"/>
                  </a:lnTo>
                  <a:lnTo>
                    <a:pt x="1408023" y="1184122"/>
                  </a:lnTo>
                  <a:lnTo>
                    <a:pt x="1408912" y="1184503"/>
                  </a:lnTo>
                  <a:lnTo>
                    <a:pt x="1409661" y="1184630"/>
                  </a:lnTo>
                  <a:lnTo>
                    <a:pt x="1410335" y="1184122"/>
                  </a:lnTo>
                  <a:lnTo>
                    <a:pt x="1410677" y="1183868"/>
                  </a:lnTo>
                  <a:lnTo>
                    <a:pt x="1411033" y="1182471"/>
                  </a:lnTo>
                  <a:lnTo>
                    <a:pt x="1411389" y="1181836"/>
                  </a:lnTo>
                  <a:lnTo>
                    <a:pt x="1413040" y="1180058"/>
                  </a:lnTo>
                  <a:lnTo>
                    <a:pt x="1412582" y="1179169"/>
                  </a:lnTo>
                  <a:lnTo>
                    <a:pt x="1412646" y="1178407"/>
                  </a:lnTo>
                  <a:lnTo>
                    <a:pt x="1413764" y="1176629"/>
                  </a:lnTo>
                  <a:lnTo>
                    <a:pt x="1413357" y="1176375"/>
                  </a:lnTo>
                  <a:lnTo>
                    <a:pt x="1413332" y="1175486"/>
                  </a:lnTo>
                  <a:lnTo>
                    <a:pt x="1412328" y="1174851"/>
                  </a:lnTo>
                  <a:lnTo>
                    <a:pt x="1412227" y="1174470"/>
                  </a:lnTo>
                  <a:lnTo>
                    <a:pt x="1412328" y="1173454"/>
                  </a:lnTo>
                  <a:lnTo>
                    <a:pt x="1412455" y="1173200"/>
                  </a:lnTo>
                  <a:lnTo>
                    <a:pt x="1413471" y="1172438"/>
                  </a:lnTo>
                  <a:lnTo>
                    <a:pt x="1413649" y="1172184"/>
                  </a:lnTo>
                  <a:lnTo>
                    <a:pt x="1413764" y="1171803"/>
                  </a:lnTo>
                  <a:lnTo>
                    <a:pt x="1413891" y="1170660"/>
                  </a:lnTo>
                  <a:lnTo>
                    <a:pt x="1413941" y="1170279"/>
                  </a:lnTo>
                  <a:lnTo>
                    <a:pt x="1414030" y="1169517"/>
                  </a:lnTo>
                  <a:lnTo>
                    <a:pt x="1414221" y="1167231"/>
                  </a:lnTo>
                  <a:lnTo>
                    <a:pt x="1414322" y="1165199"/>
                  </a:lnTo>
                  <a:lnTo>
                    <a:pt x="1414373" y="1164691"/>
                  </a:lnTo>
                  <a:lnTo>
                    <a:pt x="1414221" y="1164056"/>
                  </a:lnTo>
                  <a:lnTo>
                    <a:pt x="1414475" y="1163675"/>
                  </a:lnTo>
                  <a:lnTo>
                    <a:pt x="1415389" y="1161643"/>
                  </a:lnTo>
                  <a:close/>
                </a:path>
                <a:path w="2097405" h="1483995">
                  <a:moveTo>
                    <a:pt x="1491195" y="1231963"/>
                  </a:moveTo>
                  <a:lnTo>
                    <a:pt x="1490649" y="1231709"/>
                  </a:lnTo>
                  <a:lnTo>
                    <a:pt x="1490522" y="1231328"/>
                  </a:lnTo>
                  <a:lnTo>
                    <a:pt x="1490484" y="1229423"/>
                  </a:lnTo>
                  <a:lnTo>
                    <a:pt x="1490091" y="1228915"/>
                  </a:lnTo>
                  <a:lnTo>
                    <a:pt x="1489405" y="1228534"/>
                  </a:lnTo>
                  <a:lnTo>
                    <a:pt x="1490091" y="1227645"/>
                  </a:lnTo>
                  <a:lnTo>
                    <a:pt x="1490383" y="1226629"/>
                  </a:lnTo>
                  <a:lnTo>
                    <a:pt x="1490484" y="1224724"/>
                  </a:lnTo>
                  <a:lnTo>
                    <a:pt x="1490941" y="1224216"/>
                  </a:lnTo>
                  <a:lnTo>
                    <a:pt x="1490814" y="1223581"/>
                  </a:lnTo>
                  <a:lnTo>
                    <a:pt x="1490383" y="1222946"/>
                  </a:lnTo>
                  <a:lnTo>
                    <a:pt x="1489570" y="1222565"/>
                  </a:lnTo>
                  <a:lnTo>
                    <a:pt x="1488859" y="1221803"/>
                  </a:lnTo>
                  <a:lnTo>
                    <a:pt x="1488871" y="1221041"/>
                  </a:lnTo>
                  <a:lnTo>
                    <a:pt x="1489240" y="1220660"/>
                  </a:lnTo>
                  <a:lnTo>
                    <a:pt x="1490129" y="1220152"/>
                  </a:lnTo>
                  <a:lnTo>
                    <a:pt x="1489913" y="1219898"/>
                  </a:lnTo>
                  <a:lnTo>
                    <a:pt x="1489875" y="1219136"/>
                  </a:lnTo>
                  <a:lnTo>
                    <a:pt x="1490840" y="1217485"/>
                  </a:lnTo>
                  <a:lnTo>
                    <a:pt x="1490776" y="1215961"/>
                  </a:lnTo>
                  <a:lnTo>
                    <a:pt x="1490687" y="1215199"/>
                  </a:lnTo>
                  <a:lnTo>
                    <a:pt x="1490548" y="1215199"/>
                  </a:lnTo>
                  <a:lnTo>
                    <a:pt x="1490446" y="1215072"/>
                  </a:lnTo>
                  <a:lnTo>
                    <a:pt x="1490218" y="1214818"/>
                  </a:lnTo>
                  <a:lnTo>
                    <a:pt x="1489405" y="1214818"/>
                  </a:lnTo>
                  <a:lnTo>
                    <a:pt x="1488135" y="1215072"/>
                  </a:lnTo>
                  <a:lnTo>
                    <a:pt x="1488135" y="1235646"/>
                  </a:lnTo>
                  <a:lnTo>
                    <a:pt x="1487982" y="1235646"/>
                  </a:lnTo>
                  <a:lnTo>
                    <a:pt x="1487703" y="1235138"/>
                  </a:lnTo>
                  <a:lnTo>
                    <a:pt x="1487843" y="1235265"/>
                  </a:lnTo>
                  <a:lnTo>
                    <a:pt x="1488033" y="1235138"/>
                  </a:lnTo>
                  <a:lnTo>
                    <a:pt x="1488135" y="1235646"/>
                  </a:lnTo>
                  <a:lnTo>
                    <a:pt x="1488135" y="1215072"/>
                  </a:lnTo>
                  <a:lnTo>
                    <a:pt x="1488528" y="1214056"/>
                  </a:lnTo>
                  <a:lnTo>
                    <a:pt x="1488668" y="1213548"/>
                  </a:lnTo>
                  <a:lnTo>
                    <a:pt x="1488503" y="1211389"/>
                  </a:lnTo>
                  <a:lnTo>
                    <a:pt x="1488236" y="1210754"/>
                  </a:lnTo>
                  <a:lnTo>
                    <a:pt x="1488427" y="1209992"/>
                  </a:lnTo>
                  <a:lnTo>
                    <a:pt x="1489125" y="1209103"/>
                  </a:lnTo>
                  <a:lnTo>
                    <a:pt x="1488948" y="1208468"/>
                  </a:lnTo>
                  <a:lnTo>
                    <a:pt x="1487970" y="1208214"/>
                  </a:lnTo>
                  <a:lnTo>
                    <a:pt x="1487233" y="1207579"/>
                  </a:lnTo>
                  <a:lnTo>
                    <a:pt x="1485976" y="1205039"/>
                  </a:lnTo>
                  <a:lnTo>
                    <a:pt x="1485303" y="1203896"/>
                  </a:lnTo>
                  <a:lnTo>
                    <a:pt x="1485582" y="1202372"/>
                  </a:lnTo>
                  <a:lnTo>
                    <a:pt x="1485671" y="1200975"/>
                  </a:lnTo>
                  <a:lnTo>
                    <a:pt x="1485519" y="1199832"/>
                  </a:lnTo>
                  <a:lnTo>
                    <a:pt x="1484668" y="1198816"/>
                  </a:lnTo>
                  <a:lnTo>
                    <a:pt x="1485049" y="1197673"/>
                  </a:lnTo>
                  <a:lnTo>
                    <a:pt x="1485773" y="1196403"/>
                  </a:lnTo>
                  <a:lnTo>
                    <a:pt x="1486027" y="1195641"/>
                  </a:lnTo>
                  <a:lnTo>
                    <a:pt x="1485760" y="1194879"/>
                  </a:lnTo>
                  <a:lnTo>
                    <a:pt x="1484960" y="1193990"/>
                  </a:lnTo>
                  <a:lnTo>
                    <a:pt x="1484198" y="1194371"/>
                  </a:lnTo>
                  <a:lnTo>
                    <a:pt x="1483106" y="1194879"/>
                  </a:lnTo>
                  <a:lnTo>
                    <a:pt x="1481836" y="1192974"/>
                  </a:lnTo>
                  <a:lnTo>
                    <a:pt x="1481607" y="1192593"/>
                  </a:lnTo>
                  <a:lnTo>
                    <a:pt x="1481556" y="1192339"/>
                  </a:lnTo>
                  <a:lnTo>
                    <a:pt x="1479727" y="1189799"/>
                  </a:lnTo>
                  <a:lnTo>
                    <a:pt x="1478876" y="1188148"/>
                  </a:lnTo>
                  <a:lnTo>
                    <a:pt x="1479003" y="1187259"/>
                  </a:lnTo>
                  <a:lnTo>
                    <a:pt x="1478267" y="1187132"/>
                  </a:lnTo>
                  <a:lnTo>
                    <a:pt x="1477416" y="1187259"/>
                  </a:lnTo>
                  <a:lnTo>
                    <a:pt x="1476933" y="1187132"/>
                  </a:lnTo>
                  <a:lnTo>
                    <a:pt x="1476540" y="1187005"/>
                  </a:lnTo>
                  <a:lnTo>
                    <a:pt x="1476273" y="1186751"/>
                  </a:lnTo>
                  <a:lnTo>
                    <a:pt x="1476171" y="1186624"/>
                  </a:lnTo>
                  <a:lnTo>
                    <a:pt x="1476159" y="1185735"/>
                  </a:lnTo>
                  <a:lnTo>
                    <a:pt x="1476514" y="1184465"/>
                  </a:lnTo>
                  <a:lnTo>
                    <a:pt x="1475549" y="1182878"/>
                  </a:lnTo>
                  <a:lnTo>
                    <a:pt x="1475549" y="1231963"/>
                  </a:lnTo>
                  <a:lnTo>
                    <a:pt x="1475206" y="1234376"/>
                  </a:lnTo>
                  <a:lnTo>
                    <a:pt x="1473962" y="1237043"/>
                  </a:lnTo>
                  <a:lnTo>
                    <a:pt x="1473606" y="1237043"/>
                  </a:lnTo>
                  <a:lnTo>
                    <a:pt x="1473098" y="1237297"/>
                  </a:lnTo>
                  <a:lnTo>
                    <a:pt x="1472425" y="1237805"/>
                  </a:lnTo>
                  <a:lnTo>
                    <a:pt x="1472069" y="1238440"/>
                  </a:lnTo>
                  <a:lnTo>
                    <a:pt x="1471383" y="1239202"/>
                  </a:lnTo>
                  <a:lnTo>
                    <a:pt x="1469656" y="1239583"/>
                  </a:lnTo>
                  <a:lnTo>
                    <a:pt x="1468170" y="1240091"/>
                  </a:lnTo>
                  <a:lnTo>
                    <a:pt x="1466926" y="1240726"/>
                  </a:lnTo>
                  <a:lnTo>
                    <a:pt x="1467383" y="1241488"/>
                  </a:lnTo>
                  <a:lnTo>
                    <a:pt x="1467129" y="1241869"/>
                  </a:lnTo>
                  <a:lnTo>
                    <a:pt x="1465364" y="1241996"/>
                  </a:lnTo>
                  <a:lnTo>
                    <a:pt x="1464297" y="1241869"/>
                  </a:lnTo>
                  <a:lnTo>
                    <a:pt x="1461135" y="1239583"/>
                  </a:lnTo>
                  <a:lnTo>
                    <a:pt x="1460436" y="1239075"/>
                  </a:lnTo>
                  <a:lnTo>
                    <a:pt x="1460055" y="1239456"/>
                  </a:lnTo>
                  <a:lnTo>
                    <a:pt x="1459560" y="1239583"/>
                  </a:lnTo>
                  <a:lnTo>
                    <a:pt x="1458925" y="1239329"/>
                  </a:lnTo>
                  <a:lnTo>
                    <a:pt x="1458518" y="1239075"/>
                  </a:lnTo>
                  <a:lnTo>
                    <a:pt x="1458099" y="1238821"/>
                  </a:lnTo>
                  <a:lnTo>
                    <a:pt x="1457452" y="1239075"/>
                  </a:lnTo>
                  <a:lnTo>
                    <a:pt x="1456258" y="1237805"/>
                  </a:lnTo>
                  <a:lnTo>
                    <a:pt x="1455724" y="1237170"/>
                  </a:lnTo>
                  <a:lnTo>
                    <a:pt x="1455191" y="1236789"/>
                  </a:lnTo>
                  <a:lnTo>
                    <a:pt x="1454619" y="1236789"/>
                  </a:lnTo>
                  <a:lnTo>
                    <a:pt x="1453261" y="1236281"/>
                  </a:lnTo>
                  <a:lnTo>
                    <a:pt x="1452143" y="1235392"/>
                  </a:lnTo>
                  <a:lnTo>
                    <a:pt x="1451190" y="1234884"/>
                  </a:lnTo>
                  <a:lnTo>
                    <a:pt x="1450390" y="1234630"/>
                  </a:lnTo>
                  <a:lnTo>
                    <a:pt x="1449730" y="1234884"/>
                  </a:lnTo>
                  <a:lnTo>
                    <a:pt x="1449044" y="1234122"/>
                  </a:lnTo>
                  <a:lnTo>
                    <a:pt x="1448663" y="1233360"/>
                  </a:lnTo>
                  <a:lnTo>
                    <a:pt x="1448320" y="1232979"/>
                  </a:lnTo>
                  <a:lnTo>
                    <a:pt x="1447800" y="1232725"/>
                  </a:lnTo>
                  <a:lnTo>
                    <a:pt x="1447114" y="1232725"/>
                  </a:lnTo>
                  <a:lnTo>
                    <a:pt x="1446834" y="1232598"/>
                  </a:lnTo>
                  <a:lnTo>
                    <a:pt x="1446657" y="1232344"/>
                  </a:lnTo>
                  <a:lnTo>
                    <a:pt x="1446606" y="1232217"/>
                  </a:lnTo>
                  <a:lnTo>
                    <a:pt x="1445323" y="1232217"/>
                  </a:lnTo>
                  <a:lnTo>
                    <a:pt x="1443951" y="1231328"/>
                  </a:lnTo>
                  <a:lnTo>
                    <a:pt x="1442504" y="1229804"/>
                  </a:lnTo>
                  <a:lnTo>
                    <a:pt x="1439329" y="1229423"/>
                  </a:lnTo>
                  <a:lnTo>
                    <a:pt x="1438757" y="1229042"/>
                  </a:lnTo>
                  <a:lnTo>
                    <a:pt x="1438452" y="1228280"/>
                  </a:lnTo>
                  <a:lnTo>
                    <a:pt x="1438579" y="1228407"/>
                  </a:lnTo>
                  <a:lnTo>
                    <a:pt x="1438732" y="1228280"/>
                  </a:lnTo>
                  <a:lnTo>
                    <a:pt x="1438884" y="1228026"/>
                  </a:lnTo>
                  <a:lnTo>
                    <a:pt x="1440192" y="1227645"/>
                  </a:lnTo>
                  <a:lnTo>
                    <a:pt x="1439684" y="1226629"/>
                  </a:lnTo>
                  <a:lnTo>
                    <a:pt x="1439710" y="1226121"/>
                  </a:lnTo>
                  <a:lnTo>
                    <a:pt x="1440294" y="1225994"/>
                  </a:lnTo>
                  <a:lnTo>
                    <a:pt x="1441564" y="1226248"/>
                  </a:lnTo>
                  <a:lnTo>
                    <a:pt x="1442618" y="1226248"/>
                  </a:lnTo>
                  <a:lnTo>
                    <a:pt x="1442720" y="1225994"/>
                  </a:lnTo>
                  <a:lnTo>
                    <a:pt x="1442834" y="1225232"/>
                  </a:lnTo>
                  <a:lnTo>
                    <a:pt x="1442351" y="1224724"/>
                  </a:lnTo>
                  <a:lnTo>
                    <a:pt x="1440827" y="1224216"/>
                  </a:lnTo>
                  <a:lnTo>
                    <a:pt x="1441018" y="1223581"/>
                  </a:lnTo>
                  <a:lnTo>
                    <a:pt x="1441640" y="1223073"/>
                  </a:lnTo>
                  <a:lnTo>
                    <a:pt x="1442732" y="1222819"/>
                  </a:lnTo>
                  <a:lnTo>
                    <a:pt x="1442872" y="1222819"/>
                  </a:lnTo>
                  <a:lnTo>
                    <a:pt x="1443215" y="1222946"/>
                  </a:lnTo>
                  <a:lnTo>
                    <a:pt x="1444815" y="1222819"/>
                  </a:lnTo>
                  <a:lnTo>
                    <a:pt x="1445171" y="1222819"/>
                  </a:lnTo>
                  <a:lnTo>
                    <a:pt x="1444701" y="1221422"/>
                  </a:lnTo>
                  <a:lnTo>
                    <a:pt x="1444904" y="1220533"/>
                  </a:lnTo>
                  <a:lnTo>
                    <a:pt x="1445780" y="1219898"/>
                  </a:lnTo>
                  <a:lnTo>
                    <a:pt x="1445971" y="1219263"/>
                  </a:lnTo>
                  <a:lnTo>
                    <a:pt x="1445920" y="1217739"/>
                  </a:lnTo>
                  <a:lnTo>
                    <a:pt x="1446288" y="1217485"/>
                  </a:lnTo>
                  <a:lnTo>
                    <a:pt x="1446695" y="1216596"/>
                  </a:lnTo>
                  <a:lnTo>
                    <a:pt x="1447101" y="1215326"/>
                  </a:lnTo>
                  <a:lnTo>
                    <a:pt x="1447215" y="1213548"/>
                  </a:lnTo>
                  <a:lnTo>
                    <a:pt x="1447634" y="1212405"/>
                  </a:lnTo>
                  <a:lnTo>
                    <a:pt x="1447990" y="1212532"/>
                  </a:lnTo>
                  <a:lnTo>
                    <a:pt x="1448269" y="1212405"/>
                  </a:lnTo>
                  <a:lnTo>
                    <a:pt x="1448816" y="1212151"/>
                  </a:lnTo>
                  <a:lnTo>
                    <a:pt x="1450149" y="1211389"/>
                  </a:lnTo>
                  <a:lnTo>
                    <a:pt x="1451597" y="1210373"/>
                  </a:lnTo>
                  <a:lnTo>
                    <a:pt x="1452156" y="1209865"/>
                  </a:lnTo>
                  <a:lnTo>
                    <a:pt x="1452397" y="1209484"/>
                  </a:lnTo>
                  <a:lnTo>
                    <a:pt x="1454581" y="1208468"/>
                  </a:lnTo>
                  <a:lnTo>
                    <a:pt x="1455547" y="1207833"/>
                  </a:lnTo>
                  <a:lnTo>
                    <a:pt x="1456347" y="1207579"/>
                  </a:lnTo>
                  <a:lnTo>
                    <a:pt x="1456969" y="1207706"/>
                  </a:lnTo>
                  <a:lnTo>
                    <a:pt x="1457071" y="1207579"/>
                  </a:lnTo>
                  <a:lnTo>
                    <a:pt x="1458137" y="1206182"/>
                  </a:lnTo>
                  <a:lnTo>
                    <a:pt x="1459090" y="1204531"/>
                  </a:lnTo>
                  <a:lnTo>
                    <a:pt x="1459865" y="1203515"/>
                  </a:lnTo>
                  <a:lnTo>
                    <a:pt x="1460322" y="1202372"/>
                  </a:lnTo>
                  <a:lnTo>
                    <a:pt x="1460461" y="1201229"/>
                  </a:lnTo>
                  <a:lnTo>
                    <a:pt x="1462824" y="1200975"/>
                  </a:lnTo>
                  <a:lnTo>
                    <a:pt x="1465122" y="1203515"/>
                  </a:lnTo>
                  <a:lnTo>
                    <a:pt x="1467294" y="1206055"/>
                  </a:lnTo>
                  <a:lnTo>
                    <a:pt x="1467573" y="1207071"/>
                  </a:lnTo>
                  <a:lnTo>
                    <a:pt x="1468081" y="1208087"/>
                  </a:lnTo>
                  <a:lnTo>
                    <a:pt x="1468805" y="1209103"/>
                  </a:lnTo>
                  <a:lnTo>
                    <a:pt x="1470012" y="1210373"/>
                  </a:lnTo>
                  <a:lnTo>
                    <a:pt x="1471079" y="1211770"/>
                  </a:lnTo>
                  <a:lnTo>
                    <a:pt x="1471726" y="1213548"/>
                  </a:lnTo>
                  <a:lnTo>
                    <a:pt x="1472272" y="1216596"/>
                  </a:lnTo>
                  <a:lnTo>
                    <a:pt x="1472323" y="1219136"/>
                  </a:lnTo>
                  <a:lnTo>
                    <a:pt x="1473034" y="1219771"/>
                  </a:lnTo>
                  <a:lnTo>
                    <a:pt x="1475549" y="1231963"/>
                  </a:lnTo>
                  <a:lnTo>
                    <a:pt x="1475549" y="1182878"/>
                  </a:lnTo>
                  <a:lnTo>
                    <a:pt x="1475282" y="1182433"/>
                  </a:lnTo>
                  <a:lnTo>
                    <a:pt x="1473593" y="1180909"/>
                  </a:lnTo>
                  <a:lnTo>
                    <a:pt x="1473161" y="1180655"/>
                  </a:lnTo>
                  <a:lnTo>
                    <a:pt x="1467840" y="1177480"/>
                  </a:lnTo>
                  <a:lnTo>
                    <a:pt x="1463586" y="1176845"/>
                  </a:lnTo>
                  <a:lnTo>
                    <a:pt x="1458671" y="1177353"/>
                  </a:lnTo>
                  <a:lnTo>
                    <a:pt x="1457248" y="1178623"/>
                  </a:lnTo>
                  <a:lnTo>
                    <a:pt x="1456207" y="1179766"/>
                  </a:lnTo>
                  <a:lnTo>
                    <a:pt x="1455585" y="1180782"/>
                  </a:lnTo>
                  <a:lnTo>
                    <a:pt x="1456537" y="1180782"/>
                  </a:lnTo>
                  <a:lnTo>
                    <a:pt x="1456753" y="1180655"/>
                  </a:lnTo>
                  <a:lnTo>
                    <a:pt x="1456969" y="1181544"/>
                  </a:lnTo>
                  <a:lnTo>
                    <a:pt x="1456550" y="1182179"/>
                  </a:lnTo>
                  <a:lnTo>
                    <a:pt x="1455470" y="1182433"/>
                  </a:lnTo>
                  <a:lnTo>
                    <a:pt x="1453972" y="1182687"/>
                  </a:lnTo>
                  <a:lnTo>
                    <a:pt x="1452791" y="1182814"/>
                  </a:lnTo>
                  <a:lnTo>
                    <a:pt x="1450327" y="1184592"/>
                  </a:lnTo>
                  <a:lnTo>
                    <a:pt x="1448003" y="1186370"/>
                  </a:lnTo>
                  <a:lnTo>
                    <a:pt x="1448015" y="1186751"/>
                  </a:lnTo>
                  <a:lnTo>
                    <a:pt x="1448104" y="1187005"/>
                  </a:lnTo>
                  <a:lnTo>
                    <a:pt x="1448231" y="1187259"/>
                  </a:lnTo>
                  <a:lnTo>
                    <a:pt x="1448536" y="1187767"/>
                  </a:lnTo>
                  <a:lnTo>
                    <a:pt x="1449539" y="1188910"/>
                  </a:lnTo>
                  <a:lnTo>
                    <a:pt x="1450149" y="1189418"/>
                  </a:lnTo>
                  <a:lnTo>
                    <a:pt x="1450263" y="1190307"/>
                  </a:lnTo>
                  <a:lnTo>
                    <a:pt x="1449908" y="1191577"/>
                  </a:lnTo>
                  <a:lnTo>
                    <a:pt x="1440167" y="1202626"/>
                  </a:lnTo>
                  <a:lnTo>
                    <a:pt x="1436090" y="1207071"/>
                  </a:lnTo>
                  <a:lnTo>
                    <a:pt x="1433156" y="1210754"/>
                  </a:lnTo>
                  <a:lnTo>
                    <a:pt x="1431036" y="1214056"/>
                  </a:lnTo>
                  <a:lnTo>
                    <a:pt x="1428381" y="1216723"/>
                  </a:lnTo>
                  <a:lnTo>
                    <a:pt x="1425803" y="1219898"/>
                  </a:lnTo>
                  <a:lnTo>
                    <a:pt x="1423543" y="1223200"/>
                  </a:lnTo>
                  <a:lnTo>
                    <a:pt x="1422298" y="1224419"/>
                  </a:lnTo>
                  <a:lnTo>
                    <a:pt x="1422298" y="1247711"/>
                  </a:lnTo>
                  <a:lnTo>
                    <a:pt x="1421650" y="1248346"/>
                  </a:lnTo>
                  <a:lnTo>
                    <a:pt x="1420393" y="1247965"/>
                  </a:lnTo>
                  <a:lnTo>
                    <a:pt x="1420228" y="1247330"/>
                  </a:lnTo>
                  <a:lnTo>
                    <a:pt x="1420279" y="1246441"/>
                  </a:lnTo>
                  <a:lnTo>
                    <a:pt x="1420736" y="1245933"/>
                  </a:lnTo>
                  <a:lnTo>
                    <a:pt x="1421053" y="1245425"/>
                  </a:lnTo>
                  <a:lnTo>
                    <a:pt x="1421587" y="1245425"/>
                  </a:lnTo>
                  <a:lnTo>
                    <a:pt x="1422184" y="1245933"/>
                  </a:lnTo>
                  <a:lnTo>
                    <a:pt x="1422298" y="1247711"/>
                  </a:lnTo>
                  <a:lnTo>
                    <a:pt x="1422298" y="1224419"/>
                  </a:lnTo>
                  <a:lnTo>
                    <a:pt x="1421320" y="1225359"/>
                  </a:lnTo>
                  <a:lnTo>
                    <a:pt x="1419225" y="1227645"/>
                  </a:lnTo>
                  <a:lnTo>
                    <a:pt x="1416926" y="1230312"/>
                  </a:lnTo>
                  <a:lnTo>
                    <a:pt x="1411490" y="1236865"/>
                  </a:lnTo>
                  <a:lnTo>
                    <a:pt x="1411490" y="1259522"/>
                  </a:lnTo>
                  <a:lnTo>
                    <a:pt x="1411401" y="1258633"/>
                  </a:lnTo>
                  <a:lnTo>
                    <a:pt x="1411262" y="1257998"/>
                  </a:lnTo>
                  <a:lnTo>
                    <a:pt x="1411401" y="1258125"/>
                  </a:lnTo>
                  <a:lnTo>
                    <a:pt x="1411490" y="1259522"/>
                  </a:lnTo>
                  <a:lnTo>
                    <a:pt x="1411490" y="1236865"/>
                  </a:lnTo>
                  <a:lnTo>
                    <a:pt x="1410601" y="1237932"/>
                  </a:lnTo>
                  <a:lnTo>
                    <a:pt x="1410474" y="1238072"/>
                  </a:lnTo>
                  <a:lnTo>
                    <a:pt x="1410474" y="1265618"/>
                  </a:lnTo>
                  <a:lnTo>
                    <a:pt x="1409166" y="1265745"/>
                  </a:lnTo>
                  <a:lnTo>
                    <a:pt x="1408963" y="1265745"/>
                  </a:lnTo>
                  <a:lnTo>
                    <a:pt x="1408036" y="1265491"/>
                  </a:lnTo>
                  <a:lnTo>
                    <a:pt x="1407287" y="1265364"/>
                  </a:lnTo>
                  <a:lnTo>
                    <a:pt x="1408112" y="1263967"/>
                  </a:lnTo>
                  <a:lnTo>
                    <a:pt x="1408747" y="1264221"/>
                  </a:lnTo>
                  <a:lnTo>
                    <a:pt x="1409471" y="1264475"/>
                  </a:lnTo>
                  <a:lnTo>
                    <a:pt x="1410017" y="1264729"/>
                  </a:lnTo>
                  <a:lnTo>
                    <a:pt x="1410347" y="1265110"/>
                  </a:lnTo>
                  <a:lnTo>
                    <a:pt x="1410474" y="1265618"/>
                  </a:lnTo>
                  <a:lnTo>
                    <a:pt x="1410474" y="1238072"/>
                  </a:lnTo>
                  <a:lnTo>
                    <a:pt x="1409776" y="1238808"/>
                  </a:lnTo>
                  <a:lnTo>
                    <a:pt x="1409776" y="1261808"/>
                  </a:lnTo>
                  <a:lnTo>
                    <a:pt x="1409725" y="1262062"/>
                  </a:lnTo>
                  <a:lnTo>
                    <a:pt x="1409649" y="1261808"/>
                  </a:lnTo>
                  <a:lnTo>
                    <a:pt x="1409776" y="1261808"/>
                  </a:lnTo>
                  <a:lnTo>
                    <a:pt x="1409776" y="1238808"/>
                  </a:lnTo>
                  <a:lnTo>
                    <a:pt x="1407020" y="1241717"/>
                  </a:lnTo>
                  <a:lnTo>
                    <a:pt x="1407020" y="1266253"/>
                  </a:lnTo>
                  <a:lnTo>
                    <a:pt x="1406982" y="1266888"/>
                  </a:lnTo>
                  <a:lnTo>
                    <a:pt x="1406690" y="1266380"/>
                  </a:lnTo>
                  <a:lnTo>
                    <a:pt x="1406829" y="1266507"/>
                  </a:lnTo>
                  <a:lnTo>
                    <a:pt x="1406918" y="1266380"/>
                  </a:lnTo>
                  <a:lnTo>
                    <a:pt x="1407020" y="1266253"/>
                  </a:lnTo>
                  <a:lnTo>
                    <a:pt x="1407020" y="1241717"/>
                  </a:lnTo>
                  <a:lnTo>
                    <a:pt x="1406271" y="1242504"/>
                  </a:lnTo>
                  <a:lnTo>
                    <a:pt x="1405483" y="1243571"/>
                  </a:lnTo>
                  <a:lnTo>
                    <a:pt x="1405483" y="1261808"/>
                  </a:lnTo>
                  <a:lnTo>
                    <a:pt x="1405013" y="1262697"/>
                  </a:lnTo>
                  <a:lnTo>
                    <a:pt x="1404759" y="1262062"/>
                  </a:lnTo>
                  <a:lnTo>
                    <a:pt x="1404861" y="1261681"/>
                  </a:lnTo>
                  <a:lnTo>
                    <a:pt x="1405483" y="1261808"/>
                  </a:lnTo>
                  <a:lnTo>
                    <a:pt x="1405483" y="1243571"/>
                  </a:lnTo>
                  <a:lnTo>
                    <a:pt x="1405077" y="1244536"/>
                  </a:lnTo>
                  <a:lnTo>
                    <a:pt x="1403870" y="1245743"/>
                  </a:lnTo>
                  <a:lnTo>
                    <a:pt x="1403870" y="1268920"/>
                  </a:lnTo>
                  <a:lnTo>
                    <a:pt x="1402905" y="1269174"/>
                  </a:lnTo>
                  <a:lnTo>
                    <a:pt x="1402816" y="1268793"/>
                  </a:lnTo>
                  <a:lnTo>
                    <a:pt x="1402524" y="1268412"/>
                  </a:lnTo>
                  <a:lnTo>
                    <a:pt x="1402194" y="1268031"/>
                  </a:lnTo>
                  <a:lnTo>
                    <a:pt x="1402130" y="1267777"/>
                  </a:lnTo>
                  <a:lnTo>
                    <a:pt x="1402359" y="1267650"/>
                  </a:lnTo>
                  <a:lnTo>
                    <a:pt x="1403172" y="1268158"/>
                  </a:lnTo>
                  <a:lnTo>
                    <a:pt x="1403870" y="1268920"/>
                  </a:lnTo>
                  <a:lnTo>
                    <a:pt x="1403870" y="1245743"/>
                  </a:lnTo>
                  <a:lnTo>
                    <a:pt x="1401229" y="1248346"/>
                  </a:lnTo>
                  <a:lnTo>
                    <a:pt x="1395018" y="1255712"/>
                  </a:lnTo>
                  <a:lnTo>
                    <a:pt x="1392847" y="1258125"/>
                  </a:lnTo>
                  <a:lnTo>
                    <a:pt x="1390599" y="1260030"/>
                  </a:lnTo>
                  <a:lnTo>
                    <a:pt x="1389430" y="1261554"/>
                  </a:lnTo>
                  <a:lnTo>
                    <a:pt x="1387868" y="1262824"/>
                  </a:lnTo>
                  <a:lnTo>
                    <a:pt x="1386586" y="1264094"/>
                  </a:lnTo>
                  <a:lnTo>
                    <a:pt x="1385811" y="1265110"/>
                  </a:lnTo>
                  <a:lnTo>
                    <a:pt x="1385544" y="1265872"/>
                  </a:lnTo>
                  <a:lnTo>
                    <a:pt x="1384528" y="1266380"/>
                  </a:lnTo>
                  <a:lnTo>
                    <a:pt x="1383792" y="1267396"/>
                  </a:lnTo>
                  <a:lnTo>
                    <a:pt x="1383334" y="1268793"/>
                  </a:lnTo>
                  <a:lnTo>
                    <a:pt x="1382369" y="1269047"/>
                  </a:lnTo>
                  <a:lnTo>
                    <a:pt x="1381785" y="1269428"/>
                  </a:lnTo>
                  <a:lnTo>
                    <a:pt x="1381467" y="1269809"/>
                  </a:lnTo>
                  <a:lnTo>
                    <a:pt x="1381455" y="1270190"/>
                  </a:lnTo>
                  <a:lnTo>
                    <a:pt x="1382115" y="1270825"/>
                  </a:lnTo>
                  <a:lnTo>
                    <a:pt x="1382471" y="1271333"/>
                  </a:lnTo>
                  <a:lnTo>
                    <a:pt x="1382623" y="1272349"/>
                  </a:lnTo>
                  <a:lnTo>
                    <a:pt x="1382445" y="1272984"/>
                  </a:lnTo>
                  <a:lnTo>
                    <a:pt x="1381988" y="1273492"/>
                  </a:lnTo>
                  <a:lnTo>
                    <a:pt x="1382255" y="1274381"/>
                  </a:lnTo>
                  <a:lnTo>
                    <a:pt x="1382826" y="1275270"/>
                  </a:lnTo>
                  <a:lnTo>
                    <a:pt x="1383004" y="1276032"/>
                  </a:lnTo>
                  <a:lnTo>
                    <a:pt x="1383360" y="1276413"/>
                  </a:lnTo>
                  <a:lnTo>
                    <a:pt x="1383906" y="1276794"/>
                  </a:lnTo>
                  <a:lnTo>
                    <a:pt x="1384719" y="1276286"/>
                  </a:lnTo>
                  <a:lnTo>
                    <a:pt x="1385531" y="1276286"/>
                  </a:lnTo>
                  <a:lnTo>
                    <a:pt x="1386344" y="1276794"/>
                  </a:lnTo>
                  <a:lnTo>
                    <a:pt x="1387398" y="1277683"/>
                  </a:lnTo>
                  <a:lnTo>
                    <a:pt x="1387576" y="1277683"/>
                  </a:lnTo>
                  <a:lnTo>
                    <a:pt x="1388440" y="1277429"/>
                  </a:lnTo>
                  <a:lnTo>
                    <a:pt x="1388554" y="1276286"/>
                  </a:lnTo>
                  <a:lnTo>
                    <a:pt x="1388630" y="1275524"/>
                  </a:lnTo>
                  <a:lnTo>
                    <a:pt x="1389202" y="1274381"/>
                  </a:lnTo>
                  <a:lnTo>
                    <a:pt x="1390142" y="1274127"/>
                  </a:lnTo>
                  <a:lnTo>
                    <a:pt x="1390142" y="1276159"/>
                  </a:lnTo>
                  <a:lnTo>
                    <a:pt x="1390586" y="1277302"/>
                  </a:lnTo>
                  <a:lnTo>
                    <a:pt x="1391615" y="1277683"/>
                  </a:lnTo>
                  <a:lnTo>
                    <a:pt x="1391259" y="1278318"/>
                  </a:lnTo>
                  <a:lnTo>
                    <a:pt x="1390815" y="1278572"/>
                  </a:lnTo>
                  <a:lnTo>
                    <a:pt x="1392161" y="1279715"/>
                  </a:lnTo>
                  <a:lnTo>
                    <a:pt x="1393177" y="1279842"/>
                  </a:lnTo>
                  <a:lnTo>
                    <a:pt x="1393875" y="1278953"/>
                  </a:lnTo>
                  <a:lnTo>
                    <a:pt x="1394587" y="1279969"/>
                  </a:lnTo>
                  <a:lnTo>
                    <a:pt x="1395196" y="1279969"/>
                  </a:lnTo>
                  <a:lnTo>
                    <a:pt x="1395831" y="1278953"/>
                  </a:lnTo>
                  <a:lnTo>
                    <a:pt x="1396072" y="1278572"/>
                  </a:lnTo>
                  <a:lnTo>
                    <a:pt x="1396034" y="1277302"/>
                  </a:lnTo>
                  <a:lnTo>
                    <a:pt x="1395920" y="1276921"/>
                  </a:lnTo>
                  <a:lnTo>
                    <a:pt x="1395425" y="1276159"/>
                  </a:lnTo>
                  <a:lnTo>
                    <a:pt x="1395310" y="1275905"/>
                  </a:lnTo>
                  <a:lnTo>
                    <a:pt x="1395285" y="1275143"/>
                  </a:lnTo>
                  <a:lnTo>
                    <a:pt x="1397203" y="1275143"/>
                  </a:lnTo>
                  <a:lnTo>
                    <a:pt x="1397838" y="1275270"/>
                  </a:lnTo>
                  <a:lnTo>
                    <a:pt x="1398371" y="1275651"/>
                  </a:lnTo>
                  <a:lnTo>
                    <a:pt x="1398854" y="1276159"/>
                  </a:lnTo>
                  <a:lnTo>
                    <a:pt x="1399730" y="1275905"/>
                  </a:lnTo>
                  <a:lnTo>
                    <a:pt x="1400987" y="1275905"/>
                  </a:lnTo>
                  <a:lnTo>
                    <a:pt x="1401203" y="1275778"/>
                  </a:lnTo>
                  <a:lnTo>
                    <a:pt x="1401737" y="1275905"/>
                  </a:lnTo>
                  <a:lnTo>
                    <a:pt x="1401686" y="1275778"/>
                  </a:lnTo>
                  <a:lnTo>
                    <a:pt x="1401432" y="1275143"/>
                  </a:lnTo>
                  <a:lnTo>
                    <a:pt x="1401025" y="1274127"/>
                  </a:lnTo>
                  <a:lnTo>
                    <a:pt x="1399717" y="1270825"/>
                  </a:lnTo>
                  <a:lnTo>
                    <a:pt x="1401292" y="1269428"/>
                  </a:lnTo>
                  <a:lnTo>
                    <a:pt x="1406486" y="1271460"/>
                  </a:lnTo>
                  <a:lnTo>
                    <a:pt x="1407363" y="1270952"/>
                  </a:lnTo>
                  <a:lnTo>
                    <a:pt x="1407579" y="1270317"/>
                  </a:lnTo>
                  <a:lnTo>
                    <a:pt x="1407109" y="1269936"/>
                  </a:lnTo>
                  <a:lnTo>
                    <a:pt x="1406804" y="1269428"/>
                  </a:lnTo>
                  <a:lnTo>
                    <a:pt x="1406728" y="1269301"/>
                  </a:lnTo>
                  <a:lnTo>
                    <a:pt x="1406423" y="1269174"/>
                  </a:lnTo>
                  <a:lnTo>
                    <a:pt x="1406131" y="1269047"/>
                  </a:lnTo>
                  <a:lnTo>
                    <a:pt x="1405356" y="1269174"/>
                  </a:lnTo>
                  <a:lnTo>
                    <a:pt x="1405470" y="1267904"/>
                  </a:lnTo>
                  <a:lnTo>
                    <a:pt x="1405966" y="1267650"/>
                  </a:lnTo>
                  <a:lnTo>
                    <a:pt x="1407617" y="1268539"/>
                  </a:lnTo>
                  <a:lnTo>
                    <a:pt x="1409090" y="1268920"/>
                  </a:lnTo>
                  <a:lnTo>
                    <a:pt x="1410385" y="1268539"/>
                  </a:lnTo>
                  <a:lnTo>
                    <a:pt x="1410906" y="1267650"/>
                  </a:lnTo>
                  <a:lnTo>
                    <a:pt x="1411363" y="1266888"/>
                  </a:lnTo>
                  <a:lnTo>
                    <a:pt x="1411503" y="1266634"/>
                  </a:lnTo>
                  <a:lnTo>
                    <a:pt x="1411592" y="1266253"/>
                  </a:lnTo>
                  <a:lnTo>
                    <a:pt x="1411706" y="1265745"/>
                  </a:lnTo>
                  <a:lnTo>
                    <a:pt x="1411846" y="1265110"/>
                  </a:lnTo>
                  <a:lnTo>
                    <a:pt x="1411427" y="1263967"/>
                  </a:lnTo>
                  <a:lnTo>
                    <a:pt x="1412392" y="1263205"/>
                  </a:lnTo>
                  <a:lnTo>
                    <a:pt x="1412836" y="1262697"/>
                  </a:lnTo>
                  <a:lnTo>
                    <a:pt x="1412951" y="1262570"/>
                  </a:lnTo>
                  <a:lnTo>
                    <a:pt x="1413103" y="1262062"/>
                  </a:lnTo>
                  <a:lnTo>
                    <a:pt x="1413141" y="1261935"/>
                  </a:lnTo>
                  <a:lnTo>
                    <a:pt x="1413306" y="1261808"/>
                  </a:lnTo>
                  <a:lnTo>
                    <a:pt x="1413484" y="1261681"/>
                  </a:lnTo>
                  <a:lnTo>
                    <a:pt x="1415008" y="1260538"/>
                  </a:lnTo>
                  <a:lnTo>
                    <a:pt x="1415529" y="1259522"/>
                  </a:lnTo>
                  <a:lnTo>
                    <a:pt x="1415656" y="1259268"/>
                  </a:lnTo>
                  <a:lnTo>
                    <a:pt x="1415592" y="1258633"/>
                  </a:lnTo>
                  <a:lnTo>
                    <a:pt x="1415427" y="1257998"/>
                  </a:lnTo>
                  <a:lnTo>
                    <a:pt x="1415326" y="1257617"/>
                  </a:lnTo>
                  <a:lnTo>
                    <a:pt x="1414424" y="1257363"/>
                  </a:lnTo>
                  <a:lnTo>
                    <a:pt x="1414068" y="1256601"/>
                  </a:lnTo>
                  <a:lnTo>
                    <a:pt x="1413941" y="1256220"/>
                  </a:lnTo>
                  <a:lnTo>
                    <a:pt x="1413891" y="1254950"/>
                  </a:lnTo>
                  <a:lnTo>
                    <a:pt x="1414386" y="1255077"/>
                  </a:lnTo>
                  <a:lnTo>
                    <a:pt x="1414868" y="1255331"/>
                  </a:lnTo>
                  <a:lnTo>
                    <a:pt x="1415338" y="1255712"/>
                  </a:lnTo>
                  <a:lnTo>
                    <a:pt x="1415719" y="1256474"/>
                  </a:lnTo>
                  <a:lnTo>
                    <a:pt x="1416329" y="1256855"/>
                  </a:lnTo>
                  <a:lnTo>
                    <a:pt x="1417269" y="1257109"/>
                  </a:lnTo>
                  <a:lnTo>
                    <a:pt x="1418336" y="1257236"/>
                  </a:lnTo>
                  <a:lnTo>
                    <a:pt x="1418958" y="1257363"/>
                  </a:lnTo>
                  <a:lnTo>
                    <a:pt x="1419428" y="1257236"/>
                  </a:lnTo>
                  <a:lnTo>
                    <a:pt x="1419745" y="1256728"/>
                  </a:lnTo>
                  <a:lnTo>
                    <a:pt x="1418983" y="1256347"/>
                  </a:lnTo>
                  <a:lnTo>
                    <a:pt x="1418463" y="1255585"/>
                  </a:lnTo>
                  <a:lnTo>
                    <a:pt x="1418348" y="1255331"/>
                  </a:lnTo>
                  <a:lnTo>
                    <a:pt x="1418247" y="1254950"/>
                  </a:lnTo>
                  <a:lnTo>
                    <a:pt x="1417916" y="1253680"/>
                  </a:lnTo>
                  <a:lnTo>
                    <a:pt x="1418145" y="1253299"/>
                  </a:lnTo>
                  <a:lnTo>
                    <a:pt x="1418488" y="1253045"/>
                  </a:lnTo>
                  <a:lnTo>
                    <a:pt x="1418920" y="1252918"/>
                  </a:lnTo>
                  <a:lnTo>
                    <a:pt x="1420012" y="1252410"/>
                  </a:lnTo>
                  <a:lnTo>
                    <a:pt x="1421104" y="1252156"/>
                  </a:lnTo>
                  <a:lnTo>
                    <a:pt x="1421803" y="1251775"/>
                  </a:lnTo>
                  <a:lnTo>
                    <a:pt x="1422120" y="1251140"/>
                  </a:lnTo>
                  <a:lnTo>
                    <a:pt x="1422654" y="1251267"/>
                  </a:lnTo>
                  <a:lnTo>
                    <a:pt x="1423327" y="1251648"/>
                  </a:lnTo>
                  <a:lnTo>
                    <a:pt x="1423657" y="1251521"/>
                  </a:lnTo>
                  <a:lnTo>
                    <a:pt x="1424025" y="1251140"/>
                  </a:lnTo>
                  <a:lnTo>
                    <a:pt x="1422146" y="1249489"/>
                  </a:lnTo>
                  <a:lnTo>
                    <a:pt x="1422006" y="1249489"/>
                  </a:lnTo>
                  <a:lnTo>
                    <a:pt x="1422044" y="1248727"/>
                  </a:lnTo>
                  <a:lnTo>
                    <a:pt x="1422476" y="1248600"/>
                  </a:lnTo>
                  <a:lnTo>
                    <a:pt x="1423225" y="1248854"/>
                  </a:lnTo>
                  <a:lnTo>
                    <a:pt x="1423657" y="1248727"/>
                  </a:lnTo>
                  <a:lnTo>
                    <a:pt x="1423682" y="1248600"/>
                  </a:lnTo>
                  <a:lnTo>
                    <a:pt x="1423733" y="1248346"/>
                  </a:lnTo>
                  <a:lnTo>
                    <a:pt x="1423631" y="1247711"/>
                  </a:lnTo>
                  <a:lnTo>
                    <a:pt x="1423530" y="1247330"/>
                  </a:lnTo>
                  <a:lnTo>
                    <a:pt x="1424025" y="1247457"/>
                  </a:lnTo>
                  <a:lnTo>
                    <a:pt x="1424482" y="1247457"/>
                  </a:lnTo>
                  <a:lnTo>
                    <a:pt x="1424914" y="1247330"/>
                  </a:lnTo>
                  <a:lnTo>
                    <a:pt x="1424673" y="1246060"/>
                  </a:lnTo>
                  <a:lnTo>
                    <a:pt x="1424635" y="1245425"/>
                  </a:lnTo>
                  <a:lnTo>
                    <a:pt x="1424749" y="1244536"/>
                  </a:lnTo>
                  <a:lnTo>
                    <a:pt x="1425435" y="1244028"/>
                  </a:lnTo>
                  <a:lnTo>
                    <a:pt x="1425689" y="1243266"/>
                  </a:lnTo>
                  <a:lnTo>
                    <a:pt x="1426451" y="1243139"/>
                  </a:lnTo>
                  <a:lnTo>
                    <a:pt x="1427721" y="1243393"/>
                  </a:lnTo>
                  <a:lnTo>
                    <a:pt x="1427378" y="1244028"/>
                  </a:lnTo>
                  <a:lnTo>
                    <a:pt x="1427226" y="1244409"/>
                  </a:lnTo>
                  <a:lnTo>
                    <a:pt x="1427200" y="1244790"/>
                  </a:lnTo>
                  <a:lnTo>
                    <a:pt x="1427899" y="1244790"/>
                  </a:lnTo>
                  <a:lnTo>
                    <a:pt x="1428457" y="1245044"/>
                  </a:lnTo>
                  <a:lnTo>
                    <a:pt x="1431404" y="1246695"/>
                  </a:lnTo>
                  <a:lnTo>
                    <a:pt x="1432509" y="1246695"/>
                  </a:lnTo>
                  <a:lnTo>
                    <a:pt x="1433614" y="1246060"/>
                  </a:lnTo>
                  <a:lnTo>
                    <a:pt x="1434045" y="1246822"/>
                  </a:lnTo>
                  <a:lnTo>
                    <a:pt x="1434706" y="1247330"/>
                  </a:lnTo>
                  <a:lnTo>
                    <a:pt x="1435544" y="1247457"/>
                  </a:lnTo>
                  <a:lnTo>
                    <a:pt x="1435557" y="1248346"/>
                  </a:lnTo>
                  <a:lnTo>
                    <a:pt x="1436090" y="1248854"/>
                  </a:lnTo>
                  <a:lnTo>
                    <a:pt x="1437144" y="1248981"/>
                  </a:lnTo>
                  <a:lnTo>
                    <a:pt x="1438541" y="1248854"/>
                  </a:lnTo>
                  <a:lnTo>
                    <a:pt x="1440129" y="1248981"/>
                  </a:lnTo>
                  <a:lnTo>
                    <a:pt x="1440180" y="1250505"/>
                  </a:lnTo>
                  <a:lnTo>
                    <a:pt x="1440472" y="1251394"/>
                  </a:lnTo>
                  <a:lnTo>
                    <a:pt x="1441030" y="1251775"/>
                  </a:lnTo>
                  <a:lnTo>
                    <a:pt x="1441081" y="1251902"/>
                  </a:lnTo>
                  <a:lnTo>
                    <a:pt x="1442097" y="1252283"/>
                  </a:lnTo>
                  <a:lnTo>
                    <a:pt x="1444053" y="1252664"/>
                  </a:lnTo>
                  <a:lnTo>
                    <a:pt x="1444739" y="1252664"/>
                  </a:lnTo>
                  <a:lnTo>
                    <a:pt x="1445793" y="1252283"/>
                  </a:lnTo>
                  <a:lnTo>
                    <a:pt x="1447215" y="1251521"/>
                  </a:lnTo>
                  <a:lnTo>
                    <a:pt x="1446961" y="1252664"/>
                  </a:lnTo>
                  <a:lnTo>
                    <a:pt x="1446847" y="1253299"/>
                  </a:lnTo>
                  <a:lnTo>
                    <a:pt x="1446733" y="1255204"/>
                  </a:lnTo>
                  <a:lnTo>
                    <a:pt x="1447266" y="1255204"/>
                  </a:lnTo>
                  <a:lnTo>
                    <a:pt x="1448308" y="1254315"/>
                  </a:lnTo>
                  <a:lnTo>
                    <a:pt x="1449438" y="1253299"/>
                  </a:lnTo>
                  <a:lnTo>
                    <a:pt x="1449730" y="1253172"/>
                  </a:lnTo>
                  <a:lnTo>
                    <a:pt x="1450225" y="1253045"/>
                  </a:lnTo>
                  <a:lnTo>
                    <a:pt x="1451279" y="1253045"/>
                  </a:lnTo>
                  <a:lnTo>
                    <a:pt x="1451279" y="1253426"/>
                  </a:lnTo>
                  <a:lnTo>
                    <a:pt x="1451102" y="1253680"/>
                  </a:lnTo>
                  <a:lnTo>
                    <a:pt x="1450936" y="1254950"/>
                  </a:lnTo>
                  <a:lnTo>
                    <a:pt x="1451152" y="1255458"/>
                  </a:lnTo>
                  <a:lnTo>
                    <a:pt x="1451978" y="1255712"/>
                  </a:lnTo>
                  <a:lnTo>
                    <a:pt x="1453337" y="1255585"/>
                  </a:lnTo>
                  <a:lnTo>
                    <a:pt x="1453718" y="1256347"/>
                  </a:lnTo>
                  <a:lnTo>
                    <a:pt x="1453883" y="1256982"/>
                  </a:lnTo>
                  <a:lnTo>
                    <a:pt x="1455750" y="1256601"/>
                  </a:lnTo>
                  <a:lnTo>
                    <a:pt x="1457198" y="1256220"/>
                  </a:lnTo>
                  <a:lnTo>
                    <a:pt x="1458226" y="1255712"/>
                  </a:lnTo>
                  <a:lnTo>
                    <a:pt x="1458150" y="1257998"/>
                  </a:lnTo>
                  <a:lnTo>
                    <a:pt x="1459001" y="1258633"/>
                  </a:lnTo>
                  <a:lnTo>
                    <a:pt x="1460766" y="1257490"/>
                  </a:lnTo>
                  <a:lnTo>
                    <a:pt x="1461249" y="1257871"/>
                  </a:lnTo>
                  <a:lnTo>
                    <a:pt x="1461757" y="1258125"/>
                  </a:lnTo>
                  <a:lnTo>
                    <a:pt x="1462328" y="1258125"/>
                  </a:lnTo>
                  <a:lnTo>
                    <a:pt x="1463103" y="1257744"/>
                  </a:lnTo>
                  <a:lnTo>
                    <a:pt x="1464068" y="1257490"/>
                  </a:lnTo>
                  <a:lnTo>
                    <a:pt x="1465148" y="1258379"/>
                  </a:lnTo>
                  <a:lnTo>
                    <a:pt x="1466570" y="1258125"/>
                  </a:lnTo>
                  <a:lnTo>
                    <a:pt x="1467319" y="1257490"/>
                  </a:lnTo>
                  <a:lnTo>
                    <a:pt x="1468374" y="1256601"/>
                  </a:lnTo>
                  <a:lnTo>
                    <a:pt x="1470075" y="1256474"/>
                  </a:lnTo>
                  <a:lnTo>
                    <a:pt x="1471942" y="1255712"/>
                  </a:lnTo>
                  <a:lnTo>
                    <a:pt x="1472095" y="1255585"/>
                  </a:lnTo>
                  <a:lnTo>
                    <a:pt x="1473962" y="1254061"/>
                  </a:lnTo>
                  <a:lnTo>
                    <a:pt x="1474089" y="1254188"/>
                  </a:lnTo>
                  <a:lnTo>
                    <a:pt x="1474216" y="1254442"/>
                  </a:lnTo>
                  <a:lnTo>
                    <a:pt x="1474304" y="1254696"/>
                  </a:lnTo>
                  <a:lnTo>
                    <a:pt x="1474368" y="1255585"/>
                  </a:lnTo>
                  <a:lnTo>
                    <a:pt x="1474533" y="1256855"/>
                  </a:lnTo>
                  <a:lnTo>
                    <a:pt x="1475447" y="1255585"/>
                  </a:lnTo>
                  <a:lnTo>
                    <a:pt x="1475663" y="1254823"/>
                  </a:lnTo>
                  <a:lnTo>
                    <a:pt x="1475689" y="1254061"/>
                  </a:lnTo>
                  <a:lnTo>
                    <a:pt x="1475587" y="1253680"/>
                  </a:lnTo>
                  <a:lnTo>
                    <a:pt x="1475676" y="1253045"/>
                  </a:lnTo>
                  <a:lnTo>
                    <a:pt x="1476578" y="1251775"/>
                  </a:lnTo>
                  <a:lnTo>
                    <a:pt x="1477200" y="1251521"/>
                  </a:lnTo>
                  <a:lnTo>
                    <a:pt x="1478445" y="1251013"/>
                  </a:lnTo>
                  <a:lnTo>
                    <a:pt x="1482280" y="1246822"/>
                  </a:lnTo>
                  <a:lnTo>
                    <a:pt x="1483296" y="1246060"/>
                  </a:lnTo>
                  <a:lnTo>
                    <a:pt x="1483804" y="1245806"/>
                  </a:lnTo>
                  <a:lnTo>
                    <a:pt x="1483906" y="1245679"/>
                  </a:lnTo>
                  <a:lnTo>
                    <a:pt x="1483893" y="1245044"/>
                  </a:lnTo>
                  <a:lnTo>
                    <a:pt x="1484998" y="1243139"/>
                  </a:lnTo>
                  <a:lnTo>
                    <a:pt x="1485442" y="1242377"/>
                  </a:lnTo>
                  <a:lnTo>
                    <a:pt x="1486179" y="1242504"/>
                  </a:lnTo>
                  <a:lnTo>
                    <a:pt x="1487004" y="1243012"/>
                  </a:lnTo>
                  <a:lnTo>
                    <a:pt x="1487322" y="1243393"/>
                  </a:lnTo>
                  <a:lnTo>
                    <a:pt x="1487830" y="1243266"/>
                  </a:lnTo>
                  <a:lnTo>
                    <a:pt x="1488503" y="1242758"/>
                  </a:lnTo>
                  <a:lnTo>
                    <a:pt x="1488389" y="1242377"/>
                  </a:lnTo>
                  <a:lnTo>
                    <a:pt x="1488287" y="1241996"/>
                  </a:lnTo>
                  <a:lnTo>
                    <a:pt x="1488249" y="1241869"/>
                  </a:lnTo>
                  <a:lnTo>
                    <a:pt x="1487436" y="1241361"/>
                  </a:lnTo>
                  <a:lnTo>
                    <a:pt x="1486941" y="1241234"/>
                  </a:lnTo>
                  <a:lnTo>
                    <a:pt x="1486585" y="1240599"/>
                  </a:lnTo>
                  <a:lnTo>
                    <a:pt x="1486369" y="1239329"/>
                  </a:lnTo>
                  <a:lnTo>
                    <a:pt x="1487970" y="1239456"/>
                  </a:lnTo>
                  <a:lnTo>
                    <a:pt x="1489329" y="1240218"/>
                  </a:lnTo>
                  <a:lnTo>
                    <a:pt x="1489976" y="1240218"/>
                  </a:lnTo>
                  <a:lnTo>
                    <a:pt x="1490700" y="1239964"/>
                  </a:lnTo>
                  <a:lnTo>
                    <a:pt x="1490370" y="1239583"/>
                  </a:lnTo>
                  <a:lnTo>
                    <a:pt x="1490027" y="1239329"/>
                  </a:lnTo>
                  <a:lnTo>
                    <a:pt x="1489862" y="1239202"/>
                  </a:lnTo>
                  <a:lnTo>
                    <a:pt x="1489176" y="1238821"/>
                  </a:lnTo>
                  <a:lnTo>
                    <a:pt x="1489240" y="1236027"/>
                  </a:lnTo>
                  <a:lnTo>
                    <a:pt x="1489468" y="1235900"/>
                  </a:lnTo>
                  <a:lnTo>
                    <a:pt x="1489875" y="1236154"/>
                  </a:lnTo>
                  <a:lnTo>
                    <a:pt x="1490167" y="1236662"/>
                  </a:lnTo>
                  <a:lnTo>
                    <a:pt x="1490218" y="1236789"/>
                  </a:lnTo>
                  <a:lnTo>
                    <a:pt x="1490535" y="1236789"/>
                  </a:lnTo>
                  <a:lnTo>
                    <a:pt x="1491132" y="1236408"/>
                  </a:lnTo>
                  <a:lnTo>
                    <a:pt x="1491018" y="1235900"/>
                  </a:lnTo>
                  <a:lnTo>
                    <a:pt x="1490954" y="1235646"/>
                  </a:lnTo>
                  <a:lnTo>
                    <a:pt x="1490853" y="1235138"/>
                  </a:lnTo>
                  <a:lnTo>
                    <a:pt x="1490891" y="1232598"/>
                  </a:lnTo>
                  <a:lnTo>
                    <a:pt x="1491195" y="1231963"/>
                  </a:lnTo>
                  <a:close/>
                </a:path>
                <a:path w="2097405" h="1483995">
                  <a:moveTo>
                    <a:pt x="1546390" y="1244650"/>
                  </a:moveTo>
                  <a:lnTo>
                    <a:pt x="1546047" y="1244396"/>
                  </a:lnTo>
                  <a:lnTo>
                    <a:pt x="1545958" y="1244269"/>
                  </a:lnTo>
                  <a:lnTo>
                    <a:pt x="1545463" y="1243507"/>
                  </a:lnTo>
                  <a:lnTo>
                    <a:pt x="1545043" y="1243253"/>
                  </a:lnTo>
                  <a:lnTo>
                    <a:pt x="1544688" y="1243634"/>
                  </a:lnTo>
                  <a:lnTo>
                    <a:pt x="1544193" y="1243888"/>
                  </a:lnTo>
                  <a:lnTo>
                    <a:pt x="1543113" y="1244269"/>
                  </a:lnTo>
                  <a:lnTo>
                    <a:pt x="1542757" y="1244269"/>
                  </a:lnTo>
                  <a:lnTo>
                    <a:pt x="1542059" y="1243888"/>
                  </a:lnTo>
                  <a:lnTo>
                    <a:pt x="1541526" y="1244015"/>
                  </a:lnTo>
                  <a:lnTo>
                    <a:pt x="1540878" y="1244523"/>
                  </a:lnTo>
                  <a:lnTo>
                    <a:pt x="1540294" y="1244650"/>
                  </a:lnTo>
                  <a:lnTo>
                    <a:pt x="1546390" y="1244650"/>
                  </a:lnTo>
                  <a:close/>
                </a:path>
                <a:path w="2097405" h="1483995">
                  <a:moveTo>
                    <a:pt x="1552562" y="1244777"/>
                  </a:moveTo>
                  <a:lnTo>
                    <a:pt x="1539709" y="1244777"/>
                  </a:lnTo>
                  <a:lnTo>
                    <a:pt x="1537868" y="1244777"/>
                  </a:lnTo>
                  <a:lnTo>
                    <a:pt x="1537322" y="1245158"/>
                  </a:lnTo>
                  <a:lnTo>
                    <a:pt x="1537093" y="1245539"/>
                  </a:lnTo>
                  <a:lnTo>
                    <a:pt x="1552524" y="1245539"/>
                  </a:lnTo>
                  <a:lnTo>
                    <a:pt x="1552562" y="1244777"/>
                  </a:lnTo>
                  <a:close/>
                </a:path>
                <a:path w="2097405" h="1483995">
                  <a:moveTo>
                    <a:pt x="1552803" y="1243380"/>
                  </a:moveTo>
                  <a:lnTo>
                    <a:pt x="1552143" y="1244269"/>
                  </a:lnTo>
                  <a:lnTo>
                    <a:pt x="1550974" y="1244269"/>
                  </a:lnTo>
                  <a:lnTo>
                    <a:pt x="1549311" y="1243380"/>
                  </a:lnTo>
                  <a:lnTo>
                    <a:pt x="1548765" y="1242364"/>
                  </a:lnTo>
                  <a:lnTo>
                    <a:pt x="1548295" y="1241983"/>
                  </a:lnTo>
                  <a:lnTo>
                    <a:pt x="1547507" y="1242491"/>
                  </a:lnTo>
                  <a:lnTo>
                    <a:pt x="1547139" y="1243253"/>
                  </a:lnTo>
                  <a:lnTo>
                    <a:pt x="1546821" y="1244523"/>
                  </a:lnTo>
                  <a:lnTo>
                    <a:pt x="1546390" y="1244650"/>
                  </a:lnTo>
                  <a:lnTo>
                    <a:pt x="1552587" y="1244650"/>
                  </a:lnTo>
                  <a:lnTo>
                    <a:pt x="1552651" y="1244269"/>
                  </a:lnTo>
                  <a:lnTo>
                    <a:pt x="1552803" y="1243380"/>
                  </a:lnTo>
                  <a:close/>
                </a:path>
                <a:path w="2097405" h="1483995">
                  <a:moveTo>
                    <a:pt x="1564830" y="1248333"/>
                  </a:moveTo>
                  <a:lnTo>
                    <a:pt x="1564690" y="1247698"/>
                  </a:lnTo>
                  <a:lnTo>
                    <a:pt x="1564284" y="1247190"/>
                  </a:lnTo>
                  <a:lnTo>
                    <a:pt x="1562608" y="1248968"/>
                  </a:lnTo>
                  <a:lnTo>
                    <a:pt x="1562087" y="1249222"/>
                  </a:lnTo>
                  <a:lnTo>
                    <a:pt x="1561465" y="1249349"/>
                  </a:lnTo>
                  <a:lnTo>
                    <a:pt x="1561490" y="1247825"/>
                  </a:lnTo>
                  <a:lnTo>
                    <a:pt x="1561401" y="1247444"/>
                  </a:lnTo>
                  <a:lnTo>
                    <a:pt x="1561045" y="1247825"/>
                  </a:lnTo>
                  <a:lnTo>
                    <a:pt x="1560588" y="1247698"/>
                  </a:lnTo>
                  <a:lnTo>
                    <a:pt x="1560042" y="1247063"/>
                  </a:lnTo>
                  <a:lnTo>
                    <a:pt x="1559636" y="1246301"/>
                  </a:lnTo>
                  <a:lnTo>
                    <a:pt x="1559369" y="1245920"/>
                  </a:lnTo>
                  <a:lnTo>
                    <a:pt x="1559102" y="1245539"/>
                  </a:lnTo>
                  <a:lnTo>
                    <a:pt x="1559013" y="1245412"/>
                  </a:lnTo>
                  <a:lnTo>
                    <a:pt x="1557680" y="1243888"/>
                  </a:lnTo>
                  <a:lnTo>
                    <a:pt x="1557197" y="1243380"/>
                  </a:lnTo>
                  <a:lnTo>
                    <a:pt x="1556829" y="1243380"/>
                  </a:lnTo>
                  <a:lnTo>
                    <a:pt x="1556194" y="1243634"/>
                  </a:lnTo>
                  <a:lnTo>
                    <a:pt x="1555457" y="1244269"/>
                  </a:lnTo>
                  <a:lnTo>
                    <a:pt x="1554657" y="1245539"/>
                  </a:lnTo>
                  <a:lnTo>
                    <a:pt x="1554467" y="1244777"/>
                  </a:lnTo>
                  <a:lnTo>
                    <a:pt x="1554149" y="1244396"/>
                  </a:lnTo>
                  <a:lnTo>
                    <a:pt x="1553819" y="1244904"/>
                  </a:lnTo>
                  <a:lnTo>
                    <a:pt x="1553616" y="1244904"/>
                  </a:lnTo>
                  <a:lnTo>
                    <a:pt x="1552727" y="1245920"/>
                  </a:lnTo>
                  <a:lnTo>
                    <a:pt x="1552600" y="1245666"/>
                  </a:lnTo>
                  <a:lnTo>
                    <a:pt x="1537030" y="1245666"/>
                  </a:lnTo>
                  <a:lnTo>
                    <a:pt x="1535671" y="1245666"/>
                  </a:lnTo>
                  <a:lnTo>
                    <a:pt x="1534883" y="1246174"/>
                  </a:lnTo>
                  <a:lnTo>
                    <a:pt x="1534020" y="1246809"/>
                  </a:lnTo>
                  <a:lnTo>
                    <a:pt x="1530578" y="1247825"/>
                  </a:lnTo>
                  <a:lnTo>
                    <a:pt x="1529118" y="1248206"/>
                  </a:lnTo>
                  <a:lnTo>
                    <a:pt x="1528343" y="1248333"/>
                  </a:lnTo>
                  <a:lnTo>
                    <a:pt x="1528318" y="1249095"/>
                  </a:lnTo>
                  <a:lnTo>
                    <a:pt x="1527784" y="1249603"/>
                  </a:lnTo>
                  <a:lnTo>
                    <a:pt x="1526705" y="1249857"/>
                  </a:lnTo>
                  <a:lnTo>
                    <a:pt x="1524774" y="1250746"/>
                  </a:lnTo>
                  <a:lnTo>
                    <a:pt x="1564690" y="1250746"/>
                  </a:lnTo>
                  <a:lnTo>
                    <a:pt x="1564652" y="1249349"/>
                  </a:lnTo>
                  <a:lnTo>
                    <a:pt x="1564830" y="1248333"/>
                  </a:lnTo>
                  <a:close/>
                </a:path>
                <a:path w="2097405" h="1483995">
                  <a:moveTo>
                    <a:pt x="1565465" y="1253921"/>
                  </a:moveTo>
                  <a:lnTo>
                    <a:pt x="1565008" y="1253032"/>
                  </a:lnTo>
                  <a:lnTo>
                    <a:pt x="1564043" y="1252143"/>
                  </a:lnTo>
                  <a:lnTo>
                    <a:pt x="1564589" y="1251127"/>
                  </a:lnTo>
                  <a:lnTo>
                    <a:pt x="1564627" y="1251000"/>
                  </a:lnTo>
                  <a:lnTo>
                    <a:pt x="1524228" y="1251000"/>
                  </a:lnTo>
                  <a:lnTo>
                    <a:pt x="1522349" y="1251000"/>
                  </a:lnTo>
                  <a:lnTo>
                    <a:pt x="1520266" y="1251889"/>
                  </a:lnTo>
                  <a:lnTo>
                    <a:pt x="1518119" y="1252905"/>
                  </a:lnTo>
                  <a:lnTo>
                    <a:pt x="1516862" y="1253667"/>
                  </a:lnTo>
                  <a:lnTo>
                    <a:pt x="1516494" y="1254429"/>
                  </a:lnTo>
                  <a:lnTo>
                    <a:pt x="1514779" y="1254556"/>
                  </a:lnTo>
                  <a:lnTo>
                    <a:pt x="1513586" y="1255318"/>
                  </a:lnTo>
                  <a:lnTo>
                    <a:pt x="1512989" y="1256461"/>
                  </a:lnTo>
                  <a:lnTo>
                    <a:pt x="1565376" y="1256461"/>
                  </a:lnTo>
                  <a:lnTo>
                    <a:pt x="1565465" y="1253921"/>
                  </a:lnTo>
                  <a:close/>
                </a:path>
                <a:path w="2097405" h="1483995">
                  <a:moveTo>
                    <a:pt x="1567827" y="969810"/>
                  </a:moveTo>
                  <a:lnTo>
                    <a:pt x="1567611" y="968413"/>
                  </a:lnTo>
                  <a:lnTo>
                    <a:pt x="1567408" y="967905"/>
                  </a:lnTo>
                  <a:lnTo>
                    <a:pt x="1566976" y="967143"/>
                  </a:lnTo>
                  <a:lnTo>
                    <a:pt x="1566278" y="965238"/>
                  </a:lnTo>
                  <a:lnTo>
                    <a:pt x="1555877" y="956602"/>
                  </a:lnTo>
                  <a:lnTo>
                    <a:pt x="1555470" y="955967"/>
                  </a:lnTo>
                  <a:lnTo>
                    <a:pt x="1554175" y="953935"/>
                  </a:lnTo>
                  <a:lnTo>
                    <a:pt x="1548282" y="953173"/>
                  </a:lnTo>
                  <a:lnTo>
                    <a:pt x="1547876" y="952538"/>
                  </a:lnTo>
                  <a:lnTo>
                    <a:pt x="1547710" y="952284"/>
                  </a:lnTo>
                  <a:lnTo>
                    <a:pt x="1547126" y="952284"/>
                  </a:lnTo>
                  <a:lnTo>
                    <a:pt x="1545869" y="952538"/>
                  </a:lnTo>
                  <a:lnTo>
                    <a:pt x="1545844" y="952284"/>
                  </a:lnTo>
                  <a:lnTo>
                    <a:pt x="1545742" y="951014"/>
                  </a:lnTo>
                  <a:lnTo>
                    <a:pt x="1545729" y="950506"/>
                  </a:lnTo>
                  <a:lnTo>
                    <a:pt x="1542745" y="950887"/>
                  </a:lnTo>
                  <a:lnTo>
                    <a:pt x="1542745" y="952284"/>
                  </a:lnTo>
                  <a:lnTo>
                    <a:pt x="1542542" y="951649"/>
                  </a:lnTo>
                  <a:lnTo>
                    <a:pt x="1542681" y="951776"/>
                  </a:lnTo>
                  <a:lnTo>
                    <a:pt x="1542745" y="952284"/>
                  </a:lnTo>
                  <a:lnTo>
                    <a:pt x="1542745" y="950887"/>
                  </a:lnTo>
                  <a:lnTo>
                    <a:pt x="1539608" y="951014"/>
                  </a:lnTo>
                  <a:lnTo>
                    <a:pt x="1538808" y="950506"/>
                  </a:lnTo>
                  <a:lnTo>
                    <a:pt x="1538452" y="950125"/>
                  </a:lnTo>
                  <a:lnTo>
                    <a:pt x="1538109" y="949744"/>
                  </a:lnTo>
                  <a:lnTo>
                    <a:pt x="1536801" y="950125"/>
                  </a:lnTo>
                  <a:lnTo>
                    <a:pt x="1536268" y="950125"/>
                  </a:lnTo>
                  <a:lnTo>
                    <a:pt x="1536001" y="948982"/>
                  </a:lnTo>
                  <a:lnTo>
                    <a:pt x="1535950" y="948728"/>
                  </a:lnTo>
                  <a:lnTo>
                    <a:pt x="1535684" y="948601"/>
                  </a:lnTo>
                  <a:lnTo>
                    <a:pt x="1535061" y="948474"/>
                  </a:lnTo>
                  <a:lnTo>
                    <a:pt x="1534071" y="948220"/>
                  </a:lnTo>
                  <a:lnTo>
                    <a:pt x="1531251" y="947966"/>
                  </a:lnTo>
                  <a:lnTo>
                    <a:pt x="1530642" y="948093"/>
                  </a:lnTo>
                  <a:lnTo>
                    <a:pt x="1530121" y="948347"/>
                  </a:lnTo>
                  <a:lnTo>
                    <a:pt x="1529029" y="948728"/>
                  </a:lnTo>
                  <a:lnTo>
                    <a:pt x="1528051" y="948982"/>
                  </a:lnTo>
                  <a:lnTo>
                    <a:pt x="1527606" y="947839"/>
                  </a:lnTo>
                  <a:lnTo>
                    <a:pt x="1527517" y="947712"/>
                  </a:lnTo>
                  <a:lnTo>
                    <a:pt x="1527048" y="946950"/>
                  </a:lnTo>
                  <a:lnTo>
                    <a:pt x="1525435" y="947458"/>
                  </a:lnTo>
                  <a:lnTo>
                    <a:pt x="1523682" y="947712"/>
                  </a:lnTo>
                  <a:lnTo>
                    <a:pt x="1521790" y="947458"/>
                  </a:lnTo>
                  <a:lnTo>
                    <a:pt x="1520964" y="947839"/>
                  </a:lnTo>
                  <a:lnTo>
                    <a:pt x="1519212" y="948855"/>
                  </a:lnTo>
                  <a:lnTo>
                    <a:pt x="1519174" y="949490"/>
                  </a:lnTo>
                  <a:lnTo>
                    <a:pt x="1518793" y="949998"/>
                  </a:lnTo>
                  <a:lnTo>
                    <a:pt x="1515186" y="950125"/>
                  </a:lnTo>
                  <a:lnTo>
                    <a:pt x="1511350" y="949998"/>
                  </a:lnTo>
                  <a:lnTo>
                    <a:pt x="1511427" y="951649"/>
                  </a:lnTo>
                  <a:lnTo>
                    <a:pt x="1506867" y="949998"/>
                  </a:lnTo>
                  <a:lnTo>
                    <a:pt x="1501609" y="951395"/>
                  </a:lnTo>
                  <a:lnTo>
                    <a:pt x="1495640" y="955713"/>
                  </a:lnTo>
                  <a:lnTo>
                    <a:pt x="1495005" y="955967"/>
                  </a:lnTo>
                  <a:lnTo>
                    <a:pt x="1493329" y="955459"/>
                  </a:lnTo>
                  <a:lnTo>
                    <a:pt x="1491970" y="956475"/>
                  </a:lnTo>
                  <a:lnTo>
                    <a:pt x="1490853" y="957110"/>
                  </a:lnTo>
                  <a:lnTo>
                    <a:pt x="1489113" y="957491"/>
                  </a:lnTo>
                  <a:lnTo>
                    <a:pt x="1488160" y="958126"/>
                  </a:lnTo>
                  <a:lnTo>
                    <a:pt x="1487093" y="958888"/>
                  </a:lnTo>
                  <a:lnTo>
                    <a:pt x="1484147" y="961047"/>
                  </a:lnTo>
                  <a:lnTo>
                    <a:pt x="1483931" y="961047"/>
                  </a:lnTo>
                  <a:lnTo>
                    <a:pt x="1483652" y="961428"/>
                  </a:lnTo>
                  <a:lnTo>
                    <a:pt x="1483334" y="961936"/>
                  </a:lnTo>
                  <a:lnTo>
                    <a:pt x="1482267" y="963206"/>
                  </a:lnTo>
                  <a:lnTo>
                    <a:pt x="1481531" y="964476"/>
                  </a:lnTo>
                  <a:lnTo>
                    <a:pt x="1480553" y="964603"/>
                  </a:lnTo>
                  <a:lnTo>
                    <a:pt x="1480108" y="964984"/>
                  </a:lnTo>
                  <a:lnTo>
                    <a:pt x="1478800" y="965238"/>
                  </a:lnTo>
                  <a:lnTo>
                    <a:pt x="1478876" y="967016"/>
                  </a:lnTo>
                  <a:lnTo>
                    <a:pt x="1477556" y="969175"/>
                  </a:lnTo>
                  <a:lnTo>
                    <a:pt x="1475613" y="971334"/>
                  </a:lnTo>
                  <a:lnTo>
                    <a:pt x="1473174" y="973366"/>
                  </a:lnTo>
                  <a:lnTo>
                    <a:pt x="1473085" y="974382"/>
                  </a:lnTo>
                  <a:lnTo>
                    <a:pt x="1472971" y="975144"/>
                  </a:lnTo>
                  <a:lnTo>
                    <a:pt x="1472857" y="975525"/>
                  </a:lnTo>
                  <a:lnTo>
                    <a:pt x="1471637" y="977557"/>
                  </a:lnTo>
                  <a:lnTo>
                    <a:pt x="1471955" y="978954"/>
                  </a:lnTo>
                  <a:lnTo>
                    <a:pt x="1472069" y="980097"/>
                  </a:lnTo>
                  <a:lnTo>
                    <a:pt x="1472793" y="981621"/>
                  </a:lnTo>
                  <a:lnTo>
                    <a:pt x="1473314" y="983018"/>
                  </a:lnTo>
                  <a:lnTo>
                    <a:pt x="1471523" y="986955"/>
                  </a:lnTo>
                  <a:lnTo>
                    <a:pt x="1472425" y="987844"/>
                  </a:lnTo>
                  <a:lnTo>
                    <a:pt x="1472450" y="989114"/>
                  </a:lnTo>
                  <a:lnTo>
                    <a:pt x="1471536" y="990511"/>
                  </a:lnTo>
                  <a:lnTo>
                    <a:pt x="1472031" y="991146"/>
                  </a:lnTo>
                  <a:lnTo>
                    <a:pt x="1472717" y="991781"/>
                  </a:lnTo>
                  <a:lnTo>
                    <a:pt x="1472222" y="994067"/>
                  </a:lnTo>
                  <a:lnTo>
                    <a:pt x="1472869" y="994829"/>
                  </a:lnTo>
                  <a:lnTo>
                    <a:pt x="1473314" y="995464"/>
                  </a:lnTo>
                  <a:lnTo>
                    <a:pt x="1473555" y="995972"/>
                  </a:lnTo>
                  <a:lnTo>
                    <a:pt x="1473136" y="996607"/>
                  </a:lnTo>
                  <a:lnTo>
                    <a:pt x="1473022" y="997242"/>
                  </a:lnTo>
                  <a:lnTo>
                    <a:pt x="1474203" y="998512"/>
                  </a:lnTo>
                  <a:lnTo>
                    <a:pt x="1474254" y="998766"/>
                  </a:lnTo>
                  <a:lnTo>
                    <a:pt x="1474076" y="999274"/>
                  </a:lnTo>
                  <a:lnTo>
                    <a:pt x="1473669" y="999909"/>
                  </a:lnTo>
                  <a:lnTo>
                    <a:pt x="1474304" y="1002576"/>
                  </a:lnTo>
                  <a:lnTo>
                    <a:pt x="1474838" y="1002576"/>
                  </a:lnTo>
                  <a:lnTo>
                    <a:pt x="1475282" y="1002322"/>
                  </a:lnTo>
                  <a:lnTo>
                    <a:pt x="1475854" y="1002195"/>
                  </a:lnTo>
                  <a:lnTo>
                    <a:pt x="1476171" y="1002322"/>
                  </a:lnTo>
                  <a:lnTo>
                    <a:pt x="1476108" y="1002703"/>
                  </a:lnTo>
                  <a:lnTo>
                    <a:pt x="1474876" y="1004100"/>
                  </a:lnTo>
                  <a:lnTo>
                    <a:pt x="1474482" y="1005624"/>
                  </a:lnTo>
                  <a:lnTo>
                    <a:pt x="1475028" y="1006894"/>
                  </a:lnTo>
                  <a:lnTo>
                    <a:pt x="1475574" y="1007148"/>
                  </a:lnTo>
                  <a:lnTo>
                    <a:pt x="1476362" y="1007402"/>
                  </a:lnTo>
                  <a:lnTo>
                    <a:pt x="1477429" y="1007402"/>
                  </a:lnTo>
                  <a:lnTo>
                    <a:pt x="1477314" y="1007910"/>
                  </a:lnTo>
                  <a:lnTo>
                    <a:pt x="1477048" y="1009688"/>
                  </a:lnTo>
                  <a:lnTo>
                    <a:pt x="1477048" y="1011339"/>
                  </a:lnTo>
                  <a:lnTo>
                    <a:pt x="1476883" y="1011593"/>
                  </a:lnTo>
                  <a:lnTo>
                    <a:pt x="1477530" y="1014133"/>
                  </a:lnTo>
                  <a:lnTo>
                    <a:pt x="1478521" y="1015911"/>
                  </a:lnTo>
                  <a:lnTo>
                    <a:pt x="1479880" y="1016673"/>
                  </a:lnTo>
                  <a:lnTo>
                    <a:pt x="1480070" y="1018197"/>
                  </a:lnTo>
                  <a:lnTo>
                    <a:pt x="1480083" y="1018959"/>
                  </a:lnTo>
                  <a:lnTo>
                    <a:pt x="1480197" y="1019340"/>
                  </a:lnTo>
                  <a:lnTo>
                    <a:pt x="1481429" y="1020737"/>
                  </a:lnTo>
                  <a:lnTo>
                    <a:pt x="1482140" y="1021499"/>
                  </a:lnTo>
                  <a:lnTo>
                    <a:pt x="1482344" y="1021753"/>
                  </a:lnTo>
                  <a:lnTo>
                    <a:pt x="1483753" y="1022896"/>
                  </a:lnTo>
                  <a:lnTo>
                    <a:pt x="1484820" y="1024166"/>
                  </a:lnTo>
                  <a:lnTo>
                    <a:pt x="1485544" y="1025690"/>
                  </a:lnTo>
                  <a:lnTo>
                    <a:pt x="1486027" y="1027595"/>
                  </a:lnTo>
                  <a:lnTo>
                    <a:pt x="1486966" y="1027976"/>
                  </a:lnTo>
                  <a:lnTo>
                    <a:pt x="1487779" y="1028484"/>
                  </a:lnTo>
                  <a:lnTo>
                    <a:pt x="1487449" y="1029881"/>
                  </a:lnTo>
                  <a:lnTo>
                    <a:pt x="1488414" y="1031024"/>
                  </a:lnTo>
                  <a:lnTo>
                    <a:pt x="1489481" y="1032548"/>
                  </a:lnTo>
                  <a:lnTo>
                    <a:pt x="1490205" y="1034072"/>
                  </a:lnTo>
                  <a:lnTo>
                    <a:pt x="1490713" y="1034707"/>
                  </a:lnTo>
                  <a:lnTo>
                    <a:pt x="1491081" y="1035088"/>
                  </a:lnTo>
                  <a:lnTo>
                    <a:pt x="1491284" y="1034961"/>
                  </a:lnTo>
                  <a:lnTo>
                    <a:pt x="1491907" y="1035342"/>
                  </a:lnTo>
                  <a:lnTo>
                    <a:pt x="1492275" y="1036104"/>
                  </a:lnTo>
                  <a:lnTo>
                    <a:pt x="1492783" y="1036866"/>
                  </a:lnTo>
                  <a:lnTo>
                    <a:pt x="1493139" y="1037120"/>
                  </a:lnTo>
                  <a:lnTo>
                    <a:pt x="1493367" y="1037120"/>
                  </a:lnTo>
                  <a:lnTo>
                    <a:pt x="1493481" y="1038263"/>
                  </a:lnTo>
                  <a:lnTo>
                    <a:pt x="1493659" y="1039025"/>
                  </a:lnTo>
                  <a:lnTo>
                    <a:pt x="1493748" y="1039787"/>
                  </a:lnTo>
                  <a:lnTo>
                    <a:pt x="1494053" y="1040422"/>
                  </a:lnTo>
                  <a:lnTo>
                    <a:pt x="1494663" y="1040930"/>
                  </a:lnTo>
                  <a:lnTo>
                    <a:pt x="1496860" y="1041438"/>
                  </a:lnTo>
                  <a:lnTo>
                    <a:pt x="1496796" y="1043089"/>
                  </a:lnTo>
                  <a:lnTo>
                    <a:pt x="1497380" y="1044994"/>
                  </a:lnTo>
                  <a:lnTo>
                    <a:pt x="1498625" y="1047153"/>
                  </a:lnTo>
                  <a:lnTo>
                    <a:pt x="1500162" y="1047915"/>
                  </a:lnTo>
                  <a:lnTo>
                    <a:pt x="1500479" y="1049185"/>
                  </a:lnTo>
                  <a:lnTo>
                    <a:pt x="1500441" y="1049693"/>
                  </a:lnTo>
                  <a:lnTo>
                    <a:pt x="1503908" y="1051725"/>
                  </a:lnTo>
                  <a:lnTo>
                    <a:pt x="1503692" y="1052995"/>
                  </a:lnTo>
                  <a:lnTo>
                    <a:pt x="1503146" y="1054392"/>
                  </a:lnTo>
                  <a:lnTo>
                    <a:pt x="1504099" y="1054646"/>
                  </a:lnTo>
                  <a:lnTo>
                    <a:pt x="1504823" y="1054773"/>
                  </a:lnTo>
                  <a:lnTo>
                    <a:pt x="1505229" y="1056424"/>
                  </a:lnTo>
                  <a:lnTo>
                    <a:pt x="1506905" y="1056932"/>
                  </a:lnTo>
                  <a:lnTo>
                    <a:pt x="1508150" y="1057059"/>
                  </a:lnTo>
                  <a:lnTo>
                    <a:pt x="1509141" y="1056932"/>
                  </a:lnTo>
                  <a:lnTo>
                    <a:pt x="1510245" y="1056424"/>
                  </a:lnTo>
                  <a:lnTo>
                    <a:pt x="1511096" y="1056170"/>
                  </a:lnTo>
                  <a:lnTo>
                    <a:pt x="1511630" y="1055789"/>
                  </a:lnTo>
                  <a:lnTo>
                    <a:pt x="1511820" y="1055154"/>
                  </a:lnTo>
                  <a:lnTo>
                    <a:pt x="1511719" y="1054011"/>
                  </a:lnTo>
                  <a:lnTo>
                    <a:pt x="1513014" y="1053630"/>
                  </a:lnTo>
                  <a:lnTo>
                    <a:pt x="1513713" y="1053757"/>
                  </a:lnTo>
                  <a:lnTo>
                    <a:pt x="1513890" y="1053630"/>
                  </a:lnTo>
                  <a:lnTo>
                    <a:pt x="1514055" y="1053503"/>
                  </a:lnTo>
                  <a:lnTo>
                    <a:pt x="1513954" y="1052614"/>
                  </a:lnTo>
                  <a:lnTo>
                    <a:pt x="1513547" y="1052360"/>
                  </a:lnTo>
                  <a:lnTo>
                    <a:pt x="1516100" y="1050201"/>
                  </a:lnTo>
                  <a:lnTo>
                    <a:pt x="1516405" y="1049947"/>
                  </a:lnTo>
                  <a:lnTo>
                    <a:pt x="1518373" y="1046645"/>
                  </a:lnTo>
                  <a:lnTo>
                    <a:pt x="1518145" y="1044232"/>
                  </a:lnTo>
                  <a:lnTo>
                    <a:pt x="1519440" y="1043978"/>
                  </a:lnTo>
                  <a:lnTo>
                    <a:pt x="1520202" y="1040295"/>
                  </a:lnTo>
                  <a:lnTo>
                    <a:pt x="1520482" y="1039533"/>
                  </a:lnTo>
                  <a:lnTo>
                    <a:pt x="1520799" y="1039025"/>
                  </a:lnTo>
                  <a:lnTo>
                    <a:pt x="1520571" y="1038009"/>
                  </a:lnTo>
                  <a:lnTo>
                    <a:pt x="1520278" y="1037501"/>
                  </a:lnTo>
                  <a:lnTo>
                    <a:pt x="1519961" y="1037120"/>
                  </a:lnTo>
                  <a:lnTo>
                    <a:pt x="1519250" y="1036612"/>
                  </a:lnTo>
                  <a:lnTo>
                    <a:pt x="1518170" y="1035977"/>
                  </a:lnTo>
                  <a:lnTo>
                    <a:pt x="1517688" y="1034961"/>
                  </a:lnTo>
                  <a:lnTo>
                    <a:pt x="1517281" y="1034199"/>
                  </a:lnTo>
                  <a:lnTo>
                    <a:pt x="1516964" y="1033818"/>
                  </a:lnTo>
                  <a:lnTo>
                    <a:pt x="1515287" y="1032040"/>
                  </a:lnTo>
                  <a:lnTo>
                    <a:pt x="1515008" y="1031532"/>
                  </a:lnTo>
                  <a:lnTo>
                    <a:pt x="1514602" y="1031278"/>
                  </a:lnTo>
                  <a:lnTo>
                    <a:pt x="1514436" y="1030643"/>
                  </a:lnTo>
                  <a:lnTo>
                    <a:pt x="1513827" y="1029881"/>
                  </a:lnTo>
                  <a:lnTo>
                    <a:pt x="1513344" y="1029423"/>
                  </a:lnTo>
                  <a:lnTo>
                    <a:pt x="1513344" y="1052233"/>
                  </a:lnTo>
                  <a:lnTo>
                    <a:pt x="1512684" y="1052360"/>
                  </a:lnTo>
                  <a:lnTo>
                    <a:pt x="1512087" y="1051979"/>
                  </a:lnTo>
                  <a:lnTo>
                    <a:pt x="1511515" y="1051090"/>
                  </a:lnTo>
                  <a:lnTo>
                    <a:pt x="1512290" y="1050709"/>
                  </a:lnTo>
                  <a:lnTo>
                    <a:pt x="1512874" y="1050201"/>
                  </a:lnTo>
                  <a:lnTo>
                    <a:pt x="1513344" y="1052233"/>
                  </a:lnTo>
                  <a:lnTo>
                    <a:pt x="1513344" y="1029423"/>
                  </a:lnTo>
                  <a:lnTo>
                    <a:pt x="1512773" y="1028865"/>
                  </a:lnTo>
                  <a:lnTo>
                    <a:pt x="1510347" y="1027341"/>
                  </a:lnTo>
                  <a:lnTo>
                    <a:pt x="1509458" y="1025182"/>
                  </a:lnTo>
                  <a:lnTo>
                    <a:pt x="1507858" y="1023404"/>
                  </a:lnTo>
                  <a:lnTo>
                    <a:pt x="1505559" y="1022007"/>
                  </a:lnTo>
                  <a:lnTo>
                    <a:pt x="1505204" y="1020991"/>
                  </a:lnTo>
                  <a:lnTo>
                    <a:pt x="1504467" y="1019975"/>
                  </a:lnTo>
                  <a:lnTo>
                    <a:pt x="1503273" y="1018578"/>
                  </a:lnTo>
                  <a:lnTo>
                    <a:pt x="1501051" y="1015657"/>
                  </a:lnTo>
                  <a:lnTo>
                    <a:pt x="1499806" y="1015403"/>
                  </a:lnTo>
                  <a:lnTo>
                    <a:pt x="1498320" y="1015149"/>
                  </a:lnTo>
                  <a:lnTo>
                    <a:pt x="1498257" y="1014768"/>
                  </a:lnTo>
                  <a:lnTo>
                    <a:pt x="1497838" y="1014514"/>
                  </a:lnTo>
                  <a:lnTo>
                    <a:pt x="1498130" y="1013625"/>
                  </a:lnTo>
                  <a:lnTo>
                    <a:pt x="1498219" y="1012482"/>
                  </a:lnTo>
                  <a:lnTo>
                    <a:pt x="1498015" y="1012228"/>
                  </a:lnTo>
                  <a:lnTo>
                    <a:pt x="1497558" y="1011212"/>
                  </a:lnTo>
                  <a:lnTo>
                    <a:pt x="1497406" y="1010704"/>
                  </a:lnTo>
                  <a:lnTo>
                    <a:pt x="1495983" y="1009815"/>
                  </a:lnTo>
                  <a:lnTo>
                    <a:pt x="1492173" y="1004227"/>
                  </a:lnTo>
                  <a:lnTo>
                    <a:pt x="1492516" y="1002703"/>
                  </a:lnTo>
                  <a:lnTo>
                    <a:pt x="1491373" y="1002322"/>
                  </a:lnTo>
                  <a:lnTo>
                    <a:pt x="1490738" y="1002195"/>
                  </a:lnTo>
                  <a:lnTo>
                    <a:pt x="1490103" y="1002068"/>
                  </a:lnTo>
                  <a:lnTo>
                    <a:pt x="1490319" y="1000798"/>
                  </a:lnTo>
                  <a:lnTo>
                    <a:pt x="1490230" y="999274"/>
                  </a:lnTo>
                  <a:lnTo>
                    <a:pt x="1489544" y="998385"/>
                  </a:lnTo>
                  <a:lnTo>
                    <a:pt x="1488655" y="997623"/>
                  </a:lnTo>
                  <a:lnTo>
                    <a:pt x="1488147" y="996861"/>
                  </a:lnTo>
                  <a:lnTo>
                    <a:pt x="1487830" y="995972"/>
                  </a:lnTo>
                  <a:lnTo>
                    <a:pt x="1487525" y="994448"/>
                  </a:lnTo>
                  <a:lnTo>
                    <a:pt x="1487131" y="992797"/>
                  </a:lnTo>
                  <a:lnTo>
                    <a:pt x="1487157" y="992416"/>
                  </a:lnTo>
                  <a:lnTo>
                    <a:pt x="1486979" y="991908"/>
                  </a:lnTo>
                  <a:lnTo>
                    <a:pt x="1486611" y="991400"/>
                  </a:lnTo>
                  <a:lnTo>
                    <a:pt x="1486395" y="990511"/>
                  </a:lnTo>
                  <a:lnTo>
                    <a:pt x="1486319" y="989495"/>
                  </a:lnTo>
                  <a:lnTo>
                    <a:pt x="1486954" y="988733"/>
                  </a:lnTo>
                  <a:lnTo>
                    <a:pt x="1487512" y="988352"/>
                  </a:lnTo>
                  <a:lnTo>
                    <a:pt x="1488046" y="988098"/>
                  </a:lnTo>
                  <a:lnTo>
                    <a:pt x="1488503" y="986447"/>
                  </a:lnTo>
                  <a:lnTo>
                    <a:pt x="1489354" y="986320"/>
                  </a:lnTo>
                  <a:lnTo>
                    <a:pt x="1489887" y="986447"/>
                  </a:lnTo>
                  <a:lnTo>
                    <a:pt x="1490027" y="986320"/>
                  </a:lnTo>
                  <a:lnTo>
                    <a:pt x="1491716" y="984796"/>
                  </a:lnTo>
                  <a:lnTo>
                    <a:pt x="1493367" y="983018"/>
                  </a:lnTo>
                  <a:lnTo>
                    <a:pt x="1493570" y="982891"/>
                  </a:lnTo>
                  <a:lnTo>
                    <a:pt x="1494078" y="983145"/>
                  </a:lnTo>
                  <a:lnTo>
                    <a:pt x="1494231" y="982891"/>
                  </a:lnTo>
                  <a:lnTo>
                    <a:pt x="1494663" y="982129"/>
                  </a:lnTo>
                  <a:lnTo>
                    <a:pt x="1495615" y="981367"/>
                  </a:lnTo>
                  <a:lnTo>
                    <a:pt x="1496949" y="980732"/>
                  </a:lnTo>
                  <a:lnTo>
                    <a:pt x="1498371" y="981494"/>
                  </a:lnTo>
                  <a:lnTo>
                    <a:pt x="1499044" y="980986"/>
                  </a:lnTo>
                  <a:lnTo>
                    <a:pt x="1499920" y="980859"/>
                  </a:lnTo>
                  <a:lnTo>
                    <a:pt x="1501838" y="980859"/>
                  </a:lnTo>
                  <a:lnTo>
                    <a:pt x="1502092" y="980732"/>
                  </a:lnTo>
                  <a:lnTo>
                    <a:pt x="1502613" y="980478"/>
                  </a:lnTo>
                  <a:lnTo>
                    <a:pt x="1501876" y="978954"/>
                  </a:lnTo>
                  <a:lnTo>
                    <a:pt x="1504657" y="976160"/>
                  </a:lnTo>
                  <a:lnTo>
                    <a:pt x="1505559" y="977049"/>
                  </a:lnTo>
                  <a:lnTo>
                    <a:pt x="1506245" y="977684"/>
                  </a:lnTo>
                  <a:lnTo>
                    <a:pt x="1507820" y="976160"/>
                  </a:lnTo>
                  <a:lnTo>
                    <a:pt x="1508213" y="975779"/>
                  </a:lnTo>
                  <a:lnTo>
                    <a:pt x="1513979" y="975398"/>
                  </a:lnTo>
                  <a:lnTo>
                    <a:pt x="1515706" y="974509"/>
                  </a:lnTo>
                  <a:lnTo>
                    <a:pt x="1517192" y="974001"/>
                  </a:lnTo>
                  <a:lnTo>
                    <a:pt x="1519732" y="974001"/>
                  </a:lnTo>
                  <a:lnTo>
                    <a:pt x="1520710" y="973493"/>
                  </a:lnTo>
                  <a:lnTo>
                    <a:pt x="1521612" y="971969"/>
                  </a:lnTo>
                  <a:lnTo>
                    <a:pt x="1521815" y="971969"/>
                  </a:lnTo>
                  <a:lnTo>
                    <a:pt x="1522056" y="971842"/>
                  </a:lnTo>
                  <a:lnTo>
                    <a:pt x="1522526" y="971334"/>
                  </a:lnTo>
                  <a:lnTo>
                    <a:pt x="1522882" y="970826"/>
                  </a:lnTo>
                  <a:lnTo>
                    <a:pt x="1523568" y="971588"/>
                  </a:lnTo>
                  <a:lnTo>
                    <a:pt x="1524139" y="972477"/>
                  </a:lnTo>
                  <a:lnTo>
                    <a:pt x="1526705" y="972096"/>
                  </a:lnTo>
                  <a:lnTo>
                    <a:pt x="1528800" y="971334"/>
                  </a:lnTo>
                  <a:lnTo>
                    <a:pt x="1529346" y="970826"/>
                  </a:lnTo>
                  <a:lnTo>
                    <a:pt x="1530413" y="969810"/>
                  </a:lnTo>
                  <a:lnTo>
                    <a:pt x="1530540" y="969937"/>
                  </a:lnTo>
                  <a:lnTo>
                    <a:pt x="1530946" y="969937"/>
                  </a:lnTo>
                  <a:lnTo>
                    <a:pt x="1531353" y="971461"/>
                  </a:lnTo>
                  <a:lnTo>
                    <a:pt x="1532661" y="971207"/>
                  </a:lnTo>
                  <a:lnTo>
                    <a:pt x="1533994" y="971715"/>
                  </a:lnTo>
                  <a:lnTo>
                    <a:pt x="1535061" y="971842"/>
                  </a:lnTo>
                  <a:lnTo>
                    <a:pt x="1536268" y="971588"/>
                  </a:lnTo>
                  <a:lnTo>
                    <a:pt x="1538922" y="971334"/>
                  </a:lnTo>
                  <a:lnTo>
                    <a:pt x="1540167" y="972731"/>
                  </a:lnTo>
                  <a:lnTo>
                    <a:pt x="1542707" y="973366"/>
                  </a:lnTo>
                  <a:lnTo>
                    <a:pt x="1546529" y="973493"/>
                  </a:lnTo>
                  <a:lnTo>
                    <a:pt x="1547456" y="974382"/>
                  </a:lnTo>
                  <a:lnTo>
                    <a:pt x="1548333" y="975017"/>
                  </a:lnTo>
                  <a:lnTo>
                    <a:pt x="1549171" y="975144"/>
                  </a:lnTo>
                  <a:lnTo>
                    <a:pt x="1550771" y="975525"/>
                  </a:lnTo>
                  <a:lnTo>
                    <a:pt x="1552003" y="976033"/>
                  </a:lnTo>
                  <a:lnTo>
                    <a:pt x="1552867" y="976795"/>
                  </a:lnTo>
                  <a:lnTo>
                    <a:pt x="1553197" y="977176"/>
                  </a:lnTo>
                  <a:lnTo>
                    <a:pt x="1554099" y="977811"/>
                  </a:lnTo>
                  <a:lnTo>
                    <a:pt x="1555584" y="978700"/>
                  </a:lnTo>
                  <a:lnTo>
                    <a:pt x="1558505" y="980732"/>
                  </a:lnTo>
                  <a:lnTo>
                    <a:pt x="1560893" y="980478"/>
                  </a:lnTo>
                  <a:lnTo>
                    <a:pt x="1561376" y="979716"/>
                  </a:lnTo>
                  <a:lnTo>
                    <a:pt x="1561757" y="979335"/>
                  </a:lnTo>
                  <a:lnTo>
                    <a:pt x="1564233" y="978700"/>
                  </a:lnTo>
                  <a:lnTo>
                    <a:pt x="1566824" y="973366"/>
                  </a:lnTo>
                  <a:lnTo>
                    <a:pt x="1567561" y="971969"/>
                  </a:lnTo>
                  <a:lnTo>
                    <a:pt x="1567662" y="971588"/>
                  </a:lnTo>
                  <a:lnTo>
                    <a:pt x="1567700" y="971334"/>
                  </a:lnTo>
                  <a:lnTo>
                    <a:pt x="1567726" y="971207"/>
                  </a:lnTo>
                  <a:lnTo>
                    <a:pt x="1567789" y="970826"/>
                  </a:lnTo>
                  <a:lnTo>
                    <a:pt x="1567827" y="969810"/>
                  </a:lnTo>
                  <a:close/>
                </a:path>
                <a:path w="2097405" h="1483995">
                  <a:moveTo>
                    <a:pt x="1595640" y="1266875"/>
                  </a:moveTo>
                  <a:lnTo>
                    <a:pt x="1595412" y="1265859"/>
                  </a:lnTo>
                  <a:lnTo>
                    <a:pt x="1595361" y="1265351"/>
                  </a:lnTo>
                  <a:lnTo>
                    <a:pt x="1595196" y="1264970"/>
                  </a:lnTo>
                  <a:lnTo>
                    <a:pt x="1594916" y="1264843"/>
                  </a:lnTo>
                  <a:lnTo>
                    <a:pt x="1593291" y="1265859"/>
                  </a:lnTo>
                  <a:lnTo>
                    <a:pt x="1592033" y="1266875"/>
                  </a:lnTo>
                  <a:lnTo>
                    <a:pt x="1595640" y="1266875"/>
                  </a:lnTo>
                  <a:close/>
                </a:path>
                <a:path w="2097405" h="1483995">
                  <a:moveTo>
                    <a:pt x="1615617" y="1288084"/>
                  </a:moveTo>
                  <a:lnTo>
                    <a:pt x="1615338" y="1287957"/>
                  </a:lnTo>
                  <a:lnTo>
                    <a:pt x="1615135" y="1287576"/>
                  </a:lnTo>
                  <a:lnTo>
                    <a:pt x="1615097" y="1287449"/>
                  </a:lnTo>
                  <a:lnTo>
                    <a:pt x="1615046" y="1286941"/>
                  </a:lnTo>
                  <a:lnTo>
                    <a:pt x="1615160" y="1285925"/>
                  </a:lnTo>
                  <a:lnTo>
                    <a:pt x="1615376" y="1285163"/>
                  </a:lnTo>
                  <a:lnTo>
                    <a:pt x="1615071" y="1284782"/>
                  </a:lnTo>
                  <a:lnTo>
                    <a:pt x="1614233" y="1284655"/>
                  </a:lnTo>
                  <a:lnTo>
                    <a:pt x="1613954" y="1284147"/>
                  </a:lnTo>
                  <a:lnTo>
                    <a:pt x="1614004" y="1283512"/>
                  </a:lnTo>
                  <a:lnTo>
                    <a:pt x="1614081" y="1283385"/>
                  </a:lnTo>
                  <a:lnTo>
                    <a:pt x="1614182" y="1283131"/>
                  </a:lnTo>
                  <a:lnTo>
                    <a:pt x="1614284" y="1282496"/>
                  </a:lnTo>
                  <a:lnTo>
                    <a:pt x="1614627" y="1281861"/>
                  </a:lnTo>
                  <a:lnTo>
                    <a:pt x="1613623" y="1280337"/>
                  </a:lnTo>
                  <a:lnTo>
                    <a:pt x="1613496" y="1280083"/>
                  </a:lnTo>
                  <a:lnTo>
                    <a:pt x="1613255" y="1279321"/>
                  </a:lnTo>
                  <a:lnTo>
                    <a:pt x="1613319" y="1279067"/>
                  </a:lnTo>
                  <a:lnTo>
                    <a:pt x="1613649" y="1278686"/>
                  </a:lnTo>
                  <a:lnTo>
                    <a:pt x="1613877" y="1278305"/>
                  </a:lnTo>
                  <a:lnTo>
                    <a:pt x="1614309" y="1277924"/>
                  </a:lnTo>
                  <a:lnTo>
                    <a:pt x="1614754" y="1277162"/>
                  </a:lnTo>
                  <a:lnTo>
                    <a:pt x="1615046" y="1276273"/>
                  </a:lnTo>
                  <a:lnTo>
                    <a:pt x="1615122" y="1275892"/>
                  </a:lnTo>
                  <a:lnTo>
                    <a:pt x="1614881" y="1276019"/>
                  </a:lnTo>
                  <a:lnTo>
                    <a:pt x="1613916" y="1276654"/>
                  </a:lnTo>
                  <a:lnTo>
                    <a:pt x="1612379" y="1278686"/>
                  </a:lnTo>
                  <a:lnTo>
                    <a:pt x="1611718" y="1279067"/>
                  </a:lnTo>
                  <a:lnTo>
                    <a:pt x="1611096" y="1278940"/>
                  </a:lnTo>
                  <a:lnTo>
                    <a:pt x="1611960" y="1278305"/>
                  </a:lnTo>
                  <a:lnTo>
                    <a:pt x="1612353" y="1277543"/>
                  </a:lnTo>
                  <a:lnTo>
                    <a:pt x="1612252" y="1275384"/>
                  </a:lnTo>
                  <a:lnTo>
                    <a:pt x="1611782" y="1273098"/>
                  </a:lnTo>
                  <a:lnTo>
                    <a:pt x="1612569" y="1272590"/>
                  </a:lnTo>
                  <a:lnTo>
                    <a:pt x="1613154" y="1272209"/>
                  </a:lnTo>
                  <a:lnTo>
                    <a:pt x="1614398" y="1271828"/>
                  </a:lnTo>
                  <a:lnTo>
                    <a:pt x="1615541" y="1272082"/>
                  </a:lnTo>
                  <a:lnTo>
                    <a:pt x="1615567" y="1271828"/>
                  </a:lnTo>
                  <a:lnTo>
                    <a:pt x="1615478" y="1270558"/>
                  </a:lnTo>
                  <a:lnTo>
                    <a:pt x="1615363" y="1270431"/>
                  </a:lnTo>
                  <a:lnTo>
                    <a:pt x="1614754" y="1270050"/>
                  </a:lnTo>
                  <a:lnTo>
                    <a:pt x="1614017" y="1269415"/>
                  </a:lnTo>
                  <a:lnTo>
                    <a:pt x="1612925" y="1270431"/>
                  </a:lnTo>
                  <a:lnTo>
                    <a:pt x="1611693" y="1270304"/>
                  </a:lnTo>
                  <a:lnTo>
                    <a:pt x="1610779" y="1269288"/>
                  </a:lnTo>
                  <a:lnTo>
                    <a:pt x="1610550" y="1269034"/>
                  </a:lnTo>
                  <a:lnTo>
                    <a:pt x="1610321" y="1268780"/>
                  </a:lnTo>
                  <a:lnTo>
                    <a:pt x="1609458" y="1269034"/>
                  </a:lnTo>
                  <a:lnTo>
                    <a:pt x="1608924" y="1268907"/>
                  </a:lnTo>
                  <a:lnTo>
                    <a:pt x="1608734" y="1268272"/>
                  </a:lnTo>
                  <a:lnTo>
                    <a:pt x="1608340" y="1267383"/>
                  </a:lnTo>
                  <a:lnTo>
                    <a:pt x="1608226" y="1267129"/>
                  </a:lnTo>
                  <a:lnTo>
                    <a:pt x="1607845" y="1265859"/>
                  </a:lnTo>
                  <a:lnTo>
                    <a:pt x="1605102" y="1264666"/>
                  </a:lnTo>
                  <a:lnTo>
                    <a:pt x="1605102" y="1299641"/>
                  </a:lnTo>
                  <a:lnTo>
                    <a:pt x="1604568" y="1299641"/>
                  </a:lnTo>
                  <a:lnTo>
                    <a:pt x="1603921" y="1299895"/>
                  </a:lnTo>
                  <a:lnTo>
                    <a:pt x="1604302" y="1299133"/>
                  </a:lnTo>
                  <a:lnTo>
                    <a:pt x="1604391" y="1298879"/>
                  </a:lnTo>
                  <a:lnTo>
                    <a:pt x="1604505" y="1298244"/>
                  </a:lnTo>
                  <a:lnTo>
                    <a:pt x="1605038" y="1299260"/>
                  </a:lnTo>
                  <a:lnTo>
                    <a:pt x="1605102" y="1299641"/>
                  </a:lnTo>
                  <a:lnTo>
                    <a:pt x="1605102" y="1264666"/>
                  </a:lnTo>
                  <a:lnTo>
                    <a:pt x="1604937" y="1264589"/>
                  </a:lnTo>
                  <a:lnTo>
                    <a:pt x="1603311" y="1263954"/>
                  </a:lnTo>
                  <a:lnTo>
                    <a:pt x="1602841" y="1263827"/>
                  </a:lnTo>
                  <a:lnTo>
                    <a:pt x="1602486" y="1263827"/>
                  </a:lnTo>
                  <a:lnTo>
                    <a:pt x="1601825" y="1263688"/>
                  </a:lnTo>
                  <a:lnTo>
                    <a:pt x="1601825" y="1302816"/>
                  </a:lnTo>
                  <a:lnTo>
                    <a:pt x="1601533" y="1302943"/>
                  </a:lnTo>
                  <a:lnTo>
                    <a:pt x="1601279" y="1303324"/>
                  </a:lnTo>
                  <a:lnTo>
                    <a:pt x="1601063" y="1303324"/>
                  </a:lnTo>
                  <a:lnTo>
                    <a:pt x="1600923" y="1303451"/>
                  </a:lnTo>
                  <a:lnTo>
                    <a:pt x="1600847" y="1303578"/>
                  </a:lnTo>
                  <a:lnTo>
                    <a:pt x="1600593" y="1302689"/>
                  </a:lnTo>
                  <a:lnTo>
                    <a:pt x="1600923" y="1302435"/>
                  </a:lnTo>
                  <a:lnTo>
                    <a:pt x="1601825" y="1302816"/>
                  </a:lnTo>
                  <a:lnTo>
                    <a:pt x="1601825" y="1263688"/>
                  </a:lnTo>
                  <a:lnTo>
                    <a:pt x="1600238" y="1263319"/>
                  </a:lnTo>
                  <a:lnTo>
                    <a:pt x="1598422" y="1263700"/>
                  </a:lnTo>
                  <a:lnTo>
                    <a:pt x="1597037" y="1264970"/>
                  </a:lnTo>
                  <a:lnTo>
                    <a:pt x="1596567" y="1266240"/>
                  </a:lnTo>
                  <a:lnTo>
                    <a:pt x="1596199" y="1267002"/>
                  </a:lnTo>
                  <a:lnTo>
                    <a:pt x="1595907" y="1267383"/>
                  </a:lnTo>
                  <a:lnTo>
                    <a:pt x="1595691" y="1267383"/>
                  </a:lnTo>
                  <a:lnTo>
                    <a:pt x="1595653" y="1267002"/>
                  </a:lnTo>
                  <a:lnTo>
                    <a:pt x="1592072" y="1267002"/>
                  </a:lnTo>
                  <a:lnTo>
                    <a:pt x="1592072" y="1329105"/>
                  </a:lnTo>
                  <a:lnTo>
                    <a:pt x="1590179" y="1328597"/>
                  </a:lnTo>
                  <a:lnTo>
                    <a:pt x="1590459" y="1328343"/>
                  </a:lnTo>
                  <a:lnTo>
                    <a:pt x="1590776" y="1327962"/>
                  </a:lnTo>
                  <a:lnTo>
                    <a:pt x="1591132" y="1327327"/>
                  </a:lnTo>
                  <a:lnTo>
                    <a:pt x="1591183" y="1326692"/>
                  </a:lnTo>
                  <a:lnTo>
                    <a:pt x="1591818" y="1326438"/>
                  </a:lnTo>
                  <a:lnTo>
                    <a:pt x="1591805" y="1327073"/>
                  </a:lnTo>
                  <a:lnTo>
                    <a:pt x="1591665" y="1327327"/>
                  </a:lnTo>
                  <a:lnTo>
                    <a:pt x="1591665" y="1327708"/>
                  </a:lnTo>
                  <a:lnTo>
                    <a:pt x="1592072" y="1329105"/>
                  </a:lnTo>
                  <a:lnTo>
                    <a:pt x="1592072" y="1267002"/>
                  </a:lnTo>
                  <a:lnTo>
                    <a:pt x="1591881" y="1267002"/>
                  </a:lnTo>
                  <a:lnTo>
                    <a:pt x="1590751" y="1267002"/>
                  </a:lnTo>
                  <a:lnTo>
                    <a:pt x="1590090" y="1267587"/>
                  </a:lnTo>
                  <a:lnTo>
                    <a:pt x="1590090" y="1331264"/>
                  </a:lnTo>
                  <a:lnTo>
                    <a:pt x="1589455" y="1331010"/>
                  </a:lnTo>
                  <a:lnTo>
                    <a:pt x="1589227" y="1330883"/>
                  </a:lnTo>
                  <a:lnTo>
                    <a:pt x="1589379" y="1330629"/>
                  </a:lnTo>
                  <a:lnTo>
                    <a:pt x="1590090" y="1331264"/>
                  </a:lnTo>
                  <a:lnTo>
                    <a:pt x="1590090" y="1267587"/>
                  </a:lnTo>
                  <a:lnTo>
                    <a:pt x="1589290" y="1268272"/>
                  </a:lnTo>
                  <a:lnTo>
                    <a:pt x="1588795" y="1268272"/>
                  </a:lnTo>
                  <a:lnTo>
                    <a:pt x="1588795" y="1269796"/>
                  </a:lnTo>
                  <a:lnTo>
                    <a:pt x="1588592" y="1270139"/>
                  </a:lnTo>
                  <a:lnTo>
                    <a:pt x="1588592" y="1333169"/>
                  </a:lnTo>
                  <a:lnTo>
                    <a:pt x="1588490" y="1333296"/>
                  </a:lnTo>
                  <a:lnTo>
                    <a:pt x="1588274" y="1333296"/>
                  </a:lnTo>
                  <a:lnTo>
                    <a:pt x="1588414" y="1333169"/>
                  </a:lnTo>
                  <a:lnTo>
                    <a:pt x="1588566" y="1332534"/>
                  </a:lnTo>
                  <a:lnTo>
                    <a:pt x="1588592" y="1333169"/>
                  </a:lnTo>
                  <a:lnTo>
                    <a:pt x="1588592" y="1270139"/>
                  </a:lnTo>
                  <a:lnTo>
                    <a:pt x="1587855" y="1270558"/>
                  </a:lnTo>
                  <a:lnTo>
                    <a:pt x="1587982" y="1270304"/>
                  </a:lnTo>
                  <a:lnTo>
                    <a:pt x="1588528" y="1269288"/>
                  </a:lnTo>
                  <a:lnTo>
                    <a:pt x="1588795" y="1269796"/>
                  </a:lnTo>
                  <a:lnTo>
                    <a:pt x="1588795" y="1268272"/>
                  </a:lnTo>
                  <a:lnTo>
                    <a:pt x="1588122" y="1268272"/>
                  </a:lnTo>
                  <a:lnTo>
                    <a:pt x="1587055" y="1268653"/>
                  </a:lnTo>
                  <a:lnTo>
                    <a:pt x="1586839" y="1268780"/>
                  </a:lnTo>
                  <a:lnTo>
                    <a:pt x="1586369" y="1269288"/>
                  </a:lnTo>
                  <a:lnTo>
                    <a:pt x="1586293" y="1269415"/>
                  </a:lnTo>
                  <a:lnTo>
                    <a:pt x="1585709" y="1270177"/>
                  </a:lnTo>
                  <a:lnTo>
                    <a:pt x="1585061" y="1270304"/>
                  </a:lnTo>
                  <a:lnTo>
                    <a:pt x="1584363" y="1270050"/>
                  </a:lnTo>
                  <a:lnTo>
                    <a:pt x="1583588" y="1270939"/>
                  </a:lnTo>
                  <a:lnTo>
                    <a:pt x="1582496" y="1271955"/>
                  </a:lnTo>
                  <a:lnTo>
                    <a:pt x="1581632" y="1272590"/>
                  </a:lnTo>
                  <a:lnTo>
                    <a:pt x="1580857" y="1272463"/>
                  </a:lnTo>
                  <a:lnTo>
                    <a:pt x="1580172" y="1271828"/>
                  </a:lnTo>
                  <a:lnTo>
                    <a:pt x="1579994" y="1272717"/>
                  </a:lnTo>
                  <a:lnTo>
                    <a:pt x="1579054" y="1273479"/>
                  </a:lnTo>
                  <a:lnTo>
                    <a:pt x="1577340" y="1273987"/>
                  </a:lnTo>
                  <a:lnTo>
                    <a:pt x="1577263" y="1274495"/>
                  </a:lnTo>
                  <a:lnTo>
                    <a:pt x="1577149" y="1274876"/>
                  </a:lnTo>
                  <a:lnTo>
                    <a:pt x="1576882" y="1275384"/>
                  </a:lnTo>
                  <a:lnTo>
                    <a:pt x="1576603" y="1275257"/>
                  </a:lnTo>
                  <a:lnTo>
                    <a:pt x="1575777" y="1275511"/>
                  </a:lnTo>
                  <a:lnTo>
                    <a:pt x="1575562" y="1275600"/>
                  </a:lnTo>
                  <a:lnTo>
                    <a:pt x="1575562" y="1292529"/>
                  </a:lnTo>
                  <a:lnTo>
                    <a:pt x="1574444" y="1294180"/>
                  </a:lnTo>
                  <a:lnTo>
                    <a:pt x="1573682" y="1294942"/>
                  </a:lnTo>
                  <a:lnTo>
                    <a:pt x="1573263" y="1294815"/>
                  </a:lnTo>
                  <a:lnTo>
                    <a:pt x="1574266" y="1293672"/>
                  </a:lnTo>
                  <a:lnTo>
                    <a:pt x="1574901" y="1293037"/>
                  </a:lnTo>
                  <a:lnTo>
                    <a:pt x="1575562" y="1292529"/>
                  </a:lnTo>
                  <a:lnTo>
                    <a:pt x="1575562" y="1275600"/>
                  </a:lnTo>
                  <a:lnTo>
                    <a:pt x="1574431" y="1276019"/>
                  </a:lnTo>
                  <a:lnTo>
                    <a:pt x="1572818" y="1276972"/>
                  </a:lnTo>
                  <a:lnTo>
                    <a:pt x="1572818" y="1296466"/>
                  </a:lnTo>
                  <a:lnTo>
                    <a:pt x="1572780" y="1296593"/>
                  </a:lnTo>
                  <a:lnTo>
                    <a:pt x="1572564" y="1296720"/>
                  </a:lnTo>
                  <a:lnTo>
                    <a:pt x="1572602" y="1295450"/>
                  </a:lnTo>
                  <a:lnTo>
                    <a:pt x="1572691" y="1296339"/>
                  </a:lnTo>
                  <a:lnTo>
                    <a:pt x="1572818" y="1296466"/>
                  </a:lnTo>
                  <a:lnTo>
                    <a:pt x="1572818" y="1276972"/>
                  </a:lnTo>
                  <a:lnTo>
                    <a:pt x="1572044" y="1277416"/>
                  </a:lnTo>
                  <a:lnTo>
                    <a:pt x="1572209" y="1277797"/>
                  </a:lnTo>
                  <a:lnTo>
                    <a:pt x="1572336" y="1279067"/>
                  </a:lnTo>
                  <a:lnTo>
                    <a:pt x="1572094" y="1279321"/>
                  </a:lnTo>
                  <a:lnTo>
                    <a:pt x="1571675" y="1279067"/>
                  </a:lnTo>
                  <a:lnTo>
                    <a:pt x="1570824" y="1278940"/>
                  </a:lnTo>
                  <a:lnTo>
                    <a:pt x="1569554" y="1279067"/>
                  </a:lnTo>
                  <a:lnTo>
                    <a:pt x="1569631" y="1278940"/>
                  </a:lnTo>
                  <a:lnTo>
                    <a:pt x="1570164" y="1277924"/>
                  </a:lnTo>
                  <a:lnTo>
                    <a:pt x="1570266" y="1277035"/>
                  </a:lnTo>
                  <a:lnTo>
                    <a:pt x="1570177" y="1276654"/>
                  </a:lnTo>
                  <a:lnTo>
                    <a:pt x="1569745" y="1276146"/>
                  </a:lnTo>
                  <a:lnTo>
                    <a:pt x="1568234" y="1277035"/>
                  </a:lnTo>
                  <a:lnTo>
                    <a:pt x="1567141" y="1277035"/>
                  </a:lnTo>
                  <a:lnTo>
                    <a:pt x="1566443" y="1276273"/>
                  </a:lnTo>
                  <a:lnTo>
                    <a:pt x="1566303" y="1276527"/>
                  </a:lnTo>
                  <a:lnTo>
                    <a:pt x="1566138" y="1277162"/>
                  </a:lnTo>
                  <a:lnTo>
                    <a:pt x="1566024" y="1278432"/>
                  </a:lnTo>
                  <a:lnTo>
                    <a:pt x="1566202" y="1278559"/>
                  </a:lnTo>
                  <a:lnTo>
                    <a:pt x="1566481" y="1278686"/>
                  </a:lnTo>
                  <a:lnTo>
                    <a:pt x="1565846" y="1278940"/>
                  </a:lnTo>
                  <a:lnTo>
                    <a:pt x="1565630" y="1278813"/>
                  </a:lnTo>
                  <a:lnTo>
                    <a:pt x="1565529" y="1278559"/>
                  </a:lnTo>
                  <a:lnTo>
                    <a:pt x="1565960" y="1278178"/>
                  </a:lnTo>
                  <a:lnTo>
                    <a:pt x="1565541" y="1277924"/>
                  </a:lnTo>
                  <a:lnTo>
                    <a:pt x="1565008" y="1277924"/>
                  </a:lnTo>
                  <a:lnTo>
                    <a:pt x="1565071" y="1279575"/>
                  </a:lnTo>
                  <a:lnTo>
                    <a:pt x="1564894" y="1280083"/>
                  </a:lnTo>
                  <a:lnTo>
                    <a:pt x="1564220" y="1279702"/>
                  </a:lnTo>
                  <a:lnTo>
                    <a:pt x="1563763" y="1279448"/>
                  </a:lnTo>
                  <a:lnTo>
                    <a:pt x="1563420" y="1278940"/>
                  </a:lnTo>
                  <a:lnTo>
                    <a:pt x="1563293" y="1278686"/>
                  </a:lnTo>
                  <a:lnTo>
                    <a:pt x="1563001" y="1277670"/>
                  </a:lnTo>
                  <a:lnTo>
                    <a:pt x="1561871" y="1278140"/>
                  </a:lnTo>
                  <a:lnTo>
                    <a:pt x="1561871" y="1280337"/>
                  </a:lnTo>
                  <a:lnTo>
                    <a:pt x="1561312" y="1279956"/>
                  </a:lnTo>
                  <a:lnTo>
                    <a:pt x="1561249" y="1279829"/>
                  </a:lnTo>
                  <a:lnTo>
                    <a:pt x="1561668" y="1279702"/>
                  </a:lnTo>
                  <a:lnTo>
                    <a:pt x="1561871" y="1280337"/>
                  </a:lnTo>
                  <a:lnTo>
                    <a:pt x="1561871" y="1278140"/>
                  </a:lnTo>
                  <a:lnTo>
                    <a:pt x="1560220" y="1278813"/>
                  </a:lnTo>
                  <a:lnTo>
                    <a:pt x="1559763" y="1279055"/>
                  </a:lnTo>
                  <a:lnTo>
                    <a:pt x="1559763" y="1300530"/>
                  </a:lnTo>
                  <a:lnTo>
                    <a:pt x="1559560" y="1301038"/>
                  </a:lnTo>
                  <a:lnTo>
                    <a:pt x="1558620" y="1301419"/>
                  </a:lnTo>
                  <a:lnTo>
                    <a:pt x="1558328" y="1301305"/>
                  </a:lnTo>
                  <a:lnTo>
                    <a:pt x="1558328" y="1304594"/>
                  </a:lnTo>
                  <a:lnTo>
                    <a:pt x="1557743" y="1304975"/>
                  </a:lnTo>
                  <a:lnTo>
                    <a:pt x="1557312" y="1305102"/>
                  </a:lnTo>
                  <a:lnTo>
                    <a:pt x="1557312" y="1306372"/>
                  </a:lnTo>
                  <a:lnTo>
                    <a:pt x="1556893" y="1306499"/>
                  </a:lnTo>
                  <a:lnTo>
                    <a:pt x="1556537" y="1306499"/>
                  </a:lnTo>
                  <a:lnTo>
                    <a:pt x="1556270" y="1306372"/>
                  </a:lnTo>
                  <a:lnTo>
                    <a:pt x="1556131" y="1305991"/>
                  </a:lnTo>
                  <a:lnTo>
                    <a:pt x="1556423" y="1305737"/>
                  </a:lnTo>
                  <a:lnTo>
                    <a:pt x="1557134" y="1305737"/>
                  </a:lnTo>
                  <a:lnTo>
                    <a:pt x="1557312" y="1306372"/>
                  </a:lnTo>
                  <a:lnTo>
                    <a:pt x="1557312" y="1305102"/>
                  </a:lnTo>
                  <a:lnTo>
                    <a:pt x="1556931" y="1305102"/>
                  </a:lnTo>
                  <a:lnTo>
                    <a:pt x="1555457" y="1304848"/>
                  </a:lnTo>
                  <a:lnTo>
                    <a:pt x="1555724" y="1304340"/>
                  </a:lnTo>
                  <a:lnTo>
                    <a:pt x="1555826" y="1304086"/>
                  </a:lnTo>
                  <a:lnTo>
                    <a:pt x="1556029" y="1303324"/>
                  </a:lnTo>
                  <a:lnTo>
                    <a:pt x="1556258" y="1302943"/>
                  </a:lnTo>
                  <a:lnTo>
                    <a:pt x="1556575" y="1302562"/>
                  </a:lnTo>
                  <a:lnTo>
                    <a:pt x="1557007" y="1302435"/>
                  </a:lnTo>
                  <a:lnTo>
                    <a:pt x="1556994" y="1303451"/>
                  </a:lnTo>
                  <a:lnTo>
                    <a:pt x="1557350" y="1303959"/>
                  </a:lnTo>
                  <a:lnTo>
                    <a:pt x="1558328" y="1304594"/>
                  </a:lnTo>
                  <a:lnTo>
                    <a:pt x="1558328" y="1301305"/>
                  </a:lnTo>
                  <a:lnTo>
                    <a:pt x="1558010" y="1301165"/>
                  </a:lnTo>
                  <a:lnTo>
                    <a:pt x="1559534" y="1299260"/>
                  </a:lnTo>
                  <a:lnTo>
                    <a:pt x="1559661" y="1299641"/>
                  </a:lnTo>
                  <a:lnTo>
                    <a:pt x="1559763" y="1300530"/>
                  </a:lnTo>
                  <a:lnTo>
                    <a:pt x="1559763" y="1279055"/>
                  </a:lnTo>
                  <a:lnTo>
                    <a:pt x="1557312" y="1280337"/>
                  </a:lnTo>
                  <a:lnTo>
                    <a:pt x="1557553" y="1277797"/>
                  </a:lnTo>
                  <a:lnTo>
                    <a:pt x="1557832" y="1276654"/>
                  </a:lnTo>
                  <a:lnTo>
                    <a:pt x="1558569" y="1276400"/>
                  </a:lnTo>
                  <a:lnTo>
                    <a:pt x="1559306" y="1275892"/>
                  </a:lnTo>
                  <a:lnTo>
                    <a:pt x="1559674" y="1275384"/>
                  </a:lnTo>
                  <a:lnTo>
                    <a:pt x="1560118" y="1274495"/>
                  </a:lnTo>
                  <a:lnTo>
                    <a:pt x="1559496" y="1273987"/>
                  </a:lnTo>
                  <a:lnTo>
                    <a:pt x="1559306" y="1273352"/>
                  </a:lnTo>
                  <a:lnTo>
                    <a:pt x="1559433" y="1272336"/>
                  </a:lnTo>
                  <a:lnTo>
                    <a:pt x="1560182" y="1272463"/>
                  </a:lnTo>
                  <a:lnTo>
                    <a:pt x="1560804" y="1272717"/>
                  </a:lnTo>
                  <a:lnTo>
                    <a:pt x="1561058" y="1272336"/>
                  </a:lnTo>
                  <a:lnTo>
                    <a:pt x="1561846" y="1271193"/>
                  </a:lnTo>
                  <a:lnTo>
                    <a:pt x="1562303" y="1269796"/>
                  </a:lnTo>
                  <a:lnTo>
                    <a:pt x="1562315" y="1268399"/>
                  </a:lnTo>
                  <a:lnTo>
                    <a:pt x="1561261" y="1267891"/>
                  </a:lnTo>
                  <a:lnTo>
                    <a:pt x="1561363" y="1267002"/>
                  </a:lnTo>
                  <a:lnTo>
                    <a:pt x="1561630" y="1266748"/>
                  </a:lnTo>
                  <a:lnTo>
                    <a:pt x="1561757" y="1266621"/>
                  </a:lnTo>
                  <a:lnTo>
                    <a:pt x="1562455" y="1266621"/>
                  </a:lnTo>
                  <a:lnTo>
                    <a:pt x="1563751" y="1266240"/>
                  </a:lnTo>
                  <a:lnTo>
                    <a:pt x="1563763" y="1265351"/>
                  </a:lnTo>
                  <a:lnTo>
                    <a:pt x="1564017" y="1264462"/>
                  </a:lnTo>
                  <a:lnTo>
                    <a:pt x="1564182" y="1263954"/>
                  </a:lnTo>
                  <a:lnTo>
                    <a:pt x="1564271" y="1263700"/>
                  </a:lnTo>
                  <a:lnTo>
                    <a:pt x="1564703" y="1262430"/>
                  </a:lnTo>
                  <a:lnTo>
                    <a:pt x="1565287" y="1260906"/>
                  </a:lnTo>
                  <a:lnTo>
                    <a:pt x="1565783" y="1258874"/>
                  </a:lnTo>
                  <a:lnTo>
                    <a:pt x="1566011" y="1257477"/>
                  </a:lnTo>
                  <a:lnTo>
                    <a:pt x="1565452" y="1256588"/>
                  </a:lnTo>
                  <a:lnTo>
                    <a:pt x="1563344" y="1256588"/>
                  </a:lnTo>
                  <a:lnTo>
                    <a:pt x="1563344" y="1264081"/>
                  </a:lnTo>
                  <a:lnTo>
                    <a:pt x="1563268" y="1264208"/>
                  </a:lnTo>
                  <a:lnTo>
                    <a:pt x="1562836" y="1264462"/>
                  </a:lnTo>
                  <a:lnTo>
                    <a:pt x="1562747" y="1264081"/>
                  </a:lnTo>
                  <a:lnTo>
                    <a:pt x="1563065" y="1263954"/>
                  </a:lnTo>
                  <a:lnTo>
                    <a:pt x="1563344" y="1264081"/>
                  </a:lnTo>
                  <a:lnTo>
                    <a:pt x="1563344" y="1256588"/>
                  </a:lnTo>
                  <a:lnTo>
                    <a:pt x="1556702" y="1256588"/>
                  </a:lnTo>
                  <a:lnTo>
                    <a:pt x="1556702" y="1286941"/>
                  </a:lnTo>
                  <a:lnTo>
                    <a:pt x="1556677" y="1287449"/>
                  </a:lnTo>
                  <a:lnTo>
                    <a:pt x="1556537" y="1287449"/>
                  </a:lnTo>
                  <a:lnTo>
                    <a:pt x="1556626" y="1287068"/>
                  </a:lnTo>
                  <a:lnTo>
                    <a:pt x="1556702" y="1286941"/>
                  </a:lnTo>
                  <a:lnTo>
                    <a:pt x="1556702" y="1256588"/>
                  </a:lnTo>
                  <a:lnTo>
                    <a:pt x="1551330" y="1256588"/>
                  </a:lnTo>
                  <a:lnTo>
                    <a:pt x="1551330" y="1312087"/>
                  </a:lnTo>
                  <a:lnTo>
                    <a:pt x="1550974" y="1312087"/>
                  </a:lnTo>
                  <a:lnTo>
                    <a:pt x="1550758" y="1311960"/>
                  </a:lnTo>
                  <a:lnTo>
                    <a:pt x="1550555" y="1311833"/>
                  </a:lnTo>
                  <a:lnTo>
                    <a:pt x="1550073" y="1311452"/>
                  </a:lnTo>
                  <a:lnTo>
                    <a:pt x="1550492" y="1311325"/>
                  </a:lnTo>
                  <a:lnTo>
                    <a:pt x="1550924" y="1311325"/>
                  </a:lnTo>
                  <a:lnTo>
                    <a:pt x="1551330" y="1312087"/>
                  </a:lnTo>
                  <a:lnTo>
                    <a:pt x="1551330" y="1256588"/>
                  </a:lnTo>
                  <a:lnTo>
                    <a:pt x="1550123" y="1256588"/>
                  </a:lnTo>
                  <a:lnTo>
                    <a:pt x="1550123" y="1309293"/>
                  </a:lnTo>
                  <a:lnTo>
                    <a:pt x="1550085" y="1310944"/>
                  </a:lnTo>
                  <a:lnTo>
                    <a:pt x="1549704" y="1310640"/>
                  </a:lnTo>
                  <a:lnTo>
                    <a:pt x="1549704" y="1312976"/>
                  </a:lnTo>
                  <a:lnTo>
                    <a:pt x="1549374" y="1313230"/>
                  </a:lnTo>
                  <a:lnTo>
                    <a:pt x="1548739" y="1313357"/>
                  </a:lnTo>
                  <a:lnTo>
                    <a:pt x="1548765" y="1313230"/>
                  </a:lnTo>
                  <a:lnTo>
                    <a:pt x="1548714" y="1312214"/>
                  </a:lnTo>
                  <a:lnTo>
                    <a:pt x="1548663" y="1312087"/>
                  </a:lnTo>
                  <a:lnTo>
                    <a:pt x="1549311" y="1312214"/>
                  </a:lnTo>
                  <a:lnTo>
                    <a:pt x="1549654" y="1312341"/>
                  </a:lnTo>
                  <a:lnTo>
                    <a:pt x="1549704" y="1312976"/>
                  </a:lnTo>
                  <a:lnTo>
                    <a:pt x="1549704" y="1310640"/>
                  </a:lnTo>
                  <a:lnTo>
                    <a:pt x="1549311" y="1310309"/>
                  </a:lnTo>
                  <a:lnTo>
                    <a:pt x="1549323" y="1309801"/>
                  </a:lnTo>
                  <a:lnTo>
                    <a:pt x="1550123" y="1309293"/>
                  </a:lnTo>
                  <a:lnTo>
                    <a:pt x="1550123" y="1256588"/>
                  </a:lnTo>
                  <a:lnTo>
                    <a:pt x="1547202" y="1256588"/>
                  </a:lnTo>
                  <a:lnTo>
                    <a:pt x="1547202" y="1312722"/>
                  </a:lnTo>
                  <a:lnTo>
                    <a:pt x="1546745" y="1313611"/>
                  </a:lnTo>
                  <a:lnTo>
                    <a:pt x="1545996" y="1313865"/>
                  </a:lnTo>
                  <a:lnTo>
                    <a:pt x="1545018" y="1313357"/>
                  </a:lnTo>
                  <a:lnTo>
                    <a:pt x="1545602" y="1312849"/>
                  </a:lnTo>
                  <a:lnTo>
                    <a:pt x="1546783" y="1312214"/>
                  </a:lnTo>
                  <a:lnTo>
                    <a:pt x="1547063" y="1312341"/>
                  </a:lnTo>
                  <a:lnTo>
                    <a:pt x="1547164" y="1312468"/>
                  </a:lnTo>
                  <a:lnTo>
                    <a:pt x="1547202" y="1312722"/>
                  </a:lnTo>
                  <a:lnTo>
                    <a:pt x="1547202" y="1256588"/>
                  </a:lnTo>
                  <a:lnTo>
                    <a:pt x="1512925" y="1256588"/>
                  </a:lnTo>
                  <a:lnTo>
                    <a:pt x="1511465" y="1256588"/>
                  </a:lnTo>
                  <a:lnTo>
                    <a:pt x="1511134" y="1256944"/>
                  </a:lnTo>
                  <a:lnTo>
                    <a:pt x="1511134" y="1280083"/>
                  </a:lnTo>
                  <a:lnTo>
                    <a:pt x="1511020" y="1280210"/>
                  </a:lnTo>
                  <a:lnTo>
                    <a:pt x="1510461" y="1280210"/>
                  </a:lnTo>
                  <a:lnTo>
                    <a:pt x="1510030" y="1280591"/>
                  </a:lnTo>
                  <a:lnTo>
                    <a:pt x="1509382" y="1280718"/>
                  </a:lnTo>
                  <a:lnTo>
                    <a:pt x="1509636" y="1279321"/>
                  </a:lnTo>
                  <a:lnTo>
                    <a:pt x="1511109" y="1279575"/>
                  </a:lnTo>
                  <a:lnTo>
                    <a:pt x="1511134" y="1280083"/>
                  </a:lnTo>
                  <a:lnTo>
                    <a:pt x="1511134" y="1256944"/>
                  </a:lnTo>
                  <a:lnTo>
                    <a:pt x="1510449" y="1257604"/>
                  </a:lnTo>
                  <a:lnTo>
                    <a:pt x="1509687" y="1257985"/>
                  </a:lnTo>
                  <a:lnTo>
                    <a:pt x="1507705" y="1257985"/>
                  </a:lnTo>
                  <a:lnTo>
                    <a:pt x="1506308" y="1258874"/>
                  </a:lnTo>
                  <a:lnTo>
                    <a:pt x="1505483" y="1260398"/>
                  </a:lnTo>
                  <a:lnTo>
                    <a:pt x="1503984" y="1260779"/>
                  </a:lnTo>
                  <a:lnTo>
                    <a:pt x="1503083" y="1261287"/>
                  </a:lnTo>
                  <a:lnTo>
                    <a:pt x="1502333" y="1262684"/>
                  </a:lnTo>
                  <a:lnTo>
                    <a:pt x="1501038" y="1263700"/>
                  </a:lnTo>
                  <a:lnTo>
                    <a:pt x="1500479" y="1262938"/>
                  </a:lnTo>
                  <a:lnTo>
                    <a:pt x="1499920" y="1262811"/>
                  </a:lnTo>
                  <a:lnTo>
                    <a:pt x="1499349" y="1263319"/>
                  </a:lnTo>
                  <a:lnTo>
                    <a:pt x="1498485" y="1263573"/>
                  </a:lnTo>
                  <a:lnTo>
                    <a:pt x="1498053" y="1263954"/>
                  </a:lnTo>
                  <a:lnTo>
                    <a:pt x="1498028" y="1264716"/>
                  </a:lnTo>
                  <a:lnTo>
                    <a:pt x="1496110" y="1265351"/>
                  </a:lnTo>
                  <a:lnTo>
                    <a:pt x="1495310" y="1265732"/>
                  </a:lnTo>
                  <a:lnTo>
                    <a:pt x="1494739" y="1266367"/>
                  </a:lnTo>
                  <a:lnTo>
                    <a:pt x="1494675" y="1266494"/>
                  </a:lnTo>
                  <a:lnTo>
                    <a:pt x="1494675" y="1290116"/>
                  </a:lnTo>
                  <a:lnTo>
                    <a:pt x="1494104" y="1290243"/>
                  </a:lnTo>
                  <a:lnTo>
                    <a:pt x="1494066" y="1290116"/>
                  </a:lnTo>
                  <a:lnTo>
                    <a:pt x="1494155" y="1289608"/>
                  </a:lnTo>
                  <a:lnTo>
                    <a:pt x="1494370" y="1289227"/>
                  </a:lnTo>
                  <a:lnTo>
                    <a:pt x="1494675" y="1290116"/>
                  </a:lnTo>
                  <a:lnTo>
                    <a:pt x="1494675" y="1266494"/>
                  </a:lnTo>
                  <a:lnTo>
                    <a:pt x="1494358" y="1267129"/>
                  </a:lnTo>
                  <a:lnTo>
                    <a:pt x="1493507" y="1267002"/>
                  </a:lnTo>
                  <a:lnTo>
                    <a:pt x="1492338" y="1267383"/>
                  </a:lnTo>
                  <a:lnTo>
                    <a:pt x="1490827" y="1268145"/>
                  </a:lnTo>
                  <a:lnTo>
                    <a:pt x="1490345" y="1268907"/>
                  </a:lnTo>
                  <a:lnTo>
                    <a:pt x="1490052" y="1269034"/>
                  </a:lnTo>
                  <a:lnTo>
                    <a:pt x="1489062" y="1270431"/>
                  </a:lnTo>
                  <a:lnTo>
                    <a:pt x="1488109" y="1271193"/>
                  </a:lnTo>
                  <a:lnTo>
                    <a:pt x="1487398" y="1271193"/>
                  </a:lnTo>
                  <a:lnTo>
                    <a:pt x="1486928" y="1270304"/>
                  </a:lnTo>
                  <a:lnTo>
                    <a:pt x="1486344" y="1271066"/>
                  </a:lnTo>
                  <a:lnTo>
                    <a:pt x="1485480" y="1271574"/>
                  </a:lnTo>
                  <a:lnTo>
                    <a:pt x="1484350" y="1271701"/>
                  </a:lnTo>
                  <a:lnTo>
                    <a:pt x="1481721" y="1274622"/>
                  </a:lnTo>
                  <a:lnTo>
                    <a:pt x="1481239" y="1274114"/>
                  </a:lnTo>
                  <a:lnTo>
                    <a:pt x="1480451" y="1274241"/>
                  </a:lnTo>
                  <a:lnTo>
                    <a:pt x="1479372" y="1274876"/>
                  </a:lnTo>
                  <a:lnTo>
                    <a:pt x="1478813" y="1274622"/>
                  </a:lnTo>
                  <a:lnTo>
                    <a:pt x="1478203" y="1274749"/>
                  </a:lnTo>
                  <a:lnTo>
                    <a:pt x="1477556" y="1275257"/>
                  </a:lnTo>
                  <a:lnTo>
                    <a:pt x="1476438" y="1277416"/>
                  </a:lnTo>
                  <a:lnTo>
                    <a:pt x="1475955" y="1276908"/>
                  </a:lnTo>
                  <a:lnTo>
                    <a:pt x="1475384" y="1277035"/>
                  </a:lnTo>
                  <a:lnTo>
                    <a:pt x="1474724" y="1277543"/>
                  </a:lnTo>
                  <a:lnTo>
                    <a:pt x="1474076" y="1278305"/>
                  </a:lnTo>
                  <a:lnTo>
                    <a:pt x="1473200" y="1278940"/>
                  </a:lnTo>
                  <a:lnTo>
                    <a:pt x="1471764" y="1279575"/>
                  </a:lnTo>
                  <a:lnTo>
                    <a:pt x="1470431" y="1280337"/>
                  </a:lnTo>
                  <a:lnTo>
                    <a:pt x="1469199" y="1281353"/>
                  </a:lnTo>
                  <a:lnTo>
                    <a:pt x="1466253" y="1283512"/>
                  </a:lnTo>
                  <a:lnTo>
                    <a:pt x="1463903" y="1284909"/>
                  </a:lnTo>
                  <a:lnTo>
                    <a:pt x="1462189" y="1285417"/>
                  </a:lnTo>
                  <a:lnTo>
                    <a:pt x="1462062" y="1287322"/>
                  </a:lnTo>
                  <a:lnTo>
                    <a:pt x="1463484" y="1288465"/>
                  </a:lnTo>
                  <a:lnTo>
                    <a:pt x="1464729" y="1289227"/>
                  </a:lnTo>
                  <a:lnTo>
                    <a:pt x="1465567" y="1293672"/>
                  </a:lnTo>
                  <a:lnTo>
                    <a:pt x="1466621" y="1298244"/>
                  </a:lnTo>
                  <a:lnTo>
                    <a:pt x="1466761" y="1297990"/>
                  </a:lnTo>
                  <a:lnTo>
                    <a:pt x="1466938" y="1297863"/>
                  </a:lnTo>
                  <a:lnTo>
                    <a:pt x="1467370" y="1297736"/>
                  </a:lnTo>
                  <a:lnTo>
                    <a:pt x="1467523" y="1297609"/>
                  </a:lnTo>
                  <a:lnTo>
                    <a:pt x="1467586" y="1297482"/>
                  </a:lnTo>
                  <a:lnTo>
                    <a:pt x="1468031" y="1297101"/>
                  </a:lnTo>
                  <a:lnTo>
                    <a:pt x="1468107" y="1296974"/>
                  </a:lnTo>
                  <a:lnTo>
                    <a:pt x="1468247" y="1296847"/>
                  </a:lnTo>
                  <a:lnTo>
                    <a:pt x="1468462" y="1296847"/>
                  </a:lnTo>
                  <a:lnTo>
                    <a:pt x="1468894" y="1299641"/>
                  </a:lnTo>
                  <a:lnTo>
                    <a:pt x="1469009" y="1301800"/>
                  </a:lnTo>
                  <a:lnTo>
                    <a:pt x="1469110" y="1302435"/>
                  </a:lnTo>
                  <a:lnTo>
                    <a:pt x="1469326" y="1302816"/>
                  </a:lnTo>
                  <a:lnTo>
                    <a:pt x="1469986" y="1302689"/>
                  </a:lnTo>
                  <a:lnTo>
                    <a:pt x="1471079" y="1302054"/>
                  </a:lnTo>
                  <a:lnTo>
                    <a:pt x="1470482" y="1303070"/>
                  </a:lnTo>
                  <a:lnTo>
                    <a:pt x="1470393" y="1303324"/>
                  </a:lnTo>
                  <a:lnTo>
                    <a:pt x="1470279" y="1303959"/>
                  </a:lnTo>
                  <a:lnTo>
                    <a:pt x="1470545" y="1304467"/>
                  </a:lnTo>
                  <a:lnTo>
                    <a:pt x="1470964" y="1304594"/>
                  </a:lnTo>
                  <a:lnTo>
                    <a:pt x="1471549" y="1304213"/>
                  </a:lnTo>
                  <a:lnTo>
                    <a:pt x="1472184" y="1303959"/>
                  </a:lnTo>
                  <a:lnTo>
                    <a:pt x="1472933" y="1304086"/>
                  </a:lnTo>
                  <a:lnTo>
                    <a:pt x="1473847" y="1305356"/>
                  </a:lnTo>
                  <a:lnTo>
                    <a:pt x="1475295" y="1304340"/>
                  </a:lnTo>
                  <a:lnTo>
                    <a:pt x="1475663" y="1303959"/>
                  </a:lnTo>
                  <a:lnTo>
                    <a:pt x="1476133" y="1303451"/>
                  </a:lnTo>
                  <a:lnTo>
                    <a:pt x="1476375" y="1302689"/>
                  </a:lnTo>
                  <a:lnTo>
                    <a:pt x="1476730" y="1302054"/>
                  </a:lnTo>
                  <a:lnTo>
                    <a:pt x="1477010" y="1301546"/>
                  </a:lnTo>
                  <a:lnTo>
                    <a:pt x="1477403" y="1301038"/>
                  </a:lnTo>
                  <a:lnTo>
                    <a:pt x="1478140" y="1300403"/>
                  </a:lnTo>
                  <a:lnTo>
                    <a:pt x="1481188" y="1300403"/>
                  </a:lnTo>
                  <a:lnTo>
                    <a:pt x="1483017" y="1299006"/>
                  </a:lnTo>
                  <a:lnTo>
                    <a:pt x="1483499" y="1296847"/>
                  </a:lnTo>
                  <a:lnTo>
                    <a:pt x="1483677" y="1296085"/>
                  </a:lnTo>
                  <a:lnTo>
                    <a:pt x="1483931" y="1296593"/>
                  </a:lnTo>
                  <a:lnTo>
                    <a:pt x="1484350" y="1296847"/>
                  </a:lnTo>
                  <a:lnTo>
                    <a:pt x="1485493" y="1296720"/>
                  </a:lnTo>
                  <a:lnTo>
                    <a:pt x="1485734" y="1296593"/>
                  </a:lnTo>
                  <a:lnTo>
                    <a:pt x="1485671" y="1296339"/>
                  </a:lnTo>
                  <a:lnTo>
                    <a:pt x="1486179" y="1296085"/>
                  </a:lnTo>
                  <a:lnTo>
                    <a:pt x="1486535" y="1295958"/>
                  </a:lnTo>
                  <a:lnTo>
                    <a:pt x="1486763" y="1295831"/>
                  </a:lnTo>
                  <a:lnTo>
                    <a:pt x="1486141" y="1294942"/>
                  </a:lnTo>
                  <a:lnTo>
                    <a:pt x="1485430" y="1294307"/>
                  </a:lnTo>
                  <a:lnTo>
                    <a:pt x="1486077" y="1293037"/>
                  </a:lnTo>
                  <a:lnTo>
                    <a:pt x="1486319" y="1292783"/>
                  </a:lnTo>
                  <a:lnTo>
                    <a:pt x="1486522" y="1292783"/>
                  </a:lnTo>
                  <a:lnTo>
                    <a:pt x="1488173" y="1294688"/>
                  </a:lnTo>
                  <a:lnTo>
                    <a:pt x="1489163" y="1294561"/>
                  </a:lnTo>
                  <a:lnTo>
                    <a:pt x="1489392" y="1293799"/>
                  </a:lnTo>
                  <a:lnTo>
                    <a:pt x="1489316" y="1293291"/>
                  </a:lnTo>
                  <a:lnTo>
                    <a:pt x="1489176" y="1292783"/>
                  </a:lnTo>
                  <a:lnTo>
                    <a:pt x="1489138" y="1292656"/>
                  </a:lnTo>
                  <a:lnTo>
                    <a:pt x="1488986" y="1292148"/>
                  </a:lnTo>
                  <a:lnTo>
                    <a:pt x="1488122" y="1292656"/>
                  </a:lnTo>
                  <a:lnTo>
                    <a:pt x="1487906" y="1292656"/>
                  </a:lnTo>
                  <a:lnTo>
                    <a:pt x="1487754" y="1292148"/>
                  </a:lnTo>
                  <a:lnTo>
                    <a:pt x="1487652" y="1291894"/>
                  </a:lnTo>
                  <a:lnTo>
                    <a:pt x="1487322" y="1291259"/>
                  </a:lnTo>
                  <a:lnTo>
                    <a:pt x="1487360" y="1290624"/>
                  </a:lnTo>
                  <a:lnTo>
                    <a:pt x="1487551" y="1290370"/>
                  </a:lnTo>
                  <a:lnTo>
                    <a:pt x="1488198" y="1290116"/>
                  </a:lnTo>
                  <a:lnTo>
                    <a:pt x="1489456" y="1290878"/>
                  </a:lnTo>
                  <a:lnTo>
                    <a:pt x="1490408" y="1290878"/>
                  </a:lnTo>
                  <a:lnTo>
                    <a:pt x="1490840" y="1290751"/>
                  </a:lnTo>
                  <a:lnTo>
                    <a:pt x="1492935" y="1291894"/>
                  </a:lnTo>
                  <a:lnTo>
                    <a:pt x="1495437" y="1290751"/>
                  </a:lnTo>
                  <a:lnTo>
                    <a:pt x="1495717" y="1290624"/>
                  </a:lnTo>
                  <a:lnTo>
                    <a:pt x="1496568" y="1290370"/>
                  </a:lnTo>
                  <a:lnTo>
                    <a:pt x="1497571" y="1290370"/>
                  </a:lnTo>
                  <a:lnTo>
                    <a:pt x="1498701" y="1290624"/>
                  </a:lnTo>
                  <a:lnTo>
                    <a:pt x="1498854" y="1290370"/>
                  </a:lnTo>
                  <a:lnTo>
                    <a:pt x="1500085" y="1289227"/>
                  </a:lnTo>
                  <a:lnTo>
                    <a:pt x="1500339" y="1289100"/>
                  </a:lnTo>
                  <a:lnTo>
                    <a:pt x="1500543" y="1289100"/>
                  </a:lnTo>
                  <a:lnTo>
                    <a:pt x="1500454" y="1287957"/>
                  </a:lnTo>
                  <a:lnTo>
                    <a:pt x="1500378" y="1287576"/>
                  </a:lnTo>
                  <a:lnTo>
                    <a:pt x="1499933" y="1286814"/>
                  </a:lnTo>
                  <a:lnTo>
                    <a:pt x="1499666" y="1286306"/>
                  </a:lnTo>
                  <a:lnTo>
                    <a:pt x="1499323" y="1285925"/>
                  </a:lnTo>
                  <a:lnTo>
                    <a:pt x="1499362" y="1285671"/>
                  </a:lnTo>
                  <a:lnTo>
                    <a:pt x="1499793" y="1285544"/>
                  </a:lnTo>
                  <a:lnTo>
                    <a:pt x="1500619" y="1286560"/>
                  </a:lnTo>
                  <a:lnTo>
                    <a:pt x="1500873" y="1287068"/>
                  </a:lnTo>
                  <a:lnTo>
                    <a:pt x="1501241" y="1287322"/>
                  </a:lnTo>
                  <a:lnTo>
                    <a:pt x="1501660" y="1287195"/>
                  </a:lnTo>
                  <a:lnTo>
                    <a:pt x="1502841" y="1285544"/>
                  </a:lnTo>
                  <a:lnTo>
                    <a:pt x="1503934" y="1284020"/>
                  </a:lnTo>
                  <a:lnTo>
                    <a:pt x="1504530" y="1283258"/>
                  </a:lnTo>
                  <a:lnTo>
                    <a:pt x="1507096" y="1282496"/>
                  </a:lnTo>
                  <a:lnTo>
                    <a:pt x="1509560" y="1281988"/>
                  </a:lnTo>
                  <a:lnTo>
                    <a:pt x="1509166" y="1284147"/>
                  </a:lnTo>
                  <a:lnTo>
                    <a:pt x="1510271" y="1283131"/>
                  </a:lnTo>
                  <a:lnTo>
                    <a:pt x="1511058" y="1282623"/>
                  </a:lnTo>
                  <a:lnTo>
                    <a:pt x="1511528" y="1282242"/>
                  </a:lnTo>
                  <a:lnTo>
                    <a:pt x="1511681" y="1281988"/>
                  </a:lnTo>
                  <a:lnTo>
                    <a:pt x="1511757" y="1280718"/>
                  </a:lnTo>
                  <a:lnTo>
                    <a:pt x="1511871" y="1279956"/>
                  </a:lnTo>
                  <a:lnTo>
                    <a:pt x="1512925" y="1279321"/>
                  </a:lnTo>
                  <a:lnTo>
                    <a:pt x="1514843" y="1279067"/>
                  </a:lnTo>
                  <a:lnTo>
                    <a:pt x="1516113" y="1277416"/>
                  </a:lnTo>
                  <a:lnTo>
                    <a:pt x="1517192" y="1276019"/>
                  </a:lnTo>
                  <a:lnTo>
                    <a:pt x="1518005" y="1275892"/>
                  </a:lnTo>
                  <a:lnTo>
                    <a:pt x="1519072" y="1276273"/>
                  </a:lnTo>
                  <a:lnTo>
                    <a:pt x="1519110" y="1275892"/>
                  </a:lnTo>
                  <a:lnTo>
                    <a:pt x="1519161" y="1275384"/>
                  </a:lnTo>
                  <a:lnTo>
                    <a:pt x="1519453" y="1274876"/>
                  </a:lnTo>
                  <a:lnTo>
                    <a:pt x="1519974" y="1274622"/>
                  </a:lnTo>
                  <a:lnTo>
                    <a:pt x="1520393" y="1274114"/>
                  </a:lnTo>
                  <a:lnTo>
                    <a:pt x="1520964" y="1274241"/>
                  </a:lnTo>
                  <a:lnTo>
                    <a:pt x="1521650" y="1274876"/>
                  </a:lnTo>
                  <a:lnTo>
                    <a:pt x="1522095" y="1274495"/>
                  </a:lnTo>
                  <a:lnTo>
                    <a:pt x="1522006" y="1274114"/>
                  </a:lnTo>
                  <a:lnTo>
                    <a:pt x="1521929" y="1273733"/>
                  </a:lnTo>
                  <a:lnTo>
                    <a:pt x="1521180" y="1272844"/>
                  </a:lnTo>
                  <a:lnTo>
                    <a:pt x="1521688" y="1272590"/>
                  </a:lnTo>
                  <a:lnTo>
                    <a:pt x="1522031" y="1272590"/>
                  </a:lnTo>
                  <a:lnTo>
                    <a:pt x="1522247" y="1272844"/>
                  </a:lnTo>
                  <a:lnTo>
                    <a:pt x="1522666" y="1273098"/>
                  </a:lnTo>
                  <a:lnTo>
                    <a:pt x="1522971" y="1273479"/>
                  </a:lnTo>
                  <a:lnTo>
                    <a:pt x="1523390" y="1273352"/>
                  </a:lnTo>
                  <a:lnTo>
                    <a:pt x="1523669" y="1273352"/>
                  </a:lnTo>
                  <a:lnTo>
                    <a:pt x="1525079" y="1274114"/>
                  </a:lnTo>
                  <a:lnTo>
                    <a:pt x="1525549" y="1273733"/>
                  </a:lnTo>
                  <a:lnTo>
                    <a:pt x="1525739" y="1273352"/>
                  </a:lnTo>
                  <a:lnTo>
                    <a:pt x="1526070" y="1272717"/>
                  </a:lnTo>
                  <a:lnTo>
                    <a:pt x="1525219" y="1272590"/>
                  </a:lnTo>
                  <a:lnTo>
                    <a:pt x="1524622" y="1272209"/>
                  </a:lnTo>
                  <a:lnTo>
                    <a:pt x="1524304" y="1271574"/>
                  </a:lnTo>
                  <a:lnTo>
                    <a:pt x="1525460" y="1271828"/>
                  </a:lnTo>
                  <a:lnTo>
                    <a:pt x="1525739" y="1271955"/>
                  </a:lnTo>
                  <a:lnTo>
                    <a:pt x="1525981" y="1272463"/>
                  </a:lnTo>
                  <a:lnTo>
                    <a:pt x="1526070" y="1272717"/>
                  </a:lnTo>
                  <a:lnTo>
                    <a:pt x="1528635" y="1271955"/>
                  </a:lnTo>
                  <a:lnTo>
                    <a:pt x="1528965" y="1271574"/>
                  </a:lnTo>
                  <a:lnTo>
                    <a:pt x="1529080" y="1271447"/>
                  </a:lnTo>
                  <a:lnTo>
                    <a:pt x="1529473" y="1271193"/>
                  </a:lnTo>
                  <a:lnTo>
                    <a:pt x="1529867" y="1270939"/>
                  </a:lnTo>
                  <a:lnTo>
                    <a:pt x="1531010" y="1270558"/>
                  </a:lnTo>
                  <a:lnTo>
                    <a:pt x="1531912" y="1271193"/>
                  </a:lnTo>
                  <a:lnTo>
                    <a:pt x="1532864" y="1271193"/>
                  </a:lnTo>
                  <a:lnTo>
                    <a:pt x="1533880" y="1270685"/>
                  </a:lnTo>
                  <a:lnTo>
                    <a:pt x="1534096" y="1270558"/>
                  </a:lnTo>
                  <a:lnTo>
                    <a:pt x="1534947" y="1270050"/>
                  </a:lnTo>
                  <a:lnTo>
                    <a:pt x="1535379" y="1269288"/>
                  </a:lnTo>
                  <a:lnTo>
                    <a:pt x="1535341" y="1268018"/>
                  </a:lnTo>
                  <a:lnTo>
                    <a:pt x="1535480" y="1268018"/>
                  </a:lnTo>
                  <a:lnTo>
                    <a:pt x="1535633" y="1268145"/>
                  </a:lnTo>
                  <a:lnTo>
                    <a:pt x="1535988" y="1268145"/>
                  </a:lnTo>
                  <a:lnTo>
                    <a:pt x="1536230" y="1268018"/>
                  </a:lnTo>
                  <a:lnTo>
                    <a:pt x="1537462" y="1267383"/>
                  </a:lnTo>
                  <a:lnTo>
                    <a:pt x="1537766" y="1267129"/>
                  </a:lnTo>
                  <a:lnTo>
                    <a:pt x="1538135" y="1266748"/>
                  </a:lnTo>
                  <a:lnTo>
                    <a:pt x="1539455" y="1268018"/>
                  </a:lnTo>
                  <a:lnTo>
                    <a:pt x="1539557" y="1268272"/>
                  </a:lnTo>
                  <a:lnTo>
                    <a:pt x="1539062" y="1270050"/>
                  </a:lnTo>
                  <a:lnTo>
                    <a:pt x="1538287" y="1271574"/>
                  </a:lnTo>
                  <a:lnTo>
                    <a:pt x="1537335" y="1272336"/>
                  </a:lnTo>
                  <a:lnTo>
                    <a:pt x="1535430" y="1277162"/>
                  </a:lnTo>
                  <a:lnTo>
                    <a:pt x="1533575" y="1280845"/>
                  </a:lnTo>
                  <a:lnTo>
                    <a:pt x="1531721" y="1283258"/>
                  </a:lnTo>
                  <a:lnTo>
                    <a:pt x="1531505" y="1283385"/>
                  </a:lnTo>
                  <a:lnTo>
                    <a:pt x="1530934" y="1284655"/>
                  </a:lnTo>
                  <a:lnTo>
                    <a:pt x="1530134" y="1286814"/>
                  </a:lnTo>
                  <a:lnTo>
                    <a:pt x="1529207" y="1287576"/>
                  </a:lnTo>
                  <a:lnTo>
                    <a:pt x="1528813" y="1288465"/>
                  </a:lnTo>
                  <a:lnTo>
                    <a:pt x="1528699" y="1289862"/>
                  </a:lnTo>
                  <a:lnTo>
                    <a:pt x="1525676" y="1294561"/>
                  </a:lnTo>
                  <a:lnTo>
                    <a:pt x="1525320" y="1294942"/>
                  </a:lnTo>
                  <a:lnTo>
                    <a:pt x="1524787" y="1296085"/>
                  </a:lnTo>
                  <a:lnTo>
                    <a:pt x="1524088" y="1298117"/>
                  </a:lnTo>
                  <a:lnTo>
                    <a:pt x="1523288" y="1299895"/>
                  </a:lnTo>
                  <a:lnTo>
                    <a:pt x="1522882" y="1300657"/>
                  </a:lnTo>
                  <a:lnTo>
                    <a:pt x="1522387" y="1301292"/>
                  </a:lnTo>
                  <a:lnTo>
                    <a:pt x="1522336" y="1301546"/>
                  </a:lnTo>
                  <a:lnTo>
                    <a:pt x="1523682" y="1304848"/>
                  </a:lnTo>
                  <a:lnTo>
                    <a:pt x="1522984" y="1304848"/>
                  </a:lnTo>
                  <a:lnTo>
                    <a:pt x="1522501" y="1305356"/>
                  </a:lnTo>
                  <a:lnTo>
                    <a:pt x="1522285" y="1306372"/>
                  </a:lnTo>
                  <a:lnTo>
                    <a:pt x="1521980" y="1309039"/>
                  </a:lnTo>
                  <a:lnTo>
                    <a:pt x="1522120" y="1309166"/>
                  </a:lnTo>
                  <a:lnTo>
                    <a:pt x="1522260" y="1309420"/>
                  </a:lnTo>
                  <a:lnTo>
                    <a:pt x="1522387" y="1309801"/>
                  </a:lnTo>
                  <a:lnTo>
                    <a:pt x="1522691" y="1311706"/>
                  </a:lnTo>
                  <a:lnTo>
                    <a:pt x="1523123" y="1312087"/>
                  </a:lnTo>
                  <a:lnTo>
                    <a:pt x="1523923" y="1311960"/>
                  </a:lnTo>
                  <a:lnTo>
                    <a:pt x="1523669" y="1312468"/>
                  </a:lnTo>
                  <a:lnTo>
                    <a:pt x="1523568" y="1313357"/>
                  </a:lnTo>
                  <a:lnTo>
                    <a:pt x="1523758" y="1313738"/>
                  </a:lnTo>
                  <a:lnTo>
                    <a:pt x="1523961" y="1314373"/>
                  </a:lnTo>
                  <a:lnTo>
                    <a:pt x="1524482" y="1314627"/>
                  </a:lnTo>
                  <a:lnTo>
                    <a:pt x="1525333" y="1314373"/>
                  </a:lnTo>
                  <a:lnTo>
                    <a:pt x="1525701" y="1316659"/>
                  </a:lnTo>
                  <a:lnTo>
                    <a:pt x="1525765" y="1316532"/>
                  </a:lnTo>
                  <a:lnTo>
                    <a:pt x="1526349" y="1316532"/>
                  </a:lnTo>
                  <a:lnTo>
                    <a:pt x="1526844" y="1316278"/>
                  </a:lnTo>
                  <a:lnTo>
                    <a:pt x="1527530" y="1315770"/>
                  </a:lnTo>
                  <a:lnTo>
                    <a:pt x="1527606" y="1318310"/>
                  </a:lnTo>
                  <a:lnTo>
                    <a:pt x="1527492" y="1319326"/>
                  </a:lnTo>
                  <a:lnTo>
                    <a:pt x="1527365" y="1319961"/>
                  </a:lnTo>
                  <a:lnTo>
                    <a:pt x="1526959" y="1321612"/>
                  </a:lnTo>
                  <a:lnTo>
                    <a:pt x="1526908" y="1322247"/>
                  </a:lnTo>
                  <a:lnTo>
                    <a:pt x="1527225" y="1322755"/>
                  </a:lnTo>
                  <a:lnTo>
                    <a:pt x="1527568" y="1323009"/>
                  </a:lnTo>
                  <a:lnTo>
                    <a:pt x="1528140" y="1323009"/>
                  </a:lnTo>
                  <a:lnTo>
                    <a:pt x="1528368" y="1322628"/>
                  </a:lnTo>
                  <a:lnTo>
                    <a:pt x="1528521" y="1321993"/>
                  </a:lnTo>
                  <a:lnTo>
                    <a:pt x="1529575" y="1322374"/>
                  </a:lnTo>
                  <a:lnTo>
                    <a:pt x="1529867" y="1323009"/>
                  </a:lnTo>
                  <a:lnTo>
                    <a:pt x="1529918" y="1323644"/>
                  </a:lnTo>
                  <a:lnTo>
                    <a:pt x="1529715" y="1324787"/>
                  </a:lnTo>
                  <a:lnTo>
                    <a:pt x="1530731" y="1324279"/>
                  </a:lnTo>
                  <a:lnTo>
                    <a:pt x="1531404" y="1324279"/>
                  </a:lnTo>
                  <a:lnTo>
                    <a:pt x="1531734" y="1325041"/>
                  </a:lnTo>
                  <a:lnTo>
                    <a:pt x="1530921" y="1326184"/>
                  </a:lnTo>
                  <a:lnTo>
                    <a:pt x="1530807" y="1327073"/>
                  </a:lnTo>
                  <a:lnTo>
                    <a:pt x="1531023" y="1327327"/>
                  </a:lnTo>
                  <a:lnTo>
                    <a:pt x="1531886" y="1327073"/>
                  </a:lnTo>
                  <a:lnTo>
                    <a:pt x="1532572" y="1326692"/>
                  </a:lnTo>
                  <a:lnTo>
                    <a:pt x="1533867" y="1325041"/>
                  </a:lnTo>
                  <a:lnTo>
                    <a:pt x="1534363" y="1324787"/>
                  </a:lnTo>
                  <a:lnTo>
                    <a:pt x="1534934" y="1324660"/>
                  </a:lnTo>
                  <a:lnTo>
                    <a:pt x="1535061" y="1324660"/>
                  </a:lnTo>
                  <a:lnTo>
                    <a:pt x="1535493" y="1324533"/>
                  </a:lnTo>
                  <a:lnTo>
                    <a:pt x="1535976" y="1324279"/>
                  </a:lnTo>
                  <a:lnTo>
                    <a:pt x="1536217" y="1324152"/>
                  </a:lnTo>
                  <a:lnTo>
                    <a:pt x="1536763" y="1323644"/>
                  </a:lnTo>
                  <a:lnTo>
                    <a:pt x="1537627" y="1323136"/>
                  </a:lnTo>
                  <a:lnTo>
                    <a:pt x="1537550" y="1323263"/>
                  </a:lnTo>
                  <a:lnTo>
                    <a:pt x="1537474" y="1324025"/>
                  </a:lnTo>
                  <a:lnTo>
                    <a:pt x="1537347" y="1325676"/>
                  </a:lnTo>
                  <a:lnTo>
                    <a:pt x="1538109" y="1324660"/>
                  </a:lnTo>
                  <a:lnTo>
                    <a:pt x="1539278" y="1323898"/>
                  </a:lnTo>
                  <a:lnTo>
                    <a:pt x="1539494" y="1323644"/>
                  </a:lnTo>
                  <a:lnTo>
                    <a:pt x="1539786" y="1323136"/>
                  </a:lnTo>
                  <a:lnTo>
                    <a:pt x="1539748" y="1321993"/>
                  </a:lnTo>
                  <a:lnTo>
                    <a:pt x="1539532" y="1320088"/>
                  </a:lnTo>
                  <a:lnTo>
                    <a:pt x="1539951" y="1319961"/>
                  </a:lnTo>
                  <a:lnTo>
                    <a:pt x="1540268" y="1319707"/>
                  </a:lnTo>
                  <a:lnTo>
                    <a:pt x="1540497" y="1319199"/>
                  </a:lnTo>
                  <a:lnTo>
                    <a:pt x="1541157" y="1317167"/>
                  </a:lnTo>
                  <a:lnTo>
                    <a:pt x="1541627" y="1316659"/>
                  </a:lnTo>
                  <a:lnTo>
                    <a:pt x="1542275" y="1316405"/>
                  </a:lnTo>
                  <a:lnTo>
                    <a:pt x="1542554" y="1316532"/>
                  </a:lnTo>
                  <a:lnTo>
                    <a:pt x="1542757" y="1316913"/>
                  </a:lnTo>
                  <a:lnTo>
                    <a:pt x="1542846" y="1317167"/>
                  </a:lnTo>
                  <a:lnTo>
                    <a:pt x="1542973" y="1318183"/>
                  </a:lnTo>
                  <a:lnTo>
                    <a:pt x="1543100" y="1318945"/>
                  </a:lnTo>
                  <a:lnTo>
                    <a:pt x="1543469" y="1319326"/>
                  </a:lnTo>
                  <a:lnTo>
                    <a:pt x="1544104" y="1319580"/>
                  </a:lnTo>
                  <a:lnTo>
                    <a:pt x="1544269" y="1318564"/>
                  </a:lnTo>
                  <a:lnTo>
                    <a:pt x="1544612" y="1317929"/>
                  </a:lnTo>
                  <a:lnTo>
                    <a:pt x="1545107" y="1317675"/>
                  </a:lnTo>
                  <a:lnTo>
                    <a:pt x="1545259" y="1317421"/>
                  </a:lnTo>
                  <a:lnTo>
                    <a:pt x="1545551" y="1317294"/>
                  </a:lnTo>
                  <a:lnTo>
                    <a:pt x="1545971" y="1317548"/>
                  </a:lnTo>
                  <a:lnTo>
                    <a:pt x="1546453" y="1317675"/>
                  </a:lnTo>
                  <a:lnTo>
                    <a:pt x="1546771" y="1317421"/>
                  </a:lnTo>
                  <a:lnTo>
                    <a:pt x="1546809" y="1317294"/>
                  </a:lnTo>
                  <a:lnTo>
                    <a:pt x="1546910" y="1316913"/>
                  </a:lnTo>
                  <a:lnTo>
                    <a:pt x="1546948" y="1316405"/>
                  </a:lnTo>
                  <a:lnTo>
                    <a:pt x="1546974" y="1315770"/>
                  </a:lnTo>
                  <a:lnTo>
                    <a:pt x="1546885" y="1314881"/>
                  </a:lnTo>
                  <a:lnTo>
                    <a:pt x="1547050" y="1314627"/>
                  </a:lnTo>
                  <a:lnTo>
                    <a:pt x="1547571" y="1314627"/>
                  </a:lnTo>
                  <a:lnTo>
                    <a:pt x="1548485" y="1314881"/>
                  </a:lnTo>
                  <a:lnTo>
                    <a:pt x="1548523" y="1314627"/>
                  </a:lnTo>
                  <a:lnTo>
                    <a:pt x="1548561" y="1314373"/>
                  </a:lnTo>
                  <a:lnTo>
                    <a:pt x="1548650" y="1313865"/>
                  </a:lnTo>
                  <a:lnTo>
                    <a:pt x="1548739" y="1313370"/>
                  </a:lnTo>
                  <a:lnTo>
                    <a:pt x="1549920" y="1314246"/>
                  </a:lnTo>
                  <a:lnTo>
                    <a:pt x="1551051" y="1314246"/>
                  </a:lnTo>
                  <a:lnTo>
                    <a:pt x="1552130" y="1313611"/>
                  </a:lnTo>
                  <a:lnTo>
                    <a:pt x="1552219" y="1312722"/>
                  </a:lnTo>
                  <a:lnTo>
                    <a:pt x="1552663" y="1312468"/>
                  </a:lnTo>
                  <a:lnTo>
                    <a:pt x="1553438" y="1312722"/>
                  </a:lnTo>
                  <a:lnTo>
                    <a:pt x="1553413" y="1312468"/>
                  </a:lnTo>
                  <a:lnTo>
                    <a:pt x="1553349" y="1311325"/>
                  </a:lnTo>
                  <a:lnTo>
                    <a:pt x="1553324" y="1310944"/>
                  </a:lnTo>
                  <a:lnTo>
                    <a:pt x="1553222" y="1309293"/>
                  </a:lnTo>
                  <a:lnTo>
                    <a:pt x="1553197" y="1308785"/>
                  </a:lnTo>
                  <a:lnTo>
                    <a:pt x="1554137" y="1307642"/>
                  </a:lnTo>
                  <a:lnTo>
                    <a:pt x="1556296" y="1309420"/>
                  </a:lnTo>
                  <a:lnTo>
                    <a:pt x="1556473" y="1310055"/>
                  </a:lnTo>
                  <a:lnTo>
                    <a:pt x="1557362" y="1310182"/>
                  </a:lnTo>
                  <a:lnTo>
                    <a:pt x="1558925" y="1309928"/>
                  </a:lnTo>
                  <a:lnTo>
                    <a:pt x="1558442" y="1308404"/>
                  </a:lnTo>
                  <a:lnTo>
                    <a:pt x="1558480" y="1307642"/>
                  </a:lnTo>
                  <a:lnTo>
                    <a:pt x="1558531" y="1307134"/>
                  </a:lnTo>
                  <a:lnTo>
                    <a:pt x="1559344" y="1306626"/>
                  </a:lnTo>
                  <a:lnTo>
                    <a:pt x="1559344" y="1306499"/>
                  </a:lnTo>
                  <a:lnTo>
                    <a:pt x="1559445" y="1305737"/>
                  </a:lnTo>
                  <a:lnTo>
                    <a:pt x="1559547" y="1305483"/>
                  </a:lnTo>
                  <a:lnTo>
                    <a:pt x="1559941" y="1305102"/>
                  </a:lnTo>
                  <a:lnTo>
                    <a:pt x="1561109" y="1303832"/>
                  </a:lnTo>
                  <a:lnTo>
                    <a:pt x="1562074" y="1304721"/>
                  </a:lnTo>
                  <a:lnTo>
                    <a:pt x="1562315" y="1305356"/>
                  </a:lnTo>
                  <a:lnTo>
                    <a:pt x="1562366" y="1305737"/>
                  </a:lnTo>
                  <a:lnTo>
                    <a:pt x="1562087" y="1306499"/>
                  </a:lnTo>
                  <a:lnTo>
                    <a:pt x="1562938" y="1306626"/>
                  </a:lnTo>
                  <a:lnTo>
                    <a:pt x="1563154" y="1307134"/>
                  </a:lnTo>
                  <a:lnTo>
                    <a:pt x="1563116" y="1307642"/>
                  </a:lnTo>
                  <a:lnTo>
                    <a:pt x="1562887" y="1308531"/>
                  </a:lnTo>
                  <a:lnTo>
                    <a:pt x="1563878" y="1308404"/>
                  </a:lnTo>
                  <a:lnTo>
                    <a:pt x="1564474" y="1308023"/>
                  </a:lnTo>
                  <a:lnTo>
                    <a:pt x="1564563" y="1307642"/>
                  </a:lnTo>
                  <a:lnTo>
                    <a:pt x="1564551" y="1307134"/>
                  </a:lnTo>
                  <a:lnTo>
                    <a:pt x="1564233" y="1306118"/>
                  </a:lnTo>
                  <a:lnTo>
                    <a:pt x="1563738" y="1304975"/>
                  </a:lnTo>
                  <a:lnTo>
                    <a:pt x="1564779" y="1305610"/>
                  </a:lnTo>
                  <a:lnTo>
                    <a:pt x="1564881" y="1305483"/>
                  </a:lnTo>
                  <a:lnTo>
                    <a:pt x="1564919" y="1304975"/>
                  </a:lnTo>
                  <a:lnTo>
                    <a:pt x="1564830" y="1304340"/>
                  </a:lnTo>
                  <a:lnTo>
                    <a:pt x="1564576" y="1303959"/>
                  </a:lnTo>
                  <a:lnTo>
                    <a:pt x="1564462" y="1303832"/>
                  </a:lnTo>
                  <a:lnTo>
                    <a:pt x="1563890" y="1303197"/>
                  </a:lnTo>
                  <a:lnTo>
                    <a:pt x="1562836" y="1302689"/>
                  </a:lnTo>
                  <a:lnTo>
                    <a:pt x="1562595" y="1302435"/>
                  </a:lnTo>
                  <a:lnTo>
                    <a:pt x="1562239" y="1302054"/>
                  </a:lnTo>
                  <a:lnTo>
                    <a:pt x="1562188" y="1301800"/>
                  </a:lnTo>
                  <a:lnTo>
                    <a:pt x="1562417" y="1301419"/>
                  </a:lnTo>
                  <a:lnTo>
                    <a:pt x="1562557" y="1301165"/>
                  </a:lnTo>
                  <a:lnTo>
                    <a:pt x="1563484" y="1301165"/>
                  </a:lnTo>
                  <a:lnTo>
                    <a:pt x="1565160" y="1302054"/>
                  </a:lnTo>
                  <a:lnTo>
                    <a:pt x="1565338" y="1302181"/>
                  </a:lnTo>
                  <a:lnTo>
                    <a:pt x="1565402" y="1302435"/>
                  </a:lnTo>
                  <a:lnTo>
                    <a:pt x="1566125" y="1303070"/>
                  </a:lnTo>
                  <a:lnTo>
                    <a:pt x="1566494" y="1302689"/>
                  </a:lnTo>
                  <a:lnTo>
                    <a:pt x="1567014" y="1301927"/>
                  </a:lnTo>
                  <a:lnTo>
                    <a:pt x="1567408" y="1301165"/>
                  </a:lnTo>
                  <a:lnTo>
                    <a:pt x="1567675" y="1300657"/>
                  </a:lnTo>
                  <a:lnTo>
                    <a:pt x="1568526" y="1300784"/>
                  </a:lnTo>
                  <a:lnTo>
                    <a:pt x="1568767" y="1300657"/>
                  </a:lnTo>
                  <a:lnTo>
                    <a:pt x="1569021" y="1300530"/>
                  </a:lnTo>
                  <a:lnTo>
                    <a:pt x="1569186" y="1299895"/>
                  </a:lnTo>
                  <a:lnTo>
                    <a:pt x="1569300" y="1299641"/>
                  </a:lnTo>
                  <a:lnTo>
                    <a:pt x="1569402" y="1299260"/>
                  </a:lnTo>
                  <a:lnTo>
                    <a:pt x="1569364" y="1298879"/>
                  </a:lnTo>
                  <a:lnTo>
                    <a:pt x="1569135" y="1298371"/>
                  </a:lnTo>
                  <a:lnTo>
                    <a:pt x="1569148" y="1297355"/>
                  </a:lnTo>
                  <a:lnTo>
                    <a:pt x="1569643" y="1297482"/>
                  </a:lnTo>
                  <a:lnTo>
                    <a:pt x="1570088" y="1297863"/>
                  </a:lnTo>
                  <a:lnTo>
                    <a:pt x="1570507" y="1298371"/>
                  </a:lnTo>
                  <a:lnTo>
                    <a:pt x="1571231" y="1299006"/>
                  </a:lnTo>
                  <a:lnTo>
                    <a:pt x="1574520" y="1295450"/>
                  </a:lnTo>
                  <a:lnTo>
                    <a:pt x="1575015" y="1295450"/>
                  </a:lnTo>
                  <a:lnTo>
                    <a:pt x="1575396" y="1295577"/>
                  </a:lnTo>
                  <a:lnTo>
                    <a:pt x="1575676" y="1295831"/>
                  </a:lnTo>
                  <a:lnTo>
                    <a:pt x="1576641" y="1295450"/>
                  </a:lnTo>
                  <a:lnTo>
                    <a:pt x="1576552" y="1294942"/>
                  </a:lnTo>
                  <a:lnTo>
                    <a:pt x="1576565" y="1294307"/>
                  </a:lnTo>
                  <a:lnTo>
                    <a:pt x="1576793" y="1294053"/>
                  </a:lnTo>
                  <a:lnTo>
                    <a:pt x="1577225" y="1293926"/>
                  </a:lnTo>
                  <a:lnTo>
                    <a:pt x="1577898" y="1296212"/>
                  </a:lnTo>
                  <a:lnTo>
                    <a:pt x="1579321" y="1294561"/>
                  </a:lnTo>
                  <a:lnTo>
                    <a:pt x="1579765" y="1293926"/>
                  </a:lnTo>
                  <a:lnTo>
                    <a:pt x="1580540" y="1292783"/>
                  </a:lnTo>
                  <a:lnTo>
                    <a:pt x="1580515" y="1295196"/>
                  </a:lnTo>
                  <a:lnTo>
                    <a:pt x="1580934" y="1295323"/>
                  </a:lnTo>
                  <a:lnTo>
                    <a:pt x="1581111" y="1295196"/>
                  </a:lnTo>
                  <a:lnTo>
                    <a:pt x="1581670" y="1294180"/>
                  </a:lnTo>
                  <a:lnTo>
                    <a:pt x="1582331" y="1293418"/>
                  </a:lnTo>
                  <a:lnTo>
                    <a:pt x="1583016" y="1292783"/>
                  </a:lnTo>
                  <a:lnTo>
                    <a:pt x="1583283" y="1292529"/>
                  </a:lnTo>
                  <a:lnTo>
                    <a:pt x="1583969" y="1291894"/>
                  </a:lnTo>
                  <a:lnTo>
                    <a:pt x="1584477" y="1291259"/>
                  </a:lnTo>
                  <a:lnTo>
                    <a:pt x="1585226" y="1290878"/>
                  </a:lnTo>
                  <a:lnTo>
                    <a:pt x="1586230" y="1290624"/>
                  </a:lnTo>
                  <a:lnTo>
                    <a:pt x="1587144" y="1293291"/>
                  </a:lnTo>
                  <a:lnTo>
                    <a:pt x="1587207" y="1293799"/>
                  </a:lnTo>
                  <a:lnTo>
                    <a:pt x="1587334" y="1295323"/>
                  </a:lnTo>
                  <a:lnTo>
                    <a:pt x="1586966" y="1296339"/>
                  </a:lnTo>
                  <a:lnTo>
                    <a:pt x="1584820" y="1299984"/>
                  </a:lnTo>
                  <a:lnTo>
                    <a:pt x="1584820" y="1334058"/>
                  </a:lnTo>
                  <a:lnTo>
                    <a:pt x="1584642" y="1334693"/>
                  </a:lnTo>
                  <a:lnTo>
                    <a:pt x="1584363" y="1334947"/>
                  </a:lnTo>
                  <a:lnTo>
                    <a:pt x="1583944" y="1334693"/>
                  </a:lnTo>
                  <a:lnTo>
                    <a:pt x="1584820" y="1334058"/>
                  </a:lnTo>
                  <a:lnTo>
                    <a:pt x="1584820" y="1299984"/>
                  </a:lnTo>
                  <a:lnTo>
                    <a:pt x="1583893" y="1301546"/>
                  </a:lnTo>
                  <a:lnTo>
                    <a:pt x="1583105" y="1303070"/>
                  </a:lnTo>
                  <a:lnTo>
                    <a:pt x="1582547" y="1304594"/>
                  </a:lnTo>
                  <a:lnTo>
                    <a:pt x="1582445" y="1305737"/>
                  </a:lnTo>
                  <a:lnTo>
                    <a:pt x="1581962" y="1306626"/>
                  </a:lnTo>
                  <a:lnTo>
                    <a:pt x="1581111" y="1306626"/>
                  </a:lnTo>
                  <a:lnTo>
                    <a:pt x="1580565" y="1307134"/>
                  </a:lnTo>
                  <a:lnTo>
                    <a:pt x="1580286" y="1308404"/>
                  </a:lnTo>
                  <a:lnTo>
                    <a:pt x="1579981" y="1309420"/>
                  </a:lnTo>
                  <a:lnTo>
                    <a:pt x="1579079" y="1311071"/>
                  </a:lnTo>
                  <a:lnTo>
                    <a:pt x="1578432" y="1311833"/>
                  </a:lnTo>
                  <a:lnTo>
                    <a:pt x="1578051" y="1312468"/>
                  </a:lnTo>
                  <a:lnTo>
                    <a:pt x="1577746" y="1312849"/>
                  </a:lnTo>
                  <a:lnTo>
                    <a:pt x="1576374" y="1313738"/>
                  </a:lnTo>
                  <a:lnTo>
                    <a:pt x="1575739" y="1315135"/>
                  </a:lnTo>
                  <a:lnTo>
                    <a:pt x="1575625" y="1317040"/>
                  </a:lnTo>
                  <a:lnTo>
                    <a:pt x="1574761" y="1317294"/>
                  </a:lnTo>
                  <a:lnTo>
                    <a:pt x="1574139" y="1317929"/>
                  </a:lnTo>
                  <a:lnTo>
                    <a:pt x="1573301" y="1320342"/>
                  </a:lnTo>
                  <a:lnTo>
                    <a:pt x="1572628" y="1321612"/>
                  </a:lnTo>
                  <a:lnTo>
                    <a:pt x="1571040" y="1322247"/>
                  </a:lnTo>
                  <a:lnTo>
                    <a:pt x="1569961" y="1323898"/>
                  </a:lnTo>
                  <a:lnTo>
                    <a:pt x="1569402" y="1326565"/>
                  </a:lnTo>
                  <a:lnTo>
                    <a:pt x="1568094" y="1327708"/>
                  </a:lnTo>
                  <a:lnTo>
                    <a:pt x="1566862" y="1329867"/>
                  </a:lnTo>
                  <a:lnTo>
                    <a:pt x="1564347" y="1336598"/>
                  </a:lnTo>
                  <a:lnTo>
                    <a:pt x="1563598" y="1337995"/>
                  </a:lnTo>
                  <a:lnTo>
                    <a:pt x="1562963" y="1339011"/>
                  </a:lnTo>
                  <a:lnTo>
                    <a:pt x="1562442" y="1339646"/>
                  </a:lnTo>
                  <a:lnTo>
                    <a:pt x="1562074" y="1340662"/>
                  </a:lnTo>
                  <a:lnTo>
                    <a:pt x="1561426" y="1341805"/>
                  </a:lnTo>
                  <a:lnTo>
                    <a:pt x="1560550" y="1343202"/>
                  </a:lnTo>
                  <a:lnTo>
                    <a:pt x="1559242" y="1344599"/>
                  </a:lnTo>
                  <a:lnTo>
                    <a:pt x="1558239" y="1345996"/>
                  </a:lnTo>
                  <a:lnTo>
                    <a:pt x="1558404" y="1347647"/>
                  </a:lnTo>
                  <a:lnTo>
                    <a:pt x="1557972" y="1348168"/>
                  </a:lnTo>
                  <a:lnTo>
                    <a:pt x="1557972" y="1356029"/>
                  </a:lnTo>
                  <a:lnTo>
                    <a:pt x="1557667" y="1355902"/>
                  </a:lnTo>
                  <a:lnTo>
                    <a:pt x="1557655" y="1355648"/>
                  </a:lnTo>
                  <a:lnTo>
                    <a:pt x="1557794" y="1355648"/>
                  </a:lnTo>
                  <a:lnTo>
                    <a:pt x="1557896" y="1355775"/>
                  </a:lnTo>
                  <a:lnTo>
                    <a:pt x="1557972" y="1356029"/>
                  </a:lnTo>
                  <a:lnTo>
                    <a:pt x="1557972" y="1348168"/>
                  </a:lnTo>
                  <a:lnTo>
                    <a:pt x="1557858" y="1348308"/>
                  </a:lnTo>
                  <a:lnTo>
                    <a:pt x="1557858" y="1351838"/>
                  </a:lnTo>
                  <a:lnTo>
                    <a:pt x="1557858" y="1352092"/>
                  </a:lnTo>
                  <a:lnTo>
                    <a:pt x="1557604" y="1352346"/>
                  </a:lnTo>
                  <a:lnTo>
                    <a:pt x="1557108" y="1352600"/>
                  </a:lnTo>
                  <a:lnTo>
                    <a:pt x="1556994" y="1351711"/>
                  </a:lnTo>
                  <a:lnTo>
                    <a:pt x="1556918" y="1351457"/>
                  </a:lnTo>
                  <a:lnTo>
                    <a:pt x="1557553" y="1351584"/>
                  </a:lnTo>
                  <a:lnTo>
                    <a:pt x="1557858" y="1351838"/>
                  </a:lnTo>
                  <a:lnTo>
                    <a:pt x="1557858" y="1348308"/>
                  </a:lnTo>
                  <a:lnTo>
                    <a:pt x="1556499" y="1349933"/>
                  </a:lnTo>
                  <a:lnTo>
                    <a:pt x="1555457" y="1351711"/>
                  </a:lnTo>
                  <a:lnTo>
                    <a:pt x="1555343" y="1353235"/>
                  </a:lnTo>
                  <a:lnTo>
                    <a:pt x="1555661" y="1353489"/>
                  </a:lnTo>
                  <a:lnTo>
                    <a:pt x="1556232" y="1353743"/>
                  </a:lnTo>
                  <a:lnTo>
                    <a:pt x="1557159" y="1354505"/>
                  </a:lnTo>
                  <a:lnTo>
                    <a:pt x="1556727" y="1354886"/>
                  </a:lnTo>
                  <a:lnTo>
                    <a:pt x="1556080" y="1355013"/>
                  </a:lnTo>
                  <a:lnTo>
                    <a:pt x="1555572" y="1355267"/>
                  </a:lnTo>
                  <a:lnTo>
                    <a:pt x="1555521" y="1356029"/>
                  </a:lnTo>
                  <a:lnTo>
                    <a:pt x="1556778" y="1356791"/>
                  </a:lnTo>
                  <a:lnTo>
                    <a:pt x="1556727" y="1359585"/>
                  </a:lnTo>
                  <a:lnTo>
                    <a:pt x="1556537" y="1360093"/>
                  </a:lnTo>
                  <a:lnTo>
                    <a:pt x="1556258" y="1360220"/>
                  </a:lnTo>
                  <a:lnTo>
                    <a:pt x="1557020" y="1360474"/>
                  </a:lnTo>
                  <a:lnTo>
                    <a:pt x="1558582" y="1360474"/>
                  </a:lnTo>
                  <a:lnTo>
                    <a:pt x="1558201" y="1359077"/>
                  </a:lnTo>
                  <a:lnTo>
                    <a:pt x="1557997" y="1358696"/>
                  </a:lnTo>
                  <a:lnTo>
                    <a:pt x="1558010" y="1358315"/>
                  </a:lnTo>
                  <a:lnTo>
                    <a:pt x="1558442" y="1358188"/>
                  </a:lnTo>
                  <a:lnTo>
                    <a:pt x="1559344" y="1358442"/>
                  </a:lnTo>
                  <a:lnTo>
                    <a:pt x="1560182" y="1358188"/>
                  </a:lnTo>
                  <a:lnTo>
                    <a:pt x="1560601" y="1358061"/>
                  </a:lnTo>
                  <a:lnTo>
                    <a:pt x="1562201" y="1356664"/>
                  </a:lnTo>
                  <a:lnTo>
                    <a:pt x="1563281" y="1358061"/>
                  </a:lnTo>
                  <a:lnTo>
                    <a:pt x="1564157" y="1358442"/>
                  </a:lnTo>
                  <a:lnTo>
                    <a:pt x="1564817" y="1357807"/>
                  </a:lnTo>
                  <a:lnTo>
                    <a:pt x="1564919" y="1358188"/>
                  </a:lnTo>
                  <a:lnTo>
                    <a:pt x="1565046" y="1359077"/>
                  </a:lnTo>
                  <a:lnTo>
                    <a:pt x="1565186" y="1359585"/>
                  </a:lnTo>
                  <a:lnTo>
                    <a:pt x="1569961" y="1359839"/>
                  </a:lnTo>
                  <a:lnTo>
                    <a:pt x="1571015" y="1357807"/>
                  </a:lnTo>
                  <a:lnTo>
                    <a:pt x="1571548" y="1356791"/>
                  </a:lnTo>
                  <a:lnTo>
                    <a:pt x="1571688" y="1356664"/>
                  </a:lnTo>
                  <a:lnTo>
                    <a:pt x="1571980" y="1356410"/>
                  </a:lnTo>
                  <a:lnTo>
                    <a:pt x="1573072" y="1356283"/>
                  </a:lnTo>
                  <a:lnTo>
                    <a:pt x="1574838" y="1356791"/>
                  </a:lnTo>
                  <a:lnTo>
                    <a:pt x="1575155" y="1356283"/>
                  </a:lnTo>
                  <a:lnTo>
                    <a:pt x="1575320" y="1356029"/>
                  </a:lnTo>
                  <a:lnTo>
                    <a:pt x="1575562" y="1355648"/>
                  </a:lnTo>
                  <a:lnTo>
                    <a:pt x="1576285" y="1354505"/>
                  </a:lnTo>
                  <a:lnTo>
                    <a:pt x="1579499" y="1349552"/>
                  </a:lnTo>
                  <a:lnTo>
                    <a:pt x="1579410" y="1348663"/>
                  </a:lnTo>
                  <a:lnTo>
                    <a:pt x="1579003" y="1347901"/>
                  </a:lnTo>
                  <a:lnTo>
                    <a:pt x="1580642" y="1347901"/>
                  </a:lnTo>
                  <a:lnTo>
                    <a:pt x="1581531" y="1347520"/>
                  </a:lnTo>
                  <a:lnTo>
                    <a:pt x="1581594" y="1347266"/>
                  </a:lnTo>
                  <a:lnTo>
                    <a:pt x="1581696" y="1346885"/>
                  </a:lnTo>
                  <a:lnTo>
                    <a:pt x="1580718" y="1347266"/>
                  </a:lnTo>
                  <a:lnTo>
                    <a:pt x="1580451" y="1347139"/>
                  </a:lnTo>
                  <a:lnTo>
                    <a:pt x="1580857" y="1346504"/>
                  </a:lnTo>
                  <a:lnTo>
                    <a:pt x="1581950" y="1345488"/>
                  </a:lnTo>
                  <a:lnTo>
                    <a:pt x="1582724" y="1344472"/>
                  </a:lnTo>
                  <a:lnTo>
                    <a:pt x="1583804" y="1343456"/>
                  </a:lnTo>
                  <a:lnTo>
                    <a:pt x="1584667" y="1342821"/>
                  </a:lnTo>
                  <a:lnTo>
                    <a:pt x="1585137" y="1342567"/>
                  </a:lnTo>
                  <a:lnTo>
                    <a:pt x="1585226" y="1342313"/>
                  </a:lnTo>
                  <a:lnTo>
                    <a:pt x="1586230" y="1341805"/>
                  </a:lnTo>
                  <a:lnTo>
                    <a:pt x="1586890" y="1340916"/>
                  </a:lnTo>
                  <a:lnTo>
                    <a:pt x="1587207" y="1339646"/>
                  </a:lnTo>
                  <a:lnTo>
                    <a:pt x="1587080" y="1339265"/>
                  </a:lnTo>
                  <a:lnTo>
                    <a:pt x="1587055" y="1337360"/>
                  </a:lnTo>
                  <a:lnTo>
                    <a:pt x="1587271" y="1336979"/>
                  </a:lnTo>
                  <a:lnTo>
                    <a:pt x="1587436" y="1336344"/>
                  </a:lnTo>
                  <a:lnTo>
                    <a:pt x="1587017" y="1335836"/>
                  </a:lnTo>
                  <a:lnTo>
                    <a:pt x="1586052" y="1335201"/>
                  </a:lnTo>
                  <a:lnTo>
                    <a:pt x="1586204" y="1334947"/>
                  </a:lnTo>
                  <a:lnTo>
                    <a:pt x="1586725" y="1334058"/>
                  </a:lnTo>
                  <a:lnTo>
                    <a:pt x="1586738" y="1333423"/>
                  </a:lnTo>
                  <a:lnTo>
                    <a:pt x="1586318" y="1333296"/>
                  </a:lnTo>
                  <a:lnTo>
                    <a:pt x="1586255" y="1333042"/>
                  </a:lnTo>
                  <a:lnTo>
                    <a:pt x="1586407" y="1332788"/>
                  </a:lnTo>
                  <a:lnTo>
                    <a:pt x="1586776" y="1332407"/>
                  </a:lnTo>
                  <a:lnTo>
                    <a:pt x="1587398" y="1332788"/>
                  </a:lnTo>
                  <a:lnTo>
                    <a:pt x="1587703" y="1333169"/>
                  </a:lnTo>
                  <a:lnTo>
                    <a:pt x="1587919" y="1333296"/>
                  </a:lnTo>
                  <a:lnTo>
                    <a:pt x="1587538" y="1334058"/>
                  </a:lnTo>
                  <a:lnTo>
                    <a:pt x="1587842" y="1334439"/>
                  </a:lnTo>
                  <a:lnTo>
                    <a:pt x="1588833" y="1334566"/>
                  </a:lnTo>
                  <a:lnTo>
                    <a:pt x="1588960" y="1335328"/>
                  </a:lnTo>
                  <a:lnTo>
                    <a:pt x="1588770" y="1335836"/>
                  </a:lnTo>
                  <a:lnTo>
                    <a:pt x="1588452" y="1336852"/>
                  </a:lnTo>
                  <a:lnTo>
                    <a:pt x="1588084" y="1337487"/>
                  </a:lnTo>
                  <a:lnTo>
                    <a:pt x="1588312" y="1337868"/>
                  </a:lnTo>
                  <a:lnTo>
                    <a:pt x="1589163" y="1337995"/>
                  </a:lnTo>
                  <a:lnTo>
                    <a:pt x="1589786" y="1336344"/>
                  </a:lnTo>
                  <a:lnTo>
                    <a:pt x="1590205" y="1335074"/>
                  </a:lnTo>
                  <a:lnTo>
                    <a:pt x="1590840" y="1334820"/>
                  </a:lnTo>
                  <a:lnTo>
                    <a:pt x="1591043" y="1334566"/>
                  </a:lnTo>
                  <a:lnTo>
                    <a:pt x="1591081" y="1333931"/>
                  </a:lnTo>
                  <a:lnTo>
                    <a:pt x="1590382" y="1333550"/>
                  </a:lnTo>
                  <a:lnTo>
                    <a:pt x="1590370" y="1333423"/>
                  </a:lnTo>
                  <a:lnTo>
                    <a:pt x="1590332" y="1332788"/>
                  </a:lnTo>
                  <a:lnTo>
                    <a:pt x="1590459" y="1332534"/>
                  </a:lnTo>
                  <a:lnTo>
                    <a:pt x="1590535" y="1332407"/>
                  </a:lnTo>
                  <a:lnTo>
                    <a:pt x="1590929" y="1331645"/>
                  </a:lnTo>
                  <a:lnTo>
                    <a:pt x="1593037" y="1328724"/>
                  </a:lnTo>
                  <a:lnTo>
                    <a:pt x="1593583" y="1327454"/>
                  </a:lnTo>
                  <a:lnTo>
                    <a:pt x="1593481" y="1326438"/>
                  </a:lnTo>
                  <a:lnTo>
                    <a:pt x="1593392" y="1325930"/>
                  </a:lnTo>
                  <a:lnTo>
                    <a:pt x="1592300" y="1324660"/>
                  </a:lnTo>
                  <a:lnTo>
                    <a:pt x="1592948" y="1324025"/>
                  </a:lnTo>
                  <a:lnTo>
                    <a:pt x="1593037" y="1323644"/>
                  </a:lnTo>
                  <a:lnTo>
                    <a:pt x="1592935" y="1322120"/>
                  </a:lnTo>
                  <a:lnTo>
                    <a:pt x="1592910" y="1321993"/>
                  </a:lnTo>
                  <a:lnTo>
                    <a:pt x="1594535" y="1321612"/>
                  </a:lnTo>
                  <a:lnTo>
                    <a:pt x="1595551" y="1320850"/>
                  </a:lnTo>
                  <a:lnTo>
                    <a:pt x="1595945" y="1319834"/>
                  </a:lnTo>
                  <a:lnTo>
                    <a:pt x="1596263" y="1319707"/>
                  </a:lnTo>
                  <a:lnTo>
                    <a:pt x="1596821" y="1319961"/>
                  </a:lnTo>
                  <a:lnTo>
                    <a:pt x="1596961" y="1319961"/>
                  </a:lnTo>
                  <a:lnTo>
                    <a:pt x="1597063" y="1319707"/>
                  </a:lnTo>
                  <a:lnTo>
                    <a:pt x="1596986" y="1319199"/>
                  </a:lnTo>
                  <a:lnTo>
                    <a:pt x="1596821" y="1318691"/>
                  </a:lnTo>
                  <a:lnTo>
                    <a:pt x="1596402" y="1318437"/>
                  </a:lnTo>
                  <a:lnTo>
                    <a:pt x="1596186" y="1318310"/>
                  </a:lnTo>
                  <a:lnTo>
                    <a:pt x="1595615" y="1318437"/>
                  </a:lnTo>
                  <a:lnTo>
                    <a:pt x="1595437" y="1318183"/>
                  </a:lnTo>
                  <a:lnTo>
                    <a:pt x="1595374" y="1317294"/>
                  </a:lnTo>
                  <a:lnTo>
                    <a:pt x="1595793" y="1317167"/>
                  </a:lnTo>
                  <a:lnTo>
                    <a:pt x="1597609" y="1317167"/>
                  </a:lnTo>
                  <a:lnTo>
                    <a:pt x="1598587" y="1317675"/>
                  </a:lnTo>
                  <a:lnTo>
                    <a:pt x="1599044" y="1317675"/>
                  </a:lnTo>
                  <a:lnTo>
                    <a:pt x="1599412" y="1317421"/>
                  </a:lnTo>
                  <a:lnTo>
                    <a:pt x="1599450" y="1317167"/>
                  </a:lnTo>
                  <a:lnTo>
                    <a:pt x="1599361" y="1316405"/>
                  </a:lnTo>
                  <a:lnTo>
                    <a:pt x="1599018" y="1316024"/>
                  </a:lnTo>
                  <a:lnTo>
                    <a:pt x="1598599" y="1315897"/>
                  </a:lnTo>
                  <a:lnTo>
                    <a:pt x="1598079" y="1315262"/>
                  </a:lnTo>
                  <a:lnTo>
                    <a:pt x="1597101" y="1314373"/>
                  </a:lnTo>
                  <a:lnTo>
                    <a:pt x="1596910" y="1313738"/>
                  </a:lnTo>
                  <a:lnTo>
                    <a:pt x="1597494" y="1313357"/>
                  </a:lnTo>
                  <a:lnTo>
                    <a:pt x="1598752" y="1313992"/>
                  </a:lnTo>
                  <a:lnTo>
                    <a:pt x="1599819" y="1314119"/>
                  </a:lnTo>
                  <a:lnTo>
                    <a:pt x="1600682" y="1313484"/>
                  </a:lnTo>
                  <a:lnTo>
                    <a:pt x="1600784" y="1313357"/>
                  </a:lnTo>
                  <a:lnTo>
                    <a:pt x="1601571" y="1312341"/>
                  </a:lnTo>
                  <a:lnTo>
                    <a:pt x="1602765" y="1311071"/>
                  </a:lnTo>
                  <a:lnTo>
                    <a:pt x="1602892" y="1309928"/>
                  </a:lnTo>
                  <a:lnTo>
                    <a:pt x="1603133" y="1308404"/>
                  </a:lnTo>
                  <a:lnTo>
                    <a:pt x="1603082" y="1305991"/>
                  </a:lnTo>
                  <a:lnTo>
                    <a:pt x="1602816" y="1305483"/>
                  </a:lnTo>
                  <a:lnTo>
                    <a:pt x="1604987" y="1303705"/>
                  </a:lnTo>
                  <a:lnTo>
                    <a:pt x="1605076" y="1303578"/>
                  </a:lnTo>
                  <a:lnTo>
                    <a:pt x="1605826" y="1302435"/>
                  </a:lnTo>
                  <a:lnTo>
                    <a:pt x="1605902" y="1302308"/>
                  </a:lnTo>
                  <a:lnTo>
                    <a:pt x="1605813" y="1300911"/>
                  </a:lnTo>
                  <a:lnTo>
                    <a:pt x="1607096" y="1300530"/>
                  </a:lnTo>
                  <a:lnTo>
                    <a:pt x="1607489" y="1299895"/>
                  </a:lnTo>
                  <a:lnTo>
                    <a:pt x="1607718" y="1299514"/>
                  </a:lnTo>
                  <a:lnTo>
                    <a:pt x="1607832" y="1298879"/>
                  </a:lnTo>
                  <a:lnTo>
                    <a:pt x="1607870" y="1298244"/>
                  </a:lnTo>
                  <a:lnTo>
                    <a:pt x="1607896" y="1297863"/>
                  </a:lnTo>
                  <a:lnTo>
                    <a:pt x="1607921" y="1297482"/>
                  </a:lnTo>
                  <a:lnTo>
                    <a:pt x="1607134" y="1297863"/>
                  </a:lnTo>
                  <a:lnTo>
                    <a:pt x="1606461" y="1297863"/>
                  </a:lnTo>
                  <a:lnTo>
                    <a:pt x="1606003" y="1297228"/>
                  </a:lnTo>
                  <a:lnTo>
                    <a:pt x="1606029" y="1296974"/>
                  </a:lnTo>
                  <a:lnTo>
                    <a:pt x="1607235" y="1295704"/>
                  </a:lnTo>
                  <a:lnTo>
                    <a:pt x="1607527" y="1295196"/>
                  </a:lnTo>
                  <a:lnTo>
                    <a:pt x="1607820" y="1294815"/>
                  </a:lnTo>
                  <a:lnTo>
                    <a:pt x="1608391" y="1294307"/>
                  </a:lnTo>
                  <a:lnTo>
                    <a:pt x="1608582" y="1294307"/>
                  </a:lnTo>
                  <a:lnTo>
                    <a:pt x="1608645" y="1294561"/>
                  </a:lnTo>
                  <a:lnTo>
                    <a:pt x="1609051" y="1295196"/>
                  </a:lnTo>
                  <a:lnTo>
                    <a:pt x="1609013" y="1296085"/>
                  </a:lnTo>
                  <a:lnTo>
                    <a:pt x="1608797" y="1296847"/>
                  </a:lnTo>
                  <a:lnTo>
                    <a:pt x="1610944" y="1295450"/>
                  </a:lnTo>
                  <a:lnTo>
                    <a:pt x="1611845" y="1294307"/>
                  </a:lnTo>
                  <a:lnTo>
                    <a:pt x="1613230" y="1292529"/>
                  </a:lnTo>
                  <a:lnTo>
                    <a:pt x="1614258" y="1290624"/>
                  </a:lnTo>
                  <a:lnTo>
                    <a:pt x="1615617" y="1288084"/>
                  </a:lnTo>
                  <a:close/>
                </a:path>
                <a:path w="2097405" h="1483995">
                  <a:moveTo>
                    <a:pt x="1622717" y="1339049"/>
                  </a:moveTo>
                  <a:lnTo>
                    <a:pt x="1622577" y="1338922"/>
                  </a:lnTo>
                  <a:lnTo>
                    <a:pt x="1622628" y="1339049"/>
                  </a:lnTo>
                  <a:close/>
                </a:path>
                <a:path w="2097405" h="1483995">
                  <a:moveTo>
                    <a:pt x="1633270" y="1360258"/>
                  </a:moveTo>
                  <a:lnTo>
                    <a:pt x="1633194" y="1360004"/>
                  </a:lnTo>
                  <a:lnTo>
                    <a:pt x="1633029" y="1359877"/>
                  </a:lnTo>
                  <a:lnTo>
                    <a:pt x="1632597" y="1359623"/>
                  </a:lnTo>
                  <a:lnTo>
                    <a:pt x="1633042" y="1360893"/>
                  </a:lnTo>
                  <a:lnTo>
                    <a:pt x="1633245" y="1360512"/>
                  </a:lnTo>
                  <a:lnTo>
                    <a:pt x="1633270" y="1360258"/>
                  </a:lnTo>
                  <a:close/>
                </a:path>
                <a:path w="2097405" h="1483995">
                  <a:moveTo>
                    <a:pt x="1646085" y="1388770"/>
                  </a:moveTo>
                  <a:lnTo>
                    <a:pt x="1645932" y="1388706"/>
                  </a:lnTo>
                  <a:lnTo>
                    <a:pt x="1645856" y="1388922"/>
                  </a:lnTo>
                  <a:lnTo>
                    <a:pt x="1646047" y="1388846"/>
                  </a:lnTo>
                  <a:close/>
                </a:path>
                <a:path w="2097405" h="1483995">
                  <a:moveTo>
                    <a:pt x="1654251" y="1367243"/>
                  </a:moveTo>
                  <a:lnTo>
                    <a:pt x="1653933" y="1367370"/>
                  </a:lnTo>
                  <a:lnTo>
                    <a:pt x="1653832" y="1367497"/>
                  </a:lnTo>
                  <a:lnTo>
                    <a:pt x="1653959" y="1367624"/>
                  </a:lnTo>
                  <a:lnTo>
                    <a:pt x="1654098" y="1367497"/>
                  </a:lnTo>
                  <a:lnTo>
                    <a:pt x="1654251" y="1367243"/>
                  </a:lnTo>
                  <a:close/>
                </a:path>
                <a:path w="2097405" h="1483995">
                  <a:moveTo>
                    <a:pt x="1670418" y="1100124"/>
                  </a:moveTo>
                  <a:lnTo>
                    <a:pt x="1670253" y="1100188"/>
                  </a:lnTo>
                  <a:lnTo>
                    <a:pt x="1670418" y="1100124"/>
                  </a:lnTo>
                  <a:close/>
                </a:path>
                <a:path w="2097405" h="1483995">
                  <a:moveTo>
                    <a:pt x="1671485" y="1334985"/>
                  </a:moveTo>
                  <a:lnTo>
                    <a:pt x="1670951" y="1334985"/>
                  </a:lnTo>
                  <a:lnTo>
                    <a:pt x="1670964" y="1335493"/>
                  </a:lnTo>
                  <a:lnTo>
                    <a:pt x="1671358" y="1335239"/>
                  </a:lnTo>
                  <a:lnTo>
                    <a:pt x="1671485" y="1334985"/>
                  </a:lnTo>
                  <a:close/>
                </a:path>
                <a:path w="2097405" h="1483995">
                  <a:moveTo>
                    <a:pt x="1673047" y="1097965"/>
                  </a:moveTo>
                  <a:lnTo>
                    <a:pt x="1672564" y="1097584"/>
                  </a:lnTo>
                  <a:lnTo>
                    <a:pt x="1671853" y="1098219"/>
                  </a:lnTo>
                  <a:lnTo>
                    <a:pt x="1671167" y="1098727"/>
                  </a:lnTo>
                  <a:lnTo>
                    <a:pt x="1669884" y="1099108"/>
                  </a:lnTo>
                  <a:lnTo>
                    <a:pt x="1669465" y="1099108"/>
                  </a:lnTo>
                  <a:lnTo>
                    <a:pt x="1669249" y="1098727"/>
                  </a:lnTo>
                  <a:lnTo>
                    <a:pt x="1667840" y="1100759"/>
                  </a:lnTo>
                  <a:lnTo>
                    <a:pt x="1667725" y="1101140"/>
                  </a:lnTo>
                  <a:lnTo>
                    <a:pt x="1667814" y="1101394"/>
                  </a:lnTo>
                  <a:lnTo>
                    <a:pt x="1668094" y="1101521"/>
                  </a:lnTo>
                  <a:lnTo>
                    <a:pt x="1668233" y="1101559"/>
                  </a:lnTo>
                  <a:lnTo>
                    <a:pt x="1669770" y="1100505"/>
                  </a:lnTo>
                  <a:lnTo>
                    <a:pt x="1670253" y="1100188"/>
                  </a:lnTo>
                  <a:lnTo>
                    <a:pt x="1669338" y="1100505"/>
                  </a:lnTo>
                  <a:lnTo>
                    <a:pt x="1669173" y="1100505"/>
                  </a:lnTo>
                  <a:lnTo>
                    <a:pt x="1669465" y="1099997"/>
                  </a:lnTo>
                  <a:lnTo>
                    <a:pt x="1670100" y="1099743"/>
                  </a:lnTo>
                  <a:lnTo>
                    <a:pt x="1670380" y="1100086"/>
                  </a:lnTo>
                  <a:lnTo>
                    <a:pt x="1670519" y="1099997"/>
                  </a:lnTo>
                  <a:lnTo>
                    <a:pt x="1671294" y="1099997"/>
                  </a:lnTo>
                  <a:lnTo>
                    <a:pt x="1671523" y="1099743"/>
                  </a:lnTo>
                  <a:lnTo>
                    <a:pt x="1671853" y="1099362"/>
                  </a:lnTo>
                  <a:lnTo>
                    <a:pt x="1672005" y="1099108"/>
                  </a:lnTo>
                  <a:lnTo>
                    <a:pt x="1672234" y="1098727"/>
                  </a:lnTo>
                  <a:lnTo>
                    <a:pt x="1672932" y="1098346"/>
                  </a:lnTo>
                  <a:lnTo>
                    <a:pt x="1673047" y="1097965"/>
                  </a:lnTo>
                  <a:close/>
                </a:path>
                <a:path w="2097405" h="1483995">
                  <a:moveTo>
                    <a:pt x="1674126" y="1089748"/>
                  </a:moveTo>
                  <a:close/>
                </a:path>
                <a:path w="2097405" h="1483995">
                  <a:moveTo>
                    <a:pt x="1675612" y="1090091"/>
                  </a:moveTo>
                  <a:lnTo>
                    <a:pt x="1674660" y="1089533"/>
                  </a:lnTo>
                  <a:lnTo>
                    <a:pt x="1674114" y="1089837"/>
                  </a:lnTo>
                  <a:lnTo>
                    <a:pt x="1674012" y="1089964"/>
                  </a:lnTo>
                  <a:lnTo>
                    <a:pt x="1673796" y="1090472"/>
                  </a:lnTo>
                  <a:lnTo>
                    <a:pt x="1674850" y="1090472"/>
                  </a:lnTo>
                  <a:lnTo>
                    <a:pt x="1675282" y="1090345"/>
                  </a:lnTo>
                  <a:lnTo>
                    <a:pt x="1675523" y="1090218"/>
                  </a:lnTo>
                  <a:lnTo>
                    <a:pt x="1675612" y="1090091"/>
                  </a:lnTo>
                  <a:close/>
                </a:path>
                <a:path w="2097405" h="1483995">
                  <a:moveTo>
                    <a:pt x="1676565" y="1084630"/>
                  </a:moveTo>
                  <a:lnTo>
                    <a:pt x="1676184" y="1084376"/>
                  </a:lnTo>
                  <a:lnTo>
                    <a:pt x="1675345" y="1084249"/>
                  </a:lnTo>
                  <a:lnTo>
                    <a:pt x="1675396" y="1084503"/>
                  </a:lnTo>
                  <a:lnTo>
                    <a:pt x="1675790" y="1084757"/>
                  </a:lnTo>
                  <a:lnTo>
                    <a:pt x="1676501" y="1085138"/>
                  </a:lnTo>
                  <a:lnTo>
                    <a:pt x="1676565" y="1084630"/>
                  </a:lnTo>
                  <a:close/>
                </a:path>
                <a:path w="2097405" h="1483995">
                  <a:moveTo>
                    <a:pt x="1677924" y="1313014"/>
                  </a:moveTo>
                  <a:lnTo>
                    <a:pt x="1677771" y="1312887"/>
                  </a:lnTo>
                  <a:lnTo>
                    <a:pt x="1677924" y="1313014"/>
                  </a:lnTo>
                  <a:close/>
                </a:path>
                <a:path w="2097405" h="1483995">
                  <a:moveTo>
                    <a:pt x="1678457" y="1079804"/>
                  </a:moveTo>
                  <a:lnTo>
                    <a:pt x="1678317" y="1079677"/>
                  </a:lnTo>
                  <a:lnTo>
                    <a:pt x="1678063" y="1080058"/>
                  </a:lnTo>
                  <a:lnTo>
                    <a:pt x="1678241" y="1080185"/>
                  </a:lnTo>
                  <a:lnTo>
                    <a:pt x="1678444" y="1080312"/>
                  </a:lnTo>
                  <a:lnTo>
                    <a:pt x="1678457" y="1079804"/>
                  </a:lnTo>
                  <a:close/>
                </a:path>
                <a:path w="2097405" h="1483995">
                  <a:moveTo>
                    <a:pt x="1688236" y="1109776"/>
                  </a:moveTo>
                  <a:lnTo>
                    <a:pt x="1688198" y="1109522"/>
                  </a:lnTo>
                  <a:lnTo>
                    <a:pt x="1687626" y="1109268"/>
                  </a:lnTo>
                  <a:lnTo>
                    <a:pt x="1687728" y="1110157"/>
                  </a:lnTo>
                  <a:lnTo>
                    <a:pt x="1688236" y="1109776"/>
                  </a:lnTo>
                  <a:close/>
                </a:path>
                <a:path w="2097405" h="1483995">
                  <a:moveTo>
                    <a:pt x="1689506" y="1039215"/>
                  </a:moveTo>
                  <a:lnTo>
                    <a:pt x="1688096" y="1037945"/>
                  </a:lnTo>
                  <a:lnTo>
                    <a:pt x="1686928" y="1035405"/>
                  </a:lnTo>
                  <a:lnTo>
                    <a:pt x="1685061" y="1035405"/>
                  </a:lnTo>
                  <a:lnTo>
                    <a:pt x="1684782" y="1034135"/>
                  </a:lnTo>
                  <a:lnTo>
                    <a:pt x="1684832" y="1032865"/>
                  </a:lnTo>
                  <a:lnTo>
                    <a:pt x="1684705" y="1032865"/>
                  </a:lnTo>
                  <a:lnTo>
                    <a:pt x="1684375" y="1031595"/>
                  </a:lnTo>
                  <a:lnTo>
                    <a:pt x="1681467" y="1031595"/>
                  </a:lnTo>
                  <a:lnTo>
                    <a:pt x="1681035" y="1032865"/>
                  </a:lnTo>
                  <a:lnTo>
                    <a:pt x="1680845" y="1031595"/>
                  </a:lnTo>
                  <a:lnTo>
                    <a:pt x="1680908" y="1030325"/>
                  </a:lnTo>
                  <a:lnTo>
                    <a:pt x="1678393" y="1030325"/>
                  </a:lnTo>
                  <a:lnTo>
                    <a:pt x="1678622" y="1029055"/>
                  </a:lnTo>
                  <a:lnTo>
                    <a:pt x="1678228" y="1029055"/>
                  </a:lnTo>
                  <a:lnTo>
                    <a:pt x="1677200" y="1027785"/>
                  </a:lnTo>
                  <a:lnTo>
                    <a:pt x="1676069" y="1027785"/>
                  </a:lnTo>
                  <a:lnTo>
                    <a:pt x="1675117" y="1026515"/>
                  </a:lnTo>
                  <a:lnTo>
                    <a:pt x="1675180" y="1025245"/>
                  </a:lnTo>
                  <a:lnTo>
                    <a:pt x="1673733" y="1025245"/>
                  </a:lnTo>
                  <a:lnTo>
                    <a:pt x="1672399" y="1022705"/>
                  </a:lnTo>
                  <a:lnTo>
                    <a:pt x="1671459" y="1022705"/>
                  </a:lnTo>
                  <a:lnTo>
                    <a:pt x="1668348" y="1020165"/>
                  </a:lnTo>
                  <a:lnTo>
                    <a:pt x="1668081" y="1020165"/>
                  </a:lnTo>
                  <a:lnTo>
                    <a:pt x="1668259" y="1018895"/>
                  </a:lnTo>
                  <a:lnTo>
                    <a:pt x="1665744" y="1018895"/>
                  </a:lnTo>
                  <a:lnTo>
                    <a:pt x="1666290" y="1017625"/>
                  </a:lnTo>
                  <a:lnTo>
                    <a:pt x="1666290" y="1016355"/>
                  </a:lnTo>
                  <a:lnTo>
                    <a:pt x="1664081" y="1015085"/>
                  </a:lnTo>
                  <a:lnTo>
                    <a:pt x="1663763" y="1015085"/>
                  </a:lnTo>
                  <a:lnTo>
                    <a:pt x="1663331" y="1013815"/>
                  </a:lnTo>
                  <a:lnTo>
                    <a:pt x="1661287" y="1013815"/>
                  </a:lnTo>
                  <a:lnTo>
                    <a:pt x="1660906" y="1012545"/>
                  </a:lnTo>
                  <a:lnTo>
                    <a:pt x="1659216" y="1012545"/>
                  </a:lnTo>
                  <a:lnTo>
                    <a:pt x="1658835" y="1011275"/>
                  </a:lnTo>
                  <a:lnTo>
                    <a:pt x="1657819" y="1011275"/>
                  </a:lnTo>
                  <a:lnTo>
                    <a:pt x="1657134" y="1010005"/>
                  </a:lnTo>
                  <a:lnTo>
                    <a:pt x="1655521" y="1007465"/>
                  </a:lnTo>
                  <a:lnTo>
                    <a:pt x="1653197" y="1006195"/>
                  </a:lnTo>
                  <a:lnTo>
                    <a:pt x="1651749" y="1004925"/>
                  </a:lnTo>
                  <a:lnTo>
                    <a:pt x="1651190" y="1004925"/>
                  </a:lnTo>
                  <a:lnTo>
                    <a:pt x="1650517" y="1003655"/>
                  </a:lnTo>
                  <a:lnTo>
                    <a:pt x="1650123" y="1002385"/>
                  </a:lnTo>
                  <a:lnTo>
                    <a:pt x="1649310" y="1001115"/>
                  </a:lnTo>
                  <a:lnTo>
                    <a:pt x="1648688" y="1001115"/>
                  </a:lnTo>
                  <a:lnTo>
                    <a:pt x="1648231" y="1002385"/>
                  </a:lnTo>
                  <a:lnTo>
                    <a:pt x="1648409" y="1001115"/>
                  </a:lnTo>
                  <a:lnTo>
                    <a:pt x="1648155" y="1001115"/>
                  </a:lnTo>
                  <a:lnTo>
                    <a:pt x="1647494" y="999845"/>
                  </a:lnTo>
                  <a:lnTo>
                    <a:pt x="1647024" y="998575"/>
                  </a:lnTo>
                  <a:lnTo>
                    <a:pt x="1645310" y="998575"/>
                  </a:lnTo>
                  <a:lnTo>
                    <a:pt x="1644967" y="997305"/>
                  </a:lnTo>
                  <a:lnTo>
                    <a:pt x="1644434" y="997305"/>
                  </a:lnTo>
                  <a:lnTo>
                    <a:pt x="1643849" y="998575"/>
                  </a:lnTo>
                  <a:lnTo>
                    <a:pt x="1642808" y="997305"/>
                  </a:lnTo>
                  <a:lnTo>
                    <a:pt x="1642211" y="997305"/>
                  </a:lnTo>
                  <a:lnTo>
                    <a:pt x="1641462" y="996035"/>
                  </a:lnTo>
                  <a:lnTo>
                    <a:pt x="1639709" y="996035"/>
                  </a:lnTo>
                  <a:lnTo>
                    <a:pt x="1638985" y="994765"/>
                  </a:lnTo>
                  <a:lnTo>
                    <a:pt x="1637830" y="994765"/>
                  </a:lnTo>
                  <a:lnTo>
                    <a:pt x="1637588" y="993495"/>
                  </a:lnTo>
                  <a:lnTo>
                    <a:pt x="1636788" y="992225"/>
                  </a:lnTo>
                  <a:lnTo>
                    <a:pt x="1636585" y="992225"/>
                  </a:lnTo>
                  <a:lnTo>
                    <a:pt x="1635480" y="990955"/>
                  </a:lnTo>
                  <a:lnTo>
                    <a:pt x="1634769" y="990955"/>
                  </a:lnTo>
                  <a:lnTo>
                    <a:pt x="1634477" y="989685"/>
                  </a:lnTo>
                  <a:lnTo>
                    <a:pt x="1632458" y="989685"/>
                  </a:lnTo>
                  <a:lnTo>
                    <a:pt x="1631467" y="987145"/>
                  </a:lnTo>
                  <a:lnTo>
                    <a:pt x="1629714" y="986434"/>
                  </a:lnTo>
                  <a:lnTo>
                    <a:pt x="1629714" y="1008735"/>
                  </a:lnTo>
                  <a:lnTo>
                    <a:pt x="1628902" y="1010005"/>
                  </a:lnTo>
                  <a:lnTo>
                    <a:pt x="1629283" y="1008735"/>
                  </a:lnTo>
                  <a:lnTo>
                    <a:pt x="1629714" y="1008735"/>
                  </a:lnTo>
                  <a:lnTo>
                    <a:pt x="1629714" y="986434"/>
                  </a:lnTo>
                  <a:lnTo>
                    <a:pt x="1628381" y="985875"/>
                  </a:lnTo>
                  <a:lnTo>
                    <a:pt x="1627479" y="985875"/>
                  </a:lnTo>
                  <a:lnTo>
                    <a:pt x="1626997" y="984605"/>
                  </a:lnTo>
                  <a:lnTo>
                    <a:pt x="1626908" y="983335"/>
                  </a:lnTo>
                  <a:lnTo>
                    <a:pt x="1624063" y="982065"/>
                  </a:lnTo>
                  <a:lnTo>
                    <a:pt x="1622945" y="982065"/>
                  </a:lnTo>
                  <a:lnTo>
                    <a:pt x="1622755" y="980795"/>
                  </a:lnTo>
                  <a:lnTo>
                    <a:pt x="1621904" y="980795"/>
                  </a:lnTo>
                  <a:lnTo>
                    <a:pt x="1621663" y="979525"/>
                  </a:lnTo>
                  <a:lnTo>
                    <a:pt x="1620862" y="978255"/>
                  </a:lnTo>
                  <a:lnTo>
                    <a:pt x="1620139" y="978255"/>
                  </a:lnTo>
                  <a:lnTo>
                    <a:pt x="1619211" y="976985"/>
                  </a:lnTo>
                  <a:lnTo>
                    <a:pt x="1617929" y="976985"/>
                  </a:lnTo>
                  <a:lnTo>
                    <a:pt x="1615452" y="975715"/>
                  </a:lnTo>
                  <a:lnTo>
                    <a:pt x="1614690" y="975715"/>
                  </a:lnTo>
                  <a:lnTo>
                    <a:pt x="1614004" y="976985"/>
                  </a:lnTo>
                  <a:lnTo>
                    <a:pt x="1611464" y="976985"/>
                  </a:lnTo>
                  <a:lnTo>
                    <a:pt x="1610550" y="978255"/>
                  </a:lnTo>
                  <a:lnTo>
                    <a:pt x="1609991" y="979525"/>
                  </a:lnTo>
                  <a:lnTo>
                    <a:pt x="1609191" y="979525"/>
                  </a:lnTo>
                  <a:lnTo>
                    <a:pt x="1608416" y="980795"/>
                  </a:lnTo>
                  <a:lnTo>
                    <a:pt x="1607045" y="980795"/>
                  </a:lnTo>
                  <a:lnTo>
                    <a:pt x="1607096" y="982065"/>
                  </a:lnTo>
                  <a:lnTo>
                    <a:pt x="1606511" y="983335"/>
                  </a:lnTo>
                  <a:lnTo>
                    <a:pt x="1605076" y="983335"/>
                  </a:lnTo>
                  <a:lnTo>
                    <a:pt x="1604683" y="984605"/>
                  </a:lnTo>
                  <a:lnTo>
                    <a:pt x="1603489" y="985875"/>
                  </a:lnTo>
                  <a:lnTo>
                    <a:pt x="1601495" y="988415"/>
                  </a:lnTo>
                  <a:lnTo>
                    <a:pt x="1599361" y="989685"/>
                  </a:lnTo>
                  <a:lnTo>
                    <a:pt x="1597126" y="992225"/>
                  </a:lnTo>
                  <a:lnTo>
                    <a:pt x="1594777" y="994765"/>
                  </a:lnTo>
                  <a:lnTo>
                    <a:pt x="1591830" y="998575"/>
                  </a:lnTo>
                  <a:lnTo>
                    <a:pt x="1589100" y="1002385"/>
                  </a:lnTo>
                  <a:lnTo>
                    <a:pt x="1588249" y="1002385"/>
                  </a:lnTo>
                  <a:lnTo>
                    <a:pt x="1587449" y="1003655"/>
                  </a:lnTo>
                  <a:lnTo>
                    <a:pt x="1585950" y="1006195"/>
                  </a:lnTo>
                  <a:lnTo>
                    <a:pt x="1585036" y="1007465"/>
                  </a:lnTo>
                  <a:lnTo>
                    <a:pt x="1584185" y="1007465"/>
                  </a:lnTo>
                  <a:lnTo>
                    <a:pt x="1581886" y="1011275"/>
                  </a:lnTo>
                  <a:lnTo>
                    <a:pt x="1580870" y="1012545"/>
                  </a:lnTo>
                  <a:lnTo>
                    <a:pt x="1580680" y="1013815"/>
                  </a:lnTo>
                  <a:lnTo>
                    <a:pt x="1580616" y="1016355"/>
                  </a:lnTo>
                  <a:lnTo>
                    <a:pt x="1579727" y="1015085"/>
                  </a:lnTo>
                  <a:lnTo>
                    <a:pt x="1578762" y="1015085"/>
                  </a:lnTo>
                  <a:lnTo>
                    <a:pt x="1577695" y="1016355"/>
                  </a:lnTo>
                  <a:lnTo>
                    <a:pt x="1576997" y="1017625"/>
                  </a:lnTo>
                  <a:lnTo>
                    <a:pt x="1575777" y="1018895"/>
                  </a:lnTo>
                  <a:lnTo>
                    <a:pt x="1575015" y="1020165"/>
                  </a:lnTo>
                  <a:lnTo>
                    <a:pt x="1574025" y="1020165"/>
                  </a:lnTo>
                  <a:lnTo>
                    <a:pt x="1572818" y="1021435"/>
                  </a:lnTo>
                  <a:lnTo>
                    <a:pt x="1572628" y="1022705"/>
                  </a:lnTo>
                  <a:lnTo>
                    <a:pt x="1571586" y="1025245"/>
                  </a:lnTo>
                  <a:lnTo>
                    <a:pt x="1571205" y="1025245"/>
                  </a:lnTo>
                  <a:lnTo>
                    <a:pt x="1570266" y="1026515"/>
                  </a:lnTo>
                  <a:lnTo>
                    <a:pt x="1568284" y="1029055"/>
                  </a:lnTo>
                  <a:lnTo>
                    <a:pt x="1567141" y="1029055"/>
                  </a:lnTo>
                  <a:lnTo>
                    <a:pt x="1566938" y="1030325"/>
                  </a:lnTo>
                  <a:lnTo>
                    <a:pt x="1565897" y="1032865"/>
                  </a:lnTo>
                  <a:lnTo>
                    <a:pt x="1566087" y="1032865"/>
                  </a:lnTo>
                  <a:lnTo>
                    <a:pt x="1567307" y="1034135"/>
                  </a:lnTo>
                  <a:lnTo>
                    <a:pt x="1563090" y="1035405"/>
                  </a:lnTo>
                  <a:lnTo>
                    <a:pt x="1559941" y="1039215"/>
                  </a:lnTo>
                  <a:lnTo>
                    <a:pt x="1558734" y="1040485"/>
                  </a:lnTo>
                  <a:lnTo>
                    <a:pt x="1558823" y="1041755"/>
                  </a:lnTo>
                  <a:lnTo>
                    <a:pt x="1560182" y="1043025"/>
                  </a:lnTo>
                  <a:lnTo>
                    <a:pt x="1557832" y="1043025"/>
                  </a:lnTo>
                  <a:lnTo>
                    <a:pt x="1555013" y="1045565"/>
                  </a:lnTo>
                  <a:lnTo>
                    <a:pt x="1553400" y="1048105"/>
                  </a:lnTo>
                  <a:lnTo>
                    <a:pt x="1553032" y="1050645"/>
                  </a:lnTo>
                  <a:lnTo>
                    <a:pt x="1551292" y="1050645"/>
                  </a:lnTo>
                  <a:lnTo>
                    <a:pt x="1550314" y="1051915"/>
                  </a:lnTo>
                  <a:lnTo>
                    <a:pt x="1549120" y="1053185"/>
                  </a:lnTo>
                  <a:lnTo>
                    <a:pt x="1548828" y="1054455"/>
                  </a:lnTo>
                  <a:lnTo>
                    <a:pt x="1548676" y="1054455"/>
                  </a:lnTo>
                  <a:lnTo>
                    <a:pt x="1547520" y="1055725"/>
                  </a:lnTo>
                  <a:lnTo>
                    <a:pt x="1546415" y="1055725"/>
                  </a:lnTo>
                  <a:lnTo>
                    <a:pt x="1544345" y="1058265"/>
                  </a:lnTo>
                  <a:lnTo>
                    <a:pt x="1543532" y="1059535"/>
                  </a:lnTo>
                  <a:lnTo>
                    <a:pt x="1542478" y="1060805"/>
                  </a:lnTo>
                  <a:lnTo>
                    <a:pt x="1541703" y="1062075"/>
                  </a:lnTo>
                  <a:lnTo>
                    <a:pt x="1541195" y="1062075"/>
                  </a:lnTo>
                  <a:lnTo>
                    <a:pt x="1541373" y="1063345"/>
                  </a:lnTo>
                  <a:lnTo>
                    <a:pt x="1542072" y="1064615"/>
                  </a:lnTo>
                  <a:lnTo>
                    <a:pt x="1539214" y="1064615"/>
                  </a:lnTo>
                  <a:lnTo>
                    <a:pt x="1538986" y="1065885"/>
                  </a:lnTo>
                  <a:lnTo>
                    <a:pt x="1537081" y="1067155"/>
                  </a:lnTo>
                  <a:lnTo>
                    <a:pt x="1536433" y="1069695"/>
                  </a:lnTo>
                  <a:lnTo>
                    <a:pt x="1537068" y="1070965"/>
                  </a:lnTo>
                  <a:lnTo>
                    <a:pt x="1537106" y="1072235"/>
                  </a:lnTo>
                  <a:lnTo>
                    <a:pt x="1537525" y="1072235"/>
                  </a:lnTo>
                  <a:lnTo>
                    <a:pt x="1540116" y="1076045"/>
                  </a:lnTo>
                  <a:lnTo>
                    <a:pt x="1540764" y="1076045"/>
                  </a:lnTo>
                  <a:lnTo>
                    <a:pt x="1541132" y="1077315"/>
                  </a:lnTo>
                  <a:lnTo>
                    <a:pt x="1542059" y="1077315"/>
                  </a:lnTo>
                  <a:lnTo>
                    <a:pt x="1542745" y="1078585"/>
                  </a:lnTo>
                  <a:lnTo>
                    <a:pt x="1542872" y="1079855"/>
                  </a:lnTo>
                  <a:lnTo>
                    <a:pt x="1542465" y="1081125"/>
                  </a:lnTo>
                  <a:lnTo>
                    <a:pt x="1543405" y="1081125"/>
                  </a:lnTo>
                  <a:lnTo>
                    <a:pt x="1544523" y="1082395"/>
                  </a:lnTo>
                  <a:lnTo>
                    <a:pt x="1549615" y="1084935"/>
                  </a:lnTo>
                  <a:lnTo>
                    <a:pt x="1550898" y="1084935"/>
                  </a:lnTo>
                  <a:lnTo>
                    <a:pt x="1551470" y="1083665"/>
                  </a:lnTo>
                  <a:lnTo>
                    <a:pt x="1552219" y="1082395"/>
                  </a:lnTo>
                  <a:lnTo>
                    <a:pt x="1553121" y="1082395"/>
                  </a:lnTo>
                  <a:lnTo>
                    <a:pt x="1554251" y="1081125"/>
                  </a:lnTo>
                  <a:lnTo>
                    <a:pt x="1554530" y="1078585"/>
                  </a:lnTo>
                  <a:lnTo>
                    <a:pt x="1554226" y="1077315"/>
                  </a:lnTo>
                  <a:lnTo>
                    <a:pt x="1555572" y="1077315"/>
                  </a:lnTo>
                  <a:lnTo>
                    <a:pt x="1555534" y="1076045"/>
                  </a:lnTo>
                  <a:lnTo>
                    <a:pt x="1557794" y="1076045"/>
                  </a:lnTo>
                  <a:lnTo>
                    <a:pt x="1558531" y="1074775"/>
                  </a:lnTo>
                  <a:lnTo>
                    <a:pt x="1558937" y="1074775"/>
                  </a:lnTo>
                  <a:lnTo>
                    <a:pt x="1559052" y="1073505"/>
                  </a:lnTo>
                  <a:lnTo>
                    <a:pt x="1557604" y="1073505"/>
                  </a:lnTo>
                  <a:lnTo>
                    <a:pt x="1557655" y="1072235"/>
                  </a:lnTo>
                  <a:lnTo>
                    <a:pt x="1557832" y="1070965"/>
                  </a:lnTo>
                  <a:lnTo>
                    <a:pt x="1558137" y="1070965"/>
                  </a:lnTo>
                  <a:lnTo>
                    <a:pt x="1558582" y="1069695"/>
                  </a:lnTo>
                  <a:lnTo>
                    <a:pt x="1559280" y="1069695"/>
                  </a:lnTo>
                  <a:lnTo>
                    <a:pt x="1559737" y="1070965"/>
                  </a:lnTo>
                  <a:lnTo>
                    <a:pt x="1560334" y="1070965"/>
                  </a:lnTo>
                  <a:lnTo>
                    <a:pt x="1560830" y="1072235"/>
                  </a:lnTo>
                  <a:lnTo>
                    <a:pt x="1562455" y="1070965"/>
                  </a:lnTo>
                  <a:lnTo>
                    <a:pt x="1563039" y="1069695"/>
                  </a:lnTo>
                  <a:lnTo>
                    <a:pt x="1562620" y="1068425"/>
                  </a:lnTo>
                  <a:lnTo>
                    <a:pt x="1564030" y="1068425"/>
                  </a:lnTo>
                  <a:lnTo>
                    <a:pt x="1564767" y="1067155"/>
                  </a:lnTo>
                  <a:lnTo>
                    <a:pt x="1565529" y="1064615"/>
                  </a:lnTo>
                  <a:lnTo>
                    <a:pt x="1566722" y="1064615"/>
                  </a:lnTo>
                  <a:lnTo>
                    <a:pt x="1566824" y="1063345"/>
                  </a:lnTo>
                  <a:lnTo>
                    <a:pt x="1565414" y="1063345"/>
                  </a:lnTo>
                  <a:lnTo>
                    <a:pt x="1565224" y="1062075"/>
                  </a:lnTo>
                  <a:lnTo>
                    <a:pt x="1567383" y="1062075"/>
                  </a:lnTo>
                  <a:lnTo>
                    <a:pt x="1568792" y="1060805"/>
                  </a:lnTo>
                  <a:lnTo>
                    <a:pt x="1569923" y="1060805"/>
                  </a:lnTo>
                  <a:lnTo>
                    <a:pt x="1569618" y="1059535"/>
                  </a:lnTo>
                  <a:lnTo>
                    <a:pt x="1570189" y="1059535"/>
                  </a:lnTo>
                  <a:lnTo>
                    <a:pt x="1570532" y="1058265"/>
                  </a:lnTo>
                  <a:lnTo>
                    <a:pt x="1570355" y="1056995"/>
                  </a:lnTo>
                  <a:lnTo>
                    <a:pt x="1569504" y="1056995"/>
                  </a:lnTo>
                  <a:lnTo>
                    <a:pt x="1569389" y="1055725"/>
                  </a:lnTo>
                  <a:lnTo>
                    <a:pt x="1571244" y="1055725"/>
                  </a:lnTo>
                  <a:lnTo>
                    <a:pt x="1571726" y="1056995"/>
                  </a:lnTo>
                  <a:lnTo>
                    <a:pt x="1573022" y="1056995"/>
                  </a:lnTo>
                  <a:lnTo>
                    <a:pt x="1573517" y="1055725"/>
                  </a:lnTo>
                  <a:lnTo>
                    <a:pt x="1573885" y="1054455"/>
                  </a:lnTo>
                  <a:lnTo>
                    <a:pt x="1575041" y="1054455"/>
                  </a:lnTo>
                  <a:lnTo>
                    <a:pt x="1575816" y="1053185"/>
                  </a:lnTo>
                  <a:lnTo>
                    <a:pt x="1576222" y="1051915"/>
                  </a:lnTo>
                  <a:lnTo>
                    <a:pt x="1576717" y="1050645"/>
                  </a:lnTo>
                  <a:lnTo>
                    <a:pt x="1577149" y="1050645"/>
                  </a:lnTo>
                  <a:lnTo>
                    <a:pt x="1577733" y="1049375"/>
                  </a:lnTo>
                  <a:lnTo>
                    <a:pt x="1578698" y="1049375"/>
                  </a:lnTo>
                  <a:lnTo>
                    <a:pt x="1579346" y="1046835"/>
                  </a:lnTo>
                  <a:lnTo>
                    <a:pt x="1579664" y="1044295"/>
                  </a:lnTo>
                  <a:lnTo>
                    <a:pt x="1580349" y="1044295"/>
                  </a:lnTo>
                  <a:lnTo>
                    <a:pt x="1580832" y="1043025"/>
                  </a:lnTo>
                  <a:lnTo>
                    <a:pt x="1581099" y="1043025"/>
                  </a:lnTo>
                  <a:lnTo>
                    <a:pt x="1580857" y="1045565"/>
                  </a:lnTo>
                  <a:lnTo>
                    <a:pt x="1581988" y="1045565"/>
                  </a:lnTo>
                  <a:lnTo>
                    <a:pt x="1582381" y="1044295"/>
                  </a:lnTo>
                  <a:lnTo>
                    <a:pt x="1582762" y="1044295"/>
                  </a:lnTo>
                  <a:lnTo>
                    <a:pt x="1583131" y="1043025"/>
                  </a:lnTo>
                  <a:lnTo>
                    <a:pt x="1584058" y="1041755"/>
                  </a:lnTo>
                  <a:lnTo>
                    <a:pt x="1587119" y="1041755"/>
                  </a:lnTo>
                  <a:lnTo>
                    <a:pt x="1586941" y="1039215"/>
                  </a:lnTo>
                  <a:lnTo>
                    <a:pt x="1587131" y="1037945"/>
                  </a:lnTo>
                  <a:lnTo>
                    <a:pt x="1587360" y="1037945"/>
                  </a:lnTo>
                  <a:lnTo>
                    <a:pt x="1587436" y="1036675"/>
                  </a:lnTo>
                  <a:lnTo>
                    <a:pt x="1588782" y="1036675"/>
                  </a:lnTo>
                  <a:lnTo>
                    <a:pt x="1588173" y="1035405"/>
                  </a:lnTo>
                  <a:lnTo>
                    <a:pt x="1586966" y="1034135"/>
                  </a:lnTo>
                  <a:lnTo>
                    <a:pt x="1586966" y="1032865"/>
                  </a:lnTo>
                  <a:lnTo>
                    <a:pt x="1589011" y="1032865"/>
                  </a:lnTo>
                  <a:lnTo>
                    <a:pt x="1589328" y="1031595"/>
                  </a:lnTo>
                  <a:lnTo>
                    <a:pt x="1591043" y="1031595"/>
                  </a:lnTo>
                  <a:lnTo>
                    <a:pt x="1591284" y="1030325"/>
                  </a:lnTo>
                  <a:lnTo>
                    <a:pt x="1591805" y="1030325"/>
                  </a:lnTo>
                  <a:lnTo>
                    <a:pt x="1591157" y="1029055"/>
                  </a:lnTo>
                  <a:lnTo>
                    <a:pt x="1592021" y="1029055"/>
                  </a:lnTo>
                  <a:lnTo>
                    <a:pt x="1591729" y="1027785"/>
                  </a:lnTo>
                  <a:lnTo>
                    <a:pt x="1592999" y="1027785"/>
                  </a:lnTo>
                  <a:lnTo>
                    <a:pt x="1594142" y="1029055"/>
                  </a:lnTo>
                  <a:lnTo>
                    <a:pt x="1594764" y="1029055"/>
                  </a:lnTo>
                  <a:lnTo>
                    <a:pt x="1595120" y="1027785"/>
                  </a:lnTo>
                  <a:lnTo>
                    <a:pt x="1595183" y="1026515"/>
                  </a:lnTo>
                  <a:lnTo>
                    <a:pt x="1596186" y="1026515"/>
                  </a:lnTo>
                  <a:lnTo>
                    <a:pt x="1596974" y="1025245"/>
                  </a:lnTo>
                  <a:lnTo>
                    <a:pt x="1597367" y="1023975"/>
                  </a:lnTo>
                  <a:lnTo>
                    <a:pt x="1598422" y="1023975"/>
                  </a:lnTo>
                  <a:lnTo>
                    <a:pt x="1598714" y="1021435"/>
                  </a:lnTo>
                  <a:lnTo>
                    <a:pt x="1600250" y="1020165"/>
                  </a:lnTo>
                  <a:lnTo>
                    <a:pt x="1600733" y="1020165"/>
                  </a:lnTo>
                  <a:lnTo>
                    <a:pt x="1600149" y="1018895"/>
                  </a:lnTo>
                  <a:lnTo>
                    <a:pt x="1602206" y="1018895"/>
                  </a:lnTo>
                  <a:lnTo>
                    <a:pt x="1603438" y="1017625"/>
                  </a:lnTo>
                  <a:lnTo>
                    <a:pt x="1603857" y="1016355"/>
                  </a:lnTo>
                  <a:lnTo>
                    <a:pt x="1604962" y="1015085"/>
                  </a:lnTo>
                  <a:lnTo>
                    <a:pt x="1605445" y="1013815"/>
                  </a:lnTo>
                  <a:lnTo>
                    <a:pt x="1606194" y="1013815"/>
                  </a:lnTo>
                  <a:lnTo>
                    <a:pt x="1606461" y="1012545"/>
                  </a:lnTo>
                  <a:lnTo>
                    <a:pt x="1606918" y="1012545"/>
                  </a:lnTo>
                  <a:lnTo>
                    <a:pt x="1607820" y="1011275"/>
                  </a:lnTo>
                  <a:lnTo>
                    <a:pt x="1608493" y="1010005"/>
                  </a:lnTo>
                  <a:lnTo>
                    <a:pt x="1608848" y="1010005"/>
                  </a:lnTo>
                  <a:lnTo>
                    <a:pt x="1608886" y="1008735"/>
                  </a:lnTo>
                  <a:lnTo>
                    <a:pt x="1610677" y="1008735"/>
                  </a:lnTo>
                  <a:lnTo>
                    <a:pt x="1611083" y="1007465"/>
                  </a:lnTo>
                  <a:lnTo>
                    <a:pt x="1611337" y="1006195"/>
                  </a:lnTo>
                  <a:lnTo>
                    <a:pt x="1612239" y="1004925"/>
                  </a:lnTo>
                  <a:lnTo>
                    <a:pt x="1613916" y="1004925"/>
                  </a:lnTo>
                  <a:lnTo>
                    <a:pt x="1614322" y="1003655"/>
                  </a:lnTo>
                  <a:lnTo>
                    <a:pt x="1614563" y="1003655"/>
                  </a:lnTo>
                  <a:lnTo>
                    <a:pt x="1615757" y="1001115"/>
                  </a:lnTo>
                  <a:lnTo>
                    <a:pt x="1616417" y="999845"/>
                  </a:lnTo>
                  <a:lnTo>
                    <a:pt x="1617268" y="1001115"/>
                  </a:lnTo>
                  <a:lnTo>
                    <a:pt x="1618068" y="1001115"/>
                  </a:lnTo>
                  <a:lnTo>
                    <a:pt x="1618449" y="1002385"/>
                  </a:lnTo>
                  <a:lnTo>
                    <a:pt x="1618526" y="1003655"/>
                  </a:lnTo>
                  <a:lnTo>
                    <a:pt x="1619046" y="1002385"/>
                  </a:lnTo>
                  <a:lnTo>
                    <a:pt x="1620583" y="1002385"/>
                  </a:lnTo>
                  <a:lnTo>
                    <a:pt x="1619986" y="1003655"/>
                  </a:lnTo>
                  <a:lnTo>
                    <a:pt x="1620507" y="1003655"/>
                  </a:lnTo>
                  <a:lnTo>
                    <a:pt x="1622386" y="1004925"/>
                  </a:lnTo>
                  <a:lnTo>
                    <a:pt x="1622717" y="1004925"/>
                  </a:lnTo>
                  <a:lnTo>
                    <a:pt x="1623695" y="1006195"/>
                  </a:lnTo>
                  <a:lnTo>
                    <a:pt x="1627022" y="1007465"/>
                  </a:lnTo>
                  <a:lnTo>
                    <a:pt x="1627136" y="1008735"/>
                  </a:lnTo>
                  <a:lnTo>
                    <a:pt x="1627924" y="1008735"/>
                  </a:lnTo>
                  <a:lnTo>
                    <a:pt x="1628101" y="1010005"/>
                  </a:lnTo>
                  <a:lnTo>
                    <a:pt x="1628762" y="1010005"/>
                  </a:lnTo>
                  <a:lnTo>
                    <a:pt x="1629816" y="1012545"/>
                  </a:lnTo>
                  <a:lnTo>
                    <a:pt x="1630616" y="1012545"/>
                  </a:lnTo>
                  <a:lnTo>
                    <a:pt x="1632191" y="1013815"/>
                  </a:lnTo>
                  <a:lnTo>
                    <a:pt x="1633905" y="1013815"/>
                  </a:lnTo>
                  <a:lnTo>
                    <a:pt x="1634413" y="1015085"/>
                  </a:lnTo>
                  <a:lnTo>
                    <a:pt x="1636356" y="1015085"/>
                  </a:lnTo>
                  <a:lnTo>
                    <a:pt x="1636420" y="1016355"/>
                  </a:lnTo>
                  <a:lnTo>
                    <a:pt x="1637461" y="1016355"/>
                  </a:lnTo>
                  <a:lnTo>
                    <a:pt x="1636915" y="1017625"/>
                  </a:lnTo>
                  <a:lnTo>
                    <a:pt x="1638122" y="1017625"/>
                  </a:lnTo>
                  <a:lnTo>
                    <a:pt x="1637868" y="1018895"/>
                  </a:lnTo>
                  <a:lnTo>
                    <a:pt x="1640179" y="1018895"/>
                  </a:lnTo>
                  <a:lnTo>
                    <a:pt x="1639785" y="1020165"/>
                  </a:lnTo>
                  <a:lnTo>
                    <a:pt x="1639862" y="1021435"/>
                  </a:lnTo>
                  <a:lnTo>
                    <a:pt x="1641881" y="1021435"/>
                  </a:lnTo>
                  <a:lnTo>
                    <a:pt x="1642351" y="1022705"/>
                  </a:lnTo>
                  <a:lnTo>
                    <a:pt x="1642478" y="1022705"/>
                  </a:lnTo>
                  <a:lnTo>
                    <a:pt x="1642605" y="1023975"/>
                  </a:lnTo>
                  <a:lnTo>
                    <a:pt x="1645412" y="1023975"/>
                  </a:lnTo>
                  <a:lnTo>
                    <a:pt x="1645196" y="1026515"/>
                  </a:lnTo>
                  <a:lnTo>
                    <a:pt x="1646529" y="1026515"/>
                  </a:lnTo>
                  <a:lnTo>
                    <a:pt x="1647469" y="1027785"/>
                  </a:lnTo>
                  <a:lnTo>
                    <a:pt x="1649336" y="1027785"/>
                  </a:lnTo>
                  <a:lnTo>
                    <a:pt x="1649107" y="1029055"/>
                  </a:lnTo>
                  <a:lnTo>
                    <a:pt x="1651749" y="1029055"/>
                  </a:lnTo>
                  <a:lnTo>
                    <a:pt x="1651965" y="1030325"/>
                  </a:lnTo>
                  <a:lnTo>
                    <a:pt x="1652511" y="1030325"/>
                  </a:lnTo>
                  <a:lnTo>
                    <a:pt x="1651965" y="1031595"/>
                  </a:lnTo>
                  <a:lnTo>
                    <a:pt x="1652143" y="1032865"/>
                  </a:lnTo>
                  <a:lnTo>
                    <a:pt x="1655432" y="1032865"/>
                  </a:lnTo>
                  <a:lnTo>
                    <a:pt x="1655635" y="1031595"/>
                  </a:lnTo>
                  <a:lnTo>
                    <a:pt x="1656295" y="1031595"/>
                  </a:lnTo>
                  <a:lnTo>
                    <a:pt x="1656283" y="1034135"/>
                  </a:lnTo>
                  <a:lnTo>
                    <a:pt x="1656753" y="1035405"/>
                  </a:lnTo>
                  <a:lnTo>
                    <a:pt x="1656918" y="1036675"/>
                  </a:lnTo>
                  <a:lnTo>
                    <a:pt x="1657096" y="1036675"/>
                  </a:lnTo>
                  <a:lnTo>
                    <a:pt x="1657400" y="1037945"/>
                  </a:lnTo>
                  <a:lnTo>
                    <a:pt x="1658251" y="1037945"/>
                  </a:lnTo>
                  <a:lnTo>
                    <a:pt x="1658454" y="1036675"/>
                  </a:lnTo>
                  <a:lnTo>
                    <a:pt x="1657997" y="1036675"/>
                  </a:lnTo>
                  <a:lnTo>
                    <a:pt x="1657591" y="1035405"/>
                  </a:lnTo>
                  <a:lnTo>
                    <a:pt x="1660766" y="1035405"/>
                  </a:lnTo>
                  <a:lnTo>
                    <a:pt x="1659737" y="1036675"/>
                  </a:lnTo>
                  <a:lnTo>
                    <a:pt x="1659089" y="1037945"/>
                  </a:lnTo>
                  <a:lnTo>
                    <a:pt x="1660207" y="1037945"/>
                  </a:lnTo>
                  <a:lnTo>
                    <a:pt x="1660728" y="1039215"/>
                  </a:lnTo>
                  <a:lnTo>
                    <a:pt x="1661083" y="1037945"/>
                  </a:lnTo>
                  <a:lnTo>
                    <a:pt x="1661922" y="1039215"/>
                  </a:lnTo>
                  <a:lnTo>
                    <a:pt x="1661871" y="1037945"/>
                  </a:lnTo>
                  <a:lnTo>
                    <a:pt x="1662531" y="1037945"/>
                  </a:lnTo>
                  <a:lnTo>
                    <a:pt x="1662620" y="1039215"/>
                  </a:lnTo>
                  <a:lnTo>
                    <a:pt x="1663573" y="1039215"/>
                  </a:lnTo>
                  <a:lnTo>
                    <a:pt x="1662811" y="1040485"/>
                  </a:lnTo>
                  <a:lnTo>
                    <a:pt x="1662163" y="1040485"/>
                  </a:lnTo>
                  <a:lnTo>
                    <a:pt x="1662112" y="1041755"/>
                  </a:lnTo>
                  <a:lnTo>
                    <a:pt x="1661629" y="1041755"/>
                  </a:lnTo>
                  <a:lnTo>
                    <a:pt x="1661172" y="1043025"/>
                  </a:lnTo>
                  <a:lnTo>
                    <a:pt x="1660626" y="1043025"/>
                  </a:lnTo>
                  <a:lnTo>
                    <a:pt x="1659966" y="1044295"/>
                  </a:lnTo>
                  <a:lnTo>
                    <a:pt x="1659648" y="1044295"/>
                  </a:lnTo>
                  <a:lnTo>
                    <a:pt x="1659699" y="1045565"/>
                  </a:lnTo>
                  <a:lnTo>
                    <a:pt x="1659039" y="1046835"/>
                  </a:lnTo>
                  <a:lnTo>
                    <a:pt x="1656816" y="1046835"/>
                  </a:lnTo>
                  <a:lnTo>
                    <a:pt x="1656029" y="1048105"/>
                  </a:lnTo>
                  <a:lnTo>
                    <a:pt x="1654937" y="1049375"/>
                  </a:lnTo>
                  <a:lnTo>
                    <a:pt x="1654352" y="1050645"/>
                  </a:lnTo>
                  <a:lnTo>
                    <a:pt x="1653451" y="1051915"/>
                  </a:lnTo>
                  <a:lnTo>
                    <a:pt x="1651088" y="1051915"/>
                  </a:lnTo>
                  <a:lnTo>
                    <a:pt x="1650326" y="1053185"/>
                  </a:lnTo>
                  <a:lnTo>
                    <a:pt x="1649971" y="1055725"/>
                  </a:lnTo>
                  <a:lnTo>
                    <a:pt x="1647583" y="1055725"/>
                  </a:lnTo>
                  <a:lnTo>
                    <a:pt x="1645602" y="1058265"/>
                  </a:lnTo>
                  <a:lnTo>
                    <a:pt x="1644726" y="1058265"/>
                  </a:lnTo>
                  <a:lnTo>
                    <a:pt x="1644459" y="1059535"/>
                  </a:lnTo>
                  <a:lnTo>
                    <a:pt x="1644129" y="1060805"/>
                  </a:lnTo>
                  <a:lnTo>
                    <a:pt x="1642249" y="1060805"/>
                  </a:lnTo>
                  <a:lnTo>
                    <a:pt x="1641055" y="1062075"/>
                  </a:lnTo>
                  <a:lnTo>
                    <a:pt x="1640370" y="1062075"/>
                  </a:lnTo>
                  <a:lnTo>
                    <a:pt x="1640281" y="1063345"/>
                  </a:lnTo>
                  <a:lnTo>
                    <a:pt x="1640243" y="1064615"/>
                  </a:lnTo>
                  <a:lnTo>
                    <a:pt x="1639506" y="1064615"/>
                  </a:lnTo>
                  <a:lnTo>
                    <a:pt x="1638642" y="1065885"/>
                  </a:lnTo>
                  <a:lnTo>
                    <a:pt x="1637538" y="1065885"/>
                  </a:lnTo>
                  <a:lnTo>
                    <a:pt x="1636991" y="1067155"/>
                  </a:lnTo>
                  <a:lnTo>
                    <a:pt x="1636204" y="1067155"/>
                  </a:lnTo>
                  <a:lnTo>
                    <a:pt x="1636026" y="1068425"/>
                  </a:lnTo>
                  <a:lnTo>
                    <a:pt x="1634121" y="1068425"/>
                  </a:lnTo>
                  <a:lnTo>
                    <a:pt x="1633753" y="1070965"/>
                  </a:lnTo>
                  <a:lnTo>
                    <a:pt x="1632318" y="1070965"/>
                  </a:lnTo>
                  <a:lnTo>
                    <a:pt x="1631048" y="1073505"/>
                  </a:lnTo>
                  <a:lnTo>
                    <a:pt x="1629714" y="1074775"/>
                  </a:lnTo>
                  <a:lnTo>
                    <a:pt x="1628584" y="1076045"/>
                  </a:lnTo>
                  <a:lnTo>
                    <a:pt x="1628038" y="1077315"/>
                  </a:lnTo>
                  <a:lnTo>
                    <a:pt x="1625460" y="1078585"/>
                  </a:lnTo>
                  <a:lnTo>
                    <a:pt x="1624088" y="1079855"/>
                  </a:lnTo>
                  <a:lnTo>
                    <a:pt x="1623949" y="1082395"/>
                  </a:lnTo>
                  <a:lnTo>
                    <a:pt x="1622996" y="1081125"/>
                  </a:lnTo>
                  <a:lnTo>
                    <a:pt x="1621891" y="1082395"/>
                  </a:lnTo>
                  <a:lnTo>
                    <a:pt x="1620977" y="1083665"/>
                  </a:lnTo>
                  <a:lnTo>
                    <a:pt x="1620304" y="1084935"/>
                  </a:lnTo>
                  <a:lnTo>
                    <a:pt x="1619986" y="1084935"/>
                  </a:lnTo>
                  <a:lnTo>
                    <a:pt x="1620012" y="1086205"/>
                  </a:lnTo>
                  <a:lnTo>
                    <a:pt x="1618792" y="1087475"/>
                  </a:lnTo>
                  <a:lnTo>
                    <a:pt x="1617916" y="1087475"/>
                  </a:lnTo>
                  <a:lnTo>
                    <a:pt x="1617586" y="1088745"/>
                  </a:lnTo>
                  <a:lnTo>
                    <a:pt x="1617154" y="1090015"/>
                  </a:lnTo>
                  <a:lnTo>
                    <a:pt x="1616227" y="1090015"/>
                  </a:lnTo>
                  <a:lnTo>
                    <a:pt x="1615859" y="1091285"/>
                  </a:lnTo>
                  <a:lnTo>
                    <a:pt x="1614665" y="1091285"/>
                  </a:lnTo>
                  <a:lnTo>
                    <a:pt x="1613700" y="1092555"/>
                  </a:lnTo>
                  <a:lnTo>
                    <a:pt x="1615300" y="1093825"/>
                  </a:lnTo>
                  <a:lnTo>
                    <a:pt x="1615871" y="1093825"/>
                  </a:lnTo>
                  <a:lnTo>
                    <a:pt x="1615884" y="1095095"/>
                  </a:lnTo>
                  <a:lnTo>
                    <a:pt x="1613192" y="1095095"/>
                  </a:lnTo>
                  <a:lnTo>
                    <a:pt x="1612493" y="1096365"/>
                  </a:lnTo>
                  <a:lnTo>
                    <a:pt x="1609559" y="1096365"/>
                  </a:lnTo>
                  <a:lnTo>
                    <a:pt x="1609051" y="1097635"/>
                  </a:lnTo>
                  <a:lnTo>
                    <a:pt x="1610956" y="1100175"/>
                  </a:lnTo>
                  <a:lnTo>
                    <a:pt x="1610918" y="1101445"/>
                  </a:lnTo>
                  <a:lnTo>
                    <a:pt x="1611388" y="1102715"/>
                  </a:lnTo>
                  <a:lnTo>
                    <a:pt x="1611630" y="1102715"/>
                  </a:lnTo>
                  <a:lnTo>
                    <a:pt x="1611426" y="1103985"/>
                  </a:lnTo>
                  <a:lnTo>
                    <a:pt x="1610804" y="1102715"/>
                  </a:lnTo>
                  <a:lnTo>
                    <a:pt x="1610448" y="1105255"/>
                  </a:lnTo>
                  <a:lnTo>
                    <a:pt x="1610639" y="1106525"/>
                  </a:lnTo>
                  <a:lnTo>
                    <a:pt x="1611388" y="1106525"/>
                  </a:lnTo>
                  <a:lnTo>
                    <a:pt x="1612201" y="1107795"/>
                  </a:lnTo>
                  <a:lnTo>
                    <a:pt x="1612861" y="1109065"/>
                  </a:lnTo>
                  <a:lnTo>
                    <a:pt x="1613420" y="1109065"/>
                  </a:lnTo>
                  <a:lnTo>
                    <a:pt x="1614297" y="1107795"/>
                  </a:lnTo>
                  <a:lnTo>
                    <a:pt x="1615033" y="1107795"/>
                  </a:lnTo>
                  <a:lnTo>
                    <a:pt x="1614982" y="1106525"/>
                  </a:lnTo>
                  <a:lnTo>
                    <a:pt x="1615846" y="1106525"/>
                  </a:lnTo>
                  <a:lnTo>
                    <a:pt x="1616786" y="1107795"/>
                  </a:lnTo>
                  <a:lnTo>
                    <a:pt x="1617484" y="1107795"/>
                  </a:lnTo>
                  <a:lnTo>
                    <a:pt x="1617675" y="1109065"/>
                  </a:lnTo>
                  <a:lnTo>
                    <a:pt x="1620164" y="1109065"/>
                  </a:lnTo>
                  <a:lnTo>
                    <a:pt x="1620888" y="1110335"/>
                  </a:lnTo>
                  <a:lnTo>
                    <a:pt x="1622285" y="1110335"/>
                  </a:lnTo>
                  <a:lnTo>
                    <a:pt x="1622552" y="1109065"/>
                  </a:lnTo>
                  <a:lnTo>
                    <a:pt x="1622488" y="1107795"/>
                  </a:lnTo>
                  <a:lnTo>
                    <a:pt x="1625955" y="1107795"/>
                  </a:lnTo>
                  <a:lnTo>
                    <a:pt x="1625968" y="1106525"/>
                  </a:lnTo>
                  <a:lnTo>
                    <a:pt x="1625600" y="1105255"/>
                  </a:lnTo>
                  <a:lnTo>
                    <a:pt x="1626349" y="1103985"/>
                  </a:lnTo>
                  <a:lnTo>
                    <a:pt x="1629803" y="1103985"/>
                  </a:lnTo>
                  <a:lnTo>
                    <a:pt x="1629181" y="1101445"/>
                  </a:lnTo>
                  <a:lnTo>
                    <a:pt x="1628140" y="1101445"/>
                  </a:lnTo>
                  <a:lnTo>
                    <a:pt x="1628063" y="1098905"/>
                  </a:lnTo>
                  <a:lnTo>
                    <a:pt x="1629270" y="1098905"/>
                  </a:lnTo>
                  <a:lnTo>
                    <a:pt x="1629892" y="1100175"/>
                  </a:lnTo>
                  <a:lnTo>
                    <a:pt x="1630984" y="1098905"/>
                  </a:lnTo>
                  <a:lnTo>
                    <a:pt x="1631873" y="1097635"/>
                  </a:lnTo>
                  <a:lnTo>
                    <a:pt x="1632585" y="1096365"/>
                  </a:lnTo>
                  <a:lnTo>
                    <a:pt x="1635582" y="1096365"/>
                  </a:lnTo>
                  <a:lnTo>
                    <a:pt x="1637118" y="1095095"/>
                  </a:lnTo>
                  <a:lnTo>
                    <a:pt x="1635937" y="1095095"/>
                  </a:lnTo>
                  <a:lnTo>
                    <a:pt x="1635442" y="1093825"/>
                  </a:lnTo>
                  <a:lnTo>
                    <a:pt x="1635645" y="1092555"/>
                  </a:lnTo>
                  <a:lnTo>
                    <a:pt x="1635340" y="1091285"/>
                  </a:lnTo>
                  <a:lnTo>
                    <a:pt x="1636966" y="1091285"/>
                  </a:lnTo>
                  <a:lnTo>
                    <a:pt x="1638312" y="1092555"/>
                  </a:lnTo>
                  <a:lnTo>
                    <a:pt x="1639811" y="1092555"/>
                  </a:lnTo>
                  <a:lnTo>
                    <a:pt x="1640471" y="1091285"/>
                  </a:lnTo>
                  <a:lnTo>
                    <a:pt x="1640268" y="1090015"/>
                  </a:lnTo>
                  <a:lnTo>
                    <a:pt x="1642605" y="1090015"/>
                  </a:lnTo>
                  <a:lnTo>
                    <a:pt x="1642414" y="1088745"/>
                  </a:lnTo>
                  <a:lnTo>
                    <a:pt x="1642211" y="1088745"/>
                  </a:lnTo>
                  <a:lnTo>
                    <a:pt x="1643367" y="1087475"/>
                  </a:lnTo>
                  <a:lnTo>
                    <a:pt x="1643507" y="1086205"/>
                  </a:lnTo>
                  <a:lnTo>
                    <a:pt x="1643316" y="1086205"/>
                  </a:lnTo>
                  <a:lnTo>
                    <a:pt x="1643900" y="1084935"/>
                  </a:lnTo>
                  <a:lnTo>
                    <a:pt x="1644510" y="1084935"/>
                  </a:lnTo>
                  <a:lnTo>
                    <a:pt x="1645831" y="1083665"/>
                  </a:lnTo>
                  <a:lnTo>
                    <a:pt x="1646542" y="1083665"/>
                  </a:lnTo>
                  <a:lnTo>
                    <a:pt x="1646237" y="1082395"/>
                  </a:lnTo>
                  <a:lnTo>
                    <a:pt x="1647063" y="1081125"/>
                  </a:lnTo>
                  <a:lnTo>
                    <a:pt x="1647571" y="1081125"/>
                  </a:lnTo>
                  <a:lnTo>
                    <a:pt x="1647634" y="1079855"/>
                  </a:lnTo>
                  <a:lnTo>
                    <a:pt x="1647139" y="1078585"/>
                  </a:lnTo>
                  <a:lnTo>
                    <a:pt x="1647482" y="1077315"/>
                  </a:lnTo>
                  <a:lnTo>
                    <a:pt x="1648663" y="1076045"/>
                  </a:lnTo>
                  <a:lnTo>
                    <a:pt x="1648929" y="1076045"/>
                  </a:lnTo>
                  <a:lnTo>
                    <a:pt x="1649056" y="1077315"/>
                  </a:lnTo>
                  <a:lnTo>
                    <a:pt x="1648891" y="1078585"/>
                  </a:lnTo>
                  <a:lnTo>
                    <a:pt x="1649704" y="1078585"/>
                  </a:lnTo>
                  <a:lnTo>
                    <a:pt x="1649806" y="1079855"/>
                  </a:lnTo>
                  <a:lnTo>
                    <a:pt x="1649222" y="1079855"/>
                  </a:lnTo>
                  <a:lnTo>
                    <a:pt x="1647964" y="1081125"/>
                  </a:lnTo>
                  <a:lnTo>
                    <a:pt x="1650403" y="1081125"/>
                  </a:lnTo>
                  <a:lnTo>
                    <a:pt x="1651190" y="1078585"/>
                  </a:lnTo>
                  <a:lnTo>
                    <a:pt x="1650847" y="1077315"/>
                  </a:lnTo>
                  <a:lnTo>
                    <a:pt x="1651419" y="1076045"/>
                  </a:lnTo>
                  <a:lnTo>
                    <a:pt x="1652206" y="1076045"/>
                  </a:lnTo>
                  <a:lnTo>
                    <a:pt x="1652562" y="1074775"/>
                  </a:lnTo>
                  <a:lnTo>
                    <a:pt x="1653959" y="1074775"/>
                  </a:lnTo>
                  <a:lnTo>
                    <a:pt x="1654175" y="1073505"/>
                  </a:lnTo>
                  <a:lnTo>
                    <a:pt x="1656029" y="1073505"/>
                  </a:lnTo>
                  <a:lnTo>
                    <a:pt x="1656473" y="1072235"/>
                  </a:lnTo>
                  <a:lnTo>
                    <a:pt x="1657591" y="1072235"/>
                  </a:lnTo>
                  <a:lnTo>
                    <a:pt x="1657718" y="1070965"/>
                  </a:lnTo>
                  <a:lnTo>
                    <a:pt x="1657451" y="1069695"/>
                  </a:lnTo>
                  <a:lnTo>
                    <a:pt x="1657565" y="1068425"/>
                  </a:lnTo>
                  <a:lnTo>
                    <a:pt x="1658594" y="1068425"/>
                  </a:lnTo>
                  <a:lnTo>
                    <a:pt x="1659128" y="1069695"/>
                  </a:lnTo>
                  <a:lnTo>
                    <a:pt x="1659420" y="1068425"/>
                  </a:lnTo>
                  <a:lnTo>
                    <a:pt x="1659559" y="1068425"/>
                  </a:lnTo>
                  <a:lnTo>
                    <a:pt x="1658924" y="1065885"/>
                  </a:lnTo>
                  <a:lnTo>
                    <a:pt x="1660347" y="1065885"/>
                  </a:lnTo>
                  <a:lnTo>
                    <a:pt x="1662074" y="1067155"/>
                  </a:lnTo>
                  <a:lnTo>
                    <a:pt x="1663026" y="1067155"/>
                  </a:lnTo>
                  <a:lnTo>
                    <a:pt x="1663052" y="1065885"/>
                  </a:lnTo>
                  <a:lnTo>
                    <a:pt x="1663674" y="1067155"/>
                  </a:lnTo>
                  <a:lnTo>
                    <a:pt x="1663738" y="1064615"/>
                  </a:lnTo>
                  <a:lnTo>
                    <a:pt x="1662544" y="1063345"/>
                  </a:lnTo>
                  <a:lnTo>
                    <a:pt x="1663674" y="1063345"/>
                  </a:lnTo>
                  <a:lnTo>
                    <a:pt x="1664716" y="1064615"/>
                  </a:lnTo>
                  <a:lnTo>
                    <a:pt x="1665109" y="1063345"/>
                  </a:lnTo>
                  <a:lnTo>
                    <a:pt x="1664500" y="1063345"/>
                  </a:lnTo>
                  <a:lnTo>
                    <a:pt x="1662836" y="1062075"/>
                  </a:lnTo>
                  <a:lnTo>
                    <a:pt x="1663090" y="1060805"/>
                  </a:lnTo>
                  <a:lnTo>
                    <a:pt x="1663560" y="1060805"/>
                  </a:lnTo>
                  <a:lnTo>
                    <a:pt x="1663661" y="1059535"/>
                  </a:lnTo>
                  <a:lnTo>
                    <a:pt x="1664550" y="1059535"/>
                  </a:lnTo>
                  <a:lnTo>
                    <a:pt x="1665033" y="1060805"/>
                  </a:lnTo>
                  <a:lnTo>
                    <a:pt x="1664741" y="1062075"/>
                  </a:lnTo>
                  <a:lnTo>
                    <a:pt x="1665135" y="1062075"/>
                  </a:lnTo>
                  <a:lnTo>
                    <a:pt x="1665528" y="1063345"/>
                  </a:lnTo>
                  <a:lnTo>
                    <a:pt x="1665909" y="1063345"/>
                  </a:lnTo>
                  <a:lnTo>
                    <a:pt x="1666113" y="1062075"/>
                  </a:lnTo>
                  <a:lnTo>
                    <a:pt x="1666760" y="1062075"/>
                  </a:lnTo>
                  <a:lnTo>
                    <a:pt x="1666671" y="1060805"/>
                  </a:lnTo>
                  <a:lnTo>
                    <a:pt x="1669034" y="1060805"/>
                  </a:lnTo>
                  <a:lnTo>
                    <a:pt x="1668792" y="1059535"/>
                  </a:lnTo>
                  <a:lnTo>
                    <a:pt x="1668335" y="1058265"/>
                  </a:lnTo>
                  <a:lnTo>
                    <a:pt x="1668805" y="1056995"/>
                  </a:lnTo>
                  <a:lnTo>
                    <a:pt x="1669237" y="1055725"/>
                  </a:lnTo>
                  <a:lnTo>
                    <a:pt x="1669618" y="1054455"/>
                  </a:lnTo>
                  <a:lnTo>
                    <a:pt x="1670202" y="1054455"/>
                  </a:lnTo>
                  <a:lnTo>
                    <a:pt x="1670850" y="1055725"/>
                  </a:lnTo>
                  <a:lnTo>
                    <a:pt x="1671599" y="1056995"/>
                  </a:lnTo>
                  <a:lnTo>
                    <a:pt x="1672932" y="1056995"/>
                  </a:lnTo>
                  <a:lnTo>
                    <a:pt x="1673288" y="1055725"/>
                  </a:lnTo>
                  <a:lnTo>
                    <a:pt x="1673466" y="1055725"/>
                  </a:lnTo>
                  <a:lnTo>
                    <a:pt x="1673517" y="1054455"/>
                  </a:lnTo>
                  <a:lnTo>
                    <a:pt x="1673771" y="1053185"/>
                  </a:lnTo>
                  <a:lnTo>
                    <a:pt x="1675180" y="1053185"/>
                  </a:lnTo>
                  <a:lnTo>
                    <a:pt x="1675612" y="1051915"/>
                  </a:lnTo>
                  <a:lnTo>
                    <a:pt x="1678038" y="1051915"/>
                  </a:lnTo>
                  <a:lnTo>
                    <a:pt x="1676666" y="1048105"/>
                  </a:lnTo>
                  <a:lnTo>
                    <a:pt x="1678686" y="1048105"/>
                  </a:lnTo>
                  <a:lnTo>
                    <a:pt x="1680756" y="1049375"/>
                  </a:lnTo>
                  <a:lnTo>
                    <a:pt x="1680425" y="1048105"/>
                  </a:lnTo>
                  <a:lnTo>
                    <a:pt x="1680972" y="1046835"/>
                  </a:lnTo>
                  <a:lnTo>
                    <a:pt x="1681873" y="1045565"/>
                  </a:lnTo>
                  <a:lnTo>
                    <a:pt x="1682153" y="1045565"/>
                  </a:lnTo>
                  <a:lnTo>
                    <a:pt x="1682051" y="1044295"/>
                  </a:lnTo>
                  <a:lnTo>
                    <a:pt x="1683270" y="1044295"/>
                  </a:lnTo>
                  <a:lnTo>
                    <a:pt x="1684007" y="1043025"/>
                  </a:lnTo>
                  <a:lnTo>
                    <a:pt x="1685010" y="1043025"/>
                  </a:lnTo>
                  <a:lnTo>
                    <a:pt x="1686090" y="1041755"/>
                  </a:lnTo>
                  <a:lnTo>
                    <a:pt x="1686864" y="1041755"/>
                  </a:lnTo>
                  <a:lnTo>
                    <a:pt x="1687550" y="1040485"/>
                  </a:lnTo>
                  <a:lnTo>
                    <a:pt x="1688299" y="1040485"/>
                  </a:lnTo>
                  <a:lnTo>
                    <a:pt x="1688871" y="1039215"/>
                  </a:lnTo>
                  <a:lnTo>
                    <a:pt x="1689506" y="1039215"/>
                  </a:lnTo>
                  <a:close/>
                </a:path>
                <a:path w="2097405" h="1483995">
                  <a:moveTo>
                    <a:pt x="1696453" y="1096695"/>
                  </a:moveTo>
                  <a:lnTo>
                    <a:pt x="1696262" y="1096568"/>
                  </a:lnTo>
                  <a:lnTo>
                    <a:pt x="1695831" y="1096695"/>
                  </a:lnTo>
                  <a:lnTo>
                    <a:pt x="1695754" y="1096822"/>
                  </a:lnTo>
                  <a:lnTo>
                    <a:pt x="1696034" y="1097076"/>
                  </a:lnTo>
                  <a:lnTo>
                    <a:pt x="1696453" y="1096695"/>
                  </a:lnTo>
                  <a:close/>
                </a:path>
                <a:path w="2097405" h="1483995">
                  <a:moveTo>
                    <a:pt x="1705330" y="1145921"/>
                  </a:moveTo>
                  <a:lnTo>
                    <a:pt x="1705178" y="1145844"/>
                  </a:lnTo>
                  <a:lnTo>
                    <a:pt x="1705089" y="1146060"/>
                  </a:lnTo>
                  <a:lnTo>
                    <a:pt x="1705292" y="1145984"/>
                  </a:lnTo>
                  <a:close/>
                </a:path>
                <a:path w="2097405" h="1483995">
                  <a:moveTo>
                    <a:pt x="1706067" y="1317332"/>
                  </a:moveTo>
                  <a:lnTo>
                    <a:pt x="1705800" y="1316570"/>
                  </a:lnTo>
                  <a:lnTo>
                    <a:pt x="1705711" y="1316316"/>
                  </a:lnTo>
                  <a:lnTo>
                    <a:pt x="1705673" y="1316189"/>
                  </a:lnTo>
                  <a:lnTo>
                    <a:pt x="1705356" y="1316316"/>
                  </a:lnTo>
                  <a:lnTo>
                    <a:pt x="1704428" y="1316062"/>
                  </a:lnTo>
                  <a:lnTo>
                    <a:pt x="1704073" y="1315681"/>
                  </a:lnTo>
                  <a:lnTo>
                    <a:pt x="1704009" y="1315554"/>
                  </a:lnTo>
                  <a:lnTo>
                    <a:pt x="1703641" y="1314919"/>
                  </a:lnTo>
                  <a:lnTo>
                    <a:pt x="1701609" y="1314157"/>
                  </a:lnTo>
                  <a:lnTo>
                    <a:pt x="1701050" y="1313903"/>
                  </a:lnTo>
                  <a:lnTo>
                    <a:pt x="1700872" y="1313649"/>
                  </a:lnTo>
                  <a:lnTo>
                    <a:pt x="1700847" y="1312506"/>
                  </a:lnTo>
                  <a:lnTo>
                    <a:pt x="1699996" y="1311490"/>
                  </a:lnTo>
                  <a:lnTo>
                    <a:pt x="1699666" y="1311109"/>
                  </a:lnTo>
                  <a:lnTo>
                    <a:pt x="1697913" y="1310728"/>
                  </a:lnTo>
                  <a:lnTo>
                    <a:pt x="1697329" y="1310601"/>
                  </a:lnTo>
                  <a:lnTo>
                    <a:pt x="1697037" y="1310728"/>
                  </a:lnTo>
                  <a:lnTo>
                    <a:pt x="1696821" y="1310601"/>
                  </a:lnTo>
                  <a:lnTo>
                    <a:pt x="1696681" y="1310220"/>
                  </a:lnTo>
                  <a:lnTo>
                    <a:pt x="1696466" y="1310093"/>
                  </a:lnTo>
                  <a:lnTo>
                    <a:pt x="1695081" y="1309712"/>
                  </a:lnTo>
                  <a:lnTo>
                    <a:pt x="1695081" y="1310220"/>
                  </a:lnTo>
                  <a:lnTo>
                    <a:pt x="1694967" y="1310462"/>
                  </a:lnTo>
                  <a:lnTo>
                    <a:pt x="1694027" y="1310220"/>
                  </a:lnTo>
                  <a:lnTo>
                    <a:pt x="1693926" y="1310982"/>
                  </a:lnTo>
                  <a:lnTo>
                    <a:pt x="1694078" y="1311109"/>
                  </a:lnTo>
                  <a:lnTo>
                    <a:pt x="1694942" y="1310500"/>
                  </a:lnTo>
                  <a:lnTo>
                    <a:pt x="1694776" y="1310855"/>
                  </a:lnTo>
                  <a:lnTo>
                    <a:pt x="1694357" y="1311363"/>
                  </a:lnTo>
                  <a:lnTo>
                    <a:pt x="1693862" y="1311490"/>
                  </a:lnTo>
                  <a:lnTo>
                    <a:pt x="1692859" y="1310982"/>
                  </a:lnTo>
                  <a:lnTo>
                    <a:pt x="1692694" y="1310728"/>
                  </a:lnTo>
                  <a:lnTo>
                    <a:pt x="1692592" y="1310462"/>
                  </a:lnTo>
                  <a:lnTo>
                    <a:pt x="1692541" y="1310093"/>
                  </a:lnTo>
                  <a:lnTo>
                    <a:pt x="1692402" y="1309966"/>
                  </a:lnTo>
                  <a:lnTo>
                    <a:pt x="1692211" y="1309966"/>
                  </a:lnTo>
                  <a:lnTo>
                    <a:pt x="1692008" y="1310093"/>
                  </a:lnTo>
                  <a:lnTo>
                    <a:pt x="1690408" y="1309585"/>
                  </a:lnTo>
                  <a:lnTo>
                    <a:pt x="1689569" y="1310728"/>
                  </a:lnTo>
                  <a:lnTo>
                    <a:pt x="1688731" y="1310982"/>
                  </a:lnTo>
                  <a:lnTo>
                    <a:pt x="1688477" y="1310982"/>
                  </a:lnTo>
                  <a:lnTo>
                    <a:pt x="1686483" y="1309966"/>
                  </a:lnTo>
                  <a:lnTo>
                    <a:pt x="1685048" y="1310500"/>
                  </a:lnTo>
                  <a:lnTo>
                    <a:pt x="1684147" y="1310982"/>
                  </a:lnTo>
                  <a:lnTo>
                    <a:pt x="1683524" y="1311236"/>
                  </a:lnTo>
                  <a:lnTo>
                    <a:pt x="1683105" y="1311744"/>
                  </a:lnTo>
                  <a:lnTo>
                    <a:pt x="1682330" y="1311998"/>
                  </a:lnTo>
                  <a:lnTo>
                    <a:pt x="1681200" y="1312252"/>
                  </a:lnTo>
                  <a:lnTo>
                    <a:pt x="1680248" y="1312506"/>
                  </a:lnTo>
                  <a:lnTo>
                    <a:pt x="1680464" y="1312760"/>
                  </a:lnTo>
                  <a:lnTo>
                    <a:pt x="1680629" y="1313141"/>
                  </a:lnTo>
                  <a:lnTo>
                    <a:pt x="1680756" y="1313522"/>
                  </a:lnTo>
                  <a:lnTo>
                    <a:pt x="1680806" y="1314157"/>
                  </a:lnTo>
                  <a:lnTo>
                    <a:pt x="1680591" y="1314538"/>
                  </a:lnTo>
                  <a:lnTo>
                    <a:pt x="1680527" y="1315046"/>
                  </a:lnTo>
                  <a:lnTo>
                    <a:pt x="1680184" y="1315427"/>
                  </a:lnTo>
                  <a:lnTo>
                    <a:pt x="1679752" y="1315554"/>
                  </a:lnTo>
                  <a:lnTo>
                    <a:pt x="1679321" y="1315554"/>
                  </a:lnTo>
                  <a:lnTo>
                    <a:pt x="1677936" y="1315173"/>
                  </a:lnTo>
                  <a:lnTo>
                    <a:pt x="1677517" y="1314919"/>
                  </a:lnTo>
                  <a:lnTo>
                    <a:pt x="1677225" y="1314665"/>
                  </a:lnTo>
                  <a:lnTo>
                    <a:pt x="1677085" y="1314157"/>
                  </a:lnTo>
                  <a:lnTo>
                    <a:pt x="1677162" y="1313268"/>
                  </a:lnTo>
                  <a:lnTo>
                    <a:pt x="1677593" y="1313141"/>
                  </a:lnTo>
                  <a:lnTo>
                    <a:pt x="1677670" y="1313014"/>
                  </a:lnTo>
                  <a:lnTo>
                    <a:pt x="1677708" y="1312887"/>
                  </a:lnTo>
                  <a:lnTo>
                    <a:pt x="1677276" y="1312633"/>
                  </a:lnTo>
                  <a:lnTo>
                    <a:pt x="1676552" y="1313649"/>
                  </a:lnTo>
                  <a:lnTo>
                    <a:pt x="1675904" y="1313903"/>
                  </a:lnTo>
                  <a:lnTo>
                    <a:pt x="1672094" y="1314665"/>
                  </a:lnTo>
                  <a:lnTo>
                    <a:pt x="1670532" y="1316443"/>
                  </a:lnTo>
                  <a:lnTo>
                    <a:pt x="1670024" y="1316570"/>
                  </a:lnTo>
                  <a:lnTo>
                    <a:pt x="1669465" y="1316316"/>
                  </a:lnTo>
                  <a:lnTo>
                    <a:pt x="1669402" y="1317078"/>
                  </a:lnTo>
                  <a:lnTo>
                    <a:pt x="1669046" y="1317078"/>
                  </a:lnTo>
                  <a:lnTo>
                    <a:pt x="1668411" y="1317332"/>
                  </a:lnTo>
                  <a:lnTo>
                    <a:pt x="1706067" y="1317332"/>
                  </a:lnTo>
                  <a:close/>
                </a:path>
                <a:path w="2097405" h="1483995">
                  <a:moveTo>
                    <a:pt x="1707197" y="1318983"/>
                  </a:moveTo>
                  <a:lnTo>
                    <a:pt x="1707057" y="1318856"/>
                  </a:lnTo>
                  <a:lnTo>
                    <a:pt x="1706651" y="1318475"/>
                  </a:lnTo>
                  <a:lnTo>
                    <a:pt x="1706359" y="1318348"/>
                  </a:lnTo>
                  <a:lnTo>
                    <a:pt x="1706333" y="1318094"/>
                  </a:lnTo>
                  <a:lnTo>
                    <a:pt x="1706118" y="1317459"/>
                  </a:lnTo>
                  <a:lnTo>
                    <a:pt x="1687804" y="1317459"/>
                  </a:lnTo>
                  <a:lnTo>
                    <a:pt x="1687804" y="1331810"/>
                  </a:lnTo>
                  <a:lnTo>
                    <a:pt x="1687753" y="1332953"/>
                  </a:lnTo>
                  <a:lnTo>
                    <a:pt x="1686052" y="1336509"/>
                  </a:lnTo>
                  <a:lnTo>
                    <a:pt x="1683854" y="1339430"/>
                  </a:lnTo>
                  <a:lnTo>
                    <a:pt x="1683105" y="1340827"/>
                  </a:lnTo>
                  <a:lnTo>
                    <a:pt x="1682534" y="1341589"/>
                  </a:lnTo>
                  <a:lnTo>
                    <a:pt x="1682292" y="1341843"/>
                  </a:lnTo>
                  <a:lnTo>
                    <a:pt x="1682089" y="1341970"/>
                  </a:lnTo>
                  <a:lnTo>
                    <a:pt x="1680730" y="1343621"/>
                  </a:lnTo>
                  <a:lnTo>
                    <a:pt x="1678711" y="1346415"/>
                  </a:lnTo>
                  <a:lnTo>
                    <a:pt x="1678114" y="1347304"/>
                  </a:lnTo>
                  <a:lnTo>
                    <a:pt x="1676742" y="1349082"/>
                  </a:lnTo>
                  <a:lnTo>
                    <a:pt x="1674964" y="1351876"/>
                  </a:lnTo>
                  <a:lnTo>
                    <a:pt x="1674418" y="1352638"/>
                  </a:lnTo>
                  <a:lnTo>
                    <a:pt x="1673733" y="1353908"/>
                  </a:lnTo>
                  <a:lnTo>
                    <a:pt x="1673529" y="1354670"/>
                  </a:lnTo>
                  <a:lnTo>
                    <a:pt x="1673390" y="1354924"/>
                  </a:lnTo>
                  <a:lnTo>
                    <a:pt x="1673237" y="1355051"/>
                  </a:lnTo>
                  <a:lnTo>
                    <a:pt x="1673110" y="1355051"/>
                  </a:lnTo>
                  <a:lnTo>
                    <a:pt x="1670900" y="1356829"/>
                  </a:lnTo>
                  <a:lnTo>
                    <a:pt x="1670265" y="1357083"/>
                  </a:lnTo>
                  <a:lnTo>
                    <a:pt x="1666976" y="1357337"/>
                  </a:lnTo>
                  <a:lnTo>
                    <a:pt x="1666417" y="1357337"/>
                  </a:lnTo>
                  <a:lnTo>
                    <a:pt x="1666062" y="1357210"/>
                  </a:lnTo>
                  <a:lnTo>
                    <a:pt x="1665909" y="1356829"/>
                  </a:lnTo>
                  <a:lnTo>
                    <a:pt x="1664601" y="1354543"/>
                  </a:lnTo>
                  <a:lnTo>
                    <a:pt x="1661591" y="1352257"/>
                  </a:lnTo>
                  <a:lnTo>
                    <a:pt x="1660753" y="1351622"/>
                  </a:lnTo>
                  <a:lnTo>
                    <a:pt x="1660004" y="1351495"/>
                  </a:lnTo>
                  <a:lnTo>
                    <a:pt x="1659788" y="1351622"/>
                  </a:lnTo>
                  <a:lnTo>
                    <a:pt x="1659547" y="1351622"/>
                  </a:lnTo>
                  <a:lnTo>
                    <a:pt x="1659255" y="1351495"/>
                  </a:lnTo>
                  <a:lnTo>
                    <a:pt x="1656575" y="1349336"/>
                  </a:lnTo>
                  <a:lnTo>
                    <a:pt x="1655978" y="1349717"/>
                  </a:lnTo>
                  <a:lnTo>
                    <a:pt x="1654149" y="1351114"/>
                  </a:lnTo>
                  <a:lnTo>
                    <a:pt x="1654009" y="1351368"/>
                  </a:lnTo>
                  <a:lnTo>
                    <a:pt x="1653730" y="1351622"/>
                  </a:lnTo>
                  <a:lnTo>
                    <a:pt x="1653311" y="1351749"/>
                  </a:lnTo>
                  <a:lnTo>
                    <a:pt x="1653120" y="1352130"/>
                  </a:lnTo>
                  <a:lnTo>
                    <a:pt x="1652714" y="1352257"/>
                  </a:lnTo>
                  <a:lnTo>
                    <a:pt x="1651927" y="1351876"/>
                  </a:lnTo>
                  <a:lnTo>
                    <a:pt x="1651000" y="1351241"/>
                  </a:lnTo>
                  <a:lnTo>
                    <a:pt x="1650796" y="1350479"/>
                  </a:lnTo>
                  <a:lnTo>
                    <a:pt x="1651266" y="1349463"/>
                  </a:lnTo>
                  <a:lnTo>
                    <a:pt x="1651584" y="1349336"/>
                  </a:lnTo>
                  <a:lnTo>
                    <a:pt x="1651076" y="1347812"/>
                  </a:lnTo>
                  <a:lnTo>
                    <a:pt x="1651101" y="1347558"/>
                  </a:lnTo>
                  <a:lnTo>
                    <a:pt x="1651254" y="1347304"/>
                  </a:lnTo>
                  <a:lnTo>
                    <a:pt x="1651812" y="1345653"/>
                  </a:lnTo>
                  <a:lnTo>
                    <a:pt x="1652219" y="1344764"/>
                  </a:lnTo>
                  <a:lnTo>
                    <a:pt x="1652727" y="1344637"/>
                  </a:lnTo>
                  <a:lnTo>
                    <a:pt x="1654086" y="1345272"/>
                  </a:lnTo>
                  <a:lnTo>
                    <a:pt x="1654467" y="1344637"/>
                  </a:lnTo>
                  <a:lnTo>
                    <a:pt x="1655787" y="1342351"/>
                  </a:lnTo>
                  <a:lnTo>
                    <a:pt x="1656232" y="1342097"/>
                  </a:lnTo>
                  <a:lnTo>
                    <a:pt x="1657819" y="1342859"/>
                  </a:lnTo>
                  <a:lnTo>
                    <a:pt x="1658277" y="1343494"/>
                  </a:lnTo>
                  <a:lnTo>
                    <a:pt x="1658226" y="1344383"/>
                  </a:lnTo>
                  <a:lnTo>
                    <a:pt x="1659267" y="1343621"/>
                  </a:lnTo>
                  <a:lnTo>
                    <a:pt x="1660702" y="1342351"/>
                  </a:lnTo>
                  <a:lnTo>
                    <a:pt x="1660931" y="1342097"/>
                  </a:lnTo>
                  <a:lnTo>
                    <a:pt x="1662531" y="1340319"/>
                  </a:lnTo>
                  <a:lnTo>
                    <a:pt x="1662671" y="1340065"/>
                  </a:lnTo>
                  <a:lnTo>
                    <a:pt x="1662938" y="1339811"/>
                  </a:lnTo>
                  <a:lnTo>
                    <a:pt x="1663369" y="1339684"/>
                  </a:lnTo>
                  <a:lnTo>
                    <a:pt x="1664436" y="1339684"/>
                  </a:lnTo>
                  <a:lnTo>
                    <a:pt x="1667903" y="1336890"/>
                  </a:lnTo>
                  <a:lnTo>
                    <a:pt x="1668513" y="1335620"/>
                  </a:lnTo>
                  <a:lnTo>
                    <a:pt x="1669364" y="1334985"/>
                  </a:lnTo>
                  <a:lnTo>
                    <a:pt x="1669415" y="1333969"/>
                  </a:lnTo>
                  <a:lnTo>
                    <a:pt x="1669770" y="1333588"/>
                  </a:lnTo>
                  <a:lnTo>
                    <a:pt x="1670418" y="1333334"/>
                  </a:lnTo>
                  <a:lnTo>
                    <a:pt x="1671142" y="1333461"/>
                  </a:lnTo>
                  <a:lnTo>
                    <a:pt x="1671497" y="1333461"/>
                  </a:lnTo>
                  <a:lnTo>
                    <a:pt x="1671650" y="1333842"/>
                  </a:lnTo>
                  <a:lnTo>
                    <a:pt x="1671904" y="1334096"/>
                  </a:lnTo>
                  <a:lnTo>
                    <a:pt x="1672018" y="1334477"/>
                  </a:lnTo>
                  <a:lnTo>
                    <a:pt x="1672069" y="1334858"/>
                  </a:lnTo>
                  <a:lnTo>
                    <a:pt x="1672018" y="1334985"/>
                  </a:lnTo>
                  <a:lnTo>
                    <a:pt x="1672551" y="1334985"/>
                  </a:lnTo>
                  <a:lnTo>
                    <a:pt x="1672869" y="1334858"/>
                  </a:lnTo>
                  <a:lnTo>
                    <a:pt x="1673860" y="1335366"/>
                  </a:lnTo>
                  <a:lnTo>
                    <a:pt x="1674545" y="1334858"/>
                  </a:lnTo>
                  <a:lnTo>
                    <a:pt x="1674888" y="1334604"/>
                  </a:lnTo>
                  <a:lnTo>
                    <a:pt x="1675625" y="1333334"/>
                  </a:lnTo>
                  <a:lnTo>
                    <a:pt x="1675993" y="1332699"/>
                  </a:lnTo>
                  <a:lnTo>
                    <a:pt x="1676247" y="1332572"/>
                  </a:lnTo>
                  <a:lnTo>
                    <a:pt x="1676666" y="1332445"/>
                  </a:lnTo>
                  <a:lnTo>
                    <a:pt x="1677517" y="1332318"/>
                  </a:lnTo>
                  <a:lnTo>
                    <a:pt x="1677517" y="1331175"/>
                  </a:lnTo>
                  <a:lnTo>
                    <a:pt x="1677695" y="1330794"/>
                  </a:lnTo>
                  <a:lnTo>
                    <a:pt x="1678546" y="1330540"/>
                  </a:lnTo>
                  <a:lnTo>
                    <a:pt x="1678724" y="1330540"/>
                  </a:lnTo>
                  <a:lnTo>
                    <a:pt x="1679511" y="1330921"/>
                  </a:lnTo>
                  <a:lnTo>
                    <a:pt x="1680044" y="1330921"/>
                  </a:lnTo>
                  <a:lnTo>
                    <a:pt x="1680476" y="1331175"/>
                  </a:lnTo>
                  <a:lnTo>
                    <a:pt x="1680832" y="1331429"/>
                  </a:lnTo>
                  <a:lnTo>
                    <a:pt x="1680870" y="1331937"/>
                  </a:lnTo>
                  <a:lnTo>
                    <a:pt x="1680806" y="1332064"/>
                  </a:lnTo>
                  <a:lnTo>
                    <a:pt x="1682076" y="1332191"/>
                  </a:lnTo>
                  <a:lnTo>
                    <a:pt x="1682813" y="1331175"/>
                  </a:lnTo>
                  <a:lnTo>
                    <a:pt x="1683080" y="1330667"/>
                  </a:lnTo>
                  <a:lnTo>
                    <a:pt x="1683258" y="1330540"/>
                  </a:lnTo>
                  <a:lnTo>
                    <a:pt x="1683435" y="1330413"/>
                  </a:lnTo>
                  <a:lnTo>
                    <a:pt x="1683854" y="1330667"/>
                  </a:lnTo>
                  <a:lnTo>
                    <a:pt x="1686941" y="1331429"/>
                  </a:lnTo>
                  <a:lnTo>
                    <a:pt x="1687169" y="1331302"/>
                  </a:lnTo>
                  <a:lnTo>
                    <a:pt x="1687449" y="1331429"/>
                  </a:lnTo>
                  <a:lnTo>
                    <a:pt x="1687804" y="1331810"/>
                  </a:lnTo>
                  <a:lnTo>
                    <a:pt x="1687804" y="1317459"/>
                  </a:lnTo>
                  <a:lnTo>
                    <a:pt x="1668094" y="1317459"/>
                  </a:lnTo>
                  <a:lnTo>
                    <a:pt x="1665973" y="1317459"/>
                  </a:lnTo>
                  <a:lnTo>
                    <a:pt x="1664919" y="1318729"/>
                  </a:lnTo>
                  <a:lnTo>
                    <a:pt x="1664436" y="1318856"/>
                  </a:lnTo>
                  <a:lnTo>
                    <a:pt x="1663014" y="1318221"/>
                  </a:lnTo>
                  <a:lnTo>
                    <a:pt x="1661845" y="1318983"/>
                  </a:lnTo>
                  <a:lnTo>
                    <a:pt x="1661528" y="1320126"/>
                  </a:lnTo>
                  <a:lnTo>
                    <a:pt x="1661426" y="1320253"/>
                  </a:lnTo>
                  <a:lnTo>
                    <a:pt x="1661007" y="1320634"/>
                  </a:lnTo>
                  <a:lnTo>
                    <a:pt x="1660575" y="1320761"/>
                  </a:lnTo>
                  <a:lnTo>
                    <a:pt x="1660156" y="1320761"/>
                  </a:lnTo>
                  <a:lnTo>
                    <a:pt x="1658785" y="1320380"/>
                  </a:lnTo>
                  <a:lnTo>
                    <a:pt x="1657299" y="1320888"/>
                  </a:lnTo>
                  <a:lnTo>
                    <a:pt x="1655813" y="1321523"/>
                  </a:lnTo>
                  <a:lnTo>
                    <a:pt x="1652371" y="1323555"/>
                  </a:lnTo>
                  <a:lnTo>
                    <a:pt x="1650796" y="1324317"/>
                  </a:lnTo>
                  <a:lnTo>
                    <a:pt x="1649603" y="1324571"/>
                  </a:lnTo>
                  <a:lnTo>
                    <a:pt x="1649298" y="1324825"/>
                  </a:lnTo>
                  <a:lnTo>
                    <a:pt x="1645285" y="1327492"/>
                  </a:lnTo>
                  <a:lnTo>
                    <a:pt x="1643100" y="1328762"/>
                  </a:lnTo>
                  <a:lnTo>
                    <a:pt x="1641614" y="1329397"/>
                  </a:lnTo>
                  <a:lnTo>
                    <a:pt x="1640840" y="1329524"/>
                  </a:lnTo>
                  <a:lnTo>
                    <a:pt x="1638642" y="1331937"/>
                  </a:lnTo>
                  <a:lnTo>
                    <a:pt x="1637372" y="1332445"/>
                  </a:lnTo>
                  <a:lnTo>
                    <a:pt x="1636953" y="1332699"/>
                  </a:lnTo>
                  <a:lnTo>
                    <a:pt x="1633207" y="1334223"/>
                  </a:lnTo>
                  <a:lnTo>
                    <a:pt x="1630502" y="1335874"/>
                  </a:lnTo>
                  <a:lnTo>
                    <a:pt x="1628825" y="1337525"/>
                  </a:lnTo>
                  <a:lnTo>
                    <a:pt x="1627974" y="1337779"/>
                  </a:lnTo>
                  <a:lnTo>
                    <a:pt x="1625854" y="1338287"/>
                  </a:lnTo>
                  <a:lnTo>
                    <a:pt x="1625434" y="1338414"/>
                  </a:lnTo>
                  <a:lnTo>
                    <a:pt x="1623669" y="1338795"/>
                  </a:lnTo>
                  <a:lnTo>
                    <a:pt x="1622717" y="1339049"/>
                  </a:lnTo>
                  <a:lnTo>
                    <a:pt x="1622742" y="1339684"/>
                  </a:lnTo>
                  <a:lnTo>
                    <a:pt x="1622272" y="1340573"/>
                  </a:lnTo>
                  <a:lnTo>
                    <a:pt x="1622069" y="1340573"/>
                  </a:lnTo>
                  <a:lnTo>
                    <a:pt x="1620494" y="1341589"/>
                  </a:lnTo>
                  <a:lnTo>
                    <a:pt x="1618615" y="1342910"/>
                  </a:lnTo>
                  <a:lnTo>
                    <a:pt x="1618615" y="1367243"/>
                  </a:lnTo>
                  <a:lnTo>
                    <a:pt x="1618157" y="1368132"/>
                  </a:lnTo>
                  <a:lnTo>
                    <a:pt x="1617738" y="1368386"/>
                  </a:lnTo>
                  <a:lnTo>
                    <a:pt x="1617091" y="1368259"/>
                  </a:lnTo>
                  <a:lnTo>
                    <a:pt x="1615592" y="1367497"/>
                  </a:lnTo>
                  <a:lnTo>
                    <a:pt x="1615719" y="1366100"/>
                  </a:lnTo>
                  <a:lnTo>
                    <a:pt x="1615960" y="1365592"/>
                  </a:lnTo>
                  <a:lnTo>
                    <a:pt x="1616087" y="1364957"/>
                  </a:lnTo>
                  <a:lnTo>
                    <a:pt x="1616938" y="1364703"/>
                  </a:lnTo>
                  <a:lnTo>
                    <a:pt x="1617573" y="1364830"/>
                  </a:lnTo>
                  <a:lnTo>
                    <a:pt x="1617891" y="1365084"/>
                  </a:lnTo>
                  <a:lnTo>
                    <a:pt x="1617992" y="1365592"/>
                  </a:lnTo>
                  <a:lnTo>
                    <a:pt x="1618500" y="1366354"/>
                  </a:lnTo>
                  <a:lnTo>
                    <a:pt x="1618615" y="1367243"/>
                  </a:lnTo>
                  <a:lnTo>
                    <a:pt x="1618615" y="1342910"/>
                  </a:lnTo>
                  <a:lnTo>
                    <a:pt x="1616494" y="1344383"/>
                  </a:lnTo>
                  <a:lnTo>
                    <a:pt x="1616417" y="1344510"/>
                  </a:lnTo>
                  <a:lnTo>
                    <a:pt x="1616265" y="1344637"/>
                  </a:lnTo>
                  <a:lnTo>
                    <a:pt x="1616062" y="1344764"/>
                  </a:lnTo>
                  <a:lnTo>
                    <a:pt x="1615998" y="1344891"/>
                  </a:lnTo>
                  <a:lnTo>
                    <a:pt x="1615821" y="1345018"/>
                  </a:lnTo>
                  <a:lnTo>
                    <a:pt x="1615249" y="1345526"/>
                  </a:lnTo>
                  <a:lnTo>
                    <a:pt x="1614944" y="1345653"/>
                  </a:lnTo>
                  <a:lnTo>
                    <a:pt x="1614233" y="1346034"/>
                  </a:lnTo>
                  <a:lnTo>
                    <a:pt x="1614030" y="1346288"/>
                  </a:lnTo>
                  <a:lnTo>
                    <a:pt x="1613954" y="1346415"/>
                  </a:lnTo>
                  <a:lnTo>
                    <a:pt x="1613115" y="1347050"/>
                  </a:lnTo>
                  <a:lnTo>
                    <a:pt x="1602778" y="1355051"/>
                  </a:lnTo>
                  <a:lnTo>
                    <a:pt x="1603171" y="1355686"/>
                  </a:lnTo>
                  <a:lnTo>
                    <a:pt x="1604098" y="1356321"/>
                  </a:lnTo>
                  <a:lnTo>
                    <a:pt x="1604378" y="1356448"/>
                  </a:lnTo>
                  <a:lnTo>
                    <a:pt x="1604632" y="1356829"/>
                  </a:lnTo>
                  <a:lnTo>
                    <a:pt x="1605076" y="1358099"/>
                  </a:lnTo>
                  <a:lnTo>
                    <a:pt x="1604899" y="1358988"/>
                  </a:lnTo>
                  <a:lnTo>
                    <a:pt x="1604797" y="1360385"/>
                  </a:lnTo>
                  <a:lnTo>
                    <a:pt x="1606080" y="1363179"/>
                  </a:lnTo>
                  <a:lnTo>
                    <a:pt x="1607045" y="1363306"/>
                  </a:lnTo>
                  <a:lnTo>
                    <a:pt x="1607324" y="1363433"/>
                  </a:lnTo>
                  <a:lnTo>
                    <a:pt x="1607591" y="1363941"/>
                  </a:lnTo>
                  <a:lnTo>
                    <a:pt x="1608086" y="1365338"/>
                  </a:lnTo>
                  <a:lnTo>
                    <a:pt x="1608924" y="1367116"/>
                  </a:lnTo>
                  <a:lnTo>
                    <a:pt x="1609064" y="1367624"/>
                  </a:lnTo>
                  <a:lnTo>
                    <a:pt x="1609153" y="1369402"/>
                  </a:lnTo>
                  <a:lnTo>
                    <a:pt x="1609242" y="1369656"/>
                  </a:lnTo>
                  <a:lnTo>
                    <a:pt x="1609521" y="1370164"/>
                  </a:lnTo>
                  <a:lnTo>
                    <a:pt x="1609902" y="1370545"/>
                  </a:lnTo>
                  <a:lnTo>
                    <a:pt x="1609991" y="1370799"/>
                  </a:lnTo>
                  <a:lnTo>
                    <a:pt x="1611058" y="1370799"/>
                  </a:lnTo>
                  <a:lnTo>
                    <a:pt x="1611477" y="1370672"/>
                  </a:lnTo>
                  <a:lnTo>
                    <a:pt x="1611833" y="1370799"/>
                  </a:lnTo>
                  <a:lnTo>
                    <a:pt x="1612557" y="1372069"/>
                  </a:lnTo>
                  <a:lnTo>
                    <a:pt x="1613408" y="1371434"/>
                  </a:lnTo>
                  <a:lnTo>
                    <a:pt x="1613636" y="1370672"/>
                  </a:lnTo>
                  <a:lnTo>
                    <a:pt x="1613916" y="1369783"/>
                  </a:lnTo>
                  <a:lnTo>
                    <a:pt x="1618361" y="1368259"/>
                  </a:lnTo>
                  <a:lnTo>
                    <a:pt x="1618513" y="1368386"/>
                  </a:lnTo>
                  <a:lnTo>
                    <a:pt x="1618640" y="1368259"/>
                  </a:lnTo>
                  <a:lnTo>
                    <a:pt x="1618678" y="1368132"/>
                  </a:lnTo>
                  <a:lnTo>
                    <a:pt x="1619110" y="1367878"/>
                  </a:lnTo>
                  <a:lnTo>
                    <a:pt x="1619173" y="1366100"/>
                  </a:lnTo>
                  <a:lnTo>
                    <a:pt x="1619326" y="1366100"/>
                  </a:lnTo>
                  <a:lnTo>
                    <a:pt x="1619478" y="1365973"/>
                  </a:lnTo>
                  <a:lnTo>
                    <a:pt x="1619592" y="1365719"/>
                  </a:lnTo>
                  <a:lnTo>
                    <a:pt x="1619923" y="1365592"/>
                  </a:lnTo>
                  <a:lnTo>
                    <a:pt x="1621624" y="1365338"/>
                  </a:lnTo>
                  <a:lnTo>
                    <a:pt x="1622107" y="1364703"/>
                  </a:lnTo>
                  <a:lnTo>
                    <a:pt x="1623085" y="1363433"/>
                  </a:lnTo>
                  <a:lnTo>
                    <a:pt x="1623352" y="1362925"/>
                  </a:lnTo>
                  <a:lnTo>
                    <a:pt x="1623860" y="1362798"/>
                  </a:lnTo>
                  <a:lnTo>
                    <a:pt x="1625142" y="1363433"/>
                  </a:lnTo>
                  <a:lnTo>
                    <a:pt x="1625625" y="1363433"/>
                  </a:lnTo>
                  <a:lnTo>
                    <a:pt x="1626057" y="1363306"/>
                  </a:lnTo>
                  <a:lnTo>
                    <a:pt x="1626311" y="1362798"/>
                  </a:lnTo>
                  <a:lnTo>
                    <a:pt x="1626679" y="1362036"/>
                  </a:lnTo>
                  <a:lnTo>
                    <a:pt x="1627098" y="1361655"/>
                  </a:lnTo>
                  <a:lnTo>
                    <a:pt x="1627428" y="1361643"/>
                  </a:lnTo>
                  <a:lnTo>
                    <a:pt x="1629537" y="1361020"/>
                  </a:lnTo>
                  <a:lnTo>
                    <a:pt x="1630057" y="1361020"/>
                  </a:lnTo>
                  <a:lnTo>
                    <a:pt x="1631861" y="1361643"/>
                  </a:lnTo>
                  <a:lnTo>
                    <a:pt x="1631454" y="1361401"/>
                  </a:lnTo>
                  <a:lnTo>
                    <a:pt x="1631200" y="1361274"/>
                  </a:lnTo>
                  <a:lnTo>
                    <a:pt x="1631124" y="1361020"/>
                  </a:lnTo>
                  <a:lnTo>
                    <a:pt x="1630870" y="1360258"/>
                  </a:lnTo>
                  <a:lnTo>
                    <a:pt x="1630934" y="1360004"/>
                  </a:lnTo>
                  <a:lnTo>
                    <a:pt x="1631645" y="1359369"/>
                  </a:lnTo>
                  <a:lnTo>
                    <a:pt x="1631746" y="1359242"/>
                  </a:lnTo>
                  <a:lnTo>
                    <a:pt x="1632229" y="1358988"/>
                  </a:lnTo>
                  <a:lnTo>
                    <a:pt x="1632623" y="1358861"/>
                  </a:lnTo>
                  <a:lnTo>
                    <a:pt x="1633334" y="1359242"/>
                  </a:lnTo>
                  <a:lnTo>
                    <a:pt x="1633550" y="1359877"/>
                  </a:lnTo>
                  <a:lnTo>
                    <a:pt x="1633766" y="1360131"/>
                  </a:lnTo>
                  <a:lnTo>
                    <a:pt x="1633855" y="1360893"/>
                  </a:lnTo>
                  <a:lnTo>
                    <a:pt x="1633562" y="1361401"/>
                  </a:lnTo>
                  <a:lnTo>
                    <a:pt x="1632623" y="1361782"/>
                  </a:lnTo>
                  <a:lnTo>
                    <a:pt x="1632407" y="1361655"/>
                  </a:lnTo>
                  <a:lnTo>
                    <a:pt x="1631873" y="1361655"/>
                  </a:lnTo>
                  <a:lnTo>
                    <a:pt x="1633689" y="1362290"/>
                  </a:lnTo>
                  <a:lnTo>
                    <a:pt x="1634959" y="1361782"/>
                  </a:lnTo>
                  <a:lnTo>
                    <a:pt x="1635493" y="1361782"/>
                  </a:lnTo>
                  <a:lnTo>
                    <a:pt x="1636115" y="1362163"/>
                  </a:lnTo>
                  <a:lnTo>
                    <a:pt x="1636661" y="1362671"/>
                  </a:lnTo>
                  <a:lnTo>
                    <a:pt x="1636877" y="1361643"/>
                  </a:lnTo>
                  <a:lnTo>
                    <a:pt x="1637004" y="1361401"/>
                  </a:lnTo>
                  <a:lnTo>
                    <a:pt x="1637182" y="1361274"/>
                  </a:lnTo>
                  <a:lnTo>
                    <a:pt x="1637817" y="1361020"/>
                  </a:lnTo>
                  <a:lnTo>
                    <a:pt x="1638096" y="1361020"/>
                  </a:lnTo>
                  <a:lnTo>
                    <a:pt x="1639227" y="1361528"/>
                  </a:lnTo>
                  <a:lnTo>
                    <a:pt x="1639341" y="1361782"/>
                  </a:lnTo>
                  <a:lnTo>
                    <a:pt x="1639430" y="1362163"/>
                  </a:lnTo>
                  <a:lnTo>
                    <a:pt x="1639125" y="1363560"/>
                  </a:lnTo>
                  <a:lnTo>
                    <a:pt x="1640611" y="1363814"/>
                  </a:lnTo>
                  <a:lnTo>
                    <a:pt x="1640827" y="1363687"/>
                  </a:lnTo>
                  <a:lnTo>
                    <a:pt x="1640992" y="1363687"/>
                  </a:lnTo>
                  <a:lnTo>
                    <a:pt x="1641132" y="1363814"/>
                  </a:lnTo>
                  <a:lnTo>
                    <a:pt x="1641665" y="1363687"/>
                  </a:lnTo>
                  <a:lnTo>
                    <a:pt x="1643786" y="1363179"/>
                  </a:lnTo>
                  <a:lnTo>
                    <a:pt x="1644357" y="1363179"/>
                  </a:lnTo>
                  <a:lnTo>
                    <a:pt x="1644713" y="1363306"/>
                  </a:lnTo>
                  <a:lnTo>
                    <a:pt x="1644992" y="1363941"/>
                  </a:lnTo>
                  <a:lnTo>
                    <a:pt x="1645285" y="1364449"/>
                  </a:lnTo>
                  <a:lnTo>
                    <a:pt x="1646631" y="1363179"/>
                  </a:lnTo>
                  <a:lnTo>
                    <a:pt x="1646758" y="1363052"/>
                  </a:lnTo>
                  <a:lnTo>
                    <a:pt x="1647253" y="1362798"/>
                  </a:lnTo>
                  <a:lnTo>
                    <a:pt x="1647710" y="1362798"/>
                  </a:lnTo>
                  <a:lnTo>
                    <a:pt x="1648142" y="1362925"/>
                  </a:lnTo>
                  <a:lnTo>
                    <a:pt x="1649653" y="1364195"/>
                  </a:lnTo>
                  <a:lnTo>
                    <a:pt x="1649933" y="1364322"/>
                  </a:lnTo>
                  <a:lnTo>
                    <a:pt x="1650174" y="1364703"/>
                  </a:lnTo>
                  <a:lnTo>
                    <a:pt x="1650809" y="1363941"/>
                  </a:lnTo>
                  <a:lnTo>
                    <a:pt x="1650873" y="1363814"/>
                  </a:lnTo>
                  <a:lnTo>
                    <a:pt x="1651114" y="1363687"/>
                  </a:lnTo>
                  <a:lnTo>
                    <a:pt x="1651749" y="1363433"/>
                  </a:lnTo>
                  <a:lnTo>
                    <a:pt x="1652854" y="1363941"/>
                  </a:lnTo>
                  <a:lnTo>
                    <a:pt x="1652968" y="1364449"/>
                  </a:lnTo>
                  <a:lnTo>
                    <a:pt x="1652003" y="1366354"/>
                  </a:lnTo>
                  <a:lnTo>
                    <a:pt x="1652231" y="1366481"/>
                  </a:lnTo>
                  <a:lnTo>
                    <a:pt x="1652562" y="1365846"/>
                  </a:lnTo>
                  <a:lnTo>
                    <a:pt x="1653159" y="1365465"/>
                  </a:lnTo>
                  <a:lnTo>
                    <a:pt x="1654009" y="1365592"/>
                  </a:lnTo>
                  <a:lnTo>
                    <a:pt x="1654225" y="1365465"/>
                  </a:lnTo>
                  <a:lnTo>
                    <a:pt x="1654505" y="1365592"/>
                  </a:lnTo>
                  <a:lnTo>
                    <a:pt x="1654873" y="1365973"/>
                  </a:lnTo>
                  <a:lnTo>
                    <a:pt x="1655152" y="1366100"/>
                  </a:lnTo>
                  <a:lnTo>
                    <a:pt x="1655089" y="1367116"/>
                  </a:lnTo>
                  <a:lnTo>
                    <a:pt x="1655521" y="1367370"/>
                  </a:lnTo>
                  <a:lnTo>
                    <a:pt x="1656168" y="1368132"/>
                  </a:lnTo>
                  <a:lnTo>
                    <a:pt x="1656702" y="1368132"/>
                  </a:lnTo>
                  <a:lnTo>
                    <a:pt x="1657350" y="1368513"/>
                  </a:lnTo>
                  <a:lnTo>
                    <a:pt x="1659801" y="1370926"/>
                  </a:lnTo>
                  <a:lnTo>
                    <a:pt x="1660232" y="1371180"/>
                  </a:lnTo>
                  <a:lnTo>
                    <a:pt x="1660258" y="1371688"/>
                  </a:lnTo>
                  <a:lnTo>
                    <a:pt x="1660093" y="1372069"/>
                  </a:lnTo>
                  <a:lnTo>
                    <a:pt x="1660080" y="1372577"/>
                  </a:lnTo>
                  <a:lnTo>
                    <a:pt x="1659216" y="1374355"/>
                  </a:lnTo>
                  <a:lnTo>
                    <a:pt x="1658175" y="1376006"/>
                  </a:lnTo>
                  <a:lnTo>
                    <a:pt x="1657540" y="1377276"/>
                  </a:lnTo>
                  <a:lnTo>
                    <a:pt x="1656257" y="1379054"/>
                  </a:lnTo>
                  <a:lnTo>
                    <a:pt x="1655914" y="1379689"/>
                  </a:lnTo>
                  <a:lnTo>
                    <a:pt x="1655775" y="1380324"/>
                  </a:lnTo>
                  <a:lnTo>
                    <a:pt x="1655572" y="1380832"/>
                  </a:lnTo>
                  <a:lnTo>
                    <a:pt x="1655051" y="1381340"/>
                  </a:lnTo>
                  <a:lnTo>
                    <a:pt x="1654848" y="1382102"/>
                  </a:lnTo>
                  <a:lnTo>
                    <a:pt x="1654530" y="1382610"/>
                  </a:lnTo>
                  <a:lnTo>
                    <a:pt x="1654111" y="1382737"/>
                  </a:lnTo>
                  <a:lnTo>
                    <a:pt x="1652943" y="1385150"/>
                  </a:lnTo>
                  <a:lnTo>
                    <a:pt x="1652447" y="1385785"/>
                  </a:lnTo>
                  <a:lnTo>
                    <a:pt x="1651609" y="1386801"/>
                  </a:lnTo>
                  <a:lnTo>
                    <a:pt x="1651304" y="1387436"/>
                  </a:lnTo>
                  <a:lnTo>
                    <a:pt x="1650885" y="1387817"/>
                  </a:lnTo>
                  <a:lnTo>
                    <a:pt x="1650466" y="1388325"/>
                  </a:lnTo>
                  <a:lnTo>
                    <a:pt x="1649895" y="1389214"/>
                  </a:lnTo>
                  <a:lnTo>
                    <a:pt x="1649209" y="1390611"/>
                  </a:lnTo>
                  <a:lnTo>
                    <a:pt x="1648231" y="1391881"/>
                  </a:lnTo>
                  <a:lnTo>
                    <a:pt x="1647405" y="1393659"/>
                  </a:lnTo>
                  <a:lnTo>
                    <a:pt x="1646732" y="1395818"/>
                  </a:lnTo>
                  <a:lnTo>
                    <a:pt x="1646110" y="1397088"/>
                  </a:lnTo>
                  <a:lnTo>
                    <a:pt x="1644713" y="1399247"/>
                  </a:lnTo>
                  <a:lnTo>
                    <a:pt x="1644053" y="1400898"/>
                  </a:lnTo>
                  <a:lnTo>
                    <a:pt x="1644154" y="1402168"/>
                  </a:lnTo>
                  <a:lnTo>
                    <a:pt x="1643964" y="1403692"/>
                  </a:lnTo>
                  <a:lnTo>
                    <a:pt x="1646135" y="1407883"/>
                  </a:lnTo>
                  <a:lnTo>
                    <a:pt x="1649069" y="1411439"/>
                  </a:lnTo>
                  <a:lnTo>
                    <a:pt x="1652790" y="1414233"/>
                  </a:lnTo>
                  <a:lnTo>
                    <a:pt x="1655305" y="1410804"/>
                  </a:lnTo>
                  <a:lnTo>
                    <a:pt x="1655508" y="1410677"/>
                  </a:lnTo>
                  <a:lnTo>
                    <a:pt x="1655648" y="1410550"/>
                  </a:lnTo>
                  <a:lnTo>
                    <a:pt x="1655724" y="1410423"/>
                  </a:lnTo>
                  <a:lnTo>
                    <a:pt x="1657934" y="1409661"/>
                  </a:lnTo>
                  <a:lnTo>
                    <a:pt x="1657210" y="1408391"/>
                  </a:lnTo>
                  <a:lnTo>
                    <a:pt x="1657273" y="1407756"/>
                  </a:lnTo>
                  <a:lnTo>
                    <a:pt x="1658912" y="1403311"/>
                  </a:lnTo>
                  <a:lnTo>
                    <a:pt x="1661909" y="1399120"/>
                  </a:lnTo>
                  <a:lnTo>
                    <a:pt x="1666252" y="1395183"/>
                  </a:lnTo>
                  <a:lnTo>
                    <a:pt x="1666240" y="1394675"/>
                  </a:lnTo>
                  <a:lnTo>
                    <a:pt x="1665338" y="1394294"/>
                  </a:lnTo>
                  <a:lnTo>
                    <a:pt x="1665147" y="1394040"/>
                  </a:lnTo>
                  <a:lnTo>
                    <a:pt x="1665020" y="1393659"/>
                  </a:lnTo>
                  <a:lnTo>
                    <a:pt x="1664893" y="1393151"/>
                  </a:lnTo>
                  <a:lnTo>
                    <a:pt x="1665643" y="1391627"/>
                  </a:lnTo>
                  <a:lnTo>
                    <a:pt x="1666532" y="1390738"/>
                  </a:lnTo>
                  <a:lnTo>
                    <a:pt x="1667573" y="1390357"/>
                  </a:lnTo>
                  <a:lnTo>
                    <a:pt x="1667624" y="1388706"/>
                  </a:lnTo>
                  <a:lnTo>
                    <a:pt x="1667852" y="1388325"/>
                  </a:lnTo>
                  <a:lnTo>
                    <a:pt x="1668195" y="1387944"/>
                  </a:lnTo>
                  <a:lnTo>
                    <a:pt x="1670608" y="1386801"/>
                  </a:lnTo>
                  <a:lnTo>
                    <a:pt x="1672082" y="1384388"/>
                  </a:lnTo>
                  <a:lnTo>
                    <a:pt x="1671739" y="1382864"/>
                  </a:lnTo>
                  <a:lnTo>
                    <a:pt x="1671586" y="1382483"/>
                  </a:lnTo>
                  <a:lnTo>
                    <a:pt x="1671764" y="1382102"/>
                  </a:lnTo>
                  <a:lnTo>
                    <a:pt x="1672272" y="1381721"/>
                  </a:lnTo>
                  <a:lnTo>
                    <a:pt x="1673301" y="1380705"/>
                  </a:lnTo>
                  <a:lnTo>
                    <a:pt x="1672653" y="1378800"/>
                  </a:lnTo>
                  <a:lnTo>
                    <a:pt x="1672958" y="1378292"/>
                  </a:lnTo>
                  <a:lnTo>
                    <a:pt x="1674660" y="1377784"/>
                  </a:lnTo>
                  <a:lnTo>
                    <a:pt x="1675650" y="1377911"/>
                  </a:lnTo>
                  <a:lnTo>
                    <a:pt x="1676781" y="1378419"/>
                  </a:lnTo>
                  <a:lnTo>
                    <a:pt x="1676996" y="1377784"/>
                  </a:lnTo>
                  <a:lnTo>
                    <a:pt x="1678635" y="1372958"/>
                  </a:lnTo>
                  <a:lnTo>
                    <a:pt x="1678838" y="1372577"/>
                  </a:lnTo>
                  <a:lnTo>
                    <a:pt x="1679232" y="1372323"/>
                  </a:lnTo>
                  <a:lnTo>
                    <a:pt x="1679790" y="1372196"/>
                  </a:lnTo>
                  <a:lnTo>
                    <a:pt x="1680083" y="1372323"/>
                  </a:lnTo>
                  <a:lnTo>
                    <a:pt x="1680425" y="1372196"/>
                  </a:lnTo>
                  <a:lnTo>
                    <a:pt x="1680857" y="1371688"/>
                  </a:lnTo>
                  <a:lnTo>
                    <a:pt x="1681060" y="1371307"/>
                  </a:lnTo>
                  <a:lnTo>
                    <a:pt x="1681480" y="1370926"/>
                  </a:lnTo>
                  <a:lnTo>
                    <a:pt x="1682153" y="1368513"/>
                  </a:lnTo>
                  <a:lnTo>
                    <a:pt x="1682330" y="1368132"/>
                  </a:lnTo>
                  <a:lnTo>
                    <a:pt x="1682597" y="1367878"/>
                  </a:lnTo>
                  <a:lnTo>
                    <a:pt x="1683346" y="1367624"/>
                  </a:lnTo>
                  <a:lnTo>
                    <a:pt x="1683435" y="1366735"/>
                  </a:lnTo>
                  <a:lnTo>
                    <a:pt x="1683753" y="1366354"/>
                  </a:lnTo>
                  <a:lnTo>
                    <a:pt x="1684401" y="1366608"/>
                  </a:lnTo>
                  <a:lnTo>
                    <a:pt x="1684401" y="1366354"/>
                  </a:lnTo>
                  <a:lnTo>
                    <a:pt x="1684464" y="1365846"/>
                  </a:lnTo>
                  <a:lnTo>
                    <a:pt x="1684667" y="1365465"/>
                  </a:lnTo>
                  <a:lnTo>
                    <a:pt x="1684921" y="1365084"/>
                  </a:lnTo>
                  <a:lnTo>
                    <a:pt x="1685124" y="1365084"/>
                  </a:lnTo>
                  <a:lnTo>
                    <a:pt x="1685544" y="1364703"/>
                  </a:lnTo>
                  <a:lnTo>
                    <a:pt x="1684680" y="1364322"/>
                  </a:lnTo>
                  <a:lnTo>
                    <a:pt x="1683753" y="1363433"/>
                  </a:lnTo>
                  <a:lnTo>
                    <a:pt x="1683613" y="1363306"/>
                  </a:lnTo>
                  <a:lnTo>
                    <a:pt x="1683473" y="1362798"/>
                  </a:lnTo>
                  <a:lnTo>
                    <a:pt x="1683486" y="1361020"/>
                  </a:lnTo>
                  <a:lnTo>
                    <a:pt x="1683372" y="1360893"/>
                  </a:lnTo>
                  <a:lnTo>
                    <a:pt x="1683588" y="1360639"/>
                  </a:lnTo>
                  <a:lnTo>
                    <a:pt x="1684858" y="1360131"/>
                  </a:lnTo>
                  <a:lnTo>
                    <a:pt x="1685277" y="1360385"/>
                  </a:lnTo>
                  <a:lnTo>
                    <a:pt x="1685810" y="1360893"/>
                  </a:lnTo>
                  <a:lnTo>
                    <a:pt x="1685937" y="1360385"/>
                  </a:lnTo>
                  <a:lnTo>
                    <a:pt x="1686166" y="1360131"/>
                  </a:lnTo>
                  <a:lnTo>
                    <a:pt x="1686750" y="1359496"/>
                  </a:lnTo>
                  <a:lnTo>
                    <a:pt x="1687322" y="1359369"/>
                  </a:lnTo>
                  <a:lnTo>
                    <a:pt x="1687715" y="1359750"/>
                  </a:lnTo>
                  <a:lnTo>
                    <a:pt x="1687944" y="1360385"/>
                  </a:lnTo>
                  <a:lnTo>
                    <a:pt x="1688579" y="1361782"/>
                  </a:lnTo>
                  <a:lnTo>
                    <a:pt x="1688693" y="1361528"/>
                  </a:lnTo>
                  <a:lnTo>
                    <a:pt x="1688731" y="1360893"/>
                  </a:lnTo>
                  <a:lnTo>
                    <a:pt x="1688846" y="1360639"/>
                  </a:lnTo>
                  <a:lnTo>
                    <a:pt x="1688909" y="1359369"/>
                  </a:lnTo>
                  <a:lnTo>
                    <a:pt x="1689163" y="1358861"/>
                  </a:lnTo>
                  <a:lnTo>
                    <a:pt x="1689709" y="1357718"/>
                  </a:lnTo>
                  <a:lnTo>
                    <a:pt x="1690446" y="1357337"/>
                  </a:lnTo>
                  <a:lnTo>
                    <a:pt x="1690941" y="1357083"/>
                  </a:lnTo>
                  <a:lnTo>
                    <a:pt x="1691297" y="1356829"/>
                  </a:lnTo>
                  <a:lnTo>
                    <a:pt x="1691500" y="1356829"/>
                  </a:lnTo>
                  <a:lnTo>
                    <a:pt x="1691081" y="1356575"/>
                  </a:lnTo>
                  <a:lnTo>
                    <a:pt x="1690776" y="1356067"/>
                  </a:lnTo>
                  <a:lnTo>
                    <a:pt x="1690738" y="1355686"/>
                  </a:lnTo>
                  <a:lnTo>
                    <a:pt x="1691716" y="1353654"/>
                  </a:lnTo>
                  <a:lnTo>
                    <a:pt x="1691894" y="1353527"/>
                  </a:lnTo>
                  <a:lnTo>
                    <a:pt x="1692732" y="1353146"/>
                  </a:lnTo>
                  <a:lnTo>
                    <a:pt x="1692795" y="1352130"/>
                  </a:lnTo>
                  <a:lnTo>
                    <a:pt x="1693151" y="1351749"/>
                  </a:lnTo>
                  <a:lnTo>
                    <a:pt x="1694192" y="1351368"/>
                  </a:lnTo>
                  <a:lnTo>
                    <a:pt x="1695056" y="1351622"/>
                  </a:lnTo>
                  <a:lnTo>
                    <a:pt x="1695589" y="1352130"/>
                  </a:lnTo>
                  <a:lnTo>
                    <a:pt x="1695907" y="1352638"/>
                  </a:lnTo>
                  <a:lnTo>
                    <a:pt x="1696732" y="1351368"/>
                  </a:lnTo>
                  <a:lnTo>
                    <a:pt x="1700225" y="1345907"/>
                  </a:lnTo>
                  <a:lnTo>
                    <a:pt x="1700390" y="1345780"/>
                  </a:lnTo>
                  <a:lnTo>
                    <a:pt x="1700606" y="1345653"/>
                  </a:lnTo>
                  <a:lnTo>
                    <a:pt x="1701025" y="1345272"/>
                  </a:lnTo>
                  <a:lnTo>
                    <a:pt x="1701165" y="1345018"/>
                  </a:lnTo>
                  <a:lnTo>
                    <a:pt x="1701215" y="1343875"/>
                  </a:lnTo>
                  <a:lnTo>
                    <a:pt x="1701634" y="1342986"/>
                  </a:lnTo>
                  <a:lnTo>
                    <a:pt x="1701622" y="1342224"/>
                  </a:lnTo>
                  <a:lnTo>
                    <a:pt x="1702092" y="1342097"/>
                  </a:lnTo>
                  <a:lnTo>
                    <a:pt x="1703006" y="1342351"/>
                  </a:lnTo>
                  <a:lnTo>
                    <a:pt x="1703755" y="1342478"/>
                  </a:lnTo>
                  <a:lnTo>
                    <a:pt x="1704162" y="1342097"/>
                  </a:lnTo>
                  <a:lnTo>
                    <a:pt x="1704695" y="1341589"/>
                  </a:lnTo>
                  <a:lnTo>
                    <a:pt x="1704898" y="1340065"/>
                  </a:lnTo>
                  <a:lnTo>
                    <a:pt x="1705203" y="1339430"/>
                  </a:lnTo>
                  <a:lnTo>
                    <a:pt x="1706676" y="1337525"/>
                  </a:lnTo>
                  <a:lnTo>
                    <a:pt x="1706346" y="1337144"/>
                  </a:lnTo>
                  <a:lnTo>
                    <a:pt x="1706054" y="1336636"/>
                  </a:lnTo>
                  <a:lnTo>
                    <a:pt x="1705978" y="1336255"/>
                  </a:lnTo>
                  <a:lnTo>
                    <a:pt x="1707045" y="1333969"/>
                  </a:lnTo>
                  <a:lnTo>
                    <a:pt x="1706626" y="1333842"/>
                  </a:lnTo>
                  <a:lnTo>
                    <a:pt x="1706511" y="1333588"/>
                  </a:lnTo>
                  <a:lnTo>
                    <a:pt x="1706511" y="1332953"/>
                  </a:lnTo>
                  <a:lnTo>
                    <a:pt x="1705444" y="1332445"/>
                  </a:lnTo>
                  <a:lnTo>
                    <a:pt x="1705267" y="1331937"/>
                  </a:lnTo>
                  <a:lnTo>
                    <a:pt x="1705216" y="1331302"/>
                  </a:lnTo>
                  <a:lnTo>
                    <a:pt x="1705432" y="1330794"/>
                  </a:lnTo>
                  <a:lnTo>
                    <a:pt x="1705889" y="1330413"/>
                  </a:lnTo>
                  <a:lnTo>
                    <a:pt x="1706359" y="1330032"/>
                  </a:lnTo>
                  <a:lnTo>
                    <a:pt x="1706575" y="1329524"/>
                  </a:lnTo>
                  <a:lnTo>
                    <a:pt x="1706486" y="1322158"/>
                  </a:lnTo>
                  <a:lnTo>
                    <a:pt x="1706270" y="1321523"/>
                  </a:lnTo>
                  <a:lnTo>
                    <a:pt x="1706562" y="1320761"/>
                  </a:lnTo>
                  <a:lnTo>
                    <a:pt x="1707197" y="1318983"/>
                  </a:lnTo>
                  <a:close/>
                </a:path>
                <a:path w="2097405" h="1483995">
                  <a:moveTo>
                    <a:pt x="1714106" y="1067739"/>
                  </a:moveTo>
                  <a:lnTo>
                    <a:pt x="1714042" y="1067485"/>
                  </a:lnTo>
                  <a:lnTo>
                    <a:pt x="1713509" y="1067485"/>
                  </a:lnTo>
                  <a:lnTo>
                    <a:pt x="1713395" y="1067739"/>
                  </a:lnTo>
                  <a:lnTo>
                    <a:pt x="1713890" y="1067866"/>
                  </a:lnTo>
                  <a:lnTo>
                    <a:pt x="1714106" y="1067739"/>
                  </a:lnTo>
                  <a:close/>
                </a:path>
                <a:path w="2097405" h="1483995">
                  <a:moveTo>
                    <a:pt x="1730311" y="1439443"/>
                  </a:moveTo>
                  <a:lnTo>
                    <a:pt x="1730044" y="1440713"/>
                  </a:lnTo>
                  <a:lnTo>
                    <a:pt x="1730311" y="1439443"/>
                  </a:lnTo>
                  <a:close/>
                </a:path>
                <a:path w="2097405" h="1483995">
                  <a:moveTo>
                    <a:pt x="1740065" y="1104315"/>
                  </a:moveTo>
                  <a:lnTo>
                    <a:pt x="1739633" y="1104023"/>
                  </a:lnTo>
                  <a:lnTo>
                    <a:pt x="1739404" y="1104061"/>
                  </a:lnTo>
                  <a:lnTo>
                    <a:pt x="1739900" y="1104442"/>
                  </a:lnTo>
                  <a:lnTo>
                    <a:pt x="1740065" y="1104315"/>
                  </a:lnTo>
                  <a:close/>
                </a:path>
                <a:path w="2097405" h="1483995">
                  <a:moveTo>
                    <a:pt x="1742782" y="1140637"/>
                  </a:moveTo>
                  <a:lnTo>
                    <a:pt x="1742135" y="1140383"/>
                  </a:lnTo>
                  <a:lnTo>
                    <a:pt x="1741855" y="1140510"/>
                  </a:lnTo>
                  <a:lnTo>
                    <a:pt x="1741766" y="1140764"/>
                  </a:lnTo>
                  <a:lnTo>
                    <a:pt x="1741970" y="1141018"/>
                  </a:lnTo>
                  <a:lnTo>
                    <a:pt x="1742198" y="1141145"/>
                  </a:lnTo>
                  <a:lnTo>
                    <a:pt x="1742554" y="1141145"/>
                  </a:lnTo>
                  <a:lnTo>
                    <a:pt x="1742744" y="1140764"/>
                  </a:lnTo>
                  <a:lnTo>
                    <a:pt x="1742782" y="1140637"/>
                  </a:lnTo>
                  <a:close/>
                </a:path>
                <a:path w="2097405" h="1483995">
                  <a:moveTo>
                    <a:pt x="1769262" y="1367053"/>
                  </a:moveTo>
                  <a:lnTo>
                    <a:pt x="1768817" y="1365783"/>
                  </a:lnTo>
                  <a:lnTo>
                    <a:pt x="1768690" y="1367053"/>
                  </a:lnTo>
                  <a:lnTo>
                    <a:pt x="1769262" y="1367053"/>
                  </a:lnTo>
                  <a:close/>
                </a:path>
                <a:path w="2097405" h="1483995">
                  <a:moveTo>
                    <a:pt x="1777365" y="1087678"/>
                  </a:moveTo>
                  <a:lnTo>
                    <a:pt x="1776437" y="1087805"/>
                  </a:lnTo>
                  <a:lnTo>
                    <a:pt x="1775866" y="1087678"/>
                  </a:lnTo>
                  <a:lnTo>
                    <a:pt x="1775663" y="1087297"/>
                  </a:lnTo>
                  <a:lnTo>
                    <a:pt x="1775028" y="1087043"/>
                  </a:lnTo>
                  <a:lnTo>
                    <a:pt x="1774291" y="1086408"/>
                  </a:lnTo>
                  <a:lnTo>
                    <a:pt x="1773732" y="1086586"/>
                  </a:lnTo>
                  <a:lnTo>
                    <a:pt x="1773732" y="1089583"/>
                  </a:lnTo>
                  <a:lnTo>
                    <a:pt x="1773415" y="1089710"/>
                  </a:lnTo>
                  <a:lnTo>
                    <a:pt x="1773516" y="1089456"/>
                  </a:lnTo>
                  <a:lnTo>
                    <a:pt x="1773732" y="1089583"/>
                  </a:lnTo>
                  <a:lnTo>
                    <a:pt x="1773732" y="1086586"/>
                  </a:lnTo>
                  <a:lnTo>
                    <a:pt x="1772691" y="1086916"/>
                  </a:lnTo>
                  <a:lnTo>
                    <a:pt x="1770989" y="1087043"/>
                  </a:lnTo>
                  <a:lnTo>
                    <a:pt x="1770545" y="1085773"/>
                  </a:lnTo>
                  <a:lnTo>
                    <a:pt x="1770659" y="1084376"/>
                  </a:lnTo>
                  <a:lnTo>
                    <a:pt x="1771129" y="1083741"/>
                  </a:lnTo>
                  <a:lnTo>
                    <a:pt x="1769541" y="1083106"/>
                  </a:lnTo>
                  <a:lnTo>
                    <a:pt x="1767535" y="1082344"/>
                  </a:lnTo>
                  <a:lnTo>
                    <a:pt x="1768233" y="1080439"/>
                  </a:lnTo>
                  <a:lnTo>
                    <a:pt x="1768144" y="1079804"/>
                  </a:lnTo>
                  <a:lnTo>
                    <a:pt x="1767713" y="1078915"/>
                  </a:lnTo>
                  <a:lnTo>
                    <a:pt x="1765655" y="1078788"/>
                  </a:lnTo>
                  <a:lnTo>
                    <a:pt x="1767141" y="1077899"/>
                  </a:lnTo>
                  <a:lnTo>
                    <a:pt x="1767065" y="1077772"/>
                  </a:lnTo>
                  <a:lnTo>
                    <a:pt x="1766684" y="1077645"/>
                  </a:lnTo>
                  <a:lnTo>
                    <a:pt x="1764919" y="1077518"/>
                  </a:lnTo>
                  <a:lnTo>
                    <a:pt x="1763991" y="1077264"/>
                  </a:lnTo>
                  <a:lnTo>
                    <a:pt x="1763420" y="1077112"/>
                  </a:lnTo>
                  <a:lnTo>
                    <a:pt x="1763420" y="1102918"/>
                  </a:lnTo>
                  <a:lnTo>
                    <a:pt x="1763077" y="1104188"/>
                  </a:lnTo>
                  <a:lnTo>
                    <a:pt x="1762963" y="1104442"/>
                  </a:lnTo>
                  <a:lnTo>
                    <a:pt x="1762480" y="1105331"/>
                  </a:lnTo>
                  <a:lnTo>
                    <a:pt x="1761693" y="1105839"/>
                  </a:lnTo>
                  <a:lnTo>
                    <a:pt x="1761858" y="1105331"/>
                  </a:lnTo>
                  <a:lnTo>
                    <a:pt x="1761934" y="1103680"/>
                  </a:lnTo>
                  <a:lnTo>
                    <a:pt x="1761998" y="1102918"/>
                  </a:lnTo>
                  <a:lnTo>
                    <a:pt x="1762239" y="1102791"/>
                  </a:lnTo>
                  <a:lnTo>
                    <a:pt x="1762493" y="1102664"/>
                  </a:lnTo>
                  <a:lnTo>
                    <a:pt x="1763420" y="1102918"/>
                  </a:lnTo>
                  <a:lnTo>
                    <a:pt x="1763420" y="1077112"/>
                  </a:lnTo>
                  <a:lnTo>
                    <a:pt x="1762594" y="1076883"/>
                  </a:lnTo>
                  <a:lnTo>
                    <a:pt x="1761045" y="1076375"/>
                  </a:lnTo>
                  <a:lnTo>
                    <a:pt x="1760270" y="1075740"/>
                  </a:lnTo>
                  <a:lnTo>
                    <a:pt x="1757908" y="1077264"/>
                  </a:lnTo>
                  <a:lnTo>
                    <a:pt x="1757540" y="1077264"/>
                  </a:lnTo>
                  <a:lnTo>
                    <a:pt x="1757438" y="1077137"/>
                  </a:lnTo>
                  <a:lnTo>
                    <a:pt x="1757387" y="1076883"/>
                  </a:lnTo>
                  <a:lnTo>
                    <a:pt x="1757603" y="1076756"/>
                  </a:lnTo>
                  <a:lnTo>
                    <a:pt x="1757743" y="1076502"/>
                  </a:lnTo>
                  <a:lnTo>
                    <a:pt x="1757718" y="1075994"/>
                  </a:lnTo>
                  <a:lnTo>
                    <a:pt x="1757362" y="1075613"/>
                  </a:lnTo>
                  <a:lnTo>
                    <a:pt x="1756549" y="1075867"/>
                  </a:lnTo>
                  <a:lnTo>
                    <a:pt x="1755254" y="1076629"/>
                  </a:lnTo>
                  <a:lnTo>
                    <a:pt x="1753552" y="1077950"/>
                  </a:lnTo>
                  <a:lnTo>
                    <a:pt x="1753552" y="1123238"/>
                  </a:lnTo>
                  <a:lnTo>
                    <a:pt x="1752384" y="1124000"/>
                  </a:lnTo>
                  <a:lnTo>
                    <a:pt x="1750999" y="1124635"/>
                  </a:lnTo>
                  <a:lnTo>
                    <a:pt x="1748878" y="1124254"/>
                  </a:lnTo>
                  <a:lnTo>
                    <a:pt x="1748574" y="1124038"/>
                  </a:lnTo>
                  <a:lnTo>
                    <a:pt x="1748574" y="1125778"/>
                  </a:lnTo>
                  <a:lnTo>
                    <a:pt x="1748358" y="1126413"/>
                  </a:lnTo>
                  <a:lnTo>
                    <a:pt x="1747723" y="1127048"/>
                  </a:lnTo>
                  <a:lnTo>
                    <a:pt x="1746732" y="1127175"/>
                  </a:lnTo>
                  <a:lnTo>
                    <a:pt x="1746377" y="1126540"/>
                  </a:lnTo>
                  <a:lnTo>
                    <a:pt x="1746008" y="1125524"/>
                  </a:lnTo>
                  <a:lnTo>
                    <a:pt x="1746275" y="1125651"/>
                  </a:lnTo>
                  <a:lnTo>
                    <a:pt x="1746631" y="1125651"/>
                  </a:lnTo>
                  <a:lnTo>
                    <a:pt x="1747062" y="1125524"/>
                  </a:lnTo>
                  <a:lnTo>
                    <a:pt x="1747799" y="1125143"/>
                  </a:lnTo>
                  <a:lnTo>
                    <a:pt x="1748167" y="1124762"/>
                  </a:lnTo>
                  <a:lnTo>
                    <a:pt x="1748447" y="1124889"/>
                  </a:lnTo>
                  <a:lnTo>
                    <a:pt x="1748574" y="1125778"/>
                  </a:lnTo>
                  <a:lnTo>
                    <a:pt x="1748574" y="1124038"/>
                  </a:lnTo>
                  <a:lnTo>
                    <a:pt x="1748459" y="1123873"/>
                  </a:lnTo>
                  <a:lnTo>
                    <a:pt x="1750364" y="1123619"/>
                  </a:lnTo>
                  <a:lnTo>
                    <a:pt x="1751723" y="1122730"/>
                  </a:lnTo>
                  <a:lnTo>
                    <a:pt x="1752511" y="1121079"/>
                  </a:lnTo>
                  <a:lnTo>
                    <a:pt x="1752942" y="1120952"/>
                  </a:lnTo>
                  <a:lnTo>
                    <a:pt x="1753298" y="1121206"/>
                  </a:lnTo>
                  <a:lnTo>
                    <a:pt x="1753501" y="1121587"/>
                  </a:lnTo>
                  <a:lnTo>
                    <a:pt x="1753552" y="1123238"/>
                  </a:lnTo>
                  <a:lnTo>
                    <a:pt x="1753552" y="1077950"/>
                  </a:lnTo>
                  <a:lnTo>
                    <a:pt x="1753273" y="1078153"/>
                  </a:lnTo>
                  <a:lnTo>
                    <a:pt x="1752333" y="1078496"/>
                  </a:lnTo>
                  <a:lnTo>
                    <a:pt x="1752333" y="1118920"/>
                  </a:lnTo>
                  <a:lnTo>
                    <a:pt x="1752041" y="1118793"/>
                  </a:lnTo>
                  <a:lnTo>
                    <a:pt x="1752028" y="1117396"/>
                  </a:lnTo>
                  <a:lnTo>
                    <a:pt x="1752333" y="1118920"/>
                  </a:lnTo>
                  <a:lnTo>
                    <a:pt x="1752333" y="1078496"/>
                  </a:lnTo>
                  <a:lnTo>
                    <a:pt x="1751177" y="1078915"/>
                  </a:lnTo>
                  <a:lnTo>
                    <a:pt x="1748980" y="1079042"/>
                  </a:lnTo>
                  <a:lnTo>
                    <a:pt x="1745475" y="1080185"/>
                  </a:lnTo>
                  <a:lnTo>
                    <a:pt x="1743684" y="1080922"/>
                  </a:lnTo>
                  <a:lnTo>
                    <a:pt x="1743684" y="1134160"/>
                  </a:lnTo>
                  <a:lnTo>
                    <a:pt x="1742833" y="1134795"/>
                  </a:lnTo>
                  <a:lnTo>
                    <a:pt x="1742732" y="1133398"/>
                  </a:lnTo>
                  <a:lnTo>
                    <a:pt x="1743481" y="1133525"/>
                  </a:lnTo>
                  <a:lnTo>
                    <a:pt x="1743684" y="1134160"/>
                  </a:lnTo>
                  <a:lnTo>
                    <a:pt x="1743684" y="1080922"/>
                  </a:lnTo>
                  <a:lnTo>
                    <a:pt x="1742008" y="1081608"/>
                  </a:lnTo>
                  <a:lnTo>
                    <a:pt x="1742008" y="1097330"/>
                  </a:lnTo>
                  <a:lnTo>
                    <a:pt x="1741030" y="1098600"/>
                  </a:lnTo>
                  <a:lnTo>
                    <a:pt x="1741017" y="1100086"/>
                  </a:lnTo>
                  <a:lnTo>
                    <a:pt x="1741982" y="1101013"/>
                  </a:lnTo>
                  <a:lnTo>
                    <a:pt x="1741233" y="1100886"/>
                  </a:lnTo>
                  <a:lnTo>
                    <a:pt x="1740281" y="1100886"/>
                  </a:lnTo>
                  <a:lnTo>
                    <a:pt x="1739861" y="1101013"/>
                  </a:lnTo>
                  <a:lnTo>
                    <a:pt x="1740369" y="1102156"/>
                  </a:lnTo>
                  <a:lnTo>
                    <a:pt x="1740585" y="1102410"/>
                  </a:lnTo>
                  <a:lnTo>
                    <a:pt x="1740369" y="1102664"/>
                  </a:lnTo>
                  <a:lnTo>
                    <a:pt x="1739734" y="1102791"/>
                  </a:lnTo>
                  <a:lnTo>
                    <a:pt x="1739861" y="1102664"/>
                  </a:lnTo>
                  <a:lnTo>
                    <a:pt x="1740369" y="1102156"/>
                  </a:lnTo>
                  <a:lnTo>
                    <a:pt x="1739392" y="1101902"/>
                  </a:lnTo>
                  <a:lnTo>
                    <a:pt x="1738947" y="1101559"/>
                  </a:lnTo>
                  <a:lnTo>
                    <a:pt x="1738820" y="1100124"/>
                  </a:lnTo>
                  <a:lnTo>
                    <a:pt x="1738807" y="1098854"/>
                  </a:lnTo>
                  <a:lnTo>
                    <a:pt x="1739455" y="1098219"/>
                  </a:lnTo>
                  <a:lnTo>
                    <a:pt x="1740204" y="1097711"/>
                  </a:lnTo>
                  <a:lnTo>
                    <a:pt x="1740560" y="1097330"/>
                  </a:lnTo>
                  <a:lnTo>
                    <a:pt x="1741170" y="1097203"/>
                  </a:lnTo>
                  <a:lnTo>
                    <a:pt x="1742008" y="1097330"/>
                  </a:lnTo>
                  <a:lnTo>
                    <a:pt x="1742008" y="1081608"/>
                  </a:lnTo>
                  <a:lnTo>
                    <a:pt x="1741728" y="1081709"/>
                  </a:lnTo>
                  <a:lnTo>
                    <a:pt x="1739811" y="1082344"/>
                  </a:lnTo>
                  <a:lnTo>
                    <a:pt x="1737220" y="1083360"/>
                  </a:lnTo>
                  <a:lnTo>
                    <a:pt x="1733956" y="1084884"/>
                  </a:lnTo>
                  <a:lnTo>
                    <a:pt x="1727758" y="1087678"/>
                  </a:lnTo>
                  <a:lnTo>
                    <a:pt x="1723212" y="1090345"/>
                  </a:lnTo>
                  <a:lnTo>
                    <a:pt x="1720291" y="1092885"/>
                  </a:lnTo>
                  <a:lnTo>
                    <a:pt x="1718043" y="1093647"/>
                  </a:lnTo>
                  <a:lnTo>
                    <a:pt x="1717255" y="1094155"/>
                  </a:lnTo>
                  <a:lnTo>
                    <a:pt x="1716862" y="1094536"/>
                  </a:lnTo>
                  <a:lnTo>
                    <a:pt x="1716862" y="1094917"/>
                  </a:lnTo>
                  <a:lnTo>
                    <a:pt x="1716430" y="1095044"/>
                  </a:lnTo>
                  <a:lnTo>
                    <a:pt x="1715731" y="1095298"/>
                  </a:lnTo>
                  <a:lnTo>
                    <a:pt x="1714728" y="1095933"/>
                  </a:lnTo>
                  <a:lnTo>
                    <a:pt x="1713674" y="1096441"/>
                  </a:lnTo>
                  <a:lnTo>
                    <a:pt x="1711109" y="1097203"/>
                  </a:lnTo>
                  <a:lnTo>
                    <a:pt x="1710613" y="1097838"/>
                  </a:lnTo>
                  <a:lnTo>
                    <a:pt x="1710575" y="1098854"/>
                  </a:lnTo>
                  <a:lnTo>
                    <a:pt x="1709369" y="1099108"/>
                  </a:lnTo>
                  <a:lnTo>
                    <a:pt x="1703628" y="1103045"/>
                  </a:lnTo>
                  <a:lnTo>
                    <a:pt x="1702346" y="1103045"/>
                  </a:lnTo>
                  <a:lnTo>
                    <a:pt x="1700898" y="1103680"/>
                  </a:lnTo>
                  <a:lnTo>
                    <a:pt x="1699247" y="1104823"/>
                  </a:lnTo>
                  <a:lnTo>
                    <a:pt x="1697545" y="1106093"/>
                  </a:lnTo>
                  <a:lnTo>
                    <a:pt x="1695513" y="1106855"/>
                  </a:lnTo>
                  <a:lnTo>
                    <a:pt x="1694141" y="1107643"/>
                  </a:lnTo>
                  <a:lnTo>
                    <a:pt x="1694141" y="1128318"/>
                  </a:lnTo>
                  <a:lnTo>
                    <a:pt x="1693087" y="1128318"/>
                  </a:lnTo>
                  <a:lnTo>
                    <a:pt x="1692275" y="1127810"/>
                  </a:lnTo>
                  <a:lnTo>
                    <a:pt x="1691855" y="1127048"/>
                  </a:lnTo>
                  <a:lnTo>
                    <a:pt x="1691728" y="1126794"/>
                  </a:lnTo>
                  <a:lnTo>
                    <a:pt x="1692986" y="1127048"/>
                  </a:lnTo>
                  <a:lnTo>
                    <a:pt x="1693799" y="1127556"/>
                  </a:lnTo>
                  <a:lnTo>
                    <a:pt x="1694141" y="1128318"/>
                  </a:lnTo>
                  <a:lnTo>
                    <a:pt x="1694141" y="1107643"/>
                  </a:lnTo>
                  <a:lnTo>
                    <a:pt x="1693278" y="1108125"/>
                  </a:lnTo>
                  <a:lnTo>
                    <a:pt x="1690928" y="1109649"/>
                  </a:lnTo>
                  <a:lnTo>
                    <a:pt x="1688719" y="1110792"/>
                  </a:lnTo>
                  <a:lnTo>
                    <a:pt x="1687195" y="1111681"/>
                  </a:lnTo>
                  <a:lnTo>
                    <a:pt x="1686331" y="1112316"/>
                  </a:lnTo>
                  <a:lnTo>
                    <a:pt x="1685772" y="1112062"/>
                  </a:lnTo>
                  <a:lnTo>
                    <a:pt x="1685798" y="1111681"/>
                  </a:lnTo>
                  <a:lnTo>
                    <a:pt x="1685912" y="1111300"/>
                  </a:lnTo>
                  <a:lnTo>
                    <a:pt x="1686458" y="1110538"/>
                  </a:lnTo>
                  <a:lnTo>
                    <a:pt x="1685886" y="1110284"/>
                  </a:lnTo>
                  <a:lnTo>
                    <a:pt x="1685582" y="1110030"/>
                  </a:lnTo>
                  <a:lnTo>
                    <a:pt x="1685632" y="1109649"/>
                  </a:lnTo>
                  <a:lnTo>
                    <a:pt x="1686737" y="1108506"/>
                  </a:lnTo>
                  <a:lnTo>
                    <a:pt x="1689569" y="1106982"/>
                  </a:lnTo>
                  <a:lnTo>
                    <a:pt x="1689608" y="1106347"/>
                  </a:lnTo>
                  <a:lnTo>
                    <a:pt x="1689671" y="1105204"/>
                  </a:lnTo>
                  <a:lnTo>
                    <a:pt x="1689696" y="1104696"/>
                  </a:lnTo>
                  <a:lnTo>
                    <a:pt x="1690408" y="1104315"/>
                  </a:lnTo>
                  <a:lnTo>
                    <a:pt x="1690497" y="1104188"/>
                  </a:lnTo>
                  <a:lnTo>
                    <a:pt x="1690471" y="1103934"/>
                  </a:lnTo>
                  <a:lnTo>
                    <a:pt x="1690230" y="1103680"/>
                  </a:lnTo>
                  <a:lnTo>
                    <a:pt x="1690166" y="1103426"/>
                  </a:lnTo>
                  <a:lnTo>
                    <a:pt x="1689684" y="1103172"/>
                  </a:lnTo>
                  <a:lnTo>
                    <a:pt x="1688757" y="1102918"/>
                  </a:lnTo>
                  <a:lnTo>
                    <a:pt x="1689392" y="1102664"/>
                  </a:lnTo>
                  <a:lnTo>
                    <a:pt x="1691513" y="1102664"/>
                  </a:lnTo>
                  <a:lnTo>
                    <a:pt x="1691347" y="1101648"/>
                  </a:lnTo>
                  <a:lnTo>
                    <a:pt x="1691068" y="1100378"/>
                  </a:lnTo>
                  <a:lnTo>
                    <a:pt x="1690890" y="1100124"/>
                  </a:lnTo>
                  <a:lnTo>
                    <a:pt x="1690801" y="1099997"/>
                  </a:lnTo>
                  <a:lnTo>
                    <a:pt x="1692071" y="1100251"/>
                  </a:lnTo>
                  <a:lnTo>
                    <a:pt x="1692744" y="1100886"/>
                  </a:lnTo>
                  <a:lnTo>
                    <a:pt x="1692795" y="1101775"/>
                  </a:lnTo>
                  <a:lnTo>
                    <a:pt x="1694395" y="1099997"/>
                  </a:lnTo>
                  <a:lnTo>
                    <a:pt x="1695919" y="1097203"/>
                  </a:lnTo>
                  <a:lnTo>
                    <a:pt x="1695361" y="1097965"/>
                  </a:lnTo>
                  <a:lnTo>
                    <a:pt x="1694294" y="1098219"/>
                  </a:lnTo>
                  <a:lnTo>
                    <a:pt x="1692732" y="1097711"/>
                  </a:lnTo>
                  <a:lnTo>
                    <a:pt x="1694014" y="1096949"/>
                  </a:lnTo>
                  <a:lnTo>
                    <a:pt x="1694307" y="1096187"/>
                  </a:lnTo>
                  <a:lnTo>
                    <a:pt x="1693608" y="1095552"/>
                  </a:lnTo>
                  <a:lnTo>
                    <a:pt x="1692325" y="1096949"/>
                  </a:lnTo>
                  <a:lnTo>
                    <a:pt x="1691678" y="1096695"/>
                  </a:lnTo>
                  <a:lnTo>
                    <a:pt x="1690941" y="1096568"/>
                  </a:lnTo>
                  <a:lnTo>
                    <a:pt x="1690370" y="1096314"/>
                  </a:lnTo>
                  <a:lnTo>
                    <a:pt x="1690344" y="1095933"/>
                  </a:lnTo>
                  <a:lnTo>
                    <a:pt x="1690839" y="1095679"/>
                  </a:lnTo>
                  <a:lnTo>
                    <a:pt x="1692109" y="1095298"/>
                  </a:lnTo>
                  <a:lnTo>
                    <a:pt x="1692541" y="1095171"/>
                  </a:lnTo>
                  <a:lnTo>
                    <a:pt x="1693824" y="1094155"/>
                  </a:lnTo>
                  <a:lnTo>
                    <a:pt x="1694688" y="1092885"/>
                  </a:lnTo>
                  <a:lnTo>
                    <a:pt x="1695894" y="1091488"/>
                  </a:lnTo>
                  <a:lnTo>
                    <a:pt x="1696135" y="1090472"/>
                  </a:lnTo>
                  <a:lnTo>
                    <a:pt x="1696008" y="1090091"/>
                  </a:lnTo>
                  <a:lnTo>
                    <a:pt x="1695462" y="1089202"/>
                  </a:lnTo>
                  <a:lnTo>
                    <a:pt x="1696847" y="1089202"/>
                  </a:lnTo>
                  <a:lnTo>
                    <a:pt x="1697697" y="1089075"/>
                  </a:lnTo>
                  <a:lnTo>
                    <a:pt x="1697837" y="1089202"/>
                  </a:lnTo>
                  <a:lnTo>
                    <a:pt x="1698053" y="1089075"/>
                  </a:lnTo>
                  <a:lnTo>
                    <a:pt x="1698269" y="1088948"/>
                  </a:lnTo>
                  <a:lnTo>
                    <a:pt x="1698980" y="1088694"/>
                  </a:lnTo>
                  <a:lnTo>
                    <a:pt x="1698980" y="1088567"/>
                  </a:lnTo>
                  <a:lnTo>
                    <a:pt x="1698891" y="1087678"/>
                  </a:lnTo>
                  <a:lnTo>
                    <a:pt x="1698815" y="1087424"/>
                  </a:lnTo>
                  <a:lnTo>
                    <a:pt x="1698459" y="1087043"/>
                  </a:lnTo>
                  <a:lnTo>
                    <a:pt x="1697951" y="1085392"/>
                  </a:lnTo>
                  <a:lnTo>
                    <a:pt x="1699920" y="1085392"/>
                  </a:lnTo>
                  <a:lnTo>
                    <a:pt x="1700847" y="1084757"/>
                  </a:lnTo>
                  <a:lnTo>
                    <a:pt x="1700745" y="1083868"/>
                  </a:lnTo>
                  <a:lnTo>
                    <a:pt x="1700720" y="1083614"/>
                  </a:lnTo>
                  <a:lnTo>
                    <a:pt x="1702066" y="1083868"/>
                  </a:lnTo>
                  <a:lnTo>
                    <a:pt x="1702460" y="1083614"/>
                  </a:lnTo>
                  <a:lnTo>
                    <a:pt x="1701901" y="1082979"/>
                  </a:lnTo>
                  <a:lnTo>
                    <a:pt x="1701266" y="1083106"/>
                  </a:lnTo>
                  <a:lnTo>
                    <a:pt x="1700517" y="1083614"/>
                  </a:lnTo>
                  <a:lnTo>
                    <a:pt x="1700212" y="1083741"/>
                  </a:lnTo>
                  <a:lnTo>
                    <a:pt x="1699729" y="1083868"/>
                  </a:lnTo>
                  <a:lnTo>
                    <a:pt x="1699018" y="1083868"/>
                  </a:lnTo>
                  <a:lnTo>
                    <a:pt x="1698929" y="1083614"/>
                  </a:lnTo>
                  <a:lnTo>
                    <a:pt x="1698993" y="1083233"/>
                  </a:lnTo>
                  <a:lnTo>
                    <a:pt x="1699348" y="1083233"/>
                  </a:lnTo>
                  <a:lnTo>
                    <a:pt x="1699666" y="1083106"/>
                  </a:lnTo>
                  <a:lnTo>
                    <a:pt x="1699742" y="1082979"/>
                  </a:lnTo>
                  <a:lnTo>
                    <a:pt x="1699780" y="1080820"/>
                  </a:lnTo>
                  <a:lnTo>
                    <a:pt x="1700847" y="1080439"/>
                  </a:lnTo>
                  <a:lnTo>
                    <a:pt x="1701571" y="1080058"/>
                  </a:lnTo>
                  <a:lnTo>
                    <a:pt x="1702460" y="1079296"/>
                  </a:lnTo>
                  <a:lnTo>
                    <a:pt x="1702790" y="1078661"/>
                  </a:lnTo>
                  <a:lnTo>
                    <a:pt x="1703362" y="1077772"/>
                  </a:lnTo>
                  <a:lnTo>
                    <a:pt x="1704263" y="1077264"/>
                  </a:lnTo>
                  <a:lnTo>
                    <a:pt x="1704492" y="1077137"/>
                  </a:lnTo>
                  <a:lnTo>
                    <a:pt x="1706206" y="1076629"/>
                  </a:lnTo>
                  <a:lnTo>
                    <a:pt x="1705013" y="1076502"/>
                  </a:lnTo>
                  <a:lnTo>
                    <a:pt x="1704733" y="1076121"/>
                  </a:lnTo>
                  <a:lnTo>
                    <a:pt x="1704644" y="1075994"/>
                  </a:lnTo>
                  <a:lnTo>
                    <a:pt x="1704721" y="1075105"/>
                  </a:lnTo>
                  <a:lnTo>
                    <a:pt x="1704987" y="1073962"/>
                  </a:lnTo>
                  <a:lnTo>
                    <a:pt x="1705673" y="1073454"/>
                  </a:lnTo>
                  <a:lnTo>
                    <a:pt x="1706880" y="1073200"/>
                  </a:lnTo>
                  <a:lnTo>
                    <a:pt x="1706168" y="1072565"/>
                  </a:lnTo>
                  <a:lnTo>
                    <a:pt x="1706816" y="1071549"/>
                  </a:lnTo>
                  <a:lnTo>
                    <a:pt x="1708810" y="1070533"/>
                  </a:lnTo>
                  <a:lnTo>
                    <a:pt x="1708962" y="1069898"/>
                  </a:lnTo>
                  <a:lnTo>
                    <a:pt x="1709026" y="1069644"/>
                  </a:lnTo>
                  <a:lnTo>
                    <a:pt x="1709610" y="1068882"/>
                  </a:lnTo>
                  <a:lnTo>
                    <a:pt x="1710524" y="1068120"/>
                  </a:lnTo>
                  <a:lnTo>
                    <a:pt x="1709267" y="1067866"/>
                  </a:lnTo>
                  <a:lnTo>
                    <a:pt x="1708886" y="1067104"/>
                  </a:lnTo>
                  <a:lnTo>
                    <a:pt x="1709064" y="1066596"/>
                  </a:lnTo>
                  <a:lnTo>
                    <a:pt x="1709242" y="1066088"/>
                  </a:lnTo>
                  <a:lnTo>
                    <a:pt x="1709381" y="1065707"/>
                  </a:lnTo>
                  <a:lnTo>
                    <a:pt x="1710448" y="1065707"/>
                  </a:lnTo>
                  <a:lnTo>
                    <a:pt x="1711413" y="1065199"/>
                  </a:lnTo>
                  <a:lnTo>
                    <a:pt x="1712264" y="1064310"/>
                  </a:lnTo>
                  <a:lnTo>
                    <a:pt x="1713001" y="1065453"/>
                  </a:lnTo>
                  <a:lnTo>
                    <a:pt x="1713420" y="1065326"/>
                  </a:lnTo>
                  <a:lnTo>
                    <a:pt x="1713484" y="1065199"/>
                  </a:lnTo>
                  <a:lnTo>
                    <a:pt x="1713547" y="1064310"/>
                  </a:lnTo>
                  <a:lnTo>
                    <a:pt x="1713852" y="1063675"/>
                  </a:lnTo>
                  <a:lnTo>
                    <a:pt x="1713979" y="1063040"/>
                  </a:lnTo>
                  <a:lnTo>
                    <a:pt x="1714182" y="1062913"/>
                  </a:lnTo>
                  <a:lnTo>
                    <a:pt x="1714512" y="1062405"/>
                  </a:lnTo>
                  <a:lnTo>
                    <a:pt x="1715376" y="1060754"/>
                  </a:lnTo>
                  <a:lnTo>
                    <a:pt x="1716125" y="1059865"/>
                  </a:lnTo>
                  <a:lnTo>
                    <a:pt x="1715427" y="1059103"/>
                  </a:lnTo>
                  <a:lnTo>
                    <a:pt x="1715262" y="1058722"/>
                  </a:lnTo>
                  <a:lnTo>
                    <a:pt x="1715325" y="1057706"/>
                  </a:lnTo>
                  <a:lnTo>
                    <a:pt x="1715528" y="1056309"/>
                  </a:lnTo>
                  <a:lnTo>
                    <a:pt x="1715858" y="1055166"/>
                  </a:lnTo>
                  <a:lnTo>
                    <a:pt x="1714588" y="1054531"/>
                  </a:lnTo>
                  <a:lnTo>
                    <a:pt x="1714093" y="1053896"/>
                  </a:lnTo>
                  <a:lnTo>
                    <a:pt x="1714385" y="1053388"/>
                  </a:lnTo>
                  <a:lnTo>
                    <a:pt x="1713814" y="1052626"/>
                  </a:lnTo>
                  <a:lnTo>
                    <a:pt x="1713623" y="1052372"/>
                  </a:lnTo>
                  <a:lnTo>
                    <a:pt x="1712175" y="1051864"/>
                  </a:lnTo>
                  <a:lnTo>
                    <a:pt x="1709508" y="1051864"/>
                  </a:lnTo>
                  <a:lnTo>
                    <a:pt x="1708505" y="1052626"/>
                  </a:lnTo>
                  <a:lnTo>
                    <a:pt x="1708162" y="1052626"/>
                  </a:lnTo>
                  <a:lnTo>
                    <a:pt x="1708023" y="1052245"/>
                  </a:lnTo>
                  <a:lnTo>
                    <a:pt x="1707896" y="1052131"/>
                  </a:lnTo>
                  <a:lnTo>
                    <a:pt x="1707896" y="1066596"/>
                  </a:lnTo>
                  <a:lnTo>
                    <a:pt x="1707045" y="1066596"/>
                  </a:lnTo>
                  <a:lnTo>
                    <a:pt x="1707324" y="1066088"/>
                  </a:lnTo>
                  <a:lnTo>
                    <a:pt x="1707616" y="1066088"/>
                  </a:lnTo>
                  <a:lnTo>
                    <a:pt x="1707896" y="1066596"/>
                  </a:lnTo>
                  <a:lnTo>
                    <a:pt x="1707896" y="1052131"/>
                  </a:lnTo>
                  <a:lnTo>
                    <a:pt x="1707769" y="1051991"/>
                  </a:lnTo>
                  <a:lnTo>
                    <a:pt x="1707603" y="1051483"/>
                  </a:lnTo>
                  <a:lnTo>
                    <a:pt x="1707184" y="1051229"/>
                  </a:lnTo>
                  <a:lnTo>
                    <a:pt x="1706892" y="1050975"/>
                  </a:lnTo>
                  <a:lnTo>
                    <a:pt x="1706753" y="1050467"/>
                  </a:lnTo>
                  <a:lnTo>
                    <a:pt x="1706486" y="1049959"/>
                  </a:lnTo>
                  <a:lnTo>
                    <a:pt x="1706206" y="1049832"/>
                  </a:lnTo>
                  <a:lnTo>
                    <a:pt x="1705927" y="1049705"/>
                  </a:lnTo>
                  <a:lnTo>
                    <a:pt x="1705076" y="1049578"/>
                  </a:lnTo>
                  <a:lnTo>
                    <a:pt x="1704517" y="1049324"/>
                  </a:lnTo>
                  <a:lnTo>
                    <a:pt x="1703908" y="1049324"/>
                  </a:lnTo>
                  <a:lnTo>
                    <a:pt x="1703451" y="1049426"/>
                  </a:lnTo>
                  <a:lnTo>
                    <a:pt x="1703451" y="1076248"/>
                  </a:lnTo>
                  <a:lnTo>
                    <a:pt x="1703235" y="1076629"/>
                  </a:lnTo>
                  <a:lnTo>
                    <a:pt x="1702473" y="1077137"/>
                  </a:lnTo>
                  <a:lnTo>
                    <a:pt x="1701850" y="1077264"/>
                  </a:lnTo>
                  <a:lnTo>
                    <a:pt x="1701698" y="1077264"/>
                  </a:lnTo>
                  <a:lnTo>
                    <a:pt x="1701774" y="1076883"/>
                  </a:lnTo>
                  <a:lnTo>
                    <a:pt x="1701850" y="1076756"/>
                  </a:lnTo>
                  <a:lnTo>
                    <a:pt x="1702485" y="1076629"/>
                  </a:lnTo>
                  <a:lnTo>
                    <a:pt x="1702587" y="1076375"/>
                  </a:lnTo>
                  <a:lnTo>
                    <a:pt x="1703235" y="1076121"/>
                  </a:lnTo>
                  <a:lnTo>
                    <a:pt x="1703451" y="1076248"/>
                  </a:lnTo>
                  <a:lnTo>
                    <a:pt x="1703451" y="1049426"/>
                  </a:lnTo>
                  <a:lnTo>
                    <a:pt x="1703273" y="1049451"/>
                  </a:lnTo>
                  <a:lnTo>
                    <a:pt x="1699869" y="1049832"/>
                  </a:lnTo>
                  <a:lnTo>
                    <a:pt x="1699526" y="1048816"/>
                  </a:lnTo>
                  <a:lnTo>
                    <a:pt x="1698955" y="1048689"/>
                  </a:lnTo>
                  <a:lnTo>
                    <a:pt x="1698396" y="1049324"/>
                  </a:lnTo>
                  <a:lnTo>
                    <a:pt x="1698294" y="1049959"/>
                  </a:lnTo>
                  <a:lnTo>
                    <a:pt x="1699209" y="1052753"/>
                  </a:lnTo>
                  <a:lnTo>
                    <a:pt x="1698345" y="1052753"/>
                  </a:lnTo>
                  <a:lnTo>
                    <a:pt x="1693748" y="1056055"/>
                  </a:lnTo>
                  <a:lnTo>
                    <a:pt x="1693011" y="1057071"/>
                  </a:lnTo>
                  <a:lnTo>
                    <a:pt x="1692643" y="1057706"/>
                  </a:lnTo>
                  <a:lnTo>
                    <a:pt x="1692605" y="1058849"/>
                  </a:lnTo>
                  <a:lnTo>
                    <a:pt x="1691081" y="1060881"/>
                  </a:lnTo>
                  <a:lnTo>
                    <a:pt x="1690624" y="1061643"/>
                  </a:lnTo>
                  <a:lnTo>
                    <a:pt x="1690052" y="1063167"/>
                  </a:lnTo>
                  <a:lnTo>
                    <a:pt x="1689354" y="1064183"/>
                  </a:lnTo>
                  <a:lnTo>
                    <a:pt x="1688579" y="1064691"/>
                  </a:lnTo>
                  <a:lnTo>
                    <a:pt x="1689100" y="1066215"/>
                  </a:lnTo>
                  <a:lnTo>
                    <a:pt x="1688350" y="1067231"/>
                  </a:lnTo>
                  <a:lnTo>
                    <a:pt x="1687169" y="1067993"/>
                  </a:lnTo>
                  <a:lnTo>
                    <a:pt x="1686737" y="1068374"/>
                  </a:lnTo>
                  <a:lnTo>
                    <a:pt x="1686445" y="1069136"/>
                  </a:lnTo>
                  <a:lnTo>
                    <a:pt x="1686293" y="1070152"/>
                  </a:lnTo>
                  <a:lnTo>
                    <a:pt x="1687144" y="1069898"/>
                  </a:lnTo>
                  <a:lnTo>
                    <a:pt x="1687385" y="1070152"/>
                  </a:lnTo>
                  <a:lnTo>
                    <a:pt x="1687461" y="1070533"/>
                  </a:lnTo>
                  <a:lnTo>
                    <a:pt x="1687360" y="1071295"/>
                  </a:lnTo>
                  <a:lnTo>
                    <a:pt x="1686699" y="1072438"/>
                  </a:lnTo>
                  <a:lnTo>
                    <a:pt x="1686483" y="1073454"/>
                  </a:lnTo>
                  <a:lnTo>
                    <a:pt x="1684248" y="1074216"/>
                  </a:lnTo>
                  <a:lnTo>
                    <a:pt x="1683372" y="1075105"/>
                  </a:lnTo>
                  <a:lnTo>
                    <a:pt x="1683270" y="1075613"/>
                  </a:lnTo>
                  <a:lnTo>
                    <a:pt x="1683232" y="1076248"/>
                  </a:lnTo>
                  <a:lnTo>
                    <a:pt x="1683588" y="1077010"/>
                  </a:lnTo>
                  <a:lnTo>
                    <a:pt x="1682724" y="1077645"/>
                  </a:lnTo>
                  <a:lnTo>
                    <a:pt x="1681530" y="1079169"/>
                  </a:lnTo>
                  <a:lnTo>
                    <a:pt x="1681327" y="1079677"/>
                  </a:lnTo>
                  <a:lnTo>
                    <a:pt x="1681327" y="1080439"/>
                  </a:lnTo>
                  <a:lnTo>
                    <a:pt x="1681022" y="1080947"/>
                  </a:lnTo>
                  <a:lnTo>
                    <a:pt x="1680667" y="1081328"/>
                  </a:lnTo>
                  <a:lnTo>
                    <a:pt x="1679282" y="1081836"/>
                  </a:lnTo>
                  <a:lnTo>
                    <a:pt x="1678724" y="1081836"/>
                  </a:lnTo>
                  <a:lnTo>
                    <a:pt x="1678330" y="1082090"/>
                  </a:lnTo>
                  <a:lnTo>
                    <a:pt x="1678114" y="1082471"/>
                  </a:lnTo>
                  <a:lnTo>
                    <a:pt x="1677924" y="1083360"/>
                  </a:lnTo>
                  <a:lnTo>
                    <a:pt x="1677809" y="1085011"/>
                  </a:lnTo>
                  <a:lnTo>
                    <a:pt x="1677225" y="1085392"/>
                  </a:lnTo>
                  <a:lnTo>
                    <a:pt x="1674126" y="1089748"/>
                  </a:lnTo>
                  <a:lnTo>
                    <a:pt x="1674329" y="1089329"/>
                  </a:lnTo>
                  <a:lnTo>
                    <a:pt x="1674660" y="1089533"/>
                  </a:lnTo>
                  <a:lnTo>
                    <a:pt x="1675015" y="1089329"/>
                  </a:lnTo>
                  <a:lnTo>
                    <a:pt x="1676361" y="1088567"/>
                  </a:lnTo>
                  <a:lnTo>
                    <a:pt x="1676577" y="1088948"/>
                  </a:lnTo>
                  <a:lnTo>
                    <a:pt x="1676641" y="1090599"/>
                  </a:lnTo>
                  <a:lnTo>
                    <a:pt x="1676476" y="1090980"/>
                  </a:lnTo>
                  <a:lnTo>
                    <a:pt x="1675866" y="1091234"/>
                  </a:lnTo>
                  <a:lnTo>
                    <a:pt x="1674952" y="1091234"/>
                  </a:lnTo>
                  <a:lnTo>
                    <a:pt x="1674380" y="1091742"/>
                  </a:lnTo>
                  <a:lnTo>
                    <a:pt x="1673567" y="1092123"/>
                  </a:lnTo>
                  <a:lnTo>
                    <a:pt x="1672501" y="1092377"/>
                  </a:lnTo>
                  <a:lnTo>
                    <a:pt x="1673186" y="1093520"/>
                  </a:lnTo>
                  <a:lnTo>
                    <a:pt x="1672907" y="1094409"/>
                  </a:lnTo>
                  <a:lnTo>
                    <a:pt x="1671624" y="1095171"/>
                  </a:lnTo>
                  <a:lnTo>
                    <a:pt x="1671688" y="1095425"/>
                  </a:lnTo>
                  <a:lnTo>
                    <a:pt x="1671904" y="1095552"/>
                  </a:lnTo>
                  <a:lnTo>
                    <a:pt x="1672272" y="1095552"/>
                  </a:lnTo>
                  <a:lnTo>
                    <a:pt x="1672577" y="1095425"/>
                  </a:lnTo>
                  <a:lnTo>
                    <a:pt x="1673148" y="1095298"/>
                  </a:lnTo>
                  <a:lnTo>
                    <a:pt x="1673821" y="1095806"/>
                  </a:lnTo>
                  <a:lnTo>
                    <a:pt x="1674583" y="1096695"/>
                  </a:lnTo>
                  <a:lnTo>
                    <a:pt x="1674660" y="1096949"/>
                  </a:lnTo>
                  <a:lnTo>
                    <a:pt x="1674787" y="1097711"/>
                  </a:lnTo>
                  <a:lnTo>
                    <a:pt x="1674393" y="1098346"/>
                  </a:lnTo>
                  <a:lnTo>
                    <a:pt x="1673174" y="1098981"/>
                  </a:lnTo>
                  <a:lnTo>
                    <a:pt x="1673148" y="1099616"/>
                  </a:lnTo>
                  <a:lnTo>
                    <a:pt x="1672958" y="1099870"/>
                  </a:lnTo>
                  <a:lnTo>
                    <a:pt x="1672323" y="1100124"/>
                  </a:lnTo>
                  <a:lnTo>
                    <a:pt x="1671574" y="1099997"/>
                  </a:lnTo>
                  <a:lnTo>
                    <a:pt x="1671294" y="1099997"/>
                  </a:lnTo>
                  <a:lnTo>
                    <a:pt x="1670583" y="1100467"/>
                  </a:lnTo>
                  <a:lnTo>
                    <a:pt x="1670583" y="1126413"/>
                  </a:lnTo>
                  <a:lnTo>
                    <a:pt x="1670265" y="1127048"/>
                  </a:lnTo>
                  <a:lnTo>
                    <a:pt x="1669897" y="1126820"/>
                  </a:lnTo>
                  <a:lnTo>
                    <a:pt x="1670151" y="1126667"/>
                  </a:lnTo>
                  <a:lnTo>
                    <a:pt x="1670583" y="1126413"/>
                  </a:lnTo>
                  <a:lnTo>
                    <a:pt x="1670583" y="1100467"/>
                  </a:lnTo>
                  <a:lnTo>
                    <a:pt x="1670011" y="1101140"/>
                  </a:lnTo>
                  <a:lnTo>
                    <a:pt x="1669364" y="1101521"/>
                  </a:lnTo>
                  <a:lnTo>
                    <a:pt x="1669275" y="1108125"/>
                  </a:lnTo>
                  <a:lnTo>
                    <a:pt x="1669135" y="1108379"/>
                  </a:lnTo>
                  <a:lnTo>
                    <a:pt x="1668983" y="1108506"/>
                  </a:lnTo>
                  <a:lnTo>
                    <a:pt x="1668843" y="1108506"/>
                  </a:lnTo>
                  <a:lnTo>
                    <a:pt x="1668995" y="1108125"/>
                  </a:lnTo>
                  <a:lnTo>
                    <a:pt x="1669135" y="1107998"/>
                  </a:lnTo>
                  <a:lnTo>
                    <a:pt x="1669275" y="1108125"/>
                  </a:lnTo>
                  <a:lnTo>
                    <a:pt x="1669275" y="1101547"/>
                  </a:lnTo>
                  <a:lnTo>
                    <a:pt x="1669097" y="1101572"/>
                  </a:lnTo>
                  <a:lnTo>
                    <a:pt x="1669097" y="1104823"/>
                  </a:lnTo>
                  <a:lnTo>
                    <a:pt x="1668881" y="1105204"/>
                  </a:lnTo>
                  <a:lnTo>
                    <a:pt x="1668741" y="1105204"/>
                  </a:lnTo>
                  <a:lnTo>
                    <a:pt x="1668805" y="1104823"/>
                  </a:lnTo>
                  <a:lnTo>
                    <a:pt x="1668881" y="1104696"/>
                  </a:lnTo>
                  <a:lnTo>
                    <a:pt x="1669097" y="1104823"/>
                  </a:lnTo>
                  <a:lnTo>
                    <a:pt x="1669097" y="1101572"/>
                  </a:lnTo>
                  <a:lnTo>
                    <a:pt x="1668589" y="1101648"/>
                  </a:lnTo>
                  <a:lnTo>
                    <a:pt x="1668233" y="1101559"/>
                  </a:lnTo>
                  <a:lnTo>
                    <a:pt x="1667738" y="1101902"/>
                  </a:lnTo>
                  <a:lnTo>
                    <a:pt x="1667014" y="1103680"/>
                  </a:lnTo>
                  <a:lnTo>
                    <a:pt x="1666951" y="1104023"/>
                  </a:lnTo>
                  <a:lnTo>
                    <a:pt x="1667192" y="1104430"/>
                  </a:lnTo>
                  <a:lnTo>
                    <a:pt x="1667929" y="1103426"/>
                  </a:lnTo>
                  <a:lnTo>
                    <a:pt x="1667954" y="1104061"/>
                  </a:lnTo>
                  <a:lnTo>
                    <a:pt x="1667827" y="1104188"/>
                  </a:lnTo>
                  <a:lnTo>
                    <a:pt x="1667205" y="1104442"/>
                  </a:lnTo>
                  <a:lnTo>
                    <a:pt x="1668018" y="1105839"/>
                  </a:lnTo>
                  <a:lnTo>
                    <a:pt x="1667802" y="1106347"/>
                  </a:lnTo>
                  <a:lnTo>
                    <a:pt x="1667383" y="1106093"/>
                  </a:lnTo>
                  <a:lnTo>
                    <a:pt x="1667471" y="1106347"/>
                  </a:lnTo>
                  <a:lnTo>
                    <a:pt x="1667725" y="1106855"/>
                  </a:lnTo>
                  <a:lnTo>
                    <a:pt x="1668005" y="1106982"/>
                  </a:lnTo>
                  <a:lnTo>
                    <a:pt x="1667383" y="1107109"/>
                  </a:lnTo>
                  <a:lnTo>
                    <a:pt x="1666875" y="1107617"/>
                  </a:lnTo>
                  <a:lnTo>
                    <a:pt x="1666519" y="1108379"/>
                  </a:lnTo>
                  <a:lnTo>
                    <a:pt x="1665617" y="1109649"/>
                  </a:lnTo>
                  <a:lnTo>
                    <a:pt x="1665541" y="1110030"/>
                  </a:lnTo>
                  <a:lnTo>
                    <a:pt x="1666913" y="1111681"/>
                  </a:lnTo>
                  <a:lnTo>
                    <a:pt x="1667649" y="1111808"/>
                  </a:lnTo>
                  <a:lnTo>
                    <a:pt x="1668284" y="1111681"/>
                  </a:lnTo>
                  <a:lnTo>
                    <a:pt x="1669135" y="1111681"/>
                  </a:lnTo>
                  <a:lnTo>
                    <a:pt x="1669592" y="1111808"/>
                  </a:lnTo>
                  <a:lnTo>
                    <a:pt x="1669592" y="1112189"/>
                  </a:lnTo>
                  <a:lnTo>
                    <a:pt x="1669338" y="1112570"/>
                  </a:lnTo>
                  <a:lnTo>
                    <a:pt x="1669122" y="1112570"/>
                  </a:lnTo>
                  <a:lnTo>
                    <a:pt x="1668284" y="1112189"/>
                  </a:lnTo>
                  <a:lnTo>
                    <a:pt x="1667865" y="1112443"/>
                  </a:lnTo>
                  <a:lnTo>
                    <a:pt x="1667421" y="1113332"/>
                  </a:lnTo>
                  <a:lnTo>
                    <a:pt x="1669008" y="1113332"/>
                  </a:lnTo>
                  <a:lnTo>
                    <a:pt x="1668437" y="1113713"/>
                  </a:lnTo>
                  <a:lnTo>
                    <a:pt x="1667979" y="1114094"/>
                  </a:lnTo>
                  <a:lnTo>
                    <a:pt x="1667624" y="1114475"/>
                  </a:lnTo>
                  <a:lnTo>
                    <a:pt x="1668881" y="1115110"/>
                  </a:lnTo>
                  <a:lnTo>
                    <a:pt x="1668856" y="1115491"/>
                  </a:lnTo>
                  <a:lnTo>
                    <a:pt x="1668754" y="1115618"/>
                  </a:lnTo>
                  <a:lnTo>
                    <a:pt x="1668246" y="1115872"/>
                  </a:lnTo>
                  <a:lnTo>
                    <a:pt x="1667281" y="1116126"/>
                  </a:lnTo>
                  <a:lnTo>
                    <a:pt x="1667916" y="1117015"/>
                  </a:lnTo>
                  <a:lnTo>
                    <a:pt x="1668018" y="1117523"/>
                  </a:lnTo>
                  <a:lnTo>
                    <a:pt x="1666963" y="1117904"/>
                  </a:lnTo>
                  <a:lnTo>
                    <a:pt x="1666849" y="1118666"/>
                  </a:lnTo>
                  <a:lnTo>
                    <a:pt x="1667573" y="1118793"/>
                  </a:lnTo>
                  <a:lnTo>
                    <a:pt x="1668856" y="1118285"/>
                  </a:lnTo>
                  <a:lnTo>
                    <a:pt x="1669173" y="1118412"/>
                  </a:lnTo>
                  <a:lnTo>
                    <a:pt x="1669275" y="1119809"/>
                  </a:lnTo>
                  <a:lnTo>
                    <a:pt x="1669199" y="1120063"/>
                  </a:lnTo>
                  <a:lnTo>
                    <a:pt x="1667319" y="1122476"/>
                  </a:lnTo>
                  <a:lnTo>
                    <a:pt x="1667192" y="1122984"/>
                  </a:lnTo>
                  <a:lnTo>
                    <a:pt x="1667268" y="1123238"/>
                  </a:lnTo>
                  <a:lnTo>
                    <a:pt x="1667383" y="1125905"/>
                  </a:lnTo>
                  <a:lnTo>
                    <a:pt x="1667611" y="1126286"/>
                  </a:lnTo>
                  <a:lnTo>
                    <a:pt x="1668043" y="1126159"/>
                  </a:lnTo>
                  <a:lnTo>
                    <a:pt x="1668246" y="1126794"/>
                  </a:lnTo>
                  <a:lnTo>
                    <a:pt x="1668348" y="1127201"/>
                  </a:lnTo>
                  <a:lnTo>
                    <a:pt x="1668030" y="1127810"/>
                  </a:lnTo>
                  <a:lnTo>
                    <a:pt x="1668462" y="1127683"/>
                  </a:lnTo>
                  <a:lnTo>
                    <a:pt x="1668805" y="1127429"/>
                  </a:lnTo>
                  <a:lnTo>
                    <a:pt x="1669097" y="1127302"/>
                  </a:lnTo>
                  <a:lnTo>
                    <a:pt x="1669262" y="1127201"/>
                  </a:lnTo>
                  <a:lnTo>
                    <a:pt x="1669338" y="1127683"/>
                  </a:lnTo>
                  <a:lnTo>
                    <a:pt x="1669516" y="1127937"/>
                  </a:lnTo>
                  <a:lnTo>
                    <a:pt x="1670646" y="1127810"/>
                  </a:lnTo>
                  <a:lnTo>
                    <a:pt x="1671142" y="1128064"/>
                  </a:lnTo>
                  <a:lnTo>
                    <a:pt x="1670989" y="1128699"/>
                  </a:lnTo>
                  <a:lnTo>
                    <a:pt x="1670888" y="1129461"/>
                  </a:lnTo>
                  <a:lnTo>
                    <a:pt x="1670126" y="1130477"/>
                  </a:lnTo>
                  <a:lnTo>
                    <a:pt x="1671624" y="1129588"/>
                  </a:lnTo>
                  <a:lnTo>
                    <a:pt x="1672691" y="1129588"/>
                  </a:lnTo>
                  <a:lnTo>
                    <a:pt x="1673313" y="1130477"/>
                  </a:lnTo>
                  <a:lnTo>
                    <a:pt x="1674025" y="1130858"/>
                  </a:lnTo>
                  <a:lnTo>
                    <a:pt x="1674545" y="1130985"/>
                  </a:lnTo>
                  <a:lnTo>
                    <a:pt x="1676501" y="1130985"/>
                  </a:lnTo>
                  <a:lnTo>
                    <a:pt x="1677543" y="1131620"/>
                  </a:lnTo>
                  <a:lnTo>
                    <a:pt x="1678863" y="1134160"/>
                  </a:lnTo>
                  <a:lnTo>
                    <a:pt x="1679752" y="1134160"/>
                  </a:lnTo>
                  <a:lnTo>
                    <a:pt x="1681251" y="1133779"/>
                  </a:lnTo>
                  <a:lnTo>
                    <a:pt x="1683181" y="1131747"/>
                  </a:lnTo>
                  <a:lnTo>
                    <a:pt x="1684235" y="1131747"/>
                  </a:lnTo>
                  <a:lnTo>
                    <a:pt x="1684439" y="1133779"/>
                  </a:lnTo>
                  <a:lnTo>
                    <a:pt x="1685213" y="1134033"/>
                  </a:lnTo>
                  <a:lnTo>
                    <a:pt x="1686204" y="1133779"/>
                  </a:lnTo>
                  <a:lnTo>
                    <a:pt x="1687423" y="1133144"/>
                  </a:lnTo>
                  <a:lnTo>
                    <a:pt x="1688261" y="1132509"/>
                  </a:lnTo>
                  <a:lnTo>
                    <a:pt x="1688909" y="1131747"/>
                  </a:lnTo>
                  <a:lnTo>
                    <a:pt x="1689341" y="1130985"/>
                  </a:lnTo>
                  <a:lnTo>
                    <a:pt x="1689341" y="1130350"/>
                  </a:lnTo>
                  <a:lnTo>
                    <a:pt x="1689773" y="1129588"/>
                  </a:lnTo>
                  <a:lnTo>
                    <a:pt x="1689849" y="1129461"/>
                  </a:lnTo>
                  <a:lnTo>
                    <a:pt x="1690141" y="1129080"/>
                  </a:lnTo>
                  <a:lnTo>
                    <a:pt x="1690420" y="1128826"/>
                  </a:lnTo>
                  <a:lnTo>
                    <a:pt x="1691259" y="1129969"/>
                  </a:lnTo>
                  <a:lnTo>
                    <a:pt x="1692186" y="1130604"/>
                  </a:lnTo>
                  <a:lnTo>
                    <a:pt x="1693176" y="1130731"/>
                  </a:lnTo>
                  <a:lnTo>
                    <a:pt x="1693519" y="1130731"/>
                  </a:lnTo>
                  <a:lnTo>
                    <a:pt x="1694878" y="1130350"/>
                  </a:lnTo>
                  <a:lnTo>
                    <a:pt x="1697215" y="1129588"/>
                  </a:lnTo>
                  <a:lnTo>
                    <a:pt x="1696478" y="1128953"/>
                  </a:lnTo>
                  <a:lnTo>
                    <a:pt x="1696440" y="1128826"/>
                  </a:lnTo>
                  <a:lnTo>
                    <a:pt x="1696275" y="1128318"/>
                  </a:lnTo>
                  <a:lnTo>
                    <a:pt x="1696059" y="1127937"/>
                  </a:lnTo>
                  <a:lnTo>
                    <a:pt x="1696186" y="1127201"/>
                  </a:lnTo>
                  <a:lnTo>
                    <a:pt x="1696491" y="1126921"/>
                  </a:lnTo>
                  <a:lnTo>
                    <a:pt x="1696821" y="1126794"/>
                  </a:lnTo>
                  <a:lnTo>
                    <a:pt x="1697151" y="1126667"/>
                  </a:lnTo>
                  <a:lnTo>
                    <a:pt x="1697697" y="1126794"/>
                  </a:lnTo>
                  <a:lnTo>
                    <a:pt x="1698244" y="1127201"/>
                  </a:lnTo>
                  <a:lnTo>
                    <a:pt x="1698726" y="1127429"/>
                  </a:lnTo>
                  <a:lnTo>
                    <a:pt x="1698942" y="1127302"/>
                  </a:lnTo>
                  <a:lnTo>
                    <a:pt x="1699564" y="1127429"/>
                  </a:lnTo>
                  <a:lnTo>
                    <a:pt x="1700212" y="1127429"/>
                  </a:lnTo>
                  <a:lnTo>
                    <a:pt x="1700530" y="1127302"/>
                  </a:lnTo>
                  <a:lnTo>
                    <a:pt x="1700847" y="1127175"/>
                  </a:lnTo>
                  <a:lnTo>
                    <a:pt x="1701812" y="1126667"/>
                  </a:lnTo>
                  <a:lnTo>
                    <a:pt x="1702257" y="1126413"/>
                  </a:lnTo>
                  <a:lnTo>
                    <a:pt x="1702663" y="1126159"/>
                  </a:lnTo>
                  <a:lnTo>
                    <a:pt x="1703273" y="1125778"/>
                  </a:lnTo>
                  <a:lnTo>
                    <a:pt x="1704492" y="1124762"/>
                  </a:lnTo>
                  <a:lnTo>
                    <a:pt x="1704606" y="1124000"/>
                  </a:lnTo>
                  <a:lnTo>
                    <a:pt x="1704848" y="1123238"/>
                  </a:lnTo>
                  <a:lnTo>
                    <a:pt x="1705140" y="1122984"/>
                  </a:lnTo>
                  <a:lnTo>
                    <a:pt x="1705775" y="1122476"/>
                  </a:lnTo>
                  <a:lnTo>
                    <a:pt x="1706410" y="1122222"/>
                  </a:lnTo>
                  <a:lnTo>
                    <a:pt x="1707057" y="1122349"/>
                  </a:lnTo>
                  <a:lnTo>
                    <a:pt x="1707121" y="1122222"/>
                  </a:lnTo>
                  <a:lnTo>
                    <a:pt x="1708010" y="1121841"/>
                  </a:lnTo>
                  <a:lnTo>
                    <a:pt x="1709724" y="1121333"/>
                  </a:lnTo>
                  <a:lnTo>
                    <a:pt x="1710258" y="1121587"/>
                  </a:lnTo>
                  <a:lnTo>
                    <a:pt x="1710677" y="1121333"/>
                  </a:lnTo>
                  <a:lnTo>
                    <a:pt x="1710880" y="1121206"/>
                  </a:lnTo>
                  <a:lnTo>
                    <a:pt x="1710766" y="1120825"/>
                  </a:lnTo>
                  <a:lnTo>
                    <a:pt x="1710753" y="1119809"/>
                  </a:lnTo>
                  <a:lnTo>
                    <a:pt x="1711413" y="1118539"/>
                  </a:lnTo>
                  <a:lnTo>
                    <a:pt x="1711972" y="1118285"/>
                  </a:lnTo>
                  <a:lnTo>
                    <a:pt x="1712836" y="1118412"/>
                  </a:lnTo>
                  <a:lnTo>
                    <a:pt x="1713674" y="1118285"/>
                  </a:lnTo>
                  <a:lnTo>
                    <a:pt x="1714423" y="1117904"/>
                  </a:lnTo>
                  <a:lnTo>
                    <a:pt x="1714855" y="1117396"/>
                  </a:lnTo>
                  <a:lnTo>
                    <a:pt x="1715414" y="1117142"/>
                  </a:lnTo>
                  <a:lnTo>
                    <a:pt x="1716125" y="1117142"/>
                  </a:lnTo>
                  <a:lnTo>
                    <a:pt x="1716659" y="1116634"/>
                  </a:lnTo>
                  <a:lnTo>
                    <a:pt x="1717306" y="1116380"/>
                  </a:lnTo>
                  <a:lnTo>
                    <a:pt x="1718094" y="1115999"/>
                  </a:lnTo>
                  <a:lnTo>
                    <a:pt x="1718449" y="1115618"/>
                  </a:lnTo>
                  <a:lnTo>
                    <a:pt x="1718386" y="1115364"/>
                  </a:lnTo>
                  <a:lnTo>
                    <a:pt x="1718741" y="1114729"/>
                  </a:lnTo>
                  <a:lnTo>
                    <a:pt x="1719478" y="1114221"/>
                  </a:lnTo>
                  <a:lnTo>
                    <a:pt x="1720621" y="1114094"/>
                  </a:lnTo>
                  <a:lnTo>
                    <a:pt x="1721599" y="1112697"/>
                  </a:lnTo>
                  <a:lnTo>
                    <a:pt x="1721637" y="1112570"/>
                  </a:lnTo>
                  <a:lnTo>
                    <a:pt x="1721726" y="1112316"/>
                  </a:lnTo>
                  <a:lnTo>
                    <a:pt x="1722031" y="1111427"/>
                  </a:lnTo>
                  <a:lnTo>
                    <a:pt x="1722589" y="1110665"/>
                  </a:lnTo>
                  <a:lnTo>
                    <a:pt x="1723631" y="1110157"/>
                  </a:lnTo>
                  <a:lnTo>
                    <a:pt x="1725117" y="1110030"/>
                  </a:lnTo>
                  <a:lnTo>
                    <a:pt x="1725206" y="1107744"/>
                  </a:lnTo>
                  <a:lnTo>
                    <a:pt x="1725358" y="1107490"/>
                  </a:lnTo>
                  <a:lnTo>
                    <a:pt x="1727314" y="1109141"/>
                  </a:lnTo>
                  <a:lnTo>
                    <a:pt x="1727873" y="1109522"/>
                  </a:lnTo>
                  <a:lnTo>
                    <a:pt x="1728520" y="1109649"/>
                  </a:lnTo>
                  <a:lnTo>
                    <a:pt x="1728520" y="1108760"/>
                  </a:lnTo>
                  <a:lnTo>
                    <a:pt x="1728317" y="1108506"/>
                  </a:lnTo>
                  <a:lnTo>
                    <a:pt x="1728203" y="1108125"/>
                  </a:lnTo>
                  <a:lnTo>
                    <a:pt x="1728292" y="1107490"/>
                  </a:lnTo>
                  <a:lnTo>
                    <a:pt x="1728647" y="1106728"/>
                  </a:lnTo>
                  <a:lnTo>
                    <a:pt x="1730057" y="1107109"/>
                  </a:lnTo>
                  <a:lnTo>
                    <a:pt x="1730971" y="1107109"/>
                  </a:lnTo>
                  <a:lnTo>
                    <a:pt x="1731302" y="1106728"/>
                  </a:lnTo>
                  <a:lnTo>
                    <a:pt x="1733194" y="1104823"/>
                  </a:lnTo>
                  <a:lnTo>
                    <a:pt x="1733778" y="1104442"/>
                  </a:lnTo>
                  <a:lnTo>
                    <a:pt x="1734197" y="1104315"/>
                  </a:lnTo>
                  <a:lnTo>
                    <a:pt x="1735378" y="1103045"/>
                  </a:lnTo>
                  <a:lnTo>
                    <a:pt x="1736801" y="1102664"/>
                  </a:lnTo>
                  <a:lnTo>
                    <a:pt x="1738414" y="1103172"/>
                  </a:lnTo>
                  <a:lnTo>
                    <a:pt x="1739633" y="1104023"/>
                  </a:lnTo>
                  <a:lnTo>
                    <a:pt x="1741411" y="1103680"/>
                  </a:lnTo>
                  <a:lnTo>
                    <a:pt x="1740573" y="1104315"/>
                  </a:lnTo>
                  <a:lnTo>
                    <a:pt x="1740179" y="1104392"/>
                  </a:lnTo>
                  <a:lnTo>
                    <a:pt x="1739671" y="1104823"/>
                  </a:lnTo>
                  <a:lnTo>
                    <a:pt x="1739353" y="1105331"/>
                  </a:lnTo>
                  <a:lnTo>
                    <a:pt x="1739277" y="1105839"/>
                  </a:lnTo>
                  <a:lnTo>
                    <a:pt x="1738731" y="1107363"/>
                  </a:lnTo>
                  <a:lnTo>
                    <a:pt x="1738312" y="1107744"/>
                  </a:lnTo>
                  <a:lnTo>
                    <a:pt x="1737563" y="1108125"/>
                  </a:lnTo>
                  <a:lnTo>
                    <a:pt x="1735874" y="1111300"/>
                  </a:lnTo>
                  <a:lnTo>
                    <a:pt x="1731645" y="1117523"/>
                  </a:lnTo>
                  <a:lnTo>
                    <a:pt x="1728647" y="1122476"/>
                  </a:lnTo>
                  <a:lnTo>
                    <a:pt x="1727136" y="1124889"/>
                  </a:lnTo>
                  <a:lnTo>
                    <a:pt x="1725485" y="1127048"/>
                  </a:lnTo>
                  <a:lnTo>
                    <a:pt x="1725091" y="1128318"/>
                  </a:lnTo>
                  <a:lnTo>
                    <a:pt x="1723936" y="1130604"/>
                  </a:lnTo>
                  <a:lnTo>
                    <a:pt x="1723834" y="1131747"/>
                  </a:lnTo>
                  <a:lnTo>
                    <a:pt x="1723936" y="1132255"/>
                  </a:lnTo>
                  <a:lnTo>
                    <a:pt x="1723732" y="1133525"/>
                  </a:lnTo>
                  <a:lnTo>
                    <a:pt x="1723085" y="1134922"/>
                  </a:lnTo>
                  <a:lnTo>
                    <a:pt x="1721485" y="1135430"/>
                  </a:lnTo>
                  <a:lnTo>
                    <a:pt x="1721967" y="1136827"/>
                  </a:lnTo>
                  <a:lnTo>
                    <a:pt x="1721167" y="1137716"/>
                  </a:lnTo>
                  <a:lnTo>
                    <a:pt x="1719122" y="1137843"/>
                  </a:lnTo>
                  <a:lnTo>
                    <a:pt x="1719262" y="1138097"/>
                  </a:lnTo>
                  <a:lnTo>
                    <a:pt x="1719326" y="1139621"/>
                  </a:lnTo>
                  <a:lnTo>
                    <a:pt x="1718462" y="1140764"/>
                  </a:lnTo>
                  <a:lnTo>
                    <a:pt x="1717382" y="1141780"/>
                  </a:lnTo>
                  <a:lnTo>
                    <a:pt x="1717192" y="1142669"/>
                  </a:lnTo>
                  <a:lnTo>
                    <a:pt x="1717255" y="1142923"/>
                  </a:lnTo>
                  <a:lnTo>
                    <a:pt x="1717789" y="1143685"/>
                  </a:lnTo>
                  <a:lnTo>
                    <a:pt x="1716938" y="1144320"/>
                  </a:lnTo>
                  <a:lnTo>
                    <a:pt x="1714868" y="1145336"/>
                  </a:lnTo>
                  <a:lnTo>
                    <a:pt x="1714449" y="1145844"/>
                  </a:lnTo>
                  <a:lnTo>
                    <a:pt x="1714588" y="1146225"/>
                  </a:lnTo>
                  <a:lnTo>
                    <a:pt x="1713865" y="1146606"/>
                  </a:lnTo>
                  <a:lnTo>
                    <a:pt x="1713471" y="1147241"/>
                  </a:lnTo>
                  <a:lnTo>
                    <a:pt x="1713407" y="1147876"/>
                  </a:lnTo>
                  <a:lnTo>
                    <a:pt x="1712963" y="1149908"/>
                  </a:lnTo>
                  <a:lnTo>
                    <a:pt x="1713877" y="1149908"/>
                  </a:lnTo>
                  <a:lnTo>
                    <a:pt x="1714550" y="1150162"/>
                  </a:lnTo>
                  <a:lnTo>
                    <a:pt x="1714969" y="1150670"/>
                  </a:lnTo>
                  <a:lnTo>
                    <a:pt x="1716125" y="1151051"/>
                  </a:lnTo>
                  <a:lnTo>
                    <a:pt x="1718043" y="1151432"/>
                  </a:lnTo>
                  <a:lnTo>
                    <a:pt x="1721789" y="1152321"/>
                  </a:lnTo>
                  <a:lnTo>
                    <a:pt x="1722056" y="1152448"/>
                  </a:lnTo>
                  <a:lnTo>
                    <a:pt x="1725307" y="1153083"/>
                  </a:lnTo>
                  <a:lnTo>
                    <a:pt x="1727619" y="1153210"/>
                  </a:lnTo>
                  <a:lnTo>
                    <a:pt x="1728965" y="1153083"/>
                  </a:lnTo>
                  <a:lnTo>
                    <a:pt x="1730781" y="1151051"/>
                  </a:lnTo>
                  <a:lnTo>
                    <a:pt x="1731505" y="1150416"/>
                  </a:lnTo>
                  <a:lnTo>
                    <a:pt x="1732241" y="1149908"/>
                  </a:lnTo>
                  <a:lnTo>
                    <a:pt x="1733029" y="1149781"/>
                  </a:lnTo>
                  <a:lnTo>
                    <a:pt x="1733181" y="1148892"/>
                  </a:lnTo>
                  <a:lnTo>
                    <a:pt x="1733359" y="1148130"/>
                  </a:lnTo>
                  <a:lnTo>
                    <a:pt x="1734273" y="1148003"/>
                  </a:lnTo>
                  <a:lnTo>
                    <a:pt x="1734769" y="1148257"/>
                  </a:lnTo>
                  <a:lnTo>
                    <a:pt x="1734845" y="1148892"/>
                  </a:lnTo>
                  <a:lnTo>
                    <a:pt x="1736712" y="1148003"/>
                  </a:lnTo>
                  <a:lnTo>
                    <a:pt x="1736979" y="1147876"/>
                  </a:lnTo>
                  <a:lnTo>
                    <a:pt x="1737614" y="1147241"/>
                  </a:lnTo>
                  <a:lnTo>
                    <a:pt x="1737652" y="1146606"/>
                  </a:lnTo>
                  <a:lnTo>
                    <a:pt x="1737296" y="1146098"/>
                  </a:lnTo>
                  <a:lnTo>
                    <a:pt x="1738845" y="1144574"/>
                  </a:lnTo>
                  <a:lnTo>
                    <a:pt x="1738884" y="1144066"/>
                  </a:lnTo>
                  <a:lnTo>
                    <a:pt x="1738617" y="1143558"/>
                  </a:lnTo>
                  <a:lnTo>
                    <a:pt x="1739188" y="1143165"/>
                  </a:lnTo>
                  <a:lnTo>
                    <a:pt x="1739988" y="1143558"/>
                  </a:lnTo>
                  <a:lnTo>
                    <a:pt x="1740636" y="1142796"/>
                  </a:lnTo>
                  <a:lnTo>
                    <a:pt x="1739709" y="1142796"/>
                  </a:lnTo>
                  <a:lnTo>
                    <a:pt x="1739900" y="1142669"/>
                  </a:lnTo>
                  <a:lnTo>
                    <a:pt x="1740966" y="1141653"/>
                  </a:lnTo>
                  <a:lnTo>
                    <a:pt x="1741678" y="1140510"/>
                  </a:lnTo>
                  <a:lnTo>
                    <a:pt x="1742389" y="1140002"/>
                  </a:lnTo>
                  <a:lnTo>
                    <a:pt x="1743100" y="1140002"/>
                  </a:lnTo>
                  <a:lnTo>
                    <a:pt x="1742782" y="1140637"/>
                  </a:lnTo>
                  <a:lnTo>
                    <a:pt x="1742986" y="1140256"/>
                  </a:lnTo>
                  <a:lnTo>
                    <a:pt x="1743252" y="1140002"/>
                  </a:lnTo>
                  <a:lnTo>
                    <a:pt x="1744065" y="1139240"/>
                  </a:lnTo>
                  <a:lnTo>
                    <a:pt x="1744573" y="1138224"/>
                  </a:lnTo>
                  <a:lnTo>
                    <a:pt x="1744675" y="1137970"/>
                  </a:lnTo>
                  <a:lnTo>
                    <a:pt x="1744789" y="1137462"/>
                  </a:lnTo>
                  <a:lnTo>
                    <a:pt x="1744357" y="1137208"/>
                  </a:lnTo>
                  <a:lnTo>
                    <a:pt x="1743735" y="1137462"/>
                  </a:lnTo>
                  <a:lnTo>
                    <a:pt x="1742592" y="1137970"/>
                  </a:lnTo>
                  <a:lnTo>
                    <a:pt x="1743557" y="1137081"/>
                  </a:lnTo>
                  <a:lnTo>
                    <a:pt x="1743989" y="1135684"/>
                  </a:lnTo>
                  <a:lnTo>
                    <a:pt x="1744764" y="1134795"/>
                  </a:lnTo>
                  <a:lnTo>
                    <a:pt x="1745627" y="1134541"/>
                  </a:lnTo>
                  <a:lnTo>
                    <a:pt x="1746542" y="1134922"/>
                  </a:lnTo>
                  <a:lnTo>
                    <a:pt x="1746199" y="1134541"/>
                  </a:lnTo>
                  <a:lnTo>
                    <a:pt x="1745500" y="1133779"/>
                  </a:lnTo>
                  <a:lnTo>
                    <a:pt x="1745373" y="1133398"/>
                  </a:lnTo>
                  <a:lnTo>
                    <a:pt x="1745081" y="1132509"/>
                  </a:lnTo>
                  <a:lnTo>
                    <a:pt x="1745716" y="1132255"/>
                  </a:lnTo>
                  <a:lnTo>
                    <a:pt x="1746046" y="1131620"/>
                  </a:lnTo>
                  <a:lnTo>
                    <a:pt x="1747431" y="1131620"/>
                  </a:lnTo>
                  <a:lnTo>
                    <a:pt x="1746986" y="1133525"/>
                  </a:lnTo>
                  <a:lnTo>
                    <a:pt x="1747774" y="1133017"/>
                  </a:lnTo>
                  <a:lnTo>
                    <a:pt x="1748650" y="1132128"/>
                  </a:lnTo>
                  <a:lnTo>
                    <a:pt x="1749056" y="1131620"/>
                  </a:lnTo>
                  <a:lnTo>
                    <a:pt x="1750707" y="1129461"/>
                  </a:lnTo>
                  <a:lnTo>
                    <a:pt x="1751139" y="1128826"/>
                  </a:lnTo>
                  <a:lnTo>
                    <a:pt x="1751495" y="1128318"/>
                  </a:lnTo>
                  <a:lnTo>
                    <a:pt x="1751076" y="1128064"/>
                  </a:lnTo>
                  <a:lnTo>
                    <a:pt x="1750542" y="1128064"/>
                  </a:lnTo>
                  <a:lnTo>
                    <a:pt x="1749298" y="1128826"/>
                  </a:lnTo>
                  <a:lnTo>
                    <a:pt x="1748942" y="1128572"/>
                  </a:lnTo>
                  <a:lnTo>
                    <a:pt x="1748739" y="1127937"/>
                  </a:lnTo>
                  <a:lnTo>
                    <a:pt x="1749755" y="1127175"/>
                  </a:lnTo>
                  <a:lnTo>
                    <a:pt x="1750441" y="1126667"/>
                  </a:lnTo>
                  <a:lnTo>
                    <a:pt x="1752358" y="1126667"/>
                  </a:lnTo>
                  <a:lnTo>
                    <a:pt x="1753323" y="1126286"/>
                  </a:lnTo>
                  <a:lnTo>
                    <a:pt x="1754060" y="1125905"/>
                  </a:lnTo>
                  <a:lnTo>
                    <a:pt x="1754035" y="1124762"/>
                  </a:lnTo>
                  <a:lnTo>
                    <a:pt x="1753997" y="1124635"/>
                  </a:lnTo>
                  <a:lnTo>
                    <a:pt x="1753882" y="1124254"/>
                  </a:lnTo>
                  <a:lnTo>
                    <a:pt x="1753958" y="1123619"/>
                  </a:lnTo>
                  <a:lnTo>
                    <a:pt x="1755914" y="1120952"/>
                  </a:lnTo>
                  <a:lnTo>
                    <a:pt x="1756130" y="1120698"/>
                  </a:lnTo>
                  <a:lnTo>
                    <a:pt x="1756232" y="1120571"/>
                  </a:lnTo>
                  <a:lnTo>
                    <a:pt x="1755457" y="1120698"/>
                  </a:lnTo>
                  <a:lnTo>
                    <a:pt x="1754720" y="1120444"/>
                  </a:lnTo>
                  <a:lnTo>
                    <a:pt x="1754009" y="1119809"/>
                  </a:lnTo>
                  <a:lnTo>
                    <a:pt x="1753743" y="1118920"/>
                  </a:lnTo>
                  <a:lnTo>
                    <a:pt x="1753616" y="1118539"/>
                  </a:lnTo>
                  <a:lnTo>
                    <a:pt x="1753628" y="1117904"/>
                  </a:lnTo>
                  <a:lnTo>
                    <a:pt x="1753882" y="1117396"/>
                  </a:lnTo>
                  <a:lnTo>
                    <a:pt x="1754009" y="1117142"/>
                  </a:lnTo>
                  <a:lnTo>
                    <a:pt x="1754924" y="1116761"/>
                  </a:lnTo>
                  <a:lnTo>
                    <a:pt x="1756270" y="1116888"/>
                  </a:lnTo>
                  <a:lnTo>
                    <a:pt x="1756156" y="1117142"/>
                  </a:lnTo>
                  <a:lnTo>
                    <a:pt x="1755736" y="1116888"/>
                  </a:lnTo>
                  <a:lnTo>
                    <a:pt x="1755597" y="1117142"/>
                  </a:lnTo>
                  <a:lnTo>
                    <a:pt x="1755521" y="1117523"/>
                  </a:lnTo>
                  <a:lnTo>
                    <a:pt x="1755736" y="1117396"/>
                  </a:lnTo>
                  <a:lnTo>
                    <a:pt x="1756371" y="1117523"/>
                  </a:lnTo>
                  <a:lnTo>
                    <a:pt x="1756625" y="1117396"/>
                  </a:lnTo>
                  <a:lnTo>
                    <a:pt x="1756867" y="1117269"/>
                  </a:lnTo>
                  <a:lnTo>
                    <a:pt x="1756943" y="1117142"/>
                  </a:lnTo>
                  <a:lnTo>
                    <a:pt x="1757172" y="1116761"/>
                  </a:lnTo>
                  <a:lnTo>
                    <a:pt x="1757235" y="1116634"/>
                  </a:lnTo>
                  <a:lnTo>
                    <a:pt x="1757870" y="1115999"/>
                  </a:lnTo>
                  <a:lnTo>
                    <a:pt x="1757895" y="1115364"/>
                  </a:lnTo>
                  <a:lnTo>
                    <a:pt x="1757565" y="1114856"/>
                  </a:lnTo>
                  <a:lnTo>
                    <a:pt x="1757857" y="1113967"/>
                  </a:lnTo>
                  <a:lnTo>
                    <a:pt x="1758226" y="1113332"/>
                  </a:lnTo>
                  <a:lnTo>
                    <a:pt x="1758657" y="1112824"/>
                  </a:lnTo>
                  <a:lnTo>
                    <a:pt x="1759178" y="1112316"/>
                  </a:lnTo>
                  <a:lnTo>
                    <a:pt x="1759826" y="1112062"/>
                  </a:lnTo>
                  <a:lnTo>
                    <a:pt x="1759966" y="1111808"/>
                  </a:lnTo>
                  <a:lnTo>
                    <a:pt x="1759902" y="1111173"/>
                  </a:lnTo>
                  <a:lnTo>
                    <a:pt x="1759623" y="1110411"/>
                  </a:lnTo>
                  <a:lnTo>
                    <a:pt x="1760829" y="1110411"/>
                  </a:lnTo>
                  <a:lnTo>
                    <a:pt x="1762175" y="1109649"/>
                  </a:lnTo>
                  <a:lnTo>
                    <a:pt x="1763674" y="1108125"/>
                  </a:lnTo>
                  <a:lnTo>
                    <a:pt x="1763026" y="1107363"/>
                  </a:lnTo>
                  <a:lnTo>
                    <a:pt x="1763128" y="1106728"/>
                  </a:lnTo>
                  <a:lnTo>
                    <a:pt x="1763344" y="1106220"/>
                  </a:lnTo>
                  <a:lnTo>
                    <a:pt x="1763890" y="1105839"/>
                  </a:lnTo>
                  <a:lnTo>
                    <a:pt x="1764982" y="1105077"/>
                  </a:lnTo>
                  <a:lnTo>
                    <a:pt x="1765020" y="1104696"/>
                  </a:lnTo>
                  <a:lnTo>
                    <a:pt x="1765947" y="1103680"/>
                  </a:lnTo>
                  <a:lnTo>
                    <a:pt x="1766709" y="1103299"/>
                  </a:lnTo>
                  <a:lnTo>
                    <a:pt x="1767547" y="1102664"/>
                  </a:lnTo>
                  <a:lnTo>
                    <a:pt x="1767357" y="1101648"/>
                  </a:lnTo>
                  <a:lnTo>
                    <a:pt x="1766709" y="1101013"/>
                  </a:lnTo>
                  <a:lnTo>
                    <a:pt x="1766582" y="1100886"/>
                  </a:lnTo>
                  <a:lnTo>
                    <a:pt x="1765236" y="1100378"/>
                  </a:lnTo>
                  <a:lnTo>
                    <a:pt x="1768221" y="1099870"/>
                  </a:lnTo>
                  <a:lnTo>
                    <a:pt x="1770888" y="1099362"/>
                  </a:lnTo>
                  <a:lnTo>
                    <a:pt x="1771167" y="1099108"/>
                  </a:lnTo>
                  <a:lnTo>
                    <a:pt x="1771103" y="1098346"/>
                  </a:lnTo>
                  <a:lnTo>
                    <a:pt x="1772170" y="1097965"/>
                  </a:lnTo>
                  <a:lnTo>
                    <a:pt x="1772767" y="1097330"/>
                  </a:lnTo>
                  <a:lnTo>
                    <a:pt x="1772793" y="1097203"/>
                  </a:lnTo>
                  <a:lnTo>
                    <a:pt x="1772907" y="1096441"/>
                  </a:lnTo>
                  <a:lnTo>
                    <a:pt x="1772996" y="1096187"/>
                  </a:lnTo>
                  <a:lnTo>
                    <a:pt x="1773402" y="1095425"/>
                  </a:lnTo>
                  <a:lnTo>
                    <a:pt x="1773504" y="1095171"/>
                  </a:lnTo>
                  <a:lnTo>
                    <a:pt x="1773796" y="1094155"/>
                  </a:lnTo>
                  <a:lnTo>
                    <a:pt x="1774291" y="1094155"/>
                  </a:lnTo>
                  <a:lnTo>
                    <a:pt x="1774761" y="1093774"/>
                  </a:lnTo>
                  <a:lnTo>
                    <a:pt x="1775180" y="1093012"/>
                  </a:lnTo>
                  <a:lnTo>
                    <a:pt x="1775637" y="1091107"/>
                  </a:lnTo>
                  <a:lnTo>
                    <a:pt x="1776056" y="1090599"/>
                  </a:lnTo>
                  <a:lnTo>
                    <a:pt x="1776133" y="1090218"/>
                  </a:lnTo>
                  <a:lnTo>
                    <a:pt x="1775841" y="1090091"/>
                  </a:lnTo>
                  <a:lnTo>
                    <a:pt x="1776501" y="1089964"/>
                  </a:lnTo>
                  <a:lnTo>
                    <a:pt x="1776780" y="1089710"/>
                  </a:lnTo>
                  <a:lnTo>
                    <a:pt x="1776920" y="1089583"/>
                  </a:lnTo>
                  <a:lnTo>
                    <a:pt x="1776996" y="1089456"/>
                  </a:lnTo>
                  <a:lnTo>
                    <a:pt x="1777060" y="1089329"/>
                  </a:lnTo>
                  <a:lnTo>
                    <a:pt x="1777174" y="1088948"/>
                  </a:lnTo>
                  <a:lnTo>
                    <a:pt x="1777339" y="1087805"/>
                  </a:lnTo>
                  <a:lnTo>
                    <a:pt x="1777365" y="1087678"/>
                  </a:lnTo>
                  <a:close/>
                </a:path>
                <a:path w="2097405" h="1483995">
                  <a:moveTo>
                    <a:pt x="1788642" y="1198168"/>
                  </a:moveTo>
                  <a:lnTo>
                    <a:pt x="1788261" y="1199438"/>
                  </a:lnTo>
                  <a:lnTo>
                    <a:pt x="1788541" y="1199438"/>
                  </a:lnTo>
                  <a:lnTo>
                    <a:pt x="1788642" y="1198168"/>
                  </a:lnTo>
                  <a:close/>
                </a:path>
                <a:path w="2097405" h="1483995">
                  <a:moveTo>
                    <a:pt x="1828914" y="1125778"/>
                  </a:moveTo>
                  <a:lnTo>
                    <a:pt x="1828342" y="1125778"/>
                  </a:lnTo>
                  <a:lnTo>
                    <a:pt x="1828507" y="1127048"/>
                  </a:lnTo>
                  <a:lnTo>
                    <a:pt x="1828660" y="1127048"/>
                  </a:lnTo>
                  <a:lnTo>
                    <a:pt x="1828914" y="1125778"/>
                  </a:lnTo>
                  <a:close/>
                </a:path>
                <a:path w="2097405" h="1483995">
                  <a:moveTo>
                    <a:pt x="1847456" y="1383563"/>
                  </a:moveTo>
                  <a:lnTo>
                    <a:pt x="1846275" y="1381023"/>
                  </a:lnTo>
                  <a:lnTo>
                    <a:pt x="1844992" y="1378483"/>
                  </a:lnTo>
                  <a:lnTo>
                    <a:pt x="1838667" y="1378483"/>
                  </a:lnTo>
                  <a:lnTo>
                    <a:pt x="1836280" y="1377213"/>
                  </a:lnTo>
                  <a:lnTo>
                    <a:pt x="1831517" y="1377213"/>
                  </a:lnTo>
                  <a:lnTo>
                    <a:pt x="1829854" y="1379753"/>
                  </a:lnTo>
                  <a:lnTo>
                    <a:pt x="1828723" y="1381023"/>
                  </a:lnTo>
                  <a:lnTo>
                    <a:pt x="1828241" y="1382128"/>
                  </a:lnTo>
                  <a:lnTo>
                    <a:pt x="1828241" y="1407693"/>
                  </a:lnTo>
                  <a:lnTo>
                    <a:pt x="1828076" y="1408963"/>
                  </a:lnTo>
                  <a:lnTo>
                    <a:pt x="1827428" y="1408963"/>
                  </a:lnTo>
                  <a:lnTo>
                    <a:pt x="1827403" y="1407693"/>
                  </a:lnTo>
                  <a:lnTo>
                    <a:pt x="1828241" y="1407693"/>
                  </a:lnTo>
                  <a:lnTo>
                    <a:pt x="1828241" y="1382128"/>
                  </a:lnTo>
                  <a:lnTo>
                    <a:pt x="1828165" y="1382293"/>
                  </a:lnTo>
                  <a:lnTo>
                    <a:pt x="1827199" y="1383563"/>
                  </a:lnTo>
                  <a:lnTo>
                    <a:pt x="1826120" y="1383563"/>
                  </a:lnTo>
                  <a:lnTo>
                    <a:pt x="1824926" y="1386103"/>
                  </a:lnTo>
                  <a:lnTo>
                    <a:pt x="1823339" y="1387373"/>
                  </a:lnTo>
                  <a:lnTo>
                    <a:pt x="1822043" y="1389913"/>
                  </a:lnTo>
                  <a:lnTo>
                    <a:pt x="1820887" y="1391183"/>
                  </a:lnTo>
                  <a:lnTo>
                    <a:pt x="1817865" y="1394993"/>
                  </a:lnTo>
                  <a:lnTo>
                    <a:pt x="1817141" y="1396263"/>
                  </a:lnTo>
                  <a:lnTo>
                    <a:pt x="1817103" y="1396898"/>
                  </a:lnTo>
                  <a:lnTo>
                    <a:pt x="1817103" y="1430553"/>
                  </a:lnTo>
                  <a:lnTo>
                    <a:pt x="1816722" y="1431823"/>
                  </a:lnTo>
                  <a:lnTo>
                    <a:pt x="1816227" y="1431823"/>
                  </a:lnTo>
                  <a:lnTo>
                    <a:pt x="1817103" y="1430553"/>
                  </a:lnTo>
                  <a:lnTo>
                    <a:pt x="1817103" y="1396898"/>
                  </a:lnTo>
                  <a:lnTo>
                    <a:pt x="1817065" y="1397533"/>
                  </a:lnTo>
                  <a:lnTo>
                    <a:pt x="1815947" y="1397533"/>
                  </a:lnTo>
                  <a:lnTo>
                    <a:pt x="1814614" y="1400073"/>
                  </a:lnTo>
                  <a:lnTo>
                    <a:pt x="1813090" y="1402613"/>
                  </a:lnTo>
                  <a:lnTo>
                    <a:pt x="1812747" y="1402613"/>
                  </a:lnTo>
                  <a:lnTo>
                    <a:pt x="1812353" y="1403883"/>
                  </a:lnTo>
                  <a:lnTo>
                    <a:pt x="1811451" y="1405153"/>
                  </a:lnTo>
                  <a:lnTo>
                    <a:pt x="1810943" y="1406423"/>
                  </a:lnTo>
                  <a:lnTo>
                    <a:pt x="1809521" y="1410233"/>
                  </a:lnTo>
                  <a:lnTo>
                    <a:pt x="1809826" y="1410233"/>
                  </a:lnTo>
                  <a:lnTo>
                    <a:pt x="1809508" y="1411503"/>
                  </a:lnTo>
                  <a:lnTo>
                    <a:pt x="1809508" y="1412773"/>
                  </a:lnTo>
                  <a:lnTo>
                    <a:pt x="1809330" y="1412773"/>
                  </a:lnTo>
                  <a:lnTo>
                    <a:pt x="1809330" y="1448333"/>
                  </a:lnTo>
                  <a:lnTo>
                    <a:pt x="1808022" y="1448333"/>
                  </a:lnTo>
                  <a:lnTo>
                    <a:pt x="1808568" y="1447063"/>
                  </a:lnTo>
                  <a:lnTo>
                    <a:pt x="1809013" y="1447063"/>
                  </a:lnTo>
                  <a:lnTo>
                    <a:pt x="1809330" y="1448333"/>
                  </a:lnTo>
                  <a:lnTo>
                    <a:pt x="1809330" y="1412773"/>
                  </a:lnTo>
                  <a:lnTo>
                    <a:pt x="1807895" y="1412773"/>
                  </a:lnTo>
                  <a:lnTo>
                    <a:pt x="1807108" y="1414043"/>
                  </a:lnTo>
                  <a:lnTo>
                    <a:pt x="1807171" y="1415313"/>
                  </a:lnTo>
                  <a:lnTo>
                    <a:pt x="1807718" y="1415313"/>
                  </a:lnTo>
                  <a:lnTo>
                    <a:pt x="1806752" y="1415872"/>
                  </a:lnTo>
                  <a:lnTo>
                    <a:pt x="1806752" y="1453413"/>
                  </a:lnTo>
                  <a:lnTo>
                    <a:pt x="1805914" y="1453413"/>
                  </a:lnTo>
                  <a:lnTo>
                    <a:pt x="1805724" y="1452143"/>
                  </a:lnTo>
                  <a:lnTo>
                    <a:pt x="1806752" y="1453413"/>
                  </a:lnTo>
                  <a:lnTo>
                    <a:pt x="1806752" y="1415872"/>
                  </a:lnTo>
                  <a:lnTo>
                    <a:pt x="1805520" y="1416583"/>
                  </a:lnTo>
                  <a:lnTo>
                    <a:pt x="1803717" y="1415313"/>
                  </a:lnTo>
                  <a:lnTo>
                    <a:pt x="1801825" y="1412773"/>
                  </a:lnTo>
                  <a:lnTo>
                    <a:pt x="1800567" y="1412773"/>
                  </a:lnTo>
                  <a:lnTo>
                    <a:pt x="1800567" y="1464843"/>
                  </a:lnTo>
                  <a:lnTo>
                    <a:pt x="1800377" y="1466113"/>
                  </a:lnTo>
                  <a:lnTo>
                    <a:pt x="1799958" y="1464843"/>
                  </a:lnTo>
                  <a:lnTo>
                    <a:pt x="1799780" y="1464843"/>
                  </a:lnTo>
                  <a:lnTo>
                    <a:pt x="1800047" y="1463573"/>
                  </a:lnTo>
                  <a:lnTo>
                    <a:pt x="1800567" y="1464843"/>
                  </a:lnTo>
                  <a:lnTo>
                    <a:pt x="1800567" y="1412773"/>
                  </a:lnTo>
                  <a:lnTo>
                    <a:pt x="1799107" y="1412773"/>
                  </a:lnTo>
                  <a:lnTo>
                    <a:pt x="1799412" y="1411503"/>
                  </a:lnTo>
                  <a:lnTo>
                    <a:pt x="1798510" y="1410233"/>
                  </a:lnTo>
                  <a:lnTo>
                    <a:pt x="1797392" y="1410233"/>
                  </a:lnTo>
                  <a:lnTo>
                    <a:pt x="1796732" y="1408963"/>
                  </a:lnTo>
                  <a:lnTo>
                    <a:pt x="1795068" y="1408963"/>
                  </a:lnTo>
                  <a:lnTo>
                    <a:pt x="1794891" y="1407693"/>
                  </a:lnTo>
                  <a:lnTo>
                    <a:pt x="1793074" y="1407693"/>
                  </a:lnTo>
                  <a:lnTo>
                    <a:pt x="1792262" y="1405153"/>
                  </a:lnTo>
                  <a:lnTo>
                    <a:pt x="1791119" y="1405153"/>
                  </a:lnTo>
                  <a:lnTo>
                    <a:pt x="1790306" y="1406423"/>
                  </a:lnTo>
                  <a:lnTo>
                    <a:pt x="1789607" y="1406423"/>
                  </a:lnTo>
                  <a:lnTo>
                    <a:pt x="1789468" y="1405153"/>
                  </a:lnTo>
                  <a:lnTo>
                    <a:pt x="1788515" y="1403883"/>
                  </a:lnTo>
                  <a:lnTo>
                    <a:pt x="1787753" y="1403883"/>
                  </a:lnTo>
                  <a:lnTo>
                    <a:pt x="1787067" y="1405153"/>
                  </a:lnTo>
                  <a:lnTo>
                    <a:pt x="1786940" y="1405153"/>
                  </a:lnTo>
                  <a:lnTo>
                    <a:pt x="1786661" y="1406423"/>
                  </a:lnTo>
                  <a:lnTo>
                    <a:pt x="1786242" y="1406423"/>
                  </a:lnTo>
                  <a:lnTo>
                    <a:pt x="1785734" y="1405153"/>
                  </a:lnTo>
                  <a:lnTo>
                    <a:pt x="1785708" y="1403883"/>
                  </a:lnTo>
                  <a:lnTo>
                    <a:pt x="1785543" y="1402613"/>
                  </a:lnTo>
                  <a:lnTo>
                    <a:pt x="1784108" y="1403883"/>
                  </a:lnTo>
                  <a:lnTo>
                    <a:pt x="1783257" y="1402613"/>
                  </a:lnTo>
                  <a:lnTo>
                    <a:pt x="1783118" y="1401343"/>
                  </a:lnTo>
                  <a:lnTo>
                    <a:pt x="1783664" y="1401343"/>
                  </a:lnTo>
                  <a:lnTo>
                    <a:pt x="1782419" y="1400073"/>
                  </a:lnTo>
                  <a:lnTo>
                    <a:pt x="1782191" y="1400073"/>
                  </a:lnTo>
                  <a:lnTo>
                    <a:pt x="1781708" y="1398803"/>
                  </a:lnTo>
                  <a:lnTo>
                    <a:pt x="1781175" y="1397533"/>
                  </a:lnTo>
                  <a:lnTo>
                    <a:pt x="1779828" y="1397533"/>
                  </a:lnTo>
                  <a:lnTo>
                    <a:pt x="1777669" y="1396263"/>
                  </a:lnTo>
                  <a:lnTo>
                    <a:pt x="1778787" y="1397533"/>
                  </a:lnTo>
                  <a:lnTo>
                    <a:pt x="1779676" y="1398803"/>
                  </a:lnTo>
                  <a:lnTo>
                    <a:pt x="1779358" y="1398803"/>
                  </a:lnTo>
                  <a:lnTo>
                    <a:pt x="1778571" y="1400073"/>
                  </a:lnTo>
                  <a:lnTo>
                    <a:pt x="1778050" y="1401343"/>
                  </a:lnTo>
                  <a:lnTo>
                    <a:pt x="1776831" y="1401343"/>
                  </a:lnTo>
                  <a:lnTo>
                    <a:pt x="1776768" y="1400924"/>
                  </a:lnTo>
                  <a:lnTo>
                    <a:pt x="1776768" y="1401343"/>
                  </a:lnTo>
                  <a:lnTo>
                    <a:pt x="1776641" y="1403883"/>
                  </a:lnTo>
                  <a:lnTo>
                    <a:pt x="1776437" y="1403883"/>
                  </a:lnTo>
                  <a:lnTo>
                    <a:pt x="1775612" y="1402613"/>
                  </a:lnTo>
                  <a:lnTo>
                    <a:pt x="1775714" y="1401343"/>
                  </a:lnTo>
                  <a:lnTo>
                    <a:pt x="1776768" y="1401343"/>
                  </a:lnTo>
                  <a:lnTo>
                    <a:pt x="1776768" y="1400924"/>
                  </a:lnTo>
                  <a:lnTo>
                    <a:pt x="1776641" y="1400073"/>
                  </a:lnTo>
                  <a:lnTo>
                    <a:pt x="1776222" y="1400073"/>
                  </a:lnTo>
                  <a:lnTo>
                    <a:pt x="1775764" y="1398803"/>
                  </a:lnTo>
                  <a:lnTo>
                    <a:pt x="1775815" y="1397533"/>
                  </a:lnTo>
                  <a:lnTo>
                    <a:pt x="1776196" y="1397533"/>
                  </a:lnTo>
                  <a:lnTo>
                    <a:pt x="1776399" y="1396263"/>
                  </a:lnTo>
                  <a:lnTo>
                    <a:pt x="1775688" y="1394993"/>
                  </a:lnTo>
                  <a:lnTo>
                    <a:pt x="1774024" y="1393723"/>
                  </a:lnTo>
                  <a:lnTo>
                    <a:pt x="1773961" y="1394993"/>
                  </a:lnTo>
                  <a:lnTo>
                    <a:pt x="1773682" y="1396263"/>
                  </a:lnTo>
                  <a:lnTo>
                    <a:pt x="1772653" y="1394993"/>
                  </a:lnTo>
                  <a:lnTo>
                    <a:pt x="1772412" y="1393723"/>
                  </a:lnTo>
                  <a:lnTo>
                    <a:pt x="1771865" y="1393723"/>
                  </a:lnTo>
                  <a:lnTo>
                    <a:pt x="1770761" y="1392453"/>
                  </a:lnTo>
                  <a:lnTo>
                    <a:pt x="1769922" y="1392453"/>
                  </a:lnTo>
                  <a:lnTo>
                    <a:pt x="1769732" y="1393723"/>
                  </a:lnTo>
                  <a:lnTo>
                    <a:pt x="1769427" y="1393723"/>
                  </a:lnTo>
                  <a:lnTo>
                    <a:pt x="1769021" y="1392453"/>
                  </a:lnTo>
                  <a:lnTo>
                    <a:pt x="1768995" y="1391183"/>
                  </a:lnTo>
                  <a:lnTo>
                    <a:pt x="1767687" y="1391183"/>
                  </a:lnTo>
                  <a:lnTo>
                    <a:pt x="1767090" y="1390065"/>
                  </a:lnTo>
                  <a:lnTo>
                    <a:pt x="1767090" y="1393723"/>
                  </a:lnTo>
                  <a:lnTo>
                    <a:pt x="1766290" y="1393723"/>
                  </a:lnTo>
                  <a:lnTo>
                    <a:pt x="1766290" y="1392453"/>
                  </a:lnTo>
                  <a:lnTo>
                    <a:pt x="1766925" y="1392453"/>
                  </a:lnTo>
                  <a:lnTo>
                    <a:pt x="1767090" y="1393723"/>
                  </a:lnTo>
                  <a:lnTo>
                    <a:pt x="1767090" y="1390065"/>
                  </a:lnTo>
                  <a:lnTo>
                    <a:pt x="1767014" y="1389913"/>
                  </a:lnTo>
                  <a:lnTo>
                    <a:pt x="1764423" y="1389913"/>
                  </a:lnTo>
                  <a:lnTo>
                    <a:pt x="1763623" y="1388643"/>
                  </a:lnTo>
                  <a:lnTo>
                    <a:pt x="1763014" y="1388643"/>
                  </a:lnTo>
                  <a:lnTo>
                    <a:pt x="1762620" y="1389913"/>
                  </a:lnTo>
                  <a:lnTo>
                    <a:pt x="1762125" y="1388643"/>
                  </a:lnTo>
                  <a:lnTo>
                    <a:pt x="1760194" y="1388643"/>
                  </a:lnTo>
                  <a:lnTo>
                    <a:pt x="1760118" y="1387373"/>
                  </a:lnTo>
                  <a:lnTo>
                    <a:pt x="1757730" y="1387373"/>
                  </a:lnTo>
                  <a:lnTo>
                    <a:pt x="1757718" y="1386103"/>
                  </a:lnTo>
                  <a:lnTo>
                    <a:pt x="1757718" y="1384833"/>
                  </a:lnTo>
                  <a:lnTo>
                    <a:pt x="1755140" y="1384833"/>
                  </a:lnTo>
                  <a:lnTo>
                    <a:pt x="1754746" y="1386103"/>
                  </a:lnTo>
                  <a:lnTo>
                    <a:pt x="1754073" y="1384833"/>
                  </a:lnTo>
                  <a:lnTo>
                    <a:pt x="1753323" y="1384071"/>
                  </a:lnTo>
                  <a:lnTo>
                    <a:pt x="1753323" y="1392453"/>
                  </a:lnTo>
                  <a:lnTo>
                    <a:pt x="1753146" y="1393723"/>
                  </a:lnTo>
                  <a:lnTo>
                    <a:pt x="1752815" y="1393723"/>
                  </a:lnTo>
                  <a:lnTo>
                    <a:pt x="1752892" y="1392453"/>
                  </a:lnTo>
                  <a:lnTo>
                    <a:pt x="1753323" y="1392453"/>
                  </a:lnTo>
                  <a:lnTo>
                    <a:pt x="1753323" y="1384071"/>
                  </a:lnTo>
                  <a:lnTo>
                    <a:pt x="1752841" y="1383563"/>
                  </a:lnTo>
                  <a:lnTo>
                    <a:pt x="1751063" y="1382293"/>
                  </a:lnTo>
                  <a:lnTo>
                    <a:pt x="1751647" y="1381023"/>
                  </a:lnTo>
                  <a:lnTo>
                    <a:pt x="1751850" y="1381023"/>
                  </a:lnTo>
                  <a:lnTo>
                    <a:pt x="1751685" y="1379753"/>
                  </a:lnTo>
                  <a:lnTo>
                    <a:pt x="1752612" y="1377213"/>
                  </a:lnTo>
                  <a:lnTo>
                    <a:pt x="1754644" y="1375943"/>
                  </a:lnTo>
                  <a:lnTo>
                    <a:pt x="1754746" y="1374673"/>
                  </a:lnTo>
                  <a:lnTo>
                    <a:pt x="1756283" y="1374673"/>
                  </a:lnTo>
                  <a:lnTo>
                    <a:pt x="1756232" y="1373403"/>
                  </a:lnTo>
                  <a:lnTo>
                    <a:pt x="1756600" y="1372133"/>
                  </a:lnTo>
                  <a:lnTo>
                    <a:pt x="1757413" y="1372133"/>
                  </a:lnTo>
                  <a:lnTo>
                    <a:pt x="1756232" y="1370863"/>
                  </a:lnTo>
                  <a:lnTo>
                    <a:pt x="1755990" y="1370863"/>
                  </a:lnTo>
                  <a:lnTo>
                    <a:pt x="1756676" y="1369593"/>
                  </a:lnTo>
                  <a:lnTo>
                    <a:pt x="1758022" y="1369593"/>
                  </a:lnTo>
                  <a:lnTo>
                    <a:pt x="1759483" y="1368323"/>
                  </a:lnTo>
                  <a:lnTo>
                    <a:pt x="1759102" y="1368323"/>
                  </a:lnTo>
                  <a:lnTo>
                    <a:pt x="1759369" y="1367053"/>
                  </a:lnTo>
                  <a:lnTo>
                    <a:pt x="1760308" y="1365783"/>
                  </a:lnTo>
                  <a:lnTo>
                    <a:pt x="1761312" y="1365783"/>
                  </a:lnTo>
                  <a:lnTo>
                    <a:pt x="1761566" y="1364513"/>
                  </a:lnTo>
                  <a:lnTo>
                    <a:pt x="1761451" y="1363243"/>
                  </a:lnTo>
                  <a:lnTo>
                    <a:pt x="1762721" y="1363243"/>
                  </a:lnTo>
                  <a:lnTo>
                    <a:pt x="1762772" y="1361973"/>
                  </a:lnTo>
                  <a:lnTo>
                    <a:pt x="1762264" y="1361973"/>
                  </a:lnTo>
                  <a:lnTo>
                    <a:pt x="1761528" y="1360703"/>
                  </a:lnTo>
                  <a:lnTo>
                    <a:pt x="1764169" y="1360703"/>
                  </a:lnTo>
                  <a:lnTo>
                    <a:pt x="1763750" y="1359433"/>
                  </a:lnTo>
                  <a:lnTo>
                    <a:pt x="1763941" y="1358163"/>
                  </a:lnTo>
                  <a:lnTo>
                    <a:pt x="1764753" y="1358163"/>
                  </a:lnTo>
                  <a:lnTo>
                    <a:pt x="1765896" y="1356893"/>
                  </a:lnTo>
                  <a:lnTo>
                    <a:pt x="1767319" y="1355623"/>
                  </a:lnTo>
                  <a:lnTo>
                    <a:pt x="1767801" y="1355623"/>
                  </a:lnTo>
                  <a:lnTo>
                    <a:pt x="1768487" y="1354353"/>
                  </a:lnTo>
                  <a:lnTo>
                    <a:pt x="1768932" y="1353083"/>
                  </a:lnTo>
                  <a:lnTo>
                    <a:pt x="1768957" y="1351813"/>
                  </a:lnTo>
                  <a:lnTo>
                    <a:pt x="1769097" y="1350543"/>
                  </a:lnTo>
                  <a:lnTo>
                    <a:pt x="1769364" y="1350543"/>
                  </a:lnTo>
                  <a:lnTo>
                    <a:pt x="1770481" y="1349273"/>
                  </a:lnTo>
                  <a:lnTo>
                    <a:pt x="1771357" y="1349273"/>
                  </a:lnTo>
                  <a:lnTo>
                    <a:pt x="1771751" y="1348003"/>
                  </a:lnTo>
                  <a:lnTo>
                    <a:pt x="1770253" y="1348003"/>
                  </a:lnTo>
                  <a:lnTo>
                    <a:pt x="1770634" y="1346733"/>
                  </a:lnTo>
                  <a:lnTo>
                    <a:pt x="1771523" y="1346733"/>
                  </a:lnTo>
                  <a:lnTo>
                    <a:pt x="1771637" y="1348003"/>
                  </a:lnTo>
                  <a:lnTo>
                    <a:pt x="1771853" y="1346733"/>
                  </a:lnTo>
                  <a:lnTo>
                    <a:pt x="1772323" y="1346733"/>
                  </a:lnTo>
                  <a:lnTo>
                    <a:pt x="1773059" y="1345463"/>
                  </a:lnTo>
                  <a:lnTo>
                    <a:pt x="1773428" y="1345463"/>
                  </a:lnTo>
                  <a:lnTo>
                    <a:pt x="1774024" y="1344193"/>
                  </a:lnTo>
                  <a:lnTo>
                    <a:pt x="1774710" y="1345463"/>
                  </a:lnTo>
                  <a:lnTo>
                    <a:pt x="1775167" y="1344193"/>
                  </a:lnTo>
                  <a:lnTo>
                    <a:pt x="1775002" y="1342923"/>
                  </a:lnTo>
                  <a:lnTo>
                    <a:pt x="1774190" y="1341653"/>
                  </a:lnTo>
                  <a:lnTo>
                    <a:pt x="1776133" y="1341653"/>
                  </a:lnTo>
                  <a:lnTo>
                    <a:pt x="1776818" y="1340383"/>
                  </a:lnTo>
                  <a:lnTo>
                    <a:pt x="1777720" y="1340383"/>
                  </a:lnTo>
                  <a:lnTo>
                    <a:pt x="1778406" y="1339113"/>
                  </a:lnTo>
                  <a:lnTo>
                    <a:pt x="1778723" y="1339113"/>
                  </a:lnTo>
                  <a:lnTo>
                    <a:pt x="1778711" y="1337843"/>
                  </a:lnTo>
                  <a:lnTo>
                    <a:pt x="1778876" y="1337843"/>
                  </a:lnTo>
                  <a:lnTo>
                    <a:pt x="1778546" y="1336573"/>
                  </a:lnTo>
                  <a:lnTo>
                    <a:pt x="1777669" y="1335303"/>
                  </a:lnTo>
                  <a:lnTo>
                    <a:pt x="1776844" y="1332763"/>
                  </a:lnTo>
                  <a:lnTo>
                    <a:pt x="1776437" y="1331493"/>
                  </a:lnTo>
                  <a:lnTo>
                    <a:pt x="1775675" y="1331493"/>
                  </a:lnTo>
                  <a:lnTo>
                    <a:pt x="1775409" y="1332763"/>
                  </a:lnTo>
                  <a:lnTo>
                    <a:pt x="1774278" y="1332763"/>
                  </a:lnTo>
                  <a:lnTo>
                    <a:pt x="1771167" y="1330223"/>
                  </a:lnTo>
                  <a:lnTo>
                    <a:pt x="1768538" y="1328953"/>
                  </a:lnTo>
                  <a:lnTo>
                    <a:pt x="1768170" y="1328953"/>
                  </a:lnTo>
                  <a:lnTo>
                    <a:pt x="1768170" y="1351813"/>
                  </a:lnTo>
                  <a:lnTo>
                    <a:pt x="1766316" y="1351813"/>
                  </a:lnTo>
                  <a:lnTo>
                    <a:pt x="1766760" y="1350543"/>
                  </a:lnTo>
                  <a:lnTo>
                    <a:pt x="1768005" y="1350543"/>
                  </a:lnTo>
                  <a:lnTo>
                    <a:pt x="1768170" y="1351813"/>
                  </a:lnTo>
                  <a:lnTo>
                    <a:pt x="1768170" y="1328953"/>
                  </a:lnTo>
                  <a:lnTo>
                    <a:pt x="1765782" y="1328953"/>
                  </a:lnTo>
                  <a:lnTo>
                    <a:pt x="1764271" y="1330223"/>
                  </a:lnTo>
                  <a:lnTo>
                    <a:pt x="1763649" y="1331493"/>
                  </a:lnTo>
                  <a:lnTo>
                    <a:pt x="1761845" y="1331493"/>
                  </a:lnTo>
                  <a:lnTo>
                    <a:pt x="1761617" y="1332763"/>
                  </a:lnTo>
                  <a:lnTo>
                    <a:pt x="1761490" y="1335303"/>
                  </a:lnTo>
                  <a:lnTo>
                    <a:pt x="1761604" y="1336573"/>
                  </a:lnTo>
                  <a:lnTo>
                    <a:pt x="1761223" y="1336573"/>
                  </a:lnTo>
                  <a:lnTo>
                    <a:pt x="1761223" y="1359433"/>
                  </a:lnTo>
                  <a:lnTo>
                    <a:pt x="1761147" y="1360703"/>
                  </a:lnTo>
                  <a:lnTo>
                    <a:pt x="1760880" y="1360703"/>
                  </a:lnTo>
                  <a:lnTo>
                    <a:pt x="1759750" y="1359433"/>
                  </a:lnTo>
                  <a:lnTo>
                    <a:pt x="1761223" y="1359433"/>
                  </a:lnTo>
                  <a:lnTo>
                    <a:pt x="1761223" y="1336573"/>
                  </a:lnTo>
                  <a:lnTo>
                    <a:pt x="1760994" y="1336573"/>
                  </a:lnTo>
                  <a:lnTo>
                    <a:pt x="1760004" y="1337843"/>
                  </a:lnTo>
                  <a:lnTo>
                    <a:pt x="1758886" y="1336814"/>
                  </a:lnTo>
                  <a:lnTo>
                    <a:pt x="1758886" y="1361973"/>
                  </a:lnTo>
                  <a:lnTo>
                    <a:pt x="1758683" y="1361973"/>
                  </a:lnTo>
                  <a:lnTo>
                    <a:pt x="1758670" y="1365783"/>
                  </a:lnTo>
                  <a:lnTo>
                    <a:pt x="1758289" y="1365783"/>
                  </a:lnTo>
                  <a:lnTo>
                    <a:pt x="1757832" y="1364513"/>
                  </a:lnTo>
                  <a:lnTo>
                    <a:pt x="1758492" y="1364513"/>
                  </a:lnTo>
                  <a:lnTo>
                    <a:pt x="1758670" y="1365783"/>
                  </a:lnTo>
                  <a:lnTo>
                    <a:pt x="1758670" y="1361884"/>
                  </a:lnTo>
                  <a:lnTo>
                    <a:pt x="1758505" y="1360703"/>
                  </a:lnTo>
                  <a:lnTo>
                    <a:pt x="1758657" y="1360703"/>
                  </a:lnTo>
                  <a:lnTo>
                    <a:pt x="1758886" y="1361973"/>
                  </a:lnTo>
                  <a:lnTo>
                    <a:pt x="1758886" y="1336814"/>
                  </a:lnTo>
                  <a:lnTo>
                    <a:pt x="1758632" y="1336573"/>
                  </a:lnTo>
                  <a:lnTo>
                    <a:pt x="1757603" y="1338592"/>
                  </a:lnTo>
                  <a:lnTo>
                    <a:pt x="1757603" y="1367053"/>
                  </a:lnTo>
                  <a:lnTo>
                    <a:pt x="1756930" y="1368323"/>
                  </a:lnTo>
                  <a:lnTo>
                    <a:pt x="1756638" y="1368323"/>
                  </a:lnTo>
                  <a:lnTo>
                    <a:pt x="1757603" y="1367053"/>
                  </a:lnTo>
                  <a:lnTo>
                    <a:pt x="1757603" y="1338592"/>
                  </a:lnTo>
                  <a:lnTo>
                    <a:pt x="1756689" y="1340383"/>
                  </a:lnTo>
                  <a:lnTo>
                    <a:pt x="1755559" y="1340383"/>
                  </a:lnTo>
                  <a:lnTo>
                    <a:pt x="1755178" y="1341653"/>
                  </a:lnTo>
                  <a:lnTo>
                    <a:pt x="1754390" y="1342923"/>
                  </a:lnTo>
                  <a:lnTo>
                    <a:pt x="1753616" y="1344015"/>
                  </a:lnTo>
                  <a:lnTo>
                    <a:pt x="1753616" y="1367053"/>
                  </a:lnTo>
                  <a:lnTo>
                    <a:pt x="1753476" y="1368323"/>
                  </a:lnTo>
                  <a:lnTo>
                    <a:pt x="1753044" y="1367053"/>
                  </a:lnTo>
                  <a:lnTo>
                    <a:pt x="1753616" y="1367053"/>
                  </a:lnTo>
                  <a:lnTo>
                    <a:pt x="1753616" y="1344015"/>
                  </a:lnTo>
                  <a:lnTo>
                    <a:pt x="1753489" y="1344193"/>
                  </a:lnTo>
                  <a:lnTo>
                    <a:pt x="1753196" y="1344193"/>
                  </a:lnTo>
                  <a:lnTo>
                    <a:pt x="1753133" y="1345463"/>
                  </a:lnTo>
                  <a:lnTo>
                    <a:pt x="1752828" y="1345463"/>
                  </a:lnTo>
                  <a:lnTo>
                    <a:pt x="1752447" y="1346733"/>
                  </a:lnTo>
                  <a:lnTo>
                    <a:pt x="1750364" y="1346733"/>
                  </a:lnTo>
                  <a:lnTo>
                    <a:pt x="1750275" y="1348003"/>
                  </a:lnTo>
                  <a:lnTo>
                    <a:pt x="1749247" y="1348003"/>
                  </a:lnTo>
                  <a:lnTo>
                    <a:pt x="1749145" y="1350543"/>
                  </a:lnTo>
                  <a:lnTo>
                    <a:pt x="1748904" y="1351813"/>
                  </a:lnTo>
                  <a:lnTo>
                    <a:pt x="1747799" y="1350543"/>
                  </a:lnTo>
                  <a:lnTo>
                    <a:pt x="1747685" y="1351813"/>
                  </a:lnTo>
                  <a:lnTo>
                    <a:pt x="1747189" y="1351813"/>
                  </a:lnTo>
                  <a:lnTo>
                    <a:pt x="1746326" y="1353083"/>
                  </a:lnTo>
                  <a:lnTo>
                    <a:pt x="1746338" y="1354353"/>
                  </a:lnTo>
                  <a:lnTo>
                    <a:pt x="1746008" y="1355623"/>
                  </a:lnTo>
                  <a:lnTo>
                    <a:pt x="1745335" y="1356893"/>
                  </a:lnTo>
                  <a:lnTo>
                    <a:pt x="1745665" y="1358163"/>
                  </a:lnTo>
                  <a:lnTo>
                    <a:pt x="1745526" y="1358163"/>
                  </a:lnTo>
                  <a:lnTo>
                    <a:pt x="1744929" y="1359433"/>
                  </a:lnTo>
                  <a:lnTo>
                    <a:pt x="1744929" y="1360703"/>
                  </a:lnTo>
                  <a:lnTo>
                    <a:pt x="1744560" y="1360703"/>
                  </a:lnTo>
                  <a:lnTo>
                    <a:pt x="1742173" y="1359433"/>
                  </a:lnTo>
                  <a:lnTo>
                    <a:pt x="1742541" y="1360703"/>
                  </a:lnTo>
                  <a:lnTo>
                    <a:pt x="1743557" y="1360703"/>
                  </a:lnTo>
                  <a:lnTo>
                    <a:pt x="1743163" y="1361973"/>
                  </a:lnTo>
                  <a:lnTo>
                    <a:pt x="1742122" y="1361973"/>
                  </a:lnTo>
                  <a:lnTo>
                    <a:pt x="1741614" y="1363243"/>
                  </a:lnTo>
                  <a:lnTo>
                    <a:pt x="1740789" y="1363243"/>
                  </a:lnTo>
                  <a:lnTo>
                    <a:pt x="1740458" y="1364513"/>
                  </a:lnTo>
                  <a:lnTo>
                    <a:pt x="1738833" y="1365783"/>
                  </a:lnTo>
                  <a:lnTo>
                    <a:pt x="1738223" y="1367053"/>
                  </a:lnTo>
                  <a:lnTo>
                    <a:pt x="1737385" y="1367053"/>
                  </a:lnTo>
                  <a:lnTo>
                    <a:pt x="1737220" y="1368323"/>
                  </a:lnTo>
                  <a:lnTo>
                    <a:pt x="1736852" y="1369593"/>
                  </a:lnTo>
                  <a:lnTo>
                    <a:pt x="1736763" y="1370863"/>
                  </a:lnTo>
                  <a:lnTo>
                    <a:pt x="1736940" y="1370863"/>
                  </a:lnTo>
                  <a:lnTo>
                    <a:pt x="1736013" y="1373403"/>
                  </a:lnTo>
                  <a:lnTo>
                    <a:pt x="1735391" y="1373403"/>
                  </a:lnTo>
                  <a:lnTo>
                    <a:pt x="1734896" y="1374673"/>
                  </a:lnTo>
                  <a:lnTo>
                    <a:pt x="1734083" y="1374673"/>
                  </a:lnTo>
                  <a:lnTo>
                    <a:pt x="1734108" y="1375943"/>
                  </a:lnTo>
                  <a:lnTo>
                    <a:pt x="1732610" y="1374673"/>
                  </a:lnTo>
                  <a:lnTo>
                    <a:pt x="1731225" y="1374673"/>
                  </a:lnTo>
                  <a:lnTo>
                    <a:pt x="1730870" y="1375943"/>
                  </a:lnTo>
                  <a:lnTo>
                    <a:pt x="1730565" y="1377213"/>
                  </a:lnTo>
                  <a:lnTo>
                    <a:pt x="1729816" y="1377213"/>
                  </a:lnTo>
                  <a:lnTo>
                    <a:pt x="1729447" y="1378483"/>
                  </a:lnTo>
                  <a:lnTo>
                    <a:pt x="1729511" y="1381023"/>
                  </a:lnTo>
                  <a:lnTo>
                    <a:pt x="1729689" y="1382293"/>
                  </a:lnTo>
                  <a:lnTo>
                    <a:pt x="1728101" y="1384833"/>
                  </a:lnTo>
                  <a:lnTo>
                    <a:pt x="1727593" y="1386103"/>
                  </a:lnTo>
                  <a:lnTo>
                    <a:pt x="1728139" y="1387373"/>
                  </a:lnTo>
                  <a:lnTo>
                    <a:pt x="1727758" y="1387373"/>
                  </a:lnTo>
                  <a:lnTo>
                    <a:pt x="1727974" y="1388643"/>
                  </a:lnTo>
                  <a:lnTo>
                    <a:pt x="1728317" y="1388643"/>
                  </a:lnTo>
                  <a:lnTo>
                    <a:pt x="1728254" y="1389913"/>
                  </a:lnTo>
                  <a:lnTo>
                    <a:pt x="1727720" y="1389913"/>
                  </a:lnTo>
                  <a:lnTo>
                    <a:pt x="1727288" y="1388643"/>
                  </a:lnTo>
                  <a:lnTo>
                    <a:pt x="1725866" y="1388643"/>
                  </a:lnTo>
                  <a:lnTo>
                    <a:pt x="1724431" y="1389913"/>
                  </a:lnTo>
                  <a:lnTo>
                    <a:pt x="1724837" y="1389913"/>
                  </a:lnTo>
                  <a:lnTo>
                    <a:pt x="1724736" y="1391183"/>
                  </a:lnTo>
                  <a:lnTo>
                    <a:pt x="1724126" y="1391183"/>
                  </a:lnTo>
                  <a:lnTo>
                    <a:pt x="1723720" y="1392453"/>
                  </a:lnTo>
                  <a:lnTo>
                    <a:pt x="1723440" y="1392453"/>
                  </a:lnTo>
                  <a:lnTo>
                    <a:pt x="1723351" y="1394993"/>
                  </a:lnTo>
                  <a:lnTo>
                    <a:pt x="1721510" y="1394993"/>
                  </a:lnTo>
                  <a:lnTo>
                    <a:pt x="1720519" y="1396263"/>
                  </a:lnTo>
                  <a:lnTo>
                    <a:pt x="1719732" y="1397533"/>
                  </a:lnTo>
                  <a:lnTo>
                    <a:pt x="1720329" y="1397533"/>
                  </a:lnTo>
                  <a:lnTo>
                    <a:pt x="1720545" y="1398803"/>
                  </a:lnTo>
                  <a:lnTo>
                    <a:pt x="1720380" y="1398803"/>
                  </a:lnTo>
                  <a:lnTo>
                    <a:pt x="1719592" y="1400073"/>
                  </a:lnTo>
                  <a:lnTo>
                    <a:pt x="1719313" y="1400073"/>
                  </a:lnTo>
                  <a:lnTo>
                    <a:pt x="1719199" y="1401343"/>
                  </a:lnTo>
                  <a:lnTo>
                    <a:pt x="1717929" y="1402613"/>
                  </a:lnTo>
                  <a:lnTo>
                    <a:pt x="1717344" y="1403883"/>
                  </a:lnTo>
                  <a:lnTo>
                    <a:pt x="1717471" y="1405153"/>
                  </a:lnTo>
                  <a:lnTo>
                    <a:pt x="1715274" y="1405153"/>
                  </a:lnTo>
                  <a:lnTo>
                    <a:pt x="1714690" y="1406207"/>
                  </a:lnTo>
                  <a:lnTo>
                    <a:pt x="1714690" y="1434363"/>
                  </a:lnTo>
                  <a:lnTo>
                    <a:pt x="1714385" y="1435633"/>
                  </a:lnTo>
                  <a:lnTo>
                    <a:pt x="1713560" y="1435633"/>
                  </a:lnTo>
                  <a:lnTo>
                    <a:pt x="1714144" y="1434363"/>
                  </a:lnTo>
                  <a:lnTo>
                    <a:pt x="1714690" y="1434363"/>
                  </a:lnTo>
                  <a:lnTo>
                    <a:pt x="1714690" y="1406207"/>
                  </a:lnTo>
                  <a:lnTo>
                    <a:pt x="1713865" y="1407693"/>
                  </a:lnTo>
                  <a:lnTo>
                    <a:pt x="1713268" y="1408963"/>
                  </a:lnTo>
                  <a:lnTo>
                    <a:pt x="1712264" y="1410233"/>
                  </a:lnTo>
                  <a:lnTo>
                    <a:pt x="1711045" y="1411503"/>
                  </a:lnTo>
                  <a:lnTo>
                    <a:pt x="1710182" y="1412773"/>
                  </a:lnTo>
                  <a:lnTo>
                    <a:pt x="1710385" y="1414043"/>
                  </a:lnTo>
                  <a:lnTo>
                    <a:pt x="1711617" y="1414043"/>
                  </a:lnTo>
                  <a:lnTo>
                    <a:pt x="1711198" y="1415313"/>
                  </a:lnTo>
                  <a:lnTo>
                    <a:pt x="1710080" y="1415313"/>
                  </a:lnTo>
                  <a:lnTo>
                    <a:pt x="1709699" y="1416583"/>
                  </a:lnTo>
                  <a:lnTo>
                    <a:pt x="1708708" y="1417853"/>
                  </a:lnTo>
                  <a:lnTo>
                    <a:pt x="1707502" y="1417853"/>
                  </a:lnTo>
                  <a:lnTo>
                    <a:pt x="1707311" y="1419123"/>
                  </a:lnTo>
                  <a:lnTo>
                    <a:pt x="1706905" y="1420393"/>
                  </a:lnTo>
                  <a:lnTo>
                    <a:pt x="1707616" y="1421663"/>
                  </a:lnTo>
                  <a:lnTo>
                    <a:pt x="1706372" y="1421663"/>
                  </a:lnTo>
                  <a:lnTo>
                    <a:pt x="1705825" y="1422933"/>
                  </a:lnTo>
                  <a:lnTo>
                    <a:pt x="1704390" y="1422933"/>
                  </a:lnTo>
                  <a:lnTo>
                    <a:pt x="1704771" y="1425473"/>
                  </a:lnTo>
                  <a:lnTo>
                    <a:pt x="1706130" y="1425473"/>
                  </a:lnTo>
                  <a:lnTo>
                    <a:pt x="1707515" y="1429283"/>
                  </a:lnTo>
                  <a:lnTo>
                    <a:pt x="1708696" y="1433093"/>
                  </a:lnTo>
                  <a:lnTo>
                    <a:pt x="1710778" y="1434363"/>
                  </a:lnTo>
                  <a:lnTo>
                    <a:pt x="1712264" y="1434363"/>
                  </a:lnTo>
                  <a:lnTo>
                    <a:pt x="1713166" y="1433093"/>
                  </a:lnTo>
                  <a:lnTo>
                    <a:pt x="1713039" y="1434363"/>
                  </a:lnTo>
                  <a:lnTo>
                    <a:pt x="1712912" y="1434363"/>
                  </a:lnTo>
                  <a:lnTo>
                    <a:pt x="1712937" y="1435633"/>
                  </a:lnTo>
                  <a:lnTo>
                    <a:pt x="1713077" y="1436903"/>
                  </a:lnTo>
                  <a:lnTo>
                    <a:pt x="1717382" y="1436903"/>
                  </a:lnTo>
                  <a:lnTo>
                    <a:pt x="1718170" y="1435633"/>
                  </a:lnTo>
                  <a:lnTo>
                    <a:pt x="1720430" y="1436903"/>
                  </a:lnTo>
                  <a:lnTo>
                    <a:pt x="1720977" y="1436903"/>
                  </a:lnTo>
                  <a:lnTo>
                    <a:pt x="1721396" y="1435633"/>
                  </a:lnTo>
                  <a:lnTo>
                    <a:pt x="1721713" y="1434363"/>
                  </a:lnTo>
                  <a:lnTo>
                    <a:pt x="1722056" y="1434363"/>
                  </a:lnTo>
                  <a:lnTo>
                    <a:pt x="1721942" y="1433093"/>
                  </a:lnTo>
                  <a:lnTo>
                    <a:pt x="1721383" y="1431823"/>
                  </a:lnTo>
                  <a:lnTo>
                    <a:pt x="1722285" y="1431823"/>
                  </a:lnTo>
                  <a:lnTo>
                    <a:pt x="1722170" y="1430553"/>
                  </a:lnTo>
                  <a:lnTo>
                    <a:pt x="1723593" y="1430553"/>
                  </a:lnTo>
                  <a:lnTo>
                    <a:pt x="1723910" y="1429283"/>
                  </a:lnTo>
                  <a:lnTo>
                    <a:pt x="1724507" y="1429283"/>
                  </a:lnTo>
                  <a:lnTo>
                    <a:pt x="1725333" y="1428013"/>
                  </a:lnTo>
                  <a:lnTo>
                    <a:pt x="1725803" y="1426743"/>
                  </a:lnTo>
                  <a:lnTo>
                    <a:pt x="1726298" y="1426743"/>
                  </a:lnTo>
                  <a:lnTo>
                    <a:pt x="1727441" y="1424203"/>
                  </a:lnTo>
                  <a:lnTo>
                    <a:pt x="1727835" y="1422933"/>
                  </a:lnTo>
                  <a:lnTo>
                    <a:pt x="1727327" y="1421663"/>
                  </a:lnTo>
                  <a:lnTo>
                    <a:pt x="1728381" y="1421663"/>
                  </a:lnTo>
                  <a:lnTo>
                    <a:pt x="1729181" y="1420393"/>
                  </a:lnTo>
                  <a:lnTo>
                    <a:pt x="1730590" y="1417853"/>
                  </a:lnTo>
                  <a:lnTo>
                    <a:pt x="1730921" y="1415313"/>
                  </a:lnTo>
                  <a:lnTo>
                    <a:pt x="1731479" y="1415313"/>
                  </a:lnTo>
                  <a:lnTo>
                    <a:pt x="1731822" y="1416583"/>
                  </a:lnTo>
                  <a:lnTo>
                    <a:pt x="1732153" y="1416583"/>
                  </a:lnTo>
                  <a:lnTo>
                    <a:pt x="1732483" y="1415313"/>
                  </a:lnTo>
                  <a:lnTo>
                    <a:pt x="1732788" y="1415313"/>
                  </a:lnTo>
                  <a:lnTo>
                    <a:pt x="1732711" y="1414043"/>
                  </a:lnTo>
                  <a:lnTo>
                    <a:pt x="1732610" y="1412773"/>
                  </a:lnTo>
                  <a:lnTo>
                    <a:pt x="1733384" y="1411503"/>
                  </a:lnTo>
                  <a:lnTo>
                    <a:pt x="1735061" y="1411503"/>
                  </a:lnTo>
                  <a:lnTo>
                    <a:pt x="1734820" y="1410233"/>
                  </a:lnTo>
                  <a:lnTo>
                    <a:pt x="1733981" y="1410233"/>
                  </a:lnTo>
                  <a:lnTo>
                    <a:pt x="1734096" y="1408963"/>
                  </a:lnTo>
                  <a:lnTo>
                    <a:pt x="1735404" y="1410233"/>
                  </a:lnTo>
                  <a:lnTo>
                    <a:pt x="1735289" y="1408963"/>
                  </a:lnTo>
                  <a:lnTo>
                    <a:pt x="1735645" y="1408963"/>
                  </a:lnTo>
                  <a:lnTo>
                    <a:pt x="1736483" y="1407693"/>
                  </a:lnTo>
                  <a:lnTo>
                    <a:pt x="1736712" y="1406423"/>
                  </a:lnTo>
                  <a:lnTo>
                    <a:pt x="1737055" y="1405153"/>
                  </a:lnTo>
                  <a:lnTo>
                    <a:pt x="1738172" y="1405153"/>
                  </a:lnTo>
                  <a:lnTo>
                    <a:pt x="1738630" y="1403883"/>
                  </a:lnTo>
                  <a:lnTo>
                    <a:pt x="1738630" y="1402613"/>
                  </a:lnTo>
                  <a:lnTo>
                    <a:pt x="1737728" y="1402613"/>
                  </a:lnTo>
                  <a:lnTo>
                    <a:pt x="1737194" y="1403883"/>
                  </a:lnTo>
                  <a:lnTo>
                    <a:pt x="1737321" y="1401343"/>
                  </a:lnTo>
                  <a:lnTo>
                    <a:pt x="1740484" y="1401343"/>
                  </a:lnTo>
                  <a:lnTo>
                    <a:pt x="1741017" y="1398803"/>
                  </a:lnTo>
                  <a:lnTo>
                    <a:pt x="1741335" y="1397533"/>
                  </a:lnTo>
                  <a:lnTo>
                    <a:pt x="1742668" y="1398803"/>
                  </a:lnTo>
                  <a:lnTo>
                    <a:pt x="1744345" y="1397533"/>
                  </a:lnTo>
                  <a:lnTo>
                    <a:pt x="1746389" y="1396263"/>
                  </a:lnTo>
                  <a:lnTo>
                    <a:pt x="1746046" y="1397533"/>
                  </a:lnTo>
                  <a:lnTo>
                    <a:pt x="1745919" y="1398803"/>
                  </a:lnTo>
                  <a:lnTo>
                    <a:pt x="1746440" y="1398803"/>
                  </a:lnTo>
                  <a:lnTo>
                    <a:pt x="1746694" y="1400073"/>
                  </a:lnTo>
                  <a:lnTo>
                    <a:pt x="1747405" y="1401343"/>
                  </a:lnTo>
                  <a:lnTo>
                    <a:pt x="1748675" y="1401343"/>
                  </a:lnTo>
                  <a:lnTo>
                    <a:pt x="1749298" y="1402613"/>
                  </a:lnTo>
                  <a:lnTo>
                    <a:pt x="1750009" y="1402613"/>
                  </a:lnTo>
                  <a:lnTo>
                    <a:pt x="1750822" y="1401343"/>
                  </a:lnTo>
                  <a:lnTo>
                    <a:pt x="1751736" y="1401343"/>
                  </a:lnTo>
                  <a:lnTo>
                    <a:pt x="1752282" y="1400073"/>
                  </a:lnTo>
                  <a:lnTo>
                    <a:pt x="1753374" y="1400073"/>
                  </a:lnTo>
                  <a:lnTo>
                    <a:pt x="1753819" y="1401343"/>
                  </a:lnTo>
                  <a:lnTo>
                    <a:pt x="1754009" y="1401343"/>
                  </a:lnTo>
                  <a:lnTo>
                    <a:pt x="1754378" y="1402613"/>
                  </a:lnTo>
                  <a:lnTo>
                    <a:pt x="1756867" y="1402613"/>
                  </a:lnTo>
                  <a:lnTo>
                    <a:pt x="1756549" y="1403883"/>
                  </a:lnTo>
                  <a:lnTo>
                    <a:pt x="1757883" y="1405153"/>
                  </a:lnTo>
                  <a:lnTo>
                    <a:pt x="1758886" y="1405153"/>
                  </a:lnTo>
                  <a:lnTo>
                    <a:pt x="1759292" y="1406423"/>
                  </a:lnTo>
                  <a:lnTo>
                    <a:pt x="1763128" y="1406423"/>
                  </a:lnTo>
                  <a:lnTo>
                    <a:pt x="1763839" y="1407693"/>
                  </a:lnTo>
                  <a:lnTo>
                    <a:pt x="1764690" y="1408963"/>
                  </a:lnTo>
                  <a:lnTo>
                    <a:pt x="1765414" y="1407693"/>
                  </a:lnTo>
                  <a:lnTo>
                    <a:pt x="1766227" y="1407693"/>
                  </a:lnTo>
                  <a:lnTo>
                    <a:pt x="1766620" y="1406423"/>
                  </a:lnTo>
                  <a:lnTo>
                    <a:pt x="1767116" y="1406423"/>
                  </a:lnTo>
                  <a:lnTo>
                    <a:pt x="1767687" y="1407693"/>
                  </a:lnTo>
                  <a:lnTo>
                    <a:pt x="1767865" y="1407693"/>
                  </a:lnTo>
                  <a:lnTo>
                    <a:pt x="1766989" y="1410233"/>
                  </a:lnTo>
                  <a:lnTo>
                    <a:pt x="1767357" y="1410233"/>
                  </a:lnTo>
                  <a:lnTo>
                    <a:pt x="1768475" y="1411503"/>
                  </a:lnTo>
                  <a:lnTo>
                    <a:pt x="1771726" y="1411503"/>
                  </a:lnTo>
                  <a:lnTo>
                    <a:pt x="1772297" y="1412773"/>
                  </a:lnTo>
                  <a:lnTo>
                    <a:pt x="1776285" y="1412773"/>
                  </a:lnTo>
                  <a:lnTo>
                    <a:pt x="1776526" y="1414043"/>
                  </a:lnTo>
                  <a:lnTo>
                    <a:pt x="1777136" y="1414043"/>
                  </a:lnTo>
                  <a:lnTo>
                    <a:pt x="1777657" y="1415313"/>
                  </a:lnTo>
                  <a:lnTo>
                    <a:pt x="1778850" y="1415313"/>
                  </a:lnTo>
                  <a:lnTo>
                    <a:pt x="1778266" y="1416583"/>
                  </a:lnTo>
                  <a:lnTo>
                    <a:pt x="1780082" y="1416583"/>
                  </a:lnTo>
                  <a:lnTo>
                    <a:pt x="1781327" y="1415415"/>
                  </a:lnTo>
                  <a:lnTo>
                    <a:pt x="1781327" y="1417853"/>
                  </a:lnTo>
                  <a:lnTo>
                    <a:pt x="1782229" y="1417853"/>
                  </a:lnTo>
                  <a:lnTo>
                    <a:pt x="1782991" y="1419123"/>
                  </a:lnTo>
                  <a:lnTo>
                    <a:pt x="1784159" y="1419123"/>
                  </a:lnTo>
                  <a:lnTo>
                    <a:pt x="1784565" y="1417853"/>
                  </a:lnTo>
                  <a:lnTo>
                    <a:pt x="1785251" y="1419123"/>
                  </a:lnTo>
                  <a:lnTo>
                    <a:pt x="1785683" y="1420393"/>
                  </a:lnTo>
                  <a:lnTo>
                    <a:pt x="1786775" y="1420393"/>
                  </a:lnTo>
                  <a:lnTo>
                    <a:pt x="1787791" y="1419123"/>
                  </a:lnTo>
                  <a:lnTo>
                    <a:pt x="1788045" y="1420393"/>
                  </a:lnTo>
                  <a:lnTo>
                    <a:pt x="1788731" y="1420393"/>
                  </a:lnTo>
                  <a:lnTo>
                    <a:pt x="1788985" y="1421663"/>
                  </a:lnTo>
                  <a:lnTo>
                    <a:pt x="1790496" y="1421663"/>
                  </a:lnTo>
                  <a:lnTo>
                    <a:pt x="1790700" y="1422933"/>
                  </a:lnTo>
                  <a:lnTo>
                    <a:pt x="1791017" y="1424203"/>
                  </a:lnTo>
                  <a:lnTo>
                    <a:pt x="1793303" y="1424203"/>
                  </a:lnTo>
                  <a:lnTo>
                    <a:pt x="1793532" y="1425473"/>
                  </a:lnTo>
                  <a:lnTo>
                    <a:pt x="1793925" y="1424203"/>
                  </a:lnTo>
                  <a:lnTo>
                    <a:pt x="1796681" y="1424203"/>
                  </a:lnTo>
                  <a:lnTo>
                    <a:pt x="1796884" y="1425473"/>
                  </a:lnTo>
                  <a:lnTo>
                    <a:pt x="1797824" y="1426743"/>
                  </a:lnTo>
                  <a:lnTo>
                    <a:pt x="1797850" y="1428013"/>
                  </a:lnTo>
                  <a:lnTo>
                    <a:pt x="1798675" y="1428013"/>
                  </a:lnTo>
                  <a:lnTo>
                    <a:pt x="1799056" y="1429283"/>
                  </a:lnTo>
                  <a:lnTo>
                    <a:pt x="1798828" y="1430553"/>
                  </a:lnTo>
                  <a:lnTo>
                    <a:pt x="1798739" y="1431823"/>
                  </a:lnTo>
                  <a:lnTo>
                    <a:pt x="1798256" y="1433093"/>
                  </a:lnTo>
                  <a:lnTo>
                    <a:pt x="1797380" y="1433093"/>
                  </a:lnTo>
                  <a:lnTo>
                    <a:pt x="1794611" y="1438173"/>
                  </a:lnTo>
                  <a:lnTo>
                    <a:pt x="1792516" y="1443253"/>
                  </a:lnTo>
                  <a:lnTo>
                    <a:pt x="1789874" y="1448333"/>
                  </a:lnTo>
                  <a:lnTo>
                    <a:pt x="1786509" y="1454683"/>
                  </a:lnTo>
                  <a:lnTo>
                    <a:pt x="1784756" y="1455953"/>
                  </a:lnTo>
                  <a:lnTo>
                    <a:pt x="1783257" y="1459763"/>
                  </a:lnTo>
                  <a:lnTo>
                    <a:pt x="1782038" y="1462303"/>
                  </a:lnTo>
                  <a:lnTo>
                    <a:pt x="1781200" y="1463573"/>
                  </a:lnTo>
                  <a:lnTo>
                    <a:pt x="1780603" y="1463573"/>
                  </a:lnTo>
                  <a:lnTo>
                    <a:pt x="1778127" y="1469923"/>
                  </a:lnTo>
                  <a:lnTo>
                    <a:pt x="1778520" y="1469923"/>
                  </a:lnTo>
                  <a:lnTo>
                    <a:pt x="1777898" y="1471193"/>
                  </a:lnTo>
                  <a:lnTo>
                    <a:pt x="1776717" y="1472463"/>
                  </a:lnTo>
                  <a:lnTo>
                    <a:pt x="1777530" y="1473733"/>
                  </a:lnTo>
                  <a:lnTo>
                    <a:pt x="1777860" y="1473733"/>
                  </a:lnTo>
                  <a:lnTo>
                    <a:pt x="1777250" y="1475003"/>
                  </a:lnTo>
                  <a:lnTo>
                    <a:pt x="1777199" y="1476273"/>
                  </a:lnTo>
                  <a:lnTo>
                    <a:pt x="1777365" y="1477543"/>
                  </a:lnTo>
                  <a:lnTo>
                    <a:pt x="1778342" y="1477543"/>
                  </a:lnTo>
                  <a:lnTo>
                    <a:pt x="1779054" y="1478813"/>
                  </a:lnTo>
                  <a:lnTo>
                    <a:pt x="1779511" y="1478813"/>
                  </a:lnTo>
                  <a:lnTo>
                    <a:pt x="1780654" y="1480083"/>
                  </a:lnTo>
                  <a:lnTo>
                    <a:pt x="1781632" y="1480083"/>
                  </a:lnTo>
                  <a:lnTo>
                    <a:pt x="1782470" y="1481353"/>
                  </a:lnTo>
                  <a:lnTo>
                    <a:pt x="1785835" y="1481353"/>
                  </a:lnTo>
                  <a:lnTo>
                    <a:pt x="1786356" y="1482623"/>
                  </a:lnTo>
                  <a:lnTo>
                    <a:pt x="1787131" y="1481353"/>
                  </a:lnTo>
                  <a:lnTo>
                    <a:pt x="1788248" y="1482623"/>
                  </a:lnTo>
                  <a:lnTo>
                    <a:pt x="1789722" y="1482623"/>
                  </a:lnTo>
                  <a:lnTo>
                    <a:pt x="1790484" y="1483893"/>
                  </a:lnTo>
                  <a:lnTo>
                    <a:pt x="1795170" y="1483893"/>
                  </a:lnTo>
                  <a:lnTo>
                    <a:pt x="1795246" y="1481353"/>
                  </a:lnTo>
                  <a:lnTo>
                    <a:pt x="1794827" y="1480083"/>
                  </a:lnTo>
                  <a:lnTo>
                    <a:pt x="1795449" y="1478813"/>
                  </a:lnTo>
                  <a:lnTo>
                    <a:pt x="1796249" y="1477543"/>
                  </a:lnTo>
                  <a:lnTo>
                    <a:pt x="1796732" y="1477543"/>
                  </a:lnTo>
                  <a:lnTo>
                    <a:pt x="1796897" y="1476273"/>
                  </a:lnTo>
                  <a:lnTo>
                    <a:pt x="1797786" y="1472463"/>
                  </a:lnTo>
                  <a:lnTo>
                    <a:pt x="1799158" y="1472463"/>
                  </a:lnTo>
                  <a:lnTo>
                    <a:pt x="1798358" y="1471193"/>
                  </a:lnTo>
                  <a:lnTo>
                    <a:pt x="1797583" y="1471193"/>
                  </a:lnTo>
                  <a:lnTo>
                    <a:pt x="1796846" y="1469923"/>
                  </a:lnTo>
                  <a:lnTo>
                    <a:pt x="1796415" y="1469923"/>
                  </a:lnTo>
                  <a:lnTo>
                    <a:pt x="1796313" y="1468653"/>
                  </a:lnTo>
                  <a:lnTo>
                    <a:pt x="1798294" y="1468653"/>
                  </a:lnTo>
                  <a:lnTo>
                    <a:pt x="1798713" y="1469923"/>
                  </a:lnTo>
                  <a:lnTo>
                    <a:pt x="1800682" y="1469923"/>
                  </a:lnTo>
                  <a:lnTo>
                    <a:pt x="1801241" y="1468653"/>
                  </a:lnTo>
                  <a:lnTo>
                    <a:pt x="1802041" y="1467383"/>
                  </a:lnTo>
                  <a:lnTo>
                    <a:pt x="1802409" y="1466113"/>
                  </a:lnTo>
                  <a:lnTo>
                    <a:pt x="1802650" y="1464843"/>
                  </a:lnTo>
                  <a:lnTo>
                    <a:pt x="1802726" y="1463573"/>
                  </a:lnTo>
                  <a:lnTo>
                    <a:pt x="1804174" y="1463573"/>
                  </a:lnTo>
                  <a:lnTo>
                    <a:pt x="1804797" y="1461033"/>
                  </a:lnTo>
                  <a:lnTo>
                    <a:pt x="1804746" y="1459763"/>
                  </a:lnTo>
                  <a:lnTo>
                    <a:pt x="1806651" y="1459763"/>
                  </a:lnTo>
                  <a:lnTo>
                    <a:pt x="1807260" y="1458493"/>
                  </a:lnTo>
                  <a:lnTo>
                    <a:pt x="1806600" y="1457223"/>
                  </a:lnTo>
                  <a:lnTo>
                    <a:pt x="1808721" y="1453413"/>
                  </a:lnTo>
                  <a:lnTo>
                    <a:pt x="1808734" y="1452143"/>
                  </a:lnTo>
                  <a:lnTo>
                    <a:pt x="1808759" y="1450873"/>
                  </a:lnTo>
                  <a:lnTo>
                    <a:pt x="1809496" y="1452143"/>
                  </a:lnTo>
                  <a:lnTo>
                    <a:pt x="1810105" y="1450873"/>
                  </a:lnTo>
                  <a:lnTo>
                    <a:pt x="1811045" y="1449603"/>
                  </a:lnTo>
                  <a:lnTo>
                    <a:pt x="1811108" y="1448333"/>
                  </a:lnTo>
                  <a:lnTo>
                    <a:pt x="1810778" y="1447063"/>
                  </a:lnTo>
                  <a:lnTo>
                    <a:pt x="1811401" y="1447063"/>
                  </a:lnTo>
                  <a:lnTo>
                    <a:pt x="1811540" y="1445793"/>
                  </a:lnTo>
                  <a:lnTo>
                    <a:pt x="1811172" y="1444523"/>
                  </a:lnTo>
                  <a:lnTo>
                    <a:pt x="1812975" y="1444523"/>
                  </a:lnTo>
                  <a:lnTo>
                    <a:pt x="1813928" y="1443253"/>
                  </a:lnTo>
                  <a:lnTo>
                    <a:pt x="1811489" y="1443253"/>
                  </a:lnTo>
                  <a:lnTo>
                    <a:pt x="1811083" y="1441983"/>
                  </a:lnTo>
                  <a:lnTo>
                    <a:pt x="1811743" y="1441983"/>
                  </a:lnTo>
                  <a:lnTo>
                    <a:pt x="1812048" y="1440713"/>
                  </a:lnTo>
                  <a:lnTo>
                    <a:pt x="1811782" y="1440713"/>
                  </a:lnTo>
                  <a:lnTo>
                    <a:pt x="1812417" y="1439443"/>
                  </a:lnTo>
                  <a:lnTo>
                    <a:pt x="1813242" y="1440713"/>
                  </a:lnTo>
                  <a:lnTo>
                    <a:pt x="1814309" y="1441983"/>
                  </a:lnTo>
                  <a:lnTo>
                    <a:pt x="1815363" y="1440713"/>
                  </a:lnTo>
                  <a:lnTo>
                    <a:pt x="1815528" y="1439443"/>
                  </a:lnTo>
                  <a:lnTo>
                    <a:pt x="1815706" y="1438173"/>
                  </a:lnTo>
                  <a:lnTo>
                    <a:pt x="1815325" y="1436903"/>
                  </a:lnTo>
                  <a:lnTo>
                    <a:pt x="1816519" y="1436903"/>
                  </a:lnTo>
                  <a:lnTo>
                    <a:pt x="1818932" y="1433093"/>
                  </a:lnTo>
                  <a:lnTo>
                    <a:pt x="1819414" y="1431823"/>
                  </a:lnTo>
                  <a:lnTo>
                    <a:pt x="1819884" y="1430553"/>
                  </a:lnTo>
                  <a:lnTo>
                    <a:pt x="1820468" y="1429283"/>
                  </a:lnTo>
                  <a:lnTo>
                    <a:pt x="1820710" y="1428013"/>
                  </a:lnTo>
                  <a:lnTo>
                    <a:pt x="1821319" y="1428013"/>
                  </a:lnTo>
                  <a:lnTo>
                    <a:pt x="1824037" y="1422933"/>
                  </a:lnTo>
                  <a:lnTo>
                    <a:pt x="1824672" y="1421663"/>
                  </a:lnTo>
                  <a:lnTo>
                    <a:pt x="1825282" y="1419123"/>
                  </a:lnTo>
                  <a:lnTo>
                    <a:pt x="1825879" y="1417853"/>
                  </a:lnTo>
                  <a:lnTo>
                    <a:pt x="1826755" y="1416583"/>
                  </a:lnTo>
                  <a:lnTo>
                    <a:pt x="1827733" y="1414043"/>
                  </a:lnTo>
                  <a:lnTo>
                    <a:pt x="1828533" y="1412773"/>
                  </a:lnTo>
                  <a:lnTo>
                    <a:pt x="1828965" y="1412773"/>
                  </a:lnTo>
                  <a:lnTo>
                    <a:pt x="1829066" y="1411503"/>
                  </a:lnTo>
                  <a:lnTo>
                    <a:pt x="1830006" y="1410233"/>
                  </a:lnTo>
                  <a:lnTo>
                    <a:pt x="1831098" y="1408963"/>
                  </a:lnTo>
                  <a:lnTo>
                    <a:pt x="1832356" y="1407693"/>
                  </a:lnTo>
                  <a:lnTo>
                    <a:pt x="1835124" y="1403883"/>
                  </a:lnTo>
                  <a:lnTo>
                    <a:pt x="1835810" y="1402613"/>
                  </a:lnTo>
                  <a:lnTo>
                    <a:pt x="1836369" y="1402613"/>
                  </a:lnTo>
                  <a:lnTo>
                    <a:pt x="1836585" y="1401343"/>
                  </a:lnTo>
                  <a:lnTo>
                    <a:pt x="1836966" y="1400073"/>
                  </a:lnTo>
                  <a:lnTo>
                    <a:pt x="1837512" y="1398803"/>
                  </a:lnTo>
                  <a:lnTo>
                    <a:pt x="1838794" y="1398803"/>
                  </a:lnTo>
                  <a:lnTo>
                    <a:pt x="1839696" y="1397533"/>
                  </a:lnTo>
                  <a:lnTo>
                    <a:pt x="1840179" y="1396263"/>
                  </a:lnTo>
                  <a:lnTo>
                    <a:pt x="1841360" y="1393723"/>
                  </a:lnTo>
                  <a:lnTo>
                    <a:pt x="1842350" y="1393723"/>
                  </a:lnTo>
                  <a:lnTo>
                    <a:pt x="1842592" y="1392453"/>
                  </a:lnTo>
                  <a:lnTo>
                    <a:pt x="1842998" y="1391183"/>
                  </a:lnTo>
                  <a:lnTo>
                    <a:pt x="1843570" y="1389913"/>
                  </a:lnTo>
                  <a:lnTo>
                    <a:pt x="1844370" y="1388643"/>
                  </a:lnTo>
                  <a:lnTo>
                    <a:pt x="1844941" y="1387373"/>
                  </a:lnTo>
                  <a:lnTo>
                    <a:pt x="1845691" y="1387373"/>
                  </a:lnTo>
                  <a:lnTo>
                    <a:pt x="1846249" y="1386103"/>
                  </a:lnTo>
                  <a:lnTo>
                    <a:pt x="1846630" y="1386103"/>
                  </a:lnTo>
                  <a:lnTo>
                    <a:pt x="1846897" y="1384833"/>
                  </a:lnTo>
                  <a:lnTo>
                    <a:pt x="1847456" y="1383563"/>
                  </a:lnTo>
                  <a:close/>
                </a:path>
                <a:path w="2097405" h="1483995">
                  <a:moveTo>
                    <a:pt x="1906765" y="1144828"/>
                  </a:moveTo>
                  <a:lnTo>
                    <a:pt x="1905647" y="1142288"/>
                  </a:lnTo>
                  <a:lnTo>
                    <a:pt x="1904390" y="1139748"/>
                  </a:lnTo>
                  <a:lnTo>
                    <a:pt x="1901901" y="1139748"/>
                  </a:lnTo>
                  <a:lnTo>
                    <a:pt x="1901177" y="1138478"/>
                  </a:lnTo>
                  <a:lnTo>
                    <a:pt x="1890953" y="1138478"/>
                  </a:lnTo>
                  <a:lnTo>
                    <a:pt x="1889252" y="1139748"/>
                  </a:lnTo>
                  <a:lnTo>
                    <a:pt x="1887499" y="1143558"/>
                  </a:lnTo>
                  <a:lnTo>
                    <a:pt x="1887080" y="1143558"/>
                  </a:lnTo>
                  <a:lnTo>
                    <a:pt x="1887080" y="1168958"/>
                  </a:lnTo>
                  <a:lnTo>
                    <a:pt x="1886902" y="1168958"/>
                  </a:lnTo>
                  <a:lnTo>
                    <a:pt x="1886699" y="1170228"/>
                  </a:lnTo>
                  <a:lnTo>
                    <a:pt x="1886127" y="1170228"/>
                  </a:lnTo>
                  <a:lnTo>
                    <a:pt x="1886242" y="1168958"/>
                  </a:lnTo>
                  <a:lnTo>
                    <a:pt x="1886000" y="1167688"/>
                  </a:lnTo>
                  <a:lnTo>
                    <a:pt x="1887080" y="1168958"/>
                  </a:lnTo>
                  <a:lnTo>
                    <a:pt x="1887080" y="1143558"/>
                  </a:lnTo>
                  <a:lnTo>
                    <a:pt x="1886534" y="1143558"/>
                  </a:lnTo>
                  <a:lnTo>
                    <a:pt x="1885429" y="1144828"/>
                  </a:lnTo>
                  <a:lnTo>
                    <a:pt x="1884210" y="1146098"/>
                  </a:lnTo>
                  <a:lnTo>
                    <a:pt x="1882571" y="1148638"/>
                  </a:lnTo>
                  <a:lnTo>
                    <a:pt x="1881251" y="1149908"/>
                  </a:lnTo>
                  <a:lnTo>
                    <a:pt x="1880044" y="1152448"/>
                  </a:lnTo>
                  <a:lnTo>
                    <a:pt x="1876971" y="1154988"/>
                  </a:lnTo>
                  <a:lnTo>
                    <a:pt x="1876221" y="1157528"/>
                  </a:lnTo>
                  <a:lnTo>
                    <a:pt x="1876107" y="1158798"/>
                  </a:lnTo>
                  <a:lnTo>
                    <a:pt x="1875497" y="1158798"/>
                  </a:lnTo>
                  <a:lnTo>
                    <a:pt x="1875497" y="1190548"/>
                  </a:lnTo>
                  <a:lnTo>
                    <a:pt x="1875116" y="1191818"/>
                  </a:lnTo>
                  <a:lnTo>
                    <a:pt x="1875028" y="1193088"/>
                  </a:lnTo>
                  <a:lnTo>
                    <a:pt x="1874456" y="1191818"/>
                  </a:lnTo>
                  <a:lnTo>
                    <a:pt x="1874608" y="1191818"/>
                  </a:lnTo>
                  <a:lnTo>
                    <a:pt x="1875497" y="1190548"/>
                  </a:lnTo>
                  <a:lnTo>
                    <a:pt x="1875497" y="1158798"/>
                  </a:lnTo>
                  <a:lnTo>
                    <a:pt x="1874977" y="1158798"/>
                  </a:lnTo>
                  <a:lnTo>
                    <a:pt x="1873618" y="1160068"/>
                  </a:lnTo>
                  <a:lnTo>
                    <a:pt x="1872030" y="1162608"/>
                  </a:lnTo>
                  <a:lnTo>
                    <a:pt x="1871687" y="1163878"/>
                  </a:lnTo>
                  <a:lnTo>
                    <a:pt x="1871281" y="1163878"/>
                  </a:lnTo>
                  <a:lnTo>
                    <a:pt x="1870341" y="1166418"/>
                  </a:lnTo>
                  <a:lnTo>
                    <a:pt x="1869808" y="1166418"/>
                  </a:lnTo>
                  <a:lnTo>
                    <a:pt x="1868335" y="1170228"/>
                  </a:lnTo>
                  <a:lnTo>
                    <a:pt x="1868639" y="1171498"/>
                  </a:lnTo>
                  <a:lnTo>
                    <a:pt x="1868284" y="1171498"/>
                  </a:lnTo>
                  <a:lnTo>
                    <a:pt x="1868233" y="1174038"/>
                  </a:lnTo>
                  <a:lnTo>
                    <a:pt x="1867077" y="1174038"/>
                  </a:lnTo>
                  <a:lnTo>
                    <a:pt x="1867077" y="1208328"/>
                  </a:lnTo>
                  <a:lnTo>
                    <a:pt x="1866099" y="1208328"/>
                  </a:lnTo>
                  <a:lnTo>
                    <a:pt x="1866646" y="1207058"/>
                  </a:lnTo>
                  <a:lnTo>
                    <a:pt x="1867077" y="1208328"/>
                  </a:lnTo>
                  <a:lnTo>
                    <a:pt x="1867077" y="1174038"/>
                  </a:lnTo>
                  <a:lnTo>
                    <a:pt x="1865820" y="1174038"/>
                  </a:lnTo>
                  <a:lnTo>
                    <a:pt x="1865884" y="1175308"/>
                  </a:lnTo>
                  <a:lnTo>
                    <a:pt x="1866404" y="1176578"/>
                  </a:lnTo>
                  <a:lnTo>
                    <a:pt x="1864702" y="1176578"/>
                  </a:lnTo>
                  <a:lnTo>
                    <a:pt x="1864702" y="1213408"/>
                  </a:lnTo>
                  <a:lnTo>
                    <a:pt x="1863864" y="1213408"/>
                  </a:lnTo>
                  <a:lnTo>
                    <a:pt x="1863699" y="1212138"/>
                  </a:lnTo>
                  <a:lnTo>
                    <a:pt x="1864702" y="1213408"/>
                  </a:lnTo>
                  <a:lnTo>
                    <a:pt x="1864702" y="1176578"/>
                  </a:lnTo>
                  <a:lnTo>
                    <a:pt x="1864194" y="1176578"/>
                  </a:lnTo>
                  <a:lnTo>
                    <a:pt x="1862429" y="1175308"/>
                  </a:lnTo>
                  <a:lnTo>
                    <a:pt x="1860575" y="1172768"/>
                  </a:lnTo>
                  <a:lnTo>
                    <a:pt x="1858302" y="1172768"/>
                  </a:lnTo>
                  <a:lnTo>
                    <a:pt x="1858302" y="1226108"/>
                  </a:lnTo>
                  <a:lnTo>
                    <a:pt x="1858086" y="1226108"/>
                  </a:lnTo>
                  <a:lnTo>
                    <a:pt x="1857679" y="1224838"/>
                  </a:lnTo>
                  <a:lnTo>
                    <a:pt x="1857502" y="1224838"/>
                  </a:lnTo>
                  <a:lnTo>
                    <a:pt x="1857806" y="1223568"/>
                  </a:lnTo>
                  <a:lnTo>
                    <a:pt x="1858302" y="1226108"/>
                  </a:lnTo>
                  <a:lnTo>
                    <a:pt x="1858302" y="1172768"/>
                  </a:lnTo>
                  <a:lnTo>
                    <a:pt x="1857870" y="1172768"/>
                  </a:lnTo>
                  <a:lnTo>
                    <a:pt x="1858187" y="1171498"/>
                  </a:lnTo>
                  <a:lnTo>
                    <a:pt x="1857311" y="1170228"/>
                  </a:lnTo>
                  <a:lnTo>
                    <a:pt x="1856206" y="1170228"/>
                  </a:lnTo>
                  <a:lnTo>
                    <a:pt x="1855546" y="1168958"/>
                  </a:lnTo>
                  <a:lnTo>
                    <a:pt x="1854695" y="1168958"/>
                  </a:lnTo>
                  <a:lnTo>
                    <a:pt x="1853653" y="1170228"/>
                  </a:lnTo>
                  <a:lnTo>
                    <a:pt x="1853907" y="1168958"/>
                  </a:lnTo>
                  <a:lnTo>
                    <a:pt x="1853730" y="1167688"/>
                  </a:lnTo>
                  <a:lnTo>
                    <a:pt x="1851939" y="1167688"/>
                  </a:lnTo>
                  <a:lnTo>
                    <a:pt x="1851164" y="1165148"/>
                  </a:lnTo>
                  <a:lnTo>
                    <a:pt x="1850021" y="1165148"/>
                  </a:lnTo>
                  <a:lnTo>
                    <a:pt x="1849183" y="1166418"/>
                  </a:lnTo>
                  <a:lnTo>
                    <a:pt x="1848485" y="1166418"/>
                  </a:lnTo>
                  <a:lnTo>
                    <a:pt x="1848370" y="1165148"/>
                  </a:lnTo>
                  <a:lnTo>
                    <a:pt x="1847430" y="1163878"/>
                  </a:lnTo>
                  <a:lnTo>
                    <a:pt x="1846668" y="1163878"/>
                  </a:lnTo>
                  <a:lnTo>
                    <a:pt x="1845970" y="1165148"/>
                  </a:lnTo>
                  <a:lnTo>
                    <a:pt x="1845830" y="1165148"/>
                  </a:lnTo>
                  <a:lnTo>
                    <a:pt x="1845551" y="1166418"/>
                  </a:lnTo>
                  <a:lnTo>
                    <a:pt x="1845132" y="1166418"/>
                  </a:lnTo>
                  <a:lnTo>
                    <a:pt x="1844624" y="1165148"/>
                  </a:lnTo>
                  <a:lnTo>
                    <a:pt x="1844421" y="1165148"/>
                  </a:lnTo>
                  <a:lnTo>
                    <a:pt x="1844548" y="1163878"/>
                  </a:lnTo>
                  <a:lnTo>
                    <a:pt x="1844497" y="1162608"/>
                  </a:lnTo>
                  <a:lnTo>
                    <a:pt x="1843049" y="1163878"/>
                  </a:lnTo>
                  <a:lnTo>
                    <a:pt x="1842211" y="1162608"/>
                  </a:lnTo>
                  <a:lnTo>
                    <a:pt x="1842084" y="1161338"/>
                  </a:lnTo>
                  <a:lnTo>
                    <a:pt x="1842630" y="1161338"/>
                  </a:lnTo>
                  <a:lnTo>
                    <a:pt x="1841906" y="1160068"/>
                  </a:lnTo>
                  <a:lnTo>
                    <a:pt x="1841207" y="1160068"/>
                  </a:lnTo>
                  <a:lnTo>
                    <a:pt x="1840738" y="1158798"/>
                  </a:lnTo>
                  <a:lnTo>
                    <a:pt x="1840217" y="1157528"/>
                  </a:lnTo>
                  <a:lnTo>
                    <a:pt x="1838871" y="1157528"/>
                  </a:lnTo>
                  <a:lnTo>
                    <a:pt x="1836737" y="1156258"/>
                  </a:lnTo>
                  <a:lnTo>
                    <a:pt x="1837829" y="1157528"/>
                  </a:lnTo>
                  <a:lnTo>
                    <a:pt x="1838706" y="1158798"/>
                  </a:lnTo>
                  <a:lnTo>
                    <a:pt x="1838210" y="1158798"/>
                  </a:lnTo>
                  <a:lnTo>
                    <a:pt x="1837563" y="1160068"/>
                  </a:lnTo>
                  <a:lnTo>
                    <a:pt x="1837016" y="1161338"/>
                  </a:lnTo>
                  <a:lnTo>
                    <a:pt x="1835823" y="1161338"/>
                  </a:lnTo>
                  <a:lnTo>
                    <a:pt x="1835734" y="1160754"/>
                  </a:lnTo>
                  <a:lnTo>
                    <a:pt x="1835734" y="1161338"/>
                  </a:lnTo>
                  <a:lnTo>
                    <a:pt x="1835594" y="1163878"/>
                  </a:lnTo>
                  <a:lnTo>
                    <a:pt x="1835378" y="1163878"/>
                  </a:lnTo>
                  <a:lnTo>
                    <a:pt x="1834565" y="1162608"/>
                  </a:lnTo>
                  <a:lnTo>
                    <a:pt x="1834692" y="1161338"/>
                  </a:lnTo>
                  <a:lnTo>
                    <a:pt x="1835734" y="1161338"/>
                  </a:lnTo>
                  <a:lnTo>
                    <a:pt x="1835734" y="1160754"/>
                  </a:lnTo>
                  <a:lnTo>
                    <a:pt x="1835632" y="1160068"/>
                  </a:lnTo>
                  <a:lnTo>
                    <a:pt x="1836115" y="1160068"/>
                  </a:lnTo>
                  <a:lnTo>
                    <a:pt x="1835238" y="1158798"/>
                  </a:lnTo>
                  <a:lnTo>
                    <a:pt x="1834781" y="1158798"/>
                  </a:lnTo>
                  <a:lnTo>
                    <a:pt x="1834870" y="1157528"/>
                  </a:lnTo>
                  <a:lnTo>
                    <a:pt x="1835251" y="1156258"/>
                  </a:lnTo>
                  <a:lnTo>
                    <a:pt x="1835505" y="1154988"/>
                  </a:lnTo>
                  <a:lnTo>
                    <a:pt x="1834794" y="1154988"/>
                  </a:lnTo>
                  <a:lnTo>
                    <a:pt x="1833143" y="1153718"/>
                  </a:lnTo>
                  <a:lnTo>
                    <a:pt x="1833067" y="1154988"/>
                  </a:lnTo>
                  <a:lnTo>
                    <a:pt x="1832775" y="1154988"/>
                  </a:lnTo>
                  <a:lnTo>
                    <a:pt x="1831771" y="1153718"/>
                  </a:lnTo>
                  <a:lnTo>
                    <a:pt x="1831530" y="1153718"/>
                  </a:lnTo>
                  <a:lnTo>
                    <a:pt x="1830997" y="1152448"/>
                  </a:lnTo>
                  <a:lnTo>
                    <a:pt x="1828571" y="1152448"/>
                  </a:lnTo>
                  <a:lnTo>
                    <a:pt x="1828190" y="1151178"/>
                  </a:lnTo>
                  <a:lnTo>
                    <a:pt x="1826882" y="1151178"/>
                  </a:lnTo>
                  <a:lnTo>
                    <a:pt x="1826221" y="1149934"/>
                  </a:lnTo>
                  <a:lnTo>
                    <a:pt x="1826221" y="1153718"/>
                  </a:lnTo>
                  <a:lnTo>
                    <a:pt x="1825371" y="1153718"/>
                  </a:lnTo>
                  <a:lnTo>
                    <a:pt x="1825447" y="1152448"/>
                  </a:lnTo>
                  <a:lnTo>
                    <a:pt x="1825409" y="1151178"/>
                  </a:lnTo>
                  <a:lnTo>
                    <a:pt x="1825688" y="1151178"/>
                  </a:lnTo>
                  <a:lnTo>
                    <a:pt x="1825929" y="1152448"/>
                  </a:lnTo>
                  <a:lnTo>
                    <a:pt x="1826082" y="1152448"/>
                  </a:lnTo>
                  <a:lnTo>
                    <a:pt x="1826221" y="1153718"/>
                  </a:lnTo>
                  <a:lnTo>
                    <a:pt x="1826221" y="1149934"/>
                  </a:lnTo>
                  <a:lnTo>
                    <a:pt x="1825472" y="1148638"/>
                  </a:lnTo>
                  <a:lnTo>
                    <a:pt x="1821827" y="1148638"/>
                  </a:lnTo>
                  <a:lnTo>
                    <a:pt x="1821357" y="1147368"/>
                  </a:lnTo>
                  <a:lnTo>
                    <a:pt x="1820519" y="1148638"/>
                  </a:lnTo>
                  <a:lnTo>
                    <a:pt x="1819884" y="1147368"/>
                  </a:lnTo>
                  <a:lnTo>
                    <a:pt x="1816976" y="1147368"/>
                  </a:lnTo>
                  <a:lnTo>
                    <a:pt x="1817001" y="1144828"/>
                  </a:lnTo>
                  <a:lnTo>
                    <a:pt x="1814042" y="1144828"/>
                  </a:lnTo>
                  <a:lnTo>
                    <a:pt x="1813382" y="1143558"/>
                  </a:lnTo>
                  <a:lnTo>
                    <a:pt x="1812163" y="1143558"/>
                  </a:lnTo>
                  <a:lnTo>
                    <a:pt x="1810410" y="1141018"/>
                  </a:lnTo>
                  <a:lnTo>
                    <a:pt x="1811020" y="1141018"/>
                  </a:lnTo>
                  <a:lnTo>
                    <a:pt x="1811096" y="1138478"/>
                  </a:lnTo>
                  <a:lnTo>
                    <a:pt x="1812074" y="1137208"/>
                  </a:lnTo>
                  <a:lnTo>
                    <a:pt x="1814131" y="1134668"/>
                  </a:lnTo>
                  <a:lnTo>
                    <a:pt x="1814258" y="1134668"/>
                  </a:lnTo>
                  <a:lnTo>
                    <a:pt x="1814804" y="1133398"/>
                  </a:lnTo>
                  <a:lnTo>
                    <a:pt x="1815782" y="1133398"/>
                  </a:lnTo>
                  <a:lnTo>
                    <a:pt x="1815744" y="1132128"/>
                  </a:lnTo>
                  <a:lnTo>
                    <a:pt x="1816138" y="1132128"/>
                  </a:lnTo>
                  <a:lnTo>
                    <a:pt x="1816976" y="1130858"/>
                  </a:lnTo>
                  <a:lnTo>
                    <a:pt x="1815807" y="1130858"/>
                  </a:lnTo>
                  <a:lnTo>
                    <a:pt x="1815579" y="1129588"/>
                  </a:lnTo>
                  <a:lnTo>
                    <a:pt x="1816277" y="1129588"/>
                  </a:lnTo>
                  <a:lnTo>
                    <a:pt x="1817636" y="1128318"/>
                  </a:lnTo>
                  <a:lnTo>
                    <a:pt x="1819109" y="1128318"/>
                  </a:lnTo>
                  <a:lnTo>
                    <a:pt x="1818728" y="1127048"/>
                  </a:lnTo>
                  <a:lnTo>
                    <a:pt x="1819021" y="1127048"/>
                  </a:lnTo>
                  <a:lnTo>
                    <a:pt x="1819973" y="1125778"/>
                  </a:lnTo>
                  <a:lnTo>
                    <a:pt x="1821002" y="1124508"/>
                  </a:lnTo>
                  <a:lnTo>
                    <a:pt x="1821268" y="1124508"/>
                  </a:lnTo>
                  <a:lnTo>
                    <a:pt x="1821319" y="1123238"/>
                  </a:lnTo>
                  <a:lnTo>
                    <a:pt x="1822005" y="1123238"/>
                  </a:lnTo>
                  <a:lnTo>
                    <a:pt x="1822462" y="1121968"/>
                  </a:lnTo>
                  <a:lnTo>
                    <a:pt x="1822030" y="1120698"/>
                  </a:lnTo>
                  <a:lnTo>
                    <a:pt x="1823948" y="1120698"/>
                  </a:lnTo>
                  <a:lnTo>
                    <a:pt x="1823542" y="1119428"/>
                  </a:lnTo>
                  <a:lnTo>
                    <a:pt x="1823770" y="1118158"/>
                  </a:lnTo>
                  <a:lnTo>
                    <a:pt x="1824596" y="1116888"/>
                  </a:lnTo>
                  <a:lnTo>
                    <a:pt x="1825726" y="1116888"/>
                  </a:lnTo>
                  <a:lnTo>
                    <a:pt x="1827187" y="1115618"/>
                  </a:lnTo>
                  <a:lnTo>
                    <a:pt x="1827682" y="1114348"/>
                  </a:lnTo>
                  <a:lnTo>
                    <a:pt x="1828393" y="1113078"/>
                  </a:lnTo>
                  <a:lnTo>
                    <a:pt x="1828850" y="1113078"/>
                  </a:lnTo>
                  <a:lnTo>
                    <a:pt x="1828914" y="1111808"/>
                  </a:lnTo>
                  <a:lnTo>
                    <a:pt x="1828939" y="1110538"/>
                  </a:lnTo>
                  <a:lnTo>
                    <a:pt x="1829079" y="1110538"/>
                  </a:lnTo>
                  <a:lnTo>
                    <a:pt x="1829320" y="1109268"/>
                  </a:lnTo>
                  <a:lnTo>
                    <a:pt x="1830463" y="1109268"/>
                  </a:lnTo>
                  <a:lnTo>
                    <a:pt x="1831352" y="1107998"/>
                  </a:lnTo>
                  <a:lnTo>
                    <a:pt x="1831771" y="1107998"/>
                  </a:lnTo>
                  <a:lnTo>
                    <a:pt x="1831682" y="1106728"/>
                  </a:lnTo>
                  <a:lnTo>
                    <a:pt x="1830844" y="1107998"/>
                  </a:lnTo>
                  <a:lnTo>
                    <a:pt x="1830019" y="1107998"/>
                  </a:lnTo>
                  <a:lnTo>
                    <a:pt x="1830019" y="1106728"/>
                  </a:lnTo>
                  <a:lnTo>
                    <a:pt x="1831682" y="1106728"/>
                  </a:lnTo>
                  <a:lnTo>
                    <a:pt x="1832368" y="1106728"/>
                  </a:lnTo>
                  <a:lnTo>
                    <a:pt x="1833118" y="1105458"/>
                  </a:lnTo>
                  <a:lnTo>
                    <a:pt x="1833511" y="1104188"/>
                  </a:lnTo>
                  <a:lnTo>
                    <a:pt x="1834121" y="1104188"/>
                  </a:lnTo>
                  <a:lnTo>
                    <a:pt x="1834781" y="1105458"/>
                  </a:lnTo>
                  <a:lnTo>
                    <a:pt x="1835264" y="1104188"/>
                  </a:lnTo>
                  <a:lnTo>
                    <a:pt x="1835111" y="1102918"/>
                  </a:lnTo>
                  <a:lnTo>
                    <a:pt x="1834337" y="1101648"/>
                  </a:lnTo>
                  <a:lnTo>
                    <a:pt x="1836280" y="1101648"/>
                  </a:lnTo>
                  <a:lnTo>
                    <a:pt x="1836978" y="1100378"/>
                  </a:lnTo>
                  <a:lnTo>
                    <a:pt x="1837918" y="1099108"/>
                  </a:lnTo>
                  <a:lnTo>
                    <a:pt x="1838604" y="1099108"/>
                  </a:lnTo>
                  <a:lnTo>
                    <a:pt x="1838934" y="1097838"/>
                  </a:lnTo>
                  <a:lnTo>
                    <a:pt x="1839112" y="1097838"/>
                  </a:lnTo>
                  <a:lnTo>
                    <a:pt x="1838782" y="1096568"/>
                  </a:lnTo>
                  <a:lnTo>
                    <a:pt x="1837956" y="1094028"/>
                  </a:lnTo>
                  <a:lnTo>
                    <a:pt x="1837372" y="1092758"/>
                  </a:lnTo>
                  <a:lnTo>
                    <a:pt x="1836788" y="1091488"/>
                  </a:lnTo>
                  <a:lnTo>
                    <a:pt x="1835734" y="1091488"/>
                  </a:lnTo>
                  <a:lnTo>
                    <a:pt x="1835111" y="1092758"/>
                  </a:lnTo>
                  <a:lnTo>
                    <a:pt x="1834591" y="1092758"/>
                  </a:lnTo>
                  <a:lnTo>
                    <a:pt x="1831543" y="1090218"/>
                  </a:lnTo>
                  <a:lnTo>
                    <a:pt x="1828939" y="1088948"/>
                  </a:lnTo>
                  <a:lnTo>
                    <a:pt x="1828457" y="1088669"/>
                  </a:lnTo>
                  <a:lnTo>
                    <a:pt x="1828457" y="1111808"/>
                  </a:lnTo>
                  <a:lnTo>
                    <a:pt x="1826298" y="1111808"/>
                  </a:lnTo>
                  <a:lnTo>
                    <a:pt x="1826285" y="1110538"/>
                  </a:lnTo>
                  <a:lnTo>
                    <a:pt x="1826742" y="1109268"/>
                  </a:lnTo>
                  <a:lnTo>
                    <a:pt x="1827403" y="1109268"/>
                  </a:lnTo>
                  <a:lnTo>
                    <a:pt x="1827644" y="1110538"/>
                  </a:lnTo>
                  <a:lnTo>
                    <a:pt x="1828139" y="1110538"/>
                  </a:lnTo>
                  <a:lnTo>
                    <a:pt x="1828457" y="1111808"/>
                  </a:lnTo>
                  <a:lnTo>
                    <a:pt x="1828457" y="1088669"/>
                  </a:lnTo>
                  <a:lnTo>
                    <a:pt x="1826793" y="1087678"/>
                  </a:lnTo>
                  <a:lnTo>
                    <a:pt x="1826171" y="1088948"/>
                  </a:lnTo>
                  <a:lnTo>
                    <a:pt x="1824634" y="1090218"/>
                  </a:lnTo>
                  <a:lnTo>
                    <a:pt x="1823364" y="1090218"/>
                  </a:lnTo>
                  <a:lnTo>
                    <a:pt x="1822183" y="1091488"/>
                  </a:lnTo>
                  <a:lnTo>
                    <a:pt x="1821688" y="1092758"/>
                  </a:lnTo>
                  <a:lnTo>
                    <a:pt x="1821853" y="1096568"/>
                  </a:lnTo>
                  <a:lnTo>
                    <a:pt x="1820938" y="1096568"/>
                  </a:lnTo>
                  <a:lnTo>
                    <a:pt x="1820938" y="1119428"/>
                  </a:lnTo>
                  <a:lnTo>
                    <a:pt x="1820646" y="1120698"/>
                  </a:lnTo>
                  <a:lnTo>
                    <a:pt x="1819541" y="1119428"/>
                  </a:lnTo>
                  <a:lnTo>
                    <a:pt x="1820938" y="1119428"/>
                  </a:lnTo>
                  <a:lnTo>
                    <a:pt x="1820938" y="1096568"/>
                  </a:lnTo>
                  <a:lnTo>
                    <a:pt x="1818881" y="1096568"/>
                  </a:lnTo>
                  <a:lnTo>
                    <a:pt x="1818411" y="1097165"/>
                  </a:lnTo>
                  <a:lnTo>
                    <a:pt x="1818411" y="1119428"/>
                  </a:lnTo>
                  <a:lnTo>
                    <a:pt x="1818373" y="1119911"/>
                  </a:lnTo>
                  <a:lnTo>
                    <a:pt x="1818373" y="1125778"/>
                  </a:lnTo>
                  <a:lnTo>
                    <a:pt x="1817954" y="1125778"/>
                  </a:lnTo>
                  <a:lnTo>
                    <a:pt x="1817522" y="1124508"/>
                  </a:lnTo>
                  <a:lnTo>
                    <a:pt x="1817751" y="1123238"/>
                  </a:lnTo>
                  <a:lnTo>
                    <a:pt x="1817903" y="1124508"/>
                  </a:lnTo>
                  <a:lnTo>
                    <a:pt x="1818347" y="1124508"/>
                  </a:lnTo>
                  <a:lnTo>
                    <a:pt x="1818373" y="1125778"/>
                  </a:lnTo>
                  <a:lnTo>
                    <a:pt x="1818373" y="1119911"/>
                  </a:lnTo>
                  <a:lnTo>
                    <a:pt x="1818309" y="1120698"/>
                  </a:lnTo>
                  <a:lnTo>
                    <a:pt x="1818411" y="1119428"/>
                  </a:lnTo>
                  <a:lnTo>
                    <a:pt x="1818411" y="1097165"/>
                  </a:lnTo>
                  <a:lnTo>
                    <a:pt x="1817255" y="1098638"/>
                  </a:lnTo>
                  <a:lnTo>
                    <a:pt x="1817255" y="1127048"/>
                  </a:lnTo>
                  <a:lnTo>
                    <a:pt x="1816557" y="1128318"/>
                  </a:lnTo>
                  <a:lnTo>
                    <a:pt x="1816036" y="1127048"/>
                  </a:lnTo>
                  <a:lnTo>
                    <a:pt x="1817255" y="1127048"/>
                  </a:lnTo>
                  <a:lnTo>
                    <a:pt x="1817255" y="1098638"/>
                  </a:lnTo>
                  <a:lnTo>
                    <a:pt x="1816874" y="1099108"/>
                  </a:lnTo>
                  <a:lnTo>
                    <a:pt x="1816239" y="1099108"/>
                  </a:lnTo>
                  <a:lnTo>
                    <a:pt x="1815719" y="1100378"/>
                  </a:lnTo>
                  <a:lnTo>
                    <a:pt x="1815325" y="1101648"/>
                  </a:lnTo>
                  <a:lnTo>
                    <a:pt x="1814525" y="1102918"/>
                  </a:lnTo>
                  <a:lnTo>
                    <a:pt x="1813585" y="1102918"/>
                  </a:lnTo>
                  <a:lnTo>
                    <a:pt x="1813293" y="1104188"/>
                  </a:lnTo>
                  <a:lnTo>
                    <a:pt x="1812886" y="1105458"/>
                  </a:lnTo>
                  <a:lnTo>
                    <a:pt x="1810410" y="1105458"/>
                  </a:lnTo>
                  <a:lnTo>
                    <a:pt x="1810321" y="1106728"/>
                  </a:lnTo>
                  <a:lnTo>
                    <a:pt x="1809267" y="1106728"/>
                  </a:lnTo>
                  <a:lnTo>
                    <a:pt x="1809089" y="1107998"/>
                  </a:lnTo>
                  <a:lnTo>
                    <a:pt x="1809127" y="1109268"/>
                  </a:lnTo>
                  <a:lnTo>
                    <a:pt x="1808861" y="1110538"/>
                  </a:lnTo>
                  <a:lnTo>
                    <a:pt x="1807654" y="1110538"/>
                  </a:lnTo>
                  <a:lnTo>
                    <a:pt x="1807146" y="1111808"/>
                  </a:lnTo>
                  <a:lnTo>
                    <a:pt x="1806244" y="1111808"/>
                  </a:lnTo>
                  <a:lnTo>
                    <a:pt x="1806232" y="1114348"/>
                  </a:lnTo>
                  <a:lnTo>
                    <a:pt x="1805876" y="1115618"/>
                  </a:lnTo>
                  <a:lnTo>
                    <a:pt x="1805190" y="1115618"/>
                  </a:lnTo>
                  <a:lnTo>
                    <a:pt x="1805520" y="1116888"/>
                  </a:lnTo>
                  <a:lnTo>
                    <a:pt x="1805355" y="1116888"/>
                  </a:lnTo>
                  <a:lnTo>
                    <a:pt x="1804733" y="1118158"/>
                  </a:lnTo>
                  <a:lnTo>
                    <a:pt x="1804809" y="1119428"/>
                  </a:lnTo>
                  <a:lnTo>
                    <a:pt x="1804352" y="1119428"/>
                  </a:lnTo>
                  <a:lnTo>
                    <a:pt x="1801990" y="1118158"/>
                  </a:lnTo>
                  <a:lnTo>
                    <a:pt x="1802345" y="1119428"/>
                  </a:lnTo>
                  <a:lnTo>
                    <a:pt x="1803311" y="1119428"/>
                  </a:lnTo>
                  <a:lnTo>
                    <a:pt x="1803323" y="1120698"/>
                  </a:lnTo>
                  <a:lnTo>
                    <a:pt x="1802130" y="1120698"/>
                  </a:lnTo>
                  <a:lnTo>
                    <a:pt x="1801888" y="1121968"/>
                  </a:lnTo>
                  <a:lnTo>
                    <a:pt x="1800517" y="1121968"/>
                  </a:lnTo>
                  <a:lnTo>
                    <a:pt x="1800161" y="1124508"/>
                  </a:lnTo>
                  <a:lnTo>
                    <a:pt x="1798510" y="1125778"/>
                  </a:lnTo>
                  <a:lnTo>
                    <a:pt x="1797050" y="1125778"/>
                  </a:lnTo>
                  <a:lnTo>
                    <a:pt x="1796872" y="1127048"/>
                  </a:lnTo>
                  <a:lnTo>
                    <a:pt x="1796465" y="1128318"/>
                  </a:lnTo>
                  <a:lnTo>
                    <a:pt x="1796376" y="1129588"/>
                  </a:lnTo>
                  <a:lnTo>
                    <a:pt x="1796516" y="1129588"/>
                  </a:lnTo>
                  <a:lnTo>
                    <a:pt x="1795551" y="1132128"/>
                  </a:lnTo>
                  <a:lnTo>
                    <a:pt x="1794916" y="1132128"/>
                  </a:lnTo>
                  <a:lnTo>
                    <a:pt x="1794408" y="1133398"/>
                  </a:lnTo>
                  <a:lnTo>
                    <a:pt x="1793595" y="1133398"/>
                  </a:lnTo>
                  <a:lnTo>
                    <a:pt x="1793595" y="1134668"/>
                  </a:lnTo>
                  <a:lnTo>
                    <a:pt x="1792097" y="1134668"/>
                  </a:lnTo>
                  <a:lnTo>
                    <a:pt x="1791144" y="1133398"/>
                  </a:lnTo>
                  <a:lnTo>
                    <a:pt x="1790725" y="1134668"/>
                  </a:lnTo>
                  <a:lnTo>
                    <a:pt x="1790357" y="1134668"/>
                  </a:lnTo>
                  <a:lnTo>
                    <a:pt x="1790039" y="1135938"/>
                  </a:lnTo>
                  <a:lnTo>
                    <a:pt x="1789277" y="1135938"/>
                  </a:lnTo>
                  <a:lnTo>
                    <a:pt x="1788883" y="1137208"/>
                  </a:lnTo>
                  <a:lnTo>
                    <a:pt x="1788909" y="1139748"/>
                  </a:lnTo>
                  <a:lnTo>
                    <a:pt x="1789061" y="1141018"/>
                  </a:lnTo>
                  <a:lnTo>
                    <a:pt x="1787423" y="1143558"/>
                  </a:lnTo>
                  <a:lnTo>
                    <a:pt x="1786864" y="1144828"/>
                  </a:lnTo>
                  <a:lnTo>
                    <a:pt x="1787410" y="1146098"/>
                  </a:lnTo>
                  <a:lnTo>
                    <a:pt x="1787067" y="1146098"/>
                  </a:lnTo>
                  <a:lnTo>
                    <a:pt x="1787004" y="1147368"/>
                  </a:lnTo>
                  <a:lnTo>
                    <a:pt x="1787537" y="1147368"/>
                  </a:lnTo>
                  <a:lnTo>
                    <a:pt x="1787550" y="1148638"/>
                  </a:lnTo>
                  <a:lnTo>
                    <a:pt x="1786953" y="1148638"/>
                  </a:lnTo>
                  <a:lnTo>
                    <a:pt x="1786509" y="1147368"/>
                  </a:lnTo>
                  <a:lnTo>
                    <a:pt x="1783651" y="1147368"/>
                  </a:lnTo>
                  <a:lnTo>
                    <a:pt x="1784045" y="1148638"/>
                  </a:lnTo>
                  <a:lnTo>
                    <a:pt x="1783930" y="1149908"/>
                  </a:lnTo>
                  <a:lnTo>
                    <a:pt x="1783295" y="1149908"/>
                  </a:lnTo>
                  <a:lnTo>
                    <a:pt x="1782889" y="1151178"/>
                  </a:lnTo>
                  <a:lnTo>
                    <a:pt x="1782597" y="1151178"/>
                  </a:lnTo>
                  <a:lnTo>
                    <a:pt x="1782470" y="1153718"/>
                  </a:lnTo>
                  <a:lnTo>
                    <a:pt x="1780641" y="1153718"/>
                  </a:lnTo>
                  <a:lnTo>
                    <a:pt x="1779625" y="1154988"/>
                  </a:lnTo>
                  <a:lnTo>
                    <a:pt x="1778800" y="1156258"/>
                  </a:lnTo>
                  <a:lnTo>
                    <a:pt x="1779397" y="1156258"/>
                  </a:lnTo>
                  <a:lnTo>
                    <a:pt x="1779587" y="1157528"/>
                  </a:lnTo>
                  <a:lnTo>
                    <a:pt x="1779397" y="1157528"/>
                  </a:lnTo>
                  <a:lnTo>
                    <a:pt x="1778596" y="1158798"/>
                  </a:lnTo>
                  <a:lnTo>
                    <a:pt x="1778317" y="1158798"/>
                  </a:lnTo>
                  <a:lnTo>
                    <a:pt x="1778190" y="1160068"/>
                  </a:lnTo>
                  <a:lnTo>
                    <a:pt x="1776895" y="1161338"/>
                  </a:lnTo>
                  <a:lnTo>
                    <a:pt x="1776298" y="1161338"/>
                  </a:lnTo>
                  <a:lnTo>
                    <a:pt x="1776399" y="1162608"/>
                  </a:lnTo>
                  <a:lnTo>
                    <a:pt x="1774164" y="1163878"/>
                  </a:lnTo>
                  <a:lnTo>
                    <a:pt x="1772742" y="1166418"/>
                  </a:lnTo>
                  <a:lnTo>
                    <a:pt x="1772107" y="1167688"/>
                  </a:lnTo>
                  <a:lnTo>
                    <a:pt x="1771065" y="1168958"/>
                  </a:lnTo>
                  <a:lnTo>
                    <a:pt x="1769833" y="1170228"/>
                  </a:lnTo>
                  <a:lnTo>
                    <a:pt x="1768957" y="1171498"/>
                  </a:lnTo>
                  <a:lnTo>
                    <a:pt x="1769135" y="1172768"/>
                  </a:lnTo>
                  <a:lnTo>
                    <a:pt x="1769935" y="1172768"/>
                  </a:lnTo>
                  <a:lnTo>
                    <a:pt x="1769414" y="1174038"/>
                  </a:lnTo>
                  <a:lnTo>
                    <a:pt x="1768805" y="1174038"/>
                  </a:lnTo>
                  <a:lnTo>
                    <a:pt x="1768411" y="1175308"/>
                  </a:lnTo>
                  <a:lnTo>
                    <a:pt x="1767382" y="1176578"/>
                  </a:lnTo>
                  <a:lnTo>
                    <a:pt x="1766163" y="1176578"/>
                  </a:lnTo>
                  <a:lnTo>
                    <a:pt x="1765960" y="1177848"/>
                  </a:lnTo>
                  <a:lnTo>
                    <a:pt x="1765503" y="1179118"/>
                  </a:lnTo>
                  <a:lnTo>
                    <a:pt x="1766227" y="1179118"/>
                  </a:lnTo>
                  <a:lnTo>
                    <a:pt x="1764957" y="1180388"/>
                  </a:lnTo>
                  <a:lnTo>
                    <a:pt x="1764423" y="1180388"/>
                  </a:lnTo>
                  <a:lnTo>
                    <a:pt x="1764563" y="1181658"/>
                  </a:lnTo>
                  <a:lnTo>
                    <a:pt x="1762963" y="1181658"/>
                  </a:lnTo>
                  <a:lnTo>
                    <a:pt x="1763293" y="1182928"/>
                  </a:lnTo>
                  <a:lnTo>
                    <a:pt x="1763801" y="1184198"/>
                  </a:lnTo>
                  <a:lnTo>
                    <a:pt x="1764665" y="1184198"/>
                  </a:lnTo>
                  <a:lnTo>
                    <a:pt x="1765960" y="1188008"/>
                  </a:lnTo>
                  <a:lnTo>
                    <a:pt x="1767052" y="1191818"/>
                  </a:lnTo>
                  <a:lnTo>
                    <a:pt x="1769135" y="1191818"/>
                  </a:lnTo>
                  <a:lnTo>
                    <a:pt x="1770621" y="1193088"/>
                  </a:lnTo>
                  <a:lnTo>
                    <a:pt x="1771383" y="1192022"/>
                  </a:lnTo>
                  <a:lnTo>
                    <a:pt x="1771294" y="1193088"/>
                  </a:lnTo>
                  <a:lnTo>
                    <a:pt x="1771269" y="1194358"/>
                  </a:lnTo>
                  <a:lnTo>
                    <a:pt x="1771904" y="1193088"/>
                  </a:lnTo>
                  <a:lnTo>
                    <a:pt x="1772069" y="1193088"/>
                  </a:lnTo>
                  <a:lnTo>
                    <a:pt x="1771789" y="1191818"/>
                  </a:lnTo>
                  <a:lnTo>
                    <a:pt x="1772246" y="1191818"/>
                  </a:lnTo>
                  <a:lnTo>
                    <a:pt x="1772285" y="1193088"/>
                  </a:lnTo>
                  <a:lnTo>
                    <a:pt x="1772716" y="1193088"/>
                  </a:lnTo>
                  <a:lnTo>
                    <a:pt x="1772119" y="1194358"/>
                  </a:lnTo>
                  <a:lnTo>
                    <a:pt x="1771269" y="1194358"/>
                  </a:lnTo>
                  <a:lnTo>
                    <a:pt x="1771383" y="1195628"/>
                  </a:lnTo>
                  <a:lnTo>
                    <a:pt x="1775675" y="1195628"/>
                  </a:lnTo>
                  <a:lnTo>
                    <a:pt x="1776488" y="1194358"/>
                  </a:lnTo>
                  <a:lnTo>
                    <a:pt x="1778723" y="1195628"/>
                  </a:lnTo>
                  <a:lnTo>
                    <a:pt x="1779282" y="1195628"/>
                  </a:lnTo>
                  <a:lnTo>
                    <a:pt x="1779689" y="1194358"/>
                  </a:lnTo>
                  <a:lnTo>
                    <a:pt x="1779689" y="1193088"/>
                  </a:lnTo>
                  <a:lnTo>
                    <a:pt x="1780413" y="1193088"/>
                  </a:lnTo>
                  <a:lnTo>
                    <a:pt x="1780298" y="1191818"/>
                  </a:lnTo>
                  <a:lnTo>
                    <a:pt x="1779765" y="1190548"/>
                  </a:lnTo>
                  <a:lnTo>
                    <a:pt x="1780667" y="1190548"/>
                  </a:lnTo>
                  <a:lnTo>
                    <a:pt x="1780590" y="1189278"/>
                  </a:lnTo>
                  <a:lnTo>
                    <a:pt x="1782000" y="1189278"/>
                  </a:lnTo>
                  <a:lnTo>
                    <a:pt x="1782356" y="1188008"/>
                  </a:lnTo>
                  <a:lnTo>
                    <a:pt x="1782965" y="1188008"/>
                  </a:lnTo>
                  <a:lnTo>
                    <a:pt x="1783791" y="1186738"/>
                  </a:lnTo>
                  <a:lnTo>
                    <a:pt x="1784286" y="1185468"/>
                  </a:lnTo>
                  <a:lnTo>
                    <a:pt x="1784794" y="1185468"/>
                  </a:lnTo>
                  <a:lnTo>
                    <a:pt x="1785975" y="1182928"/>
                  </a:lnTo>
                  <a:lnTo>
                    <a:pt x="1786382" y="1181658"/>
                  </a:lnTo>
                  <a:lnTo>
                    <a:pt x="1785899" y="1180388"/>
                  </a:lnTo>
                  <a:lnTo>
                    <a:pt x="1786966" y="1180388"/>
                  </a:lnTo>
                  <a:lnTo>
                    <a:pt x="1787779" y="1179118"/>
                  </a:lnTo>
                  <a:lnTo>
                    <a:pt x="1789277" y="1176578"/>
                  </a:lnTo>
                  <a:lnTo>
                    <a:pt x="1789633" y="1174038"/>
                  </a:lnTo>
                  <a:lnTo>
                    <a:pt x="1790179" y="1175308"/>
                  </a:lnTo>
                  <a:lnTo>
                    <a:pt x="1790852" y="1175308"/>
                  </a:lnTo>
                  <a:lnTo>
                    <a:pt x="1791182" y="1174038"/>
                  </a:lnTo>
                  <a:lnTo>
                    <a:pt x="1791525" y="1174038"/>
                  </a:lnTo>
                  <a:lnTo>
                    <a:pt x="1791449" y="1172768"/>
                  </a:lnTo>
                  <a:lnTo>
                    <a:pt x="1792160" y="1170228"/>
                  </a:lnTo>
                  <a:lnTo>
                    <a:pt x="1793836" y="1170228"/>
                  </a:lnTo>
                  <a:lnTo>
                    <a:pt x="1793621" y="1168958"/>
                  </a:lnTo>
                  <a:lnTo>
                    <a:pt x="1792808" y="1168958"/>
                  </a:lnTo>
                  <a:lnTo>
                    <a:pt x="1792935" y="1167688"/>
                  </a:lnTo>
                  <a:lnTo>
                    <a:pt x="1794217" y="1168958"/>
                  </a:lnTo>
                  <a:lnTo>
                    <a:pt x="1794129" y="1167688"/>
                  </a:lnTo>
                  <a:lnTo>
                    <a:pt x="1794484" y="1167688"/>
                  </a:lnTo>
                  <a:lnTo>
                    <a:pt x="1795335" y="1166418"/>
                  </a:lnTo>
                  <a:lnTo>
                    <a:pt x="1795602" y="1165148"/>
                  </a:lnTo>
                  <a:lnTo>
                    <a:pt x="1795970" y="1163878"/>
                  </a:lnTo>
                  <a:lnTo>
                    <a:pt x="1797100" y="1163878"/>
                  </a:lnTo>
                  <a:lnTo>
                    <a:pt x="1797570" y="1162608"/>
                  </a:lnTo>
                  <a:lnTo>
                    <a:pt x="1797469" y="1161338"/>
                  </a:lnTo>
                  <a:lnTo>
                    <a:pt x="1796694" y="1161338"/>
                  </a:lnTo>
                  <a:lnTo>
                    <a:pt x="1796135" y="1162608"/>
                  </a:lnTo>
                  <a:lnTo>
                    <a:pt x="1796300" y="1161338"/>
                  </a:lnTo>
                  <a:lnTo>
                    <a:pt x="1796694" y="1160068"/>
                  </a:lnTo>
                  <a:lnTo>
                    <a:pt x="1799463" y="1160068"/>
                  </a:lnTo>
                  <a:lnTo>
                    <a:pt x="1800034" y="1158798"/>
                  </a:lnTo>
                  <a:lnTo>
                    <a:pt x="1800390" y="1156258"/>
                  </a:lnTo>
                  <a:lnTo>
                    <a:pt x="1801710" y="1157528"/>
                  </a:lnTo>
                  <a:lnTo>
                    <a:pt x="1803387" y="1157528"/>
                  </a:lnTo>
                  <a:lnTo>
                    <a:pt x="1805470" y="1156258"/>
                  </a:lnTo>
                  <a:lnTo>
                    <a:pt x="1805101" y="1157528"/>
                  </a:lnTo>
                  <a:lnTo>
                    <a:pt x="1805038" y="1158798"/>
                  </a:lnTo>
                  <a:lnTo>
                    <a:pt x="1805711" y="1158798"/>
                  </a:lnTo>
                  <a:lnTo>
                    <a:pt x="1806384" y="1160068"/>
                  </a:lnTo>
                  <a:lnTo>
                    <a:pt x="1806879" y="1161338"/>
                  </a:lnTo>
                  <a:lnTo>
                    <a:pt x="1807667" y="1160068"/>
                  </a:lnTo>
                  <a:lnTo>
                    <a:pt x="1808251" y="1161338"/>
                  </a:lnTo>
                  <a:lnTo>
                    <a:pt x="1809800" y="1161338"/>
                  </a:lnTo>
                  <a:lnTo>
                    <a:pt x="1810727" y="1160068"/>
                  </a:lnTo>
                  <a:lnTo>
                    <a:pt x="1811591" y="1158798"/>
                  </a:lnTo>
                  <a:lnTo>
                    <a:pt x="1812378" y="1160068"/>
                  </a:lnTo>
                  <a:lnTo>
                    <a:pt x="1812810" y="1160068"/>
                  </a:lnTo>
                  <a:lnTo>
                    <a:pt x="1812975" y="1161338"/>
                  </a:lnTo>
                  <a:lnTo>
                    <a:pt x="1813344" y="1161338"/>
                  </a:lnTo>
                  <a:lnTo>
                    <a:pt x="1813661" y="1162608"/>
                  </a:lnTo>
                  <a:lnTo>
                    <a:pt x="1814296" y="1162608"/>
                  </a:lnTo>
                  <a:lnTo>
                    <a:pt x="1815134" y="1161338"/>
                  </a:lnTo>
                  <a:lnTo>
                    <a:pt x="1815617" y="1161338"/>
                  </a:lnTo>
                  <a:lnTo>
                    <a:pt x="1815820" y="1162608"/>
                  </a:lnTo>
                  <a:lnTo>
                    <a:pt x="1815490" y="1162608"/>
                  </a:lnTo>
                  <a:lnTo>
                    <a:pt x="1815515" y="1163878"/>
                  </a:lnTo>
                  <a:lnTo>
                    <a:pt x="1816798" y="1163878"/>
                  </a:lnTo>
                  <a:lnTo>
                    <a:pt x="1817776" y="1165148"/>
                  </a:lnTo>
                  <a:lnTo>
                    <a:pt x="1818170" y="1165148"/>
                  </a:lnTo>
                  <a:lnTo>
                    <a:pt x="1818970" y="1166418"/>
                  </a:lnTo>
                  <a:lnTo>
                    <a:pt x="1820151" y="1165148"/>
                  </a:lnTo>
                  <a:lnTo>
                    <a:pt x="1821141" y="1165148"/>
                  </a:lnTo>
                  <a:lnTo>
                    <a:pt x="1821434" y="1166418"/>
                  </a:lnTo>
                  <a:lnTo>
                    <a:pt x="1822704" y="1166418"/>
                  </a:lnTo>
                  <a:lnTo>
                    <a:pt x="1823529" y="1167688"/>
                  </a:lnTo>
                  <a:lnTo>
                    <a:pt x="1824253" y="1167688"/>
                  </a:lnTo>
                  <a:lnTo>
                    <a:pt x="1825091" y="1166418"/>
                  </a:lnTo>
                  <a:lnTo>
                    <a:pt x="1826717" y="1166418"/>
                  </a:lnTo>
                  <a:lnTo>
                    <a:pt x="1826729" y="1167688"/>
                  </a:lnTo>
                  <a:lnTo>
                    <a:pt x="1825802" y="1168958"/>
                  </a:lnTo>
                  <a:lnTo>
                    <a:pt x="1826158" y="1170228"/>
                  </a:lnTo>
                  <a:lnTo>
                    <a:pt x="1827250" y="1171498"/>
                  </a:lnTo>
                  <a:lnTo>
                    <a:pt x="1829968" y="1171498"/>
                  </a:lnTo>
                  <a:lnTo>
                    <a:pt x="1830514" y="1170228"/>
                  </a:lnTo>
                  <a:lnTo>
                    <a:pt x="1831060" y="1171498"/>
                  </a:lnTo>
                  <a:lnTo>
                    <a:pt x="1832000" y="1172768"/>
                  </a:lnTo>
                  <a:lnTo>
                    <a:pt x="1833321" y="1171498"/>
                  </a:lnTo>
                  <a:lnTo>
                    <a:pt x="1834197" y="1172768"/>
                  </a:lnTo>
                  <a:lnTo>
                    <a:pt x="1835023" y="1172768"/>
                  </a:lnTo>
                  <a:lnTo>
                    <a:pt x="1835251" y="1174038"/>
                  </a:lnTo>
                  <a:lnTo>
                    <a:pt x="1835848" y="1174038"/>
                  </a:lnTo>
                  <a:lnTo>
                    <a:pt x="1836356" y="1175308"/>
                  </a:lnTo>
                  <a:lnTo>
                    <a:pt x="1836928" y="1175308"/>
                  </a:lnTo>
                  <a:lnTo>
                    <a:pt x="1837563" y="1174038"/>
                  </a:lnTo>
                  <a:lnTo>
                    <a:pt x="1836966" y="1175308"/>
                  </a:lnTo>
                  <a:lnTo>
                    <a:pt x="1837055" y="1176578"/>
                  </a:lnTo>
                  <a:lnTo>
                    <a:pt x="1838426" y="1176578"/>
                  </a:lnTo>
                  <a:lnTo>
                    <a:pt x="1838769" y="1175308"/>
                  </a:lnTo>
                  <a:lnTo>
                    <a:pt x="1840014" y="1175308"/>
                  </a:lnTo>
                  <a:lnTo>
                    <a:pt x="1840001" y="1177848"/>
                  </a:lnTo>
                  <a:lnTo>
                    <a:pt x="1840877" y="1177848"/>
                  </a:lnTo>
                  <a:lnTo>
                    <a:pt x="1841627" y="1179118"/>
                  </a:lnTo>
                  <a:lnTo>
                    <a:pt x="1842795" y="1179118"/>
                  </a:lnTo>
                  <a:lnTo>
                    <a:pt x="1843201" y="1177848"/>
                  </a:lnTo>
                  <a:lnTo>
                    <a:pt x="1843887" y="1179118"/>
                  </a:lnTo>
                  <a:lnTo>
                    <a:pt x="1844306" y="1180388"/>
                  </a:lnTo>
                  <a:lnTo>
                    <a:pt x="1845386" y="1180388"/>
                  </a:lnTo>
                  <a:lnTo>
                    <a:pt x="1846427" y="1179118"/>
                  </a:lnTo>
                  <a:lnTo>
                    <a:pt x="1846656" y="1180388"/>
                  </a:lnTo>
                  <a:lnTo>
                    <a:pt x="1847329" y="1180388"/>
                  </a:lnTo>
                  <a:lnTo>
                    <a:pt x="1847557" y="1181658"/>
                  </a:lnTo>
                  <a:lnTo>
                    <a:pt x="1849069" y="1181658"/>
                  </a:lnTo>
                  <a:lnTo>
                    <a:pt x="1849247" y="1182928"/>
                  </a:lnTo>
                  <a:lnTo>
                    <a:pt x="1849551" y="1184198"/>
                  </a:lnTo>
                  <a:lnTo>
                    <a:pt x="1851812" y="1184198"/>
                  </a:lnTo>
                  <a:lnTo>
                    <a:pt x="1852053" y="1185468"/>
                  </a:lnTo>
                  <a:lnTo>
                    <a:pt x="1852447" y="1184198"/>
                  </a:lnTo>
                  <a:lnTo>
                    <a:pt x="1855203" y="1184198"/>
                  </a:lnTo>
                  <a:lnTo>
                    <a:pt x="1855393" y="1185468"/>
                  </a:lnTo>
                  <a:lnTo>
                    <a:pt x="1856295" y="1188008"/>
                  </a:lnTo>
                  <a:lnTo>
                    <a:pt x="1856168" y="1188008"/>
                  </a:lnTo>
                  <a:lnTo>
                    <a:pt x="1857121" y="1189278"/>
                  </a:lnTo>
                  <a:lnTo>
                    <a:pt x="1857463" y="1189278"/>
                  </a:lnTo>
                  <a:lnTo>
                    <a:pt x="1857235" y="1190548"/>
                  </a:lnTo>
                  <a:lnTo>
                    <a:pt x="1857121" y="1191818"/>
                  </a:lnTo>
                  <a:lnTo>
                    <a:pt x="1856613" y="1193088"/>
                  </a:lnTo>
                  <a:lnTo>
                    <a:pt x="1855724" y="1193088"/>
                  </a:lnTo>
                  <a:lnTo>
                    <a:pt x="1852853" y="1198168"/>
                  </a:lnTo>
                  <a:lnTo>
                    <a:pt x="1850682" y="1203248"/>
                  </a:lnTo>
                  <a:lnTo>
                    <a:pt x="1844433" y="1214678"/>
                  </a:lnTo>
                  <a:lnTo>
                    <a:pt x="1842643" y="1215948"/>
                  </a:lnTo>
                  <a:lnTo>
                    <a:pt x="1841106" y="1218488"/>
                  </a:lnTo>
                  <a:lnTo>
                    <a:pt x="1839810" y="1222298"/>
                  </a:lnTo>
                  <a:lnTo>
                    <a:pt x="1838972" y="1222298"/>
                  </a:lnTo>
                  <a:lnTo>
                    <a:pt x="1838350" y="1223568"/>
                  </a:lnTo>
                  <a:lnTo>
                    <a:pt x="1835772" y="1228648"/>
                  </a:lnTo>
                  <a:lnTo>
                    <a:pt x="1836216" y="1229918"/>
                  </a:lnTo>
                  <a:lnTo>
                    <a:pt x="1835518" y="1231188"/>
                  </a:lnTo>
                  <a:lnTo>
                    <a:pt x="1834299" y="1232458"/>
                  </a:lnTo>
                  <a:lnTo>
                    <a:pt x="1835099" y="1232458"/>
                  </a:lnTo>
                  <a:lnTo>
                    <a:pt x="1835416" y="1233728"/>
                  </a:lnTo>
                  <a:lnTo>
                    <a:pt x="1834794" y="1234998"/>
                  </a:lnTo>
                  <a:lnTo>
                    <a:pt x="1834705" y="1236268"/>
                  </a:lnTo>
                  <a:lnTo>
                    <a:pt x="1834870" y="1236268"/>
                  </a:lnTo>
                  <a:lnTo>
                    <a:pt x="1835823" y="1237538"/>
                  </a:lnTo>
                  <a:lnTo>
                    <a:pt x="1836521" y="1238808"/>
                  </a:lnTo>
                  <a:lnTo>
                    <a:pt x="1838096" y="1238808"/>
                  </a:lnTo>
                  <a:lnTo>
                    <a:pt x="1839074" y="1240078"/>
                  </a:lnTo>
                  <a:lnTo>
                    <a:pt x="1839887" y="1240078"/>
                  </a:lnTo>
                  <a:lnTo>
                    <a:pt x="1841804" y="1241348"/>
                  </a:lnTo>
                  <a:lnTo>
                    <a:pt x="1844522" y="1241348"/>
                  </a:lnTo>
                  <a:lnTo>
                    <a:pt x="1845640" y="1242618"/>
                  </a:lnTo>
                  <a:lnTo>
                    <a:pt x="1847088" y="1242618"/>
                  </a:lnTo>
                  <a:lnTo>
                    <a:pt x="1847862" y="1243888"/>
                  </a:lnTo>
                  <a:lnTo>
                    <a:pt x="1852536" y="1243888"/>
                  </a:lnTo>
                  <a:lnTo>
                    <a:pt x="1852650" y="1241348"/>
                  </a:lnTo>
                  <a:lnTo>
                    <a:pt x="1852256" y="1240078"/>
                  </a:lnTo>
                  <a:lnTo>
                    <a:pt x="1852891" y="1238808"/>
                  </a:lnTo>
                  <a:lnTo>
                    <a:pt x="1853717" y="1237538"/>
                  </a:lnTo>
                  <a:lnTo>
                    <a:pt x="1854212" y="1237538"/>
                  </a:lnTo>
                  <a:lnTo>
                    <a:pt x="1854403" y="1236268"/>
                  </a:lnTo>
                  <a:lnTo>
                    <a:pt x="1855355" y="1233728"/>
                  </a:lnTo>
                  <a:lnTo>
                    <a:pt x="1855419" y="1232458"/>
                  </a:lnTo>
                  <a:lnTo>
                    <a:pt x="1855952" y="1232458"/>
                  </a:lnTo>
                  <a:lnTo>
                    <a:pt x="1854441" y="1229918"/>
                  </a:lnTo>
                  <a:lnTo>
                    <a:pt x="1853958" y="1229918"/>
                  </a:lnTo>
                  <a:lnTo>
                    <a:pt x="1855000" y="1228648"/>
                  </a:lnTo>
                  <a:lnTo>
                    <a:pt x="1855736" y="1228648"/>
                  </a:lnTo>
                  <a:lnTo>
                    <a:pt x="1855927" y="1229918"/>
                  </a:lnTo>
                  <a:lnTo>
                    <a:pt x="1858314" y="1229918"/>
                  </a:lnTo>
                  <a:lnTo>
                    <a:pt x="1858911" y="1228648"/>
                  </a:lnTo>
                  <a:lnTo>
                    <a:pt x="1859711" y="1227378"/>
                  </a:lnTo>
                  <a:lnTo>
                    <a:pt x="1860105" y="1226108"/>
                  </a:lnTo>
                  <a:lnTo>
                    <a:pt x="1860372" y="1224838"/>
                  </a:lnTo>
                  <a:lnTo>
                    <a:pt x="1861312" y="1223568"/>
                  </a:lnTo>
                  <a:lnTo>
                    <a:pt x="1861934" y="1223568"/>
                  </a:lnTo>
                  <a:lnTo>
                    <a:pt x="1862594" y="1222298"/>
                  </a:lnTo>
                  <a:lnTo>
                    <a:pt x="1862582" y="1219758"/>
                  </a:lnTo>
                  <a:lnTo>
                    <a:pt x="1864461" y="1219758"/>
                  </a:lnTo>
                  <a:lnTo>
                    <a:pt x="1865122" y="1218488"/>
                  </a:lnTo>
                  <a:lnTo>
                    <a:pt x="1864487" y="1217218"/>
                  </a:lnTo>
                  <a:lnTo>
                    <a:pt x="1865922" y="1215948"/>
                  </a:lnTo>
                  <a:lnTo>
                    <a:pt x="1866671" y="1213408"/>
                  </a:lnTo>
                  <a:lnTo>
                    <a:pt x="1866747" y="1212138"/>
                  </a:lnTo>
                  <a:lnTo>
                    <a:pt x="1868093" y="1212138"/>
                  </a:lnTo>
                  <a:lnTo>
                    <a:pt x="1869084" y="1209598"/>
                  </a:lnTo>
                  <a:lnTo>
                    <a:pt x="1869160" y="1208328"/>
                  </a:lnTo>
                  <a:lnTo>
                    <a:pt x="1868843" y="1208328"/>
                  </a:lnTo>
                  <a:lnTo>
                    <a:pt x="1869478" y="1207058"/>
                  </a:lnTo>
                  <a:lnTo>
                    <a:pt x="1869630" y="1207058"/>
                  </a:lnTo>
                  <a:lnTo>
                    <a:pt x="1869287" y="1204518"/>
                  </a:lnTo>
                  <a:lnTo>
                    <a:pt x="1871103" y="1204518"/>
                  </a:lnTo>
                  <a:lnTo>
                    <a:pt x="1872081" y="1203248"/>
                  </a:lnTo>
                  <a:lnTo>
                    <a:pt x="1869236" y="1203248"/>
                  </a:lnTo>
                  <a:lnTo>
                    <a:pt x="1869084" y="1201978"/>
                  </a:lnTo>
                  <a:lnTo>
                    <a:pt x="1870240" y="1201978"/>
                  </a:lnTo>
                  <a:lnTo>
                    <a:pt x="1869998" y="1200708"/>
                  </a:lnTo>
                  <a:lnTo>
                    <a:pt x="1871446" y="1200708"/>
                  </a:lnTo>
                  <a:lnTo>
                    <a:pt x="1872475" y="1201978"/>
                  </a:lnTo>
                  <a:lnTo>
                    <a:pt x="1873580" y="1200708"/>
                  </a:lnTo>
                  <a:lnTo>
                    <a:pt x="1873948" y="1199438"/>
                  </a:lnTo>
                  <a:lnTo>
                    <a:pt x="1873592" y="1196898"/>
                  </a:lnTo>
                  <a:lnTo>
                    <a:pt x="1874354" y="1196898"/>
                  </a:lnTo>
                  <a:lnTo>
                    <a:pt x="1874786" y="1198168"/>
                  </a:lnTo>
                  <a:lnTo>
                    <a:pt x="1875409" y="1196898"/>
                  </a:lnTo>
                  <a:lnTo>
                    <a:pt x="1877288" y="1193088"/>
                  </a:lnTo>
                  <a:lnTo>
                    <a:pt x="1878279" y="1190548"/>
                  </a:lnTo>
                  <a:lnTo>
                    <a:pt x="1878901" y="1189278"/>
                  </a:lnTo>
                  <a:lnTo>
                    <a:pt x="1879155" y="1189278"/>
                  </a:lnTo>
                  <a:lnTo>
                    <a:pt x="1879777" y="1188008"/>
                  </a:lnTo>
                  <a:lnTo>
                    <a:pt x="1882597" y="1182928"/>
                  </a:lnTo>
                  <a:lnTo>
                    <a:pt x="1883905" y="1180388"/>
                  </a:lnTo>
                  <a:lnTo>
                    <a:pt x="1884210" y="1179118"/>
                  </a:lnTo>
                  <a:lnTo>
                    <a:pt x="1884527" y="1177848"/>
                  </a:lnTo>
                  <a:lnTo>
                    <a:pt x="1885442" y="1176578"/>
                  </a:lnTo>
                  <a:lnTo>
                    <a:pt x="1886445" y="1175308"/>
                  </a:lnTo>
                  <a:lnTo>
                    <a:pt x="1887258" y="1174038"/>
                  </a:lnTo>
                  <a:lnTo>
                    <a:pt x="1887728" y="1172768"/>
                  </a:lnTo>
                  <a:lnTo>
                    <a:pt x="1887842" y="1171498"/>
                  </a:lnTo>
                  <a:lnTo>
                    <a:pt x="1888807" y="1171498"/>
                  </a:lnTo>
                  <a:lnTo>
                    <a:pt x="1889925" y="1170228"/>
                  </a:lnTo>
                  <a:lnTo>
                    <a:pt x="1891207" y="1167688"/>
                  </a:lnTo>
                  <a:lnTo>
                    <a:pt x="1894052" y="1163878"/>
                  </a:lnTo>
                  <a:lnTo>
                    <a:pt x="1895309" y="1163878"/>
                  </a:lnTo>
                  <a:lnTo>
                    <a:pt x="1895551" y="1162608"/>
                  </a:lnTo>
                  <a:lnTo>
                    <a:pt x="1895957" y="1161338"/>
                  </a:lnTo>
                  <a:lnTo>
                    <a:pt x="1896554" y="1158798"/>
                  </a:lnTo>
                  <a:lnTo>
                    <a:pt x="1897824" y="1160068"/>
                  </a:lnTo>
                  <a:lnTo>
                    <a:pt x="1898726" y="1158798"/>
                  </a:lnTo>
                  <a:lnTo>
                    <a:pt x="1899246" y="1157528"/>
                  </a:lnTo>
                  <a:lnTo>
                    <a:pt x="1900466" y="1154988"/>
                  </a:lnTo>
                  <a:lnTo>
                    <a:pt x="1900910" y="1153718"/>
                  </a:lnTo>
                  <a:lnTo>
                    <a:pt x="1901723" y="1153718"/>
                  </a:lnTo>
                  <a:lnTo>
                    <a:pt x="1902155" y="1152448"/>
                  </a:lnTo>
                  <a:lnTo>
                    <a:pt x="1903577" y="1149908"/>
                  </a:lnTo>
                  <a:lnTo>
                    <a:pt x="1904161" y="1148638"/>
                  </a:lnTo>
                  <a:lnTo>
                    <a:pt x="1904936" y="1148638"/>
                  </a:lnTo>
                  <a:lnTo>
                    <a:pt x="1905508" y="1147368"/>
                  </a:lnTo>
                  <a:lnTo>
                    <a:pt x="1905901" y="1147368"/>
                  </a:lnTo>
                  <a:lnTo>
                    <a:pt x="1906181" y="1146098"/>
                  </a:lnTo>
                  <a:lnTo>
                    <a:pt x="1906765" y="1144828"/>
                  </a:lnTo>
                  <a:close/>
                </a:path>
                <a:path w="2097405" h="1483995">
                  <a:moveTo>
                    <a:pt x="2017344" y="1195997"/>
                  </a:moveTo>
                  <a:lnTo>
                    <a:pt x="2016874" y="1194727"/>
                  </a:lnTo>
                  <a:lnTo>
                    <a:pt x="2016747" y="1193457"/>
                  </a:lnTo>
                  <a:lnTo>
                    <a:pt x="2016302" y="1193457"/>
                  </a:lnTo>
                  <a:lnTo>
                    <a:pt x="2015515" y="1194727"/>
                  </a:lnTo>
                  <a:lnTo>
                    <a:pt x="2014004" y="1194727"/>
                  </a:lnTo>
                  <a:lnTo>
                    <a:pt x="2013877" y="1193457"/>
                  </a:lnTo>
                  <a:lnTo>
                    <a:pt x="2014054" y="1192187"/>
                  </a:lnTo>
                  <a:lnTo>
                    <a:pt x="2014537" y="1190917"/>
                  </a:lnTo>
                  <a:lnTo>
                    <a:pt x="2014842" y="1189647"/>
                  </a:lnTo>
                  <a:lnTo>
                    <a:pt x="2014054" y="1188377"/>
                  </a:lnTo>
                  <a:lnTo>
                    <a:pt x="2012188" y="1188377"/>
                  </a:lnTo>
                  <a:lnTo>
                    <a:pt x="2012200" y="1185837"/>
                  </a:lnTo>
                  <a:lnTo>
                    <a:pt x="2012022" y="1184567"/>
                  </a:lnTo>
                  <a:lnTo>
                    <a:pt x="2011807" y="1183297"/>
                  </a:lnTo>
                  <a:lnTo>
                    <a:pt x="2011502" y="1182027"/>
                  </a:lnTo>
                  <a:lnTo>
                    <a:pt x="2009432" y="1182027"/>
                  </a:lnTo>
                  <a:lnTo>
                    <a:pt x="2009597" y="1180757"/>
                  </a:lnTo>
                  <a:lnTo>
                    <a:pt x="2009114" y="1179487"/>
                  </a:lnTo>
                  <a:lnTo>
                    <a:pt x="2007654" y="1179487"/>
                  </a:lnTo>
                  <a:lnTo>
                    <a:pt x="2007184" y="1180757"/>
                  </a:lnTo>
                  <a:lnTo>
                    <a:pt x="2005787" y="1180757"/>
                  </a:lnTo>
                  <a:lnTo>
                    <a:pt x="2005457" y="1179487"/>
                  </a:lnTo>
                  <a:lnTo>
                    <a:pt x="2003120" y="1179487"/>
                  </a:lnTo>
                  <a:lnTo>
                    <a:pt x="2002421" y="1180757"/>
                  </a:lnTo>
                  <a:lnTo>
                    <a:pt x="2001710" y="1179487"/>
                  </a:lnTo>
                  <a:lnTo>
                    <a:pt x="1997176" y="1179487"/>
                  </a:lnTo>
                  <a:lnTo>
                    <a:pt x="1995982" y="1178217"/>
                  </a:lnTo>
                  <a:lnTo>
                    <a:pt x="1991944" y="1178217"/>
                  </a:lnTo>
                  <a:lnTo>
                    <a:pt x="1990369" y="1179487"/>
                  </a:lnTo>
                  <a:lnTo>
                    <a:pt x="1990090" y="1178217"/>
                  </a:lnTo>
                  <a:lnTo>
                    <a:pt x="1986153" y="1178217"/>
                  </a:lnTo>
                  <a:lnTo>
                    <a:pt x="1984692" y="1179487"/>
                  </a:lnTo>
                  <a:lnTo>
                    <a:pt x="1978075" y="1179487"/>
                  </a:lnTo>
                  <a:lnTo>
                    <a:pt x="1975612" y="1180757"/>
                  </a:lnTo>
                  <a:lnTo>
                    <a:pt x="1974748" y="1182027"/>
                  </a:lnTo>
                  <a:lnTo>
                    <a:pt x="1974278" y="1182027"/>
                  </a:lnTo>
                  <a:lnTo>
                    <a:pt x="1973872" y="1180757"/>
                  </a:lnTo>
                  <a:lnTo>
                    <a:pt x="1970405" y="1180757"/>
                  </a:lnTo>
                  <a:lnTo>
                    <a:pt x="1969554" y="1182027"/>
                  </a:lnTo>
                  <a:lnTo>
                    <a:pt x="1967484" y="1182027"/>
                  </a:lnTo>
                  <a:lnTo>
                    <a:pt x="1966887" y="1183297"/>
                  </a:lnTo>
                  <a:lnTo>
                    <a:pt x="1966036" y="1183297"/>
                  </a:lnTo>
                  <a:lnTo>
                    <a:pt x="1964105" y="1182027"/>
                  </a:lnTo>
                  <a:lnTo>
                    <a:pt x="1963483" y="1183297"/>
                  </a:lnTo>
                  <a:lnTo>
                    <a:pt x="1960410" y="1183297"/>
                  </a:lnTo>
                  <a:lnTo>
                    <a:pt x="1960410" y="1201077"/>
                  </a:lnTo>
                  <a:lnTo>
                    <a:pt x="1959648" y="1201077"/>
                  </a:lnTo>
                  <a:lnTo>
                    <a:pt x="1960041" y="1199807"/>
                  </a:lnTo>
                  <a:lnTo>
                    <a:pt x="1960410" y="1201077"/>
                  </a:lnTo>
                  <a:lnTo>
                    <a:pt x="1960410" y="1183297"/>
                  </a:lnTo>
                  <a:lnTo>
                    <a:pt x="1956117" y="1183297"/>
                  </a:lnTo>
                  <a:lnTo>
                    <a:pt x="1955266" y="1184567"/>
                  </a:lnTo>
                  <a:lnTo>
                    <a:pt x="1954530" y="1185837"/>
                  </a:lnTo>
                  <a:lnTo>
                    <a:pt x="1952193" y="1185837"/>
                  </a:lnTo>
                  <a:lnTo>
                    <a:pt x="1951837" y="1184567"/>
                  </a:lnTo>
                  <a:lnTo>
                    <a:pt x="1950643" y="1184567"/>
                  </a:lnTo>
                  <a:lnTo>
                    <a:pt x="1949551" y="1185837"/>
                  </a:lnTo>
                  <a:lnTo>
                    <a:pt x="1946808" y="1185837"/>
                  </a:lnTo>
                  <a:lnTo>
                    <a:pt x="1946694" y="1184567"/>
                  </a:lnTo>
                  <a:lnTo>
                    <a:pt x="1946948" y="1183297"/>
                  </a:lnTo>
                  <a:lnTo>
                    <a:pt x="1947252" y="1182027"/>
                  </a:lnTo>
                  <a:lnTo>
                    <a:pt x="1947481" y="1180757"/>
                  </a:lnTo>
                  <a:lnTo>
                    <a:pt x="1946516" y="1180757"/>
                  </a:lnTo>
                  <a:lnTo>
                    <a:pt x="1946554" y="1179487"/>
                  </a:lnTo>
                  <a:lnTo>
                    <a:pt x="1949424" y="1179487"/>
                  </a:lnTo>
                  <a:lnTo>
                    <a:pt x="1950339" y="1178217"/>
                  </a:lnTo>
                  <a:lnTo>
                    <a:pt x="1950377" y="1176947"/>
                  </a:lnTo>
                  <a:lnTo>
                    <a:pt x="1950783" y="1175677"/>
                  </a:lnTo>
                  <a:lnTo>
                    <a:pt x="1949462" y="1175677"/>
                  </a:lnTo>
                  <a:lnTo>
                    <a:pt x="1949297" y="1174407"/>
                  </a:lnTo>
                  <a:lnTo>
                    <a:pt x="1952904" y="1174407"/>
                  </a:lnTo>
                  <a:lnTo>
                    <a:pt x="1953171" y="1173137"/>
                  </a:lnTo>
                  <a:lnTo>
                    <a:pt x="1953221" y="1171867"/>
                  </a:lnTo>
                  <a:lnTo>
                    <a:pt x="1953475" y="1171867"/>
                  </a:lnTo>
                  <a:lnTo>
                    <a:pt x="1953475" y="1170597"/>
                  </a:lnTo>
                  <a:lnTo>
                    <a:pt x="1953907" y="1169327"/>
                  </a:lnTo>
                  <a:lnTo>
                    <a:pt x="1955723" y="1169327"/>
                  </a:lnTo>
                  <a:lnTo>
                    <a:pt x="1956142" y="1168057"/>
                  </a:lnTo>
                  <a:lnTo>
                    <a:pt x="1954669" y="1165517"/>
                  </a:lnTo>
                  <a:lnTo>
                    <a:pt x="1955292" y="1164247"/>
                  </a:lnTo>
                  <a:lnTo>
                    <a:pt x="1955863" y="1165517"/>
                  </a:lnTo>
                  <a:lnTo>
                    <a:pt x="1956523" y="1165517"/>
                  </a:lnTo>
                  <a:lnTo>
                    <a:pt x="1957971" y="1164247"/>
                  </a:lnTo>
                  <a:lnTo>
                    <a:pt x="1958911" y="1162977"/>
                  </a:lnTo>
                  <a:lnTo>
                    <a:pt x="1960232" y="1159167"/>
                  </a:lnTo>
                  <a:lnTo>
                    <a:pt x="1960664" y="1159167"/>
                  </a:lnTo>
                  <a:lnTo>
                    <a:pt x="1960664" y="1157897"/>
                  </a:lnTo>
                  <a:lnTo>
                    <a:pt x="1962200" y="1157897"/>
                  </a:lnTo>
                  <a:lnTo>
                    <a:pt x="1963242" y="1156627"/>
                  </a:lnTo>
                  <a:lnTo>
                    <a:pt x="1963801" y="1155357"/>
                  </a:lnTo>
                  <a:lnTo>
                    <a:pt x="1964512" y="1154087"/>
                  </a:lnTo>
                  <a:lnTo>
                    <a:pt x="1966048" y="1151547"/>
                  </a:lnTo>
                  <a:lnTo>
                    <a:pt x="1966150" y="1150277"/>
                  </a:lnTo>
                  <a:lnTo>
                    <a:pt x="1965744" y="1147737"/>
                  </a:lnTo>
                  <a:lnTo>
                    <a:pt x="1964639" y="1146467"/>
                  </a:lnTo>
                  <a:lnTo>
                    <a:pt x="1963229" y="1145197"/>
                  </a:lnTo>
                  <a:lnTo>
                    <a:pt x="1962619" y="1143927"/>
                  </a:lnTo>
                  <a:lnTo>
                    <a:pt x="1961400" y="1142657"/>
                  </a:lnTo>
                  <a:lnTo>
                    <a:pt x="1959584" y="1142657"/>
                  </a:lnTo>
                  <a:lnTo>
                    <a:pt x="1957374" y="1143927"/>
                  </a:lnTo>
                  <a:lnTo>
                    <a:pt x="1955292" y="1143927"/>
                  </a:lnTo>
                  <a:lnTo>
                    <a:pt x="1954060" y="1145197"/>
                  </a:lnTo>
                  <a:lnTo>
                    <a:pt x="1952866" y="1145197"/>
                  </a:lnTo>
                  <a:lnTo>
                    <a:pt x="1951723" y="1146467"/>
                  </a:lnTo>
                  <a:lnTo>
                    <a:pt x="1950656" y="1147737"/>
                  </a:lnTo>
                  <a:lnTo>
                    <a:pt x="1946871" y="1151547"/>
                  </a:lnTo>
                  <a:lnTo>
                    <a:pt x="1946084" y="1152817"/>
                  </a:lnTo>
                  <a:lnTo>
                    <a:pt x="1945589" y="1152817"/>
                  </a:lnTo>
                  <a:lnTo>
                    <a:pt x="1945322" y="1154087"/>
                  </a:lnTo>
                  <a:lnTo>
                    <a:pt x="1944446" y="1155357"/>
                  </a:lnTo>
                  <a:lnTo>
                    <a:pt x="1943417" y="1155357"/>
                  </a:lnTo>
                  <a:lnTo>
                    <a:pt x="1943214" y="1156627"/>
                  </a:lnTo>
                  <a:lnTo>
                    <a:pt x="1942973" y="1157897"/>
                  </a:lnTo>
                  <a:lnTo>
                    <a:pt x="1941753" y="1157897"/>
                  </a:lnTo>
                  <a:lnTo>
                    <a:pt x="1941322" y="1159167"/>
                  </a:lnTo>
                  <a:lnTo>
                    <a:pt x="1941271" y="1160437"/>
                  </a:lnTo>
                  <a:lnTo>
                    <a:pt x="1940039" y="1160437"/>
                  </a:lnTo>
                  <a:lnTo>
                    <a:pt x="1939798" y="1161707"/>
                  </a:lnTo>
                  <a:lnTo>
                    <a:pt x="1939353" y="1162977"/>
                  </a:lnTo>
                  <a:lnTo>
                    <a:pt x="1938705" y="1165517"/>
                  </a:lnTo>
                  <a:lnTo>
                    <a:pt x="1937359" y="1165517"/>
                  </a:lnTo>
                  <a:lnTo>
                    <a:pt x="1936254" y="1166787"/>
                  </a:lnTo>
                  <a:lnTo>
                    <a:pt x="1935403" y="1168057"/>
                  </a:lnTo>
                  <a:lnTo>
                    <a:pt x="1934743" y="1170597"/>
                  </a:lnTo>
                  <a:lnTo>
                    <a:pt x="1934210" y="1171867"/>
                  </a:lnTo>
                  <a:lnTo>
                    <a:pt x="1934070" y="1171867"/>
                  </a:lnTo>
                  <a:lnTo>
                    <a:pt x="1932698" y="1173137"/>
                  </a:lnTo>
                  <a:lnTo>
                    <a:pt x="1932000" y="1174407"/>
                  </a:lnTo>
                  <a:lnTo>
                    <a:pt x="1932000" y="1175677"/>
                  </a:lnTo>
                  <a:lnTo>
                    <a:pt x="1929180" y="1178217"/>
                  </a:lnTo>
                  <a:lnTo>
                    <a:pt x="1928774" y="1179487"/>
                  </a:lnTo>
                  <a:lnTo>
                    <a:pt x="1928126" y="1180757"/>
                  </a:lnTo>
                  <a:lnTo>
                    <a:pt x="1927237" y="1180757"/>
                  </a:lnTo>
                  <a:lnTo>
                    <a:pt x="1926056" y="1182027"/>
                  </a:lnTo>
                  <a:lnTo>
                    <a:pt x="1925078" y="1183297"/>
                  </a:lnTo>
                  <a:lnTo>
                    <a:pt x="1924380" y="1183297"/>
                  </a:lnTo>
                  <a:lnTo>
                    <a:pt x="1923757" y="1184567"/>
                  </a:lnTo>
                  <a:lnTo>
                    <a:pt x="1923262" y="1185837"/>
                  </a:lnTo>
                  <a:lnTo>
                    <a:pt x="1922868" y="1187107"/>
                  </a:lnTo>
                  <a:lnTo>
                    <a:pt x="1921814" y="1188377"/>
                  </a:lnTo>
                  <a:lnTo>
                    <a:pt x="1920849" y="1188377"/>
                  </a:lnTo>
                  <a:lnTo>
                    <a:pt x="1917344" y="1189647"/>
                  </a:lnTo>
                  <a:lnTo>
                    <a:pt x="1915033" y="1190917"/>
                  </a:lnTo>
                  <a:lnTo>
                    <a:pt x="1913928" y="1193457"/>
                  </a:lnTo>
                  <a:lnTo>
                    <a:pt x="1914182" y="1195997"/>
                  </a:lnTo>
                  <a:lnTo>
                    <a:pt x="1916125" y="1195997"/>
                  </a:lnTo>
                  <a:lnTo>
                    <a:pt x="1916823" y="1197267"/>
                  </a:lnTo>
                  <a:lnTo>
                    <a:pt x="1916391" y="1197267"/>
                  </a:lnTo>
                  <a:lnTo>
                    <a:pt x="1914842" y="1198537"/>
                  </a:lnTo>
                  <a:lnTo>
                    <a:pt x="1914410" y="1199807"/>
                  </a:lnTo>
                  <a:lnTo>
                    <a:pt x="1914093" y="1201077"/>
                  </a:lnTo>
                  <a:lnTo>
                    <a:pt x="1913978" y="1202347"/>
                  </a:lnTo>
                  <a:lnTo>
                    <a:pt x="1913534" y="1203617"/>
                  </a:lnTo>
                  <a:lnTo>
                    <a:pt x="1912416" y="1203617"/>
                  </a:lnTo>
                  <a:lnTo>
                    <a:pt x="1911921" y="1204887"/>
                  </a:lnTo>
                  <a:lnTo>
                    <a:pt x="1911553" y="1204887"/>
                  </a:lnTo>
                  <a:lnTo>
                    <a:pt x="1911261" y="1206157"/>
                  </a:lnTo>
                  <a:lnTo>
                    <a:pt x="1911083" y="1207211"/>
                  </a:lnTo>
                  <a:lnTo>
                    <a:pt x="1911083" y="1213777"/>
                  </a:lnTo>
                  <a:lnTo>
                    <a:pt x="1909826" y="1213777"/>
                  </a:lnTo>
                  <a:lnTo>
                    <a:pt x="1909940" y="1212507"/>
                  </a:lnTo>
                  <a:lnTo>
                    <a:pt x="1910981" y="1212507"/>
                  </a:lnTo>
                  <a:lnTo>
                    <a:pt x="1911083" y="1213777"/>
                  </a:lnTo>
                  <a:lnTo>
                    <a:pt x="1911083" y="1207211"/>
                  </a:lnTo>
                  <a:lnTo>
                    <a:pt x="1911045" y="1207427"/>
                  </a:lnTo>
                  <a:lnTo>
                    <a:pt x="1909762" y="1207427"/>
                  </a:lnTo>
                  <a:lnTo>
                    <a:pt x="1909572" y="1208697"/>
                  </a:lnTo>
                  <a:lnTo>
                    <a:pt x="1908975" y="1208697"/>
                  </a:lnTo>
                  <a:lnTo>
                    <a:pt x="1907768" y="1212507"/>
                  </a:lnTo>
                  <a:lnTo>
                    <a:pt x="1908390" y="1213777"/>
                  </a:lnTo>
                  <a:lnTo>
                    <a:pt x="1906130" y="1213777"/>
                  </a:lnTo>
                  <a:lnTo>
                    <a:pt x="1906130" y="1250607"/>
                  </a:lnTo>
                  <a:lnTo>
                    <a:pt x="1905038" y="1250607"/>
                  </a:lnTo>
                  <a:lnTo>
                    <a:pt x="1904771" y="1249337"/>
                  </a:lnTo>
                  <a:lnTo>
                    <a:pt x="1906079" y="1249337"/>
                  </a:lnTo>
                  <a:lnTo>
                    <a:pt x="1906130" y="1250607"/>
                  </a:lnTo>
                  <a:lnTo>
                    <a:pt x="1906130" y="1213777"/>
                  </a:lnTo>
                  <a:lnTo>
                    <a:pt x="1905355" y="1215047"/>
                  </a:lnTo>
                  <a:lnTo>
                    <a:pt x="1904695" y="1216317"/>
                  </a:lnTo>
                  <a:lnTo>
                    <a:pt x="1903933" y="1217587"/>
                  </a:lnTo>
                  <a:lnTo>
                    <a:pt x="1903730" y="1218857"/>
                  </a:lnTo>
                  <a:lnTo>
                    <a:pt x="1904072" y="1218857"/>
                  </a:lnTo>
                  <a:lnTo>
                    <a:pt x="1903031" y="1220127"/>
                  </a:lnTo>
                  <a:lnTo>
                    <a:pt x="1902561" y="1221397"/>
                  </a:lnTo>
                  <a:lnTo>
                    <a:pt x="1902701" y="1222667"/>
                  </a:lnTo>
                  <a:lnTo>
                    <a:pt x="1901037" y="1223937"/>
                  </a:lnTo>
                  <a:lnTo>
                    <a:pt x="1899500" y="1225207"/>
                  </a:lnTo>
                  <a:lnTo>
                    <a:pt x="1898332" y="1227747"/>
                  </a:lnTo>
                  <a:lnTo>
                    <a:pt x="1897900" y="1229017"/>
                  </a:lnTo>
                  <a:lnTo>
                    <a:pt x="1898167" y="1230287"/>
                  </a:lnTo>
                  <a:lnTo>
                    <a:pt x="1896833" y="1230287"/>
                  </a:lnTo>
                  <a:lnTo>
                    <a:pt x="1895868" y="1231557"/>
                  </a:lnTo>
                  <a:lnTo>
                    <a:pt x="1895246" y="1232827"/>
                  </a:lnTo>
                  <a:lnTo>
                    <a:pt x="1892960" y="1235367"/>
                  </a:lnTo>
                  <a:lnTo>
                    <a:pt x="1892363" y="1236637"/>
                  </a:lnTo>
                  <a:lnTo>
                    <a:pt x="1892122" y="1236637"/>
                  </a:lnTo>
                  <a:lnTo>
                    <a:pt x="1892211" y="1237907"/>
                  </a:lnTo>
                  <a:lnTo>
                    <a:pt x="1893227" y="1237907"/>
                  </a:lnTo>
                  <a:lnTo>
                    <a:pt x="1893887" y="1239177"/>
                  </a:lnTo>
                  <a:lnTo>
                    <a:pt x="1892414" y="1239177"/>
                  </a:lnTo>
                  <a:lnTo>
                    <a:pt x="1892998" y="1240447"/>
                  </a:lnTo>
                  <a:lnTo>
                    <a:pt x="1896440" y="1241717"/>
                  </a:lnTo>
                  <a:lnTo>
                    <a:pt x="1896833" y="1241717"/>
                  </a:lnTo>
                  <a:lnTo>
                    <a:pt x="1897557" y="1240447"/>
                  </a:lnTo>
                  <a:lnTo>
                    <a:pt x="1897811" y="1240447"/>
                  </a:lnTo>
                  <a:lnTo>
                    <a:pt x="1897900" y="1241717"/>
                  </a:lnTo>
                  <a:lnTo>
                    <a:pt x="1897608" y="1241717"/>
                  </a:lnTo>
                  <a:lnTo>
                    <a:pt x="1896960" y="1242987"/>
                  </a:lnTo>
                  <a:lnTo>
                    <a:pt x="1896198" y="1244257"/>
                  </a:lnTo>
                  <a:lnTo>
                    <a:pt x="1895729" y="1244257"/>
                  </a:lnTo>
                  <a:lnTo>
                    <a:pt x="1896059" y="1245527"/>
                  </a:lnTo>
                  <a:lnTo>
                    <a:pt x="1896262" y="1245527"/>
                  </a:lnTo>
                  <a:lnTo>
                    <a:pt x="1896884" y="1246797"/>
                  </a:lnTo>
                  <a:lnTo>
                    <a:pt x="1897049" y="1248067"/>
                  </a:lnTo>
                  <a:lnTo>
                    <a:pt x="1897291" y="1249337"/>
                  </a:lnTo>
                  <a:lnTo>
                    <a:pt x="1897583" y="1249337"/>
                  </a:lnTo>
                  <a:lnTo>
                    <a:pt x="1898751" y="1248067"/>
                  </a:lnTo>
                  <a:lnTo>
                    <a:pt x="1899373" y="1248067"/>
                  </a:lnTo>
                  <a:lnTo>
                    <a:pt x="1899437" y="1249337"/>
                  </a:lnTo>
                  <a:lnTo>
                    <a:pt x="1900402" y="1249337"/>
                  </a:lnTo>
                  <a:lnTo>
                    <a:pt x="1902828" y="1250607"/>
                  </a:lnTo>
                  <a:lnTo>
                    <a:pt x="1904288" y="1251877"/>
                  </a:lnTo>
                  <a:lnTo>
                    <a:pt x="1906651" y="1251877"/>
                  </a:lnTo>
                  <a:lnTo>
                    <a:pt x="1907590" y="1253147"/>
                  </a:lnTo>
                  <a:lnTo>
                    <a:pt x="1907260" y="1251877"/>
                  </a:lnTo>
                  <a:lnTo>
                    <a:pt x="1907286" y="1250607"/>
                  </a:lnTo>
                  <a:lnTo>
                    <a:pt x="1907197" y="1249337"/>
                  </a:lnTo>
                  <a:lnTo>
                    <a:pt x="1907425" y="1248067"/>
                  </a:lnTo>
                  <a:lnTo>
                    <a:pt x="1907476" y="1245527"/>
                  </a:lnTo>
                  <a:lnTo>
                    <a:pt x="1910334" y="1245527"/>
                  </a:lnTo>
                  <a:lnTo>
                    <a:pt x="1911997" y="1246797"/>
                  </a:lnTo>
                  <a:lnTo>
                    <a:pt x="1912442" y="1245527"/>
                  </a:lnTo>
                  <a:lnTo>
                    <a:pt x="1915210" y="1245527"/>
                  </a:lnTo>
                  <a:lnTo>
                    <a:pt x="1915312" y="1244257"/>
                  </a:lnTo>
                  <a:lnTo>
                    <a:pt x="1914906" y="1242987"/>
                  </a:lnTo>
                  <a:lnTo>
                    <a:pt x="1916023" y="1242987"/>
                  </a:lnTo>
                  <a:lnTo>
                    <a:pt x="1914423" y="1241717"/>
                  </a:lnTo>
                  <a:lnTo>
                    <a:pt x="1916087" y="1240447"/>
                  </a:lnTo>
                  <a:lnTo>
                    <a:pt x="1916811" y="1240447"/>
                  </a:lnTo>
                  <a:lnTo>
                    <a:pt x="1916633" y="1239177"/>
                  </a:lnTo>
                  <a:lnTo>
                    <a:pt x="1916582" y="1237907"/>
                  </a:lnTo>
                  <a:lnTo>
                    <a:pt x="1916112" y="1236637"/>
                  </a:lnTo>
                  <a:lnTo>
                    <a:pt x="1917598" y="1236637"/>
                  </a:lnTo>
                  <a:lnTo>
                    <a:pt x="1917877" y="1237907"/>
                  </a:lnTo>
                  <a:lnTo>
                    <a:pt x="1919846" y="1237907"/>
                  </a:lnTo>
                  <a:lnTo>
                    <a:pt x="1919820" y="1236637"/>
                  </a:lnTo>
                  <a:lnTo>
                    <a:pt x="1920608" y="1236637"/>
                  </a:lnTo>
                  <a:lnTo>
                    <a:pt x="1921713" y="1235367"/>
                  </a:lnTo>
                  <a:lnTo>
                    <a:pt x="1922589" y="1232827"/>
                  </a:lnTo>
                  <a:lnTo>
                    <a:pt x="1921967" y="1232827"/>
                  </a:lnTo>
                  <a:lnTo>
                    <a:pt x="1921598" y="1231557"/>
                  </a:lnTo>
                  <a:lnTo>
                    <a:pt x="1923021" y="1231557"/>
                  </a:lnTo>
                  <a:lnTo>
                    <a:pt x="1923186" y="1230287"/>
                  </a:lnTo>
                  <a:lnTo>
                    <a:pt x="1922894" y="1227747"/>
                  </a:lnTo>
                  <a:lnTo>
                    <a:pt x="1923237" y="1227747"/>
                  </a:lnTo>
                  <a:lnTo>
                    <a:pt x="1924011" y="1226477"/>
                  </a:lnTo>
                  <a:lnTo>
                    <a:pt x="1924316" y="1225207"/>
                  </a:lnTo>
                  <a:lnTo>
                    <a:pt x="1924799" y="1225207"/>
                  </a:lnTo>
                  <a:lnTo>
                    <a:pt x="1925091" y="1223937"/>
                  </a:lnTo>
                  <a:lnTo>
                    <a:pt x="1926475" y="1223937"/>
                  </a:lnTo>
                  <a:lnTo>
                    <a:pt x="1927491" y="1222667"/>
                  </a:lnTo>
                  <a:lnTo>
                    <a:pt x="1928291" y="1222667"/>
                  </a:lnTo>
                  <a:lnTo>
                    <a:pt x="1928164" y="1220127"/>
                  </a:lnTo>
                  <a:lnTo>
                    <a:pt x="1928939" y="1220127"/>
                  </a:lnTo>
                  <a:lnTo>
                    <a:pt x="1929688" y="1218857"/>
                  </a:lnTo>
                  <a:lnTo>
                    <a:pt x="1929777" y="1217587"/>
                  </a:lnTo>
                  <a:lnTo>
                    <a:pt x="1929257" y="1216317"/>
                  </a:lnTo>
                  <a:lnTo>
                    <a:pt x="1930222" y="1215047"/>
                  </a:lnTo>
                  <a:lnTo>
                    <a:pt x="1930755" y="1215047"/>
                  </a:lnTo>
                  <a:lnTo>
                    <a:pt x="1930488" y="1213777"/>
                  </a:lnTo>
                  <a:lnTo>
                    <a:pt x="1930476" y="1212507"/>
                  </a:lnTo>
                  <a:lnTo>
                    <a:pt x="1930488" y="1211237"/>
                  </a:lnTo>
                  <a:lnTo>
                    <a:pt x="1931454" y="1212507"/>
                  </a:lnTo>
                  <a:lnTo>
                    <a:pt x="1931631" y="1213777"/>
                  </a:lnTo>
                  <a:lnTo>
                    <a:pt x="1932254" y="1213777"/>
                  </a:lnTo>
                  <a:lnTo>
                    <a:pt x="1932305" y="1212507"/>
                  </a:lnTo>
                  <a:lnTo>
                    <a:pt x="1932622" y="1211237"/>
                  </a:lnTo>
                  <a:lnTo>
                    <a:pt x="1933181" y="1209967"/>
                  </a:lnTo>
                  <a:lnTo>
                    <a:pt x="1933930" y="1208697"/>
                  </a:lnTo>
                  <a:lnTo>
                    <a:pt x="1934337" y="1207427"/>
                  </a:lnTo>
                  <a:lnTo>
                    <a:pt x="1934819" y="1207427"/>
                  </a:lnTo>
                  <a:lnTo>
                    <a:pt x="1935518" y="1206157"/>
                  </a:lnTo>
                  <a:lnTo>
                    <a:pt x="1936635" y="1207427"/>
                  </a:lnTo>
                  <a:lnTo>
                    <a:pt x="1937296" y="1208697"/>
                  </a:lnTo>
                  <a:lnTo>
                    <a:pt x="1937512" y="1209967"/>
                  </a:lnTo>
                  <a:lnTo>
                    <a:pt x="1937766" y="1209967"/>
                  </a:lnTo>
                  <a:lnTo>
                    <a:pt x="1938159" y="1211237"/>
                  </a:lnTo>
                  <a:lnTo>
                    <a:pt x="1938705" y="1211237"/>
                  </a:lnTo>
                  <a:lnTo>
                    <a:pt x="1939391" y="1212507"/>
                  </a:lnTo>
                  <a:lnTo>
                    <a:pt x="1939975" y="1212507"/>
                  </a:lnTo>
                  <a:lnTo>
                    <a:pt x="1939531" y="1213777"/>
                  </a:lnTo>
                  <a:lnTo>
                    <a:pt x="1939531" y="1215047"/>
                  </a:lnTo>
                  <a:lnTo>
                    <a:pt x="1940623" y="1215047"/>
                  </a:lnTo>
                  <a:lnTo>
                    <a:pt x="1941029" y="1216317"/>
                  </a:lnTo>
                  <a:lnTo>
                    <a:pt x="1941195" y="1216317"/>
                  </a:lnTo>
                  <a:lnTo>
                    <a:pt x="1941068" y="1217587"/>
                  </a:lnTo>
                  <a:lnTo>
                    <a:pt x="1941995" y="1217587"/>
                  </a:lnTo>
                  <a:lnTo>
                    <a:pt x="1942274" y="1218857"/>
                  </a:lnTo>
                  <a:lnTo>
                    <a:pt x="1942439" y="1218857"/>
                  </a:lnTo>
                  <a:lnTo>
                    <a:pt x="1942553" y="1220127"/>
                  </a:lnTo>
                  <a:lnTo>
                    <a:pt x="1944687" y="1220127"/>
                  </a:lnTo>
                  <a:lnTo>
                    <a:pt x="1943633" y="1221397"/>
                  </a:lnTo>
                  <a:lnTo>
                    <a:pt x="1943404" y="1222667"/>
                  </a:lnTo>
                  <a:lnTo>
                    <a:pt x="1944027" y="1223937"/>
                  </a:lnTo>
                  <a:lnTo>
                    <a:pt x="1944979" y="1225207"/>
                  </a:lnTo>
                  <a:lnTo>
                    <a:pt x="1945474" y="1225207"/>
                  </a:lnTo>
                  <a:lnTo>
                    <a:pt x="1945474" y="1226477"/>
                  </a:lnTo>
                  <a:lnTo>
                    <a:pt x="1948129" y="1227747"/>
                  </a:lnTo>
                  <a:lnTo>
                    <a:pt x="1948307" y="1229017"/>
                  </a:lnTo>
                  <a:lnTo>
                    <a:pt x="1947976" y="1229017"/>
                  </a:lnTo>
                  <a:lnTo>
                    <a:pt x="1946325" y="1230287"/>
                  </a:lnTo>
                  <a:lnTo>
                    <a:pt x="1945665" y="1230287"/>
                  </a:lnTo>
                  <a:lnTo>
                    <a:pt x="1945170" y="1231557"/>
                  </a:lnTo>
                  <a:lnTo>
                    <a:pt x="1946986" y="1231557"/>
                  </a:lnTo>
                  <a:lnTo>
                    <a:pt x="1947773" y="1230287"/>
                  </a:lnTo>
                  <a:lnTo>
                    <a:pt x="1948599" y="1230287"/>
                  </a:lnTo>
                  <a:lnTo>
                    <a:pt x="1947989" y="1231557"/>
                  </a:lnTo>
                  <a:lnTo>
                    <a:pt x="1948180" y="1232827"/>
                  </a:lnTo>
                  <a:lnTo>
                    <a:pt x="1949221" y="1235367"/>
                  </a:lnTo>
                  <a:lnTo>
                    <a:pt x="1951507" y="1235367"/>
                  </a:lnTo>
                  <a:lnTo>
                    <a:pt x="1951507" y="1236637"/>
                  </a:lnTo>
                  <a:lnTo>
                    <a:pt x="1950859" y="1236637"/>
                  </a:lnTo>
                  <a:lnTo>
                    <a:pt x="1950974" y="1239177"/>
                  </a:lnTo>
                  <a:lnTo>
                    <a:pt x="1951113" y="1240447"/>
                  </a:lnTo>
                  <a:lnTo>
                    <a:pt x="1953590" y="1240447"/>
                  </a:lnTo>
                  <a:lnTo>
                    <a:pt x="1952815" y="1241717"/>
                  </a:lnTo>
                  <a:lnTo>
                    <a:pt x="1953310" y="1242987"/>
                  </a:lnTo>
                  <a:lnTo>
                    <a:pt x="1955038" y="1245527"/>
                  </a:lnTo>
                  <a:lnTo>
                    <a:pt x="1955520" y="1245527"/>
                  </a:lnTo>
                  <a:lnTo>
                    <a:pt x="1955914" y="1246797"/>
                  </a:lnTo>
                  <a:lnTo>
                    <a:pt x="1956473" y="1248067"/>
                  </a:lnTo>
                  <a:lnTo>
                    <a:pt x="1958009" y="1248067"/>
                  </a:lnTo>
                  <a:lnTo>
                    <a:pt x="1958327" y="1249337"/>
                  </a:lnTo>
                  <a:lnTo>
                    <a:pt x="1957959" y="1250607"/>
                  </a:lnTo>
                  <a:lnTo>
                    <a:pt x="1958784" y="1250607"/>
                  </a:lnTo>
                  <a:lnTo>
                    <a:pt x="1958962" y="1251877"/>
                  </a:lnTo>
                  <a:lnTo>
                    <a:pt x="1959140" y="1251877"/>
                  </a:lnTo>
                  <a:lnTo>
                    <a:pt x="1959711" y="1253147"/>
                  </a:lnTo>
                  <a:lnTo>
                    <a:pt x="1960219" y="1253147"/>
                  </a:lnTo>
                  <a:lnTo>
                    <a:pt x="1960359" y="1254417"/>
                  </a:lnTo>
                  <a:lnTo>
                    <a:pt x="1960714" y="1254417"/>
                  </a:lnTo>
                  <a:lnTo>
                    <a:pt x="1960892" y="1255687"/>
                  </a:lnTo>
                  <a:lnTo>
                    <a:pt x="1961070" y="1255687"/>
                  </a:lnTo>
                  <a:lnTo>
                    <a:pt x="1961083" y="1256957"/>
                  </a:lnTo>
                  <a:lnTo>
                    <a:pt x="1960892" y="1256957"/>
                  </a:lnTo>
                  <a:lnTo>
                    <a:pt x="1960232" y="1258227"/>
                  </a:lnTo>
                  <a:lnTo>
                    <a:pt x="1964156" y="1258227"/>
                  </a:lnTo>
                  <a:lnTo>
                    <a:pt x="1964397" y="1259497"/>
                  </a:lnTo>
                  <a:lnTo>
                    <a:pt x="1964588" y="1260767"/>
                  </a:lnTo>
                  <a:lnTo>
                    <a:pt x="1965794" y="1263307"/>
                  </a:lnTo>
                  <a:lnTo>
                    <a:pt x="1966099" y="1264577"/>
                  </a:lnTo>
                  <a:lnTo>
                    <a:pt x="1966506" y="1265847"/>
                  </a:lnTo>
                  <a:lnTo>
                    <a:pt x="1968398" y="1265847"/>
                  </a:lnTo>
                  <a:lnTo>
                    <a:pt x="1968119" y="1267117"/>
                  </a:lnTo>
                  <a:lnTo>
                    <a:pt x="1968258" y="1268387"/>
                  </a:lnTo>
                  <a:lnTo>
                    <a:pt x="1968525" y="1269657"/>
                  </a:lnTo>
                  <a:lnTo>
                    <a:pt x="1970112" y="1269657"/>
                  </a:lnTo>
                  <a:lnTo>
                    <a:pt x="1971294" y="1270927"/>
                  </a:lnTo>
                  <a:lnTo>
                    <a:pt x="1974608" y="1270927"/>
                  </a:lnTo>
                  <a:lnTo>
                    <a:pt x="1975319" y="1269657"/>
                  </a:lnTo>
                  <a:lnTo>
                    <a:pt x="1975726" y="1269657"/>
                  </a:lnTo>
                  <a:lnTo>
                    <a:pt x="1976120" y="1270927"/>
                  </a:lnTo>
                  <a:lnTo>
                    <a:pt x="1978723" y="1270927"/>
                  </a:lnTo>
                  <a:lnTo>
                    <a:pt x="1980425" y="1269657"/>
                  </a:lnTo>
                  <a:lnTo>
                    <a:pt x="1980514" y="1268387"/>
                  </a:lnTo>
                  <a:lnTo>
                    <a:pt x="1980285" y="1267117"/>
                  </a:lnTo>
                  <a:lnTo>
                    <a:pt x="1981644" y="1264577"/>
                  </a:lnTo>
                  <a:lnTo>
                    <a:pt x="1983105" y="1263307"/>
                  </a:lnTo>
                  <a:lnTo>
                    <a:pt x="1984654" y="1263307"/>
                  </a:lnTo>
                  <a:lnTo>
                    <a:pt x="1984159" y="1262037"/>
                  </a:lnTo>
                  <a:lnTo>
                    <a:pt x="1982444" y="1262037"/>
                  </a:lnTo>
                  <a:lnTo>
                    <a:pt x="1981822" y="1260767"/>
                  </a:lnTo>
                  <a:lnTo>
                    <a:pt x="1981377" y="1259497"/>
                  </a:lnTo>
                  <a:lnTo>
                    <a:pt x="1981936" y="1258227"/>
                  </a:lnTo>
                  <a:lnTo>
                    <a:pt x="1982495" y="1258227"/>
                  </a:lnTo>
                  <a:lnTo>
                    <a:pt x="1983384" y="1256957"/>
                  </a:lnTo>
                  <a:lnTo>
                    <a:pt x="1983778" y="1256957"/>
                  </a:lnTo>
                  <a:lnTo>
                    <a:pt x="1984108" y="1255687"/>
                  </a:lnTo>
                  <a:lnTo>
                    <a:pt x="1984400" y="1254417"/>
                  </a:lnTo>
                  <a:lnTo>
                    <a:pt x="1982965" y="1254417"/>
                  </a:lnTo>
                  <a:lnTo>
                    <a:pt x="1982279" y="1253147"/>
                  </a:lnTo>
                  <a:lnTo>
                    <a:pt x="1982368" y="1251877"/>
                  </a:lnTo>
                  <a:lnTo>
                    <a:pt x="1982495" y="1251877"/>
                  </a:lnTo>
                  <a:lnTo>
                    <a:pt x="1982444" y="1250607"/>
                  </a:lnTo>
                  <a:lnTo>
                    <a:pt x="1982228" y="1250607"/>
                  </a:lnTo>
                  <a:lnTo>
                    <a:pt x="1981847" y="1249337"/>
                  </a:lnTo>
                  <a:lnTo>
                    <a:pt x="1979053" y="1249337"/>
                  </a:lnTo>
                  <a:lnTo>
                    <a:pt x="1978939" y="1248067"/>
                  </a:lnTo>
                  <a:lnTo>
                    <a:pt x="1978799" y="1248067"/>
                  </a:lnTo>
                  <a:lnTo>
                    <a:pt x="1978761" y="1246797"/>
                  </a:lnTo>
                  <a:lnTo>
                    <a:pt x="1977707" y="1246797"/>
                  </a:lnTo>
                  <a:lnTo>
                    <a:pt x="1977618" y="1245527"/>
                  </a:lnTo>
                  <a:lnTo>
                    <a:pt x="1977834" y="1245527"/>
                  </a:lnTo>
                  <a:lnTo>
                    <a:pt x="1978228" y="1244257"/>
                  </a:lnTo>
                  <a:lnTo>
                    <a:pt x="1978025" y="1244257"/>
                  </a:lnTo>
                  <a:lnTo>
                    <a:pt x="1977263" y="1242987"/>
                  </a:lnTo>
                  <a:lnTo>
                    <a:pt x="1976882" y="1244257"/>
                  </a:lnTo>
                  <a:lnTo>
                    <a:pt x="1976374" y="1244257"/>
                  </a:lnTo>
                  <a:lnTo>
                    <a:pt x="1976640" y="1242987"/>
                  </a:lnTo>
                  <a:lnTo>
                    <a:pt x="1975027" y="1241717"/>
                  </a:lnTo>
                  <a:lnTo>
                    <a:pt x="1974583" y="1240447"/>
                  </a:lnTo>
                  <a:lnTo>
                    <a:pt x="1975281" y="1239177"/>
                  </a:lnTo>
                  <a:lnTo>
                    <a:pt x="1973834" y="1239177"/>
                  </a:lnTo>
                  <a:lnTo>
                    <a:pt x="1973008" y="1237907"/>
                  </a:lnTo>
                  <a:lnTo>
                    <a:pt x="1972144" y="1237907"/>
                  </a:lnTo>
                  <a:lnTo>
                    <a:pt x="1972017" y="1236637"/>
                  </a:lnTo>
                  <a:lnTo>
                    <a:pt x="1972373" y="1235367"/>
                  </a:lnTo>
                  <a:lnTo>
                    <a:pt x="1971751" y="1236637"/>
                  </a:lnTo>
                  <a:lnTo>
                    <a:pt x="1970252" y="1236637"/>
                  </a:lnTo>
                  <a:lnTo>
                    <a:pt x="1970278" y="1235367"/>
                  </a:lnTo>
                  <a:lnTo>
                    <a:pt x="1970697" y="1235367"/>
                  </a:lnTo>
                  <a:lnTo>
                    <a:pt x="1970824" y="1234097"/>
                  </a:lnTo>
                  <a:lnTo>
                    <a:pt x="1970951" y="1234097"/>
                  </a:lnTo>
                  <a:lnTo>
                    <a:pt x="1970913" y="1232827"/>
                  </a:lnTo>
                  <a:lnTo>
                    <a:pt x="1969211" y="1232827"/>
                  </a:lnTo>
                  <a:lnTo>
                    <a:pt x="1968411" y="1231557"/>
                  </a:lnTo>
                  <a:lnTo>
                    <a:pt x="1968080" y="1231557"/>
                  </a:lnTo>
                  <a:lnTo>
                    <a:pt x="1968207" y="1230287"/>
                  </a:lnTo>
                  <a:lnTo>
                    <a:pt x="1968703" y="1229017"/>
                  </a:lnTo>
                  <a:lnTo>
                    <a:pt x="1967268" y="1230287"/>
                  </a:lnTo>
                  <a:lnTo>
                    <a:pt x="1966010" y="1230287"/>
                  </a:lnTo>
                  <a:lnTo>
                    <a:pt x="1964931" y="1229017"/>
                  </a:lnTo>
                  <a:lnTo>
                    <a:pt x="1966607" y="1225207"/>
                  </a:lnTo>
                  <a:lnTo>
                    <a:pt x="1965845" y="1225207"/>
                  </a:lnTo>
                  <a:lnTo>
                    <a:pt x="1965337" y="1223937"/>
                  </a:lnTo>
                  <a:lnTo>
                    <a:pt x="1964829" y="1223937"/>
                  </a:lnTo>
                  <a:lnTo>
                    <a:pt x="1964753" y="1222667"/>
                  </a:lnTo>
                  <a:lnTo>
                    <a:pt x="1964715" y="1221397"/>
                  </a:lnTo>
                  <a:lnTo>
                    <a:pt x="1964486" y="1220127"/>
                  </a:lnTo>
                  <a:lnTo>
                    <a:pt x="1963635" y="1220127"/>
                  </a:lnTo>
                  <a:lnTo>
                    <a:pt x="1963407" y="1218857"/>
                  </a:lnTo>
                  <a:lnTo>
                    <a:pt x="1963381" y="1216317"/>
                  </a:lnTo>
                  <a:lnTo>
                    <a:pt x="1963216" y="1215047"/>
                  </a:lnTo>
                  <a:lnTo>
                    <a:pt x="1962327" y="1215047"/>
                  </a:lnTo>
                  <a:lnTo>
                    <a:pt x="1962327" y="1216317"/>
                  </a:lnTo>
                  <a:lnTo>
                    <a:pt x="1961667" y="1217587"/>
                  </a:lnTo>
                  <a:lnTo>
                    <a:pt x="1960930" y="1218857"/>
                  </a:lnTo>
                  <a:lnTo>
                    <a:pt x="1959724" y="1218857"/>
                  </a:lnTo>
                  <a:lnTo>
                    <a:pt x="1960130" y="1217587"/>
                  </a:lnTo>
                  <a:lnTo>
                    <a:pt x="1960321" y="1216317"/>
                  </a:lnTo>
                  <a:lnTo>
                    <a:pt x="1962327" y="1216317"/>
                  </a:lnTo>
                  <a:lnTo>
                    <a:pt x="1962327" y="1215047"/>
                  </a:lnTo>
                  <a:lnTo>
                    <a:pt x="1960346" y="1215047"/>
                  </a:lnTo>
                  <a:lnTo>
                    <a:pt x="1960651" y="1212507"/>
                  </a:lnTo>
                  <a:lnTo>
                    <a:pt x="1960613" y="1211237"/>
                  </a:lnTo>
                  <a:lnTo>
                    <a:pt x="1958238" y="1211237"/>
                  </a:lnTo>
                  <a:lnTo>
                    <a:pt x="1958746" y="1209967"/>
                  </a:lnTo>
                  <a:lnTo>
                    <a:pt x="1958759" y="1208697"/>
                  </a:lnTo>
                  <a:lnTo>
                    <a:pt x="1959038" y="1208697"/>
                  </a:lnTo>
                  <a:lnTo>
                    <a:pt x="1958733" y="1207427"/>
                  </a:lnTo>
                  <a:lnTo>
                    <a:pt x="1957628" y="1207427"/>
                  </a:lnTo>
                  <a:lnTo>
                    <a:pt x="1957158" y="1206157"/>
                  </a:lnTo>
                  <a:lnTo>
                    <a:pt x="1956333" y="1206157"/>
                  </a:lnTo>
                  <a:lnTo>
                    <a:pt x="1955177" y="1204887"/>
                  </a:lnTo>
                  <a:lnTo>
                    <a:pt x="1954707" y="1203617"/>
                  </a:lnTo>
                  <a:lnTo>
                    <a:pt x="1955584" y="1203617"/>
                  </a:lnTo>
                  <a:lnTo>
                    <a:pt x="1954923" y="1201077"/>
                  </a:lnTo>
                  <a:lnTo>
                    <a:pt x="1956244" y="1201077"/>
                  </a:lnTo>
                  <a:lnTo>
                    <a:pt x="1956422" y="1202347"/>
                  </a:lnTo>
                  <a:lnTo>
                    <a:pt x="1956803" y="1202347"/>
                  </a:lnTo>
                  <a:lnTo>
                    <a:pt x="1957387" y="1203617"/>
                  </a:lnTo>
                  <a:lnTo>
                    <a:pt x="1960041" y="1202347"/>
                  </a:lnTo>
                  <a:lnTo>
                    <a:pt x="1964423" y="1202347"/>
                  </a:lnTo>
                  <a:lnTo>
                    <a:pt x="1965185" y="1201077"/>
                  </a:lnTo>
                  <a:lnTo>
                    <a:pt x="1966341" y="1202347"/>
                  </a:lnTo>
                  <a:lnTo>
                    <a:pt x="1967750" y="1202347"/>
                  </a:lnTo>
                  <a:lnTo>
                    <a:pt x="1968982" y="1201077"/>
                  </a:lnTo>
                  <a:lnTo>
                    <a:pt x="1970252" y="1201077"/>
                  </a:lnTo>
                  <a:lnTo>
                    <a:pt x="1971192" y="1199807"/>
                  </a:lnTo>
                  <a:lnTo>
                    <a:pt x="1971814" y="1201077"/>
                  </a:lnTo>
                  <a:lnTo>
                    <a:pt x="1974989" y="1201077"/>
                  </a:lnTo>
                  <a:lnTo>
                    <a:pt x="1975599" y="1199807"/>
                  </a:lnTo>
                  <a:lnTo>
                    <a:pt x="1976577" y="1201077"/>
                  </a:lnTo>
                  <a:lnTo>
                    <a:pt x="1977351" y="1201077"/>
                  </a:lnTo>
                  <a:lnTo>
                    <a:pt x="1978291" y="1199807"/>
                  </a:lnTo>
                  <a:lnTo>
                    <a:pt x="1984235" y="1199807"/>
                  </a:lnTo>
                  <a:lnTo>
                    <a:pt x="1986368" y="1198537"/>
                  </a:lnTo>
                  <a:lnTo>
                    <a:pt x="1987867" y="1198537"/>
                  </a:lnTo>
                  <a:lnTo>
                    <a:pt x="1988794" y="1197267"/>
                  </a:lnTo>
                  <a:lnTo>
                    <a:pt x="1990229" y="1197267"/>
                  </a:lnTo>
                  <a:lnTo>
                    <a:pt x="1990407" y="1198537"/>
                  </a:lnTo>
                  <a:lnTo>
                    <a:pt x="1991791" y="1198537"/>
                  </a:lnTo>
                  <a:lnTo>
                    <a:pt x="1992363" y="1199807"/>
                  </a:lnTo>
                  <a:lnTo>
                    <a:pt x="1998980" y="1199807"/>
                  </a:lnTo>
                  <a:lnTo>
                    <a:pt x="1999894" y="1198537"/>
                  </a:lnTo>
                  <a:lnTo>
                    <a:pt x="2000631" y="1198537"/>
                  </a:lnTo>
                  <a:lnTo>
                    <a:pt x="2001227" y="1199807"/>
                  </a:lnTo>
                  <a:lnTo>
                    <a:pt x="2004263" y="1199807"/>
                  </a:lnTo>
                  <a:lnTo>
                    <a:pt x="2005850" y="1201077"/>
                  </a:lnTo>
                  <a:lnTo>
                    <a:pt x="2011845" y="1201077"/>
                  </a:lnTo>
                  <a:lnTo>
                    <a:pt x="2013610" y="1199807"/>
                  </a:lnTo>
                  <a:lnTo>
                    <a:pt x="2014169" y="1199807"/>
                  </a:lnTo>
                  <a:lnTo>
                    <a:pt x="2013521" y="1197267"/>
                  </a:lnTo>
                  <a:lnTo>
                    <a:pt x="2014715" y="1197267"/>
                  </a:lnTo>
                  <a:lnTo>
                    <a:pt x="2016125" y="1198537"/>
                  </a:lnTo>
                  <a:lnTo>
                    <a:pt x="2017090" y="1197267"/>
                  </a:lnTo>
                  <a:lnTo>
                    <a:pt x="2017344" y="1195997"/>
                  </a:lnTo>
                  <a:close/>
                </a:path>
                <a:path w="2097405" h="1483995">
                  <a:moveTo>
                    <a:pt x="2026640" y="1263472"/>
                  </a:moveTo>
                  <a:lnTo>
                    <a:pt x="2026488" y="1263472"/>
                  </a:lnTo>
                  <a:lnTo>
                    <a:pt x="2026539" y="1263345"/>
                  </a:lnTo>
                  <a:lnTo>
                    <a:pt x="2025904" y="1262964"/>
                  </a:lnTo>
                  <a:lnTo>
                    <a:pt x="2026475" y="1264234"/>
                  </a:lnTo>
                  <a:lnTo>
                    <a:pt x="2026602" y="1263853"/>
                  </a:lnTo>
                  <a:lnTo>
                    <a:pt x="2026640" y="1263472"/>
                  </a:lnTo>
                  <a:close/>
                </a:path>
                <a:path w="2097405" h="1483995">
                  <a:moveTo>
                    <a:pt x="2028012" y="1265123"/>
                  </a:moveTo>
                  <a:lnTo>
                    <a:pt x="2026170" y="1265123"/>
                  </a:lnTo>
                  <a:lnTo>
                    <a:pt x="2025421" y="1265123"/>
                  </a:lnTo>
                  <a:lnTo>
                    <a:pt x="2027301" y="1265504"/>
                  </a:lnTo>
                  <a:lnTo>
                    <a:pt x="2028012" y="1265123"/>
                  </a:lnTo>
                  <a:close/>
                </a:path>
                <a:path w="2097405" h="1483995">
                  <a:moveTo>
                    <a:pt x="2048281" y="1268044"/>
                  </a:moveTo>
                  <a:lnTo>
                    <a:pt x="2047976" y="1268171"/>
                  </a:lnTo>
                  <a:lnTo>
                    <a:pt x="2047887" y="1268425"/>
                  </a:lnTo>
                  <a:lnTo>
                    <a:pt x="2048052" y="1268425"/>
                  </a:lnTo>
                  <a:lnTo>
                    <a:pt x="2048179" y="1268298"/>
                  </a:lnTo>
                  <a:lnTo>
                    <a:pt x="2048281" y="1268044"/>
                  </a:lnTo>
                  <a:close/>
                </a:path>
                <a:path w="2097405" h="1483995">
                  <a:moveTo>
                    <a:pt x="2061692" y="1234008"/>
                  </a:moveTo>
                  <a:lnTo>
                    <a:pt x="2061159" y="1234135"/>
                  </a:lnTo>
                  <a:lnTo>
                    <a:pt x="2061235" y="1234643"/>
                  </a:lnTo>
                  <a:lnTo>
                    <a:pt x="2061425" y="1234516"/>
                  </a:lnTo>
                  <a:lnTo>
                    <a:pt x="2061578" y="1234262"/>
                  </a:lnTo>
                  <a:lnTo>
                    <a:pt x="2061692" y="1234008"/>
                  </a:lnTo>
                  <a:close/>
                </a:path>
                <a:path w="2097405" h="1483995">
                  <a:moveTo>
                    <a:pt x="2065540" y="1211529"/>
                  </a:moveTo>
                  <a:lnTo>
                    <a:pt x="2065388" y="1211402"/>
                  </a:lnTo>
                  <a:lnTo>
                    <a:pt x="2065540" y="1211529"/>
                  </a:lnTo>
                  <a:close/>
                </a:path>
                <a:path w="2097405" h="1483995">
                  <a:moveTo>
                    <a:pt x="2082203" y="1206957"/>
                  </a:moveTo>
                  <a:lnTo>
                    <a:pt x="2081225" y="1206830"/>
                  </a:lnTo>
                  <a:lnTo>
                    <a:pt x="2081225" y="1207592"/>
                  </a:lnTo>
                  <a:lnTo>
                    <a:pt x="2081364" y="1207719"/>
                  </a:lnTo>
                  <a:lnTo>
                    <a:pt x="2081568" y="1207592"/>
                  </a:lnTo>
                  <a:lnTo>
                    <a:pt x="2082203" y="1206957"/>
                  </a:lnTo>
                  <a:close/>
                </a:path>
                <a:path w="2097405" h="1483995">
                  <a:moveTo>
                    <a:pt x="2096922" y="1232484"/>
                  </a:moveTo>
                  <a:lnTo>
                    <a:pt x="2096566" y="1232103"/>
                  </a:lnTo>
                  <a:lnTo>
                    <a:pt x="2096211" y="1231595"/>
                  </a:lnTo>
                  <a:lnTo>
                    <a:pt x="2096147" y="1231087"/>
                  </a:lnTo>
                  <a:lnTo>
                    <a:pt x="2096909" y="1228928"/>
                  </a:lnTo>
                  <a:lnTo>
                    <a:pt x="2096452" y="1228801"/>
                  </a:lnTo>
                  <a:lnTo>
                    <a:pt x="2096312" y="1228547"/>
                  </a:lnTo>
                  <a:lnTo>
                    <a:pt x="2096249" y="1228166"/>
                  </a:lnTo>
                  <a:lnTo>
                    <a:pt x="2096249" y="1228039"/>
                  </a:lnTo>
                  <a:lnTo>
                    <a:pt x="2095131" y="1227531"/>
                  </a:lnTo>
                  <a:lnTo>
                    <a:pt x="2094826" y="1227023"/>
                  </a:lnTo>
                  <a:lnTo>
                    <a:pt x="2094928" y="1226007"/>
                  </a:lnTo>
                  <a:lnTo>
                    <a:pt x="2095766" y="1224991"/>
                  </a:lnTo>
                  <a:lnTo>
                    <a:pt x="2095906" y="1224610"/>
                  </a:lnTo>
                  <a:lnTo>
                    <a:pt x="2095652" y="1221943"/>
                  </a:lnTo>
                  <a:lnTo>
                    <a:pt x="2095576" y="1221308"/>
                  </a:lnTo>
                  <a:lnTo>
                    <a:pt x="2095373" y="1219657"/>
                  </a:lnTo>
                  <a:lnTo>
                    <a:pt x="2095233" y="1218895"/>
                  </a:lnTo>
                  <a:lnTo>
                    <a:pt x="2095131" y="1218260"/>
                  </a:lnTo>
                  <a:lnTo>
                    <a:pt x="2095093" y="1217625"/>
                  </a:lnTo>
                  <a:lnTo>
                    <a:pt x="2094966" y="1217244"/>
                  </a:lnTo>
                  <a:lnTo>
                    <a:pt x="2094852" y="1216990"/>
                  </a:lnTo>
                  <a:lnTo>
                    <a:pt x="2094928" y="1215847"/>
                  </a:lnTo>
                  <a:lnTo>
                    <a:pt x="2095322" y="1214069"/>
                  </a:lnTo>
                  <a:lnTo>
                    <a:pt x="2095030" y="1213815"/>
                  </a:lnTo>
                  <a:lnTo>
                    <a:pt x="2094725" y="1213561"/>
                  </a:lnTo>
                  <a:lnTo>
                    <a:pt x="2094420" y="1213561"/>
                  </a:lnTo>
                  <a:lnTo>
                    <a:pt x="2094357" y="1213180"/>
                  </a:lnTo>
                  <a:lnTo>
                    <a:pt x="2093544" y="1211529"/>
                  </a:lnTo>
                  <a:lnTo>
                    <a:pt x="2093480" y="1211402"/>
                  </a:lnTo>
                  <a:lnTo>
                    <a:pt x="2093175" y="1211529"/>
                  </a:lnTo>
                  <a:lnTo>
                    <a:pt x="2092680" y="1211529"/>
                  </a:lnTo>
                  <a:lnTo>
                    <a:pt x="2092223" y="1211402"/>
                  </a:lnTo>
                  <a:lnTo>
                    <a:pt x="2091842" y="1211148"/>
                  </a:lnTo>
                  <a:lnTo>
                    <a:pt x="2091309" y="1210386"/>
                  </a:lnTo>
                  <a:lnTo>
                    <a:pt x="2089226" y="1209878"/>
                  </a:lnTo>
                  <a:lnTo>
                    <a:pt x="2088629" y="1209751"/>
                  </a:lnTo>
                  <a:lnTo>
                    <a:pt x="2088324" y="1209370"/>
                  </a:lnTo>
                  <a:lnTo>
                    <a:pt x="2088273" y="1208354"/>
                  </a:lnTo>
                  <a:lnTo>
                    <a:pt x="2088134" y="1208227"/>
                  </a:lnTo>
                  <a:lnTo>
                    <a:pt x="2088007" y="1208100"/>
                  </a:lnTo>
                  <a:lnTo>
                    <a:pt x="2086940" y="1207084"/>
                  </a:lnTo>
                  <a:lnTo>
                    <a:pt x="2084527" y="1206830"/>
                  </a:lnTo>
                  <a:lnTo>
                    <a:pt x="2084273" y="1207084"/>
                  </a:lnTo>
                  <a:lnTo>
                    <a:pt x="2084057" y="1206957"/>
                  </a:lnTo>
                  <a:lnTo>
                    <a:pt x="2083854" y="1206576"/>
                  </a:lnTo>
                  <a:lnTo>
                    <a:pt x="2083625" y="1206449"/>
                  </a:lnTo>
                  <a:lnTo>
                    <a:pt x="2082215" y="1206195"/>
                  </a:lnTo>
                  <a:lnTo>
                    <a:pt x="2082292" y="1206703"/>
                  </a:lnTo>
                  <a:lnTo>
                    <a:pt x="2082203" y="1206957"/>
                  </a:lnTo>
                  <a:lnTo>
                    <a:pt x="2082050" y="1207465"/>
                  </a:lnTo>
                  <a:lnTo>
                    <a:pt x="2081695" y="1207973"/>
                  </a:lnTo>
                  <a:lnTo>
                    <a:pt x="2081212" y="1208100"/>
                  </a:lnTo>
                  <a:lnTo>
                    <a:pt x="2080158" y="1207719"/>
                  </a:lnTo>
                  <a:lnTo>
                    <a:pt x="2079866" y="1207465"/>
                  </a:lnTo>
                  <a:lnTo>
                    <a:pt x="2079752" y="1206957"/>
                  </a:lnTo>
                  <a:lnTo>
                    <a:pt x="2079726" y="1206830"/>
                  </a:lnTo>
                  <a:lnTo>
                    <a:pt x="2079396" y="1206830"/>
                  </a:lnTo>
                  <a:lnTo>
                    <a:pt x="2079205" y="1206957"/>
                  </a:lnTo>
                  <a:lnTo>
                    <a:pt x="2077542" y="1206576"/>
                  </a:lnTo>
                  <a:lnTo>
                    <a:pt x="2076869" y="1207846"/>
                  </a:lnTo>
                  <a:lnTo>
                    <a:pt x="2076056" y="1208227"/>
                  </a:lnTo>
                  <a:lnTo>
                    <a:pt x="2075802" y="1208227"/>
                  </a:lnTo>
                  <a:lnTo>
                    <a:pt x="2073719" y="1207465"/>
                  </a:lnTo>
                  <a:lnTo>
                    <a:pt x="2072398" y="1208100"/>
                  </a:lnTo>
                  <a:lnTo>
                    <a:pt x="2071966" y="1208481"/>
                  </a:lnTo>
                  <a:lnTo>
                    <a:pt x="2071509" y="1208735"/>
                  </a:lnTo>
                  <a:lnTo>
                    <a:pt x="2070912" y="1209116"/>
                  </a:lnTo>
                  <a:lnTo>
                    <a:pt x="2070544" y="1209624"/>
                  </a:lnTo>
                  <a:lnTo>
                    <a:pt x="2069820" y="1210005"/>
                  </a:lnTo>
                  <a:lnTo>
                    <a:pt x="2068715" y="1210259"/>
                  </a:lnTo>
                  <a:lnTo>
                    <a:pt x="2067814" y="1210767"/>
                  </a:lnTo>
                  <a:lnTo>
                    <a:pt x="2068283" y="1211275"/>
                  </a:lnTo>
                  <a:lnTo>
                    <a:pt x="2068322" y="1211402"/>
                  </a:lnTo>
                  <a:lnTo>
                    <a:pt x="2068423" y="1212545"/>
                  </a:lnTo>
                  <a:lnTo>
                    <a:pt x="2068360" y="1213180"/>
                  </a:lnTo>
                  <a:lnTo>
                    <a:pt x="2068068" y="1213561"/>
                  </a:lnTo>
                  <a:lnTo>
                    <a:pt x="2067661" y="1213815"/>
                  </a:lnTo>
                  <a:lnTo>
                    <a:pt x="2067229" y="1213815"/>
                  </a:lnTo>
                  <a:lnTo>
                    <a:pt x="2064702" y="1212164"/>
                  </a:lnTo>
                  <a:lnTo>
                    <a:pt x="2064842" y="1211783"/>
                  </a:lnTo>
                  <a:lnTo>
                    <a:pt x="2065248" y="1211656"/>
                  </a:lnTo>
                  <a:lnTo>
                    <a:pt x="2065210" y="1211402"/>
                  </a:lnTo>
                  <a:lnTo>
                    <a:pt x="2064867" y="1211275"/>
                  </a:lnTo>
                  <a:lnTo>
                    <a:pt x="2064258" y="1212291"/>
                  </a:lnTo>
                  <a:lnTo>
                    <a:pt x="2063648" y="1212545"/>
                  </a:lnTo>
                  <a:lnTo>
                    <a:pt x="2059952" y="1213815"/>
                  </a:lnTo>
                  <a:lnTo>
                    <a:pt x="2058593" y="1215720"/>
                  </a:lnTo>
                  <a:lnTo>
                    <a:pt x="2058123" y="1215847"/>
                  </a:lnTo>
                  <a:lnTo>
                    <a:pt x="2057514" y="1215720"/>
                  </a:lnTo>
                  <a:lnTo>
                    <a:pt x="2057552" y="1216609"/>
                  </a:lnTo>
                  <a:lnTo>
                    <a:pt x="2057209" y="1216609"/>
                  </a:lnTo>
                  <a:lnTo>
                    <a:pt x="2056295" y="1216990"/>
                  </a:lnTo>
                  <a:lnTo>
                    <a:pt x="2054275" y="1217117"/>
                  </a:lnTo>
                  <a:lnTo>
                    <a:pt x="2053297" y="1218641"/>
                  </a:lnTo>
                  <a:lnTo>
                    <a:pt x="2052815" y="1218895"/>
                  </a:lnTo>
                  <a:lnTo>
                    <a:pt x="2051329" y="1218260"/>
                  </a:lnTo>
                  <a:lnTo>
                    <a:pt x="2050262" y="1219149"/>
                  </a:lnTo>
                  <a:lnTo>
                    <a:pt x="2050084" y="1220419"/>
                  </a:lnTo>
                  <a:lnTo>
                    <a:pt x="2050021" y="1220673"/>
                  </a:lnTo>
                  <a:lnTo>
                    <a:pt x="2049627" y="1221054"/>
                  </a:lnTo>
                  <a:lnTo>
                    <a:pt x="2049221" y="1221181"/>
                  </a:lnTo>
                  <a:lnTo>
                    <a:pt x="2048954" y="1221308"/>
                  </a:lnTo>
                  <a:lnTo>
                    <a:pt x="2048802" y="1221181"/>
                  </a:lnTo>
                  <a:lnTo>
                    <a:pt x="2047392" y="1220927"/>
                  </a:lnTo>
                  <a:lnTo>
                    <a:pt x="2044585" y="1222451"/>
                  </a:lnTo>
                  <a:lnTo>
                    <a:pt x="2041385" y="1224864"/>
                  </a:lnTo>
                  <a:lnTo>
                    <a:pt x="2039899" y="1225753"/>
                  </a:lnTo>
                  <a:lnTo>
                    <a:pt x="2038743" y="1226261"/>
                  </a:lnTo>
                  <a:lnTo>
                    <a:pt x="2037943" y="1227023"/>
                  </a:lnTo>
                  <a:lnTo>
                    <a:pt x="2034781" y="1229690"/>
                  </a:lnTo>
                  <a:lnTo>
                    <a:pt x="2032762" y="1231087"/>
                  </a:lnTo>
                  <a:lnTo>
                    <a:pt x="2031365" y="1231976"/>
                  </a:lnTo>
                  <a:lnTo>
                    <a:pt x="2030628" y="1232230"/>
                  </a:lnTo>
                  <a:lnTo>
                    <a:pt x="2028710" y="1234770"/>
                  </a:lnTo>
                  <a:lnTo>
                    <a:pt x="2027491" y="1235405"/>
                  </a:lnTo>
                  <a:lnTo>
                    <a:pt x="2027123" y="1235786"/>
                  </a:lnTo>
                  <a:lnTo>
                    <a:pt x="2023579" y="1237691"/>
                  </a:lnTo>
                  <a:lnTo>
                    <a:pt x="2021078" y="1239596"/>
                  </a:lnTo>
                  <a:lnTo>
                    <a:pt x="2019604" y="1241374"/>
                  </a:lnTo>
                  <a:lnTo>
                    <a:pt x="2019007" y="1241755"/>
                  </a:lnTo>
                  <a:lnTo>
                    <a:pt x="2016747" y="1242644"/>
                  </a:lnTo>
                  <a:lnTo>
                    <a:pt x="2016353" y="1242771"/>
                  </a:lnTo>
                  <a:lnTo>
                    <a:pt x="2014651" y="1243406"/>
                  </a:lnTo>
                  <a:lnTo>
                    <a:pt x="2013712" y="1243660"/>
                  </a:lnTo>
                  <a:lnTo>
                    <a:pt x="2013559" y="1243660"/>
                  </a:lnTo>
                  <a:lnTo>
                    <a:pt x="2013851" y="1244168"/>
                  </a:lnTo>
                  <a:lnTo>
                    <a:pt x="2013458" y="1245311"/>
                  </a:lnTo>
                  <a:lnTo>
                    <a:pt x="2013242" y="1245184"/>
                  </a:lnTo>
                  <a:lnTo>
                    <a:pt x="2012873" y="1245514"/>
                  </a:lnTo>
                  <a:lnTo>
                    <a:pt x="2012873" y="1272235"/>
                  </a:lnTo>
                  <a:lnTo>
                    <a:pt x="2012530" y="1273124"/>
                  </a:lnTo>
                  <a:lnTo>
                    <a:pt x="2012124" y="1273378"/>
                  </a:lnTo>
                  <a:lnTo>
                    <a:pt x="2011489" y="1273251"/>
                  </a:lnTo>
                  <a:lnTo>
                    <a:pt x="2009902" y="1272743"/>
                  </a:lnTo>
                  <a:lnTo>
                    <a:pt x="2009724" y="1272108"/>
                  </a:lnTo>
                  <a:lnTo>
                    <a:pt x="2009825" y="1271600"/>
                  </a:lnTo>
                  <a:lnTo>
                    <a:pt x="2010079" y="1270838"/>
                  </a:lnTo>
                  <a:lnTo>
                    <a:pt x="2010117" y="1270203"/>
                  </a:lnTo>
                  <a:lnTo>
                    <a:pt x="2010930" y="1269822"/>
                  </a:lnTo>
                  <a:lnTo>
                    <a:pt x="2011578" y="1269949"/>
                  </a:lnTo>
                  <a:lnTo>
                    <a:pt x="2011921" y="1270076"/>
                  </a:lnTo>
                  <a:lnTo>
                    <a:pt x="2011972" y="1270457"/>
                  </a:lnTo>
                  <a:lnTo>
                    <a:pt x="2012861" y="1271473"/>
                  </a:lnTo>
                  <a:lnTo>
                    <a:pt x="2012873" y="1272235"/>
                  </a:lnTo>
                  <a:lnTo>
                    <a:pt x="2012873" y="1245514"/>
                  </a:lnTo>
                  <a:lnTo>
                    <a:pt x="2011794" y="1246454"/>
                  </a:lnTo>
                  <a:lnTo>
                    <a:pt x="2008149" y="1249756"/>
                  </a:lnTo>
                  <a:lnTo>
                    <a:pt x="2008085" y="1249883"/>
                  </a:lnTo>
                  <a:lnTo>
                    <a:pt x="2007958" y="1250010"/>
                  </a:lnTo>
                  <a:lnTo>
                    <a:pt x="2007755" y="1250137"/>
                  </a:lnTo>
                  <a:lnTo>
                    <a:pt x="2007552" y="1250518"/>
                  </a:lnTo>
                  <a:lnTo>
                    <a:pt x="2007044" y="1251026"/>
                  </a:lnTo>
                  <a:lnTo>
                    <a:pt x="2006765" y="1251153"/>
                  </a:lnTo>
                  <a:lnTo>
                    <a:pt x="2005914" y="1251788"/>
                  </a:lnTo>
                  <a:lnTo>
                    <a:pt x="2005545" y="1252423"/>
                  </a:lnTo>
                  <a:lnTo>
                    <a:pt x="2005088" y="1252677"/>
                  </a:lnTo>
                  <a:lnTo>
                    <a:pt x="2003475" y="1253439"/>
                  </a:lnTo>
                  <a:lnTo>
                    <a:pt x="2002015" y="1254582"/>
                  </a:lnTo>
                  <a:lnTo>
                    <a:pt x="2000097" y="1256233"/>
                  </a:lnTo>
                  <a:lnTo>
                    <a:pt x="1996478" y="1259662"/>
                  </a:lnTo>
                  <a:lnTo>
                    <a:pt x="1995982" y="1260043"/>
                  </a:lnTo>
                  <a:lnTo>
                    <a:pt x="1995868" y="1260424"/>
                  </a:lnTo>
                  <a:lnTo>
                    <a:pt x="1995512" y="1260678"/>
                  </a:lnTo>
                  <a:lnTo>
                    <a:pt x="1995652" y="1261694"/>
                  </a:lnTo>
                  <a:lnTo>
                    <a:pt x="1996224" y="1262583"/>
                  </a:lnTo>
                  <a:lnTo>
                    <a:pt x="1997214" y="1263091"/>
                  </a:lnTo>
                  <a:lnTo>
                    <a:pt x="1997506" y="1263091"/>
                  </a:lnTo>
                  <a:lnTo>
                    <a:pt x="1997798" y="1263472"/>
                  </a:lnTo>
                  <a:lnTo>
                    <a:pt x="1998205" y="1264361"/>
                  </a:lnTo>
                  <a:lnTo>
                    <a:pt x="1998281" y="1266774"/>
                  </a:lnTo>
                  <a:lnTo>
                    <a:pt x="1999970" y="1269568"/>
                  </a:lnTo>
                  <a:lnTo>
                    <a:pt x="2000935" y="1269568"/>
                  </a:lnTo>
                  <a:lnTo>
                    <a:pt x="2001240" y="1269695"/>
                  </a:lnTo>
                  <a:lnTo>
                    <a:pt x="2001494" y="1269949"/>
                  </a:lnTo>
                  <a:lnTo>
                    <a:pt x="2002269" y="1271600"/>
                  </a:lnTo>
                  <a:lnTo>
                    <a:pt x="2003259" y="1273124"/>
                  </a:lnTo>
                  <a:lnTo>
                    <a:pt x="2003679" y="1274267"/>
                  </a:lnTo>
                  <a:lnTo>
                    <a:pt x="2003691" y="1275283"/>
                  </a:lnTo>
                  <a:lnTo>
                    <a:pt x="2003856" y="1275664"/>
                  </a:lnTo>
                  <a:lnTo>
                    <a:pt x="2004212" y="1276172"/>
                  </a:lnTo>
                  <a:lnTo>
                    <a:pt x="2004606" y="1276426"/>
                  </a:lnTo>
                  <a:lnTo>
                    <a:pt x="2004745" y="1276680"/>
                  </a:lnTo>
                  <a:lnTo>
                    <a:pt x="2005799" y="1276553"/>
                  </a:lnTo>
                  <a:lnTo>
                    <a:pt x="2006206" y="1276426"/>
                  </a:lnTo>
                  <a:lnTo>
                    <a:pt x="2006574" y="1276553"/>
                  </a:lnTo>
                  <a:lnTo>
                    <a:pt x="2007438" y="1277696"/>
                  </a:lnTo>
                  <a:lnTo>
                    <a:pt x="2008200" y="1276934"/>
                  </a:lnTo>
                  <a:lnTo>
                    <a:pt x="2008301" y="1276426"/>
                  </a:lnTo>
                  <a:lnTo>
                    <a:pt x="2008530" y="1275283"/>
                  </a:lnTo>
                  <a:lnTo>
                    <a:pt x="2008682" y="1274902"/>
                  </a:lnTo>
                  <a:lnTo>
                    <a:pt x="2008962" y="1274521"/>
                  </a:lnTo>
                  <a:lnTo>
                    <a:pt x="2012378" y="1273378"/>
                  </a:lnTo>
                  <a:lnTo>
                    <a:pt x="2012759" y="1273251"/>
                  </a:lnTo>
                  <a:lnTo>
                    <a:pt x="2013000" y="1273251"/>
                  </a:lnTo>
                  <a:lnTo>
                    <a:pt x="2013051" y="1273124"/>
                  </a:lnTo>
                  <a:lnTo>
                    <a:pt x="2013432" y="1272743"/>
                  </a:lnTo>
                  <a:lnTo>
                    <a:pt x="2013305" y="1271727"/>
                  </a:lnTo>
                  <a:lnTo>
                    <a:pt x="2013318" y="1270965"/>
                  </a:lnTo>
                  <a:lnTo>
                    <a:pt x="2013458" y="1270965"/>
                  </a:lnTo>
                  <a:lnTo>
                    <a:pt x="2013585" y="1270838"/>
                  </a:lnTo>
                  <a:lnTo>
                    <a:pt x="2013699" y="1270584"/>
                  </a:lnTo>
                  <a:lnTo>
                    <a:pt x="2014004" y="1270457"/>
                  </a:lnTo>
                  <a:lnTo>
                    <a:pt x="2015655" y="1269949"/>
                  </a:lnTo>
                  <a:lnTo>
                    <a:pt x="2015731" y="1269822"/>
                  </a:lnTo>
                  <a:lnTo>
                    <a:pt x="2016810" y="1268044"/>
                  </a:lnTo>
                  <a:lnTo>
                    <a:pt x="2016925" y="1267790"/>
                  </a:lnTo>
                  <a:lnTo>
                    <a:pt x="2017102" y="1267282"/>
                  </a:lnTo>
                  <a:lnTo>
                    <a:pt x="2017572" y="1267155"/>
                  </a:lnTo>
                  <a:lnTo>
                    <a:pt x="2018919" y="1267663"/>
                  </a:lnTo>
                  <a:lnTo>
                    <a:pt x="2019427" y="1267663"/>
                  </a:lnTo>
                  <a:lnTo>
                    <a:pt x="2019833" y="1267409"/>
                  </a:lnTo>
                  <a:lnTo>
                    <a:pt x="2019922" y="1267155"/>
                  </a:lnTo>
                  <a:lnTo>
                    <a:pt x="2020303" y="1266139"/>
                  </a:lnTo>
                  <a:lnTo>
                    <a:pt x="2020684" y="1265758"/>
                  </a:lnTo>
                  <a:lnTo>
                    <a:pt x="2020976" y="1265504"/>
                  </a:lnTo>
                  <a:lnTo>
                    <a:pt x="2023224" y="1264615"/>
                  </a:lnTo>
                  <a:lnTo>
                    <a:pt x="2023402" y="1264615"/>
                  </a:lnTo>
                  <a:lnTo>
                    <a:pt x="2023541" y="1264742"/>
                  </a:lnTo>
                  <a:lnTo>
                    <a:pt x="2025421" y="1265123"/>
                  </a:lnTo>
                  <a:lnTo>
                    <a:pt x="2024976" y="1264996"/>
                  </a:lnTo>
                  <a:lnTo>
                    <a:pt x="2024697" y="1264742"/>
                  </a:lnTo>
                  <a:lnTo>
                    <a:pt x="2024634" y="1264615"/>
                  </a:lnTo>
                  <a:lnTo>
                    <a:pt x="2024265" y="1263853"/>
                  </a:lnTo>
                  <a:lnTo>
                    <a:pt x="2024291" y="1263472"/>
                  </a:lnTo>
                  <a:lnTo>
                    <a:pt x="2024913" y="1262964"/>
                  </a:lnTo>
                  <a:lnTo>
                    <a:pt x="2025002" y="1262710"/>
                  </a:lnTo>
                  <a:lnTo>
                    <a:pt x="2025446" y="1262329"/>
                  </a:lnTo>
                  <a:lnTo>
                    <a:pt x="2025827" y="1262202"/>
                  </a:lnTo>
                  <a:lnTo>
                    <a:pt x="2026589" y="1262456"/>
                  </a:lnTo>
                  <a:lnTo>
                    <a:pt x="2026881" y="1263091"/>
                  </a:lnTo>
                  <a:lnTo>
                    <a:pt x="2027237" y="1263472"/>
                  </a:lnTo>
                  <a:lnTo>
                    <a:pt x="2027288" y="1264107"/>
                  </a:lnTo>
                  <a:lnTo>
                    <a:pt x="2027072" y="1264615"/>
                  </a:lnTo>
                  <a:lnTo>
                    <a:pt x="2026386" y="1264996"/>
                  </a:lnTo>
                  <a:lnTo>
                    <a:pt x="2028253" y="1264996"/>
                  </a:lnTo>
                  <a:lnTo>
                    <a:pt x="2028494" y="1264869"/>
                  </a:lnTo>
                  <a:lnTo>
                    <a:pt x="2029028" y="1264869"/>
                  </a:lnTo>
                  <a:lnTo>
                    <a:pt x="2029688" y="1265123"/>
                  </a:lnTo>
                  <a:lnTo>
                    <a:pt x="2030285" y="1265504"/>
                  </a:lnTo>
                  <a:lnTo>
                    <a:pt x="2030361" y="1264869"/>
                  </a:lnTo>
                  <a:lnTo>
                    <a:pt x="2030476" y="1264234"/>
                  </a:lnTo>
                  <a:lnTo>
                    <a:pt x="2030641" y="1264107"/>
                  </a:lnTo>
                  <a:lnTo>
                    <a:pt x="2031238" y="1263726"/>
                  </a:lnTo>
                  <a:lnTo>
                    <a:pt x="2031517" y="1263726"/>
                  </a:lnTo>
                  <a:lnTo>
                    <a:pt x="2032711" y="1264107"/>
                  </a:lnTo>
                  <a:lnTo>
                    <a:pt x="2032850" y="1264361"/>
                  </a:lnTo>
                  <a:lnTo>
                    <a:pt x="2032952" y="1264996"/>
                  </a:lnTo>
                  <a:lnTo>
                    <a:pt x="2032838" y="1266139"/>
                  </a:lnTo>
                  <a:lnTo>
                    <a:pt x="2034336" y="1266266"/>
                  </a:lnTo>
                  <a:lnTo>
                    <a:pt x="2034527" y="1266139"/>
                  </a:lnTo>
                  <a:lnTo>
                    <a:pt x="2034870" y="1266139"/>
                  </a:lnTo>
                  <a:lnTo>
                    <a:pt x="2037422" y="1265250"/>
                  </a:lnTo>
                  <a:lnTo>
                    <a:pt x="2037981" y="1265123"/>
                  </a:lnTo>
                  <a:lnTo>
                    <a:pt x="2038350" y="1265250"/>
                  </a:lnTo>
                  <a:lnTo>
                    <a:pt x="2038553" y="1265631"/>
                  </a:lnTo>
                  <a:lnTo>
                    <a:pt x="2039073" y="1266393"/>
                  </a:lnTo>
                  <a:lnTo>
                    <a:pt x="2040077" y="1265123"/>
                  </a:lnTo>
                  <a:lnTo>
                    <a:pt x="2040369" y="1264742"/>
                  </a:lnTo>
                  <a:lnTo>
                    <a:pt x="2040826" y="1264488"/>
                  </a:lnTo>
                  <a:lnTo>
                    <a:pt x="2041271" y="1264361"/>
                  </a:lnTo>
                  <a:lnTo>
                    <a:pt x="2041728" y="1264488"/>
                  </a:lnTo>
                  <a:lnTo>
                    <a:pt x="2043353" y="1265631"/>
                  </a:lnTo>
                  <a:lnTo>
                    <a:pt x="2043645" y="1265631"/>
                  </a:lnTo>
                  <a:lnTo>
                    <a:pt x="2043950" y="1266012"/>
                  </a:lnTo>
                  <a:lnTo>
                    <a:pt x="2044484" y="1265250"/>
                  </a:lnTo>
                  <a:lnTo>
                    <a:pt x="2044547" y="1265123"/>
                  </a:lnTo>
                  <a:lnTo>
                    <a:pt x="2044776" y="1264869"/>
                  </a:lnTo>
                  <a:lnTo>
                    <a:pt x="2045373" y="1264615"/>
                  </a:lnTo>
                  <a:lnTo>
                    <a:pt x="2045627" y="1264615"/>
                  </a:lnTo>
                  <a:lnTo>
                    <a:pt x="2046516" y="1264869"/>
                  </a:lnTo>
                  <a:lnTo>
                    <a:pt x="2046643" y="1265504"/>
                  </a:lnTo>
                  <a:lnTo>
                    <a:pt x="2045970" y="1267536"/>
                  </a:lnTo>
                  <a:lnTo>
                    <a:pt x="2046173" y="1267536"/>
                  </a:lnTo>
                  <a:lnTo>
                    <a:pt x="2046452" y="1266774"/>
                  </a:lnTo>
                  <a:lnTo>
                    <a:pt x="2046986" y="1266393"/>
                  </a:lnTo>
                  <a:lnTo>
                    <a:pt x="2047849" y="1266393"/>
                  </a:lnTo>
                  <a:lnTo>
                    <a:pt x="2048052" y="1266266"/>
                  </a:lnTo>
                  <a:lnTo>
                    <a:pt x="2048357" y="1266393"/>
                  </a:lnTo>
                  <a:lnTo>
                    <a:pt x="2048738" y="1266647"/>
                  </a:lnTo>
                  <a:lnTo>
                    <a:pt x="2049043" y="1266774"/>
                  </a:lnTo>
                  <a:lnTo>
                    <a:pt x="2049030" y="1267663"/>
                  </a:lnTo>
                  <a:lnTo>
                    <a:pt x="2049106" y="1267790"/>
                  </a:lnTo>
                  <a:lnTo>
                    <a:pt x="2049551" y="1268044"/>
                  </a:lnTo>
                  <a:lnTo>
                    <a:pt x="2050300" y="1268806"/>
                  </a:lnTo>
                  <a:lnTo>
                    <a:pt x="2050821" y="1268679"/>
                  </a:lnTo>
                  <a:lnTo>
                    <a:pt x="2051494" y="1268933"/>
                  </a:lnTo>
                  <a:lnTo>
                    <a:pt x="2054250" y="1271092"/>
                  </a:lnTo>
                  <a:lnTo>
                    <a:pt x="2054682" y="1271346"/>
                  </a:lnTo>
                  <a:lnTo>
                    <a:pt x="2054694" y="1272743"/>
                  </a:lnTo>
                  <a:lnTo>
                    <a:pt x="2054034" y="1274648"/>
                  </a:lnTo>
                  <a:lnTo>
                    <a:pt x="2053259" y="1276172"/>
                  </a:lnTo>
                  <a:lnTo>
                    <a:pt x="2052713" y="1277696"/>
                  </a:lnTo>
                  <a:lnTo>
                    <a:pt x="2051646" y="1279601"/>
                  </a:lnTo>
                  <a:lnTo>
                    <a:pt x="2051380" y="1280236"/>
                  </a:lnTo>
                  <a:lnTo>
                    <a:pt x="2051278" y="1281125"/>
                  </a:lnTo>
                  <a:lnTo>
                    <a:pt x="2051164" y="1281379"/>
                  </a:lnTo>
                  <a:lnTo>
                    <a:pt x="2050707" y="1282014"/>
                  </a:lnTo>
                  <a:lnTo>
                    <a:pt x="2050580" y="1282776"/>
                  </a:lnTo>
                  <a:lnTo>
                    <a:pt x="2050326" y="1283284"/>
                  </a:lnTo>
                  <a:lnTo>
                    <a:pt x="2049932" y="1283411"/>
                  </a:lnTo>
                  <a:lnTo>
                    <a:pt x="2049043" y="1286078"/>
                  </a:lnTo>
                  <a:lnTo>
                    <a:pt x="2047913" y="1287856"/>
                  </a:lnTo>
                  <a:lnTo>
                    <a:pt x="2047684" y="1288491"/>
                  </a:lnTo>
                  <a:lnTo>
                    <a:pt x="2047303" y="1288872"/>
                  </a:lnTo>
                  <a:lnTo>
                    <a:pt x="2046947" y="1289380"/>
                  </a:lnTo>
                  <a:lnTo>
                    <a:pt x="2046516" y="1290396"/>
                  </a:lnTo>
                  <a:lnTo>
                    <a:pt x="2045982" y="1291920"/>
                  </a:lnTo>
                  <a:lnTo>
                    <a:pt x="2045157" y="1293317"/>
                  </a:lnTo>
                  <a:lnTo>
                    <a:pt x="2044534" y="1295095"/>
                  </a:lnTo>
                  <a:lnTo>
                    <a:pt x="2044103" y="1297254"/>
                  </a:lnTo>
                  <a:lnTo>
                    <a:pt x="2043633" y="1298651"/>
                  </a:lnTo>
                  <a:lnTo>
                    <a:pt x="2042502" y="1300937"/>
                  </a:lnTo>
                  <a:lnTo>
                    <a:pt x="2042045" y="1302715"/>
                  </a:lnTo>
                  <a:lnTo>
                    <a:pt x="2042160" y="1303350"/>
                  </a:lnTo>
                  <a:lnTo>
                    <a:pt x="2042248" y="1305382"/>
                  </a:lnTo>
                  <a:lnTo>
                    <a:pt x="2044903" y="1309446"/>
                  </a:lnTo>
                  <a:lnTo>
                    <a:pt x="2048243" y="1312621"/>
                  </a:lnTo>
                  <a:lnTo>
                    <a:pt x="2052243" y="1314907"/>
                  </a:lnTo>
                  <a:lnTo>
                    <a:pt x="2054339" y="1311224"/>
                  </a:lnTo>
                  <a:lnTo>
                    <a:pt x="2054529" y="1311097"/>
                  </a:lnTo>
                  <a:lnTo>
                    <a:pt x="2054669" y="1310970"/>
                  </a:lnTo>
                  <a:lnTo>
                    <a:pt x="2054720" y="1310843"/>
                  </a:lnTo>
                  <a:lnTo>
                    <a:pt x="2056828" y="1309827"/>
                  </a:lnTo>
                  <a:lnTo>
                    <a:pt x="2055977" y="1308684"/>
                  </a:lnTo>
                  <a:lnTo>
                    <a:pt x="2055964" y="1307922"/>
                  </a:lnTo>
                  <a:lnTo>
                    <a:pt x="2057069" y="1303350"/>
                  </a:lnTo>
                  <a:lnTo>
                    <a:pt x="2059571" y="1298778"/>
                  </a:lnTo>
                  <a:lnTo>
                    <a:pt x="2063445" y="1294460"/>
                  </a:lnTo>
                  <a:lnTo>
                    <a:pt x="2063381" y="1293952"/>
                  </a:lnTo>
                  <a:lnTo>
                    <a:pt x="2062391" y="1293571"/>
                  </a:lnTo>
                  <a:lnTo>
                    <a:pt x="2062200" y="1293444"/>
                  </a:lnTo>
                  <a:lnTo>
                    <a:pt x="2061895" y="1292809"/>
                  </a:lnTo>
                  <a:lnTo>
                    <a:pt x="2061845" y="1292555"/>
                  </a:lnTo>
                  <a:lnTo>
                    <a:pt x="2062416" y="1290904"/>
                  </a:lnTo>
                  <a:lnTo>
                    <a:pt x="2063165" y="1290015"/>
                  </a:lnTo>
                  <a:lnTo>
                    <a:pt x="2064181" y="1289507"/>
                  </a:lnTo>
                  <a:lnTo>
                    <a:pt x="2064067" y="1288491"/>
                  </a:lnTo>
                  <a:lnTo>
                    <a:pt x="2064054" y="1287856"/>
                  </a:lnTo>
                  <a:lnTo>
                    <a:pt x="2064219" y="1287475"/>
                  </a:lnTo>
                  <a:lnTo>
                    <a:pt x="2064524" y="1287094"/>
                  </a:lnTo>
                  <a:lnTo>
                    <a:pt x="2066798" y="1285570"/>
                  </a:lnTo>
                  <a:lnTo>
                    <a:pt x="2067839" y="1283284"/>
                  </a:lnTo>
                  <a:lnTo>
                    <a:pt x="2067877" y="1282776"/>
                  </a:lnTo>
                  <a:lnTo>
                    <a:pt x="2067458" y="1281506"/>
                  </a:lnTo>
                  <a:lnTo>
                    <a:pt x="2067394" y="1281379"/>
                  </a:lnTo>
                  <a:lnTo>
                    <a:pt x="2067394" y="1280744"/>
                  </a:lnTo>
                  <a:lnTo>
                    <a:pt x="2067852" y="1280490"/>
                  </a:lnTo>
                  <a:lnTo>
                    <a:pt x="2068766" y="1279220"/>
                  </a:lnTo>
                  <a:lnTo>
                    <a:pt x="2067902" y="1277442"/>
                  </a:lnTo>
                  <a:lnTo>
                    <a:pt x="2068156" y="1276934"/>
                  </a:lnTo>
                  <a:lnTo>
                    <a:pt x="2069757" y="1276172"/>
                  </a:lnTo>
                  <a:lnTo>
                    <a:pt x="2070760" y="1276172"/>
                  </a:lnTo>
                  <a:lnTo>
                    <a:pt x="2071954" y="1276553"/>
                  </a:lnTo>
                  <a:lnTo>
                    <a:pt x="2072030" y="1276172"/>
                  </a:lnTo>
                  <a:lnTo>
                    <a:pt x="2074240" y="1270076"/>
                  </a:lnTo>
                  <a:lnTo>
                    <a:pt x="2074532" y="1270203"/>
                  </a:lnTo>
                  <a:lnTo>
                    <a:pt x="2074697" y="1270076"/>
                  </a:lnTo>
                  <a:lnTo>
                    <a:pt x="2074862" y="1269949"/>
                  </a:lnTo>
                  <a:lnTo>
                    <a:pt x="2075218" y="1269441"/>
                  </a:lnTo>
                  <a:lnTo>
                    <a:pt x="2075370" y="1268933"/>
                  </a:lnTo>
                  <a:lnTo>
                    <a:pt x="2075637" y="1268679"/>
                  </a:lnTo>
                  <a:lnTo>
                    <a:pt x="2075764" y="1268552"/>
                  </a:lnTo>
                  <a:lnTo>
                    <a:pt x="2076132" y="1266266"/>
                  </a:lnTo>
                  <a:lnTo>
                    <a:pt x="2076272" y="1265631"/>
                  </a:lnTo>
                  <a:lnTo>
                    <a:pt x="2077237" y="1265123"/>
                  </a:lnTo>
                  <a:lnTo>
                    <a:pt x="2077275" y="1264615"/>
                  </a:lnTo>
                  <a:lnTo>
                    <a:pt x="2077237" y="1264361"/>
                  </a:lnTo>
                  <a:lnTo>
                    <a:pt x="2077313" y="1264107"/>
                  </a:lnTo>
                  <a:lnTo>
                    <a:pt x="2077504" y="1263853"/>
                  </a:lnTo>
                  <a:lnTo>
                    <a:pt x="2078151" y="1263853"/>
                  </a:lnTo>
                  <a:lnTo>
                    <a:pt x="2078139" y="1263726"/>
                  </a:lnTo>
                  <a:lnTo>
                    <a:pt x="2078240" y="1262964"/>
                  </a:lnTo>
                  <a:lnTo>
                    <a:pt x="2078494" y="1262456"/>
                  </a:lnTo>
                  <a:lnTo>
                    <a:pt x="2078697" y="1262329"/>
                  </a:lnTo>
                  <a:lnTo>
                    <a:pt x="2078824" y="1262202"/>
                  </a:lnTo>
                  <a:lnTo>
                    <a:pt x="2079078" y="1261948"/>
                  </a:lnTo>
                  <a:lnTo>
                    <a:pt x="2078189" y="1261694"/>
                  </a:lnTo>
                  <a:lnTo>
                    <a:pt x="2076996" y="1260805"/>
                  </a:lnTo>
                  <a:lnTo>
                    <a:pt x="2076856" y="1260424"/>
                  </a:lnTo>
                  <a:lnTo>
                    <a:pt x="2076767" y="1260043"/>
                  </a:lnTo>
                  <a:lnTo>
                    <a:pt x="2076716" y="1258646"/>
                  </a:lnTo>
                  <a:lnTo>
                    <a:pt x="2076475" y="1258392"/>
                  </a:lnTo>
                  <a:lnTo>
                    <a:pt x="2076653" y="1258138"/>
                  </a:lnTo>
                  <a:lnTo>
                    <a:pt x="2077872" y="1257503"/>
                  </a:lnTo>
                  <a:lnTo>
                    <a:pt x="2078316" y="1257630"/>
                  </a:lnTo>
                  <a:lnTo>
                    <a:pt x="2078901" y="1258138"/>
                  </a:lnTo>
                  <a:lnTo>
                    <a:pt x="2078774" y="1257884"/>
                  </a:lnTo>
                  <a:lnTo>
                    <a:pt x="2079040" y="1257503"/>
                  </a:lnTo>
                  <a:lnTo>
                    <a:pt x="2079510" y="1256868"/>
                  </a:lnTo>
                  <a:lnTo>
                    <a:pt x="2079688" y="1256614"/>
                  </a:lnTo>
                  <a:lnTo>
                    <a:pt x="2080234" y="1256487"/>
                  </a:lnTo>
                  <a:lnTo>
                    <a:pt x="2080653" y="1256741"/>
                  </a:lnTo>
                  <a:lnTo>
                    <a:pt x="2080958" y="1257376"/>
                  </a:lnTo>
                  <a:lnTo>
                    <a:pt x="2081758" y="1258646"/>
                  </a:lnTo>
                  <a:lnTo>
                    <a:pt x="2081911" y="1258138"/>
                  </a:lnTo>
                  <a:lnTo>
                    <a:pt x="2081860" y="1256868"/>
                  </a:lnTo>
                  <a:lnTo>
                    <a:pt x="2081796" y="1256487"/>
                  </a:lnTo>
                  <a:lnTo>
                    <a:pt x="2081987" y="1255852"/>
                  </a:lnTo>
                  <a:lnTo>
                    <a:pt x="2082419" y="1254582"/>
                  </a:lnTo>
                  <a:lnTo>
                    <a:pt x="2083396" y="1253820"/>
                  </a:lnTo>
                  <a:lnTo>
                    <a:pt x="2065743" y="1253820"/>
                  </a:lnTo>
                  <a:lnTo>
                    <a:pt x="2065489" y="1253820"/>
                  </a:lnTo>
                  <a:lnTo>
                    <a:pt x="2063623" y="1255852"/>
                  </a:lnTo>
                  <a:lnTo>
                    <a:pt x="2063026" y="1256106"/>
                  </a:lnTo>
                  <a:lnTo>
                    <a:pt x="2059774" y="1256741"/>
                  </a:lnTo>
                  <a:lnTo>
                    <a:pt x="2059216" y="1256868"/>
                  </a:lnTo>
                  <a:lnTo>
                    <a:pt x="2058860" y="1256741"/>
                  </a:lnTo>
                  <a:lnTo>
                    <a:pt x="2058670" y="1256360"/>
                  </a:lnTo>
                  <a:lnTo>
                    <a:pt x="2057107" y="1254328"/>
                  </a:lnTo>
                  <a:lnTo>
                    <a:pt x="2055444" y="1253312"/>
                  </a:lnTo>
                  <a:lnTo>
                    <a:pt x="2053158" y="1251915"/>
                  </a:lnTo>
                  <a:lnTo>
                    <a:pt x="2052955" y="1251788"/>
                  </a:lnTo>
                  <a:lnTo>
                    <a:pt x="2052193" y="1251788"/>
                  </a:lnTo>
                  <a:lnTo>
                    <a:pt x="2051989" y="1251915"/>
                  </a:lnTo>
                  <a:lnTo>
                    <a:pt x="2051748" y="1251915"/>
                  </a:lnTo>
                  <a:lnTo>
                    <a:pt x="2051443" y="1251788"/>
                  </a:lnTo>
                  <a:lnTo>
                    <a:pt x="2048535" y="1250010"/>
                  </a:lnTo>
                  <a:lnTo>
                    <a:pt x="2047976" y="1250391"/>
                  </a:lnTo>
                  <a:lnTo>
                    <a:pt x="2046325" y="1252042"/>
                  </a:lnTo>
                  <a:lnTo>
                    <a:pt x="2046224" y="1252296"/>
                  </a:lnTo>
                  <a:lnTo>
                    <a:pt x="2045970" y="1252550"/>
                  </a:lnTo>
                  <a:lnTo>
                    <a:pt x="2045576" y="1252804"/>
                  </a:lnTo>
                  <a:lnTo>
                    <a:pt x="2045411" y="1253185"/>
                  </a:lnTo>
                  <a:lnTo>
                    <a:pt x="2045030" y="1253312"/>
                  </a:lnTo>
                  <a:lnTo>
                    <a:pt x="2044217" y="1253058"/>
                  </a:lnTo>
                  <a:lnTo>
                    <a:pt x="2043226" y="1252550"/>
                  </a:lnTo>
                  <a:lnTo>
                    <a:pt x="2042909" y="1251788"/>
                  </a:lnTo>
                  <a:lnTo>
                    <a:pt x="2043277" y="1250772"/>
                  </a:lnTo>
                  <a:lnTo>
                    <a:pt x="2043569" y="1250518"/>
                  </a:lnTo>
                  <a:lnTo>
                    <a:pt x="2043023" y="1249375"/>
                  </a:lnTo>
                  <a:lnTo>
                    <a:pt x="2043087" y="1248232"/>
                  </a:lnTo>
                  <a:lnTo>
                    <a:pt x="2043404" y="1246708"/>
                  </a:lnTo>
                  <a:lnTo>
                    <a:pt x="2043658" y="1245946"/>
                  </a:lnTo>
                  <a:lnTo>
                    <a:pt x="2044166" y="1245692"/>
                  </a:lnTo>
                  <a:lnTo>
                    <a:pt x="2045601" y="1246200"/>
                  </a:lnTo>
                  <a:lnTo>
                    <a:pt x="2045843" y="1245692"/>
                  </a:lnTo>
                  <a:lnTo>
                    <a:pt x="2046020" y="1245311"/>
                  </a:lnTo>
                  <a:lnTo>
                    <a:pt x="2046681" y="1243914"/>
                  </a:lnTo>
                  <a:lnTo>
                    <a:pt x="2046935" y="1243152"/>
                  </a:lnTo>
                  <a:lnTo>
                    <a:pt x="2047367" y="1242898"/>
                  </a:lnTo>
                  <a:lnTo>
                    <a:pt x="2049018" y="1243406"/>
                  </a:lnTo>
                  <a:lnTo>
                    <a:pt x="2049551" y="1244041"/>
                  </a:lnTo>
                  <a:lnTo>
                    <a:pt x="2049589" y="1244930"/>
                  </a:lnTo>
                  <a:lnTo>
                    <a:pt x="2050554" y="1244041"/>
                  </a:lnTo>
                  <a:lnTo>
                    <a:pt x="2051507" y="1242898"/>
                  </a:lnTo>
                  <a:lnTo>
                    <a:pt x="2051824" y="1242517"/>
                  </a:lnTo>
                  <a:lnTo>
                    <a:pt x="2053412" y="1240358"/>
                  </a:lnTo>
                  <a:lnTo>
                    <a:pt x="2053513" y="1240104"/>
                  </a:lnTo>
                  <a:lnTo>
                    <a:pt x="2053767" y="1239850"/>
                  </a:lnTo>
                  <a:lnTo>
                    <a:pt x="2054174" y="1239723"/>
                  </a:lnTo>
                  <a:lnTo>
                    <a:pt x="2055228" y="1239596"/>
                  </a:lnTo>
                  <a:lnTo>
                    <a:pt x="2058339" y="1236421"/>
                  </a:lnTo>
                  <a:lnTo>
                    <a:pt x="2058809" y="1235024"/>
                  </a:lnTo>
                  <a:lnTo>
                    <a:pt x="2059584" y="1234262"/>
                  </a:lnTo>
                  <a:lnTo>
                    <a:pt x="2059622" y="1233119"/>
                  </a:lnTo>
                  <a:lnTo>
                    <a:pt x="2059825" y="1232865"/>
                  </a:lnTo>
                  <a:lnTo>
                    <a:pt x="2060435" y="1232611"/>
                  </a:lnTo>
                  <a:lnTo>
                    <a:pt x="2061184" y="1232611"/>
                  </a:lnTo>
                  <a:lnTo>
                    <a:pt x="2061375" y="1232484"/>
                  </a:lnTo>
                  <a:lnTo>
                    <a:pt x="2061540" y="1232484"/>
                  </a:lnTo>
                  <a:lnTo>
                    <a:pt x="2061718" y="1232992"/>
                  </a:lnTo>
                  <a:lnTo>
                    <a:pt x="2061845" y="1233119"/>
                  </a:lnTo>
                  <a:lnTo>
                    <a:pt x="2061997" y="1233119"/>
                  </a:lnTo>
                  <a:lnTo>
                    <a:pt x="2062149" y="1233373"/>
                  </a:lnTo>
                  <a:lnTo>
                    <a:pt x="2062213" y="1233881"/>
                  </a:lnTo>
                  <a:lnTo>
                    <a:pt x="2062734" y="1233881"/>
                  </a:lnTo>
                  <a:lnTo>
                    <a:pt x="2063038" y="1233754"/>
                  </a:lnTo>
                  <a:lnTo>
                    <a:pt x="2064080" y="1234135"/>
                  </a:lnTo>
                  <a:lnTo>
                    <a:pt x="2064550" y="1233754"/>
                  </a:lnTo>
                  <a:lnTo>
                    <a:pt x="2065020" y="1233373"/>
                  </a:lnTo>
                  <a:lnTo>
                    <a:pt x="2065401" y="1232484"/>
                  </a:lnTo>
                  <a:lnTo>
                    <a:pt x="2065896" y="1231341"/>
                  </a:lnTo>
                  <a:lnTo>
                    <a:pt x="2066137" y="1231087"/>
                  </a:lnTo>
                  <a:lnTo>
                    <a:pt x="2067369" y="1230706"/>
                  </a:lnTo>
                  <a:lnTo>
                    <a:pt x="2067217" y="1230452"/>
                  </a:lnTo>
                  <a:lnTo>
                    <a:pt x="2067306" y="1229436"/>
                  </a:lnTo>
                  <a:lnTo>
                    <a:pt x="2067394" y="1229182"/>
                  </a:lnTo>
                  <a:lnTo>
                    <a:pt x="2068195" y="1228801"/>
                  </a:lnTo>
                  <a:lnTo>
                    <a:pt x="2068360" y="1228801"/>
                  </a:lnTo>
                  <a:lnTo>
                    <a:pt x="2069198" y="1229055"/>
                  </a:lnTo>
                  <a:lnTo>
                    <a:pt x="2069719" y="1229055"/>
                  </a:lnTo>
                  <a:lnTo>
                    <a:pt x="2070163" y="1229182"/>
                  </a:lnTo>
                  <a:lnTo>
                    <a:pt x="2070557" y="1229436"/>
                  </a:lnTo>
                  <a:lnTo>
                    <a:pt x="2070608" y="1230071"/>
                  </a:lnTo>
                  <a:lnTo>
                    <a:pt x="2071878" y="1230071"/>
                  </a:lnTo>
                  <a:lnTo>
                    <a:pt x="2072551" y="1228801"/>
                  </a:lnTo>
                  <a:lnTo>
                    <a:pt x="2072703" y="1228420"/>
                  </a:lnTo>
                  <a:lnTo>
                    <a:pt x="2073046" y="1228166"/>
                  </a:lnTo>
                  <a:lnTo>
                    <a:pt x="2073478" y="1228293"/>
                  </a:lnTo>
                  <a:lnTo>
                    <a:pt x="2076640" y="1228674"/>
                  </a:lnTo>
                  <a:lnTo>
                    <a:pt x="2076831" y="1228547"/>
                  </a:lnTo>
                  <a:lnTo>
                    <a:pt x="2077123" y="1228674"/>
                  </a:lnTo>
                  <a:lnTo>
                    <a:pt x="2077529" y="1228928"/>
                  </a:lnTo>
                  <a:lnTo>
                    <a:pt x="2077656" y="1230071"/>
                  </a:lnTo>
                  <a:lnTo>
                    <a:pt x="2076373" y="1233754"/>
                  </a:lnTo>
                  <a:lnTo>
                    <a:pt x="2075408" y="1235405"/>
                  </a:lnTo>
                  <a:lnTo>
                    <a:pt x="2074481" y="1236929"/>
                  </a:lnTo>
                  <a:lnTo>
                    <a:pt x="2073897" y="1238580"/>
                  </a:lnTo>
                  <a:lnTo>
                    <a:pt x="2073440" y="1239342"/>
                  </a:lnTo>
                  <a:lnTo>
                    <a:pt x="2073211" y="1239596"/>
                  </a:lnTo>
                  <a:lnTo>
                    <a:pt x="2073021" y="1239723"/>
                  </a:lnTo>
                  <a:lnTo>
                    <a:pt x="2070709" y="1243406"/>
                  </a:lnTo>
                  <a:lnTo>
                    <a:pt x="2069782" y="1245438"/>
                  </a:lnTo>
                  <a:lnTo>
                    <a:pt x="2068550" y="1247470"/>
                  </a:lnTo>
                  <a:lnTo>
                    <a:pt x="2066632" y="1251280"/>
                  </a:lnTo>
                  <a:lnTo>
                    <a:pt x="2066099" y="1252550"/>
                  </a:lnTo>
                  <a:lnTo>
                    <a:pt x="2066010" y="1253185"/>
                  </a:lnTo>
                  <a:lnTo>
                    <a:pt x="2065883" y="1253693"/>
                  </a:lnTo>
                  <a:lnTo>
                    <a:pt x="2083562" y="1253693"/>
                  </a:lnTo>
                  <a:lnTo>
                    <a:pt x="2083879" y="1253566"/>
                  </a:lnTo>
                  <a:lnTo>
                    <a:pt x="2084082" y="1253439"/>
                  </a:lnTo>
                  <a:lnTo>
                    <a:pt x="2083625" y="1253185"/>
                  </a:lnTo>
                  <a:lnTo>
                    <a:pt x="2083295" y="1252804"/>
                  </a:lnTo>
                  <a:lnTo>
                    <a:pt x="2083384" y="1251788"/>
                  </a:lnTo>
                  <a:lnTo>
                    <a:pt x="2083930" y="1250264"/>
                  </a:lnTo>
                  <a:lnTo>
                    <a:pt x="2084082" y="1250010"/>
                  </a:lnTo>
                  <a:lnTo>
                    <a:pt x="2084895" y="1249629"/>
                  </a:lnTo>
                  <a:lnTo>
                    <a:pt x="2084832" y="1248613"/>
                  </a:lnTo>
                  <a:lnTo>
                    <a:pt x="2085136" y="1248232"/>
                  </a:lnTo>
                  <a:lnTo>
                    <a:pt x="2086140" y="1247724"/>
                  </a:lnTo>
                  <a:lnTo>
                    <a:pt x="2086571" y="1247724"/>
                  </a:lnTo>
                  <a:lnTo>
                    <a:pt x="2087016" y="1247851"/>
                  </a:lnTo>
                  <a:lnTo>
                    <a:pt x="2087613" y="1248359"/>
                  </a:lnTo>
                  <a:lnTo>
                    <a:pt x="2087981" y="1248740"/>
                  </a:lnTo>
                  <a:lnTo>
                    <a:pt x="2088489" y="1247724"/>
                  </a:lnTo>
                  <a:lnTo>
                    <a:pt x="2091385" y="1241882"/>
                  </a:lnTo>
                  <a:lnTo>
                    <a:pt x="2091486" y="1241628"/>
                  </a:lnTo>
                  <a:lnTo>
                    <a:pt x="2091639" y="1241374"/>
                  </a:lnTo>
                  <a:lnTo>
                    <a:pt x="2091855" y="1241247"/>
                  </a:lnTo>
                  <a:lnTo>
                    <a:pt x="2092223" y="1240866"/>
                  </a:lnTo>
                  <a:lnTo>
                    <a:pt x="2092286" y="1239342"/>
                  </a:lnTo>
                  <a:lnTo>
                    <a:pt x="2092515" y="1238580"/>
                  </a:lnTo>
                  <a:lnTo>
                    <a:pt x="2092464" y="1237818"/>
                  </a:lnTo>
                  <a:lnTo>
                    <a:pt x="2092896" y="1237564"/>
                  </a:lnTo>
                  <a:lnTo>
                    <a:pt x="2093849" y="1237691"/>
                  </a:lnTo>
                  <a:lnTo>
                    <a:pt x="2094598" y="1237691"/>
                  </a:lnTo>
                  <a:lnTo>
                    <a:pt x="2094725" y="1237564"/>
                  </a:lnTo>
                  <a:lnTo>
                    <a:pt x="2095322" y="1236929"/>
                  </a:lnTo>
                  <a:lnTo>
                    <a:pt x="2095449" y="1236421"/>
                  </a:lnTo>
                  <a:lnTo>
                    <a:pt x="2095538" y="1235024"/>
                  </a:lnTo>
                  <a:lnTo>
                    <a:pt x="2095703" y="1234516"/>
                  </a:lnTo>
                  <a:lnTo>
                    <a:pt x="2096922" y="12324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3719106" y="8095735"/>
              <a:ext cx="3461385" cy="2085339"/>
            </a:xfrm>
            <a:custGeom>
              <a:avLst/>
              <a:gdLst/>
              <a:ahLst/>
              <a:cxnLst/>
              <a:rect l="l" t="t" r="r" b="b"/>
              <a:pathLst>
                <a:path w="3461384" h="2085340">
                  <a:moveTo>
                    <a:pt x="9334" y="1649971"/>
                  </a:moveTo>
                  <a:lnTo>
                    <a:pt x="6337" y="1648637"/>
                  </a:lnTo>
                  <a:lnTo>
                    <a:pt x="7658" y="1650415"/>
                  </a:lnTo>
                  <a:lnTo>
                    <a:pt x="8864" y="1650250"/>
                  </a:lnTo>
                  <a:lnTo>
                    <a:pt x="9334" y="1649971"/>
                  </a:lnTo>
                  <a:close/>
                </a:path>
                <a:path w="3461384" h="2085340">
                  <a:moveTo>
                    <a:pt x="187248" y="1869224"/>
                  </a:moveTo>
                  <a:lnTo>
                    <a:pt x="182943" y="1861553"/>
                  </a:lnTo>
                  <a:lnTo>
                    <a:pt x="183756" y="1869224"/>
                  </a:lnTo>
                  <a:lnTo>
                    <a:pt x="187248" y="1869224"/>
                  </a:lnTo>
                  <a:close/>
                </a:path>
                <a:path w="3461384" h="2085340">
                  <a:moveTo>
                    <a:pt x="342290" y="1936508"/>
                  </a:moveTo>
                  <a:lnTo>
                    <a:pt x="342163" y="1932724"/>
                  </a:lnTo>
                  <a:lnTo>
                    <a:pt x="337426" y="1932724"/>
                  </a:lnTo>
                  <a:lnTo>
                    <a:pt x="342290" y="1936508"/>
                  </a:lnTo>
                  <a:close/>
                </a:path>
                <a:path w="3461384" h="2085340">
                  <a:moveTo>
                    <a:pt x="393293" y="1983524"/>
                  </a:moveTo>
                  <a:close/>
                </a:path>
                <a:path w="3461384" h="2085340">
                  <a:moveTo>
                    <a:pt x="414693" y="1996224"/>
                  </a:moveTo>
                  <a:lnTo>
                    <a:pt x="411302" y="1983524"/>
                  </a:lnTo>
                  <a:lnTo>
                    <a:pt x="414032" y="1996224"/>
                  </a:lnTo>
                  <a:lnTo>
                    <a:pt x="414693" y="1996224"/>
                  </a:lnTo>
                  <a:close/>
                </a:path>
                <a:path w="3461384" h="2085340">
                  <a:moveTo>
                    <a:pt x="1294130" y="2038553"/>
                  </a:moveTo>
                  <a:lnTo>
                    <a:pt x="1281023" y="2040877"/>
                  </a:lnTo>
                  <a:lnTo>
                    <a:pt x="1287246" y="2040394"/>
                  </a:lnTo>
                  <a:lnTo>
                    <a:pt x="1294130" y="2038553"/>
                  </a:lnTo>
                  <a:close/>
                </a:path>
                <a:path w="3461384" h="2085340">
                  <a:moveTo>
                    <a:pt x="1955685" y="1881924"/>
                  </a:moveTo>
                  <a:lnTo>
                    <a:pt x="1950415" y="1881924"/>
                  </a:lnTo>
                  <a:lnTo>
                    <a:pt x="1939150" y="1894624"/>
                  </a:lnTo>
                  <a:lnTo>
                    <a:pt x="1955685" y="1881924"/>
                  </a:lnTo>
                  <a:close/>
                </a:path>
                <a:path w="3461384" h="2085340">
                  <a:moveTo>
                    <a:pt x="2005126" y="1860435"/>
                  </a:moveTo>
                  <a:lnTo>
                    <a:pt x="1998675" y="1861680"/>
                  </a:lnTo>
                  <a:lnTo>
                    <a:pt x="2001634" y="1862188"/>
                  </a:lnTo>
                  <a:lnTo>
                    <a:pt x="1996871" y="1865845"/>
                  </a:lnTo>
                  <a:lnTo>
                    <a:pt x="1993277" y="1869033"/>
                  </a:lnTo>
                  <a:lnTo>
                    <a:pt x="1999703" y="1868144"/>
                  </a:lnTo>
                  <a:lnTo>
                    <a:pt x="2001685" y="1867560"/>
                  </a:lnTo>
                  <a:lnTo>
                    <a:pt x="2000402" y="1867928"/>
                  </a:lnTo>
                  <a:lnTo>
                    <a:pt x="1999716" y="1868131"/>
                  </a:lnTo>
                  <a:lnTo>
                    <a:pt x="2000846" y="1866265"/>
                  </a:lnTo>
                  <a:lnTo>
                    <a:pt x="2004250" y="1862836"/>
                  </a:lnTo>
                  <a:lnTo>
                    <a:pt x="2005126" y="1860435"/>
                  </a:lnTo>
                  <a:close/>
                </a:path>
                <a:path w="3461384" h="2085340">
                  <a:moveTo>
                    <a:pt x="2240775" y="1742224"/>
                  </a:moveTo>
                  <a:lnTo>
                    <a:pt x="2233587" y="1752663"/>
                  </a:lnTo>
                  <a:lnTo>
                    <a:pt x="2234438" y="1752104"/>
                  </a:lnTo>
                  <a:lnTo>
                    <a:pt x="2240775" y="1742224"/>
                  </a:lnTo>
                  <a:close/>
                </a:path>
                <a:path w="3461384" h="2085340">
                  <a:moveTo>
                    <a:pt x="2277453" y="1722869"/>
                  </a:moveTo>
                  <a:lnTo>
                    <a:pt x="2273312" y="1723390"/>
                  </a:lnTo>
                  <a:lnTo>
                    <a:pt x="2264295" y="1727454"/>
                  </a:lnTo>
                  <a:lnTo>
                    <a:pt x="2259888" y="1731924"/>
                  </a:lnTo>
                  <a:lnTo>
                    <a:pt x="2266785" y="1728139"/>
                  </a:lnTo>
                  <a:lnTo>
                    <a:pt x="2274201" y="1725269"/>
                  </a:lnTo>
                  <a:lnTo>
                    <a:pt x="2277453" y="1722869"/>
                  </a:lnTo>
                  <a:close/>
                </a:path>
                <a:path w="3461384" h="2085340">
                  <a:moveTo>
                    <a:pt x="2551125" y="1530045"/>
                  </a:moveTo>
                  <a:lnTo>
                    <a:pt x="2546235" y="1533385"/>
                  </a:lnTo>
                  <a:lnTo>
                    <a:pt x="2546883" y="1533169"/>
                  </a:lnTo>
                  <a:lnTo>
                    <a:pt x="2547620" y="1532788"/>
                  </a:lnTo>
                  <a:lnTo>
                    <a:pt x="2548305" y="1532496"/>
                  </a:lnTo>
                  <a:lnTo>
                    <a:pt x="2549182" y="1531721"/>
                  </a:lnTo>
                  <a:lnTo>
                    <a:pt x="2551125" y="1530045"/>
                  </a:lnTo>
                  <a:close/>
                </a:path>
                <a:path w="3461384" h="2085340">
                  <a:moveTo>
                    <a:pt x="2569464" y="1514957"/>
                  </a:moveTo>
                  <a:lnTo>
                    <a:pt x="2568105" y="1511312"/>
                  </a:lnTo>
                  <a:lnTo>
                    <a:pt x="2560929" y="1518323"/>
                  </a:lnTo>
                  <a:lnTo>
                    <a:pt x="2565133" y="1519186"/>
                  </a:lnTo>
                  <a:lnTo>
                    <a:pt x="2569464" y="1514957"/>
                  </a:lnTo>
                  <a:close/>
                </a:path>
                <a:path w="3461384" h="2085340">
                  <a:moveTo>
                    <a:pt x="2633116" y="1459458"/>
                  </a:moveTo>
                  <a:lnTo>
                    <a:pt x="2632684" y="1459611"/>
                  </a:lnTo>
                  <a:lnTo>
                    <a:pt x="2629928" y="1462532"/>
                  </a:lnTo>
                  <a:lnTo>
                    <a:pt x="2630297" y="1462405"/>
                  </a:lnTo>
                  <a:lnTo>
                    <a:pt x="2630652" y="1462239"/>
                  </a:lnTo>
                  <a:lnTo>
                    <a:pt x="2631071" y="1461998"/>
                  </a:lnTo>
                  <a:lnTo>
                    <a:pt x="2631910" y="1460741"/>
                  </a:lnTo>
                  <a:lnTo>
                    <a:pt x="2633116" y="1459458"/>
                  </a:lnTo>
                  <a:close/>
                </a:path>
                <a:path w="3461384" h="2085340">
                  <a:moveTo>
                    <a:pt x="2636050" y="1457502"/>
                  </a:moveTo>
                  <a:lnTo>
                    <a:pt x="2633218" y="1459344"/>
                  </a:lnTo>
                  <a:lnTo>
                    <a:pt x="2633688" y="1459255"/>
                  </a:lnTo>
                  <a:lnTo>
                    <a:pt x="2636050" y="1457502"/>
                  </a:lnTo>
                  <a:close/>
                </a:path>
                <a:path w="3461384" h="2085340">
                  <a:moveTo>
                    <a:pt x="2719146" y="1376680"/>
                  </a:moveTo>
                  <a:lnTo>
                    <a:pt x="2718866" y="1376527"/>
                  </a:lnTo>
                  <a:lnTo>
                    <a:pt x="2718117" y="1376718"/>
                  </a:lnTo>
                  <a:lnTo>
                    <a:pt x="2716098" y="1377797"/>
                  </a:lnTo>
                  <a:lnTo>
                    <a:pt x="2716885" y="1377772"/>
                  </a:lnTo>
                  <a:lnTo>
                    <a:pt x="2718016" y="1377238"/>
                  </a:lnTo>
                  <a:lnTo>
                    <a:pt x="2719146" y="1376680"/>
                  </a:lnTo>
                  <a:close/>
                </a:path>
                <a:path w="3461384" h="2085340">
                  <a:moveTo>
                    <a:pt x="2785732" y="1348524"/>
                  </a:moveTo>
                  <a:lnTo>
                    <a:pt x="2781198" y="1348524"/>
                  </a:lnTo>
                  <a:lnTo>
                    <a:pt x="2772359" y="1361224"/>
                  </a:lnTo>
                  <a:lnTo>
                    <a:pt x="2770301" y="1373924"/>
                  </a:lnTo>
                  <a:lnTo>
                    <a:pt x="2785732" y="1348524"/>
                  </a:lnTo>
                  <a:close/>
                </a:path>
                <a:path w="3461384" h="2085340">
                  <a:moveTo>
                    <a:pt x="2791955" y="1342605"/>
                  </a:moveTo>
                  <a:lnTo>
                    <a:pt x="2785732" y="1348524"/>
                  </a:lnTo>
                  <a:lnTo>
                    <a:pt x="2790444" y="1348524"/>
                  </a:lnTo>
                  <a:lnTo>
                    <a:pt x="2791955" y="1342605"/>
                  </a:lnTo>
                  <a:close/>
                </a:path>
                <a:path w="3461384" h="2085340">
                  <a:moveTo>
                    <a:pt x="2828963" y="1305674"/>
                  </a:moveTo>
                  <a:lnTo>
                    <a:pt x="2825800" y="1310424"/>
                  </a:lnTo>
                  <a:lnTo>
                    <a:pt x="2827934" y="1310424"/>
                  </a:lnTo>
                  <a:lnTo>
                    <a:pt x="2828963" y="1305674"/>
                  </a:lnTo>
                  <a:close/>
                </a:path>
                <a:path w="3461384" h="2085340">
                  <a:moveTo>
                    <a:pt x="2859443" y="1272324"/>
                  </a:moveTo>
                  <a:lnTo>
                    <a:pt x="2835338" y="1272324"/>
                  </a:lnTo>
                  <a:lnTo>
                    <a:pt x="2829179" y="1272324"/>
                  </a:lnTo>
                  <a:lnTo>
                    <a:pt x="2827045" y="1272324"/>
                  </a:lnTo>
                  <a:lnTo>
                    <a:pt x="2819857" y="1285024"/>
                  </a:lnTo>
                  <a:lnTo>
                    <a:pt x="2823921" y="1285024"/>
                  </a:lnTo>
                  <a:lnTo>
                    <a:pt x="2816021" y="1297724"/>
                  </a:lnTo>
                  <a:lnTo>
                    <a:pt x="2811703" y="1297724"/>
                  </a:lnTo>
                  <a:lnTo>
                    <a:pt x="2814790" y="1289456"/>
                  </a:lnTo>
                  <a:lnTo>
                    <a:pt x="2818523" y="1285024"/>
                  </a:lnTo>
                  <a:lnTo>
                    <a:pt x="2815069" y="1288719"/>
                  </a:lnTo>
                  <a:lnTo>
                    <a:pt x="2816441" y="1285024"/>
                  </a:lnTo>
                  <a:lnTo>
                    <a:pt x="2807106" y="1285024"/>
                  </a:lnTo>
                  <a:lnTo>
                    <a:pt x="2799016" y="1297724"/>
                  </a:lnTo>
                  <a:lnTo>
                    <a:pt x="2805087" y="1297724"/>
                  </a:lnTo>
                  <a:lnTo>
                    <a:pt x="2797111" y="1310424"/>
                  </a:lnTo>
                  <a:lnTo>
                    <a:pt x="2807817" y="1297724"/>
                  </a:lnTo>
                  <a:lnTo>
                    <a:pt x="2809329" y="1297724"/>
                  </a:lnTo>
                  <a:lnTo>
                    <a:pt x="2802509" y="1310424"/>
                  </a:lnTo>
                  <a:lnTo>
                    <a:pt x="2797111" y="1310424"/>
                  </a:lnTo>
                  <a:lnTo>
                    <a:pt x="2790075" y="1310424"/>
                  </a:lnTo>
                  <a:lnTo>
                    <a:pt x="2777807" y="1323124"/>
                  </a:lnTo>
                  <a:lnTo>
                    <a:pt x="2767038" y="1335824"/>
                  </a:lnTo>
                  <a:lnTo>
                    <a:pt x="2755493" y="1348524"/>
                  </a:lnTo>
                  <a:lnTo>
                    <a:pt x="2740876" y="1361224"/>
                  </a:lnTo>
                  <a:lnTo>
                    <a:pt x="2745981" y="1361224"/>
                  </a:lnTo>
                  <a:lnTo>
                    <a:pt x="2740774" y="1373924"/>
                  </a:lnTo>
                  <a:lnTo>
                    <a:pt x="2728087" y="1373924"/>
                  </a:lnTo>
                  <a:lnTo>
                    <a:pt x="2723083" y="1386624"/>
                  </a:lnTo>
                  <a:lnTo>
                    <a:pt x="2711653" y="1386624"/>
                  </a:lnTo>
                  <a:lnTo>
                    <a:pt x="2705976" y="1399324"/>
                  </a:lnTo>
                  <a:lnTo>
                    <a:pt x="2703728" y="1399324"/>
                  </a:lnTo>
                  <a:lnTo>
                    <a:pt x="2691981" y="1412024"/>
                  </a:lnTo>
                  <a:lnTo>
                    <a:pt x="2681274" y="1424724"/>
                  </a:lnTo>
                  <a:lnTo>
                    <a:pt x="2674645" y="1424724"/>
                  </a:lnTo>
                  <a:lnTo>
                    <a:pt x="2668079" y="1437424"/>
                  </a:lnTo>
                  <a:lnTo>
                    <a:pt x="2657792" y="1449870"/>
                  </a:lnTo>
                  <a:lnTo>
                    <a:pt x="2658300" y="1437424"/>
                  </a:lnTo>
                  <a:lnTo>
                    <a:pt x="2657259" y="1437424"/>
                  </a:lnTo>
                  <a:lnTo>
                    <a:pt x="2651658" y="1450124"/>
                  </a:lnTo>
                  <a:lnTo>
                    <a:pt x="2648293" y="1450124"/>
                  </a:lnTo>
                  <a:lnTo>
                    <a:pt x="2642717" y="1462824"/>
                  </a:lnTo>
                  <a:lnTo>
                    <a:pt x="2631084" y="1462824"/>
                  </a:lnTo>
                  <a:lnTo>
                    <a:pt x="2629166" y="1475524"/>
                  </a:lnTo>
                  <a:lnTo>
                    <a:pt x="2622969" y="1475524"/>
                  </a:lnTo>
                  <a:lnTo>
                    <a:pt x="2612758" y="1488224"/>
                  </a:lnTo>
                  <a:lnTo>
                    <a:pt x="2611386" y="1488224"/>
                  </a:lnTo>
                  <a:lnTo>
                    <a:pt x="2602293" y="1500924"/>
                  </a:lnTo>
                  <a:lnTo>
                    <a:pt x="2592997" y="1500924"/>
                  </a:lnTo>
                  <a:lnTo>
                    <a:pt x="2583662" y="1513624"/>
                  </a:lnTo>
                  <a:lnTo>
                    <a:pt x="2574150" y="1526324"/>
                  </a:lnTo>
                  <a:lnTo>
                    <a:pt x="2564942" y="1526324"/>
                  </a:lnTo>
                  <a:lnTo>
                    <a:pt x="2556256" y="1539024"/>
                  </a:lnTo>
                  <a:lnTo>
                    <a:pt x="2548305" y="1539024"/>
                  </a:lnTo>
                  <a:lnTo>
                    <a:pt x="2538095" y="1551724"/>
                  </a:lnTo>
                  <a:lnTo>
                    <a:pt x="2527439" y="1551724"/>
                  </a:lnTo>
                  <a:lnTo>
                    <a:pt x="2516962" y="1564424"/>
                  </a:lnTo>
                  <a:lnTo>
                    <a:pt x="2507246" y="1577124"/>
                  </a:lnTo>
                  <a:lnTo>
                    <a:pt x="2500109" y="1577124"/>
                  </a:lnTo>
                  <a:lnTo>
                    <a:pt x="2496362" y="1589824"/>
                  </a:lnTo>
                  <a:lnTo>
                    <a:pt x="2492032" y="1589824"/>
                  </a:lnTo>
                  <a:lnTo>
                    <a:pt x="2481249" y="1602524"/>
                  </a:lnTo>
                  <a:lnTo>
                    <a:pt x="2477478" y="1602524"/>
                  </a:lnTo>
                  <a:lnTo>
                    <a:pt x="2480538" y="1589824"/>
                  </a:lnTo>
                  <a:lnTo>
                    <a:pt x="2476830" y="1589824"/>
                  </a:lnTo>
                  <a:lnTo>
                    <a:pt x="2467356" y="1602524"/>
                  </a:lnTo>
                  <a:lnTo>
                    <a:pt x="2456218" y="1615224"/>
                  </a:lnTo>
                  <a:lnTo>
                    <a:pt x="2438603" y="1615224"/>
                  </a:lnTo>
                  <a:lnTo>
                    <a:pt x="2429218" y="1627924"/>
                  </a:lnTo>
                  <a:lnTo>
                    <a:pt x="2418816" y="1640624"/>
                  </a:lnTo>
                  <a:lnTo>
                    <a:pt x="2406446" y="1640624"/>
                  </a:lnTo>
                  <a:lnTo>
                    <a:pt x="2397290" y="1653324"/>
                  </a:lnTo>
                  <a:lnTo>
                    <a:pt x="2385149" y="1666024"/>
                  </a:lnTo>
                  <a:lnTo>
                    <a:pt x="2371763" y="1678724"/>
                  </a:lnTo>
                  <a:lnTo>
                    <a:pt x="2357767" y="1678724"/>
                  </a:lnTo>
                  <a:lnTo>
                    <a:pt x="2351125" y="1691424"/>
                  </a:lnTo>
                  <a:lnTo>
                    <a:pt x="2331529" y="1691424"/>
                  </a:lnTo>
                  <a:lnTo>
                    <a:pt x="2325179" y="1704124"/>
                  </a:lnTo>
                  <a:lnTo>
                    <a:pt x="2306904" y="1704124"/>
                  </a:lnTo>
                  <a:lnTo>
                    <a:pt x="2298535" y="1716824"/>
                  </a:lnTo>
                  <a:lnTo>
                    <a:pt x="2289632" y="1729524"/>
                  </a:lnTo>
                  <a:lnTo>
                    <a:pt x="2278811" y="1729524"/>
                  </a:lnTo>
                  <a:lnTo>
                    <a:pt x="2272119" y="1742224"/>
                  </a:lnTo>
                  <a:lnTo>
                    <a:pt x="2249208" y="1742224"/>
                  </a:lnTo>
                  <a:lnTo>
                    <a:pt x="2234438" y="1752104"/>
                  </a:lnTo>
                  <a:lnTo>
                    <a:pt x="2232622" y="1754924"/>
                  </a:lnTo>
                  <a:lnTo>
                    <a:pt x="2232037" y="1754924"/>
                  </a:lnTo>
                  <a:lnTo>
                    <a:pt x="2233587" y="1752663"/>
                  </a:lnTo>
                  <a:lnTo>
                    <a:pt x="2230221" y="1754924"/>
                  </a:lnTo>
                  <a:lnTo>
                    <a:pt x="2222754" y="1754924"/>
                  </a:lnTo>
                  <a:lnTo>
                    <a:pt x="2213838" y="1767624"/>
                  </a:lnTo>
                  <a:lnTo>
                    <a:pt x="2217978" y="1767624"/>
                  </a:lnTo>
                  <a:lnTo>
                    <a:pt x="2205990" y="1780324"/>
                  </a:lnTo>
                  <a:lnTo>
                    <a:pt x="2213051" y="1767624"/>
                  </a:lnTo>
                  <a:lnTo>
                    <a:pt x="2209469" y="1767624"/>
                  </a:lnTo>
                  <a:lnTo>
                    <a:pt x="2202891" y="1780324"/>
                  </a:lnTo>
                  <a:lnTo>
                    <a:pt x="2186076" y="1780324"/>
                  </a:lnTo>
                  <a:lnTo>
                    <a:pt x="2179701" y="1793024"/>
                  </a:lnTo>
                  <a:lnTo>
                    <a:pt x="2154237" y="1793024"/>
                  </a:lnTo>
                  <a:lnTo>
                    <a:pt x="2133816" y="1805724"/>
                  </a:lnTo>
                  <a:lnTo>
                    <a:pt x="2117699" y="1818424"/>
                  </a:lnTo>
                  <a:lnTo>
                    <a:pt x="2100795" y="1818424"/>
                  </a:lnTo>
                  <a:lnTo>
                    <a:pt x="2095017" y="1831124"/>
                  </a:lnTo>
                  <a:lnTo>
                    <a:pt x="2070646" y="1831124"/>
                  </a:lnTo>
                  <a:lnTo>
                    <a:pt x="2058035" y="1843824"/>
                  </a:lnTo>
                  <a:lnTo>
                    <a:pt x="2045119" y="1843824"/>
                  </a:lnTo>
                  <a:lnTo>
                    <a:pt x="2031885" y="1856524"/>
                  </a:lnTo>
                  <a:lnTo>
                    <a:pt x="2019427" y="1856524"/>
                  </a:lnTo>
                  <a:lnTo>
                    <a:pt x="2013534" y="1869224"/>
                  </a:lnTo>
                  <a:lnTo>
                    <a:pt x="1999742" y="1869224"/>
                  </a:lnTo>
                  <a:lnTo>
                    <a:pt x="1985949" y="1881924"/>
                  </a:lnTo>
                  <a:lnTo>
                    <a:pt x="1955685" y="1881924"/>
                  </a:lnTo>
                  <a:lnTo>
                    <a:pt x="1940534" y="1894624"/>
                  </a:lnTo>
                  <a:lnTo>
                    <a:pt x="1939150" y="1894624"/>
                  </a:lnTo>
                  <a:lnTo>
                    <a:pt x="1919909" y="1894624"/>
                  </a:lnTo>
                  <a:lnTo>
                    <a:pt x="1904644" y="1907324"/>
                  </a:lnTo>
                  <a:lnTo>
                    <a:pt x="1912480" y="1894624"/>
                  </a:lnTo>
                  <a:lnTo>
                    <a:pt x="1898624" y="1907324"/>
                  </a:lnTo>
                  <a:lnTo>
                    <a:pt x="1880336" y="1907324"/>
                  </a:lnTo>
                  <a:lnTo>
                    <a:pt x="1862226" y="1920024"/>
                  </a:lnTo>
                  <a:lnTo>
                    <a:pt x="1848942" y="1932724"/>
                  </a:lnTo>
                  <a:lnTo>
                    <a:pt x="1842300" y="1932724"/>
                  </a:lnTo>
                  <a:lnTo>
                    <a:pt x="1848383" y="1920024"/>
                  </a:lnTo>
                  <a:lnTo>
                    <a:pt x="1795322" y="1945424"/>
                  </a:lnTo>
                  <a:lnTo>
                    <a:pt x="1769846" y="1958124"/>
                  </a:lnTo>
                  <a:lnTo>
                    <a:pt x="1739061" y="1958124"/>
                  </a:lnTo>
                  <a:lnTo>
                    <a:pt x="1730578" y="1970824"/>
                  </a:lnTo>
                  <a:lnTo>
                    <a:pt x="1730819" y="1958124"/>
                  </a:lnTo>
                  <a:lnTo>
                    <a:pt x="1729727" y="1958124"/>
                  </a:lnTo>
                  <a:lnTo>
                    <a:pt x="1725663" y="1970824"/>
                  </a:lnTo>
                  <a:lnTo>
                    <a:pt x="1688706" y="1970824"/>
                  </a:lnTo>
                  <a:lnTo>
                    <a:pt x="1669897" y="1983524"/>
                  </a:lnTo>
                  <a:lnTo>
                    <a:pt x="1652231" y="1983524"/>
                  </a:lnTo>
                  <a:lnTo>
                    <a:pt x="1632940" y="1996224"/>
                  </a:lnTo>
                  <a:lnTo>
                    <a:pt x="1563916" y="1996224"/>
                  </a:lnTo>
                  <a:lnTo>
                    <a:pt x="1538922" y="2008924"/>
                  </a:lnTo>
                  <a:lnTo>
                    <a:pt x="1514513" y="2021624"/>
                  </a:lnTo>
                  <a:lnTo>
                    <a:pt x="1465681" y="2021624"/>
                  </a:lnTo>
                  <a:lnTo>
                    <a:pt x="1435760" y="2034324"/>
                  </a:lnTo>
                  <a:lnTo>
                    <a:pt x="1365605" y="2034324"/>
                  </a:lnTo>
                  <a:lnTo>
                    <a:pt x="1358163" y="2047024"/>
                  </a:lnTo>
                  <a:lnTo>
                    <a:pt x="1345819" y="2047024"/>
                  </a:lnTo>
                  <a:lnTo>
                    <a:pt x="1338732" y="2034324"/>
                  </a:lnTo>
                  <a:lnTo>
                    <a:pt x="1328966" y="2047024"/>
                  </a:lnTo>
                  <a:lnTo>
                    <a:pt x="1273962" y="2047024"/>
                  </a:lnTo>
                  <a:lnTo>
                    <a:pt x="1209954" y="2059724"/>
                  </a:lnTo>
                  <a:lnTo>
                    <a:pt x="1196327" y="2059724"/>
                  </a:lnTo>
                  <a:lnTo>
                    <a:pt x="1196327" y="2074608"/>
                  </a:lnTo>
                  <a:lnTo>
                    <a:pt x="1194663" y="2075103"/>
                  </a:lnTo>
                  <a:lnTo>
                    <a:pt x="1196238" y="2072424"/>
                  </a:lnTo>
                  <a:lnTo>
                    <a:pt x="1196327" y="2074608"/>
                  </a:lnTo>
                  <a:lnTo>
                    <a:pt x="1196327" y="2059724"/>
                  </a:lnTo>
                  <a:lnTo>
                    <a:pt x="1079500" y="2059724"/>
                  </a:lnTo>
                  <a:lnTo>
                    <a:pt x="1071499" y="2072424"/>
                  </a:lnTo>
                  <a:lnTo>
                    <a:pt x="1061402" y="2072424"/>
                  </a:lnTo>
                  <a:lnTo>
                    <a:pt x="1056424" y="2059724"/>
                  </a:lnTo>
                  <a:lnTo>
                    <a:pt x="988656" y="2059724"/>
                  </a:lnTo>
                  <a:lnTo>
                    <a:pt x="968032" y="2071446"/>
                  </a:lnTo>
                  <a:lnTo>
                    <a:pt x="972527" y="2059724"/>
                  </a:lnTo>
                  <a:lnTo>
                    <a:pt x="940523" y="2059724"/>
                  </a:lnTo>
                  <a:lnTo>
                    <a:pt x="926579" y="2072424"/>
                  </a:lnTo>
                  <a:lnTo>
                    <a:pt x="773887" y="2072424"/>
                  </a:lnTo>
                  <a:lnTo>
                    <a:pt x="769493" y="2059724"/>
                  </a:lnTo>
                  <a:lnTo>
                    <a:pt x="767295" y="2072424"/>
                  </a:lnTo>
                  <a:lnTo>
                    <a:pt x="749579" y="2072424"/>
                  </a:lnTo>
                  <a:lnTo>
                    <a:pt x="748436" y="2059724"/>
                  </a:lnTo>
                  <a:lnTo>
                    <a:pt x="703059" y="2059724"/>
                  </a:lnTo>
                  <a:lnTo>
                    <a:pt x="689051" y="2047024"/>
                  </a:lnTo>
                  <a:lnTo>
                    <a:pt x="653224" y="2047024"/>
                  </a:lnTo>
                  <a:lnTo>
                    <a:pt x="649706" y="2034324"/>
                  </a:lnTo>
                  <a:lnTo>
                    <a:pt x="648830" y="2034324"/>
                  </a:lnTo>
                  <a:lnTo>
                    <a:pt x="650341" y="2046071"/>
                  </a:lnTo>
                  <a:lnTo>
                    <a:pt x="641629" y="2034324"/>
                  </a:lnTo>
                  <a:lnTo>
                    <a:pt x="634047" y="2034324"/>
                  </a:lnTo>
                  <a:lnTo>
                    <a:pt x="632815" y="2034057"/>
                  </a:lnTo>
                  <a:lnTo>
                    <a:pt x="632040" y="2033917"/>
                  </a:lnTo>
                  <a:lnTo>
                    <a:pt x="631583" y="2033917"/>
                  </a:lnTo>
                  <a:lnTo>
                    <a:pt x="630567" y="2033676"/>
                  </a:lnTo>
                  <a:lnTo>
                    <a:pt x="632599" y="2034679"/>
                  </a:lnTo>
                  <a:lnTo>
                    <a:pt x="633577" y="2035175"/>
                  </a:lnTo>
                  <a:lnTo>
                    <a:pt x="634123" y="2035073"/>
                  </a:lnTo>
                  <a:lnTo>
                    <a:pt x="635482" y="2047024"/>
                  </a:lnTo>
                  <a:lnTo>
                    <a:pt x="621144" y="2047024"/>
                  </a:lnTo>
                  <a:lnTo>
                    <a:pt x="612165" y="2034324"/>
                  </a:lnTo>
                  <a:lnTo>
                    <a:pt x="593166" y="2034324"/>
                  </a:lnTo>
                  <a:lnTo>
                    <a:pt x="588530" y="2021624"/>
                  </a:lnTo>
                  <a:lnTo>
                    <a:pt x="568820" y="2021624"/>
                  </a:lnTo>
                  <a:lnTo>
                    <a:pt x="548386" y="2008924"/>
                  </a:lnTo>
                  <a:lnTo>
                    <a:pt x="515734" y="2008924"/>
                  </a:lnTo>
                  <a:lnTo>
                    <a:pt x="503326" y="1996224"/>
                  </a:lnTo>
                  <a:lnTo>
                    <a:pt x="467360" y="1996224"/>
                  </a:lnTo>
                  <a:lnTo>
                    <a:pt x="457682" y="1983524"/>
                  </a:lnTo>
                  <a:lnTo>
                    <a:pt x="461238" y="1983524"/>
                  </a:lnTo>
                  <a:lnTo>
                    <a:pt x="430034" y="1970824"/>
                  </a:lnTo>
                  <a:lnTo>
                    <a:pt x="400189" y="1958124"/>
                  </a:lnTo>
                  <a:lnTo>
                    <a:pt x="369912" y="1958124"/>
                  </a:lnTo>
                  <a:lnTo>
                    <a:pt x="342290" y="1936508"/>
                  </a:lnTo>
                  <a:lnTo>
                    <a:pt x="259651" y="1894624"/>
                  </a:lnTo>
                  <a:lnTo>
                    <a:pt x="219621" y="1869224"/>
                  </a:lnTo>
                  <a:lnTo>
                    <a:pt x="183299" y="1843824"/>
                  </a:lnTo>
                  <a:lnTo>
                    <a:pt x="175107" y="1831124"/>
                  </a:lnTo>
                  <a:lnTo>
                    <a:pt x="164033" y="1831124"/>
                  </a:lnTo>
                  <a:lnTo>
                    <a:pt x="157975" y="1818424"/>
                  </a:lnTo>
                  <a:lnTo>
                    <a:pt x="146177" y="1818424"/>
                  </a:lnTo>
                  <a:lnTo>
                    <a:pt x="140893" y="1805724"/>
                  </a:lnTo>
                  <a:lnTo>
                    <a:pt x="127317" y="1793024"/>
                  </a:lnTo>
                  <a:lnTo>
                    <a:pt x="116039" y="1780324"/>
                  </a:lnTo>
                  <a:lnTo>
                    <a:pt x="103898" y="1767624"/>
                  </a:lnTo>
                  <a:lnTo>
                    <a:pt x="87782" y="1754924"/>
                  </a:lnTo>
                  <a:lnTo>
                    <a:pt x="81864" y="1754924"/>
                  </a:lnTo>
                  <a:lnTo>
                    <a:pt x="73761" y="1742224"/>
                  </a:lnTo>
                  <a:lnTo>
                    <a:pt x="67729" y="1729524"/>
                  </a:lnTo>
                  <a:lnTo>
                    <a:pt x="61683" y="1729524"/>
                  </a:lnTo>
                  <a:lnTo>
                    <a:pt x="51562" y="1716824"/>
                  </a:lnTo>
                  <a:lnTo>
                    <a:pt x="46596" y="1704124"/>
                  </a:lnTo>
                  <a:lnTo>
                    <a:pt x="41833" y="1704124"/>
                  </a:lnTo>
                  <a:lnTo>
                    <a:pt x="37604" y="1691424"/>
                  </a:lnTo>
                  <a:lnTo>
                    <a:pt x="38468" y="1691424"/>
                  </a:lnTo>
                  <a:lnTo>
                    <a:pt x="30746" y="1678724"/>
                  </a:lnTo>
                  <a:lnTo>
                    <a:pt x="24333" y="1666024"/>
                  </a:lnTo>
                  <a:lnTo>
                    <a:pt x="17094" y="1653324"/>
                  </a:lnTo>
                  <a:lnTo>
                    <a:pt x="12306" y="1653324"/>
                  </a:lnTo>
                  <a:lnTo>
                    <a:pt x="15582" y="1666024"/>
                  </a:lnTo>
                  <a:lnTo>
                    <a:pt x="14389" y="1666024"/>
                  </a:lnTo>
                  <a:lnTo>
                    <a:pt x="7658" y="1653324"/>
                  </a:lnTo>
                  <a:lnTo>
                    <a:pt x="88" y="1653324"/>
                  </a:lnTo>
                  <a:lnTo>
                    <a:pt x="0" y="1666024"/>
                  </a:lnTo>
                  <a:lnTo>
                    <a:pt x="5499" y="1678724"/>
                  </a:lnTo>
                  <a:lnTo>
                    <a:pt x="9880" y="1678724"/>
                  </a:lnTo>
                  <a:lnTo>
                    <a:pt x="13995" y="1691424"/>
                  </a:lnTo>
                  <a:lnTo>
                    <a:pt x="19342" y="1704124"/>
                  </a:lnTo>
                  <a:lnTo>
                    <a:pt x="20269" y="1704124"/>
                  </a:lnTo>
                  <a:lnTo>
                    <a:pt x="17018" y="1691424"/>
                  </a:lnTo>
                  <a:lnTo>
                    <a:pt x="18567" y="1691424"/>
                  </a:lnTo>
                  <a:lnTo>
                    <a:pt x="20269" y="1704124"/>
                  </a:lnTo>
                  <a:lnTo>
                    <a:pt x="24955" y="1704124"/>
                  </a:lnTo>
                  <a:lnTo>
                    <a:pt x="26835" y="1716824"/>
                  </a:lnTo>
                  <a:lnTo>
                    <a:pt x="36639" y="1716824"/>
                  </a:lnTo>
                  <a:lnTo>
                    <a:pt x="41960" y="1729524"/>
                  </a:lnTo>
                  <a:lnTo>
                    <a:pt x="49161" y="1729524"/>
                  </a:lnTo>
                  <a:lnTo>
                    <a:pt x="53238" y="1742224"/>
                  </a:lnTo>
                  <a:lnTo>
                    <a:pt x="59080" y="1754924"/>
                  </a:lnTo>
                  <a:lnTo>
                    <a:pt x="71183" y="1754924"/>
                  </a:lnTo>
                  <a:lnTo>
                    <a:pt x="75882" y="1767624"/>
                  </a:lnTo>
                  <a:lnTo>
                    <a:pt x="81191" y="1767624"/>
                  </a:lnTo>
                  <a:lnTo>
                    <a:pt x="88506" y="1780324"/>
                  </a:lnTo>
                  <a:lnTo>
                    <a:pt x="94297" y="1780324"/>
                  </a:lnTo>
                  <a:lnTo>
                    <a:pt x="94449" y="1783118"/>
                  </a:lnTo>
                  <a:lnTo>
                    <a:pt x="94221" y="1783003"/>
                  </a:lnTo>
                  <a:lnTo>
                    <a:pt x="93903" y="1782978"/>
                  </a:lnTo>
                  <a:lnTo>
                    <a:pt x="94475" y="1783588"/>
                  </a:lnTo>
                  <a:lnTo>
                    <a:pt x="94996" y="1793024"/>
                  </a:lnTo>
                  <a:lnTo>
                    <a:pt x="104178" y="1793024"/>
                  </a:lnTo>
                  <a:lnTo>
                    <a:pt x="110490" y="1805724"/>
                  </a:lnTo>
                  <a:lnTo>
                    <a:pt x="113322" y="1805724"/>
                  </a:lnTo>
                  <a:lnTo>
                    <a:pt x="121615" y="1818424"/>
                  </a:lnTo>
                  <a:lnTo>
                    <a:pt x="131572" y="1818424"/>
                  </a:lnTo>
                  <a:lnTo>
                    <a:pt x="133616" y="1831124"/>
                  </a:lnTo>
                  <a:lnTo>
                    <a:pt x="144589" y="1831124"/>
                  </a:lnTo>
                  <a:lnTo>
                    <a:pt x="151041" y="1843824"/>
                  </a:lnTo>
                  <a:lnTo>
                    <a:pt x="157924" y="1843824"/>
                  </a:lnTo>
                  <a:lnTo>
                    <a:pt x="165252" y="1856524"/>
                  </a:lnTo>
                  <a:lnTo>
                    <a:pt x="180124" y="1856524"/>
                  </a:lnTo>
                  <a:lnTo>
                    <a:pt x="182943" y="1861553"/>
                  </a:lnTo>
                  <a:lnTo>
                    <a:pt x="182422" y="1856524"/>
                  </a:lnTo>
                  <a:lnTo>
                    <a:pt x="191604" y="1869224"/>
                  </a:lnTo>
                  <a:lnTo>
                    <a:pt x="193802" y="1869224"/>
                  </a:lnTo>
                  <a:lnTo>
                    <a:pt x="199491" y="1881924"/>
                  </a:lnTo>
                  <a:lnTo>
                    <a:pt x="220395" y="1881924"/>
                  </a:lnTo>
                  <a:lnTo>
                    <a:pt x="228612" y="1894624"/>
                  </a:lnTo>
                  <a:lnTo>
                    <a:pt x="240753" y="1894624"/>
                  </a:lnTo>
                  <a:lnTo>
                    <a:pt x="248818" y="1907324"/>
                  </a:lnTo>
                  <a:lnTo>
                    <a:pt x="255739" y="1907324"/>
                  </a:lnTo>
                  <a:lnTo>
                    <a:pt x="260794" y="1920024"/>
                  </a:lnTo>
                  <a:lnTo>
                    <a:pt x="276123" y="1920024"/>
                  </a:lnTo>
                  <a:lnTo>
                    <a:pt x="277698" y="1932724"/>
                  </a:lnTo>
                  <a:lnTo>
                    <a:pt x="302869" y="1932724"/>
                  </a:lnTo>
                  <a:lnTo>
                    <a:pt x="305104" y="1945424"/>
                  </a:lnTo>
                  <a:lnTo>
                    <a:pt x="323824" y="1945424"/>
                  </a:lnTo>
                  <a:lnTo>
                    <a:pt x="331558" y="1958124"/>
                  </a:lnTo>
                  <a:lnTo>
                    <a:pt x="350405" y="1958124"/>
                  </a:lnTo>
                  <a:lnTo>
                    <a:pt x="364744" y="1970824"/>
                  </a:lnTo>
                  <a:lnTo>
                    <a:pt x="379577" y="1970824"/>
                  </a:lnTo>
                  <a:lnTo>
                    <a:pt x="393204" y="1983435"/>
                  </a:lnTo>
                  <a:lnTo>
                    <a:pt x="393433" y="1976323"/>
                  </a:lnTo>
                  <a:lnTo>
                    <a:pt x="398957" y="1978723"/>
                  </a:lnTo>
                  <a:lnTo>
                    <a:pt x="396862" y="1976932"/>
                  </a:lnTo>
                  <a:lnTo>
                    <a:pt x="395732" y="1975446"/>
                  </a:lnTo>
                  <a:lnTo>
                    <a:pt x="394919" y="1974113"/>
                  </a:lnTo>
                  <a:lnTo>
                    <a:pt x="393484" y="1974684"/>
                  </a:lnTo>
                  <a:lnTo>
                    <a:pt x="393611" y="1970824"/>
                  </a:lnTo>
                  <a:lnTo>
                    <a:pt x="394652" y="1970824"/>
                  </a:lnTo>
                  <a:lnTo>
                    <a:pt x="402082" y="1983524"/>
                  </a:lnTo>
                  <a:lnTo>
                    <a:pt x="411302" y="1983524"/>
                  </a:lnTo>
                  <a:lnTo>
                    <a:pt x="414413" y="1983524"/>
                  </a:lnTo>
                  <a:lnTo>
                    <a:pt x="424065" y="1983524"/>
                  </a:lnTo>
                  <a:lnTo>
                    <a:pt x="435673" y="1996224"/>
                  </a:lnTo>
                  <a:lnTo>
                    <a:pt x="432079" y="1996224"/>
                  </a:lnTo>
                  <a:lnTo>
                    <a:pt x="414413" y="1983524"/>
                  </a:lnTo>
                  <a:lnTo>
                    <a:pt x="417855" y="1996224"/>
                  </a:lnTo>
                  <a:lnTo>
                    <a:pt x="428650" y="1996224"/>
                  </a:lnTo>
                  <a:lnTo>
                    <a:pt x="439610" y="2008924"/>
                  </a:lnTo>
                  <a:lnTo>
                    <a:pt x="470636" y="2008924"/>
                  </a:lnTo>
                  <a:lnTo>
                    <a:pt x="489826" y="2021624"/>
                  </a:lnTo>
                  <a:lnTo>
                    <a:pt x="507466" y="2021624"/>
                  </a:lnTo>
                  <a:lnTo>
                    <a:pt x="521843" y="2034324"/>
                  </a:lnTo>
                  <a:lnTo>
                    <a:pt x="562622" y="2034324"/>
                  </a:lnTo>
                  <a:lnTo>
                    <a:pt x="569480" y="2047024"/>
                  </a:lnTo>
                  <a:lnTo>
                    <a:pt x="592988" y="2047024"/>
                  </a:lnTo>
                  <a:lnTo>
                    <a:pt x="612762" y="2059724"/>
                  </a:lnTo>
                  <a:lnTo>
                    <a:pt x="633425" y="2059724"/>
                  </a:lnTo>
                  <a:lnTo>
                    <a:pt x="676249" y="2072424"/>
                  </a:lnTo>
                  <a:lnTo>
                    <a:pt x="675741" y="2072424"/>
                  </a:lnTo>
                  <a:lnTo>
                    <a:pt x="733285" y="2085124"/>
                  </a:lnTo>
                  <a:lnTo>
                    <a:pt x="1188796" y="2085124"/>
                  </a:lnTo>
                  <a:lnTo>
                    <a:pt x="1194523" y="2075332"/>
                  </a:lnTo>
                  <a:lnTo>
                    <a:pt x="1196352" y="2075243"/>
                  </a:lnTo>
                  <a:lnTo>
                    <a:pt x="1196771" y="2085124"/>
                  </a:lnTo>
                  <a:lnTo>
                    <a:pt x="1212138" y="2072424"/>
                  </a:lnTo>
                  <a:lnTo>
                    <a:pt x="1220800" y="2085124"/>
                  </a:lnTo>
                  <a:lnTo>
                    <a:pt x="1231531" y="2072424"/>
                  </a:lnTo>
                  <a:lnTo>
                    <a:pt x="1338541" y="2072424"/>
                  </a:lnTo>
                  <a:lnTo>
                    <a:pt x="1352054" y="2059724"/>
                  </a:lnTo>
                  <a:lnTo>
                    <a:pt x="1365059" y="2059724"/>
                  </a:lnTo>
                  <a:lnTo>
                    <a:pt x="1362202" y="2072424"/>
                  </a:lnTo>
                  <a:lnTo>
                    <a:pt x="1384922" y="2059724"/>
                  </a:lnTo>
                  <a:lnTo>
                    <a:pt x="1432699" y="2059724"/>
                  </a:lnTo>
                  <a:lnTo>
                    <a:pt x="1457350" y="2047024"/>
                  </a:lnTo>
                  <a:lnTo>
                    <a:pt x="1513001" y="2047024"/>
                  </a:lnTo>
                  <a:lnTo>
                    <a:pt x="1534655" y="2034324"/>
                  </a:lnTo>
                  <a:lnTo>
                    <a:pt x="1568856" y="2034324"/>
                  </a:lnTo>
                  <a:lnTo>
                    <a:pt x="1587042" y="2021624"/>
                  </a:lnTo>
                  <a:lnTo>
                    <a:pt x="1628152" y="2021624"/>
                  </a:lnTo>
                  <a:lnTo>
                    <a:pt x="1636255" y="2008924"/>
                  </a:lnTo>
                  <a:lnTo>
                    <a:pt x="1677543" y="2008924"/>
                  </a:lnTo>
                  <a:lnTo>
                    <a:pt x="1678978" y="1996224"/>
                  </a:lnTo>
                  <a:lnTo>
                    <a:pt x="1727187" y="1996224"/>
                  </a:lnTo>
                  <a:lnTo>
                    <a:pt x="1743176" y="1983524"/>
                  </a:lnTo>
                  <a:lnTo>
                    <a:pt x="1756295" y="1983524"/>
                  </a:lnTo>
                  <a:lnTo>
                    <a:pt x="1758226" y="1970824"/>
                  </a:lnTo>
                  <a:lnTo>
                    <a:pt x="1801596" y="1970824"/>
                  </a:lnTo>
                  <a:lnTo>
                    <a:pt x="1818144" y="1958124"/>
                  </a:lnTo>
                  <a:lnTo>
                    <a:pt x="1851088" y="1958124"/>
                  </a:lnTo>
                  <a:lnTo>
                    <a:pt x="1866506" y="1945424"/>
                  </a:lnTo>
                  <a:lnTo>
                    <a:pt x="1880450" y="1945424"/>
                  </a:lnTo>
                  <a:lnTo>
                    <a:pt x="1892287" y="1932724"/>
                  </a:lnTo>
                  <a:lnTo>
                    <a:pt x="1890674" y="1932724"/>
                  </a:lnTo>
                  <a:lnTo>
                    <a:pt x="1921230" y="1920024"/>
                  </a:lnTo>
                  <a:lnTo>
                    <a:pt x="1947138" y="1920024"/>
                  </a:lnTo>
                  <a:lnTo>
                    <a:pt x="1957362" y="1907324"/>
                  </a:lnTo>
                  <a:lnTo>
                    <a:pt x="1976678" y="1907324"/>
                  </a:lnTo>
                  <a:lnTo>
                    <a:pt x="1986153" y="1894624"/>
                  </a:lnTo>
                  <a:lnTo>
                    <a:pt x="2005330" y="1894624"/>
                  </a:lnTo>
                  <a:lnTo>
                    <a:pt x="2027847" y="1881924"/>
                  </a:lnTo>
                  <a:lnTo>
                    <a:pt x="2055901" y="1869224"/>
                  </a:lnTo>
                  <a:lnTo>
                    <a:pt x="2085124" y="1856524"/>
                  </a:lnTo>
                  <a:lnTo>
                    <a:pt x="2111146" y="1843824"/>
                  </a:lnTo>
                  <a:lnTo>
                    <a:pt x="2118880" y="1843824"/>
                  </a:lnTo>
                  <a:lnTo>
                    <a:pt x="2141753" y="1831124"/>
                  </a:lnTo>
                  <a:lnTo>
                    <a:pt x="2188984" y="1805724"/>
                  </a:lnTo>
                  <a:lnTo>
                    <a:pt x="2213114" y="1793024"/>
                  </a:lnTo>
                  <a:lnTo>
                    <a:pt x="2260460" y="1767624"/>
                  </a:lnTo>
                  <a:lnTo>
                    <a:pt x="2307450" y="1742224"/>
                  </a:lnTo>
                  <a:lnTo>
                    <a:pt x="2318562" y="1729524"/>
                  </a:lnTo>
                  <a:lnTo>
                    <a:pt x="2323287" y="1729524"/>
                  </a:lnTo>
                  <a:lnTo>
                    <a:pt x="2329357" y="1716824"/>
                  </a:lnTo>
                  <a:lnTo>
                    <a:pt x="2344534" y="1704124"/>
                  </a:lnTo>
                  <a:lnTo>
                    <a:pt x="2338654" y="1716824"/>
                  </a:lnTo>
                  <a:lnTo>
                    <a:pt x="2354465" y="1704124"/>
                  </a:lnTo>
                  <a:lnTo>
                    <a:pt x="2370709" y="1691424"/>
                  </a:lnTo>
                  <a:lnTo>
                    <a:pt x="2387257" y="1678724"/>
                  </a:lnTo>
                  <a:lnTo>
                    <a:pt x="2403932" y="1678724"/>
                  </a:lnTo>
                  <a:lnTo>
                    <a:pt x="2420328" y="1666024"/>
                  </a:lnTo>
                  <a:lnTo>
                    <a:pt x="2436291" y="1653324"/>
                  </a:lnTo>
                  <a:lnTo>
                    <a:pt x="2451811" y="1640624"/>
                  </a:lnTo>
                  <a:lnTo>
                    <a:pt x="2466848" y="1627924"/>
                  </a:lnTo>
                  <a:lnTo>
                    <a:pt x="2470721" y="1627924"/>
                  </a:lnTo>
                  <a:lnTo>
                    <a:pt x="2481249" y="1615224"/>
                  </a:lnTo>
                  <a:lnTo>
                    <a:pt x="2489644" y="1615224"/>
                  </a:lnTo>
                  <a:lnTo>
                    <a:pt x="2492629" y="1602524"/>
                  </a:lnTo>
                  <a:lnTo>
                    <a:pt x="2507119" y="1602524"/>
                  </a:lnTo>
                  <a:lnTo>
                    <a:pt x="2520188" y="1589824"/>
                  </a:lnTo>
                  <a:lnTo>
                    <a:pt x="2528024" y="1589824"/>
                  </a:lnTo>
                  <a:lnTo>
                    <a:pt x="2535910" y="1577124"/>
                  </a:lnTo>
                  <a:lnTo>
                    <a:pt x="2541587" y="1577124"/>
                  </a:lnTo>
                  <a:lnTo>
                    <a:pt x="2540876" y="1564424"/>
                  </a:lnTo>
                  <a:lnTo>
                    <a:pt x="2552103" y="1564424"/>
                  </a:lnTo>
                  <a:lnTo>
                    <a:pt x="2562352" y="1551724"/>
                  </a:lnTo>
                  <a:lnTo>
                    <a:pt x="2572067" y="1551724"/>
                  </a:lnTo>
                  <a:lnTo>
                    <a:pt x="2581719" y="1539024"/>
                  </a:lnTo>
                  <a:lnTo>
                    <a:pt x="2586202" y="1530388"/>
                  </a:lnTo>
                  <a:lnTo>
                    <a:pt x="2591308" y="1527073"/>
                  </a:lnTo>
                  <a:lnTo>
                    <a:pt x="2588018" y="1528381"/>
                  </a:lnTo>
                  <a:lnTo>
                    <a:pt x="2586926" y="1528991"/>
                  </a:lnTo>
                  <a:lnTo>
                    <a:pt x="2588310" y="1526324"/>
                  </a:lnTo>
                  <a:lnTo>
                    <a:pt x="2596985" y="1526324"/>
                  </a:lnTo>
                  <a:lnTo>
                    <a:pt x="2604427" y="1513624"/>
                  </a:lnTo>
                  <a:lnTo>
                    <a:pt x="2612631" y="1513624"/>
                  </a:lnTo>
                  <a:lnTo>
                    <a:pt x="2622931" y="1500924"/>
                  </a:lnTo>
                  <a:lnTo>
                    <a:pt x="2634272" y="1488224"/>
                  </a:lnTo>
                  <a:lnTo>
                    <a:pt x="2635618" y="1488224"/>
                  </a:lnTo>
                  <a:lnTo>
                    <a:pt x="2633332" y="1490141"/>
                  </a:lnTo>
                  <a:lnTo>
                    <a:pt x="2635770" y="1488224"/>
                  </a:lnTo>
                  <a:lnTo>
                    <a:pt x="2640634" y="1488224"/>
                  </a:lnTo>
                  <a:lnTo>
                    <a:pt x="2651658" y="1475524"/>
                  </a:lnTo>
                  <a:lnTo>
                    <a:pt x="2649397" y="1488224"/>
                  </a:lnTo>
                  <a:lnTo>
                    <a:pt x="2656738" y="1475524"/>
                  </a:lnTo>
                  <a:lnTo>
                    <a:pt x="2662529" y="1475524"/>
                  </a:lnTo>
                  <a:lnTo>
                    <a:pt x="2665717" y="1462824"/>
                  </a:lnTo>
                  <a:lnTo>
                    <a:pt x="2673464" y="1462824"/>
                  </a:lnTo>
                  <a:lnTo>
                    <a:pt x="2680678" y="1450124"/>
                  </a:lnTo>
                  <a:lnTo>
                    <a:pt x="2687142" y="1450124"/>
                  </a:lnTo>
                  <a:lnTo>
                    <a:pt x="2693022" y="1437424"/>
                  </a:lnTo>
                  <a:lnTo>
                    <a:pt x="2698610" y="1437424"/>
                  </a:lnTo>
                  <a:lnTo>
                    <a:pt x="2704033" y="1424724"/>
                  </a:lnTo>
                  <a:lnTo>
                    <a:pt x="2715082" y="1424724"/>
                  </a:lnTo>
                  <a:lnTo>
                    <a:pt x="2755950" y="1373924"/>
                  </a:lnTo>
                  <a:lnTo>
                    <a:pt x="2793708" y="1335824"/>
                  </a:lnTo>
                  <a:lnTo>
                    <a:pt x="2791955" y="1342605"/>
                  </a:lnTo>
                  <a:lnTo>
                    <a:pt x="2799105" y="1335824"/>
                  </a:lnTo>
                  <a:lnTo>
                    <a:pt x="2812846" y="1323124"/>
                  </a:lnTo>
                  <a:lnTo>
                    <a:pt x="2829382" y="1297724"/>
                  </a:lnTo>
                  <a:lnTo>
                    <a:pt x="2830677" y="1297724"/>
                  </a:lnTo>
                  <a:lnTo>
                    <a:pt x="2828963" y="1305674"/>
                  </a:lnTo>
                  <a:lnTo>
                    <a:pt x="2842742" y="1285024"/>
                  </a:lnTo>
                  <a:lnTo>
                    <a:pt x="2859443" y="1272324"/>
                  </a:lnTo>
                  <a:close/>
                </a:path>
                <a:path w="3461384" h="2085340">
                  <a:moveTo>
                    <a:pt x="2869196" y="1223391"/>
                  </a:moveTo>
                  <a:lnTo>
                    <a:pt x="2865310" y="1227137"/>
                  </a:lnTo>
                  <a:lnTo>
                    <a:pt x="2866923" y="1225727"/>
                  </a:lnTo>
                  <a:lnTo>
                    <a:pt x="2868155" y="1224495"/>
                  </a:lnTo>
                  <a:lnTo>
                    <a:pt x="2869196" y="1223391"/>
                  </a:lnTo>
                  <a:close/>
                </a:path>
                <a:path w="3461384" h="2085340">
                  <a:moveTo>
                    <a:pt x="2891066" y="1196124"/>
                  </a:moveTo>
                  <a:lnTo>
                    <a:pt x="2887065" y="1196124"/>
                  </a:lnTo>
                  <a:lnTo>
                    <a:pt x="2884805" y="1208824"/>
                  </a:lnTo>
                  <a:lnTo>
                    <a:pt x="2891066" y="1196124"/>
                  </a:lnTo>
                  <a:close/>
                </a:path>
                <a:path w="3461384" h="2085340">
                  <a:moveTo>
                    <a:pt x="2915285" y="1159764"/>
                  </a:moveTo>
                  <a:lnTo>
                    <a:pt x="2914116" y="1161249"/>
                  </a:lnTo>
                  <a:lnTo>
                    <a:pt x="2913011" y="1162939"/>
                  </a:lnTo>
                  <a:lnTo>
                    <a:pt x="2913418" y="1162532"/>
                  </a:lnTo>
                  <a:lnTo>
                    <a:pt x="2915285" y="1159764"/>
                  </a:lnTo>
                  <a:close/>
                </a:path>
                <a:path w="3461384" h="2085340">
                  <a:moveTo>
                    <a:pt x="2997466" y="1063117"/>
                  </a:moveTo>
                  <a:lnTo>
                    <a:pt x="2996273" y="1064158"/>
                  </a:lnTo>
                  <a:lnTo>
                    <a:pt x="2995168" y="1065301"/>
                  </a:lnTo>
                  <a:lnTo>
                    <a:pt x="2994787" y="1066203"/>
                  </a:lnTo>
                  <a:lnTo>
                    <a:pt x="2997466" y="1063117"/>
                  </a:lnTo>
                  <a:close/>
                </a:path>
                <a:path w="3461384" h="2085340">
                  <a:moveTo>
                    <a:pt x="3037065" y="1018324"/>
                  </a:moveTo>
                  <a:lnTo>
                    <a:pt x="3035541" y="1018324"/>
                  </a:lnTo>
                  <a:lnTo>
                    <a:pt x="3035871" y="1020940"/>
                  </a:lnTo>
                  <a:lnTo>
                    <a:pt x="3037065" y="1018324"/>
                  </a:lnTo>
                  <a:close/>
                </a:path>
                <a:path w="3461384" h="2085340">
                  <a:moveTo>
                    <a:pt x="3043669" y="1005624"/>
                  </a:moveTo>
                  <a:lnTo>
                    <a:pt x="3042234" y="1005624"/>
                  </a:lnTo>
                  <a:lnTo>
                    <a:pt x="3040837" y="1009053"/>
                  </a:lnTo>
                  <a:lnTo>
                    <a:pt x="3039605" y="1011123"/>
                  </a:lnTo>
                  <a:lnTo>
                    <a:pt x="3038398" y="1013167"/>
                  </a:lnTo>
                  <a:lnTo>
                    <a:pt x="3039046" y="1012774"/>
                  </a:lnTo>
                  <a:lnTo>
                    <a:pt x="3039745" y="1011732"/>
                  </a:lnTo>
                  <a:lnTo>
                    <a:pt x="3037065" y="1018324"/>
                  </a:lnTo>
                  <a:lnTo>
                    <a:pt x="3041078" y="1018324"/>
                  </a:lnTo>
                  <a:lnTo>
                    <a:pt x="3043669" y="1005624"/>
                  </a:lnTo>
                  <a:close/>
                </a:path>
                <a:path w="3461384" h="2085340">
                  <a:moveTo>
                    <a:pt x="3100819" y="913282"/>
                  </a:moveTo>
                  <a:lnTo>
                    <a:pt x="3093428" y="926223"/>
                  </a:lnTo>
                  <a:lnTo>
                    <a:pt x="3098990" y="916736"/>
                  </a:lnTo>
                  <a:lnTo>
                    <a:pt x="3100819" y="913282"/>
                  </a:lnTo>
                  <a:close/>
                </a:path>
                <a:path w="3461384" h="2085340">
                  <a:moveTo>
                    <a:pt x="3148622" y="853224"/>
                  </a:moveTo>
                  <a:lnTo>
                    <a:pt x="3144507" y="853224"/>
                  </a:lnTo>
                  <a:lnTo>
                    <a:pt x="3140875" y="865924"/>
                  </a:lnTo>
                  <a:lnTo>
                    <a:pt x="3148622" y="853224"/>
                  </a:lnTo>
                  <a:close/>
                </a:path>
                <a:path w="3461384" h="2085340">
                  <a:moveTo>
                    <a:pt x="3161284" y="865924"/>
                  </a:moveTo>
                  <a:lnTo>
                    <a:pt x="3160814" y="861987"/>
                  </a:lnTo>
                  <a:lnTo>
                    <a:pt x="3157055" y="865924"/>
                  </a:lnTo>
                  <a:lnTo>
                    <a:pt x="3161284" y="865924"/>
                  </a:lnTo>
                  <a:close/>
                </a:path>
                <a:path w="3461384" h="2085340">
                  <a:moveTo>
                    <a:pt x="3173742" y="815124"/>
                  </a:moveTo>
                  <a:lnTo>
                    <a:pt x="3169704" y="815124"/>
                  </a:lnTo>
                  <a:lnTo>
                    <a:pt x="3168053" y="826858"/>
                  </a:lnTo>
                  <a:lnTo>
                    <a:pt x="3173742" y="815124"/>
                  </a:lnTo>
                  <a:close/>
                </a:path>
                <a:path w="3461384" h="2085340">
                  <a:moveTo>
                    <a:pt x="3180308" y="793648"/>
                  </a:moveTo>
                  <a:lnTo>
                    <a:pt x="3179661" y="792759"/>
                  </a:lnTo>
                  <a:lnTo>
                    <a:pt x="3175584" y="800722"/>
                  </a:lnTo>
                  <a:lnTo>
                    <a:pt x="3180308" y="793648"/>
                  </a:lnTo>
                  <a:close/>
                </a:path>
                <a:path w="3461384" h="2085340">
                  <a:moveTo>
                    <a:pt x="3181400" y="795121"/>
                  </a:moveTo>
                  <a:lnTo>
                    <a:pt x="3180511" y="793356"/>
                  </a:lnTo>
                  <a:lnTo>
                    <a:pt x="3180308" y="793648"/>
                  </a:lnTo>
                  <a:lnTo>
                    <a:pt x="3181400" y="795121"/>
                  </a:lnTo>
                  <a:close/>
                </a:path>
                <a:path w="3461384" h="2085340">
                  <a:moveTo>
                    <a:pt x="3253295" y="668121"/>
                  </a:moveTo>
                  <a:lnTo>
                    <a:pt x="3247301" y="677227"/>
                  </a:lnTo>
                  <a:lnTo>
                    <a:pt x="3247936" y="678421"/>
                  </a:lnTo>
                  <a:lnTo>
                    <a:pt x="3250615" y="672693"/>
                  </a:lnTo>
                  <a:lnTo>
                    <a:pt x="3253295" y="668121"/>
                  </a:lnTo>
                  <a:close/>
                </a:path>
                <a:path w="3461384" h="2085340">
                  <a:moveTo>
                    <a:pt x="3255619" y="664565"/>
                  </a:moveTo>
                  <a:lnTo>
                    <a:pt x="3254883" y="665492"/>
                  </a:lnTo>
                  <a:lnTo>
                    <a:pt x="3254108" y="666699"/>
                  </a:lnTo>
                  <a:lnTo>
                    <a:pt x="3253295" y="668121"/>
                  </a:lnTo>
                  <a:lnTo>
                    <a:pt x="3255619" y="664565"/>
                  </a:lnTo>
                  <a:close/>
                </a:path>
                <a:path w="3461384" h="2085340">
                  <a:moveTo>
                    <a:pt x="3256280" y="663752"/>
                  </a:moveTo>
                  <a:lnTo>
                    <a:pt x="3256026" y="663943"/>
                  </a:lnTo>
                  <a:lnTo>
                    <a:pt x="3255619" y="664565"/>
                  </a:lnTo>
                  <a:lnTo>
                    <a:pt x="3256280" y="663752"/>
                  </a:lnTo>
                  <a:close/>
                </a:path>
                <a:path w="3461384" h="2085340">
                  <a:moveTo>
                    <a:pt x="3256711" y="663384"/>
                  </a:moveTo>
                  <a:lnTo>
                    <a:pt x="3256381" y="663625"/>
                  </a:lnTo>
                  <a:lnTo>
                    <a:pt x="3256356" y="663752"/>
                  </a:lnTo>
                  <a:lnTo>
                    <a:pt x="3256711" y="663384"/>
                  </a:lnTo>
                  <a:close/>
                </a:path>
                <a:path w="3461384" h="2085340">
                  <a:moveTo>
                    <a:pt x="3257258" y="662724"/>
                  </a:moveTo>
                  <a:lnTo>
                    <a:pt x="3257016" y="665175"/>
                  </a:lnTo>
                  <a:lnTo>
                    <a:pt x="3257181" y="664616"/>
                  </a:lnTo>
                  <a:lnTo>
                    <a:pt x="3257258" y="662724"/>
                  </a:lnTo>
                  <a:close/>
                </a:path>
                <a:path w="3461384" h="2085340">
                  <a:moveTo>
                    <a:pt x="3286048" y="594321"/>
                  </a:moveTo>
                  <a:lnTo>
                    <a:pt x="3285553" y="594347"/>
                  </a:lnTo>
                  <a:lnTo>
                    <a:pt x="3284982" y="594626"/>
                  </a:lnTo>
                  <a:lnTo>
                    <a:pt x="3284550" y="594995"/>
                  </a:lnTo>
                  <a:lnTo>
                    <a:pt x="3284893" y="595160"/>
                  </a:lnTo>
                  <a:lnTo>
                    <a:pt x="3285413" y="594868"/>
                  </a:lnTo>
                  <a:lnTo>
                    <a:pt x="3286048" y="594321"/>
                  </a:lnTo>
                  <a:close/>
                </a:path>
                <a:path w="3461384" h="2085340">
                  <a:moveTo>
                    <a:pt x="3303117" y="573824"/>
                  </a:moveTo>
                  <a:lnTo>
                    <a:pt x="3298266" y="586524"/>
                  </a:lnTo>
                  <a:lnTo>
                    <a:pt x="3302254" y="576872"/>
                  </a:lnTo>
                  <a:lnTo>
                    <a:pt x="3303117" y="573824"/>
                  </a:lnTo>
                  <a:close/>
                </a:path>
                <a:path w="3461384" h="2085340">
                  <a:moveTo>
                    <a:pt x="3328505" y="501053"/>
                  </a:moveTo>
                  <a:lnTo>
                    <a:pt x="3328441" y="500037"/>
                  </a:lnTo>
                  <a:lnTo>
                    <a:pt x="3328276" y="499033"/>
                  </a:lnTo>
                  <a:lnTo>
                    <a:pt x="3327158" y="505117"/>
                  </a:lnTo>
                  <a:lnTo>
                    <a:pt x="3328479" y="502094"/>
                  </a:lnTo>
                  <a:lnTo>
                    <a:pt x="3328505" y="501053"/>
                  </a:lnTo>
                  <a:close/>
                </a:path>
                <a:path w="3461384" h="2085340">
                  <a:moveTo>
                    <a:pt x="3337890" y="523024"/>
                  </a:moveTo>
                  <a:lnTo>
                    <a:pt x="3337839" y="520306"/>
                  </a:lnTo>
                  <a:lnTo>
                    <a:pt x="3337001" y="523024"/>
                  </a:lnTo>
                  <a:lnTo>
                    <a:pt x="3337890" y="523024"/>
                  </a:lnTo>
                  <a:close/>
                </a:path>
                <a:path w="3461384" h="2085340">
                  <a:moveTo>
                    <a:pt x="3348444" y="491109"/>
                  </a:moveTo>
                  <a:lnTo>
                    <a:pt x="3348228" y="491147"/>
                  </a:lnTo>
                  <a:lnTo>
                    <a:pt x="3347567" y="492074"/>
                  </a:lnTo>
                  <a:lnTo>
                    <a:pt x="3346818" y="493191"/>
                  </a:lnTo>
                  <a:lnTo>
                    <a:pt x="3347186" y="492950"/>
                  </a:lnTo>
                  <a:lnTo>
                    <a:pt x="3347707" y="492366"/>
                  </a:lnTo>
                  <a:lnTo>
                    <a:pt x="3348444" y="491109"/>
                  </a:lnTo>
                  <a:close/>
                </a:path>
                <a:path w="3461384" h="2085340">
                  <a:moveTo>
                    <a:pt x="3362363" y="452399"/>
                  </a:moveTo>
                  <a:lnTo>
                    <a:pt x="3358896" y="459524"/>
                  </a:lnTo>
                  <a:lnTo>
                    <a:pt x="3360801" y="459524"/>
                  </a:lnTo>
                  <a:lnTo>
                    <a:pt x="3362363" y="452399"/>
                  </a:lnTo>
                  <a:close/>
                </a:path>
                <a:path w="3461384" h="2085340">
                  <a:moveTo>
                    <a:pt x="3378631" y="376402"/>
                  </a:moveTo>
                  <a:lnTo>
                    <a:pt x="3378123" y="376161"/>
                  </a:lnTo>
                  <a:lnTo>
                    <a:pt x="3377349" y="376326"/>
                  </a:lnTo>
                  <a:lnTo>
                    <a:pt x="3376206" y="377037"/>
                  </a:lnTo>
                  <a:lnTo>
                    <a:pt x="3375037" y="379907"/>
                  </a:lnTo>
                  <a:lnTo>
                    <a:pt x="3377450" y="381901"/>
                  </a:lnTo>
                  <a:lnTo>
                    <a:pt x="3378263" y="383451"/>
                  </a:lnTo>
                  <a:lnTo>
                    <a:pt x="3377717" y="381393"/>
                  </a:lnTo>
                  <a:lnTo>
                    <a:pt x="3377933" y="379044"/>
                  </a:lnTo>
                  <a:lnTo>
                    <a:pt x="3378631" y="376402"/>
                  </a:lnTo>
                  <a:close/>
                </a:path>
                <a:path w="3461384" h="2085340">
                  <a:moveTo>
                    <a:pt x="3387788" y="346671"/>
                  </a:moveTo>
                  <a:lnTo>
                    <a:pt x="3383076" y="357428"/>
                  </a:lnTo>
                  <a:lnTo>
                    <a:pt x="3382607" y="356628"/>
                  </a:lnTo>
                  <a:lnTo>
                    <a:pt x="3380778" y="365633"/>
                  </a:lnTo>
                  <a:lnTo>
                    <a:pt x="3384626" y="357809"/>
                  </a:lnTo>
                  <a:lnTo>
                    <a:pt x="3387788" y="346671"/>
                  </a:lnTo>
                  <a:close/>
                </a:path>
                <a:path w="3461384" h="2085340">
                  <a:moveTo>
                    <a:pt x="3412680" y="274015"/>
                  </a:moveTo>
                  <a:lnTo>
                    <a:pt x="3407892" y="281724"/>
                  </a:lnTo>
                  <a:lnTo>
                    <a:pt x="3410127" y="272199"/>
                  </a:lnTo>
                  <a:lnTo>
                    <a:pt x="3406305" y="282549"/>
                  </a:lnTo>
                  <a:lnTo>
                    <a:pt x="3407295" y="282714"/>
                  </a:lnTo>
                  <a:lnTo>
                    <a:pt x="3408730" y="283210"/>
                  </a:lnTo>
                  <a:lnTo>
                    <a:pt x="3406216" y="294576"/>
                  </a:lnTo>
                  <a:lnTo>
                    <a:pt x="3408603" y="287782"/>
                  </a:lnTo>
                  <a:lnTo>
                    <a:pt x="3410521" y="280873"/>
                  </a:lnTo>
                  <a:lnTo>
                    <a:pt x="3412680" y="274015"/>
                  </a:lnTo>
                  <a:close/>
                </a:path>
                <a:path w="3461384" h="2085340">
                  <a:moveTo>
                    <a:pt x="3442538" y="191668"/>
                  </a:moveTo>
                  <a:lnTo>
                    <a:pt x="3442309" y="192824"/>
                  </a:lnTo>
                  <a:lnTo>
                    <a:pt x="3442525" y="192824"/>
                  </a:lnTo>
                  <a:lnTo>
                    <a:pt x="3442538" y="191668"/>
                  </a:lnTo>
                  <a:close/>
                </a:path>
                <a:path w="3461384" h="2085340">
                  <a:moveTo>
                    <a:pt x="3450285" y="168617"/>
                  </a:moveTo>
                  <a:lnTo>
                    <a:pt x="3450145" y="168059"/>
                  </a:lnTo>
                  <a:lnTo>
                    <a:pt x="3449866" y="167665"/>
                  </a:lnTo>
                  <a:lnTo>
                    <a:pt x="3449383" y="167474"/>
                  </a:lnTo>
                  <a:lnTo>
                    <a:pt x="3450285" y="168617"/>
                  </a:lnTo>
                  <a:close/>
                </a:path>
                <a:path w="3461384" h="2085340">
                  <a:moveTo>
                    <a:pt x="3450996" y="169570"/>
                  </a:moveTo>
                  <a:lnTo>
                    <a:pt x="3450285" y="168630"/>
                  </a:lnTo>
                  <a:lnTo>
                    <a:pt x="3449866" y="173443"/>
                  </a:lnTo>
                  <a:lnTo>
                    <a:pt x="3445649" y="187299"/>
                  </a:lnTo>
                  <a:lnTo>
                    <a:pt x="3444811" y="193065"/>
                  </a:lnTo>
                  <a:lnTo>
                    <a:pt x="3446284" y="187045"/>
                  </a:lnTo>
                  <a:lnTo>
                    <a:pt x="3450539" y="178333"/>
                  </a:lnTo>
                  <a:lnTo>
                    <a:pt x="3450996" y="169570"/>
                  </a:lnTo>
                  <a:close/>
                </a:path>
                <a:path w="3461384" h="2085340">
                  <a:moveTo>
                    <a:pt x="3453828" y="143497"/>
                  </a:moveTo>
                  <a:lnTo>
                    <a:pt x="3452990" y="149123"/>
                  </a:lnTo>
                  <a:lnTo>
                    <a:pt x="3453473" y="146570"/>
                  </a:lnTo>
                  <a:lnTo>
                    <a:pt x="3453727" y="144843"/>
                  </a:lnTo>
                  <a:lnTo>
                    <a:pt x="3453828" y="143497"/>
                  </a:lnTo>
                  <a:close/>
                </a:path>
                <a:path w="3461384" h="2085340">
                  <a:moveTo>
                    <a:pt x="3454273" y="139560"/>
                  </a:moveTo>
                  <a:lnTo>
                    <a:pt x="3453904" y="139141"/>
                  </a:lnTo>
                  <a:lnTo>
                    <a:pt x="3453498" y="139026"/>
                  </a:lnTo>
                  <a:lnTo>
                    <a:pt x="3453117" y="139814"/>
                  </a:lnTo>
                  <a:lnTo>
                    <a:pt x="3453739" y="140601"/>
                  </a:lnTo>
                  <a:lnTo>
                    <a:pt x="3453955" y="141655"/>
                  </a:lnTo>
                  <a:lnTo>
                    <a:pt x="3453828" y="143497"/>
                  </a:lnTo>
                  <a:lnTo>
                    <a:pt x="3454273" y="139560"/>
                  </a:lnTo>
                  <a:close/>
                </a:path>
                <a:path w="3461384" h="2085340">
                  <a:moveTo>
                    <a:pt x="3455200" y="129324"/>
                  </a:moveTo>
                  <a:lnTo>
                    <a:pt x="3455009" y="116624"/>
                  </a:lnTo>
                  <a:lnTo>
                    <a:pt x="3454666" y="116624"/>
                  </a:lnTo>
                  <a:lnTo>
                    <a:pt x="3454641" y="103924"/>
                  </a:lnTo>
                  <a:lnTo>
                    <a:pt x="3454044" y="103924"/>
                  </a:lnTo>
                  <a:lnTo>
                    <a:pt x="3454146" y="91224"/>
                  </a:lnTo>
                  <a:lnTo>
                    <a:pt x="3450767" y="103924"/>
                  </a:lnTo>
                  <a:lnTo>
                    <a:pt x="3450272" y="103924"/>
                  </a:lnTo>
                  <a:lnTo>
                    <a:pt x="3450374" y="116624"/>
                  </a:lnTo>
                  <a:lnTo>
                    <a:pt x="3450729" y="129324"/>
                  </a:lnTo>
                  <a:lnTo>
                    <a:pt x="3450348" y="142024"/>
                  </a:lnTo>
                  <a:lnTo>
                    <a:pt x="3446018" y="142024"/>
                  </a:lnTo>
                  <a:lnTo>
                    <a:pt x="3446881" y="154724"/>
                  </a:lnTo>
                  <a:lnTo>
                    <a:pt x="3445167" y="154724"/>
                  </a:lnTo>
                  <a:lnTo>
                    <a:pt x="3442385" y="167424"/>
                  </a:lnTo>
                  <a:lnTo>
                    <a:pt x="3443046" y="154724"/>
                  </a:lnTo>
                  <a:lnTo>
                    <a:pt x="3441255" y="167424"/>
                  </a:lnTo>
                  <a:lnTo>
                    <a:pt x="3440658" y="167424"/>
                  </a:lnTo>
                  <a:lnTo>
                    <a:pt x="3438893" y="180124"/>
                  </a:lnTo>
                  <a:lnTo>
                    <a:pt x="3437877" y="180124"/>
                  </a:lnTo>
                  <a:lnTo>
                    <a:pt x="3437369" y="192824"/>
                  </a:lnTo>
                  <a:lnTo>
                    <a:pt x="3436963" y="180124"/>
                  </a:lnTo>
                  <a:lnTo>
                    <a:pt x="3433953" y="192824"/>
                  </a:lnTo>
                  <a:lnTo>
                    <a:pt x="3436074" y="180124"/>
                  </a:lnTo>
                  <a:lnTo>
                    <a:pt x="3432441" y="192824"/>
                  </a:lnTo>
                  <a:lnTo>
                    <a:pt x="3430828" y="205524"/>
                  </a:lnTo>
                  <a:lnTo>
                    <a:pt x="3429597" y="218224"/>
                  </a:lnTo>
                  <a:lnTo>
                    <a:pt x="3427196" y="218224"/>
                  </a:lnTo>
                  <a:lnTo>
                    <a:pt x="3425520" y="230924"/>
                  </a:lnTo>
                  <a:lnTo>
                    <a:pt x="3426561" y="230924"/>
                  </a:lnTo>
                  <a:lnTo>
                    <a:pt x="3428174" y="243624"/>
                  </a:lnTo>
                  <a:lnTo>
                    <a:pt x="3416693" y="256324"/>
                  </a:lnTo>
                  <a:lnTo>
                    <a:pt x="3419043" y="269024"/>
                  </a:lnTo>
                  <a:lnTo>
                    <a:pt x="3416947" y="269024"/>
                  </a:lnTo>
                  <a:lnTo>
                    <a:pt x="3417519" y="281724"/>
                  </a:lnTo>
                  <a:lnTo>
                    <a:pt x="3416033" y="281724"/>
                  </a:lnTo>
                  <a:lnTo>
                    <a:pt x="3416947" y="269024"/>
                  </a:lnTo>
                  <a:lnTo>
                    <a:pt x="3415385" y="269024"/>
                  </a:lnTo>
                  <a:lnTo>
                    <a:pt x="3415334" y="281724"/>
                  </a:lnTo>
                  <a:lnTo>
                    <a:pt x="3415195" y="281724"/>
                  </a:lnTo>
                  <a:lnTo>
                    <a:pt x="3413201" y="294424"/>
                  </a:lnTo>
                  <a:lnTo>
                    <a:pt x="3411372" y="294424"/>
                  </a:lnTo>
                  <a:lnTo>
                    <a:pt x="3409543" y="307124"/>
                  </a:lnTo>
                  <a:lnTo>
                    <a:pt x="3406978" y="307124"/>
                  </a:lnTo>
                  <a:lnTo>
                    <a:pt x="3404590" y="319824"/>
                  </a:lnTo>
                  <a:lnTo>
                    <a:pt x="3400971" y="319824"/>
                  </a:lnTo>
                  <a:lnTo>
                    <a:pt x="3397046" y="345224"/>
                  </a:lnTo>
                  <a:lnTo>
                    <a:pt x="3390887" y="345224"/>
                  </a:lnTo>
                  <a:lnTo>
                    <a:pt x="3390392" y="357924"/>
                  </a:lnTo>
                  <a:lnTo>
                    <a:pt x="3386798" y="357924"/>
                  </a:lnTo>
                  <a:lnTo>
                    <a:pt x="3382187" y="370624"/>
                  </a:lnTo>
                  <a:lnTo>
                    <a:pt x="3378631" y="383324"/>
                  </a:lnTo>
                  <a:lnTo>
                    <a:pt x="3378924" y="383324"/>
                  </a:lnTo>
                  <a:lnTo>
                    <a:pt x="3375825" y="396024"/>
                  </a:lnTo>
                  <a:lnTo>
                    <a:pt x="3372078" y="406107"/>
                  </a:lnTo>
                  <a:lnTo>
                    <a:pt x="3372078" y="421424"/>
                  </a:lnTo>
                  <a:lnTo>
                    <a:pt x="3371050" y="434124"/>
                  </a:lnTo>
                  <a:lnTo>
                    <a:pt x="3368243" y="434124"/>
                  </a:lnTo>
                  <a:lnTo>
                    <a:pt x="3372078" y="421424"/>
                  </a:lnTo>
                  <a:lnTo>
                    <a:pt x="3372078" y="406107"/>
                  </a:lnTo>
                  <a:lnTo>
                    <a:pt x="3371100" y="408724"/>
                  </a:lnTo>
                  <a:lnTo>
                    <a:pt x="3366503" y="421424"/>
                  </a:lnTo>
                  <a:lnTo>
                    <a:pt x="3363836" y="434124"/>
                  </a:lnTo>
                  <a:lnTo>
                    <a:pt x="3357765" y="446824"/>
                  </a:lnTo>
                  <a:lnTo>
                    <a:pt x="3350285" y="459524"/>
                  </a:lnTo>
                  <a:lnTo>
                    <a:pt x="3343440" y="472224"/>
                  </a:lnTo>
                  <a:lnTo>
                    <a:pt x="3343033" y="472224"/>
                  </a:lnTo>
                  <a:lnTo>
                    <a:pt x="3343110" y="484924"/>
                  </a:lnTo>
                  <a:lnTo>
                    <a:pt x="3340773" y="484924"/>
                  </a:lnTo>
                  <a:lnTo>
                    <a:pt x="3337141" y="497624"/>
                  </a:lnTo>
                  <a:lnTo>
                    <a:pt x="3333331" y="510324"/>
                  </a:lnTo>
                  <a:lnTo>
                    <a:pt x="3331667" y="510324"/>
                  </a:lnTo>
                  <a:lnTo>
                    <a:pt x="3333445" y="497624"/>
                  </a:lnTo>
                  <a:lnTo>
                    <a:pt x="3331972" y="497624"/>
                  </a:lnTo>
                  <a:lnTo>
                    <a:pt x="3330130" y="510324"/>
                  </a:lnTo>
                  <a:lnTo>
                    <a:pt x="3327425" y="510324"/>
                  </a:lnTo>
                  <a:lnTo>
                    <a:pt x="3324529" y="523024"/>
                  </a:lnTo>
                  <a:lnTo>
                    <a:pt x="3323171" y="523024"/>
                  </a:lnTo>
                  <a:lnTo>
                    <a:pt x="3318573" y="535724"/>
                  </a:lnTo>
                  <a:lnTo>
                    <a:pt x="3314115" y="548424"/>
                  </a:lnTo>
                  <a:lnTo>
                    <a:pt x="3308934" y="561124"/>
                  </a:lnTo>
                  <a:lnTo>
                    <a:pt x="3302165" y="573824"/>
                  </a:lnTo>
                  <a:lnTo>
                    <a:pt x="3303117" y="573824"/>
                  </a:lnTo>
                  <a:lnTo>
                    <a:pt x="3303511" y="573824"/>
                  </a:lnTo>
                  <a:lnTo>
                    <a:pt x="3305365" y="573824"/>
                  </a:lnTo>
                  <a:lnTo>
                    <a:pt x="3304006" y="586524"/>
                  </a:lnTo>
                  <a:lnTo>
                    <a:pt x="3301746" y="586524"/>
                  </a:lnTo>
                  <a:lnTo>
                    <a:pt x="3303511" y="573824"/>
                  </a:lnTo>
                  <a:lnTo>
                    <a:pt x="3302254" y="576872"/>
                  </a:lnTo>
                  <a:lnTo>
                    <a:pt x="3299485" y="586524"/>
                  </a:lnTo>
                  <a:lnTo>
                    <a:pt x="3298266" y="586524"/>
                  </a:lnTo>
                  <a:lnTo>
                    <a:pt x="3294761" y="586524"/>
                  </a:lnTo>
                  <a:lnTo>
                    <a:pt x="3288995" y="599224"/>
                  </a:lnTo>
                  <a:lnTo>
                    <a:pt x="3288550" y="599224"/>
                  </a:lnTo>
                  <a:lnTo>
                    <a:pt x="3285985" y="611924"/>
                  </a:lnTo>
                  <a:lnTo>
                    <a:pt x="3278771" y="611924"/>
                  </a:lnTo>
                  <a:lnTo>
                    <a:pt x="3276028" y="624624"/>
                  </a:lnTo>
                  <a:lnTo>
                    <a:pt x="3275546" y="624624"/>
                  </a:lnTo>
                  <a:lnTo>
                    <a:pt x="3269577" y="637324"/>
                  </a:lnTo>
                  <a:lnTo>
                    <a:pt x="3266808" y="637324"/>
                  </a:lnTo>
                  <a:lnTo>
                    <a:pt x="3263074" y="650024"/>
                  </a:lnTo>
                  <a:lnTo>
                    <a:pt x="3257702" y="662724"/>
                  </a:lnTo>
                  <a:lnTo>
                    <a:pt x="3257181" y="664616"/>
                  </a:lnTo>
                  <a:lnTo>
                    <a:pt x="3256711" y="675424"/>
                  </a:lnTo>
                  <a:lnTo>
                    <a:pt x="3256038" y="675424"/>
                  </a:lnTo>
                  <a:lnTo>
                    <a:pt x="3257016" y="665175"/>
                  </a:lnTo>
                  <a:lnTo>
                    <a:pt x="3254184" y="675424"/>
                  </a:lnTo>
                  <a:lnTo>
                    <a:pt x="3252419" y="675424"/>
                  </a:lnTo>
                  <a:lnTo>
                    <a:pt x="3247542" y="688124"/>
                  </a:lnTo>
                  <a:lnTo>
                    <a:pt x="3242259" y="700824"/>
                  </a:lnTo>
                  <a:lnTo>
                    <a:pt x="3236734" y="713524"/>
                  </a:lnTo>
                  <a:lnTo>
                    <a:pt x="3225647" y="726224"/>
                  </a:lnTo>
                  <a:lnTo>
                    <a:pt x="3221863" y="738924"/>
                  </a:lnTo>
                  <a:lnTo>
                    <a:pt x="3218230" y="738924"/>
                  </a:lnTo>
                  <a:lnTo>
                    <a:pt x="3215043" y="751624"/>
                  </a:lnTo>
                  <a:lnTo>
                    <a:pt x="3214166" y="751624"/>
                  </a:lnTo>
                  <a:lnTo>
                    <a:pt x="3208197" y="764324"/>
                  </a:lnTo>
                  <a:lnTo>
                    <a:pt x="3201924" y="764324"/>
                  </a:lnTo>
                  <a:lnTo>
                    <a:pt x="3196259" y="777024"/>
                  </a:lnTo>
                  <a:lnTo>
                    <a:pt x="3192157" y="789724"/>
                  </a:lnTo>
                  <a:lnTo>
                    <a:pt x="3189681" y="789724"/>
                  </a:lnTo>
                  <a:lnTo>
                    <a:pt x="3184690" y="802424"/>
                  </a:lnTo>
                  <a:lnTo>
                    <a:pt x="3181261" y="802424"/>
                  </a:lnTo>
                  <a:lnTo>
                    <a:pt x="3178391" y="815124"/>
                  </a:lnTo>
                  <a:lnTo>
                    <a:pt x="3174466" y="815124"/>
                  </a:lnTo>
                  <a:lnTo>
                    <a:pt x="3167926" y="827824"/>
                  </a:lnTo>
                  <a:lnTo>
                    <a:pt x="3168053" y="826858"/>
                  </a:lnTo>
                  <a:lnTo>
                    <a:pt x="3167583" y="827824"/>
                  </a:lnTo>
                  <a:lnTo>
                    <a:pt x="3162820" y="827824"/>
                  </a:lnTo>
                  <a:lnTo>
                    <a:pt x="3158540" y="840524"/>
                  </a:lnTo>
                  <a:lnTo>
                    <a:pt x="3153803" y="853224"/>
                  </a:lnTo>
                  <a:lnTo>
                    <a:pt x="3152673" y="840524"/>
                  </a:lnTo>
                  <a:lnTo>
                    <a:pt x="3149003" y="853224"/>
                  </a:lnTo>
                  <a:lnTo>
                    <a:pt x="3148622" y="853224"/>
                  </a:lnTo>
                  <a:lnTo>
                    <a:pt x="3146425" y="859637"/>
                  </a:lnTo>
                  <a:lnTo>
                    <a:pt x="3146425" y="878624"/>
                  </a:lnTo>
                  <a:lnTo>
                    <a:pt x="3145663" y="880046"/>
                  </a:lnTo>
                  <a:lnTo>
                    <a:pt x="3146158" y="878624"/>
                  </a:lnTo>
                  <a:lnTo>
                    <a:pt x="3146425" y="878624"/>
                  </a:lnTo>
                  <a:lnTo>
                    <a:pt x="3146425" y="859637"/>
                  </a:lnTo>
                  <a:lnTo>
                    <a:pt x="3144266" y="865924"/>
                  </a:lnTo>
                  <a:lnTo>
                    <a:pt x="3135617" y="878624"/>
                  </a:lnTo>
                  <a:lnTo>
                    <a:pt x="3134918" y="865924"/>
                  </a:lnTo>
                  <a:lnTo>
                    <a:pt x="3121177" y="891324"/>
                  </a:lnTo>
                  <a:lnTo>
                    <a:pt x="3110433" y="904024"/>
                  </a:lnTo>
                  <a:lnTo>
                    <a:pt x="3099930" y="929424"/>
                  </a:lnTo>
                  <a:lnTo>
                    <a:pt x="3086976" y="942124"/>
                  </a:lnTo>
                  <a:lnTo>
                    <a:pt x="3089211" y="942124"/>
                  </a:lnTo>
                  <a:lnTo>
                    <a:pt x="3081667" y="954824"/>
                  </a:lnTo>
                  <a:lnTo>
                    <a:pt x="3075330" y="954824"/>
                  </a:lnTo>
                  <a:lnTo>
                    <a:pt x="3071507" y="967524"/>
                  </a:lnTo>
                  <a:lnTo>
                    <a:pt x="3064154" y="980224"/>
                  </a:lnTo>
                  <a:lnTo>
                    <a:pt x="3060662" y="980224"/>
                  </a:lnTo>
                  <a:lnTo>
                    <a:pt x="3058998" y="986282"/>
                  </a:lnTo>
                  <a:lnTo>
                    <a:pt x="3058998" y="1005624"/>
                  </a:lnTo>
                  <a:lnTo>
                    <a:pt x="3058757" y="1005928"/>
                  </a:lnTo>
                  <a:lnTo>
                    <a:pt x="3058325" y="1006678"/>
                  </a:lnTo>
                  <a:lnTo>
                    <a:pt x="3058642" y="1005624"/>
                  </a:lnTo>
                  <a:lnTo>
                    <a:pt x="3058998" y="1005624"/>
                  </a:lnTo>
                  <a:lnTo>
                    <a:pt x="3058998" y="986282"/>
                  </a:lnTo>
                  <a:lnTo>
                    <a:pt x="3057169" y="992924"/>
                  </a:lnTo>
                  <a:lnTo>
                    <a:pt x="3049752" y="1005624"/>
                  </a:lnTo>
                  <a:lnTo>
                    <a:pt x="3056750" y="1005624"/>
                  </a:lnTo>
                  <a:lnTo>
                    <a:pt x="3047873" y="1018324"/>
                  </a:lnTo>
                  <a:lnTo>
                    <a:pt x="3041485" y="1018324"/>
                  </a:lnTo>
                  <a:lnTo>
                    <a:pt x="3037154" y="1031024"/>
                  </a:lnTo>
                  <a:lnTo>
                    <a:pt x="3035871" y="1020940"/>
                  </a:lnTo>
                  <a:lnTo>
                    <a:pt x="3031261" y="1031024"/>
                  </a:lnTo>
                  <a:lnTo>
                    <a:pt x="3029801" y="1031024"/>
                  </a:lnTo>
                  <a:lnTo>
                    <a:pt x="3021177" y="1043724"/>
                  </a:lnTo>
                  <a:lnTo>
                    <a:pt x="3013875" y="1043724"/>
                  </a:lnTo>
                  <a:lnTo>
                    <a:pt x="3006458" y="1056424"/>
                  </a:lnTo>
                  <a:lnTo>
                    <a:pt x="2997454" y="1069124"/>
                  </a:lnTo>
                  <a:lnTo>
                    <a:pt x="3001035" y="1069124"/>
                  </a:lnTo>
                  <a:lnTo>
                    <a:pt x="2991485" y="1081824"/>
                  </a:lnTo>
                  <a:lnTo>
                    <a:pt x="2988907" y="1081824"/>
                  </a:lnTo>
                  <a:lnTo>
                    <a:pt x="2987764" y="1094524"/>
                  </a:lnTo>
                  <a:lnTo>
                    <a:pt x="2975597" y="1094524"/>
                  </a:lnTo>
                  <a:lnTo>
                    <a:pt x="2970047" y="1107224"/>
                  </a:lnTo>
                  <a:lnTo>
                    <a:pt x="2964319" y="1107224"/>
                  </a:lnTo>
                  <a:lnTo>
                    <a:pt x="2960332" y="1119924"/>
                  </a:lnTo>
                  <a:lnTo>
                    <a:pt x="2952165" y="1119924"/>
                  </a:lnTo>
                  <a:lnTo>
                    <a:pt x="2946577" y="1132624"/>
                  </a:lnTo>
                  <a:lnTo>
                    <a:pt x="2943326" y="1132624"/>
                  </a:lnTo>
                  <a:lnTo>
                    <a:pt x="2941358" y="1132624"/>
                  </a:lnTo>
                  <a:lnTo>
                    <a:pt x="2939986" y="1132624"/>
                  </a:lnTo>
                  <a:lnTo>
                    <a:pt x="2933662" y="1145324"/>
                  </a:lnTo>
                  <a:lnTo>
                    <a:pt x="2932607" y="1145324"/>
                  </a:lnTo>
                  <a:lnTo>
                    <a:pt x="2933573" y="1158024"/>
                  </a:lnTo>
                  <a:lnTo>
                    <a:pt x="2926664" y="1158024"/>
                  </a:lnTo>
                  <a:lnTo>
                    <a:pt x="2921597" y="1170724"/>
                  </a:lnTo>
                  <a:lnTo>
                    <a:pt x="2917177" y="1170724"/>
                  </a:lnTo>
                  <a:lnTo>
                    <a:pt x="2921609" y="1158024"/>
                  </a:lnTo>
                  <a:lnTo>
                    <a:pt x="2919349" y="1158024"/>
                  </a:lnTo>
                  <a:lnTo>
                    <a:pt x="2916224" y="1170724"/>
                  </a:lnTo>
                  <a:lnTo>
                    <a:pt x="2913024" y="1170724"/>
                  </a:lnTo>
                  <a:lnTo>
                    <a:pt x="2904858" y="1183424"/>
                  </a:lnTo>
                  <a:lnTo>
                    <a:pt x="2900578" y="1183424"/>
                  </a:lnTo>
                  <a:lnTo>
                    <a:pt x="2893339" y="1196124"/>
                  </a:lnTo>
                  <a:lnTo>
                    <a:pt x="2891066" y="1196124"/>
                  </a:lnTo>
                  <a:lnTo>
                    <a:pt x="2890304" y="1208824"/>
                  </a:lnTo>
                  <a:lnTo>
                    <a:pt x="2885338" y="1208824"/>
                  </a:lnTo>
                  <a:lnTo>
                    <a:pt x="2878734" y="1221524"/>
                  </a:lnTo>
                  <a:lnTo>
                    <a:pt x="2875953" y="1221524"/>
                  </a:lnTo>
                  <a:lnTo>
                    <a:pt x="2875229" y="1221524"/>
                  </a:lnTo>
                  <a:lnTo>
                    <a:pt x="2872448" y="1221524"/>
                  </a:lnTo>
                  <a:lnTo>
                    <a:pt x="2869184" y="1234224"/>
                  </a:lnTo>
                  <a:lnTo>
                    <a:pt x="2872359" y="1228255"/>
                  </a:lnTo>
                  <a:lnTo>
                    <a:pt x="2869831" y="1234224"/>
                  </a:lnTo>
                  <a:lnTo>
                    <a:pt x="2862973" y="1246924"/>
                  </a:lnTo>
                  <a:lnTo>
                    <a:pt x="2861259" y="1246924"/>
                  </a:lnTo>
                  <a:lnTo>
                    <a:pt x="2868841" y="1234224"/>
                  </a:lnTo>
                  <a:lnTo>
                    <a:pt x="2865767" y="1234224"/>
                  </a:lnTo>
                  <a:lnTo>
                    <a:pt x="2859976" y="1246924"/>
                  </a:lnTo>
                  <a:lnTo>
                    <a:pt x="2852039" y="1246924"/>
                  </a:lnTo>
                  <a:lnTo>
                    <a:pt x="2843352" y="1259624"/>
                  </a:lnTo>
                  <a:lnTo>
                    <a:pt x="2867456" y="1259624"/>
                  </a:lnTo>
                  <a:lnTo>
                    <a:pt x="2875470" y="1246924"/>
                  </a:lnTo>
                  <a:lnTo>
                    <a:pt x="2890393" y="1234224"/>
                  </a:lnTo>
                  <a:lnTo>
                    <a:pt x="2889364" y="1234224"/>
                  </a:lnTo>
                  <a:lnTo>
                    <a:pt x="2893606" y="1221524"/>
                  </a:lnTo>
                  <a:lnTo>
                    <a:pt x="2899372" y="1208824"/>
                  </a:lnTo>
                  <a:lnTo>
                    <a:pt x="2910979" y="1208824"/>
                  </a:lnTo>
                  <a:lnTo>
                    <a:pt x="2917202" y="1196124"/>
                  </a:lnTo>
                  <a:lnTo>
                    <a:pt x="2918053" y="1208824"/>
                  </a:lnTo>
                  <a:lnTo>
                    <a:pt x="2920327" y="1196124"/>
                  </a:lnTo>
                  <a:lnTo>
                    <a:pt x="2924467" y="1196124"/>
                  </a:lnTo>
                  <a:lnTo>
                    <a:pt x="2931198" y="1183424"/>
                  </a:lnTo>
                  <a:lnTo>
                    <a:pt x="2934157" y="1183424"/>
                  </a:lnTo>
                  <a:lnTo>
                    <a:pt x="2937052" y="1170724"/>
                  </a:lnTo>
                  <a:lnTo>
                    <a:pt x="2945460" y="1170724"/>
                  </a:lnTo>
                  <a:lnTo>
                    <a:pt x="2949829" y="1158024"/>
                  </a:lnTo>
                  <a:lnTo>
                    <a:pt x="2955417" y="1158024"/>
                  </a:lnTo>
                  <a:lnTo>
                    <a:pt x="2962846" y="1145324"/>
                  </a:lnTo>
                  <a:lnTo>
                    <a:pt x="2961348" y="1145324"/>
                  </a:lnTo>
                  <a:lnTo>
                    <a:pt x="2973349" y="1132624"/>
                  </a:lnTo>
                  <a:lnTo>
                    <a:pt x="2983712" y="1119924"/>
                  </a:lnTo>
                  <a:lnTo>
                    <a:pt x="2994609" y="1094524"/>
                  </a:lnTo>
                  <a:lnTo>
                    <a:pt x="3008236" y="1081824"/>
                  </a:lnTo>
                  <a:lnTo>
                    <a:pt x="3016212" y="1081824"/>
                  </a:lnTo>
                  <a:lnTo>
                    <a:pt x="3020110" y="1069124"/>
                  </a:lnTo>
                  <a:lnTo>
                    <a:pt x="3029559" y="1056424"/>
                  </a:lnTo>
                  <a:lnTo>
                    <a:pt x="3023870" y="1069124"/>
                  </a:lnTo>
                  <a:lnTo>
                    <a:pt x="3030169" y="1056424"/>
                  </a:lnTo>
                  <a:lnTo>
                    <a:pt x="3035566" y="1043724"/>
                  </a:lnTo>
                  <a:lnTo>
                    <a:pt x="3040824" y="1043724"/>
                  </a:lnTo>
                  <a:lnTo>
                    <a:pt x="3046717" y="1031024"/>
                  </a:lnTo>
                  <a:lnTo>
                    <a:pt x="3041586" y="1043724"/>
                  </a:lnTo>
                  <a:lnTo>
                    <a:pt x="3057207" y="1018324"/>
                  </a:lnTo>
                  <a:lnTo>
                    <a:pt x="3046831" y="1031024"/>
                  </a:lnTo>
                  <a:lnTo>
                    <a:pt x="3049244" y="1018324"/>
                  </a:lnTo>
                  <a:lnTo>
                    <a:pt x="3054870" y="1018324"/>
                  </a:lnTo>
                  <a:lnTo>
                    <a:pt x="3057817" y="1008380"/>
                  </a:lnTo>
                  <a:lnTo>
                    <a:pt x="3060141" y="1005763"/>
                  </a:lnTo>
                  <a:lnTo>
                    <a:pt x="3060230" y="1005624"/>
                  </a:lnTo>
                  <a:lnTo>
                    <a:pt x="3063989" y="1005624"/>
                  </a:lnTo>
                  <a:lnTo>
                    <a:pt x="3069323" y="992924"/>
                  </a:lnTo>
                  <a:lnTo>
                    <a:pt x="3071812" y="992924"/>
                  </a:lnTo>
                  <a:lnTo>
                    <a:pt x="3074708" y="980224"/>
                  </a:lnTo>
                  <a:lnTo>
                    <a:pt x="3083052" y="980224"/>
                  </a:lnTo>
                  <a:lnTo>
                    <a:pt x="3085744" y="967524"/>
                  </a:lnTo>
                  <a:lnTo>
                    <a:pt x="3085287" y="980224"/>
                  </a:lnTo>
                  <a:lnTo>
                    <a:pt x="3087052" y="980224"/>
                  </a:lnTo>
                  <a:lnTo>
                    <a:pt x="3090595" y="967524"/>
                  </a:lnTo>
                  <a:lnTo>
                    <a:pt x="3097149" y="954824"/>
                  </a:lnTo>
                  <a:lnTo>
                    <a:pt x="3103842" y="942124"/>
                  </a:lnTo>
                  <a:lnTo>
                    <a:pt x="3109328" y="942124"/>
                  </a:lnTo>
                  <a:lnTo>
                    <a:pt x="3110484" y="929424"/>
                  </a:lnTo>
                  <a:lnTo>
                    <a:pt x="3119120" y="929424"/>
                  </a:lnTo>
                  <a:lnTo>
                    <a:pt x="3118231" y="916724"/>
                  </a:lnTo>
                  <a:lnTo>
                    <a:pt x="3127591" y="916724"/>
                  </a:lnTo>
                  <a:lnTo>
                    <a:pt x="3132582" y="904024"/>
                  </a:lnTo>
                  <a:lnTo>
                    <a:pt x="3137319" y="891324"/>
                  </a:lnTo>
                  <a:lnTo>
                    <a:pt x="3141827" y="891324"/>
                  </a:lnTo>
                  <a:lnTo>
                    <a:pt x="3145358" y="880935"/>
                  </a:lnTo>
                  <a:lnTo>
                    <a:pt x="3147466" y="878624"/>
                  </a:lnTo>
                  <a:lnTo>
                    <a:pt x="3150539" y="878624"/>
                  </a:lnTo>
                  <a:lnTo>
                    <a:pt x="3155048" y="865924"/>
                  </a:lnTo>
                  <a:lnTo>
                    <a:pt x="3159772" y="853224"/>
                  </a:lnTo>
                  <a:lnTo>
                    <a:pt x="3160814" y="861987"/>
                  </a:lnTo>
                  <a:lnTo>
                    <a:pt x="3169221" y="853224"/>
                  </a:lnTo>
                  <a:lnTo>
                    <a:pt x="3181172" y="827824"/>
                  </a:lnTo>
                  <a:lnTo>
                    <a:pt x="3193046" y="802424"/>
                  </a:lnTo>
                  <a:lnTo>
                    <a:pt x="3204984" y="789724"/>
                  </a:lnTo>
                  <a:lnTo>
                    <a:pt x="3202838" y="789724"/>
                  </a:lnTo>
                  <a:lnTo>
                    <a:pt x="3208413" y="777024"/>
                  </a:lnTo>
                  <a:lnTo>
                    <a:pt x="3215538" y="764324"/>
                  </a:lnTo>
                  <a:lnTo>
                    <a:pt x="3221367" y="751624"/>
                  </a:lnTo>
                  <a:lnTo>
                    <a:pt x="3219793" y="764324"/>
                  </a:lnTo>
                  <a:lnTo>
                    <a:pt x="3221507" y="764324"/>
                  </a:lnTo>
                  <a:lnTo>
                    <a:pt x="3225723" y="751624"/>
                  </a:lnTo>
                  <a:lnTo>
                    <a:pt x="3229851" y="751624"/>
                  </a:lnTo>
                  <a:lnTo>
                    <a:pt x="3233902" y="738924"/>
                  </a:lnTo>
                  <a:lnTo>
                    <a:pt x="3237903" y="726224"/>
                  </a:lnTo>
                  <a:lnTo>
                    <a:pt x="3255568" y="688124"/>
                  </a:lnTo>
                  <a:lnTo>
                    <a:pt x="3254921" y="700824"/>
                  </a:lnTo>
                  <a:lnTo>
                    <a:pt x="3260560" y="688124"/>
                  </a:lnTo>
                  <a:lnTo>
                    <a:pt x="3266617" y="675424"/>
                  </a:lnTo>
                  <a:lnTo>
                    <a:pt x="3272637" y="662724"/>
                  </a:lnTo>
                  <a:lnTo>
                    <a:pt x="3278162" y="650024"/>
                  </a:lnTo>
                  <a:lnTo>
                    <a:pt x="3278352" y="650024"/>
                  </a:lnTo>
                  <a:lnTo>
                    <a:pt x="3278670" y="650024"/>
                  </a:lnTo>
                  <a:lnTo>
                    <a:pt x="3278898" y="649249"/>
                  </a:lnTo>
                  <a:lnTo>
                    <a:pt x="3287166" y="637324"/>
                  </a:lnTo>
                  <a:lnTo>
                    <a:pt x="3294507" y="611924"/>
                  </a:lnTo>
                  <a:lnTo>
                    <a:pt x="3300831" y="599224"/>
                  </a:lnTo>
                  <a:lnTo>
                    <a:pt x="3306559" y="586524"/>
                  </a:lnTo>
                  <a:lnTo>
                    <a:pt x="3317494" y="561124"/>
                  </a:lnTo>
                  <a:lnTo>
                    <a:pt x="3323564" y="548424"/>
                  </a:lnTo>
                  <a:lnTo>
                    <a:pt x="3330892" y="535724"/>
                  </a:lnTo>
                  <a:lnTo>
                    <a:pt x="3329076" y="548424"/>
                  </a:lnTo>
                  <a:lnTo>
                    <a:pt x="3333077" y="535724"/>
                  </a:lnTo>
                  <a:lnTo>
                    <a:pt x="3337001" y="523024"/>
                  </a:lnTo>
                  <a:lnTo>
                    <a:pt x="3333750" y="523024"/>
                  </a:lnTo>
                  <a:lnTo>
                    <a:pt x="3336379" y="510324"/>
                  </a:lnTo>
                  <a:lnTo>
                    <a:pt x="3339592" y="497624"/>
                  </a:lnTo>
                  <a:lnTo>
                    <a:pt x="3338372" y="510324"/>
                  </a:lnTo>
                  <a:lnTo>
                    <a:pt x="3337674" y="510324"/>
                  </a:lnTo>
                  <a:lnTo>
                    <a:pt x="3337839" y="520306"/>
                  </a:lnTo>
                  <a:lnTo>
                    <a:pt x="3340938" y="510324"/>
                  </a:lnTo>
                  <a:lnTo>
                    <a:pt x="3343630" y="510324"/>
                  </a:lnTo>
                  <a:lnTo>
                    <a:pt x="3346818" y="497624"/>
                  </a:lnTo>
                  <a:lnTo>
                    <a:pt x="3344875" y="497624"/>
                  </a:lnTo>
                  <a:lnTo>
                    <a:pt x="3348825" y="484924"/>
                  </a:lnTo>
                  <a:lnTo>
                    <a:pt x="3348113" y="484924"/>
                  </a:lnTo>
                  <a:lnTo>
                    <a:pt x="3352609" y="472224"/>
                  </a:lnTo>
                  <a:lnTo>
                    <a:pt x="3355111" y="472224"/>
                  </a:lnTo>
                  <a:lnTo>
                    <a:pt x="3356762" y="459524"/>
                  </a:lnTo>
                  <a:lnTo>
                    <a:pt x="3358629" y="459524"/>
                  </a:lnTo>
                  <a:lnTo>
                    <a:pt x="3361055" y="446824"/>
                  </a:lnTo>
                  <a:lnTo>
                    <a:pt x="3363582" y="446824"/>
                  </a:lnTo>
                  <a:lnTo>
                    <a:pt x="3362363" y="452399"/>
                  </a:lnTo>
                  <a:lnTo>
                    <a:pt x="3365093" y="446824"/>
                  </a:lnTo>
                  <a:lnTo>
                    <a:pt x="3365741" y="446824"/>
                  </a:lnTo>
                  <a:lnTo>
                    <a:pt x="3368014" y="435305"/>
                  </a:lnTo>
                  <a:lnTo>
                    <a:pt x="3366770" y="446824"/>
                  </a:lnTo>
                  <a:lnTo>
                    <a:pt x="3374669" y="434124"/>
                  </a:lnTo>
                  <a:lnTo>
                    <a:pt x="3374250" y="434124"/>
                  </a:lnTo>
                  <a:lnTo>
                    <a:pt x="3377958" y="421424"/>
                  </a:lnTo>
                  <a:lnTo>
                    <a:pt x="3377565" y="421424"/>
                  </a:lnTo>
                  <a:lnTo>
                    <a:pt x="3386391" y="408724"/>
                  </a:lnTo>
                  <a:lnTo>
                    <a:pt x="3383661" y="408724"/>
                  </a:lnTo>
                  <a:lnTo>
                    <a:pt x="3384639" y="396024"/>
                  </a:lnTo>
                  <a:lnTo>
                    <a:pt x="3388474" y="383324"/>
                  </a:lnTo>
                  <a:lnTo>
                    <a:pt x="3392982" y="370624"/>
                  </a:lnTo>
                  <a:lnTo>
                    <a:pt x="3395980" y="357924"/>
                  </a:lnTo>
                  <a:lnTo>
                    <a:pt x="3402444" y="357924"/>
                  </a:lnTo>
                  <a:lnTo>
                    <a:pt x="3405936" y="345224"/>
                  </a:lnTo>
                  <a:lnTo>
                    <a:pt x="3407460" y="345224"/>
                  </a:lnTo>
                  <a:lnTo>
                    <a:pt x="3409962" y="332524"/>
                  </a:lnTo>
                  <a:lnTo>
                    <a:pt x="3412502" y="332524"/>
                  </a:lnTo>
                  <a:lnTo>
                    <a:pt x="3413988" y="319824"/>
                  </a:lnTo>
                  <a:lnTo>
                    <a:pt x="3415144" y="319824"/>
                  </a:lnTo>
                  <a:lnTo>
                    <a:pt x="3417405" y="307124"/>
                  </a:lnTo>
                  <a:lnTo>
                    <a:pt x="3417239" y="307124"/>
                  </a:lnTo>
                  <a:lnTo>
                    <a:pt x="3419564" y="294424"/>
                  </a:lnTo>
                  <a:lnTo>
                    <a:pt x="3422383" y="281724"/>
                  </a:lnTo>
                  <a:lnTo>
                    <a:pt x="3425533" y="281724"/>
                  </a:lnTo>
                  <a:lnTo>
                    <a:pt x="3428733" y="269024"/>
                  </a:lnTo>
                  <a:lnTo>
                    <a:pt x="3431743" y="256324"/>
                  </a:lnTo>
                  <a:lnTo>
                    <a:pt x="3434169" y="243624"/>
                  </a:lnTo>
                  <a:lnTo>
                    <a:pt x="3435591" y="230924"/>
                  </a:lnTo>
                  <a:lnTo>
                    <a:pt x="3437293" y="218224"/>
                  </a:lnTo>
                  <a:lnTo>
                    <a:pt x="3437890" y="205524"/>
                  </a:lnTo>
                  <a:lnTo>
                    <a:pt x="3438423" y="192824"/>
                  </a:lnTo>
                  <a:lnTo>
                    <a:pt x="3439934" y="180124"/>
                  </a:lnTo>
                  <a:lnTo>
                    <a:pt x="3442855" y="167424"/>
                  </a:lnTo>
                  <a:lnTo>
                    <a:pt x="3442538" y="191668"/>
                  </a:lnTo>
                  <a:lnTo>
                    <a:pt x="3444773" y="180124"/>
                  </a:lnTo>
                  <a:lnTo>
                    <a:pt x="3446361" y="167424"/>
                  </a:lnTo>
                  <a:lnTo>
                    <a:pt x="3447351" y="167424"/>
                  </a:lnTo>
                  <a:lnTo>
                    <a:pt x="3448050" y="154724"/>
                  </a:lnTo>
                  <a:lnTo>
                    <a:pt x="3451402" y="154724"/>
                  </a:lnTo>
                  <a:lnTo>
                    <a:pt x="3451555" y="142024"/>
                  </a:lnTo>
                  <a:lnTo>
                    <a:pt x="3450793" y="142024"/>
                  </a:lnTo>
                  <a:lnTo>
                    <a:pt x="3452114" y="129324"/>
                  </a:lnTo>
                  <a:lnTo>
                    <a:pt x="3454336" y="129324"/>
                  </a:lnTo>
                  <a:lnTo>
                    <a:pt x="3454565" y="136245"/>
                  </a:lnTo>
                  <a:lnTo>
                    <a:pt x="3454285" y="139547"/>
                  </a:lnTo>
                  <a:lnTo>
                    <a:pt x="3454590" y="139788"/>
                  </a:lnTo>
                  <a:lnTo>
                    <a:pt x="3454768" y="142024"/>
                  </a:lnTo>
                  <a:lnTo>
                    <a:pt x="3454882" y="138379"/>
                  </a:lnTo>
                  <a:lnTo>
                    <a:pt x="3454946" y="137680"/>
                  </a:lnTo>
                  <a:lnTo>
                    <a:pt x="3454933" y="136944"/>
                  </a:lnTo>
                  <a:lnTo>
                    <a:pt x="3455200" y="129324"/>
                  </a:lnTo>
                  <a:close/>
                </a:path>
                <a:path w="3461384" h="2085340">
                  <a:moveTo>
                    <a:pt x="3455771" y="78524"/>
                  </a:moveTo>
                  <a:lnTo>
                    <a:pt x="3454603" y="78524"/>
                  </a:lnTo>
                  <a:lnTo>
                    <a:pt x="3454717" y="91224"/>
                  </a:lnTo>
                  <a:lnTo>
                    <a:pt x="3455771" y="78524"/>
                  </a:lnTo>
                  <a:close/>
                </a:path>
                <a:path w="3461384" h="2085340">
                  <a:moveTo>
                    <a:pt x="3457194" y="12725"/>
                  </a:moveTo>
                  <a:lnTo>
                    <a:pt x="3455060" y="2222"/>
                  </a:lnTo>
                  <a:lnTo>
                    <a:pt x="3453701" y="0"/>
                  </a:lnTo>
                  <a:lnTo>
                    <a:pt x="3452114" y="1663"/>
                  </a:lnTo>
                  <a:lnTo>
                    <a:pt x="3453219" y="8407"/>
                  </a:lnTo>
                  <a:lnTo>
                    <a:pt x="3457194" y="12725"/>
                  </a:lnTo>
                  <a:close/>
                </a:path>
                <a:path w="3461384" h="2085340">
                  <a:moveTo>
                    <a:pt x="3457841" y="103924"/>
                  </a:moveTo>
                  <a:lnTo>
                    <a:pt x="3456698" y="103924"/>
                  </a:lnTo>
                  <a:lnTo>
                    <a:pt x="3456711" y="116624"/>
                  </a:lnTo>
                  <a:lnTo>
                    <a:pt x="3457486" y="116624"/>
                  </a:lnTo>
                  <a:lnTo>
                    <a:pt x="3457841" y="103924"/>
                  </a:lnTo>
                  <a:close/>
                </a:path>
                <a:path w="3461384" h="2085340">
                  <a:moveTo>
                    <a:pt x="3458045" y="91224"/>
                  </a:moveTo>
                  <a:lnTo>
                    <a:pt x="3457537" y="78524"/>
                  </a:lnTo>
                  <a:lnTo>
                    <a:pt x="3457283" y="78524"/>
                  </a:lnTo>
                  <a:lnTo>
                    <a:pt x="3457562" y="91224"/>
                  </a:lnTo>
                  <a:lnTo>
                    <a:pt x="3457968" y="95605"/>
                  </a:lnTo>
                  <a:lnTo>
                    <a:pt x="3458045" y="91224"/>
                  </a:lnTo>
                  <a:close/>
                </a:path>
                <a:path w="3461384" h="2085340">
                  <a:moveTo>
                    <a:pt x="3458756" y="103924"/>
                  </a:moveTo>
                  <a:lnTo>
                    <a:pt x="3457968" y="95605"/>
                  </a:lnTo>
                  <a:lnTo>
                    <a:pt x="3457841" y="103924"/>
                  </a:lnTo>
                  <a:lnTo>
                    <a:pt x="3458756" y="103924"/>
                  </a:lnTo>
                  <a:close/>
                </a:path>
                <a:path w="3461384" h="2085340">
                  <a:moveTo>
                    <a:pt x="3460483" y="60401"/>
                  </a:moveTo>
                  <a:lnTo>
                    <a:pt x="3457156" y="52451"/>
                  </a:lnTo>
                  <a:lnTo>
                    <a:pt x="3458553" y="50495"/>
                  </a:lnTo>
                  <a:lnTo>
                    <a:pt x="3454590" y="42138"/>
                  </a:lnTo>
                  <a:lnTo>
                    <a:pt x="3454362" y="35394"/>
                  </a:lnTo>
                  <a:lnTo>
                    <a:pt x="3454641" y="30276"/>
                  </a:lnTo>
                  <a:lnTo>
                    <a:pt x="3456241" y="31305"/>
                  </a:lnTo>
                  <a:lnTo>
                    <a:pt x="3455073" y="28994"/>
                  </a:lnTo>
                  <a:lnTo>
                    <a:pt x="3455797" y="20637"/>
                  </a:lnTo>
                  <a:lnTo>
                    <a:pt x="3453219" y="17259"/>
                  </a:lnTo>
                  <a:lnTo>
                    <a:pt x="3452482" y="24434"/>
                  </a:lnTo>
                  <a:lnTo>
                    <a:pt x="3452787" y="32169"/>
                  </a:lnTo>
                  <a:lnTo>
                    <a:pt x="3453752" y="40347"/>
                  </a:lnTo>
                  <a:lnTo>
                    <a:pt x="3454984" y="48920"/>
                  </a:lnTo>
                  <a:lnTo>
                    <a:pt x="3454209" y="51435"/>
                  </a:lnTo>
                  <a:lnTo>
                    <a:pt x="3453320" y="49022"/>
                  </a:lnTo>
                  <a:lnTo>
                    <a:pt x="3452672" y="48475"/>
                  </a:lnTo>
                  <a:lnTo>
                    <a:pt x="3454336" y="56324"/>
                  </a:lnTo>
                  <a:lnTo>
                    <a:pt x="3457283" y="65582"/>
                  </a:lnTo>
                  <a:lnTo>
                    <a:pt x="3460483" y="60401"/>
                  </a:lnTo>
                  <a:close/>
                </a:path>
                <a:path w="3461384" h="2085340">
                  <a:moveTo>
                    <a:pt x="3460686" y="69634"/>
                  </a:moveTo>
                  <a:lnTo>
                    <a:pt x="3459848" y="67957"/>
                  </a:lnTo>
                  <a:lnTo>
                    <a:pt x="3460572" y="75336"/>
                  </a:lnTo>
                  <a:lnTo>
                    <a:pt x="3460585" y="72783"/>
                  </a:lnTo>
                  <a:lnTo>
                    <a:pt x="3460686" y="69634"/>
                  </a:lnTo>
                  <a:close/>
                </a:path>
                <a:path w="3461384" h="2085340">
                  <a:moveTo>
                    <a:pt x="3460915" y="78854"/>
                  </a:moveTo>
                  <a:lnTo>
                    <a:pt x="3460585" y="75336"/>
                  </a:lnTo>
                  <a:lnTo>
                    <a:pt x="3460585" y="76949"/>
                  </a:lnTo>
                  <a:lnTo>
                    <a:pt x="3460610" y="78333"/>
                  </a:lnTo>
                  <a:lnTo>
                    <a:pt x="3460915" y="78854"/>
                  </a:lnTo>
                  <a:close/>
                </a:path>
                <a:path w="3461384" h="2085340">
                  <a:moveTo>
                    <a:pt x="3461372" y="79248"/>
                  </a:moveTo>
                  <a:lnTo>
                    <a:pt x="3461194" y="79298"/>
                  </a:lnTo>
                  <a:lnTo>
                    <a:pt x="3461054" y="79095"/>
                  </a:lnTo>
                  <a:lnTo>
                    <a:pt x="3460915" y="78854"/>
                  </a:lnTo>
                  <a:lnTo>
                    <a:pt x="3460991" y="82359"/>
                  </a:lnTo>
                  <a:lnTo>
                    <a:pt x="3461372" y="7924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877179" y="9946087"/>
              <a:ext cx="750570" cy="488950"/>
            </a:xfrm>
            <a:custGeom>
              <a:avLst/>
              <a:gdLst/>
              <a:ahLst/>
              <a:cxnLst/>
              <a:rect l="l" t="t" r="r" b="b"/>
              <a:pathLst>
                <a:path w="750570" h="488950">
                  <a:moveTo>
                    <a:pt x="31254" y="191058"/>
                  </a:moveTo>
                  <a:lnTo>
                    <a:pt x="9359" y="191058"/>
                  </a:lnTo>
                  <a:lnTo>
                    <a:pt x="6832" y="191058"/>
                  </a:lnTo>
                  <a:lnTo>
                    <a:pt x="6807" y="192328"/>
                  </a:lnTo>
                  <a:lnTo>
                    <a:pt x="6756" y="193598"/>
                  </a:lnTo>
                  <a:lnTo>
                    <a:pt x="7226" y="194868"/>
                  </a:lnTo>
                  <a:lnTo>
                    <a:pt x="7658" y="196138"/>
                  </a:lnTo>
                  <a:lnTo>
                    <a:pt x="8064" y="197408"/>
                  </a:lnTo>
                  <a:lnTo>
                    <a:pt x="6972" y="198678"/>
                  </a:lnTo>
                  <a:lnTo>
                    <a:pt x="7378" y="201218"/>
                  </a:lnTo>
                  <a:lnTo>
                    <a:pt x="9271" y="202488"/>
                  </a:lnTo>
                  <a:lnTo>
                    <a:pt x="7950" y="203758"/>
                  </a:lnTo>
                  <a:lnTo>
                    <a:pt x="7264" y="205028"/>
                  </a:lnTo>
                  <a:lnTo>
                    <a:pt x="7213" y="208838"/>
                  </a:lnTo>
                  <a:lnTo>
                    <a:pt x="7581" y="210108"/>
                  </a:lnTo>
                  <a:lnTo>
                    <a:pt x="8356" y="211378"/>
                  </a:lnTo>
                  <a:lnTo>
                    <a:pt x="7810" y="211378"/>
                  </a:lnTo>
                  <a:lnTo>
                    <a:pt x="7620" y="212648"/>
                  </a:lnTo>
                  <a:lnTo>
                    <a:pt x="8026" y="213918"/>
                  </a:lnTo>
                  <a:lnTo>
                    <a:pt x="8128" y="215188"/>
                  </a:lnTo>
                  <a:lnTo>
                    <a:pt x="7899" y="216458"/>
                  </a:lnTo>
                  <a:lnTo>
                    <a:pt x="7264" y="220268"/>
                  </a:lnTo>
                  <a:lnTo>
                    <a:pt x="7696" y="220268"/>
                  </a:lnTo>
                  <a:lnTo>
                    <a:pt x="7899" y="221538"/>
                  </a:lnTo>
                  <a:lnTo>
                    <a:pt x="7721" y="231698"/>
                  </a:lnTo>
                  <a:lnTo>
                    <a:pt x="7442" y="232968"/>
                  </a:lnTo>
                  <a:lnTo>
                    <a:pt x="6883" y="234238"/>
                  </a:lnTo>
                  <a:lnTo>
                    <a:pt x="7150" y="235508"/>
                  </a:lnTo>
                  <a:lnTo>
                    <a:pt x="6934" y="236778"/>
                  </a:lnTo>
                  <a:lnTo>
                    <a:pt x="6578" y="236778"/>
                  </a:lnTo>
                  <a:lnTo>
                    <a:pt x="6832" y="238048"/>
                  </a:lnTo>
                  <a:lnTo>
                    <a:pt x="6845" y="239318"/>
                  </a:lnTo>
                  <a:lnTo>
                    <a:pt x="6642" y="240588"/>
                  </a:lnTo>
                  <a:lnTo>
                    <a:pt x="6210" y="243128"/>
                  </a:lnTo>
                  <a:lnTo>
                    <a:pt x="5905" y="245668"/>
                  </a:lnTo>
                  <a:lnTo>
                    <a:pt x="7480" y="245668"/>
                  </a:lnTo>
                  <a:lnTo>
                    <a:pt x="8026" y="246938"/>
                  </a:lnTo>
                  <a:lnTo>
                    <a:pt x="7556" y="249478"/>
                  </a:lnTo>
                  <a:lnTo>
                    <a:pt x="5219" y="249478"/>
                  </a:lnTo>
                  <a:lnTo>
                    <a:pt x="4483" y="252018"/>
                  </a:lnTo>
                  <a:lnTo>
                    <a:pt x="3683" y="253288"/>
                  </a:lnTo>
                  <a:lnTo>
                    <a:pt x="3467" y="254558"/>
                  </a:lnTo>
                  <a:lnTo>
                    <a:pt x="3886" y="255828"/>
                  </a:lnTo>
                  <a:lnTo>
                    <a:pt x="3098" y="255828"/>
                  </a:lnTo>
                  <a:lnTo>
                    <a:pt x="2159" y="257098"/>
                  </a:lnTo>
                  <a:lnTo>
                    <a:pt x="1447" y="257098"/>
                  </a:lnTo>
                  <a:lnTo>
                    <a:pt x="1054" y="258368"/>
                  </a:lnTo>
                  <a:lnTo>
                    <a:pt x="0" y="260908"/>
                  </a:lnTo>
                  <a:lnTo>
                    <a:pt x="2921" y="267258"/>
                  </a:lnTo>
                  <a:lnTo>
                    <a:pt x="4076" y="267258"/>
                  </a:lnTo>
                  <a:lnTo>
                    <a:pt x="5905" y="268528"/>
                  </a:lnTo>
                  <a:lnTo>
                    <a:pt x="7175" y="268528"/>
                  </a:lnTo>
                  <a:lnTo>
                    <a:pt x="9436" y="269798"/>
                  </a:lnTo>
                  <a:lnTo>
                    <a:pt x="11912" y="271068"/>
                  </a:lnTo>
                  <a:lnTo>
                    <a:pt x="14008" y="272338"/>
                  </a:lnTo>
                  <a:lnTo>
                    <a:pt x="17576" y="273608"/>
                  </a:lnTo>
                  <a:lnTo>
                    <a:pt x="20408" y="273608"/>
                  </a:lnTo>
                  <a:lnTo>
                    <a:pt x="23596" y="272338"/>
                  </a:lnTo>
                  <a:lnTo>
                    <a:pt x="24409" y="271068"/>
                  </a:lnTo>
                  <a:lnTo>
                    <a:pt x="24968" y="269798"/>
                  </a:lnTo>
                  <a:lnTo>
                    <a:pt x="24663" y="265988"/>
                  </a:lnTo>
                  <a:lnTo>
                    <a:pt x="24091" y="262178"/>
                  </a:lnTo>
                  <a:lnTo>
                    <a:pt x="23215" y="257098"/>
                  </a:lnTo>
                  <a:lnTo>
                    <a:pt x="24015" y="255828"/>
                  </a:lnTo>
                  <a:lnTo>
                    <a:pt x="24485" y="254558"/>
                  </a:lnTo>
                  <a:lnTo>
                    <a:pt x="24612" y="252018"/>
                  </a:lnTo>
                  <a:lnTo>
                    <a:pt x="25057" y="249478"/>
                  </a:lnTo>
                  <a:lnTo>
                    <a:pt x="25882" y="246938"/>
                  </a:lnTo>
                  <a:lnTo>
                    <a:pt x="25387" y="244398"/>
                  </a:lnTo>
                  <a:lnTo>
                    <a:pt x="26022" y="244398"/>
                  </a:lnTo>
                  <a:lnTo>
                    <a:pt x="26492" y="241858"/>
                  </a:lnTo>
                  <a:lnTo>
                    <a:pt x="26784" y="240588"/>
                  </a:lnTo>
                  <a:lnTo>
                    <a:pt x="27457" y="239318"/>
                  </a:lnTo>
                  <a:lnTo>
                    <a:pt x="26530" y="236778"/>
                  </a:lnTo>
                  <a:lnTo>
                    <a:pt x="26708" y="235508"/>
                  </a:lnTo>
                  <a:lnTo>
                    <a:pt x="27965" y="232968"/>
                  </a:lnTo>
                  <a:lnTo>
                    <a:pt x="28397" y="222808"/>
                  </a:lnTo>
                  <a:lnTo>
                    <a:pt x="27889" y="221538"/>
                  </a:lnTo>
                  <a:lnTo>
                    <a:pt x="29794" y="213918"/>
                  </a:lnTo>
                  <a:lnTo>
                    <a:pt x="30378" y="207568"/>
                  </a:lnTo>
                  <a:lnTo>
                    <a:pt x="30276" y="203758"/>
                  </a:lnTo>
                  <a:lnTo>
                    <a:pt x="29972" y="199948"/>
                  </a:lnTo>
                  <a:lnTo>
                    <a:pt x="30340" y="199948"/>
                  </a:lnTo>
                  <a:lnTo>
                    <a:pt x="30416" y="197408"/>
                  </a:lnTo>
                  <a:lnTo>
                    <a:pt x="30264" y="196138"/>
                  </a:lnTo>
                  <a:lnTo>
                    <a:pt x="29921" y="196138"/>
                  </a:lnTo>
                  <a:lnTo>
                    <a:pt x="30632" y="194868"/>
                  </a:lnTo>
                  <a:lnTo>
                    <a:pt x="31115" y="193598"/>
                  </a:lnTo>
                  <a:lnTo>
                    <a:pt x="31254" y="191058"/>
                  </a:lnTo>
                  <a:close/>
                </a:path>
                <a:path w="750570" h="488950">
                  <a:moveTo>
                    <a:pt x="101041" y="227888"/>
                  </a:moveTo>
                  <a:lnTo>
                    <a:pt x="100952" y="228028"/>
                  </a:lnTo>
                  <a:lnTo>
                    <a:pt x="101041" y="227888"/>
                  </a:lnTo>
                  <a:close/>
                </a:path>
                <a:path w="750570" h="488950">
                  <a:moveTo>
                    <a:pt x="101549" y="231698"/>
                  </a:moveTo>
                  <a:lnTo>
                    <a:pt x="101003" y="229273"/>
                  </a:lnTo>
                  <a:lnTo>
                    <a:pt x="100952" y="228028"/>
                  </a:lnTo>
                  <a:lnTo>
                    <a:pt x="100152" y="229158"/>
                  </a:lnTo>
                  <a:lnTo>
                    <a:pt x="100647" y="229158"/>
                  </a:lnTo>
                  <a:lnTo>
                    <a:pt x="99872" y="230428"/>
                  </a:lnTo>
                  <a:lnTo>
                    <a:pt x="100850" y="230428"/>
                  </a:lnTo>
                  <a:lnTo>
                    <a:pt x="101549" y="231698"/>
                  </a:lnTo>
                  <a:close/>
                </a:path>
                <a:path w="750570" h="488950">
                  <a:moveTo>
                    <a:pt x="126326" y="220268"/>
                  </a:moveTo>
                  <a:lnTo>
                    <a:pt x="125971" y="220052"/>
                  </a:lnTo>
                  <a:lnTo>
                    <a:pt x="125996" y="220268"/>
                  </a:lnTo>
                  <a:lnTo>
                    <a:pt x="126326" y="220268"/>
                  </a:lnTo>
                  <a:close/>
                </a:path>
                <a:path w="750570" h="488950">
                  <a:moveTo>
                    <a:pt x="127139" y="215188"/>
                  </a:moveTo>
                  <a:lnTo>
                    <a:pt x="126809" y="213918"/>
                  </a:lnTo>
                  <a:lnTo>
                    <a:pt x="123380" y="208838"/>
                  </a:lnTo>
                  <a:lnTo>
                    <a:pt x="120256" y="207568"/>
                  </a:lnTo>
                  <a:lnTo>
                    <a:pt x="116598" y="206298"/>
                  </a:lnTo>
                  <a:lnTo>
                    <a:pt x="116522" y="205028"/>
                  </a:lnTo>
                  <a:lnTo>
                    <a:pt x="115925" y="203758"/>
                  </a:lnTo>
                  <a:lnTo>
                    <a:pt x="113487" y="202488"/>
                  </a:lnTo>
                  <a:lnTo>
                    <a:pt x="112458" y="201218"/>
                  </a:lnTo>
                  <a:lnTo>
                    <a:pt x="111340" y="199948"/>
                  </a:lnTo>
                  <a:lnTo>
                    <a:pt x="109359" y="197408"/>
                  </a:lnTo>
                  <a:lnTo>
                    <a:pt x="107543" y="196138"/>
                  </a:lnTo>
                  <a:lnTo>
                    <a:pt x="106108" y="194868"/>
                  </a:lnTo>
                  <a:lnTo>
                    <a:pt x="105067" y="194868"/>
                  </a:lnTo>
                  <a:lnTo>
                    <a:pt x="104394" y="193598"/>
                  </a:lnTo>
                  <a:lnTo>
                    <a:pt x="103403" y="192328"/>
                  </a:lnTo>
                  <a:lnTo>
                    <a:pt x="100152" y="189788"/>
                  </a:lnTo>
                  <a:lnTo>
                    <a:pt x="98590" y="188518"/>
                  </a:lnTo>
                  <a:lnTo>
                    <a:pt x="98259" y="187248"/>
                  </a:lnTo>
                  <a:lnTo>
                    <a:pt x="97561" y="187248"/>
                  </a:lnTo>
                  <a:lnTo>
                    <a:pt x="93789" y="185978"/>
                  </a:lnTo>
                  <a:lnTo>
                    <a:pt x="92202" y="182168"/>
                  </a:lnTo>
                  <a:lnTo>
                    <a:pt x="91668" y="180898"/>
                  </a:lnTo>
                  <a:lnTo>
                    <a:pt x="89128" y="178358"/>
                  </a:lnTo>
                  <a:lnTo>
                    <a:pt x="86156" y="178358"/>
                  </a:lnTo>
                  <a:lnTo>
                    <a:pt x="85255" y="177088"/>
                  </a:lnTo>
                  <a:lnTo>
                    <a:pt x="84670" y="176136"/>
                  </a:lnTo>
                  <a:lnTo>
                    <a:pt x="84670" y="210108"/>
                  </a:lnTo>
                  <a:lnTo>
                    <a:pt x="83769" y="210108"/>
                  </a:lnTo>
                  <a:lnTo>
                    <a:pt x="84035" y="208838"/>
                  </a:lnTo>
                  <a:lnTo>
                    <a:pt x="84467" y="208838"/>
                  </a:lnTo>
                  <a:lnTo>
                    <a:pt x="84670" y="210108"/>
                  </a:lnTo>
                  <a:lnTo>
                    <a:pt x="84670" y="176136"/>
                  </a:lnTo>
                  <a:lnTo>
                    <a:pt x="84480" y="175818"/>
                  </a:lnTo>
                  <a:lnTo>
                    <a:pt x="83794" y="174548"/>
                  </a:lnTo>
                  <a:lnTo>
                    <a:pt x="83591" y="173278"/>
                  </a:lnTo>
                  <a:lnTo>
                    <a:pt x="83870" y="173278"/>
                  </a:lnTo>
                  <a:lnTo>
                    <a:pt x="81800" y="170738"/>
                  </a:lnTo>
                  <a:lnTo>
                    <a:pt x="80238" y="169468"/>
                  </a:lnTo>
                  <a:lnTo>
                    <a:pt x="79197" y="169468"/>
                  </a:lnTo>
                  <a:lnTo>
                    <a:pt x="77749" y="166928"/>
                  </a:lnTo>
                  <a:lnTo>
                    <a:pt x="76352" y="165658"/>
                  </a:lnTo>
                  <a:lnTo>
                    <a:pt x="75018" y="166928"/>
                  </a:lnTo>
                  <a:lnTo>
                    <a:pt x="74472" y="165658"/>
                  </a:lnTo>
                  <a:lnTo>
                    <a:pt x="73926" y="164388"/>
                  </a:lnTo>
                  <a:lnTo>
                    <a:pt x="71678" y="161848"/>
                  </a:lnTo>
                  <a:lnTo>
                    <a:pt x="70383" y="161848"/>
                  </a:lnTo>
                  <a:lnTo>
                    <a:pt x="69684" y="160578"/>
                  </a:lnTo>
                  <a:lnTo>
                    <a:pt x="68961" y="160578"/>
                  </a:lnTo>
                  <a:lnTo>
                    <a:pt x="65455" y="156768"/>
                  </a:lnTo>
                  <a:lnTo>
                    <a:pt x="64490" y="156768"/>
                  </a:lnTo>
                  <a:lnTo>
                    <a:pt x="63423" y="155498"/>
                  </a:lnTo>
                  <a:lnTo>
                    <a:pt x="62217" y="154228"/>
                  </a:lnTo>
                  <a:lnTo>
                    <a:pt x="60909" y="152958"/>
                  </a:lnTo>
                  <a:lnTo>
                    <a:pt x="58724" y="152958"/>
                  </a:lnTo>
                  <a:lnTo>
                    <a:pt x="58000" y="151688"/>
                  </a:lnTo>
                  <a:lnTo>
                    <a:pt x="57137" y="150418"/>
                  </a:lnTo>
                  <a:lnTo>
                    <a:pt x="56984" y="149148"/>
                  </a:lnTo>
                  <a:lnTo>
                    <a:pt x="56349" y="147878"/>
                  </a:lnTo>
                  <a:lnTo>
                    <a:pt x="53517" y="146608"/>
                  </a:lnTo>
                  <a:lnTo>
                    <a:pt x="52666" y="145338"/>
                  </a:lnTo>
                  <a:lnTo>
                    <a:pt x="52120" y="145338"/>
                  </a:lnTo>
                  <a:lnTo>
                    <a:pt x="51790" y="142798"/>
                  </a:lnTo>
                  <a:lnTo>
                    <a:pt x="48209" y="142798"/>
                  </a:lnTo>
                  <a:lnTo>
                    <a:pt x="46850" y="140258"/>
                  </a:lnTo>
                  <a:lnTo>
                    <a:pt x="44069" y="137718"/>
                  </a:lnTo>
                  <a:lnTo>
                    <a:pt x="43395" y="136448"/>
                  </a:lnTo>
                  <a:lnTo>
                    <a:pt x="41656" y="135178"/>
                  </a:lnTo>
                  <a:lnTo>
                    <a:pt x="38849" y="135178"/>
                  </a:lnTo>
                  <a:lnTo>
                    <a:pt x="38963" y="133908"/>
                  </a:lnTo>
                  <a:lnTo>
                    <a:pt x="38595" y="132638"/>
                  </a:lnTo>
                  <a:lnTo>
                    <a:pt x="37299" y="131368"/>
                  </a:lnTo>
                  <a:lnTo>
                    <a:pt x="34975" y="131368"/>
                  </a:lnTo>
                  <a:lnTo>
                    <a:pt x="32702" y="130098"/>
                  </a:lnTo>
                  <a:lnTo>
                    <a:pt x="31851" y="130098"/>
                  </a:lnTo>
                  <a:lnTo>
                    <a:pt x="32410" y="127558"/>
                  </a:lnTo>
                  <a:lnTo>
                    <a:pt x="30848" y="126288"/>
                  </a:lnTo>
                  <a:lnTo>
                    <a:pt x="28740" y="126288"/>
                  </a:lnTo>
                  <a:lnTo>
                    <a:pt x="28346" y="127558"/>
                  </a:lnTo>
                  <a:lnTo>
                    <a:pt x="26619" y="127558"/>
                  </a:lnTo>
                  <a:lnTo>
                    <a:pt x="25234" y="126288"/>
                  </a:lnTo>
                  <a:lnTo>
                    <a:pt x="23241" y="125018"/>
                  </a:lnTo>
                  <a:lnTo>
                    <a:pt x="22618" y="125018"/>
                  </a:lnTo>
                  <a:lnTo>
                    <a:pt x="22440" y="126288"/>
                  </a:lnTo>
                  <a:lnTo>
                    <a:pt x="22148" y="127558"/>
                  </a:lnTo>
                  <a:lnTo>
                    <a:pt x="19786" y="127558"/>
                  </a:lnTo>
                  <a:lnTo>
                    <a:pt x="19519" y="126288"/>
                  </a:lnTo>
                  <a:lnTo>
                    <a:pt x="16776" y="126288"/>
                  </a:lnTo>
                  <a:lnTo>
                    <a:pt x="15989" y="125018"/>
                  </a:lnTo>
                  <a:lnTo>
                    <a:pt x="14744" y="128828"/>
                  </a:lnTo>
                  <a:lnTo>
                    <a:pt x="14058" y="131368"/>
                  </a:lnTo>
                  <a:lnTo>
                    <a:pt x="14554" y="133908"/>
                  </a:lnTo>
                  <a:lnTo>
                    <a:pt x="14617" y="135178"/>
                  </a:lnTo>
                  <a:lnTo>
                    <a:pt x="14236" y="135178"/>
                  </a:lnTo>
                  <a:lnTo>
                    <a:pt x="12954" y="133908"/>
                  </a:lnTo>
                  <a:lnTo>
                    <a:pt x="11861" y="133908"/>
                  </a:lnTo>
                  <a:lnTo>
                    <a:pt x="9740" y="135178"/>
                  </a:lnTo>
                  <a:lnTo>
                    <a:pt x="9144" y="136448"/>
                  </a:lnTo>
                  <a:lnTo>
                    <a:pt x="9194" y="138988"/>
                  </a:lnTo>
                  <a:lnTo>
                    <a:pt x="7950" y="140258"/>
                  </a:lnTo>
                  <a:lnTo>
                    <a:pt x="7581" y="141528"/>
                  </a:lnTo>
                  <a:lnTo>
                    <a:pt x="8077" y="142798"/>
                  </a:lnTo>
                  <a:lnTo>
                    <a:pt x="7073" y="144068"/>
                  </a:lnTo>
                  <a:lnTo>
                    <a:pt x="6832" y="145338"/>
                  </a:lnTo>
                  <a:lnTo>
                    <a:pt x="7353" y="146608"/>
                  </a:lnTo>
                  <a:lnTo>
                    <a:pt x="9740" y="146608"/>
                  </a:lnTo>
                  <a:lnTo>
                    <a:pt x="11391" y="147878"/>
                  </a:lnTo>
                  <a:lnTo>
                    <a:pt x="11125" y="149148"/>
                  </a:lnTo>
                  <a:lnTo>
                    <a:pt x="10071" y="149148"/>
                  </a:lnTo>
                  <a:lnTo>
                    <a:pt x="7988" y="147878"/>
                  </a:lnTo>
                  <a:lnTo>
                    <a:pt x="7454" y="147878"/>
                  </a:lnTo>
                  <a:lnTo>
                    <a:pt x="6718" y="149148"/>
                  </a:lnTo>
                  <a:lnTo>
                    <a:pt x="6769" y="151688"/>
                  </a:lnTo>
                  <a:lnTo>
                    <a:pt x="7594" y="155498"/>
                  </a:lnTo>
                  <a:lnTo>
                    <a:pt x="8318" y="159308"/>
                  </a:lnTo>
                  <a:lnTo>
                    <a:pt x="8559" y="159308"/>
                  </a:lnTo>
                  <a:lnTo>
                    <a:pt x="8585" y="160578"/>
                  </a:lnTo>
                  <a:lnTo>
                    <a:pt x="8394" y="161848"/>
                  </a:lnTo>
                  <a:lnTo>
                    <a:pt x="8826" y="163118"/>
                  </a:lnTo>
                  <a:lnTo>
                    <a:pt x="9080" y="163118"/>
                  </a:lnTo>
                  <a:lnTo>
                    <a:pt x="9677" y="164388"/>
                  </a:lnTo>
                  <a:lnTo>
                    <a:pt x="8940" y="164388"/>
                  </a:lnTo>
                  <a:lnTo>
                    <a:pt x="6934" y="163118"/>
                  </a:lnTo>
                  <a:lnTo>
                    <a:pt x="7289" y="165658"/>
                  </a:lnTo>
                  <a:lnTo>
                    <a:pt x="7289" y="170738"/>
                  </a:lnTo>
                  <a:lnTo>
                    <a:pt x="7823" y="172008"/>
                  </a:lnTo>
                  <a:lnTo>
                    <a:pt x="8864" y="173278"/>
                  </a:lnTo>
                  <a:lnTo>
                    <a:pt x="8407" y="174548"/>
                  </a:lnTo>
                  <a:lnTo>
                    <a:pt x="8521" y="175818"/>
                  </a:lnTo>
                  <a:lnTo>
                    <a:pt x="8064" y="175818"/>
                  </a:lnTo>
                  <a:lnTo>
                    <a:pt x="7442" y="177088"/>
                  </a:lnTo>
                  <a:lnTo>
                    <a:pt x="7315" y="178358"/>
                  </a:lnTo>
                  <a:lnTo>
                    <a:pt x="7569" y="179628"/>
                  </a:lnTo>
                  <a:lnTo>
                    <a:pt x="6324" y="180898"/>
                  </a:lnTo>
                  <a:lnTo>
                    <a:pt x="6108" y="182168"/>
                  </a:lnTo>
                  <a:lnTo>
                    <a:pt x="6959" y="184708"/>
                  </a:lnTo>
                  <a:lnTo>
                    <a:pt x="8077" y="187248"/>
                  </a:lnTo>
                  <a:lnTo>
                    <a:pt x="8928" y="189788"/>
                  </a:lnTo>
                  <a:lnTo>
                    <a:pt x="31330" y="189788"/>
                  </a:lnTo>
                  <a:lnTo>
                    <a:pt x="31534" y="185978"/>
                  </a:lnTo>
                  <a:lnTo>
                    <a:pt x="31572" y="182168"/>
                  </a:lnTo>
                  <a:lnTo>
                    <a:pt x="31216" y="180898"/>
                  </a:lnTo>
                  <a:lnTo>
                    <a:pt x="32410" y="179628"/>
                  </a:lnTo>
                  <a:lnTo>
                    <a:pt x="32804" y="175818"/>
                  </a:lnTo>
                  <a:lnTo>
                    <a:pt x="32435" y="172008"/>
                  </a:lnTo>
                  <a:lnTo>
                    <a:pt x="32118" y="169468"/>
                  </a:lnTo>
                  <a:lnTo>
                    <a:pt x="32473" y="166928"/>
                  </a:lnTo>
                  <a:lnTo>
                    <a:pt x="33477" y="165658"/>
                  </a:lnTo>
                  <a:lnTo>
                    <a:pt x="36169" y="166928"/>
                  </a:lnTo>
                  <a:lnTo>
                    <a:pt x="38595" y="168198"/>
                  </a:lnTo>
                  <a:lnTo>
                    <a:pt x="40754" y="170738"/>
                  </a:lnTo>
                  <a:lnTo>
                    <a:pt x="42570" y="170738"/>
                  </a:lnTo>
                  <a:lnTo>
                    <a:pt x="43611" y="172008"/>
                  </a:lnTo>
                  <a:lnTo>
                    <a:pt x="43942" y="173278"/>
                  </a:lnTo>
                  <a:lnTo>
                    <a:pt x="44094" y="174548"/>
                  </a:lnTo>
                  <a:lnTo>
                    <a:pt x="45466" y="177088"/>
                  </a:lnTo>
                  <a:lnTo>
                    <a:pt x="46901" y="178358"/>
                  </a:lnTo>
                  <a:lnTo>
                    <a:pt x="52031" y="178358"/>
                  </a:lnTo>
                  <a:lnTo>
                    <a:pt x="52603" y="179628"/>
                  </a:lnTo>
                  <a:lnTo>
                    <a:pt x="52628" y="183438"/>
                  </a:lnTo>
                  <a:lnTo>
                    <a:pt x="54178" y="184708"/>
                  </a:lnTo>
                  <a:lnTo>
                    <a:pt x="55549" y="184708"/>
                  </a:lnTo>
                  <a:lnTo>
                    <a:pt x="56718" y="183438"/>
                  </a:lnTo>
                  <a:lnTo>
                    <a:pt x="57594" y="182168"/>
                  </a:lnTo>
                  <a:lnTo>
                    <a:pt x="58254" y="182168"/>
                  </a:lnTo>
                  <a:lnTo>
                    <a:pt x="58699" y="183438"/>
                  </a:lnTo>
                  <a:lnTo>
                    <a:pt x="59817" y="183438"/>
                  </a:lnTo>
                  <a:lnTo>
                    <a:pt x="60325" y="184708"/>
                  </a:lnTo>
                  <a:lnTo>
                    <a:pt x="60325" y="185978"/>
                  </a:lnTo>
                  <a:lnTo>
                    <a:pt x="58724" y="185978"/>
                  </a:lnTo>
                  <a:lnTo>
                    <a:pt x="58978" y="187248"/>
                  </a:lnTo>
                  <a:lnTo>
                    <a:pt x="59423" y="187248"/>
                  </a:lnTo>
                  <a:lnTo>
                    <a:pt x="60439" y="188518"/>
                  </a:lnTo>
                  <a:lnTo>
                    <a:pt x="60731" y="189788"/>
                  </a:lnTo>
                  <a:lnTo>
                    <a:pt x="61595" y="189788"/>
                  </a:lnTo>
                  <a:lnTo>
                    <a:pt x="61988" y="191058"/>
                  </a:lnTo>
                  <a:lnTo>
                    <a:pt x="62941" y="191058"/>
                  </a:lnTo>
                  <a:lnTo>
                    <a:pt x="63182" y="192328"/>
                  </a:lnTo>
                  <a:lnTo>
                    <a:pt x="62725" y="193598"/>
                  </a:lnTo>
                  <a:lnTo>
                    <a:pt x="62966" y="194868"/>
                  </a:lnTo>
                  <a:lnTo>
                    <a:pt x="64643" y="194868"/>
                  </a:lnTo>
                  <a:lnTo>
                    <a:pt x="65265" y="193598"/>
                  </a:lnTo>
                  <a:lnTo>
                    <a:pt x="64846" y="192328"/>
                  </a:lnTo>
                  <a:lnTo>
                    <a:pt x="64477" y="191058"/>
                  </a:lnTo>
                  <a:lnTo>
                    <a:pt x="64757" y="189788"/>
                  </a:lnTo>
                  <a:lnTo>
                    <a:pt x="65151" y="189788"/>
                  </a:lnTo>
                  <a:lnTo>
                    <a:pt x="66192" y="191058"/>
                  </a:lnTo>
                  <a:lnTo>
                    <a:pt x="67106" y="191058"/>
                  </a:lnTo>
                  <a:lnTo>
                    <a:pt x="67068" y="193598"/>
                  </a:lnTo>
                  <a:lnTo>
                    <a:pt x="67564" y="194868"/>
                  </a:lnTo>
                  <a:lnTo>
                    <a:pt x="67983" y="196138"/>
                  </a:lnTo>
                  <a:lnTo>
                    <a:pt x="68846" y="197408"/>
                  </a:lnTo>
                  <a:lnTo>
                    <a:pt x="70053" y="197408"/>
                  </a:lnTo>
                  <a:lnTo>
                    <a:pt x="70142" y="198678"/>
                  </a:lnTo>
                  <a:lnTo>
                    <a:pt x="72059" y="202488"/>
                  </a:lnTo>
                  <a:lnTo>
                    <a:pt x="73748" y="202488"/>
                  </a:lnTo>
                  <a:lnTo>
                    <a:pt x="72999" y="201218"/>
                  </a:lnTo>
                  <a:lnTo>
                    <a:pt x="73177" y="199948"/>
                  </a:lnTo>
                  <a:lnTo>
                    <a:pt x="74333" y="199948"/>
                  </a:lnTo>
                  <a:lnTo>
                    <a:pt x="75095" y="201218"/>
                  </a:lnTo>
                  <a:lnTo>
                    <a:pt x="75476" y="201218"/>
                  </a:lnTo>
                  <a:lnTo>
                    <a:pt x="75476" y="202488"/>
                  </a:lnTo>
                  <a:lnTo>
                    <a:pt x="75717" y="203758"/>
                  </a:lnTo>
                  <a:lnTo>
                    <a:pt x="75819" y="205028"/>
                  </a:lnTo>
                  <a:lnTo>
                    <a:pt x="77216" y="205028"/>
                  </a:lnTo>
                  <a:lnTo>
                    <a:pt x="78752" y="203758"/>
                  </a:lnTo>
                  <a:lnTo>
                    <a:pt x="79616" y="206298"/>
                  </a:lnTo>
                  <a:lnTo>
                    <a:pt x="79819" y="210108"/>
                  </a:lnTo>
                  <a:lnTo>
                    <a:pt x="80391" y="212648"/>
                  </a:lnTo>
                  <a:lnTo>
                    <a:pt x="81508" y="213918"/>
                  </a:lnTo>
                  <a:lnTo>
                    <a:pt x="83146" y="215188"/>
                  </a:lnTo>
                  <a:lnTo>
                    <a:pt x="82918" y="213918"/>
                  </a:lnTo>
                  <a:lnTo>
                    <a:pt x="82550" y="211378"/>
                  </a:lnTo>
                  <a:lnTo>
                    <a:pt x="82753" y="210108"/>
                  </a:lnTo>
                  <a:lnTo>
                    <a:pt x="83362" y="210108"/>
                  </a:lnTo>
                  <a:lnTo>
                    <a:pt x="83515" y="211378"/>
                  </a:lnTo>
                  <a:lnTo>
                    <a:pt x="83756" y="212648"/>
                  </a:lnTo>
                  <a:lnTo>
                    <a:pt x="87350" y="212648"/>
                  </a:lnTo>
                  <a:lnTo>
                    <a:pt x="87515" y="213918"/>
                  </a:lnTo>
                  <a:lnTo>
                    <a:pt x="87680" y="213918"/>
                  </a:lnTo>
                  <a:lnTo>
                    <a:pt x="87998" y="216458"/>
                  </a:lnTo>
                  <a:lnTo>
                    <a:pt x="88061" y="218998"/>
                  </a:lnTo>
                  <a:lnTo>
                    <a:pt x="88252" y="218998"/>
                  </a:lnTo>
                  <a:lnTo>
                    <a:pt x="88836" y="220268"/>
                  </a:lnTo>
                  <a:lnTo>
                    <a:pt x="89890" y="221538"/>
                  </a:lnTo>
                  <a:lnTo>
                    <a:pt x="92214" y="224078"/>
                  </a:lnTo>
                  <a:lnTo>
                    <a:pt x="92875" y="220268"/>
                  </a:lnTo>
                  <a:lnTo>
                    <a:pt x="93738" y="218998"/>
                  </a:lnTo>
                  <a:lnTo>
                    <a:pt x="95694" y="217728"/>
                  </a:lnTo>
                  <a:lnTo>
                    <a:pt x="96240" y="217728"/>
                  </a:lnTo>
                  <a:lnTo>
                    <a:pt x="96520" y="220052"/>
                  </a:lnTo>
                  <a:lnTo>
                    <a:pt x="96621" y="222808"/>
                  </a:lnTo>
                  <a:lnTo>
                    <a:pt x="96532" y="224078"/>
                  </a:lnTo>
                  <a:lnTo>
                    <a:pt x="95973" y="226618"/>
                  </a:lnTo>
                  <a:lnTo>
                    <a:pt x="97561" y="225348"/>
                  </a:lnTo>
                  <a:lnTo>
                    <a:pt x="98602" y="224078"/>
                  </a:lnTo>
                  <a:lnTo>
                    <a:pt x="99098" y="221538"/>
                  </a:lnTo>
                  <a:lnTo>
                    <a:pt x="99758" y="222808"/>
                  </a:lnTo>
                  <a:lnTo>
                    <a:pt x="99834" y="224078"/>
                  </a:lnTo>
                  <a:lnTo>
                    <a:pt x="99288" y="225348"/>
                  </a:lnTo>
                  <a:lnTo>
                    <a:pt x="98755" y="225348"/>
                  </a:lnTo>
                  <a:lnTo>
                    <a:pt x="98564" y="226618"/>
                  </a:lnTo>
                  <a:lnTo>
                    <a:pt x="98856" y="226618"/>
                  </a:lnTo>
                  <a:lnTo>
                    <a:pt x="101511" y="225348"/>
                  </a:lnTo>
                  <a:lnTo>
                    <a:pt x="101930" y="226618"/>
                  </a:lnTo>
                  <a:lnTo>
                    <a:pt x="101041" y="227888"/>
                  </a:lnTo>
                  <a:lnTo>
                    <a:pt x="102438" y="227888"/>
                  </a:lnTo>
                  <a:lnTo>
                    <a:pt x="103835" y="229158"/>
                  </a:lnTo>
                  <a:lnTo>
                    <a:pt x="105041" y="229158"/>
                  </a:lnTo>
                  <a:lnTo>
                    <a:pt x="106045" y="230428"/>
                  </a:lnTo>
                  <a:lnTo>
                    <a:pt x="106921" y="230428"/>
                  </a:lnTo>
                  <a:lnTo>
                    <a:pt x="106984" y="229158"/>
                  </a:lnTo>
                  <a:lnTo>
                    <a:pt x="108292" y="230428"/>
                  </a:lnTo>
                  <a:lnTo>
                    <a:pt x="108991" y="229158"/>
                  </a:lnTo>
                  <a:lnTo>
                    <a:pt x="109842" y="231698"/>
                  </a:lnTo>
                  <a:lnTo>
                    <a:pt x="110490" y="229158"/>
                  </a:lnTo>
                  <a:lnTo>
                    <a:pt x="111150" y="227888"/>
                  </a:lnTo>
                  <a:lnTo>
                    <a:pt x="116128" y="227888"/>
                  </a:lnTo>
                  <a:lnTo>
                    <a:pt x="118427" y="226618"/>
                  </a:lnTo>
                  <a:lnTo>
                    <a:pt x="119735" y="225348"/>
                  </a:lnTo>
                  <a:lnTo>
                    <a:pt x="120916" y="222808"/>
                  </a:lnTo>
                  <a:lnTo>
                    <a:pt x="122224" y="222808"/>
                  </a:lnTo>
                  <a:lnTo>
                    <a:pt x="123139" y="224078"/>
                  </a:lnTo>
                  <a:lnTo>
                    <a:pt x="123685" y="222808"/>
                  </a:lnTo>
                  <a:lnTo>
                    <a:pt x="123863" y="222808"/>
                  </a:lnTo>
                  <a:lnTo>
                    <a:pt x="123964" y="221538"/>
                  </a:lnTo>
                  <a:lnTo>
                    <a:pt x="123913" y="220052"/>
                  </a:lnTo>
                  <a:lnTo>
                    <a:pt x="124256" y="218998"/>
                  </a:lnTo>
                  <a:lnTo>
                    <a:pt x="125971" y="220052"/>
                  </a:lnTo>
                  <a:lnTo>
                    <a:pt x="125857" y="218998"/>
                  </a:lnTo>
                  <a:lnTo>
                    <a:pt x="125806" y="217728"/>
                  </a:lnTo>
                  <a:lnTo>
                    <a:pt x="125768" y="216458"/>
                  </a:lnTo>
                  <a:lnTo>
                    <a:pt x="126936" y="216458"/>
                  </a:lnTo>
                  <a:lnTo>
                    <a:pt x="127139" y="215188"/>
                  </a:lnTo>
                  <a:close/>
                </a:path>
                <a:path w="750570" h="488950">
                  <a:moveTo>
                    <a:pt x="220256" y="158953"/>
                  </a:moveTo>
                  <a:lnTo>
                    <a:pt x="219506" y="157683"/>
                  </a:lnTo>
                  <a:lnTo>
                    <a:pt x="218465" y="156413"/>
                  </a:lnTo>
                  <a:lnTo>
                    <a:pt x="217144" y="156413"/>
                  </a:lnTo>
                  <a:lnTo>
                    <a:pt x="216192" y="153873"/>
                  </a:lnTo>
                  <a:lnTo>
                    <a:pt x="216522" y="151333"/>
                  </a:lnTo>
                  <a:lnTo>
                    <a:pt x="218109" y="148793"/>
                  </a:lnTo>
                  <a:lnTo>
                    <a:pt x="217995" y="147523"/>
                  </a:lnTo>
                  <a:lnTo>
                    <a:pt x="217551" y="146253"/>
                  </a:lnTo>
                  <a:lnTo>
                    <a:pt x="216725" y="146253"/>
                  </a:lnTo>
                  <a:lnTo>
                    <a:pt x="216014" y="144983"/>
                  </a:lnTo>
                  <a:lnTo>
                    <a:pt x="214718" y="144983"/>
                  </a:lnTo>
                  <a:lnTo>
                    <a:pt x="214642" y="143713"/>
                  </a:lnTo>
                  <a:lnTo>
                    <a:pt x="214617" y="142443"/>
                  </a:lnTo>
                  <a:lnTo>
                    <a:pt x="214388" y="141173"/>
                  </a:lnTo>
                  <a:lnTo>
                    <a:pt x="213855" y="141173"/>
                  </a:lnTo>
                  <a:lnTo>
                    <a:pt x="212051" y="138633"/>
                  </a:lnTo>
                  <a:lnTo>
                    <a:pt x="212699" y="137363"/>
                  </a:lnTo>
                  <a:lnTo>
                    <a:pt x="213728" y="137363"/>
                  </a:lnTo>
                  <a:lnTo>
                    <a:pt x="214350" y="136093"/>
                  </a:lnTo>
                  <a:lnTo>
                    <a:pt x="214579" y="136093"/>
                  </a:lnTo>
                  <a:lnTo>
                    <a:pt x="214464" y="134823"/>
                  </a:lnTo>
                  <a:lnTo>
                    <a:pt x="212242" y="134823"/>
                  </a:lnTo>
                  <a:lnTo>
                    <a:pt x="211810" y="136093"/>
                  </a:lnTo>
                  <a:lnTo>
                    <a:pt x="210883" y="136093"/>
                  </a:lnTo>
                  <a:lnTo>
                    <a:pt x="209461" y="134823"/>
                  </a:lnTo>
                  <a:lnTo>
                    <a:pt x="210616" y="133553"/>
                  </a:lnTo>
                  <a:lnTo>
                    <a:pt x="212344" y="132283"/>
                  </a:lnTo>
                  <a:lnTo>
                    <a:pt x="212763" y="132283"/>
                  </a:lnTo>
                  <a:lnTo>
                    <a:pt x="212915" y="131013"/>
                  </a:lnTo>
                  <a:lnTo>
                    <a:pt x="210693" y="132283"/>
                  </a:lnTo>
                  <a:lnTo>
                    <a:pt x="208838" y="131013"/>
                  </a:lnTo>
                  <a:lnTo>
                    <a:pt x="208114" y="129743"/>
                  </a:lnTo>
                  <a:lnTo>
                    <a:pt x="209397" y="129743"/>
                  </a:lnTo>
                  <a:lnTo>
                    <a:pt x="209410" y="128473"/>
                  </a:lnTo>
                  <a:lnTo>
                    <a:pt x="208216" y="127203"/>
                  </a:lnTo>
                  <a:lnTo>
                    <a:pt x="205994" y="127203"/>
                  </a:lnTo>
                  <a:lnTo>
                    <a:pt x="205320" y="125933"/>
                  </a:lnTo>
                  <a:lnTo>
                    <a:pt x="204863" y="124663"/>
                  </a:lnTo>
                  <a:lnTo>
                    <a:pt x="204165" y="125933"/>
                  </a:lnTo>
                  <a:lnTo>
                    <a:pt x="203415" y="124663"/>
                  </a:lnTo>
                  <a:lnTo>
                    <a:pt x="199974" y="124663"/>
                  </a:lnTo>
                  <a:lnTo>
                    <a:pt x="199618" y="123710"/>
                  </a:lnTo>
                  <a:lnTo>
                    <a:pt x="199618" y="156413"/>
                  </a:lnTo>
                  <a:lnTo>
                    <a:pt x="199021" y="157683"/>
                  </a:lnTo>
                  <a:lnTo>
                    <a:pt x="198526" y="158953"/>
                  </a:lnTo>
                  <a:lnTo>
                    <a:pt x="197764" y="160223"/>
                  </a:lnTo>
                  <a:lnTo>
                    <a:pt x="192316" y="162763"/>
                  </a:lnTo>
                  <a:lnTo>
                    <a:pt x="192151" y="164033"/>
                  </a:lnTo>
                  <a:lnTo>
                    <a:pt x="190538" y="164033"/>
                  </a:lnTo>
                  <a:lnTo>
                    <a:pt x="190284" y="165303"/>
                  </a:lnTo>
                  <a:lnTo>
                    <a:pt x="187134" y="165303"/>
                  </a:lnTo>
                  <a:lnTo>
                    <a:pt x="186436" y="166573"/>
                  </a:lnTo>
                  <a:lnTo>
                    <a:pt x="186118" y="166573"/>
                  </a:lnTo>
                  <a:lnTo>
                    <a:pt x="184696" y="167843"/>
                  </a:lnTo>
                  <a:lnTo>
                    <a:pt x="183007" y="169113"/>
                  </a:lnTo>
                  <a:lnTo>
                    <a:pt x="181787" y="169113"/>
                  </a:lnTo>
                  <a:lnTo>
                    <a:pt x="181051" y="170383"/>
                  </a:lnTo>
                  <a:lnTo>
                    <a:pt x="177965" y="170383"/>
                  </a:lnTo>
                  <a:lnTo>
                    <a:pt x="177419" y="171653"/>
                  </a:lnTo>
                  <a:lnTo>
                    <a:pt x="175983" y="171653"/>
                  </a:lnTo>
                  <a:lnTo>
                    <a:pt x="175145" y="172923"/>
                  </a:lnTo>
                  <a:lnTo>
                    <a:pt x="173418" y="174193"/>
                  </a:lnTo>
                  <a:lnTo>
                    <a:pt x="170802" y="175463"/>
                  </a:lnTo>
                  <a:lnTo>
                    <a:pt x="170853" y="172923"/>
                  </a:lnTo>
                  <a:lnTo>
                    <a:pt x="169532" y="171653"/>
                  </a:lnTo>
                  <a:lnTo>
                    <a:pt x="166852" y="170383"/>
                  </a:lnTo>
                  <a:lnTo>
                    <a:pt x="167170" y="169113"/>
                  </a:lnTo>
                  <a:lnTo>
                    <a:pt x="166141" y="167843"/>
                  </a:lnTo>
                  <a:lnTo>
                    <a:pt x="163728" y="166573"/>
                  </a:lnTo>
                  <a:lnTo>
                    <a:pt x="165125" y="165303"/>
                  </a:lnTo>
                  <a:lnTo>
                    <a:pt x="166268" y="162763"/>
                  </a:lnTo>
                  <a:lnTo>
                    <a:pt x="165582" y="161493"/>
                  </a:lnTo>
                  <a:lnTo>
                    <a:pt x="165138" y="160223"/>
                  </a:lnTo>
                  <a:lnTo>
                    <a:pt x="162636" y="160223"/>
                  </a:lnTo>
                  <a:lnTo>
                    <a:pt x="162318" y="157683"/>
                  </a:lnTo>
                  <a:lnTo>
                    <a:pt x="162140" y="156413"/>
                  </a:lnTo>
                  <a:lnTo>
                    <a:pt x="162293" y="155143"/>
                  </a:lnTo>
                  <a:lnTo>
                    <a:pt x="164338" y="155143"/>
                  </a:lnTo>
                  <a:lnTo>
                    <a:pt x="163436" y="153873"/>
                  </a:lnTo>
                  <a:lnTo>
                    <a:pt x="162928" y="152603"/>
                  </a:lnTo>
                  <a:lnTo>
                    <a:pt x="162001" y="151333"/>
                  </a:lnTo>
                  <a:lnTo>
                    <a:pt x="161785" y="150063"/>
                  </a:lnTo>
                  <a:lnTo>
                    <a:pt x="161366" y="148793"/>
                  </a:lnTo>
                  <a:lnTo>
                    <a:pt x="160604" y="148793"/>
                  </a:lnTo>
                  <a:lnTo>
                    <a:pt x="160591" y="147523"/>
                  </a:lnTo>
                  <a:lnTo>
                    <a:pt x="160045" y="147523"/>
                  </a:lnTo>
                  <a:lnTo>
                    <a:pt x="159486" y="146253"/>
                  </a:lnTo>
                  <a:lnTo>
                    <a:pt x="158826" y="146253"/>
                  </a:lnTo>
                  <a:lnTo>
                    <a:pt x="158534" y="144983"/>
                  </a:lnTo>
                  <a:lnTo>
                    <a:pt x="158102" y="143713"/>
                  </a:lnTo>
                  <a:lnTo>
                    <a:pt x="157835" y="142443"/>
                  </a:lnTo>
                  <a:lnTo>
                    <a:pt x="157924" y="141173"/>
                  </a:lnTo>
                  <a:lnTo>
                    <a:pt x="157200" y="141173"/>
                  </a:lnTo>
                  <a:lnTo>
                    <a:pt x="157086" y="139903"/>
                  </a:lnTo>
                  <a:lnTo>
                    <a:pt x="157137" y="137363"/>
                  </a:lnTo>
                  <a:lnTo>
                    <a:pt x="156946" y="136093"/>
                  </a:lnTo>
                  <a:lnTo>
                    <a:pt x="156552" y="134823"/>
                  </a:lnTo>
                  <a:lnTo>
                    <a:pt x="156006" y="133553"/>
                  </a:lnTo>
                  <a:lnTo>
                    <a:pt x="168224" y="133553"/>
                  </a:lnTo>
                  <a:lnTo>
                    <a:pt x="170459" y="132283"/>
                  </a:lnTo>
                  <a:lnTo>
                    <a:pt x="172707" y="133553"/>
                  </a:lnTo>
                  <a:lnTo>
                    <a:pt x="174840" y="134823"/>
                  </a:lnTo>
                  <a:lnTo>
                    <a:pt x="176784" y="134823"/>
                  </a:lnTo>
                  <a:lnTo>
                    <a:pt x="178155" y="136093"/>
                  </a:lnTo>
                  <a:lnTo>
                    <a:pt x="181051" y="136093"/>
                  </a:lnTo>
                  <a:lnTo>
                    <a:pt x="185839" y="137363"/>
                  </a:lnTo>
                  <a:lnTo>
                    <a:pt x="190512" y="139903"/>
                  </a:lnTo>
                  <a:lnTo>
                    <a:pt x="194056" y="141173"/>
                  </a:lnTo>
                  <a:lnTo>
                    <a:pt x="196888" y="143713"/>
                  </a:lnTo>
                  <a:lnTo>
                    <a:pt x="198996" y="146253"/>
                  </a:lnTo>
                  <a:lnTo>
                    <a:pt x="198729" y="147523"/>
                  </a:lnTo>
                  <a:lnTo>
                    <a:pt x="198780" y="148793"/>
                  </a:lnTo>
                  <a:lnTo>
                    <a:pt x="199199" y="150063"/>
                  </a:lnTo>
                  <a:lnTo>
                    <a:pt x="199491" y="151333"/>
                  </a:lnTo>
                  <a:lnTo>
                    <a:pt x="198856" y="152603"/>
                  </a:lnTo>
                  <a:lnTo>
                    <a:pt x="198196" y="156413"/>
                  </a:lnTo>
                  <a:lnTo>
                    <a:pt x="199618" y="156413"/>
                  </a:lnTo>
                  <a:lnTo>
                    <a:pt x="199618" y="123710"/>
                  </a:lnTo>
                  <a:lnTo>
                    <a:pt x="199504" y="123393"/>
                  </a:lnTo>
                  <a:lnTo>
                    <a:pt x="198412" y="122123"/>
                  </a:lnTo>
                  <a:lnTo>
                    <a:pt x="196710" y="120853"/>
                  </a:lnTo>
                  <a:lnTo>
                    <a:pt x="196519" y="119583"/>
                  </a:lnTo>
                  <a:lnTo>
                    <a:pt x="194843" y="119583"/>
                  </a:lnTo>
                  <a:lnTo>
                    <a:pt x="193814" y="120853"/>
                  </a:lnTo>
                  <a:lnTo>
                    <a:pt x="192100" y="120853"/>
                  </a:lnTo>
                  <a:lnTo>
                    <a:pt x="191782" y="119583"/>
                  </a:lnTo>
                  <a:lnTo>
                    <a:pt x="191643" y="118313"/>
                  </a:lnTo>
                  <a:lnTo>
                    <a:pt x="190449" y="118313"/>
                  </a:lnTo>
                  <a:lnTo>
                    <a:pt x="189890" y="117043"/>
                  </a:lnTo>
                  <a:lnTo>
                    <a:pt x="189344" y="115773"/>
                  </a:lnTo>
                  <a:lnTo>
                    <a:pt x="187744" y="114503"/>
                  </a:lnTo>
                  <a:lnTo>
                    <a:pt x="186067" y="114503"/>
                  </a:lnTo>
                  <a:lnTo>
                    <a:pt x="185521" y="115773"/>
                  </a:lnTo>
                  <a:lnTo>
                    <a:pt x="185026" y="117043"/>
                  </a:lnTo>
                  <a:lnTo>
                    <a:pt x="184213" y="115773"/>
                  </a:lnTo>
                  <a:lnTo>
                    <a:pt x="183502" y="115773"/>
                  </a:lnTo>
                  <a:lnTo>
                    <a:pt x="182867" y="114503"/>
                  </a:lnTo>
                  <a:lnTo>
                    <a:pt x="180555" y="114503"/>
                  </a:lnTo>
                  <a:lnTo>
                    <a:pt x="179844" y="113233"/>
                  </a:lnTo>
                  <a:lnTo>
                    <a:pt x="179374" y="111963"/>
                  </a:lnTo>
                  <a:lnTo>
                    <a:pt x="178574" y="111963"/>
                  </a:lnTo>
                  <a:lnTo>
                    <a:pt x="177723" y="113233"/>
                  </a:lnTo>
                  <a:lnTo>
                    <a:pt x="173062" y="113233"/>
                  </a:lnTo>
                  <a:lnTo>
                    <a:pt x="171361" y="111963"/>
                  </a:lnTo>
                  <a:lnTo>
                    <a:pt x="169189" y="110693"/>
                  </a:lnTo>
                  <a:lnTo>
                    <a:pt x="167284" y="109423"/>
                  </a:lnTo>
                  <a:lnTo>
                    <a:pt x="165620" y="109423"/>
                  </a:lnTo>
                  <a:lnTo>
                    <a:pt x="164668" y="108153"/>
                  </a:lnTo>
                  <a:lnTo>
                    <a:pt x="163842" y="106883"/>
                  </a:lnTo>
                  <a:lnTo>
                    <a:pt x="163207" y="106883"/>
                  </a:lnTo>
                  <a:lnTo>
                    <a:pt x="162191" y="105613"/>
                  </a:lnTo>
                  <a:lnTo>
                    <a:pt x="160794" y="106883"/>
                  </a:lnTo>
                  <a:lnTo>
                    <a:pt x="160477" y="109423"/>
                  </a:lnTo>
                  <a:lnTo>
                    <a:pt x="150583" y="109423"/>
                  </a:lnTo>
                  <a:lnTo>
                    <a:pt x="149796" y="108153"/>
                  </a:lnTo>
                  <a:lnTo>
                    <a:pt x="149136" y="109423"/>
                  </a:lnTo>
                  <a:lnTo>
                    <a:pt x="148653" y="109423"/>
                  </a:lnTo>
                  <a:lnTo>
                    <a:pt x="148221" y="110693"/>
                  </a:lnTo>
                  <a:lnTo>
                    <a:pt x="146723" y="110693"/>
                  </a:lnTo>
                  <a:lnTo>
                    <a:pt x="146024" y="109423"/>
                  </a:lnTo>
                  <a:lnTo>
                    <a:pt x="145199" y="109423"/>
                  </a:lnTo>
                  <a:lnTo>
                    <a:pt x="145084" y="108153"/>
                  </a:lnTo>
                  <a:lnTo>
                    <a:pt x="144907" y="103073"/>
                  </a:lnTo>
                  <a:lnTo>
                    <a:pt x="144195" y="103073"/>
                  </a:lnTo>
                  <a:lnTo>
                    <a:pt x="143802" y="101803"/>
                  </a:lnTo>
                  <a:lnTo>
                    <a:pt x="143408" y="100533"/>
                  </a:lnTo>
                  <a:lnTo>
                    <a:pt x="143256" y="100533"/>
                  </a:lnTo>
                  <a:lnTo>
                    <a:pt x="143891" y="99263"/>
                  </a:lnTo>
                  <a:lnTo>
                    <a:pt x="145097" y="99263"/>
                  </a:lnTo>
                  <a:lnTo>
                    <a:pt x="145161" y="97993"/>
                  </a:lnTo>
                  <a:lnTo>
                    <a:pt x="144043" y="95453"/>
                  </a:lnTo>
                  <a:lnTo>
                    <a:pt x="142709" y="94183"/>
                  </a:lnTo>
                  <a:lnTo>
                    <a:pt x="141147" y="95453"/>
                  </a:lnTo>
                  <a:lnTo>
                    <a:pt x="141592" y="91643"/>
                  </a:lnTo>
                  <a:lnTo>
                    <a:pt x="141770" y="89103"/>
                  </a:lnTo>
                  <a:lnTo>
                    <a:pt x="141084" y="87833"/>
                  </a:lnTo>
                  <a:lnTo>
                    <a:pt x="140652" y="86563"/>
                  </a:lnTo>
                  <a:lnTo>
                    <a:pt x="140017" y="85293"/>
                  </a:lnTo>
                  <a:lnTo>
                    <a:pt x="139357" y="85293"/>
                  </a:lnTo>
                  <a:lnTo>
                    <a:pt x="138671" y="86563"/>
                  </a:lnTo>
                  <a:lnTo>
                    <a:pt x="138658" y="85293"/>
                  </a:lnTo>
                  <a:lnTo>
                    <a:pt x="138506" y="85293"/>
                  </a:lnTo>
                  <a:lnTo>
                    <a:pt x="138315" y="84023"/>
                  </a:lnTo>
                  <a:lnTo>
                    <a:pt x="137426" y="84023"/>
                  </a:lnTo>
                  <a:lnTo>
                    <a:pt x="138036" y="82753"/>
                  </a:lnTo>
                  <a:lnTo>
                    <a:pt x="138772" y="80213"/>
                  </a:lnTo>
                  <a:lnTo>
                    <a:pt x="139179" y="78943"/>
                  </a:lnTo>
                  <a:lnTo>
                    <a:pt x="139725" y="77673"/>
                  </a:lnTo>
                  <a:lnTo>
                    <a:pt x="144780" y="77673"/>
                  </a:lnTo>
                  <a:lnTo>
                    <a:pt x="146151" y="76403"/>
                  </a:lnTo>
                  <a:lnTo>
                    <a:pt x="147942" y="73863"/>
                  </a:lnTo>
                  <a:lnTo>
                    <a:pt x="148564" y="73863"/>
                  </a:lnTo>
                  <a:lnTo>
                    <a:pt x="149313" y="75133"/>
                  </a:lnTo>
                  <a:lnTo>
                    <a:pt x="151968" y="75133"/>
                  </a:lnTo>
                  <a:lnTo>
                    <a:pt x="153885" y="73863"/>
                  </a:lnTo>
                  <a:lnTo>
                    <a:pt x="161188" y="73863"/>
                  </a:lnTo>
                  <a:lnTo>
                    <a:pt x="163753" y="72593"/>
                  </a:lnTo>
                  <a:lnTo>
                    <a:pt x="165646" y="71323"/>
                  </a:lnTo>
                  <a:lnTo>
                    <a:pt x="166471" y="72593"/>
                  </a:lnTo>
                  <a:lnTo>
                    <a:pt x="179666" y="72593"/>
                  </a:lnTo>
                  <a:lnTo>
                    <a:pt x="181838" y="71323"/>
                  </a:lnTo>
                  <a:lnTo>
                    <a:pt x="184810" y="70053"/>
                  </a:lnTo>
                  <a:lnTo>
                    <a:pt x="187375" y="67513"/>
                  </a:lnTo>
                  <a:lnTo>
                    <a:pt x="187439" y="66243"/>
                  </a:lnTo>
                  <a:lnTo>
                    <a:pt x="187744" y="64973"/>
                  </a:lnTo>
                  <a:lnTo>
                    <a:pt x="188341" y="63703"/>
                  </a:lnTo>
                  <a:lnTo>
                    <a:pt x="188747" y="62433"/>
                  </a:lnTo>
                  <a:lnTo>
                    <a:pt x="189560" y="59893"/>
                  </a:lnTo>
                  <a:lnTo>
                    <a:pt x="189115" y="58623"/>
                  </a:lnTo>
                  <a:lnTo>
                    <a:pt x="188429" y="57353"/>
                  </a:lnTo>
                  <a:lnTo>
                    <a:pt x="188239" y="57353"/>
                  </a:lnTo>
                  <a:lnTo>
                    <a:pt x="187693" y="56083"/>
                  </a:lnTo>
                  <a:lnTo>
                    <a:pt x="186105" y="56083"/>
                  </a:lnTo>
                  <a:lnTo>
                    <a:pt x="185432" y="54813"/>
                  </a:lnTo>
                  <a:lnTo>
                    <a:pt x="184797" y="54813"/>
                  </a:lnTo>
                  <a:lnTo>
                    <a:pt x="182651" y="52273"/>
                  </a:lnTo>
                  <a:lnTo>
                    <a:pt x="180949" y="52273"/>
                  </a:lnTo>
                  <a:lnTo>
                    <a:pt x="179844" y="51003"/>
                  </a:lnTo>
                  <a:lnTo>
                    <a:pt x="178803" y="52273"/>
                  </a:lnTo>
                  <a:lnTo>
                    <a:pt x="178358" y="52273"/>
                  </a:lnTo>
                  <a:lnTo>
                    <a:pt x="177952" y="54813"/>
                  </a:lnTo>
                  <a:lnTo>
                    <a:pt x="177050" y="53543"/>
                  </a:lnTo>
                  <a:lnTo>
                    <a:pt x="176339" y="53543"/>
                  </a:lnTo>
                  <a:lnTo>
                    <a:pt x="175793" y="52273"/>
                  </a:lnTo>
                  <a:lnTo>
                    <a:pt x="167716" y="52273"/>
                  </a:lnTo>
                  <a:lnTo>
                    <a:pt x="164249" y="53543"/>
                  </a:lnTo>
                  <a:lnTo>
                    <a:pt x="163093" y="54813"/>
                  </a:lnTo>
                  <a:lnTo>
                    <a:pt x="161671" y="56083"/>
                  </a:lnTo>
                  <a:lnTo>
                    <a:pt x="159486" y="56083"/>
                  </a:lnTo>
                  <a:lnTo>
                    <a:pt x="158750" y="54813"/>
                  </a:lnTo>
                  <a:lnTo>
                    <a:pt x="158076" y="56083"/>
                  </a:lnTo>
                  <a:lnTo>
                    <a:pt x="157302" y="56083"/>
                  </a:lnTo>
                  <a:lnTo>
                    <a:pt x="156400" y="54813"/>
                  </a:lnTo>
                  <a:lnTo>
                    <a:pt x="155587" y="54813"/>
                  </a:lnTo>
                  <a:lnTo>
                    <a:pt x="154622" y="53543"/>
                  </a:lnTo>
                  <a:lnTo>
                    <a:pt x="153263" y="54813"/>
                  </a:lnTo>
                  <a:lnTo>
                    <a:pt x="151790" y="56083"/>
                  </a:lnTo>
                  <a:lnTo>
                    <a:pt x="149796" y="56083"/>
                  </a:lnTo>
                  <a:lnTo>
                    <a:pt x="149237" y="57353"/>
                  </a:lnTo>
                  <a:lnTo>
                    <a:pt x="146761" y="57353"/>
                  </a:lnTo>
                  <a:lnTo>
                    <a:pt x="146596" y="58623"/>
                  </a:lnTo>
                  <a:lnTo>
                    <a:pt x="144513" y="54813"/>
                  </a:lnTo>
                  <a:lnTo>
                    <a:pt x="143649" y="54813"/>
                  </a:lnTo>
                  <a:lnTo>
                    <a:pt x="143014" y="57353"/>
                  </a:lnTo>
                  <a:lnTo>
                    <a:pt x="142341" y="58623"/>
                  </a:lnTo>
                  <a:lnTo>
                    <a:pt x="141630" y="58623"/>
                  </a:lnTo>
                  <a:lnTo>
                    <a:pt x="138658" y="59893"/>
                  </a:lnTo>
                  <a:lnTo>
                    <a:pt x="137452" y="59893"/>
                  </a:lnTo>
                  <a:lnTo>
                    <a:pt x="137261" y="58623"/>
                  </a:lnTo>
                  <a:lnTo>
                    <a:pt x="136334" y="59893"/>
                  </a:lnTo>
                  <a:lnTo>
                    <a:pt x="134340" y="59893"/>
                  </a:lnTo>
                  <a:lnTo>
                    <a:pt x="133007" y="57353"/>
                  </a:lnTo>
                  <a:lnTo>
                    <a:pt x="132575" y="57353"/>
                  </a:lnTo>
                  <a:lnTo>
                    <a:pt x="132295" y="58623"/>
                  </a:lnTo>
                  <a:lnTo>
                    <a:pt x="132156" y="59893"/>
                  </a:lnTo>
                  <a:lnTo>
                    <a:pt x="132118" y="62433"/>
                  </a:lnTo>
                  <a:lnTo>
                    <a:pt x="130644" y="62433"/>
                  </a:lnTo>
                  <a:lnTo>
                    <a:pt x="129298" y="59893"/>
                  </a:lnTo>
                  <a:lnTo>
                    <a:pt x="128447" y="58623"/>
                  </a:lnTo>
                  <a:lnTo>
                    <a:pt x="127393" y="58623"/>
                  </a:lnTo>
                  <a:lnTo>
                    <a:pt x="128041" y="61163"/>
                  </a:lnTo>
                  <a:lnTo>
                    <a:pt x="128143" y="62433"/>
                  </a:lnTo>
                  <a:lnTo>
                    <a:pt x="127736" y="63703"/>
                  </a:lnTo>
                  <a:lnTo>
                    <a:pt x="126822" y="63703"/>
                  </a:lnTo>
                  <a:lnTo>
                    <a:pt x="125399" y="62433"/>
                  </a:lnTo>
                  <a:lnTo>
                    <a:pt x="125171" y="63703"/>
                  </a:lnTo>
                  <a:lnTo>
                    <a:pt x="123977" y="63703"/>
                  </a:lnTo>
                  <a:lnTo>
                    <a:pt x="123558" y="62433"/>
                  </a:lnTo>
                  <a:lnTo>
                    <a:pt x="123012" y="62433"/>
                  </a:lnTo>
                  <a:lnTo>
                    <a:pt x="122783" y="63703"/>
                  </a:lnTo>
                  <a:lnTo>
                    <a:pt x="119659" y="63703"/>
                  </a:lnTo>
                  <a:lnTo>
                    <a:pt x="120865" y="64973"/>
                  </a:lnTo>
                  <a:lnTo>
                    <a:pt x="121678" y="66243"/>
                  </a:lnTo>
                  <a:lnTo>
                    <a:pt x="118986" y="67513"/>
                  </a:lnTo>
                  <a:lnTo>
                    <a:pt x="111772" y="67513"/>
                  </a:lnTo>
                  <a:lnTo>
                    <a:pt x="109232" y="73863"/>
                  </a:lnTo>
                  <a:lnTo>
                    <a:pt x="109982" y="76403"/>
                  </a:lnTo>
                  <a:lnTo>
                    <a:pt x="110921" y="82753"/>
                  </a:lnTo>
                  <a:lnTo>
                    <a:pt x="111645" y="85293"/>
                  </a:lnTo>
                  <a:lnTo>
                    <a:pt x="112776" y="87833"/>
                  </a:lnTo>
                  <a:lnTo>
                    <a:pt x="114109" y="92913"/>
                  </a:lnTo>
                  <a:lnTo>
                    <a:pt x="116268" y="101803"/>
                  </a:lnTo>
                  <a:lnTo>
                    <a:pt x="117576" y="104343"/>
                  </a:lnTo>
                  <a:lnTo>
                    <a:pt x="119214" y="106883"/>
                  </a:lnTo>
                  <a:lnTo>
                    <a:pt x="121754" y="113233"/>
                  </a:lnTo>
                  <a:lnTo>
                    <a:pt x="122694" y="115773"/>
                  </a:lnTo>
                  <a:lnTo>
                    <a:pt x="123761" y="117043"/>
                  </a:lnTo>
                  <a:lnTo>
                    <a:pt x="124942" y="118313"/>
                  </a:lnTo>
                  <a:lnTo>
                    <a:pt x="124625" y="119583"/>
                  </a:lnTo>
                  <a:lnTo>
                    <a:pt x="124866" y="120853"/>
                  </a:lnTo>
                  <a:lnTo>
                    <a:pt x="126885" y="122123"/>
                  </a:lnTo>
                  <a:lnTo>
                    <a:pt x="127838" y="123393"/>
                  </a:lnTo>
                  <a:lnTo>
                    <a:pt x="128016" y="125933"/>
                  </a:lnTo>
                  <a:lnTo>
                    <a:pt x="129628" y="128473"/>
                  </a:lnTo>
                  <a:lnTo>
                    <a:pt x="129755" y="129743"/>
                  </a:lnTo>
                  <a:lnTo>
                    <a:pt x="129336" y="131013"/>
                  </a:lnTo>
                  <a:lnTo>
                    <a:pt x="130416" y="132283"/>
                  </a:lnTo>
                  <a:lnTo>
                    <a:pt x="130733" y="133553"/>
                  </a:lnTo>
                  <a:lnTo>
                    <a:pt x="130225" y="134823"/>
                  </a:lnTo>
                  <a:lnTo>
                    <a:pt x="131127" y="136093"/>
                  </a:lnTo>
                  <a:lnTo>
                    <a:pt x="131686" y="137363"/>
                  </a:lnTo>
                  <a:lnTo>
                    <a:pt x="131927" y="138633"/>
                  </a:lnTo>
                  <a:lnTo>
                    <a:pt x="132257" y="141173"/>
                  </a:lnTo>
                  <a:lnTo>
                    <a:pt x="132448" y="142443"/>
                  </a:lnTo>
                  <a:lnTo>
                    <a:pt x="132740" y="143713"/>
                  </a:lnTo>
                  <a:lnTo>
                    <a:pt x="133959" y="144983"/>
                  </a:lnTo>
                  <a:lnTo>
                    <a:pt x="134708" y="144983"/>
                  </a:lnTo>
                  <a:lnTo>
                    <a:pt x="135115" y="150063"/>
                  </a:lnTo>
                  <a:lnTo>
                    <a:pt x="135166" y="151333"/>
                  </a:lnTo>
                  <a:lnTo>
                    <a:pt x="136080" y="153873"/>
                  </a:lnTo>
                  <a:lnTo>
                    <a:pt x="137591" y="155143"/>
                  </a:lnTo>
                  <a:lnTo>
                    <a:pt x="139649" y="156413"/>
                  </a:lnTo>
                  <a:lnTo>
                    <a:pt x="138734" y="158953"/>
                  </a:lnTo>
                  <a:lnTo>
                    <a:pt x="139065" y="160223"/>
                  </a:lnTo>
                  <a:lnTo>
                    <a:pt x="140589" y="162763"/>
                  </a:lnTo>
                  <a:lnTo>
                    <a:pt x="140906" y="164033"/>
                  </a:lnTo>
                  <a:lnTo>
                    <a:pt x="141274" y="165303"/>
                  </a:lnTo>
                  <a:lnTo>
                    <a:pt x="141986" y="165303"/>
                  </a:lnTo>
                  <a:lnTo>
                    <a:pt x="140525" y="166573"/>
                  </a:lnTo>
                  <a:lnTo>
                    <a:pt x="140309" y="167843"/>
                  </a:lnTo>
                  <a:lnTo>
                    <a:pt x="141300" y="169113"/>
                  </a:lnTo>
                  <a:lnTo>
                    <a:pt x="141490" y="169113"/>
                  </a:lnTo>
                  <a:lnTo>
                    <a:pt x="142024" y="170383"/>
                  </a:lnTo>
                  <a:lnTo>
                    <a:pt x="142938" y="171653"/>
                  </a:lnTo>
                  <a:lnTo>
                    <a:pt x="144005" y="171653"/>
                  </a:lnTo>
                  <a:lnTo>
                    <a:pt x="144945" y="172923"/>
                  </a:lnTo>
                  <a:lnTo>
                    <a:pt x="144284" y="174193"/>
                  </a:lnTo>
                  <a:lnTo>
                    <a:pt x="144868" y="176733"/>
                  </a:lnTo>
                  <a:lnTo>
                    <a:pt x="146723" y="180543"/>
                  </a:lnTo>
                  <a:lnTo>
                    <a:pt x="146621" y="184353"/>
                  </a:lnTo>
                  <a:lnTo>
                    <a:pt x="146062" y="185623"/>
                  </a:lnTo>
                  <a:lnTo>
                    <a:pt x="145021" y="185623"/>
                  </a:lnTo>
                  <a:lnTo>
                    <a:pt x="145211" y="186893"/>
                  </a:lnTo>
                  <a:lnTo>
                    <a:pt x="145770" y="186893"/>
                  </a:lnTo>
                  <a:lnTo>
                    <a:pt x="146659" y="188163"/>
                  </a:lnTo>
                  <a:lnTo>
                    <a:pt x="147739" y="188163"/>
                  </a:lnTo>
                  <a:lnTo>
                    <a:pt x="148412" y="189433"/>
                  </a:lnTo>
                  <a:lnTo>
                    <a:pt x="150634" y="193243"/>
                  </a:lnTo>
                  <a:lnTo>
                    <a:pt x="152450" y="197053"/>
                  </a:lnTo>
                  <a:lnTo>
                    <a:pt x="151701" y="198323"/>
                  </a:lnTo>
                  <a:lnTo>
                    <a:pt x="151955" y="199593"/>
                  </a:lnTo>
                  <a:lnTo>
                    <a:pt x="153250" y="202133"/>
                  </a:lnTo>
                  <a:lnTo>
                    <a:pt x="153784" y="203403"/>
                  </a:lnTo>
                  <a:lnTo>
                    <a:pt x="154127" y="202133"/>
                  </a:lnTo>
                  <a:lnTo>
                    <a:pt x="154533" y="200863"/>
                  </a:lnTo>
                  <a:lnTo>
                    <a:pt x="155041" y="200863"/>
                  </a:lnTo>
                  <a:lnTo>
                    <a:pt x="156667" y="203403"/>
                  </a:lnTo>
                  <a:lnTo>
                    <a:pt x="158038" y="204673"/>
                  </a:lnTo>
                  <a:lnTo>
                    <a:pt x="159829" y="205943"/>
                  </a:lnTo>
                  <a:lnTo>
                    <a:pt x="167017" y="205943"/>
                  </a:lnTo>
                  <a:lnTo>
                    <a:pt x="168744" y="204673"/>
                  </a:lnTo>
                  <a:lnTo>
                    <a:pt x="169595" y="203403"/>
                  </a:lnTo>
                  <a:lnTo>
                    <a:pt x="171030" y="203403"/>
                  </a:lnTo>
                  <a:lnTo>
                    <a:pt x="173659" y="202133"/>
                  </a:lnTo>
                  <a:lnTo>
                    <a:pt x="174383" y="202133"/>
                  </a:lnTo>
                  <a:lnTo>
                    <a:pt x="174802" y="200863"/>
                  </a:lnTo>
                  <a:lnTo>
                    <a:pt x="176974" y="200863"/>
                  </a:lnTo>
                  <a:lnTo>
                    <a:pt x="177634" y="199593"/>
                  </a:lnTo>
                  <a:lnTo>
                    <a:pt x="178181" y="199593"/>
                  </a:lnTo>
                  <a:lnTo>
                    <a:pt x="181381" y="198323"/>
                  </a:lnTo>
                  <a:lnTo>
                    <a:pt x="182079" y="197053"/>
                  </a:lnTo>
                  <a:lnTo>
                    <a:pt x="182130" y="194513"/>
                  </a:lnTo>
                  <a:lnTo>
                    <a:pt x="183273" y="195783"/>
                  </a:lnTo>
                  <a:lnTo>
                    <a:pt x="184188" y="194513"/>
                  </a:lnTo>
                  <a:lnTo>
                    <a:pt x="186728" y="194513"/>
                  </a:lnTo>
                  <a:lnTo>
                    <a:pt x="187490" y="193243"/>
                  </a:lnTo>
                  <a:lnTo>
                    <a:pt x="188366" y="191973"/>
                  </a:lnTo>
                  <a:lnTo>
                    <a:pt x="189509" y="190703"/>
                  </a:lnTo>
                  <a:lnTo>
                    <a:pt x="191096" y="190703"/>
                  </a:lnTo>
                  <a:lnTo>
                    <a:pt x="192265" y="191973"/>
                  </a:lnTo>
                  <a:lnTo>
                    <a:pt x="192951" y="190703"/>
                  </a:lnTo>
                  <a:lnTo>
                    <a:pt x="194183" y="190703"/>
                  </a:lnTo>
                  <a:lnTo>
                    <a:pt x="195910" y="188163"/>
                  </a:lnTo>
                  <a:lnTo>
                    <a:pt x="196405" y="188163"/>
                  </a:lnTo>
                  <a:lnTo>
                    <a:pt x="196684" y="186893"/>
                  </a:lnTo>
                  <a:lnTo>
                    <a:pt x="196723" y="184353"/>
                  </a:lnTo>
                  <a:lnTo>
                    <a:pt x="198056" y="185623"/>
                  </a:lnTo>
                  <a:lnTo>
                    <a:pt x="199288" y="186893"/>
                  </a:lnTo>
                  <a:lnTo>
                    <a:pt x="200558" y="186893"/>
                  </a:lnTo>
                  <a:lnTo>
                    <a:pt x="200266" y="184353"/>
                  </a:lnTo>
                  <a:lnTo>
                    <a:pt x="200101" y="183083"/>
                  </a:lnTo>
                  <a:lnTo>
                    <a:pt x="200342" y="181813"/>
                  </a:lnTo>
                  <a:lnTo>
                    <a:pt x="202184" y="181813"/>
                  </a:lnTo>
                  <a:lnTo>
                    <a:pt x="202463" y="183083"/>
                  </a:lnTo>
                  <a:lnTo>
                    <a:pt x="203428" y="183083"/>
                  </a:lnTo>
                  <a:lnTo>
                    <a:pt x="204292" y="181813"/>
                  </a:lnTo>
                  <a:lnTo>
                    <a:pt x="205041" y="180543"/>
                  </a:lnTo>
                  <a:lnTo>
                    <a:pt x="206883" y="180543"/>
                  </a:lnTo>
                  <a:lnTo>
                    <a:pt x="207708" y="179273"/>
                  </a:lnTo>
                  <a:lnTo>
                    <a:pt x="208191" y="176733"/>
                  </a:lnTo>
                  <a:lnTo>
                    <a:pt x="208318" y="175463"/>
                  </a:lnTo>
                  <a:lnTo>
                    <a:pt x="210731" y="176733"/>
                  </a:lnTo>
                  <a:lnTo>
                    <a:pt x="211912" y="176733"/>
                  </a:lnTo>
                  <a:lnTo>
                    <a:pt x="211836" y="174193"/>
                  </a:lnTo>
                  <a:lnTo>
                    <a:pt x="213271" y="174193"/>
                  </a:lnTo>
                  <a:lnTo>
                    <a:pt x="213512" y="172923"/>
                  </a:lnTo>
                  <a:lnTo>
                    <a:pt x="213626" y="171653"/>
                  </a:lnTo>
                  <a:lnTo>
                    <a:pt x="213982" y="170383"/>
                  </a:lnTo>
                  <a:lnTo>
                    <a:pt x="215722" y="170383"/>
                  </a:lnTo>
                  <a:lnTo>
                    <a:pt x="216369" y="167843"/>
                  </a:lnTo>
                  <a:lnTo>
                    <a:pt x="215950" y="165303"/>
                  </a:lnTo>
                  <a:lnTo>
                    <a:pt x="216954" y="164033"/>
                  </a:lnTo>
                  <a:lnTo>
                    <a:pt x="217271" y="161493"/>
                  </a:lnTo>
                  <a:lnTo>
                    <a:pt x="216928" y="157683"/>
                  </a:lnTo>
                  <a:lnTo>
                    <a:pt x="217982" y="157683"/>
                  </a:lnTo>
                  <a:lnTo>
                    <a:pt x="218884" y="158953"/>
                  </a:lnTo>
                  <a:lnTo>
                    <a:pt x="220256" y="158953"/>
                  </a:lnTo>
                  <a:close/>
                </a:path>
                <a:path w="750570" h="488950">
                  <a:moveTo>
                    <a:pt x="248158" y="126873"/>
                  </a:moveTo>
                  <a:lnTo>
                    <a:pt x="248107" y="127000"/>
                  </a:lnTo>
                  <a:lnTo>
                    <a:pt x="248158" y="126873"/>
                  </a:lnTo>
                  <a:close/>
                </a:path>
                <a:path w="750570" h="488950">
                  <a:moveTo>
                    <a:pt x="248640" y="125730"/>
                  </a:moveTo>
                  <a:lnTo>
                    <a:pt x="248602" y="124460"/>
                  </a:lnTo>
                  <a:lnTo>
                    <a:pt x="247548" y="124460"/>
                  </a:lnTo>
                  <a:lnTo>
                    <a:pt x="248285" y="125730"/>
                  </a:lnTo>
                  <a:lnTo>
                    <a:pt x="248158" y="126873"/>
                  </a:lnTo>
                  <a:lnTo>
                    <a:pt x="248539" y="125730"/>
                  </a:lnTo>
                  <a:close/>
                </a:path>
                <a:path w="750570" h="488950">
                  <a:moveTo>
                    <a:pt x="251028" y="48260"/>
                  </a:moveTo>
                  <a:lnTo>
                    <a:pt x="250405" y="48260"/>
                  </a:lnTo>
                  <a:lnTo>
                    <a:pt x="250952" y="49530"/>
                  </a:lnTo>
                  <a:lnTo>
                    <a:pt x="251028" y="48260"/>
                  </a:lnTo>
                  <a:close/>
                </a:path>
                <a:path w="750570" h="488950">
                  <a:moveTo>
                    <a:pt x="266776" y="91440"/>
                  </a:moveTo>
                  <a:lnTo>
                    <a:pt x="266509" y="90170"/>
                  </a:lnTo>
                  <a:lnTo>
                    <a:pt x="266471" y="90297"/>
                  </a:lnTo>
                  <a:lnTo>
                    <a:pt x="266776" y="91440"/>
                  </a:lnTo>
                  <a:close/>
                </a:path>
                <a:path w="750570" h="488950">
                  <a:moveTo>
                    <a:pt x="315214" y="315175"/>
                  </a:moveTo>
                  <a:lnTo>
                    <a:pt x="314706" y="313905"/>
                  </a:lnTo>
                  <a:lnTo>
                    <a:pt x="313690" y="315175"/>
                  </a:lnTo>
                  <a:lnTo>
                    <a:pt x="315214" y="315175"/>
                  </a:lnTo>
                  <a:close/>
                </a:path>
                <a:path w="750570" h="488950">
                  <a:moveTo>
                    <a:pt x="319659" y="123190"/>
                  </a:moveTo>
                  <a:lnTo>
                    <a:pt x="317754" y="118110"/>
                  </a:lnTo>
                  <a:lnTo>
                    <a:pt x="317703" y="116840"/>
                  </a:lnTo>
                  <a:lnTo>
                    <a:pt x="318439" y="114300"/>
                  </a:lnTo>
                  <a:lnTo>
                    <a:pt x="316026" y="114300"/>
                  </a:lnTo>
                  <a:lnTo>
                    <a:pt x="312547" y="109220"/>
                  </a:lnTo>
                  <a:lnTo>
                    <a:pt x="310299" y="102870"/>
                  </a:lnTo>
                  <a:lnTo>
                    <a:pt x="309283" y="95250"/>
                  </a:lnTo>
                  <a:lnTo>
                    <a:pt x="308737" y="95250"/>
                  </a:lnTo>
                  <a:lnTo>
                    <a:pt x="307632" y="96520"/>
                  </a:lnTo>
                  <a:lnTo>
                    <a:pt x="307314" y="96520"/>
                  </a:lnTo>
                  <a:lnTo>
                    <a:pt x="306527" y="95250"/>
                  </a:lnTo>
                  <a:lnTo>
                    <a:pt x="306209" y="95250"/>
                  </a:lnTo>
                  <a:lnTo>
                    <a:pt x="305117" y="93980"/>
                  </a:lnTo>
                  <a:lnTo>
                    <a:pt x="304800" y="92710"/>
                  </a:lnTo>
                  <a:lnTo>
                    <a:pt x="305142" y="91440"/>
                  </a:lnTo>
                  <a:lnTo>
                    <a:pt x="304038" y="90170"/>
                  </a:lnTo>
                  <a:lnTo>
                    <a:pt x="303580" y="90170"/>
                  </a:lnTo>
                  <a:lnTo>
                    <a:pt x="303288" y="88900"/>
                  </a:lnTo>
                  <a:lnTo>
                    <a:pt x="303149" y="88900"/>
                  </a:lnTo>
                  <a:lnTo>
                    <a:pt x="303593" y="85090"/>
                  </a:lnTo>
                  <a:lnTo>
                    <a:pt x="302069" y="82550"/>
                  </a:lnTo>
                  <a:lnTo>
                    <a:pt x="300304" y="81280"/>
                  </a:lnTo>
                  <a:lnTo>
                    <a:pt x="299504" y="81280"/>
                  </a:lnTo>
                  <a:lnTo>
                    <a:pt x="299554" y="80010"/>
                  </a:lnTo>
                  <a:lnTo>
                    <a:pt x="299161" y="78740"/>
                  </a:lnTo>
                  <a:lnTo>
                    <a:pt x="296748" y="77470"/>
                  </a:lnTo>
                  <a:lnTo>
                    <a:pt x="296481" y="77470"/>
                  </a:lnTo>
                  <a:lnTo>
                    <a:pt x="297053" y="74930"/>
                  </a:lnTo>
                  <a:lnTo>
                    <a:pt x="297878" y="73660"/>
                  </a:lnTo>
                  <a:lnTo>
                    <a:pt x="299224" y="73660"/>
                  </a:lnTo>
                  <a:lnTo>
                    <a:pt x="296621" y="69850"/>
                  </a:lnTo>
                  <a:lnTo>
                    <a:pt x="294894" y="67310"/>
                  </a:lnTo>
                  <a:lnTo>
                    <a:pt x="294601" y="67310"/>
                  </a:lnTo>
                  <a:lnTo>
                    <a:pt x="294601" y="66040"/>
                  </a:lnTo>
                  <a:lnTo>
                    <a:pt x="295249" y="66040"/>
                  </a:lnTo>
                  <a:lnTo>
                    <a:pt x="295300" y="64770"/>
                  </a:lnTo>
                  <a:lnTo>
                    <a:pt x="295084" y="64770"/>
                  </a:lnTo>
                  <a:lnTo>
                    <a:pt x="294779" y="63500"/>
                  </a:lnTo>
                  <a:lnTo>
                    <a:pt x="292582" y="60960"/>
                  </a:lnTo>
                  <a:lnTo>
                    <a:pt x="292404" y="59690"/>
                  </a:lnTo>
                  <a:lnTo>
                    <a:pt x="292608" y="58420"/>
                  </a:lnTo>
                  <a:lnTo>
                    <a:pt x="291719" y="58420"/>
                  </a:lnTo>
                  <a:lnTo>
                    <a:pt x="291680" y="57150"/>
                  </a:lnTo>
                  <a:lnTo>
                    <a:pt x="291274" y="55880"/>
                  </a:lnTo>
                  <a:lnTo>
                    <a:pt x="291109" y="55880"/>
                  </a:lnTo>
                  <a:lnTo>
                    <a:pt x="291172" y="54610"/>
                  </a:lnTo>
                  <a:lnTo>
                    <a:pt x="290131" y="54610"/>
                  </a:lnTo>
                  <a:lnTo>
                    <a:pt x="288302" y="55880"/>
                  </a:lnTo>
                  <a:lnTo>
                    <a:pt x="287756" y="55880"/>
                  </a:lnTo>
                  <a:lnTo>
                    <a:pt x="287032" y="54610"/>
                  </a:lnTo>
                  <a:lnTo>
                    <a:pt x="286092" y="53340"/>
                  </a:lnTo>
                  <a:lnTo>
                    <a:pt x="285534" y="53340"/>
                  </a:lnTo>
                  <a:lnTo>
                    <a:pt x="285965" y="52070"/>
                  </a:lnTo>
                  <a:lnTo>
                    <a:pt x="287388" y="52070"/>
                  </a:lnTo>
                  <a:lnTo>
                    <a:pt x="286969" y="50800"/>
                  </a:lnTo>
                  <a:lnTo>
                    <a:pt x="286600" y="49530"/>
                  </a:lnTo>
                  <a:lnTo>
                    <a:pt x="286905" y="48260"/>
                  </a:lnTo>
                  <a:lnTo>
                    <a:pt x="288264" y="48260"/>
                  </a:lnTo>
                  <a:lnTo>
                    <a:pt x="290131" y="49530"/>
                  </a:lnTo>
                  <a:lnTo>
                    <a:pt x="289839" y="48260"/>
                  </a:lnTo>
                  <a:lnTo>
                    <a:pt x="288582" y="48260"/>
                  </a:lnTo>
                  <a:lnTo>
                    <a:pt x="288315" y="46990"/>
                  </a:lnTo>
                  <a:lnTo>
                    <a:pt x="287985" y="46990"/>
                  </a:lnTo>
                  <a:lnTo>
                    <a:pt x="286829" y="45720"/>
                  </a:lnTo>
                  <a:lnTo>
                    <a:pt x="286931" y="43180"/>
                  </a:lnTo>
                  <a:lnTo>
                    <a:pt x="285356" y="43180"/>
                  </a:lnTo>
                  <a:lnTo>
                    <a:pt x="283972" y="40640"/>
                  </a:lnTo>
                  <a:lnTo>
                    <a:pt x="283895" y="39370"/>
                  </a:lnTo>
                  <a:lnTo>
                    <a:pt x="284175" y="39370"/>
                  </a:lnTo>
                  <a:lnTo>
                    <a:pt x="283629" y="38100"/>
                  </a:lnTo>
                  <a:lnTo>
                    <a:pt x="283032" y="38100"/>
                  </a:lnTo>
                  <a:lnTo>
                    <a:pt x="283248" y="36830"/>
                  </a:lnTo>
                  <a:lnTo>
                    <a:pt x="283375" y="35560"/>
                  </a:lnTo>
                  <a:lnTo>
                    <a:pt x="285788" y="35560"/>
                  </a:lnTo>
                  <a:lnTo>
                    <a:pt x="283108" y="29210"/>
                  </a:lnTo>
                  <a:lnTo>
                    <a:pt x="282575" y="27940"/>
                  </a:lnTo>
                  <a:lnTo>
                    <a:pt x="282028" y="26670"/>
                  </a:lnTo>
                  <a:lnTo>
                    <a:pt x="281838" y="26670"/>
                  </a:lnTo>
                  <a:lnTo>
                    <a:pt x="281774" y="25400"/>
                  </a:lnTo>
                  <a:lnTo>
                    <a:pt x="281508" y="24130"/>
                  </a:lnTo>
                  <a:lnTo>
                    <a:pt x="280403" y="24130"/>
                  </a:lnTo>
                  <a:lnTo>
                    <a:pt x="279806" y="22860"/>
                  </a:lnTo>
                  <a:lnTo>
                    <a:pt x="279057" y="21590"/>
                  </a:lnTo>
                  <a:lnTo>
                    <a:pt x="280085" y="20320"/>
                  </a:lnTo>
                  <a:lnTo>
                    <a:pt x="280695" y="20320"/>
                  </a:lnTo>
                  <a:lnTo>
                    <a:pt x="280454" y="19050"/>
                  </a:lnTo>
                  <a:lnTo>
                    <a:pt x="279044" y="17780"/>
                  </a:lnTo>
                  <a:lnTo>
                    <a:pt x="278612" y="16510"/>
                  </a:lnTo>
                  <a:lnTo>
                    <a:pt x="277634" y="13970"/>
                  </a:lnTo>
                  <a:lnTo>
                    <a:pt x="275818" y="13970"/>
                  </a:lnTo>
                  <a:lnTo>
                    <a:pt x="274789" y="11430"/>
                  </a:lnTo>
                  <a:lnTo>
                    <a:pt x="274269" y="10160"/>
                  </a:lnTo>
                  <a:lnTo>
                    <a:pt x="273761" y="11430"/>
                  </a:lnTo>
                  <a:lnTo>
                    <a:pt x="273278" y="11430"/>
                  </a:lnTo>
                  <a:lnTo>
                    <a:pt x="272910" y="10388"/>
                  </a:lnTo>
                  <a:lnTo>
                    <a:pt x="272910" y="63500"/>
                  </a:lnTo>
                  <a:lnTo>
                    <a:pt x="272707" y="64770"/>
                  </a:lnTo>
                  <a:lnTo>
                    <a:pt x="270687" y="68580"/>
                  </a:lnTo>
                  <a:lnTo>
                    <a:pt x="270383" y="68580"/>
                  </a:lnTo>
                  <a:lnTo>
                    <a:pt x="269963" y="69850"/>
                  </a:lnTo>
                  <a:lnTo>
                    <a:pt x="269430" y="68580"/>
                  </a:lnTo>
                  <a:lnTo>
                    <a:pt x="266255" y="68580"/>
                  </a:lnTo>
                  <a:lnTo>
                    <a:pt x="260578" y="71120"/>
                  </a:lnTo>
                  <a:lnTo>
                    <a:pt x="259892" y="71120"/>
                  </a:lnTo>
                  <a:lnTo>
                    <a:pt x="259689" y="72390"/>
                  </a:lnTo>
                  <a:lnTo>
                    <a:pt x="259346" y="72390"/>
                  </a:lnTo>
                  <a:lnTo>
                    <a:pt x="255346" y="73660"/>
                  </a:lnTo>
                  <a:lnTo>
                    <a:pt x="255358" y="76200"/>
                  </a:lnTo>
                  <a:lnTo>
                    <a:pt x="255460" y="77470"/>
                  </a:lnTo>
                  <a:lnTo>
                    <a:pt x="255689" y="77470"/>
                  </a:lnTo>
                  <a:lnTo>
                    <a:pt x="255536" y="78740"/>
                  </a:lnTo>
                  <a:lnTo>
                    <a:pt x="255841" y="78740"/>
                  </a:lnTo>
                  <a:lnTo>
                    <a:pt x="255651" y="80010"/>
                  </a:lnTo>
                  <a:lnTo>
                    <a:pt x="252437" y="80010"/>
                  </a:lnTo>
                  <a:lnTo>
                    <a:pt x="251764" y="78740"/>
                  </a:lnTo>
                  <a:lnTo>
                    <a:pt x="249986" y="77470"/>
                  </a:lnTo>
                  <a:lnTo>
                    <a:pt x="249555" y="77470"/>
                  </a:lnTo>
                  <a:lnTo>
                    <a:pt x="248094" y="76200"/>
                  </a:lnTo>
                  <a:lnTo>
                    <a:pt x="247599" y="74930"/>
                  </a:lnTo>
                  <a:lnTo>
                    <a:pt x="247777" y="73660"/>
                  </a:lnTo>
                  <a:lnTo>
                    <a:pt x="249389" y="73660"/>
                  </a:lnTo>
                  <a:lnTo>
                    <a:pt x="248005" y="69850"/>
                  </a:lnTo>
                  <a:lnTo>
                    <a:pt x="247523" y="69850"/>
                  </a:lnTo>
                  <a:lnTo>
                    <a:pt x="247599" y="68580"/>
                  </a:lnTo>
                  <a:lnTo>
                    <a:pt x="249466" y="67310"/>
                  </a:lnTo>
                  <a:lnTo>
                    <a:pt x="250469" y="67310"/>
                  </a:lnTo>
                  <a:lnTo>
                    <a:pt x="251307" y="68580"/>
                  </a:lnTo>
                  <a:lnTo>
                    <a:pt x="251294" y="67310"/>
                  </a:lnTo>
                  <a:lnTo>
                    <a:pt x="251294" y="66040"/>
                  </a:lnTo>
                  <a:lnTo>
                    <a:pt x="250913" y="64770"/>
                  </a:lnTo>
                  <a:lnTo>
                    <a:pt x="250164" y="60960"/>
                  </a:lnTo>
                  <a:lnTo>
                    <a:pt x="249986" y="60960"/>
                  </a:lnTo>
                  <a:lnTo>
                    <a:pt x="249948" y="59690"/>
                  </a:lnTo>
                  <a:lnTo>
                    <a:pt x="250101" y="59690"/>
                  </a:lnTo>
                  <a:lnTo>
                    <a:pt x="250812" y="58420"/>
                  </a:lnTo>
                  <a:lnTo>
                    <a:pt x="250304" y="53340"/>
                  </a:lnTo>
                  <a:lnTo>
                    <a:pt x="249415" y="52070"/>
                  </a:lnTo>
                  <a:lnTo>
                    <a:pt x="249224" y="49530"/>
                  </a:lnTo>
                  <a:lnTo>
                    <a:pt x="248310" y="49530"/>
                  </a:lnTo>
                  <a:lnTo>
                    <a:pt x="248183" y="48260"/>
                  </a:lnTo>
                  <a:lnTo>
                    <a:pt x="248399" y="48260"/>
                  </a:lnTo>
                  <a:lnTo>
                    <a:pt x="248996" y="46990"/>
                  </a:lnTo>
                  <a:lnTo>
                    <a:pt x="251587" y="46990"/>
                  </a:lnTo>
                  <a:lnTo>
                    <a:pt x="252780" y="45720"/>
                  </a:lnTo>
                  <a:lnTo>
                    <a:pt x="252793" y="44450"/>
                  </a:lnTo>
                  <a:lnTo>
                    <a:pt x="251688" y="41910"/>
                  </a:lnTo>
                  <a:lnTo>
                    <a:pt x="251739" y="40640"/>
                  </a:lnTo>
                  <a:lnTo>
                    <a:pt x="252209" y="39370"/>
                  </a:lnTo>
                  <a:lnTo>
                    <a:pt x="251256" y="39370"/>
                  </a:lnTo>
                  <a:lnTo>
                    <a:pt x="250812" y="38100"/>
                  </a:lnTo>
                  <a:lnTo>
                    <a:pt x="251091" y="38100"/>
                  </a:lnTo>
                  <a:lnTo>
                    <a:pt x="251206" y="36830"/>
                  </a:lnTo>
                  <a:lnTo>
                    <a:pt x="252488" y="36830"/>
                  </a:lnTo>
                  <a:lnTo>
                    <a:pt x="253009" y="35560"/>
                  </a:lnTo>
                  <a:lnTo>
                    <a:pt x="254025" y="35560"/>
                  </a:lnTo>
                  <a:lnTo>
                    <a:pt x="254215" y="36830"/>
                  </a:lnTo>
                  <a:lnTo>
                    <a:pt x="255181" y="35560"/>
                  </a:lnTo>
                  <a:lnTo>
                    <a:pt x="254698" y="34290"/>
                  </a:lnTo>
                  <a:lnTo>
                    <a:pt x="254292" y="33020"/>
                  </a:lnTo>
                  <a:lnTo>
                    <a:pt x="254876" y="31750"/>
                  </a:lnTo>
                  <a:lnTo>
                    <a:pt x="257721" y="29210"/>
                  </a:lnTo>
                  <a:lnTo>
                    <a:pt x="259829" y="29210"/>
                  </a:lnTo>
                  <a:lnTo>
                    <a:pt x="262382" y="34290"/>
                  </a:lnTo>
                  <a:lnTo>
                    <a:pt x="263842" y="38100"/>
                  </a:lnTo>
                  <a:lnTo>
                    <a:pt x="264629" y="39370"/>
                  </a:lnTo>
                  <a:lnTo>
                    <a:pt x="264833" y="40640"/>
                  </a:lnTo>
                  <a:lnTo>
                    <a:pt x="265252" y="41910"/>
                  </a:lnTo>
                  <a:lnTo>
                    <a:pt x="265607" y="43180"/>
                  </a:lnTo>
                  <a:lnTo>
                    <a:pt x="266090" y="44450"/>
                  </a:lnTo>
                  <a:lnTo>
                    <a:pt x="266928" y="46990"/>
                  </a:lnTo>
                  <a:lnTo>
                    <a:pt x="268020" y="49530"/>
                  </a:lnTo>
                  <a:lnTo>
                    <a:pt x="268998" y="52070"/>
                  </a:lnTo>
                  <a:lnTo>
                    <a:pt x="270090" y="54610"/>
                  </a:lnTo>
                  <a:lnTo>
                    <a:pt x="271043" y="57150"/>
                  </a:lnTo>
                  <a:lnTo>
                    <a:pt x="271830" y="58420"/>
                  </a:lnTo>
                  <a:lnTo>
                    <a:pt x="272491" y="59690"/>
                  </a:lnTo>
                  <a:lnTo>
                    <a:pt x="272707" y="59690"/>
                  </a:lnTo>
                  <a:lnTo>
                    <a:pt x="272542" y="60960"/>
                  </a:lnTo>
                  <a:lnTo>
                    <a:pt x="272910" y="63500"/>
                  </a:lnTo>
                  <a:lnTo>
                    <a:pt x="272910" y="10388"/>
                  </a:lnTo>
                  <a:lnTo>
                    <a:pt x="272834" y="10160"/>
                  </a:lnTo>
                  <a:lnTo>
                    <a:pt x="271551" y="11430"/>
                  </a:lnTo>
                  <a:lnTo>
                    <a:pt x="270738" y="11430"/>
                  </a:lnTo>
                  <a:lnTo>
                    <a:pt x="270192" y="10160"/>
                  </a:lnTo>
                  <a:lnTo>
                    <a:pt x="269887" y="10160"/>
                  </a:lnTo>
                  <a:lnTo>
                    <a:pt x="269659" y="8890"/>
                  </a:lnTo>
                  <a:lnTo>
                    <a:pt x="269367" y="7620"/>
                  </a:lnTo>
                  <a:lnTo>
                    <a:pt x="266687" y="6350"/>
                  </a:lnTo>
                  <a:lnTo>
                    <a:pt x="264299" y="5080"/>
                  </a:lnTo>
                  <a:lnTo>
                    <a:pt x="262191" y="3810"/>
                  </a:lnTo>
                  <a:lnTo>
                    <a:pt x="262089" y="2540"/>
                  </a:lnTo>
                  <a:lnTo>
                    <a:pt x="260540" y="2540"/>
                  </a:lnTo>
                  <a:lnTo>
                    <a:pt x="258927" y="0"/>
                  </a:lnTo>
                  <a:lnTo>
                    <a:pt x="254444" y="0"/>
                  </a:lnTo>
                  <a:lnTo>
                    <a:pt x="253923" y="1270"/>
                  </a:lnTo>
                  <a:lnTo>
                    <a:pt x="252260" y="1270"/>
                  </a:lnTo>
                  <a:lnTo>
                    <a:pt x="250126" y="2540"/>
                  </a:lnTo>
                  <a:lnTo>
                    <a:pt x="245630" y="2540"/>
                  </a:lnTo>
                  <a:lnTo>
                    <a:pt x="243395" y="3810"/>
                  </a:lnTo>
                  <a:lnTo>
                    <a:pt x="243420" y="5080"/>
                  </a:lnTo>
                  <a:lnTo>
                    <a:pt x="242366" y="5080"/>
                  </a:lnTo>
                  <a:lnTo>
                    <a:pt x="241007" y="6350"/>
                  </a:lnTo>
                  <a:lnTo>
                    <a:pt x="241554" y="6350"/>
                  </a:lnTo>
                  <a:lnTo>
                    <a:pt x="241604" y="6489"/>
                  </a:lnTo>
                  <a:lnTo>
                    <a:pt x="240842" y="7620"/>
                  </a:lnTo>
                  <a:lnTo>
                    <a:pt x="241782" y="7620"/>
                  </a:lnTo>
                  <a:lnTo>
                    <a:pt x="241731" y="6870"/>
                  </a:lnTo>
                  <a:lnTo>
                    <a:pt x="241985" y="7620"/>
                  </a:lnTo>
                  <a:lnTo>
                    <a:pt x="242227" y="7620"/>
                  </a:lnTo>
                  <a:lnTo>
                    <a:pt x="241998" y="8890"/>
                  </a:lnTo>
                  <a:lnTo>
                    <a:pt x="239242" y="8890"/>
                  </a:lnTo>
                  <a:lnTo>
                    <a:pt x="237617" y="10160"/>
                  </a:lnTo>
                  <a:lnTo>
                    <a:pt x="238264" y="12700"/>
                  </a:lnTo>
                  <a:lnTo>
                    <a:pt x="237972" y="13970"/>
                  </a:lnTo>
                  <a:lnTo>
                    <a:pt x="237769" y="13970"/>
                  </a:lnTo>
                  <a:lnTo>
                    <a:pt x="235394" y="15240"/>
                  </a:lnTo>
                  <a:lnTo>
                    <a:pt x="234950" y="16510"/>
                  </a:lnTo>
                  <a:lnTo>
                    <a:pt x="234861" y="17780"/>
                  </a:lnTo>
                  <a:lnTo>
                    <a:pt x="234594" y="19050"/>
                  </a:lnTo>
                  <a:lnTo>
                    <a:pt x="234835" y="20320"/>
                  </a:lnTo>
                  <a:lnTo>
                    <a:pt x="234645" y="20320"/>
                  </a:lnTo>
                  <a:lnTo>
                    <a:pt x="234022" y="21590"/>
                  </a:lnTo>
                  <a:lnTo>
                    <a:pt x="233692" y="22860"/>
                  </a:lnTo>
                  <a:lnTo>
                    <a:pt x="235165" y="22860"/>
                  </a:lnTo>
                  <a:lnTo>
                    <a:pt x="235724" y="24130"/>
                  </a:lnTo>
                  <a:lnTo>
                    <a:pt x="236486" y="24130"/>
                  </a:lnTo>
                  <a:lnTo>
                    <a:pt x="236613" y="25400"/>
                  </a:lnTo>
                  <a:lnTo>
                    <a:pt x="236474" y="25400"/>
                  </a:lnTo>
                  <a:lnTo>
                    <a:pt x="236321" y="26670"/>
                  </a:lnTo>
                  <a:lnTo>
                    <a:pt x="236143" y="26670"/>
                  </a:lnTo>
                  <a:lnTo>
                    <a:pt x="234772" y="27940"/>
                  </a:lnTo>
                  <a:lnTo>
                    <a:pt x="232562" y="27940"/>
                  </a:lnTo>
                  <a:lnTo>
                    <a:pt x="232321" y="26670"/>
                  </a:lnTo>
                  <a:lnTo>
                    <a:pt x="232562" y="25400"/>
                  </a:lnTo>
                  <a:lnTo>
                    <a:pt x="231800" y="26670"/>
                  </a:lnTo>
                  <a:lnTo>
                    <a:pt x="232283" y="27940"/>
                  </a:lnTo>
                  <a:lnTo>
                    <a:pt x="232092" y="29210"/>
                  </a:lnTo>
                  <a:lnTo>
                    <a:pt x="230263" y="33020"/>
                  </a:lnTo>
                  <a:lnTo>
                    <a:pt x="230797" y="35560"/>
                  </a:lnTo>
                  <a:lnTo>
                    <a:pt x="231013" y="35560"/>
                  </a:lnTo>
                  <a:lnTo>
                    <a:pt x="230797" y="36830"/>
                  </a:lnTo>
                  <a:lnTo>
                    <a:pt x="230962" y="38100"/>
                  </a:lnTo>
                  <a:lnTo>
                    <a:pt x="230720" y="38100"/>
                  </a:lnTo>
                  <a:lnTo>
                    <a:pt x="230416" y="39370"/>
                  </a:lnTo>
                  <a:lnTo>
                    <a:pt x="228815" y="40640"/>
                  </a:lnTo>
                  <a:lnTo>
                    <a:pt x="229539" y="43180"/>
                  </a:lnTo>
                  <a:lnTo>
                    <a:pt x="229298" y="44450"/>
                  </a:lnTo>
                  <a:lnTo>
                    <a:pt x="227622" y="44450"/>
                  </a:lnTo>
                  <a:lnTo>
                    <a:pt x="227609" y="46990"/>
                  </a:lnTo>
                  <a:lnTo>
                    <a:pt x="228600" y="48260"/>
                  </a:lnTo>
                  <a:lnTo>
                    <a:pt x="228790" y="48260"/>
                  </a:lnTo>
                  <a:lnTo>
                    <a:pt x="228650" y="49530"/>
                  </a:lnTo>
                  <a:lnTo>
                    <a:pt x="228333" y="49530"/>
                  </a:lnTo>
                  <a:lnTo>
                    <a:pt x="226961" y="50800"/>
                  </a:lnTo>
                  <a:lnTo>
                    <a:pt x="226466" y="52070"/>
                  </a:lnTo>
                  <a:lnTo>
                    <a:pt x="226161" y="54610"/>
                  </a:lnTo>
                  <a:lnTo>
                    <a:pt x="225869" y="59690"/>
                  </a:lnTo>
                  <a:lnTo>
                    <a:pt x="225526" y="62230"/>
                  </a:lnTo>
                  <a:lnTo>
                    <a:pt x="225005" y="63500"/>
                  </a:lnTo>
                  <a:lnTo>
                    <a:pt x="224929" y="71120"/>
                  </a:lnTo>
                  <a:lnTo>
                    <a:pt x="224802" y="72390"/>
                  </a:lnTo>
                  <a:lnTo>
                    <a:pt x="224497" y="74930"/>
                  </a:lnTo>
                  <a:lnTo>
                    <a:pt x="224104" y="76200"/>
                  </a:lnTo>
                  <a:lnTo>
                    <a:pt x="225044" y="80010"/>
                  </a:lnTo>
                  <a:lnTo>
                    <a:pt x="224878" y="80010"/>
                  </a:lnTo>
                  <a:lnTo>
                    <a:pt x="224624" y="81280"/>
                  </a:lnTo>
                  <a:lnTo>
                    <a:pt x="224663" y="82550"/>
                  </a:lnTo>
                  <a:lnTo>
                    <a:pt x="223672" y="86360"/>
                  </a:lnTo>
                  <a:lnTo>
                    <a:pt x="223443" y="91440"/>
                  </a:lnTo>
                  <a:lnTo>
                    <a:pt x="223989" y="93980"/>
                  </a:lnTo>
                  <a:lnTo>
                    <a:pt x="223697" y="95250"/>
                  </a:lnTo>
                  <a:lnTo>
                    <a:pt x="222821" y="97790"/>
                  </a:lnTo>
                  <a:lnTo>
                    <a:pt x="222681" y="97790"/>
                  </a:lnTo>
                  <a:lnTo>
                    <a:pt x="221843" y="100330"/>
                  </a:lnTo>
                  <a:lnTo>
                    <a:pt x="221348" y="101600"/>
                  </a:lnTo>
                  <a:lnTo>
                    <a:pt x="221983" y="101600"/>
                  </a:lnTo>
                  <a:lnTo>
                    <a:pt x="222719" y="102870"/>
                  </a:lnTo>
                  <a:lnTo>
                    <a:pt x="222478" y="102870"/>
                  </a:lnTo>
                  <a:lnTo>
                    <a:pt x="222529" y="106680"/>
                  </a:lnTo>
                  <a:lnTo>
                    <a:pt x="222643" y="111760"/>
                  </a:lnTo>
                  <a:lnTo>
                    <a:pt x="222783" y="111760"/>
                  </a:lnTo>
                  <a:lnTo>
                    <a:pt x="222834" y="113030"/>
                  </a:lnTo>
                  <a:lnTo>
                    <a:pt x="222897" y="114300"/>
                  </a:lnTo>
                  <a:lnTo>
                    <a:pt x="222796" y="115570"/>
                  </a:lnTo>
                  <a:lnTo>
                    <a:pt x="223024" y="115570"/>
                  </a:lnTo>
                  <a:lnTo>
                    <a:pt x="222986" y="116840"/>
                  </a:lnTo>
                  <a:lnTo>
                    <a:pt x="222427" y="118110"/>
                  </a:lnTo>
                  <a:lnTo>
                    <a:pt x="222351" y="125730"/>
                  </a:lnTo>
                  <a:lnTo>
                    <a:pt x="222580" y="130810"/>
                  </a:lnTo>
                  <a:lnTo>
                    <a:pt x="222834" y="132080"/>
                  </a:lnTo>
                  <a:lnTo>
                    <a:pt x="223926" y="133350"/>
                  </a:lnTo>
                  <a:lnTo>
                    <a:pt x="225120" y="133350"/>
                  </a:lnTo>
                  <a:lnTo>
                    <a:pt x="226402" y="132080"/>
                  </a:lnTo>
                  <a:lnTo>
                    <a:pt x="228930" y="132080"/>
                  </a:lnTo>
                  <a:lnTo>
                    <a:pt x="230632" y="134620"/>
                  </a:lnTo>
                  <a:lnTo>
                    <a:pt x="240779" y="134620"/>
                  </a:lnTo>
                  <a:lnTo>
                    <a:pt x="242227" y="135890"/>
                  </a:lnTo>
                  <a:lnTo>
                    <a:pt x="246113" y="135890"/>
                  </a:lnTo>
                  <a:lnTo>
                    <a:pt x="246253" y="134620"/>
                  </a:lnTo>
                  <a:lnTo>
                    <a:pt x="248437" y="134620"/>
                  </a:lnTo>
                  <a:lnTo>
                    <a:pt x="248373" y="133350"/>
                  </a:lnTo>
                  <a:lnTo>
                    <a:pt x="247065" y="132080"/>
                  </a:lnTo>
                  <a:lnTo>
                    <a:pt x="246761" y="130810"/>
                  </a:lnTo>
                  <a:lnTo>
                    <a:pt x="247688" y="128270"/>
                  </a:lnTo>
                  <a:lnTo>
                    <a:pt x="248107" y="127000"/>
                  </a:lnTo>
                  <a:lnTo>
                    <a:pt x="247561" y="127000"/>
                  </a:lnTo>
                  <a:lnTo>
                    <a:pt x="245795" y="128270"/>
                  </a:lnTo>
                  <a:lnTo>
                    <a:pt x="244843" y="128270"/>
                  </a:lnTo>
                  <a:lnTo>
                    <a:pt x="243954" y="127000"/>
                  </a:lnTo>
                  <a:lnTo>
                    <a:pt x="243662" y="125730"/>
                  </a:lnTo>
                  <a:lnTo>
                    <a:pt x="243852" y="124460"/>
                  </a:lnTo>
                  <a:lnTo>
                    <a:pt x="247002" y="124460"/>
                  </a:lnTo>
                  <a:lnTo>
                    <a:pt x="246786" y="123190"/>
                  </a:lnTo>
                  <a:lnTo>
                    <a:pt x="247789" y="120650"/>
                  </a:lnTo>
                  <a:lnTo>
                    <a:pt x="246811" y="118110"/>
                  </a:lnTo>
                  <a:lnTo>
                    <a:pt x="246405" y="116840"/>
                  </a:lnTo>
                  <a:lnTo>
                    <a:pt x="246646" y="116840"/>
                  </a:lnTo>
                  <a:lnTo>
                    <a:pt x="248158" y="115570"/>
                  </a:lnTo>
                  <a:lnTo>
                    <a:pt x="248564" y="115570"/>
                  </a:lnTo>
                  <a:lnTo>
                    <a:pt x="248716" y="114300"/>
                  </a:lnTo>
                  <a:lnTo>
                    <a:pt x="247815" y="113030"/>
                  </a:lnTo>
                  <a:lnTo>
                    <a:pt x="247878" y="111760"/>
                  </a:lnTo>
                  <a:lnTo>
                    <a:pt x="248767" y="109220"/>
                  </a:lnTo>
                  <a:lnTo>
                    <a:pt x="249123" y="109220"/>
                  </a:lnTo>
                  <a:lnTo>
                    <a:pt x="251002" y="107950"/>
                  </a:lnTo>
                  <a:lnTo>
                    <a:pt x="248615" y="107950"/>
                  </a:lnTo>
                  <a:lnTo>
                    <a:pt x="248539" y="106680"/>
                  </a:lnTo>
                  <a:lnTo>
                    <a:pt x="248386" y="105410"/>
                  </a:lnTo>
                  <a:lnTo>
                    <a:pt x="248615" y="105410"/>
                  </a:lnTo>
                  <a:lnTo>
                    <a:pt x="249466" y="104140"/>
                  </a:lnTo>
                  <a:lnTo>
                    <a:pt x="251206" y="104140"/>
                  </a:lnTo>
                  <a:lnTo>
                    <a:pt x="251536" y="105410"/>
                  </a:lnTo>
                  <a:lnTo>
                    <a:pt x="251929" y="105410"/>
                  </a:lnTo>
                  <a:lnTo>
                    <a:pt x="251612" y="106680"/>
                  </a:lnTo>
                  <a:lnTo>
                    <a:pt x="251358" y="106680"/>
                  </a:lnTo>
                  <a:lnTo>
                    <a:pt x="251002" y="107950"/>
                  </a:lnTo>
                  <a:lnTo>
                    <a:pt x="252882" y="106680"/>
                  </a:lnTo>
                  <a:lnTo>
                    <a:pt x="253301" y="104140"/>
                  </a:lnTo>
                  <a:lnTo>
                    <a:pt x="253657" y="104140"/>
                  </a:lnTo>
                  <a:lnTo>
                    <a:pt x="254431" y="102870"/>
                  </a:lnTo>
                  <a:lnTo>
                    <a:pt x="254292" y="101600"/>
                  </a:lnTo>
                  <a:lnTo>
                    <a:pt x="254444" y="101600"/>
                  </a:lnTo>
                  <a:lnTo>
                    <a:pt x="254571" y="100330"/>
                  </a:lnTo>
                  <a:lnTo>
                    <a:pt x="256565" y="100330"/>
                  </a:lnTo>
                  <a:lnTo>
                    <a:pt x="257975" y="101600"/>
                  </a:lnTo>
                  <a:lnTo>
                    <a:pt x="259207" y="100330"/>
                  </a:lnTo>
                  <a:lnTo>
                    <a:pt x="259410" y="99060"/>
                  </a:lnTo>
                  <a:lnTo>
                    <a:pt x="259575" y="99060"/>
                  </a:lnTo>
                  <a:lnTo>
                    <a:pt x="260807" y="96520"/>
                  </a:lnTo>
                  <a:lnTo>
                    <a:pt x="261124" y="95250"/>
                  </a:lnTo>
                  <a:lnTo>
                    <a:pt x="263144" y="95250"/>
                  </a:lnTo>
                  <a:lnTo>
                    <a:pt x="262724" y="92710"/>
                  </a:lnTo>
                  <a:lnTo>
                    <a:pt x="263029" y="91440"/>
                  </a:lnTo>
                  <a:lnTo>
                    <a:pt x="266204" y="91440"/>
                  </a:lnTo>
                  <a:lnTo>
                    <a:pt x="266471" y="90297"/>
                  </a:lnTo>
                  <a:lnTo>
                    <a:pt x="266446" y="90170"/>
                  </a:lnTo>
                  <a:lnTo>
                    <a:pt x="266331" y="88900"/>
                  </a:lnTo>
                  <a:lnTo>
                    <a:pt x="266573" y="88900"/>
                  </a:lnTo>
                  <a:lnTo>
                    <a:pt x="266763" y="87630"/>
                  </a:lnTo>
                  <a:lnTo>
                    <a:pt x="268376" y="87630"/>
                  </a:lnTo>
                  <a:lnTo>
                    <a:pt x="269760" y="90170"/>
                  </a:lnTo>
                  <a:lnTo>
                    <a:pt x="270014" y="90170"/>
                  </a:lnTo>
                  <a:lnTo>
                    <a:pt x="269532" y="88900"/>
                  </a:lnTo>
                  <a:lnTo>
                    <a:pt x="270243" y="87630"/>
                  </a:lnTo>
                  <a:lnTo>
                    <a:pt x="270662" y="87630"/>
                  </a:lnTo>
                  <a:lnTo>
                    <a:pt x="271272" y="86360"/>
                  </a:lnTo>
                  <a:lnTo>
                    <a:pt x="271932" y="86360"/>
                  </a:lnTo>
                  <a:lnTo>
                    <a:pt x="272211" y="87630"/>
                  </a:lnTo>
                  <a:lnTo>
                    <a:pt x="274447" y="87630"/>
                  </a:lnTo>
                  <a:lnTo>
                    <a:pt x="274802" y="86360"/>
                  </a:lnTo>
                  <a:lnTo>
                    <a:pt x="275564" y="86360"/>
                  </a:lnTo>
                  <a:lnTo>
                    <a:pt x="279857" y="85090"/>
                  </a:lnTo>
                  <a:lnTo>
                    <a:pt x="280822" y="85090"/>
                  </a:lnTo>
                  <a:lnTo>
                    <a:pt x="281216" y="86360"/>
                  </a:lnTo>
                  <a:lnTo>
                    <a:pt x="281724" y="86360"/>
                  </a:lnTo>
                  <a:lnTo>
                    <a:pt x="282956" y="88900"/>
                  </a:lnTo>
                  <a:lnTo>
                    <a:pt x="283895" y="90170"/>
                  </a:lnTo>
                  <a:lnTo>
                    <a:pt x="284784" y="92710"/>
                  </a:lnTo>
                  <a:lnTo>
                    <a:pt x="285280" y="93980"/>
                  </a:lnTo>
                  <a:lnTo>
                    <a:pt x="285711" y="95250"/>
                  </a:lnTo>
                  <a:lnTo>
                    <a:pt x="286194" y="95250"/>
                  </a:lnTo>
                  <a:lnTo>
                    <a:pt x="286778" y="96520"/>
                  </a:lnTo>
                  <a:lnTo>
                    <a:pt x="287070" y="96520"/>
                  </a:lnTo>
                  <a:lnTo>
                    <a:pt x="287261" y="97790"/>
                  </a:lnTo>
                  <a:lnTo>
                    <a:pt x="287921" y="97790"/>
                  </a:lnTo>
                  <a:lnTo>
                    <a:pt x="288175" y="99060"/>
                  </a:lnTo>
                  <a:lnTo>
                    <a:pt x="288048" y="99060"/>
                  </a:lnTo>
                  <a:lnTo>
                    <a:pt x="289725" y="102870"/>
                  </a:lnTo>
                  <a:lnTo>
                    <a:pt x="290055" y="102870"/>
                  </a:lnTo>
                  <a:lnTo>
                    <a:pt x="290512" y="105410"/>
                  </a:lnTo>
                  <a:lnTo>
                    <a:pt x="290969" y="105410"/>
                  </a:lnTo>
                  <a:lnTo>
                    <a:pt x="291007" y="106680"/>
                  </a:lnTo>
                  <a:lnTo>
                    <a:pt x="291223" y="106680"/>
                  </a:lnTo>
                  <a:lnTo>
                    <a:pt x="291846" y="107950"/>
                  </a:lnTo>
                  <a:lnTo>
                    <a:pt x="292836" y="110490"/>
                  </a:lnTo>
                  <a:lnTo>
                    <a:pt x="293484" y="111760"/>
                  </a:lnTo>
                  <a:lnTo>
                    <a:pt x="294665" y="114300"/>
                  </a:lnTo>
                  <a:lnTo>
                    <a:pt x="297294" y="118110"/>
                  </a:lnTo>
                  <a:lnTo>
                    <a:pt x="298538" y="120650"/>
                  </a:lnTo>
                  <a:lnTo>
                    <a:pt x="299859" y="123190"/>
                  </a:lnTo>
                  <a:lnTo>
                    <a:pt x="301231" y="123190"/>
                  </a:lnTo>
                  <a:lnTo>
                    <a:pt x="302628" y="124460"/>
                  </a:lnTo>
                  <a:lnTo>
                    <a:pt x="308470" y="125730"/>
                  </a:lnTo>
                  <a:lnTo>
                    <a:pt x="319659" y="123190"/>
                  </a:lnTo>
                  <a:close/>
                </a:path>
                <a:path w="750570" h="488950">
                  <a:moveTo>
                    <a:pt x="320941" y="479488"/>
                  </a:moveTo>
                  <a:lnTo>
                    <a:pt x="320814" y="478218"/>
                  </a:lnTo>
                  <a:lnTo>
                    <a:pt x="320268" y="478218"/>
                  </a:lnTo>
                  <a:lnTo>
                    <a:pt x="319722" y="476948"/>
                  </a:lnTo>
                  <a:lnTo>
                    <a:pt x="319163" y="476948"/>
                  </a:lnTo>
                  <a:lnTo>
                    <a:pt x="319392" y="475678"/>
                  </a:lnTo>
                  <a:lnTo>
                    <a:pt x="319874" y="474408"/>
                  </a:lnTo>
                  <a:lnTo>
                    <a:pt x="318287" y="474408"/>
                  </a:lnTo>
                  <a:lnTo>
                    <a:pt x="318020" y="472795"/>
                  </a:lnTo>
                  <a:lnTo>
                    <a:pt x="318020" y="474408"/>
                  </a:lnTo>
                  <a:lnTo>
                    <a:pt x="317792" y="474408"/>
                  </a:lnTo>
                  <a:lnTo>
                    <a:pt x="317017" y="475678"/>
                  </a:lnTo>
                  <a:lnTo>
                    <a:pt x="315709" y="475678"/>
                  </a:lnTo>
                  <a:lnTo>
                    <a:pt x="315798" y="474408"/>
                  </a:lnTo>
                  <a:lnTo>
                    <a:pt x="315633" y="473138"/>
                  </a:lnTo>
                  <a:lnTo>
                    <a:pt x="318020" y="474408"/>
                  </a:lnTo>
                  <a:lnTo>
                    <a:pt x="318020" y="472795"/>
                  </a:lnTo>
                  <a:lnTo>
                    <a:pt x="317449" y="469328"/>
                  </a:lnTo>
                  <a:lnTo>
                    <a:pt x="315937" y="466788"/>
                  </a:lnTo>
                  <a:lnTo>
                    <a:pt x="315175" y="465518"/>
                  </a:lnTo>
                  <a:lnTo>
                    <a:pt x="312496" y="464248"/>
                  </a:lnTo>
                  <a:lnTo>
                    <a:pt x="312940" y="462978"/>
                  </a:lnTo>
                  <a:lnTo>
                    <a:pt x="310375" y="460438"/>
                  </a:lnTo>
                  <a:lnTo>
                    <a:pt x="309448" y="459168"/>
                  </a:lnTo>
                  <a:lnTo>
                    <a:pt x="308825" y="457898"/>
                  </a:lnTo>
                  <a:lnTo>
                    <a:pt x="304965" y="457898"/>
                  </a:lnTo>
                  <a:lnTo>
                    <a:pt x="303606" y="459168"/>
                  </a:lnTo>
                  <a:lnTo>
                    <a:pt x="294335" y="459168"/>
                  </a:lnTo>
                  <a:lnTo>
                    <a:pt x="292608" y="460438"/>
                  </a:lnTo>
                  <a:lnTo>
                    <a:pt x="289496" y="461708"/>
                  </a:lnTo>
                  <a:lnTo>
                    <a:pt x="283654" y="461708"/>
                  </a:lnTo>
                  <a:lnTo>
                    <a:pt x="280733" y="462978"/>
                  </a:lnTo>
                  <a:lnTo>
                    <a:pt x="277876" y="462978"/>
                  </a:lnTo>
                  <a:lnTo>
                    <a:pt x="275869" y="464248"/>
                  </a:lnTo>
                  <a:lnTo>
                    <a:pt x="271170" y="464248"/>
                  </a:lnTo>
                  <a:lnTo>
                    <a:pt x="270167" y="465518"/>
                  </a:lnTo>
                  <a:lnTo>
                    <a:pt x="268897" y="466788"/>
                  </a:lnTo>
                  <a:lnTo>
                    <a:pt x="267970" y="466788"/>
                  </a:lnTo>
                  <a:lnTo>
                    <a:pt x="267157" y="465518"/>
                  </a:lnTo>
                  <a:lnTo>
                    <a:pt x="261759" y="465518"/>
                  </a:lnTo>
                  <a:lnTo>
                    <a:pt x="253352" y="466788"/>
                  </a:lnTo>
                  <a:lnTo>
                    <a:pt x="251980" y="465518"/>
                  </a:lnTo>
                  <a:lnTo>
                    <a:pt x="250837" y="466788"/>
                  </a:lnTo>
                  <a:lnTo>
                    <a:pt x="248589" y="466788"/>
                  </a:lnTo>
                  <a:lnTo>
                    <a:pt x="247116" y="465518"/>
                  </a:lnTo>
                  <a:lnTo>
                    <a:pt x="244106" y="465518"/>
                  </a:lnTo>
                  <a:lnTo>
                    <a:pt x="243065" y="466788"/>
                  </a:lnTo>
                  <a:lnTo>
                    <a:pt x="241693" y="465518"/>
                  </a:lnTo>
                  <a:lnTo>
                    <a:pt x="239991" y="465518"/>
                  </a:lnTo>
                  <a:lnTo>
                    <a:pt x="238010" y="464248"/>
                  </a:lnTo>
                  <a:lnTo>
                    <a:pt x="234950" y="464248"/>
                  </a:lnTo>
                  <a:lnTo>
                    <a:pt x="234391" y="462978"/>
                  </a:lnTo>
                  <a:lnTo>
                    <a:pt x="233616" y="462978"/>
                  </a:lnTo>
                  <a:lnTo>
                    <a:pt x="233514" y="460438"/>
                  </a:lnTo>
                  <a:lnTo>
                    <a:pt x="232676" y="460438"/>
                  </a:lnTo>
                  <a:lnTo>
                    <a:pt x="232003" y="459168"/>
                  </a:lnTo>
                  <a:lnTo>
                    <a:pt x="232498" y="457898"/>
                  </a:lnTo>
                  <a:lnTo>
                    <a:pt x="232867" y="457898"/>
                  </a:lnTo>
                  <a:lnTo>
                    <a:pt x="232206" y="454088"/>
                  </a:lnTo>
                  <a:lnTo>
                    <a:pt x="231305" y="451548"/>
                  </a:lnTo>
                  <a:lnTo>
                    <a:pt x="231940" y="451548"/>
                  </a:lnTo>
                  <a:lnTo>
                    <a:pt x="231279" y="450278"/>
                  </a:lnTo>
                  <a:lnTo>
                    <a:pt x="231000" y="447738"/>
                  </a:lnTo>
                  <a:lnTo>
                    <a:pt x="231101" y="446468"/>
                  </a:lnTo>
                  <a:lnTo>
                    <a:pt x="232930" y="445198"/>
                  </a:lnTo>
                  <a:lnTo>
                    <a:pt x="232778" y="443928"/>
                  </a:lnTo>
                  <a:lnTo>
                    <a:pt x="233083" y="443928"/>
                  </a:lnTo>
                  <a:lnTo>
                    <a:pt x="233845" y="442658"/>
                  </a:lnTo>
                  <a:lnTo>
                    <a:pt x="234327" y="441388"/>
                  </a:lnTo>
                  <a:lnTo>
                    <a:pt x="234416" y="440118"/>
                  </a:lnTo>
                  <a:lnTo>
                    <a:pt x="232308" y="440118"/>
                  </a:lnTo>
                  <a:lnTo>
                    <a:pt x="231089" y="435038"/>
                  </a:lnTo>
                  <a:lnTo>
                    <a:pt x="233680" y="435038"/>
                  </a:lnTo>
                  <a:lnTo>
                    <a:pt x="233006" y="432498"/>
                  </a:lnTo>
                  <a:lnTo>
                    <a:pt x="232905" y="431228"/>
                  </a:lnTo>
                  <a:lnTo>
                    <a:pt x="236067" y="424878"/>
                  </a:lnTo>
                  <a:lnTo>
                    <a:pt x="236042" y="422338"/>
                  </a:lnTo>
                  <a:lnTo>
                    <a:pt x="237299" y="418528"/>
                  </a:lnTo>
                  <a:lnTo>
                    <a:pt x="238125" y="417258"/>
                  </a:lnTo>
                  <a:lnTo>
                    <a:pt x="238163" y="415988"/>
                  </a:lnTo>
                  <a:lnTo>
                    <a:pt x="237121" y="414718"/>
                  </a:lnTo>
                  <a:lnTo>
                    <a:pt x="237185" y="413448"/>
                  </a:lnTo>
                  <a:lnTo>
                    <a:pt x="236969" y="413448"/>
                  </a:lnTo>
                  <a:lnTo>
                    <a:pt x="236829" y="412178"/>
                  </a:lnTo>
                  <a:lnTo>
                    <a:pt x="239115" y="412178"/>
                  </a:lnTo>
                  <a:lnTo>
                    <a:pt x="240398" y="409638"/>
                  </a:lnTo>
                  <a:lnTo>
                    <a:pt x="240804" y="405828"/>
                  </a:lnTo>
                  <a:lnTo>
                    <a:pt x="240245" y="403288"/>
                  </a:lnTo>
                  <a:lnTo>
                    <a:pt x="242608" y="403288"/>
                  </a:lnTo>
                  <a:lnTo>
                    <a:pt x="243090" y="402018"/>
                  </a:lnTo>
                  <a:lnTo>
                    <a:pt x="244475" y="400748"/>
                  </a:lnTo>
                  <a:lnTo>
                    <a:pt x="245237" y="399478"/>
                  </a:lnTo>
                  <a:lnTo>
                    <a:pt x="251675" y="393128"/>
                  </a:lnTo>
                  <a:lnTo>
                    <a:pt x="254152" y="389318"/>
                  </a:lnTo>
                  <a:lnTo>
                    <a:pt x="255727" y="388048"/>
                  </a:lnTo>
                  <a:lnTo>
                    <a:pt x="256832" y="388048"/>
                  </a:lnTo>
                  <a:lnTo>
                    <a:pt x="257505" y="386778"/>
                  </a:lnTo>
                  <a:lnTo>
                    <a:pt x="258940" y="385508"/>
                  </a:lnTo>
                  <a:lnTo>
                    <a:pt x="260311" y="384238"/>
                  </a:lnTo>
                  <a:lnTo>
                    <a:pt x="262204" y="384238"/>
                  </a:lnTo>
                  <a:lnTo>
                    <a:pt x="263461" y="382968"/>
                  </a:lnTo>
                  <a:lnTo>
                    <a:pt x="265353" y="381698"/>
                  </a:lnTo>
                  <a:lnTo>
                    <a:pt x="269367" y="380428"/>
                  </a:lnTo>
                  <a:lnTo>
                    <a:pt x="270573" y="377888"/>
                  </a:lnTo>
                  <a:lnTo>
                    <a:pt x="270027" y="376618"/>
                  </a:lnTo>
                  <a:lnTo>
                    <a:pt x="269900" y="376618"/>
                  </a:lnTo>
                  <a:lnTo>
                    <a:pt x="270103" y="375348"/>
                  </a:lnTo>
                  <a:lnTo>
                    <a:pt x="270649" y="372808"/>
                  </a:lnTo>
                  <a:lnTo>
                    <a:pt x="268554" y="370268"/>
                  </a:lnTo>
                  <a:lnTo>
                    <a:pt x="266725" y="366458"/>
                  </a:lnTo>
                  <a:lnTo>
                    <a:pt x="265442" y="365188"/>
                  </a:lnTo>
                  <a:lnTo>
                    <a:pt x="263804" y="363918"/>
                  </a:lnTo>
                  <a:lnTo>
                    <a:pt x="261835" y="362648"/>
                  </a:lnTo>
                  <a:lnTo>
                    <a:pt x="257467" y="362648"/>
                  </a:lnTo>
                  <a:lnTo>
                    <a:pt x="253784" y="361378"/>
                  </a:lnTo>
                  <a:lnTo>
                    <a:pt x="250875" y="362648"/>
                  </a:lnTo>
                  <a:lnTo>
                    <a:pt x="248818" y="362648"/>
                  </a:lnTo>
                  <a:lnTo>
                    <a:pt x="243395" y="366458"/>
                  </a:lnTo>
                  <a:lnTo>
                    <a:pt x="242633" y="366458"/>
                  </a:lnTo>
                  <a:lnTo>
                    <a:pt x="241896" y="367728"/>
                  </a:lnTo>
                  <a:lnTo>
                    <a:pt x="237959" y="367728"/>
                  </a:lnTo>
                  <a:lnTo>
                    <a:pt x="235572" y="371538"/>
                  </a:lnTo>
                  <a:lnTo>
                    <a:pt x="233426" y="374078"/>
                  </a:lnTo>
                  <a:lnTo>
                    <a:pt x="231800" y="374078"/>
                  </a:lnTo>
                  <a:lnTo>
                    <a:pt x="231508" y="375348"/>
                  </a:lnTo>
                  <a:lnTo>
                    <a:pt x="231279" y="376618"/>
                  </a:lnTo>
                  <a:lnTo>
                    <a:pt x="229933" y="375348"/>
                  </a:lnTo>
                  <a:lnTo>
                    <a:pt x="229006" y="375348"/>
                  </a:lnTo>
                  <a:lnTo>
                    <a:pt x="227571" y="377888"/>
                  </a:lnTo>
                  <a:lnTo>
                    <a:pt x="225704" y="381698"/>
                  </a:lnTo>
                  <a:lnTo>
                    <a:pt x="224675" y="382968"/>
                  </a:lnTo>
                  <a:lnTo>
                    <a:pt x="223494" y="382968"/>
                  </a:lnTo>
                  <a:lnTo>
                    <a:pt x="223037" y="384238"/>
                  </a:lnTo>
                  <a:lnTo>
                    <a:pt x="220713" y="384238"/>
                  </a:lnTo>
                  <a:lnTo>
                    <a:pt x="220116" y="385508"/>
                  </a:lnTo>
                  <a:lnTo>
                    <a:pt x="219278" y="385508"/>
                  </a:lnTo>
                  <a:lnTo>
                    <a:pt x="217297" y="389318"/>
                  </a:lnTo>
                  <a:lnTo>
                    <a:pt x="217017" y="389318"/>
                  </a:lnTo>
                  <a:lnTo>
                    <a:pt x="216954" y="390588"/>
                  </a:lnTo>
                  <a:lnTo>
                    <a:pt x="216750" y="391858"/>
                  </a:lnTo>
                  <a:lnTo>
                    <a:pt x="216395" y="393128"/>
                  </a:lnTo>
                  <a:lnTo>
                    <a:pt x="213614" y="393128"/>
                  </a:lnTo>
                  <a:lnTo>
                    <a:pt x="212242" y="396938"/>
                  </a:lnTo>
                  <a:lnTo>
                    <a:pt x="210832" y="398208"/>
                  </a:lnTo>
                  <a:lnTo>
                    <a:pt x="210832" y="402018"/>
                  </a:lnTo>
                  <a:lnTo>
                    <a:pt x="211391" y="403288"/>
                  </a:lnTo>
                  <a:lnTo>
                    <a:pt x="211823" y="403288"/>
                  </a:lnTo>
                  <a:lnTo>
                    <a:pt x="209588" y="407098"/>
                  </a:lnTo>
                  <a:lnTo>
                    <a:pt x="207111" y="412178"/>
                  </a:lnTo>
                  <a:lnTo>
                    <a:pt x="208991" y="412178"/>
                  </a:lnTo>
                  <a:lnTo>
                    <a:pt x="204393" y="415988"/>
                  </a:lnTo>
                  <a:lnTo>
                    <a:pt x="202590" y="422338"/>
                  </a:lnTo>
                  <a:lnTo>
                    <a:pt x="203555" y="432498"/>
                  </a:lnTo>
                  <a:lnTo>
                    <a:pt x="203327" y="432498"/>
                  </a:lnTo>
                  <a:lnTo>
                    <a:pt x="201815" y="433768"/>
                  </a:lnTo>
                  <a:lnTo>
                    <a:pt x="201942" y="435038"/>
                  </a:lnTo>
                  <a:lnTo>
                    <a:pt x="202044" y="437578"/>
                  </a:lnTo>
                  <a:lnTo>
                    <a:pt x="201434" y="440118"/>
                  </a:lnTo>
                  <a:lnTo>
                    <a:pt x="201383" y="441388"/>
                  </a:lnTo>
                  <a:lnTo>
                    <a:pt x="201612" y="442658"/>
                  </a:lnTo>
                  <a:lnTo>
                    <a:pt x="202057" y="447738"/>
                  </a:lnTo>
                  <a:lnTo>
                    <a:pt x="202120" y="449008"/>
                  </a:lnTo>
                  <a:lnTo>
                    <a:pt x="202514" y="449008"/>
                  </a:lnTo>
                  <a:lnTo>
                    <a:pt x="203250" y="451548"/>
                  </a:lnTo>
                  <a:lnTo>
                    <a:pt x="204114" y="452818"/>
                  </a:lnTo>
                  <a:lnTo>
                    <a:pt x="203733" y="454088"/>
                  </a:lnTo>
                  <a:lnTo>
                    <a:pt x="203301" y="456628"/>
                  </a:lnTo>
                  <a:lnTo>
                    <a:pt x="205193" y="456628"/>
                  </a:lnTo>
                  <a:lnTo>
                    <a:pt x="206705" y="460438"/>
                  </a:lnTo>
                  <a:lnTo>
                    <a:pt x="207810" y="462978"/>
                  </a:lnTo>
                  <a:lnTo>
                    <a:pt x="208483" y="468058"/>
                  </a:lnTo>
                  <a:lnTo>
                    <a:pt x="210096" y="468058"/>
                  </a:lnTo>
                  <a:lnTo>
                    <a:pt x="210654" y="469328"/>
                  </a:lnTo>
                  <a:lnTo>
                    <a:pt x="212064" y="471868"/>
                  </a:lnTo>
                  <a:lnTo>
                    <a:pt x="214477" y="471868"/>
                  </a:lnTo>
                  <a:lnTo>
                    <a:pt x="215011" y="473138"/>
                  </a:lnTo>
                  <a:lnTo>
                    <a:pt x="218986" y="473138"/>
                  </a:lnTo>
                  <a:lnTo>
                    <a:pt x="219011" y="474408"/>
                  </a:lnTo>
                  <a:lnTo>
                    <a:pt x="219202" y="475678"/>
                  </a:lnTo>
                  <a:lnTo>
                    <a:pt x="220014" y="476948"/>
                  </a:lnTo>
                  <a:lnTo>
                    <a:pt x="221411" y="476948"/>
                  </a:lnTo>
                  <a:lnTo>
                    <a:pt x="222034" y="478218"/>
                  </a:lnTo>
                  <a:lnTo>
                    <a:pt x="223621" y="476948"/>
                  </a:lnTo>
                  <a:lnTo>
                    <a:pt x="224929" y="478218"/>
                  </a:lnTo>
                  <a:lnTo>
                    <a:pt x="225958" y="479488"/>
                  </a:lnTo>
                  <a:lnTo>
                    <a:pt x="228041" y="479488"/>
                  </a:lnTo>
                  <a:lnTo>
                    <a:pt x="230098" y="482028"/>
                  </a:lnTo>
                  <a:lnTo>
                    <a:pt x="231330" y="480758"/>
                  </a:lnTo>
                  <a:lnTo>
                    <a:pt x="232981" y="480758"/>
                  </a:lnTo>
                  <a:lnTo>
                    <a:pt x="233451" y="482028"/>
                  </a:lnTo>
                  <a:lnTo>
                    <a:pt x="233832" y="482028"/>
                  </a:lnTo>
                  <a:lnTo>
                    <a:pt x="234086" y="483298"/>
                  </a:lnTo>
                  <a:lnTo>
                    <a:pt x="235254" y="482028"/>
                  </a:lnTo>
                  <a:lnTo>
                    <a:pt x="236448" y="482028"/>
                  </a:lnTo>
                  <a:lnTo>
                    <a:pt x="236816" y="483298"/>
                  </a:lnTo>
                  <a:lnTo>
                    <a:pt x="237286" y="483298"/>
                  </a:lnTo>
                  <a:lnTo>
                    <a:pt x="240487" y="484568"/>
                  </a:lnTo>
                  <a:lnTo>
                    <a:pt x="240855" y="484568"/>
                  </a:lnTo>
                  <a:lnTo>
                    <a:pt x="240830" y="483298"/>
                  </a:lnTo>
                  <a:lnTo>
                    <a:pt x="241173" y="483298"/>
                  </a:lnTo>
                  <a:lnTo>
                    <a:pt x="241452" y="482028"/>
                  </a:lnTo>
                  <a:lnTo>
                    <a:pt x="241719" y="482028"/>
                  </a:lnTo>
                  <a:lnTo>
                    <a:pt x="242608" y="484568"/>
                  </a:lnTo>
                  <a:lnTo>
                    <a:pt x="243878" y="485838"/>
                  </a:lnTo>
                  <a:lnTo>
                    <a:pt x="245567" y="487108"/>
                  </a:lnTo>
                  <a:lnTo>
                    <a:pt x="246253" y="485838"/>
                  </a:lnTo>
                  <a:lnTo>
                    <a:pt x="246964" y="485838"/>
                  </a:lnTo>
                  <a:lnTo>
                    <a:pt x="247713" y="484568"/>
                  </a:lnTo>
                  <a:lnTo>
                    <a:pt x="248158" y="484568"/>
                  </a:lnTo>
                  <a:lnTo>
                    <a:pt x="248691" y="485838"/>
                  </a:lnTo>
                  <a:lnTo>
                    <a:pt x="249885" y="485838"/>
                  </a:lnTo>
                  <a:lnTo>
                    <a:pt x="250393" y="487108"/>
                  </a:lnTo>
                  <a:lnTo>
                    <a:pt x="251802" y="487108"/>
                  </a:lnTo>
                  <a:lnTo>
                    <a:pt x="254990" y="488378"/>
                  </a:lnTo>
                  <a:lnTo>
                    <a:pt x="257441" y="488378"/>
                  </a:lnTo>
                  <a:lnTo>
                    <a:pt x="259156" y="487108"/>
                  </a:lnTo>
                  <a:lnTo>
                    <a:pt x="260896" y="488378"/>
                  </a:lnTo>
                  <a:lnTo>
                    <a:pt x="266179" y="488378"/>
                  </a:lnTo>
                  <a:lnTo>
                    <a:pt x="268160" y="487108"/>
                  </a:lnTo>
                  <a:lnTo>
                    <a:pt x="272313" y="487108"/>
                  </a:lnTo>
                  <a:lnTo>
                    <a:pt x="274726" y="488378"/>
                  </a:lnTo>
                  <a:lnTo>
                    <a:pt x="275602" y="487108"/>
                  </a:lnTo>
                  <a:lnTo>
                    <a:pt x="276618" y="487108"/>
                  </a:lnTo>
                  <a:lnTo>
                    <a:pt x="277990" y="488378"/>
                  </a:lnTo>
                  <a:lnTo>
                    <a:pt x="279831" y="487108"/>
                  </a:lnTo>
                  <a:lnTo>
                    <a:pt x="288759" y="487108"/>
                  </a:lnTo>
                  <a:lnTo>
                    <a:pt x="289306" y="485838"/>
                  </a:lnTo>
                  <a:lnTo>
                    <a:pt x="290741" y="487108"/>
                  </a:lnTo>
                  <a:lnTo>
                    <a:pt x="294297" y="487108"/>
                  </a:lnTo>
                  <a:lnTo>
                    <a:pt x="296202" y="484568"/>
                  </a:lnTo>
                  <a:lnTo>
                    <a:pt x="297903" y="485838"/>
                  </a:lnTo>
                  <a:lnTo>
                    <a:pt x="300329" y="487108"/>
                  </a:lnTo>
                  <a:lnTo>
                    <a:pt x="303504" y="487108"/>
                  </a:lnTo>
                  <a:lnTo>
                    <a:pt x="305155" y="485838"/>
                  </a:lnTo>
                  <a:lnTo>
                    <a:pt x="306768" y="485838"/>
                  </a:lnTo>
                  <a:lnTo>
                    <a:pt x="307301" y="487108"/>
                  </a:lnTo>
                  <a:lnTo>
                    <a:pt x="309486" y="485838"/>
                  </a:lnTo>
                  <a:lnTo>
                    <a:pt x="311683" y="484568"/>
                  </a:lnTo>
                  <a:lnTo>
                    <a:pt x="312902" y="484568"/>
                  </a:lnTo>
                  <a:lnTo>
                    <a:pt x="314032" y="487108"/>
                  </a:lnTo>
                  <a:lnTo>
                    <a:pt x="314909" y="485838"/>
                  </a:lnTo>
                  <a:lnTo>
                    <a:pt x="315544" y="484568"/>
                  </a:lnTo>
                  <a:lnTo>
                    <a:pt x="317550" y="485838"/>
                  </a:lnTo>
                  <a:lnTo>
                    <a:pt x="319062" y="484568"/>
                  </a:lnTo>
                  <a:lnTo>
                    <a:pt x="320065" y="483298"/>
                  </a:lnTo>
                  <a:lnTo>
                    <a:pt x="320433" y="482028"/>
                  </a:lnTo>
                  <a:lnTo>
                    <a:pt x="320636" y="480758"/>
                  </a:lnTo>
                  <a:lnTo>
                    <a:pt x="320941" y="479488"/>
                  </a:lnTo>
                  <a:close/>
                </a:path>
                <a:path w="750570" h="488950">
                  <a:moveTo>
                    <a:pt x="398818" y="282155"/>
                  </a:moveTo>
                  <a:lnTo>
                    <a:pt x="397560" y="280885"/>
                  </a:lnTo>
                  <a:lnTo>
                    <a:pt x="396328" y="280885"/>
                  </a:lnTo>
                  <a:lnTo>
                    <a:pt x="395960" y="282155"/>
                  </a:lnTo>
                  <a:lnTo>
                    <a:pt x="398818" y="282155"/>
                  </a:lnTo>
                  <a:close/>
                </a:path>
                <a:path w="750570" h="488950">
                  <a:moveTo>
                    <a:pt x="403783" y="294855"/>
                  </a:moveTo>
                  <a:lnTo>
                    <a:pt x="403466" y="293585"/>
                  </a:lnTo>
                  <a:lnTo>
                    <a:pt x="401828" y="287235"/>
                  </a:lnTo>
                  <a:lnTo>
                    <a:pt x="400075" y="283425"/>
                  </a:lnTo>
                  <a:lnTo>
                    <a:pt x="391668" y="283425"/>
                  </a:lnTo>
                  <a:lnTo>
                    <a:pt x="391083" y="283425"/>
                  </a:lnTo>
                  <a:lnTo>
                    <a:pt x="390994" y="285965"/>
                  </a:lnTo>
                  <a:lnTo>
                    <a:pt x="389902" y="285965"/>
                  </a:lnTo>
                  <a:lnTo>
                    <a:pt x="389585" y="284695"/>
                  </a:lnTo>
                  <a:lnTo>
                    <a:pt x="390372" y="284695"/>
                  </a:lnTo>
                  <a:lnTo>
                    <a:pt x="390994" y="285965"/>
                  </a:lnTo>
                  <a:lnTo>
                    <a:pt x="390994" y="283425"/>
                  </a:lnTo>
                  <a:lnTo>
                    <a:pt x="387324" y="283425"/>
                  </a:lnTo>
                  <a:lnTo>
                    <a:pt x="386689" y="284695"/>
                  </a:lnTo>
                  <a:lnTo>
                    <a:pt x="386080" y="284695"/>
                  </a:lnTo>
                  <a:lnTo>
                    <a:pt x="385508" y="283425"/>
                  </a:lnTo>
                  <a:lnTo>
                    <a:pt x="382993" y="283425"/>
                  </a:lnTo>
                  <a:lnTo>
                    <a:pt x="382524" y="284695"/>
                  </a:lnTo>
                  <a:lnTo>
                    <a:pt x="379666" y="284695"/>
                  </a:lnTo>
                  <a:lnTo>
                    <a:pt x="378193" y="285965"/>
                  </a:lnTo>
                  <a:lnTo>
                    <a:pt x="377736" y="285965"/>
                  </a:lnTo>
                  <a:lnTo>
                    <a:pt x="378333" y="288505"/>
                  </a:lnTo>
                  <a:lnTo>
                    <a:pt x="376453" y="285965"/>
                  </a:lnTo>
                  <a:lnTo>
                    <a:pt x="374192" y="284695"/>
                  </a:lnTo>
                  <a:lnTo>
                    <a:pt x="374180" y="285965"/>
                  </a:lnTo>
                  <a:lnTo>
                    <a:pt x="374484" y="285965"/>
                  </a:lnTo>
                  <a:lnTo>
                    <a:pt x="375145" y="288505"/>
                  </a:lnTo>
                  <a:lnTo>
                    <a:pt x="374726" y="288505"/>
                  </a:lnTo>
                  <a:lnTo>
                    <a:pt x="373976" y="289775"/>
                  </a:lnTo>
                  <a:lnTo>
                    <a:pt x="372935" y="288505"/>
                  </a:lnTo>
                  <a:lnTo>
                    <a:pt x="371805" y="287235"/>
                  </a:lnTo>
                  <a:lnTo>
                    <a:pt x="371259" y="285965"/>
                  </a:lnTo>
                  <a:lnTo>
                    <a:pt x="370916" y="285965"/>
                  </a:lnTo>
                  <a:lnTo>
                    <a:pt x="370916" y="308825"/>
                  </a:lnTo>
                  <a:lnTo>
                    <a:pt x="370535" y="310095"/>
                  </a:lnTo>
                  <a:lnTo>
                    <a:pt x="369697" y="308825"/>
                  </a:lnTo>
                  <a:lnTo>
                    <a:pt x="369328" y="308825"/>
                  </a:lnTo>
                  <a:lnTo>
                    <a:pt x="369417" y="307555"/>
                  </a:lnTo>
                  <a:lnTo>
                    <a:pt x="370535" y="307555"/>
                  </a:lnTo>
                  <a:lnTo>
                    <a:pt x="370916" y="308825"/>
                  </a:lnTo>
                  <a:lnTo>
                    <a:pt x="370916" y="285965"/>
                  </a:lnTo>
                  <a:lnTo>
                    <a:pt x="369824" y="285965"/>
                  </a:lnTo>
                  <a:lnTo>
                    <a:pt x="369366" y="287235"/>
                  </a:lnTo>
                  <a:lnTo>
                    <a:pt x="367677" y="287235"/>
                  </a:lnTo>
                  <a:lnTo>
                    <a:pt x="365912" y="288505"/>
                  </a:lnTo>
                  <a:lnTo>
                    <a:pt x="364566" y="288505"/>
                  </a:lnTo>
                  <a:lnTo>
                    <a:pt x="364871" y="289775"/>
                  </a:lnTo>
                  <a:lnTo>
                    <a:pt x="364756" y="291045"/>
                  </a:lnTo>
                  <a:lnTo>
                    <a:pt x="362445" y="291045"/>
                  </a:lnTo>
                  <a:lnTo>
                    <a:pt x="362394" y="289775"/>
                  </a:lnTo>
                  <a:lnTo>
                    <a:pt x="360845" y="291045"/>
                  </a:lnTo>
                  <a:lnTo>
                    <a:pt x="360299" y="291045"/>
                  </a:lnTo>
                  <a:lnTo>
                    <a:pt x="360743" y="292315"/>
                  </a:lnTo>
                  <a:lnTo>
                    <a:pt x="360006" y="293585"/>
                  </a:lnTo>
                  <a:lnTo>
                    <a:pt x="359244" y="293585"/>
                  </a:lnTo>
                  <a:lnTo>
                    <a:pt x="356552" y="292315"/>
                  </a:lnTo>
                  <a:lnTo>
                    <a:pt x="356082" y="292315"/>
                  </a:lnTo>
                  <a:lnTo>
                    <a:pt x="355396" y="293585"/>
                  </a:lnTo>
                  <a:lnTo>
                    <a:pt x="355257" y="294855"/>
                  </a:lnTo>
                  <a:lnTo>
                    <a:pt x="351282" y="294855"/>
                  </a:lnTo>
                  <a:lnTo>
                    <a:pt x="350989" y="296125"/>
                  </a:lnTo>
                  <a:lnTo>
                    <a:pt x="349580" y="296125"/>
                  </a:lnTo>
                  <a:lnTo>
                    <a:pt x="349377" y="297395"/>
                  </a:lnTo>
                  <a:lnTo>
                    <a:pt x="347179" y="297395"/>
                  </a:lnTo>
                  <a:lnTo>
                    <a:pt x="346024" y="298665"/>
                  </a:lnTo>
                  <a:lnTo>
                    <a:pt x="345376" y="299935"/>
                  </a:lnTo>
                  <a:lnTo>
                    <a:pt x="343471" y="299935"/>
                  </a:lnTo>
                  <a:lnTo>
                    <a:pt x="342315" y="301205"/>
                  </a:lnTo>
                  <a:lnTo>
                    <a:pt x="341274" y="302475"/>
                  </a:lnTo>
                  <a:lnTo>
                    <a:pt x="338683" y="302475"/>
                  </a:lnTo>
                  <a:lnTo>
                    <a:pt x="336880" y="303745"/>
                  </a:lnTo>
                  <a:lnTo>
                    <a:pt x="336042" y="305015"/>
                  </a:lnTo>
                  <a:lnTo>
                    <a:pt x="333044" y="305015"/>
                  </a:lnTo>
                  <a:lnTo>
                    <a:pt x="333324" y="306285"/>
                  </a:lnTo>
                  <a:lnTo>
                    <a:pt x="333070" y="307555"/>
                  </a:lnTo>
                  <a:lnTo>
                    <a:pt x="330682" y="307555"/>
                  </a:lnTo>
                  <a:lnTo>
                    <a:pt x="330022" y="306285"/>
                  </a:lnTo>
                  <a:lnTo>
                    <a:pt x="329158" y="307555"/>
                  </a:lnTo>
                  <a:lnTo>
                    <a:pt x="327964" y="308825"/>
                  </a:lnTo>
                  <a:lnTo>
                    <a:pt x="326428" y="308825"/>
                  </a:lnTo>
                  <a:lnTo>
                    <a:pt x="322287" y="310095"/>
                  </a:lnTo>
                  <a:lnTo>
                    <a:pt x="321411" y="311365"/>
                  </a:lnTo>
                  <a:lnTo>
                    <a:pt x="320662" y="312635"/>
                  </a:lnTo>
                  <a:lnTo>
                    <a:pt x="317982" y="312635"/>
                  </a:lnTo>
                  <a:lnTo>
                    <a:pt x="317525" y="313905"/>
                  </a:lnTo>
                  <a:lnTo>
                    <a:pt x="317182" y="315175"/>
                  </a:lnTo>
                  <a:lnTo>
                    <a:pt x="363791" y="315175"/>
                  </a:lnTo>
                  <a:lnTo>
                    <a:pt x="363918" y="315175"/>
                  </a:lnTo>
                  <a:lnTo>
                    <a:pt x="363728" y="313905"/>
                  </a:lnTo>
                  <a:lnTo>
                    <a:pt x="362292" y="311365"/>
                  </a:lnTo>
                  <a:lnTo>
                    <a:pt x="362153" y="311365"/>
                  </a:lnTo>
                  <a:lnTo>
                    <a:pt x="362826" y="310095"/>
                  </a:lnTo>
                  <a:lnTo>
                    <a:pt x="364159" y="312635"/>
                  </a:lnTo>
                  <a:lnTo>
                    <a:pt x="365315" y="313905"/>
                  </a:lnTo>
                  <a:lnTo>
                    <a:pt x="366877" y="313905"/>
                  </a:lnTo>
                  <a:lnTo>
                    <a:pt x="367436" y="312635"/>
                  </a:lnTo>
                  <a:lnTo>
                    <a:pt x="370865" y="312635"/>
                  </a:lnTo>
                  <a:lnTo>
                    <a:pt x="370801" y="311365"/>
                  </a:lnTo>
                  <a:lnTo>
                    <a:pt x="370954" y="311365"/>
                  </a:lnTo>
                  <a:lnTo>
                    <a:pt x="371144" y="310095"/>
                  </a:lnTo>
                  <a:lnTo>
                    <a:pt x="371411" y="310095"/>
                  </a:lnTo>
                  <a:lnTo>
                    <a:pt x="372846" y="311365"/>
                  </a:lnTo>
                  <a:lnTo>
                    <a:pt x="373545" y="311365"/>
                  </a:lnTo>
                  <a:lnTo>
                    <a:pt x="373532" y="308825"/>
                  </a:lnTo>
                  <a:lnTo>
                    <a:pt x="373659" y="308825"/>
                  </a:lnTo>
                  <a:lnTo>
                    <a:pt x="373786" y="307555"/>
                  </a:lnTo>
                  <a:lnTo>
                    <a:pt x="374484" y="307555"/>
                  </a:lnTo>
                  <a:lnTo>
                    <a:pt x="375742" y="308825"/>
                  </a:lnTo>
                  <a:lnTo>
                    <a:pt x="376618" y="310095"/>
                  </a:lnTo>
                  <a:lnTo>
                    <a:pt x="377228" y="310095"/>
                  </a:lnTo>
                  <a:lnTo>
                    <a:pt x="378841" y="311365"/>
                  </a:lnTo>
                  <a:lnTo>
                    <a:pt x="379666" y="308825"/>
                  </a:lnTo>
                  <a:lnTo>
                    <a:pt x="381850" y="308825"/>
                  </a:lnTo>
                  <a:lnTo>
                    <a:pt x="380822" y="307555"/>
                  </a:lnTo>
                  <a:lnTo>
                    <a:pt x="378663" y="307555"/>
                  </a:lnTo>
                  <a:lnTo>
                    <a:pt x="377304" y="303745"/>
                  </a:lnTo>
                  <a:lnTo>
                    <a:pt x="376936" y="302475"/>
                  </a:lnTo>
                  <a:lnTo>
                    <a:pt x="376936" y="301205"/>
                  </a:lnTo>
                  <a:lnTo>
                    <a:pt x="377329" y="301205"/>
                  </a:lnTo>
                  <a:lnTo>
                    <a:pt x="378409" y="302475"/>
                  </a:lnTo>
                  <a:lnTo>
                    <a:pt x="379742" y="305015"/>
                  </a:lnTo>
                  <a:lnTo>
                    <a:pt x="381215" y="306285"/>
                  </a:lnTo>
                  <a:lnTo>
                    <a:pt x="382397" y="307555"/>
                  </a:lnTo>
                  <a:lnTo>
                    <a:pt x="383298" y="307555"/>
                  </a:lnTo>
                  <a:lnTo>
                    <a:pt x="382219" y="305015"/>
                  </a:lnTo>
                  <a:lnTo>
                    <a:pt x="383895" y="305015"/>
                  </a:lnTo>
                  <a:lnTo>
                    <a:pt x="385470" y="306285"/>
                  </a:lnTo>
                  <a:lnTo>
                    <a:pt x="386346" y="307555"/>
                  </a:lnTo>
                  <a:lnTo>
                    <a:pt x="387731" y="307555"/>
                  </a:lnTo>
                  <a:lnTo>
                    <a:pt x="387680" y="306285"/>
                  </a:lnTo>
                  <a:lnTo>
                    <a:pt x="387388" y="306285"/>
                  </a:lnTo>
                  <a:lnTo>
                    <a:pt x="387324" y="305015"/>
                  </a:lnTo>
                  <a:lnTo>
                    <a:pt x="387515" y="303745"/>
                  </a:lnTo>
                  <a:lnTo>
                    <a:pt x="388416" y="305015"/>
                  </a:lnTo>
                  <a:lnTo>
                    <a:pt x="389724" y="306285"/>
                  </a:lnTo>
                  <a:lnTo>
                    <a:pt x="390207" y="306285"/>
                  </a:lnTo>
                  <a:lnTo>
                    <a:pt x="390474" y="305015"/>
                  </a:lnTo>
                  <a:lnTo>
                    <a:pt x="389724" y="305015"/>
                  </a:lnTo>
                  <a:lnTo>
                    <a:pt x="387972" y="303745"/>
                  </a:lnTo>
                  <a:lnTo>
                    <a:pt x="387883" y="302475"/>
                  </a:lnTo>
                  <a:lnTo>
                    <a:pt x="387756" y="302475"/>
                  </a:lnTo>
                  <a:lnTo>
                    <a:pt x="387540" y="301205"/>
                  </a:lnTo>
                  <a:lnTo>
                    <a:pt x="386473" y="299935"/>
                  </a:lnTo>
                  <a:lnTo>
                    <a:pt x="385584" y="298665"/>
                  </a:lnTo>
                  <a:lnTo>
                    <a:pt x="385445" y="297395"/>
                  </a:lnTo>
                  <a:lnTo>
                    <a:pt x="386080" y="297395"/>
                  </a:lnTo>
                  <a:lnTo>
                    <a:pt x="387350" y="298665"/>
                  </a:lnTo>
                  <a:lnTo>
                    <a:pt x="388353" y="299935"/>
                  </a:lnTo>
                  <a:lnTo>
                    <a:pt x="389102" y="302475"/>
                  </a:lnTo>
                  <a:lnTo>
                    <a:pt x="390271" y="302475"/>
                  </a:lnTo>
                  <a:lnTo>
                    <a:pt x="391236" y="303745"/>
                  </a:lnTo>
                  <a:lnTo>
                    <a:pt x="397103" y="303745"/>
                  </a:lnTo>
                  <a:lnTo>
                    <a:pt x="398767" y="302475"/>
                  </a:lnTo>
                  <a:lnTo>
                    <a:pt x="400024" y="302475"/>
                  </a:lnTo>
                  <a:lnTo>
                    <a:pt x="400519" y="301205"/>
                  </a:lnTo>
                  <a:lnTo>
                    <a:pt x="400202" y="299935"/>
                  </a:lnTo>
                  <a:lnTo>
                    <a:pt x="402907" y="297395"/>
                  </a:lnTo>
                  <a:lnTo>
                    <a:pt x="403783" y="294855"/>
                  </a:lnTo>
                  <a:close/>
                </a:path>
                <a:path w="750570" h="488950">
                  <a:moveTo>
                    <a:pt x="406171" y="420585"/>
                  </a:moveTo>
                  <a:lnTo>
                    <a:pt x="403809" y="420585"/>
                  </a:lnTo>
                  <a:lnTo>
                    <a:pt x="404266" y="419315"/>
                  </a:lnTo>
                  <a:lnTo>
                    <a:pt x="404025" y="416775"/>
                  </a:lnTo>
                  <a:lnTo>
                    <a:pt x="403059" y="415505"/>
                  </a:lnTo>
                  <a:lnTo>
                    <a:pt x="402170" y="412965"/>
                  </a:lnTo>
                  <a:lnTo>
                    <a:pt x="401891" y="411695"/>
                  </a:lnTo>
                  <a:lnTo>
                    <a:pt x="401751" y="410425"/>
                  </a:lnTo>
                  <a:lnTo>
                    <a:pt x="398449" y="409155"/>
                  </a:lnTo>
                  <a:lnTo>
                    <a:pt x="397751" y="407885"/>
                  </a:lnTo>
                  <a:lnTo>
                    <a:pt x="399580" y="405345"/>
                  </a:lnTo>
                  <a:lnTo>
                    <a:pt x="396811" y="405345"/>
                  </a:lnTo>
                  <a:lnTo>
                    <a:pt x="396938" y="404075"/>
                  </a:lnTo>
                  <a:lnTo>
                    <a:pt x="395909" y="401535"/>
                  </a:lnTo>
                  <a:lnTo>
                    <a:pt x="396036" y="401535"/>
                  </a:lnTo>
                  <a:lnTo>
                    <a:pt x="396659" y="400265"/>
                  </a:lnTo>
                  <a:lnTo>
                    <a:pt x="396430" y="400265"/>
                  </a:lnTo>
                  <a:lnTo>
                    <a:pt x="396163" y="398995"/>
                  </a:lnTo>
                  <a:lnTo>
                    <a:pt x="394690" y="398995"/>
                  </a:lnTo>
                  <a:lnTo>
                    <a:pt x="394576" y="396455"/>
                  </a:lnTo>
                  <a:lnTo>
                    <a:pt x="394652" y="395185"/>
                  </a:lnTo>
                  <a:lnTo>
                    <a:pt x="392861" y="396455"/>
                  </a:lnTo>
                  <a:lnTo>
                    <a:pt x="391363" y="396455"/>
                  </a:lnTo>
                  <a:lnTo>
                    <a:pt x="390118" y="395185"/>
                  </a:lnTo>
                  <a:lnTo>
                    <a:pt x="387477" y="395185"/>
                  </a:lnTo>
                  <a:lnTo>
                    <a:pt x="387680" y="393915"/>
                  </a:lnTo>
                  <a:lnTo>
                    <a:pt x="388327" y="393915"/>
                  </a:lnTo>
                  <a:lnTo>
                    <a:pt x="389432" y="392645"/>
                  </a:lnTo>
                  <a:lnTo>
                    <a:pt x="388848" y="392645"/>
                  </a:lnTo>
                  <a:lnTo>
                    <a:pt x="388658" y="391375"/>
                  </a:lnTo>
                  <a:lnTo>
                    <a:pt x="389153" y="390105"/>
                  </a:lnTo>
                  <a:lnTo>
                    <a:pt x="389191" y="388835"/>
                  </a:lnTo>
                  <a:lnTo>
                    <a:pt x="389305" y="387565"/>
                  </a:lnTo>
                  <a:lnTo>
                    <a:pt x="389699" y="387565"/>
                  </a:lnTo>
                  <a:lnTo>
                    <a:pt x="390359" y="388835"/>
                  </a:lnTo>
                  <a:lnTo>
                    <a:pt x="391807" y="388835"/>
                  </a:lnTo>
                  <a:lnTo>
                    <a:pt x="392074" y="387565"/>
                  </a:lnTo>
                  <a:lnTo>
                    <a:pt x="391490" y="386295"/>
                  </a:lnTo>
                  <a:lnTo>
                    <a:pt x="390131" y="386295"/>
                  </a:lnTo>
                  <a:lnTo>
                    <a:pt x="390029" y="385025"/>
                  </a:lnTo>
                  <a:lnTo>
                    <a:pt x="389686" y="385025"/>
                  </a:lnTo>
                  <a:lnTo>
                    <a:pt x="389470" y="383755"/>
                  </a:lnTo>
                  <a:lnTo>
                    <a:pt x="389331" y="382485"/>
                  </a:lnTo>
                  <a:lnTo>
                    <a:pt x="388099" y="381215"/>
                  </a:lnTo>
                  <a:lnTo>
                    <a:pt x="387540" y="379945"/>
                  </a:lnTo>
                  <a:lnTo>
                    <a:pt x="387286" y="379945"/>
                  </a:lnTo>
                  <a:lnTo>
                    <a:pt x="387477" y="378675"/>
                  </a:lnTo>
                  <a:lnTo>
                    <a:pt x="388429" y="378675"/>
                  </a:lnTo>
                  <a:lnTo>
                    <a:pt x="388810" y="377405"/>
                  </a:lnTo>
                  <a:lnTo>
                    <a:pt x="388429" y="377405"/>
                  </a:lnTo>
                  <a:lnTo>
                    <a:pt x="386549" y="376135"/>
                  </a:lnTo>
                  <a:lnTo>
                    <a:pt x="385711" y="376135"/>
                  </a:lnTo>
                  <a:lnTo>
                    <a:pt x="385584" y="374865"/>
                  </a:lnTo>
                  <a:lnTo>
                    <a:pt x="381228" y="374865"/>
                  </a:lnTo>
                  <a:lnTo>
                    <a:pt x="380580" y="373595"/>
                  </a:lnTo>
                  <a:lnTo>
                    <a:pt x="381495" y="373595"/>
                  </a:lnTo>
                  <a:lnTo>
                    <a:pt x="382358" y="372325"/>
                  </a:lnTo>
                  <a:lnTo>
                    <a:pt x="383438" y="372325"/>
                  </a:lnTo>
                  <a:lnTo>
                    <a:pt x="383552" y="371055"/>
                  </a:lnTo>
                  <a:lnTo>
                    <a:pt x="384175" y="369785"/>
                  </a:lnTo>
                  <a:lnTo>
                    <a:pt x="384924" y="369785"/>
                  </a:lnTo>
                  <a:lnTo>
                    <a:pt x="385356" y="368515"/>
                  </a:lnTo>
                  <a:lnTo>
                    <a:pt x="385572" y="368515"/>
                  </a:lnTo>
                  <a:lnTo>
                    <a:pt x="385483" y="365975"/>
                  </a:lnTo>
                  <a:lnTo>
                    <a:pt x="386257" y="365975"/>
                  </a:lnTo>
                  <a:lnTo>
                    <a:pt x="386981" y="367245"/>
                  </a:lnTo>
                  <a:lnTo>
                    <a:pt x="387515" y="365975"/>
                  </a:lnTo>
                  <a:lnTo>
                    <a:pt x="386537" y="364705"/>
                  </a:lnTo>
                  <a:lnTo>
                    <a:pt x="384035" y="360895"/>
                  </a:lnTo>
                  <a:lnTo>
                    <a:pt x="382778" y="359206"/>
                  </a:lnTo>
                  <a:lnTo>
                    <a:pt x="382778" y="368515"/>
                  </a:lnTo>
                  <a:lnTo>
                    <a:pt x="382422" y="369785"/>
                  </a:lnTo>
                  <a:lnTo>
                    <a:pt x="381457" y="371055"/>
                  </a:lnTo>
                  <a:lnTo>
                    <a:pt x="380911" y="371055"/>
                  </a:lnTo>
                  <a:lnTo>
                    <a:pt x="380631" y="369785"/>
                  </a:lnTo>
                  <a:lnTo>
                    <a:pt x="380619" y="368515"/>
                  </a:lnTo>
                  <a:lnTo>
                    <a:pt x="381177" y="367245"/>
                  </a:lnTo>
                  <a:lnTo>
                    <a:pt x="381050" y="365975"/>
                  </a:lnTo>
                  <a:lnTo>
                    <a:pt x="382244" y="367245"/>
                  </a:lnTo>
                  <a:lnTo>
                    <a:pt x="382727" y="367245"/>
                  </a:lnTo>
                  <a:lnTo>
                    <a:pt x="382549" y="368515"/>
                  </a:lnTo>
                  <a:lnTo>
                    <a:pt x="382778" y="368515"/>
                  </a:lnTo>
                  <a:lnTo>
                    <a:pt x="382778" y="359206"/>
                  </a:lnTo>
                  <a:lnTo>
                    <a:pt x="382155" y="358355"/>
                  </a:lnTo>
                  <a:lnTo>
                    <a:pt x="380657" y="357085"/>
                  </a:lnTo>
                  <a:lnTo>
                    <a:pt x="379641" y="355892"/>
                  </a:lnTo>
                  <a:lnTo>
                    <a:pt x="379641" y="364705"/>
                  </a:lnTo>
                  <a:lnTo>
                    <a:pt x="379387" y="365975"/>
                  </a:lnTo>
                  <a:lnTo>
                    <a:pt x="378879" y="365975"/>
                  </a:lnTo>
                  <a:lnTo>
                    <a:pt x="377266" y="364705"/>
                  </a:lnTo>
                  <a:lnTo>
                    <a:pt x="379641" y="364705"/>
                  </a:lnTo>
                  <a:lnTo>
                    <a:pt x="379641" y="355892"/>
                  </a:lnTo>
                  <a:lnTo>
                    <a:pt x="378968" y="354545"/>
                  </a:lnTo>
                  <a:lnTo>
                    <a:pt x="378815" y="354545"/>
                  </a:lnTo>
                  <a:lnTo>
                    <a:pt x="376161" y="349465"/>
                  </a:lnTo>
                  <a:lnTo>
                    <a:pt x="375056" y="347484"/>
                  </a:lnTo>
                  <a:lnTo>
                    <a:pt x="375056" y="355815"/>
                  </a:lnTo>
                  <a:lnTo>
                    <a:pt x="374484" y="357085"/>
                  </a:lnTo>
                  <a:lnTo>
                    <a:pt x="373240" y="357085"/>
                  </a:lnTo>
                  <a:lnTo>
                    <a:pt x="373710" y="355815"/>
                  </a:lnTo>
                  <a:lnTo>
                    <a:pt x="375056" y="355815"/>
                  </a:lnTo>
                  <a:lnTo>
                    <a:pt x="375056" y="347484"/>
                  </a:lnTo>
                  <a:lnTo>
                    <a:pt x="373341" y="344385"/>
                  </a:lnTo>
                  <a:lnTo>
                    <a:pt x="367779" y="332955"/>
                  </a:lnTo>
                  <a:lnTo>
                    <a:pt x="365671" y="327875"/>
                  </a:lnTo>
                  <a:lnTo>
                    <a:pt x="364871" y="326605"/>
                  </a:lnTo>
                  <a:lnTo>
                    <a:pt x="363893" y="325335"/>
                  </a:lnTo>
                  <a:lnTo>
                    <a:pt x="362699" y="324065"/>
                  </a:lnTo>
                  <a:lnTo>
                    <a:pt x="363156" y="324065"/>
                  </a:lnTo>
                  <a:lnTo>
                    <a:pt x="363448" y="322795"/>
                  </a:lnTo>
                  <a:lnTo>
                    <a:pt x="364109" y="321525"/>
                  </a:lnTo>
                  <a:lnTo>
                    <a:pt x="361708" y="321525"/>
                  </a:lnTo>
                  <a:lnTo>
                    <a:pt x="361213" y="320255"/>
                  </a:lnTo>
                  <a:lnTo>
                    <a:pt x="362953" y="317715"/>
                  </a:lnTo>
                  <a:lnTo>
                    <a:pt x="363753" y="317715"/>
                  </a:lnTo>
                  <a:lnTo>
                    <a:pt x="364032" y="316445"/>
                  </a:lnTo>
                  <a:lnTo>
                    <a:pt x="312813" y="316445"/>
                  </a:lnTo>
                  <a:lnTo>
                    <a:pt x="312166" y="316445"/>
                  </a:lnTo>
                  <a:lnTo>
                    <a:pt x="311073" y="316445"/>
                  </a:lnTo>
                  <a:lnTo>
                    <a:pt x="310184" y="317715"/>
                  </a:lnTo>
                  <a:lnTo>
                    <a:pt x="308571" y="318985"/>
                  </a:lnTo>
                  <a:lnTo>
                    <a:pt x="307136" y="318985"/>
                  </a:lnTo>
                  <a:lnTo>
                    <a:pt x="307136" y="336765"/>
                  </a:lnTo>
                  <a:lnTo>
                    <a:pt x="306031" y="336765"/>
                  </a:lnTo>
                  <a:lnTo>
                    <a:pt x="305892" y="335495"/>
                  </a:lnTo>
                  <a:lnTo>
                    <a:pt x="306997" y="335495"/>
                  </a:lnTo>
                  <a:lnTo>
                    <a:pt x="307136" y="336765"/>
                  </a:lnTo>
                  <a:lnTo>
                    <a:pt x="307136" y="318985"/>
                  </a:lnTo>
                  <a:lnTo>
                    <a:pt x="306158" y="318985"/>
                  </a:lnTo>
                  <a:lnTo>
                    <a:pt x="305663" y="320255"/>
                  </a:lnTo>
                  <a:lnTo>
                    <a:pt x="302729" y="320255"/>
                  </a:lnTo>
                  <a:lnTo>
                    <a:pt x="302399" y="321525"/>
                  </a:lnTo>
                  <a:lnTo>
                    <a:pt x="301586" y="322795"/>
                  </a:lnTo>
                  <a:lnTo>
                    <a:pt x="301205" y="325335"/>
                  </a:lnTo>
                  <a:lnTo>
                    <a:pt x="300659" y="324065"/>
                  </a:lnTo>
                  <a:lnTo>
                    <a:pt x="298996" y="324065"/>
                  </a:lnTo>
                  <a:lnTo>
                    <a:pt x="298069" y="325335"/>
                  </a:lnTo>
                  <a:lnTo>
                    <a:pt x="298094" y="326605"/>
                  </a:lnTo>
                  <a:lnTo>
                    <a:pt x="298653" y="327875"/>
                  </a:lnTo>
                  <a:lnTo>
                    <a:pt x="298919" y="329145"/>
                  </a:lnTo>
                  <a:lnTo>
                    <a:pt x="298996" y="330415"/>
                  </a:lnTo>
                  <a:lnTo>
                    <a:pt x="301307" y="334225"/>
                  </a:lnTo>
                  <a:lnTo>
                    <a:pt x="301955" y="335495"/>
                  </a:lnTo>
                  <a:lnTo>
                    <a:pt x="302437" y="335495"/>
                  </a:lnTo>
                  <a:lnTo>
                    <a:pt x="304355" y="338035"/>
                  </a:lnTo>
                  <a:lnTo>
                    <a:pt x="305917" y="339305"/>
                  </a:lnTo>
                  <a:lnTo>
                    <a:pt x="307086" y="338035"/>
                  </a:lnTo>
                  <a:lnTo>
                    <a:pt x="307594" y="338035"/>
                  </a:lnTo>
                  <a:lnTo>
                    <a:pt x="307975" y="336765"/>
                  </a:lnTo>
                  <a:lnTo>
                    <a:pt x="308216" y="335495"/>
                  </a:lnTo>
                  <a:lnTo>
                    <a:pt x="309016" y="336765"/>
                  </a:lnTo>
                  <a:lnTo>
                    <a:pt x="315734" y="336765"/>
                  </a:lnTo>
                  <a:lnTo>
                    <a:pt x="316458" y="338035"/>
                  </a:lnTo>
                  <a:lnTo>
                    <a:pt x="317982" y="338035"/>
                  </a:lnTo>
                  <a:lnTo>
                    <a:pt x="318897" y="335495"/>
                  </a:lnTo>
                  <a:lnTo>
                    <a:pt x="320344" y="335495"/>
                  </a:lnTo>
                  <a:lnTo>
                    <a:pt x="321221" y="336765"/>
                  </a:lnTo>
                  <a:lnTo>
                    <a:pt x="322338" y="336765"/>
                  </a:lnTo>
                  <a:lnTo>
                    <a:pt x="321741" y="335495"/>
                  </a:lnTo>
                  <a:lnTo>
                    <a:pt x="322097" y="334225"/>
                  </a:lnTo>
                  <a:lnTo>
                    <a:pt x="323367" y="334225"/>
                  </a:lnTo>
                  <a:lnTo>
                    <a:pt x="325526" y="332955"/>
                  </a:lnTo>
                  <a:lnTo>
                    <a:pt x="326758" y="332955"/>
                  </a:lnTo>
                  <a:lnTo>
                    <a:pt x="327418" y="331685"/>
                  </a:lnTo>
                  <a:lnTo>
                    <a:pt x="328345" y="334225"/>
                  </a:lnTo>
                  <a:lnTo>
                    <a:pt x="328688" y="332955"/>
                  </a:lnTo>
                  <a:lnTo>
                    <a:pt x="328917" y="332955"/>
                  </a:lnTo>
                  <a:lnTo>
                    <a:pt x="329184" y="331685"/>
                  </a:lnTo>
                  <a:lnTo>
                    <a:pt x="329438" y="330415"/>
                  </a:lnTo>
                  <a:lnTo>
                    <a:pt x="329438" y="329145"/>
                  </a:lnTo>
                  <a:lnTo>
                    <a:pt x="329946" y="327875"/>
                  </a:lnTo>
                  <a:lnTo>
                    <a:pt x="330161" y="327875"/>
                  </a:lnTo>
                  <a:lnTo>
                    <a:pt x="330962" y="329145"/>
                  </a:lnTo>
                  <a:lnTo>
                    <a:pt x="331774" y="329145"/>
                  </a:lnTo>
                  <a:lnTo>
                    <a:pt x="331787" y="327875"/>
                  </a:lnTo>
                  <a:lnTo>
                    <a:pt x="331800" y="326605"/>
                  </a:lnTo>
                  <a:lnTo>
                    <a:pt x="332079" y="326605"/>
                  </a:lnTo>
                  <a:lnTo>
                    <a:pt x="332892" y="327875"/>
                  </a:lnTo>
                  <a:lnTo>
                    <a:pt x="333603" y="329145"/>
                  </a:lnTo>
                  <a:lnTo>
                    <a:pt x="334822" y="329145"/>
                  </a:lnTo>
                  <a:lnTo>
                    <a:pt x="334340" y="327875"/>
                  </a:lnTo>
                  <a:lnTo>
                    <a:pt x="334505" y="326605"/>
                  </a:lnTo>
                  <a:lnTo>
                    <a:pt x="335292" y="325335"/>
                  </a:lnTo>
                  <a:lnTo>
                    <a:pt x="337324" y="325335"/>
                  </a:lnTo>
                  <a:lnTo>
                    <a:pt x="337680" y="326605"/>
                  </a:lnTo>
                  <a:lnTo>
                    <a:pt x="339737" y="324065"/>
                  </a:lnTo>
                  <a:lnTo>
                    <a:pt x="342112" y="324065"/>
                  </a:lnTo>
                  <a:lnTo>
                    <a:pt x="342480" y="325335"/>
                  </a:lnTo>
                  <a:lnTo>
                    <a:pt x="342988" y="326605"/>
                  </a:lnTo>
                  <a:lnTo>
                    <a:pt x="343471" y="329145"/>
                  </a:lnTo>
                  <a:lnTo>
                    <a:pt x="344093" y="329145"/>
                  </a:lnTo>
                  <a:lnTo>
                    <a:pt x="344830" y="330415"/>
                  </a:lnTo>
                  <a:lnTo>
                    <a:pt x="344258" y="330415"/>
                  </a:lnTo>
                  <a:lnTo>
                    <a:pt x="344119" y="331685"/>
                  </a:lnTo>
                  <a:lnTo>
                    <a:pt x="344398" y="332955"/>
                  </a:lnTo>
                  <a:lnTo>
                    <a:pt x="344805" y="332955"/>
                  </a:lnTo>
                  <a:lnTo>
                    <a:pt x="345490" y="334225"/>
                  </a:lnTo>
                  <a:lnTo>
                    <a:pt x="346456" y="335495"/>
                  </a:lnTo>
                  <a:lnTo>
                    <a:pt x="345655" y="335495"/>
                  </a:lnTo>
                  <a:lnTo>
                    <a:pt x="345681" y="336765"/>
                  </a:lnTo>
                  <a:lnTo>
                    <a:pt x="346570" y="338035"/>
                  </a:lnTo>
                  <a:lnTo>
                    <a:pt x="347649" y="340575"/>
                  </a:lnTo>
                  <a:lnTo>
                    <a:pt x="347205" y="340575"/>
                  </a:lnTo>
                  <a:lnTo>
                    <a:pt x="347840" y="341845"/>
                  </a:lnTo>
                  <a:lnTo>
                    <a:pt x="348246" y="341845"/>
                  </a:lnTo>
                  <a:lnTo>
                    <a:pt x="348424" y="343115"/>
                  </a:lnTo>
                  <a:lnTo>
                    <a:pt x="348551" y="344385"/>
                  </a:lnTo>
                  <a:lnTo>
                    <a:pt x="348818" y="345655"/>
                  </a:lnTo>
                  <a:lnTo>
                    <a:pt x="348945" y="348195"/>
                  </a:lnTo>
                  <a:lnTo>
                    <a:pt x="349923" y="349465"/>
                  </a:lnTo>
                  <a:lnTo>
                    <a:pt x="351777" y="349465"/>
                  </a:lnTo>
                  <a:lnTo>
                    <a:pt x="350901" y="350735"/>
                  </a:lnTo>
                  <a:lnTo>
                    <a:pt x="351040" y="352005"/>
                  </a:lnTo>
                  <a:lnTo>
                    <a:pt x="352209" y="353275"/>
                  </a:lnTo>
                  <a:lnTo>
                    <a:pt x="352971" y="354545"/>
                  </a:lnTo>
                  <a:lnTo>
                    <a:pt x="353212" y="355815"/>
                  </a:lnTo>
                  <a:lnTo>
                    <a:pt x="353314" y="357085"/>
                  </a:lnTo>
                  <a:lnTo>
                    <a:pt x="353771" y="358355"/>
                  </a:lnTo>
                  <a:lnTo>
                    <a:pt x="354444" y="360895"/>
                  </a:lnTo>
                  <a:lnTo>
                    <a:pt x="356235" y="364705"/>
                  </a:lnTo>
                  <a:lnTo>
                    <a:pt x="357733" y="367245"/>
                  </a:lnTo>
                  <a:lnTo>
                    <a:pt x="358736" y="371055"/>
                  </a:lnTo>
                  <a:lnTo>
                    <a:pt x="359270" y="373595"/>
                  </a:lnTo>
                  <a:lnTo>
                    <a:pt x="360273" y="374865"/>
                  </a:lnTo>
                  <a:lnTo>
                    <a:pt x="361823" y="377405"/>
                  </a:lnTo>
                  <a:lnTo>
                    <a:pt x="362140" y="378675"/>
                  </a:lnTo>
                  <a:lnTo>
                    <a:pt x="362153" y="379945"/>
                  </a:lnTo>
                  <a:lnTo>
                    <a:pt x="363258" y="379945"/>
                  </a:lnTo>
                  <a:lnTo>
                    <a:pt x="364070" y="381215"/>
                  </a:lnTo>
                  <a:lnTo>
                    <a:pt x="363994" y="382485"/>
                  </a:lnTo>
                  <a:lnTo>
                    <a:pt x="363423" y="382485"/>
                  </a:lnTo>
                  <a:lnTo>
                    <a:pt x="365937" y="387565"/>
                  </a:lnTo>
                  <a:lnTo>
                    <a:pt x="367919" y="393915"/>
                  </a:lnTo>
                  <a:lnTo>
                    <a:pt x="369392" y="400265"/>
                  </a:lnTo>
                  <a:lnTo>
                    <a:pt x="370725" y="400265"/>
                  </a:lnTo>
                  <a:lnTo>
                    <a:pt x="371868" y="402805"/>
                  </a:lnTo>
                  <a:lnTo>
                    <a:pt x="373938" y="409155"/>
                  </a:lnTo>
                  <a:lnTo>
                    <a:pt x="375424" y="412965"/>
                  </a:lnTo>
                  <a:lnTo>
                    <a:pt x="376732" y="414235"/>
                  </a:lnTo>
                  <a:lnTo>
                    <a:pt x="377888" y="415505"/>
                  </a:lnTo>
                  <a:lnTo>
                    <a:pt x="379945" y="423125"/>
                  </a:lnTo>
                  <a:lnTo>
                    <a:pt x="380784" y="424395"/>
                  </a:lnTo>
                  <a:lnTo>
                    <a:pt x="381469" y="425665"/>
                  </a:lnTo>
                  <a:lnTo>
                    <a:pt x="382054" y="425665"/>
                  </a:lnTo>
                  <a:lnTo>
                    <a:pt x="381787" y="426935"/>
                  </a:lnTo>
                  <a:lnTo>
                    <a:pt x="382181" y="428205"/>
                  </a:lnTo>
                  <a:lnTo>
                    <a:pt x="384581" y="432015"/>
                  </a:lnTo>
                  <a:lnTo>
                    <a:pt x="384771" y="433285"/>
                  </a:lnTo>
                  <a:lnTo>
                    <a:pt x="385470" y="434555"/>
                  </a:lnTo>
                  <a:lnTo>
                    <a:pt x="393725" y="434555"/>
                  </a:lnTo>
                  <a:lnTo>
                    <a:pt x="395998" y="433285"/>
                  </a:lnTo>
                  <a:lnTo>
                    <a:pt x="396900" y="432015"/>
                  </a:lnTo>
                  <a:lnTo>
                    <a:pt x="397713" y="433285"/>
                  </a:lnTo>
                  <a:lnTo>
                    <a:pt x="397776" y="432015"/>
                  </a:lnTo>
                  <a:lnTo>
                    <a:pt x="398081" y="432015"/>
                  </a:lnTo>
                  <a:lnTo>
                    <a:pt x="399491" y="430745"/>
                  </a:lnTo>
                  <a:lnTo>
                    <a:pt x="399669" y="430745"/>
                  </a:lnTo>
                  <a:lnTo>
                    <a:pt x="403339" y="428205"/>
                  </a:lnTo>
                  <a:lnTo>
                    <a:pt x="403529" y="426935"/>
                  </a:lnTo>
                  <a:lnTo>
                    <a:pt x="402348" y="425665"/>
                  </a:lnTo>
                  <a:lnTo>
                    <a:pt x="405523" y="425665"/>
                  </a:lnTo>
                  <a:lnTo>
                    <a:pt x="405460" y="424395"/>
                  </a:lnTo>
                  <a:lnTo>
                    <a:pt x="405650" y="424395"/>
                  </a:lnTo>
                  <a:lnTo>
                    <a:pt x="405714" y="423125"/>
                  </a:lnTo>
                  <a:lnTo>
                    <a:pt x="405892" y="421855"/>
                  </a:lnTo>
                  <a:lnTo>
                    <a:pt x="406171" y="420585"/>
                  </a:lnTo>
                  <a:close/>
                </a:path>
                <a:path w="750570" h="488950">
                  <a:moveTo>
                    <a:pt x="408698" y="324535"/>
                  </a:moveTo>
                  <a:lnTo>
                    <a:pt x="408254" y="323773"/>
                  </a:lnTo>
                  <a:lnTo>
                    <a:pt x="408292" y="324205"/>
                  </a:lnTo>
                  <a:lnTo>
                    <a:pt x="408432" y="324472"/>
                  </a:lnTo>
                  <a:lnTo>
                    <a:pt x="408698" y="324535"/>
                  </a:lnTo>
                  <a:close/>
                </a:path>
                <a:path w="750570" h="488950">
                  <a:moveTo>
                    <a:pt x="433019" y="267233"/>
                  </a:moveTo>
                  <a:lnTo>
                    <a:pt x="432841" y="267233"/>
                  </a:lnTo>
                  <a:lnTo>
                    <a:pt x="432854" y="267500"/>
                  </a:lnTo>
                  <a:lnTo>
                    <a:pt x="433019" y="267233"/>
                  </a:lnTo>
                  <a:close/>
                </a:path>
                <a:path w="750570" h="488950">
                  <a:moveTo>
                    <a:pt x="440994" y="248183"/>
                  </a:moveTo>
                  <a:lnTo>
                    <a:pt x="440055" y="248183"/>
                  </a:lnTo>
                  <a:lnTo>
                    <a:pt x="440778" y="249453"/>
                  </a:lnTo>
                  <a:lnTo>
                    <a:pt x="440956" y="249453"/>
                  </a:lnTo>
                  <a:lnTo>
                    <a:pt x="440994" y="248183"/>
                  </a:lnTo>
                  <a:close/>
                </a:path>
                <a:path w="750570" h="488950">
                  <a:moveTo>
                    <a:pt x="455256" y="367144"/>
                  </a:moveTo>
                  <a:lnTo>
                    <a:pt x="455104" y="367563"/>
                  </a:lnTo>
                  <a:lnTo>
                    <a:pt x="455256" y="367144"/>
                  </a:lnTo>
                  <a:close/>
                </a:path>
                <a:path w="750570" h="488950">
                  <a:moveTo>
                    <a:pt x="455650" y="366293"/>
                  </a:moveTo>
                  <a:lnTo>
                    <a:pt x="455561" y="365023"/>
                  </a:lnTo>
                  <a:lnTo>
                    <a:pt x="454507" y="365023"/>
                  </a:lnTo>
                  <a:lnTo>
                    <a:pt x="455333" y="366293"/>
                  </a:lnTo>
                  <a:lnTo>
                    <a:pt x="455256" y="367144"/>
                  </a:lnTo>
                  <a:lnTo>
                    <a:pt x="455574" y="366293"/>
                  </a:lnTo>
                  <a:close/>
                </a:path>
                <a:path w="750570" h="488950">
                  <a:moveTo>
                    <a:pt x="455968" y="345973"/>
                  </a:moveTo>
                  <a:lnTo>
                    <a:pt x="455866" y="344703"/>
                  </a:lnTo>
                  <a:lnTo>
                    <a:pt x="455561" y="345973"/>
                  </a:lnTo>
                  <a:lnTo>
                    <a:pt x="455968" y="345973"/>
                  </a:lnTo>
                  <a:close/>
                </a:path>
                <a:path w="750570" h="488950">
                  <a:moveTo>
                    <a:pt x="456272" y="345973"/>
                  </a:moveTo>
                  <a:lnTo>
                    <a:pt x="456120" y="344703"/>
                  </a:lnTo>
                  <a:lnTo>
                    <a:pt x="455968" y="345973"/>
                  </a:lnTo>
                  <a:lnTo>
                    <a:pt x="456272" y="345973"/>
                  </a:lnTo>
                  <a:close/>
                </a:path>
                <a:path w="750570" h="488950">
                  <a:moveTo>
                    <a:pt x="456387" y="348322"/>
                  </a:moveTo>
                  <a:lnTo>
                    <a:pt x="456209" y="348513"/>
                  </a:lnTo>
                  <a:lnTo>
                    <a:pt x="456387" y="348322"/>
                  </a:lnTo>
                  <a:close/>
                </a:path>
                <a:path w="750570" h="488950">
                  <a:moveTo>
                    <a:pt x="476872" y="328193"/>
                  </a:moveTo>
                  <a:lnTo>
                    <a:pt x="476631" y="326923"/>
                  </a:lnTo>
                  <a:lnTo>
                    <a:pt x="476567" y="328193"/>
                  </a:lnTo>
                  <a:lnTo>
                    <a:pt x="476872" y="328193"/>
                  </a:lnTo>
                  <a:close/>
                </a:path>
                <a:path w="750570" h="488950">
                  <a:moveTo>
                    <a:pt x="526326" y="358673"/>
                  </a:moveTo>
                  <a:lnTo>
                    <a:pt x="524078" y="353593"/>
                  </a:lnTo>
                  <a:lnTo>
                    <a:pt x="524548" y="349783"/>
                  </a:lnTo>
                  <a:lnTo>
                    <a:pt x="522097" y="349783"/>
                  </a:lnTo>
                  <a:lnTo>
                    <a:pt x="518299" y="344703"/>
                  </a:lnTo>
                  <a:lnTo>
                    <a:pt x="515658" y="339623"/>
                  </a:lnTo>
                  <a:lnTo>
                    <a:pt x="514184" y="332003"/>
                  </a:lnTo>
                  <a:lnTo>
                    <a:pt x="511111" y="332003"/>
                  </a:lnTo>
                  <a:lnTo>
                    <a:pt x="509892" y="330733"/>
                  </a:lnTo>
                  <a:lnTo>
                    <a:pt x="509485" y="329463"/>
                  </a:lnTo>
                  <a:lnTo>
                    <a:pt x="509727" y="328193"/>
                  </a:lnTo>
                  <a:lnTo>
                    <a:pt x="508584" y="326923"/>
                  </a:lnTo>
                  <a:lnTo>
                    <a:pt x="508088" y="326923"/>
                  </a:lnTo>
                  <a:lnTo>
                    <a:pt x="507771" y="325653"/>
                  </a:lnTo>
                  <a:lnTo>
                    <a:pt x="507580" y="325653"/>
                  </a:lnTo>
                  <a:lnTo>
                    <a:pt x="507733" y="323113"/>
                  </a:lnTo>
                  <a:lnTo>
                    <a:pt x="507809" y="321843"/>
                  </a:lnTo>
                  <a:lnTo>
                    <a:pt x="506933" y="320573"/>
                  </a:lnTo>
                  <a:lnTo>
                    <a:pt x="506069" y="319303"/>
                  </a:lnTo>
                  <a:lnTo>
                    <a:pt x="504266" y="318033"/>
                  </a:lnTo>
                  <a:lnTo>
                    <a:pt x="503453" y="318033"/>
                  </a:lnTo>
                  <a:lnTo>
                    <a:pt x="503428" y="316763"/>
                  </a:lnTo>
                  <a:lnTo>
                    <a:pt x="502932" y="315493"/>
                  </a:lnTo>
                  <a:lnTo>
                    <a:pt x="500468" y="314223"/>
                  </a:lnTo>
                  <a:lnTo>
                    <a:pt x="500176" y="314223"/>
                  </a:lnTo>
                  <a:lnTo>
                    <a:pt x="500583" y="311683"/>
                  </a:lnTo>
                  <a:lnTo>
                    <a:pt x="501345" y="310413"/>
                  </a:lnTo>
                  <a:lnTo>
                    <a:pt x="502640" y="310413"/>
                  </a:lnTo>
                  <a:lnTo>
                    <a:pt x="497941" y="305333"/>
                  </a:lnTo>
                  <a:lnTo>
                    <a:pt x="497598" y="304063"/>
                  </a:lnTo>
                  <a:lnTo>
                    <a:pt x="497852" y="302793"/>
                  </a:lnTo>
                  <a:lnTo>
                    <a:pt x="498195" y="302793"/>
                  </a:lnTo>
                  <a:lnTo>
                    <a:pt x="497903" y="301523"/>
                  </a:lnTo>
                  <a:lnTo>
                    <a:pt x="497573" y="301523"/>
                  </a:lnTo>
                  <a:lnTo>
                    <a:pt x="497497" y="300253"/>
                  </a:lnTo>
                  <a:lnTo>
                    <a:pt x="495185" y="297713"/>
                  </a:lnTo>
                  <a:lnTo>
                    <a:pt x="494919" y="297713"/>
                  </a:lnTo>
                  <a:lnTo>
                    <a:pt x="495084" y="296443"/>
                  </a:lnTo>
                  <a:lnTo>
                    <a:pt x="494919" y="296443"/>
                  </a:lnTo>
                  <a:lnTo>
                    <a:pt x="494169" y="295173"/>
                  </a:lnTo>
                  <a:lnTo>
                    <a:pt x="494042" y="295173"/>
                  </a:lnTo>
                  <a:lnTo>
                    <a:pt x="494588" y="293903"/>
                  </a:lnTo>
                  <a:lnTo>
                    <a:pt x="493572" y="293903"/>
                  </a:lnTo>
                  <a:lnTo>
                    <a:pt x="493369" y="292633"/>
                  </a:lnTo>
                  <a:lnTo>
                    <a:pt x="489254" y="292633"/>
                  </a:lnTo>
                  <a:lnTo>
                    <a:pt x="488276" y="291363"/>
                  </a:lnTo>
                  <a:lnTo>
                    <a:pt x="487705" y="291363"/>
                  </a:lnTo>
                  <a:lnTo>
                    <a:pt x="488010" y="290093"/>
                  </a:lnTo>
                  <a:lnTo>
                    <a:pt x="488505" y="290093"/>
                  </a:lnTo>
                  <a:lnTo>
                    <a:pt x="489394" y="288823"/>
                  </a:lnTo>
                  <a:lnTo>
                    <a:pt x="488988" y="288823"/>
                  </a:lnTo>
                  <a:lnTo>
                    <a:pt x="488480" y="287553"/>
                  </a:lnTo>
                  <a:lnTo>
                    <a:pt x="488734" y="286283"/>
                  </a:lnTo>
                  <a:lnTo>
                    <a:pt x="490105" y="286283"/>
                  </a:lnTo>
                  <a:lnTo>
                    <a:pt x="491998" y="287553"/>
                  </a:lnTo>
                  <a:lnTo>
                    <a:pt x="491655" y="286283"/>
                  </a:lnTo>
                  <a:lnTo>
                    <a:pt x="490918" y="286283"/>
                  </a:lnTo>
                  <a:lnTo>
                    <a:pt x="490347" y="285013"/>
                  </a:lnTo>
                  <a:lnTo>
                    <a:pt x="489724" y="285013"/>
                  </a:lnTo>
                  <a:lnTo>
                    <a:pt x="488454" y="283743"/>
                  </a:lnTo>
                  <a:lnTo>
                    <a:pt x="488442" y="281203"/>
                  </a:lnTo>
                  <a:lnTo>
                    <a:pt x="486803" y="281203"/>
                  </a:lnTo>
                  <a:lnTo>
                    <a:pt x="485241" y="278663"/>
                  </a:lnTo>
                  <a:lnTo>
                    <a:pt x="485368" y="277393"/>
                  </a:lnTo>
                  <a:lnTo>
                    <a:pt x="484797" y="276123"/>
                  </a:lnTo>
                  <a:lnTo>
                    <a:pt x="484149" y="276123"/>
                  </a:lnTo>
                  <a:lnTo>
                    <a:pt x="484378" y="274853"/>
                  </a:lnTo>
                  <a:lnTo>
                    <a:pt x="484695" y="273583"/>
                  </a:lnTo>
                  <a:lnTo>
                    <a:pt x="486714" y="273583"/>
                  </a:lnTo>
                  <a:lnTo>
                    <a:pt x="484263" y="268503"/>
                  </a:lnTo>
                  <a:lnTo>
                    <a:pt x="482422" y="264693"/>
                  </a:lnTo>
                  <a:lnTo>
                    <a:pt x="482104" y="264693"/>
                  </a:lnTo>
                  <a:lnTo>
                    <a:pt x="482079" y="263423"/>
                  </a:lnTo>
                  <a:lnTo>
                    <a:pt x="481736" y="262153"/>
                  </a:lnTo>
                  <a:lnTo>
                    <a:pt x="480580" y="262153"/>
                  </a:lnTo>
                  <a:lnTo>
                    <a:pt x="479933" y="260883"/>
                  </a:lnTo>
                  <a:lnTo>
                    <a:pt x="479145" y="260883"/>
                  </a:lnTo>
                  <a:lnTo>
                    <a:pt x="479209" y="259613"/>
                  </a:lnTo>
                  <a:lnTo>
                    <a:pt x="480072" y="259613"/>
                  </a:lnTo>
                  <a:lnTo>
                    <a:pt x="480644" y="258343"/>
                  </a:lnTo>
                  <a:lnTo>
                    <a:pt x="480301" y="257073"/>
                  </a:lnTo>
                  <a:lnTo>
                    <a:pt x="478828" y="255803"/>
                  </a:lnTo>
                  <a:lnTo>
                    <a:pt x="478332" y="254533"/>
                  </a:lnTo>
                  <a:lnTo>
                    <a:pt x="477164" y="251993"/>
                  </a:lnTo>
                  <a:lnTo>
                    <a:pt x="475780" y="251993"/>
                  </a:lnTo>
                  <a:lnTo>
                    <a:pt x="475780" y="302793"/>
                  </a:lnTo>
                  <a:lnTo>
                    <a:pt x="475640" y="304063"/>
                  </a:lnTo>
                  <a:lnTo>
                    <a:pt x="473862" y="307873"/>
                  </a:lnTo>
                  <a:lnTo>
                    <a:pt x="469468" y="307873"/>
                  </a:lnTo>
                  <a:lnTo>
                    <a:pt x="463918" y="310413"/>
                  </a:lnTo>
                  <a:lnTo>
                    <a:pt x="463346" y="311683"/>
                  </a:lnTo>
                  <a:lnTo>
                    <a:pt x="462788" y="311683"/>
                  </a:lnTo>
                  <a:lnTo>
                    <a:pt x="458889" y="312953"/>
                  </a:lnTo>
                  <a:lnTo>
                    <a:pt x="458825" y="314223"/>
                  </a:lnTo>
                  <a:lnTo>
                    <a:pt x="458990" y="315493"/>
                  </a:lnTo>
                  <a:lnTo>
                    <a:pt x="459460" y="318033"/>
                  </a:lnTo>
                  <a:lnTo>
                    <a:pt x="459740" y="319303"/>
                  </a:lnTo>
                  <a:lnTo>
                    <a:pt x="458952" y="319303"/>
                  </a:lnTo>
                  <a:lnTo>
                    <a:pt x="458673" y="320573"/>
                  </a:lnTo>
                  <a:lnTo>
                    <a:pt x="456438" y="320573"/>
                  </a:lnTo>
                  <a:lnTo>
                    <a:pt x="455650" y="319303"/>
                  </a:lnTo>
                  <a:lnTo>
                    <a:pt x="453834" y="318033"/>
                  </a:lnTo>
                  <a:lnTo>
                    <a:pt x="453364" y="318033"/>
                  </a:lnTo>
                  <a:lnTo>
                    <a:pt x="451789" y="315493"/>
                  </a:lnTo>
                  <a:lnTo>
                    <a:pt x="451231" y="315493"/>
                  </a:lnTo>
                  <a:lnTo>
                    <a:pt x="451383" y="314223"/>
                  </a:lnTo>
                  <a:lnTo>
                    <a:pt x="452920" y="312953"/>
                  </a:lnTo>
                  <a:lnTo>
                    <a:pt x="451332" y="310413"/>
                  </a:lnTo>
                  <a:lnTo>
                    <a:pt x="450786" y="310413"/>
                  </a:lnTo>
                  <a:lnTo>
                    <a:pt x="450850" y="309143"/>
                  </a:lnTo>
                  <a:lnTo>
                    <a:pt x="452628" y="307873"/>
                  </a:lnTo>
                  <a:lnTo>
                    <a:pt x="453631" y="307873"/>
                  </a:lnTo>
                  <a:lnTo>
                    <a:pt x="454507" y="309143"/>
                  </a:lnTo>
                  <a:lnTo>
                    <a:pt x="454444" y="307873"/>
                  </a:lnTo>
                  <a:lnTo>
                    <a:pt x="454380" y="306603"/>
                  </a:lnTo>
                  <a:lnTo>
                    <a:pt x="453847" y="304063"/>
                  </a:lnTo>
                  <a:lnTo>
                    <a:pt x="452894" y="301523"/>
                  </a:lnTo>
                  <a:lnTo>
                    <a:pt x="452691" y="301523"/>
                  </a:lnTo>
                  <a:lnTo>
                    <a:pt x="452729" y="300253"/>
                  </a:lnTo>
                  <a:lnTo>
                    <a:pt x="453364" y="298983"/>
                  </a:lnTo>
                  <a:lnTo>
                    <a:pt x="452513" y="293903"/>
                  </a:lnTo>
                  <a:lnTo>
                    <a:pt x="451510" y="291363"/>
                  </a:lnTo>
                  <a:lnTo>
                    <a:pt x="451332" y="290093"/>
                  </a:lnTo>
                  <a:lnTo>
                    <a:pt x="450278" y="290093"/>
                  </a:lnTo>
                  <a:lnTo>
                    <a:pt x="450088" y="288823"/>
                  </a:lnTo>
                  <a:lnTo>
                    <a:pt x="450265" y="288823"/>
                  </a:lnTo>
                  <a:lnTo>
                    <a:pt x="450824" y="287553"/>
                  </a:lnTo>
                  <a:lnTo>
                    <a:pt x="453263" y="287553"/>
                  </a:lnTo>
                  <a:lnTo>
                    <a:pt x="453351" y="286283"/>
                  </a:lnTo>
                  <a:lnTo>
                    <a:pt x="454494" y="286283"/>
                  </a:lnTo>
                  <a:lnTo>
                    <a:pt x="454431" y="285013"/>
                  </a:lnTo>
                  <a:lnTo>
                    <a:pt x="453034" y="282473"/>
                  </a:lnTo>
                  <a:lnTo>
                    <a:pt x="453136" y="281203"/>
                  </a:lnTo>
                  <a:lnTo>
                    <a:pt x="453542" y="279933"/>
                  </a:lnTo>
                  <a:lnTo>
                    <a:pt x="452564" y="279933"/>
                  </a:lnTo>
                  <a:lnTo>
                    <a:pt x="452056" y="278663"/>
                  </a:lnTo>
                  <a:lnTo>
                    <a:pt x="452259" y="277393"/>
                  </a:lnTo>
                  <a:lnTo>
                    <a:pt x="453288" y="277393"/>
                  </a:lnTo>
                  <a:lnTo>
                    <a:pt x="453593" y="276123"/>
                  </a:lnTo>
                  <a:lnTo>
                    <a:pt x="455307" y="276123"/>
                  </a:lnTo>
                  <a:lnTo>
                    <a:pt x="456209" y="274853"/>
                  </a:lnTo>
                  <a:lnTo>
                    <a:pt x="455612" y="273583"/>
                  </a:lnTo>
                  <a:lnTo>
                    <a:pt x="455180" y="273583"/>
                  </a:lnTo>
                  <a:lnTo>
                    <a:pt x="455180" y="272313"/>
                  </a:lnTo>
                  <a:lnTo>
                    <a:pt x="455676" y="272313"/>
                  </a:lnTo>
                  <a:lnTo>
                    <a:pt x="458355" y="269773"/>
                  </a:lnTo>
                  <a:lnTo>
                    <a:pt x="458724" y="268503"/>
                  </a:lnTo>
                  <a:lnTo>
                    <a:pt x="459333" y="268503"/>
                  </a:lnTo>
                  <a:lnTo>
                    <a:pt x="460476" y="269773"/>
                  </a:lnTo>
                  <a:lnTo>
                    <a:pt x="463283" y="273583"/>
                  </a:lnTo>
                  <a:lnTo>
                    <a:pt x="465048" y="277393"/>
                  </a:lnTo>
                  <a:lnTo>
                    <a:pt x="465924" y="278663"/>
                  </a:lnTo>
                  <a:lnTo>
                    <a:pt x="466166" y="279933"/>
                  </a:lnTo>
                  <a:lnTo>
                    <a:pt x="466661" y="281203"/>
                  </a:lnTo>
                  <a:lnTo>
                    <a:pt x="467131" y="282473"/>
                  </a:lnTo>
                  <a:lnTo>
                    <a:pt x="467702" y="283743"/>
                  </a:lnTo>
                  <a:lnTo>
                    <a:pt x="468693" y="286283"/>
                  </a:lnTo>
                  <a:lnTo>
                    <a:pt x="469950" y="288823"/>
                  </a:lnTo>
                  <a:lnTo>
                    <a:pt x="471119" y="291363"/>
                  </a:lnTo>
                  <a:lnTo>
                    <a:pt x="472363" y="293903"/>
                  </a:lnTo>
                  <a:lnTo>
                    <a:pt x="473468" y="296443"/>
                  </a:lnTo>
                  <a:lnTo>
                    <a:pt x="474383" y="297713"/>
                  </a:lnTo>
                  <a:lnTo>
                    <a:pt x="475107" y="298983"/>
                  </a:lnTo>
                  <a:lnTo>
                    <a:pt x="475780" y="302793"/>
                  </a:lnTo>
                  <a:lnTo>
                    <a:pt x="475780" y="251993"/>
                  </a:lnTo>
                  <a:lnTo>
                    <a:pt x="475132" y="251993"/>
                  </a:lnTo>
                  <a:lnTo>
                    <a:pt x="473633" y="249453"/>
                  </a:lnTo>
                  <a:lnTo>
                    <a:pt x="472160" y="249453"/>
                  </a:lnTo>
                  <a:lnTo>
                    <a:pt x="470928" y="250723"/>
                  </a:lnTo>
                  <a:lnTo>
                    <a:pt x="470115" y="250723"/>
                  </a:lnTo>
                  <a:lnTo>
                    <a:pt x="469544" y="249453"/>
                  </a:lnTo>
                  <a:lnTo>
                    <a:pt x="469214" y="249453"/>
                  </a:lnTo>
                  <a:lnTo>
                    <a:pt x="468541" y="246913"/>
                  </a:lnTo>
                  <a:lnTo>
                    <a:pt x="465759" y="245643"/>
                  </a:lnTo>
                  <a:lnTo>
                    <a:pt x="463270" y="244373"/>
                  </a:lnTo>
                  <a:lnTo>
                    <a:pt x="461073" y="243103"/>
                  </a:lnTo>
                  <a:lnTo>
                    <a:pt x="459689" y="243103"/>
                  </a:lnTo>
                  <a:lnTo>
                    <a:pt x="459333" y="241833"/>
                  </a:lnTo>
                  <a:lnTo>
                    <a:pt x="457619" y="240563"/>
                  </a:lnTo>
                  <a:lnTo>
                    <a:pt x="456057" y="240563"/>
                  </a:lnTo>
                  <a:lnTo>
                    <a:pt x="453605" y="239293"/>
                  </a:lnTo>
                  <a:lnTo>
                    <a:pt x="453529" y="240563"/>
                  </a:lnTo>
                  <a:lnTo>
                    <a:pt x="451015" y="240563"/>
                  </a:lnTo>
                  <a:lnTo>
                    <a:pt x="448995" y="243103"/>
                  </a:lnTo>
                  <a:lnTo>
                    <a:pt x="444487" y="243103"/>
                  </a:lnTo>
                  <a:lnTo>
                    <a:pt x="442391" y="245643"/>
                  </a:lnTo>
                  <a:lnTo>
                    <a:pt x="441401" y="245643"/>
                  </a:lnTo>
                  <a:lnTo>
                    <a:pt x="440118" y="246913"/>
                  </a:lnTo>
                  <a:lnTo>
                    <a:pt x="440690" y="246913"/>
                  </a:lnTo>
                  <a:lnTo>
                    <a:pt x="441185" y="248183"/>
                  </a:lnTo>
                  <a:lnTo>
                    <a:pt x="441464" y="249453"/>
                  </a:lnTo>
                  <a:lnTo>
                    <a:pt x="441274" y="249453"/>
                  </a:lnTo>
                  <a:lnTo>
                    <a:pt x="440131" y="250723"/>
                  </a:lnTo>
                  <a:lnTo>
                    <a:pt x="439559" y="250723"/>
                  </a:lnTo>
                  <a:lnTo>
                    <a:pt x="438912" y="249453"/>
                  </a:lnTo>
                  <a:lnTo>
                    <a:pt x="438746" y="250723"/>
                  </a:lnTo>
                  <a:lnTo>
                    <a:pt x="438594" y="250723"/>
                  </a:lnTo>
                  <a:lnTo>
                    <a:pt x="437045" y="251993"/>
                  </a:lnTo>
                  <a:lnTo>
                    <a:pt x="437794" y="253263"/>
                  </a:lnTo>
                  <a:lnTo>
                    <a:pt x="437578" y="254533"/>
                  </a:lnTo>
                  <a:lnTo>
                    <a:pt x="437388" y="254533"/>
                  </a:lnTo>
                  <a:lnTo>
                    <a:pt x="435114" y="257073"/>
                  </a:lnTo>
                  <a:lnTo>
                    <a:pt x="434797" y="258343"/>
                  </a:lnTo>
                  <a:lnTo>
                    <a:pt x="434746" y="259613"/>
                  </a:lnTo>
                  <a:lnTo>
                    <a:pt x="434594" y="260883"/>
                  </a:lnTo>
                  <a:lnTo>
                    <a:pt x="434860" y="260883"/>
                  </a:lnTo>
                  <a:lnTo>
                    <a:pt x="434733" y="262153"/>
                  </a:lnTo>
                  <a:lnTo>
                    <a:pt x="434213" y="263423"/>
                  </a:lnTo>
                  <a:lnTo>
                    <a:pt x="433971" y="264693"/>
                  </a:lnTo>
                  <a:lnTo>
                    <a:pt x="436016" y="264693"/>
                  </a:lnTo>
                  <a:lnTo>
                    <a:pt x="436359" y="265963"/>
                  </a:lnTo>
                  <a:lnTo>
                    <a:pt x="436841" y="265963"/>
                  </a:lnTo>
                  <a:lnTo>
                    <a:pt x="437007" y="267233"/>
                  </a:lnTo>
                  <a:lnTo>
                    <a:pt x="436613" y="267233"/>
                  </a:lnTo>
                  <a:lnTo>
                    <a:pt x="435305" y="268503"/>
                  </a:lnTo>
                  <a:lnTo>
                    <a:pt x="434809" y="269773"/>
                  </a:lnTo>
                  <a:lnTo>
                    <a:pt x="433755" y="269773"/>
                  </a:lnTo>
                  <a:lnTo>
                    <a:pt x="433095" y="268503"/>
                  </a:lnTo>
                  <a:lnTo>
                    <a:pt x="432930" y="268503"/>
                  </a:lnTo>
                  <a:lnTo>
                    <a:pt x="432854" y="267500"/>
                  </a:lnTo>
                  <a:lnTo>
                    <a:pt x="432282" y="268503"/>
                  </a:lnTo>
                  <a:lnTo>
                    <a:pt x="432879" y="269773"/>
                  </a:lnTo>
                  <a:lnTo>
                    <a:pt x="432714" y="269773"/>
                  </a:lnTo>
                  <a:lnTo>
                    <a:pt x="431190" y="274853"/>
                  </a:lnTo>
                  <a:lnTo>
                    <a:pt x="432130" y="277393"/>
                  </a:lnTo>
                  <a:lnTo>
                    <a:pt x="431952" y="278663"/>
                  </a:lnTo>
                  <a:lnTo>
                    <a:pt x="432181" y="278663"/>
                  </a:lnTo>
                  <a:lnTo>
                    <a:pt x="431977" y="279933"/>
                  </a:lnTo>
                  <a:lnTo>
                    <a:pt x="431723" y="281203"/>
                  </a:lnTo>
                  <a:lnTo>
                    <a:pt x="430276" y="282473"/>
                  </a:lnTo>
                  <a:lnTo>
                    <a:pt x="430872" y="283743"/>
                  </a:lnTo>
                  <a:lnTo>
                    <a:pt x="431139" y="285013"/>
                  </a:lnTo>
                  <a:lnTo>
                    <a:pt x="430949" y="286283"/>
                  </a:lnTo>
                  <a:lnTo>
                    <a:pt x="429336" y="286283"/>
                  </a:lnTo>
                  <a:lnTo>
                    <a:pt x="429437" y="288823"/>
                  </a:lnTo>
                  <a:lnTo>
                    <a:pt x="430504" y="290093"/>
                  </a:lnTo>
                  <a:lnTo>
                    <a:pt x="430745" y="290093"/>
                  </a:lnTo>
                  <a:lnTo>
                    <a:pt x="430644" y="291363"/>
                  </a:lnTo>
                  <a:lnTo>
                    <a:pt x="430352" y="291363"/>
                  </a:lnTo>
                  <a:lnTo>
                    <a:pt x="429044" y="292633"/>
                  </a:lnTo>
                  <a:lnTo>
                    <a:pt x="428523" y="296443"/>
                  </a:lnTo>
                  <a:lnTo>
                    <a:pt x="428459" y="302793"/>
                  </a:lnTo>
                  <a:lnTo>
                    <a:pt x="428358" y="304063"/>
                  </a:lnTo>
                  <a:lnTo>
                    <a:pt x="427926" y="305333"/>
                  </a:lnTo>
                  <a:lnTo>
                    <a:pt x="428320" y="310413"/>
                  </a:lnTo>
                  <a:lnTo>
                    <a:pt x="428371" y="315493"/>
                  </a:lnTo>
                  <a:lnTo>
                    <a:pt x="428193" y="316763"/>
                  </a:lnTo>
                  <a:lnTo>
                    <a:pt x="427888" y="318033"/>
                  </a:lnTo>
                  <a:lnTo>
                    <a:pt x="429044" y="321843"/>
                  </a:lnTo>
                  <a:lnTo>
                    <a:pt x="428739" y="323113"/>
                  </a:lnTo>
                  <a:lnTo>
                    <a:pt x="428828" y="324383"/>
                  </a:lnTo>
                  <a:lnTo>
                    <a:pt x="428167" y="329463"/>
                  </a:lnTo>
                  <a:lnTo>
                    <a:pt x="428193" y="333273"/>
                  </a:lnTo>
                  <a:lnTo>
                    <a:pt x="428929" y="335813"/>
                  </a:lnTo>
                  <a:lnTo>
                    <a:pt x="428726" y="337083"/>
                  </a:lnTo>
                  <a:lnTo>
                    <a:pt x="428167" y="338353"/>
                  </a:lnTo>
                  <a:lnTo>
                    <a:pt x="428015" y="339623"/>
                  </a:lnTo>
                  <a:lnTo>
                    <a:pt x="427215" y="342163"/>
                  </a:lnTo>
                  <a:lnTo>
                    <a:pt x="426783" y="343433"/>
                  </a:lnTo>
                  <a:lnTo>
                    <a:pt x="427431" y="343433"/>
                  </a:lnTo>
                  <a:lnTo>
                    <a:pt x="428269" y="344703"/>
                  </a:lnTo>
                  <a:lnTo>
                    <a:pt x="428028" y="344703"/>
                  </a:lnTo>
                  <a:lnTo>
                    <a:pt x="428739" y="353593"/>
                  </a:lnTo>
                  <a:lnTo>
                    <a:pt x="428955" y="353593"/>
                  </a:lnTo>
                  <a:lnTo>
                    <a:pt x="429018" y="354863"/>
                  </a:lnTo>
                  <a:lnTo>
                    <a:pt x="429107" y="357403"/>
                  </a:lnTo>
                  <a:lnTo>
                    <a:pt x="429437" y="357403"/>
                  </a:lnTo>
                  <a:lnTo>
                    <a:pt x="429437" y="358673"/>
                  </a:lnTo>
                  <a:lnTo>
                    <a:pt x="429298" y="359943"/>
                  </a:lnTo>
                  <a:lnTo>
                    <a:pt x="429018" y="361213"/>
                  </a:lnTo>
                  <a:lnTo>
                    <a:pt x="429107" y="363753"/>
                  </a:lnTo>
                  <a:lnTo>
                    <a:pt x="429272" y="366293"/>
                  </a:lnTo>
                  <a:lnTo>
                    <a:pt x="429945" y="372643"/>
                  </a:lnTo>
                  <a:lnTo>
                    <a:pt x="430072" y="372643"/>
                  </a:lnTo>
                  <a:lnTo>
                    <a:pt x="430276" y="373913"/>
                  </a:lnTo>
                  <a:lnTo>
                    <a:pt x="431469" y="375183"/>
                  </a:lnTo>
                  <a:lnTo>
                    <a:pt x="432650" y="375183"/>
                  </a:lnTo>
                  <a:lnTo>
                    <a:pt x="433920" y="373913"/>
                  </a:lnTo>
                  <a:lnTo>
                    <a:pt x="436422" y="373913"/>
                  </a:lnTo>
                  <a:lnTo>
                    <a:pt x="438251" y="376453"/>
                  </a:lnTo>
                  <a:lnTo>
                    <a:pt x="442429" y="376453"/>
                  </a:lnTo>
                  <a:lnTo>
                    <a:pt x="443217" y="375183"/>
                  </a:lnTo>
                  <a:lnTo>
                    <a:pt x="448398" y="375183"/>
                  </a:lnTo>
                  <a:lnTo>
                    <a:pt x="449872" y="376453"/>
                  </a:lnTo>
                  <a:lnTo>
                    <a:pt x="453783" y="376453"/>
                  </a:lnTo>
                  <a:lnTo>
                    <a:pt x="453872" y="375183"/>
                  </a:lnTo>
                  <a:lnTo>
                    <a:pt x="456044" y="375183"/>
                  </a:lnTo>
                  <a:lnTo>
                    <a:pt x="455879" y="373913"/>
                  </a:lnTo>
                  <a:lnTo>
                    <a:pt x="454469" y="372643"/>
                  </a:lnTo>
                  <a:lnTo>
                    <a:pt x="454139" y="371373"/>
                  </a:lnTo>
                  <a:lnTo>
                    <a:pt x="454139" y="370103"/>
                  </a:lnTo>
                  <a:lnTo>
                    <a:pt x="454621" y="368833"/>
                  </a:lnTo>
                  <a:lnTo>
                    <a:pt x="455104" y="367563"/>
                  </a:lnTo>
                  <a:lnTo>
                    <a:pt x="454672" y="367563"/>
                  </a:lnTo>
                  <a:lnTo>
                    <a:pt x="452970" y="368833"/>
                  </a:lnTo>
                  <a:lnTo>
                    <a:pt x="451993" y="368833"/>
                  </a:lnTo>
                  <a:lnTo>
                    <a:pt x="450989" y="367563"/>
                  </a:lnTo>
                  <a:lnTo>
                    <a:pt x="450735" y="367563"/>
                  </a:lnTo>
                  <a:lnTo>
                    <a:pt x="450608" y="366293"/>
                  </a:lnTo>
                  <a:lnTo>
                    <a:pt x="450824" y="366293"/>
                  </a:lnTo>
                  <a:lnTo>
                    <a:pt x="451358" y="365023"/>
                  </a:lnTo>
                  <a:lnTo>
                    <a:pt x="453898" y="365023"/>
                  </a:lnTo>
                  <a:lnTo>
                    <a:pt x="453669" y="363753"/>
                  </a:lnTo>
                  <a:lnTo>
                    <a:pt x="453669" y="362483"/>
                  </a:lnTo>
                  <a:lnTo>
                    <a:pt x="454469" y="361213"/>
                  </a:lnTo>
                  <a:lnTo>
                    <a:pt x="453301" y="358673"/>
                  </a:lnTo>
                  <a:lnTo>
                    <a:pt x="452856" y="357403"/>
                  </a:lnTo>
                  <a:lnTo>
                    <a:pt x="453034" y="357403"/>
                  </a:lnTo>
                  <a:lnTo>
                    <a:pt x="454494" y="356133"/>
                  </a:lnTo>
                  <a:lnTo>
                    <a:pt x="454875" y="356133"/>
                  </a:lnTo>
                  <a:lnTo>
                    <a:pt x="454977" y="354863"/>
                  </a:lnTo>
                  <a:lnTo>
                    <a:pt x="453999" y="353593"/>
                  </a:lnTo>
                  <a:lnTo>
                    <a:pt x="453974" y="352323"/>
                  </a:lnTo>
                  <a:lnTo>
                    <a:pt x="454698" y="349783"/>
                  </a:lnTo>
                  <a:lnTo>
                    <a:pt x="455028" y="349783"/>
                  </a:lnTo>
                  <a:lnTo>
                    <a:pt x="456209" y="348513"/>
                  </a:lnTo>
                  <a:lnTo>
                    <a:pt x="454571" y="348513"/>
                  </a:lnTo>
                  <a:lnTo>
                    <a:pt x="454406" y="347243"/>
                  </a:lnTo>
                  <a:lnTo>
                    <a:pt x="454266" y="345973"/>
                  </a:lnTo>
                  <a:lnTo>
                    <a:pt x="454075" y="345973"/>
                  </a:lnTo>
                  <a:lnTo>
                    <a:pt x="454253" y="344703"/>
                  </a:lnTo>
                  <a:lnTo>
                    <a:pt x="455866" y="344703"/>
                  </a:lnTo>
                  <a:lnTo>
                    <a:pt x="456120" y="344703"/>
                  </a:lnTo>
                  <a:lnTo>
                    <a:pt x="457174" y="344703"/>
                  </a:lnTo>
                  <a:lnTo>
                    <a:pt x="457593" y="345973"/>
                  </a:lnTo>
                  <a:lnTo>
                    <a:pt x="457365" y="347243"/>
                  </a:lnTo>
                  <a:lnTo>
                    <a:pt x="456806" y="347243"/>
                  </a:lnTo>
                  <a:lnTo>
                    <a:pt x="456387" y="348322"/>
                  </a:lnTo>
                  <a:lnTo>
                    <a:pt x="457403" y="347243"/>
                  </a:lnTo>
                  <a:lnTo>
                    <a:pt x="458584" y="345973"/>
                  </a:lnTo>
                  <a:lnTo>
                    <a:pt x="459206" y="343433"/>
                  </a:lnTo>
                  <a:lnTo>
                    <a:pt x="460844" y="343433"/>
                  </a:lnTo>
                  <a:lnTo>
                    <a:pt x="459943" y="342163"/>
                  </a:lnTo>
                  <a:lnTo>
                    <a:pt x="459638" y="342163"/>
                  </a:lnTo>
                  <a:lnTo>
                    <a:pt x="459790" y="340893"/>
                  </a:lnTo>
                  <a:lnTo>
                    <a:pt x="459930" y="340893"/>
                  </a:lnTo>
                  <a:lnTo>
                    <a:pt x="461225" y="339623"/>
                  </a:lnTo>
                  <a:lnTo>
                    <a:pt x="461848" y="339623"/>
                  </a:lnTo>
                  <a:lnTo>
                    <a:pt x="463372" y="340893"/>
                  </a:lnTo>
                  <a:lnTo>
                    <a:pt x="464489" y="339623"/>
                  </a:lnTo>
                  <a:lnTo>
                    <a:pt x="464820" y="339623"/>
                  </a:lnTo>
                  <a:lnTo>
                    <a:pt x="465861" y="335813"/>
                  </a:lnTo>
                  <a:lnTo>
                    <a:pt x="466128" y="335813"/>
                  </a:lnTo>
                  <a:lnTo>
                    <a:pt x="466509" y="334543"/>
                  </a:lnTo>
                  <a:lnTo>
                    <a:pt x="468134" y="334543"/>
                  </a:lnTo>
                  <a:lnTo>
                    <a:pt x="467537" y="333273"/>
                  </a:lnTo>
                  <a:lnTo>
                    <a:pt x="467537" y="332003"/>
                  </a:lnTo>
                  <a:lnTo>
                    <a:pt x="467791" y="332003"/>
                  </a:lnTo>
                  <a:lnTo>
                    <a:pt x="468249" y="330733"/>
                  </a:lnTo>
                  <a:lnTo>
                    <a:pt x="470547" y="330733"/>
                  </a:lnTo>
                  <a:lnTo>
                    <a:pt x="470865" y="329463"/>
                  </a:lnTo>
                  <a:lnTo>
                    <a:pt x="471017" y="329463"/>
                  </a:lnTo>
                  <a:lnTo>
                    <a:pt x="470903" y="328193"/>
                  </a:lnTo>
                  <a:lnTo>
                    <a:pt x="471055" y="326923"/>
                  </a:lnTo>
                  <a:lnTo>
                    <a:pt x="472833" y="326923"/>
                  </a:lnTo>
                  <a:lnTo>
                    <a:pt x="474357" y="329463"/>
                  </a:lnTo>
                  <a:lnTo>
                    <a:pt x="474611" y="329463"/>
                  </a:lnTo>
                  <a:lnTo>
                    <a:pt x="474065" y="328193"/>
                  </a:lnTo>
                  <a:lnTo>
                    <a:pt x="474078" y="326923"/>
                  </a:lnTo>
                  <a:lnTo>
                    <a:pt x="474675" y="326923"/>
                  </a:lnTo>
                  <a:lnTo>
                    <a:pt x="474738" y="325653"/>
                  </a:lnTo>
                  <a:lnTo>
                    <a:pt x="479145" y="325653"/>
                  </a:lnTo>
                  <a:lnTo>
                    <a:pt x="479894" y="324383"/>
                  </a:lnTo>
                  <a:lnTo>
                    <a:pt x="484124" y="323113"/>
                  </a:lnTo>
                  <a:lnTo>
                    <a:pt x="485089" y="323113"/>
                  </a:lnTo>
                  <a:lnTo>
                    <a:pt x="485521" y="324383"/>
                  </a:lnTo>
                  <a:lnTo>
                    <a:pt x="486054" y="324383"/>
                  </a:lnTo>
                  <a:lnTo>
                    <a:pt x="487426" y="326923"/>
                  </a:lnTo>
                  <a:lnTo>
                    <a:pt x="488505" y="328193"/>
                  </a:lnTo>
                  <a:lnTo>
                    <a:pt x="489508" y="329463"/>
                  </a:lnTo>
                  <a:lnTo>
                    <a:pt x="490067" y="332003"/>
                  </a:lnTo>
                  <a:lnTo>
                    <a:pt x="490562" y="332003"/>
                  </a:lnTo>
                  <a:lnTo>
                    <a:pt x="491731" y="334543"/>
                  </a:lnTo>
                  <a:lnTo>
                    <a:pt x="492061" y="334543"/>
                  </a:lnTo>
                  <a:lnTo>
                    <a:pt x="492315" y="335813"/>
                  </a:lnTo>
                  <a:lnTo>
                    <a:pt x="493026" y="335813"/>
                  </a:lnTo>
                  <a:lnTo>
                    <a:pt x="493331" y="337083"/>
                  </a:lnTo>
                  <a:lnTo>
                    <a:pt x="495109" y="339623"/>
                  </a:lnTo>
                  <a:lnTo>
                    <a:pt x="495490" y="340893"/>
                  </a:lnTo>
                  <a:lnTo>
                    <a:pt x="496049" y="342163"/>
                  </a:lnTo>
                  <a:lnTo>
                    <a:pt x="496557" y="343433"/>
                  </a:lnTo>
                  <a:lnTo>
                    <a:pt x="496912" y="344703"/>
                  </a:lnTo>
                  <a:lnTo>
                    <a:pt x="497598" y="345973"/>
                  </a:lnTo>
                  <a:lnTo>
                    <a:pt x="498703" y="347243"/>
                  </a:lnTo>
                  <a:lnTo>
                    <a:pt x="499478" y="349783"/>
                  </a:lnTo>
                  <a:lnTo>
                    <a:pt x="500811" y="351053"/>
                  </a:lnTo>
                  <a:lnTo>
                    <a:pt x="502678" y="353593"/>
                  </a:lnTo>
                  <a:lnTo>
                    <a:pt x="503669" y="354863"/>
                  </a:lnTo>
                  <a:lnTo>
                    <a:pt x="506539" y="359943"/>
                  </a:lnTo>
                  <a:lnTo>
                    <a:pt x="507961" y="359943"/>
                  </a:lnTo>
                  <a:lnTo>
                    <a:pt x="509435" y="361213"/>
                  </a:lnTo>
                  <a:lnTo>
                    <a:pt x="520954" y="361213"/>
                  </a:lnTo>
                  <a:lnTo>
                    <a:pt x="526326" y="358673"/>
                  </a:lnTo>
                  <a:close/>
                </a:path>
                <a:path w="750570" h="488950">
                  <a:moveTo>
                    <a:pt x="644969" y="122415"/>
                  </a:moveTo>
                  <a:lnTo>
                    <a:pt x="644448" y="122415"/>
                  </a:lnTo>
                  <a:lnTo>
                    <a:pt x="644639" y="123685"/>
                  </a:lnTo>
                  <a:lnTo>
                    <a:pt x="644969" y="122415"/>
                  </a:lnTo>
                  <a:close/>
                </a:path>
                <a:path w="750570" h="488950">
                  <a:moveTo>
                    <a:pt x="647192" y="174485"/>
                  </a:moveTo>
                  <a:lnTo>
                    <a:pt x="646658" y="173215"/>
                  </a:lnTo>
                  <a:lnTo>
                    <a:pt x="646163" y="174485"/>
                  </a:lnTo>
                  <a:lnTo>
                    <a:pt x="647192" y="174485"/>
                  </a:lnTo>
                  <a:close/>
                </a:path>
                <a:path w="750570" h="488950">
                  <a:moveTo>
                    <a:pt x="652538" y="178295"/>
                  </a:moveTo>
                  <a:lnTo>
                    <a:pt x="652500" y="177025"/>
                  </a:lnTo>
                  <a:lnTo>
                    <a:pt x="652373" y="177025"/>
                  </a:lnTo>
                  <a:lnTo>
                    <a:pt x="651357" y="177977"/>
                  </a:lnTo>
                  <a:lnTo>
                    <a:pt x="651408" y="178295"/>
                  </a:lnTo>
                  <a:lnTo>
                    <a:pt x="651014" y="178295"/>
                  </a:lnTo>
                  <a:lnTo>
                    <a:pt x="651598" y="179565"/>
                  </a:lnTo>
                  <a:lnTo>
                    <a:pt x="651979" y="179565"/>
                  </a:lnTo>
                  <a:lnTo>
                    <a:pt x="652500" y="178295"/>
                  </a:lnTo>
                  <a:close/>
                </a:path>
                <a:path w="750570" h="488950">
                  <a:moveTo>
                    <a:pt x="661568" y="188455"/>
                  </a:moveTo>
                  <a:lnTo>
                    <a:pt x="661377" y="188455"/>
                  </a:lnTo>
                  <a:lnTo>
                    <a:pt x="661517" y="189026"/>
                  </a:lnTo>
                  <a:lnTo>
                    <a:pt x="661568" y="188455"/>
                  </a:lnTo>
                  <a:close/>
                </a:path>
                <a:path w="750570" h="488950">
                  <a:moveTo>
                    <a:pt x="662051" y="191160"/>
                  </a:moveTo>
                  <a:lnTo>
                    <a:pt x="661682" y="189725"/>
                  </a:lnTo>
                  <a:lnTo>
                    <a:pt x="661517" y="189026"/>
                  </a:lnTo>
                  <a:lnTo>
                    <a:pt x="661454" y="189725"/>
                  </a:lnTo>
                  <a:lnTo>
                    <a:pt x="660857" y="189725"/>
                  </a:lnTo>
                  <a:lnTo>
                    <a:pt x="660920" y="188455"/>
                  </a:lnTo>
                  <a:lnTo>
                    <a:pt x="661377" y="188455"/>
                  </a:lnTo>
                  <a:lnTo>
                    <a:pt x="661822" y="187337"/>
                  </a:lnTo>
                  <a:lnTo>
                    <a:pt x="661809" y="187185"/>
                  </a:lnTo>
                  <a:lnTo>
                    <a:pt x="661377" y="185915"/>
                  </a:lnTo>
                  <a:lnTo>
                    <a:pt x="660730" y="185915"/>
                  </a:lnTo>
                  <a:lnTo>
                    <a:pt x="660679" y="184645"/>
                  </a:lnTo>
                  <a:lnTo>
                    <a:pt x="659574" y="184645"/>
                  </a:lnTo>
                  <a:lnTo>
                    <a:pt x="660019" y="185915"/>
                  </a:lnTo>
                  <a:lnTo>
                    <a:pt x="660107" y="188455"/>
                  </a:lnTo>
                  <a:lnTo>
                    <a:pt x="659422" y="188455"/>
                  </a:lnTo>
                  <a:lnTo>
                    <a:pt x="660539" y="190995"/>
                  </a:lnTo>
                  <a:lnTo>
                    <a:pt x="661225" y="192265"/>
                  </a:lnTo>
                  <a:lnTo>
                    <a:pt x="661784" y="192265"/>
                  </a:lnTo>
                  <a:lnTo>
                    <a:pt x="662051" y="191160"/>
                  </a:lnTo>
                  <a:close/>
                </a:path>
                <a:path w="750570" h="488950">
                  <a:moveTo>
                    <a:pt x="667689" y="242023"/>
                  </a:moveTo>
                  <a:lnTo>
                    <a:pt x="667524" y="240753"/>
                  </a:lnTo>
                  <a:lnTo>
                    <a:pt x="666927" y="239483"/>
                  </a:lnTo>
                  <a:lnTo>
                    <a:pt x="665911" y="238213"/>
                  </a:lnTo>
                  <a:lnTo>
                    <a:pt x="664324" y="236943"/>
                  </a:lnTo>
                  <a:lnTo>
                    <a:pt x="662736" y="235673"/>
                  </a:lnTo>
                  <a:lnTo>
                    <a:pt x="659244" y="234403"/>
                  </a:lnTo>
                  <a:lnTo>
                    <a:pt x="655383" y="233133"/>
                  </a:lnTo>
                  <a:lnTo>
                    <a:pt x="655104" y="231863"/>
                  </a:lnTo>
                  <a:lnTo>
                    <a:pt x="653122" y="231863"/>
                  </a:lnTo>
                  <a:lnTo>
                    <a:pt x="651713" y="230593"/>
                  </a:lnTo>
                  <a:lnTo>
                    <a:pt x="650532" y="230593"/>
                  </a:lnTo>
                  <a:lnTo>
                    <a:pt x="650328" y="229323"/>
                  </a:lnTo>
                  <a:lnTo>
                    <a:pt x="649058" y="229323"/>
                  </a:lnTo>
                  <a:lnTo>
                    <a:pt x="647903" y="228053"/>
                  </a:lnTo>
                  <a:lnTo>
                    <a:pt x="646747" y="226783"/>
                  </a:lnTo>
                  <a:lnTo>
                    <a:pt x="644639" y="225513"/>
                  </a:lnTo>
                  <a:lnTo>
                    <a:pt x="641972" y="225513"/>
                  </a:lnTo>
                  <a:lnTo>
                    <a:pt x="641007" y="224243"/>
                  </a:lnTo>
                  <a:lnTo>
                    <a:pt x="639800" y="222973"/>
                  </a:lnTo>
                  <a:lnTo>
                    <a:pt x="636155" y="221703"/>
                  </a:lnTo>
                  <a:lnTo>
                    <a:pt x="636130" y="245833"/>
                  </a:lnTo>
                  <a:lnTo>
                    <a:pt x="635812" y="247103"/>
                  </a:lnTo>
                  <a:lnTo>
                    <a:pt x="635482" y="247103"/>
                  </a:lnTo>
                  <a:lnTo>
                    <a:pt x="636130" y="245833"/>
                  </a:lnTo>
                  <a:lnTo>
                    <a:pt x="636130" y="221691"/>
                  </a:lnTo>
                  <a:lnTo>
                    <a:pt x="634390" y="220433"/>
                  </a:lnTo>
                  <a:lnTo>
                    <a:pt x="633818" y="219163"/>
                  </a:lnTo>
                  <a:lnTo>
                    <a:pt x="633006" y="219163"/>
                  </a:lnTo>
                  <a:lnTo>
                    <a:pt x="628992" y="217893"/>
                  </a:lnTo>
                  <a:lnTo>
                    <a:pt x="626033" y="214083"/>
                  </a:lnTo>
                  <a:lnTo>
                    <a:pt x="624916" y="213614"/>
                  </a:lnTo>
                  <a:lnTo>
                    <a:pt x="624916" y="243293"/>
                  </a:lnTo>
                  <a:lnTo>
                    <a:pt x="624865" y="244563"/>
                  </a:lnTo>
                  <a:lnTo>
                    <a:pt x="624027" y="244563"/>
                  </a:lnTo>
                  <a:lnTo>
                    <a:pt x="624141" y="243293"/>
                  </a:lnTo>
                  <a:lnTo>
                    <a:pt x="624916" y="243293"/>
                  </a:lnTo>
                  <a:lnTo>
                    <a:pt x="624916" y="213614"/>
                  </a:lnTo>
                  <a:lnTo>
                    <a:pt x="623023" y="212813"/>
                  </a:lnTo>
                  <a:lnTo>
                    <a:pt x="619937" y="211543"/>
                  </a:lnTo>
                  <a:lnTo>
                    <a:pt x="618832" y="211543"/>
                  </a:lnTo>
                  <a:lnTo>
                    <a:pt x="617867" y="210273"/>
                  </a:lnTo>
                  <a:lnTo>
                    <a:pt x="617016" y="209003"/>
                  </a:lnTo>
                  <a:lnTo>
                    <a:pt x="616623" y="209003"/>
                  </a:lnTo>
                  <a:lnTo>
                    <a:pt x="616737" y="207733"/>
                  </a:lnTo>
                  <a:lnTo>
                    <a:pt x="614286" y="206463"/>
                  </a:lnTo>
                  <a:lnTo>
                    <a:pt x="612508" y="205193"/>
                  </a:lnTo>
                  <a:lnTo>
                    <a:pt x="611428" y="205193"/>
                  </a:lnTo>
                  <a:lnTo>
                    <a:pt x="609574" y="203923"/>
                  </a:lnTo>
                  <a:lnTo>
                    <a:pt x="608025" y="202653"/>
                  </a:lnTo>
                  <a:lnTo>
                    <a:pt x="606806" y="203923"/>
                  </a:lnTo>
                  <a:lnTo>
                    <a:pt x="605282" y="201383"/>
                  </a:lnTo>
                  <a:lnTo>
                    <a:pt x="603885" y="200113"/>
                  </a:lnTo>
                  <a:lnTo>
                    <a:pt x="602678" y="200113"/>
                  </a:lnTo>
                  <a:lnTo>
                    <a:pt x="601243" y="198843"/>
                  </a:lnTo>
                  <a:lnTo>
                    <a:pt x="599897" y="198843"/>
                  </a:lnTo>
                  <a:lnTo>
                    <a:pt x="599528" y="197573"/>
                  </a:lnTo>
                  <a:lnTo>
                    <a:pt x="595579" y="196303"/>
                  </a:lnTo>
                  <a:lnTo>
                    <a:pt x="594512" y="196303"/>
                  </a:lnTo>
                  <a:lnTo>
                    <a:pt x="593229" y="195033"/>
                  </a:lnTo>
                  <a:lnTo>
                    <a:pt x="591718" y="193763"/>
                  </a:lnTo>
                  <a:lnTo>
                    <a:pt x="590308" y="193763"/>
                  </a:lnTo>
                  <a:lnTo>
                    <a:pt x="588645" y="192493"/>
                  </a:lnTo>
                  <a:lnTo>
                    <a:pt x="587133" y="192493"/>
                  </a:lnTo>
                  <a:lnTo>
                    <a:pt x="586117" y="191223"/>
                  </a:lnTo>
                  <a:lnTo>
                    <a:pt x="585647" y="189953"/>
                  </a:lnTo>
                  <a:lnTo>
                    <a:pt x="584784" y="188683"/>
                  </a:lnTo>
                  <a:lnTo>
                    <a:pt x="581736" y="188683"/>
                  </a:lnTo>
                  <a:lnTo>
                    <a:pt x="580707" y="187413"/>
                  </a:lnTo>
                  <a:lnTo>
                    <a:pt x="580021" y="187413"/>
                  </a:lnTo>
                  <a:lnTo>
                    <a:pt x="579386" y="184873"/>
                  </a:lnTo>
                  <a:lnTo>
                    <a:pt x="575640" y="184873"/>
                  </a:lnTo>
                  <a:lnTo>
                    <a:pt x="573824" y="182333"/>
                  </a:lnTo>
                  <a:lnTo>
                    <a:pt x="570801" y="182333"/>
                  </a:lnTo>
                  <a:lnTo>
                    <a:pt x="569747" y="179793"/>
                  </a:lnTo>
                  <a:lnTo>
                    <a:pt x="565137" y="179793"/>
                  </a:lnTo>
                  <a:lnTo>
                    <a:pt x="564896" y="178523"/>
                  </a:lnTo>
                  <a:lnTo>
                    <a:pt x="564299" y="177253"/>
                  </a:lnTo>
                  <a:lnTo>
                    <a:pt x="562749" y="175983"/>
                  </a:lnTo>
                  <a:lnTo>
                    <a:pt x="557072" y="175983"/>
                  </a:lnTo>
                  <a:lnTo>
                    <a:pt x="557314" y="174713"/>
                  </a:lnTo>
                  <a:lnTo>
                    <a:pt x="555498" y="173443"/>
                  </a:lnTo>
                  <a:lnTo>
                    <a:pt x="553123" y="173443"/>
                  </a:lnTo>
                  <a:lnTo>
                    <a:pt x="552221" y="174713"/>
                  </a:lnTo>
                  <a:lnTo>
                    <a:pt x="549986" y="174713"/>
                  </a:lnTo>
                  <a:lnTo>
                    <a:pt x="547751" y="173443"/>
                  </a:lnTo>
                  <a:lnTo>
                    <a:pt x="547243" y="173443"/>
                  </a:lnTo>
                  <a:lnTo>
                    <a:pt x="547179" y="174713"/>
                  </a:lnTo>
                  <a:lnTo>
                    <a:pt x="547052" y="174713"/>
                  </a:lnTo>
                  <a:lnTo>
                    <a:pt x="546989" y="175983"/>
                  </a:lnTo>
                  <a:lnTo>
                    <a:pt x="541655" y="175983"/>
                  </a:lnTo>
                  <a:lnTo>
                    <a:pt x="540753" y="174713"/>
                  </a:lnTo>
                  <a:lnTo>
                    <a:pt x="540118" y="178523"/>
                  </a:lnTo>
                  <a:lnTo>
                    <a:pt x="539953" y="181063"/>
                  </a:lnTo>
                  <a:lnTo>
                    <a:pt x="540918" y="183603"/>
                  </a:lnTo>
                  <a:lnTo>
                    <a:pt x="541210" y="183603"/>
                  </a:lnTo>
                  <a:lnTo>
                    <a:pt x="541235" y="184873"/>
                  </a:lnTo>
                  <a:lnTo>
                    <a:pt x="541032" y="184873"/>
                  </a:lnTo>
                  <a:lnTo>
                    <a:pt x="539496" y="183603"/>
                  </a:lnTo>
                  <a:lnTo>
                    <a:pt x="538340" y="183603"/>
                  </a:lnTo>
                  <a:lnTo>
                    <a:pt x="536473" y="184873"/>
                  </a:lnTo>
                  <a:lnTo>
                    <a:pt x="536168" y="187413"/>
                  </a:lnTo>
                  <a:lnTo>
                    <a:pt x="536702" y="188683"/>
                  </a:lnTo>
                  <a:lnTo>
                    <a:pt x="535698" y="189953"/>
                  </a:lnTo>
                  <a:lnTo>
                    <a:pt x="535571" y="192493"/>
                  </a:lnTo>
                  <a:lnTo>
                    <a:pt x="536384" y="193763"/>
                  </a:lnTo>
                  <a:lnTo>
                    <a:pt x="535800" y="195033"/>
                  </a:lnTo>
                  <a:lnTo>
                    <a:pt x="535825" y="196303"/>
                  </a:lnTo>
                  <a:lnTo>
                    <a:pt x="536448" y="197573"/>
                  </a:lnTo>
                  <a:lnTo>
                    <a:pt x="540651" y="197573"/>
                  </a:lnTo>
                  <a:lnTo>
                    <a:pt x="540804" y="198843"/>
                  </a:lnTo>
                  <a:lnTo>
                    <a:pt x="536879" y="198843"/>
                  </a:lnTo>
                  <a:lnTo>
                    <a:pt x="536498" y="200113"/>
                  </a:lnTo>
                  <a:lnTo>
                    <a:pt x="537032" y="202653"/>
                  </a:lnTo>
                  <a:lnTo>
                    <a:pt x="538467" y="205193"/>
                  </a:lnTo>
                  <a:lnTo>
                    <a:pt x="539902" y="209003"/>
                  </a:lnTo>
                  <a:lnTo>
                    <a:pt x="540346" y="210273"/>
                  </a:lnTo>
                  <a:lnTo>
                    <a:pt x="540588" y="211543"/>
                  </a:lnTo>
                  <a:lnTo>
                    <a:pt x="540689" y="212813"/>
                  </a:lnTo>
                  <a:lnTo>
                    <a:pt x="541515" y="212813"/>
                  </a:lnTo>
                  <a:lnTo>
                    <a:pt x="542340" y="214083"/>
                  </a:lnTo>
                  <a:lnTo>
                    <a:pt x="541566" y="214083"/>
                  </a:lnTo>
                  <a:lnTo>
                    <a:pt x="539318" y="212813"/>
                  </a:lnTo>
                  <a:lnTo>
                    <a:pt x="540219" y="215353"/>
                  </a:lnTo>
                  <a:lnTo>
                    <a:pt x="540715" y="219163"/>
                  </a:lnTo>
                  <a:lnTo>
                    <a:pt x="541235" y="220433"/>
                  </a:lnTo>
                  <a:lnTo>
                    <a:pt x="542112" y="222973"/>
                  </a:lnTo>
                  <a:lnTo>
                    <a:pt x="543267" y="222973"/>
                  </a:lnTo>
                  <a:lnTo>
                    <a:pt x="543077" y="224243"/>
                  </a:lnTo>
                  <a:lnTo>
                    <a:pt x="543420" y="225513"/>
                  </a:lnTo>
                  <a:lnTo>
                    <a:pt x="544296" y="226783"/>
                  </a:lnTo>
                  <a:lnTo>
                    <a:pt x="542607" y="226783"/>
                  </a:lnTo>
                  <a:lnTo>
                    <a:pt x="542645" y="228053"/>
                  </a:lnTo>
                  <a:lnTo>
                    <a:pt x="542899" y="229323"/>
                  </a:lnTo>
                  <a:lnTo>
                    <a:pt x="543369" y="229323"/>
                  </a:lnTo>
                  <a:lnTo>
                    <a:pt x="542366" y="230593"/>
                  </a:lnTo>
                  <a:lnTo>
                    <a:pt x="542493" y="233133"/>
                  </a:lnTo>
                  <a:lnTo>
                    <a:pt x="545477" y="238213"/>
                  </a:lnTo>
                  <a:lnTo>
                    <a:pt x="547281" y="239483"/>
                  </a:lnTo>
                  <a:lnTo>
                    <a:pt x="545579" y="239483"/>
                  </a:lnTo>
                  <a:lnTo>
                    <a:pt x="544906" y="240753"/>
                  </a:lnTo>
                  <a:lnTo>
                    <a:pt x="545211" y="243293"/>
                  </a:lnTo>
                  <a:lnTo>
                    <a:pt x="546061" y="244563"/>
                  </a:lnTo>
                  <a:lnTo>
                    <a:pt x="546849" y="245833"/>
                  </a:lnTo>
                  <a:lnTo>
                    <a:pt x="547370" y="247103"/>
                  </a:lnTo>
                  <a:lnTo>
                    <a:pt x="546658" y="248373"/>
                  </a:lnTo>
                  <a:lnTo>
                    <a:pt x="547420" y="250913"/>
                  </a:lnTo>
                  <a:lnTo>
                    <a:pt x="549643" y="252183"/>
                  </a:lnTo>
                  <a:lnTo>
                    <a:pt x="548500" y="253453"/>
                  </a:lnTo>
                  <a:lnTo>
                    <a:pt x="548093" y="254723"/>
                  </a:lnTo>
                  <a:lnTo>
                    <a:pt x="548741" y="258533"/>
                  </a:lnTo>
                  <a:lnTo>
                    <a:pt x="549402" y="259803"/>
                  </a:lnTo>
                  <a:lnTo>
                    <a:pt x="550405" y="259803"/>
                  </a:lnTo>
                  <a:lnTo>
                    <a:pt x="550011" y="261073"/>
                  </a:lnTo>
                  <a:lnTo>
                    <a:pt x="549973" y="262343"/>
                  </a:lnTo>
                  <a:lnTo>
                    <a:pt x="550773" y="263613"/>
                  </a:lnTo>
                  <a:lnTo>
                    <a:pt x="551053" y="264883"/>
                  </a:lnTo>
                  <a:lnTo>
                    <a:pt x="551116" y="267423"/>
                  </a:lnTo>
                  <a:lnTo>
                    <a:pt x="551230" y="269963"/>
                  </a:lnTo>
                  <a:lnTo>
                    <a:pt x="551726" y="269963"/>
                  </a:lnTo>
                  <a:lnTo>
                    <a:pt x="552069" y="271233"/>
                  </a:lnTo>
                  <a:lnTo>
                    <a:pt x="552221" y="271233"/>
                  </a:lnTo>
                  <a:lnTo>
                    <a:pt x="552284" y="272503"/>
                  </a:lnTo>
                  <a:lnTo>
                    <a:pt x="552589" y="273773"/>
                  </a:lnTo>
                  <a:lnTo>
                    <a:pt x="553897" y="280123"/>
                  </a:lnTo>
                  <a:lnTo>
                    <a:pt x="553935" y="282663"/>
                  </a:lnTo>
                  <a:lnTo>
                    <a:pt x="553720" y="283933"/>
                  </a:lnTo>
                  <a:lnTo>
                    <a:pt x="554062" y="283933"/>
                  </a:lnTo>
                  <a:lnTo>
                    <a:pt x="554228" y="285203"/>
                  </a:lnTo>
                  <a:lnTo>
                    <a:pt x="553999" y="285203"/>
                  </a:lnTo>
                  <a:lnTo>
                    <a:pt x="553859" y="286473"/>
                  </a:lnTo>
                  <a:lnTo>
                    <a:pt x="554291" y="286473"/>
                  </a:lnTo>
                  <a:lnTo>
                    <a:pt x="554596" y="287743"/>
                  </a:lnTo>
                  <a:lnTo>
                    <a:pt x="554761" y="290283"/>
                  </a:lnTo>
                  <a:lnTo>
                    <a:pt x="554812" y="292823"/>
                  </a:lnTo>
                  <a:lnTo>
                    <a:pt x="554964" y="295363"/>
                  </a:lnTo>
                  <a:lnTo>
                    <a:pt x="556615" y="295363"/>
                  </a:lnTo>
                  <a:lnTo>
                    <a:pt x="557390" y="296633"/>
                  </a:lnTo>
                  <a:lnTo>
                    <a:pt x="557276" y="297903"/>
                  </a:lnTo>
                  <a:lnTo>
                    <a:pt x="555993" y="297903"/>
                  </a:lnTo>
                  <a:lnTo>
                    <a:pt x="555155" y="299173"/>
                  </a:lnTo>
                  <a:lnTo>
                    <a:pt x="554761" y="300443"/>
                  </a:lnTo>
                  <a:lnTo>
                    <a:pt x="554278" y="302983"/>
                  </a:lnTo>
                  <a:lnTo>
                    <a:pt x="554342" y="304253"/>
                  </a:lnTo>
                  <a:lnTo>
                    <a:pt x="555028" y="305523"/>
                  </a:lnTo>
                  <a:lnTo>
                    <a:pt x="554342" y="305523"/>
                  </a:lnTo>
                  <a:lnTo>
                    <a:pt x="553554" y="306793"/>
                  </a:lnTo>
                  <a:lnTo>
                    <a:pt x="553021" y="308063"/>
                  </a:lnTo>
                  <a:lnTo>
                    <a:pt x="552577" y="308063"/>
                  </a:lnTo>
                  <a:lnTo>
                    <a:pt x="552157" y="310603"/>
                  </a:lnTo>
                  <a:lnTo>
                    <a:pt x="556272" y="315683"/>
                  </a:lnTo>
                  <a:lnTo>
                    <a:pt x="557618" y="316953"/>
                  </a:lnTo>
                  <a:lnTo>
                    <a:pt x="559549" y="316953"/>
                  </a:lnTo>
                  <a:lnTo>
                    <a:pt x="563346" y="318223"/>
                  </a:lnTo>
                  <a:lnTo>
                    <a:pt x="568261" y="319493"/>
                  </a:lnTo>
                  <a:lnTo>
                    <a:pt x="574916" y="319493"/>
                  </a:lnTo>
                  <a:lnTo>
                    <a:pt x="577723" y="318223"/>
                  </a:lnTo>
                  <a:lnTo>
                    <a:pt x="578319" y="316953"/>
                  </a:lnTo>
                  <a:lnTo>
                    <a:pt x="578548" y="314413"/>
                  </a:lnTo>
                  <a:lnTo>
                    <a:pt x="577494" y="310603"/>
                  </a:lnTo>
                  <a:lnTo>
                    <a:pt x="576097" y="306793"/>
                  </a:lnTo>
                  <a:lnTo>
                    <a:pt x="574294" y="302983"/>
                  </a:lnTo>
                  <a:lnTo>
                    <a:pt x="574789" y="301713"/>
                  </a:lnTo>
                  <a:lnTo>
                    <a:pt x="574878" y="299173"/>
                  </a:lnTo>
                  <a:lnTo>
                    <a:pt x="574598" y="297903"/>
                  </a:lnTo>
                  <a:lnTo>
                    <a:pt x="574535" y="295363"/>
                  </a:lnTo>
                  <a:lnTo>
                    <a:pt x="574852" y="292823"/>
                  </a:lnTo>
                  <a:lnTo>
                    <a:pt x="573925" y="290283"/>
                  </a:lnTo>
                  <a:lnTo>
                    <a:pt x="574103" y="290283"/>
                  </a:lnTo>
                  <a:lnTo>
                    <a:pt x="574497" y="287743"/>
                  </a:lnTo>
                  <a:lnTo>
                    <a:pt x="574471" y="286473"/>
                  </a:lnTo>
                  <a:lnTo>
                    <a:pt x="574395" y="285203"/>
                  </a:lnTo>
                  <a:lnTo>
                    <a:pt x="574878" y="285203"/>
                  </a:lnTo>
                  <a:lnTo>
                    <a:pt x="573493" y="282663"/>
                  </a:lnTo>
                  <a:lnTo>
                    <a:pt x="573227" y="280123"/>
                  </a:lnTo>
                  <a:lnTo>
                    <a:pt x="574078" y="277583"/>
                  </a:lnTo>
                  <a:lnTo>
                    <a:pt x="572490" y="268693"/>
                  </a:lnTo>
                  <a:lnTo>
                    <a:pt x="571779" y="267423"/>
                  </a:lnTo>
                  <a:lnTo>
                    <a:pt x="571881" y="258533"/>
                  </a:lnTo>
                  <a:lnTo>
                    <a:pt x="571106" y="250913"/>
                  </a:lnTo>
                  <a:lnTo>
                    <a:pt x="569468" y="245833"/>
                  </a:lnTo>
                  <a:lnTo>
                    <a:pt x="569683" y="244563"/>
                  </a:lnTo>
                  <a:lnTo>
                    <a:pt x="569379" y="243293"/>
                  </a:lnTo>
                  <a:lnTo>
                    <a:pt x="568998" y="242023"/>
                  </a:lnTo>
                  <a:lnTo>
                    <a:pt x="568667" y="240753"/>
                  </a:lnTo>
                  <a:lnTo>
                    <a:pt x="569061" y="240753"/>
                  </a:lnTo>
                  <a:lnTo>
                    <a:pt x="569074" y="238213"/>
                  </a:lnTo>
                  <a:lnTo>
                    <a:pt x="567855" y="229323"/>
                  </a:lnTo>
                  <a:lnTo>
                    <a:pt x="567296" y="226783"/>
                  </a:lnTo>
                  <a:lnTo>
                    <a:pt x="566801" y="226783"/>
                  </a:lnTo>
                  <a:lnTo>
                    <a:pt x="567537" y="224243"/>
                  </a:lnTo>
                  <a:lnTo>
                    <a:pt x="567347" y="221703"/>
                  </a:lnTo>
                  <a:lnTo>
                    <a:pt x="565378" y="215353"/>
                  </a:lnTo>
                  <a:lnTo>
                    <a:pt x="565315" y="214083"/>
                  </a:lnTo>
                  <a:lnTo>
                    <a:pt x="565251" y="212813"/>
                  </a:lnTo>
                  <a:lnTo>
                    <a:pt x="565823" y="210273"/>
                  </a:lnTo>
                  <a:lnTo>
                    <a:pt x="568782" y="211543"/>
                  </a:lnTo>
                  <a:lnTo>
                    <a:pt x="571550" y="212813"/>
                  </a:lnTo>
                  <a:lnTo>
                    <a:pt x="574103" y="214083"/>
                  </a:lnTo>
                  <a:lnTo>
                    <a:pt x="575970" y="214083"/>
                  </a:lnTo>
                  <a:lnTo>
                    <a:pt x="577215" y="215353"/>
                  </a:lnTo>
                  <a:lnTo>
                    <a:pt x="577723" y="216623"/>
                  </a:lnTo>
                  <a:lnTo>
                    <a:pt x="578142" y="217893"/>
                  </a:lnTo>
                  <a:lnTo>
                    <a:pt x="579869" y="219163"/>
                  </a:lnTo>
                  <a:lnTo>
                    <a:pt x="581507" y="220433"/>
                  </a:lnTo>
                  <a:lnTo>
                    <a:pt x="584517" y="220433"/>
                  </a:lnTo>
                  <a:lnTo>
                    <a:pt x="585457" y="219163"/>
                  </a:lnTo>
                  <a:lnTo>
                    <a:pt x="586524" y="219163"/>
                  </a:lnTo>
                  <a:lnTo>
                    <a:pt x="587425" y="220433"/>
                  </a:lnTo>
                  <a:lnTo>
                    <a:pt x="588200" y="224243"/>
                  </a:lnTo>
                  <a:lnTo>
                    <a:pt x="590105" y="225513"/>
                  </a:lnTo>
                  <a:lnTo>
                    <a:pt x="591413" y="225513"/>
                  </a:lnTo>
                  <a:lnTo>
                    <a:pt x="592124" y="222973"/>
                  </a:lnTo>
                  <a:lnTo>
                    <a:pt x="592924" y="222973"/>
                  </a:lnTo>
                  <a:lnTo>
                    <a:pt x="593585" y="221703"/>
                  </a:lnTo>
                  <a:lnTo>
                    <a:pt x="594080" y="222973"/>
                  </a:lnTo>
                  <a:lnTo>
                    <a:pt x="595376" y="222973"/>
                  </a:lnTo>
                  <a:lnTo>
                    <a:pt x="596099" y="224243"/>
                  </a:lnTo>
                  <a:lnTo>
                    <a:pt x="595858" y="225513"/>
                  </a:lnTo>
                  <a:lnTo>
                    <a:pt x="594766" y="225513"/>
                  </a:lnTo>
                  <a:lnTo>
                    <a:pt x="595134" y="226783"/>
                  </a:lnTo>
                  <a:lnTo>
                    <a:pt x="596823" y="226783"/>
                  </a:lnTo>
                  <a:lnTo>
                    <a:pt x="597090" y="228053"/>
                  </a:lnTo>
                  <a:lnTo>
                    <a:pt x="597446" y="229323"/>
                  </a:lnTo>
                  <a:lnTo>
                    <a:pt x="599808" y="229323"/>
                  </a:lnTo>
                  <a:lnTo>
                    <a:pt x="600265" y="230593"/>
                  </a:lnTo>
                  <a:lnTo>
                    <a:pt x="600265" y="233133"/>
                  </a:lnTo>
                  <a:lnTo>
                    <a:pt x="602234" y="233133"/>
                  </a:lnTo>
                  <a:lnTo>
                    <a:pt x="602703" y="231863"/>
                  </a:lnTo>
                  <a:lnTo>
                    <a:pt x="602018" y="230593"/>
                  </a:lnTo>
                  <a:lnTo>
                    <a:pt x="601370" y="229323"/>
                  </a:lnTo>
                  <a:lnTo>
                    <a:pt x="601484" y="228053"/>
                  </a:lnTo>
                  <a:lnTo>
                    <a:pt x="602957" y="228053"/>
                  </a:lnTo>
                  <a:lnTo>
                    <a:pt x="603580" y="229323"/>
                  </a:lnTo>
                  <a:lnTo>
                    <a:pt x="603973" y="229323"/>
                  </a:lnTo>
                  <a:lnTo>
                    <a:pt x="604329" y="230593"/>
                  </a:lnTo>
                  <a:lnTo>
                    <a:pt x="605155" y="233133"/>
                  </a:lnTo>
                  <a:lnTo>
                    <a:pt x="605840" y="233133"/>
                  </a:lnTo>
                  <a:lnTo>
                    <a:pt x="606844" y="234403"/>
                  </a:lnTo>
                  <a:lnTo>
                    <a:pt x="608203" y="234403"/>
                  </a:lnTo>
                  <a:lnTo>
                    <a:pt x="608368" y="235673"/>
                  </a:lnTo>
                  <a:lnTo>
                    <a:pt x="608711" y="235673"/>
                  </a:lnTo>
                  <a:lnTo>
                    <a:pt x="611047" y="239483"/>
                  </a:lnTo>
                  <a:lnTo>
                    <a:pt x="611962" y="239483"/>
                  </a:lnTo>
                  <a:lnTo>
                    <a:pt x="612736" y="238213"/>
                  </a:lnTo>
                  <a:lnTo>
                    <a:pt x="611670" y="236943"/>
                  </a:lnTo>
                  <a:lnTo>
                    <a:pt x="613752" y="236943"/>
                  </a:lnTo>
                  <a:lnTo>
                    <a:pt x="614286" y="238213"/>
                  </a:lnTo>
                  <a:lnTo>
                    <a:pt x="614464" y="238213"/>
                  </a:lnTo>
                  <a:lnTo>
                    <a:pt x="614934" y="239483"/>
                  </a:lnTo>
                  <a:lnTo>
                    <a:pt x="615238" y="240753"/>
                  </a:lnTo>
                  <a:lnTo>
                    <a:pt x="616686" y="240753"/>
                  </a:lnTo>
                  <a:lnTo>
                    <a:pt x="617816" y="238213"/>
                  </a:lnTo>
                  <a:lnTo>
                    <a:pt x="619302" y="242023"/>
                  </a:lnTo>
                  <a:lnTo>
                    <a:pt x="620141" y="244563"/>
                  </a:lnTo>
                  <a:lnTo>
                    <a:pt x="621220" y="247103"/>
                  </a:lnTo>
                  <a:lnTo>
                    <a:pt x="622655" y="248373"/>
                  </a:lnTo>
                  <a:lnTo>
                    <a:pt x="623951" y="248373"/>
                  </a:lnTo>
                  <a:lnTo>
                    <a:pt x="623290" y="245833"/>
                  </a:lnTo>
                  <a:lnTo>
                    <a:pt x="622998" y="245833"/>
                  </a:lnTo>
                  <a:lnTo>
                    <a:pt x="623150" y="244563"/>
                  </a:lnTo>
                  <a:lnTo>
                    <a:pt x="623735" y="244563"/>
                  </a:lnTo>
                  <a:lnTo>
                    <a:pt x="624128" y="245833"/>
                  </a:lnTo>
                  <a:lnTo>
                    <a:pt x="624573" y="247103"/>
                  </a:lnTo>
                  <a:lnTo>
                    <a:pt x="625043" y="247103"/>
                  </a:lnTo>
                  <a:lnTo>
                    <a:pt x="625602" y="245833"/>
                  </a:lnTo>
                  <a:lnTo>
                    <a:pt x="628154" y="245833"/>
                  </a:lnTo>
                  <a:lnTo>
                    <a:pt x="628472" y="247103"/>
                  </a:lnTo>
                  <a:lnTo>
                    <a:pt x="628713" y="247103"/>
                  </a:lnTo>
                  <a:lnTo>
                    <a:pt x="629018" y="248373"/>
                  </a:lnTo>
                  <a:lnTo>
                    <a:pt x="629424" y="249643"/>
                  </a:lnTo>
                  <a:lnTo>
                    <a:pt x="630097" y="252183"/>
                  </a:lnTo>
                  <a:lnTo>
                    <a:pt x="630326" y="252183"/>
                  </a:lnTo>
                  <a:lnTo>
                    <a:pt x="631088" y="253453"/>
                  </a:lnTo>
                  <a:lnTo>
                    <a:pt x="632358" y="253453"/>
                  </a:lnTo>
                  <a:lnTo>
                    <a:pt x="635063" y="255993"/>
                  </a:lnTo>
                  <a:lnTo>
                    <a:pt x="635088" y="252183"/>
                  </a:lnTo>
                  <a:lnTo>
                    <a:pt x="635558" y="250913"/>
                  </a:lnTo>
                  <a:lnTo>
                    <a:pt x="637273" y="249643"/>
                  </a:lnTo>
                  <a:lnTo>
                    <a:pt x="637971" y="249643"/>
                  </a:lnTo>
                  <a:lnTo>
                    <a:pt x="638568" y="252183"/>
                  </a:lnTo>
                  <a:lnTo>
                    <a:pt x="639178" y="253453"/>
                  </a:lnTo>
                  <a:lnTo>
                    <a:pt x="639318" y="254723"/>
                  </a:lnTo>
                  <a:lnTo>
                    <a:pt x="639394" y="258533"/>
                  </a:lnTo>
                  <a:lnTo>
                    <a:pt x="640791" y="257263"/>
                  </a:lnTo>
                  <a:lnTo>
                    <a:pt x="641477" y="254723"/>
                  </a:lnTo>
                  <a:lnTo>
                    <a:pt x="641413" y="252183"/>
                  </a:lnTo>
                  <a:lnTo>
                    <a:pt x="642264" y="253453"/>
                  </a:lnTo>
                  <a:lnTo>
                    <a:pt x="642556" y="254723"/>
                  </a:lnTo>
                  <a:lnTo>
                    <a:pt x="642251" y="255993"/>
                  </a:lnTo>
                  <a:lnTo>
                    <a:pt x="641908" y="255993"/>
                  </a:lnTo>
                  <a:lnTo>
                    <a:pt x="641845" y="257263"/>
                  </a:lnTo>
                  <a:lnTo>
                    <a:pt x="642213" y="257263"/>
                  </a:lnTo>
                  <a:lnTo>
                    <a:pt x="644639" y="255993"/>
                  </a:lnTo>
                  <a:lnTo>
                    <a:pt x="645198" y="257263"/>
                  </a:lnTo>
                  <a:lnTo>
                    <a:pt x="643864" y="258533"/>
                  </a:lnTo>
                  <a:lnTo>
                    <a:pt x="644588" y="259803"/>
                  </a:lnTo>
                  <a:lnTo>
                    <a:pt x="643877" y="261073"/>
                  </a:lnTo>
                  <a:lnTo>
                    <a:pt x="645033" y="261073"/>
                  </a:lnTo>
                  <a:lnTo>
                    <a:pt x="645833" y="262343"/>
                  </a:lnTo>
                  <a:lnTo>
                    <a:pt x="644829" y="259803"/>
                  </a:lnTo>
                  <a:lnTo>
                    <a:pt x="644588" y="258533"/>
                  </a:lnTo>
                  <a:lnTo>
                    <a:pt x="648855" y="258533"/>
                  </a:lnTo>
                  <a:lnTo>
                    <a:pt x="649973" y="259803"/>
                  </a:lnTo>
                  <a:lnTo>
                    <a:pt x="650798" y="259803"/>
                  </a:lnTo>
                  <a:lnTo>
                    <a:pt x="650875" y="258533"/>
                  </a:lnTo>
                  <a:lnTo>
                    <a:pt x="650570" y="257263"/>
                  </a:lnTo>
                  <a:lnTo>
                    <a:pt x="652119" y="258533"/>
                  </a:lnTo>
                  <a:lnTo>
                    <a:pt x="652830" y="258533"/>
                  </a:lnTo>
                  <a:lnTo>
                    <a:pt x="653884" y="259803"/>
                  </a:lnTo>
                  <a:lnTo>
                    <a:pt x="654151" y="257263"/>
                  </a:lnTo>
                  <a:lnTo>
                    <a:pt x="654608" y="257263"/>
                  </a:lnTo>
                  <a:lnTo>
                    <a:pt x="655218" y="255993"/>
                  </a:lnTo>
                  <a:lnTo>
                    <a:pt x="657720" y="255993"/>
                  </a:lnTo>
                  <a:lnTo>
                    <a:pt x="659333" y="254723"/>
                  </a:lnTo>
                  <a:lnTo>
                    <a:pt x="661352" y="253453"/>
                  </a:lnTo>
                  <a:lnTo>
                    <a:pt x="662317" y="252183"/>
                  </a:lnTo>
                  <a:lnTo>
                    <a:pt x="662749" y="249643"/>
                  </a:lnTo>
                  <a:lnTo>
                    <a:pt x="662965" y="248373"/>
                  </a:lnTo>
                  <a:lnTo>
                    <a:pt x="664413" y="249643"/>
                  </a:lnTo>
                  <a:lnTo>
                    <a:pt x="665340" y="249643"/>
                  </a:lnTo>
                  <a:lnTo>
                    <a:pt x="665721" y="248373"/>
                  </a:lnTo>
                  <a:lnTo>
                    <a:pt x="665810" y="247103"/>
                  </a:lnTo>
                  <a:lnTo>
                    <a:pt x="665416" y="245833"/>
                  </a:lnTo>
                  <a:lnTo>
                    <a:pt x="665594" y="244563"/>
                  </a:lnTo>
                  <a:lnTo>
                    <a:pt x="667677" y="245681"/>
                  </a:lnTo>
                  <a:lnTo>
                    <a:pt x="667397" y="244563"/>
                  </a:lnTo>
                  <a:lnTo>
                    <a:pt x="666991" y="244563"/>
                  </a:lnTo>
                  <a:lnTo>
                    <a:pt x="666724" y="243293"/>
                  </a:lnTo>
                  <a:lnTo>
                    <a:pt x="666457" y="242023"/>
                  </a:lnTo>
                  <a:lnTo>
                    <a:pt x="667689" y="242023"/>
                  </a:lnTo>
                  <a:close/>
                </a:path>
                <a:path w="750570" h="488950">
                  <a:moveTo>
                    <a:pt x="667956" y="245833"/>
                  </a:moveTo>
                  <a:lnTo>
                    <a:pt x="667677" y="245681"/>
                  </a:lnTo>
                  <a:lnTo>
                    <a:pt x="667715" y="245833"/>
                  </a:lnTo>
                  <a:lnTo>
                    <a:pt x="667956" y="245833"/>
                  </a:lnTo>
                  <a:close/>
                </a:path>
                <a:path w="750570" h="488950">
                  <a:moveTo>
                    <a:pt x="670039" y="156705"/>
                  </a:moveTo>
                  <a:lnTo>
                    <a:pt x="669683" y="156705"/>
                  </a:lnTo>
                  <a:lnTo>
                    <a:pt x="669620" y="157975"/>
                  </a:lnTo>
                  <a:lnTo>
                    <a:pt x="669747" y="157975"/>
                  </a:lnTo>
                  <a:lnTo>
                    <a:pt x="670039" y="156705"/>
                  </a:lnTo>
                  <a:close/>
                </a:path>
                <a:path w="750570" h="488950">
                  <a:moveTo>
                    <a:pt x="681164" y="173215"/>
                  </a:moveTo>
                  <a:lnTo>
                    <a:pt x="681075" y="171945"/>
                  </a:lnTo>
                  <a:lnTo>
                    <a:pt x="680732" y="171945"/>
                  </a:lnTo>
                  <a:lnTo>
                    <a:pt x="680148" y="173215"/>
                  </a:lnTo>
                  <a:lnTo>
                    <a:pt x="681164" y="173215"/>
                  </a:lnTo>
                  <a:close/>
                </a:path>
                <a:path w="750570" h="488950">
                  <a:moveTo>
                    <a:pt x="699465" y="109715"/>
                  </a:moveTo>
                  <a:lnTo>
                    <a:pt x="698665" y="110578"/>
                  </a:lnTo>
                  <a:lnTo>
                    <a:pt x="698563" y="110985"/>
                  </a:lnTo>
                  <a:lnTo>
                    <a:pt x="699287" y="110985"/>
                  </a:lnTo>
                  <a:lnTo>
                    <a:pt x="699465" y="109715"/>
                  </a:lnTo>
                  <a:close/>
                </a:path>
                <a:path w="750570" h="488950">
                  <a:moveTo>
                    <a:pt x="736015" y="116065"/>
                  </a:moveTo>
                  <a:lnTo>
                    <a:pt x="735799" y="115925"/>
                  </a:lnTo>
                  <a:lnTo>
                    <a:pt x="735838" y="116065"/>
                  </a:lnTo>
                  <a:lnTo>
                    <a:pt x="736015" y="116065"/>
                  </a:lnTo>
                  <a:close/>
                </a:path>
                <a:path w="750570" h="488950">
                  <a:moveTo>
                    <a:pt x="742657" y="124955"/>
                  </a:moveTo>
                  <a:lnTo>
                    <a:pt x="742276" y="124955"/>
                  </a:lnTo>
                  <a:lnTo>
                    <a:pt x="741705" y="123685"/>
                  </a:lnTo>
                  <a:lnTo>
                    <a:pt x="741616" y="123990"/>
                  </a:lnTo>
                  <a:lnTo>
                    <a:pt x="741883" y="124955"/>
                  </a:lnTo>
                  <a:lnTo>
                    <a:pt x="741603" y="124955"/>
                  </a:lnTo>
                  <a:lnTo>
                    <a:pt x="741705" y="126225"/>
                  </a:lnTo>
                  <a:lnTo>
                    <a:pt x="742480" y="126225"/>
                  </a:lnTo>
                  <a:lnTo>
                    <a:pt x="742657" y="124955"/>
                  </a:lnTo>
                  <a:close/>
                </a:path>
                <a:path w="750570" h="488950">
                  <a:moveTo>
                    <a:pt x="749985" y="146545"/>
                  </a:moveTo>
                  <a:lnTo>
                    <a:pt x="748550" y="144005"/>
                  </a:lnTo>
                  <a:lnTo>
                    <a:pt x="748080" y="142735"/>
                  </a:lnTo>
                  <a:lnTo>
                    <a:pt x="747953" y="141465"/>
                  </a:lnTo>
                  <a:lnTo>
                    <a:pt x="748195" y="140195"/>
                  </a:lnTo>
                  <a:lnTo>
                    <a:pt x="747395" y="140195"/>
                  </a:lnTo>
                  <a:lnTo>
                    <a:pt x="746391" y="138925"/>
                  </a:lnTo>
                  <a:lnTo>
                    <a:pt x="746760" y="138925"/>
                  </a:lnTo>
                  <a:lnTo>
                    <a:pt x="747268" y="137655"/>
                  </a:lnTo>
                  <a:lnTo>
                    <a:pt x="747953" y="137655"/>
                  </a:lnTo>
                  <a:lnTo>
                    <a:pt x="747852" y="136385"/>
                  </a:lnTo>
                  <a:lnTo>
                    <a:pt x="747776" y="135115"/>
                  </a:lnTo>
                  <a:lnTo>
                    <a:pt x="747420" y="133845"/>
                  </a:lnTo>
                  <a:lnTo>
                    <a:pt x="745985" y="133845"/>
                  </a:lnTo>
                  <a:lnTo>
                    <a:pt x="744855" y="131305"/>
                  </a:lnTo>
                  <a:lnTo>
                    <a:pt x="743559" y="131305"/>
                  </a:lnTo>
                  <a:lnTo>
                    <a:pt x="743496" y="130721"/>
                  </a:lnTo>
                  <a:lnTo>
                    <a:pt x="744220" y="130035"/>
                  </a:lnTo>
                  <a:lnTo>
                    <a:pt x="743686" y="128765"/>
                  </a:lnTo>
                  <a:lnTo>
                    <a:pt x="743343" y="129603"/>
                  </a:lnTo>
                  <a:lnTo>
                    <a:pt x="743191" y="128765"/>
                  </a:lnTo>
                  <a:lnTo>
                    <a:pt x="742505" y="127495"/>
                  </a:lnTo>
                  <a:lnTo>
                    <a:pt x="741629" y="126225"/>
                  </a:lnTo>
                  <a:lnTo>
                    <a:pt x="741349" y="124955"/>
                  </a:lnTo>
                  <a:lnTo>
                    <a:pt x="741616" y="123990"/>
                  </a:lnTo>
                  <a:lnTo>
                    <a:pt x="741540" y="123685"/>
                  </a:lnTo>
                  <a:lnTo>
                    <a:pt x="741197" y="122415"/>
                  </a:lnTo>
                  <a:lnTo>
                    <a:pt x="740168" y="121145"/>
                  </a:lnTo>
                  <a:lnTo>
                    <a:pt x="739063" y="121145"/>
                  </a:lnTo>
                  <a:lnTo>
                    <a:pt x="739025" y="123685"/>
                  </a:lnTo>
                  <a:lnTo>
                    <a:pt x="738517" y="122415"/>
                  </a:lnTo>
                  <a:lnTo>
                    <a:pt x="737120" y="121145"/>
                  </a:lnTo>
                  <a:lnTo>
                    <a:pt x="736523" y="119875"/>
                  </a:lnTo>
                  <a:lnTo>
                    <a:pt x="736625" y="118605"/>
                  </a:lnTo>
                  <a:lnTo>
                    <a:pt x="737387" y="117335"/>
                  </a:lnTo>
                  <a:lnTo>
                    <a:pt x="735660" y="118605"/>
                  </a:lnTo>
                  <a:lnTo>
                    <a:pt x="735596" y="122415"/>
                  </a:lnTo>
                  <a:lnTo>
                    <a:pt x="734999" y="122415"/>
                  </a:lnTo>
                  <a:lnTo>
                    <a:pt x="733971" y="121145"/>
                  </a:lnTo>
                  <a:lnTo>
                    <a:pt x="735279" y="121145"/>
                  </a:lnTo>
                  <a:lnTo>
                    <a:pt x="735596" y="122415"/>
                  </a:lnTo>
                  <a:lnTo>
                    <a:pt x="735596" y="118605"/>
                  </a:lnTo>
                  <a:lnTo>
                    <a:pt x="733996" y="118605"/>
                  </a:lnTo>
                  <a:lnTo>
                    <a:pt x="734072" y="117335"/>
                  </a:lnTo>
                  <a:lnTo>
                    <a:pt x="733501" y="117335"/>
                  </a:lnTo>
                  <a:lnTo>
                    <a:pt x="733552" y="115925"/>
                  </a:lnTo>
                  <a:lnTo>
                    <a:pt x="734034" y="114795"/>
                  </a:lnTo>
                  <a:lnTo>
                    <a:pt x="735799" y="115925"/>
                  </a:lnTo>
                  <a:lnTo>
                    <a:pt x="735533" y="114795"/>
                  </a:lnTo>
                  <a:lnTo>
                    <a:pt x="735241" y="113525"/>
                  </a:lnTo>
                  <a:lnTo>
                    <a:pt x="734263" y="112255"/>
                  </a:lnTo>
                  <a:lnTo>
                    <a:pt x="733336" y="110985"/>
                  </a:lnTo>
                  <a:lnTo>
                    <a:pt x="732205" y="108445"/>
                  </a:lnTo>
                  <a:lnTo>
                    <a:pt x="731761" y="109715"/>
                  </a:lnTo>
                  <a:lnTo>
                    <a:pt x="731520" y="109715"/>
                  </a:lnTo>
                  <a:lnTo>
                    <a:pt x="731723" y="112255"/>
                  </a:lnTo>
                  <a:lnTo>
                    <a:pt x="730516" y="112255"/>
                  </a:lnTo>
                  <a:lnTo>
                    <a:pt x="730199" y="110985"/>
                  </a:lnTo>
                  <a:lnTo>
                    <a:pt x="729881" y="109715"/>
                  </a:lnTo>
                  <a:lnTo>
                    <a:pt x="730237" y="108445"/>
                  </a:lnTo>
                  <a:lnTo>
                    <a:pt x="730491" y="108445"/>
                  </a:lnTo>
                  <a:lnTo>
                    <a:pt x="730681" y="107175"/>
                  </a:lnTo>
                  <a:lnTo>
                    <a:pt x="730656" y="104635"/>
                  </a:lnTo>
                  <a:lnTo>
                    <a:pt x="728916" y="104635"/>
                  </a:lnTo>
                  <a:lnTo>
                    <a:pt x="728916" y="112255"/>
                  </a:lnTo>
                  <a:lnTo>
                    <a:pt x="728687" y="113525"/>
                  </a:lnTo>
                  <a:lnTo>
                    <a:pt x="726859" y="113525"/>
                  </a:lnTo>
                  <a:lnTo>
                    <a:pt x="726897" y="112255"/>
                  </a:lnTo>
                  <a:lnTo>
                    <a:pt x="726770" y="112255"/>
                  </a:lnTo>
                  <a:lnTo>
                    <a:pt x="726541" y="110985"/>
                  </a:lnTo>
                  <a:lnTo>
                    <a:pt x="727671" y="110985"/>
                  </a:lnTo>
                  <a:lnTo>
                    <a:pt x="728599" y="112255"/>
                  </a:lnTo>
                  <a:lnTo>
                    <a:pt x="728916" y="112255"/>
                  </a:lnTo>
                  <a:lnTo>
                    <a:pt x="728916" y="104635"/>
                  </a:lnTo>
                  <a:lnTo>
                    <a:pt x="728192" y="104635"/>
                  </a:lnTo>
                  <a:lnTo>
                    <a:pt x="727722" y="103759"/>
                  </a:lnTo>
                  <a:lnTo>
                    <a:pt x="727722" y="107175"/>
                  </a:lnTo>
                  <a:lnTo>
                    <a:pt x="726757" y="109715"/>
                  </a:lnTo>
                  <a:lnTo>
                    <a:pt x="725627" y="109715"/>
                  </a:lnTo>
                  <a:lnTo>
                    <a:pt x="726224" y="108445"/>
                  </a:lnTo>
                  <a:lnTo>
                    <a:pt x="725830" y="105905"/>
                  </a:lnTo>
                  <a:lnTo>
                    <a:pt x="724420" y="104635"/>
                  </a:lnTo>
                  <a:lnTo>
                    <a:pt x="724458" y="103365"/>
                  </a:lnTo>
                  <a:lnTo>
                    <a:pt x="726351" y="103365"/>
                  </a:lnTo>
                  <a:lnTo>
                    <a:pt x="727367" y="104635"/>
                  </a:lnTo>
                  <a:lnTo>
                    <a:pt x="727659" y="105905"/>
                  </a:lnTo>
                  <a:lnTo>
                    <a:pt x="727722" y="107175"/>
                  </a:lnTo>
                  <a:lnTo>
                    <a:pt x="727722" y="103759"/>
                  </a:lnTo>
                  <a:lnTo>
                    <a:pt x="727519" y="103365"/>
                  </a:lnTo>
                  <a:lnTo>
                    <a:pt x="726833" y="102095"/>
                  </a:lnTo>
                  <a:lnTo>
                    <a:pt x="725982" y="100825"/>
                  </a:lnTo>
                  <a:lnTo>
                    <a:pt x="725601" y="99555"/>
                  </a:lnTo>
                  <a:lnTo>
                    <a:pt x="725385" y="100825"/>
                  </a:lnTo>
                  <a:lnTo>
                    <a:pt x="724712" y="102095"/>
                  </a:lnTo>
                  <a:lnTo>
                    <a:pt x="721474" y="102095"/>
                  </a:lnTo>
                  <a:lnTo>
                    <a:pt x="720598" y="100825"/>
                  </a:lnTo>
                  <a:lnTo>
                    <a:pt x="720534" y="99555"/>
                  </a:lnTo>
                  <a:lnTo>
                    <a:pt x="721182" y="98539"/>
                  </a:lnTo>
                  <a:lnTo>
                    <a:pt x="721474" y="99555"/>
                  </a:lnTo>
                  <a:lnTo>
                    <a:pt x="721677" y="99555"/>
                  </a:lnTo>
                  <a:lnTo>
                    <a:pt x="721702" y="98285"/>
                  </a:lnTo>
                  <a:lnTo>
                    <a:pt x="722172" y="98285"/>
                  </a:lnTo>
                  <a:lnTo>
                    <a:pt x="722083" y="97015"/>
                  </a:lnTo>
                  <a:lnTo>
                    <a:pt x="721461" y="97015"/>
                  </a:lnTo>
                  <a:lnTo>
                    <a:pt x="721106" y="95745"/>
                  </a:lnTo>
                  <a:lnTo>
                    <a:pt x="719658" y="95745"/>
                  </a:lnTo>
                  <a:lnTo>
                    <a:pt x="718731" y="94475"/>
                  </a:lnTo>
                  <a:lnTo>
                    <a:pt x="718108" y="94475"/>
                  </a:lnTo>
                  <a:lnTo>
                    <a:pt x="717410" y="91935"/>
                  </a:lnTo>
                  <a:lnTo>
                    <a:pt x="717207" y="90665"/>
                  </a:lnTo>
                  <a:lnTo>
                    <a:pt x="715429" y="90665"/>
                  </a:lnTo>
                  <a:lnTo>
                    <a:pt x="716076" y="89395"/>
                  </a:lnTo>
                  <a:lnTo>
                    <a:pt x="715873" y="88125"/>
                  </a:lnTo>
                  <a:lnTo>
                    <a:pt x="715340" y="86855"/>
                  </a:lnTo>
                  <a:lnTo>
                    <a:pt x="714806" y="85585"/>
                  </a:lnTo>
                  <a:lnTo>
                    <a:pt x="713371" y="85585"/>
                  </a:lnTo>
                  <a:lnTo>
                    <a:pt x="712419" y="84315"/>
                  </a:lnTo>
                  <a:lnTo>
                    <a:pt x="712165" y="83045"/>
                  </a:lnTo>
                  <a:lnTo>
                    <a:pt x="711911" y="81775"/>
                  </a:lnTo>
                  <a:lnTo>
                    <a:pt x="711250" y="81775"/>
                  </a:lnTo>
                  <a:lnTo>
                    <a:pt x="711174" y="81572"/>
                  </a:lnTo>
                  <a:lnTo>
                    <a:pt x="711174" y="86855"/>
                  </a:lnTo>
                  <a:lnTo>
                    <a:pt x="710907" y="85585"/>
                  </a:lnTo>
                  <a:lnTo>
                    <a:pt x="708964" y="85585"/>
                  </a:lnTo>
                  <a:lnTo>
                    <a:pt x="708025" y="84315"/>
                  </a:lnTo>
                  <a:lnTo>
                    <a:pt x="708710" y="83045"/>
                  </a:lnTo>
                  <a:lnTo>
                    <a:pt x="710145" y="84315"/>
                  </a:lnTo>
                  <a:lnTo>
                    <a:pt x="710984" y="85585"/>
                  </a:lnTo>
                  <a:lnTo>
                    <a:pt x="711174" y="86855"/>
                  </a:lnTo>
                  <a:lnTo>
                    <a:pt x="711174" y="81572"/>
                  </a:lnTo>
                  <a:lnTo>
                    <a:pt x="710780" y="80505"/>
                  </a:lnTo>
                  <a:lnTo>
                    <a:pt x="710666" y="79235"/>
                  </a:lnTo>
                  <a:lnTo>
                    <a:pt x="710349" y="77965"/>
                  </a:lnTo>
                  <a:lnTo>
                    <a:pt x="707872" y="77965"/>
                  </a:lnTo>
                  <a:lnTo>
                    <a:pt x="706666" y="79235"/>
                  </a:lnTo>
                  <a:lnTo>
                    <a:pt x="706907" y="77965"/>
                  </a:lnTo>
                  <a:lnTo>
                    <a:pt x="707364" y="75425"/>
                  </a:lnTo>
                  <a:lnTo>
                    <a:pt x="708037" y="72885"/>
                  </a:lnTo>
                  <a:lnTo>
                    <a:pt x="707618" y="71615"/>
                  </a:lnTo>
                  <a:lnTo>
                    <a:pt x="707059" y="71615"/>
                  </a:lnTo>
                  <a:lnTo>
                    <a:pt x="707161" y="70345"/>
                  </a:lnTo>
                  <a:lnTo>
                    <a:pt x="706666" y="69075"/>
                  </a:lnTo>
                  <a:lnTo>
                    <a:pt x="705599" y="69075"/>
                  </a:lnTo>
                  <a:lnTo>
                    <a:pt x="704659" y="67805"/>
                  </a:lnTo>
                  <a:lnTo>
                    <a:pt x="703478" y="66535"/>
                  </a:lnTo>
                  <a:lnTo>
                    <a:pt x="703783" y="66535"/>
                  </a:lnTo>
                  <a:lnTo>
                    <a:pt x="703580" y="65265"/>
                  </a:lnTo>
                  <a:lnTo>
                    <a:pt x="702805" y="65265"/>
                  </a:lnTo>
                  <a:lnTo>
                    <a:pt x="700824" y="62725"/>
                  </a:lnTo>
                  <a:lnTo>
                    <a:pt x="699846" y="62725"/>
                  </a:lnTo>
                  <a:lnTo>
                    <a:pt x="699897" y="61455"/>
                  </a:lnTo>
                  <a:lnTo>
                    <a:pt x="699744" y="61455"/>
                  </a:lnTo>
                  <a:lnTo>
                    <a:pt x="699376" y="60185"/>
                  </a:lnTo>
                  <a:lnTo>
                    <a:pt x="697382" y="60185"/>
                  </a:lnTo>
                  <a:lnTo>
                    <a:pt x="697001" y="61455"/>
                  </a:lnTo>
                  <a:lnTo>
                    <a:pt x="695921" y="61455"/>
                  </a:lnTo>
                  <a:lnTo>
                    <a:pt x="694804" y="62725"/>
                  </a:lnTo>
                  <a:lnTo>
                    <a:pt x="694639" y="63995"/>
                  </a:lnTo>
                  <a:lnTo>
                    <a:pt x="694080" y="66535"/>
                  </a:lnTo>
                  <a:lnTo>
                    <a:pt x="692124" y="66535"/>
                  </a:lnTo>
                  <a:lnTo>
                    <a:pt x="690854" y="65265"/>
                  </a:lnTo>
                  <a:lnTo>
                    <a:pt x="690245" y="65265"/>
                  </a:lnTo>
                  <a:lnTo>
                    <a:pt x="688860" y="66535"/>
                  </a:lnTo>
                  <a:lnTo>
                    <a:pt x="687044" y="67805"/>
                  </a:lnTo>
                  <a:lnTo>
                    <a:pt x="684809" y="66535"/>
                  </a:lnTo>
                  <a:lnTo>
                    <a:pt x="683133" y="66535"/>
                  </a:lnTo>
                  <a:lnTo>
                    <a:pt x="681977" y="69075"/>
                  </a:lnTo>
                  <a:lnTo>
                    <a:pt x="681863" y="67805"/>
                  </a:lnTo>
                  <a:lnTo>
                    <a:pt x="681723" y="66535"/>
                  </a:lnTo>
                  <a:lnTo>
                    <a:pt x="681126" y="66535"/>
                  </a:lnTo>
                  <a:lnTo>
                    <a:pt x="680288" y="69075"/>
                  </a:lnTo>
                  <a:lnTo>
                    <a:pt x="678434" y="71615"/>
                  </a:lnTo>
                  <a:lnTo>
                    <a:pt x="676973" y="72885"/>
                  </a:lnTo>
                  <a:lnTo>
                    <a:pt x="675944" y="72885"/>
                  </a:lnTo>
                  <a:lnTo>
                    <a:pt x="676186" y="74155"/>
                  </a:lnTo>
                  <a:lnTo>
                    <a:pt x="676529" y="76695"/>
                  </a:lnTo>
                  <a:lnTo>
                    <a:pt x="676376" y="76695"/>
                  </a:lnTo>
                  <a:lnTo>
                    <a:pt x="675970" y="77965"/>
                  </a:lnTo>
                  <a:lnTo>
                    <a:pt x="675868" y="76695"/>
                  </a:lnTo>
                  <a:lnTo>
                    <a:pt x="674522" y="76695"/>
                  </a:lnTo>
                  <a:lnTo>
                    <a:pt x="674382" y="77965"/>
                  </a:lnTo>
                  <a:lnTo>
                    <a:pt x="675386" y="83045"/>
                  </a:lnTo>
                  <a:lnTo>
                    <a:pt x="675322" y="85585"/>
                  </a:lnTo>
                  <a:lnTo>
                    <a:pt x="674395" y="88125"/>
                  </a:lnTo>
                  <a:lnTo>
                    <a:pt x="674052" y="91935"/>
                  </a:lnTo>
                  <a:lnTo>
                    <a:pt x="673976" y="98285"/>
                  </a:lnTo>
                  <a:lnTo>
                    <a:pt x="673938" y="104635"/>
                  </a:lnTo>
                  <a:lnTo>
                    <a:pt x="674039" y="107175"/>
                  </a:lnTo>
                  <a:lnTo>
                    <a:pt x="674154" y="110985"/>
                  </a:lnTo>
                  <a:lnTo>
                    <a:pt x="674281" y="116065"/>
                  </a:lnTo>
                  <a:lnTo>
                    <a:pt x="675170" y="122415"/>
                  </a:lnTo>
                  <a:lnTo>
                    <a:pt x="676770" y="127495"/>
                  </a:lnTo>
                  <a:lnTo>
                    <a:pt x="676643" y="130721"/>
                  </a:lnTo>
                  <a:lnTo>
                    <a:pt x="676719" y="131305"/>
                  </a:lnTo>
                  <a:lnTo>
                    <a:pt x="677024" y="132575"/>
                  </a:lnTo>
                  <a:lnTo>
                    <a:pt x="677379" y="132575"/>
                  </a:lnTo>
                  <a:lnTo>
                    <a:pt x="677443" y="133845"/>
                  </a:lnTo>
                  <a:lnTo>
                    <a:pt x="677621" y="135115"/>
                  </a:lnTo>
                  <a:lnTo>
                    <a:pt x="677595" y="138925"/>
                  </a:lnTo>
                  <a:lnTo>
                    <a:pt x="677443" y="140195"/>
                  </a:lnTo>
                  <a:lnTo>
                    <a:pt x="677938" y="141465"/>
                  </a:lnTo>
                  <a:lnTo>
                    <a:pt x="679018" y="141465"/>
                  </a:lnTo>
                  <a:lnTo>
                    <a:pt x="678776" y="142735"/>
                  </a:lnTo>
                  <a:lnTo>
                    <a:pt x="678802" y="147815"/>
                  </a:lnTo>
                  <a:lnTo>
                    <a:pt x="679310" y="149085"/>
                  </a:lnTo>
                  <a:lnTo>
                    <a:pt x="679881" y="151625"/>
                  </a:lnTo>
                  <a:lnTo>
                    <a:pt x="680554" y="151625"/>
                  </a:lnTo>
                  <a:lnTo>
                    <a:pt x="680008" y="152895"/>
                  </a:lnTo>
                  <a:lnTo>
                    <a:pt x="680008" y="155435"/>
                  </a:lnTo>
                  <a:lnTo>
                    <a:pt x="680516" y="157975"/>
                  </a:lnTo>
                  <a:lnTo>
                    <a:pt x="681139" y="160515"/>
                  </a:lnTo>
                  <a:lnTo>
                    <a:pt x="681139" y="163055"/>
                  </a:lnTo>
                  <a:lnTo>
                    <a:pt x="682091" y="169405"/>
                  </a:lnTo>
                  <a:lnTo>
                    <a:pt x="682726" y="174485"/>
                  </a:lnTo>
                  <a:lnTo>
                    <a:pt x="683044" y="175755"/>
                  </a:lnTo>
                  <a:lnTo>
                    <a:pt x="681786" y="175755"/>
                  </a:lnTo>
                  <a:lnTo>
                    <a:pt x="681024" y="174485"/>
                  </a:lnTo>
                  <a:lnTo>
                    <a:pt x="680427" y="175755"/>
                  </a:lnTo>
                  <a:lnTo>
                    <a:pt x="679716" y="175755"/>
                  </a:lnTo>
                  <a:lnTo>
                    <a:pt x="678675" y="173215"/>
                  </a:lnTo>
                  <a:lnTo>
                    <a:pt x="678484" y="171945"/>
                  </a:lnTo>
                  <a:lnTo>
                    <a:pt x="678510" y="169405"/>
                  </a:lnTo>
                  <a:lnTo>
                    <a:pt x="675881" y="168135"/>
                  </a:lnTo>
                  <a:lnTo>
                    <a:pt x="675830" y="166865"/>
                  </a:lnTo>
                  <a:lnTo>
                    <a:pt x="674636" y="166865"/>
                  </a:lnTo>
                  <a:lnTo>
                    <a:pt x="674128" y="168135"/>
                  </a:lnTo>
                  <a:lnTo>
                    <a:pt x="673417" y="168135"/>
                  </a:lnTo>
                  <a:lnTo>
                    <a:pt x="673785" y="166865"/>
                  </a:lnTo>
                  <a:lnTo>
                    <a:pt x="674458" y="165595"/>
                  </a:lnTo>
                  <a:lnTo>
                    <a:pt x="672795" y="164325"/>
                  </a:lnTo>
                  <a:lnTo>
                    <a:pt x="670941" y="164325"/>
                  </a:lnTo>
                  <a:lnTo>
                    <a:pt x="671893" y="163055"/>
                  </a:lnTo>
                  <a:lnTo>
                    <a:pt x="673976" y="163055"/>
                  </a:lnTo>
                  <a:lnTo>
                    <a:pt x="672363" y="160515"/>
                  </a:lnTo>
                  <a:lnTo>
                    <a:pt x="671588" y="159245"/>
                  </a:lnTo>
                  <a:lnTo>
                    <a:pt x="670902" y="157975"/>
                  </a:lnTo>
                  <a:lnTo>
                    <a:pt x="670560" y="159245"/>
                  </a:lnTo>
                  <a:lnTo>
                    <a:pt x="669302" y="161785"/>
                  </a:lnTo>
                  <a:lnTo>
                    <a:pt x="669036" y="159245"/>
                  </a:lnTo>
                  <a:lnTo>
                    <a:pt x="667181" y="159245"/>
                  </a:lnTo>
                  <a:lnTo>
                    <a:pt x="668248" y="161785"/>
                  </a:lnTo>
                  <a:lnTo>
                    <a:pt x="667562" y="161785"/>
                  </a:lnTo>
                  <a:lnTo>
                    <a:pt x="667105" y="163055"/>
                  </a:lnTo>
                  <a:lnTo>
                    <a:pt x="666076" y="163055"/>
                  </a:lnTo>
                  <a:lnTo>
                    <a:pt x="666254" y="160515"/>
                  </a:lnTo>
                  <a:lnTo>
                    <a:pt x="665772" y="157975"/>
                  </a:lnTo>
                  <a:lnTo>
                    <a:pt x="664641" y="156705"/>
                  </a:lnTo>
                  <a:lnTo>
                    <a:pt x="663676" y="154165"/>
                  </a:lnTo>
                  <a:lnTo>
                    <a:pt x="660857" y="154165"/>
                  </a:lnTo>
                  <a:lnTo>
                    <a:pt x="661390" y="152895"/>
                  </a:lnTo>
                  <a:lnTo>
                    <a:pt x="661720" y="151625"/>
                  </a:lnTo>
                  <a:lnTo>
                    <a:pt x="661873" y="151625"/>
                  </a:lnTo>
                  <a:lnTo>
                    <a:pt x="661898" y="150355"/>
                  </a:lnTo>
                  <a:lnTo>
                    <a:pt x="661022" y="149085"/>
                  </a:lnTo>
                  <a:lnTo>
                    <a:pt x="657669" y="149085"/>
                  </a:lnTo>
                  <a:lnTo>
                    <a:pt x="658545" y="147815"/>
                  </a:lnTo>
                  <a:lnTo>
                    <a:pt x="658304" y="145275"/>
                  </a:lnTo>
                  <a:lnTo>
                    <a:pt x="656958" y="145275"/>
                  </a:lnTo>
                  <a:lnTo>
                    <a:pt x="657745" y="144005"/>
                  </a:lnTo>
                  <a:lnTo>
                    <a:pt x="656590" y="144005"/>
                  </a:lnTo>
                  <a:lnTo>
                    <a:pt x="656831" y="146545"/>
                  </a:lnTo>
                  <a:lnTo>
                    <a:pt x="656704" y="146545"/>
                  </a:lnTo>
                  <a:lnTo>
                    <a:pt x="656361" y="147815"/>
                  </a:lnTo>
                  <a:lnTo>
                    <a:pt x="655624" y="147815"/>
                  </a:lnTo>
                  <a:lnTo>
                    <a:pt x="655777" y="146545"/>
                  </a:lnTo>
                  <a:lnTo>
                    <a:pt x="655561" y="146545"/>
                  </a:lnTo>
                  <a:lnTo>
                    <a:pt x="654710" y="145275"/>
                  </a:lnTo>
                  <a:lnTo>
                    <a:pt x="653211" y="145275"/>
                  </a:lnTo>
                  <a:lnTo>
                    <a:pt x="653249" y="142735"/>
                  </a:lnTo>
                  <a:lnTo>
                    <a:pt x="653034" y="142735"/>
                  </a:lnTo>
                  <a:lnTo>
                    <a:pt x="652665" y="141465"/>
                  </a:lnTo>
                  <a:lnTo>
                    <a:pt x="652081" y="140195"/>
                  </a:lnTo>
                  <a:lnTo>
                    <a:pt x="651471" y="140195"/>
                  </a:lnTo>
                  <a:lnTo>
                    <a:pt x="651357" y="138925"/>
                  </a:lnTo>
                  <a:lnTo>
                    <a:pt x="651243" y="137655"/>
                  </a:lnTo>
                  <a:lnTo>
                    <a:pt x="651408" y="135115"/>
                  </a:lnTo>
                  <a:lnTo>
                    <a:pt x="650760" y="137655"/>
                  </a:lnTo>
                  <a:lnTo>
                    <a:pt x="650163" y="137655"/>
                  </a:lnTo>
                  <a:lnTo>
                    <a:pt x="650163" y="141465"/>
                  </a:lnTo>
                  <a:lnTo>
                    <a:pt x="649820" y="141465"/>
                  </a:lnTo>
                  <a:lnTo>
                    <a:pt x="649579" y="140195"/>
                  </a:lnTo>
                  <a:lnTo>
                    <a:pt x="649427" y="140195"/>
                  </a:lnTo>
                  <a:lnTo>
                    <a:pt x="649490" y="138925"/>
                  </a:lnTo>
                  <a:lnTo>
                    <a:pt x="650100" y="138925"/>
                  </a:lnTo>
                  <a:lnTo>
                    <a:pt x="650163" y="141465"/>
                  </a:lnTo>
                  <a:lnTo>
                    <a:pt x="650163" y="137655"/>
                  </a:lnTo>
                  <a:lnTo>
                    <a:pt x="649770" y="137655"/>
                  </a:lnTo>
                  <a:lnTo>
                    <a:pt x="647788" y="136385"/>
                  </a:lnTo>
                  <a:lnTo>
                    <a:pt x="647585" y="135115"/>
                  </a:lnTo>
                  <a:lnTo>
                    <a:pt x="647852" y="133845"/>
                  </a:lnTo>
                  <a:lnTo>
                    <a:pt x="646684" y="133845"/>
                  </a:lnTo>
                  <a:lnTo>
                    <a:pt x="645934" y="132575"/>
                  </a:lnTo>
                  <a:lnTo>
                    <a:pt x="645604" y="130035"/>
                  </a:lnTo>
                  <a:lnTo>
                    <a:pt x="644829" y="128765"/>
                  </a:lnTo>
                  <a:lnTo>
                    <a:pt x="644194" y="127495"/>
                  </a:lnTo>
                  <a:lnTo>
                    <a:pt x="643763" y="126225"/>
                  </a:lnTo>
                  <a:lnTo>
                    <a:pt x="642823" y="127495"/>
                  </a:lnTo>
                  <a:lnTo>
                    <a:pt x="641705" y="127495"/>
                  </a:lnTo>
                  <a:lnTo>
                    <a:pt x="640651" y="126492"/>
                  </a:lnTo>
                  <a:lnTo>
                    <a:pt x="640651" y="128765"/>
                  </a:lnTo>
                  <a:lnTo>
                    <a:pt x="640372" y="130035"/>
                  </a:lnTo>
                  <a:lnTo>
                    <a:pt x="639851" y="128765"/>
                  </a:lnTo>
                  <a:lnTo>
                    <a:pt x="640651" y="128765"/>
                  </a:lnTo>
                  <a:lnTo>
                    <a:pt x="640651" y="126492"/>
                  </a:lnTo>
                  <a:lnTo>
                    <a:pt x="640384" y="126225"/>
                  </a:lnTo>
                  <a:lnTo>
                    <a:pt x="640905" y="124955"/>
                  </a:lnTo>
                  <a:lnTo>
                    <a:pt x="640803" y="123685"/>
                  </a:lnTo>
                  <a:lnTo>
                    <a:pt x="640080" y="122415"/>
                  </a:lnTo>
                  <a:lnTo>
                    <a:pt x="641819" y="122415"/>
                  </a:lnTo>
                  <a:lnTo>
                    <a:pt x="641489" y="121145"/>
                  </a:lnTo>
                  <a:lnTo>
                    <a:pt x="640245" y="121145"/>
                  </a:lnTo>
                  <a:lnTo>
                    <a:pt x="639445" y="119875"/>
                  </a:lnTo>
                  <a:lnTo>
                    <a:pt x="639102" y="119875"/>
                  </a:lnTo>
                  <a:lnTo>
                    <a:pt x="638314" y="118605"/>
                  </a:lnTo>
                  <a:lnTo>
                    <a:pt x="636828" y="116065"/>
                  </a:lnTo>
                  <a:lnTo>
                    <a:pt x="634111" y="116065"/>
                  </a:lnTo>
                  <a:lnTo>
                    <a:pt x="632510" y="114795"/>
                  </a:lnTo>
                  <a:lnTo>
                    <a:pt x="629983" y="114795"/>
                  </a:lnTo>
                  <a:lnTo>
                    <a:pt x="629056" y="116065"/>
                  </a:lnTo>
                  <a:lnTo>
                    <a:pt x="628548" y="114795"/>
                  </a:lnTo>
                  <a:lnTo>
                    <a:pt x="627113" y="116065"/>
                  </a:lnTo>
                  <a:lnTo>
                    <a:pt x="625894" y="117335"/>
                  </a:lnTo>
                  <a:lnTo>
                    <a:pt x="624598" y="119875"/>
                  </a:lnTo>
                  <a:lnTo>
                    <a:pt x="624967" y="121145"/>
                  </a:lnTo>
                  <a:lnTo>
                    <a:pt x="624801" y="122415"/>
                  </a:lnTo>
                  <a:lnTo>
                    <a:pt x="620395" y="122415"/>
                  </a:lnTo>
                  <a:lnTo>
                    <a:pt x="619899" y="123685"/>
                  </a:lnTo>
                  <a:lnTo>
                    <a:pt x="619302" y="124955"/>
                  </a:lnTo>
                  <a:lnTo>
                    <a:pt x="618972" y="124955"/>
                  </a:lnTo>
                  <a:lnTo>
                    <a:pt x="618896" y="126225"/>
                  </a:lnTo>
                  <a:lnTo>
                    <a:pt x="617753" y="130035"/>
                  </a:lnTo>
                  <a:lnTo>
                    <a:pt x="615975" y="130035"/>
                  </a:lnTo>
                  <a:lnTo>
                    <a:pt x="616559" y="131305"/>
                  </a:lnTo>
                  <a:lnTo>
                    <a:pt x="620712" y="132575"/>
                  </a:lnTo>
                  <a:lnTo>
                    <a:pt x="620229" y="132575"/>
                  </a:lnTo>
                  <a:lnTo>
                    <a:pt x="619988" y="133845"/>
                  </a:lnTo>
                  <a:lnTo>
                    <a:pt x="620039" y="135115"/>
                  </a:lnTo>
                  <a:lnTo>
                    <a:pt x="620331" y="137655"/>
                  </a:lnTo>
                  <a:lnTo>
                    <a:pt x="620712" y="138925"/>
                  </a:lnTo>
                  <a:lnTo>
                    <a:pt x="621982" y="140195"/>
                  </a:lnTo>
                  <a:lnTo>
                    <a:pt x="622719" y="141465"/>
                  </a:lnTo>
                  <a:lnTo>
                    <a:pt x="623354" y="142735"/>
                  </a:lnTo>
                  <a:lnTo>
                    <a:pt x="624636" y="142735"/>
                  </a:lnTo>
                  <a:lnTo>
                    <a:pt x="625309" y="144005"/>
                  </a:lnTo>
                  <a:lnTo>
                    <a:pt x="626211" y="145275"/>
                  </a:lnTo>
                  <a:lnTo>
                    <a:pt x="626554" y="145275"/>
                  </a:lnTo>
                  <a:lnTo>
                    <a:pt x="626935" y="146545"/>
                  </a:lnTo>
                  <a:lnTo>
                    <a:pt x="628357" y="147815"/>
                  </a:lnTo>
                  <a:lnTo>
                    <a:pt x="629170" y="149085"/>
                  </a:lnTo>
                  <a:lnTo>
                    <a:pt x="629361" y="150355"/>
                  </a:lnTo>
                  <a:lnTo>
                    <a:pt x="631444" y="150355"/>
                  </a:lnTo>
                  <a:lnTo>
                    <a:pt x="632193" y="151625"/>
                  </a:lnTo>
                  <a:lnTo>
                    <a:pt x="632472" y="152895"/>
                  </a:lnTo>
                  <a:lnTo>
                    <a:pt x="632815" y="154165"/>
                  </a:lnTo>
                  <a:lnTo>
                    <a:pt x="633526" y="154165"/>
                  </a:lnTo>
                  <a:lnTo>
                    <a:pt x="634606" y="155435"/>
                  </a:lnTo>
                  <a:lnTo>
                    <a:pt x="634707" y="154165"/>
                  </a:lnTo>
                  <a:lnTo>
                    <a:pt x="636333" y="154165"/>
                  </a:lnTo>
                  <a:lnTo>
                    <a:pt x="637476" y="156705"/>
                  </a:lnTo>
                  <a:lnTo>
                    <a:pt x="638467" y="156705"/>
                  </a:lnTo>
                  <a:lnTo>
                    <a:pt x="638238" y="159245"/>
                  </a:lnTo>
                  <a:lnTo>
                    <a:pt x="638975" y="161785"/>
                  </a:lnTo>
                  <a:lnTo>
                    <a:pt x="641223" y="161785"/>
                  </a:lnTo>
                  <a:lnTo>
                    <a:pt x="641527" y="163055"/>
                  </a:lnTo>
                  <a:lnTo>
                    <a:pt x="642264" y="164325"/>
                  </a:lnTo>
                  <a:lnTo>
                    <a:pt x="642645" y="165595"/>
                  </a:lnTo>
                  <a:lnTo>
                    <a:pt x="644029" y="165595"/>
                  </a:lnTo>
                  <a:lnTo>
                    <a:pt x="644537" y="166865"/>
                  </a:lnTo>
                  <a:lnTo>
                    <a:pt x="644791" y="166865"/>
                  </a:lnTo>
                  <a:lnTo>
                    <a:pt x="644639" y="169405"/>
                  </a:lnTo>
                  <a:lnTo>
                    <a:pt x="644537" y="170675"/>
                  </a:lnTo>
                  <a:lnTo>
                    <a:pt x="644918" y="170675"/>
                  </a:lnTo>
                  <a:lnTo>
                    <a:pt x="645909" y="171945"/>
                  </a:lnTo>
                  <a:lnTo>
                    <a:pt x="647674" y="171945"/>
                  </a:lnTo>
                  <a:lnTo>
                    <a:pt x="647776" y="174485"/>
                  </a:lnTo>
                  <a:lnTo>
                    <a:pt x="649236" y="177025"/>
                  </a:lnTo>
                  <a:lnTo>
                    <a:pt x="649617" y="178295"/>
                  </a:lnTo>
                  <a:lnTo>
                    <a:pt x="651014" y="178295"/>
                  </a:lnTo>
                  <a:lnTo>
                    <a:pt x="651357" y="177977"/>
                  </a:lnTo>
                  <a:lnTo>
                    <a:pt x="651014" y="175755"/>
                  </a:lnTo>
                  <a:lnTo>
                    <a:pt x="653288" y="175755"/>
                  </a:lnTo>
                  <a:lnTo>
                    <a:pt x="653808" y="177025"/>
                  </a:lnTo>
                  <a:lnTo>
                    <a:pt x="653516" y="178295"/>
                  </a:lnTo>
                  <a:lnTo>
                    <a:pt x="653745" y="179565"/>
                  </a:lnTo>
                  <a:lnTo>
                    <a:pt x="653681" y="182105"/>
                  </a:lnTo>
                  <a:lnTo>
                    <a:pt x="656158" y="182105"/>
                  </a:lnTo>
                  <a:lnTo>
                    <a:pt x="656424" y="184645"/>
                  </a:lnTo>
                  <a:lnTo>
                    <a:pt x="656932" y="184645"/>
                  </a:lnTo>
                  <a:lnTo>
                    <a:pt x="657098" y="183375"/>
                  </a:lnTo>
                  <a:lnTo>
                    <a:pt x="657326" y="182105"/>
                  </a:lnTo>
                  <a:lnTo>
                    <a:pt x="661289" y="182105"/>
                  </a:lnTo>
                  <a:lnTo>
                    <a:pt x="661454" y="184645"/>
                  </a:lnTo>
                  <a:lnTo>
                    <a:pt x="662432" y="184645"/>
                  </a:lnTo>
                  <a:lnTo>
                    <a:pt x="662368" y="185915"/>
                  </a:lnTo>
                  <a:lnTo>
                    <a:pt x="661822" y="187337"/>
                  </a:lnTo>
                  <a:lnTo>
                    <a:pt x="661987" y="188455"/>
                  </a:lnTo>
                  <a:lnTo>
                    <a:pt x="662470" y="189725"/>
                  </a:lnTo>
                  <a:lnTo>
                    <a:pt x="662622" y="189725"/>
                  </a:lnTo>
                  <a:lnTo>
                    <a:pt x="662393" y="190995"/>
                  </a:lnTo>
                  <a:lnTo>
                    <a:pt x="662089" y="190995"/>
                  </a:lnTo>
                  <a:lnTo>
                    <a:pt x="662051" y="191160"/>
                  </a:lnTo>
                  <a:lnTo>
                    <a:pt x="662317" y="192265"/>
                  </a:lnTo>
                  <a:lnTo>
                    <a:pt x="664197" y="193535"/>
                  </a:lnTo>
                  <a:lnTo>
                    <a:pt x="664895" y="193535"/>
                  </a:lnTo>
                  <a:lnTo>
                    <a:pt x="664146" y="192265"/>
                  </a:lnTo>
                  <a:lnTo>
                    <a:pt x="664705" y="192265"/>
                  </a:lnTo>
                  <a:lnTo>
                    <a:pt x="664946" y="193535"/>
                  </a:lnTo>
                  <a:lnTo>
                    <a:pt x="667385" y="193535"/>
                  </a:lnTo>
                  <a:lnTo>
                    <a:pt x="666940" y="194805"/>
                  </a:lnTo>
                  <a:lnTo>
                    <a:pt x="668159" y="194805"/>
                  </a:lnTo>
                  <a:lnTo>
                    <a:pt x="668439" y="196075"/>
                  </a:lnTo>
                  <a:lnTo>
                    <a:pt x="669086" y="196075"/>
                  </a:lnTo>
                  <a:lnTo>
                    <a:pt x="670394" y="198615"/>
                  </a:lnTo>
                  <a:lnTo>
                    <a:pt x="671893" y="198615"/>
                  </a:lnTo>
                  <a:lnTo>
                    <a:pt x="673176" y="197345"/>
                  </a:lnTo>
                  <a:lnTo>
                    <a:pt x="673646" y="197345"/>
                  </a:lnTo>
                  <a:lnTo>
                    <a:pt x="673722" y="196075"/>
                  </a:lnTo>
                  <a:lnTo>
                    <a:pt x="674192" y="194805"/>
                  </a:lnTo>
                  <a:lnTo>
                    <a:pt x="675233" y="194805"/>
                  </a:lnTo>
                  <a:lnTo>
                    <a:pt x="675220" y="196075"/>
                  </a:lnTo>
                  <a:lnTo>
                    <a:pt x="674319" y="196075"/>
                  </a:lnTo>
                  <a:lnTo>
                    <a:pt x="674484" y="197345"/>
                  </a:lnTo>
                  <a:lnTo>
                    <a:pt x="675259" y="198615"/>
                  </a:lnTo>
                  <a:lnTo>
                    <a:pt x="676008" y="196075"/>
                  </a:lnTo>
                  <a:lnTo>
                    <a:pt x="676440" y="197345"/>
                  </a:lnTo>
                  <a:lnTo>
                    <a:pt x="676694" y="198615"/>
                  </a:lnTo>
                  <a:lnTo>
                    <a:pt x="678027" y="197345"/>
                  </a:lnTo>
                  <a:lnTo>
                    <a:pt x="678484" y="197345"/>
                  </a:lnTo>
                  <a:lnTo>
                    <a:pt x="678573" y="198615"/>
                  </a:lnTo>
                  <a:lnTo>
                    <a:pt x="678459" y="199885"/>
                  </a:lnTo>
                  <a:lnTo>
                    <a:pt x="679767" y="198615"/>
                  </a:lnTo>
                  <a:lnTo>
                    <a:pt x="680364" y="199885"/>
                  </a:lnTo>
                  <a:lnTo>
                    <a:pt x="680262" y="201155"/>
                  </a:lnTo>
                  <a:lnTo>
                    <a:pt x="681075" y="201155"/>
                  </a:lnTo>
                  <a:lnTo>
                    <a:pt x="681532" y="199885"/>
                  </a:lnTo>
                  <a:lnTo>
                    <a:pt x="681672" y="198615"/>
                  </a:lnTo>
                  <a:lnTo>
                    <a:pt x="683158" y="198615"/>
                  </a:lnTo>
                  <a:lnTo>
                    <a:pt x="683869" y="199885"/>
                  </a:lnTo>
                  <a:lnTo>
                    <a:pt x="684479" y="199885"/>
                  </a:lnTo>
                  <a:lnTo>
                    <a:pt x="685952" y="202425"/>
                  </a:lnTo>
                  <a:lnTo>
                    <a:pt x="687197" y="202425"/>
                  </a:lnTo>
                  <a:lnTo>
                    <a:pt x="688606" y="203695"/>
                  </a:lnTo>
                  <a:lnTo>
                    <a:pt x="692150" y="203695"/>
                  </a:lnTo>
                  <a:lnTo>
                    <a:pt x="692048" y="202425"/>
                  </a:lnTo>
                  <a:lnTo>
                    <a:pt x="693089" y="202425"/>
                  </a:lnTo>
                  <a:lnTo>
                    <a:pt x="693483" y="201155"/>
                  </a:lnTo>
                  <a:lnTo>
                    <a:pt x="694664" y="201155"/>
                  </a:lnTo>
                  <a:lnTo>
                    <a:pt x="695464" y="202425"/>
                  </a:lnTo>
                  <a:lnTo>
                    <a:pt x="696201" y="203695"/>
                  </a:lnTo>
                  <a:lnTo>
                    <a:pt x="695934" y="201155"/>
                  </a:lnTo>
                  <a:lnTo>
                    <a:pt x="696442" y="199885"/>
                  </a:lnTo>
                  <a:lnTo>
                    <a:pt x="697725" y="199885"/>
                  </a:lnTo>
                  <a:lnTo>
                    <a:pt x="698500" y="198615"/>
                  </a:lnTo>
                  <a:lnTo>
                    <a:pt x="699096" y="198615"/>
                  </a:lnTo>
                  <a:lnTo>
                    <a:pt x="699287" y="197345"/>
                  </a:lnTo>
                  <a:lnTo>
                    <a:pt x="699871" y="196075"/>
                  </a:lnTo>
                  <a:lnTo>
                    <a:pt x="701001" y="194805"/>
                  </a:lnTo>
                  <a:lnTo>
                    <a:pt x="704646" y="194805"/>
                  </a:lnTo>
                  <a:lnTo>
                    <a:pt x="705065" y="193535"/>
                  </a:lnTo>
                  <a:lnTo>
                    <a:pt x="705218" y="192265"/>
                  </a:lnTo>
                  <a:lnTo>
                    <a:pt x="703808" y="188455"/>
                  </a:lnTo>
                  <a:lnTo>
                    <a:pt x="704316" y="187185"/>
                  </a:lnTo>
                  <a:lnTo>
                    <a:pt x="706780" y="188455"/>
                  </a:lnTo>
                  <a:lnTo>
                    <a:pt x="707390" y="187185"/>
                  </a:lnTo>
                  <a:lnTo>
                    <a:pt x="707631" y="185915"/>
                  </a:lnTo>
                  <a:lnTo>
                    <a:pt x="707466" y="184645"/>
                  </a:lnTo>
                  <a:lnTo>
                    <a:pt x="707161" y="183375"/>
                  </a:lnTo>
                  <a:lnTo>
                    <a:pt x="706615" y="182105"/>
                  </a:lnTo>
                  <a:lnTo>
                    <a:pt x="705853" y="180835"/>
                  </a:lnTo>
                  <a:lnTo>
                    <a:pt x="704875" y="180835"/>
                  </a:lnTo>
                  <a:lnTo>
                    <a:pt x="704342" y="179565"/>
                  </a:lnTo>
                  <a:lnTo>
                    <a:pt x="703922" y="179565"/>
                  </a:lnTo>
                  <a:lnTo>
                    <a:pt x="705650" y="178295"/>
                  </a:lnTo>
                  <a:lnTo>
                    <a:pt x="706818" y="178295"/>
                  </a:lnTo>
                  <a:lnTo>
                    <a:pt x="707440" y="177025"/>
                  </a:lnTo>
                  <a:lnTo>
                    <a:pt x="707631" y="177025"/>
                  </a:lnTo>
                  <a:lnTo>
                    <a:pt x="707834" y="174485"/>
                  </a:lnTo>
                  <a:lnTo>
                    <a:pt x="708063" y="171945"/>
                  </a:lnTo>
                  <a:lnTo>
                    <a:pt x="705116" y="171945"/>
                  </a:lnTo>
                  <a:lnTo>
                    <a:pt x="705116" y="174485"/>
                  </a:lnTo>
                  <a:lnTo>
                    <a:pt x="704608" y="175755"/>
                  </a:lnTo>
                  <a:lnTo>
                    <a:pt x="703643" y="177025"/>
                  </a:lnTo>
                  <a:lnTo>
                    <a:pt x="702233" y="177025"/>
                  </a:lnTo>
                  <a:lnTo>
                    <a:pt x="704138" y="174485"/>
                  </a:lnTo>
                  <a:lnTo>
                    <a:pt x="705116" y="174485"/>
                  </a:lnTo>
                  <a:lnTo>
                    <a:pt x="705116" y="171945"/>
                  </a:lnTo>
                  <a:lnTo>
                    <a:pt x="704913" y="171945"/>
                  </a:lnTo>
                  <a:lnTo>
                    <a:pt x="704545" y="170675"/>
                  </a:lnTo>
                  <a:lnTo>
                    <a:pt x="705015" y="169405"/>
                  </a:lnTo>
                  <a:lnTo>
                    <a:pt x="706196" y="169405"/>
                  </a:lnTo>
                  <a:lnTo>
                    <a:pt x="706221" y="168135"/>
                  </a:lnTo>
                  <a:lnTo>
                    <a:pt x="706691" y="168135"/>
                  </a:lnTo>
                  <a:lnTo>
                    <a:pt x="706958" y="166865"/>
                  </a:lnTo>
                  <a:lnTo>
                    <a:pt x="706869" y="164325"/>
                  </a:lnTo>
                  <a:lnTo>
                    <a:pt x="706501" y="163055"/>
                  </a:lnTo>
                  <a:lnTo>
                    <a:pt x="705967" y="160515"/>
                  </a:lnTo>
                  <a:lnTo>
                    <a:pt x="704316" y="160515"/>
                  </a:lnTo>
                  <a:lnTo>
                    <a:pt x="704202" y="159245"/>
                  </a:lnTo>
                  <a:lnTo>
                    <a:pt x="703859" y="157975"/>
                  </a:lnTo>
                  <a:lnTo>
                    <a:pt x="704405" y="156705"/>
                  </a:lnTo>
                  <a:lnTo>
                    <a:pt x="704278" y="156705"/>
                  </a:lnTo>
                  <a:lnTo>
                    <a:pt x="704380" y="154165"/>
                  </a:lnTo>
                  <a:lnTo>
                    <a:pt x="704456" y="152895"/>
                  </a:lnTo>
                  <a:lnTo>
                    <a:pt x="704951" y="152895"/>
                  </a:lnTo>
                  <a:lnTo>
                    <a:pt x="704786" y="151625"/>
                  </a:lnTo>
                  <a:lnTo>
                    <a:pt x="703237" y="151625"/>
                  </a:lnTo>
                  <a:lnTo>
                    <a:pt x="702068" y="150355"/>
                  </a:lnTo>
                  <a:lnTo>
                    <a:pt x="702068" y="149085"/>
                  </a:lnTo>
                  <a:lnTo>
                    <a:pt x="702551" y="149085"/>
                  </a:lnTo>
                  <a:lnTo>
                    <a:pt x="702856" y="147815"/>
                  </a:lnTo>
                  <a:lnTo>
                    <a:pt x="702729" y="146545"/>
                  </a:lnTo>
                  <a:lnTo>
                    <a:pt x="702360" y="145275"/>
                  </a:lnTo>
                  <a:lnTo>
                    <a:pt x="702678" y="144005"/>
                  </a:lnTo>
                  <a:lnTo>
                    <a:pt x="702335" y="142735"/>
                  </a:lnTo>
                  <a:lnTo>
                    <a:pt x="702208" y="141465"/>
                  </a:lnTo>
                  <a:lnTo>
                    <a:pt x="701992" y="140195"/>
                  </a:lnTo>
                  <a:lnTo>
                    <a:pt x="701065" y="140195"/>
                  </a:lnTo>
                  <a:lnTo>
                    <a:pt x="700938" y="138925"/>
                  </a:lnTo>
                  <a:lnTo>
                    <a:pt x="701306" y="137655"/>
                  </a:lnTo>
                  <a:lnTo>
                    <a:pt x="700214" y="135115"/>
                  </a:lnTo>
                  <a:lnTo>
                    <a:pt x="698842" y="135115"/>
                  </a:lnTo>
                  <a:lnTo>
                    <a:pt x="698195" y="133845"/>
                  </a:lnTo>
                  <a:lnTo>
                    <a:pt x="698182" y="132575"/>
                  </a:lnTo>
                  <a:lnTo>
                    <a:pt x="698728" y="130035"/>
                  </a:lnTo>
                  <a:lnTo>
                    <a:pt x="696772" y="130035"/>
                  </a:lnTo>
                  <a:lnTo>
                    <a:pt x="696302" y="128765"/>
                  </a:lnTo>
                  <a:lnTo>
                    <a:pt x="695934" y="128765"/>
                  </a:lnTo>
                  <a:lnTo>
                    <a:pt x="698817" y="127495"/>
                  </a:lnTo>
                  <a:lnTo>
                    <a:pt x="699427" y="127495"/>
                  </a:lnTo>
                  <a:lnTo>
                    <a:pt x="699897" y="126225"/>
                  </a:lnTo>
                  <a:lnTo>
                    <a:pt x="697903" y="126225"/>
                  </a:lnTo>
                  <a:lnTo>
                    <a:pt x="697306" y="124955"/>
                  </a:lnTo>
                  <a:lnTo>
                    <a:pt x="696671" y="124955"/>
                  </a:lnTo>
                  <a:lnTo>
                    <a:pt x="697750" y="123685"/>
                  </a:lnTo>
                  <a:lnTo>
                    <a:pt x="698119" y="122415"/>
                  </a:lnTo>
                  <a:lnTo>
                    <a:pt x="697750" y="121145"/>
                  </a:lnTo>
                  <a:lnTo>
                    <a:pt x="696582" y="118605"/>
                  </a:lnTo>
                  <a:lnTo>
                    <a:pt x="696379" y="117335"/>
                  </a:lnTo>
                  <a:lnTo>
                    <a:pt x="695515" y="114795"/>
                  </a:lnTo>
                  <a:lnTo>
                    <a:pt x="695794" y="113525"/>
                  </a:lnTo>
                  <a:lnTo>
                    <a:pt x="697128" y="112255"/>
                  </a:lnTo>
                  <a:lnTo>
                    <a:pt x="698296" y="110985"/>
                  </a:lnTo>
                  <a:lnTo>
                    <a:pt x="698665" y="110578"/>
                  </a:lnTo>
                  <a:lnTo>
                    <a:pt x="698881" y="109715"/>
                  </a:lnTo>
                  <a:lnTo>
                    <a:pt x="697445" y="109715"/>
                  </a:lnTo>
                  <a:lnTo>
                    <a:pt x="696201" y="109715"/>
                  </a:lnTo>
                  <a:lnTo>
                    <a:pt x="695464" y="110985"/>
                  </a:lnTo>
                  <a:lnTo>
                    <a:pt x="694664" y="109715"/>
                  </a:lnTo>
                  <a:lnTo>
                    <a:pt x="692429" y="109715"/>
                  </a:lnTo>
                  <a:lnTo>
                    <a:pt x="692353" y="109550"/>
                  </a:lnTo>
                  <a:lnTo>
                    <a:pt x="692353" y="201155"/>
                  </a:lnTo>
                  <a:lnTo>
                    <a:pt x="691946" y="201930"/>
                  </a:lnTo>
                  <a:lnTo>
                    <a:pt x="691781" y="201155"/>
                  </a:lnTo>
                  <a:lnTo>
                    <a:pt x="692353" y="201155"/>
                  </a:lnTo>
                  <a:lnTo>
                    <a:pt x="692353" y="109550"/>
                  </a:lnTo>
                  <a:lnTo>
                    <a:pt x="691883" y="108445"/>
                  </a:lnTo>
                  <a:lnTo>
                    <a:pt x="691756" y="107175"/>
                  </a:lnTo>
                  <a:lnTo>
                    <a:pt x="691515" y="105905"/>
                  </a:lnTo>
                  <a:lnTo>
                    <a:pt x="691654" y="105905"/>
                  </a:lnTo>
                  <a:lnTo>
                    <a:pt x="692150" y="104635"/>
                  </a:lnTo>
                  <a:lnTo>
                    <a:pt x="693254" y="107175"/>
                  </a:lnTo>
                  <a:lnTo>
                    <a:pt x="695921" y="107175"/>
                  </a:lnTo>
                  <a:lnTo>
                    <a:pt x="695642" y="108445"/>
                  </a:lnTo>
                  <a:lnTo>
                    <a:pt x="696823" y="108445"/>
                  </a:lnTo>
                  <a:lnTo>
                    <a:pt x="697255" y="108445"/>
                  </a:lnTo>
                  <a:lnTo>
                    <a:pt x="699185" y="108445"/>
                  </a:lnTo>
                  <a:lnTo>
                    <a:pt x="699490" y="109715"/>
                  </a:lnTo>
                  <a:lnTo>
                    <a:pt x="699681" y="110985"/>
                  </a:lnTo>
                  <a:lnTo>
                    <a:pt x="700049" y="112255"/>
                  </a:lnTo>
                  <a:lnTo>
                    <a:pt x="700582" y="112255"/>
                  </a:lnTo>
                  <a:lnTo>
                    <a:pt x="702144" y="113525"/>
                  </a:lnTo>
                  <a:lnTo>
                    <a:pt x="702310" y="113525"/>
                  </a:lnTo>
                  <a:lnTo>
                    <a:pt x="702437" y="114795"/>
                  </a:lnTo>
                  <a:lnTo>
                    <a:pt x="703973" y="117335"/>
                  </a:lnTo>
                  <a:lnTo>
                    <a:pt x="705231" y="118605"/>
                  </a:lnTo>
                  <a:lnTo>
                    <a:pt x="706247" y="119875"/>
                  </a:lnTo>
                  <a:lnTo>
                    <a:pt x="713765" y="131305"/>
                  </a:lnTo>
                  <a:lnTo>
                    <a:pt x="716711" y="135115"/>
                  </a:lnTo>
                  <a:lnTo>
                    <a:pt x="718426" y="137655"/>
                  </a:lnTo>
                  <a:lnTo>
                    <a:pt x="719797" y="138925"/>
                  </a:lnTo>
                  <a:lnTo>
                    <a:pt x="721779" y="141465"/>
                  </a:lnTo>
                  <a:lnTo>
                    <a:pt x="722718" y="142735"/>
                  </a:lnTo>
                  <a:lnTo>
                    <a:pt x="725144" y="142735"/>
                  </a:lnTo>
                  <a:lnTo>
                    <a:pt x="726287" y="145275"/>
                  </a:lnTo>
                  <a:lnTo>
                    <a:pt x="726135" y="146545"/>
                  </a:lnTo>
                  <a:lnTo>
                    <a:pt x="728065" y="146545"/>
                  </a:lnTo>
                  <a:lnTo>
                    <a:pt x="728675" y="147815"/>
                  </a:lnTo>
                  <a:lnTo>
                    <a:pt x="727913" y="150355"/>
                  </a:lnTo>
                  <a:lnTo>
                    <a:pt x="729030" y="150355"/>
                  </a:lnTo>
                  <a:lnTo>
                    <a:pt x="730885" y="152895"/>
                  </a:lnTo>
                  <a:lnTo>
                    <a:pt x="731608" y="154165"/>
                  </a:lnTo>
                  <a:lnTo>
                    <a:pt x="732574" y="155435"/>
                  </a:lnTo>
                  <a:lnTo>
                    <a:pt x="733869" y="155435"/>
                  </a:lnTo>
                  <a:lnTo>
                    <a:pt x="734174" y="156705"/>
                  </a:lnTo>
                  <a:lnTo>
                    <a:pt x="734288" y="157975"/>
                  </a:lnTo>
                  <a:lnTo>
                    <a:pt x="734441" y="159245"/>
                  </a:lnTo>
                  <a:lnTo>
                    <a:pt x="734809" y="160515"/>
                  </a:lnTo>
                  <a:lnTo>
                    <a:pt x="735418" y="160515"/>
                  </a:lnTo>
                  <a:lnTo>
                    <a:pt x="735939" y="161785"/>
                  </a:lnTo>
                  <a:lnTo>
                    <a:pt x="736854" y="161785"/>
                  </a:lnTo>
                  <a:lnTo>
                    <a:pt x="738835" y="163055"/>
                  </a:lnTo>
                  <a:lnTo>
                    <a:pt x="739203" y="163055"/>
                  </a:lnTo>
                  <a:lnTo>
                    <a:pt x="739825" y="161785"/>
                  </a:lnTo>
                  <a:lnTo>
                    <a:pt x="740676" y="161785"/>
                  </a:lnTo>
                  <a:lnTo>
                    <a:pt x="741603" y="160515"/>
                  </a:lnTo>
                  <a:lnTo>
                    <a:pt x="743013" y="157975"/>
                  </a:lnTo>
                  <a:lnTo>
                    <a:pt x="744664" y="156705"/>
                  </a:lnTo>
                  <a:lnTo>
                    <a:pt x="745274" y="155435"/>
                  </a:lnTo>
                  <a:lnTo>
                    <a:pt x="745744" y="154165"/>
                  </a:lnTo>
                  <a:lnTo>
                    <a:pt x="746061" y="154165"/>
                  </a:lnTo>
                  <a:lnTo>
                    <a:pt x="748258" y="151625"/>
                  </a:lnTo>
                  <a:lnTo>
                    <a:pt x="749592" y="149085"/>
                  </a:lnTo>
                  <a:lnTo>
                    <a:pt x="749985" y="14654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5877164" y="2162416"/>
              <a:ext cx="1386780" cy="561695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7395445" y="2478251"/>
              <a:ext cx="770534" cy="247681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6575715" y="554956"/>
              <a:ext cx="7104778" cy="10753599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16041396" y="1308860"/>
              <a:ext cx="1863817" cy="1863817"/>
            </a:xfrm>
            <a:prstGeom prst="rect">
              <a:avLst/>
            </a:prstGeom>
          </p:spPr>
        </p:pic>
        <p:pic>
          <p:nvPicPr>
            <p:cNvPr id="152" name="object 152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17623517" y="1125723"/>
              <a:ext cx="474010" cy="413491"/>
            </a:xfrm>
            <a:prstGeom prst="rect">
              <a:avLst/>
            </a:prstGeom>
          </p:spPr>
        </p:pic>
        <p:pic>
          <p:nvPicPr>
            <p:cNvPr id="153" name="object 153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16697659" y="555004"/>
              <a:ext cx="549815" cy="688340"/>
            </a:xfrm>
            <a:prstGeom prst="rect">
              <a:avLst/>
            </a:prstGeom>
          </p:spPr>
        </p:pic>
        <p:sp>
          <p:nvSpPr>
            <p:cNvPr id="154" name="object 154"/>
            <p:cNvSpPr/>
            <p:nvPr/>
          </p:nvSpPr>
          <p:spPr>
            <a:xfrm>
              <a:off x="4579277" y="10647165"/>
              <a:ext cx="521970" cy="164465"/>
            </a:xfrm>
            <a:custGeom>
              <a:avLst/>
              <a:gdLst/>
              <a:ahLst/>
              <a:cxnLst/>
              <a:rect l="l" t="t" r="r" b="b"/>
              <a:pathLst>
                <a:path w="521970" h="164465">
                  <a:moveTo>
                    <a:pt x="94449" y="26670"/>
                  </a:moveTo>
                  <a:lnTo>
                    <a:pt x="94234" y="25400"/>
                  </a:lnTo>
                  <a:lnTo>
                    <a:pt x="93510" y="24130"/>
                  </a:lnTo>
                  <a:lnTo>
                    <a:pt x="92697" y="24130"/>
                  </a:lnTo>
                  <a:lnTo>
                    <a:pt x="91897" y="22860"/>
                  </a:lnTo>
                  <a:lnTo>
                    <a:pt x="88722" y="19050"/>
                  </a:lnTo>
                  <a:lnTo>
                    <a:pt x="88112" y="17780"/>
                  </a:lnTo>
                  <a:lnTo>
                    <a:pt x="87972" y="17780"/>
                  </a:lnTo>
                  <a:lnTo>
                    <a:pt x="87833" y="16510"/>
                  </a:lnTo>
                  <a:lnTo>
                    <a:pt x="86906" y="16510"/>
                  </a:lnTo>
                  <a:lnTo>
                    <a:pt x="85140" y="15240"/>
                  </a:lnTo>
                  <a:lnTo>
                    <a:pt x="83362" y="16510"/>
                  </a:lnTo>
                  <a:lnTo>
                    <a:pt x="81876" y="16510"/>
                  </a:lnTo>
                  <a:lnTo>
                    <a:pt x="81965" y="15240"/>
                  </a:lnTo>
                  <a:lnTo>
                    <a:pt x="82105" y="15240"/>
                  </a:lnTo>
                  <a:lnTo>
                    <a:pt x="82321" y="13970"/>
                  </a:lnTo>
                  <a:lnTo>
                    <a:pt x="80657" y="15240"/>
                  </a:lnTo>
                  <a:lnTo>
                    <a:pt x="79324" y="15240"/>
                  </a:lnTo>
                  <a:lnTo>
                    <a:pt x="78803" y="13970"/>
                  </a:lnTo>
                  <a:lnTo>
                    <a:pt x="78295" y="12700"/>
                  </a:lnTo>
                  <a:lnTo>
                    <a:pt x="76873" y="13970"/>
                  </a:lnTo>
                  <a:lnTo>
                    <a:pt x="73037" y="13970"/>
                  </a:lnTo>
                  <a:lnTo>
                    <a:pt x="72059" y="12700"/>
                  </a:lnTo>
                  <a:lnTo>
                    <a:pt x="71526" y="10160"/>
                  </a:lnTo>
                  <a:lnTo>
                    <a:pt x="70612" y="10160"/>
                  </a:lnTo>
                  <a:lnTo>
                    <a:pt x="70612" y="30480"/>
                  </a:lnTo>
                  <a:lnTo>
                    <a:pt x="69977" y="31750"/>
                  </a:lnTo>
                  <a:lnTo>
                    <a:pt x="69380" y="31750"/>
                  </a:lnTo>
                  <a:lnTo>
                    <a:pt x="67945" y="30480"/>
                  </a:lnTo>
                  <a:lnTo>
                    <a:pt x="67132" y="30480"/>
                  </a:lnTo>
                  <a:lnTo>
                    <a:pt x="67386" y="29210"/>
                  </a:lnTo>
                  <a:lnTo>
                    <a:pt x="68668" y="29210"/>
                  </a:lnTo>
                  <a:lnTo>
                    <a:pt x="69799" y="30480"/>
                  </a:lnTo>
                  <a:lnTo>
                    <a:pt x="70612" y="30480"/>
                  </a:lnTo>
                  <a:lnTo>
                    <a:pt x="70612" y="10160"/>
                  </a:lnTo>
                  <a:lnTo>
                    <a:pt x="69926" y="10160"/>
                  </a:lnTo>
                  <a:lnTo>
                    <a:pt x="69926" y="12700"/>
                  </a:lnTo>
                  <a:lnTo>
                    <a:pt x="69481" y="12700"/>
                  </a:lnTo>
                  <a:lnTo>
                    <a:pt x="68745" y="15240"/>
                  </a:lnTo>
                  <a:lnTo>
                    <a:pt x="67894" y="12700"/>
                  </a:lnTo>
                  <a:lnTo>
                    <a:pt x="68732" y="11430"/>
                  </a:lnTo>
                  <a:lnTo>
                    <a:pt x="69672" y="11430"/>
                  </a:lnTo>
                  <a:lnTo>
                    <a:pt x="69926" y="12700"/>
                  </a:lnTo>
                  <a:lnTo>
                    <a:pt x="69926" y="10160"/>
                  </a:lnTo>
                  <a:lnTo>
                    <a:pt x="67932" y="10160"/>
                  </a:lnTo>
                  <a:lnTo>
                    <a:pt x="67373" y="11430"/>
                  </a:lnTo>
                  <a:lnTo>
                    <a:pt x="64249" y="11430"/>
                  </a:lnTo>
                  <a:lnTo>
                    <a:pt x="62941" y="10160"/>
                  </a:lnTo>
                  <a:lnTo>
                    <a:pt x="63017" y="8890"/>
                  </a:lnTo>
                  <a:lnTo>
                    <a:pt x="56540" y="8890"/>
                  </a:lnTo>
                  <a:lnTo>
                    <a:pt x="56375" y="11430"/>
                  </a:lnTo>
                  <a:lnTo>
                    <a:pt x="55943" y="12700"/>
                  </a:lnTo>
                  <a:lnTo>
                    <a:pt x="55232" y="11430"/>
                  </a:lnTo>
                  <a:lnTo>
                    <a:pt x="55003" y="10160"/>
                  </a:lnTo>
                  <a:lnTo>
                    <a:pt x="54775" y="8890"/>
                  </a:lnTo>
                  <a:lnTo>
                    <a:pt x="50533" y="8890"/>
                  </a:lnTo>
                  <a:lnTo>
                    <a:pt x="50533" y="28956"/>
                  </a:lnTo>
                  <a:lnTo>
                    <a:pt x="49784" y="27940"/>
                  </a:lnTo>
                  <a:lnTo>
                    <a:pt x="50482" y="27940"/>
                  </a:lnTo>
                  <a:lnTo>
                    <a:pt x="50533" y="28956"/>
                  </a:lnTo>
                  <a:lnTo>
                    <a:pt x="50533" y="8890"/>
                  </a:lnTo>
                  <a:lnTo>
                    <a:pt x="48971" y="8890"/>
                  </a:lnTo>
                  <a:lnTo>
                    <a:pt x="46710" y="10160"/>
                  </a:lnTo>
                  <a:lnTo>
                    <a:pt x="45402" y="7620"/>
                  </a:lnTo>
                  <a:lnTo>
                    <a:pt x="45250" y="7620"/>
                  </a:lnTo>
                  <a:lnTo>
                    <a:pt x="45059" y="6350"/>
                  </a:lnTo>
                  <a:lnTo>
                    <a:pt x="43205" y="6350"/>
                  </a:lnTo>
                  <a:lnTo>
                    <a:pt x="42405" y="7620"/>
                  </a:lnTo>
                  <a:lnTo>
                    <a:pt x="41630" y="6350"/>
                  </a:lnTo>
                  <a:lnTo>
                    <a:pt x="40894" y="6350"/>
                  </a:lnTo>
                  <a:lnTo>
                    <a:pt x="40487" y="2540"/>
                  </a:lnTo>
                  <a:lnTo>
                    <a:pt x="38519" y="1270"/>
                  </a:lnTo>
                  <a:lnTo>
                    <a:pt x="36512" y="2006"/>
                  </a:lnTo>
                  <a:lnTo>
                    <a:pt x="36512" y="39370"/>
                  </a:lnTo>
                  <a:lnTo>
                    <a:pt x="36499" y="40640"/>
                  </a:lnTo>
                  <a:lnTo>
                    <a:pt x="36512" y="39370"/>
                  </a:lnTo>
                  <a:lnTo>
                    <a:pt x="36512" y="2006"/>
                  </a:lnTo>
                  <a:lnTo>
                    <a:pt x="35013" y="2540"/>
                  </a:lnTo>
                  <a:lnTo>
                    <a:pt x="33083" y="1270"/>
                  </a:lnTo>
                  <a:lnTo>
                    <a:pt x="31432" y="0"/>
                  </a:lnTo>
                  <a:lnTo>
                    <a:pt x="30607" y="0"/>
                  </a:lnTo>
                  <a:lnTo>
                    <a:pt x="29171" y="1270"/>
                  </a:lnTo>
                  <a:lnTo>
                    <a:pt x="27622" y="1270"/>
                  </a:lnTo>
                  <a:lnTo>
                    <a:pt x="27622" y="44450"/>
                  </a:lnTo>
                  <a:lnTo>
                    <a:pt x="27508" y="45720"/>
                  </a:lnTo>
                  <a:lnTo>
                    <a:pt x="26949" y="45720"/>
                  </a:lnTo>
                  <a:lnTo>
                    <a:pt x="26758" y="44450"/>
                  </a:lnTo>
                  <a:lnTo>
                    <a:pt x="27622" y="44450"/>
                  </a:lnTo>
                  <a:lnTo>
                    <a:pt x="27622" y="1270"/>
                  </a:lnTo>
                  <a:lnTo>
                    <a:pt x="27152" y="1270"/>
                  </a:lnTo>
                  <a:lnTo>
                    <a:pt x="26581" y="1625"/>
                  </a:lnTo>
                  <a:lnTo>
                    <a:pt x="26581" y="34290"/>
                  </a:lnTo>
                  <a:lnTo>
                    <a:pt x="26352" y="35560"/>
                  </a:lnTo>
                  <a:lnTo>
                    <a:pt x="26073" y="35471"/>
                  </a:lnTo>
                  <a:lnTo>
                    <a:pt x="26073" y="85090"/>
                  </a:lnTo>
                  <a:lnTo>
                    <a:pt x="25831" y="85090"/>
                  </a:lnTo>
                  <a:lnTo>
                    <a:pt x="24904" y="86360"/>
                  </a:lnTo>
                  <a:lnTo>
                    <a:pt x="25095" y="83820"/>
                  </a:lnTo>
                  <a:lnTo>
                    <a:pt x="25615" y="83820"/>
                  </a:lnTo>
                  <a:lnTo>
                    <a:pt x="26073" y="85090"/>
                  </a:lnTo>
                  <a:lnTo>
                    <a:pt x="26073" y="35471"/>
                  </a:lnTo>
                  <a:lnTo>
                    <a:pt x="23215" y="34429"/>
                  </a:lnTo>
                  <a:lnTo>
                    <a:pt x="23215" y="44450"/>
                  </a:lnTo>
                  <a:lnTo>
                    <a:pt x="22834" y="48260"/>
                  </a:lnTo>
                  <a:lnTo>
                    <a:pt x="21907" y="47155"/>
                  </a:lnTo>
                  <a:lnTo>
                    <a:pt x="21907" y="92710"/>
                  </a:lnTo>
                  <a:lnTo>
                    <a:pt x="19685" y="95250"/>
                  </a:lnTo>
                  <a:lnTo>
                    <a:pt x="19926" y="93980"/>
                  </a:lnTo>
                  <a:lnTo>
                    <a:pt x="20231" y="93980"/>
                  </a:lnTo>
                  <a:lnTo>
                    <a:pt x="20891" y="92710"/>
                  </a:lnTo>
                  <a:lnTo>
                    <a:pt x="21907" y="92710"/>
                  </a:lnTo>
                  <a:lnTo>
                    <a:pt x="21907" y="47155"/>
                  </a:lnTo>
                  <a:lnTo>
                    <a:pt x="21780" y="46990"/>
                  </a:lnTo>
                  <a:lnTo>
                    <a:pt x="21209" y="46990"/>
                  </a:lnTo>
                  <a:lnTo>
                    <a:pt x="21844" y="45720"/>
                  </a:lnTo>
                  <a:lnTo>
                    <a:pt x="22085" y="45720"/>
                  </a:lnTo>
                  <a:lnTo>
                    <a:pt x="21729" y="44450"/>
                  </a:lnTo>
                  <a:lnTo>
                    <a:pt x="21221" y="43180"/>
                  </a:lnTo>
                  <a:lnTo>
                    <a:pt x="22847" y="43180"/>
                  </a:lnTo>
                  <a:lnTo>
                    <a:pt x="23215" y="44450"/>
                  </a:lnTo>
                  <a:lnTo>
                    <a:pt x="23215" y="34429"/>
                  </a:lnTo>
                  <a:lnTo>
                    <a:pt x="22834" y="34290"/>
                  </a:lnTo>
                  <a:lnTo>
                    <a:pt x="22936" y="33020"/>
                  </a:lnTo>
                  <a:lnTo>
                    <a:pt x="26454" y="34290"/>
                  </a:lnTo>
                  <a:lnTo>
                    <a:pt x="26581" y="34290"/>
                  </a:lnTo>
                  <a:lnTo>
                    <a:pt x="26581" y="1625"/>
                  </a:lnTo>
                  <a:lnTo>
                    <a:pt x="25057" y="2540"/>
                  </a:lnTo>
                  <a:lnTo>
                    <a:pt x="23215" y="2540"/>
                  </a:lnTo>
                  <a:lnTo>
                    <a:pt x="17335" y="10160"/>
                  </a:lnTo>
                  <a:lnTo>
                    <a:pt x="16408" y="16510"/>
                  </a:lnTo>
                  <a:lnTo>
                    <a:pt x="20447" y="25400"/>
                  </a:lnTo>
                  <a:lnTo>
                    <a:pt x="19291" y="25400"/>
                  </a:lnTo>
                  <a:lnTo>
                    <a:pt x="18237" y="26670"/>
                  </a:lnTo>
                  <a:lnTo>
                    <a:pt x="17741" y="29210"/>
                  </a:lnTo>
                  <a:lnTo>
                    <a:pt x="17538" y="31750"/>
                  </a:lnTo>
                  <a:lnTo>
                    <a:pt x="17233" y="31750"/>
                  </a:lnTo>
                  <a:lnTo>
                    <a:pt x="17195" y="34290"/>
                  </a:lnTo>
                  <a:lnTo>
                    <a:pt x="17424" y="35560"/>
                  </a:lnTo>
                  <a:lnTo>
                    <a:pt x="18910" y="35560"/>
                  </a:lnTo>
                  <a:lnTo>
                    <a:pt x="19151" y="36830"/>
                  </a:lnTo>
                  <a:lnTo>
                    <a:pt x="19354" y="36830"/>
                  </a:lnTo>
                  <a:lnTo>
                    <a:pt x="19697" y="38100"/>
                  </a:lnTo>
                  <a:lnTo>
                    <a:pt x="19227" y="39370"/>
                  </a:lnTo>
                  <a:lnTo>
                    <a:pt x="16306" y="38100"/>
                  </a:lnTo>
                  <a:lnTo>
                    <a:pt x="16700" y="40640"/>
                  </a:lnTo>
                  <a:lnTo>
                    <a:pt x="15659" y="43180"/>
                  </a:lnTo>
                  <a:lnTo>
                    <a:pt x="15684" y="45720"/>
                  </a:lnTo>
                  <a:lnTo>
                    <a:pt x="15074" y="46990"/>
                  </a:lnTo>
                  <a:lnTo>
                    <a:pt x="14008" y="48260"/>
                  </a:lnTo>
                  <a:lnTo>
                    <a:pt x="15201" y="52070"/>
                  </a:lnTo>
                  <a:lnTo>
                    <a:pt x="14693" y="54660"/>
                  </a:lnTo>
                  <a:lnTo>
                    <a:pt x="14693" y="64770"/>
                  </a:lnTo>
                  <a:lnTo>
                    <a:pt x="13855" y="63500"/>
                  </a:lnTo>
                  <a:lnTo>
                    <a:pt x="14439" y="63500"/>
                  </a:lnTo>
                  <a:lnTo>
                    <a:pt x="14693" y="64770"/>
                  </a:lnTo>
                  <a:lnTo>
                    <a:pt x="14693" y="54660"/>
                  </a:lnTo>
                  <a:lnTo>
                    <a:pt x="14452" y="55880"/>
                  </a:lnTo>
                  <a:lnTo>
                    <a:pt x="11811" y="57150"/>
                  </a:lnTo>
                  <a:lnTo>
                    <a:pt x="12319" y="57150"/>
                  </a:lnTo>
                  <a:lnTo>
                    <a:pt x="11696" y="58420"/>
                  </a:lnTo>
                  <a:lnTo>
                    <a:pt x="11328" y="58420"/>
                  </a:lnTo>
                  <a:lnTo>
                    <a:pt x="11264" y="59690"/>
                  </a:lnTo>
                  <a:lnTo>
                    <a:pt x="11417" y="60960"/>
                  </a:lnTo>
                  <a:lnTo>
                    <a:pt x="11633" y="62230"/>
                  </a:lnTo>
                  <a:lnTo>
                    <a:pt x="11798" y="64770"/>
                  </a:lnTo>
                  <a:lnTo>
                    <a:pt x="11379" y="66040"/>
                  </a:lnTo>
                  <a:lnTo>
                    <a:pt x="10375" y="66040"/>
                  </a:lnTo>
                  <a:lnTo>
                    <a:pt x="10515" y="67310"/>
                  </a:lnTo>
                  <a:lnTo>
                    <a:pt x="12636" y="67310"/>
                  </a:lnTo>
                  <a:lnTo>
                    <a:pt x="13449" y="68580"/>
                  </a:lnTo>
                  <a:lnTo>
                    <a:pt x="13982" y="68580"/>
                  </a:lnTo>
                  <a:lnTo>
                    <a:pt x="14376" y="69850"/>
                  </a:lnTo>
                  <a:lnTo>
                    <a:pt x="14871" y="71120"/>
                  </a:lnTo>
                  <a:lnTo>
                    <a:pt x="14338" y="71120"/>
                  </a:lnTo>
                  <a:lnTo>
                    <a:pt x="13906" y="72390"/>
                  </a:lnTo>
                  <a:lnTo>
                    <a:pt x="13309" y="72390"/>
                  </a:lnTo>
                  <a:lnTo>
                    <a:pt x="13309" y="80010"/>
                  </a:lnTo>
                  <a:lnTo>
                    <a:pt x="12763" y="80010"/>
                  </a:lnTo>
                  <a:lnTo>
                    <a:pt x="12230" y="78740"/>
                  </a:lnTo>
                  <a:lnTo>
                    <a:pt x="13208" y="78740"/>
                  </a:lnTo>
                  <a:lnTo>
                    <a:pt x="13309" y="80010"/>
                  </a:lnTo>
                  <a:lnTo>
                    <a:pt x="13309" y="72390"/>
                  </a:lnTo>
                  <a:lnTo>
                    <a:pt x="12344" y="71208"/>
                  </a:lnTo>
                  <a:lnTo>
                    <a:pt x="12344" y="73660"/>
                  </a:lnTo>
                  <a:lnTo>
                    <a:pt x="11938" y="74930"/>
                  </a:lnTo>
                  <a:lnTo>
                    <a:pt x="11150" y="74930"/>
                  </a:lnTo>
                  <a:lnTo>
                    <a:pt x="11201" y="73660"/>
                  </a:lnTo>
                  <a:lnTo>
                    <a:pt x="12344" y="73660"/>
                  </a:lnTo>
                  <a:lnTo>
                    <a:pt x="12344" y="71208"/>
                  </a:lnTo>
                  <a:lnTo>
                    <a:pt x="9067" y="71120"/>
                  </a:lnTo>
                  <a:lnTo>
                    <a:pt x="8724" y="72390"/>
                  </a:lnTo>
                  <a:lnTo>
                    <a:pt x="8597" y="73660"/>
                  </a:lnTo>
                  <a:lnTo>
                    <a:pt x="8813" y="73660"/>
                  </a:lnTo>
                  <a:lnTo>
                    <a:pt x="8153" y="74930"/>
                  </a:lnTo>
                  <a:lnTo>
                    <a:pt x="7747" y="76200"/>
                  </a:lnTo>
                  <a:lnTo>
                    <a:pt x="7454" y="80010"/>
                  </a:lnTo>
                  <a:lnTo>
                    <a:pt x="6718" y="81280"/>
                  </a:lnTo>
                  <a:lnTo>
                    <a:pt x="7213" y="82550"/>
                  </a:lnTo>
                  <a:lnTo>
                    <a:pt x="7340" y="83820"/>
                  </a:lnTo>
                  <a:lnTo>
                    <a:pt x="7035" y="85090"/>
                  </a:lnTo>
                  <a:lnTo>
                    <a:pt x="7810" y="85090"/>
                  </a:lnTo>
                  <a:lnTo>
                    <a:pt x="9499" y="86360"/>
                  </a:lnTo>
                  <a:lnTo>
                    <a:pt x="10337" y="87630"/>
                  </a:lnTo>
                  <a:lnTo>
                    <a:pt x="9080" y="87630"/>
                  </a:lnTo>
                  <a:lnTo>
                    <a:pt x="7683" y="90170"/>
                  </a:lnTo>
                  <a:lnTo>
                    <a:pt x="7289" y="91440"/>
                  </a:lnTo>
                  <a:lnTo>
                    <a:pt x="6654" y="92710"/>
                  </a:lnTo>
                  <a:lnTo>
                    <a:pt x="5435" y="92710"/>
                  </a:lnTo>
                  <a:lnTo>
                    <a:pt x="5105" y="93980"/>
                  </a:lnTo>
                  <a:lnTo>
                    <a:pt x="4241" y="93980"/>
                  </a:lnTo>
                  <a:lnTo>
                    <a:pt x="3822" y="95250"/>
                  </a:lnTo>
                  <a:lnTo>
                    <a:pt x="3670" y="96520"/>
                  </a:lnTo>
                  <a:lnTo>
                    <a:pt x="3898" y="96520"/>
                  </a:lnTo>
                  <a:lnTo>
                    <a:pt x="4457" y="97790"/>
                  </a:lnTo>
                  <a:lnTo>
                    <a:pt x="5270" y="97790"/>
                  </a:lnTo>
                  <a:lnTo>
                    <a:pt x="5245" y="99060"/>
                  </a:lnTo>
                  <a:lnTo>
                    <a:pt x="6070" y="99060"/>
                  </a:lnTo>
                  <a:lnTo>
                    <a:pt x="6375" y="97790"/>
                  </a:lnTo>
                  <a:lnTo>
                    <a:pt x="9423" y="97790"/>
                  </a:lnTo>
                  <a:lnTo>
                    <a:pt x="9296" y="99060"/>
                  </a:lnTo>
                  <a:lnTo>
                    <a:pt x="8890" y="100330"/>
                  </a:lnTo>
                  <a:lnTo>
                    <a:pt x="6718" y="100330"/>
                  </a:lnTo>
                  <a:lnTo>
                    <a:pt x="5270" y="101600"/>
                  </a:lnTo>
                  <a:lnTo>
                    <a:pt x="5003" y="101815"/>
                  </a:lnTo>
                  <a:lnTo>
                    <a:pt x="5003" y="104140"/>
                  </a:lnTo>
                  <a:lnTo>
                    <a:pt x="4991" y="105410"/>
                  </a:lnTo>
                  <a:lnTo>
                    <a:pt x="4737" y="104140"/>
                  </a:lnTo>
                  <a:lnTo>
                    <a:pt x="5003" y="104140"/>
                  </a:lnTo>
                  <a:lnTo>
                    <a:pt x="5003" y="101815"/>
                  </a:lnTo>
                  <a:lnTo>
                    <a:pt x="2120" y="104140"/>
                  </a:lnTo>
                  <a:lnTo>
                    <a:pt x="3340" y="107950"/>
                  </a:lnTo>
                  <a:lnTo>
                    <a:pt x="4292" y="110490"/>
                  </a:lnTo>
                  <a:lnTo>
                    <a:pt x="4953" y="111760"/>
                  </a:lnTo>
                  <a:lnTo>
                    <a:pt x="2095" y="113030"/>
                  </a:lnTo>
                  <a:lnTo>
                    <a:pt x="762" y="115570"/>
                  </a:lnTo>
                  <a:lnTo>
                    <a:pt x="952" y="118110"/>
                  </a:lnTo>
                  <a:lnTo>
                    <a:pt x="3225" y="118110"/>
                  </a:lnTo>
                  <a:lnTo>
                    <a:pt x="3517" y="119380"/>
                  </a:lnTo>
                  <a:lnTo>
                    <a:pt x="1803" y="121920"/>
                  </a:lnTo>
                  <a:lnTo>
                    <a:pt x="1460" y="120650"/>
                  </a:lnTo>
                  <a:lnTo>
                    <a:pt x="0" y="120650"/>
                  </a:lnTo>
                  <a:lnTo>
                    <a:pt x="596" y="123190"/>
                  </a:lnTo>
                  <a:lnTo>
                    <a:pt x="1612" y="123190"/>
                  </a:lnTo>
                  <a:lnTo>
                    <a:pt x="1320" y="124460"/>
                  </a:lnTo>
                  <a:lnTo>
                    <a:pt x="1346" y="128270"/>
                  </a:lnTo>
                  <a:lnTo>
                    <a:pt x="1435" y="129540"/>
                  </a:lnTo>
                  <a:lnTo>
                    <a:pt x="495" y="129540"/>
                  </a:lnTo>
                  <a:lnTo>
                    <a:pt x="444" y="130810"/>
                  </a:lnTo>
                  <a:lnTo>
                    <a:pt x="685" y="130810"/>
                  </a:lnTo>
                  <a:lnTo>
                    <a:pt x="1193" y="132080"/>
                  </a:lnTo>
                  <a:lnTo>
                    <a:pt x="3670" y="133350"/>
                  </a:lnTo>
                  <a:lnTo>
                    <a:pt x="4546" y="134620"/>
                  </a:lnTo>
                  <a:lnTo>
                    <a:pt x="5727" y="133350"/>
                  </a:lnTo>
                  <a:lnTo>
                    <a:pt x="6680" y="134620"/>
                  </a:lnTo>
                  <a:lnTo>
                    <a:pt x="7213" y="134620"/>
                  </a:lnTo>
                  <a:lnTo>
                    <a:pt x="7378" y="135890"/>
                  </a:lnTo>
                  <a:lnTo>
                    <a:pt x="6413" y="135890"/>
                  </a:lnTo>
                  <a:lnTo>
                    <a:pt x="6311" y="137160"/>
                  </a:lnTo>
                  <a:lnTo>
                    <a:pt x="7277" y="137160"/>
                  </a:lnTo>
                  <a:lnTo>
                    <a:pt x="8470" y="138430"/>
                  </a:lnTo>
                  <a:lnTo>
                    <a:pt x="9956" y="139700"/>
                  </a:lnTo>
                  <a:lnTo>
                    <a:pt x="12674" y="142240"/>
                  </a:lnTo>
                  <a:lnTo>
                    <a:pt x="13589" y="142240"/>
                  </a:lnTo>
                  <a:lnTo>
                    <a:pt x="13627" y="140970"/>
                  </a:lnTo>
                  <a:lnTo>
                    <a:pt x="13843" y="140970"/>
                  </a:lnTo>
                  <a:lnTo>
                    <a:pt x="14185" y="142240"/>
                  </a:lnTo>
                  <a:lnTo>
                    <a:pt x="14439" y="143510"/>
                  </a:lnTo>
                  <a:lnTo>
                    <a:pt x="16344" y="143510"/>
                  </a:lnTo>
                  <a:lnTo>
                    <a:pt x="17170" y="144780"/>
                  </a:lnTo>
                  <a:lnTo>
                    <a:pt x="17957" y="144780"/>
                  </a:lnTo>
                  <a:lnTo>
                    <a:pt x="18503" y="143510"/>
                  </a:lnTo>
                  <a:lnTo>
                    <a:pt x="18770" y="143510"/>
                  </a:lnTo>
                  <a:lnTo>
                    <a:pt x="19138" y="142240"/>
                  </a:lnTo>
                  <a:lnTo>
                    <a:pt x="19215" y="140970"/>
                  </a:lnTo>
                  <a:lnTo>
                    <a:pt x="19329" y="142240"/>
                  </a:lnTo>
                  <a:lnTo>
                    <a:pt x="20078" y="143510"/>
                  </a:lnTo>
                  <a:lnTo>
                    <a:pt x="22834" y="143510"/>
                  </a:lnTo>
                  <a:lnTo>
                    <a:pt x="23964" y="144780"/>
                  </a:lnTo>
                  <a:lnTo>
                    <a:pt x="23622" y="146050"/>
                  </a:lnTo>
                  <a:lnTo>
                    <a:pt x="23698" y="147320"/>
                  </a:lnTo>
                  <a:lnTo>
                    <a:pt x="24587" y="148590"/>
                  </a:lnTo>
                  <a:lnTo>
                    <a:pt x="26314" y="148590"/>
                  </a:lnTo>
                  <a:lnTo>
                    <a:pt x="27330" y="146050"/>
                  </a:lnTo>
                  <a:lnTo>
                    <a:pt x="28067" y="144780"/>
                  </a:lnTo>
                  <a:lnTo>
                    <a:pt x="28816" y="144780"/>
                  </a:lnTo>
                  <a:lnTo>
                    <a:pt x="29260" y="146050"/>
                  </a:lnTo>
                  <a:lnTo>
                    <a:pt x="29298" y="147320"/>
                  </a:lnTo>
                  <a:lnTo>
                    <a:pt x="29502" y="148590"/>
                  </a:lnTo>
                  <a:lnTo>
                    <a:pt x="32715" y="148590"/>
                  </a:lnTo>
                  <a:lnTo>
                    <a:pt x="33286" y="149860"/>
                  </a:lnTo>
                  <a:lnTo>
                    <a:pt x="34493" y="148590"/>
                  </a:lnTo>
                  <a:lnTo>
                    <a:pt x="36842" y="148590"/>
                  </a:lnTo>
                  <a:lnTo>
                    <a:pt x="37503" y="149860"/>
                  </a:lnTo>
                  <a:lnTo>
                    <a:pt x="38277" y="149860"/>
                  </a:lnTo>
                  <a:lnTo>
                    <a:pt x="40665" y="148590"/>
                  </a:lnTo>
                  <a:lnTo>
                    <a:pt x="41465" y="149860"/>
                  </a:lnTo>
                  <a:lnTo>
                    <a:pt x="41948" y="151130"/>
                  </a:lnTo>
                  <a:lnTo>
                    <a:pt x="42291" y="152400"/>
                  </a:lnTo>
                  <a:lnTo>
                    <a:pt x="44208" y="152400"/>
                  </a:lnTo>
                  <a:lnTo>
                    <a:pt x="45046" y="151130"/>
                  </a:lnTo>
                  <a:lnTo>
                    <a:pt x="45453" y="151130"/>
                  </a:lnTo>
                  <a:lnTo>
                    <a:pt x="45999" y="152400"/>
                  </a:lnTo>
                  <a:lnTo>
                    <a:pt x="46901" y="151130"/>
                  </a:lnTo>
                  <a:lnTo>
                    <a:pt x="47993" y="151130"/>
                  </a:lnTo>
                  <a:lnTo>
                    <a:pt x="49263" y="152400"/>
                  </a:lnTo>
                  <a:lnTo>
                    <a:pt x="50723" y="151130"/>
                  </a:lnTo>
                  <a:lnTo>
                    <a:pt x="52082" y="151130"/>
                  </a:lnTo>
                  <a:lnTo>
                    <a:pt x="53327" y="152400"/>
                  </a:lnTo>
                  <a:lnTo>
                    <a:pt x="55473" y="152400"/>
                  </a:lnTo>
                  <a:lnTo>
                    <a:pt x="56781" y="153670"/>
                  </a:lnTo>
                  <a:lnTo>
                    <a:pt x="61290" y="153670"/>
                  </a:lnTo>
                  <a:lnTo>
                    <a:pt x="62814" y="152400"/>
                  </a:lnTo>
                  <a:lnTo>
                    <a:pt x="67195" y="152400"/>
                  </a:lnTo>
                  <a:lnTo>
                    <a:pt x="67906" y="151130"/>
                  </a:lnTo>
                  <a:lnTo>
                    <a:pt x="68122" y="151130"/>
                  </a:lnTo>
                  <a:lnTo>
                    <a:pt x="68491" y="149860"/>
                  </a:lnTo>
                  <a:lnTo>
                    <a:pt x="68986" y="148590"/>
                  </a:lnTo>
                  <a:lnTo>
                    <a:pt x="69837" y="146050"/>
                  </a:lnTo>
                  <a:lnTo>
                    <a:pt x="69456" y="144780"/>
                  </a:lnTo>
                  <a:lnTo>
                    <a:pt x="68707" y="142240"/>
                  </a:lnTo>
                  <a:lnTo>
                    <a:pt x="68630" y="140970"/>
                  </a:lnTo>
                  <a:lnTo>
                    <a:pt x="68541" y="139700"/>
                  </a:lnTo>
                  <a:lnTo>
                    <a:pt x="68961" y="138430"/>
                  </a:lnTo>
                  <a:lnTo>
                    <a:pt x="69380" y="137160"/>
                  </a:lnTo>
                  <a:lnTo>
                    <a:pt x="67945" y="135890"/>
                  </a:lnTo>
                  <a:lnTo>
                    <a:pt x="67576" y="134620"/>
                  </a:lnTo>
                  <a:lnTo>
                    <a:pt x="68211" y="133350"/>
                  </a:lnTo>
                  <a:lnTo>
                    <a:pt x="66522" y="133350"/>
                  </a:lnTo>
                  <a:lnTo>
                    <a:pt x="65265" y="132080"/>
                  </a:lnTo>
                  <a:lnTo>
                    <a:pt x="64477" y="132080"/>
                  </a:lnTo>
                  <a:lnTo>
                    <a:pt x="64985" y="133350"/>
                  </a:lnTo>
                  <a:lnTo>
                    <a:pt x="65189" y="134620"/>
                  </a:lnTo>
                  <a:lnTo>
                    <a:pt x="60909" y="134620"/>
                  </a:lnTo>
                  <a:lnTo>
                    <a:pt x="60706" y="135890"/>
                  </a:lnTo>
                  <a:lnTo>
                    <a:pt x="58991" y="134620"/>
                  </a:lnTo>
                  <a:lnTo>
                    <a:pt x="57759" y="134620"/>
                  </a:lnTo>
                  <a:lnTo>
                    <a:pt x="57035" y="133350"/>
                  </a:lnTo>
                  <a:lnTo>
                    <a:pt x="55676" y="132080"/>
                  </a:lnTo>
                  <a:lnTo>
                    <a:pt x="54000" y="130810"/>
                  </a:lnTo>
                  <a:lnTo>
                    <a:pt x="54571" y="133350"/>
                  </a:lnTo>
                  <a:lnTo>
                    <a:pt x="54203" y="135890"/>
                  </a:lnTo>
                  <a:lnTo>
                    <a:pt x="52895" y="137160"/>
                  </a:lnTo>
                  <a:lnTo>
                    <a:pt x="52387" y="135890"/>
                  </a:lnTo>
                  <a:lnTo>
                    <a:pt x="52171" y="134620"/>
                  </a:lnTo>
                  <a:lnTo>
                    <a:pt x="52031" y="134620"/>
                  </a:lnTo>
                  <a:lnTo>
                    <a:pt x="51600" y="133350"/>
                  </a:lnTo>
                  <a:lnTo>
                    <a:pt x="49669" y="133350"/>
                  </a:lnTo>
                  <a:lnTo>
                    <a:pt x="49339" y="132080"/>
                  </a:lnTo>
                  <a:lnTo>
                    <a:pt x="49110" y="132080"/>
                  </a:lnTo>
                  <a:lnTo>
                    <a:pt x="49110" y="147320"/>
                  </a:lnTo>
                  <a:lnTo>
                    <a:pt x="48856" y="148590"/>
                  </a:lnTo>
                  <a:lnTo>
                    <a:pt x="48425" y="148590"/>
                  </a:lnTo>
                  <a:lnTo>
                    <a:pt x="48856" y="146050"/>
                  </a:lnTo>
                  <a:lnTo>
                    <a:pt x="49110" y="147320"/>
                  </a:lnTo>
                  <a:lnTo>
                    <a:pt x="49110" y="132080"/>
                  </a:lnTo>
                  <a:lnTo>
                    <a:pt x="48361" y="132080"/>
                  </a:lnTo>
                  <a:lnTo>
                    <a:pt x="47701" y="131330"/>
                  </a:lnTo>
                  <a:lnTo>
                    <a:pt x="47701" y="139700"/>
                  </a:lnTo>
                  <a:lnTo>
                    <a:pt x="46824" y="139700"/>
                  </a:lnTo>
                  <a:lnTo>
                    <a:pt x="47193" y="138430"/>
                  </a:lnTo>
                  <a:lnTo>
                    <a:pt x="47434" y="138430"/>
                  </a:lnTo>
                  <a:lnTo>
                    <a:pt x="47701" y="139700"/>
                  </a:lnTo>
                  <a:lnTo>
                    <a:pt x="47701" y="131330"/>
                  </a:lnTo>
                  <a:lnTo>
                    <a:pt x="47244" y="130810"/>
                  </a:lnTo>
                  <a:lnTo>
                    <a:pt x="46418" y="130810"/>
                  </a:lnTo>
                  <a:lnTo>
                    <a:pt x="44450" y="132080"/>
                  </a:lnTo>
                  <a:lnTo>
                    <a:pt x="43751" y="132080"/>
                  </a:lnTo>
                  <a:lnTo>
                    <a:pt x="43472" y="130810"/>
                  </a:lnTo>
                  <a:lnTo>
                    <a:pt x="43370" y="129540"/>
                  </a:lnTo>
                  <a:lnTo>
                    <a:pt x="43040" y="128270"/>
                  </a:lnTo>
                  <a:lnTo>
                    <a:pt x="42468" y="128270"/>
                  </a:lnTo>
                  <a:lnTo>
                    <a:pt x="41198" y="129540"/>
                  </a:lnTo>
                  <a:lnTo>
                    <a:pt x="38658" y="129540"/>
                  </a:lnTo>
                  <a:lnTo>
                    <a:pt x="38087" y="130810"/>
                  </a:lnTo>
                  <a:lnTo>
                    <a:pt x="37985" y="132080"/>
                  </a:lnTo>
                  <a:lnTo>
                    <a:pt x="37160" y="132080"/>
                  </a:lnTo>
                  <a:lnTo>
                    <a:pt x="36626" y="130810"/>
                  </a:lnTo>
                  <a:lnTo>
                    <a:pt x="36042" y="130810"/>
                  </a:lnTo>
                  <a:lnTo>
                    <a:pt x="37096" y="129540"/>
                  </a:lnTo>
                  <a:lnTo>
                    <a:pt x="36550" y="128270"/>
                  </a:lnTo>
                  <a:lnTo>
                    <a:pt x="36334" y="127000"/>
                  </a:lnTo>
                  <a:lnTo>
                    <a:pt x="35610" y="127000"/>
                  </a:lnTo>
                  <a:lnTo>
                    <a:pt x="34671" y="125730"/>
                  </a:lnTo>
                  <a:lnTo>
                    <a:pt x="34937" y="128270"/>
                  </a:lnTo>
                  <a:lnTo>
                    <a:pt x="34429" y="129540"/>
                  </a:lnTo>
                  <a:lnTo>
                    <a:pt x="33185" y="129540"/>
                  </a:lnTo>
                  <a:lnTo>
                    <a:pt x="35039" y="132080"/>
                  </a:lnTo>
                  <a:lnTo>
                    <a:pt x="34137" y="132080"/>
                  </a:lnTo>
                  <a:lnTo>
                    <a:pt x="33223" y="133350"/>
                  </a:lnTo>
                  <a:lnTo>
                    <a:pt x="31851" y="130810"/>
                  </a:lnTo>
                  <a:lnTo>
                    <a:pt x="31432" y="128270"/>
                  </a:lnTo>
                  <a:lnTo>
                    <a:pt x="31940" y="127000"/>
                  </a:lnTo>
                  <a:lnTo>
                    <a:pt x="32423" y="125730"/>
                  </a:lnTo>
                  <a:lnTo>
                    <a:pt x="32207" y="125730"/>
                  </a:lnTo>
                  <a:lnTo>
                    <a:pt x="31267" y="124460"/>
                  </a:lnTo>
                  <a:lnTo>
                    <a:pt x="30568" y="124460"/>
                  </a:lnTo>
                  <a:lnTo>
                    <a:pt x="29603" y="123190"/>
                  </a:lnTo>
                  <a:lnTo>
                    <a:pt x="28397" y="124460"/>
                  </a:lnTo>
                  <a:lnTo>
                    <a:pt x="27635" y="125730"/>
                  </a:lnTo>
                  <a:lnTo>
                    <a:pt x="26504" y="127000"/>
                  </a:lnTo>
                  <a:lnTo>
                    <a:pt x="24980" y="125730"/>
                  </a:lnTo>
                  <a:lnTo>
                    <a:pt x="24244" y="124460"/>
                  </a:lnTo>
                  <a:lnTo>
                    <a:pt x="24396" y="123190"/>
                  </a:lnTo>
                  <a:lnTo>
                    <a:pt x="23685" y="121920"/>
                  </a:lnTo>
                  <a:lnTo>
                    <a:pt x="22275" y="119380"/>
                  </a:lnTo>
                  <a:lnTo>
                    <a:pt x="21526" y="119380"/>
                  </a:lnTo>
                  <a:lnTo>
                    <a:pt x="21285" y="118110"/>
                  </a:lnTo>
                  <a:lnTo>
                    <a:pt x="21539" y="118110"/>
                  </a:lnTo>
                  <a:lnTo>
                    <a:pt x="22009" y="116840"/>
                  </a:lnTo>
                  <a:lnTo>
                    <a:pt x="23126" y="116840"/>
                  </a:lnTo>
                  <a:lnTo>
                    <a:pt x="23901" y="114300"/>
                  </a:lnTo>
                  <a:lnTo>
                    <a:pt x="23977" y="113030"/>
                  </a:lnTo>
                  <a:lnTo>
                    <a:pt x="22872" y="113030"/>
                  </a:lnTo>
                  <a:lnTo>
                    <a:pt x="24371" y="111760"/>
                  </a:lnTo>
                  <a:lnTo>
                    <a:pt x="25247" y="110490"/>
                  </a:lnTo>
                  <a:lnTo>
                    <a:pt x="25539" y="109220"/>
                  </a:lnTo>
                  <a:lnTo>
                    <a:pt x="26047" y="107950"/>
                  </a:lnTo>
                  <a:lnTo>
                    <a:pt x="25857" y="106680"/>
                  </a:lnTo>
                  <a:lnTo>
                    <a:pt x="24955" y="105410"/>
                  </a:lnTo>
                  <a:lnTo>
                    <a:pt x="25920" y="105410"/>
                  </a:lnTo>
                  <a:lnTo>
                    <a:pt x="25958" y="104140"/>
                  </a:lnTo>
                  <a:lnTo>
                    <a:pt x="25704" y="104140"/>
                  </a:lnTo>
                  <a:lnTo>
                    <a:pt x="25349" y="102870"/>
                  </a:lnTo>
                  <a:lnTo>
                    <a:pt x="25895" y="102870"/>
                  </a:lnTo>
                  <a:lnTo>
                    <a:pt x="27368" y="101600"/>
                  </a:lnTo>
                  <a:lnTo>
                    <a:pt x="26479" y="99060"/>
                  </a:lnTo>
                  <a:lnTo>
                    <a:pt x="26492" y="97790"/>
                  </a:lnTo>
                  <a:lnTo>
                    <a:pt x="26352" y="97790"/>
                  </a:lnTo>
                  <a:lnTo>
                    <a:pt x="26479" y="96520"/>
                  </a:lnTo>
                  <a:lnTo>
                    <a:pt x="28727" y="96520"/>
                  </a:lnTo>
                  <a:lnTo>
                    <a:pt x="28168" y="95250"/>
                  </a:lnTo>
                  <a:lnTo>
                    <a:pt x="27965" y="95250"/>
                  </a:lnTo>
                  <a:lnTo>
                    <a:pt x="25387" y="91440"/>
                  </a:lnTo>
                  <a:lnTo>
                    <a:pt x="25171" y="91440"/>
                  </a:lnTo>
                  <a:lnTo>
                    <a:pt x="25412" y="90170"/>
                  </a:lnTo>
                  <a:lnTo>
                    <a:pt x="26250" y="90170"/>
                  </a:lnTo>
                  <a:lnTo>
                    <a:pt x="26784" y="91440"/>
                  </a:lnTo>
                  <a:lnTo>
                    <a:pt x="28511" y="91440"/>
                  </a:lnTo>
                  <a:lnTo>
                    <a:pt x="28219" y="90170"/>
                  </a:lnTo>
                  <a:lnTo>
                    <a:pt x="28968" y="90170"/>
                  </a:lnTo>
                  <a:lnTo>
                    <a:pt x="29603" y="88900"/>
                  </a:lnTo>
                  <a:lnTo>
                    <a:pt x="30772" y="88900"/>
                  </a:lnTo>
                  <a:lnTo>
                    <a:pt x="30708" y="86360"/>
                  </a:lnTo>
                  <a:lnTo>
                    <a:pt x="30226" y="85090"/>
                  </a:lnTo>
                  <a:lnTo>
                    <a:pt x="30327" y="83820"/>
                  </a:lnTo>
                  <a:lnTo>
                    <a:pt x="31889" y="83820"/>
                  </a:lnTo>
                  <a:lnTo>
                    <a:pt x="32334" y="82550"/>
                  </a:lnTo>
                  <a:lnTo>
                    <a:pt x="31407" y="82550"/>
                  </a:lnTo>
                  <a:lnTo>
                    <a:pt x="31051" y="81280"/>
                  </a:lnTo>
                  <a:lnTo>
                    <a:pt x="30899" y="81280"/>
                  </a:lnTo>
                  <a:lnTo>
                    <a:pt x="32385" y="80010"/>
                  </a:lnTo>
                  <a:lnTo>
                    <a:pt x="36576" y="80010"/>
                  </a:lnTo>
                  <a:lnTo>
                    <a:pt x="36842" y="81280"/>
                  </a:lnTo>
                  <a:lnTo>
                    <a:pt x="36918" y="83820"/>
                  </a:lnTo>
                  <a:lnTo>
                    <a:pt x="38176" y="83820"/>
                  </a:lnTo>
                  <a:lnTo>
                    <a:pt x="38989" y="82550"/>
                  </a:lnTo>
                  <a:lnTo>
                    <a:pt x="44069" y="82550"/>
                  </a:lnTo>
                  <a:lnTo>
                    <a:pt x="44437" y="81280"/>
                  </a:lnTo>
                  <a:lnTo>
                    <a:pt x="44538" y="80010"/>
                  </a:lnTo>
                  <a:lnTo>
                    <a:pt x="45478" y="80010"/>
                  </a:lnTo>
                  <a:lnTo>
                    <a:pt x="46558" y="81280"/>
                  </a:lnTo>
                  <a:lnTo>
                    <a:pt x="47117" y="81280"/>
                  </a:lnTo>
                  <a:lnTo>
                    <a:pt x="46736" y="82550"/>
                  </a:lnTo>
                  <a:lnTo>
                    <a:pt x="45986" y="82550"/>
                  </a:lnTo>
                  <a:lnTo>
                    <a:pt x="45935" y="83820"/>
                  </a:lnTo>
                  <a:lnTo>
                    <a:pt x="46291" y="83820"/>
                  </a:lnTo>
                  <a:lnTo>
                    <a:pt x="47548" y="82550"/>
                  </a:lnTo>
                  <a:lnTo>
                    <a:pt x="53467" y="82550"/>
                  </a:lnTo>
                  <a:lnTo>
                    <a:pt x="54114" y="83820"/>
                  </a:lnTo>
                  <a:lnTo>
                    <a:pt x="54368" y="85090"/>
                  </a:lnTo>
                  <a:lnTo>
                    <a:pt x="55143" y="85090"/>
                  </a:lnTo>
                  <a:lnTo>
                    <a:pt x="55397" y="83820"/>
                  </a:lnTo>
                  <a:lnTo>
                    <a:pt x="55651" y="81280"/>
                  </a:lnTo>
                  <a:lnTo>
                    <a:pt x="56299" y="80010"/>
                  </a:lnTo>
                  <a:lnTo>
                    <a:pt x="56883" y="80010"/>
                  </a:lnTo>
                  <a:lnTo>
                    <a:pt x="57416" y="81280"/>
                  </a:lnTo>
                  <a:lnTo>
                    <a:pt x="58254" y="81280"/>
                  </a:lnTo>
                  <a:lnTo>
                    <a:pt x="58762" y="82550"/>
                  </a:lnTo>
                  <a:lnTo>
                    <a:pt x="59004" y="82550"/>
                  </a:lnTo>
                  <a:lnTo>
                    <a:pt x="59004" y="83820"/>
                  </a:lnTo>
                  <a:lnTo>
                    <a:pt x="59690" y="85090"/>
                  </a:lnTo>
                  <a:lnTo>
                    <a:pt x="60629" y="85090"/>
                  </a:lnTo>
                  <a:lnTo>
                    <a:pt x="60731" y="83820"/>
                  </a:lnTo>
                  <a:lnTo>
                    <a:pt x="61201" y="82550"/>
                  </a:lnTo>
                  <a:lnTo>
                    <a:pt x="62052" y="82550"/>
                  </a:lnTo>
                  <a:lnTo>
                    <a:pt x="63385" y="83820"/>
                  </a:lnTo>
                  <a:lnTo>
                    <a:pt x="78638" y="83820"/>
                  </a:lnTo>
                  <a:lnTo>
                    <a:pt x="79400" y="82550"/>
                  </a:lnTo>
                  <a:lnTo>
                    <a:pt x="80632" y="81280"/>
                  </a:lnTo>
                  <a:lnTo>
                    <a:pt x="81851" y="81280"/>
                  </a:lnTo>
                  <a:lnTo>
                    <a:pt x="83096" y="80010"/>
                  </a:lnTo>
                  <a:lnTo>
                    <a:pt x="82829" y="78740"/>
                  </a:lnTo>
                  <a:lnTo>
                    <a:pt x="82270" y="76200"/>
                  </a:lnTo>
                  <a:lnTo>
                    <a:pt x="81889" y="74930"/>
                  </a:lnTo>
                  <a:lnTo>
                    <a:pt x="81140" y="72390"/>
                  </a:lnTo>
                  <a:lnTo>
                    <a:pt x="80175" y="72390"/>
                  </a:lnTo>
                  <a:lnTo>
                    <a:pt x="79362" y="71120"/>
                  </a:lnTo>
                  <a:lnTo>
                    <a:pt x="78689" y="69850"/>
                  </a:lnTo>
                  <a:lnTo>
                    <a:pt x="77609" y="68580"/>
                  </a:lnTo>
                  <a:lnTo>
                    <a:pt x="76250" y="67310"/>
                  </a:lnTo>
                  <a:lnTo>
                    <a:pt x="70688" y="63500"/>
                  </a:lnTo>
                  <a:lnTo>
                    <a:pt x="70358" y="64770"/>
                  </a:lnTo>
                  <a:lnTo>
                    <a:pt x="69049" y="66040"/>
                  </a:lnTo>
                  <a:lnTo>
                    <a:pt x="68605" y="66040"/>
                  </a:lnTo>
                  <a:lnTo>
                    <a:pt x="68376" y="67310"/>
                  </a:lnTo>
                  <a:lnTo>
                    <a:pt x="68300" y="63500"/>
                  </a:lnTo>
                  <a:lnTo>
                    <a:pt x="66827" y="62230"/>
                  </a:lnTo>
                  <a:lnTo>
                    <a:pt x="66560" y="62357"/>
                  </a:lnTo>
                  <a:lnTo>
                    <a:pt x="66560" y="63500"/>
                  </a:lnTo>
                  <a:lnTo>
                    <a:pt x="66433" y="66040"/>
                  </a:lnTo>
                  <a:lnTo>
                    <a:pt x="65493" y="64770"/>
                  </a:lnTo>
                  <a:lnTo>
                    <a:pt x="66560" y="63500"/>
                  </a:lnTo>
                  <a:lnTo>
                    <a:pt x="66560" y="62357"/>
                  </a:lnTo>
                  <a:lnTo>
                    <a:pt x="64008" y="63500"/>
                  </a:lnTo>
                  <a:lnTo>
                    <a:pt x="63627" y="62230"/>
                  </a:lnTo>
                  <a:lnTo>
                    <a:pt x="62941" y="62230"/>
                  </a:lnTo>
                  <a:lnTo>
                    <a:pt x="61937" y="63500"/>
                  </a:lnTo>
                  <a:lnTo>
                    <a:pt x="58889" y="63500"/>
                  </a:lnTo>
                  <a:lnTo>
                    <a:pt x="57937" y="62230"/>
                  </a:lnTo>
                  <a:lnTo>
                    <a:pt x="57518" y="63500"/>
                  </a:lnTo>
                  <a:lnTo>
                    <a:pt x="57150" y="63500"/>
                  </a:lnTo>
                  <a:lnTo>
                    <a:pt x="55880" y="64770"/>
                  </a:lnTo>
                  <a:lnTo>
                    <a:pt x="55778" y="63500"/>
                  </a:lnTo>
                  <a:lnTo>
                    <a:pt x="55676" y="62230"/>
                  </a:lnTo>
                  <a:lnTo>
                    <a:pt x="55295" y="60960"/>
                  </a:lnTo>
                  <a:lnTo>
                    <a:pt x="53606" y="60960"/>
                  </a:lnTo>
                  <a:lnTo>
                    <a:pt x="53606" y="63500"/>
                  </a:lnTo>
                  <a:lnTo>
                    <a:pt x="53568" y="64770"/>
                  </a:lnTo>
                  <a:lnTo>
                    <a:pt x="53327" y="64770"/>
                  </a:lnTo>
                  <a:lnTo>
                    <a:pt x="52870" y="66040"/>
                  </a:lnTo>
                  <a:lnTo>
                    <a:pt x="51676" y="66040"/>
                  </a:lnTo>
                  <a:lnTo>
                    <a:pt x="51600" y="65570"/>
                  </a:lnTo>
                  <a:lnTo>
                    <a:pt x="51600" y="66040"/>
                  </a:lnTo>
                  <a:lnTo>
                    <a:pt x="50812" y="68580"/>
                  </a:lnTo>
                  <a:lnTo>
                    <a:pt x="49479" y="67310"/>
                  </a:lnTo>
                  <a:lnTo>
                    <a:pt x="50711" y="67310"/>
                  </a:lnTo>
                  <a:lnTo>
                    <a:pt x="51600" y="66040"/>
                  </a:lnTo>
                  <a:lnTo>
                    <a:pt x="51600" y="65570"/>
                  </a:lnTo>
                  <a:lnTo>
                    <a:pt x="51473" y="64770"/>
                  </a:lnTo>
                  <a:lnTo>
                    <a:pt x="51752" y="63500"/>
                  </a:lnTo>
                  <a:lnTo>
                    <a:pt x="53606" y="63500"/>
                  </a:lnTo>
                  <a:lnTo>
                    <a:pt x="53606" y="60960"/>
                  </a:lnTo>
                  <a:lnTo>
                    <a:pt x="52679" y="60960"/>
                  </a:lnTo>
                  <a:lnTo>
                    <a:pt x="51358" y="62230"/>
                  </a:lnTo>
                  <a:lnTo>
                    <a:pt x="50914" y="60960"/>
                  </a:lnTo>
                  <a:lnTo>
                    <a:pt x="50190" y="59690"/>
                  </a:lnTo>
                  <a:lnTo>
                    <a:pt x="47625" y="59690"/>
                  </a:lnTo>
                  <a:lnTo>
                    <a:pt x="45961" y="60960"/>
                  </a:lnTo>
                  <a:lnTo>
                    <a:pt x="43472" y="60960"/>
                  </a:lnTo>
                  <a:lnTo>
                    <a:pt x="43383" y="59690"/>
                  </a:lnTo>
                  <a:lnTo>
                    <a:pt x="41973" y="59690"/>
                  </a:lnTo>
                  <a:lnTo>
                    <a:pt x="41668" y="58420"/>
                  </a:lnTo>
                  <a:lnTo>
                    <a:pt x="36677" y="58420"/>
                  </a:lnTo>
                  <a:lnTo>
                    <a:pt x="36741" y="57150"/>
                  </a:lnTo>
                  <a:lnTo>
                    <a:pt x="38303" y="57150"/>
                  </a:lnTo>
                  <a:lnTo>
                    <a:pt x="40424" y="54610"/>
                  </a:lnTo>
                  <a:lnTo>
                    <a:pt x="40868" y="54610"/>
                  </a:lnTo>
                  <a:lnTo>
                    <a:pt x="41503" y="53340"/>
                  </a:lnTo>
                  <a:lnTo>
                    <a:pt x="42202" y="52070"/>
                  </a:lnTo>
                  <a:lnTo>
                    <a:pt x="42113" y="50800"/>
                  </a:lnTo>
                  <a:lnTo>
                    <a:pt x="41287" y="49530"/>
                  </a:lnTo>
                  <a:lnTo>
                    <a:pt x="40449" y="50050"/>
                  </a:lnTo>
                  <a:lnTo>
                    <a:pt x="40449" y="52070"/>
                  </a:lnTo>
                  <a:lnTo>
                    <a:pt x="40424" y="53340"/>
                  </a:lnTo>
                  <a:lnTo>
                    <a:pt x="39255" y="53340"/>
                  </a:lnTo>
                  <a:lnTo>
                    <a:pt x="39281" y="52070"/>
                  </a:lnTo>
                  <a:lnTo>
                    <a:pt x="40449" y="52070"/>
                  </a:lnTo>
                  <a:lnTo>
                    <a:pt x="40449" y="50050"/>
                  </a:lnTo>
                  <a:lnTo>
                    <a:pt x="39243" y="50800"/>
                  </a:lnTo>
                  <a:lnTo>
                    <a:pt x="37871" y="50800"/>
                  </a:lnTo>
                  <a:lnTo>
                    <a:pt x="37211" y="49530"/>
                  </a:lnTo>
                  <a:lnTo>
                    <a:pt x="40259" y="48260"/>
                  </a:lnTo>
                  <a:lnTo>
                    <a:pt x="41998" y="46990"/>
                  </a:lnTo>
                  <a:lnTo>
                    <a:pt x="42443" y="46990"/>
                  </a:lnTo>
                  <a:lnTo>
                    <a:pt x="43281" y="45720"/>
                  </a:lnTo>
                  <a:lnTo>
                    <a:pt x="43535" y="44450"/>
                  </a:lnTo>
                  <a:lnTo>
                    <a:pt x="43421" y="43180"/>
                  </a:lnTo>
                  <a:lnTo>
                    <a:pt x="43192" y="40640"/>
                  </a:lnTo>
                  <a:lnTo>
                    <a:pt x="44691" y="39370"/>
                  </a:lnTo>
                  <a:lnTo>
                    <a:pt x="45059" y="38100"/>
                  </a:lnTo>
                  <a:lnTo>
                    <a:pt x="43776" y="38100"/>
                  </a:lnTo>
                  <a:lnTo>
                    <a:pt x="43230" y="36830"/>
                  </a:lnTo>
                  <a:lnTo>
                    <a:pt x="42011" y="36830"/>
                  </a:lnTo>
                  <a:lnTo>
                    <a:pt x="41884" y="35560"/>
                  </a:lnTo>
                  <a:lnTo>
                    <a:pt x="44335" y="36830"/>
                  </a:lnTo>
                  <a:lnTo>
                    <a:pt x="45681" y="36830"/>
                  </a:lnTo>
                  <a:lnTo>
                    <a:pt x="45783" y="35560"/>
                  </a:lnTo>
                  <a:lnTo>
                    <a:pt x="45783" y="33020"/>
                  </a:lnTo>
                  <a:lnTo>
                    <a:pt x="46050" y="31750"/>
                  </a:lnTo>
                  <a:lnTo>
                    <a:pt x="46710" y="31750"/>
                  </a:lnTo>
                  <a:lnTo>
                    <a:pt x="47739" y="30480"/>
                  </a:lnTo>
                  <a:lnTo>
                    <a:pt x="52324" y="30480"/>
                  </a:lnTo>
                  <a:lnTo>
                    <a:pt x="55829" y="31750"/>
                  </a:lnTo>
                  <a:lnTo>
                    <a:pt x="65455" y="31750"/>
                  </a:lnTo>
                  <a:lnTo>
                    <a:pt x="66573" y="33020"/>
                  </a:lnTo>
                  <a:lnTo>
                    <a:pt x="70116" y="33020"/>
                  </a:lnTo>
                  <a:lnTo>
                    <a:pt x="74904" y="31750"/>
                  </a:lnTo>
                  <a:lnTo>
                    <a:pt x="76746" y="33020"/>
                  </a:lnTo>
                  <a:lnTo>
                    <a:pt x="78155" y="34290"/>
                  </a:lnTo>
                  <a:lnTo>
                    <a:pt x="84124" y="34290"/>
                  </a:lnTo>
                  <a:lnTo>
                    <a:pt x="89001" y="33020"/>
                  </a:lnTo>
                  <a:lnTo>
                    <a:pt x="92354" y="30480"/>
                  </a:lnTo>
                  <a:lnTo>
                    <a:pt x="93586" y="27940"/>
                  </a:lnTo>
                  <a:lnTo>
                    <a:pt x="94195" y="26670"/>
                  </a:lnTo>
                  <a:lnTo>
                    <a:pt x="94449" y="26670"/>
                  </a:lnTo>
                  <a:close/>
                </a:path>
                <a:path w="521970" h="164465">
                  <a:moveTo>
                    <a:pt x="197751" y="61353"/>
                  </a:moveTo>
                  <a:lnTo>
                    <a:pt x="196024" y="61353"/>
                  </a:lnTo>
                  <a:lnTo>
                    <a:pt x="194906" y="58813"/>
                  </a:lnTo>
                  <a:lnTo>
                    <a:pt x="194538" y="58813"/>
                  </a:lnTo>
                  <a:lnTo>
                    <a:pt x="194462" y="57543"/>
                  </a:lnTo>
                  <a:lnTo>
                    <a:pt x="196735" y="57543"/>
                  </a:lnTo>
                  <a:lnTo>
                    <a:pt x="195059" y="55003"/>
                  </a:lnTo>
                  <a:lnTo>
                    <a:pt x="194500" y="53733"/>
                  </a:lnTo>
                  <a:lnTo>
                    <a:pt x="194233" y="52463"/>
                  </a:lnTo>
                  <a:lnTo>
                    <a:pt x="193471" y="52463"/>
                  </a:lnTo>
                  <a:lnTo>
                    <a:pt x="192913" y="51193"/>
                  </a:lnTo>
                  <a:lnTo>
                    <a:pt x="192557" y="51193"/>
                  </a:lnTo>
                  <a:lnTo>
                    <a:pt x="191985" y="49923"/>
                  </a:lnTo>
                  <a:lnTo>
                    <a:pt x="190246" y="49923"/>
                  </a:lnTo>
                  <a:lnTo>
                    <a:pt x="190474" y="47383"/>
                  </a:lnTo>
                  <a:lnTo>
                    <a:pt x="190144" y="46113"/>
                  </a:lnTo>
                  <a:lnTo>
                    <a:pt x="189217" y="44843"/>
                  </a:lnTo>
                  <a:lnTo>
                    <a:pt x="189458" y="43573"/>
                  </a:lnTo>
                  <a:lnTo>
                    <a:pt x="189077" y="43573"/>
                  </a:lnTo>
                  <a:lnTo>
                    <a:pt x="188125" y="42303"/>
                  </a:lnTo>
                  <a:lnTo>
                    <a:pt x="185394" y="42303"/>
                  </a:lnTo>
                  <a:lnTo>
                    <a:pt x="185318" y="41033"/>
                  </a:lnTo>
                  <a:lnTo>
                    <a:pt x="185547" y="41033"/>
                  </a:lnTo>
                  <a:lnTo>
                    <a:pt x="186182" y="39763"/>
                  </a:lnTo>
                  <a:lnTo>
                    <a:pt x="185585" y="39763"/>
                  </a:lnTo>
                  <a:lnTo>
                    <a:pt x="185318" y="38493"/>
                  </a:lnTo>
                  <a:lnTo>
                    <a:pt x="185394" y="35953"/>
                  </a:lnTo>
                  <a:lnTo>
                    <a:pt x="184480" y="34683"/>
                  </a:lnTo>
                  <a:lnTo>
                    <a:pt x="183908" y="33413"/>
                  </a:lnTo>
                  <a:lnTo>
                    <a:pt x="183146" y="33413"/>
                  </a:lnTo>
                  <a:lnTo>
                    <a:pt x="182245" y="34683"/>
                  </a:lnTo>
                  <a:lnTo>
                    <a:pt x="181038" y="35953"/>
                  </a:lnTo>
                  <a:lnTo>
                    <a:pt x="180949" y="34683"/>
                  </a:lnTo>
                  <a:lnTo>
                    <a:pt x="180873" y="33413"/>
                  </a:lnTo>
                  <a:lnTo>
                    <a:pt x="180632" y="33413"/>
                  </a:lnTo>
                  <a:lnTo>
                    <a:pt x="180251" y="32143"/>
                  </a:lnTo>
                  <a:lnTo>
                    <a:pt x="179692" y="32143"/>
                  </a:lnTo>
                  <a:lnTo>
                    <a:pt x="179412" y="30873"/>
                  </a:lnTo>
                  <a:lnTo>
                    <a:pt x="178650" y="30873"/>
                  </a:lnTo>
                  <a:lnTo>
                    <a:pt x="178447" y="29908"/>
                  </a:lnTo>
                  <a:lnTo>
                    <a:pt x="178447" y="67703"/>
                  </a:lnTo>
                  <a:lnTo>
                    <a:pt x="178041" y="67703"/>
                  </a:lnTo>
                  <a:lnTo>
                    <a:pt x="177228" y="70243"/>
                  </a:lnTo>
                  <a:lnTo>
                    <a:pt x="176847" y="71513"/>
                  </a:lnTo>
                  <a:lnTo>
                    <a:pt x="175209" y="72783"/>
                  </a:lnTo>
                  <a:lnTo>
                    <a:pt x="173901" y="75323"/>
                  </a:lnTo>
                  <a:lnTo>
                    <a:pt x="172885" y="76593"/>
                  </a:lnTo>
                  <a:lnTo>
                    <a:pt x="173824" y="76593"/>
                  </a:lnTo>
                  <a:lnTo>
                    <a:pt x="173824" y="77863"/>
                  </a:lnTo>
                  <a:lnTo>
                    <a:pt x="171919" y="77863"/>
                  </a:lnTo>
                  <a:lnTo>
                    <a:pt x="170713" y="79133"/>
                  </a:lnTo>
                  <a:lnTo>
                    <a:pt x="164884" y="77863"/>
                  </a:lnTo>
                  <a:lnTo>
                    <a:pt x="164655" y="79133"/>
                  </a:lnTo>
                  <a:lnTo>
                    <a:pt x="162191" y="79133"/>
                  </a:lnTo>
                  <a:lnTo>
                    <a:pt x="161594" y="80403"/>
                  </a:lnTo>
                  <a:lnTo>
                    <a:pt x="159562" y="79133"/>
                  </a:lnTo>
                  <a:lnTo>
                    <a:pt x="151333" y="79133"/>
                  </a:lnTo>
                  <a:lnTo>
                    <a:pt x="150736" y="80403"/>
                  </a:lnTo>
                  <a:lnTo>
                    <a:pt x="149567" y="79133"/>
                  </a:lnTo>
                  <a:lnTo>
                    <a:pt x="138709" y="79133"/>
                  </a:lnTo>
                  <a:lnTo>
                    <a:pt x="136232" y="80403"/>
                  </a:lnTo>
                  <a:lnTo>
                    <a:pt x="135356" y="80403"/>
                  </a:lnTo>
                  <a:lnTo>
                    <a:pt x="134594" y="79133"/>
                  </a:lnTo>
                  <a:lnTo>
                    <a:pt x="134912" y="79133"/>
                  </a:lnTo>
                  <a:lnTo>
                    <a:pt x="136118" y="77863"/>
                  </a:lnTo>
                  <a:lnTo>
                    <a:pt x="134962" y="76593"/>
                  </a:lnTo>
                  <a:lnTo>
                    <a:pt x="134696" y="76593"/>
                  </a:lnTo>
                  <a:lnTo>
                    <a:pt x="135293" y="75323"/>
                  </a:lnTo>
                  <a:lnTo>
                    <a:pt x="136779" y="75323"/>
                  </a:lnTo>
                  <a:lnTo>
                    <a:pt x="137972" y="74053"/>
                  </a:lnTo>
                  <a:lnTo>
                    <a:pt x="137833" y="72783"/>
                  </a:lnTo>
                  <a:lnTo>
                    <a:pt x="134632" y="72783"/>
                  </a:lnTo>
                  <a:lnTo>
                    <a:pt x="135051" y="71513"/>
                  </a:lnTo>
                  <a:lnTo>
                    <a:pt x="136067" y="70243"/>
                  </a:lnTo>
                  <a:lnTo>
                    <a:pt x="137858" y="70243"/>
                  </a:lnTo>
                  <a:lnTo>
                    <a:pt x="138353" y="68973"/>
                  </a:lnTo>
                  <a:lnTo>
                    <a:pt x="138747" y="68973"/>
                  </a:lnTo>
                  <a:lnTo>
                    <a:pt x="137426" y="67703"/>
                  </a:lnTo>
                  <a:lnTo>
                    <a:pt x="137083" y="66433"/>
                  </a:lnTo>
                  <a:lnTo>
                    <a:pt x="137706" y="65163"/>
                  </a:lnTo>
                  <a:lnTo>
                    <a:pt x="137528" y="65163"/>
                  </a:lnTo>
                  <a:lnTo>
                    <a:pt x="137172" y="63893"/>
                  </a:lnTo>
                  <a:lnTo>
                    <a:pt x="136601" y="62623"/>
                  </a:lnTo>
                  <a:lnTo>
                    <a:pt x="136829" y="62623"/>
                  </a:lnTo>
                  <a:lnTo>
                    <a:pt x="136766" y="61353"/>
                  </a:lnTo>
                  <a:lnTo>
                    <a:pt x="136436" y="60083"/>
                  </a:lnTo>
                  <a:lnTo>
                    <a:pt x="135597" y="57543"/>
                  </a:lnTo>
                  <a:lnTo>
                    <a:pt x="135382" y="56273"/>
                  </a:lnTo>
                  <a:lnTo>
                    <a:pt x="135763" y="56273"/>
                  </a:lnTo>
                  <a:lnTo>
                    <a:pt x="136486" y="55003"/>
                  </a:lnTo>
                  <a:lnTo>
                    <a:pt x="137528" y="53733"/>
                  </a:lnTo>
                  <a:lnTo>
                    <a:pt x="138455" y="51193"/>
                  </a:lnTo>
                  <a:lnTo>
                    <a:pt x="138798" y="51193"/>
                  </a:lnTo>
                  <a:lnTo>
                    <a:pt x="138811" y="49923"/>
                  </a:lnTo>
                  <a:lnTo>
                    <a:pt x="140652" y="47383"/>
                  </a:lnTo>
                  <a:lnTo>
                    <a:pt x="141287" y="46113"/>
                  </a:lnTo>
                  <a:lnTo>
                    <a:pt x="142798" y="46113"/>
                  </a:lnTo>
                  <a:lnTo>
                    <a:pt x="143167" y="43573"/>
                  </a:lnTo>
                  <a:lnTo>
                    <a:pt x="143243" y="41033"/>
                  </a:lnTo>
                  <a:lnTo>
                    <a:pt x="143497" y="39763"/>
                  </a:lnTo>
                  <a:lnTo>
                    <a:pt x="143344" y="37223"/>
                  </a:lnTo>
                  <a:lnTo>
                    <a:pt x="142811" y="35953"/>
                  </a:lnTo>
                  <a:lnTo>
                    <a:pt x="145211" y="34683"/>
                  </a:lnTo>
                  <a:lnTo>
                    <a:pt x="148996" y="35953"/>
                  </a:lnTo>
                  <a:lnTo>
                    <a:pt x="153047" y="37223"/>
                  </a:lnTo>
                  <a:lnTo>
                    <a:pt x="153987" y="38493"/>
                  </a:lnTo>
                  <a:lnTo>
                    <a:pt x="155143" y="39763"/>
                  </a:lnTo>
                  <a:lnTo>
                    <a:pt x="156489" y="39763"/>
                  </a:lnTo>
                  <a:lnTo>
                    <a:pt x="160553" y="42303"/>
                  </a:lnTo>
                  <a:lnTo>
                    <a:pt x="162255" y="43573"/>
                  </a:lnTo>
                  <a:lnTo>
                    <a:pt x="163664" y="44843"/>
                  </a:lnTo>
                  <a:lnTo>
                    <a:pt x="164973" y="47383"/>
                  </a:lnTo>
                  <a:lnTo>
                    <a:pt x="165811" y="48653"/>
                  </a:lnTo>
                  <a:lnTo>
                    <a:pt x="166166" y="48653"/>
                  </a:lnTo>
                  <a:lnTo>
                    <a:pt x="167322" y="49923"/>
                  </a:lnTo>
                  <a:lnTo>
                    <a:pt x="168198" y="49923"/>
                  </a:lnTo>
                  <a:lnTo>
                    <a:pt x="171589" y="53733"/>
                  </a:lnTo>
                  <a:lnTo>
                    <a:pt x="174701" y="57543"/>
                  </a:lnTo>
                  <a:lnTo>
                    <a:pt x="176923" y="60083"/>
                  </a:lnTo>
                  <a:lnTo>
                    <a:pt x="178181" y="63893"/>
                  </a:lnTo>
                  <a:lnTo>
                    <a:pt x="178447" y="67703"/>
                  </a:lnTo>
                  <a:lnTo>
                    <a:pt x="178447" y="29908"/>
                  </a:lnTo>
                  <a:lnTo>
                    <a:pt x="178384" y="29603"/>
                  </a:lnTo>
                  <a:lnTo>
                    <a:pt x="178625" y="28333"/>
                  </a:lnTo>
                  <a:lnTo>
                    <a:pt x="178079" y="27063"/>
                  </a:lnTo>
                  <a:lnTo>
                    <a:pt x="176885" y="28333"/>
                  </a:lnTo>
                  <a:lnTo>
                    <a:pt x="175704" y="27063"/>
                  </a:lnTo>
                  <a:lnTo>
                    <a:pt x="172847" y="25793"/>
                  </a:lnTo>
                  <a:lnTo>
                    <a:pt x="171411" y="24523"/>
                  </a:lnTo>
                  <a:lnTo>
                    <a:pt x="170535" y="21983"/>
                  </a:lnTo>
                  <a:lnTo>
                    <a:pt x="169316" y="20713"/>
                  </a:lnTo>
                  <a:lnTo>
                    <a:pt x="167767" y="19443"/>
                  </a:lnTo>
                  <a:lnTo>
                    <a:pt x="167525" y="18173"/>
                  </a:lnTo>
                  <a:lnTo>
                    <a:pt x="167589" y="15633"/>
                  </a:lnTo>
                  <a:lnTo>
                    <a:pt x="167424" y="15633"/>
                  </a:lnTo>
                  <a:lnTo>
                    <a:pt x="166662" y="14363"/>
                  </a:lnTo>
                  <a:lnTo>
                    <a:pt x="164693" y="14363"/>
                  </a:lnTo>
                  <a:lnTo>
                    <a:pt x="163779" y="15633"/>
                  </a:lnTo>
                  <a:lnTo>
                    <a:pt x="161264" y="14363"/>
                  </a:lnTo>
                  <a:lnTo>
                    <a:pt x="160616" y="14363"/>
                  </a:lnTo>
                  <a:lnTo>
                    <a:pt x="157137" y="13093"/>
                  </a:lnTo>
                  <a:lnTo>
                    <a:pt x="156184" y="11823"/>
                  </a:lnTo>
                  <a:lnTo>
                    <a:pt x="155232" y="10553"/>
                  </a:lnTo>
                  <a:lnTo>
                    <a:pt x="152488" y="10553"/>
                  </a:lnTo>
                  <a:lnTo>
                    <a:pt x="151993" y="11823"/>
                  </a:lnTo>
                  <a:lnTo>
                    <a:pt x="151612" y="11823"/>
                  </a:lnTo>
                  <a:lnTo>
                    <a:pt x="151218" y="10553"/>
                  </a:lnTo>
                  <a:lnTo>
                    <a:pt x="150863" y="10553"/>
                  </a:lnTo>
                  <a:lnTo>
                    <a:pt x="150533" y="8013"/>
                  </a:lnTo>
                  <a:lnTo>
                    <a:pt x="148031" y="6743"/>
                  </a:lnTo>
                  <a:lnTo>
                    <a:pt x="145211" y="6743"/>
                  </a:lnTo>
                  <a:lnTo>
                    <a:pt x="137020" y="5473"/>
                  </a:lnTo>
                  <a:lnTo>
                    <a:pt x="131940" y="8013"/>
                  </a:lnTo>
                  <a:lnTo>
                    <a:pt x="128346" y="10756"/>
                  </a:lnTo>
                  <a:lnTo>
                    <a:pt x="128346" y="109613"/>
                  </a:lnTo>
                  <a:lnTo>
                    <a:pt x="128003" y="110883"/>
                  </a:lnTo>
                  <a:lnTo>
                    <a:pt x="126441" y="112153"/>
                  </a:lnTo>
                  <a:lnTo>
                    <a:pt x="125679" y="110883"/>
                  </a:lnTo>
                  <a:lnTo>
                    <a:pt x="125412" y="109613"/>
                  </a:lnTo>
                  <a:lnTo>
                    <a:pt x="125641" y="109613"/>
                  </a:lnTo>
                  <a:lnTo>
                    <a:pt x="125666" y="108343"/>
                  </a:lnTo>
                  <a:lnTo>
                    <a:pt x="127419" y="108343"/>
                  </a:lnTo>
                  <a:lnTo>
                    <a:pt x="128346" y="109613"/>
                  </a:lnTo>
                  <a:lnTo>
                    <a:pt x="128346" y="10756"/>
                  </a:lnTo>
                  <a:lnTo>
                    <a:pt x="126936" y="11823"/>
                  </a:lnTo>
                  <a:lnTo>
                    <a:pt x="126072" y="13093"/>
                  </a:lnTo>
                  <a:lnTo>
                    <a:pt x="125628" y="15633"/>
                  </a:lnTo>
                  <a:lnTo>
                    <a:pt x="125564" y="16903"/>
                  </a:lnTo>
                  <a:lnTo>
                    <a:pt x="126174" y="16903"/>
                  </a:lnTo>
                  <a:lnTo>
                    <a:pt x="126568" y="15633"/>
                  </a:lnTo>
                  <a:lnTo>
                    <a:pt x="126758" y="15633"/>
                  </a:lnTo>
                  <a:lnTo>
                    <a:pt x="127533" y="16903"/>
                  </a:lnTo>
                  <a:lnTo>
                    <a:pt x="127406" y="18173"/>
                  </a:lnTo>
                  <a:lnTo>
                    <a:pt x="126377" y="18173"/>
                  </a:lnTo>
                  <a:lnTo>
                    <a:pt x="124891" y="19443"/>
                  </a:lnTo>
                  <a:lnTo>
                    <a:pt x="123672" y="20713"/>
                  </a:lnTo>
                  <a:lnTo>
                    <a:pt x="122085" y="24523"/>
                  </a:lnTo>
                  <a:lnTo>
                    <a:pt x="120510" y="27063"/>
                  </a:lnTo>
                  <a:lnTo>
                    <a:pt x="120688" y="28333"/>
                  </a:lnTo>
                  <a:lnTo>
                    <a:pt x="121932" y="28333"/>
                  </a:lnTo>
                  <a:lnTo>
                    <a:pt x="123672" y="29603"/>
                  </a:lnTo>
                  <a:lnTo>
                    <a:pt x="124637" y="29603"/>
                  </a:lnTo>
                  <a:lnTo>
                    <a:pt x="125298" y="30873"/>
                  </a:lnTo>
                  <a:lnTo>
                    <a:pt x="125641" y="32143"/>
                  </a:lnTo>
                  <a:lnTo>
                    <a:pt x="123583" y="41033"/>
                  </a:lnTo>
                  <a:lnTo>
                    <a:pt x="120611" y="53619"/>
                  </a:lnTo>
                  <a:lnTo>
                    <a:pt x="120611" y="143903"/>
                  </a:lnTo>
                  <a:lnTo>
                    <a:pt x="119684" y="145173"/>
                  </a:lnTo>
                  <a:lnTo>
                    <a:pt x="118821" y="145173"/>
                  </a:lnTo>
                  <a:lnTo>
                    <a:pt x="118262" y="143903"/>
                  </a:lnTo>
                  <a:lnTo>
                    <a:pt x="120611" y="143903"/>
                  </a:lnTo>
                  <a:lnTo>
                    <a:pt x="120611" y="53619"/>
                  </a:lnTo>
                  <a:lnTo>
                    <a:pt x="119684" y="57543"/>
                  </a:lnTo>
                  <a:lnTo>
                    <a:pt x="118605" y="62623"/>
                  </a:lnTo>
                  <a:lnTo>
                    <a:pt x="118237" y="67703"/>
                  </a:lnTo>
                  <a:lnTo>
                    <a:pt x="116916" y="72783"/>
                  </a:lnTo>
                  <a:lnTo>
                    <a:pt x="115951" y="77863"/>
                  </a:lnTo>
                  <a:lnTo>
                    <a:pt x="115392" y="82943"/>
                  </a:lnTo>
                  <a:lnTo>
                    <a:pt x="114287" y="85483"/>
                  </a:lnTo>
                  <a:lnTo>
                    <a:pt x="113271" y="89293"/>
                  </a:lnTo>
                  <a:lnTo>
                    <a:pt x="112344" y="94373"/>
                  </a:lnTo>
                  <a:lnTo>
                    <a:pt x="109880" y="105803"/>
                  </a:lnTo>
                  <a:lnTo>
                    <a:pt x="108521" y="112153"/>
                  </a:lnTo>
                  <a:lnTo>
                    <a:pt x="107848" y="113423"/>
                  </a:lnTo>
                  <a:lnTo>
                    <a:pt x="107581" y="115963"/>
                  </a:lnTo>
                  <a:lnTo>
                    <a:pt x="107746" y="117233"/>
                  </a:lnTo>
                  <a:lnTo>
                    <a:pt x="105765" y="123583"/>
                  </a:lnTo>
                  <a:lnTo>
                    <a:pt x="104381" y="129933"/>
                  </a:lnTo>
                  <a:lnTo>
                    <a:pt x="103416" y="135013"/>
                  </a:lnTo>
                  <a:lnTo>
                    <a:pt x="102285" y="138823"/>
                  </a:lnTo>
                  <a:lnTo>
                    <a:pt x="100990" y="142633"/>
                  </a:lnTo>
                  <a:lnTo>
                    <a:pt x="100634" y="145173"/>
                  </a:lnTo>
                  <a:lnTo>
                    <a:pt x="99656" y="147713"/>
                  </a:lnTo>
                  <a:lnTo>
                    <a:pt x="98996" y="148983"/>
                  </a:lnTo>
                  <a:lnTo>
                    <a:pt x="98742" y="151523"/>
                  </a:lnTo>
                  <a:lnTo>
                    <a:pt x="98907" y="151523"/>
                  </a:lnTo>
                  <a:lnTo>
                    <a:pt x="98094" y="152793"/>
                  </a:lnTo>
                  <a:lnTo>
                    <a:pt x="97840" y="154063"/>
                  </a:lnTo>
                  <a:lnTo>
                    <a:pt x="98183" y="156603"/>
                  </a:lnTo>
                  <a:lnTo>
                    <a:pt x="97256" y="156603"/>
                  </a:lnTo>
                  <a:lnTo>
                    <a:pt x="96837" y="157873"/>
                  </a:lnTo>
                  <a:lnTo>
                    <a:pt x="96723" y="159143"/>
                  </a:lnTo>
                  <a:lnTo>
                    <a:pt x="98717" y="159143"/>
                  </a:lnTo>
                  <a:lnTo>
                    <a:pt x="98933" y="160413"/>
                  </a:lnTo>
                  <a:lnTo>
                    <a:pt x="99491" y="160413"/>
                  </a:lnTo>
                  <a:lnTo>
                    <a:pt x="99644" y="161683"/>
                  </a:lnTo>
                  <a:lnTo>
                    <a:pt x="99441" y="162953"/>
                  </a:lnTo>
                  <a:lnTo>
                    <a:pt x="100279" y="162953"/>
                  </a:lnTo>
                  <a:lnTo>
                    <a:pt x="101434" y="164223"/>
                  </a:lnTo>
                  <a:lnTo>
                    <a:pt x="104089" y="164223"/>
                  </a:lnTo>
                  <a:lnTo>
                    <a:pt x="104978" y="162953"/>
                  </a:lnTo>
                  <a:lnTo>
                    <a:pt x="106146" y="162953"/>
                  </a:lnTo>
                  <a:lnTo>
                    <a:pt x="107607" y="164223"/>
                  </a:lnTo>
                  <a:lnTo>
                    <a:pt x="107988" y="164223"/>
                  </a:lnTo>
                  <a:lnTo>
                    <a:pt x="108800" y="162953"/>
                  </a:lnTo>
                  <a:lnTo>
                    <a:pt x="107911" y="160413"/>
                  </a:lnTo>
                  <a:lnTo>
                    <a:pt x="107873" y="159143"/>
                  </a:lnTo>
                  <a:lnTo>
                    <a:pt x="108686" y="157873"/>
                  </a:lnTo>
                  <a:lnTo>
                    <a:pt x="109766" y="160413"/>
                  </a:lnTo>
                  <a:lnTo>
                    <a:pt x="111010" y="161683"/>
                  </a:lnTo>
                  <a:lnTo>
                    <a:pt x="112369" y="161683"/>
                  </a:lnTo>
                  <a:lnTo>
                    <a:pt x="112039" y="162953"/>
                  </a:lnTo>
                  <a:lnTo>
                    <a:pt x="115366" y="162953"/>
                  </a:lnTo>
                  <a:lnTo>
                    <a:pt x="115620" y="161683"/>
                  </a:lnTo>
                  <a:lnTo>
                    <a:pt x="117665" y="161683"/>
                  </a:lnTo>
                  <a:lnTo>
                    <a:pt x="117741" y="159143"/>
                  </a:lnTo>
                  <a:lnTo>
                    <a:pt x="117386" y="159143"/>
                  </a:lnTo>
                  <a:lnTo>
                    <a:pt x="116611" y="157873"/>
                  </a:lnTo>
                  <a:lnTo>
                    <a:pt x="115481" y="157873"/>
                  </a:lnTo>
                  <a:lnTo>
                    <a:pt x="115087" y="156603"/>
                  </a:lnTo>
                  <a:lnTo>
                    <a:pt x="114896" y="156603"/>
                  </a:lnTo>
                  <a:lnTo>
                    <a:pt x="116116" y="155333"/>
                  </a:lnTo>
                  <a:lnTo>
                    <a:pt x="119748" y="155333"/>
                  </a:lnTo>
                  <a:lnTo>
                    <a:pt x="120192" y="154063"/>
                  </a:lnTo>
                  <a:lnTo>
                    <a:pt x="121754" y="154063"/>
                  </a:lnTo>
                  <a:lnTo>
                    <a:pt x="122339" y="152793"/>
                  </a:lnTo>
                  <a:lnTo>
                    <a:pt x="117208" y="148983"/>
                  </a:lnTo>
                  <a:lnTo>
                    <a:pt x="118097" y="146443"/>
                  </a:lnTo>
                  <a:lnTo>
                    <a:pt x="124968" y="145173"/>
                  </a:lnTo>
                  <a:lnTo>
                    <a:pt x="125603" y="145173"/>
                  </a:lnTo>
                  <a:lnTo>
                    <a:pt x="125514" y="143903"/>
                  </a:lnTo>
                  <a:lnTo>
                    <a:pt x="124752" y="143903"/>
                  </a:lnTo>
                  <a:lnTo>
                    <a:pt x="123990" y="142633"/>
                  </a:lnTo>
                  <a:lnTo>
                    <a:pt x="123177" y="143903"/>
                  </a:lnTo>
                  <a:lnTo>
                    <a:pt x="122389" y="143903"/>
                  </a:lnTo>
                  <a:lnTo>
                    <a:pt x="121843" y="142633"/>
                  </a:lnTo>
                  <a:lnTo>
                    <a:pt x="122161" y="141363"/>
                  </a:lnTo>
                  <a:lnTo>
                    <a:pt x="126288" y="141363"/>
                  </a:lnTo>
                  <a:lnTo>
                    <a:pt x="127508" y="140093"/>
                  </a:lnTo>
                  <a:lnTo>
                    <a:pt x="127558" y="138823"/>
                  </a:lnTo>
                  <a:lnTo>
                    <a:pt x="127596" y="137553"/>
                  </a:lnTo>
                  <a:lnTo>
                    <a:pt x="127342" y="136283"/>
                  </a:lnTo>
                  <a:lnTo>
                    <a:pt x="127076" y="135013"/>
                  </a:lnTo>
                  <a:lnTo>
                    <a:pt x="125945" y="135013"/>
                  </a:lnTo>
                  <a:lnTo>
                    <a:pt x="126580" y="132473"/>
                  </a:lnTo>
                  <a:lnTo>
                    <a:pt x="126809" y="132473"/>
                  </a:lnTo>
                  <a:lnTo>
                    <a:pt x="126644" y="131203"/>
                  </a:lnTo>
                  <a:lnTo>
                    <a:pt x="127279" y="129933"/>
                  </a:lnTo>
                  <a:lnTo>
                    <a:pt x="127914" y="128663"/>
                  </a:lnTo>
                  <a:lnTo>
                    <a:pt x="127876" y="126123"/>
                  </a:lnTo>
                  <a:lnTo>
                    <a:pt x="126568" y="124853"/>
                  </a:lnTo>
                  <a:lnTo>
                    <a:pt x="125869" y="124853"/>
                  </a:lnTo>
                  <a:lnTo>
                    <a:pt x="125869" y="136283"/>
                  </a:lnTo>
                  <a:lnTo>
                    <a:pt x="125056" y="137553"/>
                  </a:lnTo>
                  <a:lnTo>
                    <a:pt x="124358" y="137553"/>
                  </a:lnTo>
                  <a:lnTo>
                    <a:pt x="123164" y="138823"/>
                  </a:lnTo>
                  <a:lnTo>
                    <a:pt x="122288" y="138823"/>
                  </a:lnTo>
                  <a:lnTo>
                    <a:pt x="122339" y="136283"/>
                  </a:lnTo>
                  <a:lnTo>
                    <a:pt x="125869" y="136283"/>
                  </a:lnTo>
                  <a:lnTo>
                    <a:pt x="125869" y="124853"/>
                  </a:lnTo>
                  <a:lnTo>
                    <a:pt x="124307" y="124853"/>
                  </a:lnTo>
                  <a:lnTo>
                    <a:pt x="123393" y="123583"/>
                  </a:lnTo>
                  <a:lnTo>
                    <a:pt x="123990" y="122313"/>
                  </a:lnTo>
                  <a:lnTo>
                    <a:pt x="124675" y="122313"/>
                  </a:lnTo>
                  <a:lnTo>
                    <a:pt x="125450" y="123583"/>
                  </a:lnTo>
                  <a:lnTo>
                    <a:pt x="129565" y="123583"/>
                  </a:lnTo>
                  <a:lnTo>
                    <a:pt x="130340" y="122313"/>
                  </a:lnTo>
                  <a:lnTo>
                    <a:pt x="130759" y="122313"/>
                  </a:lnTo>
                  <a:lnTo>
                    <a:pt x="130797" y="121043"/>
                  </a:lnTo>
                  <a:lnTo>
                    <a:pt x="129794" y="122313"/>
                  </a:lnTo>
                  <a:lnTo>
                    <a:pt x="128549" y="121043"/>
                  </a:lnTo>
                  <a:lnTo>
                    <a:pt x="127050" y="119773"/>
                  </a:lnTo>
                  <a:lnTo>
                    <a:pt x="127076" y="118503"/>
                  </a:lnTo>
                  <a:lnTo>
                    <a:pt x="127685" y="118503"/>
                  </a:lnTo>
                  <a:lnTo>
                    <a:pt x="128612" y="117233"/>
                  </a:lnTo>
                  <a:lnTo>
                    <a:pt x="129616" y="115963"/>
                  </a:lnTo>
                  <a:lnTo>
                    <a:pt x="130162" y="114693"/>
                  </a:lnTo>
                  <a:lnTo>
                    <a:pt x="130759" y="113423"/>
                  </a:lnTo>
                  <a:lnTo>
                    <a:pt x="132270" y="113423"/>
                  </a:lnTo>
                  <a:lnTo>
                    <a:pt x="130314" y="112153"/>
                  </a:lnTo>
                  <a:lnTo>
                    <a:pt x="128663" y="112153"/>
                  </a:lnTo>
                  <a:lnTo>
                    <a:pt x="128689" y="110883"/>
                  </a:lnTo>
                  <a:lnTo>
                    <a:pt x="130390" y="110883"/>
                  </a:lnTo>
                  <a:lnTo>
                    <a:pt x="130200" y="109613"/>
                  </a:lnTo>
                  <a:lnTo>
                    <a:pt x="129463" y="109613"/>
                  </a:lnTo>
                  <a:lnTo>
                    <a:pt x="130060" y="108343"/>
                  </a:lnTo>
                  <a:lnTo>
                    <a:pt x="130962" y="108343"/>
                  </a:lnTo>
                  <a:lnTo>
                    <a:pt x="129628" y="107073"/>
                  </a:lnTo>
                  <a:lnTo>
                    <a:pt x="129197" y="105803"/>
                  </a:lnTo>
                  <a:lnTo>
                    <a:pt x="129628" y="104533"/>
                  </a:lnTo>
                  <a:lnTo>
                    <a:pt x="129463" y="103263"/>
                  </a:lnTo>
                  <a:lnTo>
                    <a:pt x="130162" y="103263"/>
                  </a:lnTo>
                  <a:lnTo>
                    <a:pt x="131749" y="101993"/>
                  </a:lnTo>
                  <a:lnTo>
                    <a:pt x="131711" y="103263"/>
                  </a:lnTo>
                  <a:lnTo>
                    <a:pt x="131978" y="104533"/>
                  </a:lnTo>
                  <a:lnTo>
                    <a:pt x="132778" y="103263"/>
                  </a:lnTo>
                  <a:lnTo>
                    <a:pt x="138874" y="103263"/>
                  </a:lnTo>
                  <a:lnTo>
                    <a:pt x="139700" y="101993"/>
                  </a:lnTo>
                  <a:lnTo>
                    <a:pt x="142621" y="101993"/>
                  </a:lnTo>
                  <a:lnTo>
                    <a:pt x="143167" y="103263"/>
                  </a:lnTo>
                  <a:lnTo>
                    <a:pt x="145237" y="103263"/>
                  </a:lnTo>
                  <a:lnTo>
                    <a:pt x="146735" y="101993"/>
                  </a:lnTo>
                  <a:lnTo>
                    <a:pt x="148526" y="100723"/>
                  </a:lnTo>
                  <a:lnTo>
                    <a:pt x="149440" y="103263"/>
                  </a:lnTo>
                  <a:lnTo>
                    <a:pt x="154927" y="103263"/>
                  </a:lnTo>
                  <a:lnTo>
                    <a:pt x="155727" y="101993"/>
                  </a:lnTo>
                  <a:lnTo>
                    <a:pt x="156641" y="100723"/>
                  </a:lnTo>
                  <a:lnTo>
                    <a:pt x="157683" y="99453"/>
                  </a:lnTo>
                  <a:lnTo>
                    <a:pt x="158191" y="101993"/>
                  </a:lnTo>
                  <a:lnTo>
                    <a:pt x="159308" y="104533"/>
                  </a:lnTo>
                  <a:lnTo>
                    <a:pt x="159893" y="103263"/>
                  </a:lnTo>
                  <a:lnTo>
                    <a:pt x="161175" y="100723"/>
                  </a:lnTo>
                  <a:lnTo>
                    <a:pt x="161391" y="99453"/>
                  </a:lnTo>
                  <a:lnTo>
                    <a:pt x="163258" y="99453"/>
                  </a:lnTo>
                  <a:lnTo>
                    <a:pt x="163537" y="100723"/>
                  </a:lnTo>
                  <a:lnTo>
                    <a:pt x="164274" y="101993"/>
                  </a:lnTo>
                  <a:lnTo>
                    <a:pt x="165354" y="101993"/>
                  </a:lnTo>
                  <a:lnTo>
                    <a:pt x="166751" y="100723"/>
                  </a:lnTo>
                  <a:lnTo>
                    <a:pt x="167614" y="100723"/>
                  </a:lnTo>
                  <a:lnTo>
                    <a:pt x="168173" y="101993"/>
                  </a:lnTo>
                  <a:lnTo>
                    <a:pt x="170002" y="100723"/>
                  </a:lnTo>
                  <a:lnTo>
                    <a:pt x="171310" y="99453"/>
                  </a:lnTo>
                  <a:lnTo>
                    <a:pt x="172135" y="98183"/>
                  </a:lnTo>
                  <a:lnTo>
                    <a:pt x="173405" y="100723"/>
                  </a:lnTo>
                  <a:lnTo>
                    <a:pt x="174675" y="100723"/>
                  </a:lnTo>
                  <a:lnTo>
                    <a:pt x="175933" y="98183"/>
                  </a:lnTo>
                  <a:lnTo>
                    <a:pt x="178003" y="98183"/>
                  </a:lnTo>
                  <a:lnTo>
                    <a:pt x="178612" y="96913"/>
                  </a:lnTo>
                  <a:lnTo>
                    <a:pt x="179527" y="95643"/>
                  </a:lnTo>
                  <a:lnTo>
                    <a:pt x="181279" y="96913"/>
                  </a:lnTo>
                  <a:lnTo>
                    <a:pt x="182676" y="95643"/>
                  </a:lnTo>
                  <a:lnTo>
                    <a:pt x="183769" y="93103"/>
                  </a:lnTo>
                  <a:lnTo>
                    <a:pt x="185559" y="91833"/>
                  </a:lnTo>
                  <a:lnTo>
                    <a:pt x="187096" y="89293"/>
                  </a:lnTo>
                  <a:lnTo>
                    <a:pt x="188379" y="86753"/>
                  </a:lnTo>
                  <a:lnTo>
                    <a:pt x="189230" y="86753"/>
                  </a:lnTo>
                  <a:lnTo>
                    <a:pt x="189509" y="88023"/>
                  </a:lnTo>
                  <a:lnTo>
                    <a:pt x="190068" y="88023"/>
                  </a:lnTo>
                  <a:lnTo>
                    <a:pt x="190639" y="89293"/>
                  </a:lnTo>
                  <a:lnTo>
                    <a:pt x="190893" y="88023"/>
                  </a:lnTo>
                  <a:lnTo>
                    <a:pt x="190728" y="86753"/>
                  </a:lnTo>
                  <a:lnTo>
                    <a:pt x="190550" y="85483"/>
                  </a:lnTo>
                  <a:lnTo>
                    <a:pt x="189611" y="85483"/>
                  </a:lnTo>
                  <a:lnTo>
                    <a:pt x="189890" y="82943"/>
                  </a:lnTo>
                  <a:lnTo>
                    <a:pt x="191414" y="80403"/>
                  </a:lnTo>
                  <a:lnTo>
                    <a:pt x="194233" y="79133"/>
                  </a:lnTo>
                  <a:lnTo>
                    <a:pt x="194652" y="77863"/>
                  </a:lnTo>
                  <a:lnTo>
                    <a:pt x="194691" y="76593"/>
                  </a:lnTo>
                  <a:lnTo>
                    <a:pt x="194310" y="75323"/>
                  </a:lnTo>
                  <a:lnTo>
                    <a:pt x="193967" y="75323"/>
                  </a:lnTo>
                  <a:lnTo>
                    <a:pt x="193598" y="74053"/>
                  </a:lnTo>
                  <a:lnTo>
                    <a:pt x="193217" y="74053"/>
                  </a:lnTo>
                  <a:lnTo>
                    <a:pt x="193865" y="72783"/>
                  </a:lnTo>
                  <a:lnTo>
                    <a:pt x="194271" y="71513"/>
                  </a:lnTo>
                  <a:lnTo>
                    <a:pt x="193903" y="70243"/>
                  </a:lnTo>
                  <a:lnTo>
                    <a:pt x="194056" y="66433"/>
                  </a:lnTo>
                  <a:lnTo>
                    <a:pt x="197180" y="66433"/>
                  </a:lnTo>
                  <a:lnTo>
                    <a:pt x="197612" y="65163"/>
                  </a:lnTo>
                  <a:lnTo>
                    <a:pt x="195008" y="65163"/>
                  </a:lnTo>
                  <a:lnTo>
                    <a:pt x="194233" y="63893"/>
                  </a:lnTo>
                  <a:lnTo>
                    <a:pt x="193294" y="62623"/>
                  </a:lnTo>
                  <a:lnTo>
                    <a:pt x="197027" y="62623"/>
                  </a:lnTo>
                  <a:lnTo>
                    <a:pt x="197751" y="61353"/>
                  </a:lnTo>
                  <a:close/>
                </a:path>
                <a:path w="521970" h="164465">
                  <a:moveTo>
                    <a:pt x="258572" y="82969"/>
                  </a:moveTo>
                  <a:lnTo>
                    <a:pt x="257937" y="81699"/>
                  </a:lnTo>
                  <a:lnTo>
                    <a:pt x="256717" y="82969"/>
                  </a:lnTo>
                  <a:lnTo>
                    <a:pt x="258572" y="82969"/>
                  </a:lnTo>
                  <a:close/>
                </a:path>
                <a:path w="521970" h="164465">
                  <a:moveTo>
                    <a:pt x="405142" y="149009"/>
                  </a:moveTo>
                  <a:lnTo>
                    <a:pt x="402932" y="147739"/>
                  </a:lnTo>
                  <a:lnTo>
                    <a:pt x="401599" y="145199"/>
                  </a:lnTo>
                  <a:lnTo>
                    <a:pt x="401129" y="143929"/>
                  </a:lnTo>
                  <a:lnTo>
                    <a:pt x="401040" y="141389"/>
                  </a:lnTo>
                  <a:lnTo>
                    <a:pt x="400583" y="138849"/>
                  </a:lnTo>
                  <a:lnTo>
                    <a:pt x="400164" y="137579"/>
                  </a:lnTo>
                  <a:lnTo>
                    <a:pt x="399745" y="137579"/>
                  </a:lnTo>
                  <a:lnTo>
                    <a:pt x="398437" y="133769"/>
                  </a:lnTo>
                  <a:lnTo>
                    <a:pt x="397535" y="132499"/>
                  </a:lnTo>
                  <a:lnTo>
                    <a:pt x="397205" y="132499"/>
                  </a:lnTo>
                  <a:lnTo>
                    <a:pt x="396595" y="131229"/>
                  </a:lnTo>
                  <a:lnTo>
                    <a:pt x="396862" y="131229"/>
                  </a:lnTo>
                  <a:lnTo>
                    <a:pt x="398018" y="129959"/>
                  </a:lnTo>
                  <a:lnTo>
                    <a:pt x="396798" y="128689"/>
                  </a:lnTo>
                  <a:lnTo>
                    <a:pt x="394436" y="128689"/>
                  </a:lnTo>
                  <a:lnTo>
                    <a:pt x="393712" y="127419"/>
                  </a:lnTo>
                  <a:lnTo>
                    <a:pt x="392811" y="127419"/>
                  </a:lnTo>
                  <a:lnTo>
                    <a:pt x="392010" y="126149"/>
                  </a:lnTo>
                  <a:lnTo>
                    <a:pt x="390207" y="126149"/>
                  </a:lnTo>
                  <a:lnTo>
                    <a:pt x="389191" y="124879"/>
                  </a:lnTo>
                  <a:lnTo>
                    <a:pt x="389178" y="123609"/>
                  </a:lnTo>
                  <a:lnTo>
                    <a:pt x="390144" y="123609"/>
                  </a:lnTo>
                  <a:lnTo>
                    <a:pt x="387718" y="121069"/>
                  </a:lnTo>
                  <a:lnTo>
                    <a:pt x="385064" y="121069"/>
                  </a:lnTo>
                  <a:lnTo>
                    <a:pt x="384454" y="119799"/>
                  </a:lnTo>
                  <a:lnTo>
                    <a:pt x="383794" y="118529"/>
                  </a:lnTo>
                  <a:lnTo>
                    <a:pt x="383171" y="117259"/>
                  </a:lnTo>
                  <a:lnTo>
                    <a:pt x="382955" y="117259"/>
                  </a:lnTo>
                  <a:lnTo>
                    <a:pt x="383120" y="115989"/>
                  </a:lnTo>
                  <a:lnTo>
                    <a:pt x="381685" y="114719"/>
                  </a:lnTo>
                  <a:lnTo>
                    <a:pt x="380123" y="113449"/>
                  </a:lnTo>
                  <a:lnTo>
                    <a:pt x="375983" y="113449"/>
                  </a:lnTo>
                  <a:lnTo>
                    <a:pt x="374345" y="112179"/>
                  </a:lnTo>
                  <a:lnTo>
                    <a:pt x="374332" y="110909"/>
                  </a:lnTo>
                  <a:lnTo>
                    <a:pt x="375272" y="109639"/>
                  </a:lnTo>
                  <a:lnTo>
                    <a:pt x="373875" y="109639"/>
                  </a:lnTo>
                  <a:lnTo>
                    <a:pt x="373151" y="108369"/>
                  </a:lnTo>
                  <a:lnTo>
                    <a:pt x="373100" y="107099"/>
                  </a:lnTo>
                  <a:lnTo>
                    <a:pt x="374281" y="107099"/>
                  </a:lnTo>
                  <a:lnTo>
                    <a:pt x="375450" y="105829"/>
                  </a:lnTo>
                  <a:lnTo>
                    <a:pt x="376301" y="105829"/>
                  </a:lnTo>
                  <a:lnTo>
                    <a:pt x="377736" y="104559"/>
                  </a:lnTo>
                  <a:lnTo>
                    <a:pt x="377698" y="103289"/>
                  </a:lnTo>
                  <a:lnTo>
                    <a:pt x="377507" y="103289"/>
                  </a:lnTo>
                  <a:lnTo>
                    <a:pt x="376923" y="102019"/>
                  </a:lnTo>
                  <a:lnTo>
                    <a:pt x="375881" y="102019"/>
                  </a:lnTo>
                  <a:lnTo>
                    <a:pt x="375272" y="100749"/>
                  </a:lnTo>
                  <a:lnTo>
                    <a:pt x="374459" y="100749"/>
                  </a:lnTo>
                  <a:lnTo>
                    <a:pt x="373507" y="102019"/>
                  </a:lnTo>
                  <a:lnTo>
                    <a:pt x="371703" y="100749"/>
                  </a:lnTo>
                  <a:lnTo>
                    <a:pt x="370814" y="100749"/>
                  </a:lnTo>
                  <a:lnTo>
                    <a:pt x="370789" y="99479"/>
                  </a:lnTo>
                  <a:lnTo>
                    <a:pt x="371360" y="98209"/>
                  </a:lnTo>
                  <a:lnTo>
                    <a:pt x="372198" y="98209"/>
                  </a:lnTo>
                  <a:lnTo>
                    <a:pt x="372745" y="96939"/>
                  </a:lnTo>
                  <a:lnTo>
                    <a:pt x="371754" y="96939"/>
                  </a:lnTo>
                  <a:lnTo>
                    <a:pt x="371157" y="95669"/>
                  </a:lnTo>
                  <a:lnTo>
                    <a:pt x="370332" y="95669"/>
                  </a:lnTo>
                  <a:lnTo>
                    <a:pt x="370039" y="94399"/>
                  </a:lnTo>
                  <a:lnTo>
                    <a:pt x="367677" y="94399"/>
                  </a:lnTo>
                  <a:lnTo>
                    <a:pt x="369138" y="91859"/>
                  </a:lnTo>
                  <a:lnTo>
                    <a:pt x="367906" y="89319"/>
                  </a:lnTo>
                  <a:lnTo>
                    <a:pt x="363982" y="89319"/>
                  </a:lnTo>
                  <a:lnTo>
                    <a:pt x="363728" y="88049"/>
                  </a:lnTo>
                  <a:lnTo>
                    <a:pt x="363562" y="85509"/>
                  </a:lnTo>
                  <a:lnTo>
                    <a:pt x="363499" y="84239"/>
                  </a:lnTo>
                  <a:lnTo>
                    <a:pt x="363448" y="82969"/>
                  </a:lnTo>
                  <a:lnTo>
                    <a:pt x="362242" y="81699"/>
                  </a:lnTo>
                  <a:lnTo>
                    <a:pt x="362013" y="81699"/>
                  </a:lnTo>
                  <a:lnTo>
                    <a:pt x="362508" y="80429"/>
                  </a:lnTo>
                  <a:lnTo>
                    <a:pt x="363080" y="80429"/>
                  </a:lnTo>
                  <a:lnTo>
                    <a:pt x="363016" y="79159"/>
                  </a:lnTo>
                  <a:lnTo>
                    <a:pt x="362178" y="77889"/>
                  </a:lnTo>
                  <a:lnTo>
                    <a:pt x="359460" y="77889"/>
                  </a:lnTo>
                  <a:lnTo>
                    <a:pt x="359092" y="79159"/>
                  </a:lnTo>
                  <a:lnTo>
                    <a:pt x="358597" y="79159"/>
                  </a:lnTo>
                  <a:lnTo>
                    <a:pt x="358000" y="77889"/>
                  </a:lnTo>
                  <a:lnTo>
                    <a:pt x="358051" y="76619"/>
                  </a:lnTo>
                  <a:lnTo>
                    <a:pt x="358800" y="76619"/>
                  </a:lnTo>
                  <a:lnTo>
                    <a:pt x="359181" y="75349"/>
                  </a:lnTo>
                  <a:lnTo>
                    <a:pt x="358254" y="75349"/>
                  </a:lnTo>
                  <a:lnTo>
                    <a:pt x="356019" y="72809"/>
                  </a:lnTo>
                  <a:lnTo>
                    <a:pt x="362178" y="72809"/>
                  </a:lnTo>
                  <a:lnTo>
                    <a:pt x="362724" y="71539"/>
                  </a:lnTo>
                  <a:lnTo>
                    <a:pt x="362686" y="70269"/>
                  </a:lnTo>
                  <a:lnTo>
                    <a:pt x="362280" y="68999"/>
                  </a:lnTo>
                  <a:lnTo>
                    <a:pt x="365188" y="68999"/>
                  </a:lnTo>
                  <a:lnTo>
                    <a:pt x="365556" y="67729"/>
                  </a:lnTo>
                  <a:lnTo>
                    <a:pt x="369544" y="67729"/>
                  </a:lnTo>
                  <a:lnTo>
                    <a:pt x="370014" y="66459"/>
                  </a:lnTo>
                  <a:lnTo>
                    <a:pt x="370166" y="66459"/>
                  </a:lnTo>
                  <a:lnTo>
                    <a:pt x="370916" y="63919"/>
                  </a:lnTo>
                  <a:lnTo>
                    <a:pt x="373316" y="63919"/>
                  </a:lnTo>
                  <a:lnTo>
                    <a:pt x="374878" y="62649"/>
                  </a:lnTo>
                  <a:lnTo>
                    <a:pt x="375424" y="62649"/>
                  </a:lnTo>
                  <a:lnTo>
                    <a:pt x="374992" y="61379"/>
                  </a:lnTo>
                  <a:lnTo>
                    <a:pt x="375881" y="61379"/>
                  </a:lnTo>
                  <a:lnTo>
                    <a:pt x="378193" y="60109"/>
                  </a:lnTo>
                  <a:lnTo>
                    <a:pt x="379247" y="60109"/>
                  </a:lnTo>
                  <a:lnTo>
                    <a:pt x="380238" y="58839"/>
                  </a:lnTo>
                  <a:lnTo>
                    <a:pt x="382930" y="58839"/>
                  </a:lnTo>
                  <a:lnTo>
                    <a:pt x="384670" y="57569"/>
                  </a:lnTo>
                  <a:lnTo>
                    <a:pt x="385406" y="56299"/>
                  </a:lnTo>
                  <a:lnTo>
                    <a:pt x="387146" y="56299"/>
                  </a:lnTo>
                  <a:lnTo>
                    <a:pt x="389191" y="55029"/>
                  </a:lnTo>
                  <a:lnTo>
                    <a:pt x="391109" y="55029"/>
                  </a:lnTo>
                  <a:lnTo>
                    <a:pt x="392468" y="53759"/>
                  </a:lnTo>
                  <a:lnTo>
                    <a:pt x="393242" y="53759"/>
                  </a:lnTo>
                  <a:lnTo>
                    <a:pt x="394182" y="52489"/>
                  </a:lnTo>
                  <a:lnTo>
                    <a:pt x="395325" y="51219"/>
                  </a:lnTo>
                  <a:lnTo>
                    <a:pt x="396684" y="51219"/>
                  </a:lnTo>
                  <a:lnTo>
                    <a:pt x="400164" y="49949"/>
                  </a:lnTo>
                  <a:lnTo>
                    <a:pt x="353745" y="49949"/>
                  </a:lnTo>
                  <a:lnTo>
                    <a:pt x="353085" y="49949"/>
                  </a:lnTo>
                  <a:lnTo>
                    <a:pt x="351421" y="49949"/>
                  </a:lnTo>
                  <a:lnTo>
                    <a:pt x="350875" y="51219"/>
                  </a:lnTo>
                  <a:lnTo>
                    <a:pt x="350088" y="52489"/>
                  </a:lnTo>
                  <a:lnTo>
                    <a:pt x="349516" y="52489"/>
                  </a:lnTo>
                  <a:lnTo>
                    <a:pt x="349110" y="51219"/>
                  </a:lnTo>
                  <a:lnTo>
                    <a:pt x="348513" y="51219"/>
                  </a:lnTo>
                  <a:lnTo>
                    <a:pt x="346087" y="55029"/>
                  </a:lnTo>
                  <a:lnTo>
                    <a:pt x="343192" y="56299"/>
                  </a:lnTo>
                  <a:lnTo>
                    <a:pt x="339852" y="55029"/>
                  </a:lnTo>
                  <a:lnTo>
                    <a:pt x="340194" y="53759"/>
                  </a:lnTo>
                  <a:lnTo>
                    <a:pt x="339852" y="52489"/>
                  </a:lnTo>
                  <a:lnTo>
                    <a:pt x="338836" y="51219"/>
                  </a:lnTo>
                  <a:lnTo>
                    <a:pt x="339128" y="51219"/>
                  </a:lnTo>
                  <a:lnTo>
                    <a:pt x="339864" y="49949"/>
                  </a:lnTo>
                  <a:lnTo>
                    <a:pt x="340791" y="48679"/>
                  </a:lnTo>
                  <a:lnTo>
                    <a:pt x="341884" y="46139"/>
                  </a:lnTo>
                  <a:lnTo>
                    <a:pt x="341287" y="46139"/>
                  </a:lnTo>
                  <a:lnTo>
                    <a:pt x="340664" y="44869"/>
                  </a:lnTo>
                  <a:lnTo>
                    <a:pt x="342404" y="44869"/>
                  </a:lnTo>
                  <a:lnTo>
                    <a:pt x="342290" y="42329"/>
                  </a:lnTo>
                  <a:lnTo>
                    <a:pt x="342480" y="41059"/>
                  </a:lnTo>
                  <a:lnTo>
                    <a:pt x="342849" y="41059"/>
                  </a:lnTo>
                  <a:lnTo>
                    <a:pt x="343382" y="39789"/>
                  </a:lnTo>
                  <a:lnTo>
                    <a:pt x="343547" y="38519"/>
                  </a:lnTo>
                  <a:lnTo>
                    <a:pt x="343319" y="37249"/>
                  </a:lnTo>
                  <a:lnTo>
                    <a:pt x="343560" y="35979"/>
                  </a:lnTo>
                  <a:lnTo>
                    <a:pt x="343839" y="34709"/>
                  </a:lnTo>
                  <a:lnTo>
                    <a:pt x="344716" y="34709"/>
                  </a:lnTo>
                  <a:lnTo>
                    <a:pt x="344678" y="33439"/>
                  </a:lnTo>
                  <a:lnTo>
                    <a:pt x="344995" y="32169"/>
                  </a:lnTo>
                  <a:lnTo>
                    <a:pt x="345236" y="30899"/>
                  </a:lnTo>
                  <a:lnTo>
                    <a:pt x="345795" y="24549"/>
                  </a:lnTo>
                  <a:lnTo>
                    <a:pt x="345097" y="22009"/>
                  </a:lnTo>
                  <a:lnTo>
                    <a:pt x="344652" y="19469"/>
                  </a:lnTo>
                  <a:lnTo>
                    <a:pt x="343192" y="16929"/>
                  </a:lnTo>
                  <a:lnTo>
                    <a:pt x="342874" y="16929"/>
                  </a:lnTo>
                  <a:lnTo>
                    <a:pt x="343242" y="15659"/>
                  </a:lnTo>
                  <a:lnTo>
                    <a:pt x="343928" y="15659"/>
                  </a:lnTo>
                  <a:lnTo>
                    <a:pt x="344932" y="16929"/>
                  </a:lnTo>
                  <a:lnTo>
                    <a:pt x="346265" y="15659"/>
                  </a:lnTo>
                  <a:lnTo>
                    <a:pt x="346710" y="14389"/>
                  </a:lnTo>
                  <a:lnTo>
                    <a:pt x="346265" y="13119"/>
                  </a:lnTo>
                  <a:lnTo>
                    <a:pt x="344982" y="9309"/>
                  </a:lnTo>
                  <a:lnTo>
                    <a:pt x="341972" y="8039"/>
                  </a:lnTo>
                  <a:lnTo>
                    <a:pt x="339293" y="6769"/>
                  </a:lnTo>
                  <a:lnTo>
                    <a:pt x="336029" y="5499"/>
                  </a:lnTo>
                  <a:lnTo>
                    <a:pt x="332397" y="5499"/>
                  </a:lnTo>
                  <a:lnTo>
                    <a:pt x="332219" y="6769"/>
                  </a:lnTo>
                  <a:lnTo>
                    <a:pt x="331724" y="9309"/>
                  </a:lnTo>
                  <a:lnTo>
                    <a:pt x="328803" y="9309"/>
                  </a:lnTo>
                  <a:lnTo>
                    <a:pt x="325043" y="18199"/>
                  </a:lnTo>
                  <a:lnTo>
                    <a:pt x="322605" y="24549"/>
                  </a:lnTo>
                  <a:lnTo>
                    <a:pt x="321525" y="27089"/>
                  </a:lnTo>
                  <a:lnTo>
                    <a:pt x="320370" y="28359"/>
                  </a:lnTo>
                  <a:lnTo>
                    <a:pt x="320103" y="28359"/>
                  </a:lnTo>
                  <a:lnTo>
                    <a:pt x="320725" y="29629"/>
                  </a:lnTo>
                  <a:lnTo>
                    <a:pt x="315798" y="48679"/>
                  </a:lnTo>
                  <a:lnTo>
                    <a:pt x="314375" y="52489"/>
                  </a:lnTo>
                  <a:lnTo>
                    <a:pt x="313359" y="56299"/>
                  </a:lnTo>
                  <a:lnTo>
                    <a:pt x="312712" y="60109"/>
                  </a:lnTo>
                  <a:lnTo>
                    <a:pt x="312356" y="58839"/>
                  </a:lnTo>
                  <a:lnTo>
                    <a:pt x="311924" y="57569"/>
                  </a:lnTo>
                  <a:lnTo>
                    <a:pt x="308673" y="57569"/>
                  </a:lnTo>
                  <a:lnTo>
                    <a:pt x="308241" y="56299"/>
                  </a:lnTo>
                  <a:lnTo>
                    <a:pt x="308330" y="52489"/>
                  </a:lnTo>
                  <a:lnTo>
                    <a:pt x="307365" y="51219"/>
                  </a:lnTo>
                  <a:lnTo>
                    <a:pt x="306781" y="49949"/>
                  </a:lnTo>
                  <a:lnTo>
                    <a:pt x="306158" y="49949"/>
                  </a:lnTo>
                  <a:lnTo>
                    <a:pt x="305549" y="48679"/>
                  </a:lnTo>
                  <a:lnTo>
                    <a:pt x="304952" y="48679"/>
                  </a:lnTo>
                  <a:lnTo>
                    <a:pt x="304419" y="47409"/>
                  </a:lnTo>
                  <a:lnTo>
                    <a:pt x="303999" y="47409"/>
                  </a:lnTo>
                  <a:lnTo>
                    <a:pt x="303199" y="46139"/>
                  </a:lnTo>
                  <a:lnTo>
                    <a:pt x="302768" y="44869"/>
                  </a:lnTo>
                  <a:lnTo>
                    <a:pt x="300926" y="42329"/>
                  </a:lnTo>
                  <a:lnTo>
                    <a:pt x="300126" y="42329"/>
                  </a:lnTo>
                  <a:lnTo>
                    <a:pt x="299808" y="41059"/>
                  </a:lnTo>
                  <a:lnTo>
                    <a:pt x="299961" y="41059"/>
                  </a:lnTo>
                  <a:lnTo>
                    <a:pt x="298970" y="39789"/>
                  </a:lnTo>
                  <a:lnTo>
                    <a:pt x="298450" y="39789"/>
                  </a:lnTo>
                  <a:lnTo>
                    <a:pt x="298386" y="37249"/>
                  </a:lnTo>
                  <a:lnTo>
                    <a:pt x="297472" y="37249"/>
                  </a:lnTo>
                  <a:lnTo>
                    <a:pt x="296849" y="35979"/>
                  </a:lnTo>
                  <a:lnTo>
                    <a:pt x="296405" y="34709"/>
                  </a:lnTo>
                  <a:lnTo>
                    <a:pt x="294767" y="34709"/>
                  </a:lnTo>
                  <a:lnTo>
                    <a:pt x="294525" y="33439"/>
                  </a:lnTo>
                  <a:lnTo>
                    <a:pt x="293738" y="30899"/>
                  </a:lnTo>
                  <a:lnTo>
                    <a:pt x="292125" y="28359"/>
                  </a:lnTo>
                  <a:lnTo>
                    <a:pt x="291655" y="27089"/>
                  </a:lnTo>
                  <a:lnTo>
                    <a:pt x="291249" y="27089"/>
                  </a:lnTo>
                  <a:lnTo>
                    <a:pt x="289979" y="24549"/>
                  </a:lnTo>
                  <a:lnTo>
                    <a:pt x="288480" y="23279"/>
                  </a:lnTo>
                  <a:lnTo>
                    <a:pt x="287515" y="20739"/>
                  </a:lnTo>
                  <a:lnTo>
                    <a:pt x="286308" y="19469"/>
                  </a:lnTo>
                  <a:lnTo>
                    <a:pt x="285457" y="18199"/>
                  </a:lnTo>
                  <a:lnTo>
                    <a:pt x="283298" y="18199"/>
                  </a:lnTo>
                  <a:lnTo>
                    <a:pt x="282625" y="15659"/>
                  </a:lnTo>
                  <a:lnTo>
                    <a:pt x="281190" y="14389"/>
                  </a:lnTo>
                  <a:lnTo>
                    <a:pt x="277774" y="11849"/>
                  </a:lnTo>
                  <a:lnTo>
                    <a:pt x="276288" y="10579"/>
                  </a:lnTo>
                  <a:lnTo>
                    <a:pt x="275475" y="10579"/>
                  </a:lnTo>
                  <a:lnTo>
                    <a:pt x="274764" y="9309"/>
                  </a:lnTo>
                  <a:lnTo>
                    <a:pt x="274129" y="8039"/>
                  </a:lnTo>
                  <a:lnTo>
                    <a:pt x="274154" y="9309"/>
                  </a:lnTo>
                  <a:lnTo>
                    <a:pt x="272707" y="9309"/>
                  </a:lnTo>
                  <a:lnTo>
                    <a:pt x="273037" y="8039"/>
                  </a:lnTo>
                  <a:lnTo>
                    <a:pt x="272796" y="6769"/>
                  </a:lnTo>
                  <a:lnTo>
                    <a:pt x="271983" y="5499"/>
                  </a:lnTo>
                  <a:lnTo>
                    <a:pt x="269328" y="5499"/>
                  </a:lnTo>
                  <a:lnTo>
                    <a:pt x="269125" y="4229"/>
                  </a:lnTo>
                  <a:lnTo>
                    <a:pt x="268998" y="4229"/>
                  </a:lnTo>
                  <a:lnTo>
                    <a:pt x="268960" y="2959"/>
                  </a:lnTo>
                  <a:lnTo>
                    <a:pt x="267970" y="1689"/>
                  </a:lnTo>
                  <a:lnTo>
                    <a:pt x="266979" y="2959"/>
                  </a:lnTo>
                  <a:lnTo>
                    <a:pt x="266039" y="2959"/>
                  </a:lnTo>
                  <a:lnTo>
                    <a:pt x="265010" y="1689"/>
                  </a:lnTo>
                  <a:lnTo>
                    <a:pt x="263639" y="1689"/>
                  </a:lnTo>
                  <a:lnTo>
                    <a:pt x="262191" y="2959"/>
                  </a:lnTo>
                  <a:lnTo>
                    <a:pt x="261061" y="4229"/>
                  </a:lnTo>
                  <a:lnTo>
                    <a:pt x="259905" y="4229"/>
                  </a:lnTo>
                  <a:lnTo>
                    <a:pt x="259346" y="5499"/>
                  </a:lnTo>
                  <a:lnTo>
                    <a:pt x="258775" y="5499"/>
                  </a:lnTo>
                  <a:lnTo>
                    <a:pt x="258102" y="6769"/>
                  </a:lnTo>
                  <a:lnTo>
                    <a:pt x="257327" y="6769"/>
                  </a:lnTo>
                  <a:lnTo>
                    <a:pt x="256895" y="5499"/>
                  </a:lnTo>
                  <a:lnTo>
                    <a:pt x="254647" y="5499"/>
                  </a:lnTo>
                  <a:lnTo>
                    <a:pt x="251294" y="9309"/>
                  </a:lnTo>
                  <a:lnTo>
                    <a:pt x="250431" y="10579"/>
                  </a:lnTo>
                  <a:lnTo>
                    <a:pt x="249834" y="10579"/>
                  </a:lnTo>
                  <a:lnTo>
                    <a:pt x="249428" y="9309"/>
                  </a:lnTo>
                  <a:lnTo>
                    <a:pt x="249212" y="9309"/>
                  </a:lnTo>
                  <a:lnTo>
                    <a:pt x="249174" y="8039"/>
                  </a:lnTo>
                  <a:lnTo>
                    <a:pt x="248577" y="8039"/>
                  </a:lnTo>
                  <a:lnTo>
                    <a:pt x="248272" y="6769"/>
                  </a:lnTo>
                  <a:lnTo>
                    <a:pt x="248272" y="8039"/>
                  </a:lnTo>
                  <a:lnTo>
                    <a:pt x="246545" y="8039"/>
                  </a:lnTo>
                  <a:lnTo>
                    <a:pt x="245605" y="9309"/>
                  </a:lnTo>
                  <a:lnTo>
                    <a:pt x="245465" y="11849"/>
                  </a:lnTo>
                  <a:lnTo>
                    <a:pt x="246976" y="13119"/>
                  </a:lnTo>
                  <a:lnTo>
                    <a:pt x="248183" y="13119"/>
                  </a:lnTo>
                  <a:lnTo>
                    <a:pt x="246062" y="14389"/>
                  </a:lnTo>
                  <a:lnTo>
                    <a:pt x="245630" y="15659"/>
                  </a:lnTo>
                  <a:lnTo>
                    <a:pt x="248056" y="18199"/>
                  </a:lnTo>
                  <a:lnTo>
                    <a:pt x="248691" y="19469"/>
                  </a:lnTo>
                  <a:lnTo>
                    <a:pt x="250545" y="22009"/>
                  </a:lnTo>
                  <a:lnTo>
                    <a:pt x="251142" y="22009"/>
                  </a:lnTo>
                  <a:lnTo>
                    <a:pt x="252158" y="23279"/>
                  </a:lnTo>
                  <a:lnTo>
                    <a:pt x="253542" y="24549"/>
                  </a:lnTo>
                  <a:lnTo>
                    <a:pt x="255054" y="24549"/>
                  </a:lnTo>
                  <a:lnTo>
                    <a:pt x="256857" y="25819"/>
                  </a:lnTo>
                  <a:lnTo>
                    <a:pt x="258178" y="25819"/>
                  </a:lnTo>
                  <a:lnTo>
                    <a:pt x="258800" y="27089"/>
                  </a:lnTo>
                  <a:lnTo>
                    <a:pt x="258699" y="28359"/>
                  </a:lnTo>
                  <a:lnTo>
                    <a:pt x="261150" y="30899"/>
                  </a:lnTo>
                  <a:lnTo>
                    <a:pt x="262178" y="32169"/>
                  </a:lnTo>
                  <a:lnTo>
                    <a:pt x="262991" y="33439"/>
                  </a:lnTo>
                  <a:lnTo>
                    <a:pt x="263613" y="33439"/>
                  </a:lnTo>
                  <a:lnTo>
                    <a:pt x="265366" y="34709"/>
                  </a:lnTo>
                  <a:lnTo>
                    <a:pt x="266674" y="34709"/>
                  </a:lnTo>
                  <a:lnTo>
                    <a:pt x="266877" y="35979"/>
                  </a:lnTo>
                  <a:lnTo>
                    <a:pt x="267246" y="34709"/>
                  </a:lnTo>
                  <a:lnTo>
                    <a:pt x="269621" y="34709"/>
                  </a:lnTo>
                  <a:lnTo>
                    <a:pt x="269252" y="35979"/>
                  </a:lnTo>
                  <a:lnTo>
                    <a:pt x="269100" y="37249"/>
                  </a:lnTo>
                  <a:lnTo>
                    <a:pt x="269836" y="39789"/>
                  </a:lnTo>
                  <a:lnTo>
                    <a:pt x="271487" y="41059"/>
                  </a:lnTo>
                  <a:lnTo>
                    <a:pt x="275780" y="46139"/>
                  </a:lnTo>
                  <a:lnTo>
                    <a:pt x="275844" y="47409"/>
                  </a:lnTo>
                  <a:lnTo>
                    <a:pt x="276288" y="48679"/>
                  </a:lnTo>
                  <a:lnTo>
                    <a:pt x="277063" y="48679"/>
                  </a:lnTo>
                  <a:lnTo>
                    <a:pt x="277990" y="49949"/>
                  </a:lnTo>
                  <a:lnTo>
                    <a:pt x="278638" y="52489"/>
                  </a:lnTo>
                  <a:lnTo>
                    <a:pt x="279577" y="53759"/>
                  </a:lnTo>
                  <a:lnTo>
                    <a:pt x="281559" y="53759"/>
                  </a:lnTo>
                  <a:lnTo>
                    <a:pt x="282092" y="55029"/>
                  </a:lnTo>
                  <a:lnTo>
                    <a:pt x="282346" y="57569"/>
                  </a:lnTo>
                  <a:lnTo>
                    <a:pt x="282994" y="58839"/>
                  </a:lnTo>
                  <a:lnTo>
                    <a:pt x="284492" y="60109"/>
                  </a:lnTo>
                  <a:lnTo>
                    <a:pt x="285305" y="60109"/>
                  </a:lnTo>
                  <a:lnTo>
                    <a:pt x="285711" y="61379"/>
                  </a:lnTo>
                  <a:lnTo>
                    <a:pt x="285750" y="62649"/>
                  </a:lnTo>
                  <a:lnTo>
                    <a:pt x="287172" y="62649"/>
                  </a:lnTo>
                  <a:lnTo>
                    <a:pt x="287591" y="63919"/>
                  </a:lnTo>
                  <a:lnTo>
                    <a:pt x="288848" y="66459"/>
                  </a:lnTo>
                  <a:lnTo>
                    <a:pt x="289763" y="67729"/>
                  </a:lnTo>
                  <a:lnTo>
                    <a:pt x="290068" y="67729"/>
                  </a:lnTo>
                  <a:lnTo>
                    <a:pt x="290283" y="68999"/>
                  </a:lnTo>
                  <a:lnTo>
                    <a:pt x="292544" y="68999"/>
                  </a:lnTo>
                  <a:lnTo>
                    <a:pt x="293890" y="67729"/>
                  </a:lnTo>
                  <a:lnTo>
                    <a:pt x="294322" y="68999"/>
                  </a:lnTo>
                  <a:lnTo>
                    <a:pt x="294551" y="70269"/>
                  </a:lnTo>
                  <a:lnTo>
                    <a:pt x="292417" y="70269"/>
                  </a:lnTo>
                  <a:lnTo>
                    <a:pt x="292341" y="71539"/>
                  </a:lnTo>
                  <a:lnTo>
                    <a:pt x="293154" y="72809"/>
                  </a:lnTo>
                  <a:lnTo>
                    <a:pt x="289636" y="72809"/>
                  </a:lnTo>
                  <a:lnTo>
                    <a:pt x="288251" y="71539"/>
                  </a:lnTo>
                  <a:lnTo>
                    <a:pt x="287185" y="71539"/>
                  </a:lnTo>
                  <a:lnTo>
                    <a:pt x="286423" y="72809"/>
                  </a:lnTo>
                  <a:lnTo>
                    <a:pt x="285407" y="71539"/>
                  </a:lnTo>
                  <a:lnTo>
                    <a:pt x="284721" y="71539"/>
                  </a:lnTo>
                  <a:lnTo>
                    <a:pt x="284378" y="72809"/>
                  </a:lnTo>
                  <a:lnTo>
                    <a:pt x="283629" y="74079"/>
                  </a:lnTo>
                  <a:lnTo>
                    <a:pt x="283464" y="75349"/>
                  </a:lnTo>
                  <a:lnTo>
                    <a:pt x="283895" y="76619"/>
                  </a:lnTo>
                  <a:lnTo>
                    <a:pt x="282994" y="75349"/>
                  </a:lnTo>
                  <a:lnTo>
                    <a:pt x="282359" y="74079"/>
                  </a:lnTo>
                  <a:lnTo>
                    <a:pt x="282130" y="74079"/>
                  </a:lnTo>
                  <a:lnTo>
                    <a:pt x="281927" y="72809"/>
                  </a:lnTo>
                  <a:lnTo>
                    <a:pt x="281127" y="72809"/>
                  </a:lnTo>
                  <a:lnTo>
                    <a:pt x="279615" y="74079"/>
                  </a:lnTo>
                  <a:lnTo>
                    <a:pt x="277152" y="76619"/>
                  </a:lnTo>
                  <a:lnTo>
                    <a:pt x="276364" y="76619"/>
                  </a:lnTo>
                  <a:lnTo>
                    <a:pt x="275932" y="75349"/>
                  </a:lnTo>
                  <a:lnTo>
                    <a:pt x="275894" y="74079"/>
                  </a:lnTo>
                  <a:lnTo>
                    <a:pt x="274154" y="75349"/>
                  </a:lnTo>
                  <a:lnTo>
                    <a:pt x="273037" y="75349"/>
                  </a:lnTo>
                  <a:lnTo>
                    <a:pt x="271894" y="76619"/>
                  </a:lnTo>
                  <a:lnTo>
                    <a:pt x="270827" y="77889"/>
                  </a:lnTo>
                  <a:lnTo>
                    <a:pt x="268592" y="77889"/>
                  </a:lnTo>
                  <a:lnTo>
                    <a:pt x="267258" y="79159"/>
                  </a:lnTo>
                  <a:lnTo>
                    <a:pt x="265137" y="80429"/>
                  </a:lnTo>
                  <a:lnTo>
                    <a:pt x="263182" y="80429"/>
                  </a:lnTo>
                  <a:lnTo>
                    <a:pt x="260718" y="85509"/>
                  </a:lnTo>
                  <a:lnTo>
                    <a:pt x="259511" y="84239"/>
                  </a:lnTo>
                  <a:lnTo>
                    <a:pt x="255498" y="84239"/>
                  </a:lnTo>
                  <a:lnTo>
                    <a:pt x="254495" y="84239"/>
                  </a:lnTo>
                  <a:lnTo>
                    <a:pt x="251002" y="84239"/>
                  </a:lnTo>
                  <a:lnTo>
                    <a:pt x="250456" y="85509"/>
                  </a:lnTo>
                  <a:lnTo>
                    <a:pt x="249885" y="85509"/>
                  </a:lnTo>
                  <a:lnTo>
                    <a:pt x="249301" y="86779"/>
                  </a:lnTo>
                  <a:lnTo>
                    <a:pt x="248894" y="85509"/>
                  </a:lnTo>
                  <a:lnTo>
                    <a:pt x="248678" y="85509"/>
                  </a:lnTo>
                  <a:lnTo>
                    <a:pt x="248958" y="84239"/>
                  </a:lnTo>
                  <a:lnTo>
                    <a:pt x="248818" y="84239"/>
                  </a:lnTo>
                  <a:lnTo>
                    <a:pt x="248615" y="82969"/>
                  </a:lnTo>
                  <a:lnTo>
                    <a:pt x="248081" y="85509"/>
                  </a:lnTo>
                  <a:lnTo>
                    <a:pt x="246316" y="85509"/>
                  </a:lnTo>
                  <a:lnTo>
                    <a:pt x="245529" y="84239"/>
                  </a:lnTo>
                  <a:lnTo>
                    <a:pt x="244627" y="84239"/>
                  </a:lnTo>
                  <a:lnTo>
                    <a:pt x="243624" y="82969"/>
                  </a:lnTo>
                  <a:lnTo>
                    <a:pt x="242722" y="85509"/>
                  </a:lnTo>
                  <a:lnTo>
                    <a:pt x="239280" y="85509"/>
                  </a:lnTo>
                  <a:lnTo>
                    <a:pt x="237591" y="86779"/>
                  </a:lnTo>
                  <a:lnTo>
                    <a:pt x="237286" y="86779"/>
                  </a:lnTo>
                  <a:lnTo>
                    <a:pt x="237832" y="85509"/>
                  </a:lnTo>
                  <a:lnTo>
                    <a:pt x="235788" y="85509"/>
                  </a:lnTo>
                  <a:lnTo>
                    <a:pt x="235813" y="86779"/>
                  </a:lnTo>
                  <a:lnTo>
                    <a:pt x="234950" y="88049"/>
                  </a:lnTo>
                  <a:lnTo>
                    <a:pt x="232333" y="88049"/>
                  </a:lnTo>
                  <a:lnTo>
                    <a:pt x="231495" y="89319"/>
                  </a:lnTo>
                  <a:lnTo>
                    <a:pt x="230187" y="88049"/>
                  </a:lnTo>
                  <a:lnTo>
                    <a:pt x="228180" y="86779"/>
                  </a:lnTo>
                  <a:lnTo>
                    <a:pt x="226326" y="86779"/>
                  </a:lnTo>
                  <a:lnTo>
                    <a:pt x="226148" y="88049"/>
                  </a:lnTo>
                  <a:lnTo>
                    <a:pt x="225310" y="89319"/>
                  </a:lnTo>
                  <a:lnTo>
                    <a:pt x="221018" y="89319"/>
                  </a:lnTo>
                  <a:lnTo>
                    <a:pt x="220764" y="90589"/>
                  </a:lnTo>
                  <a:lnTo>
                    <a:pt x="220421" y="91859"/>
                  </a:lnTo>
                  <a:lnTo>
                    <a:pt x="220472" y="93129"/>
                  </a:lnTo>
                  <a:lnTo>
                    <a:pt x="220230" y="94399"/>
                  </a:lnTo>
                  <a:lnTo>
                    <a:pt x="219697" y="96939"/>
                  </a:lnTo>
                  <a:lnTo>
                    <a:pt x="218338" y="96939"/>
                  </a:lnTo>
                  <a:lnTo>
                    <a:pt x="216154" y="95669"/>
                  </a:lnTo>
                  <a:lnTo>
                    <a:pt x="213829" y="95669"/>
                  </a:lnTo>
                  <a:lnTo>
                    <a:pt x="215049" y="98209"/>
                  </a:lnTo>
                  <a:lnTo>
                    <a:pt x="215049" y="100749"/>
                  </a:lnTo>
                  <a:lnTo>
                    <a:pt x="213791" y="103289"/>
                  </a:lnTo>
                  <a:lnTo>
                    <a:pt x="212356" y="104559"/>
                  </a:lnTo>
                  <a:lnTo>
                    <a:pt x="211226" y="105829"/>
                  </a:lnTo>
                  <a:lnTo>
                    <a:pt x="211709" y="108369"/>
                  </a:lnTo>
                  <a:lnTo>
                    <a:pt x="212331" y="109639"/>
                  </a:lnTo>
                  <a:lnTo>
                    <a:pt x="213169" y="110909"/>
                  </a:lnTo>
                  <a:lnTo>
                    <a:pt x="214503" y="109639"/>
                  </a:lnTo>
                  <a:lnTo>
                    <a:pt x="215277" y="109639"/>
                  </a:lnTo>
                  <a:lnTo>
                    <a:pt x="215506" y="110909"/>
                  </a:lnTo>
                  <a:lnTo>
                    <a:pt x="215823" y="110909"/>
                  </a:lnTo>
                  <a:lnTo>
                    <a:pt x="215582" y="113449"/>
                  </a:lnTo>
                  <a:lnTo>
                    <a:pt x="217970" y="113449"/>
                  </a:lnTo>
                  <a:lnTo>
                    <a:pt x="218592" y="114719"/>
                  </a:lnTo>
                  <a:lnTo>
                    <a:pt x="219773" y="114719"/>
                  </a:lnTo>
                  <a:lnTo>
                    <a:pt x="221272" y="115989"/>
                  </a:lnTo>
                  <a:lnTo>
                    <a:pt x="223037" y="115989"/>
                  </a:lnTo>
                  <a:lnTo>
                    <a:pt x="223888" y="114719"/>
                  </a:lnTo>
                  <a:lnTo>
                    <a:pt x="225399" y="113449"/>
                  </a:lnTo>
                  <a:lnTo>
                    <a:pt x="226364" y="113449"/>
                  </a:lnTo>
                  <a:lnTo>
                    <a:pt x="227393" y="114719"/>
                  </a:lnTo>
                  <a:lnTo>
                    <a:pt x="228549" y="113449"/>
                  </a:lnTo>
                  <a:lnTo>
                    <a:pt x="230009" y="113449"/>
                  </a:lnTo>
                  <a:lnTo>
                    <a:pt x="230936" y="112179"/>
                  </a:lnTo>
                  <a:lnTo>
                    <a:pt x="233476" y="112179"/>
                  </a:lnTo>
                  <a:lnTo>
                    <a:pt x="234340" y="110909"/>
                  </a:lnTo>
                  <a:lnTo>
                    <a:pt x="236080" y="110909"/>
                  </a:lnTo>
                  <a:lnTo>
                    <a:pt x="236689" y="112179"/>
                  </a:lnTo>
                  <a:lnTo>
                    <a:pt x="237324" y="112179"/>
                  </a:lnTo>
                  <a:lnTo>
                    <a:pt x="237540" y="113449"/>
                  </a:lnTo>
                  <a:lnTo>
                    <a:pt x="239407" y="113449"/>
                  </a:lnTo>
                  <a:lnTo>
                    <a:pt x="239649" y="112179"/>
                  </a:lnTo>
                  <a:lnTo>
                    <a:pt x="239814" y="110909"/>
                  </a:lnTo>
                  <a:lnTo>
                    <a:pt x="240207" y="110909"/>
                  </a:lnTo>
                  <a:lnTo>
                    <a:pt x="244259" y="109639"/>
                  </a:lnTo>
                  <a:lnTo>
                    <a:pt x="246011" y="109639"/>
                  </a:lnTo>
                  <a:lnTo>
                    <a:pt x="246595" y="108369"/>
                  </a:lnTo>
                  <a:lnTo>
                    <a:pt x="247078" y="109639"/>
                  </a:lnTo>
                  <a:lnTo>
                    <a:pt x="247497" y="109639"/>
                  </a:lnTo>
                  <a:lnTo>
                    <a:pt x="248615" y="108369"/>
                  </a:lnTo>
                  <a:lnTo>
                    <a:pt x="249770" y="107099"/>
                  </a:lnTo>
                  <a:lnTo>
                    <a:pt x="250964" y="108369"/>
                  </a:lnTo>
                  <a:lnTo>
                    <a:pt x="252730" y="108369"/>
                  </a:lnTo>
                  <a:lnTo>
                    <a:pt x="255054" y="107099"/>
                  </a:lnTo>
                  <a:lnTo>
                    <a:pt x="258165" y="107099"/>
                  </a:lnTo>
                  <a:lnTo>
                    <a:pt x="260007" y="105829"/>
                  </a:lnTo>
                  <a:lnTo>
                    <a:pt x="260540" y="104559"/>
                  </a:lnTo>
                  <a:lnTo>
                    <a:pt x="261340" y="104559"/>
                  </a:lnTo>
                  <a:lnTo>
                    <a:pt x="261747" y="105829"/>
                  </a:lnTo>
                  <a:lnTo>
                    <a:pt x="262255" y="105829"/>
                  </a:lnTo>
                  <a:lnTo>
                    <a:pt x="262661" y="107099"/>
                  </a:lnTo>
                  <a:lnTo>
                    <a:pt x="263232" y="105829"/>
                  </a:lnTo>
                  <a:lnTo>
                    <a:pt x="265811" y="104559"/>
                  </a:lnTo>
                  <a:lnTo>
                    <a:pt x="266103" y="104559"/>
                  </a:lnTo>
                  <a:lnTo>
                    <a:pt x="266077" y="103289"/>
                  </a:lnTo>
                  <a:lnTo>
                    <a:pt x="266725" y="103289"/>
                  </a:lnTo>
                  <a:lnTo>
                    <a:pt x="267512" y="102019"/>
                  </a:lnTo>
                  <a:lnTo>
                    <a:pt x="267690" y="102019"/>
                  </a:lnTo>
                  <a:lnTo>
                    <a:pt x="267995" y="103289"/>
                  </a:lnTo>
                  <a:lnTo>
                    <a:pt x="268414" y="103289"/>
                  </a:lnTo>
                  <a:lnTo>
                    <a:pt x="269062" y="104559"/>
                  </a:lnTo>
                  <a:lnTo>
                    <a:pt x="271767" y="103289"/>
                  </a:lnTo>
                  <a:lnTo>
                    <a:pt x="273380" y="102019"/>
                  </a:lnTo>
                  <a:lnTo>
                    <a:pt x="273913" y="100749"/>
                  </a:lnTo>
                  <a:lnTo>
                    <a:pt x="274535" y="102019"/>
                  </a:lnTo>
                  <a:lnTo>
                    <a:pt x="274586" y="103289"/>
                  </a:lnTo>
                  <a:lnTo>
                    <a:pt x="275005" y="104559"/>
                  </a:lnTo>
                  <a:lnTo>
                    <a:pt x="276098" y="104559"/>
                  </a:lnTo>
                  <a:lnTo>
                    <a:pt x="276199" y="102019"/>
                  </a:lnTo>
                  <a:lnTo>
                    <a:pt x="275996" y="102019"/>
                  </a:lnTo>
                  <a:lnTo>
                    <a:pt x="275564" y="100749"/>
                  </a:lnTo>
                  <a:lnTo>
                    <a:pt x="276021" y="99479"/>
                  </a:lnTo>
                  <a:lnTo>
                    <a:pt x="277342" y="98209"/>
                  </a:lnTo>
                  <a:lnTo>
                    <a:pt x="280352" y="100749"/>
                  </a:lnTo>
                  <a:lnTo>
                    <a:pt x="280911" y="99479"/>
                  </a:lnTo>
                  <a:lnTo>
                    <a:pt x="285686" y="99479"/>
                  </a:lnTo>
                  <a:lnTo>
                    <a:pt x="286524" y="98209"/>
                  </a:lnTo>
                  <a:lnTo>
                    <a:pt x="286308" y="96939"/>
                  </a:lnTo>
                  <a:lnTo>
                    <a:pt x="286080" y="95669"/>
                  </a:lnTo>
                  <a:lnTo>
                    <a:pt x="287883" y="96939"/>
                  </a:lnTo>
                  <a:lnTo>
                    <a:pt x="290195" y="96939"/>
                  </a:lnTo>
                  <a:lnTo>
                    <a:pt x="290576" y="95669"/>
                  </a:lnTo>
                  <a:lnTo>
                    <a:pt x="296722" y="95669"/>
                  </a:lnTo>
                  <a:lnTo>
                    <a:pt x="297434" y="93129"/>
                  </a:lnTo>
                  <a:lnTo>
                    <a:pt x="303098" y="93129"/>
                  </a:lnTo>
                  <a:lnTo>
                    <a:pt x="304647" y="91859"/>
                  </a:lnTo>
                  <a:lnTo>
                    <a:pt x="305612" y="91859"/>
                  </a:lnTo>
                  <a:lnTo>
                    <a:pt x="305650" y="93129"/>
                  </a:lnTo>
                  <a:lnTo>
                    <a:pt x="304546" y="94399"/>
                  </a:lnTo>
                  <a:lnTo>
                    <a:pt x="303999" y="96939"/>
                  </a:lnTo>
                  <a:lnTo>
                    <a:pt x="303479" y="98209"/>
                  </a:lnTo>
                  <a:lnTo>
                    <a:pt x="302856" y="99479"/>
                  </a:lnTo>
                  <a:lnTo>
                    <a:pt x="302069" y="99479"/>
                  </a:lnTo>
                  <a:lnTo>
                    <a:pt x="302082" y="100749"/>
                  </a:lnTo>
                  <a:lnTo>
                    <a:pt x="302475" y="100749"/>
                  </a:lnTo>
                  <a:lnTo>
                    <a:pt x="303263" y="99479"/>
                  </a:lnTo>
                  <a:lnTo>
                    <a:pt x="304419" y="99479"/>
                  </a:lnTo>
                  <a:lnTo>
                    <a:pt x="304165" y="100749"/>
                  </a:lnTo>
                  <a:lnTo>
                    <a:pt x="303580" y="100749"/>
                  </a:lnTo>
                  <a:lnTo>
                    <a:pt x="303034" y="102019"/>
                  </a:lnTo>
                  <a:lnTo>
                    <a:pt x="301586" y="103289"/>
                  </a:lnTo>
                  <a:lnTo>
                    <a:pt x="302539" y="104559"/>
                  </a:lnTo>
                  <a:lnTo>
                    <a:pt x="300240" y="105829"/>
                  </a:lnTo>
                  <a:lnTo>
                    <a:pt x="299110" y="107099"/>
                  </a:lnTo>
                  <a:lnTo>
                    <a:pt x="299161" y="109639"/>
                  </a:lnTo>
                  <a:lnTo>
                    <a:pt x="298907" y="109639"/>
                  </a:lnTo>
                  <a:lnTo>
                    <a:pt x="298919" y="110909"/>
                  </a:lnTo>
                  <a:lnTo>
                    <a:pt x="297751" y="110909"/>
                  </a:lnTo>
                  <a:lnTo>
                    <a:pt x="297815" y="112179"/>
                  </a:lnTo>
                  <a:lnTo>
                    <a:pt x="298157" y="113449"/>
                  </a:lnTo>
                  <a:lnTo>
                    <a:pt x="298373" y="114719"/>
                  </a:lnTo>
                  <a:lnTo>
                    <a:pt x="298310" y="115989"/>
                  </a:lnTo>
                  <a:lnTo>
                    <a:pt x="297078" y="115989"/>
                  </a:lnTo>
                  <a:lnTo>
                    <a:pt x="297141" y="117259"/>
                  </a:lnTo>
                  <a:lnTo>
                    <a:pt x="296760" y="118529"/>
                  </a:lnTo>
                  <a:lnTo>
                    <a:pt x="296176" y="118529"/>
                  </a:lnTo>
                  <a:lnTo>
                    <a:pt x="295935" y="119799"/>
                  </a:lnTo>
                  <a:lnTo>
                    <a:pt x="295173" y="121069"/>
                  </a:lnTo>
                  <a:lnTo>
                    <a:pt x="294030" y="122339"/>
                  </a:lnTo>
                  <a:lnTo>
                    <a:pt x="293484" y="122339"/>
                  </a:lnTo>
                  <a:lnTo>
                    <a:pt x="293497" y="123609"/>
                  </a:lnTo>
                  <a:lnTo>
                    <a:pt x="294119" y="123609"/>
                  </a:lnTo>
                  <a:lnTo>
                    <a:pt x="293357" y="124879"/>
                  </a:lnTo>
                  <a:lnTo>
                    <a:pt x="291807" y="124879"/>
                  </a:lnTo>
                  <a:lnTo>
                    <a:pt x="290410" y="127419"/>
                  </a:lnTo>
                  <a:lnTo>
                    <a:pt x="290779" y="128689"/>
                  </a:lnTo>
                  <a:lnTo>
                    <a:pt x="290804" y="129959"/>
                  </a:lnTo>
                  <a:lnTo>
                    <a:pt x="290626" y="129959"/>
                  </a:lnTo>
                  <a:lnTo>
                    <a:pt x="289674" y="131229"/>
                  </a:lnTo>
                  <a:lnTo>
                    <a:pt x="289801" y="132499"/>
                  </a:lnTo>
                  <a:lnTo>
                    <a:pt x="292773" y="132499"/>
                  </a:lnTo>
                  <a:lnTo>
                    <a:pt x="293179" y="133769"/>
                  </a:lnTo>
                  <a:lnTo>
                    <a:pt x="293611" y="133769"/>
                  </a:lnTo>
                  <a:lnTo>
                    <a:pt x="291007" y="136309"/>
                  </a:lnTo>
                  <a:lnTo>
                    <a:pt x="290639" y="136309"/>
                  </a:lnTo>
                  <a:lnTo>
                    <a:pt x="290779" y="137579"/>
                  </a:lnTo>
                  <a:lnTo>
                    <a:pt x="291439" y="138849"/>
                  </a:lnTo>
                  <a:lnTo>
                    <a:pt x="288798" y="138849"/>
                  </a:lnTo>
                  <a:lnTo>
                    <a:pt x="289102" y="140119"/>
                  </a:lnTo>
                  <a:lnTo>
                    <a:pt x="287388" y="141389"/>
                  </a:lnTo>
                  <a:lnTo>
                    <a:pt x="286829" y="141389"/>
                  </a:lnTo>
                  <a:lnTo>
                    <a:pt x="287451" y="142659"/>
                  </a:lnTo>
                  <a:lnTo>
                    <a:pt x="287756" y="142659"/>
                  </a:lnTo>
                  <a:lnTo>
                    <a:pt x="288366" y="143929"/>
                  </a:lnTo>
                  <a:lnTo>
                    <a:pt x="288785" y="145199"/>
                  </a:lnTo>
                  <a:lnTo>
                    <a:pt x="288429" y="146469"/>
                  </a:lnTo>
                  <a:lnTo>
                    <a:pt x="290817" y="146469"/>
                  </a:lnTo>
                  <a:lnTo>
                    <a:pt x="292315" y="147739"/>
                  </a:lnTo>
                  <a:lnTo>
                    <a:pt x="292608" y="147739"/>
                  </a:lnTo>
                  <a:lnTo>
                    <a:pt x="292379" y="149009"/>
                  </a:lnTo>
                  <a:lnTo>
                    <a:pt x="292112" y="150279"/>
                  </a:lnTo>
                  <a:lnTo>
                    <a:pt x="290436" y="152819"/>
                  </a:lnTo>
                  <a:lnTo>
                    <a:pt x="289293" y="152819"/>
                  </a:lnTo>
                  <a:lnTo>
                    <a:pt x="288734" y="154089"/>
                  </a:lnTo>
                  <a:lnTo>
                    <a:pt x="287959" y="155359"/>
                  </a:lnTo>
                  <a:lnTo>
                    <a:pt x="287616" y="155359"/>
                  </a:lnTo>
                  <a:lnTo>
                    <a:pt x="288899" y="156629"/>
                  </a:lnTo>
                  <a:lnTo>
                    <a:pt x="292379" y="157899"/>
                  </a:lnTo>
                  <a:lnTo>
                    <a:pt x="292785" y="157899"/>
                  </a:lnTo>
                  <a:lnTo>
                    <a:pt x="293395" y="159169"/>
                  </a:lnTo>
                  <a:lnTo>
                    <a:pt x="294157" y="157899"/>
                  </a:lnTo>
                  <a:lnTo>
                    <a:pt x="295948" y="159169"/>
                  </a:lnTo>
                  <a:lnTo>
                    <a:pt x="297230" y="159169"/>
                  </a:lnTo>
                  <a:lnTo>
                    <a:pt x="297942" y="160439"/>
                  </a:lnTo>
                  <a:lnTo>
                    <a:pt x="301256" y="160439"/>
                  </a:lnTo>
                  <a:lnTo>
                    <a:pt x="302729" y="159169"/>
                  </a:lnTo>
                  <a:lnTo>
                    <a:pt x="303301" y="159169"/>
                  </a:lnTo>
                  <a:lnTo>
                    <a:pt x="304914" y="160439"/>
                  </a:lnTo>
                  <a:lnTo>
                    <a:pt x="306184" y="160439"/>
                  </a:lnTo>
                  <a:lnTo>
                    <a:pt x="306527" y="159169"/>
                  </a:lnTo>
                  <a:lnTo>
                    <a:pt x="306463" y="157899"/>
                  </a:lnTo>
                  <a:lnTo>
                    <a:pt x="306717" y="156629"/>
                  </a:lnTo>
                  <a:lnTo>
                    <a:pt x="309397" y="156629"/>
                  </a:lnTo>
                  <a:lnTo>
                    <a:pt x="310781" y="157899"/>
                  </a:lnTo>
                  <a:lnTo>
                    <a:pt x="312051" y="157899"/>
                  </a:lnTo>
                  <a:lnTo>
                    <a:pt x="311442" y="156629"/>
                  </a:lnTo>
                  <a:lnTo>
                    <a:pt x="310819" y="155359"/>
                  </a:lnTo>
                  <a:lnTo>
                    <a:pt x="312851" y="155359"/>
                  </a:lnTo>
                  <a:lnTo>
                    <a:pt x="313194" y="156629"/>
                  </a:lnTo>
                  <a:lnTo>
                    <a:pt x="314337" y="155359"/>
                  </a:lnTo>
                  <a:lnTo>
                    <a:pt x="314896" y="154089"/>
                  </a:lnTo>
                  <a:lnTo>
                    <a:pt x="315061" y="151549"/>
                  </a:lnTo>
                  <a:lnTo>
                    <a:pt x="315302" y="150279"/>
                  </a:lnTo>
                  <a:lnTo>
                    <a:pt x="316865" y="150279"/>
                  </a:lnTo>
                  <a:lnTo>
                    <a:pt x="317042" y="149009"/>
                  </a:lnTo>
                  <a:lnTo>
                    <a:pt x="316395" y="147739"/>
                  </a:lnTo>
                  <a:lnTo>
                    <a:pt x="316014" y="145199"/>
                  </a:lnTo>
                  <a:lnTo>
                    <a:pt x="315683" y="143929"/>
                  </a:lnTo>
                  <a:lnTo>
                    <a:pt x="316826" y="142659"/>
                  </a:lnTo>
                  <a:lnTo>
                    <a:pt x="316865" y="143929"/>
                  </a:lnTo>
                  <a:lnTo>
                    <a:pt x="317550" y="143929"/>
                  </a:lnTo>
                  <a:lnTo>
                    <a:pt x="318947" y="145199"/>
                  </a:lnTo>
                  <a:lnTo>
                    <a:pt x="319849" y="145199"/>
                  </a:lnTo>
                  <a:lnTo>
                    <a:pt x="321056" y="146469"/>
                  </a:lnTo>
                  <a:lnTo>
                    <a:pt x="320967" y="143929"/>
                  </a:lnTo>
                  <a:lnTo>
                    <a:pt x="320624" y="142659"/>
                  </a:lnTo>
                  <a:lnTo>
                    <a:pt x="319252" y="142659"/>
                  </a:lnTo>
                  <a:lnTo>
                    <a:pt x="318249" y="141389"/>
                  </a:lnTo>
                  <a:lnTo>
                    <a:pt x="317639" y="141389"/>
                  </a:lnTo>
                  <a:lnTo>
                    <a:pt x="317881" y="140119"/>
                  </a:lnTo>
                  <a:lnTo>
                    <a:pt x="319227" y="138849"/>
                  </a:lnTo>
                  <a:lnTo>
                    <a:pt x="320471" y="138849"/>
                  </a:lnTo>
                  <a:lnTo>
                    <a:pt x="320294" y="133769"/>
                  </a:lnTo>
                  <a:lnTo>
                    <a:pt x="319024" y="133769"/>
                  </a:lnTo>
                  <a:lnTo>
                    <a:pt x="318820" y="132499"/>
                  </a:lnTo>
                  <a:lnTo>
                    <a:pt x="318985" y="132499"/>
                  </a:lnTo>
                  <a:lnTo>
                    <a:pt x="319633" y="131229"/>
                  </a:lnTo>
                  <a:lnTo>
                    <a:pt x="320217" y="131229"/>
                  </a:lnTo>
                  <a:lnTo>
                    <a:pt x="320586" y="129959"/>
                  </a:lnTo>
                  <a:lnTo>
                    <a:pt x="320433" y="128689"/>
                  </a:lnTo>
                  <a:lnTo>
                    <a:pt x="321678" y="128689"/>
                  </a:lnTo>
                  <a:lnTo>
                    <a:pt x="321957" y="127419"/>
                  </a:lnTo>
                  <a:lnTo>
                    <a:pt x="322135" y="127419"/>
                  </a:lnTo>
                  <a:lnTo>
                    <a:pt x="322681" y="126149"/>
                  </a:lnTo>
                  <a:lnTo>
                    <a:pt x="322097" y="126149"/>
                  </a:lnTo>
                  <a:lnTo>
                    <a:pt x="322364" y="124879"/>
                  </a:lnTo>
                  <a:lnTo>
                    <a:pt x="322580" y="123609"/>
                  </a:lnTo>
                  <a:lnTo>
                    <a:pt x="322961" y="122339"/>
                  </a:lnTo>
                  <a:lnTo>
                    <a:pt x="322618" y="121069"/>
                  </a:lnTo>
                  <a:lnTo>
                    <a:pt x="322491" y="121069"/>
                  </a:lnTo>
                  <a:lnTo>
                    <a:pt x="322872" y="119799"/>
                  </a:lnTo>
                  <a:lnTo>
                    <a:pt x="323418" y="119799"/>
                  </a:lnTo>
                  <a:lnTo>
                    <a:pt x="324180" y="118529"/>
                  </a:lnTo>
                  <a:lnTo>
                    <a:pt x="324980" y="115989"/>
                  </a:lnTo>
                  <a:lnTo>
                    <a:pt x="325323" y="114719"/>
                  </a:lnTo>
                  <a:lnTo>
                    <a:pt x="325793" y="114719"/>
                  </a:lnTo>
                  <a:lnTo>
                    <a:pt x="325170" y="113449"/>
                  </a:lnTo>
                  <a:lnTo>
                    <a:pt x="324853" y="113449"/>
                  </a:lnTo>
                  <a:lnTo>
                    <a:pt x="325424" y="112179"/>
                  </a:lnTo>
                  <a:lnTo>
                    <a:pt x="325882" y="110909"/>
                  </a:lnTo>
                  <a:lnTo>
                    <a:pt x="326224" y="109639"/>
                  </a:lnTo>
                  <a:lnTo>
                    <a:pt x="327406" y="109639"/>
                  </a:lnTo>
                  <a:lnTo>
                    <a:pt x="327342" y="108369"/>
                  </a:lnTo>
                  <a:lnTo>
                    <a:pt x="327799" y="107099"/>
                  </a:lnTo>
                  <a:lnTo>
                    <a:pt x="328739" y="105829"/>
                  </a:lnTo>
                  <a:lnTo>
                    <a:pt x="329869" y="104559"/>
                  </a:lnTo>
                  <a:lnTo>
                    <a:pt x="330390" y="103289"/>
                  </a:lnTo>
                  <a:lnTo>
                    <a:pt x="329933" y="100749"/>
                  </a:lnTo>
                  <a:lnTo>
                    <a:pt x="335280" y="100749"/>
                  </a:lnTo>
                  <a:lnTo>
                    <a:pt x="336931" y="96939"/>
                  </a:lnTo>
                  <a:lnTo>
                    <a:pt x="336499" y="93129"/>
                  </a:lnTo>
                  <a:lnTo>
                    <a:pt x="335673" y="91859"/>
                  </a:lnTo>
                  <a:lnTo>
                    <a:pt x="334010" y="89319"/>
                  </a:lnTo>
                  <a:lnTo>
                    <a:pt x="334187" y="88049"/>
                  </a:lnTo>
                  <a:lnTo>
                    <a:pt x="334060" y="88049"/>
                  </a:lnTo>
                  <a:lnTo>
                    <a:pt x="333629" y="86779"/>
                  </a:lnTo>
                  <a:lnTo>
                    <a:pt x="335064" y="86779"/>
                  </a:lnTo>
                  <a:lnTo>
                    <a:pt x="337959" y="84239"/>
                  </a:lnTo>
                  <a:lnTo>
                    <a:pt x="341757" y="84239"/>
                  </a:lnTo>
                  <a:lnTo>
                    <a:pt x="342569" y="85509"/>
                  </a:lnTo>
                  <a:lnTo>
                    <a:pt x="343687" y="86779"/>
                  </a:lnTo>
                  <a:lnTo>
                    <a:pt x="345147" y="89319"/>
                  </a:lnTo>
                  <a:lnTo>
                    <a:pt x="347637" y="93129"/>
                  </a:lnTo>
                  <a:lnTo>
                    <a:pt x="348068" y="94399"/>
                  </a:lnTo>
                  <a:lnTo>
                    <a:pt x="348475" y="94399"/>
                  </a:lnTo>
                  <a:lnTo>
                    <a:pt x="350659" y="95669"/>
                  </a:lnTo>
                  <a:lnTo>
                    <a:pt x="351180" y="98209"/>
                  </a:lnTo>
                  <a:lnTo>
                    <a:pt x="352056" y="100749"/>
                  </a:lnTo>
                  <a:lnTo>
                    <a:pt x="353263" y="102019"/>
                  </a:lnTo>
                  <a:lnTo>
                    <a:pt x="355104" y="104559"/>
                  </a:lnTo>
                  <a:lnTo>
                    <a:pt x="355701" y="104559"/>
                  </a:lnTo>
                  <a:lnTo>
                    <a:pt x="356133" y="105829"/>
                  </a:lnTo>
                  <a:lnTo>
                    <a:pt x="356374" y="107099"/>
                  </a:lnTo>
                  <a:lnTo>
                    <a:pt x="358165" y="108369"/>
                  </a:lnTo>
                  <a:lnTo>
                    <a:pt x="363791" y="117259"/>
                  </a:lnTo>
                  <a:lnTo>
                    <a:pt x="364629" y="118529"/>
                  </a:lnTo>
                  <a:lnTo>
                    <a:pt x="364934" y="119799"/>
                  </a:lnTo>
                  <a:lnTo>
                    <a:pt x="365340" y="119799"/>
                  </a:lnTo>
                  <a:lnTo>
                    <a:pt x="365467" y="123609"/>
                  </a:lnTo>
                  <a:lnTo>
                    <a:pt x="365683" y="123609"/>
                  </a:lnTo>
                  <a:lnTo>
                    <a:pt x="366102" y="124879"/>
                  </a:lnTo>
                  <a:lnTo>
                    <a:pt x="366712" y="124879"/>
                  </a:lnTo>
                  <a:lnTo>
                    <a:pt x="367106" y="126149"/>
                  </a:lnTo>
                  <a:lnTo>
                    <a:pt x="367334" y="126149"/>
                  </a:lnTo>
                  <a:lnTo>
                    <a:pt x="368884" y="128689"/>
                  </a:lnTo>
                  <a:lnTo>
                    <a:pt x="370128" y="129959"/>
                  </a:lnTo>
                  <a:lnTo>
                    <a:pt x="371233" y="131229"/>
                  </a:lnTo>
                  <a:lnTo>
                    <a:pt x="372198" y="131229"/>
                  </a:lnTo>
                  <a:lnTo>
                    <a:pt x="372872" y="133769"/>
                  </a:lnTo>
                  <a:lnTo>
                    <a:pt x="374992" y="137579"/>
                  </a:lnTo>
                  <a:lnTo>
                    <a:pt x="376389" y="138849"/>
                  </a:lnTo>
                  <a:lnTo>
                    <a:pt x="378383" y="138849"/>
                  </a:lnTo>
                  <a:lnTo>
                    <a:pt x="378383" y="140119"/>
                  </a:lnTo>
                  <a:lnTo>
                    <a:pt x="378510" y="140119"/>
                  </a:lnTo>
                  <a:lnTo>
                    <a:pt x="379628" y="141389"/>
                  </a:lnTo>
                  <a:lnTo>
                    <a:pt x="380619" y="141389"/>
                  </a:lnTo>
                  <a:lnTo>
                    <a:pt x="380949" y="142659"/>
                  </a:lnTo>
                  <a:lnTo>
                    <a:pt x="380593" y="143929"/>
                  </a:lnTo>
                  <a:lnTo>
                    <a:pt x="382625" y="146469"/>
                  </a:lnTo>
                  <a:lnTo>
                    <a:pt x="384175" y="149009"/>
                  </a:lnTo>
                  <a:lnTo>
                    <a:pt x="385267" y="151549"/>
                  </a:lnTo>
                  <a:lnTo>
                    <a:pt x="388213" y="151549"/>
                  </a:lnTo>
                  <a:lnTo>
                    <a:pt x="388683" y="154089"/>
                  </a:lnTo>
                  <a:lnTo>
                    <a:pt x="389115" y="155359"/>
                  </a:lnTo>
                  <a:lnTo>
                    <a:pt x="390601" y="155359"/>
                  </a:lnTo>
                  <a:lnTo>
                    <a:pt x="390728" y="156629"/>
                  </a:lnTo>
                  <a:lnTo>
                    <a:pt x="390956" y="156629"/>
                  </a:lnTo>
                  <a:lnTo>
                    <a:pt x="391071" y="157899"/>
                  </a:lnTo>
                  <a:lnTo>
                    <a:pt x="392239" y="157899"/>
                  </a:lnTo>
                  <a:lnTo>
                    <a:pt x="393001" y="156629"/>
                  </a:lnTo>
                  <a:lnTo>
                    <a:pt x="393407" y="157899"/>
                  </a:lnTo>
                  <a:lnTo>
                    <a:pt x="396455" y="157899"/>
                  </a:lnTo>
                  <a:lnTo>
                    <a:pt x="397776" y="156629"/>
                  </a:lnTo>
                  <a:lnTo>
                    <a:pt x="399542" y="156629"/>
                  </a:lnTo>
                  <a:lnTo>
                    <a:pt x="399808" y="155359"/>
                  </a:lnTo>
                  <a:lnTo>
                    <a:pt x="399757" y="154089"/>
                  </a:lnTo>
                  <a:lnTo>
                    <a:pt x="400939" y="154089"/>
                  </a:lnTo>
                  <a:lnTo>
                    <a:pt x="401878" y="152819"/>
                  </a:lnTo>
                  <a:lnTo>
                    <a:pt x="402602" y="151549"/>
                  </a:lnTo>
                  <a:lnTo>
                    <a:pt x="403707" y="150279"/>
                  </a:lnTo>
                  <a:lnTo>
                    <a:pt x="403898" y="149009"/>
                  </a:lnTo>
                  <a:lnTo>
                    <a:pt x="405142" y="149009"/>
                  </a:lnTo>
                  <a:close/>
                </a:path>
                <a:path w="521970" h="164465">
                  <a:moveTo>
                    <a:pt x="408698" y="42329"/>
                  </a:moveTo>
                  <a:lnTo>
                    <a:pt x="408660" y="41059"/>
                  </a:lnTo>
                  <a:lnTo>
                    <a:pt x="408622" y="39789"/>
                  </a:lnTo>
                  <a:lnTo>
                    <a:pt x="407860" y="38519"/>
                  </a:lnTo>
                  <a:lnTo>
                    <a:pt x="406412" y="35979"/>
                  </a:lnTo>
                  <a:lnTo>
                    <a:pt x="403364" y="32169"/>
                  </a:lnTo>
                  <a:lnTo>
                    <a:pt x="400913" y="29629"/>
                  </a:lnTo>
                  <a:lnTo>
                    <a:pt x="399300" y="28359"/>
                  </a:lnTo>
                  <a:lnTo>
                    <a:pt x="396862" y="28359"/>
                  </a:lnTo>
                  <a:lnTo>
                    <a:pt x="393547" y="29629"/>
                  </a:lnTo>
                  <a:lnTo>
                    <a:pt x="388467" y="29629"/>
                  </a:lnTo>
                  <a:lnTo>
                    <a:pt x="387159" y="30899"/>
                  </a:lnTo>
                  <a:lnTo>
                    <a:pt x="387007" y="33439"/>
                  </a:lnTo>
                  <a:lnTo>
                    <a:pt x="385762" y="33439"/>
                  </a:lnTo>
                  <a:lnTo>
                    <a:pt x="383387" y="32169"/>
                  </a:lnTo>
                  <a:lnTo>
                    <a:pt x="382524" y="33439"/>
                  </a:lnTo>
                  <a:lnTo>
                    <a:pt x="379907" y="33439"/>
                  </a:lnTo>
                  <a:lnTo>
                    <a:pt x="377456" y="35979"/>
                  </a:lnTo>
                  <a:lnTo>
                    <a:pt x="375348" y="38519"/>
                  </a:lnTo>
                  <a:lnTo>
                    <a:pt x="372465" y="38519"/>
                  </a:lnTo>
                  <a:lnTo>
                    <a:pt x="371906" y="39789"/>
                  </a:lnTo>
                  <a:lnTo>
                    <a:pt x="371627" y="41059"/>
                  </a:lnTo>
                  <a:lnTo>
                    <a:pt x="370230" y="39789"/>
                  </a:lnTo>
                  <a:lnTo>
                    <a:pt x="368858" y="39789"/>
                  </a:lnTo>
                  <a:lnTo>
                    <a:pt x="367512" y="41059"/>
                  </a:lnTo>
                  <a:lnTo>
                    <a:pt x="364070" y="43599"/>
                  </a:lnTo>
                  <a:lnTo>
                    <a:pt x="361746" y="43599"/>
                  </a:lnTo>
                  <a:lnTo>
                    <a:pt x="360489" y="44869"/>
                  </a:lnTo>
                  <a:lnTo>
                    <a:pt x="360337" y="44869"/>
                  </a:lnTo>
                  <a:lnTo>
                    <a:pt x="359498" y="46139"/>
                  </a:lnTo>
                  <a:lnTo>
                    <a:pt x="358902" y="46139"/>
                  </a:lnTo>
                  <a:lnTo>
                    <a:pt x="357759" y="47409"/>
                  </a:lnTo>
                  <a:lnTo>
                    <a:pt x="355142" y="47409"/>
                  </a:lnTo>
                  <a:lnTo>
                    <a:pt x="354330" y="48679"/>
                  </a:lnTo>
                  <a:lnTo>
                    <a:pt x="402729" y="48679"/>
                  </a:lnTo>
                  <a:lnTo>
                    <a:pt x="405041" y="46139"/>
                  </a:lnTo>
                  <a:lnTo>
                    <a:pt x="406361" y="46139"/>
                  </a:lnTo>
                  <a:lnTo>
                    <a:pt x="407606" y="44869"/>
                  </a:lnTo>
                  <a:lnTo>
                    <a:pt x="408698" y="42329"/>
                  </a:lnTo>
                  <a:close/>
                </a:path>
                <a:path w="521970" h="164465">
                  <a:moveTo>
                    <a:pt x="482612" y="48285"/>
                  </a:moveTo>
                  <a:lnTo>
                    <a:pt x="482574" y="47015"/>
                  </a:lnTo>
                  <a:lnTo>
                    <a:pt x="482028" y="48285"/>
                  </a:lnTo>
                  <a:lnTo>
                    <a:pt x="482612" y="48285"/>
                  </a:lnTo>
                  <a:close/>
                </a:path>
                <a:path w="521970" h="164465">
                  <a:moveTo>
                    <a:pt x="485533" y="94005"/>
                  </a:moveTo>
                  <a:lnTo>
                    <a:pt x="485495" y="92735"/>
                  </a:lnTo>
                  <a:lnTo>
                    <a:pt x="485228" y="94005"/>
                  </a:lnTo>
                  <a:lnTo>
                    <a:pt x="485533" y="94005"/>
                  </a:lnTo>
                  <a:close/>
                </a:path>
                <a:path w="521970" h="164465">
                  <a:moveTo>
                    <a:pt x="517994" y="64795"/>
                  </a:moveTo>
                  <a:close/>
                </a:path>
                <a:path w="521970" h="164465">
                  <a:moveTo>
                    <a:pt x="521766" y="33045"/>
                  </a:moveTo>
                  <a:lnTo>
                    <a:pt x="520992" y="30505"/>
                  </a:lnTo>
                  <a:lnTo>
                    <a:pt x="521182" y="26695"/>
                  </a:lnTo>
                  <a:lnTo>
                    <a:pt x="519620" y="26695"/>
                  </a:lnTo>
                  <a:lnTo>
                    <a:pt x="519303" y="22885"/>
                  </a:lnTo>
                  <a:lnTo>
                    <a:pt x="516597" y="22885"/>
                  </a:lnTo>
                  <a:lnTo>
                    <a:pt x="515950" y="21615"/>
                  </a:lnTo>
                  <a:lnTo>
                    <a:pt x="515607" y="21615"/>
                  </a:lnTo>
                  <a:lnTo>
                    <a:pt x="515543" y="20345"/>
                  </a:lnTo>
                  <a:lnTo>
                    <a:pt x="515975" y="19075"/>
                  </a:lnTo>
                  <a:lnTo>
                    <a:pt x="514248" y="16535"/>
                  </a:lnTo>
                  <a:lnTo>
                    <a:pt x="512711" y="13995"/>
                  </a:lnTo>
                  <a:lnTo>
                    <a:pt x="511327" y="11455"/>
                  </a:lnTo>
                  <a:lnTo>
                    <a:pt x="510971" y="11455"/>
                  </a:lnTo>
                  <a:lnTo>
                    <a:pt x="510324" y="10185"/>
                  </a:lnTo>
                  <a:lnTo>
                    <a:pt x="509689" y="7645"/>
                  </a:lnTo>
                  <a:lnTo>
                    <a:pt x="508787" y="6375"/>
                  </a:lnTo>
                  <a:lnTo>
                    <a:pt x="508177" y="6375"/>
                  </a:lnTo>
                  <a:lnTo>
                    <a:pt x="506260" y="5105"/>
                  </a:lnTo>
                  <a:lnTo>
                    <a:pt x="500697" y="5105"/>
                  </a:lnTo>
                  <a:lnTo>
                    <a:pt x="499910" y="6375"/>
                  </a:lnTo>
                  <a:lnTo>
                    <a:pt x="499402" y="5105"/>
                  </a:lnTo>
                  <a:lnTo>
                    <a:pt x="499135" y="5105"/>
                  </a:lnTo>
                  <a:lnTo>
                    <a:pt x="498792" y="3835"/>
                  </a:lnTo>
                  <a:lnTo>
                    <a:pt x="498767" y="40665"/>
                  </a:lnTo>
                  <a:lnTo>
                    <a:pt x="498436" y="44475"/>
                  </a:lnTo>
                  <a:lnTo>
                    <a:pt x="498602" y="45745"/>
                  </a:lnTo>
                  <a:lnTo>
                    <a:pt x="498589" y="47015"/>
                  </a:lnTo>
                  <a:lnTo>
                    <a:pt x="498424" y="48285"/>
                  </a:lnTo>
                  <a:lnTo>
                    <a:pt x="498259" y="48285"/>
                  </a:lnTo>
                  <a:lnTo>
                    <a:pt x="497649" y="53365"/>
                  </a:lnTo>
                  <a:lnTo>
                    <a:pt x="497522" y="57175"/>
                  </a:lnTo>
                  <a:lnTo>
                    <a:pt x="497332" y="59715"/>
                  </a:lnTo>
                  <a:lnTo>
                    <a:pt x="497281" y="66065"/>
                  </a:lnTo>
                  <a:lnTo>
                    <a:pt x="497560" y="67335"/>
                  </a:lnTo>
                  <a:lnTo>
                    <a:pt x="497332" y="67335"/>
                  </a:lnTo>
                  <a:lnTo>
                    <a:pt x="496214" y="71145"/>
                  </a:lnTo>
                  <a:lnTo>
                    <a:pt x="495681" y="72415"/>
                  </a:lnTo>
                  <a:lnTo>
                    <a:pt x="492391" y="73685"/>
                  </a:lnTo>
                  <a:lnTo>
                    <a:pt x="491858" y="74955"/>
                  </a:lnTo>
                  <a:lnTo>
                    <a:pt x="490931" y="74955"/>
                  </a:lnTo>
                  <a:lnTo>
                    <a:pt x="489534" y="73685"/>
                  </a:lnTo>
                  <a:lnTo>
                    <a:pt x="488124" y="72415"/>
                  </a:lnTo>
                  <a:lnTo>
                    <a:pt x="480872" y="72415"/>
                  </a:lnTo>
                  <a:lnTo>
                    <a:pt x="480466" y="73685"/>
                  </a:lnTo>
                  <a:lnTo>
                    <a:pt x="476300" y="72415"/>
                  </a:lnTo>
                  <a:lnTo>
                    <a:pt x="476123" y="72415"/>
                  </a:lnTo>
                  <a:lnTo>
                    <a:pt x="475894" y="73685"/>
                  </a:lnTo>
                  <a:lnTo>
                    <a:pt x="474878" y="76225"/>
                  </a:lnTo>
                  <a:lnTo>
                    <a:pt x="474751" y="77495"/>
                  </a:lnTo>
                  <a:lnTo>
                    <a:pt x="474472" y="77495"/>
                  </a:lnTo>
                  <a:lnTo>
                    <a:pt x="474129" y="78765"/>
                  </a:lnTo>
                  <a:lnTo>
                    <a:pt x="471665" y="78765"/>
                  </a:lnTo>
                  <a:lnTo>
                    <a:pt x="470916" y="77495"/>
                  </a:lnTo>
                  <a:lnTo>
                    <a:pt x="470763" y="76225"/>
                  </a:lnTo>
                  <a:lnTo>
                    <a:pt x="471017" y="76225"/>
                  </a:lnTo>
                  <a:lnTo>
                    <a:pt x="469734" y="74955"/>
                  </a:lnTo>
                  <a:lnTo>
                    <a:pt x="469506" y="74955"/>
                  </a:lnTo>
                  <a:lnTo>
                    <a:pt x="469379" y="73685"/>
                  </a:lnTo>
                  <a:lnTo>
                    <a:pt x="468807" y="71145"/>
                  </a:lnTo>
                  <a:lnTo>
                    <a:pt x="469150" y="69875"/>
                  </a:lnTo>
                  <a:lnTo>
                    <a:pt x="470992" y="69875"/>
                  </a:lnTo>
                  <a:lnTo>
                    <a:pt x="470954" y="66065"/>
                  </a:lnTo>
                  <a:lnTo>
                    <a:pt x="471195" y="64795"/>
                  </a:lnTo>
                  <a:lnTo>
                    <a:pt x="474268" y="64795"/>
                  </a:lnTo>
                  <a:lnTo>
                    <a:pt x="474751" y="66065"/>
                  </a:lnTo>
                  <a:lnTo>
                    <a:pt x="475399" y="64795"/>
                  </a:lnTo>
                  <a:lnTo>
                    <a:pt x="476021" y="62255"/>
                  </a:lnTo>
                  <a:lnTo>
                    <a:pt x="476681" y="59715"/>
                  </a:lnTo>
                  <a:lnTo>
                    <a:pt x="476643" y="58445"/>
                  </a:lnTo>
                  <a:lnTo>
                    <a:pt x="477151" y="58445"/>
                  </a:lnTo>
                  <a:lnTo>
                    <a:pt x="478256" y="57175"/>
                  </a:lnTo>
                  <a:lnTo>
                    <a:pt x="480072" y="52095"/>
                  </a:lnTo>
                  <a:lnTo>
                    <a:pt x="479882" y="49555"/>
                  </a:lnTo>
                  <a:lnTo>
                    <a:pt x="480364" y="49555"/>
                  </a:lnTo>
                  <a:lnTo>
                    <a:pt x="480339" y="48285"/>
                  </a:lnTo>
                  <a:lnTo>
                    <a:pt x="479755" y="48285"/>
                  </a:lnTo>
                  <a:lnTo>
                    <a:pt x="479882" y="47015"/>
                  </a:lnTo>
                  <a:lnTo>
                    <a:pt x="480402" y="47015"/>
                  </a:lnTo>
                  <a:lnTo>
                    <a:pt x="481241" y="45745"/>
                  </a:lnTo>
                  <a:lnTo>
                    <a:pt x="482447" y="45745"/>
                  </a:lnTo>
                  <a:lnTo>
                    <a:pt x="482777" y="47015"/>
                  </a:lnTo>
                  <a:lnTo>
                    <a:pt x="483946" y="47015"/>
                  </a:lnTo>
                  <a:lnTo>
                    <a:pt x="485292" y="45745"/>
                  </a:lnTo>
                  <a:lnTo>
                    <a:pt x="485952" y="44475"/>
                  </a:lnTo>
                  <a:lnTo>
                    <a:pt x="485889" y="41935"/>
                  </a:lnTo>
                  <a:lnTo>
                    <a:pt x="486384" y="41935"/>
                  </a:lnTo>
                  <a:lnTo>
                    <a:pt x="487197" y="40665"/>
                  </a:lnTo>
                  <a:lnTo>
                    <a:pt x="486867" y="40665"/>
                  </a:lnTo>
                  <a:lnTo>
                    <a:pt x="486511" y="39395"/>
                  </a:lnTo>
                  <a:lnTo>
                    <a:pt x="487108" y="38125"/>
                  </a:lnTo>
                  <a:lnTo>
                    <a:pt x="491871" y="38125"/>
                  </a:lnTo>
                  <a:lnTo>
                    <a:pt x="492023" y="35585"/>
                  </a:lnTo>
                  <a:lnTo>
                    <a:pt x="492175" y="34315"/>
                  </a:lnTo>
                  <a:lnTo>
                    <a:pt x="492772" y="34315"/>
                  </a:lnTo>
                  <a:lnTo>
                    <a:pt x="496468" y="33045"/>
                  </a:lnTo>
                  <a:lnTo>
                    <a:pt x="497649" y="33045"/>
                  </a:lnTo>
                  <a:lnTo>
                    <a:pt x="498360" y="34315"/>
                  </a:lnTo>
                  <a:lnTo>
                    <a:pt x="498741" y="38125"/>
                  </a:lnTo>
                  <a:lnTo>
                    <a:pt x="498767" y="40665"/>
                  </a:lnTo>
                  <a:lnTo>
                    <a:pt x="498767" y="3835"/>
                  </a:lnTo>
                  <a:lnTo>
                    <a:pt x="496658" y="3835"/>
                  </a:lnTo>
                  <a:lnTo>
                    <a:pt x="493788" y="5105"/>
                  </a:lnTo>
                  <a:lnTo>
                    <a:pt x="491261" y="5105"/>
                  </a:lnTo>
                  <a:lnTo>
                    <a:pt x="491248" y="6375"/>
                  </a:lnTo>
                  <a:lnTo>
                    <a:pt x="491236" y="6515"/>
                  </a:lnTo>
                  <a:lnTo>
                    <a:pt x="491236" y="7645"/>
                  </a:lnTo>
                  <a:lnTo>
                    <a:pt x="490918" y="7645"/>
                  </a:lnTo>
                  <a:lnTo>
                    <a:pt x="491236" y="6515"/>
                  </a:lnTo>
                  <a:lnTo>
                    <a:pt x="491236" y="6375"/>
                  </a:lnTo>
                  <a:lnTo>
                    <a:pt x="490156" y="6375"/>
                  </a:lnTo>
                  <a:lnTo>
                    <a:pt x="490524" y="7645"/>
                  </a:lnTo>
                  <a:lnTo>
                    <a:pt x="485914" y="7645"/>
                  </a:lnTo>
                  <a:lnTo>
                    <a:pt x="485787" y="10185"/>
                  </a:lnTo>
                  <a:lnTo>
                    <a:pt x="485076" y="10185"/>
                  </a:lnTo>
                  <a:lnTo>
                    <a:pt x="484797" y="11455"/>
                  </a:lnTo>
                  <a:lnTo>
                    <a:pt x="482079" y="11455"/>
                  </a:lnTo>
                  <a:lnTo>
                    <a:pt x="480936" y="12725"/>
                  </a:lnTo>
                  <a:lnTo>
                    <a:pt x="480606" y="12725"/>
                  </a:lnTo>
                  <a:lnTo>
                    <a:pt x="480275" y="13995"/>
                  </a:lnTo>
                  <a:lnTo>
                    <a:pt x="479755" y="13995"/>
                  </a:lnTo>
                  <a:lnTo>
                    <a:pt x="479653" y="15265"/>
                  </a:lnTo>
                  <a:lnTo>
                    <a:pt x="479031" y="16535"/>
                  </a:lnTo>
                  <a:lnTo>
                    <a:pt x="477951" y="16535"/>
                  </a:lnTo>
                  <a:lnTo>
                    <a:pt x="477177" y="17805"/>
                  </a:lnTo>
                  <a:lnTo>
                    <a:pt x="477989" y="17805"/>
                  </a:lnTo>
                  <a:lnTo>
                    <a:pt x="478421" y="19075"/>
                  </a:lnTo>
                  <a:lnTo>
                    <a:pt x="478790" y="19075"/>
                  </a:lnTo>
                  <a:lnTo>
                    <a:pt x="478828" y="20345"/>
                  </a:lnTo>
                  <a:lnTo>
                    <a:pt x="479094" y="20345"/>
                  </a:lnTo>
                  <a:lnTo>
                    <a:pt x="478967" y="21615"/>
                  </a:lnTo>
                  <a:lnTo>
                    <a:pt x="474459" y="21615"/>
                  </a:lnTo>
                  <a:lnTo>
                    <a:pt x="474408" y="20345"/>
                  </a:lnTo>
                  <a:lnTo>
                    <a:pt x="474154" y="20345"/>
                  </a:lnTo>
                  <a:lnTo>
                    <a:pt x="474002" y="21615"/>
                  </a:lnTo>
                  <a:lnTo>
                    <a:pt x="473468" y="21615"/>
                  </a:lnTo>
                  <a:lnTo>
                    <a:pt x="469976" y="25425"/>
                  </a:lnTo>
                  <a:lnTo>
                    <a:pt x="469607" y="27965"/>
                  </a:lnTo>
                  <a:lnTo>
                    <a:pt x="469049" y="29235"/>
                  </a:lnTo>
                  <a:lnTo>
                    <a:pt x="468731" y="29235"/>
                  </a:lnTo>
                  <a:lnTo>
                    <a:pt x="468769" y="30505"/>
                  </a:lnTo>
                  <a:lnTo>
                    <a:pt x="467601" y="30505"/>
                  </a:lnTo>
                  <a:lnTo>
                    <a:pt x="465378" y="31775"/>
                  </a:lnTo>
                  <a:lnTo>
                    <a:pt x="465226" y="34315"/>
                  </a:lnTo>
                  <a:lnTo>
                    <a:pt x="465099" y="34315"/>
                  </a:lnTo>
                  <a:lnTo>
                    <a:pt x="464654" y="35585"/>
                  </a:lnTo>
                  <a:lnTo>
                    <a:pt x="462711" y="35585"/>
                  </a:lnTo>
                  <a:lnTo>
                    <a:pt x="461987" y="36855"/>
                  </a:lnTo>
                  <a:lnTo>
                    <a:pt x="462419" y="38125"/>
                  </a:lnTo>
                  <a:lnTo>
                    <a:pt x="462241" y="39395"/>
                  </a:lnTo>
                  <a:lnTo>
                    <a:pt x="461429" y="39395"/>
                  </a:lnTo>
                  <a:lnTo>
                    <a:pt x="459994" y="40462"/>
                  </a:lnTo>
                  <a:lnTo>
                    <a:pt x="459994" y="100355"/>
                  </a:lnTo>
                  <a:lnTo>
                    <a:pt x="459193" y="101625"/>
                  </a:lnTo>
                  <a:lnTo>
                    <a:pt x="456285" y="101625"/>
                  </a:lnTo>
                  <a:lnTo>
                    <a:pt x="456272" y="100355"/>
                  </a:lnTo>
                  <a:lnTo>
                    <a:pt x="456666" y="99085"/>
                  </a:lnTo>
                  <a:lnTo>
                    <a:pt x="456946" y="99085"/>
                  </a:lnTo>
                  <a:lnTo>
                    <a:pt x="457314" y="97815"/>
                  </a:lnTo>
                  <a:lnTo>
                    <a:pt x="458279" y="97815"/>
                  </a:lnTo>
                  <a:lnTo>
                    <a:pt x="458927" y="99085"/>
                  </a:lnTo>
                  <a:lnTo>
                    <a:pt x="457784" y="99085"/>
                  </a:lnTo>
                  <a:lnTo>
                    <a:pt x="459066" y="100355"/>
                  </a:lnTo>
                  <a:lnTo>
                    <a:pt x="458990" y="99085"/>
                  </a:lnTo>
                  <a:lnTo>
                    <a:pt x="459765" y="99085"/>
                  </a:lnTo>
                  <a:lnTo>
                    <a:pt x="459905" y="100355"/>
                  </a:lnTo>
                  <a:lnTo>
                    <a:pt x="459994" y="40462"/>
                  </a:lnTo>
                  <a:lnTo>
                    <a:pt x="459714" y="40665"/>
                  </a:lnTo>
                  <a:lnTo>
                    <a:pt x="458470" y="41935"/>
                  </a:lnTo>
                  <a:lnTo>
                    <a:pt x="457377" y="43205"/>
                  </a:lnTo>
                  <a:lnTo>
                    <a:pt x="455066" y="48285"/>
                  </a:lnTo>
                  <a:lnTo>
                    <a:pt x="453872" y="49555"/>
                  </a:lnTo>
                  <a:lnTo>
                    <a:pt x="452805" y="50825"/>
                  </a:lnTo>
                  <a:lnTo>
                    <a:pt x="452678" y="50825"/>
                  </a:lnTo>
                  <a:lnTo>
                    <a:pt x="450176" y="57175"/>
                  </a:lnTo>
                  <a:lnTo>
                    <a:pt x="448691" y="59715"/>
                  </a:lnTo>
                  <a:lnTo>
                    <a:pt x="447573" y="60985"/>
                  </a:lnTo>
                  <a:lnTo>
                    <a:pt x="446887" y="62255"/>
                  </a:lnTo>
                  <a:lnTo>
                    <a:pt x="446112" y="66065"/>
                  </a:lnTo>
                  <a:lnTo>
                    <a:pt x="445046" y="67335"/>
                  </a:lnTo>
                  <a:lnTo>
                    <a:pt x="444817" y="67335"/>
                  </a:lnTo>
                  <a:lnTo>
                    <a:pt x="441883" y="72415"/>
                  </a:lnTo>
                  <a:lnTo>
                    <a:pt x="440093" y="74955"/>
                  </a:lnTo>
                  <a:lnTo>
                    <a:pt x="439394" y="78765"/>
                  </a:lnTo>
                  <a:lnTo>
                    <a:pt x="438708" y="78765"/>
                  </a:lnTo>
                  <a:lnTo>
                    <a:pt x="438365" y="80035"/>
                  </a:lnTo>
                  <a:lnTo>
                    <a:pt x="437273" y="80035"/>
                  </a:lnTo>
                  <a:lnTo>
                    <a:pt x="436499" y="81305"/>
                  </a:lnTo>
                  <a:lnTo>
                    <a:pt x="434886" y="82575"/>
                  </a:lnTo>
                  <a:lnTo>
                    <a:pt x="433959" y="83845"/>
                  </a:lnTo>
                  <a:lnTo>
                    <a:pt x="434428" y="83845"/>
                  </a:lnTo>
                  <a:lnTo>
                    <a:pt x="434568" y="86385"/>
                  </a:lnTo>
                  <a:lnTo>
                    <a:pt x="434289" y="86385"/>
                  </a:lnTo>
                  <a:lnTo>
                    <a:pt x="433324" y="87655"/>
                  </a:lnTo>
                  <a:lnTo>
                    <a:pt x="430961" y="94005"/>
                  </a:lnTo>
                  <a:lnTo>
                    <a:pt x="430745" y="94005"/>
                  </a:lnTo>
                  <a:lnTo>
                    <a:pt x="430530" y="95275"/>
                  </a:lnTo>
                  <a:lnTo>
                    <a:pt x="430174" y="96545"/>
                  </a:lnTo>
                  <a:lnTo>
                    <a:pt x="429666" y="96545"/>
                  </a:lnTo>
                  <a:lnTo>
                    <a:pt x="429539" y="97815"/>
                  </a:lnTo>
                  <a:lnTo>
                    <a:pt x="429120" y="99085"/>
                  </a:lnTo>
                  <a:lnTo>
                    <a:pt x="427697" y="100355"/>
                  </a:lnTo>
                  <a:lnTo>
                    <a:pt x="426631" y="102895"/>
                  </a:lnTo>
                  <a:lnTo>
                    <a:pt x="425361" y="105435"/>
                  </a:lnTo>
                  <a:lnTo>
                    <a:pt x="422795" y="111785"/>
                  </a:lnTo>
                  <a:lnTo>
                    <a:pt x="422770" y="113055"/>
                  </a:lnTo>
                  <a:lnTo>
                    <a:pt x="422592" y="113055"/>
                  </a:lnTo>
                  <a:lnTo>
                    <a:pt x="423278" y="114325"/>
                  </a:lnTo>
                  <a:lnTo>
                    <a:pt x="426618" y="114325"/>
                  </a:lnTo>
                  <a:lnTo>
                    <a:pt x="427913" y="115595"/>
                  </a:lnTo>
                  <a:lnTo>
                    <a:pt x="428752" y="118135"/>
                  </a:lnTo>
                  <a:lnTo>
                    <a:pt x="432219" y="120675"/>
                  </a:lnTo>
                  <a:lnTo>
                    <a:pt x="433362" y="119405"/>
                  </a:lnTo>
                  <a:lnTo>
                    <a:pt x="433755" y="119405"/>
                  </a:lnTo>
                  <a:lnTo>
                    <a:pt x="434162" y="120675"/>
                  </a:lnTo>
                  <a:lnTo>
                    <a:pt x="435876" y="121945"/>
                  </a:lnTo>
                  <a:lnTo>
                    <a:pt x="437781" y="123215"/>
                  </a:lnTo>
                  <a:lnTo>
                    <a:pt x="438861" y="123215"/>
                  </a:lnTo>
                  <a:lnTo>
                    <a:pt x="439178" y="124485"/>
                  </a:lnTo>
                  <a:lnTo>
                    <a:pt x="439801" y="125755"/>
                  </a:lnTo>
                  <a:lnTo>
                    <a:pt x="442468" y="125755"/>
                  </a:lnTo>
                  <a:lnTo>
                    <a:pt x="442810" y="124485"/>
                  </a:lnTo>
                  <a:lnTo>
                    <a:pt x="443306" y="124485"/>
                  </a:lnTo>
                  <a:lnTo>
                    <a:pt x="444868" y="125755"/>
                  </a:lnTo>
                  <a:lnTo>
                    <a:pt x="445338" y="124485"/>
                  </a:lnTo>
                  <a:lnTo>
                    <a:pt x="444817" y="121945"/>
                  </a:lnTo>
                  <a:lnTo>
                    <a:pt x="444906" y="120675"/>
                  </a:lnTo>
                  <a:lnTo>
                    <a:pt x="445249" y="120675"/>
                  </a:lnTo>
                  <a:lnTo>
                    <a:pt x="448475" y="118135"/>
                  </a:lnTo>
                  <a:lnTo>
                    <a:pt x="448741" y="118135"/>
                  </a:lnTo>
                  <a:lnTo>
                    <a:pt x="448970" y="116865"/>
                  </a:lnTo>
                  <a:lnTo>
                    <a:pt x="448271" y="115595"/>
                  </a:lnTo>
                  <a:lnTo>
                    <a:pt x="448195" y="118135"/>
                  </a:lnTo>
                  <a:lnTo>
                    <a:pt x="447090" y="118135"/>
                  </a:lnTo>
                  <a:lnTo>
                    <a:pt x="445046" y="119405"/>
                  </a:lnTo>
                  <a:lnTo>
                    <a:pt x="444373" y="118135"/>
                  </a:lnTo>
                  <a:lnTo>
                    <a:pt x="444182" y="115595"/>
                  </a:lnTo>
                  <a:lnTo>
                    <a:pt x="443941" y="115595"/>
                  </a:lnTo>
                  <a:lnTo>
                    <a:pt x="444627" y="114325"/>
                  </a:lnTo>
                  <a:lnTo>
                    <a:pt x="445897" y="114325"/>
                  </a:lnTo>
                  <a:lnTo>
                    <a:pt x="446125" y="115595"/>
                  </a:lnTo>
                  <a:lnTo>
                    <a:pt x="447700" y="115595"/>
                  </a:lnTo>
                  <a:lnTo>
                    <a:pt x="448043" y="116865"/>
                  </a:lnTo>
                  <a:lnTo>
                    <a:pt x="448195" y="118135"/>
                  </a:lnTo>
                  <a:lnTo>
                    <a:pt x="448195" y="115595"/>
                  </a:lnTo>
                  <a:lnTo>
                    <a:pt x="447929" y="115595"/>
                  </a:lnTo>
                  <a:lnTo>
                    <a:pt x="447890" y="114325"/>
                  </a:lnTo>
                  <a:lnTo>
                    <a:pt x="448386" y="114325"/>
                  </a:lnTo>
                  <a:lnTo>
                    <a:pt x="450011" y="113055"/>
                  </a:lnTo>
                  <a:lnTo>
                    <a:pt x="450202" y="110515"/>
                  </a:lnTo>
                  <a:lnTo>
                    <a:pt x="450215" y="109245"/>
                  </a:lnTo>
                  <a:lnTo>
                    <a:pt x="450659" y="107975"/>
                  </a:lnTo>
                  <a:lnTo>
                    <a:pt x="453326" y="107975"/>
                  </a:lnTo>
                  <a:lnTo>
                    <a:pt x="453148" y="105435"/>
                  </a:lnTo>
                  <a:lnTo>
                    <a:pt x="453364" y="105435"/>
                  </a:lnTo>
                  <a:lnTo>
                    <a:pt x="453644" y="104165"/>
                  </a:lnTo>
                  <a:lnTo>
                    <a:pt x="455485" y="102895"/>
                  </a:lnTo>
                  <a:lnTo>
                    <a:pt x="456044" y="102895"/>
                  </a:lnTo>
                  <a:lnTo>
                    <a:pt x="460667" y="101625"/>
                  </a:lnTo>
                  <a:lnTo>
                    <a:pt x="461708" y="100355"/>
                  </a:lnTo>
                  <a:lnTo>
                    <a:pt x="462267" y="100355"/>
                  </a:lnTo>
                  <a:lnTo>
                    <a:pt x="463143" y="99085"/>
                  </a:lnTo>
                  <a:lnTo>
                    <a:pt x="464045" y="100355"/>
                  </a:lnTo>
                  <a:lnTo>
                    <a:pt x="463638" y="99085"/>
                  </a:lnTo>
                  <a:lnTo>
                    <a:pt x="463600" y="97815"/>
                  </a:lnTo>
                  <a:lnTo>
                    <a:pt x="464185" y="97815"/>
                  </a:lnTo>
                  <a:lnTo>
                    <a:pt x="464451" y="96545"/>
                  </a:lnTo>
                  <a:lnTo>
                    <a:pt x="466001" y="96545"/>
                  </a:lnTo>
                  <a:lnTo>
                    <a:pt x="466534" y="97815"/>
                  </a:lnTo>
                  <a:lnTo>
                    <a:pt x="467233" y="99085"/>
                  </a:lnTo>
                  <a:lnTo>
                    <a:pt x="468909" y="97815"/>
                  </a:lnTo>
                  <a:lnTo>
                    <a:pt x="469455" y="97815"/>
                  </a:lnTo>
                  <a:lnTo>
                    <a:pt x="471893" y="95275"/>
                  </a:lnTo>
                  <a:lnTo>
                    <a:pt x="473341" y="95275"/>
                  </a:lnTo>
                  <a:lnTo>
                    <a:pt x="474281" y="96545"/>
                  </a:lnTo>
                  <a:lnTo>
                    <a:pt x="474611" y="95275"/>
                  </a:lnTo>
                  <a:lnTo>
                    <a:pt x="475246" y="92735"/>
                  </a:lnTo>
                  <a:lnTo>
                    <a:pt x="479590" y="92735"/>
                  </a:lnTo>
                  <a:lnTo>
                    <a:pt x="479767" y="91465"/>
                  </a:lnTo>
                  <a:lnTo>
                    <a:pt x="479907" y="91465"/>
                  </a:lnTo>
                  <a:lnTo>
                    <a:pt x="480428" y="90195"/>
                  </a:lnTo>
                  <a:lnTo>
                    <a:pt x="481876" y="90195"/>
                  </a:lnTo>
                  <a:lnTo>
                    <a:pt x="482333" y="91465"/>
                  </a:lnTo>
                  <a:lnTo>
                    <a:pt x="482587" y="94005"/>
                  </a:lnTo>
                  <a:lnTo>
                    <a:pt x="482892" y="94005"/>
                  </a:lnTo>
                  <a:lnTo>
                    <a:pt x="482803" y="92735"/>
                  </a:lnTo>
                  <a:lnTo>
                    <a:pt x="483209" y="91465"/>
                  </a:lnTo>
                  <a:lnTo>
                    <a:pt x="485927" y="91465"/>
                  </a:lnTo>
                  <a:lnTo>
                    <a:pt x="485978" y="92735"/>
                  </a:lnTo>
                  <a:lnTo>
                    <a:pt x="489546" y="92735"/>
                  </a:lnTo>
                  <a:lnTo>
                    <a:pt x="493788" y="94005"/>
                  </a:lnTo>
                  <a:lnTo>
                    <a:pt x="494779" y="94005"/>
                  </a:lnTo>
                  <a:lnTo>
                    <a:pt x="495007" y="95275"/>
                  </a:lnTo>
                  <a:lnTo>
                    <a:pt x="495401" y="97815"/>
                  </a:lnTo>
                  <a:lnTo>
                    <a:pt x="495401" y="105435"/>
                  </a:lnTo>
                  <a:lnTo>
                    <a:pt x="495681" y="106705"/>
                  </a:lnTo>
                  <a:lnTo>
                    <a:pt x="495541" y="107975"/>
                  </a:lnTo>
                  <a:lnTo>
                    <a:pt x="495820" y="109245"/>
                  </a:lnTo>
                  <a:lnTo>
                    <a:pt x="495452" y="109245"/>
                  </a:lnTo>
                  <a:lnTo>
                    <a:pt x="495579" y="110515"/>
                  </a:lnTo>
                  <a:lnTo>
                    <a:pt x="495693" y="114325"/>
                  </a:lnTo>
                  <a:lnTo>
                    <a:pt x="495579" y="116865"/>
                  </a:lnTo>
                  <a:lnTo>
                    <a:pt x="495338" y="116865"/>
                  </a:lnTo>
                  <a:lnTo>
                    <a:pt x="495274" y="119405"/>
                  </a:lnTo>
                  <a:lnTo>
                    <a:pt x="495376" y="120675"/>
                  </a:lnTo>
                  <a:lnTo>
                    <a:pt x="495401" y="124485"/>
                  </a:lnTo>
                  <a:lnTo>
                    <a:pt x="495515" y="125755"/>
                  </a:lnTo>
                  <a:lnTo>
                    <a:pt x="496189" y="128295"/>
                  </a:lnTo>
                  <a:lnTo>
                    <a:pt x="496316" y="133375"/>
                  </a:lnTo>
                  <a:lnTo>
                    <a:pt x="496747" y="135915"/>
                  </a:lnTo>
                  <a:lnTo>
                    <a:pt x="497662" y="137185"/>
                  </a:lnTo>
                  <a:lnTo>
                    <a:pt x="498424" y="138455"/>
                  </a:lnTo>
                  <a:lnTo>
                    <a:pt x="503466" y="142265"/>
                  </a:lnTo>
                  <a:lnTo>
                    <a:pt x="508850" y="143535"/>
                  </a:lnTo>
                  <a:lnTo>
                    <a:pt x="514642" y="143535"/>
                  </a:lnTo>
                  <a:lnTo>
                    <a:pt x="514959" y="138455"/>
                  </a:lnTo>
                  <a:lnTo>
                    <a:pt x="515188" y="138455"/>
                  </a:lnTo>
                  <a:lnTo>
                    <a:pt x="517029" y="135915"/>
                  </a:lnTo>
                  <a:lnTo>
                    <a:pt x="515480" y="134645"/>
                  </a:lnTo>
                  <a:lnTo>
                    <a:pt x="515086" y="134645"/>
                  </a:lnTo>
                  <a:lnTo>
                    <a:pt x="513892" y="128295"/>
                  </a:lnTo>
                  <a:lnTo>
                    <a:pt x="514324" y="121945"/>
                  </a:lnTo>
                  <a:lnTo>
                    <a:pt x="516356" y="115595"/>
                  </a:lnTo>
                  <a:lnTo>
                    <a:pt x="516013" y="114325"/>
                  </a:lnTo>
                  <a:lnTo>
                    <a:pt x="513575" y="114325"/>
                  </a:lnTo>
                  <a:lnTo>
                    <a:pt x="513359" y="111785"/>
                  </a:lnTo>
                  <a:lnTo>
                    <a:pt x="513676" y="110515"/>
                  </a:lnTo>
                  <a:lnTo>
                    <a:pt x="514553" y="109245"/>
                  </a:lnTo>
                  <a:lnTo>
                    <a:pt x="513867" y="107975"/>
                  </a:lnTo>
                  <a:lnTo>
                    <a:pt x="513588" y="106705"/>
                  </a:lnTo>
                  <a:lnTo>
                    <a:pt x="515442" y="102895"/>
                  </a:lnTo>
                  <a:lnTo>
                    <a:pt x="515378" y="99085"/>
                  </a:lnTo>
                  <a:lnTo>
                    <a:pt x="514045" y="97815"/>
                  </a:lnTo>
                  <a:lnTo>
                    <a:pt x="513575" y="97815"/>
                  </a:lnTo>
                  <a:lnTo>
                    <a:pt x="513892" y="96545"/>
                  </a:lnTo>
                  <a:lnTo>
                    <a:pt x="514299" y="95275"/>
                  </a:lnTo>
                  <a:lnTo>
                    <a:pt x="512368" y="94005"/>
                  </a:lnTo>
                  <a:lnTo>
                    <a:pt x="512394" y="92735"/>
                  </a:lnTo>
                  <a:lnTo>
                    <a:pt x="513778" y="91465"/>
                  </a:lnTo>
                  <a:lnTo>
                    <a:pt x="514908" y="90195"/>
                  </a:lnTo>
                  <a:lnTo>
                    <a:pt x="516458" y="90195"/>
                  </a:lnTo>
                  <a:lnTo>
                    <a:pt x="514858" y="83845"/>
                  </a:lnTo>
                  <a:lnTo>
                    <a:pt x="514794" y="82575"/>
                  </a:lnTo>
                  <a:lnTo>
                    <a:pt x="515048" y="82575"/>
                  </a:lnTo>
                  <a:lnTo>
                    <a:pt x="515607" y="81305"/>
                  </a:lnTo>
                  <a:lnTo>
                    <a:pt x="516229" y="81305"/>
                  </a:lnTo>
                  <a:lnTo>
                    <a:pt x="516331" y="80035"/>
                  </a:lnTo>
                  <a:lnTo>
                    <a:pt x="516509" y="78765"/>
                  </a:lnTo>
                  <a:lnTo>
                    <a:pt x="515607" y="76225"/>
                  </a:lnTo>
                  <a:lnTo>
                    <a:pt x="515696" y="74955"/>
                  </a:lnTo>
                  <a:lnTo>
                    <a:pt x="516318" y="74955"/>
                  </a:lnTo>
                  <a:lnTo>
                    <a:pt x="516293" y="73685"/>
                  </a:lnTo>
                  <a:lnTo>
                    <a:pt x="515823" y="73685"/>
                  </a:lnTo>
                  <a:lnTo>
                    <a:pt x="515975" y="72415"/>
                  </a:lnTo>
                  <a:lnTo>
                    <a:pt x="516382" y="72415"/>
                  </a:lnTo>
                  <a:lnTo>
                    <a:pt x="516293" y="71145"/>
                  </a:lnTo>
                  <a:lnTo>
                    <a:pt x="516509" y="71145"/>
                  </a:lnTo>
                  <a:lnTo>
                    <a:pt x="516750" y="69875"/>
                  </a:lnTo>
                  <a:lnTo>
                    <a:pt x="513334" y="69875"/>
                  </a:lnTo>
                  <a:lnTo>
                    <a:pt x="512864" y="68605"/>
                  </a:lnTo>
                  <a:lnTo>
                    <a:pt x="512343" y="67335"/>
                  </a:lnTo>
                  <a:lnTo>
                    <a:pt x="512000" y="67335"/>
                  </a:lnTo>
                  <a:lnTo>
                    <a:pt x="513041" y="66065"/>
                  </a:lnTo>
                  <a:lnTo>
                    <a:pt x="514210" y="66065"/>
                  </a:lnTo>
                  <a:lnTo>
                    <a:pt x="514616" y="63525"/>
                  </a:lnTo>
                  <a:lnTo>
                    <a:pt x="516394" y="63525"/>
                  </a:lnTo>
                  <a:lnTo>
                    <a:pt x="517893" y="64706"/>
                  </a:lnTo>
                  <a:lnTo>
                    <a:pt x="517601" y="63525"/>
                  </a:lnTo>
                  <a:lnTo>
                    <a:pt x="517194" y="62255"/>
                  </a:lnTo>
                  <a:lnTo>
                    <a:pt x="516826" y="62255"/>
                  </a:lnTo>
                  <a:lnTo>
                    <a:pt x="516572" y="59715"/>
                  </a:lnTo>
                  <a:lnTo>
                    <a:pt x="517093" y="58445"/>
                  </a:lnTo>
                  <a:lnTo>
                    <a:pt x="517398" y="58445"/>
                  </a:lnTo>
                  <a:lnTo>
                    <a:pt x="517829" y="57175"/>
                  </a:lnTo>
                  <a:lnTo>
                    <a:pt x="516293" y="57175"/>
                  </a:lnTo>
                  <a:lnTo>
                    <a:pt x="516216" y="55905"/>
                  </a:lnTo>
                  <a:lnTo>
                    <a:pt x="516013" y="54635"/>
                  </a:lnTo>
                  <a:lnTo>
                    <a:pt x="516064" y="53365"/>
                  </a:lnTo>
                  <a:lnTo>
                    <a:pt x="516763" y="53365"/>
                  </a:lnTo>
                  <a:lnTo>
                    <a:pt x="516420" y="52095"/>
                  </a:lnTo>
                  <a:lnTo>
                    <a:pt x="516153" y="52095"/>
                  </a:lnTo>
                  <a:lnTo>
                    <a:pt x="516293" y="50825"/>
                  </a:lnTo>
                  <a:lnTo>
                    <a:pt x="517169" y="49555"/>
                  </a:lnTo>
                  <a:lnTo>
                    <a:pt x="519112" y="49555"/>
                  </a:lnTo>
                  <a:lnTo>
                    <a:pt x="519734" y="50825"/>
                  </a:lnTo>
                  <a:lnTo>
                    <a:pt x="519760" y="49555"/>
                  </a:lnTo>
                  <a:lnTo>
                    <a:pt x="519861" y="44475"/>
                  </a:lnTo>
                  <a:lnTo>
                    <a:pt x="519899" y="40665"/>
                  </a:lnTo>
                  <a:lnTo>
                    <a:pt x="519963" y="39395"/>
                  </a:lnTo>
                  <a:lnTo>
                    <a:pt x="520369" y="39395"/>
                  </a:lnTo>
                  <a:lnTo>
                    <a:pt x="520306" y="38125"/>
                  </a:lnTo>
                  <a:lnTo>
                    <a:pt x="519976" y="38125"/>
                  </a:lnTo>
                  <a:lnTo>
                    <a:pt x="519607" y="36855"/>
                  </a:lnTo>
                  <a:lnTo>
                    <a:pt x="519023" y="35585"/>
                  </a:lnTo>
                  <a:lnTo>
                    <a:pt x="519341" y="35585"/>
                  </a:lnTo>
                  <a:lnTo>
                    <a:pt x="520484" y="34315"/>
                  </a:lnTo>
                  <a:lnTo>
                    <a:pt x="521347" y="34315"/>
                  </a:lnTo>
                  <a:lnTo>
                    <a:pt x="521766" y="3304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0"/>
            <a:ext cx="20099020" cy="11303635"/>
            <a:chOff x="0" y="0"/>
            <a:chExt cx="20099020" cy="1130363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6668"/>
              <a:ext cx="10178453" cy="11296652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8545945" y="0"/>
              <a:ext cx="11553190" cy="11303635"/>
            </a:xfrm>
            <a:custGeom>
              <a:avLst/>
              <a:gdLst/>
              <a:ahLst/>
              <a:cxnLst/>
              <a:rect l="l" t="t" r="r" b="b"/>
              <a:pathLst>
                <a:path w="11553190" h="11303635">
                  <a:moveTo>
                    <a:pt x="11552925" y="0"/>
                  </a:moveTo>
                  <a:lnTo>
                    <a:pt x="0" y="0"/>
                  </a:lnTo>
                  <a:lnTo>
                    <a:pt x="1835640" y="11303320"/>
                  </a:lnTo>
                  <a:lnTo>
                    <a:pt x="11552925" y="11303320"/>
                  </a:lnTo>
                  <a:lnTo>
                    <a:pt x="11552925" y="0"/>
                  </a:lnTo>
                  <a:close/>
                </a:path>
              </a:pathLst>
            </a:custGeom>
            <a:solidFill>
              <a:srgbClr val="F7F5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49895" y="7853164"/>
              <a:ext cx="5516533" cy="345015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315799" y="320"/>
              <a:ext cx="2213032" cy="1130300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243841" y="6280709"/>
              <a:ext cx="655703" cy="2731744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853756" y="2154866"/>
              <a:ext cx="328243" cy="2031603"/>
            </a:xfrm>
            <a:prstGeom prst="rect">
              <a:avLst/>
            </a:prstGeom>
          </p:spPr>
        </p:pic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9788999" y="283813"/>
            <a:ext cx="3700145" cy="94106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00"/>
              </a:spcBef>
            </a:pPr>
            <a:r>
              <a:rPr sz="3000" spc="-10" dirty="0"/>
              <a:t>ПОВЫШЕНИЕ </a:t>
            </a:r>
            <a:r>
              <a:rPr sz="3000" spc="-20" dirty="0"/>
              <a:t>КВАЛИФИКАЦИИ</a:t>
            </a:r>
            <a:endParaRPr sz="3000"/>
          </a:p>
        </p:txBody>
      </p:sp>
      <p:sp>
        <p:nvSpPr>
          <p:cNvPr id="10" name="object 10"/>
          <p:cNvSpPr txBox="1"/>
          <p:nvPr/>
        </p:nvSpPr>
        <p:spPr>
          <a:xfrm>
            <a:off x="11036517" y="1365972"/>
            <a:ext cx="5193665" cy="3663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2200" b="1" dirty="0">
                <a:solidFill>
                  <a:srgbClr val="522E48"/>
                </a:solidFill>
                <a:latin typeface="Montserrat"/>
                <a:cs typeface="Montserrat"/>
              </a:rPr>
              <a:t>Корпоративные</a:t>
            </a:r>
            <a:r>
              <a:rPr sz="2200" b="1" spc="11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00" b="1" dirty="0">
                <a:solidFill>
                  <a:srgbClr val="522E48"/>
                </a:solidFill>
                <a:latin typeface="Montserrat"/>
                <a:cs typeface="Montserrat"/>
              </a:rPr>
              <a:t>учебные</a:t>
            </a:r>
            <a:r>
              <a:rPr sz="2200" b="1" spc="11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00" b="1" spc="-10" dirty="0">
                <a:solidFill>
                  <a:srgbClr val="522E48"/>
                </a:solidFill>
                <a:latin typeface="Montserrat"/>
                <a:cs typeface="Montserrat"/>
              </a:rPr>
              <a:t>центры</a:t>
            </a:r>
            <a:endParaRPr sz="2200">
              <a:latin typeface="Montserrat"/>
              <a:cs typeface="Montserrat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0" y="74173"/>
            <a:ext cx="20039965" cy="11229340"/>
            <a:chOff x="0" y="74173"/>
            <a:chExt cx="20039965" cy="11229340"/>
          </a:xfrm>
        </p:grpSpPr>
        <p:sp>
          <p:nvSpPr>
            <p:cNvPr id="12" name="object 12"/>
            <p:cNvSpPr/>
            <p:nvPr/>
          </p:nvSpPr>
          <p:spPr>
            <a:xfrm>
              <a:off x="9800749" y="1260485"/>
              <a:ext cx="6413500" cy="90170"/>
            </a:xfrm>
            <a:custGeom>
              <a:avLst/>
              <a:gdLst/>
              <a:ahLst/>
              <a:cxnLst/>
              <a:rect l="l" t="t" r="r" b="b"/>
              <a:pathLst>
                <a:path w="6413500" h="90169">
                  <a:moveTo>
                    <a:pt x="6413008" y="0"/>
                  </a:moveTo>
                  <a:lnTo>
                    <a:pt x="0" y="0"/>
                  </a:lnTo>
                  <a:lnTo>
                    <a:pt x="0" y="89986"/>
                  </a:lnTo>
                  <a:lnTo>
                    <a:pt x="6413008" y="89986"/>
                  </a:lnTo>
                  <a:lnTo>
                    <a:pt x="6413008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779265" y="7160609"/>
              <a:ext cx="2342996" cy="230099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671329" y="7235077"/>
              <a:ext cx="1494335" cy="1498558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3725932" y="9130747"/>
              <a:ext cx="48895" cy="217804"/>
            </a:xfrm>
            <a:custGeom>
              <a:avLst/>
              <a:gdLst/>
              <a:ahLst/>
              <a:cxnLst/>
              <a:rect l="l" t="t" r="r" b="b"/>
              <a:pathLst>
                <a:path w="48894" h="217804">
                  <a:moveTo>
                    <a:pt x="1016" y="209143"/>
                  </a:moveTo>
                  <a:lnTo>
                    <a:pt x="812" y="208978"/>
                  </a:lnTo>
                  <a:lnTo>
                    <a:pt x="444" y="208991"/>
                  </a:lnTo>
                  <a:lnTo>
                    <a:pt x="1016" y="209143"/>
                  </a:lnTo>
                  <a:close/>
                </a:path>
                <a:path w="48894" h="217804">
                  <a:moveTo>
                    <a:pt x="1498" y="213614"/>
                  </a:moveTo>
                  <a:lnTo>
                    <a:pt x="1168" y="213385"/>
                  </a:lnTo>
                  <a:lnTo>
                    <a:pt x="1028" y="213525"/>
                  </a:lnTo>
                  <a:lnTo>
                    <a:pt x="1219" y="213550"/>
                  </a:lnTo>
                  <a:lnTo>
                    <a:pt x="1371" y="213575"/>
                  </a:lnTo>
                  <a:lnTo>
                    <a:pt x="1498" y="213614"/>
                  </a:lnTo>
                  <a:close/>
                </a:path>
                <a:path w="48894" h="217804">
                  <a:moveTo>
                    <a:pt x="1993" y="209397"/>
                  </a:moveTo>
                  <a:lnTo>
                    <a:pt x="1016" y="209143"/>
                  </a:lnTo>
                  <a:lnTo>
                    <a:pt x="1143" y="209245"/>
                  </a:lnTo>
                  <a:lnTo>
                    <a:pt x="1993" y="209397"/>
                  </a:lnTo>
                  <a:close/>
                </a:path>
                <a:path w="48894" h="217804">
                  <a:moveTo>
                    <a:pt x="2197" y="210362"/>
                  </a:moveTo>
                  <a:lnTo>
                    <a:pt x="2082" y="210540"/>
                  </a:lnTo>
                  <a:lnTo>
                    <a:pt x="2197" y="210362"/>
                  </a:lnTo>
                  <a:close/>
                </a:path>
                <a:path w="48894" h="217804">
                  <a:moveTo>
                    <a:pt x="2514" y="214236"/>
                  </a:moveTo>
                  <a:lnTo>
                    <a:pt x="1816" y="213817"/>
                  </a:lnTo>
                  <a:lnTo>
                    <a:pt x="1816" y="213664"/>
                  </a:lnTo>
                  <a:lnTo>
                    <a:pt x="1498" y="213614"/>
                  </a:lnTo>
                  <a:lnTo>
                    <a:pt x="1803" y="213817"/>
                  </a:lnTo>
                  <a:lnTo>
                    <a:pt x="1689" y="214045"/>
                  </a:lnTo>
                  <a:lnTo>
                    <a:pt x="2514" y="214236"/>
                  </a:lnTo>
                  <a:close/>
                </a:path>
                <a:path w="48894" h="217804">
                  <a:moveTo>
                    <a:pt x="2654" y="211124"/>
                  </a:moveTo>
                  <a:lnTo>
                    <a:pt x="2514" y="211023"/>
                  </a:lnTo>
                  <a:lnTo>
                    <a:pt x="2324" y="210820"/>
                  </a:lnTo>
                  <a:lnTo>
                    <a:pt x="2146" y="210807"/>
                  </a:lnTo>
                  <a:lnTo>
                    <a:pt x="1981" y="210769"/>
                  </a:lnTo>
                  <a:lnTo>
                    <a:pt x="1790" y="210743"/>
                  </a:lnTo>
                  <a:lnTo>
                    <a:pt x="1943" y="210870"/>
                  </a:lnTo>
                  <a:lnTo>
                    <a:pt x="2247" y="210997"/>
                  </a:lnTo>
                  <a:lnTo>
                    <a:pt x="2654" y="211124"/>
                  </a:lnTo>
                  <a:close/>
                </a:path>
                <a:path w="48894" h="217804">
                  <a:moveTo>
                    <a:pt x="3035" y="209575"/>
                  </a:moveTo>
                  <a:lnTo>
                    <a:pt x="1993" y="209397"/>
                  </a:lnTo>
                  <a:lnTo>
                    <a:pt x="2197" y="209448"/>
                  </a:lnTo>
                  <a:lnTo>
                    <a:pt x="2540" y="209511"/>
                  </a:lnTo>
                  <a:lnTo>
                    <a:pt x="3035" y="209575"/>
                  </a:lnTo>
                  <a:close/>
                </a:path>
                <a:path w="48894" h="217804">
                  <a:moveTo>
                    <a:pt x="3225" y="203200"/>
                  </a:moveTo>
                  <a:lnTo>
                    <a:pt x="1447" y="203200"/>
                  </a:lnTo>
                  <a:lnTo>
                    <a:pt x="2159" y="204470"/>
                  </a:lnTo>
                  <a:lnTo>
                    <a:pt x="3225" y="203200"/>
                  </a:lnTo>
                  <a:close/>
                </a:path>
                <a:path w="48894" h="217804">
                  <a:moveTo>
                    <a:pt x="3378" y="213829"/>
                  </a:moveTo>
                  <a:lnTo>
                    <a:pt x="3136" y="213360"/>
                  </a:lnTo>
                  <a:lnTo>
                    <a:pt x="2603" y="213360"/>
                  </a:lnTo>
                  <a:lnTo>
                    <a:pt x="3378" y="213829"/>
                  </a:lnTo>
                  <a:close/>
                </a:path>
                <a:path w="48894" h="217804">
                  <a:moveTo>
                    <a:pt x="3429" y="210947"/>
                  </a:moveTo>
                  <a:lnTo>
                    <a:pt x="2692" y="210820"/>
                  </a:lnTo>
                  <a:lnTo>
                    <a:pt x="2336" y="210731"/>
                  </a:lnTo>
                  <a:lnTo>
                    <a:pt x="2197" y="210616"/>
                  </a:lnTo>
                  <a:lnTo>
                    <a:pt x="2260" y="210756"/>
                  </a:lnTo>
                  <a:lnTo>
                    <a:pt x="2755" y="210908"/>
                  </a:lnTo>
                  <a:lnTo>
                    <a:pt x="3162" y="210959"/>
                  </a:lnTo>
                  <a:lnTo>
                    <a:pt x="3429" y="210947"/>
                  </a:lnTo>
                  <a:close/>
                </a:path>
                <a:path w="48894" h="217804">
                  <a:moveTo>
                    <a:pt x="4635" y="208838"/>
                  </a:moveTo>
                  <a:lnTo>
                    <a:pt x="2895" y="208330"/>
                  </a:lnTo>
                  <a:lnTo>
                    <a:pt x="2603" y="208584"/>
                  </a:lnTo>
                  <a:lnTo>
                    <a:pt x="533" y="208762"/>
                  </a:lnTo>
                  <a:lnTo>
                    <a:pt x="812" y="208978"/>
                  </a:lnTo>
                  <a:lnTo>
                    <a:pt x="4635" y="208838"/>
                  </a:lnTo>
                  <a:close/>
                </a:path>
                <a:path w="48894" h="217804">
                  <a:moveTo>
                    <a:pt x="5791" y="217792"/>
                  </a:moveTo>
                  <a:lnTo>
                    <a:pt x="5435" y="217424"/>
                  </a:lnTo>
                  <a:lnTo>
                    <a:pt x="2019" y="216750"/>
                  </a:lnTo>
                  <a:lnTo>
                    <a:pt x="2882" y="217373"/>
                  </a:lnTo>
                  <a:lnTo>
                    <a:pt x="3759" y="217601"/>
                  </a:lnTo>
                  <a:lnTo>
                    <a:pt x="5791" y="217792"/>
                  </a:lnTo>
                  <a:close/>
                </a:path>
                <a:path w="48894" h="217804">
                  <a:moveTo>
                    <a:pt x="6032" y="197688"/>
                  </a:moveTo>
                  <a:lnTo>
                    <a:pt x="4927" y="198107"/>
                  </a:lnTo>
                  <a:lnTo>
                    <a:pt x="5549" y="197929"/>
                  </a:lnTo>
                  <a:lnTo>
                    <a:pt x="5842" y="197802"/>
                  </a:lnTo>
                  <a:lnTo>
                    <a:pt x="6032" y="197688"/>
                  </a:lnTo>
                  <a:close/>
                </a:path>
                <a:path w="48894" h="217804">
                  <a:moveTo>
                    <a:pt x="6172" y="134886"/>
                  </a:moveTo>
                  <a:lnTo>
                    <a:pt x="5854" y="135102"/>
                  </a:lnTo>
                  <a:lnTo>
                    <a:pt x="5664" y="135407"/>
                  </a:lnTo>
                  <a:lnTo>
                    <a:pt x="5626" y="135712"/>
                  </a:lnTo>
                  <a:lnTo>
                    <a:pt x="6172" y="134886"/>
                  </a:lnTo>
                  <a:close/>
                </a:path>
                <a:path w="48894" h="217804">
                  <a:moveTo>
                    <a:pt x="6858" y="155016"/>
                  </a:moveTo>
                  <a:lnTo>
                    <a:pt x="6426" y="154940"/>
                  </a:lnTo>
                  <a:lnTo>
                    <a:pt x="6858" y="155016"/>
                  </a:lnTo>
                  <a:close/>
                </a:path>
                <a:path w="48894" h="217804">
                  <a:moveTo>
                    <a:pt x="7023" y="180340"/>
                  </a:moveTo>
                  <a:lnTo>
                    <a:pt x="6502" y="180340"/>
                  </a:lnTo>
                  <a:lnTo>
                    <a:pt x="6934" y="180555"/>
                  </a:lnTo>
                  <a:lnTo>
                    <a:pt x="7023" y="180340"/>
                  </a:lnTo>
                  <a:close/>
                </a:path>
                <a:path w="48894" h="217804">
                  <a:moveTo>
                    <a:pt x="7200" y="193852"/>
                  </a:moveTo>
                  <a:lnTo>
                    <a:pt x="6946" y="193840"/>
                  </a:lnTo>
                  <a:lnTo>
                    <a:pt x="6667" y="193840"/>
                  </a:lnTo>
                  <a:lnTo>
                    <a:pt x="6426" y="193878"/>
                  </a:lnTo>
                  <a:lnTo>
                    <a:pt x="6629" y="193903"/>
                  </a:lnTo>
                  <a:lnTo>
                    <a:pt x="6908" y="193878"/>
                  </a:lnTo>
                  <a:lnTo>
                    <a:pt x="7200" y="193852"/>
                  </a:lnTo>
                  <a:close/>
                </a:path>
                <a:path w="48894" h="217804">
                  <a:moveTo>
                    <a:pt x="7658" y="129540"/>
                  </a:moveTo>
                  <a:lnTo>
                    <a:pt x="6858" y="128676"/>
                  </a:lnTo>
                  <a:lnTo>
                    <a:pt x="6642" y="128612"/>
                  </a:lnTo>
                  <a:lnTo>
                    <a:pt x="7048" y="129540"/>
                  </a:lnTo>
                  <a:lnTo>
                    <a:pt x="7658" y="129540"/>
                  </a:lnTo>
                  <a:close/>
                </a:path>
                <a:path w="48894" h="217804">
                  <a:moveTo>
                    <a:pt x="7937" y="212344"/>
                  </a:moveTo>
                  <a:lnTo>
                    <a:pt x="7112" y="212090"/>
                  </a:lnTo>
                  <a:lnTo>
                    <a:pt x="6667" y="213360"/>
                  </a:lnTo>
                  <a:lnTo>
                    <a:pt x="7937" y="212344"/>
                  </a:lnTo>
                  <a:close/>
                </a:path>
                <a:path w="48894" h="217804">
                  <a:moveTo>
                    <a:pt x="8166" y="132003"/>
                  </a:moveTo>
                  <a:lnTo>
                    <a:pt x="7937" y="131927"/>
                  </a:lnTo>
                  <a:lnTo>
                    <a:pt x="7759" y="131864"/>
                  </a:lnTo>
                  <a:lnTo>
                    <a:pt x="7416" y="131787"/>
                  </a:lnTo>
                  <a:lnTo>
                    <a:pt x="6083" y="132232"/>
                  </a:lnTo>
                  <a:lnTo>
                    <a:pt x="7124" y="132194"/>
                  </a:lnTo>
                  <a:lnTo>
                    <a:pt x="7747" y="132105"/>
                  </a:lnTo>
                  <a:lnTo>
                    <a:pt x="8166" y="132003"/>
                  </a:lnTo>
                  <a:close/>
                </a:path>
                <a:path w="48894" h="217804">
                  <a:moveTo>
                    <a:pt x="9194" y="173850"/>
                  </a:moveTo>
                  <a:lnTo>
                    <a:pt x="8483" y="173151"/>
                  </a:lnTo>
                  <a:lnTo>
                    <a:pt x="6781" y="173355"/>
                  </a:lnTo>
                  <a:lnTo>
                    <a:pt x="9194" y="173850"/>
                  </a:lnTo>
                  <a:close/>
                </a:path>
                <a:path w="48894" h="217804">
                  <a:moveTo>
                    <a:pt x="9525" y="216077"/>
                  </a:moveTo>
                  <a:lnTo>
                    <a:pt x="7912" y="215480"/>
                  </a:lnTo>
                  <a:lnTo>
                    <a:pt x="5029" y="214680"/>
                  </a:lnTo>
                  <a:lnTo>
                    <a:pt x="4114" y="214630"/>
                  </a:lnTo>
                  <a:lnTo>
                    <a:pt x="4711" y="214630"/>
                  </a:lnTo>
                  <a:lnTo>
                    <a:pt x="3378" y="213829"/>
                  </a:lnTo>
                  <a:lnTo>
                    <a:pt x="3797" y="214617"/>
                  </a:lnTo>
                  <a:lnTo>
                    <a:pt x="1841" y="214503"/>
                  </a:lnTo>
                  <a:lnTo>
                    <a:pt x="5105" y="215303"/>
                  </a:lnTo>
                  <a:lnTo>
                    <a:pt x="3708" y="215214"/>
                  </a:lnTo>
                  <a:lnTo>
                    <a:pt x="7581" y="216115"/>
                  </a:lnTo>
                  <a:lnTo>
                    <a:pt x="7950" y="216484"/>
                  </a:lnTo>
                  <a:lnTo>
                    <a:pt x="6426" y="216522"/>
                  </a:lnTo>
                  <a:lnTo>
                    <a:pt x="5156" y="216306"/>
                  </a:lnTo>
                  <a:lnTo>
                    <a:pt x="6019" y="216535"/>
                  </a:lnTo>
                  <a:lnTo>
                    <a:pt x="4343" y="216700"/>
                  </a:lnTo>
                  <a:lnTo>
                    <a:pt x="6477" y="217157"/>
                  </a:lnTo>
                  <a:lnTo>
                    <a:pt x="9182" y="217093"/>
                  </a:lnTo>
                  <a:lnTo>
                    <a:pt x="9359" y="216585"/>
                  </a:lnTo>
                  <a:lnTo>
                    <a:pt x="7239" y="215747"/>
                  </a:lnTo>
                  <a:lnTo>
                    <a:pt x="8001" y="215734"/>
                  </a:lnTo>
                  <a:lnTo>
                    <a:pt x="8890" y="215963"/>
                  </a:lnTo>
                  <a:lnTo>
                    <a:pt x="9525" y="216077"/>
                  </a:lnTo>
                  <a:close/>
                </a:path>
                <a:path w="48894" h="217804">
                  <a:moveTo>
                    <a:pt x="9601" y="173990"/>
                  </a:moveTo>
                  <a:lnTo>
                    <a:pt x="6261" y="173990"/>
                  </a:lnTo>
                  <a:lnTo>
                    <a:pt x="6515" y="175260"/>
                  </a:lnTo>
                  <a:lnTo>
                    <a:pt x="9601" y="173990"/>
                  </a:lnTo>
                  <a:close/>
                </a:path>
                <a:path w="48894" h="217804">
                  <a:moveTo>
                    <a:pt x="9829" y="197218"/>
                  </a:moveTo>
                  <a:lnTo>
                    <a:pt x="9017" y="196850"/>
                  </a:lnTo>
                  <a:lnTo>
                    <a:pt x="8382" y="196850"/>
                  </a:lnTo>
                  <a:lnTo>
                    <a:pt x="9829" y="197218"/>
                  </a:lnTo>
                  <a:close/>
                </a:path>
                <a:path w="48894" h="217804">
                  <a:moveTo>
                    <a:pt x="10375" y="147320"/>
                  </a:moveTo>
                  <a:lnTo>
                    <a:pt x="10261" y="147142"/>
                  </a:lnTo>
                  <a:lnTo>
                    <a:pt x="6934" y="146050"/>
                  </a:lnTo>
                  <a:lnTo>
                    <a:pt x="6591" y="145796"/>
                  </a:lnTo>
                  <a:lnTo>
                    <a:pt x="5689" y="146050"/>
                  </a:lnTo>
                  <a:lnTo>
                    <a:pt x="10375" y="147320"/>
                  </a:lnTo>
                  <a:close/>
                </a:path>
                <a:path w="48894" h="217804">
                  <a:moveTo>
                    <a:pt x="11277" y="196850"/>
                  </a:moveTo>
                  <a:lnTo>
                    <a:pt x="10020" y="195580"/>
                  </a:lnTo>
                  <a:lnTo>
                    <a:pt x="10617" y="196850"/>
                  </a:lnTo>
                  <a:lnTo>
                    <a:pt x="11277" y="196850"/>
                  </a:lnTo>
                  <a:close/>
                </a:path>
                <a:path w="48894" h="217804">
                  <a:moveTo>
                    <a:pt x="11391" y="213360"/>
                  </a:moveTo>
                  <a:lnTo>
                    <a:pt x="8128" y="212178"/>
                  </a:lnTo>
                  <a:lnTo>
                    <a:pt x="7937" y="212344"/>
                  </a:lnTo>
                  <a:lnTo>
                    <a:pt x="11391" y="213360"/>
                  </a:lnTo>
                  <a:close/>
                </a:path>
                <a:path w="48894" h="217804">
                  <a:moveTo>
                    <a:pt x="11950" y="197751"/>
                  </a:moveTo>
                  <a:lnTo>
                    <a:pt x="9829" y="197218"/>
                  </a:lnTo>
                  <a:lnTo>
                    <a:pt x="11823" y="198120"/>
                  </a:lnTo>
                  <a:lnTo>
                    <a:pt x="11950" y="197751"/>
                  </a:lnTo>
                  <a:close/>
                </a:path>
                <a:path w="48894" h="217804">
                  <a:moveTo>
                    <a:pt x="11963" y="167309"/>
                  </a:moveTo>
                  <a:lnTo>
                    <a:pt x="11455" y="167093"/>
                  </a:lnTo>
                  <a:lnTo>
                    <a:pt x="10947" y="166878"/>
                  </a:lnTo>
                  <a:lnTo>
                    <a:pt x="10642" y="166674"/>
                  </a:lnTo>
                  <a:lnTo>
                    <a:pt x="10388" y="166903"/>
                  </a:lnTo>
                  <a:lnTo>
                    <a:pt x="10299" y="167093"/>
                  </a:lnTo>
                  <a:lnTo>
                    <a:pt x="11963" y="167309"/>
                  </a:lnTo>
                  <a:close/>
                </a:path>
                <a:path w="48894" h="217804">
                  <a:moveTo>
                    <a:pt x="13398" y="214630"/>
                  </a:moveTo>
                  <a:lnTo>
                    <a:pt x="6667" y="213360"/>
                  </a:lnTo>
                  <a:lnTo>
                    <a:pt x="5549" y="212090"/>
                  </a:lnTo>
                  <a:lnTo>
                    <a:pt x="3517" y="212090"/>
                  </a:lnTo>
                  <a:lnTo>
                    <a:pt x="5334" y="213360"/>
                  </a:lnTo>
                  <a:lnTo>
                    <a:pt x="5778" y="213360"/>
                  </a:lnTo>
                  <a:lnTo>
                    <a:pt x="6807" y="214630"/>
                  </a:lnTo>
                  <a:lnTo>
                    <a:pt x="13398" y="214630"/>
                  </a:lnTo>
                  <a:close/>
                </a:path>
                <a:path w="48894" h="217804">
                  <a:moveTo>
                    <a:pt x="14185" y="211061"/>
                  </a:moveTo>
                  <a:lnTo>
                    <a:pt x="13995" y="210947"/>
                  </a:lnTo>
                  <a:lnTo>
                    <a:pt x="14185" y="211061"/>
                  </a:lnTo>
                  <a:close/>
                </a:path>
                <a:path w="48894" h="217804">
                  <a:moveTo>
                    <a:pt x="15227" y="207010"/>
                  </a:moveTo>
                  <a:lnTo>
                    <a:pt x="13131" y="205740"/>
                  </a:lnTo>
                  <a:lnTo>
                    <a:pt x="13830" y="207010"/>
                  </a:lnTo>
                  <a:lnTo>
                    <a:pt x="15227" y="207010"/>
                  </a:lnTo>
                  <a:close/>
                </a:path>
                <a:path w="48894" h="217804">
                  <a:moveTo>
                    <a:pt x="16624" y="204978"/>
                  </a:moveTo>
                  <a:lnTo>
                    <a:pt x="15659" y="205879"/>
                  </a:lnTo>
                  <a:lnTo>
                    <a:pt x="16192" y="205867"/>
                  </a:lnTo>
                  <a:lnTo>
                    <a:pt x="16624" y="204978"/>
                  </a:lnTo>
                  <a:close/>
                </a:path>
                <a:path w="48894" h="217804">
                  <a:moveTo>
                    <a:pt x="16764" y="66421"/>
                  </a:moveTo>
                  <a:lnTo>
                    <a:pt x="16649" y="66040"/>
                  </a:lnTo>
                  <a:lnTo>
                    <a:pt x="15862" y="66040"/>
                  </a:lnTo>
                  <a:lnTo>
                    <a:pt x="16764" y="66421"/>
                  </a:lnTo>
                  <a:close/>
                </a:path>
                <a:path w="48894" h="217804">
                  <a:moveTo>
                    <a:pt x="17056" y="67310"/>
                  </a:moveTo>
                  <a:lnTo>
                    <a:pt x="16929" y="66916"/>
                  </a:lnTo>
                  <a:lnTo>
                    <a:pt x="12458" y="66040"/>
                  </a:lnTo>
                  <a:lnTo>
                    <a:pt x="15328" y="67310"/>
                  </a:lnTo>
                  <a:lnTo>
                    <a:pt x="17056" y="67310"/>
                  </a:lnTo>
                  <a:close/>
                </a:path>
                <a:path w="48894" h="217804">
                  <a:moveTo>
                    <a:pt x="17907" y="63246"/>
                  </a:moveTo>
                  <a:lnTo>
                    <a:pt x="17576" y="63004"/>
                  </a:lnTo>
                  <a:lnTo>
                    <a:pt x="17576" y="63157"/>
                  </a:lnTo>
                  <a:lnTo>
                    <a:pt x="17907" y="63246"/>
                  </a:lnTo>
                  <a:close/>
                </a:path>
                <a:path w="48894" h="217804">
                  <a:moveTo>
                    <a:pt x="18173" y="67157"/>
                  </a:moveTo>
                  <a:lnTo>
                    <a:pt x="17907" y="66878"/>
                  </a:lnTo>
                  <a:lnTo>
                    <a:pt x="16764" y="66421"/>
                  </a:lnTo>
                  <a:lnTo>
                    <a:pt x="16929" y="66916"/>
                  </a:lnTo>
                  <a:lnTo>
                    <a:pt x="18173" y="67157"/>
                  </a:lnTo>
                  <a:close/>
                </a:path>
                <a:path w="48894" h="217804">
                  <a:moveTo>
                    <a:pt x="18224" y="186093"/>
                  </a:moveTo>
                  <a:lnTo>
                    <a:pt x="18046" y="186093"/>
                  </a:lnTo>
                  <a:lnTo>
                    <a:pt x="18224" y="186093"/>
                  </a:lnTo>
                  <a:close/>
                </a:path>
                <a:path w="48894" h="217804">
                  <a:moveTo>
                    <a:pt x="18402" y="205930"/>
                  </a:moveTo>
                  <a:lnTo>
                    <a:pt x="16192" y="205867"/>
                  </a:lnTo>
                  <a:lnTo>
                    <a:pt x="16002" y="206235"/>
                  </a:lnTo>
                  <a:lnTo>
                    <a:pt x="18402" y="205930"/>
                  </a:lnTo>
                  <a:close/>
                </a:path>
                <a:path w="48894" h="217804">
                  <a:moveTo>
                    <a:pt x="18465" y="186067"/>
                  </a:moveTo>
                  <a:lnTo>
                    <a:pt x="18288" y="186093"/>
                  </a:lnTo>
                  <a:lnTo>
                    <a:pt x="18465" y="186067"/>
                  </a:lnTo>
                  <a:close/>
                </a:path>
                <a:path w="48894" h="217804">
                  <a:moveTo>
                    <a:pt x="18910" y="185928"/>
                  </a:moveTo>
                  <a:lnTo>
                    <a:pt x="18465" y="186067"/>
                  </a:lnTo>
                  <a:lnTo>
                    <a:pt x="18694" y="186042"/>
                  </a:lnTo>
                  <a:lnTo>
                    <a:pt x="18834" y="185991"/>
                  </a:lnTo>
                  <a:close/>
                </a:path>
                <a:path w="48894" h="217804">
                  <a:moveTo>
                    <a:pt x="19913" y="74930"/>
                  </a:moveTo>
                  <a:lnTo>
                    <a:pt x="19850" y="74701"/>
                  </a:lnTo>
                  <a:lnTo>
                    <a:pt x="17830" y="73660"/>
                  </a:lnTo>
                  <a:lnTo>
                    <a:pt x="18554" y="74930"/>
                  </a:lnTo>
                  <a:lnTo>
                    <a:pt x="19913" y="74930"/>
                  </a:lnTo>
                  <a:close/>
                </a:path>
                <a:path w="48894" h="217804">
                  <a:moveTo>
                    <a:pt x="20040" y="185547"/>
                  </a:moveTo>
                  <a:lnTo>
                    <a:pt x="18935" y="185369"/>
                  </a:lnTo>
                  <a:lnTo>
                    <a:pt x="19177" y="185699"/>
                  </a:lnTo>
                  <a:lnTo>
                    <a:pt x="18910" y="185928"/>
                  </a:lnTo>
                  <a:lnTo>
                    <a:pt x="20040" y="185547"/>
                  </a:lnTo>
                  <a:close/>
                </a:path>
                <a:path w="48894" h="217804">
                  <a:moveTo>
                    <a:pt x="20421" y="201117"/>
                  </a:moveTo>
                  <a:lnTo>
                    <a:pt x="17513" y="200672"/>
                  </a:lnTo>
                  <a:lnTo>
                    <a:pt x="16675" y="200558"/>
                  </a:lnTo>
                  <a:lnTo>
                    <a:pt x="17437" y="200698"/>
                  </a:lnTo>
                  <a:lnTo>
                    <a:pt x="17995" y="200888"/>
                  </a:lnTo>
                  <a:lnTo>
                    <a:pt x="18199" y="201041"/>
                  </a:lnTo>
                  <a:lnTo>
                    <a:pt x="18757" y="201117"/>
                  </a:lnTo>
                  <a:lnTo>
                    <a:pt x="19418" y="201193"/>
                  </a:lnTo>
                  <a:lnTo>
                    <a:pt x="20269" y="201256"/>
                  </a:lnTo>
                  <a:lnTo>
                    <a:pt x="20421" y="201117"/>
                  </a:lnTo>
                  <a:close/>
                </a:path>
                <a:path w="48894" h="217804">
                  <a:moveTo>
                    <a:pt x="20942" y="202349"/>
                  </a:moveTo>
                  <a:lnTo>
                    <a:pt x="19964" y="201866"/>
                  </a:lnTo>
                  <a:lnTo>
                    <a:pt x="19723" y="201764"/>
                  </a:lnTo>
                  <a:lnTo>
                    <a:pt x="18669" y="202044"/>
                  </a:lnTo>
                  <a:lnTo>
                    <a:pt x="19126" y="202653"/>
                  </a:lnTo>
                  <a:lnTo>
                    <a:pt x="20320" y="202247"/>
                  </a:lnTo>
                  <a:lnTo>
                    <a:pt x="20942" y="202349"/>
                  </a:lnTo>
                  <a:close/>
                </a:path>
                <a:path w="48894" h="217804">
                  <a:moveTo>
                    <a:pt x="22085" y="205460"/>
                  </a:moveTo>
                  <a:lnTo>
                    <a:pt x="18402" y="205930"/>
                  </a:lnTo>
                  <a:lnTo>
                    <a:pt x="18567" y="206311"/>
                  </a:lnTo>
                  <a:lnTo>
                    <a:pt x="22085" y="205460"/>
                  </a:lnTo>
                  <a:close/>
                </a:path>
                <a:path w="48894" h="217804">
                  <a:moveTo>
                    <a:pt x="22453" y="189230"/>
                  </a:moveTo>
                  <a:lnTo>
                    <a:pt x="21856" y="189230"/>
                  </a:lnTo>
                  <a:lnTo>
                    <a:pt x="21005" y="188404"/>
                  </a:lnTo>
                  <a:lnTo>
                    <a:pt x="21005" y="189230"/>
                  </a:lnTo>
                  <a:lnTo>
                    <a:pt x="19532" y="189230"/>
                  </a:lnTo>
                  <a:lnTo>
                    <a:pt x="19570" y="187960"/>
                  </a:lnTo>
                  <a:lnTo>
                    <a:pt x="21005" y="189230"/>
                  </a:lnTo>
                  <a:lnTo>
                    <a:pt x="21005" y="188404"/>
                  </a:lnTo>
                  <a:lnTo>
                    <a:pt x="20561" y="187960"/>
                  </a:lnTo>
                  <a:lnTo>
                    <a:pt x="21717" y="186690"/>
                  </a:lnTo>
                  <a:lnTo>
                    <a:pt x="18046" y="186690"/>
                  </a:lnTo>
                  <a:lnTo>
                    <a:pt x="15163" y="185420"/>
                  </a:lnTo>
                  <a:lnTo>
                    <a:pt x="20142" y="184150"/>
                  </a:lnTo>
                  <a:lnTo>
                    <a:pt x="19011" y="182880"/>
                  </a:lnTo>
                  <a:lnTo>
                    <a:pt x="20027" y="182880"/>
                  </a:lnTo>
                  <a:lnTo>
                    <a:pt x="18961" y="181610"/>
                  </a:lnTo>
                  <a:lnTo>
                    <a:pt x="9525" y="181610"/>
                  </a:lnTo>
                  <a:lnTo>
                    <a:pt x="9131" y="181610"/>
                  </a:lnTo>
                  <a:lnTo>
                    <a:pt x="6083" y="181610"/>
                  </a:lnTo>
                  <a:lnTo>
                    <a:pt x="8178" y="182880"/>
                  </a:lnTo>
                  <a:lnTo>
                    <a:pt x="9715" y="184150"/>
                  </a:lnTo>
                  <a:lnTo>
                    <a:pt x="8331" y="184150"/>
                  </a:lnTo>
                  <a:lnTo>
                    <a:pt x="6972" y="185420"/>
                  </a:lnTo>
                  <a:lnTo>
                    <a:pt x="7391" y="185420"/>
                  </a:lnTo>
                  <a:lnTo>
                    <a:pt x="6667" y="186690"/>
                  </a:lnTo>
                  <a:lnTo>
                    <a:pt x="9855" y="186690"/>
                  </a:lnTo>
                  <a:lnTo>
                    <a:pt x="6845" y="187960"/>
                  </a:lnTo>
                  <a:lnTo>
                    <a:pt x="7785" y="189230"/>
                  </a:lnTo>
                  <a:lnTo>
                    <a:pt x="8978" y="191770"/>
                  </a:lnTo>
                  <a:lnTo>
                    <a:pt x="6743" y="193040"/>
                  </a:lnTo>
                  <a:lnTo>
                    <a:pt x="6743" y="191770"/>
                  </a:lnTo>
                  <a:lnTo>
                    <a:pt x="5549" y="191770"/>
                  </a:lnTo>
                  <a:lnTo>
                    <a:pt x="6642" y="193040"/>
                  </a:lnTo>
                  <a:lnTo>
                    <a:pt x="9067" y="194310"/>
                  </a:lnTo>
                  <a:lnTo>
                    <a:pt x="8115" y="193040"/>
                  </a:lnTo>
                  <a:lnTo>
                    <a:pt x="10033" y="193040"/>
                  </a:lnTo>
                  <a:lnTo>
                    <a:pt x="11430" y="194310"/>
                  </a:lnTo>
                  <a:lnTo>
                    <a:pt x="9486" y="194310"/>
                  </a:lnTo>
                  <a:lnTo>
                    <a:pt x="5118" y="195580"/>
                  </a:lnTo>
                  <a:lnTo>
                    <a:pt x="10020" y="195580"/>
                  </a:lnTo>
                  <a:lnTo>
                    <a:pt x="14300" y="195580"/>
                  </a:lnTo>
                  <a:lnTo>
                    <a:pt x="11277" y="196850"/>
                  </a:lnTo>
                  <a:lnTo>
                    <a:pt x="12230" y="196850"/>
                  </a:lnTo>
                  <a:lnTo>
                    <a:pt x="11950" y="197751"/>
                  </a:lnTo>
                  <a:lnTo>
                    <a:pt x="13411" y="198120"/>
                  </a:lnTo>
                  <a:lnTo>
                    <a:pt x="11823" y="198120"/>
                  </a:lnTo>
                  <a:lnTo>
                    <a:pt x="6108" y="198120"/>
                  </a:lnTo>
                  <a:lnTo>
                    <a:pt x="4495" y="199390"/>
                  </a:lnTo>
                  <a:lnTo>
                    <a:pt x="5422" y="199390"/>
                  </a:lnTo>
                  <a:lnTo>
                    <a:pt x="12560" y="200660"/>
                  </a:lnTo>
                  <a:lnTo>
                    <a:pt x="6794" y="200660"/>
                  </a:lnTo>
                  <a:lnTo>
                    <a:pt x="6540" y="200660"/>
                  </a:lnTo>
                  <a:lnTo>
                    <a:pt x="6946" y="200774"/>
                  </a:lnTo>
                  <a:lnTo>
                    <a:pt x="8572" y="201930"/>
                  </a:lnTo>
                  <a:lnTo>
                    <a:pt x="533" y="201930"/>
                  </a:lnTo>
                  <a:lnTo>
                    <a:pt x="4140" y="203200"/>
                  </a:lnTo>
                  <a:lnTo>
                    <a:pt x="4483" y="203200"/>
                  </a:lnTo>
                  <a:lnTo>
                    <a:pt x="7823" y="204470"/>
                  </a:lnTo>
                  <a:lnTo>
                    <a:pt x="0" y="205740"/>
                  </a:lnTo>
                  <a:lnTo>
                    <a:pt x="4572" y="207010"/>
                  </a:lnTo>
                  <a:lnTo>
                    <a:pt x="6362" y="208280"/>
                  </a:lnTo>
                  <a:lnTo>
                    <a:pt x="9740" y="209550"/>
                  </a:lnTo>
                  <a:lnTo>
                    <a:pt x="11303" y="210820"/>
                  </a:lnTo>
                  <a:lnTo>
                    <a:pt x="9626" y="210820"/>
                  </a:lnTo>
                  <a:lnTo>
                    <a:pt x="7645" y="209550"/>
                  </a:lnTo>
                  <a:lnTo>
                    <a:pt x="6083" y="210820"/>
                  </a:lnTo>
                  <a:lnTo>
                    <a:pt x="6299" y="210820"/>
                  </a:lnTo>
                  <a:lnTo>
                    <a:pt x="7378" y="212090"/>
                  </a:lnTo>
                  <a:lnTo>
                    <a:pt x="7912" y="212090"/>
                  </a:lnTo>
                  <a:lnTo>
                    <a:pt x="8128" y="212178"/>
                  </a:lnTo>
                  <a:lnTo>
                    <a:pt x="10617" y="212090"/>
                  </a:lnTo>
                  <a:lnTo>
                    <a:pt x="12738" y="210985"/>
                  </a:lnTo>
                  <a:lnTo>
                    <a:pt x="12585" y="210820"/>
                  </a:lnTo>
                  <a:lnTo>
                    <a:pt x="13055" y="210820"/>
                  </a:lnTo>
                  <a:lnTo>
                    <a:pt x="12738" y="210985"/>
                  </a:lnTo>
                  <a:lnTo>
                    <a:pt x="13804" y="212090"/>
                  </a:lnTo>
                  <a:lnTo>
                    <a:pt x="13423" y="210820"/>
                  </a:lnTo>
                  <a:lnTo>
                    <a:pt x="17602" y="210820"/>
                  </a:lnTo>
                  <a:lnTo>
                    <a:pt x="11950" y="209550"/>
                  </a:lnTo>
                  <a:lnTo>
                    <a:pt x="15532" y="209550"/>
                  </a:lnTo>
                  <a:lnTo>
                    <a:pt x="14249" y="208280"/>
                  </a:lnTo>
                  <a:lnTo>
                    <a:pt x="12382" y="208280"/>
                  </a:lnTo>
                  <a:lnTo>
                    <a:pt x="8801" y="207010"/>
                  </a:lnTo>
                  <a:lnTo>
                    <a:pt x="13830" y="207010"/>
                  </a:lnTo>
                  <a:lnTo>
                    <a:pt x="11836" y="205740"/>
                  </a:lnTo>
                  <a:lnTo>
                    <a:pt x="13131" y="205740"/>
                  </a:lnTo>
                  <a:lnTo>
                    <a:pt x="14808" y="205740"/>
                  </a:lnTo>
                  <a:lnTo>
                    <a:pt x="10731" y="204470"/>
                  </a:lnTo>
                  <a:lnTo>
                    <a:pt x="17741" y="204470"/>
                  </a:lnTo>
                  <a:lnTo>
                    <a:pt x="11455" y="203200"/>
                  </a:lnTo>
                  <a:lnTo>
                    <a:pt x="17830" y="203200"/>
                  </a:lnTo>
                  <a:lnTo>
                    <a:pt x="13144" y="201930"/>
                  </a:lnTo>
                  <a:lnTo>
                    <a:pt x="18199" y="201930"/>
                  </a:lnTo>
                  <a:lnTo>
                    <a:pt x="14427" y="200660"/>
                  </a:lnTo>
                  <a:lnTo>
                    <a:pt x="16776" y="200660"/>
                  </a:lnTo>
                  <a:lnTo>
                    <a:pt x="15633" y="199390"/>
                  </a:lnTo>
                  <a:lnTo>
                    <a:pt x="16903" y="199390"/>
                  </a:lnTo>
                  <a:lnTo>
                    <a:pt x="17932" y="198120"/>
                  </a:lnTo>
                  <a:lnTo>
                    <a:pt x="19405" y="196850"/>
                  </a:lnTo>
                  <a:lnTo>
                    <a:pt x="16243" y="196850"/>
                  </a:lnTo>
                  <a:lnTo>
                    <a:pt x="17081" y="195580"/>
                  </a:lnTo>
                  <a:lnTo>
                    <a:pt x="19367" y="195580"/>
                  </a:lnTo>
                  <a:lnTo>
                    <a:pt x="18846" y="194538"/>
                  </a:lnTo>
                  <a:lnTo>
                    <a:pt x="21196" y="195580"/>
                  </a:lnTo>
                  <a:lnTo>
                    <a:pt x="21170" y="195008"/>
                  </a:lnTo>
                  <a:lnTo>
                    <a:pt x="21958" y="195173"/>
                  </a:lnTo>
                  <a:lnTo>
                    <a:pt x="21158" y="194906"/>
                  </a:lnTo>
                  <a:lnTo>
                    <a:pt x="21145" y="194310"/>
                  </a:lnTo>
                  <a:lnTo>
                    <a:pt x="18046" y="193040"/>
                  </a:lnTo>
                  <a:lnTo>
                    <a:pt x="20091" y="191770"/>
                  </a:lnTo>
                  <a:lnTo>
                    <a:pt x="18554" y="191770"/>
                  </a:lnTo>
                  <a:lnTo>
                    <a:pt x="18961" y="190500"/>
                  </a:lnTo>
                  <a:lnTo>
                    <a:pt x="17767" y="191770"/>
                  </a:lnTo>
                  <a:lnTo>
                    <a:pt x="17246" y="191770"/>
                  </a:lnTo>
                  <a:lnTo>
                    <a:pt x="15468" y="190817"/>
                  </a:lnTo>
                  <a:lnTo>
                    <a:pt x="15265" y="191770"/>
                  </a:lnTo>
                  <a:lnTo>
                    <a:pt x="14846" y="191287"/>
                  </a:lnTo>
                  <a:lnTo>
                    <a:pt x="14846" y="191770"/>
                  </a:lnTo>
                  <a:lnTo>
                    <a:pt x="12573" y="191770"/>
                  </a:lnTo>
                  <a:lnTo>
                    <a:pt x="10934" y="190500"/>
                  </a:lnTo>
                  <a:lnTo>
                    <a:pt x="14846" y="191770"/>
                  </a:lnTo>
                  <a:lnTo>
                    <a:pt x="14846" y="191287"/>
                  </a:lnTo>
                  <a:lnTo>
                    <a:pt x="14249" y="190500"/>
                  </a:lnTo>
                  <a:lnTo>
                    <a:pt x="14884" y="190500"/>
                  </a:lnTo>
                  <a:lnTo>
                    <a:pt x="15468" y="190817"/>
                  </a:lnTo>
                  <a:lnTo>
                    <a:pt x="15532" y="190500"/>
                  </a:lnTo>
                  <a:lnTo>
                    <a:pt x="18846" y="190500"/>
                  </a:lnTo>
                  <a:lnTo>
                    <a:pt x="18783" y="189230"/>
                  </a:lnTo>
                  <a:lnTo>
                    <a:pt x="21336" y="190500"/>
                  </a:lnTo>
                  <a:lnTo>
                    <a:pt x="22453" y="189230"/>
                  </a:lnTo>
                  <a:close/>
                </a:path>
                <a:path w="48894" h="217804">
                  <a:moveTo>
                    <a:pt x="22491" y="17780"/>
                  </a:moveTo>
                  <a:lnTo>
                    <a:pt x="19177" y="17780"/>
                  </a:lnTo>
                  <a:lnTo>
                    <a:pt x="20878" y="19050"/>
                  </a:lnTo>
                  <a:lnTo>
                    <a:pt x="22491" y="17780"/>
                  </a:lnTo>
                  <a:close/>
                </a:path>
                <a:path w="48894" h="217804">
                  <a:moveTo>
                    <a:pt x="22885" y="190246"/>
                  </a:moveTo>
                  <a:lnTo>
                    <a:pt x="22504" y="190182"/>
                  </a:lnTo>
                  <a:lnTo>
                    <a:pt x="22161" y="190169"/>
                  </a:lnTo>
                  <a:lnTo>
                    <a:pt x="21818" y="190169"/>
                  </a:lnTo>
                  <a:lnTo>
                    <a:pt x="22263" y="190207"/>
                  </a:lnTo>
                  <a:lnTo>
                    <a:pt x="22644" y="190246"/>
                  </a:lnTo>
                  <a:lnTo>
                    <a:pt x="22885" y="190246"/>
                  </a:lnTo>
                  <a:close/>
                </a:path>
                <a:path w="48894" h="217804">
                  <a:moveTo>
                    <a:pt x="23037" y="32169"/>
                  </a:moveTo>
                  <a:lnTo>
                    <a:pt x="22656" y="33020"/>
                  </a:lnTo>
                  <a:lnTo>
                    <a:pt x="22809" y="33020"/>
                  </a:lnTo>
                  <a:lnTo>
                    <a:pt x="23037" y="32169"/>
                  </a:lnTo>
                  <a:close/>
                </a:path>
                <a:path w="48894" h="217804">
                  <a:moveTo>
                    <a:pt x="23139" y="31750"/>
                  </a:moveTo>
                  <a:lnTo>
                    <a:pt x="20993" y="31750"/>
                  </a:lnTo>
                  <a:lnTo>
                    <a:pt x="22987" y="32169"/>
                  </a:lnTo>
                  <a:lnTo>
                    <a:pt x="23139" y="31750"/>
                  </a:lnTo>
                  <a:close/>
                </a:path>
                <a:path w="48894" h="217804">
                  <a:moveTo>
                    <a:pt x="23977" y="6489"/>
                  </a:moveTo>
                  <a:lnTo>
                    <a:pt x="23685" y="6413"/>
                  </a:lnTo>
                  <a:lnTo>
                    <a:pt x="23469" y="6375"/>
                  </a:lnTo>
                  <a:lnTo>
                    <a:pt x="23660" y="6451"/>
                  </a:lnTo>
                  <a:lnTo>
                    <a:pt x="23799" y="6464"/>
                  </a:lnTo>
                  <a:lnTo>
                    <a:pt x="23977" y="6489"/>
                  </a:lnTo>
                  <a:close/>
                </a:path>
                <a:path w="48894" h="217804">
                  <a:moveTo>
                    <a:pt x="24295" y="179692"/>
                  </a:moveTo>
                  <a:lnTo>
                    <a:pt x="23977" y="179222"/>
                  </a:lnTo>
                  <a:lnTo>
                    <a:pt x="23304" y="179552"/>
                  </a:lnTo>
                  <a:lnTo>
                    <a:pt x="24295" y="179692"/>
                  </a:lnTo>
                  <a:close/>
                </a:path>
                <a:path w="48894" h="217804">
                  <a:moveTo>
                    <a:pt x="24434" y="21069"/>
                  </a:moveTo>
                  <a:lnTo>
                    <a:pt x="22694" y="20320"/>
                  </a:lnTo>
                  <a:lnTo>
                    <a:pt x="23469" y="21590"/>
                  </a:lnTo>
                  <a:lnTo>
                    <a:pt x="24345" y="21590"/>
                  </a:lnTo>
                  <a:lnTo>
                    <a:pt x="24434" y="21069"/>
                  </a:lnTo>
                  <a:close/>
                </a:path>
                <a:path w="48894" h="217804">
                  <a:moveTo>
                    <a:pt x="25095" y="154838"/>
                  </a:moveTo>
                  <a:lnTo>
                    <a:pt x="23774" y="153670"/>
                  </a:lnTo>
                  <a:lnTo>
                    <a:pt x="24091" y="154432"/>
                  </a:lnTo>
                  <a:lnTo>
                    <a:pt x="25095" y="154838"/>
                  </a:lnTo>
                  <a:close/>
                </a:path>
                <a:path w="48894" h="217804">
                  <a:moveTo>
                    <a:pt x="26530" y="172720"/>
                  </a:moveTo>
                  <a:lnTo>
                    <a:pt x="24155" y="171450"/>
                  </a:lnTo>
                  <a:lnTo>
                    <a:pt x="24701" y="172720"/>
                  </a:lnTo>
                  <a:lnTo>
                    <a:pt x="26530" y="172720"/>
                  </a:lnTo>
                  <a:close/>
                </a:path>
                <a:path w="48894" h="217804">
                  <a:moveTo>
                    <a:pt x="26987" y="154317"/>
                  </a:moveTo>
                  <a:lnTo>
                    <a:pt x="26708" y="154381"/>
                  </a:lnTo>
                  <a:lnTo>
                    <a:pt x="26555" y="154508"/>
                  </a:lnTo>
                  <a:lnTo>
                    <a:pt x="26987" y="154317"/>
                  </a:lnTo>
                  <a:close/>
                </a:path>
                <a:path w="48894" h="217804">
                  <a:moveTo>
                    <a:pt x="27736" y="164363"/>
                  </a:moveTo>
                  <a:lnTo>
                    <a:pt x="27482" y="164274"/>
                  </a:lnTo>
                  <a:lnTo>
                    <a:pt x="27305" y="164388"/>
                  </a:lnTo>
                  <a:lnTo>
                    <a:pt x="27559" y="164414"/>
                  </a:lnTo>
                  <a:lnTo>
                    <a:pt x="27736" y="164363"/>
                  </a:lnTo>
                  <a:close/>
                </a:path>
                <a:path w="48894" h="217804">
                  <a:moveTo>
                    <a:pt x="28105" y="173278"/>
                  </a:moveTo>
                  <a:lnTo>
                    <a:pt x="27228" y="172453"/>
                  </a:lnTo>
                  <a:lnTo>
                    <a:pt x="27749" y="173050"/>
                  </a:lnTo>
                  <a:lnTo>
                    <a:pt x="28105" y="173278"/>
                  </a:lnTo>
                  <a:close/>
                </a:path>
                <a:path w="48894" h="217804">
                  <a:moveTo>
                    <a:pt x="28219" y="123190"/>
                  </a:moveTo>
                  <a:lnTo>
                    <a:pt x="25615" y="121920"/>
                  </a:lnTo>
                  <a:lnTo>
                    <a:pt x="26441" y="123190"/>
                  </a:lnTo>
                  <a:lnTo>
                    <a:pt x="28219" y="123190"/>
                  </a:lnTo>
                  <a:close/>
                </a:path>
                <a:path w="48894" h="217804">
                  <a:moveTo>
                    <a:pt x="28905" y="146050"/>
                  </a:moveTo>
                  <a:lnTo>
                    <a:pt x="27419" y="147142"/>
                  </a:lnTo>
                  <a:lnTo>
                    <a:pt x="27774" y="147320"/>
                  </a:lnTo>
                  <a:lnTo>
                    <a:pt x="28905" y="146050"/>
                  </a:lnTo>
                  <a:close/>
                </a:path>
                <a:path w="48894" h="217804">
                  <a:moveTo>
                    <a:pt x="29095" y="138849"/>
                  </a:moveTo>
                  <a:lnTo>
                    <a:pt x="28829" y="138849"/>
                  </a:lnTo>
                  <a:lnTo>
                    <a:pt x="28613" y="138938"/>
                  </a:lnTo>
                  <a:lnTo>
                    <a:pt x="29095" y="138849"/>
                  </a:lnTo>
                  <a:close/>
                </a:path>
                <a:path w="48894" h="217804">
                  <a:moveTo>
                    <a:pt x="29273" y="138836"/>
                  </a:moveTo>
                  <a:lnTo>
                    <a:pt x="28905" y="138607"/>
                  </a:lnTo>
                  <a:lnTo>
                    <a:pt x="28549" y="138607"/>
                  </a:lnTo>
                  <a:lnTo>
                    <a:pt x="28930" y="138722"/>
                  </a:lnTo>
                  <a:lnTo>
                    <a:pt x="29083" y="138836"/>
                  </a:lnTo>
                  <a:lnTo>
                    <a:pt x="29273" y="138836"/>
                  </a:lnTo>
                  <a:close/>
                </a:path>
                <a:path w="48894" h="217804">
                  <a:moveTo>
                    <a:pt x="29324" y="133400"/>
                  </a:moveTo>
                  <a:lnTo>
                    <a:pt x="29108" y="133400"/>
                  </a:lnTo>
                  <a:lnTo>
                    <a:pt x="28930" y="133413"/>
                  </a:lnTo>
                  <a:lnTo>
                    <a:pt x="28727" y="133426"/>
                  </a:lnTo>
                  <a:lnTo>
                    <a:pt x="28816" y="133565"/>
                  </a:lnTo>
                  <a:lnTo>
                    <a:pt x="29324" y="133400"/>
                  </a:lnTo>
                  <a:close/>
                </a:path>
                <a:path w="48894" h="217804">
                  <a:moveTo>
                    <a:pt x="30391" y="130810"/>
                  </a:moveTo>
                  <a:lnTo>
                    <a:pt x="27559" y="130810"/>
                  </a:lnTo>
                  <a:lnTo>
                    <a:pt x="28155" y="132080"/>
                  </a:lnTo>
                  <a:lnTo>
                    <a:pt x="28346" y="132080"/>
                  </a:lnTo>
                  <a:lnTo>
                    <a:pt x="30391" y="130810"/>
                  </a:lnTo>
                  <a:close/>
                </a:path>
                <a:path w="48894" h="217804">
                  <a:moveTo>
                    <a:pt x="30822" y="115341"/>
                  </a:moveTo>
                  <a:lnTo>
                    <a:pt x="29667" y="114300"/>
                  </a:lnTo>
                  <a:lnTo>
                    <a:pt x="28270" y="114300"/>
                  </a:lnTo>
                  <a:lnTo>
                    <a:pt x="30822" y="115341"/>
                  </a:lnTo>
                  <a:close/>
                </a:path>
                <a:path w="48894" h="217804">
                  <a:moveTo>
                    <a:pt x="31013" y="160020"/>
                  </a:moveTo>
                  <a:lnTo>
                    <a:pt x="30861" y="159550"/>
                  </a:lnTo>
                  <a:lnTo>
                    <a:pt x="30683" y="160020"/>
                  </a:lnTo>
                  <a:lnTo>
                    <a:pt x="31013" y="160020"/>
                  </a:lnTo>
                  <a:close/>
                </a:path>
                <a:path w="48894" h="217804">
                  <a:moveTo>
                    <a:pt x="31153" y="158750"/>
                  </a:moveTo>
                  <a:lnTo>
                    <a:pt x="30607" y="158750"/>
                  </a:lnTo>
                  <a:lnTo>
                    <a:pt x="30861" y="159550"/>
                  </a:lnTo>
                  <a:lnTo>
                    <a:pt x="31153" y="158750"/>
                  </a:lnTo>
                  <a:close/>
                </a:path>
                <a:path w="48894" h="217804">
                  <a:moveTo>
                    <a:pt x="31445" y="114769"/>
                  </a:moveTo>
                  <a:lnTo>
                    <a:pt x="31089" y="114300"/>
                  </a:lnTo>
                  <a:lnTo>
                    <a:pt x="30721" y="114300"/>
                  </a:lnTo>
                  <a:lnTo>
                    <a:pt x="31445" y="114769"/>
                  </a:lnTo>
                  <a:close/>
                </a:path>
                <a:path w="48894" h="217804">
                  <a:moveTo>
                    <a:pt x="31483" y="161290"/>
                  </a:moveTo>
                  <a:lnTo>
                    <a:pt x="30454" y="160020"/>
                  </a:lnTo>
                  <a:lnTo>
                    <a:pt x="30441" y="160464"/>
                  </a:lnTo>
                  <a:lnTo>
                    <a:pt x="31483" y="161290"/>
                  </a:lnTo>
                  <a:close/>
                </a:path>
                <a:path w="48894" h="217804">
                  <a:moveTo>
                    <a:pt x="32346" y="115341"/>
                  </a:moveTo>
                  <a:lnTo>
                    <a:pt x="31445" y="114769"/>
                  </a:lnTo>
                  <a:lnTo>
                    <a:pt x="31889" y="115341"/>
                  </a:lnTo>
                  <a:lnTo>
                    <a:pt x="32346" y="115341"/>
                  </a:lnTo>
                  <a:close/>
                </a:path>
                <a:path w="48894" h="217804">
                  <a:moveTo>
                    <a:pt x="32905" y="116840"/>
                  </a:moveTo>
                  <a:lnTo>
                    <a:pt x="32715" y="115570"/>
                  </a:lnTo>
                  <a:lnTo>
                    <a:pt x="32080" y="115570"/>
                  </a:lnTo>
                  <a:lnTo>
                    <a:pt x="31419" y="115570"/>
                  </a:lnTo>
                  <a:lnTo>
                    <a:pt x="31089" y="115570"/>
                  </a:lnTo>
                  <a:lnTo>
                    <a:pt x="32816" y="116840"/>
                  </a:lnTo>
                  <a:close/>
                </a:path>
                <a:path w="48894" h="217804">
                  <a:moveTo>
                    <a:pt x="33362" y="117513"/>
                  </a:moveTo>
                  <a:lnTo>
                    <a:pt x="31800" y="117005"/>
                  </a:lnTo>
                  <a:lnTo>
                    <a:pt x="31521" y="117335"/>
                  </a:lnTo>
                  <a:lnTo>
                    <a:pt x="30187" y="117551"/>
                  </a:lnTo>
                  <a:lnTo>
                    <a:pt x="30594" y="117792"/>
                  </a:lnTo>
                  <a:lnTo>
                    <a:pt x="32258" y="117830"/>
                  </a:lnTo>
                  <a:lnTo>
                    <a:pt x="33362" y="117513"/>
                  </a:lnTo>
                  <a:close/>
                </a:path>
                <a:path w="48894" h="217804">
                  <a:moveTo>
                    <a:pt x="34505" y="103936"/>
                  </a:moveTo>
                  <a:lnTo>
                    <a:pt x="34264" y="103835"/>
                  </a:lnTo>
                  <a:lnTo>
                    <a:pt x="34302" y="103962"/>
                  </a:lnTo>
                  <a:lnTo>
                    <a:pt x="34505" y="103936"/>
                  </a:lnTo>
                  <a:close/>
                </a:path>
                <a:path w="48894" h="217804">
                  <a:moveTo>
                    <a:pt x="35077" y="158750"/>
                  </a:moveTo>
                  <a:lnTo>
                    <a:pt x="31826" y="158750"/>
                  </a:lnTo>
                  <a:lnTo>
                    <a:pt x="32004" y="160020"/>
                  </a:lnTo>
                  <a:lnTo>
                    <a:pt x="35077" y="158750"/>
                  </a:lnTo>
                  <a:close/>
                </a:path>
                <a:path w="48894" h="217804">
                  <a:moveTo>
                    <a:pt x="38227" y="90792"/>
                  </a:moveTo>
                  <a:lnTo>
                    <a:pt x="37922" y="90170"/>
                  </a:lnTo>
                  <a:lnTo>
                    <a:pt x="37553" y="90462"/>
                  </a:lnTo>
                  <a:lnTo>
                    <a:pt x="38227" y="90792"/>
                  </a:lnTo>
                  <a:close/>
                </a:path>
                <a:path w="48894" h="217804">
                  <a:moveTo>
                    <a:pt x="39560" y="91440"/>
                  </a:moveTo>
                  <a:lnTo>
                    <a:pt x="38227" y="90792"/>
                  </a:lnTo>
                  <a:lnTo>
                    <a:pt x="38557" y="91440"/>
                  </a:lnTo>
                  <a:lnTo>
                    <a:pt x="39560" y="91440"/>
                  </a:lnTo>
                  <a:close/>
                </a:path>
                <a:path w="48894" h="217804">
                  <a:moveTo>
                    <a:pt x="40665" y="1168"/>
                  </a:moveTo>
                  <a:lnTo>
                    <a:pt x="38887" y="812"/>
                  </a:lnTo>
                  <a:lnTo>
                    <a:pt x="39027" y="939"/>
                  </a:lnTo>
                  <a:lnTo>
                    <a:pt x="39573" y="1016"/>
                  </a:lnTo>
                  <a:lnTo>
                    <a:pt x="40665" y="1168"/>
                  </a:lnTo>
                  <a:close/>
                </a:path>
                <a:path w="48894" h="217804">
                  <a:moveTo>
                    <a:pt x="42176" y="101600"/>
                  </a:moveTo>
                  <a:lnTo>
                    <a:pt x="39014" y="100330"/>
                  </a:lnTo>
                  <a:lnTo>
                    <a:pt x="40944" y="100330"/>
                  </a:lnTo>
                  <a:lnTo>
                    <a:pt x="39865" y="99060"/>
                  </a:lnTo>
                  <a:lnTo>
                    <a:pt x="41338" y="97790"/>
                  </a:lnTo>
                  <a:lnTo>
                    <a:pt x="36322" y="96520"/>
                  </a:lnTo>
                  <a:lnTo>
                    <a:pt x="39255" y="96520"/>
                  </a:lnTo>
                  <a:lnTo>
                    <a:pt x="40233" y="95250"/>
                  </a:lnTo>
                  <a:lnTo>
                    <a:pt x="34302" y="92710"/>
                  </a:lnTo>
                  <a:lnTo>
                    <a:pt x="37617" y="91440"/>
                  </a:lnTo>
                  <a:lnTo>
                    <a:pt x="36309" y="91440"/>
                  </a:lnTo>
                  <a:lnTo>
                    <a:pt x="37553" y="90462"/>
                  </a:lnTo>
                  <a:lnTo>
                    <a:pt x="36957" y="90170"/>
                  </a:lnTo>
                  <a:lnTo>
                    <a:pt x="37909" y="88900"/>
                  </a:lnTo>
                  <a:lnTo>
                    <a:pt x="39611" y="90170"/>
                  </a:lnTo>
                  <a:lnTo>
                    <a:pt x="41859" y="88900"/>
                  </a:lnTo>
                  <a:lnTo>
                    <a:pt x="35687" y="86360"/>
                  </a:lnTo>
                  <a:lnTo>
                    <a:pt x="16217" y="86360"/>
                  </a:lnTo>
                  <a:lnTo>
                    <a:pt x="14630" y="86360"/>
                  </a:lnTo>
                  <a:lnTo>
                    <a:pt x="14681" y="87630"/>
                  </a:lnTo>
                  <a:lnTo>
                    <a:pt x="16624" y="88900"/>
                  </a:lnTo>
                  <a:lnTo>
                    <a:pt x="19126" y="88900"/>
                  </a:lnTo>
                  <a:lnTo>
                    <a:pt x="19519" y="90170"/>
                  </a:lnTo>
                  <a:lnTo>
                    <a:pt x="16383" y="90170"/>
                  </a:lnTo>
                  <a:lnTo>
                    <a:pt x="20116" y="91440"/>
                  </a:lnTo>
                  <a:lnTo>
                    <a:pt x="8051" y="92710"/>
                  </a:lnTo>
                  <a:lnTo>
                    <a:pt x="13398" y="95250"/>
                  </a:lnTo>
                  <a:lnTo>
                    <a:pt x="13131" y="95250"/>
                  </a:lnTo>
                  <a:lnTo>
                    <a:pt x="15811" y="96520"/>
                  </a:lnTo>
                  <a:lnTo>
                    <a:pt x="15265" y="97790"/>
                  </a:lnTo>
                  <a:lnTo>
                    <a:pt x="13868" y="96520"/>
                  </a:lnTo>
                  <a:lnTo>
                    <a:pt x="12166" y="96520"/>
                  </a:lnTo>
                  <a:lnTo>
                    <a:pt x="16370" y="99060"/>
                  </a:lnTo>
                  <a:lnTo>
                    <a:pt x="11163" y="99060"/>
                  </a:lnTo>
                  <a:lnTo>
                    <a:pt x="13931" y="101600"/>
                  </a:lnTo>
                  <a:lnTo>
                    <a:pt x="5956" y="101600"/>
                  </a:lnTo>
                  <a:lnTo>
                    <a:pt x="13982" y="105410"/>
                  </a:lnTo>
                  <a:lnTo>
                    <a:pt x="8775" y="105410"/>
                  </a:lnTo>
                  <a:lnTo>
                    <a:pt x="10642" y="106680"/>
                  </a:lnTo>
                  <a:lnTo>
                    <a:pt x="11747" y="106680"/>
                  </a:lnTo>
                  <a:lnTo>
                    <a:pt x="13563" y="110490"/>
                  </a:lnTo>
                  <a:lnTo>
                    <a:pt x="8191" y="113030"/>
                  </a:lnTo>
                  <a:lnTo>
                    <a:pt x="6083" y="115570"/>
                  </a:lnTo>
                  <a:lnTo>
                    <a:pt x="5435" y="116840"/>
                  </a:lnTo>
                  <a:lnTo>
                    <a:pt x="15570" y="118110"/>
                  </a:lnTo>
                  <a:lnTo>
                    <a:pt x="10947" y="119380"/>
                  </a:lnTo>
                  <a:lnTo>
                    <a:pt x="7569" y="118110"/>
                  </a:lnTo>
                  <a:lnTo>
                    <a:pt x="11379" y="120650"/>
                  </a:lnTo>
                  <a:lnTo>
                    <a:pt x="6794" y="123190"/>
                  </a:lnTo>
                  <a:lnTo>
                    <a:pt x="9956" y="125730"/>
                  </a:lnTo>
                  <a:lnTo>
                    <a:pt x="9880" y="127000"/>
                  </a:lnTo>
                  <a:lnTo>
                    <a:pt x="9601" y="128270"/>
                  </a:lnTo>
                  <a:lnTo>
                    <a:pt x="8026" y="127000"/>
                  </a:lnTo>
                  <a:lnTo>
                    <a:pt x="9880" y="127000"/>
                  </a:lnTo>
                  <a:lnTo>
                    <a:pt x="9880" y="125730"/>
                  </a:lnTo>
                  <a:lnTo>
                    <a:pt x="5651" y="125730"/>
                  </a:lnTo>
                  <a:lnTo>
                    <a:pt x="7835" y="127000"/>
                  </a:lnTo>
                  <a:lnTo>
                    <a:pt x="6959" y="127000"/>
                  </a:lnTo>
                  <a:lnTo>
                    <a:pt x="5422" y="128270"/>
                  </a:lnTo>
                  <a:lnTo>
                    <a:pt x="6642" y="128612"/>
                  </a:lnTo>
                  <a:lnTo>
                    <a:pt x="6489" y="128270"/>
                  </a:lnTo>
                  <a:lnTo>
                    <a:pt x="6858" y="128676"/>
                  </a:lnTo>
                  <a:lnTo>
                    <a:pt x="9969" y="129540"/>
                  </a:lnTo>
                  <a:lnTo>
                    <a:pt x="7658" y="129540"/>
                  </a:lnTo>
                  <a:lnTo>
                    <a:pt x="5981" y="130810"/>
                  </a:lnTo>
                  <a:lnTo>
                    <a:pt x="7416" y="130810"/>
                  </a:lnTo>
                  <a:lnTo>
                    <a:pt x="9956" y="132080"/>
                  </a:lnTo>
                  <a:lnTo>
                    <a:pt x="8166" y="132080"/>
                  </a:lnTo>
                  <a:lnTo>
                    <a:pt x="11315" y="133350"/>
                  </a:lnTo>
                  <a:lnTo>
                    <a:pt x="6413" y="133350"/>
                  </a:lnTo>
                  <a:lnTo>
                    <a:pt x="10947" y="134620"/>
                  </a:lnTo>
                  <a:lnTo>
                    <a:pt x="6248" y="134620"/>
                  </a:lnTo>
                  <a:lnTo>
                    <a:pt x="6946" y="135890"/>
                  </a:lnTo>
                  <a:lnTo>
                    <a:pt x="7645" y="136309"/>
                  </a:lnTo>
                  <a:lnTo>
                    <a:pt x="7543" y="137160"/>
                  </a:lnTo>
                  <a:lnTo>
                    <a:pt x="5600" y="135890"/>
                  </a:lnTo>
                  <a:lnTo>
                    <a:pt x="5600" y="137160"/>
                  </a:lnTo>
                  <a:lnTo>
                    <a:pt x="6388" y="138430"/>
                  </a:lnTo>
                  <a:lnTo>
                    <a:pt x="3035" y="138430"/>
                  </a:lnTo>
                  <a:lnTo>
                    <a:pt x="13030" y="140970"/>
                  </a:lnTo>
                  <a:lnTo>
                    <a:pt x="5740" y="140970"/>
                  </a:lnTo>
                  <a:lnTo>
                    <a:pt x="8013" y="143510"/>
                  </a:lnTo>
                  <a:lnTo>
                    <a:pt x="9486" y="144780"/>
                  </a:lnTo>
                  <a:lnTo>
                    <a:pt x="5219" y="144780"/>
                  </a:lnTo>
                  <a:lnTo>
                    <a:pt x="6591" y="145796"/>
                  </a:lnTo>
                  <a:lnTo>
                    <a:pt x="9550" y="144957"/>
                  </a:lnTo>
                  <a:lnTo>
                    <a:pt x="10312" y="147154"/>
                  </a:lnTo>
                  <a:lnTo>
                    <a:pt x="10833" y="147320"/>
                  </a:lnTo>
                  <a:lnTo>
                    <a:pt x="9486" y="148590"/>
                  </a:lnTo>
                  <a:lnTo>
                    <a:pt x="8801" y="149860"/>
                  </a:lnTo>
                  <a:lnTo>
                    <a:pt x="7493" y="148590"/>
                  </a:lnTo>
                  <a:lnTo>
                    <a:pt x="6705" y="148590"/>
                  </a:lnTo>
                  <a:lnTo>
                    <a:pt x="8420" y="149860"/>
                  </a:lnTo>
                  <a:lnTo>
                    <a:pt x="5867" y="151130"/>
                  </a:lnTo>
                  <a:lnTo>
                    <a:pt x="6451" y="151777"/>
                  </a:lnTo>
                  <a:lnTo>
                    <a:pt x="6553" y="151917"/>
                  </a:lnTo>
                  <a:lnTo>
                    <a:pt x="7035" y="152400"/>
                  </a:lnTo>
                  <a:lnTo>
                    <a:pt x="7112" y="153670"/>
                  </a:lnTo>
                  <a:lnTo>
                    <a:pt x="7797" y="153670"/>
                  </a:lnTo>
                  <a:lnTo>
                    <a:pt x="7518" y="152908"/>
                  </a:lnTo>
                  <a:lnTo>
                    <a:pt x="8229" y="153670"/>
                  </a:lnTo>
                  <a:lnTo>
                    <a:pt x="9715" y="153670"/>
                  </a:lnTo>
                  <a:lnTo>
                    <a:pt x="10972" y="153670"/>
                  </a:lnTo>
                  <a:lnTo>
                    <a:pt x="12331" y="154228"/>
                  </a:lnTo>
                  <a:lnTo>
                    <a:pt x="9715" y="153670"/>
                  </a:lnTo>
                  <a:lnTo>
                    <a:pt x="14033" y="156210"/>
                  </a:lnTo>
                  <a:lnTo>
                    <a:pt x="6858" y="155016"/>
                  </a:lnTo>
                  <a:lnTo>
                    <a:pt x="7556" y="155930"/>
                  </a:lnTo>
                  <a:lnTo>
                    <a:pt x="6324" y="154940"/>
                  </a:lnTo>
                  <a:lnTo>
                    <a:pt x="7353" y="156210"/>
                  </a:lnTo>
                  <a:lnTo>
                    <a:pt x="7772" y="156210"/>
                  </a:lnTo>
                  <a:lnTo>
                    <a:pt x="7912" y="156210"/>
                  </a:lnTo>
                  <a:lnTo>
                    <a:pt x="9664" y="156210"/>
                  </a:lnTo>
                  <a:lnTo>
                    <a:pt x="9499" y="157480"/>
                  </a:lnTo>
                  <a:lnTo>
                    <a:pt x="6883" y="157480"/>
                  </a:lnTo>
                  <a:lnTo>
                    <a:pt x="10795" y="158750"/>
                  </a:lnTo>
                  <a:lnTo>
                    <a:pt x="8420" y="158750"/>
                  </a:lnTo>
                  <a:lnTo>
                    <a:pt x="8559" y="160020"/>
                  </a:lnTo>
                  <a:lnTo>
                    <a:pt x="13474" y="161290"/>
                  </a:lnTo>
                  <a:lnTo>
                    <a:pt x="11341" y="162560"/>
                  </a:lnTo>
                  <a:lnTo>
                    <a:pt x="6921" y="161290"/>
                  </a:lnTo>
                  <a:lnTo>
                    <a:pt x="9804" y="162560"/>
                  </a:lnTo>
                  <a:lnTo>
                    <a:pt x="5918" y="162560"/>
                  </a:lnTo>
                  <a:lnTo>
                    <a:pt x="6972" y="163830"/>
                  </a:lnTo>
                  <a:lnTo>
                    <a:pt x="8737" y="163830"/>
                  </a:lnTo>
                  <a:lnTo>
                    <a:pt x="11468" y="165100"/>
                  </a:lnTo>
                  <a:lnTo>
                    <a:pt x="8597" y="165100"/>
                  </a:lnTo>
                  <a:lnTo>
                    <a:pt x="9169" y="166370"/>
                  </a:lnTo>
                  <a:lnTo>
                    <a:pt x="10236" y="166370"/>
                  </a:lnTo>
                  <a:lnTo>
                    <a:pt x="10642" y="166674"/>
                  </a:lnTo>
                  <a:lnTo>
                    <a:pt x="10858" y="166497"/>
                  </a:lnTo>
                  <a:lnTo>
                    <a:pt x="11049" y="166370"/>
                  </a:lnTo>
                  <a:lnTo>
                    <a:pt x="14071" y="166370"/>
                  </a:lnTo>
                  <a:lnTo>
                    <a:pt x="15646" y="166370"/>
                  </a:lnTo>
                  <a:lnTo>
                    <a:pt x="14439" y="167640"/>
                  </a:lnTo>
                  <a:lnTo>
                    <a:pt x="14071" y="166370"/>
                  </a:lnTo>
                  <a:lnTo>
                    <a:pt x="14312" y="167640"/>
                  </a:lnTo>
                  <a:lnTo>
                    <a:pt x="11963" y="167640"/>
                  </a:lnTo>
                  <a:lnTo>
                    <a:pt x="14414" y="168910"/>
                  </a:lnTo>
                  <a:lnTo>
                    <a:pt x="11455" y="168910"/>
                  </a:lnTo>
                  <a:lnTo>
                    <a:pt x="8953" y="170180"/>
                  </a:lnTo>
                  <a:lnTo>
                    <a:pt x="9575" y="170421"/>
                  </a:lnTo>
                  <a:lnTo>
                    <a:pt x="11023" y="171132"/>
                  </a:lnTo>
                  <a:lnTo>
                    <a:pt x="10363" y="170713"/>
                  </a:lnTo>
                  <a:lnTo>
                    <a:pt x="12344" y="171450"/>
                  </a:lnTo>
                  <a:lnTo>
                    <a:pt x="11696" y="171450"/>
                  </a:lnTo>
                  <a:lnTo>
                    <a:pt x="11023" y="171132"/>
                  </a:lnTo>
                  <a:lnTo>
                    <a:pt x="11557" y="171450"/>
                  </a:lnTo>
                  <a:lnTo>
                    <a:pt x="8788" y="171450"/>
                  </a:lnTo>
                  <a:lnTo>
                    <a:pt x="8178" y="172720"/>
                  </a:lnTo>
                  <a:lnTo>
                    <a:pt x="13741" y="171450"/>
                  </a:lnTo>
                  <a:lnTo>
                    <a:pt x="11468" y="172720"/>
                  </a:lnTo>
                  <a:lnTo>
                    <a:pt x="9245" y="172720"/>
                  </a:lnTo>
                  <a:lnTo>
                    <a:pt x="11874" y="175260"/>
                  </a:lnTo>
                  <a:lnTo>
                    <a:pt x="6527" y="175260"/>
                  </a:lnTo>
                  <a:lnTo>
                    <a:pt x="6781" y="176530"/>
                  </a:lnTo>
                  <a:lnTo>
                    <a:pt x="10541" y="177800"/>
                  </a:lnTo>
                  <a:lnTo>
                    <a:pt x="9423" y="179070"/>
                  </a:lnTo>
                  <a:lnTo>
                    <a:pt x="9893" y="179070"/>
                  </a:lnTo>
                  <a:lnTo>
                    <a:pt x="15367" y="180340"/>
                  </a:lnTo>
                  <a:lnTo>
                    <a:pt x="7099" y="180340"/>
                  </a:lnTo>
                  <a:lnTo>
                    <a:pt x="7416" y="180555"/>
                  </a:lnTo>
                  <a:lnTo>
                    <a:pt x="19469" y="180555"/>
                  </a:lnTo>
                  <a:lnTo>
                    <a:pt x="19558" y="180340"/>
                  </a:lnTo>
                  <a:lnTo>
                    <a:pt x="20586" y="180340"/>
                  </a:lnTo>
                  <a:lnTo>
                    <a:pt x="19900" y="179070"/>
                  </a:lnTo>
                  <a:lnTo>
                    <a:pt x="18757" y="179070"/>
                  </a:lnTo>
                  <a:lnTo>
                    <a:pt x="20561" y="177800"/>
                  </a:lnTo>
                  <a:lnTo>
                    <a:pt x="21869" y="178777"/>
                  </a:lnTo>
                  <a:lnTo>
                    <a:pt x="21780" y="179070"/>
                  </a:lnTo>
                  <a:lnTo>
                    <a:pt x="22263" y="179070"/>
                  </a:lnTo>
                  <a:lnTo>
                    <a:pt x="24447" y="179070"/>
                  </a:lnTo>
                  <a:lnTo>
                    <a:pt x="22186" y="178015"/>
                  </a:lnTo>
                  <a:lnTo>
                    <a:pt x="21755" y="177800"/>
                  </a:lnTo>
                  <a:lnTo>
                    <a:pt x="25133" y="177800"/>
                  </a:lnTo>
                  <a:lnTo>
                    <a:pt x="24396" y="176530"/>
                  </a:lnTo>
                  <a:lnTo>
                    <a:pt x="22123" y="176530"/>
                  </a:lnTo>
                  <a:lnTo>
                    <a:pt x="22669" y="175260"/>
                  </a:lnTo>
                  <a:lnTo>
                    <a:pt x="26098" y="176530"/>
                  </a:lnTo>
                  <a:lnTo>
                    <a:pt x="30518" y="175260"/>
                  </a:lnTo>
                  <a:lnTo>
                    <a:pt x="19329" y="172720"/>
                  </a:lnTo>
                  <a:lnTo>
                    <a:pt x="21932" y="172720"/>
                  </a:lnTo>
                  <a:lnTo>
                    <a:pt x="22491" y="171450"/>
                  </a:lnTo>
                  <a:lnTo>
                    <a:pt x="24155" y="171450"/>
                  </a:lnTo>
                  <a:lnTo>
                    <a:pt x="27597" y="171450"/>
                  </a:lnTo>
                  <a:lnTo>
                    <a:pt x="29641" y="170180"/>
                  </a:lnTo>
                  <a:lnTo>
                    <a:pt x="22669" y="170180"/>
                  </a:lnTo>
                  <a:lnTo>
                    <a:pt x="24117" y="168910"/>
                  </a:lnTo>
                  <a:lnTo>
                    <a:pt x="19558" y="168910"/>
                  </a:lnTo>
                  <a:lnTo>
                    <a:pt x="18503" y="167640"/>
                  </a:lnTo>
                  <a:lnTo>
                    <a:pt x="19062" y="166370"/>
                  </a:lnTo>
                  <a:lnTo>
                    <a:pt x="23799" y="167640"/>
                  </a:lnTo>
                  <a:lnTo>
                    <a:pt x="23977" y="167640"/>
                  </a:lnTo>
                  <a:lnTo>
                    <a:pt x="24879" y="168910"/>
                  </a:lnTo>
                  <a:lnTo>
                    <a:pt x="25044" y="168910"/>
                  </a:lnTo>
                  <a:lnTo>
                    <a:pt x="26352" y="167640"/>
                  </a:lnTo>
                  <a:lnTo>
                    <a:pt x="25654" y="167640"/>
                  </a:lnTo>
                  <a:lnTo>
                    <a:pt x="26949" y="166776"/>
                  </a:lnTo>
                  <a:lnTo>
                    <a:pt x="26352" y="167640"/>
                  </a:lnTo>
                  <a:lnTo>
                    <a:pt x="28333" y="167640"/>
                  </a:lnTo>
                  <a:lnTo>
                    <a:pt x="27355" y="166509"/>
                  </a:lnTo>
                  <a:lnTo>
                    <a:pt x="27559" y="166370"/>
                  </a:lnTo>
                  <a:lnTo>
                    <a:pt x="27241" y="166370"/>
                  </a:lnTo>
                  <a:lnTo>
                    <a:pt x="25895" y="166370"/>
                  </a:lnTo>
                  <a:lnTo>
                    <a:pt x="27228" y="165100"/>
                  </a:lnTo>
                  <a:lnTo>
                    <a:pt x="25107" y="165100"/>
                  </a:lnTo>
                  <a:lnTo>
                    <a:pt x="26809" y="163830"/>
                  </a:lnTo>
                  <a:lnTo>
                    <a:pt x="22847" y="163830"/>
                  </a:lnTo>
                  <a:lnTo>
                    <a:pt x="22428" y="162560"/>
                  </a:lnTo>
                  <a:lnTo>
                    <a:pt x="24384" y="162560"/>
                  </a:lnTo>
                  <a:lnTo>
                    <a:pt x="26898" y="163830"/>
                  </a:lnTo>
                  <a:lnTo>
                    <a:pt x="25438" y="162560"/>
                  </a:lnTo>
                  <a:lnTo>
                    <a:pt x="26784" y="162560"/>
                  </a:lnTo>
                  <a:lnTo>
                    <a:pt x="29705" y="163830"/>
                  </a:lnTo>
                  <a:lnTo>
                    <a:pt x="27432" y="162560"/>
                  </a:lnTo>
                  <a:lnTo>
                    <a:pt x="31483" y="161290"/>
                  </a:lnTo>
                  <a:lnTo>
                    <a:pt x="30416" y="161290"/>
                  </a:lnTo>
                  <a:lnTo>
                    <a:pt x="30441" y="160464"/>
                  </a:lnTo>
                  <a:lnTo>
                    <a:pt x="29895" y="160020"/>
                  </a:lnTo>
                  <a:lnTo>
                    <a:pt x="26047" y="160020"/>
                  </a:lnTo>
                  <a:lnTo>
                    <a:pt x="25222" y="160020"/>
                  </a:lnTo>
                  <a:lnTo>
                    <a:pt x="26517" y="158750"/>
                  </a:lnTo>
                  <a:lnTo>
                    <a:pt x="27317" y="158750"/>
                  </a:lnTo>
                  <a:lnTo>
                    <a:pt x="26047" y="160020"/>
                  </a:lnTo>
                  <a:lnTo>
                    <a:pt x="30607" y="158750"/>
                  </a:lnTo>
                  <a:lnTo>
                    <a:pt x="28384" y="158750"/>
                  </a:lnTo>
                  <a:lnTo>
                    <a:pt x="28600" y="157480"/>
                  </a:lnTo>
                  <a:lnTo>
                    <a:pt x="27305" y="156210"/>
                  </a:lnTo>
                  <a:lnTo>
                    <a:pt x="28829" y="156210"/>
                  </a:lnTo>
                  <a:lnTo>
                    <a:pt x="26339" y="154940"/>
                  </a:lnTo>
                  <a:lnTo>
                    <a:pt x="25361" y="154940"/>
                  </a:lnTo>
                  <a:lnTo>
                    <a:pt x="25095" y="154838"/>
                  </a:lnTo>
                  <a:lnTo>
                    <a:pt x="25222" y="154940"/>
                  </a:lnTo>
                  <a:lnTo>
                    <a:pt x="24295" y="154940"/>
                  </a:lnTo>
                  <a:lnTo>
                    <a:pt x="24091" y="154432"/>
                  </a:lnTo>
                  <a:lnTo>
                    <a:pt x="22186" y="153670"/>
                  </a:lnTo>
                  <a:lnTo>
                    <a:pt x="23774" y="153670"/>
                  </a:lnTo>
                  <a:lnTo>
                    <a:pt x="28879" y="153670"/>
                  </a:lnTo>
                  <a:lnTo>
                    <a:pt x="26797" y="152400"/>
                  </a:lnTo>
                  <a:lnTo>
                    <a:pt x="28092" y="152400"/>
                  </a:lnTo>
                  <a:lnTo>
                    <a:pt x="30264" y="153670"/>
                  </a:lnTo>
                  <a:lnTo>
                    <a:pt x="31153" y="152400"/>
                  </a:lnTo>
                  <a:lnTo>
                    <a:pt x="28879" y="151130"/>
                  </a:lnTo>
                  <a:lnTo>
                    <a:pt x="33820" y="152400"/>
                  </a:lnTo>
                  <a:lnTo>
                    <a:pt x="31965" y="151130"/>
                  </a:lnTo>
                  <a:lnTo>
                    <a:pt x="30048" y="151130"/>
                  </a:lnTo>
                  <a:lnTo>
                    <a:pt x="27724" y="149860"/>
                  </a:lnTo>
                  <a:lnTo>
                    <a:pt x="29260" y="152400"/>
                  </a:lnTo>
                  <a:lnTo>
                    <a:pt x="27051" y="151599"/>
                  </a:lnTo>
                  <a:lnTo>
                    <a:pt x="26758" y="152400"/>
                  </a:lnTo>
                  <a:lnTo>
                    <a:pt x="24803" y="151130"/>
                  </a:lnTo>
                  <a:lnTo>
                    <a:pt x="25781" y="151130"/>
                  </a:lnTo>
                  <a:lnTo>
                    <a:pt x="27051" y="151599"/>
                  </a:lnTo>
                  <a:lnTo>
                    <a:pt x="27216" y="151130"/>
                  </a:lnTo>
                  <a:lnTo>
                    <a:pt x="21323" y="149860"/>
                  </a:lnTo>
                  <a:lnTo>
                    <a:pt x="27724" y="149860"/>
                  </a:lnTo>
                  <a:lnTo>
                    <a:pt x="32931" y="149860"/>
                  </a:lnTo>
                  <a:lnTo>
                    <a:pt x="27165" y="147320"/>
                  </a:lnTo>
                  <a:lnTo>
                    <a:pt x="27419" y="147142"/>
                  </a:lnTo>
                  <a:lnTo>
                    <a:pt x="25361" y="146050"/>
                  </a:lnTo>
                  <a:lnTo>
                    <a:pt x="27559" y="146050"/>
                  </a:lnTo>
                  <a:lnTo>
                    <a:pt x="26619" y="144780"/>
                  </a:lnTo>
                  <a:lnTo>
                    <a:pt x="28663" y="146050"/>
                  </a:lnTo>
                  <a:lnTo>
                    <a:pt x="28905" y="146050"/>
                  </a:lnTo>
                  <a:lnTo>
                    <a:pt x="29451" y="146050"/>
                  </a:lnTo>
                  <a:lnTo>
                    <a:pt x="30746" y="144780"/>
                  </a:lnTo>
                  <a:lnTo>
                    <a:pt x="31051" y="144805"/>
                  </a:lnTo>
                  <a:lnTo>
                    <a:pt x="31419" y="144830"/>
                  </a:lnTo>
                  <a:lnTo>
                    <a:pt x="32042" y="144805"/>
                  </a:lnTo>
                  <a:lnTo>
                    <a:pt x="31534" y="144767"/>
                  </a:lnTo>
                  <a:lnTo>
                    <a:pt x="31127" y="144767"/>
                  </a:lnTo>
                  <a:lnTo>
                    <a:pt x="30988" y="144780"/>
                  </a:lnTo>
                  <a:lnTo>
                    <a:pt x="26962" y="143510"/>
                  </a:lnTo>
                  <a:lnTo>
                    <a:pt x="29730" y="143510"/>
                  </a:lnTo>
                  <a:lnTo>
                    <a:pt x="30988" y="142240"/>
                  </a:lnTo>
                  <a:lnTo>
                    <a:pt x="24066" y="140970"/>
                  </a:lnTo>
                  <a:lnTo>
                    <a:pt x="24904" y="139700"/>
                  </a:lnTo>
                  <a:lnTo>
                    <a:pt x="27089" y="140970"/>
                  </a:lnTo>
                  <a:lnTo>
                    <a:pt x="30480" y="140970"/>
                  </a:lnTo>
                  <a:lnTo>
                    <a:pt x="26543" y="139700"/>
                  </a:lnTo>
                  <a:lnTo>
                    <a:pt x="28536" y="139700"/>
                  </a:lnTo>
                  <a:lnTo>
                    <a:pt x="27660" y="138430"/>
                  </a:lnTo>
                  <a:lnTo>
                    <a:pt x="25742" y="138430"/>
                  </a:lnTo>
                  <a:lnTo>
                    <a:pt x="25463" y="137160"/>
                  </a:lnTo>
                  <a:lnTo>
                    <a:pt x="29692" y="137160"/>
                  </a:lnTo>
                  <a:lnTo>
                    <a:pt x="26390" y="135890"/>
                  </a:lnTo>
                  <a:lnTo>
                    <a:pt x="23101" y="134620"/>
                  </a:lnTo>
                  <a:lnTo>
                    <a:pt x="28727" y="134620"/>
                  </a:lnTo>
                  <a:lnTo>
                    <a:pt x="29032" y="134785"/>
                  </a:lnTo>
                  <a:lnTo>
                    <a:pt x="32715" y="135318"/>
                  </a:lnTo>
                  <a:lnTo>
                    <a:pt x="31775" y="134721"/>
                  </a:lnTo>
                  <a:lnTo>
                    <a:pt x="28638" y="134442"/>
                  </a:lnTo>
                  <a:lnTo>
                    <a:pt x="28143" y="133350"/>
                  </a:lnTo>
                  <a:lnTo>
                    <a:pt x="27609" y="132080"/>
                  </a:lnTo>
                  <a:lnTo>
                    <a:pt x="27559" y="130810"/>
                  </a:lnTo>
                  <a:lnTo>
                    <a:pt x="22542" y="130810"/>
                  </a:lnTo>
                  <a:lnTo>
                    <a:pt x="24815" y="129540"/>
                  </a:lnTo>
                  <a:lnTo>
                    <a:pt x="27838" y="129540"/>
                  </a:lnTo>
                  <a:lnTo>
                    <a:pt x="34594" y="130810"/>
                  </a:lnTo>
                  <a:lnTo>
                    <a:pt x="27101" y="128270"/>
                  </a:lnTo>
                  <a:lnTo>
                    <a:pt x="33883" y="128270"/>
                  </a:lnTo>
                  <a:lnTo>
                    <a:pt x="29146" y="127000"/>
                  </a:lnTo>
                  <a:lnTo>
                    <a:pt x="29756" y="125730"/>
                  </a:lnTo>
                  <a:lnTo>
                    <a:pt x="30772" y="125730"/>
                  </a:lnTo>
                  <a:lnTo>
                    <a:pt x="27419" y="124460"/>
                  </a:lnTo>
                  <a:lnTo>
                    <a:pt x="26441" y="123190"/>
                  </a:lnTo>
                  <a:lnTo>
                    <a:pt x="25336" y="123190"/>
                  </a:lnTo>
                  <a:lnTo>
                    <a:pt x="24688" y="121920"/>
                  </a:lnTo>
                  <a:lnTo>
                    <a:pt x="25615" y="121920"/>
                  </a:lnTo>
                  <a:lnTo>
                    <a:pt x="26174" y="121920"/>
                  </a:lnTo>
                  <a:lnTo>
                    <a:pt x="27508" y="120650"/>
                  </a:lnTo>
                  <a:lnTo>
                    <a:pt x="30391" y="121920"/>
                  </a:lnTo>
                  <a:lnTo>
                    <a:pt x="34188" y="121920"/>
                  </a:lnTo>
                  <a:lnTo>
                    <a:pt x="30441" y="120650"/>
                  </a:lnTo>
                  <a:lnTo>
                    <a:pt x="32753" y="120650"/>
                  </a:lnTo>
                  <a:lnTo>
                    <a:pt x="32385" y="119380"/>
                  </a:lnTo>
                  <a:lnTo>
                    <a:pt x="28308" y="119380"/>
                  </a:lnTo>
                  <a:lnTo>
                    <a:pt x="28765" y="118110"/>
                  </a:lnTo>
                  <a:lnTo>
                    <a:pt x="27533" y="118110"/>
                  </a:lnTo>
                  <a:lnTo>
                    <a:pt x="23583" y="116840"/>
                  </a:lnTo>
                  <a:lnTo>
                    <a:pt x="29883" y="118110"/>
                  </a:lnTo>
                  <a:lnTo>
                    <a:pt x="26962" y="116840"/>
                  </a:lnTo>
                  <a:lnTo>
                    <a:pt x="30175" y="116840"/>
                  </a:lnTo>
                  <a:lnTo>
                    <a:pt x="27355" y="114300"/>
                  </a:lnTo>
                  <a:lnTo>
                    <a:pt x="28270" y="114300"/>
                  </a:lnTo>
                  <a:lnTo>
                    <a:pt x="26784" y="113030"/>
                  </a:lnTo>
                  <a:lnTo>
                    <a:pt x="34899" y="113030"/>
                  </a:lnTo>
                  <a:lnTo>
                    <a:pt x="29286" y="110490"/>
                  </a:lnTo>
                  <a:lnTo>
                    <a:pt x="35547" y="110490"/>
                  </a:lnTo>
                  <a:lnTo>
                    <a:pt x="32829" y="107950"/>
                  </a:lnTo>
                  <a:lnTo>
                    <a:pt x="37223" y="107950"/>
                  </a:lnTo>
                  <a:lnTo>
                    <a:pt x="37007" y="105410"/>
                  </a:lnTo>
                  <a:lnTo>
                    <a:pt x="30734" y="105410"/>
                  </a:lnTo>
                  <a:lnTo>
                    <a:pt x="36906" y="104140"/>
                  </a:lnTo>
                  <a:lnTo>
                    <a:pt x="35483" y="104140"/>
                  </a:lnTo>
                  <a:lnTo>
                    <a:pt x="36995" y="103682"/>
                  </a:lnTo>
                  <a:lnTo>
                    <a:pt x="34505" y="103936"/>
                  </a:lnTo>
                  <a:lnTo>
                    <a:pt x="34988" y="104140"/>
                  </a:lnTo>
                  <a:lnTo>
                    <a:pt x="30187" y="104140"/>
                  </a:lnTo>
                  <a:lnTo>
                    <a:pt x="30314" y="102870"/>
                  </a:lnTo>
                  <a:lnTo>
                    <a:pt x="31940" y="102870"/>
                  </a:lnTo>
                  <a:lnTo>
                    <a:pt x="34264" y="103835"/>
                  </a:lnTo>
                  <a:lnTo>
                    <a:pt x="33959" y="102870"/>
                  </a:lnTo>
                  <a:lnTo>
                    <a:pt x="39712" y="102870"/>
                  </a:lnTo>
                  <a:lnTo>
                    <a:pt x="38785" y="101600"/>
                  </a:lnTo>
                  <a:lnTo>
                    <a:pt x="36690" y="101600"/>
                  </a:lnTo>
                  <a:lnTo>
                    <a:pt x="33502" y="100330"/>
                  </a:lnTo>
                  <a:lnTo>
                    <a:pt x="42176" y="101600"/>
                  </a:lnTo>
                  <a:close/>
                </a:path>
                <a:path w="48894" h="217804">
                  <a:moveTo>
                    <a:pt x="42189" y="37503"/>
                  </a:moveTo>
                  <a:lnTo>
                    <a:pt x="42113" y="37350"/>
                  </a:lnTo>
                  <a:lnTo>
                    <a:pt x="41986" y="37325"/>
                  </a:lnTo>
                  <a:lnTo>
                    <a:pt x="41706" y="37299"/>
                  </a:lnTo>
                  <a:lnTo>
                    <a:pt x="41478" y="37312"/>
                  </a:lnTo>
                  <a:lnTo>
                    <a:pt x="41287" y="37338"/>
                  </a:lnTo>
                  <a:lnTo>
                    <a:pt x="41592" y="37414"/>
                  </a:lnTo>
                  <a:lnTo>
                    <a:pt x="41897" y="37477"/>
                  </a:lnTo>
                  <a:lnTo>
                    <a:pt x="42189" y="37553"/>
                  </a:lnTo>
                  <a:close/>
                </a:path>
                <a:path w="48894" h="217804">
                  <a:moveTo>
                    <a:pt x="43421" y="69494"/>
                  </a:moveTo>
                  <a:lnTo>
                    <a:pt x="42583" y="68757"/>
                  </a:lnTo>
                  <a:lnTo>
                    <a:pt x="42367" y="69011"/>
                  </a:lnTo>
                  <a:lnTo>
                    <a:pt x="43421" y="69494"/>
                  </a:lnTo>
                  <a:close/>
                </a:path>
                <a:path w="48894" h="217804">
                  <a:moveTo>
                    <a:pt x="43827" y="50800"/>
                  </a:moveTo>
                  <a:lnTo>
                    <a:pt x="40944" y="49530"/>
                  </a:lnTo>
                  <a:lnTo>
                    <a:pt x="41554" y="50012"/>
                  </a:lnTo>
                  <a:lnTo>
                    <a:pt x="43827" y="50800"/>
                  </a:lnTo>
                  <a:close/>
                </a:path>
                <a:path w="48894" h="217804">
                  <a:moveTo>
                    <a:pt x="44945" y="33020"/>
                  </a:moveTo>
                  <a:lnTo>
                    <a:pt x="39547" y="31750"/>
                  </a:lnTo>
                  <a:lnTo>
                    <a:pt x="41935" y="31750"/>
                  </a:lnTo>
                  <a:lnTo>
                    <a:pt x="42951" y="30480"/>
                  </a:lnTo>
                  <a:lnTo>
                    <a:pt x="42557" y="30353"/>
                  </a:lnTo>
                  <a:lnTo>
                    <a:pt x="42354" y="29806"/>
                  </a:lnTo>
                  <a:lnTo>
                    <a:pt x="42354" y="30289"/>
                  </a:lnTo>
                  <a:lnTo>
                    <a:pt x="39154" y="29210"/>
                  </a:lnTo>
                  <a:lnTo>
                    <a:pt x="40982" y="29210"/>
                  </a:lnTo>
                  <a:lnTo>
                    <a:pt x="42354" y="30289"/>
                  </a:lnTo>
                  <a:lnTo>
                    <a:pt x="42354" y="29806"/>
                  </a:lnTo>
                  <a:lnTo>
                    <a:pt x="42138" y="29210"/>
                  </a:lnTo>
                  <a:lnTo>
                    <a:pt x="43294" y="29210"/>
                  </a:lnTo>
                  <a:lnTo>
                    <a:pt x="44678" y="27940"/>
                  </a:lnTo>
                  <a:lnTo>
                    <a:pt x="42075" y="26670"/>
                  </a:lnTo>
                  <a:lnTo>
                    <a:pt x="39814" y="24130"/>
                  </a:lnTo>
                  <a:lnTo>
                    <a:pt x="42202" y="22860"/>
                  </a:lnTo>
                  <a:lnTo>
                    <a:pt x="40805" y="22860"/>
                  </a:lnTo>
                  <a:lnTo>
                    <a:pt x="44653" y="20320"/>
                  </a:lnTo>
                  <a:lnTo>
                    <a:pt x="38341" y="16510"/>
                  </a:lnTo>
                  <a:lnTo>
                    <a:pt x="41275" y="15240"/>
                  </a:lnTo>
                  <a:lnTo>
                    <a:pt x="30657" y="15240"/>
                  </a:lnTo>
                  <a:lnTo>
                    <a:pt x="30657" y="25400"/>
                  </a:lnTo>
                  <a:lnTo>
                    <a:pt x="29895" y="25400"/>
                  </a:lnTo>
                  <a:lnTo>
                    <a:pt x="29895" y="26670"/>
                  </a:lnTo>
                  <a:lnTo>
                    <a:pt x="25260" y="26670"/>
                  </a:lnTo>
                  <a:lnTo>
                    <a:pt x="27432" y="25590"/>
                  </a:lnTo>
                  <a:lnTo>
                    <a:pt x="29895" y="26670"/>
                  </a:lnTo>
                  <a:lnTo>
                    <a:pt x="29895" y="25400"/>
                  </a:lnTo>
                  <a:lnTo>
                    <a:pt x="28625" y="25400"/>
                  </a:lnTo>
                  <a:lnTo>
                    <a:pt x="27025" y="24638"/>
                  </a:lnTo>
                  <a:lnTo>
                    <a:pt x="27025" y="25400"/>
                  </a:lnTo>
                  <a:lnTo>
                    <a:pt x="20370" y="25400"/>
                  </a:lnTo>
                  <a:lnTo>
                    <a:pt x="26035" y="24231"/>
                  </a:lnTo>
                  <a:lnTo>
                    <a:pt x="27025" y="25400"/>
                  </a:lnTo>
                  <a:lnTo>
                    <a:pt x="27025" y="24638"/>
                  </a:lnTo>
                  <a:lnTo>
                    <a:pt x="26123" y="24206"/>
                  </a:lnTo>
                  <a:lnTo>
                    <a:pt x="26479" y="24130"/>
                  </a:lnTo>
                  <a:lnTo>
                    <a:pt x="30632" y="24130"/>
                  </a:lnTo>
                  <a:lnTo>
                    <a:pt x="30657" y="25400"/>
                  </a:lnTo>
                  <a:lnTo>
                    <a:pt x="30657" y="15240"/>
                  </a:lnTo>
                  <a:lnTo>
                    <a:pt x="26784" y="15240"/>
                  </a:lnTo>
                  <a:lnTo>
                    <a:pt x="24511" y="15240"/>
                  </a:lnTo>
                  <a:lnTo>
                    <a:pt x="24003" y="15240"/>
                  </a:lnTo>
                  <a:lnTo>
                    <a:pt x="23850" y="16510"/>
                  </a:lnTo>
                  <a:lnTo>
                    <a:pt x="22783" y="16510"/>
                  </a:lnTo>
                  <a:lnTo>
                    <a:pt x="25844" y="17780"/>
                  </a:lnTo>
                  <a:lnTo>
                    <a:pt x="22885" y="17780"/>
                  </a:lnTo>
                  <a:lnTo>
                    <a:pt x="25057" y="19050"/>
                  </a:lnTo>
                  <a:lnTo>
                    <a:pt x="26009" y="20320"/>
                  </a:lnTo>
                  <a:lnTo>
                    <a:pt x="22174" y="19050"/>
                  </a:lnTo>
                  <a:lnTo>
                    <a:pt x="20878" y="19050"/>
                  </a:lnTo>
                  <a:lnTo>
                    <a:pt x="20167" y="19050"/>
                  </a:lnTo>
                  <a:lnTo>
                    <a:pt x="21107" y="20320"/>
                  </a:lnTo>
                  <a:lnTo>
                    <a:pt x="22694" y="20320"/>
                  </a:lnTo>
                  <a:lnTo>
                    <a:pt x="24561" y="20320"/>
                  </a:lnTo>
                  <a:lnTo>
                    <a:pt x="24434" y="21069"/>
                  </a:lnTo>
                  <a:lnTo>
                    <a:pt x="25654" y="21590"/>
                  </a:lnTo>
                  <a:lnTo>
                    <a:pt x="24282" y="22174"/>
                  </a:lnTo>
                  <a:lnTo>
                    <a:pt x="24282" y="23444"/>
                  </a:lnTo>
                  <a:lnTo>
                    <a:pt x="23228" y="23342"/>
                  </a:lnTo>
                  <a:lnTo>
                    <a:pt x="22987" y="22999"/>
                  </a:lnTo>
                  <a:lnTo>
                    <a:pt x="24282" y="23444"/>
                  </a:lnTo>
                  <a:lnTo>
                    <a:pt x="24282" y="22174"/>
                  </a:lnTo>
                  <a:lnTo>
                    <a:pt x="22821" y="22771"/>
                  </a:lnTo>
                  <a:lnTo>
                    <a:pt x="22606" y="22440"/>
                  </a:lnTo>
                  <a:lnTo>
                    <a:pt x="22618" y="22847"/>
                  </a:lnTo>
                  <a:lnTo>
                    <a:pt x="22669" y="23456"/>
                  </a:lnTo>
                  <a:lnTo>
                    <a:pt x="23507" y="23431"/>
                  </a:lnTo>
                  <a:lnTo>
                    <a:pt x="24371" y="23469"/>
                  </a:lnTo>
                  <a:lnTo>
                    <a:pt x="26314" y="24130"/>
                  </a:lnTo>
                  <a:lnTo>
                    <a:pt x="25958" y="24130"/>
                  </a:lnTo>
                  <a:lnTo>
                    <a:pt x="20447" y="24130"/>
                  </a:lnTo>
                  <a:lnTo>
                    <a:pt x="19265" y="25400"/>
                  </a:lnTo>
                  <a:lnTo>
                    <a:pt x="22072" y="26670"/>
                  </a:lnTo>
                  <a:lnTo>
                    <a:pt x="20878" y="26670"/>
                  </a:lnTo>
                  <a:lnTo>
                    <a:pt x="22809" y="27940"/>
                  </a:lnTo>
                  <a:lnTo>
                    <a:pt x="25717" y="27940"/>
                  </a:lnTo>
                  <a:lnTo>
                    <a:pt x="29019" y="30480"/>
                  </a:lnTo>
                  <a:lnTo>
                    <a:pt x="16687" y="27940"/>
                  </a:lnTo>
                  <a:lnTo>
                    <a:pt x="21221" y="30480"/>
                  </a:lnTo>
                  <a:lnTo>
                    <a:pt x="23520" y="30480"/>
                  </a:lnTo>
                  <a:lnTo>
                    <a:pt x="27978" y="31750"/>
                  </a:lnTo>
                  <a:lnTo>
                    <a:pt x="23139" y="31750"/>
                  </a:lnTo>
                  <a:lnTo>
                    <a:pt x="23037" y="32169"/>
                  </a:lnTo>
                  <a:lnTo>
                    <a:pt x="27190" y="33020"/>
                  </a:lnTo>
                  <a:lnTo>
                    <a:pt x="44945" y="33020"/>
                  </a:lnTo>
                  <a:close/>
                </a:path>
                <a:path w="48894" h="217804">
                  <a:moveTo>
                    <a:pt x="47358" y="39370"/>
                  </a:moveTo>
                  <a:lnTo>
                    <a:pt x="46443" y="38100"/>
                  </a:lnTo>
                  <a:lnTo>
                    <a:pt x="44475" y="38100"/>
                  </a:lnTo>
                  <a:lnTo>
                    <a:pt x="45034" y="39370"/>
                  </a:lnTo>
                  <a:lnTo>
                    <a:pt x="47358" y="39370"/>
                  </a:lnTo>
                  <a:close/>
                </a:path>
                <a:path w="48894" h="217804">
                  <a:moveTo>
                    <a:pt x="48069" y="52070"/>
                  </a:moveTo>
                  <a:lnTo>
                    <a:pt x="45935" y="52070"/>
                  </a:lnTo>
                  <a:lnTo>
                    <a:pt x="42583" y="50800"/>
                  </a:lnTo>
                  <a:lnTo>
                    <a:pt x="41554" y="50012"/>
                  </a:lnTo>
                  <a:lnTo>
                    <a:pt x="40208" y="49530"/>
                  </a:lnTo>
                  <a:lnTo>
                    <a:pt x="39204" y="49530"/>
                  </a:lnTo>
                  <a:lnTo>
                    <a:pt x="38290" y="48260"/>
                  </a:lnTo>
                  <a:lnTo>
                    <a:pt x="41465" y="48260"/>
                  </a:lnTo>
                  <a:lnTo>
                    <a:pt x="37198" y="46990"/>
                  </a:lnTo>
                  <a:lnTo>
                    <a:pt x="39966" y="46990"/>
                  </a:lnTo>
                  <a:lnTo>
                    <a:pt x="37871" y="45720"/>
                  </a:lnTo>
                  <a:lnTo>
                    <a:pt x="36766" y="45720"/>
                  </a:lnTo>
                  <a:lnTo>
                    <a:pt x="38773" y="44450"/>
                  </a:lnTo>
                  <a:lnTo>
                    <a:pt x="39839" y="44450"/>
                  </a:lnTo>
                  <a:lnTo>
                    <a:pt x="37757" y="43180"/>
                  </a:lnTo>
                  <a:lnTo>
                    <a:pt x="41554" y="43180"/>
                  </a:lnTo>
                  <a:lnTo>
                    <a:pt x="42570" y="43180"/>
                  </a:lnTo>
                  <a:lnTo>
                    <a:pt x="44018" y="43180"/>
                  </a:lnTo>
                  <a:lnTo>
                    <a:pt x="44500" y="42125"/>
                  </a:lnTo>
                  <a:lnTo>
                    <a:pt x="42037" y="40640"/>
                  </a:lnTo>
                  <a:lnTo>
                    <a:pt x="44678" y="40640"/>
                  </a:lnTo>
                  <a:lnTo>
                    <a:pt x="44246" y="39370"/>
                  </a:lnTo>
                  <a:lnTo>
                    <a:pt x="44831" y="39370"/>
                  </a:lnTo>
                  <a:lnTo>
                    <a:pt x="44475" y="38100"/>
                  </a:lnTo>
                  <a:lnTo>
                    <a:pt x="42240" y="38100"/>
                  </a:lnTo>
                  <a:lnTo>
                    <a:pt x="42265" y="39370"/>
                  </a:lnTo>
                  <a:lnTo>
                    <a:pt x="41998" y="39141"/>
                  </a:lnTo>
                  <a:lnTo>
                    <a:pt x="41998" y="40640"/>
                  </a:lnTo>
                  <a:lnTo>
                    <a:pt x="41770" y="42125"/>
                  </a:lnTo>
                  <a:lnTo>
                    <a:pt x="41605" y="42951"/>
                  </a:lnTo>
                  <a:lnTo>
                    <a:pt x="37312" y="41910"/>
                  </a:lnTo>
                  <a:lnTo>
                    <a:pt x="40259" y="40640"/>
                  </a:lnTo>
                  <a:lnTo>
                    <a:pt x="41998" y="40640"/>
                  </a:lnTo>
                  <a:lnTo>
                    <a:pt x="41998" y="39141"/>
                  </a:lnTo>
                  <a:lnTo>
                    <a:pt x="40817" y="38100"/>
                  </a:lnTo>
                  <a:lnTo>
                    <a:pt x="41287" y="38100"/>
                  </a:lnTo>
                  <a:lnTo>
                    <a:pt x="37541" y="36830"/>
                  </a:lnTo>
                  <a:lnTo>
                    <a:pt x="40792" y="36830"/>
                  </a:lnTo>
                  <a:lnTo>
                    <a:pt x="43129" y="35560"/>
                  </a:lnTo>
                  <a:lnTo>
                    <a:pt x="45656" y="36830"/>
                  </a:lnTo>
                  <a:lnTo>
                    <a:pt x="44919" y="35560"/>
                  </a:lnTo>
                  <a:lnTo>
                    <a:pt x="44170" y="34290"/>
                  </a:lnTo>
                  <a:lnTo>
                    <a:pt x="24752" y="34290"/>
                  </a:lnTo>
                  <a:lnTo>
                    <a:pt x="21602" y="34290"/>
                  </a:lnTo>
                  <a:lnTo>
                    <a:pt x="23977" y="36830"/>
                  </a:lnTo>
                  <a:lnTo>
                    <a:pt x="24447" y="38100"/>
                  </a:lnTo>
                  <a:lnTo>
                    <a:pt x="21209" y="38100"/>
                  </a:lnTo>
                  <a:lnTo>
                    <a:pt x="22745" y="39370"/>
                  </a:lnTo>
                  <a:lnTo>
                    <a:pt x="20942" y="41249"/>
                  </a:lnTo>
                  <a:lnTo>
                    <a:pt x="20942" y="43180"/>
                  </a:lnTo>
                  <a:lnTo>
                    <a:pt x="20891" y="44450"/>
                  </a:lnTo>
                  <a:lnTo>
                    <a:pt x="19532" y="43180"/>
                  </a:lnTo>
                  <a:lnTo>
                    <a:pt x="20942" y="43180"/>
                  </a:lnTo>
                  <a:lnTo>
                    <a:pt x="20942" y="41249"/>
                  </a:lnTo>
                  <a:lnTo>
                    <a:pt x="20294" y="41910"/>
                  </a:lnTo>
                  <a:lnTo>
                    <a:pt x="17995" y="43180"/>
                  </a:lnTo>
                  <a:lnTo>
                    <a:pt x="18961" y="43180"/>
                  </a:lnTo>
                  <a:lnTo>
                    <a:pt x="17729" y="44450"/>
                  </a:lnTo>
                  <a:lnTo>
                    <a:pt x="19354" y="44450"/>
                  </a:lnTo>
                  <a:lnTo>
                    <a:pt x="21780" y="45720"/>
                  </a:lnTo>
                  <a:lnTo>
                    <a:pt x="24498" y="48260"/>
                  </a:lnTo>
                  <a:lnTo>
                    <a:pt x="21069" y="49530"/>
                  </a:lnTo>
                  <a:lnTo>
                    <a:pt x="20205" y="48260"/>
                  </a:lnTo>
                  <a:lnTo>
                    <a:pt x="18846" y="49530"/>
                  </a:lnTo>
                  <a:lnTo>
                    <a:pt x="26301" y="50800"/>
                  </a:lnTo>
                  <a:lnTo>
                    <a:pt x="22834" y="50800"/>
                  </a:lnTo>
                  <a:lnTo>
                    <a:pt x="21247" y="52070"/>
                  </a:lnTo>
                  <a:lnTo>
                    <a:pt x="23736" y="55880"/>
                  </a:lnTo>
                  <a:lnTo>
                    <a:pt x="18948" y="55880"/>
                  </a:lnTo>
                  <a:lnTo>
                    <a:pt x="23291" y="57150"/>
                  </a:lnTo>
                  <a:lnTo>
                    <a:pt x="16713" y="58420"/>
                  </a:lnTo>
                  <a:lnTo>
                    <a:pt x="22821" y="58420"/>
                  </a:lnTo>
                  <a:lnTo>
                    <a:pt x="19634" y="59690"/>
                  </a:lnTo>
                  <a:lnTo>
                    <a:pt x="18592" y="59690"/>
                  </a:lnTo>
                  <a:lnTo>
                    <a:pt x="16344" y="60960"/>
                  </a:lnTo>
                  <a:lnTo>
                    <a:pt x="16002" y="60960"/>
                  </a:lnTo>
                  <a:lnTo>
                    <a:pt x="16725" y="61188"/>
                  </a:lnTo>
                  <a:lnTo>
                    <a:pt x="16979" y="61277"/>
                  </a:lnTo>
                  <a:lnTo>
                    <a:pt x="20078" y="62230"/>
                  </a:lnTo>
                  <a:lnTo>
                    <a:pt x="17437" y="62230"/>
                  </a:lnTo>
                  <a:lnTo>
                    <a:pt x="20701" y="63500"/>
                  </a:lnTo>
                  <a:lnTo>
                    <a:pt x="19989" y="63500"/>
                  </a:lnTo>
                  <a:lnTo>
                    <a:pt x="21336" y="64770"/>
                  </a:lnTo>
                  <a:lnTo>
                    <a:pt x="15862" y="64770"/>
                  </a:lnTo>
                  <a:lnTo>
                    <a:pt x="17907" y="66878"/>
                  </a:lnTo>
                  <a:lnTo>
                    <a:pt x="18986" y="67310"/>
                  </a:lnTo>
                  <a:lnTo>
                    <a:pt x="18173" y="67157"/>
                  </a:lnTo>
                  <a:lnTo>
                    <a:pt x="18326" y="67310"/>
                  </a:lnTo>
                  <a:lnTo>
                    <a:pt x="17881" y="67310"/>
                  </a:lnTo>
                  <a:lnTo>
                    <a:pt x="15875" y="68580"/>
                  </a:lnTo>
                  <a:lnTo>
                    <a:pt x="15735" y="68580"/>
                  </a:lnTo>
                  <a:lnTo>
                    <a:pt x="16446" y="69850"/>
                  </a:lnTo>
                  <a:lnTo>
                    <a:pt x="14249" y="69850"/>
                  </a:lnTo>
                  <a:lnTo>
                    <a:pt x="13512" y="71120"/>
                  </a:lnTo>
                  <a:lnTo>
                    <a:pt x="14935" y="72390"/>
                  </a:lnTo>
                  <a:lnTo>
                    <a:pt x="14693" y="73660"/>
                  </a:lnTo>
                  <a:lnTo>
                    <a:pt x="17830" y="73660"/>
                  </a:lnTo>
                  <a:lnTo>
                    <a:pt x="19596" y="73660"/>
                  </a:lnTo>
                  <a:lnTo>
                    <a:pt x="19850" y="74701"/>
                  </a:lnTo>
                  <a:lnTo>
                    <a:pt x="20320" y="74930"/>
                  </a:lnTo>
                  <a:lnTo>
                    <a:pt x="19862" y="76200"/>
                  </a:lnTo>
                  <a:lnTo>
                    <a:pt x="16421" y="74930"/>
                  </a:lnTo>
                  <a:lnTo>
                    <a:pt x="15697" y="74930"/>
                  </a:lnTo>
                  <a:lnTo>
                    <a:pt x="10083" y="76200"/>
                  </a:lnTo>
                  <a:lnTo>
                    <a:pt x="12661" y="76200"/>
                  </a:lnTo>
                  <a:lnTo>
                    <a:pt x="12433" y="77470"/>
                  </a:lnTo>
                  <a:lnTo>
                    <a:pt x="13500" y="78740"/>
                  </a:lnTo>
                  <a:lnTo>
                    <a:pt x="13512" y="80010"/>
                  </a:lnTo>
                  <a:lnTo>
                    <a:pt x="16433" y="80010"/>
                  </a:lnTo>
                  <a:lnTo>
                    <a:pt x="15709" y="81280"/>
                  </a:lnTo>
                  <a:lnTo>
                    <a:pt x="18021" y="81280"/>
                  </a:lnTo>
                  <a:lnTo>
                    <a:pt x="16967" y="82550"/>
                  </a:lnTo>
                  <a:lnTo>
                    <a:pt x="14541" y="83820"/>
                  </a:lnTo>
                  <a:lnTo>
                    <a:pt x="15989" y="85090"/>
                  </a:lnTo>
                  <a:lnTo>
                    <a:pt x="34798" y="85090"/>
                  </a:lnTo>
                  <a:lnTo>
                    <a:pt x="39370" y="86360"/>
                  </a:lnTo>
                  <a:lnTo>
                    <a:pt x="41846" y="83820"/>
                  </a:lnTo>
                  <a:lnTo>
                    <a:pt x="42494" y="85090"/>
                  </a:lnTo>
                  <a:lnTo>
                    <a:pt x="43307" y="82550"/>
                  </a:lnTo>
                  <a:lnTo>
                    <a:pt x="39128" y="81280"/>
                  </a:lnTo>
                  <a:lnTo>
                    <a:pt x="37566" y="78740"/>
                  </a:lnTo>
                  <a:lnTo>
                    <a:pt x="42659" y="78740"/>
                  </a:lnTo>
                  <a:lnTo>
                    <a:pt x="40132" y="74930"/>
                  </a:lnTo>
                  <a:lnTo>
                    <a:pt x="43141" y="73660"/>
                  </a:lnTo>
                  <a:lnTo>
                    <a:pt x="39585" y="73660"/>
                  </a:lnTo>
                  <a:lnTo>
                    <a:pt x="39166" y="72390"/>
                  </a:lnTo>
                  <a:lnTo>
                    <a:pt x="40144" y="72390"/>
                  </a:lnTo>
                  <a:lnTo>
                    <a:pt x="36144" y="71120"/>
                  </a:lnTo>
                  <a:lnTo>
                    <a:pt x="40322" y="72390"/>
                  </a:lnTo>
                  <a:lnTo>
                    <a:pt x="44386" y="72390"/>
                  </a:lnTo>
                  <a:lnTo>
                    <a:pt x="43395" y="71120"/>
                  </a:lnTo>
                  <a:lnTo>
                    <a:pt x="43599" y="71120"/>
                  </a:lnTo>
                  <a:lnTo>
                    <a:pt x="38125" y="69850"/>
                  </a:lnTo>
                  <a:lnTo>
                    <a:pt x="41338" y="68580"/>
                  </a:lnTo>
                  <a:lnTo>
                    <a:pt x="40944" y="67310"/>
                  </a:lnTo>
                  <a:lnTo>
                    <a:pt x="40373" y="66040"/>
                  </a:lnTo>
                  <a:lnTo>
                    <a:pt x="43065" y="64770"/>
                  </a:lnTo>
                  <a:lnTo>
                    <a:pt x="41744" y="64770"/>
                  </a:lnTo>
                  <a:lnTo>
                    <a:pt x="41821" y="63500"/>
                  </a:lnTo>
                  <a:lnTo>
                    <a:pt x="43446" y="63500"/>
                  </a:lnTo>
                  <a:lnTo>
                    <a:pt x="44792" y="62230"/>
                  </a:lnTo>
                  <a:lnTo>
                    <a:pt x="44284" y="60960"/>
                  </a:lnTo>
                  <a:lnTo>
                    <a:pt x="46355" y="60960"/>
                  </a:lnTo>
                  <a:lnTo>
                    <a:pt x="46647" y="59690"/>
                  </a:lnTo>
                  <a:lnTo>
                    <a:pt x="37998" y="58420"/>
                  </a:lnTo>
                  <a:lnTo>
                    <a:pt x="42354" y="58420"/>
                  </a:lnTo>
                  <a:lnTo>
                    <a:pt x="42468" y="57150"/>
                  </a:lnTo>
                  <a:lnTo>
                    <a:pt x="46507" y="55880"/>
                  </a:lnTo>
                  <a:lnTo>
                    <a:pt x="42710" y="54610"/>
                  </a:lnTo>
                  <a:lnTo>
                    <a:pt x="44958" y="54610"/>
                  </a:lnTo>
                  <a:lnTo>
                    <a:pt x="48069" y="52070"/>
                  </a:lnTo>
                  <a:close/>
                </a:path>
                <a:path w="48894" h="217804">
                  <a:moveTo>
                    <a:pt x="48196" y="43180"/>
                  </a:moveTo>
                  <a:lnTo>
                    <a:pt x="44589" y="41910"/>
                  </a:lnTo>
                  <a:lnTo>
                    <a:pt x="44500" y="42125"/>
                  </a:lnTo>
                  <a:lnTo>
                    <a:pt x="46266" y="43180"/>
                  </a:lnTo>
                  <a:lnTo>
                    <a:pt x="48196" y="43180"/>
                  </a:lnTo>
                  <a:close/>
                </a:path>
                <a:path w="48894" h="217804">
                  <a:moveTo>
                    <a:pt x="48818" y="10160"/>
                  </a:moveTo>
                  <a:lnTo>
                    <a:pt x="46418" y="8890"/>
                  </a:lnTo>
                  <a:lnTo>
                    <a:pt x="44018" y="7620"/>
                  </a:lnTo>
                  <a:lnTo>
                    <a:pt x="42354" y="7620"/>
                  </a:lnTo>
                  <a:lnTo>
                    <a:pt x="40855" y="6350"/>
                  </a:lnTo>
                  <a:lnTo>
                    <a:pt x="43878" y="6350"/>
                  </a:lnTo>
                  <a:lnTo>
                    <a:pt x="41236" y="5080"/>
                  </a:lnTo>
                  <a:lnTo>
                    <a:pt x="42570" y="3810"/>
                  </a:lnTo>
                  <a:lnTo>
                    <a:pt x="47739" y="5080"/>
                  </a:lnTo>
                  <a:lnTo>
                    <a:pt x="48260" y="3810"/>
                  </a:lnTo>
                  <a:lnTo>
                    <a:pt x="47688" y="3810"/>
                  </a:lnTo>
                  <a:lnTo>
                    <a:pt x="43688" y="1270"/>
                  </a:lnTo>
                  <a:lnTo>
                    <a:pt x="42557" y="2540"/>
                  </a:lnTo>
                  <a:lnTo>
                    <a:pt x="39814" y="2540"/>
                  </a:lnTo>
                  <a:lnTo>
                    <a:pt x="39027" y="1270"/>
                  </a:lnTo>
                  <a:lnTo>
                    <a:pt x="34201" y="1270"/>
                  </a:lnTo>
                  <a:lnTo>
                    <a:pt x="29311" y="0"/>
                  </a:lnTo>
                  <a:lnTo>
                    <a:pt x="25768" y="0"/>
                  </a:lnTo>
                  <a:lnTo>
                    <a:pt x="28613" y="2540"/>
                  </a:lnTo>
                  <a:lnTo>
                    <a:pt x="26225" y="1270"/>
                  </a:lnTo>
                  <a:lnTo>
                    <a:pt x="25831" y="1270"/>
                  </a:lnTo>
                  <a:lnTo>
                    <a:pt x="27139" y="2540"/>
                  </a:lnTo>
                  <a:lnTo>
                    <a:pt x="25298" y="2540"/>
                  </a:lnTo>
                  <a:lnTo>
                    <a:pt x="24498" y="2540"/>
                  </a:lnTo>
                  <a:lnTo>
                    <a:pt x="25146" y="2730"/>
                  </a:lnTo>
                  <a:lnTo>
                    <a:pt x="24168" y="3810"/>
                  </a:lnTo>
                  <a:lnTo>
                    <a:pt x="25019" y="3810"/>
                  </a:lnTo>
                  <a:lnTo>
                    <a:pt x="25768" y="3810"/>
                  </a:lnTo>
                  <a:lnTo>
                    <a:pt x="27089" y="3810"/>
                  </a:lnTo>
                  <a:lnTo>
                    <a:pt x="25831" y="2921"/>
                  </a:lnTo>
                  <a:lnTo>
                    <a:pt x="28994" y="3810"/>
                  </a:lnTo>
                  <a:lnTo>
                    <a:pt x="29781" y="3810"/>
                  </a:lnTo>
                  <a:lnTo>
                    <a:pt x="27571" y="5080"/>
                  </a:lnTo>
                  <a:lnTo>
                    <a:pt x="26454" y="5080"/>
                  </a:lnTo>
                  <a:lnTo>
                    <a:pt x="25019" y="3810"/>
                  </a:lnTo>
                  <a:lnTo>
                    <a:pt x="25539" y="5080"/>
                  </a:lnTo>
                  <a:lnTo>
                    <a:pt x="28028" y="6350"/>
                  </a:lnTo>
                  <a:lnTo>
                    <a:pt x="25260" y="6350"/>
                  </a:lnTo>
                  <a:lnTo>
                    <a:pt x="28549" y="7620"/>
                  </a:lnTo>
                  <a:lnTo>
                    <a:pt x="25057" y="7620"/>
                  </a:lnTo>
                  <a:lnTo>
                    <a:pt x="27343" y="8839"/>
                  </a:lnTo>
                  <a:lnTo>
                    <a:pt x="22225" y="7620"/>
                  </a:lnTo>
                  <a:lnTo>
                    <a:pt x="27076" y="10160"/>
                  </a:lnTo>
                  <a:lnTo>
                    <a:pt x="21234" y="8890"/>
                  </a:lnTo>
                  <a:lnTo>
                    <a:pt x="26085" y="10160"/>
                  </a:lnTo>
                  <a:lnTo>
                    <a:pt x="23152" y="11430"/>
                  </a:lnTo>
                  <a:lnTo>
                    <a:pt x="25768" y="12700"/>
                  </a:lnTo>
                  <a:lnTo>
                    <a:pt x="21894" y="12700"/>
                  </a:lnTo>
                  <a:lnTo>
                    <a:pt x="25958" y="13970"/>
                  </a:lnTo>
                  <a:lnTo>
                    <a:pt x="43002" y="13970"/>
                  </a:lnTo>
                  <a:lnTo>
                    <a:pt x="41198" y="12700"/>
                  </a:lnTo>
                  <a:lnTo>
                    <a:pt x="44361" y="12700"/>
                  </a:lnTo>
                  <a:lnTo>
                    <a:pt x="40855" y="11430"/>
                  </a:lnTo>
                  <a:lnTo>
                    <a:pt x="38354" y="10160"/>
                  </a:lnTo>
                  <a:lnTo>
                    <a:pt x="48818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666235" y="9479938"/>
              <a:ext cx="69296" cy="21710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3549554" y="9810667"/>
              <a:ext cx="114935" cy="608330"/>
            </a:xfrm>
            <a:custGeom>
              <a:avLst/>
              <a:gdLst/>
              <a:ahLst/>
              <a:cxnLst/>
              <a:rect l="l" t="t" r="r" b="b"/>
              <a:pathLst>
                <a:path w="114934" h="608329">
                  <a:moveTo>
                    <a:pt x="406" y="600697"/>
                  </a:moveTo>
                  <a:lnTo>
                    <a:pt x="304" y="600887"/>
                  </a:lnTo>
                  <a:lnTo>
                    <a:pt x="406" y="600697"/>
                  </a:lnTo>
                  <a:close/>
                </a:path>
                <a:path w="114934" h="608329">
                  <a:moveTo>
                    <a:pt x="876" y="601472"/>
                  </a:moveTo>
                  <a:lnTo>
                    <a:pt x="736" y="601357"/>
                  </a:lnTo>
                  <a:lnTo>
                    <a:pt x="533" y="601167"/>
                  </a:lnTo>
                  <a:lnTo>
                    <a:pt x="355" y="601129"/>
                  </a:lnTo>
                  <a:lnTo>
                    <a:pt x="190" y="601116"/>
                  </a:lnTo>
                  <a:lnTo>
                    <a:pt x="0" y="601078"/>
                  </a:lnTo>
                  <a:lnTo>
                    <a:pt x="165" y="601205"/>
                  </a:lnTo>
                  <a:lnTo>
                    <a:pt x="469" y="601332"/>
                  </a:lnTo>
                  <a:lnTo>
                    <a:pt x="876" y="601472"/>
                  </a:lnTo>
                  <a:close/>
                </a:path>
                <a:path w="114934" h="608329">
                  <a:moveTo>
                    <a:pt x="4025" y="608101"/>
                  </a:moveTo>
                  <a:lnTo>
                    <a:pt x="3670" y="607733"/>
                  </a:lnTo>
                  <a:lnTo>
                    <a:pt x="254" y="607072"/>
                  </a:lnTo>
                  <a:lnTo>
                    <a:pt x="1104" y="607682"/>
                  </a:lnTo>
                  <a:lnTo>
                    <a:pt x="1993" y="607910"/>
                  </a:lnTo>
                  <a:lnTo>
                    <a:pt x="4025" y="608101"/>
                  </a:lnTo>
                  <a:close/>
                </a:path>
                <a:path w="114934" h="608329">
                  <a:moveTo>
                    <a:pt x="7747" y="606374"/>
                  </a:moveTo>
                  <a:lnTo>
                    <a:pt x="6134" y="605802"/>
                  </a:lnTo>
                  <a:lnTo>
                    <a:pt x="3263" y="604989"/>
                  </a:lnTo>
                  <a:lnTo>
                    <a:pt x="76" y="604837"/>
                  </a:lnTo>
                  <a:lnTo>
                    <a:pt x="3327" y="605624"/>
                  </a:lnTo>
                  <a:lnTo>
                    <a:pt x="1943" y="605523"/>
                  </a:lnTo>
                  <a:lnTo>
                    <a:pt x="5816" y="606425"/>
                  </a:lnTo>
                  <a:lnTo>
                    <a:pt x="6184" y="606793"/>
                  </a:lnTo>
                  <a:lnTo>
                    <a:pt x="4648" y="606831"/>
                  </a:lnTo>
                  <a:lnTo>
                    <a:pt x="3390" y="606615"/>
                  </a:lnTo>
                  <a:lnTo>
                    <a:pt x="4254" y="606844"/>
                  </a:lnTo>
                  <a:lnTo>
                    <a:pt x="2565" y="607009"/>
                  </a:lnTo>
                  <a:lnTo>
                    <a:pt x="4699" y="607466"/>
                  </a:lnTo>
                  <a:lnTo>
                    <a:pt x="7416" y="607402"/>
                  </a:lnTo>
                  <a:lnTo>
                    <a:pt x="7594" y="606894"/>
                  </a:lnTo>
                  <a:lnTo>
                    <a:pt x="5473" y="606069"/>
                  </a:lnTo>
                  <a:lnTo>
                    <a:pt x="6235" y="606056"/>
                  </a:lnTo>
                  <a:lnTo>
                    <a:pt x="7124" y="606272"/>
                  </a:lnTo>
                  <a:lnTo>
                    <a:pt x="7747" y="606374"/>
                  </a:lnTo>
                  <a:close/>
                </a:path>
                <a:path w="114934" h="608329">
                  <a:moveTo>
                    <a:pt x="12217" y="601281"/>
                  </a:moveTo>
                  <a:lnTo>
                    <a:pt x="12026" y="601154"/>
                  </a:lnTo>
                  <a:lnTo>
                    <a:pt x="12217" y="601281"/>
                  </a:lnTo>
                  <a:close/>
                </a:path>
                <a:path w="114934" h="608329">
                  <a:moveTo>
                    <a:pt x="17056" y="576326"/>
                  </a:moveTo>
                  <a:lnTo>
                    <a:pt x="16624" y="576465"/>
                  </a:lnTo>
                  <a:lnTo>
                    <a:pt x="16865" y="576440"/>
                  </a:lnTo>
                  <a:lnTo>
                    <a:pt x="17005" y="576402"/>
                  </a:lnTo>
                  <a:close/>
                </a:path>
                <a:path w="114934" h="608329">
                  <a:moveTo>
                    <a:pt x="18199" y="575945"/>
                  </a:moveTo>
                  <a:lnTo>
                    <a:pt x="17094" y="575767"/>
                  </a:lnTo>
                  <a:lnTo>
                    <a:pt x="17348" y="576110"/>
                  </a:lnTo>
                  <a:lnTo>
                    <a:pt x="17056" y="576326"/>
                  </a:lnTo>
                  <a:lnTo>
                    <a:pt x="18199" y="575945"/>
                  </a:lnTo>
                  <a:close/>
                </a:path>
                <a:path w="114934" h="608329">
                  <a:moveTo>
                    <a:pt x="18618" y="591464"/>
                  </a:moveTo>
                  <a:lnTo>
                    <a:pt x="15697" y="591032"/>
                  </a:lnTo>
                  <a:lnTo>
                    <a:pt x="14439" y="590816"/>
                  </a:lnTo>
                  <a:lnTo>
                    <a:pt x="15633" y="591058"/>
                  </a:lnTo>
                  <a:lnTo>
                    <a:pt x="16179" y="591235"/>
                  </a:lnTo>
                  <a:lnTo>
                    <a:pt x="16395" y="591375"/>
                  </a:lnTo>
                  <a:lnTo>
                    <a:pt x="16954" y="591464"/>
                  </a:lnTo>
                  <a:lnTo>
                    <a:pt x="17614" y="591527"/>
                  </a:lnTo>
                  <a:lnTo>
                    <a:pt x="18465" y="591591"/>
                  </a:lnTo>
                  <a:lnTo>
                    <a:pt x="18618" y="591464"/>
                  </a:lnTo>
                  <a:close/>
                </a:path>
                <a:path w="114934" h="608329">
                  <a:moveTo>
                    <a:pt x="20129" y="585533"/>
                  </a:moveTo>
                  <a:lnTo>
                    <a:pt x="18770" y="585076"/>
                  </a:lnTo>
                  <a:lnTo>
                    <a:pt x="18757" y="585228"/>
                  </a:lnTo>
                  <a:lnTo>
                    <a:pt x="19151" y="585330"/>
                  </a:lnTo>
                  <a:lnTo>
                    <a:pt x="19608" y="585431"/>
                  </a:lnTo>
                  <a:lnTo>
                    <a:pt x="20129" y="585533"/>
                  </a:lnTo>
                  <a:close/>
                </a:path>
                <a:path w="114934" h="608329">
                  <a:moveTo>
                    <a:pt x="21043" y="580618"/>
                  </a:moveTo>
                  <a:lnTo>
                    <a:pt x="20675" y="580580"/>
                  </a:lnTo>
                  <a:lnTo>
                    <a:pt x="20332" y="580542"/>
                  </a:lnTo>
                  <a:lnTo>
                    <a:pt x="20002" y="580542"/>
                  </a:lnTo>
                  <a:lnTo>
                    <a:pt x="20434" y="580593"/>
                  </a:lnTo>
                  <a:lnTo>
                    <a:pt x="20815" y="580618"/>
                  </a:lnTo>
                  <a:lnTo>
                    <a:pt x="21043" y="580618"/>
                  </a:lnTo>
                  <a:close/>
                </a:path>
                <a:path w="114934" h="608329">
                  <a:moveTo>
                    <a:pt x="21742" y="397510"/>
                  </a:moveTo>
                  <a:lnTo>
                    <a:pt x="21463" y="397433"/>
                  </a:lnTo>
                  <a:lnTo>
                    <a:pt x="21247" y="397395"/>
                  </a:lnTo>
                  <a:lnTo>
                    <a:pt x="21437" y="397484"/>
                  </a:lnTo>
                  <a:lnTo>
                    <a:pt x="21564" y="397497"/>
                  </a:lnTo>
                  <a:lnTo>
                    <a:pt x="21742" y="397510"/>
                  </a:lnTo>
                  <a:close/>
                </a:path>
                <a:path w="114934" h="608329">
                  <a:moveTo>
                    <a:pt x="22110" y="557809"/>
                  </a:moveTo>
                  <a:lnTo>
                    <a:pt x="21894" y="557657"/>
                  </a:lnTo>
                  <a:lnTo>
                    <a:pt x="21704" y="557517"/>
                  </a:lnTo>
                  <a:lnTo>
                    <a:pt x="21399" y="557504"/>
                  </a:lnTo>
                  <a:lnTo>
                    <a:pt x="21463" y="557669"/>
                  </a:lnTo>
                  <a:lnTo>
                    <a:pt x="21793" y="557771"/>
                  </a:lnTo>
                  <a:lnTo>
                    <a:pt x="22110" y="557809"/>
                  </a:lnTo>
                  <a:close/>
                </a:path>
                <a:path w="114934" h="608329">
                  <a:moveTo>
                    <a:pt x="25082" y="544817"/>
                  </a:moveTo>
                  <a:lnTo>
                    <a:pt x="24790" y="544880"/>
                  </a:lnTo>
                  <a:lnTo>
                    <a:pt x="24650" y="545020"/>
                  </a:lnTo>
                  <a:lnTo>
                    <a:pt x="25082" y="544817"/>
                  </a:lnTo>
                  <a:close/>
                </a:path>
                <a:path w="114934" h="608329">
                  <a:moveTo>
                    <a:pt x="25857" y="554824"/>
                  </a:moveTo>
                  <a:lnTo>
                    <a:pt x="25603" y="554748"/>
                  </a:lnTo>
                  <a:lnTo>
                    <a:pt x="25425" y="554863"/>
                  </a:lnTo>
                  <a:lnTo>
                    <a:pt x="25666" y="554888"/>
                  </a:lnTo>
                  <a:lnTo>
                    <a:pt x="25857" y="554824"/>
                  </a:lnTo>
                  <a:close/>
                </a:path>
                <a:path w="114934" h="608329">
                  <a:moveTo>
                    <a:pt x="27165" y="529399"/>
                  </a:moveTo>
                  <a:lnTo>
                    <a:pt x="26924" y="529386"/>
                  </a:lnTo>
                  <a:lnTo>
                    <a:pt x="26682" y="529501"/>
                  </a:lnTo>
                  <a:lnTo>
                    <a:pt x="27165" y="529399"/>
                  </a:lnTo>
                  <a:close/>
                </a:path>
                <a:path w="114934" h="608329">
                  <a:moveTo>
                    <a:pt x="27330" y="529399"/>
                  </a:moveTo>
                  <a:lnTo>
                    <a:pt x="26962" y="529158"/>
                  </a:lnTo>
                  <a:lnTo>
                    <a:pt x="26593" y="529170"/>
                  </a:lnTo>
                  <a:lnTo>
                    <a:pt x="26987" y="529285"/>
                  </a:lnTo>
                  <a:lnTo>
                    <a:pt x="27152" y="529386"/>
                  </a:lnTo>
                  <a:lnTo>
                    <a:pt x="27330" y="529399"/>
                  </a:lnTo>
                  <a:close/>
                </a:path>
                <a:path w="114934" h="608329">
                  <a:moveTo>
                    <a:pt x="28702" y="493483"/>
                  </a:moveTo>
                  <a:lnTo>
                    <a:pt x="28575" y="493509"/>
                  </a:lnTo>
                  <a:lnTo>
                    <a:pt x="28702" y="493483"/>
                  </a:lnTo>
                  <a:close/>
                </a:path>
                <a:path w="114934" h="608329">
                  <a:moveTo>
                    <a:pt x="30111" y="535330"/>
                  </a:moveTo>
                  <a:lnTo>
                    <a:pt x="29603" y="535292"/>
                  </a:lnTo>
                  <a:lnTo>
                    <a:pt x="28816" y="535305"/>
                  </a:lnTo>
                  <a:lnTo>
                    <a:pt x="29121" y="535343"/>
                  </a:lnTo>
                  <a:lnTo>
                    <a:pt x="29489" y="535355"/>
                  </a:lnTo>
                  <a:lnTo>
                    <a:pt x="30111" y="535330"/>
                  </a:lnTo>
                  <a:close/>
                </a:path>
                <a:path w="114934" h="608329">
                  <a:moveTo>
                    <a:pt x="30365" y="549503"/>
                  </a:moveTo>
                  <a:lnTo>
                    <a:pt x="30111" y="549275"/>
                  </a:lnTo>
                  <a:lnTo>
                    <a:pt x="30365" y="549503"/>
                  </a:lnTo>
                  <a:close/>
                </a:path>
                <a:path w="114934" h="608329">
                  <a:moveTo>
                    <a:pt x="32258" y="494512"/>
                  </a:moveTo>
                  <a:lnTo>
                    <a:pt x="31762" y="492912"/>
                  </a:lnTo>
                  <a:lnTo>
                    <a:pt x="28740" y="493471"/>
                  </a:lnTo>
                  <a:lnTo>
                    <a:pt x="29895" y="493534"/>
                  </a:lnTo>
                  <a:lnTo>
                    <a:pt x="32258" y="494512"/>
                  </a:lnTo>
                  <a:close/>
                </a:path>
                <a:path w="114934" h="608329">
                  <a:moveTo>
                    <a:pt x="32486" y="494614"/>
                  </a:moveTo>
                  <a:lnTo>
                    <a:pt x="32258" y="494512"/>
                  </a:lnTo>
                  <a:lnTo>
                    <a:pt x="32486" y="494614"/>
                  </a:lnTo>
                  <a:close/>
                </a:path>
                <a:path w="114934" h="608329">
                  <a:moveTo>
                    <a:pt x="34988" y="494347"/>
                  </a:moveTo>
                  <a:lnTo>
                    <a:pt x="32486" y="494614"/>
                  </a:lnTo>
                  <a:lnTo>
                    <a:pt x="33185" y="494906"/>
                  </a:lnTo>
                  <a:lnTo>
                    <a:pt x="34988" y="494347"/>
                  </a:lnTo>
                  <a:close/>
                </a:path>
                <a:path w="114934" h="608329">
                  <a:moveTo>
                    <a:pt x="38430" y="392188"/>
                  </a:moveTo>
                  <a:lnTo>
                    <a:pt x="36639" y="391833"/>
                  </a:lnTo>
                  <a:lnTo>
                    <a:pt x="36791" y="391960"/>
                  </a:lnTo>
                  <a:lnTo>
                    <a:pt x="37338" y="392049"/>
                  </a:lnTo>
                  <a:lnTo>
                    <a:pt x="38430" y="392188"/>
                  </a:lnTo>
                  <a:close/>
                </a:path>
                <a:path w="114934" h="608329">
                  <a:moveTo>
                    <a:pt x="55918" y="237515"/>
                  </a:moveTo>
                  <a:lnTo>
                    <a:pt x="55714" y="237324"/>
                  </a:lnTo>
                  <a:lnTo>
                    <a:pt x="55346" y="237337"/>
                  </a:lnTo>
                  <a:lnTo>
                    <a:pt x="55918" y="237515"/>
                  </a:lnTo>
                  <a:close/>
                </a:path>
                <a:path w="114934" h="608329">
                  <a:moveTo>
                    <a:pt x="56159" y="242582"/>
                  </a:moveTo>
                  <a:lnTo>
                    <a:pt x="55841" y="242341"/>
                  </a:lnTo>
                  <a:lnTo>
                    <a:pt x="55702" y="242493"/>
                  </a:lnTo>
                  <a:lnTo>
                    <a:pt x="55892" y="242519"/>
                  </a:lnTo>
                  <a:lnTo>
                    <a:pt x="56045" y="242557"/>
                  </a:lnTo>
                  <a:close/>
                </a:path>
                <a:path w="114934" h="608329">
                  <a:moveTo>
                    <a:pt x="56489" y="242747"/>
                  </a:moveTo>
                  <a:lnTo>
                    <a:pt x="56159" y="242582"/>
                  </a:lnTo>
                  <a:lnTo>
                    <a:pt x="56476" y="242811"/>
                  </a:lnTo>
                  <a:close/>
                </a:path>
                <a:path w="114934" h="608329">
                  <a:moveTo>
                    <a:pt x="56883" y="237807"/>
                  </a:moveTo>
                  <a:lnTo>
                    <a:pt x="55918" y="237515"/>
                  </a:lnTo>
                  <a:lnTo>
                    <a:pt x="56045" y="237642"/>
                  </a:lnTo>
                  <a:lnTo>
                    <a:pt x="56883" y="237807"/>
                  </a:lnTo>
                  <a:close/>
                </a:path>
                <a:path w="114934" h="608329">
                  <a:moveTo>
                    <a:pt x="57035" y="238912"/>
                  </a:moveTo>
                  <a:lnTo>
                    <a:pt x="56921" y="239115"/>
                  </a:lnTo>
                  <a:lnTo>
                    <a:pt x="56997" y="238988"/>
                  </a:lnTo>
                  <a:close/>
                </a:path>
                <a:path w="114934" h="608329">
                  <a:moveTo>
                    <a:pt x="57150" y="243319"/>
                  </a:moveTo>
                  <a:lnTo>
                    <a:pt x="56476" y="242824"/>
                  </a:lnTo>
                  <a:lnTo>
                    <a:pt x="56451" y="242951"/>
                  </a:lnTo>
                  <a:lnTo>
                    <a:pt x="56324" y="243103"/>
                  </a:lnTo>
                  <a:lnTo>
                    <a:pt x="57150" y="243319"/>
                  </a:lnTo>
                  <a:close/>
                </a:path>
                <a:path w="114934" h="608329">
                  <a:moveTo>
                    <a:pt x="57454" y="239788"/>
                  </a:moveTo>
                  <a:lnTo>
                    <a:pt x="57315" y="239674"/>
                  </a:lnTo>
                  <a:lnTo>
                    <a:pt x="57137" y="239445"/>
                  </a:lnTo>
                  <a:lnTo>
                    <a:pt x="56959" y="239407"/>
                  </a:lnTo>
                  <a:lnTo>
                    <a:pt x="56794" y="239369"/>
                  </a:lnTo>
                  <a:lnTo>
                    <a:pt x="56603" y="239344"/>
                  </a:lnTo>
                  <a:lnTo>
                    <a:pt x="56756" y="239496"/>
                  </a:lnTo>
                  <a:lnTo>
                    <a:pt x="57061" y="239636"/>
                  </a:lnTo>
                  <a:lnTo>
                    <a:pt x="57454" y="239788"/>
                  </a:lnTo>
                  <a:close/>
                </a:path>
                <a:path w="114934" h="608329">
                  <a:moveTo>
                    <a:pt x="58064" y="243027"/>
                  </a:moveTo>
                  <a:lnTo>
                    <a:pt x="57835" y="242570"/>
                  </a:lnTo>
                  <a:lnTo>
                    <a:pt x="57289" y="242570"/>
                  </a:lnTo>
                  <a:lnTo>
                    <a:pt x="58064" y="243027"/>
                  </a:lnTo>
                  <a:close/>
                </a:path>
                <a:path w="114934" h="608329">
                  <a:moveTo>
                    <a:pt x="58242" y="239598"/>
                  </a:moveTo>
                  <a:lnTo>
                    <a:pt x="57518" y="239445"/>
                  </a:lnTo>
                  <a:lnTo>
                    <a:pt x="57162" y="239331"/>
                  </a:lnTo>
                  <a:lnTo>
                    <a:pt x="57023" y="239217"/>
                  </a:lnTo>
                  <a:lnTo>
                    <a:pt x="57099" y="239369"/>
                  </a:lnTo>
                  <a:lnTo>
                    <a:pt x="57569" y="239522"/>
                  </a:lnTo>
                  <a:lnTo>
                    <a:pt x="57988" y="239598"/>
                  </a:lnTo>
                  <a:lnTo>
                    <a:pt x="58242" y="239598"/>
                  </a:lnTo>
                  <a:close/>
                </a:path>
                <a:path w="114934" h="608329">
                  <a:moveTo>
                    <a:pt x="58267" y="242570"/>
                  </a:moveTo>
                  <a:lnTo>
                    <a:pt x="57162" y="241300"/>
                  </a:lnTo>
                  <a:lnTo>
                    <a:pt x="57835" y="242570"/>
                  </a:lnTo>
                  <a:lnTo>
                    <a:pt x="58267" y="242570"/>
                  </a:lnTo>
                  <a:close/>
                </a:path>
                <a:path w="114934" h="608329">
                  <a:moveTo>
                    <a:pt x="59563" y="237210"/>
                  </a:moveTo>
                  <a:lnTo>
                    <a:pt x="57835" y="236601"/>
                  </a:lnTo>
                  <a:lnTo>
                    <a:pt x="57543" y="236893"/>
                  </a:lnTo>
                  <a:lnTo>
                    <a:pt x="55448" y="237070"/>
                  </a:lnTo>
                  <a:lnTo>
                    <a:pt x="55714" y="237324"/>
                  </a:lnTo>
                  <a:lnTo>
                    <a:pt x="59563" y="237210"/>
                  </a:lnTo>
                  <a:close/>
                </a:path>
                <a:path w="114934" h="608329">
                  <a:moveTo>
                    <a:pt x="60248" y="247408"/>
                  </a:moveTo>
                  <a:lnTo>
                    <a:pt x="59905" y="246989"/>
                  </a:lnTo>
                  <a:lnTo>
                    <a:pt x="56527" y="246189"/>
                  </a:lnTo>
                  <a:lnTo>
                    <a:pt x="57353" y="246888"/>
                  </a:lnTo>
                  <a:lnTo>
                    <a:pt x="58229" y="247154"/>
                  </a:lnTo>
                  <a:lnTo>
                    <a:pt x="60248" y="247408"/>
                  </a:lnTo>
                  <a:close/>
                </a:path>
                <a:path w="114934" h="608329">
                  <a:moveTo>
                    <a:pt x="61556" y="224561"/>
                  </a:moveTo>
                  <a:lnTo>
                    <a:pt x="60426" y="225005"/>
                  </a:lnTo>
                  <a:lnTo>
                    <a:pt x="61061" y="224828"/>
                  </a:lnTo>
                  <a:lnTo>
                    <a:pt x="61353" y="224688"/>
                  </a:lnTo>
                  <a:lnTo>
                    <a:pt x="61556" y="224561"/>
                  </a:lnTo>
                  <a:close/>
                </a:path>
                <a:path w="114934" h="608329">
                  <a:moveTo>
                    <a:pt x="62928" y="220205"/>
                  </a:moveTo>
                  <a:lnTo>
                    <a:pt x="62674" y="220192"/>
                  </a:lnTo>
                  <a:lnTo>
                    <a:pt x="62407" y="220179"/>
                  </a:lnTo>
                  <a:lnTo>
                    <a:pt x="62166" y="220218"/>
                  </a:lnTo>
                  <a:lnTo>
                    <a:pt x="62357" y="220256"/>
                  </a:lnTo>
                  <a:lnTo>
                    <a:pt x="62928" y="220205"/>
                  </a:lnTo>
                  <a:close/>
                </a:path>
                <a:path w="114934" h="608329">
                  <a:moveTo>
                    <a:pt x="63487" y="199390"/>
                  </a:moveTo>
                  <a:lnTo>
                    <a:pt x="63246" y="199390"/>
                  </a:lnTo>
                  <a:lnTo>
                    <a:pt x="63487" y="199390"/>
                  </a:lnTo>
                  <a:close/>
                </a:path>
                <a:path w="114934" h="608329">
                  <a:moveTo>
                    <a:pt x="64084" y="245503"/>
                  </a:moveTo>
                  <a:lnTo>
                    <a:pt x="62484" y="244817"/>
                  </a:lnTo>
                  <a:lnTo>
                    <a:pt x="59664" y="243852"/>
                  </a:lnTo>
                  <a:lnTo>
                    <a:pt x="59385" y="243840"/>
                  </a:lnTo>
                  <a:lnTo>
                    <a:pt x="58064" y="243027"/>
                  </a:lnTo>
                  <a:lnTo>
                    <a:pt x="58394" y="243763"/>
                  </a:lnTo>
                  <a:lnTo>
                    <a:pt x="56464" y="243611"/>
                  </a:lnTo>
                  <a:lnTo>
                    <a:pt x="59690" y="244563"/>
                  </a:lnTo>
                  <a:lnTo>
                    <a:pt x="58293" y="244436"/>
                  </a:lnTo>
                  <a:lnTo>
                    <a:pt x="62141" y="245529"/>
                  </a:lnTo>
                  <a:lnTo>
                    <a:pt x="62484" y="245948"/>
                  </a:lnTo>
                  <a:lnTo>
                    <a:pt x="60934" y="245986"/>
                  </a:lnTo>
                  <a:lnTo>
                    <a:pt x="59690" y="245719"/>
                  </a:lnTo>
                  <a:lnTo>
                    <a:pt x="60553" y="245986"/>
                  </a:lnTo>
                  <a:lnTo>
                    <a:pt x="58839" y="246151"/>
                  </a:lnTo>
                  <a:lnTo>
                    <a:pt x="60972" y="246684"/>
                  </a:lnTo>
                  <a:lnTo>
                    <a:pt x="63690" y="246646"/>
                  </a:lnTo>
                  <a:lnTo>
                    <a:pt x="63893" y="246087"/>
                  </a:lnTo>
                  <a:lnTo>
                    <a:pt x="61810" y="245110"/>
                  </a:lnTo>
                  <a:lnTo>
                    <a:pt x="62585" y="245097"/>
                  </a:lnTo>
                  <a:lnTo>
                    <a:pt x="63449" y="245364"/>
                  </a:lnTo>
                  <a:lnTo>
                    <a:pt x="64084" y="245503"/>
                  </a:lnTo>
                  <a:close/>
                </a:path>
                <a:path w="114934" h="608329">
                  <a:moveTo>
                    <a:pt x="64439" y="154089"/>
                  </a:moveTo>
                  <a:close/>
                </a:path>
                <a:path w="114934" h="608329">
                  <a:moveTo>
                    <a:pt x="64947" y="172821"/>
                  </a:moveTo>
                  <a:lnTo>
                    <a:pt x="64833" y="172669"/>
                  </a:lnTo>
                  <a:lnTo>
                    <a:pt x="64325" y="172275"/>
                  </a:lnTo>
                  <a:lnTo>
                    <a:pt x="64503" y="172516"/>
                  </a:lnTo>
                  <a:lnTo>
                    <a:pt x="64947" y="172821"/>
                  </a:lnTo>
                  <a:close/>
                </a:path>
                <a:path w="114934" h="608329">
                  <a:moveTo>
                    <a:pt x="65024" y="153162"/>
                  </a:moveTo>
                  <a:lnTo>
                    <a:pt x="64706" y="153403"/>
                  </a:lnTo>
                  <a:lnTo>
                    <a:pt x="64490" y="153733"/>
                  </a:lnTo>
                  <a:lnTo>
                    <a:pt x="64439" y="154089"/>
                  </a:lnTo>
                  <a:lnTo>
                    <a:pt x="65024" y="153162"/>
                  </a:lnTo>
                  <a:close/>
                </a:path>
                <a:path w="114934" h="608329">
                  <a:moveTo>
                    <a:pt x="65227" y="166370"/>
                  </a:moveTo>
                  <a:lnTo>
                    <a:pt x="65049" y="166065"/>
                  </a:lnTo>
                  <a:lnTo>
                    <a:pt x="63982" y="166370"/>
                  </a:lnTo>
                  <a:lnTo>
                    <a:pt x="65227" y="166370"/>
                  </a:lnTo>
                  <a:close/>
                </a:path>
                <a:path w="114934" h="608329">
                  <a:moveTo>
                    <a:pt x="65989" y="197497"/>
                  </a:moveTo>
                  <a:lnTo>
                    <a:pt x="65316" y="196697"/>
                  </a:lnTo>
                  <a:lnTo>
                    <a:pt x="63601" y="196888"/>
                  </a:lnTo>
                  <a:lnTo>
                    <a:pt x="65989" y="197497"/>
                  </a:lnTo>
                  <a:close/>
                </a:path>
                <a:path w="114934" h="608329">
                  <a:moveTo>
                    <a:pt x="66408" y="198120"/>
                  </a:moveTo>
                  <a:lnTo>
                    <a:pt x="63068" y="198120"/>
                  </a:lnTo>
                  <a:lnTo>
                    <a:pt x="63461" y="199301"/>
                  </a:lnTo>
                  <a:lnTo>
                    <a:pt x="66408" y="198120"/>
                  </a:lnTo>
                  <a:close/>
                </a:path>
                <a:path w="114934" h="608329">
                  <a:moveTo>
                    <a:pt x="66535" y="203212"/>
                  </a:moveTo>
                  <a:lnTo>
                    <a:pt x="65938" y="204470"/>
                  </a:lnTo>
                  <a:lnTo>
                    <a:pt x="66535" y="203212"/>
                  </a:lnTo>
                  <a:close/>
                </a:path>
                <a:path w="114934" h="608329">
                  <a:moveTo>
                    <a:pt x="66535" y="179070"/>
                  </a:moveTo>
                  <a:lnTo>
                    <a:pt x="66090" y="178765"/>
                  </a:lnTo>
                  <a:lnTo>
                    <a:pt x="66179" y="179070"/>
                  </a:lnTo>
                  <a:lnTo>
                    <a:pt x="66535" y="179070"/>
                  </a:lnTo>
                  <a:close/>
                </a:path>
                <a:path w="114934" h="608329">
                  <a:moveTo>
                    <a:pt x="66929" y="223520"/>
                  </a:moveTo>
                  <a:lnTo>
                    <a:pt x="65684" y="222250"/>
                  </a:lnTo>
                  <a:lnTo>
                    <a:pt x="66243" y="223520"/>
                  </a:lnTo>
                  <a:lnTo>
                    <a:pt x="66929" y="223520"/>
                  </a:lnTo>
                  <a:close/>
                </a:path>
                <a:path w="114934" h="608329">
                  <a:moveTo>
                    <a:pt x="67183" y="149898"/>
                  </a:moveTo>
                  <a:lnTo>
                    <a:pt x="66967" y="149809"/>
                  </a:lnTo>
                  <a:lnTo>
                    <a:pt x="66789" y="149733"/>
                  </a:lnTo>
                  <a:lnTo>
                    <a:pt x="66446" y="149656"/>
                  </a:lnTo>
                  <a:lnTo>
                    <a:pt x="65074" y="150139"/>
                  </a:lnTo>
                  <a:lnTo>
                    <a:pt x="66141" y="150114"/>
                  </a:lnTo>
                  <a:lnTo>
                    <a:pt x="66763" y="150025"/>
                  </a:lnTo>
                  <a:lnTo>
                    <a:pt x="67183" y="149898"/>
                  </a:lnTo>
                  <a:close/>
                </a:path>
                <a:path w="114934" h="608329">
                  <a:moveTo>
                    <a:pt x="67983" y="187960"/>
                  </a:moveTo>
                  <a:lnTo>
                    <a:pt x="65900" y="187960"/>
                  </a:lnTo>
                  <a:lnTo>
                    <a:pt x="66395" y="189230"/>
                  </a:lnTo>
                  <a:lnTo>
                    <a:pt x="67983" y="187960"/>
                  </a:lnTo>
                  <a:close/>
                </a:path>
                <a:path w="114934" h="608329">
                  <a:moveTo>
                    <a:pt x="68059" y="243840"/>
                  </a:moveTo>
                  <a:lnTo>
                    <a:pt x="61417" y="241300"/>
                  </a:lnTo>
                  <a:lnTo>
                    <a:pt x="66154" y="241300"/>
                  </a:lnTo>
                  <a:lnTo>
                    <a:pt x="62725" y="240030"/>
                  </a:lnTo>
                  <a:lnTo>
                    <a:pt x="64490" y="240030"/>
                  </a:lnTo>
                  <a:lnTo>
                    <a:pt x="62547" y="238760"/>
                  </a:lnTo>
                  <a:lnTo>
                    <a:pt x="60960" y="238760"/>
                  </a:lnTo>
                  <a:lnTo>
                    <a:pt x="61150" y="240030"/>
                  </a:lnTo>
                  <a:lnTo>
                    <a:pt x="59410" y="240030"/>
                  </a:lnTo>
                  <a:lnTo>
                    <a:pt x="59588" y="241300"/>
                  </a:lnTo>
                  <a:lnTo>
                    <a:pt x="58547" y="241300"/>
                  </a:lnTo>
                  <a:lnTo>
                    <a:pt x="57454" y="240030"/>
                  </a:lnTo>
                  <a:lnTo>
                    <a:pt x="58293" y="241300"/>
                  </a:lnTo>
                  <a:lnTo>
                    <a:pt x="60071" y="242570"/>
                  </a:lnTo>
                  <a:lnTo>
                    <a:pt x="61506" y="242570"/>
                  </a:lnTo>
                  <a:lnTo>
                    <a:pt x="62064" y="243840"/>
                  </a:lnTo>
                  <a:lnTo>
                    <a:pt x="68059" y="243840"/>
                  </a:lnTo>
                  <a:close/>
                </a:path>
                <a:path w="114934" h="608329">
                  <a:moveTo>
                    <a:pt x="68402" y="188925"/>
                  </a:moveTo>
                  <a:lnTo>
                    <a:pt x="67995" y="188620"/>
                  </a:lnTo>
                  <a:lnTo>
                    <a:pt x="67373" y="188810"/>
                  </a:lnTo>
                  <a:lnTo>
                    <a:pt x="67449" y="189077"/>
                  </a:lnTo>
                  <a:lnTo>
                    <a:pt x="67818" y="189357"/>
                  </a:lnTo>
                  <a:lnTo>
                    <a:pt x="68059" y="189153"/>
                  </a:lnTo>
                  <a:lnTo>
                    <a:pt x="68402" y="188925"/>
                  </a:lnTo>
                  <a:close/>
                </a:path>
                <a:path w="114934" h="608329">
                  <a:moveTo>
                    <a:pt x="69100" y="241300"/>
                  </a:moveTo>
                  <a:lnTo>
                    <a:pt x="66471" y="240372"/>
                  </a:lnTo>
                  <a:lnTo>
                    <a:pt x="66878" y="241300"/>
                  </a:lnTo>
                  <a:lnTo>
                    <a:pt x="69100" y="241300"/>
                  </a:lnTo>
                  <a:close/>
                </a:path>
                <a:path w="114934" h="608329">
                  <a:moveTo>
                    <a:pt x="69113" y="190093"/>
                  </a:moveTo>
                  <a:lnTo>
                    <a:pt x="68618" y="189852"/>
                  </a:lnTo>
                  <a:lnTo>
                    <a:pt x="68135" y="189585"/>
                  </a:lnTo>
                  <a:lnTo>
                    <a:pt x="67830" y="189369"/>
                  </a:lnTo>
                  <a:lnTo>
                    <a:pt x="67564" y="189611"/>
                  </a:lnTo>
                  <a:lnTo>
                    <a:pt x="67462" y="189839"/>
                  </a:lnTo>
                  <a:lnTo>
                    <a:pt x="69113" y="190093"/>
                  </a:lnTo>
                  <a:close/>
                </a:path>
                <a:path w="114934" h="608329">
                  <a:moveTo>
                    <a:pt x="70319" y="234950"/>
                  </a:moveTo>
                  <a:lnTo>
                    <a:pt x="68262" y="233680"/>
                  </a:lnTo>
                  <a:lnTo>
                    <a:pt x="68922" y="234950"/>
                  </a:lnTo>
                  <a:lnTo>
                    <a:pt x="70319" y="234950"/>
                  </a:lnTo>
                  <a:close/>
                </a:path>
                <a:path w="114934" h="608329">
                  <a:moveTo>
                    <a:pt x="70497" y="237490"/>
                  </a:moveTo>
                  <a:lnTo>
                    <a:pt x="69291" y="236220"/>
                  </a:lnTo>
                  <a:lnTo>
                    <a:pt x="67360" y="237490"/>
                  </a:lnTo>
                  <a:lnTo>
                    <a:pt x="70497" y="237490"/>
                  </a:lnTo>
                  <a:close/>
                </a:path>
                <a:path w="114934" h="608329">
                  <a:moveTo>
                    <a:pt x="70624" y="230454"/>
                  </a:moveTo>
                  <a:lnTo>
                    <a:pt x="69342" y="229870"/>
                  </a:lnTo>
                  <a:lnTo>
                    <a:pt x="69037" y="230022"/>
                  </a:lnTo>
                  <a:lnTo>
                    <a:pt x="70624" y="230454"/>
                  </a:lnTo>
                  <a:close/>
                </a:path>
                <a:path w="114934" h="608329">
                  <a:moveTo>
                    <a:pt x="71793" y="232968"/>
                  </a:moveTo>
                  <a:lnTo>
                    <a:pt x="70764" y="233997"/>
                  </a:lnTo>
                  <a:lnTo>
                    <a:pt x="71310" y="233997"/>
                  </a:lnTo>
                  <a:lnTo>
                    <a:pt x="71793" y="232968"/>
                  </a:lnTo>
                  <a:close/>
                </a:path>
                <a:path w="114934" h="608329">
                  <a:moveTo>
                    <a:pt x="73113" y="231140"/>
                  </a:moveTo>
                  <a:lnTo>
                    <a:pt x="70624" y="230454"/>
                  </a:lnTo>
                  <a:lnTo>
                    <a:pt x="72097" y="231140"/>
                  </a:lnTo>
                  <a:lnTo>
                    <a:pt x="73113" y="231140"/>
                  </a:lnTo>
                  <a:close/>
                </a:path>
                <a:path w="114934" h="608329">
                  <a:moveTo>
                    <a:pt x="73520" y="234099"/>
                  </a:moveTo>
                  <a:lnTo>
                    <a:pt x="73469" y="233959"/>
                  </a:lnTo>
                  <a:lnTo>
                    <a:pt x="71310" y="233997"/>
                  </a:lnTo>
                  <a:lnTo>
                    <a:pt x="71107" y="234416"/>
                  </a:lnTo>
                  <a:lnTo>
                    <a:pt x="73520" y="234099"/>
                  </a:lnTo>
                  <a:close/>
                </a:path>
                <a:path w="114934" h="608329">
                  <a:moveTo>
                    <a:pt x="74396" y="211531"/>
                  </a:moveTo>
                  <a:close/>
                </a:path>
                <a:path w="114934" h="608329">
                  <a:moveTo>
                    <a:pt x="74637" y="211493"/>
                  </a:moveTo>
                  <a:lnTo>
                    <a:pt x="74447" y="211531"/>
                  </a:lnTo>
                  <a:lnTo>
                    <a:pt x="74637" y="211493"/>
                  </a:lnTo>
                  <a:close/>
                </a:path>
                <a:path w="114934" h="608329">
                  <a:moveTo>
                    <a:pt x="75082" y="211340"/>
                  </a:moveTo>
                  <a:lnTo>
                    <a:pt x="74637" y="211505"/>
                  </a:lnTo>
                  <a:lnTo>
                    <a:pt x="74866" y="211480"/>
                  </a:lnTo>
                  <a:lnTo>
                    <a:pt x="75006" y="211416"/>
                  </a:lnTo>
                  <a:close/>
                </a:path>
                <a:path w="114934" h="608329">
                  <a:moveTo>
                    <a:pt x="75806" y="228638"/>
                  </a:moveTo>
                  <a:lnTo>
                    <a:pt x="72898" y="228117"/>
                  </a:lnTo>
                  <a:lnTo>
                    <a:pt x="71640" y="227838"/>
                  </a:lnTo>
                  <a:lnTo>
                    <a:pt x="72821" y="228130"/>
                  </a:lnTo>
                  <a:lnTo>
                    <a:pt x="73367" y="228346"/>
                  </a:lnTo>
                  <a:lnTo>
                    <a:pt x="73583" y="228523"/>
                  </a:lnTo>
                  <a:lnTo>
                    <a:pt x="74129" y="228612"/>
                  </a:lnTo>
                  <a:lnTo>
                    <a:pt x="74790" y="228701"/>
                  </a:lnTo>
                  <a:lnTo>
                    <a:pt x="75641" y="228777"/>
                  </a:lnTo>
                  <a:lnTo>
                    <a:pt x="75806" y="228638"/>
                  </a:lnTo>
                  <a:close/>
                </a:path>
                <a:path w="114934" h="608329">
                  <a:moveTo>
                    <a:pt x="76250" y="210934"/>
                  </a:moveTo>
                  <a:lnTo>
                    <a:pt x="75145" y="210705"/>
                  </a:lnTo>
                  <a:lnTo>
                    <a:pt x="75374" y="211112"/>
                  </a:lnTo>
                  <a:lnTo>
                    <a:pt x="75082" y="211340"/>
                  </a:lnTo>
                  <a:lnTo>
                    <a:pt x="76250" y="210934"/>
                  </a:lnTo>
                  <a:close/>
                </a:path>
                <a:path w="114934" h="608329">
                  <a:moveTo>
                    <a:pt x="77241" y="233616"/>
                  </a:moveTo>
                  <a:lnTo>
                    <a:pt x="73520" y="234099"/>
                  </a:lnTo>
                  <a:lnTo>
                    <a:pt x="73660" y="234518"/>
                  </a:lnTo>
                  <a:lnTo>
                    <a:pt x="77241" y="233616"/>
                  </a:lnTo>
                  <a:close/>
                </a:path>
                <a:path w="114934" h="608329">
                  <a:moveTo>
                    <a:pt x="77343" y="215900"/>
                  </a:moveTo>
                  <a:lnTo>
                    <a:pt x="77177" y="215811"/>
                  </a:lnTo>
                  <a:lnTo>
                    <a:pt x="77343" y="215900"/>
                  </a:lnTo>
                  <a:close/>
                </a:path>
                <a:path w="114934" h="608329">
                  <a:moveTo>
                    <a:pt x="78257" y="76200"/>
                  </a:moveTo>
                  <a:lnTo>
                    <a:pt x="75031" y="74930"/>
                  </a:lnTo>
                  <a:lnTo>
                    <a:pt x="77838" y="76200"/>
                  </a:lnTo>
                  <a:lnTo>
                    <a:pt x="78257" y="76200"/>
                  </a:lnTo>
                  <a:close/>
                </a:path>
                <a:path w="114934" h="608329">
                  <a:moveTo>
                    <a:pt x="78841" y="216306"/>
                  </a:moveTo>
                  <a:lnTo>
                    <a:pt x="78460" y="216242"/>
                  </a:lnTo>
                  <a:lnTo>
                    <a:pt x="78117" y="216217"/>
                  </a:lnTo>
                  <a:lnTo>
                    <a:pt x="77787" y="216204"/>
                  </a:lnTo>
                  <a:lnTo>
                    <a:pt x="78232" y="216268"/>
                  </a:lnTo>
                  <a:lnTo>
                    <a:pt x="78600" y="216293"/>
                  </a:lnTo>
                  <a:lnTo>
                    <a:pt x="78841" y="216306"/>
                  </a:lnTo>
                  <a:close/>
                </a:path>
                <a:path w="114934" h="608329">
                  <a:moveTo>
                    <a:pt x="80086" y="76911"/>
                  </a:moveTo>
                  <a:lnTo>
                    <a:pt x="79730" y="76200"/>
                  </a:lnTo>
                  <a:lnTo>
                    <a:pt x="79946" y="76200"/>
                  </a:lnTo>
                  <a:lnTo>
                    <a:pt x="78409" y="74930"/>
                  </a:lnTo>
                  <a:lnTo>
                    <a:pt x="79184" y="76200"/>
                  </a:lnTo>
                  <a:lnTo>
                    <a:pt x="78257" y="76200"/>
                  </a:lnTo>
                  <a:lnTo>
                    <a:pt x="80086" y="76911"/>
                  </a:lnTo>
                  <a:close/>
                </a:path>
                <a:path w="114934" h="608329">
                  <a:moveTo>
                    <a:pt x="80238" y="69672"/>
                  </a:moveTo>
                  <a:lnTo>
                    <a:pt x="79616" y="69405"/>
                  </a:lnTo>
                  <a:lnTo>
                    <a:pt x="79502" y="69557"/>
                  </a:lnTo>
                  <a:lnTo>
                    <a:pt x="80238" y="69672"/>
                  </a:lnTo>
                  <a:close/>
                </a:path>
                <a:path w="114934" h="608329">
                  <a:moveTo>
                    <a:pt x="80822" y="204330"/>
                  </a:moveTo>
                  <a:lnTo>
                    <a:pt x="80530" y="203796"/>
                  </a:lnTo>
                  <a:lnTo>
                    <a:pt x="79832" y="204152"/>
                  </a:lnTo>
                  <a:lnTo>
                    <a:pt x="80822" y="204330"/>
                  </a:lnTo>
                  <a:close/>
                </a:path>
                <a:path w="114934" h="608329">
                  <a:moveTo>
                    <a:pt x="81622" y="196850"/>
                  </a:moveTo>
                  <a:lnTo>
                    <a:pt x="81292" y="195961"/>
                  </a:lnTo>
                  <a:lnTo>
                    <a:pt x="80137" y="196164"/>
                  </a:lnTo>
                  <a:lnTo>
                    <a:pt x="81622" y="196850"/>
                  </a:lnTo>
                  <a:close/>
                </a:path>
                <a:path w="114934" h="608329">
                  <a:moveTo>
                    <a:pt x="82029" y="85090"/>
                  </a:moveTo>
                  <a:lnTo>
                    <a:pt x="81978" y="84848"/>
                  </a:lnTo>
                  <a:lnTo>
                    <a:pt x="79984" y="83820"/>
                  </a:lnTo>
                  <a:lnTo>
                    <a:pt x="80657" y="85090"/>
                  </a:lnTo>
                  <a:lnTo>
                    <a:pt x="82029" y="85090"/>
                  </a:lnTo>
                  <a:close/>
                </a:path>
                <a:path w="114934" h="608329">
                  <a:moveTo>
                    <a:pt x="84861" y="175526"/>
                  </a:moveTo>
                  <a:lnTo>
                    <a:pt x="84569" y="175577"/>
                  </a:lnTo>
                  <a:lnTo>
                    <a:pt x="84429" y="175742"/>
                  </a:lnTo>
                  <a:lnTo>
                    <a:pt x="84861" y="175526"/>
                  </a:lnTo>
                  <a:close/>
                </a:path>
                <a:path w="114934" h="608329">
                  <a:moveTo>
                    <a:pt x="84975" y="197091"/>
                  </a:moveTo>
                  <a:lnTo>
                    <a:pt x="84150" y="196151"/>
                  </a:lnTo>
                  <a:lnTo>
                    <a:pt x="84632" y="196824"/>
                  </a:lnTo>
                  <a:lnTo>
                    <a:pt x="84975" y="197091"/>
                  </a:lnTo>
                  <a:close/>
                </a:path>
                <a:path w="114934" h="608329">
                  <a:moveTo>
                    <a:pt x="85090" y="186956"/>
                  </a:moveTo>
                  <a:lnTo>
                    <a:pt x="84836" y="186842"/>
                  </a:lnTo>
                  <a:lnTo>
                    <a:pt x="84658" y="186969"/>
                  </a:lnTo>
                  <a:lnTo>
                    <a:pt x="84899" y="187007"/>
                  </a:lnTo>
                  <a:lnTo>
                    <a:pt x="85090" y="186956"/>
                  </a:lnTo>
                  <a:close/>
                </a:path>
                <a:path w="114934" h="608329">
                  <a:moveTo>
                    <a:pt x="87376" y="147370"/>
                  </a:moveTo>
                  <a:lnTo>
                    <a:pt x="87045" y="147320"/>
                  </a:lnTo>
                  <a:lnTo>
                    <a:pt x="86283" y="148056"/>
                  </a:lnTo>
                  <a:lnTo>
                    <a:pt x="86423" y="148082"/>
                  </a:lnTo>
                  <a:lnTo>
                    <a:pt x="87376" y="147370"/>
                  </a:lnTo>
                  <a:close/>
                </a:path>
                <a:path w="114934" h="608329">
                  <a:moveTo>
                    <a:pt x="87795" y="139700"/>
                  </a:moveTo>
                  <a:lnTo>
                    <a:pt x="85217" y="138430"/>
                  </a:lnTo>
                  <a:lnTo>
                    <a:pt x="86004" y="139700"/>
                  </a:lnTo>
                  <a:lnTo>
                    <a:pt x="87795" y="139700"/>
                  </a:lnTo>
                  <a:close/>
                </a:path>
                <a:path w="114934" h="608329">
                  <a:moveTo>
                    <a:pt x="87807" y="157962"/>
                  </a:moveTo>
                  <a:lnTo>
                    <a:pt x="87566" y="157937"/>
                  </a:lnTo>
                  <a:lnTo>
                    <a:pt x="87325" y="158064"/>
                  </a:lnTo>
                  <a:lnTo>
                    <a:pt x="87807" y="157962"/>
                  </a:lnTo>
                  <a:close/>
                </a:path>
                <a:path w="114934" h="608329">
                  <a:moveTo>
                    <a:pt x="87972" y="157949"/>
                  </a:moveTo>
                  <a:lnTo>
                    <a:pt x="87630" y="157670"/>
                  </a:lnTo>
                  <a:lnTo>
                    <a:pt x="87261" y="157683"/>
                  </a:lnTo>
                  <a:lnTo>
                    <a:pt x="87642" y="157835"/>
                  </a:lnTo>
                  <a:lnTo>
                    <a:pt x="87795" y="157937"/>
                  </a:lnTo>
                  <a:lnTo>
                    <a:pt x="87972" y="157949"/>
                  </a:lnTo>
                  <a:close/>
                </a:path>
                <a:path w="114934" h="608329">
                  <a:moveTo>
                    <a:pt x="88315" y="151777"/>
                  </a:moveTo>
                  <a:lnTo>
                    <a:pt x="88099" y="151765"/>
                  </a:lnTo>
                  <a:lnTo>
                    <a:pt x="87922" y="151777"/>
                  </a:lnTo>
                  <a:lnTo>
                    <a:pt x="87706" y="151790"/>
                  </a:lnTo>
                  <a:lnTo>
                    <a:pt x="87845" y="152019"/>
                  </a:lnTo>
                  <a:lnTo>
                    <a:pt x="88315" y="151777"/>
                  </a:lnTo>
                  <a:close/>
                </a:path>
                <a:path w="114934" h="608329">
                  <a:moveTo>
                    <a:pt x="89700" y="7416"/>
                  </a:moveTo>
                  <a:lnTo>
                    <a:pt x="89408" y="7327"/>
                  </a:lnTo>
                  <a:lnTo>
                    <a:pt x="89204" y="7289"/>
                  </a:lnTo>
                  <a:lnTo>
                    <a:pt x="89395" y="7366"/>
                  </a:lnTo>
                  <a:lnTo>
                    <a:pt x="89522" y="7391"/>
                  </a:lnTo>
                  <a:lnTo>
                    <a:pt x="89700" y="7416"/>
                  </a:lnTo>
                  <a:close/>
                </a:path>
                <a:path w="114934" h="608329">
                  <a:moveTo>
                    <a:pt x="89903" y="36830"/>
                  </a:moveTo>
                  <a:lnTo>
                    <a:pt x="85991" y="35560"/>
                  </a:lnTo>
                  <a:lnTo>
                    <a:pt x="85382" y="36830"/>
                  </a:lnTo>
                  <a:lnTo>
                    <a:pt x="83743" y="36830"/>
                  </a:lnTo>
                  <a:lnTo>
                    <a:pt x="87274" y="37655"/>
                  </a:lnTo>
                  <a:lnTo>
                    <a:pt x="87528" y="36830"/>
                  </a:lnTo>
                  <a:lnTo>
                    <a:pt x="89903" y="36830"/>
                  </a:lnTo>
                  <a:close/>
                </a:path>
                <a:path w="114934" h="608329">
                  <a:moveTo>
                    <a:pt x="90017" y="182880"/>
                  </a:moveTo>
                  <a:lnTo>
                    <a:pt x="89535" y="182880"/>
                  </a:lnTo>
                  <a:lnTo>
                    <a:pt x="89966" y="183476"/>
                  </a:lnTo>
                  <a:lnTo>
                    <a:pt x="90017" y="182880"/>
                  </a:lnTo>
                  <a:close/>
                </a:path>
                <a:path w="114934" h="608329">
                  <a:moveTo>
                    <a:pt x="90322" y="18554"/>
                  </a:moveTo>
                  <a:lnTo>
                    <a:pt x="87210" y="17780"/>
                  </a:lnTo>
                  <a:lnTo>
                    <a:pt x="89890" y="18770"/>
                  </a:lnTo>
                  <a:lnTo>
                    <a:pt x="90322" y="18554"/>
                  </a:lnTo>
                  <a:close/>
                </a:path>
                <a:path w="114934" h="608329">
                  <a:moveTo>
                    <a:pt x="90436" y="184150"/>
                  </a:moveTo>
                  <a:lnTo>
                    <a:pt x="89966" y="183476"/>
                  </a:lnTo>
                  <a:lnTo>
                    <a:pt x="89916" y="184150"/>
                  </a:lnTo>
                  <a:lnTo>
                    <a:pt x="90436" y="184150"/>
                  </a:lnTo>
                  <a:close/>
                </a:path>
                <a:path w="114934" h="608329">
                  <a:moveTo>
                    <a:pt x="90436" y="164769"/>
                  </a:moveTo>
                  <a:lnTo>
                    <a:pt x="89928" y="164719"/>
                  </a:lnTo>
                  <a:lnTo>
                    <a:pt x="89141" y="164719"/>
                  </a:lnTo>
                  <a:lnTo>
                    <a:pt x="89446" y="164757"/>
                  </a:lnTo>
                  <a:lnTo>
                    <a:pt x="89814" y="164795"/>
                  </a:lnTo>
                  <a:lnTo>
                    <a:pt x="90436" y="164769"/>
                  </a:lnTo>
                  <a:close/>
                </a:path>
                <a:path w="114934" h="608329">
                  <a:moveTo>
                    <a:pt x="90474" y="17780"/>
                  </a:moveTo>
                  <a:lnTo>
                    <a:pt x="89827" y="16510"/>
                  </a:lnTo>
                  <a:lnTo>
                    <a:pt x="89331" y="16510"/>
                  </a:lnTo>
                  <a:lnTo>
                    <a:pt x="89090" y="17780"/>
                  </a:lnTo>
                  <a:lnTo>
                    <a:pt x="90474" y="17780"/>
                  </a:lnTo>
                  <a:close/>
                </a:path>
                <a:path w="114934" h="608329">
                  <a:moveTo>
                    <a:pt x="91605" y="154000"/>
                  </a:moveTo>
                  <a:lnTo>
                    <a:pt x="90703" y="153301"/>
                  </a:lnTo>
                  <a:lnTo>
                    <a:pt x="87426" y="152920"/>
                  </a:lnTo>
                  <a:lnTo>
                    <a:pt x="87960" y="153339"/>
                  </a:lnTo>
                  <a:lnTo>
                    <a:pt x="91605" y="154000"/>
                  </a:lnTo>
                  <a:close/>
                </a:path>
                <a:path w="114934" h="608329">
                  <a:moveTo>
                    <a:pt x="91846" y="172720"/>
                  </a:moveTo>
                  <a:lnTo>
                    <a:pt x="90055" y="171450"/>
                  </a:lnTo>
                  <a:lnTo>
                    <a:pt x="88138" y="171450"/>
                  </a:lnTo>
                  <a:lnTo>
                    <a:pt x="85852" y="170180"/>
                  </a:lnTo>
                  <a:lnTo>
                    <a:pt x="87299" y="172720"/>
                  </a:lnTo>
                  <a:lnTo>
                    <a:pt x="91846" y="172720"/>
                  </a:lnTo>
                  <a:close/>
                </a:path>
                <a:path w="114934" h="608329">
                  <a:moveTo>
                    <a:pt x="92786" y="180340"/>
                  </a:moveTo>
                  <a:lnTo>
                    <a:pt x="88290" y="180340"/>
                  </a:lnTo>
                  <a:lnTo>
                    <a:pt x="88633" y="181610"/>
                  </a:lnTo>
                  <a:lnTo>
                    <a:pt x="89662" y="181610"/>
                  </a:lnTo>
                  <a:lnTo>
                    <a:pt x="92786" y="180340"/>
                  </a:lnTo>
                  <a:close/>
                </a:path>
                <a:path w="114934" h="608329">
                  <a:moveTo>
                    <a:pt x="93218" y="133743"/>
                  </a:moveTo>
                  <a:lnTo>
                    <a:pt x="91668" y="133159"/>
                  </a:lnTo>
                  <a:lnTo>
                    <a:pt x="91376" y="133553"/>
                  </a:lnTo>
                  <a:lnTo>
                    <a:pt x="90030" y="133756"/>
                  </a:lnTo>
                  <a:lnTo>
                    <a:pt x="90424" y="134035"/>
                  </a:lnTo>
                  <a:lnTo>
                    <a:pt x="92087" y="134099"/>
                  </a:lnTo>
                  <a:lnTo>
                    <a:pt x="93218" y="133743"/>
                  </a:lnTo>
                  <a:close/>
                </a:path>
                <a:path w="114934" h="608329">
                  <a:moveTo>
                    <a:pt x="94399" y="3810"/>
                  </a:moveTo>
                  <a:lnTo>
                    <a:pt x="90106" y="3810"/>
                  </a:lnTo>
                  <a:lnTo>
                    <a:pt x="92163" y="5080"/>
                  </a:lnTo>
                  <a:lnTo>
                    <a:pt x="94399" y="3810"/>
                  </a:lnTo>
                  <a:close/>
                </a:path>
                <a:path w="114934" h="608329">
                  <a:moveTo>
                    <a:pt x="95072" y="118338"/>
                  </a:moveTo>
                  <a:lnTo>
                    <a:pt x="94856" y="118224"/>
                  </a:lnTo>
                  <a:lnTo>
                    <a:pt x="94881" y="118364"/>
                  </a:lnTo>
                  <a:lnTo>
                    <a:pt x="95072" y="118338"/>
                  </a:lnTo>
                  <a:close/>
                </a:path>
                <a:path w="114934" h="608329">
                  <a:moveTo>
                    <a:pt x="97586" y="118084"/>
                  </a:moveTo>
                  <a:lnTo>
                    <a:pt x="95072" y="118338"/>
                  </a:lnTo>
                  <a:lnTo>
                    <a:pt x="95758" y="118681"/>
                  </a:lnTo>
                  <a:lnTo>
                    <a:pt x="97586" y="118084"/>
                  </a:lnTo>
                  <a:close/>
                </a:path>
                <a:path w="114934" h="608329">
                  <a:moveTo>
                    <a:pt x="100495" y="103759"/>
                  </a:moveTo>
                  <a:lnTo>
                    <a:pt x="99872" y="102870"/>
                  </a:lnTo>
                  <a:lnTo>
                    <a:pt x="99593" y="102870"/>
                  </a:lnTo>
                  <a:lnTo>
                    <a:pt x="100495" y="103759"/>
                  </a:lnTo>
                  <a:close/>
                </a:path>
                <a:path w="114934" h="608329">
                  <a:moveTo>
                    <a:pt x="100876" y="104140"/>
                  </a:moveTo>
                  <a:lnTo>
                    <a:pt x="100495" y="103759"/>
                  </a:lnTo>
                  <a:lnTo>
                    <a:pt x="100761" y="104140"/>
                  </a:lnTo>
                  <a:close/>
                </a:path>
                <a:path w="114934" h="608329">
                  <a:moveTo>
                    <a:pt x="105613" y="48742"/>
                  </a:moveTo>
                  <a:lnTo>
                    <a:pt x="105321" y="48907"/>
                  </a:lnTo>
                  <a:lnTo>
                    <a:pt x="105422" y="49530"/>
                  </a:lnTo>
                  <a:lnTo>
                    <a:pt x="105613" y="48742"/>
                  </a:lnTo>
                  <a:close/>
                </a:path>
                <a:path w="114934" h="608329">
                  <a:moveTo>
                    <a:pt x="105854" y="79298"/>
                  </a:moveTo>
                  <a:lnTo>
                    <a:pt x="105041" y="78447"/>
                  </a:lnTo>
                  <a:lnTo>
                    <a:pt x="104813" y="78740"/>
                  </a:lnTo>
                  <a:lnTo>
                    <a:pt x="105854" y="79298"/>
                  </a:lnTo>
                  <a:close/>
                </a:path>
                <a:path w="114934" h="608329">
                  <a:moveTo>
                    <a:pt x="106311" y="42976"/>
                  </a:moveTo>
                  <a:lnTo>
                    <a:pt x="106299" y="42849"/>
                  </a:lnTo>
                  <a:lnTo>
                    <a:pt x="106108" y="42710"/>
                  </a:lnTo>
                  <a:lnTo>
                    <a:pt x="105841" y="42659"/>
                  </a:lnTo>
                  <a:lnTo>
                    <a:pt x="105613" y="42684"/>
                  </a:lnTo>
                  <a:lnTo>
                    <a:pt x="105422" y="42710"/>
                  </a:lnTo>
                  <a:lnTo>
                    <a:pt x="105714" y="42799"/>
                  </a:lnTo>
                  <a:lnTo>
                    <a:pt x="106019" y="42900"/>
                  </a:lnTo>
                  <a:lnTo>
                    <a:pt x="106311" y="42976"/>
                  </a:lnTo>
                  <a:close/>
                </a:path>
                <a:path w="114934" h="608329">
                  <a:moveTo>
                    <a:pt x="106616" y="35775"/>
                  </a:moveTo>
                  <a:lnTo>
                    <a:pt x="106527" y="35560"/>
                  </a:lnTo>
                  <a:lnTo>
                    <a:pt x="106387" y="35560"/>
                  </a:lnTo>
                  <a:lnTo>
                    <a:pt x="106616" y="35775"/>
                  </a:lnTo>
                  <a:close/>
                </a:path>
                <a:path w="114934" h="608329">
                  <a:moveTo>
                    <a:pt x="106705" y="1574"/>
                  </a:moveTo>
                  <a:lnTo>
                    <a:pt x="104952" y="1155"/>
                  </a:lnTo>
                  <a:lnTo>
                    <a:pt x="105079" y="1295"/>
                  </a:lnTo>
                  <a:lnTo>
                    <a:pt x="105625" y="1397"/>
                  </a:lnTo>
                  <a:lnTo>
                    <a:pt x="106172" y="1498"/>
                  </a:lnTo>
                  <a:lnTo>
                    <a:pt x="106705" y="1574"/>
                  </a:lnTo>
                  <a:close/>
                </a:path>
                <a:path w="114934" h="608329">
                  <a:moveTo>
                    <a:pt x="107670" y="36830"/>
                  </a:moveTo>
                  <a:lnTo>
                    <a:pt x="106616" y="35775"/>
                  </a:lnTo>
                  <a:lnTo>
                    <a:pt x="107035" y="36830"/>
                  </a:lnTo>
                  <a:lnTo>
                    <a:pt x="107670" y="36830"/>
                  </a:lnTo>
                  <a:close/>
                </a:path>
                <a:path w="114934" h="608329">
                  <a:moveTo>
                    <a:pt x="114427" y="12700"/>
                  </a:moveTo>
                  <a:lnTo>
                    <a:pt x="109728" y="10160"/>
                  </a:lnTo>
                  <a:lnTo>
                    <a:pt x="107581" y="8890"/>
                  </a:lnTo>
                  <a:lnTo>
                    <a:pt x="108089" y="8890"/>
                  </a:lnTo>
                  <a:lnTo>
                    <a:pt x="106680" y="7620"/>
                  </a:lnTo>
                  <a:lnTo>
                    <a:pt x="109689" y="7620"/>
                  </a:lnTo>
                  <a:lnTo>
                    <a:pt x="107137" y="5080"/>
                  </a:lnTo>
                  <a:lnTo>
                    <a:pt x="108508" y="3810"/>
                  </a:lnTo>
                  <a:lnTo>
                    <a:pt x="113601" y="6350"/>
                  </a:lnTo>
                  <a:lnTo>
                    <a:pt x="114198" y="5080"/>
                  </a:lnTo>
                  <a:lnTo>
                    <a:pt x="113665" y="3810"/>
                  </a:lnTo>
                  <a:lnTo>
                    <a:pt x="109728" y="2540"/>
                  </a:lnTo>
                  <a:lnTo>
                    <a:pt x="105079" y="2540"/>
                  </a:lnTo>
                  <a:lnTo>
                    <a:pt x="100253" y="1270"/>
                  </a:lnTo>
                  <a:lnTo>
                    <a:pt x="95427" y="0"/>
                  </a:lnTo>
                  <a:lnTo>
                    <a:pt x="94615" y="292"/>
                  </a:lnTo>
                  <a:lnTo>
                    <a:pt x="94615" y="2540"/>
                  </a:lnTo>
                  <a:lnTo>
                    <a:pt x="92227" y="2540"/>
                  </a:lnTo>
                  <a:lnTo>
                    <a:pt x="92227" y="1435"/>
                  </a:lnTo>
                  <a:lnTo>
                    <a:pt x="94615" y="2540"/>
                  </a:lnTo>
                  <a:lnTo>
                    <a:pt x="94615" y="292"/>
                  </a:lnTo>
                  <a:lnTo>
                    <a:pt x="91833" y="1270"/>
                  </a:lnTo>
                  <a:lnTo>
                    <a:pt x="89941" y="1270"/>
                  </a:lnTo>
                  <a:lnTo>
                    <a:pt x="91833" y="2540"/>
                  </a:lnTo>
                  <a:lnTo>
                    <a:pt x="90474" y="2540"/>
                  </a:lnTo>
                  <a:lnTo>
                    <a:pt x="94919" y="3810"/>
                  </a:lnTo>
                  <a:lnTo>
                    <a:pt x="94399" y="3810"/>
                  </a:lnTo>
                  <a:lnTo>
                    <a:pt x="95669" y="5080"/>
                  </a:lnTo>
                  <a:lnTo>
                    <a:pt x="92303" y="5080"/>
                  </a:lnTo>
                  <a:lnTo>
                    <a:pt x="91300" y="6350"/>
                  </a:lnTo>
                  <a:lnTo>
                    <a:pt x="93814" y="7620"/>
                  </a:lnTo>
                  <a:lnTo>
                    <a:pt x="91046" y="7620"/>
                  </a:lnTo>
                  <a:lnTo>
                    <a:pt x="94246" y="8890"/>
                  </a:lnTo>
                  <a:lnTo>
                    <a:pt x="89700" y="7620"/>
                  </a:lnTo>
                  <a:lnTo>
                    <a:pt x="90766" y="8890"/>
                  </a:lnTo>
                  <a:lnTo>
                    <a:pt x="93040" y="10109"/>
                  </a:lnTo>
                  <a:lnTo>
                    <a:pt x="87934" y="8890"/>
                  </a:lnTo>
                  <a:lnTo>
                    <a:pt x="92646" y="11430"/>
                  </a:lnTo>
                  <a:lnTo>
                    <a:pt x="86829" y="10160"/>
                  </a:lnTo>
                  <a:lnTo>
                    <a:pt x="91630" y="11430"/>
                  </a:lnTo>
                  <a:lnTo>
                    <a:pt x="90297" y="12001"/>
                  </a:lnTo>
                  <a:lnTo>
                    <a:pt x="90297" y="13970"/>
                  </a:lnTo>
                  <a:lnTo>
                    <a:pt x="90284" y="14249"/>
                  </a:lnTo>
                  <a:lnTo>
                    <a:pt x="90030" y="13970"/>
                  </a:lnTo>
                  <a:lnTo>
                    <a:pt x="90297" y="13970"/>
                  </a:lnTo>
                  <a:lnTo>
                    <a:pt x="90297" y="12001"/>
                  </a:lnTo>
                  <a:lnTo>
                    <a:pt x="88633" y="12700"/>
                  </a:lnTo>
                  <a:lnTo>
                    <a:pt x="90182" y="14249"/>
                  </a:lnTo>
                  <a:lnTo>
                    <a:pt x="89789" y="15240"/>
                  </a:lnTo>
                  <a:lnTo>
                    <a:pt x="91173" y="15240"/>
                  </a:lnTo>
                  <a:lnTo>
                    <a:pt x="91325" y="15240"/>
                  </a:lnTo>
                  <a:lnTo>
                    <a:pt x="92100" y="16510"/>
                  </a:lnTo>
                  <a:lnTo>
                    <a:pt x="94513" y="17780"/>
                  </a:lnTo>
                  <a:lnTo>
                    <a:pt x="91871" y="17780"/>
                  </a:lnTo>
                  <a:lnTo>
                    <a:pt x="90322" y="18554"/>
                  </a:lnTo>
                  <a:lnTo>
                    <a:pt x="92252" y="19050"/>
                  </a:lnTo>
                  <a:lnTo>
                    <a:pt x="90614" y="19050"/>
                  </a:lnTo>
                  <a:lnTo>
                    <a:pt x="89890" y="18770"/>
                  </a:lnTo>
                  <a:lnTo>
                    <a:pt x="89357" y="19050"/>
                  </a:lnTo>
                  <a:lnTo>
                    <a:pt x="87985" y="19050"/>
                  </a:lnTo>
                  <a:lnTo>
                    <a:pt x="91008" y="20320"/>
                  </a:lnTo>
                  <a:lnTo>
                    <a:pt x="88379" y="20320"/>
                  </a:lnTo>
                  <a:lnTo>
                    <a:pt x="86233" y="19050"/>
                  </a:lnTo>
                  <a:lnTo>
                    <a:pt x="87617" y="20320"/>
                  </a:lnTo>
                  <a:lnTo>
                    <a:pt x="88011" y="20320"/>
                  </a:lnTo>
                  <a:lnTo>
                    <a:pt x="90170" y="21590"/>
                  </a:lnTo>
                  <a:lnTo>
                    <a:pt x="91059" y="22860"/>
                  </a:lnTo>
                  <a:lnTo>
                    <a:pt x="87261" y="21590"/>
                  </a:lnTo>
                  <a:lnTo>
                    <a:pt x="85255" y="21590"/>
                  </a:lnTo>
                  <a:lnTo>
                    <a:pt x="86144" y="22860"/>
                  </a:lnTo>
                  <a:lnTo>
                    <a:pt x="89573" y="22860"/>
                  </a:lnTo>
                  <a:lnTo>
                    <a:pt x="89331" y="24130"/>
                  </a:lnTo>
                  <a:lnTo>
                    <a:pt x="87680" y="24130"/>
                  </a:lnTo>
                  <a:lnTo>
                    <a:pt x="90589" y="25400"/>
                  </a:lnTo>
                  <a:lnTo>
                    <a:pt x="87477" y="25400"/>
                  </a:lnTo>
                  <a:lnTo>
                    <a:pt x="89369" y="26733"/>
                  </a:lnTo>
                  <a:lnTo>
                    <a:pt x="88061" y="26568"/>
                  </a:lnTo>
                  <a:lnTo>
                    <a:pt x="87477" y="25527"/>
                  </a:lnTo>
                  <a:lnTo>
                    <a:pt x="87490" y="26670"/>
                  </a:lnTo>
                  <a:lnTo>
                    <a:pt x="88328" y="26670"/>
                  </a:lnTo>
                  <a:lnTo>
                    <a:pt x="89242" y="26733"/>
                  </a:lnTo>
                  <a:lnTo>
                    <a:pt x="89408" y="26758"/>
                  </a:lnTo>
                  <a:lnTo>
                    <a:pt x="91135" y="27940"/>
                  </a:lnTo>
                  <a:lnTo>
                    <a:pt x="90766" y="27940"/>
                  </a:lnTo>
                  <a:lnTo>
                    <a:pt x="85229" y="27940"/>
                  </a:lnTo>
                  <a:lnTo>
                    <a:pt x="83997" y="29210"/>
                  </a:lnTo>
                  <a:lnTo>
                    <a:pt x="85128" y="29210"/>
                  </a:lnTo>
                  <a:lnTo>
                    <a:pt x="90830" y="28028"/>
                  </a:lnTo>
                  <a:lnTo>
                    <a:pt x="91528" y="28892"/>
                  </a:lnTo>
                  <a:lnTo>
                    <a:pt x="93421" y="27940"/>
                  </a:lnTo>
                  <a:lnTo>
                    <a:pt x="93560" y="27940"/>
                  </a:lnTo>
                  <a:lnTo>
                    <a:pt x="95427" y="27940"/>
                  </a:lnTo>
                  <a:lnTo>
                    <a:pt x="95427" y="29210"/>
                  </a:lnTo>
                  <a:lnTo>
                    <a:pt x="94589" y="29210"/>
                  </a:lnTo>
                  <a:lnTo>
                    <a:pt x="94589" y="30480"/>
                  </a:lnTo>
                  <a:lnTo>
                    <a:pt x="89941" y="30480"/>
                  </a:lnTo>
                  <a:lnTo>
                    <a:pt x="92189" y="29387"/>
                  </a:lnTo>
                  <a:lnTo>
                    <a:pt x="94589" y="30480"/>
                  </a:lnTo>
                  <a:lnTo>
                    <a:pt x="94589" y="29210"/>
                  </a:lnTo>
                  <a:lnTo>
                    <a:pt x="93560" y="27940"/>
                  </a:lnTo>
                  <a:lnTo>
                    <a:pt x="94310" y="29210"/>
                  </a:lnTo>
                  <a:lnTo>
                    <a:pt x="92544" y="29210"/>
                  </a:lnTo>
                  <a:lnTo>
                    <a:pt x="91782" y="29210"/>
                  </a:lnTo>
                  <a:lnTo>
                    <a:pt x="91528" y="28892"/>
                  </a:lnTo>
                  <a:lnTo>
                    <a:pt x="90906" y="29210"/>
                  </a:lnTo>
                  <a:lnTo>
                    <a:pt x="86779" y="29210"/>
                  </a:lnTo>
                  <a:lnTo>
                    <a:pt x="85534" y="30480"/>
                  </a:lnTo>
                  <a:lnTo>
                    <a:pt x="87426" y="31750"/>
                  </a:lnTo>
                  <a:lnTo>
                    <a:pt x="90347" y="31750"/>
                  </a:lnTo>
                  <a:lnTo>
                    <a:pt x="93535" y="34290"/>
                  </a:lnTo>
                  <a:lnTo>
                    <a:pt x="81267" y="31750"/>
                  </a:lnTo>
                  <a:lnTo>
                    <a:pt x="85712" y="34290"/>
                  </a:lnTo>
                  <a:lnTo>
                    <a:pt x="87985" y="34290"/>
                  </a:lnTo>
                  <a:lnTo>
                    <a:pt x="92405" y="35560"/>
                  </a:lnTo>
                  <a:lnTo>
                    <a:pt x="89903" y="36830"/>
                  </a:lnTo>
                  <a:lnTo>
                    <a:pt x="91567" y="36830"/>
                  </a:lnTo>
                  <a:lnTo>
                    <a:pt x="90779" y="37185"/>
                  </a:lnTo>
                  <a:lnTo>
                    <a:pt x="90779" y="44450"/>
                  </a:lnTo>
                  <a:lnTo>
                    <a:pt x="90131" y="45720"/>
                  </a:lnTo>
                  <a:lnTo>
                    <a:pt x="89242" y="45720"/>
                  </a:lnTo>
                  <a:lnTo>
                    <a:pt x="89395" y="44450"/>
                  </a:lnTo>
                  <a:lnTo>
                    <a:pt x="90779" y="44450"/>
                  </a:lnTo>
                  <a:lnTo>
                    <a:pt x="90779" y="37185"/>
                  </a:lnTo>
                  <a:lnTo>
                    <a:pt x="88849" y="38023"/>
                  </a:lnTo>
                  <a:lnTo>
                    <a:pt x="89166" y="38100"/>
                  </a:lnTo>
                  <a:lnTo>
                    <a:pt x="88671" y="38100"/>
                  </a:lnTo>
                  <a:lnTo>
                    <a:pt x="88849" y="38023"/>
                  </a:lnTo>
                  <a:lnTo>
                    <a:pt x="87274" y="37655"/>
                  </a:lnTo>
                  <a:lnTo>
                    <a:pt x="87147" y="38100"/>
                  </a:lnTo>
                  <a:lnTo>
                    <a:pt x="85521" y="38100"/>
                  </a:lnTo>
                  <a:lnTo>
                    <a:pt x="85852" y="39370"/>
                  </a:lnTo>
                  <a:lnTo>
                    <a:pt x="88138" y="41910"/>
                  </a:lnTo>
                  <a:lnTo>
                    <a:pt x="88531" y="43180"/>
                  </a:lnTo>
                  <a:lnTo>
                    <a:pt x="85305" y="43180"/>
                  </a:lnTo>
                  <a:lnTo>
                    <a:pt x="86741" y="44450"/>
                  </a:lnTo>
                  <a:lnTo>
                    <a:pt x="84201" y="46990"/>
                  </a:lnTo>
                  <a:lnTo>
                    <a:pt x="81813" y="48260"/>
                  </a:lnTo>
                  <a:lnTo>
                    <a:pt x="84721" y="49530"/>
                  </a:lnTo>
                  <a:lnTo>
                    <a:pt x="85801" y="50800"/>
                  </a:lnTo>
                  <a:lnTo>
                    <a:pt x="83096" y="50800"/>
                  </a:lnTo>
                  <a:lnTo>
                    <a:pt x="85458" y="52070"/>
                  </a:lnTo>
                  <a:lnTo>
                    <a:pt x="88036" y="54610"/>
                  </a:lnTo>
                  <a:lnTo>
                    <a:pt x="84556" y="55880"/>
                  </a:lnTo>
                  <a:lnTo>
                    <a:pt x="83718" y="54610"/>
                  </a:lnTo>
                  <a:lnTo>
                    <a:pt x="82308" y="55880"/>
                  </a:lnTo>
                  <a:lnTo>
                    <a:pt x="89738" y="57150"/>
                  </a:lnTo>
                  <a:lnTo>
                    <a:pt x="86741" y="58420"/>
                  </a:lnTo>
                  <a:lnTo>
                    <a:pt x="86233" y="57150"/>
                  </a:lnTo>
                  <a:lnTo>
                    <a:pt x="84543" y="59690"/>
                  </a:lnTo>
                  <a:lnTo>
                    <a:pt x="86906" y="62230"/>
                  </a:lnTo>
                  <a:lnTo>
                    <a:pt x="82054" y="63500"/>
                  </a:lnTo>
                  <a:lnTo>
                    <a:pt x="86360" y="64770"/>
                  </a:lnTo>
                  <a:lnTo>
                    <a:pt x="79730" y="66040"/>
                  </a:lnTo>
                  <a:lnTo>
                    <a:pt x="85801" y="67310"/>
                  </a:lnTo>
                  <a:lnTo>
                    <a:pt x="81534" y="67310"/>
                  </a:lnTo>
                  <a:lnTo>
                    <a:pt x="79197" y="68580"/>
                  </a:lnTo>
                  <a:lnTo>
                    <a:pt x="78841" y="68580"/>
                  </a:lnTo>
                  <a:lnTo>
                    <a:pt x="82892" y="69850"/>
                  </a:lnTo>
                  <a:lnTo>
                    <a:pt x="83413" y="71107"/>
                  </a:lnTo>
                  <a:lnTo>
                    <a:pt x="79552" y="71120"/>
                  </a:lnTo>
                  <a:lnTo>
                    <a:pt x="80289" y="72390"/>
                  </a:lnTo>
                  <a:lnTo>
                    <a:pt x="82702" y="72390"/>
                  </a:lnTo>
                  <a:lnTo>
                    <a:pt x="84010" y="73660"/>
                  </a:lnTo>
                  <a:lnTo>
                    <a:pt x="78498" y="73660"/>
                  </a:lnTo>
                  <a:lnTo>
                    <a:pt x="80848" y="76200"/>
                  </a:lnTo>
                  <a:lnTo>
                    <a:pt x="79946" y="76200"/>
                  </a:lnTo>
                  <a:lnTo>
                    <a:pt x="81483" y="77470"/>
                  </a:lnTo>
                  <a:lnTo>
                    <a:pt x="80086" y="76911"/>
                  </a:lnTo>
                  <a:lnTo>
                    <a:pt x="80365" y="77470"/>
                  </a:lnTo>
                  <a:lnTo>
                    <a:pt x="78359" y="77470"/>
                  </a:lnTo>
                  <a:lnTo>
                    <a:pt x="78155" y="78740"/>
                  </a:lnTo>
                  <a:lnTo>
                    <a:pt x="76644" y="78740"/>
                  </a:lnTo>
                  <a:lnTo>
                    <a:pt x="75831" y="80010"/>
                  </a:lnTo>
                  <a:lnTo>
                    <a:pt x="77165" y="82550"/>
                  </a:lnTo>
                  <a:lnTo>
                    <a:pt x="76835" y="83820"/>
                  </a:lnTo>
                  <a:lnTo>
                    <a:pt x="79984" y="83820"/>
                  </a:lnTo>
                  <a:lnTo>
                    <a:pt x="81749" y="83820"/>
                  </a:lnTo>
                  <a:lnTo>
                    <a:pt x="81978" y="84848"/>
                  </a:lnTo>
                  <a:lnTo>
                    <a:pt x="82423" y="85090"/>
                  </a:lnTo>
                  <a:lnTo>
                    <a:pt x="81927" y="86360"/>
                  </a:lnTo>
                  <a:lnTo>
                    <a:pt x="78524" y="85090"/>
                  </a:lnTo>
                  <a:lnTo>
                    <a:pt x="77774" y="85090"/>
                  </a:lnTo>
                  <a:lnTo>
                    <a:pt x="72136" y="86360"/>
                  </a:lnTo>
                  <a:lnTo>
                    <a:pt x="74676" y="86360"/>
                  </a:lnTo>
                  <a:lnTo>
                    <a:pt x="74358" y="88900"/>
                  </a:lnTo>
                  <a:lnTo>
                    <a:pt x="75387" y="88900"/>
                  </a:lnTo>
                  <a:lnTo>
                    <a:pt x="75323" y="91440"/>
                  </a:lnTo>
                  <a:lnTo>
                    <a:pt x="77495" y="91440"/>
                  </a:lnTo>
                  <a:lnTo>
                    <a:pt x="79781" y="92710"/>
                  </a:lnTo>
                  <a:lnTo>
                    <a:pt x="78676" y="93980"/>
                  </a:lnTo>
                  <a:lnTo>
                    <a:pt x="76200" y="93980"/>
                  </a:lnTo>
                  <a:lnTo>
                    <a:pt x="76238" y="95250"/>
                  </a:lnTo>
                  <a:lnTo>
                    <a:pt x="77533" y="96520"/>
                  </a:lnTo>
                  <a:lnTo>
                    <a:pt x="77660" y="96520"/>
                  </a:lnTo>
                  <a:lnTo>
                    <a:pt x="77698" y="97790"/>
                  </a:lnTo>
                  <a:lnTo>
                    <a:pt x="75907" y="96520"/>
                  </a:lnTo>
                  <a:lnTo>
                    <a:pt x="76085" y="99060"/>
                  </a:lnTo>
                  <a:lnTo>
                    <a:pt x="77952" y="101600"/>
                  </a:lnTo>
                  <a:lnTo>
                    <a:pt x="77698" y="101600"/>
                  </a:lnTo>
                  <a:lnTo>
                    <a:pt x="81318" y="104140"/>
                  </a:lnTo>
                  <a:lnTo>
                    <a:pt x="69164" y="105410"/>
                  </a:lnTo>
                  <a:lnTo>
                    <a:pt x="74422" y="107950"/>
                  </a:lnTo>
                  <a:lnTo>
                    <a:pt x="74155" y="107950"/>
                  </a:lnTo>
                  <a:lnTo>
                    <a:pt x="76746" y="110490"/>
                  </a:lnTo>
                  <a:lnTo>
                    <a:pt x="76149" y="110490"/>
                  </a:lnTo>
                  <a:lnTo>
                    <a:pt x="74828" y="109220"/>
                  </a:lnTo>
                  <a:lnTo>
                    <a:pt x="73101" y="109220"/>
                  </a:lnTo>
                  <a:lnTo>
                    <a:pt x="77190" y="113030"/>
                  </a:lnTo>
                  <a:lnTo>
                    <a:pt x="71958" y="113030"/>
                  </a:lnTo>
                  <a:lnTo>
                    <a:pt x="74637" y="114300"/>
                  </a:lnTo>
                  <a:lnTo>
                    <a:pt x="66624" y="114300"/>
                  </a:lnTo>
                  <a:lnTo>
                    <a:pt x="74472" y="119380"/>
                  </a:lnTo>
                  <a:lnTo>
                    <a:pt x="69227" y="120650"/>
                  </a:lnTo>
                  <a:lnTo>
                    <a:pt x="72148" y="120650"/>
                  </a:lnTo>
                  <a:lnTo>
                    <a:pt x="73774" y="125730"/>
                  </a:lnTo>
                  <a:lnTo>
                    <a:pt x="68249" y="128270"/>
                  </a:lnTo>
                  <a:lnTo>
                    <a:pt x="65976" y="132080"/>
                  </a:lnTo>
                  <a:lnTo>
                    <a:pt x="65265" y="133350"/>
                  </a:lnTo>
                  <a:lnTo>
                    <a:pt x="75374" y="134620"/>
                  </a:lnTo>
                  <a:lnTo>
                    <a:pt x="67360" y="134620"/>
                  </a:lnTo>
                  <a:lnTo>
                    <a:pt x="71018" y="137160"/>
                  </a:lnTo>
                  <a:lnTo>
                    <a:pt x="66306" y="139700"/>
                  </a:lnTo>
                  <a:lnTo>
                    <a:pt x="68326" y="142240"/>
                  </a:lnTo>
                  <a:lnTo>
                    <a:pt x="65049" y="142240"/>
                  </a:lnTo>
                  <a:lnTo>
                    <a:pt x="67144" y="144780"/>
                  </a:lnTo>
                  <a:lnTo>
                    <a:pt x="64693" y="144780"/>
                  </a:lnTo>
                  <a:lnTo>
                    <a:pt x="69189" y="146050"/>
                  </a:lnTo>
                  <a:lnTo>
                    <a:pt x="66852" y="146050"/>
                  </a:lnTo>
                  <a:lnTo>
                    <a:pt x="65125" y="147320"/>
                  </a:lnTo>
                  <a:lnTo>
                    <a:pt x="68046" y="147320"/>
                  </a:lnTo>
                  <a:lnTo>
                    <a:pt x="66522" y="148590"/>
                  </a:lnTo>
                  <a:lnTo>
                    <a:pt x="68999" y="149860"/>
                  </a:lnTo>
                  <a:lnTo>
                    <a:pt x="67183" y="151130"/>
                  </a:lnTo>
                  <a:lnTo>
                    <a:pt x="70294" y="151130"/>
                  </a:lnTo>
                  <a:lnTo>
                    <a:pt x="65354" y="152400"/>
                  </a:lnTo>
                  <a:lnTo>
                    <a:pt x="65189" y="152400"/>
                  </a:lnTo>
                  <a:lnTo>
                    <a:pt x="65798" y="153670"/>
                  </a:lnTo>
                  <a:lnTo>
                    <a:pt x="67894" y="154940"/>
                  </a:lnTo>
                  <a:lnTo>
                    <a:pt x="64427" y="154940"/>
                  </a:lnTo>
                  <a:lnTo>
                    <a:pt x="64376" y="156210"/>
                  </a:lnTo>
                  <a:lnTo>
                    <a:pt x="67551" y="156210"/>
                  </a:lnTo>
                  <a:lnTo>
                    <a:pt x="61734" y="157480"/>
                  </a:lnTo>
                  <a:lnTo>
                    <a:pt x="71615" y="160020"/>
                  </a:lnTo>
                  <a:lnTo>
                    <a:pt x="64325" y="160020"/>
                  </a:lnTo>
                  <a:lnTo>
                    <a:pt x="66484" y="162560"/>
                  </a:lnTo>
                  <a:lnTo>
                    <a:pt x="67754" y="164896"/>
                  </a:lnTo>
                  <a:lnTo>
                    <a:pt x="63614" y="163830"/>
                  </a:lnTo>
                  <a:lnTo>
                    <a:pt x="65049" y="166065"/>
                  </a:lnTo>
                  <a:lnTo>
                    <a:pt x="67957" y="165252"/>
                  </a:lnTo>
                  <a:lnTo>
                    <a:pt x="68630" y="166370"/>
                  </a:lnTo>
                  <a:lnTo>
                    <a:pt x="65227" y="166370"/>
                  </a:lnTo>
                  <a:lnTo>
                    <a:pt x="69049" y="167640"/>
                  </a:lnTo>
                  <a:lnTo>
                    <a:pt x="67640" y="168910"/>
                  </a:lnTo>
                  <a:lnTo>
                    <a:pt x="66916" y="170180"/>
                  </a:lnTo>
                  <a:lnTo>
                    <a:pt x="65659" y="168910"/>
                  </a:lnTo>
                  <a:lnTo>
                    <a:pt x="64884" y="168910"/>
                  </a:lnTo>
                  <a:lnTo>
                    <a:pt x="66509" y="170180"/>
                  </a:lnTo>
                  <a:lnTo>
                    <a:pt x="63881" y="171450"/>
                  </a:lnTo>
                  <a:lnTo>
                    <a:pt x="66154" y="173990"/>
                  </a:lnTo>
                  <a:lnTo>
                    <a:pt x="68897" y="173990"/>
                  </a:lnTo>
                  <a:lnTo>
                    <a:pt x="71399" y="176060"/>
                  </a:lnTo>
                  <a:lnTo>
                    <a:pt x="67589" y="175260"/>
                  </a:lnTo>
                  <a:lnTo>
                    <a:pt x="71793" y="177800"/>
                  </a:lnTo>
                  <a:lnTo>
                    <a:pt x="64249" y="176530"/>
                  </a:lnTo>
                  <a:lnTo>
                    <a:pt x="65100" y="177800"/>
                  </a:lnTo>
                  <a:lnTo>
                    <a:pt x="64630" y="177800"/>
                  </a:lnTo>
                  <a:lnTo>
                    <a:pt x="66090" y="178765"/>
                  </a:lnTo>
                  <a:lnTo>
                    <a:pt x="65811" y="177800"/>
                  </a:lnTo>
                  <a:lnTo>
                    <a:pt x="67424" y="177800"/>
                  </a:lnTo>
                  <a:lnTo>
                    <a:pt x="67195" y="179070"/>
                  </a:lnTo>
                  <a:lnTo>
                    <a:pt x="66535" y="179070"/>
                  </a:lnTo>
                  <a:lnTo>
                    <a:pt x="68453" y="180340"/>
                  </a:lnTo>
                  <a:lnTo>
                    <a:pt x="66065" y="180340"/>
                  </a:lnTo>
                  <a:lnTo>
                    <a:pt x="66128" y="181610"/>
                  </a:lnTo>
                  <a:lnTo>
                    <a:pt x="70967" y="184150"/>
                  </a:lnTo>
                  <a:lnTo>
                    <a:pt x="68757" y="185420"/>
                  </a:lnTo>
                  <a:lnTo>
                    <a:pt x="64389" y="184150"/>
                  </a:lnTo>
                  <a:lnTo>
                    <a:pt x="67195" y="185420"/>
                  </a:lnTo>
                  <a:lnTo>
                    <a:pt x="63334" y="184150"/>
                  </a:lnTo>
                  <a:lnTo>
                    <a:pt x="64338" y="185420"/>
                  </a:lnTo>
                  <a:lnTo>
                    <a:pt x="66268" y="185420"/>
                  </a:lnTo>
                  <a:lnTo>
                    <a:pt x="66065" y="186690"/>
                  </a:lnTo>
                  <a:lnTo>
                    <a:pt x="68770" y="187960"/>
                  </a:lnTo>
                  <a:lnTo>
                    <a:pt x="67983" y="187960"/>
                  </a:lnTo>
                  <a:lnTo>
                    <a:pt x="69850" y="189230"/>
                  </a:lnTo>
                  <a:lnTo>
                    <a:pt x="71285" y="189230"/>
                  </a:lnTo>
                  <a:lnTo>
                    <a:pt x="72885" y="189230"/>
                  </a:lnTo>
                  <a:lnTo>
                    <a:pt x="71640" y="190500"/>
                  </a:lnTo>
                  <a:lnTo>
                    <a:pt x="71285" y="189230"/>
                  </a:lnTo>
                  <a:lnTo>
                    <a:pt x="71462" y="190500"/>
                  </a:lnTo>
                  <a:lnTo>
                    <a:pt x="69113" y="190500"/>
                  </a:lnTo>
                  <a:lnTo>
                    <a:pt x="71513" y="191770"/>
                  </a:lnTo>
                  <a:lnTo>
                    <a:pt x="65366" y="191770"/>
                  </a:lnTo>
                  <a:lnTo>
                    <a:pt x="68529" y="193040"/>
                  </a:lnTo>
                  <a:lnTo>
                    <a:pt x="65963" y="193040"/>
                  </a:lnTo>
                  <a:lnTo>
                    <a:pt x="69329" y="194310"/>
                  </a:lnTo>
                  <a:lnTo>
                    <a:pt x="65747" y="194310"/>
                  </a:lnTo>
                  <a:lnTo>
                    <a:pt x="65087" y="195580"/>
                  </a:lnTo>
                  <a:lnTo>
                    <a:pt x="67424" y="195580"/>
                  </a:lnTo>
                  <a:lnTo>
                    <a:pt x="66116" y="196850"/>
                  </a:lnTo>
                  <a:lnTo>
                    <a:pt x="68668" y="198120"/>
                  </a:lnTo>
                  <a:lnTo>
                    <a:pt x="67195" y="199390"/>
                  </a:lnTo>
                  <a:lnTo>
                    <a:pt x="63487" y="199390"/>
                  </a:lnTo>
                  <a:lnTo>
                    <a:pt x="67132" y="201930"/>
                  </a:lnTo>
                  <a:lnTo>
                    <a:pt x="66535" y="203212"/>
                  </a:lnTo>
                  <a:lnTo>
                    <a:pt x="71869" y="204470"/>
                  </a:lnTo>
                  <a:lnTo>
                    <a:pt x="65938" y="204470"/>
                  </a:lnTo>
                  <a:lnTo>
                    <a:pt x="63512" y="204470"/>
                  </a:lnTo>
                  <a:lnTo>
                    <a:pt x="65951" y="205740"/>
                  </a:lnTo>
                  <a:lnTo>
                    <a:pt x="65582" y="205740"/>
                  </a:lnTo>
                  <a:lnTo>
                    <a:pt x="62966" y="204470"/>
                  </a:lnTo>
                  <a:lnTo>
                    <a:pt x="63563" y="205740"/>
                  </a:lnTo>
                  <a:lnTo>
                    <a:pt x="62484" y="205740"/>
                  </a:lnTo>
                  <a:lnTo>
                    <a:pt x="64528" y="208280"/>
                  </a:lnTo>
                  <a:lnTo>
                    <a:pt x="65963" y="209550"/>
                  </a:lnTo>
                  <a:lnTo>
                    <a:pt x="63233" y="209550"/>
                  </a:lnTo>
                  <a:lnTo>
                    <a:pt x="63576" y="210820"/>
                  </a:lnTo>
                  <a:lnTo>
                    <a:pt x="62826" y="212090"/>
                  </a:lnTo>
                  <a:lnTo>
                    <a:pt x="65989" y="212090"/>
                  </a:lnTo>
                  <a:lnTo>
                    <a:pt x="62903" y="213360"/>
                  </a:lnTo>
                  <a:lnTo>
                    <a:pt x="63766" y="215900"/>
                  </a:lnTo>
                  <a:lnTo>
                    <a:pt x="64884" y="217170"/>
                  </a:lnTo>
                  <a:lnTo>
                    <a:pt x="62598" y="218427"/>
                  </a:lnTo>
                  <a:lnTo>
                    <a:pt x="61429" y="217170"/>
                  </a:lnTo>
                  <a:lnTo>
                    <a:pt x="61404" y="218440"/>
                  </a:lnTo>
                  <a:lnTo>
                    <a:pt x="62420" y="219710"/>
                  </a:lnTo>
                  <a:lnTo>
                    <a:pt x="66700" y="219710"/>
                  </a:lnTo>
                  <a:lnTo>
                    <a:pt x="67195" y="219710"/>
                  </a:lnTo>
                  <a:lnTo>
                    <a:pt x="68211" y="220980"/>
                  </a:lnTo>
                  <a:lnTo>
                    <a:pt x="66700" y="219710"/>
                  </a:lnTo>
                  <a:lnTo>
                    <a:pt x="64312" y="220980"/>
                  </a:lnTo>
                  <a:lnTo>
                    <a:pt x="60820" y="220980"/>
                  </a:lnTo>
                  <a:lnTo>
                    <a:pt x="69989" y="222250"/>
                  </a:lnTo>
                  <a:lnTo>
                    <a:pt x="66929" y="223520"/>
                  </a:lnTo>
                  <a:lnTo>
                    <a:pt x="67843" y="223520"/>
                  </a:lnTo>
                  <a:lnTo>
                    <a:pt x="67398" y="224790"/>
                  </a:lnTo>
                  <a:lnTo>
                    <a:pt x="64604" y="223520"/>
                  </a:lnTo>
                  <a:lnTo>
                    <a:pt x="63969" y="223520"/>
                  </a:lnTo>
                  <a:lnTo>
                    <a:pt x="68935" y="226060"/>
                  </a:lnTo>
                  <a:lnTo>
                    <a:pt x="66078" y="226060"/>
                  </a:lnTo>
                  <a:lnTo>
                    <a:pt x="65354" y="224790"/>
                  </a:lnTo>
                  <a:lnTo>
                    <a:pt x="61645" y="224790"/>
                  </a:lnTo>
                  <a:lnTo>
                    <a:pt x="59982" y="226060"/>
                  </a:lnTo>
                  <a:lnTo>
                    <a:pt x="60909" y="226060"/>
                  </a:lnTo>
                  <a:lnTo>
                    <a:pt x="67970" y="228600"/>
                  </a:lnTo>
                  <a:lnTo>
                    <a:pt x="61937" y="227330"/>
                  </a:lnTo>
                  <a:lnTo>
                    <a:pt x="66471" y="229870"/>
                  </a:lnTo>
                  <a:lnTo>
                    <a:pt x="62191" y="228600"/>
                  </a:lnTo>
                  <a:lnTo>
                    <a:pt x="63919" y="229870"/>
                  </a:lnTo>
                  <a:lnTo>
                    <a:pt x="60794" y="228600"/>
                  </a:lnTo>
                  <a:lnTo>
                    <a:pt x="57975" y="228600"/>
                  </a:lnTo>
                  <a:lnTo>
                    <a:pt x="60401" y="229870"/>
                  </a:lnTo>
                  <a:lnTo>
                    <a:pt x="55841" y="229870"/>
                  </a:lnTo>
                  <a:lnTo>
                    <a:pt x="59397" y="231140"/>
                  </a:lnTo>
                  <a:lnTo>
                    <a:pt x="59740" y="231140"/>
                  </a:lnTo>
                  <a:lnTo>
                    <a:pt x="63004" y="232410"/>
                  </a:lnTo>
                  <a:lnTo>
                    <a:pt x="55143" y="233680"/>
                  </a:lnTo>
                  <a:lnTo>
                    <a:pt x="59613" y="234950"/>
                  </a:lnTo>
                  <a:lnTo>
                    <a:pt x="61328" y="237490"/>
                  </a:lnTo>
                  <a:lnTo>
                    <a:pt x="64693" y="237490"/>
                  </a:lnTo>
                  <a:lnTo>
                    <a:pt x="66179" y="240030"/>
                  </a:lnTo>
                  <a:lnTo>
                    <a:pt x="65455" y="240030"/>
                  </a:lnTo>
                  <a:lnTo>
                    <a:pt x="66471" y="240372"/>
                  </a:lnTo>
                  <a:lnTo>
                    <a:pt x="66306" y="240030"/>
                  </a:lnTo>
                  <a:lnTo>
                    <a:pt x="69837" y="240030"/>
                  </a:lnTo>
                  <a:lnTo>
                    <a:pt x="72504" y="238760"/>
                  </a:lnTo>
                  <a:lnTo>
                    <a:pt x="66916" y="237490"/>
                  </a:lnTo>
                  <a:lnTo>
                    <a:pt x="67360" y="237490"/>
                  </a:lnTo>
                  <a:lnTo>
                    <a:pt x="63855" y="234950"/>
                  </a:lnTo>
                  <a:lnTo>
                    <a:pt x="71767" y="236220"/>
                  </a:lnTo>
                  <a:lnTo>
                    <a:pt x="68630" y="234950"/>
                  </a:lnTo>
                  <a:lnTo>
                    <a:pt x="68922" y="234950"/>
                  </a:lnTo>
                  <a:lnTo>
                    <a:pt x="66954" y="233680"/>
                  </a:lnTo>
                  <a:lnTo>
                    <a:pt x="68262" y="233680"/>
                  </a:lnTo>
                  <a:lnTo>
                    <a:pt x="69951" y="233680"/>
                  </a:lnTo>
                  <a:lnTo>
                    <a:pt x="65951" y="232410"/>
                  </a:lnTo>
                  <a:lnTo>
                    <a:pt x="72961" y="232410"/>
                  </a:lnTo>
                  <a:lnTo>
                    <a:pt x="66751" y="231140"/>
                  </a:lnTo>
                  <a:lnTo>
                    <a:pt x="69037" y="230022"/>
                  </a:lnTo>
                  <a:lnTo>
                    <a:pt x="68465" y="229870"/>
                  </a:lnTo>
                  <a:lnTo>
                    <a:pt x="69342" y="229870"/>
                  </a:lnTo>
                  <a:lnTo>
                    <a:pt x="74117" y="229870"/>
                  </a:lnTo>
                  <a:lnTo>
                    <a:pt x="74422" y="230365"/>
                  </a:lnTo>
                  <a:lnTo>
                    <a:pt x="75641" y="229920"/>
                  </a:lnTo>
                  <a:lnTo>
                    <a:pt x="76263" y="230060"/>
                  </a:lnTo>
                  <a:lnTo>
                    <a:pt x="75298" y="229489"/>
                  </a:lnTo>
                  <a:lnTo>
                    <a:pt x="75057" y="229362"/>
                  </a:lnTo>
                  <a:lnTo>
                    <a:pt x="74206" y="229616"/>
                  </a:lnTo>
                  <a:lnTo>
                    <a:pt x="73583" y="228600"/>
                  </a:lnTo>
                  <a:lnTo>
                    <a:pt x="69824" y="228600"/>
                  </a:lnTo>
                  <a:lnTo>
                    <a:pt x="72224" y="227330"/>
                  </a:lnTo>
                  <a:lnTo>
                    <a:pt x="71145" y="226060"/>
                  </a:lnTo>
                  <a:lnTo>
                    <a:pt x="72390" y="226060"/>
                  </a:lnTo>
                  <a:lnTo>
                    <a:pt x="73520" y="224790"/>
                  </a:lnTo>
                  <a:lnTo>
                    <a:pt x="75031" y="223520"/>
                  </a:lnTo>
                  <a:lnTo>
                    <a:pt x="71894" y="223520"/>
                  </a:lnTo>
                  <a:lnTo>
                    <a:pt x="72758" y="222250"/>
                  </a:lnTo>
                  <a:lnTo>
                    <a:pt x="75095" y="222250"/>
                  </a:lnTo>
                  <a:lnTo>
                    <a:pt x="74587" y="221183"/>
                  </a:lnTo>
                  <a:lnTo>
                    <a:pt x="76923" y="222250"/>
                  </a:lnTo>
                  <a:lnTo>
                    <a:pt x="76923" y="221729"/>
                  </a:lnTo>
                  <a:lnTo>
                    <a:pt x="77127" y="221780"/>
                  </a:lnTo>
                  <a:lnTo>
                    <a:pt x="77647" y="221907"/>
                  </a:lnTo>
                  <a:lnTo>
                    <a:pt x="76923" y="221615"/>
                  </a:lnTo>
                  <a:lnTo>
                    <a:pt x="76923" y="220980"/>
                  </a:lnTo>
                  <a:lnTo>
                    <a:pt x="73875" y="219710"/>
                  </a:lnTo>
                  <a:lnTo>
                    <a:pt x="75971" y="218440"/>
                  </a:lnTo>
                  <a:lnTo>
                    <a:pt x="68453" y="218440"/>
                  </a:lnTo>
                  <a:lnTo>
                    <a:pt x="66878" y="217170"/>
                  </a:lnTo>
                  <a:lnTo>
                    <a:pt x="76619" y="217170"/>
                  </a:lnTo>
                  <a:lnTo>
                    <a:pt x="75044" y="215900"/>
                  </a:lnTo>
                  <a:lnTo>
                    <a:pt x="74828" y="215900"/>
                  </a:lnTo>
                  <a:lnTo>
                    <a:pt x="74828" y="214630"/>
                  </a:lnTo>
                  <a:lnTo>
                    <a:pt x="77177" y="215811"/>
                  </a:lnTo>
                  <a:lnTo>
                    <a:pt x="78651" y="214630"/>
                  </a:lnTo>
                  <a:lnTo>
                    <a:pt x="77939" y="214630"/>
                  </a:lnTo>
                  <a:lnTo>
                    <a:pt x="76657" y="213360"/>
                  </a:lnTo>
                  <a:lnTo>
                    <a:pt x="77901" y="212090"/>
                  </a:lnTo>
                  <a:lnTo>
                    <a:pt x="74269" y="212090"/>
                  </a:lnTo>
                  <a:lnTo>
                    <a:pt x="71424" y="209550"/>
                  </a:lnTo>
                  <a:lnTo>
                    <a:pt x="76441" y="209550"/>
                  </a:lnTo>
                  <a:lnTo>
                    <a:pt x="75387" y="207010"/>
                  </a:lnTo>
                  <a:lnTo>
                    <a:pt x="76047" y="205740"/>
                  </a:lnTo>
                  <a:lnTo>
                    <a:pt x="73952" y="204470"/>
                  </a:lnTo>
                  <a:lnTo>
                    <a:pt x="77114" y="204470"/>
                  </a:lnTo>
                  <a:lnTo>
                    <a:pt x="76466" y="203200"/>
                  </a:lnTo>
                  <a:lnTo>
                    <a:pt x="81051" y="203200"/>
                  </a:lnTo>
                  <a:lnTo>
                    <a:pt x="78422" y="201930"/>
                  </a:lnTo>
                  <a:lnTo>
                    <a:pt x="81826" y="201930"/>
                  </a:lnTo>
                  <a:lnTo>
                    <a:pt x="81114" y="200660"/>
                  </a:lnTo>
                  <a:lnTo>
                    <a:pt x="78828" y="200660"/>
                  </a:lnTo>
                  <a:lnTo>
                    <a:pt x="79425" y="199390"/>
                  </a:lnTo>
                  <a:lnTo>
                    <a:pt x="82829" y="200660"/>
                  </a:lnTo>
                  <a:lnTo>
                    <a:pt x="87312" y="199390"/>
                  </a:lnTo>
                  <a:lnTo>
                    <a:pt x="76250" y="196850"/>
                  </a:lnTo>
                  <a:lnTo>
                    <a:pt x="80137" y="196164"/>
                  </a:lnTo>
                  <a:lnTo>
                    <a:pt x="78879" y="195580"/>
                  </a:lnTo>
                  <a:lnTo>
                    <a:pt x="81153" y="195580"/>
                  </a:lnTo>
                  <a:lnTo>
                    <a:pt x="81292" y="195961"/>
                  </a:lnTo>
                  <a:lnTo>
                    <a:pt x="83477" y="195580"/>
                  </a:lnTo>
                  <a:lnTo>
                    <a:pt x="84556" y="195580"/>
                  </a:lnTo>
                  <a:lnTo>
                    <a:pt x="84620" y="194310"/>
                  </a:lnTo>
                  <a:lnTo>
                    <a:pt x="86702" y="194310"/>
                  </a:lnTo>
                  <a:lnTo>
                    <a:pt x="79756" y="193040"/>
                  </a:lnTo>
                  <a:lnTo>
                    <a:pt x="81254" y="191770"/>
                  </a:lnTo>
                  <a:lnTo>
                    <a:pt x="76708" y="191770"/>
                  </a:lnTo>
                  <a:lnTo>
                    <a:pt x="75704" y="190500"/>
                  </a:lnTo>
                  <a:lnTo>
                    <a:pt x="76288" y="189230"/>
                  </a:lnTo>
                  <a:lnTo>
                    <a:pt x="81013" y="190500"/>
                  </a:lnTo>
                  <a:lnTo>
                    <a:pt x="81165" y="190500"/>
                  </a:lnTo>
                  <a:lnTo>
                    <a:pt x="81572" y="191770"/>
                  </a:lnTo>
                  <a:lnTo>
                    <a:pt x="82207" y="191770"/>
                  </a:lnTo>
                  <a:lnTo>
                    <a:pt x="83527" y="190500"/>
                  </a:lnTo>
                  <a:lnTo>
                    <a:pt x="82880" y="190500"/>
                  </a:lnTo>
                  <a:lnTo>
                    <a:pt x="84201" y="189636"/>
                  </a:lnTo>
                  <a:lnTo>
                    <a:pt x="83591" y="190500"/>
                  </a:lnTo>
                  <a:lnTo>
                    <a:pt x="85559" y="190500"/>
                  </a:lnTo>
                  <a:lnTo>
                    <a:pt x="84607" y="189369"/>
                  </a:lnTo>
                  <a:lnTo>
                    <a:pt x="84823" y="189230"/>
                  </a:lnTo>
                  <a:lnTo>
                    <a:pt x="83197" y="187960"/>
                  </a:lnTo>
                  <a:lnTo>
                    <a:pt x="82448" y="187960"/>
                  </a:lnTo>
                  <a:lnTo>
                    <a:pt x="84226" y="186690"/>
                  </a:lnTo>
                  <a:lnTo>
                    <a:pt x="80238" y="186690"/>
                  </a:lnTo>
                  <a:lnTo>
                    <a:pt x="79870" y="185420"/>
                  </a:lnTo>
                  <a:lnTo>
                    <a:pt x="81851" y="185420"/>
                  </a:lnTo>
                  <a:lnTo>
                    <a:pt x="84302" y="186690"/>
                  </a:lnTo>
                  <a:lnTo>
                    <a:pt x="82918" y="185420"/>
                  </a:lnTo>
                  <a:lnTo>
                    <a:pt x="84289" y="184150"/>
                  </a:lnTo>
                  <a:lnTo>
                    <a:pt x="87147" y="185420"/>
                  </a:lnTo>
                  <a:lnTo>
                    <a:pt x="84950" y="184150"/>
                  </a:lnTo>
                  <a:lnTo>
                    <a:pt x="89014" y="184150"/>
                  </a:lnTo>
                  <a:lnTo>
                    <a:pt x="89535" y="182880"/>
                  </a:lnTo>
                  <a:lnTo>
                    <a:pt x="89065" y="182880"/>
                  </a:lnTo>
                  <a:lnTo>
                    <a:pt x="87515" y="181610"/>
                  </a:lnTo>
                  <a:lnTo>
                    <a:pt x="84937" y="182880"/>
                  </a:lnTo>
                  <a:lnTo>
                    <a:pt x="82842" y="181610"/>
                  </a:lnTo>
                  <a:lnTo>
                    <a:pt x="83667" y="181610"/>
                  </a:lnTo>
                  <a:lnTo>
                    <a:pt x="84162" y="181610"/>
                  </a:lnTo>
                  <a:lnTo>
                    <a:pt x="83997" y="181521"/>
                  </a:lnTo>
                  <a:lnTo>
                    <a:pt x="88290" y="180340"/>
                  </a:lnTo>
                  <a:lnTo>
                    <a:pt x="86067" y="180340"/>
                  </a:lnTo>
                  <a:lnTo>
                    <a:pt x="86360" y="179070"/>
                  </a:lnTo>
                  <a:lnTo>
                    <a:pt x="85102" y="177800"/>
                  </a:lnTo>
                  <a:lnTo>
                    <a:pt x="86664" y="177800"/>
                  </a:lnTo>
                  <a:lnTo>
                    <a:pt x="84988" y="176949"/>
                  </a:lnTo>
                  <a:lnTo>
                    <a:pt x="84988" y="180340"/>
                  </a:lnTo>
                  <a:lnTo>
                    <a:pt x="83845" y="181432"/>
                  </a:lnTo>
                  <a:lnTo>
                    <a:pt x="81711" y="180340"/>
                  </a:lnTo>
                  <a:lnTo>
                    <a:pt x="84988" y="180340"/>
                  </a:lnTo>
                  <a:lnTo>
                    <a:pt x="84988" y="176949"/>
                  </a:lnTo>
                  <a:lnTo>
                    <a:pt x="84188" y="176530"/>
                  </a:lnTo>
                  <a:lnTo>
                    <a:pt x="82588" y="176530"/>
                  </a:lnTo>
                  <a:lnTo>
                    <a:pt x="82169" y="176530"/>
                  </a:lnTo>
                  <a:lnTo>
                    <a:pt x="81699" y="175260"/>
                  </a:lnTo>
                  <a:lnTo>
                    <a:pt x="83121" y="175260"/>
                  </a:lnTo>
                  <a:lnTo>
                    <a:pt x="82588" y="176530"/>
                  </a:lnTo>
                  <a:lnTo>
                    <a:pt x="83248" y="175260"/>
                  </a:lnTo>
                  <a:lnTo>
                    <a:pt x="86829" y="175260"/>
                  </a:lnTo>
                  <a:lnTo>
                    <a:pt x="84797" y="173990"/>
                  </a:lnTo>
                  <a:lnTo>
                    <a:pt x="89154" y="173990"/>
                  </a:lnTo>
                  <a:lnTo>
                    <a:pt x="86944" y="172720"/>
                  </a:lnTo>
                  <a:lnTo>
                    <a:pt x="87299" y="172720"/>
                  </a:lnTo>
                  <a:lnTo>
                    <a:pt x="85267" y="171970"/>
                  </a:lnTo>
                  <a:lnTo>
                    <a:pt x="85267" y="172720"/>
                  </a:lnTo>
                  <a:lnTo>
                    <a:pt x="84797" y="172720"/>
                  </a:lnTo>
                  <a:lnTo>
                    <a:pt x="82880" y="171450"/>
                  </a:lnTo>
                  <a:lnTo>
                    <a:pt x="83781" y="171450"/>
                  </a:lnTo>
                  <a:lnTo>
                    <a:pt x="85267" y="172720"/>
                  </a:lnTo>
                  <a:lnTo>
                    <a:pt x="85267" y="171970"/>
                  </a:lnTo>
                  <a:lnTo>
                    <a:pt x="83896" y="171450"/>
                  </a:lnTo>
                  <a:lnTo>
                    <a:pt x="85204" y="171450"/>
                  </a:lnTo>
                  <a:lnTo>
                    <a:pt x="79476" y="170180"/>
                  </a:lnTo>
                  <a:lnTo>
                    <a:pt x="85852" y="170180"/>
                  </a:lnTo>
                  <a:lnTo>
                    <a:pt x="91122" y="170180"/>
                  </a:lnTo>
                  <a:lnTo>
                    <a:pt x="85432" y="167640"/>
                  </a:lnTo>
                  <a:lnTo>
                    <a:pt x="87236" y="166370"/>
                  </a:lnTo>
                  <a:lnTo>
                    <a:pt x="85915" y="166370"/>
                  </a:lnTo>
                  <a:lnTo>
                    <a:pt x="85013" y="165100"/>
                  </a:lnTo>
                  <a:lnTo>
                    <a:pt x="87630" y="165100"/>
                  </a:lnTo>
                  <a:lnTo>
                    <a:pt x="89484" y="163830"/>
                  </a:lnTo>
                  <a:lnTo>
                    <a:pt x="85420" y="163830"/>
                  </a:lnTo>
                  <a:lnTo>
                    <a:pt x="88226" y="162560"/>
                  </a:lnTo>
                  <a:lnTo>
                    <a:pt x="89547" y="162560"/>
                  </a:lnTo>
                  <a:lnTo>
                    <a:pt x="82651" y="160020"/>
                  </a:lnTo>
                  <a:lnTo>
                    <a:pt x="87249" y="160020"/>
                  </a:lnTo>
                  <a:lnTo>
                    <a:pt x="88709" y="161290"/>
                  </a:lnTo>
                  <a:lnTo>
                    <a:pt x="88798" y="160020"/>
                  </a:lnTo>
                  <a:lnTo>
                    <a:pt x="89128" y="160020"/>
                  </a:lnTo>
                  <a:lnTo>
                    <a:pt x="85255" y="158750"/>
                  </a:lnTo>
                  <a:lnTo>
                    <a:pt x="87249" y="158750"/>
                  </a:lnTo>
                  <a:lnTo>
                    <a:pt x="86398" y="157480"/>
                  </a:lnTo>
                  <a:lnTo>
                    <a:pt x="84505" y="157480"/>
                  </a:lnTo>
                  <a:lnTo>
                    <a:pt x="84264" y="156210"/>
                  </a:lnTo>
                  <a:lnTo>
                    <a:pt x="88519" y="156210"/>
                  </a:lnTo>
                  <a:lnTo>
                    <a:pt x="82067" y="152400"/>
                  </a:lnTo>
                  <a:lnTo>
                    <a:pt x="87718" y="152400"/>
                  </a:lnTo>
                  <a:lnTo>
                    <a:pt x="87185" y="151130"/>
                  </a:lnTo>
                  <a:lnTo>
                    <a:pt x="86702" y="149860"/>
                  </a:lnTo>
                  <a:lnTo>
                    <a:pt x="87477" y="149860"/>
                  </a:lnTo>
                  <a:lnTo>
                    <a:pt x="89560" y="148590"/>
                  </a:lnTo>
                  <a:lnTo>
                    <a:pt x="86423" y="148082"/>
                  </a:lnTo>
                  <a:lnTo>
                    <a:pt x="85737" y="148590"/>
                  </a:lnTo>
                  <a:lnTo>
                    <a:pt x="86283" y="148056"/>
                  </a:lnTo>
                  <a:lnTo>
                    <a:pt x="81724" y="147320"/>
                  </a:lnTo>
                  <a:lnTo>
                    <a:pt x="87045" y="147320"/>
                  </a:lnTo>
                  <a:lnTo>
                    <a:pt x="87464" y="147320"/>
                  </a:lnTo>
                  <a:lnTo>
                    <a:pt x="93802" y="148590"/>
                  </a:lnTo>
                  <a:lnTo>
                    <a:pt x="86385" y="146050"/>
                  </a:lnTo>
                  <a:lnTo>
                    <a:pt x="93205" y="146050"/>
                  </a:lnTo>
                  <a:lnTo>
                    <a:pt x="88531" y="143510"/>
                  </a:lnTo>
                  <a:lnTo>
                    <a:pt x="90208" y="143510"/>
                  </a:lnTo>
                  <a:lnTo>
                    <a:pt x="86906" y="142240"/>
                  </a:lnTo>
                  <a:lnTo>
                    <a:pt x="86004" y="139700"/>
                  </a:lnTo>
                  <a:lnTo>
                    <a:pt x="84924" y="139700"/>
                  </a:lnTo>
                  <a:lnTo>
                    <a:pt x="84328" y="138430"/>
                  </a:lnTo>
                  <a:lnTo>
                    <a:pt x="85217" y="138430"/>
                  </a:lnTo>
                  <a:lnTo>
                    <a:pt x="85813" y="138430"/>
                  </a:lnTo>
                  <a:lnTo>
                    <a:pt x="87185" y="137160"/>
                  </a:lnTo>
                  <a:lnTo>
                    <a:pt x="90055" y="138430"/>
                  </a:lnTo>
                  <a:lnTo>
                    <a:pt x="93827" y="139700"/>
                  </a:lnTo>
                  <a:lnTo>
                    <a:pt x="90131" y="138430"/>
                  </a:lnTo>
                  <a:lnTo>
                    <a:pt x="90843" y="137160"/>
                  </a:lnTo>
                  <a:lnTo>
                    <a:pt x="92443" y="137160"/>
                  </a:lnTo>
                  <a:lnTo>
                    <a:pt x="92138" y="135890"/>
                  </a:lnTo>
                  <a:lnTo>
                    <a:pt x="88087" y="135890"/>
                  </a:lnTo>
                  <a:lnTo>
                    <a:pt x="88620" y="134620"/>
                  </a:lnTo>
                  <a:lnTo>
                    <a:pt x="87363" y="134620"/>
                  </a:lnTo>
                  <a:lnTo>
                    <a:pt x="83477" y="133350"/>
                  </a:lnTo>
                  <a:lnTo>
                    <a:pt x="89750" y="133350"/>
                  </a:lnTo>
                  <a:lnTo>
                    <a:pt x="86880" y="132080"/>
                  </a:lnTo>
                  <a:lnTo>
                    <a:pt x="90995" y="133350"/>
                  </a:lnTo>
                  <a:lnTo>
                    <a:pt x="90106" y="132080"/>
                  </a:lnTo>
                  <a:lnTo>
                    <a:pt x="87363" y="130810"/>
                  </a:lnTo>
                  <a:lnTo>
                    <a:pt x="86753" y="129540"/>
                  </a:lnTo>
                  <a:lnTo>
                    <a:pt x="89687" y="130810"/>
                  </a:lnTo>
                  <a:lnTo>
                    <a:pt x="91059" y="132080"/>
                  </a:lnTo>
                  <a:lnTo>
                    <a:pt x="92735" y="133350"/>
                  </a:lnTo>
                  <a:lnTo>
                    <a:pt x="92735" y="130810"/>
                  </a:lnTo>
                  <a:lnTo>
                    <a:pt x="91414" y="130810"/>
                  </a:lnTo>
                  <a:lnTo>
                    <a:pt x="88315" y="129540"/>
                  </a:lnTo>
                  <a:lnTo>
                    <a:pt x="86880" y="128270"/>
                  </a:lnTo>
                  <a:lnTo>
                    <a:pt x="87109" y="128270"/>
                  </a:lnTo>
                  <a:lnTo>
                    <a:pt x="94996" y="129540"/>
                  </a:lnTo>
                  <a:lnTo>
                    <a:pt x="93179" y="128270"/>
                  </a:lnTo>
                  <a:lnTo>
                    <a:pt x="89547" y="125730"/>
                  </a:lnTo>
                  <a:lnTo>
                    <a:pt x="95821" y="125730"/>
                  </a:lnTo>
                  <a:lnTo>
                    <a:pt x="93192" y="123190"/>
                  </a:lnTo>
                  <a:lnTo>
                    <a:pt x="97663" y="121920"/>
                  </a:lnTo>
                  <a:lnTo>
                    <a:pt x="97548" y="119380"/>
                  </a:lnTo>
                  <a:lnTo>
                    <a:pt x="91122" y="118110"/>
                  </a:lnTo>
                  <a:lnTo>
                    <a:pt x="91363" y="118110"/>
                  </a:lnTo>
                  <a:lnTo>
                    <a:pt x="93357" y="117487"/>
                  </a:lnTo>
                  <a:lnTo>
                    <a:pt x="94856" y="118224"/>
                  </a:lnTo>
                  <a:lnTo>
                    <a:pt x="94589" y="117094"/>
                  </a:lnTo>
                  <a:lnTo>
                    <a:pt x="95389" y="116840"/>
                  </a:lnTo>
                  <a:lnTo>
                    <a:pt x="96697" y="116840"/>
                  </a:lnTo>
                  <a:lnTo>
                    <a:pt x="98120" y="118110"/>
                  </a:lnTo>
                  <a:lnTo>
                    <a:pt x="98793" y="116840"/>
                  </a:lnTo>
                  <a:lnTo>
                    <a:pt x="100876" y="118110"/>
                  </a:lnTo>
                  <a:lnTo>
                    <a:pt x="102679" y="116840"/>
                  </a:lnTo>
                  <a:lnTo>
                    <a:pt x="100393" y="116840"/>
                  </a:lnTo>
                  <a:lnTo>
                    <a:pt x="99504" y="115570"/>
                  </a:lnTo>
                  <a:lnTo>
                    <a:pt x="97409" y="115570"/>
                  </a:lnTo>
                  <a:lnTo>
                    <a:pt x="94297" y="114300"/>
                  </a:lnTo>
                  <a:lnTo>
                    <a:pt x="102933" y="115570"/>
                  </a:lnTo>
                  <a:lnTo>
                    <a:pt x="99847" y="113030"/>
                  </a:lnTo>
                  <a:lnTo>
                    <a:pt x="101752" y="114300"/>
                  </a:lnTo>
                  <a:lnTo>
                    <a:pt x="100723" y="113030"/>
                  </a:lnTo>
                  <a:lnTo>
                    <a:pt x="102273" y="111760"/>
                  </a:lnTo>
                  <a:lnTo>
                    <a:pt x="99796" y="110490"/>
                  </a:lnTo>
                  <a:lnTo>
                    <a:pt x="97320" y="109220"/>
                  </a:lnTo>
                  <a:lnTo>
                    <a:pt x="98082" y="109220"/>
                  </a:lnTo>
                  <a:lnTo>
                    <a:pt x="99834" y="110490"/>
                  </a:lnTo>
                  <a:lnTo>
                    <a:pt x="100241" y="110490"/>
                  </a:lnTo>
                  <a:lnTo>
                    <a:pt x="100774" y="109220"/>
                  </a:lnTo>
                  <a:lnTo>
                    <a:pt x="101307" y="107950"/>
                  </a:lnTo>
                  <a:lnTo>
                    <a:pt x="95529" y="105410"/>
                  </a:lnTo>
                  <a:lnTo>
                    <a:pt x="98894" y="104140"/>
                  </a:lnTo>
                  <a:lnTo>
                    <a:pt x="100012" y="104140"/>
                  </a:lnTo>
                  <a:lnTo>
                    <a:pt x="97612" y="102870"/>
                  </a:lnTo>
                  <a:lnTo>
                    <a:pt x="99593" y="102870"/>
                  </a:lnTo>
                  <a:lnTo>
                    <a:pt x="98323" y="101600"/>
                  </a:lnTo>
                  <a:lnTo>
                    <a:pt x="99288" y="101600"/>
                  </a:lnTo>
                  <a:lnTo>
                    <a:pt x="100965" y="102870"/>
                  </a:lnTo>
                  <a:lnTo>
                    <a:pt x="103289" y="101600"/>
                  </a:lnTo>
                  <a:lnTo>
                    <a:pt x="97205" y="99060"/>
                  </a:lnTo>
                  <a:lnTo>
                    <a:pt x="96393" y="97790"/>
                  </a:lnTo>
                  <a:lnTo>
                    <a:pt x="100939" y="97790"/>
                  </a:lnTo>
                  <a:lnTo>
                    <a:pt x="103517" y="96520"/>
                  </a:lnTo>
                  <a:lnTo>
                    <a:pt x="104152" y="96520"/>
                  </a:lnTo>
                  <a:lnTo>
                    <a:pt x="105067" y="93980"/>
                  </a:lnTo>
                  <a:lnTo>
                    <a:pt x="100977" y="91440"/>
                  </a:lnTo>
                  <a:lnTo>
                    <a:pt x="99529" y="90170"/>
                  </a:lnTo>
                  <a:lnTo>
                    <a:pt x="104660" y="88900"/>
                  </a:lnTo>
                  <a:lnTo>
                    <a:pt x="102273" y="86360"/>
                  </a:lnTo>
                  <a:lnTo>
                    <a:pt x="105371" y="83820"/>
                  </a:lnTo>
                  <a:lnTo>
                    <a:pt x="101828" y="83820"/>
                  </a:lnTo>
                  <a:lnTo>
                    <a:pt x="101434" y="82550"/>
                  </a:lnTo>
                  <a:lnTo>
                    <a:pt x="102425" y="82550"/>
                  </a:lnTo>
                  <a:lnTo>
                    <a:pt x="98475" y="81280"/>
                  </a:lnTo>
                  <a:lnTo>
                    <a:pt x="102641" y="82550"/>
                  </a:lnTo>
                  <a:lnTo>
                    <a:pt x="106692" y="82550"/>
                  </a:lnTo>
                  <a:lnTo>
                    <a:pt x="105752" y="81280"/>
                  </a:lnTo>
                  <a:lnTo>
                    <a:pt x="105981" y="81280"/>
                  </a:lnTo>
                  <a:lnTo>
                    <a:pt x="100545" y="80010"/>
                  </a:lnTo>
                  <a:lnTo>
                    <a:pt x="103822" y="78740"/>
                  </a:lnTo>
                  <a:lnTo>
                    <a:pt x="103517" y="76200"/>
                  </a:lnTo>
                  <a:lnTo>
                    <a:pt x="103035" y="74930"/>
                  </a:lnTo>
                  <a:lnTo>
                    <a:pt x="105752" y="73660"/>
                  </a:lnTo>
                  <a:lnTo>
                    <a:pt x="104470" y="73660"/>
                  </a:lnTo>
                  <a:lnTo>
                    <a:pt x="104584" y="72390"/>
                  </a:lnTo>
                  <a:lnTo>
                    <a:pt x="106210" y="72390"/>
                  </a:lnTo>
                  <a:lnTo>
                    <a:pt x="107645" y="71107"/>
                  </a:lnTo>
                  <a:lnTo>
                    <a:pt x="107226" y="68580"/>
                  </a:lnTo>
                  <a:lnTo>
                    <a:pt x="109258" y="69850"/>
                  </a:lnTo>
                  <a:lnTo>
                    <a:pt x="109601" y="68580"/>
                  </a:lnTo>
                  <a:lnTo>
                    <a:pt x="101015" y="67310"/>
                  </a:lnTo>
                  <a:lnTo>
                    <a:pt x="100965" y="66040"/>
                  </a:lnTo>
                  <a:lnTo>
                    <a:pt x="105384" y="67310"/>
                  </a:lnTo>
                  <a:lnTo>
                    <a:pt x="105486" y="66040"/>
                  </a:lnTo>
                  <a:lnTo>
                    <a:pt x="105575" y="64770"/>
                  </a:lnTo>
                  <a:lnTo>
                    <a:pt x="109677" y="64770"/>
                  </a:lnTo>
                  <a:lnTo>
                    <a:pt x="105968" y="62230"/>
                  </a:lnTo>
                  <a:lnTo>
                    <a:pt x="108242" y="62230"/>
                  </a:lnTo>
                  <a:lnTo>
                    <a:pt x="111417" y="59690"/>
                  </a:lnTo>
                  <a:lnTo>
                    <a:pt x="109296" y="59690"/>
                  </a:lnTo>
                  <a:lnTo>
                    <a:pt x="106032" y="58420"/>
                  </a:lnTo>
                  <a:lnTo>
                    <a:pt x="104457" y="57150"/>
                  </a:lnTo>
                  <a:lnTo>
                    <a:pt x="107315" y="57150"/>
                  </a:lnTo>
                  <a:lnTo>
                    <a:pt x="103746" y="55880"/>
                  </a:lnTo>
                  <a:lnTo>
                    <a:pt x="102755" y="55880"/>
                  </a:lnTo>
                  <a:lnTo>
                    <a:pt x="101892" y="54610"/>
                  </a:lnTo>
                  <a:lnTo>
                    <a:pt x="105079" y="54610"/>
                  </a:lnTo>
                  <a:lnTo>
                    <a:pt x="100825" y="53340"/>
                  </a:lnTo>
                  <a:lnTo>
                    <a:pt x="103644" y="53340"/>
                  </a:lnTo>
                  <a:lnTo>
                    <a:pt x="101574" y="52070"/>
                  </a:lnTo>
                  <a:lnTo>
                    <a:pt x="100507" y="50800"/>
                  </a:lnTo>
                  <a:lnTo>
                    <a:pt x="103619" y="50800"/>
                  </a:lnTo>
                  <a:lnTo>
                    <a:pt x="101561" y="49530"/>
                  </a:lnTo>
                  <a:lnTo>
                    <a:pt x="104254" y="49530"/>
                  </a:lnTo>
                  <a:lnTo>
                    <a:pt x="105321" y="48907"/>
                  </a:lnTo>
                  <a:lnTo>
                    <a:pt x="105219" y="48260"/>
                  </a:lnTo>
                  <a:lnTo>
                    <a:pt x="105676" y="48463"/>
                  </a:lnTo>
                  <a:lnTo>
                    <a:pt x="105613" y="48742"/>
                  </a:lnTo>
                  <a:lnTo>
                    <a:pt x="105892" y="48577"/>
                  </a:lnTo>
                  <a:lnTo>
                    <a:pt x="107886" y="49530"/>
                  </a:lnTo>
                  <a:lnTo>
                    <a:pt x="108483" y="48260"/>
                  </a:lnTo>
                  <a:lnTo>
                    <a:pt x="112052" y="49530"/>
                  </a:lnTo>
                  <a:lnTo>
                    <a:pt x="110159" y="48260"/>
                  </a:lnTo>
                  <a:lnTo>
                    <a:pt x="106006" y="46990"/>
                  </a:lnTo>
                  <a:lnTo>
                    <a:pt x="107403" y="45720"/>
                  </a:lnTo>
                  <a:lnTo>
                    <a:pt x="109118" y="45720"/>
                  </a:lnTo>
                  <a:lnTo>
                    <a:pt x="109194" y="44450"/>
                  </a:lnTo>
                  <a:lnTo>
                    <a:pt x="111404" y="45720"/>
                  </a:lnTo>
                  <a:lnTo>
                    <a:pt x="110540" y="44450"/>
                  </a:lnTo>
                  <a:lnTo>
                    <a:pt x="110718" y="43180"/>
                  </a:lnTo>
                  <a:lnTo>
                    <a:pt x="106311" y="43180"/>
                  </a:lnTo>
                  <a:lnTo>
                    <a:pt x="106349" y="44450"/>
                  </a:lnTo>
                  <a:lnTo>
                    <a:pt x="105968" y="44450"/>
                  </a:lnTo>
                  <a:lnTo>
                    <a:pt x="105968" y="46990"/>
                  </a:lnTo>
                  <a:lnTo>
                    <a:pt x="105752" y="48082"/>
                  </a:lnTo>
                  <a:lnTo>
                    <a:pt x="101244" y="46990"/>
                  </a:lnTo>
                  <a:lnTo>
                    <a:pt x="105968" y="46990"/>
                  </a:lnTo>
                  <a:lnTo>
                    <a:pt x="105968" y="44450"/>
                  </a:lnTo>
                  <a:lnTo>
                    <a:pt x="104902" y="44450"/>
                  </a:lnTo>
                  <a:lnTo>
                    <a:pt x="103720" y="43180"/>
                  </a:lnTo>
                  <a:lnTo>
                    <a:pt x="105422" y="43180"/>
                  </a:lnTo>
                  <a:lnTo>
                    <a:pt x="101714" y="41910"/>
                  </a:lnTo>
                  <a:lnTo>
                    <a:pt x="104978" y="41910"/>
                  </a:lnTo>
                  <a:lnTo>
                    <a:pt x="107353" y="40640"/>
                  </a:lnTo>
                  <a:lnTo>
                    <a:pt x="109880" y="41910"/>
                  </a:lnTo>
                  <a:lnTo>
                    <a:pt x="109181" y="40640"/>
                  </a:lnTo>
                  <a:lnTo>
                    <a:pt x="108483" y="39370"/>
                  </a:lnTo>
                  <a:lnTo>
                    <a:pt x="109321" y="38100"/>
                  </a:lnTo>
                  <a:lnTo>
                    <a:pt x="104000" y="36830"/>
                  </a:lnTo>
                  <a:lnTo>
                    <a:pt x="103365" y="35560"/>
                  </a:lnTo>
                  <a:lnTo>
                    <a:pt x="106387" y="35560"/>
                  </a:lnTo>
                  <a:lnTo>
                    <a:pt x="107505" y="34290"/>
                  </a:lnTo>
                  <a:lnTo>
                    <a:pt x="107137" y="34290"/>
                  </a:lnTo>
                  <a:lnTo>
                    <a:pt x="103708" y="34290"/>
                  </a:lnTo>
                  <a:lnTo>
                    <a:pt x="105600" y="33020"/>
                  </a:lnTo>
                  <a:lnTo>
                    <a:pt x="107137" y="34290"/>
                  </a:lnTo>
                  <a:lnTo>
                    <a:pt x="106743" y="33020"/>
                  </a:lnTo>
                  <a:lnTo>
                    <a:pt x="107873" y="34290"/>
                  </a:lnTo>
                  <a:lnTo>
                    <a:pt x="108597" y="33020"/>
                  </a:lnTo>
                  <a:lnTo>
                    <a:pt x="109334" y="31750"/>
                  </a:lnTo>
                  <a:lnTo>
                    <a:pt x="106832" y="30480"/>
                  </a:lnTo>
                  <a:lnTo>
                    <a:pt x="104660" y="27940"/>
                  </a:lnTo>
                  <a:lnTo>
                    <a:pt x="107124" y="26670"/>
                  </a:lnTo>
                  <a:lnTo>
                    <a:pt x="105727" y="26670"/>
                  </a:lnTo>
                  <a:lnTo>
                    <a:pt x="109715" y="24130"/>
                  </a:lnTo>
                  <a:lnTo>
                    <a:pt x="103593" y="19050"/>
                  </a:lnTo>
                  <a:lnTo>
                    <a:pt x="109601" y="16510"/>
                  </a:lnTo>
                  <a:lnTo>
                    <a:pt x="110858" y="16510"/>
                  </a:lnTo>
                  <a:lnTo>
                    <a:pt x="108432" y="15240"/>
                  </a:lnTo>
                  <a:lnTo>
                    <a:pt x="106680" y="13970"/>
                  </a:lnTo>
                  <a:lnTo>
                    <a:pt x="109829" y="15240"/>
                  </a:lnTo>
                  <a:lnTo>
                    <a:pt x="108102" y="13970"/>
                  </a:lnTo>
                  <a:lnTo>
                    <a:pt x="106387" y="12700"/>
                  </a:lnTo>
                  <a:lnTo>
                    <a:pt x="103974" y="11430"/>
                  </a:lnTo>
                  <a:lnTo>
                    <a:pt x="114427" y="127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467652" y="10200989"/>
              <a:ext cx="128905" cy="548005"/>
            </a:xfrm>
            <a:custGeom>
              <a:avLst/>
              <a:gdLst/>
              <a:ahLst/>
              <a:cxnLst/>
              <a:rect l="l" t="t" r="r" b="b"/>
              <a:pathLst>
                <a:path w="128905" h="548004">
                  <a:moveTo>
                    <a:pt x="1193" y="543928"/>
                  </a:moveTo>
                  <a:lnTo>
                    <a:pt x="876" y="543725"/>
                  </a:lnTo>
                  <a:lnTo>
                    <a:pt x="736" y="543839"/>
                  </a:lnTo>
                  <a:lnTo>
                    <a:pt x="927" y="543864"/>
                  </a:lnTo>
                  <a:lnTo>
                    <a:pt x="1092" y="543902"/>
                  </a:lnTo>
                  <a:close/>
                </a:path>
                <a:path w="128905" h="548004">
                  <a:moveTo>
                    <a:pt x="1524" y="544068"/>
                  </a:moveTo>
                  <a:lnTo>
                    <a:pt x="1193" y="543928"/>
                  </a:lnTo>
                  <a:lnTo>
                    <a:pt x="1511" y="544144"/>
                  </a:lnTo>
                  <a:close/>
                </a:path>
                <a:path w="128905" h="548004">
                  <a:moveTo>
                    <a:pt x="2006" y="541083"/>
                  </a:moveTo>
                  <a:lnTo>
                    <a:pt x="1892" y="541248"/>
                  </a:lnTo>
                  <a:lnTo>
                    <a:pt x="2006" y="541083"/>
                  </a:lnTo>
                  <a:close/>
                </a:path>
                <a:path w="128905" h="548004">
                  <a:moveTo>
                    <a:pt x="2438" y="541807"/>
                  </a:moveTo>
                  <a:lnTo>
                    <a:pt x="2298" y="541693"/>
                  </a:lnTo>
                  <a:lnTo>
                    <a:pt x="2120" y="541515"/>
                  </a:lnTo>
                  <a:lnTo>
                    <a:pt x="1930" y="541477"/>
                  </a:lnTo>
                  <a:lnTo>
                    <a:pt x="1778" y="541439"/>
                  </a:lnTo>
                  <a:lnTo>
                    <a:pt x="1587" y="541401"/>
                  </a:lnTo>
                  <a:lnTo>
                    <a:pt x="1739" y="541528"/>
                  </a:lnTo>
                  <a:lnTo>
                    <a:pt x="2032" y="541655"/>
                  </a:lnTo>
                  <a:lnTo>
                    <a:pt x="2438" y="541807"/>
                  </a:lnTo>
                  <a:close/>
                </a:path>
                <a:path w="128905" h="548004">
                  <a:moveTo>
                    <a:pt x="3086" y="544474"/>
                  </a:moveTo>
                  <a:lnTo>
                    <a:pt x="2844" y="544004"/>
                  </a:lnTo>
                  <a:lnTo>
                    <a:pt x="2311" y="544004"/>
                  </a:lnTo>
                  <a:lnTo>
                    <a:pt x="3086" y="544474"/>
                  </a:lnTo>
                  <a:close/>
                </a:path>
                <a:path w="128905" h="548004">
                  <a:moveTo>
                    <a:pt x="3213" y="541693"/>
                  </a:moveTo>
                  <a:lnTo>
                    <a:pt x="2489" y="541528"/>
                  </a:lnTo>
                  <a:lnTo>
                    <a:pt x="2133" y="541426"/>
                  </a:lnTo>
                  <a:lnTo>
                    <a:pt x="1993" y="541312"/>
                  </a:lnTo>
                  <a:lnTo>
                    <a:pt x="2057" y="541451"/>
                  </a:lnTo>
                  <a:lnTo>
                    <a:pt x="2552" y="541604"/>
                  </a:lnTo>
                  <a:lnTo>
                    <a:pt x="2946" y="541680"/>
                  </a:lnTo>
                  <a:lnTo>
                    <a:pt x="3213" y="541693"/>
                  </a:lnTo>
                  <a:close/>
                </a:path>
                <a:path w="128905" h="548004">
                  <a:moveTo>
                    <a:pt x="5346" y="547979"/>
                  </a:moveTo>
                  <a:lnTo>
                    <a:pt x="5003" y="547611"/>
                  </a:lnTo>
                  <a:lnTo>
                    <a:pt x="1625" y="546785"/>
                  </a:lnTo>
                  <a:lnTo>
                    <a:pt x="2451" y="547395"/>
                  </a:lnTo>
                  <a:lnTo>
                    <a:pt x="3327" y="547649"/>
                  </a:lnTo>
                  <a:lnTo>
                    <a:pt x="5346" y="547979"/>
                  </a:lnTo>
                  <a:close/>
                </a:path>
                <a:path w="128905" h="548004">
                  <a:moveTo>
                    <a:pt x="6248" y="530009"/>
                  </a:moveTo>
                  <a:lnTo>
                    <a:pt x="5130" y="530301"/>
                  </a:lnTo>
                  <a:lnTo>
                    <a:pt x="5753" y="530212"/>
                  </a:lnTo>
                  <a:lnTo>
                    <a:pt x="6057" y="530098"/>
                  </a:lnTo>
                  <a:lnTo>
                    <a:pt x="6248" y="530009"/>
                  </a:lnTo>
                  <a:close/>
                </a:path>
                <a:path w="128905" h="548004">
                  <a:moveTo>
                    <a:pt x="7531" y="526656"/>
                  </a:moveTo>
                  <a:lnTo>
                    <a:pt x="7277" y="526618"/>
                  </a:lnTo>
                  <a:lnTo>
                    <a:pt x="7010" y="526605"/>
                  </a:lnTo>
                  <a:lnTo>
                    <a:pt x="6769" y="526618"/>
                  </a:lnTo>
                  <a:lnTo>
                    <a:pt x="6959" y="526656"/>
                  </a:lnTo>
                  <a:lnTo>
                    <a:pt x="7239" y="526669"/>
                  </a:lnTo>
                  <a:lnTo>
                    <a:pt x="7531" y="526656"/>
                  </a:lnTo>
                  <a:close/>
                </a:path>
                <a:path w="128905" h="548004">
                  <a:moveTo>
                    <a:pt x="7670" y="542975"/>
                  </a:moveTo>
                  <a:lnTo>
                    <a:pt x="6870" y="542734"/>
                  </a:lnTo>
                  <a:lnTo>
                    <a:pt x="6400" y="544004"/>
                  </a:lnTo>
                  <a:lnTo>
                    <a:pt x="7670" y="542975"/>
                  </a:lnTo>
                  <a:close/>
                </a:path>
                <a:path w="128905" h="548004">
                  <a:moveTo>
                    <a:pt x="7861" y="474586"/>
                  </a:moveTo>
                  <a:close/>
                </a:path>
                <a:path w="128905" h="548004">
                  <a:moveTo>
                    <a:pt x="8445" y="473887"/>
                  </a:moveTo>
                  <a:lnTo>
                    <a:pt x="8115" y="474040"/>
                  </a:lnTo>
                  <a:lnTo>
                    <a:pt x="7924" y="474319"/>
                  </a:lnTo>
                  <a:lnTo>
                    <a:pt x="7874" y="474586"/>
                  </a:lnTo>
                  <a:lnTo>
                    <a:pt x="8445" y="473887"/>
                  </a:lnTo>
                  <a:close/>
                </a:path>
                <a:path w="128905" h="548004">
                  <a:moveTo>
                    <a:pt x="8851" y="484314"/>
                  </a:moveTo>
                  <a:lnTo>
                    <a:pt x="8661" y="484022"/>
                  </a:lnTo>
                  <a:lnTo>
                    <a:pt x="7607" y="484314"/>
                  </a:lnTo>
                  <a:lnTo>
                    <a:pt x="8851" y="484314"/>
                  </a:lnTo>
                  <a:close/>
                </a:path>
                <a:path w="128905" h="548004">
                  <a:moveTo>
                    <a:pt x="9118" y="546671"/>
                  </a:moveTo>
                  <a:lnTo>
                    <a:pt x="7531" y="546036"/>
                  </a:lnTo>
                  <a:lnTo>
                    <a:pt x="4686" y="545134"/>
                  </a:lnTo>
                  <a:lnTo>
                    <a:pt x="4038" y="545058"/>
                  </a:lnTo>
                  <a:lnTo>
                    <a:pt x="3086" y="544474"/>
                  </a:lnTo>
                  <a:lnTo>
                    <a:pt x="3327" y="544982"/>
                  </a:lnTo>
                  <a:lnTo>
                    <a:pt x="1511" y="544753"/>
                  </a:lnTo>
                  <a:lnTo>
                    <a:pt x="4737" y="545693"/>
                  </a:lnTo>
                  <a:lnTo>
                    <a:pt x="3365" y="545528"/>
                  </a:lnTo>
                  <a:lnTo>
                    <a:pt x="7188" y="546582"/>
                  </a:lnTo>
                  <a:lnTo>
                    <a:pt x="7531" y="546938"/>
                  </a:lnTo>
                  <a:lnTo>
                    <a:pt x="6007" y="546874"/>
                  </a:lnTo>
                  <a:lnTo>
                    <a:pt x="4762" y="546595"/>
                  </a:lnTo>
                  <a:lnTo>
                    <a:pt x="5626" y="546862"/>
                  </a:lnTo>
                  <a:lnTo>
                    <a:pt x="3924" y="546900"/>
                  </a:lnTo>
                  <a:lnTo>
                    <a:pt x="6045" y="547433"/>
                  </a:lnTo>
                  <a:lnTo>
                    <a:pt x="8750" y="547560"/>
                  </a:lnTo>
                  <a:lnTo>
                    <a:pt x="8940" y="547116"/>
                  </a:lnTo>
                  <a:lnTo>
                    <a:pt x="6858" y="546239"/>
                  </a:lnTo>
                  <a:lnTo>
                    <a:pt x="7620" y="546265"/>
                  </a:lnTo>
                  <a:lnTo>
                    <a:pt x="8496" y="546531"/>
                  </a:lnTo>
                  <a:lnTo>
                    <a:pt x="9118" y="546671"/>
                  </a:lnTo>
                  <a:close/>
                </a:path>
                <a:path w="128905" h="548004">
                  <a:moveTo>
                    <a:pt x="9131" y="468134"/>
                  </a:moveTo>
                  <a:lnTo>
                    <a:pt x="8978" y="467804"/>
                  </a:lnTo>
                  <a:lnTo>
                    <a:pt x="7950" y="467804"/>
                  </a:lnTo>
                  <a:lnTo>
                    <a:pt x="9131" y="468134"/>
                  </a:lnTo>
                  <a:close/>
                </a:path>
                <a:path w="128905" h="548004">
                  <a:moveTo>
                    <a:pt x="9385" y="486854"/>
                  </a:moveTo>
                  <a:lnTo>
                    <a:pt x="8547" y="485584"/>
                  </a:lnTo>
                  <a:lnTo>
                    <a:pt x="9321" y="486854"/>
                  </a:lnTo>
                  <a:close/>
                </a:path>
                <a:path w="128905" h="548004">
                  <a:moveTo>
                    <a:pt x="9410" y="542734"/>
                  </a:moveTo>
                  <a:lnTo>
                    <a:pt x="7467" y="541464"/>
                  </a:lnTo>
                  <a:lnTo>
                    <a:pt x="6083" y="541464"/>
                  </a:lnTo>
                  <a:lnTo>
                    <a:pt x="7150" y="542734"/>
                  </a:lnTo>
                  <a:lnTo>
                    <a:pt x="7670" y="542734"/>
                  </a:lnTo>
                  <a:lnTo>
                    <a:pt x="7886" y="542810"/>
                  </a:lnTo>
                  <a:lnTo>
                    <a:pt x="9410" y="542734"/>
                  </a:lnTo>
                  <a:close/>
                </a:path>
                <a:path w="128905" h="548004">
                  <a:moveTo>
                    <a:pt x="9499" y="493204"/>
                  </a:moveTo>
                  <a:lnTo>
                    <a:pt x="7950" y="491934"/>
                  </a:lnTo>
                  <a:lnTo>
                    <a:pt x="8928" y="493204"/>
                  </a:lnTo>
                  <a:lnTo>
                    <a:pt x="9499" y="493204"/>
                  </a:lnTo>
                  <a:close/>
                </a:path>
                <a:path w="128905" h="548004">
                  <a:moveTo>
                    <a:pt x="10134" y="469074"/>
                  </a:moveTo>
                  <a:lnTo>
                    <a:pt x="9334" y="468198"/>
                  </a:lnTo>
                  <a:lnTo>
                    <a:pt x="9131" y="468134"/>
                  </a:lnTo>
                  <a:lnTo>
                    <a:pt x="9537" y="469074"/>
                  </a:lnTo>
                  <a:lnTo>
                    <a:pt x="10134" y="469074"/>
                  </a:lnTo>
                  <a:close/>
                </a:path>
                <a:path w="128905" h="548004">
                  <a:moveTo>
                    <a:pt x="10185" y="492658"/>
                  </a:moveTo>
                  <a:lnTo>
                    <a:pt x="9385" y="491934"/>
                  </a:lnTo>
                  <a:lnTo>
                    <a:pt x="8051" y="491934"/>
                  </a:lnTo>
                  <a:lnTo>
                    <a:pt x="10185" y="492658"/>
                  </a:lnTo>
                  <a:close/>
                </a:path>
                <a:path w="128905" h="548004">
                  <a:moveTo>
                    <a:pt x="10375" y="494474"/>
                  </a:moveTo>
                  <a:lnTo>
                    <a:pt x="8458" y="493204"/>
                  </a:lnTo>
                  <a:lnTo>
                    <a:pt x="9639" y="494474"/>
                  </a:lnTo>
                  <a:lnTo>
                    <a:pt x="10375" y="494474"/>
                  </a:lnTo>
                  <a:close/>
                </a:path>
                <a:path w="128905" h="548004">
                  <a:moveTo>
                    <a:pt x="10515" y="471411"/>
                  </a:moveTo>
                  <a:lnTo>
                    <a:pt x="10299" y="471335"/>
                  </a:lnTo>
                  <a:lnTo>
                    <a:pt x="10121" y="471271"/>
                  </a:lnTo>
                  <a:lnTo>
                    <a:pt x="9791" y="471195"/>
                  </a:lnTo>
                  <a:lnTo>
                    <a:pt x="8432" y="471487"/>
                  </a:lnTo>
                  <a:lnTo>
                    <a:pt x="9486" y="471538"/>
                  </a:lnTo>
                  <a:lnTo>
                    <a:pt x="10096" y="471500"/>
                  </a:lnTo>
                  <a:lnTo>
                    <a:pt x="10515" y="471411"/>
                  </a:lnTo>
                  <a:close/>
                </a:path>
                <a:path w="128905" h="548004">
                  <a:moveTo>
                    <a:pt x="11099" y="544004"/>
                  </a:moveTo>
                  <a:lnTo>
                    <a:pt x="7886" y="542810"/>
                  </a:lnTo>
                  <a:lnTo>
                    <a:pt x="7670" y="542975"/>
                  </a:lnTo>
                  <a:lnTo>
                    <a:pt x="11099" y="544004"/>
                  </a:lnTo>
                  <a:close/>
                </a:path>
                <a:path w="128905" h="548004">
                  <a:moveTo>
                    <a:pt x="11391" y="502094"/>
                  </a:moveTo>
                  <a:lnTo>
                    <a:pt x="9893" y="500824"/>
                  </a:lnTo>
                  <a:lnTo>
                    <a:pt x="10414" y="502094"/>
                  </a:lnTo>
                  <a:lnTo>
                    <a:pt x="11391" y="502094"/>
                  </a:lnTo>
                  <a:close/>
                </a:path>
                <a:path w="128905" h="548004">
                  <a:moveTo>
                    <a:pt x="12776" y="507174"/>
                  </a:moveTo>
                  <a:lnTo>
                    <a:pt x="12141" y="506869"/>
                  </a:lnTo>
                  <a:lnTo>
                    <a:pt x="12636" y="507174"/>
                  </a:lnTo>
                  <a:lnTo>
                    <a:pt x="12776" y="507174"/>
                  </a:lnTo>
                  <a:close/>
                </a:path>
                <a:path w="128905" h="548004">
                  <a:moveTo>
                    <a:pt x="13030" y="545274"/>
                  </a:moveTo>
                  <a:lnTo>
                    <a:pt x="6400" y="544004"/>
                  </a:lnTo>
                  <a:lnTo>
                    <a:pt x="3530" y="542734"/>
                  </a:lnTo>
                  <a:lnTo>
                    <a:pt x="3276" y="542734"/>
                  </a:lnTo>
                  <a:lnTo>
                    <a:pt x="5054" y="544004"/>
                  </a:lnTo>
                  <a:lnTo>
                    <a:pt x="5486" y="544004"/>
                  </a:lnTo>
                  <a:lnTo>
                    <a:pt x="6502" y="545274"/>
                  </a:lnTo>
                  <a:lnTo>
                    <a:pt x="13030" y="545274"/>
                  </a:lnTo>
                  <a:close/>
                </a:path>
                <a:path w="128905" h="548004">
                  <a:moveTo>
                    <a:pt x="13144" y="503250"/>
                  </a:moveTo>
                  <a:lnTo>
                    <a:pt x="12649" y="503021"/>
                  </a:lnTo>
                  <a:lnTo>
                    <a:pt x="12153" y="502793"/>
                  </a:lnTo>
                  <a:lnTo>
                    <a:pt x="11849" y="502602"/>
                  </a:lnTo>
                  <a:lnTo>
                    <a:pt x="11595" y="502780"/>
                  </a:lnTo>
                  <a:lnTo>
                    <a:pt x="11506" y="502945"/>
                  </a:lnTo>
                  <a:lnTo>
                    <a:pt x="13144" y="503250"/>
                  </a:lnTo>
                  <a:close/>
                </a:path>
                <a:path w="128905" h="548004">
                  <a:moveTo>
                    <a:pt x="14744" y="537654"/>
                  </a:moveTo>
                  <a:lnTo>
                    <a:pt x="13716" y="537337"/>
                  </a:lnTo>
                  <a:lnTo>
                    <a:pt x="13817" y="537654"/>
                  </a:lnTo>
                  <a:lnTo>
                    <a:pt x="14744" y="537654"/>
                  </a:lnTo>
                  <a:close/>
                </a:path>
                <a:path w="128905" h="548004">
                  <a:moveTo>
                    <a:pt x="15113" y="538924"/>
                  </a:moveTo>
                  <a:lnTo>
                    <a:pt x="13055" y="537654"/>
                  </a:lnTo>
                  <a:lnTo>
                    <a:pt x="13741" y="538924"/>
                  </a:lnTo>
                  <a:lnTo>
                    <a:pt x="15113" y="538924"/>
                  </a:lnTo>
                  <a:close/>
                </a:path>
                <a:path w="128905" h="548004">
                  <a:moveTo>
                    <a:pt x="19443" y="520331"/>
                  </a:moveTo>
                  <a:lnTo>
                    <a:pt x="19011" y="520433"/>
                  </a:lnTo>
                  <a:lnTo>
                    <a:pt x="19240" y="520433"/>
                  </a:lnTo>
                  <a:lnTo>
                    <a:pt x="19380" y="520382"/>
                  </a:lnTo>
                  <a:close/>
                </a:path>
                <a:path w="128905" h="548004">
                  <a:moveTo>
                    <a:pt x="20472" y="534009"/>
                  </a:moveTo>
                  <a:lnTo>
                    <a:pt x="17576" y="533450"/>
                  </a:lnTo>
                  <a:lnTo>
                    <a:pt x="16319" y="533158"/>
                  </a:lnTo>
                  <a:lnTo>
                    <a:pt x="17487" y="533463"/>
                  </a:lnTo>
                  <a:lnTo>
                    <a:pt x="18046" y="533641"/>
                  </a:lnTo>
                  <a:lnTo>
                    <a:pt x="18262" y="533806"/>
                  </a:lnTo>
                  <a:lnTo>
                    <a:pt x="18796" y="533908"/>
                  </a:lnTo>
                  <a:lnTo>
                    <a:pt x="20307" y="534123"/>
                  </a:lnTo>
                  <a:lnTo>
                    <a:pt x="20472" y="534009"/>
                  </a:lnTo>
                  <a:close/>
                </a:path>
                <a:path w="128905" h="548004">
                  <a:moveTo>
                    <a:pt x="20599" y="520077"/>
                  </a:moveTo>
                  <a:lnTo>
                    <a:pt x="19494" y="519836"/>
                  </a:lnTo>
                  <a:lnTo>
                    <a:pt x="19723" y="520153"/>
                  </a:lnTo>
                  <a:lnTo>
                    <a:pt x="19443" y="520331"/>
                  </a:lnTo>
                  <a:lnTo>
                    <a:pt x="20599" y="520077"/>
                  </a:lnTo>
                  <a:close/>
                </a:path>
                <a:path w="128905" h="548004">
                  <a:moveTo>
                    <a:pt x="20828" y="528764"/>
                  </a:moveTo>
                  <a:lnTo>
                    <a:pt x="19786" y="528764"/>
                  </a:lnTo>
                  <a:lnTo>
                    <a:pt x="20739" y="530034"/>
                  </a:lnTo>
                  <a:lnTo>
                    <a:pt x="20828" y="528764"/>
                  </a:lnTo>
                  <a:close/>
                </a:path>
                <a:path w="128905" h="548004">
                  <a:moveTo>
                    <a:pt x="21247" y="413562"/>
                  </a:moveTo>
                  <a:lnTo>
                    <a:pt x="21132" y="413194"/>
                  </a:lnTo>
                  <a:lnTo>
                    <a:pt x="20358" y="413194"/>
                  </a:lnTo>
                  <a:lnTo>
                    <a:pt x="21247" y="413562"/>
                  </a:lnTo>
                  <a:close/>
                </a:path>
                <a:path w="128905" h="548004">
                  <a:moveTo>
                    <a:pt x="22085" y="408863"/>
                  </a:moveTo>
                  <a:lnTo>
                    <a:pt x="21475" y="408609"/>
                  </a:lnTo>
                  <a:lnTo>
                    <a:pt x="22085" y="408863"/>
                  </a:lnTo>
                  <a:close/>
                </a:path>
                <a:path w="128905" h="548004">
                  <a:moveTo>
                    <a:pt x="22479" y="410603"/>
                  </a:moveTo>
                  <a:lnTo>
                    <a:pt x="22174" y="410375"/>
                  </a:lnTo>
                  <a:lnTo>
                    <a:pt x="22161" y="410502"/>
                  </a:lnTo>
                  <a:lnTo>
                    <a:pt x="22479" y="410603"/>
                  </a:lnTo>
                  <a:close/>
                </a:path>
                <a:path w="128905" h="548004">
                  <a:moveTo>
                    <a:pt x="22656" y="414312"/>
                  </a:moveTo>
                  <a:lnTo>
                    <a:pt x="22402" y="414032"/>
                  </a:lnTo>
                  <a:lnTo>
                    <a:pt x="21247" y="413562"/>
                  </a:lnTo>
                  <a:lnTo>
                    <a:pt x="21399" y="414070"/>
                  </a:lnTo>
                  <a:lnTo>
                    <a:pt x="22656" y="414312"/>
                  </a:lnTo>
                  <a:close/>
                </a:path>
                <a:path w="128905" h="548004">
                  <a:moveTo>
                    <a:pt x="23050" y="523684"/>
                  </a:moveTo>
                  <a:lnTo>
                    <a:pt x="20002" y="522414"/>
                  </a:lnTo>
                  <a:lnTo>
                    <a:pt x="21043" y="522414"/>
                  </a:lnTo>
                  <a:lnTo>
                    <a:pt x="22250" y="521144"/>
                  </a:lnTo>
                  <a:lnTo>
                    <a:pt x="18580" y="521144"/>
                  </a:lnTo>
                  <a:lnTo>
                    <a:pt x="15786" y="519874"/>
                  </a:lnTo>
                  <a:lnTo>
                    <a:pt x="20764" y="518604"/>
                  </a:lnTo>
                  <a:lnTo>
                    <a:pt x="19685" y="517334"/>
                  </a:lnTo>
                  <a:lnTo>
                    <a:pt x="20294" y="516064"/>
                  </a:lnTo>
                  <a:lnTo>
                    <a:pt x="15252" y="516064"/>
                  </a:lnTo>
                  <a:lnTo>
                    <a:pt x="15252" y="524954"/>
                  </a:lnTo>
                  <a:lnTo>
                    <a:pt x="12966" y="524954"/>
                  </a:lnTo>
                  <a:lnTo>
                    <a:pt x="11379" y="523684"/>
                  </a:lnTo>
                  <a:lnTo>
                    <a:pt x="15252" y="524954"/>
                  </a:lnTo>
                  <a:lnTo>
                    <a:pt x="15252" y="516064"/>
                  </a:lnTo>
                  <a:lnTo>
                    <a:pt x="10274" y="516064"/>
                  </a:lnTo>
                  <a:lnTo>
                    <a:pt x="6845" y="516064"/>
                  </a:lnTo>
                  <a:lnTo>
                    <a:pt x="8890" y="517334"/>
                  </a:lnTo>
                  <a:lnTo>
                    <a:pt x="10350" y="518604"/>
                  </a:lnTo>
                  <a:lnTo>
                    <a:pt x="7632" y="518604"/>
                  </a:lnTo>
                  <a:lnTo>
                    <a:pt x="8013" y="519874"/>
                  </a:lnTo>
                  <a:lnTo>
                    <a:pt x="8623" y="519874"/>
                  </a:lnTo>
                  <a:lnTo>
                    <a:pt x="8343" y="521144"/>
                  </a:lnTo>
                  <a:lnTo>
                    <a:pt x="7378" y="521144"/>
                  </a:lnTo>
                  <a:lnTo>
                    <a:pt x="8267" y="523697"/>
                  </a:lnTo>
                  <a:lnTo>
                    <a:pt x="9410" y="524954"/>
                  </a:lnTo>
                  <a:lnTo>
                    <a:pt x="5969" y="524954"/>
                  </a:lnTo>
                  <a:lnTo>
                    <a:pt x="6997" y="526224"/>
                  </a:lnTo>
                  <a:lnTo>
                    <a:pt x="10388" y="526224"/>
                  </a:lnTo>
                  <a:lnTo>
                    <a:pt x="11760" y="527494"/>
                  </a:lnTo>
                  <a:lnTo>
                    <a:pt x="5435" y="527494"/>
                  </a:lnTo>
                  <a:lnTo>
                    <a:pt x="14566" y="528764"/>
                  </a:lnTo>
                  <a:lnTo>
                    <a:pt x="13576" y="528764"/>
                  </a:lnTo>
                  <a:lnTo>
                    <a:pt x="13576" y="531304"/>
                  </a:lnTo>
                  <a:lnTo>
                    <a:pt x="10020" y="531304"/>
                  </a:lnTo>
                  <a:lnTo>
                    <a:pt x="10058" y="530402"/>
                  </a:lnTo>
                  <a:lnTo>
                    <a:pt x="13576" y="531304"/>
                  </a:lnTo>
                  <a:lnTo>
                    <a:pt x="13576" y="528764"/>
                  </a:lnTo>
                  <a:lnTo>
                    <a:pt x="10871" y="528764"/>
                  </a:lnTo>
                  <a:lnTo>
                    <a:pt x="12458" y="530034"/>
                  </a:lnTo>
                  <a:lnTo>
                    <a:pt x="10820" y="530034"/>
                  </a:lnTo>
                  <a:lnTo>
                    <a:pt x="8559" y="528764"/>
                  </a:lnTo>
                  <a:lnTo>
                    <a:pt x="8610" y="530034"/>
                  </a:lnTo>
                  <a:lnTo>
                    <a:pt x="6324" y="530034"/>
                  </a:lnTo>
                  <a:lnTo>
                    <a:pt x="4686" y="531304"/>
                  </a:lnTo>
                  <a:lnTo>
                    <a:pt x="5613" y="531304"/>
                  </a:lnTo>
                  <a:lnTo>
                    <a:pt x="12661" y="532574"/>
                  </a:lnTo>
                  <a:lnTo>
                    <a:pt x="6921" y="532574"/>
                  </a:lnTo>
                  <a:lnTo>
                    <a:pt x="6667" y="532574"/>
                  </a:lnTo>
                  <a:lnTo>
                    <a:pt x="7747" y="533184"/>
                  </a:lnTo>
                  <a:lnTo>
                    <a:pt x="8661" y="533844"/>
                  </a:lnTo>
                  <a:lnTo>
                    <a:pt x="622" y="533844"/>
                  </a:lnTo>
                  <a:lnTo>
                    <a:pt x="4191" y="535114"/>
                  </a:lnTo>
                  <a:lnTo>
                    <a:pt x="4533" y="535114"/>
                  </a:lnTo>
                  <a:lnTo>
                    <a:pt x="7810" y="536384"/>
                  </a:lnTo>
                  <a:lnTo>
                    <a:pt x="0" y="536384"/>
                  </a:lnTo>
                  <a:lnTo>
                    <a:pt x="4483" y="538924"/>
                  </a:lnTo>
                  <a:lnTo>
                    <a:pt x="6223" y="540194"/>
                  </a:lnTo>
                  <a:lnTo>
                    <a:pt x="9563" y="541464"/>
                  </a:lnTo>
                  <a:lnTo>
                    <a:pt x="11074" y="542734"/>
                  </a:lnTo>
                  <a:lnTo>
                    <a:pt x="11239" y="542734"/>
                  </a:lnTo>
                  <a:lnTo>
                    <a:pt x="11811" y="544004"/>
                  </a:lnTo>
                  <a:lnTo>
                    <a:pt x="14020" y="542734"/>
                  </a:lnTo>
                  <a:lnTo>
                    <a:pt x="17373" y="542734"/>
                  </a:lnTo>
                  <a:lnTo>
                    <a:pt x="11785" y="540194"/>
                  </a:lnTo>
                  <a:lnTo>
                    <a:pt x="15100" y="541464"/>
                  </a:lnTo>
                  <a:lnTo>
                    <a:pt x="15354" y="541464"/>
                  </a:lnTo>
                  <a:lnTo>
                    <a:pt x="14122" y="540194"/>
                  </a:lnTo>
                  <a:lnTo>
                    <a:pt x="12217" y="540194"/>
                  </a:lnTo>
                  <a:lnTo>
                    <a:pt x="8699" y="538924"/>
                  </a:lnTo>
                  <a:lnTo>
                    <a:pt x="16573" y="540194"/>
                  </a:lnTo>
                  <a:lnTo>
                    <a:pt x="13449" y="538924"/>
                  </a:lnTo>
                  <a:lnTo>
                    <a:pt x="13741" y="538924"/>
                  </a:lnTo>
                  <a:lnTo>
                    <a:pt x="11760" y="537654"/>
                  </a:lnTo>
                  <a:lnTo>
                    <a:pt x="13055" y="537654"/>
                  </a:lnTo>
                  <a:lnTo>
                    <a:pt x="13817" y="537654"/>
                  </a:lnTo>
                  <a:lnTo>
                    <a:pt x="13233" y="537184"/>
                  </a:lnTo>
                  <a:lnTo>
                    <a:pt x="10731" y="536384"/>
                  </a:lnTo>
                  <a:lnTo>
                    <a:pt x="12268" y="536384"/>
                  </a:lnTo>
                  <a:lnTo>
                    <a:pt x="13233" y="537184"/>
                  </a:lnTo>
                  <a:lnTo>
                    <a:pt x="13716" y="537337"/>
                  </a:lnTo>
                  <a:lnTo>
                    <a:pt x="13423" y="536384"/>
                  </a:lnTo>
                  <a:lnTo>
                    <a:pt x="16814" y="536384"/>
                  </a:lnTo>
                  <a:lnTo>
                    <a:pt x="17691" y="536384"/>
                  </a:lnTo>
                  <a:lnTo>
                    <a:pt x="17843" y="536384"/>
                  </a:lnTo>
                  <a:lnTo>
                    <a:pt x="15341" y="535698"/>
                  </a:lnTo>
                  <a:lnTo>
                    <a:pt x="16116" y="536067"/>
                  </a:lnTo>
                  <a:lnTo>
                    <a:pt x="11493" y="535114"/>
                  </a:lnTo>
                  <a:lnTo>
                    <a:pt x="13195" y="535114"/>
                  </a:lnTo>
                  <a:lnTo>
                    <a:pt x="15341" y="535698"/>
                  </a:lnTo>
                  <a:lnTo>
                    <a:pt x="14071" y="535114"/>
                  </a:lnTo>
                  <a:lnTo>
                    <a:pt x="19062" y="535114"/>
                  </a:lnTo>
                  <a:lnTo>
                    <a:pt x="18262" y="533844"/>
                  </a:lnTo>
                  <a:lnTo>
                    <a:pt x="14516" y="533844"/>
                  </a:lnTo>
                  <a:lnTo>
                    <a:pt x="16891" y="532574"/>
                  </a:lnTo>
                  <a:lnTo>
                    <a:pt x="17018" y="532574"/>
                  </a:lnTo>
                  <a:lnTo>
                    <a:pt x="18110" y="531304"/>
                  </a:lnTo>
                  <a:lnTo>
                    <a:pt x="19596" y="530034"/>
                  </a:lnTo>
                  <a:lnTo>
                    <a:pt x="16484" y="530034"/>
                  </a:lnTo>
                  <a:lnTo>
                    <a:pt x="17322" y="528764"/>
                  </a:lnTo>
                  <a:lnTo>
                    <a:pt x="19024" y="528764"/>
                  </a:lnTo>
                  <a:lnTo>
                    <a:pt x="18656" y="527494"/>
                  </a:lnTo>
                  <a:lnTo>
                    <a:pt x="21450" y="528764"/>
                  </a:lnTo>
                  <a:lnTo>
                    <a:pt x="21437" y="528612"/>
                  </a:lnTo>
                  <a:lnTo>
                    <a:pt x="21666" y="528675"/>
                  </a:lnTo>
                  <a:lnTo>
                    <a:pt x="22186" y="528815"/>
                  </a:lnTo>
                  <a:lnTo>
                    <a:pt x="21437" y="528535"/>
                  </a:lnTo>
                  <a:lnTo>
                    <a:pt x="21437" y="527494"/>
                  </a:lnTo>
                  <a:lnTo>
                    <a:pt x="18389" y="526224"/>
                  </a:lnTo>
                  <a:lnTo>
                    <a:pt x="20434" y="526224"/>
                  </a:lnTo>
                  <a:lnTo>
                    <a:pt x="17805" y="524954"/>
                  </a:lnTo>
                  <a:lnTo>
                    <a:pt x="19481" y="524954"/>
                  </a:lnTo>
                  <a:lnTo>
                    <a:pt x="19265" y="523697"/>
                  </a:lnTo>
                  <a:lnTo>
                    <a:pt x="21755" y="524954"/>
                  </a:lnTo>
                  <a:lnTo>
                    <a:pt x="22301" y="524332"/>
                  </a:lnTo>
                  <a:lnTo>
                    <a:pt x="22656" y="524383"/>
                  </a:lnTo>
                  <a:lnTo>
                    <a:pt x="23037" y="524433"/>
                  </a:lnTo>
                  <a:lnTo>
                    <a:pt x="22898" y="524395"/>
                  </a:lnTo>
                  <a:lnTo>
                    <a:pt x="22555" y="524344"/>
                  </a:lnTo>
                  <a:lnTo>
                    <a:pt x="22313" y="524319"/>
                  </a:lnTo>
                  <a:lnTo>
                    <a:pt x="22872" y="523684"/>
                  </a:lnTo>
                  <a:lnTo>
                    <a:pt x="23050" y="523684"/>
                  </a:lnTo>
                  <a:close/>
                </a:path>
                <a:path w="128905" h="548004">
                  <a:moveTo>
                    <a:pt x="23304" y="513867"/>
                  </a:moveTo>
                  <a:lnTo>
                    <a:pt x="22987" y="513715"/>
                  </a:lnTo>
                  <a:lnTo>
                    <a:pt x="23012" y="514235"/>
                  </a:lnTo>
                  <a:lnTo>
                    <a:pt x="23304" y="513867"/>
                  </a:lnTo>
                  <a:close/>
                </a:path>
                <a:path w="128905" h="548004">
                  <a:moveTo>
                    <a:pt x="25234" y="514794"/>
                  </a:moveTo>
                  <a:lnTo>
                    <a:pt x="23571" y="513524"/>
                  </a:lnTo>
                  <a:lnTo>
                    <a:pt x="23304" y="513867"/>
                  </a:lnTo>
                  <a:lnTo>
                    <a:pt x="25234" y="514794"/>
                  </a:lnTo>
                  <a:close/>
                </a:path>
                <a:path w="128905" h="548004">
                  <a:moveTo>
                    <a:pt x="25438" y="370141"/>
                  </a:moveTo>
                  <a:lnTo>
                    <a:pt x="25273" y="370014"/>
                  </a:lnTo>
                  <a:lnTo>
                    <a:pt x="25057" y="370014"/>
                  </a:lnTo>
                  <a:lnTo>
                    <a:pt x="25438" y="370141"/>
                  </a:lnTo>
                  <a:close/>
                </a:path>
                <a:path w="128905" h="548004">
                  <a:moveTo>
                    <a:pt x="26314" y="376364"/>
                  </a:moveTo>
                  <a:close/>
                </a:path>
                <a:path w="128905" h="548004">
                  <a:moveTo>
                    <a:pt x="26682" y="493102"/>
                  </a:moveTo>
                  <a:lnTo>
                    <a:pt x="25374" y="491934"/>
                  </a:lnTo>
                  <a:lnTo>
                    <a:pt x="25666" y="492696"/>
                  </a:lnTo>
                  <a:lnTo>
                    <a:pt x="26682" y="493102"/>
                  </a:lnTo>
                  <a:close/>
                </a:path>
                <a:path w="128905" h="548004">
                  <a:moveTo>
                    <a:pt x="28536" y="492607"/>
                  </a:moveTo>
                  <a:lnTo>
                    <a:pt x="28257" y="492645"/>
                  </a:lnTo>
                  <a:lnTo>
                    <a:pt x="28105" y="492760"/>
                  </a:lnTo>
                  <a:lnTo>
                    <a:pt x="28536" y="492607"/>
                  </a:lnTo>
                  <a:close/>
                </a:path>
                <a:path w="128905" h="548004">
                  <a:moveTo>
                    <a:pt x="28968" y="501650"/>
                  </a:moveTo>
                  <a:lnTo>
                    <a:pt x="28714" y="501548"/>
                  </a:lnTo>
                  <a:lnTo>
                    <a:pt x="28587" y="501586"/>
                  </a:lnTo>
                  <a:lnTo>
                    <a:pt x="28448" y="501688"/>
                  </a:lnTo>
                  <a:lnTo>
                    <a:pt x="28778" y="501675"/>
                  </a:lnTo>
                  <a:lnTo>
                    <a:pt x="28968" y="501650"/>
                  </a:lnTo>
                  <a:close/>
                </a:path>
                <a:path w="128905" h="548004">
                  <a:moveTo>
                    <a:pt x="30391" y="360273"/>
                  </a:moveTo>
                  <a:lnTo>
                    <a:pt x="30111" y="360184"/>
                  </a:lnTo>
                  <a:lnTo>
                    <a:pt x="29895" y="360133"/>
                  </a:lnTo>
                  <a:lnTo>
                    <a:pt x="30086" y="360210"/>
                  </a:lnTo>
                  <a:lnTo>
                    <a:pt x="30213" y="360235"/>
                  </a:lnTo>
                  <a:lnTo>
                    <a:pt x="30391" y="360273"/>
                  </a:lnTo>
                  <a:close/>
                </a:path>
                <a:path w="128905" h="548004">
                  <a:moveTo>
                    <a:pt x="30403" y="373316"/>
                  </a:moveTo>
                  <a:lnTo>
                    <a:pt x="28663" y="372554"/>
                  </a:lnTo>
                  <a:lnTo>
                    <a:pt x="29425" y="373824"/>
                  </a:lnTo>
                  <a:lnTo>
                    <a:pt x="30314" y="373824"/>
                  </a:lnTo>
                  <a:lnTo>
                    <a:pt x="30403" y="373316"/>
                  </a:lnTo>
                  <a:close/>
                </a:path>
                <a:path w="128905" h="548004">
                  <a:moveTo>
                    <a:pt x="30530" y="470408"/>
                  </a:moveTo>
                  <a:lnTo>
                    <a:pt x="30200" y="470344"/>
                  </a:lnTo>
                  <a:lnTo>
                    <a:pt x="29451" y="471081"/>
                  </a:lnTo>
                  <a:lnTo>
                    <a:pt x="29591" y="471106"/>
                  </a:lnTo>
                  <a:lnTo>
                    <a:pt x="30530" y="470408"/>
                  </a:lnTo>
                  <a:close/>
                </a:path>
                <a:path w="128905" h="548004">
                  <a:moveTo>
                    <a:pt x="30810" y="465264"/>
                  </a:moveTo>
                  <a:lnTo>
                    <a:pt x="29552" y="463994"/>
                  </a:lnTo>
                  <a:lnTo>
                    <a:pt x="28244" y="463994"/>
                  </a:lnTo>
                  <a:lnTo>
                    <a:pt x="30810" y="465264"/>
                  </a:lnTo>
                  <a:close/>
                </a:path>
                <a:path w="128905" h="548004">
                  <a:moveTo>
                    <a:pt x="31140" y="478917"/>
                  </a:moveTo>
                  <a:lnTo>
                    <a:pt x="30911" y="478891"/>
                  </a:lnTo>
                  <a:lnTo>
                    <a:pt x="30670" y="478967"/>
                  </a:lnTo>
                  <a:lnTo>
                    <a:pt x="31140" y="478917"/>
                  </a:lnTo>
                  <a:close/>
                </a:path>
                <a:path w="128905" h="548004">
                  <a:moveTo>
                    <a:pt x="31318" y="478929"/>
                  </a:moveTo>
                  <a:lnTo>
                    <a:pt x="30962" y="478688"/>
                  </a:lnTo>
                  <a:lnTo>
                    <a:pt x="30822" y="478675"/>
                  </a:lnTo>
                  <a:lnTo>
                    <a:pt x="30594" y="478675"/>
                  </a:lnTo>
                  <a:lnTo>
                    <a:pt x="30988" y="478802"/>
                  </a:lnTo>
                  <a:lnTo>
                    <a:pt x="31115" y="478891"/>
                  </a:lnTo>
                  <a:lnTo>
                    <a:pt x="31318" y="478929"/>
                  </a:lnTo>
                  <a:close/>
                </a:path>
                <a:path w="128905" h="548004">
                  <a:moveTo>
                    <a:pt x="31559" y="474065"/>
                  </a:moveTo>
                  <a:lnTo>
                    <a:pt x="31330" y="474052"/>
                  </a:lnTo>
                  <a:lnTo>
                    <a:pt x="30949" y="474052"/>
                  </a:lnTo>
                  <a:lnTo>
                    <a:pt x="31051" y="474179"/>
                  </a:lnTo>
                  <a:lnTo>
                    <a:pt x="31559" y="474065"/>
                  </a:lnTo>
                  <a:close/>
                </a:path>
                <a:path w="128905" h="548004">
                  <a:moveTo>
                    <a:pt x="32080" y="497014"/>
                  </a:moveTo>
                  <a:lnTo>
                    <a:pt x="32067" y="497205"/>
                  </a:lnTo>
                  <a:lnTo>
                    <a:pt x="32080" y="497014"/>
                  </a:lnTo>
                  <a:close/>
                </a:path>
                <a:path w="128905" h="548004">
                  <a:moveTo>
                    <a:pt x="32245" y="465264"/>
                  </a:moveTo>
                  <a:lnTo>
                    <a:pt x="31940" y="463994"/>
                  </a:lnTo>
                  <a:lnTo>
                    <a:pt x="29552" y="463994"/>
                  </a:lnTo>
                  <a:lnTo>
                    <a:pt x="32245" y="465264"/>
                  </a:lnTo>
                  <a:close/>
                </a:path>
                <a:path w="128905" h="548004">
                  <a:moveTo>
                    <a:pt x="32385" y="498284"/>
                  </a:moveTo>
                  <a:lnTo>
                    <a:pt x="32067" y="497205"/>
                  </a:lnTo>
                  <a:lnTo>
                    <a:pt x="32029" y="498284"/>
                  </a:lnTo>
                  <a:lnTo>
                    <a:pt x="32385" y="498284"/>
                  </a:lnTo>
                  <a:close/>
                </a:path>
                <a:path w="128905" h="548004">
                  <a:moveTo>
                    <a:pt x="32537" y="457644"/>
                  </a:moveTo>
                  <a:lnTo>
                    <a:pt x="29806" y="456463"/>
                  </a:lnTo>
                  <a:lnTo>
                    <a:pt x="31153" y="457644"/>
                  </a:lnTo>
                  <a:lnTo>
                    <a:pt x="32537" y="457644"/>
                  </a:lnTo>
                  <a:close/>
                </a:path>
                <a:path w="128905" h="548004">
                  <a:moveTo>
                    <a:pt x="32600" y="485584"/>
                  </a:moveTo>
                  <a:lnTo>
                    <a:pt x="31305" y="484314"/>
                  </a:lnTo>
                  <a:lnTo>
                    <a:pt x="31229" y="484441"/>
                  </a:lnTo>
                  <a:lnTo>
                    <a:pt x="32600" y="485584"/>
                  </a:lnTo>
                  <a:close/>
                </a:path>
                <a:path w="128905" h="548004">
                  <a:moveTo>
                    <a:pt x="32626" y="361759"/>
                  </a:moveTo>
                  <a:lnTo>
                    <a:pt x="31457" y="361124"/>
                  </a:lnTo>
                  <a:lnTo>
                    <a:pt x="30391" y="361124"/>
                  </a:lnTo>
                  <a:lnTo>
                    <a:pt x="32626" y="361759"/>
                  </a:lnTo>
                  <a:close/>
                </a:path>
                <a:path w="128905" h="548004">
                  <a:moveTo>
                    <a:pt x="33629" y="497154"/>
                  </a:moveTo>
                  <a:lnTo>
                    <a:pt x="33388" y="496951"/>
                  </a:lnTo>
                  <a:lnTo>
                    <a:pt x="33629" y="497154"/>
                  </a:lnTo>
                  <a:close/>
                </a:path>
                <a:path w="128905" h="548004">
                  <a:moveTo>
                    <a:pt x="33896" y="484441"/>
                  </a:moveTo>
                  <a:lnTo>
                    <a:pt x="33375" y="484365"/>
                  </a:lnTo>
                  <a:lnTo>
                    <a:pt x="32600" y="484327"/>
                  </a:lnTo>
                  <a:lnTo>
                    <a:pt x="32905" y="484378"/>
                  </a:lnTo>
                  <a:lnTo>
                    <a:pt x="33261" y="484428"/>
                  </a:lnTo>
                  <a:lnTo>
                    <a:pt x="33896" y="484441"/>
                  </a:lnTo>
                  <a:close/>
                </a:path>
                <a:path w="128905" h="548004">
                  <a:moveTo>
                    <a:pt x="34925" y="362394"/>
                  </a:moveTo>
                  <a:lnTo>
                    <a:pt x="32626" y="361759"/>
                  </a:lnTo>
                  <a:lnTo>
                    <a:pt x="33731" y="362343"/>
                  </a:lnTo>
                  <a:lnTo>
                    <a:pt x="28651" y="361124"/>
                  </a:lnTo>
                  <a:lnTo>
                    <a:pt x="31013" y="362394"/>
                  </a:lnTo>
                  <a:lnTo>
                    <a:pt x="33832" y="362394"/>
                  </a:lnTo>
                  <a:lnTo>
                    <a:pt x="33959" y="362394"/>
                  </a:lnTo>
                  <a:lnTo>
                    <a:pt x="34925" y="362394"/>
                  </a:lnTo>
                  <a:close/>
                </a:path>
                <a:path w="128905" h="548004">
                  <a:moveTo>
                    <a:pt x="35712" y="458914"/>
                  </a:moveTo>
                  <a:lnTo>
                    <a:pt x="35560" y="457644"/>
                  </a:lnTo>
                  <a:lnTo>
                    <a:pt x="32537" y="457644"/>
                  </a:lnTo>
                  <a:lnTo>
                    <a:pt x="33909" y="458914"/>
                  </a:lnTo>
                  <a:lnTo>
                    <a:pt x="35712" y="458914"/>
                  </a:lnTo>
                  <a:close/>
                </a:path>
                <a:path w="128905" h="548004">
                  <a:moveTo>
                    <a:pt x="37706" y="448081"/>
                  </a:moveTo>
                  <a:lnTo>
                    <a:pt x="37452" y="447967"/>
                  </a:lnTo>
                  <a:lnTo>
                    <a:pt x="37706" y="448081"/>
                  </a:lnTo>
                  <a:close/>
                </a:path>
                <a:path w="128905" h="548004">
                  <a:moveTo>
                    <a:pt x="40182" y="448005"/>
                  </a:moveTo>
                  <a:lnTo>
                    <a:pt x="37706" y="448081"/>
                  </a:lnTo>
                  <a:lnTo>
                    <a:pt x="38366" y="448373"/>
                  </a:lnTo>
                  <a:lnTo>
                    <a:pt x="40182" y="448005"/>
                  </a:lnTo>
                  <a:close/>
                </a:path>
                <a:path w="128905" h="548004">
                  <a:moveTo>
                    <a:pt x="41846" y="436676"/>
                  </a:moveTo>
                  <a:lnTo>
                    <a:pt x="41541" y="436054"/>
                  </a:lnTo>
                  <a:lnTo>
                    <a:pt x="40601" y="436054"/>
                  </a:lnTo>
                  <a:lnTo>
                    <a:pt x="41846" y="436676"/>
                  </a:lnTo>
                  <a:close/>
                </a:path>
                <a:path w="128905" h="548004">
                  <a:moveTo>
                    <a:pt x="46037" y="396684"/>
                  </a:moveTo>
                  <a:lnTo>
                    <a:pt x="43916" y="396684"/>
                  </a:lnTo>
                  <a:lnTo>
                    <a:pt x="45694" y="397954"/>
                  </a:lnTo>
                  <a:lnTo>
                    <a:pt x="46037" y="396684"/>
                  </a:lnTo>
                  <a:close/>
                </a:path>
                <a:path w="128905" h="548004">
                  <a:moveTo>
                    <a:pt x="46494" y="397954"/>
                  </a:moveTo>
                  <a:lnTo>
                    <a:pt x="45694" y="397954"/>
                  </a:lnTo>
                  <a:lnTo>
                    <a:pt x="44881" y="399224"/>
                  </a:lnTo>
                  <a:lnTo>
                    <a:pt x="46494" y="397954"/>
                  </a:lnTo>
                  <a:close/>
                </a:path>
                <a:path w="128905" h="548004">
                  <a:moveTo>
                    <a:pt x="47193" y="356616"/>
                  </a:moveTo>
                  <a:lnTo>
                    <a:pt x="45440" y="356171"/>
                  </a:lnTo>
                  <a:lnTo>
                    <a:pt x="45580" y="356285"/>
                  </a:lnTo>
                  <a:lnTo>
                    <a:pt x="46113" y="356400"/>
                  </a:lnTo>
                  <a:lnTo>
                    <a:pt x="46647" y="356514"/>
                  </a:lnTo>
                  <a:lnTo>
                    <a:pt x="47193" y="356616"/>
                  </a:lnTo>
                  <a:close/>
                </a:path>
                <a:path w="128905" h="548004">
                  <a:moveTo>
                    <a:pt x="48475" y="384797"/>
                  </a:moveTo>
                  <a:lnTo>
                    <a:pt x="47993" y="383984"/>
                  </a:lnTo>
                  <a:lnTo>
                    <a:pt x="47485" y="383984"/>
                  </a:lnTo>
                  <a:lnTo>
                    <a:pt x="48234" y="384733"/>
                  </a:lnTo>
                  <a:lnTo>
                    <a:pt x="48475" y="384797"/>
                  </a:lnTo>
                  <a:close/>
                </a:path>
                <a:path w="128905" h="548004">
                  <a:moveTo>
                    <a:pt x="48577" y="420814"/>
                  </a:moveTo>
                  <a:lnTo>
                    <a:pt x="47625" y="419544"/>
                  </a:lnTo>
                  <a:lnTo>
                    <a:pt x="47853" y="419544"/>
                  </a:lnTo>
                  <a:lnTo>
                    <a:pt x="42430" y="418274"/>
                  </a:lnTo>
                  <a:lnTo>
                    <a:pt x="45669" y="417004"/>
                  </a:lnTo>
                  <a:lnTo>
                    <a:pt x="20840" y="417004"/>
                  </a:lnTo>
                  <a:lnTo>
                    <a:pt x="17881" y="417004"/>
                  </a:lnTo>
                  <a:lnTo>
                    <a:pt x="19240" y="418274"/>
                  </a:lnTo>
                  <a:lnTo>
                    <a:pt x="18948" y="419544"/>
                  </a:lnTo>
                  <a:lnTo>
                    <a:pt x="20066" y="419544"/>
                  </a:lnTo>
                  <a:lnTo>
                    <a:pt x="23825" y="420814"/>
                  </a:lnTo>
                  <a:lnTo>
                    <a:pt x="22085" y="420814"/>
                  </a:lnTo>
                  <a:lnTo>
                    <a:pt x="24523" y="422084"/>
                  </a:lnTo>
                  <a:lnTo>
                    <a:pt x="24041" y="422084"/>
                  </a:lnTo>
                  <a:lnTo>
                    <a:pt x="20650" y="420814"/>
                  </a:lnTo>
                  <a:lnTo>
                    <a:pt x="19646" y="420814"/>
                  </a:lnTo>
                  <a:lnTo>
                    <a:pt x="14312" y="420814"/>
                  </a:lnTo>
                  <a:lnTo>
                    <a:pt x="17856" y="422084"/>
                  </a:lnTo>
                  <a:lnTo>
                    <a:pt x="16852" y="422084"/>
                  </a:lnTo>
                  <a:lnTo>
                    <a:pt x="16573" y="423354"/>
                  </a:lnTo>
                  <a:lnTo>
                    <a:pt x="17614" y="424624"/>
                  </a:lnTo>
                  <a:lnTo>
                    <a:pt x="17576" y="425894"/>
                  </a:lnTo>
                  <a:lnTo>
                    <a:pt x="19748" y="425894"/>
                  </a:lnTo>
                  <a:lnTo>
                    <a:pt x="22021" y="427164"/>
                  </a:lnTo>
                  <a:lnTo>
                    <a:pt x="20942" y="428434"/>
                  </a:lnTo>
                  <a:lnTo>
                    <a:pt x="18503" y="428434"/>
                  </a:lnTo>
                  <a:lnTo>
                    <a:pt x="18567" y="429704"/>
                  </a:lnTo>
                  <a:lnTo>
                    <a:pt x="20002" y="429704"/>
                  </a:lnTo>
                  <a:lnTo>
                    <a:pt x="20967" y="429704"/>
                  </a:lnTo>
                  <a:lnTo>
                    <a:pt x="22631" y="430974"/>
                  </a:lnTo>
                  <a:lnTo>
                    <a:pt x="20002" y="429704"/>
                  </a:lnTo>
                  <a:lnTo>
                    <a:pt x="20053" y="430974"/>
                  </a:lnTo>
                  <a:lnTo>
                    <a:pt x="18262" y="430974"/>
                  </a:lnTo>
                  <a:lnTo>
                    <a:pt x="18465" y="432244"/>
                  </a:lnTo>
                  <a:lnTo>
                    <a:pt x="20358" y="433514"/>
                  </a:lnTo>
                  <a:lnTo>
                    <a:pt x="22872" y="433514"/>
                  </a:lnTo>
                  <a:lnTo>
                    <a:pt x="23241" y="434784"/>
                  </a:lnTo>
                  <a:lnTo>
                    <a:pt x="20129" y="434784"/>
                  </a:lnTo>
                  <a:lnTo>
                    <a:pt x="23761" y="436054"/>
                  </a:lnTo>
                  <a:lnTo>
                    <a:pt x="11709" y="436054"/>
                  </a:lnTo>
                  <a:lnTo>
                    <a:pt x="16967" y="438594"/>
                  </a:lnTo>
                  <a:lnTo>
                    <a:pt x="16713" y="438594"/>
                  </a:lnTo>
                  <a:lnTo>
                    <a:pt x="19316" y="441134"/>
                  </a:lnTo>
                  <a:lnTo>
                    <a:pt x="18732" y="441134"/>
                  </a:lnTo>
                  <a:lnTo>
                    <a:pt x="17399" y="439864"/>
                  </a:lnTo>
                  <a:lnTo>
                    <a:pt x="15684" y="439864"/>
                  </a:lnTo>
                  <a:lnTo>
                    <a:pt x="19812" y="442404"/>
                  </a:lnTo>
                  <a:lnTo>
                    <a:pt x="14605" y="442404"/>
                  </a:lnTo>
                  <a:lnTo>
                    <a:pt x="17310" y="444944"/>
                  </a:lnTo>
                  <a:lnTo>
                    <a:pt x="9347" y="443674"/>
                  </a:lnTo>
                  <a:lnTo>
                    <a:pt x="17221" y="447484"/>
                  </a:lnTo>
                  <a:lnTo>
                    <a:pt x="12014" y="448754"/>
                  </a:lnTo>
                  <a:lnTo>
                    <a:pt x="14947" y="448754"/>
                  </a:lnTo>
                  <a:lnTo>
                    <a:pt x="16624" y="452564"/>
                  </a:lnTo>
                  <a:lnTo>
                    <a:pt x="11188" y="455104"/>
                  </a:lnTo>
                  <a:lnTo>
                    <a:pt x="8991" y="457644"/>
                  </a:lnTo>
                  <a:lnTo>
                    <a:pt x="8305" y="457644"/>
                  </a:lnTo>
                  <a:lnTo>
                    <a:pt x="18364" y="460184"/>
                  </a:lnTo>
                  <a:lnTo>
                    <a:pt x="13741" y="460184"/>
                  </a:lnTo>
                  <a:lnTo>
                    <a:pt x="10414" y="458914"/>
                  </a:lnTo>
                  <a:lnTo>
                    <a:pt x="14097" y="461454"/>
                  </a:lnTo>
                  <a:lnTo>
                    <a:pt x="9461" y="463994"/>
                  </a:lnTo>
                  <a:lnTo>
                    <a:pt x="12534" y="466534"/>
                  </a:lnTo>
                  <a:lnTo>
                    <a:pt x="11772" y="466534"/>
                  </a:lnTo>
                  <a:lnTo>
                    <a:pt x="10756" y="465264"/>
                  </a:lnTo>
                  <a:lnTo>
                    <a:pt x="8255" y="465264"/>
                  </a:lnTo>
                  <a:lnTo>
                    <a:pt x="10388" y="467804"/>
                  </a:lnTo>
                  <a:lnTo>
                    <a:pt x="8978" y="467804"/>
                  </a:lnTo>
                  <a:lnTo>
                    <a:pt x="9334" y="468198"/>
                  </a:lnTo>
                  <a:lnTo>
                    <a:pt x="12446" y="469074"/>
                  </a:lnTo>
                  <a:lnTo>
                    <a:pt x="10134" y="469074"/>
                  </a:lnTo>
                  <a:lnTo>
                    <a:pt x="8432" y="470344"/>
                  </a:lnTo>
                  <a:lnTo>
                    <a:pt x="9829" y="470344"/>
                  </a:lnTo>
                  <a:lnTo>
                    <a:pt x="12331" y="471614"/>
                  </a:lnTo>
                  <a:lnTo>
                    <a:pt x="10515" y="471614"/>
                  </a:lnTo>
                  <a:lnTo>
                    <a:pt x="13627" y="472884"/>
                  </a:lnTo>
                  <a:lnTo>
                    <a:pt x="8724" y="472884"/>
                  </a:lnTo>
                  <a:lnTo>
                    <a:pt x="13220" y="474154"/>
                  </a:lnTo>
                  <a:lnTo>
                    <a:pt x="8572" y="472884"/>
                  </a:lnTo>
                  <a:lnTo>
                    <a:pt x="9207" y="475424"/>
                  </a:lnTo>
                  <a:lnTo>
                    <a:pt x="7810" y="475424"/>
                  </a:lnTo>
                  <a:lnTo>
                    <a:pt x="8585" y="476694"/>
                  </a:lnTo>
                  <a:lnTo>
                    <a:pt x="5219" y="476694"/>
                  </a:lnTo>
                  <a:lnTo>
                    <a:pt x="15100" y="479234"/>
                  </a:lnTo>
                  <a:lnTo>
                    <a:pt x="7835" y="479234"/>
                  </a:lnTo>
                  <a:lnTo>
                    <a:pt x="10033" y="481774"/>
                  </a:lnTo>
                  <a:lnTo>
                    <a:pt x="11176" y="482803"/>
                  </a:lnTo>
                  <a:lnTo>
                    <a:pt x="7200" y="481774"/>
                  </a:lnTo>
                  <a:lnTo>
                    <a:pt x="8661" y="484022"/>
                  </a:lnTo>
                  <a:lnTo>
                    <a:pt x="11544" y="483209"/>
                  </a:lnTo>
                  <a:lnTo>
                    <a:pt x="12242" y="484314"/>
                  </a:lnTo>
                  <a:lnTo>
                    <a:pt x="8851" y="484314"/>
                  </a:lnTo>
                  <a:lnTo>
                    <a:pt x="12687" y="485584"/>
                  </a:lnTo>
                  <a:lnTo>
                    <a:pt x="11290" y="486854"/>
                  </a:lnTo>
                  <a:lnTo>
                    <a:pt x="9385" y="486854"/>
                  </a:lnTo>
                  <a:lnTo>
                    <a:pt x="10210" y="488124"/>
                  </a:lnTo>
                  <a:lnTo>
                    <a:pt x="8293" y="489064"/>
                  </a:lnTo>
                  <a:lnTo>
                    <a:pt x="8077" y="488911"/>
                  </a:lnTo>
                  <a:lnTo>
                    <a:pt x="8242" y="489089"/>
                  </a:lnTo>
                  <a:lnTo>
                    <a:pt x="7620" y="489394"/>
                  </a:lnTo>
                  <a:lnTo>
                    <a:pt x="8750" y="490029"/>
                  </a:lnTo>
                  <a:lnTo>
                    <a:pt x="8813" y="490664"/>
                  </a:lnTo>
                  <a:lnTo>
                    <a:pt x="9029" y="490664"/>
                  </a:lnTo>
                  <a:lnTo>
                    <a:pt x="8890" y="490093"/>
                  </a:lnTo>
                  <a:lnTo>
                    <a:pt x="9918" y="490664"/>
                  </a:lnTo>
                  <a:lnTo>
                    <a:pt x="12636" y="490664"/>
                  </a:lnTo>
                  <a:lnTo>
                    <a:pt x="15151" y="492747"/>
                  </a:lnTo>
                  <a:lnTo>
                    <a:pt x="11353" y="491934"/>
                  </a:lnTo>
                  <a:lnTo>
                    <a:pt x="15582" y="494474"/>
                  </a:lnTo>
                  <a:lnTo>
                    <a:pt x="10185" y="492658"/>
                  </a:lnTo>
                  <a:lnTo>
                    <a:pt x="10807" y="493204"/>
                  </a:lnTo>
                  <a:lnTo>
                    <a:pt x="11239" y="493204"/>
                  </a:lnTo>
                  <a:lnTo>
                    <a:pt x="11036" y="494474"/>
                  </a:lnTo>
                  <a:lnTo>
                    <a:pt x="10375" y="494474"/>
                  </a:lnTo>
                  <a:lnTo>
                    <a:pt x="12293" y="495744"/>
                  </a:lnTo>
                  <a:lnTo>
                    <a:pt x="9931" y="495744"/>
                  </a:lnTo>
                  <a:lnTo>
                    <a:pt x="10020" y="497014"/>
                  </a:lnTo>
                  <a:lnTo>
                    <a:pt x="14871" y="498284"/>
                  </a:lnTo>
                  <a:lnTo>
                    <a:pt x="12700" y="499554"/>
                  </a:lnTo>
                  <a:lnTo>
                    <a:pt x="8318" y="498284"/>
                  </a:lnTo>
                  <a:lnTo>
                    <a:pt x="11150" y="499554"/>
                  </a:lnTo>
                  <a:lnTo>
                    <a:pt x="7302" y="498284"/>
                  </a:lnTo>
                  <a:lnTo>
                    <a:pt x="8305" y="499554"/>
                  </a:lnTo>
                  <a:lnTo>
                    <a:pt x="10223" y="499554"/>
                  </a:lnTo>
                  <a:lnTo>
                    <a:pt x="10045" y="500824"/>
                  </a:lnTo>
                  <a:lnTo>
                    <a:pt x="12750" y="500824"/>
                  </a:lnTo>
                  <a:lnTo>
                    <a:pt x="11391" y="502094"/>
                  </a:lnTo>
                  <a:lnTo>
                    <a:pt x="11569" y="502094"/>
                  </a:lnTo>
                  <a:lnTo>
                    <a:pt x="11391" y="502132"/>
                  </a:lnTo>
                  <a:lnTo>
                    <a:pt x="11493" y="502335"/>
                  </a:lnTo>
                  <a:lnTo>
                    <a:pt x="11849" y="502602"/>
                  </a:lnTo>
                  <a:lnTo>
                    <a:pt x="12090" y="502437"/>
                  </a:lnTo>
                  <a:lnTo>
                    <a:pt x="12319" y="502323"/>
                  </a:lnTo>
                  <a:lnTo>
                    <a:pt x="13855" y="503364"/>
                  </a:lnTo>
                  <a:lnTo>
                    <a:pt x="13144" y="503364"/>
                  </a:lnTo>
                  <a:lnTo>
                    <a:pt x="15544" y="504634"/>
                  </a:lnTo>
                  <a:lnTo>
                    <a:pt x="12611" y="504634"/>
                  </a:lnTo>
                  <a:lnTo>
                    <a:pt x="10071" y="505904"/>
                  </a:lnTo>
                  <a:lnTo>
                    <a:pt x="10655" y="506133"/>
                  </a:lnTo>
                  <a:lnTo>
                    <a:pt x="12141" y="506869"/>
                  </a:lnTo>
                  <a:lnTo>
                    <a:pt x="11455" y="506437"/>
                  </a:lnTo>
                  <a:lnTo>
                    <a:pt x="13423" y="507174"/>
                  </a:lnTo>
                  <a:lnTo>
                    <a:pt x="14795" y="507174"/>
                  </a:lnTo>
                  <a:lnTo>
                    <a:pt x="12509" y="508444"/>
                  </a:lnTo>
                  <a:lnTo>
                    <a:pt x="11912" y="508444"/>
                  </a:lnTo>
                  <a:lnTo>
                    <a:pt x="11544" y="507174"/>
                  </a:lnTo>
                  <a:lnTo>
                    <a:pt x="10261" y="508444"/>
                  </a:lnTo>
                  <a:lnTo>
                    <a:pt x="12839" y="509714"/>
                  </a:lnTo>
                  <a:lnTo>
                    <a:pt x="11379" y="510984"/>
                  </a:lnTo>
                  <a:lnTo>
                    <a:pt x="7467" y="509714"/>
                  </a:lnTo>
                  <a:lnTo>
                    <a:pt x="7264" y="509714"/>
                  </a:lnTo>
                  <a:lnTo>
                    <a:pt x="7708" y="510984"/>
                  </a:lnTo>
                  <a:lnTo>
                    <a:pt x="11379" y="513524"/>
                  </a:lnTo>
                  <a:lnTo>
                    <a:pt x="10693" y="513524"/>
                  </a:lnTo>
                  <a:lnTo>
                    <a:pt x="16129" y="514794"/>
                  </a:lnTo>
                  <a:lnTo>
                    <a:pt x="9906" y="514794"/>
                  </a:lnTo>
                  <a:lnTo>
                    <a:pt x="7886" y="514794"/>
                  </a:lnTo>
                  <a:lnTo>
                    <a:pt x="9906" y="514819"/>
                  </a:lnTo>
                  <a:lnTo>
                    <a:pt x="18237" y="514819"/>
                  </a:lnTo>
                  <a:lnTo>
                    <a:pt x="19545" y="514794"/>
                  </a:lnTo>
                  <a:lnTo>
                    <a:pt x="21374" y="513524"/>
                  </a:lnTo>
                  <a:lnTo>
                    <a:pt x="22656" y="514502"/>
                  </a:lnTo>
                  <a:lnTo>
                    <a:pt x="22847" y="513905"/>
                  </a:lnTo>
                  <a:lnTo>
                    <a:pt x="22745" y="514565"/>
                  </a:lnTo>
                  <a:lnTo>
                    <a:pt x="23050" y="514794"/>
                  </a:lnTo>
                  <a:lnTo>
                    <a:pt x="23012" y="514235"/>
                  </a:lnTo>
                  <a:lnTo>
                    <a:pt x="22923" y="513689"/>
                  </a:lnTo>
                  <a:lnTo>
                    <a:pt x="22593" y="513524"/>
                  </a:lnTo>
                  <a:lnTo>
                    <a:pt x="23571" y="513524"/>
                  </a:lnTo>
                  <a:lnTo>
                    <a:pt x="25971" y="513524"/>
                  </a:lnTo>
                  <a:lnTo>
                    <a:pt x="25247" y="512254"/>
                  </a:lnTo>
                  <a:lnTo>
                    <a:pt x="31381" y="512254"/>
                  </a:lnTo>
                  <a:lnTo>
                    <a:pt x="27698" y="510984"/>
                  </a:lnTo>
                  <a:lnTo>
                    <a:pt x="20332" y="508444"/>
                  </a:lnTo>
                  <a:lnTo>
                    <a:pt x="22936" y="508444"/>
                  </a:lnTo>
                  <a:lnTo>
                    <a:pt x="25679" y="509714"/>
                  </a:lnTo>
                  <a:lnTo>
                    <a:pt x="25184" y="508444"/>
                  </a:lnTo>
                  <a:lnTo>
                    <a:pt x="28613" y="508444"/>
                  </a:lnTo>
                  <a:lnTo>
                    <a:pt x="30683" y="507174"/>
                  </a:lnTo>
                  <a:lnTo>
                    <a:pt x="23761" y="505904"/>
                  </a:lnTo>
                  <a:lnTo>
                    <a:pt x="23990" y="505904"/>
                  </a:lnTo>
                  <a:lnTo>
                    <a:pt x="20701" y="504634"/>
                  </a:lnTo>
                  <a:lnTo>
                    <a:pt x="19685" y="503364"/>
                  </a:lnTo>
                  <a:lnTo>
                    <a:pt x="20243" y="503364"/>
                  </a:lnTo>
                  <a:lnTo>
                    <a:pt x="24955" y="504634"/>
                  </a:lnTo>
                  <a:lnTo>
                    <a:pt x="25527" y="504634"/>
                  </a:lnTo>
                  <a:lnTo>
                    <a:pt x="25996" y="505904"/>
                  </a:lnTo>
                  <a:lnTo>
                    <a:pt x="27368" y="505904"/>
                  </a:lnTo>
                  <a:lnTo>
                    <a:pt x="26162" y="504634"/>
                  </a:lnTo>
                  <a:lnTo>
                    <a:pt x="26809" y="504634"/>
                  </a:lnTo>
                  <a:lnTo>
                    <a:pt x="28117" y="503770"/>
                  </a:lnTo>
                  <a:lnTo>
                    <a:pt x="27508" y="504634"/>
                  </a:lnTo>
                  <a:lnTo>
                    <a:pt x="29476" y="504634"/>
                  </a:lnTo>
                  <a:lnTo>
                    <a:pt x="28524" y="503504"/>
                  </a:lnTo>
                  <a:lnTo>
                    <a:pt x="28727" y="503364"/>
                  </a:lnTo>
                  <a:lnTo>
                    <a:pt x="28409" y="503364"/>
                  </a:lnTo>
                  <a:lnTo>
                    <a:pt x="27101" y="503364"/>
                  </a:lnTo>
                  <a:lnTo>
                    <a:pt x="28448" y="502094"/>
                  </a:lnTo>
                  <a:lnTo>
                    <a:pt x="26327" y="502094"/>
                  </a:lnTo>
                  <a:lnTo>
                    <a:pt x="28079" y="500824"/>
                  </a:lnTo>
                  <a:lnTo>
                    <a:pt x="24117" y="500824"/>
                  </a:lnTo>
                  <a:lnTo>
                    <a:pt x="23736" y="499554"/>
                  </a:lnTo>
                  <a:lnTo>
                    <a:pt x="25692" y="499554"/>
                  </a:lnTo>
                  <a:lnTo>
                    <a:pt x="28155" y="500824"/>
                  </a:lnTo>
                  <a:lnTo>
                    <a:pt x="26746" y="499554"/>
                  </a:lnTo>
                  <a:lnTo>
                    <a:pt x="28117" y="499554"/>
                  </a:lnTo>
                  <a:lnTo>
                    <a:pt x="30975" y="500824"/>
                  </a:lnTo>
                  <a:lnTo>
                    <a:pt x="28765" y="499554"/>
                  </a:lnTo>
                  <a:lnTo>
                    <a:pt x="33782" y="499554"/>
                  </a:lnTo>
                  <a:lnTo>
                    <a:pt x="31292" y="498284"/>
                  </a:lnTo>
                  <a:lnTo>
                    <a:pt x="28727" y="498284"/>
                  </a:lnTo>
                  <a:lnTo>
                    <a:pt x="26631" y="497014"/>
                  </a:lnTo>
                  <a:lnTo>
                    <a:pt x="27927" y="497014"/>
                  </a:lnTo>
                  <a:lnTo>
                    <a:pt x="25488" y="495744"/>
                  </a:lnTo>
                  <a:lnTo>
                    <a:pt x="28740" y="497014"/>
                  </a:lnTo>
                  <a:lnTo>
                    <a:pt x="29806" y="497014"/>
                  </a:lnTo>
                  <a:lnTo>
                    <a:pt x="30073" y="495744"/>
                  </a:lnTo>
                  <a:lnTo>
                    <a:pt x="28803" y="494474"/>
                  </a:lnTo>
                  <a:lnTo>
                    <a:pt x="30353" y="494474"/>
                  </a:lnTo>
                  <a:lnTo>
                    <a:pt x="27876" y="493204"/>
                  </a:lnTo>
                  <a:lnTo>
                    <a:pt x="26924" y="493204"/>
                  </a:lnTo>
                  <a:lnTo>
                    <a:pt x="26682" y="493102"/>
                  </a:lnTo>
                  <a:lnTo>
                    <a:pt x="25857" y="493204"/>
                  </a:lnTo>
                  <a:lnTo>
                    <a:pt x="25679" y="492747"/>
                  </a:lnTo>
                  <a:lnTo>
                    <a:pt x="23812" y="491934"/>
                  </a:lnTo>
                  <a:lnTo>
                    <a:pt x="25374" y="491934"/>
                  </a:lnTo>
                  <a:lnTo>
                    <a:pt x="30467" y="491934"/>
                  </a:lnTo>
                  <a:lnTo>
                    <a:pt x="28422" y="490664"/>
                  </a:lnTo>
                  <a:lnTo>
                    <a:pt x="26492" y="489394"/>
                  </a:lnTo>
                  <a:lnTo>
                    <a:pt x="27381" y="489394"/>
                  </a:lnTo>
                  <a:lnTo>
                    <a:pt x="28879" y="490664"/>
                  </a:lnTo>
                  <a:lnTo>
                    <a:pt x="29730" y="490664"/>
                  </a:lnTo>
                  <a:lnTo>
                    <a:pt x="31877" y="491934"/>
                  </a:lnTo>
                  <a:lnTo>
                    <a:pt x="32766" y="491934"/>
                  </a:lnTo>
                  <a:lnTo>
                    <a:pt x="30543" y="490664"/>
                  </a:lnTo>
                  <a:lnTo>
                    <a:pt x="35420" y="491934"/>
                  </a:lnTo>
                  <a:lnTo>
                    <a:pt x="33616" y="490664"/>
                  </a:lnTo>
                  <a:lnTo>
                    <a:pt x="31115" y="489394"/>
                  </a:lnTo>
                  <a:lnTo>
                    <a:pt x="31711" y="490664"/>
                  </a:lnTo>
                  <a:lnTo>
                    <a:pt x="29425" y="489394"/>
                  </a:lnTo>
                  <a:lnTo>
                    <a:pt x="30911" y="490664"/>
                  </a:lnTo>
                  <a:lnTo>
                    <a:pt x="27482" y="489394"/>
                  </a:lnTo>
                  <a:lnTo>
                    <a:pt x="28803" y="489394"/>
                  </a:lnTo>
                  <a:lnTo>
                    <a:pt x="23075" y="488124"/>
                  </a:lnTo>
                  <a:lnTo>
                    <a:pt x="25679" y="488124"/>
                  </a:lnTo>
                  <a:lnTo>
                    <a:pt x="31762" y="489394"/>
                  </a:lnTo>
                  <a:lnTo>
                    <a:pt x="34645" y="488124"/>
                  </a:lnTo>
                  <a:lnTo>
                    <a:pt x="28956" y="486854"/>
                  </a:lnTo>
                  <a:lnTo>
                    <a:pt x="30721" y="485584"/>
                  </a:lnTo>
                  <a:lnTo>
                    <a:pt x="30518" y="485584"/>
                  </a:lnTo>
                  <a:lnTo>
                    <a:pt x="29400" y="485584"/>
                  </a:lnTo>
                  <a:lnTo>
                    <a:pt x="28486" y="484314"/>
                  </a:lnTo>
                  <a:lnTo>
                    <a:pt x="30518" y="485584"/>
                  </a:lnTo>
                  <a:lnTo>
                    <a:pt x="31229" y="484441"/>
                  </a:lnTo>
                  <a:lnTo>
                    <a:pt x="31089" y="484314"/>
                  </a:lnTo>
                  <a:lnTo>
                    <a:pt x="31305" y="484314"/>
                  </a:lnTo>
                  <a:lnTo>
                    <a:pt x="32905" y="484314"/>
                  </a:lnTo>
                  <a:lnTo>
                    <a:pt x="28879" y="483044"/>
                  </a:lnTo>
                  <a:lnTo>
                    <a:pt x="31648" y="483044"/>
                  </a:lnTo>
                  <a:lnTo>
                    <a:pt x="32943" y="481774"/>
                  </a:lnTo>
                  <a:lnTo>
                    <a:pt x="32219" y="481647"/>
                  </a:lnTo>
                  <a:lnTo>
                    <a:pt x="32588" y="480504"/>
                  </a:lnTo>
                  <a:lnTo>
                    <a:pt x="31864" y="480301"/>
                  </a:lnTo>
                  <a:lnTo>
                    <a:pt x="31864" y="481584"/>
                  </a:lnTo>
                  <a:lnTo>
                    <a:pt x="26085" y="480504"/>
                  </a:lnTo>
                  <a:lnTo>
                    <a:pt x="30619" y="480504"/>
                  </a:lnTo>
                  <a:lnTo>
                    <a:pt x="31864" y="481584"/>
                  </a:lnTo>
                  <a:lnTo>
                    <a:pt x="31864" y="480301"/>
                  </a:lnTo>
                  <a:lnTo>
                    <a:pt x="28613" y="479234"/>
                  </a:lnTo>
                  <a:lnTo>
                    <a:pt x="29730" y="479234"/>
                  </a:lnTo>
                  <a:lnTo>
                    <a:pt x="27622" y="477964"/>
                  </a:lnTo>
                  <a:lnTo>
                    <a:pt x="31813" y="477964"/>
                  </a:lnTo>
                  <a:lnTo>
                    <a:pt x="25349" y="474154"/>
                  </a:lnTo>
                  <a:lnTo>
                    <a:pt x="30403" y="474154"/>
                  </a:lnTo>
                  <a:lnTo>
                    <a:pt x="29908" y="472884"/>
                  </a:lnTo>
                  <a:lnTo>
                    <a:pt x="29883" y="471614"/>
                  </a:lnTo>
                  <a:lnTo>
                    <a:pt x="30492" y="472884"/>
                  </a:lnTo>
                  <a:lnTo>
                    <a:pt x="30670" y="472884"/>
                  </a:lnTo>
                  <a:lnTo>
                    <a:pt x="32715" y="471614"/>
                  </a:lnTo>
                  <a:lnTo>
                    <a:pt x="29591" y="471106"/>
                  </a:lnTo>
                  <a:lnTo>
                    <a:pt x="28905" y="471614"/>
                  </a:lnTo>
                  <a:lnTo>
                    <a:pt x="29451" y="471081"/>
                  </a:lnTo>
                  <a:lnTo>
                    <a:pt x="24930" y="470344"/>
                  </a:lnTo>
                  <a:lnTo>
                    <a:pt x="30200" y="470344"/>
                  </a:lnTo>
                  <a:lnTo>
                    <a:pt x="30619" y="470344"/>
                  </a:lnTo>
                  <a:lnTo>
                    <a:pt x="36931" y="471614"/>
                  </a:lnTo>
                  <a:lnTo>
                    <a:pt x="29527" y="469074"/>
                  </a:lnTo>
                  <a:lnTo>
                    <a:pt x="33553" y="469074"/>
                  </a:lnTo>
                  <a:lnTo>
                    <a:pt x="33921" y="470344"/>
                  </a:lnTo>
                  <a:lnTo>
                    <a:pt x="36283" y="469074"/>
                  </a:lnTo>
                  <a:lnTo>
                    <a:pt x="31623" y="467804"/>
                  </a:lnTo>
                  <a:lnTo>
                    <a:pt x="33261" y="467804"/>
                  </a:lnTo>
                  <a:lnTo>
                    <a:pt x="29972" y="466534"/>
                  </a:lnTo>
                  <a:lnTo>
                    <a:pt x="29044" y="465264"/>
                  </a:lnTo>
                  <a:lnTo>
                    <a:pt x="28244" y="463994"/>
                  </a:lnTo>
                  <a:lnTo>
                    <a:pt x="27952" y="463994"/>
                  </a:lnTo>
                  <a:lnTo>
                    <a:pt x="27343" y="462724"/>
                  </a:lnTo>
                  <a:lnTo>
                    <a:pt x="30175" y="462724"/>
                  </a:lnTo>
                  <a:lnTo>
                    <a:pt x="33032" y="463994"/>
                  </a:lnTo>
                  <a:lnTo>
                    <a:pt x="35394" y="463994"/>
                  </a:lnTo>
                  <a:lnTo>
                    <a:pt x="36791" y="463994"/>
                  </a:lnTo>
                  <a:lnTo>
                    <a:pt x="35267" y="463473"/>
                  </a:lnTo>
                  <a:lnTo>
                    <a:pt x="35077" y="462724"/>
                  </a:lnTo>
                  <a:lnTo>
                    <a:pt x="34340" y="462495"/>
                  </a:lnTo>
                  <a:lnTo>
                    <a:pt x="34340" y="463156"/>
                  </a:lnTo>
                  <a:lnTo>
                    <a:pt x="33096" y="462724"/>
                  </a:lnTo>
                  <a:lnTo>
                    <a:pt x="33794" y="462724"/>
                  </a:lnTo>
                  <a:lnTo>
                    <a:pt x="34340" y="463156"/>
                  </a:lnTo>
                  <a:lnTo>
                    <a:pt x="34340" y="462495"/>
                  </a:lnTo>
                  <a:lnTo>
                    <a:pt x="31038" y="461454"/>
                  </a:lnTo>
                  <a:lnTo>
                    <a:pt x="31534" y="460184"/>
                  </a:lnTo>
                  <a:lnTo>
                    <a:pt x="30289" y="460184"/>
                  </a:lnTo>
                  <a:lnTo>
                    <a:pt x="26403" y="458914"/>
                  </a:lnTo>
                  <a:lnTo>
                    <a:pt x="32651" y="460184"/>
                  </a:lnTo>
                  <a:lnTo>
                    <a:pt x="29781" y="458914"/>
                  </a:lnTo>
                  <a:lnTo>
                    <a:pt x="32981" y="458914"/>
                  </a:lnTo>
                  <a:lnTo>
                    <a:pt x="30213" y="457644"/>
                  </a:lnTo>
                  <a:lnTo>
                    <a:pt x="29641" y="456463"/>
                  </a:lnTo>
                  <a:lnTo>
                    <a:pt x="29806" y="456463"/>
                  </a:lnTo>
                  <a:lnTo>
                    <a:pt x="29921" y="455104"/>
                  </a:lnTo>
                  <a:lnTo>
                    <a:pt x="37782" y="456374"/>
                  </a:lnTo>
                  <a:lnTo>
                    <a:pt x="35039" y="455104"/>
                  </a:lnTo>
                  <a:lnTo>
                    <a:pt x="32296" y="453834"/>
                  </a:lnTo>
                  <a:lnTo>
                    <a:pt x="38544" y="453834"/>
                  </a:lnTo>
                  <a:lnTo>
                    <a:pt x="35890" y="452564"/>
                  </a:lnTo>
                  <a:lnTo>
                    <a:pt x="40309" y="451294"/>
                  </a:lnTo>
                  <a:lnTo>
                    <a:pt x="40157" y="450024"/>
                  </a:lnTo>
                  <a:lnTo>
                    <a:pt x="33909" y="448754"/>
                  </a:lnTo>
                  <a:lnTo>
                    <a:pt x="40068" y="448754"/>
                  </a:lnTo>
                  <a:lnTo>
                    <a:pt x="33756" y="447484"/>
                  </a:lnTo>
                  <a:lnTo>
                    <a:pt x="36372" y="447484"/>
                  </a:lnTo>
                  <a:lnTo>
                    <a:pt x="37452" y="447967"/>
                  </a:lnTo>
                  <a:lnTo>
                    <a:pt x="37299" y="447484"/>
                  </a:lnTo>
                  <a:lnTo>
                    <a:pt x="42926" y="447484"/>
                  </a:lnTo>
                  <a:lnTo>
                    <a:pt x="42024" y="446214"/>
                  </a:lnTo>
                  <a:lnTo>
                    <a:pt x="39941" y="446214"/>
                  </a:lnTo>
                  <a:lnTo>
                    <a:pt x="36830" y="444944"/>
                  </a:lnTo>
                  <a:lnTo>
                    <a:pt x="45427" y="446214"/>
                  </a:lnTo>
                  <a:lnTo>
                    <a:pt x="42329" y="444944"/>
                  </a:lnTo>
                  <a:lnTo>
                    <a:pt x="43192" y="444944"/>
                  </a:lnTo>
                  <a:lnTo>
                    <a:pt x="44704" y="443674"/>
                  </a:lnTo>
                  <a:lnTo>
                    <a:pt x="39751" y="441134"/>
                  </a:lnTo>
                  <a:lnTo>
                    <a:pt x="40513" y="441134"/>
                  </a:lnTo>
                  <a:lnTo>
                    <a:pt x="42252" y="442404"/>
                  </a:lnTo>
                  <a:lnTo>
                    <a:pt x="42659" y="442404"/>
                  </a:lnTo>
                  <a:lnTo>
                    <a:pt x="43688" y="441134"/>
                  </a:lnTo>
                  <a:lnTo>
                    <a:pt x="37896" y="437324"/>
                  </a:lnTo>
                  <a:lnTo>
                    <a:pt x="42176" y="437324"/>
                  </a:lnTo>
                  <a:lnTo>
                    <a:pt x="42329" y="437324"/>
                  </a:lnTo>
                  <a:lnTo>
                    <a:pt x="43167" y="437324"/>
                  </a:lnTo>
                  <a:lnTo>
                    <a:pt x="41846" y="436676"/>
                  </a:lnTo>
                  <a:lnTo>
                    <a:pt x="42113" y="437210"/>
                  </a:lnTo>
                  <a:lnTo>
                    <a:pt x="39928" y="436054"/>
                  </a:lnTo>
                  <a:lnTo>
                    <a:pt x="40601" y="436054"/>
                  </a:lnTo>
                  <a:lnTo>
                    <a:pt x="41579" y="434784"/>
                  </a:lnTo>
                  <a:lnTo>
                    <a:pt x="43256" y="436054"/>
                  </a:lnTo>
                  <a:lnTo>
                    <a:pt x="45542" y="434784"/>
                  </a:lnTo>
                  <a:lnTo>
                    <a:pt x="39446" y="433514"/>
                  </a:lnTo>
                  <a:lnTo>
                    <a:pt x="38608" y="432244"/>
                  </a:lnTo>
                  <a:lnTo>
                    <a:pt x="43154" y="432244"/>
                  </a:lnTo>
                  <a:lnTo>
                    <a:pt x="45656" y="430974"/>
                  </a:lnTo>
                  <a:lnTo>
                    <a:pt x="46304" y="430974"/>
                  </a:lnTo>
                  <a:lnTo>
                    <a:pt x="47167" y="429704"/>
                  </a:lnTo>
                  <a:lnTo>
                    <a:pt x="43078" y="427164"/>
                  </a:lnTo>
                  <a:lnTo>
                    <a:pt x="41592" y="425894"/>
                  </a:lnTo>
                  <a:lnTo>
                    <a:pt x="46672" y="425894"/>
                  </a:lnTo>
                  <a:lnTo>
                    <a:pt x="44246" y="423354"/>
                  </a:lnTo>
                  <a:lnTo>
                    <a:pt x="47294" y="422084"/>
                  </a:lnTo>
                  <a:lnTo>
                    <a:pt x="46431" y="422084"/>
                  </a:lnTo>
                  <a:lnTo>
                    <a:pt x="43776" y="420814"/>
                  </a:lnTo>
                  <a:lnTo>
                    <a:pt x="44348" y="420814"/>
                  </a:lnTo>
                  <a:lnTo>
                    <a:pt x="40411" y="419544"/>
                  </a:lnTo>
                  <a:lnTo>
                    <a:pt x="44462" y="419544"/>
                  </a:lnTo>
                  <a:lnTo>
                    <a:pt x="48577" y="420814"/>
                  </a:lnTo>
                  <a:close/>
                </a:path>
                <a:path w="128905" h="548004">
                  <a:moveTo>
                    <a:pt x="52616" y="391604"/>
                  </a:moveTo>
                  <a:lnTo>
                    <a:pt x="51739" y="390334"/>
                  </a:lnTo>
                  <a:lnTo>
                    <a:pt x="51219" y="390334"/>
                  </a:lnTo>
                  <a:lnTo>
                    <a:pt x="51587" y="391604"/>
                  </a:lnTo>
                  <a:lnTo>
                    <a:pt x="52616" y="391604"/>
                  </a:lnTo>
                  <a:close/>
                </a:path>
                <a:path w="128905" h="548004">
                  <a:moveTo>
                    <a:pt x="54673" y="359854"/>
                  </a:moveTo>
                  <a:lnTo>
                    <a:pt x="54140" y="358584"/>
                  </a:lnTo>
                  <a:lnTo>
                    <a:pt x="50203" y="357314"/>
                  </a:lnTo>
                  <a:lnTo>
                    <a:pt x="45580" y="357314"/>
                  </a:lnTo>
                  <a:lnTo>
                    <a:pt x="35953" y="354774"/>
                  </a:lnTo>
                  <a:lnTo>
                    <a:pt x="32397" y="354774"/>
                  </a:lnTo>
                  <a:lnTo>
                    <a:pt x="35179" y="356044"/>
                  </a:lnTo>
                  <a:lnTo>
                    <a:pt x="32448" y="356044"/>
                  </a:lnTo>
                  <a:lnTo>
                    <a:pt x="31076" y="356044"/>
                  </a:lnTo>
                  <a:lnTo>
                    <a:pt x="35509" y="358584"/>
                  </a:lnTo>
                  <a:lnTo>
                    <a:pt x="33616" y="358584"/>
                  </a:lnTo>
                  <a:lnTo>
                    <a:pt x="31851" y="357314"/>
                  </a:lnTo>
                  <a:lnTo>
                    <a:pt x="30721" y="357314"/>
                  </a:lnTo>
                  <a:lnTo>
                    <a:pt x="32778" y="358584"/>
                  </a:lnTo>
                  <a:lnTo>
                    <a:pt x="32943" y="358584"/>
                  </a:lnTo>
                  <a:lnTo>
                    <a:pt x="31965" y="359854"/>
                  </a:lnTo>
                  <a:lnTo>
                    <a:pt x="31711" y="359854"/>
                  </a:lnTo>
                  <a:lnTo>
                    <a:pt x="34925" y="362394"/>
                  </a:lnTo>
                  <a:lnTo>
                    <a:pt x="48679" y="362394"/>
                  </a:lnTo>
                  <a:lnTo>
                    <a:pt x="47244" y="361124"/>
                  </a:lnTo>
                  <a:lnTo>
                    <a:pt x="49644" y="362394"/>
                  </a:lnTo>
                  <a:lnTo>
                    <a:pt x="49263" y="361124"/>
                  </a:lnTo>
                  <a:lnTo>
                    <a:pt x="50253" y="361124"/>
                  </a:lnTo>
                  <a:lnTo>
                    <a:pt x="47688" y="359854"/>
                  </a:lnTo>
                  <a:lnTo>
                    <a:pt x="49034" y="358584"/>
                  </a:lnTo>
                  <a:lnTo>
                    <a:pt x="54114" y="361124"/>
                  </a:lnTo>
                  <a:lnTo>
                    <a:pt x="54673" y="359854"/>
                  </a:lnTo>
                  <a:close/>
                </a:path>
                <a:path w="128905" h="548004">
                  <a:moveTo>
                    <a:pt x="55041" y="364934"/>
                  </a:moveTo>
                  <a:lnTo>
                    <a:pt x="50317" y="363664"/>
                  </a:lnTo>
                  <a:lnTo>
                    <a:pt x="33375" y="363664"/>
                  </a:lnTo>
                  <a:lnTo>
                    <a:pt x="32385" y="363664"/>
                  </a:lnTo>
                  <a:lnTo>
                    <a:pt x="29425" y="364934"/>
                  </a:lnTo>
                  <a:lnTo>
                    <a:pt x="31991" y="366204"/>
                  </a:lnTo>
                  <a:lnTo>
                    <a:pt x="28117" y="366204"/>
                  </a:lnTo>
                  <a:lnTo>
                    <a:pt x="32156" y="367474"/>
                  </a:lnTo>
                  <a:lnTo>
                    <a:pt x="32931" y="367474"/>
                  </a:lnTo>
                  <a:lnTo>
                    <a:pt x="35344" y="368744"/>
                  </a:lnTo>
                  <a:lnTo>
                    <a:pt x="31343" y="368744"/>
                  </a:lnTo>
                  <a:lnTo>
                    <a:pt x="30683" y="367474"/>
                  </a:lnTo>
                  <a:lnTo>
                    <a:pt x="30175" y="367474"/>
                  </a:lnTo>
                  <a:lnTo>
                    <a:pt x="29972" y="368744"/>
                  </a:lnTo>
                  <a:lnTo>
                    <a:pt x="28105" y="368744"/>
                  </a:lnTo>
                  <a:lnTo>
                    <a:pt x="33134" y="370014"/>
                  </a:lnTo>
                  <a:lnTo>
                    <a:pt x="27152" y="370014"/>
                  </a:lnTo>
                  <a:lnTo>
                    <a:pt x="28333" y="371094"/>
                  </a:lnTo>
                  <a:lnTo>
                    <a:pt x="28943" y="371284"/>
                  </a:lnTo>
                  <a:lnTo>
                    <a:pt x="31102" y="371284"/>
                  </a:lnTo>
                  <a:lnTo>
                    <a:pt x="32004" y="372554"/>
                  </a:lnTo>
                  <a:lnTo>
                    <a:pt x="28219" y="371284"/>
                  </a:lnTo>
                  <a:lnTo>
                    <a:pt x="28549" y="371284"/>
                  </a:lnTo>
                  <a:lnTo>
                    <a:pt x="28333" y="371094"/>
                  </a:lnTo>
                  <a:lnTo>
                    <a:pt x="25438" y="370141"/>
                  </a:lnTo>
                  <a:lnTo>
                    <a:pt x="26949" y="371284"/>
                  </a:lnTo>
                  <a:lnTo>
                    <a:pt x="26212" y="371284"/>
                  </a:lnTo>
                  <a:lnTo>
                    <a:pt x="27114" y="372554"/>
                  </a:lnTo>
                  <a:lnTo>
                    <a:pt x="28663" y="372554"/>
                  </a:lnTo>
                  <a:lnTo>
                    <a:pt x="30530" y="372554"/>
                  </a:lnTo>
                  <a:lnTo>
                    <a:pt x="30403" y="373316"/>
                  </a:lnTo>
                  <a:lnTo>
                    <a:pt x="31584" y="373824"/>
                  </a:lnTo>
                  <a:lnTo>
                    <a:pt x="28854" y="374954"/>
                  </a:lnTo>
                  <a:lnTo>
                    <a:pt x="28498" y="374421"/>
                  </a:lnTo>
                  <a:lnTo>
                    <a:pt x="28524" y="375094"/>
                  </a:lnTo>
                  <a:lnTo>
                    <a:pt x="28536" y="375335"/>
                  </a:lnTo>
                  <a:lnTo>
                    <a:pt x="29286" y="375373"/>
                  </a:lnTo>
                  <a:lnTo>
                    <a:pt x="32169" y="376364"/>
                  </a:lnTo>
                  <a:lnTo>
                    <a:pt x="35077" y="376364"/>
                  </a:lnTo>
                  <a:lnTo>
                    <a:pt x="36449" y="377634"/>
                  </a:lnTo>
                  <a:lnTo>
                    <a:pt x="35648" y="377634"/>
                  </a:lnTo>
                  <a:lnTo>
                    <a:pt x="35648" y="378904"/>
                  </a:lnTo>
                  <a:lnTo>
                    <a:pt x="31038" y="378904"/>
                  </a:lnTo>
                  <a:lnTo>
                    <a:pt x="33235" y="377812"/>
                  </a:lnTo>
                  <a:lnTo>
                    <a:pt x="35648" y="378904"/>
                  </a:lnTo>
                  <a:lnTo>
                    <a:pt x="35648" y="377634"/>
                  </a:lnTo>
                  <a:lnTo>
                    <a:pt x="34442" y="377634"/>
                  </a:lnTo>
                  <a:lnTo>
                    <a:pt x="31813" y="376364"/>
                  </a:lnTo>
                  <a:lnTo>
                    <a:pt x="32842" y="377634"/>
                  </a:lnTo>
                  <a:lnTo>
                    <a:pt x="31838" y="377634"/>
                  </a:lnTo>
                  <a:lnTo>
                    <a:pt x="26289" y="376389"/>
                  </a:lnTo>
                  <a:lnTo>
                    <a:pt x="25095" y="377634"/>
                  </a:lnTo>
                  <a:lnTo>
                    <a:pt x="27876" y="377634"/>
                  </a:lnTo>
                  <a:lnTo>
                    <a:pt x="26657" y="378904"/>
                  </a:lnTo>
                  <a:lnTo>
                    <a:pt x="29552" y="378904"/>
                  </a:lnTo>
                  <a:lnTo>
                    <a:pt x="31457" y="380174"/>
                  </a:lnTo>
                  <a:lnTo>
                    <a:pt x="34671" y="381444"/>
                  </a:lnTo>
                  <a:lnTo>
                    <a:pt x="22440" y="378904"/>
                  </a:lnTo>
                  <a:lnTo>
                    <a:pt x="26885" y="381444"/>
                  </a:lnTo>
                  <a:lnTo>
                    <a:pt x="29171" y="381444"/>
                  </a:lnTo>
                  <a:lnTo>
                    <a:pt x="33566" y="382714"/>
                  </a:lnTo>
                  <a:lnTo>
                    <a:pt x="26606" y="382714"/>
                  </a:lnTo>
                  <a:lnTo>
                    <a:pt x="32766" y="383984"/>
                  </a:lnTo>
                  <a:lnTo>
                    <a:pt x="31826" y="383984"/>
                  </a:lnTo>
                  <a:lnTo>
                    <a:pt x="31826" y="390334"/>
                  </a:lnTo>
                  <a:lnTo>
                    <a:pt x="30746" y="390334"/>
                  </a:lnTo>
                  <a:lnTo>
                    <a:pt x="30822" y="389064"/>
                  </a:lnTo>
                  <a:lnTo>
                    <a:pt x="31826" y="390334"/>
                  </a:lnTo>
                  <a:lnTo>
                    <a:pt x="31826" y="383984"/>
                  </a:lnTo>
                  <a:lnTo>
                    <a:pt x="30810" y="383984"/>
                  </a:lnTo>
                  <a:lnTo>
                    <a:pt x="30810" y="389064"/>
                  </a:lnTo>
                  <a:lnTo>
                    <a:pt x="30657" y="387794"/>
                  </a:lnTo>
                  <a:lnTo>
                    <a:pt x="30810" y="389064"/>
                  </a:lnTo>
                  <a:lnTo>
                    <a:pt x="30810" y="383984"/>
                  </a:lnTo>
                  <a:lnTo>
                    <a:pt x="30391" y="383984"/>
                  </a:lnTo>
                  <a:lnTo>
                    <a:pt x="30289" y="385254"/>
                  </a:lnTo>
                  <a:lnTo>
                    <a:pt x="26771" y="383984"/>
                  </a:lnTo>
                  <a:lnTo>
                    <a:pt x="27127" y="385254"/>
                  </a:lnTo>
                  <a:lnTo>
                    <a:pt x="29425" y="387794"/>
                  </a:lnTo>
                  <a:lnTo>
                    <a:pt x="29845" y="389064"/>
                  </a:lnTo>
                  <a:lnTo>
                    <a:pt x="28816" y="387794"/>
                  </a:lnTo>
                  <a:lnTo>
                    <a:pt x="26631" y="387794"/>
                  </a:lnTo>
                  <a:lnTo>
                    <a:pt x="28105" y="390334"/>
                  </a:lnTo>
                  <a:lnTo>
                    <a:pt x="26187" y="391325"/>
                  </a:lnTo>
                  <a:lnTo>
                    <a:pt x="26187" y="392874"/>
                  </a:lnTo>
                  <a:lnTo>
                    <a:pt x="26123" y="394144"/>
                  </a:lnTo>
                  <a:lnTo>
                    <a:pt x="24777" y="392874"/>
                  </a:lnTo>
                  <a:lnTo>
                    <a:pt x="26187" y="392874"/>
                  </a:lnTo>
                  <a:lnTo>
                    <a:pt x="26187" y="391325"/>
                  </a:lnTo>
                  <a:lnTo>
                    <a:pt x="25615" y="391604"/>
                  </a:lnTo>
                  <a:lnTo>
                    <a:pt x="23266" y="392874"/>
                  </a:lnTo>
                  <a:lnTo>
                    <a:pt x="24206" y="392874"/>
                  </a:lnTo>
                  <a:lnTo>
                    <a:pt x="22961" y="394144"/>
                  </a:lnTo>
                  <a:lnTo>
                    <a:pt x="24574" y="394144"/>
                  </a:lnTo>
                  <a:lnTo>
                    <a:pt x="26949" y="395414"/>
                  </a:lnTo>
                  <a:lnTo>
                    <a:pt x="29565" y="397954"/>
                  </a:lnTo>
                  <a:lnTo>
                    <a:pt x="23888" y="397954"/>
                  </a:lnTo>
                  <a:lnTo>
                    <a:pt x="31292" y="399224"/>
                  </a:lnTo>
                  <a:lnTo>
                    <a:pt x="28333" y="400494"/>
                  </a:lnTo>
                  <a:lnTo>
                    <a:pt x="27825" y="399224"/>
                  </a:lnTo>
                  <a:lnTo>
                    <a:pt x="26187" y="401764"/>
                  </a:lnTo>
                  <a:lnTo>
                    <a:pt x="28587" y="404304"/>
                  </a:lnTo>
                  <a:lnTo>
                    <a:pt x="23761" y="404304"/>
                  </a:lnTo>
                  <a:lnTo>
                    <a:pt x="28079" y="405574"/>
                  </a:lnTo>
                  <a:lnTo>
                    <a:pt x="21501" y="405574"/>
                  </a:lnTo>
                  <a:lnTo>
                    <a:pt x="27546" y="406844"/>
                  </a:lnTo>
                  <a:lnTo>
                    <a:pt x="24358" y="408114"/>
                  </a:lnTo>
                  <a:lnTo>
                    <a:pt x="23317" y="406844"/>
                  </a:lnTo>
                  <a:lnTo>
                    <a:pt x="21031" y="408114"/>
                  </a:lnTo>
                  <a:lnTo>
                    <a:pt x="20675" y="408114"/>
                  </a:lnTo>
                  <a:lnTo>
                    <a:pt x="24714" y="409384"/>
                  </a:lnTo>
                  <a:lnTo>
                    <a:pt x="25260" y="410641"/>
                  </a:lnTo>
                  <a:lnTo>
                    <a:pt x="24574" y="410654"/>
                  </a:lnTo>
                  <a:lnTo>
                    <a:pt x="25882" y="411924"/>
                  </a:lnTo>
                  <a:lnTo>
                    <a:pt x="20421" y="411924"/>
                  </a:lnTo>
                  <a:lnTo>
                    <a:pt x="22402" y="414032"/>
                  </a:lnTo>
                  <a:lnTo>
                    <a:pt x="23444" y="414464"/>
                  </a:lnTo>
                  <a:lnTo>
                    <a:pt x="22656" y="414312"/>
                  </a:lnTo>
                  <a:lnTo>
                    <a:pt x="22809" y="414464"/>
                  </a:lnTo>
                  <a:lnTo>
                    <a:pt x="21526" y="414464"/>
                  </a:lnTo>
                  <a:lnTo>
                    <a:pt x="21399" y="414070"/>
                  </a:lnTo>
                  <a:lnTo>
                    <a:pt x="16992" y="413194"/>
                  </a:lnTo>
                  <a:lnTo>
                    <a:pt x="19812" y="414464"/>
                  </a:lnTo>
                  <a:lnTo>
                    <a:pt x="20345" y="414464"/>
                  </a:lnTo>
                  <a:lnTo>
                    <a:pt x="20154" y="415734"/>
                  </a:lnTo>
                  <a:lnTo>
                    <a:pt x="45326" y="415734"/>
                  </a:lnTo>
                  <a:lnTo>
                    <a:pt x="44818" y="414464"/>
                  </a:lnTo>
                  <a:lnTo>
                    <a:pt x="47510" y="414464"/>
                  </a:lnTo>
                  <a:lnTo>
                    <a:pt x="46215" y="413194"/>
                  </a:lnTo>
                  <a:lnTo>
                    <a:pt x="45021" y="411924"/>
                  </a:lnTo>
                  <a:lnTo>
                    <a:pt x="47942" y="413194"/>
                  </a:lnTo>
                  <a:lnTo>
                    <a:pt x="49339" y="411924"/>
                  </a:lnTo>
                  <a:lnTo>
                    <a:pt x="48869" y="409384"/>
                  </a:lnTo>
                  <a:lnTo>
                    <a:pt x="50901" y="410654"/>
                  </a:lnTo>
                  <a:lnTo>
                    <a:pt x="51231" y="409384"/>
                  </a:lnTo>
                  <a:lnTo>
                    <a:pt x="42672" y="408114"/>
                  </a:lnTo>
                  <a:lnTo>
                    <a:pt x="47015" y="408114"/>
                  </a:lnTo>
                  <a:lnTo>
                    <a:pt x="47167" y="406844"/>
                  </a:lnTo>
                  <a:lnTo>
                    <a:pt x="51219" y="406844"/>
                  </a:lnTo>
                  <a:lnTo>
                    <a:pt x="47510" y="404304"/>
                  </a:lnTo>
                  <a:lnTo>
                    <a:pt x="49745" y="404304"/>
                  </a:lnTo>
                  <a:lnTo>
                    <a:pt x="52895" y="403034"/>
                  </a:lnTo>
                  <a:lnTo>
                    <a:pt x="49974" y="402424"/>
                  </a:lnTo>
                  <a:lnTo>
                    <a:pt x="49136" y="401764"/>
                  </a:lnTo>
                  <a:lnTo>
                    <a:pt x="47510" y="400494"/>
                  </a:lnTo>
                  <a:lnTo>
                    <a:pt x="48755" y="400494"/>
                  </a:lnTo>
                  <a:lnTo>
                    <a:pt x="45186" y="399224"/>
                  </a:lnTo>
                  <a:lnTo>
                    <a:pt x="44881" y="399224"/>
                  </a:lnTo>
                  <a:lnTo>
                    <a:pt x="44196" y="399224"/>
                  </a:lnTo>
                  <a:lnTo>
                    <a:pt x="43332" y="397954"/>
                  </a:lnTo>
                  <a:lnTo>
                    <a:pt x="42252" y="397954"/>
                  </a:lnTo>
                  <a:lnTo>
                    <a:pt x="43916" y="396684"/>
                  </a:lnTo>
                  <a:lnTo>
                    <a:pt x="42976" y="396684"/>
                  </a:lnTo>
                  <a:lnTo>
                    <a:pt x="41897" y="395414"/>
                  </a:lnTo>
                  <a:lnTo>
                    <a:pt x="44970" y="395414"/>
                  </a:lnTo>
                  <a:lnTo>
                    <a:pt x="42913" y="394144"/>
                  </a:lnTo>
                  <a:lnTo>
                    <a:pt x="46736" y="394144"/>
                  </a:lnTo>
                  <a:lnTo>
                    <a:pt x="47739" y="394144"/>
                  </a:lnTo>
                  <a:lnTo>
                    <a:pt x="49771" y="394144"/>
                  </a:lnTo>
                  <a:lnTo>
                    <a:pt x="53327" y="395414"/>
                  </a:lnTo>
                  <a:lnTo>
                    <a:pt x="51447" y="394144"/>
                  </a:lnTo>
                  <a:lnTo>
                    <a:pt x="47269" y="392874"/>
                  </a:lnTo>
                  <a:lnTo>
                    <a:pt x="48641" y="391604"/>
                  </a:lnTo>
                  <a:lnTo>
                    <a:pt x="50406" y="391604"/>
                  </a:lnTo>
                  <a:lnTo>
                    <a:pt x="50368" y="390334"/>
                  </a:lnTo>
                  <a:lnTo>
                    <a:pt x="49009" y="390334"/>
                  </a:lnTo>
                  <a:lnTo>
                    <a:pt x="49555" y="389064"/>
                  </a:lnTo>
                  <a:lnTo>
                    <a:pt x="47447" y="389064"/>
                  </a:lnTo>
                  <a:lnTo>
                    <a:pt x="47320" y="389013"/>
                  </a:lnTo>
                  <a:lnTo>
                    <a:pt x="46824" y="388962"/>
                  </a:lnTo>
                  <a:lnTo>
                    <a:pt x="46634" y="388988"/>
                  </a:lnTo>
                  <a:lnTo>
                    <a:pt x="46939" y="389064"/>
                  </a:lnTo>
                  <a:lnTo>
                    <a:pt x="47421" y="389216"/>
                  </a:lnTo>
                  <a:lnTo>
                    <a:pt x="47510" y="390334"/>
                  </a:lnTo>
                  <a:lnTo>
                    <a:pt x="47028" y="390334"/>
                  </a:lnTo>
                  <a:lnTo>
                    <a:pt x="47028" y="392874"/>
                  </a:lnTo>
                  <a:lnTo>
                    <a:pt x="46786" y="393915"/>
                  </a:lnTo>
                  <a:lnTo>
                    <a:pt x="42557" y="392874"/>
                  </a:lnTo>
                  <a:lnTo>
                    <a:pt x="47028" y="392874"/>
                  </a:lnTo>
                  <a:lnTo>
                    <a:pt x="47028" y="390334"/>
                  </a:lnTo>
                  <a:lnTo>
                    <a:pt x="44945" y="390334"/>
                  </a:lnTo>
                  <a:lnTo>
                    <a:pt x="46634" y="389064"/>
                  </a:lnTo>
                  <a:lnTo>
                    <a:pt x="46177" y="389064"/>
                  </a:lnTo>
                  <a:lnTo>
                    <a:pt x="42926" y="389064"/>
                  </a:lnTo>
                  <a:lnTo>
                    <a:pt x="42049" y="387794"/>
                  </a:lnTo>
                  <a:lnTo>
                    <a:pt x="46177" y="389064"/>
                  </a:lnTo>
                  <a:lnTo>
                    <a:pt x="48514" y="387794"/>
                  </a:lnTo>
                  <a:lnTo>
                    <a:pt x="51028" y="387794"/>
                  </a:lnTo>
                  <a:lnTo>
                    <a:pt x="49606" y="386524"/>
                  </a:lnTo>
                  <a:lnTo>
                    <a:pt x="50431" y="385254"/>
                  </a:lnTo>
                  <a:lnTo>
                    <a:pt x="48475" y="384797"/>
                  </a:lnTo>
                  <a:lnTo>
                    <a:pt x="48755" y="385254"/>
                  </a:lnTo>
                  <a:lnTo>
                    <a:pt x="48234" y="384733"/>
                  </a:lnTo>
                  <a:lnTo>
                    <a:pt x="45110" y="383984"/>
                  </a:lnTo>
                  <a:lnTo>
                    <a:pt x="47485" y="383984"/>
                  </a:lnTo>
                  <a:lnTo>
                    <a:pt x="48552" y="382714"/>
                  </a:lnTo>
                  <a:lnTo>
                    <a:pt x="48145" y="382587"/>
                  </a:lnTo>
                  <a:lnTo>
                    <a:pt x="47942" y="381977"/>
                  </a:lnTo>
                  <a:lnTo>
                    <a:pt x="47942" y="382511"/>
                  </a:lnTo>
                  <a:lnTo>
                    <a:pt x="44767" y="381444"/>
                  </a:lnTo>
                  <a:lnTo>
                    <a:pt x="46634" y="381444"/>
                  </a:lnTo>
                  <a:lnTo>
                    <a:pt x="47942" y="382511"/>
                  </a:lnTo>
                  <a:lnTo>
                    <a:pt x="47942" y="381977"/>
                  </a:lnTo>
                  <a:lnTo>
                    <a:pt x="47764" y="381444"/>
                  </a:lnTo>
                  <a:lnTo>
                    <a:pt x="48895" y="382714"/>
                  </a:lnTo>
                  <a:lnTo>
                    <a:pt x="50330" y="381444"/>
                  </a:lnTo>
                  <a:lnTo>
                    <a:pt x="47802" y="378904"/>
                  </a:lnTo>
                  <a:lnTo>
                    <a:pt x="45605" y="377634"/>
                  </a:lnTo>
                  <a:lnTo>
                    <a:pt x="48031" y="376364"/>
                  </a:lnTo>
                  <a:lnTo>
                    <a:pt x="46647" y="376364"/>
                  </a:lnTo>
                  <a:lnTo>
                    <a:pt x="50558" y="373824"/>
                  </a:lnTo>
                  <a:lnTo>
                    <a:pt x="44399" y="370014"/>
                  </a:lnTo>
                  <a:lnTo>
                    <a:pt x="50317" y="368744"/>
                  </a:lnTo>
                  <a:lnTo>
                    <a:pt x="51549" y="368744"/>
                  </a:lnTo>
                  <a:lnTo>
                    <a:pt x="49136" y="367474"/>
                  </a:lnTo>
                  <a:lnTo>
                    <a:pt x="50520" y="367474"/>
                  </a:lnTo>
                  <a:lnTo>
                    <a:pt x="47066" y="366204"/>
                  </a:lnTo>
                  <a:lnTo>
                    <a:pt x="44640" y="364934"/>
                  </a:lnTo>
                  <a:lnTo>
                    <a:pt x="55041" y="364934"/>
                  </a:lnTo>
                  <a:close/>
                </a:path>
                <a:path w="128905" h="548004">
                  <a:moveTo>
                    <a:pt x="81140" y="209169"/>
                  </a:moveTo>
                  <a:lnTo>
                    <a:pt x="80924" y="209003"/>
                  </a:lnTo>
                  <a:lnTo>
                    <a:pt x="80556" y="209016"/>
                  </a:lnTo>
                  <a:lnTo>
                    <a:pt x="81140" y="209169"/>
                  </a:lnTo>
                  <a:close/>
                </a:path>
                <a:path w="128905" h="548004">
                  <a:moveTo>
                    <a:pt x="81622" y="213601"/>
                  </a:moveTo>
                  <a:lnTo>
                    <a:pt x="81292" y="213398"/>
                  </a:lnTo>
                  <a:lnTo>
                    <a:pt x="81153" y="213537"/>
                  </a:lnTo>
                  <a:lnTo>
                    <a:pt x="81343" y="213550"/>
                  </a:lnTo>
                  <a:lnTo>
                    <a:pt x="81508" y="213588"/>
                  </a:lnTo>
                  <a:close/>
                </a:path>
                <a:path w="128905" h="548004">
                  <a:moveTo>
                    <a:pt x="81953" y="213741"/>
                  </a:moveTo>
                  <a:lnTo>
                    <a:pt x="81622" y="213601"/>
                  </a:lnTo>
                  <a:lnTo>
                    <a:pt x="81940" y="213804"/>
                  </a:lnTo>
                  <a:close/>
                </a:path>
                <a:path w="128905" h="548004">
                  <a:moveTo>
                    <a:pt x="82105" y="209423"/>
                  </a:moveTo>
                  <a:lnTo>
                    <a:pt x="81140" y="209169"/>
                  </a:lnTo>
                  <a:lnTo>
                    <a:pt x="81267" y="209270"/>
                  </a:lnTo>
                  <a:lnTo>
                    <a:pt x="82105" y="209423"/>
                  </a:lnTo>
                  <a:close/>
                </a:path>
                <a:path w="128905" h="548004">
                  <a:moveTo>
                    <a:pt x="82638" y="214236"/>
                  </a:moveTo>
                  <a:lnTo>
                    <a:pt x="81953" y="213804"/>
                  </a:lnTo>
                  <a:lnTo>
                    <a:pt x="81927" y="213931"/>
                  </a:lnTo>
                  <a:lnTo>
                    <a:pt x="82638" y="214236"/>
                  </a:lnTo>
                  <a:close/>
                </a:path>
                <a:path w="128905" h="548004">
                  <a:moveTo>
                    <a:pt x="83337" y="203200"/>
                  </a:moveTo>
                  <a:lnTo>
                    <a:pt x="81546" y="203200"/>
                  </a:lnTo>
                  <a:lnTo>
                    <a:pt x="82257" y="204470"/>
                  </a:lnTo>
                  <a:lnTo>
                    <a:pt x="83337" y="203200"/>
                  </a:lnTo>
                  <a:close/>
                </a:path>
                <a:path w="128905" h="548004">
                  <a:moveTo>
                    <a:pt x="83502" y="213829"/>
                  </a:moveTo>
                  <a:lnTo>
                    <a:pt x="83261" y="213360"/>
                  </a:lnTo>
                  <a:lnTo>
                    <a:pt x="82715" y="213360"/>
                  </a:lnTo>
                  <a:lnTo>
                    <a:pt x="83502" y="213829"/>
                  </a:lnTo>
                  <a:close/>
                </a:path>
                <a:path w="128905" h="548004">
                  <a:moveTo>
                    <a:pt x="83553" y="210959"/>
                  </a:moveTo>
                  <a:lnTo>
                    <a:pt x="82816" y="210832"/>
                  </a:lnTo>
                  <a:lnTo>
                    <a:pt x="82461" y="210743"/>
                  </a:lnTo>
                  <a:lnTo>
                    <a:pt x="82308" y="210642"/>
                  </a:lnTo>
                  <a:lnTo>
                    <a:pt x="82384" y="210769"/>
                  </a:lnTo>
                  <a:lnTo>
                    <a:pt x="82880" y="210908"/>
                  </a:lnTo>
                  <a:lnTo>
                    <a:pt x="83286" y="210972"/>
                  </a:lnTo>
                  <a:lnTo>
                    <a:pt x="83553" y="210959"/>
                  </a:lnTo>
                  <a:close/>
                </a:path>
                <a:path w="128905" h="548004">
                  <a:moveTo>
                    <a:pt x="84747" y="208864"/>
                  </a:moveTo>
                  <a:lnTo>
                    <a:pt x="83007" y="208343"/>
                  </a:lnTo>
                  <a:lnTo>
                    <a:pt x="82727" y="208610"/>
                  </a:lnTo>
                  <a:lnTo>
                    <a:pt x="80645" y="208788"/>
                  </a:lnTo>
                  <a:lnTo>
                    <a:pt x="80924" y="209003"/>
                  </a:lnTo>
                  <a:lnTo>
                    <a:pt x="84747" y="208864"/>
                  </a:lnTo>
                  <a:close/>
                </a:path>
                <a:path w="128905" h="548004">
                  <a:moveTo>
                    <a:pt x="84848" y="214630"/>
                  </a:moveTo>
                  <a:lnTo>
                    <a:pt x="83502" y="213829"/>
                  </a:lnTo>
                  <a:lnTo>
                    <a:pt x="83921" y="214630"/>
                  </a:lnTo>
                  <a:lnTo>
                    <a:pt x="84848" y="214630"/>
                  </a:lnTo>
                  <a:close/>
                </a:path>
                <a:path w="128905" h="548004">
                  <a:moveTo>
                    <a:pt x="85585" y="135991"/>
                  </a:moveTo>
                  <a:close/>
                </a:path>
                <a:path w="128905" h="548004">
                  <a:moveTo>
                    <a:pt x="86118" y="135178"/>
                  </a:moveTo>
                  <a:lnTo>
                    <a:pt x="85813" y="135369"/>
                  </a:lnTo>
                  <a:lnTo>
                    <a:pt x="85623" y="135686"/>
                  </a:lnTo>
                  <a:lnTo>
                    <a:pt x="85572" y="135991"/>
                  </a:lnTo>
                  <a:lnTo>
                    <a:pt x="86118" y="135178"/>
                  </a:lnTo>
                  <a:close/>
                </a:path>
                <a:path w="128905" h="548004">
                  <a:moveTo>
                    <a:pt x="86131" y="197739"/>
                  </a:moveTo>
                  <a:lnTo>
                    <a:pt x="85013" y="198158"/>
                  </a:lnTo>
                  <a:lnTo>
                    <a:pt x="85636" y="197993"/>
                  </a:lnTo>
                  <a:lnTo>
                    <a:pt x="85940" y="197853"/>
                  </a:lnTo>
                  <a:lnTo>
                    <a:pt x="86131" y="197739"/>
                  </a:lnTo>
                  <a:close/>
                </a:path>
                <a:path w="128905" h="548004">
                  <a:moveTo>
                    <a:pt x="86918" y="155105"/>
                  </a:moveTo>
                  <a:lnTo>
                    <a:pt x="86791" y="154940"/>
                  </a:lnTo>
                  <a:lnTo>
                    <a:pt x="86423" y="154940"/>
                  </a:lnTo>
                  <a:lnTo>
                    <a:pt x="86918" y="155105"/>
                  </a:lnTo>
                  <a:close/>
                </a:path>
                <a:path w="128905" h="548004">
                  <a:moveTo>
                    <a:pt x="87071" y="180340"/>
                  </a:moveTo>
                  <a:lnTo>
                    <a:pt x="86537" y="180340"/>
                  </a:lnTo>
                  <a:lnTo>
                    <a:pt x="86982" y="180555"/>
                  </a:lnTo>
                  <a:lnTo>
                    <a:pt x="87071" y="180340"/>
                  </a:lnTo>
                  <a:close/>
                </a:path>
                <a:path w="128905" h="548004">
                  <a:moveTo>
                    <a:pt x="87325" y="153670"/>
                  </a:moveTo>
                  <a:lnTo>
                    <a:pt x="86995" y="152400"/>
                  </a:lnTo>
                  <a:lnTo>
                    <a:pt x="87109" y="153670"/>
                  </a:lnTo>
                  <a:lnTo>
                    <a:pt x="87325" y="153670"/>
                  </a:lnTo>
                  <a:close/>
                </a:path>
                <a:path w="128905" h="548004">
                  <a:moveTo>
                    <a:pt x="88049" y="212331"/>
                  </a:moveTo>
                  <a:lnTo>
                    <a:pt x="87236" y="212090"/>
                  </a:lnTo>
                  <a:lnTo>
                    <a:pt x="86779" y="213360"/>
                  </a:lnTo>
                  <a:lnTo>
                    <a:pt x="88049" y="212331"/>
                  </a:lnTo>
                  <a:close/>
                </a:path>
                <a:path w="128905" h="548004">
                  <a:moveTo>
                    <a:pt x="88112" y="132283"/>
                  </a:moveTo>
                  <a:lnTo>
                    <a:pt x="87884" y="132207"/>
                  </a:lnTo>
                  <a:lnTo>
                    <a:pt x="87706" y="132143"/>
                  </a:lnTo>
                  <a:lnTo>
                    <a:pt x="87363" y="132067"/>
                  </a:lnTo>
                  <a:lnTo>
                    <a:pt x="86029" y="132511"/>
                  </a:lnTo>
                  <a:lnTo>
                    <a:pt x="87071" y="132486"/>
                  </a:lnTo>
                  <a:lnTo>
                    <a:pt x="87693" y="132384"/>
                  </a:lnTo>
                  <a:lnTo>
                    <a:pt x="88112" y="132283"/>
                  </a:lnTo>
                  <a:close/>
                </a:path>
                <a:path w="128905" h="548004">
                  <a:moveTo>
                    <a:pt x="89230" y="173990"/>
                  </a:moveTo>
                  <a:lnTo>
                    <a:pt x="88519" y="173291"/>
                  </a:lnTo>
                  <a:lnTo>
                    <a:pt x="86817" y="173494"/>
                  </a:lnTo>
                  <a:lnTo>
                    <a:pt x="89230" y="173990"/>
                  </a:lnTo>
                  <a:close/>
                </a:path>
                <a:path w="128905" h="548004">
                  <a:moveTo>
                    <a:pt x="89903" y="197218"/>
                  </a:moveTo>
                  <a:lnTo>
                    <a:pt x="89103" y="196850"/>
                  </a:lnTo>
                  <a:lnTo>
                    <a:pt x="88468" y="196850"/>
                  </a:lnTo>
                  <a:lnTo>
                    <a:pt x="89903" y="197218"/>
                  </a:lnTo>
                  <a:close/>
                </a:path>
                <a:path w="128905" h="548004">
                  <a:moveTo>
                    <a:pt x="90017" y="179082"/>
                  </a:moveTo>
                  <a:lnTo>
                    <a:pt x="89458" y="180340"/>
                  </a:lnTo>
                  <a:lnTo>
                    <a:pt x="90017" y="179082"/>
                  </a:lnTo>
                  <a:close/>
                </a:path>
                <a:path w="128905" h="548004">
                  <a:moveTo>
                    <a:pt x="90144" y="166370"/>
                  </a:moveTo>
                  <a:lnTo>
                    <a:pt x="88620" y="165100"/>
                  </a:lnTo>
                  <a:lnTo>
                    <a:pt x="89179" y="166370"/>
                  </a:lnTo>
                  <a:lnTo>
                    <a:pt x="90144" y="166370"/>
                  </a:lnTo>
                  <a:close/>
                </a:path>
                <a:path w="128905" h="548004">
                  <a:moveTo>
                    <a:pt x="90347" y="147320"/>
                  </a:moveTo>
                  <a:lnTo>
                    <a:pt x="90284" y="147142"/>
                  </a:lnTo>
                  <a:lnTo>
                    <a:pt x="86906" y="146050"/>
                  </a:lnTo>
                  <a:lnTo>
                    <a:pt x="86563" y="145796"/>
                  </a:lnTo>
                  <a:lnTo>
                    <a:pt x="85661" y="146050"/>
                  </a:lnTo>
                  <a:lnTo>
                    <a:pt x="90347" y="147320"/>
                  </a:lnTo>
                  <a:close/>
                </a:path>
                <a:path w="128905" h="548004">
                  <a:moveTo>
                    <a:pt x="91376" y="196850"/>
                  </a:moveTo>
                  <a:lnTo>
                    <a:pt x="90119" y="195580"/>
                  </a:lnTo>
                  <a:lnTo>
                    <a:pt x="90716" y="196850"/>
                  </a:lnTo>
                  <a:lnTo>
                    <a:pt x="91376" y="196850"/>
                  </a:lnTo>
                  <a:close/>
                </a:path>
                <a:path w="128905" h="548004">
                  <a:moveTo>
                    <a:pt x="91503" y="213360"/>
                  </a:moveTo>
                  <a:lnTo>
                    <a:pt x="88252" y="212178"/>
                  </a:lnTo>
                  <a:lnTo>
                    <a:pt x="88049" y="212331"/>
                  </a:lnTo>
                  <a:lnTo>
                    <a:pt x="91503" y="213360"/>
                  </a:lnTo>
                  <a:close/>
                </a:path>
                <a:path w="128905" h="548004">
                  <a:moveTo>
                    <a:pt x="91986" y="167474"/>
                  </a:moveTo>
                  <a:lnTo>
                    <a:pt x="91478" y="167259"/>
                  </a:lnTo>
                  <a:lnTo>
                    <a:pt x="90970" y="167030"/>
                  </a:lnTo>
                  <a:lnTo>
                    <a:pt x="90665" y="166839"/>
                  </a:lnTo>
                  <a:lnTo>
                    <a:pt x="90411" y="167055"/>
                  </a:lnTo>
                  <a:lnTo>
                    <a:pt x="90322" y="167259"/>
                  </a:lnTo>
                  <a:lnTo>
                    <a:pt x="91986" y="167474"/>
                  </a:lnTo>
                  <a:close/>
                </a:path>
                <a:path w="128905" h="548004">
                  <a:moveTo>
                    <a:pt x="92024" y="197751"/>
                  </a:moveTo>
                  <a:lnTo>
                    <a:pt x="89903" y="197218"/>
                  </a:lnTo>
                  <a:lnTo>
                    <a:pt x="91909" y="198120"/>
                  </a:lnTo>
                  <a:lnTo>
                    <a:pt x="92024" y="197751"/>
                  </a:lnTo>
                  <a:close/>
                </a:path>
                <a:path w="128905" h="548004">
                  <a:moveTo>
                    <a:pt x="93522" y="214630"/>
                  </a:moveTo>
                  <a:lnTo>
                    <a:pt x="86779" y="213360"/>
                  </a:lnTo>
                  <a:lnTo>
                    <a:pt x="83883" y="212090"/>
                  </a:lnTo>
                  <a:lnTo>
                    <a:pt x="83629" y="212090"/>
                  </a:lnTo>
                  <a:lnTo>
                    <a:pt x="85458" y="213360"/>
                  </a:lnTo>
                  <a:lnTo>
                    <a:pt x="85915" y="213360"/>
                  </a:lnTo>
                  <a:lnTo>
                    <a:pt x="86931" y="214630"/>
                  </a:lnTo>
                  <a:lnTo>
                    <a:pt x="93522" y="214630"/>
                  </a:lnTo>
                  <a:close/>
                </a:path>
                <a:path w="128905" h="548004">
                  <a:moveTo>
                    <a:pt x="95338" y="207010"/>
                  </a:moveTo>
                  <a:lnTo>
                    <a:pt x="93230" y="205740"/>
                  </a:lnTo>
                  <a:lnTo>
                    <a:pt x="93941" y="207010"/>
                  </a:lnTo>
                  <a:lnTo>
                    <a:pt x="95338" y="207010"/>
                  </a:lnTo>
                  <a:close/>
                </a:path>
                <a:path w="128905" h="548004">
                  <a:moveTo>
                    <a:pt x="95542" y="67310"/>
                  </a:moveTo>
                  <a:lnTo>
                    <a:pt x="92265" y="66040"/>
                  </a:lnTo>
                  <a:lnTo>
                    <a:pt x="95135" y="67310"/>
                  </a:lnTo>
                  <a:lnTo>
                    <a:pt x="95542" y="67310"/>
                  </a:lnTo>
                  <a:close/>
                </a:path>
                <a:path w="128905" h="548004">
                  <a:moveTo>
                    <a:pt x="96075" y="67513"/>
                  </a:moveTo>
                  <a:lnTo>
                    <a:pt x="95669" y="67310"/>
                  </a:lnTo>
                  <a:lnTo>
                    <a:pt x="95542" y="67310"/>
                  </a:lnTo>
                  <a:lnTo>
                    <a:pt x="96075" y="67513"/>
                  </a:lnTo>
                  <a:close/>
                </a:path>
                <a:path w="128905" h="548004">
                  <a:moveTo>
                    <a:pt x="96735" y="204990"/>
                  </a:moveTo>
                  <a:lnTo>
                    <a:pt x="95758" y="205892"/>
                  </a:lnTo>
                  <a:lnTo>
                    <a:pt x="96291" y="205879"/>
                  </a:lnTo>
                  <a:lnTo>
                    <a:pt x="96735" y="204990"/>
                  </a:lnTo>
                  <a:close/>
                </a:path>
                <a:path w="128905" h="548004">
                  <a:moveTo>
                    <a:pt x="97231" y="61836"/>
                  </a:moveTo>
                  <a:lnTo>
                    <a:pt x="96608" y="61607"/>
                  </a:lnTo>
                  <a:lnTo>
                    <a:pt x="96494" y="61747"/>
                  </a:lnTo>
                  <a:lnTo>
                    <a:pt x="97231" y="61836"/>
                  </a:lnTo>
                  <a:close/>
                </a:path>
                <a:path w="128905" h="548004">
                  <a:moveTo>
                    <a:pt x="97701" y="63754"/>
                  </a:moveTo>
                  <a:lnTo>
                    <a:pt x="97561" y="63652"/>
                  </a:lnTo>
                  <a:lnTo>
                    <a:pt x="97586" y="63500"/>
                  </a:lnTo>
                  <a:lnTo>
                    <a:pt x="96621" y="63500"/>
                  </a:lnTo>
                  <a:lnTo>
                    <a:pt x="97370" y="64770"/>
                  </a:lnTo>
                  <a:lnTo>
                    <a:pt x="97548" y="63715"/>
                  </a:lnTo>
                  <a:lnTo>
                    <a:pt x="97701" y="63754"/>
                  </a:lnTo>
                  <a:close/>
                </a:path>
                <a:path w="128905" h="548004">
                  <a:moveTo>
                    <a:pt x="98298" y="186182"/>
                  </a:moveTo>
                  <a:close/>
                </a:path>
                <a:path w="128905" h="548004">
                  <a:moveTo>
                    <a:pt x="98513" y="205955"/>
                  </a:moveTo>
                  <a:lnTo>
                    <a:pt x="98463" y="205828"/>
                  </a:lnTo>
                  <a:lnTo>
                    <a:pt x="96291" y="205879"/>
                  </a:lnTo>
                  <a:lnTo>
                    <a:pt x="96100" y="206260"/>
                  </a:lnTo>
                  <a:lnTo>
                    <a:pt x="98513" y="205955"/>
                  </a:lnTo>
                  <a:close/>
                </a:path>
                <a:path w="128905" h="548004">
                  <a:moveTo>
                    <a:pt x="98526" y="186143"/>
                  </a:moveTo>
                  <a:lnTo>
                    <a:pt x="98336" y="186182"/>
                  </a:lnTo>
                  <a:lnTo>
                    <a:pt x="98463" y="186182"/>
                  </a:lnTo>
                  <a:close/>
                </a:path>
                <a:path w="128905" h="548004">
                  <a:moveTo>
                    <a:pt x="100444" y="63500"/>
                  </a:moveTo>
                  <a:lnTo>
                    <a:pt x="97231" y="62230"/>
                  </a:lnTo>
                  <a:lnTo>
                    <a:pt x="100444" y="63500"/>
                  </a:lnTo>
                  <a:close/>
                </a:path>
                <a:path w="128905" h="548004">
                  <a:moveTo>
                    <a:pt x="101041" y="202374"/>
                  </a:moveTo>
                  <a:lnTo>
                    <a:pt x="100063" y="201904"/>
                  </a:lnTo>
                  <a:lnTo>
                    <a:pt x="99809" y="201790"/>
                  </a:lnTo>
                  <a:lnTo>
                    <a:pt x="98780" y="202069"/>
                  </a:lnTo>
                  <a:lnTo>
                    <a:pt x="99225" y="202679"/>
                  </a:lnTo>
                  <a:lnTo>
                    <a:pt x="100406" y="202272"/>
                  </a:lnTo>
                  <a:lnTo>
                    <a:pt x="101041" y="202374"/>
                  </a:lnTo>
                  <a:close/>
                </a:path>
                <a:path w="128905" h="548004">
                  <a:moveTo>
                    <a:pt x="101549" y="45720"/>
                  </a:moveTo>
                  <a:lnTo>
                    <a:pt x="99110" y="44450"/>
                  </a:lnTo>
                  <a:lnTo>
                    <a:pt x="99987" y="45720"/>
                  </a:lnTo>
                  <a:lnTo>
                    <a:pt x="101549" y="45720"/>
                  </a:lnTo>
                  <a:close/>
                </a:path>
                <a:path w="128905" h="548004">
                  <a:moveTo>
                    <a:pt x="102196" y="205486"/>
                  </a:moveTo>
                  <a:lnTo>
                    <a:pt x="98513" y="205955"/>
                  </a:lnTo>
                  <a:lnTo>
                    <a:pt x="98666" y="206324"/>
                  </a:lnTo>
                  <a:lnTo>
                    <a:pt x="102196" y="205486"/>
                  </a:lnTo>
                  <a:close/>
                </a:path>
                <a:path w="128905" h="548004">
                  <a:moveTo>
                    <a:pt x="102946" y="19050"/>
                  </a:moveTo>
                  <a:lnTo>
                    <a:pt x="100749" y="17780"/>
                  </a:lnTo>
                  <a:lnTo>
                    <a:pt x="102184" y="19050"/>
                  </a:lnTo>
                  <a:lnTo>
                    <a:pt x="102946" y="19050"/>
                  </a:lnTo>
                  <a:close/>
                </a:path>
                <a:path w="128905" h="548004">
                  <a:moveTo>
                    <a:pt x="104343" y="179781"/>
                  </a:moveTo>
                  <a:lnTo>
                    <a:pt x="104025" y="179324"/>
                  </a:lnTo>
                  <a:lnTo>
                    <a:pt x="103365" y="179641"/>
                  </a:lnTo>
                  <a:lnTo>
                    <a:pt x="104343" y="179781"/>
                  </a:lnTo>
                  <a:close/>
                </a:path>
                <a:path w="128905" h="548004">
                  <a:moveTo>
                    <a:pt x="105206" y="33020"/>
                  </a:moveTo>
                  <a:lnTo>
                    <a:pt x="101269" y="31750"/>
                  </a:lnTo>
                  <a:lnTo>
                    <a:pt x="100736" y="33020"/>
                  </a:lnTo>
                  <a:lnTo>
                    <a:pt x="99123" y="33020"/>
                  </a:lnTo>
                  <a:lnTo>
                    <a:pt x="102654" y="33845"/>
                  </a:lnTo>
                  <a:lnTo>
                    <a:pt x="102882" y="33020"/>
                  </a:lnTo>
                  <a:lnTo>
                    <a:pt x="105206" y="33020"/>
                  </a:lnTo>
                  <a:close/>
                </a:path>
                <a:path w="128905" h="548004">
                  <a:moveTo>
                    <a:pt x="105943" y="8255"/>
                  </a:moveTo>
                  <a:lnTo>
                    <a:pt x="104736" y="7620"/>
                  </a:lnTo>
                  <a:lnTo>
                    <a:pt x="103644" y="7620"/>
                  </a:lnTo>
                  <a:lnTo>
                    <a:pt x="105943" y="8255"/>
                  </a:lnTo>
                  <a:close/>
                </a:path>
                <a:path w="128905" h="548004">
                  <a:moveTo>
                    <a:pt x="106553" y="172720"/>
                  </a:moveTo>
                  <a:lnTo>
                    <a:pt x="104190" y="171450"/>
                  </a:lnTo>
                  <a:lnTo>
                    <a:pt x="104736" y="172720"/>
                  </a:lnTo>
                  <a:lnTo>
                    <a:pt x="106553" y="172720"/>
                  </a:lnTo>
                  <a:close/>
                </a:path>
                <a:path w="128905" h="548004">
                  <a:moveTo>
                    <a:pt x="108140" y="173393"/>
                  </a:moveTo>
                  <a:lnTo>
                    <a:pt x="107264" y="172567"/>
                  </a:lnTo>
                  <a:lnTo>
                    <a:pt x="107784" y="173164"/>
                  </a:lnTo>
                  <a:lnTo>
                    <a:pt x="108140" y="173393"/>
                  </a:lnTo>
                  <a:close/>
                </a:path>
                <a:path w="128905" h="548004">
                  <a:moveTo>
                    <a:pt x="109067" y="139077"/>
                  </a:moveTo>
                  <a:lnTo>
                    <a:pt x="108826" y="139065"/>
                  </a:lnTo>
                  <a:lnTo>
                    <a:pt x="108585" y="139179"/>
                  </a:lnTo>
                  <a:lnTo>
                    <a:pt x="109067" y="139077"/>
                  </a:lnTo>
                  <a:close/>
                </a:path>
                <a:path w="128905" h="548004">
                  <a:moveTo>
                    <a:pt x="109232" y="139077"/>
                  </a:moveTo>
                  <a:lnTo>
                    <a:pt x="108864" y="138836"/>
                  </a:lnTo>
                  <a:lnTo>
                    <a:pt x="108496" y="138849"/>
                  </a:lnTo>
                  <a:lnTo>
                    <a:pt x="108889" y="138963"/>
                  </a:lnTo>
                  <a:lnTo>
                    <a:pt x="109054" y="139065"/>
                  </a:lnTo>
                  <a:lnTo>
                    <a:pt x="109232" y="139077"/>
                  </a:lnTo>
                  <a:close/>
                </a:path>
                <a:path w="128905" h="548004">
                  <a:moveTo>
                    <a:pt x="109270" y="133642"/>
                  </a:moveTo>
                  <a:lnTo>
                    <a:pt x="109054" y="133642"/>
                  </a:lnTo>
                  <a:lnTo>
                    <a:pt x="108877" y="133667"/>
                  </a:lnTo>
                  <a:lnTo>
                    <a:pt x="108673" y="133680"/>
                  </a:lnTo>
                  <a:lnTo>
                    <a:pt x="108762" y="133819"/>
                  </a:lnTo>
                  <a:lnTo>
                    <a:pt x="109270" y="133642"/>
                  </a:lnTo>
                  <a:close/>
                </a:path>
                <a:path w="128905" h="548004">
                  <a:moveTo>
                    <a:pt x="111010" y="160020"/>
                  </a:moveTo>
                  <a:lnTo>
                    <a:pt x="110871" y="159550"/>
                  </a:lnTo>
                  <a:lnTo>
                    <a:pt x="110693" y="160020"/>
                  </a:lnTo>
                  <a:lnTo>
                    <a:pt x="111010" y="160020"/>
                  </a:lnTo>
                  <a:close/>
                </a:path>
                <a:path w="128905" h="548004">
                  <a:moveTo>
                    <a:pt x="111163" y="158750"/>
                  </a:moveTo>
                  <a:lnTo>
                    <a:pt x="110617" y="158750"/>
                  </a:lnTo>
                  <a:lnTo>
                    <a:pt x="110871" y="159550"/>
                  </a:lnTo>
                  <a:lnTo>
                    <a:pt x="111163" y="158750"/>
                  </a:lnTo>
                  <a:close/>
                </a:path>
                <a:path w="128905" h="548004">
                  <a:moveTo>
                    <a:pt x="112395" y="115417"/>
                  </a:moveTo>
                  <a:lnTo>
                    <a:pt x="110642" y="114300"/>
                  </a:lnTo>
                  <a:lnTo>
                    <a:pt x="110959" y="115417"/>
                  </a:lnTo>
                  <a:lnTo>
                    <a:pt x="112395" y="115417"/>
                  </a:lnTo>
                  <a:close/>
                </a:path>
                <a:path w="128905" h="548004">
                  <a:moveTo>
                    <a:pt x="112661" y="135559"/>
                  </a:moveTo>
                  <a:lnTo>
                    <a:pt x="111721" y="134962"/>
                  </a:lnTo>
                  <a:lnTo>
                    <a:pt x="108432" y="134670"/>
                  </a:lnTo>
                  <a:lnTo>
                    <a:pt x="108991" y="135026"/>
                  </a:lnTo>
                  <a:lnTo>
                    <a:pt x="112661" y="135559"/>
                  </a:lnTo>
                  <a:close/>
                </a:path>
                <a:path w="128905" h="548004">
                  <a:moveTo>
                    <a:pt x="112814" y="116840"/>
                  </a:moveTo>
                  <a:lnTo>
                    <a:pt x="112623" y="115570"/>
                  </a:lnTo>
                  <a:lnTo>
                    <a:pt x="111328" y="115570"/>
                  </a:lnTo>
                  <a:lnTo>
                    <a:pt x="110998" y="115570"/>
                  </a:lnTo>
                  <a:lnTo>
                    <a:pt x="112725" y="116840"/>
                  </a:lnTo>
                  <a:close/>
                </a:path>
                <a:path w="128905" h="548004">
                  <a:moveTo>
                    <a:pt x="112928" y="162560"/>
                  </a:moveTo>
                  <a:lnTo>
                    <a:pt x="112369" y="161290"/>
                  </a:lnTo>
                  <a:lnTo>
                    <a:pt x="111988" y="161290"/>
                  </a:lnTo>
                  <a:lnTo>
                    <a:pt x="112928" y="162560"/>
                  </a:lnTo>
                  <a:close/>
                </a:path>
                <a:path w="128905" h="548004">
                  <a:moveTo>
                    <a:pt x="113284" y="117805"/>
                  </a:moveTo>
                  <a:lnTo>
                    <a:pt x="111709" y="117309"/>
                  </a:lnTo>
                  <a:lnTo>
                    <a:pt x="111429" y="117640"/>
                  </a:lnTo>
                  <a:lnTo>
                    <a:pt x="110109" y="117856"/>
                  </a:lnTo>
                  <a:lnTo>
                    <a:pt x="110502" y="118097"/>
                  </a:lnTo>
                  <a:lnTo>
                    <a:pt x="112166" y="118122"/>
                  </a:lnTo>
                  <a:lnTo>
                    <a:pt x="113284" y="117805"/>
                  </a:lnTo>
                  <a:close/>
                </a:path>
                <a:path w="128905" h="548004">
                  <a:moveTo>
                    <a:pt x="113804" y="152400"/>
                  </a:moveTo>
                  <a:lnTo>
                    <a:pt x="111950" y="151130"/>
                  </a:lnTo>
                  <a:lnTo>
                    <a:pt x="110032" y="151130"/>
                  </a:lnTo>
                  <a:lnTo>
                    <a:pt x="107708" y="149860"/>
                  </a:lnTo>
                  <a:lnTo>
                    <a:pt x="109245" y="152400"/>
                  </a:lnTo>
                  <a:lnTo>
                    <a:pt x="113804" y="152400"/>
                  </a:lnTo>
                  <a:close/>
                </a:path>
                <a:path w="128905" h="548004">
                  <a:moveTo>
                    <a:pt x="115074" y="158750"/>
                  </a:moveTo>
                  <a:lnTo>
                    <a:pt x="111531" y="158750"/>
                  </a:lnTo>
                  <a:lnTo>
                    <a:pt x="111836" y="160020"/>
                  </a:lnTo>
                  <a:lnTo>
                    <a:pt x="112014" y="160020"/>
                  </a:lnTo>
                  <a:lnTo>
                    <a:pt x="115074" y="158750"/>
                  </a:lnTo>
                  <a:close/>
                </a:path>
                <a:path w="128905" h="548004">
                  <a:moveTo>
                    <a:pt x="121869" y="31953"/>
                  </a:moveTo>
                  <a:lnTo>
                    <a:pt x="121780" y="31750"/>
                  </a:lnTo>
                  <a:lnTo>
                    <a:pt x="121653" y="31750"/>
                  </a:lnTo>
                  <a:lnTo>
                    <a:pt x="121869" y="31953"/>
                  </a:lnTo>
                  <a:close/>
                </a:path>
                <a:path w="128905" h="548004">
                  <a:moveTo>
                    <a:pt x="122948" y="7620"/>
                  </a:moveTo>
                  <a:lnTo>
                    <a:pt x="121475" y="6845"/>
                  </a:lnTo>
                  <a:lnTo>
                    <a:pt x="122567" y="7620"/>
                  </a:lnTo>
                  <a:lnTo>
                    <a:pt x="122948" y="7620"/>
                  </a:lnTo>
                  <a:close/>
                </a:path>
                <a:path w="128905" h="548004">
                  <a:moveTo>
                    <a:pt x="122974" y="33020"/>
                  </a:moveTo>
                  <a:lnTo>
                    <a:pt x="121869" y="31953"/>
                  </a:lnTo>
                  <a:lnTo>
                    <a:pt x="122313" y="33020"/>
                  </a:lnTo>
                  <a:lnTo>
                    <a:pt x="122974" y="33020"/>
                  </a:lnTo>
                  <a:close/>
                </a:path>
                <a:path w="128905" h="548004">
                  <a:moveTo>
                    <a:pt x="123228" y="69951"/>
                  </a:moveTo>
                  <a:lnTo>
                    <a:pt x="122402" y="69227"/>
                  </a:lnTo>
                  <a:lnTo>
                    <a:pt x="122174" y="69481"/>
                  </a:lnTo>
                  <a:lnTo>
                    <a:pt x="123228" y="69951"/>
                  </a:lnTo>
                  <a:close/>
                </a:path>
                <a:path w="128905" h="548004">
                  <a:moveTo>
                    <a:pt x="124053" y="13970"/>
                  </a:moveTo>
                  <a:lnTo>
                    <a:pt x="120891" y="12700"/>
                  </a:lnTo>
                  <a:lnTo>
                    <a:pt x="121259" y="12966"/>
                  </a:lnTo>
                  <a:lnTo>
                    <a:pt x="124053" y="13970"/>
                  </a:lnTo>
                  <a:close/>
                </a:path>
                <a:path w="128905" h="548004">
                  <a:moveTo>
                    <a:pt x="127939" y="44450"/>
                  </a:moveTo>
                  <a:lnTo>
                    <a:pt x="126022" y="43180"/>
                  </a:lnTo>
                  <a:lnTo>
                    <a:pt x="121780" y="41910"/>
                  </a:lnTo>
                  <a:lnTo>
                    <a:pt x="123126" y="40640"/>
                  </a:lnTo>
                  <a:lnTo>
                    <a:pt x="124802" y="40640"/>
                  </a:lnTo>
                  <a:lnTo>
                    <a:pt x="124866" y="39370"/>
                  </a:lnTo>
                  <a:lnTo>
                    <a:pt x="127101" y="40640"/>
                  </a:lnTo>
                  <a:lnTo>
                    <a:pt x="126174" y="39370"/>
                  </a:lnTo>
                  <a:lnTo>
                    <a:pt x="126326" y="39370"/>
                  </a:lnTo>
                  <a:lnTo>
                    <a:pt x="123405" y="38100"/>
                  </a:lnTo>
                  <a:lnTo>
                    <a:pt x="121920" y="38100"/>
                  </a:lnTo>
                  <a:lnTo>
                    <a:pt x="121907" y="37973"/>
                  </a:lnTo>
                  <a:lnTo>
                    <a:pt x="121729" y="37896"/>
                  </a:lnTo>
                  <a:lnTo>
                    <a:pt x="121450" y="37858"/>
                  </a:lnTo>
                  <a:lnTo>
                    <a:pt x="121208" y="37884"/>
                  </a:lnTo>
                  <a:lnTo>
                    <a:pt x="121031" y="37922"/>
                  </a:lnTo>
                  <a:lnTo>
                    <a:pt x="121627" y="38061"/>
                  </a:lnTo>
                  <a:lnTo>
                    <a:pt x="121907" y="38125"/>
                  </a:lnTo>
                  <a:lnTo>
                    <a:pt x="122021" y="39370"/>
                  </a:lnTo>
                  <a:lnTo>
                    <a:pt x="121754" y="39370"/>
                  </a:lnTo>
                  <a:lnTo>
                    <a:pt x="121754" y="41910"/>
                  </a:lnTo>
                  <a:lnTo>
                    <a:pt x="121589" y="43002"/>
                  </a:lnTo>
                  <a:lnTo>
                    <a:pt x="117068" y="41910"/>
                  </a:lnTo>
                  <a:lnTo>
                    <a:pt x="121754" y="41910"/>
                  </a:lnTo>
                  <a:lnTo>
                    <a:pt x="121754" y="39370"/>
                  </a:lnTo>
                  <a:lnTo>
                    <a:pt x="119354" y="39370"/>
                  </a:lnTo>
                  <a:lnTo>
                    <a:pt x="121018" y="38100"/>
                  </a:lnTo>
                  <a:lnTo>
                    <a:pt x="117271" y="38100"/>
                  </a:lnTo>
                  <a:lnTo>
                    <a:pt x="116382" y="36830"/>
                  </a:lnTo>
                  <a:lnTo>
                    <a:pt x="125387" y="36830"/>
                  </a:lnTo>
                  <a:lnTo>
                    <a:pt x="123901" y="35560"/>
                  </a:lnTo>
                  <a:lnTo>
                    <a:pt x="124663" y="34290"/>
                  </a:lnTo>
                  <a:lnTo>
                    <a:pt x="119291" y="33020"/>
                  </a:lnTo>
                  <a:lnTo>
                    <a:pt x="118630" y="31750"/>
                  </a:lnTo>
                  <a:lnTo>
                    <a:pt x="121653" y="31750"/>
                  </a:lnTo>
                  <a:lnTo>
                    <a:pt x="122682" y="30480"/>
                  </a:lnTo>
                  <a:lnTo>
                    <a:pt x="123012" y="30480"/>
                  </a:lnTo>
                  <a:lnTo>
                    <a:pt x="124396" y="29210"/>
                  </a:lnTo>
                  <a:lnTo>
                    <a:pt x="122326" y="27190"/>
                  </a:lnTo>
                  <a:lnTo>
                    <a:pt x="122326" y="30480"/>
                  </a:lnTo>
                  <a:lnTo>
                    <a:pt x="118872" y="30480"/>
                  </a:lnTo>
                  <a:lnTo>
                    <a:pt x="120713" y="29210"/>
                  </a:lnTo>
                  <a:lnTo>
                    <a:pt x="122326" y="30480"/>
                  </a:lnTo>
                  <a:lnTo>
                    <a:pt x="122326" y="27190"/>
                  </a:lnTo>
                  <a:lnTo>
                    <a:pt x="121793" y="26670"/>
                  </a:lnTo>
                  <a:lnTo>
                    <a:pt x="119519" y="25400"/>
                  </a:lnTo>
                  <a:lnTo>
                    <a:pt x="121907" y="24130"/>
                  </a:lnTo>
                  <a:lnTo>
                    <a:pt x="120523" y="24130"/>
                  </a:lnTo>
                  <a:lnTo>
                    <a:pt x="124358" y="21590"/>
                  </a:lnTo>
                  <a:lnTo>
                    <a:pt x="122250" y="20320"/>
                  </a:lnTo>
                  <a:lnTo>
                    <a:pt x="118033" y="17780"/>
                  </a:lnTo>
                  <a:lnTo>
                    <a:pt x="123901" y="15240"/>
                  </a:lnTo>
                  <a:lnTo>
                    <a:pt x="125120" y="13970"/>
                  </a:lnTo>
                  <a:lnTo>
                    <a:pt x="124053" y="13970"/>
                  </a:lnTo>
                  <a:lnTo>
                    <a:pt x="122682" y="13970"/>
                  </a:lnTo>
                  <a:lnTo>
                    <a:pt x="121259" y="12966"/>
                  </a:lnTo>
                  <a:lnTo>
                    <a:pt x="120535" y="12700"/>
                  </a:lnTo>
                  <a:lnTo>
                    <a:pt x="119291" y="11430"/>
                  </a:lnTo>
                  <a:lnTo>
                    <a:pt x="112674" y="11430"/>
                  </a:lnTo>
                  <a:lnTo>
                    <a:pt x="112674" y="26670"/>
                  </a:lnTo>
                  <a:lnTo>
                    <a:pt x="110159" y="26670"/>
                  </a:lnTo>
                  <a:lnTo>
                    <a:pt x="110248" y="25400"/>
                  </a:lnTo>
                  <a:lnTo>
                    <a:pt x="112674" y="26670"/>
                  </a:lnTo>
                  <a:lnTo>
                    <a:pt x="112674" y="11430"/>
                  </a:lnTo>
                  <a:lnTo>
                    <a:pt x="106756" y="11430"/>
                  </a:lnTo>
                  <a:lnTo>
                    <a:pt x="105765" y="11430"/>
                  </a:lnTo>
                  <a:lnTo>
                    <a:pt x="102831" y="12700"/>
                  </a:lnTo>
                  <a:lnTo>
                    <a:pt x="104279" y="13411"/>
                  </a:lnTo>
                  <a:lnTo>
                    <a:pt x="104076" y="13970"/>
                  </a:lnTo>
                  <a:lnTo>
                    <a:pt x="105448" y="13970"/>
                  </a:lnTo>
                  <a:lnTo>
                    <a:pt x="104470" y="12903"/>
                  </a:lnTo>
                  <a:lnTo>
                    <a:pt x="104292" y="12700"/>
                  </a:lnTo>
                  <a:lnTo>
                    <a:pt x="104546" y="12700"/>
                  </a:lnTo>
                  <a:lnTo>
                    <a:pt x="104533" y="12966"/>
                  </a:lnTo>
                  <a:lnTo>
                    <a:pt x="105448" y="13970"/>
                  </a:lnTo>
                  <a:lnTo>
                    <a:pt x="105638" y="13970"/>
                  </a:lnTo>
                  <a:lnTo>
                    <a:pt x="106464" y="15240"/>
                  </a:lnTo>
                  <a:lnTo>
                    <a:pt x="108915" y="16510"/>
                  </a:lnTo>
                  <a:lnTo>
                    <a:pt x="104914" y="16510"/>
                  </a:lnTo>
                  <a:lnTo>
                    <a:pt x="104190" y="15240"/>
                  </a:lnTo>
                  <a:lnTo>
                    <a:pt x="103695" y="15240"/>
                  </a:lnTo>
                  <a:lnTo>
                    <a:pt x="103543" y="16510"/>
                  </a:lnTo>
                  <a:lnTo>
                    <a:pt x="101676" y="16510"/>
                  </a:lnTo>
                  <a:lnTo>
                    <a:pt x="106743" y="17780"/>
                  </a:lnTo>
                  <a:lnTo>
                    <a:pt x="105537" y="17780"/>
                  </a:lnTo>
                  <a:lnTo>
                    <a:pt x="102946" y="19050"/>
                  </a:lnTo>
                  <a:lnTo>
                    <a:pt x="104749" y="19050"/>
                  </a:lnTo>
                  <a:lnTo>
                    <a:pt x="105714" y="20320"/>
                  </a:lnTo>
                  <a:lnTo>
                    <a:pt x="101866" y="19050"/>
                  </a:lnTo>
                  <a:lnTo>
                    <a:pt x="100584" y="19050"/>
                  </a:lnTo>
                  <a:lnTo>
                    <a:pt x="98869" y="17780"/>
                  </a:lnTo>
                  <a:lnTo>
                    <a:pt x="98679" y="19050"/>
                  </a:lnTo>
                  <a:lnTo>
                    <a:pt x="99872" y="19050"/>
                  </a:lnTo>
                  <a:lnTo>
                    <a:pt x="100799" y="20320"/>
                  </a:lnTo>
                  <a:lnTo>
                    <a:pt x="104254" y="21590"/>
                  </a:lnTo>
                  <a:lnTo>
                    <a:pt x="102400" y="21590"/>
                  </a:lnTo>
                  <a:lnTo>
                    <a:pt x="105359" y="22860"/>
                  </a:lnTo>
                  <a:lnTo>
                    <a:pt x="102870" y="23888"/>
                  </a:lnTo>
                  <a:lnTo>
                    <a:pt x="102311" y="23075"/>
                  </a:lnTo>
                  <a:lnTo>
                    <a:pt x="102374" y="24091"/>
                  </a:lnTo>
                  <a:lnTo>
                    <a:pt x="106032" y="25400"/>
                  </a:lnTo>
                  <a:lnTo>
                    <a:pt x="106743" y="25400"/>
                  </a:lnTo>
                  <a:lnTo>
                    <a:pt x="107594" y="25781"/>
                  </a:lnTo>
                  <a:lnTo>
                    <a:pt x="108331" y="25400"/>
                  </a:lnTo>
                  <a:lnTo>
                    <a:pt x="108470" y="25400"/>
                  </a:lnTo>
                  <a:lnTo>
                    <a:pt x="109461" y="26606"/>
                  </a:lnTo>
                  <a:lnTo>
                    <a:pt x="109613" y="26670"/>
                  </a:lnTo>
                  <a:lnTo>
                    <a:pt x="108521" y="27940"/>
                  </a:lnTo>
                  <a:lnTo>
                    <a:pt x="104978" y="27940"/>
                  </a:lnTo>
                  <a:lnTo>
                    <a:pt x="107505" y="26670"/>
                  </a:lnTo>
                  <a:lnTo>
                    <a:pt x="109512" y="26670"/>
                  </a:lnTo>
                  <a:lnTo>
                    <a:pt x="107594" y="25781"/>
                  </a:lnTo>
                  <a:lnTo>
                    <a:pt x="105867" y="26670"/>
                  </a:lnTo>
                  <a:lnTo>
                    <a:pt x="104267" y="26670"/>
                  </a:lnTo>
                  <a:lnTo>
                    <a:pt x="105740" y="25400"/>
                  </a:lnTo>
                  <a:lnTo>
                    <a:pt x="100152" y="25400"/>
                  </a:lnTo>
                  <a:lnTo>
                    <a:pt x="98983" y="26670"/>
                  </a:lnTo>
                  <a:lnTo>
                    <a:pt x="101790" y="26670"/>
                  </a:lnTo>
                  <a:lnTo>
                    <a:pt x="100596" y="27940"/>
                  </a:lnTo>
                  <a:lnTo>
                    <a:pt x="103517" y="27940"/>
                  </a:lnTo>
                  <a:lnTo>
                    <a:pt x="105448" y="29210"/>
                  </a:lnTo>
                  <a:lnTo>
                    <a:pt x="108737" y="30480"/>
                  </a:lnTo>
                  <a:lnTo>
                    <a:pt x="96393" y="29210"/>
                  </a:lnTo>
                  <a:lnTo>
                    <a:pt x="100939" y="30480"/>
                  </a:lnTo>
                  <a:lnTo>
                    <a:pt x="103238" y="31750"/>
                  </a:lnTo>
                  <a:lnTo>
                    <a:pt x="107696" y="31750"/>
                  </a:lnTo>
                  <a:lnTo>
                    <a:pt x="107238" y="31991"/>
                  </a:lnTo>
                  <a:lnTo>
                    <a:pt x="107238" y="40640"/>
                  </a:lnTo>
                  <a:lnTo>
                    <a:pt x="107035" y="40386"/>
                  </a:lnTo>
                  <a:lnTo>
                    <a:pt x="107238" y="40640"/>
                  </a:lnTo>
                  <a:lnTo>
                    <a:pt x="107238" y="31991"/>
                  </a:lnTo>
                  <a:lnTo>
                    <a:pt x="105206" y="33020"/>
                  </a:lnTo>
                  <a:lnTo>
                    <a:pt x="106921" y="33020"/>
                  </a:lnTo>
                  <a:lnTo>
                    <a:pt x="106400" y="33261"/>
                  </a:lnTo>
                  <a:lnTo>
                    <a:pt x="106400" y="39598"/>
                  </a:lnTo>
                  <a:lnTo>
                    <a:pt x="105867" y="40640"/>
                  </a:lnTo>
                  <a:lnTo>
                    <a:pt x="105143" y="40640"/>
                  </a:lnTo>
                  <a:lnTo>
                    <a:pt x="105105" y="39370"/>
                  </a:lnTo>
                  <a:lnTo>
                    <a:pt x="104978" y="38100"/>
                  </a:lnTo>
                  <a:lnTo>
                    <a:pt x="105156" y="39370"/>
                  </a:lnTo>
                  <a:lnTo>
                    <a:pt x="106222" y="39370"/>
                  </a:lnTo>
                  <a:lnTo>
                    <a:pt x="106400" y="39598"/>
                  </a:lnTo>
                  <a:lnTo>
                    <a:pt x="106400" y="33261"/>
                  </a:lnTo>
                  <a:lnTo>
                    <a:pt x="104241" y="34213"/>
                  </a:lnTo>
                  <a:lnTo>
                    <a:pt x="104559" y="34290"/>
                  </a:lnTo>
                  <a:lnTo>
                    <a:pt x="104076" y="34290"/>
                  </a:lnTo>
                  <a:lnTo>
                    <a:pt x="104241" y="34213"/>
                  </a:lnTo>
                  <a:lnTo>
                    <a:pt x="102654" y="33845"/>
                  </a:lnTo>
                  <a:lnTo>
                    <a:pt x="102539" y="34290"/>
                  </a:lnTo>
                  <a:lnTo>
                    <a:pt x="100939" y="34290"/>
                  </a:lnTo>
                  <a:lnTo>
                    <a:pt x="101333" y="35560"/>
                  </a:lnTo>
                  <a:lnTo>
                    <a:pt x="103720" y="36830"/>
                  </a:lnTo>
                  <a:lnTo>
                    <a:pt x="104190" y="38100"/>
                  </a:lnTo>
                  <a:lnTo>
                    <a:pt x="100952" y="38100"/>
                  </a:lnTo>
                  <a:lnTo>
                    <a:pt x="102489" y="40640"/>
                  </a:lnTo>
                  <a:lnTo>
                    <a:pt x="100050" y="41910"/>
                  </a:lnTo>
                  <a:lnTo>
                    <a:pt x="97739" y="43180"/>
                  </a:lnTo>
                  <a:lnTo>
                    <a:pt x="100698" y="44450"/>
                  </a:lnTo>
                  <a:lnTo>
                    <a:pt x="101815" y="44450"/>
                  </a:lnTo>
                  <a:lnTo>
                    <a:pt x="101981" y="45720"/>
                  </a:lnTo>
                  <a:lnTo>
                    <a:pt x="101549" y="45720"/>
                  </a:lnTo>
                  <a:lnTo>
                    <a:pt x="104254" y="48260"/>
                  </a:lnTo>
                  <a:lnTo>
                    <a:pt x="100838" y="49530"/>
                  </a:lnTo>
                  <a:lnTo>
                    <a:pt x="98602" y="49530"/>
                  </a:lnTo>
                  <a:lnTo>
                    <a:pt x="106070" y="50800"/>
                  </a:lnTo>
                  <a:lnTo>
                    <a:pt x="103124" y="52070"/>
                  </a:lnTo>
                  <a:lnTo>
                    <a:pt x="102603" y="50800"/>
                  </a:lnTo>
                  <a:lnTo>
                    <a:pt x="101028" y="53340"/>
                  </a:lnTo>
                  <a:lnTo>
                    <a:pt x="103530" y="55880"/>
                  </a:lnTo>
                  <a:lnTo>
                    <a:pt x="98717" y="57150"/>
                  </a:lnTo>
                  <a:lnTo>
                    <a:pt x="103073" y="57150"/>
                  </a:lnTo>
                  <a:lnTo>
                    <a:pt x="96494" y="58420"/>
                  </a:lnTo>
                  <a:lnTo>
                    <a:pt x="102616" y="59690"/>
                  </a:lnTo>
                  <a:lnTo>
                    <a:pt x="98386" y="59690"/>
                  </a:lnTo>
                  <a:lnTo>
                    <a:pt x="96126" y="60960"/>
                  </a:lnTo>
                  <a:lnTo>
                    <a:pt x="95783" y="60960"/>
                  </a:lnTo>
                  <a:lnTo>
                    <a:pt x="99872" y="62230"/>
                  </a:lnTo>
                  <a:lnTo>
                    <a:pt x="100418" y="63474"/>
                  </a:lnTo>
                  <a:lnTo>
                    <a:pt x="99783" y="63500"/>
                  </a:lnTo>
                  <a:lnTo>
                    <a:pt x="101130" y="64770"/>
                  </a:lnTo>
                  <a:lnTo>
                    <a:pt x="97307" y="66040"/>
                  </a:lnTo>
                  <a:lnTo>
                    <a:pt x="95669" y="66040"/>
                  </a:lnTo>
                  <a:lnTo>
                    <a:pt x="98132" y="67310"/>
                  </a:lnTo>
                  <a:lnTo>
                    <a:pt x="95885" y="67310"/>
                  </a:lnTo>
                  <a:lnTo>
                    <a:pt x="96012" y="67449"/>
                  </a:lnTo>
                  <a:lnTo>
                    <a:pt x="98806" y="68580"/>
                  </a:lnTo>
                  <a:lnTo>
                    <a:pt x="96075" y="67513"/>
                  </a:lnTo>
                  <a:lnTo>
                    <a:pt x="97040" y="68580"/>
                  </a:lnTo>
                  <a:lnTo>
                    <a:pt x="95694" y="68580"/>
                  </a:lnTo>
                  <a:lnTo>
                    <a:pt x="95542" y="69850"/>
                  </a:lnTo>
                  <a:lnTo>
                    <a:pt x="94056" y="69850"/>
                  </a:lnTo>
                  <a:lnTo>
                    <a:pt x="93332" y="71120"/>
                  </a:lnTo>
                  <a:lnTo>
                    <a:pt x="94754" y="72390"/>
                  </a:lnTo>
                  <a:lnTo>
                    <a:pt x="94513" y="74930"/>
                  </a:lnTo>
                  <a:lnTo>
                    <a:pt x="95605" y="73660"/>
                  </a:lnTo>
                  <a:lnTo>
                    <a:pt x="99428" y="74930"/>
                  </a:lnTo>
                  <a:lnTo>
                    <a:pt x="97663" y="74930"/>
                  </a:lnTo>
                  <a:lnTo>
                    <a:pt x="100139" y="76200"/>
                  </a:lnTo>
                  <a:lnTo>
                    <a:pt x="99669" y="76200"/>
                  </a:lnTo>
                  <a:lnTo>
                    <a:pt x="98615" y="75819"/>
                  </a:lnTo>
                  <a:lnTo>
                    <a:pt x="98615" y="86360"/>
                  </a:lnTo>
                  <a:lnTo>
                    <a:pt x="96647" y="85420"/>
                  </a:lnTo>
                  <a:lnTo>
                    <a:pt x="96926" y="85090"/>
                  </a:lnTo>
                  <a:lnTo>
                    <a:pt x="98615" y="86360"/>
                  </a:lnTo>
                  <a:lnTo>
                    <a:pt x="98615" y="75819"/>
                  </a:lnTo>
                  <a:lnTo>
                    <a:pt x="96240" y="74930"/>
                  </a:lnTo>
                  <a:lnTo>
                    <a:pt x="95186" y="74930"/>
                  </a:lnTo>
                  <a:lnTo>
                    <a:pt x="96266" y="76200"/>
                  </a:lnTo>
                  <a:lnTo>
                    <a:pt x="95529" y="76200"/>
                  </a:lnTo>
                  <a:lnTo>
                    <a:pt x="93459" y="74930"/>
                  </a:lnTo>
                  <a:lnTo>
                    <a:pt x="94742" y="76200"/>
                  </a:lnTo>
                  <a:lnTo>
                    <a:pt x="89903" y="76200"/>
                  </a:lnTo>
                  <a:lnTo>
                    <a:pt x="93510" y="77470"/>
                  </a:lnTo>
                  <a:lnTo>
                    <a:pt x="92494" y="77470"/>
                  </a:lnTo>
                  <a:lnTo>
                    <a:pt x="92265" y="78740"/>
                  </a:lnTo>
                  <a:lnTo>
                    <a:pt x="93345" y="78740"/>
                  </a:lnTo>
                  <a:lnTo>
                    <a:pt x="93345" y="81280"/>
                  </a:lnTo>
                  <a:lnTo>
                    <a:pt x="95542" y="81280"/>
                  </a:lnTo>
                  <a:lnTo>
                    <a:pt x="97866" y="82550"/>
                  </a:lnTo>
                  <a:lnTo>
                    <a:pt x="96812" y="82550"/>
                  </a:lnTo>
                  <a:lnTo>
                    <a:pt x="94386" y="83820"/>
                  </a:lnTo>
                  <a:lnTo>
                    <a:pt x="94475" y="85090"/>
                  </a:lnTo>
                  <a:lnTo>
                    <a:pt x="95834" y="86360"/>
                  </a:lnTo>
                  <a:lnTo>
                    <a:pt x="96037" y="86131"/>
                  </a:lnTo>
                  <a:lnTo>
                    <a:pt x="96050" y="86360"/>
                  </a:lnTo>
                  <a:lnTo>
                    <a:pt x="95834" y="86360"/>
                  </a:lnTo>
                  <a:lnTo>
                    <a:pt x="94221" y="86360"/>
                  </a:lnTo>
                  <a:lnTo>
                    <a:pt x="94475" y="87630"/>
                  </a:lnTo>
                  <a:lnTo>
                    <a:pt x="96469" y="90170"/>
                  </a:lnTo>
                  <a:lnTo>
                    <a:pt x="96227" y="90170"/>
                  </a:lnTo>
                  <a:lnTo>
                    <a:pt x="99974" y="92710"/>
                  </a:lnTo>
                  <a:lnTo>
                    <a:pt x="87909" y="93980"/>
                  </a:lnTo>
                  <a:lnTo>
                    <a:pt x="93268" y="95250"/>
                  </a:lnTo>
                  <a:lnTo>
                    <a:pt x="92989" y="95250"/>
                  </a:lnTo>
                  <a:lnTo>
                    <a:pt x="95681" y="97790"/>
                  </a:lnTo>
                  <a:lnTo>
                    <a:pt x="95123" y="97790"/>
                  </a:lnTo>
                  <a:lnTo>
                    <a:pt x="93751" y="96520"/>
                  </a:lnTo>
                  <a:lnTo>
                    <a:pt x="92024" y="97790"/>
                  </a:lnTo>
                  <a:lnTo>
                    <a:pt x="96240" y="99060"/>
                  </a:lnTo>
                  <a:lnTo>
                    <a:pt x="91033" y="100330"/>
                  </a:lnTo>
                  <a:lnTo>
                    <a:pt x="93814" y="101600"/>
                  </a:lnTo>
                  <a:lnTo>
                    <a:pt x="85826" y="101600"/>
                  </a:lnTo>
                  <a:lnTo>
                    <a:pt x="93878" y="105410"/>
                  </a:lnTo>
                  <a:lnTo>
                    <a:pt x="88671" y="106680"/>
                  </a:lnTo>
                  <a:lnTo>
                    <a:pt x="91643" y="106680"/>
                  </a:lnTo>
                  <a:lnTo>
                    <a:pt x="93459" y="110490"/>
                  </a:lnTo>
                  <a:lnTo>
                    <a:pt x="88087" y="113030"/>
                  </a:lnTo>
                  <a:lnTo>
                    <a:pt x="86004" y="116840"/>
                  </a:lnTo>
                  <a:lnTo>
                    <a:pt x="85344" y="118110"/>
                  </a:lnTo>
                  <a:lnTo>
                    <a:pt x="87490" y="118110"/>
                  </a:lnTo>
                  <a:lnTo>
                    <a:pt x="95478" y="118110"/>
                  </a:lnTo>
                  <a:lnTo>
                    <a:pt x="90868" y="119380"/>
                  </a:lnTo>
                  <a:lnTo>
                    <a:pt x="87490" y="118110"/>
                  </a:lnTo>
                  <a:lnTo>
                    <a:pt x="91300" y="121920"/>
                  </a:lnTo>
                  <a:lnTo>
                    <a:pt x="86715" y="123190"/>
                  </a:lnTo>
                  <a:lnTo>
                    <a:pt x="89890" y="125730"/>
                  </a:lnTo>
                  <a:lnTo>
                    <a:pt x="85585" y="125730"/>
                  </a:lnTo>
                  <a:lnTo>
                    <a:pt x="87782" y="127000"/>
                  </a:lnTo>
                  <a:lnTo>
                    <a:pt x="89814" y="128270"/>
                  </a:lnTo>
                  <a:lnTo>
                    <a:pt x="85356" y="128270"/>
                  </a:lnTo>
                  <a:lnTo>
                    <a:pt x="89916" y="129540"/>
                  </a:lnTo>
                  <a:lnTo>
                    <a:pt x="87604" y="129540"/>
                  </a:lnTo>
                  <a:lnTo>
                    <a:pt x="85928" y="130810"/>
                  </a:lnTo>
                  <a:lnTo>
                    <a:pt x="87363" y="130810"/>
                  </a:lnTo>
                  <a:lnTo>
                    <a:pt x="89903" y="132080"/>
                  </a:lnTo>
                  <a:lnTo>
                    <a:pt x="88112" y="133350"/>
                  </a:lnTo>
                  <a:lnTo>
                    <a:pt x="91262" y="133350"/>
                  </a:lnTo>
                  <a:lnTo>
                    <a:pt x="86360" y="134620"/>
                  </a:lnTo>
                  <a:lnTo>
                    <a:pt x="86194" y="134620"/>
                  </a:lnTo>
                  <a:lnTo>
                    <a:pt x="86893" y="135890"/>
                  </a:lnTo>
                  <a:lnTo>
                    <a:pt x="87591" y="136309"/>
                  </a:lnTo>
                  <a:lnTo>
                    <a:pt x="87503" y="137160"/>
                  </a:lnTo>
                  <a:lnTo>
                    <a:pt x="85547" y="137160"/>
                  </a:lnTo>
                  <a:lnTo>
                    <a:pt x="86347" y="138430"/>
                  </a:lnTo>
                  <a:lnTo>
                    <a:pt x="83007" y="138430"/>
                  </a:lnTo>
                  <a:lnTo>
                    <a:pt x="92989" y="140970"/>
                  </a:lnTo>
                  <a:lnTo>
                    <a:pt x="85699" y="140970"/>
                  </a:lnTo>
                  <a:lnTo>
                    <a:pt x="87972" y="143510"/>
                  </a:lnTo>
                  <a:lnTo>
                    <a:pt x="89458" y="144780"/>
                  </a:lnTo>
                  <a:lnTo>
                    <a:pt x="85191" y="144780"/>
                  </a:lnTo>
                  <a:lnTo>
                    <a:pt x="86563" y="145796"/>
                  </a:lnTo>
                  <a:lnTo>
                    <a:pt x="89522" y="144945"/>
                  </a:lnTo>
                  <a:lnTo>
                    <a:pt x="90284" y="147142"/>
                  </a:lnTo>
                  <a:lnTo>
                    <a:pt x="90817" y="147320"/>
                  </a:lnTo>
                  <a:lnTo>
                    <a:pt x="89471" y="149860"/>
                  </a:lnTo>
                  <a:lnTo>
                    <a:pt x="88785" y="149860"/>
                  </a:lnTo>
                  <a:lnTo>
                    <a:pt x="87477" y="148590"/>
                  </a:lnTo>
                  <a:lnTo>
                    <a:pt x="86690" y="148590"/>
                  </a:lnTo>
                  <a:lnTo>
                    <a:pt x="88404" y="151130"/>
                  </a:lnTo>
                  <a:lnTo>
                    <a:pt x="85864" y="151130"/>
                  </a:lnTo>
                  <a:lnTo>
                    <a:pt x="86956" y="152311"/>
                  </a:lnTo>
                  <a:lnTo>
                    <a:pt x="86347" y="151904"/>
                  </a:lnTo>
                  <a:lnTo>
                    <a:pt x="86550" y="152133"/>
                  </a:lnTo>
                  <a:lnTo>
                    <a:pt x="86995" y="152387"/>
                  </a:lnTo>
                  <a:lnTo>
                    <a:pt x="88214" y="153670"/>
                  </a:lnTo>
                  <a:lnTo>
                    <a:pt x="90957" y="153670"/>
                  </a:lnTo>
                  <a:lnTo>
                    <a:pt x="94119" y="154940"/>
                  </a:lnTo>
                  <a:lnTo>
                    <a:pt x="95745" y="156210"/>
                  </a:lnTo>
                  <a:lnTo>
                    <a:pt x="89700" y="154940"/>
                  </a:lnTo>
                  <a:lnTo>
                    <a:pt x="94030" y="157480"/>
                  </a:lnTo>
                  <a:lnTo>
                    <a:pt x="86918" y="155105"/>
                  </a:lnTo>
                  <a:lnTo>
                    <a:pt x="87769" y="156210"/>
                  </a:lnTo>
                  <a:lnTo>
                    <a:pt x="89662" y="156210"/>
                  </a:lnTo>
                  <a:lnTo>
                    <a:pt x="89496" y="157480"/>
                  </a:lnTo>
                  <a:lnTo>
                    <a:pt x="86893" y="157480"/>
                  </a:lnTo>
                  <a:lnTo>
                    <a:pt x="90779" y="158750"/>
                  </a:lnTo>
                  <a:lnTo>
                    <a:pt x="88430" y="158750"/>
                  </a:lnTo>
                  <a:lnTo>
                    <a:pt x="88569" y="160020"/>
                  </a:lnTo>
                  <a:lnTo>
                    <a:pt x="93484" y="161290"/>
                  </a:lnTo>
                  <a:lnTo>
                    <a:pt x="91351" y="162560"/>
                  </a:lnTo>
                  <a:lnTo>
                    <a:pt x="86931" y="162560"/>
                  </a:lnTo>
                  <a:lnTo>
                    <a:pt x="89814" y="163830"/>
                  </a:lnTo>
                  <a:lnTo>
                    <a:pt x="85928" y="162560"/>
                  </a:lnTo>
                  <a:lnTo>
                    <a:pt x="86982" y="163830"/>
                  </a:lnTo>
                  <a:lnTo>
                    <a:pt x="88912" y="163830"/>
                  </a:lnTo>
                  <a:lnTo>
                    <a:pt x="88747" y="165100"/>
                  </a:lnTo>
                  <a:lnTo>
                    <a:pt x="91490" y="165100"/>
                  </a:lnTo>
                  <a:lnTo>
                    <a:pt x="90144" y="166370"/>
                  </a:lnTo>
                  <a:lnTo>
                    <a:pt x="90297" y="166585"/>
                  </a:lnTo>
                  <a:lnTo>
                    <a:pt x="90665" y="166839"/>
                  </a:lnTo>
                  <a:lnTo>
                    <a:pt x="90893" y="166662"/>
                  </a:lnTo>
                  <a:lnTo>
                    <a:pt x="91224" y="166446"/>
                  </a:lnTo>
                  <a:lnTo>
                    <a:pt x="91097" y="166370"/>
                  </a:lnTo>
                  <a:lnTo>
                    <a:pt x="95669" y="166370"/>
                  </a:lnTo>
                  <a:lnTo>
                    <a:pt x="94475" y="167640"/>
                  </a:lnTo>
                  <a:lnTo>
                    <a:pt x="91986" y="167640"/>
                  </a:lnTo>
                  <a:lnTo>
                    <a:pt x="94437" y="168910"/>
                  </a:lnTo>
                  <a:lnTo>
                    <a:pt x="88290" y="168910"/>
                  </a:lnTo>
                  <a:lnTo>
                    <a:pt x="91490" y="170180"/>
                  </a:lnTo>
                  <a:lnTo>
                    <a:pt x="88988" y="170180"/>
                  </a:lnTo>
                  <a:lnTo>
                    <a:pt x="92379" y="171450"/>
                  </a:lnTo>
                  <a:lnTo>
                    <a:pt x="88811" y="171450"/>
                  </a:lnTo>
                  <a:lnTo>
                    <a:pt x="88214" y="172720"/>
                  </a:lnTo>
                  <a:lnTo>
                    <a:pt x="93776" y="171450"/>
                  </a:lnTo>
                  <a:lnTo>
                    <a:pt x="91503" y="172720"/>
                  </a:lnTo>
                  <a:lnTo>
                    <a:pt x="90538" y="172720"/>
                  </a:lnTo>
                  <a:lnTo>
                    <a:pt x="89281" y="173990"/>
                  </a:lnTo>
                  <a:lnTo>
                    <a:pt x="91909" y="175260"/>
                  </a:lnTo>
                  <a:lnTo>
                    <a:pt x="89636" y="175260"/>
                  </a:lnTo>
                  <a:lnTo>
                    <a:pt x="86309" y="173990"/>
                  </a:lnTo>
                  <a:lnTo>
                    <a:pt x="86829" y="176530"/>
                  </a:lnTo>
                  <a:lnTo>
                    <a:pt x="90576" y="177800"/>
                  </a:lnTo>
                  <a:lnTo>
                    <a:pt x="90017" y="179082"/>
                  </a:lnTo>
                  <a:lnTo>
                    <a:pt x="95415" y="180340"/>
                  </a:lnTo>
                  <a:lnTo>
                    <a:pt x="89458" y="180340"/>
                  </a:lnTo>
                  <a:lnTo>
                    <a:pt x="87147" y="180340"/>
                  </a:lnTo>
                  <a:lnTo>
                    <a:pt x="89573" y="181610"/>
                  </a:lnTo>
                  <a:lnTo>
                    <a:pt x="89192" y="181610"/>
                  </a:lnTo>
                  <a:lnTo>
                    <a:pt x="86982" y="180555"/>
                  </a:lnTo>
                  <a:lnTo>
                    <a:pt x="86131" y="181610"/>
                  </a:lnTo>
                  <a:lnTo>
                    <a:pt x="88239" y="182880"/>
                  </a:lnTo>
                  <a:lnTo>
                    <a:pt x="89776" y="185420"/>
                  </a:lnTo>
                  <a:lnTo>
                    <a:pt x="88392" y="184150"/>
                  </a:lnTo>
                  <a:lnTo>
                    <a:pt x="87045" y="185420"/>
                  </a:lnTo>
                  <a:lnTo>
                    <a:pt x="87452" y="185420"/>
                  </a:lnTo>
                  <a:lnTo>
                    <a:pt x="86715" y="186690"/>
                  </a:lnTo>
                  <a:lnTo>
                    <a:pt x="89928" y="186690"/>
                  </a:lnTo>
                  <a:lnTo>
                    <a:pt x="86906" y="187960"/>
                  </a:lnTo>
                  <a:lnTo>
                    <a:pt x="87858" y="190500"/>
                  </a:lnTo>
                  <a:lnTo>
                    <a:pt x="89065" y="191770"/>
                  </a:lnTo>
                  <a:lnTo>
                    <a:pt x="86817" y="193040"/>
                  </a:lnTo>
                  <a:lnTo>
                    <a:pt x="86829" y="191770"/>
                  </a:lnTo>
                  <a:lnTo>
                    <a:pt x="85623" y="191770"/>
                  </a:lnTo>
                  <a:lnTo>
                    <a:pt x="86550" y="193941"/>
                  </a:lnTo>
                  <a:lnTo>
                    <a:pt x="86715" y="194310"/>
                  </a:lnTo>
                  <a:lnTo>
                    <a:pt x="88201" y="194310"/>
                  </a:lnTo>
                  <a:lnTo>
                    <a:pt x="90119" y="193040"/>
                  </a:lnTo>
                  <a:lnTo>
                    <a:pt x="91503" y="194310"/>
                  </a:lnTo>
                  <a:lnTo>
                    <a:pt x="89573" y="194310"/>
                  </a:lnTo>
                  <a:lnTo>
                    <a:pt x="85204" y="195580"/>
                  </a:lnTo>
                  <a:lnTo>
                    <a:pt x="90119" y="195580"/>
                  </a:lnTo>
                  <a:lnTo>
                    <a:pt x="94386" y="195580"/>
                  </a:lnTo>
                  <a:lnTo>
                    <a:pt x="91376" y="196850"/>
                  </a:lnTo>
                  <a:lnTo>
                    <a:pt x="92329" y="196850"/>
                  </a:lnTo>
                  <a:lnTo>
                    <a:pt x="92024" y="197751"/>
                  </a:lnTo>
                  <a:lnTo>
                    <a:pt x="93497" y="198120"/>
                  </a:lnTo>
                  <a:lnTo>
                    <a:pt x="91909" y="198120"/>
                  </a:lnTo>
                  <a:lnTo>
                    <a:pt x="86194" y="198120"/>
                  </a:lnTo>
                  <a:lnTo>
                    <a:pt x="84594" y="199390"/>
                  </a:lnTo>
                  <a:lnTo>
                    <a:pt x="85521" y="199390"/>
                  </a:lnTo>
                  <a:lnTo>
                    <a:pt x="92646" y="200660"/>
                  </a:lnTo>
                  <a:lnTo>
                    <a:pt x="86880" y="200660"/>
                  </a:lnTo>
                  <a:lnTo>
                    <a:pt x="86639" y="200660"/>
                  </a:lnTo>
                  <a:lnTo>
                    <a:pt x="87033" y="200774"/>
                  </a:lnTo>
                  <a:lnTo>
                    <a:pt x="88671" y="201930"/>
                  </a:lnTo>
                  <a:lnTo>
                    <a:pt x="80632" y="201930"/>
                  </a:lnTo>
                  <a:lnTo>
                    <a:pt x="84239" y="203200"/>
                  </a:lnTo>
                  <a:lnTo>
                    <a:pt x="84594" y="203200"/>
                  </a:lnTo>
                  <a:lnTo>
                    <a:pt x="87934" y="205740"/>
                  </a:lnTo>
                  <a:lnTo>
                    <a:pt x="80098" y="205740"/>
                  </a:lnTo>
                  <a:lnTo>
                    <a:pt x="84670" y="207010"/>
                  </a:lnTo>
                  <a:lnTo>
                    <a:pt x="86474" y="208280"/>
                  </a:lnTo>
                  <a:lnTo>
                    <a:pt x="89865" y="209550"/>
                  </a:lnTo>
                  <a:lnTo>
                    <a:pt x="91427" y="210820"/>
                  </a:lnTo>
                  <a:lnTo>
                    <a:pt x="89750" y="210820"/>
                  </a:lnTo>
                  <a:lnTo>
                    <a:pt x="87769" y="209550"/>
                  </a:lnTo>
                  <a:lnTo>
                    <a:pt x="86194" y="210820"/>
                  </a:lnTo>
                  <a:lnTo>
                    <a:pt x="86410" y="210820"/>
                  </a:lnTo>
                  <a:lnTo>
                    <a:pt x="87490" y="212090"/>
                  </a:lnTo>
                  <a:lnTo>
                    <a:pt x="88023" y="212090"/>
                  </a:lnTo>
                  <a:lnTo>
                    <a:pt x="88252" y="212178"/>
                  </a:lnTo>
                  <a:lnTo>
                    <a:pt x="90728" y="212090"/>
                  </a:lnTo>
                  <a:lnTo>
                    <a:pt x="92862" y="210985"/>
                  </a:lnTo>
                  <a:lnTo>
                    <a:pt x="92710" y="210820"/>
                  </a:lnTo>
                  <a:lnTo>
                    <a:pt x="93167" y="210820"/>
                  </a:lnTo>
                  <a:lnTo>
                    <a:pt x="92862" y="210985"/>
                  </a:lnTo>
                  <a:lnTo>
                    <a:pt x="93929" y="212090"/>
                  </a:lnTo>
                  <a:lnTo>
                    <a:pt x="93751" y="210820"/>
                  </a:lnTo>
                  <a:lnTo>
                    <a:pt x="97726" y="210820"/>
                  </a:lnTo>
                  <a:lnTo>
                    <a:pt x="92075" y="209550"/>
                  </a:lnTo>
                  <a:lnTo>
                    <a:pt x="95656" y="209550"/>
                  </a:lnTo>
                  <a:lnTo>
                    <a:pt x="94361" y="208280"/>
                  </a:lnTo>
                  <a:lnTo>
                    <a:pt x="92494" y="208280"/>
                  </a:lnTo>
                  <a:lnTo>
                    <a:pt x="88912" y="207010"/>
                  </a:lnTo>
                  <a:lnTo>
                    <a:pt x="93941" y="207010"/>
                  </a:lnTo>
                  <a:lnTo>
                    <a:pt x="91935" y="205740"/>
                  </a:lnTo>
                  <a:lnTo>
                    <a:pt x="93230" y="205740"/>
                  </a:lnTo>
                  <a:lnTo>
                    <a:pt x="94907" y="205740"/>
                  </a:lnTo>
                  <a:lnTo>
                    <a:pt x="90830" y="204470"/>
                  </a:lnTo>
                  <a:lnTo>
                    <a:pt x="97840" y="204470"/>
                  </a:lnTo>
                  <a:lnTo>
                    <a:pt x="91554" y="203200"/>
                  </a:lnTo>
                  <a:lnTo>
                    <a:pt x="97942" y="203200"/>
                  </a:lnTo>
                  <a:lnTo>
                    <a:pt x="93243" y="201930"/>
                  </a:lnTo>
                  <a:lnTo>
                    <a:pt x="98285" y="201930"/>
                  </a:lnTo>
                  <a:lnTo>
                    <a:pt x="94526" y="200660"/>
                  </a:lnTo>
                  <a:lnTo>
                    <a:pt x="96875" y="200660"/>
                  </a:lnTo>
                  <a:lnTo>
                    <a:pt x="95732" y="199390"/>
                  </a:lnTo>
                  <a:lnTo>
                    <a:pt x="96989" y="199390"/>
                  </a:lnTo>
                  <a:lnTo>
                    <a:pt x="98018" y="198120"/>
                  </a:lnTo>
                  <a:lnTo>
                    <a:pt x="99491" y="196850"/>
                  </a:lnTo>
                  <a:lnTo>
                    <a:pt x="96329" y="196850"/>
                  </a:lnTo>
                  <a:lnTo>
                    <a:pt x="97155" y="195580"/>
                  </a:lnTo>
                  <a:lnTo>
                    <a:pt x="98831" y="195580"/>
                  </a:lnTo>
                  <a:lnTo>
                    <a:pt x="98450" y="194310"/>
                  </a:lnTo>
                  <a:lnTo>
                    <a:pt x="101269" y="195580"/>
                  </a:lnTo>
                  <a:lnTo>
                    <a:pt x="101219" y="194310"/>
                  </a:lnTo>
                  <a:lnTo>
                    <a:pt x="98120" y="193040"/>
                  </a:lnTo>
                  <a:lnTo>
                    <a:pt x="100152" y="191770"/>
                  </a:lnTo>
                  <a:lnTo>
                    <a:pt x="99047" y="191770"/>
                  </a:lnTo>
                  <a:lnTo>
                    <a:pt x="100317" y="190500"/>
                  </a:lnTo>
                  <a:lnTo>
                    <a:pt x="98907" y="190500"/>
                  </a:lnTo>
                  <a:lnTo>
                    <a:pt x="98907" y="191770"/>
                  </a:lnTo>
                  <a:lnTo>
                    <a:pt x="97650" y="191770"/>
                  </a:lnTo>
                  <a:lnTo>
                    <a:pt x="97320" y="191770"/>
                  </a:lnTo>
                  <a:lnTo>
                    <a:pt x="95529" y="190817"/>
                  </a:lnTo>
                  <a:lnTo>
                    <a:pt x="95326" y="191770"/>
                  </a:lnTo>
                  <a:lnTo>
                    <a:pt x="94919" y="191287"/>
                  </a:lnTo>
                  <a:lnTo>
                    <a:pt x="94919" y="191770"/>
                  </a:lnTo>
                  <a:lnTo>
                    <a:pt x="92646" y="191770"/>
                  </a:lnTo>
                  <a:lnTo>
                    <a:pt x="91008" y="190500"/>
                  </a:lnTo>
                  <a:lnTo>
                    <a:pt x="94919" y="191770"/>
                  </a:lnTo>
                  <a:lnTo>
                    <a:pt x="94919" y="191287"/>
                  </a:lnTo>
                  <a:lnTo>
                    <a:pt x="94322" y="190500"/>
                  </a:lnTo>
                  <a:lnTo>
                    <a:pt x="94945" y="190500"/>
                  </a:lnTo>
                  <a:lnTo>
                    <a:pt x="95529" y="190817"/>
                  </a:lnTo>
                  <a:lnTo>
                    <a:pt x="95605" y="190500"/>
                  </a:lnTo>
                  <a:lnTo>
                    <a:pt x="97650" y="191770"/>
                  </a:lnTo>
                  <a:lnTo>
                    <a:pt x="97091" y="190500"/>
                  </a:lnTo>
                  <a:lnTo>
                    <a:pt x="98717" y="190500"/>
                  </a:lnTo>
                  <a:lnTo>
                    <a:pt x="98907" y="191770"/>
                  </a:lnTo>
                  <a:lnTo>
                    <a:pt x="98907" y="190500"/>
                  </a:lnTo>
                  <a:lnTo>
                    <a:pt x="98856" y="189230"/>
                  </a:lnTo>
                  <a:lnTo>
                    <a:pt x="101409" y="190500"/>
                  </a:lnTo>
                  <a:lnTo>
                    <a:pt x="102527" y="190500"/>
                  </a:lnTo>
                  <a:lnTo>
                    <a:pt x="101117" y="189230"/>
                  </a:lnTo>
                  <a:lnTo>
                    <a:pt x="101930" y="189230"/>
                  </a:lnTo>
                  <a:lnTo>
                    <a:pt x="101079" y="188404"/>
                  </a:lnTo>
                  <a:lnTo>
                    <a:pt x="101079" y="189230"/>
                  </a:lnTo>
                  <a:lnTo>
                    <a:pt x="99606" y="189230"/>
                  </a:lnTo>
                  <a:lnTo>
                    <a:pt x="99644" y="187960"/>
                  </a:lnTo>
                  <a:lnTo>
                    <a:pt x="101079" y="189230"/>
                  </a:lnTo>
                  <a:lnTo>
                    <a:pt x="101079" y="188404"/>
                  </a:lnTo>
                  <a:lnTo>
                    <a:pt x="100622" y="187960"/>
                  </a:lnTo>
                  <a:lnTo>
                    <a:pt x="101777" y="186690"/>
                  </a:lnTo>
                  <a:lnTo>
                    <a:pt x="98107" y="186690"/>
                  </a:lnTo>
                  <a:lnTo>
                    <a:pt x="95237" y="185420"/>
                  </a:lnTo>
                  <a:lnTo>
                    <a:pt x="100203" y="184150"/>
                  </a:lnTo>
                  <a:lnTo>
                    <a:pt x="99060" y="182880"/>
                  </a:lnTo>
                  <a:lnTo>
                    <a:pt x="100076" y="182880"/>
                  </a:lnTo>
                  <a:lnTo>
                    <a:pt x="99009" y="181610"/>
                  </a:lnTo>
                  <a:lnTo>
                    <a:pt x="99618" y="181610"/>
                  </a:lnTo>
                  <a:lnTo>
                    <a:pt x="97485" y="180340"/>
                  </a:lnTo>
                  <a:lnTo>
                    <a:pt x="100634" y="180340"/>
                  </a:lnTo>
                  <a:lnTo>
                    <a:pt x="99949" y="179070"/>
                  </a:lnTo>
                  <a:lnTo>
                    <a:pt x="104495" y="179070"/>
                  </a:lnTo>
                  <a:lnTo>
                    <a:pt x="101803" y="177800"/>
                  </a:lnTo>
                  <a:lnTo>
                    <a:pt x="105168" y="177800"/>
                  </a:lnTo>
                  <a:lnTo>
                    <a:pt x="104444" y="176530"/>
                  </a:lnTo>
                  <a:lnTo>
                    <a:pt x="106146" y="176530"/>
                  </a:lnTo>
                  <a:lnTo>
                    <a:pt x="110553" y="175260"/>
                  </a:lnTo>
                  <a:lnTo>
                    <a:pt x="99364" y="172720"/>
                  </a:lnTo>
                  <a:lnTo>
                    <a:pt x="101968" y="172720"/>
                  </a:lnTo>
                  <a:lnTo>
                    <a:pt x="102527" y="171450"/>
                  </a:lnTo>
                  <a:lnTo>
                    <a:pt x="104190" y="171450"/>
                  </a:lnTo>
                  <a:lnTo>
                    <a:pt x="107619" y="171450"/>
                  </a:lnTo>
                  <a:lnTo>
                    <a:pt x="109677" y="170180"/>
                  </a:lnTo>
                  <a:lnTo>
                    <a:pt x="102704" y="170180"/>
                  </a:lnTo>
                  <a:lnTo>
                    <a:pt x="104140" y="168910"/>
                  </a:lnTo>
                  <a:lnTo>
                    <a:pt x="99593" y="168910"/>
                  </a:lnTo>
                  <a:lnTo>
                    <a:pt x="98526" y="167640"/>
                  </a:lnTo>
                  <a:lnTo>
                    <a:pt x="99072" y="166370"/>
                  </a:lnTo>
                  <a:lnTo>
                    <a:pt x="103822" y="167640"/>
                  </a:lnTo>
                  <a:lnTo>
                    <a:pt x="104013" y="167640"/>
                  </a:lnTo>
                  <a:lnTo>
                    <a:pt x="104914" y="168910"/>
                  </a:lnTo>
                  <a:lnTo>
                    <a:pt x="105067" y="168910"/>
                  </a:lnTo>
                  <a:lnTo>
                    <a:pt x="106375" y="167640"/>
                  </a:lnTo>
                  <a:lnTo>
                    <a:pt x="105676" y="167640"/>
                  </a:lnTo>
                  <a:lnTo>
                    <a:pt x="106984" y="166763"/>
                  </a:lnTo>
                  <a:lnTo>
                    <a:pt x="106375" y="167640"/>
                  </a:lnTo>
                  <a:lnTo>
                    <a:pt x="108369" y="167640"/>
                  </a:lnTo>
                  <a:lnTo>
                    <a:pt x="107378" y="166509"/>
                  </a:lnTo>
                  <a:lnTo>
                    <a:pt x="107581" y="166370"/>
                  </a:lnTo>
                  <a:lnTo>
                    <a:pt x="107264" y="166370"/>
                  </a:lnTo>
                  <a:lnTo>
                    <a:pt x="105930" y="166370"/>
                  </a:lnTo>
                  <a:lnTo>
                    <a:pt x="107238" y="165100"/>
                  </a:lnTo>
                  <a:lnTo>
                    <a:pt x="105117" y="165100"/>
                  </a:lnTo>
                  <a:lnTo>
                    <a:pt x="106819" y="163830"/>
                  </a:lnTo>
                  <a:lnTo>
                    <a:pt x="102857" y="163830"/>
                  </a:lnTo>
                  <a:lnTo>
                    <a:pt x="102450" y="162560"/>
                  </a:lnTo>
                  <a:lnTo>
                    <a:pt x="104394" y="162560"/>
                  </a:lnTo>
                  <a:lnTo>
                    <a:pt x="106908" y="163830"/>
                  </a:lnTo>
                  <a:lnTo>
                    <a:pt x="105448" y="162560"/>
                  </a:lnTo>
                  <a:lnTo>
                    <a:pt x="106807" y="162560"/>
                  </a:lnTo>
                  <a:lnTo>
                    <a:pt x="109715" y="163830"/>
                  </a:lnTo>
                  <a:lnTo>
                    <a:pt x="107454" y="162560"/>
                  </a:lnTo>
                  <a:lnTo>
                    <a:pt x="111493" y="161290"/>
                  </a:lnTo>
                  <a:lnTo>
                    <a:pt x="109905" y="160020"/>
                  </a:lnTo>
                  <a:lnTo>
                    <a:pt x="106527" y="160020"/>
                  </a:lnTo>
                  <a:lnTo>
                    <a:pt x="106349" y="159931"/>
                  </a:lnTo>
                  <a:lnTo>
                    <a:pt x="110617" y="158750"/>
                  </a:lnTo>
                  <a:lnTo>
                    <a:pt x="108369" y="158750"/>
                  </a:lnTo>
                  <a:lnTo>
                    <a:pt x="108610" y="157480"/>
                  </a:lnTo>
                  <a:lnTo>
                    <a:pt x="107302" y="156210"/>
                  </a:lnTo>
                  <a:lnTo>
                    <a:pt x="107302" y="158750"/>
                  </a:lnTo>
                  <a:lnTo>
                    <a:pt x="106210" y="159867"/>
                  </a:lnTo>
                  <a:lnTo>
                    <a:pt x="104013" y="158750"/>
                  </a:lnTo>
                  <a:lnTo>
                    <a:pt x="107302" y="158750"/>
                  </a:lnTo>
                  <a:lnTo>
                    <a:pt x="107302" y="156210"/>
                  </a:lnTo>
                  <a:lnTo>
                    <a:pt x="106337" y="156210"/>
                  </a:lnTo>
                  <a:lnTo>
                    <a:pt x="106553" y="154940"/>
                  </a:lnTo>
                  <a:lnTo>
                    <a:pt x="105816" y="156210"/>
                  </a:lnTo>
                  <a:lnTo>
                    <a:pt x="104000" y="154940"/>
                  </a:lnTo>
                  <a:lnTo>
                    <a:pt x="105359" y="154940"/>
                  </a:lnTo>
                  <a:lnTo>
                    <a:pt x="102184" y="153670"/>
                  </a:lnTo>
                  <a:lnTo>
                    <a:pt x="108877" y="153670"/>
                  </a:lnTo>
                  <a:lnTo>
                    <a:pt x="106794" y="152400"/>
                  </a:lnTo>
                  <a:lnTo>
                    <a:pt x="104787" y="151130"/>
                  </a:lnTo>
                  <a:lnTo>
                    <a:pt x="105676" y="151130"/>
                  </a:lnTo>
                  <a:lnTo>
                    <a:pt x="107200" y="152400"/>
                  </a:lnTo>
                  <a:lnTo>
                    <a:pt x="108089" y="152400"/>
                  </a:lnTo>
                  <a:lnTo>
                    <a:pt x="110261" y="153670"/>
                  </a:lnTo>
                  <a:lnTo>
                    <a:pt x="111150" y="153670"/>
                  </a:lnTo>
                  <a:lnTo>
                    <a:pt x="108877" y="152400"/>
                  </a:lnTo>
                  <a:lnTo>
                    <a:pt x="109245" y="152400"/>
                  </a:lnTo>
                  <a:lnTo>
                    <a:pt x="105778" y="151130"/>
                  </a:lnTo>
                  <a:lnTo>
                    <a:pt x="107111" y="151130"/>
                  </a:lnTo>
                  <a:lnTo>
                    <a:pt x="101307" y="149860"/>
                  </a:lnTo>
                  <a:lnTo>
                    <a:pt x="107708" y="149860"/>
                  </a:lnTo>
                  <a:lnTo>
                    <a:pt x="112915" y="149860"/>
                  </a:lnTo>
                  <a:lnTo>
                    <a:pt x="107149" y="148590"/>
                  </a:lnTo>
                  <a:lnTo>
                    <a:pt x="108877" y="147320"/>
                  </a:lnTo>
                  <a:lnTo>
                    <a:pt x="107746" y="147320"/>
                  </a:lnTo>
                  <a:lnTo>
                    <a:pt x="105333" y="146050"/>
                  </a:lnTo>
                  <a:lnTo>
                    <a:pt x="109207" y="146050"/>
                  </a:lnTo>
                  <a:lnTo>
                    <a:pt x="110998" y="144780"/>
                  </a:lnTo>
                  <a:lnTo>
                    <a:pt x="106921" y="143510"/>
                  </a:lnTo>
                  <a:lnTo>
                    <a:pt x="109702" y="143510"/>
                  </a:lnTo>
                  <a:lnTo>
                    <a:pt x="110959" y="142240"/>
                  </a:lnTo>
                  <a:lnTo>
                    <a:pt x="110083" y="142074"/>
                  </a:lnTo>
                  <a:lnTo>
                    <a:pt x="110147" y="140970"/>
                  </a:lnTo>
                  <a:lnTo>
                    <a:pt x="110451" y="140970"/>
                  </a:lnTo>
                  <a:lnTo>
                    <a:pt x="109829" y="140779"/>
                  </a:lnTo>
                  <a:lnTo>
                    <a:pt x="109829" y="142036"/>
                  </a:lnTo>
                  <a:lnTo>
                    <a:pt x="104025" y="140970"/>
                  </a:lnTo>
                  <a:lnTo>
                    <a:pt x="108572" y="140970"/>
                  </a:lnTo>
                  <a:lnTo>
                    <a:pt x="109829" y="142036"/>
                  </a:lnTo>
                  <a:lnTo>
                    <a:pt x="109829" y="140779"/>
                  </a:lnTo>
                  <a:lnTo>
                    <a:pt x="106514" y="139700"/>
                  </a:lnTo>
                  <a:lnTo>
                    <a:pt x="107619" y="139700"/>
                  </a:lnTo>
                  <a:lnTo>
                    <a:pt x="105473" y="138430"/>
                  </a:lnTo>
                  <a:lnTo>
                    <a:pt x="105702" y="138430"/>
                  </a:lnTo>
                  <a:lnTo>
                    <a:pt x="105600" y="137947"/>
                  </a:lnTo>
                  <a:lnTo>
                    <a:pt x="109651" y="137160"/>
                  </a:lnTo>
                  <a:lnTo>
                    <a:pt x="106349" y="135890"/>
                  </a:lnTo>
                  <a:lnTo>
                    <a:pt x="103060" y="134620"/>
                  </a:lnTo>
                  <a:lnTo>
                    <a:pt x="108673" y="134620"/>
                  </a:lnTo>
                  <a:lnTo>
                    <a:pt x="108089" y="133350"/>
                  </a:lnTo>
                  <a:lnTo>
                    <a:pt x="107556" y="132080"/>
                  </a:lnTo>
                  <a:lnTo>
                    <a:pt x="108292" y="132080"/>
                  </a:lnTo>
                  <a:lnTo>
                    <a:pt x="110337" y="130810"/>
                  </a:lnTo>
                  <a:lnTo>
                    <a:pt x="114554" y="130810"/>
                  </a:lnTo>
                  <a:lnTo>
                    <a:pt x="108153" y="128651"/>
                  </a:lnTo>
                  <a:lnTo>
                    <a:pt x="108153" y="129540"/>
                  </a:lnTo>
                  <a:lnTo>
                    <a:pt x="106476" y="130810"/>
                  </a:lnTo>
                  <a:lnTo>
                    <a:pt x="102489" y="130810"/>
                  </a:lnTo>
                  <a:lnTo>
                    <a:pt x="104762" y="129540"/>
                  </a:lnTo>
                  <a:lnTo>
                    <a:pt x="108153" y="129540"/>
                  </a:lnTo>
                  <a:lnTo>
                    <a:pt x="108153" y="128651"/>
                  </a:lnTo>
                  <a:lnTo>
                    <a:pt x="107035" y="128270"/>
                  </a:lnTo>
                  <a:lnTo>
                    <a:pt x="113817" y="128270"/>
                  </a:lnTo>
                  <a:lnTo>
                    <a:pt x="109080" y="127000"/>
                  </a:lnTo>
                  <a:lnTo>
                    <a:pt x="109689" y="125730"/>
                  </a:lnTo>
                  <a:lnTo>
                    <a:pt x="110693" y="125730"/>
                  </a:lnTo>
                  <a:lnTo>
                    <a:pt x="107353" y="124460"/>
                  </a:lnTo>
                  <a:lnTo>
                    <a:pt x="106375" y="123190"/>
                  </a:lnTo>
                  <a:lnTo>
                    <a:pt x="105257" y="123190"/>
                  </a:lnTo>
                  <a:lnTo>
                    <a:pt x="104609" y="121920"/>
                  </a:lnTo>
                  <a:lnTo>
                    <a:pt x="110363" y="121920"/>
                  </a:lnTo>
                  <a:lnTo>
                    <a:pt x="111061" y="120650"/>
                  </a:lnTo>
                  <a:lnTo>
                    <a:pt x="112674" y="121920"/>
                  </a:lnTo>
                  <a:lnTo>
                    <a:pt x="112306" y="120650"/>
                  </a:lnTo>
                  <a:lnTo>
                    <a:pt x="108229" y="119380"/>
                  </a:lnTo>
                  <a:lnTo>
                    <a:pt x="108686" y="118110"/>
                  </a:lnTo>
                  <a:lnTo>
                    <a:pt x="107442" y="118110"/>
                  </a:lnTo>
                  <a:lnTo>
                    <a:pt x="103492" y="116840"/>
                  </a:lnTo>
                  <a:lnTo>
                    <a:pt x="109791" y="118110"/>
                  </a:lnTo>
                  <a:lnTo>
                    <a:pt x="106883" y="116840"/>
                  </a:lnTo>
                  <a:lnTo>
                    <a:pt x="110083" y="116840"/>
                  </a:lnTo>
                  <a:lnTo>
                    <a:pt x="107251" y="115570"/>
                  </a:lnTo>
                  <a:lnTo>
                    <a:pt x="106591" y="114300"/>
                  </a:lnTo>
                  <a:lnTo>
                    <a:pt x="109562" y="115570"/>
                  </a:lnTo>
                  <a:lnTo>
                    <a:pt x="110998" y="115570"/>
                  </a:lnTo>
                  <a:lnTo>
                    <a:pt x="110959" y="115417"/>
                  </a:lnTo>
                  <a:lnTo>
                    <a:pt x="108178" y="114300"/>
                  </a:lnTo>
                  <a:lnTo>
                    <a:pt x="106692" y="114300"/>
                  </a:lnTo>
                  <a:lnTo>
                    <a:pt x="106883" y="113030"/>
                  </a:lnTo>
                  <a:lnTo>
                    <a:pt x="114808" y="114300"/>
                  </a:lnTo>
                  <a:lnTo>
                    <a:pt x="112928" y="113030"/>
                  </a:lnTo>
                  <a:lnTo>
                    <a:pt x="109194" y="110490"/>
                  </a:lnTo>
                  <a:lnTo>
                    <a:pt x="115455" y="110490"/>
                  </a:lnTo>
                  <a:lnTo>
                    <a:pt x="112725" y="109220"/>
                  </a:lnTo>
                  <a:lnTo>
                    <a:pt x="117119" y="107950"/>
                  </a:lnTo>
                  <a:lnTo>
                    <a:pt x="116903" y="105410"/>
                  </a:lnTo>
                  <a:lnTo>
                    <a:pt x="110413" y="104140"/>
                  </a:lnTo>
                  <a:lnTo>
                    <a:pt x="110629" y="104140"/>
                  </a:lnTo>
                  <a:lnTo>
                    <a:pt x="114579" y="102870"/>
                  </a:lnTo>
                  <a:lnTo>
                    <a:pt x="116484" y="102870"/>
                  </a:lnTo>
                  <a:lnTo>
                    <a:pt x="115925" y="104140"/>
                  </a:lnTo>
                  <a:lnTo>
                    <a:pt x="117360" y="104140"/>
                  </a:lnTo>
                  <a:lnTo>
                    <a:pt x="117983" y="102870"/>
                  </a:lnTo>
                  <a:lnTo>
                    <a:pt x="120103" y="104140"/>
                  </a:lnTo>
                  <a:lnTo>
                    <a:pt x="121869" y="102870"/>
                  </a:lnTo>
                  <a:lnTo>
                    <a:pt x="118668" y="102870"/>
                  </a:lnTo>
                  <a:lnTo>
                    <a:pt x="119595" y="101600"/>
                  </a:lnTo>
                  <a:lnTo>
                    <a:pt x="116573" y="102870"/>
                  </a:lnTo>
                  <a:lnTo>
                    <a:pt x="113372" y="100330"/>
                  </a:lnTo>
                  <a:lnTo>
                    <a:pt x="122047" y="101600"/>
                  </a:lnTo>
                  <a:lnTo>
                    <a:pt x="118884" y="100330"/>
                  </a:lnTo>
                  <a:lnTo>
                    <a:pt x="119735" y="100330"/>
                  </a:lnTo>
                  <a:lnTo>
                    <a:pt x="121196" y="97790"/>
                  </a:lnTo>
                  <a:lnTo>
                    <a:pt x="119303" y="97307"/>
                  </a:lnTo>
                  <a:lnTo>
                    <a:pt x="119608" y="96520"/>
                  </a:lnTo>
                  <a:lnTo>
                    <a:pt x="120091" y="95250"/>
                  </a:lnTo>
                  <a:lnTo>
                    <a:pt x="118922" y="94754"/>
                  </a:lnTo>
                  <a:lnTo>
                    <a:pt x="118922" y="97218"/>
                  </a:lnTo>
                  <a:lnTo>
                    <a:pt x="116192" y="96520"/>
                  </a:lnTo>
                  <a:lnTo>
                    <a:pt x="118694" y="96520"/>
                  </a:lnTo>
                  <a:lnTo>
                    <a:pt x="118922" y="97218"/>
                  </a:lnTo>
                  <a:lnTo>
                    <a:pt x="118922" y="94754"/>
                  </a:lnTo>
                  <a:lnTo>
                    <a:pt x="114160" y="92710"/>
                  </a:lnTo>
                  <a:lnTo>
                    <a:pt x="117475" y="91440"/>
                  </a:lnTo>
                  <a:lnTo>
                    <a:pt x="119011" y="92710"/>
                  </a:lnTo>
                  <a:lnTo>
                    <a:pt x="118605" y="91440"/>
                  </a:lnTo>
                  <a:lnTo>
                    <a:pt x="119418" y="91440"/>
                  </a:lnTo>
                  <a:lnTo>
                    <a:pt x="116801" y="90170"/>
                  </a:lnTo>
                  <a:lnTo>
                    <a:pt x="119468" y="90170"/>
                  </a:lnTo>
                  <a:lnTo>
                    <a:pt x="121716" y="88900"/>
                  </a:lnTo>
                  <a:lnTo>
                    <a:pt x="115531" y="87630"/>
                  </a:lnTo>
                  <a:lnTo>
                    <a:pt x="114642" y="86360"/>
                  </a:lnTo>
                  <a:lnTo>
                    <a:pt x="119214" y="86360"/>
                  </a:lnTo>
                  <a:lnTo>
                    <a:pt x="121691" y="85090"/>
                  </a:lnTo>
                  <a:lnTo>
                    <a:pt x="122326" y="85090"/>
                  </a:lnTo>
                  <a:lnTo>
                    <a:pt x="123139" y="82550"/>
                  </a:lnTo>
                  <a:lnTo>
                    <a:pt x="118960" y="81280"/>
                  </a:lnTo>
                  <a:lnTo>
                    <a:pt x="117386" y="78740"/>
                  </a:lnTo>
                  <a:lnTo>
                    <a:pt x="122504" y="78740"/>
                  </a:lnTo>
                  <a:lnTo>
                    <a:pt x="119951" y="76200"/>
                  </a:lnTo>
                  <a:lnTo>
                    <a:pt x="122961" y="74930"/>
                  </a:lnTo>
                  <a:lnTo>
                    <a:pt x="122097" y="74930"/>
                  </a:lnTo>
                  <a:lnTo>
                    <a:pt x="119405" y="73660"/>
                  </a:lnTo>
                  <a:lnTo>
                    <a:pt x="119964" y="73660"/>
                  </a:lnTo>
                  <a:lnTo>
                    <a:pt x="115951" y="72390"/>
                  </a:lnTo>
                  <a:lnTo>
                    <a:pt x="123215" y="72390"/>
                  </a:lnTo>
                  <a:lnTo>
                    <a:pt x="123405" y="71120"/>
                  </a:lnTo>
                  <a:lnTo>
                    <a:pt x="117932" y="69850"/>
                  </a:lnTo>
                  <a:lnTo>
                    <a:pt x="121145" y="69850"/>
                  </a:lnTo>
                  <a:lnTo>
                    <a:pt x="120738" y="67310"/>
                  </a:lnTo>
                  <a:lnTo>
                    <a:pt x="120180" y="66040"/>
                  </a:lnTo>
                  <a:lnTo>
                    <a:pt x="122859" y="66040"/>
                  </a:lnTo>
                  <a:lnTo>
                    <a:pt x="121539" y="64770"/>
                  </a:lnTo>
                  <a:lnTo>
                    <a:pt x="120307" y="63500"/>
                  </a:lnTo>
                  <a:lnTo>
                    <a:pt x="123240" y="64770"/>
                  </a:lnTo>
                  <a:lnTo>
                    <a:pt x="124587" y="62230"/>
                  </a:lnTo>
                  <a:lnTo>
                    <a:pt x="124066" y="60960"/>
                  </a:lnTo>
                  <a:lnTo>
                    <a:pt x="126136" y="62230"/>
                  </a:lnTo>
                  <a:lnTo>
                    <a:pt x="126441" y="60960"/>
                  </a:lnTo>
                  <a:lnTo>
                    <a:pt x="117792" y="59690"/>
                  </a:lnTo>
                  <a:lnTo>
                    <a:pt x="117716" y="58420"/>
                  </a:lnTo>
                  <a:lnTo>
                    <a:pt x="122135" y="58420"/>
                  </a:lnTo>
                  <a:lnTo>
                    <a:pt x="122237" y="57150"/>
                  </a:lnTo>
                  <a:lnTo>
                    <a:pt x="126276" y="57150"/>
                  </a:lnTo>
                  <a:lnTo>
                    <a:pt x="122478" y="54610"/>
                  </a:lnTo>
                  <a:lnTo>
                    <a:pt x="124383" y="54610"/>
                  </a:lnTo>
                  <a:lnTo>
                    <a:pt x="124536" y="55880"/>
                  </a:lnTo>
                  <a:lnTo>
                    <a:pt x="124726" y="54610"/>
                  </a:lnTo>
                  <a:lnTo>
                    <a:pt x="127825" y="53340"/>
                  </a:lnTo>
                  <a:lnTo>
                    <a:pt x="124879" y="52717"/>
                  </a:lnTo>
                  <a:lnTo>
                    <a:pt x="122339" y="50800"/>
                  </a:lnTo>
                  <a:lnTo>
                    <a:pt x="123583" y="50800"/>
                  </a:lnTo>
                  <a:lnTo>
                    <a:pt x="119976" y="49530"/>
                  </a:lnTo>
                  <a:lnTo>
                    <a:pt x="118973" y="49530"/>
                  </a:lnTo>
                  <a:lnTo>
                    <a:pt x="118059" y="48260"/>
                  </a:lnTo>
                  <a:lnTo>
                    <a:pt x="116954" y="48260"/>
                  </a:lnTo>
                  <a:lnTo>
                    <a:pt x="118605" y="46990"/>
                  </a:lnTo>
                  <a:lnTo>
                    <a:pt x="120421" y="48260"/>
                  </a:lnTo>
                  <a:lnTo>
                    <a:pt x="120726" y="46990"/>
                  </a:lnTo>
                  <a:lnTo>
                    <a:pt x="119735" y="46990"/>
                  </a:lnTo>
                  <a:lnTo>
                    <a:pt x="117627" y="45720"/>
                  </a:lnTo>
                  <a:lnTo>
                    <a:pt x="116522" y="45720"/>
                  </a:lnTo>
                  <a:lnTo>
                    <a:pt x="118529" y="44450"/>
                  </a:lnTo>
                  <a:lnTo>
                    <a:pt x="121170" y="45720"/>
                  </a:lnTo>
                  <a:lnTo>
                    <a:pt x="119583" y="44450"/>
                  </a:lnTo>
                  <a:lnTo>
                    <a:pt x="120192" y="44450"/>
                  </a:lnTo>
                  <a:lnTo>
                    <a:pt x="122326" y="43180"/>
                  </a:lnTo>
                  <a:lnTo>
                    <a:pt x="124345" y="43180"/>
                  </a:lnTo>
                  <a:lnTo>
                    <a:pt x="127939" y="44450"/>
                  </a:lnTo>
                  <a:close/>
                </a:path>
                <a:path w="128905" h="548004">
                  <a:moveTo>
                    <a:pt x="128498" y="11430"/>
                  </a:moveTo>
                  <a:lnTo>
                    <a:pt x="126098" y="10160"/>
                  </a:lnTo>
                  <a:lnTo>
                    <a:pt x="123698" y="8890"/>
                  </a:lnTo>
                  <a:lnTo>
                    <a:pt x="122021" y="8890"/>
                  </a:lnTo>
                  <a:lnTo>
                    <a:pt x="120535" y="6350"/>
                  </a:lnTo>
                  <a:lnTo>
                    <a:pt x="121475" y="6845"/>
                  </a:lnTo>
                  <a:lnTo>
                    <a:pt x="120777" y="6350"/>
                  </a:lnTo>
                  <a:lnTo>
                    <a:pt x="121907" y="6350"/>
                  </a:lnTo>
                  <a:lnTo>
                    <a:pt x="123545" y="7620"/>
                  </a:lnTo>
                  <a:lnTo>
                    <a:pt x="120904" y="5080"/>
                  </a:lnTo>
                  <a:lnTo>
                    <a:pt x="122224" y="3810"/>
                  </a:lnTo>
                  <a:lnTo>
                    <a:pt x="127406" y="6350"/>
                  </a:lnTo>
                  <a:lnTo>
                    <a:pt x="127914" y="5080"/>
                  </a:lnTo>
                  <a:lnTo>
                    <a:pt x="127355" y="3810"/>
                  </a:lnTo>
                  <a:lnTo>
                    <a:pt x="123342" y="2540"/>
                  </a:lnTo>
                  <a:lnTo>
                    <a:pt x="118694" y="2540"/>
                  </a:lnTo>
                  <a:lnTo>
                    <a:pt x="113830" y="1270"/>
                  </a:lnTo>
                  <a:lnTo>
                    <a:pt x="108966" y="0"/>
                  </a:lnTo>
                  <a:lnTo>
                    <a:pt x="108267" y="254"/>
                  </a:lnTo>
                  <a:lnTo>
                    <a:pt x="108267" y="2540"/>
                  </a:lnTo>
                  <a:lnTo>
                    <a:pt x="105879" y="2540"/>
                  </a:lnTo>
                  <a:lnTo>
                    <a:pt x="105841" y="1460"/>
                  </a:lnTo>
                  <a:lnTo>
                    <a:pt x="108267" y="2540"/>
                  </a:lnTo>
                  <a:lnTo>
                    <a:pt x="108267" y="254"/>
                  </a:lnTo>
                  <a:lnTo>
                    <a:pt x="105422" y="1270"/>
                  </a:lnTo>
                  <a:lnTo>
                    <a:pt x="105651" y="1371"/>
                  </a:lnTo>
                  <a:lnTo>
                    <a:pt x="103568" y="2540"/>
                  </a:lnTo>
                  <a:lnTo>
                    <a:pt x="104152" y="2540"/>
                  </a:lnTo>
                  <a:lnTo>
                    <a:pt x="106400" y="3810"/>
                  </a:lnTo>
                  <a:lnTo>
                    <a:pt x="103835" y="3810"/>
                  </a:lnTo>
                  <a:lnTo>
                    <a:pt x="105930" y="5080"/>
                  </a:lnTo>
                  <a:lnTo>
                    <a:pt x="107289" y="4305"/>
                  </a:lnTo>
                  <a:lnTo>
                    <a:pt x="108673" y="5080"/>
                  </a:lnTo>
                  <a:lnTo>
                    <a:pt x="107403" y="4229"/>
                  </a:lnTo>
                  <a:lnTo>
                    <a:pt x="108127" y="3810"/>
                  </a:lnTo>
                  <a:lnTo>
                    <a:pt x="109448" y="5080"/>
                  </a:lnTo>
                  <a:lnTo>
                    <a:pt x="108673" y="5080"/>
                  </a:lnTo>
                  <a:lnTo>
                    <a:pt x="106121" y="5080"/>
                  </a:lnTo>
                  <a:lnTo>
                    <a:pt x="105168" y="6350"/>
                  </a:lnTo>
                  <a:lnTo>
                    <a:pt x="104940" y="6350"/>
                  </a:lnTo>
                  <a:lnTo>
                    <a:pt x="108216" y="8890"/>
                  </a:lnTo>
                  <a:lnTo>
                    <a:pt x="105943" y="8255"/>
                  </a:lnTo>
                  <a:lnTo>
                    <a:pt x="107022" y="8826"/>
                  </a:lnTo>
                  <a:lnTo>
                    <a:pt x="101892" y="7620"/>
                  </a:lnTo>
                  <a:lnTo>
                    <a:pt x="105130" y="10160"/>
                  </a:lnTo>
                  <a:lnTo>
                    <a:pt x="118033" y="10160"/>
                  </a:lnTo>
                  <a:lnTo>
                    <a:pt x="128498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453288" y="10618145"/>
              <a:ext cx="365760" cy="370205"/>
            </a:xfrm>
            <a:custGeom>
              <a:avLst/>
              <a:gdLst/>
              <a:ahLst/>
              <a:cxnLst/>
              <a:rect l="l" t="t" r="r" b="b"/>
              <a:pathLst>
                <a:path w="365759" h="370204">
                  <a:moveTo>
                    <a:pt x="2082" y="295960"/>
                  </a:moveTo>
                  <a:lnTo>
                    <a:pt x="1905" y="296672"/>
                  </a:lnTo>
                  <a:lnTo>
                    <a:pt x="1371" y="297942"/>
                  </a:lnTo>
                  <a:lnTo>
                    <a:pt x="1270" y="299339"/>
                  </a:lnTo>
                  <a:lnTo>
                    <a:pt x="1993" y="297434"/>
                  </a:lnTo>
                  <a:lnTo>
                    <a:pt x="2082" y="295960"/>
                  </a:lnTo>
                  <a:close/>
                </a:path>
                <a:path w="365759" h="370204">
                  <a:moveTo>
                    <a:pt x="2311" y="297853"/>
                  </a:moveTo>
                  <a:lnTo>
                    <a:pt x="1981" y="298577"/>
                  </a:lnTo>
                  <a:lnTo>
                    <a:pt x="2235" y="298069"/>
                  </a:lnTo>
                  <a:lnTo>
                    <a:pt x="2311" y="297853"/>
                  </a:lnTo>
                  <a:close/>
                </a:path>
                <a:path w="365759" h="370204">
                  <a:moveTo>
                    <a:pt x="3289" y="283146"/>
                  </a:moveTo>
                  <a:lnTo>
                    <a:pt x="2755" y="284873"/>
                  </a:lnTo>
                  <a:lnTo>
                    <a:pt x="2857" y="284734"/>
                  </a:lnTo>
                  <a:lnTo>
                    <a:pt x="3289" y="283146"/>
                  </a:lnTo>
                  <a:close/>
                </a:path>
                <a:path w="365759" h="370204">
                  <a:moveTo>
                    <a:pt x="3416" y="299605"/>
                  </a:moveTo>
                  <a:lnTo>
                    <a:pt x="3302" y="299885"/>
                  </a:lnTo>
                  <a:lnTo>
                    <a:pt x="3276" y="300126"/>
                  </a:lnTo>
                  <a:lnTo>
                    <a:pt x="3416" y="299605"/>
                  </a:lnTo>
                  <a:close/>
                </a:path>
                <a:path w="365759" h="370204">
                  <a:moveTo>
                    <a:pt x="6553" y="280797"/>
                  </a:moveTo>
                  <a:lnTo>
                    <a:pt x="5905" y="282829"/>
                  </a:lnTo>
                  <a:lnTo>
                    <a:pt x="6553" y="280797"/>
                  </a:lnTo>
                  <a:close/>
                </a:path>
                <a:path w="365759" h="370204">
                  <a:moveTo>
                    <a:pt x="9258" y="303237"/>
                  </a:moveTo>
                  <a:lnTo>
                    <a:pt x="8521" y="304546"/>
                  </a:lnTo>
                  <a:lnTo>
                    <a:pt x="8953" y="304800"/>
                  </a:lnTo>
                  <a:lnTo>
                    <a:pt x="9258" y="303237"/>
                  </a:lnTo>
                  <a:close/>
                </a:path>
                <a:path w="365759" h="370204">
                  <a:moveTo>
                    <a:pt x="9486" y="302018"/>
                  </a:moveTo>
                  <a:lnTo>
                    <a:pt x="9258" y="303237"/>
                  </a:lnTo>
                  <a:lnTo>
                    <a:pt x="9372" y="303022"/>
                  </a:lnTo>
                  <a:lnTo>
                    <a:pt x="9486" y="302018"/>
                  </a:lnTo>
                  <a:close/>
                </a:path>
                <a:path w="365759" h="370204">
                  <a:moveTo>
                    <a:pt x="13474" y="298678"/>
                  </a:moveTo>
                  <a:lnTo>
                    <a:pt x="12992" y="300710"/>
                  </a:lnTo>
                  <a:lnTo>
                    <a:pt x="12357" y="301320"/>
                  </a:lnTo>
                  <a:lnTo>
                    <a:pt x="12954" y="301269"/>
                  </a:lnTo>
                  <a:lnTo>
                    <a:pt x="13119" y="300456"/>
                  </a:lnTo>
                  <a:lnTo>
                    <a:pt x="13474" y="298678"/>
                  </a:lnTo>
                  <a:close/>
                </a:path>
                <a:path w="365759" h="370204">
                  <a:moveTo>
                    <a:pt x="14427" y="295529"/>
                  </a:moveTo>
                  <a:lnTo>
                    <a:pt x="13766" y="298069"/>
                  </a:lnTo>
                  <a:lnTo>
                    <a:pt x="13982" y="297751"/>
                  </a:lnTo>
                  <a:lnTo>
                    <a:pt x="14122" y="297561"/>
                  </a:lnTo>
                  <a:lnTo>
                    <a:pt x="14312" y="297294"/>
                  </a:lnTo>
                  <a:lnTo>
                    <a:pt x="14427" y="295529"/>
                  </a:lnTo>
                  <a:close/>
                </a:path>
                <a:path w="365759" h="370204">
                  <a:moveTo>
                    <a:pt x="14541" y="296913"/>
                  </a:moveTo>
                  <a:lnTo>
                    <a:pt x="14490" y="297053"/>
                  </a:lnTo>
                  <a:lnTo>
                    <a:pt x="14389" y="297180"/>
                  </a:lnTo>
                  <a:lnTo>
                    <a:pt x="14338" y="297942"/>
                  </a:lnTo>
                  <a:lnTo>
                    <a:pt x="14541" y="296913"/>
                  </a:lnTo>
                  <a:close/>
                </a:path>
                <a:path w="365759" h="370204">
                  <a:moveTo>
                    <a:pt x="15252" y="122770"/>
                  </a:moveTo>
                  <a:lnTo>
                    <a:pt x="15049" y="122605"/>
                  </a:lnTo>
                  <a:lnTo>
                    <a:pt x="14655" y="122593"/>
                  </a:lnTo>
                  <a:lnTo>
                    <a:pt x="15252" y="122770"/>
                  </a:lnTo>
                  <a:close/>
                </a:path>
                <a:path w="365759" h="370204">
                  <a:moveTo>
                    <a:pt x="15887" y="126911"/>
                  </a:moveTo>
                  <a:lnTo>
                    <a:pt x="15557" y="126771"/>
                  </a:lnTo>
                  <a:lnTo>
                    <a:pt x="15875" y="126987"/>
                  </a:lnTo>
                  <a:close/>
                </a:path>
                <a:path w="365759" h="370204">
                  <a:moveTo>
                    <a:pt x="16192" y="123050"/>
                  </a:moveTo>
                  <a:lnTo>
                    <a:pt x="15252" y="122770"/>
                  </a:lnTo>
                  <a:lnTo>
                    <a:pt x="16192" y="123050"/>
                  </a:lnTo>
                  <a:close/>
                </a:path>
                <a:path w="365759" h="370204">
                  <a:moveTo>
                    <a:pt x="16548" y="127406"/>
                  </a:moveTo>
                  <a:lnTo>
                    <a:pt x="15887" y="126987"/>
                  </a:lnTo>
                  <a:lnTo>
                    <a:pt x="15735" y="127190"/>
                  </a:lnTo>
                  <a:lnTo>
                    <a:pt x="16548" y="127406"/>
                  </a:lnTo>
                  <a:close/>
                </a:path>
                <a:path w="365759" h="370204">
                  <a:moveTo>
                    <a:pt x="17233" y="123278"/>
                  </a:moveTo>
                  <a:lnTo>
                    <a:pt x="16192" y="123050"/>
                  </a:lnTo>
                  <a:lnTo>
                    <a:pt x="16738" y="123190"/>
                  </a:lnTo>
                  <a:lnTo>
                    <a:pt x="17233" y="123278"/>
                  </a:lnTo>
                  <a:close/>
                </a:path>
                <a:path w="365759" h="370204">
                  <a:moveTo>
                    <a:pt x="18148" y="301371"/>
                  </a:moveTo>
                  <a:lnTo>
                    <a:pt x="17843" y="301015"/>
                  </a:lnTo>
                  <a:lnTo>
                    <a:pt x="17437" y="304800"/>
                  </a:lnTo>
                  <a:lnTo>
                    <a:pt x="18122" y="301879"/>
                  </a:lnTo>
                  <a:lnTo>
                    <a:pt x="18148" y="301371"/>
                  </a:lnTo>
                  <a:close/>
                </a:path>
                <a:path w="365759" h="370204">
                  <a:moveTo>
                    <a:pt x="18440" y="300507"/>
                  </a:moveTo>
                  <a:lnTo>
                    <a:pt x="18148" y="301371"/>
                  </a:lnTo>
                  <a:lnTo>
                    <a:pt x="18440" y="300507"/>
                  </a:lnTo>
                  <a:close/>
                </a:path>
                <a:path w="365759" h="370204">
                  <a:moveTo>
                    <a:pt x="18669" y="299554"/>
                  </a:moveTo>
                  <a:lnTo>
                    <a:pt x="18440" y="300507"/>
                  </a:lnTo>
                  <a:lnTo>
                    <a:pt x="18618" y="299974"/>
                  </a:lnTo>
                  <a:lnTo>
                    <a:pt x="18669" y="299554"/>
                  </a:lnTo>
                  <a:close/>
                </a:path>
                <a:path w="365759" h="370204">
                  <a:moveTo>
                    <a:pt x="18859" y="122720"/>
                  </a:moveTo>
                  <a:lnTo>
                    <a:pt x="17132" y="122161"/>
                  </a:lnTo>
                  <a:lnTo>
                    <a:pt x="16840" y="122377"/>
                  </a:lnTo>
                  <a:lnTo>
                    <a:pt x="14757" y="122377"/>
                  </a:lnTo>
                  <a:lnTo>
                    <a:pt x="15049" y="122605"/>
                  </a:lnTo>
                  <a:lnTo>
                    <a:pt x="18859" y="122720"/>
                  </a:lnTo>
                  <a:close/>
                </a:path>
                <a:path w="365759" h="370204">
                  <a:moveTo>
                    <a:pt x="21018" y="282067"/>
                  </a:moveTo>
                  <a:lnTo>
                    <a:pt x="20650" y="282702"/>
                  </a:lnTo>
                  <a:lnTo>
                    <a:pt x="20840" y="282448"/>
                  </a:lnTo>
                  <a:lnTo>
                    <a:pt x="21018" y="282067"/>
                  </a:lnTo>
                  <a:close/>
                </a:path>
                <a:path w="365759" h="370204">
                  <a:moveTo>
                    <a:pt x="21386" y="281432"/>
                  </a:moveTo>
                  <a:lnTo>
                    <a:pt x="21234" y="281686"/>
                  </a:lnTo>
                  <a:lnTo>
                    <a:pt x="21132" y="282194"/>
                  </a:lnTo>
                  <a:lnTo>
                    <a:pt x="21386" y="281432"/>
                  </a:lnTo>
                  <a:close/>
                </a:path>
                <a:path w="365759" h="370204">
                  <a:moveTo>
                    <a:pt x="24041" y="303530"/>
                  </a:moveTo>
                  <a:lnTo>
                    <a:pt x="23787" y="304673"/>
                  </a:lnTo>
                  <a:lnTo>
                    <a:pt x="23660" y="305054"/>
                  </a:lnTo>
                  <a:lnTo>
                    <a:pt x="23583" y="306578"/>
                  </a:lnTo>
                  <a:lnTo>
                    <a:pt x="24041" y="303530"/>
                  </a:lnTo>
                  <a:close/>
                </a:path>
                <a:path w="365759" h="370204">
                  <a:moveTo>
                    <a:pt x="24536" y="91744"/>
                  </a:moveTo>
                  <a:lnTo>
                    <a:pt x="23863" y="91084"/>
                  </a:lnTo>
                  <a:lnTo>
                    <a:pt x="22148" y="91147"/>
                  </a:lnTo>
                  <a:lnTo>
                    <a:pt x="24536" y="91744"/>
                  </a:lnTo>
                  <a:close/>
                </a:path>
                <a:path w="365759" h="370204">
                  <a:moveTo>
                    <a:pt x="26352" y="277495"/>
                  </a:moveTo>
                  <a:lnTo>
                    <a:pt x="25742" y="278257"/>
                  </a:lnTo>
                  <a:lnTo>
                    <a:pt x="26162" y="278257"/>
                  </a:lnTo>
                  <a:lnTo>
                    <a:pt x="26352" y="277495"/>
                  </a:lnTo>
                  <a:close/>
                </a:path>
                <a:path w="365759" h="370204">
                  <a:moveTo>
                    <a:pt x="30924" y="120065"/>
                  </a:moveTo>
                  <a:lnTo>
                    <a:pt x="29921" y="120802"/>
                  </a:lnTo>
                  <a:lnTo>
                    <a:pt x="30454" y="120827"/>
                  </a:lnTo>
                  <a:lnTo>
                    <a:pt x="30924" y="120065"/>
                  </a:lnTo>
                  <a:close/>
                </a:path>
                <a:path w="365759" h="370204">
                  <a:moveTo>
                    <a:pt x="32651" y="121031"/>
                  </a:moveTo>
                  <a:lnTo>
                    <a:pt x="30454" y="120827"/>
                  </a:lnTo>
                  <a:lnTo>
                    <a:pt x="30264" y="121145"/>
                  </a:lnTo>
                  <a:lnTo>
                    <a:pt x="32651" y="121031"/>
                  </a:lnTo>
                  <a:close/>
                </a:path>
                <a:path w="365759" h="370204">
                  <a:moveTo>
                    <a:pt x="33845" y="307238"/>
                  </a:moveTo>
                  <a:lnTo>
                    <a:pt x="33604" y="307835"/>
                  </a:lnTo>
                  <a:lnTo>
                    <a:pt x="33845" y="307238"/>
                  </a:lnTo>
                  <a:close/>
                </a:path>
                <a:path w="365759" h="370204">
                  <a:moveTo>
                    <a:pt x="35052" y="306832"/>
                  </a:moveTo>
                  <a:lnTo>
                    <a:pt x="34848" y="307136"/>
                  </a:lnTo>
                  <a:lnTo>
                    <a:pt x="35052" y="306832"/>
                  </a:lnTo>
                  <a:close/>
                </a:path>
                <a:path w="365759" h="370204">
                  <a:moveTo>
                    <a:pt x="35306" y="118008"/>
                  </a:moveTo>
                  <a:lnTo>
                    <a:pt x="34099" y="117386"/>
                  </a:lnTo>
                  <a:lnTo>
                    <a:pt x="33058" y="117576"/>
                  </a:lnTo>
                  <a:lnTo>
                    <a:pt x="33489" y="118148"/>
                  </a:lnTo>
                  <a:lnTo>
                    <a:pt x="34683" y="117856"/>
                  </a:lnTo>
                  <a:lnTo>
                    <a:pt x="35306" y="118008"/>
                  </a:lnTo>
                  <a:close/>
                </a:path>
                <a:path w="365759" h="370204">
                  <a:moveTo>
                    <a:pt x="36347" y="120853"/>
                  </a:moveTo>
                  <a:lnTo>
                    <a:pt x="32651" y="121031"/>
                  </a:lnTo>
                  <a:lnTo>
                    <a:pt x="32804" y="121373"/>
                  </a:lnTo>
                  <a:lnTo>
                    <a:pt x="36347" y="120853"/>
                  </a:lnTo>
                  <a:close/>
                </a:path>
                <a:path w="365759" h="370204">
                  <a:moveTo>
                    <a:pt x="36880" y="307187"/>
                  </a:moveTo>
                  <a:lnTo>
                    <a:pt x="36055" y="308991"/>
                  </a:lnTo>
                  <a:lnTo>
                    <a:pt x="36410" y="308229"/>
                  </a:lnTo>
                  <a:lnTo>
                    <a:pt x="36690" y="307848"/>
                  </a:lnTo>
                  <a:lnTo>
                    <a:pt x="36880" y="307187"/>
                  </a:lnTo>
                  <a:close/>
                </a:path>
                <a:path w="365759" h="370204">
                  <a:moveTo>
                    <a:pt x="39395" y="97967"/>
                  </a:moveTo>
                  <a:lnTo>
                    <a:pt x="39090" y="97523"/>
                  </a:lnTo>
                  <a:lnTo>
                    <a:pt x="38366" y="97764"/>
                  </a:lnTo>
                  <a:lnTo>
                    <a:pt x="39395" y="97967"/>
                  </a:lnTo>
                  <a:close/>
                </a:path>
                <a:path w="365759" h="370204">
                  <a:moveTo>
                    <a:pt x="40297" y="282321"/>
                  </a:moveTo>
                  <a:lnTo>
                    <a:pt x="39763" y="283464"/>
                  </a:lnTo>
                  <a:lnTo>
                    <a:pt x="40259" y="283464"/>
                  </a:lnTo>
                  <a:lnTo>
                    <a:pt x="40297" y="282321"/>
                  </a:lnTo>
                  <a:close/>
                </a:path>
                <a:path w="365759" h="370204">
                  <a:moveTo>
                    <a:pt x="41541" y="305917"/>
                  </a:moveTo>
                  <a:lnTo>
                    <a:pt x="40995" y="307213"/>
                  </a:lnTo>
                  <a:lnTo>
                    <a:pt x="41249" y="306959"/>
                  </a:lnTo>
                  <a:lnTo>
                    <a:pt x="41351" y="306705"/>
                  </a:lnTo>
                  <a:lnTo>
                    <a:pt x="41541" y="305917"/>
                  </a:lnTo>
                  <a:close/>
                </a:path>
                <a:path w="365759" h="370204">
                  <a:moveTo>
                    <a:pt x="41630" y="306578"/>
                  </a:moveTo>
                  <a:lnTo>
                    <a:pt x="41300" y="306908"/>
                  </a:lnTo>
                  <a:lnTo>
                    <a:pt x="40932" y="308483"/>
                  </a:lnTo>
                  <a:lnTo>
                    <a:pt x="41630" y="306578"/>
                  </a:lnTo>
                  <a:close/>
                </a:path>
                <a:path w="365759" h="370204">
                  <a:moveTo>
                    <a:pt x="43345" y="282028"/>
                  </a:moveTo>
                  <a:lnTo>
                    <a:pt x="42760" y="282829"/>
                  </a:lnTo>
                  <a:lnTo>
                    <a:pt x="42875" y="283044"/>
                  </a:lnTo>
                  <a:lnTo>
                    <a:pt x="43345" y="282028"/>
                  </a:lnTo>
                  <a:close/>
                </a:path>
                <a:path w="365759" h="370204">
                  <a:moveTo>
                    <a:pt x="43383" y="92481"/>
                  </a:moveTo>
                  <a:lnTo>
                    <a:pt x="42557" y="91694"/>
                  </a:lnTo>
                  <a:lnTo>
                    <a:pt x="43040" y="92252"/>
                  </a:lnTo>
                  <a:lnTo>
                    <a:pt x="43383" y="92481"/>
                  </a:lnTo>
                  <a:close/>
                </a:path>
                <a:path w="365759" h="370204">
                  <a:moveTo>
                    <a:pt x="47104" y="308965"/>
                  </a:moveTo>
                  <a:lnTo>
                    <a:pt x="47066" y="309118"/>
                  </a:lnTo>
                  <a:lnTo>
                    <a:pt x="47104" y="308965"/>
                  </a:lnTo>
                  <a:close/>
                </a:path>
                <a:path w="365759" h="370204">
                  <a:moveTo>
                    <a:pt x="49225" y="58851"/>
                  </a:moveTo>
                  <a:lnTo>
                    <a:pt x="48323" y="58254"/>
                  </a:lnTo>
                  <a:lnTo>
                    <a:pt x="45046" y="57759"/>
                  </a:lnTo>
                  <a:lnTo>
                    <a:pt x="45593" y="58127"/>
                  </a:lnTo>
                  <a:lnTo>
                    <a:pt x="49225" y="58851"/>
                  </a:lnTo>
                  <a:close/>
                </a:path>
                <a:path w="365759" h="370204">
                  <a:moveTo>
                    <a:pt x="50469" y="42951"/>
                  </a:moveTo>
                  <a:lnTo>
                    <a:pt x="48920" y="42418"/>
                  </a:lnTo>
                  <a:lnTo>
                    <a:pt x="48641" y="42710"/>
                  </a:lnTo>
                  <a:lnTo>
                    <a:pt x="47307" y="42799"/>
                  </a:lnTo>
                  <a:lnTo>
                    <a:pt x="47701" y="43040"/>
                  </a:lnTo>
                  <a:lnTo>
                    <a:pt x="49352" y="43192"/>
                  </a:lnTo>
                  <a:lnTo>
                    <a:pt x="50469" y="42951"/>
                  </a:lnTo>
                  <a:close/>
                </a:path>
                <a:path w="365759" h="370204">
                  <a:moveTo>
                    <a:pt x="58407" y="315252"/>
                  </a:moveTo>
                  <a:lnTo>
                    <a:pt x="58331" y="314896"/>
                  </a:lnTo>
                  <a:lnTo>
                    <a:pt x="58204" y="315468"/>
                  </a:lnTo>
                  <a:lnTo>
                    <a:pt x="58089" y="316484"/>
                  </a:lnTo>
                  <a:lnTo>
                    <a:pt x="58407" y="315252"/>
                  </a:lnTo>
                  <a:close/>
                </a:path>
                <a:path w="365759" h="370204">
                  <a:moveTo>
                    <a:pt x="62064" y="284226"/>
                  </a:moveTo>
                  <a:lnTo>
                    <a:pt x="61544" y="286512"/>
                  </a:lnTo>
                  <a:lnTo>
                    <a:pt x="61023" y="287401"/>
                  </a:lnTo>
                  <a:lnTo>
                    <a:pt x="60947" y="286385"/>
                  </a:lnTo>
                  <a:lnTo>
                    <a:pt x="60667" y="288925"/>
                  </a:lnTo>
                  <a:lnTo>
                    <a:pt x="60540" y="289560"/>
                  </a:lnTo>
                  <a:lnTo>
                    <a:pt x="58966" y="292481"/>
                  </a:lnTo>
                  <a:lnTo>
                    <a:pt x="59258" y="291465"/>
                  </a:lnTo>
                  <a:lnTo>
                    <a:pt x="59766" y="289687"/>
                  </a:lnTo>
                  <a:lnTo>
                    <a:pt x="60490" y="287147"/>
                  </a:lnTo>
                  <a:lnTo>
                    <a:pt x="61353" y="284099"/>
                  </a:lnTo>
                  <a:lnTo>
                    <a:pt x="59715" y="287147"/>
                  </a:lnTo>
                  <a:lnTo>
                    <a:pt x="60071" y="286258"/>
                  </a:lnTo>
                  <a:lnTo>
                    <a:pt x="60477" y="285242"/>
                  </a:lnTo>
                  <a:lnTo>
                    <a:pt x="59778" y="286258"/>
                  </a:lnTo>
                  <a:lnTo>
                    <a:pt x="59042" y="284734"/>
                  </a:lnTo>
                  <a:lnTo>
                    <a:pt x="57327" y="289687"/>
                  </a:lnTo>
                  <a:lnTo>
                    <a:pt x="57797" y="287147"/>
                  </a:lnTo>
                  <a:lnTo>
                    <a:pt x="58102" y="286766"/>
                  </a:lnTo>
                  <a:lnTo>
                    <a:pt x="57365" y="285750"/>
                  </a:lnTo>
                  <a:lnTo>
                    <a:pt x="54584" y="291465"/>
                  </a:lnTo>
                  <a:lnTo>
                    <a:pt x="54597" y="291338"/>
                  </a:lnTo>
                  <a:lnTo>
                    <a:pt x="54610" y="290830"/>
                  </a:lnTo>
                  <a:lnTo>
                    <a:pt x="54648" y="289560"/>
                  </a:lnTo>
                  <a:lnTo>
                    <a:pt x="54762" y="288036"/>
                  </a:lnTo>
                  <a:lnTo>
                    <a:pt x="55168" y="286766"/>
                  </a:lnTo>
                  <a:lnTo>
                    <a:pt x="54876" y="287147"/>
                  </a:lnTo>
                  <a:lnTo>
                    <a:pt x="54102" y="289560"/>
                  </a:lnTo>
                  <a:lnTo>
                    <a:pt x="54165" y="288925"/>
                  </a:lnTo>
                  <a:lnTo>
                    <a:pt x="54279" y="287909"/>
                  </a:lnTo>
                  <a:lnTo>
                    <a:pt x="54457" y="287274"/>
                  </a:lnTo>
                  <a:lnTo>
                    <a:pt x="54660" y="286766"/>
                  </a:lnTo>
                  <a:lnTo>
                    <a:pt x="54698" y="286385"/>
                  </a:lnTo>
                  <a:lnTo>
                    <a:pt x="53530" y="288925"/>
                  </a:lnTo>
                  <a:lnTo>
                    <a:pt x="53632" y="287655"/>
                  </a:lnTo>
                  <a:lnTo>
                    <a:pt x="54089" y="286512"/>
                  </a:lnTo>
                  <a:lnTo>
                    <a:pt x="53962" y="284988"/>
                  </a:lnTo>
                  <a:lnTo>
                    <a:pt x="53797" y="284099"/>
                  </a:lnTo>
                  <a:lnTo>
                    <a:pt x="51676" y="290068"/>
                  </a:lnTo>
                  <a:lnTo>
                    <a:pt x="50634" y="290830"/>
                  </a:lnTo>
                  <a:lnTo>
                    <a:pt x="51079" y="289179"/>
                  </a:lnTo>
                  <a:lnTo>
                    <a:pt x="51384" y="288036"/>
                  </a:lnTo>
                  <a:lnTo>
                    <a:pt x="51790" y="286512"/>
                  </a:lnTo>
                  <a:lnTo>
                    <a:pt x="51663" y="285623"/>
                  </a:lnTo>
                  <a:lnTo>
                    <a:pt x="51358" y="284099"/>
                  </a:lnTo>
                  <a:lnTo>
                    <a:pt x="51473" y="283464"/>
                  </a:lnTo>
                  <a:lnTo>
                    <a:pt x="51371" y="283197"/>
                  </a:lnTo>
                  <a:lnTo>
                    <a:pt x="50584" y="282448"/>
                  </a:lnTo>
                  <a:lnTo>
                    <a:pt x="48717" y="286512"/>
                  </a:lnTo>
                  <a:lnTo>
                    <a:pt x="47256" y="288036"/>
                  </a:lnTo>
                  <a:lnTo>
                    <a:pt x="47498" y="286258"/>
                  </a:lnTo>
                  <a:lnTo>
                    <a:pt x="47625" y="285369"/>
                  </a:lnTo>
                  <a:lnTo>
                    <a:pt x="47942" y="283083"/>
                  </a:lnTo>
                  <a:lnTo>
                    <a:pt x="45732" y="285369"/>
                  </a:lnTo>
                  <a:lnTo>
                    <a:pt x="45466" y="282448"/>
                  </a:lnTo>
                  <a:lnTo>
                    <a:pt x="45440" y="282816"/>
                  </a:lnTo>
                  <a:lnTo>
                    <a:pt x="45313" y="283591"/>
                  </a:lnTo>
                  <a:lnTo>
                    <a:pt x="44513" y="285877"/>
                  </a:lnTo>
                  <a:lnTo>
                    <a:pt x="44234" y="286258"/>
                  </a:lnTo>
                  <a:lnTo>
                    <a:pt x="44246" y="285369"/>
                  </a:lnTo>
                  <a:lnTo>
                    <a:pt x="42760" y="289179"/>
                  </a:lnTo>
                  <a:lnTo>
                    <a:pt x="43078" y="288036"/>
                  </a:lnTo>
                  <a:lnTo>
                    <a:pt x="43192" y="287655"/>
                  </a:lnTo>
                  <a:lnTo>
                    <a:pt x="43294" y="287274"/>
                  </a:lnTo>
                  <a:lnTo>
                    <a:pt x="43891" y="285115"/>
                  </a:lnTo>
                  <a:lnTo>
                    <a:pt x="43954" y="285242"/>
                  </a:lnTo>
                  <a:lnTo>
                    <a:pt x="43980" y="285115"/>
                  </a:lnTo>
                  <a:lnTo>
                    <a:pt x="44627" y="282194"/>
                  </a:lnTo>
                  <a:lnTo>
                    <a:pt x="44856" y="281178"/>
                  </a:lnTo>
                  <a:lnTo>
                    <a:pt x="44081" y="282194"/>
                  </a:lnTo>
                  <a:lnTo>
                    <a:pt x="43751" y="281940"/>
                  </a:lnTo>
                  <a:lnTo>
                    <a:pt x="42265" y="287274"/>
                  </a:lnTo>
                  <a:lnTo>
                    <a:pt x="42265" y="287147"/>
                  </a:lnTo>
                  <a:lnTo>
                    <a:pt x="42240" y="284988"/>
                  </a:lnTo>
                  <a:lnTo>
                    <a:pt x="42240" y="284099"/>
                  </a:lnTo>
                  <a:lnTo>
                    <a:pt x="41198" y="284480"/>
                  </a:lnTo>
                  <a:lnTo>
                    <a:pt x="40195" y="284988"/>
                  </a:lnTo>
                  <a:lnTo>
                    <a:pt x="40208" y="284734"/>
                  </a:lnTo>
                  <a:lnTo>
                    <a:pt x="40246" y="283591"/>
                  </a:lnTo>
                  <a:lnTo>
                    <a:pt x="39712" y="283591"/>
                  </a:lnTo>
                  <a:lnTo>
                    <a:pt x="39357" y="283591"/>
                  </a:lnTo>
                  <a:lnTo>
                    <a:pt x="38823" y="284734"/>
                  </a:lnTo>
                  <a:lnTo>
                    <a:pt x="39573" y="282067"/>
                  </a:lnTo>
                  <a:lnTo>
                    <a:pt x="39484" y="281686"/>
                  </a:lnTo>
                  <a:lnTo>
                    <a:pt x="39166" y="281051"/>
                  </a:lnTo>
                  <a:lnTo>
                    <a:pt x="38925" y="280543"/>
                  </a:lnTo>
                  <a:lnTo>
                    <a:pt x="37934" y="281051"/>
                  </a:lnTo>
                  <a:lnTo>
                    <a:pt x="38646" y="279019"/>
                  </a:lnTo>
                  <a:lnTo>
                    <a:pt x="38239" y="278638"/>
                  </a:lnTo>
                  <a:lnTo>
                    <a:pt x="35890" y="287147"/>
                  </a:lnTo>
                  <a:lnTo>
                    <a:pt x="35433" y="287147"/>
                  </a:lnTo>
                  <a:lnTo>
                    <a:pt x="35572" y="286512"/>
                  </a:lnTo>
                  <a:lnTo>
                    <a:pt x="36169" y="283972"/>
                  </a:lnTo>
                  <a:lnTo>
                    <a:pt x="36372" y="283083"/>
                  </a:lnTo>
                  <a:lnTo>
                    <a:pt x="36372" y="282816"/>
                  </a:lnTo>
                  <a:lnTo>
                    <a:pt x="35623" y="282702"/>
                  </a:lnTo>
                  <a:lnTo>
                    <a:pt x="35636" y="282448"/>
                  </a:lnTo>
                  <a:lnTo>
                    <a:pt x="35826" y="278765"/>
                  </a:lnTo>
                  <a:lnTo>
                    <a:pt x="34023" y="282448"/>
                  </a:lnTo>
                  <a:lnTo>
                    <a:pt x="34544" y="280543"/>
                  </a:lnTo>
                  <a:lnTo>
                    <a:pt x="34721" y="280416"/>
                  </a:lnTo>
                  <a:lnTo>
                    <a:pt x="34378" y="280162"/>
                  </a:lnTo>
                  <a:lnTo>
                    <a:pt x="34277" y="279273"/>
                  </a:lnTo>
                  <a:lnTo>
                    <a:pt x="34048" y="277114"/>
                  </a:lnTo>
                  <a:lnTo>
                    <a:pt x="33464" y="279590"/>
                  </a:lnTo>
                  <a:lnTo>
                    <a:pt x="31051" y="283972"/>
                  </a:lnTo>
                  <a:lnTo>
                    <a:pt x="31864" y="281178"/>
                  </a:lnTo>
                  <a:lnTo>
                    <a:pt x="30607" y="284607"/>
                  </a:lnTo>
                  <a:lnTo>
                    <a:pt x="30289" y="285750"/>
                  </a:lnTo>
                  <a:lnTo>
                    <a:pt x="29527" y="286512"/>
                  </a:lnTo>
                  <a:lnTo>
                    <a:pt x="29641" y="285623"/>
                  </a:lnTo>
                  <a:lnTo>
                    <a:pt x="29870" y="284861"/>
                  </a:lnTo>
                  <a:lnTo>
                    <a:pt x="29972" y="283464"/>
                  </a:lnTo>
                  <a:lnTo>
                    <a:pt x="28968" y="287655"/>
                  </a:lnTo>
                  <a:lnTo>
                    <a:pt x="29019" y="285623"/>
                  </a:lnTo>
                  <a:lnTo>
                    <a:pt x="29540" y="284226"/>
                  </a:lnTo>
                  <a:lnTo>
                    <a:pt x="29184" y="283972"/>
                  </a:lnTo>
                  <a:lnTo>
                    <a:pt x="28968" y="284861"/>
                  </a:lnTo>
                  <a:lnTo>
                    <a:pt x="28194" y="286893"/>
                  </a:lnTo>
                  <a:lnTo>
                    <a:pt x="27635" y="288036"/>
                  </a:lnTo>
                  <a:lnTo>
                    <a:pt x="27635" y="287909"/>
                  </a:lnTo>
                  <a:lnTo>
                    <a:pt x="27622" y="287401"/>
                  </a:lnTo>
                  <a:lnTo>
                    <a:pt x="27622" y="287020"/>
                  </a:lnTo>
                  <a:lnTo>
                    <a:pt x="27698" y="285623"/>
                  </a:lnTo>
                  <a:lnTo>
                    <a:pt x="28206" y="283464"/>
                  </a:lnTo>
                  <a:lnTo>
                    <a:pt x="27698" y="285115"/>
                  </a:lnTo>
                  <a:lnTo>
                    <a:pt x="26987" y="287020"/>
                  </a:lnTo>
                  <a:lnTo>
                    <a:pt x="27076" y="285623"/>
                  </a:lnTo>
                  <a:lnTo>
                    <a:pt x="27152" y="285242"/>
                  </a:lnTo>
                  <a:lnTo>
                    <a:pt x="27470" y="284480"/>
                  </a:lnTo>
                  <a:lnTo>
                    <a:pt x="27444" y="283464"/>
                  </a:lnTo>
                  <a:lnTo>
                    <a:pt x="27355" y="282473"/>
                  </a:lnTo>
                  <a:lnTo>
                    <a:pt x="27266" y="282790"/>
                  </a:lnTo>
                  <a:lnTo>
                    <a:pt x="27330" y="282346"/>
                  </a:lnTo>
                  <a:lnTo>
                    <a:pt x="27355" y="282473"/>
                  </a:lnTo>
                  <a:lnTo>
                    <a:pt x="27393" y="282321"/>
                  </a:lnTo>
                  <a:lnTo>
                    <a:pt x="27698" y="281178"/>
                  </a:lnTo>
                  <a:lnTo>
                    <a:pt x="27584" y="280543"/>
                  </a:lnTo>
                  <a:lnTo>
                    <a:pt x="27698" y="279654"/>
                  </a:lnTo>
                  <a:lnTo>
                    <a:pt x="28752" y="276860"/>
                  </a:lnTo>
                  <a:lnTo>
                    <a:pt x="27216" y="280352"/>
                  </a:lnTo>
                  <a:lnTo>
                    <a:pt x="27216" y="282702"/>
                  </a:lnTo>
                  <a:lnTo>
                    <a:pt x="27139" y="283260"/>
                  </a:lnTo>
                  <a:lnTo>
                    <a:pt x="27089" y="283464"/>
                  </a:lnTo>
                  <a:lnTo>
                    <a:pt x="27051" y="283197"/>
                  </a:lnTo>
                  <a:lnTo>
                    <a:pt x="25641" y="287401"/>
                  </a:lnTo>
                  <a:lnTo>
                    <a:pt x="25857" y="285115"/>
                  </a:lnTo>
                  <a:lnTo>
                    <a:pt x="25984" y="284226"/>
                  </a:lnTo>
                  <a:lnTo>
                    <a:pt x="26200" y="283286"/>
                  </a:lnTo>
                  <a:lnTo>
                    <a:pt x="26276" y="282829"/>
                  </a:lnTo>
                  <a:lnTo>
                    <a:pt x="26797" y="282956"/>
                  </a:lnTo>
                  <a:lnTo>
                    <a:pt x="27051" y="283197"/>
                  </a:lnTo>
                  <a:lnTo>
                    <a:pt x="27178" y="282829"/>
                  </a:lnTo>
                  <a:lnTo>
                    <a:pt x="27216" y="282702"/>
                  </a:lnTo>
                  <a:lnTo>
                    <a:pt x="27216" y="280352"/>
                  </a:lnTo>
                  <a:lnTo>
                    <a:pt x="26174" y="282702"/>
                  </a:lnTo>
                  <a:lnTo>
                    <a:pt x="26149" y="282448"/>
                  </a:lnTo>
                  <a:lnTo>
                    <a:pt x="26136" y="282321"/>
                  </a:lnTo>
                  <a:lnTo>
                    <a:pt x="26136" y="281051"/>
                  </a:lnTo>
                  <a:lnTo>
                    <a:pt x="26238" y="280543"/>
                  </a:lnTo>
                  <a:lnTo>
                    <a:pt x="26339" y="279908"/>
                  </a:lnTo>
                  <a:lnTo>
                    <a:pt x="25984" y="280543"/>
                  </a:lnTo>
                  <a:lnTo>
                    <a:pt x="25971" y="280289"/>
                  </a:lnTo>
                  <a:lnTo>
                    <a:pt x="25958" y="279781"/>
                  </a:lnTo>
                  <a:lnTo>
                    <a:pt x="26073" y="278638"/>
                  </a:lnTo>
                  <a:lnTo>
                    <a:pt x="26111" y="278511"/>
                  </a:lnTo>
                  <a:lnTo>
                    <a:pt x="26136" y="278384"/>
                  </a:lnTo>
                  <a:lnTo>
                    <a:pt x="26009" y="278384"/>
                  </a:lnTo>
                  <a:lnTo>
                    <a:pt x="26009" y="278511"/>
                  </a:lnTo>
                  <a:lnTo>
                    <a:pt x="25908" y="279146"/>
                  </a:lnTo>
                  <a:lnTo>
                    <a:pt x="25793" y="279590"/>
                  </a:lnTo>
                  <a:lnTo>
                    <a:pt x="25692" y="279781"/>
                  </a:lnTo>
                  <a:lnTo>
                    <a:pt x="25425" y="280035"/>
                  </a:lnTo>
                  <a:lnTo>
                    <a:pt x="25323" y="280289"/>
                  </a:lnTo>
                  <a:lnTo>
                    <a:pt x="25755" y="278892"/>
                  </a:lnTo>
                  <a:lnTo>
                    <a:pt x="26009" y="278511"/>
                  </a:lnTo>
                  <a:lnTo>
                    <a:pt x="26009" y="278384"/>
                  </a:lnTo>
                  <a:lnTo>
                    <a:pt x="25641" y="278384"/>
                  </a:lnTo>
                  <a:lnTo>
                    <a:pt x="25412" y="278384"/>
                  </a:lnTo>
                  <a:lnTo>
                    <a:pt x="24714" y="281051"/>
                  </a:lnTo>
                  <a:lnTo>
                    <a:pt x="24561" y="280543"/>
                  </a:lnTo>
                  <a:lnTo>
                    <a:pt x="24231" y="282816"/>
                  </a:lnTo>
                  <a:lnTo>
                    <a:pt x="24434" y="282638"/>
                  </a:lnTo>
                  <a:lnTo>
                    <a:pt x="24320" y="283362"/>
                  </a:lnTo>
                  <a:lnTo>
                    <a:pt x="24587" y="282498"/>
                  </a:lnTo>
                  <a:lnTo>
                    <a:pt x="24688" y="282321"/>
                  </a:lnTo>
                  <a:lnTo>
                    <a:pt x="24599" y="282575"/>
                  </a:lnTo>
                  <a:lnTo>
                    <a:pt x="24765" y="282448"/>
                  </a:lnTo>
                  <a:lnTo>
                    <a:pt x="25196" y="282448"/>
                  </a:lnTo>
                  <a:lnTo>
                    <a:pt x="24155" y="285115"/>
                  </a:lnTo>
                  <a:lnTo>
                    <a:pt x="24320" y="283464"/>
                  </a:lnTo>
                  <a:lnTo>
                    <a:pt x="22809" y="287909"/>
                  </a:lnTo>
                  <a:lnTo>
                    <a:pt x="23177" y="285877"/>
                  </a:lnTo>
                  <a:lnTo>
                    <a:pt x="23228" y="285623"/>
                  </a:lnTo>
                  <a:lnTo>
                    <a:pt x="23456" y="284353"/>
                  </a:lnTo>
                  <a:lnTo>
                    <a:pt x="23571" y="281432"/>
                  </a:lnTo>
                  <a:lnTo>
                    <a:pt x="23774" y="280543"/>
                  </a:lnTo>
                  <a:lnTo>
                    <a:pt x="24091" y="279146"/>
                  </a:lnTo>
                  <a:lnTo>
                    <a:pt x="23025" y="280543"/>
                  </a:lnTo>
                  <a:lnTo>
                    <a:pt x="22263" y="279781"/>
                  </a:lnTo>
                  <a:lnTo>
                    <a:pt x="20485" y="284861"/>
                  </a:lnTo>
                  <a:lnTo>
                    <a:pt x="20078" y="285623"/>
                  </a:lnTo>
                  <a:lnTo>
                    <a:pt x="20142" y="285369"/>
                  </a:lnTo>
                  <a:lnTo>
                    <a:pt x="20637" y="283337"/>
                  </a:lnTo>
                  <a:lnTo>
                    <a:pt x="20650" y="282702"/>
                  </a:lnTo>
                  <a:lnTo>
                    <a:pt x="20307" y="281940"/>
                  </a:lnTo>
                  <a:lnTo>
                    <a:pt x="20129" y="281559"/>
                  </a:lnTo>
                  <a:lnTo>
                    <a:pt x="19977" y="282092"/>
                  </a:lnTo>
                  <a:lnTo>
                    <a:pt x="19913" y="282346"/>
                  </a:lnTo>
                  <a:lnTo>
                    <a:pt x="19075" y="285369"/>
                  </a:lnTo>
                  <a:lnTo>
                    <a:pt x="19050" y="284607"/>
                  </a:lnTo>
                  <a:lnTo>
                    <a:pt x="19164" y="283286"/>
                  </a:lnTo>
                  <a:lnTo>
                    <a:pt x="19837" y="282448"/>
                  </a:lnTo>
                  <a:lnTo>
                    <a:pt x="19977" y="282092"/>
                  </a:lnTo>
                  <a:lnTo>
                    <a:pt x="19418" y="282448"/>
                  </a:lnTo>
                  <a:lnTo>
                    <a:pt x="19723" y="281559"/>
                  </a:lnTo>
                  <a:lnTo>
                    <a:pt x="19646" y="280924"/>
                  </a:lnTo>
                  <a:lnTo>
                    <a:pt x="19215" y="279908"/>
                  </a:lnTo>
                  <a:lnTo>
                    <a:pt x="16217" y="284607"/>
                  </a:lnTo>
                  <a:lnTo>
                    <a:pt x="16040" y="283591"/>
                  </a:lnTo>
                  <a:lnTo>
                    <a:pt x="15798" y="282194"/>
                  </a:lnTo>
                  <a:lnTo>
                    <a:pt x="15735" y="283083"/>
                  </a:lnTo>
                  <a:lnTo>
                    <a:pt x="15621" y="283591"/>
                  </a:lnTo>
                  <a:lnTo>
                    <a:pt x="14871" y="279781"/>
                  </a:lnTo>
                  <a:lnTo>
                    <a:pt x="11442" y="285877"/>
                  </a:lnTo>
                  <a:lnTo>
                    <a:pt x="11442" y="285623"/>
                  </a:lnTo>
                  <a:lnTo>
                    <a:pt x="11341" y="282956"/>
                  </a:lnTo>
                  <a:lnTo>
                    <a:pt x="11214" y="279908"/>
                  </a:lnTo>
                  <a:lnTo>
                    <a:pt x="11061" y="278765"/>
                  </a:lnTo>
                  <a:lnTo>
                    <a:pt x="10388" y="281178"/>
                  </a:lnTo>
                  <a:lnTo>
                    <a:pt x="9639" y="282956"/>
                  </a:lnTo>
                  <a:lnTo>
                    <a:pt x="10337" y="279781"/>
                  </a:lnTo>
                  <a:lnTo>
                    <a:pt x="8902" y="283286"/>
                  </a:lnTo>
                  <a:lnTo>
                    <a:pt x="7607" y="285623"/>
                  </a:lnTo>
                  <a:lnTo>
                    <a:pt x="8140" y="283083"/>
                  </a:lnTo>
                  <a:lnTo>
                    <a:pt x="8318" y="282194"/>
                  </a:lnTo>
                  <a:lnTo>
                    <a:pt x="9715" y="275463"/>
                  </a:lnTo>
                  <a:lnTo>
                    <a:pt x="7658" y="279908"/>
                  </a:lnTo>
                  <a:lnTo>
                    <a:pt x="7543" y="280289"/>
                  </a:lnTo>
                  <a:lnTo>
                    <a:pt x="7175" y="282194"/>
                  </a:lnTo>
                  <a:lnTo>
                    <a:pt x="6972" y="281686"/>
                  </a:lnTo>
                  <a:lnTo>
                    <a:pt x="5905" y="283083"/>
                  </a:lnTo>
                  <a:lnTo>
                    <a:pt x="5905" y="282829"/>
                  </a:lnTo>
                  <a:lnTo>
                    <a:pt x="5918" y="282702"/>
                  </a:lnTo>
                  <a:lnTo>
                    <a:pt x="6032" y="281940"/>
                  </a:lnTo>
                  <a:lnTo>
                    <a:pt x="6464" y="280162"/>
                  </a:lnTo>
                  <a:lnTo>
                    <a:pt x="5003" y="282702"/>
                  </a:lnTo>
                  <a:lnTo>
                    <a:pt x="4775" y="281686"/>
                  </a:lnTo>
                  <a:lnTo>
                    <a:pt x="4864" y="281051"/>
                  </a:lnTo>
                  <a:lnTo>
                    <a:pt x="6731" y="276352"/>
                  </a:lnTo>
                  <a:lnTo>
                    <a:pt x="5956" y="275844"/>
                  </a:lnTo>
                  <a:lnTo>
                    <a:pt x="5486" y="276352"/>
                  </a:lnTo>
                  <a:lnTo>
                    <a:pt x="3860" y="280289"/>
                  </a:lnTo>
                  <a:lnTo>
                    <a:pt x="3771" y="282346"/>
                  </a:lnTo>
                  <a:lnTo>
                    <a:pt x="3390" y="283972"/>
                  </a:lnTo>
                  <a:lnTo>
                    <a:pt x="3276" y="284226"/>
                  </a:lnTo>
                  <a:lnTo>
                    <a:pt x="2933" y="284734"/>
                  </a:lnTo>
                  <a:lnTo>
                    <a:pt x="2819" y="284988"/>
                  </a:lnTo>
                  <a:lnTo>
                    <a:pt x="1549" y="289687"/>
                  </a:lnTo>
                  <a:lnTo>
                    <a:pt x="203" y="294005"/>
                  </a:lnTo>
                  <a:lnTo>
                    <a:pt x="114" y="294513"/>
                  </a:lnTo>
                  <a:lnTo>
                    <a:pt x="0" y="297815"/>
                  </a:lnTo>
                  <a:lnTo>
                    <a:pt x="1231" y="295021"/>
                  </a:lnTo>
                  <a:lnTo>
                    <a:pt x="800" y="297307"/>
                  </a:lnTo>
                  <a:lnTo>
                    <a:pt x="342" y="297434"/>
                  </a:lnTo>
                  <a:lnTo>
                    <a:pt x="25" y="299593"/>
                  </a:lnTo>
                  <a:lnTo>
                    <a:pt x="1168" y="296418"/>
                  </a:lnTo>
                  <a:lnTo>
                    <a:pt x="850" y="297942"/>
                  </a:lnTo>
                  <a:lnTo>
                    <a:pt x="723" y="299085"/>
                  </a:lnTo>
                  <a:lnTo>
                    <a:pt x="1714" y="296418"/>
                  </a:lnTo>
                  <a:lnTo>
                    <a:pt x="2019" y="295605"/>
                  </a:lnTo>
                  <a:lnTo>
                    <a:pt x="2120" y="295148"/>
                  </a:lnTo>
                  <a:lnTo>
                    <a:pt x="2197" y="295021"/>
                  </a:lnTo>
                  <a:lnTo>
                    <a:pt x="2286" y="294855"/>
                  </a:lnTo>
                  <a:lnTo>
                    <a:pt x="2184" y="295148"/>
                  </a:lnTo>
                  <a:lnTo>
                    <a:pt x="2082" y="295960"/>
                  </a:lnTo>
                  <a:lnTo>
                    <a:pt x="2336" y="294767"/>
                  </a:lnTo>
                  <a:lnTo>
                    <a:pt x="2413" y="294640"/>
                  </a:lnTo>
                  <a:lnTo>
                    <a:pt x="2857" y="293878"/>
                  </a:lnTo>
                  <a:lnTo>
                    <a:pt x="2616" y="295605"/>
                  </a:lnTo>
                  <a:lnTo>
                    <a:pt x="2501" y="296291"/>
                  </a:lnTo>
                  <a:lnTo>
                    <a:pt x="2019" y="297815"/>
                  </a:lnTo>
                  <a:lnTo>
                    <a:pt x="2768" y="296164"/>
                  </a:lnTo>
                  <a:lnTo>
                    <a:pt x="2527" y="297180"/>
                  </a:lnTo>
                  <a:lnTo>
                    <a:pt x="2311" y="297853"/>
                  </a:lnTo>
                  <a:lnTo>
                    <a:pt x="2616" y="297180"/>
                  </a:lnTo>
                  <a:lnTo>
                    <a:pt x="2794" y="298196"/>
                  </a:lnTo>
                  <a:lnTo>
                    <a:pt x="3111" y="297180"/>
                  </a:lnTo>
                  <a:lnTo>
                    <a:pt x="3416" y="296164"/>
                  </a:lnTo>
                  <a:lnTo>
                    <a:pt x="3568" y="295656"/>
                  </a:lnTo>
                  <a:lnTo>
                    <a:pt x="3136" y="298450"/>
                  </a:lnTo>
                  <a:lnTo>
                    <a:pt x="4419" y="295656"/>
                  </a:lnTo>
                  <a:lnTo>
                    <a:pt x="4584" y="295275"/>
                  </a:lnTo>
                  <a:lnTo>
                    <a:pt x="3403" y="299720"/>
                  </a:lnTo>
                  <a:lnTo>
                    <a:pt x="3759" y="298577"/>
                  </a:lnTo>
                  <a:lnTo>
                    <a:pt x="4749" y="296291"/>
                  </a:lnTo>
                  <a:lnTo>
                    <a:pt x="5029" y="296164"/>
                  </a:lnTo>
                  <a:lnTo>
                    <a:pt x="3225" y="301371"/>
                  </a:lnTo>
                  <a:lnTo>
                    <a:pt x="5791" y="296672"/>
                  </a:lnTo>
                  <a:lnTo>
                    <a:pt x="4203" y="302387"/>
                  </a:lnTo>
                  <a:lnTo>
                    <a:pt x="5753" y="297688"/>
                  </a:lnTo>
                  <a:lnTo>
                    <a:pt x="5867" y="300609"/>
                  </a:lnTo>
                  <a:lnTo>
                    <a:pt x="7086" y="298069"/>
                  </a:lnTo>
                  <a:lnTo>
                    <a:pt x="6921" y="298577"/>
                  </a:lnTo>
                  <a:lnTo>
                    <a:pt x="6819" y="299974"/>
                  </a:lnTo>
                  <a:lnTo>
                    <a:pt x="6718" y="300469"/>
                  </a:lnTo>
                  <a:lnTo>
                    <a:pt x="6604" y="301879"/>
                  </a:lnTo>
                  <a:lnTo>
                    <a:pt x="7632" y="298069"/>
                  </a:lnTo>
                  <a:lnTo>
                    <a:pt x="7734" y="297853"/>
                  </a:lnTo>
                  <a:lnTo>
                    <a:pt x="7874" y="297688"/>
                  </a:lnTo>
                  <a:lnTo>
                    <a:pt x="8382" y="297053"/>
                  </a:lnTo>
                  <a:lnTo>
                    <a:pt x="8534" y="296672"/>
                  </a:lnTo>
                  <a:lnTo>
                    <a:pt x="8724" y="296164"/>
                  </a:lnTo>
                  <a:lnTo>
                    <a:pt x="9067" y="295275"/>
                  </a:lnTo>
                  <a:lnTo>
                    <a:pt x="9271" y="294767"/>
                  </a:lnTo>
                  <a:lnTo>
                    <a:pt x="8648" y="298704"/>
                  </a:lnTo>
                  <a:lnTo>
                    <a:pt x="7835" y="299339"/>
                  </a:lnTo>
                  <a:lnTo>
                    <a:pt x="6997" y="303022"/>
                  </a:lnTo>
                  <a:lnTo>
                    <a:pt x="7810" y="299847"/>
                  </a:lnTo>
                  <a:lnTo>
                    <a:pt x="8483" y="299974"/>
                  </a:lnTo>
                  <a:lnTo>
                    <a:pt x="8509" y="299847"/>
                  </a:lnTo>
                  <a:lnTo>
                    <a:pt x="9055" y="297307"/>
                  </a:lnTo>
                  <a:lnTo>
                    <a:pt x="8724" y="299720"/>
                  </a:lnTo>
                  <a:lnTo>
                    <a:pt x="9004" y="298450"/>
                  </a:lnTo>
                  <a:lnTo>
                    <a:pt x="8293" y="301879"/>
                  </a:lnTo>
                  <a:lnTo>
                    <a:pt x="9220" y="298450"/>
                  </a:lnTo>
                  <a:lnTo>
                    <a:pt x="9525" y="297307"/>
                  </a:lnTo>
                  <a:lnTo>
                    <a:pt x="9626" y="296926"/>
                  </a:lnTo>
                  <a:lnTo>
                    <a:pt x="8775" y="301117"/>
                  </a:lnTo>
                  <a:lnTo>
                    <a:pt x="9804" y="298069"/>
                  </a:lnTo>
                  <a:lnTo>
                    <a:pt x="9652" y="299847"/>
                  </a:lnTo>
                  <a:lnTo>
                    <a:pt x="9537" y="300736"/>
                  </a:lnTo>
                  <a:lnTo>
                    <a:pt x="8699" y="302768"/>
                  </a:lnTo>
                  <a:lnTo>
                    <a:pt x="9550" y="301371"/>
                  </a:lnTo>
                  <a:lnTo>
                    <a:pt x="9486" y="302018"/>
                  </a:lnTo>
                  <a:lnTo>
                    <a:pt x="9601" y="301371"/>
                  </a:lnTo>
                  <a:lnTo>
                    <a:pt x="9728" y="300824"/>
                  </a:lnTo>
                  <a:lnTo>
                    <a:pt x="10337" y="298831"/>
                  </a:lnTo>
                  <a:lnTo>
                    <a:pt x="11049" y="298069"/>
                  </a:lnTo>
                  <a:lnTo>
                    <a:pt x="11163" y="297942"/>
                  </a:lnTo>
                  <a:lnTo>
                    <a:pt x="9918" y="301625"/>
                  </a:lnTo>
                  <a:lnTo>
                    <a:pt x="9817" y="302120"/>
                  </a:lnTo>
                  <a:lnTo>
                    <a:pt x="9575" y="303657"/>
                  </a:lnTo>
                  <a:lnTo>
                    <a:pt x="10172" y="302768"/>
                  </a:lnTo>
                  <a:lnTo>
                    <a:pt x="11328" y="299466"/>
                  </a:lnTo>
                  <a:lnTo>
                    <a:pt x="11480" y="299554"/>
                  </a:lnTo>
                  <a:lnTo>
                    <a:pt x="11493" y="299847"/>
                  </a:lnTo>
                  <a:lnTo>
                    <a:pt x="11391" y="300520"/>
                  </a:lnTo>
                  <a:lnTo>
                    <a:pt x="11150" y="301244"/>
                  </a:lnTo>
                  <a:lnTo>
                    <a:pt x="11836" y="299466"/>
                  </a:lnTo>
                  <a:lnTo>
                    <a:pt x="12280" y="298323"/>
                  </a:lnTo>
                  <a:lnTo>
                    <a:pt x="12268" y="301371"/>
                  </a:lnTo>
                  <a:lnTo>
                    <a:pt x="13462" y="298323"/>
                  </a:lnTo>
                  <a:lnTo>
                    <a:pt x="13614" y="297942"/>
                  </a:lnTo>
                  <a:lnTo>
                    <a:pt x="13474" y="298678"/>
                  </a:lnTo>
                  <a:lnTo>
                    <a:pt x="13690" y="297815"/>
                  </a:lnTo>
                  <a:lnTo>
                    <a:pt x="13906" y="296926"/>
                  </a:lnTo>
                  <a:lnTo>
                    <a:pt x="14439" y="294767"/>
                  </a:lnTo>
                  <a:lnTo>
                    <a:pt x="14655" y="293878"/>
                  </a:lnTo>
                  <a:lnTo>
                    <a:pt x="14744" y="293497"/>
                  </a:lnTo>
                  <a:lnTo>
                    <a:pt x="14973" y="293497"/>
                  </a:lnTo>
                  <a:lnTo>
                    <a:pt x="15748" y="291338"/>
                  </a:lnTo>
                  <a:lnTo>
                    <a:pt x="15227" y="293624"/>
                  </a:lnTo>
                  <a:lnTo>
                    <a:pt x="60401" y="293624"/>
                  </a:lnTo>
                  <a:lnTo>
                    <a:pt x="60477" y="292481"/>
                  </a:lnTo>
                  <a:lnTo>
                    <a:pt x="60540" y="291338"/>
                  </a:lnTo>
                  <a:lnTo>
                    <a:pt x="60858" y="289560"/>
                  </a:lnTo>
                  <a:lnTo>
                    <a:pt x="61150" y="290068"/>
                  </a:lnTo>
                  <a:lnTo>
                    <a:pt x="61277" y="289560"/>
                  </a:lnTo>
                  <a:lnTo>
                    <a:pt x="61506" y="288671"/>
                  </a:lnTo>
                  <a:lnTo>
                    <a:pt x="61087" y="288036"/>
                  </a:lnTo>
                  <a:lnTo>
                    <a:pt x="61366" y="287401"/>
                  </a:lnTo>
                  <a:lnTo>
                    <a:pt x="61874" y="286258"/>
                  </a:lnTo>
                  <a:lnTo>
                    <a:pt x="61988" y="285750"/>
                  </a:lnTo>
                  <a:lnTo>
                    <a:pt x="62064" y="284226"/>
                  </a:lnTo>
                  <a:close/>
                </a:path>
                <a:path w="365759" h="370204">
                  <a:moveTo>
                    <a:pt x="62064" y="711"/>
                  </a:moveTo>
                  <a:lnTo>
                    <a:pt x="61252" y="0"/>
                  </a:lnTo>
                  <a:lnTo>
                    <a:pt x="61023" y="215"/>
                  </a:lnTo>
                  <a:lnTo>
                    <a:pt x="62064" y="711"/>
                  </a:lnTo>
                  <a:close/>
                </a:path>
                <a:path w="365759" h="370204">
                  <a:moveTo>
                    <a:pt x="66763" y="296354"/>
                  </a:moveTo>
                  <a:lnTo>
                    <a:pt x="66598" y="296672"/>
                  </a:lnTo>
                  <a:lnTo>
                    <a:pt x="66090" y="298069"/>
                  </a:lnTo>
                  <a:lnTo>
                    <a:pt x="66763" y="296354"/>
                  </a:lnTo>
                  <a:close/>
                </a:path>
                <a:path w="365759" h="370204">
                  <a:moveTo>
                    <a:pt x="68414" y="293497"/>
                  </a:moveTo>
                  <a:lnTo>
                    <a:pt x="68173" y="293497"/>
                  </a:lnTo>
                  <a:lnTo>
                    <a:pt x="67462" y="293624"/>
                  </a:lnTo>
                  <a:lnTo>
                    <a:pt x="66789" y="295529"/>
                  </a:lnTo>
                  <a:lnTo>
                    <a:pt x="66992" y="295148"/>
                  </a:lnTo>
                  <a:lnTo>
                    <a:pt x="67398" y="294259"/>
                  </a:lnTo>
                  <a:lnTo>
                    <a:pt x="67284" y="295021"/>
                  </a:lnTo>
                  <a:lnTo>
                    <a:pt x="66763" y="296354"/>
                  </a:lnTo>
                  <a:lnTo>
                    <a:pt x="67602" y="295148"/>
                  </a:lnTo>
                  <a:lnTo>
                    <a:pt x="68046" y="294259"/>
                  </a:lnTo>
                  <a:lnTo>
                    <a:pt x="68414" y="293497"/>
                  </a:lnTo>
                  <a:close/>
                </a:path>
                <a:path w="365759" h="370204">
                  <a:moveTo>
                    <a:pt x="69342" y="292963"/>
                  </a:moveTo>
                  <a:lnTo>
                    <a:pt x="68745" y="294500"/>
                  </a:lnTo>
                  <a:lnTo>
                    <a:pt x="68897" y="294767"/>
                  </a:lnTo>
                  <a:lnTo>
                    <a:pt x="68757" y="296075"/>
                  </a:lnTo>
                  <a:lnTo>
                    <a:pt x="68973" y="295694"/>
                  </a:lnTo>
                  <a:lnTo>
                    <a:pt x="69316" y="294068"/>
                  </a:lnTo>
                  <a:lnTo>
                    <a:pt x="69342" y="292963"/>
                  </a:lnTo>
                  <a:close/>
                </a:path>
                <a:path w="365759" h="370204">
                  <a:moveTo>
                    <a:pt x="70688" y="299466"/>
                  </a:moveTo>
                  <a:lnTo>
                    <a:pt x="70256" y="300736"/>
                  </a:lnTo>
                  <a:lnTo>
                    <a:pt x="70497" y="300469"/>
                  </a:lnTo>
                  <a:lnTo>
                    <a:pt x="70688" y="299466"/>
                  </a:lnTo>
                  <a:close/>
                </a:path>
                <a:path w="365759" h="370204">
                  <a:moveTo>
                    <a:pt x="70739" y="318643"/>
                  </a:moveTo>
                  <a:lnTo>
                    <a:pt x="70345" y="319532"/>
                  </a:lnTo>
                  <a:lnTo>
                    <a:pt x="70586" y="319151"/>
                  </a:lnTo>
                  <a:lnTo>
                    <a:pt x="70688" y="318897"/>
                  </a:lnTo>
                  <a:lnTo>
                    <a:pt x="70739" y="318643"/>
                  </a:lnTo>
                  <a:close/>
                </a:path>
                <a:path w="365759" h="370204">
                  <a:moveTo>
                    <a:pt x="71475" y="296799"/>
                  </a:moveTo>
                  <a:lnTo>
                    <a:pt x="71145" y="297053"/>
                  </a:lnTo>
                  <a:lnTo>
                    <a:pt x="70688" y="299466"/>
                  </a:lnTo>
                  <a:lnTo>
                    <a:pt x="71031" y="298450"/>
                  </a:lnTo>
                  <a:lnTo>
                    <a:pt x="71094" y="298323"/>
                  </a:lnTo>
                  <a:lnTo>
                    <a:pt x="70866" y="299466"/>
                  </a:lnTo>
                  <a:lnTo>
                    <a:pt x="71158" y="298196"/>
                  </a:lnTo>
                  <a:lnTo>
                    <a:pt x="71475" y="296799"/>
                  </a:lnTo>
                  <a:close/>
                </a:path>
                <a:path w="365759" h="370204">
                  <a:moveTo>
                    <a:pt x="72936" y="317906"/>
                  </a:moveTo>
                  <a:lnTo>
                    <a:pt x="72796" y="318300"/>
                  </a:lnTo>
                  <a:lnTo>
                    <a:pt x="72669" y="318617"/>
                  </a:lnTo>
                  <a:lnTo>
                    <a:pt x="72669" y="319951"/>
                  </a:lnTo>
                  <a:lnTo>
                    <a:pt x="72859" y="318909"/>
                  </a:lnTo>
                  <a:lnTo>
                    <a:pt x="72923" y="318312"/>
                  </a:lnTo>
                  <a:lnTo>
                    <a:pt x="72936" y="317906"/>
                  </a:lnTo>
                  <a:close/>
                </a:path>
                <a:path w="365759" h="370204">
                  <a:moveTo>
                    <a:pt x="74599" y="320471"/>
                  </a:moveTo>
                  <a:lnTo>
                    <a:pt x="74231" y="319913"/>
                  </a:lnTo>
                  <a:lnTo>
                    <a:pt x="74295" y="320230"/>
                  </a:lnTo>
                  <a:lnTo>
                    <a:pt x="74422" y="320421"/>
                  </a:lnTo>
                  <a:lnTo>
                    <a:pt x="74599" y="320471"/>
                  </a:lnTo>
                  <a:close/>
                </a:path>
                <a:path w="365759" h="370204">
                  <a:moveTo>
                    <a:pt x="74650" y="320471"/>
                  </a:moveTo>
                  <a:close/>
                </a:path>
                <a:path w="365759" h="370204">
                  <a:moveTo>
                    <a:pt x="77838" y="297764"/>
                  </a:moveTo>
                  <a:lnTo>
                    <a:pt x="77800" y="297294"/>
                  </a:lnTo>
                  <a:lnTo>
                    <a:pt x="77762" y="297510"/>
                  </a:lnTo>
                  <a:lnTo>
                    <a:pt x="77736" y="297675"/>
                  </a:lnTo>
                  <a:lnTo>
                    <a:pt x="77698" y="297891"/>
                  </a:lnTo>
                  <a:lnTo>
                    <a:pt x="77838" y="297764"/>
                  </a:lnTo>
                  <a:close/>
                </a:path>
                <a:path w="365759" h="370204">
                  <a:moveTo>
                    <a:pt x="79552" y="294030"/>
                  </a:moveTo>
                  <a:lnTo>
                    <a:pt x="79032" y="294932"/>
                  </a:lnTo>
                  <a:lnTo>
                    <a:pt x="78232" y="298145"/>
                  </a:lnTo>
                  <a:lnTo>
                    <a:pt x="78549" y="297611"/>
                  </a:lnTo>
                  <a:lnTo>
                    <a:pt x="79552" y="294030"/>
                  </a:lnTo>
                  <a:close/>
                </a:path>
                <a:path w="365759" h="370204">
                  <a:moveTo>
                    <a:pt x="80391" y="316953"/>
                  </a:moveTo>
                  <a:lnTo>
                    <a:pt x="80200" y="317119"/>
                  </a:lnTo>
                  <a:lnTo>
                    <a:pt x="79121" y="321056"/>
                  </a:lnTo>
                  <a:lnTo>
                    <a:pt x="80314" y="319773"/>
                  </a:lnTo>
                  <a:lnTo>
                    <a:pt x="80391" y="316953"/>
                  </a:lnTo>
                  <a:close/>
                </a:path>
                <a:path w="365759" h="370204">
                  <a:moveTo>
                    <a:pt x="80759" y="319024"/>
                  </a:moveTo>
                  <a:lnTo>
                    <a:pt x="80543" y="319532"/>
                  </a:lnTo>
                  <a:lnTo>
                    <a:pt x="80314" y="319773"/>
                  </a:lnTo>
                  <a:lnTo>
                    <a:pt x="80289" y="320675"/>
                  </a:lnTo>
                  <a:lnTo>
                    <a:pt x="80759" y="319024"/>
                  </a:lnTo>
                  <a:close/>
                </a:path>
                <a:path w="365759" h="370204">
                  <a:moveTo>
                    <a:pt x="80937" y="297472"/>
                  </a:moveTo>
                  <a:lnTo>
                    <a:pt x="80746" y="297802"/>
                  </a:lnTo>
                  <a:lnTo>
                    <a:pt x="80670" y="298183"/>
                  </a:lnTo>
                  <a:lnTo>
                    <a:pt x="80784" y="297878"/>
                  </a:lnTo>
                  <a:lnTo>
                    <a:pt x="80911" y="297637"/>
                  </a:lnTo>
                  <a:lnTo>
                    <a:pt x="80937" y="297472"/>
                  </a:lnTo>
                  <a:close/>
                </a:path>
                <a:path w="365759" h="370204">
                  <a:moveTo>
                    <a:pt x="84391" y="319493"/>
                  </a:moveTo>
                  <a:lnTo>
                    <a:pt x="83985" y="320128"/>
                  </a:lnTo>
                  <a:lnTo>
                    <a:pt x="84150" y="319925"/>
                  </a:lnTo>
                  <a:lnTo>
                    <a:pt x="84391" y="319493"/>
                  </a:lnTo>
                  <a:close/>
                </a:path>
                <a:path w="365759" h="370204">
                  <a:moveTo>
                    <a:pt x="84874" y="318490"/>
                  </a:moveTo>
                  <a:lnTo>
                    <a:pt x="84785" y="318770"/>
                  </a:lnTo>
                  <a:lnTo>
                    <a:pt x="84874" y="318490"/>
                  </a:lnTo>
                  <a:close/>
                </a:path>
                <a:path w="365759" h="370204">
                  <a:moveTo>
                    <a:pt x="85128" y="318262"/>
                  </a:moveTo>
                  <a:lnTo>
                    <a:pt x="84823" y="318770"/>
                  </a:lnTo>
                  <a:lnTo>
                    <a:pt x="84721" y="318897"/>
                  </a:lnTo>
                  <a:lnTo>
                    <a:pt x="84391" y="319532"/>
                  </a:lnTo>
                  <a:lnTo>
                    <a:pt x="84582" y="319405"/>
                  </a:lnTo>
                  <a:lnTo>
                    <a:pt x="84582" y="320294"/>
                  </a:lnTo>
                  <a:lnTo>
                    <a:pt x="84810" y="319405"/>
                  </a:lnTo>
                  <a:lnTo>
                    <a:pt x="85128" y="318262"/>
                  </a:lnTo>
                  <a:close/>
                </a:path>
                <a:path w="365759" h="370204">
                  <a:moveTo>
                    <a:pt x="86944" y="302018"/>
                  </a:moveTo>
                  <a:close/>
                </a:path>
                <a:path w="365759" h="370204">
                  <a:moveTo>
                    <a:pt x="87083" y="301625"/>
                  </a:moveTo>
                  <a:lnTo>
                    <a:pt x="86944" y="302018"/>
                  </a:lnTo>
                  <a:lnTo>
                    <a:pt x="87058" y="301752"/>
                  </a:lnTo>
                  <a:lnTo>
                    <a:pt x="87083" y="301625"/>
                  </a:lnTo>
                  <a:close/>
                </a:path>
                <a:path w="365759" h="370204">
                  <a:moveTo>
                    <a:pt x="88163" y="297865"/>
                  </a:moveTo>
                  <a:lnTo>
                    <a:pt x="87985" y="298196"/>
                  </a:lnTo>
                  <a:lnTo>
                    <a:pt x="88163" y="297865"/>
                  </a:lnTo>
                  <a:close/>
                </a:path>
                <a:path w="365759" h="370204">
                  <a:moveTo>
                    <a:pt x="88176" y="318262"/>
                  </a:moveTo>
                  <a:lnTo>
                    <a:pt x="88023" y="318262"/>
                  </a:lnTo>
                  <a:lnTo>
                    <a:pt x="88150" y="318389"/>
                  </a:lnTo>
                  <a:lnTo>
                    <a:pt x="88176" y="318262"/>
                  </a:lnTo>
                  <a:close/>
                </a:path>
                <a:path w="365759" h="370204">
                  <a:moveTo>
                    <a:pt x="88823" y="302260"/>
                  </a:moveTo>
                  <a:lnTo>
                    <a:pt x="88798" y="301879"/>
                  </a:lnTo>
                  <a:lnTo>
                    <a:pt x="88442" y="303237"/>
                  </a:lnTo>
                  <a:lnTo>
                    <a:pt x="88823" y="302260"/>
                  </a:lnTo>
                  <a:close/>
                </a:path>
                <a:path w="365759" h="370204">
                  <a:moveTo>
                    <a:pt x="89268" y="293370"/>
                  </a:moveTo>
                  <a:lnTo>
                    <a:pt x="88226" y="295148"/>
                  </a:lnTo>
                  <a:lnTo>
                    <a:pt x="87782" y="297294"/>
                  </a:lnTo>
                  <a:lnTo>
                    <a:pt x="87706" y="297688"/>
                  </a:lnTo>
                  <a:lnTo>
                    <a:pt x="87782" y="297294"/>
                  </a:lnTo>
                  <a:lnTo>
                    <a:pt x="87617" y="297688"/>
                  </a:lnTo>
                  <a:lnTo>
                    <a:pt x="86880" y="299339"/>
                  </a:lnTo>
                  <a:lnTo>
                    <a:pt x="87985" y="298069"/>
                  </a:lnTo>
                  <a:lnTo>
                    <a:pt x="88112" y="297751"/>
                  </a:lnTo>
                  <a:lnTo>
                    <a:pt x="88290" y="297053"/>
                  </a:lnTo>
                  <a:lnTo>
                    <a:pt x="89268" y="293370"/>
                  </a:lnTo>
                  <a:close/>
                </a:path>
                <a:path w="365759" h="370204">
                  <a:moveTo>
                    <a:pt x="89522" y="300482"/>
                  </a:moveTo>
                  <a:lnTo>
                    <a:pt x="89496" y="300062"/>
                  </a:lnTo>
                  <a:lnTo>
                    <a:pt x="89471" y="300342"/>
                  </a:lnTo>
                  <a:lnTo>
                    <a:pt x="89522" y="300482"/>
                  </a:lnTo>
                  <a:close/>
                </a:path>
                <a:path w="365759" h="370204">
                  <a:moveTo>
                    <a:pt x="91922" y="295910"/>
                  </a:moveTo>
                  <a:lnTo>
                    <a:pt x="91897" y="295605"/>
                  </a:lnTo>
                  <a:lnTo>
                    <a:pt x="91833" y="296189"/>
                  </a:lnTo>
                  <a:lnTo>
                    <a:pt x="91922" y="295910"/>
                  </a:lnTo>
                  <a:close/>
                </a:path>
                <a:path w="365759" h="370204">
                  <a:moveTo>
                    <a:pt x="91960" y="295148"/>
                  </a:moveTo>
                  <a:lnTo>
                    <a:pt x="91744" y="295529"/>
                  </a:lnTo>
                  <a:lnTo>
                    <a:pt x="91897" y="295605"/>
                  </a:lnTo>
                  <a:lnTo>
                    <a:pt x="91960" y="295148"/>
                  </a:lnTo>
                  <a:close/>
                </a:path>
                <a:path w="365759" h="370204">
                  <a:moveTo>
                    <a:pt x="93141" y="296291"/>
                  </a:moveTo>
                  <a:lnTo>
                    <a:pt x="92913" y="296418"/>
                  </a:lnTo>
                  <a:lnTo>
                    <a:pt x="92811" y="296672"/>
                  </a:lnTo>
                  <a:lnTo>
                    <a:pt x="92938" y="296672"/>
                  </a:lnTo>
                  <a:lnTo>
                    <a:pt x="93141" y="296291"/>
                  </a:lnTo>
                  <a:close/>
                </a:path>
                <a:path w="365759" h="370204">
                  <a:moveTo>
                    <a:pt x="93243" y="295046"/>
                  </a:moveTo>
                  <a:lnTo>
                    <a:pt x="93065" y="295275"/>
                  </a:lnTo>
                  <a:lnTo>
                    <a:pt x="93243" y="295046"/>
                  </a:lnTo>
                  <a:close/>
                </a:path>
                <a:path w="365759" h="370204">
                  <a:moveTo>
                    <a:pt x="93497" y="316293"/>
                  </a:moveTo>
                  <a:lnTo>
                    <a:pt x="93433" y="316064"/>
                  </a:lnTo>
                  <a:lnTo>
                    <a:pt x="93383" y="315734"/>
                  </a:lnTo>
                  <a:lnTo>
                    <a:pt x="93141" y="316128"/>
                  </a:lnTo>
                  <a:lnTo>
                    <a:pt x="93129" y="316738"/>
                  </a:lnTo>
                  <a:lnTo>
                    <a:pt x="93268" y="316661"/>
                  </a:lnTo>
                  <a:lnTo>
                    <a:pt x="93497" y="316293"/>
                  </a:lnTo>
                  <a:close/>
                </a:path>
                <a:path w="365759" h="370204">
                  <a:moveTo>
                    <a:pt x="94119" y="315023"/>
                  </a:moveTo>
                  <a:lnTo>
                    <a:pt x="93878" y="315506"/>
                  </a:lnTo>
                  <a:lnTo>
                    <a:pt x="93649" y="315976"/>
                  </a:lnTo>
                  <a:lnTo>
                    <a:pt x="93497" y="316280"/>
                  </a:lnTo>
                  <a:lnTo>
                    <a:pt x="93573" y="316547"/>
                  </a:lnTo>
                  <a:lnTo>
                    <a:pt x="94119" y="315023"/>
                  </a:lnTo>
                  <a:close/>
                </a:path>
                <a:path w="365759" h="370204">
                  <a:moveTo>
                    <a:pt x="95478" y="299567"/>
                  </a:moveTo>
                  <a:lnTo>
                    <a:pt x="95377" y="299808"/>
                  </a:lnTo>
                  <a:lnTo>
                    <a:pt x="95415" y="299986"/>
                  </a:lnTo>
                  <a:lnTo>
                    <a:pt x="95465" y="299745"/>
                  </a:lnTo>
                  <a:lnTo>
                    <a:pt x="95478" y="299567"/>
                  </a:lnTo>
                  <a:close/>
                </a:path>
                <a:path w="365759" h="370204">
                  <a:moveTo>
                    <a:pt x="96481" y="303301"/>
                  </a:moveTo>
                  <a:lnTo>
                    <a:pt x="96354" y="303504"/>
                  </a:lnTo>
                  <a:lnTo>
                    <a:pt x="96227" y="303695"/>
                  </a:lnTo>
                  <a:lnTo>
                    <a:pt x="96164" y="303987"/>
                  </a:lnTo>
                  <a:lnTo>
                    <a:pt x="96405" y="303606"/>
                  </a:lnTo>
                  <a:lnTo>
                    <a:pt x="96481" y="303301"/>
                  </a:lnTo>
                  <a:close/>
                </a:path>
                <a:path w="365759" h="370204">
                  <a:moveTo>
                    <a:pt x="97078" y="299085"/>
                  </a:moveTo>
                  <a:lnTo>
                    <a:pt x="96532" y="299974"/>
                  </a:lnTo>
                  <a:lnTo>
                    <a:pt x="96443" y="300888"/>
                  </a:lnTo>
                  <a:lnTo>
                    <a:pt x="97078" y="299085"/>
                  </a:lnTo>
                  <a:close/>
                </a:path>
                <a:path w="365759" h="370204">
                  <a:moveTo>
                    <a:pt x="97370" y="317868"/>
                  </a:moveTo>
                  <a:lnTo>
                    <a:pt x="96824" y="318541"/>
                  </a:lnTo>
                  <a:lnTo>
                    <a:pt x="96608" y="320205"/>
                  </a:lnTo>
                  <a:lnTo>
                    <a:pt x="97370" y="317868"/>
                  </a:lnTo>
                  <a:close/>
                </a:path>
                <a:path w="365759" h="370204">
                  <a:moveTo>
                    <a:pt x="97459" y="317500"/>
                  </a:moveTo>
                  <a:lnTo>
                    <a:pt x="97370" y="317868"/>
                  </a:lnTo>
                  <a:lnTo>
                    <a:pt x="96761" y="320802"/>
                  </a:lnTo>
                  <a:lnTo>
                    <a:pt x="97282" y="320548"/>
                  </a:lnTo>
                  <a:lnTo>
                    <a:pt x="97409" y="318897"/>
                  </a:lnTo>
                  <a:lnTo>
                    <a:pt x="97459" y="317500"/>
                  </a:lnTo>
                  <a:close/>
                </a:path>
                <a:path w="365759" h="370204">
                  <a:moveTo>
                    <a:pt x="99529" y="300990"/>
                  </a:moveTo>
                  <a:lnTo>
                    <a:pt x="98640" y="303276"/>
                  </a:lnTo>
                  <a:lnTo>
                    <a:pt x="99098" y="303022"/>
                  </a:lnTo>
                  <a:lnTo>
                    <a:pt x="99225" y="302768"/>
                  </a:lnTo>
                  <a:lnTo>
                    <a:pt x="99529" y="300990"/>
                  </a:lnTo>
                  <a:close/>
                </a:path>
                <a:path w="365759" h="370204">
                  <a:moveTo>
                    <a:pt x="99555" y="302768"/>
                  </a:moveTo>
                  <a:lnTo>
                    <a:pt x="99187" y="302971"/>
                  </a:lnTo>
                  <a:lnTo>
                    <a:pt x="98907" y="304546"/>
                  </a:lnTo>
                  <a:lnTo>
                    <a:pt x="99555" y="302768"/>
                  </a:lnTo>
                  <a:close/>
                </a:path>
                <a:path w="365759" h="370204">
                  <a:moveTo>
                    <a:pt x="100736" y="299440"/>
                  </a:moveTo>
                  <a:lnTo>
                    <a:pt x="100088" y="300266"/>
                  </a:lnTo>
                  <a:lnTo>
                    <a:pt x="100533" y="299770"/>
                  </a:lnTo>
                  <a:lnTo>
                    <a:pt x="100736" y="299440"/>
                  </a:lnTo>
                  <a:close/>
                </a:path>
                <a:path w="365759" h="370204">
                  <a:moveTo>
                    <a:pt x="102717" y="305308"/>
                  </a:moveTo>
                  <a:lnTo>
                    <a:pt x="102501" y="305358"/>
                  </a:lnTo>
                  <a:lnTo>
                    <a:pt x="102552" y="305625"/>
                  </a:lnTo>
                  <a:lnTo>
                    <a:pt x="102717" y="305308"/>
                  </a:lnTo>
                  <a:close/>
                </a:path>
                <a:path w="365759" h="370204">
                  <a:moveTo>
                    <a:pt x="103720" y="303288"/>
                  </a:moveTo>
                  <a:lnTo>
                    <a:pt x="103378" y="303580"/>
                  </a:lnTo>
                  <a:lnTo>
                    <a:pt x="103428" y="304253"/>
                  </a:lnTo>
                  <a:lnTo>
                    <a:pt x="103720" y="303288"/>
                  </a:lnTo>
                  <a:close/>
                </a:path>
                <a:path w="365759" h="370204">
                  <a:moveTo>
                    <a:pt x="106286" y="307568"/>
                  </a:moveTo>
                  <a:lnTo>
                    <a:pt x="105968" y="308648"/>
                  </a:lnTo>
                  <a:lnTo>
                    <a:pt x="106210" y="308419"/>
                  </a:lnTo>
                  <a:lnTo>
                    <a:pt x="106273" y="308686"/>
                  </a:lnTo>
                  <a:lnTo>
                    <a:pt x="106286" y="307568"/>
                  </a:lnTo>
                  <a:close/>
                </a:path>
                <a:path w="365759" h="370204">
                  <a:moveTo>
                    <a:pt x="106311" y="308902"/>
                  </a:moveTo>
                  <a:lnTo>
                    <a:pt x="106299" y="308762"/>
                  </a:lnTo>
                  <a:lnTo>
                    <a:pt x="106273" y="309118"/>
                  </a:lnTo>
                  <a:lnTo>
                    <a:pt x="106311" y="308902"/>
                  </a:lnTo>
                  <a:close/>
                </a:path>
                <a:path w="365759" h="370204">
                  <a:moveTo>
                    <a:pt x="108026" y="313296"/>
                  </a:moveTo>
                  <a:lnTo>
                    <a:pt x="107975" y="313436"/>
                  </a:lnTo>
                  <a:lnTo>
                    <a:pt x="108026" y="313296"/>
                  </a:lnTo>
                  <a:close/>
                </a:path>
                <a:path w="365759" h="370204">
                  <a:moveTo>
                    <a:pt x="108343" y="312496"/>
                  </a:moveTo>
                  <a:lnTo>
                    <a:pt x="108165" y="312788"/>
                  </a:lnTo>
                  <a:lnTo>
                    <a:pt x="108026" y="313296"/>
                  </a:lnTo>
                  <a:lnTo>
                    <a:pt x="108343" y="312496"/>
                  </a:lnTo>
                  <a:close/>
                </a:path>
                <a:path w="365759" h="370204">
                  <a:moveTo>
                    <a:pt x="108521" y="320522"/>
                  </a:moveTo>
                  <a:lnTo>
                    <a:pt x="108483" y="320713"/>
                  </a:lnTo>
                  <a:lnTo>
                    <a:pt x="108521" y="320560"/>
                  </a:lnTo>
                  <a:close/>
                </a:path>
                <a:path w="365759" h="370204">
                  <a:moveTo>
                    <a:pt x="108546" y="318516"/>
                  </a:moveTo>
                  <a:lnTo>
                    <a:pt x="108242" y="319405"/>
                  </a:lnTo>
                  <a:lnTo>
                    <a:pt x="108546" y="318516"/>
                  </a:lnTo>
                  <a:close/>
                </a:path>
                <a:path w="365759" h="370204">
                  <a:moveTo>
                    <a:pt x="108966" y="309511"/>
                  </a:moveTo>
                  <a:lnTo>
                    <a:pt x="108813" y="310007"/>
                  </a:lnTo>
                  <a:lnTo>
                    <a:pt x="108331" y="312039"/>
                  </a:lnTo>
                  <a:lnTo>
                    <a:pt x="108877" y="310642"/>
                  </a:lnTo>
                  <a:lnTo>
                    <a:pt x="108966" y="309511"/>
                  </a:lnTo>
                  <a:close/>
                </a:path>
                <a:path w="365759" h="370204">
                  <a:moveTo>
                    <a:pt x="110655" y="317119"/>
                  </a:moveTo>
                  <a:lnTo>
                    <a:pt x="110007" y="319278"/>
                  </a:lnTo>
                  <a:lnTo>
                    <a:pt x="110388" y="319278"/>
                  </a:lnTo>
                  <a:lnTo>
                    <a:pt x="110566" y="318770"/>
                  </a:lnTo>
                  <a:lnTo>
                    <a:pt x="110655" y="317119"/>
                  </a:lnTo>
                  <a:close/>
                </a:path>
                <a:path w="365759" h="370204">
                  <a:moveTo>
                    <a:pt x="112255" y="305943"/>
                  </a:moveTo>
                  <a:lnTo>
                    <a:pt x="111721" y="307251"/>
                  </a:lnTo>
                  <a:lnTo>
                    <a:pt x="111937" y="306895"/>
                  </a:lnTo>
                  <a:lnTo>
                    <a:pt x="112077" y="306451"/>
                  </a:lnTo>
                  <a:lnTo>
                    <a:pt x="112255" y="305943"/>
                  </a:lnTo>
                  <a:close/>
                </a:path>
                <a:path w="365759" h="370204">
                  <a:moveTo>
                    <a:pt x="113131" y="325501"/>
                  </a:moveTo>
                  <a:lnTo>
                    <a:pt x="113017" y="324700"/>
                  </a:lnTo>
                  <a:lnTo>
                    <a:pt x="112560" y="326136"/>
                  </a:lnTo>
                  <a:lnTo>
                    <a:pt x="113131" y="325501"/>
                  </a:lnTo>
                  <a:close/>
                </a:path>
                <a:path w="365759" h="370204">
                  <a:moveTo>
                    <a:pt x="113322" y="323723"/>
                  </a:moveTo>
                  <a:lnTo>
                    <a:pt x="113055" y="324104"/>
                  </a:lnTo>
                  <a:lnTo>
                    <a:pt x="113017" y="324700"/>
                  </a:lnTo>
                  <a:lnTo>
                    <a:pt x="113322" y="323723"/>
                  </a:lnTo>
                  <a:close/>
                </a:path>
                <a:path w="365759" h="370204">
                  <a:moveTo>
                    <a:pt x="115354" y="315252"/>
                  </a:moveTo>
                  <a:lnTo>
                    <a:pt x="115150" y="315595"/>
                  </a:lnTo>
                  <a:lnTo>
                    <a:pt x="115354" y="315252"/>
                  </a:lnTo>
                  <a:close/>
                </a:path>
                <a:path w="365759" h="370204">
                  <a:moveTo>
                    <a:pt x="115455" y="314388"/>
                  </a:moveTo>
                  <a:close/>
                </a:path>
                <a:path w="365759" h="370204">
                  <a:moveTo>
                    <a:pt x="115455" y="307721"/>
                  </a:moveTo>
                  <a:lnTo>
                    <a:pt x="115417" y="307568"/>
                  </a:lnTo>
                  <a:lnTo>
                    <a:pt x="114592" y="310400"/>
                  </a:lnTo>
                  <a:lnTo>
                    <a:pt x="114198" y="311619"/>
                  </a:lnTo>
                  <a:lnTo>
                    <a:pt x="114579" y="310476"/>
                  </a:lnTo>
                  <a:lnTo>
                    <a:pt x="114795" y="309930"/>
                  </a:lnTo>
                  <a:lnTo>
                    <a:pt x="114922" y="309727"/>
                  </a:lnTo>
                  <a:lnTo>
                    <a:pt x="115062" y="309194"/>
                  </a:lnTo>
                  <a:lnTo>
                    <a:pt x="115455" y="307721"/>
                  </a:lnTo>
                  <a:close/>
                </a:path>
                <a:path w="365759" h="370204">
                  <a:moveTo>
                    <a:pt x="116027" y="314071"/>
                  </a:moveTo>
                  <a:lnTo>
                    <a:pt x="115595" y="314312"/>
                  </a:lnTo>
                  <a:lnTo>
                    <a:pt x="115354" y="315252"/>
                  </a:lnTo>
                  <a:lnTo>
                    <a:pt x="116027" y="314071"/>
                  </a:lnTo>
                  <a:close/>
                </a:path>
                <a:path w="365759" h="370204">
                  <a:moveTo>
                    <a:pt x="116205" y="326656"/>
                  </a:moveTo>
                  <a:lnTo>
                    <a:pt x="116065" y="326847"/>
                  </a:lnTo>
                  <a:lnTo>
                    <a:pt x="116001" y="327202"/>
                  </a:lnTo>
                  <a:lnTo>
                    <a:pt x="116205" y="326656"/>
                  </a:lnTo>
                  <a:close/>
                </a:path>
                <a:path w="365759" h="370204">
                  <a:moveTo>
                    <a:pt x="116243" y="307086"/>
                  </a:moveTo>
                  <a:lnTo>
                    <a:pt x="115760" y="308038"/>
                  </a:lnTo>
                  <a:lnTo>
                    <a:pt x="115646" y="308267"/>
                  </a:lnTo>
                  <a:lnTo>
                    <a:pt x="115595" y="309295"/>
                  </a:lnTo>
                  <a:lnTo>
                    <a:pt x="116052" y="308864"/>
                  </a:lnTo>
                  <a:lnTo>
                    <a:pt x="116052" y="307695"/>
                  </a:lnTo>
                  <a:lnTo>
                    <a:pt x="116243" y="307086"/>
                  </a:lnTo>
                  <a:close/>
                </a:path>
                <a:path w="365759" h="370204">
                  <a:moveTo>
                    <a:pt x="116547" y="325716"/>
                  </a:moveTo>
                  <a:lnTo>
                    <a:pt x="116205" y="326656"/>
                  </a:lnTo>
                  <a:lnTo>
                    <a:pt x="116293" y="326517"/>
                  </a:lnTo>
                  <a:lnTo>
                    <a:pt x="116547" y="325716"/>
                  </a:lnTo>
                  <a:close/>
                </a:path>
                <a:path w="365759" h="370204">
                  <a:moveTo>
                    <a:pt x="116751" y="323113"/>
                  </a:moveTo>
                  <a:lnTo>
                    <a:pt x="116103" y="324802"/>
                  </a:lnTo>
                  <a:lnTo>
                    <a:pt x="116103" y="325716"/>
                  </a:lnTo>
                  <a:lnTo>
                    <a:pt x="115887" y="327113"/>
                  </a:lnTo>
                  <a:lnTo>
                    <a:pt x="116065" y="326847"/>
                  </a:lnTo>
                  <a:lnTo>
                    <a:pt x="116751" y="323113"/>
                  </a:lnTo>
                  <a:close/>
                </a:path>
                <a:path w="365759" h="370204">
                  <a:moveTo>
                    <a:pt x="117297" y="325539"/>
                  </a:moveTo>
                  <a:lnTo>
                    <a:pt x="117144" y="325526"/>
                  </a:lnTo>
                  <a:lnTo>
                    <a:pt x="117297" y="325539"/>
                  </a:lnTo>
                  <a:close/>
                </a:path>
                <a:path w="365759" h="370204">
                  <a:moveTo>
                    <a:pt x="117335" y="311810"/>
                  </a:moveTo>
                  <a:lnTo>
                    <a:pt x="116890" y="311353"/>
                  </a:lnTo>
                  <a:lnTo>
                    <a:pt x="117233" y="312331"/>
                  </a:lnTo>
                  <a:lnTo>
                    <a:pt x="117335" y="311810"/>
                  </a:lnTo>
                  <a:close/>
                </a:path>
                <a:path w="365759" h="370204">
                  <a:moveTo>
                    <a:pt x="117373" y="312801"/>
                  </a:moveTo>
                  <a:lnTo>
                    <a:pt x="116484" y="314820"/>
                  </a:lnTo>
                  <a:lnTo>
                    <a:pt x="116928" y="314312"/>
                  </a:lnTo>
                  <a:lnTo>
                    <a:pt x="117373" y="312801"/>
                  </a:lnTo>
                  <a:close/>
                </a:path>
                <a:path w="365759" h="370204">
                  <a:moveTo>
                    <a:pt x="117729" y="324345"/>
                  </a:moveTo>
                  <a:lnTo>
                    <a:pt x="117386" y="325399"/>
                  </a:lnTo>
                  <a:lnTo>
                    <a:pt x="117284" y="325539"/>
                  </a:lnTo>
                  <a:lnTo>
                    <a:pt x="117424" y="325424"/>
                  </a:lnTo>
                  <a:lnTo>
                    <a:pt x="117284" y="325945"/>
                  </a:lnTo>
                  <a:lnTo>
                    <a:pt x="117386" y="325780"/>
                  </a:lnTo>
                  <a:lnTo>
                    <a:pt x="117525" y="325488"/>
                  </a:lnTo>
                  <a:lnTo>
                    <a:pt x="117690" y="325107"/>
                  </a:lnTo>
                  <a:lnTo>
                    <a:pt x="117500" y="325323"/>
                  </a:lnTo>
                  <a:lnTo>
                    <a:pt x="117729" y="324345"/>
                  </a:lnTo>
                  <a:close/>
                </a:path>
                <a:path w="365759" h="370204">
                  <a:moveTo>
                    <a:pt x="117805" y="309651"/>
                  </a:moveTo>
                  <a:lnTo>
                    <a:pt x="117335" y="311810"/>
                  </a:lnTo>
                  <a:lnTo>
                    <a:pt x="117513" y="312000"/>
                  </a:lnTo>
                  <a:lnTo>
                    <a:pt x="117805" y="309651"/>
                  </a:lnTo>
                  <a:close/>
                </a:path>
                <a:path w="365759" h="370204">
                  <a:moveTo>
                    <a:pt x="118262" y="306044"/>
                  </a:moveTo>
                  <a:lnTo>
                    <a:pt x="117805" y="309651"/>
                  </a:lnTo>
                  <a:lnTo>
                    <a:pt x="118059" y="309499"/>
                  </a:lnTo>
                  <a:lnTo>
                    <a:pt x="118262" y="306044"/>
                  </a:lnTo>
                  <a:close/>
                </a:path>
                <a:path w="365759" h="370204">
                  <a:moveTo>
                    <a:pt x="118884" y="326288"/>
                  </a:moveTo>
                  <a:lnTo>
                    <a:pt x="118694" y="326593"/>
                  </a:lnTo>
                  <a:lnTo>
                    <a:pt x="118745" y="326745"/>
                  </a:lnTo>
                  <a:lnTo>
                    <a:pt x="118795" y="326555"/>
                  </a:lnTo>
                  <a:lnTo>
                    <a:pt x="118846" y="326390"/>
                  </a:lnTo>
                  <a:close/>
                </a:path>
                <a:path w="365759" h="370204">
                  <a:moveTo>
                    <a:pt x="119062" y="325983"/>
                  </a:moveTo>
                  <a:lnTo>
                    <a:pt x="118884" y="326288"/>
                  </a:lnTo>
                  <a:lnTo>
                    <a:pt x="119062" y="325983"/>
                  </a:lnTo>
                  <a:close/>
                </a:path>
                <a:path w="365759" h="370204">
                  <a:moveTo>
                    <a:pt x="119126" y="319786"/>
                  </a:moveTo>
                  <a:lnTo>
                    <a:pt x="118999" y="320294"/>
                  </a:lnTo>
                  <a:lnTo>
                    <a:pt x="118884" y="321056"/>
                  </a:lnTo>
                  <a:lnTo>
                    <a:pt x="119062" y="321310"/>
                  </a:lnTo>
                  <a:lnTo>
                    <a:pt x="119126" y="319786"/>
                  </a:lnTo>
                  <a:close/>
                </a:path>
                <a:path w="365759" h="370204">
                  <a:moveTo>
                    <a:pt x="119164" y="324472"/>
                  </a:moveTo>
                  <a:lnTo>
                    <a:pt x="118960" y="324637"/>
                  </a:lnTo>
                  <a:lnTo>
                    <a:pt x="118821" y="325247"/>
                  </a:lnTo>
                  <a:lnTo>
                    <a:pt x="119164" y="324472"/>
                  </a:lnTo>
                  <a:close/>
                </a:path>
                <a:path w="365759" h="370204">
                  <a:moveTo>
                    <a:pt x="119456" y="325310"/>
                  </a:moveTo>
                  <a:lnTo>
                    <a:pt x="119062" y="325970"/>
                  </a:lnTo>
                  <a:lnTo>
                    <a:pt x="119176" y="326110"/>
                  </a:lnTo>
                  <a:lnTo>
                    <a:pt x="119456" y="325310"/>
                  </a:lnTo>
                  <a:close/>
                </a:path>
                <a:path w="365759" h="370204">
                  <a:moveTo>
                    <a:pt x="120078" y="316738"/>
                  </a:moveTo>
                  <a:lnTo>
                    <a:pt x="118643" y="320040"/>
                  </a:lnTo>
                  <a:lnTo>
                    <a:pt x="118884" y="318770"/>
                  </a:lnTo>
                  <a:lnTo>
                    <a:pt x="119214" y="317500"/>
                  </a:lnTo>
                  <a:lnTo>
                    <a:pt x="119138" y="317373"/>
                  </a:lnTo>
                  <a:lnTo>
                    <a:pt x="119253" y="316738"/>
                  </a:lnTo>
                  <a:lnTo>
                    <a:pt x="119354" y="316103"/>
                  </a:lnTo>
                  <a:lnTo>
                    <a:pt x="119468" y="315468"/>
                  </a:lnTo>
                  <a:lnTo>
                    <a:pt x="119570" y="314794"/>
                  </a:lnTo>
                  <a:lnTo>
                    <a:pt x="119735" y="314325"/>
                  </a:lnTo>
                  <a:lnTo>
                    <a:pt x="119062" y="315468"/>
                  </a:lnTo>
                  <a:lnTo>
                    <a:pt x="119380" y="314579"/>
                  </a:lnTo>
                  <a:lnTo>
                    <a:pt x="119849" y="312547"/>
                  </a:lnTo>
                  <a:lnTo>
                    <a:pt x="119875" y="313182"/>
                  </a:lnTo>
                  <a:lnTo>
                    <a:pt x="119900" y="312547"/>
                  </a:lnTo>
                  <a:lnTo>
                    <a:pt x="120002" y="310642"/>
                  </a:lnTo>
                  <a:lnTo>
                    <a:pt x="118071" y="316103"/>
                  </a:lnTo>
                  <a:lnTo>
                    <a:pt x="118706" y="313055"/>
                  </a:lnTo>
                  <a:lnTo>
                    <a:pt x="118833" y="312674"/>
                  </a:lnTo>
                  <a:lnTo>
                    <a:pt x="118884" y="312547"/>
                  </a:lnTo>
                  <a:lnTo>
                    <a:pt x="117817" y="313690"/>
                  </a:lnTo>
                  <a:lnTo>
                    <a:pt x="117767" y="314312"/>
                  </a:lnTo>
                  <a:lnTo>
                    <a:pt x="117881" y="315722"/>
                  </a:lnTo>
                  <a:lnTo>
                    <a:pt x="116319" y="319024"/>
                  </a:lnTo>
                  <a:lnTo>
                    <a:pt x="116763" y="317119"/>
                  </a:lnTo>
                  <a:lnTo>
                    <a:pt x="117005" y="316103"/>
                  </a:lnTo>
                  <a:lnTo>
                    <a:pt x="117386" y="314452"/>
                  </a:lnTo>
                  <a:lnTo>
                    <a:pt x="118084" y="311404"/>
                  </a:lnTo>
                  <a:lnTo>
                    <a:pt x="117132" y="314452"/>
                  </a:lnTo>
                  <a:lnTo>
                    <a:pt x="117030" y="314198"/>
                  </a:lnTo>
                  <a:lnTo>
                    <a:pt x="116306" y="316103"/>
                  </a:lnTo>
                  <a:lnTo>
                    <a:pt x="116484" y="314820"/>
                  </a:lnTo>
                  <a:lnTo>
                    <a:pt x="116713" y="313182"/>
                  </a:lnTo>
                  <a:lnTo>
                    <a:pt x="114858" y="317119"/>
                  </a:lnTo>
                  <a:lnTo>
                    <a:pt x="114960" y="316738"/>
                  </a:lnTo>
                  <a:lnTo>
                    <a:pt x="115062" y="316357"/>
                  </a:lnTo>
                  <a:lnTo>
                    <a:pt x="115163" y="315976"/>
                  </a:lnTo>
                  <a:lnTo>
                    <a:pt x="115150" y="315595"/>
                  </a:lnTo>
                  <a:lnTo>
                    <a:pt x="115354" y="314794"/>
                  </a:lnTo>
                  <a:lnTo>
                    <a:pt x="115366" y="314452"/>
                  </a:lnTo>
                  <a:lnTo>
                    <a:pt x="115468" y="314325"/>
                  </a:lnTo>
                  <a:lnTo>
                    <a:pt x="116154" y="312166"/>
                  </a:lnTo>
                  <a:lnTo>
                    <a:pt x="115709" y="313436"/>
                  </a:lnTo>
                  <a:lnTo>
                    <a:pt x="115671" y="313563"/>
                  </a:lnTo>
                  <a:lnTo>
                    <a:pt x="115709" y="313436"/>
                  </a:lnTo>
                  <a:lnTo>
                    <a:pt x="116509" y="310261"/>
                  </a:lnTo>
                  <a:lnTo>
                    <a:pt x="114414" y="316357"/>
                  </a:lnTo>
                  <a:lnTo>
                    <a:pt x="114554" y="315214"/>
                  </a:lnTo>
                  <a:lnTo>
                    <a:pt x="114630" y="314706"/>
                  </a:lnTo>
                  <a:lnTo>
                    <a:pt x="114744" y="313817"/>
                  </a:lnTo>
                  <a:lnTo>
                    <a:pt x="115620" y="311150"/>
                  </a:lnTo>
                  <a:lnTo>
                    <a:pt x="115544" y="312674"/>
                  </a:lnTo>
                  <a:lnTo>
                    <a:pt x="115747" y="311150"/>
                  </a:lnTo>
                  <a:lnTo>
                    <a:pt x="115874" y="310134"/>
                  </a:lnTo>
                  <a:lnTo>
                    <a:pt x="114363" y="314706"/>
                  </a:lnTo>
                  <a:lnTo>
                    <a:pt x="114414" y="314452"/>
                  </a:lnTo>
                  <a:lnTo>
                    <a:pt x="115481" y="308991"/>
                  </a:lnTo>
                  <a:lnTo>
                    <a:pt x="114922" y="309753"/>
                  </a:lnTo>
                  <a:lnTo>
                    <a:pt x="113880" y="313436"/>
                  </a:lnTo>
                  <a:lnTo>
                    <a:pt x="113855" y="312293"/>
                  </a:lnTo>
                  <a:lnTo>
                    <a:pt x="113842" y="311150"/>
                  </a:lnTo>
                  <a:lnTo>
                    <a:pt x="112991" y="312293"/>
                  </a:lnTo>
                  <a:lnTo>
                    <a:pt x="113220" y="311531"/>
                  </a:lnTo>
                  <a:lnTo>
                    <a:pt x="113334" y="311150"/>
                  </a:lnTo>
                  <a:lnTo>
                    <a:pt x="113284" y="310896"/>
                  </a:lnTo>
                  <a:lnTo>
                    <a:pt x="112712" y="310134"/>
                  </a:lnTo>
                  <a:lnTo>
                    <a:pt x="112585" y="309499"/>
                  </a:lnTo>
                  <a:lnTo>
                    <a:pt x="112712" y="307848"/>
                  </a:lnTo>
                  <a:lnTo>
                    <a:pt x="111569" y="311531"/>
                  </a:lnTo>
                  <a:lnTo>
                    <a:pt x="111518" y="311404"/>
                  </a:lnTo>
                  <a:lnTo>
                    <a:pt x="111290" y="310769"/>
                  </a:lnTo>
                  <a:lnTo>
                    <a:pt x="110718" y="311404"/>
                  </a:lnTo>
                  <a:lnTo>
                    <a:pt x="111213" y="309753"/>
                  </a:lnTo>
                  <a:lnTo>
                    <a:pt x="111290" y="309499"/>
                  </a:lnTo>
                  <a:lnTo>
                    <a:pt x="111671" y="308356"/>
                  </a:lnTo>
                  <a:lnTo>
                    <a:pt x="112141" y="307467"/>
                  </a:lnTo>
                  <a:lnTo>
                    <a:pt x="111798" y="307340"/>
                  </a:lnTo>
                  <a:lnTo>
                    <a:pt x="111340" y="308610"/>
                  </a:lnTo>
                  <a:lnTo>
                    <a:pt x="111112" y="309118"/>
                  </a:lnTo>
                  <a:lnTo>
                    <a:pt x="110782" y="309499"/>
                  </a:lnTo>
                  <a:lnTo>
                    <a:pt x="111645" y="306705"/>
                  </a:lnTo>
                  <a:lnTo>
                    <a:pt x="111163" y="306705"/>
                  </a:lnTo>
                  <a:lnTo>
                    <a:pt x="109842" y="309753"/>
                  </a:lnTo>
                  <a:lnTo>
                    <a:pt x="109791" y="307721"/>
                  </a:lnTo>
                  <a:lnTo>
                    <a:pt x="109118" y="310007"/>
                  </a:lnTo>
                  <a:lnTo>
                    <a:pt x="109016" y="310388"/>
                  </a:lnTo>
                  <a:lnTo>
                    <a:pt x="108254" y="314896"/>
                  </a:lnTo>
                  <a:lnTo>
                    <a:pt x="108127" y="315214"/>
                  </a:lnTo>
                  <a:lnTo>
                    <a:pt x="107137" y="316611"/>
                  </a:lnTo>
                  <a:lnTo>
                    <a:pt x="107924" y="313690"/>
                  </a:lnTo>
                  <a:lnTo>
                    <a:pt x="108077" y="312674"/>
                  </a:lnTo>
                  <a:lnTo>
                    <a:pt x="108165" y="312293"/>
                  </a:lnTo>
                  <a:lnTo>
                    <a:pt x="108267" y="311531"/>
                  </a:lnTo>
                  <a:lnTo>
                    <a:pt x="108521" y="310642"/>
                  </a:lnTo>
                  <a:lnTo>
                    <a:pt x="108661" y="310134"/>
                  </a:lnTo>
                  <a:lnTo>
                    <a:pt x="108343" y="310642"/>
                  </a:lnTo>
                  <a:lnTo>
                    <a:pt x="108775" y="309245"/>
                  </a:lnTo>
                  <a:lnTo>
                    <a:pt x="108927" y="308864"/>
                  </a:lnTo>
                  <a:lnTo>
                    <a:pt x="108762" y="310007"/>
                  </a:lnTo>
                  <a:lnTo>
                    <a:pt x="108889" y="309702"/>
                  </a:lnTo>
                  <a:lnTo>
                    <a:pt x="108966" y="309372"/>
                  </a:lnTo>
                  <a:lnTo>
                    <a:pt x="108966" y="309511"/>
                  </a:lnTo>
                  <a:lnTo>
                    <a:pt x="109016" y="309372"/>
                  </a:lnTo>
                  <a:lnTo>
                    <a:pt x="109131" y="306908"/>
                  </a:lnTo>
                  <a:lnTo>
                    <a:pt x="109321" y="306070"/>
                  </a:lnTo>
                  <a:lnTo>
                    <a:pt x="108572" y="308737"/>
                  </a:lnTo>
                  <a:lnTo>
                    <a:pt x="108331" y="308864"/>
                  </a:lnTo>
                  <a:lnTo>
                    <a:pt x="107848" y="308864"/>
                  </a:lnTo>
                  <a:lnTo>
                    <a:pt x="108102" y="308229"/>
                  </a:lnTo>
                  <a:lnTo>
                    <a:pt x="108737" y="306705"/>
                  </a:lnTo>
                  <a:lnTo>
                    <a:pt x="108864" y="305435"/>
                  </a:lnTo>
                  <a:lnTo>
                    <a:pt x="108381" y="306705"/>
                  </a:lnTo>
                  <a:lnTo>
                    <a:pt x="108508" y="305181"/>
                  </a:lnTo>
                  <a:lnTo>
                    <a:pt x="107657" y="308229"/>
                  </a:lnTo>
                  <a:lnTo>
                    <a:pt x="107759" y="307213"/>
                  </a:lnTo>
                  <a:lnTo>
                    <a:pt x="108077" y="305943"/>
                  </a:lnTo>
                  <a:lnTo>
                    <a:pt x="107480" y="307213"/>
                  </a:lnTo>
                  <a:lnTo>
                    <a:pt x="106895" y="306070"/>
                  </a:lnTo>
                  <a:lnTo>
                    <a:pt x="106273" y="309194"/>
                  </a:lnTo>
                  <a:lnTo>
                    <a:pt x="106235" y="309359"/>
                  </a:lnTo>
                  <a:lnTo>
                    <a:pt x="106210" y="309537"/>
                  </a:lnTo>
                  <a:lnTo>
                    <a:pt x="104635" y="312293"/>
                  </a:lnTo>
                  <a:lnTo>
                    <a:pt x="104660" y="312039"/>
                  </a:lnTo>
                  <a:lnTo>
                    <a:pt x="104724" y="311404"/>
                  </a:lnTo>
                  <a:lnTo>
                    <a:pt x="104749" y="311150"/>
                  </a:lnTo>
                  <a:lnTo>
                    <a:pt x="104825" y="310388"/>
                  </a:lnTo>
                  <a:lnTo>
                    <a:pt x="104863" y="310007"/>
                  </a:lnTo>
                  <a:lnTo>
                    <a:pt x="105016" y="308610"/>
                  </a:lnTo>
                  <a:lnTo>
                    <a:pt x="105130" y="307467"/>
                  </a:lnTo>
                  <a:lnTo>
                    <a:pt x="104038" y="308610"/>
                  </a:lnTo>
                  <a:lnTo>
                    <a:pt x="104305" y="307594"/>
                  </a:lnTo>
                  <a:lnTo>
                    <a:pt x="103555" y="308610"/>
                  </a:lnTo>
                  <a:lnTo>
                    <a:pt x="103136" y="307975"/>
                  </a:lnTo>
                  <a:lnTo>
                    <a:pt x="102222" y="310007"/>
                  </a:lnTo>
                  <a:lnTo>
                    <a:pt x="102095" y="310007"/>
                  </a:lnTo>
                  <a:lnTo>
                    <a:pt x="102222" y="309245"/>
                  </a:lnTo>
                  <a:lnTo>
                    <a:pt x="102311" y="308737"/>
                  </a:lnTo>
                  <a:lnTo>
                    <a:pt x="102425" y="308102"/>
                  </a:lnTo>
                  <a:lnTo>
                    <a:pt x="102806" y="306959"/>
                  </a:lnTo>
                  <a:lnTo>
                    <a:pt x="102260" y="307594"/>
                  </a:lnTo>
                  <a:lnTo>
                    <a:pt x="101917" y="308737"/>
                  </a:lnTo>
                  <a:lnTo>
                    <a:pt x="101904" y="307975"/>
                  </a:lnTo>
                  <a:lnTo>
                    <a:pt x="102019" y="306705"/>
                  </a:lnTo>
                  <a:lnTo>
                    <a:pt x="102463" y="305816"/>
                  </a:lnTo>
                  <a:lnTo>
                    <a:pt x="102400" y="305638"/>
                  </a:lnTo>
                  <a:lnTo>
                    <a:pt x="102501" y="305358"/>
                  </a:lnTo>
                  <a:lnTo>
                    <a:pt x="102577" y="303911"/>
                  </a:lnTo>
                  <a:lnTo>
                    <a:pt x="102743" y="303149"/>
                  </a:lnTo>
                  <a:lnTo>
                    <a:pt x="101511" y="305816"/>
                  </a:lnTo>
                  <a:lnTo>
                    <a:pt x="101638" y="305435"/>
                  </a:lnTo>
                  <a:lnTo>
                    <a:pt x="102336" y="303403"/>
                  </a:lnTo>
                  <a:lnTo>
                    <a:pt x="102222" y="302895"/>
                  </a:lnTo>
                  <a:lnTo>
                    <a:pt x="102069" y="302514"/>
                  </a:lnTo>
                  <a:lnTo>
                    <a:pt x="101650" y="303149"/>
                  </a:lnTo>
                  <a:lnTo>
                    <a:pt x="101460" y="304927"/>
                  </a:lnTo>
                  <a:lnTo>
                    <a:pt x="101333" y="305181"/>
                  </a:lnTo>
                  <a:lnTo>
                    <a:pt x="101104" y="305435"/>
                  </a:lnTo>
                  <a:lnTo>
                    <a:pt x="100876" y="304927"/>
                  </a:lnTo>
                  <a:lnTo>
                    <a:pt x="100977" y="304292"/>
                  </a:lnTo>
                  <a:lnTo>
                    <a:pt x="101828" y="301625"/>
                  </a:lnTo>
                  <a:lnTo>
                    <a:pt x="101955" y="299974"/>
                  </a:lnTo>
                  <a:lnTo>
                    <a:pt x="102108" y="297180"/>
                  </a:lnTo>
                  <a:lnTo>
                    <a:pt x="98310" y="307975"/>
                  </a:lnTo>
                  <a:lnTo>
                    <a:pt x="98755" y="305435"/>
                  </a:lnTo>
                  <a:lnTo>
                    <a:pt x="98907" y="304546"/>
                  </a:lnTo>
                  <a:lnTo>
                    <a:pt x="98590" y="305435"/>
                  </a:lnTo>
                  <a:lnTo>
                    <a:pt x="98361" y="305054"/>
                  </a:lnTo>
                  <a:lnTo>
                    <a:pt x="98336" y="304673"/>
                  </a:lnTo>
                  <a:lnTo>
                    <a:pt x="99212" y="299974"/>
                  </a:lnTo>
                  <a:lnTo>
                    <a:pt x="99085" y="299974"/>
                  </a:lnTo>
                  <a:lnTo>
                    <a:pt x="99034" y="297942"/>
                  </a:lnTo>
                  <a:lnTo>
                    <a:pt x="97180" y="304673"/>
                  </a:lnTo>
                  <a:lnTo>
                    <a:pt x="96951" y="303276"/>
                  </a:lnTo>
                  <a:lnTo>
                    <a:pt x="95910" y="307594"/>
                  </a:lnTo>
                  <a:lnTo>
                    <a:pt x="95783" y="307848"/>
                  </a:lnTo>
                  <a:lnTo>
                    <a:pt x="95123" y="308737"/>
                  </a:lnTo>
                  <a:lnTo>
                    <a:pt x="94881" y="308229"/>
                  </a:lnTo>
                  <a:lnTo>
                    <a:pt x="94996" y="307467"/>
                  </a:lnTo>
                  <a:lnTo>
                    <a:pt x="95478" y="305562"/>
                  </a:lnTo>
                  <a:lnTo>
                    <a:pt x="95681" y="304800"/>
                  </a:lnTo>
                  <a:lnTo>
                    <a:pt x="95973" y="303657"/>
                  </a:lnTo>
                  <a:lnTo>
                    <a:pt x="96075" y="303403"/>
                  </a:lnTo>
                  <a:lnTo>
                    <a:pt x="96532" y="302641"/>
                  </a:lnTo>
                  <a:lnTo>
                    <a:pt x="96659" y="302514"/>
                  </a:lnTo>
                  <a:lnTo>
                    <a:pt x="96608" y="303022"/>
                  </a:lnTo>
                  <a:lnTo>
                    <a:pt x="96481" y="303403"/>
                  </a:lnTo>
                  <a:lnTo>
                    <a:pt x="97053" y="302514"/>
                  </a:lnTo>
                  <a:lnTo>
                    <a:pt x="97078" y="302387"/>
                  </a:lnTo>
                  <a:lnTo>
                    <a:pt x="97256" y="301117"/>
                  </a:lnTo>
                  <a:lnTo>
                    <a:pt x="96875" y="302387"/>
                  </a:lnTo>
                  <a:lnTo>
                    <a:pt x="96888" y="302260"/>
                  </a:lnTo>
                  <a:lnTo>
                    <a:pt x="96939" y="301752"/>
                  </a:lnTo>
                  <a:lnTo>
                    <a:pt x="97002" y="301117"/>
                  </a:lnTo>
                  <a:lnTo>
                    <a:pt x="96443" y="300990"/>
                  </a:lnTo>
                  <a:lnTo>
                    <a:pt x="96443" y="301498"/>
                  </a:lnTo>
                  <a:lnTo>
                    <a:pt x="96418" y="299847"/>
                  </a:lnTo>
                  <a:lnTo>
                    <a:pt x="95643" y="301498"/>
                  </a:lnTo>
                  <a:lnTo>
                    <a:pt x="95427" y="300101"/>
                  </a:lnTo>
                  <a:lnTo>
                    <a:pt x="95377" y="300545"/>
                  </a:lnTo>
                  <a:lnTo>
                    <a:pt x="95250" y="301244"/>
                  </a:lnTo>
                  <a:lnTo>
                    <a:pt x="95021" y="302260"/>
                  </a:lnTo>
                  <a:lnTo>
                    <a:pt x="94564" y="300545"/>
                  </a:lnTo>
                  <a:lnTo>
                    <a:pt x="93954" y="304419"/>
                  </a:lnTo>
                  <a:lnTo>
                    <a:pt x="93256" y="304800"/>
                  </a:lnTo>
                  <a:lnTo>
                    <a:pt x="93433" y="303149"/>
                  </a:lnTo>
                  <a:lnTo>
                    <a:pt x="93510" y="302768"/>
                  </a:lnTo>
                  <a:lnTo>
                    <a:pt x="93878" y="302006"/>
                  </a:lnTo>
                  <a:lnTo>
                    <a:pt x="93929" y="301879"/>
                  </a:lnTo>
                  <a:lnTo>
                    <a:pt x="94538" y="300558"/>
                  </a:lnTo>
                  <a:lnTo>
                    <a:pt x="93611" y="301879"/>
                  </a:lnTo>
                  <a:lnTo>
                    <a:pt x="93738" y="300228"/>
                  </a:lnTo>
                  <a:lnTo>
                    <a:pt x="93903" y="299847"/>
                  </a:lnTo>
                  <a:lnTo>
                    <a:pt x="94830" y="297688"/>
                  </a:lnTo>
                  <a:lnTo>
                    <a:pt x="93687" y="299847"/>
                  </a:lnTo>
                  <a:lnTo>
                    <a:pt x="94068" y="297434"/>
                  </a:lnTo>
                  <a:lnTo>
                    <a:pt x="94195" y="296672"/>
                  </a:lnTo>
                  <a:lnTo>
                    <a:pt x="94297" y="295148"/>
                  </a:lnTo>
                  <a:lnTo>
                    <a:pt x="94373" y="295021"/>
                  </a:lnTo>
                  <a:lnTo>
                    <a:pt x="94119" y="294894"/>
                  </a:lnTo>
                  <a:lnTo>
                    <a:pt x="93599" y="297434"/>
                  </a:lnTo>
                  <a:lnTo>
                    <a:pt x="93560" y="296926"/>
                  </a:lnTo>
                  <a:lnTo>
                    <a:pt x="93433" y="296926"/>
                  </a:lnTo>
                  <a:lnTo>
                    <a:pt x="93713" y="295910"/>
                  </a:lnTo>
                  <a:lnTo>
                    <a:pt x="93319" y="296926"/>
                  </a:lnTo>
                  <a:lnTo>
                    <a:pt x="93205" y="297218"/>
                  </a:lnTo>
                  <a:lnTo>
                    <a:pt x="93078" y="297688"/>
                  </a:lnTo>
                  <a:lnTo>
                    <a:pt x="92722" y="299974"/>
                  </a:lnTo>
                  <a:lnTo>
                    <a:pt x="91821" y="302006"/>
                  </a:lnTo>
                  <a:lnTo>
                    <a:pt x="91897" y="300837"/>
                  </a:lnTo>
                  <a:lnTo>
                    <a:pt x="90830" y="303149"/>
                  </a:lnTo>
                  <a:lnTo>
                    <a:pt x="90855" y="303022"/>
                  </a:lnTo>
                  <a:lnTo>
                    <a:pt x="91440" y="300736"/>
                  </a:lnTo>
                  <a:lnTo>
                    <a:pt x="91630" y="299974"/>
                  </a:lnTo>
                  <a:lnTo>
                    <a:pt x="91897" y="300837"/>
                  </a:lnTo>
                  <a:lnTo>
                    <a:pt x="91986" y="301117"/>
                  </a:lnTo>
                  <a:lnTo>
                    <a:pt x="92024" y="300736"/>
                  </a:lnTo>
                  <a:lnTo>
                    <a:pt x="92113" y="299974"/>
                  </a:lnTo>
                  <a:lnTo>
                    <a:pt x="92125" y="299847"/>
                  </a:lnTo>
                  <a:lnTo>
                    <a:pt x="92227" y="298831"/>
                  </a:lnTo>
                  <a:lnTo>
                    <a:pt x="92456" y="296672"/>
                  </a:lnTo>
                  <a:lnTo>
                    <a:pt x="92684" y="296545"/>
                  </a:lnTo>
                  <a:lnTo>
                    <a:pt x="92798" y="296037"/>
                  </a:lnTo>
                  <a:lnTo>
                    <a:pt x="92900" y="295656"/>
                  </a:lnTo>
                  <a:lnTo>
                    <a:pt x="93014" y="295402"/>
                  </a:lnTo>
                  <a:lnTo>
                    <a:pt x="93129" y="294132"/>
                  </a:lnTo>
                  <a:lnTo>
                    <a:pt x="93230" y="292354"/>
                  </a:lnTo>
                  <a:lnTo>
                    <a:pt x="91795" y="298831"/>
                  </a:lnTo>
                  <a:lnTo>
                    <a:pt x="91173" y="298577"/>
                  </a:lnTo>
                  <a:lnTo>
                    <a:pt x="91668" y="297053"/>
                  </a:lnTo>
                  <a:lnTo>
                    <a:pt x="91795" y="296481"/>
                  </a:lnTo>
                  <a:lnTo>
                    <a:pt x="91833" y="296189"/>
                  </a:lnTo>
                  <a:lnTo>
                    <a:pt x="91046" y="298577"/>
                  </a:lnTo>
                  <a:lnTo>
                    <a:pt x="90436" y="299847"/>
                  </a:lnTo>
                  <a:lnTo>
                    <a:pt x="90398" y="298323"/>
                  </a:lnTo>
                  <a:lnTo>
                    <a:pt x="89700" y="300736"/>
                  </a:lnTo>
                  <a:lnTo>
                    <a:pt x="89535" y="300609"/>
                  </a:lnTo>
                  <a:lnTo>
                    <a:pt x="89509" y="301498"/>
                  </a:lnTo>
                  <a:lnTo>
                    <a:pt x="89014" y="303022"/>
                  </a:lnTo>
                  <a:lnTo>
                    <a:pt x="88874" y="302768"/>
                  </a:lnTo>
                  <a:lnTo>
                    <a:pt x="88430" y="303276"/>
                  </a:lnTo>
                  <a:lnTo>
                    <a:pt x="87833" y="304800"/>
                  </a:lnTo>
                  <a:lnTo>
                    <a:pt x="88074" y="303657"/>
                  </a:lnTo>
                  <a:lnTo>
                    <a:pt x="88785" y="300228"/>
                  </a:lnTo>
                  <a:lnTo>
                    <a:pt x="89204" y="298196"/>
                  </a:lnTo>
                  <a:lnTo>
                    <a:pt x="88176" y="300228"/>
                  </a:lnTo>
                  <a:lnTo>
                    <a:pt x="88214" y="299847"/>
                  </a:lnTo>
                  <a:lnTo>
                    <a:pt x="88303" y="298958"/>
                  </a:lnTo>
                  <a:lnTo>
                    <a:pt x="88747" y="297815"/>
                  </a:lnTo>
                  <a:lnTo>
                    <a:pt x="89039" y="297053"/>
                  </a:lnTo>
                  <a:lnTo>
                    <a:pt x="89128" y="296037"/>
                  </a:lnTo>
                  <a:lnTo>
                    <a:pt x="88163" y="297865"/>
                  </a:lnTo>
                  <a:lnTo>
                    <a:pt x="87655" y="299072"/>
                  </a:lnTo>
                  <a:lnTo>
                    <a:pt x="87655" y="299847"/>
                  </a:lnTo>
                  <a:lnTo>
                    <a:pt x="87591" y="300469"/>
                  </a:lnTo>
                  <a:lnTo>
                    <a:pt x="87058" y="301752"/>
                  </a:lnTo>
                  <a:lnTo>
                    <a:pt x="86652" y="303657"/>
                  </a:lnTo>
                  <a:lnTo>
                    <a:pt x="86893" y="302260"/>
                  </a:lnTo>
                  <a:lnTo>
                    <a:pt x="86893" y="302133"/>
                  </a:lnTo>
                  <a:lnTo>
                    <a:pt x="87007" y="301625"/>
                  </a:lnTo>
                  <a:lnTo>
                    <a:pt x="87147" y="300824"/>
                  </a:lnTo>
                  <a:lnTo>
                    <a:pt x="87071" y="300964"/>
                  </a:lnTo>
                  <a:lnTo>
                    <a:pt x="87160" y="300736"/>
                  </a:lnTo>
                  <a:lnTo>
                    <a:pt x="87591" y="299974"/>
                  </a:lnTo>
                  <a:lnTo>
                    <a:pt x="87655" y="299847"/>
                  </a:lnTo>
                  <a:lnTo>
                    <a:pt x="87655" y="299072"/>
                  </a:lnTo>
                  <a:lnTo>
                    <a:pt x="86690" y="301244"/>
                  </a:lnTo>
                  <a:lnTo>
                    <a:pt x="86868" y="301244"/>
                  </a:lnTo>
                  <a:lnTo>
                    <a:pt x="85369" y="305562"/>
                  </a:lnTo>
                  <a:lnTo>
                    <a:pt x="85394" y="305308"/>
                  </a:lnTo>
                  <a:lnTo>
                    <a:pt x="85445" y="304800"/>
                  </a:lnTo>
                  <a:lnTo>
                    <a:pt x="85547" y="303911"/>
                  </a:lnTo>
                  <a:lnTo>
                    <a:pt x="85585" y="303530"/>
                  </a:lnTo>
                  <a:lnTo>
                    <a:pt x="85737" y="302641"/>
                  </a:lnTo>
                  <a:lnTo>
                    <a:pt x="86055" y="301498"/>
                  </a:lnTo>
                  <a:lnTo>
                    <a:pt x="86512" y="299847"/>
                  </a:lnTo>
                  <a:lnTo>
                    <a:pt x="87185" y="297434"/>
                  </a:lnTo>
                  <a:lnTo>
                    <a:pt x="87299" y="296672"/>
                  </a:lnTo>
                  <a:lnTo>
                    <a:pt x="87414" y="294132"/>
                  </a:lnTo>
                  <a:lnTo>
                    <a:pt x="85356" y="299847"/>
                  </a:lnTo>
                  <a:lnTo>
                    <a:pt x="84975" y="298069"/>
                  </a:lnTo>
                  <a:lnTo>
                    <a:pt x="84950" y="298831"/>
                  </a:lnTo>
                  <a:lnTo>
                    <a:pt x="84836" y="299554"/>
                  </a:lnTo>
                  <a:lnTo>
                    <a:pt x="84175" y="301498"/>
                  </a:lnTo>
                  <a:lnTo>
                    <a:pt x="84289" y="300228"/>
                  </a:lnTo>
                  <a:lnTo>
                    <a:pt x="84353" y="299339"/>
                  </a:lnTo>
                  <a:lnTo>
                    <a:pt x="83832" y="300228"/>
                  </a:lnTo>
                  <a:lnTo>
                    <a:pt x="83947" y="299847"/>
                  </a:lnTo>
                  <a:lnTo>
                    <a:pt x="84289" y="298704"/>
                  </a:lnTo>
                  <a:lnTo>
                    <a:pt x="84416" y="298069"/>
                  </a:lnTo>
                  <a:lnTo>
                    <a:pt x="84442" y="297688"/>
                  </a:lnTo>
                  <a:lnTo>
                    <a:pt x="84670" y="296291"/>
                  </a:lnTo>
                  <a:lnTo>
                    <a:pt x="84289" y="297688"/>
                  </a:lnTo>
                  <a:lnTo>
                    <a:pt x="84124" y="295910"/>
                  </a:lnTo>
                  <a:lnTo>
                    <a:pt x="82956" y="299847"/>
                  </a:lnTo>
                  <a:lnTo>
                    <a:pt x="83210" y="298069"/>
                  </a:lnTo>
                  <a:lnTo>
                    <a:pt x="83083" y="296291"/>
                  </a:lnTo>
                  <a:lnTo>
                    <a:pt x="82969" y="295910"/>
                  </a:lnTo>
                  <a:lnTo>
                    <a:pt x="81026" y="302641"/>
                  </a:lnTo>
                  <a:lnTo>
                    <a:pt x="80657" y="301993"/>
                  </a:lnTo>
                  <a:lnTo>
                    <a:pt x="80784" y="301371"/>
                  </a:lnTo>
                  <a:lnTo>
                    <a:pt x="80873" y="301117"/>
                  </a:lnTo>
                  <a:lnTo>
                    <a:pt x="81191" y="300228"/>
                  </a:lnTo>
                  <a:lnTo>
                    <a:pt x="81280" y="299974"/>
                  </a:lnTo>
                  <a:lnTo>
                    <a:pt x="81407" y="299212"/>
                  </a:lnTo>
                  <a:lnTo>
                    <a:pt x="81483" y="298196"/>
                  </a:lnTo>
                  <a:lnTo>
                    <a:pt x="81788" y="297688"/>
                  </a:lnTo>
                  <a:lnTo>
                    <a:pt x="82321" y="296799"/>
                  </a:lnTo>
                  <a:lnTo>
                    <a:pt x="82130" y="296672"/>
                  </a:lnTo>
                  <a:lnTo>
                    <a:pt x="82029" y="296291"/>
                  </a:lnTo>
                  <a:lnTo>
                    <a:pt x="81661" y="297688"/>
                  </a:lnTo>
                  <a:lnTo>
                    <a:pt x="81876" y="296418"/>
                  </a:lnTo>
                  <a:lnTo>
                    <a:pt x="80340" y="300228"/>
                  </a:lnTo>
                  <a:lnTo>
                    <a:pt x="80670" y="298196"/>
                  </a:lnTo>
                  <a:lnTo>
                    <a:pt x="80314" y="299212"/>
                  </a:lnTo>
                  <a:lnTo>
                    <a:pt x="79743" y="301117"/>
                  </a:lnTo>
                  <a:lnTo>
                    <a:pt x="79552" y="300990"/>
                  </a:lnTo>
                  <a:lnTo>
                    <a:pt x="79095" y="301244"/>
                  </a:lnTo>
                  <a:lnTo>
                    <a:pt x="78740" y="303199"/>
                  </a:lnTo>
                  <a:lnTo>
                    <a:pt x="79756" y="297053"/>
                  </a:lnTo>
                  <a:lnTo>
                    <a:pt x="76784" y="303403"/>
                  </a:lnTo>
                  <a:lnTo>
                    <a:pt x="77533" y="298958"/>
                  </a:lnTo>
                  <a:lnTo>
                    <a:pt x="77698" y="297942"/>
                  </a:lnTo>
                  <a:lnTo>
                    <a:pt x="77063" y="298450"/>
                  </a:lnTo>
                  <a:lnTo>
                    <a:pt x="76352" y="298958"/>
                  </a:lnTo>
                  <a:lnTo>
                    <a:pt x="75895" y="298958"/>
                  </a:lnTo>
                  <a:lnTo>
                    <a:pt x="76111" y="298323"/>
                  </a:lnTo>
                  <a:lnTo>
                    <a:pt x="76161" y="298107"/>
                  </a:lnTo>
                  <a:lnTo>
                    <a:pt x="76123" y="296291"/>
                  </a:lnTo>
                  <a:lnTo>
                    <a:pt x="74269" y="303911"/>
                  </a:lnTo>
                  <a:lnTo>
                    <a:pt x="74256" y="303530"/>
                  </a:lnTo>
                  <a:lnTo>
                    <a:pt x="74218" y="302514"/>
                  </a:lnTo>
                  <a:lnTo>
                    <a:pt x="74193" y="301625"/>
                  </a:lnTo>
                  <a:lnTo>
                    <a:pt x="74574" y="299339"/>
                  </a:lnTo>
                  <a:lnTo>
                    <a:pt x="74739" y="298323"/>
                  </a:lnTo>
                  <a:lnTo>
                    <a:pt x="75018" y="299974"/>
                  </a:lnTo>
                  <a:lnTo>
                    <a:pt x="75145" y="298704"/>
                  </a:lnTo>
                  <a:lnTo>
                    <a:pt x="75247" y="298323"/>
                  </a:lnTo>
                  <a:lnTo>
                    <a:pt x="76847" y="292100"/>
                  </a:lnTo>
                  <a:lnTo>
                    <a:pt x="74117" y="299339"/>
                  </a:lnTo>
                  <a:lnTo>
                    <a:pt x="74434" y="297307"/>
                  </a:lnTo>
                  <a:lnTo>
                    <a:pt x="74676" y="295783"/>
                  </a:lnTo>
                  <a:lnTo>
                    <a:pt x="74790" y="295338"/>
                  </a:lnTo>
                  <a:lnTo>
                    <a:pt x="74955" y="295021"/>
                  </a:lnTo>
                  <a:lnTo>
                    <a:pt x="75222" y="292735"/>
                  </a:lnTo>
                  <a:lnTo>
                    <a:pt x="73456" y="297307"/>
                  </a:lnTo>
                  <a:lnTo>
                    <a:pt x="73139" y="296913"/>
                  </a:lnTo>
                  <a:lnTo>
                    <a:pt x="73266" y="295960"/>
                  </a:lnTo>
                  <a:lnTo>
                    <a:pt x="73317" y="295783"/>
                  </a:lnTo>
                  <a:lnTo>
                    <a:pt x="72034" y="298958"/>
                  </a:lnTo>
                  <a:lnTo>
                    <a:pt x="70497" y="300494"/>
                  </a:lnTo>
                  <a:lnTo>
                    <a:pt x="70383" y="301015"/>
                  </a:lnTo>
                  <a:lnTo>
                    <a:pt x="69735" y="301625"/>
                  </a:lnTo>
                  <a:lnTo>
                    <a:pt x="69862" y="300824"/>
                  </a:lnTo>
                  <a:lnTo>
                    <a:pt x="69964" y="298831"/>
                  </a:lnTo>
                  <a:lnTo>
                    <a:pt x="70192" y="297942"/>
                  </a:lnTo>
                  <a:lnTo>
                    <a:pt x="70688" y="296037"/>
                  </a:lnTo>
                  <a:lnTo>
                    <a:pt x="71158" y="296037"/>
                  </a:lnTo>
                  <a:lnTo>
                    <a:pt x="71196" y="295910"/>
                  </a:lnTo>
                  <a:lnTo>
                    <a:pt x="71920" y="292354"/>
                  </a:lnTo>
                  <a:lnTo>
                    <a:pt x="70561" y="295910"/>
                  </a:lnTo>
                  <a:lnTo>
                    <a:pt x="70650" y="294754"/>
                  </a:lnTo>
                  <a:lnTo>
                    <a:pt x="70954" y="293751"/>
                  </a:lnTo>
                  <a:lnTo>
                    <a:pt x="70154" y="294005"/>
                  </a:lnTo>
                  <a:lnTo>
                    <a:pt x="69062" y="297942"/>
                  </a:lnTo>
                  <a:lnTo>
                    <a:pt x="68414" y="297561"/>
                  </a:lnTo>
                  <a:lnTo>
                    <a:pt x="68211" y="298450"/>
                  </a:lnTo>
                  <a:lnTo>
                    <a:pt x="68110" y="298831"/>
                  </a:lnTo>
                  <a:lnTo>
                    <a:pt x="66687" y="302514"/>
                  </a:lnTo>
                  <a:lnTo>
                    <a:pt x="66840" y="302006"/>
                  </a:lnTo>
                  <a:lnTo>
                    <a:pt x="66979" y="301498"/>
                  </a:lnTo>
                  <a:lnTo>
                    <a:pt x="67132" y="300990"/>
                  </a:lnTo>
                  <a:lnTo>
                    <a:pt x="67564" y="299466"/>
                  </a:lnTo>
                  <a:lnTo>
                    <a:pt x="67640" y="299212"/>
                  </a:lnTo>
                  <a:lnTo>
                    <a:pt x="68427" y="296418"/>
                  </a:lnTo>
                  <a:lnTo>
                    <a:pt x="67233" y="299212"/>
                  </a:lnTo>
                  <a:lnTo>
                    <a:pt x="68211" y="295275"/>
                  </a:lnTo>
                  <a:lnTo>
                    <a:pt x="66243" y="298831"/>
                  </a:lnTo>
                  <a:lnTo>
                    <a:pt x="65570" y="299466"/>
                  </a:lnTo>
                  <a:lnTo>
                    <a:pt x="65620" y="299339"/>
                  </a:lnTo>
                  <a:lnTo>
                    <a:pt x="66090" y="298069"/>
                  </a:lnTo>
                  <a:lnTo>
                    <a:pt x="65316" y="299339"/>
                  </a:lnTo>
                  <a:lnTo>
                    <a:pt x="64833" y="299085"/>
                  </a:lnTo>
                  <a:lnTo>
                    <a:pt x="65049" y="298323"/>
                  </a:lnTo>
                  <a:lnTo>
                    <a:pt x="65443" y="296926"/>
                  </a:lnTo>
                  <a:lnTo>
                    <a:pt x="65481" y="296799"/>
                  </a:lnTo>
                  <a:lnTo>
                    <a:pt x="67017" y="291465"/>
                  </a:lnTo>
                  <a:lnTo>
                    <a:pt x="64008" y="296799"/>
                  </a:lnTo>
                  <a:lnTo>
                    <a:pt x="64122" y="296291"/>
                  </a:lnTo>
                  <a:lnTo>
                    <a:pt x="64223" y="295783"/>
                  </a:lnTo>
                  <a:lnTo>
                    <a:pt x="64325" y="295275"/>
                  </a:lnTo>
                  <a:lnTo>
                    <a:pt x="64719" y="293370"/>
                  </a:lnTo>
                  <a:lnTo>
                    <a:pt x="65265" y="290703"/>
                  </a:lnTo>
                  <a:lnTo>
                    <a:pt x="63588" y="293370"/>
                  </a:lnTo>
                  <a:lnTo>
                    <a:pt x="63779" y="289052"/>
                  </a:lnTo>
                  <a:lnTo>
                    <a:pt x="62598" y="289179"/>
                  </a:lnTo>
                  <a:lnTo>
                    <a:pt x="61353" y="295275"/>
                  </a:lnTo>
                  <a:lnTo>
                    <a:pt x="62242" y="289306"/>
                  </a:lnTo>
                  <a:lnTo>
                    <a:pt x="61976" y="290334"/>
                  </a:lnTo>
                  <a:lnTo>
                    <a:pt x="61988" y="289102"/>
                  </a:lnTo>
                  <a:lnTo>
                    <a:pt x="61683" y="291439"/>
                  </a:lnTo>
                  <a:lnTo>
                    <a:pt x="60642" y="295529"/>
                  </a:lnTo>
                  <a:lnTo>
                    <a:pt x="60286" y="295783"/>
                  </a:lnTo>
                  <a:lnTo>
                    <a:pt x="60312" y="295275"/>
                  </a:lnTo>
                  <a:lnTo>
                    <a:pt x="60312" y="295084"/>
                  </a:lnTo>
                  <a:lnTo>
                    <a:pt x="60553" y="294055"/>
                  </a:lnTo>
                  <a:lnTo>
                    <a:pt x="61582" y="291769"/>
                  </a:lnTo>
                  <a:lnTo>
                    <a:pt x="60540" y="292214"/>
                  </a:lnTo>
                  <a:lnTo>
                    <a:pt x="60401" y="293624"/>
                  </a:lnTo>
                  <a:lnTo>
                    <a:pt x="60401" y="293751"/>
                  </a:lnTo>
                  <a:lnTo>
                    <a:pt x="22707" y="293751"/>
                  </a:lnTo>
                  <a:lnTo>
                    <a:pt x="22707" y="297180"/>
                  </a:lnTo>
                  <a:lnTo>
                    <a:pt x="22618" y="297434"/>
                  </a:lnTo>
                  <a:lnTo>
                    <a:pt x="22517" y="299212"/>
                  </a:lnTo>
                  <a:lnTo>
                    <a:pt x="22479" y="299085"/>
                  </a:lnTo>
                  <a:lnTo>
                    <a:pt x="22428" y="298958"/>
                  </a:lnTo>
                  <a:lnTo>
                    <a:pt x="22148" y="298958"/>
                  </a:lnTo>
                  <a:lnTo>
                    <a:pt x="22377" y="297942"/>
                  </a:lnTo>
                  <a:lnTo>
                    <a:pt x="22631" y="297053"/>
                  </a:lnTo>
                  <a:lnTo>
                    <a:pt x="22669" y="296926"/>
                  </a:lnTo>
                  <a:lnTo>
                    <a:pt x="22707" y="297180"/>
                  </a:lnTo>
                  <a:lnTo>
                    <a:pt x="22707" y="293751"/>
                  </a:lnTo>
                  <a:lnTo>
                    <a:pt x="15201" y="293751"/>
                  </a:lnTo>
                  <a:lnTo>
                    <a:pt x="15049" y="293751"/>
                  </a:lnTo>
                  <a:lnTo>
                    <a:pt x="14744" y="294843"/>
                  </a:lnTo>
                  <a:lnTo>
                    <a:pt x="14554" y="295402"/>
                  </a:lnTo>
                  <a:lnTo>
                    <a:pt x="15062" y="294386"/>
                  </a:lnTo>
                  <a:lnTo>
                    <a:pt x="14541" y="296913"/>
                  </a:lnTo>
                  <a:lnTo>
                    <a:pt x="14655" y="296672"/>
                  </a:lnTo>
                  <a:lnTo>
                    <a:pt x="14744" y="296291"/>
                  </a:lnTo>
                  <a:lnTo>
                    <a:pt x="14757" y="296443"/>
                  </a:lnTo>
                  <a:lnTo>
                    <a:pt x="14833" y="296291"/>
                  </a:lnTo>
                  <a:lnTo>
                    <a:pt x="15684" y="294386"/>
                  </a:lnTo>
                  <a:lnTo>
                    <a:pt x="15748" y="294259"/>
                  </a:lnTo>
                  <a:lnTo>
                    <a:pt x="15709" y="295783"/>
                  </a:lnTo>
                  <a:lnTo>
                    <a:pt x="14973" y="298831"/>
                  </a:lnTo>
                  <a:lnTo>
                    <a:pt x="14757" y="296443"/>
                  </a:lnTo>
                  <a:lnTo>
                    <a:pt x="14630" y="297307"/>
                  </a:lnTo>
                  <a:lnTo>
                    <a:pt x="14376" y="299593"/>
                  </a:lnTo>
                  <a:lnTo>
                    <a:pt x="14211" y="298069"/>
                  </a:lnTo>
                  <a:lnTo>
                    <a:pt x="13182" y="303657"/>
                  </a:lnTo>
                  <a:lnTo>
                    <a:pt x="13982" y="297751"/>
                  </a:lnTo>
                  <a:lnTo>
                    <a:pt x="13004" y="302768"/>
                  </a:lnTo>
                  <a:lnTo>
                    <a:pt x="12903" y="303657"/>
                  </a:lnTo>
                  <a:lnTo>
                    <a:pt x="13258" y="304673"/>
                  </a:lnTo>
                  <a:lnTo>
                    <a:pt x="13563" y="303657"/>
                  </a:lnTo>
                  <a:lnTo>
                    <a:pt x="14058" y="302006"/>
                  </a:lnTo>
                  <a:lnTo>
                    <a:pt x="14452" y="303149"/>
                  </a:lnTo>
                  <a:lnTo>
                    <a:pt x="14782" y="302006"/>
                  </a:lnTo>
                  <a:lnTo>
                    <a:pt x="15455" y="299593"/>
                  </a:lnTo>
                  <a:lnTo>
                    <a:pt x="15671" y="298831"/>
                  </a:lnTo>
                  <a:lnTo>
                    <a:pt x="15786" y="298450"/>
                  </a:lnTo>
                  <a:lnTo>
                    <a:pt x="17627" y="295275"/>
                  </a:lnTo>
                  <a:lnTo>
                    <a:pt x="14262" y="307340"/>
                  </a:lnTo>
                  <a:lnTo>
                    <a:pt x="16154" y="302895"/>
                  </a:lnTo>
                  <a:lnTo>
                    <a:pt x="16967" y="300469"/>
                  </a:lnTo>
                  <a:lnTo>
                    <a:pt x="18135" y="296291"/>
                  </a:lnTo>
                  <a:lnTo>
                    <a:pt x="17995" y="298831"/>
                  </a:lnTo>
                  <a:lnTo>
                    <a:pt x="16852" y="302641"/>
                  </a:lnTo>
                  <a:lnTo>
                    <a:pt x="17399" y="303149"/>
                  </a:lnTo>
                  <a:lnTo>
                    <a:pt x="17716" y="301625"/>
                  </a:lnTo>
                  <a:lnTo>
                    <a:pt x="17830" y="300990"/>
                  </a:lnTo>
                  <a:lnTo>
                    <a:pt x="18669" y="297053"/>
                  </a:lnTo>
                  <a:lnTo>
                    <a:pt x="18669" y="299554"/>
                  </a:lnTo>
                  <a:lnTo>
                    <a:pt x="19024" y="299466"/>
                  </a:lnTo>
                  <a:lnTo>
                    <a:pt x="18186" y="303022"/>
                  </a:lnTo>
                  <a:lnTo>
                    <a:pt x="19011" y="302641"/>
                  </a:lnTo>
                  <a:lnTo>
                    <a:pt x="20421" y="300355"/>
                  </a:lnTo>
                  <a:lnTo>
                    <a:pt x="21348" y="299974"/>
                  </a:lnTo>
                  <a:lnTo>
                    <a:pt x="21056" y="300926"/>
                  </a:lnTo>
                  <a:lnTo>
                    <a:pt x="20624" y="301993"/>
                  </a:lnTo>
                  <a:lnTo>
                    <a:pt x="20510" y="303022"/>
                  </a:lnTo>
                  <a:lnTo>
                    <a:pt x="21932" y="301625"/>
                  </a:lnTo>
                  <a:lnTo>
                    <a:pt x="22453" y="304038"/>
                  </a:lnTo>
                  <a:lnTo>
                    <a:pt x="22834" y="306324"/>
                  </a:lnTo>
                  <a:lnTo>
                    <a:pt x="23977" y="303403"/>
                  </a:lnTo>
                  <a:lnTo>
                    <a:pt x="24041" y="303530"/>
                  </a:lnTo>
                  <a:lnTo>
                    <a:pt x="24091" y="303403"/>
                  </a:lnTo>
                  <a:lnTo>
                    <a:pt x="24511" y="302387"/>
                  </a:lnTo>
                  <a:lnTo>
                    <a:pt x="24777" y="302260"/>
                  </a:lnTo>
                  <a:lnTo>
                    <a:pt x="24396" y="303911"/>
                  </a:lnTo>
                  <a:lnTo>
                    <a:pt x="24282" y="304292"/>
                  </a:lnTo>
                  <a:lnTo>
                    <a:pt x="23977" y="305054"/>
                  </a:lnTo>
                  <a:lnTo>
                    <a:pt x="25273" y="302641"/>
                  </a:lnTo>
                  <a:lnTo>
                    <a:pt x="25565" y="302260"/>
                  </a:lnTo>
                  <a:lnTo>
                    <a:pt x="26047" y="301625"/>
                  </a:lnTo>
                  <a:lnTo>
                    <a:pt x="27203" y="300101"/>
                  </a:lnTo>
                  <a:lnTo>
                    <a:pt x="27063" y="302971"/>
                  </a:lnTo>
                  <a:lnTo>
                    <a:pt x="26936" y="303657"/>
                  </a:lnTo>
                  <a:lnTo>
                    <a:pt x="26835" y="303911"/>
                  </a:lnTo>
                  <a:lnTo>
                    <a:pt x="26746" y="304800"/>
                  </a:lnTo>
                  <a:lnTo>
                    <a:pt x="26873" y="305689"/>
                  </a:lnTo>
                  <a:lnTo>
                    <a:pt x="28384" y="300101"/>
                  </a:lnTo>
                  <a:lnTo>
                    <a:pt x="28409" y="299974"/>
                  </a:lnTo>
                  <a:lnTo>
                    <a:pt x="28549" y="299466"/>
                  </a:lnTo>
                  <a:lnTo>
                    <a:pt x="28625" y="299212"/>
                  </a:lnTo>
                  <a:lnTo>
                    <a:pt x="28867" y="298323"/>
                  </a:lnTo>
                  <a:lnTo>
                    <a:pt x="28689" y="300469"/>
                  </a:lnTo>
                  <a:lnTo>
                    <a:pt x="28562" y="301371"/>
                  </a:lnTo>
                  <a:lnTo>
                    <a:pt x="28448" y="301879"/>
                  </a:lnTo>
                  <a:lnTo>
                    <a:pt x="29171" y="303403"/>
                  </a:lnTo>
                  <a:lnTo>
                    <a:pt x="31140" y="300990"/>
                  </a:lnTo>
                  <a:lnTo>
                    <a:pt x="30822" y="305689"/>
                  </a:lnTo>
                  <a:lnTo>
                    <a:pt x="32118" y="301498"/>
                  </a:lnTo>
                  <a:lnTo>
                    <a:pt x="31432" y="307975"/>
                  </a:lnTo>
                  <a:lnTo>
                    <a:pt x="33083" y="302006"/>
                  </a:lnTo>
                  <a:lnTo>
                    <a:pt x="33007" y="303530"/>
                  </a:lnTo>
                  <a:lnTo>
                    <a:pt x="32893" y="305181"/>
                  </a:lnTo>
                  <a:lnTo>
                    <a:pt x="32651" y="305689"/>
                  </a:lnTo>
                  <a:lnTo>
                    <a:pt x="32550" y="306451"/>
                  </a:lnTo>
                  <a:lnTo>
                    <a:pt x="32804" y="307975"/>
                  </a:lnTo>
                  <a:lnTo>
                    <a:pt x="32918" y="308483"/>
                  </a:lnTo>
                  <a:lnTo>
                    <a:pt x="33032" y="308737"/>
                  </a:lnTo>
                  <a:lnTo>
                    <a:pt x="34213" y="304673"/>
                  </a:lnTo>
                  <a:lnTo>
                    <a:pt x="34671" y="304165"/>
                  </a:lnTo>
                  <a:lnTo>
                    <a:pt x="33845" y="307340"/>
                  </a:lnTo>
                  <a:lnTo>
                    <a:pt x="35128" y="304165"/>
                  </a:lnTo>
                  <a:lnTo>
                    <a:pt x="34353" y="307975"/>
                  </a:lnTo>
                  <a:lnTo>
                    <a:pt x="34772" y="307340"/>
                  </a:lnTo>
                  <a:lnTo>
                    <a:pt x="34886" y="306324"/>
                  </a:lnTo>
                  <a:lnTo>
                    <a:pt x="34988" y="305625"/>
                  </a:lnTo>
                  <a:lnTo>
                    <a:pt x="35204" y="304927"/>
                  </a:lnTo>
                  <a:lnTo>
                    <a:pt x="35318" y="304673"/>
                  </a:lnTo>
                  <a:lnTo>
                    <a:pt x="35636" y="304165"/>
                  </a:lnTo>
                  <a:lnTo>
                    <a:pt x="36042" y="303530"/>
                  </a:lnTo>
                  <a:lnTo>
                    <a:pt x="35750" y="307086"/>
                  </a:lnTo>
                  <a:lnTo>
                    <a:pt x="35623" y="307721"/>
                  </a:lnTo>
                  <a:lnTo>
                    <a:pt x="35318" y="308864"/>
                  </a:lnTo>
                  <a:lnTo>
                    <a:pt x="37058" y="306578"/>
                  </a:lnTo>
                  <a:lnTo>
                    <a:pt x="36880" y="307187"/>
                  </a:lnTo>
                  <a:lnTo>
                    <a:pt x="37160" y="306578"/>
                  </a:lnTo>
                  <a:lnTo>
                    <a:pt x="37452" y="305943"/>
                  </a:lnTo>
                  <a:lnTo>
                    <a:pt x="35293" y="312293"/>
                  </a:lnTo>
                  <a:lnTo>
                    <a:pt x="36563" y="309499"/>
                  </a:lnTo>
                  <a:lnTo>
                    <a:pt x="36690" y="308737"/>
                  </a:lnTo>
                  <a:lnTo>
                    <a:pt x="37058" y="307721"/>
                  </a:lnTo>
                  <a:lnTo>
                    <a:pt x="37274" y="306959"/>
                  </a:lnTo>
                  <a:lnTo>
                    <a:pt x="37033" y="308991"/>
                  </a:lnTo>
                  <a:lnTo>
                    <a:pt x="37604" y="309118"/>
                  </a:lnTo>
                  <a:lnTo>
                    <a:pt x="38239" y="308483"/>
                  </a:lnTo>
                  <a:lnTo>
                    <a:pt x="37782" y="310007"/>
                  </a:lnTo>
                  <a:lnTo>
                    <a:pt x="37693" y="310769"/>
                  </a:lnTo>
                  <a:lnTo>
                    <a:pt x="38214" y="311404"/>
                  </a:lnTo>
                  <a:lnTo>
                    <a:pt x="39484" y="310007"/>
                  </a:lnTo>
                  <a:lnTo>
                    <a:pt x="40335" y="310261"/>
                  </a:lnTo>
                  <a:lnTo>
                    <a:pt x="40322" y="310007"/>
                  </a:lnTo>
                  <a:lnTo>
                    <a:pt x="40449" y="308610"/>
                  </a:lnTo>
                  <a:lnTo>
                    <a:pt x="40474" y="308483"/>
                  </a:lnTo>
                  <a:lnTo>
                    <a:pt x="40919" y="306959"/>
                  </a:lnTo>
                  <a:lnTo>
                    <a:pt x="41211" y="305943"/>
                  </a:lnTo>
                  <a:lnTo>
                    <a:pt x="41363" y="305435"/>
                  </a:lnTo>
                  <a:lnTo>
                    <a:pt x="41706" y="305181"/>
                  </a:lnTo>
                  <a:lnTo>
                    <a:pt x="41541" y="305917"/>
                  </a:lnTo>
                  <a:lnTo>
                    <a:pt x="41846" y="305181"/>
                  </a:lnTo>
                  <a:lnTo>
                    <a:pt x="41998" y="304800"/>
                  </a:lnTo>
                  <a:lnTo>
                    <a:pt x="42062" y="304927"/>
                  </a:lnTo>
                  <a:lnTo>
                    <a:pt x="42151" y="305562"/>
                  </a:lnTo>
                  <a:lnTo>
                    <a:pt x="41211" y="308610"/>
                  </a:lnTo>
                  <a:lnTo>
                    <a:pt x="40741" y="309626"/>
                  </a:lnTo>
                  <a:lnTo>
                    <a:pt x="41452" y="308610"/>
                  </a:lnTo>
                  <a:lnTo>
                    <a:pt x="40614" y="311277"/>
                  </a:lnTo>
                  <a:lnTo>
                    <a:pt x="41325" y="309245"/>
                  </a:lnTo>
                  <a:lnTo>
                    <a:pt x="40411" y="314833"/>
                  </a:lnTo>
                  <a:lnTo>
                    <a:pt x="41592" y="311277"/>
                  </a:lnTo>
                  <a:lnTo>
                    <a:pt x="41351" y="312293"/>
                  </a:lnTo>
                  <a:lnTo>
                    <a:pt x="42214" y="312547"/>
                  </a:lnTo>
                  <a:lnTo>
                    <a:pt x="42900" y="311531"/>
                  </a:lnTo>
                  <a:lnTo>
                    <a:pt x="43649" y="311531"/>
                  </a:lnTo>
                  <a:lnTo>
                    <a:pt x="43713" y="311277"/>
                  </a:lnTo>
                  <a:lnTo>
                    <a:pt x="44284" y="309245"/>
                  </a:lnTo>
                  <a:lnTo>
                    <a:pt x="44424" y="308737"/>
                  </a:lnTo>
                  <a:lnTo>
                    <a:pt x="44526" y="309372"/>
                  </a:lnTo>
                  <a:lnTo>
                    <a:pt x="44767" y="308737"/>
                  </a:lnTo>
                  <a:lnTo>
                    <a:pt x="44818" y="308610"/>
                  </a:lnTo>
                  <a:lnTo>
                    <a:pt x="45351" y="307213"/>
                  </a:lnTo>
                  <a:lnTo>
                    <a:pt x="45491" y="307721"/>
                  </a:lnTo>
                  <a:lnTo>
                    <a:pt x="45605" y="310642"/>
                  </a:lnTo>
                  <a:lnTo>
                    <a:pt x="46291" y="310515"/>
                  </a:lnTo>
                  <a:lnTo>
                    <a:pt x="47028" y="309372"/>
                  </a:lnTo>
                  <a:lnTo>
                    <a:pt x="47167" y="307975"/>
                  </a:lnTo>
                  <a:lnTo>
                    <a:pt x="47472" y="307213"/>
                  </a:lnTo>
                  <a:lnTo>
                    <a:pt x="47713" y="306578"/>
                  </a:lnTo>
                  <a:lnTo>
                    <a:pt x="47231" y="308483"/>
                  </a:lnTo>
                  <a:lnTo>
                    <a:pt x="47104" y="309118"/>
                  </a:lnTo>
                  <a:lnTo>
                    <a:pt x="47739" y="309118"/>
                  </a:lnTo>
                  <a:lnTo>
                    <a:pt x="46913" y="310896"/>
                  </a:lnTo>
                  <a:lnTo>
                    <a:pt x="48018" y="310515"/>
                  </a:lnTo>
                  <a:lnTo>
                    <a:pt x="49530" y="308737"/>
                  </a:lnTo>
                  <a:lnTo>
                    <a:pt x="49644" y="307975"/>
                  </a:lnTo>
                  <a:lnTo>
                    <a:pt x="49771" y="306959"/>
                  </a:lnTo>
                  <a:lnTo>
                    <a:pt x="49911" y="306578"/>
                  </a:lnTo>
                  <a:lnTo>
                    <a:pt x="50012" y="306324"/>
                  </a:lnTo>
                  <a:lnTo>
                    <a:pt x="50292" y="305943"/>
                  </a:lnTo>
                  <a:lnTo>
                    <a:pt x="50076" y="307594"/>
                  </a:lnTo>
                  <a:lnTo>
                    <a:pt x="49745" y="308737"/>
                  </a:lnTo>
                  <a:lnTo>
                    <a:pt x="49631" y="308991"/>
                  </a:lnTo>
                  <a:lnTo>
                    <a:pt x="51384" y="305943"/>
                  </a:lnTo>
                  <a:lnTo>
                    <a:pt x="51739" y="305308"/>
                  </a:lnTo>
                  <a:lnTo>
                    <a:pt x="50050" y="317119"/>
                  </a:lnTo>
                  <a:lnTo>
                    <a:pt x="52273" y="312229"/>
                  </a:lnTo>
                  <a:lnTo>
                    <a:pt x="52387" y="312039"/>
                  </a:lnTo>
                  <a:lnTo>
                    <a:pt x="53873" y="309626"/>
                  </a:lnTo>
                  <a:lnTo>
                    <a:pt x="53936" y="309753"/>
                  </a:lnTo>
                  <a:lnTo>
                    <a:pt x="54038" y="310388"/>
                  </a:lnTo>
                  <a:lnTo>
                    <a:pt x="53098" y="311531"/>
                  </a:lnTo>
                  <a:lnTo>
                    <a:pt x="52971" y="313309"/>
                  </a:lnTo>
                  <a:lnTo>
                    <a:pt x="54889" y="309626"/>
                  </a:lnTo>
                  <a:lnTo>
                    <a:pt x="55079" y="309245"/>
                  </a:lnTo>
                  <a:lnTo>
                    <a:pt x="54292" y="314325"/>
                  </a:lnTo>
                  <a:lnTo>
                    <a:pt x="55854" y="311658"/>
                  </a:lnTo>
                  <a:lnTo>
                    <a:pt x="54394" y="319405"/>
                  </a:lnTo>
                  <a:lnTo>
                    <a:pt x="58140" y="311658"/>
                  </a:lnTo>
                  <a:lnTo>
                    <a:pt x="57619" y="316738"/>
                  </a:lnTo>
                  <a:lnTo>
                    <a:pt x="58000" y="315214"/>
                  </a:lnTo>
                  <a:lnTo>
                    <a:pt x="58750" y="313182"/>
                  </a:lnTo>
                  <a:lnTo>
                    <a:pt x="58445" y="314439"/>
                  </a:lnTo>
                  <a:lnTo>
                    <a:pt x="58699" y="313817"/>
                  </a:lnTo>
                  <a:lnTo>
                    <a:pt x="59613" y="313182"/>
                  </a:lnTo>
                  <a:lnTo>
                    <a:pt x="61074" y="312166"/>
                  </a:lnTo>
                  <a:lnTo>
                    <a:pt x="61620" y="317119"/>
                  </a:lnTo>
                  <a:lnTo>
                    <a:pt x="61734" y="317627"/>
                  </a:lnTo>
                  <a:lnTo>
                    <a:pt x="63055" y="319659"/>
                  </a:lnTo>
                  <a:lnTo>
                    <a:pt x="63576" y="320294"/>
                  </a:lnTo>
                  <a:lnTo>
                    <a:pt x="65519" y="312166"/>
                  </a:lnTo>
                  <a:lnTo>
                    <a:pt x="65646" y="311658"/>
                  </a:lnTo>
                  <a:lnTo>
                    <a:pt x="65951" y="310388"/>
                  </a:lnTo>
                  <a:lnTo>
                    <a:pt x="65646" y="314706"/>
                  </a:lnTo>
                  <a:lnTo>
                    <a:pt x="65519" y="315252"/>
                  </a:lnTo>
                  <a:lnTo>
                    <a:pt x="64477" y="318262"/>
                  </a:lnTo>
                  <a:lnTo>
                    <a:pt x="66929" y="314579"/>
                  </a:lnTo>
                  <a:lnTo>
                    <a:pt x="67195" y="319151"/>
                  </a:lnTo>
                  <a:lnTo>
                    <a:pt x="69443" y="316103"/>
                  </a:lnTo>
                  <a:lnTo>
                    <a:pt x="69113" y="316992"/>
                  </a:lnTo>
                  <a:lnTo>
                    <a:pt x="68884" y="317754"/>
                  </a:lnTo>
                  <a:lnTo>
                    <a:pt x="68757" y="317754"/>
                  </a:lnTo>
                  <a:lnTo>
                    <a:pt x="68364" y="320294"/>
                  </a:lnTo>
                  <a:lnTo>
                    <a:pt x="69748" y="318135"/>
                  </a:lnTo>
                  <a:lnTo>
                    <a:pt x="70294" y="316230"/>
                  </a:lnTo>
                  <a:lnTo>
                    <a:pt x="70396" y="316611"/>
                  </a:lnTo>
                  <a:lnTo>
                    <a:pt x="69900" y="317881"/>
                  </a:lnTo>
                  <a:lnTo>
                    <a:pt x="69824" y="318262"/>
                  </a:lnTo>
                  <a:lnTo>
                    <a:pt x="69710" y="319024"/>
                  </a:lnTo>
                  <a:lnTo>
                    <a:pt x="69596" y="320548"/>
                  </a:lnTo>
                  <a:lnTo>
                    <a:pt x="71208" y="316230"/>
                  </a:lnTo>
                  <a:lnTo>
                    <a:pt x="71259" y="316103"/>
                  </a:lnTo>
                  <a:lnTo>
                    <a:pt x="70739" y="318643"/>
                  </a:lnTo>
                  <a:lnTo>
                    <a:pt x="70853" y="318389"/>
                  </a:lnTo>
                  <a:lnTo>
                    <a:pt x="71120" y="320040"/>
                  </a:lnTo>
                  <a:lnTo>
                    <a:pt x="71462" y="318389"/>
                  </a:lnTo>
                  <a:lnTo>
                    <a:pt x="71704" y="317246"/>
                  </a:lnTo>
                  <a:lnTo>
                    <a:pt x="71831" y="318643"/>
                  </a:lnTo>
                  <a:lnTo>
                    <a:pt x="72504" y="317246"/>
                  </a:lnTo>
                  <a:lnTo>
                    <a:pt x="72999" y="316230"/>
                  </a:lnTo>
                  <a:lnTo>
                    <a:pt x="72936" y="317906"/>
                  </a:lnTo>
                  <a:lnTo>
                    <a:pt x="73583" y="316230"/>
                  </a:lnTo>
                  <a:lnTo>
                    <a:pt x="73634" y="316103"/>
                  </a:lnTo>
                  <a:lnTo>
                    <a:pt x="74053" y="314960"/>
                  </a:lnTo>
                  <a:lnTo>
                    <a:pt x="73367" y="319659"/>
                  </a:lnTo>
                  <a:lnTo>
                    <a:pt x="74663" y="315341"/>
                  </a:lnTo>
                  <a:lnTo>
                    <a:pt x="73367" y="319913"/>
                  </a:lnTo>
                  <a:lnTo>
                    <a:pt x="74523" y="319278"/>
                  </a:lnTo>
                  <a:lnTo>
                    <a:pt x="75425" y="317119"/>
                  </a:lnTo>
                  <a:lnTo>
                    <a:pt x="74942" y="318516"/>
                  </a:lnTo>
                  <a:lnTo>
                    <a:pt x="75285" y="318643"/>
                  </a:lnTo>
                  <a:lnTo>
                    <a:pt x="74663" y="320548"/>
                  </a:lnTo>
                  <a:lnTo>
                    <a:pt x="75044" y="320548"/>
                  </a:lnTo>
                  <a:lnTo>
                    <a:pt x="75501" y="319913"/>
                  </a:lnTo>
                  <a:lnTo>
                    <a:pt x="75628" y="319659"/>
                  </a:lnTo>
                  <a:lnTo>
                    <a:pt x="76174" y="317500"/>
                  </a:lnTo>
                  <a:lnTo>
                    <a:pt x="75336" y="323088"/>
                  </a:lnTo>
                  <a:lnTo>
                    <a:pt x="77292" y="317500"/>
                  </a:lnTo>
                  <a:lnTo>
                    <a:pt x="77419" y="317119"/>
                  </a:lnTo>
                  <a:lnTo>
                    <a:pt x="78041" y="315341"/>
                  </a:lnTo>
                  <a:lnTo>
                    <a:pt x="78181" y="314960"/>
                  </a:lnTo>
                  <a:lnTo>
                    <a:pt x="78308" y="314579"/>
                  </a:lnTo>
                  <a:lnTo>
                    <a:pt x="78714" y="313436"/>
                  </a:lnTo>
                  <a:lnTo>
                    <a:pt x="77152" y="320548"/>
                  </a:lnTo>
                  <a:lnTo>
                    <a:pt x="79019" y="318262"/>
                  </a:lnTo>
                  <a:lnTo>
                    <a:pt x="80187" y="317119"/>
                  </a:lnTo>
                  <a:lnTo>
                    <a:pt x="80327" y="316992"/>
                  </a:lnTo>
                  <a:lnTo>
                    <a:pt x="80403" y="316357"/>
                  </a:lnTo>
                  <a:lnTo>
                    <a:pt x="80391" y="316953"/>
                  </a:lnTo>
                  <a:lnTo>
                    <a:pt x="81229" y="316357"/>
                  </a:lnTo>
                  <a:lnTo>
                    <a:pt x="81584" y="316103"/>
                  </a:lnTo>
                  <a:lnTo>
                    <a:pt x="80759" y="319024"/>
                  </a:lnTo>
                  <a:lnTo>
                    <a:pt x="81991" y="316103"/>
                  </a:lnTo>
                  <a:lnTo>
                    <a:pt x="82143" y="315722"/>
                  </a:lnTo>
                  <a:lnTo>
                    <a:pt x="82638" y="316865"/>
                  </a:lnTo>
                  <a:lnTo>
                    <a:pt x="82727" y="317881"/>
                  </a:lnTo>
                  <a:lnTo>
                    <a:pt x="82067" y="319024"/>
                  </a:lnTo>
                  <a:lnTo>
                    <a:pt x="81775" y="319786"/>
                  </a:lnTo>
                  <a:lnTo>
                    <a:pt x="83197" y="318135"/>
                  </a:lnTo>
                  <a:lnTo>
                    <a:pt x="83400" y="320675"/>
                  </a:lnTo>
                  <a:lnTo>
                    <a:pt x="84836" y="318490"/>
                  </a:lnTo>
                  <a:lnTo>
                    <a:pt x="84937" y="318135"/>
                  </a:lnTo>
                  <a:lnTo>
                    <a:pt x="85394" y="315722"/>
                  </a:lnTo>
                  <a:lnTo>
                    <a:pt x="86741" y="313436"/>
                  </a:lnTo>
                  <a:lnTo>
                    <a:pt x="87109" y="312801"/>
                  </a:lnTo>
                  <a:lnTo>
                    <a:pt x="87655" y="311150"/>
                  </a:lnTo>
                  <a:lnTo>
                    <a:pt x="87122" y="312788"/>
                  </a:lnTo>
                  <a:lnTo>
                    <a:pt x="87236" y="312496"/>
                  </a:lnTo>
                  <a:lnTo>
                    <a:pt x="85737" y="316992"/>
                  </a:lnTo>
                  <a:lnTo>
                    <a:pt x="88036" y="312801"/>
                  </a:lnTo>
                  <a:lnTo>
                    <a:pt x="85534" y="320167"/>
                  </a:lnTo>
                  <a:lnTo>
                    <a:pt x="86093" y="319024"/>
                  </a:lnTo>
                  <a:lnTo>
                    <a:pt x="86499" y="317500"/>
                  </a:lnTo>
                  <a:lnTo>
                    <a:pt x="86525" y="318008"/>
                  </a:lnTo>
                  <a:lnTo>
                    <a:pt x="86410" y="318643"/>
                  </a:lnTo>
                  <a:lnTo>
                    <a:pt x="85775" y="320294"/>
                  </a:lnTo>
                  <a:lnTo>
                    <a:pt x="86664" y="319278"/>
                  </a:lnTo>
                  <a:lnTo>
                    <a:pt x="86995" y="317500"/>
                  </a:lnTo>
                  <a:lnTo>
                    <a:pt x="87071" y="317119"/>
                  </a:lnTo>
                  <a:lnTo>
                    <a:pt x="87566" y="317246"/>
                  </a:lnTo>
                  <a:lnTo>
                    <a:pt x="87325" y="318135"/>
                  </a:lnTo>
                  <a:lnTo>
                    <a:pt x="87210" y="318414"/>
                  </a:lnTo>
                  <a:lnTo>
                    <a:pt x="87083" y="318643"/>
                  </a:lnTo>
                  <a:lnTo>
                    <a:pt x="86702" y="319786"/>
                  </a:lnTo>
                  <a:lnTo>
                    <a:pt x="87833" y="317119"/>
                  </a:lnTo>
                  <a:lnTo>
                    <a:pt x="88315" y="315976"/>
                  </a:lnTo>
                  <a:lnTo>
                    <a:pt x="88417" y="317246"/>
                  </a:lnTo>
                  <a:lnTo>
                    <a:pt x="88290" y="317627"/>
                  </a:lnTo>
                  <a:lnTo>
                    <a:pt x="88176" y="318262"/>
                  </a:lnTo>
                  <a:lnTo>
                    <a:pt x="88849" y="318262"/>
                  </a:lnTo>
                  <a:lnTo>
                    <a:pt x="89750" y="315976"/>
                  </a:lnTo>
                  <a:lnTo>
                    <a:pt x="90741" y="313436"/>
                  </a:lnTo>
                  <a:lnTo>
                    <a:pt x="90830" y="314071"/>
                  </a:lnTo>
                  <a:lnTo>
                    <a:pt x="90957" y="315836"/>
                  </a:lnTo>
                  <a:lnTo>
                    <a:pt x="89598" y="319786"/>
                  </a:lnTo>
                  <a:lnTo>
                    <a:pt x="90919" y="317119"/>
                  </a:lnTo>
                  <a:lnTo>
                    <a:pt x="89916" y="320802"/>
                  </a:lnTo>
                  <a:lnTo>
                    <a:pt x="90576" y="319913"/>
                  </a:lnTo>
                  <a:lnTo>
                    <a:pt x="90690" y="319659"/>
                  </a:lnTo>
                  <a:lnTo>
                    <a:pt x="91008" y="318008"/>
                  </a:lnTo>
                  <a:lnTo>
                    <a:pt x="91376" y="318135"/>
                  </a:lnTo>
                  <a:lnTo>
                    <a:pt x="91427" y="318008"/>
                  </a:lnTo>
                  <a:lnTo>
                    <a:pt x="91795" y="317119"/>
                  </a:lnTo>
                  <a:lnTo>
                    <a:pt x="92481" y="315468"/>
                  </a:lnTo>
                  <a:lnTo>
                    <a:pt x="92430" y="316953"/>
                  </a:lnTo>
                  <a:lnTo>
                    <a:pt x="91744" y="318262"/>
                  </a:lnTo>
                  <a:lnTo>
                    <a:pt x="92671" y="317754"/>
                  </a:lnTo>
                  <a:lnTo>
                    <a:pt x="92798" y="315976"/>
                  </a:lnTo>
                  <a:lnTo>
                    <a:pt x="93065" y="315468"/>
                  </a:lnTo>
                  <a:lnTo>
                    <a:pt x="93522" y="314579"/>
                  </a:lnTo>
                  <a:lnTo>
                    <a:pt x="93637" y="314071"/>
                  </a:lnTo>
                  <a:lnTo>
                    <a:pt x="93713" y="313436"/>
                  </a:lnTo>
                  <a:lnTo>
                    <a:pt x="93776" y="312801"/>
                  </a:lnTo>
                  <a:lnTo>
                    <a:pt x="93941" y="311404"/>
                  </a:lnTo>
                  <a:lnTo>
                    <a:pt x="93980" y="311658"/>
                  </a:lnTo>
                  <a:lnTo>
                    <a:pt x="94094" y="312801"/>
                  </a:lnTo>
                  <a:lnTo>
                    <a:pt x="93954" y="313055"/>
                  </a:lnTo>
                  <a:lnTo>
                    <a:pt x="94538" y="312801"/>
                  </a:lnTo>
                  <a:lnTo>
                    <a:pt x="94119" y="315023"/>
                  </a:lnTo>
                  <a:lnTo>
                    <a:pt x="95135" y="312801"/>
                  </a:lnTo>
                  <a:lnTo>
                    <a:pt x="95199" y="312674"/>
                  </a:lnTo>
                  <a:lnTo>
                    <a:pt x="95110" y="314071"/>
                  </a:lnTo>
                  <a:lnTo>
                    <a:pt x="93827" y="318770"/>
                  </a:lnTo>
                  <a:lnTo>
                    <a:pt x="94894" y="315595"/>
                  </a:lnTo>
                  <a:lnTo>
                    <a:pt x="94970" y="318008"/>
                  </a:lnTo>
                  <a:lnTo>
                    <a:pt x="95770" y="315836"/>
                  </a:lnTo>
                  <a:lnTo>
                    <a:pt x="96151" y="314833"/>
                  </a:lnTo>
                  <a:lnTo>
                    <a:pt x="95732" y="315976"/>
                  </a:lnTo>
                  <a:lnTo>
                    <a:pt x="95199" y="317881"/>
                  </a:lnTo>
                  <a:lnTo>
                    <a:pt x="96075" y="315468"/>
                  </a:lnTo>
                  <a:lnTo>
                    <a:pt x="95986" y="316484"/>
                  </a:lnTo>
                  <a:lnTo>
                    <a:pt x="95872" y="316992"/>
                  </a:lnTo>
                  <a:lnTo>
                    <a:pt x="95631" y="317754"/>
                  </a:lnTo>
                  <a:lnTo>
                    <a:pt x="95516" y="318325"/>
                  </a:lnTo>
                  <a:lnTo>
                    <a:pt x="95885" y="318897"/>
                  </a:lnTo>
                  <a:lnTo>
                    <a:pt x="96354" y="315468"/>
                  </a:lnTo>
                  <a:lnTo>
                    <a:pt x="96443" y="314833"/>
                  </a:lnTo>
                  <a:lnTo>
                    <a:pt x="96634" y="313436"/>
                  </a:lnTo>
                  <a:lnTo>
                    <a:pt x="96608" y="315836"/>
                  </a:lnTo>
                  <a:lnTo>
                    <a:pt x="96342" y="316738"/>
                  </a:lnTo>
                  <a:lnTo>
                    <a:pt x="96647" y="317881"/>
                  </a:lnTo>
                  <a:lnTo>
                    <a:pt x="97993" y="315341"/>
                  </a:lnTo>
                  <a:lnTo>
                    <a:pt x="98056" y="315722"/>
                  </a:lnTo>
                  <a:lnTo>
                    <a:pt x="98183" y="316953"/>
                  </a:lnTo>
                  <a:lnTo>
                    <a:pt x="97358" y="320509"/>
                  </a:lnTo>
                  <a:lnTo>
                    <a:pt x="97802" y="320294"/>
                  </a:lnTo>
                  <a:lnTo>
                    <a:pt x="99796" y="316738"/>
                  </a:lnTo>
                  <a:lnTo>
                    <a:pt x="100368" y="317881"/>
                  </a:lnTo>
                  <a:lnTo>
                    <a:pt x="100495" y="316865"/>
                  </a:lnTo>
                  <a:lnTo>
                    <a:pt x="101942" y="312039"/>
                  </a:lnTo>
                  <a:lnTo>
                    <a:pt x="100215" y="320167"/>
                  </a:lnTo>
                  <a:lnTo>
                    <a:pt x="101041" y="318389"/>
                  </a:lnTo>
                  <a:lnTo>
                    <a:pt x="101117" y="318135"/>
                  </a:lnTo>
                  <a:lnTo>
                    <a:pt x="101066" y="318325"/>
                  </a:lnTo>
                  <a:lnTo>
                    <a:pt x="100368" y="320675"/>
                  </a:lnTo>
                  <a:lnTo>
                    <a:pt x="100571" y="320167"/>
                  </a:lnTo>
                  <a:lnTo>
                    <a:pt x="100876" y="321183"/>
                  </a:lnTo>
                  <a:lnTo>
                    <a:pt x="101485" y="320167"/>
                  </a:lnTo>
                  <a:lnTo>
                    <a:pt x="102082" y="319151"/>
                  </a:lnTo>
                  <a:lnTo>
                    <a:pt x="103301" y="317754"/>
                  </a:lnTo>
                  <a:lnTo>
                    <a:pt x="103416" y="317627"/>
                  </a:lnTo>
                  <a:lnTo>
                    <a:pt x="103009" y="318770"/>
                  </a:lnTo>
                  <a:lnTo>
                    <a:pt x="102908" y="320294"/>
                  </a:lnTo>
                  <a:lnTo>
                    <a:pt x="103593" y="319913"/>
                  </a:lnTo>
                  <a:lnTo>
                    <a:pt x="103784" y="320675"/>
                  </a:lnTo>
                  <a:lnTo>
                    <a:pt x="104051" y="319913"/>
                  </a:lnTo>
                  <a:lnTo>
                    <a:pt x="104267" y="319278"/>
                  </a:lnTo>
                  <a:lnTo>
                    <a:pt x="104419" y="319659"/>
                  </a:lnTo>
                  <a:lnTo>
                    <a:pt x="104495" y="319278"/>
                  </a:lnTo>
                  <a:lnTo>
                    <a:pt x="104851" y="317627"/>
                  </a:lnTo>
                  <a:lnTo>
                    <a:pt x="104889" y="320548"/>
                  </a:lnTo>
                  <a:lnTo>
                    <a:pt x="105981" y="319659"/>
                  </a:lnTo>
                  <a:lnTo>
                    <a:pt x="107124" y="318516"/>
                  </a:lnTo>
                  <a:lnTo>
                    <a:pt x="107302" y="320675"/>
                  </a:lnTo>
                  <a:lnTo>
                    <a:pt x="107175" y="320675"/>
                  </a:lnTo>
                  <a:lnTo>
                    <a:pt x="106845" y="321437"/>
                  </a:lnTo>
                  <a:lnTo>
                    <a:pt x="106768" y="321945"/>
                  </a:lnTo>
                  <a:lnTo>
                    <a:pt x="107886" y="320865"/>
                  </a:lnTo>
                  <a:lnTo>
                    <a:pt x="107988" y="320675"/>
                  </a:lnTo>
                  <a:lnTo>
                    <a:pt x="108280" y="319532"/>
                  </a:lnTo>
                  <a:lnTo>
                    <a:pt x="108242" y="319405"/>
                  </a:lnTo>
                  <a:lnTo>
                    <a:pt x="108407" y="318516"/>
                  </a:lnTo>
                  <a:lnTo>
                    <a:pt x="108559" y="317627"/>
                  </a:lnTo>
                  <a:lnTo>
                    <a:pt x="108927" y="316611"/>
                  </a:lnTo>
                  <a:lnTo>
                    <a:pt x="109613" y="315214"/>
                  </a:lnTo>
                  <a:lnTo>
                    <a:pt x="109816" y="315214"/>
                  </a:lnTo>
                  <a:lnTo>
                    <a:pt x="109016" y="316738"/>
                  </a:lnTo>
                  <a:lnTo>
                    <a:pt x="108813" y="318643"/>
                  </a:lnTo>
                  <a:lnTo>
                    <a:pt x="108572" y="320268"/>
                  </a:lnTo>
                  <a:lnTo>
                    <a:pt x="109220" y="318135"/>
                  </a:lnTo>
                  <a:lnTo>
                    <a:pt x="108483" y="322326"/>
                  </a:lnTo>
                  <a:lnTo>
                    <a:pt x="109486" y="318135"/>
                  </a:lnTo>
                  <a:lnTo>
                    <a:pt x="110185" y="315214"/>
                  </a:lnTo>
                  <a:lnTo>
                    <a:pt x="110604" y="313436"/>
                  </a:lnTo>
                  <a:lnTo>
                    <a:pt x="110490" y="315087"/>
                  </a:lnTo>
                  <a:lnTo>
                    <a:pt x="110375" y="316484"/>
                  </a:lnTo>
                  <a:lnTo>
                    <a:pt x="110045" y="317627"/>
                  </a:lnTo>
                  <a:lnTo>
                    <a:pt x="110439" y="317119"/>
                  </a:lnTo>
                  <a:lnTo>
                    <a:pt x="111099" y="315468"/>
                  </a:lnTo>
                  <a:lnTo>
                    <a:pt x="111188" y="316103"/>
                  </a:lnTo>
                  <a:lnTo>
                    <a:pt x="110591" y="318643"/>
                  </a:lnTo>
                  <a:lnTo>
                    <a:pt x="111760" y="315468"/>
                  </a:lnTo>
                  <a:lnTo>
                    <a:pt x="112128" y="314452"/>
                  </a:lnTo>
                  <a:lnTo>
                    <a:pt x="111671" y="317119"/>
                  </a:lnTo>
                  <a:lnTo>
                    <a:pt x="111315" y="317881"/>
                  </a:lnTo>
                  <a:lnTo>
                    <a:pt x="111099" y="317881"/>
                  </a:lnTo>
                  <a:lnTo>
                    <a:pt x="110756" y="318490"/>
                  </a:lnTo>
                  <a:lnTo>
                    <a:pt x="110185" y="321818"/>
                  </a:lnTo>
                  <a:lnTo>
                    <a:pt x="110451" y="321056"/>
                  </a:lnTo>
                  <a:lnTo>
                    <a:pt x="110553" y="321564"/>
                  </a:lnTo>
                  <a:lnTo>
                    <a:pt x="110578" y="322592"/>
                  </a:lnTo>
                  <a:lnTo>
                    <a:pt x="110591" y="322021"/>
                  </a:lnTo>
                  <a:lnTo>
                    <a:pt x="110718" y="323088"/>
                  </a:lnTo>
                  <a:lnTo>
                    <a:pt x="110820" y="322199"/>
                  </a:lnTo>
                  <a:lnTo>
                    <a:pt x="111074" y="321437"/>
                  </a:lnTo>
                  <a:lnTo>
                    <a:pt x="111213" y="321056"/>
                  </a:lnTo>
                  <a:lnTo>
                    <a:pt x="113220" y="315214"/>
                  </a:lnTo>
                  <a:lnTo>
                    <a:pt x="112090" y="320929"/>
                  </a:lnTo>
                  <a:lnTo>
                    <a:pt x="112039" y="321183"/>
                  </a:lnTo>
                  <a:lnTo>
                    <a:pt x="112153" y="320929"/>
                  </a:lnTo>
                  <a:lnTo>
                    <a:pt x="113919" y="316738"/>
                  </a:lnTo>
                  <a:lnTo>
                    <a:pt x="112191" y="320827"/>
                  </a:lnTo>
                  <a:lnTo>
                    <a:pt x="113106" y="319151"/>
                  </a:lnTo>
                  <a:lnTo>
                    <a:pt x="112204" y="322122"/>
                  </a:lnTo>
                  <a:lnTo>
                    <a:pt x="111836" y="323354"/>
                  </a:lnTo>
                  <a:lnTo>
                    <a:pt x="112204" y="322160"/>
                  </a:lnTo>
                  <a:lnTo>
                    <a:pt x="112090" y="323469"/>
                  </a:lnTo>
                  <a:lnTo>
                    <a:pt x="111975" y="324358"/>
                  </a:lnTo>
                  <a:lnTo>
                    <a:pt x="111760" y="324993"/>
                  </a:lnTo>
                  <a:lnTo>
                    <a:pt x="112725" y="322580"/>
                  </a:lnTo>
                  <a:lnTo>
                    <a:pt x="111671" y="327025"/>
                  </a:lnTo>
                  <a:lnTo>
                    <a:pt x="113055" y="323469"/>
                  </a:lnTo>
                  <a:lnTo>
                    <a:pt x="112801" y="324485"/>
                  </a:lnTo>
                  <a:lnTo>
                    <a:pt x="113042" y="324104"/>
                  </a:lnTo>
                  <a:lnTo>
                    <a:pt x="113258" y="323469"/>
                  </a:lnTo>
                  <a:lnTo>
                    <a:pt x="113398" y="323088"/>
                  </a:lnTo>
                  <a:lnTo>
                    <a:pt x="113626" y="322580"/>
                  </a:lnTo>
                  <a:lnTo>
                    <a:pt x="114833" y="319913"/>
                  </a:lnTo>
                  <a:lnTo>
                    <a:pt x="113461" y="327533"/>
                  </a:lnTo>
                  <a:lnTo>
                    <a:pt x="115544" y="323215"/>
                  </a:lnTo>
                  <a:lnTo>
                    <a:pt x="116738" y="321437"/>
                  </a:lnTo>
                  <a:lnTo>
                    <a:pt x="117259" y="319913"/>
                  </a:lnTo>
                  <a:lnTo>
                    <a:pt x="117513" y="319151"/>
                  </a:lnTo>
                  <a:lnTo>
                    <a:pt x="117551" y="319024"/>
                  </a:lnTo>
                  <a:lnTo>
                    <a:pt x="117817" y="318262"/>
                  </a:lnTo>
                  <a:lnTo>
                    <a:pt x="118897" y="316738"/>
                  </a:lnTo>
                  <a:lnTo>
                    <a:pt x="118668" y="318389"/>
                  </a:lnTo>
                  <a:lnTo>
                    <a:pt x="117716" y="320294"/>
                  </a:lnTo>
                  <a:lnTo>
                    <a:pt x="117640" y="321818"/>
                  </a:lnTo>
                  <a:lnTo>
                    <a:pt x="117970" y="321564"/>
                  </a:lnTo>
                  <a:lnTo>
                    <a:pt x="118605" y="320548"/>
                  </a:lnTo>
                  <a:lnTo>
                    <a:pt x="118351" y="321310"/>
                  </a:lnTo>
                  <a:lnTo>
                    <a:pt x="117944" y="323215"/>
                  </a:lnTo>
                  <a:lnTo>
                    <a:pt x="118275" y="323088"/>
                  </a:lnTo>
                  <a:lnTo>
                    <a:pt x="118770" y="321183"/>
                  </a:lnTo>
                  <a:lnTo>
                    <a:pt x="118783" y="320548"/>
                  </a:lnTo>
                  <a:lnTo>
                    <a:pt x="118960" y="320040"/>
                  </a:lnTo>
                  <a:lnTo>
                    <a:pt x="120078" y="316738"/>
                  </a:lnTo>
                  <a:close/>
                </a:path>
                <a:path w="365759" h="370204">
                  <a:moveTo>
                    <a:pt x="120116" y="313817"/>
                  </a:moveTo>
                  <a:lnTo>
                    <a:pt x="119138" y="317373"/>
                  </a:lnTo>
                  <a:lnTo>
                    <a:pt x="119443" y="316611"/>
                  </a:lnTo>
                  <a:lnTo>
                    <a:pt x="119761" y="316103"/>
                  </a:lnTo>
                  <a:lnTo>
                    <a:pt x="119875" y="315722"/>
                  </a:lnTo>
                  <a:lnTo>
                    <a:pt x="120116" y="313817"/>
                  </a:lnTo>
                  <a:close/>
                </a:path>
                <a:path w="365759" h="370204">
                  <a:moveTo>
                    <a:pt x="120535" y="320865"/>
                  </a:moveTo>
                  <a:lnTo>
                    <a:pt x="119964" y="322707"/>
                  </a:lnTo>
                  <a:lnTo>
                    <a:pt x="119164" y="324472"/>
                  </a:lnTo>
                  <a:lnTo>
                    <a:pt x="119621" y="324104"/>
                  </a:lnTo>
                  <a:lnTo>
                    <a:pt x="120459" y="321564"/>
                  </a:lnTo>
                  <a:lnTo>
                    <a:pt x="120535" y="320865"/>
                  </a:lnTo>
                  <a:close/>
                </a:path>
                <a:path w="365759" h="370204">
                  <a:moveTo>
                    <a:pt x="120713" y="320294"/>
                  </a:moveTo>
                  <a:lnTo>
                    <a:pt x="120561" y="320421"/>
                  </a:lnTo>
                  <a:lnTo>
                    <a:pt x="120535" y="320865"/>
                  </a:lnTo>
                  <a:lnTo>
                    <a:pt x="120713" y="320294"/>
                  </a:lnTo>
                  <a:close/>
                </a:path>
                <a:path w="365759" h="370204">
                  <a:moveTo>
                    <a:pt x="121627" y="314833"/>
                  </a:moveTo>
                  <a:lnTo>
                    <a:pt x="117690" y="325107"/>
                  </a:lnTo>
                  <a:lnTo>
                    <a:pt x="118237" y="324358"/>
                  </a:lnTo>
                  <a:lnTo>
                    <a:pt x="119062" y="322580"/>
                  </a:lnTo>
                  <a:lnTo>
                    <a:pt x="119532" y="321945"/>
                  </a:lnTo>
                  <a:lnTo>
                    <a:pt x="119227" y="323469"/>
                  </a:lnTo>
                  <a:lnTo>
                    <a:pt x="118706" y="324358"/>
                  </a:lnTo>
                  <a:lnTo>
                    <a:pt x="118275" y="325374"/>
                  </a:lnTo>
                  <a:lnTo>
                    <a:pt x="118833" y="324739"/>
                  </a:lnTo>
                  <a:lnTo>
                    <a:pt x="118960" y="324637"/>
                  </a:lnTo>
                  <a:lnTo>
                    <a:pt x="119646" y="321818"/>
                  </a:lnTo>
                  <a:lnTo>
                    <a:pt x="119811" y="321183"/>
                  </a:lnTo>
                  <a:lnTo>
                    <a:pt x="120142" y="320675"/>
                  </a:lnTo>
                  <a:lnTo>
                    <a:pt x="120256" y="320421"/>
                  </a:lnTo>
                  <a:lnTo>
                    <a:pt x="121627" y="314833"/>
                  </a:lnTo>
                  <a:close/>
                </a:path>
                <a:path w="365759" h="370204">
                  <a:moveTo>
                    <a:pt x="122186" y="322186"/>
                  </a:moveTo>
                  <a:lnTo>
                    <a:pt x="121894" y="322541"/>
                  </a:lnTo>
                  <a:lnTo>
                    <a:pt x="120815" y="325831"/>
                  </a:lnTo>
                  <a:lnTo>
                    <a:pt x="121348" y="325018"/>
                  </a:lnTo>
                  <a:lnTo>
                    <a:pt x="121653" y="324180"/>
                  </a:lnTo>
                  <a:lnTo>
                    <a:pt x="122186" y="322186"/>
                  </a:lnTo>
                  <a:close/>
                </a:path>
                <a:path w="365759" h="370204">
                  <a:moveTo>
                    <a:pt x="122453" y="318884"/>
                  </a:moveTo>
                  <a:lnTo>
                    <a:pt x="122186" y="318706"/>
                  </a:lnTo>
                  <a:lnTo>
                    <a:pt x="121272" y="320751"/>
                  </a:lnTo>
                  <a:lnTo>
                    <a:pt x="121424" y="320001"/>
                  </a:lnTo>
                  <a:lnTo>
                    <a:pt x="121742" y="319151"/>
                  </a:lnTo>
                  <a:lnTo>
                    <a:pt x="121932" y="318541"/>
                  </a:lnTo>
                  <a:lnTo>
                    <a:pt x="121272" y="320090"/>
                  </a:lnTo>
                  <a:lnTo>
                    <a:pt x="120205" y="322872"/>
                  </a:lnTo>
                  <a:lnTo>
                    <a:pt x="119481" y="325958"/>
                  </a:lnTo>
                  <a:lnTo>
                    <a:pt x="120650" y="322834"/>
                  </a:lnTo>
                  <a:lnTo>
                    <a:pt x="121564" y="320421"/>
                  </a:lnTo>
                  <a:lnTo>
                    <a:pt x="121856" y="320065"/>
                  </a:lnTo>
                  <a:lnTo>
                    <a:pt x="121577" y="321564"/>
                  </a:lnTo>
                  <a:lnTo>
                    <a:pt x="121183" y="322783"/>
                  </a:lnTo>
                  <a:lnTo>
                    <a:pt x="121488" y="321945"/>
                  </a:lnTo>
                  <a:lnTo>
                    <a:pt x="121259" y="323583"/>
                  </a:lnTo>
                  <a:lnTo>
                    <a:pt x="121932" y="321525"/>
                  </a:lnTo>
                  <a:lnTo>
                    <a:pt x="122453" y="318884"/>
                  </a:lnTo>
                  <a:close/>
                </a:path>
                <a:path w="365759" h="370204">
                  <a:moveTo>
                    <a:pt x="243852" y="335826"/>
                  </a:moveTo>
                  <a:lnTo>
                    <a:pt x="243535" y="337604"/>
                  </a:lnTo>
                  <a:lnTo>
                    <a:pt x="243611" y="337451"/>
                  </a:lnTo>
                  <a:lnTo>
                    <a:pt x="243852" y="335826"/>
                  </a:lnTo>
                  <a:close/>
                </a:path>
                <a:path w="365759" h="370204">
                  <a:moveTo>
                    <a:pt x="334848" y="339902"/>
                  </a:moveTo>
                  <a:lnTo>
                    <a:pt x="334683" y="340144"/>
                  </a:lnTo>
                  <a:lnTo>
                    <a:pt x="334848" y="339902"/>
                  </a:lnTo>
                  <a:close/>
                </a:path>
                <a:path w="365759" h="370204">
                  <a:moveTo>
                    <a:pt x="337337" y="344322"/>
                  </a:moveTo>
                  <a:lnTo>
                    <a:pt x="337261" y="344563"/>
                  </a:lnTo>
                  <a:lnTo>
                    <a:pt x="337299" y="344741"/>
                  </a:lnTo>
                  <a:lnTo>
                    <a:pt x="337337" y="344487"/>
                  </a:lnTo>
                  <a:lnTo>
                    <a:pt x="337337" y="344322"/>
                  </a:lnTo>
                  <a:close/>
                </a:path>
                <a:path w="365759" h="370204">
                  <a:moveTo>
                    <a:pt x="338556" y="348005"/>
                  </a:moveTo>
                  <a:lnTo>
                    <a:pt x="338429" y="348208"/>
                  </a:lnTo>
                  <a:lnTo>
                    <a:pt x="338328" y="348411"/>
                  </a:lnTo>
                  <a:lnTo>
                    <a:pt x="338277" y="348703"/>
                  </a:lnTo>
                  <a:lnTo>
                    <a:pt x="338480" y="348310"/>
                  </a:lnTo>
                  <a:lnTo>
                    <a:pt x="338556" y="348005"/>
                  </a:lnTo>
                  <a:close/>
                </a:path>
                <a:path w="365759" h="370204">
                  <a:moveTo>
                    <a:pt x="348602" y="352983"/>
                  </a:moveTo>
                  <a:lnTo>
                    <a:pt x="348564" y="351866"/>
                  </a:lnTo>
                  <a:lnTo>
                    <a:pt x="348284" y="352958"/>
                  </a:lnTo>
                  <a:lnTo>
                    <a:pt x="348513" y="352717"/>
                  </a:lnTo>
                  <a:lnTo>
                    <a:pt x="348602" y="352983"/>
                  </a:lnTo>
                  <a:close/>
                </a:path>
                <a:path w="365759" h="370204">
                  <a:moveTo>
                    <a:pt x="348640" y="353187"/>
                  </a:moveTo>
                  <a:lnTo>
                    <a:pt x="348627" y="353060"/>
                  </a:lnTo>
                  <a:lnTo>
                    <a:pt x="348627" y="353415"/>
                  </a:lnTo>
                  <a:lnTo>
                    <a:pt x="348640" y="353187"/>
                  </a:lnTo>
                  <a:close/>
                </a:path>
                <a:path w="365759" h="370204">
                  <a:moveTo>
                    <a:pt x="354457" y="350012"/>
                  </a:moveTo>
                  <a:lnTo>
                    <a:pt x="353974" y="351345"/>
                  </a:lnTo>
                  <a:lnTo>
                    <a:pt x="354177" y="350989"/>
                  </a:lnTo>
                  <a:lnTo>
                    <a:pt x="354304" y="350532"/>
                  </a:lnTo>
                  <a:lnTo>
                    <a:pt x="354457" y="350012"/>
                  </a:lnTo>
                  <a:close/>
                </a:path>
                <a:path w="365759" h="370204">
                  <a:moveTo>
                    <a:pt x="357733" y="351701"/>
                  </a:moveTo>
                  <a:lnTo>
                    <a:pt x="357670" y="351548"/>
                  </a:lnTo>
                  <a:lnTo>
                    <a:pt x="356958" y="354406"/>
                  </a:lnTo>
                  <a:lnTo>
                    <a:pt x="356641" y="355650"/>
                  </a:lnTo>
                  <a:lnTo>
                    <a:pt x="356958" y="354495"/>
                  </a:lnTo>
                  <a:lnTo>
                    <a:pt x="357162" y="353936"/>
                  </a:lnTo>
                  <a:lnTo>
                    <a:pt x="357289" y="353733"/>
                  </a:lnTo>
                  <a:lnTo>
                    <a:pt x="357733" y="351701"/>
                  </a:lnTo>
                  <a:close/>
                </a:path>
                <a:path w="365759" h="370204">
                  <a:moveTo>
                    <a:pt x="360616" y="369049"/>
                  </a:moveTo>
                  <a:lnTo>
                    <a:pt x="360514" y="369176"/>
                  </a:lnTo>
                  <a:lnTo>
                    <a:pt x="360387" y="369379"/>
                  </a:lnTo>
                  <a:lnTo>
                    <a:pt x="360248" y="369900"/>
                  </a:lnTo>
                  <a:lnTo>
                    <a:pt x="360337" y="369735"/>
                  </a:lnTo>
                  <a:lnTo>
                    <a:pt x="360464" y="369443"/>
                  </a:lnTo>
                  <a:lnTo>
                    <a:pt x="360616" y="369049"/>
                  </a:lnTo>
                  <a:close/>
                </a:path>
                <a:path w="365759" h="370204">
                  <a:moveTo>
                    <a:pt x="364972" y="366026"/>
                  </a:moveTo>
                  <a:lnTo>
                    <a:pt x="364705" y="366369"/>
                  </a:lnTo>
                  <a:lnTo>
                    <a:pt x="363753" y="369709"/>
                  </a:lnTo>
                  <a:lnTo>
                    <a:pt x="364236" y="368871"/>
                  </a:lnTo>
                  <a:lnTo>
                    <a:pt x="364528" y="368020"/>
                  </a:lnTo>
                  <a:lnTo>
                    <a:pt x="364972" y="366026"/>
                  </a:lnTo>
                  <a:close/>
                </a:path>
                <a:path w="365759" h="370204">
                  <a:moveTo>
                    <a:pt x="365137" y="362686"/>
                  </a:moveTo>
                  <a:lnTo>
                    <a:pt x="364858" y="362521"/>
                  </a:lnTo>
                  <a:lnTo>
                    <a:pt x="364032" y="364591"/>
                  </a:lnTo>
                  <a:lnTo>
                    <a:pt x="364147" y="363842"/>
                  </a:lnTo>
                  <a:lnTo>
                    <a:pt x="364426" y="362978"/>
                  </a:lnTo>
                  <a:lnTo>
                    <a:pt x="364604" y="362356"/>
                  </a:lnTo>
                  <a:lnTo>
                    <a:pt x="363994" y="363931"/>
                  </a:lnTo>
                  <a:lnTo>
                    <a:pt x="363054" y="366750"/>
                  </a:lnTo>
                  <a:lnTo>
                    <a:pt x="362419" y="369874"/>
                  </a:lnTo>
                  <a:lnTo>
                    <a:pt x="363486" y="366699"/>
                  </a:lnTo>
                  <a:lnTo>
                    <a:pt x="364299" y="364248"/>
                  </a:lnTo>
                  <a:lnTo>
                    <a:pt x="364578" y="363893"/>
                  </a:lnTo>
                  <a:lnTo>
                    <a:pt x="364350" y="365404"/>
                  </a:lnTo>
                  <a:lnTo>
                    <a:pt x="364007" y="366636"/>
                  </a:lnTo>
                  <a:lnTo>
                    <a:pt x="364286" y="365785"/>
                  </a:lnTo>
                  <a:lnTo>
                    <a:pt x="364096" y="367436"/>
                  </a:lnTo>
                  <a:lnTo>
                    <a:pt x="364718" y="365340"/>
                  </a:lnTo>
                  <a:lnTo>
                    <a:pt x="365137" y="36268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3695362" y="10944535"/>
              <a:ext cx="375920" cy="92075"/>
            </a:xfrm>
            <a:custGeom>
              <a:avLst/>
              <a:gdLst/>
              <a:ahLst/>
              <a:cxnLst/>
              <a:rect l="l" t="t" r="r" b="b"/>
              <a:pathLst>
                <a:path w="375919" h="92075">
                  <a:moveTo>
                    <a:pt x="2082" y="23685"/>
                  </a:moveTo>
                  <a:lnTo>
                    <a:pt x="2006" y="22250"/>
                  </a:lnTo>
                  <a:lnTo>
                    <a:pt x="1892" y="22987"/>
                  </a:lnTo>
                  <a:lnTo>
                    <a:pt x="1536" y="24130"/>
                  </a:lnTo>
                  <a:lnTo>
                    <a:pt x="1435" y="25019"/>
                  </a:lnTo>
                  <a:lnTo>
                    <a:pt x="1562" y="25781"/>
                  </a:lnTo>
                  <a:lnTo>
                    <a:pt x="2082" y="23685"/>
                  </a:lnTo>
                  <a:close/>
                </a:path>
                <a:path w="375919" h="92075">
                  <a:moveTo>
                    <a:pt x="2425" y="24155"/>
                  </a:moveTo>
                  <a:lnTo>
                    <a:pt x="2171" y="24892"/>
                  </a:lnTo>
                  <a:lnTo>
                    <a:pt x="2374" y="24384"/>
                  </a:lnTo>
                  <a:lnTo>
                    <a:pt x="2425" y="24155"/>
                  </a:lnTo>
                  <a:close/>
                </a:path>
                <a:path w="375919" h="92075">
                  <a:moveTo>
                    <a:pt x="4775" y="6731"/>
                  </a:moveTo>
                  <a:lnTo>
                    <a:pt x="4368" y="8890"/>
                  </a:lnTo>
                  <a:lnTo>
                    <a:pt x="4775" y="6731"/>
                  </a:lnTo>
                  <a:close/>
                </a:path>
                <a:path w="375919" h="92075">
                  <a:moveTo>
                    <a:pt x="9855" y="28511"/>
                  </a:moveTo>
                  <a:lnTo>
                    <a:pt x="9245" y="30099"/>
                  </a:lnTo>
                  <a:lnTo>
                    <a:pt x="9702" y="30226"/>
                  </a:lnTo>
                  <a:lnTo>
                    <a:pt x="9855" y="28511"/>
                  </a:lnTo>
                  <a:close/>
                </a:path>
                <a:path w="375919" h="92075">
                  <a:moveTo>
                    <a:pt x="13538" y="23634"/>
                  </a:moveTo>
                  <a:lnTo>
                    <a:pt x="13271" y="25704"/>
                  </a:lnTo>
                  <a:lnTo>
                    <a:pt x="12700" y="26377"/>
                  </a:lnTo>
                  <a:lnTo>
                    <a:pt x="13284" y="26263"/>
                  </a:lnTo>
                  <a:lnTo>
                    <a:pt x="13373" y="25438"/>
                  </a:lnTo>
                  <a:lnTo>
                    <a:pt x="13538" y="23634"/>
                  </a:lnTo>
                  <a:close/>
                </a:path>
                <a:path w="375919" h="92075">
                  <a:moveTo>
                    <a:pt x="14173" y="20447"/>
                  </a:moveTo>
                  <a:lnTo>
                    <a:pt x="13766" y="22987"/>
                  </a:lnTo>
                  <a:lnTo>
                    <a:pt x="13843" y="22860"/>
                  </a:lnTo>
                  <a:lnTo>
                    <a:pt x="13970" y="22479"/>
                  </a:lnTo>
                  <a:lnTo>
                    <a:pt x="13957" y="22669"/>
                  </a:lnTo>
                  <a:lnTo>
                    <a:pt x="14071" y="22479"/>
                  </a:lnTo>
                  <a:lnTo>
                    <a:pt x="14147" y="22352"/>
                  </a:lnTo>
                  <a:lnTo>
                    <a:pt x="14173" y="20447"/>
                  </a:lnTo>
                  <a:close/>
                </a:path>
                <a:path w="375919" h="92075">
                  <a:moveTo>
                    <a:pt x="18580" y="25146"/>
                  </a:moveTo>
                  <a:lnTo>
                    <a:pt x="18427" y="25781"/>
                  </a:lnTo>
                  <a:lnTo>
                    <a:pt x="18580" y="25146"/>
                  </a:lnTo>
                  <a:close/>
                </a:path>
                <a:path w="375919" h="92075">
                  <a:moveTo>
                    <a:pt x="18757" y="23825"/>
                  </a:moveTo>
                  <a:lnTo>
                    <a:pt x="18580" y="25146"/>
                  </a:lnTo>
                  <a:lnTo>
                    <a:pt x="18707" y="24638"/>
                  </a:lnTo>
                  <a:lnTo>
                    <a:pt x="18757" y="23825"/>
                  </a:lnTo>
                  <a:close/>
                </a:path>
                <a:path w="375919" h="92075">
                  <a:moveTo>
                    <a:pt x="19291" y="6451"/>
                  </a:moveTo>
                  <a:lnTo>
                    <a:pt x="19050" y="6985"/>
                  </a:lnTo>
                  <a:lnTo>
                    <a:pt x="19291" y="6451"/>
                  </a:lnTo>
                  <a:close/>
                </a:path>
                <a:path w="375919" h="92075">
                  <a:moveTo>
                    <a:pt x="19659" y="5588"/>
                  </a:moveTo>
                  <a:lnTo>
                    <a:pt x="19545" y="5842"/>
                  </a:lnTo>
                  <a:lnTo>
                    <a:pt x="19469" y="6350"/>
                  </a:lnTo>
                  <a:lnTo>
                    <a:pt x="19659" y="5588"/>
                  </a:lnTo>
                  <a:close/>
                </a:path>
                <a:path w="375919" h="92075">
                  <a:moveTo>
                    <a:pt x="24447" y="27305"/>
                  </a:moveTo>
                  <a:lnTo>
                    <a:pt x="24180" y="29591"/>
                  </a:lnTo>
                  <a:lnTo>
                    <a:pt x="24295" y="30353"/>
                  </a:lnTo>
                  <a:lnTo>
                    <a:pt x="24447" y="27305"/>
                  </a:lnTo>
                  <a:close/>
                </a:path>
                <a:path w="375919" h="92075">
                  <a:moveTo>
                    <a:pt x="26568" y="254"/>
                  </a:moveTo>
                  <a:lnTo>
                    <a:pt x="25857" y="2286"/>
                  </a:lnTo>
                  <a:lnTo>
                    <a:pt x="24574" y="6477"/>
                  </a:lnTo>
                  <a:lnTo>
                    <a:pt x="24790" y="6502"/>
                  </a:lnTo>
                  <a:lnTo>
                    <a:pt x="25234" y="6604"/>
                  </a:lnTo>
                  <a:lnTo>
                    <a:pt x="25501" y="6769"/>
                  </a:lnTo>
                  <a:lnTo>
                    <a:pt x="25717" y="5842"/>
                  </a:lnTo>
                  <a:lnTo>
                    <a:pt x="25742" y="6007"/>
                  </a:lnTo>
                  <a:lnTo>
                    <a:pt x="25768" y="5842"/>
                  </a:lnTo>
                  <a:lnTo>
                    <a:pt x="25895" y="5080"/>
                  </a:lnTo>
                  <a:lnTo>
                    <a:pt x="25768" y="4064"/>
                  </a:lnTo>
                  <a:lnTo>
                    <a:pt x="25692" y="3937"/>
                  </a:lnTo>
                  <a:lnTo>
                    <a:pt x="25755" y="3302"/>
                  </a:lnTo>
                  <a:lnTo>
                    <a:pt x="26568" y="254"/>
                  </a:lnTo>
                  <a:close/>
                </a:path>
                <a:path w="375919" h="92075">
                  <a:moveTo>
                    <a:pt x="34493" y="30010"/>
                  </a:moveTo>
                  <a:lnTo>
                    <a:pt x="34302" y="30632"/>
                  </a:lnTo>
                  <a:lnTo>
                    <a:pt x="34493" y="30010"/>
                  </a:lnTo>
                  <a:close/>
                </a:path>
                <a:path w="375919" h="92075">
                  <a:moveTo>
                    <a:pt x="35636" y="29476"/>
                  </a:moveTo>
                  <a:lnTo>
                    <a:pt x="35458" y="29819"/>
                  </a:lnTo>
                  <a:lnTo>
                    <a:pt x="35636" y="29476"/>
                  </a:lnTo>
                  <a:close/>
                </a:path>
                <a:path w="375919" h="92075">
                  <a:moveTo>
                    <a:pt x="37465" y="29667"/>
                  </a:moveTo>
                  <a:lnTo>
                    <a:pt x="36817" y="31496"/>
                  </a:lnTo>
                  <a:lnTo>
                    <a:pt x="37096" y="30721"/>
                  </a:lnTo>
                  <a:lnTo>
                    <a:pt x="37350" y="30327"/>
                  </a:lnTo>
                  <a:lnTo>
                    <a:pt x="37465" y="29667"/>
                  </a:lnTo>
                  <a:close/>
                </a:path>
                <a:path w="375919" h="92075">
                  <a:moveTo>
                    <a:pt x="41719" y="4038"/>
                  </a:moveTo>
                  <a:lnTo>
                    <a:pt x="41198" y="4876"/>
                  </a:lnTo>
                  <a:lnTo>
                    <a:pt x="41338" y="5092"/>
                  </a:lnTo>
                  <a:lnTo>
                    <a:pt x="41719" y="4038"/>
                  </a:lnTo>
                  <a:close/>
                </a:path>
                <a:path w="375919" h="92075">
                  <a:moveTo>
                    <a:pt x="41973" y="27965"/>
                  </a:moveTo>
                  <a:lnTo>
                    <a:pt x="41541" y="29337"/>
                  </a:lnTo>
                  <a:lnTo>
                    <a:pt x="41732" y="29083"/>
                  </a:lnTo>
                  <a:lnTo>
                    <a:pt x="41846" y="28829"/>
                  </a:lnTo>
                  <a:lnTo>
                    <a:pt x="41973" y="27965"/>
                  </a:lnTo>
                  <a:close/>
                </a:path>
                <a:path w="375919" h="92075">
                  <a:moveTo>
                    <a:pt x="42125" y="28575"/>
                  </a:moveTo>
                  <a:lnTo>
                    <a:pt x="41935" y="28829"/>
                  </a:lnTo>
                  <a:lnTo>
                    <a:pt x="41808" y="29083"/>
                  </a:lnTo>
                  <a:lnTo>
                    <a:pt x="41592" y="30607"/>
                  </a:lnTo>
                  <a:lnTo>
                    <a:pt x="42125" y="28575"/>
                  </a:lnTo>
                  <a:close/>
                </a:path>
                <a:path w="375919" h="92075">
                  <a:moveTo>
                    <a:pt x="59283" y="35496"/>
                  </a:moveTo>
                  <a:lnTo>
                    <a:pt x="59143" y="37084"/>
                  </a:lnTo>
                  <a:lnTo>
                    <a:pt x="59270" y="36385"/>
                  </a:lnTo>
                  <a:lnTo>
                    <a:pt x="59283" y="35496"/>
                  </a:lnTo>
                  <a:close/>
                </a:path>
                <a:path w="375919" h="92075">
                  <a:moveTo>
                    <a:pt x="60807" y="12230"/>
                  </a:moveTo>
                  <a:lnTo>
                    <a:pt x="59804" y="12738"/>
                  </a:lnTo>
                  <a:lnTo>
                    <a:pt x="59791" y="15722"/>
                  </a:lnTo>
                  <a:lnTo>
                    <a:pt x="59956" y="14579"/>
                  </a:lnTo>
                  <a:lnTo>
                    <a:pt x="60807" y="12230"/>
                  </a:lnTo>
                  <a:close/>
                </a:path>
                <a:path w="375919" h="92075">
                  <a:moveTo>
                    <a:pt x="66294" y="16522"/>
                  </a:moveTo>
                  <a:lnTo>
                    <a:pt x="66179" y="16764"/>
                  </a:lnTo>
                  <a:lnTo>
                    <a:pt x="65747" y="18211"/>
                  </a:lnTo>
                  <a:lnTo>
                    <a:pt x="65874" y="17907"/>
                  </a:lnTo>
                  <a:lnTo>
                    <a:pt x="66294" y="16522"/>
                  </a:lnTo>
                  <a:close/>
                </a:path>
                <a:path w="375919" h="92075">
                  <a:moveTo>
                    <a:pt x="67779" y="13462"/>
                  </a:moveTo>
                  <a:lnTo>
                    <a:pt x="67513" y="13462"/>
                  </a:lnTo>
                  <a:lnTo>
                    <a:pt x="66827" y="13589"/>
                  </a:lnTo>
                  <a:lnTo>
                    <a:pt x="66294" y="15621"/>
                  </a:lnTo>
                  <a:lnTo>
                    <a:pt x="66522" y="15113"/>
                  </a:lnTo>
                  <a:lnTo>
                    <a:pt x="66802" y="14224"/>
                  </a:lnTo>
                  <a:lnTo>
                    <a:pt x="66738" y="14986"/>
                  </a:lnTo>
                  <a:lnTo>
                    <a:pt x="66294" y="16522"/>
                  </a:lnTo>
                  <a:lnTo>
                    <a:pt x="67068" y="15240"/>
                  </a:lnTo>
                  <a:lnTo>
                    <a:pt x="67475" y="14224"/>
                  </a:lnTo>
                  <a:lnTo>
                    <a:pt x="67779" y="13462"/>
                  </a:lnTo>
                  <a:close/>
                </a:path>
                <a:path w="375919" h="92075">
                  <a:moveTo>
                    <a:pt x="68719" y="13957"/>
                  </a:moveTo>
                  <a:lnTo>
                    <a:pt x="68656" y="12865"/>
                  </a:lnTo>
                  <a:lnTo>
                    <a:pt x="68186" y="14427"/>
                  </a:lnTo>
                  <a:lnTo>
                    <a:pt x="68351" y="14693"/>
                  </a:lnTo>
                  <a:lnTo>
                    <a:pt x="68313" y="15989"/>
                  </a:lnTo>
                  <a:lnTo>
                    <a:pt x="68503" y="15608"/>
                  </a:lnTo>
                  <a:lnTo>
                    <a:pt x="68719" y="13957"/>
                  </a:lnTo>
                  <a:close/>
                </a:path>
                <a:path w="375919" h="92075">
                  <a:moveTo>
                    <a:pt x="70485" y="19189"/>
                  </a:moveTo>
                  <a:lnTo>
                    <a:pt x="70116" y="20574"/>
                  </a:lnTo>
                  <a:lnTo>
                    <a:pt x="70332" y="20320"/>
                  </a:lnTo>
                  <a:lnTo>
                    <a:pt x="70485" y="19189"/>
                  </a:lnTo>
                  <a:close/>
                </a:path>
                <a:path w="375919" h="92075">
                  <a:moveTo>
                    <a:pt x="71069" y="16510"/>
                  </a:moveTo>
                  <a:lnTo>
                    <a:pt x="70751" y="16891"/>
                  </a:lnTo>
                  <a:lnTo>
                    <a:pt x="70485" y="19189"/>
                  </a:lnTo>
                  <a:lnTo>
                    <a:pt x="70777" y="18034"/>
                  </a:lnTo>
                  <a:lnTo>
                    <a:pt x="70650" y="19177"/>
                  </a:lnTo>
                  <a:lnTo>
                    <a:pt x="70853" y="17907"/>
                  </a:lnTo>
                  <a:lnTo>
                    <a:pt x="71069" y="16510"/>
                  </a:lnTo>
                  <a:close/>
                </a:path>
                <a:path w="375919" h="92075">
                  <a:moveTo>
                    <a:pt x="71780" y="38354"/>
                  </a:moveTo>
                  <a:lnTo>
                    <a:pt x="71450" y="39243"/>
                  </a:lnTo>
                  <a:lnTo>
                    <a:pt x="71640" y="38900"/>
                  </a:lnTo>
                  <a:lnTo>
                    <a:pt x="71767" y="38468"/>
                  </a:lnTo>
                  <a:close/>
                </a:path>
                <a:path w="375919" h="92075">
                  <a:moveTo>
                    <a:pt x="75717" y="39966"/>
                  </a:moveTo>
                  <a:lnTo>
                    <a:pt x="75323" y="39420"/>
                  </a:lnTo>
                  <a:lnTo>
                    <a:pt x="75387" y="39738"/>
                  </a:lnTo>
                  <a:lnTo>
                    <a:pt x="75539" y="39916"/>
                  </a:lnTo>
                  <a:lnTo>
                    <a:pt x="75717" y="39966"/>
                  </a:lnTo>
                  <a:close/>
                </a:path>
                <a:path w="375919" h="92075">
                  <a:moveTo>
                    <a:pt x="75768" y="39954"/>
                  </a:moveTo>
                  <a:close/>
                </a:path>
                <a:path w="375919" h="92075">
                  <a:moveTo>
                    <a:pt x="77495" y="17081"/>
                  </a:moveTo>
                  <a:lnTo>
                    <a:pt x="77419" y="16624"/>
                  </a:lnTo>
                  <a:lnTo>
                    <a:pt x="77406" y="16840"/>
                  </a:lnTo>
                  <a:lnTo>
                    <a:pt x="77381" y="17018"/>
                  </a:lnTo>
                  <a:lnTo>
                    <a:pt x="77355" y="17221"/>
                  </a:lnTo>
                  <a:lnTo>
                    <a:pt x="77495" y="17081"/>
                  </a:lnTo>
                  <a:close/>
                </a:path>
                <a:path w="375919" h="92075">
                  <a:moveTo>
                    <a:pt x="78968" y="13258"/>
                  </a:moveTo>
                  <a:lnTo>
                    <a:pt x="78511" y="14185"/>
                  </a:lnTo>
                  <a:lnTo>
                    <a:pt x="77914" y="17437"/>
                  </a:lnTo>
                  <a:lnTo>
                    <a:pt x="78193" y="16878"/>
                  </a:lnTo>
                  <a:lnTo>
                    <a:pt x="78968" y="13258"/>
                  </a:lnTo>
                  <a:close/>
                </a:path>
                <a:path w="375919" h="92075">
                  <a:moveTo>
                    <a:pt x="80581" y="16598"/>
                  </a:moveTo>
                  <a:lnTo>
                    <a:pt x="80416" y="16941"/>
                  </a:lnTo>
                  <a:lnTo>
                    <a:pt x="80352" y="17335"/>
                  </a:lnTo>
                  <a:lnTo>
                    <a:pt x="80581" y="16598"/>
                  </a:lnTo>
                  <a:close/>
                </a:path>
                <a:path w="375919" h="92075">
                  <a:moveTo>
                    <a:pt x="81762" y="37934"/>
                  </a:moveTo>
                  <a:lnTo>
                    <a:pt x="81521" y="38608"/>
                  </a:lnTo>
                  <a:lnTo>
                    <a:pt x="81432" y="38735"/>
                  </a:lnTo>
                  <a:lnTo>
                    <a:pt x="81343" y="39878"/>
                  </a:lnTo>
                  <a:lnTo>
                    <a:pt x="81762" y="37934"/>
                  </a:lnTo>
                  <a:close/>
                </a:path>
                <a:path w="375919" h="92075">
                  <a:moveTo>
                    <a:pt x="85331" y="38430"/>
                  </a:moveTo>
                  <a:lnTo>
                    <a:pt x="84963" y="39065"/>
                  </a:lnTo>
                  <a:lnTo>
                    <a:pt x="85115" y="38862"/>
                  </a:lnTo>
                  <a:lnTo>
                    <a:pt x="85331" y="38430"/>
                  </a:lnTo>
                  <a:close/>
                </a:path>
                <a:path w="375919" h="92075">
                  <a:moveTo>
                    <a:pt x="85979" y="37084"/>
                  </a:moveTo>
                  <a:lnTo>
                    <a:pt x="85712" y="37719"/>
                  </a:lnTo>
                  <a:lnTo>
                    <a:pt x="85750" y="37465"/>
                  </a:lnTo>
                  <a:lnTo>
                    <a:pt x="85686" y="37719"/>
                  </a:lnTo>
                  <a:lnTo>
                    <a:pt x="85331" y="38430"/>
                  </a:lnTo>
                  <a:lnTo>
                    <a:pt x="85521" y="38354"/>
                  </a:lnTo>
                  <a:lnTo>
                    <a:pt x="85559" y="39243"/>
                  </a:lnTo>
                  <a:lnTo>
                    <a:pt x="85737" y="38354"/>
                  </a:lnTo>
                  <a:lnTo>
                    <a:pt x="85979" y="37084"/>
                  </a:lnTo>
                  <a:close/>
                </a:path>
                <a:path w="375919" h="92075">
                  <a:moveTo>
                    <a:pt x="86855" y="20878"/>
                  </a:moveTo>
                  <a:close/>
                </a:path>
                <a:path w="375919" h="92075">
                  <a:moveTo>
                    <a:pt x="87845" y="16548"/>
                  </a:moveTo>
                  <a:lnTo>
                    <a:pt x="87693" y="16891"/>
                  </a:lnTo>
                  <a:lnTo>
                    <a:pt x="87845" y="16548"/>
                  </a:lnTo>
                  <a:close/>
                </a:path>
                <a:path w="375919" h="92075">
                  <a:moveTo>
                    <a:pt x="88684" y="12065"/>
                  </a:moveTo>
                  <a:lnTo>
                    <a:pt x="87731" y="13843"/>
                  </a:lnTo>
                  <a:lnTo>
                    <a:pt x="87414" y="16040"/>
                  </a:lnTo>
                  <a:lnTo>
                    <a:pt x="87464" y="15887"/>
                  </a:lnTo>
                  <a:lnTo>
                    <a:pt x="87363" y="16383"/>
                  </a:lnTo>
                  <a:lnTo>
                    <a:pt x="87414" y="16040"/>
                  </a:lnTo>
                  <a:lnTo>
                    <a:pt x="87287" y="16383"/>
                  </a:lnTo>
                  <a:lnTo>
                    <a:pt x="86639" y="18161"/>
                  </a:lnTo>
                  <a:lnTo>
                    <a:pt x="87693" y="16764"/>
                  </a:lnTo>
                  <a:lnTo>
                    <a:pt x="87795" y="16383"/>
                  </a:lnTo>
                  <a:lnTo>
                    <a:pt x="87922" y="15748"/>
                  </a:lnTo>
                  <a:lnTo>
                    <a:pt x="88684" y="12065"/>
                  </a:lnTo>
                  <a:close/>
                </a:path>
                <a:path w="375919" h="92075">
                  <a:moveTo>
                    <a:pt x="88696" y="20574"/>
                  </a:moveTo>
                  <a:lnTo>
                    <a:pt x="88430" y="21932"/>
                  </a:lnTo>
                  <a:lnTo>
                    <a:pt x="88671" y="21209"/>
                  </a:lnTo>
                  <a:lnTo>
                    <a:pt x="88696" y="20574"/>
                  </a:lnTo>
                  <a:close/>
                </a:path>
                <a:path w="375919" h="92075">
                  <a:moveTo>
                    <a:pt x="88988" y="37071"/>
                  </a:moveTo>
                  <a:lnTo>
                    <a:pt x="88861" y="37084"/>
                  </a:lnTo>
                  <a:lnTo>
                    <a:pt x="88988" y="37084"/>
                  </a:lnTo>
                  <a:close/>
                </a:path>
                <a:path w="375919" h="92075">
                  <a:moveTo>
                    <a:pt x="89357" y="19138"/>
                  </a:moveTo>
                  <a:lnTo>
                    <a:pt x="89293" y="18732"/>
                  </a:lnTo>
                  <a:lnTo>
                    <a:pt x="89293" y="18999"/>
                  </a:lnTo>
                  <a:lnTo>
                    <a:pt x="89357" y="19138"/>
                  </a:lnTo>
                  <a:close/>
                </a:path>
                <a:path w="375919" h="92075">
                  <a:moveTo>
                    <a:pt x="91478" y="13716"/>
                  </a:moveTo>
                  <a:lnTo>
                    <a:pt x="91287" y="14097"/>
                  </a:lnTo>
                  <a:lnTo>
                    <a:pt x="91452" y="14173"/>
                  </a:lnTo>
                  <a:lnTo>
                    <a:pt x="91478" y="13716"/>
                  </a:lnTo>
                  <a:close/>
                </a:path>
                <a:path w="375919" h="92075">
                  <a:moveTo>
                    <a:pt x="91516" y="14351"/>
                  </a:moveTo>
                  <a:lnTo>
                    <a:pt x="91452" y="14173"/>
                  </a:lnTo>
                  <a:lnTo>
                    <a:pt x="91414" y="14757"/>
                  </a:lnTo>
                  <a:lnTo>
                    <a:pt x="91516" y="14351"/>
                  </a:lnTo>
                  <a:close/>
                </a:path>
                <a:path w="375919" h="92075">
                  <a:moveTo>
                    <a:pt x="92735" y="14732"/>
                  </a:moveTo>
                  <a:lnTo>
                    <a:pt x="92405" y="14986"/>
                  </a:lnTo>
                  <a:lnTo>
                    <a:pt x="92417" y="15113"/>
                  </a:lnTo>
                  <a:lnTo>
                    <a:pt x="92544" y="15113"/>
                  </a:lnTo>
                  <a:lnTo>
                    <a:pt x="92735" y="14732"/>
                  </a:lnTo>
                  <a:close/>
                </a:path>
                <a:path w="375919" h="92075">
                  <a:moveTo>
                    <a:pt x="92773" y="13512"/>
                  </a:moveTo>
                  <a:lnTo>
                    <a:pt x="92608" y="13754"/>
                  </a:lnTo>
                  <a:lnTo>
                    <a:pt x="92773" y="13512"/>
                  </a:lnTo>
                  <a:close/>
                </a:path>
                <a:path w="375919" h="92075">
                  <a:moveTo>
                    <a:pt x="94170" y="34747"/>
                  </a:moveTo>
                  <a:lnTo>
                    <a:pt x="94107" y="34518"/>
                  </a:lnTo>
                  <a:lnTo>
                    <a:pt x="94043" y="34188"/>
                  </a:lnTo>
                  <a:lnTo>
                    <a:pt x="93814" y="34607"/>
                  </a:lnTo>
                  <a:lnTo>
                    <a:pt x="93827" y="35217"/>
                  </a:lnTo>
                  <a:lnTo>
                    <a:pt x="93980" y="35115"/>
                  </a:lnTo>
                  <a:lnTo>
                    <a:pt x="94170" y="34747"/>
                  </a:lnTo>
                  <a:close/>
                </a:path>
                <a:path w="375919" h="92075">
                  <a:moveTo>
                    <a:pt x="94183" y="12954"/>
                  </a:moveTo>
                  <a:lnTo>
                    <a:pt x="93891" y="13462"/>
                  </a:lnTo>
                  <a:lnTo>
                    <a:pt x="94183" y="12954"/>
                  </a:lnTo>
                  <a:close/>
                </a:path>
                <a:path w="375919" h="92075">
                  <a:moveTo>
                    <a:pt x="94742" y="33439"/>
                  </a:moveTo>
                  <a:lnTo>
                    <a:pt x="94513" y="33934"/>
                  </a:lnTo>
                  <a:lnTo>
                    <a:pt x="94322" y="34429"/>
                  </a:lnTo>
                  <a:lnTo>
                    <a:pt x="94183" y="34747"/>
                  </a:lnTo>
                  <a:lnTo>
                    <a:pt x="94272" y="34988"/>
                  </a:lnTo>
                  <a:lnTo>
                    <a:pt x="94742" y="33439"/>
                  </a:lnTo>
                  <a:close/>
                </a:path>
                <a:path w="375919" h="92075">
                  <a:moveTo>
                    <a:pt x="96850" y="17399"/>
                  </a:moveTo>
                  <a:lnTo>
                    <a:pt x="96418" y="18161"/>
                  </a:lnTo>
                  <a:lnTo>
                    <a:pt x="96304" y="19202"/>
                  </a:lnTo>
                  <a:lnTo>
                    <a:pt x="96850" y="17399"/>
                  </a:lnTo>
                  <a:close/>
                </a:path>
                <a:path w="375919" h="92075">
                  <a:moveTo>
                    <a:pt x="98107" y="36156"/>
                  </a:moveTo>
                  <a:lnTo>
                    <a:pt x="97599" y="36842"/>
                  </a:lnTo>
                  <a:lnTo>
                    <a:pt x="97459" y="38506"/>
                  </a:lnTo>
                  <a:lnTo>
                    <a:pt x="98107" y="36156"/>
                  </a:lnTo>
                  <a:close/>
                </a:path>
                <a:path w="375919" h="92075">
                  <a:moveTo>
                    <a:pt x="98171" y="35814"/>
                  </a:moveTo>
                  <a:lnTo>
                    <a:pt x="98107" y="36156"/>
                  </a:lnTo>
                  <a:lnTo>
                    <a:pt x="97650" y="39116"/>
                  </a:lnTo>
                  <a:lnTo>
                    <a:pt x="98082" y="38900"/>
                  </a:lnTo>
                  <a:lnTo>
                    <a:pt x="98171" y="35814"/>
                  </a:lnTo>
                  <a:close/>
                </a:path>
                <a:path w="375919" h="92075">
                  <a:moveTo>
                    <a:pt x="99402" y="19177"/>
                  </a:moveTo>
                  <a:lnTo>
                    <a:pt x="98628" y="21463"/>
                  </a:lnTo>
                  <a:lnTo>
                    <a:pt x="99072" y="21209"/>
                  </a:lnTo>
                  <a:lnTo>
                    <a:pt x="99199" y="20878"/>
                  </a:lnTo>
                  <a:lnTo>
                    <a:pt x="99402" y="19177"/>
                  </a:lnTo>
                  <a:close/>
                </a:path>
                <a:path w="375919" h="92075">
                  <a:moveTo>
                    <a:pt x="99517" y="20955"/>
                  </a:moveTo>
                  <a:lnTo>
                    <a:pt x="99225" y="21132"/>
                  </a:lnTo>
                  <a:lnTo>
                    <a:pt x="99110" y="21678"/>
                  </a:lnTo>
                  <a:lnTo>
                    <a:pt x="98983" y="22656"/>
                  </a:lnTo>
                  <a:lnTo>
                    <a:pt x="99517" y="20955"/>
                  </a:lnTo>
                  <a:close/>
                </a:path>
                <a:path w="375919" h="92075">
                  <a:moveTo>
                    <a:pt x="100533" y="17564"/>
                  </a:moveTo>
                  <a:lnTo>
                    <a:pt x="99910" y="18415"/>
                  </a:lnTo>
                  <a:lnTo>
                    <a:pt x="100342" y="17907"/>
                  </a:lnTo>
                  <a:lnTo>
                    <a:pt x="100533" y="17564"/>
                  </a:lnTo>
                  <a:close/>
                </a:path>
                <a:path w="375919" h="92075">
                  <a:moveTo>
                    <a:pt x="102806" y="23368"/>
                  </a:moveTo>
                  <a:lnTo>
                    <a:pt x="102590" y="23418"/>
                  </a:lnTo>
                  <a:lnTo>
                    <a:pt x="102654" y="23685"/>
                  </a:lnTo>
                  <a:lnTo>
                    <a:pt x="102806" y="23368"/>
                  </a:lnTo>
                  <a:close/>
                </a:path>
                <a:path w="375919" h="92075">
                  <a:moveTo>
                    <a:pt x="103708" y="21285"/>
                  </a:moveTo>
                  <a:lnTo>
                    <a:pt x="103390" y="21590"/>
                  </a:lnTo>
                  <a:lnTo>
                    <a:pt x="103479" y="22263"/>
                  </a:lnTo>
                  <a:lnTo>
                    <a:pt x="103708" y="21285"/>
                  </a:lnTo>
                  <a:close/>
                </a:path>
                <a:path w="375919" h="92075">
                  <a:moveTo>
                    <a:pt x="108750" y="30327"/>
                  </a:moveTo>
                  <a:lnTo>
                    <a:pt x="108585" y="30607"/>
                  </a:lnTo>
                  <a:lnTo>
                    <a:pt x="108496" y="31026"/>
                  </a:lnTo>
                  <a:lnTo>
                    <a:pt x="108750" y="30327"/>
                  </a:lnTo>
                  <a:close/>
                </a:path>
                <a:path w="375919" h="92075">
                  <a:moveTo>
                    <a:pt x="109232" y="36322"/>
                  </a:moveTo>
                  <a:lnTo>
                    <a:pt x="108966" y="37211"/>
                  </a:lnTo>
                  <a:lnTo>
                    <a:pt x="109232" y="36322"/>
                  </a:lnTo>
                  <a:close/>
                </a:path>
                <a:path w="375919" h="92075">
                  <a:moveTo>
                    <a:pt x="109232" y="27330"/>
                  </a:moveTo>
                  <a:lnTo>
                    <a:pt x="109093" y="27940"/>
                  </a:lnTo>
                  <a:lnTo>
                    <a:pt x="108724" y="29870"/>
                  </a:lnTo>
                  <a:lnTo>
                    <a:pt x="109194" y="28511"/>
                  </a:lnTo>
                  <a:lnTo>
                    <a:pt x="109232" y="27330"/>
                  </a:lnTo>
                  <a:close/>
                </a:path>
                <a:path w="375919" h="92075">
                  <a:moveTo>
                    <a:pt x="111252" y="34798"/>
                  </a:moveTo>
                  <a:lnTo>
                    <a:pt x="110705" y="37084"/>
                  </a:lnTo>
                  <a:lnTo>
                    <a:pt x="111086" y="36957"/>
                  </a:lnTo>
                  <a:lnTo>
                    <a:pt x="111201" y="36576"/>
                  </a:lnTo>
                  <a:lnTo>
                    <a:pt x="111252" y="34798"/>
                  </a:lnTo>
                  <a:close/>
                </a:path>
                <a:path w="375919" h="92075">
                  <a:moveTo>
                    <a:pt x="112864" y="40335"/>
                  </a:moveTo>
                  <a:lnTo>
                    <a:pt x="112674" y="41084"/>
                  </a:lnTo>
                  <a:lnTo>
                    <a:pt x="112814" y="40589"/>
                  </a:lnTo>
                  <a:lnTo>
                    <a:pt x="112864" y="40335"/>
                  </a:lnTo>
                  <a:close/>
                </a:path>
                <a:path w="375919" h="92075">
                  <a:moveTo>
                    <a:pt x="114046" y="43180"/>
                  </a:moveTo>
                  <a:lnTo>
                    <a:pt x="113880" y="42405"/>
                  </a:lnTo>
                  <a:lnTo>
                    <a:pt x="113499" y="43815"/>
                  </a:lnTo>
                  <a:lnTo>
                    <a:pt x="114046" y="43180"/>
                  </a:lnTo>
                  <a:close/>
                </a:path>
                <a:path w="375919" h="92075">
                  <a:moveTo>
                    <a:pt x="114160" y="41402"/>
                  </a:moveTo>
                  <a:lnTo>
                    <a:pt x="113995" y="41656"/>
                  </a:lnTo>
                  <a:lnTo>
                    <a:pt x="113880" y="42405"/>
                  </a:lnTo>
                  <a:lnTo>
                    <a:pt x="114160" y="41402"/>
                  </a:lnTo>
                  <a:close/>
                </a:path>
                <a:path w="375919" h="92075">
                  <a:moveTo>
                    <a:pt x="115849" y="32918"/>
                  </a:moveTo>
                  <a:lnTo>
                    <a:pt x="115671" y="33274"/>
                  </a:lnTo>
                  <a:lnTo>
                    <a:pt x="115849" y="32918"/>
                  </a:lnTo>
                  <a:close/>
                </a:path>
                <a:path w="375919" h="92075">
                  <a:moveTo>
                    <a:pt x="115925" y="32067"/>
                  </a:moveTo>
                  <a:close/>
                </a:path>
                <a:path w="375919" h="92075">
                  <a:moveTo>
                    <a:pt x="116408" y="24650"/>
                  </a:moveTo>
                  <a:lnTo>
                    <a:pt x="115976" y="25615"/>
                  </a:lnTo>
                  <a:lnTo>
                    <a:pt x="115862" y="25857"/>
                  </a:lnTo>
                  <a:lnTo>
                    <a:pt x="115862" y="26885"/>
                  </a:lnTo>
                  <a:lnTo>
                    <a:pt x="116293" y="26441"/>
                  </a:lnTo>
                  <a:lnTo>
                    <a:pt x="116243" y="25285"/>
                  </a:lnTo>
                  <a:lnTo>
                    <a:pt x="116408" y="24650"/>
                  </a:lnTo>
                  <a:close/>
                </a:path>
                <a:path w="375919" h="92075">
                  <a:moveTo>
                    <a:pt x="116484" y="31623"/>
                  </a:moveTo>
                  <a:lnTo>
                    <a:pt x="116052" y="31965"/>
                  </a:lnTo>
                  <a:lnTo>
                    <a:pt x="115849" y="32918"/>
                  </a:lnTo>
                  <a:lnTo>
                    <a:pt x="116484" y="31623"/>
                  </a:lnTo>
                  <a:close/>
                </a:path>
                <a:path w="375919" h="92075">
                  <a:moveTo>
                    <a:pt x="117132" y="44246"/>
                  </a:moveTo>
                  <a:lnTo>
                    <a:pt x="117005" y="44450"/>
                  </a:lnTo>
                  <a:lnTo>
                    <a:pt x="116954" y="44818"/>
                  </a:lnTo>
                  <a:lnTo>
                    <a:pt x="117132" y="44246"/>
                  </a:lnTo>
                  <a:close/>
                </a:path>
                <a:path w="375919" h="92075">
                  <a:moveTo>
                    <a:pt x="117424" y="43307"/>
                  </a:moveTo>
                  <a:lnTo>
                    <a:pt x="117132" y="44246"/>
                  </a:lnTo>
                  <a:lnTo>
                    <a:pt x="117424" y="43307"/>
                  </a:lnTo>
                  <a:close/>
                </a:path>
                <a:path w="375919" h="92075">
                  <a:moveTo>
                    <a:pt x="117538" y="40703"/>
                  </a:moveTo>
                  <a:lnTo>
                    <a:pt x="116967" y="42418"/>
                  </a:lnTo>
                  <a:lnTo>
                    <a:pt x="116992" y="43307"/>
                  </a:lnTo>
                  <a:lnTo>
                    <a:pt x="116827" y="44729"/>
                  </a:lnTo>
                  <a:lnTo>
                    <a:pt x="117005" y="44450"/>
                  </a:lnTo>
                  <a:lnTo>
                    <a:pt x="117538" y="40703"/>
                  </a:lnTo>
                  <a:close/>
                </a:path>
                <a:path w="375919" h="92075">
                  <a:moveTo>
                    <a:pt x="117690" y="29337"/>
                  </a:moveTo>
                  <a:lnTo>
                    <a:pt x="117246" y="28892"/>
                  </a:lnTo>
                  <a:lnTo>
                    <a:pt x="117614" y="29870"/>
                  </a:lnTo>
                  <a:lnTo>
                    <a:pt x="117690" y="29337"/>
                  </a:lnTo>
                  <a:close/>
                </a:path>
                <a:path w="375919" h="92075">
                  <a:moveTo>
                    <a:pt x="117779" y="30353"/>
                  </a:moveTo>
                  <a:lnTo>
                    <a:pt x="116967" y="32372"/>
                  </a:lnTo>
                  <a:lnTo>
                    <a:pt x="117487" y="31762"/>
                  </a:lnTo>
                  <a:lnTo>
                    <a:pt x="117589" y="31026"/>
                  </a:lnTo>
                  <a:lnTo>
                    <a:pt x="117779" y="30353"/>
                  </a:lnTo>
                  <a:close/>
                </a:path>
                <a:path w="375919" h="92075">
                  <a:moveTo>
                    <a:pt x="118097" y="27165"/>
                  </a:moveTo>
                  <a:lnTo>
                    <a:pt x="117690" y="29337"/>
                  </a:lnTo>
                  <a:lnTo>
                    <a:pt x="117881" y="29540"/>
                  </a:lnTo>
                  <a:lnTo>
                    <a:pt x="118097" y="27165"/>
                  </a:lnTo>
                  <a:close/>
                </a:path>
                <a:path w="375919" h="92075">
                  <a:moveTo>
                    <a:pt x="118173" y="43116"/>
                  </a:moveTo>
                  <a:lnTo>
                    <a:pt x="118008" y="43116"/>
                  </a:lnTo>
                  <a:lnTo>
                    <a:pt x="118173" y="43116"/>
                  </a:lnTo>
                  <a:close/>
                </a:path>
                <a:path w="375919" h="92075">
                  <a:moveTo>
                    <a:pt x="118414" y="23545"/>
                  </a:moveTo>
                  <a:lnTo>
                    <a:pt x="118097" y="27165"/>
                  </a:lnTo>
                  <a:lnTo>
                    <a:pt x="118338" y="27012"/>
                  </a:lnTo>
                  <a:lnTo>
                    <a:pt x="118414" y="23545"/>
                  </a:lnTo>
                  <a:close/>
                </a:path>
                <a:path w="375919" h="92075">
                  <a:moveTo>
                    <a:pt x="118567" y="41897"/>
                  </a:moveTo>
                  <a:lnTo>
                    <a:pt x="118262" y="42976"/>
                  </a:lnTo>
                  <a:lnTo>
                    <a:pt x="118160" y="43103"/>
                  </a:lnTo>
                  <a:lnTo>
                    <a:pt x="118313" y="42989"/>
                  </a:lnTo>
                  <a:lnTo>
                    <a:pt x="118567" y="41897"/>
                  </a:lnTo>
                  <a:close/>
                </a:path>
                <a:path w="375919" h="92075">
                  <a:moveTo>
                    <a:pt x="119773" y="43815"/>
                  </a:moveTo>
                  <a:lnTo>
                    <a:pt x="119595" y="44132"/>
                  </a:lnTo>
                  <a:lnTo>
                    <a:pt x="119646" y="44284"/>
                  </a:lnTo>
                  <a:lnTo>
                    <a:pt x="119684" y="44094"/>
                  </a:lnTo>
                  <a:lnTo>
                    <a:pt x="119735" y="43929"/>
                  </a:lnTo>
                  <a:close/>
                </a:path>
                <a:path w="375919" h="92075">
                  <a:moveTo>
                    <a:pt x="119786" y="37211"/>
                  </a:moveTo>
                  <a:lnTo>
                    <a:pt x="119532" y="38481"/>
                  </a:lnTo>
                  <a:lnTo>
                    <a:pt x="119761" y="38735"/>
                  </a:lnTo>
                  <a:lnTo>
                    <a:pt x="119786" y="37211"/>
                  </a:lnTo>
                  <a:close/>
                </a:path>
                <a:path w="375919" h="92075">
                  <a:moveTo>
                    <a:pt x="119938" y="43497"/>
                  </a:moveTo>
                  <a:lnTo>
                    <a:pt x="119773" y="43815"/>
                  </a:lnTo>
                  <a:lnTo>
                    <a:pt x="119938" y="43497"/>
                  </a:lnTo>
                  <a:close/>
                </a:path>
                <a:path w="375919" h="92075">
                  <a:moveTo>
                    <a:pt x="119989" y="42024"/>
                  </a:moveTo>
                  <a:lnTo>
                    <a:pt x="119786" y="42189"/>
                  </a:lnTo>
                  <a:lnTo>
                    <a:pt x="119672" y="42799"/>
                  </a:lnTo>
                  <a:lnTo>
                    <a:pt x="119989" y="42024"/>
                  </a:lnTo>
                  <a:close/>
                </a:path>
                <a:path w="375919" h="92075">
                  <a:moveTo>
                    <a:pt x="120294" y="42824"/>
                  </a:moveTo>
                  <a:lnTo>
                    <a:pt x="119938" y="43497"/>
                  </a:lnTo>
                  <a:lnTo>
                    <a:pt x="120053" y="43624"/>
                  </a:lnTo>
                  <a:lnTo>
                    <a:pt x="120294" y="42824"/>
                  </a:lnTo>
                  <a:close/>
                </a:path>
                <a:path w="375919" h="92075">
                  <a:moveTo>
                    <a:pt x="120548" y="31369"/>
                  </a:moveTo>
                  <a:lnTo>
                    <a:pt x="119710" y="34925"/>
                  </a:lnTo>
                  <a:lnTo>
                    <a:pt x="119989" y="34036"/>
                  </a:lnTo>
                  <a:lnTo>
                    <a:pt x="120269" y="33655"/>
                  </a:lnTo>
                  <a:lnTo>
                    <a:pt x="120383" y="33274"/>
                  </a:lnTo>
                  <a:lnTo>
                    <a:pt x="120548" y="31369"/>
                  </a:lnTo>
                  <a:close/>
                </a:path>
                <a:path w="375919" h="92075">
                  <a:moveTo>
                    <a:pt x="120624" y="34163"/>
                  </a:moveTo>
                  <a:lnTo>
                    <a:pt x="119303" y="37592"/>
                  </a:lnTo>
                  <a:lnTo>
                    <a:pt x="119532" y="36195"/>
                  </a:lnTo>
                  <a:lnTo>
                    <a:pt x="119748" y="35179"/>
                  </a:lnTo>
                  <a:lnTo>
                    <a:pt x="119710" y="34925"/>
                  </a:lnTo>
                  <a:lnTo>
                    <a:pt x="119786" y="34290"/>
                  </a:lnTo>
                  <a:lnTo>
                    <a:pt x="119875" y="33528"/>
                  </a:lnTo>
                  <a:lnTo>
                    <a:pt x="119938" y="33020"/>
                  </a:lnTo>
                  <a:lnTo>
                    <a:pt x="120053" y="32131"/>
                  </a:lnTo>
                  <a:lnTo>
                    <a:pt x="120192" y="31750"/>
                  </a:lnTo>
                  <a:lnTo>
                    <a:pt x="119570" y="33020"/>
                  </a:lnTo>
                  <a:lnTo>
                    <a:pt x="119811" y="32258"/>
                  </a:lnTo>
                  <a:lnTo>
                    <a:pt x="120167" y="30327"/>
                  </a:lnTo>
                  <a:lnTo>
                    <a:pt x="120230" y="30124"/>
                  </a:lnTo>
                  <a:lnTo>
                    <a:pt x="120281" y="30607"/>
                  </a:lnTo>
                  <a:lnTo>
                    <a:pt x="120294" y="29972"/>
                  </a:lnTo>
                  <a:lnTo>
                    <a:pt x="120307" y="28067"/>
                  </a:lnTo>
                  <a:lnTo>
                    <a:pt x="118605" y="33528"/>
                  </a:lnTo>
                  <a:lnTo>
                    <a:pt x="119164" y="30353"/>
                  </a:lnTo>
                  <a:lnTo>
                    <a:pt x="119265" y="30099"/>
                  </a:lnTo>
                  <a:lnTo>
                    <a:pt x="118364" y="31115"/>
                  </a:lnTo>
                  <a:lnTo>
                    <a:pt x="118237" y="31965"/>
                  </a:lnTo>
                  <a:lnTo>
                    <a:pt x="118351" y="33375"/>
                  </a:lnTo>
                  <a:lnTo>
                    <a:pt x="116967" y="36703"/>
                  </a:lnTo>
                  <a:lnTo>
                    <a:pt x="117322" y="34798"/>
                  </a:lnTo>
                  <a:lnTo>
                    <a:pt x="117538" y="33655"/>
                  </a:lnTo>
                  <a:lnTo>
                    <a:pt x="117856" y="32004"/>
                  </a:lnTo>
                  <a:lnTo>
                    <a:pt x="118427" y="28956"/>
                  </a:lnTo>
                  <a:lnTo>
                    <a:pt x="117602" y="32004"/>
                  </a:lnTo>
                  <a:lnTo>
                    <a:pt x="117500" y="31762"/>
                  </a:lnTo>
                  <a:lnTo>
                    <a:pt x="116840" y="33655"/>
                  </a:lnTo>
                  <a:lnTo>
                    <a:pt x="117119" y="30734"/>
                  </a:lnTo>
                  <a:lnTo>
                    <a:pt x="115443" y="34798"/>
                  </a:lnTo>
                  <a:lnTo>
                    <a:pt x="115544" y="34290"/>
                  </a:lnTo>
                  <a:lnTo>
                    <a:pt x="115608" y="34036"/>
                  </a:lnTo>
                  <a:lnTo>
                    <a:pt x="115709" y="33528"/>
                  </a:lnTo>
                  <a:lnTo>
                    <a:pt x="115671" y="33274"/>
                  </a:lnTo>
                  <a:lnTo>
                    <a:pt x="115862" y="32359"/>
                  </a:lnTo>
                  <a:lnTo>
                    <a:pt x="115836" y="32131"/>
                  </a:lnTo>
                  <a:lnTo>
                    <a:pt x="115938" y="31978"/>
                  </a:lnTo>
                  <a:lnTo>
                    <a:pt x="116128" y="31623"/>
                  </a:lnTo>
                  <a:lnTo>
                    <a:pt x="116535" y="29718"/>
                  </a:lnTo>
                  <a:lnTo>
                    <a:pt x="116154" y="31026"/>
                  </a:lnTo>
                  <a:lnTo>
                    <a:pt x="116103" y="31216"/>
                  </a:lnTo>
                  <a:lnTo>
                    <a:pt x="116052" y="31369"/>
                  </a:lnTo>
                  <a:lnTo>
                    <a:pt x="116827" y="27813"/>
                  </a:lnTo>
                  <a:lnTo>
                    <a:pt x="114973" y="34036"/>
                  </a:lnTo>
                  <a:lnTo>
                    <a:pt x="115062" y="32893"/>
                  </a:lnTo>
                  <a:lnTo>
                    <a:pt x="115112" y="32385"/>
                  </a:lnTo>
                  <a:lnTo>
                    <a:pt x="115227" y="31369"/>
                  </a:lnTo>
                  <a:lnTo>
                    <a:pt x="115963" y="28829"/>
                  </a:lnTo>
                  <a:lnTo>
                    <a:pt x="115951" y="30353"/>
                  </a:lnTo>
                  <a:lnTo>
                    <a:pt x="116090" y="28829"/>
                  </a:lnTo>
                  <a:lnTo>
                    <a:pt x="116179" y="27813"/>
                  </a:lnTo>
                  <a:lnTo>
                    <a:pt x="114858" y="32385"/>
                  </a:lnTo>
                  <a:lnTo>
                    <a:pt x="114884" y="32131"/>
                  </a:lnTo>
                  <a:lnTo>
                    <a:pt x="115023" y="31242"/>
                  </a:lnTo>
                  <a:lnTo>
                    <a:pt x="115036" y="31115"/>
                  </a:lnTo>
                  <a:lnTo>
                    <a:pt x="115722" y="26543"/>
                  </a:lnTo>
                  <a:lnTo>
                    <a:pt x="115277" y="27305"/>
                  </a:lnTo>
                  <a:lnTo>
                    <a:pt x="115176" y="27559"/>
                  </a:lnTo>
                  <a:lnTo>
                    <a:pt x="114312" y="31115"/>
                  </a:lnTo>
                  <a:lnTo>
                    <a:pt x="114236" y="29845"/>
                  </a:lnTo>
                  <a:lnTo>
                    <a:pt x="114185" y="28829"/>
                  </a:lnTo>
                  <a:lnTo>
                    <a:pt x="113385" y="29845"/>
                  </a:lnTo>
                  <a:lnTo>
                    <a:pt x="113525" y="29337"/>
                  </a:lnTo>
                  <a:lnTo>
                    <a:pt x="113639" y="28956"/>
                  </a:lnTo>
                  <a:lnTo>
                    <a:pt x="113512" y="28448"/>
                  </a:lnTo>
                  <a:lnTo>
                    <a:pt x="113017" y="27813"/>
                  </a:lnTo>
                  <a:lnTo>
                    <a:pt x="112890" y="27432"/>
                  </a:lnTo>
                  <a:lnTo>
                    <a:pt x="112776" y="26289"/>
                  </a:lnTo>
                  <a:lnTo>
                    <a:pt x="112915" y="25527"/>
                  </a:lnTo>
                  <a:lnTo>
                    <a:pt x="111937" y="29337"/>
                  </a:lnTo>
                  <a:lnTo>
                    <a:pt x="111899" y="29210"/>
                  </a:lnTo>
                  <a:lnTo>
                    <a:pt x="111620" y="28448"/>
                  </a:lnTo>
                  <a:lnTo>
                    <a:pt x="111086" y="29210"/>
                  </a:lnTo>
                  <a:lnTo>
                    <a:pt x="111480" y="27559"/>
                  </a:lnTo>
                  <a:lnTo>
                    <a:pt x="111569" y="27178"/>
                  </a:lnTo>
                  <a:lnTo>
                    <a:pt x="111899" y="26035"/>
                  </a:lnTo>
                  <a:lnTo>
                    <a:pt x="112318" y="25146"/>
                  </a:lnTo>
                  <a:lnTo>
                    <a:pt x="111988" y="25019"/>
                  </a:lnTo>
                  <a:lnTo>
                    <a:pt x="111582" y="26289"/>
                  </a:lnTo>
                  <a:lnTo>
                    <a:pt x="111379" y="26797"/>
                  </a:lnTo>
                  <a:lnTo>
                    <a:pt x="111048" y="27178"/>
                  </a:lnTo>
                  <a:lnTo>
                    <a:pt x="111798" y="24384"/>
                  </a:lnTo>
                  <a:lnTo>
                    <a:pt x="111315" y="24511"/>
                  </a:lnTo>
                  <a:lnTo>
                    <a:pt x="110134" y="27559"/>
                  </a:lnTo>
                  <a:lnTo>
                    <a:pt x="109994" y="25527"/>
                  </a:lnTo>
                  <a:lnTo>
                    <a:pt x="109385" y="27965"/>
                  </a:lnTo>
                  <a:lnTo>
                    <a:pt x="108800" y="32512"/>
                  </a:lnTo>
                  <a:lnTo>
                    <a:pt x="108673" y="33020"/>
                  </a:lnTo>
                  <a:lnTo>
                    <a:pt x="107746" y="34544"/>
                  </a:lnTo>
                  <a:lnTo>
                    <a:pt x="108394" y="31496"/>
                  </a:lnTo>
                  <a:lnTo>
                    <a:pt x="108419" y="31242"/>
                  </a:lnTo>
                  <a:lnTo>
                    <a:pt x="108496" y="31026"/>
                  </a:lnTo>
                  <a:lnTo>
                    <a:pt x="108419" y="31229"/>
                  </a:lnTo>
                  <a:lnTo>
                    <a:pt x="108508" y="30480"/>
                  </a:lnTo>
                  <a:lnTo>
                    <a:pt x="108559" y="30353"/>
                  </a:lnTo>
                  <a:lnTo>
                    <a:pt x="108673" y="29210"/>
                  </a:lnTo>
                  <a:lnTo>
                    <a:pt x="108826" y="28575"/>
                  </a:lnTo>
                  <a:lnTo>
                    <a:pt x="108978" y="27940"/>
                  </a:lnTo>
                  <a:lnTo>
                    <a:pt x="108686" y="28575"/>
                  </a:lnTo>
                  <a:lnTo>
                    <a:pt x="109054" y="27051"/>
                  </a:lnTo>
                  <a:lnTo>
                    <a:pt x="109131" y="26797"/>
                  </a:lnTo>
                  <a:lnTo>
                    <a:pt x="109067" y="27813"/>
                  </a:lnTo>
                  <a:lnTo>
                    <a:pt x="109232" y="27330"/>
                  </a:lnTo>
                  <a:lnTo>
                    <a:pt x="109296" y="27178"/>
                  </a:lnTo>
                  <a:lnTo>
                    <a:pt x="109220" y="26670"/>
                  </a:lnTo>
                  <a:lnTo>
                    <a:pt x="109334" y="24384"/>
                  </a:lnTo>
                  <a:lnTo>
                    <a:pt x="109435" y="23749"/>
                  </a:lnTo>
                  <a:lnTo>
                    <a:pt x="108813" y="26543"/>
                  </a:lnTo>
                  <a:lnTo>
                    <a:pt x="108585" y="26670"/>
                  </a:lnTo>
                  <a:lnTo>
                    <a:pt x="108102" y="26797"/>
                  </a:lnTo>
                  <a:lnTo>
                    <a:pt x="108369" y="26035"/>
                  </a:lnTo>
                  <a:lnTo>
                    <a:pt x="108902" y="24511"/>
                  </a:lnTo>
                  <a:lnTo>
                    <a:pt x="108966" y="23114"/>
                  </a:lnTo>
                  <a:lnTo>
                    <a:pt x="108534" y="24511"/>
                  </a:lnTo>
                  <a:lnTo>
                    <a:pt x="108585" y="22987"/>
                  </a:lnTo>
                  <a:lnTo>
                    <a:pt x="107873" y="26035"/>
                  </a:lnTo>
                  <a:lnTo>
                    <a:pt x="107975" y="25019"/>
                  </a:lnTo>
                  <a:lnTo>
                    <a:pt x="108204" y="23749"/>
                  </a:lnTo>
                  <a:lnTo>
                    <a:pt x="107657" y="25019"/>
                  </a:lnTo>
                  <a:lnTo>
                    <a:pt x="107035" y="23876"/>
                  </a:lnTo>
                  <a:lnTo>
                    <a:pt x="106553" y="27025"/>
                  </a:lnTo>
                  <a:lnTo>
                    <a:pt x="106514" y="27266"/>
                  </a:lnTo>
                  <a:lnTo>
                    <a:pt x="106502" y="27393"/>
                  </a:lnTo>
                  <a:lnTo>
                    <a:pt x="106476" y="27584"/>
                  </a:lnTo>
                  <a:lnTo>
                    <a:pt x="105054" y="30353"/>
                  </a:lnTo>
                  <a:lnTo>
                    <a:pt x="105067" y="30099"/>
                  </a:lnTo>
                  <a:lnTo>
                    <a:pt x="105079" y="29845"/>
                  </a:lnTo>
                  <a:lnTo>
                    <a:pt x="105181" y="28067"/>
                  </a:lnTo>
                  <a:lnTo>
                    <a:pt x="105257" y="26543"/>
                  </a:lnTo>
                  <a:lnTo>
                    <a:pt x="105321" y="25400"/>
                  </a:lnTo>
                  <a:lnTo>
                    <a:pt x="104279" y="26543"/>
                  </a:lnTo>
                  <a:lnTo>
                    <a:pt x="104508" y="25527"/>
                  </a:lnTo>
                  <a:lnTo>
                    <a:pt x="103809" y="26543"/>
                  </a:lnTo>
                  <a:lnTo>
                    <a:pt x="103365" y="26035"/>
                  </a:lnTo>
                  <a:lnTo>
                    <a:pt x="102552" y="28067"/>
                  </a:lnTo>
                  <a:lnTo>
                    <a:pt x="102412" y="28067"/>
                  </a:lnTo>
                  <a:lnTo>
                    <a:pt x="102539" y="27051"/>
                  </a:lnTo>
                  <a:lnTo>
                    <a:pt x="102577" y="26797"/>
                  </a:lnTo>
                  <a:lnTo>
                    <a:pt x="102692" y="26035"/>
                  </a:lnTo>
                  <a:lnTo>
                    <a:pt x="102984" y="25019"/>
                  </a:lnTo>
                  <a:lnTo>
                    <a:pt x="102476" y="25654"/>
                  </a:lnTo>
                  <a:lnTo>
                    <a:pt x="102171" y="26797"/>
                  </a:lnTo>
                  <a:lnTo>
                    <a:pt x="102133" y="26289"/>
                  </a:lnTo>
                  <a:lnTo>
                    <a:pt x="102235" y="24638"/>
                  </a:lnTo>
                  <a:lnTo>
                    <a:pt x="102577" y="23876"/>
                  </a:lnTo>
                  <a:lnTo>
                    <a:pt x="102501" y="23685"/>
                  </a:lnTo>
                  <a:lnTo>
                    <a:pt x="102590" y="23418"/>
                  </a:lnTo>
                  <a:lnTo>
                    <a:pt x="102489" y="22987"/>
                  </a:lnTo>
                  <a:lnTo>
                    <a:pt x="102603" y="21932"/>
                  </a:lnTo>
                  <a:lnTo>
                    <a:pt x="102730" y="21209"/>
                  </a:lnTo>
                  <a:lnTo>
                    <a:pt x="101625" y="23876"/>
                  </a:lnTo>
                  <a:lnTo>
                    <a:pt x="101739" y="23495"/>
                  </a:lnTo>
                  <a:lnTo>
                    <a:pt x="102298" y="21590"/>
                  </a:lnTo>
                  <a:lnTo>
                    <a:pt x="102196" y="20955"/>
                  </a:lnTo>
                  <a:lnTo>
                    <a:pt x="102031" y="20574"/>
                  </a:lnTo>
                  <a:lnTo>
                    <a:pt x="101676" y="21158"/>
                  </a:lnTo>
                  <a:lnTo>
                    <a:pt x="101549" y="22860"/>
                  </a:lnTo>
                  <a:lnTo>
                    <a:pt x="101422" y="23241"/>
                  </a:lnTo>
                  <a:lnTo>
                    <a:pt x="101206" y="23495"/>
                  </a:lnTo>
                  <a:lnTo>
                    <a:pt x="100965" y="23114"/>
                  </a:lnTo>
                  <a:lnTo>
                    <a:pt x="101079" y="22225"/>
                  </a:lnTo>
                  <a:lnTo>
                    <a:pt x="101714" y="19812"/>
                  </a:lnTo>
                  <a:lnTo>
                    <a:pt x="101790" y="15240"/>
                  </a:lnTo>
                  <a:lnTo>
                    <a:pt x="98552" y="26289"/>
                  </a:lnTo>
                  <a:lnTo>
                    <a:pt x="98869" y="23622"/>
                  </a:lnTo>
                  <a:lnTo>
                    <a:pt x="98983" y="22656"/>
                  </a:lnTo>
                  <a:lnTo>
                    <a:pt x="98691" y="23622"/>
                  </a:lnTo>
                  <a:lnTo>
                    <a:pt x="98450" y="23241"/>
                  </a:lnTo>
                  <a:lnTo>
                    <a:pt x="98386" y="22987"/>
                  </a:lnTo>
                  <a:lnTo>
                    <a:pt x="98983" y="18415"/>
                  </a:lnTo>
                  <a:lnTo>
                    <a:pt x="98894" y="18161"/>
                  </a:lnTo>
                  <a:lnTo>
                    <a:pt x="98742" y="16129"/>
                  </a:lnTo>
                  <a:lnTo>
                    <a:pt x="97256" y="22987"/>
                  </a:lnTo>
                  <a:lnTo>
                    <a:pt x="96939" y="21590"/>
                  </a:lnTo>
                  <a:lnTo>
                    <a:pt x="96748" y="22733"/>
                  </a:lnTo>
                  <a:lnTo>
                    <a:pt x="96126" y="25908"/>
                  </a:lnTo>
                  <a:lnTo>
                    <a:pt x="96012" y="26162"/>
                  </a:lnTo>
                  <a:lnTo>
                    <a:pt x="95402" y="27051"/>
                  </a:lnTo>
                  <a:lnTo>
                    <a:pt x="95084" y="26543"/>
                  </a:lnTo>
                  <a:lnTo>
                    <a:pt x="95161" y="26162"/>
                  </a:lnTo>
                  <a:lnTo>
                    <a:pt x="95402" y="24892"/>
                  </a:lnTo>
                  <a:lnTo>
                    <a:pt x="95681" y="23495"/>
                  </a:lnTo>
                  <a:lnTo>
                    <a:pt x="95732" y="23241"/>
                  </a:lnTo>
                  <a:lnTo>
                    <a:pt x="95973" y="21971"/>
                  </a:lnTo>
                  <a:lnTo>
                    <a:pt x="96100" y="21678"/>
                  </a:lnTo>
                  <a:lnTo>
                    <a:pt x="96481" y="20955"/>
                  </a:lnTo>
                  <a:lnTo>
                    <a:pt x="96608" y="20828"/>
                  </a:lnTo>
                  <a:lnTo>
                    <a:pt x="96481" y="21717"/>
                  </a:lnTo>
                  <a:lnTo>
                    <a:pt x="97015" y="20828"/>
                  </a:lnTo>
                  <a:lnTo>
                    <a:pt x="97015" y="20701"/>
                  </a:lnTo>
                  <a:lnTo>
                    <a:pt x="97129" y="19431"/>
                  </a:lnTo>
                  <a:lnTo>
                    <a:pt x="96812" y="20701"/>
                  </a:lnTo>
                  <a:lnTo>
                    <a:pt x="96812" y="20574"/>
                  </a:lnTo>
                  <a:lnTo>
                    <a:pt x="96837" y="20066"/>
                  </a:lnTo>
                  <a:lnTo>
                    <a:pt x="96875" y="19304"/>
                  </a:lnTo>
                  <a:lnTo>
                    <a:pt x="96304" y="19304"/>
                  </a:lnTo>
                  <a:lnTo>
                    <a:pt x="96342" y="19812"/>
                  </a:lnTo>
                  <a:lnTo>
                    <a:pt x="96215" y="18161"/>
                  </a:lnTo>
                  <a:lnTo>
                    <a:pt x="95542" y="19812"/>
                  </a:lnTo>
                  <a:lnTo>
                    <a:pt x="95237" y="18542"/>
                  </a:lnTo>
                  <a:lnTo>
                    <a:pt x="95186" y="19050"/>
                  </a:lnTo>
                  <a:lnTo>
                    <a:pt x="94945" y="20574"/>
                  </a:lnTo>
                  <a:lnTo>
                    <a:pt x="94386" y="18923"/>
                  </a:lnTo>
                  <a:lnTo>
                    <a:pt x="94005" y="22860"/>
                  </a:lnTo>
                  <a:lnTo>
                    <a:pt x="93332" y="23241"/>
                  </a:lnTo>
                  <a:lnTo>
                    <a:pt x="93408" y="21717"/>
                  </a:lnTo>
                  <a:lnTo>
                    <a:pt x="93522" y="21082"/>
                  </a:lnTo>
                  <a:lnTo>
                    <a:pt x="93776" y="20447"/>
                  </a:lnTo>
                  <a:lnTo>
                    <a:pt x="93827" y="20320"/>
                  </a:lnTo>
                  <a:lnTo>
                    <a:pt x="94411" y="18796"/>
                  </a:lnTo>
                  <a:lnTo>
                    <a:pt x="93522" y="20320"/>
                  </a:lnTo>
                  <a:lnTo>
                    <a:pt x="93637" y="18415"/>
                  </a:lnTo>
                  <a:lnTo>
                    <a:pt x="93687" y="18288"/>
                  </a:lnTo>
                  <a:lnTo>
                    <a:pt x="94513" y="16002"/>
                  </a:lnTo>
                  <a:lnTo>
                    <a:pt x="93497" y="18288"/>
                  </a:lnTo>
                  <a:lnTo>
                    <a:pt x="93738" y="15875"/>
                  </a:lnTo>
                  <a:lnTo>
                    <a:pt x="93853" y="14732"/>
                  </a:lnTo>
                  <a:lnTo>
                    <a:pt x="93789" y="14097"/>
                  </a:lnTo>
                  <a:lnTo>
                    <a:pt x="93891" y="13462"/>
                  </a:lnTo>
                  <a:lnTo>
                    <a:pt x="93624" y="13335"/>
                  </a:lnTo>
                  <a:lnTo>
                    <a:pt x="93256" y="15875"/>
                  </a:lnTo>
                  <a:lnTo>
                    <a:pt x="93192" y="15367"/>
                  </a:lnTo>
                  <a:lnTo>
                    <a:pt x="93065" y="15367"/>
                  </a:lnTo>
                  <a:lnTo>
                    <a:pt x="93281" y="14351"/>
                  </a:lnTo>
                  <a:lnTo>
                    <a:pt x="92938" y="15367"/>
                  </a:lnTo>
                  <a:lnTo>
                    <a:pt x="92773" y="15875"/>
                  </a:lnTo>
                  <a:lnTo>
                    <a:pt x="92557" y="18161"/>
                  </a:lnTo>
                  <a:lnTo>
                    <a:pt x="92430" y="18669"/>
                  </a:lnTo>
                  <a:lnTo>
                    <a:pt x="91732" y="20447"/>
                  </a:lnTo>
                  <a:lnTo>
                    <a:pt x="91744" y="19329"/>
                  </a:lnTo>
                  <a:lnTo>
                    <a:pt x="90817" y="21717"/>
                  </a:lnTo>
                  <a:lnTo>
                    <a:pt x="91249" y="19431"/>
                  </a:lnTo>
                  <a:lnTo>
                    <a:pt x="91440" y="18415"/>
                  </a:lnTo>
                  <a:lnTo>
                    <a:pt x="91744" y="19329"/>
                  </a:lnTo>
                  <a:lnTo>
                    <a:pt x="91795" y="19177"/>
                  </a:lnTo>
                  <a:lnTo>
                    <a:pt x="91859" y="19685"/>
                  </a:lnTo>
                  <a:lnTo>
                    <a:pt x="91884" y="19177"/>
                  </a:lnTo>
                  <a:lnTo>
                    <a:pt x="91960" y="17399"/>
                  </a:lnTo>
                  <a:lnTo>
                    <a:pt x="92062" y="15240"/>
                  </a:lnTo>
                  <a:lnTo>
                    <a:pt x="92405" y="14986"/>
                  </a:lnTo>
                  <a:lnTo>
                    <a:pt x="92481" y="14097"/>
                  </a:lnTo>
                  <a:lnTo>
                    <a:pt x="92595" y="10795"/>
                  </a:lnTo>
                  <a:lnTo>
                    <a:pt x="91528" y="17399"/>
                  </a:lnTo>
                  <a:lnTo>
                    <a:pt x="90893" y="17145"/>
                  </a:lnTo>
                  <a:lnTo>
                    <a:pt x="91338" y="15494"/>
                  </a:lnTo>
                  <a:lnTo>
                    <a:pt x="91414" y="14757"/>
                  </a:lnTo>
                  <a:lnTo>
                    <a:pt x="90754" y="17145"/>
                  </a:lnTo>
                  <a:lnTo>
                    <a:pt x="90220" y="18415"/>
                  </a:lnTo>
                  <a:lnTo>
                    <a:pt x="90106" y="16891"/>
                  </a:lnTo>
                  <a:lnTo>
                    <a:pt x="89547" y="19431"/>
                  </a:lnTo>
                  <a:lnTo>
                    <a:pt x="89369" y="19177"/>
                  </a:lnTo>
                  <a:lnTo>
                    <a:pt x="89446" y="20015"/>
                  </a:lnTo>
                  <a:lnTo>
                    <a:pt x="88988" y="21717"/>
                  </a:lnTo>
                  <a:lnTo>
                    <a:pt x="88836" y="21463"/>
                  </a:lnTo>
                  <a:lnTo>
                    <a:pt x="88430" y="21971"/>
                  </a:lnTo>
                  <a:lnTo>
                    <a:pt x="87909" y="23495"/>
                  </a:lnTo>
                  <a:lnTo>
                    <a:pt x="88061" y="22479"/>
                  </a:lnTo>
                  <a:lnTo>
                    <a:pt x="88595" y="18923"/>
                  </a:lnTo>
                  <a:lnTo>
                    <a:pt x="88900" y="16891"/>
                  </a:lnTo>
                  <a:lnTo>
                    <a:pt x="87998" y="18923"/>
                  </a:lnTo>
                  <a:lnTo>
                    <a:pt x="88011" y="18542"/>
                  </a:lnTo>
                  <a:lnTo>
                    <a:pt x="88125" y="17399"/>
                  </a:lnTo>
                  <a:lnTo>
                    <a:pt x="88417" y="16510"/>
                  </a:lnTo>
                  <a:lnTo>
                    <a:pt x="88671" y="15748"/>
                  </a:lnTo>
                  <a:lnTo>
                    <a:pt x="88696" y="14732"/>
                  </a:lnTo>
                  <a:lnTo>
                    <a:pt x="87845" y="16548"/>
                  </a:lnTo>
                  <a:lnTo>
                    <a:pt x="87464" y="17602"/>
                  </a:lnTo>
                  <a:lnTo>
                    <a:pt x="87464" y="19177"/>
                  </a:lnTo>
                  <a:lnTo>
                    <a:pt x="86931" y="20701"/>
                  </a:lnTo>
                  <a:lnTo>
                    <a:pt x="86677" y="22479"/>
                  </a:lnTo>
                  <a:lnTo>
                    <a:pt x="86804" y="21336"/>
                  </a:lnTo>
                  <a:lnTo>
                    <a:pt x="86817" y="20955"/>
                  </a:lnTo>
                  <a:lnTo>
                    <a:pt x="86944" y="20066"/>
                  </a:lnTo>
                  <a:lnTo>
                    <a:pt x="86982" y="19672"/>
                  </a:lnTo>
                  <a:lnTo>
                    <a:pt x="87033" y="19151"/>
                  </a:lnTo>
                  <a:lnTo>
                    <a:pt x="86982" y="19672"/>
                  </a:lnTo>
                  <a:lnTo>
                    <a:pt x="87401" y="18669"/>
                  </a:lnTo>
                  <a:lnTo>
                    <a:pt x="87452" y="18542"/>
                  </a:lnTo>
                  <a:lnTo>
                    <a:pt x="87464" y="19177"/>
                  </a:lnTo>
                  <a:lnTo>
                    <a:pt x="87464" y="17602"/>
                  </a:lnTo>
                  <a:lnTo>
                    <a:pt x="86563" y="19939"/>
                  </a:lnTo>
                  <a:lnTo>
                    <a:pt x="86715" y="20015"/>
                  </a:lnTo>
                  <a:lnTo>
                    <a:pt x="86931" y="19215"/>
                  </a:lnTo>
                  <a:lnTo>
                    <a:pt x="86817" y="20066"/>
                  </a:lnTo>
                  <a:lnTo>
                    <a:pt x="85496" y="24384"/>
                  </a:lnTo>
                  <a:lnTo>
                    <a:pt x="85521" y="24003"/>
                  </a:lnTo>
                  <a:lnTo>
                    <a:pt x="85547" y="23368"/>
                  </a:lnTo>
                  <a:lnTo>
                    <a:pt x="85572" y="22860"/>
                  </a:lnTo>
                  <a:lnTo>
                    <a:pt x="85572" y="22733"/>
                  </a:lnTo>
                  <a:lnTo>
                    <a:pt x="85648" y="21717"/>
                  </a:lnTo>
                  <a:lnTo>
                    <a:pt x="85915" y="20447"/>
                  </a:lnTo>
                  <a:lnTo>
                    <a:pt x="86296" y="18669"/>
                  </a:lnTo>
                  <a:lnTo>
                    <a:pt x="86829" y="16129"/>
                  </a:lnTo>
                  <a:lnTo>
                    <a:pt x="86868" y="12954"/>
                  </a:lnTo>
                  <a:lnTo>
                    <a:pt x="85140" y="18669"/>
                  </a:lnTo>
                  <a:lnTo>
                    <a:pt x="84658" y="17018"/>
                  </a:lnTo>
                  <a:lnTo>
                    <a:pt x="84594" y="18415"/>
                  </a:lnTo>
                  <a:lnTo>
                    <a:pt x="84074" y="20447"/>
                  </a:lnTo>
                  <a:lnTo>
                    <a:pt x="84099" y="19177"/>
                  </a:lnTo>
                  <a:lnTo>
                    <a:pt x="84124" y="18288"/>
                  </a:lnTo>
                  <a:lnTo>
                    <a:pt x="83654" y="19177"/>
                  </a:lnTo>
                  <a:lnTo>
                    <a:pt x="83705" y="18923"/>
                  </a:lnTo>
                  <a:lnTo>
                    <a:pt x="84074" y="17399"/>
                  </a:lnTo>
                  <a:lnTo>
                    <a:pt x="84086" y="16637"/>
                  </a:lnTo>
                  <a:lnTo>
                    <a:pt x="84251" y="15113"/>
                  </a:lnTo>
                  <a:lnTo>
                    <a:pt x="83947" y="16637"/>
                  </a:lnTo>
                  <a:lnTo>
                    <a:pt x="83680" y="14859"/>
                  </a:lnTo>
                  <a:lnTo>
                    <a:pt x="82753" y="18923"/>
                  </a:lnTo>
                  <a:lnTo>
                    <a:pt x="82880" y="17145"/>
                  </a:lnTo>
                  <a:lnTo>
                    <a:pt x="82753" y="15621"/>
                  </a:lnTo>
                  <a:lnTo>
                    <a:pt x="82524" y="14986"/>
                  </a:lnTo>
                  <a:lnTo>
                    <a:pt x="80987" y="21717"/>
                  </a:lnTo>
                  <a:lnTo>
                    <a:pt x="80568" y="21056"/>
                  </a:lnTo>
                  <a:lnTo>
                    <a:pt x="80695" y="20320"/>
                  </a:lnTo>
                  <a:lnTo>
                    <a:pt x="81000" y="19304"/>
                  </a:lnTo>
                  <a:lnTo>
                    <a:pt x="81114" y="18923"/>
                  </a:lnTo>
                  <a:lnTo>
                    <a:pt x="81241" y="17145"/>
                  </a:lnTo>
                  <a:lnTo>
                    <a:pt x="81445" y="16764"/>
                  </a:lnTo>
                  <a:lnTo>
                    <a:pt x="81927" y="15875"/>
                  </a:lnTo>
                  <a:lnTo>
                    <a:pt x="81711" y="15748"/>
                  </a:lnTo>
                  <a:lnTo>
                    <a:pt x="81597" y="15367"/>
                  </a:lnTo>
                  <a:lnTo>
                    <a:pt x="81305" y="16764"/>
                  </a:lnTo>
                  <a:lnTo>
                    <a:pt x="81445" y="15494"/>
                  </a:lnTo>
                  <a:lnTo>
                    <a:pt x="80149" y="19304"/>
                  </a:lnTo>
                  <a:lnTo>
                    <a:pt x="80365" y="17399"/>
                  </a:lnTo>
                  <a:lnTo>
                    <a:pt x="80086" y="18288"/>
                  </a:lnTo>
                  <a:lnTo>
                    <a:pt x="79616" y="20320"/>
                  </a:lnTo>
                  <a:lnTo>
                    <a:pt x="79413" y="20193"/>
                  </a:lnTo>
                  <a:lnTo>
                    <a:pt x="78968" y="20447"/>
                  </a:lnTo>
                  <a:lnTo>
                    <a:pt x="78714" y="22733"/>
                  </a:lnTo>
                  <a:lnTo>
                    <a:pt x="79375" y="16256"/>
                  </a:lnTo>
                  <a:lnTo>
                    <a:pt x="76809" y="22860"/>
                  </a:lnTo>
                  <a:lnTo>
                    <a:pt x="77254" y="18415"/>
                  </a:lnTo>
                  <a:lnTo>
                    <a:pt x="77368" y="17272"/>
                  </a:lnTo>
                  <a:lnTo>
                    <a:pt x="76771" y="17907"/>
                  </a:lnTo>
                  <a:lnTo>
                    <a:pt x="76073" y="18415"/>
                  </a:lnTo>
                  <a:lnTo>
                    <a:pt x="75628" y="18415"/>
                  </a:lnTo>
                  <a:lnTo>
                    <a:pt x="75742" y="18034"/>
                  </a:lnTo>
                  <a:lnTo>
                    <a:pt x="75844" y="17449"/>
                  </a:lnTo>
                  <a:lnTo>
                    <a:pt x="75882" y="17653"/>
                  </a:lnTo>
                  <a:lnTo>
                    <a:pt x="75857" y="17399"/>
                  </a:lnTo>
                  <a:lnTo>
                    <a:pt x="75679" y="15621"/>
                  </a:lnTo>
                  <a:lnTo>
                    <a:pt x="74345" y="23368"/>
                  </a:lnTo>
                  <a:lnTo>
                    <a:pt x="74256" y="22606"/>
                  </a:lnTo>
                  <a:lnTo>
                    <a:pt x="74142" y="21463"/>
                  </a:lnTo>
                  <a:lnTo>
                    <a:pt x="74256" y="19672"/>
                  </a:lnTo>
                  <a:lnTo>
                    <a:pt x="74333" y="18923"/>
                  </a:lnTo>
                  <a:lnTo>
                    <a:pt x="74447" y="17780"/>
                  </a:lnTo>
                  <a:lnTo>
                    <a:pt x="74828" y="19431"/>
                  </a:lnTo>
                  <a:lnTo>
                    <a:pt x="74942" y="17780"/>
                  </a:lnTo>
                  <a:lnTo>
                    <a:pt x="76136" y="11557"/>
                  </a:lnTo>
                  <a:lnTo>
                    <a:pt x="73888" y="18923"/>
                  </a:lnTo>
                  <a:lnTo>
                    <a:pt x="74066" y="16891"/>
                  </a:lnTo>
                  <a:lnTo>
                    <a:pt x="74193" y="15494"/>
                  </a:lnTo>
                  <a:lnTo>
                    <a:pt x="74295" y="14859"/>
                  </a:lnTo>
                  <a:lnTo>
                    <a:pt x="74409" y="14605"/>
                  </a:lnTo>
                  <a:lnTo>
                    <a:pt x="74536" y="12319"/>
                  </a:lnTo>
                  <a:lnTo>
                    <a:pt x="73088" y="16891"/>
                  </a:lnTo>
                  <a:lnTo>
                    <a:pt x="72745" y="16510"/>
                  </a:lnTo>
                  <a:lnTo>
                    <a:pt x="72847" y="15367"/>
                  </a:lnTo>
                  <a:lnTo>
                    <a:pt x="71780" y="18669"/>
                  </a:lnTo>
                  <a:lnTo>
                    <a:pt x="70345" y="20294"/>
                  </a:lnTo>
                  <a:lnTo>
                    <a:pt x="70294" y="20828"/>
                  </a:lnTo>
                  <a:lnTo>
                    <a:pt x="69659" y="21463"/>
                  </a:lnTo>
                  <a:lnTo>
                    <a:pt x="69786" y="20066"/>
                  </a:lnTo>
                  <a:lnTo>
                    <a:pt x="69837" y="17907"/>
                  </a:lnTo>
                  <a:lnTo>
                    <a:pt x="70231" y="15748"/>
                  </a:lnTo>
                  <a:lnTo>
                    <a:pt x="70700" y="15748"/>
                  </a:lnTo>
                  <a:lnTo>
                    <a:pt x="71196" y="12065"/>
                  </a:lnTo>
                  <a:lnTo>
                    <a:pt x="70091" y="15748"/>
                  </a:lnTo>
                  <a:lnTo>
                    <a:pt x="70192" y="14097"/>
                  </a:lnTo>
                  <a:lnTo>
                    <a:pt x="70332" y="13462"/>
                  </a:lnTo>
                  <a:lnTo>
                    <a:pt x="69545" y="13843"/>
                  </a:lnTo>
                  <a:lnTo>
                    <a:pt x="68732" y="17907"/>
                  </a:lnTo>
                  <a:lnTo>
                    <a:pt x="68059" y="17526"/>
                  </a:lnTo>
                  <a:lnTo>
                    <a:pt x="67856" y="18796"/>
                  </a:lnTo>
                  <a:lnTo>
                    <a:pt x="66700" y="22606"/>
                  </a:lnTo>
                  <a:lnTo>
                    <a:pt x="66878" y="21717"/>
                  </a:lnTo>
                  <a:lnTo>
                    <a:pt x="67043" y="20955"/>
                  </a:lnTo>
                  <a:lnTo>
                    <a:pt x="67068" y="20828"/>
                  </a:lnTo>
                  <a:lnTo>
                    <a:pt x="67284" y="19812"/>
                  </a:lnTo>
                  <a:lnTo>
                    <a:pt x="67335" y="19558"/>
                  </a:lnTo>
                  <a:lnTo>
                    <a:pt x="67386" y="19304"/>
                  </a:lnTo>
                  <a:lnTo>
                    <a:pt x="67995" y="16383"/>
                  </a:lnTo>
                  <a:lnTo>
                    <a:pt x="67005" y="19304"/>
                  </a:lnTo>
                  <a:lnTo>
                    <a:pt x="67678" y="15240"/>
                  </a:lnTo>
                  <a:lnTo>
                    <a:pt x="67221" y="16129"/>
                  </a:lnTo>
                  <a:lnTo>
                    <a:pt x="65989" y="18923"/>
                  </a:lnTo>
                  <a:lnTo>
                    <a:pt x="65354" y="19558"/>
                  </a:lnTo>
                  <a:lnTo>
                    <a:pt x="65747" y="18211"/>
                  </a:lnTo>
                  <a:lnTo>
                    <a:pt x="65100" y="19558"/>
                  </a:lnTo>
                  <a:lnTo>
                    <a:pt x="64630" y="19329"/>
                  </a:lnTo>
                  <a:lnTo>
                    <a:pt x="64643" y="19050"/>
                  </a:lnTo>
                  <a:lnTo>
                    <a:pt x="64757" y="18542"/>
                  </a:lnTo>
                  <a:lnTo>
                    <a:pt x="65074" y="17018"/>
                  </a:lnTo>
                  <a:lnTo>
                    <a:pt x="66217" y="11557"/>
                  </a:lnTo>
                  <a:lnTo>
                    <a:pt x="63614" y="17018"/>
                  </a:lnTo>
                  <a:lnTo>
                    <a:pt x="63703" y="16383"/>
                  </a:lnTo>
                  <a:lnTo>
                    <a:pt x="63779" y="15748"/>
                  </a:lnTo>
                  <a:lnTo>
                    <a:pt x="64071" y="13589"/>
                  </a:lnTo>
                  <a:lnTo>
                    <a:pt x="64414" y="10922"/>
                  </a:lnTo>
                  <a:lnTo>
                    <a:pt x="62915" y="13589"/>
                  </a:lnTo>
                  <a:lnTo>
                    <a:pt x="62801" y="9271"/>
                  </a:lnTo>
                  <a:lnTo>
                    <a:pt x="61620" y="9525"/>
                  </a:lnTo>
                  <a:lnTo>
                    <a:pt x="60845" y="15748"/>
                  </a:lnTo>
                  <a:lnTo>
                    <a:pt x="61277" y="9652"/>
                  </a:lnTo>
                  <a:lnTo>
                    <a:pt x="60807" y="12230"/>
                  </a:lnTo>
                  <a:lnTo>
                    <a:pt x="60147" y="16002"/>
                  </a:lnTo>
                  <a:lnTo>
                    <a:pt x="59804" y="16383"/>
                  </a:lnTo>
                  <a:lnTo>
                    <a:pt x="59766" y="16002"/>
                  </a:lnTo>
                  <a:lnTo>
                    <a:pt x="59753" y="13081"/>
                  </a:lnTo>
                  <a:lnTo>
                    <a:pt x="59867" y="10414"/>
                  </a:lnTo>
                  <a:lnTo>
                    <a:pt x="59905" y="10033"/>
                  </a:lnTo>
                  <a:lnTo>
                    <a:pt x="60236" y="10541"/>
                  </a:lnTo>
                  <a:lnTo>
                    <a:pt x="60325" y="10033"/>
                  </a:lnTo>
                  <a:lnTo>
                    <a:pt x="60439" y="9398"/>
                  </a:lnTo>
                  <a:lnTo>
                    <a:pt x="60388" y="9017"/>
                  </a:lnTo>
                  <a:lnTo>
                    <a:pt x="60109" y="8636"/>
                  </a:lnTo>
                  <a:lnTo>
                    <a:pt x="60198" y="8001"/>
                  </a:lnTo>
                  <a:lnTo>
                    <a:pt x="60248" y="7874"/>
                  </a:lnTo>
                  <a:lnTo>
                    <a:pt x="60655" y="6769"/>
                  </a:lnTo>
                  <a:lnTo>
                    <a:pt x="60706" y="4699"/>
                  </a:lnTo>
                  <a:lnTo>
                    <a:pt x="60413" y="6604"/>
                  </a:lnTo>
                  <a:lnTo>
                    <a:pt x="60299" y="7112"/>
                  </a:lnTo>
                  <a:lnTo>
                    <a:pt x="59905" y="7874"/>
                  </a:lnTo>
                  <a:lnTo>
                    <a:pt x="59753" y="6985"/>
                  </a:lnTo>
                  <a:lnTo>
                    <a:pt x="59715" y="8001"/>
                  </a:lnTo>
                  <a:lnTo>
                    <a:pt x="59588" y="10033"/>
                  </a:lnTo>
                  <a:lnTo>
                    <a:pt x="58242" y="13081"/>
                  </a:lnTo>
                  <a:lnTo>
                    <a:pt x="58343" y="12573"/>
                  </a:lnTo>
                  <a:lnTo>
                    <a:pt x="58775" y="10414"/>
                  </a:lnTo>
                  <a:lnTo>
                    <a:pt x="59321" y="7747"/>
                  </a:lnTo>
                  <a:lnTo>
                    <a:pt x="59969" y="4572"/>
                  </a:lnTo>
                  <a:lnTo>
                    <a:pt x="58559" y="7747"/>
                  </a:lnTo>
                  <a:lnTo>
                    <a:pt x="58826" y="6858"/>
                  </a:lnTo>
                  <a:lnTo>
                    <a:pt x="59182" y="5715"/>
                  </a:lnTo>
                  <a:lnTo>
                    <a:pt x="58559" y="6858"/>
                  </a:lnTo>
                  <a:lnTo>
                    <a:pt x="57708" y="5461"/>
                  </a:lnTo>
                  <a:lnTo>
                    <a:pt x="56375" y="10414"/>
                  </a:lnTo>
                  <a:lnTo>
                    <a:pt x="56489" y="9271"/>
                  </a:lnTo>
                  <a:lnTo>
                    <a:pt x="56616" y="8382"/>
                  </a:lnTo>
                  <a:lnTo>
                    <a:pt x="56730" y="7874"/>
                  </a:lnTo>
                  <a:lnTo>
                    <a:pt x="56857" y="7620"/>
                  </a:lnTo>
                  <a:lnTo>
                    <a:pt x="56807" y="7366"/>
                  </a:lnTo>
                  <a:lnTo>
                    <a:pt x="56095" y="6604"/>
                  </a:lnTo>
                  <a:lnTo>
                    <a:pt x="53784" y="12573"/>
                  </a:lnTo>
                  <a:lnTo>
                    <a:pt x="53771" y="12192"/>
                  </a:lnTo>
                  <a:lnTo>
                    <a:pt x="53682" y="10541"/>
                  </a:lnTo>
                  <a:lnTo>
                    <a:pt x="53797" y="8509"/>
                  </a:lnTo>
                  <a:lnTo>
                    <a:pt x="53975" y="7747"/>
                  </a:lnTo>
                  <a:lnTo>
                    <a:pt x="53708" y="8128"/>
                  </a:lnTo>
                  <a:lnTo>
                    <a:pt x="53124" y="10541"/>
                  </a:lnTo>
                  <a:lnTo>
                    <a:pt x="53149" y="9906"/>
                  </a:lnTo>
                  <a:lnTo>
                    <a:pt x="53263" y="8636"/>
                  </a:lnTo>
                  <a:lnTo>
                    <a:pt x="53479" y="7747"/>
                  </a:lnTo>
                  <a:lnTo>
                    <a:pt x="53479" y="7366"/>
                  </a:lnTo>
                  <a:lnTo>
                    <a:pt x="52514" y="9906"/>
                  </a:lnTo>
                  <a:lnTo>
                    <a:pt x="52590" y="8509"/>
                  </a:lnTo>
                  <a:lnTo>
                    <a:pt x="52844" y="7747"/>
                  </a:lnTo>
                  <a:lnTo>
                    <a:pt x="52730" y="6451"/>
                  </a:lnTo>
                  <a:lnTo>
                    <a:pt x="52387" y="5080"/>
                  </a:lnTo>
                  <a:lnTo>
                    <a:pt x="50749" y="11303"/>
                  </a:lnTo>
                  <a:lnTo>
                    <a:pt x="49771" y="12192"/>
                  </a:lnTo>
                  <a:lnTo>
                    <a:pt x="49822" y="11938"/>
                  </a:lnTo>
                  <a:lnTo>
                    <a:pt x="49885" y="11557"/>
                  </a:lnTo>
                  <a:lnTo>
                    <a:pt x="49936" y="11303"/>
                  </a:lnTo>
                  <a:lnTo>
                    <a:pt x="50241" y="9652"/>
                  </a:lnTo>
                  <a:lnTo>
                    <a:pt x="50584" y="7747"/>
                  </a:lnTo>
                  <a:lnTo>
                    <a:pt x="50457" y="7112"/>
                  </a:lnTo>
                  <a:lnTo>
                    <a:pt x="49999" y="5588"/>
                  </a:lnTo>
                  <a:lnTo>
                    <a:pt x="50025" y="4572"/>
                  </a:lnTo>
                  <a:lnTo>
                    <a:pt x="49034" y="3810"/>
                  </a:lnTo>
                  <a:lnTo>
                    <a:pt x="47498" y="8001"/>
                  </a:lnTo>
                  <a:lnTo>
                    <a:pt x="46164" y="9652"/>
                  </a:lnTo>
                  <a:lnTo>
                    <a:pt x="46228" y="8255"/>
                  </a:lnTo>
                  <a:lnTo>
                    <a:pt x="46278" y="7239"/>
                  </a:lnTo>
                  <a:lnTo>
                    <a:pt x="46418" y="4572"/>
                  </a:lnTo>
                  <a:lnTo>
                    <a:pt x="44399" y="7239"/>
                  </a:lnTo>
                  <a:lnTo>
                    <a:pt x="43878" y="4318"/>
                  </a:lnTo>
                  <a:lnTo>
                    <a:pt x="43865" y="5207"/>
                  </a:lnTo>
                  <a:lnTo>
                    <a:pt x="43230" y="7747"/>
                  </a:lnTo>
                  <a:lnTo>
                    <a:pt x="42976" y="8255"/>
                  </a:lnTo>
                  <a:lnTo>
                    <a:pt x="42913" y="7239"/>
                  </a:lnTo>
                  <a:lnTo>
                    <a:pt x="41770" y="11303"/>
                  </a:lnTo>
                  <a:lnTo>
                    <a:pt x="41821" y="11049"/>
                  </a:lnTo>
                  <a:lnTo>
                    <a:pt x="42037" y="9906"/>
                  </a:lnTo>
                  <a:lnTo>
                    <a:pt x="42125" y="9398"/>
                  </a:lnTo>
                  <a:lnTo>
                    <a:pt x="42545" y="7112"/>
                  </a:lnTo>
                  <a:lnTo>
                    <a:pt x="42608" y="7239"/>
                  </a:lnTo>
                  <a:lnTo>
                    <a:pt x="42633" y="7112"/>
                  </a:lnTo>
                  <a:lnTo>
                    <a:pt x="43014" y="4064"/>
                  </a:lnTo>
                  <a:lnTo>
                    <a:pt x="43141" y="3048"/>
                  </a:lnTo>
                  <a:lnTo>
                    <a:pt x="42468" y="4064"/>
                  </a:lnTo>
                  <a:lnTo>
                    <a:pt x="42100" y="3937"/>
                  </a:lnTo>
                  <a:lnTo>
                    <a:pt x="41097" y="9398"/>
                  </a:lnTo>
                  <a:lnTo>
                    <a:pt x="40881" y="7239"/>
                  </a:lnTo>
                  <a:lnTo>
                    <a:pt x="40779" y="6223"/>
                  </a:lnTo>
                  <a:lnTo>
                    <a:pt x="39776" y="6604"/>
                  </a:lnTo>
                  <a:lnTo>
                    <a:pt x="38823" y="7239"/>
                  </a:lnTo>
                  <a:lnTo>
                    <a:pt x="38747" y="5969"/>
                  </a:lnTo>
                  <a:lnTo>
                    <a:pt x="38671" y="4572"/>
                  </a:lnTo>
                  <a:lnTo>
                    <a:pt x="38188" y="5969"/>
                  </a:lnTo>
                  <a:lnTo>
                    <a:pt x="37909" y="5842"/>
                  </a:lnTo>
                  <a:lnTo>
                    <a:pt x="37439" y="7239"/>
                  </a:lnTo>
                  <a:lnTo>
                    <a:pt x="37884" y="4699"/>
                  </a:lnTo>
                  <a:lnTo>
                    <a:pt x="37807" y="4064"/>
                  </a:lnTo>
                  <a:lnTo>
                    <a:pt x="37503" y="3556"/>
                  </a:lnTo>
                  <a:lnTo>
                    <a:pt x="37134" y="2921"/>
                  </a:lnTo>
                  <a:lnTo>
                    <a:pt x="36207" y="3556"/>
                  </a:lnTo>
                  <a:lnTo>
                    <a:pt x="36715" y="1524"/>
                  </a:lnTo>
                  <a:lnTo>
                    <a:pt x="36283" y="1143"/>
                  </a:lnTo>
                  <a:lnTo>
                    <a:pt x="34709" y="9779"/>
                  </a:lnTo>
                  <a:lnTo>
                    <a:pt x="34251" y="9906"/>
                  </a:lnTo>
                  <a:lnTo>
                    <a:pt x="34620" y="7239"/>
                  </a:lnTo>
                  <a:lnTo>
                    <a:pt x="34772" y="6096"/>
                  </a:lnTo>
                  <a:lnTo>
                    <a:pt x="34861" y="5461"/>
                  </a:lnTo>
                  <a:lnTo>
                    <a:pt x="34036" y="5461"/>
                  </a:lnTo>
                  <a:lnTo>
                    <a:pt x="34036" y="5334"/>
                  </a:lnTo>
                  <a:lnTo>
                    <a:pt x="33858" y="1524"/>
                  </a:lnTo>
                  <a:lnTo>
                    <a:pt x="32410" y="5334"/>
                  </a:lnTo>
                  <a:lnTo>
                    <a:pt x="32753" y="3429"/>
                  </a:lnTo>
                  <a:lnTo>
                    <a:pt x="32918" y="3302"/>
                  </a:lnTo>
                  <a:lnTo>
                    <a:pt x="32550" y="3048"/>
                  </a:lnTo>
                  <a:lnTo>
                    <a:pt x="32372" y="2159"/>
                  </a:lnTo>
                  <a:lnTo>
                    <a:pt x="31927" y="0"/>
                  </a:lnTo>
                  <a:lnTo>
                    <a:pt x="31584" y="2476"/>
                  </a:lnTo>
                  <a:lnTo>
                    <a:pt x="31711" y="2159"/>
                  </a:lnTo>
                  <a:lnTo>
                    <a:pt x="31559" y="2667"/>
                  </a:lnTo>
                  <a:lnTo>
                    <a:pt x="31584" y="2476"/>
                  </a:lnTo>
                  <a:lnTo>
                    <a:pt x="29591" y="7239"/>
                  </a:lnTo>
                  <a:lnTo>
                    <a:pt x="30124" y="4318"/>
                  </a:lnTo>
                  <a:lnTo>
                    <a:pt x="29222" y="7747"/>
                  </a:lnTo>
                  <a:lnTo>
                    <a:pt x="29006" y="8890"/>
                  </a:lnTo>
                  <a:lnTo>
                    <a:pt x="28879" y="9144"/>
                  </a:lnTo>
                  <a:lnTo>
                    <a:pt x="28295" y="9906"/>
                  </a:lnTo>
                  <a:lnTo>
                    <a:pt x="28409" y="8509"/>
                  </a:lnTo>
                  <a:lnTo>
                    <a:pt x="28524" y="7874"/>
                  </a:lnTo>
                  <a:lnTo>
                    <a:pt x="28448" y="6731"/>
                  </a:lnTo>
                  <a:lnTo>
                    <a:pt x="27851" y="11049"/>
                  </a:lnTo>
                  <a:lnTo>
                    <a:pt x="27622" y="9525"/>
                  </a:lnTo>
                  <a:lnTo>
                    <a:pt x="27749" y="8890"/>
                  </a:lnTo>
                  <a:lnTo>
                    <a:pt x="28092" y="7620"/>
                  </a:lnTo>
                  <a:lnTo>
                    <a:pt x="27698" y="7239"/>
                  </a:lnTo>
                  <a:lnTo>
                    <a:pt x="27546" y="8382"/>
                  </a:lnTo>
                  <a:lnTo>
                    <a:pt x="27038" y="10287"/>
                  </a:lnTo>
                  <a:lnTo>
                    <a:pt x="26555" y="11557"/>
                  </a:lnTo>
                  <a:lnTo>
                    <a:pt x="26492" y="11049"/>
                  </a:lnTo>
                  <a:lnTo>
                    <a:pt x="26441" y="10541"/>
                  </a:lnTo>
                  <a:lnTo>
                    <a:pt x="26568" y="7772"/>
                  </a:lnTo>
                  <a:lnTo>
                    <a:pt x="26682" y="6858"/>
                  </a:lnTo>
                  <a:lnTo>
                    <a:pt x="26428" y="8255"/>
                  </a:lnTo>
                  <a:lnTo>
                    <a:pt x="25806" y="10541"/>
                  </a:lnTo>
                  <a:lnTo>
                    <a:pt x="25933" y="8382"/>
                  </a:lnTo>
                  <a:lnTo>
                    <a:pt x="26047" y="8001"/>
                  </a:lnTo>
                  <a:lnTo>
                    <a:pt x="25946" y="7112"/>
                  </a:lnTo>
                  <a:lnTo>
                    <a:pt x="25742" y="6007"/>
                  </a:lnTo>
                  <a:lnTo>
                    <a:pt x="25717" y="5842"/>
                  </a:lnTo>
                  <a:lnTo>
                    <a:pt x="25615" y="6743"/>
                  </a:lnTo>
                  <a:lnTo>
                    <a:pt x="25565" y="7112"/>
                  </a:lnTo>
                  <a:lnTo>
                    <a:pt x="25501" y="6769"/>
                  </a:lnTo>
                  <a:lnTo>
                    <a:pt x="24511" y="11049"/>
                  </a:lnTo>
                  <a:lnTo>
                    <a:pt x="24498" y="9017"/>
                  </a:lnTo>
                  <a:lnTo>
                    <a:pt x="24612" y="7366"/>
                  </a:lnTo>
                  <a:lnTo>
                    <a:pt x="24574" y="6477"/>
                  </a:lnTo>
                  <a:lnTo>
                    <a:pt x="24511" y="6096"/>
                  </a:lnTo>
                  <a:lnTo>
                    <a:pt x="24384" y="5334"/>
                  </a:lnTo>
                  <a:lnTo>
                    <a:pt x="24358" y="4953"/>
                  </a:lnTo>
                  <a:lnTo>
                    <a:pt x="24409" y="4318"/>
                  </a:lnTo>
                  <a:lnTo>
                    <a:pt x="24460" y="3683"/>
                  </a:lnTo>
                  <a:lnTo>
                    <a:pt x="24333" y="3810"/>
                  </a:lnTo>
                  <a:lnTo>
                    <a:pt x="24180" y="4318"/>
                  </a:lnTo>
                  <a:lnTo>
                    <a:pt x="24142" y="4064"/>
                  </a:lnTo>
                  <a:lnTo>
                    <a:pt x="24066" y="3556"/>
                  </a:lnTo>
                  <a:lnTo>
                    <a:pt x="24104" y="2286"/>
                  </a:lnTo>
                  <a:lnTo>
                    <a:pt x="24117" y="2159"/>
                  </a:lnTo>
                  <a:lnTo>
                    <a:pt x="24231" y="1270"/>
                  </a:lnTo>
                  <a:lnTo>
                    <a:pt x="24003" y="1600"/>
                  </a:lnTo>
                  <a:lnTo>
                    <a:pt x="24003" y="2286"/>
                  </a:lnTo>
                  <a:lnTo>
                    <a:pt x="23876" y="3429"/>
                  </a:lnTo>
                  <a:lnTo>
                    <a:pt x="23698" y="3556"/>
                  </a:lnTo>
                  <a:lnTo>
                    <a:pt x="23558" y="3810"/>
                  </a:lnTo>
                  <a:lnTo>
                    <a:pt x="23482" y="4064"/>
                  </a:lnTo>
                  <a:lnTo>
                    <a:pt x="23774" y="2667"/>
                  </a:lnTo>
                  <a:lnTo>
                    <a:pt x="24003" y="2286"/>
                  </a:lnTo>
                  <a:lnTo>
                    <a:pt x="24003" y="1600"/>
                  </a:lnTo>
                  <a:lnTo>
                    <a:pt x="23609" y="2159"/>
                  </a:lnTo>
                  <a:lnTo>
                    <a:pt x="23406" y="2032"/>
                  </a:lnTo>
                  <a:lnTo>
                    <a:pt x="22961" y="4953"/>
                  </a:lnTo>
                  <a:lnTo>
                    <a:pt x="22745" y="4445"/>
                  </a:lnTo>
                  <a:lnTo>
                    <a:pt x="22644" y="6718"/>
                  </a:lnTo>
                  <a:lnTo>
                    <a:pt x="22733" y="6477"/>
                  </a:lnTo>
                  <a:lnTo>
                    <a:pt x="22783" y="7239"/>
                  </a:lnTo>
                  <a:lnTo>
                    <a:pt x="22987" y="6337"/>
                  </a:lnTo>
                  <a:lnTo>
                    <a:pt x="23583" y="6350"/>
                  </a:lnTo>
                  <a:lnTo>
                    <a:pt x="22783" y="9017"/>
                  </a:lnTo>
                  <a:lnTo>
                    <a:pt x="22796" y="7239"/>
                  </a:lnTo>
                  <a:lnTo>
                    <a:pt x="22567" y="8255"/>
                  </a:lnTo>
                  <a:lnTo>
                    <a:pt x="22567" y="20955"/>
                  </a:lnTo>
                  <a:lnTo>
                    <a:pt x="22529" y="23114"/>
                  </a:lnTo>
                  <a:lnTo>
                    <a:pt x="22440" y="22987"/>
                  </a:lnTo>
                  <a:lnTo>
                    <a:pt x="22148" y="22987"/>
                  </a:lnTo>
                  <a:lnTo>
                    <a:pt x="22275" y="21971"/>
                  </a:lnTo>
                  <a:lnTo>
                    <a:pt x="22377" y="21463"/>
                  </a:lnTo>
                  <a:lnTo>
                    <a:pt x="22479" y="20955"/>
                  </a:lnTo>
                  <a:lnTo>
                    <a:pt x="22567" y="8255"/>
                  </a:lnTo>
                  <a:lnTo>
                    <a:pt x="21729" y="11938"/>
                  </a:lnTo>
                  <a:lnTo>
                    <a:pt x="21780" y="11430"/>
                  </a:lnTo>
                  <a:lnTo>
                    <a:pt x="21805" y="11049"/>
                  </a:lnTo>
                  <a:lnTo>
                    <a:pt x="21907" y="9906"/>
                  </a:lnTo>
                  <a:lnTo>
                    <a:pt x="22034" y="8382"/>
                  </a:lnTo>
                  <a:lnTo>
                    <a:pt x="21907" y="6350"/>
                  </a:lnTo>
                  <a:lnTo>
                    <a:pt x="21958" y="4572"/>
                  </a:lnTo>
                  <a:lnTo>
                    <a:pt x="22148" y="3048"/>
                  </a:lnTo>
                  <a:lnTo>
                    <a:pt x="21602" y="3924"/>
                  </a:lnTo>
                  <a:lnTo>
                    <a:pt x="21602" y="22987"/>
                  </a:lnTo>
                  <a:lnTo>
                    <a:pt x="21590" y="23114"/>
                  </a:lnTo>
                  <a:lnTo>
                    <a:pt x="21336" y="23241"/>
                  </a:lnTo>
                  <a:lnTo>
                    <a:pt x="21602" y="22987"/>
                  </a:lnTo>
                  <a:lnTo>
                    <a:pt x="21602" y="3924"/>
                  </a:lnTo>
                  <a:lnTo>
                    <a:pt x="21196" y="4572"/>
                  </a:lnTo>
                  <a:lnTo>
                    <a:pt x="20358" y="3810"/>
                  </a:lnTo>
                  <a:lnTo>
                    <a:pt x="19138" y="9017"/>
                  </a:lnTo>
                  <a:lnTo>
                    <a:pt x="19011" y="9398"/>
                  </a:lnTo>
                  <a:lnTo>
                    <a:pt x="18770" y="9906"/>
                  </a:lnTo>
                  <a:lnTo>
                    <a:pt x="18796" y="9779"/>
                  </a:lnTo>
                  <a:lnTo>
                    <a:pt x="19037" y="8001"/>
                  </a:lnTo>
                  <a:lnTo>
                    <a:pt x="19050" y="6985"/>
                  </a:lnTo>
                  <a:lnTo>
                    <a:pt x="18656" y="6350"/>
                  </a:lnTo>
                  <a:lnTo>
                    <a:pt x="18427" y="5969"/>
                  </a:lnTo>
                  <a:lnTo>
                    <a:pt x="18326" y="6502"/>
                  </a:lnTo>
                  <a:lnTo>
                    <a:pt x="18275" y="6794"/>
                  </a:lnTo>
                  <a:lnTo>
                    <a:pt x="18567" y="6350"/>
                  </a:lnTo>
                  <a:lnTo>
                    <a:pt x="18326" y="6731"/>
                  </a:lnTo>
                  <a:lnTo>
                    <a:pt x="18199" y="7239"/>
                  </a:lnTo>
                  <a:lnTo>
                    <a:pt x="17741" y="9779"/>
                  </a:lnTo>
                  <a:lnTo>
                    <a:pt x="17678" y="9271"/>
                  </a:lnTo>
                  <a:lnTo>
                    <a:pt x="17564" y="8382"/>
                  </a:lnTo>
                  <a:lnTo>
                    <a:pt x="17678" y="7747"/>
                  </a:lnTo>
                  <a:lnTo>
                    <a:pt x="18237" y="6858"/>
                  </a:lnTo>
                  <a:lnTo>
                    <a:pt x="18326" y="6502"/>
                  </a:lnTo>
                  <a:lnTo>
                    <a:pt x="17792" y="6858"/>
                  </a:lnTo>
                  <a:lnTo>
                    <a:pt x="18034" y="5842"/>
                  </a:lnTo>
                  <a:lnTo>
                    <a:pt x="17932" y="5461"/>
                  </a:lnTo>
                  <a:lnTo>
                    <a:pt x="17322" y="4318"/>
                  </a:lnTo>
                  <a:lnTo>
                    <a:pt x="14820" y="9271"/>
                  </a:lnTo>
                  <a:lnTo>
                    <a:pt x="14566" y="8382"/>
                  </a:lnTo>
                  <a:lnTo>
                    <a:pt x="14147" y="6985"/>
                  </a:lnTo>
                  <a:lnTo>
                    <a:pt x="14122" y="8382"/>
                  </a:lnTo>
                  <a:lnTo>
                    <a:pt x="12966" y="4699"/>
                  </a:lnTo>
                  <a:lnTo>
                    <a:pt x="10210" y="11049"/>
                  </a:lnTo>
                  <a:lnTo>
                    <a:pt x="9829" y="8509"/>
                  </a:lnTo>
                  <a:lnTo>
                    <a:pt x="9385" y="5461"/>
                  </a:lnTo>
                  <a:lnTo>
                    <a:pt x="9055" y="4191"/>
                  </a:lnTo>
                  <a:lnTo>
                    <a:pt x="8648" y="6604"/>
                  </a:lnTo>
                  <a:lnTo>
                    <a:pt x="8089" y="8509"/>
                  </a:lnTo>
                  <a:lnTo>
                    <a:pt x="8445" y="5334"/>
                  </a:lnTo>
                  <a:lnTo>
                    <a:pt x="7505" y="8636"/>
                  </a:lnTo>
                  <a:lnTo>
                    <a:pt x="7378" y="9017"/>
                  </a:lnTo>
                  <a:lnTo>
                    <a:pt x="6350" y="11430"/>
                  </a:lnTo>
                  <a:lnTo>
                    <a:pt x="6565" y="9144"/>
                  </a:lnTo>
                  <a:lnTo>
                    <a:pt x="6680" y="8001"/>
                  </a:lnTo>
                  <a:lnTo>
                    <a:pt x="7353" y="1016"/>
                  </a:lnTo>
                  <a:lnTo>
                    <a:pt x="5791" y="5715"/>
                  </a:lnTo>
                  <a:lnTo>
                    <a:pt x="5664" y="6718"/>
                  </a:lnTo>
                  <a:lnTo>
                    <a:pt x="5549" y="8001"/>
                  </a:lnTo>
                  <a:lnTo>
                    <a:pt x="5295" y="7493"/>
                  </a:lnTo>
                  <a:lnTo>
                    <a:pt x="4368" y="9144"/>
                  </a:lnTo>
                  <a:lnTo>
                    <a:pt x="4368" y="8890"/>
                  </a:lnTo>
                  <a:lnTo>
                    <a:pt x="4368" y="8763"/>
                  </a:lnTo>
                  <a:lnTo>
                    <a:pt x="4495" y="6985"/>
                  </a:lnTo>
                  <a:lnTo>
                    <a:pt x="4610" y="6096"/>
                  </a:lnTo>
                  <a:lnTo>
                    <a:pt x="3441" y="8763"/>
                  </a:lnTo>
                  <a:lnTo>
                    <a:pt x="3098" y="7747"/>
                  </a:lnTo>
                  <a:lnTo>
                    <a:pt x="3213" y="6769"/>
                  </a:lnTo>
                  <a:lnTo>
                    <a:pt x="4470" y="2286"/>
                  </a:lnTo>
                  <a:lnTo>
                    <a:pt x="3632" y="1905"/>
                  </a:lnTo>
                  <a:lnTo>
                    <a:pt x="3213" y="2413"/>
                  </a:lnTo>
                  <a:lnTo>
                    <a:pt x="2209" y="5842"/>
                  </a:lnTo>
                  <a:lnTo>
                    <a:pt x="2082" y="9398"/>
                  </a:lnTo>
                  <a:lnTo>
                    <a:pt x="1968" y="10287"/>
                  </a:lnTo>
                  <a:lnTo>
                    <a:pt x="1600" y="11049"/>
                  </a:lnTo>
                  <a:lnTo>
                    <a:pt x="1498" y="11430"/>
                  </a:lnTo>
                  <a:lnTo>
                    <a:pt x="838" y="15748"/>
                  </a:lnTo>
                  <a:lnTo>
                    <a:pt x="127" y="19558"/>
                  </a:lnTo>
                  <a:lnTo>
                    <a:pt x="0" y="22606"/>
                  </a:lnTo>
                  <a:lnTo>
                    <a:pt x="127" y="24384"/>
                  </a:lnTo>
                  <a:lnTo>
                    <a:pt x="1041" y="21463"/>
                  </a:lnTo>
                  <a:lnTo>
                    <a:pt x="863" y="23876"/>
                  </a:lnTo>
                  <a:lnTo>
                    <a:pt x="431" y="23876"/>
                  </a:lnTo>
                  <a:lnTo>
                    <a:pt x="355" y="26162"/>
                  </a:lnTo>
                  <a:lnTo>
                    <a:pt x="876" y="23876"/>
                  </a:lnTo>
                  <a:lnTo>
                    <a:pt x="1143" y="22860"/>
                  </a:lnTo>
                  <a:lnTo>
                    <a:pt x="1092" y="23241"/>
                  </a:lnTo>
                  <a:lnTo>
                    <a:pt x="977" y="25527"/>
                  </a:lnTo>
                  <a:lnTo>
                    <a:pt x="1663" y="22860"/>
                  </a:lnTo>
                  <a:lnTo>
                    <a:pt x="1854" y="22098"/>
                  </a:lnTo>
                  <a:lnTo>
                    <a:pt x="1943" y="21463"/>
                  </a:lnTo>
                  <a:lnTo>
                    <a:pt x="2133" y="21056"/>
                  </a:lnTo>
                  <a:lnTo>
                    <a:pt x="2527" y="20193"/>
                  </a:lnTo>
                  <a:lnTo>
                    <a:pt x="2489" y="21348"/>
                  </a:lnTo>
                  <a:lnTo>
                    <a:pt x="2362" y="22860"/>
                  </a:lnTo>
                  <a:lnTo>
                    <a:pt x="2133" y="24130"/>
                  </a:lnTo>
                  <a:lnTo>
                    <a:pt x="2679" y="22352"/>
                  </a:lnTo>
                  <a:lnTo>
                    <a:pt x="2540" y="23622"/>
                  </a:lnTo>
                  <a:lnTo>
                    <a:pt x="2425" y="24155"/>
                  </a:lnTo>
                  <a:lnTo>
                    <a:pt x="2641" y="23495"/>
                  </a:lnTo>
                  <a:lnTo>
                    <a:pt x="2933" y="24384"/>
                  </a:lnTo>
                  <a:lnTo>
                    <a:pt x="3111" y="23495"/>
                  </a:lnTo>
                  <a:lnTo>
                    <a:pt x="3327" y="22352"/>
                  </a:lnTo>
                  <a:lnTo>
                    <a:pt x="3429" y="21844"/>
                  </a:lnTo>
                  <a:lnTo>
                    <a:pt x="3302" y="24511"/>
                  </a:lnTo>
                  <a:lnTo>
                    <a:pt x="4178" y="21844"/>
                  </a:lnTo>
                  <a:lnTo>
                    <a:pt x="4381" y="21209"/>
                  </a:lnTo>
                  <a:lnTo>
                    <a:pt x="3708" y="25781"/>
                  </a:lnTo>
                  <a:lnTo>
                    <a:pt x="3937" y="24739"/>
                  </a:lnTo>
                  <a:lnTo>
                    <a:pt x="4660" y="22225"/>
                  </a:lnTo>
                  <a:lnTo>
                    <a:pt x="4914" y="22098"/>
                  </a:lnTo>
                  <a:lnTo>
                    <a:pt x="3708" y="27559"/>
                  </a:lnTo>
                  <a:lnTo>
                    <a:pt x="5740" y="22606"/>
                  </a:lnTo>
                  <a:lnTo>
                    <a:pt x="4775" y="28448"/>
                  </a:lnTo>
                  <a:lnTo>
                    <a:pt x="5803" y="23495"/>
                  </a:lnTo>
                  <a:lnTo>
                    <a:pt x="6223" y="26416"/>
                  </a:lnTo>
                  <a:lnTo>
                    <a:pt x="7175" y="23749"/>
                  </a:lnTo>
                  <a:lnTo>
                    <a:pt x="6946" y="24765"/>
                  </a:lnTo>
                  <a:lnTo>
                    <a:pt x="7073" y="27559"/>
                  </a:lnTo>
                  <a:lnTo>
                    <a:pt x="7670" y="23749"/>
                  </a:lnTo>
                  <a:lnTo>
                    <a:pt x="7708" y="23495"/>
                  </a:lnTo>
                  <a:lnTo>
                    <a:pt x="8331" y="22606"/>
                  </a:lnTo>
                  <a:lnTo>
                    <a:pt x="8470" y="22098"/>
                  </a:lnTo>
                  <a:lnTo>
                    <a:pt x="8699" y="21209"/>
                  </a:lnTo>
                  <a:lnTo>
                    <a:pt x="8966" y="20193"/>
                  </a:lnTo>
                  <a:lnTo>
                    <a:pt x="8775" y="24130"/>
                  </a:lnTo>
                  <a:lnTo>
                    <a:pt x="8026" y="24892"/>
                  </a:lnTo>
                  <a:lnTo>
                    <a:pt x="7594" y="28702"/>
                  </a:lnTo>
                  <a:lnTo>
                    <a:pt x="8064" y="25400"/>
                  </a:lnTo>
                  <a:lnTo>
                    <a:pt x="8737" y="25527"/>
                  </a:lnTo>
                  <a:lnTo>
                    <a:pt x="8750" y="25400"/>
                  </a:lnTo>
                  <a:lnTo>
                    <a:pt x="9029" y="22733"/>
                  </a:lnTo>
                  <a:lnTo>
                    <a:pt x="8953" y="25273"/>
                  </a:lnTo>
                  <a:lnTo>
                    <a:pt x="8737" y="27305"/>
                  </a:lnTo>
                  <a:lnTo>
                    <a:pt x="9283" y="24003"/>
                  </a:lnTo>
                  <a:lnTo>
                    <a:pt x="9499" y="22733"/>
                  </a:lnTo>
                  <a:lnTo>
                    <a:pt x="9563" y="22352"/>
                  </a:lnTo>
                  <a:lnTo>
                    <a:pt x="9144" y="26543"/>
                  </a:lnTo>
                  <a:lnTo>
                    <a:pt x="9855" y="23495"/>
                  </a:lnTo>
                  <a:lnTo>
                    <a:pt x="9817" y="26289"/>
                  </a:lnTo>
                  <a:lnTo>
                    <a:pt x="9245" y="28194"/>
                  </a:lnTo>
                  <a:lnTo>
                    <a:pt x="9867" y="26924"/>
                  </a:lnTo>
                  <a:lnTo>
                    <a:pt x="9931" y="27584"/>
                  </a:lnTo>
                  <a:lnTo>
                    <a:pt x="9994" y="26797"/>
                  </a:lnTo>
                  <a:lnTo>
                    <a:pt x="10109" y="26035"/>
                  </a:lnTo>
                  <a:lnTo>
                    <a:pt x="10452" y="24257"/>
                  </a:lnTo>
                  <a:lnTo>
                    <a:pt x="10998" y="23495"/>
                  </a:lnTo>
                  <a:lnTo>
                    <a:pt x="11176" y="23241"/>
                  </a:lnTo>
                  <a:lnTo>
                    <a:pt x="10287" y="27051"/>
                  </a:lnTo>
                  <a:lnTo>
                    <a:pt x="10185" y="29083"/>
                  </a:lnTo>
                  <a:lnTo>
                    <a:pt x="10693" y="28067"/>
                  </a:lnTo>
                  <a:lnTo>
                    <a:pt x="11493" y="24638"/>
                  </a:lnTo>
                  <a:lnTo>
                    <a:pt x="11607" y="25908"/>
                  </a:lnTo>
                  <a:lnTo>
                    <a:pt x="11493" y="26416"/>
                  </a:lnTo>
                  <a:lnTo>
                    <a:pt x="12001" y="24638"/>
                  </a:lnTo>
                  <a:lnTo>
                    <a:pt x="12331" y="23495"/>
                  </a:lnTo>
                  <a:lnTo>
                    <a:pt x="12611" y="26416"/>
                  </a:lnTo>
                  <a:lnTo>
                    <a:pt x="13423" y="23495"/>
                  </a:lnTo>
                  <a:lnTo>
                    <a:pt x="13487" y="23241"/>
                  </a:lnTo>
                  <a:lnTo>
                    <a:pt x="13601" y="22860"/>
                  </a:lnTo>
                  <a:lnTo>
                    <a:pt x="13550" y="23622"/>
                  </a:lnTo>
                  <a:lnTo>
                    <a:pt x="13677" y="22733"/>
                  </a:lnTo>
                  <a:lnTo>
                    <a:pt x="13728" y="22352"/>
                  </a:lnTo>
                  <a:lnTo>
                    <a:pt x="14033" y="20193"/>
                  </a:lnTo>
                  <a:lnTo>
                    <a:pt x="14274" y="18415"/>
                  </a:lnTo>
                  <a:lnTo>
                    <a:pt x="14516" y="18415"/>
                  </a:lnTo>
                  <a:lnTo>
                    <a:pt x="15049" y="16002"/>
                  </a:lnTo>
                  <a:lnTo>
                    <a:pt x="14744" y="18542"/>
                  </a:lnTo>
                  <a:lnTo>
                    <a:pt x="14630" y="18415"/>
                  </a:lnTo>
                  <a:lnTo>
                    <a:pt x="14401" y="19672"/>
                  </a:lnTo>
                  <a:lnTo>
                    <a:pt x="14274" y="20193"/>
                  </a:lnTo>
                  <a:lnTo>
                    <a:pt x="14668" y="19177"/>
                  </a:lnTo>
                  <a:lnTo>
                    <a:pt x="14414" y="21882"/>
                  </a:lnTo>
                  <a:lnTo>
                    <a:pt x="14579" y="21348"/>
                  </a:lnTo>
                  <a:lnTo>
                    <a:pt x="14630" y="21209"/>
                  </a:lnTo>
                  <a:lnTo>
                    <a:pt x="15290" y="19177"/>
                  </a:lnTo>
                  <a:lnTo>
                    <a:pt x="15341" y="19050"/>
                  </a:lnTo>
                  <a:lnTo>
                    <a:pt x="15417" y="20802"/>
                  </a:lnTo>
                  <a:lnTo>
                    <a:pt x="15049" y="23622"/>
                  </a:lnTo>
                  <a:lnTo>
                    <a:pt x="14592" y="21348"/>
                  </a:lnTo>
                  <a:lnTo>
                    <a:pt x="14516" y="24384"/>
                  </a:lnTo>
                  <a:lnTo>
                    <a:pt x="14211" y="22987"/>
                  </a:lnTo>
                  <a:lnTo>
                    <a:pt x="13754" y="28575"/>
                  </a:lnTo>
                  <a:lnTo>
                    <a:pt x="13957" y="22669"/>
                  </a:lnTo>
                  <a:lnTo>
                    <a:pt x="13601" y="26543"/>
                  </a:lnTo>
                  <a:lnTo>
                    <a:pt x="13474" y="28702"/>
                  </a:lnTo>
                  <a:lnTo>
                    <a:pt x="13919" y="29591"/>
                  </a:lnTo>
                  <a:lnTo>
                    <a:pt x="14109" y="28575"/>
                  </a:lnTo>
                  <a:lnTo>
                    <a:pt x="14439" y="26797"/>
                  </a:lnTo>
                  <a:lnTo>
                    <a:pt x="14947" y="27940"/>
                  </a:lnTo>
                  <a:lnTo>
                    <a:pt x="15151" y="26797"/>
                  </a:lnTo>
                  <a:lnTo>
                    <a:pt x="15570" y="24384"/>
                  </a:lnTo>
                  <a:lnTo>
                    <a:pt x="15709" y="23622"/>
                  </a:lnTo>
                  <a:lnTo>
                    <a:pt x="15798" y="23114"/>
                  </a:lnTo>
                  <a:lnTo>
                    <a:pt x="17310" y="19812"/>
                  </a:lnTo>
                  <a:lnTo>
                    <a:pt x="15176" y="32131"/>
                  </a:lnTo>
                  <a:lnTo>
                    <a:pt x="16560" y="27686"/>
                  </a:lnTo>
                  <a:lnTo>
                    <a:pt x="17132" y="25273"/>
                  </a:lnTo>
                  <a:lnTo>
                    <a:pt x="17919" y="20828"/>
                  </a:lnTo>
                  <a:lnTo>
                    <a:pt x="18021" y="23418"/>
                  </a:lnTo>
                  <a:lnTo>
                    <a:pt x="17259" y="27178"/>
                  </a:lnTo>
                  <a:lnTo>
                    <a:pt x="17856" y="27686"/>
                  </a:lnTo>
                  <a:lnTo>
                    <a:pt x="18072" y="25577"/>
                  </a:lnTo>
                  <a:lnTo>
                    <a:pt x="18046" y="29210"/>
                  </a:lnTo>
                  <a:lnTo>
                    <a:pt x="18402" y="26543"/>
                  </a:lnTo>
                  <a:lnTo>
                    <a:pt x="18427" y="25781"/>
                  </a:lnTo>
                  <a:lnTo>
                    <a:pt x="18084" y="25539"/>
                  </a:lnTo>
                  <a:lnTo>
                    <a:pt x="18529" y="21463"/>
                  </a:lnTo>
                  <a:lnTo>
                    <a:pt x="18757" y="23825"/>
                  </a:lnTo>
                  <a:lnTo>
                    <a:pt x="18986" y="24739"/>
                  </a:lnTo>
                  <a:lnTo>
                    <a:pt x="18630" y="27432"/>
                  </a:lnTo>
                  <a:lnTo>
                    <a:pt x="19405" y="26924"/>
                  </a:lnTo>
                  <a:lnTo>
                    <a:pt x="20574" y="24511"/>
                  </a:lnTo>
                  <a:lnTo>
                    <a:pt x="21437" y="24003"/>
                  </a:lnTo>
                  <a:lnTo>
                    <a:pt x="21170" y="25273"/>
                  </a:lnTo>
                  <a:lnTo>
                    <a:pt x="21069" y="25654"/>
                  </a:lnTo>
                  <a:lnTo>
                    <a:pt x="20942" y="27178"/>
                  </a:lnTo>
                  <a:lnTo>
                    <a:pt x="22186" y="25654"/>
                  </a:lnTo>
                  <a:lnTo>
                    <a:pt x="22923" y="27940"/>
                  </a:lnTo>
                  <a:lnTo>
                    <a:pt x="23520" y="30226"/>
                  </a:lnTo>
                  <a:lnTo>
                    <a:pt x="24371" y="27178"/>
                  </a:lnTo>
                  <a:lnTo>
                    <a:pt x="24447" y="27305"/>
                  </a:lnTo>
                  <a:lnTo>
                    <a:pt x="24485" y="27178"/>
                  </a:lnTo>
                  <a:lnTo>
                    <a:pt x="24828" y="26162"/>
                  </a:lnTo>
                  <a:lnTo>
                    <a:pt x="25069" y="25908"/>
                  </a:lnTo>
                  <a:lnTo>
                    <a:pt x="24892" y="27305"/>
                  </a:lnTo>
                  <a:lnTo>
                    <a:pt x="24777" y="28067"/>
                  </a:lnTo>
                  <a:lnTo>
                    <a:pt x="24536" y="28829"/>
                  </a:lnTo>
                  <a:lnTo>
                    <a:pt x="25590" y="26289"/>
                  </a:lnTo>
                  <a:lnTo>
                    <a:pt x="25831" y="25908"/>
                  </a:lnTo>
                  <a:lnTo>
                    <a:pt x="25984" y="25654"/>
                  </a:lnTo>
                  <a:lnTo>
                    <a:pt x="27025" y="24003"/>
                  </a:lnTo>
                  <a:lnTo>
                    <a:pt x="27178" y="23749"/>
                  </a:lnTo>
                  <a:lnTo>
                    <a:pt x="27266" y="23622"/>
                  </a:lnTo>
                  <a:lnTo>
                    <a:pt x="27279" y="27317"/>
                  </a:lnTo>
                  <a:lnTo>
                    <a:pt x="27165" y="27940"/>
                  </a:lnTo>
                  <a:lnTo>
                    <a:pt x="27457" y="29083"/>
                  </a:lnTo>
                  <a:lnTo>
                    <a:pt x="28422" y="23622"/>
                  </a:lnTo>
                  <a:lnTo>
                    <a:pt x="28486" y="23241"/>
                  </a:lnTo>
                  <a:lnTo>
                    <a:pt x="28511" y="23114"/>
                  </a:lnTo>
                  <a:lnTo>
                    <a:pt x="28765" y="21717"/>
                  </a:lnTo>
                  <a:lnTo>
                    <a:pt x="28676" y="25273"/>
                  </a:lnTo>
                  <a:lnTo>
                    <a:pt x="29514" y="26543"/>
                  </a:lnTo>
                  <a:lnTo>
                    <a:pt x="31254" y="24003"/>
                  </a:lnTo>
                  <a:lnTo>
                    <a:pt x="31356" y="28829"/>
                  </a:lnTo>
                  <a:lnTo>
                    <a:pt x="32258" y="24384"/>
                  </a:lnTo>
                  <a:lnTo>
                    <a:pt x="32156" y="30861"/>
                  </a:lnTo>
                  <a:lnTo>
                    <a:pt x="33261" y="24892"/>
                  </a:lnTo>
                  <a:lnTo>
                    <a:pt x="33362" y="28067"/>
                  </a:lnTo>
                  <a:lnTo>
                    <a:pt x="33235" y="28448"/>
                  </a:lnTo>
                  <a:lnTo>
                    <a:pt x="33134" y="29464"/>
                  </a:lnTo>
                  <a:lnTo>
                    <a:pt x="33591" y="31216"/>
                  </a:lnTo>
                  <a:lnTo>
                    <a:pt x="33794" y="31496"/>
                  </a:lnTo>
                  <a:lnTo>
                    <a:pt x="34620" y="27432"/>
                  </a:lnTo>
                  <a:lnTo>
                    <a:pt x="35039" y="26924"/>
                  </a:lnTo>
                  <a:lnTo>
                    <a:pt x="34493" y="30099"/>
                  </a:lnTo>
                  <a:lnTo>
                    <a:pt x="35433" y="26924"/>
                  </a:lnTo>
                  <a:lnTo>
                    <a:pt x="35471" y="26797"/>
                  </a:lnTo>
                  <a:lnTo>
                    <a:pt x="35039" y="30607"/>
                  </a:lnTo>
                  <a:lnTo>
                    <a:pt x="35394" y="29972"/>
                  </a:lnTo>
                  <a:lnTo>
                    <a:pt x="35521" y="28194"/>
                  </a:lnTo>
                  <a:lnTo>
                    <a:pt x="35636" y="27508"/>
                  </a:lnTo>
                  <a:lnTo>
                    <a:pt x="35991" y="26797"/>
                  </a:lnTo>
                  <a:lnTo>
                    <a:pt x="36347" y="26162"/>
                  </a:lnTo>
                  <a:lnTo>
                    <a:pt x="36334" y="29972"/>
                  </a:lnTo>
                  <a:lnTo>
                    <a:pt x="36080" y="31496"/>
                  </a:lnTo>
                  <a:lnTo>
                    <a:pt x="37592" y="28956"/>
                  </a:lnTo>
                  <a:lnTo>
                    <a:pt x="37465" y="29667"/>
                  </a:lnTo>
                  <a:lnTo>
                    <a:pt x="37719" y="28956"/>
                  </a:lnTo>
                  <a:lnTo>
                    <a:pt x="37947" y="28321"/>
                  </a:lnTo>
                  <a:lnTo>
                    <a:pt x="36334" y="34798"/>
                  </a:lnTo>
                  <a:lnTo>
                    <a:pt x="37350" y="32067"/>
                  </a:lnTo>
                  <a:lnTo>
                    <a:pt x="37452" y="31115"/>
                  </a:lnTo>
                  <a:lnTo>
                    <a:pt x="37782" y="29845"/>
                  </a:lnTo>
                  <a:lnTo>
                    <a:pt x="37858" y="29464"/>
                  </a:lnTo>
                  <a:lnTo>
                    <a:pt x="37782" y="31369"/>
                  </a:lnTo>
                  <a:lnTo>
                    <a:pt x="38354" y="31496"/>
                  </a:lnTo>
                  <a:lnTo>
                    <a:pt x="38925" y="30861"/>
                  </a:lnTo>
                  <a:lnTo>
                    <a:pt x="38455" y="33020"/>
                  </a:lnTo>
                  <a:lnTo>
                    <a:pt x="39141" y="33655"/>
                  </a:lnTo>
                  <a:lnTo>
                    <a:pt x="40284" y="32258"/>
                  </a:lnTo>
                  <a:lnTo>
                    <a:pt x="41148" y="32385"/>
                  </a:lnTo>
                  <a:lnTo>
                    <a:pt x="41135" y="32258"/>
                  </a:lnTo>
                  <a:lnTo>
                    <a:pt x="41109" y="30861"/>
                  </a:lnTo>
                  <a:lnTo>
                    <a:pt x="41389" y="29464"/>
                  </a:lnTo>
                  <a:lnTo>
                    <a:pt x="41617" y="28321"/>
                  </a:lnTo>
                  <a:lnTo>
                    <a:pt x="41744" y="27686"/>
                  </a:lnTo>
                  <a:lnTo>
                    <a:pt x="41808" y="27508"/>
                  </a:lnTo>
                  <a:lnTo>
                    <a:pt x="42087" y="27178"/>
                  </a:lnTo>
                  <a:lnTo>
                    <a:pt x="41973" y="27965"/>
                  </a:lnTo>
                  <a:lnTo>
                    <a:pt x="42227" y="27178"/>
                  </a:lnTo>
                  <a:lnTo>
                    <a:pt x="42341" y="26797"/>
                  </a:lnTo>
                  <a:lnTo>
                    <a:pt x="42468" y="27051"/>
                  </a:lnTo>
                  <a:lnTo>
                    <a:pt x="42570" y="27432"/>
                  </a:lnTo>
                  <a:lnTo>
                    <a:pt x="41910" y="30480"/>
                  </a:lnTo>
                  <a:lnTo>
                    <a:pt x="41490" y="31750"/>
                  </a:lnTo>
                  <a:lnTo>
                    <a:pt x="42100" y="30607"/>
                  </a:lnTo>
                  <a:lnTo>
                    <a:pt x="41503" y="33401"/>
                  </a:lnTo>
                  <a:lnTo>
                    <a:pt x="42049" y="31369"/>
                  </a:lnTo>
                  <a:lnTo>
                    <a:pt x="41592" y="36957"/>
                  </a:lnTo>
                  <a:lnTo>
                    <a:pt x="42481" y="33401"/>
                  </a:lnTo>
                  <a:lnTo>
                    <a:pt x="42316" y="34290"/>
                  </a:lnTo>
                  <a:lnTo>
                    <a:pt x="43180" y="34544"/>
                  </a:lnTo>
                  <a:lnTo>
                    <a:pt x="43789" y="33401"/>
                  </a:lnTo>
                  <a:lnTo>
                    <a:pt x="44513" y="33401"/>
                  </a:lnTo>
                  <a:lnTo>
                    <a:pt x="44894" y="31369"/>
                  </a:lnTo>
                  <a:lnTo>
                    <a:pt x="45034" y="30607"/>
                  </a:lnTo>
                  <a:lnTo>
                    <a:pt x="45059" y="30480"/>
                  </a:lnTo>
                  <a:lnTo>
                    <a:pt x="45224" y="31242"/>
                  </a:lnTo>
                  <a:lnTo>
                    <a:pt x="45427" y="30480"/>
                  </a:lnTo>
                  <a:lnTo>
                    <a:pt x="45859" y="28829"/>
                  </a:lnTo>
                  <a:lnTo>
                    <a:pt x="46151" y="29667"/>
                  </a:lnTo>
                  <a:lnTo>
                    <a:pt x="46266" y="30480"/>
                  </a:lnTo>
                  <a:lnTo>
                    <a:pt x="46380" y="32258"/>
                  </a:lnTo>
                  <a:lnTo>
                    <a:pt x="47053" y="32131"/>
                  </a:lnTo>
                  <a:lnTo>
                    <a:pt x="47675" y="31026"/>
                  </a:lnTo>
                  <a:lnTo>
                    <a:pt x="47790" y="29210"/>
                  </a:lnTo>
                  <a:lnTo>
                    <a:pt x="47904" y="28829"/>
                  </a:lnTo>
                  <a:lnTo>
                    <a:pt x="48145" y="28067"/>
                  </a:lnTo>
                  <a:lnTo>
                    <a:pt x="47879" y="29667"/>
                  </a:lnTo>
                  <a:lnTo>
                    <a:pt x="47752" y="30721"/>
                  </a:lnTo>
                  <a:lnTo>
                    <a:pt x="48374" y="30607"/>
                  </a:lnTo>
                  <a:lnTo>
                    <a:pt x="47701" y="32385"/>
                  </a:lnTo>
                  <a:lnTo>
                    <a:pt x="48755" y="32004"/>
                  </a:lnTo>
                  <a:lnTo>
                    <a:pt x="49745" y="30607"/>
                  </a:lnTo>
                  <a:lnTo>
                    <a:pt x="50063" y="30175"/>
                  </a:lnTo>
                  <a:lnTo>
                    <a:pt x="50190" y="29210"/>
                  </a:lnTo>
                  <a:lnTo>
                    <a:pt x="50266" y="28067"/>
                  </a:lnTo>
                  <a:lnTo>
                    <a:pt x="50393" y="27559"/>
                  </a:lnTo>
                  <a:lnTo>
                    <a:pt x="50660" y="27178"/>
                  </a:lnTo>
                  <a:lnTo>
                    <a:pt x="50571" y="28956"/>
                  </a:lnTo>
                  <a:lnTo>
                    <a:pt x="50355" y="29972"/>
                  </a:lnTo>
                  <a:lnTo>
                    <a:pt x="50241" y="30353"/>
                  </a:lnTo>
                  <a:lnTo>
                    <a:pt x="51752" y="27178"/>
                  </a:lnTo>
                  <a:lnTo>
                    <a:pt x="51930" y="26797"/>
                  </a:lnTo>
                  <a:lnTo>
                    <a:pt x="52044" y="26543"/>
                  </a:lnTo>
                  <a:lnTo>
                    <a:pt x="51282" y="38481"/>
                  </a:lnTo>
                  <a:lnTo>
                    <a:pt x="53073" y="33375"/>
                  </a:lnTo>
                  <a:lnTo>
                    <a:pt x="53200" y="33147"/>
                  </a:lnTo>
                  <a:lnTo>
                    <a:pt x="54483" y="30734"/>
                  </a:lnTo>
                  <a:lnTo>
                    <a:pt x="54673" y="31026"/>
                  </a:lnTo>
                  <a:lnTo>
                    <a:pt x="54711" y="31369"/>
                  </a:lnTo>
                  <a:lnTo>
                    <a:pt x="53949" y="32512"/>
                  </a:lnTo>
                  <a:lnTo>
                    <a:pt x="53860" y="34290"/>
                  </a:lnTo>
                  <a:lnTo>
                    <a:pt x="55372" y="30734"/>
                  </a:lnTo>
                  <a:lnTo>
                    <a:pt x="55638" y="30099"/>
                  </a:lnTo>
                  <a:lnTo>
                    <a:pt x="55245" y="35179"/>
                  </a:lnTo>
                  <a:lnTo>
                    <a:pt x="56578" y="32512"/>
                  </a:lnTo>
                  <a:lnTo>
                    <a:pt x="55714" y="40386"/>
                  </a:lnTo>
                  <a:lnTo>
                    <a:pt x="58750" y="32512"/>
                  </a:lnTo>
                  <a:lnTo>
                    <a:pt x="58851" y="32258"/>
                  </a:lnTo>
                  <a:lnTo>
                    <a:pt x="58712" y="37465"/>
                  </a:lnTo>
                  <a:lnTo>
                    <a:pt x="58966" y="35941"/>
                  </a:lnTo>
                  <a:lnTo>
                    <a:pt x="59067" y="35433"/>
                  </a:lnTo>
                  <a:lnTo>
                    <a:pt x="59575" y="33782"/>
                  </a:lnTo>
                  <a:lnTo>
                    <a:pt x="59359" y="35064"/>
                  </a:lnTo>
                  <a:lnTo>
                    <a:pt x="59550" y="34417"/>
                  </a:lnTo>
                  <a:lnTo>
                    <a:pt x="60350" y="33782"/>
                  </a:lnTo>
                  <a:lnTo>
                    <a:pt x="61785" y="32639"/>
                  </a:lnTo>
                  <a:lnTo>
                    <a:pt x="62699" y="37592"/>
                  </a:lnTo>
                  <a:lnTo>
                    <a:pt x="62814" y="37934"/>
                  </a:lnTo>
                  <a:lnTo>
                    <a:pt x="64262" y="39878"/>
                  </a:lnTo>
                  <a:lnTo>
                    <a:pt x="64820" y="40513"/>
                  </a:lnTo>
                  <a:lnTo>
                    <a:pt x="66141" y="32639"/>
                  </a:lnTo>
                  <a:lnTo>
                    <a:pt x="66205" y="32258"/>
                  </a:lnTo>
                  <a:lnTo>
                    <a:pt x="66509" y="30480"/>
                  </a:lnTo>
                  <a:lnTo>
                    <a:pt x="66497" y="34163"/>
                  </a:lnTo>
                  <a:lnTo>
                    <a:pt x="66370" y="35496"/>
                  </a:lnTo>
                  <a:lnTo>
                    <a:pt x="65582" y="38354"/>
                  </a:lnTo>
                  <a:lnTo>
                    <a:pt x="67741" y="34544"/>
                  </a:lnTo>
                  <a:lnTo>
                    <a:pt x="68326" y="39116"/>
                  </a:lnTo>
                  <a:lnTo>
                    <a:pt x="70345" y="35941"/>
                  </a:lnTo>
                  <a:lnTo>
                    <a:pt x="70104" y="36703"/>
                  </a:lnTo>
                  <a:lnTo>
                    <a:pt x="69888" y="37719"/>
                  </a:lnTo>
                  <a:lnTo>
                    <a:pt x="69761" y="37592"/>
                  </a:lnTo>
                  <a:lnTo>
                    <a:pt x="69545" y="40132"/>
                  </a:lnTo>
                  <a:lnTo>
                    <a:pt x="70713" y="38100"/>
                  </a:lnTo>
                  <a:lnTo>
                    <a:pt x="70827" y="37719"/>
                  </a:lnTo>
                  <a:lnTo>
                    <a:pt x="71183" y="35941"/>
                  </a:lnTo>
                  <a:lnTo>
                    <a:pt x="71310" y="36322"/>
                  </a:lnTo>
                  <a:lnTo>
                    <a:pt x="70878" y="37846"/>
                  </a:lnTo>
                  <a:lnTo>
                    <a:pt x="70764" y="40386"/>
                  </a:lnTo>
                  <a:lnTo>
                    <a:pt x="72097" y="35941"/>
                  </a:lnTo>
                  <a:lnTo>
                    <a:pt x="72136" y="35814"/>
                  </a:lnTo>
                  <a:lnTo>
                    <a:pt x="71780" y="38354"/>
                  </a:lnTo>
                  <a:lnTo>
                    <a:pt x="71882" y="38100"/>
                  </a:lnTo>
                  <a:lnTo>
                    <a:pt x="72250" y="39751"/>
                  </a:lnTo>
                  <a:lnTo>
                    <a:pt x="72466" y="38100"/>
                  </a:lnTo>
                  <a:lnTo>
                    <a:pt x="72644" y="36830"/>
                  </a:lnTo>
                  <a:lnTo>
                    <a:pt x="72859" y="38354"/>
                  </a:lnTo>
                  <a:lnTo>
                    <a:pt x="73456" y="36830"/>
                  </a:lnTo>
                  <a:lnTo>
                    <a:pt x="73863" y="35814"/>
                  </a:lnTo>
                  <a:lnTo>
                    <a:pt x="73901" y="37528"/>
                  </a:lnTo>
                  <a:lnTo>
                    <a:pt x="73710" y="38239"/>
                  </a:lnTo>
                  <a:lnTo>
                    <a:pt x="73774" y="39547"/>
                  </a:lnTo>
                  <a:lnTo>
                    <a:pt x="73901" y="38519"/>
                  </a:lnTo>
                  <a:lnTo>
                    <a:pt x="73926" y="37922"/>
                  </a:lnTo>
                  <a:lnTo>
                    <a:pt x="73914" y="37592"/>
                  </a:lnTo>
                  <a:lnTo>
                    <a:pt x="74422" y="35814"/>
                  </a:lnTo>
                  <a:lnTo>
                    <a:pt x="74790" y="34544"/>
                  </a:lnTo>
                  <a:lnTo>
                    <a:pt x="74828" y="34417"/>
                  </a:lnTo>
                  <a:lnTo>
                    <a:pt x="74447" y="39243"/>
                  </a:lnTo>
                  <a:lnTo>
                    <a:pt x="75463" y="34798"/>
                  </a:lnTo>
                  <a:lnTo>
                    <a:pt x="74460" y="39370"/>
                  </a:lnTo>
                  <a:lnTo>
                    <a:pt x="75552" y="38735"/>
                  </a:lnTo>
                  <a:lnTo>
                    <a:pt x="76327" y="36576"/>
                  </a:lnTo>
                  <a:lnTo>
                    <a:pt x="75933" y="37973"/>
                  </a:lnTo>
                  <a:lnTo>
                    <a:pt x="76301" y="38100"/>
                  </a:lnTo>
                  <a:lnTo>
                    <a:pt x="75780" y="40005"/>
                  </a:lnTo>
                  <a:lnTo>
                    <a:pt x="76136" y="40005"/>
                  </a:lnTo>
                  <a:lnTo>
                    <a:pt x="76568" y="39370"/>
                  </a:lnTo>
                  <a:lnTo>
                    <a:pt x="76682" y="39116"/>
                  </a:lnTo>
                  <a:lnTo>
                    <a:pt x="77089" y="36830"/>
                  </a:lnTo>
                  <a:lnTo>
                    <a:pt x="76593" y="42545"/>
                  </a:lnTo>
                  <a:lnTo>
                    <a:pt x="78181" y="36830"/>
                  </a:lnTo>
                  <a:lnTo>
                    <a:pt x="78257" y="36576"/>
                  </a:lnTo>
                  <a:lnTo>
                    <a:pt x="78752" y="34798"/>
                  </a:lnTo>
                  <a:lnTo>
                    <a:pt x="78854" y="34417"/>
                  </a:lnTo>
                  <a:lnTo>
                    <a:pt x="79362" y="32639"/>
                  </a:lnTo>
                  <a:lnTo>
                    <a:pt x="78232" y="39878"/>
                  </a:lnTo>
                  <a:lnTo>
                    <a:pt x="79832" y="37592"/>
                  </a:lnTo>
                  <a:lnTo>
                    <a:pt x="81051" y="36195"/>
                  </a:lnTo>
                  <a:lnTo>
                    <a:pt x="80213" y="40386"/>
                  </a:lnTo>
                  <a:lnTo>
                    <a:pt x="81241" y="38989"/>
                  </a:lnTo>
                  <a:lnTo>
                    <a:pt x="81216" y="36029"/>
                  </a:lnTo>
                  <a:lnTo>
                    <a:pt x="81203" y="35433"/>
                  </a:lnTo>
                  <a:lnTo>
                    <a:pt x="81216" y="36029"/>
                  </a:lnTo>
                  <a:lnTo>
                    <a:pt x="82016" y="35433"/>
                  </a:lnTo>
                  <a:lnTo>
                    <a:pt x="82359" y="35179"/>
                  </a:lnTo>
                  <a:lnTo>
                    <a:pt x="81762" y="37934"/>
                  </a:lnTo>
                  <a:lnTo>
                    <a:pt x="82753" y="35179"/>
                  </a:lnTo>
                  <a:lnTo>
                    <a:pt x="82892" y="34798"/>
                  </a:lnTo>
                  <a:lnTo>
                    <a:pt x="83502" y="35941"/>
                  </a:lnTo>
                  <a:lnTo>
                    <a:pt x="83604" y="36830"/>
                  </a:lnTo>
                  <a:lnTo>
                    <a:pt x="82994" y="38100"/>
                  </a:lnTo>
                  <a:lnTo>
                    <a:pt x="82753" y="38862"/>
                  </a:lnTo>
                  <a:lnTo>
                    <a:pt x="84074" y="37084"/>
                  </a:lnTo>
                  <a:lnTo>
                    <a:pt x="84429" y="39624"/>
                  </a:lnTo>
                  <a:lnTo>
                    <a:pt x="85699" y="37465"/>
                  </a:lnTo>
                  <a:lnTo>
                    <a:pt x="85788" y="37084"/>
                  </a:lnTo>
                  <a:lnTo>
                    <a:pt x="86080" y="34798"/>
                  </a:lnTo>
                  <a:lnTo>
                    <a:pt x="86182" y="34417"/>
                  </a:lnTo>
                  <a:lnTo>
                    <a:pt x="87109" y="32639"/>
                  </a:lnTo>
                  <a:lnTo>
                    <a:pt x="87579" y="31750"/>
                  </a:lnTo>
                  <a:lnTo>
                    <a:pt x="87884" y="30645"/>
                  </a:lnTo>
                  <a:lnTo>
                    <a:pt x="87617" y="31673"/>
                  </a:lnTo>
                  <a:lnTo>
                    <a:pt x="86525" y="35814"/>
                  </a:lnTo>
                  <a:lnTo>
                    <a:pt x="88569" y="31496"/>
                  </a:lnTo>
                  <a:lnTo>
                    <a:pt x="86499" y="38989"/>
                  </a:lnTo>
                  <a:lnTo>
                    <a:pt x="86944" y="37934"/>
                  </a:lnTo>
                  <a:lnTo>
                    <a:pt x="87058" y="37592"/>
                  </a:lnTo>
                  <a:lnTo>
                    <a:pt x="87312" y="36322"/>
                  </a:lnTo>
                  <a:lnTo>
                    <a:pt x="87249" y="37592"/>
                  </a:lnTo>
                  <a:lnTo>
                    <a:pt x="86753" y="39116"/>
                  </a:lnTo>
                  <a:lnTo>
                    <a:pt x="87464" y="38227"/>
                  </a:lnTo>
                  <a:lnTo>
                    <a:pt x="87591" y="37934"/>
                  </a:lnTo>
                  <a:lnTo>
                    <a:pt x="87782" y="36322"/>
                  </a:lnTo>
                  <a:lnTo>
                    <a:pt x="87845" y="35814"/>
                  </a:lnTo>
                  <a:lnTo>
                    <a:pt x="88353" y="35941"/>
                  </a:lnTo>
                  <a:lnTo>
                    <a:pt x="88125" y="36957"/>
                  </a:lnTo>
                  <a:lnTo>
                    <a:pt x="88011" y="37211"/>
                  </a:lnTo>
                  <a:lnTo>
                    <a:pt x="87884" y="37592"/>
                  </a:lnTo>
                  <a:lnTo>
                    <a:pt x="87630" y="38608"/>
                  </a:lnTo>
                  <a:lnTo>
                    <a:pt x="88620" y="35814"/>
                  </a:lnTo>
                  <a:lnTo>
                    <a:pt x="89027" y="34671"/>
                  </a:lnTo>
                  <a:lnTo>
                    <a:pt x="89115" y="35052"/>
                  </a:lnTo>
                  <a:lnTo>
                    <a:pt x="89242" y="35814"/>
                  </a:lnTo>
                  <a:lnTo>
                    <a:pt x="89115" y="36322"/>
                  </a:lnTo>
                  <a:lnTo>
                    <a:pt x="88988" y="37071"/>
                  </a:lnTo>
                  <a:lnTo>
                    <a:pt x="89674" y="36957"/>
                  </a:lnTo>
                  <a:lnTo>
                    <a:pt x="90424" y="34671"/>
                  </a:lnTo>
                  <a:lnTo>
                    <a:pt x="91287" y="32004"/>
                  </a:lnTo>
                  <a:lnTo>
                    <a:pt x="91554" y="33375"/>
                  </a:lnTo>
                  <a:lnTo>
                    <a:pt x="91668" y="34264"/>
                  </a:lnTo>
                  <a:lnTo>
                    <a:pt x="90500" y="38481"/>
                  </a:lnTo>
                  <a:lnTo>
                    <a:pt x="91668" y="35687"/>
                  </a:lnTo>
                  <a:lnTo>
                    <a:pt x="90868" y="39497"/>
                  </a:lnTo>
                  <a:lnTo>
                    <a:pt x="91478" y="38608"/>
                  </a:lnTo>
                  <a:lnTo>
                    <a:pt x="91592" y="38227"/>
                  </a:lnTo>
                  <a:lnTo>
                    <a:pt x="91795" y="36576"/>
                  </a:lnTo>
                  <a:lnTo>
                    <a:pt x="92176" y="36703"/>
                  </a:lnTo>
                  <a:lnTo>
                    <a:pt x="92214" y="36576"/>
                  </a:lnTo>
                  <a:lnTo>
                    <a:pt x="92532" y="35687"/>
                  </a:lnTo>
                  <a:lnTo>
                    <a:pt x="93129" y="34036"/>
                  </a:lnTo>
                  <a:lnTo>
                    <a:pt x="93078" y="35560"/>
                  </a:lnTo>
                  <a:lnTo>
                    <a:pt x="92544" y="36830"/>
                  </a:lnTo>
                  <a:lnTo>
                    <a:pt x="93332" y="36385"/>
                  </a:lnTo>
                  <a:lnTo>
                    <a:pt x="93408" y="34544"/>
                  </a:lnTo>
                  <a:lnTo>
                    <a:pt x="93637" y="34036"/>
                  </a:lnTo>
                  <a:lnTo>
                    <a:pt x="94119" y="33020"/>
                  </a:lnTo>
                  <a:lnTo>
                    <a:pt x="94234" y="32004"/>
                  </a:lnTo>
                  <a:lnTo>
                    <a:pt x="94259" y="31496"/>
                  </a:lnTo>
                  <a:lnTo>
                    <a:pt x="94373" y="29845"/>
                  </a:lnTo>
                  <a:lnTo>
                    <a:pt x="94475" y="30327"/>
                  </a:lnTo>
                  <a:lnTo>
                    <a:pt x="94589" y="31242"/>
                  </a:lnTo>
                  <a:lnTo>
                    <a:pt x="94462" y="31496"/>
                  </a:lnTo>
                  <a:lnTo>
                    <a:pt x="95046" y="31242"/>
                  </a:lnTo>
                  <a:lnTo>
                    <a:pt x="94742" y="33439"/>
                  </a:lnTo>
                  <a:lnTo>
                    <a:pt x="95631" y="31242"/>
                  </a:lnTo>
                  <a:lnTo>
                    <a:pt x="95681" y="31115"/>
                  </a:lnTo>
                  <a:lnTo>
                    <a:pt x="95681" y="32512"/>
                  </a:lnTo>
                  <a:lnTo>
                    <a:pt x="94627" y="37084"/>
                  </a:lnTo>
                  <a:lnTo>
                    <a:pt x="95529" y="34036"/>
                  </a:lnTo>
                  <a:lnTo>
                    <a:pt x="95732" y="36449"/>
                  </a:lnTo>
                  <a:lnTo>
                    <a:pt x="96443" y="34036"/>
                  </a:lnTo>
                  <a:lnTo>
                    <a:pt x="96393" y="34264"/>
                  </a:lnTo>
                  <a:lnTo>
                    <a:pt x="96735" y="33147"/>
                  </a:lnTo>
                  <a:lnTo>
                    <a:pt x="96431" y="34163"/>
                  </a:lnTo>
                  <a:lnTo>
                    <a:pt x="96088" y="35687"/>
                  </a:lnTo>
                  <a:lnTo>
                    <a:pt x="95961" y="36322"/>
                  </a:lnTo>
                  <a:lnTo>
                    <a:pt x="96697" y="33782"/>
                  </a:lnTo>
                  <a:lnTo>
                    <a:pt x="96659" y="34925"/>
                  </a:lnTo>
                  <a:lnTo>
                    <a:pt x="96443" y="35814"/>
                  </a:lnTo>
                  <a:lnTo>
                    <a:pt x="96329" y="36703"/>
                  </a:lnTo>
                  <a:lnTo>
                    <a:pt x="96672" y="37211"/>
                  </a:lnTo>
                  <a:lnTo>
                    <a:pt x="96977" y="33782"/>
                  </a:lnTo>
                  <a:lnTo>
                    <a:pt x="97028" y="33147"/>
                  </a:lnTo>
                  <a:lnTo>
                    <a:pt x="97155" y="31750"/>
                  </a:lnTo>
                  <a:lnTo>
                    <a:pt x="97218" y="34264"/>
                  </a:lnTo>
                  <a:lnTo>
                    <a:pt x="97015" y="35052"/>
                  </a:lnTo>
                  <a:lnTo>
                    <a:pt x="97370" y="36195"/>
                  </a:lnTo>
                  <a:lnTo>
                    <a:pt x="98602" y="33528"/>
                  </a:lnTo>
                  <a:lnTo>
                    <a:pt x="98767" y="34264"/>
                  </a:lnTo>
                  <a:lnTo>
                    <a:pt x="98882" y="35052"/>
                  </a:lnTo>
                  <a:lnTo>
                    <a:pt x="98221" y="38823"/>
                  </a:lnTo>
                  <a:lnTo>
                    <a:pt x="98653" y="38608"/>
                  </a:lnTo>
                  <a:lnTo>
                    <a:pt x="100457" y="34925"/>
                  </a:lnTo>
                  <a:lnTo>
                    <a:pt x="101066" y="35941"/>
                  </a:lnTo>
                  <a:lnTo>
                    <a:pt x="101180" y="34925"/>
                  </a:lnTo>
                  <a:lnTo>
                    <a:pt x="101523" y="33528"/>
                  </a:lnTo>
                  <a:lnTo>
                    <a:pt x="101968" y="31750"/>
                  </a:lnTo>
                  <a:lnTo>
                    <a:pt x="102120" y="31115"/>
                  </a:lnTo>
                  <a:lnTo>
                    <a:pt x="102374" y="30099"/>
                  </a:lnTo>
                  <a:lnTo>
                    <a:pt x="101015" y="38354"/>
                  </a:lnTo>
                  <a:lnTo>
                    <a:pt x="101765" y="36576"/>
                  </a:lnTo>
                  <a:lnTo>
                    <a:pt x="101841" y="36322"/>
                  </a:lnTo>
                  <a:lnTo>
                    <a:pt x="101904" y="36195"/>
                  </a:lnTo>
                  <a:lnTo>
                    <a:pt x="101790" y="36499"/>
                  </a:lnTo>
                  <a:lnTo>
                    <a:pt x="101371" y="38227"/>
                  </a:lnTo>
                  <a:lnTo>
                    <a:pt x="101739" y="39243"/>
                  </a:lnTo>
                  <a:lnTo>
                    <a:pt x="102285" y="38227"/>
                  </a:lnTo>
                  <a:lnTo>
                    <a:pt x="102831" y="37211"/>
                  </a:lnTo>
                  <a:lnTo>
                    <a:pt x="103873" y="35941"/>
                  </a:lnTo>
                  <a:lnTo>
                    <a:pt x="104089" y="35687"/>
                  </a:lnTo>
                  <a:lnTo>
                    <a:pt x="103809" y="36576"/>
                  </a:lnTo>
                  <a:lnTo>
                    <a:pt x="103695" y="38354"/>
                  </a:lnTo>
                  <a:lnTo>
                    <a:pt x="104368" y="37973"/>
                  </a:lnTo>
                  <a:lnTo>
                    <a:pt x="104597" y="38735"/>
                  </a:lnTo>
                  <a:lnTo>
                    <a:pt x="104825" y="37973"/>
                  </a:lnTo>
                  <a:lnTo>
                    <a:pt x="105016" y="37338"/>
                  </a:lnTo>
                  <a:lnTo>
                    <a:pt x="105168" y="37592"/>
                  </a:lnTo>
                  <a:lnTo>
                    <a:pt x="105206" y="37338"/>
                  </a:lnTo>
                  <a:lnTo>
                    <a:pt x="105486" y="35687"/>
                  </a:lnTo>
                  <a:lnTo>
                    <a:pt x="105511" y="35560"/>
                  </a:lnTo>
                  <a:lnTo>
                    <a:pt x="105676" y="38481"/>
                  </a:lnTo>
                  <a:lnTo>
                    <a:pt x="106730" y="37592"/>
                  </a:lnTo>
                  <a:lnTo>
                    <a:pt x="107810" y="36449"/>
                  </a:lnTo>
                  <a:lnTo>
                    <a:pt x="108077" y="38608"/>
                  </a:lnTo>
                  <a:lnTo>
                    <a:pt x="107950" y="38608"/>
                  </a:lnTo>
                  <a:lnTo>
                    <a:pt x="107518" y="39751"/>
                  </a:lnTo>
                  <a:lnTo>
                    <a:pt x="108737" y="38735"/>
                  </a:lnTo>
                  <a:lnTo>
                    <a:pt x="108940" y="37719"/>
                  </a:lnTo>
                  <a:lnTo>
                    <a:pt x="108966" y="37211"/>
                  </a:lnTo>
                  <a:lnTo>
                    <a:pt x="109080" y="36449"/>
                  </a:lnTo>
                  <a:lnTo>
                    <a:pt x="109207" y="35560"/>
                  </a:lnTo>
                  <a:lnTo>
                    <a:pt x="109486" y="34544"/>
                  </a:lnTo>
                  <a:lnTo>
                    <a:pt x="109613" y="34163"/>
                  </a:lnTo>
                  <a:lnTo>
                    <a:pt x="110147" y="33020"/>
                  </a:lnTo>
                  <a:lnTo>
                    <a:pt x="110363" y="33020"/>
                  </a:lnTo>
                  <a:lnTo>
                    <a:pt x="109664" y="34417"/>
                  </a:lnTo>
                  <a:lnTo>
                    <a:pt x="109562" y="35179"/>
                  </a:lnTo>
                  <a:lnTo>
                    <a:pt x="109448" y="37071"/>
                  </a:lnTo>
                  <a:lnTo>
                    <a:pt x="109321" y="38227"/>
                  </a:lnTo>
                  <a:lnTo>
                    <a:pt x="109867" y="35941"/>
                  </a:lnTo>
                  <a:lnTo>
                    <a:pt x="109308" y="40259"/>
                  </a:lnTo>
                  <a:lnTo>
                    <a:pt x="110147" y="35941"/>
                  </a:lnTo>
                  <a:lnTo>
                    <a:pt x="110705" y="33020"/>
                  </a:lnTo>
                  <a:lnTo>
                    <a:pt x="111048" y="31242"/>
                  </a:lnTo>
                  <a:lnTo>
                    <a:pt x="110959" y="34264"/>
                  </a:lnTo>
                  <a:lnTo>
                    <a:pt x="110667" y="35433"/>
                  </a:lnTo>
                  <a:lnTo>
                    <a:pt x="110959" y="34925"/>
                  </a:lnTo>
                  <a:lnTo>
                    <a:pt x="111633" y="33274"/>
                  </a:lnTo>
                  <a:lnTo>
                    <a:pt x="111747" y="33909"/>
                  </a:lnTo>
                  <a:lnTo>
                    <a:pt x="111264" y="36385"/>
                  </a:lnTo>
                  <a:lnTo>
                    <a:pt x="112242" y="33274"/>
                  </a:lnTo>
                  <a:lnTo>
                    <a:pt x="112598" y="32131"/>
                  </a:lnTo>
                  <a:lnTo>
                    <a:pt x="112306" y="34544"/>
                  </a:lnTo>
                  <a:lnTo>
                    <a:pt x="112191" y="35064"/>
                  </a:lnTo>
                  <a:lnTo>
                    <a:pt x="111937" y="35560"/>
                  </a:lnTo>
                  <a:lnTo>
                    <a:pt x="111734" y="35560"/>
                  </a:lnTo>
                  <a:lnTo>
                    <a:pt x="111404" y="36322"/>
                  </a:lnTo>
                  <a:lnTo>
                    <a:pt x="110985" y="39624"/>
                  </a:lnTo>
                  <a:lnTo>
                    <a:pt x="111213" y="38735"/>
                  </a:lnTo>
                  <a:lnTo>
                    <a:pt x="111340" y="39370"/>
                  </a:lnTo>
                  <a:lnTo>
                    <a:pt x="111404" y="40360"/>
                  </a:lnTo>
                  <a:lnTo>
                    <a:pt x="111404" y="39865"/>
                  </a:lnTo>
                  <a:lnTo>
                    <a:pt x="111569" y="40894"/>
                  </a:lnTo>
                  <a:lnTo>
                    <a:pt x="111671" y="39878"/>
                  </a:lnTo>
                  <a:lnTo>
                    <a:pt x="111848" y="39243"/>
                  </a:lnTo>
                  <a:lnTo>
                    <a:pt x="112001" y="38735"/>
                  </a:lnTo>
                  <a:lnTo>
                    <a:pt x="113741" y="32893"/>
                  </a:lnTo>
                  <a:lnTo>
                    <a:pt x="112839" y="38608"/>
                  </a:lnTo>
                  <a:lnTo>
                    <a:pt x="112801" y="38862"/>
                  </a:lnTo>
                  <a:lnTo>
                    <a:pt x="112890" y="38608"/>
                  </a:lnTo>
                  <a:lnTo>
                    <a:pt x="112941" y="38468"/>
                  </a:lnTo>
                  <a:lnTo>
                    <a:pt x="112877" y="38608"/>
                  </a:lnTo>
                  <a:lnTo>
                    <a:pt x="114490" y="34290"/>
                  </a:lnTo>
                  <a:lnTo>
                    <a:pt x="112941" y="38468"/>
                  </a:lnTo>
                  <a:lnTo>
                    <a:pt x="113779" y="36830"/>
                  </a:lnTo>
                  <a:lnTo>
                    <a:pt x="113004" y="39852"/>
                  </a:lnTo>
                  <a:lnTo>
                    <a:pt x="112941" y="40068"/>
                  </a:lnTo>
                  <a:lnTo>
                    <a:pt x="113004" y="39865"/>
                  </a:lnTo>
                  <a:lnTo>
                    <a:pt x="112903" y="41910"/>
                  </a:lnTo>
                  <a:lnTo>
                    <a:pt x="112661" y="42672"/>
                  </a:lnTo>
                  <a:lnTo>
                    <a:pt x="113538" y="40259"/>
                  </a:lnTo>
                  <a:lnTo>
                    <a:pt x="112649" y="44704"/>
                  </a:lnTo>
                  <a:lnTo>
                    <a:pt x="113893" y="41275"/>
                  </a:lnTo>
                  <a:lnTo>
                    <a:pt x="113677" y="42164"/>
                  </a:lnTo>
                  <a:lnTo>
                    <a:pt x="113842" y="41910"/>
                  </a:lnTo>
                  <a:lnTo>
                    <a:pt x="113969" y="41656"/>
                  </a:lnTo>
                  <a:lnTo>
                    <a:pt x="114058" y="41275"/>
                  </a:lnTo>
                  <a:lnTo>
                    <a:pt x="114160" y="40894"/>
                  </a:lnTo>
                  <a:lnTo>
                    <a:pt x="114427" y="40259"/>
                  </a:lnTo>
                  <a:lnTo>
                    <a:pt x="115519" y="37592"/>
                  </a:lnTo>
                  <a:lnTo>
                    <a:pt x="114439" y="45212"/>
                  </a:lnTo>
                  <a:lnTo>
                    <a:pt x="116344" y="40767"/>
                  </a:lnTo>
                  <a:lnTo>
                    <a:pt x="117398" y="39243"/>
                  </a:lnTo>
                  <a:lnTo>
                    <a:pt x="117513" y="38989"/>
                  </a:lnTo>
                  <a:lnTo>
                    <a:pt x="117894" y="37592"/>
                  </a:lnTo>
                  <a:lnTo>
                    <a:pt x="118110" y="36830"/>
                  </a:lnTo>
                  <a:lnTo>
                    <a:pt x="118148" y="36703"/>
                  </a:lnTo>
                  <a:lnTo>
                    <a:pt x="118427" y="35687"/>
                  </a:lnTo>
                  <a:lnTo>
                    <a:pt x="119443" y="34290"/>
                  </a:lnTo>
                  <a:lnTo>
                    <a:pt x="119303" y="35560"/>
                  </a:lnTo>
                  <a:lnTo>
                    <a:pt x="119176" y="36029"/>
                  </a:lnTo>
                  <a:lnTo>
                    <a:pt x="118503" y="37592"/>
                  </a:lnTo>
                  <a:lnTo>
                    <a:pt x="118376" y="39370"/>
                  </a:lnTo>
                  <a:lnTo>
                    <a:pt x="118694" y="39116"/>
                  </a:lnTo>
                  <a:lnTo>
                    <a:pt x="119303" y="38100"/>
                  </a:lnTo>
                  <a:lnTo>
                    <a:pt x="119100" y="38735"/>
                  </a:lnTo>
                  <a:lnTo>
                    <a:pt x="118973" y="39243"/>
                  </a:lnTo>
                  <a:lnTo>
                    <a:pt x="118732" y="40767"/>
                  </a:lnTo>
                  <a:lnTo>
                    <a:pt x="119049" y="40640"/>
                  </a:lnTo>
                  <a:lnTo>
                    <a:pt x="119481" y="38608"/>
                  </a:lnTo>
                  <a:lnTo>
                    <a:pt x="119481" y="38100"/>
                  </a:lnTo>
                  <a:lnTo>
                    <a:pt x="119634" y="37592"/>
                  </a:lnTo>
                  <a:lnTo>
                    <a:pt x="120624" y="34163"/>
                  </a:lnTo>
                  <a:close/>
                </a:path>
                <a:path w="375919" h="92075">
                  <a:moveTo>
                    <a:pt x="121208" y="38328"/>
                  </a:moveTo>
                  <a:lnTo>
                    <a:pt x="120700" y="40259"/>
                  </a:lnTo>
                  <a:lnTo>
                    <a:pt x="119989" y="42024"/>
                  </a:lnTo>
                  <a:lnTo>
                    <a:pt x="120421" y="41656"/>
                  </a:lnTo>
                  <a:lnTo>
                    <a:pt x="121170" y="38989"/>
                  </a:lnTo>
                  <a:lnTo>
                    <a:pt x="121208" y="38328"/>
                  </a:lnTo>
                  <a:close/>
                </a:path>
                <a:path w="375919" h="92075">
                  <a:moveTo>
                    <a:pt x="121373" y="37719"/>
                  </a:moveTo>
                  <a:lnTo>
                    <a:pt x="121221" y="37846"/>
                  </a:lnTo>
                  <a:lnTo>
                    <a:pt x="121208" y="38328"/>
                  </a:lnTo>
                  <a:lnTo>
                    <a:pt x="121373" y="37719"/>
                  </a:lnTo>
                  <a:close/>
                </a:path>
                <a:path w="375919" h="92075">
                  <a:moveTo>
                    <a:pt x="122085" y="32258"/>
                  </a:moveTo>
                  <a:lnTo>
                    <a:pt x="119684" y="38989"/>
                  </a:lnTo>
                  <a:lnTo>
                    <a:pt x="118541" y="42672"/>
                  </a:lnTo>
                  <a:lnTo>
                    <a:pt x="119062" y="41910"/>
                  </a:lnTo>
                  <a:lnTo>
                    <a:pt x="119811" y="40132"/>
                  </a:lnTo>
                  <a:lnTo>
                    <a:pt x="120269" y="39370"/>
                  </a:lnTo>
                  <a:lnTo>
                    <a:pt x="120002" y="41021"/>
                  </a:lnTo>
                  <a:lnTo>
                    <a:pt x="119519" y="41910"/>
                  </a:lnTo>
                  <a:lnTo>
                    <a:pt x="119138" y="42926"/>
                  </a:lnTo>
                  <a:lnTo>
                    <a:pt x="119786" y="42189"/>
                  </a:lnTo>
                  <a:lnTo>
                    <a:pt x="120370" y="39243"/>
                  </a:lnTo>
                  <a:lnTo>
                    <a:pt x="120484" y="38735"/>
                  </a:lnTo>
                  <a:lnTo>
                    <a:pt x="120611" y="38481"/>
                  </a:lnTo>
                  <a:lnTo>
                    <a:pt x="120802" y="38227"/>
                  </a:lnTo>
                  <a:lnTo>
                    <a:pt x="120916" y="37973"/>
                  </a:lnTo>
                  <a:lnTo>
                    <a:pt x="122085" y="32258"/>
                  </a:lnTo>
                  <a:close/>
                </a:path>
                <a:path w="375919" h="92075">
                  <a:moveTo>
                    <a:pt x="221043" y="64312"/>
                  </a:moveTo>
                  <a:lnTo>
                    <a:pt x="220370" y="64058"/>
                  </a:lnTo>
                  <a:lnTo>
                    <a:pt x="219595" y="66217"/>
                  </a:lnTo>
                  <a:lnTo>
                    <a:pt x="221005" y="64439"/>
                  </a:lnTo>
                  <a:lnTo>
                    <a:pt x="221043" y="64312"/>
                  </a:lnTo>
                  <a:close/>
                </a:path>
                <a:path w="375919" h="92075">
                  <a:moveTo>
                    <a:pt x="223113" y="63461"/>
                  </a:moveTo>
                  <a:lnTo>
                    <a:pt x="222834" y="64058"/>
                  </a:lnTo>
                  <a:lnTo>
                    <a:pt x="221538" y="65455"/>
                  </a:lnTo>
                  <a:lnTo>
                    <a:pt x="221526" y="66725"/>
                  </a:lnTo>
                  <a:lnTo>
                    <a:pt x="222770" y="65074"/>
                  </a:lnTo>
                  <a:lnTo>
                    <a:pt x="222885" y="64820"/>
                  </a:lnTo>
                  <a:lnTo>
                    <a:pt x="223113" y="63461"/>
                  </a:lnTo>
                  <a:close/>
                </a:path>
                <a:path w="375919" h="92075">
                  <a:moveTo>
                    <a:pt x="223215" y="65633"/>
                  </a:moveTo>
                  <a:lnTo>
                    <a:pt x="222681" y="66217"/>
                  </a:lnTo>
                  <a:lnTo>
                    <a:pt x="223100" y="65836"/>
                  </a:lnTo>
                  <a:lnTo>
                    <a:pt x="223215" y="65633"/>
                  </a:lnTo>
                  <a:close/>
                </a:path>
                <a:path w="375919" h="92075">
                  <a:moveTo>
                    <a:pt x="224777" y="67894"/>
                  </a:moveTo>
                  <a:lnTo>
                    <a:pt x="224624" y="68160"/>
                  </a:lnTo>
                  <a:lnTo>
                    <a:pt x="224561" y="68376"/>
                  </a:lnTo>
                  <a:lnTo>
                    <a:pt x="224777" y="67894"/>
                  </a:lnTo>
                  <a:close/>
                </a:path>
                <a:path w="375919" h="92075">
                  <a:moveTo>
                    <a:pt x="226987" y="51168"/>
                  </a:moveTo>
                  <a:lnTo>
                    <a:pt x="225958" y="52666"/>
                  </a:lnTo>
                  <a:lnTo>
                    <a:pt x="226110" y="52565"/>
                  </a:lnTo>
                  <a:lnTo>
                    <a:pt x="226987" y="51168"/>
                  </a:lnTo>
                  <a:close/>
                </a:path>
                <a:path w="375919" h="92075">
                  <a:moveTo>
                    <a:pt x="231038" y="49834"/>
                  </a:moveTo>
                  <a:lnTo>
                    <a:pt x="230822" y="50088"/>
                  </a:lnTo>
                  <a:lnTo>
                    <a:pt x="229920" y="51739"/>
                  </a:lnTo>
                  <a:lnTo>
                    <a:pt x="231038" y="49834"/>
                  </a:lnTo>
                  <a:close/>
                </a:path>
                <a:path w="375919" h="92075">
                  <a:moveTo>
                    <a:pt x="233895" y="73126"/>
                  </a:moveTo>
                  <a:lnTo>
                    <a:pt x="232905" y="74472"/>
                  </a:lnTo>
                  <a:lnTo>
                    <a:pt x="233616" y="74853"/>
                  </a:lnTo>
                  <a:lnTo>
                    <a:pt x="233895" y="73126"/>
                  </a:lnTo>
                  <a:close/>
                </a:path>
                <a:path w="375919" h="92075">
                  <a:moveTo>
                    <a:pt x="234061" y="72059"/>
                  </a:moveTo>
                  <a:lnTo>
                    <a:pt x="233895" y="73126"/>
                  </a:lnTo>
                  <a:lnTo>
                    <a:pt x="234048" y="72313"/>
                  </a:lnTo>
                  <a:lnTo>
                    <a:pt x="234061" y="72059"/>
                  </a:lnTo>
                  <a:close/>
                </a:path>
                <a:path w="375919" h="92075">
                  <a:moveTo>
                    <a:pt x="239356" y="68897"/>
                  </a:moveTo>
                  <a:lnTo>
                    <a:pt x="238988" y="70954"/>
                  </a:lnTo>
                  <a:lnTo>
                    <a:pt x="238163" y="71551"/>
                  </a:lnTo>
                  <a:lnTo>
                    <a:pt x="239001" y="71526"/>
                  </a:lnTo>
                  <a:lnTo>
                    <a:pt x="239115" y="70700"/>
                  </a:lnTo>
                  <a:lnTo>
                    <a:pt x="239229" y="69799"/>
                  </a:lnTo>
                  <a:lnTo>
                    <a:pt x="239356" y="68897"/>
                  </a:lnTo>
                  <a:close/>
                </a:path>
                <a:path w="375919" h="92075">
                  <a:moveTo>
                    <a:pt x="240309" y="67614"/>
                  </a:moveTo>
                  <a:lnTo>
                    <a:pt x="240233" y="65709"/>
                  </a:lnTo>
                  <a:lnTo>
                    <a:pt x="239661" y="68376"/>
                  </a:lnTo>
                  <a:lnTo>
                    <a:pt x="239890" y="68097"/>
                  </a:lnTo>
                  <a:lnTo>
                    <a:pt x="239915" y="67868"/>
                  </a:lnTo>
                  <a:lnTo>
                    <a:pt x="239903" y="68097"/>
                  </a:lnTo>
                  <a:lnTo>
                    <a:pt x="240093" y="67868"/>
                  </a:lnTo>
                  <a:lnTo>
                    <a:pt x="240309" y="67614"/>
                  </a:lnTo>
                  <a:close/>
                </a:path>
                <a:path w="375919" h="92075">
                  <a:moveTo>
                    <a:pt x="246151" y="71551"/>
                  </a:moveTo>
                  <a:lnTo>
                    <a:pt x="245681" y="71196"/>
                  </a:lnTo>
                  <a:lnTo>
                    <a:pt x="245884" y="74980"/>
                  </a:lnTo>
                  <a:lnTo>
                    <a:pt x="246138" y="72694"/>
                  </a:lnTo>
                  <a:lnTo>
                    <a:pt x="246151" y="71551"/>
                  </a:lnTo>
                  <a:close/>
                </a:path>
                <a:path w="375919" h="92075">
                  <a:moveTo>
                    <a:pt x="246329" y="70878"/>
                  </a:moveTo>
                  <a:lnTo>
                    <a:pt x="246151" y="71551"/>
                  </a:lnTo>
                  <a:lnTo>
                    <a:pt x="246329" y="70878"/>
                  </a:lnTo>
                  <a:close/>
                </a:path>
                <a:path w="375919" h="92075">
                  <a:moveTo>
                    <a:pt x="246468" y="69608"/>
                  </a:moveTo>
                  <a:lnTo>
                    <a:pt x="246329" y="70878"/>
                  </a:lnTo>
                  <a:lnTo>
                    <a:pt x="246456" y="70408"/>
                  </a:lnTo>
                  <a:lnTo>
                    <a:pt x="246468" y="69608"/>
                  </a:lnTo>
                  <a:close/>
                </a:path>
                <a:path w="375919" h="92075">
                  <a:moveTo>
                    <a:pt x="246557" y="51866"/>
                  </a:moveTo>
                  <a:lnTo>
                    <a:pt x="246227" y="52501"/>
                  </a:lnTo>
                  <a:lnTo>
                    <a:pt x="246456" y="52120"/>
                  </a:lnTo>
                  <a:lnTo>
                    <a:pt x="246557" y="51866"/>
                  </a:lnTo>
                  <a:close/>
                </a:path>
                <a:path w="375919" h="92075">
                  <a:moveTo>
                    <a:pt x="246900" y="51231"/>
                  </a:moveTo>
                  <a:lnTo>
                    <a:pt x="246557" y="51866"/>
                  </a:lnTo>
                  <a:lnTo>
                    <a:pt x="246697" y="51993"/>
                  </a:lnTo>
                  <a:lnTo>
                    <a:pt x="246900" y="51231"/>
                  </a:lnTo>
                  <a:close/>
                </a:path>
                <a:path w="375919" h="92075">
                  <a:moveTo>
                    <a:pt x="254330" y="45897"/>
                  </a:moveTo>
                  <a:lnTo>
                    <a:pt x="252501" y="52120"/>
                  </a:lnTo>
                  <a:lnTo>
                    <a:pt x="252628" y="52120"/>
                  </a:lnTo>
                  <a:lnTo>
                    <a:pt x="253301" y="52273"/>
                  </a:lnTo>
                  <a:lnTo>
                    <a:pt x="253580" y="52412"/>
                  </a:lnTo>
                  <a:lnTo>
                    <a:pt x="253707" y="51739"/>
                  </a:lnTo>
                  <a:lnTo>
                    <a:pt x="253784" y="51574"/>
                  </a:lnTo>
                  <a:lnTo>
                    <a:pt x="253923" y="50596"/>
                  </a:lnTo>
                  <a:lnTo>
                    <a:pt x="253873" y="49834"/>
                  </a:lnTo>
                  <a:lnTo>
                    <a:pt x="253644" y="49580"/>
                  </a:lnTo>
                  <a:lnTo>
                    <a:pt x="253758" y="48437"/>
                  </a:lnTo>
                  <a:lnTo>
                    <a:pt x="254330" y="45897"/>
                  </a:lnTo>
                  <a:close/>
                </a:path>
                <a:path w="375919" h="92075">
                  <a:moveTo>
                    <a:pt x="254419" y="76123"/>
                  </a:moveTo>
                  <a:lnTo>
                    <a:pt x="254254" y="72948"/>
                  </a:lnTo>
                  <a:lnTo>
                    <a:pt x="254165" y="75361"/>
                  </a:lnTo>
                  <a:lnTo>
                    <a:pt x="254419" y="76123"/>
                  </a:lnTo>
                  <a:close/>
                </a:path>
                <a:path w="375919" h="92075">
                  <a:moveTo>
                    <a:pt x="257416" y="53771"/>
                  </a:moveTo>
                  <a:lnTo>
                    <a:pt x="257276" y="53009"/>
                  </a:lnTo>
                  <a:lnTo>
                    <a:pt x="257289" y="53263"/>
                  </a:lnTo>
                  <a:lnTo>
                    <a:pt x="257416" y="53771"/>
                  </a:lnTo>
                  <a:close/>
                </a:path>
                <a:path w="375919" h="92075">
                  <a:moveTo>
                    <a:pt x="267004" y="75209"/>
                  </a:moveTo>
                  <a:lnTo>
                    <a:pt x="266839" y="75844"/>
                  </a:lnTo>
                  <a:lnTo>
                    <a:pt x="267004" y="75209"/>
                  </a:lnTo>
                  <a:close/>
                </a:path>
                <a:path w="375919" h="92075">
                  <a:moveTo>
                    <a:pt x="268338" y="74625"/>
                  </a:moveTo>
                  <a:lnTo>
                    <a:pt x="268160" y="74955"/>
                  </a:lnTo>
                  <a:lnTo>
                    <a:pt x="268338" y="74625"/>
                  </a:lnTo>
                  <a:close/>
                </a:path>
                <a:path w="375919" h="92075">
                  <a:moveTo>
                    <a:pt x="270586" y="74676"/>
                  </a:moveTo>
                  <a:lnTo>
                    <a:pt x="270268" y="75704"/>
                  </a:lnTo>
                  <a:lnTo>
                    <a:pt x="270408" y="75488"/>
                  </a:lnTo>
                  <a:lnTo>
                    <a:pt x="270535" y="75107"/>
                  </a:lnTo>
                  <a:lnTo>
                    <a:pt x="270586" y="74676"/>
                  </a:lnTo>
                  <a:close/>
                </a:path>
                <a:path w="375919" h="92075">
                  <a:moveTo>
                    <a:pt x="275894" y="72821"/>
                  </a:moveTo>
                  <a:lnTo>
                    <a:pt x="275501" y="74218"/>
                  </a:lnTo>
                  <a:lnTo>
                    <a:pt x="275717" y="73964"/>
                  </a:lnTo>
                  <a:lnTo>
                    <a:pt x="275844" y="73583"/>
                  </a:lnTo>
                  <a:lnTo>
                    <a:pt x="275894" y="72821"/>
                  </a:lnTo>
                  <a:close/>
                </a:path>
                <a:path w="375919" h="92075">
                  <a:moveTo>
                    <a:pt x="276136" y="73456"/>
                  </a:moveTo>
                  <a:lnTo>
                    <a:pt x="275818" y="73837"/>
                  </a:lnTo>
                  <a:lnTo>
                    <a:pt x="275691" y="75488"/>
                  </a:lnTo>
                  <a:lnTo>
                    <a:pt x="276136" y="73456"/>
                  </a:lnTo>
                  <a:close/>
                </a:path>
                <a:path w="375919" h="92075">
                  <a:moveTo>
                    <a:pt x="297484" y="56565"/>
                  </a:moveTo>
                  <a:lnTo>
                    <a:pt x="296303" y="57099"/>
                  </a:lnTo>
                  <a:lnTo>
                    <a:pt x="296557" y="60083"/>
                  </a:lnTo>
                  <a:lnTo>
                    <a:pt x="296659" y="58940"/>
                  </a:lnTo>
                  <a:lnTo>
                    <a:pt x="297484" y="56565"/>
                  </a:lnTo>
                  <a:close/>
                </a:path>
                <a:path w="375919" h="92075">
                  <a:moveTo>
                    <a:pt x="297751" y="80657"/>
                  </a:moveTo>
                  <a:lnTo>
                    <a:pt x="297649" y="80010"/>
                  </a:lnTo>
                  <a:lnTo>
                    <a:pt x="297624" y="81584"/>
                  </a:lnTo>
                  <a:lnTo>
                    <a:pt x="297751" y="80657"/>
                  </a:lnTo>
                  <a:close/>
                </a:path>
                <a:path w="375919" h="92075">
                  <a:moveTo>
                    <a:pt x="304622" y="60896"/>
                  </a:moveTo>
                  <a:lnTo>
                    <a:pt x="304139" y="62522"/>
                  </a:lnTo>
                  <a:lnTo>
                    <a:pt x="304228" y="62280"/>
                  </a:lnTo>
                  <a:lnTo>
                    <a:pt x="304622" y="60896"/>
                  </a:lnTo>
                  <a:close/>
                </a:path>
                <a:path w="375919" h="92075">
                  <a:moveTo>
                    <a:pt x="306209" y="57835"/>
                  </a:moveTo>
                  <a:lnTo>
                    <a:pt x="305879" y="57708"/>
                  </a:lnTo>
                  <a:lnTo>
                    <a:pt x="305028" y="57962"/>
                  </a:lnTo>
                  <a:lnTo>
                    <a:pt x="304546" y="59867"/>
                  </a:lnTo>
                  <a:lnTo>
                    <a:pt x="304800" y="59359"/>
                  </a:lnTo>
                  <a:lnTo>
                    <a:pt x="305066" y="58597"/>
                  </a:lnTo>
                  <a:lnTo>
                    <a:pt x="305028" y="59486"/>
                  </a:lnTo>
                  <a:lnTo>
                    <a:pt x="304622" y="60896"/>
                  </a:lnTo>
                  <a:lnTo>
                    <a:pt x="305498" y="59486"/>
                  </a:lnTo>
                  <a:lnTo>
                    <a:pt x="305879" y="58597"/>
                  </a:lnTo>
                  <a:lnTo>
                    <a:pt x="306209" y="57835"/>
                  </a:lnTo>
                  <a:close/>
                </a:path>
                <a:path w="375919" h="92075">
                  <a:moveTo>
                    <a:pt x="309994" y="63550"/>
                  </a:moveTo>
                  <a:lnTo>
                    <a:pt x="309676" y="64820"/>
                  </a:lnTo>
                  <a:lnTo>
                    <a:pt x="309803" y="64693"/>
                  </a:lnTo>
                  <a:lnTo>
                    <a:pt x="309930" y="64439"/>
                  </a:lnTo>
                  <a:lnTo>
                    <a:pt x="309994" y="63550"/>
                  </a:lnTo>
                  <a:close/>
                </a:path>
                <a:path w="375919" h="92075">
                  <a:moveTo>
                    <a:pt x="310515" y="60883"/>
                  </a:moveTo>
                  <a:lnTo>
                    <a:pt x="310159" y="61137"/>
                  </a:lnTo>
                  <a:lnTo>
                    <a:pt x="309994" y="63550"/>
                  </a:lnTo>
                  <a:lnTo>
                    <a:pt x="310311" y="62280"/>
                  </a:lnTo>
                  <a:lnTo>
                    <a:pt x="310210" y="63550"/>
                  </a:lnTo>
                  <a:lnTo>
                    <a:pt x="310349" y="62280"/>
                  </a:lnTo>
                  <a:lnTo>
                    <a:pt x="310515" y="60883"/>
                  </a:lnTo>
                  <a:close/>
                </a:path>
                <a:path w="375919" h="92075">
                  <a:moveTo>
                    <a:pt x="313042" y="82880"/>
                  </a:moveTo>
                  <a:lnTo>
                    <a:pt x="312724" y="83743"/>
                  </a:lnTo>
                  <a:lnTo>
                    <a:pt x="312940" y="83362"/>
                  </a:lnTo>
                  <a:lnTo>
                    <a:pt x="313042" y="82880"/>
                  </a:lnTo>
                  <a:close/>
                </a:path>
                <a:path w="375919" h="92075">
                  <a:moveTo>
                    <a:pt x="317931" y="84518"/>
                  </a:moveTo>
                  <a:lnTo>
                    <a:pt x="317423" y="83972"/>
                  </a:lnTo>
                  <a:lnTo>
                    <a:pt x="317525" y="84277"/>
                  </a:lnTo>
                  <a:lnTo>
                    <a:pt x="317728" y="84467"/>
                  </a:lnTo>
                  <a:lnTo>
                    <a:pt x="317931" y="84518"/>
                  </a:lnTo>
                  <a:close/>
                </a:path>
                <a:path w="375919" h="92075">
                  <a:moveTo>
                    <a:pt x="318008" y="84518"/>
                  </a:moveTo>
                  <a:close/>
                </a:path>
                <a:path w="375919" h="92075">
                  <a:moveTo>
                    <a:pt x="318503" y="61480"/>
                  </a:moveTo>
                  <a:lnTo>
                    <a:pt x="318376" y="61010"/>
                  </a:lnTo>
                  <a:lnTo>
                    <a:pt x="318363" y="61239"/>
                  </a:lnTo>
                  <a:lnTo>
                    <a:pt x="318350" y="61417"/>
                  </a:lnTo>
                  <a:lnTo>
                    <a:pt x="318338" y="61620"/>
                  </a:lnTo>
                  <a:lnTo>
                    <a:pt x="318503" y="61480"/>
                  </a:lnTo>
                  <a:close/>
                </a:path>
                <a:path w="375919" h="92075">
                  <a:moveTo>
                    <a:pt x="322275" y="61048"/>
                  </a:moveTo>
                  <a:lnTo>
                    <a:pt x="322084" y="61391"/>
                  </a:lnTo>
                  <a:lnTo>
                    <a:pt x="322046" y="61785"/>
                  </a:lnTo>
                  <a:lnTo>
                    <a:pt x="322275" y="61048"/>
                  </a:lnTo>
                  <a:close/>
                </a:path>
                <a:path w="375919" h="92075">
                  <a:moveTo>
                    <a:pt x="325132" y="82588"/>
                  </a:moveTo>
                  <a:lnTo>
                    <a:pt x="324891" y="83235"/>
                  </a:lnTo>
                  <a:lnTo>
                    <a:pt x="324789" y="83362"/>
                  </a:lnTo>
                  <a:lnTo>
                    <a:pt x="324751" y="84505"/>
                  </a:lnTo>
                  <a:lnTo>
                    <a:pt x="325132" y="82588"/>
                  </a:lnTo>
                  <a:close/>
                </a:path>
                <a:path w="375919" h="92075">
                  <a:moveTo>
                    <a:pt x="329501" y="83197"/>
                  </a:moveTo>
                  <a:lnTo>
                    <a:pt x="329095" y="83832"/>
                  </a:lnTo>
                  <a:lnTo>
                    <a:pt x="329272" y="83629"/>
                  </a:lnTo>
                  <a:lnTo>
                    <a:pt x="329501" y="83197"/>
                  </a:lnTo>
                  <a:close/>
                </a:path>
                <a:path w="375919" h="92075">
                  <a:moveTo>
                    <a:pt x="330225" y="81965"/>
                  </a:moveTo>
                  <a:lnTo>
                    <a:pt x="329920" y="82473"/>
                  </a:lnTo>
                  <a:lnTo>
                    <a:pt x="329946" y="82207"/>
                  </a:lnTo>
                  <a:lnTo>
                    <a:pt x="329882" y="82473"/>
                  </a:lnTo>
                  <a:lnTo>
                    <a:pt x="329501" y="83235"/>
                  </a:lnTo>
                  <a:lnTo>
                    <a:pt x="329730" y="83108"/>
                  </a:lnTo>
                  <a:lnTo>
                    <a:pt x="329831" y="83997"/>
                  </a:lnTo>
                  <a:lnTo>
                    <a:pt x="329996" y="83108"/>
                  </a:lnTo>
                  <a:lnTo>
                    <a:pt x="330225" y="81965"/>
                  </a:lnTo>
                  <a:close/>
                </a:path>
                <a:path w="375919" h="92075">
                  <a:moveTo>
                    <a:pt x="330276" y="65532"/>
                  </a:moveTo>
                  <a:close/>
                </a:path>
                <a:path w="375919" h="92075">
                  <a:moveTo>
                    <a:pt x="330403" y="65074"/>
                  </a:moveTo>
                  <a:lnTo>
                    <a:pt x="330276" y="65532"/>
                  </a:lnTo>
                  <a:lnTo>
                    <a:pt x="330390" y="65201"/>
                  </a:lnTo>
                  <a:lnTo>
                    <a:pt x="330403" y="65074"/>
                  </a:lnTo>
                  <a:close/>
                </a:path>
                <a:path w="375919" h="92075">
                  <a:moveTo>
                    <a:pt x="331228" y="61175"/>
                  </a:moveTo>
                  <a:lnTo>
                    <a:pt x="331050" y="61518"/>
                  </a:lnTo>
                  <a:lnTo>
                    <a:pt x="331228" y="61175"/>
                  </a:lnTo>
                  <a:close/>
                </a:path>
                <a:path w="375919" h="92075">
                  <a:moveTo>
                    <a:pt x="331965" y="56692"/>
                  </a:moveTo>
                  <a:lnTo>
                    <a:pt x="330911" y="58470"/>
                  </a:lnTo>
                  <a:lnTo>
                    <a:pt x="330669" y="60629"/>
                  </a:lnTo>
                  <a:lnTo>
                    <a:pt x="330517" y="61010"/>
                  </a:lnTo>
                  <a:lnTo>
                    <a:pt x="329844" y="62661"/>
                  </a:lnTo>
                  <a:lnTo>
                    <a:pt x="331025" y="61391"/>
                  </a:lnTo>
                  <a:lnTo>
                    <a:pt x="331152" y="61010"/>
                  </a:lnTo>
                  <a:lnTo>
                    <a:pt x="331266" y="60375"/>
                  </a:lnTo>
                  <a:lnTo>
                    <a:pt x="331965" y="56692"/>
                  </a:lnTo>
                  <a:close/>
                </a:path>
                <a:path w="375919" h="92075">
                  <a:moveTo>
                    <a:pt x="332625" y="65582"/>
                  </a:moveTo>
                  <a:lnTo>
                    <a:pt x="332524" y="65201"/>
                  </a:lnTo>
                  <a:lnTo>
                    <a:pt x="332282" y="66598"/>
                  </a:lnTo>
                  <a:lnTo>
                    <a:pt x="332625" y="65582"/>
                  </a:lnTo>
                  <a:close/>
                </a:path>
                <a:path w="375919" h="92075">
                  <a:moveTo>
                    <a:pt x="332803" y="65709"/>
                  </a:moveTo>
                  <a:lnTo>
                    <a:pt x="332790" y="65074"/>
                  </a:lnTo>
                  <a:lnTo>
                    <a:pt x="332689" y="65506"/>
                  </a:lnTo>
                  <a:lnTo>
                    <a:pt x="332803" y="65709"/>
                  </a:lnTo>
                  <a:close/>
                </a:path>
                <a:path w="375919" h="92075">
                  <a:moveTo>
                    <a:pt x="333260" y="63855"/>
                  </a:moveTo>
                  <a:lnTo>
                    <a:pt x="333159" y="63436"/>
                  </a:lnTo>
                  <a:lnTo>
                    <a:pt x="333171" y="63703"/>
                  </a:lnTo>
                  <a:lnTo>
                    <a:pt x="333260" y="63855"/>
                  </a:lnTo>
                  <a:close/>
                </a:path>
                <a:path w="375919" h="92075">
                  <a:moveTo>
                    <a:pt x="333883" y="81838"/>
                  </a:moveTo>
                  <a:lnTo>
                    <a:pt x="333717" y="81838"/>
                  </a:lnTo>
                  <a:lnTo>
                    <a:pt x="333870" y="81965"/>
                  </a:lnTo>
                  <a:lnTo>
                    <a:pt x="333883" y="81838"/>
                  </a:lnTo>
                  <a:close/>
                </a:path>
                <a:path w="375919" h="92075">
                  <a:moveTo>
                    <a:pt x="335534" y="58470"/>
                  </a:moveTo>
                  <a:lnTo>
                    <a:pt x="335330" y="58724"/>
                  </a:lnTo>
                  <a:lnTo>
                    <a:pt x="335521" y="58813"/>
                  </a:lnTo>
                  <a:lnTo>
                    <a:pt x="335534" y="58470"/>
                  </a:lnTo>
                  <a:close/>
                </a:path>
                <a:path w="375919" h="92075">
                  <a:moveTo>
                    <a:pt x="335610" y="58978"/>
                  </a:moveTo>
                  <a:lnTo>
                    <a:pt x="335521" y="58813"/>
                  </a:lnTo>
                  <a:lnTo>
                    <a:pt x="335508" y="59359"/>
                  </a:lnTo>
                  <a:lnTo>
                    <a:pt x="335610" y="58978"/>
                  </a:lnTo>
                  <a:close/>
                </a:path>
                <a:path w="375919" h="92075">
                  <a:moveTo>
                    <a:pt x="337121" y="58267"/>
                  </a:moveTo>
                  <a:lnTo>
                    <a:pt x="336931" y="58508"/>
                  </a:lnTo>
                  <a:lnTo>
                    <a:pt x="337121" y="58267"/>
                  </a:lnTo>
                  <a:close/>
                </a:path>
                <a:path w="375919" h="92075">
                  <a:moveTo>
                    <a:pt x="337159" y="59613"/>
                  </a:moveTo>
                  <a:lnTo>
                    <a:pt x="336892" y="59740"/>
                  </a:lnTo>
                  <a:lnTo>
                    <a:pt x="336778" y="59867"/>
                  </a:lnTo>
                  <a:lnTo>
                    <a:pt x="336943" y="59867"/>
                  </a:lnTo>
                  <a:lnTo>
                    <a:pt x="337159" y="59613"/>
                  </a:lnTo>
                  <a:close/>
                </a:path>
                <a:path w="375919" h="92075">
                  <a:moveTo>
                    <a:pt x="340067" y="79806"/>
                  </a:moveTo>
                  <a:lnTo>
                    <a:pt x="339966" y="79578"/>
                  </a:lnTo>
                  <a:lnTo>
                    <a:pt x="339864" y="79235"/>
                  </a:lnTo>
                  <a:lnTo>
                    <a:pt x="339623" y="79641"/>
                  </a:lnTo>
                  <a:lnTo>
                    <a:pt x="339674" y="80251"/>
                  </a:lnTo>
                  <a:lnTo>
                    <a:pt x="339852" y="80175"/>
                  </a:lnTo>
                  <a:lnTo>
                    <a:pt x="340067" y="79806"/>
                  </a:lnTo>
                  <a:close/>
                </a:path>
                <a:path w="375919" h="92075">
                  <a:moveTo>
                    <a:pt x="340487" y="63030"/>
                  </a:moveTo>
                  <a:lnTo>
                    <a:pt x="340461" y="62852"/>
                  </a:lnTo>
                  <a:lnTo>
                    <a:pt x="340372" y="63106"/>
                  </a:lnTo>
                  <a:lnTo>
                    <a:pt x="340436" y="63284"/>
                  </a:lnTo>
                  <a:lnTo>
                    <a:pt x="340487" y="63030"/>
                  </a:lnTo>
                  <a:close/>
                </a:path>
                <a:path w="375919" h="92075">
                  <a:moveTo>
                    <a:pt x="340677" y="78511"/>
                  </a:moveTo>
                  <a:lnTo>
                    <a:pt x="340461" y="79006"/>
                  </a:lnTo>
                  <a:lnTo>
                    <a:pt x="340245" y="79489"/>
                  </a:lnTo>
                  <a:lnTo>
                    <a:pt x="340067" y="79794"/>
                  </a:lnTo>
                  <a:lnTo>
                    <a:pt x="340194" y="80048"/>
                  </a:lnTo>
                  <a:lnTo>
                    <a:pt x="340677" y="78511"/>
                  </a:lnTo>
                  <a:close/>
                </a:path>
                <a:path w="375919" h="92075">
                  <a:moveTo>
                    <a:pt x="342176" y="66636"/>
                  </a:moveTo>
                  <a:lnTo>
                    <a:pt x="342036" y="66827"/>
                  </a:lnTo>
                  <a:lnTo>
                    <a:pt x="341909" y="67017"/>
                  </a:lnTo>
                  <a:lnTo>
                    <a:pt x="341871" y="67322"/>
                  </a:lnTo>
                  <a:lnTo>
                    <a:pt x="342099" y="66941"/>
                  </a:lnTo>
                  <a:lnTo>
                    <a:pt x="342176" y="66636"/>
                  </a:lnTo>
                  <a:close/>
                </a:path>
                <a:path w="375919" h="92075">
                  <a:moveTo>
                    <a:pt x="342379" y="62407"/>
                  </a:moveTo>
                  <a:lnTo>
                    <a:pt x="341896" y="63169"/>
                  </a:lnTo>
                  <a:lnTo>
                    <a:pt x="341807" y="64236"/>
                  </a:lnTo>
                  <a:lnTo>
                    <a:pt x="342379" y="62407"/>
                  </a:lnTo>
                  <a:close/>
                </a:path>
                <a:path w="375919" h="92075">
                  <a:moveTo>
                    <a:pt x="345097" y="84124"/>
                  </a:moveTo>
                  <a:lnTo>
                    <a:pt x="344982" y="81076"/>
                  </a:lnTo>
                  <a:lnTo>
                    <a:pt x="344500" y="84378"/>
                  </a:lnTo>
                  <a:lnTo>
                    <a:pt x="345097" y="84124"/>
                  </a:lnTo>
                  <a:close/>
                </a:path>
                <a:path w="375919" h="92075">
                  <a:moveTo>
                    <a:pt x="345643" y="64312"/>
                  </a:moveTo>
                  <a:lnTo>
                    <a:pt x="344817" y="66598"/>
                  </a:lnTo>
                  <a:lnTo>
                    <a:pt x="345452" y="66306"/>
                  </a:lnTo>
                  <a:lnTo>
                    <a:pt x="345643" y="64312"/>
                  </a:lnTo>
                  <a:close/>
                </a:path>
                <a:path w="375919" h="92075">
                  <a:moveTo>
                    <a:pt x="345884" y="66090"/>
                  </a:moveTo>
                  <a:lnTo>
                    <a:pt x="345452" y="66306"/>
                  </a:lnTo>
                  <a:lnTo>
                    <a:pt x="345287" y="67945"/>
                  </a:lnTo>
                  <a:lnTo>
                    <a:pt x="345884" y="66090"/>
                  </a:lnTo>
                  <a:close/>
                </a:path>
                <a:path w="375919" h="92075">
                  <a:moveTo>
                    <a:pt x="350037" y="68630"/>
                  </a:moveTo>
                  <a:lnTo>
                    <a:pt x="349783" y="68694"/>
                  </a:lnTo>
                  <a:lnTo>
                    <a:pt x="349885" y="68973"/>
                  </a:lnTo>
                  <a:lnTo>
                    <a:pt x="350037" y="68630"/>
                  </a:lnTo>
                  <a:close/>
                </a:path>
                <a:path w="375919" h="92075">
                  <a:moveTo>
                    <a:pt x="354774" y="72212"/>
                  </a:moveTo>
                  <a:lnTo>
                    <a:pt x="354660" y="71069"/>
                  </a:lnTo>
                  <a:lnTo>
                    <a:pt x="354380" y="72161"/>
                  </a:lnTo>
                  <a:lnTo>
                    <a:pt x="354660" y="71932"/>
                  </a:lnTo>
                  <a:lnTo>
                    <a:pt x="354774" y="72212"/>
                  </a:lnTo>
                  <a:close/>
                </a:path>
                <a:path w="375919" h="92075">
                  <a:moveTo>
                    <a:pt x="354825" y="72415"/>
                  </a:moveTo>
                  <a:lnTo>
                    <a:pt x="354812" y="72275"/>
                  </a:lnTo>
                  <a:lnTo>
                    <a:pt x="354812" y="72644"/>
                  </a:lnTo>
                  <a:lnTo>
                    <a:pt x="354825" y="72415"/>
                  </a:lnTo>
                  <a:close/>
                </a:path>
                <a:path w="375919" h="92075">
                  <a:moveTo>
                    <a:pt x="357403" y="76746"/>
                  </a:moveTo>
                  <a:lnTo>
                    <a:pt x="357289" y="77012"/>
                  </a:lnTo>
                  <a:lnTo>
                    <a:pt x="357403" y="76746"/>
                  </a:lnTo>
                  <a:close/>
                </a:path>
                <a:path w="375919" h="92075">
                  <a:moveTo>
                    <a:pt x="357809" y="75869"/>
                  </a:moveTo>
                  <a:lnTo>
                    <a:pt x="357530" y="76377"/>
                  </a:lnTo>
                  <a:lnTo>
                    <a:pt x="357403" y="76746"/>
                  </a:lnTo>
                  <a:lnTo>
                    <a:pt x="357809" y="75869"/>
                  </a:lnTo>
                  <a:close/>
                </a:path>
                <a:path w="375919" h="92075">
                  <a:moveTo>
                    <a:pt x="358140" y="74218"/>
                  </a:moveTo>
                  <a:lnTo>
                    <a:pt x="358127" y="73075"/>
                  </a:lnTo>
                  <a:lnTo>
                    <a:pt x="358076" y="73202"/>
                  </a:lnTo>
                  <a:lnTo>
                    <a:pt x="357619" y="75565"/>
                  </a:lnTo>
                  <a:lnTo>
                    <a:pt x="358140" y="74218"/>
                  </a:lnTo>
                  <a:close/>
                </a:path>
                <a:path w="375919" h="92075">
                  <a:moveTo>
                    <a:pt x="358470" y="82219"/>
                  </a:moveTo>
                  <a:lnTo>
                    <a:pt x="358178" y="83108"/>
                  </a:lnTo>
                  <a:lnTo>
                    <a:pt x="358470" y="82219"/>
                  </a:lnTo>
                  <a:close/>
                </a:path>
                <a:path w="375919" h="92075">
                  <a:moveTo>
                    <a:pt x="358660" y="84048"/>
                  </a:moveTo>
                  <a:lnTo>
                    <a:pt x="358597" y="84302"/>
                  </a:lnTo>
                  <a:lnTo>
                    <a:pt x="358559" y="84582"/>
                  </a:lnTo>
                  <a:lnTo>
                    <a:pt x="358546" y="84810"/>
                  </a:lnTo>
                  <a:lnTo>
                    <a:pt x="358584" y="84620"/>
                  </a:lnTo>
                  <a:lnTo>
                    <a:pt x="358609" y="84340"/>
                  </a:lnTo>
                  <a:lnTo>
                    <a:pt x="358660" y="84048"/>
                  </a:lnTo>
                  <a:close/>
                </a:path>
                <a:path w="375919" h="92075">
                  <a:moveTo>
                    <a:pt x="360934" y="82588"/>
                  </a:moveTo>
                  <a:lnTo>
                    <a:pt x="360883" y="80822"/>
                  </a:lnTo>
                  <a:lnTo>
                    <a:pt x="360299" y="83108"/>
                  </a:lnTo>
                  <a:lnTo>
                    <a:pt x="360756" y="83108"/>
                  </a:lnTo>
                  <a:lnTo>
                    <a:pt x="360934" y="82588"/>
                  </a:lnTo>
                  <a:close/>
                </a:path>
                <a:path w="375919" h="92075">
                  <a:moveTo>
                    <a:pt x="361835" y="69596"/>
                  </a:moveTo>
                  <a:lnTo>
                    <a:pt x="361289" y="70916"/>
                  </a:lnTo>
                  <a:lnTo>
                    <a:pt x="361518" y="70561"/>
                  </a:lnTo>
                  <a:lnTo>
                    <a:pt x="361835" y="69596"/>
                  </a:lnTo>
                  <a:close/>
                </a:path>
                <a:path w="375919" h="92075">
                  <a:moveTo>
                    <a:pt x="362991" y="81711"/>
                  </a:moveTo>
                  <a:lnTo>
                    <a:pt x="361759" y="81711"/>
                  </a:lnTo>
                  <a:lnTo>
                    <a:pt x="361429" y="81711"/>
                  </a:lnTo>
                  <a:lnTo>
                    <a:pt x="361200" y="82207"/>
                  </a:lnTo>
                  <a:lnTo>
                    <a:pt x="361099" y="82588"/>
                  </a:lnTo>
                  <a:lnTo>
                    <a:pt x="360730" y="85648"/>
                  </a:lnTo>
                  <a:lnTo>
                    <a:pt x="360984" y="84886"/>
                  </a:lnTo>
                  <a:lnTo>
                    <a:pt x="361162" y="85394"/>
                  </a:lnTo>
                  <a:lnTo>
                    <a:pt x="361276" y="86461"/>
                  </a:lnTo>
                  <a:lnTo>
                    <a:pt x="361251" y="85852"/>
                  </a:lnTo>
                  <a:lnTo>
                    <a:pt x="361480" y="86918"/>
                  </a:lnTo>
                  <a:lnTo>
                    <a:pt x="361518" y="86029"/>
                  </a:lnTo>
                  <a:lnTo>
                    <a:pt x="361911" y="84886"/>
                  </a:lnTo>
                  <a:lnTo>
                    <a:pt x="362991" y="81711"/>
                  </a:lnTo>
                  <a:close/>
                </a:path>
                <a:path w="375919" h="92075">
                  <a:moveTo>
                    <a:pt x="363194" y="86067"/>
                  </a:moveTo>
                  <a:lnTo>
                    <a:pt x="362839" y="87299"/>
                  </a:lnTo>
                  <a:lnTo>
                    <a:pt x="363093" y="86436"/>
                  </a:lnTo>
                  <a:lnTo>
                    <a:pt x="363194" y="86106"/>
                  </a:lnTo>
                  <a:close/>
                </a:path>
                <a:path w="375919" h="92075">
                  <a:moveTo>
                    <a:pt x="364451" y="89585"/>
                  </a:moveTo>
                  <a:lnTo>
                    <a:pt x="364350" y="88722"/>
                  </a:lnTo>
                  <a:lnTo>
                    <a:pt x="363931" y="90220"/>
                  </a:lnTo>
                  <a:lnTo>
                    <a:pt x="364451" y="89585"/>
                  </a:lnTo>
                  <a:close/>
                </a:path>
                <a:path w="375919" h="92075">
                  <a:moveTo>
                    <a:pt x="364642" y="87680"/>
                  </a:moveTo>
                  <a:lnTo>
                    <a:pt x="364401" y="88023"/>
                  </a:lnTo>
                  <a:lnTo>
                    <a:pt x="364350" y="88722"/>
                  </a:lnTo>
                  <a:lnTo>
                    <a:pt x="364642" y="87680"/>
                  </a:lnTo>
                  <a:close/>
                </a:path>
                <a:path w="375919" h="92075">
                  <a:moveTo>
                    <a:pt x="365925" y="71526"/>
                  </a:moveTo>
                  <a:lnTo>
                    <a:pt x="365848" y="71374"/>
                  </a:lnTo>
                  <a:lnTo>
                    <a:pt x="365086" y="74218"/>
                  </a:lnTo>
                  <a:lnTo>
                    <a:pt x="364731" y="75450"/>
                  </a:lnTo>
                  <a:lnTo>
                    <a:pt x="365086" y="74295"/>
                  </a:lnTo>
                  <a:lnTo>
                    <a:pt x="365302" y="73761"/>
                  </a:lnTo>
                  <a:lnTo>
                    <a:pt x="365455" y="73558"/>
                  </a:lnTo>
                  <a:lnTo>
                    <a:pt x="365721" y="72364"/>
                  </a:lnTo>
                  <a:lnTo>
                    <a:pt x="365925" y="71526"/>
                  </a:lnTo>
                  <a:close/>
                </a:path>
                <a:path w="375919" h="92075">
                  <a:moveTo>
                    <a:pt x="367144" y="78028"/>
                  </a:moveTo>
                  <a:lnTo>
                    <a:pt x="366649" y="78270"/>
                  </a:lnTo>
                  <a:lnTo>
                    <a:pt x="366433" y="79197"/>
                  </a:lnTo>
                  <a:lnTo>
                    <a:pt x="367144" y="78028"/>
                  </a:lnTo>
                  <a:close/>
                </a:path>
                <a:path w="375919" h="92075">
                  <a:moveTo>
                    <a:pt x="368681" y="76758"/>
                  </a:moveTo>
                  <a:lnTo>
                    <a:pt x="367766" y="78790"/>
                  </a:lnTo>
                  <a:lnTo>
                    <a:pt x="368274" y="78270"/>
                  </a:lnTo>
                  <a:lnTo>
                    <a:pt x="368681" y="76758"/>
                  </a:lnTo>
                  <a:close/>
                </a:path>
                <a:path w="375919" h="92075">
                  <a:moveTo>
                    <a:pt x="369557" y="89776"/>
                  </a:moveTo>
                  <a:lnTo>
                    <a:pt x="369430" y="89801"/>
                  </a:lnTo>
                  <a:lnTo>
                    <a:pt x="369557" y="89776"/>
                  </a:lnTo>
                  <a:close/>
                </a:path>
                <a:path w="375919" h="92075">
                  <a:moveTo>
                    <a:pt x="370001" y="88582"/>
                  </a:moveTo>
                  <a:lnTo>
                    <a:pt x="369785" y="89293"/>
                  </a:lnTo>
                  <a:lnTo>
                    <a:pt x="369658" y="89636"/>
                  </a:lnTo>
                  <a:lnTo>
                    <a:pt x="369557" y="89776"/>
                  </a:lnTo>
                  <a:lnTo>
                    <a:pt x="369709" y="89674"/>
                  </a:lnTo>
                  <a:lnTo>
                    <a:pt x="369570" y="90182"/>
                  </a:lnTo>
                  <a:lnTo>
                    <a:pt x="369684" y="90030"/>
                  </a:lnTo>
                  <a:lnTo>
                    <a:pt x="369836" y="89738"/>
                  </a:lnTo>
                  <a:lnTo>
                    <a:pt x="370001" y="89357"/>
                  </a:lnTo>
                  <a:lnTo>
                    <a:pt x="369798" y="89573"/>
                  </a:lnTo>
                  <a:lnTo>
                    <a:pt x="369836" y="89230"/>
                  </a:lnTo>
                  <a:lnTo>
                    <a:pt x="369938" y="88836"/>
                  </a:lnTo>
                  <a:lnTo>
                    <a:pt x="370001" y="88582"/>
                  </a:lnTo>
                  <a:close/>
                </a:path>
                <a:path w="375919" h="92075">
                  <a:moveTo>
                    <a:pt x="371373" y="85521"/>
                  </a:moveTo>
                  <a:lnTo>
                    <a:pt x="371360" y="83997"/>
                  </a:lnTo>
                  <a:lnTo>
                    <a:pt x="371259" y="84378"/>
                  </a:lnTo>
                  <a:lnTo>
                    <a:pt x="371144" y="85255"/>
                  </a:lnTo>
                  <a:lnTo>
                    <a:pt x="371373" y="85521"/>
                  </a:lnTo>
                  <a:close/>
                </a:path>
                <a:path w="375919" h="92075">
                  <a:moveTo>
                    <a:pt x="371513" y="90627"/>
                  </a:moveTo>
                  <a:lnTo>
                    <a:pt x="371309" y="90932"/>
                  </a:lnTo>
                  <a:lnTo>
                    <a:pt x="371373" y="91084"/>
                  </a:lnTo>
                  <a:lnTo>
                    <a:pt x="371436" y="90893"/>
                  </a:lnTo>
                  <a:lnTo>
                    <a:pt x="371475" y="90741"/>
                  </a:lnTo>
                  <a:close/>
                </a:path>
                <a:path w="375919" h="92075">
                  <a:moveTo>
                    <a:pt x="371716" y="90322"/>
                  </a:moveTo>
                  <a:lnTo>
                    <a:pt x="371513" y="90627"/>
                  </a:lnTo>
                  <a:lnTo>
                    <a:pt x="371716" y="90322"/>
                  </a:lnTo>
                  <a:close/>
                </a:path>
                <a:path w="375919" h="92075">
                  <a:moveTo>
                    <a:pt x="371716" y="88823"/>
                  </a:moveTo>
                  <a:lnTo>
                    <a:pt x="371538" y="88950"/>
                  </a:lnTo>
                  <a:lnTo>
                    <a:pt x="371462" y="89077"/>
                  </a:lnTo>
                  <a:lnTo>
                    <a:pt x="371360" y="89585"/>
                  </a:lnTo>
                  <a:lnTo>
                    <a:pt x="371716" y="88823"/>
                  </a:lnTo>
                  <a:close/>
                </a:path>
                <a:path w="375919" h="92075">
                  <a:moveTo>
                    <a:pt x="371729" y="87807"/>
                  </a:moveTo>
                  <a:lnTo>
                    <a:pt x="371157" y="88569"/>
                  </a:lnTo>
                  <a:lnTo>
                    <a:pt x="370713" y="89712"/>
                  </a:lnTo>
                  <a:lnTo>
                    <a:pt x="371360" y="89077"/>
                  </a:lnTo>
                  <a:lnTo>
                    <a:pt x="371487" y="88988"/>
                  </a:lnTo>
                  <a:lnTo>
                    <a:pt x="371729" y="87807"/>
                  </a:lnTo>
                  <a:close/>
                </a:path>
                <a:path w="375919" h="92075">
                  <a:moveTo>
                    <a:pt x="372110" y="78028"/>
                  </a:moveTo>
                  <a:lnTo>
                    <a:pt x="371195" y="81584"/>
                  </a:lnTo>
                  <a:lnTo>
                    <a:pt x="371424" y="81076"/>
                  </a:lnTo>
                  <a:lnTo>
                    <a:pt x="371551" y="80657"/>
                  </a:lnTo>
                  <a:lnTo>
                    <a:pt x="371843" y="80314"/>
                  </a:lnTo>
                  <a:lnTo>
                    <a:pt x="371970" y="80010"/>
                  </a:lnTo>
                  <a:lnTo>
                    <a:pt x="372110" y="78028"/>
                  </a:lnTo>
                  <a:close/>
                </a:path>
                <a:path w="375919" h="92075">
                  <a:moveTo>
                    <a:pt x="372287" y="80949"/>
                  </a:moveTo>
                  <a:lnTo>
                    <a:pt x="370776" y="84251"/>
                  </a:lnTo>
                  <a:lnTo>
                    <a:pt x="371017" y="82854"/>
                  </a:lnTo>
                  <a:lnTo>
                    <a:pt x="371246" y="81838"/>
                  </a:lnTo>
                  <a:lnTo>
                    <a:pt x="371195" y="81584"/>
                  </a:lnTo>
                  <a:lnTo>
                    <a:pt x="371284" y="80822"/>
                  </a:lnTo>
                  <a:lnTo>
                    <a:pt x="371360" y="80187"/>
                  </a:lnTo>
                  <a:lnTo>
                    <a:pt x="371436" y="79552"/>
                  </a:lnTo>
                  <a:lnTo>
                    <a:pt x="371551" y="78765"/>
                  </a:lnTo>
                  <a:lnTo>
                    <a:pt x="371690" y="78409"/>
                  </a:lnTo>
                  <a:lnTo>
                    <a:pt x="370967" y="79552"/>
                  </a:lnTo>
                  <a:lnTo>
                    <a:pt x="371284" y="78765"/>
                  </a:lnTo>
                  <a:lnTo>
                    <a:pt x="371652" y="76885"/>
                  </a:lnTo>
                  <a:lnTo>
                    <a:pt x="371716" y="76746"/>
                  </a:lnTo>
                  <a:lnTo>
                    <a:pt x="371779" y="77266"/>
                  </a:lnTo>
                  <a:lnTo>
                    <a:pt x="371767" y="76631"/>
                  </a:lnTo>
                  <a:lnTo>
                    <a:pt x="371716" y="74726"/>
                  </a:lnTo>
                  <a:lnTo>
                    <a:pt x="369811" y="80187"/>
                  </a:lnTo>
                  <a:lnTo>
                    <a:pt x="370370" y="77012"/>
                  </a:lnTo>
                  <a:lnTo>
                    <a:pt x="370522" y="76631"/>
                  </a:lnTo>
                  <a:lnTo>
                    <a:pt x="369316" y="77647"/>
                  </a:lnTo>
                  <a:lnTo>
                    <a:pt x="369201" y="77901"/>
                  </a:lnTo>
                  <a:lnTo>
                    <a:pt x="369430" y="78917"/>
                  </a:lnTo>
                  <a:lnTo>
                    <a:pt x="369544" y="79806"/>
                  </a:lnTo>
                  <a:lnTo>
                    <a:pt x="367906" y="83108"/>
                  </a:lnTo>
                  <a:lnTo>
                    <a:pt x="368312" y="81076"/>
                  </a:lnTo>
                  <a:lnTo>
                    <a:pt x="368515" y="80060"/>
                  </a:lnTo>
                  <a:lnTo>
                    <a:pt x="368833" y="78409"/>
                  </a:lnTo>
                  <a:lnTo>
                    <a:pt x="369443" y="75361"/>
                  </a:lnTo>
                  <a:lnTo>
                    <a:pt x="368528" y="78409"/>
                  </a:lnTo>
                  <a:lnTo>
                    <a:pt x="368388" y="78168"/>
                  </a:lnTo>
                  <a:lnTo>
                    <a:pt x="367652" y="80060"/>
                  </a:lnTo>
                  <a:lnTo>
                    <a:pt x="367906" y="77139"/>
                  </a:lnTo>
                  <a:lnTo>
                    <a:pt x="365988" y="81076"/>
                  </a:lnTo>
                  <a:lnTo>
                    <a:pt x="366102" y="80568"/>
                  </a:lnTo>
                  <a:lnTo>
                    <a:pt x="366166" y="80314"/>
                  </a:lnTo>
                  <a:lnTo>
                    <a:pt x="366344" y="79552"/>
                  </a:lnTo>
                  <a:lnTo>
                    <a:pt x="366433" y="79197"/>
                  </a:lnTo>
                  <a:lnTo>
                    <a:pt x="366217" y="79552"/>
                  </a:lnTo>
                  <a:lnTo>
                    <a:pt x="366445" y="78536"/>
                  </a:lnTo>
                  <a:lnTo>
                    <a:pt x="366369" y="78409"/>
                  </a:lnTo>
                  <a:lnTo>
                    <a:pt x="366496" y="78359"/>
                  </a:lnTo>
                  <a:lnTo>
                    <a:pt x="366623" y="78282"/>
                  </a:lnTo>
                  <a:lnTo>
                    <a:pt x="367169" y="76123"/>
                  </a:lnTo>
                  <a:lnTo>
                    <a:pt x="366687" y="77520"/>
                  </a:lnTo>
                  <a:lnTo>
                    <a:pt x="367436" y="74218"/>
                  </a:lnTo>
                  <a:lnTo>
                    <a:pt x="365379" y="80314"/>
                  </a:lnTo>
                  <a:lnTo>
                    <a:pt x="365467" y="79171"/>
                  </a:lnTo>
                  <a:lnTo>
                    <a:pt x="365506" y="78663"/>
                  </a:lnTo>
                  <a:lnTo>
                    <a:pt x="365620" y="77647"/>
                  </a:lnTo>
                  <a:lnTo>
                    <a:pt x="366407" y="75107"/>
                  </a:lnTo>
                  <a:lnTo>
                    <a:pt x="366458" y="76631"/>
                  </a:lnTo>
                  <a:lnTo>
                    <a:pt x="366572" y="75107"/>
                  </a:lnTo>
                  <a:lnTo>
                    <a:pt x="366649" y="74091"/>
                  </a:lnTo>
                  <a:lnTo>
                    <a:pt x="365188" y="78663"/>
                  </a:lnTo>
                  <a:lnTo>
                    <a:pt x="365264" y="78155"/>
                  </a:lnTo>
                  <a:lnTo>
                    <a:pt x="365391" y="77266"/>
                  </a:lnTo>
                  <a:lnTo>
                    <a:pt x="366052" y="72821"/>
                  </a:lnTo>
                  <a:lnTo>
                    <a:pt x="365455" y="73583"/>
                  </a:lnTo>
                  <a:lnTo>
                    <a:pt x="364490" y="77266"/>
                  </a:lnTo>
                  <a:lnTo>
                    <a:pt x="364477" y="77139"/>
                  </a:lnTo>
                  <a:lnTo>
                    <a:pt x="364350" y="75996"/>
                  </a:lnTo>
                  <a:lnTo>
                    <a:pt x="364248" y="74980"/>
                  </a:lnTo>
                  <a:lnTo>
                    <a:pt x="363308" y="75996"/>
                  </a:lnTo>
                  <a:lnTo>
                    <a:pt x="363512" y="75234"/>
                  </a:lnTo>
                  <a:lnTo>
                    <a:pt x="363626" y="74853"/>
                  </a:lnTo>
                  <a:lnTo>
                    <a:pt x="363537" y="74599"/>
                  </a:lnTo>
                  <a:lnTo>
                    <a:pt x="362635" y="73710"/>
                  </a:lnTo>
                  <a:lnTo>
                    <a:pt x="362508" y="72948"/>
                  </a:lnTo>
                  <a:lnTo>
                    <a:pt x="362559" y="71551"/>
                  </a:lnTo>
                  <a:lnTo>
                    <a:pt x="361518" y="75234"/>
                  </a:lnTo>
                  <a:lnTo>
                    <a:pt x="361442" y="75107"/>
                  </a:lnTo>
                  <a:lnTo>
                    <a:pt x="361099" y="74472"/>
                  </a:lnTo>
                  <a:lnTo>
                    <a:pt x="360451" y="75107"/>
                  </a:lnTo>
                  <a:lnTo>
                    <a:pt x="360908" y="73329"/>
                  </a:lnTo>
                  <a:lnTo>
                    <a:pt x="360972" y="73075"/>
                  </a:lnTo>
                  <a:lnTo>
                    <a:pt x="361086" y="72694"/>
                  </a:lnTo>
                  <a:lnTo>
                    <a:pt x="361391" y="71932"/>
                  </a:lnTo>
                  <a:lnTo>
                    <a:pt x="361823" y="71043"/>
                  </a:lnTo>
                  <a:lnTo>
                    <a:pt x="361403" y="71043"/>
                  </a:lnTo>
                  <a:lnTo>
                    <a:pt x="360946" y="72313"/>
                  </a:lnTo>
                  <a:lnTo>
                    <a:pt x="360718" y="72821"/>
                  </a:lnTo>
                  <a:lnTo>
                    <a:pt x="360349" y="73075"/>
                  </a:lnTo>
                  <a:lnTo>
                    <a:pt x="361137" y="70408"/>
                  </a:lnTo>
                  <a:lnTo>
                    <a:pt x="360553" y="70408"/>
                  </a:lnTo>
                  <a:lnTo>
                    <a:pt x="359219" y="73329"/>
                  </a:lnTo>
                  <a:lnTo>
                    <a:pt x="358965" y="71297"/>
                  </a:lnTo>
                  <a:lnTo>
                    <a:pt x="358394" y="73583"/>
                  </a:lnTo>
                  <a:lnTo>
                    <a:pt x="358267" y="74218"/>
                  </a:lnTo>
                  <a:lnTo>
                    <a:pt x="357797" y="78270"/>
                  </a:lnTo>
                  <a:lnTo>
                    <a:pt x="357682" y="78765"/>
                  </a:lnTo>
                  <a:lnTo>
                    <a:pt x="356577" y="80314"/>
                  </a:lnTo>
                  <a:lnTo>
                    <a:pt x="357289" y="77266"/>
                  </a:lnTo>
                  <a:lnTo>
                    <a:pt x="357289" y="77012"/>
                  </a:lnTo>
                  <a:lnTo>
                    <a:pt x="357428" y="75869"/>
                  </a:lnTo>
                  <a:lnTo>
                    <a:pt x="357555" y="74853"/>
                  </a:lnTo>
                  <a:lnTo>
                    <a:pt x="357708" y="74218"/>
                  </a:lnTo>
                  <a:lnTo>
                    <a:pt x="357822" y="73710"/>
                  </a:lnTo>
                  <a:lnTo>
                    <a:pt x="357492" y="74218"/>
                  </a:lnTo>
                  <a:lnTo>
                    <a:pt x="357911" y="72694"/>
                  </a:lnTo>
                  <a:lnTo>
                    <a:pt x="358025" y="72567"/>
                  </a:lnTo>
                  <a:lnTo>
                    <a:pt x="357936" y="73583"/>
                  </a:lnTo>
                  <a:lnTo>
                    <a:pt x="358025" y="73329"/>
                  </a:lnTo>
                  <a:lnTo>
                    <a:pt x="358114" y="72948"/>
                  </a:lnTo>
                  <a:lnTo>
                    <a:pt x="358127" y="73075"/>
                  </a:lnTo>
                  <a:lnTo>
                    <a:pt x="358178" y="72948"/>
                  </a:lnTo>
                  <a:lnTo>
                    <a:pt x="358089" y="72567"/>
                  </a:lnTo>
                  <a:lnTo>
                    <a:pt x="358025" y="72440"/>
                  </a:lnTo>
                  <a:lnTo>
                    <a:pt x="358140" y="70027"/>
                  </a:lnTo>
                  <a:lnTo>
                    <a:pt x="358228" y="69519"/>
                  </a:lnTo>
                  <a:lnTo>
                    <a:pt x="357568" y="72313"/>
                  </a:lnTo>
                  <a:lnTo>
                    <a:pt x="357289" y="72440"/>
                  </a:lnTo>
                  <a:lnTo>
                    <a:pt x="356704" y="72440"/>
                  </a:lnTo>
                  <a:lnTo>
                    <a:pt x="357009" y="71678"/>
                  </a:lnTo>
                  <a:lnTo>
                    <a:pt x="357581" y="70281"/>
                  </a:lnTo>
                  <a:lnTo>
                    <a:pt x="357606" y="68884"/>
                  </a:lnTo>
                  <a:lnTo>
                    <a:pt x="357149" y="70281"/>
                  </a:lnTo>
                  <a:lnTo>
                    <a:pt x="357149" y="68757"/>
                  </a:lnTo>
                  <a:lnTo>
                    <a:pt x="356400" y="71678"/>
                  </a:lnTo>
                  <a:lnTo>
                    <a:pt x="356247" y="71678"/>
                  </a:lnTo>
                  <a:lnTo>
                    <a:pt x="356463" y="70662"/>
                  </a:lnTo>
                  <a:lnTo>
                    <a:pt x="356692" y="69392"/>
                  </a:lnTo>
                  <a:lnTo>
                    <a:pt x="356082" y="70662"/>
                  </a:lnTo>
                  <a:lnTo>
                    <a:pt x="355257" y="69519"/>
                  </a:lnTo>
                  <a:lnTo>
                    <a:pt x="354850" y="72567"/>
                  </a:lnTo>
                  <a:lnTo>
                    <a:pt x="354812" y="72707"/>
                  </a:lnTo>
                  <a:lnTo>
                    <a:pt x="354787" y="72872"/>
                  </a:lnTo>
                  <a:lnTo>
                    <a:pt x="354736" y="73126"/>
                  </a:lnTo>
                  <a:lnTo>
                    <a:pt x="353123" y="75869"/>
                  </a:lnTo>
                  <a:lnTo>
                    <a:pt x="353136" y="75488"/>
                  </a:lnTo>
                  <a:lnTo>
                    <a:pt x="353148" y="74853"/>
                  </a:lnTo>
                  <a:lnTo>
                    <a:pt x="353161" y="74599"/>
                  </a:lnTo>
                  <a:lnTo>
                    <a:pt x="353187" y="73456"/>
                  </a:lnTo>
                  <a:lnTo>
                    <a:pt x="353212" y="72059"/>
                  </a:lnTo>
                  <a:lnTo>
                    <a:pt x="353237" y="70916"/>
                  </a:lnTo>
                  <a:lnTo>
                    <a:pt x="352005" y="72059"/>
                  </a:lnTo>
                  <a:lnTo>
                    <a:pt x="352234" y="71043"/>
                  </a:lnTo>
                  <a:lnTo>
                    <a:pt x="351421" y="72059"/>
                  </a:lnTo>
                  <a:lnTo>
                    <a:pt x="350837" y="71424"/>
                  </a:lnTo>
                  <a:lnTo>
                    <a:pt x="349948" y="73456"/>
                  </a:lnTo>
                  <a:lnTo>
                    <a:pt x="349796" y="73456"/>
                  </a:lnTo>
                  <a:lnTo>
                    <a:pt x="349923" y="72186"/>
                  </a:lnTo>
                  <a:lnTo>
                    <a:pt x="350037" y="71424"/>
                  </a:lnTo>
                  <a:lnTo>
                    <a:pt x="350342" y="70408"/>
                  </a:lnTo>
                  <a:lnTo>
                    <a:pt x="349745" y="71043"/>
                  </a:lnTo>
                  <a:lnTo>
                    <a:pt x="349440" y="72186"/>
                  </a:lnTo>
                  <a:lnTo>
                    <a:pt x="349427" y="72059"/>
                  </a:lnTo>
                  <a:lnTo>
                    <a:pt x="349338" y="71424"/>
                  </a:lnTo>
                  <a:lnTo>
                    <a:pt x="349224" y="70535"/>
                  </a:lnTo>
                  <a:lnTo>
                    <a:pt x="349326" y="70154"/>
                  </a:lnTo>
                  <a:lnTo>
                    <a:pt x="349796" y="69138"/>
                  </a:lnTo>
                  <a:lnTo>
                    <a:pt x="349707" y="68973"/>
                  </a:lnTo>
                  <a:lnTo>
                    <a:pt x="349834" y="69062"/>
                  </a:lnTo>
                  <a:lnTo>
                    <a:pt x="349783" y="68694"/>
                  </a:lnTo>
                  <a:lnTo>
                    <a:pt x="349669" y="68376"/>
                  </a:lnTo>
                  <a:lnTo>
                    <a:pt x="349796" y="66725"/>
                  </a:lnTo>
                  <a:lnTo>
                    <a:pt x="349821" y="66471"/>
                  </a:lnTo>
                  <a:lnTo>
                    <a:pt x="348615" y="69138"/>
                  </a:lnTo>
                  <a:lnTo>
                    <a:pt x="348729" y="68757"/>
                  </a:lnTo>
                  <a:lnTo>
                    <a:pt x="349313" y="66852"/>
                  </a:lnTo>
                  <a:lnTo>
                    <a:pt x="349211" y="66306"/>
                  </a:lnTo>
                  <a:lnTo>
                    <a:pt x="348932" y="65836"/>
                  </a:lnTo>
                  <a:lnTo>
                    <a:pt x="348500" y="66471"/>
                  </a:lnTo>
                  <a:lnTo>
                    <a:pt x="348462" y="68503"/>
                  </a:lnTo>
                  <a:lnTo>
                    <a:pt x="348081" y="68757"/>
                  </a:lnTo>
                  <a:lnTo>
                    <a:pt x="347738" y="68249"/>
                  </a:lnTo>
                  <a:lnTo>
                    <a:pt x="347865" y="67360"/>
                  </a:lnTo>
                  <a:lnTo>
                    <a:pt x="348500" y="65074"/>
                  </a:lnTo>
                  <a:lnTo>
                    <a:pt x="348361" y="60375"/>
                  </a:lnTo>
                  <a:lnTo>
                    <a:pt x="344957" y="71424"/>
                  </a:lnTo>
                  <a:lnTo>
                    <a:pt x="345198" y="68884"/>
                  </a:lnTo>
                  <a:lnTo>
                    <a:pt x="345287" y="67945"/>
                  </a:lnTo>
                  <a:lnTo>
                    <a:pt x="344995" y="68884"/>
                  </a:lnTo>
                  <a:lnTo>
                    <a:pt x="344665" y="68376"/>
                  </a:lnTo>
                  <a:lnTo>
                    <a:pt x="344614" y="67995"/>
                  </a:lnTo>
                  <a:lnTo>
                    <a:pt x="345109" y="63296"/>
                  </a:lnTo>
                  <a:lnTo>
                    <a:pt x="344944" y="63169"/>
                  </a:lnTo>
                  <a:lnTo>
                    <a:pt x="344639" y="61137"/>
                  </a:lnTo>
                  <a:lnTo>
                    <a:pt x="343204" y="67995"/>
                  </a:lnTo>
                  <a:lnTo>
                    <a:pt x="342722" y="66598"/>
                  </a:lnTo>
                  <a:lnTo>
                    <a:pt x="342557" y="67741"/>
                  </a:lnTo>
                  <a:lnTo>
                    <a:pt x="341972" y="70916"/>
                  </a:lnTo>
                  <a:lnTo>
                    <a:pt x="341845" y="71170"/>
                  </a:lnTo>
                  <a:lnTo>
                    <a:pt x="341147" y="72059"/>
                  </a:lnTo>
                  <a:lnTo>
                    <a:pt x="340829" y="71678"/>
                  </a:lnTo>
                  <a:lnTo>
                    <a:pt x="340804" y="71170"/>
                  </a:lnTo>
                  <a:lnTo>
                    <a:pt x="340995" y="70154"/>
                  </a:lnTo>
                  <a:lnTo>
                    <a:pt x="341058" y="69773"/>
                  </a:lnTo>
                  <a:lnTo>
                    <a:pt x="341134" y="69392"/>
                  </a:lnTo>
                  <a:lnTo>
                    <a:pt x="341198" y="69011"/>
                  </a:lnTo>
                  <a:lnTo>
                    <a:pt x="341350" y="68249"/>
                  </a:lnTo>
                  <a:lnTo>
                    <a:pt x="341376" y="68122"/>
                  </a:lnTo>
                  <a:lnTo>
                    <a:pt x="341604" y="66852"/>
                  </a:lnTo>
                  <a:lnTo>
                    <a:pt x="342138" y="65963"/>
                  </a:lnTo>
                  <a:lnTo>
                    <a:pt x="342303" y="65836"/>
                  </a:lnTo>
                  <a:lnTo>
                    <a:pt x="342176" y="66725"/>
                  </a:lnTo>
                  <a:lnTo>
                    <a:pt x="342773" y="65836"/>
                  </a:lnTo>
                  <a:lnTo>
                    <a:pt x="342785" y="65582"/>
                  </a:lnTo>
                  <a:lnTo>
                    <a:pt x="342849" y="64439"/>
                  </a:lnTo>
                  <a:lnTo>
                    <a:pt x="342531" y="65582"/>
                  </a:lnTo>
                  <a:lnTo>
                    <a:pt x="342531" y="65074"/>
                  </a:lnTo>
                  <a:lnTo>
                    <a:pt x="342544" y="64312"/>
                  </a:lnTo>
                  <a:lnTo>
                    <a:pt x="341820" y="64312"/>
                  </a:lnTo>
                  <a:lnTo>
                    <a:pt x="341655" y="63169"/>
                  </a:lnTo>
                  <a:lnTo>
                    <a:pt x="340906" y="64693"/>
                  </a:lnTo>
                  <a:lnTo>
                    <a:pt x="340461" y="63423"/>
                  </a:lnTo>
                  <a:lnTo>
                    <a:pt x="340347" y="64693"/>
                  </a:lnTo>
                  <a:lnTo>
                    <a:pt x="340220" y="65582"/>
                  </a:lnTo>
                  <a:lnTo>
                    <a:pt x="339432" y="63804"/>
                  </a:lnTo>
                  <a:lnTo>
                    <a:pt x="339191" y="67741"/>
                  </a:lnTo>
                  <a:lnTo>
                    <a:pt x="338391" y="68122"/>
                  </a:lnTo>
                  <a:lnTo>
                    <a:pt x="338391" y="66471"/>
                  </a:lnTo>
                  <a:lnTo>
                    <a:pt x="338505" y="65963"/>
                  </a:lnTo>
                  <a:lnTo>
                    <a:pt x="338772" y="65328"/>
                  </a:lnTo>
                  <a:lnTo>
                    <a:pt x="338874" y="65074"/>
                  </a:lnTo>
                  <a:lnTo>
                    <a:pt x="339471" y="63677"/>
                  </a:lnTo>
                  <a:lnTo>
                    <a:pt x="338442" y="65074"/>
                  </a:lnTo>
                  <a:lnTo>
                    <a:pt x="338315" y="64058"/>
                  </a:lnTo>
                  <a:lnTo>
                    <a:pt x="338442" y="63423"/>
                  </a:lnTo>
                  <a:lnTo>
                    <a:pt x="338531" y="63169"/>
                  </a:lnTo>
                  <a:lnTo>
                    <a:pt x="339420" y="60883"/>
                  </a:lnTo>
                  <a:lnTo>
                    <a:pt x="338289" y="63169"/>
                  </a:lnTo>
                  <a:lnTo>
                    <a:pt x="338455" y="60629"/>
                  </a:lnTo>
                  <a:lnTo>
                    <a:pt x="338353" y="58724"/>
                  </a:lnTo>
                  <a:lnTo>
                    <a:pt x="338353" y="58470"/>
                  </a:lnTo>
                  <a:lnTo>
                    <a:pt x="338505" y="58216"/>
                  </a:lnTo>
                  <a:lnTo>
                    <a:pt x="338175" y="58216"/>
                  </a:lnTo>
                  <a:lnTo>
                    <a:pt x="337858" y="60629"/>
                  </a:lnTo>
                  <a:lnTo>
                    <a:pt x="337756" y="60121"/>
                  </a:lnTo>
                  <a:lnTo>
                    <a:pt x="337591" y="60121"/>
                  </a:lnTo>
                  <a:lnTo>
                    <a:pt x="337794" y="59105"/>
                  </a:lnTo>
                  <a:lnTo>
                    <a:pt x="337273" y="60629"/>
                  </a:lnTo>
                  <a:lnTo>
                    <a:pt x="337185" y="62026"/>
                  </a:lnTo>
                  <a:lnTo>
                    <a:pt x="337070" y="63296"/>
                  </a:lnTo>
                  <a:lnTo>
                    <a:pt x="336270" y="65328"/>
                  </a:lnTo>
                  <a:lnTo>
                    <a:pt x="336232" y="64135"/>
                  </a:lnTo>
                  <a:lnTo>
                    <a:pt x="335203" y="66471"/>
                  </a:lnTo>
                  <a:lnTo>
                    <a:pt x="335597" y="64185"/>
                  </a:lnTo>
                  <a:lnTo>
                    <a:pt x="335775" y="63169"/>
                  </a:lnTo>
                  <a:lnTo>
                    <a:pt x="336232" y="64135"/>
                  </a:lnTo>
                  <a:lnTo>
                    <a:pt x="336372" y="64439"/>
                  </a:lnTo>
                  <a:lnTo>
                    <a:pt x="336372" y="64058"/>
                  </a:lnTo>
                  <a:lnTo>
                    <a:pt x="336359" y="62153"/>
                  </a:lnTo>
                  <a:lnTo>
                    <a:pt x="336346" y="59994"/>
                  </a:lnTo>
                  <a:lnTo>
                    <a:pt x="336765" y="59804"/>
                  </a:lnTo>
                  <a:lnTo>
                    <a:pt x="336854" y="58724"/>
                  </a:lnTo>
                  <a:lnTo>
                    <a:pt x="336740" y="55549"/>
                  </a:lnTo>
                  <a:lnTo>
                    <a:pt x="335813" y="62153"/>
                  </a:lnTo>
                  <a:lnTo>
                    <a:pt x="335026" y="61899"/>
                  </a:lnTo>
                  <a:lnTo>
                    <a:pt x="335419" y="60375"/>
                  </a:lnTo>
                  <a:lnTo>
                    <a:pt x="335508" y="59359"/>
                  </a:lnTo>
                  <a:lnTo>
                    <a:pt x="334924" y="61645"/>
                  </a:lnTo>
                  <a:lnTo>
                    <a:pt x="334810" y="62026"/>
                  </a:lnTo>
                  <a:lnTo>
                    <a:pt x="334276" y="63169"/>
                  </a:lnTo>
                  <a:lnTo>
                    <a:pt x="334048" y="61645"/>
                  </a:lnTo>
                  <a:lnTo>
                    <a:pt x="333502" y="64185"/>
                  </a:lnTo>
                  <a:lnTo>
                    <a:pt x="333260" y="63931"/>
                  </a:lnTo>
                  <a:lnTo>
                    <a:pt x="333400" y="64820"/>
                  </a:lnTo>
                  <a:lnTo>
                    <a:pt x="332955" y="66471"/>
                  </a:lnTo>
                  <a:lnTo>
                    <a:pt x="332752" y="66090"/>
                  </a:lnTo>
                  <a:lnTo>
                    <a:pt x="332308" y="66573"/>
                  </a:lnTo>
                  <a:lnTo>
                    <a:pt x="332295" y="74853"/>
                  </a:lnTo>
                  <a:lnTo>
                    <a:pt x="332028" y="76123"/>
                  </a:lnTo>
                  <a:lnTo>
                    <a:pt x="332295" y="74853"/>
                  </a:lnTo>
                  <a:lnTo>
                    <a:pt x="332295" y="66611"/>
                  </a:lnTo>
                  <a:lnTo>
                    <a:pt x="331749" y="68249"/>
                  </a:lnTo>
                  <a:lnTo>
                    <a:pt x="331889" y="67106"/>
                  </a:lnTo>
                  <a:lnTo>
                    <a:pt x="332308" y="63677"/>
                  </a:lnTo>
                  <a:lnTo>
                    <a:pt x="332549" y="61645"/>
                  </a:lnTo>
                  <a:lnTo>
                    <a:pt x="331571" y="63677"/>
                  </a:lnTo>
                  <a:lnTo>
                    <a:pt x="331558" y="63169"/>
                  </a:lnTo>
                  <a:lnTo>
                    <a:pt x="331660" y="62026"/>
                  </a:lnTo>
                  <a:lnTo>
                    <a:pt x="331939" y="61137"/>
                  </a:lnTo>
                  <a:lnTo>
                    <a:pt x="332181" y="60375"/>
                  </a:lnTo>
                  <a:lnTo>
                    <a:pt x="332155" y="59359"/>
                  </a:lnTo>
                  <a:lnTo>
                    <a:pt x="331228" y="61175"/>
                  </a:lnTo>
                  <a:lnTo>
                    <a:pt x="330923" y="61988"/>
                  </a:lnTo>
                  <a:lnTo>
                    <a:pt x="330923" y="63804"/>
                  </a:lnTo>
                  <a:lnTo>
                    <a:pt x="330390" y="65201"/>
                  </a:lnTo>
                  <a:lnTo>
                    <a:pt x="330149" y="67106"/>
                  </a:lnTo>
                  <a:lnTo>
                    <a:pt x="330250" y="65582"/>
                  </a:lnTo>
                  <a:lnTo>
                    <a:pt x="330327" y="64693"/>
                  </a:lnTo>
                  <a:lnTo>
                    <a:pt x="330365" y="64300"/>
                  </a:lnTo>
                  <a:lnTo>
                    <a:pt x="330301" y="64439"/>
                  </a:lnTo>
                  <a:lnTo>
                    <a:pt x="330441" y="63296"/>
                  </a:lnTo>
                  <a:lnTo>
                    <a:pt x="330365" y="64300"/>
                  </a:lnTo>
                  <a:lnTo>
                    <a:pt x="330796" y="63296"/>
                  </a:lnTo>
                  <a:lnTo>
                    <a:pt x="330860" y="63169"/>
                  </a:lnTo>
                  <a:lnTo>
                    <a:pt x="330923" y="63804"/>
                  </a:lnTo>
                  <a:lnTo>
                    <a:pt x="330923" y="61988"/>
                  </a:lnTo>
                  <a:lnTo>
                    <a:pt x="330022" y="64185"/>
                  </a:lnTo>
                  <a:lnTo>
                    <a:pt x="329907" y="64592"/>
                  </a:lnTo>
                  <a:lnTo>
                    <a:pt x="330060" y="64643"/>
                  </a:lnTo>
                  <a:lnTo>
                    <a:pt x="330276" y="63868"/>
                  </a:lnTo>
                  <a:lnTo>
                    <a:pt x="330187" y="64693"/>
                  </a:lnTo>
                  <a:lnTo>
                    <a:pt x="330060" y="64643"/>
                  </a:lnTo>
                  <a:lnTo>
                    <a:pt x="328841" y="69011"/>
                  </a:lnTo>
                  <a:lnTo>
                    <a:pt x="328828" y="67868"/>
                  </a:lnTo>
                  <a:lnTo>
                    <a:pt x="328828" y="67233"/>
                  </a:lnTo>
                  <a:lnTo>
                    <a:pt x="328879" y="66217"/>
                  </a:lnTo>
                  <a:lnTo>
                    <a:pt x="329095" y="65074"/>
                  </a:lnTo>
                  <a:lnTo>
                    <a:pt x="329476" y="63169"/>
                  </a:lnTo>
                  <a:lnTo>
                    <a:pt x="329971" y="60629"/>
                  </a:lnTo>
                  <a:lnTo>
                    <a:pt x="329857" y="58597"/>
                  </a:lnTo>
                  <a:lnTo>
                    <a:pt x="329768" y="57581"/>
                  </a:lnTo>
                  <a:lnTo>
                    <a:pt x="328028" y="63169"/>
                  </a:lnTo>
                  <a:lnTo>
                    <a:pt x="327304" y="61518"/>
                  </a:lnTo>
                  <a:lnTo>
                    <a:pt x="327342" y="63042"/>
                  </a:lnTo>
                  <a:lnTo>
                    <a:pt x="326834" y="65074"/>
                  </a:lnTo>
                  <a:lnTo>
                    <a:pt x="326783" y="63804"/>
                  </a:lnTo>
                  <a:lnTo>
                    <a:pt x="326745" y="62788"/>
                  </a:lnTo>
                  <a:lnTo>
                    <a:pt x="326224" y="63804"/>
                  </a:lnTo>
                  <a:lnTo>
                    <a:pt x="326301" y="63423"/>
                  </a:lnTo>
                  <a:lnTo>
                    <a:pt x="326542" y="62280"/>
                  </a:lnTo>
                  <a:lnTo>
                    <a:pt x="326593" y="61137"/>
                  </a:lnTo>
                  <a:lnTo>
                    <a:pt x="326682" y="59613"/>
                  </a:lnTo>
                  <a:lnTo>
                    <a:pt x="326415" y="61137"/>
                  </a:lnTo>
                  <a:lnTo>
                    <a:pt x="325958" y="59359"/>
                  </a:lnTo>
                  <a:lnTo>
                    <a:pt x="325107" y="63423"/>
                  </a:lnTo>
                  <a:lnTo>
                    <a:pt x="325018" y="60375"/>
                  </a:lnTo>
                  <a:lnTo>
                    <a:pt x="324535" y="59359"/>
                  </a:lnTo>
                  <a:lnTo>
                    <a:pt x="323138" y="66217"/>
                  </a:lnTo>
                  <a:lnTo>
                    <a:pt x="322592" y="65582"/>
                  </a:lnTo>
                  <a:lnTo>
                    <a:pt x="322681" y="64820"/>
                  </a:lnTo>
                  <a:lnTo>
                    <a:pt x="322973" y="63804"/>
                  </a:lnTo>
                  <a:lnTo>
                    <a:pt x="323088" y="63423"/>
                  </a:lnTo>
                  <a:lnTo>
                    <a:pt x="323164" y="61518"/>
                  </a:lnTo>
                  <a:lnTo>
                    <a:pt x="323303" y="61264"/>
                  </a:lnTo>
                  <a:lnTo>
                    <a:pt x="323862" y="60248"/>
                  </a:lnTo>
                  <a:lnTo>
                    <a:pt x="323596" y="60248"/>
                  </a:lnTo>
                  <a:lnTo>
                    <a:pt x="323430" y="59867"/>
                  </a:lnTo>
                  <a:lnTo>
                    <a:pt x="323164" y="61264"/>
                  </a:lnTo>
                  <a:lnTo>
                    <a:pt x="323240" y="59867"/>
                  </a:lnTo>
                  <a:lnTo>
                    <a:pt x="321932" y="63804"/>
                  </a:lnTo>
                  <a:lnTo>
                    <a:pt x="322046" y="61899"/>
                  </a:lnTo>
                  <a:lnTo>
                    <a:pt x="321818" y="62534"/>
                  </a:lnTo>
                  <a:lnTo>
                    <a:pt x="321348" y="64820"/>
                  </a:lnTo>
                  <a:lnTo>
                    <a:pt x="321081" y="64566"/>
                  </a:lnTo>
                  <a:lnTo>
                    <a:pt x="320548" y="64947"/>
                  </a:lnTo>
                  <a:lnTo>
                    <a:pt x="320408" y="67233"/>
                  </a:lnTo>
                  <a:lnTo>
                    <a:pt x="320751" y="60756"/>
                  </a:lnTo>
                  <a:lnTo>
                    <a:pt x="318071" y="67233"/>
                  </a:lnTo>
                  <a:lnTo>
                    <a:pt x="318287" y="62788"/>
                  </a:lnTo>
                  <a:lnTo>
                    <a:pt x="318338" y="61645"/>
                  </a:lnTo>
                  <a:lnTo>
                    <a:pt x="317652" y="62280"/>
                  </a:lnTo>
                  <a:lnTo>
                    <a:pt x="316839" y="62788"/>
                  </a:lnTo>
                  <a:lnTo>
                    <a:pt x="316306" y="62788"/>
                  </a:lnTo>
                  <a:lnTo>
                    <a:pt x="316407" y="62407"/>
                  </a:lnTo>
                  <a:lnTo>
                    <a:pt x="316484" y="61810"/>
                  </a:lnTo>
                  <a:lnTo>
                    <a:pt x="316534" y="62026"/>
                  </a:lnTo>
                  <a:lnTo>
                    <a:pt x="316496" y="61772"/>
                  </a:lnTo>
                  <a:lnTo>
                    <a:pt x="316153" y="59994"/>
                  </a:lnTo>
                  <a:lnTo>
                    <a:pt x="315074" y="67868"/>
                  </a:lnTo>
                  <a:lnTo>
                    <a:pt x="314947" y="67233"/>
                  </a:lnTo>
                  <a:lnTo>
                    <a:pt x="314909" y="66979"/>
                  </a:lnTo>
                  <a:lnTo>
                    <a:pt x="314680" y="65836"/>
                  </a:lnTo>
                  <a:lnTo>
                    <a:pt x="314731" y="63296"/>
                  </a:lnTo>
                  <a:lnTo>
                    <a:pt x="314782" y="62153"/>
                  </a:lnTo>
                  <a:lnTo>
                    <a:pt x="315366" y="63804"/>
                  </a:lnTo>
                  <a:lnTo>
                    <a:pt x="315379" y="62153"/>
                  </a:lnTo>
                  <a:lnTo>
                    <a:pt x="316369" y="55803"/>
                  </a:lnTo>
                  <a:lnTo>
                    <a:pt x="314185" y="63296"/>
                  </a:lnTo>
                  <a:lnTo>
                    <a:pt x="314248" y="61264"/>
                  </a:lnTo>
                  <a:lnTo>
                    <a:pt x="314375" y="59232"/>
                  </a:lnTo>
                  <a:lnTo>
                    <a:pt x="314439" y="59105"/>
                  </a:lnTo>
                  <a:lnTo>
                    <a:pt x="314464" y="56565"/>
                  </a:lnTo>
                  <a:lnTo>
                    <a:pt x="313042" y="61264"/>
                  </a:lnTo>
                  <a:lnTo>
                    <a:pt x="312432" y="60756"/>
                  </a:lnTo>
                  <a:lnTo>
                    <a:pt x="312610" y="59740"/>
                  </a:lnTo>
                  <a:lnTo>
                    <a:pt x="311569" y="63042"/>
                  </a:lnTo>
                  <a:lnTo>
                    <a:pt x="309943" y="64566"/>
                  </a:lnTo>
                  <a:lnTo>
                    <a:pt x="309892" y="65074"/>
                  </a:lnTo>
                  <a:lnTo>
                    <a:pt x="309181" y="65836"/>
                  </a:lnTo>
                  <a:lnTo>
                    <a:pt x="309054" y="63296"/>
                  </a:lnTo>
                  <a:lnTo>
                    <a:pt x="309118" y="62280"/>
                  </a:lnTo>
                  <a:lnTo>
                    <a:pt x="309422" y="60121"/>
                  </a:lnTo>
                  <a:lnTo>
                    <a:pt x="310007" y="60121"/>
                  </a:lnTo>
                  <a:lnTo>
                    <a:pt x="310324" y="56311"/>
                  </a:lnTo>
                  <a:lnTo>
                    <a:pt x="309257" y="60121"/>
                  </a:lnTo>
                  <a:lnTo>
                    <a:pt x="309130" y="59613"/>
                  </a:lnTo>
                  <a:lnTo>
                    <a:pt x="309245" y="58470"/>
                  </a:lnTo>
                  <a:lnTo>
                    <a:pt x="309372" y="57835"/>
                  </a:lnTo>
                  <a:lnTo>
                    <a:pt x="308419" y="58216"/>
                  </a:lnTo>
                  <a:lnTo>
                    <a:pt x="307759" y="62280"/>
                  </a:lnTo>
                  <a:lnTo>
                    <a:pt x="306882" y="61772"/>
                  </a:lnTo>
                  <a:lnTo>
                    <a:pt x="306793" y="62865"/>
                  </a:lnTo>
                  <a:lnTo>
                    <a:pt x="306666" y="63423"/>
                  </a:lnTo>
                  <a:lnTo>
                    <a:pt x="305638" y="66979"/>
                  </a:lnTo>
                  <a:lnTo>
                    <a:pt x="305701" y="66598"/>
                  </a:lnTo>
                  <a:lnTo>
                    <a:pt x="305727" y="66471"/>
                  </a:lnTo>
                  <a:lnTo>
                    <a:pt x="305917" y="65328"/>
                  </a:lnTo>
                  <a:lnTo>
                    <a:pt x="306070" y="64439"/>
                  </a:lnTo>
                  <a:lnTo>
                    <a:pt x="306158" y="63931"/>
                  </a:lnTo>
                  <a:lnTo>
                    <a:pt x="306222" y="63550"/>
                  </a:lnTo>
                  <a:lnTo>
                    <a:pt x="306717" y="60629"/>
                  </a:lnTo>
                  <a:lnTo>
                    <a:pt x="305739" y="63550"/>
                  </a:lnTo>
                  <a:lnTo>
                    <a:pt x="306235" y="59486"/>
                  </a:lnTo>
                  <a:lnTo>
                    <a:pt x="305739" y="60375"/>
                  </a:lnTo>
                  <a:lnTo>
                    <a:pt x="304457" y="63296"/>
                  </a:lnTo>
                  <a:lnTo>
                    <a:pt x="303745" y="63931"/>
                  </a:lnTo>
                  <a:lnTo>
                    <a:pt x="303784" y="63804"/>
                  </a:lnTo>
                  <a:lnTo>
                    <a:pt x="304139" y="62522"/>
                  </a:lnTo>
                  <a:lnTo>
                    <a:pt x="303415" y="63804"/>
                  </a:lnTo>
                  <a:lnTo>
                    <a:pt x="302780" y="63677"/>
                  </a:lnTo>
                  <a:lnTo>
                    <a:pt x="304114" y="55803"/>
                  </a:lnTo>
                  <a:lnTo>
                    <a:pt x="301383" y="61391"/>
                  </a:lnTo>
                  <a:lnTo>
                    <a:pt x="301421" y="60756"/>
                  </a:lnTo>
                  <a:lnTo>
                    <a:pt x="301472" y="60121"/>
                  </a:lnTo>
                  <a:lnTo>
                    <a:pt x="301625" y="57962"/>
                  </a:lnTo>
                  <a:lnTo>
                    <a:pt x="301828" y="55168"/>
                  </a:lnTo>
                  <a:lnTo>
                    <a:pt x="300228" y="57962"/>
                  </a:lnTo>
                  <a:lnTo>
                    <a:pt x="299694" y="53644"/>
                  </a:lnTo>
                  <a:lnTo>
                    <a:pt x="298259" y="53898"/>
                  </a:lnTo>
                  <a:lnTo>
                    <a:pt x="297853" y="60121"/>
                  </a:lnTo>
                  <a:lnTo>
                    <a:pt x="297827" y="54025"/>
                  </a:lnTo>
                  <a:lnTo>
                    <a:pt x="297700" y="55003"/>
                  </a:lnTo>
                  <a:lnTo>
                    <a:pt x="297497" y="53860"/>
                  </a:lnTo>
                  <a:lnTo>
                    <a:pt x="297561" y="56057"/>
                  </a:lnTo>
                  <a:lnTo>
                    <a:pt x="297484" y="56565"/>
                  </a:lnTo>
                  <a:lnTo>
                    <a:pt x="297002" y="60375"/>
                  </a:lnTo>
                  <a:lnTo>
                    <a:pt x="296621" y="60756"/>
                  </a:lnTo>
                  <a:lnTo>
                    <a:pt x="296291" y="57708"/>
                  </a:lnTo>
                  <a:lnTo>
                    <a:pt x="296278" y="57581"/>
                  </a:lnTo>
                  <a:lnTo>
                    <a:pt x="296176" y="56565"/>
                  </a:lnTo>
                  <a:lnTo>
                    <a:pt x="296164" y="54406"/>
                  </a:lnTo>
                  <a:lnTo>
                    <a:pt x="296633" y="54914"/>
                  </a:lnTo>
                  <a:lnTo>
                    <a:pt x="296697" y="54406"/>
                  </a:lnTo>
                  <a:lnTo>
                    <a:pt x="296672" y="53390"/>
                  </a:lnTo>
                  <a:lnTo>
                    <a:pt x="296303" y="53009"/>
                  </a:lnTo>
                  <a:lnTo>
                    <a:pt x="296392" y="52247"/>
                  </a:lnTo>
                  <a:lnTo>
                    <a:pt x="296849" y="50850"/>
                  </a:lnTo>
                  <a:lnTo>
                    <a:pt x="296735" y="49453"/>
                  </a:lnTo>
                  <a:lnTo>
                    <a:pt x="296672" y="48945"/>
                  </a:lnTo>
                  <a:lnTo>
                    <a:pt x="296443" y="51231"/>
                  </a:lnTo>
                  <a:lnTo>
                    <a:pt x="295960" y="52247"/>
                  </a:lnTo>
                  <a:lnTo>
                    <a:pt x="295694" y="51231"/>
                  </a:lnTo>
                  <a:lnTo>
                    <a:pt x="295783" y="54406"/>
                  </a:lnTo>
                  <a:lnTo>
                    <a:pt x="294398" y="57581"/>
                  </a:lnTo>
                  <a:lnTo>
                    <a:pt x="294474" y="57073"/>
                  </a:lnTo>
                  <a:lnTo>
                    <a:pt x="294487" y="56946"/>
                  </a:lnTo>
                  <a:lnTo>
                    <a:pt x="294817" y="54787"/>
                  </a:lnTo>
                  <a:lnTo>
                    <a:pt x="295249" y="51993"/>
                  </a:lnTo>
                  <a:lnTo>
                    <a:pt x="295732" y="48818"/>
                  </a:lnTo>
                  <a:lnTo>
                    <a:pt x="294284" y="51993"/>
                  </a:lnTo>
                  <a:lnTo>
                    <a:pt x="294525" y="51231"/>
                  </a:lnTo>
                  <a:lnTo>
                    <a:pt x="294881" y="50088"/>
                  </a:lnTo>
                  <a:lnTo>
                    <a:pt x="294208" y="51231"/>
                  </a:lnTo>
                  <a:lnTo>
                    <a:pt x="293014" y="49834"/>
                  </a:lnTo>
                  <a:lnTo>
                    <a:pt x="291833" y="54787"/>
                  </a:lnTo>
                  <a:lnTo>
                    <a:pt x="291960" y="52374"/>
                  </a:lnTo>
                  <a:lnTo>
                    <a:pt x="292239" y="51866"/>
                  </a:lnTo>
                  <a:lnTo>
                    <a:pt x="291122" y="50977"/>
                  </a:lnTo>
                  <a:lnTo>
                    <a:pt x="288848" y="56946"/>
                  </a:lnTo>
                  <a:lnTo>
                    <a:pt x="288823" y="56819"/>
                  </a:lnTo>
                  <a:lnTo>
                    <a:pt x="288531" y="55041"/>
                  </a:lnTo>
                  <a:lnTo>
                    <a:pt x="288404" y="54279"/>
                  </a:lnTo>
                  <a:lnTo>
                    <a:pt x="288518" y="52628"/>
                  </a:lnTo>
                  <a:lnTo>
                    <a:pt x="288620" y="52120"/>
                  </a:lnTo>
                  <a:lnTo>
                    <a:pt x="288315" y="52628"/>
                  </a:lnTo>
                  <a:lnTo>
                    <a:pt x="287845" y="55041"/>
                  </a:lnTo>
                  <a:lnTo>
                    <a:pt x="287807" y="54406"/>
                  </a:lnTo>
                  <a:lnTo>
                    <a:pt x="287934" y="52412"/>
                  </a:lnTo>
                  <a:lnTo>
                    <a:pt x="287959" y="51739"/>
                  </a:lnTo>
                  <a:lnTo>
                    <a:pt x="287007" y="54406"/>
                  </a:lnTo>
                  <a:lnTo>
                    <a:pt x="286905" y="53898"/>
                  </a:lnTo>
                  <a:lnTo>
                    <a:pt x="287032" y="52755"/>
                  </a:lnTo>
                  <a:lnTo>
                    <a:pt x="287235" y="51993"/>
                  </a:lnTo>
                  <a:lnTo>
                    <a:pt x="287147" y="51358"/>
                  </a:lnTo>
                  <a:lnTo>
                    <a:pt x="286385" y="49580"/>
                  </a:lnTo>
                  <a:lnTo>
                    <a:pt x="284975" y="55803"/>
                  </a:lnTo>
                  <a:lnTo>
                    <a:pt x="283857" y="56819"/>
                  </a:lnTo>
                  <a:lnTo>
                    <a:pt x="283895" y="56565"/>
                  </a:lnTo>
                  <a:lnTo>
                    <a:pt x="283959" y="56057"/>
                  </a:lnTo>
                  <a:lnTo>
                    <a:pt x="284175" y="54279"/>
                  </a:lnTo>
                  <a:lnTo>
                    <a:pt x="284302" y="53263"/>
                  </a:lnTo>
                  <a:lnTo>
                    <a:pt x="284187" y="51739"/>
                  </a:lnTo>
                  <a:lnTo>
                    <a:pt x="283349" y="49961"/>
                  </a:lnTo>
                  <a:lnTo>
                    <a:pt x="283400" y="49199"/>
                  </a:lnTo>
                  <a:lnTo>
                    <a:pt x="282079" y="48437"/>
                  </a:lnTo>
                  <a:lnTo>
                    <a:pt x="280606" y="52628"/>
                  </a:lnTo>
                  <a:lnTo>
                    <a:pt x="279133" y="54279"/>
                  </a:lnTo>
                  <a:lnTo>
                    <a:pt x="279082" y="53009"/>
                  </a:lnTo>
                  <a:lnTo>
                    <a:pt x="279031" y="51866"/>
                  </a:lnTo>
                  <a:lnTo>
                    <a:pt x="278917" y="49199"/>
                  </a:lnTo>
                  <a:lnTo>
                    <a:pt x="276707" y="51866"/>
                  </a:lnTo>
                  <a:lnTo>
                    <a:pt x="275742" y="48945"/>
                  </a:lnTo>
                  <a:lnTo>
                    <a:pt x="275818" y="49961"/>
                  </a:lnTo>
                  <a:lnTo>
                    <a:pt x="275361" y="52476"/>
                  </a:lnTo>
                  <a:lnTo>
                    <a:pt x="275234" y="52755"/>
                  </a:lnTo>
                  <a:lnTo>
                    <a:pt x="275043" y="53009"/>
                  </a:lnTo>
                  <a:lnTo>
                    <a:pt x="274840" y="51993"/>
                  </a:lnTo>
                  <a:lnTo>
                    <a:pt x="273888" y="56057"/>
                  </a:lnTo>
                  <a:lnTo>
                    <a:pt x="273964" y="55422"/>
                  </a:lnTo>
                  <a:lnTo>
                    <a:pt x="274002" y="55041"/>
                  </a:lnTo>
                  <a:lnTo>
                    <a:pt x="274116" y="54152"/>
                  </a:lnTo>
                  <a:lnTo>
                    <a:pt x="274383" y="51866"/>
                  </a:lnTo>
                  <a:lnTo>
                    <a:pt x="274485" y="51993"/>
                  </a:lnTo>
                  <a:lnTo>
                    <a:pt x="274485" y="51866"/>
                  </a:lnTo>
                  <a:lnTo>
                    <a:pt x="274650" y="48818"/>
                  </a:lnTo>
                  <a:lnTo>
                    <a:pt x="274701" y="47802"/>
                  </a:lnTo>
                  <a:lnTo>
                    <a:pt x="273964" y="48818"/>
                  </a:lnTo>
                  <a:lnTo>
                    <a:pt x="273494" y="48691"/>
                  </a:lnTo>
                  <a:lnTo>
                    <a:pt x="272846" y="54152"/>
                  </a:lnTo>
                  <a:lnTo>
                    <a:pt x="272389" y="52247"/>
                  </a:lnTo>
                  <a:lnTo>
                    <a:pt x="272110" y="51104"/>
                  </a:lnTo>
                  <a:lnTo>
                    <a:pt x="270903" y="51485"/>
                  </a:lnTo>
                  <a:lnTo>
                    <a:pt x="269798" y="52247"/>
                  </a:lnTo>
                  <a:lnTo>
                    <a:pt x="269570" y="50977"/>
                  </a:lnTo>
                  <a:lnTo>
                    <a:pt x="269316" y="49580"/>
                  </a:lnTo>
                  <a:lnTo>
                    <a:pt x="268871" y="50977"/>
                  </a:lnTo>
                  <a:lnTo>
                    <a:pt x="268516" y="50850"/>
                  </a:lnTo>
                  <a:lnTo>
                    <a:pt x="268084" y="52247"/>
                  </a:lnTo>
                  <a:lnTo>
                    <a:pt x="268312" y="49961"/>
                  </a:lnTo>
                  <a:lnTo>
                    <a:pt x="268274" y="49199"/>
                  </a:lnTo>
                  <a:lnTo>
                    <a:pt x="267690" y="48564"/>
                  </a:lnTo>
                  <a:lnTo>
                    <a:pt x="267233" y="48056"/>
                  </a:lnTo>
                  <a:lnTo>
                    <a:pt x="266128" y="48564"/>
                  </a:lnTo>
                  <a:lnTo>
                    <a:pt x="266534" y="46532"/>
                  </a:lnTo>
                  <a:lnTo>
                    <a:pt x="265963" y="46278"/>
                  </a:lnTo>
                  <a:lnTo>
                    <a:pt x="264998" y="55041"/>
                  </a:lnTo>
                  <a:lnTo>
                    <a:pt x="264464" y="55041"/>
                  </a:lnTo>
                  <a:lnTo>
                    <a:pt x="264591" y="52628"/>
                  </a:lnTo>
                  <a:lnTo>
                    <a:pt x="264655" y="51485"/>
                  </a:lnTo>
                  <a:lnTo>
                    <a:pt x="264693" y="50723"/>
                  </a:lnTo>
                  <a:lnTo>
                    <a:pt x="263677" y="50596"/>
                  </a:lnTo>
                  <a:lnTo>
                    <a:pt x="262991" y="46659"/>
                  </a:lnTo>
                  <a:lnTo>
                    <a:pt x="261658" y="50596"/>
                  </a:lnTo>
                  <a:lnTo>
                    <a:pt x="261861" y="48691"/>
                  </a:lnTo>
                  <a:lnTo>
                    <a:pt x="262051" y="48564"/>
                  </a:lnTo>
                  <a:lnTo>
                    <a:pt x="261581" y="48310"/>
                  </a:lnTo>
                  <a:lnTo>
                    <a:pt x="261302" y="47548"/>
                  </a:lnTo>
                  <a:lnTo>
                    <a:pt x="260502" y="45389"/>
                  </a:lnTo>
                  <a:lnTo>
                    <a:pt x="260350" y="47853"/>
                  </a:lnTo>
                  <a:lnTo>
                    <a:pt x="260464" y="47548"/>
                  </a:lnTo>
                  <a:lnTo>
                    <a:pt x="260375" y="47802"/>
                  </a:lnTo>
                  <a:lnTo>
                    <a:pt x="260134" y="51485"/>
                  </a:lnTo>
                  <a:lnTo>
                    <a:pt x="260350" y="47853"/>
                  </a:lnTo>
                  <a:lnTo>
                    <a:pt x="258457" y="52628"/>
                  </a:lnTo>
                  <a:lnTo>
                    <a:pt x="258800" y="49707"/>
                  </a:lnTo>
                  <a:lnTo>
                    <a:pt x="258013" y="53390"/>
                  </a:lnTo>
                  <a:lnTo>
                    <a:pt x="257911" y="54406"/>
                  </a:lnTo>
                  <a:lnTo>
                    <a:pt x="257187" y="55422"/>
                  </a:lnTo>
                  <a:lnTo>
                    <a:pt x="257086" y="52362"/>
                  </a:lnTo>
                  <a:lnTo>
                    <a:pt x="256768" y="56565"/>
                  </a:lnTo>
                  <a:lnTo>
                    <a:pt x="256349" y="55041"/>
                  </a:lnTo>
                  <a:lnTo>
                    <a:pt x="256451" y="54279"/>
                  </a:lnTo>
                  <a:lnTo>
                    <a:pt x="256705" y="53136"/>
                  </a:lnTo>
                  <a:lnTo>
                    <a:pt x="256222" y="52882"/>
                  </a:lnTo>
                  <a:lnTo>
                    <a:pt x="255257" y="57073"/>
                  </a:lnTo>
                  <a:lnTo>
                    <a:pt x="255193" y="56819"/>
                  </a:lnTo>
                  <a:lnTo>
                    <a:pt x="255041" y="56184"/>
                  </a:lnTo>
                  <a:lnTo>
                    <a:pt x="254927" y="55676"/>
                  </a:lnTo>
                  <a:lnTo>
                    <a:pt x="255003" y="52501"/>
                  </a:lnTo>
                  <a:lnTo>
                    <a:pt x="254774" y="54152"/>
                  </a:lnTo>
                  <a:lnTo>
                    <a:pt x="254266" y="56184"/>
                  </a:lnTo>
                  <a:lnTo>
                    <a:pt x="254165" y="55803"/>
                  </a:lnTo>
                  <a:lnTo>
                    <a:pt x="254266" y="53898"/>
                  </a:lnTo>
                  <a:lnTo>
                    <a:pt x="254139" y="52755"/>
                  </a:lnTo>
                  <a:lnTo>
                    <a:pt x="254101" y="52628"/>
                  </a:lnTo>
                  <a:lnTo>
                    <a:pt x="253809" y="51638"/>
                  </a:lnTo>
                  <a:lnTo>
                    <a:pt x="253695" y="52628"/>
                  </a:lnTo>
                  <a:lnTo>
                    <a:pt x="253580" y="52412"/>
                  </a:lnTo>
                  <a:lnTo>
                    <a:pt x="252768" y="56819"/>
                  </a:lnTo>
                  <a:lnTo>
                    <a:pt x="252577" y="54660"/>
                  </a:lnTo>
                  <a:lnTo>
                    <a:pt x="252501" y="52120"/>
                  </a:lnTo>
                  <a:lnTo>
                    <a:pt x="252463" y="51993"/>
                  </a:lnTo>
                  <a:lnTo>
                    <a:pt x="252437" y="51866"/>
                  </a:lnTo>
                  <a:lnTo>
                    <a:pt x="252234" y="51104"/>
                  </a:lnTo>
                  <a:lnTo>
                    <a:pt x="252145" y="50596"/>
                  </a:lnTo>
                  <a:lnTo>
                    <a:pt x="252183" y="49961"/>
                  </a:lnTo>
                  <a:lnTo>
                    <a:pt x="252183" y="49326"/>
                  </a:lnTo>
                  <a:lnTo>
                    <a:pt x="252044" y="49453"/>
                  </a:lnTo>
                  <a:lnTo>
                    <a:pt x="251904" y="49961"/>
                  </a:lnTo>
                  <a:lnTo>
                    <a:pt x="251879" y="49834"/>
                  </a:lnTo>
                  <a:lnTo>
                    <a:pt x="251739" y="49199"/>
                  </a:lnTo>
                  <a:lnTo>
                    <a:pt x="251587" y="49072"/>
                  </a:lnTo>
                  <a:lnTo>
                    <a:pt x="251701" y="47929"/>
                  </a:lnTo>
                  <a:lnTo>
                    <a:pt x="251714" y="47802"/>
                  </a:lnTo>
                  <a:lnTo>
                    <a:pt x="251815" y="46913"/>
                  </a:lnTo>
                  <a:lnTo>
                    <a:pt x="251587" y="47231"/>
                  </a:lnTo>
                  <a:lnTo>
                    <a:pt x="251587" y="47929"/>
                  </a:lnTo>
                  <a:lnTo>
                    <a:pt x="251510" y="49072"/>
                  </a:lnTo>
                  <a:lnTo>
                    <a:pt x="251358" y="49187"/>
                  </a:lnTo>
                  <a:lnTo>
                    <a:pt x="251358" y="68884"/>
                  </a:lnTo>
                  <a:lnTo>
                    <a:pt x="251218" y="68757"/>
                  </a:lnTo>
                  <a:lnTo>
                    <a:pt x="251040" y="68630"/>
                  </a:lnTo>
                  <a:lnTo>
                    <a:pt x="250850" y="68630"/>
                  </a:lnTo>
                  <a:lnTo>
                    <a:pt x="250977" y="67233"/>
                  </a:lnTo>
                  <a:lnTo>
                    <a:pt x="251091" y="66598"/>
                  </a:lnTo>
                  <a:lnTo>
                    <a:pt x="251142" y="67614"/>
                  </a:lnTo>
                  <a:lnTo>
                    <a:pt x="251256" y="67945"/>
                  </a:lnTo>
                  <a:lnTo>
                    <a:pt x="251358" y="68884"/>
                  </a:lnTo>
                  <a:lnTo>
                    <a:pt x="251358" y="49187"/>
                  </a:lnTo>
                  <a:lnTo>
                    <a:pt x="251180" y="49453"/>
                  </a:lnTo>
                  <a:lnTo>
                    <a:pt x="251371" y="48310"/>
                  </a:lnTo>
                  <a:lnTo>
                    <a:pt x="251587" y="47929"/>
                  </a:lnTo>
                  <a:lnTo>
                    <a:pt x="251587" y="47231"/>
                  </a:lnTo>
                  <a:lnTo>
                    <a:pt x="251155" y="47802"/>
                  </a:lnTo>
                  <a:lnTo>
                    <a:pt x="250926" y="47675"/>
                  </a:lnTo>
                  <a:lnTo>
                    <a:pt x="250571" y="50596"/>
                  </a:lnTo>
                  <a:lnTo>
                    <a:pt x="250291" y="50088"/>
                  </a:lnTo>
                  <a:lnTo>
                    <a:pt x="250291" y="52362"/>
                  </a:lnTo>
                  <a:lnTo>
                    <a:pt x="250558" y="52133"/>
                  </a:lnTo>
                  <a:lnTo>
                    <a:pt x="250482" y="52920"/>
                  </a:lnTo>
                  <a:lnTo>
                    <a:pt x="250672" y="52031"/>
                  </a:lnTo>
                  <a:lnTo>
                    <a:pt x="250723" y="51866"/>
                  </a:lnTo>
                  <a:lnTo>
                    <a:pt x="250672" y="52120"/>
                  </a:lnTo>
                  <a:lnTo>
                    <a:pt x="251079" y="51993"/>
                  </a:lnTo>
                  <a:lnTo>
                    <a:pt x="251333" y="51993"/>
                  </a:lnTo>
                  <a:lnTo>
                    <a:pt x="250558" y="54660"/>
                  </a:lnTo>
                  <a:lnTo>
                    <a:pt x="250494" y="53009"/>
                  </a:lnTo>
                  <a:lnTo>
                    <a:pt x="250139" y="54698"/>
                  </a:lnTo>
                  <a:lnTo>
                    <a:pt x="250139" y="68757"/>
                  </a:lnTo>
                  <a:lnTo>
                    <a:pt x="250139" y="68884"/>
                  </a:lnTo>
                  <a:lnTo>
                    <a:pt x="249821" y="69011"/>
                  </a:lnTo>
                  <a:lnTo>
                    <a:pt x="250139" y="68757"/>
                  </a:lnTo>
                  <a:lnTo>
                    <a:pt x="250139" y="54698"/>
                  </a:lnTo>
                  <a:lnTo>
                    <a:pt x="249504" y="57708"/>
                  </a:lnTo>
                  <a:lnTo>
                    <a:pt x="249593" y="55676"/>
                  </a:lnTo>
                  <a:lnTo>
                    <a:pt x="249593" y="55549"/>
                  </a:lnTo>
                  <a:lnTo>
                    <a:pt x="249466" y="52247"/>
                  </a:lnTo>
                  <a:lnTo>
                    <a:pt x="249351" y="51485"/>
                  </a:lnTo>
                  <a:lnTo>
                    <a:pt x="249415" y="50215"/>
                  </a:lnTo>
                  <a:lnTo>
                    <a:pt x="249580" y="48691"/>
                  </a:lnTo>
                  <a:lnTo>
                    <a:pt x="248589" y="50215"/>
                  </a:lnTo>
                  <a:lnTo>
                    <a:pt x="247675" y="49580"/>
                  </a:lnTo>
                  <a:lnTo>
                    <a:pt x="246303" y="54787"/>
                  </a:lnTo>
                  <a:lnTo>
                    <a:pt x="245922" y="55549"/>
                  </a:lnTo>
                  <a:lnTo>
                    <a:pt x="245960" y="55295"/>
                  </a:lnTo>
                  <a:lnTo>
                    <a:pt x="246176" y="53898"/>
                  </a:lnTo>
                  <a:lnTo>
                    <a:pt x="246303" y="52882"/>
                  </a:lnTo>
                  <a:lnTo>
                    <a:pt x="246227" y="52501"/>
                  </a:lnTo>
                  <a:lnTo>
                    <a:pt x="245732" y="51866"/>
                  </a:lnTo>
                  <a:lnTo>
                    <a:pt x="245541" y="51612"/>
                  </a:lnTo>
                  <a:lnTo>
                    <a:pt x="245452" y="52006"/>
                  </a:lnTo>
                  <a:lnTo>
                    <a:pt x="245389" y="52273"/>
                  </a:lnTo>
                  <a:lnTo>
                    <a:pt x="244729" y="55295"/>
                  </a:lnTo>
                  <a:lnTo>
                    <a:pt x="244640" y="54660"/>
                  </a:lnTo>
                  <a:lnTo>
                    <a:pt x="244525" y="53771"/>
                  </a:lnTo>
                  <a:lnTo>
                    <a:pt x="244576" y="53390"/>
                  </a:lnTo>
                  <a:lnTo>
                    <a:pt x="245313" y="52374"/>
                  </a:lnTo>
                  <a:lnTo>
                    <a:pt x="245427" y="52120"/>
                  </a:lnTo>
                  <a:lnTo>
                    <a:pt x="244817" y="52374"/>
                  </a:lnTo>
                  <a:lnTo>
                    <a:pt x="245033" y="51612"/>
                  </a:lnTo>
                  <a:lnTo>
                    <a:pt x="244932" y="50850"/>
                  </a:lnTo>
                  <a:lnTo>
                    <a:pt x="244398" y="49834"/>
                  </a:lnTo>
                  <a:lnTo>
                    <a:pt x="241566" y="54406"/>
                  </a:lnTo>
                  <a:lnTo>
                    <a:pt x="241401" y="54660"/>
                  </a:lnTo>
                  <a:lnTo>
                    <a:pt x="241147" y="53644"/>
                  </a:lnTo>
                  <a:lnTo>
                    <a:pt x="240792" y="52247"/>
                  </a:lnTo>
                  <a:lnTo>
                    <a:pt x="240779" y="52755"/>
                  </a:lnTo>
                  <a:lnTo>
                    <a:pt x="240652" y="53644"/>
                  </a:lnTo>
                  <a:lnTo>
                    <a:pt x="239814" y="49834"/>
                  </a:lnTo>
                  <a:lnTo>
                    <a:pt x="235851" y="55676"/>
                  </a:lnTo>
                  <a:lnTo>
                    <a:pt x="235864" y="54914"/>
                  </a:lnTo>
                  <a:lnTo>
                    <a:pt x="235915" y="52501"/>
                  </a:lnTo>
                  <a:lnTo>
                    <a:pt x="235915" y="48564"/>
                  </a:lnTo>
                  <a:lnTo>
                    <a:pt x="235000" y="50977"/>
                  </a:lnTo>
                  <a:lnTo>
                    <a:pt x="234010" y="52501"/>
                  </a:lnTo>
                  <a:lnTo>
                    <a:pt x="235064" y="49580"/>
                  </a:lnTo>
                  <a:lnTo>
                    <a:pt x="233197" y="52755"/>
                  </a:lnTo>
                  <a:lnTo>
                    <a:pt x="231368" y="54914"/>
                  </a:lnTo>
                  <a:lnTo>
                    <a:pt x="232498" y="51993"/>
                  </a:lnTo>
                  <a:lnTo>
                    <a:pt x="232740" y="51358"/>
                  </a:lnTo>
                  <a:lnTo>
                    <a:pt x="235127" y="45135"/>
                  </a:lnTo>
                  <a:lnTo>
                    <a:pt x="232244" y="49326"/>
                  </a:lnTo>
                  <a:lnTo>
                    <a:pt x="231419" y="51358"/>
                  </a:lnTo>
                  <a:lnTo>
                    <a:pt x="231292" y="50850"/>
                  </a:lnTo>
                  <a:lnTo>
                    <a:pt x="229857" y="51993"/>
                  </a:lnTo>
                  <a:lnTo>
                    <a:pt x="229933" y="51866"/>
                  </a:lnTo>
                  <a:lnTo>
                    <a:pt x="229920" y="51739"/>
                  </a:lnTo>
                  <a:lnTo>
                    <a:pt x="230111" y="51231"/>
                  </a:lnTo>
                  <a:lnTo>
                    <a:pt x="230365" y="50596"/>
                  </a:lnTo>
                  <a:lnTo>
                    <a:pt x="231063" y="49199"/>
                  </a:lnTo>
                  <a:lnTo>
                    <a:pt x="228968" y="51231"/>
                  </a:lnTo>
                  <a:lnTo>
                    <a:pt x="229082" y="49834"/>
                  </a:lnTo>
                  <a:lnTo>
                    <a:pt x="232232" y="45643"/>
                  </a:lnTo>
                  <a:lnTo>
                    <a:pt x="231686" y="44881"/>
                  </a:lnTo>
                  <a:lnTo>
                    <a:pt x="231114" y="45262"/>
                  </a:lnTo>
                  <a:lnTo>
                    <a:pt x="228409" y="48564"/>
                  </a:lnTo>
                  <a:lnTo>
                    <a:pt x="228041" y="49326"/>
                  </a:lnTo>
                  <a:lnTo>
                    <a:pt x="227965" y="49834"/>
                  </a:lnTo>
                  <a:lnTo>
                    <a:pt x="227711" y="50596"/>
                  </a:lnTo>
                  <a:lnTo>
                    <a:pt x="226872" y="52120"/>
                  </a:lnTo>
                  <a:lnTo>
                    <a:pt x="226110" y="52628"/>
                  </a:lnTo>
                  <a:lnTo>
                    <a:pt x="223532" y="56819"/>
                  </a:lnTo>
                  <a:lnTo>
                    <a:pt x="220522" y="60756"/>
                  </a:lnTo>
                  <a:lnTo>
                    <a:pt x="219786" y="64312"/>
                  </a:lnTo>
                  <a:lnTo>
                    <a:pt x="221983" y="62153"/>
                  </a:lnTo>
                  <a:lnTo>
                    <a:pt x="221043" y="64312"/>
                  </a:lnTo>
                  <a:lnTo>
                    <a:pt x="221703" y="63550"/>
                  </a:lnTo>
                  <a:lnTo>
                    <a:pt x="221170" y="64643"/>
                  </a:lnTo>
                  <a:lnTo>
                    <a:pt x="220840" y="65506"/>
                  </a:lnTo>
                  <a:lnTo>
                    <a:pt x="220726" y="66090"/>
                  </a:lnTo>
                  <a:lnTo>
                    <a:pt x="222681" y="63550"/>
                  </a:lnTo>
                  <a:lnTo>
                    <a:pt x="223215" y="62865"/>
                  </a:lnTo>
                  <a:lnTo>
                    <a:pt x="223329" y="62712"/>
                  </a:lnTo>
                  <a:lnTo>
                    <a:pt x="223215" y="62865"/>
                  </a:lnTo>
                  <a:lnTo>
                    <a:pt x="223113" y="63461"/>
                  </a:lnTo>
                  <a:lnTo>
                    <a:pt x="223545" y="62522"/>
                  </a:lnTo>
                  <a:lnTo>
                    <a:pt x="223367" y="62661"/>
                  </a:lnTo>
                  <a:lnTo>
                    <a:pt x="223659" y="62280"/>
                  </a:lnTo>
                  <a:lnTo>
                    <a:pt x="223545" y="62522"/>
                  </a:lnTo>
                  <a:lnTo>
                    <a:pt x="223812" y="62280"/>
                  </a:lnTo>
                  <a:lnTo>
                    <a:pt x="223964" y="62153"/>
                  </a:lnTo>
                  <a:lnTo>
                    <a:pt x="224409" y="61772"/>
                  </a:lnTo>
                  <a:lnTo>
                    <a:pt x="223748" y="63804"/>
                  </a:lnTo>
                  <a:lnTo>
                    <a:pt x="222808" y="65455"/>
                  </a:lnTo>
                  <a:lnTo>
                    <a:pt x="224053" y="63931"/>
                  </a:lnTo>
                  <a:lnTo>
                    <a:pt x="223532" y="65074"/>
                  </a:lnTo>
                  <a:lnTo>
                    <a:pt x="223215" y="65633"/>
                  </a:lnTo>
                  <a:lnTo>
                    <a:pt x="223723" y="65074"/>
                  </a:lnTo>
                  <a:lnTo>
                    <a:pt x="223939" y="66090"/>
                  </a:lnTo>
                  <a:lnTo>
                    <a:pt x="224548" y="65074"/>
                  </a:lnTo>
                  <a:lnTo>
                    <a:pt x="225247" y="63931"/>
                  </a:lnTo>
                  <a:lnTo>
                    <a:pt x="224421" y="66471"/>
                  </a:lnTo>
                  <a:lnTo>
                    <a:pt x="226606" y="63931"/>
                  </a:lnTo>
                  <a:lnTo>
                    <a:pt x="226720" y="63804"/>
                  </a:lnTo>
                  <a:lnTo>
                    <a:pt x="224777" y="67995"/>
                  </a:lnTo>
                  <a:lnTo>
                    <a:pt x="225361" y="66979"/>
                  </a:lnTo>
                  <a:lnTo>
                    <a:pt x="226898" y="64947"/>
                  </a:lnTo>
                  <a:lnTo>
                    <a:pt x="227291" y="64947"/>
                  </a:lnTo>
                  <a:lnTo>
                    <a:pt x="224497" y="69646"/>
                  </a:lnTo>
                  <a:lnTo>
                    <a:pt x="228396" y="65709"/>
                  </a:lnTo>
                  <a:lnTo>
                    <a:pt x="225996" y="71170"/>
                  </a:lnTo>
                  <a:lnTo>
                    <a:pt x="228320" y="66725"/>
                  </a:lnTo>
                  <a:lnTo>
                    <a:pt x="228511" y="69773"/>
                  </a:lnTo>
                  <a:lnTo>
                    <a:pt x="230276" y="67487"/>
                  </a:lnTo>
                  <a:lnTo>
                    <a:pt x="229958" y="68097"/>
                  </a:lnTo>
                  <a:lnTo>
                    <a:pt x="229870" y="68503"/>
                  </a:lnTo>
                  <a:lnTo>
                    <a:pt x="229997" y="69138"/>
                  </a:lnTo>
                  <a:lnTo>
                    <a:pt x="229768" y="70027"/>
                  </a:lnTo>
                  <a:lnTo>
                    <a:pt x="229704" y="71297"/>
                  </a:lnTo>
                  <a:lnTo>
                    <a:pt x="231051" y="67487"/>
                  </a:lnTo>
                  <a:lnTo>
                    <a:pt x="231101" y="67360"/>
                  </a:lnTo>
                  <a:lnTo>
                    <a:pt x="232092" y="66725"/>
                  </a:lnTo>
                  <a:lnTo>
                    <a:pt x="232600" y="65709"/>
                  </a:lnTo>
                  <a:lnTo>
                    <a:pt x="232968" y="64947"/>
                  </a:lnTo>
                  <a:lnTo>
                    <a:pt x="233222" y="64439"/>
                  </a:lnTo>
                  <a:lnTo>
                    <a:pt x="232537" y="68376"/>
                  </a:lnTo>
                  <a:lnTo>
                    <a:pt x="231406" y="68884"/>
                  </a:lnTo>
                  <a:lnTo>
                    <a:pt x="230390" y="72567"/>
                  </a:lnTo>
                  <a:lnTo>
                    <a:pt x="231406" y="69392"/>
                  </a:lnTo>
                  <a:lnTo>
                    <a:pt x="232397" y="69773"/>
                  </a:lnTo>
                  <a:lnTo>
                    <a:pt x="232486" y="69392"/>
                  </a:lnTo>
                  <a:lnTo>
                    <a:pt x="233032" y="67106"/>
                  </a:lnTo>
                  <a:lnTo>
                    <a:pt x="232727" y="69519"/>
                  </a:lnTo>
                  <a:lnTo>
                    <a:pt x="233045" y="68249"/>
                  </a:lnTo>
                  <a:lnTo>
                    <a:pt x="232270" y="71678"/>
                  </a:lnTo>
                  <a:lnTo>
                    <a:pt x="233349" y="68249"/>
                  </a:lnTo>
                  <a:lnTo>
                    <a:pt x="233705" y="67106"/>
                  </a:lnTo>
                  <a:lnTo>
                    <a:pt x="233832" y="66725"/>
                  </a:lnTo>
                  <a:lnTo>
                    <a:pt x="232930" y="70916"/>
                  </a:lnTo>
                  <a:lnTo>
                    <a:pt x="234149" y="67995"/>
                  </a:lnTo>
                  <a:lnTo>
                    <a:pt x="234124" y="68884"/>
                  </a:lnTo>
                  <a:lnTo>
                    <a:pt x="233997" y="70662"/>
                  </a:lnTo>
                  <a:lnTo>
                    <a:pt x="232994" y="72694"/>
                  </a:lnTo>
                  <a:lnTo>
                    <a:pt x="234099" y="71297"/>
                  </a:lnTo>
                  <a:lnTo>
                    <a:pt x="234061" y="72059"/>
                  </a:lnTo>
                  <a:lnTo>
                    <a:pt x="234188" y="71297"/>
                  </a:lnTo>
                  <a:lnTo>
                    <a:pt x="234302" y="70789"/>
                  </a:lnTo>
                  <a:lnTo>
                    <a:pt x="234988" y="68884"/>
                  </a:lnTo>
                  <a:lnTo>
                    <a:pt x="236080" y="67995"/>
                  </a:lnTo>
                  <a:lnTo>
                    <a:pt x="234619" y="71678"/>
                  </a:lnTo>
                  <a:lnTo>
                    <a:pt x="234391" y="73710"/>
                  </a:lnTo>
                  <a:lnTo>
                    <a:pt x="235204" y="72821"/>
                  </a:lnTo>
                  <a:lnTo>
                    <a:pt x="236461" y="69519"/>
                  </a:lnTo>
                  <a:lnTo>
                    <a:pt x="236626" y="69646"/>
                  </a:lnTo>
                  <a:lnTo>
                    <a:pt x="236715" y="70154"/>
                  </a:lnTo>
                  <a:lnTo>
                    <a:pt x="236613" y="70878"/>
                  </a:lnTo>
                  <a:lnTo>
                    <a:pt x="236410" y="71424"/>
                  </a:lnTo>
                  <a:lnTo>
                    <a:pt x="237223" y="69519"/>
                  </a:lnTo>
                  <a:lnTo>
                    <a:pt x="237667" y="68503"/>
                  </a:lnTo>
                  <a:lnTo>
                    <a:pt x="238061" y="71678"/>
                  </a:lnTo>
                  <a:lnTo>
                    <a:pt x="239293" y="68503"/>
                  </a:lnTo>
                  <a:lnTo>
                    <a:pt x="239483" y="67995"/>
                  </a:lnTo>
                  <a:lnTo>
                    <a:pt x="239369" y="68884"/>
                  </a:lnTo>
                  <a:lnTo>
                    <a:pt x="239509" y="67995"/>
                  </a:lnTo>
                  <a:lnTo>
                    <a:pt x="239725" y="66725"/>
                  </a:lnTo>
                  <a:lnTo>
                    <a:pt x="240233" y="64439"/>
                  </a:lnTo>
                  <a:lnTo>
                    <a:pt x="240372" y="63804"/>
                  </a:lnTo>
                  <a:lnTo>
                    <a:pt x="240398" y="63677"/>
                  </a:lnTo>
                  <a:lnTo>
                    <a:pt x="240690" y="63677"/>
                  </a:lnTo>
                  <a:lnTo>
                    <a:pt x="241287" y="61772"/>
                  </a:lnTo>
                  <a:lnTo>
                    <a:pt x="241414" y="61391"/>
                  </a:lnTo>
                  <a:lnTo>
                    <a:pt x="240995" y="63931"/>
                  </a:lnTo>
                  <a:lnTo>
                    <a:pt x="240842" y="63804"/>
                  </a:lnTo>
                  <a:lnTo>
                    <a:pt x="240614" y="64820"/>
                  </a:lnTo>
                  <a:lnTo>
                    <a:pt x="240372" y="65582"/>
                  </a:lnTo>
                  <a:lnTo>
                    <a:pt x="240893" y="64566"/>
                  </a:lnTo>
                  <a:lnTo>
                    <a:pt x="240525" y="67373"/>
                  </a:lnTo>
                  <a:lnTo>
                    <a:pt x="240626" y="67106"/>
                  </a:lnTo>
                  <a:lnTo>
                    <a:pt x="240728" y="66598"/>
                  </a:lnTo>
                  <a:lnTo>
                    <a:pt x="240779" y="66776"/>
                  </a:lnTo>
                  <a:lnTo>
                    <a:pt x="240855" y="66598"/>
                  </a:lnTo>
                  <a:lnTo>
                    <a:pt x="241719" y="64566"/>
                  </a:lnTo>
                  <a:lnTo>
                    <a:pt x="241782" y="64439"/>
                  </a:lnTo>
                  <a:lnTo>
                    <a:pt x="241808" y="64566"/>
                  </a:lnTo>
                  <a:lnTo>
                    <a:pt x="241922" y="66090"/>
                  </a:lnTo>
                  <a:lnTo>
                    <a:pt x="241427" y="69138"/>
                  </a:lnTo>
                  <a:lnTo>
                    <a:pt x="240779" y="66776"/>
                  </a:lnTo>
                  <a:lnTo>
                    <a:pt x="240715" y="69773"/>
                  </a:lnTo>
                  <a:lnTo>
                    <a:pt x="240284" y="68249"/>
                  </a:lnTo>
                  <a:lnTo>
                    <a:pt x="239699" y="73964"/>
                  </a:lnTo>
                  <a:lnTo>
                    <a:pt x="239903" y="68097"/>
                  </a:lnTo>
                  <a:lnTo>
                    <a:pt x="239420" y="72059"/>
                  </a:lnTo>
                  <a:lnTo>
                    <a:pt x="239306" y="73964"/>
                  </a:lnTo>
                  <a:lnTo>
                    <a:pt x="240004" y="74980"/>
                  </a:lnTo>
                  <a:lnTo>
                    <a:pt x="240258" y="73964"/>
                  </a:lnTo>
                  <a:lnTo>
                    <a:pt x="240665" y="72313"/>
                  </a:lnTo>
                  <a:lnTo>
                    <a:pt x="241427" y="73456"/>
                  </a:lnTo>
                  <a:lnTo>
                    <a:pt x="241769" y="72313"/>
                  </a:lnTo>
                  <a:lnTo>
                    <a:pt x="241884" y="71932"/>
                  </a:lnTo>
                  <a:lnTo>
                    <a:pt x="241998" y="70154"/>
                  </a:lnTo>
                  <a:lnTo>
                    <a:pt x="242112" y="69773"/>
                  </a:lnTo>
                  <a:lnTo>
                    <a:pt x="242303" y="69138"/>
                  </a:lnTo>
                  <a:lnTo>
                    <a:pt x="242417" y="68757"/>
                  </a:lnTo>
                  <a:lnTo>
                    <a:pt x="244348" y="65328"/>
                  </a:lnTo>
                  <a:lnTo>
                    <a:pt x="241985" y="77647"/>
                  </a:lnTo>
                  <a:lnTo>
                    <a:pt x="243776" y="73126"/>
                  </a:lnTo>
                  <a:lnTo>
                    <a:pt x="244322" y="71170"/>
                  </a:lnTo>
                  <a:lnTo>
                    <a:pt x="244436" y="70662"/>
                  </a:lnTo>
                  <a:lnTo>
                    <a:pt x="245186" y="66471"/>
                  </a:lnTo>
                  <a:lnTo>
                    <a:pt x="245249" y="66979"/>
                  </a:lnTo>
                  <a:lnTo>
                    <a:pt x="245376" y="69392"/>
                  </a:lnTo>
                  <a:lnTo>
                    <a:pt x="244640" y="72821"/>
                  </a:lnTo>
                  <a:lnTo>
                    <a:pt x="245491" y="73329"/>
                  </a:lnTo>
                  <a:lnTo>
                    <a:pt x="245668" y="71196"/>
                  </a:lnTo>
                  <a:lnTo>
                    <a:pt x="246024" y="67233"/>
                  </a:lnTo>
                  <a:lnTo>
                    <a:pt x="246468" y="69608"/>
                  </a:lnTo>
                  <a:lnTo>
                    <a:pt x="246926" y="69519"/>
                  </a:lnTo>
                  <a:lnTo>
                    <a:pt x="246532" y="73075"/>
                  </a:lnTo>
                  <a:lnTo>
                    <a:pt x="247573" y="72694"/>
                  </a:lnTo>
                  <a:lnTo>
                    <a:pt x="248945" y="70281"/>
                  </a:lnTo>
                  <a:lnTo>
                    <a:pt x="250024" y="69773"/>
                  </a:lnTo>
                  <a:lnTo>
                    <a:pt x="249859" y="70662"/>
                  </a:lnTo>
                  <a:lnTo>
                    <a:pt x="249732" y="71170"/>
                  </a:lnTo>
                  <a:lnTo>
                    <a:pt x="249643" y="72948"/>
                  </a:lnTo>
                  <a:lnTo>
                    <a:pt x="251155" y="71424"/>
                  </a:lnTo>
                  <a:lnTo>
                    <a:pt x="253390" y="75996"/>
                  </a:lnTo>
                  <a:lnTo>
                    <a:pt x="254139" y="73075"/>
                  </a:lnTo>
                  <a:lnTo>
                    <a:pt x="254254" y="72948"/>
                  </a:lnTo>
                  <a:lnTo>
                    <a:pt x="254609" y="71805"/>
                  </a:lnTo>
                  <a:lnTo>
                    <a:pt x="254901" y="71678"/>
                  </a:lnTo>
                  <a:lnTo>
                    <a:pt x="254762" y="73710"/>
                  </a:lnTo>
                  <a:lnTo>
                    <a:pt x="254533" y="74472"/>
                  </a:lnTo>
                  <a:lnTo>
                    <a:pt x="255625" y="71932"/>
                  </a:lnTo>
                  <a:lnTo>
                    <a:pt x="255790" y="71678"/>
                  </a:lnTo>
                  <a:lnTo>
                    <a:pt x="255955" y="71424"/>
                  </a:lnTo>
                  <a:lnTo>
                    <a:pt x="257009" y="69773"/>
                  </a:lnTo>
                  <a:lnTo>
                    <a:pt x="257175" y="69519"/>
                  </a:lnTo>
                  <a:lnTo>
                    <a:pt x="257416" y="69138"/>
                  </a:lnTo>
                  <a:lnTo>
                    <a:pt x="257759" y="71170"/>
                  </a:lnTo>
                  <a:lnTo>
                    <a:pt x="257873" y="72821"/>
                  </a:lnTo>
                  <a:lnTo>
                    <a:pt x="257771" y="73456"/>
                  </a:lnTo>
                  <a:lnTo>
                    <a:pt x="258292" y="74726"/>
                  </a:lnTo>
                  <a:lnTo>
                    <a:pt x="258864" y="69138"/>
                  </a:lnTo>
                  <a:lnTo>
                    <a:pt x="258876" y="69011"/>
                  </a:lnTo>
                  <a:lnTo>
                    <a:pt x="258889" y="68884"/>
                  </a:lnTo>
                  <a:lnTo>
                    <a:pt x="259054" y="67233"/>
                  </a:lnTo>
                  <a:lnTo>
                    <a:pt x="259245" y="68694"/>
                  </a:lnTo>
                  <a:lnTo>
                    <a:pt x="259359" y="70789"/>
                  </a:lnTo>
                  <a:lnTo>
                    <a:pt x="260565" y="72059"/>
                  </a:lnTo>
                  <a:lnTo>
                    <a:pt x="262394" y="69392"/>
                  </a:lnTo>
                  <a:lnTo>
                    <a:pt x="263042" y="74091"/>
                  </a:lnTo>
                  <a:lnTo>
                    <a:pt x="263664" y="69773"/>
                  </a:lnTo>
                  <a:lnTo>
                    <a:pt x="264261" y="76250"/>
                  </a:lnTo>
                  <a:lnTo>
                    <a:pt x="264934" y="70154"/>
                  </a:lnTo>
                  <a:lnTo>
                    <a:pt x="265252" y="72059"/>
                  </a:lnTo>
                  <a:lnTo>
                    <a:pt x="265379" y="73456"/>
                  </a:lnTo>
                  <a:lnTo>
                    <a:pt x="265264" y="73837"/>
                  </a:lnTo>
                  <a:lnTo>
                    <a:pt x="265163" y="74472"/>
                  </a:lnTo>
                  <a:lnTo>
                    <a:pt x="266052" y="76504"/>
                  </a:lnTo>
                  <a:lnTo>
                    <a:pt x="266319" y="76758"/>
                  </a:lnTo>
                  <a:lnTo>
                    <a:pt x="266865" y="72694"/>
                  </a:lnTo>
                  <a:lnTo>
                    <a:pt x="267309" y="72059"/>
                  </a:lnTo>
                  <a:lnTo>
                    <a:pt x="267004" y="75209"/>
                  </a:lnTo>
                  <a:lnTo>
                    <a:pt x="267817" y="72059"/>
                  </a:lnTo>
                  <a:lnTo>
                    <a:pt x="267855" y="71932"/>
                  </a:lnTo>
                  <a:lnTo>
                    <a:pt x="267741" y="75869"/>
                  </a:lnTo>
                  <a:lnTo>
                    <a:pt x="268046" y="75234"/>
                  </a:lnTo>
                  <a:lnTo>
                    <a:pt x="268135" y="72567"/>
                  </a:lnTo>
                  <a:lnTo>
                    <a:pt x="268452" y="71932"/>
                  </a:lnTo>
                  <a:lnTo>
                    <a:pt x="268820" y="71170"/>
                  </a:lnTo>
                  <a:lnTo>
                    <a:pt x="269087" y="73583"/>
                  </a:lnTo>
                  <a:lnTo>
                    <a:pt x="269214" y="75361"/>
                  </a:lnTo>
                  <a:lnTo>
                    <a:pt x="269087" y="76631"/>
                  </a:lnTo>
                  <a:lnTo>
                    <a:pt x="270662" y="74091"/>
                  </a:lnTo>
                  <a:lnTo>
                    <a:pt x="270586" y="74676"/>
                  </a:lnTo>
                  <a:lnTo>
                    <a:pt x="270776" y="74091"/>
                  </a:lnTo>
                  <a:lnTo>
                    <a:pt x="271018" y="73329"/>
                  </a:lnTo>
                  <a:lnTo>
                    <a:pt x="269760" y="79933"/>
                  </a:lnTo>
                  <a:lnTo>
                    <a:pt x="270611" y="77266"/>
                  </a:lnTo>
                  <a:lnTo>
                    <a:pt x="270713" y="76123"/>
                  </a:lnTo>
                  <a:lnTo>
                    <a:pt x="270929" y="75209"/>
                  </a:lnTo>
                  <a:lnTo>
                    <a:pt x="271018" y="74472"/>
                  </a:lnTo>
                  <a:lnTo>
                    <a:pt x="271145" y="76504"/>
                  </a:lnTo>
                  <a:lnTo>
                    <a:pt x="271856" y="76504"/>
                  </a:lnTo>
                  <a:lnTo>
                    <a:pt x="272478" y="75742"/>
                  </a:lnTo>
                  <a:lnTo>
                    <a:pt x="272135" y="78028"/>
                  </a:lnTo>
                  <a:lnTo>
                    <a:pt x="273037" y="78663"/>
                  </a:lnTo>
                  <a:lnTo>
                    <a:pt x="274269" y="77139"/>
                  </a:lnTo>
                  <a:lnTo>
                    <a:pt x="275348" y="77266"/>
                  </a:lnTo>
                  <a:lnTo>
                    <a:pt x="275310" y="77139"/>
                  </a:lnTo>
                  <a:lnTo>
                    <a:pt x="275107" y="76377"/>
                  </a:lnTo>
                  <a:lnTo>
                    <a:pt x="275145" y="75742"/>
                  </a:lnTo>
                  <a:lnTo>
                    <a:pt x="275310" y="74472"/>
                  </a:lnTo>
                  <a:lnTo>
                    <a:pt x="275475" y="73329"/>
                  </a:lnTo>
                  <a:lnTo>
                    <a:pt x="275590" y="72440"/>
                  </a:lnTo>
                  <a:lnTo>
                    <a:pt x="275958" y="72059"/>
                  </a:lnTo>
                  <a:lnTo>
                    <a:pt x="275894" y="72821"/>
                  </a:lnTo>
                  <a:lnTo>
                    <a:pt x="276110" y="72059"/>
                  </a:lnTo>
                  <a:lnTo>
                    <a:pt x="276212" y="71678"/>
                  </a:lnTo>
                  <a:lnTo>
                    <a:pt x="276466" y="71932"/>
                  </a:lnTo>
                  <a:lnTo>
                    <a:pt x="276529" y="72440"/>
                  </a:lnTo>
                  <a:lnTo>
                    <a:pt x="276047" y="75488"/>
                  </a:lnTo>
                  <a:lnTo>
                    <a:pt x="275691" y="76631"/>
                  </a:lnTo>
                  <a:lnTo>
                    <a:pt x="276326" y="75488"/>
                  </a:lnTo>
                  <a:lnTo>
                    <a:pt x="276199" y="76631"/>
                  </a:lnTo>
                  <a:lnTo>
                    <a:pt x="276110" y="76885"/>
                  </a:lnTo>
                  <a:lnTo>
                    <a:pt x="275983" y="77520"/>
                  </a:lnTo>
                  <a:lnTo>
                    <a:pt x="275882" y="78282"/>
                  </a:lnTo>
                  <a:lnTo>
                    <a:pt x="276326" y="76250"/>
                  </a:lnTo>
                  <a:lnTo>
                    <a:pt x="276326" y="81838"/>
                  </a:lnTo>
                  <a:lnTo>
                    <a:pt x="277050" y="78155"/>
                  </a:lnTo>
                  <a:lnTo>
                    <a:pt x="277037" y="79197"/>
                  </a:lnTo>
                  <a:lnTo>
                    <a:pt x="278015" y="79425"/>
                  </a:lnTo>
                  <a:lnTo>
                    <a:pt x="278612" y="78359"/>
                  </a:lnTo>
                  <a:lnTo>
                    <a:pt x="279539" y="78155"/>
                  </a:lnTo>
                  <a:lnTo>
                    <a:pt x="279781" y="76250"/>
                  </a:lnTo>
                  <a:lnTo>
                    <a:pt x="279882" y="75488"/>
                  </a:lnTo>
                  <a:lnTo>
                    <a:pt x="279908" y="75234"/>
                  </a:lnTo>
                  <a:lnTo>
                    <a:pt x="280162" y="75996"/>
                  </a:lnTo>
                  <a:lnTo>
                    <a:pt x="280339" y="75234"/>
                  </a:lnTo>
                  <a:lnTo>
                    <a:pt x="280720" y="73583"/>
                  </a:lnTo>
                  <a:lnTo>
                    <a:pt x="281254" y="74599"/>
                  </a:lnTo>
                  <a:lnTo>
                    <a:pt x="281698" y="77012"/>
                  </a:lnTo>
                  <a:lnTo>
                    <a:pt x="282498" y="76885"/>
                  </a:lnTo>
                  <a:lnTo>
                    <a:pt x="283121" y="75704"/>
                  </a:lnTo>
                  <a:lnTo>
                    <a:pt x="283133" y="75361"/>
                  </a:lnTo>
                  <a:lnTo>
                    <a:pt x="283019" y="74599"/>
                  </a:lnTo>
                  <a:lnTo>
                    <a:pt x="283146" y="73710"/>
                  </a:lnTo>
                  <a:lnTo>
                    <a:pt x="283171" y="73583"/>
                  </a:lnTo>
                  <a:lnTo>
                    <a:pt x="283425" y="72694"/>
                  </a:lnTo>
                  <a:lnTo>
                    <a:pt x="283311" y="73837"/>
                  </a:lnTo>
                  <a:lnTo>
                    <a:pt x="283197" y="75361"/>
                  </a:lnTo>
                  <a:lnTo>
                    <a:pt x="283946" y="75234"/>
                  </a:lnTo>
                  <a:lnTo>
                    <a:pt x="283298" y="77012"/>
                  </a:lnTo>
                  <a:lnTo>
                    <a:pt x="284289" y="76758"/>
                  </a:lnTo>
                  <a:lnTo>
                    <a:pt x="284556" y="76758"/>
                  </a:lnTo>
                  <a:lnTo>
                    <a:pt x="285648" y="75234"/>
                  </a:lnTo>
                  <a:lnTo>
                    <a:pt x="285927" y="74853"/>
                  </a:lnTo>
                  <a:lnTo>
                    <a:pt x="286029" y="72694"/>
                  </a:lnTo>
                  <a:lnTo>
                    <a:pt x="286131" y="72186"/>
                  </a:lnTo>
                  <a:lnTo>
                    <a:pt x="286410" y="71805"/>
                  </a:lnTo>
                  <a:lnTo>
                    <a:pt x="286435" y="73583"/>
                  </a:lnTo>
                  <a:lnTo>
                    <a:pt x="286321" y="74345"/>
                  </a:lnTo>
                  <a:lnTo>
                    <a:pt x="286194" y="74980"/>
                  </a:lnTo>
                  <a:lnTo>
                    <a:pt x="287743" y="71805"/>
                  </a:lnTo>
                  <a:lnTo>
                    <a:pt x="287807" y="71678"/>
                  </a:lnTo>
                  <a:lnTo>
                    <a:pt x="288048" y="71170"/>
                  </a:lnTo>
                  <a:lnTo>
                    <a:pt x="288213" y="83108"/>
                  </a:lnTo>
                  <a:lnTo>
                    <a:pt x="290004" y="77647"/>
                  </a:lnTo>
                  <a:lnTo>
                    <a:pt x="289941" y="77863"/>
                  </a:lnTo>
                  <a:lnTo>
                    <a:pt x="290055" y="77647"/>
                  </a:lnTo>
                  <a:lnTo>
                    <a:pt x="291401" y="75234"/>
                  </a:lnTo>
                  <a:lnTo>
                    <a:pt x="291680" y="75565"/>
                  </a:lnTo>
                  <a:lnTo>
                    <a:pt x="291744" y="75869"/>
                  </a:lnTo>
                  <a:lnTo>
                    <a:pt x="290918" y="77012"/>
                  </a:lnTo>
                  <a:lnTo>
                    <a:pt x="290855" y="77520"/>
                  </a:lnTo>
                  <a:lnTo>
                    <a:pt x="290969" y="78917"/>
                  </a:lnTo>
                  <a:lnTo>
                    <a:pt x="292493" y="75234"/>
                  </a:lnTo>
                  <a:lnTo>
                    <a:pt x="292760" y="74599"/>
                  </a:lnTo>
                  <a:lnTo>
                    <a:pt x="292735" y="79806"/>
                  </a:lnTo>
                  <a:lnTo>
                    <a:pt x="294119" y="76885"/>
                  </a:lnTo>
                  <a:lnTo>
                    <a:pt x="293738" y="84886"/>
                  </a:lnTo>
                  <a:lnTo>
                    <a:pt x="296811" y="76885"/>
                  </a:lnTo>
                  <a:lnTo>
                    <a:pt x="296849" y="76758"/>
                  </a:lnTo>
                  <a:lnTo>
                    <a:pt x="297129" y="81965"/>
                  </a:lnTo>
                  <a:lnTo>
                    <a:pt x="297370" y="80010"/>
                  </a:lnTo>
                  <a:lnTo>
                    <a:pt x="297865" y="78282"/>
                  </a:lnTo>
                  <a:lnTo>
                    <a:pt x="297713" y="79590"/>
                  </a:lnTo>
                  <a:lnTo>
                    <a:pt x="297916" y="78917"/>
                  </a:lnTo>
                  <a:lnTo>
                    <a:pt x="298754" y="78282"/>
                  </a:lnTo>
                  <a:lnTo>
                    <a:pt x="300456" y="77012"/>
                  </a:lnTo>
                  <a:lnTo>
                    <a:pt x="302069" y="82346"/>
                  </a:lnTo>
                  <a:lnTo>
                    <a:pt x="304038" y="84378"/>
                  </a:lnTo>
                  <a:lnTo>
                    <a:pt x="304787" y="85013"/>
                  </a:lnTo>
                  <a:lnTo>
                    <a:pt x="305777" y="77012"/>
                  </a:lnTo>
                  <a:lnTo>
                    <a:pt x="305816" y="76758"/>
                  </a:lnTo>
                  <a:lnTo>
                    <a:pt x="306044" y="74853"/>
                  </a:lnTo>
                  <a:lnTo>
                    <a:pt x="306158" y="76377"/>
                  </a:lnTo>
                  <a:lnTo>
                    <a:pt x="306273" y="79806"/>
                  </a:lnTo>
                  <a:lnTo>
                    <a:pt x="305523" y="82854"/>
                  </a:lnTo>
                  <a:lnTo>
                    <a:pt x="307873" y="79044"/>
                  </a:lnTo>
                  <a:lnTo>
                    <a:pt x="308902" y="83489"/>
                  </a:lnTo>
                  <a:lnTo>
                    <a:pt x="311124" y="80314"/>
                  </a:lnTo>
                  <a:lnTo>
                    <a:pt x="310921" y="80949"/>
                  </a:lnTo>
                  <a:lnTo>
                    <a:pt x="310705" y="82092"/>
                  </a:lnTo>
                  <a:lnTo>
                    <a:pt x="310553" y="82092"/>
                  </a:lnTo>
                  <a:lnTo>
                    <a:pt x="310476" y="84632"/>
                  </a:lnTo>
                  <a:lnTo>
                    <a:pt x="311734" y="82588"/>
                  </a:lnTo>
                  <a:lnTo>
                    <a:pt x="311848" y="82207"/>
                  </a:lnTo>
                  <a:lnTo>
                    <a:pt x="312166" y="80441"/>
                  </a:lnTo>
                  <a:lnTo>
                    <a:pt x="312267" y="80568"/>
                  </a:lnTo>
                  <a:lnTo>
                    <a:pt x="312331" y="80822"/>
                  </a:lnTo>
                  <a:lnTo>
                    <a:pt x="312102" y="81584"/>
                  </a:lnTo>
                  <a:lnTo>
                    <a:pt x="311975" y="84886"/>
                  </a:lnTo>
                  <a:lnTo>
                    <a:pt x="313258" y="80441"/>
                  </a:lnTo>
                  <a:lnTo>
                    <a:pt x="313296" y="80314"/>
                  </a:lnTo>
                  <a:lnTo>
                    <a:pt x="313042" y="82880"/>
                  </a:lnTo>
                  <a:lnTo>
                    <a:pt x="313143" y="82600"/>
                  </a:lnTo>
                  <a:lnTo>
                    <a:pt x="313715" y="84251"/>
                  </a:lnTo>
                  <a:lnTo>
                    <a:pt x="313867" y="82600"/>
                  </a:lnTo>
                  <a:lnTo>
                    <a:pt x="313994" y="81330"/>
                  </a:lnTo>
                  <a:lnTo>
                    <a:pt x="314375" y="82854"/>
                  </a:lnTo>
                  <a:lnTo>
                    <a:pt x="314985" y="81330"/>
                  </a:lnTo>
                  <a:lnTo>
                    <a:pt x="315404" y="80314"/>
                  </a:lnTo>
                  <a:lnTo>
                    <a:pt x="315569" y="82042"/>
                  </a:lnTo>
                  <a:lnTo>
                    <a:pt x="315468" y="82423"/>
                  </a:lnTo>
                  <a:lnTo>
                    <a:pt x="315379" y="82753"/>
                  </a:lnTo>
                  <a:lnTo>
                    <a:pt x="315556" y="84086"/>
                  </a:lnTo>
                  <a:lnTo>
                    <a:pt x="315633" y="83032"/>
                  </a:lnTo>
                  <a:lnTo>
                    <a:pt x="315633" y="82423"/>
                  </a:lnTo>
                  <a:lnTo>
                    <a:pt x="315582" y="82092"/>
                  </a:lnTo>
                  <a:lnTo>
                    <a:pt x="316077" y="80314"/>
                  </a:lnTo>
                  <a:lnTo>
                    <a:pt x="316445" y="79044"/>
                  </a:lnTo>
                  <a:lnTo>
                    <a:pt x="316484" y="78917"/>
                  </a:lnTo>
                  <a:lnTo>
                    <a:pt x="316357" y="83743"/>
                  </a:lnTo>
                  <a:lnTo>
                    <a:pt x="317258" y="79298"/>
                  </a:lnTo>
                  <a:lnTo>
                    <a:pt x="316382" y="83997"/>
                  </a:lnTo>
                  <a:lnTo>
                    <a:pt x="317665" y="83235"/>
                  </a:lnTo>
                  <a:lnTo>
                    <a:pt x="318452" y="81076"/>
                  </a:lnTo>
                  <a:lnTo>
                    <a:pt x="318058" y="82473"/>
                  </a:lnTo>
                  <a:lnTo>
                    <a:pt x="318465" y="82588"/>
                  </a:lnTo>
                  <a:lnTo>
                    <a:pt x="318490" y="82727"/>
                  </a:lnTo>
                  <a:lnTo>
                    <a:pt x="318008" y="84632"/>
                  </a:lnTo>
                  <a:lnTo>
                    <a:pt x="318452" y="84632"/>
                  </a:lnTo>
                  <a:lnTo>
                    <a:pt x="318947" y="83870"/>
                  </a:lnTo>
                  <a:lnTo>
                    <a:pt x="319062" y="83489"/>
                  </a:lnTo>
                  <a:lnTo>
                    <a:pt x="319392" y="81457"/>
                  </a:lnTo>
                  <a:lnTo>
                    <a:pt x="319163" y="87172"/>
                  </a:lnTo>
                  <a:lnTo>
                    <a:pt x="320713" y="81457"/>
                  </a:lnTo>
                  <a:lnTo>
                    <a:pt x="320814" y="81076"/>
                  </a:lnTo>
                  <a:lnTo>
                    <a:pt x="321310" y="79298"/>
                  </a:lnTo>
                  <a:lnTo>
                    <a:pt x="321411" y="78917"/>
                  </a:lnTo>
                  <a:lnTo>
                    <a:pt x="321856" y="77266"/>
                  </a:lnTo>
                  <a:lnTo>
                    <a:pt x="320979" y="84505"/>
                  </a:lnTo>
                  <a:lnTo>
                    <a:pt x="322783" y="82207"/>
                  </a:lnTo>
                  <a:lnTo>
                    <a:pt x="324154" y="80835"/>
                  </a:lnTo>
                  <a:lnTo>
                    <a:pt x="323405" y="85013"/>
                  </a:lnTo>
                  <a:lnTo>
                    <a:pt x="324573" y="83616"/>
                  </a:lnTo>
                  <a:lnTo>
                    <a:pt x="324459" y="81584"/>
                  </a:lnTo>
                  <a:lnTo>
                    <a:pt x="324358" y="80657"/>
                  </a:lnTo>
                  <a:lnTo>
                    <a:pt x="324167" y="80822"/>
                  </a:lnTo>
                  <a:lnTo>
                    <a:pt x="324294" y="80695"/>
                  </a:lnTo>
                  <a:lnTo>
                    <a:pt x="324294" y="80060"/>
                  </a:lnTo>
                  <a:lnTo>
                    <a:pt x="324358" y="80657"/>
                  </a:lnTo>
                  <a:lnTo>
                    <a:pt x="325297" y="80060"/>
                  </a:lnTo>
                  <a:lnTo>
                    <a:pt x="325704" y="79806"/>
                  </a:lnTo>
                  <a:lnTo>
                    <a:pt x="325132" y="82588"/>
                  </a:lnTo>
                  <a:lnTo>
                    <a:pt x="326174" y="79806"/>
                  </a:lnTo>
                  <a:lnTo>
                    <a:pt x="326326" y="79425"/>
                  </a:lnTo>
                  <a:lnTo>
                    <a:pt x="327215" y="80822"/>
                  </a:lnTo>
                  <a:lnTo>
                    <a:pt x="327304" y="81584"/>
                  </a:lnTo>
                  <a:lnTo>
                    <a:pt x="326656" y="82727"/>
                  </a:lnTo>
                  <a:lnTo>
                    <a:pt x="326402" y="83489"/>
                  </a:lnTo>
                  <a:lnTo>
                    <a:pt x="327888" y="81838"/>
                  </a:lnTo>
                  <a:lnTo>
                    <a:pt x="328472" y="84378"/>
                  </a:lnTo>
                  <a:lnTo>
                    <a:pt x="329907" y="82207"/>
                  </a:lnTo>
                  <a:lnTo>
                    <a:pt x="329984" y="81838"/>
                  </a:lnTo>
                  <a:lnTo>
                    <a:pt x="330212" y="79425"/>
                  </a:lnTo>
                  <a:lnTo>
                    <a:pt x="330301" y="79171"/>
                  </a:lnTo>
                  <a:lnTo>
                    <a:pt x="331406" y="77266"/>
                  </a:lnTo>
                  <a:lnTo>
                    <a:pt x="331774" y="76631"/>
                  </a:lnTo>
                  <a:lnTo>
                    <a:pt x="331889" y="76403"/>
                  </a:lnTo>
                  <a:lnTo>
                    <a:pt x="331800" y="76746"/>
                  </a:lnTo>
                  <a:lnTo>
                    <a:pt x="330796" y="80568"/>
                  </a:lnTo>
                  <a:lnTo>
                    <a:pt x="333044" y="76377"/>
                  </a:lnTo>
                  <a:lnTo>
                    <a:pt x="330962" y="83870"/>
                  </a:lnTo>
                  <a:lnTo>
                    <a:pt x="331152" y="83540"/>
                  </a:lnTo>
                  <a:lnTo>
                    <a:pt x="331444" y="82727"/>
                  </a:lnTo>
                  <a:lnTo>
                    <a:pt x="331558" y="82346"/>
                  </a:lnTo>
                  <a:lnTo>
                    <a:pt x="331800" y="81076"/>
                  </a:lnTo>
                  <a:lnTo>
                    <a:pt x="331825" y="82092"/>
                  </a:lnTo>
                  <a:lnTo>
                    <a:pt x="331698" y="82588"/>
                  </a:lnTo>
                  <a:lnTo>
                    <a:pt x="331266" y="83870"/>
                  </a:lnTo>
                  <a:lnTo>
                    <a:pt x="332206" y="82981"/>
                  </a:lnTo>
                  <a:lnTo>
                    <a:pt x="332384" y="81076"/>
                  </a:lnTo>
                  <a:lnTo>
                    <a:pt x="332409" y="80695"/>
                  </a:lnTo>
                  <a:lnTo>
                    <a:pt x="333044" y="80822"/>
                  </a:lnTo>
                  <a:lnTo>
                    <a:pt x="332879" y="81584"/>
                  </a:lnTo>
                  <a:lnTo>
                    <a:pt x="332778" y="81940"/>
                  </a:lnTo>
                  <a:lnTo>
                    <a:pt x="332638" y="82207"/>
                  </a:lnTo>
                  <a:lnTo>
                    <a:pt x="332308" y="83362"/>
                  </a:lnTo>
                  <a:lnTo>
                    <a:pt x="333336" y="80695"/>
                  </a:lnTo>
                  <a:lnTo>
                    <a:pt x="333781" y="79552"/>
                  </a:lnTo>
                  <a:lnTo>
                    <a:pt x="333908" y="79933"/>
                  </a:lnTo>
                  <a:lnTo>
                    <a:pt x="334010" y="81076"/>
                  </a:lnTo>
                  <a:lnTo>
                    <a:pt x="333883" y="81838"/>
                  </a:lnTo>
                  <a:lnTo>
                    <a:pt x="334695" y="81838"/>
                  </a:lnTo>
                  <a:lnTo>
                    <a:pt x="335483" y="79552"/>
                  </a:lnTo>
                  <a:lnTo>
                    <a:pt x="336410" y="76885"/>
                  </a:lnTo>
                  <a:lnTo>
                    <a:pt x="336867" y="78536"/>
                  </a:lnTo>
                  <a:lnTo>
                    <a:pt x="336981" y="79171"/>
                  </a:lnTo>
                  <a:lnTo>
                    <a:pt x="335775" y="83489"/>
                  </a:lnTo>
                  <a:lnTo>
                    <a:pt x="337058" y="80568"/>
                  </a:lnTo>
                  <a:lnTo>
                    <a:pt x="336283" y="84505"/>
                  </a:lnTo>
                  <a:lnTo>
                    <a:pt x="336981" y="83616"/>
                  </a:lnTo>
                  <a:lnTo>
                    <a:pt x="337096" y="83235"/>
                  </a:lnTo>
                  <a:lnTo>
                    <a:pt x="337248" y="81584"/>
                  </a:lnTo>
                  <a:lnTo>
                    <a:pt x="337718" y="81711"/>
                  </a:lnTo>
                  <a:lnTo>
                    <a:pt x="337769" y="81584"/>
                  </a:lnTo>
                  <a:lnTo>
                    <a:pt x="338162" y="80568"/>
                  </a:lnTo>
                  <a:lnTo>
                    <a:pt x="338734" y="79044"/>
                  </a:lnTo>
                  <a:lnTo>
                    <a:pt x="338772" y="80568"/>
                  </a:lnTo>
                  <a:lnTo>
                    <a:pt x="338188" y="81838"/>
                  </a:lnTo>
                  <a:lnTo>
                    <a:pt x="339242" y="81330"/>
                  </a:lnTo>
                  <a:lnTo>
                    <a:pt x="339128" y="80314"/>
                  </a:lnTo>
                  <a:lnTo>
                    <a:pt x="339242" y="79298"/>
                  </a:lnTo>
                  <a:lnTo>
                    <a:pt x="339369" y="79044"/>
                  </a:lnTo>
                  <a:lnTo>
                    <a:pt x="339890" y="78028"/>
                  </a:lnTo>
                  <a:lnTo>
                    <a:pt x="339979" y="76885"/>
                  </a:lnTo>
                  <a:lnTo>
                    <a:pt x="339991" y="76377"/>
                  </a:lnTo>
                  <a:lnTo>
                    <a:pt x="340042" y="74853"/>
                  </a:lnTo>
                  <a:lnTo>
                    <a:pt x="340271" y="75565"/>
                  </a:lnTo>
                  <a:lnTo>
                    <a:pt x="340385" y="76250"/>
                  </a:lnTo>
                  <a:lnTo>
                    <a:pt x="340233" y="76504"/>
                  </a:lnTo>
                  <a:lnTo>
                    <a:pt x="340931" y="76250"/>
                  </a:lnTo>
                  <a:lnTo>
                    <a:pt x="340677" y="78511"/>
                  </a:lnTo>
                  <a:lnTo>
                    <a:pt x="341642" y="76250"/>
                  </a:lnTo>
                  <a:lnTo>
                    <a:pt x="341706" y="76123"/>
                  </a:lnTo>
                  <a:lnTo>
                    <a:pt x="341807" y="77520"/>
                  </a:lnTo>
                  <a:lnTo>
                    <a:pt x="341706" y="78270"/>
                  </a:lnTo>
                  <a:lnTo>
                    <a:pt x="340855" y="81457"/>
                  </a:lnTo>
                  <a:lnTo>
                    <a:pt x="340741" y="82219"/>
                  </a:lnTo>
                  <a:lnTo>
                    <a:pt x="341668" y="79044"/>
                  </a:lnTo>
                  <a:lnTo>
                    <a:pt x="342049" y="81584"/>
                  </a:lnTo>
                  <a:lnTo>
                    <a:pt x="342760" y="79298"/>
                  </a:lnTo>
                  <a:lnTo>
                    <a:pt x="342430" y="80822"/>
                  </a:lnTo>
                  <a:lnTo>
                    <a:pt x="342315" y="81457"/>
                  </a:lnTo>
                  <a:lnTo>
                    <a:pt x="343090" y="78917"/>
                  </a:lnTo>
                  <a:lnTo>
                    <a:pt x="343039" y="80314"/>
                  </a:lnTo>
                  <a:lnTo>
                    <a:pt x="342912" y="80835"/>
                  </a:lnTo>
                  <a:lnTo>
                    <a:pt x="342785" y="81965"/>
                  </a:lnTo>
                  <a:lnTo>
                    <a:pt x="343230" y="82473"/>
                  </a:lnTo>
                  <a:lnTo>
                    <a:pt x="343433" y="78917"/>
                  </a:lnTo>
                  <a:lnTo>
                    <a:pt x="343471" y="78282"/>
                  </a:lnTo>
                  <a:lnTo>
                    <a:pt x="343547" y="76885"/>
                  </a:lnTo>
                  <a:lnTo>
                    <a:pt x="343636" y="77520"/>
                  </a:lnTo>
                  <a:lnTo>
                    <a:pt x="343750" y="79298"/>
                  </a:lnTo>
                  <a:lnTo>
                    <a:pt x="343712" y="79679"/>
                  </a:lnTo>
                  <a:lnTo>
                    <a:pt x="343598" y="80314"/>
                  </a:lnTo>
                  <a:lnTo>
                    <a:pt x="344043" y="81330"/>
                  </a:lnTo>
                  <a:lnTo>
                    <a:pt x="345389" y="78790"/>
                  </a:lnTo>
                  <a:lnTo>
                    <a:pt x="345617" y="79590"/>
                  </a:lnTo>
                  <a:lnTo>
                    <a:pt x="345744" y="80822"/>
                  </a:lnTo>
                  <a:lnTo>
                    <a:pt x="345186" y="84099"/>
                  </a:lnTo>
                  <a:lnTo>
                    <a:pt x="345706" y="83870"/>
                  </a:lnTo>
                  <a:lnTo>
                    <a:pt x="347726" y="80187"/>
                  </a:lnTo>
                  <a:lnTo>
                    <a:pt x="348526" y="81330"/>
                  </a:lnTo>
                  <a:lnTo>
                    <a:pt x="348640" y="80187"/>
                  </a:lnTo>
                  <a:lnTo>
                    <a:pt x="348996" y="78790"/>
                  </a:lnTo>
                  <a:lnTo>
                    <a:pt x="349478" y="76885"/>
                  </a:lnTo>
                  <a:lnTo>
                    <a:pt x="349681" y="76123"/>
                  </a:lnTo>
                  <a:lnTo>
                    <a:pt x="349834" y="75488"/>
                  </a:lnTo>
                  <a:lnTo>
                    <a:pt x="348576" y="83743"/>
                  </a:lnTo>
                  <a:lnTo>
                    <a:pt x="349402" y="81940"/>
                  </a:lnTo>
                  <a:lnTo>
                    <a:pt x="348818" y="84251"/>
                  </a:lnTo>
                  <a:lnTo>
                    <a:pt x="348996" y="83743"/>
                  </a:lnTo>
                  <a:lnTo>
                    <a:pt x="349478" y="84759"/>
                  </a:lnTo>
                  <a:lnTo>
                    <a:pt x="350100" y="83743"/>
                  </a:lnTo>
                  <a:lnTo>
                    <a:pt x="350723" y="82727"/>
                  </a:lnTo>
                  <a:lnTo>
                    <a:pt x="352056" y="81330"/>
                  </a:lnTo>
                  <a:lnTo>
                    <a:pt x="352183" y="81203"/>
                  </a:lnTo>
                  <a:lnTo>
                    <a:pt x="351942" y="81940"/>
                  </a:lnTo>
                  <a:lnTo>
                    <a:pt x="351840" y="83997"/>
                  </a:lnTo>
                  <a:lnTo>
                    <a:pt x="352628" y="83616"/>
                  </a:lnTo>
                  <a:lnTo>
                    <a:pt x="352920" y="84378"/>
                  </a:lnTo>
                  <a:lnTo>
                    <a:pt x="353174" y="83616"/>
                  </a:lnTo>
                  <a:lnTo>
                    <a:pt x="353390" y="82981"/>
                  </a:lnTo>
                  <a:lnTo>
                    <a:pt x="353580" y="83235"/>
                  </a:lnTo>
                  <a:lnTo>
                    <a:pt x="353631" y="82981"/>
                  </a:lnTo>
                  <a:lnTo>
                    <a:pt x="353910" y="81203"/>
                  </a:lnTo>
                  <a:lnTo>
                    <a:pt x="354241" y="84251"/>
                  </a:lnTo>
                  <a:lnTo>
                    <a:pt x="355473" y="83362"/>
                  </a:lnTo>
                  <a:lnTo>
                    <a:pt x="356743" y="82219"/>
                  </a:lnTo>
                  <a:lnTo>
                    <a:pt x="357162" y="84505"/>
                  </a:lnTo>
                  <a:lnTo>
                    <a:pt x="356997" y="84505"/>
                  </a:lnTo>
                  <a:lnTo>
                    <a:pt x="356514" y="85648"/>
                  </a:lnTo>
                  <a:lnTo>
                    <a:pt x="357949" y="84645"/>
                  </a:lnTo>
                  <a:lnTo>
                    <a:pt x="358203" y="83489"/>
                  </a:lnTo>
                  <a:lnTo>
                    <a:pt x="358178" y="83108"/>
                  </a:lnTo>
                  <a:lnTo>
                    <a:pt x="358305" y="82219"/>
                  </a:lnTo>
                  <a:lnTo>
                    <a:pt x="358419" y="81330"/>
                  </a:lnTo>
                  <a:lnTo>
                    <a:pt x="358470" y="81203"/>
                  </a:lnTo>
                  <a:lnTo>
                    <a:pt x="358762" y="80314"/>
                  </a:lnTo>
                  <a:lnTo>
                    <a:pt x="358876" y="80010"/>
                  </a:lnTo>
                  <a:lnTo>
                    <a:pt x="359460" y="78917"/>
                  </a:lnTo>
                  <a:lnTo>
                    <a:pt x="359727" y="78917"/>
                  </a:lnTo>
                  <a:lnTo>
                    <a:pt x="358863" y="80441"/>
                  </a:lnTo>
                  <a:lnTo>
                    <a:pt x="358775" y="82727"/>
                  </a:lnTo>
                  <a:lnTo>
                    <a:pt x="358660" y="84048"/>
                  </a:lnTo>
                  <a:lnTo>
                    <a:pt x="359232" y="81838"/>
                  </a:lnTo>
                  <a:lnTo>
                    <a:pt x="358724" y="86156"/>
                  </a:lnTo>
                  <a:lnTo>
                    <a:pt x="359575" y="81838"/>
                  </a:lnTo>
                  <a:lnTo>
                    <a:pt x="360159" y="78917"/>
                  </a:lnTo>
                  <a:lnTo>
                    <a:pt x="360502" y="77139"/>
                  </a:lnTo>
                  <a:lnTo>
                    <a:pt x="360426" y="80568"/>
                  </a:lnTo>
                  <a:lnTo>
                    <a:pt x="360197" y="81330"/>
                  </a:lnTo>
                  <a:lnTo>
                    <a:pt x="360629" y="80822"/>
                  </a:lnTo>
                  <a:lnTo>
                    <a:pt x="361289" y="79298"/>
                  </a:lnTo>
                  <a:lnTo>
                    <a:pt x="361365" y="79425"/>
                  </a:lnTo>
                  <a:lnTo>
                    <a:pt x="361480" y="79806"/>
                  </a:lnTo>
                  <a:lnTo>
                    <a:pt x="360934" y="82473"/>
                  </a:lnTo>
                  <a:lnTo>
                    <a:pt x="362038" y="79298"/>
                  </a:lnTo>
                  <a:lnTo>
                    <a:pt x="362419" y="78155"/>
                  </a:lnTo>
                  <a:lnTo>
                    <a:pt x="362115" y="80949"/>
                  </a:lnTo>
                  <a:lnTo>
                    <a:pt x="361810" y="81584"/>
                  </a:lnTo>
                  <a:lnTo>
                    <a:pt x="363029" y="81584"/>
                  </a:lnTo>
                  <a:lnTo>
                    <a:pt x="363842" y="79171"/>
                  </a:lnTo>
                  <a:lnTo>
                    <a:pt x="362940" y="84759"/>
                  </a:lnTo>
                  <a:lnTo>
                    <a:pt x="362902" y="85013"/>
                  </a:lnTo>
                  <a:lnTo>
                    <a:pt x="363016" y="84759"/>
                  </a:lnTo>
                  <a:lnTo>
                    <a:pt x="363067" y="84632"/>
                  </a:lnTo>
                  <a:lnTo>
                    <a:pt x="364032" y="83108"/>
                  </a:lnTo>
                  <a:lnTo>
                    <a:pt x="363194" y="86156"/>
                  </a:lnTo>
                  <a:lnTo>
                    <a:pt x="363093" y="88315"/>
                  </a:lnTo>
                  <a:lnTo>
                    <a:pt x="362877" y="88950"/>
                  </a:lnTo>
                  <a:lnTo>
                    <a:pt x="363842" y="86537"/>
                  </a:lnTo>
                  <a:lnTo>
                    <a:pt x="362915" y="90982"/>
                  </a:lnTo>
                  <a:lnTo>
                    <a:pt x="364324" y="87553"/>
                  </a:lnTo>
                  <a:lnTo>
                    <a:pt x="364083" y="88442"/>
                  </a:lnTo>
                  <a:lnTo>
                    <a:pt x="364363" y="88061"/>
                  </a:lnTo>
                  <a:lnTo>
                    <a:pt x="364528" y="87553"/>
                  </a:lnTo>
                  <a:lnTo>
                    <a:pt x="364629" y="87172"/>
                  </a:lnTo>
                  <a:lnTo>
                    <a:pt x="364947" y="86537"/>
                  </a:lnTo>
                  <a:lnTo>
                    <a:pt x="366179" y="83997"/>
                  </a:lnTo>
                  <a:lnTo>
                    <a:pt x="365099" y="91617"/>
                  </a:lnTo>
                  <a:lnTo>
                    <a:pt x="367284" y="87299"/>
                  </a:lnTo>
                  <a:lnTo>
                    <a:pt x="368604" y="85648"/>
                  </a:lnTo>
                  <a:lnTo>
                    <a:pt x="369125" y="83997"/>
                  </a:lnTo>
                  <a:lnTo>
                    <a:pt x="369646" y="82346"/>
                  </a:lnTo>
                  <a:lnTo>
                    <a:pt x="370865" y="80822"/>
                  </a:lnTo>
                  <a:lnTo>
                    <a:pt x="370763" y="81838"/>
                  </a:lnTo>
                  <a:lnTo>
                    <a:pt x="370636" y="82588"/>
                  </a:lnTo>
                  <a:lnTo>
                    <a:pt x="369836" y="84099"/>
                  </a:lnTo>
                  <a:lnTo>
                    <a:pt x="369709" y="86029"/>
                  </a:lnTo>
                  <a:lnTo>
                    <a:pt x="370090" y="85775"/>
                  </a:lnTo>
                  <a:lnTo>
                    <a:pt x="370789" y="84759"/>
                  </a:lnTo>
                  <a:lnTo>
                    <a:pt x="370522" y="85521"/>
                  </a:lnTo>
                  <a:lnTo>
                    <a:pt x="370395" y="86156"/>
                  </a:lnTo>
                  <a:lnTo>
                    <a:pt x="370179" y="87553"/>
                  </a:lnTo>
                  <a:lnTo>
                    <a:pt x="370560" y="87299"/>
                  </a:lnTo>
                  <a:lnTo>
                    <a:pt x="371068" y="85178"/>
                  </a:lnTo>
                  <a:lnTo>
                    <a:pt x="371017" y="84759"/>
                  </a:lnTo>
                  <a:lnTo>
                    <a:pt x="371182" y="84251"/>
                  </a:lnTo>
                  <a:lnTo>
                    <a:pt x="372287" y="80949"/>
                  </a:lnTo>
                  <a:close/>
                </a:path>
                <a:path w="375919" h="92075">
                  <a:moveTo>
                    <a:pt x="373126" y="85255"/>
                  </a:moveTo>
                  <a:lnTo>
                    <a:pt x="372554" y="87045"/>
                  </a:lnTo>
                  <a:lnTo>
                    <a:pt x="371716" y="88823"/>
                  </a:lnTo>
                  <a:lnTo>
                    <a:pt x="372262" y="88442"/>
                  </a:lnTo>
                  <a:lnTo>
                    <a:pt x="372999" y="86156"/>
                  </a:lnTo>
                  <a:lnTo>
                    <a:pt x="373126" y="85255"/>
                  </a:lnTo>
                  <a:close/>
                </a:path>
                <a:path w="375919" h="92075">
                  <a:moveTo>
                    <a:pt x="373316" y="84632"/>
                  </a:moveTo>
                  <a:lnTo>
                    <a:pt x="373113" y="84759"/>
                  </a:lnTo>
                  <a:lnTo>
                    <a:pt x="373126" y="85255"/>
                  </a:lnTo>
                  <a:lnTo>
                    <a:pt x="373316" y="84632"/>
                  </a:lnTo>
                  <a:close/>
                </a:path>
                <a:path w="375919" h="92075">
                  <a:moveTo>
                    <a:pt x="374027" y="79044"/>
                  </a:moveTo>
                  <a:lnTo>
                    <a:pt x="371373" y="85521"/>
                  </a:lnTo>
                  <a:lnTo>
                    <a:pt x="370446" y="88315"/>
                  </a:lnTo>
                  <a:lnTo>
                    <a:pt x="369989" y="89458"/>
                  </a:lnTo>
                  <a:lnTo>
                    <a:pt x="370611" y="88569"/>
                  </a:lnTo>
                  <a:lnTo>
                    <a:pt x="371475" y="86918"/>
                  </a:lnTo>
                  <a:lnTo>
                    <a:pt x="372097" y="86029"/>
                  </a:lnTo>
                  <a:lnTo>
                    <a:pt x="371729" y="87807"/>
                  </a:lnTo>
                  <a:lnTo>
                    <a:pt x="372008" y="86537"/>
                  </a:lnTo>
                  <a:lnTo>
                    <a:pt x="372148" y="86029"/>
                  </a:lnTo>
                  <a:lnTo>
                    <a:pt x="372249" y="85648"/>
                  </a:lnTo>
                  <a:lnTo>
                    <a:pt x="372376" y="85394"/>
                  </a:lnTo>
                  <a:lnTo>
                    <a:pt x="372643" y="85013"/>
                  </a:lnTo>
                  <a:lnTo>
                    <a:pt x="372757" y="84759"/>
                  </a:lnTo>
                  <a:lnTo>
                    <a:pt x="374027" y="79044"/>
                  </a:lnTo>
                  <a:close/>
                </a:path>
                <a:path w="375919" h="92075">
                  <a:moveTo>
                    <a:pt x="375221" y="86639"/>
                  </a:moveTo>
                  <a:lnTo>
                    <a:pt x="374878" y="86995"/>
                  </a:lnTo>
                  <a:lnTo>
                    <a:pt x="373811" y="90284"/>
                  </a:lnTo>
                  <a:lnTo>
                    <a:pt x="374396" y="89484"/>
                  </a:lnTo>
                  <a:lnTo>
                    <a:pt x="374700" y="88633"/>
                  </a:lnTo>
                  <a:lnTo>
                    <a:pt x="375221" y="86639"/>
                  </a:lnTo>
                  <a:close/>
                </a:path>
                <a:path w="375919" h="92075">
                  <a:moveTo>
                    <a:pt x="375323" y="83286"/>
                  </a:moveTo>
                  <a:lnTo>
                    <a:pt x="374992" y="83096"/>
                  </a:lnTo>
                  <a:lnTo>
                    <a:pt x="374027" y="85115"/>
                  </a:lnTo>
                  <a:lnTo>
                    <a:pt x="374154" y="84366"/>
                  </a:lnTo>
                  <a:lnTo>
                    <a:pt x="374472" y="83515"/>
                  </a:lnTo>
                  <a:lnTo>
                    <a:pt x="374662" y="82905"/>
                  </a:lnTo>
                  <a:lnTo>
                    <a:pt x="373951" y="84442"/>
                  </a:lnTo>
                  <a:lnTo>
                    <a:pt x="372884" y="87223"/>
                  </a:lnTo>
                  <a:lnTo>
                    <a:pt x="372211" y="90335"/>
                  </a:lnTo>
                  <a:lnTo>
                    <a:pt x="373341" y="87185"/>
                  </a:lnTo>
                  <a:lnTo>
                    <a:pt x="373024" y="88557"/>
                  </a:lnTo>
                  <a:lnTo>
                    <a:pt x="374357" y="84797"/>
                  </a:lnTo>
                  <a:lnTo>
                    <a:pt x="374662" y="84455"/>
                  </a:lnTo>
                  <a:lnTo>
                    <a:pt x="374434" y="85979"/>
                  </a:lnTo>
                  <a:lnTo>
                    <a:pt x="374053" y="87185"/>
                  </a:lnTo>
                  <a:lnTo>
                    <a:pt x="374370" y="86347"/>
                  </a:lnTo>
                  <a:lnTo>
                    <a:pt x="374192" y="88011"/>
                  </a:lnTo>
                  <a:lnTo>
                    <a:pt x="374878" y="85953"/>
                  </a:lnTo>
                  <a:lnTo>
                    <a:pt x="375323" y="8328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967854" y="10993392"/>
              <a:ext cx="622300" cy="140970"/>
            </a:xfrm>
            <a:custGeom>
              <a:avLst/>
              <a:gdLst/>
              <a:ahLst/>
              <a:cxnLst/>
              <a:rect l="l" t="t" r="r" b="b"/>
              <a:pathLst>
                <a:path w="622300" h="140970">
                  <a:moveTo>
                    <a:pt x="546" y="0"/>
                  </a:moveTo>
                  <a:lnTo>
                    <a:pt x="0" y="876"/>
                  </a:lnTo>
                  <a:lnTo>
                    <a:pt x="190" y="1079"/>
                  </a:lnTo>
                  <a:lnTo>
                    <a:pt x="546" y="0"/>
                  </a:lnTo>
                  <a:close/>
                </a:path>
                <a:path w="622300" h="140970">
                  <a:moveTo>
                    <a:pt x="34925" y="9410"/>
                  </a:moveTo>
                  <a:lnTo>
                    <a:pt x="34759" y="8305"/>
                  </a:lnTo>
                  <a:lnTo>
                    <a:pt x="34302" y="9867"/>
                  </a:lnTo>
                  <a:lnTo>
                    <a:pt x="34531" y="10134"/>
                  </a:lnTo>
                  <a:lnTo>
                    <a:pt x="34582" y="11455"/>
                  </a:lnTo>
                  <a:lnTo>
                    <a:pt x="34785" y="11049"/>
                  </a:lnTo>
                  <a:lnTo>
                    <a:pt x="34925" y="9410"/>
                  </a:lnTo>
                  <a:close/>
                </a:path>
                <a:path w="622300" h="140970">
                  <a:moveTo>
                    <a:pt x="47548" y="8788"/>
                  </a:moveTo>
                  <a:lnTo>
                    <a:pt x="47040" y="9728"/>
                  </a:lnTo>
                  <a:lnTo>
                    <a:pt x="46545" y="12992"/>
                  </a:lnTo>
                  <a:lnTo>
                    <a:pt x="46850" y="12433"/>
                  </a:lnTo>
                  <a:lnTo>
                    <a:pt x="47548" y="8788"/>
                  </a:lnTo>
                  <a:close/>
                </a:path>
                <a:path w="622300" h="140970">
                  <a:moveTo>
                    <a:pt x="72428" y="32550"/>
                  </a:moveTo>
                  <a:lnTo>
                    <a:pt x="71843" y="33223"/>
                  </a:lnTo>
                  <a:lnTo>
                    <a:pt x="71755" y="34912"/>
                  </a:lnTo>
                  <a:lnTo>
                    <a:pt x="72428" y="32550"/>
                  </a:lnTo>
                  <a:close/>
                </a:path>
                <a:path w="622300" h="140970">
                  <a:moveTo>
                    <a:pt x="74447" y="13868"/>
                  </a:moveTo>
                  <a:lnTo>
                    <a:pt x="73748" y="14706"/>
                  </a:lnTo>
                  <a:lnTo>
                    <a:pt x="74231" y="14211"/>
                  </a:lnTo>
                  <a:lnTo>
                    <a:pt x="74447" y="13868"/>
                  </a:lnTo>
                  <a:close/>
                </a:path>
                <a:path w="622300" h="140970">
                  <a:moveTo>
                    <a:pt x="78333" y="18783"/>
                  </a:moveTo>
                  <a:lnTo>
                    <a:pt x="77927" y="20408"/>
                  </a:lnTo>
                  <a:lnTo>
                    <a:pt x="78333" y="18821"/>
                  </a:lnTo>
                  <a:close/>
                </a:path>
                <a:path w="622300" h="140970">
                  <a:moveTo>
                    <a:pt x="78562" y="17818"/>
                  </a:moveTo>
                  <a:lnTo>
                    <a:pt x="78193" y="18110"/>
                  </a:lnTo>
                  <a:lnTo>
                    <a:pt x="78333" y="18783"/>
                  </a:lnTo>
                  <a:lnTo>
                    <a:pt x="78562" y="17818"/>
                  </a:lnTo>
                  <a:close/>
                </a:path>
                <a:path w="622300" h="140970">
                  <a:moveTo>
                    <a:pt x="94322" y="22059"/>
                  </a:moveTo>
                  <a:lnTo>
                    <a:pt x="93827" y="23012"/>
                  </a:lnTo>
                  <a:lnTo>
                    <a:pt x="93713" y="23253"/>
                  </a:lnTo>
                  <a:lnTo>
                    <a:pt x="93738" y="24282"/>
                  </a:lnTo>
                  <a:lnTo>
                    <a:pt x="94259" y="23863"/>
                  </a:lnTo>
                  <a:lnTo>
                    <a:pt x="94145" y="22682"/>
                  </a:lnTo>
                  <a:lnTo>
                    <a:pt x="94322" y="22059"/>
                  </a:lnTo>
                  <a:close/>
                </a:path>
                <a:path w="622300" h="140970">
                  <a:moveTo>
                    <a:pt x="95846" y="41986"/>
                  </a:moveTo>
                  <a:lnTo>
                    <a:pt x="95694" y="42189"/>
                  </a:lnTo>
                  <a:lnTo>
                    <a:pt x="95643" y="42557"/>
                  </a:lnTo>
                  <a:lnTo>
                    <a:pt x="95846" y="41986"/>
                  </a:lnTo>
                  <a:close/>
                </a:path>
                <a:path w="622300" h="140970">
                  <a:moveTo>
                    <a:pt x="96062" y="26924"/>
                  </a:moveTo>
                  <a:lnTo>
                    <a:pt x="95504" y="26441"/>
                  </a:lnTo>
                  <a:lnTo>
                    <a:pt x="95986" y="27457"/>
                  </a:lnTo>
                  <a:lnTo>
                    <a:pt x="96062" y="26924"/>
                  </a:lnTo>
                  <a:close/>
                </a:path>
                <a:path w="622300" h="140970">
                  <a:moveTo>
                    <a:pt x="96189" y="41059"/>
                  </a:moveTo>
                  <a:lnTo>
                    <a:pt x="95846" y="41986"/>
                  </a:lnTo>
                  <a:lnTo>
                    <a:pt x="96189" y="41059"/>
                  </a:lnTo>
                  <a:close/>
                </a:path>
                <a:path w="622300" h="140970">
                  <a:moveTo>
                    <a:pt x="96240" y="38430"/>
                  </a:moveTo>
                  <a:lnTo>
                    <a:pt x="95592" y="40119"/>
                  </a:lnTo>
                  <a:lnTo>
                    <a:pt x="95643" y="41059"/>
                  </a:lnTo>
                  <a:lnTo>
                    <a:pt x="95491" y="42443"/>
                  </a:lnTo>
                  <a:lnTo>
                    <a:pt x="95694" y="42189"/>
                  </a:lnTo>
                  <a:lnTo>
                    <a:pt x="96240" y="38430"/>
                  </a:lnTo>
                  <a:close/>
                </a:path>
                <a:path w="622300" h="140970">
                  <a:moveTo>
                    <a:pt x="96481" y="24765"/>
                  </a:moveTo>
                  <a:lnTo>
                    <a:pt x="96062" y="26924"/>
                  </a:lnTo>
                  <a:lnTo>
                    <a:pt x="96316" y="27127"/>
                  </a:lnTo>
                  <a:lnTo>
                    <a:pt x="96481" y="24765"/>
                  </a:lnTo>
                  <a:close/>
                </a:path>
                <a:path w="622300" h="140970">
                  <a:moveTo>
                    <a:pt x="96774" y="24625"/>
                  </a:moveTo>
                  <a:lnTo>
                    <a:pt x="96748" y="21107"/>
                  </a:lnTo>
                  <a:lnTo>
                    <a:pt x="96481" y="24765"/>
                  </a:lnTo>
                  <a:lnTo>
                    <a:pt x="96774" y="24625"/>
                  </a:lnTo>
                  <a:close/>
                </a:path>
                <a:path w="622300" h="140970">
                  <a:moveTo>
                    <a:pt x="99644" y="40805"/>
                  </a:moveTo>
                  <a:lnTo>
                    <a:pt x="99212" y="41465"/>
                  </a:lnTo>
                  <a:lnTo>
                    <a:pt x="99021" y="41770"/>
                  </a:lnTo>
                  <a:lnTo>
                    <a:pt x="99212" y="41478"/>
                  </a:lnTo>
                  <a:lnTo>
                    <a:pt x="99377" y="41605"/>
                  </a:lnTo>
                  <a:lnTo>
                    <a:pt x="99644" y="40805"/>
                  </a:lnTo>
                  <a:close/>
                </a:path>
                <a:path w="622300" h="140970">
                  <a:moveTo>
                    <a:pt x="216522" y="67652"/>
                  </a:moveTo>
                  <a:lnTo>
                    <a:pt x="216115" y="69418"/>
                  </a:lnTo>
                  <a:lnTo>
                    <a:pt x="216217" y="69278"/>
                  </a:lnTo>
                  <a:lnTo>
                    <a:pt x="216522" y="67652"/>
                  </a:lnTo>
                  <a:close/>
                </a:path>
                <a:path w="622300" h="140970">
                  <a:moveTo>
                    <a:pt x="216877" y="82067"/>
                  </a:moveTo>
                  <a:lnTo>
                    <a:pt x="216789" y="80479"/>
                  </a:lnTo>
                  <a:lnTo>
                    <a:pt x="216662" y="81178"/>
                  </a:lnTo>
                  <a:lnTo>
                    <a:pt x="216242" y="82321"/>
                  </a:lnTo>
                  <a:lnTo>
                    <a:pt x="216141" y="83464"/>
                  </a:lnTo>
                  <a:lnTo>
                    <a:pt x="216255" y="83972"/>
                  </a:lnTo>
                  <a:lnTo>
                    <a:pt x="216877" y="82067"/>
                  </a:lnTo>
                  <a:close/>
                </a:path>
                <a:path w="622300" h="140970">
                  <a:moveTo>
                    <a:pt x="216954" y="79336"/>
                  </a:moveTo>
                  <a:lnTo>
                    <a:pt x="216877" y="79527"/>
                  </a:lnTo>
                  <a:lnTo>
                    <a:pt x="216789" y="80479"/>
                  </a:lnTo>
                  <a:lnTo>
                    <a:pt x="216954" y="79336"/>
                  </a:lnTo>
                  <a:close/>
                </a:path>
                <a:path w="622300" h="140970">
                  <a:moveTo>
                    <a:pt x="226656" y="87236"/>
                  </a:moveTo>
                  <a:lnTo>
                    <a:pt x="225933" y="88671"/>
                  </a:lnTo>
                  <a:lnTo>
                    <a:pt x="226517" y="88798"/>
                  </a:lnTo>
                  <a:lnTo>
                    <a:pt x="226656" y="87236"/>
                  </a:lnTo>
                  <a:close/>
                </a:path>
                <a:path w="622300" h="140970">
                  <a:moveTo>
                    <a:pt x="231203" y="82372"/>
                  </a:moveTo>
                  <a:lnTo>
                    <a:pt x="230911" y="84442"/>
                  </a:lnTo>
                  <a:lnTo>
                    <a:pt x="230212" y="85102"/>
                  </a:lnTo>
                  <a:lnTo>
                    <a:pt x="230936" y="85013"/>
                  </a:lnTo>
                  <a:lnTo>
                    <a:pt x="231203" y="82372"/>
                  </a:lnTo>
                  <a:close/>
                </a:path>
                <a:path w="622300" h="140970">
                  <a:moveTo>
                    <a:pt x="231965" y="81051"/>
                  </a:moveTo>
                  <a:lnTo>
                    <a:pt x="231927" y="79146"/>
                  </a:lnTo>
                  <a:lnTo>
                    <a:pt x="231470" y="81813"/>
                  </a:lnTo>
                  <a:lnTo>
                    <a:pt x="231584" y="81622"/>
                  </a:lnTo>
                  <a:lnTo>
                    <a:pt x="231698" y="81305"/>
                  </a:lnTo>
                  <a:lnTo>
                    <a:pt x="231698" y="81470"/>
                  </a:lnTo>
                  <a:lnTo>
                    <a:pt x="231800" y="81305"/>
                  </a:lnTo>
                  <a:lnTo>
                    <a:pt x="231965" y="81051"/>
                  </a:lnTo>
                  <a:close/>
                </a:path>
                <a:path w="622300" h="140970">
                  <a:moveTo>
                    <a:pt x="237337" y="84734"/>
                  </a:moveTo>
                  <a:lnTo>
                    <a:pt x="236905" y="84493"/>
                  </a:lnTo>
                  <a:lnTo>
                    <a:pt x="236956" y="88163"/>
                  </a:lnTo>
                  <a:lnTo>
                    <a:pt x="237324" y="85496"/>
                  </a:lnTo>
                  <a:lnTo>
                    <a:pt x="237337" y="84734"/>
                  </a:lnTo>
                  <a:close/>
                </a:path>
                <a:path w="622300" h="140970">
                  <a:moveTo>
                    <a:pt x="237515" y="84112"/>
                  </a:moveTo>
                  <a:lnTo>
                    <a:pt x="237337" y="84734"/>
                  </a:lnTo>
                  <a:lnTo>
                    <a:pt x="237515" y="84112"/>
                  </a:lnTo>
                  <a:close/>
                </a:path>
                <a:path w="622300" h="140970">
                  <a:moveTo>
                    <a:pt x="237718" y="83337"/>
                  </a:moveTo>
                  <a:lnTo>
                    <a:pt x="237693" y="82778"/>
                  </a:lnTo>
                  <a:lnTo>
                    <a:pt x="237515" y="84112"/>
                  </a:lnTo>
                  <a:lnTo>
                    <a:pt x="237718" y="83337"/>
                  </a:lnTo>
                  <a:close/>
                </a:path>
                <a:path w="622300" h="140970">
                  <a:moveTo>
                    <a:pt x="238036" y="65176"/>
                  </a:moveTo>
                  <a:lnTo>
                    <a:pt x="237680" y="65811"/>
                  </a:lnTo>
                  <a:lnTo>
                    <a:pt x="237807" y="65811"/>
                  </a:lnTo>
                  <a:lnTo>
                    <a:pt x="237921" y="65430"/>
                  </a:lnTo>
                  <a:lnTo>
                    <a:pt x="238036" y="65176"/>
                  </a:lnTo>
                  <a:close/>
                </a:path>
                <a:path w="622300" h="140970">
                  <a:moveTo>
                    <a:pt x="238391" y="64541"/>
                  </a:moveTo>
                  <a:lnTo>
                    <a:pt x="238036" y="65176"/>
                  </a:lnTo>
                  <a:lnTo>
                    <a:pt x="238188" y="65303"/>
                  </a:lnTo>
                  <a:lnTo>
                    <a:pt x="238391" y="64541"/>
                  </a:lnTo>
                  <a:close/>
                </a:path>
                <a:path w="622300" h="140970">
                  <a:moveTo>
                    <a:pt x="244894" y="86385"/>
                  </a:moveTo>
                  <a:lnTo>
                    <a:pt x="244843" y="87020"/>
                  </a:lnTo>
                  <a:lnTo>
                    <a:pt x="244716" y="87909"/>
                  </a:lnTo>
                  <a:lnTo>
                    <a:pt x="244614" y="88544"/>
                  </a:lnTo>
                  <a:lnTo>
                    <a:pt x="244830" y="89560"/>
                  </a:lnTo>
                  <a:lnTo>
                    <a:pt x="244894" y="86385"/>
                  </a:lnTo>
                  <a:close/>
                </a:path>
                <a:path w="622300" h="140970">
                  <a:moveTo>
                    <a:pt x="257543" y="89433"/>
                  </a:moveTo>
                  <a:lnTo>
                    <a:pt x="257352" y="90017"/>
                  </a:lnTo>
                  <a:lnTo>
                    <a:pt x="257543" y="89433"/>
                  </a:lnTo>
                  <a:close/>
                </a:path>
                <a:path w="622300" h="140970">
                  <a:moveTo>
                    <a:pt x="258953" y="88900"/>
                  </a:moveTo>
                  <a:lnTo>
                    <a:pt x="258762" y="89230"/>
                  </a:lnTo>
                  <a:lnTo>
                    <a:pt x="258953" y="88900"/>
                  </a:lnTo>
                  <a:close/>
                </a:path>
                <a:path w="622300" h="140970">
                  <a:moveTo>
                    <a:pt x="261226" y="89179"/>
                  </a:moveTo>
                  <a:lnTo>
                    <a:pt x="260527" y="90957"/>
                  </a:lnTo>
                  <a:lnTo>
                    <a:pt x="260858" y="90157"/>
                  </a:lnTo>
                  <a:lnTo>
                    <a:pt x="261061" y="89814"/>
                  </a:lnTo>
                  <a:lnTo>
                    <a:pt x="261175" y="89433"/>
                  </a:lnTo>
                  <a:lnTo>
                    <a:pt x="261226" y="89179"/>
                  </a:lnTo>
                  <a:close/>
                </a:path>
                <a:path w="622300" h="140970">
                  <a:moveTo>
                    <a:pt x="261645" y="65176"/>
                  </a:moveTo>
                  <a:lnTo>
                    <a:pt x="261518" y="64033"/>
                  </a:lnTo>
                  <a:lnTo>
                    <a:pt x="261061" y="65176"/>
                  </a:lnTo>
                  <a:lnTo>
                    <a:pt x="261645" y="65176"/>
                  </a:lnTo>
                  <a:close/>
                </a:path>
                <a:path w="622300" h="140970">
                  <a:moveTo>
                    <a:pt x="265176" y="63436"/>
                  </a:moveTo>
                  <a:lnTo>
                    <a:pt x="264591" y="64274"/>
                  </a:lnTo>
                  <a:lnTo>
                    <a:pt x="264769" y="64490"/>
                  </a:lnTo>
                  <a:lnTo>
                    <a:pt x="265176" y="63436"/>
                  </a:lnTo>
                  <a:close/>
                </a:path>
                <a:path w="622300" h="140970">
                  <a:moveTo>
                    <a:pt x="266763" y="87503"/>
                  </a:moveTo>
                  <a:lnTo>
                    <a:pt x="266319" y="88798"/>
                  </a:lnTo>
                  <a:lnTo>
                    <a:pt x="266649" y="88404"/>
                  </a:lnTo>
                  <a:lnTo>
                    <a:pt x="266763" y="87503"/>
                  </a:lnTo>
                  <a:close/>
                </a:path>
                <a:path w="622300" h="140970">
                  <a:moveTo>
                    <a:pt x="266979" y="88036"/>
                  </a:moveTo>
                  <a:lnTo>
                    <a:pt x="266661" y="88404"/>
                  </a:lnTo>
                  <a:lnTo>
                    <a:pt x="266433" y="90068"/>
                  </a:lnTo>
                  <a:lnTo>
                    <a:pt x="266979" y="88036"/>
                  </a:lnTo>
                  <a:close/>
                </a:path>
                <a:path w="622300" h="140970">
                  <a:moveTo>
                    <a:pt x="274104" y="90309"/>
                  </a:moveTo>
                  <a:close/>
                </a:path>
                <a:path w="622300" h="140970">
                  <a:moveTo>
                    <a:pt x="288861" y="71755"/>
                  </a:moveTo>
                  <a:lnTo>
                    <a:pt x="287680" y="72288"/>
                  </a:lnTo>
                  <a:lnTo>
                    <a:pt x="287896" y="75272"/>
                  </a:lnTo>
                  <a:lnTo>
                    <a:pt x="288010" y="74117"/>
                  </a:lnTo>
                  <a:lnTo>
                    <a:pt x="288861" y="71755"/>
                  </a:lnTo>
                  <a:close/>
                </a:path>
                <a:path w="622300" h="140970">
                  <a:moveTo>
                    <a:pt x="288950" y="95910"/>
                  </a:moveTo>
                  <a:lnTo>
                    <a:pt x="288861" y="95224"/>
                  </a:lnTo>
                  <a:lnTo>
                    <a:pt x="288747" y="96545"/>
                  </a:lnTo>
                  <a:lnTo>
                    <a:pt x="288836" y="96799"/>
                  </a:lnTo>
                  <a:lnTo>
                    <a:pt x="288950" y="95910"/>
                  </a:lnTo>
                  <a:close/>
                </a:path>
                <a:path w="622300" h="140970">
                  <a:moveTo>
                    <a:pt x="295884" y="76085"/>
                  </a:moveTo>
                  <a:lnTo>
                    <a:pt x="295795" y="76225"/>
                  </a:lnTo>
                  <a:lnTo>
                    <a:pt x="295389" y="77749"/>
                  </a:lnTo>
                  <a:lnTo>
                    <a:pt x="295490" y="77495"/>
                  </a:lnTo>
                  <a:lnTo>
                    <a:pt x="295884" y="76085"/>
                  </a:lnTo>
                  <a:close/>
                </a:path>
                <a:path w="622300" h="140970">
                  <a:moveTo>
                    <a:pt x="297434" y="73050"/>
                  </a:moveTo>
                  <a:lnTo>
                    <a:pt x="297103" y="72923"/>
                  </a:lnTo>
                  <a:lnTo>
                    <a:pt x="296278" y="73177"/>
                  </a:lnTo>
                  <a:lnTo>
                    <a:pt x="295795" y="75082"/>
                  </a:lnTo>
                  <a:lnTo>
                    <a:pt x="296037" y="74574"/>
                  </a:lnTo>
                  <a:lnTo>
                    <a:pt x="296316" y="73812"/>
                  </a:lnTo>
                  <a:lnTo>
                    <a:pt x="296303" y="74574"/>
                  </a:lnTo>
                  <a:lnTo>
                    <a:pt x="295884" y="76085"/>
                  </a:lnTo>
                  <a:lnTo>
                    <a:pt x="296735" y="74701"/>
                  </a:lnTo>
                  <a:lnTo>
                    <a:pt x="297103" y="73812"/>
                  </a:lnTo>
                  <a:lnTo>
                    <a:pt x="297434" y="73050"/>
                  </a:lnTo>
                  <a:close/>
                </a:path>
                <a:path w="622300" h="140970">
                  <a:moveTo>
                    <a:pt x="298615" y="73456"/>
                  </a:moveTo>
                  <a:lnTo>
                    <a:pt x="298450" y="72364"/>
                  </a:lnTo>
                  <a:lnTo>
                    <a:pt x="298005" y="73926"/>
                  </a:lnTo>
                  <a:lnTo>
                    <a:pt x="298234" y="74193"/>
                  </a:lnTo>
                  <a:lnTo>
                    <a:pt x="298297" y="75501"/>
                  </a:lnTo>
                  <a:lnTo>
                    <a:pt x="298488" y="75120"/>
                  </a:lnTo>
                  <a:lnTo>
                    <a:pt x="298615" y="73456"/>
                  </a:lnTo>
                  <a:close/>
                </a:path>
                <a:path w="622300" h="140970">
                  <a:moveTo>
                    <a:pt x="301218" y="78689"/>
                  </a:moveTo>
                  <a:lnTo>
                    <a:pt x="300913" y="80035"/>
                  </a:lnTo>
                  <a:lnTo>
                    <a:pt x="301142" y="79781"/>
                  </a:lnTo>
                  <a:lnTo>
                    <a:pt x="301218" y="78689"/>
                  </a:lnTo>
                  <a:close/>
                </a:path>
                <a:path w="622300" h="140970">
                  <a:moveTo>
                    <a:pt x="301688" y="75971"/>
                  </a:moveTo>
                  <a:lnTo>
                    <a:pt x="301345" y="76352"/>
                  </a:lnTo>
                  <a:lnTo>
                    <a:pt x="301218" y="78689"/>
                  </a:lnTo>
                  <a:lnTo>
                    <a:pt x="301447" y="77749"/>
                  </a:lnTo>
                  <a:lnTo>
                    <a:pt x="301498" y="77597"/>
                  </a:lnTo>
                  <a:lnTo>
                    <a:pt x="301409" y="78638"/>
                  </a:lnTo>
                  <a:lnTo>
                    <a:pt x="301536" y="77495"/>
                  </a:lnTo>
                  <a:lnTo>
                    <a:pt x="301688" y="75971"/>
                  </a:lnTo>
                  <a:close/>
                </a:path>
                <a:path w="622300" h="140970">
                  <a:moveTo>
                    <a:pt x="304685" y="98005"/>
                  </a:moveTo>
                  <a:lnTo>
                    <a:pt x="304380" y="98958"/>
                  </a:lnTo>
                  <a:lnTo>
                    <a:pt x="304609" y="98450"/>
                  </a:lnTo>
                  <a:lnTo>
                    <a:pt x="304685" y="98005"/>
                  </a:lnTo>
                  <a:close/>
                </a:path>
                <a:path w="622300" h="140970">
                  <a:moveTo>
                    <a:pt x="309575" y="76492"/>
                  </a:moveTo>
                  <a:lnTo>
                    <a:pt x="309448" y="76022"/>
                  </a:lnTo>
                  <a:lnTo>
                    <a:pt x="309448" y="76250"/>
                  </a:lnTo>
                  <a:lnTo>
                    <a:pt x="309435" y="76428"/>
                  </a:lnTo>
                  <a:lnTo>
                    <a:pt x="309435" y="76631"/>
                  </a:lnTo>
                  <a:lnTo>
                    <a:pt x="309575" y="76492"/>
                  </a:lnTo>
                  <a:close/>
                </a:path>
                <a:path w="622300" h="140970">
                  <a:moveTo>
                    <a:pt x="309778" y="99555"/>
                  </a:moveTo>
                  <a:lnTo>
                    <a:pt x="309219" y="99021"/>
                  </a:lnTo>
                  <a:lnTo>
                    <a:pt x="309346" y="99339"/>
                  </a:lnTo>
                  <a:lnTo>
                    <a:pt x="309549" y="99517"/>
                  </a:lnTo>
                  <a:lnTo>
                    <a:pt x="309778" y="99555"/>
                  </a:lnTo>
                  <a:close/>
                </a:path>
                <a:path w="622300" h="140970">
                  <a:moveTo>
                    <a:pt x="309841" y="99568"/>
                  </a:moveTo>
                  <a:close/>
                </a:path>
                <a:path w="622300" h="140970">
                  <a:moveTo>
                    <a:pt x="310984" y="72618"/>
                  </a:moveTo>
                  <a:lnTo>
                    <a:pt x="310515" y="73558"/>
                  </a:lnTo>
                  <a:lnTo>
                    <a:pt x="310121" y="76835"/>
                  </a:lnTo>
                  <a:lnTo>
                    <a:pt x="310400" y="76288"/>
                  </a:lnTo>
                  <a:lnTo>
                    <a:pt x="310984" y="72618"/>
                  </a:lnTo>
                  <a:close/>
                </a:path>
                <a:path w="622300" h="140970">
                  <a:moveTo>
                    <a:pt x="313283" y="75958"/>
                  </a:moveTo>
                  <a:lnTo>
                    <a:pt x="313207" y="76123"/>
                  </a:lnTo>
                  <a:lnTo>
                    <a:pt x="313093" y="76695"/>
                  </a:lnTo>
                  <a:lnTo>
                    <a:pt x="313283" y="75958"/>
                  </a:lnTo>
                  <a:close/>
                </a:path>
                <a:path w="622300" h="140970">
                  <a:moveTo>
                    <a:pt x="317068" y="97383"/>
                  </a:moveTo>
                  <a:lnTo>
                    <a:pt x="316865" y="98005"/>
                  </a:lnTo>
                  <a:lnTo>
                    <a:pt x="316738" y="98196"/>
                  </a:lnTo>
                  <a:lnTo>
                    <a:pt x="316661" y="98704"/>
                  </a:lnTo>
                  <a:lnTo>
                    <a:pt x="316763" y="99339"/>
                  </a:lnTo>
                  <a:lnTo>
                    <a:pt x="317068" y="97383"/>
                  </a:lnTo>
                  <a:close/>
                </a:path>
                <a:path w="622300" h="140970">
                  <a:moveTo>
                    <a:pt x="317639" y="73075"/>
                  </a:moveTo>
                  <a:lnTo>
                    <a:pt x="317601" y="73685"/>
                  </a:lnTo>
                  <a:lnTo>
                    <a:pt x="317639" y="73075"/>
                  </a:lnTo>
                  <a:close/>
                </a:path>
                <a:path w="622300" h="140970">
                  <a:moveTo>
                    <a:pt x="321335" y="80086"/>
                  </a:moveTo>
                  <a:close/>
                </a:path>
                <a:path w="622300" h="140970">
                  <a:moveTo>
                    <a:pt x="321538" y="97828"/>
                  </a:moveTo>
                  <a:lnTo>
                    <a:pt x="321170" y="98475"/>
                  </a:lnTo>
                  <a:lnTo>
                    <a:pt x="321335" y="98272"/>
                  </a:lnTo>
                  <a:lnTo>
                    <a:pt x="321538" y="97828"/>
                  </a:lnTo>
                  <a:close/>
                </a:path>
                <a:path w="622300" h="140970">
                  <a:moveTo>
                    <a:pt x="322046" y="75793"/>
                  </a:moveTo>
                  <a:lnTo>
                    <a:pt x="321919" y="76098"/>
                  </a:lnTo>
                  <a:lnTo>
                    <a:pt x="322046" y="75793"/>
                  </a:lnTo>
                  <a:close/>
                </a:path>
                <a:path w="622300" h="140970">
                  <a:moveTo>
                    <a:pt x="322199" y="96545"/>
                  </a:moveTo>
                  <a:lnTo>
                    <a:pt x="321919" y="97053"/>
                  </a:lnTo>
                  <a:lnTo>
                    <a:pt x="321919" y="96799"/>
                  </a:lnTo>
                  <a:lnTo>
                    <a:pt x="321881" y="97053"/>
                  </a:lnTo>
                  <a:lnTo>
                    <a:pt x="321551" y="97942"/>
                  </a:lnTo>
                  <a:lnTo>
                    <a:pt x="321767" y="97815"/>
                  </a:lnTo>
                  <a:lnTo>
                    <a:pt x="321919" y="98704"/>
                  </a:lnTo>
                  <a:lnTo>
                    <a:pt x="322033" y="97815"/>
                  </a:lnTo>
                  <a:lnTo>
                    <a:pt x="322199" y="96545"/>
                  </a:lnTo>
                  <a:close/>
                </a:path>
                <a:path w="622300" h="140970">
                  <a:moveTo>
                    <a:pt x="322567" y="71272"/>
                  </a:moveTo>
                  <a:lnTo>
                    <a:pt x="321703" y="72923"/>
                  </a:lnTo>
                  <a:lnTo>
                    <a:pt x="321602" y="73685"/>
                  </a:lnTo>
                  <a:lnTo>
                    <a:pt x="321487" y="75260"/>
                  </a:lnTo>
                  <a:lnTo>
                    <a:pt x="321589" y="74955"/>
                  </a:lnTo>
                  <a:lnTo>
                    <a:pt x="321462" y="75590"/>
                  </a:lnTo>
                  <a:lnTo>
                    <a:pt x="321487" y="75260"/>
                  </a:lnTo>
                  <a:lnTo>
                    <a:pt x="321373" y="75590"/>
                  </a:lnTo>
                  <a:lnTo>
                    <a:pt x="320776" y="77368"/>
                  </a:lnTo>
                  <a:lnTo>
                    <a:pt x="321894" y="75971"/>
                  </a:lnTo>
                  <a:lnTo>
                    <a:pt x="322072" y="74955"/>
                  </a:lnTo>
                  <a:lnTo>
                    <a:pt x="322567" y="71272"/>
                  </a:lnTo>
                  <a:close/>
                </a:path>
                <a:path w="622300" h="140970">
                  <a:moveTo>
                    <a:pt x="323392" y="81064"/>
                  </a:moveTo>
                  <a:close/>
                </a:path>
                <a:path w="622300" h="140970">
                  <a:moveTo>
                    <a:pt x="323608" y="80289"/>
                  </a:moveTo>
                  <a:lnTo>
                    <a:pt x="323557" y="79781"/>
                  </a:lnTo>
                  <a:lnTo>
                    <a:pt x="323392" y="81064"/>
                  </a:lnTo>
                  <a:lnTo>
                    <a:pt x="323608" y="80289"/>
                  </a:lnTo>
                  <a:close/>
                </a:path>
                <a:path w="622300" h="140970">
                  <a:moveTo>
                    <a:pt x="323837" y="80289"/>
                  </a:moveTo>
                  <a:lnTo>
                    <a:pt x="323811" y="79527"/>
                  </a:lnTo>
                  <a:lnTo>
                    <a:pt x="323710" y="80060"/>
                  </a:lnTo>
                  <a:lnTo>
                    <a:pt x="323837" y="80289"/>
                  </a:lnTo>
                  <a:close/>
                </a:path>
                <a:path w="622300" h="140970">
                  <a:moveTo>
                    <a:pt x="324205" y="78308"/>
                  </a:moveTo>
                  <a:lnTo>
                    <a:pt x="324078" y="77901"/>
                  </a:lnTo>
                  <a:lnTo>
                    <a:pt x="324104" y="78168"/>
                  </a:lnTo>
                  <a:lnTo>
                    <a:pt x="324205" y="78308"/>
                  </a:lnTo>
                  <a:close/>
                </a:path>
                <a:path w="622300" h="140970">
                  <a:moveTo>
                    <a:pt x="325894" y="96266"/>
                  </a:moveTo>
                  <a:lnTo>
                    <a:pt x="325729" y="96291"/>
                  </a:lnTo>
                  <a:lnTo>
                    <a:pt x="325894" y="96418"/>
                  </a:lnTo>
                  <a:lnTo>
                    <a:pt x="325894" y="96266"/>
                  </a:lnTo>
                  <a:close/>
                </a:path>
                <a:path w="622300" h="140970">
                  <a:moveTo>
                    <a:pt x="326148" y="73177"/>
                  </a:moveTo>
                  <a:lnTo>
                    <a:pt x="326136" y="72796"/>
                  </a:lnTo>
                  <a:lnTo>
                    <a:pt x="325945" y="73177"/>
                  </a:lnTo>
                  <a:lnTo>
                    <a:pt x="326148" y="73177"/>
                  </a:lnTo>
                  <a:close/>
                </a:path>
                <a:path w="622300" h="140970">
                  <a:moveTo>
                    <a:pt x="326263" y="73177"/>
                  </a:moveTo>
                  <a:lnTo>
                    <a:pt x="326161" y="73710"/>
                  </a:lnTo>
                  <a:lnTo>
                    <a:pt x="326263" y="73177"/>
                  </a:lnTo>
                  <a:close/>
                </a:path>
                <a:path w="622300" h="140970">
                  <a:moveTo>
                    <a:pt x="327672" y="72542"/>
                  </a:moveTo>
                  <a:lnTo>
                    <a:pt x="327494" y="72796"/>
                  </a:lnTo>
                  <a:lnTo>
                    <a:pt x="327672" y="72542"/>
                  </a:lnTo>
                  <a:close/>
                </a:path>
                <a:path w="622300" h="140970">
                  <a:moveTo>
                    <a:pt x="327774" y="73812"/>
                  </a:moveTo>
                  <a:lnTo>
                    <a:pt x="327520" y="73939"/>
                  </a:lnTo>
                  <a:lnTo>
                    <a:pt x="327431" y="74193"/>
                  </a:lnTo>
                  <a:lnTo>
                    <a:pt x="327583" y="74193"/>
                  </a:lnTo>
                  <a:lnTo>
                    <a:pt x="327774" y="73812"/>
                  </a:lnTo>
                  <a:close/>
                </a:path>
                <a:path w="622300" h="140970">
                  <a:moveTo>
                    <a:pt x="331241" y="77406"/>
                  </a:moveTo>
                  <a:lnTo>
                    <a:pt x="331228" y="77101"/>
                  </a:lnTo>
                  <a:lnTo>
                    <a:pt x="331203" y="76923"/>
                  </a:lnTo>
                  <a:lnTo>
                    <a:pt x="331139" y="77165"/>
                  </a:lnTo>
                  <a:lnTo>
                    <a:pt x="331177" y="77292"/>
                  </a:lnTo>
                  <a:close/>
                </a:path>
                <a:path w="622300" h="140970">
                  <a:moveTo>
                    <a:pt x="332003" y="93891"/>
                  </a:moveTo>
                  <a:lnTo>
                    <a:pt x="331889" y="93662"/>
                  </a:lnTo>
                  <a:lnTo>
                    <a:pt x="331762" y="93332"/>
                  </a:lnTo>
                  <a:lnTo>
                    <a:pt x="331546" y="93764"/>
                  </a:lnTo>
                  <a:lnTo>
                    <a:pt x="331647" y="94373"/>
                  </a:lnTo>
                  <a:lnTo>
                    <a:pt x="331812" y="94272"/>
                  </a:lnTo>
                  <a:lnTo>
                    <a:pt x="332003" y="93891"/>
                  </a:lnTo>
                  <a:close/>
                </a:path>
                <a:path w="622300" h="140970">
                  <a:moveTo>
                    <a:pt x="332524" y="92557"/>
                  </a:moveTo>
                  <a:lnTo>
                    <a:pt x="332346" y="93078"/>
                  </a:lnTo>
                  <a:lnTo>
                    <a:pt x="332168" y="93573"/>
                  </a:lnTo>
                  <a:lnTo>
                    <a:pt x="332003" y="93891"/>
                  </a:lnTo>
                  <a:lnTo>
                    <a:pt x="332155" y="94132"/>
                  </a:lnTo>
                  <a:lnTo>
                    <a:pt x="332295" y="94221"/>
                  </a:lnTo>
                  <a:lnTo>
                    <a:pt x="332524" y="92557"/>
                  </a:lnTo>
                  <a:close/>
                </a:path>
                <a:path w="622300" h="140970">
                  <a:moveTo>
                    <a:pt x="333044" y="76352"/>
                  </a:moveTo>
                  <a:lnTo>
                    <a:pt x="332676" y="77114"/>
                  </a:lnTo>
                  <a:lnTo>
                    <a:pt x="332600" y="78168"/>
                  </a:lnTo>
                  <a:lnTo>
                    <a:pt x="333044" y="76352"/>
                  </a:lnTo>
                  <a:close/>
                </a:path>
                <a:path w="622300" h="140970">
                  <a:moveTo>
                    <a:pt x="333133" y="80594"/>
                  </a:moveTo>
                  <a:lnTo>
                    <a:pt x="333006" y="80797"/>
                  </a:lnTo>
                  <a:lnTo>
                    <a:pt x="332905" y="81000"/>
                  </a:lnTo>
                  <a:lnTo>
                    <a:pt x="332879" y="81292"/>
                  </a:lnTo>
                  <a:lnTo>
                    <a:pt x="333095" y="80911"/>
                  </a:lnTo>
                  <a:lnTo>
                    <a:pt x="333133" y="80594"/>
                  </a:lnTo>
                  <a:close/>
                </a:path>
                <a:path w="622300" h="140970">
                  <a:moveTo>
                    <a:pt x="336346" y="78003"/>
                  </a:moveTo>
                  <a:lnTo>
                    <a:pt x="335711" y="80416"/>
                  </a:lnTo>
                  <a:lnTo>
                    <a:pt x="336245" y="80086"/>
                  </a:lnTo>
                  <a:lnTo>
                    <a:pt x="336346" y="78003"/>
                  </a:lnTo>
                  <a:close/>
                </a:path>
                <a:path w="622300" h="140970">
                  <a:moveTo>
                    <a:pt x="336727" y="79781"/>
                  </a:moveTo>
                  <a:lnTo>
                    <a:pt x="336372" y="79997"/>
                  </a:lnTo>
                  <a:lnTo>
                    <a:pt x="336296" y="81622"/>
                  </a:lnTo>
                  <a:lnTo>
                    <a:pt x="336727" y="79781"/>
                  </a:lnTo>
                  <a:close/>
                </a:path>
                <a:path w="622300" h="140970">
                  <a:moveTo>
                    <a:pt x="337019" y="95199"/>
                  </a:moveTo>
                  <a:lnTo>
                    <a:pt x="336499" y="95897"/>
                  </a:lnTo>
                  <a:lnTo>
                    <a:pt x="336550" y="97574"/>
                  </a:lnTo>
                  <a:lnTo>
                    <a:pt x="337019" y="95199"/>
                  </a:lnTo>
                  <a:close/>
                </a:path>
                <a:path w="622300" h="140970">
                  <a:moveTo>
                    <a:pt x="337502" y="97840"/>
                  </a:moveTo>
                  <a:lnTo>
                    <a:pt x="337058" y="94767"/>
                  </a:lnTo>
                  <a:lnTo>
                    <a:pt x="337019" y="95199"/>
                  </a:lnTo>
                  <a:lnTo>
                    <a:pt x="336842" y="98196"/>
                  </a:lnTo>
                  <a:lnTo>
                    <a:pt x="337502" y="97840"/>
                  </a:lnTo>
                  <a:close/>
                </a:path>
                <a:path w="622300" h="140970">
                  <a:moveTo>
                    <a:pt x="337515" y="76365"/>
                  </a:moveTo>
                  <a:lnTo>
                    <a:pt x="336892" y="77241"/>
                  </a:lnTo>
                  <a:lnTo>
                    <a:pt x="337337" y="76720"/>
                  </a:lnTo>
                  <a:lnTo>
                    <a:pt x="337515" y="76365"/>
                  </a:lnTo>
                  <a:close/>
                </a:path>
                <a:path w="622300" h="140970">
                  <a:moveTo>
                    <a:pt x="341020" y="82067"/>
                  </a:moveTo>
                  <a:lnTo>
                    <a:pt x="340766" y="82118"/>
                  </a:lnTo>
                  <a:lnTo>
                    <a:pt x="340893" y="82410"/>
                  </a:lnTo>
                  <a:lnTo>
                    <a:pt x="341020" y="82067"/>
                  </a:lnTo>
                  <a:close/>
                </a:path>
                <a:path w="622300" h="140970">
                  <a:moveTo>
                    <a:pt x="341845" y="80010"/>
                  </a:moveTo>
                  <a:lnTo>
                    <a:pt x="341503" y="80327"/>
                  </a:lnTo>
                  <a:lnTo>
                    <a:pt x="341693" y="80987"/>
                  </a:lnTo>
                  <a:lnTo>
                    <a:pt x="341845" y="80010"/>
                  </a:lnTo>
                  <a:close/>
                </a:path>
                <a:path w="622300" h="140970">
                  <a:moveTo>
                    <a:pt x="345998" y="85242"/>
                  </a:moveTo>
                  <a:lnTo>
                    <a:pt x="345782" y="84112"/>
                  </a:lnTo>
                  <a:lnTo>
                    <a:pt x="345605" y="85217"/>
                  </a:lnTo>
                  <a:lnTo>
                    <a:pt x="345859" y="84963"/>
                  </a:lnTo>
                  <a:lnTo>
                    <a:pt x="345998" y="85242"/>
                  </a:lnTo>
                  <a:close/>
                </a:path>
                <a:path w="622300" h="140970">
                  <a:moveTo>
                    <a:pt x="346075" y="85674"/>
                  </a:moveTo>
                  <a:lnTo>
                    <a:pt x="346062" y="85432"/>
                  </a:lnTo>
                  <a:lnTo>
                    <a:pt x="346036" y="85305"/>
                  </a:lnTo>
                  <a:lnTo>
                    <a:pt x="346075" y="85674"/>
                  </a:lnTo>
                  <a:close/>
                </a:path>
                <a:path w="622300" h="140970">
                  <a:moveTo>
                    <a:pt x="349351" y="88671"/>
                  </a:moveTo>
                  <a:lnTo>
                    <a:pt x="349148" y="89052"/>
                  </a:lnTo>
                  <a:lnTo>
                    <a:pt x="349021" y="89649"/>
                  </a:lnTo>
                  <a:lnTo>
                    <a:pt x="349351" y="88671"/>
                  </a:lnTo>
                  <a:close/>
                </a:path>
                <a:path w="622300" h="140970">
                  <a:moveTo>
                    <a:pt x="349453" y="87236"/>
                  </a:moveTo>
                  <a:lnTo>
                    <a:pt x="349377" y="85813"/>
                  </a:lnTo>
                  <a:lnTo>
                    <a:pt x="349135" y="88404"/>
                  </a:lnTo>
                  <a:lnTo>
                    <a:pt x="349453" y="87236"/>
                  </a:lnTo>
                  <a:close/>
                </a:path>
                <a:path w="622300" h="140970">
                  <a:moveTo>
                    <a:pt x="350697" y="94894"/>
                  </a:moveTo>
                  <a:lnTo>
                    <a:pt x="350507" y="95910"/>
                  </a:lnTo>
                  <a:lnTo>
                    <a:pt x="350697" y="94894"/>
                  </a:lnTo>
                  <a:close/>
                </a:path>
                <a:path w="622300" h="140970">
                  <a:moveTo>
                    <a:pt x="351078" y="96774"/>
                  </a:moveTo>
                  <a:lnTo>
                    <a:pt x="351066" y="96977"/>
                  </a:lnTo>
                  <a:lnTo>
                    <a:pt x="351066" y="97256"/>
                  </a:lnTo>
                  <a:lnTo>
                    <a:pt x="351066" y="97485"/>
                  </a:lnTo>
                  <a:lnTo>
                    <a:pt x="351078" y="97282"/>
                  </a:lnTo>
                  <a:lnTo>
                    <a:pt x="351078" y="97015"/>
                  </a:lnTo>
                  <a:lnTo>
                    <a:pt x="351078" y="96774"/>
                  </a:lnTo>
                  <a:close/>
                </a:path>
                <a:path w="622300" h="140970">
                  <a:moveTo>
                    <a:pt x="352653" y="81991"/>
                  </a:moveTo>
                  <a:lnTo>
                    <a:pt x="352272" y="83362"/>
                  </a:lnTo>
                  <a:lnTo>
                    <a:pt x="352450" y="82994"/>
                  </a:lnTo>
                  <a:lnTo>
                    <a:pt x="352653" y="81991"/>
                  </a:lnTo>
                  <a:close/>
                </a:path>
                <a:path w="622300" h="140970">
                  <a:moveTo>
                    <a:pt x="353187" y="95021"/>
                  </a:moveTo>
                  <a:lnTo>
                    <a:pt x="352945" y="93370"/>
                  </a:lnTo>
                  <a:lnTo>
                    <a:pt x="352640" y="95656"/>
                  </a:lnTo>
                  <a:lnTo>
                    <a:pt x="353072" y="95529"/>
                  </a:lnTo>
                  <a:lnTo>
                    <a:pt x="353187" y="95021"/>
                  </a:lnTo>
                  <a:close/>
                </a:path>
                <a:path w="622300" h="140970">
                  <a:moveTo>
                    <a:pt x="355879" y="98310"/>
                  </a:moveTo>
                  <a:lnTo>
                    <a:pt x="355777" y="98882"/>
                  </a:lnTo>
                  <a:lnTo>
                    <a:pt x="355828" y="98679"/>
                  </a:lnTo>
                  <a:lnTo>
                    <a:pt x="355879" y="98336"/>
                  </a:lnTo>
                  <a:close/>
                </a:path>
                <a:path w="622300" h="140970">
                  <a:moveTo>
                    <a:pt x="356857" y="83527"/>
                  </a:moveTo>
                  <a:lnTo>
                    <a:pt x="356768" y="83388"/>
                  </a:lnTo>
                  <a:lnTo>
                    <a:pt x="356349" y="86296"/>
                  </a:lnTo>
                  <a:lnTo>
                    <a:pt x="356133" y="87579"/>
                  </a:lnTo>
                  <a:lnTo>
                    <a:pt x="356349" y="86372"/>
                  </a:lnTo>
                  <a:lnTo>
                    <a:pt x="356514" y="85813"/>
                  </a:lnTo>
                  <a:lnTo>
                    <a:pt x="356628" y="85598"/>
                  </a:lnTo>
                  <a:lnTo>
                    <a:pt x="356857" y="83527"/>
                  </a:lnTo>
                  <a:close/>
                </a:path>
                <a:path w="622300" h="140970">
                  <a:moveTo>
                    <a:pt x="357530" y="99847"/>
                  </a:moveTo>
                  <a:lnTo>
                    <a:pt x="357454" y="99974"/>
                  </a:lnTo>
                  <a:lnTo>
                    <a:pt x="357378" y="100812"/>
                  </a:lnTo>
                  <a:lnTo>
                    <a:pt x="357530" y="99847"/>
                  </a:lnTo>
                  <a:close/>
                </a:path>
                <a:path w="622300" h="140970">
                  <a:moveTo>
                    <a:pt x="357670" y="101625"/>
                  </a:moveTo>
                  <a:lnTo>
                    <a:pt x="357378" y="100812"/>
                  </a:lnTo>
                  <a:lnTo>
                    <a:pt x="357124" y="102260"/>
                  </a:lnTo>
                  <a:lnTo>
                    <a:pt x="357670" y="101625"/>
                  </a:lnTo>
                  <a:close/>
                </a:path>
                <a:path w="622300" h="140970">
                  <a:moveTo>
                    <a:pt x="357797" y="84632"/>
                  </a:moveTo>
                  <a:lnTo>
                    <a:pt x="357568" y="83464"/>
                  </a:lnTo>
                  <a:lnTo>
                    <a:pt x="357670" y="82829"/>
                  </a:lnTo>
                  <a:lnTo>
                    <a:pt x="357301" y="83820"/>
                  </a:lnTo>
                  <a:lnTo>
                    <a:pt x="357187" y="84074"/>
                  </a:lnTo>
                  <a:lnTo>
                    <a:pt x="357352" y="85102"/>
                  </a:lnTo>
                  <a:lnTo>
                    <a:pt x="357797" y="84632"/>
                  </a:lnTo>
                  <a:close/>
                </a:path>
                <a:path w="622300" h="140970">
                  <a:moveTo>
                    <a:pt x="358216" y="90271"/>
                  </a:moveTo>
                  <a:close/>
                </a:path>
                <a:path w="622300" h="140970">
                  <a:moveTo>
                    <a:pt x="358838" y="89941"/>
                  </a:moveTo>
                  <a:lnTo>
                    <a:pt x="358355" y="90195"/>
                  </a:lnTo>
                  <a:lnTo>
                    <a:pt x="358254" y="91122"/>
                  </a:lnTo>
                  <a:lnTo>
                    <a:pt x="358838" y="89941"/>
                  </a:lnTo>
                  <a:close/>
                </a:path>
                <a:path w="622300" h="140970">
                  <a:moveTo>
                    <a:pt x="359943" y="87503"/>
                  </a:moveTo>
                  <a:lnTo>
                    <a:pt x="359333" y="87083"/>
                  </a:lnTo>
                  <a:lnTo>
                    <a:pt x="359930" y="88036"/>
                  </a:lnTo>
                  <a:lnTo>
                    <a:pt x="359943" y="87503"/>
                  </a:lnTo>
                  <a:close/>
                </a:path>
                <a:path w="622300" h="140970">
                  <a:moveTo>
                    <a:pt x="360184" y="88544"/>
                  </a:moveTo>
                  <a:lnTo>
                    <a:pt x="359537" y="90576"/>
                  </a:lnTo>
                  <a:lnTo>
                    <a:pt x="359956" y="90068"/>
                  </a:lnTo>
                  <a:lnTo>
                    <a:pt x="360184" y="88544"/>
                  </a:lnTo>
                  <a:close/>
                </a:path>
                <a:path w="622300" h="140970">
                  <a:moveTo>
                    <a:pt x="360210" y="87680"/>
                  </a:moveTo>
                  <a:lnTo>
                    <a:pt x="360083" y="85280"/>
                  </a:lnTo>
                  <a:lnTo>
                    <a:pt x="359943" y="87503"/>
                  </a:lnTo>
                  <a:lnTo>
                    <a:pt x="360210" y="87680"/>
                  </a:lnTo>
                  <a:close/>
                </a:path>
                <a:path w="622300" h="140970">
                  <a:moveTo>
                    <a:pt x="360349" y="85128"/>
                  </a:moveTo>
                  <a:lnTo>
                    <a:pt x="359905" y="81622"/>
                  </a:lnTo>
                  <a:lnTo>
                    <a:pt x="360083" y="85280"/>
                  </a:lnTo>
                  <a:lnTo>
                    <a:pt x="360349" y="85128"/>
                  </a:lnTo>
                  <a:close/>
                </a:path>
                <a:path w="622300" h="140970">
                  <a:moveTo>
                    <a:pt x="361581" y="98945"/>
                  </a:moveTo>
                  <a:lnTo>
                    <a:pt x="361149" y="100698"/>
                  </a:lnTo>
                  <a:lnTo>
                    <a:pt x="361327" y="100977"/>
                  </a:lnTo>
                  <a:lnTo>
                    <a:pt x="361378" y="103035"/>
                  </a:lnTo>
                  <a:lnTo>
                    <a:pt x="361543" y="102743"/>
                  </a:lnTo>
                  <a:lnTo>
                    <a:pt x="361581" y="98945"/>
                  </a:lnTo>
                  <a:close/>
                </a:path>
                <a:path w="622300" h="140970">
                  <a:moveTo>
                    <a:pt x="361670" y="102539"/>
                  </a:moveTo>
                  <a:lnTo>
                    <a:pt x="361543" y="102743"/>
                  </a:lnTo>
                  <a:lnTo>
                    <a:pt x="361543" y="103124"/>
                  </a:lnTo>
                  <a:lnTo>
                    <a:pt x="361670" y="102539"/>
                  </a:lnTo>
                  <a:close/>
                </a:path>
                <a:path w="622300" h="140970">
                  <a:moveTo>
                    <a:pt x="361873" y="101574"/>
                  </a:moveTo>
                  <a:lnTo>
                    <a:pt x="361670" y="102539"/>
                  </a:lnTo>
                  <a:lnTo>
                    <a:pt x="361734" y="102412"/>
                  </a:lnTo>
                  <a:lnTo>
                    <a:pt x="361873" y="101574"/>
                  </a:lnTo>
                  <a:close/>
                </a:path>
                <a:path w="622300" h="140970">
                  <a:moveTo>
                    <a:pt x="362750" y="101346"/>
                  </a:moveTo>
                  <a:lnTo>
                    <a:pt x="362623" y="101384"/>
                  </a:lnTo>
                  <a:lnTo>
                    <a:pt x="362750" y="101346"/>
                  </a:lnTo>
                  <a:close/>
                </a:path>
                <a:path w="622300" h="140970">
                  <a:moveTo>
                    <a:pt x="363029" y="100101"/>
                  </a:moveTo>
                  <a:lnTo>
                    <a:pt x="362915" y="100838"/>
                  </a:lnTo>
                  <a:lnTo>
                    <a:pt x="362826" y="101193"/>
                  </a:lnTo>
                  <a:lnTo>
                    <a:pt x="362762" y="101346"/>
                  </a:lnTo>
                  <a:lnTo>
                    <a:pt x="362902" y="101206"/>
                  </a:lnTo>
                  <a:lnTo>
                    <a:pt x="362953" y="100761"/>
                  </a:lnTo>
                  <a:lnTo>
                    <a:pt x="363004" y="100355"/>
                  </a:lnTo>
                  <a:lnTo>
                    <a:pt x="363029" y="100101"/>
                  </a:lnTo>
                  <a:close/>
                </a:path>
                <a:path w="622300" h="140970">
                  <a:moveTo>
                    <a:pt x="363131" y="100876"/>
                  </a:moveTo>
                  <a:lnTo>
                    <a:pt x="362966" y="101117"/>
                  </a:lnTo>
                  <a:lnTo>
                    <a:pt x="362813" y="101739"/>
                  </a:lnTo>
                  <a:lnTo>
                    <a:pt x="362915" y="101587"/>
                  </a:lnTo>
                  <a:lnTo>
                    <a:pt x="363016" y="101282"/>
                  </a:lnTo>
                  <a:lnTo>
                    <a:pt x="363131" y="100876"/>
                  </a:lnTo>
                  <a:close/>
                </a:path>
                <a:path w="622300" h="140970">
                  <a:moveTo>
                    <a:pt x="363753" y="91719"/>
                  </a:moveTo>
                  <a:lnTo>
                    <a:pt x="363715" y="89306"/>
                  </a:lnTo>
                  <a:lnTo>
                    <a:pt x="363270" y="92989"/>
                  </a:lnTo>
                  <a:lnTo>
                    <a:pt x="363474" y="92100"/>
                  </a:lnTo>
                  <a:lnTo>
                    <a:pt x="363753" y="91719"/>
                  </a:lnTo>
                  <a:close/>
                </a:path>
                <a:path w="622300" h="140970">
                  <a:moveTo>
                    <a:pt x="363982" y="96926"/>
                  </a:moveTo>
                  <a:lnTo>
                    <a:pt x="363753" y="95402"/>
                  </a:lnTo>
                  <a:lnTo>
                    <a:pt x="363677" y="96697"/>
                  </a:lnTo>
                  <a:lnTo>
                    <a:pt x="363982" y="96926"/>
                  </a:lnTo>
                  <a:close/>
                </a:path>
                <a:path w="622300" h="140970">
                  <a:moveTo>
                    <a:pt x="364274" y="92227"/>
                  </a:moveTo>
                  <a:lnTo>
                    <a:pt x="363220" y="95656"/>
                  </a:lnTo>
                  <a:lnTo>
                    <a:pt x="363334" y="93497"/>
                  </a:lnTo>
                  <a:lnTo>
                    <a:pt x="363270" y="92989"/>
                  </a:lnTo>
                  <a:lnTo>
                    <a:pt x="363270" y="92354"/>
                  </a:lnTo>
                  <a:lnTo>
                    <a:pt x="363258" y="91719"/>
                  </a:lnTo>
                  <a:lnTo>
                    <a:pt x="363245" y="91084"/>
                  </a:lnTo>
                  <a:lnTo>
                    <a:pt x="363347" y="89814"/>
                  </a:lnTo>
                  <a:lnTo>
                    <a:pt x="362788" y="91084"/>
                  </a:lnTo>
                  <a:lnTo>
                    <a:pt x="362902" y="90563"/>
                  </a:lnTo>
                  <a:lnTo>
                    <a:pt x="363029" y="89433"/>
                  </a:lnTo>
                  <a:lnTo>
                    <a:pt x="363118" y="88036"/>
                  </a:lnTo>
                  <a:lnTo>
                    <a:pt x="363283" y="88671"/>
                  </a:lnTo>
                  <a:lnTo>
                    <a:pt x="363194" y="88036"/>
                  </a:lnTo>
                  <a:lnTo>
                    <a:pt x="362902" y="86004"/>
                  </a:lnTo>
                  <a:lnTo>
                    <a:pt x="361708" y="91719"/>
                  </a:lnTo>
                  <a:lnTo>
                    <a:pt x="361835" y="89052"/>
                  </a:lnTo>
                  <a:lnTo>
                    <a:pt x="361962" y="88163"/>
                  </a:lnTo>
                  <a:lnTo>
                    <a:pt x="360908" y="89306"/>
                  </a:lnTo>
                  <a:lnTo>
                    <a:pt x="360870" y="89649"/>
                  </a:lnTo>
                  <a:lnTo>
                    <a:pt x="361276" y="90830"/>
                  </a:lnTo>
                  <a:lnTo>
                    <a:pt x="361365" y="91592"/>
                  </a:lnTo>
                  <a:lnTo>
                    <a:pt x="360222" y="94894"/>
                  </a:lnTo>
                  <a:lnTo>
                    <a:pt x="360349" y="92989"/>
                  </a:lnTo>
                  <a:lnTo>
                    <a:pt x="360426" y="91846"/>
                  </a:lnTo>
                  <a:lnTo>
                    <a:pt x="360540" y="90195"/>
                  </a:lnTo>
                  <a:lnTo>
                    <a:pt x="360743" y="87020"/>
                  </a:lnTo>
                  <a:lnTo>
                    <a:pt x="360235" y="90195"/>
                  </a:lnTo>
                  <a:lnTo>
                    <a:pt x="360070" y="89941"/>
                  </a:lnTo>
                  <a:lnTo>
                    <a:pt x="359575" y="91846"/>
                  </a:lnTo>
                  <a:lnTo>
                    <a:pt x="359473" y="88925"/>
                  </a:lnTo>
                  <a:lnTo>
                    <a:pt x="358051" y="92989"/>
                  </a:lnTo>
                  <a:lnTo>
                    <a:pt x="358076" y="92735"/>
                  </a:lnTo>
                  <a:lnTo>
                    <a:pt x="358114" y="92354"/>
                  </a:lnTo>
                  <a:lnTo>
                    <a:pt x="358216" y="91465"/>
                  </a:lnTo>
                  <a:lnTo>
                    <a:pt x="358254" y="91122"/>
                  </a:lnTo>
                  <a:lnTo>
                    <a:pt x="358089" y="91465"/>
                  </a:lnTo>
                  <a:lnTo>
                    <a:pt x="358114" y="90322"/>
                  </a:lnTo>
                  <a:lnTo>
                    <a:pt x="358228" y="90068"/>
                  </a:lnTo>
                  <a:lnTo>
                    <a:pt x="358216" y="90271"/>
                  </a:lnTo>
                  <a:lnTo>
                    <a:pt x="358355" y="90195"/>
                  </a:lnTo>
                  <a:lnTo>
                    <a:pt x="358597" y="88036"/>
                  </a:lnTo>
                  <a:lnTo>
                    <a:pt x="358330" y="89306"/>
                  </a:lnTo>
                  <a:lnTo>
                    <a:pt x="358305" y="89446"/>
                  </a:lnTo>
                  <a:lnTo>
                    <a:pt x="358216" y="89814"/>
                  </a:lnTo>
                  <a:lnTo>
                    <a:pt x="358343" y="89052"/>
                  </a:lnTo>
                  <a:lnTo>
                    <a:pt x="358660" y="86004"/>
                  </a:lnTo>
                  <a:lnTo>
                    <a:pt x="357352" y="92354"/>
                  </a:lnTo>
                  <a:lnTo>
                    <a:pt x="357301" y="91338"/>
                  </a:lnTo>
                  <a:lnTo>
                    <a:pt x="357276" y="90703"/>
                  </a:lnTo>
                  <a:lnTo>
                    <a:pt x="357390" y="88925"/>
                  </a:lnTo>
                  <a:lnTo>
                    <a:pt x="357746" y="87020"/>
                  </a:lnTo>
                  <a:lnTo>
                    <a:pt x="357974" y="88544"/>
                  </a:lnTo>
                  <a:lnTo>
                    <a:pt x="357911" y="87020"/>
                  </a:lnTo>
                  <a:lnTo>
                    <a:pt x="357860" y="86004"/>
                  </a:lnTo>
                  <a:lnTo>
                    <a:pt x="356958" y="90703"/>
                  </a:lnTo>
                  <a:lnTo>
                    <a:pt x="356958" y="90576"/>
                  </a:lnTo>
                  <a:lnTo>
                    <a:pt x="356984" y="89687"/>
                  </a:lnTo>
                  <a:lnTo>
                    <a:pt x="356997" y="89433"/>
                  </a:lnTo>
                  <a:lnTo>
                    <a:pt x="357124" y="84861"/>
                  </a:lnTo>
                  <a:lnTo>
                    <a:pt x="356704" y="85496"/>
                  </a:lnTo>
                  <a:lnTo>
                    <a:pt x="356590" y="85877"/>
                  </a:lnTo>
                  <a:lnTo>
                    <a:pt x="356108" y="89433"/>
                  </a:lnTo>
                  <a:lnTo>
                    <a:pt x="355854" y="88290"/>
                  </a:lnTo>
                  <a:lnTo>
                    <a:pt x="355600" y="87147"/>
                  </a:lnTo>
                  <a:lnTo>
                    <a:pt x="354799" y="88290"/>
                  </a:lnTo>
                  <a:lnTo>
                    <a:pt x="354888" y="87782"/>
                  </a:lnTo>
                  <a:lnTo>
                    <a:pt x="355015" y="87020"/>
                  </a:lnTo>
                  <a:lnTo>
                    <a:pt x="353974" y="86093"/>
                  </a:lnTo>
                  <a:lnTo>
                    <a:pt x="353860" y="85915"/>
                  </a:lnTo>
                  <a:lnTo>
                    <a:pt x="353466" y="84607"/>
                  </a:lnTo>
                  <a:lnTo>
                    <a:pt x="352945" y="87782"/>
                  </a:lnTo>
                  <a:lnTo>
                    <a:pt x="352869" y="87655"/>
                  </a:lnTo>
                  <a:lnTo>
                    <a:pt x="352437" y="86893"/>
                  </a:lnTo>
                  <a:lnTo>
                    <a:pt x="351891" y="87655"/>
                  </a:lnTo>
                  <a:lnTo>
                    <a:pt x="352120" y="86004"/>
                  </a:lnTo>
                  <a:lnTo>
                    <a:pt x="352183" y="85623"/>
                  </a:lnTo>
                  <a:lnTo>
                    <a:pt x="352412" y="84480"/>
                  </a:lnTo>
                  <a:lnTo>
                    <a:pt x="352793" y="83464"/>
                  </a:lnTo>
                  <a:lnTo>
                    <a:pt x="352374" y="83464"/>
                  </a:lnTo>
                  <a:lnTo>
                    <a:pt x="352069" y="84734"/>
                  </a:lnTo>
                  <a:lnTo>
                    <a:pt x="351891" y="85242"/>
                  </a:lnTo>
                  <a:lnTo>
                    <a:pt x="351561" y="85623"/>
                  </a:lnTo>
                  <a:lnTo>
                    <a:pt x="352056" y="82829"/>
                  </a:lnTo>
                  <a:lnTo>
                    <a:pt x="351485" y="82956"/>
                  </a:lnTo>
                  <a:lnTo>
                    <a:pt x="350494" y="86004"/>
                  </a:lnTo>
                  <a:lnTo>
                    <a:pt x="350024" y="83972"/>
                  </a:lnTo>
                  <a:lnTo>
                    <a:pt x="349643" y="86512"/>
                  </a:lnTo>
                  <a:lnTo>
                    <a:pt x="349516" y="91592"/>
                  </a:lnTo>
                  <a:lnTo>
                    <a:pt x="348602" y="93116"/>
                  </a:lnTo>
                  <a:lnTo>
                    <a:pt x="348970" y="90068"/>
                  </a:lnTo>
                  <a:lnTo>
                    <a:pt x="348957" y="89814"/>
                  </a:lnTo>
                  <a:lnTo>
                    <a:pt x="349021" y="89649"/>
                  </a:lnTo>
                  <a:lnTo>
                    <a:pt x="348957" y="89801"/>
                  </a:lnTo>
                  <a:lnTo>
                    <a:pt x="348957" y="89052"/>
                  </a:lnTo>
                  <a:lnTo>
                    <a:pt x="349072" y="87020"/>
                  </a:lnTo>
                  <a:lnTo>
                    <a:pt x="349148" y="86512"/>
                  </a:lnTo>
                  <a:lnTo>
                    <a:pt x="348881" y="87020"/>
                  </a:lnTo>
                  <a:lnTo>
                    <a:pt x="349097" y="85750"/>
                  </a:lnTo>
                  <a:lnTo>
                    <a:pt x="349173" y="85369"/>
                  </a:lnTo>
                  <a:lnTo>
                    <a:pt x="349237" y="86385"/>
                  </a:lnTo>
                  <a:lnTo>
                    <a:pt x="349364" y="85750"/>
                  </a:lnTo>
                  <a:lnTo>
                    <a:pt x="349288" y="85242"/>
                  </a:lnTo>
                  <a:lnTo>
                    <a:pt x="349173" y="84861"/>
                  </a:lnTo>
                  <a:lnTo>
                    <a:pt x="349059" y="84099"/>
                  </a:lnTo>
                  <a:lnTo>
                    <a:pt x="349123" y="82321"/>
                  </a:lnTo>
                  <a:lnTo>
                    <a:pt x="348983" y="83464"/>
                  </a:lnTo>
                  <a:lnTo>
                    <a:pt x="348742" y="84988"/>
                  </a:lnTo>
                  <a:lnTo>
                    <a:pt x="348488" y="85242"/>
                  </a:lnTo>
                  <a:lnTo>
                    <a:pt x="347916" y="85369"/>
                  </a:lnTo>
                  <a:lnTo>
                    <a:pt x="348132" y="84607"/>
                  </a:lnTo>
                  <a:lnTo>
                    <a:pt x="348564" y="83083"/>
                  </a:lnTo>
                  <a:lnTo>
                    <a:pt x="348462" y="81686"/>
                  </a:lnTo>
                  <a:lnTo>
                    <a:pt x="348132" y="83083"/>
                  </a:lnTo>
                  <a:lnTo>
                    <a:pt x="347980" y="81559"/>
                  </a:lnTo>
                  <a:lnTo>
                    <a:pt x="347548" y="84607"/>
                  </a:lnTo>
                  <a:lnTo>
                    <a:pt x="347383" y="84607"/>
                  </a:lnTo>
                  <a:lnTo>
                    <a:pt x="347510" y="83591"/>
                  </a:lnTo>
                  <a:lnTo>
                    <a:pt x="347611" y="82321"/>
                  </a:lnTo>
                  <a:lnTo>
                    <a:pt x="347141" y="83591"/>
                  </a:lnTo>
                  <a:lnTo>
                    <a:pt x="346214" y="82448"/>
                  </a:lnTo>
                  <a:lnTo>
                    <a:pt x="346087" y="85737"/>
                  </a:lnTo>
                  <a:lnTo>
                    <a:pt x="346075" y="85877"/>
                  </a:lnTo>
                  <a:lnTo>
                    <a:pt x="346075" y="86080"/>
                  </a:lnTo>
                  <a:lnTo>
                    <a:pt x="344716" y="89052"/>
                  </a:lnTo>
                  <a:lnTo>
                    <a:pt x="344703" y="88925"/>
                  </a:lnTo>
                  <a:lnTo>
                    <a:pt x="344563" y="86893"/>
                  </a:lnTo>
                  <a:lnTo>
                    <a:pt x="344449" y="85369"/>
                  </a:lnTo>
                  <a:lnTo>
                    <a:pt x="344436" y="85242"/>
                  </a:lnTo>
                  <a:lnTo>
                    <a:pt x="344347" y="84099"/>
                  </a:lnTo>
                  <a:lnTo>
                    <a:pt x="343255" y="85242"/>
                  </a:lnTo>
                  <a:lnTo>
                    <a:pt x="343395" y="84226"/>
                  </a:lnTo>
                  <a:lnTo>
                    <a:pt x="342671" y="85369"/>
                  </a:lnTo>
                  <a:lnTo>
                    <a:pt x="342049" y="84734"/>
                  </a:lnTo>
                  <a:lnTo>
                    <a:pt x="341350" y="86893"/>
                  </a:lnTo>
                  <a:lnTo>
                    <a:pt x="341185" y="86893"/>
                  </a:lnTo>
                  <a:lnTo>
                    <a:pt x="341210" y="85623"/>
                  </a:lnTo>
                  <a:lnTo>
                    <a:pt x="341312" y="84480"/>
                  </a:lnTo>
                  <a:lnTo>
                    <a:pt x="341464" y="83718"/>
                  </a:lnTo>
                  <a:lnTo>
                    <a:pt x="340931" y="84480"/>
                  </a:lnTo>
                  <a:lnTo>
                    <a:pt x="340715" y="85623"/>
                  </a:lnTo>
                  <a:lnTo>
                    <a:pt x="340614" y="85115"/>
                  </a:lnTo>
                  <a:lnTo>
                    <a:pt x="340372" y="83972"/>
                  </a:lnTo>
                  <a:lnTo>
                    <a:pt x="340487" y="83464"/>
                  </a:lnTo>
                  <a:lnTo>
                    <a:pt x="340779" y="82702"/>
                  </a:lnTo>
                  <a:lnTo>
                    <a:pt x="340728" y="82423"/>
                  </a:lnTo>
                  <a:lnTo>
                    <a:pt x="340855" y="82499"/>
                  </a:lnTo>
                  <a:lnTo>
                    <a:pt x="340766" y="82118"/>
                  </a:lnTo>
                  <a:lnTo>
                    <a:pt x="340588" y="81686"/>
                  </a:lnTo>
                  <a:lnTo>
                    <a:pt x="340639" y="79908"/>
                  </a:lnTo>
                  <a:lnTo>
                    <a:pt x="339648" y="82702"/>
                  </a:lnTo>
                  <a:lnTo>
                    <a:pt x="339737" y="82321"/>
                  </a:lnTo>
                  <a:lnTo>
                    <a:pt x="340156" y="80289"/>
                  </a:lnTo>
                  <a:lnTo>
                    <a:pt x="340042" y="79781"/>
                  </a:lnTo>
                  <a:lnTo>
                    <a:pt x="339686" y="79273"/>
                  </a:lnTo>
                  <a:lnTo>
                    <a:pt x="339445" y="79781"/>
                  </a:lnTo>
                  <a:lnTo>
                    <a:pt x="339331" y="82067"/>
                  </a:lnTo>
                  <a:lnTo>
                    <a:pt x="339102" y="82321"/>
                  </a:lnTo>
                  <a:lnTo>
                    <a:pt x="338759" y="81940"/>
                  </a:lnTo>
                  <a:lnTo>
                    <a:pt x="338886" y="80479"/>
                  </a:lnTo>
                  <a:lnTo>
                    <a:pt x="339242" y="78511"/>
                  </a:lnTo>
                  <a:lnTo>
                    <a:pt x="339128" y="77241"/>
                  </a:lnTo>
                  <a:lnTo>
                    <a:pt x="338721" y="73939"/>
                  </a:lnTo>
                  <a:lnTo>
                    <a:pt x="336232" y="85115"/>
                  </a:lnTo>
                  <a:lnTo>
                    <a:pt x="336283" y="82575"/>
                  </a:lnTo>
                  <a:lnTo>
                    <a:pt x="336296" y="81622"/>
                  </a:lnTo>
                  <a:lnTo>
                    <a:pt x="336067" y="82575"/>
                  </a:lnTo>
                  <a:lnTo>
                    <a:pt x="335737" y="82194"/>
                  </a:lnTo>
                  <a:lnTo>
                    <a:pt x="335622" y="81940"/>
                  </a:lnTo>
                  <a:lnTo>
                    <a:pt x="335762" y="76987"/>
                  </a:lnTo>
                  <a:lnTo>
                    <a:pt x="335610" y="76987"/>
                  </a:lnTo>
                  <a:lnTo>
                    <a:pt x="335165" y="74955"/>
                  </a:lnTo>
                  <a:lnTo>
                    <a:pt x="334238" y="81940"/>
                  </a:lnTo>
                  <a:lnTo>
                    <a:pt x="333667" y="80543"/>
                  </a:lnTo>
                  <a:lnTo>
                    <a:pt x="333629" y="81178"/>
                  </a:lnTo>
                  <a:lnTo>
                    <a:pt x="333260" y="84607"/>
                  </a:lnTo>
                  <a:lnTo>
                    <a:pt x="333146" y="85115"/>
                  </a:lnTo>
                  <a:lnTo>
                    <a:pt x="332498" y="86131"/>
                  </a:lnTo>
                  <a:lnTo>
                    <a:pt x="332155" y="85750"/>
                  </a:lnTo>
                  <a:lnTo>
                    <a:pt x="332054" y="85496"/>
                  </a:lnTo>
                  <a:lnTo>
                    <a:pt x="332193" y="84226"/>
                  </a:lnTo>
                  <a:lnTo>
                    <a:pt x="332371" y="82702"/>
                  </a:lnTo>
                  <a:lnTo>
                    <a:pt x="332409" y="82321"/>
                  </a:lnTo>
                  <a:lnTo>
                    <a:pt x="332524" y="81305"/>
                  </a:lnTo>
                  <a:lnTo>
                    <a:pt x="332651" y="80670"/>
                  </a:lnTo>
                  <a:lnTo>
                    <a:pt x="333057" y="79908"/>
                  </a:lnTo>
                  <a:lnTo>
                    <a:pt x="333197" y="79781"/>
                  </a:lnTo>
                  <a:lnTo>
                    <a:pt x="333133" y="80594"/>
                  </a:lnTo>
                  <a:lnTo>
                    <a:pt x="333667" y="79781"/>
                  </a:lnTo>
                  <a:lnTo>
                    <a:pt x="333654" y="79654"/>
                  </a:lnTo>
                  <a:lnTo>
                    <a:pt x="333654" y="79527"/>
                  </a:lnTo>
                  <a:lnTo>
                    <a:pt x="333654" y="78384"/>
                  </a:lnTo>
                  <a:lnTo>
                    <a:pt x="333413" y="79527"/>
                  </a:lnTo>
                  <a:lnTo>
                    <a:pt x="333375" y="79019"/>
                  </a:lnTo>
                  <a:lnTo>
                    <a:pt x="333324" y="78257"/>
                  </a:lnTo>
                  <a:lnTo>
                    <a:pt x="332625" y="78257"/>
                  </a:lnTo>
                  <a:lnTo>
                    <a:pt x="332689" y="78638"/>
                  </a:lnTo>
                  <a:lnTo>
                    <a:pt x="332613" y="78384"/>
                  </a:lnTo>
                  <a:lnTo>
                    <a:pt x="332511" y="77749"/>
                  </a:lnTo>
                  <a:lnTo>
                    <a:pt x="332371" y="77114"/>
                  </a:lnTo>
                  <a:lnTo>
                    <a:pt x="331762" y="78765"/>
                  </a:lnTo>
                  <a:lnTo>
                    <a:pt x="331241" y="77495"/>
                  </a:lnTo>
                  <a:lnTo>
                    <a:pt x="331152" y="79654"/>
                  </a:lnTo>
                  <a:lnTo>
                    <a:pt x="330263" y="77914"/>
                  </a:lnTo>
                  <a:lnTo>
                    <a:pt x="330263" y="81940"/>
                  </a:lnTo>
                  <a:lnTo>
                    <a:pt x="329501" y="82321"/>
                  </a:lnTo>
                  <a:lnTo>
                    <a:pt x="329425" y="80924"/>
                  </a:lnTo>
                  <a:lnTo>
                    <a:pt x="329412" y="80797"/>
                  </a:lnTo>
                  <a:lnTo>
                    <a:pt x="329539" y="79997"/>
                  </a:lnTo>
                  <a:lnTo>
                    <a:pt x="329653" y="79654"/>
                  </a:lnTo>
                  <a:lnTo>
                    <a:pt x="329793" y="79273"/>
                  </a:lnTo>
                  <a:lnTo>
                    <a:pt x="330250" y="77927"/>
                  </a:lnTo>
                  <a:lnTo>
                    <a:pt x="329374" y="79273"/>
                  </a:lnTo>
                  <a:lnTo>
                    <a:pt x="329247" y="78638"/>
                  </a:lnTo>
                  <a:lnTo>
                    <a:pt x="329336" y="77368"/>
                  </a:lnTo>
                  <a:lnTo>
                    <a:pt x="330060" y="75082"/>
                  </a:lnTo>
                  <a:lnTo>
                    <a:pt x="329095" y="77368"/>
                  </a:lnTo>
                  <a:lnTo>
                    <a:pt x="329107" y="74828"/>
                  </a:lnTo>
                  <a:lnTo>
                    <a:pt x="329031" y="73177"/>
                  </a:lnTo>
                  <a:lnTo>
                    <a:pt x="328891" y="72923"/>
                  </a:lnTo>
                  <a:lnTo>
                    <a:pt x="328879" y="72669"/>
                  </a:lnTo>
                  <a:lnTo>
                    <a:pt x="329018" y="72415"/>
                  </a:lnTo>
                  <a:lnTo>
                    <a:pt x="328676" y="72415"/>
                  </a:lnTo>
                  <a:lnTo>
                    <a:pt x="328523" y="74828"/>
                  </a:lnTo>
                  <a:lnTo>
                    <a:pt x="328396" y="74447"/>
                  </a:lnTo>
                  <a:lnTo>
                    <a:pt x="328231" y="74320"/>
                  </a:lnTo>
                  <a:lnTo>
                    <a:pt x="328371" y="73304"/>
                  </a:lnTo>
                  <a:lnTo>
                    <a:pt x="327977" y="74828"/>
                  </a:lnTo>
                  <a:lnTo>
                    <a:pt x="327863" y="77749"/>
                  </a:lnTo>
                  <a:lnTo>
                    <a:pt x="327228" y="79654"/>
                  </a:lnTo>
                  <a:lnTo>
                    <a:pt x="327152" y="78511"/>
                  </a:lnTo>
                  <a:lnTo>
                    <a:pt x="326250" y="80797"/>
                  </a:lnTo>
                  <a:lnTo>
                    <a:pt x="326504" y="78638"/>
                  </a:lnTo>
                  <a:lnTo>
                    <a:pt x="326618" y="77622"/>
                  </a:lnTo>
                  <a:lnTo>
                    <a:pt x="326631" y="77495"/>
                  </a:lnTo>
                  <a:lnTo>
                    <a:pt x="327101" y="78397"/>
                  </a:lnTo>
                  <a:lnTo>
                    <a:pt x="327152" y="78257"/>
                  </a:lnTo>
                  <a:lnTo>
                    <a:pt x="327152" y="78511"/>
                  </a:lnTo>
                  <a:lnTo>
                    <a:pt x="327279" y="78765"/>
                  </a:lnTo>
                  <a:lnTo>
                    <a:pt x="327253" y="78257"/>
                  </a:lnTo>
                  <a:lnTo>
                    <a:pt x="327215" y="77495"/>
                  </a:lnTo>
                  <a:lnTo>
                    <a:pt x="327152" y="76479"/>
                  </a:lnTo>
                  <a:lnTo>
                    <a:pt x="327012" y="74193"/>
                  </a:lnTo>
                  <a:lnTo>
                    <a:pt x="327266" y="74066"/>
                  </a:lnTo>
                  <a:lnTo>
                    <a:pt x="327367" y="73177"/>
                  </a:lnTo>
                  <a:lnTo>
                    <a:pt x="327456" y="72923"/>
                  </a:lnTo>
                  <a:lnTo>
                    <a:pt x="327342" y="71526"/>
                  </a:lnTo>
                  <a:lnTo>
                    <a:pt x="327139" y="69875"/>
                  </a:lnTo>
                  <a:lnTo>
                    <a:pt x="326618" y="76479"/>
                  </a:lnTo>
                  <a:lnTo>
                    <a:pt x="325818" y="76352"/>
                  </a:lnTo>
                  <a:lnTo>
                    <a:pt x="326059" y="75082"/>
                  </a:lnTo>
                  <a:lnTo>
                    <a:pt x="326161" y="73710"/>
                  </a:lnTo>
                  <a:lnTo>
                    <a:pt x="325742" y="75844"/>
                  </a:lnTo>
                  <a:lnTo>
                    <a:pt x="325615" y="76352"/>
                  </a:lnTo>
                  <a:lnTo>
                    <a:pt x="325158" y="77622"/>
                  </a:lnTo>
                  <a:lnTo>
                    <a:pt x="324853" y="76098"/>
                  </a:lnTo>
                  <a:lnTo>
                    <a:pt x="324446" y="78638"/>
                  </a:lnTo>
                  <a:lnTo>
                    <a:pt x="324205" y="78384"/>
                  </a:lnTo>
                  <a:lnTo>
                    <a:pt x="324281" y="78638"/>
                  </a:lnTo>
                  <a:lnTo>
                    <a:pt x="324383" y="79273"/>
                  </a:lnTo>
                  <a:lnTo>
                    <a:pt x="324053" y="80924"/>
                  </a:lnTo>
                  <a:lnTo>
                    <a:pt x="323824" y="80670"/>
                  </a:lnTo>
                  <a:lnTo>
                    <a:pt x="323380" y="81178"/>
                  </a:lnTo>
                  <a:lnTo>
                    <a:pt x="322948" y="82702"/>
                  </a:lnTo>
                  <a:lnTo>
                    <a:pt x="323011" y="81686"/>
                  </a:lnTo>
                  <a:lnTo>
                    <a:pt x="323253" y="78130"/>
                  </a:lnTo>
                  <a:lnTo>
                    <a:pt x="323392" y="76098"/>
                  </a:lnTo>
                  <a:lnTo>
                    <a:pt x="322516" y="78130"/>
                  </a:lnTo>
                  <a:lnTo>
                    <a:pt x="322491" y="77749"/>
                  </a:lnTo>
                  <a:lnTo>
                    <a:pt x="322605" y="76225"/>
                  </a:lnTo>
                  <a:lnTo>
                    <a:pt x="322732" y="75717"/>
                  </a:lnTo>
                  <a:lnTo>
                    <a:pt x="322961" y="74828"/>
                  </a:lnTo>
                  <a:lnTo>
                    <a:pt x="322884" y="73812"/>
                  </a:lnTo>
                  <a:lnTo>
                    <a:pt x="322046" y="75793"/>
                  </a:lnTo>
                  <a:lnTo>
                    <a:pt x="321906" y="76288"/>
                  </a:lnTo>
                  <a:lnTo>
                    <a:pt x="321906" y="78384"/>
                  </a:lnTo>
                  <a:lnTo>
                    <a:pt x="321437" y="79819"/>
                  </a:lnTo>
                  <a:lnTo>
                    <a:pt x="321310" y="81686"/>
                  </a:lnTo>
                  <a:lnTo>
                    <a:pt x="321322" y="80162"/>
                  </a:lnTo>
                  <a:lnTo>
                    <a:pt x="321360" y="79273"/>
                  </a:lnTo>
                  <a:lnTo>
                    <a:pt x="321373" y="78892"/>
                  </a:lnTo>
                  <a:lnTo>
                    <a:pt x="321322" y="79019"/>
                  </a:lnTo>
                  <a:lnTo>
                    <a:pt x="321386" y="77876"/>
                  </a:lnTo>
                  <a:lnTo>
                    <a:pt x="321373" y="78892"/>
                  </a:lnTo>
                  <a:lnTo>
                    <a:pt x="321754" y="77876"/>
                  </a:lnTo>
                  <a:lnTo>
                    <a:pt x="321805" y="77749"/>
                  </a:lnTo>
                  <a:lnTo>
                    <a:pt x="321906" y="78384"/>
                  </a:lnTo>
                  <a:lnTo>
                    <a:pt x="321906" y="76288"/>
                  </a:lnTo>
                  <a:lnTo>
                    <a:pt x="320903" y="79273"/>
                  </a:lnTo>
                  <a:lnTo>
                    <a:pt x="321068" y="79273"/>
                  </a:lnTo>
                  <a:lnTo>
                    <a:pt x="320103" y="83718"/>
                  </a:lnTo>
                  <a:lnTo>
                    <a:pt x="320078" y="83337"/>
                  </a:lnTo>
                  <a:lnTo>
                    <a:pt x="320065" y="82956"/>
                  </a:lnTo>
                  <a:lnTo>
                    <a:pt x="320027" y="82321"/>
                  </a:lnTo>
                  <a:lnTo>
                    <a:pt x="320014" y="82194"/>
                  </a:lnTo>
                  <a:lnTo>
                    <a:pt x="319963" y="81178"/>
                  </a:lnTo>
                  <a:lnTo>
                    <a:pt x="320141" y="79781"/>
                  </a:lnTo>
                  <a:lnTo>
                    <a:pt x="320421" y="77876"/>
                  </a:lnTo>
                  <a:lnTo>
                    <a:pt x="320763" y="75590"/>
                  </a:lnTo>
                  <a:lnTo>
                    <a:pt x="320687" y="73685"/>
                  </a:lnTo>
                  <a:lnTo>
                    <a:pt x="320484" y="72161"/>
                  </a:lnTo>
                  <a:lnTo>
                    <a:pt x="319024" y="77876"/>
                  </a:lnTo>
                  <a:lnTo>
                    <a:pt x="318236" y="76225"/>
                  </a:lnTo>
                  <a:lnTo>
                    <a:pt x="318300" y="77876"/>
                  </a:lnTo>
                  <a:lnTo>
                    <a:pt x="317919" y="79781"/>
                  </a:lnTo>
                  <a:lnTo>
                    <a:pt x="317817" y="78511"/>
                  </a:lnTo>
                  <a:lnTo>
                    <a:pt x="317741" y="77622"/>
                  </a:lnTo>
                  <a:lnTo>
                    <a:pt x="317271" y="78511"/>
                  </a:lnTo>
                  <a:lnTo>
                    <a:pt x="317309" y="78257"/>
                  </a:lnTo>
                  <a:lnTo>
                    <a:pt x="317563" y="76733"/>
                  </a:lnTo>
                  <a:lnTo>
                    <a:pt x="317538" y="75971"/>
                  </a:lnTo>
                  <a:lnTo>
                    <a:pt x="317550" y="74447"/>
                  </a:lnTo>
                  <a:lnTo>
                    <a:pt x="317347" y="75971"/>
                  </a:lnTo>
                  <a:lnTo>
                    <a:pt x="316839" y="74193"/>
                  </a:lnTo>
                  <a:lnTo>
                    <a:pt x="316153" y="78257"/>
                  </a:lnTo>
                  <a:lnTo>
                    <a:pt x="316090" y="75463"/>
                  </a:lnTo>
                  <a:lnTo>
                    <a:pt x="315442" y="74193"/>
                  </a:lnTo>
                  <a:lnTo>
                    <a:pt x="314312" y="81178"/>
                  </a:lnTo>
                  <a:lnTo>
                    <a:pt x="313728" y="80416"/>
                  </a:lnTo>
                  <a:lnTo>
                    <a:pt x="313766" y="79781"/>
                  </a:lnTo>
                  <a:lnTo>
                    <a:pt x="314032" y="78765"/>
                  </a:lnTo>
                  <a:lnTo>
                    <a:pt x="314134" y="78384"/>
                  </a:lnTo>
                  <a:lnTo>
                    <a:pt x="314236" y="76225"/>
                  </a:lnTo>
                  <a:lnTo>
                    <a:pt x="314299" y="76098"/>
                  </a:lnTo>
                  <a:lnTo>
                    <a:pt x="314820" y="75082"/>
                  </a:lnTo>
                  <a:lnTo>
                    <a:pt x="314553" y="75082"/>
                  </a:lnTo>
                  <a:lnTo>
                    <a:pt x="314375" y="74701"/>
                  </a:lnTo>
                  <a:lnTo>
                    <a:pt x="314159" y="76098"/>
                  </a:lnTo>
                  <a:lnTo>
                    <a:pt x="314198" y="74828"/>
                  </a:lnTo>
                  <a:lnTo>
                    <a:pt x="313029" y="78765"/>
                  </a:lnTo>
                  <a:lnTo>
                    <a:pt x="313080" y="76733"/>
                  </a:lnTo>
                  <a:lnTo>
                    <a:pt x="312839" y="77622"/>
                  </a:lnTo>
                  <a:lnTo>
                    <a:pt x="312483" y="79781"/>
                  </a:lnTo>
                  <a:lnTo>
                    <a:pt x="312216" y="79527"/>
                  </a:lnTo>
                  <a:lnTo>
                    <a:pt x="311708" y="79908"/>
                  </a:lnTo>
                  <a:lnTo>
                    <a:pt x="311632" y="82194"/>
                  </a:lnTo>
                  <a:lnTo>
                    <a:pt x="311772" y="75590"/>
                  </a:lnTo>
                  <a:lnTo>
                    <a:pt x="309321" y="82321"/>
                  </a:lnTo>
                  <a:lnTo>
                    <a:pt x="309410" y="77876"/>
                  </a:lnTo>
                  <a:lnTo>
                    <a:pt x="309435" y="76733"/>
                  </a:lnTo>
                  <a:lnTo>
                    <a:pt x="308762" y="77241"/>
                  </a:lnTo>
                  <a:lnTo>
                    <a:pt x="307975" y="77876"/>
                  </a:lnTo>
                  <a:lnTo>
                    <a:pt x="307441" y="77876"/>
                  </a:lnTo>
                  <a:lnTo>
                    <a:pt x="307594" y="76898"/>
                  </a:lnTo>
                  <a:lnTo>
                    <a:pt x="307657" y="77114"/>
                  </a:lnTo>
                  <a:lnTo>
                    <a:pt x="307606" y="76860"/>
                  </a:lnTo>
                  <a:lnTo>
                    <a:pt x="307238" y="75082"/>
                  </a:lnTo>
                  <a:lnTo>
                    <a:pt x="306349" y="82956"/>
                  </a:lnTo>
                  <a:lnTo>
                    <a:pt x="306184" y="82194"/>
                  </a:lnTo>
                  <a:lnTo>
                    <a:pt x="305904" y="80924"/>
                  </a:lnTo>
                  <a:lnTo>
                    <a:pt x="305904" y="78384"/>
                  </a:lnTo>
                  <a:lnTo>
                    <a:pt x="305930" y="77241"/>
                  </a:lnTo>
                  <a:lnTo>
                    <a:pt x="306539" y="78892"/>
                  </a:lnTo>
                  <a:lnTo>
                    <a:pt x="306514" y="77241"/>
                  </a:lnTo>
                  <a:lnTo>
                    <a:pt x="307365" y="70891"/>
                  </a:lnTo>
                  <a:lnTo>
                    <a:pt x="305358" y="78384"/>
                  </a:lnTo>
                  <a:lnTo>
                    <a:pt x="305384" y="76479"/>
                  </a:lnTo>
                  <a:lnTo>
                    <a:pt x="305460" y="74320"/>
                  </a:lnTo>
                  <a:lnTo>
                    <a:pt x="305511" y="71653"/>
                  </a:lnTo>
                  <a:lnTo>
                    <a:pt x="304190" y="76479"/>
                  </a:lnTo>
                  <a:lnTo>
                    <a:pt x="303707" y="75971"/>
                  </a:lnTo>
                  <a:lnTo>
                    <a:pt x="303745" y="74828"/>
                  </a:lnTo>
                  <a:lnTo>
                    <a:pt x="302831" y="77876"/>
                  </a:lnTo>
                  <a:lnTo>
                    <a:pt x="302729" y="78168"/>
                  </a:lnTo>
                  <a:lnTo>
                    <a:pt x="301244" y="79654"/>
                  </a:lnTo>
                  <a:lnTo>
                    <a:pt x="301142" y="80289"/>
                  </a:lnTo>
                  <a:lnTo>
                    <a:pt x="300431" y="80924"/>
                  </a:lnTo>
                  <a:lnTo>
                    <a:pt x="300316" y="78638"/>
                  </a:lnTo>
                  <a:lnTo>
                    <a:pt x="300329" y="77368"/>
                  </a:lnTo>
                  <a:lnTo>
                    <a:pt x="300609" y="75336"/>
                  </a:lnTo>
                  <a:lnTo>
                    <a:pt x="301180" y="75209"/>
                  </a:lnTo>
                  <a:lnTo>
                    <a:pt x="301447" y="71526"/>
                  </a:lnTo>
                  <a:lnTo>
                    <a:pt x="300443" y="75209"/>
                  </a:lnTo>
                  <a:lnTo>
                    <a:pt x="300329" y="74828"/>
                  </a:lnTo>
                  <a:lnTo>
                    <a:pt x="300405" y="73685"/>
                  </a:lnTo>
                  <a:lnTo>
                    <a:pt x="300532" y="72923"/>
                  </a:lnTo>
                  <a:lnTo>
                    <a:pt x="299605" y="73304"/>
                  </a:lnTo>
                  <a:lnTo>
                    <a:pt x="298970" y="77368"/>
                  </a:lnTo>
                  <a:lnTo>
                    <a:pt x="298107" y="76987"/>
                  </a:lnTo>
                  <a:lnTo>
                    <a:pt x="297980" y="78384"/>
                  </a:lnTo>
                  <a:lnTo>
                    <a:pt x="296913" y="82194"/>
                  </a:lnTo>
                  <a:lnTo>
                    <a:pt x="297116" y="80924"/>
                  </a:lnTo>
                  <a:lnTo>
                    <a:pt x="297281" y="79908"/>
                  </a:lnTo>
                  <a:lnTo>
                    <a:pt x="297319" y="79654"/>
                  </a:lnTo>
                  <a:lnTo>
                    <a:pt x="297408" y="79146"/>
                  </a:lnTo>
                  <a:lnTo>
                    <a:pt x="297472" y="78765"/>
                  </a:lnTo>
                  <a:lnTo>
                    <a:pt x="297942" y="75844"/>
                  </a:lnTo>
                  <a:lnTo>
                    <a:pt x="296989" y="78765"/>
                  </a:lnTo>
                  <a:lnTo>
                    <a:pt x="297459" y="74701"/>
                  </a:lnTo>
                  <a:lnTo>
                    <a:pt x="296989" y="75590"/>
                  </a:lnTo>
                  <a:lnTo>
                    <a:pt x="295681" y="78536"/>
                  </a:lnTo>
                  <a:lnTo>
                    <a:pt x="295008" y="79146"/>
                  </a:lnTo>
                  <a:lnTo>
                    <a:pt x="295033" y="79019"/>
                  </a:lnTo>
                  <a:lnTo>
                    <a:pt x="295389" y="77749"/>
                  </a:lnTo>
                  <a:lnTo>
                    <a:pt x="294678" y="79019"/>
                  </a:lnTo>
                  <a:lnTo>
                    <a:pt x="294055" y="78892"/>
                  </a:lnTo>
                  <a:lnTo>
                    <a:pt x="294081" y="78638"/>
                  </a:lnTo>
                  <a:lnTo>
                    <a:pt x="294208" y="77876"/>
                  </a:lnTo>
                  <a:lnTo>
                    <a:pt x="294297" y="77368"/>
                  </a:lnTo>
                  <a:lnTo>
                    <a:pt x="294424" y="76606"/>
                  </a:lnTo>
                  <a:lnTo>
                    <a:pt x="295363" y="71018"/>
                  </a:lnTo>
                  <a:lnTo>
                    <a:pt x="292658" y="76606"/>
                  </a:lnTo>
                  <a:lnTo>
                    <a:pt x="292709" y="75844"/>
                  </a:lnTo>
                  <a:lnTo>
                    <a:pt x="292747" y="75336"/>
                  </a:lnTo>
                  <a:lnTo>
                    <a:pt x="292912" y="73177"/>
                  </a:lnTo>
                  <a:lnTo>
                    <a:pt x="293128" y="70383"/>
                  </a:lnTo>
                  <a:lnTo>
                    <a:pt x="291541" y="73177"/>
                  </a:lnTo>
                  <a:lnTo>
                    <a:pt x="291058" y="68859"/>
                  </a:lnTo>
                  <a:lnTo>
                    <a:pt x="289636" y="69113"/>
                  </a:lnTo>
                  <a:lnTo>
                    <a:pt x="289166" y="75336"/>
                  </a:lnTo>
                  <a:lnTo>
                    <a:pt x="289191" y="70827"/>
                  </a:lnTo>
                  <a:lnTo>
                    <a:pt x="289217" y="69240"/>
                  </a:lnTo>
                  <a:lnTo>
                    <a:pt x="289077" y="70180"/>
                  </a:lnTo>
                  <a:lnTo>
                    <a:pt x="288912" y="69062"/>
                  </a:lnTo>
                  <a:lnTo>
                    <a:pt x="288925" y="71259"/>
                  </a:lnTo>
                  <a:lnTo>
                    <a:pt x="288861" y="71755"/>
                  </a:lnTo>
                  <a:lnTo>
                    <a:pt x="288328" y="75590"/>
                  </a:lnTo>
                  <a:lnTo>
                    <a:pt x="287959" y="75844"/>
                  </a:lnTo>
                  <a:lnTo>
                    <a:pt x="287909" y="75463"/>
                  </a:lnTo>
                  <a:lnTo>
                    <a:pt x="287832" y="74828"/>
                  </a:lnTo>
                  <a:lnTo>
                    <a:pt x="287642" y="72669"/>
                  </a:lnTo>
                  <a:lnTo>
                    <a:pt x="287604" y="69621"/>
                  </a:lnTo>
                  <a:lnTo>
                    <a:pt x="288048" y="70129"/>
                  </a:lnTo>
                  <a:lnTo>
                    <a:pt x="288112" y="69621"/>
                  </a:lnTo>
                  <a:lnTo>
                    <a:pt x="288239" y="68605"/>
                  </a:lnTo>
                  <a:lnTo>
                    <a:pt x="287629" y="68097"/>
                  </a:lnTo>
                  <a:lnTo>
                    <a:pt x="287896" y="67335"/>
                  </a:lnTo>
                  <a:lnTo>
                    <a:pt x="288315" y="66065"/>
                  </a:lnTo>
                  <a:lnTo>
                    <a:pt x="288175" y="64160"/>
                  </a:lnTo>
                  <a:lnTo>
                    <a:pt x="287972" y="65938"/>
                  </a:lnTo>
                  <a:lnTo>
                    <a:pt x="287845" y="66573"/>
                  </a:lnTo>
                  <a:lnTo>
                    <a:pt x="287426" y="67335"/>
                  </a:lnTo>
                  <a:lnTo>
                    <a:pt x="287197" y="66446"/>
                  </a:lnTo>
                  <a:lnTo>
                    <a:pt x="287210" y="69621"/>
                  </a:lnTo>
                  <a:lnTo>
                    <a:pt x="285800" y="72669"/>
                  </a:lnTo>
                  <a:lnTo>
                    <a:pt x="285902" y="72034"/>
                  </a:lnTo>
                  <a:lnTo>
                    <a:pt x="286258" y="70002"/>
                  </a:lnTo>
                  <a:lnTo>
                    <a:pt x="286740" y="67208"/>
                  </a:lnTo>
                  <a:lnTo>
                    <a:pt x="287286" y="64033"/>
                  </a:lnTo>
                  <a:lnTo>
                    <a:pt x="285813" y="67208"/>
                  </a:lnTo>
                  <a:lnTo>
                    <a:pt x="286092" y="66319"/>
                  </a:lnTo>
                  <a:lnTo>
                    <a:pt x="286423" y="65303"/>
                  </a:lnTo>
                  <a:lnTo>
                    <a:pt x="285750" y="66319"/>
                  </a:lnTo>
                  <a:lnTo>
                    <a:pt x="284607" y="64922"/>
                  </a:lnTo>
                  <a:lnTo>
                    <a:pt x="283324" y="70002"/>
                  </a:lnTo>
                  <a:lnTo>
                    <a:pt x="283514" y="67462"/>
                  </a:lnTo>
                  <a:lnTo>
                    <a:pt x="283794" y="67081"/>
                  </a:lnTo>
                  <a:lnTo>
                    <a:pt x="282752" y="66065"/>
                  </a:lnTo>
                  <a:lnTo>
                    <a:pt x="280327" y="72034"/>
                  </a:lnTo>
                  <a:lnTo>
                    <a:pt x="280301" y="71780"/>
                  </a:lnTo>
                  <a:lnTo>
                    <a:pt x="280085" y="70129"/>
                  </a:lnTo>
                  <a:lnTo>
                    <a:pt x="279984" y="69240"/>
                  </a:lnTo>
                  <a:lnTo>
                    <a:pt x="280085" y="67970"/>
                  </a:lnTo>
                  <a:lnTo>
                    <a:pt x="280250" y="67208"/>
                  </a:lnTo>
                  <a:lnTo>
                    <a:pt x="279958" y="67716"/>
                  </a:lnTo>
                  <a:lnTo>
                    <a:pt x="279400" y="70129"/>
                  </a:lnTo>
                  <a:lnTo>
                    <a:pt x="279387" y="69494"/>
                  </a:lnTo>
                  <a:lnTo>
                    <a:pt x="279476" y="67970"/>
                  </a:lnTo>
                  <a:lnTo>
                    <a:pt x="279590" y="67462"/>
                  </a:lnTo>
                  <a:lnTo>
                    <a:pt x="279615" y="66827"/>
                  </a:lnTo>
                  <a:lnTo>
                    <a:pt x="278599" y="69494"/>
                  </a:lnTo>
                  <a:lnTo>
                    <a:pt x="278485" y="68605"/>
                  </a:lnTo>
                  <a:lnTo>
                    <a:pt x="278587" y="68097"/>
                  </a:lnTo>
                  <a:lnTo>
                    <a:pt x="278942" y="66954"/>
                  </a:lnTo>
                  <a:lnTo>
                    <a:pt x="278841" y="66446"/>
                  </a:lnTo>
                  <a:lnTo>
                    <a:pt x="278168" y="64668"/>
                  </a:lnTo>
                  <a:lnTo>
                    <a:pt x="276555" y="70764"/>
                  </a:lnTo>
                  <a:lnTo>
                    <a:pt x="275424" y="71780"/>
                  </a:lnTo>
                  <a:lnTo>
                    <a:pt x="275564" y="70891"/>
                  </a:lnTo>
                  <a:lnTo>
                    <a:pt x="275602" y="70637"/>
                  </a:lnTo>
                  <a:lnTo>
                    <a:pt x="275844" y="69113"/>
                  </a:lnTo>
                  <a:lnTo>
                    <a:pt x="276059" y="67716"/>
                  </a:lnTo>
                  <a:lnTo>
                    <a:pt x="275983" y="66827"/>
                  </a:lnTo>
                  <a:lnTo>
                    <a:pt x="275259" y="65049"/>
                  </a:lnTo>
                  <a:lnTo>
                    <a:pt x="275259" y="64033"/>
                  </a:lnTo>
                  <a:lnTo>
                    <a:pt x="274015" y="63271"/>
                  </a:lnTo>
                  <a:lnTo>
                    <a:pt x="272402" y="67462"/>
                  </a:lnTo>
                  <a:lnTo>
                    <a:pt x="270865" y="69113"/>
                  </a:lnTo>
                  <a:lnTo>
                    <a:pt x="270878" y="67589"/>
                  </a:lnTo>
                  <a:lnTo>
                    <a:pt x="270878" y="66700"/>
                  </a:lnTo>
                  <a:lnTo>
                    <a:pt x="270903" y="64033"/>
                  </a:lnTo>
                  <a:lnTo>
                    <a:pt x="268605" y="66700"/>
                  </a:lnTo>
                  <a:lnTo>
                    <a:pt x="267804" y="63652"/>
                  </a:lnTo>
                  <a:lnTo>
                    <a:pt x="267843" y="64668"/>
                  </a:lnTo>
                  <a:lnTo>
                    <a:pt x="267208" y="67208"/>
                  </a:lnTo>
                  <a:lnTo>
                    <a:pt x="266915" y="67589"/>
                  </a:lnTo>
                  <a:lnTo>
                    <a:pt x="266776" y="66700"/>
                  </a:lnTo>
                  <a:lnTo>
                    <a:pt x="265595" y="70637"/>
                  </a:lnTo>
                  <a:lnTo>
                    <a:pt x="265696" y="70129"/>
                  </a:lnTo>
                  <a:lnTo>
                    <a:pt x="265849" y="69240"/>
                  </a:lnTo>
                  <a:lnTo>
                    <a:pt x="265938" y="68732"/>
                  </a:lnTo>
                  <a:lnTo>
                    <a:pt x="266319" y="66573"/>
                  </a:lnTo>
                  <a:lnTo>
                    <a:pt x="266750" y="63525"/>
                  </a:lnTo>
                  <a:lnTo>
                    <a:pt x="266865" y="62509"/>
                  </a:lnTo>
                  <a:lnTo>
                    <a:pt x="266090" y="63525"/>
                  </a:lnTo>
                  <a:lnTo>
                    <a:pt x="265645" y="63271"/>
                  </a:lnTo>
                  <a:lnTo>
                    <a:pt x="264680" y="68732"/>
                  </a:lnTo>
                  <a:lnTo>
                    <a:pt x="264325" y="66573"/>
                  </a:lnTo>
                  <a:lnTo>
                    <a:pt x="264147" y="65557"/>
                  </a:lnTo>
                  <a:lnTo>
                    <a:pt x="262940" y="66065"/>
                  </a:lnTo>
                  <a:lnTo>
                    <a:pt x="261810" y="66573"/>
                  </a:lnTo>
                  <a:lnTo>
                    <a:pt x="261658" y="65303"/>
                  </a:lnTo>
                  <a:lnTo>
                    <a:pt x="261010" y="65303"/>
                  </a:lnTo>
                  <a:lnTo>
                    <a:pt x="260591" y="65303"/>
                  </a:lnTo>
                  <a:lnTo>
                    <a:pt x="260121" y="66573"/>
                  </a:lnTo>
                  <a:lnTo>
                    <a:pt x="260591" y="63779"/>
                  </a:lnTo>
                  <a:lnTo>
                    <a:pt x="260515" y="63525"/>
                  </a:lnTo>
                  <a:lnTo>
                    <a:pt x="259994" y="62890"/>
                  </a:lnTo>
                  <a:lnTo>
                    <a:pt x="259575" y="62382"/>
                  </a:lnTo>
                  <a:lnTo>
                    <a:pt x="258457" y="62890"/>
                  </a:lnTo>
                  <a:lnTo>
                    <a:pt x="259016" y="60731"/>
                  </a:lnTo>
                  <a:lnTo>
                    <a:pt x="258483" y="60477"/>
                  </a:lnTo>
                  <a:lnTo>
                    <a:pt x="256908" y="69113"/>
                  </a:lnTo>
                  <a:lnTo>
                    <a:pt x="256349" y="69240"/>
                  </a:lnTo>
                  <a:lnTo>
                    <a:pt x="256374" y="69113"/>
                  </a:lnTo>
                  <a:lnTo>
                    <a:pt x="256705" y="66446"/>
                  </a:lnTo>
                  <a:lnTo>
                    <a:pt x="256857" y="65303"/>
                  </a:lnTo>
                  <a:lnTo>
                    <a:pt x="256921" y="64795"/>
                  </a:lnTo>
                  <a:lnTo>
                    <a:pt x="255917" y="64795"/>
                  </a:lnTo>
                  <a:lnTo>
                    <a:pt x="255892" y="64541"/>
                  </a:lnTo>
                  <a:lnTo>
                    <a:pt x="255562" y="60731"/>
                  </a:lnTo>
                  <a:lnTo>
                    <a:pt x="253923" y="64541"/>
                  </a:lnTo>
                  <a:lnTo>
                    <a:pt x="254279" y="62636"/>
                  </a:lnTo>
                  <a:lnTo>
                    <a:pt x="254469" y="62509"/>
                  </a:lnTo>
                  <a:lnTo>
                    <a:pt x="254025" y="62382"/>
                  </a:lnTo>
                  <a:lnTo>
                    <a:pt x="253746" y="61366"/>
                  </a:lnTo>
                  <a:lnTo>
                    <a:pt x="253161" y="59334"/>
                  </a:lnTo>
                  <a:lnTo>
                    <a:pt x="252844" y="61658"/>
                  </a:lnTo>
                  <a:lnTo>
                    <a:pt x="250558" y="66446"/>
                  </a:lnTo>
                  <a:lnTo>
                    <a:pt x="251117" y="63525"/>
                  </a:lnTo>
                  <a:lnTo>
                    <a:pt x="250126" y="66954"/>
                  </a:lnTo>
                  <a:lnTo>
                    <a:pt x="249897" y="67970"/>
                  </a:lnTo>
                  <a:lnTo>
                    <a:pt x="249770" y="68224"/>
                  </a:lnTo>
                  <a:lnTo>
                    <a:pt x="249072" y="69113"/>
                  </a:lnTo>
                  <a:lnTo>
                    <a:pt x="249186" y="67462"/>
                  </a:lnTo>
                  <a:lnTo>
                    <a:pt x="249161" y="65938"/>
                  </a:lnTo>
                  <a:lnTo>
                    <a:pt x="248551" y="70129"/>
                  </a:lnTo>
                  <a:lnTo>
                    <a:pt x="248323" y="69113"/>
                  </a:lnTo>
                  <a:lnTo>
                    <a:pt x="248386" y="67970"/>
                  </a:lnTo>
                  <a:lnTo>
                    <a:pt x="248742" y="66700"/>
                  </a:lnTo>
                  <a:lnTo>
                    <a:pt x="248272" y="66446"/>
                  </a:lnTo>
                  <a:lnTo>
                    <a:pt x="248183" y="67208"/>
                  </a:lnTo>
                  <a:lnTo>
                    <a:pt x="248069" y="67716"/>
                  </a:lnTo>
                  <a:lnTo>
                    <a:pt x="247535" y="69367"/>
                  </a:lnTo>
                  <a:lnTo>
                    <a:pt x="246989" y="70637"/>
                  </a:lnTo>
                  <a:lnTo>
                    <a:pt x="246900" y="70129"/>
                  </a:lnTo>
                  <a:lnTo>
                    <a:pt x="246837" y="69748"/>
                  </a:lnTo>
                  <a:lnTo>
                    <a:pt x="246735" y="69113"/>
                  </a:lnTo>
                  <a:lnTo>
                    <a:pt x="246849" y="67208"/>
                  </a:lnTo>
                  <a:lnTo>
                    <a:pt x="247015" y="66065"/>
                  </a:lnTo>
                  <a:lnTo>
                    <a:pt x="246646" y="67716"/>
                  </a:lnTo>
                  <a:lnTo>
                    <a:pt x="246037" y="69748"/>
                  </a:lnTo>
                  <a:lnTo>
                    <a:pt x="245935" y="69240"/>
                  </a:lnTo>
                  <a:lnTo>
                    <a:pt x="245986" y="67970"/>
                  </a:lnTo>
                  <a:lnTo>
                    <a:pt x="246253" y="67208"/>
                  </a:lnTo>
                  <a:lnTo>
                    <a:pt x="246151" y="66446"/>
                  </a:lnTo>
                  <a:lnTo>
                    <a:pt x="246087" y="66192"/>
                  </a:lnTo>
                  <a:lnTo>
                    <a:pt x="245833" y="65138"/>
                  </a:lnTo>
                  <a:lnTo>
                    <a:pt x="245783" y="65011"/>
                  </a:lnTo>
                  <a:lnTo>
                    <a:pt x="245833" y="65138"/>
                  </a:lnTo>
                  <a:lnTo>
                    <a:pt x="245872" y="64922"/>
                  </a:lnTo>
                  <a:lnTo>
                    <a:pt x="246087" y="63652"/>
                  </a:lnTo>
                  <a:lnTo>
                    <a:pt x="246011" y="63398"/>
                  </a:lnTo>
                  <a:lnTo>
                    <a:pt x="245732" y="63017"/>
                  </a:lnTo>
                  <a:lnTo>
                    <a:pt x="245783" y="62382"/>
                  </a:lnTo>
                  <a:lnTo>
                    <a:pt x="246684" y="59334"/>
                  </a:lnTo>
                  <a:lnTo>
                    <a:pt x="245859" y="61366"/>
                  </a:lnTo>
                  <a:lnTo>
                    <a:pt x="244424" y="65557"/>
                  </a:lnTo>
                  <a:lnTo>
                    <a:pt x="245211" y="65684"/>
                  </a:lnTo>
                  <a:lnTo>
                    <a:pt x="245541" y="65849"/>
                  </a:lnTo>
                  <a:lnTo>
                    <a:pt x="244475" y="70129"/>
                  </a:lnTo>
                  <a:lnTo>
                    <a:pt x="244386" y="67970"/>
                  </a:lnTo>
                  <a:lnTo>
                    <a:pt x="244500" y="66319"/>
                  </a:lnTo>
                  <a:lnTo>
                    <a:pt x="244424" y="65557"/>
                  </a:lnTo>
                  <a:lnTo>
                    <a:pt x="244360" y="65303"/>
                  </a:lnTo>
                  <a:lnTo>
                    <a:pt x="244335" y="65176"/>
                  </a:lnTo>
                  <a:lnTo>
                    <a:pt x="244208" y="64668"/>
                  </a:lnTo>
                  <a:lnTo>
                    <a:pt x="244119" y="63906"/>
                  </a:lnTo>
                  <a:lnTo>
                    <a:pt x="244182" y="63271"/>
                  </a:lnTo>
                  <a:lnTo>
                    <a:pt x="244208" y="62636"/>
                  </a:lnTo>
                  <a:lnTo>
                    <a:pt x="243992" y="63017"/>
                  </a:lnTo>
                  <a:lnTo>
                    <a:pt x="243878" y="63271"/>
                  </a:lnTo>
                  <a:lnTo>
                    <a:pt x="243852" y="63144"/>
                  </a:lnTo>
                  <a:lnTo>
                    <a:pt x="243725" y="62509"/>
                  </a:lnTo>
                  <a:lnTo>
                    <a:pt x="243573" y="62509"/>
                  </a:lnTo>
                  <a:lnTo>
                    <a:pt x="243725" y="61366"/>
                  </a:lnTo>
                  <a:lnTo>
                    <a:pt x="243738" y="61239"/>
                  </a:lnTo>
                  <a:lnTo>
                    <a:pt x="243878" y="60223"/>
                  </a:lnTo>
                  <a:lnTo>
                    <a:pt x="243598" y="60617"/>
                  </a:lnTo>
                  <a:lnTo>
                    <a:pt x="243598" y="61366"/>
                  </a:lnTo>
                  <a:lnTo>
                    <a:pt x="243484" y="62509"/>
                  </a:lnTo>
                  <a:lnTo>
                    <a:pt x="243281" y="62636"/>
                  </a:lnTo>
                  <a:lnTo>
                    <a:pt x="243116" y="62763"/>
                  </a:lnTo>
                  <a:lnTo>
                    <a:pt x="243319" y="61874"/>
                  </a:lnTo>
                  <a:lnTo>
                    <a:pt x="243408" y="61658"/>
                  </a:lnTo>
                  <a:lnTo>
                    <a:pt x="243598" y="61366"/>
                  </a:lnTo>
                  <a:lnTo>
                    <a:pt x="243598" y="60617"/>
                  </a:lnTo>
                  <a:lnTo>
                    <a:pt x="243141" y="61239"/>
                  </a:lnTo>
                  <a:lnTo>
                    <a:pt x="242887" y="60985"/>
                  </a:lnTo>
                  <a:lnTo>
                    <a:pt x="242417" y="63906"/>
                  </a:lnTo>
                  <a:lnTo>
                    <a:pt x="242138" y="63398"/>
                  </a:lnTo>
                  <a:lnTo>
                    <a:pt x="242062" y="65671"/>
                  </a:lnTo>
                  <a:lnTo>
                    <a:pt x="242328" y="65455"/>
                  </a:lnTo>
                  <a:lnTo>
                    <a:pt x="242265" y="65595"/>
                  </a:lnTo>
                  <a:lnTo>
                    <a:pt x="242265" y="66255"/>
                  </a:lnTo>
                  <a:lnTo>
                    <a:pt x="242481" y="65354"/>
                  </a:lnTo>
                  <a:lnTo>
                    <a:pt x="242544" y="65176"/>
                  </a:lnTo>
                  <a:lnTo>
                    <a:pt x="242481" y="65430"/>
                  </a:lnTo>
                  <a:lnTo>
                    <a:pt x="242684" y="65303"/>
                  </a:lnTo>
                  <a:lnTo>
                    <a:pt x="243192" y="65303"/>
                  </a:lnTo>
                  <a:lnTo>
                    <a:pt x="242671" y="66954"/>
                  </a:lnTo>
                  <a:lnTo>
                    <a:pt x="242379" y="67741"/>
                  </a:lnTo>
                  <a:lnTo>
                    <a:pt x="242379" y="82194"/>
                  </a:lnTo>
                  <a:lnTo>
                    <a:pt x="242265" y="82067"/>
                  </a:lnTo>
                  <a:lnTo>
                    <a:pt x="242087" y="81940"/>
                  </a:lnTo>
                  <a:lnTo>
                    <a:pt x="241896" y="81940"/>
                  </a:lnTo>
                  <a:lnTo>
                    <a:pt x="242011" y="81051"/>
                  </a:lnTo>
                  <a:lnTo>
                    <a:pt x="242138" y="80416"/>
                  </a:lnTo>
                  <a:lnTo>
                    <a:pt x="242239" y="79908"/>
                  </a:lnTo>
                  <a:lnTo>
                    <a:pt x="242277" y="81051"/>
                  </a:lnTo>
                  <a:lnTo>
                    <a:pt x="242379" y="82194"/>
                  </a:lnTo>
                  <a:lnTo>
                    <a:pt x="242379" y="67741"/>
                  </a:lnTo>
                  <a:lnTo>
                    <a:pt x="242290" y="67970"/>
                  </a:lnTo>
                  <a:lnTo>
                    <a:pt x="242265" y="66319"/>
                  </a:lnTo>
                  <a:lnTo>
                    <a:pt x="241084" y="70891"/>
                  </a:lnTo>
                  <a:lnTo>
                    <a:pt x="241160" y="69875"/>
                  </a:lnTo>
                  <a:lnTo>
                    <a:pt x="241160" y="69748"/>
                  </a:lnTo>
                  <a:lnTo>
                    <a:pt x="241236" y="68859"/>
                  </a:lnTo>
                  <a:lnTo>
                    <a:pt x="241350" y="67335"/>
                  </a:lnTo>
                  <a:lnTo>
                    <a:pt x="241236" y="65811"/>
                  </a:lnTo>
                  <a:lnTo>
                    <a:pt x="241122" y="65049"/>
                  </a:lnTo>
                  <a:lnTo>
                    <a:pt x="241173" y="63525"/>
                  </a:lnTo>
                  <a:lnTo>
                    <a:pt x="241376" y="62001"/>
                  </a:lnTo>
                  <a:lnTo>
                    <a:pt x="240258" y="63525"/>
                  </a:lnTo>
                  <a:lnTo>
                    <a:pt x="239217" y="62763"/>
                  </a:lnTo>
                  <a:lnTo>
                    <a:pt x="237756" y="68224"/>
                  </a:lnTo>
                  <a:lnTo>
                    <a:pt x="237401" y="68859"/>
                  </a:lnTo>
                  <a:lnTo>
                    <a:pt x="237439" y="68605"/>
                  </a:lnTo>
                  <a:lnTo>
                    <a:pt x="237655" y="67208"/>
                  </a:lnTo>
                  <a:lnTo>
                    <a:pt x="237769" y="66192"/>
                  </a:lnTo>
                  <a:lnTo>
                    <a:pt x="237680" y="65811"/>
                  </a:lnTo>
                  <a:lnTo>
                    <a:pt x="237197" y="65176"/>
                  </a:lnTo>
                  <a:lnTo>
                    <a:pt x="236905" y="64795"/>
                  </a:lnTo>
                  <a:lnTo>
                    <a:pt x="236791" y="65328"/>
                  </a:lnTo>
                  <a:lnTo>
                    <a:pt x="236740" y="65620"/>
                  </a:lnTo>
                  <a:lnTo>
                    <a:pt x="236131" y="68605"/>
                  </a:lnTo>
                  <a:lnTo>
                    <a:pt x="236054" y="68097"/>
                  </a:lnTo>
                  <a:lnTo>
                    <a:pt x="235940" y="67462"/>
                  </a:lnTo>
                  <a:lnTo>
                    <a:pt x="236016" y="66573"/>
                  </a:lnTo>
                  <a:lnTo>
                    <a:pt x="236689" y="65684"/>
                  </a:lnTo>
                  <a:lnTo>
                    <a:pt x="236791" y="65328"/>
                  </a:lnTo>
                  <a:lnTo>
                    <a:pt x="236143" y="65684"/>
                  </a:lnTo>
                  <a:lnTo>
                    <a:pt x="236347" y="64922"/>
                  </a:lnTo>
                  <a:lnTo>
                    <a:pt x="236283" y="64287"/>
                  </a:lnTo>
                  <a:lnTo>
                    <a:pt x="235534" y="63144"/>
                  </a:lnTo>
                  <a:lnTo>
                    <a:pt x="232549" y="68097"/>
                  </a:lnTo>
                  <a:lnTo>
                    <a:pt x="232181" y="67081"/>
                  </a:lnTo>
                  <a:lnTo>
                    <a:pt x="231698" y="65684"/>
                  </a:lnTo>
                  <a:lnTo>
                    <a:pt x="231673" y="67081"/>
                  </a:lnTo>
                  <a:lnTo>
                    <a:pt x="230225" y="63398"/>
                  </a:lnTo>
                  <a:lnTo>
                    <a:pt x="226885" y="69748"/>
                  </a:lnTo>
                  <a:lnTo>
                    <a:pt x="226377" y="66954"/>
                  </a:lnTo>
                  <a:lnTo>
                    <a:pt x="225818" y="63906"/>
                  </a:lnTo>
                  <a:lnTo>
                    <a:pt x="225437" y="62763"/>
                  </a:lnTo>
                  <a:lnTo>
                    <a:pt x="225031" y="64795"/>
                  </a:lnTo>
                  <a:lnTo>
                    <a:pt x="224904" y="65303"/>
                  </a:lnTo>
                  <a:lnTo>
                    <a:pt x="224269" y="66954"/>
                  </a:lnTo>
                  <a:lnTo>
                    <a:pt x="224688" y="63779"/>
                  </a:lnTo>
                  <a:lnTo>
                    <a:pt x="223507" y="67208"/>
                  </a:lnTo>
                  <a:lnTo>
                    <a:pt x="222148" y="69875"/>
                  </a:lnTo>
                  <a:lnTo>
                    <a:pt x="222427" y="67462"/>
                  </a:lnTo>
                  <a:lnTo>
                    <a:pt x="222554" y="66319"/>
                  </a:lnTo>
                  <a:lnTo>
                    <a:pt x="223342" y="59461"/>
                  </a:lnTo>
                  <a:lnTo>
                    <a:pt x="221386" y="64287"/>
                  </a:lnTo>
                  <a:lnTo>
                    <a:pt x="221157" y="66319"/>
                  </a:lnTo>
                  <a:lnTo>
                    <a:pt x="220840" y="65938"/>
                  </a:lnTo>
                  <a:lnTo>
                    <a:pt x="219710" y="67462"/>
                  </a:lnTo>
                  <a:lnTo>
                    <a:pt x="219684" y="67208"/>
                  </a:lnTo>
                  <a:lnTo>
                    <a:pt x="220205" y="65049"/>
                  </a:lnTo>
                  <a:lnTo>
                    <a:pt x="219684" y="67183"/>
                  </a:lnTo>
                  <a:lnTo>
                    <a:pt x="219811" y="65557"/>
                  </a:lnTo>
                  <a:lnTo>
                    <a:pt x="220014" y="64414"/>
                  </a:lnTo>
                  <a:lnTo>
                    <a:pt x="218567" y="67081"/>
                  </a:lnTo>
                  <a:lnTo>
                    <a:pt x="218135" y="66065"/>
                  </a:lnTo>
                  <a:lnTo>
                    <a:pt x="218262" y="65138"/>
                  </a:lnTo>
                  <a:lnTo>
                    <a:pt x="219824" y="60604"/>
                  </a:lnTo>
                  <a:lnTo>
                    <a:pt x="218808" y="60223"/>
                  </a:lnTo>
                  <a:lnTo>
                    <a:pt x="218287" y="60731"/>
                  </a:lnTo>
                  <a:lnTo>
                    <a:pt x="216916" y="64414"/>
                  </a:lnTo>
                  <a:lnTo>
                    <a:pt x="216827" y="65849"/>
                  </a:lnTo>
                  <a:lnTo>
                    <a:pt x="216954" y="67335"/>
                  </a:lnTo>
                  <a:lnTo>
                    <a:pt x="216750" y="68478"/>
                  </a:lnTo>
                  <a:lnTo>
                    <a:pt x="216649" y="68732"/>
                  </a:lnTo>
                  <a:lnTo>
                    <a:pt x="216217" y="69367"/>
                  </a:lnTo>
                  <a:lnTo>
                    <a:pt x="215265" y="74193"/>
                  </a:lnTo>
                  <a:lnTo>
                    <a:pt x="214312" y="78257"/>
                  </a:lnTo>
                  <a:lnTo>
                    <a:pt x="214210" y="79819"/>
                  </a:lnTo>
                  <a:lnTo>
                    <a:pt x="214452" y="82448"/>
                  </a:lnTo>
                  <a:lnTo>
                    <a:pt x="215595" y="79654"/>
                  </a:lnTo>
                  <a:lnTo>
                    <a:pt x="215379" y="82067"/>
                  </a:lnTo>
                  <a:lnTo>
                    <a:pt x="214833" y="82067"/>
                  </a:lnTo>
                  <a:lnTo>
                    <a:pt x="214744" y="84353"/>
                  </a:lnTo>
                  <a:lnTo>
                    <a:pt x="215404" y="82067"/>
                  </a:lnTo>
                  <a:lnTo>
                    <a:pt x="215722" y="81051"/>
                  </a:lnTo>
                  <a:lnTo>
                    <a:pt x="215646" y="81622"/>
                  </a:lnTo>
                  <a:lnTo>
                    <a:pt x="215531" y="83718"/>
                  </a:lnTo>
                  <a:lnTo>
                    <a:pt x="216395" y="81051"/>
                  </a:lnTo>
                  <a:lnTo>
                    <a:pt x="216636" y="80289"/>
                  </a:lnTo>
                  <a:lnTo>
                    <a:pt x="216738" y="79743"/>
                  </a:lnTo>
                  <a:lnTo>
                    <a:pt x="216966" y="79273"/>
                  </a:lnTo>
                  <a:lnTo>
                    <a:pt x="217449" y="78384"/>
                  </a:lnTo>
                  <a:lnTo>
                    <a:pt x="217309" y="80924"/>
                  </a:lnTo>
                  <a:lnTo>
                    <a:pt x="216966" y="82448"/>
                  </a:lnTo>
                  <a:lnTo>
                    <a:pt x="217639" y="80670"/>
                  </a:lnTo>
                  <a:lnTo>
                    <a:pt x="217436" y="81940"/>
                  </a:lnTo>
                  <a:lnTo>
                    <a:pt x="217030" y="83210"/>
                  </a:lnTo>
                  <a:lnTo>
                    <a:pt x="217601" y="81686"/>
                  </a:lnTo>
                  <a:lnTo>
                    <a:pt x="217970" y="82702"/>
                  </a:lnTo>
                  <a:lnTo>
                    <a:pt x="218211" y="81686"/>
                  </a:lnTo>
                  <a:lnTo>
                    <a:pt x="218452" y="80670"/>
                  </a:lnTo>
                  <a:lnTo>
                    <a:pt x="218579" y="80162"/>
                  </a:lnTo>
                  <a:lnTo>
                    <a:pt x="218414" y="82829"/>
                  </a:lnTo>
                  <a:lnTo>
                    <a:pt x="219544" y="80162"/>
                  </a:lnTo>
                  <a:lnTo>
                    <a:pt x="219760" y="79654"/>
                  </a:lnTo>
                  <a:lnTo>
                    <a:pt x="218935" y="84099"/>
                  </a:lnTo>
                  <a:lnTo>
                    <a:pt x="219278" y="82956"/>
                  </a:lnTo>
                  <a:lnTo>
                    <a:pt x="220116" y="80670"/>
                  </a:lnTo>
                  <a:lnTo>
                    <a:pt x="220433" y="80543"/>
                  </a:lnTo>
                  <a:lnTo>
                    <a:pt x="218948" y="85877"/>
                  </a:lnTo>
                  <a:lnTo>
                    <a:pt x="221449" y="81051"/>
                  </a:lnTo>
                  <a:lnTo>
                    <a:pt x="220294" y="86766"/>
                  </a:lnTo>
                  <a:lnTo>
                    <a:pt x="221538" y="81940"/>
                  </a:lnTo>
                  <a:lnTo>
                    <a:pt x="222084" y="84861"/>
                  </a:lnTo>
                  <a:lnTo>
                    <a:pt x="223240" y="82194"/>
                  </a:lnTo>
                  <a:lnTo>
                    <a:pt x="223189" y="82410"/>
                  </a:lnTo>
                  <a:lnTo>
                    <a:pt x="223075" y="83337"/>
                  </a:lnTo>
                  <a:lnTo>
                    <a:pt x="223177" y="86004"/>
                  </a:lnTo>
                  <a:lnTo>
                    <a:pt x="223901" y="82194"/>
                  </a:lnTo>
                  <a:lnTo>
                    <a:pt x="223926" y="82067"/>
                  </a:lnTo>
                  <a:lnTo>
                    <a:pt x="224040" y="81940"/>
                  </a:lnTo>
                  <a:lnTo>
                    <a:pt x="224688" y="81178"/>
                  </a:lnTo>
                  <a:lnTo>
                    <a:pt x="224726" y="81051"/>
                  </a:lnTo>
                  <a:lnTo>
                    <a:pt x="224891" y="80543"/>
                  </a:lnTo>
                  <a:lnTo>
                    <a:pt x="225171" y="79654"/>
                  </a:lnTo>
                  <a:lnTo>
                    <a:pt x="225450" y="78765"/>
                  </a:lnTo>
                  <a:lnTo>
                    <a:pt x="225285" y="81940"/>
                  </a:lnTo>
                  <a:lnTo>
                    <a:pt x="225158" y="82778"/>
                  </a:lnTo>
                  <a:lnTo>
                    <a:pt x="224345" y="83464"/>
                  </a:lnTo>
                  <a:lnTo>
                    <a:pt x="223837" y="87274"/>
                  </a:lnTo>
                  <a:lnTo>
                    <a:pt x="224370" y="83972"/>
                  </a:lnTo>
                  <a:lnTo>
                    <a:pt x="225234" y="84099"/>
                  </a:lnTo>
                  <a:lnTo>
                    <a:pt x="225247" y="83972"/>
                  </a:lnTo>
                  <a:lnTo>
                    <a:pt x="225552" y="81305"/>
                  </a:lnTo>
                  <a:lnTo>
                    <a:pt x="225488" y="83845"/>
                  </a:lnTo>
                  <a:lnTo>
                    <a:pt x="225653" y="82575"/>
                  </a:lnTo>
                  <a:lnTo>
                    <a:pt x="225259" y="85877"/>
                  </a:lnTo>
                  <a:lnTo>
                    <a:pt x="225894" y="82575"/>
                  </a:lnTo>
                  <a:lnTo>
                    <a:pt x="226136" y="81305"/>
                  </a:lnTo>
                  <a:lnTo>
                    <a:pt x="226212" y="80924"/>
                  </a:lnTo>
                  <a:lnTo>
                    <a:pt x="225742" y="85115"/>
                  </a:lnTo>
                  <a:lnTo>
                    <a:pt x="226580" y="82067"/>
                  </a:lnTo>
                  <a:lnTo>
                    <a:pt x="226593" y="84861"/>
                  </a:lnTo>
                  <a:lnTo>
                    <a:pt x="225907" y="86766"/>
                  </a:lnTo>
                  <a:lnTo>
                    <a:pt x="226758" y="85369"/>
                  </a:lnTo>
                  <a:lnTo>
                    <a:pt x="226758" y="86093"/>
                  </a:lnTo>
                  <a:lnTo>
                    <a:pt x="228257" y="81813"/>
                  </a:lnTo>
                  <a:lnTo>
                    <a:pt x="227203" y="85623"/>
                  </a:lnTo>
                  <a:lnTo>
                    <a:pt x="227101" y="87655"/>
                  </a:lnTo>
                  <a:lnTo>
                    <a:pt x="227634" y="86893"/>
                  </a:lnTo>
                  <a:lnTo>
                    <a:pt x="227749" y="86639"/>
                  </a:lnTo>
                  <a:lnTo>
                    <a:pt x="228663" y="83210"/>
                  </a:lnTo>
                  <a:lnTo>
                    <a:pt x="228815" y="83337"/>
                  </a:lnTo>
                  <a:lnTo>
                    <a:pt x="228917" y="83845"/>
                  </a:lnTo>
                  <a:lnTo>
                    <a:pt x="228790" y="84734"/>
                  </a:lnTo>
                  <a:lnTo>
                    <a:pt x="228688" y="85115"/>
                  </a:lnTo>
                  <a:lnTo>
                    <a:pt x="229336" y="83210"/>
                  </a:lnTo>
                  <a:lnTo>
                    <a:pt x="229679" y="82194"/>
                  </a:lnTo>
                  <a:lnTo>
                    <a:pt x="230098" y="85115"/>
                  </a:lnTo>
                  <a:lnTo>
                    <a:pt x="231051" y="82194"/>
                  </a:lnTo>
                  <a:lnTo>
                    <a:pt x="231178" y="81813"/>
                  </a:lnTo>
                  <a:lnTo>
                    <a:pt x="231292" y="81432"/>
                  </a:lnTo>
                  <a:lnTo>
                    <a:pt x="231203" y="82372"/>
                  </a:lnTo>
                  <a:lnTo>
                    <a:pt x="231355" y="81432"/>
                  </a:lnTo>
                  <a:lnTo>
                    <a:pt x="231432" y="80924"/>
                  </a:lnTo>
                  <a:lnTo>
                    <a:pt x="231762" y="78765"/>
                  </a:lnTo>
                  <a:lnTo>
                    <a:pt x="231825" y="78384"/>
                  </a:lnTo>
                  <a:lnTo>
                    <a:pt x="232016" y="77114"/>
                  </a:lnTo>
                  <a:lnTo>
                    <a:pt x="232308" y="77114"/>
                  </a:lnTo>
                  <a:lnTo>
                    <a:pt x="232930" y="74828"/>
                  </a:lnTo>
                  <a:lnTo>
                    <a:pt x="232600" y="77368"/>
                  </a:lnTo>
                  <a:lnTo>
                    <a:pt x="232448" y="77241"/>
                  </a:lnTo>
                  <a:lnTo>
                    <a:pt x="232283" y="78168"/>
                  </a:lnTo>
                  <a:lnTo>
                    <a:pt x="232054" y="79019"/>
                  </a:lnTo>
                  <a:lnTo>
                    <a:pt x="232511" y="78003"/>
                  </a:lnTo>
                  <a:lnTo>
                    <a:pt x="232244" y="80581"/>
                  </a:lnTo>
                  <a:lnTo>
                    <a:pt x="232359" y="80289"/>
                  </a:lnTo>
                  <a:lnTo>
                    <a:pt x="232422" y="79908"/>
                  </a:lnTo>
                  <a:lnTo>
                    <a:pt x="232460" y="80060"/>
                  </a:lnTo>
                  <a:lnTo>
                    <a:pt x="232524" y="79908"/>
                  </a:lnTo>
                  <a:lnTo>
                    <a:pt x="233299" y="78003"/>
                  </a:lnTo>
                  <a:lnTo>
                    <a:pt x="233349" y="77876"/>
                  </a:lnTo>
                  <a:lnTo>
                    <a:pt x="233438" y="78257"/>
                  </a:lnTo>
                  <a:lnTo>
                    <a:pt x="233540" y="79146"/>
                  </a:lnTo>
                  <a:lnTo>
                    <a:pt x="233070" y="82448"/>
                  </a:lnTo>
                  <a:lnTo>
                    <a:pt x="232460" y="80060"/>
                  </a:lnTo>
                  <a:lnTo>
                    <a:pt x="232435" y="83210"/>
                  </a:lnTo>
                  <a:lnTo>
                    <a:pt x="232016" y="81686"/>
                  </a:lnTo>
                  <a:lnTo>
                    <a:pt x="231559" y="87274"/>
                  </a:lnTo>
                  <a:lnTo>
                    <a:pt x="231698" y="81470"/>
                  </a:lnTo>
                  <a:lnTo>
                    <a:pt x="231127" y="87274"/>
                  </a:lnTo>
                  <a:lnTo>
                    <a:pt x="231800" y="88417"/>
                  </a:lnTo>
                  <a:lnTo>
                    <a:pt x="232041" y="87274"/>
                  </a:lnTo>
                  <a:lnTo>
                    <a:pt x="232384" y="85623"/>
                  </a:lnTo>
                  <a:lnTo>
                    <a:pt x="233045" y="86766"/>
                  </a:lnTo>
                  <a:lnTo>
                    <a:pt x="233362" y="85623"/>
                  </a:lnTo>
                  <a:lnTo>
                    <a:pt x="233464" y="85242"/>
                  </a:lnTo>
                  <a:lnTo>
                    <a:pt x="233578" y="83464"/>
                  </a:lnTo>
                  <a:lnTo>
                    <a:pt x="233654" y="83210"/>
                  </a:lnTo>
                  <a:lnTo>
                    <a:pt x="233857" y="82448"/>
                  </a:lnTo>
                  <a:lnTo>
                    <a:pt x="233959" y="82067"/>
                  </a:lnTo>
                  <a:lnTo>
                    <a:pt x="234073" y="81813"/>
                  </a:lnTo>
                  <a:lnTo>
                    <a:pt x="235800" y="78638"/>
                  </a:lnTo>
                  <a:lnTo>
                    <a:pt x="233438" y="90957"/>
                  </a:lnTo>
                  <a:lnTo>
                    <a:pt x="235115" y="86385"/>
                  </a:lnTo>
                  <a:lnTo>
                    <a:pt x="235737" y="84099"/>
                  </a:lnTo>
                  <a:lnTo>
                    <a:pt x="236588" y="79654"/>
                  </a:lnTo>
                  <a:lnTo>
                    <a:pt x="236728" y="82410"/>
                  </a:lnTo>
                  <a:lnTo>
                    <a:pt x="235927" y="86004"/>
                  </a:lnTo>
                  <a:lnTo>
                    <a:pt x="236664" y="86512"/>
                  </a:lnTo>
                  <a:lnTo>
                    <a:pt x="237363" y="80416"/>
                  </a:lnTo>
                  <a:lnTo>
                    <a:pt x="237693" y="82778"/>
                  </a:lnTo>
                  <a:lnTo>
                    <a:pt x="238137" y="82829"/>
                  </a:lnTo>
                  <a:lnTo>
                    <a:pt x="237617" y="86258"/>
                  </a:lnTo>
                  <a:lnTo>
                    <a:pt x="238582" y="85877"/>
                  </a:lnTo>
                  <a:lnTo>
                    <a:pt x="239979" y="83464"/>
                  </a:lnTo>
                  <a:lnTo>
                    <a:pt x="241046" y="82956"/>
                  </a:lnTo>
                  <a:lnTo>
                    <a:pt x="240779" y="84226"/>
                  </a:lnTo>
                  <a:lnTo>
                    <a:pt x="240601" y="84734"/>
                  </a:lnTo>
                  <a:lnTo>
                    <a:pt x="240512" y="86258"/>
                  </a:lnTo>
                  <a:lnTo>
                    <a:pt x="242023" y="84607"/>
                  </a:lnTo>
                  <a:lnTo>
                    <a:pt x="243065" y="87147"/>
                  </a:lnTo>
                  <a:lnTo>
                    <a:pt x="243852" y="89306"/>
                  </a:lnTo>
                  <a:lnTo>
                    <a:pt x="244805" y="86385"/>
                  </a:lnTo>
                  <a:lnTo>
                    <a:pt x="245313" y="85242"/>
                  </a:lnTo>
                  <a:lnTo>
                    <a:pt x="245618" y="85115"/>
                  </a:lnTo>
                  <a:lnTo>
                    <a:pt x="245440" y="86512"/>
                  </a:lnTo>
                  <a:lnTo>
                    <a:pt x="245325" y="87147"/>
                  </a:lnTo>
                  <a:lnTo>
                    <a:pt x="245059" y="87909"/>
                  </a:lnTo>
                  <a:lnTo>
                    <a:pt x="246291" y="85496"/>
                  </a:lnTo>
                  <a:lnTo>
                    <a:pt x="246557" y="85115"/>
                  </a:lnTo>
                  <a:lnTo>
                    <a:pt x="246926" y="84607"/>
                  </a:lnTo>
                  <a:lnTo>
                    <a:pt x="248107" y="82956"/>
                  </a:lnTo>
                  <a:lnTo>
                    <a:pt x="248285" y="82702"/>
                  </a:lnTo>
                  <a:lnTo>
                    <a:pt x="248373" y="83718"/>
                  </a:lnTo>
                  <a:lnTo>
                    <a:pt x="248500" y="86385"/>
                  </a:lnTo>
                  <a:lnTo>
                    <a:pt x="248412" y="86639"/>
                  </a:lnTo>
                  <a:lnTo>
                    <a:pt x="248310" y="87147"/>
                  </a:lnTo>
                  <a:lnTo>
                    <a:pt x="248716" y="88290"/>
                  </a:lnTo>
                  <a:lnTo>
                    <a:pt x="249732" y="82702"/>
                  </a:lnTo>
                  <a:lnTo>
                    <a:pt x="249821" y="82194"/>
                  </a:lnTo>
                  <a:lnTo>
                    <a:pt x="250050" y="80924"/>
                  </a:lnTo>
                  <a:lnTo>
                    <a:pt x="250075" y="84480"/>
                  </a:lnTo>
                  <a:lnTo>
                    <a:pt x="251206" y="85877"/>
                  </a:lnTo>
                  <a:lnTo>
                    <a:pt x="253250" y="83337"/>
                  </a:lnTo>
                  <a:lnTo>
                    <a:pt x="253580" y="88036"/>
                  </a:lnTo>
                  <a:lnTo>
                    <a:pt x="254508" y="83718"/>
                  </a:lnTo>
                  <a:lnTo>
                    <a:pt x="254685" y="90195"/>
                  </a:lnTo>
                  <a:lnTo>
                    <a:pt x="255778" y="84226"/>
                  </a:lnTo>
                  <a:lnTo>
                    <a:pt x="255892" y="85369"/>
                  </a:lnTo>
                  <a:lnTo>
                    <a:pt x="256006" y="87503"/>
                  </a:lnTo>
                  <a:lnTo>
                    <a:pt x="255866" y="87909"/>
                  </a:lnTo>
                  <a:lnTo>
                    <a:pt x="255778" y="88671"/>
                  </a:lnTo>
                  <a:lnTo>
                    <a:pt x="256489" y="90563"/>
                  </a:lnTo>
                  <a:lnTo>
                    <a:pt x="256768" y="90957"/>
                  </a:lnTo>
                  <a:lnTo>
                    <a:pt x="257581" y="86893"/>
                  </a:lnTo>
                  <a:lnTo>
                    <a:pt x="258076" y="86258"/>
                  </a:lnTo>
                  <a:lnTo>
                    <a:pt x="257543" y="89433"/>
                  </a:lnTo>
                  <a:lnTo>
                    <a:pt x="258572" y="86258"/>
                  </a:lnTo>
                  <a:lnTo>
                    <a:pt x="258622" y="86131"/>
                  </a:lnTo>
                  <a:lnTo>
                    <a:pt x="258267" y="90068"/>
                  </a:lnTo>
                  <a:lnTo>
                    <a:pt x="258673" y="89446"/>
                  </a:lnTo>
                  <a:lnTo>
                    <a:pt x="258787" y="87274"/>
                  </a:lnTo>
                  <a:lnTo>
                    <a:pt x="258864" y="86893"/>
                  </a:lnTo>
                  <a:lnTo>
                    <a:pt x="259295" y="86131"/>
                  </a:lnTo>
                  <a:lnTo>
                    <a:pt x="259664" y="85496"/>
                  </a:lnTo>
                  <a:lnTo>
                    <a:pt x="259842" y="89433"/>
                  </a:lnTo>
                  <a:lnTo>
                    <a:pt x="259613" y="90957"/>
                  </a:lnTo>
                  <a:lnTo>
                    <a:pt x="261366" y="88417"/>
                  </a:lnTo>
                  <a:lnTo>
                    <a:pt x="261226" y="89179"/>
                  </a:lnTo>
                  <a:lnTo>
                    <a:pt x="261518" y="88417"/>
                  </a:lnTo>
                  <a:lnTo>
                    <a:pt x="261772" y="87782"/>
                  </a:lnTo>
                  <a:lnTo>
                    <a:pt x="260108" y="94259"/>
                  </a:lnTo>
                  <a:lnTo>
                    <a:pt x="261137" y="91719"/>
                  </a:lnTo>
                  <a:lnTo>
                    <a:pt x="261391" y="90309"/>
                  </a:lnTo>
                  <a:lnTo>
                    <a:pt x="261607" y="89560"/>
                  </a:lnTo>
                  <a:lnTo>
                    <a:pt x="261721" y="88925"/>
                  </a:lnTo>
                  <a:lnTo>
                    <a:pt x="261721" y="90830"/>
                  </a:lnTo>
                  <a:lnTo>
                    <a:pt x="262458" y="90957"/>
                  </a:lnTo>
                  <a:lnTo>
                    <a:pt x="263131" y="90322"/>
                  </a:lnTo>
                  <a:lnTo>
                    <a:pt x="262674" y="92481"/>
                  </a:lnTo>
                  <a:lnTo>
                    <a:pt x="263563" y="93116"/>
                  </a:lnTo>
                  <a:lnTo>
                    <a:pt x="264909" y="91719"/>
                  </a:lnTo>
                  <a:lnTo>
                    <a:pt x="266001" y="91973"/>
                  </a:lnTo>
                  <a:lnTo>
                    <a:pt x="265950" y="91719"/>
                  </a:lnTo>
                  <a:lnTo>
                    <a:pt x="265823" y="91122"/>
                  </a:lnTo>
                  <a:lnTo>
                    <a:pt x="265861" y="90322"/>
                  </a:lnTo>
                  <a:lnTo>
                    <a:pt x="266115" y="88925"/>
                  </a:lnTo>
                  <a:lnTo>
                    <a:pt x="266331" y="87782"/>
                  </a:lnTo>
                  <a:lnTo>
                    <a:pt x="266471" y="87020"/>
                  </a:lnTo>
                  <a:lnTo>
                    <a:pt x="266852" y="86766"/>
                  </a:lnTo>
                  <a:lnTo>
                    <a:pt x="266763" y="87503"/>
                  </a:lnTo>
                  <a:lnTo>
                    <a:pt x="267017" y="86766"/>
                  </a:lnTo>
                  <a:lnTo>
                    <a:pt x="267144" y="86385"/>
                  </a:lnTo>
                  <a:lnTo>
                    <a:pt x="267385" y="86639"/>
                  </a:lnTo>
                  <a:lnTo>
                    <a:pt x="267474" y="86893"/>
                  </a:lnTo>
                  <a:lnTo>
                    <a:pt x="266814" y="90157"/>
                  </a:lnTo>
                  <a:lnTo>
                    <a:pt x="266395" y="91211"/>
                  </a:lnTo>
                  <a:lnTo>
                    <a:pt x="267093" y="90195"/>
                  </a:lnTo>
                  <a:lnTo>
                    <a:pt x="266966" y="91084"/>
                  </a:lnTo>
                  <a:lnTo>
                    <a:pt x="266852" y="91465"/>
                  </a:lnTo>
                  <a:lnTo>
                    <a:pt x="266738" y="91719"/>
                  </a:lnTo>
                  <a:lnTo>
                    <a:pt x="266509" y="92989"/>
                  </a:lnTo>
                  <a:lnTo>
                    <a:pt x="267055" y="90957"/>
                  </a:lnTo>
                  <a:lnTo>
                    <a:pt x="266827" y="96418"/>
                  </a:lnTo>
                  <a:lnTo>
                    <a:pt x="267703" y="92862"/>
                  </a:lnTo>
                  <a:lnTo>
                    <a:pt x="267563" y="93878"/>
                  </a:lnTo>
                  <a:lnTo>
                    <a:pt x="268668" y="94132"/>
                  </a:lnTo>
                  <a:lnTo>
                    <a:pt x="269354" y="92989"/>
                  </a:lnTo>
                  <a:lnTo>
                    <a:pt x="270268" y="92989"/>
                  </a:lnTo>
                  <a:lnTo>
                    <a:pt x="270294" y="92862"/>
                  </a:lnTo>
                  <a:lnTo>
                    <a:pt x="270611" y="90957"/>
                  </a:lnTo>
                  <a:lnTo>
                    <a:pt x="270738" y="90195"/>
                  </a:lnTo>
                  <a:lnTo>
                    <a:pt x="270764" y="90068"/>
                  </a:lnTo>
                  <a:lnTo>
                    <a:pt x="271005" y="90703"/>
                  </a:lnTo>
                  <a:lnTo>
                    <a:pt x="271183" y="90068"/>
                  </a:lnTo>
                  <a:lnTo>
                    <a:pt x="271653" y="88417"/>
                  </a:lnTo>
                  <a:lnTo>
                    <a:pt x="272161" y="89433"/>
                  </a:lnTo>
                  <a:lnTo>
                    <a:pt x="272516" y="91846"/>
                  </a:lnTo>
                  <a:lnTo>
                    <a:pt x="273354" y="91719"/>
                  </a:lnTo>
                  <a:lnTo>
                    <a:pt x="274066" y="90563"/>
                  </a:lnTo>
                  <a:lnTo>
                    <a:pt x="273926" y="89433"/>
                  </a:lnTo>
                  <a:lnTo>
                    <a:pt x="274027" y="88925"/>
                  </a:lnTo>
                  <a:lnTo>
                    <a:pt x="274180" y="88417"/>
                  </a:lnTo>
                  <a:lnTo>
                    <a:pt x="274421" y="87655"/>
                  </a:lnTo>
                  <a:lnTo>
                    <a:pt x="274231" y="89052"/>
                  </a:lnTo>
                  <a:lnTo>
                    <a:pt x="274104" y="90309"/>
                  </a:lnTo>
                  <a:lnTo>
                    <a:pt x="274878" y="90195"/>
                  </a:lnTo>
                  <a:lnTo>
                    <a:pt x="274167" y="91973"/>
                  </a:lnTo>
                  <a:lnTo>
                    <a:pt x="275196" y="91719"/>
                  </a:lnTo>
                  <a:lnTo>
                    <a:pt x="275463" y="91719"/>
                  </a:lnTo>
                  <a:lnTo>
                    <a:pt x="276631" y="90195"/>
                  </a:lnTo>
                  <a:lnTo>
                    <a:pt x="276923" y="89814"/>
                  </a:lnTo>
                  <a:lnTo>
                    <a:pt x="277037" y="88925"/>
                  </a:lnTo>
                  <a:lnTo>
                    <a:pt x="277075" y="87655"/>
                  </a:lnTo>
                  <a:lnTo>
                    <a:pt x="277202" y="87147"/>
                  </a:lnTo>
                  <a:lnTo>
                    <a:pt x="277482" y="86766"/>
                  </a:lnTo>
                  <a:lnTo>
                    <a:pt x="277406" y="89052"/>
                  </a:lnTo>
                  <a:lnTo>
                    <a:pt x="277291" y="89649"/>
                  </a:lnTo>
                  <a:lnTo>
                    <a:pt x="277177" y="89941"/>
                  </a:lnTo>
                  <a:lnTo>
                    <a:pt x="278828" y="86766"/>
                  </a:lnTo>
                  <a:lnTo>
                    <a:pt x="279031" y="86385"/>
                  </a:lnTo>
                  <a:lnTo>
                    <a:pt x="279158" y="86131"/>
                  </a:lnTo>
                  <a:lnTo>
                    <a:pt x="279082" y="98069"/>
                  </a:lnTo>
                  <a:lnTo>
                    <a:pt x="280962" y="92938"/>
                  </a:lnTo>
                  <a:lnTo>
                    <a:pt x="281076" y="92735"/>
                  </a:lnTo>
                  <a:lnTo>
                    <a:pt x="282486" y="90322"/>
                  </a:lnTo>
                  <a:lnTo>
                    <a:pt x="282714" y="90576"/>
                  </a:lnTo>
                  <a:lnTo>
                    <a:pt x="282829" y="90957"/>
                  </a:lnTo>
                  <a:lnTo>
                    <a:pt x="282067" y="91973"/>
                  </a:lnTo>
                  <a:lnTo>
                    <a:pt x="282003" y="94005"/>
                  </a:lnTo>
                  <a:lnTo>
                    <a:pt x="283616" y="90322"/>
                  </a:lnTo>
                  <a:lnTo>
                    <a:pt x="283895" y="89687"/>
                  </a:lnTo>
                  <a:lnTo>
                    <a:pt x="283794" y="94894"/>
                  </a:lnTo>
                  <a:lnTo>
                    <a:pt x="285242" y="92100"/>
                  </a:lnTo>
                  <a:lnTo>
                    <a:pt x="284797" y="100101"/>
                  </a:lnTo>
                  <a:lnTo>
                    <a:pt x="287997" y="92100"/>
                  </a:lnTo>
                  <a:lnTo>
                    <a:pt x="288048" y="91973"/>
                  </a:lnTo>
                  <a:lnTo>
                    <a:pt x="288315" y="97180"/>
                  </a:lnTo>
                  <a:lnTo>
                    <a:pt x="288544" y="95224"/>
                  </a:lnTo>
                  <a:lnTo>
                    <a:pt x="289090" y="93497"/>
                  </a:lnTo>
                  <a:lnTo>
                    <a:pt x="288925" y="94754"/>
                  </a:lnTo>
                  <a:lnTo>
                    <a:pt x="289115" y="94132"/>
                  </a:lnTo>
                  <a:lnTo>
                    <a:pt x="289991" y="93497"/>
                  </a:lnTo>
                  <a:lnTo>
                    <a:pt x="291731" y="92227"/>
                  </a:lnTo>
                  <a:lnTo>
                    <a:pt x="293382" y="97561"/>
                  </a:lnTo>
                  <a:lnTo>
                    <a:pt x="295452" y="99593"/>
                  </a:lnTo>
                  <a:lnTo>
                    <a:pt x="296227" y="100228"/>
                  </a:lnTo>
                  <a:lnTo>
                    <a:pt x="297129" y="92227"/>
                  </a:lnTo>
                  <a:lnTo>
                    <a:pt x="297167" y="91973"/>
                  </a:lnTo>
                  <a:lnTo>
                    <a:pt x="297383" y="90068"/>
                  </a:lnTo>
                  <a:lnTo>
                    <a:pt x="297573" y="92227"/>
                  </a:lnTo>
                  <a:lnTo>
                    <a:pt x="297700" y="95021"/>
                  </a:lnTo>
                  <a:lnTo>
                    <a:pt x="296964" y="98069"/>
                  </a:lnTo>
                  <a:lnTo>
                    <a:pt x="299300" y="94259"/>
                  </a:lnTo>
                  <a:lnTo>
                    <a:pt x="300443" y="98704"/>
                  </a:lnTo>
                  <a:lnTo>
                    <a:pt x="302653" y="95529"/>
                  </a:lnTo>
                  <a:lnTo>
                    <a:pt x="302514" y="96037"/>
                  </a:lnTo>
                  <a:lnTo>
                    <a:pt x="302399" y="96545"/>
                  </a:lnTo>
                  <a:lnTo>
                    <a:pt x="302272" y="97307"/>
                  </a:lnTo>
                  <a:lnTo>
                    <a:pt x="302107" y="97307"/>
                  </a:lnTo>
                  <a:lnTo>
                    <a:pt x="302094" y="99847"/>
                  </a:lnTo>
                  <a:lnTo>
                    <a:pt x="303339" y="97688"/>
                  </a:lnTo>
                  <a:lnTo>
                    <a:pt x="303453" y="97307"/>
                  </a:lnTo>
                  <a:lnTo>
                    <a:pt x="303720" y="95529"/>
                  </a:lnTo>
                  <a:lnTo>
                    <a:pt x="303834" y="95656"/>
                  </a:lnTo>
                  <a:lnTo>
                    <a:pt x="303847" y="96164"/>
                  </a:lnTo>
                  <a:lnTo>
                    <a:pt x="303644" y="96926"/>
                  </a:lnTo>
                  <a:lnTo>
                    <a:pt x="303542" y="98704"/>
                  </a:lnTo>
                  <a:lnTo>
                    <a:pt x="303657" y="99974"/>
                  </a:lnTo>
                  <a:lnTo>
                    <a:pt x="304838" y="95529"/>
                  </a:lnTo>
                  <a:lnTo>
                    <a:pt x="304876" y="95402"/>
                  </a:lnTo>
                  <a:lnTo>
                    <a:pt x="304685" y="98005"/>
                  </a:lnTo>
                  <a:lnTo>
                    <a:pt x="304787" y="97688"/>
                  </a:lnTo>
                  <a:lnTo>
                    <a:pt x="305422" y="99339"/>
                  </a:lnTo>
                  <a:lnTo>
                    <a:pt x="305536" y="97688"/>
                  </a:lnTo>
                  <a:lnTo>
                    <a:pt x="305625" y="96545"/>
                  </a:lnTo>
                  <a:lnTo>
                    <a:pt x="306044" y="97942"/>
                  </a:lnTo>
                  <a:lnTo>
                    <a:pt x="306590" y="96545"/>
                  </a:lnTo>
                  <a:lnTo>
                    <a:pt x="307022" y="95402"/>
                  </a:lnTo>
                  <a:lnTo>
                    <a:pt x="307251" y="97167"/>
                  </a:lnTo>
                  <a:lnTo>
                    <a:pt x="307213" y="97320"/>
                  </a:lnTo>
                  <a:lnTo>
                    <a:pt x="307174" y="97523"/>
                  </a:lnTo>
                  <a:lnTo>
                    <a:pt x="307086" y="97853"/>
                  </a:lnTo>
                  <a:lnTo>
                    <a:pt x="307314" y="99174"/>
                  </a:lnTo>
                  <a:lnTo>
                    <a:pt x="307352" y="98132"/>
                  </a:lnTo>
                  <a:lnTo>
                    <a:pt x="307327" y="97510"/>
                  </a:lnTo>
                  <a:lnTo>
                    <a:pt x="307276" y="97129"/>
                  </a:lnTo>
                  <a:lnTo>
                    <a:pt x="307721" y="95402"/>
                  </a:lnTo>
                  <a:lnTo>
                    <a:pt x="308000" y="94259"/>
                  </a:lnTo>
                  <a:lnTo>
                    <a:pt x="308076" y="94005"/>
                  </a:lnTo>
                  <a:lnTo>
                    <a:pt x="308127" y="98831"/>
                  </a:lnTo>
                  <a:lnTo>
                    <a:pt x="308889" y="94386"/>
                  </a:lnTo>
                  <a:lnTo>
                    <a:pt x="308152" y="99085"/>
                  </a:lnTo>
                  <a:lnTo>
                    <a:pt x="309372" y="98361"/>
                  </a:lnTo>
                  <a:lnTo>
                    <a:pt x="309486" y="98196"/>
                  </a:lnTo>
                  <a:lnTo>
                    <a:pt x="310159" y="96164"/>
                  </a:lnTo>
                  <a:lnTo>
                    <a:pt x="309816" y="97561"/>
                  </a:lnTo>
                  <a:lnTo>
                    <a:pt x="310286" y="97688"/>
                  </a:lnTo>
                  <a:lnTo>
                    <a:pt x="309854" y="99593"/>
                  </a:lnTo>
                  <a:lnTo>
                    <a:pt x="310311" y="99593"/>
                  </a:lnTo>
                  <a:lnTo>
                    <a:pt x="310769" y="98958"/>
                  </a:lnTo>
                  <a:lnTo>
                    <a:pt x="310870" y="98704"/>
                  </a:lnTo>
                  <a:lnTo>
                    <a:pt x="311124" y="96418"/>
                  </a:lnTo>
                  <a:lnTo>
                    <a:pt x="311150" y="102133"/>
                  </a:lnTo>
                  <a:lnTo>
                    <a:pt x="312470" y="96418"/>
                  </a:lnTo>
                  <a:lnTo>
                    <a:pt x="312534" y="96164"/>
                  </a:lnTo>
                  <a:lnTo>
                    <a:pt x="312940" y="94386"/>
                  </a:lnTo>
                  <a:lnTo>
                    <a:pt x="313029" y="94005"/>
                  </a:lnTo>
                  <a:lnTo>
                    <a:pt x="313474" y="92100"/>
                  </a:lnTo>
                  <a:lnTo>
                    <a:pt x="312902" y="99466"/>
                  </a:lnTo>
                  <a:lnTo>
                    <a:pt x="314617" y="97053"/>
                  </a:lnTo>
                  <a:lnTo>
                    <a:pt x="315861" y="95783"/>
                  </a:lnTo>
                  <a:lnTo>
                    <a:pt x="315976" y="95554"/>
                  </a:lnTo>
                  <a:lnTo>
                    <a:pt x="315963" y="95681"/>
                  </a:lnTo>
                  <a:lnTo>
                    <a:pt x="315417" y="99847"/>
                  </a:lnTo>
                  <a:lnTo>
                    <a:pt x="316534" y="98450"/>
                  </a:lnTo>
                  <a:lnTo>
                    <a:pt x="316420" y="97180"/>
                  </a:lnTo>
                  <a:lnTo>
                    <a:pt x="316166" y="95491"/>
                  </a:lnTo>
                  <a:lnTo>
                    <a:pt x="316064" y="94894"/>
                  </a:lnTo>
                  <a:lnTo>
                    <a:pt x="316166" y="95491"/>
                  </a:lnTo>
                  <a:lnTo>
                    <a:pt x="317093" y="94894"/>
                  </a:lnTo>
                  <a:lnTo>
                    <a:pt x="317487" y="94640"/>
                  </a:lnTo>
                  <a:lnTo>
                    <a:pt x="317068" y="97383"/>
                  </a:lnTo>
                  <a:lnTo>
                    <a:pt x="317931" y="94640"/>
                  </a:lnTo>
                  <a:lnTo>
                    <a:pt x="318096" y="94132"/>
                  </a:lnTo>
                  <a:lnTo>
                    <a:pt x="319036" y="95491"/>
                  </a:lnTo>
                  <a:lnTo>
                    <a:pt x="319100" y="95656"/>
                  </a:lnTo>
                  <a:lnTo>
                    <a:pt x="319214" y="96266"/>
                  </a:lnTo>
                  <a:lnTo>
                    <a:pt x="318630" y="97383"/>
                  </a:lnTo>
                  <a:lnTo>
                    <a:pt x="318389" y="98323"/>
                  </a:lnTo>
                  <a:lnTo>
                    <a:pt x="319824" y="96545"/>
                  </a:lnTo>
                  <a:lnTo>
                    <a:pt x="320548" y="99085"/>
                  </a:lnTo>
                  <a:lnTo>
                    <a:pt x="321868" y="96799"/>
                  </a:lnTo>
                  <a:lnTo>
                    <a:pt x="321932" y="96545"/>
                  </a:lnTo>
                  <a:lnTo>
                    <a:pt x="322033" y="94132"/>
                  </a:lnTo>
                  <a:lnTo>
                    <a:pt x="322097" y="93751"/>
                  </a:lnTo>
                  <a:lnTo>
                    <a:pt x="322935" y="92100"/>
                  </a:lnTo>
                  <a:lnTo>
                    <a:pt x="323507" y="90957"/>
                  </a:lnTo>
                  <a:lnTo>
                    <a:pt x="323634" y="90563"/>
                  </a:lnTo>
                  <a:lnTo>
                    <a:pt x="323583" y="90830"/>
                  </a:lnTo>
                  <a:lnTo>
                    <a:pt x="323684" y="90449"/>
                  </a:lnTo>
                  <a:lnTo>
                    <a:pt x="323646" y="90703"/>
                  </a:lnTo>
                  <a:lnTo>
                    <a:pt x="323519" y="91084"/>
                  </a:lnTo>
                  <a:lnTo>
                    <a:pt x="322694" y="95148"/>
                  </a:lnTo>
                  <a:lnTo>
                    <a:pt x="324713" y="90830"/>
                  </a:lnTo>
                  <a:lnTo>
                    <a:pt x="323049" y="98450"/>
                  </a:lnTo>
                  <a:lnTo>
                    <a:pt x="323278" y="97942"/>
                  </a:lnTo>
                  <a:lnTo>
                    <a:pt x="323519" y="97180"/>
                  </a:lnTo>
                  <a:lnTo>
                    <a:pt x="323735" y="95656"/>
                  </a:lnTo>
                  <a:lnTo>
                    <a:pt x="323735" y="97180"/>
                  </a:lnTo>
                  <a:lnTo>
                    <a:pt x="323380" y="98450"/>
                  </a:lnTo>
                  <a:lnTo>
                    <a:pt x="324154" y="97561"/>
                  </a:lnTo>
                  <a:lnTo>
                    <a:pt x="324281" y="96926"/>
                  </a:lnTo>
                  <a:lnTo>
                    <a:pt x="324319" y="95656"/>
                  </a:lnTo>
                  <a:lnTo>
                    <a:pt x="324332" y="95148"/>
                  </a:lnTo>
                  <a:lnTo>
                    <a:pt x="324980" y="95275"/>
                  </a:lnTo>
                  <a:lnTo>
                    <a:pt x="324891" y="95910"/>
                  </a:lnTo>
                  <a:lnTo>
                    <a:pt x="324777" y="96418"/>
                  </a:lnTo>
                  <a:lnTo>
                    <a:pt x="324650" y="96672"/>
                  </a:lnTo>
                  <a:lnTo>
                    <a:pt x="324408" y="97942"/>
                  </a:lnTo>
                  <a:lnTo>
                    <a:pt x="325285" y="95148"/>
                  </a:lnTo>
                  <a:lnTo>
                    <a:pt x="325640" y="94005"/>
                  </a:lnTo>
                  <a:lnTo>
                    <a:pt x="325945" y="94640"/>
                  </a:lnTo>
                  <a:lnTo>
                    <a:pt x="326021" y="95148"/>
                  </a:lnTo>
                  <a:lnTo>
                    <a:pt x="325894" y="96266"/>
                  </a:lnTo>
                  <a:lnTo>
                    <a:pt x="326732" y="96164"/>
                  </a:lnTo>
                  <a:lnTo>
                    <a:pt x="327329" y="94005"/>
                  </a:lnTo>
                  <a:lnTo>
                    <a:pt x="328117" y="91211"/>
                  </a:lnTo>
                  <a:lnTo>
                    <a:pt x="328701" y="92862"/>
                  </a:lnTo>
                  <a:lnTo>
                    <a:pt x="328828" y="93624"/>
                  </a:lnTo>
                  <a:lnTo>
                    <a:pt x="327939" y="97815"/>
                  </a:lnTo>
                  <a:lnTo>
                    <a:pt x="329018" y="94894"/>
                  </a:lnTo>
                  <a:lnTo>
                    <a:pt x="328536" y="98704"/>
                  </a:lnTo>
                  <a:lnTo>
                    <a:pt x="329158" y="97815"/>
                  </a:lnTo>
                  <a:lnTo>
                    <a:pt x="329298" y="95783"/>
                  </a:lnTo>
                  <a:lnTo>
                    <a:pt x="329780" y="95910"/>
                  </a:lnTo>
                  <a:lnTo>
                    <a:pt x="329819" y="95783"/>
                  </a:lnTo>
                  <a:lnTo>
                    <a:pt x="330073" y="94894"/>
                  </a:lnTo>
                  <a:lnTo>
                    <a:pt x="330606" y="93116"/>
                  </a:lnTo>
                  <a:lnTo>
                    <a:pt x="330669" y="93497"/>
                  </a:lnTo>
                  <a:lnTo>
                    <a:pt x="330796" y="94640"/>
                  </a:lnTo>
                  <a:lnTo>
                    <a:pt x="330263" y="96037"/>
                  </a:lnTo>
                  <a:lnTo>
                    <a:pt x="331279" y="95402"/>
                  </a:lnTo>
                  <a:lnTo>
                    <a:pt x="331076" y="94386"/>
                  </a:lnTo>
                  <a:lnTo>
                    <a:pt x="331177" y="93370"/>
                  </a:lnTo>
                  <a:lnTo>
                    <a:pt x="331279" y="93116"/>
                  </a:lnTo>
                  <a:lnTo>
                    <a:pt x="331698" y="92100"/>
                  </a:lnTo>
                  <a:lnTo>
                    <a:pt x="331711" y="91211"/>
                  </a:lnTo>
                  <a:lnTo>
                    <a:pt x="331698" y="90830"/>
                  </a:lnTo>
                  <a:lnTo>
                    <a:pt x="331622" y="89179"/>
                  </a:lnTo>
                  <a:lnTo>
                    <a:pt x="331609" y="88925"/>
                  </a:lnTo>
                  <a:lnTo>
                    <a:pt x="331965" y="89814"/>
                  </a:lnTo>
                  <a:lnTo>
                    <a:pt x="332079" y="90271"/>
                  </a:lnTo>
                  <a:lnTo>
                    <a:pt x="331914" y="90576"/>
                  </a:lnTo>
                  <a:lnTo>
                    <a:pt x="332587" y="90322"/>
                  </a:lnTo>
                  <a:lnTo>
                    <a:pt x="332524" y="92557"/>
                  </a:lnTo>
                  <a:lnTo>
                    <a:pt x="333324" y="90322"/>
                  </a:lnTo>
                  <a:lnTo>
                    <a:pt x="333362" y="90195"/>
                  </a:lnTo>
                  <a:lnTo>
                    <a:pt x="333489" y="92608"/>
                  </a:lnTo>
                  <a:lnTo>
                    <a:pt x="332968" y="95148"/>
                  </a:lnTo>
                  <a:lnTo>
                    <a:pt x="332867" y="96291"/>
                  </a:lnTo>
                  <a:lnTo>
                    <a:pt x="333552" y="93116"/>
                  </a:lnTo>
                  <a:lnTo>
                    <a:pt x="334137" y="95529"/>
                  </a:lnTo>
                  <a:lnTo>
                    <a:pt x="334695" y="93116"/>
                  </a:lnTo>
                  <a:lnTo>
                    <a:pt x="334924" y="92100"/>
                  </a:lnTo>
                  <a:lnTo>
                    <a:pt x="334759" y="92862"/>
                  </a:lnTo>
                  <a:lnTo>
                    <a:pt x="334632" y="93497"/>
                  </a:lnTo>
                  <a:lnTo>
                    <a:pt x="334391" y="95402"/>
                  </a:lnTo>
                  <a:lnTo>
                    <a:pt x="334975" y="92862"/>
                  </a:lnTo>
                  <a:lnTo>
                    <a:pt x="335026" y="94259"/>
                  </a:lnTo>
                  <a:lnTo>
                    <a:pt x="334911" y="95783"/>
                  </a:lnTo>
                  <a:lnTo>
                    <a:pt x="335407" y="96291"/>
                  </a:lnTo>
                  <a:lnTo>
                    <a:pt x="335318" y="92862"/>
                  </a:lnTo>
                  <a:lnTo>
                    <a:pt x="335292" y="92100"/>
                  </a:lnTo>
                  <a:lnTo>
                    <a:pt x="335254" y="90703"/>
                  </a:lnTo>
                  <a:lnTo>
                    <a:pt x="335546" y="91973"/>
                  </a:lnTo>
                  <a:lnTo>
                    <a:pt x="335648" y="93624"/>
                  </a:lnTo>
                  <a:lnTo>
                    <a:pt x="335534" y="94132"/>
                  </a:lnTo>
                  <a:lnTo>
                    <a:pt x="336118" y="95275"/>
                  </a:lnTo>
                  <a:lnTo>
                    <a:pt x="337273" y="92608"/>
                  </a:lnTo>
                  <a:lnTo>
                    <a:pt x="337680" y="93624"/>
                  </a:lnTo>
                  <a:lnTo>
                    <a:pt x="337769" y="94894"/>
                  </a:lnTo>
                  <a:lnTo>
                    <a:pt x="337527" y="97828"/>
                  </a:lnTo>
                  <a:lnTo>
                    <a:pt x="338023" y="97561"/>
                  </a:lnTo>
                  <a:lnTo>
                    <a:pt x="339737" y="93878"/>
                  </a:lnTo>
                  <a:lnTo>
                    <a:pt x="340639" y="94894"/>
                  </a:lnTo>
                  <a:lnTo>
                    <a:pt x="340537" y="94513"/>
                  </a:lnTo>
                  <a:lnTo>
                    <a:pt x="340588" y="93878"/>
                  </a:lnTo>
                  <a:lnTo>
                    <a:pt x="340804" y="92608"/>
                  </a:lnTo>
                  <a:lnTo>
                    <a:pt x="341122" y="90703"/>
                  </a:lnTo>
                  <a:lnTo>
                    <a:pt x="341210" y="90195"/>
                  </a:lnTo>
                  <a:lnTo>
                    <a:pt x="341426" y="88925"/>
                  </a:lnTo>
                  <a:lnTo>
                    <a:pt x="340918" y="97307"/>
                  </a:lnTo>
                  <a:lnTo>
                    <a:pt x="341490" y="95656"/>
                  </a:lnTo>
                  <a:lnTo>
                    <a:pt x="341680" y="95021"/>
                  </a:lnTo>
                  <a:lnTo>
                    <a:pt x="341579" y="95389"/>
                  </a:lnTo>
                  <a:lnTo>
                    <a:pt x="341795" y="94767"/>
                  </a:lnTo>
                  <a:lnTo>
                    <a:pt x="341566" y="95491"/>
                  </a:lnTo>
                  <a:lnTo>
                    <a:pt x="341210" y="97815"/>
                  </a:lnTo>
                  <a:lnTo>
                    <a:pt x="341325" y="97180"/>
                  </a:lnTo>
                  <a:lnTo>
                    <a:pt x="341922" y="98196"/>
                  </a:lnTo>
                  <a:lnTo>
                    <a:pt x="342417" y="97180"/>
                  </a:lnTo>
                  <a:lnTo>
                    <a:pt x="342976" y="96037"/>
                  </a:lnTo>
                  <a:lnTo>
                    <a:pt x="344081" y="94767"/>
                  </a:lnTo>
                  <a:lnTo>
                    <a:pt x="344297" y="94513"/>
                  </a:lnTo>
                  <a:lnTo>
                    <a:pt x="344208" y="94894"/>
                  </a:lnTo>
                  <a:lnTo>
                    <a:pt x="344093" y="96545"/>
                  </a:lnTo>
                  <a:lnTo>
                    <a:pt x="344220" y="97180"/>
                  </a:lnTo>
                  <a:lnTo>
                    <a:pt x="344982" y="96799"/>
                  </a:lnTo>
                  <a:lnTo>
                    <a:pt x="345351" y="97561"/>
                  </a:lnTo>
                  <a:lnTo>
                    <a:pt x="345528" y="96799"/>
                  </a:lnTo>
                  <a:lnTo>
                    <a:pt x="345668" y="96164"/>
                  </a:lnTo>
                  <a:lnTo>
                    <a:pt x="345897" y="96418"/>
                  </a:lnTo>
                  <a:lnTo>
                    <a:pt x="345922" y="96164"/>
                  </a:lnTo>
                  <a:lnTo>
                    <a:pt x="346011" y="94513"/>
                  </a:lnTo>
                  <a:lnTo>
                    <a:pt x="346024" y="94259"/>
                  </a:lnTo>
                  <a:lnTo>
                    <a:pt x="346671" y="97307"/>
                  </a:lnTo>
                  <a:lnTo>
                    <a:pt x="347814" y="96291"/>
                  </a:lnTo>
                  <a:lnTo>
                    <a:pt x="348957" y="95021"/>
                  </a:lnTo>
                  <a:lnTo>
                    <a:pt x="349618" y="97307"/>
                  </a:lnTo>
                  <a:lnTo>
                    <a:pt x="349478" y="97307"/>
                  </a:lnTo>
                  <a:lnTo>
                    <a:pt x="349110" y="98450"/>
                  </a:lnTo>
                  <a:lnTo>
                    <a:pt x="350367" y="97383"/>
                  </a:lnTo>
                  <a:lnTo>
                    <a:pt x="350494" y="96926"/>
                  </a:lnTo>
                  <a:lnTo>
                    <a:pt x="350507" y="95910"/>
                  </a:lnTo>
                  <a:lnTo>
                    <a:pt x="350520" y="95021"/>
                  </a:lnTo>
                  <a:lnTo>
                    <a:pt x="351320" y="91465"/>
                  </a:lnTo>
                  <a:lnTo>
                    <a:pt x="351574" y="91592"/>
                  </a:lnTo>
                  <a:lnTo>
                    <a:pt x="351053" y="92735"/>
                  </a:lnTo>
                  <a:lnTo>
                    <a:pt x="350977" y="94259"/>
                  </a:lnTo>
                  <a:lnTo>
                    <a:pt x="351078" y="96748"/>
                  </a:lnTo>
                  <a:lnTo>
                    <a:pt x="351421" y="94513"/>
                  </a:lnTo>
                  <a:lnTo>
                    <a:pt x="351396" y="98831"/>
                  </a:lnTo>
                  <a:lnTo>
                    <a:pt x="351764" y="94513"/>
                  </a:lnTo>
                  <a:lnTo>
                    <a:pt x="352018" y="91465"/>
                  </a:lnTo>
                  <a:lnTo>
                    <a:pt x="352158" y="89687"/>
                  </a:lnTo>
                  <a:lnTo>
                    <a:pt x="352310" y="90957"/>
                  </a:lnTo>
                  <a:lnTo>
                    <a:pt x="352437" y="93243"/>
                  </a:lnTo>
                  <a:lnTo>
                    <a:pt x="352323" y="93878"/>
                  </a:lnTo>
                  <a:lnTo>
                    <a:pt x="352691" y="93370"/>
                  </a:lnTo>
                  <a:lnTo>
                    <a:pt x="353174" y="91719"/>
                  </a:lnTo>
                  <a:lnTo>
                    <a:pt x="353250" y="91846"/>
                  </a:lnTo>
                  <a:lnTo>
                    <a:pt x="353301" y="93497"/>
                  </a:lnTo>
                  <a:lnTo>
                    <a:pt x="353174" y="94894"/>
                  </a:lnTo>
                  <a:lnTo>
                    <a:pt x="353923" y="91719"/>
                  </a:lnTo>
                  <a:lnTo>
                    <a:pt x="354177" y="90576"/>
                  </a:lnTo>
                  <a:lnTo>
                    <a:pt x="354101" y="93624"/>
                  </a:lnTo>
                  <a:lnTo>
                    <a:pt x="353910" y="94132"/>
                  </a:lnTo>
                  <a:lnTo>
                    <a:pt x="353656" y="94005"/>
                  </a:lnTo>
                  <a:lnTo>
                    <a:pt x="353453" y="94513"/>
                  </a:lnTo>
                  <a:lnTo>
                    <a:pt x="353352" y="98069"/>
                  </a:lnTo>
                  <a:lnTo>
                    <a:pt x="353517" y="97307"/>
                  </a:lnTo>
                  <a:lnTo>
                    <a:pt x="353745" y="97815"/>
                  </a:lnTo>
                  <a:lnTo>
                    <a:pt x="353999" y="98894"/>
                  </a:lnTo>
                  <a:lnTo>
                    <a:pt x="353936" y="98386"/>
                  </a:lnTo>
                  <a:lnTo>
                    <a:pt x="354253" y="99339"/>
                  </a:lnTo>
                  <a:lnTo>
                    <a:pt x="354380" y="97561"/>
                  </a:lnTo>
                  <a:lnTo>
                    <a:pt x="354431" y="97307"/>
                  </a:lnTo>
                  <a:lnTo>
                    <a:pt x="355104" y="94132"/>
                  </a:lnTo>
                  <a:lnTo>
                    <a:pt x="355688" y="91338"/>
                  </a:lnTo>
                  <a:lnTo>
                    <a:pt x="355473" y="97053"/>
                  </a:lnTo>
                  <a:lnTo>
                    <a:pt x="355460" y="97307"/>
                  </a:lnTo>
                  <a:lnTo>
                    <a:pt x="355536" y="97053"/>
                  </a:lnTo>
                  <a:lnTo>
                    <a:pt x="355574" y="96926"/>
                  </a:lnTo>
                  <a:lnTo>
                    <a:pt x="355511" y="97053"/>
                  </a:lnTo>
                  <a:lnTo>
                    <a:pt x="356806" y="92735"/>
                  </a:lnTo>
                  <a:lnTo>
                    <a:pt x="355574" y="96926"/>
                  </a:lnTo>
                  <a:lnTo>
                    <a:pt x="356349" y="95275"/>
                  </a:lnTo>
                  <a:lnTo>
                    <a:pt x="356108" y="96926"/>
                  </a:lnTo>
                  <a:lnTo>
                    <a:pt x="355981" y="100812"/>
                  </a:lnTo>
                  <a:lnTo>
                    <a:pt x="356577" y="98704"/>
                  </a:lnTo>
                  <a:lnTo>
                    <a:pt x="356209" y="103276"/>
                  </a:lnTo>
                  <a:lnTo>
                    <a:pt x="357187" y="99593"/>
                  </a:lnTo>
                  <a:lnTo>
                    <a:pt x="357073" y="100609"/>
                  </a:lnTo>
                  <a:lnTo>
                    <a:pt x="357225" y="100355"/>
                  </a:lnTo>
                  <a:lnTo>
                    <a:pt x="357339" y="99974"/>
                  </a:lnTo>
                  <a:lnTo>
                    <a:pt x="357403" y="99593"/>
                  </a:lnTo>
                  <a:lnTo>
                    <a:pt x="357492" y="99212"/>
                  </a:lnTo>
                  <a:lnTo>
                    <a:pt x="357657" y="98704"/>
                  </a:lnTo>
                  <a:lnTo>
                    <a:pt x="358597" y="95910"/>
                  </a:lnTo>
                  <a:lnTo>
                    <a:pt x="358508" y="103657"/>
                  </a:lnTo>
                  <a:lnTo>
                    <a:pt x="360083" y="99212"/>
                  </a:lnTo>
                  <a:lnTo>
                    <a:pt x="361188" y="97383"/>
                  </a:lnTo>
                  <a:lnTo>
                    <a:pt x="361302" y="96926"/>
                  </a:lnTo>
                  <a:lnTo>
                    <a:pt x="361480" y="95910"/>
                  </a:lnTo>
                  <a:lnTo>
                    <a:pt x="361594" y="95275"/>
                  </a:lnTo>
                  <a:lnTo>
                    <a:pt x="361657" y="94894"/>
                  </a:lnTo>
                  <a:lnTo>
                    <a:pt x="361835" y="93878"/>
                  </a:lnTo>
                  <a:lnTo>
                    <a:pt x="362839" y="92354"/>
                  </a:lnTo>
                  <a:lnTo>
                    <a:pt x="362851" y="94132"/>
                  </a:lnTo>
                  <a:lnTo>
                    <a:pt x="362381" y="95389"/>
                  </a:lnTo>
                  <a:lnTo>
                    <a:pt x="362267" y="96799"/>
                  </a:lnTo>
                  <a:lnTo>
                    <a:pt x="362381" y="97561"/>
                  </a:lnTo>
                  <a:lnTo>
                    <a:pt x="362737" y="97307"/>
                  </a:lnTo>
                  <a:lnTo>
                    <a:pt x="363296" y="96164"/>
                  </a:lnTo>
                  <a:lnTo>
                    <a:pt x="363169" y="96697"/>
                  </a:lnTo>
                  <a:lnTo>
                    <a:pt x="363054" y="98958"/>
                  </a:lnTo>
                  <a:lnTo>
                    <a:pt x="363423" y="98831"/>
                  </a:lnTo>
                  <a:lnTo>
                    <a:pt x="363626" y="96672"/>
                  </a:lnTo>
                  <a:lnTo>
                    <a:pt x="363461" y="96545"/>
                  </a:lnTo>
                  <a:lnTo>
                    <a:pt x="363537" y="96164"/>
                  </a:lnTo>
                  <a:lnTo>
                    <a:pt x="363626" y="95656"/>
                  </a:lnTo>
                  <a:lnTo>
                    <a:pt x="364274" y="92227"/>
                  </a:lnTo>
                  <a:close/>
                </a:path>
                <a:path w="622300" h="140970">
                  <a:moveTo>
                    <a:pt x="364807" y="100076"/>
                  </a:moveTo>
                  <a:lnTo>
                    <a:pt x="364604" y="100228"/>
                  </a:lnTo>
                  <a:lnTo>
                    <a:pt x="364515" y="100990"/>
                  </a:lnTo>
                  <a:lnTo>
                    <a:pt x="364807" y="100076"/>
                  </a:lnTo>
                  <a:close/>
                </a:path>
                <a:path w="622300" h="140970">
                  <a:moveTo>
                    <a:pt x="364832" y="101968"/>
                  </a:moveTo>
                  <a:lnTo>
                    <a:pt x="364667" y="102311"/>
                  </a:lnTo>
                  <a:lnTo>
                    <a:pt x="364756" y="102438"/>
                  </a:lnTo>
                  <a:lnTo>
                    <a:pt x="364782" y="102247"/>
                  </a:lnTo>
                  <a:lnTo>
                    <a:pt x="364820" y="102082"/>
                  </a:lnTo>
                  <a:close/>
                </a:path>
                <a:path w="622300" h="140970">
                  <a:moveTo>
                    <a:pt x="364985" y="101638"/>
                  </a:moveTo>
                  <a:lnTo>
                    <a:pt x="364832" y="101968"/>
                  </a:lnTo>
                  <a:lnTo>
                    <a:pt x="364985" y="101638"/>
                  </a:lnTo>
                  <a:close/>
                </a:path>
                <a:path w="622300" h="140970">
                  <a:moveTo>
                    <a:pt x="365315" y="100939"/>
                  </a:moveTo>
                  <a:lnTo>
                    <a:pt x="364985" y="101638"/>
                  </a:lnTo>
                  <a:lnTo>
                    <a:pt x="365163" y="101777"/>
                  </a:lnTo>
                  <a:lnTo>
                    <a:pt x="365315" y="100939"/>
                  </a:lnTo>
                  <a:close/>
                </a:path>
                <a:path w="622300" h="140970">
                  <a:moveTo>
                    <a:pt x="365709" y="97180"/>
                  </a:moveTo>
                  <a:lnTo>
                    <a:pt x="365683" y="96431"/>
                  </a:lnTo>
                  <a:lnTo>
                    <a:pt x="365455" y="97828"/>
                  </a:lnTo>
                  <a:lnTo>
                    <a:pt x="365328" y="98450"/>
                  </a:lnTo>
                  <a:lnTo>
                    <a:pt x="364807" y="100076"/>
                  </a:lnTo>
                  <a:lnTo>
                    <a:pt x="365264" y="99720"/>
                  </a:lnTo>
                  <a:lnTo>
                    <a:pt x="365709" y="97180"/>
                  </a:lnTo>
                  <a:close/>
                </a:path>
                <a:path w="622300" h="140970">
                  <a:moveTo>
                    <a:pt x="365734" y="90195"/>
                  </a:moveTo>
                  <a:lnTo>
                    <a:pt x="364020" y="96799"/>
                  </a:lnTo>
                  <a:lnTo>
                    <a:pt x="363435" y="99847"/>
                  </a:lnTo>
                  <a:lnTo>
                    <a:pt x="363131" y="100990"/>
                  </a:lnTo>
                  <a:lnTo>
                    <a:pt x="363562" y="100228"/>
                  </a:lnTo>
                  <a:lnTo>
                    <a:pt x="363677" y="99974"/>
                  </a:lnTo>
                  <a:lnTo>
                    <a:pt x="364261" y="98196"/>
                  </a:lnTo>
                  <a:lnTo>
                    <a:pt x="364693" y="97561"/>
                  </a:lnTo>
                  <a:lnTo>
                    <a:pt x="364680" y="98704"/>
                  </a:lnTo>
                  <a:lnTo>
                    <a:pt x="364566" y="99339"/>
                  </a:lnTo>
                  <a:lnTo>
                    <a:pt x="364197" y="99974"/>
                  </a:lnTo>
                  <a:lnTo>
                    <a:pt x="363905" y="101117"/>
                  </a:lnTo>
                  <a:lnTo>
                    <a:pt x="364451" y="100355"/>
                  </a:lnTo>
                  <a:lnTo>
                    <a:pt x="364578" y="100253"/>
                  </a:lnTo>
                  <a:lnTo>
                    <a:pt x="364807" y="97434"/>
                  </a:lnTo>
                  <a:lnTo>
                    <a:pt x="364934" y="96697"/>
                  </a:lnTo>
                  <a:lnTo>
                    <a:pt x="365175" y="96266"/>
                  </a:lnTo>
                  <a:lnTo>
                    <a:pt x="365302" y="95389"/>
                  </a:lnTo>
                  <a:lnTo>
                    <a:pt x="365734" y="90195"/>
                  </a:lnTo>
                  <a:close/>
                </a:path>
                <a:path w="622300" h="140970">
                  <a:moveTo>
                    <a:pt x="367588" y="94221"/>
                  </a:moveTo>
                  <a:lnTo>
                    <a:pt x="367245" y="94068"/>
                  </a:lnTo>
                  <a:lnTo>
                    <a:pt x="366572" y="96202"/>
                  </a:lnTo>
                  <a:lnTo>
                    <a:pt x="366585" y="95440"/>
                  </a:lnTo>
                  <a:lnTo>
                    <a:pt x="366788" y="94551"/>
                  </a:lnTo>
                  <a:lnTo>
                    <a:pt x="366890" y="93916"/>
                  </a:lnTo>
                  <a:lnTo>
                    <a:pt x="366407" y="95542"/>
                  </a:lnTo>
                  <a:lnTo>
                    <a:pt x="365734" y="98425"/>
                  </a:lnTo>
                  <a:lnTo>
                    <a:pt x="365493" y="101600"/>
                  </a:lnTo>
                  <a:lnTo>
                    <a:pt x="366166" y="98336"/>
                  </a:lnTo>
                  <a:lnTo>
                    <a:pt x="366052" y="99733"/>
                  </a:lnTo>
                  <a:lnTo>
                    <a:pt x="366839" y="95846"/>
                  </a:lnTo>
                  <a:lnTo>
                    <a:pt x="367118" y="95465"/>
                  </a:lnTo>
                  <a:lnTo>
                    <a:pt x="367093" y="97002"/>
                  </a:lnTo>
                  <a:lnTo>
                    <a:pt x="366890" y="98259"/>
                  </a:lnTo>
                  <a:lnTo>
                    <a:pt x="367080" y="97383"/>
                  </a:lnTo>
                  <a:lnTo>
                    <a:pt x="367131" y="99060"/>
                  </a:lnTo>
                  <a:lnTo>
                    <a:pt x="367538" y="96926"/>
                  </a:lnTo>
                  <a:lnTo>
                    <a:pt x="367588" y="94221"/>
                  </a:lnTo>
                  <a:close/>
                </a:path>
                <a:path w="622300" h="140970">
                  <a:moveTo>
                    <a:pt x="367969" y="97599"/>
                  </a:moveTo>
                  <a:lnTo>
                    <a:pt x="367690" y="97967"/>
                  </a:lnTo>
                  <a:lnTo>
                    <a:pt x="367093" y="101371"/>
                  </a:lnTo>
                  <a:lnTo>
                    <a:pt x="367550" y="100520"/>
                  </a:lnTo>
                  <a:lnTo>
                    <a:pt x="367741" y="99631"/>
                  </a:lnTo>
                  <a:lnTo>
                    <a:pt x="367969" y="97599"/>
                  </a:lnTo>
                  <a:close/>
                </a:path>
                <a:path w="622300" h="140970">
                  <a:moveTo>
                    <a:pt x="587641" y="116306"/>
                  </a:moveTo>
                  <a:lnTo>
                    <a:pt x="587629" y="116128"/>
                  </a:lnTo>
                  <a:lnTo>
                    <a:pt x="587552" y="116370"/>
                  </a:lnTo>
                  <a:lnTo>
                    <a:pt x="587578" y="116497"/>
                  </a:lnTo>
                  <a:lnTo>
                    <a:pt x="587629" y="116624"/>
                  </a:lnTo>
                  <a:lnTo>
                    <a:pt x="587641" y="116306"/>
                  </a:lnTo>
                  <a:close/>
                </a:path>
                <a:path w="622300" h="140970">
                  <a:moveTo>
                    <a:pt x="589356" y="119811"/>
                  </a:moveTo>
                  <a:lnTo>
                    <a:pt x="589241" y="120002"/>
                  </a:lnTo>
                  <a:lnTo>
                    <a:pt x="589114" y="120205"/>
                  </a:lnTo>
                  <a:lnTo>
                    <a:pt x="589089" y="120497"/>
                  </a:lnTo>
                  <a:lnTo>
                    <a:pt x="589305" y="120103"/>
                  </a:lnTo>
                  <a:lnTo>
                    <a:pt x="589356" y="119811"/>
                  </a:lnTo>
                  <a:close/>
                </a:path>
                <a:path w="622300" h="140970">
                  <a:moveTo>
                    <a:pt x="601611" y="124485"/>
                  </a:moveTo>
                  <a:lnTo>
                    <a:pt x="601459" y="123367"/>
                  </a:lnTo>
                  <a:lnTo>
                    <a:pt x="601243" y="124460"/>
                  </a:lnTo>
                  <a:lnTo>
                    <a:pt x="601484" y="124218"/>
                  </a:lnTo>
                  <a:lnTo>
                    <a:pt x="601611" y="124485"/>
                  </a:lnTo>
                  <a:close/>
                </a:path>
                <a:path w="622300" h="140970">
                  <a:moveTo>
                    <a:pt x="601675" y="124688"/>
                  </a:moveTo>
                  <a:lnTo>
                    <a:pt x="601662" y="124561"/>
                  </a:lnTo>
                  <a:lnTo>
                    <a:pt x="601675" y="124917"/>
                  </a:lnTo>
                  <a:lnTo>
                    <a:pt x="601675" y="124688"/>
                  </a:lnTo>
                  <a:close/>
                </a:path>
                <a:path w="622300" h="140970">
                  <a:moveTo>
                    <a:pt x="608215" y="121297"/>
                  </a:moveTo>
                  <a:lnTo>
                    <a:pt x="607771" y="122656"/>
                  </a:lnTo>
                  <a:lnTo>
                    <a:pt x="607974" y="122275"/>
                  </a:lnTo>
                  <a:lnTo>
                    <a:pt x="608088" y="121818"/>
                  </a:lnTo>
                  <a:lnTo>
                    <a:pt x="608215" y="121297"/>
                  </a:lnTo>
                  <a:close/>
                </a:path>
                <a:path w="622300" h="140970">
                  <a:moveTo>
                    <a:pt x="612216" y="122847"/>
                  </a:moveTo>
                  <a:lnTo>
                    <a:pt x="612140" y="122707"/>
                  </a:lnTo>
                  <a:lnTo>
                    <a:pt x="611581" y="125590"/>
                  </a:lnTo>
                  <a:lnTo>
                    <a:pt x="611327" y="126860"/>
                  </a:lnTo>
                  <a:lnTo>
                    <a:pt x="611581" y="125679"/>
                  </a:lnTo>
                  <a:lnTo>
                    <a:pt x="611759" y="125120"/>
                  </a:lnTo>
                  <a:lnTo>
                    <a:pt x="611886" y="124904"/>
                  </a:lnTo>
                  <a:lnTo>
                    <a:pt x="611987" y="124358"/>
                  </a:lnTo>
                  <a:lnTo>
                    <a:pt x="612076" y="123685"/>
                  </a:lnTo>
                  <a:lnTo>
                    <a:pt x="612216" y="122847"/>
                  </a:lnTo>
                  <a:close/>
                </a:path>
                <a:path w="622300" h="140970">
                  <a:moveTo>
                    <a:pt x="617385" y="140106"/>
                  </a:moveTo>
                  <a:lnTo>
                    <a:pt x="617283" y="140233"/>
                  </a:lnTo>
                  <a:lnTo>
                    <a:pt x="617156" y="140436"/>
                  </a:lnTo>
                  <a:lnTo>
                    <a:pt x="617029" y="140970"/>
                  </a:lnTo>
                  <a:lnTo>
                    <a:pt x="617143" y="140817"/>
                  </a:lnTo>
                  <a:lnTo>
                    <a:pt x="617258" y="140512"/>
                  </a:lnTo>
                  <a:lnTo>
                    <a:pt x="617385" y="140106"/>
                  </a:lnTo>
                  <a:close/>
                </a:path>
                <a:path w="622300" h="140970">
                  <a:moveTo>
                    <a:pt x="622046" y="133515"/>
                  </a:moveTo>
                  <a:lnTo>
                    <a:pt x="621715" y="133362"/>
                  </a:lnTo>
                  <a:lnTo>
                    <a:pt x="620953" y="135483"/>
                  </a:lnTo>
                  <a:lnTo>
                    <a:pt x="621004" y="134721"/>
                  </a:lnTo>
                  <a:lnTo>
                    <a:pt x="621245" y="133845"/>
                  </a:lnTo>
                  <a:lnTo>
                    <a:pt x="621385" y="133223"/>
                  </a:lnTo>
                  <a:lnTo>
                    <a:pt x="620826" y="134823"/>
                  </a:lnTo>
                  <a:lnTo>
                    <a:pt x="620026" y="137693"/>
                  </a:lnTo>
                  <a:lnTo>
                    <a:pt x="619620" y="140855"/>
                  </a:lnTo>
                  <a:lnTo>
                    <a:pt x="620458" y="137604"/>
                  </a:lnTo>
                  <a:lnTo>
                    <a:pt x="620268" y="138988"/>
                  </a:lnTo>
                  <a:lnTo>
                    <a:pt x="621233" y="135128"/>
                  </a:lnTo>
                  <a:lnTo>
                    <a:pt x="621525" y="134759"/>
                  </a:lnTo>
                  <a:lnTo>
                    <a:pt x="621411" y="136283"/>
                  </a:lnTo>
                  <a:lnTo>
                    <a:pt x="621144" y="137528"/>
                  </a:lnTo>
                  <a:lnTo>
                    <a:pt x="621385" y="136677"/>
                  </a:lnTo>
                  <a:lnTo>
                    <a:pt x="621347" y="138328"/>
                  </a:lnTo>
                  <a:lnTo>
                    <a:pt x="621830" y="136207"/>
                  </a:lnTo>
                  <a:lnTo>
                    <a:pt x="622046" y="133515"/>
                  </a:lnTo>
                  <a:close/>
                </a:path>
                <a:path w="622300" h="140970">
                  <a:moveTo>
                    <a:pt x="622223" y="136880"/>
                  </a:moveTo>
                  <a:lnTo>
                    <a:pt x="621931" y="137236"/>
                  </a:lnTo>
                  <a:lnTo>
                    <a:pt x="621169" y="140614"/>
                  </a:lnTo>
                  <a:lnTo>
                    <a:pt x="621652" y="139763"/>
                  </a:lnTo>
                  <a:lnTo>
                    <a:pt x="621893" y="138887"/>
                  </a:lnTo>
                  <a:lnTo>
                    <a:pt x="622223" y="13688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4443253" y="11091538"/>
              <a:ext cx="434340" cy="81915"/>
            </a:xfrm>
            <a:custGeom>
              <a:avLst/>
              <a:gdLst/>
              <a:ahLst/>
              <a:cxnLst/>
              <a:rect l="l" t="t" r="r" b="b"/>
              <a:pathLst>
                <a:path w="434340" h="81915">
                  <a:moveTo>
                    <a:pt x="1892" y="8229"/>
                  </a:moveTo>
                  <a:lnTo>
                    <a:pt x="1549" y="9994"/>
                  </a:lnTo>
                  <a:lnTo>
                    <a:pt x="1651" y="9855"/>
                  </a:lnTo>
                  <a:lnTo>
                    <a:pt x="1892" y="8229"/>
                  </a:lnTo>
                  <a:close/>
                </a:path>
                <a:path w="434340" h="81915">
                  <a:moveTo>
                    <a:pt x="2463" y="23012"/>
                  </a:moveTo>
                  <a:lnTo>
                    <a:pt x="2425" y="21132"/>
                  </a:lnTo>
                  <a:lnTo>
                    <a:pt x="2362" y="21717"/>
                  </a:lnTo>
                  <a:lnTo>
                    <a:pt x="1879" y="23114"/>
                  </a:lnTo>
                  <a:lnTo>
                    <a:pt x="1778" y="23583"/>
                  </a:lnTo>
                  <a:lnTo>
                    <a:pt x="1993" y="24638"/>
                  </a:lnTo>
                  <a:lnTo>
                    <a:pt x="2463" y="23012"/>
                  </a:lnTo>
                  <a:close/>
                </a:path>
                <a:path w="434340" h="81915">
                  <a:moveTo>
                    <a:pt x="2971" y="23012"/>
                  </a:moveTo>
                  <a:lnTo>
                    <a:pt x="2692" y="23749"/>
                  </a:lnTo>
                  <a:lnTo>
                    <a:pt x="2921" y="23241"/>
                  </a:lnTo>
                  <a:lnTo>
                    <a:pt x="2971" y="23012"/>
                  </a:lnTo>
                  <a:close/>
                </a:path>
                <a:path w="434340" h="81915">
                  <a:moveTo>
                    <a:pt x="11912" y="27901"/>
                  </a:moveTo>
                  <a:lnTo>
                    <a:pt x="11239" y="29337"/>
                  </a:lnTo>
                  <a:lnTo>
                    <a:pt x="11798" y="29591"/>
                  </a:lnTo>
                  <a:lnTo>
                    <a:pt x="11912" y="27901"/>
                  </a:lnTo>
                  <a:close/>
                </a:path>
                <a:path w="434340" h="81915">
                  <a:moveTo>
                    <a:pt x="16154" y="23050"/>
                  </a:moveTo>
                  <a:lnTo>
                    <a:pt x="15900" y="25133"/>
                  </a:lnTo>
                  <a:lnTo>
                    <a:pt x="15240" y="25793"/>
                  </a:lnTo>
                  <a:lnTo>
                    <a:pt x="15938" y="25704"/>
                  </a:lnTo>
                  <a:lnTo>
                    <a:pt x="16002" y="24866"/>
                  </a:lnTo>
                  <a:lnTo>
                    <a:pt x="16154" y="23050"/>
                  </a:lnTo>
                  <a:close/>
                </a:path>
                <a:path w="434340" h="81915">
                  <a:moveTo>
                    <a:pt x="16865" y="21717"/>
                  </a:moveTo>
                  <a:lnTo>
                    <a:pt x="16802" y="19812"/>
                  </a:lnTo>
                  <a:lnTo>
                    <a:pt x="16408" y="22479"/>
                  </a:lnTo>
                  <a:lnTo>
                    <a:pt x="16560" y="22225"/>
                  </a:lnTo>
                  <a:lnTo>
                    <a:pt x="16624" y="21971"/>
                  </a:lnTo>
                  <a:lnTo>
                    <a:pt x="16624" y="22123"/>
                  </a:lnTo>
                  <a:lnTo>
                    <a:pt x="16713" y="21971"/>
                  </a:lnTo>
                  <a:lnTo>
                    <a:pt x="16865" y="21717"/>
                  </a:lnTo>
                  <a:close/>
                </a:path>
                <a:path w="434340" h="81915">
                  <a:moveTo>
                    <a:pt x="22059" y="25781"/>
                  </a:moveTo>
                  <a:lnTo>
                    <a:pt x="22021" y="25400"/>
                  </a:lnTo>
                  <a:lnTo>
                    <a:pt x="21602" y="25184"/>
                  </a:lnTo>
                  <a:lnTo>
                    <a:pt x="21678" y="28829"/>
                  </a:lnTo>
                  <a:lnTo>
                    <a:pt x="22059" y="25781"/>
                  </a:lnTo>
                  <a:close/>
                </a:path>
                <a:path w="434340" h="81915">
                  <a:moveTo>
                    <a:pt x="22174" y="24803"/>
                  </a:moveTo>
                  <a:lnTo>
                    <a:pt x="22021" y="25400"/>
                  </a:lnTo>
                  <a:lnTo>
                    <a:pt x="22174" y="24803"/>
                  </a:lnTo>
                  <a:close/>
                </a:path>
                <a:path w="434340" h="81915">
                  <a:moveTo>
                    <a:pt x="22339" y="23456"/>
                  </a:moveTo>
                  <a:lnTo>
                    <a:pt x="22174" y="24803"/>
                  </a:lnTo>
                  <a:lnTo>
                    <a:pt x="22275" y="24384"/>
                  </a:lnTo>
                  <a:lnTo>
                    <a:pt x="22339" y="23456"/>
                  </a:lnTo>
                  <a:close/>
                </a:path>
                <a:path w="434340" h="81915">
                  <a:moveTo>
                    <a:pt x="22796" y="5080"/>
                  </a:moveTo>
                  <a:lnTo>
                    <a:pt x="22136" y="6477"/>
                  </a:lnTo>
                  <a:lnTo>
                    <a:pt x="22364" y="6096"/>
                  </a:lnTo>
                  <a:lnTo>
                    <a:pt x="22479" y="5842"/>
                  </a:lnTo>
                  <a:lnTo>
                    <a:pt x="22618" y="5969"/>
                  </a:lnTo>
                  <a:lnTo>
                    <a:pt x="22644" y="5842"/>
                  </a:lnTo>
                  <a:lnTo>
                    <a:pt x="22796" y="5080"/>
                  </a:lnTo>
                  <a:close/>
                </a:path>
                <a:path w="434340" h="81915">
                  <a:moveTo>
                    <a:pt x="29235" y="27178"/>
                  </a:moveTo>
                  <a:lnTo>
                    <a:pt x="29146" y="28067"/>
                  </a:lnTo>
                  <a:lnTo>
                    <a:pt x="28930" y="29210"/>
                  </a:lnTo>
                  <a:lnTo>
                    <a:pt x="29171" y="30226"/>
                  </a:lnTo>
                  <a:lnTo>
                    <a:pt x="29235" y="27178"/>
                  </a:lnTo>
                  <a:close/>
                </a:path>
                <a:path w="434340" h="81915">
                  <a:moveTo>
                    <a:pt x="41275" y="30162"/>
                  </a:moveTo>
                  <a:lnTo>
                    <a:pt x="41071" y="30784"/>
                  </a:lnTo>
                  <a:lnTo>
                    <a:pt x="41275" y="30162"/>
                  </a:lnTo>
                  <a:close/>
                </a:path>
                <a:path w="434340" h="81915">
                  <a:moveTo>
                    <a:pt x="42608" y="29667"/>
                  </a:moveTo>
                  <a:lnTo>
                    <a:pt x="42418" y="29984"/>
                  </a:lnTo>
                  <a:lnTo>
                    <a:pt x="42608" y="29667"/>
                  </a:lnTo>
                  <a:close/>
                </a:path>
                <a:path w="434340" h="81915">
                  <a:moveTo>
                    <a:pt x="44475" y="30759"/>
                  </a:moveTo>
                  <a:lnTo>
                    <a:pt x="44348" y="30988"/>
                  </a:lnTo>
                  <a:lnTo>
                    <a:pt x="44094" y="31750"/>
                  </a:lnTo>
                  <a:lnTo>
                    <a:pt x="44475" y="30759"/>
                  </a:lnTo>
                  <a:close/>
                </a:path>
                <a:path w="434340" h="81915">
                  <a:moveTo>
                    <a:pt x="44767" y="29946"/>
                  </a:moveTo>
                  <a:lnTo>
                    <a:pt x="44475" y="30759"/>
                  </a:lnTo>
                  <a:lnTo>
                    <a:pt x="44577" y="30607"/>
                  </a:lnTo>
                  <a:lnTo>
                    <a:pt x="44704" y="30353"/>
                  </a:lnTo>
                  <a:lnTo>
                    <a:pt x="44767" y="29946"/>
                  </a:lnTo>
                  <a:close/>
                </a:path>
                <a:path w="434340" h="81915">
                  <a:moveTo>
                    <a:pt x="48602" y="4191"/>
                  </a:moveTo>
                  <a:lnTo>
                    <a:pt x="48031" y="5029"/>
                  </a:lnTo>
                  <a:lnTo>
                    <a:pt x="48196" y="5245"/>
                  </a:lnTo>
                  <a:lnTo>
                    <a:pt x="48602" y="4191"/>
                  </a:lnTo>
                  <a:close/>
                </a:path>
                <a:path w="434340" h="81915">
                  <a:moveTo>
                    <a:pt x="50063" y="28168"/>
                  </a:moveTo>
                  <a:lnTo>
                    <a:pt x="49606" y="29591"/>
                  </a:lnTo>
                  <a:lnTo>
                    <a:pt x="49936" y="29210"/>
                  </a:lnTo>
                  <a:lnTo>
                    <a:pt x="50063" y="28168"/>
                  </a:lnTo>
                  <a:close/>
                </a:path>
                <a:path w="434340" h="81915">
                  <a:moveTo>
                    <a:pt x="50253" y="28829"/>
                  </a:moveTo>
                  <a:lnTo>
                    <a:pt x="49936" y="29210"/>
                  </a:lnTo>
                  <a:lnTo>
                    <a:pt x="49733" y="30861"/>
                  </a:lnTo>
                  <a:lnTo>
                    <a:pt x="50253" y="28829"/>
                  </a:lnTo>
                  <a:close/>
                </a:path>
                <a:path w="434340" h="81915">
                  <a:moveTo>
                    <a:pt x="71107" y="36830"/>
                  </a:moveTo>
                  <a:lnTo>
                    <a:pt x="71043" y="36029"/>
                  </a:lnTo>
                  <a:lnTo>
                    <a:pt x="70993" y="37719"/>
                  </a:lnTo>
                  <a:lnTo>
                    <a:pt x="71107" y="36830"/>
                  </a:lnTo>
                  <a:close/>
                </a:path>
                <a:path w="434340" h="81915">
                  <a:moveTo>
                    <a:pt x="77698" y="11938"/>
                  </a:moveTo>
                  <a:lnTo>
                    <a:pt x="74993" y="17526"/>
                  </a:lnTo>
                  <a:lnTo>
                    <a:pt x="75057" y="16764"/>
                  </a:lnTo>
                  <a:lnTo>
                    <a:pt x="75107" y="16129"/>
                  </a:lnTo>
                  <a:lnTo>
                    <a:pt x="75298" y="14097"/>
                  </a:lnTo>
                  <a:lnTo>
                    <a:pt x="75539" y="11303"/>
                  </a:lnTo>
                  <a:lnTo>
                    <a:pt x="73964" y="14097"/>
                  </a:lnTo>
                  <a:lnTo>
                    <a:pt x="73558" y="9652"/>
                  </a:lnTo>
                  <a:lnTo>
                    <a:pt x="72199" y="9906"/>
                  </a:lnTo>
                  <a:lnTo>
                    <a:pt x="71640" y="16129"/>
                  </a:lnTo>
                  <a:lnTo>
                    <a:pt x="71780" y="10033"/>
                  </a:lnTo>
                  <a:lnTo>
                    <a:pt x="71628" y="11049"/>
                  </a:lnTo>
                  <a:lnTo>
                    <a:pt x="71475" y="9931"/>
                  </a:lnTo>
                  <a:lnTo>
                    <a:pt x="71475" y="12065"/>
                  </a:lnTo>
                  <a:lnTo>
                    <a:pt x="70827" y="16383"/>
                  </a:lnTo>
                  <a:lnTo>
                    <a:pt x="70459" y="16764"/>
                  </a:lnTo>
                  <a:lnTo>
                    <a:pt x="70408" y="16141"/>
                  </a:lnTo>
                  <a:lnTo>
                    <a:pt x="70535" y="14986"/>
                  </a:lnTo>
                  <a:lnTo>
                    <a:pt x="71374" y="12636"/>
                  </a:lnTo>
                  <a:lnTo>
                    <a:pt x="70256" y="13157"/>
                  </a:lnTo>
                  <a:lnTo>
                    <a:pt x="70358" y="15494"/>
                  </a:lnTo>
                  <a:lnTo>
                    <a:pt x="70218" y="13589"/>
                  </a:lnTo>
                  <a:lnTo>
                    <a:pt x="70205" y="10414"/>
                  </a:lnTo>
                  <a:lnTo>
                    <a:pt x="70637" y="10922"/>
                  </a:lnTo>
                  <a:lnTo>
                    <a:pt x="70700" y="10414"/>
                  </a:lnTo>
                  <a:lnTo>
                    <a:pt x="70599" y="9271"/>
                  </a:lnTo>
                  <a:lnTo>
                    <a:pt x="70256" y="8890"/>
                  </a:lnTo>
                  <a:lnTo>
                    <a:pt x="70485" y="8255"/>
                  </a:lnTo>
                  <a:lnTo>
                    <a:pt x="70942" y="6985"/>
                  </a:lnTo>
                  <a:lnTo>
                    <a:pt x="70827" y="5080"/>
                  </a:lnTo>
                  <a:lnTo>
                    <a:pt x="70586" y="7112"/>
                  </a:lnTo>
                  <a:lnTo>
                    <a:pt x="70459" y="7531"/>
                  </a:lnTo>
                  <a:lnTo>
                    <a:pt x="70078" y="8255"/>
                  </a:lnTo>
                  <a:lnTo>
                    <a:pt x="69850" y="7366"/>
                  </a:lnTo>
                  <a:lnTo>
                    <a:pt x="69850" y="10414"/>
                  </a:lnTo>
                  <a:lnTo>
                    <a:pt x="68440" y="13589"/>
                  </a:lnTo>
                  <a:lnTo>
                    <a:pt x="68567" y="12827"/>
                  </a:lnTo>
                  <a:lnTo>
                    <a:pt x="68922" y="10795"/>
                  </a:lnTo>
                  <a:lnTo>
                    <a:pt x="69405" y="8128"/>
                  </a:lnTo>
                  <a:lnTo>
                    <a:pt x="69964" y="4953"/>
                  </a:lnTo>
                  <a:lnTo>
                    <a:pt x="68491" y="8128"/>
                  </a:lnTo>
                  <a:lnTo>
                    <a:pt x="68770" y="7239"/>
                  </a:lnTo>
                  <a:lnTo>
                    <a:pt x="69113" y="6096"/>
                  </a:lnTo>
                  <a:lnTo>
                    <a:pt x="68440" y="7239"/>
                  </a:lnTo>
                  <a:lnTo>
                    <a:pt x="67360" y="5842"/>
                  </a:lnTo>
                  <a:lnTo>
                    <a:pt x="66078" y="10795"/>
                  </a:lnTo>
                  <a:lnTo>
                    <a:pt x="66281" y="8255"/>
                  </a:lnTo>
                  <a:lnTo>
                    <a:pt x="66573" y="7874"/>
                  </a:lnTo>
                  <a:lnTo>
                    <a:pt x="65557" y="6985"/>
                  </a:lnTo>
                  <a:lnTo>
                    <a:pt x="63169" y="12827"/>
                  </a:lnTo>
                  <a:lnTo>
                    <a:pt x="63131" y="12573"/>
                  </a:lnTo>
                  <a:lnTo>
                    <a:pt x="62941" y="10922"/>
                  </a:lnTo>
                  <a:lnTo>
                    <a:pt x="62814" y="9906"/>
                  </a:lnTo>
                  <a:lnTo>
                    <a:pt x="62903" y="9144"/>
                  </a:lnTo>
                  <a:lnTo>
                    <a:pt x="63131" y="8128"/>
                  </a:lnTo>
                  <a:lnTo>
                    <a:pt x="62839" y="8509"/>
                  </a:lnTo>
                  <a:lnTo>
                    <a:pt x="62293" y="10922"/>
                  </a:lnTo>
                  <a:lnTo>
                    <a:pt x="62280" y="10287"/>
                  </a:lnTo>
                  <a:lnTo>
                    <a:pt x="62395" y="8636"/>
                  </a:lnTo>
                  <a:lnTo>
                    <a:pt x="62611" y="7747"/>
                  </a:lnTo>
                  <a:lnTo>
                    <a:pt x="61531" y="10287"/>
                  </a:lnTo>
                  <a:lnTo>
                    <a:pt x="61417" y="9525"/>
                  </a:lnTo>
                  <a:lnTo>
                    <a:pt x="61468" y="9144"/>
                  </a:lnTo>
                  <a:lnTo>
                    <a:pt x="61798" y="8001"/>
                  </a:lnTo>
                  <a:lnTo>
                    <a:pt x="61683" y="6985"/>
                  </a:lnTo>
                  <a:lnTo>
                    <a:pt x="61125" y="5461"/>
                  </a:lnTo>
                  <a:lnTo>
                    <a:pt x="59537" y="11557"/>
                  </a:lnTo>
                  <a:lnTo>
                    <a:pt x="58445" y="12573"/>
                  </a:lnTo>
                  <a:lnTo>
                    <a:pt x="58610" y="11557"/>
                  </a:lnTo>
                  <a:lnTo>
                    <a:pt x="58623" y="11430"/>
                  </a:lnTo>
                  <a:lnTo>
                    <a:pt x="58864" y="9906"/>
                  </a:lnTo>
                  <a:lnTo>
                    <a:pt x="59105" y="8382"/>
                  </a:lnTo>
                  <a:lnTo>
                    <a:pt x="58978" y="7531"/>
                  </a:lnTo>
                  <a:lnTo>
                    <a:pt x="58280" y="5715"/>
                  </a:lnTo>
                  <a:lnTo>
                    <a:pt x="58343" y="4953"/>
                  </a:lnTo>
                  <a:lnTo>
                    <a:pt x="57137" y="4191"/>
                  </a:lnTo>
                  <a:lnTo>
                    <a:pt x="55549" y="8255"/>
                  </a:lnTo>
                  <a:lnTo>
                    <a:pt x="54063" y="9906"/>
                  </a:lnTo>
                  <a:lnTo>
                    <a:pt x="54089" y="8382"/>
                  </a:lnTo>
                  <a:lnTo>
                    <a:pt x="54089" y="7366"/>
                  </a:lnTo>
                  <a:lnTo>
                    <a:pt x="54114" y="4826"/>
                  </a:lnTo>
                  <a:lnTo>
                    <a:pt x="51892" y="7366"/>
                  </a:lnTo>
                  <a:lnTo>
                    <a:pt x="51130" y="4445"/>
                  </a:lnTo>
                  <a:lnTo>
                    <a:pt x="51066" y="5842"/>
                  </a:lnTo>
                  <a:lnTo>
                    <a:pt x="50584" y="7874"/>
                  </a:lnTo>
                  <a:lnTo>
                    <a:pt x="50457" y="8128"/>
                  </a:lnTo>
                  <a:lnTo>
                    <a:pt x="50266" y="8382"/>
                  </a:lnTo>
                  <a:lnTo>
                    <a:pt x="50126" y="7493"/>
                  </a:lnTo>
                  <a:lnTo>
                    <a:pt x="49009" y="11303"/>
                  </a:lnTo>
                  <a:lnTo>
                    <a:pt x="49072" y="10922"/>
                  </a:lnTo>
                  <a:lnTo>
                    <a:pt x="49250" y="9906"/>
                  </a:lnTo>
                  <a:lnTo>
                    <a:pt x="49314" y="9525"/>
                  </a:lnTo>
                  <a:lnTo>
                    <a:pt x="49707" y="7239"/>
                  </a:lnTo>
                  <a:lnTo>
                    <a:pt x="49784" y="7366"/>
                  </a:lnTo>
                  <a:lnTo>
                    <a:pt x="49796" y="7239"/>
                  </a:lnTo>
                  <a:lnTo>
                    <a:pt x="50126" y="4191"/>
                  </a:lnTo>
                  <a:lnTo>
                    <a:pt x="50228" y="3302"/>
                  </a:lnTo>
                  <a:lnTo>
                    <a:pt x="49466" y="4191"/>
                  </a:lnTo>
                  <a:lnTo>
                    <a:pt x="49047" y="4064"/>
                  </a:lnTo>
                  <a:lnTo>
                    <a:pt x="48107" y="9525"/>
                  </a:lnTo>
                  <a:lnTo>
                    <a:pt x="47764" y="7366"/>
                  </a:lnTo>
                  <a:lnTo>
                    <a:pt x="47599" y="6350"/>
                  </a:lnTo>
                  <a:lnTo>
                    <a:pt x="46431" y="6731"/>
                  </a:lnTo>
                  <a:lnTo>
                    <a:pt x="45339" y="7366"/>
                  </a:lnTo>
                  <a:lnTo>
                    <a:pt x="45326" y="7239"/>
                  </a:lnTo>
                  <a:lnTo>
                    <a:pt x="45046" y="4699"/>
                  </a:lnTo>
                  <a:lnTo>
                    <a:pt x="44564" y="5969"/>
                  </a:lnTo>
                  <a:lnTo>
                    <a:pt x="44208" y="5969"/>
                  </a:lnTo>
                  <a:lnTo>
                    <a:pt x="43713" y="7239"/>
                  </a:lnTo>
                  <a:lnTo>
                    <a:pt x="44094" y="4953"/>
                  </a:lnTo>
                  <a:lnTo>
                    <a:pt x="43992" y="4064"/>
                  </a:lnTo>
                  <a:lnTo>
                    <a:pt x="43586" y="3556"/>
                  </a:lnTo>
                  <a:lnTo>
                    <a:pt x="43192" y="3048"/>
                  </a:lnTo>
                  <a:lnTo>
                    <a:pt x="42113" y="3556"/>
                  </a:lnTo>
                  <a:lnTo>
                    <a:pt x="42633" y="1524"/>
                  </a:lnTo>
                  <a:lnTo>
                    <a:pt x="42125" y="1270"/>
                  </a:lnTo>
                  <a:lnTo>
                    <a:pt x="40627" y="9779"/>
                  </a:lnTo>
                  <a:lnTo>
                    <a:pt x="40093" y="9906"/>
                  </a:lnTo>
                  <a:lnTo>
                    <a:pt x="40119" y="9779"/>
                  </a:lnTo>
                  <a:lnTo>
                    <a:pt x="40436" y="7112"/>
                  </a:lnTo>
                  <a:lnTo>
                    <a:pt x="40576" y="5969"/>
                  </a:lnTo>
                  <a:lnTo>
                    <a:pt x="40627" y="5588"/>
                  </a:lnTo>
                  <a:lnTo>
                    <a:pt x="39674" y="5461"/>
                  </a:lnTo>
                  <a:lnTo>
                    <a:pt x="39649" y="5207"/>
                  </a:lnTo>
                  <a:lnTo>
                    <a:pt x="39293" y="1397"/>
                  </a:lnTo>
                  <a:lnTo>
                    <a:pt x="37744" y="5207"/>
                  </a:lnTo>
                  <a:lnTo>
                    <a:pt x="38074" y="3429"/>
                  </a:lnTo>
                  <a:lnTo>
                    <a:pt x="38252" y="3175"/>
                  </a:lnTo>
                  <a:lnTo>
                    <a:pt x="37833" y="3048"/>
                  </a:lnTo>
                  <a:lnTo>
                    <a:pt x="37541" y="2032"/>
                  </a:lnTo>
                  <a:lnTo>
                    <a:pt x="36982" y="0"/>
                  </a:lnTo>
                  <a:lnTo>
                    <a:pt x="36677" y="2324"/>
                  </a:lnTo>
                  <a:lnTo>
                    <a:pt x="34505" y="7112"/>
                  </a:lnTo>
                  <a:lnTo>
                    <a:pt x="35026" y="4191"/>
                  </a:lnTo>
                  <a:lnTo>
                    <a:pt x="34074" y="7747"/>
                  </a:lnTo>
                  <a:lnTo>
                    <a:pt x="33858" y="8890"/>
                  </a:lnTo>
                  <a:lnTo>
                    <a:pt x="33096" y="9779"/>
                  </a:lnTo>
                  <a:lnTo>
                    <a:pt x="33210" y="8128"/>
                  </a:lnTo>
                  <a:lnTo>
                    <a:pt x="33159" y="6604"/>
                  </a:lnTo>
                  <a:lnTo>
                    <a:pt x="32613" y="10922"/>
                  </a:lnTo>
                  <a:lnTo>
                    <a:pt x="32296" y="9398"/>
                  </a:lnTo>
                  <a:lnTo>
                    <a:pt x="32397" y="8763"/>
                  </a:lnTo>
                  <a:lnTo>
                    <a:pt x="32766" y="7366"/>
                  </a:lnTo>
                  <a:lnTo>
                    <a:pt x="32308" y="7112"/>
                  </a:lnTo>
                  <a:lnTo>
                    <a:pt x="32232" y="7747"/>
                  </a:lnTo>
                  <a:lnTo>
                    <a:pt x="32118" y="8382"/>
                  </a:lnTo>
                  <a:lnTo>
                    <a:pt x="31597" y="10287"/>
                  </a:lnTo>
                  <a:lnTo>
                    <a:pt x="31102" y="11303"/>
                  </a:lnTo>
                  <a:lnTo>
                    <a:pt x="31013" y="10795"/>
                  </a:lnTo>
                  <a:lnTo>
                    <a:pt x="30949" y="10414"/>
                  </a:lnTo>
                  <a:lnTo>
                    <a:pt x="30835" y="9779"/>
                  </a:lnTo>
                  <a:lnTo>
                    <a:pt x="30962" y="7874"/>
                  </a:lnTo>
                  <a:lnTo>
                    <a:pt x="31102" y="6731"/>
                  </a:lnTo>
                  <a:lnTo>
                    <a:pt x="30721" y="8509"/>
                  </a:lnTo>
                  <a:lnTo>
                    <a:pt x="30200" y="10414"/>
                  </a:lnTo>
                  <a:lnTo>
                    <a:pt x="30099" y="9906"/>
                  </a:lnTo>
                  <a:lnTo>
                    <a:pt x="30213" y="8382"/>
                  </a:lnTo>
                  <a:lnTo>
                    <a:pt x="30340" y="8001"/>
                  </a:lnTo>
                  <a:lnTo>
                    <a:pt x="30238" y="6985"/>
                  </a:lnTo>
                  <a:lnTo>
                    <a:pt x="30213" y="6858"/>
                  </a:lnTo>
                  <a:lnTo>
                    <a:pt x="29959" y="5765"/>
                  </a:lnTo>
                  <a:lnTo>
                    <a:pt x="29832" y="6515"/>
                  </a:lnTo>
                  <a:lnTo>
                    <a:pt x="29908" y="5588"/>
                  </a:lnTo>
                  <a:lnTo>
                    <a:pt x="29959" y="5765"/>
                  </a:lnTo>
                  <a:lnTo>
                    <a:pt x="29984" y="5588"/>
                  </a:lnTo>
                  <a:lnTo>
                    <a:pt x="30099" y="4826"/>
                  </a:lnTo>
                  <a:lnTo>
                    <a:pt x="30010" y="3937"/>
                  </a:lnTo>
                  <a:lnTo>
                    <a:pt x="29743" y="3556"/>
                  </a:lnTo>
                  <a:lnTo>
                    <a:pt x="30734" y="0"/>
                  </a:lnTo>
                  <a:lnTo>
                    <a:pt x="29997" y="1905"/>
                  </a:lnTo>
                  <a:lnTo>
                    <a:pt x="29692" y="2844"/>
                  </a:lnTo>
                  <a:lnTo>
                    <a:pt x="29692" y="6515"/>
                  </a:lnTo>
                  <a:lnTo>
                    <a:pt x="28689" y="10795"/>
                  </a:lnTo>
                  <a:lnTo>
                    <a:pt x="28587" y="8636"/>
                  </a:lnTo>
                  <a:lnTo>
                    <a:pt x="28714" y="6604"/>
                  </a:lnTo>
                  <a:lnTo>
                    <a:pt x="28613" y="6223"/>
                  </a:lnTo>
                  <a:lnTo>
                    <a:pt x="29362" y="6350"/>
                  </a:lnTo>
                  <a:lnTo>
                    <a:pt x="29692" y="6515"/>
                  </a:lnTo>
                  <a:lnTo>
                    <a:pt x="29692" y="2844"/>
                  </a:lnTo>
                  <a:lnTo>
                    <a:pt x="28600" y="6197"/>
                  </a:lnTo>
                  <a:lnTo>
                    <a:pt x="28549" y="5969"/>
                  </a:lnTo>
                  <a:lnTo>
                    <a:pt x="28511" y="5842"/>
                  </a:lnTo>
                  <a:lnTo>
                    <a:pt x="28397" y="5334"/>
                  </a:lnTo>
                  <a:lnTo>
                    <a:pt x="28295" y="4572"/>
                  </a:lnTo>
                  <a:lnTo>
                    <a:pt x="28346" y="3937"/>
                  </a:lnTo>
                  <a:lnTo>
                    <a:pt x="28371" y="3302"/>
                  </a:lnTo>
                  <a:lnTo>
                    <a:pt x="28232" y="3556"/>
                  </a:lnTo>
                  <a:lnTo>
                    <a:pt x="28054" y="3937"/>
                  </a:lnTo>
                  <a:lnTo>
                    <a:pt x="28028" y="3810"/>
                  </a:lnTo>
                  <a:lnTo>
                    <a:pt x="27901" y="3175"/>
                  </a:lnTo>
                  <a:lnTo>
                    <a:pt x="27749" y="3175"/>
                  </a:lnTo>
                  <a:lnTo>
                    <a:pt x="27901" y="1905"/>
                  </a:lnTo>
                  <a:lnTo>
                    <a:pt x="27927" y="1778"/>
                  </a:lnTo>
                  <a:lnTo>
                    <a:pt x="28028" y="889"/>
                  </a:lnTo>
                  <a:lnTo>
                    <a:pt x="27762" y="1231"/>
                  </a:lnTo>
                  <a:lnTo>
                    <a:pt x="27762" y="1905"/>
                  </a:lnTo>
                  <a:lnTo>
                    <a:pt x="27686" y="3175"/>
                  </a:lnTo>
                  <a:lnTo>
                    <a:pt x="27470" y="3302"/>
                  </a:lnTo>
                  <a:lnTo>
                    <a:pt x="27317" y="3429"/>
                  </a:lnTo>
                  <a:lnTo>
                    <a:pt x="27241" y="3810"/>
                  </a:lnTo>
                  <a:lnTo>
                    <a:pt x="27533" y="2286"/>
                  </a:lnTo>
                  <a:lnTo>
                    <a:pt x="27762" y="1905"/>
                  </a:lnTo>
                  <a:lnTo>
                    <a:pt x="27762" y="1231"/>
                  </a:lnTo>
                  <a:lnTo>
                    <a:pt x="27330" y="1778"/>
                  </a:lnTo>
                  <a:lnTo>
                    <a:pt x="27089" y="1651"/>
                  </a:lnTo>
                  <a:lnTo>
                    <a:pt x="26657" y="4572"/>
                  </a:lnTo>
                  <a:lnTo>
                    <a:pt x="26377" y="4064"/>
                  </a:lnTo>
                  <a:lnTo>
                    <a:pt x="26339" y="6337"/>
                  </a:lnTo>
                  <a:lnTo>
                    <a:pt x="26581" y="6134"/>
                  </a:lnTo>
                  <a:lnTo>
                    <a:pt x="26543" y="6908"/>
                  </a:lnTo>
                  <a:lnTo>
                    <a:pt x="26746" y="6007"/>
                  </a:lnTo>
                  <a:lnTo>
                    <a:pt x="26797" y="5842"/>
                  </a:lnTo>
                  <a:lnTo>
                    <a:pt x="26746" y="6007"/>
                  </a:lnTo>
                  <a:lnTo>
                    <a:pt x="26911" y="5969"/>
                  </a:lnTo>
                  <a:lnTo>
                    <a:pt x="27419" y="5969"/>
                  </a:lnTo>
                  <a:lnTo>
                    <a:pt x="26581" y="8636"/>
                  </a:lnTo>
                  <a:lnTo>
                    <a:pt x="26543" y="6985"/>
                  </a:lnTo>
                  <a:lnTo>
                    <a:pt x="25450" y="11557"/>
                  </a:lnTo>
                  <a:lnTo>
                    <a:pt x="25527" y="10414"/>
                  </a:lnTo>
                  <a:lnTo>
                    <a:pt x="25527" y="10287"/>
                  </a:lnTo>
                  <a:lnTo>
                    <a:pt x="25577" y="9525"/>
                  </a:lnTo>
                  <a:lnTo>
                    <a:pt x="25704" y="7620"/>
                  </a:lnTo>
                  <a:lnTo>
                    <a:pt x="25590" y="6731"/>
                  </a:lnTo>
                  <a:lnTo>
                    <a:pt x="25476" y="5969"/>
                  </a:lnTo>
                  <a:lnTo>
                    <a:pt x="25463" y="4191"/>
                  </a:lnTo>
                  <a:lnTo>
                    <a:pt x="25628" y="2667"/>
                  </a:lnTo>
                  <a:lnTo>
                    <a:pt x="24587" y="4191"/>
                  </a:lnTo>
                  <a:lnTo>
                    <a:pt x="23571" y="3429"/>
                  </a:lnTo>
                  <a:lnTo>
                    <a:pt x="22301" y="8509"/>
                  </a:lnTo>
                  <a:lnTo>
                    <a:pt x="22186" y="8890"/>
                  </a:lnTo>
                  <a:lnTo>
                    <a:pt x="21907" y="9525"/>
                  </a:lnTo>
                  <a:lnTo>
                    <a:pt x="21932" y="9271"/>
                  </a:lnTo>
                  <a:lnTo>
                    <a:pt x="22186" y="7493"/>
                  </a:lnTo>
                  <a:lnTo>
                    <a:pt x="22136" y="6477"/>
                  </a:lnTo>
                  <a:lnTo>
                    <a:pt x="21653" y="5842"/>
                  </a:lnTo>
                  <a:lnTo>
                    <a:pt x="21361" y="5461"/>
                  </a:lnTo>
                  <a:lnTo>
                    <a:pt x="21272" y="5994"/>
                  </a:lnTo>
                  <a:lnTo>
                    <a:pt x="21221" y="6286"/>
                  </a:lnTo>
                  <a:lnTo>
                    <a:pt x="21145" y="6731"/>
                  </a:lnTo>
                  <a:lnTo>
                    <a:pt x="20688" y="9271"/>
                  </a:lnTo>
                  <a:lnTo>
                    <a:pt x="20574" y="8636"/>
                  </a:lnTo>
                  <a:lnTo>
                    <a:pt x="20459" y="8001"/>
                  </a:lnTo>
                  <a:lnTo>
                    <a:pt x="20548" y="7239"/>
                  </a:lnTo>
                  <a:lnTo>
                    <a:pt x="21170" y="6350"/>
                  </a:lnTo>
                  <a:lnTo>
                    <a:pt x="21272" y="5994"/>
                  </a:lnTo>
                  <a:lnTo>
                    <a:pt x="20650" y="6350"/>
                  </a:lnTo>
                  <a:lnTo>
                    <a:pt x="20840" y="5588"/>
                  </a:lnTo>
                  <a:lnTo>
                    <a:pt x="20777" y="4953"/>
                  </a:lnTo>
                  <a:lnTo>
                    <a:pt x="20027" y="3810"/>
                  </a:lnTo>
                  <a:lnTo>
                    <a:pt x="17233" y="8636"/>
                  </a:lnTo>
                  <a:lnTo>
                    <a:pt x="16903" y="7747"/>
                  </a:lnTo>
                  <a:lnTo>
                    <a:pt x="16383" y="6350"/>
                  </a:lnTo>
                  <a:lnTo>
                    <a:pt x="16383" y="7747"/>
                  </a:lnTo>
                  <a:lnTo>
                    <a:pt x="14922" y="3937"/>
                  </a:lnTo>
                  <a:lnTo>
                    <a:pt x="11836" y="10287"/>
                  </a:lnTo>
                  <a:lnTo>
                    <a:pt x="11303" y="7493"/>
                  </a:lnTo>
                  <a:lnTo>
                    <a:pt x="10718" y="4445"/>
                  </a:lnTo>
                  <a:lnTo>
                    <a:pt x="10325" y="3302"/>
                  </a:lnTo>
                  <a:lnTo>
                    <a:pt x="9918" y="5588"/>
                  </a:lnTo>
                  <a:lnTo>
                    <a:pt x="9296" y="7493"/>
                  </a:lnTo>
                  <a:lnTo>
                    <a:pt x="9639" y="4445"/>
                  </a:lnTo>
                  <a:lnTo>
                    <a:pt x="8534" y="7874"/>
                  </a:lnTo>
                  <a:lnTo>
                    <a:pt x="7315" y="10414"/>
                  </a:lnTo>
                  <a:lnTo>
                    <a:pt x="7531" y="8001"/>
                  </a:lnTo>
                  <a:lnTo>
                    <a:pt x="7620" y="6985"/>
                  </a:lnTo>
                  <a:lnTo>
                    <a:pt x="8242" y="0"/>
                  </a:lnTo>
                  <a:lnTo>
                    <a:pt x="6527" y="4699"/>
                  </a:lnTo>
                  <a:lnTo>
                    <a:pt x="6426" y="5461"/>
                  </a:lnTo>
                  <a:lnTo>
                    <a:pt x="6299" y="6985"/>
                  </a:lnTo>
                  <a:lnTo>
                    <a:pt x="5981" y="6477"/>
                  </a:lnTo>
                  <a:lnTo>
                    <a:pt x="4940" y="8001"/>
                  </a:lnTo>
                  <a:lnTo>
                    <a:pt x="4914" y="7747"/>
                  </a:lnTo>
                  <a:lnTo>
                    <a:pt x="5359" y="5588"/>
                  </a:lnTo>
                  <a:lnTo>
                    <a:pt x="4914" y="7683"/>
                  </a:lnTo>
                  <a:lnTo>
                    <a:pt x="5029" y="5842"/>
                  </a:lnTo>
                  <a:lnTo>
                    <a:pt x="5156" y="4953"/>
                  </a:lnTo>
                  <a:lnTo>
                    <a:pt x="3822" y="7620"/>
                  </a:lnTo>
                  <a:lnTo>
                    <a:pt x="3403" y="6591"/>
                  </a:lnTo>
                  <a:lnTo>
                    <a:pt x="3505" y="5715"/>
                  </a:lnTo>
                  <a:lnTo>
                    <a:pt x="4902" y="1143"/>
                  </a:lnTo>
                  <a:lnTo>
                    <a:pt x="3911" y="635"/>
                  </a:lnTo>
                  <a:lnTo>
                    <a:pt x="3429" y="1270"/>
                  </a:lnTo>
                  <a:lnTo>
                    <a:pt x="2209" y="5080"/>
                  </a:lnTo>
                  <a:lnTo>
                    <a:pt x="2095" y="6350"/>
                  </a:lnTo>
                  <a:lnTo>
                    <a:pt x="2247" y="6477"/>
                  </a:lnTo>
                  <a:lnTo>
                    <a:pt x="2286" y="8001"/>
                  </a:lnTo>
                  <a:lnTo>
                    <a:pt x="2159" y="8890"/>
                  </a:lnTo>
                  <a:lnTo>
                    <a:pt x="2044" y="9271"/>
                  </a:lnTo>
                  <a:lnTo>
                    <a:pt x="1714" y="9779"/>
                  </a:lnTo>
                  <a:lnTo>
                    <a:pt x="1625" y="10033"/>
                  </a:lnTo>
                  <a:lnTo>
                    <a:pt x="876" y="14732"/>
                  </a:lnTo>
                  <a:lnTo>
                    <a:pt x="127" y="18453"/>
                  </a:lnTo>
                  <a:lnTo>
                    <a:pt x="0" y="20828"/>
                  </a:lnTo>
                  <a:lnTo>
                    <a:pt x="254" y="23114"/>
                  </a:lnTo>
                  <a:lnTo>
                    <a:pt x="1270" y="20320"/>
                  </a:lnTo>
                  <a:lnTo>
                    <a:pt x="1130" y="22606"/>
                  </a:lnTo>
                  <a:lnTo>
                    <a:pt x="673" y="22720"/>
                  </a:lnTo>
                  <a:lnTo>
                    <a:pt x="558" y="25019"/>
                  </a:lnTo>
                  <a:lnTo>
                    <a:pt x="1435" y="21717"/>
                  </a:lnTo>
                  <a:lnTo>
                    <a:pt x="1308" y="24384"/>
                  </a:lnTo>
                  <a:lnTo>
                    <a:pt x="2032" y="21717"/>
                  </a:lnTo>
                  <a:lnTo>
                    <a:pt x="2247" y="20942"/>
                  </a:lnTo>
                  <a:lnTo>
                    <a:pt x="2349" y="20447"/>
                  </a:lnTo>
                  <a:lnTo>
                    <a:pt x="2413" y="20320"/>
                  </a:lnTo>
                  <a:lnTo>
                    <a:pt x="2540" y="19913"/>
                  </a:lnTo>
                  <a:lnTo>
                    <a:pt x="2540" y="20066"/>
                  </a:lnTo>
                  <a:lnTo>
                    <a:pt x="2654" y="19812"/>
                  </a:lnTo>
                  <a:lnTo>
                    <a:pt x="3009" y="19050"/>
                  </a:lnTo>
                  <a:lnTo>
                    <a:pt x="2882" y="21844"/>
                  </a:lnTo>
                  <a:lnTo>
                    <a:pt x="2628" y="23114"/>
                  </a:lnTo>
                  <a:lnTo>
                    <a:pt x="3238" y="21209"/>
                  </a:lnTo>
                  <a:lnTo>
                    <a:pt x="3073" y="22606"/>
                  </a:lnTo>
                  <a:lnTo>
                    <a:pt x="2971" y="23012"/>
                  </a:lnTo>
                  <a:lnTo>
                    <a:pt x="3225" y="22352"/>
                  </a:lnTo>
                  <a:lnTo>
                    <a:pt x="3594" y="23368"/>
                  </a:lnTo>
                  <a:lnTo>
                    <a:pt x="3797" y="22352"/>
                  </a:lnTo>
                  <a:lnTo>
                    <a:pt x="4038" y="21209"/>
                  </a:lnTo>
                  <a:lnTo>
                    <a:pt x="4127" y="20828"/>
                  </a:lnTo>
                  <a:lnTo>
                    <a:pt x="4013" y="23495"/>
                  </a:lnTo>
                  <a:lnTo>
                    <a:pt x="5003" y="20828"/>
                  </a:lnTo>
                  <a:lnTo>
                    <a:pt x="5232" y="20193"/>
                  </a:lnTo>
                  <a:lnTo>
                    <a:pt x="4533" y="24765"/>
                  </a:lnTo>
                  <a:lnTo>
                    <a:pt x="4851" y="23583"/>
                  </a:lnTo>
                  <a:lnTo>
                    <a:pt x="5588" y="21336"/>
                  </a:lnTo>
                  <a:lnTo>
                    <a:pt x="5892" y="21082"/>
                  </a:lnTo>
                  <a:lnTo>
                    <a:pt x="4584" y="26543"/>
                  </a:lnTo>
                  <a:lnTo>
                    <a:pt x="6870" y="21590"/>
                  </a:lnTo>
                  <a:lnTo>
                    <a:pt x="5867" y="27432"/>
                  </a:lnTo>
                  <a:lnTo>
                    <a:pt x="6972" y="22606"/>
                  </a:lnTo>
                  <a:lnTo>
                    <a:pt x="7531" y="25527"/>
                  </a:lnTo>
                  <a:lnTo>
                    <a:pt x="8597" y="22860"/>
                  </a:lnTo>
                  <a:lnTo>
                    <a:pt x="8559" y="22987"/>
                  </a:lnTo>
                  <a:lnTo>
                    <a:pt x="8445" y="24003"/>
                  </a:lnTo>
                  <a:lnTo>
                    <a:pt x="8521" y="24130"/>
                  </a:lnTo>
                  <a:lnTo>
                    <a:pt x="8585" y="26797"/>
                  </a:lnTo>
                  <a:lnTo>
                    <a:pt x="9207" y="22860"/>
                  </a:lnTo>
                  <a:lnTo>
                    <a:pt x="9334" y="22606"/>
                  </a:lnTo>
                  <a:lnTo>
                    <a:pt x="9956" y="21844"/>
                  </a:lnTo>
                  <a:lnTo>
                    <a:pt x="10020" y="21590"/>
                  </a:lnTo>
                  <a:lnTo>
                    <a:pt x="10172" y="21082"/>
                  </a:lnTo>
                  <a:lnTo>
                    <a:pt x="10414" y="20193"/>
                  </a:lnTo>
                  <a:lnTo>
                    <a:pt x="10629" y="19431"/>
                  </a:lnTo>
                  <a:lnTo>
                    <a:pt x="10541" y="22352"/>
                  </a:lnTo>
                  <a:lnTo>
                    <a:pt x="10414" y="23456"/>
                  </a:lnTo>
                  <a:lnTo>
                    <a:pt x="9652" y="24130"/>
                  </a:lnTo>
                  <a:lnTo>
                    <a:pt x="9232" y="27940"/>
                  </a:lnTo>
                  <a:lnTo>
                    <a:pt x="9702" y="24638"/>
                  </a:lnTo>
                  <a:lnTo>
                    <a:pt x="10502" y="24765"/>
                  </a:lnTo>
                  <a:lnTo>
                    <a:pt x="10515" y="24638"/>
                  </a:lnTo>
                  <a:lnTo>
                    <a:pt x="10756" y="21971"/>
                  </a:lnTo>
                  <a:lnTo>
                    <a:pt x="10744" y="24511"/>
                  </a:lnTo>
                  <a:lnTo>
                    <a:pt x="10883" y="23241"/>
                  </a:lnTo>
                  <a:lnTo>
                    <a:pt x="10566" y="26543"/>
                  </a:lnTo>
                  <a:lnTo>
                    <a:pt x="11112" y="23241"/>
                  </a:lnTo>
                  <a:lnTo>
                    <a:pt x="11328" y="21971"/>
                  </a:lnTo>
                  <a:lnTo>
                    <a:pt x="11391" y="21590"/>
                  </a:lnTo>
                  <a:lnTo>
                    <a:pt x="11010" y="25781"/>
                  </a:lnTo>
                  <a:lnTo>
                    <a:pt x="11772" y="22733"/>
                  </a:lnTo>
                  <a:lnTo>
                    <a:pt x="11785" y="25654"/>
                  </a:lnTo>
                  <a:lnTo>
                    <a:pt x="11188" y="27559"/>
                  </a:lnTo>
                  <a:lnTo>
                    <a:pt x="11912" y="26162"/>
                  </a:lnTo>
                  <a:lnTo>
                    <a:pt x="11988" y="26720"/>
                  </a:lnTo>
                  <a:lnTo>
                    <a:pt x="12039" y="26035"/>
                  </a:lnTo>
                  <a:lnTo>
                    <a:pt x="13347" y="22479"/>
                  </a:lnTo>
                  <a:lnTo>
                    <a:pt x="12433" y="26289"/>
                  </a:lnTo>
                  <a:lnTo>
                    <a:pt x="12331" y="28321"/>
                  </a:lnTo>
                  <a:lnTo>
                    <a:pt x="12827" y="27559"/>
                  </a:lnTo>
                  <a:lnTo>
                    <a:pt x="12941" y="27305"/>
                  </a:lnTo>
                  <a:lnTo>
                    <a:pt x="13754" y="24003"/>
                  </a:lnTo>
                  <a:lnTo>
                    <a:pt x="14033" y="24130"/>
                  </a:lnTo>
                  <a:lnTo>
                    <a:pt x="13931" y="25273"/>
                  </a:lnTo>
                  <a:lnTo>
                    <a:pt x="13804" y="25781"/>
                  </a:lnTo>
                  <a:lnTo>
                    <a:pt x="14351" y="24003"/>
                  </a:lnTo>
                  <a:lnTo>
                    <a:pt x="14706" y="22860"/>
                  </a:lnTo>
                  <a:lnTo>
                    <a:pt x="15151" y="25908"/>
                  </a:lnTo>
                  <a:lnTo>
                    <a:pt x="16014" y="22860"/>
                  </a:lnTo>
                  <a:lnTo>
                    <a:pt x="16129" y="22479"/>
                  </a:lnTo>
                  <a:lnTo>
                    <a:pt x="16230" y="22098"/>
                  </a:lnTo>
                  <a:lnTo>
                    <a:pt x="16167" y="23114"/>
                  </a:lnTo>
                  <a:lnTo>
                    <a:pt x="16294" y="22098"/>
                  </a:lnTo>
                  <a:lnTo>
                    <a:pt x="16357" y="21590"/>
                  </a:lnTo>
                  <a:lnTo>
                    <a:pt x="16649" y="19431"/>
                  </a:lnTo>
                  <a:lnTo>
                    <a:pt x="16700" y="19050"/>
                  </a:lnTo>
                  <a:lnTo>
                    <a:pt x="16865" y="17780"/>
                  </a:lnTo>
                  <a:lnTo>
                    <a:pt x="17132" y="17780"/>
                  </a:lnTo>
                  <a:lnTo>
                    <a:pt x="17703" y="15494"/>
                  </a:lnTo>
                  <a:lnTo>
                    <a:pt x="17437" y="17907"/>
                  </a:lnTo>
                  <a:lnTo>
                    <a:pt x="76631" y="17907"/>
                  </a:lnTo>
                  <a:lnTo>
                    <a:pt x="76695" y="17526"/>
                  </a:lnTo>
                  <a:lnTo>
                    <a:pt x="77698" y="11938"/>
                  </a:lnTo>
                  <a:close/>
                </a:path>
                <a:path w="434340" h="81915">
                  <a:moveTo>
                    <a:pt x="78130" y="16865"/>
                  </a:moveTo>
                  <a:lnTo>
                    <a:pt x="77647" y="18453"/>
                  </a:lnTo>
                  <a:lnTo>
                    <a:pt x="78130" y="16865"/>
                  </a:lnTo>
                  <a:close/>
                </a:path>
                <a:path w="434340" h="81915">
                  <a:moveTo>
                    <a:pt x="79654" y="13843"/>
                  </a:moveTo>
                  <a:lnTo>
                    <a:pt x="79336" y="13843"/>
                  </a:lnTo>
                  <a:lnTo>
                    <a:pt x="78536" y="13970"/>
                  </a:lnTo>
                  <a:lnTo>
                    <a:pt x="78041" y="16002"/>
                  </a:lnTo>
                  <a:lnTo>
                    <a:pt x="78270" y="15494"/>
                  </a:lnTo>
                  <a:lnTo>
                    <a:pt x="78562" y="14732"/>
                  </a:lnTo>
                  <a:lnTo>
                    <a:pt x="78460" y="15748"/>
                  </a:lnTo>
                  <a:lnTo>
                    <a:pt x="78130" y="16865"/>
                  </a:lnTo>
                  <a:lnTo>
                    <a:pt x="78930" y="15621"/>
                  </a:lnTo>
                  <a:lnTo>
                    <a:pt x="79286" y="14732"/>
                  </a:lnTo>
                  <a:lnTo>
                    <a:pt x="79654" y="13843"/>
                  </a:lnTo>
                  <a:close/>
                </a:path>
                <a:path w="434340" h="81915">
                  <a:moveTo>
                    <a:pt x="80784" y="14376"/>
                  </a:moveTo>
                  <a:lnTo>
                    <a:pt x="80645" y="13271"/>
                  </a:lnTo>
                  <a:lnTo>
                    <a:pt x="80187" y="14846"/>
                  </a:lnTo>
                  <a:lnTo>
                    <a:pt x="80403" y="15113"/>
                  </a:lnTo>
                  <a:lnTo>
                    <a:pt x="80441" y="16421"/>
                  </a:lnTo>
                  <a:lnTo>
                    <a:pt x="80632" y="16027"/>
                  </a:lnTo>
                  <a:lnTo>
                    <a:pt x="80784" y="14376"/>
                  </a:lnTo>
                  <a:close/>
                </a:path>
                <a:path w="434340" h="81915">
                  <a:moveTo>
                    <a:pt x="83197" y="19659"/>
                  </a:moveTo>
                  <a:lnTo>
                    <a:pt x="82867" y="20955"/>
                  </a:lnTo>
                  <a:lnTo>
                    <a:pt x="83096" y="20701"/>
                  </a:lnTo>
                  <a:lnTo>
                    <a:pt x="83197" y="19659"/>
                  </a:lnTo>
                  <a:close/>
                </a:path>
                <a:path w="434340" h="81915">
                  <a:moveTo>
                    <a:pt x="83705" y="16891"/>
                  </a:moveTo>
                  <a:lnTo>
                    <a:pt x="83362" y="17272"/>
                  </a:lnTo>
                  <a:lnTo>
                    <a:pt x="83197" y="19659"/>
                  </a:lnTo>
                  <a:lnTo>
                    <a:pt x="83439" y="18669"/>
                  </a:lnTo>
                  <a:lnTo>
                    <a:pt x="83489" y="18516"/>
                  </a:lnTo>
                  <a:lnTo>
                    <a:pt x="83388" y="19558"/>
                  </a:lnTo>
                  <a:lnTo>
                    <a:pt x="83527" y="18415"/>
                  </a:lnTo>
                  <a:lnTo>
                    <a:pt x="83705" y="16891"/>
                  </a:lnTo>
                  <a:close/>
                </a:path>
                <a:path w="434340" h="81915">
                  <a:moveTo>
                    <a:pt x="86093" y="38887"/>
                  </a:moveTo>
                  <a:lnTo>
                    <a:pt x="85775" y="39751"/>
                  </a:lnTo>
                  <a:lnTo>
                    <a:pt x="86029" y="39293"/>
                  </a:lnTo>
                  <a:lnTo>
                    <a:pt x="86093" y="38887"/>
                  </a:lnTo>
                  <a:close/>
                </a:path>
                <a:path w="434340" h="81915">
                  <a:moveTo>
                    <a:pt x="90906" y="40449"/>
                  </a:moveTo>
                  <a:lnTo>
                    <a:pt x="90385" y="39928"/>
                  </a:lnTo>
                  <a:lnTo>
                    <a:pt x="90500" y="40233"/>
                  </a:lnTo>
                  <a:lnTo>
                    <a:pt x="90690" y="40424"/>
                  </a:lnTo>
                  <a:lnTo>
                    <a:pt x="90906" y="40449"/>
                  </a:lnTo>
                  <a:close/>
                </a:path>
                <a:path w="434340" h="81915">
                  <a:moveTo>
                    <a:pt x="90970" y="40462"/>
                  </a:moveTo>
                  <a:close/>
                </a:path>
                <a:path w="434340" h="81915">
                  <a:moveTo>
                    <a:pt x="91313" y="17449"/>
                  </a:moveTo>
                  <a:lnTo>
                    <a:pt x="91198" y="16992"/>
                  </a:lnTo>
                  <a:lnTo>
                    <a:pt x="91186" y="17208"/>
                  </a:lnTo>
                  <a:lnTo>
                    <a:pt x="91173" y="17386"/>
                  </a:lnTo>
                  <a:lnTo>
                    <a:pt x="91160" y="17589"/>
                  </a:lnTo>
                  <a:lnTo>
                    <a:pt x="91313" y="17449"/>
                  </a:lnTo>
                  <a:close/>
                </a:path>
                <a:path w="434340" h="81915">
                  <a:moveTo>
                    <a:pt x="92773" y="13601"/>
                  </a:moveTo>
                  <a:lnTo>
                    <a:pt x="92290" y="14528"/>
                  </a:lnTo>
                  <a:lnTo>
                    <a:pt x="91821" y="17792"/>
                  </a:lnTo>
                  <a:lnTo>
                    <a:pt x="92113" y="17246"/>
                  </a:lnTo>
                  <a:lnTo>
                    <a:pt x="92773" y="13601"/>
                  </a:lnTo>
                  <a:close/>
                </a:path>
                <a:path w="434340" h="81915">
                  <a:moveTo>
                    <a:pt x="94907" y="16941"/>
                  </a:moveTo>
                  <a:lnTo>
                    <a:pt x="94818" y="17119"/>
                  </a:lnTo>
                  <a:lnTo>
                    <a:pt x="94691" y="17665"/>
                  </a:lnTo>
                  <a:lnTo>
                    <a:pt x="94907" y="16941"/>
                  </a:lnTo>
                  <a:close/>
                </a:path>
                <a:path w="434340" h="81915">
                  <a:moveTo>
                    <a:pt x="97396" y="39370"/>
                  </a:moveTo>
                  <a:lnTo>
                    <a:pt x="97269" y="37630"/>
                  </a:lnTo>
                  <a:lnTo>
                    <a:pt x="97142" y="36525"/>
                  </a:lnTo>
                  <a:lnTo>
                    <a:pt x="96939" y="36703"/>
                  </a:lnTo>
                  <a:lnTo>
                    <a:pt x="96278" y="40767"/>
                  </a:lnTo>
                  <a:lnTo>
                    <a:pt x="97396" y="39370"/>
                  </a:lnTo>
                  <a:close/>
                </a:path>
                <a:path w="434340" h="81915">
                  <a:moveTo>
                    <a:pt x="97904" y="38379"/>
                  </a:moveTo>
                  <a:lnTo>
                    <a:pt x="97701" y="38989"/>
                  </a:lnTo>
                  <a:lnTo>
                    <a:pt x="97574" y="40259"/>
                  </a:lnTo>
                  <a:lnTo>
                    <a:pt x="97904" y="38379"/>
                  </a:lnTo>
                  <a:close/>
                </a:path>
                <a:path w="434340" h="81915">
                  <a:moveTo>
                    <a:pt x="102196" y="38773"/>
                  </a:moveTo>
                  <a:lnTo>
                    <a:pt x="101828" y="39420"/>
                  </a:lnTo>
                  <a:lnTo>
                    <a:pt x="101981" y="39230"/>
                  </a:lnTo>
                  <a:lnTo>
                    <a:pt x="102196" y="38773"/>
                  </a:lnTo>
                  <a:close/>
                </a:path>
                <a:path w="434340" h="81915">
                  <a:moveTo>
                    <a:pt x="102616" y="37630"/>
                  </a:moveTo>
                  <a:lnTo>
                    <a:pt x="102552" y="37973"/>
                  </a:lnTo>
                  <a:lnTo>
                    <a:pt x="102616" y="37630"/>
                  </a:lnTo>
                  <a:close/>
                </a:path>
                <a:path w="434340" h="81915">
                  <a:moveTo>
                    <a:pt x="102870" y="37465"/>
                  </a:moveTo>
                  <a:lnTo>
                    <a:pt x="102590" y="37973"/>
                  </a:lnTo>
                  <a:lnTo>
                    <a:pt x="102501" y="38100"/>
                  </a:lnTo>
                  <a:lnTo>
                    <a:pt x="102196" y="38862"/>
                  </a:lnTo>
                  <a:lnTo>
                    <a:pt x="102425" y="38735"/>
                  </a:lnTo>
                  <a:lnTo>
                    <a:pt x="102539" y="39624"/>
                  </a:lnTo>
                  <a:lnTo>
                    <a:pt x="102679" y="38735"/>
                  </a:lnTo>
                  <a:lnTo>
                    <a:pt x="102870" y="37465"/>
                  </a:lnTo>
                  <a:close/>
                </a:path>
                <a:path w="434340" h="81915">
                  <a:moveTo>
                    <a:pt x="104051" y="12192"/>
                  </a:moveTo>
                  <a:lnTo>
                    <a:pt x="103073" y="14097"/>
                  </a:lnTo>
                  <a:lnTo>
                    <a:pt x="102870" y="16281"/>
                  </a:lnTo>
                  <a:lnTo>
                    <a:pt x="102908" y="16154"/>
                  </a:lnTo>
                  <a:lnTo>
                    <a:pt x="102831" y="16637"/>
                  </a:lnTo>
                  <a:lnTo>
                    <a:pt x="102870" y="16281"/>
                  </a:lnTo>
                  <a:lnTo>
                    <a:pt x="102730" y="16637"/>
                  </a:lnTo>
                  <a:lnTo>
                    <a:pt x="102120" y="18288"/>
                  </a:lnTo>
                  <a:lnTo>
                    <a:pt x="103225" y="17018"/>
                  </a:lnTo>
                  <a:lnTo>
                    <a:pt x="103352" y="16510"/>
                  </a:lnTo>
                  <a:lnTo>
                    <a:pt x="103428" y="16002"/>
                  </a:lnTo>
                  <a:lnTo>
                    <a:pt x="104051" y="12192"/>
                  </a:lnTo>
                  <a:close/>
                </a:path>
                <a:path w="434340" h="81915">
                  <a:moveTo>
                    <a:pt x="104749" y="21336"/>
                  </a:moveTo>
                  <a:lnTo>
                    <a:pt x="104724" y="20701"/>
                  </a:lnTo>
                  <a:lnTo>
                    <a:pt x="104533" y="22072"/>
                  </a:lnTo>
                  <a:lnTo>
                    <a:pt x="104749" y="21336"/>
                  </a:lnTo>
                  <a:close/>
                </a:path>
                <a:path w="434340" h="81915">
                  <a:moveTo>
                    <a:pt x="105397" y="19329"/>
                  </a:moveTo>
                  <a:lnTo>
                    <a:pt x="105295" y="18923"/>
                  </a:lnTo>
                  <a:lnTo>
                    <a:pt x="105308" y="19202"/>
                  </a:lnTo>
                  <a:lnTo>
                    <a:pt x="105397" y="19329"/>
                  </a:lnTo>
                  <a:close/>
                </a:path>
                <a:path w="434340" h="81915">
                  <a:moveTo>
                    <a:pt x="106426" y="37299"/>
                  </a:moveTo>
                  <a:lnTo>
                    <a:pt x="106273" y="37338"/>
                  </a:lnTo>
                  <a:lnTo>
                    <a:pt x="106426" y="37338"/>
                  </a:lnTo>
                  <a:close/>
                </a:path>
                <a:path w="434340" h="81915">
                  <a:moveTo>
                    <a:pt x="107454" y="13843"/>
                  </a:moveTo>
                  <a:lnTo>
                    <a:pt x="107251" y="14224"/>
                  </a:lnTo>
                  <a:lnTo>
                    <a:pt x="107442" y="14300"/>
                  </a:lnTo>
                  <a:lnTo>
                    <a:pt x="107454" y="13843"/>
                  </a:lnTo>
                  <a:close/>
                </a:path>
                <a:path w="434340" h="81915">
                  <a:moveTo>
                    <a:pt x="108940" y="13601"/>
                  </a:moveTo>
                  <a:lnTo>
                    <a:pt x="108762" y="13855"/>
                  </a:lnTo>
                  <a:lnTo>
                    <a:pt x="108940" y="13601"/>
                  </a:lnTo>
                  <a:close/>
                </a:path>
                <a:path w="434340" h="81915">
                  <a:moveTo>
                    <a:pt x="109004" y="14859"/>
                  </a:moveTo>
                  <a:lnTo>
                    <a:pt x="108623" y="15113"/>
                  </a:lnTo>
                  <a:lnTo>
                    <a:pt x="108648" y="15240"/>
                  </a:lnTo>
                  <a:lnTo>
                    <a:pt x="108813" y="15240"/>
                  </a:lnTo>
                  <a:lnTo>
                    <a:pt x="109004" y="14859"/>
                  </a:lnTo>
                  <a:close/>
                </a:path>
                <a:path w="434340" h="81915">
                  <a:moveTo>
                    <a:pt x="112382" y="34886"/>
                  </a:moveTo>
                  <a:lnTo>
                    <a:pt x="112280" y="34658"/>
                  </a:lnTo>
                  <a:lnTo>
                    <a:pt x="112166" y="34340"/>
                  </a:lnTo>
                  <a:lnTo>
                    <a:pt x="111937" y="34759"/>
                  </a:lnTo>
                  <a:lnTo>
                    <a:pt x="112014" y="35369"/>
                  </a:lnTo>
                  <a:lnTo>
                    <a:pt x="112166" y="35267"/>
                  </a:lnTo>
                  <a:lnTo>
                    <a:pt x="112382" y="34886"/>
                  </a:lnTo>
                  <a:close/>
                </a:path>
                <a:path w="434340" h="81915">
                  <a:moveTo>
                    <a:pt x="112928" y="33566"/>
                  </a:moveTo>
                  <a:lnTo>
                    <a:pt x="112737" y="34074"/>
                  </a:lnTo>
                  <a:lnTo>
                    <a:pt x="112534" y="34582"/>
                  </a:lnTo>
                  <a:lnTo>
                    <a:pt x="112382" y="34886"/>
                  </a:lnTo>
                  <a:lnTo>
                    <a:pt x="112509" y="35128"/>
                  </a:lnTo>
                  <a:lnTo>
                    <a:pt x="112928" y="33566"/>
                  </a:lnTo>
                  <a:close/>
                </a:path>
                <a:path w="434340" h="81915">
                  <a:moveTo>
                    <a:pt x="114020" y="17399"/>
                  </a:moveTo>
                  <a:lnTo>
                    <a:pt x="113639" y="18161"/>
                  </a:lnTo>
                  <a:lnTo>
                    <a:pt x="113550" y="19278"/>
                  </a:lnTo>
                  <a:lnTo>
                    <a:pt x="114020" y="17399"/>
                  </a:lnTo>
                  <a:close/>
                </a:path>
                <a:path w="434340" h="81915">
                  <a:moveTo>
                    <a:pt x="117157" y="36195"/>
                  </a:moveTo>
                  <a:lnTo>
                    <a:pt x="116611" y="36906"/>
                  </a:lnTo>
                  <a:lnTo>
                    <a:pt x="116598" y="38582"/>
                  </a:lnTo>
                  <a:lnTo>
                    <a:pt x="117157" y="36195"/>
                  </a:lnTo>
                  <a:close/>
                </a:path>
                <a:path w="434340" h="81915">
                  <a:moveTo>
                    <a:pt x="117170" y="19177"/>
                  </a:moveTo>
                  <a:lnTo>
                    <a:pt x="116471" y="21463"/>
                  </a:lnTo>
                  <a:lnTo>
                    <a:pt x="117043" y="21170"/>
                  </a:lnTo>
                  <a:lnTo>
                    <a:pt x="117170" y="19177"/>
                  </a:lnTo>
                  <a:close/>
                </a:path>
                <a:path w="434340" h="81915">
                  <a:moveTo>
                    <a:pt x="117436" y="38862"/>
                  </a:moveTo>
                  <a:lnTo>
                    <a:pt x="117309" y="36957"/>
                  </a:lnTo>
                  <a:lnTo>
                    <a:pt x="117195" y="35814"/>
                  </a:lnTo>
                  <a:lnTo>
                    <a:pt x="117157" y="36195"/>
                  </a:lnTo>
                  <a:lnTo>
                    <a:pt x="116865" y="39116"/>
                  </a:lnTo>
                  <a:lnTo>
                    <a:pt x="117436" y="38862"/>
                  </a:lnTo>
                  <a:close/>
                </a:path>
                <a:path w="434340" h="81915">
                  <a:moveTo>
                    <a:pt x="117475" y="20955"/>
                  </a:moveTo>
                  <a:lnTo>
                    <a:pt x="117068" y="21158"/>
                  </a:lnTo>
                  <a:lnTo>
                    <a:pt x="116979" y="22720"/>
                  </a:lnTo>
                  <a:lnTo>
                    <a:pt x="117475" y="20955"/>
                  </a:lnTo>
                  <a:close/>
                </a:path>
                <a:path w="434340" h="81915">
                  <a:moveTo>
                    <a:pt x="118351" y="17462"/>
                  </a:moveTo>
                  <a:lnTo>
                    <a:pt x="117716" y="18351"/>
                  </a:lnTo>
                  <a:lnTo>
                    <a:pt x="118173" y="17818"/>
                  </a:lnTo>
                  <a:lnTo>
                    <a:pt x="118351" y="17462"/>
                  </a:lnTo>
                  <a:close/>
                </a:path>
                <a:path w="434340" h="81915">
                  <a:moveTo>
                    <a:pt x="122428" y="21107"/>
                  </a:moveTo>
                  <a:lnTo>
                    <a:pt x="122072" y="21437"/>
                  </a:lnTo>
                  <a:lnTo>
                    <a:pt x="122224" y="22123"/>
                  </a:lnTo>
                  <a:lnTo>
                    <a:pt x="122428" y="21107"/>
                  </a:lnTo>
                  <a:close/>
                </a:path>
                <a:path w="434340" h="81915">
                  <a:moveTo>
                    <a:pt x="128943" y="30810"/>
                  </a:moveTo>
                  <a:lnTo>
                    <a:pt x="128879" y="30988"/>
                  </a:lnTo>
                  <a:lnTo>
                    <a:pt x="128943" y="30810"/>
                  </a:lnTo>
                  <a:close/>
                </a:path>
                <a:path w="434340" h="81915">
                  <a:moveTo>
                    <a:pt x="129184" y="30060"/>
                  </a:moveTo>
                  <a:lnTo>
                    <a:pt x="129019" y="30353"/>
                  </a:lnTo>
                  <a:lnTo>
                    <a:pt x="128943" y="30810"/>
                  </a:lnTo>
                  <a:lnTo>
                    <a:pt x="129184" y="30060"/>
                  </a:lnTo>
                  <a:close/>
                </a:path>
                <a:path w="434340" h="81915">
                  <a:moveTo>
                    <a:pt x="129463" y="26949"/>
                  </a:moveTo>
                  <a:lnTo>
                    <a:pt x="129374" y="27432"/>
                  </a:lnTo>
                  <a:lnTo>
                    <a:pt x="129120" y="29476"/>
                  </a:lnTo>
                  <a:lnTo>
                    <a:pt x="129463" y="28321"/>
                  </a:lnTo>
                  <a:lnTo>
                    <a:pt x="129463" y="26949"/>
                  </a:lnTo>
                  <a:close/>
                </a:path>
                <a:path w="434340" h="81915">
                  <a:moveTo>
                    <a:pt x="130606" y="37795"/>
                  </a:moveTo>
                  <a:lnTo>
                    <a:pt x="130568" y="38341"/>
                  </a:lnTo>
                  <a:lnTo>
                    <a:pt x="130594" y="38049"/>
                  </a:lnTo>
                  <a:lnTo>
                    <a:pt x="130606" y="37795"/>
                  </a:lnTo>
                  <a:close/>
                </a:path>
                <a:path w="434340" h="81915">
                  <a:moveTo>
                    <a:pt x="132715" y="35941"/>
                  </a:moveTo>
                  <a:lnTo>
                    <a:pt x="132562" y="34417"/>
                  </a:lnTo>
                  <a:lnTo>
                    <a:pt x="132143" y="36703"/>
                  </a:lnTo>
                  <a:lnTo>
                    <a:pt x="132575" y="36576"/>
                  </a:lnTo>
                  <a:lnTo>
                    <a:pt x="132676" y="36195"/>
                  </a:lnTo>
                  <a:lnTo>
                    <a:pt x="132715" y="35941"/>
                  </a:lnTo>
                  <a:close/>
                </a:path>
                <a:path w="434340" h="81915">
                  <a:moveTo>
                    <a:pt x="135064" y="39751"/>
                  </a:moveTo>
                  <a:lnTo>
                    <a:pt x="134874" y="40640"/>
                  </a:lnTo>
                  <a:lnTo>
                    <a:pt x="134988" y="40132"/>
                  </a:lnTo>
                  <a:lnTo>
                    <a:pt x="135064" y="39751"/>
                  </a:lnTo>
                  <a:close/>
                </a:path>
                <a:path w="434340" h="81915">
                  <a:moveTo>
                    <a:pt x="135140" y="39382"/>
                  </a:moveTo>
                  <a:lnTo>
                    <a:pt x="135064" y="39751"/>
                  </a:lnTo>
                  <a:lnTo>
                    <a:pt x="135140" y="39408"/>
                  </a:lnTo>
                  <a:close/>
                </a:path>
                <a:path w="434340" h="81915">
                  <a:moveTo>
                    <a:pt x="136664" y="40894"/>
                  </a:moveTo>
                  <a:lnTo>
                    <a:pt x="136499" y="41148"/>
                  </a:lnTo>
                  <a:lnTo>
                    <a:pt x="136448" y="41935"/>
                  </a:lnTo>
                  <a:lnTo>
                    <a:pt x="136664" y="40894"/>
                  </a:lnTo>
                  <a:close/>
                </a:path>
                <a:path w="434340" h="81915">
                  <a:moveTo>
                    <a:pt x="136702" y="42672"/>
                  </a:moveTo>
                  <a:lnTo>
                    <a:pt x="136448" y="41935"/>
                  </a:lnTo>
                  <a:lnTo>
                    <a:pt x="136144" y="43434"/>
                  </a:lnTo>
                  <a:lnTo>
                    <a:pt x="136702" y="42672"/>
                  </a:lnTo>
                  <a:close/>
                </a:path>
                <a:path w="434340" h="81915">
                  <a:moveTo>
                    <a:pt x="137680" y="25806"/>
                  </a:moveTo>
                  <a:lnTo>
                    <a:pt x="137502" y="24650"/>
                  </a:lnTo>
                  <a:lnTo>
                    <a:pt x="137642" y="24003"/>
                  </a:lnTo>
                  <a:lnTo>
                    <a:pt x="137223" y="24993"/>
                  </a:lnTo>
                  <a:lnTo>
                    <a:pt x="137121" y="25247"/>
                  </a:lnTo>
                  <a:lnTo>
                    <a:pt x="137223" y="26263"/>
                  </a:lnTo>
                  <a:lnTo>
                    <a:pt x="137680" y="25806"/>
                  </a:lnTo>
                  <a:close/>
                </a:path>
                <a:path w="434340" h="81915">
                  <a:moveTo>
                    <a:pt x="137795" y="32258"/>
                  </a:moveTo>
                  <a:lnTo>
                    <a:pt x="137617" y="32639"/>
                  </a:lnTo>
                  <a:lnTo>
                    <a:pt x="137744" y="32639"/>
                  </a:lnTo>
                  <a:lnTo>
                    <a:pt x="137795" y="32258"/>
                  </a:lnTo>
                  <a:close/>
                </a:path>
                <a:path w="434340" h="81915">
                  <a:moveTo>
                    <a:pt x="137795" y="31432"/>
                  </a:moveTo>
                  <a:close/>
                </a:path>
                <a:path w="434340" h="81915">
                  <a:moveTo>
                    <a:pt x="138290" y="29083"/>
                  </a:moveTo>
                  <a:lnTo>
                    <a:pt x="137922" y="30607"/>
                  </a:lnTo>
                  <a:lnTo>
                    <a:pt x="137693" y="31496"/>
                  </a:lnTo>
                  <a:lnTo>
                    <a:pt x="137820" y="31242"/>
                  </a:lnTo>
                  <a:lnTo>
                    <a:pt x="137795" y="31432"/>
                  </a:lnTo>
                  <a:lnTo>
                    <a:pt x="137998" y="30962"/>
                  </a:lnTo>
                  <a:lnTo>
                    <a:pt x="138290" y="29083"/>
                  </a:lnTo>
                  <a:close/>
                </a:path>
                <a:path w="434340" h="81915">
                  <a:moveTo>
                    <a:pt x="138417" y="30988"/>
                  </a:moveTo>
                  <a:lnTo>
                    <a:pt x="137947" y="31318"/>
                  </a:lnTo>
                  <a:lnTo>
                    <a:pt x="137795" y="32258"/>
                  </a:lnTo>
                  <a:lnTo>
                    <a:pt x="138417" y="30988"/>
                  </a:lnTo>
                  <a:close/>
                </a:path>
                <a:path w="434340" h="81915">
                  <a:moveTo>
                    <a:pt x="139611" y="28651"/>
                  </a:moveTo>
                  <a:lnTo>
                    <a:pt x="139039" y="28244"/>
                  </a:lnTo>
                  <a:lnTo>
                    <a:pt x="139573" y="29197"/>
                  </a:lnTo>
                  <a:lnTo>
                    <a:pt x="139611" y="28651"/>
                  </a:lnTo>
                  <a:close/>
                </a:path>
                <a:path w="434340" h="81915">
                  <a:moveTo>
                    <a:pt x="139788" y="29718"/>
                  </a:moveTo>
                  <a:lnTo>
                    <a:pt x="139052" y="31737"/>
                  </a:lnTo>
                  <a:lnTo>
                    <a:pt x="139522" y="31115"/>
                  </a:lnTo>
                  <a:lnTo>
                    <a:pt x="139649" y="30353"/>
                  </a:lnTo>
                  <a:lnTo>
                    <a:pt x="139788" y="29718"/>
                  </a:lnTo>
                  <a:close/>
                </a:path>
                <a:path w="434340" h="81915">
                  <a:moveTo>
                    <a:pt x="139865" y="26466"/>
                  </a:moveTo>
                  <a:lnTo>
                    <a:pt x="139611" y="28651"/>
                  </a:lnTo>
                  <a:lnTo>
                    <a:pt x="139865" y="28841"/>
                  </a:lnTo>
                  <a:lnTo>
                    <a:pt x="139865" y="26466"/>
                  </a:lnTo>
                  <a:close/>
                </a:path>
                <a:path w="434340" h="81915">
                  <a:moveTo>
                    <a:pt x="140131" y="26289"/>
                  </a:moveTo>
                  <a:lnTo>
                    <a:pt x="139865" y="22821"/>
                  </a:lnTo>
                  <a:lnTo>
                    <a:pt x="139865" y="26466"/>
                  </a:lnTo>
                  <a:lnTo>
                    <a:pt x="140131" y="26289"/>
                  </a:lnTo>
                  <a:close/>
                </a:path>
                <a:path w="434340" h="81915">
                  <a:moveTo>
                    <a:pt x="140474" y="43624"/>
                  </a:moveTo>
                  <a:lnTo>
                    <a:pt x="140347" y="43827"/>
                  </a:lnTo>
                  <a:lnTo>
                    <a:pt x="140322" y="44183"/>
                  </a:lnTo>
                  <a:lnTo>
                    <a:pt x="140474" y="43624"/>
                  </a:lnTo>
                  <a:close/>
                </a:path>
                <a:path w="434340" h="81915">
                  <a:moveTo>
                    <a:pt x="140589" y="40043"/>
                  </a:moveTo>
                  <a:lnTo>
                    <a:pt x="140093" y="41783"/>
                  </a:lnTo>
                  <a:lnTo>
                    <a:pt x="140169" y="44107"/>
                  </a:lnTo>
                  <a:lnTo>
                    <a:pt x="140347" y="43827"/>
                  </a:lnTo>
                  <a:lnTo>
                    <a:pt x="140589" y="40043"/>
                  </a:lnTo>
                  <a:close/>
                </a:path>
                <a:path w="434340" h="81915">
                  <a:moveTo>
                    <a:pt x="140741" y="42659"/>
                  </a:moveTo>
                  <a:lnTo>
                    <a:pt x="140474" y="43624"/>
                  </a:lnTo>
                  <a:lnTo>
                    <a:pt x="140563" y="43484"/>
                  </a:lnTo>
                  <a:lnTo>
                    <a:pt x="140741" y="42659"/>
                  </a:lnTo>
                  <a:close/>
                </a:path>
                <a:path w="434340" h="81915">
                  <a:moveTo>
                    <a:pt x="141592" y="42418"/>
                  </a:moveTo>
                  <a:lnTo>
                    <a:pt x="141465" y="42468"/>
                  </a:lnTo>
                  <a:lnTo>
                    <a:pt x="141592" y="42418"/>
                  </a:lnTo>
                  <a:close/>
                </a:path>
                <a:path w="434340" h="81915">
                  <a:moveTo>
                    <a:pt x="141935" y="41198"/>
                  </a:moveTo>
                  <a:lnTo>
                    <a:pt x="141770" y="41922"/>
                  </a:lnTo>
                  <a:lnTo>
                    <a:pt x="141681" y="42291"/>
                  </a:lnTo>
                  <a:lnTo>
                    <a:pt x="141592" y="42418"/>
                  </a:lnTo>
                  <a:lnTo>
                    <a:pt x="141744" y="42291"/>
                  </a:lnTo>
                  <a:lnTo>
                    <a:pt x="141820" y="41859"/>
                  </a:lnTo>
                  <a:lnTo>
                    <a:pt x="141884" y="41452"/>
                  </a:lnTo>
                  <a:lnTo>
                    <a:pt x="141935" y="41198"/>
                  </a:lnTo>
                  <a:close/>
                </a:path>
                <a:path w="434340" h="81915">
                  <a:moveTo>
                    <a:pt x="143027" y="37973"/>
                  </a:moveTo>
                  <a:lnTo>
                    <a:pt x="142887" y="36449"/>
                  </a:lnTo>
                  <a:lnTo>
                    <a:pt x="142709" y="37719"/>
                  </a:lnTo>
                  <a:lnTo>
                    <a:pt x="143027" y="37973"/>
                  </a:lnTo>
                  <a:close/>
                </a:path>
                <a:path w="434340" h="81915">
                  <a:moveTo>
                    <a:pt x="143167" y="30480"/>
                  </a:moveTo>
                  <a:lnTo>
                    <a:pt x="142544" y="34163"/>
                  </a:lnTo>
                  <a:lnTo>
                    <a:pt x="142773" y="33401"/>
                  </a:lnTo>
                  <a:lnTo>
                    <a:pt x="142862" y="33147"/>
                  </a:lnTo>
                  <a:lnTo>
                    <a:pt x="143090" y="32766"/>
                  </a:lnTo>
                  <a:lnTo>
                    <a:pt x="143167" y="30480"/>
                  </a:lnTo>
                  <a:close/>
                </a:path>
                <a:path w="434340" h="81915">
                  <a:moveTo>
                    <a:pt x="143548" y="33401"/>
                  </a:moveTo>
                  <a:lnTo>
                    <a:pt x="142354" y="36830"/>
                  </a:lnTo>
                  <a:lnTo>
                    <a:pt x="142468" y="35433"/>
                  </a:lnTo>
                  <a:lnTo>
                    <a:pt x="142582" y="34671"/>
                  </a:lnTo>
                  <a:lnTo>
                    <a:pt x="142544" y="34163"/>
                  </a:lnTo>
                  <a:lnTo>
                    <a:pt x="142570" y="33528"/>
                  </a:lnTo>
                  <a:lnTo>
                    <a:pt x="142595" y="32893"/>
                  </a:lnTo>
                  <a:lnTo>
                    <a:pt x="142621" y="32258"/>
                  </a:lnTo>
                  <a:lnTo>
                    <a:pt x="142709" y="31242"/>
                  </a:lnTo>
                  <a:lnTo>
                    <a:pt x="142786" y="30988"/>
                  </a:lnTo>
                  <a:lnTo>
                    <a:pt x="142176" y="32258"/>
                  </a:lnTo>
                  <a:lnTo>
                    <a:pt x="142354" y="31623"/>
                  </a:lnTo>
                  <a:lnTo>
                    <a:pt x="142481" y="30861"/>
                  </a:lnTo>
                  <a:lnTo>
                    <a:pt x="142659" y="29210"/>
                  </a:lnTo>
                  <a:lnTo>
                    <a:pt x="142786" y="29845"/>
                  </a:lnTo>
                  <a:lnTo>
                    <a:pt x="142735" y="29210"/>
                  </a:lnTo>
                  <a:lnTo>
                    <a:pt x="142544" y="27178"/>
                  </a:lnTo>
                  <a:lnTo>
                    <a:pt x="141097" y="32893"/>
                  </a:lnTo>
                  <a:lnTo>
                    <a:pt x="141427" y="29591"/>
                  </a:lnTo>
                  <a:lnTo>
                    <a:pt x="141541" y="29337"/>
                  </a:lnTo>
                  <a:lnTo>
                    <a:pt x="140449" y="30480"/>
                  </a:lnTo>
                  <a:lnTo>
                    <a:pt x="140398" y="30861"/>
                  </a:lnTo>
                  <a:lnTo>
                    <a:pt x="140728" y="31978"/>
                  </a:lnTo>
                  <a:lnTo>
                    <a:pt x="140830" y="32639"/>
                  </a:lnTo>
                  <a:lnTo>
                    <a:pt x="139496" y="36068"/>
                  </a:lnTo>
                  <a:lnTo>
                    <a:pt x="139725" y="34163"/>
                  </a:lnTo>
                  <a:lnTo>
                    <a:pt x="139852" y="33020"/>
                  </a:lnTo>
                  <a:lnTo>
                    <a:pt x="140055" y="31369"/>
                  </a:lnTo>
                  <a:lnTo>
                    <a:pt x="140423" y="28194"/>
                  </a:lnTo>
                  <a:lnTo>
                    <a:pt x="139763" y="31369"/>
                  </a:lnTo>
                  <a:lnTo>
                    <a:pt x="139611" y="31026"/>
                  </a:lnTo>
                  <a:lnTo>
                    <a:pt x="139026" y="33020"/>
                  </a:lnTo>
                  <a:lnTo>
                    <a:pt x="139077" y="30099"/>
                  </a:lnTo>
                  <a:lnTo>
                    <a:pt x="137502" y="34163"/>
                  </a:lnTo>
                  <a:lnTo>
                    <a:pt x="137553" y="33782"/>
                  </a:lnTo>
                  <a:lnTo>
                    <a:pt x="137604" y="33528"/>
                  </a:lnTo>
                  <a:lnTo>
                    <a:pt x="137718" y="32766"/>
                  </a:lnTo>
                  <a:lnTo>
                    <a:pt x="137617" y="32639"/>
                  </a:lnTo>
                  <a:lnTo>
                    <a:pt x="137718" y="31978"/>
                  </a:lnTo>
                  <a:lnTo>
                    <a:pt x="137693" y="31496"/>
                  </a:lnTo>
                  <a:lnTo>
                    <a:pt x="137934" y="30480"/>
                  </a:lnTo>
                  <a:lnTo>
                    <a:pt x="138430" y="27178"/>
                  </a:lnTo>
                  <a:lnTo>
                    <a:pt x="136855" y="33528"/>
                  </a:lnTo>
                  <a:lnTo>
                    <a:pt x="136867" y="32385"/>
                  </a:lnTo>
                  <a:lnTo>
                    <a:pt x="136880" y="31750"/>
                  </a:lnTo>
                  <a:lnTo>
                    <a:pt x="137007" y="30353"/>
                  </a:lnTo>
                  <a:lnTo>
                    <a:pt x="137515" y="28194"/>
                  </a:lnTo>
                  <a:lnTo>
                    <a:pt x="137655" y="29718"/>
                  </a:lnTo>
                  <a:lnTo>
                    <a:pt x="137668" y="28194"/>
                  </a:lnTo>
                  <a:lnTo>
                    <a:pt x="137668" y="27178"/>
                  </a:lnTo>
                  <a:lnTo>
                    <a:pt x="136563" y="31750"/>
                  </a:lnTo>
                  <a:lnTo>
                    <a:pt x="136575" y="31623"/>
                  </a:lnTo>
                  <a:lnTo>
                    <a:pt x="136639" y="30861"/>
                  </a:lnTo>
                  <a:lnTo>
                    <a:pt x="136652" y="30607"/>
                  </a:lnTo>
                  <a:lnTo>
                    <a:pt x="137020" y="26035"/>
                  </a:lnTo>
                  <a:lnTo>
                    <a:pt x="136499" y="26797"/>
                  </a:lnTo>
                  <a:lnTo>
                    <a:pt x="135801" y="30607"/>
                  </a:lnTo>
                  <a:lnTo>
                    <a:pt x="135610" y="29337"/>
                  </a:lnTo>
                  <a:lnTo>
                    <a:pt x="135432" y="28194"/>
                  </a:lnTo>
                  <a:lnTo>
                    <a:pt x="134594" y="29337"/>
                  </a:lnTo>
                  <a:lnTo>
                    <a:pt x="134708" y="28829"/>
                  </a:lnTo>
                  <a:lnTo>
                    <a:pt x="134835" y="28321"/>
                  </a:lnTo>
                  <a:lnTo>
                    <a:pt x="134734" y="28067"/>
                  </a:lnTo>
                  <a:lnTo>
                    <a:pt x="133819" y="27178"/>
                  </a:lnTo>
                  <a:lnTo>
                    <a:pt x="133604" y="26162"/>
                  </a:lnTo>
                  <a:lnTo>
                    <a:pt x="133616" y="25019"/>
                  </a:lnTo>
                  <a:lnTo>
                    <a:pt x="132829" y="28829"/>
                  </a:lnTo>
                  <a:lnTo>
                    <a:pt x="132753" y="28702"/>
                  </a:lnTo>
                  <a:lnTo>
                    <a:pt x="132384" y="28067"/>
                  </a:lnTo>
                  <a:lnTo>
                    <a:pt x="131813" y="28702"/>
                  </a:lnTo>
                  <a:lnTo>
                    <a:pt x="132105" y="27178"/>
                  </a:lnTo>
                  <a:lnTo>
                    <a:pt x="132181" y="26797"/>
                  </a:lnTo>
                  <a:lnTo>
                    <a:pt x="132397" y="25908"/>
                  </a:lnTo>
                  <a:lnTo>
                    <a:pt x="132511" y="25527"/>
                  </a:lnTo>
                  <a:lnTo>
                    <a:pt x="132880" y="24638"/>
                  </a:lnTo>
                  <a:lnTo>
                    <a:pt x="132473" y="24638"/>
                  </a:lnTo>
                  <a:lnTo>
                    <a:pt x="132118" y="25908"/>
                  </a:lnTo>
                  <a:lnTo>
                    <a:pt x="131927" y="26416"/>
                  </a:lnTo>
                  <a:lnTo>
                    <a:pt x="131597" y="26797"/>
                  </a:lnTo>
                  <a:lnTo>
                    <a:pt x="132207" y="24003"/>
                  </a:lnTo>
                  <a:lnTo>
                    <a:pt x="131635" y="24003"/>
                  </a:lnTo>
                  <a:lnTo>
                    <a:pt x="130530" y="27178"/>
                  </a:lnTo>
                  <a:lnTo>
                    <a:pt x="130175" y="25146"/>
                  </a:lnTo>
                  <a:lnTo>
                    <a:pt x="129705" y="27686"/>
                  </a:lnTo>
                  <a:lnTo>
                    <a:pt x="129463" y="31711"/>
                  </a:lnTo>
                  <a:lnTo>
                    <a:pt x="129336" y="32639"/>
                  </a:lnTo>
                  <a:lnTo>
                    <a:pt x="128384" y="34163"/>
                  </a:lnTo>
                  <a:lnTo>
                    <a:pt x="128803" y="31623"/>
                  </a:lnTo>
                  <a:lnTo>
                    <a:pt x="128879" y="30988"/>
                  </a:lnTo>
                  <a:lnTo>
                    <a:pt x="128930" y="30099"/>
                  </a:lnTo>
                  <a:lnTo>
                    <a:pt x="129057" y="28575"/>
                  </a:lnTo>
                  <a:lnTo>
                    <a:pt x="129120" y="28194"/>
                  </a:lnTo>
                  <a:lnTo>
                    <a:pt x="129222" y="27686"/>
                  </a:lnTo>
                  <a:lnTo>
                    <a:pt x="128930" y="28194"/>
                  </a:lnTo>
                  <a:lnTo>
                    <a:pt x="129235" y="26543"/>
                  </a:lnTo>
                  <a:lnTo>
                    <a:pt x="129349" y="26416"/>
                  </a:lnTo>
                  <a:lnTo>
                    <a:pt x="129311" y="27432"/>
                  </a:lnTo>
                  <a:lnTo>
                    <a:pt x="129438" y="26924"/>
                  </a:lnTo>
                  <a:lnTo>
                    <a:pt x="129514" y="26797"/>
                  </a:lnTo>
                  <a:lnTo>
                    <a:pt x="129400" y="26416"/>
                  </a:lnTo>
                  <a:lnTo>
                    <a:pt x="129286" y="25781"/>
                  </a:lnTo>
                  <a:lnTo>
                    <a:pt x="129374" y="23495"/>
                  </a:lnTo>
                  <a:lnTo>
                    <a:pt x="128879" y="26162"/>
                  </a:lnTo>
                  <a:lnTo>
                    <a:pt x="128625" y="26416"/>
                  </a:lnTo>
                  <a:lnTo>
                    <a:pt x="128079" y="26416"/>
                  </a:lnTo>
                  <a:lnTo>
                    <a:pt x="128282" y="25781"/>
                  </a:lnTo>
                  <a:lnTo>
                    <a:pt x="128765" y="24257"/>
                  </a:lnTo>
                  <a:lnTo>
                    <a:pt x="128752" y="22860"/>
                  </a:lnTo>
                  <a:lnTo>
                    <a:pt x="128384" y="24257"/>
                  </a:lnTo>
                  <a:lnTo>
                    <a:pt x="128295" y="22733"/>
                  </a:lnTo>
                  <a:lnTo>
                    <a:pt x="127749" y="25781"/>
                  </a:lnTo>
                  <a:lnTo>
                    <a:pt x="127596" y="25654"/>
                  </a:lnTo>
                  <a:lnTo>
                    <a:pt x="127736" y="24765"/>
                  </a:lnTo>
                  <a:lnTo>
                    <a:pt x="127914" y="23495"/>
                  </a:lnTo>
                  <a:lnTo>
                    <a:pt x="127393" y="24765"/>
                  </a:lnTo>
                  <a:lnTo>
                    <a:pt x="126542" y="23622"/>
                  </a:lnTo>
                  <a:lnTo>
                    <a:pt x="126288" y="26835"/>
                  </a:lnTo>
                  <a:lnTo>
                    <a:pt x="126263" y="27012"/>
                  </a:lnTo>
                  <a:lnTo>
                    <a:pt x="126250" y="27190"/>
                  </a:lnTo>
                  <a:lnTo>
                    <a:pt x="126263" y="27051"/>
                  </a:lnTo>
                  <a:lnTo>
                    <a:pt x="126263" y="27305"/>
                  </a:lnTo>
                  <a:lnTo>
                    <a:pt x="124815" y="30099"/>
                  </a:lnTo>
                  <a:lnTo>
                    <a:pt x="124815" y="29972"/>
                  </a:lnTo>
                  <a:lnTo>
                    <a:pt x="124764" y="27940"/>
                  </a:lnTo>
                  <a:lnTo>
                    <a:pt x="124714" y="26416"/>
                  </a:lnTo>
                  <a:lnTo>
                    <a:pt x="124688" y="25273"/>
                  </a:lnTo>
                  <a:lnTo>
                    <a:pt x="123558" y="26416"/>
                  </a:lnTo>
                  <a:lnTo>
                    <a:pt x="123736" y="25400"/>
                  </a:lnTo>
                  <a:lnTo>
                    <a:pt x="122999" y="26416"/>
                  </a:lnTo>
                  <a:lnTo>
                    <a:pt x="122428" y="25908"/>
                  </a:lnTo>
                  <a:lnTo>
                    <a:pt x="121653" y="27940"/>
                  </a:lnTo>
                  <a:lnTo>
                    <a:pt x="121500" y="27940"/>
                  </a:lnTo>
                  <a:lnTo>
                    <a:pt x="121551" y="27178"/>
                  </a:lnTo>
                  <a:lnTo>
                    <a:pt x="121577" y="26670"/>
                  </a:lnTo>
                  <a:lnTo>
                    <a:pt x="121678" y="25781"/>
                  </a:lnTo>
                  <a:lnTo>
                    <a:pt x="121894" y="24892"/>
                  </a:lnTo>
                  <a:lnTo>
                    <a:pt x="121348" y="25527"/>
                  </a:lnTo>
                  <a:lnTo>
                    <a:pt x="121107" y="26670"/>
                  </a:lnTo>
                  <a:lnTo>
                    <a:pt x="121043" y="26289"/>
                  </a:lnTo>
                  <a:lnTo>
                    <a:pt x="120916" y="25527"/>
                  </a:lnTo>
                  <a:lnTo>
                    <a:pt x="121031" y="24384"/>
                  </a:lnTo>
                  <a:lnTo>
                    <a:pt x="121310" y="23749"/>
                  </a:lnTo>
                  <a:lnTo>
                    <a:pt x="121386" y="23583"/>
                  </a:lnTo>
                  <a:lnTo>
                    <a:pt x="121323" y="23291"/>
                  </a:lnTo>
                  <a:lnTo>
                    <a:pt x="121196" y="23012"/>
                  </a:lnTo>
                  <a:lnTo>
                    <a:pt x="121246" y="21082"/>
                  </a:lnTo>
                  <a:lnTo>
                    <a:pt x="120192" y="23749"/>
                  </a:lnTo>
                  <a:lnTo>
                    <a:pt x="120294" y="23368"/>
                  </a:lnTo>
                  <a:lnTo>
                    <a:pt x="120840" y="21234"/>
                  </a:lnTo>
                  <a:lnTo>
                    <a:pt x="120370" y="20447"/>
                  </a:lnTo>
                  <a:lnTo>
                    <a:pt x="120142" y="20828"/>
                  </a:lnTo>
                  <a:lnTo>
                    <a:pt x="120027" y="23114"/>
                  </a:lnTo>
                  <a:lnTo>
                    <a:pt x="119672" y="23368"/>
                  </a:lnTo>
                  <a:lnTo>
                    <a:pt x="119354" y="22987"/>
                  </a:lnTo>
                  <a:lnTo>
                    <a:pt x="119468" y="21844"/>
                  </a:lnTo>
                  <a:lnTo>
                    <a:pt x="119938" y="19685"/>
                  </a:lnTo>
                  <a:lnTo>
                    <a:pt x="119824" y="17399"/>
                  </a:lnTo>
                  <a:lnTo>
                    <a:pt x="119621" y="15113"/>
                  </a:lnTo>
                  <a:lnTo>
                    <a:pt x="116776" y="26289"/>
                  </a:lnTo>
                  <a:lnTo>
                    <a:pt x="116928" y="23622"/>
                  </a:lnTo>
                  <a:lnTo>
                    <a:pt x="116979" y="22720"/>
                  </a:lnTo>
                  <a:lnTo>
                    <a:pt x="116725" y="23622"/>
                  </a:lnTo>
                  <a:lnTo>
                    <a:pt x="116408" y="23241"/>
                  </a:lnTo>
                  <a:lnTo>
                    <a:pt x="116319" y="22987"/>
                  </a:lnTo>
                  <a:lnTo>
                    <a:pt x="116636" y="18161"/>
                  </a:lnTo>
                  <a:lnTo>
                    <a:pt x="116484" y="18034"/>
                  </a:lnTo>
                  <a:lnTo>
                    <a:pt x="116128" y="16129"/>
                  </a:lnTo>
                  <a:lnTo>
                    <a:pt x="114973" y="22987"/>
                  </a:lnTo>
                  <a:lnTo>
                    <a:pt x="114490" y="21590"/>
                  </a:lnTo>
                  <a:lnTo>
                    <a:pt x="114401" y="22479"/>
                  </a:lnTo>
                  <a:lnTo>
                    <a:pt x="113931" y="25781"/>
                  </a:lnTo>
                  <a:lnTo>
                    <a:pt x="113804" y="26162"/>
                  </a:lnTo>
                  <a:lnTo>
                    <a:pt x="113144" y="27178"/>
                  </a:lnTo>
                  <a:lnTo>
                    <a:pt x="113042" y="27051"/>
                  </a:lnTo>
                  <a:lnTo>
                    <a:pt x="112826" y="26797"/>
                  </a:lnTo>
                  <a:lnTo>
                    <a:pt x="112788" y="26289"/>
                  </a:lnTo>
                  <a:lnTo>
                    <a:pt x="112991" y="24892"/>
                  </a:lnTo>
                  <a:lnTo>
                    <a:pt x="113030" y="24638"/>
                  </a:lnTo>
                  <a:lnTo>
                    <a:pt x="113157" y="23749"/>
                  </a:lnTo>
                  <a:lnTo>
                    <a:pt x="113220" y="23368"/>
                  </a:lnTo>
                  <a:lnTo>
                    <a:pt x="113423" y="21971"/>
                  </a:lnTo>
                  <a:lnTo>
                    <a:pt x="113906" y="20955"/>
                  </a:lnTo>
                  <a:lnTo>
                    <a:pt x="114046" y="20955"/>
                  </a:lnTo>
                  <a:lnTo>
                    <a:pt x="113957" y="21717"/>
                  </a:lnTo>
                  <a:lnTo>
                    <a:pt x="114427" y="20955"/>
                  </a:lnTo>
                  <a:lnTo>
                    <a:pt x="114503" y="20701"/>
                  </a:lnTo>
                  <a:lnTo>
                    <a:pt x="114541" y="19431"/>
                  </a:lnTo>
                  <a:lnTo>
                    <a:pt x="114249" y="20701"/>
                  </a:lnTo>
                  <a:lnTo>
                    <a:pt x="114236" y="20066"/>
                  </a:lnTo>
                  <a:lnTo>
                    <a:pt x="114223" y="19304"/>
                  </a:lnTo>
                  <a:lnTo>
                    <a:pt x="113576" y="19418"/>
                  </a:lnTo>
                  <a:lnTo>
                    <a:pt x="113576" y="19621"/>
                  </a:lnTo>
                  <a:lnTo>
                    <a:pt x="113487" y="19177"/>
                  </a:lnTo>
                  <a:lnTo>
                    <a:pt x="113360" y="18161"/>
                  </a:lnTo>
                  <a:lnTo>
                    <a:pt x="112699" y="19812"/>
                  </a:lnTo>
                  <a:lnTo>
                    <a:pt x="112229" y="18542"/>
                  </a:lnTo>
                  <a:lnTo>
                    <a:pt x="112204" y="19418"/>
                  </a:lnTo>
                  <a:lnTo>
                    <a:pt x="112077" y="20701"/>
                  </a:lnTo>
                  <a:lnTo>
                    <a:pt x="111264" y="19050"/>
                  </a:lnTo>
                  <a:lnTo>
                    <a:pt x="111150" y="22860"/>
                  </a:lnTo>
                  <a:lnTo>
                    <a:pt x="110388" y="23368"/>
                  </a:lnTo>
                  <a:lnTo>
                    <a:pt x="110350" y="21971"/>
                  </a:lnTo>
                  <a:lnTo>
                    <a:pt x="110350" y="21844"/>
                  </a:lnTo>
                  <a:lnTo>
                    <a:pt x="110464" y="21132"/>
                  </a:lnTo>
                  <a:lnTo>
                    <a:pt x="110629" y="20701"/>
                  </a:lnTo>
                  <a:lnTo>
                    <a:pt x="110769" y="20320"/>
                  </a:lnTo>
                  <a:lnTo>
                    <a:pt x="111302" y="18923"/>
                  </a:lnTo>
                  <a:lnTo>
                    <a:pt x="110375" y="20320"/>
                  </a:lnTo>
                  <a:lnTo>
                    <a:pt x="110261" y="19558"/>
                  </a:lnTo>
                  <a:lnTo>
                    <a:pt x="110350" y="18542"/>
                  </a:lnTo>
                  <a:lnTo>
                    <a:pt x="110401" y="18415"/>
                  </a:lnTo>
                  <a:lnTo>
                    <a:pt x="111175" y="16129"/>
                  </a:lnTo>
                  <a:lnTo>
                    <a:pt x="110159" y="18415"/>
                  </a:lnTo>
                  <a:lnTo>
                    <a:pt x="110261" y="15875"/>
                  </a:lnTo>
                  <a:lnTo>
                    <a:pt x="110185" y="14097"/>
                  </a:lnTo>
                  <a:lnTo>
                    <a:pt x="110045" y="13843"/>
                  </a:lnTo>
                  <a:lnTo>
                    <a:pt x="110261" y="13462"/>
                  </a:lnTo>
                  <a:lnTo>
                    <a:pt x="109931" y="13462"/>
                  </a:lnTo>
                  <a:lnTo>
                    <a:pt x="109689" y="15875"/>
                  </a:lnTo>
                  <a:lnTo>
                    <a:pt x="109575" y="15494"/>
                  </a:lnTo>
                  <a:lnTo>
                    <a:pt x="109423" y="15494"/>
                  </a:lnTo>
                  <a:lnTo>
                    <a:pt x="109601" y="14351"/>
                  </a:lnTo>
                  <a:lnTo>
                    <a:pt x="109245" y="15621"/>
                  </a:lnTo>
                  <a:lnTo>
                    <a:pt x="109131" y="16129"/>
                  </a:lnTo>
                  <a:lnTo>
                    <a:pt x="109004" y="18669"/>
                  </a:lnTo>
                  <a:lnTo>
                    <a:pt x="108280" y="20701"/>
                  </a:lnTo>
                  <a:lnTo>
                    <a:pt x="108204" y="19456"/>
                  </a:lnTo>
                  <a:lnTo>
                    <a:pt x="107302" y="21844"/>
                  </a:lnTo>
                  <a:lnTo>
                    <a:pt x="107632" y="19558"/>
                  </a:lnTo>
                  <a:lnTo>
                    <a:pt x="107759" y="18669"/>
                  </a:lnTo>
                  <a:lnTo>
                    <a:pt x="107772" y="18542"/>
                  </a:lnTo>
                  <a:lnTo>
                    <a:pt x="108204" y="19456"/>
                  </a:lnTo>
                  <a:lnTo>
                    <a:pt x="108254" y="19304"/>
                  </a:lnTo>
                  <a:lnTo>
                    <a:pt x="108369" y="19812"/>
                  </a:lnTo>
                  <a:lnTo>
                    <a:pt x="108356" y="19304"/>
                  </a:lnTo>
                  <a:lnTo>
                    <a:pt x="108331" y="18542"/>
                  </a:lnTo>
                  <a:lnTo>
                    <a:pt x="108305" y="17526"/>
                  </a:lnTo>
                  <a:lnTo>
                    <a:pt x="108242" y="15367"/>
                  </a:lnTo>
                  <a:lnTo>
                    <a:pt x="108623" y="15113"/>
                  </a:lnTo>
                  <a:lnTo>
                    <a:pt x="108699" y="14097"/>
                  </a:lnTo>
                  <a:lnTo>
                    <a:pt x="108585" y="11811"/>
                  </a:lnTo>
                  <a:lnTo>
                    <a:pt x="108521" y="10922"/>
                  </a:lnTo>
                  <a:lnTo>
                    <a:pt x="107797" y="17526"/>
                  </a:lnTo>
                  <a:lnTo>
                    <a:pt x="107035" y="17272"/>
                  </a:lnTo>
                  <a:lnTo>
                    <a:pt x="107378" y="15748"/>
                  </a:lnTo>
                  <a:lnTo>
                    <a:pt x="107442" y="14871"/>
                  </a:lnTo>
                  <a:lnTo>
                    <a:pt x="106959" y="16954"/>
                  </a:lnTo>
                  <a:lnTo>
                    <a:pt x="106832" y="17399"/>
                  </a:lnTo>
                  <a:lnTo>
                    <a:pt x="106349" y="18669"/>
                  </a:lnTo>
                  <a:lnTo>
                    <a:pt x="106095" y="17145"/>
                  </a:lnTo>
                  <a:lnTo>
                    <a:pt x="105625" y="19558"/>
                  </a:lnTo>
                  <a:lnTo>
                    <a:pt x="105397" y="19431"/>
                  </a:lnTo>
                  <a:lnTo>
                    <a:pt x="105498" y="20447"/>
                  </a:lnTo>
                  <a:lnTo>
                    <a:pt x="105168" y="21971"/>
                  </a:lnTo>
                  <a:lnTo>
                    <a:pt x="104952" y="21717"/>
                  </a:lnTo>
                  <a:lnTo>
                    <a:pt x="104521" y="22225"/>
                  </a:lnTo>
                  <a:lnTo>
                    <a:pt x="104533" y="22072"/>
                  </a:lnTo>
                  <a:lnTo>
                    <a:pt x="104495" y="22225"/>
                  </a:lnTo>
                  <a:lnTo>
                    <a:pt x="104051" y="23749"/>
                  </a:lnTo>
                  <a:lnTo>
                    <a:pt x="104140" y="22733"/>
                  </a:lnTo>
                  <a:lnTo>
                    <a:pt x="104482" y="19177"/>
                  </a:lnTo>
                  <a:lnTo>
                    <a:pt x="104686" y="17145"/>
                  </a:lnTo>
                  <a:lnTo>
                    <a:pt x="103771" y="19177"/>
                  </a:lnTo>
                  <a:lnTo>
                    <a:pt x="103759" y="18796"/>
                  </a:lnTo>
                  <a:lnTo>
                    <a:pt x="103873" y="17399"/>
                  </a:lnTo>
                  <a:lnTo>
                    <a:pt x="104051" y="16764"/>
                  </a:lnTo>
                  <a:lnTo>
                    <a:pt x="104267" y="16002"/>
                  </a:lnTo>
                  <a:lnTo>
                    <a:pt x="104267" y="14859"/>
                  </a:lnTo>
                  <a:lnTo>
                    <a:pt x="103390" y="16840"/>
                  </a:lnTo>
                  <a:lnTo>
                    <a:pt x="102171" y="20193"/>
                  </a:lnTo>
                  <a:lnTo>
                    <a:pt x="102362" y="20269"/>
                  </a:lnTo>
                  <a:lnTo>
                    <a:pt x="102692" y="18923"/>
                  </a:lnTo>
                  <a:lnTo>
                    <a:pt x="102641" y="19913"/>
                  </a:lnTo>
                  <a:lnTo>
                    <a:pt x="103035" y="18923"/>
                  </a:lnTo>
                  <a:lnTo>
                    <a:pt x="103098" y="18796"/>
                  </a:lnTo>
                  <a:lnTo>
                    <a:pt x="103136" y="19558"/>
                  </a:lnTo>
                  <a:lnTo>
                    <a:pt x="102730" y="20726"/>
                  </a:lnTo>
                  <a:lnTo>
                    <a:pt x="102603" y="21463"/>
                  </a:lnTo>
                  <a:lnTo>
                    <a:pt x="102489" y="22733"/>
                  </a:lnTo>
                  <a:lnTo>
                    <a:pt x="102616" y="20320"/>
                  </a:lnTo>
                  <a:lnTo>
                    <a:pt x="102641" y="19913"/>
                  </a:lnTo>
                  <a:lnTo>
                    <a:pt x="102577" y="20066"/>
                  </a:lnTo>
                  <a:lnTo>
                    <a:pt x="102692" y="18923"/>
                  </a:lnTo>
                  <a:lnTo>
                    <a:pt x="102603" y="19304"/>
                  </a:lnTo>
                  <a:lnTo>
                    <a:pt x="102476" y="20320"/>
                  </a:lnTo>
                  <a:lnTo>
                    <a:pt x="101269" y="24638"/>
                  </a:lnTo>
                  <a:lnTo>
                    <a:pt x="101269" y="24511"/>
                  </a:lnTo>
                  <a:lnTo>
                    <a:pt x="101257" y="24130"/>
                  </a:lnTo>
                  <a:lnTo>
                    <a:pt x="101257" y="23876"/>
                  </a:lnTo>
                  <a:lnTo>
                    <a:pt x="101231" y="23241"/>
                  </a:lnTo>
                  <a:lnTo>
                    <a:pt x="101231" y="23114"/>
                  </a:lnTo>
                  <a:lnTo>
                    <a:pt x="101206" y="22098"/>
                  </a:lnTo>
                  <a:lnTo>
                    <a:pt x="101447" y="20701"/>
                  </a:lnTo>
                  <a:lnTo>
                    <a:pt x="101752" y="18923"/>
                  </a:lnTo>
                  <a:lnTo>
                    <a:pt x="102209" y="16256"/>
                  </a:lnTo>
                  <a:lnTo>
                    <a:pt x="102082" y="14351"/>
                  </a:lnTo>
                  <a:lnTo>
                    <a:pt x="101968" y="13208"/>
                  </a:lnTo>
                  <a:lnTo>
                    <a:pt x="100406" y="18923"/>
                  </a:lnTo>
                  <a:lnTo>
                    <a:pt x="99695" y="17272"/>
                  </a:lnTo>
                  <a:lnTo>
                    <a:pt x="99745" y="18669"/>
                  </a:lnTo>
                  <a:lnTo>
                    <a:pt x="99275" y="20701"/>
                  </a:lnTo>
                  <a:lnTo>
                    <a:pt x="99225" y="19558"/>
                  </a:lnTo>
                  <a:lnTo>
                    <a:pt x="99161" y="18542"/>
                  </a:lnTo>
                  <a:lnTo>
                    <a:pt x="98679" y="19558"/>
                  </a:lnTo>
                  <a:lnTo>
                    <a:pt x="98755" y="19177"/>
                  </a:lnTo>
                  <a:lnTo>
                    <a:pt x="98996" y="17907"/>
                  </a:lnTo>
                  <a:lnTo>
                    <a:pt x="99009" y="16891"/>
                  </a:lnTo>
                  <a:lnTo>
                    <a:pt x="99085" y="15367"/>
                  </a:lnTo>
                  <a:lnTo>
                    <a:pt x="98844" y="16891"/>
                  </a:lnTo>
                  <a:lnTo>
                    <a:pt x="98386" y="15240"/>
                  </a:lnTo>
                  <a:lnTo>
                    <a:pt x="97612" y="19177"/>
                  </a:lnTo>
                  <a:lnTo>
                    <a:pt x="97523" y="16256"/>
                  </a:lnTo>
                  <a:lnTo>
                    <a:pt x="97040" y="15240"/>
                  </a:lnTo>
                  <a:lnTo>
                    <a:pt x="95758" y="22098"/>
                  </a:lnTo>
                  <a:lnTo>
                    <a:pt x="95237" y="21463"/>
                  </a:lnTo>
                  <a:lnTo>
                    <a:pt x="95313" y="20701"/>
                  </a:lnTo>
                  <a:lnTo>
                    <a:pt x="95592" y="19685"/>
                  </a:lnTo>
                  <a:lnTo>
                    <a:pt x="95707" y="19278"/>
                  </a:lnTo>
                  <a:lnTo>
                    <a:pt x="95834" y="17272"/>
                  </a:lnTo>
                  <a:lnTo>
                    <a:pt x="95961" y="17018"/>
                  </a:lnTo>
                  <a:lnTo>
                    <a:pt x="96405" y="16129"/>
                  </a:lnTo>
                  <a:lnTo>
                    <a:pt x="96164" y="16129"/>
                  </a:lnTo>
                  <a:lnTo>
                    <a:pt x="95999" y="15621"/>
                  </a:lnTo>
                  <a:lnTo>
                    <a:pt x="95758" y="17018"/>
                  </a:lnTo>
                  <a:lnTo>
                    <a:pt x="95821" y="15748"/>
                  </a:lnTo>
                  <a:lnTo>
                    <a:pt x="94589" y="19685"/>
                  </a:lnTo>
                  <a:lnTo>
                    <a:pt x="94691" y="17780"/>
                  </a:lnTo>
                  <a:lnTo>
                    <a:pt x="94411" y="18796"/>
                  </a:lnTo>
                  <a:lnTo>
                    <a:pt x="94030" y="20701"/>
                  </a:lnTo>
                  <a:lnTo>
                    <a:pt x="93789" y="20574"/>
                  </a:lnTo>
                  <a:lnTo>
                    <a:pt x="93281" y="20828"/>
                  </a:lnTo>
                  <a:lnTo>
                    <a:pt x="93154" y="23114"/>
                  </a:lnTo>
                  <a:lnTo>
                    <a:pt x="93446" y="16637"/>
                  </a:lnTo>
                  <a:lnTo>
                    <a:pt x="90919" y="23241"/>
                  </a:lnTo>
                  <a:lnTo>
                    <a:pt x="91109" y="18796"/>
                  </a:lnTo>
                  <a:lnTo>
                    <a:pt x="91160" y="17653"/>
                  </a:lnTo>
                  <a:lnTo>
                    <a:pt x="90512" y="18288"/>
                  </a:lnTo>
                  <a:lnTo>
                    <a:pt x="89738" y="18796"/>
                  </a:lnTo>
                  <a:lnTo>
                    <a:pt x="89204" y="18796"/>
                  </a:lnTo>
                  <a:lnTo>
                    <a:pt x="89306" y="18415"/>
                  </a:lnTo>
                  <a:lnTo>
                    <a:pt x="89382" y="17818"/>
                  </a:lnTo>
                  <a:lnTo>
                    <a:pt x="89433" y="18034"/>
                  </a:lnTo>
                  <a:lnTo>
                    <a:pt x="89395" y="17780"/>
                  </a:lnTo>
                  <a:lnTo>
                    <a:pt x="89077" y="16002"/>
                  </a:lnTo>
                  <a:lnTo>
                    <a:pt x="88036" y="23876"/>
                  </a:lnTo>
                  <a:lnTo>
                    <a:pt x="87896" y="23114"/>
                  </a:lnTo>
                  <a:lnTo>
                    <a:pt x="87668" y="21844"/>
                  </a:lnTo>
                  <a:lnTo>
                    <a:pt x="87718" y="19304"/>
                  </a:lnTo>
                  <a:lnTo>
                    <a:pt x="87769" y="18288"/>
                  </a:lnTo>
                  <a:lnTo>
                    <a:pt x="88328" y="19939"/>
                  </a:lnTo>
                  <a:lnTo>
                    <a:pt x="88328" y="18288"/>
                  </a:lnTo>
                  <a:lnTo>
                    <a:pt x="89306" y="11811"/>
                  </a:lnTo>
                  <a:lnTo>
                    <a:pt x="87198" y="19304"/>
                  </a:lnTo>
                  <a:lnTo>
                    <a:pt x="87261" y="17399"/>
                  </a:lnTo>
                  <a:lnTo>
                    <a:pt x="87325" y="15367"/>
                  </a:lnTo>
                  <a:lnTo>
                    <a:pt x="87452" y="15113"/>
                  </a:lnTo>
                  <a:lnTo>
                    <a:pt x="87503" y="12573"/>
                  </a:lnTo>
                  <a:lnTo>
                    <a:pt x="86106" y="17399"/>
                  </a:lnTo>
                  <a:lnTo>
                    <a:pt x="85661" y="16891"/>
                  </a:lnTo>
                  <a:lnTo>
                    <a:pt x="85712" y="15748"/>
                  </a:lnTo>
                  <a:lnTo>
                    <a:pt x="84696" y="19177"/>
                  </a:lnTo>
                  <a:lnTo>
                    <a:pt x="83667" y="20066"/>
                  </a:lnTo>
                  <a:lnTo>
                    <a:pt x="83121" y="20675"/>
                  </a:lnTo>
                  <a:lnTo>
                    <a:pt x="83058" y="21234"/>
                  </a:lnTo>
                  <a:lnTo>
                    <a:pt x="82397" y="21844"/>
                  </a:lnTo>
                  <a:lnTo>
                    <a:pt x="82270" y="19177"/>
                  </a:lnTo>
                  <a:lnTo>
                    <a:pt x="82372" y="18288"/>
                  </a:lnTo>
                  <a:lnTo>
                    <a:pt x="82677" y="16256"/>
                  </a:lnTo>
                  <a:lnTo>
                    <a:pt x="83235" y="16129"/>
                  </a:lnTo>
                  <a:lnTo>
                    <a:pt x="83566" y="12446"/>
                  </a:lnTo>
                  <a:lnTo>
                    <a:pt x="82511" y="16129"/>
                  </a:lnTo>
                  <a:lnTo>
                    <a:pt x="82410" y="15748"/>
                  </a:lnTo>
                  <a:lnTo>
                    <a:pt x="82473" y="14732"/>
                  </a:lnTo>
                  <a:lnTo>
                    <a:pt x="82638" y="13843"/>
                  </a:lnTo>
                  <a:lnTo>
                    <a:pt x="81737" y="14224"/>
                  </a:lnTo>
                  <a:lnTo>
                    <a:pt x="81064" y="18288"/>
                  </a:lnTo>
                  <a:lnTo>
                    <a:pt x="80238" y="17907"/>
                  </a:lnTo>
                  <a:lnTo>
                    <a:pt x="80137" y="19050"/>
                  </a:lnTo>
                  <a:lnTo>
                    <a:pt x="78981" y="23114"/>
                  </a:lnTo>
                  <a:lnTo>
                    <a:pt x="79248" y="21590"/>
                  </a:lnTo>
                  <a:lnTo>
                    <a:pt x="79400" y="20701"/>
                  </a:lnTo>
                  <a:lnTo>
                    <a:pt x="79476" y="20320"/>
                  </a:lnTo>
                  <a:lnTo>
                    <a:pt x="79514" y="20066"/>
                  </a:lnTo>
                  <a:lnTo>
                    <a:pt x="79578" y="19685"/>
                  </a:lnTo>
                  <a:lnTo>
                    <a:pt x="80098" y="16764"/>
                  </a:lnTo>
                  <a:lnTo>
                    <a:pt x="79121" y="19685"/>
                  </a:lnTo>
                  <a:lnTo>
                    <a:pt x="79654" y="15621"/>
                  </a:lnTo>
                  <a:lnTo>
                    <a:pt x="79171" y="16510"/>
                  </a:lnTo>
                  <a:lnTo>
                    <a:pt x="77914" y="19278"/>
                  </a:lnTo>
                  <a:lnTo>
                    <a:pt x="77203" y="20066"/>
                  </a:lnTo>
                  <a:lnTo>
                    <a:pt x="77241" y="19939"/>
                  </a:lnTo>
                  <a:lnTo>
                    <a:pt x="77647" y="18453"/>
                  </a:lnTo>
                  <a:lnTo>
                    <a:pt x="76898" y="19939"/>
                  </a:lnTo>
                  <a:lnTo>
                    <a:pt x="76288" y="19812"/>
                  </a:lnTo>
                  <a:lnTo>
                    <a:pt x="76377" y="19304"/>
                  </a:lnTo>
                  <a:lnTo>
                    <a:pt x="76517" y="18542"/>
                  </a:lnTo>
                  <a:lnTo>
                    <a:pt x="76606" y="18034"/>
                  </a:lnTo>
                  <a:lnTo>
                    <a:pt x="26797" y="18034"/>
                  </a:lnTo>
                  <a:lnTo>
                    <a:pt x="26797" y="22860"/>
                  </a:lnTo>
                  <a:lnTo>
                    <a:pt x="26670" y="22733"/>
                  </a:lnTo>
                  <a:lnTo>
                    <a:pt x="26327" y="22733"/>
                  </a:lnTo>
                  <a:lnTo>
                    <a:pt x="26441" y="21717"/>
                  </a:lnTo>
                  <a:lnTo>
                    <a:pt x="26568" y="21082"/>
                  </a:lnTo>
                  <a:lnTo>
                    <a:pt x="26644" y="20701"/>
                  </a:lnTo>
                  <a:lnTo>
                    <a:pt x="26695" y="21717"/>
                  </a:lnTo>
                  <a:lnTo>
                    <a:pt x="26797" y="22860"/>
                  </a:lnTo>
                  <a:lnTo>
                    <a:pt x="26797" y="18034"/>
                  </a:lnTo>
                  <a:lnTo>
                    <a:pt x="25679" y="18034"/>
                  </a:lnTo>
                  <a:lnTo>
                    <a:pt x="25679" y="22733"/>
                  </a:lnTo>
                  <a:lnTo>
                    <a:pt x="25666" y="22860"/>
                  </a:lnTo>
                  <a:lnTo>
                    <a:pt x="25374" y="22987"/>
                  </a:lnTo>
                  <a:lnTo>
                    <a:pt x="25679" y="22733"/>
                  </a:lnTo>
                  <a:lnTo>
                    <a:pt x="25679" y="18034"/>
                  </a:lnTo>
                  <a:lnTo>
                    <a:pt x="17424" y="18034"/>
                  </a:lnTo>
                  <a:lnTo>
                    <a:pt x="17259" y="18034"/>
                  </a:lnTo>
                  <a:lnTo>
                    <a:pt x="17043" y="19177"/>
                  </a:lnTo>
                  <a:lnTo>
                    <a:pt x="16916" y="19685"/>
                  </a:lnTo>
                  <a:lnTo>
                    <a:pt x="17348" y="18669"/>
                  </a:lnTo>
                  <a:lnTo>
                    <a:pt x="17132" y="21234"/>
                  </a:lnTo>
                  <a:lnTo>
                    <a:pt x="17246" y="20942"/>
                  </a:lnTo>
                  <a:lnTo>
                    <a:pt x="17284" y="20574"/>
                  </a:lnTo>
                  <a:lnTo>
                    <a:pt x="17322" y="20726"/>
                  </a:lnTo>
                  <a:lnTo>
                    <a:pt x="17386" y="20574"/>
                  </a:lnTo>
                  <a:lnTo>
                    <a:pt x="18097" y="18669"/>
                  </a:lnTo>
                  <a:lnTo>
                    <a:pt x="18148" y="18542"/>
                  </a:lnTo>
                  <a:lnTo>
                    <a:pt x="18199" y="18796"/>
                  </a:lnTo>
                  <a:lnTo>
                    <a:pt x="18300" y="20193"/>
                  </a:lnTo>
                  <a:lnTo>
                    <a:pt x="17932" y="23114"/>
                  </a:lnTo>
                  <a:lnTo>
                    <a:pt x="17322" y="20726"/>
                  </a:lnTo>
                  <a:lnTo>
                    <a:pt x="17335" y="23876"/>
                  </a:lnTo>
                  <a:lnTo>
                    <a:pt x="16929" y="22352"/>
                  </a:lnTo>
                  <a:lnTo>
                    <a:pt x="16560" y="28067"/>
                  </a:lnTo>
                  <a:lnTo>
                    <a:pt x="16624" y="22123"/>
                  </a:lnTo>
                  <a:lnTo>
                    <a:pt x="16408" y="24765"/>
                  </a:lnTo>
                  <a:lnTo>
                    <a:pt x="16281" y="28168"/>
                  </a:lnTo>
                  <a:lnTo>
                    <a:pt x="16802" y="29083"/>
                  </a:lnTo>
                  <a:lnTo>
                    <a:pt x="16992" y="28067"/>
                  </a:lnTo>
                  <a:lnTo>
                    <a:pt x="17310" y="26289"/>
                  </a:lnTo>
                  <a:lnTo>
                    <a:pt x="17970" y="27432"/>
                  </a:lnTo>
                  <a:lnTo>
                    <a:pt x="18249" y="26289"/>
                  </a:lnTo>
                  <a:lnTo>
                    <a:pt x="18376" y="25781"/>
                  </a:lnTo>
                  <a:lnTo>
                    <a:pt x="18503" y="23876"/>
                  </a:lnTo>
                  <a:lnTo>
                    <a:pt x="18681" y="23114"/>
                  </a:lnTo>
                  <a:lnTo>
                    <a:pt x="18808" y="22606"/>
                  </a:lnTo>
                  <a:lnTo>
                    <a:pt x="20485" y="19304"/>
                  </a:lnTo>
                  <a:lnTo>
                    <a:pt x="18376" y="31623"/>
                  </a:lnTo>
                  <a:lnTo>
                    <a:pt x="19951" y="26924"/>
                  </a:lnTo>
                  <a:lnTo>
                    <a:pt x="20459" y="24892"/>
                  </a:lnTo>
                  <a:lnTo>
                    <a:pt x="21247" y="20320"/>
                  </a:lnTo>
                  <a:lnTo>
                    <a:pt x="21348" y="21336"/>
                  </a:lnTo>
                  <a:lnTo>
                    <a:pt x="21463" y="22987"/>
                  </a:lnTo>
                  <a:lnTo>
                    <a:pt x="20688" y="26797"/>
                  </a:lnTo>
                  <a:lnTo>
                    <a:pt x="21399" y="27305"/>
                  </a:lnTo>
                  <a:lnTo>
                    <a:pt x="21602" y="25184"/>
                  </a:lnTo>
                  <a:lnTo>
                    <a:pt x="21996" y="21082"/>
                  </a:lnTo>
                  <a:lnTo>
                    <a:pt x="22339" y="23456"/>
                  </a:lnTo>
                  <a:lnTo>
                    <a:pt x="22618" y="23456"/>
                  </a:lnTo>
                  <a:lnTo>
                    <a:pt x="22669" y="24257"/>
                  </a:lnTo>
                  <a:lnTo>
                    <a:pt x="22313" y="27051"/>
                  </a:lnTo>
                  <a:lnTo>
                    <a:pt x="23215" y="26543"/>
                  </a:lnTo>
                  <a:lnTo>
                    <a:pt x="24523" y="24257"/>
                  </a:lnTo>
                  <a:lnTo>
                    <a:pt x="25539" y="23749"/>
                  </a:lnTo>
                  <a:lnTo>
                    <a:pt x="25285" y="24892"/>
                  </a:lnTo>
                  <a:lnTo>
                    <a:pt x="25158" y="25273"/>
                  </a:lnTo>
                  <a:lnTo>
                    <a:pt x="25044" y="26924"/>
                  </a:lnTo>
                  <a:lnTo>
                    <a:pt x="26466" y="25400"/>
                  </a:lnTo>
                  <a:lnTo>
                    <a:pt x="27457" y="27813"/>
                  </a:lnTo>
                  <a:lnTo>
                    <a:pt x="28232" y="30099"/>
                  </a:lnTo>
                  <a:lnTo>
                    <a:pt x="29133" y="27051"/>
                  </a:lnTo>
                  <a:lnTo>
                    <a:pt x="29235" y="27178"/>
                  </a:lnTo>
                  <a:lnTo>
                    <a:pt x="29273" y="27051"/>
                  </a:lnTo>
                  <a:lnTo>
                    <a:pt x="29616" y="26035"/>
                  </a:lnTo>
                  <a:lnTo>
                    <a:pt x="29895" y="25781"/>
                  </a:lnTo>
                  <a:lnTo>
                    <a:pt x="29679" y="27813"/>
                  </a:lnTo>
                  <a:lnTo>
                    <a:pt x="29375" y="28702"/>
                  </a:lnTo>
                  <a:lnTo>
                    <a:pt x="30543" y="26162"/>
                  </a:lnTo>
                  <a:lnTo>
                    <a:pt x="30810" y="25781"/>
                  </a:lnTo>
                  <a:lnTo>
                    <a:pt x="31076" y="25400"/>
                  </a:lnTo>
                  <a:lnTo>
                    <a:pt x="32245" y="23749"/>
                  </a:lnTo>
                  <a:lnTo>
                    <a:pt x="32423" y="23495"/>
                  </a:lnTo>
                  <a:lnTo>
                    <a:pt x="32499" y="24384"/>
                  </a:lnTo>
                  <a:lnTo>
                    <a:pt x="32626" y="27178"/>
                  </a:lnTo>
                  <a:lnTo>
                    <a:pt x="32499" y="27940"/>
                  </a:lnTo>
                  <a:lnTo>
                    <a:pt x="32867" y="29083"/>
                  </a:lnTo>
                  <a:lnTo>
                    <a:pt x="33782" y="23495"/>
                  </a:lnTo>
                  <a:lnTo>
                    <a:pt x="33807" y="23368"/>
                  </a:lnTo>
                  <a:lnTo>
                    <a:pt x="33870" y="22987"/>
                  </a:lnTo>
                  <a:lnTo>
                    <a:pt x="33896" y="22860"/>
                  </a:lnTo>
                  <a:lnTo>
                    <a:pt x="34099" y="21590"/>
                  </a:lnTo>
                  <a:lnTo>
                    <a:pt x="34150" y="25146"/>
                  </a:lnTo>
                  <a:lnTo>
                    <a:pt x="35204" y="26670"/>
                  </a:lnTo>
                  <a:lnTo>
                    <a:pt x="37160" y="24130"/>
                  </a:lnTo>
                  <a:lnTo>
                    <a:pt x="37477" y="28829"/>
                  </a:lnTo>
                  <a:lnTo>
                    <a:pt x="38366" y="24511"/>
                  </a:lnTo>
                  <a:lnTo>
                    <a:pt x="38531" y="30988"/>
                  </a:lnTo>
                  <a:lnTo>
                    <a:pt x="39560" y="24892"/>
                  </a:lnTo>
                  <a:lnTo>
                    <a:pt x="39662" y="25908"/>
                  </a:lnTo>
                  <a:lnTo>
                    <a:pt x="39789" y="28321"/>
                  </a:lnTo>
                  <a:lnTo>
                    <a:pt x="39687" y="28575"/>
                  </a:lnTo>
                  <a:lnTo>
                    <a:pt x="39573" y="29337"/>
                  </a:lnTo>
                  <a:lnTo>
                    <a:pt x="40271" y="31369"/>
                  </a:lnTo>
                  <a:lnTo>
                    <a:pt x="40513" y="31623"/>
                  </a:lnTo>
                  <a:lnTo>
                    <a:pt x="41287" y="27559"/>
                  </a:lnTo>
                  <a:lnTo>
                    <a:pt x="41770" y="27051"/>
                  </a:lnTo>
                  <a:lnTo>
                    <a:pt x="41275" y="30162"/>
                  </a:lnTo>
                  <a:lnTo>
                    <a:pt x="42252" y="27051"/>
                  </a:lnTo>
                  <a:lnTo>
                    <a:pt x="42291" y="26924"/>
                  </a:lnTo>
                  <a:lnTo>
                    <a:pt x="41948" y="30861"/>
                  </a:lnTo>
                  <a:lnTo>
                    <a:pt x="42341" y="30226"/>
                  </a:lnTo>
                  <a:lnTo>
                    <a:pt x="42456" y="28067"/>
                  </a:lnTo>
                  <a:lnTo>
                    <a:pt x="42519" y="27686"/>
                  </a:lnTo>
                  <a:lnTo>
                    <a:pt x="42926" y="26924"/>
                  </a:lnTo>
                  <a:lnTo>
                    <a:pt x="43268" y="26289"/>
                  </a:lnTo>
                  <a:lnTo>
                    <a:pt x="43332" y="30962"/>
                  </a:lnTo>
                  <a:lnTo>
                    <a:pt x="43218" y="31750"/>
                  </a:lnTo>
                  <a:lnTo>
                    <a:pt x="44907" y="29210"/>
                  </a:lnTo>
                  <a:lnTo>
                    <a:pt x="44767" y="29946"/>
                  </a:lnTo>
                  <a:lnTo>
                    <a:pt x="45046" y="29210"/>
                  </a:lnTo>
                  <a:lnTo>
                    <a:pt x="45288" y="28575"/>
                  </a:lnTo>
                  <a:lnTo>
                    <a:pt x="43688" y="35052"/>
                  </a:lnTo>
                  <a:lnTo>
                    <a:pt x="44716" y="32385"/>
                  </a:lnTo>
                  <a:lnTo>
                    <a:pt x="44831" y="31369"/>
                  </a:lnTo>
                  <a:lnTo>
                    <a:pt x="45046" y="30607"/>
                  </a:lnTo>
                  <a:lnTo>
                    <a:pt x="45224" y="29718"/>
                  </a:lnTo>
                  <a:lnTo>
                    <a:pt x="45237" y="31623"/>
                  </a:lnTo>
                  <a:lnTo>
                    <a:pt x="45935" y="31750"/>
                  </a:lnTo>
                  <a:lnTo>
                    <a:pt x="46570" y="30988"/>
                  </a:lnTo>
                  <a:lnTo>
                    <a:pt x="46126" y="33274"/>
                  </a:lnTo>
                  <a:lnTo>
                    <a:pt x="46964" y="33909"/>
                  </a:lnTo>
                  <a:lnTo>
                    <a:pt x="48260" y="32512"/>
                  </a:lnTo>
                  <a:lnTo>
                    <a:pt x="49301" y="32766"/>
                  </a:lnTo>
                  <a:lnTo>
                    <a:pt x="49250" y="32512"/>
                  </a:lnTo>
                  <a:lnTo>
                    <a:pt x="49149" y="31978"/>
                  </a:lnTo>
                  <a:lnTo>
                    <a:pt x="49199" y="30988"/>
                  </a:lnTo>
                  <a:lnTo>
                    <a:pt x="49428" y="29718"/>
                  </a:lnTo>
                  <a:lnTo>
                    <a:pt x="49631" y="28575"/>
                  </a:lnTo>
                  <a:lnTo>
                    <a:pt x="49771" y="27813"/>
                  </a:lnTo>
                  <a:lnTo>
                    <a:pt x="50139" y="27559"/>
                  </a:lnTo>
                  <a:lnTo>
                    <a:pt x="50063" y="28168"/>
                  </a:lnTo>
                  <a:lnTo>
                    <a:pt x="50266" y="27559"/>
                  </a:lnTo>
                  <a:lnTo>
                    <a:pt x="50419" y="27051"/>
                  </a:lnTo>
                  <a:lnTo>
                    <a:pt x="50584" y="27305"/>
                  </a:lnTo>
                  <a:lnTo>
                    <a:pt x="50647" y="28067"/>
                  </a:lnTo>
                  <a:lnTo>
                    <a:pt x="50152" y="30607"/>
                  </a:lnTo>
                  <a:lnTo>
                    <a:pt x="50038" y="31115"/>
                  </a:lnTo>
                  <a:lnTo>
                    <a:pt x="49682" y="32004"/>
                  </a:lnTo>
                  <a:lnTo>
                    <a:pt x="50342" y="30988"/>
                  </a:lnTo>
                  <a:lnTo>
                    <a:pt x="50215" y="31978"/>
                  </a:lnTo>
                  <a:lnTo>
                    <a:pt x="49999" y="32512"/>
                  </a:lnTo>
                  <a:lnTo>
                    <a:pt x="49784" y="33782"/>
                  </a:lnTo>
                  <a:lnTo>
                    <a:pt x="50304" y="31750"/>
                  </a:lnTo>
                  <a:lnTo>
                    <a:pt x="50063" y="37211"/>
                  </a:lnTo>
                  <a:lnTo>
                    <a:pt x="50914" y="33655"/>
                  </a:lnTo>
                  <a:lnTo>
                    <a:pt x="50787" y="34671"/>
                  </a:lnTo>
                  <a:lnTo>
                    <a:pt x="51828" y="34925"/>
                  </a:lnTo>
                  <a:lnTo>
                    <a:pt x="52489" y="33782"/>
                  </a:lnTo>
                  <a:lnTo>
                    <a:pt x="53365" y="33782"/>
                  </a:lnTo>
                  <a:lnTo>
                    <a:pt x="53390" y="33655"/>
                  </a:lnTo>
                  <a:lnTo>
                    <a:pt x="53695" y="31750"/>
                  </a:lnTo>
                  <a:lnTo>
                    <a:pt x="53822" y="30988"/>
                  </a:lnTo>
                  <a:lnTo>
                    <a:pt x="53848" y="30861"/>
                  </a:lnTo>
                  <a:lnTo>
                    <a:pt x="54076" y="31623"/>
                  </a:lnTo>
                  <a:lnTo>
                    <a:pt x="54279" y="30861"/>
                  </a:lnTo>
                  <a:lnTo>
                    <a:pt x="54711" y="29210"/>
                  </a:lnTo>
                  <a:lnTo>
                    <a:pt x="55194" y="30226"/>
                  </a:lnTo>
                  <a:lnTo>
                    <a:pt x="55511" y="32639"/>
                  </a:lnTo>
                  <a:lnTo>
                    <a:pt x="56311" y="32512"/>
                  </a:lnTo>
                  <a:lnTo>
                    <a:pt x="56959" y="31432"/>
                  </a:lnTo>
                  <a:lnTo>
                    <a:pt x="56984" y="31115"/>
                  </a:lnTo>
                  <a:lnTo>
                    <a:pt x="56870" y="30226"/>
                  </a:lnTo>
                  <a:lnTo>
                    <a:pt x="56972" y="29718"/>
                  </a:lnTo>
                  <a:lnTo>
                    <a:pt x="57124" y="29210"/>
                  </a:lnTo>
                  <a:lnTo>
                    <a:pt x="57365" y="28448"/>
                  </a:lnTo>
                  <a:lnTo>
                    <a:pt x="57162" y="29895"/>
                  </a:lnTo>
                  <a:lnTo>
                    <a:pt x="57035" y="31115"/>
                  </a:lnTo>
                  <a:lnTo>
                    <a:pt x="57772" y="30988"/>
                  </a:lnTo>
                  <a:lnTo>
                    <a:pt x="57086" y="32766"/>
                  </a:lnTo>
                  <a:lnTo>
                    <a:pt x="58051" y="32512"/>
                  </a:lnTo>
                  <a:lnTo>
                    <a:pt x="58318" y="32512"/>
                  </a:lnTo>
                  <a:lnTo>
                    <a:pt x="59436" y="30988"/>
                  </a:lnTo>
                  <a:lnTo>
                    <a:pt x="59728" y="30607"/>
                  </a:lnTo>
                  <a:lnTo>
                    <a:pt x="59842" y="29718"/>
                  </a:lnTo>
                  <a:lnTo>
                    <a:pt x="59931" y="28448"/>
                  </a:lnTo>
                  <a:lnTo>
                    <a:pt x="60020" y="28067"/>
                  </a:lnTo>
                  <a:lnTo>
                    <a:pt x="60299" y="27559"/>
                  </a:lnTo>
                  <a:lnTo>
                    <a:pt x="60210" y="29718"/>
                  </a:lnTo>
                  <a:lnTo>
                    <a:pt x="60096" y="30353"/>
                  </a:lnTo>
                  <a:lnTo>
                    <a:pt x="59982" y="30734"/>
                  </a:lnTo>
                  <a:lnTo>
                    <a:pt x="61645" y="27559"/>
                  </a:lnTo>
                  <a:lnTo>
                    <a:pt x="61912" y="27051"/>
                  </a:lnTo>
                  <a:lnTo>
                    <a:pt x="61696" y="38989"/>
                  </a:lnTo>
                  <a:lnTo>
                    <a:pt x="63601" y="33528"/>
                  </a:lnTo>
                  <a:lnTo>
                    <a:pt x="63512" y="33909"/>
                  </a:lnTo>
                  <a:lnTo>
                    <a:pt x="63715" y="33528"/>
                  </a:lnTo>
                  <a:lnTo>
                    <a:pt x="65036" y="31115"/>
                  </a:lnTo>
                  <a:lnTo>
                    <a:pt x="65455" y="31750"/>
                  </a:lnTo>
                  <a:lnTo>
                    <a:pt x="64604" y="32893"/>
                  </a:lnTo>
                  <a:lnTo>
                    <a:pt x="64516" y="34798"/>
                  </a:lnTo>
                  <a:lnTo>
                    <a:pt x="66154" y="31115"/>
                  </a:lnTo>
                  <a:lnTo>
                    <a:pt x="66382" y="30607"/>
                  </a:lnTo>
                  <a:lnTo>
                    <a:pt x="66217" y="35687"/>
                  </a:lnTo>
                  <a:lnTo>
                    <a:pt x="67652" y="32893"/>
                  </a:lnTo>
                  <a:lnTo>
                    <a:pt x="67094" y="40894"/>
                  </a:lnTo>
                  <a:lnTo>
                    <a:pt x="70269" y="32893"/>
                  </a:lnTo>
                  <a:lnTo>
                    <a:pt x="70319" y="32766"/>
                  </a:lnTo>
                  <a:lnTo>
                    <a:pt x="70485" y="37973"/>
                  </a:lnTo>
                  <a:lnTo>
                    <a:pt x="70713" y="36195"/>
                  </a:lnTo>
                  <a:lnTo>
                    <a:pt x="71285" y="34417"/>
                  </a:lnTo>
                  <a:lnTo>
                    <a:pt x="71107" y="35572"/>
                  </a:lnTo>
                  <a:lnTo>
                    <a:pt x="71297" y="35052"/>
                  </a:lnTo>
                  <a:lnTo>
                    <a:pt x="72148" y="34417"/>
                  </a:lnTo>
                  <a:lnTo>
                    <a:pt x="73825" y="33147"/>
                  </a:lnTo>
                  <a:lnTo>
                    <a:pt x="75311" y="38481"/>
                  </a:lnTo>
                  <a:lnTo>
                    <a:pt x="77254" y="40386"/>
                  </a:lnTo>
                  <a:lnTo>
                    <a:pt x="77978" y="41021"/>
                  </a:lnTo>
                  <a:lnTo>
                    <a:pt x="78994" y="33147"/>
                  </a:lnTo>
                  <a:lnTo>
                    <a:pt x="79044" y="32766"/>
                  </a:lnTo>
                  <a:lnTo>
                    <a:pt x="79286" y="30988"/>
                  </a:lnTo>
                  <a:lnTo>
                    <a:pt x="79324" y="31711"/>
                  </a:lnTo>
                  <a:lnTo>
                    <a:pt x="79451" y="36029"/>
                  </a:lnTo>
                  <a:lnTo>
                    <a:pt x="78714" y="38862"/>
                  </a:lnTo>
                  <a:lnTo>
                    <a:pt x="81026" y="35052"/>
                  </a:lnTo>
                  <a:lnTo>
                    <a:pt x="82029" y="39624"/>
                  </a:lnTo>
                  <a:lnTo>
                    <a:pt x="84201" y="36449"/>
                  </a:lnTo>
                  <a:lnTo>
                    <a:pt x="84048" y="36957"/>
                  </a:lnTo>
                  <a:lnTo>
                    <a:pt x="83934" y="37465"/>
                  </a:lnTo>
                  <a:lnTo>
                    <a:pt x="83807" y="38227"/>
                  </a:lnTo>
                  <a:lnTo>
                    <a:pt x="83642" y="38100"/>
                  </a:lnTo>
                  <a:lnTo>
                    <a:pt x="83578" y="40640"/>
                  </a:lnTo>
                  <a:lnTo>
                    <a:pt x="84797" y="38608"/>
                  </a:lnTo>
                  <a:lnTo>
                    <a:pt x="84912" y="38227"/>
                  </a:lnTo>
                  <a:lnTo>
                    <a:pt x="85217" y="36449"/>
                  </a:lnTo>
                  <a:lnTo>
                    <a:pt x="85356" y="36957"/>
                  </a:lnTo>
                  <a:lnTo>
                    <a:pt x="85140" y="37719"/>
                  </a:lnTo>
                  <a:lnTo>
                    <a:pt x="85039" y="40894"/>
                  </a:lnTo>
                  <a:lnTo>
                    <a:pt x="86296" y="36449"/>
                  </a:lnTo>
                  <a:lnTo>
                    <a:pt x="86334" y="36322"/>
                  </a:lnTo>
                  <a:lnTo>
                    <a:pt x="86093" y="38887"/>
                  </a:lnTo>
                  <a:lnTo>
                    <a:pt x="86194" y="38608"/>
                  </a:lnTo>
                  <a:lnTo>
                    <a:pt x="86753" y="40259"/>
                  </a:lnTo>
                  <a:lnTo>
                    <a:pt x="86906" y="38608"/>
                  </a:lnTo>
                  <a:lnTo>
                    <a:pt x="87020" y="37338"/>
                  </a:lnTo>
                  <a:lnTo>
                    <a:pt x="87388" y="38862"/>
                  </a:lnTo>
                  <a:lnTo>
                    <a:pt x="87985" y="37338"/>
                  </a:lnTo>
                  <a:lnTo>
                    <a:pt x="88379" y="36322"/>
                  </a:lnTo>
                  <a:lnTo>
                    <a:pt x="88557" y="38049"/>
                  </a:lnTo>
                  <a:lnTo>
                    <a:pt x="88519" y="38227"/>
                  </a:lnTo>
                  <a:lnTo>
                    <a:pt x="88455" y="38417"/>
                  </a:lnTo>
                  <a:lnTo>
                    <a:pt x="88379" y="38747"/>
                  </a:lnTo>
                  <a:lnTo>
                    <a:pt x="88569" y="40055"/>
                  </a:lnTo>
                  <a:lnTo>
                    <a:pt x="88633" y="39027"/>
                  </a:lnTo>
                  <a:lnTo>
                    <a:pt x="88620" y="38417"/>
                  </a:lnTo>
                  <a:lnTo>
                    <a:pt x="88569" y="38100"/>
                  </a:lnTo>
                  <a:lnTo>
                    <a:pt x="89039" y="36322"/>
                  </a:lnTo>
                  <a:lnTo>
                    <a:pt x="89382" y="35052"/>
                  </a:lnTo>
                  <a:lnTo>
                    <a:pt x="89420" y="34925"/>
                  </a:lnTo>
                  <a:lnTo>
                    <a:pt x="89331" y="39751"/>
                  </a:lnTo>
                  <a:lnTo>
                    <a:pt x="90195" y="35306"/>
                  </a:lnTo>
                  <a:lnTo>
                    <a:pt x="89369" y="39878"/>
                  </a:lnTo>
                  <a:lnTo>
                    <a:pt x="90614" y="39243"/>
                  </a:lnTo>
                  <a:lnTo>
                    <a:pt x="91363" y="37084"/>
                  </a:lnTo>
                  <a:lnTo>
                    <a:pt x="90995" y="38481"/>
                  </a:lnTo>
                  <a:lnTo>
                    <a:pt x="91452" y="38608"/>
                  </a:lnTo>
                  <a:lnTo>
                    <a:pt x="90970" y="40513"/>
                  </a:lnTo>
                  <a:lnTo>
                    <a:pt x="91401" y="40513"/>
                  </a:lnTo>
                  <a:lnTo>
                    <a:pt x="91859" y="39878"/>
                  </a:lnTo>
                  <a:lnTo>
                    <a:pt x="91986" y="39497"/>
                  </a:lnTo>
                  <a:lnTo>
                    <a:pt x="92290" y="37338"/>
                  </a:lnTo>
                  <a:lnTo>
                    <a:pt x="92125" y="43053"/>
                  </a:lnTo>
                  <a:lnTo>
                    <a:pt x="93586" y="37338"/>
                  </a:lnTo>
                  <a:lnTo>
                    <a:pt x="93649" y="37084"/>
                  </a:lnTo>
                  <a:lnTo>
                    <a:pt x="94107" y="35306"/>
                  </a:lnTo>
                  <a:lnTo>
                    <a:pt x="94195" y="34925"/>
                  </a:lnTo>
                  <a:lnTo>
                    <a:pt x="94653" y="33147"/>
                  </a:lnTo>
                  <a:lnTo>
                    <a:pt x="93878" y="40259"/>
                  </a:lnTo>
                  <a:lnTo>
                    <a:pt x="95592" y="37973"/>
                  </a:lnTo>
                  <a:lnTo>
                    <a:pt x="96913" y="36715"/>
                  </a:lnTo>
                  <a:lnTo>
                    <a:pt x="97066" y="36576"/>
                  </a:lnTo>
                  <a:lnTo>
                    <a:pt x="97066" y="35814"/>
                  </a:lnTo>
                  <a:lnTo>
                    <a:pt x="97142" y="36525"/>
                  </a:lnTo>
                  <a:lnTo>
                    <a:pt x="98082" y="35814"/>
                  </a:lnTo>
                  <a:lnTo>
                    <a:pt x="98412" y="35560"/>
                  </a:lnTo>
                  <a:lnTo>
                    <a:pt x="97904" y="38379"/>
                  </a:lnTo>
                  <a:lnTo>
                    <a:pt x="98882" y="35560"/>
                  </a:lnTo>
                  <a:lnTo>
                    <a:pt x="99009" y="35179"/>
                  </a:lnTo>
                  <a:lnTo>
                    <a:pt x="99910" y="36449"/>
                  </a:lnTo>
                  <a:lnTo>
                    <a:pt x="100012" y="37211"/>
                  </a:lnTo>
                  <a:lnTo>
                    <a:pt x="99402" y="38481"/>
                  </a:lnTo>
                  <a:lnTo>
                    <a:pt x="99174" y="39243"/>
                  </a:lnTo>
                  <a:lnTo>
                    <a:pt x="100596" y="37465"/>
                  </a:lnTo>
                  <a:lnTo>
                    <a:pt x="101219" y="40005"/>
                  </a:lnTo>
                  <a:lnTo>
                    <a:pt x="102552" y="37719"/>
                  </a:lnTo>
                  <a:lnTo>
                    <a:pt x="102628" y="37465"/>
                  </a:lnTo>
                  <a:lnTo>
                    <a:pt x="102793" y="35179"/>
                  </a:lnTo>
                  <a:lnTo>
                    <a:pt x="102870" y="34798"/>
                  </a:lnTo>
                  <a:lnTo>
                    <a:pt x="103733" y="33147"/>
                  </a:lnTo>
                  <a:lnTo>
                    <a:pt x="104317" y="32004"/>
                  </a:lnTo>
                  <a:lnTo>
                    <a:pt x="104521" y="31127"/>
                  </a:lnTo>
                  <a:lnTo>
                    <a:pt x="104330" y="31978"/>
                  </a:lnTo>
                  <a:lnTo>
                    <a:pt x="103390" y="36068"/>
                  </a:lnTo>
                  <a:lnTo>
                    <a:pt x="105473" y="31750"/>
                  </a:lnTo>
                  <a:lnTo>
                    <a:pt x="103632" y="39370"/>
                  </a:lnTo>
                  <a:lnTo>
                    <a:pt x="103873" y="38836"/>
                  </a:lnTo>
                  <a:lnTo>
                    <a:pt x="104114" y="38100"/>
                  </a:lnTo>
                  <a:lnTo>
                    <a:pt x="104368" y="36576"/>
                  </a:lnTo>
                  <a:lnTo>
                    <a:pt x="104381" y="37973"/>
                  </a:lnTo>
                  <a:lnTo>
                    <a:pt x="103936" y="39497"/>
                  </a:lnTo>
                  <a:lnTo>
                    <a:pt x="104736" y="38481"/>
                  </a:lnTo>
                  <a:lnTo>
                    <a:pt x="104851" y="37973"/>
                  </a:lnTo>
                  <a:lnTo>
                    <a:pt x="104940" y="36576"/>
                  </a:lnTo>
                  <a:lnTo>
                    <a:pt x="104978" y="36068"/>
                  </a:lnTo>
                  <a:lnTo>
                    <a:pt x="105587" y="36322"/>
                  </a:lnTo>
                  <a:lnTo>
                    <a:pt x="105448" y="37084"/>
                  </a:lnTo>
                  <a:lnTo>
                    <a:pt x="105346" y="37465"/>
                  </a:lnTo>
                  <a:lnTo>
                    <a:pt x="105181" y="37846"/>
                  </a:lnTo>
                  <a:lnTo>
                    <a:pt x="104940" y="38862"/>
                  </a:lnTo>
                  <a:lnTo>
                    <a:pt x="105879" y="36068"/>
                  </a:lnTo>
                  <a:lnTo>
                    <a:pt x="106260" y="34925"/>
                  </a:lnTo>
                  <a:lnTo>
                    <a:pt x="106400" y="35306"/>
                  </a:lnTo>
                  <a:lnTo>
                    <a:pt x="106527" y="36449"/>
                  </a:lnTo>
                  <a:lnTo>
                    <a:pt x="106426" y="37299"/>
                  </a:lnTo>
                  <a:lnTo>
                    <a:pt x="107226" y="37084"/>
                  </a:lnTo>
                  <a:lnTo>
                    <a:pt x="107899" y="34925"/>
                  </a:lnTo>
                  <a:lnTo>
                    <a:pt x="108737" y="32258"/>
                  </a:lnTo>
                  <a:lnTo>
                    <a:pt x="109194" y="33655"/>
                  </a:lnTo>
                  <a:lnTo>
                    <a:pt x="109308" y="34671"/>
                  </a:lnTo>
                  <a:lnTo>
                    <a:pt x="108331" y="38735"/>
                  </a:lnTo>
                  <a:lnTo>
                    <a:pt x="109474" y="35814"/>
                  </a:lnTo>
                  <a:lnTo>
                    <a:pt x="108864" y="39751"/>
                  </a:lnTo>
                  <a:lnTo>
                    <a:pt x="109512" y="38735"/>
                  </a:lnTo>
                  <a:lnTo>
                    <a:pt x="109639" y="37973"/>
                  </a:lnTo>
                  <a:lnTo>
                    <a:pt x="109715" y="36703"/>
                  </a:lnTo>
                  <a:lnTo>
                    <a:pt x="110159" y="36830"/>
                  </a:lnTo>
                  <a:lnTo>
                    <a:pt x="110197" y="36703"/>
                  </a:lnTo>
                  <a:lnTo>
                    <a:pt x="110502" y="35814"/>
                  </a:lnTo>
                  <a:lnTo>
                    <a:pt x="111061" y="34163"/>
                  </a:lnTo>
                  <a:lnTo>
                    <a:pt x="111150" y="35687"/>
                  </a:lnTo>
                  <a:lnTo>
                    <a:pt x="110617" y="36957"/>
                  </a:lnTo>
                  <a:lnTo>
                    <a:pt x="111544" y="36487"/>
                  </a:lnTo>
                  <a:lnTo>
                    <a:pt x="111429" y="35179"/>
                  </a:lnTo>
                  <a:lnTo>
                    <a:pt x="111493" y="34671"/>
                  </a:lnTo>
                  <a:lnTo>
                    <a:pt x="111709" y="34163"/>
                  </a:lnTo>
                  <a:lnTo>
                    <a:pt x="112153" y="33147"/>
                  </a:lnTo>
                  <a:lnTo>
                    <a:pt x="112191" y="32258"/>
                  </a:lnTo>
                  <a:lnTo>
                    <a:pt x="112191" y="31750"/>
                  </a:lnTo>
                  <a:lnTo>
                    <a:pt x="112179" y="30099"/>
                  </a:lnTo>
                  <a:lnTo>
                    <a:pt x="112179" y="29972"/>
                  </a:lnTo>
                  <a:lnTo>
                    <a:pt x="112395" y="30607"/>
                  </a:lnTo>
                  <a:lnTo>
                    <a:pt x="112522" y="31369"/>
                  </a:lnTo>
                  <a:lnTo>
                    <a:pt x="112420" y="31496"/>
                  </a:lnTo>
                  <a:lnTo>
                    <a:pt x="113068" y="31369"/>
                  </a:lnTo>
                  <a:lnTo>
                    <a:pt x="112928" y="33566"/>
                  </a:lnTo>
                  <a:lnTo>
                    <a:pt x="113792" y="31369"/>
                  </a:lnTo>
                  <a:lnTo>
                    <a:pt x="113830" y="31242"/>
                  </a:lnTo>
                  <a:lnTo>
                    <a:pt x="113919" y="33147"/>
                  </a:lnTo>
                  <a:lnTo>
                    <a:pt x="113804" y="33782"/>
                  </a:lnTo>
                  <a:lnTo>
                    <a:pt x="113220" y="36322"/>
                  </a:lnTo>
                  <a:lnTo>
                    <a:pt x="113118" y="37338"/>
                  </a:lnTo>
                  <a:lnTo>
                    <a:pt x="113906" y="34036"/>
                  </a:lnTo>
                  <a:lnTo>
                    <a:pt x="114363" y="36576"/>
                  </a:lnTo>
                  <a:lnTo>
                    <a:pt x="114998" y="34036"/>
                  </a:lnTo>
                  <a:lnTo>
                    <a:pt x="114960" y="34239"/>
                  </a:lnTo>
                  <a:lnTo>
                    <a:pt x="114731" y="35560"/>
                  </a:lnTo>
                  <a:lnTo>
                    <a:pt x="114617" y="36449"/>
                  </a:lnTo>
                  <a:lnTo>
                    <a:pt x="115265" y="33782"/>
                  </a:lnTo>
                  <a:lnTo>
                    <a:pt x="115328" y="34798"/>
                  </a:lnTo>
                  <a:lnTo>
                    <a:pt x="115201" y="35560"/>
                  </a:lnTo>
                  <a:lnTo>
                    <a:pt x="115100" y="36830"/>
                  </a:lnTo>
                  <a:lnTo>
                    <a:pt x="115557" y="37338"/>
                  </a:lnTo>
                  <a:lnTo>
                    <a:pt x="115595" y="33782"/>
                  </a:lnTo>
                  <a:lnTo>
                    <a:pt x="115608" y="33147"/>
                  </a:lnTo>
                  <a:lnTo>
                    <a:pt x="115620" y="31750"/>
                  </a:lnTo>
                  <a:lnTo>
                    <a:pt x="115836" y="32893"/>
                  </a:lnTo>
                  <a:lnTo>
                    <a:pt x="115938" y="34290"/>
                  </a:lnTo>
                  <a:lnTo>
                    <a:pt x="115760" y="35179"/>
                  </a:lnTo>
                  <a:lnTo>
                    <a:pt x="116281" y="36195"/>
                  </a:lnTo>
                  <a:lnTo>
                    <a:pt x="117487" y="33528"/>
                  </a:lnTo>
                  <a:lnTo>
                    <a:pt x="117754" y="34290"/>
                  </a:lnTo>
                  <a:lnTo>
                    <a:pt x="117881" y="35814"/>
                  </a:lnTo>
                  <a:lnTo>
                    <a:pt x="117513" y="38836"/>
                  </a:lnTo>
                  <a:lnTo>
                    <a:pt x="118008" y="38608"/>
                  </a:lnTo>
                  <a:lnTo>
                    <a:pt x="119811" y="34798"/>
                  </a:lnTo>
                  <a:lnTo>
                    <a:pt x="120650" y="35941"/>
                  </a:lnTo>
                  <a:lnTo>
                    <a:pt x="120662" y="34798"/>
                  </a:lnTo>
                  <a:lnTo>
                    <a:pt x="120916" y="33528"/>
                  </a:lnTo>
                  <a:lnTo>
                    <a:pt x="121285" y="31750"/>
                  </a:lnTo>
                  <a:lnTo>
                    <a:pt x="121386" y="31242"/>
                  </a:lnTo>
                  <a:lnTo>
                    <a:pt x="121640" y="29972"/>
                  </a:lnTo>
                  <a:lnTo>
                    <a:pt x="120815" y="38354"/>
                  </a:lnTo>
                  <a:lnTo>
                    <a:pt x="121424" y="36703"/>
                  </a:lnTo>
                  <a:lnTo>
                    <a:pt x="121539" y="36322"/>
                  </a:lnTo>
                  <a:lnTo>
                    <a:pt x="121602" y="36156"/>
                  </a:lnTo>
                  <a:lnTo>
                    <a:pt x="121526" y="36449"/>
                  </a:lnTo>
                  <a:lnTo>
                    <a:pt x="121069" y="38862"/>
                  </a:lnTo>
                  <a:lnTo>
                    <a:pt x="121208" y="38227"/>
                  </a:lnTo>
                  <a:lnTo>
                    <a:pt x="121729" y="39243"/>
                  </a:lnTo>
                  <a:lnTo>
                    <a:pt x="122250" y="38227"/>
                  </a:lnTo>
                  <a:lnTo>
                    <a:pt x="122847" y="37084"/>
                  </a:lnTo>
                  <a:lnTo>
                    <a:pt x="123952" y="35814"/>
                  </a:lnTo>
                  <a:lnTo>
                    <a:pt x="124167" y="35560"/>
                  </a:lnTo>
                  <a:lnTo>
                    <a:pt x="123964" y="36322"/>
                  </a:lnTo>
                  <a:lnTo>
                    <a:pt x="123863" y="37338"/>
                  </a:lnTo>
                  <a:lnTo>
                    <a:pt x="123977" y="38227"/>
                  </a:lnTo>
                  <a:lnTo>
                    <a:pt x="124739" y="37846"/>
                  </a:lnTo>
                  <a:lnTo>
                    <a:pt x="125044" y="38481"/>
                  </a:lnTo>
                  <a:lnTo>
                    <a:pt x="125222" y="37846"/>
                  </a:lnTo>
                  <a:lnTo>
                    <a:pt x="125437" y="37084"/>
                  </a:lnTo>
                  <a:lnTo>
                    <a:pt x="125641" y="37465"/>
                  </a:lnTo>
                  <a:lnTo>
                    <a:pt x="125679" y="37084"/>
                  </a:lnTo>
                  <a:lnTo>
                    <a:pt x="125818" y="35560"/>
                  </a:lnTo>
                  <a:lnTo>
                    <a:pt x="125844" y="35306"/>
                  </a:lnTo>
                  <a:lnTo>
                    <a:pt x="126339" y="38354"/>
                  </a:lnTo>
                  <a:lnTo>
                    <a:pt x="127609" y="37211"/>
                  </a:lnTo>
                  <a:lnTo>
                    <a:pt x="128651" y="36195"/>
                  </a:lnTo>
                  <a:lnTo>
                    <a:pt x="129171" y="38354"/>
                  </a:lnTo>
                  <a:lnTo>
                    <a:pt x="129032" y="38354"/>
                  </a:lnTo>
                  <a:lnTo>
                    <a:pt x="128625" y="39497"/>
                  </a:lnTo>
                  <a:lnTo>
                    <a:pt x="129946" y="38379"/>
                  </a:lnTo>
                  <a:lnTo>
                    <a:pt x="130073" y="37719"/>
                  </a:lnTo>
                  <a:lnTo>
                    <a:pt x="130111" y="36957"/>
                  </a:lnTo>
                  <a:lnTo>
                    <a:pt x="130314" y="36068"/>
                  </a:lnTo>
                  <a:lnTo>
                    <a:pt x="130111" y="36893"/>
                  </a:lnTo>
                  <a:lnTo>
                    <a:pt x="130149" y="36195"/>
                  </a:lnTo>
                  <a:lnTo>
                    <a:pt x="130200" y="35306"/>
                  </a:lnTo>
                  <a:lnTo>
                    <a:pt x="130314" y="34671"/>
                  </a:lnTo>
                  <a:lnTo>
                    <a:pt x="130454" y="34163"/>
                  </a:lnTo>
                  <a:lnTo>
                    <a:pt x="130556" y="33782"/>
                  </a:lnTo>
                  <a:lnTo>
                    <a:pt x="131076" y="32639"/>
                  </a:lnTo>
                  <a:lnTo>
                    <a:pt x="131330" y="32639"/>
                  </a:lnTo>
                  <a:lnTo>
                    <a:pt x="130708" y="33909"/>
                  </a:lnTo>
                  <a:lnTo>
                    <a:pt x="130606" y="37795"/>
                  </a:lnTo>
                  <a:lnTo>
                    <a:pt x="131025" y="35560"/>
                  </a:lnTo>
                  <a:lnTo>
                    <a:pt x="130810" y="39878"/>
                  </a:lnTo>
                  <a:lnTo>
                    <a:pt x="131368" y="35560"/>
                  </a:lnTo>
                  <a:lnTo>
                    <a:pt x="131749" y="32639"/>
                  </a:lnTo>
                  <a:lnTo>
                    <a:pt x="131978" y="30861"/>
                  </a:lnTo>
                  <a:lnTo>
                    <a:pt x="132118" y="34163"/>
                  </a:lnTo>
                  <a:lnTo>
                    <a:pt x="131927" y="35052"/>
                  </a:lnTo>
                  <a:lnTo>
                    <a:pt x="132321" y="34417"/>
                  </a:lnTo>
                  <a:lnTo>
                    <a:pt x="132867" y="32766"/>
                  </a:lnTo>
                  <a:lnTo>
                    <a:pt x="133019" y="33020"/>
                  </a:lnTo>
                  <a:lnTo>
                    <a:pt x="133070" y="33274"/>
                  </a:lnTo>
                  <a:lnTo>
                    <a:pt x="132715" y="35941"/>
                  </a:lnTo>
                  <a:lnTo>
                    <a:pt x="133591" y="32766"/>
                  </a:lnTo>
                  <a:lnTo>
                    <a:pt x="133883" y="31623"/>
                  </a:lnTo>
                  <a:lnTo>
                    <a:pt x="133794" y="33909"/>
                  </a:lnTo>
                  <a:lnTo>
                    <a:pt x="133667" y="34671"/>
                  </a:lnTo>
                  <a:lnTo>
                    <a:pt x="133464" y="35179"/>
                  </a:lnTo>
                  <a:lnTo>
                    <a:pt x="133197" y="35179"/>
                  </a:lnTo>
                  <a:lnTo>
                    <a:pt x="132943" y="35814"/>
                  </a:lnTo>
                  <a:lnTo>
                    <a:pt x="132842" y="36957"/>
                  </a:lnTo>
                  <a:lnTo>
                    <a:pt x="132715" y="39243"/>
                  </a:lnTo>
                  <a:lnTo>
                    <a:pt x="132905" y="38354"/>
                  </a:lnTo>
                  <a:lnTo>
                    <a:pt x="133108" y="38862"/>
                  </a:lnTo>
                  <a:lnTo>
                    <a:pt x="133134" y="38989"/>
                  </a:lnTo>
                  <a:lnTo>
                    <a:pt x="133311" y="39954"/>
                  </a:lnTo>
                  <a:lnTo>
                    <a:pt x="133248" y="39395"/>
                  </a:lnTo>
                  <a:lnTo>
                    <a:pt x="133527" y="40386"/>
                  </a:lnTo>
                  <a:lnTo>
                    <a:pt x="133642" y="38989"/>
                  </a:lnTo>
                  <a:lnTo>
                    <a:pt x="133794" y="38354"/>
                  </a:lnTo>
                  <a:lnTo>
                    <a:pt x="135305" y="32385"/>
                  </a:lnTo>
                  <a:lnTo>
                    <a:pt x="134810" y="38100"/>
                  </a:lnTo>
                  <a:lnTo>
                    <a:pt x="134785" y="38354"/>
                  </a:lnTo>
                  <a:lnTo>
                    <a:pt x="134874" y="38100"/>
                  </a:lnTo>
                  <a:lnTo>
                    <a:pt x="136321" y="33782"/>
                  </a:lnTo>
                  <a:lnTo>
                    <a:pt x="134899" y="38023"/>
                  </a:lnTo>
                  <a:lnTo>
                    <a:pt x="135750" y="36322"/>
                  </a:lnTo>
                  <a:lnTo>
                    <a:pt x="135343" y="38481"/>
                  </a:lnTo>
                  <a:lnTo>
                    <a:pt x="135229" y="41529"/>
                  </a:lnTo>
                  <a:lnTo>
                    <a:pt x="135013" y="42291"/>
                  </a:lnTo>
                  <a:lnTo>
                    <a:pt x="135801" y="39751"/>
                  </a:lnTo>
                  <a:lnTo>
                    <a:pt x="135204" y="44323"/>
                  </a:lnTo>
                  <a:lnTo>
                    <a:pt x="136334" y="40767"/>
                  </a:lnTo>
                  <a:lnTo>
                    <a:pt x="136169" y="41656"/>
                  </a:lnTo>
                  <a:lnTo>
                    <a:pt x="136334" y="41402"/>
                  </a:lnTo>
                  <a:lnTo>
                    <a:pt x="136448" y="41148"/>
                  </a:lnTo>
                  <a:lnTo>
                    <a:pt x="136537" y="40767"/>
                  </a:lnTo>
                  <a:lnTo>
                    <a:pt x="136613" y="40386"/>
                  </a:lnTo>
                  <a:lnTo>
                    <a:pt x="136855" y="39751"/>
                  </a:lnTo>
                  <a:lnTo>
                    <a:pt x="137883" y="37084"/>
                  </a:lnTo>
                  <a:lnTo>
                    <a:pt x="137401" y="44704"/>
                  </a:lnTo>
                  <a:lnTo>
                    <a:pt x="139192" y="40259"/>
                  </a:lnTo>
                  <a:lnTo>
                    <a:pt x="140271" y="38481"/>
                  </a:lnTo>
                  <a:lnTo>
                    <a:pt x="140373" y="38227"/>
                  </a:lnTo>
                  <a:lnTo>
                    <a:pt x="140639" y="37084"/>
                  </a:lnTo>
                  <a:lnTo>
                    <a:pt x="140817" y="36322"/>
                  </a:lnTo>
                  <a:lnTo>
                    <a:pt x="140881" y="36068"/>
                  </a:lnTo>
                  <a:lnTo>
                    <a:pt x="141109" y="35052"/>
                  </a:lnTo>
                  <a:lnTo>
                    <a:pt x="142163" y="33528"/>
                  </a:lnTo>
                  <a:lnTo>
                    <a:pt x="142074" y="35306"/>
                  </a:lnTo>
                  <a:lnTo>
                    <a:pt x="141414" y="36830"/>
                  </a:lnTo>
                  <a:lnTo>
                    <a:pt x="141312" y="37211"/>
                  </a:lnTo>
                  <a:lnTo>
                    <a:pt x="141439" y="38608"/>
                  </a:lnTo>
                  <a:lnTo>
                    <a:pt x="141808" y="38481"/>
                  </a:lnTo>
                  <a:lnTo>
                    <a:pt x="142392" y="37338"/>
                  </a:lnTo>
                  <a:lnTo>
                    <a:pt x="142252" y="37846"/>
                  </a:lnTo>
                  <a:lnTo>
                    <a:pt x="142151" y="38379"/>
                  </a:lnTo>
                  <a:lnTo>
                    <a:pt x="142024" y="40132"/>
                  </a:lnTo>
                  <a:lnTo>
                    <a:pt x="142367" y="39878"/>
                  </a:lnTo>
                  <a:lnTo>
                    <a:pt x="142595" y="38354"/>
                  </a:lnTo>
                  <a:lnTo>
                    <a:pt x="142608" y="37338"/>
                  </a:lnTo>
                  <a:lnTo>
                    <a:pt x="142735" y="36830"/>
                  </a:lnTo>
                  <a:lnTo>
                    <a:pt x="143548" y="33401"/>
                  </a:lnTo>
                  <a:close/>
                </a:path>
                <a:path w="434340" h="81915">
                  <a:moveTo>
                    <a:pt x="143560" y="43065"/>
                  </a:moveTo>
                  <a:lnTo>
                    <a:pt x="143395" y="43383"/>
                  </a:lnTo>
                  <a:lnTo>
                    <a:pt x="143459" y="43535"/>
                  </a:lnTo>
                  <a:lnTo>
                    <a:pt x="143510" y="43332"/>
                  </a:lnTo>
                  <a:lnTo>
                    <a:pt x="143535" y="43180"/>
                  </a:lnTo>
                  <a:close/>
                </a:path>
                <a:path w="434340" h="81915">
                  <a:moveTo>
                    <a:pt x="143611" y="41224"/>
                  </a:moveTo>
                  <a:lnTo>
                    <a:pt x="143421" y="41402"/>
                  </a:lnTo>
                  <a:lnTo>
                    <a:pt x="143319" y="42037"/>
                  </a:lnTo>
                  <a:lnTo>
                    <a:pt x="143611" y="41224"/>
                  </a:lnTo>
                  <a:close/>
                </a:path>
                <a:path w="434340" h="81915">
                  <a:moveTo>
                    <a:pt x="143738" y="42748"/>
                  </a:moveTo>
                  <a:lnTo>
                    <a:pt x="143560" y="43053"/>
                  </a:lnTo>
                  <a:lnTo>
                    <a:pt x="143738" y="42748"/>
                  </a:lnTo>
                  <a:close/>
                </a:path>
                <a:path w="434340" h="81915">
                  <a:moveTo>
                    <a:pt x="144094" y="42049"/>
                  </a:moveTo>
                  <a:lnTo>
                    <a:pt x="143738" y="42735"/>
                  </a:lnTo>
                  <a:lnTo>
                    <a:pt x="143878" y="42862"/>
                  </a:lnTo>
                  <a:lnTo>
                    <a:pt x="144094" y="42049"/>
                  </a:lnTo>
                  <a:close/>
                </a:path>
                <a:path w="434340" h="81915">
                  <a:moveTo>
                    <a:pt x="144703" y="38227"/>
                  </a:moveTo>
                  <a:lnTo>
                    <a:pt x="144691" y="37592"/>
                  </a:lnTo>
                  <a:lnTo>
                    <a:pt x="144335" y="39243"/>
                  </a:lnTo>
                  <a:lnTo>
                    <a:pt x="144221" y="39624"/>
                  </a:lnTo>
                  <a:lnTo>
                    <a:pt x="144081" y="39878"/>
                  </a:lnTo>
                  <a:lnTo>
                    <a:pt x="143611" y="41224"/>
                  </a:lnTo>
                  <a:lnTo>
                    <a:pt x="144094" y="40767"/>
                  </a:lnTo>
                  <a:lnTo>
                    <a:pt x="144703" y="38227"/>
                  </a:lnTo>
                  <a:close/>
                </a:path>
                <a:path w="434340" h="81915">
                  <a:moveTo>
                    <a:pt x="144818" y="36957"/>
                  </a:moveTo>
                  <a:lnTo>
                    <a:pt x="144640" y="37084"/>
                  </a:lnTo>
                  <a:lnTo>
                    <a:pt x="144691" y="37592"/>
                  </a:lnTo>
                  <a:lnTo>
                    <a:pt x="144818" y="36957"/>
                  </a:lnTo>
                  <a:close/>
                </a:path>
                <a:path w="434340" h="81915">
                  <a:moveTo>
                    <a:pt x="145084" y="31369"/>
                  </a:moveTo>
                  <a:lnTo>
                    <a:pt x="143027" y="37973"/>
                  </a:lnTo>
                  <a:lnTo>
                    <a:pt x="142341" y="40894"/>
                  </a:lnTo>
                  <a:lnTo>
                    <a:pt x="141986" y="42037"/>
                  </a:lnTo>
                  <a:lnTo>
                    <a:pt x="142468" y="41224"/>
                  </a:lnTo>
                  <a:lnTo>
                    <a:pt x="143167" y="39497"/>
                  </a:lnTo>
                  <a:lnTo>
                    <a:pt x="143687" y="38608"/>
                  </a:lnTo>
                  <a:lnTo>
                    <a:pt x="143586" y="39878"/>
                  </a:lnTo>
                  <a:lnTo>
                    <a:pt x="143471" y="40386"/>
                  </a:lnTo>
                  <a:lnTo>
                    <a:pt x="143052" y="41148"/>
                  </a:lnTo>
                  <a:lnTo>
                    <a:pt x="142709" y="42291"/>
                  </a:lnTo>
                  <a:lnTo>
                    <a:pt x="143281" y="41529"/>
                  </a:lnTo>
                  <a:lnTo>
                    <a:pt x="143408" y="41402"/>
                  </a:lnTo>
                  <a:lnTo>
                    <a:pt x="143789" y="38481"/>
                  </a:lnTo>
                  <a:lnTo>
                    <a:pt x="143903" y="37846"/>
                  </a:lnTo>
                  <a:lnTo>
                    <a:pt x="144221" y="37299"/>
                  </a:lnTo>
                  <a:lnTo>
                    <a:pt x="144348" y="36703"/>
                  </a:lnTo>
                  <a:lnTo>
                    <a:pt x="145084" y="31369"/>
                  </a:lnTo>
                  <a:close/>
                </a:path>
                <a:path w="434340" h="81915">
                  <a:moveTo>
                    <a:pt x="264096" y="50330"/>
                  </a:moveTo>
                  <a:lnTo>
                    <a:pt x="263893" y="52133"/>
                  </a:lnTo>
                  <a:lnTo>
                    <a:pt x="263982" y="51968"/>
                  </a:lnTo>
                  <a:lnTo>
                    <a:pt x="264096" y="50330"/>
                  </a:lnTo>
                  <a:close/>
                </a:path>
                <a:path w="434340" h="81915">
                  <a:moveTo>
                    <a:pt x="264820" y="64820"/>
                  </a:moveTo>
                  <a:lnTo>
                    <a:pt x="264210" y="64820"/>
                  </a:lnTo>
                  <a:lnTo>
                    <a:pt x="264401" y="67106"/>
                  </a:lnTo>
                  <a:lnTo>
                    <a:pt x="264820" y="64820"/>
                  </a:lnTo>
                  <a:close/>
                </a:path>
                <a:path w="434340" h="81915">
                  <a:moveTo>
                    <a:pt x="266128" y="61988"/>
                  </a:moveTo>
                  <a:lnTo>
                    <a:pt x="266014" y="62661"/>
                  </a:lnTo>
                  <a:lnTo>
                    <a:pt x="266128" y="63144"/>
                  </a:lnTo>
                  <a:lnTo>
                    <a:pt x="266128" y="61988"/>
                  </a:lnTo>
                  <a:close/>
                </a:path>
                <a:path w="434340" h="81915">
                  <a:moveTo>
                    <a:pt x="266446" y="64693"/>
                  </a:moveTo>
                  <a:lnTo>
                    <a:pt x="266319" y="63931"/>
                  </a:lnTo>
                  <a:lnTo>
                    <a:pt x="266128" y="63144"/>
                  </a:lnTo>
                  <a:lnTo>
                    <a:pt x="266052" y="64058"/>
                  </a:lnTo>
                  <a:lnTo>
                    <a:pt x="265836" y="64820"/>
                  </a:lnTo>
                  <a:lnTo>
                    <a:pt x="265709" y="65836"/>
                  </a:lnTo>
                  <a:lnTo>
                    <a:pt x="266014" y="66725"/>
                  </a:lnTo>
                  <a:lnTo>
                    <a:pt x="266446" y="64693"/>
                  </a:lnTo>
                  <a:close/>
                </a:path>
                <a:path w="434340" h="81915">
                  <a:moveTo>
                    <a:pt x="266954" y="65011"/>
                  </a:moveTo>
                  <a:lnTo>
                    <a:pt x="266738" y="65709"/>
                  </a:lnTo>
                  <a:lnTo>
                    <a:pt x="266827" y="65455"/>
                  </a:lnTo>
                  <a:lnTo>
                    <a:pt x="266954" y="65011"/>
                  </a:lnTo>
                  <a:close/>
                </a:path>
                <a:path w="434340" h="81915">
                  <a:moveTo>
                    <a:pt x="277799" y="70662"/>
                  </a:moveTo>
                  <a:lnTo>
                    <a:pt x="277761" y="68961"/>
                  </a:lnTo>
                  <a:lnTo>
                    <a:pt x="277152" y="70535"/>
                  </a:lnTo>
                  <a:lnTo>
                    <a:pt x="277799" y="70662"/>
                  </a:lnTo>
                  <a:close/>
                </a:path>
                <a:path w="434340" h="81915">
                  <a:moveTo>
                    <a:pt x="282168" y="65646"/>
                  </a:moveTo>
                  <a:lnTo>
                    <a:pt x="282143" y="63830"/>
                  </a:lnTo>
                  <a:lnTo>
                    <a:pt x="282067" y="65913"/>
                  </a:lnTo>
                  <a:lnTo>
                    <a:pt x="281381" y="66624"/>
                  </a:lnTo>
                  <a:lnTo>
                    <a:pt x="282168" y="66471"/>
                  </a:lnTo>
                  <a:lnTo>
                    <a:pt x="282168" y="65646"/>
                  </a:lnTo>
                  <a:close/>
                </a:path>
                <a:path w="434340" h="81915">
                  <a:moveTo>
                    <a:pt x="282892" y="62407"/>
                  </a:moveTo>
                  <a:lnTo>
                    <a:pt x="282778" y="61518"/>
                  </a:lnTo>
                  <a:lnTo>
                    <a:pt x="282549" y="60502"/>
                  </a:lnTo>
                  <a:lnTo>
                    <a:pt x="282359" y="63296"/>
                  </a:lnTo>
                  <a:lnTo>
                    <a:pt x="282448" y="63144"/>
                  </a:lnTo>
                  <a:lnTo>
                    <a:pt x="282549" y="62661"/>
                  </a:lnTo>
                  <a:lnTo>
                    <a:pt x="282575" y="62928"/>
                  </a:lnTo>
                  <a:lnTo>
                    <a:pt x="282740" y="62661"/>
                  </a:lnTo>
                  <a:lnTo>
                    <a:pt x="282892" y="62407"/>
                  </a:lnTo>
                  <a:close/>
                </a:path>
                <a:path w="434340" h="81915">
                  <a:moveTo>
                    <a:pt x="283083" y="62915"/>
                  </a:moveTo>
                  <a:lnTo>
                    <a:pt x="283070" y="62039"/>
                  </a:lnTo>
                  <a:lnTo>
                    <a:pt x="282968" y="62407"/>
                  </a:lnTo>
                  <a:lnTo>
                    <a:pt x="283083" y="62915"/>
                  </a:lnTo>
                  <a:close/>
                </a:path>
                <a:path w="434340" h="81915">
                  <a:moveTo>
                    <a:pt x="289255" y="65049"/>
                  </a:moveTo>
                  <a:lnTo>
                    <a:pt x="289140" y="65709"/>
                  </a:lnTo>
                  <a:lnTo>
                    <a:pt x="289255" y="65049"/>
                  </a:lnTo>
                  <a:close/>
                </a:path>
                <a:path w="434340" h="81915">
                  <a:moveTo>
                    <a:pt x="289369" y="64439"/>
                  </a:moveTo>
                  <a:lnTo>
                    <a:pt x="289306" y="63779"/>
                  </a:lnTo>
                  <a:lnTo>
                    <a:pt x="289255" y="65049"/>
                  </a:lnTo>
                  <a:lnTo>
                    <a:pt x="289369" y="64439"/>
                  </a:lnTo>
                  <a:close/>
                </a:path>
                <a:path w="434340" h="81915">
                  <a:moveTo>
                    <a:pt x="297827" y="70027"/>
                  </a:moveTo>
                  <a:lnTo>
                    <a:pt x="297599" y="66852"/>
                  </a:lnTo>
                  <a:lnTo>
                    <a:pt x="297586" y="68249"/>
                  </a:lnTo>
                  <a:lnTo>
                    <a:pt x="297459" y="68884"/>
                  </a:lnTo>
                  <a:lnTo>
                    <a:pt x="297827" y="70027"/>
                  </a:lnTo>
                  <a:close/>
                </a:path>
                <a:path w="434340" h="81915">
                  <a:moveTo>
                    <a:pt x="300570" y="47675"/>
                  </a:moveTo>
                  <a:lnTo>
                    <a:pt x="300393" y="46913"/>
                  </a:lnTo>
                  <a:lnTo>
                    <a:pt x="300456" y="47294"/>
                  </a:lnTo>
                  <a:lnTo>
                    <a:pt x="300570" y="47675"/>
                  </a:lnTo>
                  <a:close/>
                </a:path>
                <a:path w="434340" h="81915">
                  <a:moveTo>
                    <a:pt x="311746" y="69088"/>
                  </a:moveTo>
                  <a:lnTo>
                    <a:pt x="311569" y="69710"/>
                  </a:lnTo>
                  <a:lnTo>
                    <a:pt x="311746" y="69088"/>
                  </a:lnTo>
                  <a:close/>
                </a:path>
                <a:path w="434340" h="81915">
                  <a:moveTo>
                    <a:pt x="313245" y="68503"/>
                  </a:moveTo>
                  <a:lnTo>
                    <a:pt x="313055" y="68834"/>
                  </a:lnTo>
                  <a:lnTo>
                    <a:pt x="313245" y="68503"/>
                  </a:lnTo>
                  <a:close/>
                </a:path>
                <a:path w="434340" h="81915">
                  <a:moveTo>
                    <a:pt x="315772" y="68541"/>
                  </a:moveTo>
                  <a:lnTo>
                    <a:pt x="315137" y="70408"/>
                  </a:lnTo>
                  <a:lnTo>
                    <a:pt x="315404" y="69646"/>
                  </a:lnTo>
                  <a:lnTo>
                    <a:pt x="315595" y="69392"/>
                  </a:lnTo>
                  <a:lnTo>
                    <a:pt x="315709" y="68986"/>
                  </a:lnTo>
                  <a:lnTo>
                    <a:pt x="315772" y="68541"/>
                  </a:lnTo>
                  <a:close/>
                </a:path>
                <a:path w="434340" h="81915">
                  <a:moveTo>
                    <a:pt x="321678" y="66573"/>
                  </a:moveTo>
                  <a:lnTo>
                    <a:pt x="321284" y="67995"/>
                  </a:lnTo>
                  <a:lnTo>
                    <a:pt x="321513" y="67741"/>
                  </a:lnTo>
                  <a:lnTo>
                    <a:pt x="321627" y="67487"/>
                  </a:lnTo>
                  <a:lnTo>
                    <a:pt x="321678" y="66573"/>
                  </a:lnTo>
                  <a:close/>
                </a:path>
                <a:path w="434340" h="81915">
                  <a:moveTo>
                    <a:pt x="321957" y="67233"/>
                  </a:moveTo>
                  <a:lnTo>
                    <a:pt x="321627" y="67602"/>
                  </a:lnTo>
                  <a:lnTo>
                    <a:pt x="321538" y="69392"/>
                  </a:lnTo>
                  <a:lnTo>
                    <a:pt x="321957" y="67233"/>
                  </a:lnTo>
                  <a:close/>
                </a:path>
                <a:path w="434340" h="81915">
                  <a:moveTo>
                    <a:pt x="329958" y="69126"/>
                  </a:moveTo>
                  <a:close/>
                </a:path>
                <a:path w="434340" h="81915">
                  <a:moveTo>
                    <a:pt x="346671" y="73710"/>
                  </a:moveTo>
                  <a:lnTo>
                    <a:pt x="346468" y="73520"/>
                  </a:lnTo>
                  <a:lnTo>
                    <a:pt x="346430" y="74752"/>
                  </a:lnTo>
                  <a:lnTo>
                    <a:pt x="346544" y="75107"/>
                  </a:lnTo>
                  <a:lnTo>
                    <a:pt x="346671" y="73710"/>
                  </a:lnTo>
                  <a:close/>
                </a:path>
                <a:path w="434340" h="81915">
                  <a:moveTo>
                    <a:pt x="353110" y="54152"/>
                  </a:moveTo>
                  <a:lnTo>
                    <a:pt x="353034" y="54279"/>
                  </a:lnTo>
                  <a:lnTo>
                    <a:pt x="352679" y="55778"/>
                  </a:lnTo>
                  <a:lnTo>
                    <a:pt x="353110" y="54152"/>
                  </a:lnTo>
                  <a:close/>
                </a:path>
                <a:path w="434340" h="81915">
                  <a:moveTo>
                    <a:pt x="354672" y="50977"/>
                  </a:moveTo>
                  <a:lnTo>
                    <a:pt x="354304" y="50977"/>
                  </a:lnTo>
                  <a:lnTo>
                    <a:pt x="353390" y="51231"/>
                  </a:lnTo>
                  <a:lnTo>
                    <a:pt x="352971" y="53136"/>
                  </a:lnTo>
                  <a:lnTo>
                    <a:pt x="353212" y="52628"/>
                  </a:lnTo>
                  <a:lnTo>
                    <a:pt x="353466" y="51866"/>
                  </a:lnTo>
                  <a:lnTo>
                    <a:pt x="353441" y="52920"/>
                  </a:lnTo>
                  <a:lnTo>
                    <a:pt x="353110" y="54152"/>
                  </a:lnTo>
                  <a:lnTo>
                    <a:pt x="353987" y="52755"/>
                  </a:lnTo>
                  <a:lnTo>
                    <a:pt x="354330" y="51866"/>
                  </a:lnTo>
                  <a:lnTo>
                    <a:pt x="354672" y="50977"/>
                  </a:lnTo>
                  <a:close/>
                </a:path>
                <a:path w="434340" h="81915">
                  <a:moveTo>
                    <a:pt x="359232" y="56527"/>
                  </a:moveTo>
                  <a:lnTo>
                    <a:pt x="358940" y="57962"/>
                  </a:lnTo>
                  <a:lnTo>
                    <a:pt x="359194" y="57708"/>
                  </a:lnTo>
                  <a:lnTo>
                    <a:pt x="359232" y="56527"/>
                  </a:lnTo>
                  <a:close/>
                </a:path>
                <a:path w="434340" h="81915">
                  <a:moveTo>
                    <a:pt x="359613" y="53898"/>
                  </a:moveTo>
                  <a:lnTo>
                    <a:pt x="359244" y="54279"/>
                  </a:lnTo>
                  <a:lnTo>
                    <a:pt x="359232" y="56527"/>
                  </a:lnTo>
                  <a:lnTo>
                    <a:pt x="359448" y="55422"/>
                  </a:lnTo>
                  <a:lnTo>
                    <a:pt x="359448" y="56565"/>
                  </a:lnTo>
                  <a:lnTo>
                    <a:pt x="359524" y="55295"/>
                  </a:lnTo>
                  <a:lnTo>
                    <a:pt x="359613" y="53898"/>
                  </a:lnTo>
                  <a:close/>
                </a:path>
                <a:path w="434340" h="81915">
                  <a:moveTo>
                    <a:pt x="363994" y="75882"/>
                  </a:moveTo>
                  <a:lnTo>
                    <a:pt x="363689" y="76758"/>
                  </a:lnTo>
                  <a:lnTo>
                    <a:pt x="363905" y="76377"/>
                  </a:lnTo>
                  <a:lnTo>
                    <a:pt x="363994" y="75882"/>
                  </a:lnTo>
                  <a:close/>
                </a:path>
                <a:path w="434340" h="81915">
                  <a:moveTo>
                    <a:pt x="366344" y="54914"/>
                  </a:moveTo>
                  <a:lnTo>
                    <a:pt x="366268" y="54660"/>
                  </a:lnTo>
                  <a:lnTo>
                    <a:pt x="366344" y="54914"/>
                  </a:lnTo>
                  <a:close/>
                </a:path>
                <a:path w="434340" h="81915">
                  <a:moveTo>
                    <a:pt x="368465" y="54229"/>
                  </a:moveTo>
                  <a:lnTo>
                    <a:pt x="368300" y="53759"/>
                  </a:lnTo>
                  <a:lnTo>
                    <a:pt x="368300" y="54165"/>
                  </a:lnTo>
                  <a:lnTo>
                    <a:pt x="368300" y="54356"/>
                  </a:lnTo>
                  <a:lnTo>
                    <a:pt x="368465" y="54229"/>
                  </a:lnTo>
                  <a:close/>
                </a:path>
                <a:path w="434340" h="81915">
                  <a:moveTo>
                    <a:pt x="369633" y="77304"/>
                  </a:moveTo>
                  <a:lnTo>
                    <a:pt x="369011" y="76784"/>
                  </a:lnTo>
                  <a:lnTo>
                    <a:pt x="369163" y="77089"/>
                  </a:lnTo>
                  <a:lnTo>
                    <a:pt x="369392" y="77266"/>
                  </a:lnTo>
                  <a:lnTo>
                    <a:pt x="369633" y="77304"/>
                  </a:lnTo>
                  <a:close/>
                </a:path>
                <a:path w="434340" h="81915">
                  <a:moveTo>
                    <a:pt x="372592" y="53632"/>
                  </a:moveTo>
                  <a:lnTo>
                    <a:pt x="372503" y="53797"/>
                  </a:lnTo>
                  <a:lnTo>
                    <a:pt x="372402" y="54368"/>
                  </a:lnTo>
                  <a:lnTo>
                    <a:pt x="372592" y="53632"/>
                  </a:lnTo>
                  <a:close/>
                </a:path>
                <a:path w="434340" h="81915">
                  <a:moveTo>
                    <a:pt x="377012" y="76123"/>
                  </a:moveTo>
                  <a:lnTo>
                    <a:pt x="376897" y="75044"/>
                  </a:lnTo>
                  <a:lnTo>
                    <a:pt x="376516" y="73164"/>
                  </a:lnTo>
                  <a:lnTo>
                    <a:pt x="376301" y="73342"/>
                  </a:lnTo>
                  <a:lnTo>
                    <a:pt x="375831" y="77520"/>
                  </a:lnTo>
                  <a:lnTo>
                    <a:pt x="377012" y="76123"/>
                  </a:lnTo>
                  <a:close/>
                </a:path>
                <a:path w="434340" h="81915">
                  <a:moveTo>
                    <a:pt x="377342" y="51600"/>
                  </a:moveTo>
                  <a:lnTo>
                    <a:pt x="377317" y="51968"/>
                  </a:lnTo>
                  <a:lnTo>
                    <a:pt x="377342" y="51676"/>
                  </a:lnTo>
                  <a:close/>
                </a:path>
                <a:path w="434340" h="81915">
                  <a:moveTo>
                    <a:pt x="377367" y="50685"/>
                  </a:moveTo>
                  <a:lnTo>
                    <a:pt x="377342" y="51206"/>
                  </a:lnTo>
                  <a:lnTo>
                    <a:pt x="377342" y="51600"/>
                  </a:lnTo>
                  <a:lnTo>
                    <a:pt x="377367" y="51320"/>
                  </a:lnTo>
                  <a:lnTo>
                    <a:pt x="377367" y="50685"/>
                  </a:lnTo>
                  <a:close/>
                </a:path>
                <a:path w="434340" h="81915">
                  <a:moveTo>
                    <a:pt x="377558" y="75044"/>
                  </a:moveTo>
                  <a:lnTo>
                    <a:pt x="377342" y="75742"/>
                  </a:lnTo>
                  <a:lnTo>
                    <a:pt x="377240" y="75869"/>
                  </a:lnTo>
                  <a:lnTo>
                    <a:pt x="377190" y="76504"/>
                  </a:lnTo>
                  <a:lnTo>
                    <a:pt x="377291" y="77012"/>
                  </a:lnTo>
                  <a:lnTo>
                    <a:pt x="377558" y="75044"/>
                  </a:lnTo>
                  <a:close/>
                </a:path>
                <a:path w="434340" h="81915">
                  <a:moveTo>
                    <a:pt x="381762" y="52920"/>
                  </a:moveTo>
                  <a:lnTo>
                    <a:pt x="381685" y="53136"/>
                  </a:lnTo>
                  <a:lnTo>
                    <a:pt x="381762" y="52920"/>
                  </a:lnTo>
                  <a:close/>
                </a:path>
                <a:path w="434340" h="81915">
                  <a:moveTo>
                    <a:pt x="382409" y="53467"/>
                  </a:moveTo>
                  <a:lnTo>
                    <a:pt x="382270" y="53771"/>
                  </a:lnTo>
                  <a:lnTo>
                    <a:pt x="382409" y="53467"/>
                  </a:lnTo>
                  <a:close/>
                </a:path>
                <a:path w="434340" h="81915">
                  <a:moveTo>
                    <a:pt x="382511" y="75425"/>
                  </a:moveTo>
                  <a:lnTo>
                    <a:pt x="382104" y="76073"/>
                  </a:lnTo>
                  <a:lnTo>
                    <a:pt x="382282" y="75869"/>
                  </a:lnTo>
                  <a:lnTo>
                    <a:pt x="382511" y="75425"/>
                  </a:lnTo>
                  <a:close/>
                </a:path>
                <a:path w="434340" h="81915">
                  <a:moveTo>
                    <a:pt x="382854" y="48818"/>
                  </a:moveTo>
                  <a:lnTo>
                    <a:pt x="381863" y="50723"/>
                  </a:lnTo>
                  <a:lnTo>
                    <a:pt x="381762" y="52920"/>
                  </a:lnTo>
                  <a:lnTo>
                    <a:pt x="381863" y="52628"/>
                  </a:lnTo>
                  <a:lnTo>
                    <a:pt x="381749" y="53136"/>
                  </a:lnTo>
                  <a:lnTo>
                    <a:pt x="381635" y="53263"/>
                  </a:lnTo>
                  <a:lnTo>
                    <a:pt x="381038" y="54914"/>
                  </a:lnTo>
                  <a:lnTo>
                    <a:pt x="382231" y="53644"/>
                  </a:lnTo>
                  <a:lnTo>
                    <a:pt x="382346" y="53136"/>
                  </a:lnTo>
                  <a:lnTo>
                    <a:pt x="382409" y="52628"/>
                  </a:lnTo>
                  <a:lnTo>
                    <a:pt x="382854" y="48818"/>
                  </a:lnTo>
                  <a:close/>
                </a:path>
                <a:path w="434340" h="81915">
                  <a:moveTo>
                    <a:pt x="382892" y="74345"/>
                  </a:moveTo>
                  <a:lnTo>
                    <a:pt x="382866" y="74599"/>
                  </a:lnTo>
                  <a:lnTo>
                    <a:pt x="382892" y="74345"/>
                  </a:lnTo>
                  <a:close/>
                </a:path>
                <a:path w="434340" h="81915">
                  <a:moveTo>
                    <a:pt x="383197" y="74091"/>
                  </a:moveTo>
                  <a:lnTo>
                    <a:pt x="382892" y="74599"/>
                  </a:lnTo>
                  <a:lnTo>
                    <a:pt x="382511" y="75488"/>
                  </a:lnTo>
                  <a:lnTo>
                    <a:pt x="382752" y="75361"/>
                  </a:lnTo>
                  <a:lnTo>
                    <a:pt x="382930" y="76250"/>
                  </a:lnTo>
                  <a:lnTo>
                    <a:pt x="383044" y="75361"/>
                  </a:lnTo>
                  <a:lnTo>
                    <a:pt x="383197" y="74091"/>
                  </a:lnTo>
                  <a:close/>
                </a:path>
                <a:path w="434340" h="81915">
                  <a:moveTo>
                    <a:pt x="384302" y="57962"/>
                  </a:moveTo>
                  <a:lnTo>
                    <a:pt x="384225" y="57327"/>
                  </a:lnTo>
                  <a:lnTo>
                    <a:pt x="384073" y="58724"/>
                  </a:lnTo>
                  <a:lnTo>
                    <a:pt x="384302" y="57962"/>
                  </a:lnTo>
                  <a:close/>
                </a:path>
                <a:path w="434340" h="81915">
                  <a:moveTo>
                    <a:pt x="384568" y="57835"/>
                  </a:moveTo>
                  <a:lnTo>
                    <a:pt x="384505" y="57200"/>
                  </a:lnTo>
                  <a:lnTo>
                    <a:pt x="384454" y="57670"/>
                  </a:lnTo>
                  <a:lnTo>
                    <a:pt x="384568" y="57835"/>
                  </a:lnTo>
                  <a:close/>
                </a:path>
                <a:path w="434340" h="81915">
                  <a:moveTo>
                    <a:pt x="384911" y="55867"/>
                  </a:moveTo>
                  <a:lnTo>
                    <a:pt x="384759" y="55460"/>
                  </a:lnTo>
                  <a:lnTo>
                    <a:pt x="384810" y="55727"/>
                  </a:lnTo>
                  <a:lnTo>
                    <a:pt x="384911" y="55867"/>
                  </a:lnTo>
                  <a:close/>
                </a:path>
                <a:path w="434340" h="81915">
                  <a:moveTo>
                    <a:pt x="386943" y="50723"/>
                  </a:moveTo>
                  <a:lnTo>
                    <a:pt x="386918" y="50342"/>
                  </a:lnTo>
                  <a:lnTo>
                    <a:pt x="386715" y="50723"/>
                  </a:lnTo>
                  <a:lnTo>
                    <a:pt x="386943" y="50723"/>
                  </a:lnTo>
                  <a:close/>
                </a:path>
                <a:path w="434340" h="81915">
                  <a:moveTo>
                    <a:pt x="387083" y="50723"/>
                  </a:moveTo>
                  <a:lnTo>
                    <a:pt x="386943" y="50723"/>
                  </a:lnTo>
                  <a:lnTo>
                    <a:pt x="386969" y="51269"/>
                  </a:lnTo>
                  <a:lnTo>
                    <a:pt x="387083" y="50723"/>
                  </a:lnTo>
                  <a:close/>
                </a:path>
                <a:path w="434340" h="81915">
                  <a:moveTo>
                    <a:pt x="387273" y="73914"/>
                  </a:moveTo>
                  <a:lnTo>
                    <a:pt x="387096" y="73964"/>
                  </a:lnTo>
                  <a:lnTo>
                    <a:pt x="387273" y="73964"/>
                  </a:lnTo>
                  <a:close/>
                </a:path>
                <a:path w="434340" h="81915">
                  <a:moveTo>
                    <a:pt x="388645" y="50088"/>
                  </a:moveTo>
                  <a:lnTo>
                    <a:pt x="388454" y="50342"/>
                  </a:lnTo>
                  <a:lnTo>
                    <a:pt x="388645" y="50088"/>
                  </a:lnTo>
                  <a:close/>
                </a:path>
                <a:path w="434340" h="81915">
                  <a:moveTo>
                    <a:pt x="388785" y="51358"/>
                  </a:moveTo>
                  <a:lnTo>
                    <a:pt x="388366" y="51612"/>
                  </a:lnTo>
                  <a:lnTo>
                    <a:pt x="388416" y="51739"/>
                  </a:lnTo>
                  <a:lnTo>
                    <a:pt x="388594" y="51739"/>
                  </a:lnTo>
                  <a:lnTo>
                    <a:pt x="388785" y="51358"/>
                  </a:lnTo>
                  <a:close/>
                </a:path>
                <a:path w="434340" h="81915">
                  <a:moveTo>
                    <a:pt x="392772" y="54940"/>
                  </a:moveTo>
                  <a:lnTo>
                    <a:pt x="392760" y="54622"/>
                  </a:lnTo>
                  <a:lnTo>
                    <a:pt x="392734" y="54457"/>
                  </a:lnTo>
                  <a:lnTo>
                    <a:pt x="392658" y="54698"/>
                  </a:lnTo>
                  <a:lnTo>
                    <a:pt x="392734" y="54876"/>
                  </a:lnTo>
                  <a:close/>
                </a:path>
                <a:path w="434340" h="81915">
                  <a:moveTo>
                    <a:pt x="394512" y="70104"/>
                  </a:moveTo>
                  <a:lnTo>
                    <a:pt x="394335" y="70612"/>
                  </a:lnTo>
                  <a:lnTo>
                    <a:pt x="394144" y="71120"/>
                  </a:lnTo>
                  <a:lnTo>
                    <a:pt x="393966" y="71437"/>
                  </a:lnTo>
                  <a:lnTo>
                    <a:pt x="394144" y="71678"/>
                  </a:lnTo>
                  <a:lnTo>
                    <a:pt x="394284" y="71755"/>
                  </a:lnTo>
                  <a:lnTo>
                    <a:pt x="394512" y="70104"/>
                  </a:lnTo>
                  <a:close/>
                </a:path>
                <a:path w="434340" h="81915">
                  <a:moveTo>
                    <a:pt x="394779" y="53898"/>
                  </a:moveTo>
                  <a:lnTo>
                    <a:pt x="394322" y="54660"/>
                  </a:lnTo>
                  <a:lnTo>
                    <a:pt x="394208" y="55168"/>
                  </a:lnTo>
                  <a:lnTo>
                    <a:pt x="394335" y="55727"/>
                  </a:lnTo>
                  <a:lnTo>
                    <a:pt x="394779" y="53898"/>
                  </a:lnTo>
                  <a:close/>
                </a:path>
                <a:path w="434340" h="81915">
                  <a:moveTo>
                    <a:pt x="398538" y="55549"/>
                  </a:moveTo>
                  <a:lnTo>
                    <a:pt x="397865" y="57962"/>
                  </a:lnTo>
                  <a:lnTo>
                    <a:pt x="398526" y="57581"/>
                  </a:lnTo>
                  <a:lnTo>
                    <a:pt x="398538" y="55549"/>
                  </a:lnTo>
                  <a:close/>
                </a:path>
                <a:path w="434340" h="81915">
                  <a:moveTo>
                    <a:pt x="398983" y="57327"/>
                  </a:moveTo>
                  <a:lnTo>
                    <a:pt x="398653" y="57518"/>
                  </a:lnTo>
                  <a:lnTo>
                    <a:pt x="398526" y="59169"/>
                  </a:lnTo>
                  <a:lnTo>
                    <a:pt x="398983" y="57327"/>
                  </a:lnTo>
                  <a:close/>
                </a:path>
                <a:path w="434340" h="81915">
                  <a:moveTo>
                    <a:pt x="400100" y="75387"/>
                  </a:moveTo>
                  <a:lnTo>
                    <a:pt x="399567" y="72440"/>
                  </a:lnTo>
                  <a:lnTo>
                    <a:pt x="399389" y="75742"/>
                  </a:lnTo>
                  <a:lnTo>
                    <a:pt x="400100" y="75387"/>
                  </a:lnTo>
                  <a:close/>
                </a:path>
                <a:path w="434340" h="81915">
                  <a:moveTo>
                    <a:pt x="403821" y="59740"/>
                  </a:moveTo>
                  <a:lnTo>
                    <a:pt x="403555" y="59740"/>
                  </a:lnTo>
                  <a:lnTo>
                    <a:pt x="403707" y="60007"/>
                  </a:lnTo>
                  <a:lnTo>
                    <a:pt x="403821" y="59740"/>
                  </a:lnTo>
                  <a:close/>
                </a:path>
                <a:path w="434340" h="81915">
                  <a:moveTo>
                    <a:pt x="409422" y="62852"/>
                  </a:moveTo>
                  <a:lnTo>
                    <a:pt x="409181" y="61722"/>
                  </a:lnTo>
                  <a:lnTo>
                    <a:pt x="408990" y="62839"/>
                  </a:lnTo>
                  <a:lnTo>
                    <a:pt x="409270" y="62585"/>
                  </a:lnTo>
                  <a:lnTo>
                    <a:pt x="409422" y="62852"/>
                  </a:lnTo>
                  <a:close/>
                </a:path>
                <a:path w="434340" h="81915">
                  <a:moveTo>
                    <a:pt x="409524" y="63284"/>
                  </a:moveTo>
                  <a:lnTo>
                    <a:pt x="409511" y="63055"/>
                  </a:lnTo>
                  <a:lnTo>
                    <a:pt x="409473" y="62928"/>
                  </a:lnTo>
                  <a:lnTo>
                    <a:pt x="409524" y="63284"/>
                  </a:lnTo>
                  <a:close/>
                </a:path>
                <a:path w="434340" h="81915">
                  <a:moveTo>
                    <a:pt x="412838" y="67221"/>
                  </a:moveTo>
                  <a:lnTo>
                    <a:pt x="412750" y="67487"/>
                  </a:lnTo>
                  <a:lnTo>
                    <a:pt x="412838" y="67221"/>
                  </a:lnTo>
                  <a:close/>
                </a:path>
                <a:path w="434340" h="81915">
                  <a:moveTo>
                    <a:pt x="413054" y="66573"/>
                  </a:moveTo>
                  <a:lnTo>
                    <a:pt x="412965" y="66725"/>
                  </a:lnTo>
                  <a:lnTo>
                    <a:pt x="412838" y="67221"/>
                  </a:lnTo>
                  <a:lnTo>
                    <a:pt x="413054" y="66573"/>
                  </a:lnTo>
                  <a:close/>
                </a:path>
                <a:path w="434340" h="81915">
                  <a:moveTo>
                    <a:pt x="413296" y="64820"/>
                  </a:moveTo>
                  <a:lnTo>
                    <a:pt x="413207" y="63474"/>
                  </a:lnTo>
                  <a:lnTo>
                    <a:pt x="412953" y="65963"/>
                  </a:lnTo>
                  <a:lnTo>
                    <a:pt x="413296" y="64820"/>
                  </a:lnTo>
                  <a:close/>
                </a:path>
                <a:path w="434340" h="81915">
                  <a:moveTo>
                    <a:pt x="415112" y="74447"/>
                  </a:moveTo>
                  <a:lnTo>
                    <a:pt x="415099" y="74650"/>
                  </a:lnTo>
                  <a:lnTo>
                    <a:pt x="415086" y="74930"/>
                  </a:lnTo>
                  <a:lnTo>
                    <a:pt x="415099" y="75158"/>
                  </a:lnTo>
                  <a:lnTo>
                    <a:pt x="415112" y="74968"/>
                  </a:lnTo>
                  <a:lnTo>
                    <a:pt x="415112" y="74688"/>
                  </a:lnTo>
                  <a:lnTo>
                    <a:pt x="415112" y="74447"/>
                  </a:lnTo>
                  <a:close/>
                </a:path>
                <a:path w="434340" h="81915">
                  <a:moveTo>
                    <a:pt x="416890" y="59690"/>
                  </a:moveTo>
                  <a:lnTo>
                    <a:pt x="416445" y="61048"/>
                  </a:lnTo>
                  <a:lnTo>
                    <a:pt x="416572" y="61061"/>
                  </a:lnTo>
                  <a:lnTo>
                    <a:pt x="416763" y="60223"/>
                  </a:lnTo>
                  <a:lnTo>
                    <a:pt x="416890" y="59690"/>
                  </a:lnTo>
                  <a:close/>
                </a:path>
                <a:path w="434340" h="81915">
                  <a:moveTo>
                    <a:pt x="417461" y="72567"/>
                  </a:moveTo>
                  <a:lnTo>
                    <a:pt x="417207" y="71043"/>
                  </a:lnTo>
                  <a:lnTo>
                    <a:pt x="416839" y="73329"/>
                  </a:lnTo>
                  <a:lnTo>
                    <a:pt x="417334" y="73202"/>
                  </a:lnTo>
                  <a:lnTo>
                    <a:pt x="417423" y="72821"/>
                  </a:lnTo>
                  <a:lnTo>
                    <a:pt x="417461" y="72567"/>
                  </a:lnTo>
                  <a:close/>
                </a:path>
                <a:path w="434340" h="81915">
                  <a:moveTo>
                    <a:pt x="421589" y="61315"/>
                  </a:moveTo>
                  <a:lnTo>
                    <a:pt x="421500" y="61163"/>
                  </a:lnTo>
                  <a:lnTo>
                    <a:pt x="421005" y="64058"/>
                  </a:lnTo>
                  <a:lnTo>
                    <a:pt x="420763" y="65328"/>
                  </a:lnTo>
                  <a:lnTo>
                    <a:pt x="421017" y="64147"/>
                  </a:lnTo>
                  <a:lnTo>
                    <a:pt x="421195" y="63576"/>
                  </a:lnTo>
                  <a:lnTo>
                    <a:pt x="421335" y="63373"/>
                  </a:lnTo>
                  <a:lnTo>
                    <a:pt x="421398" y="62814"/>
                  </a:lnTo>
                  <a:lnTo>
                    <a:pt x="421487" y="62153"/>
                  </a:lnTo>
                  <a:lnTo>
                    <a:pt x="421589" y="61315"/>
                  </a:lnTo>
                  <a:close/>
                </a:path>
                <a:path w="434340" h="81915">
                  <a:moveTo>
                    <a:pt x="422249" y="77520"/>
                  </a:moveTo>
                  <a:lnTo>
                    <a:pt x="422097" y="77774"/>
                  </a:lnTo>
                  <a:lnTo>
                    <a:pt x="422046" y="78587"/>
                  </a:lnTo>
                  <a:lnTo>
                    <a:pt x="422249" y="77520"/>
                  </a:lnTo>
                  <a:close/>
                </a:path>
                <a:path w="434340" h="81915">
                  <a:moveTo>
                    <a:pt x="422376" y="79425"/>
                  </a:moveTo>
                  <a:lnTo>
                    <a:pt x="422046" y="78587"/>
                  </a:lnTo>
                  <a:lnTo>
                    <a:pt x="421767" y="80060"/>
                  </a:lnTo>
                  <a:lnTo>
                    <a:pt x="422376" y="79425"/>
                  </a:lnTo>
                  <a:close/>
                </a:path>
                <a:path w="434340" h="81915">
                  <a:moveTo>
                    <a:pt x="423075" y="68072"/>
                  </a:moveTo>
                  <a:close/>
                </a:path>
                <a:path w="434340" h="81915">
                  <a:moveTo>
                    <a:pt x="423773" y="67741"/>
                  </a:moveTo>
                  <a:lnTo>
                    <a:pt x="423240" y="67983"/>
                  </a:lnTo>
                  <a:lnTo>
                    <a:pt x="423125" y="68910"/>
                  </a:lnTo>
                  <a:lnTo>
                    <a:pt x="423773" y="67741"/>
                  </a:lnTo>
                  <a:close/>
                </a:path>
                <a:path w="434340" h="81915">
                  <a:moveTo>
                    <a:pt x="425297" y="66344"/>
                  </a:moveTo>
                  <a:lnTo>
                    <a:pt x="424548" y="68478"/>
                  </a:lnTo>
                  <a:lnTo>
                    <a:pt x="425069" y="67843"/>
                  </a:lnTo>
                  <a:lnTo>
                    <a:pt x="425183" y="66979"/>
                  </a:lnTo>
                  <a:lnTo>
                    <a:pt x="425297" y="66344"/>
                  </a:lnTo>
                  <a:close/>
                </a:path>
                <a:path w="434340" h="81915">
                  <a:moveTo>
                    <a:pt x="427990" y="79235"/>
                  </a:moveTo>
                  <a:lnTo>
                    <a:pt x="427850" y="79260"/>
                  </a:lnTo>
                  <a:lnTo>
                    <a:pt x="427990" y="79235"/>
                  </a:lnTo>
                  <a:close/>
                </a:path>
                <a:path w="434340" h="81915">
                  <a:moveTo>
                    <a:pt x="428421" y="78778"/>
                  </a:moveTo>
                  <a:lnTo>
                    <a:pt x="428320" y="78905"/>
                  </a:lnTo>
                  <a:lnTo>
                    <a:pt x="428167" y="79082"/>
                  </a:lnTo>
                  <a:lnTo>
                    <a:pt x="428244" y="78663"/>
                  </a:lnTo>
                  <a:lnTo>
                    <a:pt x="428307" y="78257"/>
                  </a:lnTo>
                  <a:lnTo>
                    <a:pt x="428320" y="78003"/>
                  </a:lnTo>
                  <a:lnTo>
                    <a:pt x="428180" y="78727"/>
                  </a:lnTo>
                  <a:lnTo>
                    <a:pt x="428091" y="79082"/>
                  </a:lnTo>
                  <a:lnTo>
                    <a:pt x="428002" y="79235"/>
                  </a:lnTo>
                  <a:lnTo>
                    <a:pt x="428142" y="79121"/>
                  </a:lnTo>
                  <a:lnTo>
                    <a:pt x="428066" y="79629"/>
                  </a:lnTo>
                  <a:lnTo>
                    <a:pt x="428167" y="79476"/>
                  </a:lnTo>
                  <a:lnTo>
                    <a:pt x="428282" y="79171"/>
                  </a:lnTo>
                  <a:lnTo>
                    <a:pt x="428421" y="78778"/>
                  </a:lnTo>
                  <a:close/>
                </a:path>
                <a:path w="434340" h="81915">
                  <a:moveTo>
                    <a:pt x="429234" y="69646"/>
                  </a:moveTo>
                  <a:lnTo>
                    <a:pt x="429221" y="67233"/>
                  </a:lnTo>
                  <a:lnTo>
                    <a:pt x="428688" y="70916"/>
                  </a:lnTo>
                  <a:lnTo>
                    <a:pt x="428815" y="70916"/>
                  </a:lnTo>
                  <a:lnTo>
                    <a:pt x="428917" y="70027"/>
                  </a:lnTo>
                  <a:lnTo>
                    <a:pt x="429234" y="69646"/>
                  </a:lnTo>
                  <a:close/>
                </a:path>
                <a:path w="434340" h="81915">
                  <a:moveTo>
                    <a:pt x="429425" y="74853"/>
                  </a:moveTo>
                  <a:lnTo>
                    <a:pt x="429196" y="73329"/>
                  </a:lnTo>
                  <a:lnTo>
                    <a:pt x="429145" y="74599"/>
                  </a:lnTo>
                  <a:lnTo>
                    <a:pt x="429425" y="74853"/>
                  </a:lnTo>
                  <a:close/>
                </a:path>
                <a:path w="434340" h="81915">
                  <a:moveTo>
                    <a:pt x="429806" y="70154"/>
                  </a:moveTo>
                  <a:lnTo>
                    <a:pt x="428599" y="73583"/>
                  </a:lnTo>
                  <a:lnTo>
                    <a:pt x="428713" y="71805"/>
                  </a:lnTo>
                  <a:lnTo>
                    <a:pt x="428688" y="70916"/>
                  </a:lnTo>
                  <a:lnTo>
                    <a:pt x="428688" y="70281"/>
                  </a:lnTo>
                  <a:lnTo>
                    <a:pt x="428688" y="69646"/>
                  </a:lnTo>
                  <a:lnTo>
                    <a:pt x="428688" y="69011"/>
                  </a:lnTo>
                  <a:lnTo>
                    <a:pt x="428739" y="67894"/>
                  </a:lnTo>
                  <a:lnTo>
                    <a:pt x="428167" y="69011"/>
                  </a:lnTo>
                  <a:lnTo>
                    <a:pt x="428409" y="67983"/>
                  </a:lnTo>
                  <a:lnTo>
                    <a:pt x="428536" y="66471"/>
                  </a:lnTo>
                  <a:lnTo>
                    <a:pt x="428612" y="66141"/>
                  </a:lnTo>
                  <a:lnTo>
                    <a:pt x="428752" y="66598"/>
                  </a:lnTo>
                  <a:lnTo>
                    <a:pt x="428663" y="65963"/>
                  </a:lnTo>
                  <a:lnTo>
                    <a:pt x="428358" y="63931"/>
                  </a:lnTo>
                  <a:lnTo>
                    <a:pt x="426961" y="69646"/>
                  </a:lnTo>
                  <a:lnTo>
                    <a:pt x="427177" y="66344"/>
                  </a:lnTo>
                  <a:lnTo>
                    <a:pt x="427291" y="66090"/>
                  </a:lnTo>
                  <a:lnTo>
                    <a:pt x="426097" y="67221"/>
                  </a:lnTo>
                  <a:lnTo>
                    <a:pt x="426059" y="67602"/>
                  </a:lnTo>
                  <a:lnTo>
                    <a:pt x="426453" y="68580"/>
                  </a:lnTo>
                  <a:lnTo>
                    <a:pt x="426580" y="69392"/>
                  </a:lnTo>
                  <a:lnTo>
                    <a:pt x="425272" y="72694"/>
                  </a:lnTo>
                  <a:lnTo>
                    <a:pt x="425424" y="70789"/>
                  </a:lnTo>
                  <a:lnTo>
                    <a:pt x="425513" y="69773"/>
                  </a:lnTo>
                  <a:lnTo>
                    <a:pt x="425665" y="67995"/>
                  </a:lnTo>
                  <a:lnTo>
                    <a:pt x="425932" y="64820"/>
                  </a:lnTo>
                  <a:lnTo>
                    <a:pt x="425335" y="67995"/>
                  </a:lnTo>
                  <a:lnTo>
                    <a:pt x="425157" y="67741"/>
                  </a:lnTo>
                  <a:lnTo>
                    <a:pt x="424586" y="69773"/>
                  </a:lnTo>
                  <a:lnTo>
                    <a:pt x="424535" y="68503"/>
                  </a:lnTo>
                  <a:lnTo>
                    <a:pt x="424497" y="66725"/>
                  </a:lnTo>
                  <a:lnTo>
                    <a:pt x="422871" y="70789"/>
                  </a:lnTo>
                  <a:lnTo>
                    <a:pt x="422922" y="70408"/>
                  </a:lnTo>
                  <a:lnTo>
                    <a:pt x="422960" y="70154"/>
                  </a:lnTo>
                  <a:lnTo>
                    <a:pt x="423075" y="69265"/>
                  </a:lnTo>
                  <a:lnTo>
                    <a:pt x="423125" y="68910"/>
                  </a:lnTo>
                  <a:lnTo>
                    <a:pt x="422922" y="69265"/>
                  </a:lnTo>
                  <a:lnTo>
                    <a:pt x="423037" y="68376"/>
                  </a:lnTo>
                  <a:lnTo>
                    <a:pt x="422960" y="68122"/>
                  </a:lnTo>
                  <a:lnTo>
                    <a:pt x="423075" y="67995"/>
                  </a:lnTo>
                  <a:lnTo>
                    <a:pt x="423227" y="67995"/>
                  </a:lnTo>
                  <a:lnTo>
                    <a:pt x="423532" y="65836"/>
                  </a:lnTo>
                  <a:lnTo>
                    <a:pt x="423189" y="67221"/>
                  </a:lnTo>
                  <a:lnTo>
                    <a:pt x="423087" y="67602"/>
                  </a:lnTo>
                  <a:lnTo>
                    <a:pt x="423214" y="66979"/>
                  </a:lnTo>
                  <a:lnTo>
                    <a:pt x="423608" y="63931"/>
                  </a:lnTo>
                  <a:lnTo>
                    <a:pt x="422109" y="70154"/>
                  </a:lnTo>
                  <a:lnTo>
                    <a:pt x="422059" y="69011"/>
                  </a:lnTo>
                  <a:lnTo>
                    <a:pt x="422033" y="68503"/>
                  </a:lnTo>
                  <a:lnTo>
                    <a:pt x="422148" y="66852"/>
                  </a:lnTo>
                  <a:lnTo>
                    <a:pt x="422579" y="64820"/>
                  </a:lnTo>
                  <a:lnTo>
                    <a:pt x="422821" y="66344"/>
                  </a:lnTo>
                  <a:lnTo>
                    <a:pt x="422757" y="64820"/>
                  </a:lnTo>
                  <a:lnTo>
                    <a:pt x="422719" y="63804"/>
                  </a:lnTo>
                  <a:lnTo>
                    <a:pt x="421665" y="68503"/>
                  </a:lnTo>
                  <a:lnTo>
                    <a:pt x="421678" y="68249"/>
                  </a:lnTo>
                  <a:lnTo>
                    <a:pt x="421703" y="67360"/>
                  </a:lnTo>
                  <a:lnTo>
                    <a:pt x="421716" y="67233"/>
                  </a:lnTo>
                  <a:lnTo>
                    <a:pt x="421881" y="62661"/>
                  </a:lnTo>
                  <a:lnTo>
                    <a:pt x="421335" y="63423"/>
                  </a:lnTo>
                  <a:lnTo>
                    <a:pt x="420738" y="67233"/>
                  </a:lnTo>
                  <a:lnTo>
                    <a:pt x="420433" y="65963"/>
                  </a:lnTo>
                  <a:lnTo>
                    <a:pt x="420166" y="64820"/>
                  </a:lnTo>
                  <a:lnTo>
                    <a:pt x="419265" y="65963"/>
                  </a:lnTo>
                  <a:lnTo>
                    <a:pt x="419366" y="65455"/>
                  </a:lnTo>
                  <a:lnTo>
                    <a:pt x="419506" y="64693"/>
                  </a:lnTo>
                  <a:lnTo>
                    <a:pt x="418249" y="63804"/>
                  </a:lnTo>
                  <a:lnTo>
                    <a:pt x="417918" y="62661"/>
                  </a:lnTo>
                  <a:lnTo>
                    <a:pt x="417918" y="61645"/>
                  </a:lnTo>
                  <a:lnTo>
                    <a:pt x="417207" y="65455"/>
                  </a:lnTo>
                  <a:lnTo>
                    <a:pt x="417118" y="65328"/>
                  </a:lnTo>
                  <a:lnTo>
                    <a:pt x="416636" y="64566"/>
                  </a:lnTo>
                  <a:lnTo>
                    <a:pt x="416026" y="65328"/>
                  </a:lnTo>
                  <a:lnTo>
                    <a:pt x="416293" y="63677"/>
                  </a:lnTo>
                  <a:lnTo>
                    <a:pt x="416344" y="63296"/>
                  </a:lnTo>
                  <a:lnTo>
                    <a:pt x="416585" y="62306"/>
                  </a:lnTo>
                  <a:lnTo>
                    <a:pt x="417042" y="61137"/>
                  </a:lnTo>
                  <a:lnTo>
                    <a:pt x="416572" y="61137"/>
                  </a:lnTo>
                  <a:lnTo>
                    <a:pt x="416267" y="62280"/>
                  </a:lnTo>
                  <a:lnTo>
                    <a:pt x="416039" y="62915"/>
                  </a:lnTo>
                  <a:lnTo>
                    <a:pt x="415671" y="63296"/>
                  </a:lnTo>
                  <a:lnTo>
                    <a:pt x="416217" y="60502"/>
                  </a:lnTo>
                  <a:lnTo>
                    <a:pt x="415556" y="60629"/>
                  </a:lnTo>
                  <a:lnTo>
                    <a:pt x="414451" y="63677"/>
                  </a:lnTo>
                  <a:lnTo>
                    <a:pt x="413943" y="61645"/>
                  </a:lnTo>
                  <a:lnTo>
                    <a:pt x="413512" y="64312"/>
                  </a:lnTo>
                  <a:lnTo>
                    <a:pt x="413397" y="69265"/>
                  </a:lnTo>
                  <a:lnTo>
                    <a:pt x="412369" y="70789"/>
                  </a:lnTo>
                  <a:lnTo>
                    <a:pt x="412724" y="68072"/>
                  </a:lnTo>
                  <a:lnTo>
                    <a:pt x="412750" y="67487"/>
                  </a:lnTo>
                  <a:lnTo>
                    <a:pt x="412737" y="66725"/>
                  </a:lnTo>
                  <a:lnTo>
                    <a:pt x="412788" y="66344"/>
                  </a:lnTo>
                  <a:lnTo>
                    <a:pt x="412889" y="64693"/>
                  </a:lnTo>
                  <a:lnTo>
                    <a:pt x="412965" y="64185"/>
                  </a:lnTo>
                  <a:lnTo>
                    <a:pt x="412661" y="64693"/>
                  </a:lnTo>
                  <a:lnTo>
                    <a:pt x="412927" y="63042"/>
                  </a:lnTo>
                  <a:lnTo>
                    <a:pt x="413054" y="62915"/>
                  </a:lnTo>
                  <a:lnTo>
                    <a:pt x="413067" y="63931"/>
                  </a:lnTo>
                  <a:lnTo>
                    <a:pt x="413194" y="63423"/>
                  </a:lnTo>
                  <a:lnTo>
                    <a:pt x="413118" y="62915"/>
                  </a:lnTo>
                  <a:lnTo>
                    <a:pt x="412991" y="62585"/>
                  </a:lnTo>
                  <a:lnTo>
                    <a:pt x="412877" y="61899"/>
                  </a:lnTo>
                  <a:lnTo>
                    <a:pt x="412915" y="59994"/>
                  </a:lnTo>
                  <a:lnTo>
                    <a:pt x="412724" y="61391"/>
                  </a:lnTo>
                  <a:lnTo>
                    <a:pt x="412496" y="62661"/>
                  </a:lnTo>
                  <a:lnTo>
                    <a:pt x="412216" y="62915"/>
                  </a:lnTo>
                  <a:lnTo>
                    <a:pt x="411581" y="63042"/>
                  </a:lnTo>
                  <a:lnTo>
                    <a:pt x="411810" y="62280"/>
                  </a:lnTo>
                  <a:lnTo>
                    <a:pt x="412254" y="60756"/>
                  </a:lnTo>
                  <a:lnTo>
                    <a:pt x="412165" y="59359"/>
                  </a:lnTo>
                  <a:lnTo>
                    <a:pt x="411810" y="60756"/>
                  </a:lnTo>
                  <a:lnTo>
                    <a:pt x="411619" y="59232"/>
                  </a:lnTo>
                  <a:lnTo>
                    <a:pt x="411162" y="62280"/>
                  </a:lnTo>
                  <a:lnTo>
                    <a:pt x="410984" y="62153"/>
                  </a:lnTo>
                  <a:lnTo>
                    <a:pt x="411099" y="61264"/>
                  </a:lnTo>
                  <a:lnTo>
                    <a:pt x="411213" y="59994"/>
                  </a:lnTo>
                  <a:lnTo>
                    <a:pt x="410692" y="61264"/>
                  </a:lnTo>
                  <a:lnTo>
                    <a:pt x="409651" y="60121"/>
                  </a:lnTo>
                  <a:lnTo>
                    <a:pt x="409536" y="63360"/>
                  </a:lnTo>
                  <a:lnTo>
                    <a:pt x="409524" y="63703"/>
                  </a:lnTo>
                  <a:lnTo>
                    <a:pt x="409536" y="63563"/>
                  </a:lnTo>
                  <a:lnTo>
                    <a:pt x="409536" y="63779"/>
                  </a:lnTo>
                  <a:lnTo>
                    <a:pt x="408025" y="66725"/>
                  </a:lnTo>
                  <a:lnTo>
                    <a:pt x="408012" y="66598"/>
                  </a:lnTo>
                  <a:lnTo>
                    <a:pt x="408000" y="66471"/>
                  </a:lnTo>
                  <a:lnTo>
                    <a:pt x="407860" y="64820"/>
                  </a:lnTo>
                  <a:lnTo>
                    <a:pt x="407822" y="64439"/>
                  </a:lnTo>
                  <a:lnTo>
                    <a:pt x="407695" y="62915"/>
                  </a:lnTo>
                  <a:lnTo>
                    <a:pt x="407593" y="61772"/>
                  </a:lnTo>
                  <a:lnTo>
                    <a:pt x="406361" y="62915"/>
                  </a:lnTo>
                  <a:lnTo>
                    <a:pt x="406501" y="61899"/>
                  </a:lnTo>
                  <a:lnTo>
                    <a:pt x="405714" y="62915"/>
                  </a:lnTo>
                  <a:lnTo>
                    <a:pt x="405015" y="62280"/>
                  </a:lnTo>
                  <a:lnTo>
                    <a:pt x="404253" y="64439"/>
                  </a:lnTo>
                  <a:lnTo>
                    <a:pt x="404075" y="64439"/>
                  </a:lnTo>
                  <a:lnTo>
                    <a:pt x="404075" y="63931"/>
                  </a:lnTo>
                  <a:lnTo>
                    <a:pt x="404088" y="63169"/>
                  </a:lnTo>
                  <a:lnTo>
                    <a:pt x="404202" y="62026"/>
                  </a:lnTo>
                  <a:lnTo>
                    <a:pt x="404342" y="61391"/>
                  </a:lnTo>
                  <a:lnTo>
                    <a:pt x="403758" y="62026"/>
                  </a:lnTo>
                  <a:lnTo>
                    <a:pt x="403542" y="63169"/>
                  </a:lnTo>
                  <a:lnTo>
                    <a:pt x="403440" y="62788"/>
                  </a:lnTo>
                  <a:lnTo>
                    <a:pt x="403199" y="61772"/>
                  </a:lnTo>
                  <a:lnTo>
                    <a:pt x="403263" y="61010"/>
                  </a:lnTo>
                  <a:lnTo>
                    <a:pt x="403606" y="60248"/>
                  </a:lnTo>
                  <a:lnTo>
                    <a:pt x="403567" y="59994"/>
                  </a:lnTo>
                  <a:lnTo>
                    <a:pt x="403555" y="59740"/>
                  </a:lnTo>
                  <a:lnTo>
                    <a:pt x="403352" y="59359"/>
                  </a:lnTo>
                  <a:lnTo>
                    <a:pt x="403377" y="57581"/>
                  </a:lnTo>
                  <a:lnTo>
                    <a:pt x="402310" y="60248"/>
                  </a:lnTo>
                  <a:lnTo>
                    <a:pt x="402386" y="59867"/>
                  </a:lnTo>
                  <a:lnTo>
                    <a:pt x="402856" y="57797"/>
                  </a:lnTo>
                  <a:lnTo>
                    <a:pt x="402805" y="57454"/>
                  </a:lnTo>
                  <a:lnTo>
                    <a:pt x="402310" y="56819"/>
                  </a:lnTo>
                  <a:lnTo>
                    <a:pt x="402043" y="57327"/>
                  </a:lnTo>
                  <a:lnTo>
                    <a:pt x="401955" y="58089"/>
                  </a:lnTo>
                  <a:lnTo>
                    <a:pt x="402069" y="59486"/>
                  </a:lnTo>
                  <a:lnTo>
                    <a:pt x="401688" y="59867"/>
                  </a:lnTo>
                  <a:lnTo>
                    <a:pt x="401167" y="59359"/>
                  </a:lnTo>
                  <a:lnTo>
                    <a:pt x="401764" y="56184"/>
                  </a:lnTo>
                  <a:lnTo>
                    <a:pt x="401637" y="54787"/>
                  </a:lnTo>
                  <a:lnTo>
                    <a:pt x="401129" y="51485"/>
                  </a:lnTo>
                  <a:lnTo>
                    <a:pt x="398526" y="62788"/>
                  </a:lnTo>
                  <a:lnTo>
                    <a:pt x="398526" y="60121"/>
                  </a:lnTo>
                  <a:lnTo>
                    <a:pt x="398526" y="59169"/>
                  </a:lnTo>
                  <a:lnTo>
                    <a:pt x="398297" y="60121"/>
                  </a:lnTo>
                  <a:lnTo>
                    <a:pt x="397776" y="59613"/>
                  </a:lnTo>
                  <a:lnTo>
                    <a:pt x="397789" y="59486"/>
                  </a:lnTo>
                  <a:lnTo>
                    <a:pt x="397852" y="54533"/>
                  </a:lnTo>
                  <a:lnTo>
                    <a:pt x="397675" y="54533"/>
                  </a:lnTo>
                  <a:lnTo>
                    <a:pt x="397129" y="52501"/>
                  </a:lnTo>
                  <a:lnTo>
                    <a:pt x="396227" y="59486"/>
                  </a:lnTo>
                  <a:lnTo>
                    <a:pt x="395566" y="58089"/>
                  </a:lnTo>
                  <a:lnTo>
                    <a:pt x="395427" y="59994"/>
                  </a:lnTo>
                  <a:lnTo>
                    <a:pt x="395185" y="62280"/>
                  </a:lnTo>
                  <a:lnTo>
                    <a:pt x="395071" y="62661"/>
                  </a:lnTo>
                  <a:lnTo>
                    <a:pt x="394373" y="63677"/>
                  </a:lnTo>
                  <a:lnTo>
                    <a:pt x="393992" y="63296"/>
                  </a:lnTo>
                  <a:lnTo>
                    <a:pt x="393852" y="63169"/>
                  </a:lnTo>
                  <a:lnTo>
                    <a:pt x="394055" y="61264"/>
                  </a:lnTo>
                  <a:lnTo>
                    <a:pt x="394157" y="60375"/>
                  </a:lnTo>
                  <a:lnTo>
                    <a:pt x="394208" y="59867"/>
                  </a:lnTo>
                  <a:lnTo>
                    <a:pt x="394335" y="58699"/>
                  </a:lnTo>
                  <a:lnTo>
                    <a:pt x="394436" y="58216"/>
                  </a:lnTo>
                  <a:lnTo>
                    <a:pt x="394868" y="57454"/>
                  </a:lnTo>
                  <a:lnTo>
                    <a:pt x="395033" y="57327"/>
                  </a:lnTo>
                  <a:lnTo>
                    <a:pt x="394970" y="58140"/>
                  </a:lnTo>
                  <a:lnTo>
                    <a:pt x="394843" y="58331"/>
                  </a:lnTo>
                  <a:lnTo>
                    <a:pt x="394716" y="58534"/>
                  </a:lnTo>
                  <a:lnTo>
                    <a:pt x="394703" y="58839"/>
                  </a:lnTo>
                  <a:lnTo>
                    <a:pt x="394830" y="58775"/>
                  </a:lnTo>
                  <a:lnTo>
                    <a:pt x="394931" y="58432"/>
                  </a:lnTo>
                  <a:lnTo>
                    <a:pt x="394970" y="58204"/>
                  </a:lnTo>
                  <a:lnTo>
                    <a:pt x="395224" y="57708"/>
                  </a:lnTo>
                  <a:lnTo>
                    <a:pt x="395541" y="57327"/>
                  </a:lnTo>
                  <a:lnTo>
                    <a:pt x="395541" y="57200"/>
                  </a:lnTo>
                  <a:lnTo>
                    <a:pt x="395528" y="57073"/>
                  </a:lnTo>
                  <a:lnTo>
                    <a:pt x="395503" y="55930"/>
                  </a:lnTo>
                  <a:lnTo>
                    <a:pt x="395262" y="57073"/>
                  </a:lnTo>
                  <a:lnTo>
                    <a:pt x="395211" y="56565"/>
                  </a:lnTo>
                  <a:lnTo>
                    <a:pt x="395135" y="55803"/>
                  </a:lnTo>
                  <a:lnTo>
                    <a:pt x="394347" y="55803"/>
                  </a:lnTo>
                  <a:lnTo>
                    <a:pt x="394436" y="56184"/>
                  </a:lnTo>
                  <a:lnTo>
                    <a:pt x="394360" y="55930"/>
                  </a:lnTo>
                  <a:lnTo>
                    <a:pt x="394042" y="54660"/>
                  </a:lnTo>
                  <a:lnTo>
                    <a:pt x="393382" y="56311"/>
                  </a:lnTo>
                  <a:lnTo>
                    <a:pt x="392772" y="55041"/>
                  </a:lnTo>
                  <a:lnTo>
                    <a:pt x="392722" y="57200"/>
                  </a:lnTo>
                  <a:lnTo>
                    <a:pt x="391693" y="55448"/>
                  </a:lnTo>
                  <a:lnTo>
                    <a:pt x="391795" y="59359"/>
                  </a:lnTo>
                  <a:lnTo>
                    <a:pt x="390944" y="59867"/>
                  </a:lnTo>
                  <a:lnTo>
                    <a:pt x="390817" y="58470"/>
                  </a:lnTo>
                  <a:lnTo>
                    <a:pt x="390804" y="58343"/>
                  </a:lnTo>
                  <a:lnTo>
                    <a:pt x="390906" y="57581"/>
                  </a:lnTo>
                  <a:lnTo>
                    <a:pt x="391045" y="57200"/>
                  </a:lnTo>
                  <a:lnTo>
                    <a:pt x="391185" y="56819"/>
                  </a:lnTo>
                  <a:lnTo>
                    <a:pt x="391680" y="55460"/>
                  </a:lnTo>
                  <a:lnTo>
                    <a:pt x="390728" y="56819"/>
                  </a:lnTo>
                  <a:lnTo>
                    <a:pt x="390486" y="55778"/>
                  </a:lnTo>
                  <a:lnTo>
                    <a:pt x="390601" y="55041"/>
                  </a:lnTo>
                  <a:lnTo>
                    <a:pt x="390639" y="54914"/>
                  </a:lnTo>
                  <a:lnTo>
                    <a:pt x="391401" y="52628"/>
                  </a:lnTo>
                  <a:lnTo>
                    <a:pt x="390372" y="54914"/>
                  </a:lnTo>
                  <a:lnTo>
                    <a:pt x="390321" y="52374"/>
                  </a:lnTo>
                  <a:lnTo>
                    <a:pt x="390194" y="50723"/>
                  </a:lnTo>
                  <a:lnTo>
                    <a:pt x="389940" y="50342"/>
                  </a:lnTo>
                  <a:lnTo>
                    <a:pt x="390156" y="49961"/>
                  </a:lnTo>
                  <a:lnTo>
                    <a:pt x="390436" y="49453"/>
                  </a:lnTo>
                  <a:lnTo>
                    <a:pt x="390144" y="49961"/>
                  </a:lnTo>
                  <a:lnTo>
                    <a:pt x="389788" y="49961"/>
                  </a:lnTo>
                  <a:lnTo>
                    <a:pt x="389661" y="52374"/>
                  </a:lnTo>
                  <a:lnTo>
                    <a:pt x="389496" y="51993"/>
                  </a:lnTo>
                  <a:lnTo>
                    <a:pt x="389305" y="51866"/>
                  </a:lnTo>
                  <a:lnTo>
                    <a:pt x="389458" y="50850"/>
                  </a:lnTo>
                  <a:lnTo>
                    <a:pt x="389153" y="51993"/>
                  </a:lnTo>
                  <a:lnTo>
                    <a:pt x="389039" y="55168"/>
                  </a:lnTo>
                  <a:lnTo>
                    <a:pt x="388340" y="57200"/>
                  </a:lnTo>
                  <a:lnTo>
                    <a:pt x="388239" y="56095"/>
                  </a:lnTo>
                  <a:lnTo>
                    <a:pt x="387273" y="58343"/>
                  </a:lnTo>
                  <a:lnTo>
                    <a:pt x="387502" y="56184"/>
                  </a:lnTo>
                  <a:lnTo>
                    <a:pt x="387616" y="55168"/>
                  </a:lnTo>
                  <a:lnTo>
                    <a:pt x="388188" y="56019"/>
                  </a:lnTo>
                  <a:lnTo>
                    <a:pt x="388289" y="56184"/>
                  </a:lnTo>
                  <a:lnTo>
                    <a:pt x="388378" y="56311"/>
                  </a:lnTo>
                  <a:lnTo>
                    <a:pt x="388340" y="55930"/>
                  </a:lnTo>
                  <a:lnTo>
                    <a:pt x="388162" y="54025"/>
                  </a:lnTo>
                  <a:lnTo>
                    <a:pt x="387946" y="51866"/>
                  </a:lnTo>
                  <a:lnTo>
                    <a:pt x="388366" y="51612"/>
                  </a:lnTo>
                  <a:lnTo>
                    <a:pt x="388277" y="49326"/>
                  </a:lnTo>
                  <a:lnTo>
                    <a:pt x="387959" y="47421"/>
                  </a:lnTo>
                  <a:lnTo>
                    <a:pt x="387565" y="54025"/>
                  </a:lnTo>
                  <a:lnTo>
                    <a:pt x="386664" y="53898"/>
                  </a:lnTo>
                  <a:lnTo>
                    <a:pt x="386905" y="52628"/>
                  </a:lnTo>
                  <a:lnTo>
                    <a:pt x="386969" y="51269"/>
                  </a:lnTo>
                  <a:lnTo>
                    <a:pt x="386562" y="53390"/>
                  </a:lnTo>
                  <a:lnTo>
                    <a:pt x="386435" y="53898"/>
                  </a:lnTo>
                  <a:lnTo>
                    <a:pt x="385965" y="55168"/>
                  </a:lnTo>
                  <a:lnTo>
                    <a:pt x="385572" y="53644"/>
                  </a:lnTo>
                  <a:lnTo>
                    <a:pt x="385191" y="56184"/>
                  </a:lnTo>
                  <a:lnTo>
                    <a:pt x="384911" y="55930"/>
                  </a:lnTo>
                  <a:lnTo>
                    <a:pt x="385038" y="56311"/>
                  </a:lnTo>
                  <a:lnTo>
                    <a:pt x="385127" y="56896"/>
                  </a:lnTo>
                  <a:lnTo>
                    <a:pt x="384810" y="58470"/>
                  </a:lnTo>
                  <a:lnTo>
                    <a:pt x="384543" y="58216"/>
                  </a:lnTo>
                  <a:lnTo>
                    <a:pt x="384098" y="58699"/>
                  </a:lnTo>
                  <a:lnTo>
                    <a:pt x="383641" y="60375"/>
                  </a:lnTo>
                  <a:lnTo>
                    <a:pt x="383679" y="59232"/>
                  </a:lnTo>
                  <a:lnTo>
                    <a:pt x="383832" y="55803"/>
                  </a:lnTo>
                  <a:lnTo>
                    <a:pt x="383933" y="53644"/>
                  </a:lnTo>
                  <a:lnTo>
                    <a:pt x="383019" y="55803"/>
                  </a:lnTo>
                  <a:lnTo>
                    <a:pt x="382981" y="55422"/>
                  </a:lnTo>
                  <a:lnTo>
                    <a:pt x="383095" y="53568"/>
                  </a:lnTo>
                  <a:lnTo>
                    <a:pt x="383146" y="53390"/>
                  </a:lnTo>
                  <a:lnTo>
                    <a:pt x="383374" y="52501"/>
                  </a:lnTo>
                  <a:lnTo>
                    <a:pt x="383286" y="51358"/>
                  </a:lnTo>
                  <a:lnTo>
                    <a:pt x="382409" y="53467"/>
                  </a:lnTo>
                  <a:lnTo>
                    <a:pt x="381241" y="56819"/>
                  </a:lnTo>
                  <a:lnTo>
                    <a:pt x="381444" y="56896"/>
                  </a:lnTo>
                  <a:lnTo>
                    <a:pt x="381609" y="56896"/>
                  </a:lnTo>
                  <a:lnTo>
                    <a:pt x="381749" y="56896"/>
                  </a:lnTo>
                  <a:lnTo>
                    <a:pt x="381749" y="56565"/>
                  </a:lnTo>
                  <a:lnTo>
                    <a:pt x="381698" y="56692"/>
                  </a:lnTo>
                  <a:lnTo>
                    <a:pt x="381736" y="55549"/>
                  </a:lnTo>
                  <a:lnTo>
                    <a:pt x="381749" y="56565"/>
                  </a:lnTo>
                  <a:lnTo>
                    <a:pt x="382155" y="55549"/>
                  </a:lnTo>
                  <a:lnTo>
                    <a:pt x="382206" y="55422"/>
                  </a:lnTo>
                  <a:lnTo>
                    <a:pt x="382333" y="55930"/>
                  </a:lnTo>
                  <a:lnTo>
                    <a:pt x="381863" y="57454"/>
                  </a:lnTo>
                  <a:lnTo>
                    <a:pt x="381762" y="59232"/>
                  </a:lnTo>
                  <a:lnTo>
                    <a:pt x="381736" y="57835"/>
                  </a:lnTo>
                  <a:lnTo>
                    <a:pt x="381749" y="56946"/>
                  </a:lnTo>
                  <a:lnTo>
                    <a:pt x="381596" y="56946"/>
                  </a:lnTo>
                  <a:lnTo>
                    <a:pt x="381431" y="56946"/>
                  </a:lnTo>
                  <a:lnTo>
                    <a:pt x="380492" y="61264"/>
                  </a:lnTo>
                  <a:lnTo>
                    <a:pt x="380466" y="61010"/>
                  </a:lnTo>
                  <a:lnTo>
                    <a:pt x="380441" y="60756"/>
                  </a:lnTo>
                  <a:lnTo>
                    <a:pt x="380365" y="59994"/>
                  </a:lnTo>
                  <a:lnTo>
                    <a:pt x="380352" y="59867"/>
                  </a:lnTo>
                  <a:lnTo>
                    <a:pt x="380250" y="58851"/>
                  </a:lnTo>
                  <a:lnTo>
                    <a:pt x="380428" y="57327"/>
                  </a:lnTo>
                  <a:lnTo>
                    <a:pt x="380657" y="55549"/>
                  </a:lnTo>
                  <a:lnTo>
                    <a:pt x="381012" y="52882"/>
                  </a:lnTo>
                  <a:lnTo>
                    <a:pt x="380885" y="51739"/>
                  </a:lnTo>
                  <a:lnTo>
                    <a:pt x="380530" y="49707"/>
                  </a:lnTo>
                  <a:lnTo>
                    <a:pt x="379095" y="55549"/>
                  </a:lnTo>
                  <a:lnTo>
                    <a:pt x="378155" y="53898"/>
                  </a:lnTo>
                  <a:lnTo>
                    <a:pt x="378193" y="54025"/>
                  </a:lnTo>
                  <a:lnTo>
                    <a:pt x="378294" y="55422"/>
                  </a:lnTo>
                  <a:lnTo>
                    <a:pt x="377926" y="57327"/>
                  </a:lnTo>
                  <a:lnTo>
                    <a:pt x="377774" y="56184"/>
                  </a:lnTo>
                  <a:lnTo>
                    <a:pt x="377647" y="55168"/>
                  </a:lnTo>
                  <a:lnTo>
                    <a:pt x="377151" y="56184"/>
                  </a:lnTo>
                  <a:lnTo>
                    <a:pt x="377190" y="55930"/>
                  </a:lnTo>
                  <a:lnTo>
                    <a:pt x="377405" y="54406"/>
                  </a:lnTo>
                  <a:lnTo>
                    <a:pt x="377329" y="53517"/>
                  </a:lnTo>
                  <a:lnTo>
                    <a:pt x="377317" y="51993"/>
                  </a:lnTo>
                  <a:lnTo>
                    <a:pt x="377139" y="53517"/>
                  </a:lnTo>
                  <a:lnTo>
                    <a:pt x="376504" y="51739"/>
                  </a:lnTo>
                  <a:lnTo>
                    <a:pt x="375881" y="55930"/>
                  </a:lnTo>
                  <a:lnTo>
                    <a:pt x="375716" y="53136"/>
                  </a:lnTo>
                  <a:lnTo>
                    <a:pt x="374942" y="51866"/>
                  </a:lnTo>
                  <a:lnTo>
                    <a:pt x="373951" y="58851"/>
                  </a:lnTo>
                  <a:lnTo>
                    <a:pt x="373265" y="58089"/>
                  </a:lnTo>
                  <a:lnTo>
                    <a:pt x="373278" y="57454"/>
                  </a:lnTo>
                  <a:lnTo>
                    <a:pt x="373545" y="56438"/>
                  </a:lnTo>
                  <a:lnTo>
                    <a:pt x="373646" y="56019"/>
                  </a:lnTo>
                  <a:lnTo>
                    <a:pt x="373532" y="54660"/>
                  </a:lnTo>
                  <a:lnTo>
                    <a:pt x="373608" y="54025"/>
                  </a:lnTo>
                  <a:lnTo>
                    <a:pt x="373735" y="53771"/>
                  </a:lnTo>
                  <a:lnTo>
                    <a:pt x="374269" y="52755"/>
                  </a:lnTo>
                  <a:lnTo>
                    <a:pt x="373976" y="52755"/>
                  </a:lnTo>
                  <a:lnTo>
                    <a:pt x="373761" y="52374"/>
                  </a:lnTo>
                  <a:lnTo>
                    <a:pt x="373583" y="53771"/>
                  </a:lnTo>
                  <a:lnTo>
                    <a:pt x="373557" y="52501"/>
                  </a:lnTo>
                  <a:lnTo>
                    <a:pt x="372427" y="56438"/>
                  </a:lnTo>
                  <a:lnTo>
                    <a:pt x="372389" y="54406"/>
                  </a:lnTo>
                  <a:lnTo>
                    <a:pt x="372224" y="55041"/>
                  </a:lnTo>
                  <a:lnTo>
                    <a:pt x="372110" y="55676"/>
                  </a:lnTo>
                  <a:lnTo>
                    <a:pt x="371856" y="57454"/>
                  </a:lnTo>
                  <a:lnTo>
                    <a:pt x="371538" y="57200"/>
                  </a:lnTo>
                  <a:lnTo>
                    <a:pt x="371081" y="57518"/>
                  </a:lnTo>
                  <a:lnTo>
                    <a:pt x="370992" y="59867"/>
                  </a:lnTo>
                  <a:lnTo>
                    <a:pt x="370878" y="53390"/>
                  </a:lnTo>
                  <a:lnTo>
                    <a:pt x="368427" y="59994"/>
                  </a:lnTo>
                  <a:lnTo>
                    <a:pt x="368338" y="55676"/>
                  </a:lnTo>
                  <a:lnTo>
                    <a:pt x="368312" y="54406"/>
                  </a:lnTo>
                  <a:lnTo>
                    <a:pt x="367576" y="55041"/>
                  </a:lnTo>
                  <a:lnTo>
                    <a:pt x="366725" y="55549"/>
                  </a:lnTo>
                  <a:lnTo>
                    <a:pt x="366128" y="55676"/>
                  </a:lnTo>
                  <a:lnTo>
                    <a:pt x="366255" y="54660"/>
                  </a:lnTo>
                  <a:lnTo>
                    <a:pt x="365760" y="52882"/>
                  </a:lnTo>
                  <a:lnTo>
                    <a:pt x="365150" y="60756"/>
                  </a:lnTo>
                  <a:lnTo>
                    <a:pt x="365112" y="60629"/>
                  </a:lnTo>
                  <a:lnTo>
                    <a:pt x="364998" y="60248"/>
                  </a:lnTo>
                  <a:lnTo>
                    <a:pt x="364591" y="58851"/>
                  </a:lnTo>
                  <a:lnTo>
                    <a:pt x="364464" y="57708"/>
                  </a:lnTo>
                  <a:lnTo>
                    <a:pt x="364439" y="56184"/>
                  </a:lnTo>
                  <a:lnTo>
                    <a:pt x="364413" y="55168"/>
                  </a:lnTo>
                  <a:lnTo>
                    <a:pt x="365175" y="56819"/>
                  </a:lnTo>
                  <a:lnTo>
                    <a:pt x="365048" y="55549"/>
                  </a:lnTo>
                  <a:lnTo>
                    <a:pt x="365061" y="55168"/>
                  </a:lnTo>
                  <a:lnTo>
                    <a:pt x="365721" y="48691"/>
                  </a:lnTo>
                  <a:lnTo>
                    <a:pt x="363829" y="56184"/>
                  </a:lnTo>
                  <a:lnTo>
                    <a:pt x="363766" y="54279"/>
                  </a:lnTo>
                  <a:lnTo>
                    <a:pt x="363677" y="49453"/>
                  </a:lnTo>
                  <a:lnTo>
                    <a:pt x="362432" y="54279"/>
                  </a:lnTo>
                  <a:lnTo>
                    <a:pt x="361721" y="53644"/>
                  </a:lnTo>
                  <a:lnTo>
                    <a:pt x="361848" y="52628"/>
                  </a:lnTo>
                  <a:lnTo>
                    <a:pt x="360997" y="55778"/>
                  </a:lnTo>
                  <a:lnTo>
                    <a:pt x="360883" y="56095"/>
                  </a:lnTo>
                  <a:lnTo>
                    <a:pt x="359308" y="57581"/>
                  </a:lnTo>
                  <a:lnTo>
                    <a:pt x="359219" y="58216"/>
                  </a:lnTo>
                  <a:lnTo>
                    <a:pt x="358470" y="58851"/>
                  </a:lnTo>
                  <a:lnTo>
                    <a:pt x="358368" y="57200"/>
                  </a:lnTo>
                  <a:lnTo>
                    <a:pt x="358127" y="56184"/>
                  </a:lnTo>
                  <a:lnTo>
                    <a:pt x="358152" y="55422"/>
                  </a:lnTo>
                  <a:lnTo>
                    <a:pt x="358355" y="53263"/>
                  </a:lnTo>
                  <a:lnTo>
                    <a:pt x="359003" y="53136"/>
                  </a:lnTo>
                  <a:lnTo>
                    <a:pt x="359105" y="49453"/>
                  </a:lnTo>
                  <a:lnTo>
                    <a:pt x="358165" y="53136"/>
                  </a:lnTo>
                  <a:lnTo>
                    <a:pt x="357974" y="52628"/>
                  </a:lnTo>
                  <a:lnTo>
                    <a:pt x="358101" y="51231"/>
                  </a:lnTo>
                  <a:lnTo>
                    <a:pt x="358152" y="50850"/>
                  </a:lnTo>
                  <a:lnTo>
                    <a:pt x="357136" y="51358"/>
                  </a:lnTo>
                  <a:lnTo>
                    <a:pt x="356654" y="55422"/>
                  </a:lnTo>
                  <a:lnTo>
                    <a:pt x="355663" y="55041"/>
                  </a:lnTo>
                  <a:lnTo>
                    <a:pt x="355625" y="56184"/>
                  </a:lnTo>
                  <a:lnTo>
                    <a:pt x="354609" y="60248"/>
                  </a:lnTo>
                  <a:lnTo>
                    <a:pt x="354672" y="59740"/>
                  </a:lnTo>
                  <a:lnTo>
                    <a:pt x="354761" y="59105"/>
                  </a:lnTo>
                  <a:lnTo>
                    <a:pt x="354799" y="58724"/>
                  </a:lnTo>
                  <a:lnTo>
                    <a:pt x="355003" y="57200"/>
                  </a:lnTo>
                  <a:lnTo>
                    <a:pt x="355041" y="56819"/>
                  </a:lnTo>
                  <a:lnTo>
                    <a:pt x="355422" y="53898"/>
                  </a:lnTo>
                  <a:lnTo>
                    <a:pt x="354520" y="56819"/>
                  </a:lnTo>
                  <a:lnTo>
                    <a:pt x="354812" y="52755"/>
                  </a:lnTo>
                  <a:lnTo>
                    <a:pt x="354330" y="53644"/>
                  </a:lnTo>
                  <a:lnTo>
                    <a:pt x="353072" y="56565"/>
                  </a:lnTo>
                  <a:lnTo>
                    <a:pt x="352323" y="57200"/>
                  </a:lnTo>
                  <a:lnTo>
                    <a:pt x="352679" y="55778"/>
                  </a:lnTo>
                  <a:lnTo>
                    <a:pt x="351967" y="57200"/>
                  </a:lnTo>
                  <a:lnTo>
                    <a:pt x="351243" y="56946"/>
                  </a:lnTo>
                  <a:lnTo>
                    <a:pt x="351332" y="56184"/>
                  </a:lnTo>
                  <a:lnTo>
                    <a:pt x="351523" y="54787"/>
                  </a:lnTo>
                  <a:lnTo>
                    <a:pt x="352259" y="49072"/>
                  </a:lnTo>
                  <a:lnTo>
                    <a:pt x="349567" y="54787"/>
                  </a:lnTo>
                  <a:lnTo>
                    <a:pt x="349580" y="54152"/>
                  </a:lnTo>
                  <a:lnTo>
                    <a:pt x="349592" y="53517"/>
                  </a:lnTo>
                  <a:lnTo>
                    <a:pt x="349643" y="51358"/>
                  </a:lnTo>
                  <a:lnTo>
                    <a:pt x="349707" y="48564"/>
                  </a:lnTo>
                  <a:lnTo>
                    <a:pt x="348081" y="51358"/>
                  </a:lnTo>
                  <a:lnTo>
                    <a:pt x="347268" y="47040"/>
                  </a:lnTo>
                  <a:lnTo>
                    <a:pt x="345706" y="47294"/>
                  </a:lnTo>
                  <a:lnTo>
                    <a:pt x="345579" y="53517"/>
                  </a:lnTo>
                  <a:lnTo>
                    <a:pt x="345249" y="47421"/>
                  </a:lnTo>
                  <a:lnTo>
                    <a:pt x="345147" y="48450"/>
                  </a:lnTo>
                  <a:lnTo>
                    <a:pt x="344881" y="47307"/>
                  </a:lnTo>
                  <a:lnTo>
                    <a:pt x="345059" y="49504"/>
                  </a:lnTo>
                  <a:lnTo>
                    <a:pt x="344665" y="53898"/>
                  </a:lnTo>
                  <a:lnTo>
                    <a:pt x="344271" y="54152"/>
                  </a:lnTo>
                  <a:lnTo>
                    <a:pt x="344157" y="53568"/>
                  </a:lnTo>
                  <a:lnTo>
                    <a:pt x="344208" y="52412"/>
                  </a:lnTo>
                  <a:lnTo>
                    <a:pt x="344995" y="50025"/>
                  </a:lnTo>
                  <a:lnTo>
                    <a:pt x="343725" y="50584"/>
                  </a:lnTo>
                  <a:lnTo>
                    <a:pt x="344119" y="53365"/>
                  </a:lnTo>
                  <a:lnTo>
                    <a:pt x="343877" y="51993"/>
                  </a:lnTo>
                  <a:lnTo>
                    <a:pt x="343814" y="51612"/>
                  </a:lnTo>
                  <a:lnTo>
                    <a:pt x="343738" y="51104"/>
                  </a:lnTo>
                  <a:lnTo>
                    <a:pt x="343522" y="49834"/>
                  </a:lnTo>
                  <a:lnTo>
                    <a:pt x="343433" y="47802"/>
                  </a:lnTo>
                  <a:lnTo>
                    <a:pt x="343979" y="48310"/>
                  </a:lnTo>
                  <a:lnTo>
                    <a:pt x="344030" y="47802"/>
                  </a:lnTo>
                  <a:lnTo>
                    <a:pt x="344093" y="46913"/>
                  </a:lnTo>
                  <a:lnTo>
                    <a:pt x="343369" y="46405"/>
                  </a:lnTo>
                  <a:lnTo>
                    <a:pt x="343611" y="45643"/>
                  </a:lnTo>
                  <a:lnTo>
                    <a:pt x="343979" y="44500"/>
                  </a:lnTo>
                  <a:lnTo>
                    <a:pt x="343865" y="43230"/>
                  </a:lnTo>
                  <a:lnTo>
                    <a:pt x="343725" y="42468"/>
                  </a:lnTo>
                  <a:lnTo>
                    <a:pt x="343636" y="43865"/>
                  </a:lnTo>
                  <a:lnTo>
                    <a:pt x="343522" y="44881"/>
                  </a:lnTo>
                  <a:lnTo>
                    <a:pt x="343115" y="45643"/>
                  </a:lnTo>
                  <a:lnTo>
                    <a:pt x="342773" y="44754"/>
                  </a:lnTo>
                  <a:lnTo>
                    <a:pt x="342849" y="45516"/>
                  </a:lnTo>
                  <a:lnTo>
                    <a:pt x="342976" y="48056"/>
                  </a:lnTo>
                  <a:lnTo>
                    <a:pt x="341642" y="51104"/>
                  </a:lnTo>
                  <a:lnTo>
                    <a:pt x="341668" y="50977"/>
                  </a:lnTo>
                  <a:lnTo>
                    <a:pt x="341706" y="50596"/>
                  </a:lnTo>
                  <a:lnTo>
                    <a:pt x="341972" y="48437"/>
                  </a:lnTo>
                  <a:lnTo>
                    <a:pt x="342328" y="45516"/>
                  </a:lnTo>
                  <a:lnTo>
                    <a:pt x="342709" y="42341"/>
                  </a:lnTo>
                  <a:lnTo>
                    <a:pt x="341274" y="45516"/>
                  </a:lnTo>
                  <a:lnTo>
                    <a:pt x="341490" y="44754"/>
                  </a:lnTo>
                  <a:lnTo>
                    <a:pt x="341820" y="43611"/>
                  </a:lnTo>
                  <a:lnTo>
                    <a:pt x="341147" y="44754"/>
                  </a:lnTo>
                  <a:lnTo>
                    <a:pt x="339763" y="43357"/>
                  </a:lnTo>
                  <a:lnTo>
                    <a:pt x="338696" y="48437"/>
                  </a:lnTo>
                  <a:lnTo>
                    <a:pt x="338810" y="45770"/>
                  </a:lnTo>
                  <a:lnTo>
                    <a:pt x="339013" y="45516"/>
                  </a:lnTo>
                  <a:lnTo>
                    <a:pt x="337756" y="44627"/>
                  </a:lnTo>
                  <a:lnTo>
                    <a:pt x="335495" y="50596"/>
                  </a:lnTo>
                  <a:lnTo>
                    <a:pt x="335457" y="50469"/>
                  </a:lnTo>
                  <a:lnTo>
                    <a:pt x="335064" y="48691"/>
                  </a:lnTo>
                  <a:lnTo>
                    <a:pt x="334835" y="47675"/>
                  </a:lnTo>
                  <a:lnTo>
                    <a:pt x="334962" y="46316"/>
                  </a:lnTo>
                  <a:lnTo>
                    <a:pt x="335026" y="45897"/>
                  </a:lnTo>
                  <a:lnTo>
                    <a:pt x="334746" y="46266"/>
                  </a:lnTo>
                  <a:lnTo>
                    <a:pt x="334302" y="48691"/>
                  </a:lnTo>
                  <a:lnTo>
                    <a:pt x="334251" y="48183"/>
                  </a:lnTo>
                  <a:lnTo>
                    <a:pt x="334378" y="45643"/>
                  </a:lnTo>
                  <a:lnTo>
                    <a:pt x="334403" y="45516"/>
                  </a:lnTo>
                  <a:lnTo>
                    <a:pt x="333362" y="48183"/>
                  </a:lnTo>
                  <a:lnTo>
                    <a:pt x="333248" y="47675"/>
                  </a:lnTo>
                  <a:lnTo>
                    <a:pt x="333362" y="46316"/>
                  </a:lnTo>
                  <a:lnTo>
                    <a:pt x="333476" y="45897"/>
                  </a:lnTo>
                  <a:lnTo>
                    <a:pt x="333451" y="45262"/>
                  </a:lnTo>
                  <a:lnTo>
                    <a:pt x="332486" y="43357"/>
                  </a:lnTo>
                  <a:lnTo>
                    <a:pt x="331165" y="49580"/>
                  </a:lnTo>
                  <a:lnTo>
                    <a:pt x="329984" y="50469"/>
                  </a:lnTo>
                  <a:lnTo>
                    <a:pt x="329996" y="50342"/>
                  </a:lnTo>
                  <a:lnTo>
                    <a:pt x="330034" y="49961"/>
                  </a:lnTo>
                  <a:lnTo>
                    <a:pt x="330225" y="48056"/>
                  </a:lnTo>
                  <a:lnTo>
                    <a:pt x="330339" y="46786"/>
                  </a:lnTo>
                  <a:lnTo>
                    <a:pt x="330225" y="45516"/>
                  </a:lnTo>
                  <a:lnTo>
                    <a:pt x="329184" y="43611"/>
                  </a:lnTo>
                  <a:lnTo>
                    <a:pt x="329184" y="42849"/>
                  </a:lnTo>
                  <a:lnTo>
                    <a:pt x="327723" y="42214"/>
                  </a:lnTo>
                  <a:lnTo>
                    <a:pt x="326250" y="46405"/>
                  </a:lnTo>
                  <a:lnTo>
                    <a:pt x="324688" y="48056"/>
                  </a:lnTo>
                  <a:lnTo>
                    <a:pt x="324586" y="46786"/>
                  </a:lnTo>
                  <a:lnTo>
                    <a:pt x="324497" y="45770"/>
                  </a:lnTo>
                  <a:lnTo>
                    <a:pt x="324281" y="43103"/>
                  </a:lnTo>
                  <a:lnTo>
                    <a:pt x="321932" y="45770"/>
                  </a:lnTo>
                  <a:lnTo>
                    <a:pt x="320789" y="42849"/>
                  </a:lnTo>
                  <a:lnTo>
                    <a:pt x="320840" y="44119"/>
                  </a:lnTo>
                  <a:lnTo>
                    <a:pt x="320446" y="46266"/>
                  </a:lnTo>
                  <a:lnTo>
                    <a:pt x="320319" y="46532"/>
                  </a:lnTo>
                  <a:lnTo>
                    <a:pt x="320128" y="46786"/>
                  </a:lnTo>
                  <a:lnTo>
                    <a:pt x="319887" y="45897"/>
                  </a:lnTo>
                  <a:lnTo>
                    <a:pt x="318935" y="49961"/>
                  </a:lnTo>
                  <a:lnTo>
                    <a:pt x="318998" y="49326"/>
                  </a:lnTo>
                  <a:lnTo>
                    <a:pt x="319036" y="48945"/>
                  </a:lnTo>
                  <a:lnTo>
                    <a:pt x="319125" y="48056"/>
                  </a:lnTo>
                  <a:lnTo>
                    <a:pt x="319366" y="45770"/>
                  </a:lnTo>
                  <a:lnTo>
                    <a:pt x="319570" y="42722"/>
                  </a:lnTo>
                  <a:lnTo>
                    <a:pt x="319608" y="41706"/>
                  </a:lnTo>
                  <a:lnTo>
                    <a:pt x="318833" y="42722"/>
                  </a:lnTo>
                  <a:lnTo>
                    <a:pt x="318312" y="42595"/>
                  </a:lnTo>
                  <a:lnTo>
                    <a:pt x="317728" y="48056"/>
                  </a:lnTo>
                  <a:lnTo>
                    <a:pt x="317169" y="46024"/>
                  </a:lnTo>
                  <a:lnTo>
                    <a:pt x="316852" y="44881"/>
                  </a:lnTo>
                  <a:lnTo>
                    <a:pt x="315531" y="45389"/>
                  </a:lnTo>
                  <a:lnTo>
                    <a:pt x="314325" y="46024"/>
                  </a:lnTo>
                  <a:lnTo>
                    <a:pt x="313740" y="43484"/>
                  </a:lnTo>
                  <a:lnTo>
                    <a:pt x="313296" y="44754"/>
                  </a:lnTo>
                  <a:lnTo>
                    <a:pt x="312889" y="44754"/>
                  </a:lnTo>
                  <a:lnTo>
                    <a:pt x="312432" y="46024"/>
                  </a:lnTo>
                  <a:lnTo>
                    <a:pt x="312712" y="43103"/>
                  </a:lnTo>
                  <a:lnTo>
                    <a:pt x="312064" y="42468"/>
                  </a:lnTo>
                  <a:lnTo>
                    <a:pt x="311416" y="41833"/>
                  </a:lnTo>
                  <a:lnTo>
                    <a:pt x="310210" y="42468"/>
                  </a:lnTo>
                  <a:lnTo>
                    <a:pt x="310616" y="40436"/>
                  </a:lnTo>
                  <a:lnTo>
                    <a:pt x="310007" y="40182"/>
                  </a:lnTo>
                  <a:lnTo>
                    <a:pt x="309092" y="48818"/>
                  </a:lnTo>
                  <a:lnTo>
                    <a:pt x="308483" y="48945"/>
                  </a:lnTo>
                  <a:lnTo>
                    <a:pt x="308597" y="46532"/>
                  </a:lnTo>
                  <a:lnTo>
                    <a:pt x="308648" y="45262"/>
                  </a:lnTo>
                  <a:lnTo>
                    <a:pt x="308686" y="44500"/>
                  </a:lnTo>
                  <a:lnTo>
                    <a:pt x="307568" y="44500"/>
                  </a:lnTo>
                  <a:lnTo>
                    <a:pt x="306743" y="40563"/>
                  </a:lnTo>
                  <a:lnTo>
                    <a:pt x="305308" y="44500"/>
                  </a:lnTo>
                  <a:lnTo>
                    <a:pt x="305511" y="42595"/>
                  </a:lnTo>
                  <a:lnTo>
                    <a:pt x="305714" y="42341"/>
                  </a:lnTo>
                  <a:lnTo>
                    <a:pt x="305193" y="42214"/>
                  </a:lnTo>
                  <a:lnTo>
                    <a:pt x="304812" y="41325"/>
                  </a:lnTo>
                  <a:lnTo>
                    <a:pt x="303898" y="39166"/>
                  </a:lnTo>
                  <a:lnTo>
                    <a:pt x="303784" y="41630"/>
                  </a:lnTo>
                  <a:lnTo>
                    <a:pt x="303733" y="42722"/>
                  </a:lnTo>
                  <a:lnTo>
                    <a:pt x="303606" y="45262"/>
                  </a:lnTo>
                  <a:lnTo>
                    <a:pt x="303784" y="41630"/>
                  </a:lnTo>
                  <a:lnTo>
                    <a:pt x="301726" y="46532"/>
                  </a:lnTo>
                  <a:lnTo>
                    <a:pt x="302069" y="43611"/>
                  </a:lnTo>
                  <a:lnTo>
                    <a:pt x="301282" y="47167"/>
                  </a:lnTo>
                  <a:lnTo>
                    <a:pt x="301180" y="48056"/>
                  </a:lnTo>
                  <a:lnTo>
                    <a:pt x="301053" y="48437"/>
                  </a:lnTo>
                  <a:lnTo>
                    <a:pt x="300355" y="49326"/>
                  </a:lnTo>
                  <a:lnTo>
                    <a:pt x="300253" y="48945"/>
                  </a:lnTo>
                  <a:lnTo>
                    <a:pt x="300151" y="46266"/>
                  </a:lnTo>
                  <a:lnTo>
                    <a:pt x="299910" y="50342"/>
                  </a:lnTo>
                  <a:lnTo>
                    <a:pt x="299440" y="49072"/>
                  </a:lnTo>
                  <a:lnTo>
                    <a:pt x="299554" y="47802"/>
                  </a:lnTo>
                  <a:lnTo>
                    <a:pt x="299745" y="46913"/>
                  </a:lnTo>
                  <a:lnTo>
                    <a:pt x="299186" y="46659"/>
                  </a:lnTo>
                  <a:lnTo>
                    <a:pt x="299123" y="47802"/>
                  </a:lnTo>
                  <a:lnTo>
                    <a:pt x="298665" y="49834"/>
                  </a:lnTo>
                  <a:lnTo>
                    <a:pt x="298208" y="50977"/>
                  </a:lnTo>
                  <a:lnTo>
                    <a:pt x="298132" y="50723"/>
                  </a:lnTo>
                  <a:lnTo>
                    <a:pt x="297942" y="50088"/>
                  </a:lnTo>
                  <a:lnTo>
                    <a:pt x="297700" y="49326"/>
                  </a:lnTo>
                  <a:lnTo>
                    <a:pt x="297738" y="46405"/>
                  </a:lnTo>
                  <a:lnTo>
                    <a:pt x="297510" y="48056"/>
                  </a:lnTo>
                  <a:lnTo>
                    <a:pt x="297065" y="50088"/>
                  </a:lnTo>
                  <a:lnTo>
                    <a:pt x="296875" y="49580"/>
                  </a:lnTo>
                  <a:lnTo>
                    <a:pt x="297002" y="47675"/>
                  </a:lnTo>
                  <a:lnTo>
                    <a:pt x="296913" y="47028"/>
                  </a:lnTo>
                  <a:lnTo>
                    <a:pt x="296710" y="46532"/>
                  </a:lnTo>
                  <a:lnTo>
                    <a:pt x="296316" y="45554"/>
                  </a:lnTo>
                  <a:lnTo>
                    <a:pt x="296252" y="46380"/>
                  </a:lnTo>
                  <a:lnTo>
                    <a:pt x="296240" y="46532"/>
                  </a:lnTo>
                  <a:lnTo>
                    <a:pt x="296125" y="46329"/>
                  </a:lnTo>
                  <a:lnTo>
                    <a:pt x="295363" y="50723"/>
                  </a:lnTo>
                  <a:lnTo>
                    <a:pt x="295033" y="48564"/>
                  </a:lnTo>
                  <a:lnTo>
                    <a:pt x="294932" y="46024"/>
                  </a:lnTo>
                  <a:lnTo>
                    <a:pt x="295706" y="46151"/>
                  </a:lnTo>
                  <a:lnTo>
                    <a:pt x="296087" y="46316"/>
                  </a:lnTo>
                  <a:lnTo>
                    <a:pt x="296214" y="45554"/>
                  </a:lnTo>
                  <a:lnTo>
                    <a:pt x="296125" y="46329"/>
                  </a:lnTo>
                  <a:lnTo>
                    <a:pt x="296240" y="45516"/>
                  </a:lnTo>
                  <a:lnTo>
                    <a:pt x="296329" y="45389"/>
                  </a:lnTo>
                  <a:lnTo>
                    <a:pt x="296443" y="43865"/>
                  </a:lnTo>
                  <a:lnTo>
                    <a:pt x="295859" y="43357"/>
                  </a:lnTo>
                  <a:lnTo>
                    <a:pt x="296646" y="39674"/>
                  </a:lnTo>
                  <a:lnTo>
                    <a:pt x="295948" y="41833"/>
                  </a:lnTo>
                  <a:lnTo>
                    <a:pt x="294792" y="46024"/>
                  </a:lnTo>
                  <a:lnTo>
                    <a:pt x="294741" y="45897"/>
                  </a:lnTo>
                  <a:lnTo>
                    <a:pt x="294690" y="45770"/>
                  </a:lnTo>
                  <a:lnTo>
                    <a:pt x="294373" y="45008"/>
                  </a:lnTo>
                  <a:lnTo>
                    <a:pt x="294373" y="62788"/>
                  </a:lnTo>
                  <a:lnTo>
                    <a:pt x="294220" y="62661"/>
                  </a:lnTo>
                  <a:lnTo>
                    <a:pt x="293814" y="62661"/>
                  </a:lnTo>
                  <a:lnTo>
                    <a:pt x="293878" y="61391"/>
                  </a:lnTo>
                  <a:lnTo>
                    <a:pt x="293966" y="60756"/>
                  </a:lnTo>
                  <a:lnTo>
                    <a:pt x="293979" y="60629"/>
                  </a:lnTo>
                  <a:lnTo>
                    <a:pt x="294106" y="60629"/>
                  </a:lnTo>
                  <a:lnTo>
                    <a:pt x="294081" y="61569"/>
                  </a:lnTo>
                  <a:lnTo>
                    <a:pt x="294246" y="61899"/>
                  </a:lnTo>
                  <a:lnTo>
                    <a:pt x="294373" y="62788"/>
                  </a:lnTo>
                  <a:lnTo>
                    <a:pt x="294373" y="45008"/>
                  </a:lnTo>
                  <a:lnTo>
                    <a:pt x="294322" y="44881"/>
                  </a:lnTo>
                  <a:lnTo>
                    <a:pt x="294271" y="44627"/>
                  </a:lnTo>
                  <a:lnTo>
                    <a:pt x="294271" y="43865"/>
                  </a:lnTo>
                  <a:lnTo>
                    <a:pt x="294233" y="43230"/>
                  </a:lnTo>
                  <a:lnTo>
                    <a:pt x="294043" y="43611"/>
                  </a:lnTo>
                  <a:lnTo>
                    <a:pt x="293941" y="43865"/>
                  </a:lnTo>
                  <a:lnTo>
                    <a:pt x="293903" y="43738"/>
                  </a:lnTo>
                  <a:lnTo>
                    <a:pt x="293674" y="43103"/>
                  </a:lnTo>
                  <a:lnTo>
                    <a:pt x="293497" y="43103"/>
                  </a:lnTo>
                  <a:lnTo>
                    <a:pt x="293598" y="40817"/>
                  </a:lnTo>
                  <a:lnTo>
                    <a:pt x="293408" y="41097"/>
                  </a:lnTo>
                  <a:lnTo>
                    <a:pt x="293408" y="43103"/>
                  </a:lnTo>
                  <a:lnTo>
                    <a:pt x="293192" y="43230"/>
                  </a:lnTo>
                  <a:lnTo>
                    <a:pt x="293027" y="43357"/>
                  </a:lnTo>
                  <a:lnTo>
                    <a:pt x="292963" y="43738"/>
                  </a:lnTo>
                  <a:lnTo>
                    <a:pt x="293166" y="42214"/>
                  </a:lnTo>
                  <a:lnTo>
                    <a:pt x="293395" y="41833"/>
                  </a:lnTo>
                  <a:lnTo>
                    <a:pt x="293408" y="43103"/>
                  </a:lnTo>
                  <a:lnTo>
                    <a:pt x="293408" y="41097"/>
                  </a:lnTo>
                  <a:lnTo>
                    <a:pt x="292874" y="41833"/>
                  </a:lnTo>
                  <a:lnTo>
                    <a:pt x="292569" y="41706"/>
                  </a:lnTo>
                  <a:lnTo>
                    <a:pt x="292379" y="44627"/>
                  </a:lnTo>
                  <a:lnTo>
                    <a:pt x="292011" y="44119"/>
                  </a:lnTo>
                  <a:lnTo>
                    <a:pt x="292176" y="46266"/>
                  </a:lnTo>
                  <a:lnTo>
                    <a:pt x="292303" y="46151"/>
                  </a:lnTo>
                  <a:lnTo>
                    <a:pt x="292442" y="46151"/>
                  </a:lnTo>
                  <a:lnTo>
                    <a:pt x="292481" y="46901"/>
                  </a:lnTo>
                  <a:lnTo>
                    <a:pt x="292608" y="46037"/>
                  </a:lnTo>
                  <a:lnTo>
                    <a:pt x="292836" y="46024"/>
                  </a:lnTo>
                  <a:lnTo>
                    <a:pt x="293408" y="45897"/>
                  </a:lnTo>
                  <a:lnTo>
                    <a:pt x="293052" y="47421"/>
                  </a:lnTo>
                  <a:lnTo>
                    <a:pt x="292709" y="48564"/>
                  </a:lnTo>
                  <a:lnTo>
                    <a:pt x="292481" y="46913"/>
                  </a:lnTo>
                  <a:lnTo>
                    <a:pt x="291693" y="51612"/>
                  </a:lnTo>
                  <a:lnTo>
                    <a:pt x="291693" y="51485"/>
                  </a:lnTo>
                  <a:lnTo>
                    <a:pt x="291642" y="49834"/>
                  </a:lnTo>
                  <a:lnTo>
                    <a:pt x="291541" y="47421"/>
                  </a:lnTo>
                  <a:lnTo>
                    <a:pt x="290995" y="45516"/>
                  </a:lnTo>
                  <a:lnTo>
                    <a:pt x="290944" y="44373"/>
                  </a:lnTo>
                  <a:lnTo>
                    <a:pt x="290995" y="42722"/>
                  </a:lnTo>
                  <a:lnTo>
                    <a:pt x="289915" y="44373"/>
                  </a:lnTo>
                  <a:lnTo>
                    <a:pt x="288671" y="43611"/>
                  </a:lnTo>
                  <a:lnTo>
                    <a:pt x="287693" y="49072"/>
                  </a:lnTo>
                  <a:lnTo>
                    <a:pt x="287362" y="49834"/>
                  </a:lnTo>
                  <a:lnTo>
                    <a:pt x="287375" y="49707"/>
                  </a:lnTo>
                  <a:lnTo>
                    <a:pt x="287464" y="46786"/>
                  </a:lnTo>
                  <a:lnTo>
                    <a:pt x="287591" y="46316"/>
                  </a:lnTo>
                  <a:lnTo>
                    <a:pt x="287655" y="46151"/>
                  </a:lnTo>
                  <a:lnTo>
                    <a:pt x="287832" y="46151"/>
                  </a:lnTo>
                  <a:lnTo>
                    <a:pt x="287959" y="45389"/>
                  </a:lnTo>
                  <a:lnTo>
                    <a:pt x="287324" y="46786"/>
                  </a:lnTo>
                  <a:lnTo>
                    <a:pt x="286626" y="46151"/>
                  </a:lnTo>
                  <a:lnTo>
                    <a:pt x="286346" y="45897"/>
                  </a:lnTo>
                  <a:lnTo>
                    <a:pt x="286296" y="46329"/>
                  </a:lnTo>
                  <a:lnTo>
                    <a:pt x="286270" y="46609"/>
                  </a:lnTo>
                  <a:lnTo>
                    <a:pt x="285927" y="49707"/>
                  </a:lnTo>
                  <a:lnTo>
                    <a:pt x="285851" y="49453"/>
                  </a:lnTo>
                  <a:lnTo>
                    <a:pt x="285496" y="48310"/>
                  </a:lnTo>
                  <a:lnTo>
                    <a:pt x="285546" y="47675"/>
                  </a:lnTo>
                  <a:lnTo>
                    <a:pt x="286143" y="46786"/>
                  </a:lnTo>
                  <a:lnTo>
                    <a:pt x="286270" y="46609"/>
                  </a:lnTo>
                  <a:lnTo>
                    <a:pt x="286296" y="46329"/>
                  </a:lnTo>
                  <a:lnTo>
                    <a:pt x="285584" y="46786"/>
                  </a:lnTo>
                  <a:lnTo>
                    <a:pt x="285711" y="46024"/>
                  </a:lnTo>
                  <a:lnTo>
                    <a:pt x="285673" y="45389"/>
                  </a:lnTo>
                  <a:lnTo>
                    <a:pt x="284607" y="44246"/>
                  </a:lnTo>
                  <a:lnTo>
                    <a:pt x="281889" y="49453"/>
                  </a:lnTo>
                  <a:lnTo>
                    <a:pt x="281406" y="48564"/>
                  </a:lnTo>
                  <a:lnTo>
                    <a:pt x="280657" y="47167"/>
                  </a:lnTo>
                  <a:lnTo>
                    <a:pt x="280682" y="47294"/>
                  </a:lnTo>
                  <a:lnTo>
                    <a:pt x="280797" y="48564"/>
                  </a:lnTo>
                  <a:lnTo>
                    <a:pt x="278714" y="44881"/>
                  </a:lnTo>
                  <a:lnTo>
                    <a:pt x="275818" y="51485"/>
                  </a:lnTo>
                  <a:lnTo>
                    <a:pt x="274955" y="48945"/>
                  </a:lnTo>
                  <a:lnTo>
                    <a:pt x="273939" y="45897"/>
                  </a:lnTo>
                  <a:lnTo>
                    <a:pt x="273316" y="44627"/>
                  </a:lnTo>
                  <a:lnTo>
                    <a:pt x="273138" y="46609"/>
                  </a:lnTo>
                  <a:lnTo>
                    <a:pt x="273011" y="47421"/>
                  </a:lnTo>
                  <a:lnTo>
                    <a:pt x="272567" y="48945"/>
                  </a:lnTo>
                  <a:lnTo>
                    <a:pt x="272630" y="45770"/>
                  </a:lnTo>
                  <a:lnTo>
                    <a:pt x="271754" y="49326"/>
                  </a:lnTo>
                  <a:lnTo>
                    <a:pt x="270598" y="51993"/>
                  </a:lnTo>
                  <a:lnTo>
                    <a:pt x="270586" y="49834"/>
                  </a:lnTo>
                  <a:lnTo>
                    <a:pt x="270573" y="48691"/>
                  </a:lnTo>
                  <a:lnTo>
                    <a:pt x="270535" y="41579"/>
                  </a:lnTo>
                  <a:lnTo>
                    <a:pt x="269163" y="46024"/>
                  </a:lnTo>
                  <a:lnTo>
                    <a:pt x="269036" y="48691"/>
                  </a:lnTo>
                  <a:lnTo>
                    <a:pt x="268617" y="48183"/>
                  </a:lnTo>
                  <a:lnTo>
                    <a:pt x="267576" y="49834"/>
                  </a:lnTo>
                  <a:lnTo>
                    <a:pt x="267601" y="49580"/>
                  </a:lnTo>
                  <a:lnTo>
                    <a:pt x="267792" y="47421"/>
                  </a:lnTo>
                  <a:lnTo>
                    <a:pt x="267525" y="49580"/>
                  </a:lnTo>
                  <a:lnTo>
                    <a:pt x="267500" y="46786"/>
                  </a:lnTo>
                  <a:lnTo>
                    <a:pt x="266268" y="49580"/>
                  </a:lnTo>
                  <a:lnTo>
                    <a:pt x="265582" y="48437"/>
                  </a:lnTo>
                  <a:lnTo>
                    <a:pt x="265696" y="47548"/>
                  </a:lnTo>
                  <a:lnTo>
                    <a:pt x="266776" y="43103"/>
                  </a:lnTo>
                  <a:lnTo>
                    <a:pt x="265582" y="42595"/>
                  </a:lnTo>
                  <a:lnTo>
                    <a:pt x="265099" y="43230"/>
                  </a:lnTo>
                  <a:lnTo>
                    <a:pt x="264248" y="46532"/>
                  </a:lnTo>
                  <a:lnTo>
                    <a:pt x="264121" y="48437"/>
                  </a:lnTo>
                  <a:lnTo>
                    <a:pt x="264299" y="48564"/>
                  </a:lnTo>
                  <a:lnTo>
                    <a:pt x="264414" y="51269"/>
                  </a:lnTo>
                  <a:lnTo>
                    <a:pt x="264058" y="51866"/>
                  </a:lnTo>
                  <a:lnTo>
                    <a:pt x="263969" y="52247"/>
                  </a:lnTo>
                  <a:lnTo>
                    <a:pt x="263613" y="57073"/>
                  </a:lnTo>
                  <a:lnTo>
                    <a:pt x="263245" y="60121"/>
                  </a:lnTo>
                  <a:lnTo>
                    <a:pt x="263118" y="62280"/>
                  </a:lnTo>
                  <a:lnTo>
                    <a:pt x="263842" y="65328"/>
                  </a:lnTo>
                  <a:lnTo>
                    <a:pt x="264706" y="62407"/>
                  </a:lnTo>
                  <a:lnTo>
                    <a:pt x="264807" y="64820"/>
                  </a:lnTo>
                  <a:lnTo>
                    <a:pt x="265049" y="63804"/>
                  </a:lnTo>
                  <a:lnTo>
                    <a:pt x="265074" y="65836"/>
                  </a:lnTo>
                  <a:lnTo>
                    <a:pt x="265188" y="66471"/>
                  </a:lnTo>
                  <a:lnTo>
                    <a:pt x="265747" y="63804"/>
                  </a:lnTo>
                  <a:lnTo>
                    <a:pt x="265950" y="62788"/>
                  </a:lnTo>
                  <a:lnTo>
                    <a:pt x="265950" y="62407"/>
                  </a:lnTo>
                  <a:lnTo>
                    <a:pt x="266128" y="61988"/>
                  </a:lnTo>
                  <a:lnTo>
                    <a:pt x="266573" y="61010"/>
                  </a:lnTo>
                  <a:lnTo>
                    <a:pt x="266687" y="64058"/>
                  </a:lnTo>
                  <a:lnTo>
                    <a:pt x="266573" y="65074"/>
                  </a:lnTo>
                  <a:lnTo>
                    <a:pt x="267068" y="63169"/>
                  </a:lnTo>
                  <a:lnTo>
                    <a:pt x="266954" y="65011"/>
                  </a:lnTo>
                  <a:lnTo>
                    <a:pt x="267182" y="64312"/>
                  </a:lnTo>
                  <a:lnTo>
                    <a:pt x="267703" y="65201"/>
                  </a:lnTo>
                  <a:lnTo>
                    <a:pt x="267817" y="64312"/>
                  </a:lnTo>
                  <a:lnTo>
                    <a:pt x="267970" y="63169"/>
                  </a:lnTo>
                  <a:lnTo>
                    <a:pt x="268033" y="62661"/>
                  </a:lnTo>
                  <a:lnTo>
                    <a:pt x="268224" y="65328"/>
                  </a:lnTo>
                  <a:lnTo>
                    <a:pt x="269062" y="62661"/>
                  </a:lnTo>
                  <a:lnTo>
                    <a:pt x="269265" y="62026"/>
                  </a:lnTo>
                  <a:lnTo>
                    <a:pt x="268947" y="66598"/>
                  </a:lnTo>
                  <a:lnTo>
                    <a:pt x="269163" y="65303"/>
                  </a:lnTo>
                  <a:lnTo>
                    <a:pt x="269786" y="63042"/>
                  </a:lnTo>
                  <a:lnTo>
                    <a:pt x="270116" y="62788"/>
                  </a:lnTo>
                  <a:lnTo>
                    <a:pt x="269189" y="68249"/>
                  </a:lnTo>
                  <a:lnTo>
                    <a:pt x="271297" y="63169"/>
                  </a:lnTo>
                  <a:lnTo>
                    <a:pt x="270776" y="69138"/>
                  </a:lnTo>
                  <a:lnTo>
                    <a:pt x="271513" y="64185"/>
                  </a:lnTo>
                  <a:lnTo>
                    <a:pt x="272478" y="66979"/>
                  </a:lnTo>
                  <a:lnTo>
                    <a:pt x="273418" y="64312"/>
                  </a:lnTo>
                  <a:lnTo>
                    <a:pt x="273367" y="65455"/>
                  </a:lnTo>
                  <a:lnTo>
                    <a:pt x="273570" y="65709"/>
                  </a:lnTo>
                  <a:lnTo>
                    <a:pt x="273685" y="67602"/>
                  </a:lnTo>
                  <a:lnTo>
                    <a:pt x="273812" y="68122"/>
                  </a:lnTo>
                  <a:lnTo>
                    <a:pt x="274116" y="64312"/>
                  </a:lnTo>
                  <a:lnTo>
                    <a:pt x="274129" y="64185"/>
                  </a:lnTo>
                  <a:lnTo>
                    <a:pt x="274243" y="63931"/>
                  </a:lnTo>
                  <a:lnTo>
                    <a:pt x="274866" y="63169"/>
                  </a:lnTo>
                  <a:lnTo>
                    <a:pt x="274942" y="62788"/>
                  </a:lnTo>
                  <a:lnTo>
                    <a:pt x="275107" y="62026"/>
                  </a:lnTo>
                  <a:lnTo>
                    <a:pt x="275323" y="61010"/>
                  </a:lnTo>
                  <a:lnTo>
                    <a:pt x="275399" y="60629"/>
                  </a:lnTo>
                  <a:lnTo>
                    <a:pt x="275666" y="64693"/>
                  </a:lnTo>
                  <a:lnTo>
                    <a:pt x="274764" y="65455"/>
                  </a:lnTo>
                  <a:lnTo>
                    <a:pt x="274688" y="69265"/>
                  </a:lnTo>
                  <a:lnTo>
                    <a:pt x="274878" y="65963"/>
                  </a:lnTo>
                  <a:lnTo>
                    <a:pt x="275818" y="65963"/>
                  </a:lnTo>
                  <a:lnTo>
                    <a:pt x="275818" y="63169"/>
                  </a:lnTo>
                  <a:lnTo>
                    <a:pt x="276072" y="65709"/>
                  </a:lnTo>
                  <a:lnTo>
                    <a:pt x="276085" y="64439"/>
                  </a:lnTo>
                  <a:lnTo>
                    <a:pt x="276085" y="67868"/>
                  </a:lnTo>
                  <a:lnTo>
                    <a:pt x="276352" y="64439"/>
                  </a:lnTo>
                  <a:lnTo>
                    <a:pt x="276453" y="63169"/>
                  </a:lnTo>
                  <a:lnTo>
                    <a:pt x="276491" y="62788"/>
                  </a:lnTo>
                  <a:lnTo>
                    <a:pt x="276504" y="66979"/>
                  </a:lnTo>
                  <a:lnTo>
                    <a:pt x="277050" y="63931"/>
                  </a:lnTo>
                  <a:lnTo>
                    <a:pt x="277279" y="65303"/>
                  </a:lnTo>
                  <a:lnTo>
                    <a:pt x="277406" y="66725"/>
                  </a:lnTo>
                  <a:lnTo>
                    <a:pt x="276885" y="68630"/>
                  </a:lnTo>
                  <a:lnTo>
                    <a:pt x="277634" y="67106"/>
                  </a:lnTo>
                  <a:lnTo>
                    <a:pt x="277723" y="67843"/>
                  </a:lnTo>
                  <a:lnTo>
                    <a:pt x="277710" y="67106"/>
                  </a:lnTo>
                  <a:lnTo>
                    <a:pt x="277837" y="65709"/>
                  </a:lnTo>
                  <a:lnTo>
                    <a:pt x="277990" y="64566"/>
                  </a:lnTo>
                  <a:lnTo>
                    <a:pt x="278523" y="63931"/>
                  </a:lnTo>
                  <a:lnTo>
                    <a:pt x="278841" y="63550"/>
                  </a:lnTo>
                  <a:lnTo>
                    <a:pt x="278295" y="66725"/>
                  </a:lnTo>
                  <a:lnTo>
                    <a:pt x="278180" y="67741"/>
                  </a:lnTo>
                  <a:lnTo>
                    <a:pt x="278295" y="69392"/>
                  </a:lnTo>
                  <a:lnTo>
                    <a:pt x="278765" y="68541"/>
                  </a:lnTo>
                  <a:lnTo>
                    <a:pt x="278879" y="68249"/>
                  </a:lnTo>
                  <a:lnTo>
                    <a:pt x="279463" y="64947"/>
                  </a:lnTo>
                  <a:lnTo>
                    <a:pt x="279742" y="65049"/>
                  </a:lnTo>
                  <a:lnTo>
                    <a:pt x="279831" y="66090"/>
                  </a:lnTo>
                  <a:lnTo>
                    <a:pt x="279717" y="66725"/>
                  </a:lnTo>
                  <a:lnTo>
                    <a:pt x="280149" y="64947"/>
                  </a:lnTo>
                  <a:lnTo>
                    <a:pt x="280441" y="63677"/>
                  </a:lnTo>
                  <a:lnTo>
                    <a:pt x="281266" y="66725"/>
                  </a:lnTo>
                  <a:lnTo>
                    <a:pt x="281952" y="63677"/>
                  </a:lnTo>
                  <a:lnTo>
                    <a:pt x="281990" y="63550"/>
                  </a:lnTo>
                  <a:lnTo>
                    <a:pt x="282105" y="63042"/>
                  </a:lnTo>
                  <a:lnTo>
                    <a:pt x="282143" y="63804"/>
                  </a:lnTo>
                  <a:lnTo>
                    <a:pt x="282155" y="62915"/>
                  </a:lnTo>
                  <a:lnTo>
                    <a:pt x="282168" y="62788"/>
                  </a:lnTo>
                  <a:lnTo>
                    <a:pt x="282257" y="60629"/>
                  </a:lnTo>
                  <a:lnTo>
                    <a:pt x="282422" y="58597"/>
                  </a:lnTo>
                  <a:lnTo>
                    <a:pt x="282714" y="58470"/>
                  </a:lnTo>
                  <a:lnTo>
                    <a:pt x="283133" y="56184"/>
                  </a:lnTo>
                  <a:lnTo>
                    <a:pt x="283070" y="58724"/>
                  </a:lnTo>
                  <a:lnTo>
                    <a:pt x="282892" y="58597"/>
                  </a:lnTo>
                  <a:lnTo>
                    <a:pt x="282790" y="59740"/>
                  </a:lnTo>
                  <a:lnTo>
                    <a:pt x="282676" y="60375"/>
                  </a:lnTo>
                  <a:lnTo>
                    <a:pt x="283057" y="59359"/>
                  </a:lnTo>
                  <a:lnTo>
                    <a:pt x="283070" y="62039"/>
                  </a:lnTo>
                  <a:lnTo>
                    <a:pt x="283197" y="61645"/>
                  </a:lnTo>
                  <a:lnTo>
                    <a:pt x="283184" y="61264"/>
                  </a:lnTo>
                  <a:lnTo>
                    <a:pt x="283248" y="61442"/>
                  </a:lnTo>
                  <a:lnTo>
                    <a:pt x="283311" y="61264"/>
                  </a:lnTo>
                  <a:lnTo>
                    <a:pt x="283883" y="59359"/>
                  </a:lnTo>
                  <a:lnTo>
                    <a:pt x="283959" y="59105"/>
                  </a:lnTo>
                  <a:lnTo>
                    <a:pt x="284213" y="59867"/>
                  </a:lnTo>
                  <a:lnTo>
                    <a:pt x="284314" y="61010"/>
                  </a:lnTo>
                  <a:lnTo>
                    <a:pt x="284187" y="63804"/>
                  </a:lnTo>
                  <a:lnTo>
                    <a:pt x="283248" y="61442"/>
                  </a:lnTo>
                  <a:lnTo>
                    <a:pt x="283337" y="62534"/>
                  </a:lnTo>
                  <a:lnTo>
                    <a:pt x="283578" y="64566"/>
                  </a:lnTo>
                  <a:lnTo>
                    <a:pt x="282956" y="63042"/>
                  </a:lnTo>
                  <a:lnTo>
                    <a:pt x="283121" y="68757"/>
                  </a:lnTo>
                  <a:lnTo>
                    <a:pt x="282575" y="62928"/>
                  </a:lnTo>
                  <a:lnTo>
                    <a:pt x="282625" y="67487"/>
                  </a:lnTo>
                  <a:lnTo>
                    <a:pt x="282752" y="68884"/>
                  </a:lnTo>
                  <a:lnTo>
                    <a:pt x="283502" y="69773"/>
                  </a:lnTo>
                  <a:lnTo>
                    <a:pt x="283616" y="68757"/>
                  </a:lnTo>
                  <a:lnTo>
                    <a:pt x="283806" y="66979"/>
                  </a:lnTo>
                  <a:lnTo>
                    <a:pt x="284670" y="68122"/>
                  </a:lnTo>
                  <a:lnTo>
                    <a:pt x="284873" y="66979"/>
                  </a:lnTo>
                  <a:lnTo>
                    <a:pt x="284975" y="66344"/>
                  </a:lnTo>
                  <a:lnTo>
                    <a:pt x="284873" y="65455"/>
                  </a:lnTo>
                  <a:lnTo>
                    <a:pt x="284924" y="64566"/>
                  </a:lnTo>
                  <a:lnTo>
                    <a:pt x="285051" y="63804"/>
                  </a:lnTo>
                  <a:lnTo>
                    <a:pt x="285165" y="63144"/>
                  </a:lnTo>
                  <a:lnTo>
                    <a:pt x="286753" y="59740"/>
                  </a:lnTo>
                  <a:lnTo>
                    <a:pt x="285559" y="72186"/>
                  </a:lnTo>
                  <a:lnTo>
                    <a:pt x="286854" y="67602"/>
                  </a:lnTo>
                  <a:lnTo>
                    <a:pt x="287299" y="65201"/>
                  </a:lnTo>
                  <a:lnTo>
                    <a:pt x="287718" y="60756"/>
                  </a:lnTo>
                  <a:lnTo>
                    <a:pt x="288086" y="62407"/>
                  </a:lnTo>
                  <a:lnTo>
                    <a:pt x="288201" y="63550"/>
                  </a:lnTo>
                  <a:lnTo>
                    <a:pt x="287718" y="67106"/>
                  </a:lnTo>
                  <a:lnTo>
                    <a:pt x="288607" y="67614"/>
                  </a:lnTo>
                  <a:lnTo>
                    <a:pt x="288620" y="65532"/>
                  </a:lnTo>
                  <a:lnTo>
                    <a:pt x="288721" y="66090"/>
                  </a:lnTo>
                  <a:lnTo>
                    <a:pt x="289090" y="69138"/>
                  </a:lnTo>
                  <a:lnTo>
                    <a:pt x="289217" y="66090"/>
                  </a:lnTo>
                  <a:lnTo>
                    <a:pt x="289140" y="65709"/>
                  </a:lnTo>
                  <a:lnTo>
                    <a:pt x="288620" y="65481"/>
                  </a:lnTo>
                  <a:lnTo>
                    <a:pt x="288671" y="61391"/>
                  </a:lnTo>
                  <a:lnTo>
                    <a:pt x="289306" y="63779"/>
                  </a:lnTo>
                  <a:lnTo>
                    <a:pt x="289788" y="63677"/>
                  </a:lnTo>
                  <a:lnTo>
                    <a:pt x="289623" y="67233"/>
                  </a:lnTo>
                  <a:lnTo>
                    <a:pt x="290626" y="66852"/>
                  </a:lnTo>
                  <a:lnTo>
                    <a:pt x="291884" y="64312"/>
                  </a:lnTo>
                  <a:lnTo>
                    <a:pt x="293001" y="63804"/>
                  </a:lnTo>
                  <a:lnTo>
                    <a:pt x="292874" y="64693"/>
                  </a:lnTo>
                  <a:lnTo>
                    <a:pt x="292760" y="65201"/>
                  </a:lnTo>
                  <a:lnTo>
                    <a:pt x="292658" y="66217"/>
                  </a:lnTo>
                  <a:lnTo>
                    <a:pt x="292773" y="66979"/>
                  </a:lnTo>
                  <a:lnTo>
                    <a:pt x="294259" y="65328"/>
                  </a:lnTo>
                  <a:lnTo>
                    <a:pt x="295617" y="67614"/>
                  </a:lnTo>
                  <a:lnTo>
                    <a:pt x="296748" y="69900"/>
                  </a:lnTo>
                  <a:lnTo>
                    <a:pt x="297484" y="66852"/>
                  </a:lnTo>
                  <a:lnTo>
                    <a:pt x="297929" y="65709"/>
                  </a:lnTo>
                  <a:lnTo>
                    <a:pt x="298234" y="65455"/>
                  </a:lnTo>
                  <a:lnTo>
                    <a:pt x="298145" y="67602"/>
                  </a:lnTo>
                  <a:lnTo>
                    <a:pt x="297916" y="68376"/>
                  </a:lnTo>
                  <a:lnTo>
                    <a:pt x="299021" y="65836"/>
                  </a:lnTo>
                  <a:lnTo>
                    <a:pt x="299275" y="65455"/>
                  </a:lnTo>
                  <a:lnTo>
                    <a:pt x="299364" y="65328"/>
                  </a:lnTo>
                  <a:lnTo>
                    <a:pt x="300393" y="63804"/>
                  </a:lnTo>
                  <a:lnTo>
                    <a:pt x="300482" y="63677"/>
                  </a:lnTo>
                  <a:lnTo>
                    <a:pt x="300913" y="63042"/>
                  </a:lnTo>
                  <a:lnTo>
                    <a:pt x="301409" y="65455"/>
                  </a:lnTo>
                  <a:lnTo>
                    <a:pt x="301523" y="66598"/>
                  </a:lnTo>
                  <a:lnTo>
                    <a:pt x="301396" y="67360"/>
                  </a:lnTo>
                  <a:lnTo>
                    <a:pt x="301967" y="68503"/>
                  </a:lnTo>
                  <a:lnTo>
                    <a:pt x="302488" y="63042"/>
                  </a:lnTo>
                  <a:lnTo>
                    <a:pt x="302501" y="62915"/>
                  </a:lnTo>
                  <a:lnTo>
                    <a:pt x="302679" y="61010"/>
                  </a:lnTo>
                  <a:lnTo>
                    <a:pt x="302971" y="62915"/>
                  </a:lnTo>
                  <a:lnTo>
                    <a:pt x="303085" y="64566"/>
                  </a:lnTo>
                  <a:lnTo>
                    <a:pt x="304431" y="65963"/>
                  </a:lnTo>
                  <a:lnTo>
                    <a:pt x="306438" y="63296"/>
                  </a:lnTo>
                  <a:lnTo>
                    <a:pt x="307263" y="67995"/>
                  </a:lnTo>
                  <a:lnTo>
                    <a:pt x="307873" y="63677"/>
                  </a:lnTo>
                  <a:lnTo>
                    <a:pt x="308660" y="70154"/>
                  </a:lnTo>
                  <a:lnTo>
                    <a:pt x="309308" y="63931"/>
                  </a:lnTo>
                  <a:lnTo>
                    <a:pt x="309740" y="66090"/>
                  </a:lnTo>
                  <a:lnTo>
                    <a:pt x="309854" y="67360"/>
                  </a:lnTo>
                  <a:lnTo>
                    <a:pt x="309765" y="67602"/>
                  </a:lnTo>
                  <a:lnTo>
                    <a:pt x="309651" y="68249"/>
                  </a:lnTo>
                  <a:lnTo>
                    <a:pt x="310680" y="70281"/>
                  </a:lnTo>
                  <a:lnTo>
                    <a:pt x="311010" y="70662"/>
                  </a:lnTo>
                  <a:lnTo>
                    <a:pt x="311518" y="66598"/>
                  </a:lnTo>
                  <a:lnTo>
                    <a:pt x="311607" y="66395"/>
                  </a:lnTo>
                  <a:lnTo>
                    <a:pt x="312013" y="65963"/>
                  </a:lnTo>
                  <a:lnTo>
                    <a:pt x="311746" y="69088"/>
                  </a:lnTo>
                  <a:lnTo>
                    <a:pt x="312572" y="65963"/>
                  </a:lnTo>
                  <a:lnTo>
                    <a:pt x="312610" y="65836"/>
                  </a:lnTo>
                  <a:lnTo>
                    <a:pt x="312585" y="69646"/>
                  </a:lnTo>
                  <a:lnTo>
                    <a:pt x="313055" y="68884"/>
                  </a:lnTo>
                  <a:lnTo>
                    <a:pt x="312902" y="68757"/>
                  </a:lnTo>
                  <a:lnTo>
                    <a:pt x="313016" y="66344"/>
                  </a:lnTo>
                  <a:lnTo>
                    <a:pt x="313283" y="65836"/>
                  </a:lnTo>
                  <a:lnTo>
                    <a:pt x="313690" y="65074"/>
                  </a:lnTo>
                  <a:lnTo>
                    <a:pt x="314121" y="67983"/>
                  </a:lnTo>
                  <a:lnTo>
                    <a:pt x="314248" y="69011"/>
                  </a:lnTo>
                  <a:lnTo>
                    <a:pt x="314121" y="70535"/>
                  </a:lnTo>
                  <a:lnTo>
                    <a:pt x="315836" y="67995"/>
                  </a:lnTo>
                  <a:lnTo>
                    <a:pt x="315772" y="68541"/>
                  </a:lnTo>
                  <a:lnTo>
                    <a:pt x="315950" y="67995"/>
                  </a:lnTo>
                  <a:lnTo>
                    <a:pt x="316217" y="67233"/>
                  </a:lnTo>
                  <a:lnTo>
                    <a:pt x="314972" y="73837"/>
                  </a:lnTo>
                  <a:lnTo>
                    <a:pt x="315861" y="71170"/>
                  </a:lnTo>
                  <a:lnTo>
                    <a:pt x="315976" y="69900"/>
                  </a:lnTo>
                  <a:lnTo>
                    <a:pt x="316217" y="68757"/>
                  </a:lnTo>
                  <a:lnTo>
                    <a:pt x="316255" y="68376"/>
                  </a:lnTo>
                  <a:lnTo>
                    <a:pt x="316433" y="70281"/>
                  </a:lnTo>
                  <a:lnTo>
                    <a:pt x="317246" y="70408"/>
                  </a:lnTo>
                  <a:lnTo>
                    <a:pt x="317919" y="69646"/>
                  </a:lnTo>
                  <a:lnTo>
                    <a:pt x="317601" y="71805"/>
                  </a:lnTo>
                  <a:lnTo>
                    <a:pt x="318643" y="72567"/>
                  </a:lnTo>
                  <a:lnTo>
                    <a:pt x="319989" y="71043"/>
                  </a:lnTo>
                  <a:lnTo>
                    <a:pt x="321195" y="71170"/>
                  </a:lnTo>
                  <a:lnTo>
                    <a:pt x="321157" y="71043"/>
                  </a:lnTo>
                  <a:lnTo>
                    <a:pt x="320941" y="70281"/>
                  </a:lnTo>
                  <a:lnTo>
                    <a:pt x="320903" y="69646"/>
                  </a:lnTo>
                  <a:lnTo>
                    <a:pt x="321056" y="68376"/>
                  </a:lnTo>
                  <a:lnTo>
                    <a:pt x="321195" y="67233"/>
                  </a:lnTo>
                  <a:lnTo>
                    <a:pt x="321310" y="66217"/>
                  </a:lnTo>
                  <a:lnTo>
                    <a:pt x="321716" y="65963"/>
                  </a:lnTo>
                  <a:lnTo>
                    <a:pt x="321678" y="66573"/>
                  </a:lnTo>
                  <a:lnTo>
                    <a:pt x="321856" y="65963"/>
                  </a:lnTo>
                  <a:lnTo>
                    <a:pt x="321995" y="65455"/>
                  </a:lnTo>
                  <a:lnTo>
                    <a:pt x="322313" y="65836"/>
                  </a:lnTo>
                  <a:lnTo>
                    <a:pt x="322338" y="66471"/>
                  </a:lnTo>
                  <a:lnTo>
                    <a:pt x="321970" y="69138"/>
                  </a:lnTo>
                  <a:lnTo>
                    <a:pt x="321856" y="69646"/>
                  </a:lnTo>
                  <a:lnTo>
                    <a:pt x="321576" y="70408"/>
                  </a:lnTo>
                  <a:lnTo>
                    <a:pt x="322249" y="69392"/>
                  </a:lnTo>
                  <a:lnTo>
                    <a:pt x="322211" y="69900"/>
                  </a:lnTo>
                  <a:lnTo>
                    <a:pt x="322084" y="70662"/>
                  </a:lnTo>
                  <a:lnTo>
                    <a:pt x="321970" y="71170"/>
                  </a:lnTo>
                  <a:lnTo>
                    <a:pt x="321843" y="72186"/>
                  </a:lnTo>
                  <a:lnTo>
                    <a:pt x="322262" y="70027"/>
                  </a:lnTo>
                  <a:lnTo>
                    <a:pt x="322478" y="75615"/>
                  </a:lnTo>
                  <a:lnTo>
                    <a:pt x="323151" y="72059"/>
                  </a:lnTo>
                  <a:lnTo>
                    <a:pt x="323088" y="73075"/>
                  </a:lnTo>
                  <a:lnTo>
                    <a:pt x="324294" y="73202"/>
                  </a:lnTo>
                  <a:lnTo>
                    <a:pt x="324954" y="72059"/>
                  </a:lnTo>
                  <a:lnTo>
                    <a:pt x="325958" y="71932"/>
                  </a:lnTo>
                  <a:lnTo>
                    <a:pt x="326161" y="70027"/>
                  </a:lnTo>
                  <a:lnTo>
                    <a:pt x="326224" y="69392"/>
                  </a:lnTo>
                  <a:lnTo>
                    <a:pt x="326263" y="69011"/>
                  </a:lnTo>
                  <a:lnTo>
                    <a:pt x="326593" y="69773"/>
                  </a:lnTo>
                  <a:lnTo>
                    <a:pt x="326758" y="69011"/>
                  </a:lnTo>
                  <a:lnTo>
                    <a:pt x="327126" y="67360"/>
                  </a:lnTo>
                  <a:lnTo>
                    <a:pt x="327761" y="68376"/>
                  </a:lnTo>
                  <a:lnTo>
                    <a:pt x="328333" y="70789"/>
                  </a:lnTo>
                  <a:lnTo>
                    <a:pt x="329234" y="70662"/>
                  </a:lnTo>
                  <a:lnTo>
                    <a:pt x="329933" y="69392"/>
                  </a:lnTo>
                  <a:lnTo>
                    <a:pt x="329895" y="69138"/>
                  </a:lnTo>
                  <a:lnTo>
                    <a:pt x="329780" y="68580"/>
                  </a:lnTo>
                  <a:lnTo>
                    <a:pt x="329895" y="67360"/>
                  </a:lnTo>
                  <a:lnTo>
                    <a:pt x="330123" y="66471"/>
                  </a:lnTo>
                  <a:lnTo>
                    <a:pt x="329958" y="69126"/>
                  </a:lnTo>
                  <a:lnTo>
                    <a:pt x="330796" y="69011"/>
                  </a:lnTo>
                  <a:lnTo>
                    <a:pt x="330161" y="70789"/>
                  </a:lnTo>
                  <a:lnTo>
                    <a:pt x="331266" y="70535"/>
                  </a:lnTo>
                  <a:lnTo>
                    <a:pt x="331558" y="70408"/>
                  </a:lnTo>
                  <a:lnTo>
                    <a:pt x="332613" y="69011"/>
                  </a:lnTo>
                  <a:lnTo>
                    <a:pt x="333032" y="68465"/>
                  </a:lnTo>
                  <a:lnTo>
                    <a:pt x="333032" y="66471"/>
                  </a:lnTo>
                  <a:lnTo>
                    <a:pt x="333133" y="65963"/>
                  </a:lnTo>
                  <a:lnTo>
                    <a:pt x="333413" y="65455"/>
                  </a:lnTo>
                  <a:lnTo>
                    <a:pt x="333540" y="67360"/>
                  </a:lnTo>
                  <a:lnTo>
                    <a:pt x="333425" y="68249"/>
                  </a:lnTo>
                  <a:lnTo>
                    <a:pt x="333311" y="68630"/>
                  </a:lnTo>
                  <a:lnTo>
                    <a:pt x="334911" y="65455"/>
                  </a:lnTo>
                  <a:lnTo>
                    <a:pt x="335102" y="65074"/>
                  </a:lnTo>
                  <a:lnTo>
                    <a:pt x="335229" y="64820"/>
                  </a:lnTo>
                  <a:lnTo>
                    <a:pt x="335978" y="76758"/>
                  </a:lnTo>
                  <a:lnTo>
                    <a:pt x="337654" y="71539"/>
                  </a:lnTo>
                  <a:lnTo>
                    <a:pt x="337781" y="71297"/>
                  </a:lnTo>
                  <a:lnTo>
                    <a:pt x="339178" y="68757"/>
                  </a:lnTo>
                  <a:lnTo>
                    <a:pt x="339483" y="69126"/>
                  </a:lnTo>
                  <a:lnTo>
                    <a:pt x="339598" y="69519"/>
                  </a:lnTo>
                  <a:lnTo>
                    <a:pt x="338734" y="70662"/>
                  </a:lnTo>
                  <a:lnTo>
                    <a:pt x="338645" y="70840"/>
                  </a:lnTo>
                  <a:lnTo>
                    <a:pt x="338874" y="72440"/>
                  </a:lnTo>
                  <a:lnTo>
                    <a:pt x="340461" y="68757"/>
                  </a:lnTo>
                  <a:lnTo>
                    <a:pt x="340677" y="68249"/>
                  </a:lnTo>
                  <a:lnTo>
                    <a:pt x="340918" y="73329"/>
                  </a:lnTo>
                  <a:lnTo>
                    <a:pt x="342315" y="70535"/>
                  </a:lnTo>
                  <a:lnTo>
                    <a:pt x="342328" y="78536"/>
                  </a:lnTo>
                  <a:lnTo>
                    <a:pt x="345300" y="70535"/>
                  </a:lnTo>
                  <a:lnTo>
                    <a:pt x="345401" y="70281"/>
                  </a:lnTo>
                  <a:lnTo>
                    <a:pt x="345998" y="75488"/>
                  </a:lnTo>
                  <a:lnTo>
                    <a:pt x="346113" y="73837"/>
                  </a:lnTo>
                  <a:lnTo>
                    <a:pt x="346240" y="73202"/>
                  </a:lnTo>
                  <a:lnTo>
                    <a:pt x="346621" y="71805"/>
                  </a:lnTo>
                  <a:lnTo>
                    <a:pt x="346506" y="73088"/>
                  </a:lnTo>
                  <a:lnTo>
                    <a:pt x="346697" y="72440"/>
                  </a:lnTo>
                  <a:lnTo>
                    <a:pt x="347560" y="71805"/>
                  </a:lnTo>
                  <a:lnTo>
                    <a:pt x="349453" y="70408"/>
                  </a:lnTo>
                  <a:lnTo>
                    <a:pt x="351574" y="75742"/>
                  </a:lnTo>
                  <a:lnTo>
                    <a:pt x="353936" y="77647"/>
                  </a:lnTo>
                  <a:lnTo>
                    <a:pt x="354825" y="78282"/>
                  </a:lnTo>
                  <a:lnTo>
                    <a:pt x="355396" y="70408"/>
                  </a:lnTo>
                  <a:lnTo>
                    <a:pt x="355409" y="70281"/>
                  </a:lnTo>
                  <a:lnTo>
                    <a:pt x="355549" y="68249"/>
                  </a:lnTo>
                  <a:lnTo>
                    <a:pt x="355561" y="68122"/>
                  </a:lnTo>
                  <a:lnTo>
                    <a:pt x="356095" y="71678"/>
                  </a:lnTo>
                  <a:lnTo>
                    <a:pt x="356222" y="72821"/>
                  </a:lnTo>
                  <a:lnTo>
                    <a:pt x="355523" y="76123"/>
                  </a:lnTo>
                  <a:lnTo>
                    <a:pt x="357886" y="72186"/>
                  </a:lnTo>
                  <a:lnTo>
                    <a:pt x="359371" y="76631"/>
                  </a:lnTo>
                  <a:lnTo>
                    <a:pt x="361632" y="73456"/>
                  </a:lnTo>
                  <a:lnTo>
                    <a:pt x="361442" y="74218"/>
                  </a:lnTo>
                  <a:lnTo>
                    <a:pt x="361315" y="75234"/>
                  </a:lnTo>
                  <a:lnTo>
                    <a:pt x="361226" y="77774"/>
                  </a:lnTo>
                  <a:lnTo>
                    <a:pt x="362483" y="75615"/>
                  </a:lnTo>
                  <a:lnTo>
                    <a:pt x="362610" y="75107"/>
                  </a:lnTo>
                  <a:lnTo>
                    <a:pt x="362813" y="73456"/>
                  </a:lnTo>
                  <a:lnTo>
                    <a:pt x="362940" y="74218"/>
                  </a:lnTo>
                  <a:lnTo>
                    <a:pt x="362813" y="74726"/>
                  </a:lnTo>
                  <a:lnTo>
                    <a:pt x="362699" y="76123"/>
                  </a:lnTo>
                  <a:lnTo>
                    <a:pt x="362940" y="77901"/>
                  </a:lnTo>
                  <a:lnTo>
                    <a:pt x="364045" y="73456"/>
                  </a:lnTo>
                  <a:lnTo>
                    <a:pt x="364070" y="73329"/>
                  </a:lnTo>
                  <a:lnTo>
                    <a:pt x="363994" y="75882"/>
                  </a:lnTo>
                  <a:lnTo>
                    <a:pt x="364083" y="75615"/>
                  </a:lnTo>
                  <a:lnTo>
                    <a:pt x="364845" y="77266"/>
                  </a:lnTo>
                  <a:lnTo>
                    <a:pt x="364896" y="75615"/>
                  </a:lnTo>
                  <a:lnTo>
                    <a:pt x="364947" y="74345"/>
                  </a:lnTo>
                  <a:lnTo>
                    <a:pt x="365480" y="75742"/>
                  </a:lnTo>
                  <a:lnTo>
                    <a:pt x="366001" y="74345"/>
                  </a:lnTo>
                  <a:lnTo>
                    <a:pt x="366382" y="73329"/>
                  </a:lnTo>
                  <a:lnTo>
                    <a:pt x="366433" y="73202"/>
                  </a:lnTo>
                  <a:lnTo>
                    <a:pt x="366763" y="74942"/>
                  </a:lnTo>
                  <a:lnTo>
                    <a:pt x="366725" y="75120"/>
                  </a:lnTo>
                  <a:lnTo>
                    <a:pt x="366687" y="75323"/>
                  </a:lnTo>
                  <a:lnTo>
                    <a:pt x="366610" y="75641"/>
                  </a:lnTo>
                  <a:lnTo>
                    <a:pt x="366928" y="76962"/>
                  </a:lnTo>
                  <a:lnTo>
                    <a:pt x="366928" y="75920"/>
                  </a:lnTo>
                  <a:lnTo>
                    <a:pt x="366864" y="75311"/>
                  </a:lnTo>
                  <a:lnTo>
                    <a:pt x="366776" y="74955"/>
                  </a:lnTo>
                  <a:lnTo>
                    <a:pt x="367207" y="73202"/>
                  </a:lnTo>
                  <a:lnTo>
                    <a:pt x="367449" y="72186"/>
                  </a:lnTo>
                  <a:lnTo>
                    <a:pt x="367538" y="71805"/>
                  </a:lnTo>
                  <a:lnTo>
                    <a:pt x="367779" y="76631"/>
                  </a:lnTo>
                  <a:lnTo>
                    <a:pt x="368452" y="72186"/>
                  </a:lnTo>
                  <a:lnTo>
                    <a:pt x="367830" y="76758"/>
                  </a:lnTo>
                  <a:lnTo>
                    <a:pt x="369201" y="76123"/>
                  </a:lnTo>
                  <a:lnTo>
                    <a:pt x="369925" y="73964"/>
                  </a:lnTo>
                  <a:lnTo>
                    <a:pt x="369798" y="74510"/>
                  </a:lnTo>
                  <a:lnTo>
                    <a:pt x="369684" y="75374"/>
                  </a:lnTo>
                  <a:lnTo>
                    <a:pt x="370128" y="75488"/>
                  </a:lnTo>
                  <a:lnTo>
                    <a:pt x="369709" y="77393"/>
                  </a:lnTo>
                  <a:lnTo>
                    <a:pt x="370217" y="77393"/>
                  </a:lnTo>
                  <a:lnTo>
                    <a:pt x="370700" y="76631"/>
                  </a:lnTo>
                  <a:lnTo>
                    <a:pt x="370827" y="75996"/>
                  </a:lnTo>
                  <a:lnTo>
                    <a:pt x="370992" y="74091"/>
                  </a:lnTo>
                  <a:lnTo>
                    <a:pt x="371233" y="79806"/>
                  </a:lnTo>
                  <a:lnTo>
                    <a:pt x="372491" y="74091"/>
                  </a:lnTo>
                  <a:lnTo>
                    <a:pt x="372529" y="73964"/>
                  </a:lnTo>
                  <a:lnTo>
                    <a:pt x="372922" y="72186"/>
                  </a:lnTo>
                  <a:lnTo>
                    <a:pt x="372999" y="71805"/>
                  </a:lnTo>
                  <a:lnTo>
                    <a:pt x="373430" y="69900"/>
                  </a:lnTo>
                  <a:lnTo>
                    <a:pt x="373037" y="77139"/>
                  </a:lnTo>
                  <a:lnTo>
                    <a:pt x="374853" y="74726"/>
                  </a:lnTo>
                  <a:lnTo>
                    <a:pt x="376301" y="73329"/>
                  </a:lnTo>
                  <a:lnTo>
                    <a:pt x="376453" y="73202"/>
                  </a:lnTo>
                  <a:lnTo>
                    <a:pt x="376389" y="72567"/>
                  </a:lnTo>
                  <a:lnTo>
                    <a:pt x="376516" y="73164"/>
                  </a:lnTo>
                  <a:lnTo>
                    <a:pt x="377520" y="72567"/>
                  </a:lnTo>
                  <a:lnTo>
                    <a:pt x="377939" y="72313"/>
                  </a:lnTo>
                  <a:lnTo>
                    <a:pt x="377558" y="75044"/>
                  </a:lnTo>
                  <a:lnTo>
                    <a:pt x="378434" y="72313"/>
                  </a:lnTo>
                  <a:lnTo>
                    <a:pt x="378587" y="71805"/>
                  </a:lnTo>
                  <a:lnTo>
                    <a:pt x="379704" y="73075"/>
                  </a:lnTo>
                  <a:lnTo>
                    <a:pt x="379793" y="73329"/>
                  </a:lnTo>
                  <a:lnTo>
                    <a:pt x="379907" y="73914"/>
                  </a:lnTo>
                  <a:lnTo>
                    <a:pt x="379260" y="75107"/>
                  </a:lnTo>
                  <a:lnTo>
                    <a:pt x="379044" y="75869"/>
                  </a:lnTo>
                  <a:lnTo>
                    <a:pt x="380568" y="74091"/>
                  </a:lnTo>
                  <a:lnTo>
                    <a:pt x="381444" y="76631"/>
                  </a:lnTo>
                  <a:lnTo>
                    <a:pt x="382841" y="74345"/>
                  </a:lnTo>
                  <a:lnTo>
                    <a:pt x="382905" y="74091"/>
                  </a:lnTo>
                  <a:lnTo>
                    <a:pt x="382943" y="71805"/>
                  </a:lnTo>
                  <a:lnTo>
                    <a:pt x="383006" y="71424"/>
                  </a:lnTo>
                  <a:lnTo>
                    <a:pt x="383819" y="69900"/>
                  </a:lnTo>
                  <a:lnTo>
                    <a:pt x="384429" y="68757"/>
                  </a:lnTo>
                  <a:lnTo>
                    <a:pt x="384530" y="68478"/>
                  </a:lnTo>
                  <a:lnTo>
                    <a:pt x="384467" y="68884"/>
                  </a:lnTo>
                  <a:lnTo>
                    <a:pt x="383705" y="72694"/>
                  </a:lnTo>
                  <a:lnTo>
                    <a:pt x="385813" y="68376"/>
                  </a:lnTo>
                  <a:lnTo>
                    <a:pt x="384175" y="75996"/>
                  </a:lnTo>
                  <a:lnTo>
                    <a:pt x="384416" y="75488"/>
                  </a:lnTo>
                  <a:lnTo>
                    <a:pt x="384657" y="74726"/>
                  </a:lnTo>
                  <a:lnTo>
                    <a:pt x="384860" y="73202"/>
                  </a:lnTo>
                  <a:lnTo>
                    <a:pt x="384975" y="74510"/>
                  </a:lnTo>
                  <a:lnTo>
                    <a:pt x="384543" y="76123"/>
                  </a:lnTo>
                  <a:lnTo>
                    <a:pt x="385394" y="75107"/>
                  </a:lnTo>
                  <a:lnTo>
                    <a:pt x="385508" y="73202"/>
                  </a:lnTo>
                  <a:lnTo>
                    <a:pt x="385508" y="72694"/>
                  </a:lnTo>
                  <a:lnTo>
                    <a:pt x="386232" y="72821"/>
                  </a:lnTo>
                  <a:lnTo>
                    <a:pt x="386156" y="73520"/>
                  </a:lnTo>
                  <a:lnTo>
                    <a:pt x="386029" y="74091"/>
                  </a:lnTo>
                  <a:lnTo>
                    <a:pt x="385889" y="74345"/>
                  </a:lnTo>
                  <a:lnTo>
                    <a:pt x="385660" y="75488"/>
                  </a:lnTo>
                  <a:lnTo>
                    <a:pt x="386562" y="72694"/>
                  </a:lnTo>
                  <a:lnTo>
                    <a:pt x="386930" y="71551"/>
                  </a:lnTo>
                  <a:lnTo>
                    <a:pt x="387299" y="72313"/>
                  </a:lnTo>
                  <a:lnTo>
                    <a:pt x="387400" y="72694"/>
                  </a:lnTo>
                  <a:lnTo>
                    <a:pt x="387273" y="73914"/>
                  </a:lnTo>
                  <a:lnTo>
                    <a:pt x="388175" y="73710"/>
                  </a:lnTo>
                  <a:lnTo>
                    <a:pt x="388797" y="71551"/>
                  </a:lnTo>
                  <a:lnTo>
                    <a:pt x="389610" y="68757"/>
                  </a:lnTo>
                  <a:lnTo>
                    <a:pt x="390334" y="70535"/>
                  </a:lnTo>
                  <a:lnTo>
                    <a:pt x="390436" y="71170"/>
                  </a:lnTo>
                  <a:lnTo>
                    <a:pt x="389547" y="75361"/>
                  </a:lnTo>
                  <a:lnTo>
                    <a:pt x="390677" y="72440"/>
                  </a:lnTo>
                  <a:lnTo>
                    <a:pt x="390220" y="76250"/>
                  </a:lnTo>
                  <a:lnTo>
                    <a:pt x="390906" y="75361"/>
                  </a:lnTo>
                  <a:lnTo>
                    <a:pt x="391007" y="73329"/>
                  </a:lnTo>
                  <a:lnTo>
                    <a:pt x="391541" y="73456"/>
                  </a:lnTo>
                  <a:lnTo>
                    <a:pt x="391579" y="73329"/>
                  </a:lnTo>
                  <a:lnTo>
                    <a:pt x="391858" y="72440"/>
                  </a:lnTo>
                  <a:lnTo>
                    <a:pt x="392404" y="70662"/>
                  </a:lnTo>
                  <a:lnTo>
                    <a:pt x="392493" y="71043"/>
                  </a:lnTo>
                  <a:lnTo>
                    <a:pt x="392595" y="72313"/>
                  </a:lnTo>
                  <a:lnTo>
                    <a:pt x="392074" y="73583"/>
                  </a:lnTo>
                  <a:lnTo>
                    <a:pt x="393192" y="72948"/>
                  </a:lnTo>
                  <a:lnTo>
                    <a:pt x="392950" y="71932"/>
                  </a:lnTo>
                  <a:lnTo>
                    <a:pt x="393052" y="70916"/>
                  </a:lnTo>
                  <a:lnTo>
                    <a:pt x="393153" y="70662"/>
                  </a:lnTo>
                  <a:lnTo>
                    <a:pt x="393585" y="69646"/>
                  </a:lnTo>
                  <a:lnTo>
                    <a:pt x="393598" y="68757"/>
                  </a:lnTo>
                  <a:lnTo>
                    <a:pt x="393573" y="68376"/>
                  </a:lnTo>
                  <a:lnTo>
                    <a:pt x="393458" y="66725"/>
                  </a:lnTo>
                  <a:lnTo>
                    <a:pt x="393433" y="66471"/>
                  </a:lnTo>
                  <a:lnTo>
                    <a:pt x="393839" y="67360"/>
                  </a:lnTo>
                  <a:lnTo>
                    <a:pt x="393928" y="67894"/>
                  </a:lnTo>
                  <a:lnTo>
                    <a:pt x="393814" y="68122"/>
                  </a:lnTo>
                  <a:lnTo>
                    <a:pt x="394550" y="67868"/>
                  </a:lnTo>
                  <a:lnTo>
                    <a:pt x="394512" y="70104"/>
                  </a:lnTo>
                  <a:lnTo>
                    <a:pt x="395363" y="67868"/>
                  </a:lnTo>
                  <a:lnTo>
                    <a:pt x="395414" y="67741"/>
                  </a:lnTo>
                  <a:lnTo>
                    <a:pt x="395503" y="68072"/>
                  </a:lnTo>
                  <a:lnTo>
                    <a:pt x="395630" y="69773"/>
                  </a:lnTo>
                  <a:lnTo>
                    <a:pt x="395503" y="70535"/>
                  </a:lnTo>
                  <a:lnTo>
                    <a:pt x="395084" y="72567"/>
                  </a:lnTo>
                  <a:lnTo>
                    <a:pt x="394970" y="73837"/>
                  </a:lnTo>
                  <a:lnTo>
                    <a:pt x="395681" y="70662"/>
                  </a:lnTo>
                  <a:lnTo>
                    <a:pt x="396354" y="73075"/>
                  </a:lnTo>
                  <a:lnTo>
                    <a:pt x="396862" y="71043"/>
                  </a:lnTo>
                  <a:lnTo>
                    <a:pt x="396938" y="70662"/>
                  </a:lnTo>
                  <a:lnTo>
                    <a:pt x="396913" y="70840"/>
                  </a:lnTo>
                  <a:lnTo>
                    <a:pt x="396989" y="70535"/>
                  </a:lnTo>
                  <a:lnTo>
                    <a:pt x="396862" y="71170"/>
                  </a:lnTo>
                  <a:lnTo>
                    <a:pt x="396748" y="71932"/>
                  </a:lnTo>
                  <a:lnTo>
                    <a:pt x="396646" y="72948"/>
                  </a:lnTo>
                  <a:lnTo>
                    <a:pt x="397230" y="70408"/>
                  </a:lnTo>
                  <a:lnTo>
                    <a:pt x="397344" y="71678"/>
                  </a:lnTo>
                  <a:lnTo>
                    <a:pt x="397090" y="73342"/>
                  </a:lnTo>
                  <a:lnTo>
                    <a:pt x="397764" y="73837"/>
                  </a:lnTo>
                  <a:lnTo>
                    <a:pt x="397611" y="70408"/>
                  </a:lnTo>
                  <a:lnTo>
                    <a:pt x="397586" y="69773"/>
                  </a:lnTo>
                  <a:lnTo>
                    <a:pt x="397522" y="68376"/>
                  </a:lnTo>
                  <a:lnTo>
                    <a:pt x="397878" y="69646"/>
                  </a:lnTo>
                  <a:lnTo>
                    <a:pt x="398005" y="71170"/>
                  </a:lnTo>
                  <a:lnTo>
                    <a:pt x="397878" y="71678"/>
                  </a:lnTo>
                  <a:lnTo>
                    <a:pt x="398551" y="72821"/>
                  </a:lnTo>
                  <a:lnTo>
                    <a:pt x="399783" y="70154"/>
                  </a:lnTo>
                  <a:lnTo>
                    <a:pt x="400253" y="71170"/>
                  </a:lnTo>
                  <a:lnTo>
                    <a:pt x="400367" y="72313"/>
                  </a:lnTo>
                  <a:lnTo>
                    <a:pt x="400126" y="75374"/>
                  </a:lnTo>
                  <a:lnTo>
                    <a:pt x="400685" y="75107"/>
                  </a:lnTo>
                  <a:lnTo>
                    <a:pt x="402526" y="71424"/>
                  </a:lnTo>
                  <a:lnTo>
                    <a:pt x="403555" y="72440"/>
                  </a:lnTo>
                  <a:lnTo>
                    <a:pt x="403440" y="72186"/>
                  </a:lnTo>
                  <a:lnTo>
                    <a:pt x="403504" y="71424"/>
                  </a:lnTo>
                  <a:lnTo>
                    <a:pt x="403733" y="70154"/>
                  </a:lnTo>
                  <a:lnTo>
                    <a:pt x="404037" y="68376"/>
                  </a:lnTo>
                  <a:lnTo>
                    <a:pt x="404152" y="67741"/>
                  </a:lnTo>
                  <a:lnTo>
                    <a:pt x="404342" y="66598"/>
                  </a:lnTo>
                  <a:lnTo>
                    <a:pt x="403860" y="74853"/>
                  </a:lnTo>
                  <a:lnTo>
                    <a:pt x="404495" y="73202"/>
                  </a:lnTo>
                  <a:lnTo>
                    <a:pt x="404583" y="72936"/>
                  </a:lnTo>
                  <a:lnTo>
                    <a:pt x="404825" y="72313"/>
                  </a:lnTo>
                  <a:lnTo>
                    <a:pt x="404685" y="72694"/>
                  </a:lnTo>
                  <a:lnTo>
                    <a:pt x="404571" y="73075"/>
                  </a:lnTo>
                  <a:lnTo>
                    <a:pt x="404202" y="75361"/>
                  </a:lnTo>
                  <a:lnTo>
                    <a:pt x="404329" y="74726"/>
                  </a:lnTo>
                  <a:lnTo>
                    <a:pt x="404990" y="75742"/>
                  </a:lnTo>
                  <a:lnTo>
                    <a:pt x="405523" y="74726"/>
                  </a:lnTo>
                  <a:lnTo>
                    <a:pt x="406133" y="73583"/>
                  </a:lnTo>
                  <a:lnTo>
                    <a:pt x="407352" y="72313"/>
                  </a:lnTo>
                  <a:lnTo>
                    <a:pt x="407593" y="72059"/>
                  </a:lnTo>
                  <a:lnTo>
                    <a:pt x="407403" y="72821"/>
                  </a:lnTo>
                  <a:lnTo>
                    <a:pt x="407289" y="73710"/>
                  </a:lnTo>
                  <a:lnTo>
                    <a:pt x="407517" y="74853"/>
                  </a:lnTo>
                  <a:lnTo>
                    <a:pt x="408355" y="74345"/>
                  </a:lnTo>
                  <a:lnTo>
                    <a:pt x="408774" y="75107"/>
                  </a:lnTo>
                  <a:lnTo>
                    <a:pt x="408965" y="74345"/>
                  </a:lnTo>
                  <a:lnTo>
                    <a:pt x="409130" y="73710"/>
                  </a:lnTo>
                  <a:lnTo>
                    <a:pt x="409384" y="73964"/>
                  </a:lnTo>
                  <a:lnTo>
                    <a:pt x="409397" y="73710"/>
                  </a:lnTo>
                  <a:lnTo>
                    <a:pt x="409498" y="72059"/>
                  </a:lnTo>
                  <a:lnTo>
                    <a:pt x="409511" y="71932"/>
                  </a:lnTo>
                  <a:lnTo>
                    <a:pt x="410235" y="74853"/>
                  </a:lnTo>
                  <a:lnTo>
                    <a:pt x="411543" y="73914"/>
                  </a:lnTo>
                  <a:lnTo>
                    <a:pt x="412775" y="72694"/>
                  </a:lnTo>
                  <a:lnTo>
                    <a:pt x="413512" y="74980"/>
                  </a:lnTo>
                  <a:lnTo>
                    <a:pt x="413346" y="74980"/>
                  </a:lnTo>
                  <a:lnTo>
                    <a:pt x="412927" y="76123"/>
                  </a:lnTo>
                  <a:lnTo>
                    <a:pt x="413054" y="76123"/>
                  </a:lnTo>
                  <a:lnTo>
                    <a:pt x="414350" y="75044"/>
                  </a:lnTo>
                  <a:lnTo>
                    <a:pt x="414464" y="74726"/>
                  </a:lnTo>
                  <a:lnTo>
                    <a:pt x="414477" y="73583"/>
                  </a:lnTo>
                  <a:lnTo>
                    <a:pt x="414693" y="72567"/>
                  </a:lnTo>
                  <a:lnTo>
                    <a:pt x="414477" y="73545"/>
                  </a:lnTo>
                  <a:lnTo>
                    <a:pt x="414502" y="72694"/>
                  </a:lnTo>
                  <a:lnTo>
                    <a:pt x="415378" y="69265"/>
                  </a:lnTo>
                  <a:lnTo>
                    <a:pt x="415671" y="69265"/>
                  </a:lnTo>
                  <a:lnTo>
                    <a:pt x="415099" y="70408"/>
                  </a:lnTo>
                  <a:lnTo>
                    <a:pt x="414997" y="71932"/>
                  </a:lnTo>
                  <a:lnTo>
                    <a:pt x="415112" y="74422"/>
                  </a:lnTo>
                  <a:lnTo>
                    <a:pt x="415493" y="72186"/>
                  </a:lnTo>
                  <a:lnTo>
                    <a:pt x="415467" y="76504"/>
                  </a:lnTo>
                  <a:lnTo>
                    <a:pt x="415874" y="72186"/>
                  </a:lnTo>
                  <a:lnTo>
                    <a:pt x="416153" y="69265"/>
                  </a:lnTo>
                  <a:lnTo>
                    <a:pt x="416331" y="67360"/>
                  </a:lnTo>
                  <a:lnTo>
                    <a:pt x="416483" y="68580"/>
                  </a:lnTo>
                  <a:lnTo>
                    <a:pt x="416610" y="71043"/>
                  </a:lnTo>
                  <a:lnTo>
                    <a:pt x="416496" y="71678"/>
                  </a:lnTo>
                  <a:lnTo>
                    <a:pt x="416826" y="71170"/>
                  </a:lnTo>
                  <a:lnTo>
                    <a:pt x="416941" y="70916"/>
                  </a:lnTo>
                  <a:lnTo>
                    <a:pt x="417449" y="69392"/>
                  </a:lnTo>
                  <a:lnTo>
                    <a:pt x="417639" y="69646"/>
                  </a:lnTo>
                  <a:lnTo>
                    <a:pt x="417703" y="70027"/>
                  </a:lnTo>
                  <a:lnTo>
                    <a:pt x="417461" y="72567"/>
                  </a:lnTo>
                  <a:lnTo>
                    <a:pt x="418287" y="69392"/>
                  </a:lnTo>
                  <a:lnTo>
                    <a:pt x="418579" y="68249"/>
                  </a:lnTo>
                  <a:lnTo>
                    <a:pt x="418477" y="71297"/>
                  </a:lnTo>
                  <a:lnTo>
                    <a:pt x="418261" y="71805"/>
                  </a:lnTo>
                  <a:lnTo>
                    <a:pt x="417969" y="71805"/>
                  </a:lnTo>
                  <a:lnTo>
                    <a:pt x="417703" y="72440"/>
                  </a:lnTo>
                  <a:lnTo>
                    <a:pt x="417626" y="75869"/>
                  </a:lnTo>
                  <a:lnTo>
                    <a:pt x="417804" y="74980"/>
                  </a:lnTo>
                  <a:lnTo>
                    <a:pt x="418071" y="75615"/>
                  </a:lnTo>
                  <a:lnTo>
                    <a:pt x="418058" y="75488"/>
                  </a:lnTo>
                  <a:lnTo>
                    <a:pt x="418071" y="75615"/>
                  </a:lnTo>
                  <a:lnTo>
                    <a:pt x="418338" y="76619"/>
                  </a:lnTo>
                  <a:lnTo>
                    <a:pt x="418249" y="76085"/>
                  </a:lnTo>
                  <a:lnTo>
                    <a:pt x="418617" y="77139"/>
                  </a:lnTo>
                  <a:lnTo>
                    <a:pt x="418706" y="75488"/>
                  </a:lnTo>
                  <a:lnTo>
                    <a:pt x="418833" y="74980"/>
                  </a:lnTo>
                  <a:lnTo>
                    <a:pt x="420268" y="69011"/>
                  </a:lnTo>
                  <a:lnTo>
                    <a:pt x="419976" y="74853"/>
                  </a:lnTo>
                  <a:lnTo>
                    <a:pt x="419976" y="75107"/>
                  </a:lnTo>
                  <a:lnTo>
                    <a:pt x="420052" y="74853"/>
                  </a:lnTo>
                  <a:lnTo>
                    <a:pt x="421500" y="70408"/>
                  </a:lnTo>
                  <a:lnTo>
                    <a:pt x="420077" y="74752"/>
                  </a:lnTo>
                  <a:lnTo>
                    <a:pt x="420979" y="73075"/>
                  </a:lnTo>
                  <a:lnTo>
                    <a:pt x="420662" y="74828"/>
                  </a:lnTo>
                  <a:lnTo>
                    <a:pt x="420535" y="77266"/>
                  </a:lnTo>
                  <a:lnTo>
                    <a:pt x="420636" y="78105"/>
                  </a:lnTo>
                  <a:lnTo>
                    <a:pt x="420433" y="78917"/>
                  </a:lnTo>
                  <a:lnTo>
                    <a:pt x="421208" y="76504"/>
                  </a:lnTo>
                  <a:lnTo>
                    <a:pt x="420751" y="81076"/>
                  </a:lnTo>
                  <a:lnTo>
                    <a:pt x="421868" y="77393"/>
                  </a:lnTo>
                  <a:lnTo>
                    <a:pt x="421728" y="78409"/>
                  </a:lnTo>
                  <a:lnTo>
                    <a:pt x="421906" y="78105"/>
                  </a:lnTo>
                  <a:lnTo>
                    <a:pt x="422021" y="77774"/>
                  </a:lnTo>
                  <a:lnTo>
                    <a:pt x="422097" y="77393"/>
                  </a:lnTo>
                  <a:lnTo>
                    <a:pt x="422224" y="76885"/>
                  </a:lnTo>
                  <a:lnTo>
                    <a:pt x="422363" y="76504"/>
                  </a:lnTo>
                  <a:lnTo>
                    <a:pt x="423456" y="73710"/>
                  </a:lnTo>
                  <a:lnTo>
                    <a:pt x="423291" y="81457"/>
                  </a:lnTo>
                  <a:lnTo>
                    <a:pt x="425119" y="77012"/>
                  </a:lnTo>
                  <a:lnTo>
                    <a:pt x="426275" y="75361"/>
                  </a:lnTo>
                  <a:lnTo>
                    <a:pt x="426402" y="75044"/>
                  </a:lnTo>
                  <a:lnTo>
                    <a:pt x="426681" y="73710"/>
                  </a:lnTo>
                  <a:lnTo>
                    <a:pt x="426821" y="73075"/>
                  </a:lnTo>
                  <a:lnTo>
                    <a:pt x="426897" y="72694"/>
                  </a:lnTo>
                  <a:lnTo>
                    <a:pt x="427075" y="71805"/>
                  </a:lnTo>
                  <a:lnTo>
                    <a:pt x="428218" y="70281"/>
                  </a:lnTo>
                  <a:lnTo>
                    <a:pt x="428205" y="72059"/>
                  </a:lnTo>
                  <a:lnTo>
                    <a:pt x="427507" y="73583"/>
                  </a:lnTo>
                  <a:lnTo>
                    <a:pt x="427405" y="73914"/>
                  </a:lnTo>
                  <a:lnTo>
                    <a:pt x="427634" y="75488"/>
                  </a:lnTo>
                  <a:lnTo>
                    <a:pt x="428028" y="75234"/>
                  </a:lnTo>
                  <a:lnTo>
                    <a:pt x="428675" y="74091"/>
                  </a:lnTo>
                  <a:lnTo>
                    <a:pt x="428485" y="74752"/>
                  </a:lnTo>
                  <a:lnTo>
                    <a:pt x="428371" y="76885"/>
                  </a:lnTo>
                  <a:lnTo>
                    <a:pt x="428764" y="76758"/>
                  </a:lnTo>
                  <a:lnTo>
                    <a:pt x="428993" y="74980"/>
                  </a:lnTo>
                  <a:lnTo>
                    <a:pt x="428866" y="74345"/>
                  </a:lnTo>
                  <a:lnTo>
                    <a:pt x="428917" y="74091"/>
                  </a:lnTo>
                  <a:lnTo>
                    <a:pt x="429031" y="73583"/>
                  </a:lnTo>
                  <a:lnTo>
                    <a:pt x="429806" y="70154"/>
                  </a:lnTo>
                  <a:close/>
                </a:path>
                <a:path w="434340" h="81915">
                  <a:moveTo>
                    <a:pt x="430250" y="78105"/>
                  </a:moveTo>
                  <a:lnTo>
                    <a:pt x="430034" y="78282"/>
                  </a:lnTo>
                  <a:lnTo>
                    <a:pt x="429958" y="78917"/>
                  </a:lnTo>
                  <a:lnTo>
                    <a:pt x="430250" y="78105"/>
                  </a:lnTo>
                  <a:close/>
                </a:path>
                <a:path w="434340" h="81915">
                  <a:moveTo>
                    <a:pt x="431380" y="75107"/>
                  </a:moveTo>
                  <a:lnTo>
                    <a:pt x="431317" y="74358"/>
                  </a:lnTo>
                  <a:lnTo>
                    <a:pt x="430949" y="76250"/>
                  </a:lnTo>
                  <a:lnTo>
                    <a:pt x="430250" y="78105"/>
                  </a:lnTo>
                  <a:lnTo>
                    <a:pt x="430796" y="77647"/>
                  </a:lnTo>
                  <a:lnTo>
                    <a:pt x="431380" y="75107"/>
                  </a:lnTo>
                  <a:close/>
                </a:path>
                <a:path w="434340" h="81915">
                  <a:moveTo>
                    <a:pt x="431469" y="68122"/>
                  </a:moveTo>
                  <a:lnTo>
                    <a:pt x="429526" y="74510"/>
                  </a:lnTo>
                  <a:lnTo>
                    <a:pt x="428828" y="77520"/>
                  </a:lnTo>
                  <a:lnTo>
                    <a:pt x="428421" y="78778"/>
                  </a:lnTo>
                  <a:lnTo>
                    <a:pt x="428942" y="78105"/>
                  </a:lnTo>
                  <a:lnTo>
                    <a:pt x="429044" y="77901"/>
                  </a:lnTo>
                  <a:lnTo>
                    <a:pt x="429717" y="76123"/>
                  </a:lnTo>
                  <a:lnTo>
                    <a:pt x="430301" y="75361"/>
                  </a:lnTo>
                  <a:lnTo>
                    <a:pt x="430174" y="76758"/>
                  </a:lnTo>
                  <a:lnTo>
                    <a:pt x="430047" y="77266"/>
                  </a:lnTo>
                  <a:lnTo>
                    <a:pt x="429691" y="77774"/>
                  </a:lnTo>
                  <a:lnTo>
                    <a:pt x="429564" y="78028"/>
                  </a:lnTo>
                  <a:lnTo>
                    <a:pt x="429272" y="79044"/>
                  </a:lnTo>
                  <a:lnTo>
                    <a:pt x="429882" y="78409"/>
                  </a:lnTo>
                  <a:lnTo>
                    <a:pt x="430022" y="78295"/>
                  </a:lnTo>
                  <a:lnTo>
                    <a:pt x="430339" y="75361"/>
                  </a:lnTo>
                  <a:lnTo>
                    <a:pt x="430415" y="74726"/>
                  </a:lnTo>
                  <a:lnTo>
                    <a:pt x="430758" y="74218"/>
                  </a:lnTo>
                  <a:lnTo>
                    <a:pt x="430872" y="73710"/>
                  </a:lnTo>
                  <a:lnTo>
                    <a:pt x="431469" y="68122"/>
                  </a:lnTo>
                  <a:close/>
                </a:path>
                <a:path w="434340" h="81915">
                  <a:moveTo>
                    <a:pt x="433476" y="72224"/>
                  </a:moveTo>
                  <a:lnTo>
                    <a:pt x="433082" y="72072"/>
                  </a:lnTo>
                  <a:lnTo>
                    <a:pt x="432308" y="74180"/>
                  </a:lnTo>
                  <a:lnTo>
                    <a:pt x="432346" y="73418"/>
                  </a:lnTo>
                  <a:lnTo>
                    <a:pt x="432574" y="72542"/>
                  </a:lnTo>
                  <a:lnTo>
                    <a:pt x="432701" y="71907"/>
                  </a:lnTo>
                  <a:lnTo>
                    <a:pt x="432142" y="73520"/>
                  </a:lnTo>
                  <a:lnTo>
                    <a:pt x="431342" y="76390"/>
                  </a:lnTo>
                  <a:lnTo>
                    <a:pt x="431012" y="79552"/>
                  </a:lnTo>
                  <a:lnTo>
                    <a:pt x="431825" y="76314"/>
                  </a:lnTo>
                  <a:lnTo>
                    <a:pt x="431685" y="77698"/>
                  </a:lnTo>
                  <a:lnTo>
                    <a:pt x="432625" y="73825"/>
                  </a:lnTo>
                  <a:lnTo>
                    <a:pt x="432930" y="73469"/>
                  </a:lnTo>
                  <a:lnTo>
                    <a:pt x="432879" y="74993"/>
                  </a:lnTo>
                  <a:lnTo>
                    <a:pt x="432625" y="76250"/>
                  </a:lnTo>
                  <a:lnTo>
                    <a:pt x="432854" y="75374"/>
                  </a:lnTo>
                  <a:lnTo>
                    <a:pt x="432892" y="77050"/>
                  </a:lnTo>
                  <a:lnTo>
                    <a:pt x="433374" y="74930"/>
                  </a:lnTo>
                  <a:lnTo>
                    <a:pt x="433476" y="72224"/>
                  </a:lnTo>
                  <a:close/>
                </a:path>
                <a:path w="434340" h="81915">
                  <a:moveTo>
                    <a:pt x="433832" y="75603"/>
                  </a:moveTo>
                  <a:lnTo>
                    <a:pt x="433527" y="75971"/>
                  </a:lnTo>
                  <a:lnTo>
                    <a:pt x="432790" y="79362"/>
                  </a:lnTo>
                  <a:lnTo>
                    <a:pt x="433311" y="78511"/>
                  </a:lnTo>
                  <a:lnTo>
                    <a:pt x="433552" y="77635"/>
                  </a:lnTo>
                  <a:lnTo>
                    <a:pt x="433832" y="7560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60486" y="7904194"/>
              <a:ext cx="1692910" cy="3268345"/>
            </a:xfrm>
            <a:custGeom>
              <a:avLst/>
              <a:gdLst/>
              <a:ahLst/>
              <a:cxnLst/>
              <a:rect l="l" t="t" r="r" b="b"/>
              <a:pathLst>
                <a:path w="1692909" h="3268345">
                  <a:moveTo>
                    <a:pt x="584" y="3230029"/>
                  </a:moveTo>
                  <a:lnTo>
                    <a:pt x="0" y="3230905"/>
                  </a:lnTo>
                  <a:lnTo>
                    <a:pt x="215" y="3231108"/>
                  </a:lnTo>
                  <a:lnTo>
                    <a:pt x="584" y="3230029"/>
                  </a:lnTo>
                  <a:close/>
                </a:path>
                <a:path w="1692909" h="3268345">
                  <a:moveTo>
                    <a:pt x="38798" y="3238779"/>
                  </a:moveTo>
                  <a:lnTo>
                    <a:pt x="38557" y="3237674"/>
                  </a:lnTo>
                  <a:lnTo>
                    <a:pt x="38150" y="3239274"/>
                  </a:lnTo>
                  <a:lnTo>
                    <a:pt x="38404" y="3239528"/>
                  </a:lnTo>
                  <a:lnTo>
                    <a:pt x="38557" y="3240836"/>
                  </a:lnTo>
                  <a:lnTo>
                    <a:pt x="38760" y="3240430"/>
                  </a:lnTo>
                  <a:lnTo>
                    <a:pt x="38798" y="3238779"/>
                  </a:lnTo>
                  <a:close/>
                </a:path>
                <a:path w="1692909" h="3268345">
                  <a:moveTo>
                    <a:pt x="52476" y="3264649"/>
                  </a:moveTo>
                  <a:close/>
                </a:path>
                <a:path w="1692909" h="3268345">
                  <a:moveTo>
                    <a:pt x="52641" y="3237674"/>
                  </a:moveTo>
                  <a:lnTo>
                    <a:pt x="52146" y="3238614"/>
                  </a:lnTo>
                  <a:lnTo>
                    <a:pt x="51854" y="3241903"/>
                  </a:lnTo>
                  <a:lnTo>
                    <a:pt x="52146" y="3241344"/>
                  </a:lnTo>
                  <a:lnTo>
                    <a:pt x="52641" y="3237674"/>
                  </a:lnTo>
                  <a:close/>
                </a:path>
                <a:path w="1692909" h="3268345">
                  <a:moveTo>
                    <a:pt x="76733" y="3258782"/>
                  </a:moveTo>
                  <a:lnTo>
                    <a:pt x="76606" y="3258553"/>
                  </a:lnTo>
                  <a:lnTo>
                    <a:pt x="76454" y="3258235"/>
                  </a:lnTo>
                  <a:lnTo>
                    <a:pt x="76225" y="3258655"/>
                  </a:lnTo>
                  <a:lnTo>
                    <a:pt x="76339" y="3259264"/>
                  </a:lnTo>
                  <a:lnTo>
                    <a:pt x="76530" y="3259163"/>
                  </a:lnTo>
                  <a:lnTo>
                    <a:pt x="76733" y="3258782"/>
                  </a:lnTo>
                  <a:close/>
                </a:path>
                <a:path w="1692909" h="3268345">
                  <a:moveTo>
                    <a:pt x="77279" y="3257448"/>
                  </a:moveTo>
                  <a:lnTo>
                    <a:pt x="77101" y="3257956"/>
                  </a:lnTo>
                  <a:lnTo>
                    <a:pt x="76911" y="3258464"/>
                  </a:lnTo>
                  <a:lnTo>
                    <a:pt x="76733" y="3258782"/>
                  </a:lnTo>
                  <a:lnTo>
                    <a:pt x="76911" y="3259023"/>
                  </a:lnTo>
                  <a:lnTo>
                    <a:pt x="77050" y="3259099"/>
                  </a:lnTo>
                  <a:lnTo>
                    <a:pt x="77279" y="3257448"/>
                  </a:lnTo>
                  <a:close/>
                </a:path>
                <a:path w="1692909" h="3268345">
                  <a:moveTo>
                    <a:pt x="82308" y="3260064"/>
                  </a:moveTo>
                  <a:lnTo>
                    <a:pt x="81737" y="3260775"/>
                  </a:lnTo>
                  <a:lnTo>
                    <a:pt x="81813" y="3262477"/>
                  </a:lnTo>
                  <a:lnTo>
                    <a:pt x="82308" y="3260064"/>
                  </a:lnTo>
                  <a:close/>
                </a:path>
                <a:path w="1692909" h="3268345">
                  <a:moveTo>
                    <a:pt x="82575" y="3241256"/>
                  </a:moveTo>
                  <a:lnTo>
                    <a:pt x="81889" y="3242145"/>
                  </a:lnTo>
                  <a:lnTo>
                    <a:pt x="82372" y="3241611"/>
                  </a:lnTo>
                  <a:lnTo>
                    <a:pt x="82575" y="3241256"/>
                  </a:lnTo>
                  <a:close/>
                </a:path>
                <a:path w="1692909" h="3268345">
                  <a:moveTo>
                    <a:pt x="87503" y="3244913"/>
                  </a:moveTo>
                  <a:lnTo>
                    <a:pt x="87122" y="3245243"/>
                  </a:lnTo>
                  <a:lnTo>
                    <a:pt x="87337" y="3245929"/>
                  </a:lnTo>
                  <a:lnTo>
                    <a:pt x="87503" y="3244913"/>
                  </a:lnTo>
                  <a:close/>
                </a:path>
                <a:path w="1692909" h="3268345">
                  <a:moveTo>
                    <a:pt x="105410" y="3249777"/>
                  </a:moveTo>
                  <a:lnTo>
                    <a:pt x="105143" y="3248609"/>
                  </a:lnTo>
                  <a:lnTo>
                    <a:pt x="105270" y="3247974"/>
                  </a:lnTo>
                  <a:lnTo>
                    <a:pt x="104851" y="3248952"/>
                  </a:lnTo>
                  <a:lnTo>
                    <a:pt x="104736" y="3249206"/>
                  </a:lnTo>
                  <a:lnTo>
                    <a:pt x="104914" y="3250234"/>
                  </a:lnTo>
                  <a:lnTo>
                    <a:pt x="105410" y="3249777"/>
                  </a:lnTo>
                  <a:close/>
                </a:path>
                <a:path w="1692909" h="3268345">
                  <a:moveTo>
                    <a:pt x="107797" y="3252673"/>
                  </a:moveTo>
                  <a:lnTo>
                    <a:pt x="107111" y="3252228"/>
                  </a:lnTo>
                  <a:lnTo>
                    <a:pt x="107772" y="3253206"/>
                  </a:lnTo>
                  <a:lnTo>
                    <a:pt x="107797" y="3252673"/>
                  </a:lnTo>
                  <a:close/>
                </a:path>
                <a:path w="1692909" h="3268345">
                  <a:moveTo>
                    <a:pt x="108089" y="3252863"/>
                  </a:moveTo>
                  <a:lnTo>
                    <a:pt x="107975" y="3250463"/>
                  </a:lnTo>
                  <a:lnTo>
                    <a:pt x="107797" y="3252673"/>
                  </a:lnTo>
                  <a:lnTo>
                    <a:pt x="108089" y="3252863"/>
                  </a:lnTo>
                  <a:close/>
                </a:path>
                <a:path w="1692909" h="3268345">
                  <a:moveTo>
                    <a:pt x="108280" y="3250311"/>
                  </a:moveTo>
                  <a:lnTo>
                    <a:pt x="107797" y="3246793"/>
                  </a:lnTo>
                  <a:lnTo>
                    <a:pt x="107975" y="3250463"/>
                  </a:lnTo>
                  <a:lnTo>
                    <a:pt x="108280" y="3250311"/>
                  </a:lnTo>
                  <a:close/>
                </a:path>
                <a:path w="1692909" h="3268345">
                  <a:moveTo>
                    <a:pt x="109499" y="3264154"/>
                  </a:moveTo>
                  <a:lnTo>
                    <a:pt x="109004" y="3265894"/>
                  </a:lnTo>
                  <a:lnTo>
                    <a:pt x="109194" y="3266173"/>
                  </a:lnTo>
                  <a:lnTo>
                    <a:pt x="109207" y="3268243"/>
                  </a:lnTo>
                  <a:lnTo>
                    <a:pt x="109410" y="3267951"/>
                  </a:lnTo>
                  <a:lnTo>
                    <a:pt x="109499" y="3264154"/>
                  </a:lnTo>
                  <a:close/>
                </a:path>
                <a:path w="1692909" h="3268345">
                  <a:moveTo>
                    <a:pt x="109550" y="3267760"/>
                  </a:moveTo>
                  <a:lnTo>
                    <a:pt x="109410" y="3267951"/>
                  </a:lnTo>
                  <a:lnTo>
                    <a:pt x="109397" y="3268332"/>
                  </a:lnTo>
                  <a:lnTo>
                    <a:pt x="109550" y="3267760"/>
                  </a:lnTo>
                  <a:close/>
                </a:path>
                <a:path w="1692909" h="3268345">
                  <a:moveTo>
                    <a:pt x="109791" y="3266795"/>
                  </a:moveTo>
                  <a:lnTo>
                    <a:pt x="109550" y="3267760"/>
                  </a:lnTo>
                  <a:lnTo>
                    <a:pt x="109626" y="3267633"/>
                  </a:lnTo>
                  <a:lnTo>
                    <a:pt x="109791" y="3266795"/>
                  </a:lnTo>
                  <a:close/>
                </a:path>
                <a:path w="1692909" h="3268345">
                  <a:moveTo>
                    <a:pt x="113055" y="3267252"/>
                  </a:moveTo>
                  <a:lnTo>
                    <a:pt x="112864" y="3267583"/>
                  </a:lnTo>
                  <a:lnTo>
                    <a:pt x="112966" y="3267722"/>
                  </a:lnTo>
                  <a:lnTo>
                    <a:pt x="113004" y="3267532"/>
                  </a:lnTo>
                  <a:lnTo>
                    <a:pt x="113030" y="3267367"/>
                  </a:lnTo>
                  <a:close/>
                </a:path>
                <a:path w="1692909" h="3268345">
                  <a:moveTo>
                    <a:pt x="113233" y="3266935"/>
                  </a:moveTo>
                  <a:lnTo>
                    <a:pt x="113055" y="3267252"/>
                  </a:lnTo>
                  <a:lnTo>
                    <a:pt x="113233" y="3266935"/>
                  </a:lnTo>
                  <a:close/>
                </a:path>
                <a:path w="1692909" h="3268345">
                  <a:moveTo>
                    <a:pt x="113614" y="3266236"/>
                  </a:moveTo>
                  <a:lnTo>
                    <a:pt x="113233" y="3266922"/>
                  </a:lnTo>
                  <a:lnTo>
                    <a:pt x="113411" y="3267062"/>
                  </a:lnTo>
                  <a:lnTo>
                    <a:pt x="113614" y="3266236"/>
                  </a:lnTo>
                  <a:close/>
                </a:path>
                <a:path w="1692909" h="3268345">
                  <a:moveTo>
                    <a:pt x="1249781" y="7696"/>
                  </a:moveTo>
                  <a:lnTo>
                    <a:pt x="1249311" y="9448"/>
                  </a:lnTo>
                  <a:lnTo>
                    <a:pt x="1249426" y="9309"/>
                  </a:lnTo>
                  <a:lnTo>
                    <a:pt x="1249540" y="8763"/>
                  </a:lnTo>
                  <a:lnTo>
                    <a:pt x="1249667" y="8229"/>
                  </a:lnTo>
                  <a:lnTo>
                    <a:pt x="1249781" y="7696"/>
                  </a:lnTo>
                  <a:close/>
                </a:path>
                <a:path w="1692909" h="3268345">
                  <a:moveTo>
                    <a:pt x="1249832" y="20612"/>
                  </a:moveTo>
                  <a:lnTo>
                    <a:pt x="1249680" y="21336"/>
                  </a:lnTo>
                  <a:lnTo>
                    <a:pt x="1249095" y="22656"/>
                  </a:lnTo>
                  <a:lnTo>
                    <a:pt x="1248981" y="23088"/>
                  </a:lnTo>
                  <a:lnTo>
                    <a:pt x="1249184" y="24130"/>
                  </a:lnTo>
                  <a:lnTo>
                    <a:pt x="1249832" y="22415"/>
                  </a:lnTo>
                  <a:lnTo>
                    <a:pt x="1249832" y="20612"/>
                  </a:lnTo>
                  <a:close/>
                </a:path>
                <a:path w="1692909" h="3268345">
                  <a:moveTo>
                    <a:pt x="1250353" y="22669"/>
                  </a:moveTo>
                  <a:lnTo>
                    <a:pt x="1250035" y="23368"/>
                  </a:lnTo>
                  <a:lnTo>
                    <a:pt x="1250289" y="22860"/>
                  </a:lnTo>
                  <a:lnTo>
                    <a:pt x="1250353" y="22669"/>
                  </a:lnTo>
                  <a:close/>
                </a:path>
                <a:path w="1692909" h="3268345">
                  <a:moveTo>
                    <a:pt x="1252080" y="24396"/>
                  </a:moveTo>
                  <a:lnTo>
                    <a:pt x="1251978" y="24688"/>
                  </a:lnTo>
                  <a:lnTo>
                    <a:pt x="1251927" y="24879"/>
                  </a:lnTo>
                  <a:lnTo>
                    <a:pt x="1252016" y="24701"/>
                  </a:lnTo>
                  <a:lnTo>
                    <a:pt x="1252029" y="24574"/>
                  </a:lnTo>
                  <a:lnTo>
                    <a:pt x="1252080" y="24396"/>
                  </a:lnTo>
                  <a:close/>
                </a:path>
                <a:path w="1692909" h="3268345">
                  <a:moveTo>
                    <a:pt x="1253807" y="5334"/>
                  </a:moveTo>
                  <a:lnTo>
                    <a:pt x="1253210" y="7493"/>
                  </a:lnTo>
                  <a:lnTo>
                    <a:pt x="1253807" y="5334"/>
                  </a:lnTo>
                  <a:close/>
                </a:path>
                <a:path w="1692909" h="3268345">
                  <a:moveTo>
                    <a:pt x="1260335" y="28155"/>
                  </a:moveTo>
                  <a:lnTo>
                    <a:pt x="1259522" y="29591"/>
                  </a:lnTo>
                  <a:lnTo>
                    <a:pt x="1260132" y="29718"/>
                  </a:lnTo>
                  <a:lnTo>
                    <a:pt x="1260335" y="28155"/>
                  </a:lnTo>
                  <a:close/>
                </a:path>
                <a:path w="1692909" h="3268345">
                  <a:moveTo>
                    <a:pt x="1260475" y="27038"/>
                  </a:moveTo>
                  <a:lnTo>
                    <a:pt x="1260335" y="28155"/>
                  </a:lnTo>
                  <a:lnTo>
                    <a:pt x="1260462" y="27686"/>
                  </a:lnTo>
                  <a:lnTo>
                    <a:pt x="1260475" y="27038"/>
                  </a:lnTo>
                  <a:close/>
                </a:path>
                <a:path w="1692909" h="3268345">
                  <a:moveTo>
                    <a:pt x="1265364" y="23596"/>
                  </a:moveTo>
                  <a:lnTo>
                    <a:pt x="1264996" y="25654"/>
                  </a:lnTo>
                  <a:lnTo>
                    <a:pt x="1264221" y="26263"/>
                  </a:lnTo>
                  <a:lnTo>
                    <a:pt x="1265008" y="26225"/>
                  </a:lnTo>
                  <a:lnTo>
                    <a:pt x="1265072" y="25387"/>
                  </a:lnTo>
                  <a:lnTo>
                    <a:pt x="1265212" y="24498"/>
                  </a:lnTo>
                  <a:lnTo>
                    <a:pt x="1265364" y="23596"/>
                  </a:lnTo>
                  <a:close/>
                </a:path>
                <a:path w="1692909" h="3268345">
                  <a:moveTo>
                    <a:pt x="1266278" y="22225"/>
                  </a:moveTo>
                  <a:lnTo>
                    <a:pt x="1266215" y="20447"/>
                  </a:lnTo>
                  <a:lnTo>
                    <a:pt x="1265656" y="22987"/>
                  </a:lnTo>
                  <a:lnTo>
                    <a:pt x="1265859" y="22733"/>
                  </a:lnTo>
                  <a:lnTo>
                    <a:pt x="1265923" y="22479"/>
                  </a:lnTo>
                  <a:lnTo>
                    <a:pt x="1265923" y="22656"/>
                  </a:lnTo>
                  <a:lnTo>
                    <a:pt x="1266075" y="22479"/>
                  </a:lnTo>
                  <a:lnTo>
                    <a:pt x="1266278" y="22225"/>
                  </a:lnTo>
                  <a:close/>
                </a:path>
                <a:path w="1692909" h="3268345">
                  <a:moveTo>
                    <a:pt x="1266532" y="21856"/>
                  </a:moveTo>
                  <a:lnTo>
                    <a:pt x="1266405" y="22860"/>
                  </a:lnTo>
                  <a:lnTo>
                    <a:pt x="1266532" y="21856"/>
                  </a:lnTo>
                  <a:close/>
                </a:path>
                <a:path w="1692909" h="3268345">
                  <a:moveTo>
                    <a:pt x="1272006" y="26543"/>
                  </a:moveTo>
                  <a:lnTo>
                    <a:pt x="1271930" y="26416"/>
                  </a:lnTo>
                  <a:lnTo>
                    <a:pt x="1271485" y="26047"/>
                  </a:lnTo>
                  <a:lnTo>
                    <a:pt x="1271422" y="29845"/>
                  </a:lnTo>
                  <a:lnTo>
                    <a:pt x="1272006" y="26543"/>
                  </a:lnTo>
                  <a:close/>
                </a:path>
                <a:path w="1692909" h="3268345">
                  <a:moveTo>
                    <a:pt x="1272159" y="25717"/>
                  </a:moveTo>
                  <a:lnTo>
                    <a:pt x="1271930" y="26416"/>
                  </a:lnTo>
                  <a:lnTo>
                    <a:pt x="1272159" y="25717"/>
                  </a:lnTo>
                  <a:close/>
                </a:path>
                <a:path w="1692909" h="3268345">
                  <a:moveTo>
                    <a:pt x="1272374" y="24485"/>
                  </a:moveTo>
                  <a:lnTo>
                    <a:pt x="1272159" y="25717"/>
                  </a:lnTo>
                  <a:lnTo>
                    <a:pt x="1272374" y="25019"/>
                  </a:lnTo>
                  <a:lnTo>
                    <a:pt x="1272374" y="24485"/>
                  </a:lnTo>
                  <a:close/>
                </a:path>
                <a:path w="1692909" h="3268345">
                  <a:moveTo>
                    <a:pt x="1280058" y="28702"/>
                  </a:moveTo>
                  <a:lnTo>
                    <a:pt x="1279893" y="29845"/>
                  </a:lnTo>
                  <a:lnTo>
                    <a:pt x="1279779" y="30226"/>
                  </a:lnTo>
                  <a:lnTo>
                    <a:pt x="1279664" y="30734"/>
                  </a:lnTo>
                  <a:lnTo>
                    <a:pt x="1279880" y="31750"/>
                  </a:lnTo>
                  <a:lnTo>
                    <a:pt x="1280058" y="28702"/>
                  </a:lnTo>
                  <a:close/>
                </a:path>
                <a:path w="1692909" h="3268345">
                  <a:moveTo>
                    <a:pt x="1293647" y="32588"/>
                  </a:moveTo>
                  <a:lnTo>
                    <a:pt x="1293393" y="33185"/>
                  </a:lnTo>
                  <a:lnTo>
                    <a:pt x="1293647" y="32588"/>
                  </a:lnTo>
                  <a:close/>
                </a:path>
                <a:path w="1692909" h="3268345">
                  <a:moveTo>
                    <a:pt x="1295184" y="32194"/>
                  </a:moveTo>
                  <a:lnTo>
                    <a:pt x="1294942" y="32499"/>
                  </a:lnTo>
                  <a:lnTo>
                    <a:pt x="1295069" y="32499"/>
                  </a:lnTo>
                  <a:lnTo>
                    <a:pt x="1295184" y="32194"/>
                  </a:lnTo>
                  <a:close/>
                </a:path>
                <a:path w="1692909" h="3268345">
                  <a:moveTo>
                    <a:pt x="1297635" y="32588"/>
                  </a:moveTo>
                  <a:lnTo>
                    <a:pt x="1296809" y="34417"/>
                  </a:lnTo>
                  <a:lnTo>
                    <a:pt x="1297165" y="33655"/>
                  </a:lnTo>
                  <a:lnTo>
                    <a:pt x="1297419" y="33274"/>
                  </a:lnTo>
                  <a:lnTo>
                    <a:pt x="1297533" y="33020"/>
                  </a:lnTo>
                  <a:lnTo>
                    <a:pt x="1297635" y="32588"/>
                  </a:lnTo>
                  <a:close/>
                </a:path>
                <a:path w="1692909" h="3268345">
                  <a:moveTo>
                    <a:pt x="1302766" y="7099"/>
                  </a:moveTo>
                  <a:lnTo>
                    <a:pt x="1302092" y="7912"/>
                  </a:lnTo>
                  <a:lnTo>
                    <a:pt x="1302283" y="8128"/>
                  </a:lnTo>
                  <a:lnTo>
                    <a:pt x="1302766" y="7099"/>
                  </a:lnTo>
                  <a:close/>
                </a:path>
                <a:path w="1692909" h="3268345">
                  <a:moveTo>
                    <a:pt x="1303667" y="31318"/>
                  </a:moveTo>
                  <a:lnTo>
                    <a:pt x="1303134" y="32639"/>
                  </a:lnTo>
                  <a:lnTo>
                    <a:pt x="1303439" y="32385"/>
                  </a:lnTo>
                  <a:lnTo>
                    <a:pt x="1303540" y="32131"/>
                  </a:lnTo>
                  <a:lnTo>
                    <a:pt x="1303667" y="31318"/>
                  </a:lnTo>
                  <a:close/>
                </a:path>
                <a:path w="1692909" h="3268345">
                  <a:moveTo>
                    <a:pt x="1303883" y="32004"/>
                  </a:moveTo>
                  <a:lnTo>
                    <a:pt x="1303578" y="32258"/>
                  </a:lnTo>
                  <a:lnTo>
                    <a:pt x="1303477" y="32512"/>
                  </a:lnTo>
                  <a:lnTo>
                    <a:pt x="1303223" y="34036"/>
                  </a:lnTo>
                  <a:lnTo>
                    <a:pt x="1303883" y="32004"/>
                  </a:lnTo>
                  <a:close/>
                </a:path>
                <a:path w="1692909" h="3268345">
                  <a:moveTo>
                    <a:pt x="1327429" y="41021"/>
                  </a:moveTo>
                  <a:lnTo>
                    <a:pt x="1327340" y="40767"/>
                  </a:lnTo>
                  <a:lnTo>
                    <a:pt x="1327188" y="42291"/>
                  </a:lnTo>
                  <a:lnTo>
                    <a:pt x="1327429" y="41021"/>
                  </a:lnTo>
                  <a:close/>
                </a:path>
                <a:path w="1692909" h="3268345">
                  <a:moveTo>
                    <a:pt x="1328254" y="17233"/>
                  </a:moveTo>
                  <a:lnTo>
                    <a:pt x="1326959" y="17678"/>
                  </a:lnTo>
                  <a:lnTo>
                    <a:pt x="1327061" y="20675"/>
                  </a:lnTo>
                  <a:lnTo>
                    <a:pt x="1327226" y="19545"/>
                  </a:lnTo>
                  <a:lnTo>
                    <a:pt x="1328254" y="17233"/>
                  </a:lnTo>
                  <a:close/>
                </a:path>
                <a:path w="1692909" h="3268345">
                  <a:moveTo>
                    <a:pt x="1335722" y="22098"/>
                  </a:moveTo>
                  <a:lnTo>
                    <a:pt x="1335633" y="22225"/>
                  </a:lnTo>
                  <a:lnTo>
                    <a:pt x="1335112" y="23736"/>
                  </a:lnTo>
                  <a:lnTo>
                    <a:pt x="1335239" y="23495"/>
                  </a:lnTo>
                  <a:lnTo>
                    <a:pt x="1335722" y="22098"/>
                  </a:lnTo>
                  <a:close/>
                </a:path>
                <a:path w="1692909" h="3268345">
                  <a:moveTo>
                    <a:pt x="1337538" y="19177"/>
                  </a:moveTo>
                  <a:lnTo>
                    <a:pt x="1337208" y="19050"/>
                  </a:lnTo>
                  <a:lnTo>
                    <a:pt x="1336281" y="19177"/>
                  </a:lnTo>
                  <a:lnTo>
                    <a:pt x="1335671" y="21082"/>
                  </a:lnTo>
                  <a:lnTo>
                    <a:pt x="1335900" y="20828"/>
                  </a:lnTo>
                  <a:lnTo>
                    <a:pt x="1336294" y="19812"/>
                  </a:lnTo>
                  <a:lnTo>
                    <a:pt x="1336243" y="20612"/>
                  </a:lnTo>
                  <a:lnTo>
                    <a:pt x="1335722" y="22098"/>
                  </a:lnTo>
                  <a:lnTo>
                    <a:pt x="1336700" y="20828"/>
                  </a:lnTo>
                  <a:lnTo>
                    <a:pt x="1337221" y="19812"/>
                  </a:lnTo>
                  <a:lnTo>
                    <a:pt x="1337538" y="19177"/>
                  </a:lnTo>
                  <a:close/>
                </a:path>
                <a:path w="1692909" h="3268345">
                  <a:moveTo>
                    <a:pt x="1338821" y="19672"/>
                  </a:moveTo>
                  <a:lnTo>
                    <a:pt x="1338681" y="18567"/>
                  </a:lnTo>
                  <a:lnTo>
                    <a:pt x="1338135" y="20104"/>
                  </a:lnTo>
                  <a:lnTo>
                    <a:pt x="1338364" y="20383"/>
                  </a:lnTo>
                  <a:lnTo>
                    <a:pt x="1338376" y="21704"/>
                  </a:lnTo>
                  <a:lnTo>
                    <a:pt x="1338605" y="21323"/>
                  </a:lnTo>
                  <a:lnTo>
                    <a:pt x="1338821" y="19672"/>
                  </a:lnTo>
                  <a:close/>
                </a:path>
                <a:path w="1692909" h="3268345">
                  <a:moveTo>
                    <a:pt x="1341412" y="25133"/>
                  </a:moveTo>
                  <a:lnTo>
                    <a:pt x="1341031" y="26416"/>
                  </a:lnTo>
                  <a:lnTo>
                    <a:pt x="1341310" y="26174"/>
                  </a:lnTo>
                  <a:lnTo>
                    <a:pt x="1341412" y="25133"/>
                  </a:lnTo>
                  <a:close/>
                </a:path>
                <a:path w="1692909" h="3268345">
                  <a:moveTo>
                    <a:pt x="1342059" y="22479"/>
                  </a:moveTo>
                  <a:lnTo>
                    <a:pt x="1341666" y="22733"/>
                  </a:lnTo>
                  <a:lnTo>
                    <a:pt x="1341412" y="25133"/>
                  </a:lnTo>
                  <a:lnTo>
                    <a:pt x="1341767" y="24003"/>
                  </a:lnTo>
                  <a:lnTo>
                    <a:pt x="1341640" y="25146"/>
                  </a:lnTo>
                  <a:lnTo>
                    <a:pt x="1341843" y="23876"/>
                  </a:lnTo>
                  <a:lnTo>
                    <a:pt x="1342059" y="22479"/>
                  </a:lnTo>
                  <a:close/>
                </a:path>
                <a:path w="1692909" h="3268345">
                  <a:moveTo>
                    <a:pt x="1344295" y="44729"/>
                  </a:moveTo>
                  <a:lnTo>
                    <a:pt x="1343914" y="45593"/>
                  </a:lnTo>
                  <a:lnTo>
                    <a:pt x="1344193" y="45173"/>
                  </a:lnTo>
                  <a:lnTo>
                    <a:pt x="1344295" y="44729"/>
                  </a:lnTo>
                  <a:close/>
                </a:path>
                <a:path w="1692909" h="3268345">
                  <a:moveTo>
                    <a:pt x="1349717" y="46621"/>
                  </a:moveTo>
                  <a:lnTo>
                    <a:pt x="1349146" y="46037"/>
                  </a:lnTo>
                  <a:lnTo>
                    <a:pt x="1349273" y="46367"/>
                  </a:lnTo>
                  <a:lnTo>
                    <a:pt x="1349476" y="46570"/>
                  </a:lnTo>
                  <a:lnTo>
                    <a:pt x="1349717" y="46621"/>
                  </a:lnTo>
                  <a:close/>
                </a:path>
                <a:path w="1692909" h="3268345">
                  <a:moveTo>
                    <a:pt x="1349794" y="46634"/>
                  </a:moveTo>
                  <a:close/>
                </a:path>
                <a:path w="1692909" h="3268345">
                  <a:moveTo>
                    <a:pt x="1350632" y="23545"/>
                  </a:moveTo>
                  <a:lnTo>
                    <a:pt x="1350505" y="23075"/>
                  </a:lnTo>
                  <a:lnTo>
                    <a:pt x="1350479" y="23291"/>
                  </a:lnTo>
                  <a:lnTo>
                    <a:pt x="1350467" y="23456"/>
                  </a:lnTo>
                  <a:lnTo>
                    <a:pt x="1350467" y="23672"/>
                  </a:lnTo>
                  <a:lnTo>
                    <a:pt x="1350632" y="23545"/>
                  </a:lnTo>
                  <a:close/>
                </a:path>
                <a:path w="1692909" h="3268345">
                  <a:moveTo>
                    <a:pt x="1352359" y="19773"/>
                  </a:moveTo>
                  <a:lnTo>
                    <a:pt x="1351788" y="20675"/>
                  </a:lnTo>
                  <a:lnTo>
                    <a:pt x="1351203" y="23939"/>
                  </a:lnTo>
                  <a:lnTo>
                    <a:pt x="1351546" y="23406"/>
                  </a:lnTo>
                  <a:lnTo>
                    <a:pt x="1352359" y="19773"/>
                  </a:lnTo>
                  <a:close/>
                </a:path>
                <a:path w="1692909" h="3268345">
                  <a:moveTo>
                    <a:pt x="1353578" y="25781"/>
                  </a:moveTo>
                  <a:lnTo>
                    <a:pt x="1353477" y="26149"/>
                  </a:lnTo>
                  <a:lnTo>
                    <a:pt x="1353362" y="26797"/>
                  </a:lnTo>
                  <a:lnTo>
                    <a:pt x="1353578" y="25781"/>
                  </a:lnTo>
                  <a:close/>
                </a:path>
                <a:path w="1692909" h="3268345">
                  <a:moveTo>
                    <a:pt x="1354696" y="23291"/>
                  </a:moveTo>
                  <a:lnTo>
                    <a:pt x="1354480" y="23622"/>
                  </a:lnTo>
                  <a:lnTo>
                    <a:pt x="1354442" y="24015"/>
                  </a:lnTo>
                  <a:lnTo>
                    <a:pt x="1354696" y="23291"/>
                  </a:lnTo>
                  <a:close/>
                </a:path>
                <a:path w="1692909" h="3268345">
                  <a:moveTo>
                    <a:pt x="1357071" y="46101"/>
                  </a:moveTo>
                  <a:lnTo>
                    <a:pt x="1356956" y="43942"/>
                  </a:lnTo>
                  <a:lnTo>
                    <a:pt x="1356868" y="43129"/>
                  </a:lnTo>
                  <a:lnTo>
                    <a:pt x="1356626" y="43307"/>
                  </a:lnTo>
                  <a:lnTo>
                    <a:pt x="1356563" y="43561"/>
                  </a:lnTo>
                  <a:lnTo>
                    <a:pt x="1355813" y="47371"/>
                  </a:lnTo>
                  <a:lnTo>
                    <a:pt x="1357071" y="46101"/>
                  </a:lnTo>
                  <a:close/>
                </a:path>
                <a:path w="1692909" h="3268345">
                  <a:moveTo>
                    <a:pt x="1357680" y="45173"/>
                  </a:moveTo>
                  <a:lnTo>
                    <a:pt x="1357452" y="45720"/>
                  </a:lnTo>
                  <a:lnTo>
                    <a:pt x="1357325" y="45847"/>
                  </a:lnTo>
                  <a:lnTo>
                    <a:pt x="1357299" y="46863"/>
                  </a:lnTo>
                  <a:lnTo>
                    <a:pt x="1357680" y="45173"/>
                  </a:lnTo>
                  <a:close/>
                </a:path>
                <a:path w="1692909" h="3268345">
                  <a:moveTo>
                    <a:pt x="1359598" y="20726"/>
                  </a:moveTo>
                  <a:lnTo>
                    <a:pt x="1359509" y="21247"/>
                  </a:lnTo>
                  <a:lnTo>
                    <a:pt x="1359420" y="22009"/>
                  </a:lnTo>
                  <a:lnTo>
                    <a:pt x="1359484" y="21717"/>
                  </a:lnTo>
                  <a:lnTo>
                    <a:pt x="1359547" y="21361"/>
                  </a:lnTo>
                  <a:lnTo>
                    <a:pt x="1359598" y="20726"/>
                  </a:lnTo>
                  <a:close/>
                </a:path>
                <a:path w="1692909" h="3268345">
                  <a:moveTo>
                    <a:pt x="1362557" y="45770"/>
                  </a:moveTo>
                  <a:lnTo>
                    <a:pt x="1362113" y="46393"/>
                  </a:lnTo>
                  <a:lnTo>
                    <a:pt x="1362303" y="46202"/>
                  </a:lnTo>
                  <a:lnTo>
                    <a:pt x="1362557" y="45770"/>
                  </a:lnTo>
                  <a:close/>
                </a:path>
                <a:path w="1692909" h="3268345">
                  <a:moveTo>
                    <a:pt x="1363065" y="44577"/>
                  </a:moveTo>
                  <a:lnTo>
                    <a:pt x="1362976" y="45085"/>
                  </a:lnTo>
                  <a:lnTo>
                    <a:pt x="1363065" y="44577"/>
                  </a:lnTo>
                  <a:close/>
                </a:path>
                <a:path w="1692909" h="3268345">
                  <a:moveTo>
                    <a:pt x="1363345" y="44450"/>
                  </a:moveTo>
                  <a:lnTo>
                    <a:pt x="1363014" y="45085"/>
                  </a:lnTo>
                  <a:lnTo>
                    <a:pt x="1362570" y="45847"/>
                  </a:lnTo>
                  <a:lnTo>
                    <a:pt x="1362798" y="45720"/>
                  </a:lnTo>
                  <a:lnTo>
                    <a:pt x="1362925" y="46609"/>
                  </a:lnTo>
                  <a:lnTo>
                    <a:pt x="1363091" y="45720"/>
                  </a:lnTo>
                  <a:lnTo>
                    <a:pt x="1363345" y="44450"/>
                  </a:lnTo>
                  <a:close/>
                </a:path>
                <a:path w="1692909" h="3268345">
                  <a:moveTo>
                    <a:pt x="1363408" y="27559"/>
                  </a:moveTo>
                  <a:lnTo>
                    <a:pt x="1363256" y="28155"/>
                  </a:lnTo>
                  <a:lnTo>
                    <a:pt x="1363383" y="27813"/>
                  </a:lnTo>
                  <a:lnTo>
                    <a:pt x="1363408" y="27559"/>
                  </a:lnTo>
                  <a:close/>
                </a:path>
                <a:path w="1692909" h="3268345">
                  <a:moveTo>
                    <a:pt x="1363433" y="25793"/>
                  </a:moveTo>
                  <a:lnTo>
                    <a:pt x="1362837" y="27178"/>
                  </a:lnTo>
                  <a:lnTo>
                    <a:pt x="1363002" y="27241"/>
                  </a:lnTo>
                  <a:lnTo>
                    <a:pt x="1363205" y="27241"/>
                  </a:lnTo>
                  <a:lnTo>
                    <a:pt x="1363332" y="27241"/>
                  </a:lnTo>
                  <a:lnTo>
                    <a:pt x="1363357" y="26936"/>
                  </a:lnTo>
                  <a:lnTo>
                    <a:pt x="1363433" y="25793"/>
                  </a:lnTo>
                  <a:close/>
                </a:path>
                <a:path w="1692909" h="3268345">
                  <a:moveTo>
                    <a:pt x="1364284" y="23799"/>
                  </a:moveTo>
                  <a:lnTo>
                    <a:pt x="1364119" y="24130"/>
                  </a:lnTo>
                  <a:lnTo>
                    <a:pt x="1364284" y="23799"/>
                  </a:lnTo>
                  <a:close/>
                </a:path>
                <a:path w="1692909" h="3268345">
                  <a:moveTo>
                    <a:pt x="1365072" y="19304"/>
                  </a:moveTo>
                  <a:lnTo>
                    <a:pt x="1363954" y="21082"/>
                  </a:lnTo>
                  <a:lnTo>
                    <a:pt x="1363662" y="23304"/>
                  </a:lnTo>
                  <a:lnTo>
                    <a:pt x="1363814" y="22987"/>
                  </a:lnTo>
                  <a:lnTo>
                    <a:pt x="1363637" y="23495"/>
                  </a:lnTo>
                  <a:lnTo>
                    <a:pt x="1363662" y="23304"/>
                  </a:lnTo>
                  <a:lnTo>
                    <a:pt x="1363586" y="23495"/>
                  </a:lnTo>
                  <a:lnTo>
                    <a:pt x="1362798" y="25273"/>
                  </a:lnTo>
                  <a:lnTo>
                    <a:pt x="1364081" y="24003"/>
                  </a:lnTo>
                  <a:lnTo>
                    <a:pt x="1364195" y="23736"/>
                  </a:lnTo>
                  <a:lnTo>
                    <a:pt x="1364348" y="22987"/>
                  </a:lnTo>
                  <a:lnTo>
                    <a:pt x="1365072" y="19304"/>
                  </a:lnTo>
                  <a:close/>
                </a:path>
                <a:path w="1692909" h="3268345">
                  <a:moveTo>
                    <a:pt x="1365846" y="28117"/>
                  </a:moveTo>
                  <a:lnTo>
                    <a:pt x="1365707" y="27813"/>
                  </a:lnTo>
                  <a:lnTo>
                    <a:pt x="1365427" y="29210"/>
                  </a:lnTo>
                  <a:lnTo>
                    <a:pt x="1365554" y="28956"/>
                  </a:lnTo>
                  <a:lnTo>
                    <a:pt x="1365846" y="28117"/>
                  </a:lnTo>
                  <a:close/>
                </a:path>
                <a:path w="1692909" h="3268345">
                  <a:moveTo>
                    <a:pt x="1365999" y="27686"/>
                  </a:moveTo>
                  <a:lnTo>
                    <a:pt x="1365885" y="28117"/>
                  </a:lnTo>
                  <a:lnTo>
                    <a:pt x="1365999" y="28321"/>
                  </a:lnTo>
                  <a:lnTo>
                    <a:pt x="1365999" y="27686"/>
                  </a:lnTo>
                  <a:close/>
                </a:path>
                <a:path w="1692909" h="3268345">
                  <a:moveTo>
                    <a:pt x="1366481" y="26466"/>
                  </a:moveTo>
                  <a:lnTo>
                    <a:pt x="1366367" y="26035"/>
                  </a:lnTo>
                  <a:lnTo>
                    <a:pt x="1366393" y="26314"/>
                  </a:lnTo>
                  <a:lnTo>
                    <a:pt x="1366481" y="26466"/>
                  </a:lnTo>
                  <a:close/>
                </a:path>
                <a:path w="1692909" h="3268345">
                  <a:moveTo>
                    <a:pt x="1367383" y="44577"/>
                  </a:moveTo>
                  <a:lnTo>
                    <a:pt x="1367193" y="44577"/>
                  </a:lnTo>
                  <a:lnTo>
                    <a:pt x="1367370" y="44704"/>
                  </a:lnTo>
                  <a:lnTo>
                    <a:pt x="1367383" y="44577"/>
                  </a:lnTo>
                  <a:close/>
                </a:path>
                <a:path w="1692909" h="3268345">
                  <a:moveTo>
                    <a:pt x="1368894" y="21082"/>
                  </a:moveTo>
                  <a:lnTo>
                    <a:pt x="1368666" y="21463"/>
                  </a:lnTo>
                  <a:lnTo>
                    <a:pt x="1368882" y="21539"/>
                  </a:lnTo>
                  <a:lnTo>
                    <a:pt x="1368894" y="21082"/>
                  </a:lnTo>
                  <a:close/>
                </a:path>
                <a:path w="1692909" h="3268345">
                  <a:moveTo>
                    <a:pt x="1368971" y="21717"/>
                  </a:moveTo>
                  <a:lnTo>
                    <a:pt x="1368882" y="21539"/>
                  </a:lnTo>
                  <a:lnTo>
                    <a:pt x="1368869" y="22059"/>
                  </a:lnTo>
                  <a:lnTo>
                    <a:pt x="1368971" y="21717"/>
                  </a:lnTo>
                  <a:close/>
                </a:path>
                <a:path w="1692909" h="3268345">
                  <a:moveTo>
                    <a:pt x="1370571" y="20967"/>
                  </a:moveTo>
                  <a:lnTo>
                    <a:pt x="1370380" y="21196"/>
                  </a:lnTo>
                  <a:lnTo>
                    <a:pt x="1370571" y="20967"/>
                  </a:lnTo>
                  <a:close/>
                </a:path>
                <a:path w="1692909" h="3268345">
                  <a:moveTo>
                    <a:pt x="1370622" y="22225"/>
                  </a:moveTo>
                  <a:lnTo>
                    <a:pt x="1370190" y="22415"/>
                  </a:lnTo>
                  <a:lnTo>
                    <a:pt x="1370228" y="22606"/>
                  </a:lnTo>
                  <a:lnTo>
                    <a:pt x="1370406" y="22606"/>
                  </a:lnTo>
                  <a:lnTo>
                    <a:pt x="1370622" y="22225"/>
                  </a:lnTo>
                  <a:close/>
                </a:path>
                <a:path w="1692909" h="3268345">
                  <a:moveTo>
                    <a:pt x="1374140" y="42608"/>
                  </a:moveTo>
                  <a:lnTo>
                    <a:pt x="1374025" y="42379"/>
                  </a:lnTo>
                  <a:lnTo>
                    <a:pt x="1373898" y="42049"/>
                  </a:lnTo>
                  <a:lnTo>
                    <a:pt x="1373644" y="42456"/>
                  </a:lnTo>
                  <a:lnTo>
                    <a:pt x="1373708" y="43078"/>
                  </a:lnTo>
                  <a:lnTo>
                    <a:pt x="1373898" y="42976"/>
                  </a:lnTo>
                  <a:lnTo>
                    <a:pt x="1374140" y="42608"/>
                  </a:lnTo>
                  <a:close/>
                </a:path>
                <a:path w="1692909" h="3268345">
                  <a:moveTo>
                    <a:pt x="1374216" y="25793"/>
                  </a:moveTo>
                  <a:lnTo>
                    <a:pt x="1374203" y="25615"/>
                  </a:lnTo>
                  <a:lnTo>
                    <a:pt x="1374114" y="25857"/>
                  </a:lnTo>
                  <a:lnTo>
                    <a:pt x="1374178" y="26035"/>
                  </a:lnTo>
                  <a:lnTo>
                    <a:pt x="1374216" y="25793"/>
                  </a:lnTo>
                  <a:close/>
                </a:path>
                <a:path w="1692909" h="3268345">
                  <a:moveTo>
                    <a:pt x="1374775" y="41325"/>
                  </a:moveTo>
                  <a:lnTo>
                    <a:pt x="1374559" y="41821"/>
                  </a:lnTo>
                  <a:lnTo>
                    <a:pt x="1374317" y="42316"/>
                  </a:lnTo>
                  <a:lnTo>
                    <a:pt x="1374140" y="42608"/>
                  </a:lnTo>
                  <a:lnTo>
                    <a:pt x="1374279" y="42862"/>
                  </a:lnTo>
                  <a:lnTo>
                    <a:pt x="1374419" y="42951"/>
                  </a:lnTo>
                  <a:lnTo>
                    <a:pt x="1374775" y="41325"/>
                  </a:lnTo>
                  <a:close/>
                </a:path>
                <a:path w="1692909" h="3268345">
                  <a:moveTo>
                    <a:pt x="1376108" y="29425"/>
                  </a:moveTo>
                  <a:lnTo>
                    <a:pt x="1375968" y="29616"/>
                  </a:lnTo>
                  <a:lnTo>
                    <a:pt x="1375829" y="29806"/>
                  </a:lnTo>
                  <a:lnTo>
                    <a:pt x="1375791" y="30099"/>
                  </a:lnTo>
                  <a:lnTo>
                    <a:pt x="1375918" y="30035"/>
                  </a:lnTo>
                  <a:lnTo>
                    <a:pt x="1376032" y="29730"/>
                  </a:lnTo>
                  <a:lnTo>
                    <a:pt x="1376108" y="29425"/>
                  </a:lnTo>
                  <a:close/>
                </a:path>
                <a:path w="1692909" h="3268345">
                  <a:moveTo>
                    <a:pt x="1376248" y="25146"/>
                  </a:moveTo>
                  <a:lnTo>
                    <a:pt x="1375752" y="25908"/>
                  </a:lnTo>
                  <a:lnTo>
                    <a:pt x="1375664" y="26962"/>
                  </a:lnTo>
                  <a:lnTo>
                    <a:pt x="1376248" y="25146"/>
                  </a:lnTo>
                  <a:close/>
                </a:path>
                <a:path w="1692909" h="3268345">
                  <a:moveTo>
                    <a:pt x="1379512" y="44284"/>
                  </a:moveTo>
                  <a:lnTo>
                    <a:pt x="1378902" y="44958"/>
                  </a:lnTo>
                  <a:lnTo>
                    <a:pt x="1378864" y="46634"/>
                  </a:lnTo>
                  <a:lnTo>
                    <a:pt x="1379512" y="44284"/>
                  </a:lnTo>
                  <a:close/>
                </a:path>
                <a:path w="1692909" h="3268345">
                  <a:moveTo>
                    <a:pt x="1379766" y="27051"/>
                  </a:moveTo>
                  <a:lnTo>
                    <a:pt x="1378940" y="29464"/>
                  </a:lnTo>
                  <a:lnTo>
                    <a:pt x="1379512" y="29210"/>
                  </a:lnTo>
                  <a:lnTo>
                    <a:pt x="1379639" y="28829"/>
                  </a:lnTo>
                  <a:lnTo>
                    <a:pt x="1379766" y="27051"/>
                  </a:lnTo>
                  <a:close/>
                </a:path>
                <a:path w="1692909" h="3268345">
                  <a:moveTo>
                    <a:pt x="1379816" y="46990"/>
                  </a:moveTo>
                  <a:lnTo>
                    <a:pt x="1379702" y="45085"/>
                  </a:lnTo>
                  <a:lnTo>
                    <a:pt x="1379575" y="43942"/>
                  </a:lnTo>
                  <a:lnTo>
                    <a:pt x="1379156" y="47244"/>
                  </a:lnTo>
                  <a:lnTo>
                    <a:pt x="1379816" y="46990"/>
                  </a:lnTo>
                  <a:close/>
                </a:path>
                <a:path w="1692909" h="3268345">
                  <a:moveTo>
                    <a:pt x="1380083" y="28956"/>
                  </a:moveTo>
                  <a:lnTo>
                    <a:pt x="1379613" y="29159"/>
                  </a:lnTo>
                  <a:lnTo>
                    <a:pt x="1379499" y="30734"/>
                  </a:lnTo>
                  <a:lnTo>
                    <a:pt x="1380083" y="28956"/>
                  </a:lnTo>
                  <a:close/>
                </a:path>
                <a:path w="1692909" h="3268345">
                  <a:moveTo>
                    <a:pt x="1381125" y="25527"/>
                  </a:moveTo>
                  <a:lnTo>
                    <a:pt x="1380401" y="26365"/>
                  </a:lnTo>
                  <a:lnTo>
                    <a:pt x="1380909" y="25869"/>
                  </a:lnTo>
                  <a:lnTo>
                    <a:pt x="1381125" y="25527"/>
                  </a:lnTo>
                  <a:close/>
                </a:path>
                <a:path w="1692909" h="3268345">
                  <a:moveTo>
                    <a:pt x="1384541" y="32004"/>
                  </a:moveTo>
                  <a:lnTo>
                    <a:pt x="1384465" y="31813"/>
                  </a:lnTo>
                  <a:lnTo>
                    <a:pt x="1384541" y="32004"/>
                  </a:lnTo>
                  <a:close/>
                </a:path>
                <a:path w="1692909" h="3268345">
                  <a:moveTo>
                    <a:pt x="1384630" y="31496"/>
                  </a:moveTo>
                  <a:lnTo>
                    <a:pt x="1384350" y="31546"/>
                  </a:lnTo>
                  <a:lnTo>
                    <a:pt x="1384465" y="31813"/>
                  </a:lnTo>
                  <a:lnTo>
                    <a:pt x="1384630" y="31496"/>
                  </a:lnTo>
                  <a:close/>
                </a:path>
                <a:path w="1692909" h="3268345">
                  <a:moveTo>
                    <a:pt x="1385658" y="29489"/>
                  </a:moveTo>
                  <a:lnTo>
                    <a:pt x="1385252" y="29794"/>
                  </a:lnTo>
                  <a:lnTo>
                    <a:pt x="1385430" y="30480"/>
                  </a:lnTo>
                  <a:lnTo>
                    <a:pt x="1385658" y="29489"/>
                  </a:lnTo>
                  <a:close/>
                </a:path>
                <a:path w="1692909" h="3268345">
                  <a:moveTo>
                    <a:pt x="1389875" y="35039"/>
                  </a:moveTo>
                  <a:lnTo>
                    <a:pt x="1389697" y="33896"/>
                  </a:lnTo>
                  <a:lnTo>
                    <a:pt x="1389443" y="34975"/>
                  </a:lnTo>
                  <a:lnTo>
                    <a:pt x="1389735" y="34747"/>
                  </a:lnTo>
                  <a:lnTo>
                    <a:pt x="1389875" y="35039"/>
                  </a:lnTo>
                  <a:close/>
                </a:path>
                <a:path w="1692909" h="3268345">
                  <a:moveTo>
                    <a:pt x="1389938" y="35242"/>
                  </a:moveTo>
                  <a:lnTo>
                    <a:pt x="1389913" y="35102"/>
                  </a:lnTo>
                  <a:lnTo>
                    <a:pt x="1389938" y="35458"/>
                  </a:lnTo>
                  <a:lnTo>
                    <a:pt x="1389938" y="35242"/>
                  </a:lnTo>
                  <a:close/>
                </a:path>
                <a:path w="1692909" h="3268345">
                  <a:moveTo>
                    <a:pt x="1393190" y="38938"/>
                  </a:moveTo>
                  <a:lnTo>
                    <a:pt x="1392986" y="39243"/>
                  </a:lnTo>
                  <a:lnTo>
                    <a:pt x="1392910" y="39674"/>
                  </a:lnTo>
                  <a:lnTo>
                    <a:pt x="1393190" y="38938"/>
                  </a:lnTo>
                  <a:close/>
                </a:path>
                <a:path w="1692909" h="3268345">
                  <a:moveTo>
                    <a:pt x="1393596" y="37084"/>
                  </a:moveTo>
                  <a:lnTo>
                    <a:pt x="1393520" y="35852"/>
                  </a:lnTo>
                  <a:lnTo>
                    <a:pt x="1393113" y="38417"/>
                  </a:lnTo>
                  <a:lnTo>
                    <a:pt x="1393596" y="37084"/>
                  </a:lnTo>
                  <a:close/>
                </a:path>
                <a:path w="1692909" h="3268345">
                  <a:moveTo>
                    <a:pt x="1393634" y="31229"/>
                  </a:moveTo>
                  <a:lnTo>
                    <a:pt x="1393558" y="31597"/>
                  </a:lnTo>
                  <a:lnTo>
                    <a:pt x="1393507" y="31953"/>
                  </a:lnTo>
                  <a:lnTo>
                    <a:pt x="1393456" y="32270"/>
                  </a:lnTo>
                  <a:lnTo>
                    <a:pt x="1393545" y="31838"/>
                  </a:lnTo>
                  <a:lnTo>
                    <a:pt x="1393609" y="31470"/>
                  </a:lnTo>
                  <a:lnTo>
                    <a:pt x="1393634" y="31229"/>
                  </a:lnTo>
                  <a:close/>
                </a:path>
                <a:path w="1692909" h="3268345">
                  <a:moveTo>
                    <a:pt x="1394409" y="45085"/>
                  </a:moveTo>
                  <a:lnTo>
                    <a:pt x="1394142" y="45974"/>
                  </a:lnTo>
                  <a:lnTo>
                    <a:pt x="1394409" y="45085"/>
                  </a:lnTo>
                  <a:close/>
                </a:path>
                <a:path w="1692909" h="3268345">
                  <a:moveTo>
                    <a:pt x="1394714" y="46875"/>
                  </a:moveTo>
                  <a:lnTo>
                    <a:pt x="1394675" y="47129"/>
                  </a:lnTo>
                  <a:lnTo>
                    <a:pt x="1394650" y="47396"/>
                  </a:lnTo>
                  <a:lnTo>
                    <a:pt x="1394650" y="47625"/>
                  </a:lnTo>
                  <a:lnTo>
                    <a:pt x="1394688" y="47447"/>
                  </a:lnTo>
                  <a:lnTo>
                    <a:pt x="1394714" y="47167"/>
                  </a:lnTo>
                  <a:lnTo>
                    <a:pt x="1394714" y="46875"/>
                  </a:lnTo>
                  <a:close/>
                </a:path>
                <a:path w="1692909" h="3268345">
                  <a:moveTo>
                    <a:pt x="1397101" y="45212"/>
                  </a:moveTo>
                  <a:lnTo>
                    <a:pt x="1396961" y="43688"/>
                  </a:lnTo>
                  <a:lnTo>
                    <a:pt x="1396453" y="45974"/>
                  </a:lnTo>
                  <a:lnTo>
                    <a:pt x="1396961" y="45847"/>
                  </a:lnTo>
                  <a:lnTo>
                    <a:pt x="1397076" y="45466"/>
                  </a:lnTo>
                  <a:lnTo>
                    <a:pt x="1397101" y="45212"/>
                  </a:lnTo>
                  <a:close/>
                </a:path>
                <a:path w="1692909" h="3268345">
                  <a:moveTo>
                    <a:pt x="1397330" y="32296"/>
                  </a:moveTo>
                  <a:lnTo>
                    <a:pt x="1396834" y="33629"/>
                  </a:lnTo>
                  <a:lnTo>
                    <a:pt x="1397063" y="33274"/>
                  </a:lnTo>
                  <a:lnTo>
                    <a:pt x="1397190" y="32816"/>
                  </a:lnTo>
                  <a:lnTo>
                    <a:pt x="1397330" y="32296"/>
                  </a:lnTo>
                  <a:close/>
                </a:path>
                <a:path w="1692909" h="3268345">
                  <a:moveTo>
                    <a:pt x="1399743" y="49187"/>
                  </a:moveTo>
                  <a:lnTo>
                    <a:pt x="1399527" y="50063"/>
                  </a:lnTo>
                  <a:lnTo>
                    <a:pt x="1399654" y="49568"/>
                  </a:lnTo>
                  <a:lnTo>
                    <a:pt x="1399743" y="49187"/>
                  </a:lnTo>
                  <a:close/>
                </a:path>
                <a:path w="1692909" h="3268345">
                  <a:moveTo>
                    <a:pt x="1399832" y="48818"/>
                  </a:moveTo>
                  <a:lnTo>
                    <a:pt x="1399743" y="49187"/>
                  </a:lnTo>
                  <a:lnTo>
                    <a:pt x="1399832" y="48844"/>
                  </a:lnTo>
                  <a:close/>
                </a:path>
                <a:path w="1692909" h="3268345">
                  <a:moveTo>
                    <a:pt x="1401533" y="50419"/>
                  </a:moveTo>
                  <a:lnTo>
                    <a:pt x="1401279" y="50774"/>
                  </a:lnTo>
                  <a:lnTo>
                    <a:pt x="1401292" y="51460"/>
                  </a:lnTo>
                  <a:lnTo>
                    <a:pt x="1401533" y="50419"/>
                  </a:lnTo>
                  <a:close/>
                </a:path>
                <a:path w="1692909" h="3268345">
                  <a:moveTo>
                    <a:pt x="1401572" y="52197"/>
                  </a:moveTo>
                  <a:lnTo>
                    <a:pt x="1401292" y="51460"/>
                  </a:lnTo>
                  <a:lnTo>
                    <a:pt x="1400924" y="52959"/>
                  </a:lnTo>
                  <a:lnTo>
                    <a:pt x="1401572" y="52197"/>
                  </a:lnTo>
                  <a:close/>
                </a:path>
                <a:path w="1692909" h="3268345">
                  <a:moveTo>
                    <a:pt x="1401838" y="34150"/>
                  </a:moveTo>
                  <a:lnTo>
                    <a:pt x="1401749" y="33997"/>
                  </a:lnTo>
                  <a:lnTo>
                    <a:pt x="1401102" y="36880"/>
                  </a:lnTo>
                  <a:lnTo>
                    <a:pt x="1400784" y="38125"/>
                  </a:lnTo>
                  <a:lnTo>
                    <a:pt x="1401114" y="36957"/>
                  </a:lnTo>
                  <a:lnTo>
                    <a:pt x="1401318" y="36410"/>
                  </a:lnTo>
                  <a:lnTo>
                    <a:pt x="1401445" y="36195"/>
                  </a:lnTo>
                  <a:lnTo>
                    <a:pt x="1401572" y="35648"/>
                  </a:lnTo>
                  <a:lnTo>
                    <a:pt x="1401699" y="34988"/>
                  </a:lnTo>
                  <a:lnTo>
                    <a:pt x="1401838" y="34150"/>
                  </a:lnTo>
                  <a:close/>
                </a:path>
                <a:path w="1692909" h="3268345">
                  <a:moveTo>
                    <a:pt x="1402803" y="35331"/>
                  </a:moveTo>
                  <a:lnTo>
                    <a:pt x="1402613" y="34150"/>
                  </a:lnTo>
                  <a:lnTo>
                    <a:pt x="1402765" y="33515"/>
                  </a:lnTo>
                  <a:lnTo>
                    <a:pt x="1402283" y="34480"/>
                  </a:lnTo>
                  <a:lnTo>
                    <a:pt x="1402168" y="34721"/>
                  </a:lnTo>
                  <a:lnTo>
                    <a:pt x="1402270" y="35763"/>
                  </a:lnTo>
                  <a:lnTo>
                    <a:pt x="1402803" y="35331"/>
                  </a:lnTo>
                  <a:close/>
                </a:path>
                <a:path w="1692909" h="3268345">
                  <a:moveTo>
                    <a:pt x="1403464" y="38735"/>
                  </a:moveTo>
                  <a:lnTo>
                    <a:pt x="1403121" y="39878"/>
                  </a:lnTo>
                  <a:lnTo>
                    <a:pt x="1403007" y="40322"/>
                  </a:lnTo>
                  <a:lnTo>
                    <a:pt x="1402880" y="40970"/>
                  </a:lnTo>
                  <a:lnTo>
                    <a:pt x="1403045" y="40894"/>
                  </a:lnTo>
                  <a:lnTo>
                    <a:pt x="1403464" y="38735"/>
                  </a:lnTo>
                  <a:close/>
                </a:path>
                <a:path w="1692909" h="3268345">
                  <a:moveTo>
                    <a:pt x="1403591" y="40640"/>
                  </a:moveTo>
                  <a:lnTo>
                    <a:pt x="1403057" y="40881"/>
                  </a:lnTo>
                  <a:lnTo>
                    <a:pt x="1402892" y="41795"/>
                  </a:lnTo>
                  <a:lnTo>
                    <a:pt x="1403591" y="40640"/>
                  </a:lnTo>
                  <a:close/>
                </a:path>
                <a:path w="1692909" h="3268345">
                  <a:moveTo>
                    <a:pt x="1404962" y="38341"/>
                  </a:moveTo>
                  <a:lnTo>
                    <a:pt x="1404315" y="37871"/>
                  </a:lnTo>
                  <a:lnTo>
                    <a:pt x="1404912" y="38887"/>
                  </a:lnTo>
                  <a:lnTo>
                    <a:pt x="1404962" y="38341"/>
                  </a:lnTo>
                  <a:close/>
                </a:path>
                <a:path w="1692909" h="3268345">
                  <a:moveTo>
                    <a:pt x="1405166" y="39370"/>
                  </a:moveTo>
                  <a:lnTo>
                    <a:pt x="1404302" y="41389"/>
                  </a:lnTo>
                  <a:lnTo>
                    <a:pt x="1404810" y="40881"/>
                  </a:lnTo>
                  <a:lnTo>
                    <a:pt x="1405166" y="39370"/>
                  </a:lnTo>
                  <a:close/>
                </a:path>
                <a:path w="1692909" h="3268345">
                  <a:moveTo>
                    <a:pt x="1405255" y="36156"/>
                  </a:moveTo>
                  <a:lnTo>
                    <a:pt x="1404962" y="38341"/>
                  </a:lnTo>
                  <a:lnTo>
                    <a:pt x="1405229" y="38531"/>
                  </a:lnTo>
                  <a:lnTo>
                    <a:pt x="1405255" y="36156"/>
                  </a:lnTo>
                  <a:close/>
                </a:path>
                <a:path w="1692909" h="3268345">
                  <a:moveTo>
                    <a:pt x="1405547" y="36004"/>
                  </a:moveTo>
                  <a:lnTo>
                    <a:pt x="1405293" y="32486"/>
                  </a:lnTo>
                  <a:lnTo>
                    <a:pt x="1405255" y="36156"/>
                  </a:lnTo>
                  <a:lnTo>
                    <a:pt x="1405547" y="36004"/>
                  </a:lnTo>
                  <a:close/>
                </a:path>
                <a:path w="1692909" h="3268345">
                  <a:moveTo>
                    <a:pt x="1405839" y="53467"/>
                  </a:moveTo>
                  <a:lnTo>
                    <a:pt x="1405686" y="53670"/>
                  </a:lnTo>
                  <a:lnTo>
                    <a:pt x="1405661" y="54051"/>
                  </a:lnTo>
                  <a:lnTo>
                    <a:pt x="1405839" y="53467"/>
                  </a:lnTo>
                  <a:close/>
                </a:path>
                <a:path w="1692909" h="3268345">
                  <a:moveTo>
                    <a:pt x="1405991" y="49885"/>
                  </a:moveTo>
                  <a:lnTo>
                    <a:pt x="1405407" y="51600"/>
                  </a:lnTo>
                  <a:lnTo>
                    <a:pt x="1405483" y="53949"/>
                  </a:lnTo>
                  <a:lnTo>
                    <a:pt x="1405686" y="53670"/>
                  </a:lnTo>
                  <a:lnTo>
                    <a:pt x="1405991" y="49885"/>
                  </a:lnTo>
                  <a:close/>
                </a:path>
                <a:path w="1692909" h="3268345">
                  <a:moveTo>
                    <a:pt x="1406131" y="52527"/>
                  </a:moveTo>
                  <a:lnTo>
                    <a:pt x="1405839" y="53467"/>
                  </a:lnTo>
                  <a:lnTo>
                    <a:pt x="1406131" y="52527"/>
                  </a:lnTo>
                  <a:close/>
                </a:path>
                <a:path w="1692909" h="3268345">
                  <a:moveTo>
                    <a:pt x="1406385" y="51485"/>
                  </a:moveTo>
                  <a:lnTo>
                    <a:pt x="1406144" y="52527"/>
                  </a:lnTo>
                  <a:lnTo>
                    <a:pt x="1406207" y="52311"/>
                  </a:lnTo>
                  <a:lnTo>
                    <a:pt x="1406283" y="51981"/>
                  </a:lnTo>
                  <a:lnTo>
                    <a:pt x="1406385" y="51485"/>
                  </a:lnTo>
                  <a:close/>
                </a:path>
                <a:path w="1692909" h="3268345">
                  <a:moveTo>
                    <a:pt x="1407096" y="52349"/>
                  </a:moveTo>
                  <a:lnTo>
                    <a:pt x="1406956" y="52387"/>
                  </a:lnTo>
                  <a:lnTo>
                    <a:pt x="1407096" y="52349"/>
                  </a:lnTo>
                  <a:close/>
                </a:path>
                <a:path w="1692909" h="3268345">
                  <a:moveTo>
                    <a:pt x="1407490" y="51142"/>
                  </a:moveTo>
                  <a:lnTo>
                    <a:pt x="1407312" y="51866"/>
                  </a:lnTo>
                  <a:lnTo>
                    <a:pt x="1407198" y="52222"/>
                  </a:lnTo>
                  <a:lnTo>
                    <a:pt x="1407109" y="52349"/>
                  </a:lnTo>
                  <a:lnTo>
                    <a:pt x="1407274" y="52235"/>
                  </a:lnTo>
                  <a:lnTo>
                    <a:pt x="1407464" y="51396"/>
                  </a:lnTo>
                  <a:lnTo>
                    <a:pt x="1407490" y="51142"/>
                  </a:lnTo>
                  <a:close/>
                </a:path>
                <a:path w="1692909" h="3268345">
                  <a:moveTo>
                    <a:pt x="1407541" y="51943"/>
                  </a:moveTo>
                  <a:lnTo>
                    <a:pt x="1407363" y="52146"/>
                  </a:lnTo>
                  <a:lnTo>
                    <a:pt x="1407236" y="52412"/>
                  </a:lnTo>
                  <a:lnTo>
                    <a:pt x="1407198" y="52565"/>
                  </a:lnTo>
                  <a:lnTo>
                    <a:pt x="1407147" y="52768"/>
                  </a:lnTo>
                  <a:lnTo>
                    <a:pt x="1407261" y="52603"/>
                  </a:lnTo>
                  <a:lnTo>
                    <a:pt x="1407388" y="52311"/>
                  </a:lnTo>
                  <a:lnTo>
                    <a:pt x="1407541" y="51943"/>
                  </a:lnTo>
                  <a:close/>
                </a:path>
                <a:path w="1692909" h="3268345">
                  <a:moveTo>
                    <a:pt x="1408645" y="40665"/>
                  </a:moveTo>
                  <a:lnTo>
                    <a:pt x="1408518" y="40868"/>
                  </a:lnTo>
                  <a:lnTo>
                    <a:pt x="1408645" y="40665"/>
                  </a:lnTo>
                  <a:close/>
                </a:path>
                <a:path w="1692909" h="3268345">
                  <a:moveTo>
                    <a:pt x="1408747" y="48006"/>
                  </a:moveTo>
                  <a:lnTo>
                    <a:pt x="1408607" y="46482"/>
                  </a:lnTo>
                  <a:lnTo>
                    <a:pt x="1408391" y="47752"/>
                  </a:lnTo>
                  <a:lnTo>
                    <a:pt x="1408747" y="48006"/>
                  </a:lnTo>
                  <a:close/>
                </a:path>
                <a:path w="1692909" h="3268345">
                  <a:moveTo>
                    <a:pt x="1408950" y="40513"/>
                  </a:moveTo>
                  <a:lnTo>
                    <a:pt x="1408226" y="44069"/>
                  </a:lnTo>
                  <a:lnTo>
                    <a:pt x="1408353" y="44069"/>
                  </a:lnTo>
                  <a:lnTo>
                    <a:pt x="1408480" y="43319"/>
                  </a:lnTo>
                  <a:lnTo>
                    <a:pt x="1408544" y="43129"/>
                  </a:lnTo>
                  <a:lnTo>
                    <a:pt x="1408823" y="42799"/>
                  </a:lnTo>
                  <a:lnTo>
                    <a:pt x="1408950" y="40513"/>
                  </a:lnTo>
                  <a:close/>
                </a:path>
                <a:path w="1692909" h="3268345">
                  <a:moveTo>
                    <a:pt x="1409319" y="53149"/>
                  </a:moveTo>
                  <a:lnTo>
                    <a:pt x="1409128" y="53454"/>
                  </a:lnTo>
                  <a:lnTo>
                    <a:pt x="1409204" y="53606"/>
                  </a:lnTo>
                  <a:lnTo>
                    <a:pt x="1409255" y="53403"/>
                  </a:lnTo>
                  <a:lnTo>
                    <a:pt x="1409293" y="53251"/>
                  </a:lnTo>
                  <a:close/>
                </a:path>
                <a:path w="1692909" h="3268345">
                  <a:moveTo>
                    <a:pt x="1409357" y="50038"/>
                  </a:moveTo>
                  <a:lnTo>
                    <a:pt x="1409242" y="50419"/>
                  </a:lnTo>
                  <a:lnTo>
                    <a:pt x="1408760" y="51181"/>
                  </a:lnTo>
                  <a:lnTo>
                    <a:pt x="1408379" y="52197"/>
                  </a:lnTo>
                  <a:lnTo>
                    <a:pt x="1409014" y="51562"/>
                  </a:lnTo>
                  <a:lnTo>
                    <a:pt x="1409141" y="51473"/>
                  </a:lnTo>
                  <a:lnTo>
                    <a:pt x="1409357" y="50038"/>
                  </a:lnTo>
                  <a:close/>
                </a:path>
                <a:path w="1692909" h="3268345">
                  <a:moveTo>
                    <a:pt x="1409369" y="43307"/>
                  </a:moveTo>
                  <a:lnTo>
                    <a:pt x="1407985" y="46736"/>
                  </a:lnTo>
                  <a:lnTo>
                    <a:pt x="1408112" y="45466"/>
                  </a:lnTo>
                  <a:lnTo>
                    <a:pt x="1408239" y="44729"/>
                  </a:lnTo>
                  <a:lnTo>
                    <a:pt x="1408226" y="44069"/>
                  </a:lnTo>
                  <a:lnTo>
                    <a:pt x="1408264" y="43434"/>
                  </a:lnTo>
                  <a:lnTo>
                    <a:pt x="1408303" y="42672"/>
                  </a:lnTo>
                  <a:lnTo>
                    <a:pt x="1408328" y="42164"/>
                  </a:lnTo>
                  <a:lnTo>
                    <a:pt x="1408442" y="41148"/>
                  </a:lnTo>
                  <a:lnTo>
                    <a:pt x="1408518" y="40894"/>
                  </a:lnTo>
                  <a:lnTo>
                    <a:pt x="1407833" y="42164"/>
                  </a:lnTo>
                  <a:lnTo>
                    <a:pt x="1408074" y="41363"/>
                  </a:lnTo>
                  <a:lnTo>
                    <a:pt x="1408391" y="39116"/>
                  </a:lnTo>
                  <a:lnTo>
                    <a:pt x="1408531" y="39751"/>
                  </a:lnTo>
                  <a:lnTo>
                    <a:pt x="1408468" y="39116"/>
                  </a:lnTo>
                  <a:lnTo>
                    <a:pt x="1408277" y="37084"/>
                  </a:lnTo>
                  <a:lnTo>
                    <a:pt x="1406613" y="42672"/>
                  </a:lnTo>
                  <a:lnTo>
                    <a:pt x="1406969" y="39674"/>
                  </a:lnTo>
                  <a:lnTo>
                    <a:pt x="1407058" y="39243"/>
                  </a:lnTo>
                  <a:lnTo>
                    <a:pt x="1407121" y="39116"/>
                  </a:lnTo>
                  <a:lnTo>
                    <a:pt x="1405826" y="40322"/>
                  </a:lnTo>
                  <a:lnTo>
                    <a:pt x="1405877" y="40767"/>
                  </a:lnTo>
                  <a:lnTo>
                    <a:pt x="1406118" y="41529"/>
                  </a:lnTo>
                  <a:lnTo>
                    <a:pt x="1406232" y="42545"/>
                  </a:lnTo>
                  <a:lnTo>
                    <a:pt x="1404785" y="45720"/>
                  </a:lnTo>
                  <a:lnTo>
                    <a:pt x="1405064" y="43688"/>
                  </a:lnTo>
                  <a:lnTo>
                    <a:pt x="1405216" y="42672"/>
                  </a:lnTo>
                  <a:lnTo>
                    <a:pt x="1405445" y="41021"/>
                  </a:lnTo>
                  <a:lnTo>
                    <a:pt x="1405877" y="37973"/>
                  </a:lnTo>
                  <a:lnTo>
                    <a:pt x="1405102" y="41021"/>
                  </a:lnTo>
                  <a:lnTo>
                    <a:pt x="1404937" y="40767"/>
                  </a:lnTo>
                  <a:lnTo>
                    <a:pt x="1404264" y="42672"/>
                  </a:lnTo>
                  <a:lnTo>
                    <a:pt x="1404340" y="39751"/>
                  </a:lnTo>
                  <a:lnTo>
                    <a:pt x="1402537" y="43688"/>
                  </a:lnTo>
                  <a:lnTo>
                    <a:pt x="1402600" y="43307"/>
                  </a:lnTo>
                  <a:lnTo>
                    <a:pt x="1402676" y="42926"/>
                  </a:lnTo>
                  <a:lnTo>
                    <a:pt x="1402816" y="42164"/>
                  </a:lnTo>
                  <a:lnTo>
                    <a:pt x="1402892" y="41795"/>
                  </a:lnTo>
                  <a:lnTo>
                    <a:pt x="1402664" y="42164"/>
                  </a:lnTo>
                  <a:lnTo>
                    <a:pt x="1402778" y="41529"/>
                  </a:lnTo>
                  <a:lnTo>
                    <a:pt x="1402778" y="41021"/>
                  </a:lnTo>
                  <a:lnTo>
                    <a:pt x="1403032" y="40144"/>
                  </a:lnTo>
                  <a:lnTo>
                    <a:pt x="1402981" y="40322"/>
                  </a:lnTo>
                  <a:lnTo>
                    <a:pt x="1403642" y="36830"/>
                  </a:lnTo>
                  <a:lnTo>
                    <a:pt x="1401826" y="42926"/>
                  </a:lnTo>
                  <a:lnTo>
                    <a:pt x="1401838" y="41783"/>
                  </a:lnTo>
                  <a:lnTo>
                    <a:pt x="1401838" y="41275"/>
                  </a:lnTo>
                  <a:lnTo>
                    <a:pt x="1401953" y="40005"/>
                  </a:lnTo>
                  <a:lnTo>
                    <a:pt x="1402600" y="37719"/>
                  </a:lnTo>
                  <a:lnTo>
                    <a:pt x="1402740" y="39243"/>
                  </a:lnTo>
                  <a:lnTo>
                    <a:pt x="1402765" y="37719"/>
                  </a:lnTo>
                  <a:lnTo>
                    <a:pt x="1402778" y="36703"/>
                  </a:lnTo>
                  <a:lnTo>
                    <a:pt x="1401495" y="41275"/>
                  </a:lnTo>
                  <a:lnTo>
                    <a:pt x="1401533" y="40894"/>
                  </a:lnTo>
                  <a:lnTo>
                    <a:pt x="1402054" y="35433"/>
                  </a:lnTo>
                  <a:lnTo>
                    <a:pt x="1401457" y="36322"/>
                  </a:lnTo>
                  <a:lnTo>
                    <a:pt x="1400644" y="40005"/>
                  </a:lnTo>
                  <a:lnTo>
                    <a:pt x="1400429" y="38735"/>
                  </a:lnTo>
                  <a:lnTo>
                    <a:pt x="1400238" y="37592"/>
                  </a:lnTo>
                  <a:lnTo>
                    <a:pt x="1399286" y="38735"/>
                  </a:lnTo>
                  <a:lnTo>
                    <a:pt x="1399438" y="38100"/>
                  </a:lnTo>
                  <a:lnTo>
                    <a:pt x="1399603" y="37465"/>
                  </a:lnTo>
                  <a:lnTo>
                    <a:pt x="1398422" y="36449"/>
                  </a:lnTo>
                  <a:lnTo>
                    <a:pt x="1398193" y="35433"/>
                  </a:lnTo>
                  <a:lnTo>
                    <a:pt x="1398231" y="34290"/>
                  </a:lnTo>
                  <a:lnTo>
                    <a:pt x="1397304" y="38100"/>
                  </a:lnTo>
                  <a:lnTo>
                    <a:pt x="1397165" y="37846"/>
                  </a:lnTo>
                  <a:lnTo>
                    <a:pt x="1396809" y="37211"/>
                  </a:lnTo>
                  <a:lnTo>
                    <a:pt x="1396161" y="37846"/>
                  </a:lnTo>
                  <a:lnTo>
                    <a:pt x="1396542" y="36195"/>
                  </a:lnTo>
                  <a:lnTo>
                    <a:pt x="1396631" y="35814"/>
                  </a:lnTo>
                  <a:lnTo>
                    <a:pt x="1396923" y="34798"/>
                  </a:lnTo>
                  <a:lnTo>
                    <a:pt x="1397406" y="33782"/>
                  </a:lnTo>
                  <a:lnTo>
                    <a:pt x="1396949" y="33782"/>
                  </a:lnTo>
                  <a:lnTo>
                    <a:pt x="1396631" y="34798"/>
                  </a:lnTo>
                  <a:lnTo>
                    <a:pt x="1396314" y="35560"/>
                  </a:lnTo>
                  <a:lnTo>
                    <a:pt x="1395933" y="35814"/>
                  </a:lnTo>
                  <a:lnTo>
                    <a:pt x="1396631" y="33147"/>
                  </a:lnTo>
                  <a:lnTo>
                    <a:pt x="1396009" y="33147"/>
                  </a:lnTo>
                  <a:lnTo>
                    <a:pt x="1394726" y="36195"/>
                  </a:lnTo>
                  <a:lnTo>
                    <a:pt x="1394358" y="34163"/>
                  </a:lnTo>
                  <a:lnTo>
                    <a:pt x="1393812" y="36449"/>
                  </a:lnTo>
                  <a:lnTo>
                    <a:pt x="1393698" y="37465"/>
                  </a:lnTo>
                  <a:lnTo>
                    <a:pt x="1393456" y="41021"/>
                  </a:lnTo>
                  <a:lnTo>
                    <a:pt x="1393329" y="41656"/>
                  </a:lnTo>
                  <a:lnTo>
                    <a:pt x="1392237" y="43180"/>
                  </a:lnTo>
                  <a:lnTo>
                    <a:pt x="1392809" y="40144"/>
                  </a:lnTo>
                  <a:lnTo>
                    <a:pt x="1392821" y="39878"/>
                  </a:lnTo>
                  <a:lnTo>
                    <a:pt x="1392910" y="39674"/>
                  </a:lnTo>
                  <a:lnTo>
                    <a:pt x="1392834" y="39852"/>
                  </a:lnTo>
                  <a:lnTo>
                    <a:pt x="1392923" y="38938"/>
                  </a:lnTo>
                  <a:lnTo>
                    <a:pt x="1392923" y="38735"/>
                  </a:lnTo>
                  <a:lnTo>
                    <a:pt x="1393050" y="37465"/>
                  </a:lnTo>
                  <a:lnTo>
                    <a:pt x="1393139" y="37084"/>
                  </a:lnTo>
                  <a:lnTo>
                    <a:pt x="1393240" y="36576"/>
                  </a:lnTo>
                  <a:lnTo>
                    <a:pt x="1392910" y="37084"/>
                  </a:lnTo>
                  <a:lnTo>
                    <a:pt x="1393291" y="35433"/>
                  </a:lnTo>
                  <a:lnTo>
                    <a:pt x="1393405" y="35306"/>
                  </a:lnTo>
                  <a:lnTo>
                    <a:pt x="1393355" y="36322"/>
                  </a:lnTo>
                  <a:lnTo>
                    <a:pt x="1393520" y="35852"/>
                  </a:lnTo>
                  <a:lnTo>
                    <a:pt x="1393469" y="35306"/>
                  </a:lnTo>
                  <a:lnTo>
                    <a:pt x="1393355" y="34798"/>
                  </a:lnTo>
                  <a:lnTo>
                    <a:pt x="1393469" y="32385"/>
                  </a:lnTo>
                  <a:lnTo>
                    <a:pt x="1393240" y="33528"/>
                  </a:lnTo>
                  <a:lnTo>
                    <a:pt x="1392885" y="35052"/>
                  </a:lnTo>
                  <a:lnTo>
                    <a:pt x="1392593" y="35306"/>
                  </a:lnTo>
                  <a:lnTo>
                    <a:pt x="1391970" y="35306"/>
                  </a:lnTo>
                  <a:lnTo>
                    <a:pt x="1392250" y="34544"/>
                  </a:lnTo>
                  <a:lnTo>
                    <a:pt x="1392809" y="33020"/>
                  </a:lnTo>
                  <a:lnTo>
                    <a:pt x="1392770" y="31750"/>
                  </a:lnTo>
                  <a:lnTo>
                    <a:pt x="1392339" y="33020"/>
                  </a:lnTo>
                  <a:lnTo>
                    <a:pt x="1392262" y="31496"/>
                  </a:lnTo>
                  <a:lnTo>
                    <a:pt x="1391615" y="34544"/>
                  </a:lnTo>
                  <a:lnTo>
                    <a:pt x="1391437" y="34544"/>
                  </a:lnTo>
                  <a:lnTo>
                    <a:pt x="1391615" y="33528"/>
                  </a:lnTo>
                  <a:lnTo>
                    <a:pt x="1391805" y="32258"/>
                  </a:lnTo>
                  <a:lnTo>
                    <a:pt x="1391208" y="33528"/>
                  </a:lnTo>
                  <a:lnTo>
                    <a:pt x="1390281" y="32258"/>
                  </a:lnTo>
                  <a:lnTo>
                    <a:pt x="1390078" y="34290"/>
                  </a:lnTo>
                  <a:lnTo>
                    <a:pt x="1389951" y="35941"/>
                  </a:lnTo>
                  <a:lnTo>
                    <a:pt x="1388249" y="38735"/>
                  </a:lnTo>
                  <a:lnTo>
                    <a:pt x="1388237" y="38354"/>
                  </a:lnTo>
                  <a:lnTo>
                    <a:pt x="1388224" y="37719"/>
                  </a:lnTo>
                  <a:lnTo>
                    <a:pt x="1388224" y="37211"/>
                  </a:lnTo>
                  <a:lnTo>
                    <a:pt x="1388173" y="34925"/>
                  </a:lnTo>
                  <a:lnTo>
                    <a:pt x="1388160" y="33782"/>
                  </a:lnTo>
                  <a:lnTo>
                    <a:pt x="1386865" y="34925"/>
                  </a:lnTo>
                  <a:lnTo>
                    <a:pt x="1387081" y="33909"/>
                  </a:lnTo>
                  <a:lnTo>
                    <a:pt x="1386243" y="34925"/>
                  </a:lnTo>
                  <a:lnTo>
                    <a:pt x="1385595" y="34290"/>
                  </a:lnTo>
                  <a:lnTo>
                    <a:pt x="1384706" y="36322"/>
                  </a:lnTo>
                  <a:lnTo>
                    <a:pt x="1384528" y="36322"/>
                  </a:lnTo>
                  <a:lnTo>
                    <a:pt x="1384630" y="35052"/>
                  </a:lnTo>
                  <a:lnTo>
                    <a:pt x="1384757" y="34163"/>
                  </a:lnTo>
                  <a:lnTo>
                    <a:pt x="1385011" y="33274"/>
                  </a:lnTo>
                  <a:lnTo>
                    <a:pt x="1384401" y="33909"/>
                  </a:lnTo>
                  <a:lnTo>
                    <a:pt x="1384096" y="35052"/>
                  </a:lnTo>
                  <a:lnTo>
                    <a:pt x="1383982" y="34290"/>
                  </a:lnTo>
                  <a:lnTo>
                    <a:pt x="1383855" y="33528"/>
                  </a:lnTo>
                  <a:lnTo>
                    <a:pt x="1383855" y="33020"/>
                  </a:lnTo>
                  <a:lnTo>
                    <a:pt x="1384363" y="32004"/>
                  </a:lnTo>
                  <a:lnTo>
                    <a:pt x="1384261" y="31826"/>
                  </a:lnTo>
                  <a:lnTo>
                    <a:pt x="1384414" y="31915"/>
                  </a:lnTo>
                  <a:lnTo>
                    <a:pt x="1384350" y="31546"/>
                  </a:lnTo>
                  <a:lnTo>
                    <a:pt x="1384223" y="31242"/>
                  </a:lnTo>
                  <a:lnTo>
                    <a:pt x="1384338" y="29337"/>
                  </a:lnTo>
                  <a:lnTo>
                    <a:pt x="1383106" y="32004"/>
                  </a:lnTo>
                  <a:lnTo>
                    <a:pt x="1383220" y="31623"/>
                  </a:lnTo>
                  <a:lnTo>
                    <a:pt x="1383753" y="29845"/>
                  </a:lnTo>
                  <a:lnTo>
                    <a:pt x="1383665" y="29159"/>
                  </a:lnTo>
                  <a:lnTo>
                    <a:pt x="1383347" y="28702"/>
                  </a:lnTo>
                  <a:lnTo>
                    <a:pt x="1382903" y="29337"/>
                  </a:lnTo>
                  <a:lnTo>
                    <a:pt x="1382826" y="31318"/>
                  </a:lnTo>
                  <a:lnTo>
                    <a:pt x="1382522" y="31623"/>
                  </a:lnTo>
                  <a:lnTo>
                    <a:pt x="1382153" y="31115"/>
                  </a:lnTo>
                  <a:lnTo>
                    <a:pt x="1382268" y="30226"/>
                  </a:lnTo>
                  <a:lnTo>
                    <a:pt x="1382877" y="27889"/>
                  </a:lnTo>
                  <a:lnTo>
                    <a:pt x="1382750" y="25400"/>
                  </a:lnTo>
                  <a:lnTo>
                    <a:pt x="1382585" y="23241"/>
                  </a:lnTo>
                  <a:lnTo>
                    <a:pt x="1379232" y="34290"/>
                  </a:lnTo>
                  <a:lnTo>
                    <a:pt x="1379435" y="31623"/>
                  </a:lnTo>
                  <a:lnTo>
                    <a:pt x="1379499" y="30734"/>
                  </a:lnTo>
                  <a:lnTo>
                    <a:pt x="1379207" y="31623"/>
                  </a:lnTo>
                  <a:lnTo>
                    <a:pt x="1378851" y="31242"/>
                  </a:lnTo>
                  <a:lnTo>
                    <a:pt x="1378750" y="30861"/>
                  </a:lnTo>
                  <a:lnTo>
                    <a:pt x="1379181" y="26035"/>
                  </a:lnTo>
                  <a:lnTo>
                    <a:pt x="1379016" y="26035"/>
                  </a:lnTo>
                  <a:lnTo>
                    <a:pt x="1378635" y="24003"/>
                  </a:lnTo>
                  <a:lnTo>
                    <a:pt x="1377238" y="30861"/>
                  </a:lnTo>
                  <a:lnTo>
                    <a:pt x="1377188" y="30721"/>
                  </a:lnTo>
                  <a:lnTo>
                    <a:pt x="1377188" y="41783"/>
                  </a:lnTo>
                  <a:lnTo>
                    <a:pt x="1377086" y="42164"/>
                  </a:lnTo>
                  <a:lnTo>
                    <a:pt x="1377137" y="41910"/>
                  </a:lnTo>
                  <a:lnTo>
                    <a:pt x="1377188" y="41783"/>
                  </a:lnTo>
                  <a:lnTo>
                    <a:pt x="1377188" y="30721"/>
                  </a:lnTo>
                  <a:lnTo>
                    <a:pt x="1376705" y="29337"/>
                  </a:lnTo>
                  <a:lnTo>
                    <a:pt x="1376553" y="30607"/>
                  </a:lnTo>
                  <a:lnTo>
                    <a:pt x="1375956" y="33909"/>
                  </a:lnTo>
                  <a:lnTo>
                    <a:pt x="1375105" y="34925"/>
                  </a:lnTo>
                  <a:lnTo>
                    <a:pt x="1374736" y="34417"/>
                  </a:lnTo>
                  <a:lnTo>
                    <a:pt x="1374863" y="33147"/>
                  </a:lnTo>
                  <a:lnTo>
                    <a:pt x="1375168" y="31496"/>
                  </a:lnTo>
                  <a:lnTo>
                    <a:pt x="1375283" y="30861"/>
                  </a:lnTo>
                  <a:lnTo>
                    <a:pt x="1375498" y="29718"/>
                  </a:lnTo>
                  <a:lnTo>
                    <a:pt x="1376057" y="28702"/>
                  </a:lnTo>
                  <a:lnTo>
                    <a:pt x="1376222" y="28702"/>
                  </a:lnTo>
                  <a:lnTo>
                    <a:pt x="1376108" y="29425"/>
                  </a:lnTo>
                  <a:lnTo>
                    <a:pt x="1376654" y="28702"/>
                  </a:lnTo>
                  <a:lnTo>
                    <a:pt x="1376743" y="28448"/>
                  </a:lnTo>
                  <a:lnTo>
                    <a:pt x="1376794" y="27305"/>
                  </a:lnTo>
                  <a:lnTo>
                    <a:pt x="1376464" y="28448"/>
                  </a:lnTo>
                  <a:lnTo>
                    <a:pt x="1376464" y="28321"/>
                  </a:lnTo>
                  <a:lnTo>
                    <a:pt x="1376451" y="27813"/>
                  </a:lnTo>
                  <a:lnTo>
                    <a:pt x="1376451" y="27178"/>
                  </a:lnTo>
                  <a:lnTo>
                    <a:pt x="1375689" y="27051"/>
                  </a:lnTo>
                  <a:lnTo>
                    <a:pt x="1375702" y="27178"/>
                  </a:lnTo>
                  <a:lnTo>
                    <a:pt x="1375638" y="26936"/>
                  </a:lnTo>
                  <a:lnTo>
                    <a:pt x="1375473" y="25908"/>
                  </a:lnTo>
                  <a:lnTo>
                    <a:pt x="1374711" y="27559"/>
                  </a:lnTo>
                  <a:lnTo>
                    <a:pt x="1374203" y="26162"/>
                  </a:lnTo>
                  <a:lnTo>
                    <a:pt x="1374114" y="27432"/>
                  </a:lnTo>
                  <a:lnTo>
                    <a:pt x="1374000" y="28321"/>
                  </a:lnTo>
                  <a:lnTo>
                    <a:pt x="1373111" y="26543"/>
                  </a:lnTo>
                  <a:lnTo>
                    <a:pt x="1372908" y="30480"/>
                  </a:lnTo>
                  <a:lnTo>
                    <a:pt x="1372057" y="30861"/>
                  </a:lnTo>
                  <a:lnTo>
                    <a:pt x="1372031" y="29210"/>
                  </a:lnTo>
                  <a:lnTo>
                    <a:pt x="1372146" y="28702"/>
                  </a:lnTo>
                  <a:lnTo>
                    <a:pt x="1372476" y="27940"/>
                  </a:lnTo>
                  <a:lnTo>
                    <a:pt x="1372539" y="27813"/>
                  </a:lnTo>
                  <a:lnTo>
                    <a:pt x="1373149" y="26416"/>
                  </a:lnTo>
                  <a:lnTo>
                    <a:pt x="1372069" y="27813"/>
                  </a:lnTo>
                  <a:lnTo>
                    <a:pt x="1371942" y="26962"/>
                  </a:lnTo>
                  <a:lnTo>
                    <a:pt x="1372031" y="26149"/>
                  </a:lnTo>
                  <a:lnTo>
                    <a:pt x="1372133" y="25908"/>
                  </a:lnTo>
                  <a:lnTo>
                    <a:pt x="1373060" y="23622"/>
                  </a:lnTo>
                  <a:lnTo>
                    <a:pt x="1371879" y="25908"/>
                  </a:lnTo>
                  <a:lnTo>
                    <a:pt x="1372031" y="23368"/>
                  </a:lnTo>
                  <a:lnTo>
                    <a:pt x="1371942" y="21539"/>
                  </a:lnTo>
                  <a:lnTo>
                    <a:pt x="1372057" y="20955"/>
                  </a:lnTo>
                  <a:lnTo>
                    <a:pt x="1372387" y="20447"/>
                  </a:lnTo>
                  <a:lnTo>
                    <a:pt x="1372044" y="20955"/>
                  </a:lnTo>
                  <a:lnTo>
                    <a:pt x="1371688" y="20955"/>
                  </a:lnTo>
                  <a:lnTo>
                    <a:pt x="1371384" y="23368"/>
                  </a:lnTo>
                  <a:lnTo>
                    <a:pt x="1371269" y="22860"/>
                  </a:lnTo>
                  <a:lnTo>
                    <a:pt x="1371092" y="22860"/>
                  </a:lnTo>
                  <a:lnTo>
                    <a:pt x="1371307" y="21844"/>
                  </a:lnTo>
                  <a:lnTo>
                    <a:pt x="1370749" y="23368"/>
                  </a:lnTo>
                  <a:lnTo>
                    <a:pt x="1370634" y="25654"/>
                  </a:lnTo>
                  <a:lnTo>
                    <a:pt x="1370507" y="26149"/>
                  </a:lnTo>
                  <a:lnTo>
                    <a:pt x="1369720" y="27940"/>
                  </a:lnTo>
                  <a:lnTo>
                    <a:pt x="1369644" y="26809"/>
                  </a:lnTo>
                  <a:lnTo>
                    <a:pt x="1368590" y="29210"/>
                  </a:lnTo>
                  <a:lnTo>
                    <a:pt x="1368615" y="29083"/>
                  </a:lnTo>
                  <a:lnTo>
                    <a:pt x="1369021" y="26797"/>
                  </a:lnTo>
                  <a:lnTo>
                    <a:pt x="1369187" y="25908"/>
                  </a:lnTo>
                  <a:lnTo>
                    <a:pt x="1369644" y="26809"/>
                  </a:lnTo>
                  <a:lnTo>
                    <a:pt x="1369707" y="26670"/>
                  </a:lnTo>
                  <a:lnTo>
                    <a:pt x="1369834" y="27178"/>
                  </a:lnTo>
                  <a:lnTo>
                    <a:pt x="1369822" y="26670"/>
                  </a:lnTo>
                  <a:lnTo>
                    <a:pt x="1369822" y="25908"/>
                  </a:lnTo>
                  <a:lnTo>
                    <a:pt x="1369809" y="25781"/>
                  </a:lnTo>
                  <a:lnTo>
                    <a:pt x="1369809" y="24892"/>
                  </a:lnTo>
                  <a:lnTo>
                    <a:pt x="1369783" y="22606"/>
                  </a:lnTo>
                  <a:lnTo>
                    <a:pt x="1370063" y="22479"/>
                  </a:lnTo>
                  <a:lnTo>
                    <a:pt x="1370152" y="21717"/>
                  </a:lnTo>
                  <a:lnTo>
                    <a:pt x="1370279" y="21463"/>
                  </a:lnTo>
                  <a:lnTo>
                    <a:pt x="1370139" y="18161"/>
                  </a:lnTo>
                  <a:lnTo>
                    <a:pt x="1369212" y="24892"/>
                  </a:lnTo>
                  <a:lnTo>
                    <a:pt x="1368361" y="24638"/>
                  </a:lnTo>
                  <a:lnTo>
                    <a:pt x="1368818" y="22860"/>
                  </a:lnTo>
                  <a:lnTo>
                    <a:pt x="1368869" y="22059"/>
                  </a:lnTo>
                  <a:lnTo>
                    <a:pt x="1368196" y="24485"/>
                  </a:lnTo>
                  <a:lnTo>
                    <a:pt x="1367574" y="25781"/>
                  </a:lnTo>
                  <a:lnTo>
                    <a:pt x="1367320" y="24257"/>
                  </a:lnTo>
                  <a:lnTo>
                    <a:pt x="1366735" y="26797"/>
                  </a:lnTo>
                  <a:lnTo>
                    <a:pt x="1366494" y="26543"/>
                  </a:lnTo>
                  <a:lnTo>
                    <a:pt x="1366608" y="27559"/>
                  </a:lnTo>
                  <a:lnTo>
                    <a:pt x="1366177" y="29083"/>
                  </a:lnTo>
                  <a:lnTo>
                    <a:pt x="1365948" y="28829"/>
                  </a:lnTo>
                  <a:lnTo>
                    <a:pt x="1365491" y="29159"/>
                  </a:lnTo>
                  <a:lnTo>
                    <a:pt x="1364894" y="30861"/>
                  </a:lnTo>
                  <a:lnTo>
                    <a:pt x="1365046" y="29591"/>
                  </a:lnTo>
                  <a:lnTo>
                    <a:pt x="1365465" y="26162"/>
                  </a:lnTo>
                  <a:lnTo>
                    <a:pt x="1365719" y="24130"/>
                  </a:lnTo>
                  <a:lnTo>
                    <a:pt x="1364653" y="26162"/>
                  </a:lnTo>
                  <a:lnTo>
                    <a:pt x="1364653" y="25781"/>
                  </a:lnTo>
                  <a:lnTo>
                    <a:pt x="1364767" y="24485"/>
                  </a:lnTo>
                  <a:lnTo>
                    <a:pt x="1365021" y="23749"/>
                  </a:lnTo>
                  <a:lnTo>
                    <a:pt x="1365275" y="22987"/>
                  </a:lnTo>
                  <a:lnTo>
                    <a:pt x="1365288" y="21844"/>
                  </a:lnTo>
                  <a:lnTo>
                    <a:pt x="1364284" y="23799"/>
                  </a:lnTo>
                  <a:lnTo>
                    <a:pt x="1363472" y="25717"/>
                  </a:lnTo>
                  <a:lnTo>
                    <a:pt x="1363357" y="26936"/>
                  </a:lnTo>
                  <a:lnTo>
                    <a:pt x="1363903" y="25781"/>
                  </a:lnTo>
                  <a:lnTo>
                    <a:pt x="1363980" y="26416"/>
                  </a:lnTo>
                  <a:lnTo>
                    <a:pt x="1363370" y="27889"/>
                  </a:lnTo>
                  <a:lnTo>
                    <a:pt x="1363154" y="29591"/>
                  </a:lnTo>
                  <a:lnTo>
                    <a:pt x="1363243" y="28194"/>
                  </a:lnTo>
                  <a:lnTo>
                    <a:pt x="1363332" y="27305"/>
                  </a:lnTo>
                  <a:lnTo>
                    <a:pt x="1363179" y="27305"/>
                  </a:lnTo>
                  <a:lnTo>
                    <a:pt x="1362989" y="27305"/>
                  </a:lnTo>
                  <a:lnTo>
                    <a:pt x="1361732" y="31496"/>
                  </a:lnTo>
                  <a:lnTo>
                    <a:pt x="1361732" y="30988"/>
                  </a:lnTo>
                  <a:lnTo>
                    <a:pt x="1361732" y="30226"/>
                  </a:lnTo>
                  <a:lnTo>
                    <a:pt x="1361719" y="29718"/>
                  </a:lnTo>
                  <a:lnTo>
                    <a:pt x="1361719" y="29337"/>
                  </a:lnTo>
                  <a:lnTo>
                    <a:pt x="1361795" y="28575"/>
                  </a:lnTo>
                  <a:lnTo>
                    <a:pt x="1362036" y="27432"/>
                  </a:lnTo>
                  <a:lnTo>
                    <a:pt x="1362417" y="25654"/>
                  </a:lnTo>
                  <a:lnTo>
                    <a:pt x="1362964" y="23088"/>
                  </a:lnTo>
                  <a:lnTo>
                    <a:pt x="1362837" y="21082"/>
                  </a:lnTo>
                  <a:lnTo>
                    <a:pt x="1362748" y="20066"/>
                  </a:lnTo>
                  <a:lnTo>
                    <a:pt x="1360855" y="25654"/>
                  </a:lnTo>
                  <a:lnTo>
                    <a:pt x="1360093" y="24003"/>
                  </a:lnTo>
                  <a:lnTo>
                    <a:pt x="1360144" y="25273"/>
                  </a:lnTo>
                  <a:lnTo>
                    <a:pt x="1359560" y="27432"/>
                  </a:lnTo>
                  <a:lnTo>
                    <a:pt x="1359509" y="26162"/>
                  </a:lnTo>
                  <a:lnTo>
                    <a:pt x="1359471" y="25273"/>
                  </a:lnTo>
                  <a:lnTo>
                    <a:pt x="1358925" y="26162"/>
                  </a:lnTo>
                  <a:lnTo>
                    <a:pt x="1359001" y="25781"/>
                  </a:lnTo>
                  <a:lnTo>
                    <a:pt x="1359357" y="24257"/>
                  </a:lnTo>
                  <a:lnTo>
                    <a:pt x="1359344" y="23622"/>
                  </a:lnTo>
                  <a:lnTo>
                    <a:pt x="1359433" y="22098"/>
                  </a:lnTo>
                  <a:lnTo>
                    <a:pt x="1359128" y="23622"/>
                  </a:lnTo>
                  <a:lnTo>
                    <a:pt x="1358658" y="21717"/>
                  </a:lnTo>
                  <a:lnTo>
                    <a:pt x="1357718" y="25781"/>
                  </a:lnTo>
                  <a:lnTo>
                    <a:pt x="1357591" y="22606"/>
                  </a:lnTo>
                  <a:lnTo>
                    <a:pt x="1357134" y="21717"/>
                  </a:lnTo>
                  <a:lnTo>
                    <a:pt x="1355572" y="28575"/>
                  </a:lnTo>
                  <a:lnTo>
                    <a:pt x="1354963" y="27813"/>
                  </a:lnTo>
                  <a:lnTo>
                    <a:pt x="1355077" y="27051"/>
                  </a:lnTo>
                  <a:lnTo>
                    <a:pt x="1355420" y="26035"/>
                  </a:lnTo>
                  <a:lnTo>
                    <a:pt x="1355521" y="25717"/>
                  </a:lnTo>
                  <a:lnTo>
                    <a:pt x="1355636" y="23799"/>
                  </a:lnTo>
                  <a:lnTo>
                    <a:pt x="1355839" y="23495"/>
                  </a:lnTo>
                  <a:lnTo>
                    <a:pt x="1356410" y="22606"/>
                  </a:lnTo>
                  <a:lnTo>
                    <a:pt x="1356118" y="22479"/>
                  </a:lnTo>
                  <a:lnTo>
                    <a:pt x="1355953" y="22098"/>
                  </a:lnTo>
                  <a:lnTo>
                    <a:pt x="1355648" y="23495"/>
                  </a:lnTo>
                  <a:lnTo>
                    <a:pt x="1355763" y="22225"/>
                  </a:lnTo>
                  <a:lnTo>
                    <a:pt x="1354289" y="26035"/>
                  </a:lnTo>
                  <a:lnTo>
                    <a:pt x="1354442" y="24130"/>
                  </a:lnTo>
                  <a:lnTo>
                    <a:pt x="1354175" y="24765"/>
                  </a:lnTo>
                  <a:lnTo>
                    <a:pt x="1354099" y="25019"/>
                  </a:lnTo>
                  <a:lnTo>
                    <a:pt x="1353642" y="27051"/>
                  </a:lnTo>
                  <a:lnTo>
                    <a:pt x="1353362" y="26797"/>
                  </a:lnTo>
                  <a:lnTo>
                    <a:pt x="1352816" y="27038"/>
                  </a:lnTo>
                  <a:lnTo>
                    <a:pt x="1352727" y="27813"/>
                  </a:lnTo>
                  <a:lnTo>
                    <a:pt x="1352600" y="29337"/>
                  </a:lnTo>
                  <a:lnTo>
                    <a:pt x="1353058" y="22860"/>
                  </a:lnTo>
                  <a:lnTo>
                    <a:pt x="1350073" y="29337"/>
                  </a:lnTo>
                  <a:lnTo>
                    <a:pt x="1350391" y="24765"/>
                  </a:lnTo>
                  <a:lnTo>
                    <a:pt x="1350454" y="23749"/>
                  </a:lnTo>
                  <a:lnTo>
                    <a:pt x="1349705" y="24257"/>
                  </a:lnTo>
                  <a:lnTo>
                    <a:pt x="1348828" y="24765"/>
                  </a:lnTo>
                  <a:lnTo>
                    <a:pt x="1348232" y="24765"/>
                  </a:lnTo>
                  <a:lnTo>
                    <a:pt x="1348359" y="24384"/>
                  </a:lnTo>
                  <a:lnTo>
                    <a:pt x="1348447" y="23787"/>
                  </a:lnTo>
                  <a:lnTo>
                    <a:pt x="1348511" y="24003"/>
                  </a:lnTo>
                  <a:lnTo>
                    <a:pt x="1348460" y="23749"/>
                  </a:lnTo>
                  <a:lnTo>
                    <a:pt x="1348130" y="21971"/>
                  </a:lnTo>
                  <a:lnTo>
                    <a:pt x="1346809" y="29718"/>
                  </a:lnTo>
                  <a:lnTo>
                    <a:pt x="1346644" y="28829"/>
                  </a:lnTo>
                  <a:lnTo>
                    <a:pt x="1346542" y="28321"/>
                  </a:lnTo>
                  <a:lnTo>
                    <a:pt x="1346428" y="27686"/>
                  </a:lnTo>
                  <a:lnTo>
                    <a:pt x="1346390" y="27305"/>
                  </a:lnTo>
                  <a:lnTo>
                    <a:pt x="1346542" y="25146"/>
                  </a:lnTo>
                  <a:lnTo>
                    <a:pt x="1346619" y="24130"/>
                  </a:lnTo>
                  <a:lnTo>
                    <a:pt x="1347216" y="25781"/>
                  </a:lnTo>
                  <a:lnTo>
                    <a:pt x="1347266" y="24130"/>
                  </a:lnTo>
                  <a:lnTo>
                    <a:pt x="1348486" y="17780"/>
                  </a:lnTo>
                  <a:lnTo>
                    <a:pt x="1345946" y="25146"/>
                  </a:lnTo>
                  <a:lnTo>
                    <a:pt x="1346060" y="23114"/>
                  </a:lnTo>
                  <a:lnTo>
                    <a:pt x="1346174" y="21209"/>
                  </a:lnTo>
                  <a:lnTo>
                    <a:pt x="1346327" y="20955"/>
                  </a:lnTo>
                  <a:lnTo>
                    <a:pt x="1346428" y="18415"/>
                  </a:lnTo>
                  <a:lnTo>
                    <a:pt x="1344764" y="23114"/>
                  </a:lnTo>
                  <a:lnTo>
                    <a:pt x="1344256" y="22606"/>
                  </a:lnTo>
                  <a:lnTo>
                    <a:pt x="1344345" y="21463"/>
                  </a:lnTo>
                  <a:lnTo>
                    <a:pt x="1343126" y="24765"/>
                  </a:lnTo>
                  <a:lnTo>
                    <a:pt x="1341335" y="26149"/>
                  </a:lnTo>
                  <a:lnTo>
                    <a:pt x="1341234" y="26682"/>
                  </a:lnTo>
                  <a:lnTo>
                    <a:pt x="1340459" y="27305"/>
                  </a:lnTo>
                  <a:lnTo>
                    <a:pt x="1340535" y="23622"/>
                  </a:lnTo>
                  <a:lnTo>
                    <a:pt x="1340904" y="21717"/>
                  </a:lnTo>
                  <a:lnTo>
                    <a:pt x="1341539" y="21717"/>
                  </a:lnTo>
                  <a:lnTo>
                    <a:pt x="1341551" y="21590"/>
                  </a:lnTo>
                  <a:lnTo>
                    <a:pt x="1341996" y="17907"/>
                  </a:lnTo>
                  <a:lnTo>
                    <a:pt x="1340726" y="21590"/>
                  </a:lnTo>
                  <a:lnTo>
                    <a:pt x="1340624" y="21209"/>
                  </a:lnTo>
                  <a:lnTo>
                    <a:pt x="1340751" y="20091"/>
                  </a:lnTo>
                  <a:lnTo>
                    <a:pt x="1340929" y="19304"/>
                  </a:lnTo>
                  <a:lnTo>
                    <a:pt x="1339900" y="19685"/>
                  </a:lnTo>
                  <a:lnTo>
                    <a:pt x="1339037" y="23622"/>
                  </a:lnTo>
                  <a:lnTo>
                    <a:pt x="1338110" y="23114"/>
                  </a:lnTo>
                  <a:lnTo>
                    <a:pt x="1337919" y="24485"/>
                  </a:lnTo>
                  <a:lnTo>
                    <a:pt x="1336573" y="28321"/>
                  </a:lnTo>
                  <a:lnTo>
                    <a:pt x="1336827" y="27178"/>
                  </a:lnTo>
                  <a:lnTo>
                    <a:pt x="1336941" y="26670"/>
                  </a:lnTo>
                  <a:lnTo>
                    <a:pt x="1337068" y="26162"/>
                  </a:lnTo>
                  <a:lnTo>
                    <a:pt x="1337297" y="25146"/>
                  </a:lnTo>
                  <a:lnTo>
                    <a:pt x="1337348" y="24892"/>
                  </a:lnTo>
                  <a:lnTo>
                    <a:pt x="1337983" y="22098"/>
                  </a:lnTo>
                  <a:lnTo>
                    <a:pt x="1336814" y="24892"/>
                  </a:lnTo>
                  <a:lnTo>
                    <a:pt x="1337513" y="20828"/>
                  </a:lnTo>
                  <a:lnTo>
                    <a:pt x="1335430" y="24511"/>
                  </a:lnTo>
                  <a:lnTo>
                    <a:pt x="1334643" y="25146"/>
                  </a:lnTo>
                  <a:lnTo>
                    <a:pt x="1334681" y="25019"/>
                  </a:lnTo>
                  <a:lnTo>
                    <a:pt x="1335112" y="23736"/>
                  </a:lnTo>
                  <a:lnTo>
                    <a:pt x="1334287" y="25019"/>
                  </a:lnTo>
                  <a:lnTo>
                    <a:pt x="1333601" y="24765"/>
                  </a:lnTo>
                  <a:lnTo>
                    <a:pt x="1333893" y="23495"/>
                  </a:lnTo>
                  <a:lnTo>
                    <a:pt x="1334135" y="22479"/>
                  </a:lnTo>
                  <a:lnTo>
                    <a:pt x="1335392" y="17018"/>
                  </a:lnTo>
                  <a:lnTo>
                    <a:pt x="1332204" y="22479"/>
                  </a:lnTo>
                  <a:lnTo>
                    <a:pt x="1332268" y="21971"/>
                  </a:lnTo>
                  <a:lnTo>
                    <a:pt x="1332344" y="21336"/>
                  </a:lnTo>
                  <a:lnTo>
                    <a:pt x="1332407" y="20828"/>
                  </a:lnTo>
                  <a:lnTo>
                    <a:pt x="1332636" y="18923"/>
                  </a:lnTo>
                  <a:lnTo>
                    <a:pt x="1332979" y="16256"/>
                  </a:lnTo>
                  <a:lnTo>
                    <a:pt x="1331125" y="18923"/>
                  </a:lnTo>
                  <a:lnTo>
                    <a:pt x="1330769" y="14478"/>
                  </a:lnTo>
                  <a:lnTo>
                    <a:pt x="1329220" y="14605"/>
                  </a:lnTo>
                  <a:lnTo>
                    <a:pt x="1328445" y="20828"/>
                  </a:lnTo>
                  <a:lnTo>
                    <a:pt x="1328762" y="14732"/>
                  </a:lnTo>
                  <a:lnTo>
                    <a:pt x="1328559" y="15709"/>
                  </a:lnTo>
                  <a:lnTo>
                    <a:pt x="1328420" y="14528"/>
                  </a:lnTo>
                  <a:lnTo>
                    <a:pt x="1328356" y="16764"/>
                  </a:lnTo>
                  <a:lnTo>
                    <a:pt x="1328254" y="17233"/>
                  </a:lnTo>
                  <a:lnTo>
                    <a:pt x="1327531" y="20955"/>
                  </a:lnTo>
                  <a:lnTo>
                    <a:pt x="1327111" y="21336"/>
                  </a:lnTo>
                  <a:lnTo>
                    <a:pt x="1327010" y="21209"/>
                  </a:lnTo>
                  <a:lnTo>
                    <a:pt x="1327023" y="20193"/>
                  </a:lnTo>
                  <a:lnTo>
                    <a:pt x="1326959" y="19177"/>
                  </a:lnTo>
                  <a:lnTo>
                    <a:pt x="1326934" y="18669"/>
                  </a:lnTo>
                  <a:lnTo>
                    <a:pt x="1326896" y="17907"/>
                  </a:lnTo>
                  <a:lnTo>
                    <a:pt x="1326972" y="14986"/>
                  </a:lnTo>
                  <a:lnTo>
                    <a:pt x="1327442" y="15494"/>
                  </a:lnTo>
                  <a:lnTo>
                    <a:pt x="1327543" y="14986"/>
                  </a:lnTo>
                  <a:lnTo>
                    <a:pt x="1327708" y="14097"/>
                  </a:lnTo>
                  <a:lnTo>
                    <a:pt x="1327073" y="13462"/>
                  </a:lnTo>
                  <a:lnTo>
                    <a:pt x="1327404" y="12700"/>
                  </a:lnTo>
                  <a:lnTo>
                    <a:pt x="1327848" y="11684"/>
                  </a:lnTo>
                  <a:lnTo>
                    <a:pt x="1327823" y="9652"/>
                  </a:lnTo>
                  <a:lnTo>
                    <a:pt x="1327492" y="11557"/>
                  </a:lnTo>
                  <a:lnTo>
                    <a:pt x="1327378" y="11938"/>
                  </a:lnTo>
                  <a:lnTo>
                    <a:pt x="1326896" y="12700"/>
                  </a:lnTo>
                  <a:lnTo>
                    <a:pt x="1326654" y="11811"/>
                  </a:lnTo>
                  <a:lnTo>
                    <a:pt x="1326553" y="14986"/>
                  </a:lnTo>
                  <a:lnTo>
                    <a:pt x="1324889" y="17907"/>
                  </a:lnTo>
                  <a:lnTo>
                    <a:pt x="1325118" y="16891"/>
                  </a:lnTo>
                  <a:lnTo>
                    <a:pt x="1325562" y="14986"/>
                  </a:lnTo>
                  <a:lnTo>
                    <a:pt x="1326146" y="12446"/>
                  </a:lnTo>
                  <a:lnTo>
                    <a:pt x="1326845" y="9398"/>
                  </a:lnTo>
                  <a:lnTo>
                    <a:pt x="1325105" y="12446"/>
                  </a:lnTo>
                  <a:lnTo>
                    <a:pt x="1325460" y="11557"/>
                  </a:lnTo>
                  <a:lnTo>
                    <a:pt x="1325854" y="10541"/>
                  </a:lnTo>
                  <a:lnTo>
                    <a:pt x="1325079" y="11557"/>
                  </a:lnTo>
                  <a:lnTo>
                    <a:pt x="1323898" y="10160"/>
                  </a:lnTo>
                  <a:lnTo>
                    <a:pt x="1322298" y="14986"/>
                  </a:lnTo>
                  <a:lnTo>
                    <a:pt x="1322387" y="14097"/>
                  </a:lnTo>
                  <a:lnTo>
                    <a:pt x="1322590" y="12700"/>
                  </a:lnTo>
                  <a:lnTo>
                    <a:pt x="1322717" y="12446"/>
                  </a:lnTo>
                  <a:lnTo>
                    <a:pt x="1322819" y="12319"/>
                  </a:lnTo>
                  <a:lnTo>
                    <a:pt x="1322806" y="12065"/>
                  </a:lnTo>
                  <a:lnTo>
                    <a:pt x="1321816" y="11049"/>
                  </a:lnTo>
                  <a:lnTo>
                    <a:pt x="1318958" y="16891"/>
                  </a:lnTo>
                  <a:lnTo>
                    <a:pt x="1318755" y="14859"/>
                  </a:lnTo>
                  <a:lnTo>
                    <a:pt x="1318679" y="14097"/>
                  </a:lnTo>
                  <a:lnTo>
                    <a:pt x="1318806" y="12954"/>
                  </a:lnTo>
                  <a:lnTo>
                    <a:pt x="1319047" y="12065"/>
                  </a:lnTo>
                  <a:lnTo>
                    <a:pt x="1318717" y="12446"/>
                  </a:lnTo>
                  <a:lnTo>
                    <a:pt x="1318031" y="14859"/>
                  </a:lnTo>
                  <a:lnTo>
                    <a:pt x="1318044" y="14224"/>
                  </a:lnTo>
                  <a:lnTo>
                    <a:pt x="1318133" y="12954"/>
                  </a:lnTo>
                  <a:lnTo>
                    <a:pt x="1318361" y="12192"/>
                  </a:lnTo>
                  <a:lnTo>
                    <a:pt x="1318387" y="11684"/>
                  </a:lnTo>
                  <a:lnTo>
                    <a:pt x="1317180" y="14224"/>
                  </a:lnTo>
                  <a:lnTo>
                    <a:pt x="1317294" y="12573"/>
                  </a:lnTo>
                  <a:lnTo>
                    <a:pt x="1317586" y="11811"/>
                  </a:lnTo>
                  <a:lnTo>
                    <a:pt x="1317510" y="11049"/>
                  </a:lnTo>
                  <a:lnTo>
                    <a:pt x="1316875" y="9271"/>
                  </a:lnTo>
                  <a:lnTo>
                    <a:pt x="1314894" y="15367"/>
                  </a:lnTo>
                  <a:lnTo>
                    <a:pt x="1313637" y="16129"/>
                  </a:lnTo>
                  <a:lnTo>
                    <a:pt x="1314018" y="14351"/>
                  </a:lnTo>
                  <a:lnTo>
                    <a:pt x="1314259" y="13208"/>
                  </a:lnTo>
                  <a:lnTo>
                    <a:pt x="1314475" y="12192"/>
                  </a:lnTo>
                  <a:lnTo>
                    <a:pt x="1314386" y="11176"/>
                  </a:lnTo>
                  <a:lnTo>
                    <a:pt x="1313675" y="9372"/>
                  </a:lnTo>
                  <a:lnTo>
                    <a:pt x="1313738" y="8509"/>
                  </a:lnTo>
                  <a:lnTo>
                    <a:pt x="1312405" y="7620"/>
                  </a:lnTo>
                  <a:lnTo>
                    <a:pt x="1310487" y="11811"/>
                  </a:lnTo>
                  <a:lnTo>
                    <a:pt x="1308760" y="13208"/>
                  </a:lnTo>
                  <a:lnTo>
                    <a:pt x="1308836" y="11430"/>
                  </a:lnTo>
                  <a:lnTo>
                    <a:pt x="1308874" y="10541"/>
                  </a:lnTo>
                  <a:lnTo>
                    <a:pt x="1308976" y="8128"/>
                  </a:lnTo>
                  <a:lnTo>
                    <a:pt x="1306372" y="10541"/>
                  </a:lnTo>
                  <a:lnTo>
                    <a:pt x="1305623" y="7620"/>
                  </a:lnTo>
                  <a:lnTo>
                    <a:pt x="1305534" y="8763"/>
                  </a:lnTo>
                  <a:lnTo>
                    <a:pt x="1304848" y="11049"/>
                  </a:lnTo>
                  <a:lnTo>
                    <a:pt x="1304518" y="11430"/>
                  </a:lnTo>
                  <a:lnTo>
                    <a:pt x="1304404" y="10541"/>
                  </a:lnTo>
                  <a:lnTo>
                    <a:pt x="1302981" y="14351"/>
                  </a:lnTo>
                  <a:lnTo>
                    <a:pt x="1303299" y="12954"/>
                  </a:lnTo>
                  <a:lnTo>
                    <a:pt x="1303388" y="12573"/>
                  </a:lnTo>
                  <a:lnTo>
                    <a:pt x="1303413" y="12446"/>
                  </a:lnTo>
                  <a:lnTo>
                    <a:pt x="1303909" y="10287"/>
                  </a:lnTo>
                  <a:lnTo>
                    <a:pt x="1303997" y="10414"/>
                  </a:lnTo>
                  <a:lnTo>
                    <a:pt x="1304023" y="10287"/>
                  </a:lnTo>
                  <a:lnTo>
                    <a:pt x="1304480" y="7239"/>
                  </a:lnTo>
                  <a:lnTo>
                    <a:pt x="1304632" y="6223"/>
                  </a:lnTo>
                  <a:lnTo>
                    <a:pt x="1303743" y="7239"/>
                  </a:lnTo>
                  <a:lnTo>
                    <a:pt x="1303274" y="6985"/>
                  </a:lnTo>
                  <a:lnTo>
                    <a:pt x="1302042" y="12446"/>
                  </a:lnTo>
                  <a:lnTo>
                    <a:pt x="1302004" y="12192"/>
                  </a:lnTo>
                  <a:lnTo>
                    <a:pt x="1301699" y="10033"/>
                  </a:lnTo>
                  <a:lnTo>
                    <a:pt x="1301559" y="9144"/>
                  </a:lnTo>
                  <a:lnTo>
                    <a:pt x="1300238" y="9525"/>
                  </a:lnTo>
                  <a:lnTo>
                    <a:pt x="1298994" y="10033"/>
                  </a:lnTo>
                  <a:lnTo>
                    <a:pt x="1298968" y="9779"/>
                  </a:lnTo>
                  <a:lnTo>
                    <a:pt x="1298867" y="8636"/>
                  </a:lnTo>
                  <a:lnTo>
                    <a:pt x="1298752" y="7366"/>
                  </a:lnTo>
                  <a:lnTo>
                    <a:pt x="1298143" y="8636"/>
                  </a:lnTo>
                  <a:lnTo>
                    <a:pt x="1297762" y="8509"/>
                  </a:lnTo>
                  <a:lnTo>
                    <a:pt x="1297152" y="9779"/>
                  </a:lnTo>
                  <a:lnTo>
                    <a:pt x="1297736" y="7239"/>
                  </a:lnTo>
                  <a:lnTo>
                    <a:pt x="1297673" y="6832"/>
                  </a:lnTo>
                  <a:lnTo>
                    <a:pt x="1297000" y="5969"/>
                  </a:lnTo>
                  <a:lnTo>
                    <a:pt x="1296708" y="5588"/>
                  </a:lnTo>
                  <a:lnTo>
                    <a:pt x="1295463" y="5969"/>
                  </a:lnTo>
                  <a:lnTo>
                    <a:pt x="1296123" y="3937"/>
                  </a:lnTo>
                  <a:lnTo>
                    <a:pt x="1295552" y="3683"/>
                  </a:lnTo>
                  <a:lnTo>
                    <a:pt x="1293583" y="12192"/>
                  </a:lnTo>
                  <a:lnTo>
                    <a:pt x="1292974" y="12192"/>
                  </a:lnTo>
                  <a:lnTo>
                    <a:pt x="1293088" y="11557"/>
                  </a:lnTo>
                  <a:lnTo>
                    <a:pt x="1293520" y="9017"/>
                  </a:lnTo>
                  <a:lnTo>
                    <a:pt x="1293698" y="8001"/>
                  </a:lnTo>
                  <a:lnTo>
                    <a:pt x="1293723" y="7874"/>
                  </a:lnTo>
                  <a:lnTo>
                    <a:pt x="1292644" y="7747"/>
                  </a:lnTo>
                  <a:lnTo>
                    <a:pt x="1292618" y="7366"/>
                  </a:lnTo>
                  <a:lnTo>
                    <a:pt x="1292352" y="3683"/>
                  </a:lnTo>
                  <a:lnTo>
                    <a:pt x="1290459" y="7366"/>
                  </a:lnTo>
                  <a:lnTo>
                    <a:pt x="1290916" y="5461"/>
                  </a:lnTo>
                  <a:lnTo>
                    <a:pt x="1291120" y="5334"/>
                  </a:lnTo>
                  <a:lnTo>
                    <a:pt x="1290637" y="5207"/>
                  </a:lnTo>
                  <a:lnTo>
                    <a:pt x="1290370" y="4191"/>
                  </a:lnTo>
                  <a:lnTo>
                    <a:pt x="1289786" y="2032"/>
                  </a:lnTo>
                  <a:lnTo>
                    <a:pt x="1289342" y="4483"/>
                  </a:lnTo>
                  <a:lnTo>
                    <a:pt x="1289519" y="4191"/>
                  </a:lnTo>
                  <a:lnTo>
                    <a:pt x="1289380" y="4445"/>
                  </a:lnTo>
                  <a:lnTo>
                    <a:pt x="1288707" y="8001"/>
                  </a:lnTo>
                  <a:lnTo>
                    <a:pt x="1289342" y="4483"/>
                  </a:lnTo>
                  <a:lnTo>
                    <a:pt x="1286751" y="9017"/>
                  </a:lnTo>
                  <a:lnTo>
                    <a:pt x="1287449" y="6096"/>
                  </a:lnTo>
                  <a:lnTo>
                    <a:pt x="1286192" y="9652"/>
                  </a:lnTo>
                  <a:lnTo>
                    <a:pt x="1285963" y="10668"/>
                  </a:lnTo>
                  <a:lnTo>
                    <a:pt x="1285062" y="11557"/>
                  </a:lnTo>
                  <a:lnTo>
                    <a:pt x="1285176" y="10287"/>
                  </a:lnTo>
                  <a:lnTo>
                    <a:pt x="1285290" y="9779"/>
                  </a:lnTo>
                  <a:lnTo>
                    <a:pt x="1285252" y="8382"/>
                  </a:lnTo>
                  <a:lnTo>
                    <a:pt x="1284478" y="12573"/>
                  </a:lnTo>
                  <a:lnTo>
                    <a:pt x="1284160" y="11049"/>
                  </a:lnTo>
                  <a:lnTo>
                    <a:pt x="1284274" y="10541"/>
                  </a:lnTo>
                  <a:lnTo>
                    <a:pt x="1284770" y="9144"/>
                  </a:lnTo>
                  <a:lnTo>
                    <a:pt x="1284262" y="8890"/>
                  </a:lnTo>
                  <a:lnTo>
                    <a:pt x="1284122" y="9779"/>
                  </a:lnTo>
                  <a:lnTo>
                    <a:pt x="1283385" y="11811"/>
                  </a:lnTo>
                  <a:lnTo>
                    <a:pt x="1282750" y="12954"/>
                  </a:lnTo>
                  <a:lnTo>
                    <a:pt x="1282738" y="12827"/>
                  </a:lnTo>
                  <a:lnTo>
                    <a:pt x="1282661" y="12319"/>
                  </a:lnTo>
                  <a:lnTo>
                    <a:pt x="1282598" y="11938"/>
                  </a:lnTo>
                  <a:lnTo>
                    <a:pt x="1282484" y="11176"/>
                  </a:lnTo>
                  <a:lnTo>
                    <a:pt x="1282611" y="10033"/>
                  </a:lnTo>
                  <a:lnTo>
                    <a:pt x="1282915" y="8382"/>
                  </a:lnTo>
                  <a:lnTo>
                    <a:pt x="1282509" y="9906"/>
                  </a:lnTo>
                  <a:lnTo>
                    <a:pt x="1281747" y="11938"/>
                  </a:lnTo>
                  <a:lnTo>
                    <a:pt x="1281633" y="11430"/>
                  </a:lnTo>
                  <a:lnTo>
                    <a:pt x="1281747" y="10160"/>
                  </a:lnTo>
                  <a:lnTo>
                    <a:pt x="1282077" y="9372"/>
                  </a:lnTo>
                  <a:lnTo>
                    <a:pt x="1281963" y="8636"/>
                  </a:lnTo>
                  <a:lnTo>
                    <a:pt x="1281899" y="8382"/>
                  </a:lnTo>
                  <a:lnTo>
                    <a:pt x="1281645" y="7302"/>
                  </a:lnTo>
                  <a:lnTo>
                    <a:pt x="1281582" y="7607"/>
                  </a:lnTo>
                  <a:lnTo>
                    <a:pt x="1281595" y="7213"/>
                  </a:lnTo>
                  <a:lnTo>
                    <a:pt x="1281874" y="6223"/>
                  </a:lnTo>
                  <a:lnTo>
                    <a:pt x="1281861" y="5588"/>
                  </a:lnTo>
                  <a:lnTo>
                    <a:pt x="1281607" y="5334"/>
                  </a:lnTo>
                  <a:lnTo>
                    <a:pt x="1281709" y="4572"/>
                  </a:lnTo>
                  <a:lnTo>
                    <a:pt x="1282738" y="1651"/>
                  </a:lnTo>
                  <a:lnTo>
                    <a:pt x="1281836" y="3429"/>
                  </a:lnTo>
                  <a:lnTo>
                    <a:pt x="1281328" y="4673"/>
                  </a:lnTo>
                  <a:lnTo>
                    <a:pt x="1281328" y="8026"/>
                  </a:lnTo>
                  <a:lnTo>
                    <a:pt x="1280033" y="12319"/>
                  </a:lnTo>
                  <a:lnTo>
                    <a:pt x="1279994" y="9906"/>
                  </a:lnTo>
                  <a:lnTo>
                    <a:pt x="1280109" y="8763"/>
                  </a:lnTo>
                  <a:lnTo>
                    <a:pt x="1280223" y="8102"/>
                  </a:lnTo>
                  <a:lnTo>
                    <a:pt x="1280236" y="7620"/>
                  </a:lnTo>
                  <a:lnTo>
                    <a:pt x="1280960" y="7874"/>
                  </a:lnTo>
                  <a:lnTo>
                    <a:pt x="1281328" y="8026"/>
                  </a:lnTo>
                  <a:lnTo>
                    <a:pt x="1281328" y="4673"/>
                  </a:lnTo>
                  <a:lnTo>
                    <a:pt x="1280109" y="7620"/>
                  </a:lnTo>
                  <a:lnTo>
                    <a:pt x="1279982" y="7112"/>
                  </a:lnTo>
                  <a:lnTo>
                    <a:pt x="1279893" y="6731"/>
                  </a:lnTo>
                  <a:lnTo>
                    <a:pt x="1279804" y="5969"/>
                  </a:lnTo>
                  <a:lnTo>
                    <a:pt x="1279880" y="5461"/>
                  </a:lnTo>
                  <a:lnTo>
                    <a:pt x="1279969" y="5207"/>
                  </a:lnTo>
                  <a:lnTo>
                    <a:pt x="1279944" y="4826"/>
                  </a:lnTo>
                  <a:lnTo>
                    <a:pt x="1279766" y="4953"/>
                  </a:lnTo>
                  <a:lnTo>
                    <a:pt x="1279575" y="5461"/>
                  </a:lnTo>
                  <a:lnTo>
                    <a:pt x="1279525" y="5207"/>
                  </a:lnTo>
                  <a:lnTo>
                    <a:pt x="1279423" y="4572"/>
                  </a:lnTo>
                  <a:lnTo>
                    <a:pt x="1279258" y="4572"/>
                  </a:lnTo>
                  <a:lnTo>
                    <a:pt x="1279474" y="3302"/>
                  </a:lnTo>
                  <a:lnTo>
                    <a:pt x="1279499" y="3175"/>
                  </a:lnTo>
                  <a:lnTo>
                    <a:pt x="1279639" y="2286"/>
                  </a:lnTo>
                  <a:lnTo>
                    <a:pt x="1279321" y="2628"/>
                  </a:lnTo>
                  <a:lnTo>
                    <a:pt x="1279321" y="3302"/>
                  </a:lnTo>
                  <a:lnTo>
                    <a:pt x="1279169" y="4572"/>
                  </a:lnTo>
                  <a:lnTo>
                    <a:pt x="1278928" y="4572"/>
                  </a:lnTo>
                  <a:lnTo>
                    <a:pt x="1278750" y="4826"/>
                  </a:lnTo>
                  <a:lnTo>
                    <a:pt x="1279042" y="3683"/>
                  </a:lnTo>
                  <a:lnTo>
                    <a:pt x="1279321" y="3302"/>
                  </a:lnTo>
                  <a:lnTo>
                    <a:pt x="1279321" y="2628"/>
                  </a:lnTo>
                  <a:lnTo>
                    <a:pt x="1278813" y="3175"/>
                  </a:lnTo>
                  <a:lnTo>
                    <a:pt x="1278547" y="3048"/>
                  </a:lnTo>
                  <a:lnTo>
                    <a:pt x="1277962" y="5969"/>
                  </a:lnTo>
                  <a:lnTo>
                    <a:pt x="1277670" y="5334"/>
                  </a:lnTo>
                  <a:lnTo>
                    <a:pt x="1277543" y="7607"/>
                  </a:lnTo>
                  <a:lnTo>
                    <a:pt x="1277670" y="7493"/>
                  </a:lnTo>
                  <a:lnTo>
                    <a:pt x="1277835" y="7404"/>
                  </a:lnTo>
                  <a:lnTo>
                    <a:pt x="1277759" y="7543"/>
                  </a:lnTo>
                  <a:lnTo>
                    <a:pt x="1277734" y="8013"/>
                  </a:lnTo>
                  <a:lnTo>
                    <a:pt x="1277734" y="8216"/>
                  </a:lnTo>
                  <a:lnTo>
                    <a:pt x="1277835" y="7912"/>
                  </a:lnTo>
                  <a:lnTo>
                    <a:pt x="1277912" y="7607"/>
                  </a:lnTo>
                  <a:lnTo>
                    <a:pt x="1277988" y="7366"/>
                  </a:lnTo>
                  <a:lnTo>
                    <a:pt x="1278775" y="7366"/>
                  </a:lnTo>
                  <a:lnTo>
                    <a:pt x="1277734" y="9906"/>
                  </a:lnTo>
                  <a:lnTo>
                    <a:pt x="1277734" y="8255"/>
                  </a:lnTo>
                  <a:lnTo>
                    <a:pt x="1277442" y="9220"/>
                  </a:lnTo>
                  <a:lnTo>
                    <a:pt x="1277442" y="22225"/>
                  </a:lnTo>
                  <a:lnTo>
                    <a:pt x="1277340" y="22987"/>
                  </a:lnTo>
                  <a:lnTo>
                    <a:pt x="1277442" y="24257"/>
                  </a:lnTo>
                  <a:lnTo>
                    <a:pt x="1277315" y="24130"/>
                  </a:lnTo>
                  <a:lnTo>
                    <a:pt x="1277137" y="24003"/>
                  </a:lnTo>
                  <a:lnTo>
                    <a:pt x="1276934" y="24003"/>
                  </a:lnTo>
                  <a:lnTo>
                    <a:pt x="1277061" y="23241"/>
                  </a:lnTo>
                  <a:lnTo>
                    <a:pt x="1277327" y="22098"/>
                  </a:lnTo>
                  <a:lnTo>
                    <a:pt x="1277366" y="21971"/>
                  </a:lnTo>
                  <a:lnTo>
                    <a:pt x="1277442" y="22225"/>
                  </a:lnTo>
                  <a:lnTo>
                    <a:pt x="1277442" y="9220"/>
                  </a:lnTo>
                  <a:lnTo>
                    <a:pt x="1276337" y="12827"/>
                  </a:lnTo>
                  <a:lnTo>
                    <a:pt x="1276591" y="10541"/>
                  </a:lnTo>
                  <a:lnTo>
                    <a:pt x="1276604" y="10414"/>
                  </a:lnTo>
                  <a:lnTo>
                    <a:pt x="1276731" y="9271"/>
                  </a:lnTo>
                  <a:lnTo>
                    <a:pt x="1276616" y="7493"/>
                  </a:lnTo>
                  <a:lnTo>
                    <a:pt x="1276515" y="6731"/>
                  </a:lnTo>
                  <a:lnTo>
                    <a:pt x="1276629" y="5334"/>
                  </a:lnTo>
                  <a:lnTo>
                    <a:pt x="1276870" y="3937"/>
                  </a:lnTo>
                  <a:lnTo>
                    <a:pt x="1275626" y="5334"/>
                  </a:lnTo>
                  <a:lnTo>
                    <a:pt x="1274508" y="4445"/>
                  </a:lnTo>
                  <a:lnTo>
                    <a:pt x="1272844" y="9652"/>
                  </a:lnTo>
                  <a:lnTo>
                    <a:pt x="1272400" y="10414"/>
                  </a:lnTo>
                  <a:lnTo>
                    <a:pt x="1272451" y="10160"/>
                  </a:lnTo>
                  <a:lnTo>
                    <a:pt x="1272819" y="8255"/>
                  </a:lnTo>
                  <a:lnTo>
                    <a:pt x="1272908" y="7493"/>
                  </a:lnTo>
                  <a:lnTo>
                    <a:pt x="1272984" y="7239"/>
                  </a:lnTo>
                  <a:lnTo>
                    <a:pt x="1273187" y="6858"/>
                  </a:lnTo>
                  <a:lnTo>
                    <a:pt x="1273340" y="6985"/>
                  </a:lnTo>
                  <a:lnTo>
                    <a:pt x="1273378" y="6858"/>
                  </a:lnTo>
                  <a:lnTo>
                    <a:pt x="1273581" y="6096"/>
                  </a:lnTo>
                  <a:lnTo>
                    <a:pt x="1272781" y="7493"/>
                  </a:lnTo>
                  <a:lnTo>
                    <a:pt x="1272222" y="6731"/>
                  </a:lnTo>
                  <a:lnTo>
                    <a:pt x="1271943" y="6350"/>
                  </a:lnTo>
                  <a:lnTo>
                    <a:pt x="1271828" y="6832"/>
                  </a:lnTo>
                  <a:lnTo>
                    <a:pt x="1271765" y="7112"/>
                  </a:lnTo>
                  <a:lnTo>
                    <a:pt x="1271028" y="10160"/>
                  </a:lnTo>
                  <a:lnTo>
                    <a:pt x="1270889" y="9271"/>
                  </a:lnTo>
                  <a:lnTo>
                    <a:pt x="1270774" y="8509"/>
                  </a:lnTo>
                  <a:lnTo>
                    <a:pt x="1270876" y="8102"/>
                  </a:lnTo>
                  <a:lnTo>
                    <a:pt x="1271765" y="7112"/>
                  </a:lnTo>
                  <a:lnTo>
                    <a:pt x="1271765" y="6858"/>
                  </a:lnTo>
                  <a:lnTo>
                    <a:pt x="1271104" y="7112"/>
                  </a:lnTo>
                  <a:lnTo>
                    <a:pt x="1271371" y="6350"/>
                  </a:lnTo>
                  <a:lnTo>
                    <a:pt x="1271308" y="5842"/>
                  </a:lnTo>
                  <a:lnTo>
                    <a:pt x="1270495" y="4572"/>
                  </a:lnTo>
                  <a:lnTo>
                    <a:pt x="1267142" y="9271"/>
                  </a:lnTo>
                  <a:lnTo>
                    <a:pt x="1266774" y="8255"/>
                  </a:lnTo>
                  <a:lnTo>
                    <a:pt x="1266278" y="6858"/>
                  </a:lnTo>
                  <a:lnTo>
                    <a:pt x="1266215" y="8255"/>
                  </a:lnTo>
                  <a:lnTo>
                    <a:pt x="1264729" y="4445"/>
                  </a:lnTo>
                  <a:lnTo>
                    <a:pt x="1260970" y="10541"/>
                  </a:lnTo>
                  <a:lnTo>
                    <a:pt x="1260919" y="10287"/>
                  </a:lnTo>
                  <a:lnTo>
                    <a:pt x="1260449" y="7620"/>
                  </a:lnTo>
                  <a:lnTo>
                    <a:pt x="1259992" y="5080"/>
                  </a:lnTo>
                  <a:lnTo>
                    <a:pt x="1259890" y="4572"/>
                  </a:lnTo>
                  <a:lnTo>
                    <a:pt x="1259535" y="3429"/>
                  </a:lnTo>
                  <a:lnTo>
                    <a:pt x="1258963" y="5842"/>
                  </a:lnTo>
                  <a:lnTo>
                    <a:pt x="1258189" y="7620"/>
                  </a:lnTo>
                  <a:lnTo>
                    <a:pt x="1258709" y="4445"/>
                  </a:lnTo>
                  <a:lnTo>
                    <a:pt x="1257312" y="7874"/>
                  </a:lnTo>
                  <a:lnTo>
                    <a:pt x="1255839" y="10287"/>
                  </a:lnTo>
                  <a:lnTo>
                    <a:pt x="1256207" y="7747"/>
                  </a:lnTo>
                  <a:lnTo>
                    <a:pt x="1256347" y="6731"/>
                  </a:lnTo>
                  <a:lnTo>
                    <a:pt x="1257325" y="0"/>
                  </a:lnTo>
                  <a:lnTo>
                    <a:pt x="1255115" y="4699"/>
                  </a:lnTo>
                  <a:lnTo>
                    <a:pt x="1254823" y="6731"/>
                  </a:lnTo>
                  <a:lnTo>
                    <a:pt x="1254480" y="6223"/>
                  </a:lnTo>
                  <a:lnTo>
                    <a:pt x="1253236" y="7747"/>
                  </a:lnTo>
                  <a:lnTo>
                    <a:pt x="1253210" y="7493"/>
                  </a:lnTo>
                  <a:lnTo>
                    <a:pt x="1253236" y="7239"/>
                  </a:lnTo>
                  <a:lnTo>
                    <a:pt x="1253337" y="6096"/>
                  </a:lnTo>
                  <a:lnTo>
                    <a:pt x="1253617" y="4699"/>
                  </a:lnTo>
                  <a:lnTo>
                    <a:pt x="1252004" y="7239"/>
                  </a:lnTo>
                  <a:lnTo>
                    <a:pt x="1251508" y="6096"/>
                  </a:lnTo>
                  <a:lnTo>
                    <a:pt x="1251597" y="5588"/>
                  </a:lnTo>
                  <a:lnTo>
                    <a:pt x="1253490" y="889"/>
                  </a:lnTo>
                  <a:lnTo>
                    <a:pt x="1252385" y="254"/>
                  </a:lnTo>
                  <a:lnTo>
                    <a:pt x="1251826" y="889"/>
                  </a:lnTo>
                  <a:lnTo>
                    <a:pt x="1250213" y="4699"/>
                  </a:lnTo>
                  <a:lnTo>
                    <a:pt x="1250099" y="5842"/>
                  </a:lnTo>
                  <a:lnTo>
                    <a:pt x="1250251" y="5969"/>
                  </a:lnTo>
                  <a:lnTo>
                    <a:pt x="1250226" y="7493"/>
                  </a:lnTo>
                  <a:lnTo>
                    <a:pt x="1250022" y="8509"/>
                  </a:lnTo>
                  <a:lnTo>
                    <a:pt x="1249895" y="8763"/>
                  </a:lnTo>
                  <a:lnTo>
                    <a:pt x="1249426" y="9372"/>
                  </a:lnTo>
                  <a:lnTo>
                    <a:pt x="1248308" y="14224"/>
                  </a:lnTo>
                  <a:lnTo>
                    <a:pt x="1247140" y="18415"/>
                  </a:lnTo>
                  <a:lnTo>
                    <a:pt x="1247013" y="19177"/>
                  </a:lnTo>
                  <a:lnTo>
                    <a:pt x="1247267" y="22479"/>
                  </a:lnTo>
                  <a:lnTo>
                    <a:pt x="1248562" y="19685"/>
                  </a:lnTo>
                  <a:lnTo>
                    <a:pt x="1248283" y="22098"/>
                  </a:lnTo>
                  <a:lnTo>
                    <a:pt x="1247686" y="22098"/>
                  </a:lnTo>
                  <a:lnTo>
                    <a:pt x="1247546" y="24384"/>
                  </a:lnTo>
                  <a:lnTo>
                    <a:pt x="1248156" y="22479"/>
                  </a:lnTo>
                  <a:lnTo>
                    <a:pt x="1248308" y="22098"/>
                  </a:lnTo>
                  <a:lnTo>
                    <a:pt x="1248676" y="21209"/>
                  </a:lnTo>
                  <a:lnTo>
                    <a:pt x="1248537" y="22059"/>
                  </a:lnTo>
                  <a:lnTo>
                    <a:pt x="1248410" y="23749"/>
                  </a:lnTo>
                  <a:lnTo>
                    <a:pt x="1249375" y="21209"/>
                  </a:lnTo>
                  <a:lnTo>
                    <a:pt x="1249705" y="20320"/>
                  </a:lnTo>
                  <a:lnTo>
                    <a:pt x="1249781" y="19939"/>
                  </a:lnTo>
                  <a:lnTo>
                    <a:pt x="1249946" y="19685"/>
                  </a:lnTo>
                  <a:lnTo>
                    <a:pt x="1249832" y="20612"/>
                  </a:lnTo>
                  <a:lnTo>
                    <a:pt x="1250022" y="19558"/>
                  </a:lnTo>
                  <a:lnTo>
                    <a:pt x="1250048" y="19431"/>
                  </a:lnTo>
                  <a:lnTo>
                    <a:pt x="1250022" y="19558"/>
                  </a:lnTo>
                  <a:lnTo>
                    <a:pt x="1250099" y="19431"/>
                  </a:lnTo>
                  <a:lnTo>
                    <a:pt x="1250594" y="18669"/>
                  </a:lnTo>
                  <a:lnTo>
                    <a:pt x="1250416" y="20955"/>
                  </a:lnTo>
                  <a:lnTo>
                    <a:pt x="1249984" y="22606"/>
                  </a:lnTo>
                  <a:lnTo>
                    <a:pt x="1250759" y="20828"/>
                  </a:lnTo>
                  <a:lnTo>
                    <a:pt x="1250556" y="22059"/>
                  </a:lnTo>
                  <a:lnTo>
                    <a:pt x="1250353" y="22669"/>
                  </a:lnTo>
                  <a:lnTo>
                    <a:pt x="1250683" y="21971"/>
                  </a:lnTo>
                  <a:lnTo>
                    <a:pt x="1251064" y="22860"/>
                  </a:lnTo>
                  <a:lnTo>
                    <a:pt x="1251318" y="21971"/>
                  </a:lnTo>
                  <a:lnTo>
                    <a:pt x="1251661" y="20828"/>
                  </a:lnTo>
                  <a:lnTo>
                    <a:pt x="1251775" y="20447"/>
                  </a:lnTo>
                  <a:lnTo>
                    <a:pt x="1251546" y="23114"/>
                  </a:lnTo>
                  <a:lnTo>
                    <a:pt x="1252816" y="20447"/>
                  </a:lnTo>
                  <a:lnTo>
                    <a:pt x="1253058" y="19939"/>
                  </a:lnTo>
                  <a:lnTo>
                    <a:pt x="1252080" y="24511"/>
                  </a:lnTo>
                  <a:lnTo>
                    <a:pt x="1252410" y="23368"/>
                  </a:lnTo>
                  <a:lnTo>
                    <a:pt x="1253413" y="21082"/>
                  </a:lnTo>
                  <a:lnTo>
                    <a:pt x="1253756" y="20955"/>
                  </a:lnTo>
                  <a:lnTo>
                    <a:pt x="1252054" y="26162"/>
                  </a:lnTo>
                  <a:lnTo>
                    <a:pt x="1254861" y="21463"/>
                  </a:lnTo>
                  <a:lnTo>
                    <a:pt x="1253490" y="27305"/>
                  </a:lnTo>
                  <a:lnTo>
                    <a:pt x="1254937" y="22479"/>
                  </a:lnTo>
                  <a:lnTo>
                    <a:pt x="1255458" y="25400"/>
                  </a:lnTo>
                  <a:lnTo>
                    <a:pt x="1256779" y="22860"/>
                  </a:lnTo>
                  <a:lnTo>
                    <a:pt x="1256626" y="23304"/>
                  </a:lnTo>
                  <a:lnTo>
                    <a:pt x="1256512" y="23926"/>
                  </a:lnTo>
                  <a:lnTo>
                    <a:pt x="1256614" y="26670"/>
                  </a:lnTo>
                  <a:lnTo>
                    <a:pt x="1257477" y="22860"/>
                  </a:lnTo>
                  <a:lnTo>
                    <a:pt x="1257592" y="22656"/>
                  </a:lnTo>
                  <a:lnTo>
                    <a:pt x="1257795" y="22479"/>
                  </a:lnTo>
                  <a:lnTo>
                    <a:pt x="1258354" y="21971"/>
                  </a:lnTo>
                  <a:lnTo>
                    <a:pt x="1258544" y="21463"/>
                  </a:lnTo>
                  <a:lnTo>
                    <a:pt x="1258722" y="20955"/>
                  </a:lnTo>
                  <a:lnTo>
                    <a:pt x="1259090" y="19939"/>
                  </a:lnTo>
                  <a:lnTo>
                    <a:pt x="1259230" y="19558"/>
                  </a:lnTo>
                  <a:lnTo>
                    <a:pt x="1258925" y="23495"/>
                  </a:lnTo>
                  <a:lnTo>
                    <a:pt x="1257922" y="24130"/>
                  </a:lnTo>
                  <a:lnTo>
                    <a:pt x="1257300" y="27940"/>
                  </a:lnTo>
                  <a:lnTo>
                    <a:pt x="1257960" y="24638"/>
                  </a:lnTo>
                  <a:lnTo>
                    <a:pt x="1258874" y="24892"/>
                  </a:lnTo>
                  <a:lnTo>
                    <a:pt x="1258912" y="24638"/>
                  </a:lnTo>
                  <a:lnTo>
                    <a:pt x="1259268" y="22098"/>
                  </a:lnTo>
                  <a:lnTo>
                    <a:pt x="1259166" y="24638"/>
                  </a:lnTo>
                  <a:lnTo>
                    <a:pt x="1258862" y="26670"/>
                  </a:lnTo>
                  <a:lnTo>
                    <a:pt x="1259624" y="23368"/>
                  </a:lnTo>
                  <a:lnTo>
                    <a:pt x="1259916" y="22098"/>
                  </a:lnTo>
                  <a:lnTo>
                    <a:pt x="1260005" y="21717"/>
                  </a:lnTo>
                  <a:lnTo>
                    <a:pt x="1259408" y="25908"/>
                  </a:lnTo>
                  <a:lnTo>
                    <a:pt x="1260386" y="22987"/>
                  </a:lnTo>
                  <a:lnTo>
                    <a:pt x="1260373" y="25654"/>
                  </a:lnTo>
                  <a:lnTo>
                    <a:pt x="1259535" y="27686"/>
                  </a:lnTo>
                  <a:lnTo>
                    <a:pt x="1260487" y="26289"/>
                  </a:lnTo>
                  <a:lnTo>
                    <a:pt x="1260475" y="27038"/>
                  </a:lnTo>
                  <a:lnTo>
                    <a:pt x="1260563" y="26289"/>
                  </a:lnTo>
                  <a:lnTo>
                    <a:pt x="1260678" y="25654"/>
                  </a:lnTo>
                  <a:lnTo>
                    <a:pt x="1261211" y="23736"/>
                  </a:lnTo>
                  <a:lnTo>
                    <a:pt x="1262049" y="22987"/>
                  </a:lnTo>
                  <a:lnTo>
                    <a:pt x="1262189" y="22860"/>
                  </a:lnTo>
                  <a:lnTo>
                    <a:pt x="1261046" y="26416"/>
                  </a:lnTo>
                  <a:lnTo>
                    <a:pt x="1260932" y="27038"/>
                  </a:lnTo>
                  <a:lnTo>
                    <a:pt x="1260805" y="28575"/>
                  </a:lnTo>
                  <a:lnTo>
                    <a:pt x="1261503" y="27686"/>
                  </a:lnTo>
                  <a:lnTo>
                    <a:pt x="1262595" y="24257"/>
                  </a:lnTo>
                  <a:lnTo>
                    <a:pt x="1262761" y="24384"/>
                  </a:lnTo>
                  <a:lnTo>
                    <a:pt x="1262824" y="25019"/>
                  </a:lnTo>
                  <a:lnTo>
                    <a:pt x="1262710" y="25781"/>
                  </a:lnTo>
                  <a:lnTo>
                    <a:pt x="1262583" y="26162"/>
                  </a:lnTo>
                  <a:lnTo>
                    <a:pt x="1263319" y="24257"/>
                  </a:lnTo>
                  <a:lnTo>
                    <a:pt x="1263713" y="23241"/>
                  </a:lnTo>
                  <a:lnTo>
                    <a:pt x="1264094" y="26289"/>
                  </a:lnTo>
                  <a:lnTo>
                    <a:pt x="1265288" y="23241"/>
                  </a:lnTo>
                  <a:lnTo>
                    <a:pt x="1265440" y="22860"/>
                  </a:lnTo>
                  <a:lnTo>
                    <a:pt x="1265440" y="23088"/>
                  </a:lnTo>
                  <a:lnTo>
                    <a:pt x="1265504" y="22733"/>
                  </a:lnTo>
                  <a:lnTo>
                    <a:pt x="1265669" y="21717"/>
                  </a:lnTo>
                  <a:lnTo>
                    <a:pt x="1266126" y="19558"/>
                  </a:lnTo>
                  <a:lnTo>
                    <a:pt x="1266329" y="18669"/>
                  </a:lnTo>
                  <a:lnTo>
                    <a:pt x="1266380" y="18415"/>
                  </a:lnTo>
                  <a:lnTo>
                    <a:pt x="1266672" y="18415"/>
                  </a:lnTo>
                  <a:lnTo>
                    <a:pt x="1267409" y="16129"/>
                  </a:lnTo>
                  <a:lnTo>
                    <a:pt x="1266990" y="18669"/>
                  </a:lnTo>
                  <a:lnTo>
                    <a:pt x="1266825" y="18542"/>
                  </a:lnTo>
                  <a:lnTo>
                    <a:pt x="1266609" y="19558"/>
                  </a:lnTo>
                  <a:lnTo>
                    <a:pt x="1266355" y="20320"/>
                  </a:lnTo>
                  <a:lnTo>
                    <a:pt x="1266875" y="19304"/>
                  </a:lnTo>
                  <a:lnTo>
                    <a:pt x="1266532" y="21856"/>
                  </a:lnTo>
                  <a:lnTo>
                    <a:pt x="1266659" y="21590"/>
                  </a:lnTo>
                  <a:lnTo>
                    <a:pt x="1266736" y="21209"/>
                  </a:lnTo>
                  <a:lnTo>
                    <a:pt x="1266774" y="21348"/>
                  </a:lnTo>
                  <a:lnTo>
                    <a:pt x="1266837" y="21209"/>
                  </a:lnTo>
                  <a:lnTo>
                    <a:pt x="1267726" y="19304"/>
                  </a:lnTo>
                  <a:lnTo>
                    <a:pt x="1267790" y="19177"/>
                  </a:lnTo>
                  <a:lnTo>
                    <a:pt x="1267815" y="19304"/>
                  </a:lnTo>
                  <a:lnTo>
                    <a:pt x="1267929" y="20828"/>
                  </a:lnTo>
                  <a:lnTo>
                    <a:pt x="1267371" y="23876"/>
                  </a:lnTo>
                  <a:lnTo>
                    <a:pt x="1266774" y="21348"/>
                  </a:lnTo>
                  <a:lnTo>
                    <a:pt x="1266672" y="24511"/>
                  </a:lnTo>
                  <a:lnTo>
                    <a:pt x="1266266" y="22987"/>
                  </a:lnTo>
                  <a:lnTo>
                    <a:pt x="1265631" y="28575"/>
                  </a:lnTo>
                  <a:lnTo>
                    <a:pt x="1265923" y="22656"/>
                  </a:lnTo>
                  <a:lnTo>
                    <a:pt x="1265364" y="26924"/>
                  </a:lnTo>
                  <a:lnTo>
                    <a:pt x="1265237" y="28575"/>
                  </a:lnTo>
                  <a:lnTo>
                    <a:pt x="1265859" y="29718"/>
                  </a:lnTo>
                  <a:lnTo>
                    <a:pt x="1266139" y="28575"/>
                  </a:lnTo>
                  <a:lnTo>
                    <a:pt x="1266558" y="26924"/>
                  </a:lnTo>
                  <a:lnTo>
                    <a:pt x="1267244" y="28194"/>
                  </a:lnTo>
                  <a:lnTo>
                    <a:pt x="1267650" y="26924"/>
                  </a:lnTo>
                  <a:lnTo>
                    <a:pt x="1267777" y="26543"/>
                  </a:lnTo>
                  <a:lnTo>
                    <a:pt x="1267866" y="25019"/>
                  </a:lnTo>
                  <a:lnTo>
                    <a:pt x="1268031" y="24511"/>
                  </a:lnTo>
                  <a:lnTo>
                    <a:pt x="1268234" y="23876"/>
                  </a:lnTo>
                  <a:lnTo>
                    <a:pt x="1268361" y="23495"/>
                  </a:lnTo>
                  <a:lnTo>
                    <a:pt x="1270419" y="20193"/>
                  </a:lnTo>
                  <a:lnTo>
                    <a:pt x="1267548" y="32385"/>
                  </a:lnTo>
                  <a:lnTo>
                    <a:pt x="1269492" y="27889"/>
                  </a:lnTo>
                  <a:lnTo>
                    <a:pt x="1270215" y="25654"/>
                  </a:lnTo>
                  <a:lnTo>
                    <a:pt x="1271244" y="21209"/>
                  </a:lnTo>
                  <a:lnTo>
                    <a:pt x="1271320" y="24130"/>
                  </a:lnTo>
                  <a:lnTo>
                    <a:pt x="1270368" y="27686"/>
                  </a:lnTo>
                  <a:lnTo>
                    <a:pt x="1271168" y="28194"/>
                  </a:lnTo>
                  <a:lnTo>
                    <a:pt x="1271473" y="26047"/>
                  </a:lnTo>
                  <a:lnTo>
                    <a:pt x="1272070" y="22098"/>
                  </a:lnTo>
                  <a:lnTo>
                    <a:pt x="1272374" y="24485"/>
                  </a:lnTo>
                  <a:lnTo>
                    <a:pt x="1272781" y="24485"/>
                  </a:lnTo>
                  <a:lnTo>
                    <a:pt x="1272768" y="24892"/>
                  </a:lnTo>
                  <a:lnTo>
                    <a:pt x="1272197" y="28067"/>
                  </a:lnTo>
                  <a:lnTo>
                    <a:pt x="1273251" y="27686"/>
                  </a:lnTo>
                  <a:lnTo>
                    <a:pt x="1274813" y="25400"/>
                  </a:lnTo>
                  <a:lnTo>
                    <a:pt x="1275981" y="25019"/>
                  </a:lnTo>
                  <a:lnTo>
                    <a:pt x="1275664" y="26149"/>
                  </a:lnTo>
                  <a:lnTo>
                    <a:pt x="1275448" y="26682"/>
                  </a:lnTo>
                  <a:lnTo>
                    <a:pt x="1275321" y="28194"/>
                  </a:lnTo>
                  <a:lnTo>
                    <a:pt x="1276997" y="26670"/>
                  </a:lnTo>
                  <a:lnTo>
                    <a:pt x="1278839" y="31496"/>
                  </a:lnTo>
                  <a:lnTo>
                    <a:pt x="1279956" y="28575"/>
                  </a:lnTo>
                  <a:lnTo>
                    <a:pt x="1280058" y="28702"/>
                  </a:lnTo>
                  <a:lnTo>
                    <a:pt x="1280121" y="28575"/>
                  </a:lnTo>
                  <a:lnTo>
                    <a:pt x="1280541" y="27559"/>
                  </a:lnTo>
                  <a:lnTo>
                    <a:pt x="1280871" y="27432"/>
                  </a:lnTo>
                  <a:lnTo>
                    <a:pt x="1280617" y="28956"/>
                  </a:lnTo>
                  <a:lnTo>
                    <a:pt x="1280502" y="29464"/>
                  </a:lnTo>
                  <a:lnTo>
                    <a:pt x="1280185" y="30226"/>
                  </a:lnTo>
                  <a:lnTo>
                    <a:pt x="1281595" y="27813"/>
                  </a:lnTo>
                  <a:lnTo>
                    <a:pt x="1281925" y="27432"/>
                  </a:lnTo>
                  <a:lnTo>
                    <a:pt x="1282585" y="26670"/>
                  </a:lnTo>
                  <a:lnTo>
                    <a:pt x="1283817" y="25273"/>
                  </a:lnTo>
                  <a:lnTo>
                    <a:pt x="1283868" y="26035"/>
                  </a:lnTo>
                  <a:lnTo>
                    <a:pt x="1283995" y="28829"/>
                  </a:lnTo>
                  <a:lnTo>
                    <a:pt x="1283868" y="29083"/>
                  </a:lnTo>
                  <a:lnTo>
                    <a:pt x="1283804" y="29845"/>
                  </a:lnTo>
                  <a:lnTo>
                    <a:pt x="1284122" y="30861"/>
                  </a:lnTo>
                  <a:lnTo>
                    <a:pt x="1285392" y="25273"/>
                  </a:lnTo>
                  <a:lnTo>
                    <a:pt x="1285443" y="25019"/>
                  </a:lnTo>
                  <a:lnTo>
                    <a:pt x="1285595" y="24384"/>
                  </a:lnTo>
                  <a:lnTo>
                    <a:pt x="1285621" y="24257"/>
                  </a:lnTo>
                  <a:lnTo>
                    <a:pt x="1285786" y="23495"/>
                  </a:lnTo>
                  <a:lnTo>
                    <a:pt x="1285798" y="26543"/>
                  </a:lnTo>
                  <a:lnTo>
                    <a:pt x="1285697" y="27038"/>
                  </a:lnTo>
                  <a:lnTo>
                    <a:pt x="1286878" y="28575"/>
                  </a:lnTo>
                  <a:lnTo>
                    <a:pt x="1289177" y="26162"/>
                  </a:lnTo>
                  <a:lnTo>
                    <a:pt x="1289380" y="30988"/>
                  </a:lnTo>
                  <a:lnTo>
                    <a:pt x="1290523" y="26670"/>
                  </a:lnTo>
                  <a:lnTo>
                    <a:pt x="1290497" y="33274"/>
                  </a:lnTo>
                  <a:lnTo>
                    <a:pt x="1291882" y="27178"/>
                  </a:lnTo>
                  <a:lnTo>
                    <a:pt x="1291945" y="27940"/>
                  </a:lnTo>
                  <a:lnTo>
                    <a:pt x="1292072" y="30480"/>
                  </a:lnTo>
                  <a:lnTo>
                    <a:pt x="1291831" y="30988"/>
                  </a:lnTo>
                  <a:lnTo>
                    <a:pt x="1291742" y="31623"/>
                  </a:lnTo>
                  <a:lnTo>
                    <a:pt x="1292466" y="33655"/>
                  </a:lnTo>
                  <a:lnTo>
                    <a:pt x="1292733" y="34036"/>
                  </a:lnTo>
                  <a:lnTo>
                    <a:pt x="1293761" y="29972"/>
                  </a:lnTo>
                  <a:lnTo>
                    <a:pt x="1294307" y="29464"/>
                  </a:lnTo>
                  <a:lnTo>
                    <a:pt x="1293647" y="32588"/>
                  </a:lnTo>
                  <a:lnTo>
                    <a:pt x="1294904" y="29464"/>
                  </a:lnTo>
                  <a:lnTo>
                    <a:pt x="1294396" y="33274"/>
                  </a:lnTo>
                  <a:lnTo>
                    <a:pt x="1294892" y="32588"/>
                  </a:lnTo>
                  <a:lnTo>
                    <a:pt x="1295019" y="30734"/>
                  </a:lnTo>
                  <a:lnTo>
                    <a:pt x="1295146" y="30226"/>
                  </a:lnTo>
                  <a:lnTo>
                    <a:pt x="1295628" y="29464"/>
                  </a:lnTo>
                  <a:lnTo>
                    <a:pt x="1296047" y="28829"/>
                  </a:lnTo>
                  <a:lnTo>
                    <a:pt x="1296060" y="33020"/>
                  </a:lnTo>
                  <a:lnTo>
                    <a:pt x="1295806" y="34290"/>
                  </a:lnTo>
                  <a:lnTo>
                    <a:pt x="1297800" y="31877"/>
                  </a:lnTo>
                  <a:lnTo>
                    <a:pt x="1297635" y="32588"/>
                  </a:lnTo>
                  <a:lnTo>
                    <a:pt x="1297952" y="31877"/>
                  </a:lnTo>
                  <a:lnTo>
                    <a:pt x="1298244" y="31242"/>
                  </a:lnTo>
                  <a:lnTo>
                    <a:pt x="1296238" y="37719"/>
                  </a:lnTo>
                  <a:lnTo>
                    <a:pt x="1297559" y="34925"/>
                  </a:lnTo>
                  <a:lnTo>
                    <a:pt x="1297660" y="34036"/>
                  </a:lnTo>
                  <a:lnTo>
                    <a:pt x="1298016" y="33020"/>
                  </a:lnTo>
                  <a:lnTo>
                    <a:pt x="1298155" y="32385"/>
                  </a:lnTo>
                  <a:lnTo>
                    <a:pt x="1298105" y="34417"/>
                  </a:lnTo>
                  <a:lnTo>
                    <a:pt x="1298892" y="34544"/>
                  </a:lnTo>
                  <a:lnTo>
                    <a:pt x="1299641" y="33909"/>
                  </a:lnTo>
                  <a:lnTo>
                    <a:pt x="1299070" y="36068"/>
                  </a:lnTo>
                  <a:lnTo>
                    <a:pt x="1299997" y="36830"/>
                  </a:lnTo>
                  <a:lnTo>
                    <a:pt x="1301508" y="35433"/>
                  </a:lnTo>
                  <a:lnTo>
                    <a:pt x="1302677" y="35814"/>
                  </a:lnTo>
                  <a:lnTo>
                    <a:pt x="1302613" y="35433"/>
                  </a:lnTo>
                  <a:lnTo>
                    <a:pt x="1302499" y="34798"/>
                  </a:lnTo>
                  <a:lnTo>
                    <a:pt x="1302651" y="33909"/>
                  </a:lnTo>
                  <a:lnTo>
                    <a:pt x="1303007" y="32385"/>
                  </a:lnTo>
                  <a:lnTo>
                    <a:pt x="1303286" y="31242"/>
                  </a:lnTo>
                  <a:lnTo>
                    <a:pt x="1303375" y="30861"/>
                  </a:lnTo>
                  <a:lnTo>
                    <a:pt x="1303794" y="30607"/>
                  </a:lnTo>
                  <a:lnTo>
                    <a:pt x="1303667" y="31318"/>
                  </a:lnTo>
                  <a:lnTo>
                    <a:pt x="1303972" y="30607"/>
                  </a:lnTo>
                  <a:lnTo>
                    <a:pt x="1304124" y="30226"/>
                  </a:lnTo>
                  <a:lnTo>
                    <a:pt x="1304391" y="30607"/>
                  </a:lnTo>
                  <a:lnTo>
                    <a:pt x="1304455" y="30861"/>
                  </a:lnTo>
                  <a:lnTo>
                    <a:pt x="1303629" y="34036"/>
                  </a:lnTo>
                  <a:lnTo>
                    <a:pt x="1303134" y="35052"/>
                  </a:lnTo>
                  <a:lnTo>
                    <a:pt x="1303921" y="34036"/>
                  </a:lnTo>
                  <a:lnTo>
                    <a:pt x="1303807" y="34671"/>
                  </a:lnTo>
                  <a:lnTo>
                    <a:pt x="1303680" y="35179"/>
                  </a:lnTo>
                  <a:lnTo>
                    <a:pt x="1303553" y="35433"/>
                  </a:lnTo>
                  <a:lnTo>
                    <a:pt x="1303439" y="35814"/>
                  </a:lnTo>
                  <a:lnTo>
                    <a:pt x="1303210" y="36830"/>
                  </a:lnTo>
                  <a:lnTo>
                    <a:pt x="1303870" y="34798"/>
                  </a:lnTo>
                  <a:lnTo>
                    <a:pt x="1303413" y="40386"/>
                  </a:lnTo>
                  <a:lnTo>
                    <a:pt x="1304493" y="36830"/>
                  </a:lnTo>
                  <a:lnTo>
                    <a:pt x="1304315" y="37846"/>
                  </a:lnTo>
                  <a:lnTo>
                    <a:pt x="1305483" y="38100"/>
                  </a:lnTo>
                  <a:lnTo>
                    <a:pt x="1306271" y="37084"/>
                  </a:lnTo>
                  <a:lnTo>
                    <a:pt x="1307261" y="37084"/>
                  </a:lnTo>
                  <a:lnTo>
                    <a:pt x="1307325" y="36830"/>
                  </a:lnTo>
                  <a:lnTo>
                    <a:pt x="1307782" y="34798"/>
                  </a:lnTo>
                  <a:lnTo>
                    <a:pt x="1307896" y="34290"/>
                  </a:lnTo>
                  <a:lnTo>
                    <a:pt x="1308138" y="34925"/>
                  </a:lnTo>
                  <a:lnTo>
                    <a:pt x="1308354" y="34290"/>
                  </a:lnTo>
                  <a:lnTo>
                    <a:pt x="1308442" y="34036"/>
                  </a:lnTo>
                  <a:lnTo>
                    <a:pt x="1308925" y="32639"/>
                  </a:lnTo>
                  <a:lnTo>
                    <a:pt x="1309433" y="33782"/>
                  </a:lnTo>
                  <a:lnTo>
                    <a:pt x="1309738" y="36195"/>
                  </a:lnTo>
                  <a:lnTo>
                    <a:pt x="1310652" y="36068"/>
                  </a:lnTo>
                  <a:lnTo>
                    <a:pt x="1311452" y="34925"/>
                  </a:lnTo>
                  <a:lnTo>
                    <a:pt x="1311465" y="34671"/>
                  </a:lnTo>
                  <a:lnTo>
                    <a:pt x="1311478" y="34544"/>
                  </a:lnTo>
                  <a:lnTo>
                    <a:pt x="1311579" y="33147"/>
                  </a:lnTo>
                  <a:lnTo>
                    <a:pt x="1311770" y="32639"/>
                  </a:lnTo>
                  <a:lnTo>
                    <a:pt x="1311973" y="32131"/>
                  </a:lnTo>
                  <a:lnTo>
                    <a:pt x="1311630" y="33782"/>
                  </a:lnTo>
                  <a:lnTo>
                    <a:pt x="1311516" y="34671"/>
                  </a:lnTo>
                  <a:lnTo>
                    <a:pt x="1312354" y="34671"/>
                  </a:lnTo>
                  <a:lnTo>
                    <a:pt x="1311516" y="36449"/>
                  </a:lnTo>
                  <a:lnTo>
                    <a:pt x="1312633" y="36195"/>
                  </a:lnTo>
                  <a:lnTo>
                    <a:pt x="1312938" y="36195"/>
                  </a:lnTo>
                  <a:lnTo>
                    <a:pt x="1314678" y="34290"/>
                  </a:lnTo>
                  <a:lnTo>
                    <a:pt x="1314792" y="32512"/>
                  </a:lnTo>
                  <a:lnTo>
                    <a:pt x="1314907" y="32131"/>
                  </a:lnTo>
                  <a:lnTo>
                    <a:pt x="1314983" y="31877"/>
                  </a:lnTo>
                  <a:lnTo>
                    <a:pt x="1315313" y="31496"/>
                  </a:lnTo>
                  <a:lnTo>
                    <a:pt x="1315224" y="33274"/>
                  </a:lnTo>
                  <a:lnTo>
                    <a:pt x="1314983" y="34290"/>
                  </a:lnTo>
                  <a:lnTo>
                    <a:pt x="1314856" y="34544"/>
                  </a:lnTo>
                  <a:lnTo>
                    <a:pt x="1316824" y="31496"/>
                  </a:lnTo>
                  <a:lnTo>
                    <a:pt x="1317155" y="30988"/>
                  </a:lnTo>
                  <a:lnTo>
                    <a:pt x="1316596" y="42926"/>
                  </a:lnTo>
                  <a:lnTo>
                    <a:pt x="1318818" y="37909"/>
                  </a:lnTo>
                  <a:lnTo>
                    <a:pt x="1318958" y="37719"/>
                  </a:lnTo>
                  <a:lnTo>
                    <a:pt x="1320584" y="35306"/>
                  </a:lnTo>
                  <a:lnTo>
                    <a:pt x="1320863" y="35687"/>
                  </a:lnTo>
                  <a:lnTo>
                    <a:pt x="1320927" y="36068"/>
                  </a:lnTo>
                  <a:lnTo>
                    <a:pt x="1319961" y="37084"/>
                  </a:lnTo>
                  <a:lnTo>
                    <a:pt x="1319911" y="38989"/>
                  </a:lnTo>
                  <a:lnTo>
                    <a:pt x="1321917" y="35306"/>
                  </a:lnTo>
                  <a:lnTo>
                    <a:pt x="1322120" y="34925"/>
                  </a:lnTo>
                  <a:lnTo>
                    <a:pt x="1321816" y="40005"/>
                  </a:lnTo>
                  <a:lnTo>
                    <a:pt x="1323492" y="37338"/>
                  </a:lnTo>
                  <a:lnTo>
                    <a:pt x="1322679" y="45212"/>
                  </a:lnTo>
                  <a:lnTo>
                    <a:pt x="1326540" y="37465"/>
                  </a:lnTo>
                  <a:lnTo>
                    <a:pt x="1326603" y="42545"/>
                  </a:lnTo>
                  <a:lnTo>
                    <a:pt x="1326959" y="40703"/>
                  </a:lnTo>
                  <a:lnTo>
                    <a:pt x="1327607" y="38989"/>
                  </a:lnTo>
                  <a:lnTo>
                    <a:pt x="1327353" y="40322"/>
                  </a:lnTo>
                  <a:lnTo>
                    <a:pt x="1327607" y="39751"/>
                  </a:lnTo>
                  <a:lnTo>
                    <a:pt x="1328851" y="38989"/>
                  </a:lnTo>
                  <a:lnTo>
                    <a:pt x="1330515" y="37973"/>
                  </a:lnTo>
                  <a:lnTo>
                    <a:pt x="1332077" y="43434"/>
                  </a:lnTo>
                  <a:lnTo>
                    <a:pt x="1334223" y="45593"/>
                  </a:lnTo>
                  <a:lnTo>
                    <a:pt x="1335036" y="46228"/>
                  </a:lnTo>
                  <a:lnTo>
                    <a:pt x="1336459" y="37973"/>
                  </a:lnTo>
                  <a:lnTo>
                    <a:pt x="1336548" y="37465"/>
                  </a:lnTo>
                  <a:lnTo>
                    <a:pt x="1336573" y="37338"/>
                  </a:lnTo>
                  <a:lnTo>
                    <a:pt x="1336738" y="36322"/>
                  </a:lnTo>
                  <a:lnTo>
                    <a:pt x="1336890" y="41148"/>
                  </a:lnTo>
                  <a:lnTo>
                    <a:pt x="1335925" y="44196"/>
                  </a:lnTo>
                  <a:lnTo>
                    <a:pt x="1338630" y="40513"/>
                  </a:lnTo>
                  <a:lnTo>
                    <a:pt x="1339659" y="45085"/>
                  </a:lnTo>
                  <a:lnTo>
                    <a:pt x="1342199" y="42037"/>
                  </a:lnTo>
                  <a:lnTo>
                    <a:pt x="1341920" y="42799"/>
                  </a:lnTo>
                  <a:lnTo>
                    <a:pt x="1341704" y="43815"/>
                  </a:lnTo>
                  <a:lnTo>
                    <a:pt x="1341539" y="43815"/>
                  </a:lnTo>
                  <a:lnTo>
                    <a:pt x="1341399" y="46355"/>
                  </a:lnTo>
                  <a:lnTo>
                    <a:pt x="1342834" y="44323"/>
                  </a:lnTo>
                  <a:lnTo>
                    <a:pt x="1342948" y="44069"/>
                  </a:lnTo>
                  <a:lnTo>
                    <a:pt x="1343355" y="42164"/>
                  </a:lnTo>
                  <a:lnTo>
                    <a:pt x="1343494" y="42799"/>
                  </a:lnTo>
                  <a:lnTo>
                    <a:pt x="1343177" y="43688"/>
                  </a:lnTo>
                  <a:lnTo>
                    <a:pt x="1343063" y="46609"/>
                  </a:lnTo>
                  <a:lnTo>
                    <a:pt x="1344612" y="42164"/>
                  </a:lnTo>
                  <a:lnTo>
                    <a:pt x="1344295" y="44729"/>
                  </a:lnTo>
                  <a:lnTo>
                    <a:pt x="1344422" y="44450"/>
                  </a:lnTo>
                  <a:lnTo>
                    <a:pt x="1345018" y="46101"/>
                  </a:lnTo>
                  <a:lnTo>
                    <a:pt x="1345222" y="44450"/>
                  </a:lnTo>
                  <a:lnTo>
                    <a:pt x="1345374" y="43180"/>
                  </a:lnTo>
                  <a:lnTo>
                    <a:pt x="1345768" y="44704"/>
                  </a:lnTo>
                  <a:lnTo>
                    <a:pt x="1346504" y="43180"/>
                  </a:lnTo>
                  <a:lnTo>
                    <a:pt x="1346936" y="42291"/>
                  </a:lnTo>
                  <a:lnTo>
                    <a:pt x="1347101" y="44018"/>
                  </a:lnTo>
                  <a:lnTo>
                    <a:pt x="1347050" y="44208"/>
                  </a:lnTo>
                  <a:lnTo>
                    <a:pt x="1346974" y="44386"/>
                  </a:lnTo>
                  <a:lnTo>
                    <a:pt x="1346885" y="44704"/>
                  </a:lnTo>
                  <a:lnTo>
                    <a:pt x="1347076" y="46062"/>
                  </a:lnTo>
                  <a:lnTo>
                    <a:pt x="1347177" y="45008"/>
                  </a:lnTo>
                  <a:lnTo>
                    <a:pt x="1347177" y="44399"/>
                  </a:lnTo>
                  <a:lnTo>
                    <a:pt x="1347114" y="44069"/>
                  </a:lnTo>
                  <a:lnTo>
                    <a:pt x="1347698" y="42291"/>
                  </a:lnTo>
                  <a:lnTo>
                    <a:pt x="1347736" y="42164"/>
                  </a:lnTo>
                  <a:lnTo>
                    <a:pt x="1347774" y="42037"/>
                  </a:lnTo>
                  <a:lnTo>
                    <a:pt x="1348143" y="40894"/>
                  </a:lnTo>
                  <a:lnTo>
                    <a:pt x="1347952" y="45847"/>
                  </a:lnTo>
                  <a:lnTo>
                    <a:pt x="1349019" y="41402"/>
                  </a:lnTo>
                  <a:lnTo>
                    <a:pt x="1347990" y="45974"/>
                  </a:lnTo>
                  <a:lnTo>
                    <a:pt x="1349425" y="45339"/>
                  </a:lnTo>
                  <a:lnTo>
                    <a:pt x="1350314" y="43307"/>
                  </a:lnTo>
                  <a:lnTo>
                    <a:pt x="1349870" y="44577"/>
                  </a:lnTo>
                  <a:lnTo>
                    <a:pt x="1350175" y="44729"/>
                  </a:lnTo>
                  <a:lnTo>
                    <a:pt x="1350264" y="45212"/>
                  </a:lnTo>
                  <a:lnTo>
                    <a:pt x="1349794" y="46736"/>
                  </a:lnTo>
                  <a:lnTo>
                    <a:pt x="1350302" y="46736"/>
                  </a:lnTo>
                  <a:lnTo>
                    <a:pt x="1350822" y="46101"/>
                  </a:lnTo>
                  <a:lnTo>
                    <a:pt x="1350949" y="45847"/>
                  </a:lnTo>
                  <a:lnTo>
                    <a:pt x="1351356" y="43561"/>
                  </a:lnTo>
                  <a:lnTo>
                    <a:pt x="1351076" y="49276"/>
                  </a:lnTo>
                  <a:lnTo>
                    <a:pt x="1352842" y="43561"/>
                  </a:lnTo>
                  <a:lnTo>
                    <a:pt x="1352931" y="43307"/>
                  </a:lnTo>
                  <a:lnTo>
                    <a:pt x="1353515" y="41402"/>
                  </a:lnTo>
                  <a:lnTo>
                    <a:pt x="1353667" y="40894"/>
                  </a:lnTo>
                  <a:lnTo>
                    <a:pt x="1353794" y="40513"/>
                  </a:lnTo>
                  <a:lnTo>
                    <a:pt x="1354099" y="39497"/>
                  </a:lnTo>
                  <a:lnTo>
                    <a:pt x="1353108" y="46736"/>
                  </a:lnTo>
                  <a:lnTo>
                    <a:pt x="1355090" y="44577"/>
                  </a:lnTo>
                  <a:lnTo>
                    <a:pt x="1356601" y="43319"/>
                  </a:lnTo>
                  <a:lnTo>
                    <a:pt x="1356779" y="43180"/>
                  </a:lnTo>
                  <a:lnTo>
                    <a:pt x="1356779" y="42418"/>
                  </a:lnTo>
                  <a:lnTo>
                    <a:pt x="1356868" y="43129"/>
                  </a:lnTo>
                  <a:lnTo>
                    <a:pt x="1358099" y="42418"/>
                  </a:lnTo>
                  <a:lnTo>
                    <a:pt x="1358328" y="42291"/>
                  </a:lnTo>
                  <a:lnTo>
                    <a:pt x="1357680" y="45173"/>
                  </a:lnTo>
                  <a:lnTo>
                    <a:pt x="1358849" y="42291"/>
                  </a:lnTo>
                  <a:lnTo>
                    <a:pt x="1359001" y="41910"/>
                  </a:lnTo>
                  <a:lnTo>
                    <a:pt x="1360004" y="43307"/>
                  </a:lnTo>
                  <a:lnTo>
                    <a:pt x="1360106" y="44069"/>
                  </a:lnTo>
                  <a:lnTo>
                    <a:pt x="1359420" y="45173"/>
                  </a:lnTo>
                  <a:lnTo>
                    <a:pt x="1359115" y="45974"/>
                  </a:lnTo>
                  <a:lnTo>
                    <a:pt x="1360766" y="44323"/>
                  </a:lnTo>
                  <a:lnTo>
                    <a:pt x="1361427" y="46863"/>
                  </a:lnTo>
                  <a:lnTo>
                    <a:pt x="1363065" y="44577"/>
                  </a:lnTo>
                  <a:lnTo>
                    <a:pt x="1363091" y="44323"/>
                  </a:lnTo>
                  <a:lnTo>
                    <a:pt x="1363306" y="41910"/>
                  </a:lnTo>
                  <a:lnTo>
                    <a:pt x="1364830" y="39497"/>
                  </a:lnTo>
                  <a:lnTo>
                    <a:pt x="1364983" y="39243"/>
                  </a:lnTo>
                  <a:lnTo>
                    <a:pt x="1365097" y="39001"/>
                  </a:lnTo>
                  <a:lnTo>
                    <a:pt x="1363954" y="43180"/>
                  </a:lnTo>
                  <a:lnTo>
                    <a:pt x="1366367" y="38989"/>
                  </a:lnTo>
                  <a:lnTo>
                    <a:pt x="1364183" y="46482"/>
                  </a:lnTo>
                  <a:lnTo>
                    <a:pt x="1364449" y="45974"/>
                  </a:lnTo>
                  <a:lnTo>
                    <a:pt x="1364792" y="45173"/>
                  </a:lnTo>
                  <a:lnTo>
                    <a:pt x="1365059" y="43688"/>
                  </a:lnTo>
                  <a:lnTo>
                    <a:pt x="1365110" y="44805"/>
                  </a:lnTo>
                  <a:lnTo>
                    <a:pt x="1364983" y="45339"/>
                  </a:lnTo>
                  <a:lnTo>
                    <a:pt x="1364526" y="46609"/>
                  </a:lnTo>
                  <a:lnTo>
                    <a:pt x="1365542" y="45593"/>
                  </a:lnTo>
                  <a:lnTo>
                    <a:pt x="1365707" y="43688"/>
                  </a:lnTo>
                  <a:lnTo>
                    <a:pt x="1365732" y="43307"/>
                  </a:lnTo>
                  <a:lnTo>
                    <a:pt x="1366431" y="43561"/>
                  </a:lnTo>
                  <a:lnTo>
                    <a:pt x="1366215" y="44577"/>
                  </a:lnTo>
                  <a:lnTo>
                    <a:pt x="1366012" y="44805"/>
                  </a:lnTo>
                  <a:lnTo>
                    <a:pt x="1365669" y="46101"/>
                  </a:lnTo>
                  <a:lnTo>
                    <a:pt x="1366799" y="43307"/>
                  </a:lnTo>
                  <a:lnTo>
                    <a:pt x="1367218" y="42291"/>
                  </a:lnTo>
                  <a:lnTo>
                    <a:pt x="1367510" y="42926"/>
                  </a:lnTo>
                  <a:lnTo>
                    <a:pt x="1367599" y="43307"/>
                  </a:lnTo>
                  <a:lnTo>
                    <a:pt x="1367497" y="43688"/>
                  </a:lnTo>
                  <a:lnTo>
                    <a:pt x="1367383" y="44577"/>
                  </a:lnTo>
                  <a:lnTo>
                    <a:pt x="1368285" y="44577"/>
                  </a:lnTo>
                  <a:lnTo>
                    <a:pt x="1369123" y="42291"/>
                  </a:lnTo>
                  <a:lnTo>
                    <a:pt x="1370050" y="39751"/>
                  </a:lnTo>
                  <a:lnTo>
                    <a:pt x="1370647" y="41529"/>
                  </a:lnTo>
                  <a:lnTo>
                    <a:pt x="1370736" y="42037"/>
                  </a:lnTo>
                  <a:lnTo>
                    <a:pt x="1369504" y="46228"/>
                  </a:lnTo>
                  <a:lnTo>
                    <a:pt x="1370850" y="43434"/>
                  </a:lnTo>
                  <a:lnTo>
                    <a:pt x="1370088" y="47244"/>
                  </a:lnTo>
                  <a:lnTo>
                    <a:pt x="1370838" y="46355"/>
                  </a:lnTo>
                  <a:lnTo>
                    <a:pt x="1370965" y="45974"/>
                  </a:lnTo>
                  <a:lnTo>
                    <a:pt x="1371092" y="44323"/>
                  </a:lnTo>
                  <a:lnTo>
                    <a:pt x="1371600" y="44450"/>
                  </a:lnTo>
                  <a:lnTo>
                    <a:pt x="1371650" y="44323"/>
                  </a:lnTo>
                  <a:lnTo>
                    <a:pt x="1372006" y="43434"/>
                  </a:lnTo>
                  <a:lnTo>
                    <a:pt x="1372654" y="41783"/>
                  </a:lnTo>
                  <a:lnTo>
                    <a:pt x="1372768" y="43319"/>
                  </a:lnTo>
                  <a:lnTo>
                    <a:pt x="1372120" y="44577"/>
                  </a:lnTo>
                  <a:lnTo>
                    <a:pt x="1373263" y="44069"/>
                  </a:lnTo>
                  <a:lnTo>
                    <a:pt x="1373136" y="43307"/>
                  </a:lnTo>
                  <a:lnTo>
                    <a:pt x="1373200" y="42164"/>
                  </a:lnTo>
                  <a:lnTo>
                    <a:pt x="1373390" y="41783"/>
                  </a:lnTo>
                  <a:lnTo>
                    <a:pt x="1373898" y="40767"/>
                  </a:lnTo>
                  <a:lnTo>
                    <a:pt x="1373974" y="39751"/>
                  </a:lnTo>
                  <a:lnTo>
                    <a:pt x="1373974" y="38989"/>
                  </a:lnTo>
                  <a:lnTo>
                    <a:pt x="1373974" y="37719"/>
                  </a:lnTo>
                  <a:lnTo>
                    <a:pt x="1374355" y="38608"/>
                  </a:lnTo>
                  <a:lnTo>
                    <a:pt x="1374419" y="38938"/>
                  </a:lnTo>
                  <a:lnTo>
                    <a:pt x="1374241" y="39243"/>
                  </a:lnTo>
                  <a:lnTo>
                    <a:pt x="1374978" y="39116"/>
                  </a:lnTo>
                  <a:lnTo>
                    <a:pt x="1374787" y="41363"/>
                  </a:lnTo>
                  <a:lnTo>
                    <a:pt x="1375778" y="39116"/>
                  </a:lnTo>
                  <a:lnTo>
                    <a:pt x="1375829" y="38989"/>
                  </a:lnTo>
                  <a:lnTo>
                    <a:pt x="1375905" y="40881"/>
                  </a:lnTo>
                  <a:lnTo>
                    <a:pt x="1375791" y="41529"/>
                  </a:lnTo>
                  <a:lnTo>
                    <a:pt x="1375041" y="44196"/>
                  </a:lnTo>
                  <a:lnTo>
                    <a:pt x="1374940" y="45085"/>
                  </a:lnTo>
                  <a:lnTo>
                    <a:pt x="1375867" y="41910"/>
                  </a:lnTo>
                  <a:lnTo>
                    <a:pt x="1376362" y="44450"/>
                  </a:lnTo>
                  <a:lnTo>
                    <a:pt x="1377073" y="42214"/>
                  </a:lnTo>
                  <a:lnTo>
                    <a:pt x="1376756" y="43688"/>
                  </a:lnTo>
                  <a:lnTo>
                    <a:pt x="1376641" y="44323"/>
                  </a:lnTo>
                  <a:lnTo>
                    <a:pt x="1377416" y="41783"/>
                  </a:lnTo>
                  <a:lnTo>
                    <a:pt x="1377429" y="43053"/>
                  </a:lnTo>
                  <a:lnTo>
                    <a:pt x="1377200" y="44069"/>
                  </a:lnTo>
                  <a:lnTo>
                    <a:pt x="1377086" y="44729"/>
                  </a:lnTo>
                  <a:lnTo>
                    <a:pt x="1377696" y="45339"/>
                  </a:lnTo>
                  <a:lnTo>
                    <a:pt x="1377797" y="41783"/>
                  </a:lnTo>
                  <a:lnTo>
                    <a:pt x="1377810" y="41148"/>
                  </a:lnTo>
                  <a:lnTo>
                    <a:pt x="1377848" y="39751"/>
                  </a:lnTo>
                  <a:lnTo>
                    <a:pt x="1378064" y="40881"/>
                  </a:lnTo>
                  <a:lnTo>
                    <a:pt x="1378178" y="42164"/>
                  </a:lnTo>
                  <a:lnTo>
                    <a:pt x="1378127" y="42545"/>
                  </a:lnTo>
                  <a:lnTo>
                    <a:pt x="1378000" y="43129"/>
                  </a:lnTo>
                  <a:lnTo>
                    <a:pt x="1378546" y="44196"/>
                  </a:lnTo>
                  <a:lnTo>
                    <a:pt x="1379943" y="41656"/>
                  </a:lnTo>
                  <a:lnTo>
                    <a:pt x="1380261" y="42545"/>
                  </a:lnTo>
                  <a:lnTo>
                    <a:pt x="1380363" y="43942"/>
                  </a:lnTo>
                  <a:lnTo>
                    <a:pt x="1379905" y="46951"/>
                  </a:lnTo>
                  <a:lnTo>
                    <a:pt x="1380464" y="46736"/>
                  </a:lnTo>
                  <a:lnTo>
                    <a:pt x="1382547" y="43180"/>
                  </a:lnTo>
                  <a:lnTo>
                    <a:pt x="1383474" y="44323"/>
                  </a:lnTo>
                  <a:lnTo>
                    <a:pt x="1383512" y="43180"/>
                  </a:lnTo>
                  <a:lnTo>
                    <a:pt x="1383868" y="41656"/>
                  </a:lnTo>
                  <a:lnTo>
                    <a:pt x="1384325" y="39751"/>
                  </a:lnTo>
                  <a:lnTo>
                    <a:pt x="1384503" y="38989"/>
                  </a:lnTo>
                  <a:lnTo>
                    <a:pt x="1384655" y="38354"/>
                  </a:lnTo>
                  <a:lnTo>
                    <a:pt x="1383626" y="46609"/>
                  </a:lnTo>
                  <a:lnTo>
                    <a:pt x="1384465" y="44805"/>
                  </a:lnTo>
                  <a:lnTo>
                    <a:pt x="1383919" y="47244"/>
                  </a:lnTo>
                  <a:lnTo>
                    <a:pt x="1384084" y="46609"/>
                  </a:lnTo>
                  <a:lnTo>
                    <a:pt x="1384668" y="47625"/>
                  </a:lnTo>
                  <a:lnTo>
                    <a:pt x="1385303" y="46609"/>
                  </a:lnTo>
                  <a:lnTo>
                    <a:pt x="1385938" y="45593"/>
                  </a:lnTo>
                  <a:lnTo>
                    <a:pt x="1387475" y="44196"/>
                  </a:lnTo>
                  <a:lnTo>
                    <a:pt x="1387157" y="45085"/>
                  </a:lnTo>
                  <a:lnTo>
                    <a:pt x="1387094" y="45974"/>
                  </a:lnTo>
                  <a:lnTo>
                    <a:pt x="1387221" y="46863"/>
                  </a:lnTo>
                  <a:lnTo>
                    <a:pt x="1388084" y="46482"/>
                  </a:lnTo>
                  <a:lnTo>
                    <a:pt x="1388427" y="47244"/>
                  </a:lnTo>
                  <a:lnTo>
                    <a:pt x="1388668" y="46482"/>
                  </a:lnTo>
                  <a:lnTo>
                    <a:pt x="1388872" y="45847"/>
                  </a:lnTo>
                  <a:lnTo>
                    <a:pt x="1389113" y="46101"/>
                  </a:lnTo>
                  <a:lnTo>
                    <a:pt x="1389138" y="45847"/>
                  </a:lnTo>
                  <a:lnTo>
                    <a:pt x="1389354" y="44196"/>
                  </a:lnTo>
                  <a:lnTo>
                    <a:pt x="1389367" y="44069"/>
                  </a:lnTo>
                  <a:lnTo>
                    <a:pt x="1389888" y="47117"/>
                  </a:lnTo>
                  <a:lnTo>
                    <a:pt x="1391183" y="46228"/>
                  </a:lnTo>
                  <a:lnTo>
                    <a:pt x="1392516" y="45085"/>
                  </a:lnTo>
                  <a:lnTo>
                    <a:pt x="1393101" y="47371"/>
                  </a:lnTo>
                  <a:lnTo>
                    <a:pt x="1392936" y="47371"/>
                  </a:lnTo>
                  <a:lnTo>
                    <a:pt x="1392453" y="48514"/>
                  </a:lnTo>
                  <a:lnTo>
                    <a:pt x="1394002" y="47498"/>
                  </a:lnTo>
                  <a:lnTo>
                    <a:pt x="1394218" y="46228"/>
                  </a:lnTo>
                  <a:lnTo>
                    <a:pt x="1394142" y="45974"/>
                  </a:lnTo>
                  <a:lnTo>
                    <a:pt x="1394218" y="45085"/>
                  </a:lnTo>
                  <a:lnTo>
                    <a:pt x="1394307" y="44069"/>
                  </a:lnTo>
                  <a:lnTo>
                    <a:pt x="1394587" y="43180"/>
                  </a:lnTo>
                  <a:lnTo>
                    <a:pt x="1394701" y="42799"/>
                  </a:lnTo>
                  <a:lnTo>
                    <a:pt x="1395298" y="41656"/>
                  </a:lnTo>
                  <a:lnTo>
                    <a:pt x="1395577" y="41783"/>
                  </a:lnTo>
                  <a:lnTo>
                    <a:pt x="1394802" y="43053"/>
                  </a:lnTo>
                  <a:lnTo>
                    <a:pt x="1394726" y="46990"/>
                  </a:lnTo>
                  <a:lnTo>
                    <a:pt x="1394841" y="46228"/>
                  </a:lnTo>
                  <a:lnTo>
                    <a:pt x="1395082" y="45466"/>
                  </a:lnTo>
                  <a:lnTo>
                    <a:pt x="1395222" y="44704"/>
                  </a:lnTo>
                  <a:lnTo>
                    <a:pt x="1394917" y="49022"/>
                  </a:lnTo>
                  <a:lnTo>
                    <a:pt x="1395590" y="44704"/>
                  </a:lnTo>
                  <a:lnTo>
                    <a:pt x="1396060" y="41656"/>
                  </a:lnTo>
                  <a:lnTo>
                    <a:pt x="1396326" y="40005"/>
                  </a:lnTo>
                  <a:lnTo>
                    <a:pt x="1396365" y="40513"/>
                  </a:lnTo>
                  <a:lnTo>
                    <a:pt x="1396479" y="43180"/>
                  </a:lnTo>
                  <a:lnTo>
                    <a:pt x="1396225" y="44196"/>
                  </a:lnTo>
                  <a:lnTo>
                    <a:pt x="1396669" y="43561"/>
                  </a:lnTo>
                  <a:lnTo>
                    <a:pt x="1397304" y="42037"/>
                  </a:lnTo>
                  <a:lnTo>
                    <a:pt x="1397393" y="42164"/>
                  </a:lnTo>
                  <a:lnTo>
                    <a:pt x="1397469" y="42926"/>
                  </a:lnTo>
                  <a:lnTo>
                    <a:pt x="1397101" y="45212"/>
                  </a:lnTo>
                  <a:lnTo>
                    <a:pt x="1398130" y="42037"/>
                  </a:lnTo>
                  <a:lnTo>
                    <a:pt x="1398473" y="40894"/>
                  </a:lnTo>
                  <a:lnTo>
                    <a:pt x="1398320" y="43561"/>
                  </a:lnTo>
                  <a:lnTo>
                    <a:pt x="1398193" y="43942"/>
                  </a:lnTo>
                  <a:lnTo>
                    <a:pt x="1397952" y="44450"/>
                  </a:lnTo>
                  <a:lnTo>
                    <a:pt x="1397673" y="44450"/>
                  </a:lnTo>
                  <a:lnTo>
                    <a:pt x="1397317" y="45085"/>
                  </a:lnTo>
                  <a:lnTo>
                    <a:pt x="1397088" y="48387"/>
                  </a:lnTo>
                  <a:lnTo>
                    <a:pt x="1397317" y="47625"/>
                  </a:lnTo>
                  <a:lnTo>
                    <a:pt x="1397546" y="48260"/>
                  </a:lnTo>
                  <a:lnTo>
                    <a:pt x="1397596" y="48437"/>
                  </a:lnTo>
                  <a:lnTo>
                    <a:pt x="1397749" y="49263"/>
                  </a:lnTo>
                  <a:lnTo>
                    <a:pt x="1397698" y="48780"/>
                  </a:lnTo>
                  <a:lnTo>
                    <a:pt x="1398003" y="49784"/>
                  </a:lnTo>
                  <a:lnTo>
                    <a:pt x="1398104" y="48514"/>
                  </a:lnTo>
                  <a:lnTo>
                    <a:pt x="1398206" y="48133"/>
                  </a:lnTo>
                  <a:lnTo>
                    <a:pt x="1398358" y="47625"/>
                  </a:lnTo>
                  <a:lnTo>
                    <a:pt x="1400086" y="41783"/>
                  </a:lnTo>
                  <a:lnTo>
                    <a:pt x="1399463" y="47498"/>
                  </a:lnTo>
                  <a:lnTo>
                    <a:pt x="1399438" y="47752"/>
                  </a:lnTo>
                  <a:lnTo>
                    <a:pt x="1399540" y="47498"/>
                  </a:lnTo>
                  <a:lnTo>
                    <a:pt x="1399590" y="47371"/>
                  </a:lnTo>
                  <a:lnTo>
                    <a:pt x="1400543" y="45847"/>
                  </a:lnTo>
                  <a:lnTo>
                    <a:pt x="1400009" y="48133"/>
                  </a:lnTo>
                  <a:lnTo>
                    <a:pt x="1399908" y="50927"/>
                  </a:lnTo>
                  <a:lnTo>
                    <a:pt x="1399667" y="51689"/>
                  </a:lnTo>
                  <a:lnTo>
                    <a:pt x="1400568" y="49276"/>
                  </a:lnTo>
                  <a:lnTo>
                    <a:pt x="1399870" y="53848"/>
                  </a:lnTo>
                  <a:lnTo>
                    <a:pt x="1401165" y="50292"/>
                  </a:lnTo>
                  <a:lnTo>
                    <a:pt x="1400987" y="51181"/>
                  </a:lnTo>
                  <a:lnTo>
                    <a:pt x="1401279" y="50774"/>
                  </a:lnTo>
                  <a:lnTo>
                    <a:pt x="1401394" y="50292"/>
                  </a:lnTo>
                  <a:lnTo>
                    <a:pt x="1401483" y="49911"/>
                  </a:lnTo>
                  <a:lnTo>
                    <a:pt x="1401762" y="49276"/>
                  </a:lnTo>
                  <a:lnTo>
                    <a:pt x="1402943" y="46609"/>
                  </a:lnTo>
                  <a:lnTo>
                    <a:pt x="1402346" y="54356"/>
                  </a:lnTo>
                  <a:lnTo>
                    <a:pt x="1404391" y="49911"/>
                  </a:lnTo>
                  <a:lnTo>
                    <a:pt x="1405724" y="48260"/>
                  </a:lnTo>
                  <a:lnTo>
                    <a:pt x="1406144" y="46609"/>
                  </a:lnTo>
                  <a:lnTo>
                    <a:pt x="1406347" y="45847"/>
                  </a:lnTo>
                  <a:lnTo>
                    <a:pt x="1406372" y="45720"/>
                  </a:lnTo>
                  <a:lnTo>
                    <a:pt x="1406626" y="44805"/>
                  </a:lnTo>
                  <a:lnTo>
                    <a:pt x="1407807" y="43434"/>
                  </a:lnTo>
                  <a:lnTo>
                    <a:pt x="1407706" y="45173"/>
                  </a:lnTo>
                  <a:lnTo>
                    <a:pt x="1406931" y="46736"/>
                  </a:lnTo>
                  <a:lnTo>
                    <a:pt x="1406829" y="47244"/>
                  </a:lnTo>
                  <a:lnTo>
                    <a:pt x="1406944" y="48514"/>
                  </a:lnTo>
                  <a:lnTo>
                    <a:pt x="1407363" y="48387"/>
                  </a:lnTo>
                  <a:lnTo>
                    <a:pt x="1408036" y="47244"/>
                  </a:lnTo>
                  <a:lnTo>
                    <a:pt x="1407807" y="48006"/>
                  </a:lnTo>
                  <a:lnTo>
                    <a:pt x="1407693" y="48895"/>
                  </a:lnTo>
                  <a:lnTo>
                    <a:pt x="1407591" y="50038"/>
                  </a:lnTo>
                  <a:lnTo>
                    <a:pt x="1407998" y="49911"/>
                  </a:lnTo>
                  <a:lnTo>
                    <a:pt x="1408290" y="48260"/>
                  </a:lnTo>
                  <a:lnTo>
                    <a:pt x="1408315" y="47244"/>
                  </a:lnTo>
                  <a:lnTo>
                    <a:pt x="1408442" y="46736"/>
                  </a:lnTo>
                  <a:lnTo>
                    <a:pt x="1409369" y="43307"/>
                  </a:lnTo>
                  <a:close/>
                </a:path>
                <a:path w="1692909" h="3268345">
                  <a:moveTo>
                    <a:pt x="1409382" y="51308"/>
                  </a:moveTo>
                  <a:lnTo>
                    <a:pt x="1409166" y="51460"/>
                  </a:lnTo>
                  <a:lnTo>
                    <a:pt x="1409052" y="52070"/>
                  </a:lnTo>
                  <a:lnTo>
                    <a:pt x="1409382" y="51308"/>
                  </a:lnTo>
                  <a:close/>
                </a:path>
                <a:path w="1692909" h="3268345">
                  <a:moveTo>
                    <a:pt x="1409522" y="52832"/>
                  </a:moveTo>
                  <a:lnTo>
                    <a:pt x="1409319" y="53136"/>
                  </a:lnTo>
                  <a:lnTo>
                    <a:pt x="1409522" y="52832"/>
                  </a:lnTo>
                  <a:close/>
                </a:path>
                <a:path w="1692909" h="3268345">
                  <a:moveTo>
                    <a:pt x="1409928" y="52146"/>
                  </a:moveTo>
                  <a:lnTo>
                    <a:pt x="1409509" y="52819"/>
                  </a:lnTo>
                  <a:lnTo>
                    <a:pt x="1409700" y="52971"/>
                  </a:lnTo>
                  <a:lnTo>
                    <a:pt x="1409928" y="52146"/>
                  </a:lnTo>
                  <a:close/>
                </a:path>
                <a:path w="1692909" h="3268345">
                  <a:moveTo>
                    <a:pt x="1410627" y="47701"/>
                  </a:moveTo>
                  <a:lnTo>
                    <a:pt x="1410169" y="49530"/>
                  </a:lnTo>
                  <a:lnTo>
                    <a:pt x="1409382" y="51308"/>
                  </a:lnTo>
                  <a:lnTo>
                    <a:pt x="1409941" y="50927"/>
                  </a:lnTo>
                  <a:lnTo>
                    <a:pt x="1410614" y="48514"/>
                  </a:lnTo>
                  <a:lnTo>
                    <a:pt x="1410627" y="47701"/>
                  </a:lnTo>
                  <a:close/>
                </a:path>
                <a:path w="1692909" h="3268345">
                  <a:moveTo>
                    <a:pt x="1410779" y="47117"/>
                  </a:moveTo>
                  <a:lnTo>
                    <a:pt x="1410589" y="47117"/>
                  </a:lnTo>
                  <a:lnTo>
                    <a:pt x="1410627" y="47701"/>
                  </a:lnTo>
                  <a:lnTo>
                    <a:pt x="1410779" y="47117"/>
                  </a:lnTo>
                  <a:close/>
                </a:path>
                <a:path w="1692909" h="3268345">
                  <a:moveTo>
                    <a:pt x="1411097" y="41402"/>
                  </a:moveTo>
                  <a:lnTo>
                    <a:pt x="1408722" y="48133"/>
                  </a:lnTo>
                  <a:lnTo>
                    <a:pt x="1407960" y="50927"/>
                  </a:lnTo>
                  <a:lnTo>
                    <a:pt x="1407553" y="51917"/>
                  </a:lnTo>
                  <a:lnTo>
                    <a:pt x="1408150" y="51181"/>
                  </a:lnTo>
                  <a:lnTo>
                    <a:pt x="1408963" y="49403"/>
                  </a:lnTo>
                  <a:lnTo>
                    <a:pt x="1409573" y="48514"/>
                  </a:lnTo>
                  <a:lnTo>
                    <a:pt x="1409357" y="50038"/>
                  </a:lnTo>
                  <a:lnTo>
                    <a:pt x="1409611" y="48514"/>
                  </a:lnTo>
                  <a:lnTo>
                    <a:pt x="1409725" y="47879"/>
                  </a:lnTo>
                  <a:lnTo>
                    <a:pt x="1410169" y="47371"/>
                  </a:lnTo>
                  <a:lnTo>
                    <a:pt x="1411097" y="41402"/>
                  </a:lnTo>
                  <a:close/>
                </a:path>
                <a:path w="1692909" h="3268345">
                  <a:moveTo>
                    <a:pt x="1412849" y="45631"/>
                  </a:moveTo>
                  <a:lnTo>
                    <a:pt x="1412481" y="45453"/>
                  </a:lnTo>
                  <a:lnTo>
                    <a:pt x="1411605" y="47523"/>
                  </a:lnTo>
                  <a:lnTo>
                    <a:pt x="1411668" y="46761"/>
                  </a:lnTo>
                  <a:lnTo>
                    <a:pt x="1411947" y="45897"/>
                  </a:lnTo>
                  <a:lnTo>
                    <a:pt x="1412100" y="45275"/>
                  </a:lnTo>
                  <a:lnTo>
                    <a:pt x="1411478" y="46850"/>
                  </a:lnTo>
                  <a:lnTo>
                    <a:pt x="1410538" y="49669"/>
                  </a:lnTo>
                  <a:lnTo>
                    <a:pt x="1410055" y="52832"/>
                  </a:lnTo>
                  <a:lnTo>
                    <a:pt x="1411020" y="49618"/>
                  </a:lnTo>
                  <a:lnTo>
                    <a:pt x="1410804" y="51003"/>
                  </a:lnTo>
                  <a:lnTo>
                    <a:pt x="1411922" y="47180"/>
                  </a:lnTo>
                  <a:lnTo>
                    <a:pt x="1412252" y="46824"/>
                  </a:lnTo>
                  <a:lnTo>
                    <a:pt x="1412113" y="48361"/>
                  </a:lnTo>
                  <a:lnTo>
                    <a:pt x="1411808" y="49593"/>
                  </a:lnTo>
                  <a:lnTo>
                    <a:pt x="1412074" y="48742"/>
                  </a:lnTo>
                  <a:lnTo>
                    <a:pt x="1412024" y="50419"/>
                  </a:lnTo>
                  <a:lnTo>
                    <a:pt x="1412608" y="48310"/>
                  </a:lnTo>
                  <a:lnTo>
                    <a:pt x="1412849" y="45631"/>
                  </a:lnTo>
                  <a:close/>
                </a:path>
                <a:path w="1692909" h="3268345">
                  <a:moveTo>
                    <a:pt x="1413027" y="49022"/>
                  </a:moveTo>
                  <a:lnTo>
                    <a:pt x="1412697" y="49364"/>
                  </a:lnTo>
                  <a:lnTo>
                    <a:pt x="1411808" y="52717"/>
                  </a:lnTo>
                  <a:lnTo>
                    <a:pt x="1412379" y="51879"/>
                  </a:lnTo>
                  <a:lnTo>
                    <a:pt x="1412646" y="51028"/>
                  </a:lnTo>
                  <a:lnTo>
                    <a:pt x="1413027" y="49022"/>
                  </a:lnTo>
                  <a:close/>
                </a:path>
                <a:path w="1692909" h="3268345">
                  <a:moveTo>
                    <a:pt x="1662277" y="76517"/>
                  </a:moveTo>
                  <a:lnTo>
                    <a:pt x="1662176" y="76758"/>
                  </a:lnTo>
                  <a:lnTo>
                    <a:pt x="1662201" y="76936"/>
                  </a:lnTo>
                  <a:lnTo>
                    <a:pt x="1662277" y="76695"/>
                  </a:lnTo>
                  <a:lnTo>
                    <a:pt x="1662277" y="76517"/>
                  </a:lnTo>
                  <a:close/>
                </a:path>
                <a:path w="1692909" h="3268345">
                  <a:moveTo>
                    <a:pt x="1663509" y="80416"/>
                  </a:moveTo>
                  <a:lnTo>
                    <a:pt x="1663357" y="80606"/>
                  </a:lnTo>
                  <a:lnTo>
                    <a:pt x="1663217" y="80784"/>
                  </a:lnTo>
                  <a:lnTo>
                    <a:pt x="1663141" y="81076"/>
                  </a:lnTo>
                  <a:lnTo>
                    <a:pt x="1663407" y="80721"/>
                  </a:lnTo>
                  <a:lnTo>
                    <a:pt x="1663509" y="80416"/>
                  </a:lnTo>
                  <a:close/>
                </a:path>
                <a:path w="1692909" h="3268345">
                  <a:moveTo>
                    <a:pt x="1674863" y="87185"/>
                  </a:moveTo>
                  <a:lnTo>
                    <a:pt x="1674825" y="87553"/>
                  </a:lnTo>
                  <a:lnTo>
                    <a:pt x="1674863" y="87337"/>
                  </a:lnTo>
                  <a:lnTo>
                    <a:pt x="1674863" y="87185"/>
                  </a:lnTo>
                  <a:close/>
                </a:path>
                <a:path w="1692909" h="3268345">
                  <a:moveTo>
                    <a:pt x="1674888" y="85979"/>
                  </a:moveTo>
                  <a:lnTo>
                    <a:pt x="1674469" y="87033"/>
                  </a:lnTo>
                  <a:lnTo>
                    <a:pt x="1674761" y="86829"/>
                  </a:lnTo>
                  <a:lnTo>
                    <a:pt x="1674825" y="87122"/>
                  </a:lnTo>
                  <a:lnTo>
                    <a:pt x="1674888" y="85979"/>
                  </a:lnTo>
                  <a:close/>
                </a:path>
                <a:path w="1692909" h="3268345">
                  <a:moveTo>
                    <a:pt x="1686801" y="105638"/>
                  </a:moveTo>
                  <a:lnTo>
                    <a:pt x="1686572" y="105841"/>
                  </a:lnTo>
                  <a:lnTo>
                    <a:pt x="1686267" y="106413"/>
                  </a:lnTo>
                  <a:lnTo>
                    <a:pt x="1686394" y="106286"/>
                  </a:lnTo>
                  <a:lnTo>
                    <a:pt x="1686572" y="106006"/>
                  </a:lnTo>
                  <a:lnTo>
                    <a:pt x="1686801" y="105638"/>
                  </a:lnTo>
                  <a:close/>
                </a:path>
                <a:path w="1692909" h="3268345">
                  <a:moveTo>
                    <a:pt x="1692084" y="103593"/>
                  </a:moveTo>
                  <a:lnTo>
                    <a:pt x="1691728" y="103886"/>
                  </a:lnTo>
                  <a:lnTo>
                    <a:pt x="1690217" y="106997"/>
                  </a:lnTo>
                  <a:lnTo>
                    <a:pt x="1690878" y="106286"/>
                  </a:lnTo>
                  <a:lnTo>
                    <a:pt x="1691309" y="105486"/>
                  </a:lnTo>
                  <a:lnTo>
                    <a:pt x="1692084" y="103593"/>
                  </a:lnTo>
                  <a:close/>
                </a:path>
                <a:path w="1692909" h="3268345">
                  <a:moveTo>
                    <a:pt x="1692706" y="100304"/>
                  </a:moveTo>
                  <a:lnTo>
                    <a:pt x="1692427" y="100063"/>
                  </a:lnTo>
                  <a:lnTo>
                    <a:pt x="1691220" y="101942"/>
                  </a:lnTo>
                  <a:lnTo>
                    <a:pt x="1691462" y="101219"/>
                  </a:lnTo>
                  <a:lnTo>
                    <a:pt x="1691868" y="100418"/>
                  </a:lnTo>
                  <a:lnTo>
                    <a:pt x="1692148" y="99847"/>
                  </a:lnTo>
                  <a:lnTo>
                    <a:pt x="1691259" y="101282"/>
                  </a:lnTo>
                  <a:lnTo>
                    <a:pt x="1689823" y="103886"/>
                  </a:lnTo>
                  <a:lnTo>
                    <a:pt x="1688706" y="106870"/>
                  </a:lnTo>
                  <a:lnTo>
                    <a:pt x="1689658" y="105156"/>
                  </a:lnTo>
                  <a:lnTo>
                    <a:pt x="1690319" y="103949"/>
                  </a:lnTo>
                  <a:lnTo>
                    <a:pt x="1691576" y="101676"/>
                  </a:lnTo>
                  <a:lnTo>
                    <a:pt x="1691932" y="101384"/>
                  </a:lnTo>
                  <a:lnTo>
                    <a:pt x="1691462" y="102831"/>
                  </a:lnTo>
                  <a:lnTo>
                    <a:pt x="1690916" y="103987"/>
                  </a:lnTo>
                  <a:lnTo>
                    <a:pt x="1691335" y="103200"/>
                  </a:lnTo>
                  <a:lnTo>
                    <a:pt x="1690916" y="104813"/>
                  </a:lnTo>
                  <a:lnTo>
                    <a:pt x="1691881" y="102870"/>
                  </a:lnTo>
                  <a:lnTo>
                    <a:pt x="1692706" y="10030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6311422" y="7959325"/>
              <a:ext cx="403860" cy="93980"/>
            </a:xfrm>
            <a:custGeom>
              <a:avLst/>
              <a:gdLst/>
              <a:ahLst/>
              <a:cxnLst/>
              <a:rect l="l" t="t" r="r" b="b"/>
              <a:pathLst>
                <a:path w="403859" h="93979">
                  <a:moveTo>
                    <a:pt x="1866" y="8699"/>
                  </a:moveTo>
                  <a:lnTo>
                    <a:pt x="1536" y="10464"/>
                  </a:lnTo>
                  <a:lnTo>
                    <a:pt x="1612" y="10325"/>
                  </a:lnTo>
                  <a:lnTo>
                    <a:pt x="1866" y="8699"/>
                  </a:lnTo>
                  <a:close/>
                </a:path>
                <a:path w="403859" h="93979">
                  <a:moveTo>
                    <a:pt x="2540" y="23075"/>
                  </a:moveTo>
                  <a:lnTo>
                    <a:pt x="2413" y="21577"/>
                  </a:lnTo>
                  <a:lnTo>
                    <a:pt x="2336" y="22263"/>
                  </a:lnTo>
                  <a:lnTo>
                    <a:pt x="1981" y="23329"/>
                  </a:lnTo>
                  <a:lnTo>
                    <a:pt x="1866" y="24511"/>
                  </a:lnTo>
                  <a:lnTo>
                    <a:pt x="1993" y="25019"/>
                  </a:lnTo>
                  <a:lnTo>
                    <a:pt x="2540" y="23075"/>
                  </a:lnTo>
                  <a:close/>
                </a:path>
                <a:path w="403859" h="93979">
                  <a:moveTo>
                    <a:pt x="11823" y="28028"/>
                  </a:moveTo>
                  <a:lnTo>
                    <a:pt x="11176" y="29591"/>
                  </a:lnTo>
                  <a:lnTo>
                    <a:pt x="11722" y="29718"/>
                  </a:lnTo>
                  <a:lnTo>
                    <a:pt x="11823" y="28028"/>
                  </a:lnTo>
                  <a:close/>
                </a:path>
                <a:path w="403859" h="93979">
                  <a:moveTo>
                    <a:pt x="16014" y="23177"/>
                  </a:moveTo>
                  <a:lnTo>
                    <a:pt x="15773" y="25247"/>
                  </a:lnTo>
                  <a:lnTo>
                    <a:pt x="15125" y="25920"/>
                  </a:lnTo>
                  <a:lnTo>
                    <a:pt x="15798" y="25819"/>
                  </a:lnTo>
                  <a:lnTo>
                    <a:pt x="16014" y="23177"/>
                  </a:lnTo>
                  <a:close/>
                </a:path>
                <a:path w="403859" h="93979">
                  <a:moveTo>
                    <a:pt x="16687" y="21844"/>
                  </a:moveTo>
                  <a:lnTo>
                    <a:pt x="16624" y="19939"/>
                  </a:lnTo>
                  <a:lnTo>
                    <a:pt x="16243" y="22606"/>
                  </a:lnTo>
                  <a:lnTo>
                    <a:pt x="16357" y="22428"/>
                  </a:lnTo>
                  <a:lnTo>
                    <a:pt x="16446" y="22098"/>
                  </a:lnTo>
                  <a:lnTo>
                    <a:pt x="16446" y="22263"/>
                  </a:lnTo>
                  <a:lnTo>
                    <a:pt x="16548" y="22098"/>
                  </a:lnTo>
                  <a:lnTo>
                    <a:pt x="16687" y="21844"/>
                  </a:lnTo>
                  <a:close/>
                </a:path>
                <a:path w="403859" h="93979">
                  <a:moveTo>
                    <a:pt x="21856" y="25781"/>
                  </a:moveTo>
                  <a:lnTo>
                    <a:pt x="21818" y="25400"/>
                  </a:lnTo>
                  <a:lnTo>
                    <a:pt x="21412" y="25158"/>
                  </a:lnTo>
                  <a:lnTo>
                    <a:pt x="21513" y="28829"/>
                  </a:lnTo>
                  <a:lnTo>
                    <a:pt x="21856" y="25781"/>
                  </a:lnTo>
                  <a:close/>
                </a:path>
                <a:path w="403859" h="93979">
                  <a:moveTo>
                    <a:pt x="21983" y="24739"/>
                  </a:moveTo>
                  <a:lnTo>
                    <a:pt x="21818" y="25400"/>
                  </a:lnTo>
                  <a:lnTo>
                    <a:pt x="21983" y="24739"/>
                  </a:lnTo>
                  <a:close/>
                </a:path>
                <a:path w="403859" h="93979">
                  <a:moveTo>
                    <a:pt x="22123" y="23469"/>
                  </a:moveTo>
                  <a:lnTo>
                    <a:pt x="21983" y="24739"/>
                  </a:lnTo>
                  <a:lnTo>
                    <a:pt x="22098" y="24257"/>
                  </a:lnTo>
                  <a:lnTo>
                    <a:pt x="22123" y="23469"/>
                  </a:lnTo>
                  <a:close/>
                </a:path>
                <a:path w="403859" h="93979">
                  <a:moveTo>
                    <a:pt x="22479" y="5080"/>
                  </a:moveTo>
                  <a:lnTo>
                    <a:pt x="21818" y="6477"/>
                  </a:lnTo>
                  <a:lnTo>
                    <a:pt x="22047" y="6096"/>
                  </a:lnTo>
                  <a:lnTo>
                    <a:pt x="22148" y="5842"/>
                  </a:lnTo>
                  <a:lnTo>
                    <a:pt x="22288" y="5969"/>
                  </a:lnTo>
                  <a:lnTo>
                    <a:pt x="22313" y="5842"/>
                  </a:lnTo>
                  <a:lnTo>
                    <a:pt x="22479" y="5080"/>
                  </a:lnTo>
                  <a:close/>
                </a:path>
                <a:path w="403859" h="93979">
                  <a:moveTo>
                    <a:pt x="28829" y="27051"/>
                  </a:moveTo>
                  <a:lnTo>
                    <a:pt x="28663" y="28575"/>
                  </a:lnTo>
                  <a:lnTo>
                    <a:pt x="28536" y="29210"/>
                  </a:lnTo>
                  <a:lnTo>
                    <a:pt x="28752" y="30226"/>
                  </a:lnTo>
                  <a:lnTo>
                    <a:pt x="28829" y="27051"/>
                  </a:lnTo>
                  <a:close/>
                </a:path>
                <a:path w="403859" h="93979">
                  <a:moveTo>
                    <a:pt x="30314" y="0"/>
                  </a:moveTo>
                  <a:lnTo>
                    <a:pt x="29578" y="1905"/>
                  </a:lnTo>
                  <a:lnTo>
                    <a:pt x="28219" y="6096"/>
                  </a:lnTo>
                  <a:lnTo>
                    <a:pt x="28346" y="6096"/>
                  </a:lnTo>
                  <a:lnTo>
                    <a:pt x="28981" y="6350"/>
                  </a:lnTo>
                  <a:lnTo>
                    <a:pt x="29311" y="6515"/>
                  </a:lnTo>
                  <a:lnTo>
                    <a:pt x="29514" y="5588"/>
                  </a:lnTo>
                  <a:lnTo>
                    <a:pt x="29552" y="5727"/>
                  </a:lnTo>
                  <a:lnTo>
                    <a:pt x="29578" y="5588"/>
                  </a:lnTo>
                  <a:lnTo>
                    <a:pt x="29692" y="4826"/>
                  </a:lnTo>
                  <a:lnTo>
                    <a:pt x="29565" y="3810"/>
                  </a:lnTo>
                  <a:lnTo>
                    <a:pt x="29451" y="3683"/>
                  </a:lnTo>
                  <a:lnTo>
                    <a:pt x="29476" y="3048"/>
                  </a:lnTo>
                  <a:lnTo>
                    <a:pt x="30314" y="0"/>
                  </a:lnTo>
                  <a:close/>
                </a:path>
                <a:path w="403859" h="93979">
                  <a:moveTo>
                    <a:pt x="40487" y="30162"/>
                  </a:moveTo>
                  <a:lnTo>
                    <a:pt x="40297" y="30784"/>
                  </a:lnTo>
                  <a:lnTo>
                    <a:pt x="40487" y="30162"/>
                  </a:lnTo>
                  <a:close/>
                </a:path>
                <a:path w="403859" h="93979">
                  <a:moveTo>
                    <a:pt x="41808" y="29654"/>
                  </a:moveTo>
                  <a:lnTo>
                    <a:pt x="41617" y="29984"/>
                  </a:lnTo>
                  <a:lnTo>
                    <a:pt x="41808" y="29654"/>
                  </a:lnTo>
                  <a:close/>
                </a:path>
                <a:path w="403859" h="93979">
                  <a:moveTo>
                    <a:pt x="43586" y="30759"/>
                  </a:moveTo>
                  <a:lnTo>
                    <a:pt x="43484" y="30937"/>
                  </a:lnTo>
                  <a:lnTo>
                    <a:pt x="43218" y="31750"/>
                  </a:lnTo>
                  <a:lnTo>
                    <a:pt x="43586" y="30759"/>
                  </a:lnTo>
                  <a:close/>
                </a:path>
                <a:path w="403859" h="93979">
                  <a:moveTo>
                    <a:pt x="43903" y="29946"/>
                  </a:moveTo>
                  <a:lnTo>
                    <a:pt x="43586" y="30759"/>
                  </a:lnTo>
                  <a:lnTo>
                    <a:pt x="43700" y="30607"/>
                  </a:lnTo>
                  <a:lnTo>
                    <a:pt x="43827" y="30353"/>
                  </a:lnTo>
                  <a:lnTo>
                    <a:pt x="43903" y="29946"/>
                  </a:lnTo>
                  <a:close/>
                </a:path>
                <a:path w="403859" h="93979">
                  <a:moveTo>
                    <a:pt x="48196" y="4267"/>
                  </a:moveTo>
                  <a:lnTo>
                    <a:pt x="47612" y="5105"/>
                  </a:lnTo>
                  <a:lnTo>
                    <a:pt x="47777" y="5321"/>
                  </a:lnTo>
                  <a:lnTo>
                    <a:pt x="48196" y="4267"/>
                  </a:lnTo>
                  <a:close/>
                </a:path>
                <a:path w="403859" h="93979">
                  <a:moveTo>
                    <a:pt x="49098" y="28308"/>
                  </a:moveTo>
                  <a:lnTo>
                    <a:pt x="48628" y="29591"/>
                  </a:lnTo>
                  <a:lnTo>
                    <a:pt x="48958" y="29210"/>
                  </a:lnTo>
                  <a:lnTo>
                    <a:pt x="49098" y="28308"/>
                  </a:lnTo>
                  <a:close/>
                </a:path>
                <a:path w="403859" h="93979">
                  <a:moveTo>
                    <a:pt x="49288" y="28829"/>
                  </a:moveTo>
                  <a:lnTo>
                    <a:pt x="48958" y="29210"/>
                  </a:lnTo>
                  <a:lnTo>
                    <a:pt x="48704" y="30861"/>
                  </a:lnTo>
                  <a:lnTo>
                    <a:pt x="49288" y="28829"/>
                  </a:lnTo>
                  <a:close/>
                </a:path>
                <a:path w="403859" h="93979">
                  <a:moveTo>
                    <a:pt x="62090" y="33845"/>
                  </a:moveTo>
                  <a:close/>
                </a:path>
                <a:path w="403859" h="93979">
                  <a:moveTo>
                    <a:pt x="69354" y="36677"/>
                  </a:moveTo>
                  <a:lnTo>
                    <a:pt x="69291" y="36055"/>
                  </a:lnTo>
                  <a:lnTo>
                    <a:pt x="69265" y="36195"/>
                  </a:lnTo>
                  <a:lnTo>
                    <a:pt x="69151" y="37719"/>
                  </a:lnTo>
                  <a:lnTo>
                    <a:pt x="69354" y="36677"/>
                  </a:lnTo>
                  <a:close/>
                </a:path>
                <a:path w="403859" h="93979">
                  <a:moveTo>
                    <a:pt x="77330" y="17094"/>
                  </a:moveTo>
                  <a:lnTo>
                    <a:pt x="77203" y="17272"/>
                  </a:lnTo>
                  <a:lnTo>
                    <a:pt x="76682" y="18834"/>
                  </a:lnTo>
                  <a:lnTo>
                    <a:pt x="76771" y="18669"/>
                  </a:lnTo>
                  <a:lnTo>
                    <a:pt x="77330" y="17094"/>
                  </a:lnTo>
                  <a:close/>
                </a:path>
                <a:path w="403859" h="93979">
                  <a:moveTo>
                    <a:pt x="79019" y="14224"/>
                  </a:moveTo>
                  <a:lnTo>
                    <a:pt x="78701" y="14097"/>
                  </a:lnTo>
                  <a:lnTo>
                    <a:pt x="77876" y="14224"/>
                  </a:lnTo>
                  <a:lnTo>
                    <a:pt x="77279" y="16256"/>
                  </a:lnTo>
                  <a:lnTo>
                    <a:pt x="77584" y="15621"/>
                  </a:lnTo>
                  <a:lnTo>
                    <a:pt x="77876" y="14859"/>
                  </a:lnTo>
                  <a:lnTo>
                    <a:pt x="77800" y="15748"/>
                  </a:lnTo>
                  <a:lnTo>
                    <a:pt x="77330" y="17094"/>
                  </a:lnTo>
                  <a:lnTo>
                    <a:pt x="78193" y="15875"/>
                  </a:lnTo>
                  <a:lnTo>
                    <a:pt x="78701" y="14859"/>
                  </a:lnTo>
                  <a:lnTo>
                    <a:pt x="79019" y="14224"/>
                  </a:lnTo>
                  <a:close/>
                </a:path>
                <a:path w="403859" h="93979">
                  <a:moveTo>
                    <a:pt x="80124" y="14655"/>
                  </a:moveTo>
                  <a:lnTo>
                    <a:pt x="80048" y="13563"/>
                  </a:lnTo>
                  <a:lnTo>
                    <a:pt x="79489" y="15113"/>
                  </a:lnTo>
                  <a:lnTo>
                    <a:pt x="79692" y="15379"/>
                  </a:lnTo>
                  <a:lnTo>
                    <a:pt x="79654" y="16675"/>
                  </a:lnTo>
                  <a:lnTo>
                    <a:pt x="79883" y="16281"/>
                  </a:lnTo>
                  <a:lnTo>
                    <a:pt x="80124" y="14655"/>
                  </a:lnTo>
                  <a:close/>
                </a:path>
                <a:path w="403859" h="93979">
                  <a:moveTo>
                    <a:pt x="82245" y="19837"/>
                  </a:moveTo>
                  <a:lnTo>
                    <a:pt x="81813" y="21209"/>
                  </a:lnTo>
                  <a:lnTo>
                    <a:pt x="82042" y="21005"/>
                  </a:lnTo>
                  <a:lnTo>
                    <a:pt x="82169" y="20396"/>
                  </a:lnTo>
                  <a:lnTo>
                    <a:pt x="82245" y="19837"/>
                  </a:lnTo>
                  <a:close/>
                </a:path>
                <a:path w="403859" h="93979">
                  <a:moveTo>
                    <a:pt x="82905" y="17272"/>
                  </a:moveTo>
                  <a:lnTo>
                    <a:pt x="82537" y="17653"/>
                  </a:lnTo>
                  <a:lnTo>
                    <a:pt x="82245" y="19837"/>
                  </a:lnTo>
                  <a:lnTo>
                    <a:pt x="82600" y="18669"/>
                  </a:lnTo>
                  <a:lnTo>
                    <a:pt x="82410" y="19939"/>
                  </a:lnTo>
                  <a:lnTo>
                    <a:pt x="82651" y="18669"/>
                  </a:lnTo>
                  <a:lnTo>
                    <a:pt x="82905" y="17272"/>
                  </a:lnTo>
                  <a:close/>
                </a:path>
                <a:path w="403859" h="93979">
                  <a:moveTo>
                    <a:pt x="83591" y="39382"/>
                  </a:moveTo>
                  <a:lnTo>
                    <a:pt x="83197" y="40259"/>
                  </a:lnTo>
                  <a:lnTo>
                    <a:pt x="83464" y="39865"/>
                  </a:lnTo>
                  <a:lnTo>
                    <a:pt x="83591" y="39382"/>
                  </a:lnTo>
                  <a:close/>
                </a:path>
                <a:path w="403859" h="93979">
                  <a:moveTo>
                    <a:pt x="87985" y="41275"/>
                  </a:moveTo>
                  <a:lnTo>
                    <a:pt x="87541" y="40703"/>
                  </a:lnTo>
                  <a:lnTo>
                    <a:pt x="87630" y="41021"/>
                  </a:lnTo>
                  <a:lnTo>
                    <a:pt x="87782" y="41211"/>
                  </a:lnTo>
                  <a:lnTo>
                    <a:pt x="87985" y="41275"/>
                  </a:lnTo>
                  <a:close/>
                </a:path>
                <a:path w="403859" h="93979">
                  <a:moveTo>
                    <a:pt x="88036" y="41287"/>
                  </a:moveTo>
                  <a:close/>
                </a:path>
                <a:path w="403859" h="93979">
                  <a:moveTo>
                    <a:pt x="90474" y="18389"/>
                  </a:moveTo>
                  <a:lnTo>
                    <a:pt x="90385" y="17932"/>
                  </a:lnTo>
                  <a:lnTo>
                    <a:pt x="90373" y="18148"/>
                  </a:lnTo>
                  <a:lnTo>
                    <a:pt x="90335" y="18313"/>
                  </a:lnTo>
                  <a:lnTo>
                    <a:pt x="90322" y="18529"/>
                  </a:lnTo>
                  <a:lnTo>
                    <a:pt x="90474" y="18389"/>
                  </a:lnTo>
                  <a:close/>
                </a:path>
                <a:path w="403859" h="93979">
                  <a:moveTo>
                    <a:pt x="92252" y="14693"/>
                  </a:moveTo>
                  <a:lnTo>
                    <a:pt x="91694" y="15582"/>
                  </a:lnTo>
                  <a:lnTo>
                    <a:pt x="90957" y="18808"/>
                  </a:lnTo>
                  <a:lnTo>
                    <a:pt x="91300" y="18275"/>
                  </a:lnTo>
                  <a:lnTo>
                    <a:pt x="92252" y="14693"/>
                  </a:lnTo>
                  <a:close/>
                </a:path>
                <a:path w="403859" h="93979">
                  <a:moveTo>
                    <a:pt x="94119" y="18211"/>
                  </a:moveTo>
                  <a:lnTo>
                    <a:pt x="93891" y="18580"/>
                  </a:lnTo>
                  <a:lnTo>
                    <a:pt x="93865" y="18719"/>
                  </a:lnTo>
                  <a:lnTo>
                    <a:pt x="93840" y="18923"/>
                  </a:lnTo>
                  <a:lnTo>
                    <a:pt x="93980" y="18554"/>
                  </a:lnTo>
                  <a:lnTo>
                    <a:pt x="94081" y="18376"/>
                  </a:lnTo>
                  <a:lnTo>
                    <a:pt x="94119" y="18211"/>
                  </a:lnTo>
                  <a:close/>
                </a:path>
                <a:path w="403859" h="93979">
                  <a:moveTo>
                    <a:pt x="94322" y="37947"/>
                  </a:moveTo>
                  <a:lnTo>
                    <a:pt x="94119" y="38100"/>
                  </a:lnTo>
                  <a:lnTo>
                    <a:pt x="93027" y="42037"/>
                  </a:lnTo>
                  <a:lnTo>
                    <a:pt x="94310" y="40767"/>
                  </a:lnTo>
                  <a:lnTo>
                    <a:pt x="94322" y="37947"/>
                  </a:lnTo>
                  <a:close/>
                </a:path>
                <a:path w="403859" h="93979">
                  <a:moveTo>
                    <a:pt x="94322" y="37338"/>
                  </a:moveTo>
                  <a:lnTo>
                    <a:pt x="94119" y="38100"/>
                  </a:lnTo>
                  <a:lnTo>
                    <a:pt x="94259" y="37973"/>
                  </a:lnTo>
                  <a:lnTo>
                    <a:pt x="94322" y="37338"/>
                  </a:lnTo>
                  <a:close/>
                </a:path>
                <a:path w="403859" h="93979">
                  <a:moveTo>
                    <a:pt x="94856" y="39878"/>
                  </a:moveTo>
                  <a:lnTo>
                    <a:pt x="94564" y="40513"/>
                  </a:lnTo>
                  <a:lnTo>
                    <a:pt x="94437" y="40640"/>
                  </a:lnTo>
                  <a:lnTo>
                    <a:pt x="94322" y="41656"/>
                  </a:lnTo>
                  <a:lnTo>
                    <a:pt x="94856" y="39878"/>
                  </a:lnTo>
                  <a:close/>
                </a:path>
                <a:path w="403859" h="93979">
                  <a:moveTo>
                    <a:pt x="98704" y="15811"/>
                  </a:moveTo>
                  <a:lnTo>
                    <a:pt x="98590" y="16433"/>
                  </a:lnTo>
                  <a:lnTo>
                    <a:pt x="98704" y="15811"/>
                  </a:lnTo>
                  <a:close/>
                </a:path>
                <a:path w="403859" h="93979">
                  <a:moveTo>
                    <a:pt x="98869" y="40716"/>
                  </a:moveTo>
                  <a:lnTo>
                    <a:pt x="98425" y="41325"/>
                  </a:lnTo>
                  <a:lnTo>
                    <a:pt x="98602" y="41135"/>
                  </a:lnTo>
                  <a:lnTo>
                    <a:pt x="98869" y="40716"/>
                  </a:lnTo>
                  <a:close/>
                </a:path>
                <a:path w="403859" h="93979">
                  <a:moveTo>
                    <a:pt x="99390" y="39776"/>
                  </a:moveTo>
                  <a:lnTo>
                    <a:pt x="99301" y="40005"/>
                  </a:lnTo>
                  <a:lnTo>
                    <a:pt x="99390" y="39776"/>
                  </a:lnTo>
                  <a:close/>
                </a:path>
                <a:path w="403859" h="93979">
                  <a:moveTo>
                    <a:pt x="99682" y="39497"/>
                  </a:moveTo>
                  <a:lnTo>
                    <a:pt x="99339" y="40005"/>
                  </a:lnTo>
                  <a:lnTo>
                    <a:pt x="98869" y="40767"/>
                  </a:lnTo>
                  <a:lnTo>
                    <a:pt x="99098" y="40640"/>
                  </a:lnTo>
                  <a:lnTo>
                    <a:pt x="99085" y="41529"/>
                  </a:lnTo>
                  <a:lnTo>
                    <a:pt x="99352" y="40640"/>
                  </a:lnTo>
                  <a:lnTo>
                    <a:pt x="99682" y="39497"/>
                  </a:lnTo>
                  <a:close/>
                </a:path>
                <a:path w="403859" h="93979">
                  <a:moveTo>
                    <a:pt x="101523" y="22733"/>
                  </a:moveTo>
                  <a:lnTo>
                    <a:pt x="101333" y="23342"/>
                  </a:lnTo>
                  <a:lnTo>
                    <a:pt x="101447" y="23075"/>
                  </a:lnTo>
                  <a:lnTo>
                    <a:pt x="101523" y="22733"/>
                  </a:lnTo>
                  <a:close/>
                </a:path>
                <a:path w="403859" h="93979">
                  <a:moveTo>
                    <a:pt x="103530" y="23114"/>
                  </a:moveTo>
                  <a:lnTo>
                    <a:pt x="103149" y="24511"/>
                  </a:lnTo>
                  <a:lnTo>
                    <a:pt x="103530" y="23622"/>
                  </a:lnTo>
                  <a:lnTo>
                    <a:pt x="103530" y="23114"/>
                  </a:lnTo>
                  <a:close/>
                </a:path>
                <a:path w="403859" h="93979">
                  <a:moveTo>
                    <a:pt x="103809" y="14605"/>
                  </a:moveTo>
                  <a:lnTo>
                    <a:pt x="102717" y="16129"/>
                  </a:lnTo>
                  <a:lnTo>
                    <a:pt x="102603" y="16383"/>
                  </a:lnTo>
                  <a:lnTo>
                    <a:pt x="102184" y="18415"/>
                  </a:lnTo>
                  <a:lnTo>
                    <a:pt x="102006" y="18796"/>
                  </a:lnTo>
                  <a:lnTo>
                    <a:pt x="101206" y="20447"/>
                  </a:lnTo>
                  <a:lnTo>
                    <a:pt x="102438" y="19304"/>
                  </a:lnTo>
                  <a:lnTo>
                    <a:pt x="102552" y="19050"/>
                  </a:lnTo>
                  <a:lnTo>
                    <a:pt x="102806" y="18161"/>
                  </a:lnTo>
                  <a:lnTo>
                    <a:pt x="103809" y="14605"/>
                  </a:lnTo>
                  <a:close/>
                </a:path>
                <a:path w="403859" h="93979">
                  <a:moveTo>
                    <a:pt x="104355" y="21793"/>
                  </a:moveTo>
                  <a:lnTo>
                    <a:pt x="104305" y="21361"/>
                  </a:lnTo>
                  <a:lnTo>
                    <a:pt x="104292" y="21640"/>
                  </a:lnTo>
                  <a:lnTo>
                    <a:pt x="104355" y="21793"/>
                  </a:lnTo>
                  <a:close/>
                </a:path>
                <a:path w="403859" h="93979">
                  <a:moveTo>
                    <a:pt x="107073" y="16637"/>
                  </a:moveTo>
                  <a:lnTo>
                    <a:pt x="106832" y="16891"/>
                  </a:lnTo>
                  <a:lnTo>
                    <a:pt x="107035" y="16979"/>
                  </a:lnTo>
                  <a:lnTo>
                    <a:pt x="107073" y="16637"/>
                  </a:lnTo>
                  <a:close/>
                </a:path>
                <a:path w="403859" h="93979">
                  <a:moveTo>
                    <a:pt x="107086" y="17145"/>
                  </a:moveTo>
                  <a:lnTo>
                    <a:pt x="107035" y="16979"/>
                  </a:lnTo>
                  <a:lnTo>
                    <a:pt x="106972" y="17500"/>
                  </a:lnTo>
                  <a:lnTo>
                    <a:pt x="107086" y="17145"/>
                  </a:lnTo>
                  <a:close/>
                </a:path>
                <a:path w="403859" h="93979">
                  <a:moveTo>
                    <a:pt x="108508" y="17907"/>
                  </a:moveTo>
                  <a:lnTo>
                    <a:pt x="108115" y="18034"/>
                  </a:lnTo>
                  <a:lnTo>
                    <a:pt x="108127" y="18161"/>
                  </a:lnTo>
                  <a:lnTo>
                    <a:pt x="108280" y="18161"/>
                  </a:lnTo>
                  <a:lnTo>
                    <a:pt x="108508" y="17907"/>
                  </a:lnTo>
                  <a:close/>
                </a:path>
                <a:path w="403859" h="93979">
                  <a:moveTo>
                    <a:pt x="108597" y="16560"/>
                  </a:moveTo>
                  <a:lnTo>
                    <a:pt x="108407" y="16802"/>
                  </a:lnTo>
                  <a:lnTo>
                    <a:pt x="108597" y="16560"/>
                  </a:lnTo>
                  <a:close/>
                </a:path>
                <a:path w="403859" h="93979">
                  <a:moveTo>
                    <a:pt x="109105" y="38176"/>
                  </a:moveTo>
                  <a:lnTo>
                    <a:pt x="109042" y="37934"/>
                  </a:lnTo>
                  <a:lnTo>
                    <a:pt x="108978" y="37592"/>
                  </a:lnTo>
                  <a:lnTo>
                    <a:pt x="108712" y="37985"/>
                  </a:lnTo>
                  <a:lnTo>
                    <a:pt x="108699" y="38595"/>
                  </a:lnTo>
                  <a:lnTo>
                    <a:pt x="108864" y="38519"/>
                  </a:lnTo>
                  <a:lnTo>
                    <a:pt x="109105" y="38176"/>
                  </a:lnTo>
                  <a:close/>
                </a:path>
                <a:path w="403859" h="93979">
                  <a:moveTo>
                    <a:pt x="109829" y="36931"/>
                  </a:moveTo>
                  <a:lnTo>
                    <a:pt x="109562" y="37401"/>
                  </a:lnTo>
                  <a:lnTo>
                    <a:pt x="109105" y="38163"/>
                  </a:lnTo>
                  <a:lnTo>
                    <a:pt x="109194" y="38442"/>
                  </a:lnTo>
                  <a:lnTo>
                    <a:pt x="109829" y="36931"/>
                  </a:lnTo>
                  <a:close/>
                </a:path>
                <a:path w="403859" h="93979">
                  <a:moveTo>
                    <a:pt x="110299" y="16129"/>
                  </a:moveTo>
                  <a:lnTo>
                    <a:pt x="109931" y="16637"/>
                  </a:lnTo>
                  <a:lnTo>
                    <a:pt x="110299" y="16129"/>
                  </a:lnTo>
                  <a:close/>
                </a:path>
                <a:path w="403859" h="93979">
                  <a:moveTo>
                    <a:pt x="113245" y="21082"/>
                  </a:moveTo>
                  <a:lnTo>
                    <a:pt x="112598" y="21971"/>
                  </a:lnTo>
                  <a:lnTo>
                    <a:pt x="112496" y="22860"/>
                  </a:lnTo>
                  <a:lnTo>
                    <a:pt x="113245" y="21082"/>
                  </a:lnTo>
                  <a:close/>
                </a:path>
                <a:path w="403859" h="93979">
                  <a:moveTo>
                    <a:pt x="113487" y="40157"/>
                  </a:moveTo>
                  <a:lnTo>
                    <a:pt x="112839" y="40779"/>
                  </a:lnTo>
                  <a:lnTo>
                    <a:pt x="112560" y="42443"/>
                  </a:lnTo>
                  <a:lnTo>
                    <a:pt x="113487" y="40157"/>
                  </a:lnTo>
                  <a:close/>
                </a:path>
                <a:path w="403859" h="93979">
                  <a:moveTo>
                    <a:pt x="113588" y="39878"/>
                  </a:moveTo>
                  <a:lnTo>
                    <a:pt x="112725" y="43053"/>
                  </a:lnTo>
                  <a:lnTo>
                    <a:pt x="113398" y="42837"/>
                  </a:lnTo>
                  <a:lnTo>
                    <a:pt x="113588" y="39878"/>
                  </a:lnTo>
                  <a:close/>
                </a:path>
                <a:path w="403859" h="93979">
                  <a:moveTo>
                    <a:pt x="116141" y="23241"/>
                  </a:moveTo>
                  <a:lnTo>
                    <a:pt x="115100" y="25527"/>
                  </a:lnTo>
                  <a:lnTo>
                    <a:pt x="115709" y="25311"/>
                  </a:lnTo>
                  <a:lnTo>
                    <a:pt x="116141" y="23241"/>
                  </a:lnTo>
                  <a:close/>
                </a:path>
                <a:path w="403859" h="93979">
                  <a:moveTo>
                    <a:pt x="116179" y="25146"/>
                  </a:moveTo>
                  <a:lnTo>
                    <a:pt x="115709" y="25311"/>
                  </a:lnTo>
                  <a:lnTo>
                    <a:pt x="115379" y="26898"/>
                  </a:lnTo>
                  <a:lnTo>
                    <a:pt x="116179" y="25146"/>
                  </a:lnTo>
                  <a:close/>
                </a:path>
                <a:path w="403859" h="93979">
                  <a:moveTo>
                    <a:pt x="117551" y="21831"/>
                  </a:moveTo>
                  <a:lnTo>
                    <a:pt x="116789" y="22606"/>
                  </a:lnTo>
                  <a:lnTo>
                    <a:pt x="117309" y="22148"/>
                  </a:lnTo>
                  <a:lnTo>
                    <a:pt x="117551" y="21831"/>
                  </a:lnTo>
                  <a:close/>
                </a:path>
                <a:path w="403859" h="93979">
                  <a:moveTo>
                    <a:pt x="119837" y="28067"/>
                  </a:moveTo>
                  <a:lnTo>
                    <a:pt x="119583" y="28067"/>
                  </a:lnTo>
                  <a:lnTo>
                    <a:pt x="119646" y="28371"/>
                  </a:lnTo>
                  <a:lnTo>
                    <a:pt x="119837" y="28067"/>
                  </a:lnTo>
                  <a:close/>
                </a:path>
                <a:path w="403859" h="93979">
                  <a:moveTo>
                    <a:pt x="120700" y="27114"/>
                  </a:moveTo>
                  <a:lnTo>
                    <a:pt x="120116" y="28651"/>
                  </a:lnTo>
                  <a:lnTo>
                    <a:pt x="120700" y="27114"/>
                  </a:lnTo>
                  <a:close/>
                </a:path>
                <a:path w="403859" h="93979">
                  <a:moveTo>
                    <a:pt x="121043" y="26136"/>
                  </a:moveTo>
                  <a:lnTo>
                    <a:pt x="120637" y="26390"/>
                  </a:lnTo>
                  <a:lnTo>
                    <a:pt x="120688" y="27089"/>
                  </a:lnTo>
                  <a:lnTo>
                    <a:pt x="121043" y="26136"/>
                  </a:lnTo>
                  <a:close/>
                </a:path>
                <a:path w="403859" h="93979">
                  <a:moveTo>
                    <a:pt x="126085" y="42291"/>
                  </a:moveTo>
                  <a:lnTo>
                    <a:pt x="125704" y="43180"/>
                  </a:lnTo>
                  <a:lnTo>
                    <a:pt x="126085" y="42291"/>
                  </a:lnTo>
                  <a:close/>
                </a:path>
                <a:path w="403859" h="93979">
                  <a:moveTo>
                    <a:pt x="126085" y="36220"/>
                  </a:moveTo>
                  <a:lnTo>
                    <a:pt x="125907" y="36449"/>
                  </a:lnTo>
                  <a:lnTo>
                    <a:pt x="125831" y="36677"/>
                  </a:lnTo>
                  <a:lnTo>
                    <a:pt x="126085" y="36220"/>
                  </a:lnTo>
                  <a:close/>
                </a:path>
                <a:path w="403859" h="93979">
                  <a:moveTo>
                    <a:pt x="126301" y="35941"/>
                  </a:moveTo>
                  <a:lnTo>
                    <a:pt x="126085" y="36220"/>
                  </a:lnTo>
                  <a:lnTo>
                    <a:pt x="126301" y="35941"/>
                  </a:lnTo>
                  <a:close/>
                </a:path>
                <a:path w="403859" h="93979">
                  <a:moveTo>
                    <a:pt x="126961" y="33197"/>
                  </a:moveTo>
                  <a:lnTo>
                    <a:pt x="126174" y="35636"/>
                  </a:lnTo>
                  <a:lnTo>
                    <a:pt x="126834" y="34290"/>
                  </a:lnTo>
                  <a:lnTo>
                    <a:pt x="126961" y="33197"/>
                  </a:lnTo>
                  <a:close/>
                </a:path>
                <a:path w="403859" h="93979">
                  <a:moveTo>
                    <a:pt x="127774" y="28879"/>
                  </a:moveTo>
                  <a:lnTo>
                    <a:pt x="127635" y="29298"/>
                  </a:lnTo>
                  <a:lnTo>
                    <a:pt x="127749" y="29006"/>
                  </a:lnTo>
                  <a:lnTo>
                    <a:pt x="127774" y="28879"/>
                  </a:lnTo>
                  <a:close/>
                </a:path>
                <a:path w="403859" h="93979">
                  <a:moveTo>
                    <a:pt x="129971" y="46532"/>
                  </a:moveTo>
                  <a:lnTo>
                    <a:pt x="129476" y="47713"/>
                  </a:lnTo>
                  <a:lnTo>
                    <a:pt x="129832" y="46888"/>
                  </a:lnTo>
                  <a:lnTo>
                    <a:pt x="129971" y="46570"/>
                  </a:lnTo>
                  <a:close/>
                </a:path>
                <a:path w="403859" h="93979">
                  <a:moveTo>
                    <a:pt x="130759" y="50038"/>
                  </a:moveTo>
                  <a:lnTo>
                    <a:pt x="130683" y="49263"/>
                  </a:lnTo>
                  <a:lnTo>
                    <a:pt x="130073" y="50673"/>
                  </a:lnTo>
                  <a:lnTo>
                    <a:pt x="130759" y="50038"/>
                  </a:lnTo>
                  <a:close/>
                </a:path>
                <a:path w="403859" h="93979">
                  <a:moveTo>
                    <a:pt x="130949" y="30124"/>
                  </a:moveTo>
                  <a:lnTo>
                    <a:pt x="130263" y="31369"/>
                  </a:lnTo>
                  <a:lnTo>
                    <a:pt x="130530" y="31038"/>
                  </a:lnTo>
                  <a:lnTo>
                    <a:pt x="130721" y="30607"/>
                  </a:lnTo>
                  <a:lnTo>
                    <a:pt x="130949" y="30124"/>
                  </a:lnTo>
                  <a:close/>
                </a:path>
                <a:path w="403859" h="93979">
                  <a:moveTo>
                    <a:pt x="131114" y="48260"/>
                  </a:moveTo>
                  <a:lnTo>
                    <a:pt x="130835" y="48590"/>
                  </a:lnTo>
                  <a:lnTo>
                    <a:pt x="130771" y="48768"/>
                  </a:lnTo>
                  <a:lnTo>
                    <a:pt x="130683" y="49263"/>
                  </a:lnTo>
                  <a:lnTo>
                    <a:pt x="131114" y="48260"/>
                  </a:lnTo>
                  <a:close/>
                </a:path>
                <a:path w="403859" h="93979">
                  <a:moveTo>
                    <a:pt x="134073" y="51803"/>
                  </a:moveTo>
                  <a:lnTo>
                    <a:pt x="133896" y="51993"/>
                  </a:lnTo>
                  <a:lnTo>
                    <a:pt x="133794" y="52336"/>
                  </a:lnTo>
                  <a:lnTo>
                    <a:pt x="134073" y="51803"/>
                  </a:lnTo>
                  <a:close/>
                </a:path>
                <a:path w="403859" h="93979">
                  <a:moveTo>
                    <a:pt x="134150" y="39344"/>
                  </a:moveTo>
                  <a:close/>
                </a:path>
                <a:path w="403859" h="93979">
                  <a:moveTo>
                    <a:pt x="134531" y="50927"/>
                  </a:moveTo>
                  <a:lnTo>
                    <a:pt x="134073" y="51803"/>
                  </a:lnTo>
                  <a:lnTo>
                    <a:pt x="134531" y="50927"/>
                  </a:lnTo>
                  <a:close/>
                </a:path>
                <a:path w="403859" h="93979">
                  <a:moveTo>
                    <a:pt x="134581" y="32486"/>
                  </a:moveTo>
                  <a:lnTo>
                    <a:pt x="134543" y="32321"/>
                  </a:lnTo>
                  <a:lnTo>
                    <a:pt x="133426" y="35052"/>
                  </a:lnTo>
                  <a:lnTo>
                    <a:pt x="132905" y="36220"/>
                  </a:lnTo>
                  <a:lnTo>
                    <a:pt x="133413" y="35115"/>
                  </a:lnTo>
                  <a:lnTo>
                    <a:pt x="133692" y="34607"/>
                  </a:lnTo>
                  <a:lnTo>
                    <a:pt x="133858" y="34442"/>
                  </a:lnTo>
                  <a:lnTo>
                    <a:pt x="134048" y="33921"/>
                  </a:lnTo>
                  <a:lnTo>
                    <a:pt x="134581" y="32486"/>
                  </a:lnTo>
                  <a:close/>
                </a:path>
                <a:path w="403859" h="93979">
                  <a:moveTo>
                    <a:pt x="134848" y="39116"/>
                  </a:moveTo>
                  <a:lnTo>
                    <a:pt x="134340" y="39293"/>
                  </a:lnTo>
                  <a:lnTo>
                    <a:pt x="134035" y="40068"/>
                  </a:lnTo>
                  <a:lnTo>
                    <a:pt x="134848" y="39116"/>
                  </a:lnTo>
                  <a:close/>
                </a:path>
                <a:path w="403859" h="93979">
                  <a:moveTo>
                    <a:pt x="134988" y="48348"/>
                  </a:moveTo>
                  <a:lnTo>
                    <a:pt x="134124" y="49923"/>
                  </a:lnTo>
                  <a:lnTo>
                    <a:pt x="134200" y="50215"/>
                  </a:lnTo>
                  <a:lnTo>
                    <a:pt x="133680" y="52222"/>
                  </a:lnTo>
                  <a:lnTo>
                    <a:pt x="133896" y="51993"/>
                  </a:lnTo>
                  <a:lnTo>
                    <a:pt x="134988" y="48348"/>
                  </a:lnTo>
                  <a:close/>
                </a:path>
                <a:path w="403859" h="93979">
                  <a:moveTo>
                    <a:pt x="135140" y="37211"/>
                  </a:moveTo>
                  <a:lnTo>
                    <a:pt x="134366" y="38785"/>
                  </a:lnTo>
                  <a:lnTo>
                    <a:pt x="134073" y="39370"/>
                  </a:lnTo>
                  <a:lnTo>
                    <a:pt x="134188" y="39243"/>
                  </a:lnTo>
                  <a:lnTo>
                    <a:pt x="134340" y="39293"/>
                  </a:lnTo>
                  <a:lnTo>
                    <a:pt x="135140" y="37211"/>
                  </a:lnTo>
                  <a:close/>
                </a:path>
                <a:path w="403859" h="93979">
                  <a:moveTo>
                    <a:pt x="135382" y="50888"/>
                  </a:moveTo>
                  <a:lnTo>
                    <a:pt x="135255" y="50888"/>
                  </a:lnTo>
                  <a:lnTo>
                    <a:pt x="135382" y="50888"/>
                  </a:lnTo>
                  <a:close/>
                </a:path>
                <a:path w="403859" h="93979">
                  <a:moveTo>
                    <a:pt x="135534" y="31991"/>
                  </a:moveTo>
                  <a:lnTo>
                    <a:pt x="134924" y="32867"/>
                  </a:lnTo>
                  <a:lnTo>
                    <a:pt x="134772" y="33083"/>
                  </a:lnTo>
                  <a:lnTo>
                    <a:pt x="134658" y="34124"/>
                  </a:lnTo>
                  <a:lnTo>
                    <a:pt x="135204" y="33756"/>
                  </a:lnTo>
                  <a:lnTo>
                    <a:pt x="135280" y="32588"/>
                  </a:lnTo>
                  <a:lnTo>
                    <a:pt x="135534" y="31991"/>
                  </a:lnTo>
                  <a:close/>
                </a:path>
                <a:path w="403859" h="93979">
                  <a:moveTo>
                    <a:pt x="135864" y="50507"/>
                  </a:moveTo>
                  <a:lnTo>
                    <a:pt x="135636" y="50711"/>
                  </a:lnTo>
                  <a:lnTo>
                    <a:pt x="135331" y="51282"/>
                  </a:lnTo>
                  <a:lnTo>
                    <a:pt x="135458" y="51155"/>
                  </a:lnTo>
                  <a:lnTo>
                    <a:pt x="135636" y="50876"/>
                  </a:lnTo>
                  <a:lnTo>
                    <a:pt x="135864" y="50507"/>
                  </a:lnTo>
                  <a:close/>
                </a:path>
                <a:path w="403859" h="93979">
                  <a:moveTo>
                    <a:pt x="135978" y="49758"/>
                  </a:moveTo>
                  <a:lnTo>
                    <a:pt x="135661" y="50431"/>
                  </a:lnTo>
                  <a:lnTo>
                    <a:pt x="135496" y="50761"/>
                  </a:lnTo>
                  <a:lnTo>
                    <a:pt x="135382" y="50888"/>
                  </a:lnTo>
                  <a:lnTo>
                    <a:pt x="135547" y="50787"/>
                  </a:lnTo>
                  <a:lnTo>
                    <a:pt x="135724" y="50380"/>
                  </a:lnTo>
                  <a:lnTo>
                    <a:pt x="135978" y="49758"/>
                  </a:lnTo>
                  <a:close/>
                </a:path>
                <a:path w="403859" h="93979">
                  <a:moveTo>
                    <a:pt x="136499" y="36982"/>
                  </a:moveTo>
                  <a:lnTo>
                    <a:pt x="136042" y="36449"/>
                  </a:lnTo>
                  <a:lnTo>
                    <a:pt x="136347" y="37490"/>
                  </a:lnTo>
                  <a:lnTo>
                    <a:pt x="136499" y="36982"/>
                  </a:lnTo>
                  <a:close/>
                </a:path>
                <a:path w="403859" h="93979">
                  <a:moveTo>
                    <a:pt x="137071" y="51943"/>
                  </a:moveTo>
                  <a:lnTo>
                    <a:pt x="136842" y="52222"/>
                  </a:lnTo>
                  <a:lnTo>
                    <a:pt x="136867" y="52374"/>
                  </a:lnTo>
                  <a:lnTo>
                    <a:pt x="136956" y="52197"/>
                  </a:lnTo>
                  <a:lnTo>
                    <a:pt x="137033" y="52044"/>
                  </a:lnTo>
                  <a:close/>
                </a:path>
                <a:path w="403859" h="93979">
                  <a:moveTo>
                    <a:pt x="137198" y="34886"/>
                  </a:moveTo>
                  <a:lnTo>
                    <a:pt x="136499" y="36982"/>
                  </a:lnTo>
                  <a:lnTo>
                    <a:pt x="136690" y="37198"/>
                  </a:lnTo>
                  <a:lnTo>
                    <a:pt x="137198" y="34886"/>
                  </a:lnTo>
                  <a:close/>
                </a:path>
                <a:path w="403859" h="93979">
                  <a:moveTo>
                    <a:pt x="137299" y="51663"/>
                  </a:moveTo>
                  <a:lnTo>
                    <a:pt x="137071" y="51943"/>
                  </a:lnTo>
                  <a:lnTo>
                    <a:pt x="137299" y="51663"/>
                  </a:lnTo>
                  <a:close/>
                </a:path>
                <a:path w="403859" h="93979">
                  <a:moveTo>
                    <a:pt x="137553" y="50228"/>
                  </a:moveTo>
                  <a:lnTo>
                    <a:pt x="137312" y="50342"/>
                  </a:lnTo>
                  <a:lnTo>
                    <a:pt x="137109" y="50927"/>
                  </a:lnTo>
                  <a:lnTo>
                    <a:pt x="137553" y="50228"/>
                  </a:lnTo>
                  <a:close/>
                </a:path>
                <a:path w="403859" h="93979">
                  <a:moveTo>
                    <a:pt x="137807" y="51066"/>
                  </a:moveTo>
                  <a:lnTo>
                    <a:pt x="137312" y="51663"/>
                  </a:lnTo>
                  <a:lnTo>
                    <a:pt x="137426" y="51828"/>
                  </a:lnTo>
                  <a:lnTo>
                    <a:pt x="137807" y="51066"/>
                  </a:lnTo>
                  <a:close/>
                </a:path>
                <a:path w="403859" h="93979">
                  <a:moveTo>
                    <a:pt x="137960" y="45339"/>
                  </a:moveTo>
                  <a:lnTo>
                    <a:pt x="137668" y="46101"/>
                  </a:lnTo>
                  <a:lnTo>
                    <a:pt x="137566" y="46609"/>
                  </a:lnTo>
                  <a:lnTo>
                    <a:pt x="137731" y="46863"/>
                  </a:lnTo>
                  <a:lnTo>
                    <a:pt x="137960" y="45339"/>
                  </a:lnTo>
                  <a:close/>
                </a:path>
                <a:path w="403859" h="93979">
                  <a:moveTo>
                    <a:pt x="137972" y="31318"/>
                  </a:moveTo>
                  <a:lnTo>
                    <a:pt x="137198" y="34886"/>
                  </a:lnTo>
                  <a:lnTo>
                    <a:pt x="137502" y="34785"/>
                  </a:lnTo>
                  <a:lnTo>
                    <a:pt x="137972" y="31318"/>
                  </a:lnTo>
                  <a:close/>
                </a:path>
                <a:path w="403859" h="93979">
                  <a:moveTo>
                    <a:pt x="139433" y="46786"/>
                  </a:moveTo>
                  <a:lnTo>
                    <a:pt x="138569" y="48590"/>
                  </a:lnTo>
                  <a:lnTo>
                    <a:pt x="137553" y="50228"/>
                  </a:lnTo>
                  <a:lnTo>
                    <a:pt x="138112" y="49911"/>
                  </a:lnTo>
                  <a:lnTo>
                    <a:pt x="139280" y="47498"/>
                  </a:lnTo>
                  <a:lnTo>
                    <a:pt x="139433" y="46786"/>
                  </a:lnTo>
                  <a:close/>
                </a:path>
                <a:path w="403859" h="93979">
                  <a:moveTo>
                    <a:pt x="139560" y="39624"/>
                  </a:moveTo>
                  <a:lnTo>
                    <a:pt x="138163" y="43053"/>
                  </a:lnTo>
                  <a:lnTo>
                    <a:pt x="138582" y="42164"/>
                  </a:lnTo>
                  <a:lnTo>
                    <a:pt x="139077" y="41783"/>
                  </a:lnTo>
                  <a:lnTo>
                    <a:pt x="139560" y="39624"/>
                  </a:lnTo>
                  <a:close/>
                </a:path>
                <a:path w="403859" h="93979">
                  <a:moveTo>
                    <a:pt x="139674" y="36195"/>
                  </a:moveTo>
                  <a:lnTo>
                    <a:pt x="137058" y="41402"/>
                  </a:lnTo>
                  <a:lnTo>
                    <a:pt x="138087" y="38227"/>
                  </a:lnTo>
                  <a:lnTo>
                    <a:pt x="138239" y="38100"/>
                  </a:lnTo>
                  <a:lnTo>
                    <a:pt x="136804" y="38989"/>
                  </a:lnTo>
                  <a:lnTo>
                    <a:pt x="136842" y="41148"/>
                  </a:lnTo>
                  <a:lnTo>
                    <a:pt x="134848" y="44196"/>
                  </a:lnTo>
                  <a:lnTo>
                    <a:pt x="135013" y="43688"/>
                  </a:lnTo>
                  <a:lnTo>
                    <a:pt x="135623" y="41910"/>
                  </a:lnTo>
                  <a:lnTo>
                    <a:pt x="135877" y="41148"/>
                  </a:lnTo>
                  <a:lnTo>
                    <a:pt x="136398" y="39624"/>
                  </a:lnTo>
                  <a:lnTo>
                    <a:pt x="137401" y="36703"/>
                  </a:lnTo>
                  <a:lnTo>
                    <a:pt x="136105" y="39624"/>
                  </a:lnTo>
                  <a:lnTo>
                    <a:pt x="136029" y="39370"/>
                  </a:lnTo>
                  <a:lnTo>
                    <a:pt x="136144" y="38735"/>
                  </a:lnTo>
                  <a:lnTo>
                    <a:pt x="136486" y="37973"/>
                  </a:lnTo>
                  <a:lnTo>
                    <a:pt x="135331" y="39878"/>
                  </a:lnTo>
                  <a:lnTo>
                    <a:pt x="136004" y="39395"/>
                  </a:lnTo>
                  <a:lnTo>
                    <a:pt x="135026" y="41148"/>
                  </a:lnTo>
                  <a:lnTo>
                    <a:pt x="135699" y="38227"/>
                  </a:lnTo>
                  <a:lnTo>
                    <a:pt x="133324" y="41910"/>
                  </a:lnTo>
                  <a:lnTo>
                    <a:pt x="133565" y="41275"/>
                  </a:lnTo>
                  <a:lnTo>
                    <a:pt x="133616" y="41148"/>
                  </a:lnTo>
                  <a:lnTo>
                    <a:pt x="133908" y="40386"/>
                  </a:lnTo>
                  <a:lnTo>
                    <a:pt x="134035" y="40068"/>
                  </a:lnTo>
                  <a:lnTo>
                    <a:pt x="133756" y="40386"/>
                  </a:lnTo>
                  <a:lnTo>
                    <a:pt x="134086" y="39497"/>
                  </a:lnTo>
                  <a:lnTo>
                    <a:pt x="134073" y="39370"/>
                  </a:lnTo>
                  <a:lnTo>
                    <a:pt x="134429" y="38608"/>
                  </a:lnTo>
                  <a:lnTo>
                    <a:pt x="135674" y="35306"/>
                  </a:lnTo>
                  <a:lnTo>
                    <a:pt x="132854" y="41148"/>
                  </a:lnTo>
                  <a:lnTo>
                    <a:pt x="133159" y="39751"/>
                  </a:lnTo>
                  <a:lnTo>
                    <a:pt x="133235" y="39370"/>
                  </a:lnTo>
                  <a:lnTo>
                    <a:pt x="133362" y="38785"/>
                  </a:lnTo>
                  <a:lnTo>
                    <a:pt x="133451" y="38481"/>
                  </a:lnTo>
                  <a:lnTo>
                    <a:pt x="134569" y="36068"/>
                  </a:lnTo>
                  <a:lnTo>
                    <a:pt x="134404" y="37592"/>
                  </a:lnTo>
                  <a:lnTo>
                    <a:pt x="134721" y="36068"/>
                  </a:lnTo>
                  <a:lnTo>
                    <a:pt x="134937" y="35052"/>
                  </a:lnTo>
                  <a:lnTo>
                    <a:pt x="132918" y="39370"/>
                  </a:lnTo>
                  <a:lnTo>
                    <a:pt x="133096" y="38735"/>
                  </a:lnTo>
                  <a:lnTo>
                    <a:pt x="133324" y="37973"/>
                  </a:lnTo>
                  <a:lnTo>
                    <a:pt x="134543" y="33782"/>
                  </a:lnTo>
                  <a:lnTo>
                    <a:pt x="133858" y="34544"/>
                  </a:lnTo>
                  <a:lnTo>
                    <a:pt x="132435" y="37973"/>
                  </a:lnTo>
                  <a:lnTo>
                    <a:pt x="132461" y="37465"/>
                  </a:lnTo>
                  <a:lnTo>
                    <a:pt x="132499" y="36576"/>
                  </a:lnTo>
                  <a:lnTo>
                    <a:pt x="132524" y="35687"/>
                  </a:lnTo>
                  <a:lnTo>
                    <a:pt x="131495" y="36576"/>
                  </a:lnTo>
                  <a:lnTo>
                    <a:pt x="131889" y="35687"/>
                  </a:lnTo>
                  <a:lnTo>
                    <a:pt x="131902" y="35306"/>
                  </a:lnTo>
                  <a:lnTo>
                    <a:pt x="131279" y="34417"/>
                  </a:lnTo>
                  <a:lnTo>
                    <a:pt x="131152" y="33020"/>
                  </a:lnTo>
                  <a:lnTo>
                    <a:pt x="131241" y="32512"/>
                  </a:lnTo>
                  <a:lnTo>
                    <a:pt x="131394" y="32131"/>
                  </a:lnTo>
                  <a:lnTo>
                    <a:pt x="129895" y="35687"/>
                  </a:lnTo>
                  <a:lnTo>
                    <a:pt x="129806" y="35433"/>
                  </a:lnTo>
                  <a:lnTo>
                    <a:pt x="129603" y="34798"/>
                  </a:lnTo>
                  <a:lnTo>
                    <a:pt x="128930" y="35433"/>
                  </a:lnTo>
                  <a:lnTo>
                    <a:pt x="129667" y="33528"/>
                  </a:lnTo>
                  <a:lnTo>
                    <a:pt x="129717" y="33401"/>
                  </a:lnTo>
                  <a:lnTo>
                    <a:pt x="130162" y="32512"/>
                  </a:lnTo>
                  <a:lnTo>
                    <a:pt x="130746" y="31623"/>
                  </a:lnTo>
                  <a:lnTo>
                    <a:pt x="130365" y="31496"/>
                  </a:lnTo>
                  <a:lnTo>
                    <a:pt x="129552" y="33020"/>
                  </a:lnTo>
                  <a:lnTo>
                    <a:pt x="129451" y="33172"/>
                  </a:lnTo>
                  <a:lnTo>
                    <a:pt x="129082" y="33401"/>
                  </a:lnTo>
                  <a:lnTo>
                    <a:pt x="130200" y="30861"/>
                  </a:lnTo>
                  <a:lnTo>
                    <a:pt x="129641" y="30734"/>
                  </a:lnTo>
                  <a:lnTo>
                    <a:pt x="127990" y="33528"/>
                  </a:lnTo>
                  <a:lnTo>
                    <a:pt x="128003" y="31496"/>
                  </a:lnTo>
                  <a:lnTo>
                    <a:pt x="127076" y="33909"/>
                  </a:lnTo>
                  <a:lnTo>
                    <a:pt x="125882" y="38735"/>
                  </a:lnTo>
                  <a:lnTo>
                    <a:pt x="124587" y="40132"/>
                  </a:lnTo>
                  <a:lnTo>
                    <a:pt x="125641" y="37211"/>
                  </a:lnTo>
                  <a:lnTo>
                    <a:pt x="125679" y="36957"/>
                  </a:lnTo>
                  <a:lnTo>
                    <a:pt x="125831" y="36677"/>
                  </a:lnTo>
                  <a:lnTo>
                    <a:pt x="125679" y="36918"/>
                  </a:lnTo>
                  <a:lnTo>
                    <a:pt x="125768" y="36449"/>
                  </a:lnTo>
                  <a:lnTo>
                    <a:pt x="125895" y="36195"/>
                  </a:lnTo>
                  <a:lnTo>
                    <a:pt x="125971" y="35433"/>
                  </a:lnTo>
                  <a:lnTo>
                    <a:pt x="126415" y="34290"/>
                  </a:lnTo>
                  <a:lnTo>
                    <a:pt x="126606" y="33782"/>
                  </a:lnTo>
                  <a:lnTo>
                    <a:pt x="126212" y="34290"/>
                  </a:lnTo>
                  <a:lnTo>
                    <a:pt x="126822" y="32766"/>
                  </a:lnTo>
                  <a:lnTo>
                    <a:pt x="126961" y="32639"/>
                  </a:lnTo>
                  <a:lnTo>
                    <a:pt x="126733" y="33655"/>
                  </a:lnTo>
                  <a:lnTo>
                    <a:pt x="126961" y="33197"/>
                  </a:lnTo>
                  <a:lnTo>
                    <a:pt x="127025" y="32639"/>
                  </a:lnTo>
                  <a:lnTo>
                    <a:pt x="126974" y="32512"/>
                  </a:lnTo>
                  <a:lnTo>
                    <a:pt x="127088" y="31242"/>
                  </a:lnTo>
                  <a:lnTo>
                    <a:pt x="127520" y="29718"/>
                  </a:lnTo>
                  <a:lnTo>
                    <a:pt x="127088" y="30988"/>
                  </a:lnTo>
                  <a:lnTo>
                    <a:pt x="126555" y="32258"/>
                  </a:lnTo>
                  <a:lnTo>
                    <a:pt x="126263" y="32512"/>
                  </a:lnTo>
                  <a:lnTo>
                    <a:pt x="125704" y="32512"/>
                  </a:lnTo>
                  <a:lnTo>
                    <a:pt x="126161" y="31623"/>
                  </a:lnTo>
                  <a:lnTo>
                    <a:pt x="126822" y="30353"/>
                  </a:lnTo>
                  <a:lnTo>
                    <a:pt x="126898" y="30226"/>
                  </a:lnTo>
                  <a:lnTo>
                    <a:pt x="127038" y="28956"/>
                  </a:lnTo>
                  <a:lnTo>
                    <a:pt x="126403" y="30353"/>
                  </a:lnTo>
                  <a:lnTo>
                    <a:pt x="126606" y="28829"/>
                  </a:lnTo>
                  <a:lnTo>
                    <a:pt x="125514" y="31623"/>
                  </a:lnTo>
                  <a:lnTo>
                    <a:pt x="125374" y="31623"/>
                  </a:lnTo>
                  <a:lnTo>
                    <a:pt x="125717" y="30607"/>
                  </a:lnTo>
                  <a:lnTo>
                    <a:pt x="126085" y="29464"/>
                  </a:lnTo>
                  <a:lnTo>
                    <a:pt x="125349" y="30607"/>
                  </a:lnTo>
                  <a:lnTo>
                    <a:pt x="124714" y="29337"/>
                  </a:lnTo>
                  <a:lnTo>
                    <a:pt x="123875" y="32486"/>
                  </a:lnTo>
                  <a:lnTo>
                    <a:pt x="123825" y="32651"/>
                  </a:lnTo>
                  <a:lnTo>
                    <a:pt x="123786" y="32829"/>
                  </a:lnTo>
                  <a:lnTo>
                    <a:pt x="121881" y="35433"/>
                  </a:lnTo>
                  <a:lnTo>
                    <a:pt x="121970" y="34798"/>
                  </a:lnTo>
                  <a:lnTo>
                    <a:pt x="121996" y="34671"/>
                  </a:lnTo>
                  <a:lnTo>
                    <a:pt x="122199" y="33274"/>
                  </a:lnTo>
                  <a:lnTo>
                    <a:pt x="122275" y="32766"/>
                  </a:lnTo>
                  <a:lnTo>
                    <a:pt x="122466" y="31496"/>
                  </a:lnTo>
                  <a:lnTo>
                    <a:pt x="122605" y="30607"/>
                  </a:lnTo>
                  <a:lnTo>
                    <a:pt x="121310" y="31496"/>
                  </a:lnTo>
                  <a:lnTo>
                    <a:pt x="121653" y="30607"/>
                  </a:lnTo>
                  <a:lnTo>
                    <a:pt x="120738" y="31496"/>
                  </a:lnTo>
                  <a:lnTo>
                    <a:pt x="120281" y="30861"/>
                  </a:lnTo>
                  <a:lnTo>
                    <a:pt x="119176" y="32766"/>
                  </a:lnTo>
                  <a:lnTo>
                    <a:pt x="119037" y="32766"/>
                  </a:lnTo>
                  <a:lnTo>
                    <a:pt x="119113" y="32385"/>
                  </a:lnTo>
                  <a:lnTo>
                    <a:pt x="119341" y="31369"/>
                  </a:lnTo>
                  <a:lnTo>
                    <a:pt x="119456" y="30861"/>
                  </a:lnTo>
                  <a:lnTo>
                    <a:pt x="119926" y="29718"/>
                  </a:lnTo>
                  <a:lnTo>
                    <a:pt x="119278" y="30353"/>
                  </a:lnTo>
                  <a:lnTo>
                    <a:pt x="118859" y="31369"/>
                  </a:lnTo>
                  <a:lnTo>
                    <a:pt x="118859" y="31115"/>
                  </a:lnTo>
                  <a:lnTo>
                    <a:pt x="118846" y="30226"/>
                  </a:lnTo>
                  <a:lnTo>
                    <a:pt x="118922" y="29464"/>
                  </a:lnTo>
                  <a:lnTo>
                    <a:pt x="119507" y="28575"/>
                  </a:lnTo>
                  <a:lnTo>
                    <a:pt x="119456" y="28333"/>
                  </a:lnTo>
                  <a:lnTo>
                    <a:pt x="119583" y="28473"/>
                  </a:lnTo>
                  <a:lnTo>
                    <a:pt x="119583" y="28067"/>
                  </a:lnTo>
                  <a:lnTo>
                    <a:pt x="119684" y="26670"/>
                  </a:lnTo>
                  <a:lnTo>
                    <a:pt x="119888" y="25908"/>
                  </a:lnTo>
                  <a:lnTo>
                    <a:pt x="118427" y="28321"/>
                  </a:lnTo>
                  <a:lnTo>
                    <a:pt x="118592" y="27940"/>
                  </a:lnTo>
                  <a:lnTo>
                    <a:pt x="119367" y="26162"/>
                  </a:lnTo>
                  <a:lnTo>
                    <a:pt x="119240" y="25311"/>
                  </a:lnTo>
                  <a:lnTo>
                    <a:pt x="119126" y="25019"/>
                  </a:lnTo>
                  <a:lnTo>
                    <a:pt x="118706" y="25654"/>
                  </a:lnTo>
                  <a:lnTo>
                    <a:pt x="118605" y="25908"/>
                  </a:lnTo>
                  <a:lnTo>
                    <a:pt x="118364" y="27686"/>
                  </a:lnTo>
                  <a:lnTo>
                    <a:pt x="117970" y="27940"/>
                  </a:lnTo>
                  <a:lnTo>
                    <a:pt x="117703" y="27432"/>
                  </a:lnTo>
                  <a:lnTo>
                    <a:pt x="117805" y="26898"/>
                  </a:lnTo>
                  <a:lnTo>
                    <a:pt x="118795" y="24384"/>
                  </a:lnTo>
                  <a:lnTo>
                    <a:pt x="118910" y="23876"/>
                  </a:lnTo>
                  <a:lnTo>
                    <a:pt x="119189" y="19685"/>
                  </a:lnTo>
                  <a:lnTo>
                    <a:pt x="114693" y="30226"/>
                  </a:lnTo>
                  <a:lnTo>
                    <a:pt x="115214" y="27686"/>
                  </a:lnTo>
                  <a:lnTo>
                    <a:pt x="115379" y="26898"/>
                  </a:lnTo>
                  <a:lnTo>
                    <a:pt x="115023" y="27686"/>
                  </a:lnTo>
                  <a:lnTo>
                    <a:pt x="114757" y="27178"/>
                  </a:lnTo>
                  <a:lnTo>
                    <a:pt x="114744" y="26797"/>
                  </a:lnTo>
                  <a:lnTo>
                    <a:pt x="115760" y="22225"/>
                  </a:lnTo>
                  <a:lnTo>
                    <a:pt x="115608" y="22098"/>
                  </a:lnTo>
                  <a:lnTo>
                    <a:pt x="115531" y="20066"/>
                  </a:lnTo>
                  <a:lnTo>
                    <a:pt x="113385" y="26797"/>
                  </a:lnTo>
                  <a:lnTo>
                    <a:pt x="113106" y="25273"/>
                  </a:lnTo>
                  <a:lnTo>
                    <a:pt x="112776" y="26670"/>
                  </a:lnTo>
                  <a:lnTo>
                    <a:pt x="111874" y="29718"/>
                  </a:lnTo>
                  <a:lnTo>
                    <a:pt x="110985" y="30607"/>
                  </a:lnTo>
                  <a:lnTo>
                    <a:pt x="110731" y="30099"/>
                  </a:lnTo>
                  <a:lnTo>
                    <a:pt x="110858" y="29337"/>
                  </a:lnTo>
                  <a:lnTo>
                    <a:pt x="111544" y="27051"/>
                  </a:lnTo>
                  <a:lnTo>
                    <a:pt x="111658" y="26670"/>
                  </a:lnTo>
                  <a:lnTo>
                    <a:pt x="111734" y="26416"/>
                  </a:lnTo>
                  <a:lnTo>
                    <a:pt x="111963" y="25654"/>
                  </a:lnTo>
                  <a:lnTo>
                    <a:pt x="112090" y="25400"/>
                  </a:lnTo>
                  <a:lnTo>
                    <a:pt x="112623" y="24638"/>
                  </a:lnTo>
                  <a:lnTo>
                    <a:pt x="112776" y="24511"/>
                  </a:lnTo>
                  <a:lnTo>
                    <a:pt x="112674" y="25019"/>
                  </a:lnTo>
                  <a:lnTo>
                    <a:pt x="112572" y="25400"/>
                  </a:lnTo>
                  <a:lnTo>
                    <a:pt x="113245" y="24511"/>
                  </a:lnTo>
                  <a:lnTo>
                    <a:pt x="113258" y="24384"/>
                  </a:lnTo>
                  <a:lnTo>
                    <a:pt x="113461" y="23241"/>
                  </a:lnTo>
                  <a:lnTo>
                    <a:pt x="113017" y="24384"/>
                  </a:lnTo>
                  <a:lnTo>
                    <a:pt x="113055" y="24003"/>
                  </a:lnTo>
                  <a:lnTo>
                    <a:pt x="113106" y="23622"/>
                  </a:lnTo>
                  <a:lnTo>
                    <a:pt x="113169" y="23114"/>
                  </a:lnTo>
                  <a:lnTo>
                    <a:pt x="112509" y="22999"/>
                  </a:lnTo>
                  <a:lnTo>
                    <a:pt x="112534" y="23622"/>
                  </a:lnTo>
                  <a:lnTo>
                    <a:pt x="112496" y="23368"/>
                  </a:lnTo>
                  <a:lnTo>
                    <a:pt x="112458" y="21717"/>
                  </a:lnTo>
                  <a:lnTo>
                    <a:pt x="111569" y="23368"/>
                  </a:lnTo>
                  <a:lnTo>
                    <a:pt x="111290" y="21971"/>
                  </a:lnTo>
                  <a:lnTo>
                    <a:pt x="111226" y="22428"/>
                  </a:lnTo>
                  <a:lnTo>
                    <a:pt x="110845" y="24003"/>
                  </a:lnTo>
                  <a:lnTo>
                    <a:pt x="110274" y="22263"/>
                  </a:lnTo>
                  <a:lnTo>
                    <a:pt x="109613" y="26162"/>
                  </a:lnTo>
                  <a:lnTo>
                    <a:pt x="108813" y="26416"/>
                  </a:lnTo>
                  <a:lnTo>
                    <a:pt x="108851" y="26035"/>
                  </a:lnTo>
                  <a:lnTo>
                    <a:pt x="109016" y="24511"/>
                  </a:lnTo>
                  <a:lnTo>
                    <a:pt x="109588" y="23495"/>
                  </a:lnTo>
                  <a:lnTo>
                    <a:pt x="110261" y="22275"/>
                  </a:lnTo>
                  <a:lnTo>
                    <a:pt x="109181" y="23495"/>
                  </a:lnTo>
                  <a:lnTo>
                    <a:pt x="109296" y="21844"/>
                  </a:lnTo>
                  <a:lnTo>
                    <a:pt x="109499" y="21463"/>
                  </a:lnTo>
                  <a:lnTo>
                    <a:pt x="110540" y="19431"/>
                  </a:lnTo>
                  <a:lnTo>
                    <a:pt x="109245" y="21463"/>
                  </a:lnTo>
                  <a:lnTo>
                    <a:pt x="109664" y="18923"/>
                  </a:lnTo>
                  <a:lnTo>
                    <a:pt x="109880" y="17653"/>
                  </a:lnTo>
                  <a:lnTo>
                    <a:pt x="109791" y="17272"/>
                  </a:lnTo>
                  <a:lnTo>
                    <a:pt x="109867" y="16764"/>
                  </a:lnTo>
                  <a:lnTo>
                    <a:pt x="109931" y="16637"/>
                  </a:lnTo>
                  <a:lnTo>
                    <a:pt x="109626" y="16510"/>
                  </a:lnTo>
                  <a:lnTo>
                    <a:pt x="109080" y="18923"/>
                  </a:lnTo>
                  <a:lnTo>
                    <a:pt x="109016" y="18542"/>
                  </a:lnTo>
                  <a:lnTo>
                    <a:pt x="108877" y="18415"/>
                  </a:lnTo>
                  <a:lnTo>
                    <a:pt x="109181" y="17526"/>
                  </a:lnTo>
                  <a:lnTo>
                    <a:pt x="108572" y="18796"/>
                  </a:lnTo>
                  <a:lnTo>
                    <a:pt x="108470" y="19177"/>
                  </a:lnTo>
                  <a:lnTo>
                    <a:pt x="108102" y="21463"/>
                  </a:lnTo>
                  <a:lnTo>
                    <a:pt x="107086" y="23495"/>
                  </a:lnTo>
                  <a:lnTo>
                    <a:pt x="107137" y="22352"/>
                  </a:lnTo>
                  <a:lnTo>
                    <a:pt x="105956" y="24511"/>
                  </a:lnTo>
                  <a:lnTo>
                    <a:pt x="105994" y="24384"/>
                  </a:lnTo>
                  <a:lnTo>
                    <a:pt x="106616" y="22098"/>
                  </a:lnTo>
                  <a:lnTo>
                    <a:pt x="106819" y="21336"/>
                  </a:lnTo>
                  <a:lnTo>
                    <a:pt x="107137" y="22352"/>
                  </a:lnTo>
                  <a:lnTo>
                    <a:pt x="107213" y="22225"/>
                  </a:lnTo>
                  <a:lnTo>
                    <a:pt x="107264" y="22733"/>
                  </a:lnTo>
                  <a:lnTo>
                    <a:pt x="107315" y="22225"/>
                  </a:lnTo>
                  <a:lnTo>
                    <a:pt x="107403" y="21336"/>
                  </a:lnTo>
                  <a:lnTo>
                    <a:pt x="107416" y="21209"/>
                  </a:lnTo>
                  <a:lnTo>
                    <a:pt x="107492" y="20320"/>
                  </a:lnTo>
                  <a:lnTo>
                    <a:pt x="107708" y="18161"/>
                  </a:lnTo>
                  <a:lnTo>
                    <a:pt x="108102" y="18034"/>
                  </a:lnTo>
                  <a:lnTo>
                    <a:pt x="108216" y="17145"/>
                  </a:lnTo>
                  <a:lnTo>
                    <a:pt x="108331" y="16979"/>
                  </a:lnTo>
                  <a:lnTo>
                    <a:pt x="108445" y="15621"/>
                  </a:lnTo>
                  <a:lnTo>
                    <a:pt x="108508" y="13843"/>
                  </a:lnTo>
                  <a:lnTo>
                    <a:pt x="106972" y="20320"/>
                  </a:lnTo>
                  <a:lnTo>
                    <a:pt x="106235" y="20066"/>
                  </a:lnTo>
                  <a:lnTo>
                    <a:pt x="106819" y="18415"/>
                  </a:lnTo>
                  <a:lnTo>
                    <a:pt x="106972" y="17500"/>
                  </a:lnTo>
                  <a:lnTo>
                    <a:pt x="106133" y="19812"/>
                  </a:lnTo>
                  <a:lnTo>
                    <a:pt x="105397" y="21209"/>
                  </a:lnTo>
                  <a:lnTo>
                    <a:pt x="105321" y="19685"/>
                  </a:lnTo>
                  <a:lnTo>
                    <a:pt x="104559" y="22098"/>
                  </a:lnTo>
                  <a:lnTo>
                    <a:pt x="104355" y="21844"/>
                  </a:lnTo>
                  <a:lnTo>
                    <a:pt x="104317" y="22961"/>
                  </a:lnTo>
                  <a:lnTo>
                    <a:pt x="103822" y="24384"/>
                  </a:lnTo>
                  <a:lnTo>
                    <a:pt x="103657" y="24003"/>
                  </a:lnTo>
                  <a:lnTo>
                    <a:pt x="103149" y="24511"/>
                  </a:lnTo>
                  <a:lnTo>
                    <a:pt x="102501" y="26035"/>
                  </a:lnTo>
                  <a:lnTo>
                    <a:pt x="102781" y="24765"/>
                  </a:lnTo>
                  <a:lnTo>
                    <a:pt x="103492" y="21463"/>
                  </a:lnTo>
                  <a:lnTo>
                    <a:pt x="103911" y="19558"/>
                  </a:lnTo>
                  <a:lnTo>
                    <a:pt x="102755" y="21463"/>
                  </a:lnTo>
                  <a:lnTo>
                    <a:pt x="102806" y="20955"/>
                  </a:lnTo>
                  <a:lnTo>
                    <a:pt x="102920" y="20066"/>
                  </a:lnTo>
                  <a:lnTo>
                    <a:pt x="103314" y="19050"/>
                  </a:lnTo>
                  <a:lnTo>
                    <a:pt x="103619" y="18288"/>
                  </a:lnTo>
                  <a:lnTo>
                    <a:pt x="103733" y="17272"/>
                  </a:lnTo>
                  <a:lnTo>
                    <a:pt x="102539" y="19215"/>
                  </a:lnTo>
                  <a:lnTo>
                    <a:pt x="102704" y="19050"/>
                  </a:lnTo>
                  <a:lnTo>
                    <a:pt x="102133" y="20193"/>
                  </a:lnTo>
                  <a:lnTo>
                    <a:pt x="102133" y="20955"/>
                  </a:lnTo>
                  <a:lnTo>
                    <a:pt x="102133" y="21590"/>
                  </a:lnTo>
                  <a:lnTo>
                    <a:pt x="101447" y="23075"/>
                  </a:lnTo>
                  <a:lnTo>
                    <a:pt x="101092" y="24765"/>
                  </a:lnTo>
                  <a:lnTo>
                    <a:pt x="101473" y="22479"/>
                  </a:lnTo>
                  <a:lnTo>
                    <a:pt x="101549" y="22085"/>
                  </a:lnTo>
                  <a:lnTo>
                    <a:pt x="101473" y="22225"/>
                  </a:lnTo>
                  <a:lnTo>
                    <a:pt x="101561" y="21971"/>
                  </a:lnTo>
                  <a:lnTo>
                    <a:pt x="102069" y="21082"/>
                  </a:lnTo>
                  <a:lnTo>
                    <a:pt x="102133" y="20955"/>
                  </a:lnTo>
                  <a:lnTo>
                    <a:pt x="102133" y="20193"/>
                  </a:lnTo>
                  <a:lnTo>
                    <a:pt x="101041" y="22352"/>
                  </a:lnTo>
                  <a:lnTo>
                    <a:pt x="101219" y="22428"/>
                  </a:lnTo>
                  <a:lnTo>
                    <a:pt x="101434" y="21844"/>
                  </a:lnTo>
                  <a:lnTo>
                    <a:pt x="101333" y="22479"/>
                  </a:lnTo>
                  <a:lnTo>
                    <a:pt x="99656" y="26670"/>
                  </a:lnTo>
                  <a:lnTo>
                    <a:pt x="99695" y="26289"/>
                  </a:lnTo>
                  <a:lnTo>
                    <a:pt x="99809" y="24892"/>
                  </a:lnTo>
                  <a:lnTo>
                    <a:pt x="99860" y="24257"/>
                  </a:lnTo>
                  <a:lnTo>
                    <a:pt x="99923" y="23876"/>
                  </a:lnTo>
                  <a:lnTo>
                    <a:pt x="100025" y="23495"/>
                  </a:lnTo>
                  <a:lnTo>
                    <a:pt x="100330" y="22479"/>
                  </a:lnTo>
                  <a:lnTo>
                    <a:pt x="100812" y="20828"/>
                  </a:lnTo>
                  <a:lnTo>
                    <a:pt x="101485" y="18542"/>
                  </a:lnTo>
                  <a:lnTo>
                    <a:pt x="101612" y="15240"/>
                  </a:lnTo>
                  <a:lnTo>
                    <a:pt x="99415" y="20828"/>
                  </a:lnTo>
                  <a:lnTo>
                    <a:pt x="98894" y="19050"/>
                  </a:lnTo>
                  <a:lnTo>
                    <a:pt x="98844" y="20396"/>
                  </a:lnTo>
                  <a:lnTo>
                    <a:pt x="98120" y="22479"/>
                  </a:lnTo>
                  <a:lnTo>
                    <a:pt x="98196" y="21209"/>
                  </a:lnTo>
                  <a:lnTo>
                    <a:pt x="98234" y="20320"/>
                  </a:lnTo>
                  <a:lnTo>
                    <a:pt x="97663" y="21209"/>
                  </a:lnTo>
                  <a:lnTo>
                    <a:pt x="97777" y="20828"/>
                  </a:lnTo>
                  <a:lnTo>
                    <a:pt x="98221" y="19253"/>
                  </a:lnTo>
                  <a:lnTo>
                    <a:pt x="98247" y="18669"/>
                  </a:lnTo>
                  <a:lnTo>
                    <a:pt x="98374" y="17653"/>
                  </a:lnTo>
                  <a:lnTo>
                    <a:pt x="98463" y="17145"/>
                  </a:lnTo>
                  <a:lnTo>
                    <a:pt x="98069" y="18669"/>
                  </a:lnTo>
                  <a:lnTo>
                    <a:pt x="97802" y="16764"/>
                  </a:lnTo>
                  <a:lnTo>
                    <a:pt x="96608" y="20828"/>
                  </a:lnTo>
                  <a:lnTo>
                    <a:pt x="96850" y="18542"/>
                  </a:lnTo>
                  <a:lnTo>
                    <a:pt x="96761" y="17653"/>
                  </a:lnTo>
                  <a:lnTo>
                    <a:pt x="96431" y="16764"/>
                  </a:lnTo>
                  <a:lnTo>
                    <a:pt x="94488" y="23495"/>
                  </a:lnTo>
                  <a:lnTo>
                    <a:pt x="94018" y="22733"/>
                  </a:lnTo>
                  <a:lnTo>
                    <a:pt x="94145" y="22085"/>
                  </a:lnTo>
                  <a:lnTo>
                    <a:pt x="94564" y="20955"/>
                  </a:lnTo>
                  <a:lnTo>
                    <a:pt x="94653" y="20701"/>
                  </a:lnTo>
                  <a:lnTo>
                    <a:pt x="94780" y="18923"/>
                  </a:lnTo>
                  <a:lnTo>
                    <a:pt x="95123" y="18415"/>
                  </a:lnTo>
                  <a:lnTo>
                    <a:pt x="95707" y="17526"/>
                  </a:lnTo>
                  <a:lnTo>
                    <a:pt x="95465" y="17526"/>
                  </a:lnTo>
                  <a:lnTo>
                    <a:pt x="95338" y="17018"/>
                  </a:lnTo>
                  <a:lnTo>
                    <a:pt x="94957" y="18415"/>
                  </a:lnTo>
                  <a:lnTo>
                    <a:pt x="95148" y="17145"/>
                  </a:lnTo>
                  <a:lnTo>
                    <a:pt x="93560" y="20955"/>
                  </a:lnTo>
                  <a:lnTo>
                    <a:pt x="93840" y="18923"/>
                  </a:lnTo>
                  <a:lnTo>
                    <a:pt x="93459" y="19939"/>
                  </a:lnTo>
                  <a:lnTo>
                    <a:pt x="92913" y="21971"/>
                  </a:lnTo>
                  <a:lnTo>
                    <a:pt x="92671" y="21717"/>
                  </a:lnTo>
                  <a:lnTo>
                    <a:pt x="92151" y="21971"/>
                  </a:lnTo>
                  <a:lnTo>
                    <a:pt x="91833" y="24130"/>
                  </a:lnTo>
                  <a:lnTo>
                    <a:pt x="92684" y="17780"/>
                  </a:lnTo>
                  <a:lnTo>
                    <a:pt x="89598" y="24130"/>
                  </a:lnTo>
                  <a:lnTo>
                    <a:pt x="90182" y="19558"/>
                  </a:lnTo>
                  <a:lnTo>
                    <a:pt x="90309" y="18542"/>
                  </a:lnTo>
                  <a:lnTo>
                    <a:pt x="89192" y="19304"/>
                  </a:lnTo>
                  <a:lnTo>
                    <a:pt x="88798" y="19558"/>
                  </a:lnTo>
                  <a:lnTo>
                    <a:pt x="88265" y="19558"/>
                  </a:lnTo>
                  <a:lnTo>
                    <a:pt x="88392" y="19215"/>
                  </a:lnTo>
                  <a:lnTo>
                    <a:pt x="88493" y="18796"/>
                  </a:lnTo>
                  <a:lnTo>
                    <a:pt x="88544" y="18669"/>
                  </a:lnTo>
                  <a:lnTo>
                    <a:pt x="88341" y="16764"/>
                  </a:lnTo>
                  <a:lnTo>
                    <a:pt x="86715" y="24511"/>
                  </a:lnTo>
                  <a:lnTo>
                    <a:pt x="86664" y="24130"/>
                  </a:lnTo>
                  <a:lnTo>
                    <a:pt x="86575" y="23241"/>
                  </a:lnTo>
                  <a:lnTo>
                    <a:pt x="86487" y="22098"/>
                  </a:lnTo>
                  <a:lnTo>
                    <a:pt x="86753" y="19939"/>
                  </a:lnTo>
                  <a:lnTo>
                    <a:pt x="86880" y="18923"/>
                  </a:lnTo>
                  <a:lnTo>
                    <a:pt x="87312" y="20574"/>
                  </a:lnTo>
                  <a:lnTo>
                    <a:pt x="87414" y="19050"/>
                  </a:lnTo>
                  <a:lnTo>
                    <a:pt x="87452" y="18923"/>
                  </a:lnTo>
                  <a:lnTo>
                    <a:pt x="88874" y="12700"/>
                  </a:lnTo>
                  <a:lnTo>
                    <a:pt x="86220" y="19939"/>
                  </a:lnTo>
                  <a:lnTo>
                    <a:pt x="86436" y="17907"/>
                  </a:lnTo>
                  <a:lnTo>
                    <a:pt x="86639" y="16002"/>
                  </a:lnTo>
                  <a:lnTo>
                    <a:pt x="86779" y="15748"/>
                  </a:lnTo>
                  <a:lnTo>
                    <a:pt x="86906" y="14859"/>
                  </a:lnTo>
                  <a:lnTo>
                    <a:pt x="87007" y="13335"/>
                  </a:lnTo>
                  <a:lnTo>
                    <a:pt x="85280" y="17907"/>
                  </a:lnTo>
                  <a:lnTo>
                    <a:pt x="84747" y="17272"/>
                  </a:lnTo>
                  <a:lnTo>
                    <a:pt x="84988" y="16256"/>
                  </a:lnTo>
                  <a:lnTo>
                    <a:pt x="83743" y="19558"/>
                  </a:lnTo>
                  <a:lnTo>
                    <a:pt x="82511" y="20574"/>
                  </a:lnTo>
                  <a:lnTo>
                    <a:pt x="82105" y="20942"/>
                  </a:lnTo>
                  <a:lnTo>
                    <a:pt x="82042" y="21361"/>
                  </a:lnTo>
                  <a:lnTo>
                    <a:pt x="81915" y="21666"/>
                  </a:lnTo>
                  <a:lnTo>
                    <a:pt x="81280" y="22098"/>
                  </a:lnTo>
                  <a:lnTo>
                    <a:pt x="81407" y="20942"/>
                  </a:lnTo>
                  <a:lnTo>
                    <a:pt x="81470" y="18542"/>
                  </a:lnTo>
                  <a:lnTo>
                    <a:pt x="81902" y="16510"/>
                  </a:lnTo>
                  <a:lnTo>
                    <a:pt x="82473" y="16510"/>
                  </a:lnTo>
                  <a:lnTo>
                    <a:pt x="83032" y="12827"/>
                  </a:lnTo>
                  <a:lnTo>
                    <a:pt x="81762" y="16510"/>
                  </a:lnTo>
                  <a:lnTo>
                    <a:pt x="81648" y="15875"/>
                  </a:lnTo>
                  <a:lnTo>
                    <a:pt x="81749" y="15240"/>
                  </a:lnTo>
                  <a:lnTo>
                    <a:pt x="82016" y="14224"/>
                  </a:lnTo>
                  <a:lnTo>
                    <a:pt x="81089" y="14605"/>
                  </a:lnTo>
                  <a:lnTo>
                    <a:pt x="80175" y="18542"/>
                  </a:lnTo>
                  <a:lnTo>
                    <a:pt x="79375" y="18161"/>
                  </a:lnTo>
                  <a:lnTo>
                    <a:pt x="79209" y="19177"/>
                  </a:lnTo>
                  <a:lnTo>
                    <a:pt x="77825" y="23241"/>
                  </a:lnTo>
                  <a:lnTo>
                    <a:pt x="78206" y="21590"/>
                  </a:lnTo>
                  <a:lnTo>
                    <a:pt x="78447" y="20574"/>
                  </a:lnTo>
                  <a:lnTo>
                    <a:pt x="78511" y="20320"/>
                  </a:lnTo>
                  <a:lnTo>
                    <a:pt x="78536" y="20193"/>
                  </a:lnTo>
                  <a:lnTo>
                    <a:pt x="78600" y="19939"/>
                  </a:lnTo>
                  <a:lnTo>
                    <a:pt x="79298" y="17018"/>
                  </a:lnTo>
                  <a:lnTo>
                    <a:pt x="78168" y="19939"/>
                  </a:lnTo>
                  <a:lnTo>
                    <a:pt x="78917" y="15875"/>
                  </a:lnTo>
                  <a:lnTo>
                    <a:pt x="76949" y="19558"/>
                  </a:lnTo>
                  <a:lnTo>
                    <a:pt x="76225" y="20193"/>
                  </a:lnTo>
                  <a:lnTo>
                    <a:pt x="76682" y="18834"/>
                  </a:lnTo>
                  <a:lnTo>
                    <a:pt x="75920" y="20193"/>
                  </a:lnTo>
                  <a:lnTo>
                    <a:pt x="75323" y="19939"/>
                  </a:lnTo>
                  <a:lnTo>
                    <a:pt x="75476" y="19304"/>
                  </a:lnTo>
                  <a:lnTo>
                    <a:pt x="75653" y="18542"/>
                  </a:lnTo>
                  <a:lnTo>
                    <a:pt x="75742" y="18161"/>
                  </a:lnTo>
                  <a:lnTo>
                    <a:pt x="75831" y="17780"/>
                  </a:lnTo>
                  <a:lnTo>
                    <a:pt x="77152" y="12192"/>
                  </a:lnTo>
                  <a:lnTo>
                    <a:pt x="74155" y="17780"/>
                  </a:lnTo>
                  <a:lnTo>
                    <a:pt x="74282" y="16891"/>
                  </a:lnTo>
                  <a:lnTo>
                    <a:pt x="74345" y="16383"/>
                  </a:lnTo>
                  <a:lnTo>
                    <a:pt x="74650" y="14224"/>
                  </a:lnTo>
                  <a:lnTo>
                    <a:pt x="75018" y="11557"/>
                  </a:lnTo>
                  <a:lnTo>
                    <a:pt x="73291" y="14224"/>
                  </a:lnTo>
                  <a:lnTo>
                    <a:pt x="73101" y="9906"/>
                  </a:lnTo>
                  <a:lnTo>
                    <a:pt x="71704" y="10160"/>
                  </a:lnTo>
                  <a:lnTo>
                    <a:pt x="70878" y="16383"/>
                  </a:lnTo>
                  <a:lnTo>
                    <a:pt x="71297" y="10287"/>
                  </a:lnTo>
                  <a:lnTo>
                    <a:pt x="71094" y="11315"/>
                  </a:lnTo>
                  <a:lnTo>
                    <a:pt x="70993" y="10160"/>
                  </a:lnTo>
                  <a:lnTo>
                    <a:pt x="70878" y="12395"/>
                  </a:lnTo>
                  <a:lnTo>
                    <a:pt x="70789" y="12839"/>
                  </a:lnTo>
                  <a:lnTo>
                    <a:pt x="70065" y="16637"/>
                  </a:lnTo>
                  <a:lnTo>
                    <a:pt x="69672" y="16891"/>
                  </a:lnTo>
                  <a:lnTo>
                    <a:pt x="69646" y="16319"/>
                  </a:lnTo>
                  <a:lnTo>
                    <a:pt x="69824" y="15176"/>
                  </a:lnTo>
                  <a:lnTo>
                    <a:pt x="70789" y="12839"/>
                  </a:lnTo>
                  <a:lnTo>
                    <a:pt x="69621" y="13347"/>
                  </a:lnTo>
                  <a:lnTo>
                    <a:pt x="69621" y="15621"/>
                  </a:lnTo>
                  <a:lnTo>
                    <a:pt x="69557" y="13716"/>
                  </a:lnTo>
                  <a:lnTo>
                    <a:pt x="69697" y="10668"/>
                  </a:lnTo>
                  <a:lnTo>
                    <a:pt x="70104" y="11176"/>
                  </a:lnTo>
                  <a:lnTo>
                    <a:pt x="70192" y="10668"/>
                  </a:lnTo>
                  <a:lnTo>
                    <a:pt x="70358" y="9779"/>
                  </a:lnTo>
                  <a:lnTo>
                    <a:pt x="69926" y="9271"/>
                  </a:lnTo>
                  <a:lnTo>
                    <a:pt x="70015" y="8636"/>
                  </a:lnTo>
                  <a:lnTo>
                    <a:pt x="70065" y="8509"/>
                  </a:lnTo>
                  <a:lnTo>
                    <a:pt x="70548" y="7366"/>
                  </a:lnTo>
                  <a:lnTo>
                    <a:pt x="70548" y="5334"/>
                  </a:lnTo>
                  <a:lnTo>
                    <a:pt x="70180" y="7620"/>
                  </a:lnTo>
                  <a:lnTo>
                    <a:pt x="69659" y="8509"/>
                  </a:lnTo>
                  <a:lnTo>
                    <a:pt x="69469" y="7620"/>
                  </a:lnTo>
                  <a:lnTo>
                    <a:pt x="69329" y="10668"/>
                  </a:lnTo>
                  <a:lnTo>
                    <a:pt x="67792" y="13716"/>
                  </a:lnTo>
                  <a:lnTo>
                    <a:pt x="67932" y="13081"/>
                  </a:lnTo>
                  <a:lnTo>
                    <a:pt x="68376" y="11049"/>
                  </a:lnTo>
                  <a:lnTo>
                    <a:pt x="68986" y="8255"/>
                  </a:lnTo>
                  <a:lnTo>
                    <a:pt x="69684" y="5080"/>
                  </a:lnTo>
                  <a:lnTo>
                    <a:pt x="68084" y="8255"/>
                  </a:lnTo>
                  <a:lnTo>
                    <a:pt x="68364" y="7493"/>
                  </a:lnTo>
                  <a:lnTo>
                    <a:pt x="68783" y="6350"/>
                  </a:lnTo>
                  <a:lnTo>
                    <a:pt x="68059" y="7493"/>
                  </a:lnTo>
                  <a:lnTo>
                    <a:pt x="67017" y="5969"/>
                  </a:lnTo>
                  <a:lnTo>
                    <a:pt x="65532" y="11049"/>
                  </a:lnTo>
                  <a:lnTo>
                    <a:pt x="65646" y="9906"/>
                  </a:lnTo>
                  <a:lnTo>
                    <a:pt x="65836" y="8509"/>
                  </a:lnTo>
                  <a:lnTo>
                    <a:pt x="66040" y="8255"/>
                  </a:lnTo>
                  <a:lnTo>
                    <a:pt x="66014" y="8001"/>
                  </a:lnTo>
                  <a:lnTo>
                    <a:pt x="65151" y="7112"/>
                  </a:lnTo>
                  <a:lnTo>
                    <a:pt x="62547" y="13081"/>
                  </a:lnTo>
                  <a:lnTo>
                    <a:pt x="62522" y="12700"/>
                  </a:lnTo>
                  <a:lnTo>
                    <a:pt x="62395" y="11049"/>
                  </a:lnTo>
                  <a:lnTo>
                    <a:pt x="62522" y="8890"/>
                  </a:lnTo>
                  <a:lnTo>
                    <a:pt x="62674" y="8255"/>
                  </a:lnTo>
                  <a:lnTo>
                    <a:pt x="62369" y="8636"/>
                  </a:lnTo>
                  <a:lnTo>
                    <a:pt x="61747" y="11049"/>
                  </a:lnTo>
                  <a:lnTo>
                    <a:pt x="61760" y="10414"/>
                  </a:lnTo>
                  <a:lnTo>
                    <a:pt x="61874" y="9144"/>
                  </a:lnTo>
                  <a:lnTo>
                    <a:pt x="62103" y="8255"/>
                  </a:lnTo>
                  <a:lnTo>
                    <a:pt x="62090" y="7874"/>
                  </a:lnTo>
                  <a:lnTo>
                    <a:pt x="60998" y="10414"/>
                  </a:lnTo>
                  <a:lnTo>
                    <a:pt x="61125" y="8890"/>
                  </a:lnTo>
                  <a:lnTo>
                    <a:pt x="61391" y="8128"/>
                  </a:lnTo>
                  <a:lnTo>
                    <a:pt x="61277" y="7239"/>
                  </a:lnTo>
                  <a:lnTo>
                    <a:pt x="60756" y="5588"/>
                  </a:lnTo>
                  <a:lnTo>
                    <a:pt x="58966" y="11684"/>
                  </a:lnTo>
                  <a:lnTo>
                    <a:pt x="57835" y="12700"/>
                  </a:lnTo>
                  <a:lnTo>
                    <a:pt x="58064" y="11557"/>
                  </a:lnTo>
                  <a:lnTo>
                    <a:pt x="58343" y="10033"/>
                  </a:lnTo>
                  <a:lnTo>
                    <a:pt x="58585" y="8763"/>
                  </a:lnTo>
                  <a:lnTo>
                    <a:pt x="58483" y="7493"/>
                  </a:lnTo>
                  <a:lnTo>
                    <a:pt x="57924" y="5969"/>
                  </a:lnTo>
                  <a:lnTo>
                    <a:pt x="57962" y="5080"/>
                  </a:lnTo>
                  <a:lnTo>
                    <a:pt x="56781" y="4318"/>
                  </a:lnTo>
                  <a:lnTo>
                    <a:pt x="55067" y="8382"/>
                  </a:lnTo>
                  <a:lnTo>
                    <a:pt x="53543" y="10033"/>
                  </a:lnTo>
                  <a:lnTo>
                    <a:pt x="53606" y="8509"/>
                  </a:lnTo>
                  <a:lnTo>
                    <a:pt x="53632" y="7493"/>
                  </a:lnTo>
                  <a:lnTo>
                    <a:pt x="53721" y="4953"/>
                  </a:lnTo>
                  <a:lnTo>
                    <a:pt x="51435" y="7493"/>
                  </a:lnTo>
                  <a:lnTo>
                    <a:pt x="50736" y="4572"/>
                  </a:lnTo>
                  <a:lnTo>
                    <a:pt x="50673" y="5842"/>
                  </a:lnTo>
                  <a:lnTo>
                    <a:pt x="50076" y="8128"/>
                  </a:lnTo>
                  <a:lnTo>
                    <a:pt x="49784" y="8509"/>
                  </a:lnTo>
                  <a:lnTo>
                    <a:pt x="49657" y="7493"/>
                  </a:lnTo>
                  <a:lnTo>
                    <a:pt x="48463" y="11557"/>
                  </a:lnTo>
                  <a:lnTo>
                    <a:pt x="48501" y="11303"/>
                  </a:lnTo>
                  <a:lnTo>
                    <a:pt x="48602" y="10795"/>
                  </a:lnTo>
                  <a:lnTo>
                    <a:pt x="48768" y="9906"/>
                  </a:lnTo>
                  <a:lnTo>
                    <a:pt x="48831" y="9525"/>
                  </a:lnTo>
                  <a:lnTo>
                    <a:pt x="49237" y="7366"/>
                  </a:lnTo>
                  <a:lnTo>
                    <a:pt x="49326" y="7493"/>
                  </a:lnTo>
                  <a:lnTo>
                    <a:pt x="49339" y="7366"/>
                  </a:lnTo>
                  <a:lnTo>
                    <a:pt x="49720" y="4318"/>
                  </a:lnTo>
                  <a:lnTo>
                    <a:pt x="49847" y="3302"/>
                  </a:lnTo>
                  <a:lnTo>
                    <a:pt x="49072" y="4318"/>
                  </a:lnTo>
                  <a:lnTo>
                    <a:pt x="48653" y="4191"/>
                  </a:lnTo>
                  <a:lnTo>
                    <a:pt x="47612" y="9525"/>
                  </a:lnTo>
                  <a:lnTo>
                    <a:pt x="47307" y="7366"/>
                  </a:lnTo>
                  <a:lnTo>
                    <a:pt x="47155" y="6350"/>
                  </a:lnTo>
                  <a:lnTo>
                    <a:pt x="45986" y="6858"/>
                  </a:lnTo>
                  <a:lnTo>
                    <a:pt x="44881" y="7366"/>
                  </a:lnTo>
                  <a:lnTo>
                    <a:pt x="44869" y="7239"/>
                  </a:lnTo>
                  <a:lnTo>
                    <a:pt x="44767" y="6096"/>
                  </a:lnTo>
                  <a:lnTo>
                    <a:pt x="44640" y="4699"/>
                  </a:lnTo>
                  <a:lnTo>
                    <a:pt x="44119" y="6096"/>
                  </a:lnTo>
                  <a:lnTo>
                    <a:pt x="43776" y="5969"/>
                  </a:lnTo>
                  <a:lnTo>
                    <a:pt x="43268" y="7239"/>
                  </a:lnTo>
                  <a:lnTo>
                    <a:pt x="43726" y="4699"/>
                  </a:lnTo>
                  <a:lnTo>
                    <a:pt x="43688" y="4318"/>
                  </a:lnTo>
                  <a:lnTo>
                    <a:pt x="43154" y="3556"/>
                  </a:lnTo>
                  <a:lnTo>
                    <a:pt x="42799" y="3048"/>
                  </a:lnTo>
                  <a:lnTo>
                    <a:pt x="41706" y="3556"/>
                  </a:lnTo>
                  <a:lnTo>
                    <a:pt x="42252" y="1524"/>
                  </a:lnTo>
                  <a:lnTo>
                    <a:pt x="41732" y="1270"/>
                  </a:lnTo>
                  <a:lnTo>
                    <a:pt x="40157" y="9906"/>
                  </a:lnTo>
                  <a:lnTo>
                    <a:pt x="39636" y="9906"/>
                  </a:lnTo>
                  <a:lnTo>
                    <a:pt x="39649" y="9779"/>
                  </a:lnTo>
                  <a:lnTo>
                    <a:pt x="39992" y="7112"/>
                  </a:lnTo>
                  <a:lnTo>
                    <a:pt x="40144" y="5969"/>
                  </a:lnTo>
                  <a:lnTo>
                    <a:pt x="40195" y="5588"/>
                  </a:lnTo>
                  <a:lnTo>
                    <a:pt x="39243" y="5461"/>
                  </a:lnTo>
                  <a:lnTo>
                    <a:pt x="39217" y="5207"/>
                  </a:lnTo>
                  <a:lnTo>
                    <a:pt x="38900" y="1524"/>
                  </a:lnTo>
                  <a:lnTo>
                    <a:pt x="37312" y="5207"/>
                  </a:lnTo>
                  <a:lnTo>
                    <a:pt x="37668" y="3302"/>
                  </a:lnTo>
                  <a:lnTo>
                    <a:pt x="37846" y="3175"/>
                  </a:lnTo>
                  <a:lnTo>
                    <a:pt x="37414" y="3048"/>
                  </a:lnTo>
                  <a:lnTo>
                    <a:pt x="37134" y="2032"/>
                  </a:lnTo>
                  <a:lnTo>
                    <a:pt x="36576" y="0"/>
                  </a:lnTo>
                  <a:lnTo>
                    <a:pt x="36271" y="2311"/>
                  </a:lnTo>
                  <a:lnTo>
                    <a:pt x="34086" y="7112"/>
                  </a:lnTo>
                  <a:lnTo>
                    <a:pt x="34620" y="4191"/>
                  </a:lnTo>
                  <a:lnTo>
                    <a:pt x="33591" y="8001"/>
                  </a:lnTo>
                  <a:lnTo>
                    <a:pt x="33464" y="8636"/>
                  </a:lnTo>
                  <a:lnTo>
                    <a:pt x="33350" y="8890"/>
                  </a:lnTo>
                  <a:lnTo>
                    <a:pt x="32677" y="9779"/>
                  </a:lnTo>
                  <a:lnTo>
                    <a:pt x="32804" y="8128"/>
                  </a:lnTo>
                  <a:lnTo>
                    <a:pt x="32753" y="6604"/>
                  </a:lnTo>
                  <a:lnTo>
                    <a:pt x="32194" y="10795"/>
                  </a:lnTo>
                  <a:lnTo>
                    <a:pt x="31889" y="9271"/>
                  </a:lnTo>
                  <a:lnTo>
                    <a:pt x="32004" y="8636"/>
                  </a:lnTo>
                  <a:lnTo>
                    <a:pt x="32359" y="7366"/>
                  </a:lnTo>
                  <a:lnTo>
                    <a:pt x="31902" y="7112"/>
                  </a:lnTo>
                  <a:lnTo>
                    <a:pt x="31813" y="7874"/>
                  </a:lnTo>
                  <a:lnTo>
                    <a:pt x="31711" y="8382"/>
                  </a:lnTo>
                  <a:lnTo>
                    <a:pt x="31229" y="10033"/>
                  </a:lnTo>
                  <a:lnTo>
                    <a:pt x="30708" y="11303"/>
                  </a:lnTo>
                  <a:lnTo>
                    <a:pt x="30632" y="10795"/>
                  </a:lnTo>
                  <a:lnTo>
                    <a:pt x="30543" y="10287"/>
                  </a:lnTo>
                  <a:lnTo>
                    <a:pt x="30429" y="9525"/>
                  </a:lnTo>
                  <a:lnTo>
                    <a:pt x="30543" y="8001"/>
                  </a:lnTo>
                  <a:lnTo>
                    <a:pt x="30695" y="6731"/>
                  </a:lnTo>
                  <a:lnTo>
                    <a:pt x="30365" y="8382"/>
                  </a:lnTo>
                  <a:lnTo>
                    <a:pt x="29794" y="10287"/>
                  </a:lnTo>
                  <a:lnTo>
                    <a:pt x="29692" y="9779"/>
                  </a:lnTo>
                  <a:lnTo>
                    <a:pt x="29794" y="8382"/>
                  </a:lnTo>
                  <a:lnTo>
                    <a:pt x="29908" y="8001"/>
                  </a:lnTo>
                  <a:lnTo>
                    <a:pt x="29806" y="6731"/>
                  </a:lnTo>
                  <a:lnTo>
                    <a:pt x="29552" y="5727"/>
                  </a:lnTo>
                  <a:lnTo>
                    <a:pt x="29400" y="6731"/>
                  </a:lnTo>
                  <a:lnTo>
                    <a:pt x="29311" y="6515"/>
                  </a:lnTo>
                  <a:lnTo>
                    <a:pt x="28321" y="10795"/>
                  </a:lnTo>
                  <a:lnTo>
                    <a:pt x="28219" y="8636"/>
                  </a:lnTo>
                  <a:lnTo>
                    <a:pt x="28333" y="6578"/>
                  </a:lnTo>
                  <a:lnTo>
                    <a:pt x="28117" y="5715"/>
                  </a:lnTo>
                  <a:lnTo>
                    <a:pt x="27914" y="4953"/>
                  </a:lnTo>
                  <a:lnTo>
                    <a:pt x="27901" y="4572"/>
                  </a:lnTo>
                  <a:lnTo>
                    <a:pt x="27952" y="3937"/>
                  </a:lnTo>
                  <a:lnTo>
                    <a:pt x="27978" y="3302"/>
                  </a:lnTo>
                  <a:lnTo>
                    <a:pt x="27660" y="3937"/>
                  </a:lnTo>
                  <a:lnTo>
                    <a:pt x="27609" y="3683"/>
                  </a:lnTo>
                  <a:lnTo>
                    <a:pt x="27508" y="3175"/>
                  </a:lnTo>
                  <a:lnTo>
                    <a:pt x="27355" y="3048"/>
                  </a:lnTo>
                  <a:lnTo>
                    <a:pt x="27482" y="1905"/>
                  </a:lnTo>
                  <a:lnTo>
                    <a:pt x="27508" y="1778"/>
                  </a:lnTo>
                  <a:lnTo>
                    <a:pt x="27609" y="889"/>
                  </a:lnTo>
                  <a:lnTo>
                    <a:pt x="27355" y="1219"/>
                  </a:lnTo>
                  <a:lnTo>
                    <a:pt x="27355" y="1905"/>
                  </a:lnTo>
                  <a:lnTo>
                    <a:pt x="27279" y="3048"/>
                  </a:lnTo>
                  <a:lnTo>
                    <a:pt x="27076" y="3175"/>
                  </a:lnTo>
                  <a:lnTo>
                    <a:pt x="26924" y="3429"/>
                  </a:lnTo>
                  <a:lnTo>
                    <a:pt x="26847" y="3683"/>
                  </a:lnTo>
                  <a:lnTo>
                    <a:pt x="27127" y="2286"/>
                  </a:lnTo>
                  <a:lnTo>
                    <a:pt x="27355" y="1905"/>
                  </a:lnTo>
                  <a:lnTo>
                    <a:pt x="27355" y="1219"/>
                  </a:lnTo>
                  <a:lnTo>
                    <a:pt x="26924" y="1778"/>
                  </a:lnTo>
                  <a:lnTo>
                    <a:pt x="26682" y="1651"/>
                  </a:lnTo>
                  <a:lnTo>
                    <a:pt x="26276" y="4572"/>
                  </a:lnTo>
                  <a:lnTo>
                    <a:pt x="25996" y="4064"/>
                  </a:lnTo>
                  <a:lnTo>
                    <a:pt x="25971" y="6210"/>
                  </a:lnTo>
                  <a:lnTo>
                    <a:pt x="26250" y="6096"/>
                  </a:lnTo>
                  <a:lnTo>
                    <a:pt x="26162" y="6858"/>
                  </a:lnTo>
                  <a:lnTo>
                    <a:pt x="26352" y="5981"/>
                  </a:lnTo>
                  <a:lnTo>
                    <a:pt x="27051" y="5969"/>
                  </a:lnTo>
                  <a:lnTo>
                    <a:pt x="26466" y="7861"/>
                  </a:lnTo>
                  <a:lnTo>
                    <a:pt x="26466" y="22860"/>
                  </a:lnTo>
                  <a:lnTo>
                    <a:pt x="26352" y="22733"/>
                  </a:lnTo>
                  <a:lnTo>
                    <a:pt x="26200" y="22733"/>
                  </a:lnTo>
                  <a:lnTo>
                    <a:pt x="26022" y="22606"/>
                  </a:lnTo>
                  <a:lnTo>
                    <a:pt x="26238" y="21082"/>
                  </a:lnTo>
                  <a:lnTo>
                    <a:pt x="26327" y="20574"/>
                  </a:lnTo>
                  <a:lnTo>
                    <a:pt x="26352" y="21666"/>
                  </a:lnTo>
                  <a:lnTo>
                    <a:pt x="26466" y="22860"/>
                  </a:lnTo>
                  <a:lnTo>
                    <a:pt x="26466" y="7861"/>
                  </a:lnTo>
                  <a:lnTo>
                    <a:pt x="26225" y="8636"/>
                  </a:lnTo>
                  <a:lnTo>
                    <a:pt x="26162" y="6858"/>
                  </a:lnTo>
                  <a:lnTo>
                    <a:pt x="25133" y="11557"/>
                  </a:lnTo>
                  <a:lnTo>
                    <a:pt x="25171" y="10795"/>
                  </a:lnTo>
                  <a:lnTo>
                    <a:pt x="25184" y="10541"/>
                  </a:lnTo>
                  <a:lnTo>
                    <a:pt x="25247" y="9525"/>
                  </a:lnTo>
                  <a:lnTo>
                    <a:pt x="25133" y="5969"/>
                  </a:lnTo>
                  <a:lnTo>
                    <a:pt x="25006" y="5207"/>
                  </a:lnTo>
                  <a:lnTo>
                    <a:pt x="25082" y="4191"/>
                  </a:lnTo>
                  <a:lnTo>
                    <a:pt x="25247" y="2667"/>
                  </a:lnTo>
                  <a:lnTo>
                    <a:pt x="24218" y="4191"/>
                  </a:lnTo>
                  <a:lnTo>
                    <a:pt x="23228" y="3429"/>
                  </a:lnTo>
                  <a:lnTo>
                    <a:pt x="21996" y="8509"/>
                  </a:lnTo>
                  <a:lnTo>
                    <a:pt x="21882" y="8890"/>
                  </a:lnTo>
                  <a:lnTo>
                    <a:pt x="21615" y="9525"/>
                  </a:lnTo>
                  <a:lnTo>
                    <a:pt x="21640" y="9271"/>
                  </a:lnTo>
                  <a:lnTo>
                    <a:pt x="21869" y="7493"/>
                  </a:lnTo>
                  <a:lnTo>
                    <a:pt x="21818" y="6477"/>
                  </a:lnTo>
                  <a:lnTo>
                    <a:pt x="21348" y="5842"/>
                  </a:lnTo>
                  <a:lnTo>
                    <a:pt x="21056" y="5461"/>
                  </a:lnTo>
                  <a:lnTo>
                    <a:pt x="20967" y="6007"/>
                  </a:lnTo>
                  <a:lnTo>
                    <a:pt x="20916" y="6311"/>
                  </a:lnTo>
                  <a:lnTo>
                    <a:pt x="20408" y="9271"/>
                  </a:lnTo>
                  <a:lnTo>
                    <a:pt x="20320" y="8763"/>
                  </a:lnTo>
                  <a:lnTo>
                    <a:pt x="20193" y="8128"/>
                  </a:lnTo>
                  <a:lnTo>
                    <a:pt x="20256" y="7239"/>
                  </a:lnTo>
                  <a:lnTo>
                    <a:pt x="20878" y="6350"/>
                  </a:lnTo>
                  <a:lnTo>
                    <a:pt x="20967" y="6007"/>
                  </a:lnTo>
                  <a:lnTo>
                    <a:pt x="20370" y="6350"/>
                  </a:lnTo>
                  <a:lnTo>
                    <a:pt x="20599" y="5334"/>
                  </a:lnTo>
                  <a:lnTo>
                    <a:pt x="20548" y="5080"/>
                  </a:lnTo>
                  <a:lnTo>
                    <a:pt x="19735" y="3810"/>
                  </a:lnTo>
                  <a:lnTo>
                    <a:pt x="17005" y="8763"/>
                  </a:lnTo>
                  <a:lnTo>
                    <a:pt x="16675" y="7874"/>
                  </a:lnTo>
                  <a:lnTo>
                    <a:pt x="16154" y="6477"/>
                  </a:lnTo>
                  <a:lnTo>
                    <a:pt x="16167" y="7874"/>
                  </a:lnTo>
                  <a:lnTo>
                    <a:pt x="14706" y="4191"/>
                  </a:lnTo>
                  <a:lnTo>
                    <a:pt x="11696" y="10541"/>
                  </a:lnTo>
                  <a:lnTo>
                    <a:pt x="11163" y="7874"/>
                  </a:lnTo>
                  <a:lnTo>
                    <a:pt x="10566" y="4826"/>
                  </a:lnTo>
                  <a:lnTo>
                    <a:pt x="10172" y="3556"/>
                  </a:lnTo>
                  <a:lnTo>
                    <a:pt x="9766" y="5969"/>
                  </a:lnTo>
                  <a:lnTo>
                    <a:pt x="9169" y="7874"/>
                  </a:lnTo>
                  <a:lnTo>
                    <a:pt x="9499" y="4699"/>
                  </a:lnTo>
                  <a:lnTo>
                    <a:pt x="8445" y="8128"/>
                  </a:lnTo>
                  <a:lnTo>
                    <a:pt x="7226" y="10795"/>
                  </a:lnTo>
                  <a:lnTo>
                    <a:pt x="7429" y="8382"/>
                  </a:lnTo>
                  <a:lnTo>
                    <a:pt x="7518" y="7366"/>
                  </a:lnTo>
                  <a:lnTo>
                    <a:pt x="8128" y="381"/>
                  </a:lnTo>
                  <a:lnTo>
                    <a:pt x="6426" y="5080"/>
                  </a:lnTo>
                  <a:lnTo>
                    <a:pt x="6324" y="5842"/>
                  </a:lnTo>
                  <a:lnTo>
                    <a:pt x="6210" y="7366"/>
                  </a:lnTo>
                  <a:lnTo>
                    <a:pt x="5892" y="6858"/>
                  </a:lnTo>
                  <a:lnTo>
                    <a:pt x="4864" y="8382"/>
                  </a:lnTo>
                  <a:lnTo>
                    <a:pt x="4914" y="8128"/>
                  </a:lnTo>
                  <a:lnTo>
                    <a:pt x="5283" y="5969"/>
                  </a:lnTo>
                  <a:lnTo>
                    <a:pt x="4851" y="8128"/>
                  </a:lnTo>
                  <a:lnTo>
                    <a:pt x="4978" y="6223"/>
                  </a:lnTo>
                  <a:lnTo>
                    <a:pt x="5092" y="5461"/>
                  </a:lnTo>
                  <a:lnTo>
                    <a:pt x="3784" y="8128"/>
                  </a:lnTo>
                  <a:lnTo>
                    <a:pt x="3352" y="7112"/>
                  </a:lnTo>
                  <a:lnTo>
                    <a:pt x="3479" y="6096"/>
                  </a:lnTo>
                  <a:lnTo>
                    <a:pt x="4826" y="1651"/>
                  </a:lnTo>
                  <a:lnTo>
                    <a:pt x="3848" y="1143"/>
                  </a:lnTo>
                  <a:lnTo>
                    <a:pt x="3365" y="1651"/>
                  </a:lnTo>
                  <a:lnTo>
                    <a:pt x="2159" y="5461"/>
                  </a:lnTo>
                  <a:lnTo>
                    <a:pt x="2057" y="6858"/>
                  </a:lnTo>
                  <a:lnTo>
                    <a:pt x="2209" y="6985"/>
                  </a:lnTo>
                  <a:lnTo>
                    <a:pt x="2209" y="8636"/>
                  </a:lnTo>
                  <a:lnTo>
                    <a:pt x="2082" y="9525"/>
                  </a:lnTo>
                  <a:lnTo>
                    <a:pt x="1612" y="10414"/>
                  </a:lnTo>
                  <a:lnTo>
                    <a:pt x="863" y="15240"/>
                  </a:lnTo>
                  <a:lnTo>
                    <a:pt x="114" y="18923"/>
                  </a:lnTo>
                  <a:lnTo>
                    <a:pt x="0" y="21209"/>
                  </a:lnTo>
                  <a:lnTo>
                    <a:pt x="254" y="23622"/>
                  </a:lnTo>
                  <a:lnTo>
                    <a:pt x="1270" y="20701"/>
                  </a:lnTo>
                  <a:lnTo>
                    <a:pt x="1130" y="23114"/>
                  </a:lnTo>
                  <a:lnTo>
                    <a:pt x="609" y="23114"/>
                  </a:lnTo>
                  <a:lnTo>
                    <a:pt x="571" y="25400"/>
                  </a:lnTo>
                  <a:lnTo>
                    <a:pt x="1041" y="23469"/>
                  </a:lnTo>
                  <a:lnTo>
                    <a:pt x="1143" y="23114"/>
                  </a:lnTo>
                  <a:lnTo>
                    <a:pt x="1422" y="22225"/>
                  </a:lnTo>
                  <a:lnTo>
                    <a:pt x="1295" y="24765"/>
                  </a:lnTo>
                  <a:lnTo>
                    <a:pt x="2006" y="22225"/>
                  </a:lnTo>
                  <a:lnTo>
                    <a:pt x="2336" y="21082"/>
                  </a:lnTo>
                  <a:lnTo>
                    <a:pt x="2387" y="20701"/>
                  </a:lnTo>
                  <a:lnTo>
                    <a:pt x="2540" y="20383"/>
                  </a:lnTo>
                  <a:lnTo>
                    <a:pt x="2984" y="19431"/>
                  </a:lnTo>
                  <a:lnTo>
                    <a:pt x="2857" y="22225"/>
                  </a:lnTo>
                  <a:lnTo>
                    <a:pt x="2616" y="23495"/>
                  </a:lnTo>
                  <a:lnTo>
                    <a:pt x="3213" y="21717"/>
                  </a:lnTo>
                  <a:lnTo>
                    <a:pt x="3060" y="22961"/>
                  </a:lnTo>
                  <a:lnTo>
                    <a:pt x="2819" y="23876"/>
                  </a:lnTo>
                  <a:lnTo>
                    <a:pt x="3200" y="22733"/>
                  </a:lnTo>
                  <a:lnTo>
                    <a:pt x="3568" y="23622"/>
                  </a:lnTo>
                  <a:lnTo>
                    <a:pt x="3759" y="22733"/>
                  </a:lnTo>
                  <a:lnTo>
                    <a:pt x="3975" y="21717"/>
                  </a:lnTo>
                  <a:lnTo>
                    <a:pt x="4089" y="21209"/>
                  </a:lnTo>
                  <a:lnTo>
                    <a:pt x="4000" y="23876"/>
                  </a:lnTo>
                  <a:lnTo>
                    <a:pt x="4953" y="21209"/>
                  </a:lnTo>
                  <a:lnTo>
                    <a:pt x="5181" y="20574"/>
                  </a:lnTo>
                  <a:lnTo>
                    <a:pt x="4508" y="25146"/>
                  </a:lnTo>
                  <a:lnTo>
                    <a:pt x="4826" y="23876"/>
                  </a:lnTo>
                  <a:lnTo>
                    <a:pt x="5537" y="21590"/>
                  </a:lnTo>
                  <a:lnTo>
                    <a:pt x="5842" y="21463"/>
                  </a:lnTo>
                  <a:lnTo>
                    <a:pt x="4559" y="26924"/>
                  </a:lnTo>
                  <a:lnTo>
                    <a:pt x="6819" y="21971"/>
                  </a:lnTo>
                  <a:lnTo>
                    <a:pt x="5829" y="27813"/>
                  </a:lnTo>
                  <a:lnTo>
                    <a:pt x="6908" y="22987"/>
                  </a:lnTo>
                  <a:lnTo>
                    <a:pt x="7480" y="25781"/>
                  </a:lnTo>
                  <a:lnTo>
                    <a:pt x="8521" y="23114"/>
                  </a:lnTo>
                  <a:lnTo>
                    <a:pt x="8445" y="23469"/>
                  </a:lnTo>
                  <a:lnTo>
                    <a:pt x="8318" y="24257"/>
                  </a:lnTo>
                  <a:lnTo>
                    <a:pt x="8432" y="24384"/>
                  </a:lnTo>
                  <a:lnTo>
                    <a:pt x="8534" y="27051"/>
                  </a:lnTo>
                  <a:lnTo>
                    <a:pt x="9144" y="23114"/>
                  </a:lnTo>
                  <a:lnTo>
                    <a:pt x="9156" y="22987"/>
                  </a:lnTo>
                  <a:lnTo>
                    <a:pt x="9867" y="22085"/>
                  </a:lnTo>
                  <a:lnTo>
                    <a:pt x="10045" y="21463"/>
                  </a:lnTo>
                  <a:lnTo>
                    <a:pt x="10287" y="20574"/>
                  </a:lnTo>
                  <a:lnTo>
                    <a:pt x="10528" y="19685"/>
                  </a:lnTo>
                  <a:lnTo>
                    <a:pt x="10414" y="23622"/>
                  </a:lnTo>
                  <a:lnTo>
                    <a:pt x="9575" y="24384"/>
                  </a:lnTo>
                  <a:lnTo>
                    <a:pt x="9169" y="28194"/>
                  </a:lnTo>
                  <a:lnTo>
                    <a:pt x="9626" y="24892"/>
                  </a:lnTo>
                  <a:lnTo>
                    <a:pt x="10426" y="25019"/>
                  </a:lnTo>
                  <a:lnTo>
                    <a:pt x="10439" y="24892"/>
                  </a:lnTo>
                  <a:lnTo>
                    <a:pt x="10668" y="22225"/>
                  </a:lnTo>
                  <a:lnTo>
                    <a:pt x="10655" y="24638"/>
                  </a:lnTo>
                  <a:lnTo>
                    <a:pt x="10795" y="23495"/>
                  </a:lnTo>
                  <a:lnTo>
                    <a:pt x="10490" y="26797"/>
                  </a:lnTo>
                  <a:lnTo>
                    <a:pt x="10998" y="23495"/>
                  </a:lnTo>
                  <a:lnTo>
                    <a:pt x="11201" y="22225"/>
                  </a:lnTo>
                  <a:lnTo>
                    <a:pt x="11277" y="21717"/>
                  </a:lnTo>
                  <a:lnTo>
                    <a:pt x="10934" y="26035"/>
                  </a:lnTo>
                  <a:lnTo>
                    <a:pt x="11658" y="22987"/>
                  </a:lnTo>
                  <a:lnTo>
                    <a:pt x="11722" y="25781"/>
                  </a:lnTo>
                  <a:lnTo>
                    <a:pt x="11112" y="27686"/>
                  </a:lnTo>
                  <a:lnTo>
                    <a:pt x="11874" y="26289"/>
                  </a:lnTo>
                  <a:lnTo>
                    <a:pt x="11899" y="27038"/>
                  </a:lnTo>
                  <a:lnTo>
                    <a:pt x="11938" y="26289"/>
                  </a:lnTo>
                  <a:lnTo>
                    <a:pt x="12065" y="25400"/>
                  </a:lnTo>
                  <a:lnTo>
                    <a:pt x="12395" y="23622"/>
                  </a:lnTo>
                  <a:lnTo>
                    <a:pt x="12992" y="22987"/>
                  </a:lnTo>
                  <a:lnTo>
                    <a:pt x="13220" y="22733"/>
                  </a:lnTo>
                  <a:lnTo>
                    <a:pt x="12369" y="26289"/>
                  </a:lnTo>
                  <a:lnTo>
                    <a:pt x="12255" y="28575"/>
                  </a:lnTo>
                  <a:lnTo>
                    <a:pt x="12738" y="27686"/>
                  </a:lnTo>
                  <a:lnTo>
                    <a:pt x="12839" y="27432"/>
                  </a:lnTo>
                  <a:lnTo>
                    <a:pt x="13627" y="24130"/>
                  </a:lnTo>
                  <a:lnTo>
                    <a:pt x="13792" y="24206"/>
                  </a:lnTo>
                  <a:lnTo>
                    <a:pt x="13817" y="25400"/>
                  </a:lnTo>
                  <a:lnTo>
                    <a:pt x="13690" y="25908"/>
                  </a:lnTo>
                  <a:lnTo>
                    <a:pt x="14236" y="24130"/>
                  </a:lnTo>
                  <a:lnTo>
                    <a:pt x="14579" y="22987"/>
                  </a:lnTo>
                  <a:lnTo>
                    <a:pt x="15011" y="26035"/>
                  </a:lnTo>
                  <a:lnTo>
                    <a:pt x="15875" y="22987"/>
                  </a:lnTo>
                  <a:lnTo>
                    <a:pt x="15938" y="22733"/>
                  </a:lnTo>
                  <a:lnTo>
                    <a:pt x="16065" y="22313"/>
                  </a:lnTo>
                  <a:lnTo>
                    <a:pt x="16014" y="23177"/>
                  </a:lnTo>
                  <a:lnTo>
                    <a:pt x="16141" y="22225"/>
                  </a:lnTo>
                  <a:lnTo>
                    <a:pt x="16205" y="21717"/>
                  </a:lnTo>
                  <a:lnTo>
                    <a:pt x="16459" y="19685"/>
                  </a:lnTo>
                  <a:lnTo>
                    <a:pt x="16484" y="19431"/>
                  </a:lnTo>
                  <a:lnTo>
                    <a:pt x="16675" y="17907"/>
                  </a:lnTo>
                  <a:lnTo>
                    <a:pt x="16941" y="17907"/>
                  </a:lnTo>
                  <a:lnTo>
                    <a:pt x="17500" y="15621"/>
                  </a:lnTo>
                  <a:lnTo>
                    <a:pt x="17233" y="18161"/>
                  </a:lnTo>
                  <a:lnTo>
                    <a:pt x="17094" y="18034"/>
                  </a:lnTo>
                  <a:lnTo>
                    <a:pt x="16865" y="19304"/>
                  </a:lnTo>
                  <a:lnTo>
                    <a:pt x="16738" y="19812"/>
                  </a:lnTo>
                  <a:lnTo>
                    <a:pt x="17157" y="18796"/>
                  </a:lnTo>
                  <a:lnTo>
                    <a:pt x="16954" y="21361"/>
                  </a:lnTo>
                  <a:lnTo>
                    <a:pt x="17132" y="20866"/>
                  </a:lnTo>
                  <a:lnTo>
                    <a:pt x="17183" y="20701"/>
                  </a:lnTo>
                  <a:lnTo>
                    <a:pt x="17856" y="18796"/>
                  </a:lnTo>
                  <a:lnTo>
                    <a:pt x="17945" y="18542"/>
                  </a:lnTo>
                  <a:lnTo>
                    <a:pt x="17995" y="18796"/>
                  </a:lnTo>
                  <a:lnTo>
                    <a:pt x="18122" y="20193"/>
                  </a:lnTo>
                  <a:lnTo>
                    <a:pt x="17754" y="23241"/>
                  </a:lnTo>
                  <a:lnTo>
                    <a:pt x="17132" y="20866"/>
                  </a:lnTo>
                  <a:lnTo>
                    <a:pt x="17170" y="23876"/>
                  </a:lnTo>
                  <a:lnTo>
                    <a:pt x="16764" y="22479"/>
                  </a:lnTo>
                  <a:lnTo>
                    <a:pt x="16433" y="28067"/>
                  </a:lnTo>
                  <a:lnTo>
                    <a:pt x="16446" y="22263"/>
                  </a:lnTo>
                  <a:lnTo>
                    <a:pt x="16217" y="25311"/>
                  </a:lnTo>
                  <a:lnTo>
                    <a:pt x="16090" y="28194"/>
                  </a:lnTo>
                  <a:lnTo>
                    <a:pt x="16675" y="29210"/>
                  </a:lnTo>
                  <a:lnTo>
                    <a:pt x="16878" y="28067"/>
                  </a:lnTo>
                  <a:lnTo>
                    <a:pt x="17170" y="26416"/>
                  </a:lnTo>
                  <a:lnTo>
                    <a:pt x="17818" y="27559"/>
                  </a:lnTo>
                  <a:lnTo>
                    <a:pt x="18097" y="26416"/>
                  </a:lnTo>
                  <a:lnTo>
                    <a:pt x="18224" y="25908"/>
                  </a:lnTo>
                  <a:lnTo>
                    <a:pt x="18326" y="24003"/>
                  </a:lnTo>
                  <a:lnTo>
                    <a:pt x="18364" y="23876"/>
                  </a:lnTo>
                  <a:lnTo>
                    <a:pt x="18516" y="23241"/>
                  </a:lnTo>
                  <a:lnTo>
                    <a:pt x="18643" y="22733"/>
                  </a:lnTo>
                  <a:lnTo>
                    <a:pt x="20269" y="19304"/>
                  </a:lnTo>
                  <a:lnTo>
                    <a:pt x="18249" y="31623"/>
                  </a:lnTo>
                  <a:lnTo>
                    <a:pt x="19748" y="27051"/>
                  </a:lnTo>
                  <a:lnTo>
                    <a:pt x="20243" y="25019"/>
                  </a:lnTo>
                  <a:lnTo>
                    <a:pt x="21031" y="20320"/>
                  </a:lnTo>
                  <a:lnTo>
                    <a:pt x="21120" y="21209"/>
                  </a:lnTo>
                  <a:lnTo>
                    <a:pt x="21234" y="22961"/>
                  </a:lnTo>
                  <a:lnTo>
                    <a:pt x="20510" y="26797"/>
                  </a:lnTo>
                  <a:lnTo>
                    <a:pt x="21221" y="27305"/>
                  </a:lnTo>
                  <a:lnTo>
                    <a:pt x="21767" y="21082"/>
                  </a:lnTo>
                  <a:lnTo>
                    <a:pt x="22123" y="23469"/>
                  </a:lnTo>
                  <a:lnTo>
                    <a:pt x="22428" y="23469"/>
                  </a:lnTo>
                  <a:lnTo>
                    <a:pt x="22453" y="24206"/>
                  </a:lnTo>
                  <a:lnTo>
                    <a:pt x="22110" y="26924"/>
                  </a:lnTo>
                  <a:lnTo>
                    <a:pt x="22999" y="26543"/>
                  </a:lnTo>
                  <a:lnTo>
                    <a:pt x="24244" y="24130"/>
                  </a:lnTo>
                  <a:lnTo>
                    <a:pt x="25247" y="23622"/>
                  </a:lnTo>
                  <a:lnTo>
                    <a:pt x="24993" y="24892"/>
                  </a:lnTo>
                  <a:lnTo>
                    <a:pt x="24892" y="25260"/>
                  </a:lnTo>
                  <a:lnTo>
                    <a:pt x="24777" y="26924"/>
                  </a:lnTo>
                  <a:lnTo>
                    <a:pt x="26162" y="25400"/>
                  </a:lnTo>
                  <a:lnTo>
                    <a:pt x="27863" y="29972"/>
                  </a:lnTo>
                  <a:lnTo>
                    <a:pt x="28740" y="27051"/>
                  </a:lnTo>
                  <a:lnTo>
                    <a:pt x="29210" y="25908"/>
                  </a:lnTo>
                  <a:lnTo>
                    <a:pt x="29489" y="25781"/>
                  </a:lnTo>
                  <a:lnTo>
                    <a:pt x="29311" y="27432"/>
                  </a:lnTo>
                  <a:lnTo>
                    <a:pt x="29184" y="28028"/>
                  </a:lnTo>
                  <a:lnTo>
                    <a:pt x="28968" y="28575"/>
                  </a:lnTo>
                  <a:lnTo>
                    <a:pt x="30099" y="26162"/>
                  </a:lnTo>
                  <a:lnTo>
                    <a:pt x="30365" y="25781"/>
                  </a:lnTo>
                  <a:lnTo>
                    <a:pt x="30632" y="25400"/>
                  </a:lnTo>
                  <a:lnTo>
                    <a:pt x="31864" y="23622"/>
                  </a:lnTo>
                  <a:lnTo>
                    <a:pt x="31953" y="23495"/>
                  </a:lnTo>
                  <a:lnTo>
                    <a:pt x="32029" y="24384"/>
                  </a:lnTo>
                  <a:lnTo>
                    <a:pt x="32156" y="27038"/>
                  </a:lnTo>
                  <a:lnTo>
                    <a:pt x="32054" y="28067"/>
                  </a:lnTo>
                  <a:lnTo>
                    <a:pt x="32359" y="29083"/>
                  </a:lnTo>
                  <a:lnTo>
                    <a:pt x="33286" y="23495"/>
                  </a:lnTo>
                  <a:lnTo>
                    <a:pt x="33312" y="23368"/>
                  </a:lnTo>
                  <a:lnTo>
                    <a:pt x="33401" y="22860"/>
                  </a:lnTo>
                  <a:lnTo>
                    <a:pt x="33616" y="21590"/>
                  </a:lnTo>
                  <a:lnTo>
                    <a:pt x="33629" y="25146"/>
                  </a:lnTo>
                  <a:lnTo>
                    <a:pt x="34645" y="26670"/>
                  </a:lnTo>
                  <a:lnTo>
                    <a:pt x="36576" y="24130"/>
                  </a:lnTo>
                  <a:lnTo>
                    <a:pt x="36842" y="28829"/>
                  </a:lnTo>
                  <a:lnTo>
                    <a:pt x="37757" y="24511"/>
                  </a:lnTo>
                  <a:lnTo>
                    <a:pt x="37820" y="30988"/>
                  </a:lnTo>
                  <a:lnTo>
                    <a:pt x="38925" y="24892"/>
                  </a:lnTo>
                  <a:lnTo>
                    <a:pt x="39001" y="25908"/>
                  </a:lnTo>
                  <a:lnTo>
                    <a:pt x="39116" y="28194"/>
                  </a:lnTo>
                  <a:lnTo>
                    <a:pt x="39014" y="28473"/>
                  </a:lnTo>
                  <a:lnTo>
                    <a:pt x="38900" y="29464"/>
                  </a:lnTo>
                  <a:lnTo>
                    <a:pt x="39497" y="31369"/>
                  </a:lnTo>
                  <a:lnTo>
                    <a:pt x="39738" y="31623"/>
                  </a:lnTo>
                  <a:lnTo>
                    <a:pt x="40563" y="27559"/>
                  </a:lnTo>
                  <a:lnTo>
                    <a:pt x="41021" y="27051"/>
                  </a:lnTo>
                  <a:lnTo>
                    <a:pt x="40487" y="30162"/>
                  </a:lnTo>
                  <a:lnTo>
                    <a:pt x="41503" y="27051"/>
                  </a:lnTo>
                  <a:lnTo>
                    <a:pt x="41541" y="26924"/>
                  </a:lnTo>
                  <a:lnTo>
                    <a:pt x="41135" y="30861"/>
                  </a:lnTo>
                  <a:lnTo>
                    <a:pt x="41529" y="30226"/>
                  </a:lnTo>
                  <a:lnTo>
                    <a:pt x="41656" y="28194"/>
                  </a:lnTo>
                  <a:lnTo>
                    <a:pt x="41757" y="27686"/>
                  </a:lnTo>
                  <a:lnTo>
                    <a:pt x="42176" y="26924"/>
                  </a:lnTo>
                  <a:lnTo>
                    <a:pt x="42519" y="26289"/>
                  </a:lnTo>
                  <a:lnTo>
                    <a:pt x="42608" y="30226"/>
                  </a:lnTo>
                  <a:lnTo>
                    <a:pt x="42367" y="31750"/>
                  </a:lnTo>
                  <a:lnTo>
                    <a:pt x="44056" y="29210"/>
                  </a:lnTo>
                  <a:lnTo>
                    <a:pt x="43903" y="29946"/>
                  </a:lnTo>
                  <a:lnTo>
                    <a:pt x="44183" y="29210"/>
                  </a:lnTo>
                  <a:lnTo>
                    <a:pt x="44424" y="28575"/>
                  </a:lnTo>
                  <a:lnTo>
                    <a:pt x="42748" y="35052"/>
                  </a:lnTo>
                  <a:lnTo>
                    <a:pt x="43751" y="32512"/>
                  </a:lnTo>
                  <a:lnTo>
                    <a:pt x="43865" y="32004"/>
                  </a:lnTo>
                  <a:lnTo>
                    <a:pt x="43980" y="31242"/>
                  </a:lnTo>
                  <a:lnTo>
                    <a:pt x="44196" y="30480"/>
                  </a:lnTo>
                  <a:lnTo>
                    <a:pt x="44361" y="29718"/>
                  </a:lnTo>
                  <a:lnTo>
                    <a:pt x="44323" y="31623"/>
                  </a:lnTo>
                  <a:lnTo>
                    <a:pt x="44996" y="31750"/>
                  </a:lnTo>
                  <a:lnTo>
                    <a:pt x="45631" y="31115"/>
                  </a:lnTo>
                  <a:lnTo>
                    <a:pt x="45148" y="33274"/>
                  </a:lnTo>
                  <a:lnTo>
                    <a:pt x="45948" y="33909"/>
                  </a:lnTo>
                  <a:lnTo>
                    <a:pt x="47231" y="32512"/>
                  </a:lnTo>
                  <a:lnTo>
                    <a:pt x="48234" y="32766"/>
                  </a:lnTo>
                  <a:lnTo>
                    <a:pt x="48196" y="32512"/>
                  </a:lnTo>
                  <a:lnTo>
                    <a:pt x="48082" y="31750"/>
                  </a:lnTo>
                  <a:lnTo>
                    <a:pt x="48158" y="31115"/>
                  </a:lnTo>
                  <a:lnTo>
                    <a:pt x="48450" y="29718"/>
                  </a:lnTo>
                  <a:lnTo>
                    <a:pt x="48679" y="28575"/>
                  </a:lnTo>
                  <a:lnTo>
                    <a:pt x="48831" y="27813"/>
                  </a:lnTo>
                  <a:lnTo>
                    <a:pt x="49199" y="27559"/>
                  </a:lnTo>
                  <a:lnTo>
                    <a:pt x="49098" y="28308"/>
                  </a:lnTo>
                  <a:lnTo>
                    <a:pt x="49364" y="27559"/>
                  </a:lnTo>
                  <a:lnTo>
                    <a:pt x="49491" y="27178"/>
                  </a:lnTo>
                  <a:lnTo>
                    <a:pt x="49593" y="27305"/>
                  </a:lnTo>
                  <a:lnTo>
                    <a:pt x="49720" y="27940"/>
                  </a:lnTo>
                  <a:lnTo>
                    <a:pt x="49060" y="30937"/>
                  </a:lnTo>
                  <a:lnTo>
                    <a:pt x="48628" y="32004"/>
                  </a:lnTo>
                  <a:lnTo>
                    <a:pt x="49301" y="30988"/>
                  </a:lnTo>
                  <a:lnTo>
                    <a:pt x="49225" y="31496"/>
                  </a:lnTo>
                  <a:lnTo>
                    <a:pt x="49098" y="32131"/>
                  </a:lnTo>
                  <a:lnTo>
                    <a:pt x="48920" y="32639"/>
                  </a:lnTo>
                  <a:lnTo>
                    <a:pt x="48679" y="33782"/>
                  </a:lnTo>
                  <a:lnTo>
                    <a:pt x="49250" y="31750"/>
                  </a:lnTo>
                  <a:lnTo>
                    <a:pt x="48844" y="37211"/>
                  </a:lnTo>
                  <a:lnTo>
                    <a:pt x="49784" y="33655"/>
                  </a:lnTo>
                  <a:lnTo>
                    <a:pt x="49618" y="34671"/>
                  </a:lnTo>
                  <a:lnTo>
                    <a:pt x="50622" y="34925"/>
                  </a:lnTo>
                  <a:lnTo>
                    <a:pt x="51308" y="33782"/>
                  </a:lnTo>
                  <a:lnTo>
                    <a:pt x="52158" y="33782"/>
                  </a:lnTo>
                  <a:lnTo>
                    <a:pt x="52184" y="33655"/>
                  </a:lnTo>
                  <a:lnTo>
                    <a:pt x="52552" y="31750"/>
                  </a:lnTo>
                  <a:lnTo>
                    <a:pt x="52692" y="30988"/>
                  </a:lnTo>
                  <a:lnTo>
                    <a:pt x="52717" y="30861"/>
                  </a:lnTo>
                  <a:lnTo>
                    <a:pt x="52920" y="31623"/>
                  </a:lnTo>
                  <a:lnTo>
                    <a:pt x="53149" y="30861"/>
                  </a:lnTo>
                  <a:lnTo>
                    <a:pt x="53606" y="29337"/>
                  </a:lnTo>
                  <a:lnTo>
                    <a:pt x="54051" y="30353"/>
                  </a:lnTo>
                  <a:lnTo>
                    <a:pt x="54292" y="32639"/>
                  </a:lnTo>
                  <a:lnTo>
                    <a:pt x="55054" y="32639"/>
                  </a:lnTo>
                  <a:lnTo>
                    <a:pt x="55778" y="31369"/>
                  </a:lnTo>
                  <a:lnTo>
                    <a:pt x="55778" y="31115"/>
                  </a:lnTo>
                  <a:lnTo>
                    <a:pt x="55867" y="29591"/>
                  </a:lnTo>
                  <a:lnTo>
                    <a:pt x="55956" y="29337"/>
                  </a:lnTo>
                  <a:lnTo>
                    <a:pt x="56248" y="28448"/>
                  </a:lnTo>
                  <a:lnTo>
                    <a:pt x="55956" y="30099"/>
                  </a:lnTo>
                  <a:lnTo>
                    <a:pt x="55829" y="31115"/>
                  </a:lnTo>
                  <a:lnTo>
                    <a:pt x="56565" y="30988"/>
                  </a:lnTo>
                  <a:lnTo>
                    <a:pt x="55803" y="32766"/>
                  </a:lnTo>
                  <a:lnTo>
                    <a:pt x="56769" y="32512"/>
                  </a:lnTo>
                  <a:lnTo>
                    <a:pt x="57035" y="32512"/>
                  </a:lnTo>
                  <a:lnTo>
                    <a:pt x="58254" y="30988"/>
                  </a:lnTo>
                  <a:lnTo>
                    <a:pt x="58458" y="30734"/>
                  </a:lnTo>
                  <a:lnTo>
                    <a:pt x="58585" y="30353"/>
                  </a:lnTo>
                  <a:lnTo>
                    <a:pt x="58648" y="28829"/>
                  </a:lnTo>
                  <a:lnTo>
                    <a:pt x="58762" y="28448"/>
                  </a:lnTo>
                  <a:lnTo>
                    <a:pt x="58864" y="28067"/>
                  </a:lnTo>
                  <a:lnTo>
                    <a:pt x="59143" y="27686"/>
                  </a:lnTo>
                  <a:lnTo>
                    <a:pt x="59055" y="29464"/>
                  </a:lnTo>
                  <a:lnTo>
                    <a:pt x="58826" y="30480"/>
                  </a:lnTo>
                  <a:lnTo>
                    <a:pt x="58724" y="30734"/>
                  </a:lnTo>
                  <a:lnTo>
                    <a:pt x="60413" y="27686"/>
                  </a:lnTo>
                  <a:lnTo>
                    <a:pt x="60693" y="27178"/>
                  </a:lnTo>
                  <a:lnTo>
                    <a:pt x="60756" y="27051"/>
                  </a:lnTo>
                  <a:lnTo>
                    <a:pt x="60058" y="38989"/>
                  </a:lnTo>
                  <a:lnTo>
                    <a:pt x="62014" y="34023"/>
                  </a:lnTo>
                  <a:lnTo>
                    <a:pt x="62153" y="33655"/>
                  </a:lnTo>
                  <a:lnTo>
                    <a:pt x="62090" y="33845"/>
                  </a:lnTo>
                  <a:lnTo>
                    <a:pt x="62191" y="33655"/>
                  </a:lnTo>
                  <a:lnTo>
                    <a:pt x="63652" y="31242"/>
                  </a:lnTo>
                  <a:lnTo>
                    <a:pt x="64046" y="31750"/>
                  </a:lnTo>
                  <a:lnTo>
                    <a:pt x="63055" y="33020"/>
                  </a:lnTo>
                  <a:lnTo>
                    <a:pt x="62979" y="34798"/>
                  </a:lnTo>
                  <a:lnTo>
                    <a:pt x="64693" y="31242"/>
                  </a:lnTo>
                  <a:lnTo>
                    <a:pt x="64998" y="30607"/>
                  </a:lnTo>
                  <a:lnTo>
                    <a:pt x="64604" y="35687"/>
                  </a:lnTo>
                  <a:lnTo>
                    <a:pt x="66128" y="33020"/>
                  </a:lnTo>
                  <a:lnTo>
                    <a:pt x="65201" y="40894"/>
                  </a:lnTo>
                  <a:lnTo>
                    <a:pt x="68694" y="33020"/>
                  </a:lnTo>
                  <a:lnTo>
                    <a:pt x="68757" y="32893"/>
                  </a:lnTo>
                  <a:lnTo>
                    <a:pt x="68643" y="37973"/>
                  </a:lnTo>
                  <a:lnTo>
                    <a:pt x="68986" y="36195"/>
                  </a:lnTo>
                  <a:lnTo>
                    <a:pt x="69621" y="34417"/>
                  </a:lnTo>
                  <a:lnTo>
                    <a:pt x="69392" y="35572"/>
                  </a:lnTo>
                  <a:lnTo>
                    <a:pt x="69596" y="35052"/>
                  </a:lnTo>
                  <a:lnTo>
                    <a:pt x="70459" y="34417"/>
                  </a:lnTo>
                  <a:lnTo>
                    <a:pt x="72174" y="33147"/>
                  </a:lnTo>
                  <a:lnTo>
                    <a:pt x="73342" y="38481"/>
                  </a:lnTo>
                  <a:lnTo>
                    <a:pt x="75082" y="40386"/>
                  </a:lnTo>
                  <a:lnTo>
                    <a:pt x="75742" y="41021"/>
                  </a:lnTo>
                  <a:lnTo>
                    <a:pt x="77279" y="33147"/>
                  </a:lnTo>
                  <a:lnTo>
                    <a:pt x="77330" y="32893"/>
                  </a:lnTo>
                  <a:lnTo>
                    <a:pt x="77673" y="31115"/>
                  </a:lnTo>
                  <a:lnTo>
                    <a:pt x="77660" y="33845"/>
                  </a:lnTo>
                  <a:lnTo>
                    <a:pt x="77533" y="36055"/>
                  </a:lnTo>
                  <a:lnTo>
                    <a:pt x="76606" y="38989"/>
                  </a:lnTo>
                  <a:lnTo>
                    <a:pt x="79070" y="35306"/>
                  </a:lnTo>
                  <a:lnTo>
                    <a:pt x="79679" y="39751"/>
                  </a:lnTo>
                  <a:lnTo>
                    <a:pt x="81991" y="36703"/>
                  </a:lnTo>
                  <a:lnTo>
                    <a:pt x="81711" y="37465"/>
                  </a:lnTo>
                  <a:lnTo>
                    <a:pt x="81470" y="38481"/>
                  </a:lnTo>
                  <a:lnTo>
                    <a:pt x="81330" y="38481"/>
                  </a:lnTo>
                  <a:lnTo>
                    <a:pt x="81051" y="41021"/>
                  </a:lnTo>
                  <a:lnTo>
                    <a:pt x="82384" y="38989"/>
                  </a:lnTo>
                  <a:lnTo>
                    <a:pt x="82499" y="38735"/>
                  </a:lnTo>
                  <a:lnTo>
                    <a:pt x="82956" y="36830"/>
                  </a:lnTo>
                  <a:lnTo>
                    <a:pt x="83045" y="37465"/>
                  </a:lnTo>
                  <a:lnTo>
                    <a:pt x="82664" y="38481"/>
                  </a:lnTo>
                  <a:lnTo>
                    <a:pt x="82550" y="38989"/>
                  </a:lnTo>
                  <a:lnTo>
                    <a:pt x="82423" y="41275"/>
                  </a:lnTo>
                  <a:lnTo>
                    <a:pt x="84023" y="36830"/>
                  </a:lnTo>
                  <a:lnTo>
                    <a:pt x="83591" y="39382"/>
                  </a:lnTo>
                  <a:lnTo>
                    <a:pt x="83705" y="39116"/>
                  </a:lnTo>
                  <a:lnTo>
                    <a:pt x="84086" y="40767"/>
                  </a:lnTo>
                  <a:lnTo>
                    <a:pt x="84366" y="39116"/>
                  </a:lnTo>
                  <a:lnTo>
                    <a:pt x="84594" y="37846"/>
                  </a:lnTo>
                  <a:lnTo>
                    <a:pt x="84810" y="39370"/>
                  </a:lnTo>
                  <a:lnTo>
                    <a:pt x="85559" y="37846"/>
                  </a:lnTo>
                  <a:lnTo>
                    <a:pt x="85991" y="36957"/>
                  </a:lnTo>
                  <a:lnTo>
                    <a:pt x="85991" y="38696"/>
                  </a:lnTo>
                  <a:lnTo>
                    <a:pt x="85928" y="38874"/>
                  </a:lnTo>
                  <a:lnTo>
                    <a:pt x="85763" y="39370"/>
                  </a:lnTo>
                  <a:lnTo>
                    <a:pt x="85813" y="40703"/>
                  </a:lnTo>
                  <a:lnTo>
                    <a:pt x="85966" y="39674"/>
                  </a:lnTo>
                  <a:lnTo>
                    <a:pt x="86029" y="39065"/>
                  </a:lnTo>
                  <a:lnTo>
                    <a:pt x="86017" y="38696"/>
                  </a:lnTo>
                  <a:lnTo>
                    <a:pt x="86652" y="36957"/>
                  </a:lnTo>
                  <a:lnTo>
                    <a:pt x="86702" y="36830"/>
                  </a:lnTo>
                  <a:lnTo>
                    <a:pt x="86753" y="36703"/>
                  </a:lnTo>
                  <a:lnTo>
                    <a:pt x="87122" y="35687"/>
                  </a:lnTo>
                  <a:lnTo>
                    <a:pt x="86575" y="40513"/>
                  </a:lnTo>
                  <a:lnTo>
                    <a:pt x="87820" y="36068"/>
                  </a:lnTo>
                  <a:lnTo>
                    <a:pt x="86588" y="40640"/>
                  </a:lnTo>
                  <a:lnTo>
                    <a:pt x="87833" y="40005"/>
                  </a:lnTo>
                  <a:lnTo>
                    <a:pt x="88760" y="37973"/>
                  </a:lnTo>
                  <a:lnTo>
                    <a:pt x="88455" y="38785"/>
                  </a:lnTo>
                  <a:lnTo>
                    <a:pt x="88341" y="39293"/>
                  </a:lnTo>
                  <a:lnTo>
                    <a:pt x="88480" y="39370"/>
                  </a:lnTo>
                  <a:lnTo>
                    <a:pt x="88607" y="39751"/>
                  </a:lnTo>
                  <a:lnTo>
                    <a:pt x="88036" y="41402"/>
                  </a:lnTo>
                  <a:lnTo>
                    <a:pt x="88455" y="41402"/>
                  </a:lnTo>
                  <a:lnTo>
                    <a:pt x="88963" y="40754"/>
                  </a:lnTo>
                  <a:lnTo>
                    <a:pt x="89077" y="40513"/>
                  </a:lnTo>
                  <a:lnTo>
                    <a:pt x="89611" y="38227"/>
                  </a:lnTo>
                  <a:lnTo>
                    <a:pt x="88874" y="43942"/>
                  </a:lnTo>
                  <a:lnTo>
                    <a:pt x="90906" y="38227"/>
                  </a:lnTo>
                  <a:lnTo>
                    <a:pt x="90995" y="37973"/>
                  </a:lnTo>
                  <a:lnTo>
                    <a:pt x="91681" y="36068"/>
                  </a:lnTo>
                  <a:lnTo>
                    <a:pt x="91808" y="35687"/>
                  </a:lnTo>
                  <a:lnTo>
                    <a:pt x="91948" y="35306"/>
                  </a:lnTo>
                  <a:lnTo>
                    <a:pt x="92316" y="34290"/>
                  </a:lnTo>
                  <a:lnTo>
                    <a:pt x="90817" y="41402"/>
                  </a:lnTo>
                  <a:lnTo>
                    <a:pt x="92671" y="39243"/>
                  </a:lnTo>
                  <a:lnTo>
                    <a:pt x="94107" y="38100"/>
                  </a:lnTo>
                  <a:lnTo>
                    <a:pt x="94322" y="37338"/>
                  </a:lnTo>
                  <a:lnTo>
                    <a:pt x="94322" y="37947"/>
                  </a:lnTo>
                  <a:lnTo>
                    <a:pt x="95415" y="37338"/>
                  </a:lnTo>
                  <a:lnTo>
                    <a:pt x="95643" y="37211"/>
                  </a:lnTo>
                  <a:lnTo>
                    <a:pt x="94856" y="39878"/>
                  </a:lnTo>
                  <a:lnTo>
                    <a:pt x="96050" y="37211"/>
                  </a:lnTo>
                  <a:lnTo>
                    <a:pt x="96278" y="36703"/>
                  </a:lnTo>
                  <a:lnTo>
                    <a:pt x="96850" y="37846"/>
                  </a:lnTo>
                  <a:lnTo>
                    <a:pt x="96977" y="38989"/>
                  </a:lnTo>
                  <a:lnTo>
                    <a:pt x="96253" y="40005"/>
                  </a:lnTo>
                  <a:lnTo>
                    <a:pt x="95948" y="40767"/>
                  </a:lnTo>
                  <a:lnTo>
                    <a:pt x="97510" y="39243"/>
                  </a:lnTo>
                  <a:lnTo>
                    <a:pt x="97790" y="41783"/>
                  </a:lnTo>
                  <a:lnTo>
                    <a:pt x="99339" y="39751"/>
                  </a:lnTo>
                  <a:lnTo>
                    <a:pt x="99441" y="39497"/>
                  </a:lnTo>
                  <a:lnTo>
                    <a:pt x="99491" y="39243"/>
                  </a:lnTo>
                  <a:lnTo>
                    <a:pt x="99949" y="36957"/>
                  </a:lnTo>
                  <a:lnTo>
                    <a:pt x="100114" y="36703"/>
                  </a:lnTo>
                  <a:lnTo>
                    <a:pt x="101676" y="34290"/>
                  </a:lnTo>
                  <a:lnTo>
                    <a:pt x="101854" y="34023"/>
                  </a:lnTo>
                  <a:lnTo>
                    <a:pt x="100355" y="38227"/>
                  </a:lnTo>
                  <a:lnTo>
                    <a:pt x="102895" y="34163"/>
                  </a:lnTo>
                  <a:lnTo>
                    <a:pt x="100152" y="41402"/>
                  </a:lnTo>
                  <a:lnTo>
                    <a:pt x="100393" y="41148"/>
                  </a:lnTo>
                  <a:lnTo>
                    <a:pt x="100838" y="40132"/>
                  </a:lnTo>
                  <a:lnTo>
                    <a:pt x="101219" y="38735"/>
                  </a:lnTo>
                  <a:lnTo>
                    <a:pt x="101180" y="39624"/>
                  </a:lnTo>
                  <a:lnTo>
                    <a:pt x="101092" y="40005"/>
                  </a:lnTo>
                  <a:lnTo>
                    <a:pt x="100431" y="41529"/>
                  </a:lnTo>
                  <a:lnTo>
                    <a:pt x="101409" y="40640"/>
                  </a:lnTo>
                  <a:lnTo>
                    <a:pt x="101790" y="38735"/>
                  </a:lnTo>
                  <a:lnTo>
                    <a:pt x="101866" y="38354"/>
                  </a:lnTo>
                  <a:lnTo>
                    <a:pt x="102425" y="38608"/>
                  </a:lnTo>
                  <a:lnTo>
                    <a:pt x="102095" y="39662"/>
                  </a:lnTo>
                  <a:lnTo>
                    <a:pt x="101866" y="40068"/>
                  </a:lnTo>
                  <a:lnTo>
                    <a:pt x="101460" y="41148"/>
                  </a:lnTo>
                  <a:lnTo>
                    <a:pt x="102819" y="38354"/>
                  </a:lnTo>
                  <a:lnTo>
                    <a:pt x="103238" y="37465"/>
                  </a:lnTo>
                  <a:lnTo>
                    <a:pt x="103301" y="37719"/>
                  </a:lnTo>
                  <a:lnTo>
                    <a:pt x="103428" y="38608"/>
                  </a:lnTo>
                  <a:lnTo>
                    <a:pt x="103314" y="38862"/>
                  </a:lnTo>
                  <a:lnTo>
                    <a:pt x="103200" y="39243"/>
                  </a:lnTo>
                  <a:lnTo>
                    <a:pt x="103073" y="39751"/>
                  </a:lnTo>
                  <a:lnTo>
                    <a:pt x="103873" y="39751"/>
                  </a:lnTo>
                  <a:lnTo>
                    <a:pt x="104902" y="37465"/>
                  </a:lnTo>
                  <a:lnTo>
                    <a:pt x="105981" y="35052"/>
                  </a:lnTo>
                  <a:lnTo>
                    <a:pt x="106172" y="36195"/>
                  </a:lnTo>
                  <a:lnTo>
                    <a:pt x="106286" y="37338"/>
                  </a:lnTo>
                  <a:lnTo>
                    <a:pt x="104698" y="41402"/>
                  </a:lnTo>
                  <a:lnTo>
                    <a:pt x="106210" y="38735"/>
                  </a:lnTo>
                  <a:lnTo>
                    <a:pt x="105067" y="42418"/>
                  </a:lnTo>
                  <a:lnTo>
                    <a:pt x="105918" y="41529"/>
                  </a:lnTo>
                  <a:lnTo>
                    <a:pt x="106286" y="39624"/>
                  </a:lnTo>
                  <a:lnTo>
                    <a:pt x="106705" y="39878"/>
                  </a:lnTo>
                  <a:lnTo>
                    <a:pt x="106832" y="39624"/>
                  </a:lnTo>
                  <a:lnTo>
                    <a:pt x="107251" y="38735"/>
                  </a:lnTo>
                  <a:lnTo>
                    <a:pt x="107962" y="37211"/>
                  </a:lnTo>
                  <a:lnTo>
                    <a:pt x="107848" y="38785"/>
                  </a:lnTo>
                  <a:lnTo>
                    <a:pt x="107124" y="40005"/>
                  </a:lnTo>
                  <a:lnTo>
                    <a:pt x="108089" y="39662"/>
                  </a:lnTo>
                  <a:lnTo>
                    <a:pt x="108191" y="37947"/>
                  </a:lnTo>
                  <a:lnTo>
                    <a:pt x="108623" y="37211"/>
                  </a:lnTo>
                  <a:lnTo>
                    <a:pt x="109156" y="36322"/>
                  </a:lnTo>
                  <a:lnTo>
                    <a:pt x="109270" y="35941"/>
                  </a:lnTo>
                  <a:lnTo>
                    <a:pt x="109397" y="35052"/>
                  </a:lnTo>
                  <a:lnTo>
                    <a:pt x="109512" y="34163"/>
                  </a:lnTo>
                  <a:lnTo>
                    <a:pt x="109639" y="33274"/>
                  </a:lnTo>
                  <a:lnTo>
                    <a:pt x="109689" y="33528"/>
                  </a:lnTo>
                  <a:lnTo>
                    <a:pt x="109816" y="34671"/>
                  </a:lnTo>
                  <a:lnTo>
                    <a:pt x="109651" y="34925"/>
                  </a:lnTo>
                  <a:lnTo>
                    <a:pt x="110324" y="34671"/>
                  </a:lnTo>
                  <a:lnTo>
                    <a:pt x="109829" y="36931"/>
                  </a:lnTo>
                  <a:lnTo>
                    <a:pt x="111074" y="34671"/>
                  </a:lnTo>
                  <a:lnTo>
                    <a:pt x="110972" y="36068"/>
                  </a:lnTo>
                  <a:lnTo>
                    <a:pt x="109461" y="40640"/>
                  </a:lnTo>
                  <a:lnTo>
                    <a:pt x="110693" y="37592"/>
                  </a:lnTo>
                  <a:lnTo>
                    <a:pt x="110756" y="40132"/>
                  </a:lnTo>
                  <a:lnTo>
                    <a:pt x="111531" y="38354"/>
                  </a:lnTo>
                  <a:lnTo>
                    <a:pt x="111785" y="37592"/>
                  </a:lnTo>
                  <a:lnTo>
                    <a:pt x="111582" y="38252"/>
                  </a:lnTo>
                  <a:lnTo>
                    <a:pt x="111137" y="39624"/>
                  </a:lnTo>
                  <a:lnTo>
                    <a:pt x="111036" y="40005"/>
                  </a:lnTo>
                  <a:lnTo>
                    <a:pt x="112052" y="37592"/>
                  </a:lnTo>
                  <a:lnTo>
                    <a:pt x="111963" y="38481"/>
                  </a:lnTo>
                  <a:lnTo>
                    <a:pt x="111836" y="38989"/>
                  </a:lnTo>
                  <a:lnTo>
                    <a:pt x="111531" y="39865"/>
                  </a:lnTo>
                  <a:lnTo>
                    <a:pt x="111429" y="40513"/>
                  </a:lnTo>
                  <a:lnTo>
                    <a:pt x="111772" y="41021"/>
                  </a:lnTo>
                  <a:lnTo>
                    <a:pt x="112369" y="37592"/>
                  </a:lnTo>
                  <a:lnTo>
                    <a:pt x="112483" y="36957"/>
                  </a:lnTo>
                  <a:lnTo>
                    <a:pt x="112725" y="35560"/>
                  </a:lnTo>
                  <a:lnTo>
                    <a:pt x="112636" y="38100"/>
                  </a:lnTo>
                  <a:lnTo>
                    <a:pt x="112534" y="38481"/>
                  </a:lnTo>
                  <a:lnTo>
                    <a:pt x="112407" y="38608"/>
                  </a:lnTo>
                  <a:lnTo>
                    <a:pt x="112331" y="38862"/>
                  </a:lnTo>
                  <a:lnTo>
                    <a:pt x="112649" y="40005"/>
                  </a:lnTo>
                  <a:lnTo>
                    <a:pt x="114236" y="37592"/>
                  </a:lnTo>
                  <a:lnTo>
                    <a:pt x="114287" y="37947"/>
                  </a:lnTo>
                  <a:lnTo>
                    <a:pt x="114414" y="39344"/>
                  </a:lnTo>
                  <a:lnTo>
                    <a:pt x="113411" y="42837"/>
                  </a:lnTo>
                  <a:lnTo>
                    <a:pt x="113906" y="42672"/>
                  </a:lnTo>
                  <a:lnTo>
                    <a:pt x="116243" y="39243"/>
                  </a:lnTo>
                  <a:lnTo>
                    <a:pt x="116865" y="40513"/>
                  </a:lnTo>
                  <a:lnTo>
                    <a:pt x="116992" y="39624"/>
                  </a:lnTo>
                  <a:lnTo>
                    <a:pt x="117132" y="39243"/>
                  </a:lnTo>
                  <a:lnTo>
                    <a:pt x="117754" y="37592"/>
                  </a:lnTo>
                  <a:lnTo>
                    <a:pt x="118529" y="35560"/>
                  </a:lnTo>
                  <a:lnTo>
                    <a:pt x="118808" y="34798"/>
                  </a:lnTo>
                  <a:lnTo>
                    <a:pt x="116611" y="42799"/>
                  </a:lnTo>
                  <a:lnTo>
                    <a:pt x="117576" y="41148"/>
                  </a:lnTo>
                  <a:lnTo>
                    <a:pt x="117703" y="40894"/>
                  </a:lnTo>
                  <a:lnTo>
                    <a:pt x="117652" y="41021"/>
                  </a:lnTo>
                  <a:lnTo>
                    <a:pt x="117195" y="42291"/>
                  </a:lnTo>
                  <a:lnTo>
                    <a:pt x="117094" y="43053"/>
                  </a:lnTo>
                  <a:lnTo>
                    <a:pt x="117335" y="43815"/>
                  </a:lnTo>
                  <a:lnTo>
                    <a:pt x="118745" y="42037"/>
                  </a:lnTo>
                  <a:lnTo>
                    <a:pt x="120307" y="40640"/>
                  </a:lnTo>
                  <a:lnTo>
                    <a:pt x="119761" y="41910"/>
                  </a:lnTo>
                  <a:lnTo>
                    <a:pt x="119634" y="43307"/>
                  </a:lnTo>
                  <a:lnTo>
                    <a:pt x="120434" y="43053"/>
                  </a:lnTo>
                  <a:lnTo>
                    <a:pt x="120599" y="43815"/>
                  </a:lnTo>
                  <a:lnTo>
                    <a:pt x="120980" y="43053"/>
                  </a:lnTo>
                  <a:lnTo>
                    <a:pt x="121221" y="42545"/>
                  </a:lnTo>
                  <a:lnTo>
                    <a:pt x="121373" y="42799"/>
                  </a:lnTo>
                  <a:lnTo>
                    <a:pt x="121437" y="42545"/>
                  </a:lnTo>
                  <a:lnTo>
                    <a:pt x="121945" y="40767"/>
                  </a:lnTo>
                  <a:lnTo>
                    <a:pt x="121856" y="43815"/>
                  </a:lnTo>
                  <a:lnTo>
                    <a:pt x="123126" y="43053"/>
                  </a:lnTo>
                  <a:lnTo>
                    <a:pt x="124460" y="42037"/>
                  </a:lnTo>
                  <a:lnTo>
                    <a:pt x="124548" y="44323"/>
                  </a:lnTo>
                  <a:lnTo>
                    <a:pt x="124409" y="44323"/>
                  </a:lnTo>
                  <a:lnTo>
                    <a:pt x="123990" y="45034"/>
                  </a:lnTo>
                  <a:lnTo>
                    <a:pt x="123901" y="45466"/>
                  </a:lnTo>
                  <a:lnTo>
                    <a:pt x="125298" y="44577"/>
                  </a:lnTo>
                  <a:lnTo>
                    <a:pt x="125691" y="43434"/>
                  </a:lnTo>
                  <a:lnTo>
                    <a:pt x="125704" y="43180"/>
                  </a:lnTo>
                  <a:lnTo>
                    <a:pt x="125984" y="42037"/>
                  </a:lnTo>
                  <a:lnTo>
                    <a:pt x="126111" y="41529"/>
                  </a:lnTo>
                  <a:lnTo>
                    <a:pt x="126238" y="41148"/>
                  </a:lnTo>
                  <a:lnTo>
                    <a:pt x="126428" y="40767"/>
                  </a:lnTo>
                  <a:lnTo>
                    <a:pt x="126492" y="40640"/>
                  </a:lnTo>
                  <a:lnTo>
                    <a:pt x="126555" y="40513"/>
                  </a:lnTo>
                  <a:lnTo>
                    <a:pt x="126746" y="40132"/>
                  </a:lnTo>
                  <a:lnTo>
                    <a:pt x="126809" y="40005"/>
                  </a:lnTo>
                  <a:lnTo>
                    <a:pt x="127469" y="39116"/>
                  </a:lnTo>
                  <a:lnTo>
                    <a:pt x="127698" y="39116"/>
                  </a:lnTo>
                  <a:lnTo>
                    <a:pt x="126707" y="40513"/>
                  </a:lnTo>
                  <a:lnTo>
                    <a:pt x="126339" y="42672"/>
                  </a:lnTo>
                  <a:lnTo>
                    <a:pt x="126009" y="44196"/>
                  </a:lnTo>
                  <a:lnTo>
                    <a:pt x="126860" y="42037"/>
                  </a:lnTo>
                  <a:lnTo>
                    <a:pt x="125780" y="46228"/>
                  </a:lnTo>
                  <a:lnTo>
                    <a:pt x="127177" y="42037"/>
                  </a:lnTo>
                  <a:lnTo>
                    <a:pt x="128143" y="39116"/>
                  </a:lnTo>
                  <a:lnTo>
                    <a:pt x="128701" y="37465"/>
                  </a:lnTo>
                  <a:lnTo>
                    <a:pt x="128333" y="40259"/>
                  </a:lnTo>
                  <a:lnTo>
                    <a:pt x="128219" y="40640"/>
                  </a:lnTo>
                  <a:lnTo>
                    <a:pt x="127812" y="41656"/>
                  </a:lnTo>
                  <a:lnTo>
                    <a:pt x="128308" y="41148"/>
                  </a:lnTo>
                  <a:lnTo>
                    <a:pt x="129146" y="39624"/>
                  </a:lnTo>
                  <a:lnTo>
                    <a:pt x="129260" y="40068"/>
                  </a:lnTo>
                  <a:lnTo>
                    <a:pt x="128384" y="42621"/>
                  </a:lnTo>
                  <a:lnTo>
                    <a:pt x="128549" y="41148"/>
                  </a:lnTo>
                  <a:lnTo>
                    <a:pt x="127698" y="43307"/>
                  </a:lnTo>
                  <a:lnTo>
                    <a:pt x="128117" y="43307"/>
                  </a:lnTo>
                  <a:lnTo>
                    <a:pt x="128371" y="42799"/>
                  </a:lnTo>
                  <a:lnTo>
                    <a:pt x="128384" y="42672"/>
                  </a:lnTo>
                  <a:lnTo>
                    <a:pt x="129933" y="39624"/>
                  </a:lnTo>
                  <a:lnTo>
                    <a:pt x="130378" y="38735"/>
                  </a:lnTo>
                  <a:lnTo>
                    <a:pt x="129730" y="41275"/>
                  </a:lnTo>
                  <a:lnTo>
                    <a:pt x="129603" y="41529"/>
                  </a:lnTo>
                  <a:lnTo>
                    <a:pt x="129247" y="42037"/>
                  </a:lnTo>
                  <a:lnTo>
                    <a:pt x="129006" y="42037"/>
                  </a:lnTo>
                  <a:lnTo>
                    <a:pt x="128574" y="42672"/>
                  </a:lnTo>
                  <a:lnTo>
                    <a:pt x="127749" y="45847"/>
                  </a:lnTo>
                  <a:lnTo>
                    <a:pt x="128092" y="45085"/>
                  </a:lnTo>
                  <a:lnTo>
                    <a:pt x="128155" y="45707"/>
                  </a:lnTo>
                  <a:lnTo>
                    <a:pt x="128130" y="46736"/>
                  </a:lnTo>
                  <a:lnTo>
                    <a:pt x="128181" y="46139"/>
                  </a:lnTo>
                  <a:lnTo>
                    <a:pt x="128257" y="47244"/>
                  </a:lnTo>
                  <a:lnTo>
                    <a:pt x="128371" y="46609"/>
                  </a:lnTo>
                  <a:lnTo>
                    <a:pt x="128485" y="46228"/>
                  </a:lnTo>
                  <a:lnTo>
                    <a:pt x="128790" y="45593"/>
                  </a:lnTo>
                  <a:lnTo>
                    <a:pt x="129032" y="45085"/>
                  </a:lnTo>
                  <a:lnTo>
                    <a:pt x="131584" y="39751"/>
                  </a:lnTo>
                  <a:lnTo>
                    <a:pt x="129946" y="45212"/>
                  </a:lnTo>
                  <a:lnTo>
                    <a:pt x="129870" y="45466"/>
                  </a:lnTo>
                  <a:lnTo>
                    <a:pt x="130022" y="45212"/>
                  </a:lnTo>
                  <a:lnTo>
                    <a:pt x="130124" y="45034"/>
                  </a:lnTo>
                  <a:lnTo>
                    <a:pt x="131203" y="43688"/>
                  </a:lnTo>
                  <a:lnTo>
                    <a:pt x="129971" y="46609"/>
                  </a:lnTo>
                  <a:lnTo>
                    <a:pt x="129641" y="48590"/>
                  </a:lnTo>
                  <a:lnTo>
                    <a:pt x="129286" y="49276"/>
                  </a:lnTo>
                  <a:lnTo>
                    <a:pt x="130530" y="47117"/>
                  </a:lnTo>
                  <a:lnTo>
                    <a:pt x="129006" y="51308"/>
                  </a:lnTo>
                  <a:lnTo>
                    <a:pt x="130835" y="48133"/>
                  </a:lnTo>
                  <a:lnTo>
                    <a:pt x="130479" y="49022"/>
                  </a:lnTo>
                  <a:lnTo>
                    <a:pt x="130797" y="48641"/>
                  </a:lnTo>
                  <a:lnTo>
                    <a:pt x="130873" y="48514"/>
                  </a:lnTo>
                  <a:lnTo>
                    <a:pt x="131025" y="48133"/>
                  </a:lnTo>
                  <a:lnTo>
                    <a:pt x="131178" y="47752"/>
                  </a:lnTo>
                  <a:lnTo>
                    <a:pt x="131597" y="47117"/>
                  </a:lnTo>
                  <a:lnTo>
                    <a:pt x="133096" y="44831"/>
                  </a:lnTo>
                  <a:lnTo>
                    <a:pt x="130962" y="52197"/>
                  </a:lnTo>
                  <a:lnTo>
                    <a:pt x="133629" y="48260"/>
                  </a:lnTo>
                  <a:lnTo>
                    <a:pt x="135115" y="46736"/>
                  </a:lnTo>
                  <a:lnTo>
                    <a:pt x="135991" y="44831"/>
                  </a:lnTo>
                  <a:lnTo>
                    <a:pt x="136283" y="44196"/>
                  </a:lnTo>
                  <a:lnTo>
                    <a:pt x="136588" y="43561"/>
                  </a:lnTo>
                  <a:lnTo>
                    <a:pt x="137947" y="42291"/>
                  </a:lnTo>
                  <a:lnTo>
                    <a:pt x="137541" y="43942"/>
                  </a:lnTo>
                  <a:lnTo>
                    <a:pt x="136309" y="45593"/>
                  </a:lnTo>
                  <a:lnTo>
                    <a:pt x="136105" y="47117"/>
                  </a:lnTo>
                  <a:lnTo>
                    <a:pt x="136486" y="46990"/>
                  </a:lnTo>
                  <a:lnTo>
                    <a:pt x="137299" y="46101"/>
                  </a:lnTo>
                  <a:lnTo>
                    <a:pt x="136944" y="46736"/>
                  </a:lnTo>
                  <a:lnTo>
                    <a:pt x="136842" y="46990"/>
                  </a:lnTo>
                  <a:lnTo>
                    <a:pt x="136321" y="48768"/>
                  </a:lnTo>
                  <a:lnTo>
                    <a:pt x="136702" y="48641"/>
                  </a:lnTo>
                  <a:lnTo>
                    <a:pt x="137426" y="46736"/>
                  </a:lnTo>
                  <a:lnTo>
                    <a:pt x="137515" y="46101"/>
                  </a:lnTo>
                  <a:lnTo>
                    <a:pt x="137756" y="45593"/>
                  </a:lnTo>
                  <a:lnTo>
                    <a:pt x="139293" y="42418"/>
                  </a:lnTo>
                  <a:lnTo>
                    <a:pt x="137363" y="45593"/>
                  </a:lnTo>
                  <a:lnTo>
                    <a:pt x="137718" y="44450"/>
                  </a:lnTo>
                  <a:lnTo>
                    <a:pt x="138201" y="43180"/>
                  </a:lnTo>
                  <a:lnTo>
                    <a:pt x="138163" y="43053"/>
                  </a:lnTo>
                  <a:lnTo>
                    <a:pt x="138366" y="42291"/>
                  </a:lnTo>
                  <a:lnTo>
                    <a:pt x="138595" y="41402"/>
                  </a:lnTo>
                  <a:lnTo>
                    <a:pt x="138684" y="41021"/>
                  </a:lnTo>
                  <a:lnTo>
                    <a:pt x="138887" y="40259"/>
                  </a:lnTo>
                  <a:lnTo>
                    <a:pt x="139090" y="40005"/>
                  </a:lnTo>
                  <a:lnTo>
                    <a:pt x="138226" y="41021"/>
                  </a:lnTo>
                  <a:lnTo>
                    <a:pt x="138582" y="40386"/>
                  </a:lnTo>
                  <a:lnTo>
                    <a:pt x="138696" y="40132"/>
                  </a:lnTo>
                  <a:lnTo>
                    <a:pt x="139369" y="38227"/>
                  </a:lnTo>
                  <a:lnTo>
                    <a:pt x="139331" y="38862"/>
                  </a:lnTo>
                  <a:lnTo>
                    <a:pt x="139420" y="38227"/>
                  </a:lnTo>
                  <a:lnTo>
                    <a:pt x="139674" y="36195"/>
                  </a:lnTo>
                  <a:close/>
                </a:path>
                <a:path w="403859" h="93979">
                  <a:moveTo>
                    <a:pt x="139687" y="46228"/>
                  </a:moveTo>
                  <a:lnTo>
                    <a:pt x="139496" y="46355"/>
                  </a:lnTo>
                  <a:lnTo>
                    <a:pt x="139433" y="46786"/>
                  </a:lnTo>
                  <a:lnTo>
                    <a:pt x="139687" y="46228"/>
                  </a:lnTo>
                  <a:close/>
                </a:path>
                <a:path w="403859" h="93979">
                  <a:moveTo>
                    <a:pt x="141211" y="40894"/>
                  </a:moveTo>
                  <a:lnTo>
                    <a:pt x="137782" y="46786"/>
                  </a:lnTo>
                  <a:lnTo>
                    <a:pt x="135864" y="50546"/>
                  </a:lnTo>
                  <a:lnTo>
                    <a:pt x="136550" y="49784"/>
                  </a:lnTo>
                  <a:lnTo>
                    <a:pt x="137629" y="48260"/>
                  </a:lnTo>
                  <a:lnTo>
                    <a:pt x="138328" y="47498"/>
                  </a:lnTo>
                  <a:lnTo>
                    <a:pt x="137718" y="49149"/>
                  </a:lnTo>
                  <a:lnTo>
                    <a:pt x="137058" y="49911"/>
                  </a:lnTo>
                  <a:lnTo>
                    <a:pt x="136486" y="50927"/>
                  </a:lnTo>
                  <a:lnTo>
                    <a:pt x="137172" y="50419"/>
                  </a:lnTo>
                  <a:lnTo>
                    <a:pt x="137312" y="50342"/>
                  </a:lnTo>
                  <a:lnTo>
                    <a:pt x="138264" y="47752"/>
                  </a:lnTo>
                  <a:lnTo>
                    <a:pt x="138379" y="47498"/>
                  </a:lnTo>
                  <a:lnTo>
                    <a:pt x="138607" y="46990"/>
                  </a:lnTo>
                  <a:lnTo>
                    <a:pt x="139103" y="46482"/>
                  </a:lnTo>
                  <a:lnTo>
                    <a:pt x="141211" y="40894"/>
                  </a:lnTo>
                  <a:close/>
                </a:path>
                <a:path w="403859" h="93979">
                  <a:moveTo>
                    <a:pt x="232130" y="52819"/>
                  </a:moveTo>
                  <a:lnTo>
                    <a:pt x="231698" y="54584"/>
                  </a:lnTo>
                  <a:lnTo>
                    <a:pt x="231813" y="54432"/>
                  </a:lnTo>
                  <a:lnTo>
                    <a:pt x="232130" y="52819"/>
                  </a:lnTo>
                  <a:close/>
                </a:path>
                <a:path w="403859" h="93979">
                  <a:moveTo>
                    <a:pt x="232651" y="67246"/>
                  </a:moveTo>
                  <a:lnTo>
                    <a:pt x="232562" y="65671"/>
                  </a:lnTo>
                  <a:lnTo>
                    <a:pt x="232486" y="66205"/>
                  </a:lnTo>
                  <a:lnTo>
                    <a:pt x="232359" y="66586"/>
                  </a:lnTo>
                  <a:lnTo>
                    <a:pt x="231825" y="67856"/>
                  </a:lnTo>
                  <a:lnTo>
                    <a:pt x="231749" y="68237"/>
                  </a:lnTo>
                  <a:lnTo>
                    <a:pt x="231990" y="69253"/>
                  </a:lnTo>
                  <a:lnTo>
                    <a:pt x="232651" y="67246"/>
                  </a:lnTo>
                  <a:close/>
                </a:path>
                <a:path w="403859" h="93979">
                  <a:moveTo>
                    <a:pt x="232714" y="64566"/>
                  </a:moveTo>
                  <a:lnTo>
                    <a:pt x="232562" y="65671"/>
                  </a:lnTo>
                  <a:lnTo>
                    <a:pt x="232714" y="64566"/>
                  </a:lnTo>
                  <a:close/>
                </a:path>
                <a:path w="403859" h="93979">
                  <a:moveTo>
                    <a:pt x="233159" y="67665"/>
                  </a:moveTo>
                  <a:lnTo>
                    <a:pt x="232841" y="68364"/>
                  </a:lnTo>
                  <a:lnTo>
                    <a:pt x="233045" y="67983"/>
                  </a:lnTo>
                  <a:lnTo>
                    <a:pt x="233159" y="67665"/>
                  </a:lnTo>
                  <a:close/>
                </a:path>
                <a:path w="403859" h="93979">
                  <a:moveTo>
                    <a:pt x="236258" y="50330"/>
                  </a:moveTo>
                  <a:lnTo>
                    <a:pt x="235699" y="52489"/>
                  </a:lnTo>
                  <a:lnTo>
                    <a:pt x="236258" y="50330"/>
                  </a:lnTo>
                  <a:close/>
                </a:path>
                <a:path w="403859" h="93979">
                  <a:moveTo>
                    <a:pt x="243763" y="72732"/>
                  </a:moveTo>
                  <a:lnTo>
                    <a:pt x="242951" y="74206"/>
                  </a:lnTo>
                  <a:lnTo>
                    <a:pt x="243598" y="74460"/>
                  </a:lnTo>
                  <a:lnTo>
                    <a:pt x="243763" y="72732"/>
                  </a:lnTo>
                  <a:close/>
                </a:path>
                <a:path w="403859" h="93979">
                  <a:moveTo>
                    <a:pt x="248843" y="68059"/>
                  </a:moveTo>
                  <a:lnTo>
                    <a:pt x="248526" y="70129"/>
                  </a:lnTo>
                  <a:lnTo>
                    <a:pt x="247738" y="70751"/>
                  </a:lnTo>
                  <a:lnTo>
                    <a:pt x="248564" y="70688"/>
                  </a:lnTo>
                  <a:lnTo>
                    <a:pt x="248640" y="69862"/>
                  </a:lnTo>
                  <a:lnTo>
                    <a:pt x="248754" y="68961"/>
                  </a:lnTo>
                  <a:lnTo>
                    <a:pt x="248843" y="68059"/>
                  </a:lnTo>
                  <a:close/>
                </a:path>
                <a:path w="403859" h="93979">
                  <a:moveTo>
                    <a:pt x="249758" y="66713"/>
                  </a:moveTo>
                  <a:lnTo>
                    <a:pt x="249631" y="64808"/>
                  </a:lnTo>
                  <a:lnTo>
                    <a:pt x="249135" y="67475"/>
                  </a:lnTo>
                  <a:lnTo>
                    <a:pt x="249339" y="67221"/>
                  </a:lnTo>
                  <a:lnTo>
                    <a:pt x="249402" y="66967"/>
                  </a:lnTo>
                  <a:lnTo>
                    <a:pt x="249389" y="67157"/>
                  </a:lnTo>
                  <a:lnTo>
                    <a:pt x="249555" y="66967"/>
                  </a:lnTo>
                  <a:lnTo>
                    <a:pt x="249758" y="66713"/>
                  </a:lnTo>
                  <a:close/>
                </a:path>
                <a:path w="403859" h="93979">
                  <a:moveTo>
                    <a:pt x="255854" y="70904"/>
                  </a:moveTo>
                  <a:lnTo>
                    <a:pt x="255790" y="70650"/>
                  </a:lnTo>
                  <a:lnTo>
                    <a:pt x="255308" y="70281"/>
                  </a:lnTo>
                  <a:lnTo>
                    <a:pt x="255384" y="74079"/>
                  </a:lnTo>
                  <a:lnTo>
                    <a:pt x="255854" y="70904"/>
                  </a:lnTo>
                  <a:close/>
                </a:path>
                <a:path w="403859" h="93979">
                  <a:moveTo>
                    <a:pt x="255993" y="70015"/>
                  </a:moveTo>
                  <a:lnTo>
                    <a:pt x="255790" y="70650"/>
                  </a:lnTo>
                  <a:lnTo>
                    <a:pt x="255993" y="70015"/>
                  </a:lnTo>
                  <a:close/>
                </a:path>
                <a:path w="403859" h="93979">
                  <a:moveTo>
                    <a:pt x="256146" y="51485"/>
                  </a:moveTo>
                  <a:lnTo>
                    <a:pt x="256019" y="51727"/>
                  </a:lnTo>
                  <a:lnTo>
                    <a:pt x="256146" y="51485"/>
                  </a:lnTo>
                  <a:close/>
                </a:path>
                <a:path w="403859" h="93979">
                  <a:moveTo>
                    <a:pt x="256222" y="69253"/>
                  </a:moveTo>
                  <a:lnTo>
                    <a:pt x="256184" y="68694"/>
                  </a:lnTo>
                  <a:lnTo>
                    <a:pt x="255993" y="70015"/>
                  </a:lnTo>
                  <a:lnTo>
                    <a:pt x="256222" y="69253"/>
                  </a:lnTo>
                  <a:close/>
                </a:path>
                <a:path w="403859" h="93979">
                  <a:moveTo>
                    <a:pt x="256413" y="50965"/>
                  </a:moveTo>
                  <a:lnTo>
                    <a:pt x="256146" y="51485"/>
                  </a:lnTo>
                  <a:lnTo>
                    <a:pt x="256374" y="51092"/>
                  </a:lnTo>
                  <a:lnTo>
                    <a:pt x="256413" y="50965"/>
                  </a:lnTo>
                  <a:close/>
                </a:path>
                <a:path w="403859" h="93979">
                  <a:moveTo>
                    <a:pt x="256806" y="50330"/>
                  </a:moveTo>
                  <a:lnTo>
                    <a:pt x="256438" y="50977"/>
                  </a:lnTo>
                  <a:lnTo>
                    <a:pt x="256578" y="51092"/>
                  </a:lnTo>
                  <a:lnTo>
                    <a:pt x="256806" y="50330"/>
                  </a:lnTo>
                  <a:close/>
                </a:path>
                <a:path w="403859" h="93979">
                  <a:moveTo>
                    <a:pt x="264350" y="72555"/>
                  </a:moveTo>
                  <a:lnTo>
                    <a:pt x="264274" y="73317"/>
                  </a:lnTo>
                  <a:lnTo>
                    <a:pt x="264033" y="74714"/>
                  </a:lnTo>
                  <a:lnTo>
                    <a:pt x="264287" y="75730"/>
                  </a:lnTo>
                  <a:lnTo>
                    <a:pt x="264350" y="72555"/>
                  </a:lnTo>
                  <a:close/>
                </a:path>
                <a:path w="403859" h="93979">
                  <a:moveTo>
                    <a:pt x="278663" y="75958"/>
                  </a:moveTo>
                  <a:lnTo>
                    <a:pt x="278422" y="76568"/>
                  </a:lnTo>
                  <a:lnTo>
                    <a:pt x="278663" y="75958"/>
                  </a:lnTo>
                  <a:close/>
                </a:path>
                <a:path w="403859" h="93979">
                  <a:moveTo>
                    <a:pt x="280250" y="75488"/>
                  </a:moveTo>
                  <a:lnTo>
                    <a:pt x="280022" y="75819"/>
                  </a:lnTo>
                  <a:lnTo>
                    <a:pt x="280250" y="75488"/>
                  </a:lnTo>
                  <a:close/>
                </a:path>
                <a:path w="403859" h="93979">
                  <a:moveTo>
                    <a:pt x="282803" y="75844"/>
                  </a:moveTo>
                  <a:lnTo>
                    <a:pt x="282041" y="77635"/>
                  </a:lnTo>
                  <a:lnTo>
                    <a:pt x="282371" y="76873"/>
                  </a:lnTo>
                  <a:lnTo>
                    <a:pt x="282613" y="76492"/>
                  </a:lnTo>
                  <a:lnTo>
                    <a:pt x="282727" y="76238"/>
                  </a:lnTo>
                  <a:lnTo>
                    <a:pt x="282803" y="75844"/>
                  </a:lnTo>
                  <a:close/>
                </a:path>
                <a:path w="403859" h="93979">
                  <a:moveTo>
                    <a:pt x="289052" y="74282"/>
                  </a:moveTo>
                  <a:lnTo>
                    <a:pt x="288544" y="75603"/>
                  </a:lnTo>
                  <a:lnTo>
                    <a:pt x="288848" y="75349"/>
                  </a:lnTo>
                  <a:lnTo>
                    <a:pt x="288963" y="74968"/>
                  </a:lnTo>
                  <a:lnTo>
                    <a:pt x="289052" y="74282"/>
                  </a:lnTo>
                  <a:close/>
                </a:path>
                <a:path w="403859" h="93979">
                  <a:moveTo>
                    <a:pt x="289293" y="74968"/>
                  </a:moveTo>
                  <a:lnTo>
                    <a:pt x="288925" y="75285"/>
                  </a:lnTo>
                  <a:lnTo>
                    <a:pt x="288709" y="77000"/>
                  </a:lnTo>
                  <a:lnTo>
                    <a:pt x="289293" y="74968"/>
                  </a:lnTo>
                  <a:close/>
                </a:path>
                <a:path w="403859" h="93979">
                  <a:moveTo>
                    <a:pt x="297370" y="77368"/>
                  </a:moveTo>
                  <a:close/>
                </a:path>
                <a:path w="403859" h="93979">
                  <a:moveTo>
                    <a:pt x="313842" y="59270"/>
                  </a:moveTo>
                  <a:lnTo>
                    <a:pt x="312534" y="59766"/>
                  </a:lnTo>
                  <a:lnTo>
                    <a:pt x="312788" y="62763"/>
                  </a:lnTo>
                  <a:lnTo>
                    <a:pt x="312902" y="61607"/>
                  </a:lnTo>
                  <a:lnTo>
                    <a:pt x="313842" y="59270"/>
                  </a:lnTo>
                  <a:close/>
                </a:path>
                <a:path w="403859" h="93979">
                  <a:moveTo>
                    <a:pt x="314172" y="83477"/>
                  </a:moveTo>
                  <a:lnTo>
                    <a:pt x="314058" y="82778"/>
                  </a:lnTo>
                  <a:lnTo>
                    <a:pt x="313918" y="84061"/>
                  </a:lnTo>
                  <a:lnTo>
                    <a:pt x="314045" y="84366"/>
                  </a:lnTo>
                  <a:lnTo>
                    <a:pt x="314172" y="83477"/>
                  </a:lnTo>
                  <a:close/>
                </a:path>
                <a:path w="403859" h="93979">
                  <a:moveTo>
                    <a:pt x="321818" y="63792"/>
                  </a:moveTo>
                  <a:lnTo>
                    <a:pt x="321716" y="63919"/>
                  </a:lnTo>
                  <a:lnTo>
                    <a:pt x="321259" y="65468"/>
                  </a:lnTo>
                  <a:lnTo>
                    <a:pt x="321386" y="65189"/>
                  </a:lnTo>
                  <a:lnTo>
                    <a:pt x="321818" y="63792"/>
                  </a:lnTo>
                  <a:close/>
                </a:path>
                <a:path w="403859" h="93979">
                  <a:moveTo>
                    <a:pt x="323532" y="60744"/>
                  </a:moveTo>
                  <a:lnTo>
                    <a:pt x="323176" y="60744"/>
                  </a:lnTo>
                  <a:lnTo>
                    <a:pt x="322237" y="60871"/>
                  </a:lnTo>
                  <a:lnTo>
                    <a:pt x="321716" y="62903"/>
                  </a:lnTo>
                  <a:lnTo>
                    <a:pt x="321856" y="62649"/>
                  </a:lnTo>
                  <a:lnTo>
                    <a:pt x="321970" y="62395"/>
                  </a:lnTo>
                  <a:lnTo>
                    <a:pt x="322275" y="61506"/>
                  </a:lnTo>
                  <a:lnTo>
                    <a:pt x="322249" y="62395"/>
                  </a:lnTo>
                  <a:lnTo>
                    <a:pt x="321818" y="63792"/>
                  </a:lnTo>
                  <a:lnTo>
                    <a:pt x="322757" y="62509"/>
                  </a:lnTo>
                  <a:lnTo>
                    <a:pt x="323202" y="61506"/>
                  </a:lnTo>
                  <a:lnTo>
                    <a:pt x="323532" y="60744"/>
                  </a:lnTo>
                  <a:close/>
                </a:path>
                <a:path w="403859" h="93979">
                  <a:moveTo>
                    <a:pt x="327875" y="66586"/>
                  </a:moveTo>
                  <a:lnTo>
                    <a:pt x="327533" y="67983"/>
                  </a:lnTo>
                  <a:lnTo>
                    <a:pt x="327787" y="67729"/>
                  </a:lnTo>
                  <a:lnTo>
                    <a:pt x="327875" y="66586"/>
                  </a:lnTo>
                  <a:close/>
                </a:path>
                <a:path w="403859" h="93979">
                  <a:moveTo>
                    <a:pt x="328383" y="63919"/>
                  </a:moveTo>
                  <a:lnTo>
                    <a:pt x="327990" y="64300"/>
                  </a:lnTo>
                  <a:lnTo>
                    <a:pt x="327875" y="66586"/>
                  </a:lnTo>
                  <a:lnTo>
                    <a:pt x="328117" y="65570"/>
                  </a:lnTo>
                  <a:lnTo>
                    <a:pt x="328091" y="66586"/>
                  </a:lnTo>
                  <a:lnTo>
                    <a:pt x="328231" y="65316"/>
                  </a:lnTo>
                  <a:lnTo>
                    <a:pt x="328383" y="63919"/>
                  </a:lnTo>
                  <a:close/>
                </a:path>
                <a:path w="403859" h="93979">
                  <a:moveTo>
                    <a:pt x="331952" y="86194"/>
                  </a:moveTo>
                  <a:lnTo>
                    <a:pt x="331622" y="87033"/>
                  </a:lnTo>
                  <a:lnTo>
                    <a:pt x="331876" y="86525"/>
                  </a:lnTo>
                  <a:lnTo>
                    <a:pt x="331952" y="86194"/>
                  </a:lnTo>
                  <a:close/>
                </a:path>
                <a:path w="403859" h="93979">
                  <a:moveTo>
                    <a:pt x="337286" y="64668"/>
                  </a:moveTo>
                  <a:lnTo>
                    <a:pt x="337134" y="64211"/>
                  </a:lnTo>
                  <a:lnTo>
                    <a:pt x="337134" y="64427"/>
                  </a:lnTo>
                  <a:lnTo>
                    <a:pt x="337121" y="64604"/>
                  </a:lnTo>
                  <a:lnTo>
                    <a:pt x="337121" y="64820"/>
                  </a:lnTo>
                  <a:lnTo>
                    <a:pt x="337286" y="64668"/>
                  </a:lnTo>
                  <a:close/>
                </a:path>
                <a:path w="403859" h="93979">
                  <a:moveTo>
                    <a:pt x="337718" y="87820"/>
                  </a:moveTo>
                  <a:lnTo>
                    <a:pt x="337083" y="87274"/>
                  </a:lnTo>
                  <a:lnTo>
                    <a:pt x="337235" y="87591"/>
                  </a:lnTo>
                  <a:lnTo>
                    <a:pt x="337464" y="87782"/>
                  </a:lnTo>
                  <a:lnTo>
                    <a:pt x="337718" y="87820"/>
                  </a:lnTo>
                  <a:close/>
                </a:path>
                <a:path w="403859" h="93979">
                  <a:moveTo>
                    <a:pt x="341464" y="64274"/>
                  </a:moveTo>
                  <a:lnTo>
                    <a:pt x="341363" y="64439"/>
                  </a:lnTo>
                  <a:lnTo>
                    <a:pt x="341249" y="64998"/>
                  </a:lnTo>
                  <a:lnTo>
                    <a:pt x="341464" y="64274"/>
                  </a:lnTo>
                  <a:close/>
                </a:path>
                <a:path w="403859" h="93979">
                  <a:moveTo>
                    <a:pt x="345313" y="87033"/>
                  </a:moveTo>
                  <a:lnTo>
                    <a:pt x="345198" y="85636"/>
                  </a:lnTo>
                  <a:lnTo>
                    <a:pt x="344919" y="84061"/>
                  </a:lnTo>
                  <a:lnTo>
                    <a:pt x="344652" y="84251"/>
                  </a:lnTo>
                  <a:lnTo>
                    <a:pt x="344081" y="88303"/>
                  </a:lnTo>
                  <a:lnTo>
                    <a:pt x="345313" y="87033"/>
                  </a:lnTo>
                  <a:close/>
                </a:path>
                <a:path w="403859" h="93979">
                  <a:moveTo>
                    <a:pt x="345884" y="86093"/>
                  </a:moveTo>
                  <a:lnTo>
                    <a:pt x="345694" y="86652"/>
                  </a:lnTo>
                  <a:lnTo>
                    <a:pt x="345567" y="86779"/>
                  </a:lnTo>
                  <a:lnTo>
                    <a:pt x="345478" y="87160"/>
                  </a:lnTo>
                  <a:lnTo>
                    <a:pt x="345592" y="87795"/>
                  </a:lnTo>
                  <a:lnTo>
                    <a:pt x="345884" y="86093"/>
                  </a:lnTo>
                  <a:close/>
                </a:path>
                <a:path w="403859" h="93979">
                  <a:moveTo>
                    <a:pt x="346367" y="61506"/>
                  </a:moveTo>
                  <a:lnTo>
                    <a:pt x="346329" y="62026"/>
                  </a:lnTo>
                  <a:lnTo>
                    <a:pt x="346303" y="62420"/>
                  </a:lnTo>
                  <a:lnTo>
                    <a:pt x="346278" y="62801"/>
                  </a:lnTo>
                  <a:lnTo>
                    <a:pt x="346316" y="62509"/>
                  </a:lnTo>
                  <a:lnTo>
                    <a:pt x="346354" y="62141"/>
                  </a:lnTo>
                  <a:lnTo>
                    <a:pt x="346367" y="61506"/>
                  </a:lnTo>
                  <a:close/>
                </a:path>
                <a:path w="403859" h="93979">
                  <a:moveTo>
                    <a:pt x="350596" y="68694"/>
                  </a:moveTo>
                  <a:close/>
                </a:path>
                <a:path w="403859" h="93979">
                  <a:moveTo>
                    <a:pt x="351370" y="64363"/>
                  </a:moveTo>
                  <a:lnTo>
                    <a:pt x="351218" y="64681"/>
                  </a:lnTo>
                  <a:lnTo>
                    <a:pt x="351370" y="64363"/>
                  </a:lnTo>
                  <a:close/>
                </a:path>
                <a:path w="403859" h="93979">
                  <a:moveTo>
                    <a:pt x="351713" y="85128"/>
                  </a:moveTo>
                  <a:lnTo>
                    <a:pt x="351409" y="85763"/>
                  </a:lnTo>
                  <a:lnTo>
                    <a:pt x="351421" y="85305"/>
                  </a:lnTo>
                  <a:lnTo>
                    <a:pt x="351358" y="85763"/>
                  </a:lnTo>
                  <a:lnTo>
                    <a:pt x="350989" y="86525"/>
                  </a:lnTo>
                  <a:lnTo>
                    <a:pt x="351243" y="86398"/>
                  </a:lnTo>
                  <a:lnTo>
                    <a:pt x="351421" y="87287"/>
                  </a:lnTo>
                  <a:lnTo>
                    <a:pt x="351536" y="86398"/>
                  </a:lnTo>
                  <a:lnTo>
                    <a:pt x="351713" y="85128"/>
                  </a:lnTo>
                  <a:close/>
                </a:path>
                <a:path w="403859" h="93979">
                  <a:moveTo>
                    <a:pt x="351917" y="59855"/>
                  </a:moveTo>
                  <a:lnTo>
                    <a:pt x="350951" y="61506"/>
                  </a:lnTo>
                  <a:lnTo>
                    <a:pt x="350850" y="61963"/>
                  </a:lnTo>
                  <a:lnTo>
                    <a:pt x="350723" y="63830"/>
                  </a:lnTo>
                  <a:lnTo>
                    <a:pt x="350774" y="63677"/>
                  </a:lnTo>
                  <a:lnTo>
                    <a:pt x="350710" y="64173"/>
                  </a:lnTo>
                  <a:lnTo>
                    <a:pt x="350723" y="63830"/>
                  </a:lnTo>
                  <a:lnTo>
                    <a:pt x="350596" y="64173"/>
                  </a:lnTo>
                  <a:lnTo>
                    <a:pt x="349935" y="65824"/>
                  </a:lnTo>
                  <a:lnTo>
                    <a:pt x="351167" y="64566"/>
                  </a:lnTo>
                  <a:lnTo>
                    <a:pt x="351269" y="64300"/>
                  </a:lnTo>
                  <a:lnTo>
                    <a:pt x="351383" y="63538"/>
                  </a:lnTo>
                  <a:lnTo>
                    <a:pt x="351917" y="59855"/>
                  </a:lnTo>
                  <a:close/>
                </a:path>
                <a:path w="403859" h="93979">
                  <a:moveTo>
                    <a:pt x="353237" y="68745"/>
                  </a:moveTo>
                  <a:lnTo>
                    <a:pt x="353098" y="68364"/>
                  </a:lnTo>
                  <a:lnTo>
                    <a:pt x="352907" y="69761"/>
                  </a:lnTo>
                  <a:lnTo>
                    <a:pt x="353237" y="68745"/>
                  </a:lnTo>
                  <a:close/>
                </a:path>
                <a:path w="403859" h="93979">
                  <a:moveTo>
                    <a:pt x="353441" y="68872"/>
                  </a:moveTo>
                  <a:lnTo>
                    <a:pt x="353390" y="68237"/>
                  </a:lnTo>
                  <a:lnTo>
                    <a:pt x="353314" y="68694"/>
                  </a:lnTo>
                  <a:lnTo>
                    <a:pt x="353441" y="68872"/>
                  </a:lnTo>
                  <a:close/>
                </a:path>
                <a:path w="403859" h="93979">
                  <a:moveTo>
                    <a:pt x="353822" y="66979"/>
                  </a:moveTo>
                  <a:lnTo>
                    <a:pt x="353682" y="66548"/>
                  </a:lnTo>
                  <a:lnTo>
                    <a:pt x="353707" y="66840"/>
                  </a:lnTo>
                  <a:lnTo>
                    <a:pt x="353822" y="66979"/>
                  </a:lnTo>
                  <a:close/>
                </a:path>
                <a:path w="403859" h="93979">
                  <a:moveTo>
                    <a:pt x="355892" y="85102"/>
                  </a:moveTo>
                  <a:lnTo>
                    <a:pt x="355714" y="85128"/>
                  </a:lnTo>
                  <a:lnTo>
                    <a:pt x="355892" y="85128"/>
                  </a:lnTo>
                  <a:close/>
                </a:path>
                <a:path w="403859" h="93979">
                  <a:moveTo>
                    <a:pt x="355968" y="61963"/>
                  </a:moveTo>
                  <a:lnTo>
                    <a:pt x="355955" y="61506"/>
                  </a:lnTo>
                  <a:lnTo>
                    <a:pt x="355739" y="61887"/>
                  </a:lnTo>
                  <a:lnTo>
                    <a:pt x="355968" y="61963"/>
                  </a:lnTo>
                  <a:close/>
                </a:path>
                <a:path w="403859" h="93979">
                  <a:moveTo>
                    <a:pt x="356108" y="62014"/>
                  </a:moveTo>
                  <a:lnTo>
                    <a:pt x="355968" y="61963"/>
                  </a:lnTo>
                  <a:lnTo>
                    <a:pt x="355993" y="62509"/>
                  </a:lnTo>
                  <a:lnTo>
                    <a:pt x="356108" y="62014"/>
                  </a:lnTo>
                  <a:close/>
                </a:path>
                <a:path w="403859" h="93979">
                  <a:moveTo>
                    <a:pt x="357682" y="61302"/>
                  </a:moveTo>
                  <a:lnTo>
                    <a:pt x="357492" y="61544"/>
                  </a:lnTo>
                  <a:lnTo>
                    <a:pt x="357682" y="61302"/>
                  </a:lnTo>
                  <a:close/>
                </a:path>
                <a:path w="403859" h="93979">
                  <a:moveTo>
                    <a:pt x="357809" y="62649"/>
                  </a:moveTo>
                  <a:lnTo>
                    <a:pt x="357530" y="62776"/>
                  </a:lnTo>
                  <a:lnTo>
                    <a:pt x="357428" y="62903"/>
                  </a:lnTo>
                  <a:lnTo>
                    <a:pt x="357606" y="63030"/>
                  </a:lnTo>
                  <a:lnTo>
                    <a:pt x="357809" y="62649"/>
                  </a:lnTo>
                  <a:close/>
                </a:path>
                <a:path w="403859" h="93979">
                  <a:moveTo>
                    <a:pt x="361759" y="66306"/>
                  </a:moveTo>
                  <a:lnTo>
                    <a:pt x="361746" y="65976"/>
                  </a:lnTo>
                  <a:lnTo>
                    <a:pt x="361708" y="65798"/>
                  </a:lnTo>
                  <a:lnTo>
                    <a:pt x="361645" y="66052"/>
                  </a:lnTo>
                  <a:lnTo>
                    <a:pt x="361708" y="66230"/>
                  </a:lnTo>
                  <a:close/>
                </a:path>
                <a:path w="403859" h="93979">
                  <a:moveTo>
                    <a:pt x="363778" y="65316"/>
                  </a:moveTo>
                  <a:lnTo>
                    <a:pt x="363308" y="66078"/>
                  </a:lnTo>
                  <a:lnTo>
                    <a:pt x="363194" y="66586"/>
                  </a:lnTo>
                  <a:lnTo>
                    <a:pt x="363232" y="66840"/>
                  </a:lnTo>
                  <a:lnTo>
                    <a:pt x="363308" y="67144"/>
                  </a:lnTo>
                  <a:lnTo>
                    <a:pt x="363778" y="65316"/>
                  </a:lnTo>
                  <a:close/>
                </a:path>
                <a:path w="403859" h="93979">
                  <a:moveTo>
                    <a:pt x="363918" y="69557"/>
                  </a:moveTo>
                  <a:lnTo>
                    <a:pt x="363791" y="69761"/>
                  </a:lnTo>
                  <a:lnTo>
                    <a:pt x="363664" y="69951"/>
                  </a:lnTo>
                  <a:lnTo>
                    <a:pt x="363651" y="70256"/>
                  </a:lnTo>
                  <a:lnTo>
                    <a:pt x="363778" y="70192"/>
                  </a:lnTo>
                  <a:lnTo>
                    <a:pt x="363867" y="69862"/>
                  </a:lnTo>
                  <a:lnTo>
                    <a:pt x="363918" y="69557"/>
                  </a:lnTo>
                  <a:close/>
                </a:path>
                <a:path w="403859" h="93979">
                  <a:moveTo>
                    <a:pt x="367538" y="67094"/>
                  </a:moveTo>
                  <a:lnTo>
                    <a:pt x="366839" y="69380"/>
                  </a:lnTo>
                  <a:lnTo>
                    <a:pt x="367411" y="69126"/>
                  </a:lnTo>
                  <a:lnTo>
                    <a:pt x="367538" y="67475"/>
                  </a:lnTo>
                  <a:lnTo>
                    <a:pt x="367538" y="67094"/>
                  </a:lnTo>
                  <a:close/>
                </a:path>
                <a:path w="403859" h="93979">
                  <a:moveTo>
                    <a:pt x="367982" y="68872"/>
                  </a:moveTo>
                  <a:lnTo>
                    <a:pt x="367525" y="69075"/>
                  </a:lnTo>
                  <a:lnTo>
                    <a:pt x="367499" y="70713"/>
                  </a:lnTo>
                  <a:lnTo>
                    <a:pt x="367982" y="68872"/>
                  </a:lnTo>
                  <a:close/>
                </a:path>
                <a:path w="403859" h="93979">
                  <a:moveTo>
                    <a:pt x="368935" y="87033"/>
                  </a:moveTo>
                  <a:lnTo>
                    <a:pt x="368820" y="85890"/>
                  </a:lnTo>
                  <a:lnTo>
                    <a:pt x="368477" y="83985"/>
                  </a:lnTo>
                  <a:lnTo>
                    <a:pt x="368274" y="87287"/>
                  </a:lnTo>
                  <a:lnTo>
                    <a:pt x="368935" y="87033"/>
                  </a:lnTo>
                  <a:close/>
                </a:path>
                <a:path w="403859" h="93979">
                  <a:moveTo>
                    <a:pt x="372833" y="71285"/>
                  </a:moveTo>
                  <a:lnTo>
                    <a:pt x="372554" y="71335"/>
                  </a:lnTo>
                  <a:lnTo>
                    <a:pt x="372694" y="71628"/>
                  </a:lnTo>
                  <a:lnTo>
                    <a:pt x="372833" y="71285"/>
                  </a:lnTo>
                  <a:close/>
                </a:path>
                <a:path w="403859" h="93979">
                  <a:moveTo>
                    <a:pt x="378485" y="74637"/>
                  </a:moveTo>
                  <a:lnTo>
                    <a:pt x="378244" y="73494"/>
                  </a:lnTo>
                  <a:lnTo>
                    <a:pt x="378040" y="74599"/>
                  </a:lnTo>
                  <a:lnTo>
                    <a:pt x="378320" y="74345"/>
                  </a:lnTo>
                  <a:lnTo>
                    <a:pt x="378485" y="74637"/>
                  </a:lnTo>
                  <a:close/>
                </a:path>
                <a:path w="403859" h="93979">
                  <a:moveTo>
                    <a:pt x="378587" y="75057"/>
                  </a:moveTo>
                  <a:lnTo>
                    <a:pt x="378574" y="74841"/>
                  </a:lnTo>
                  <a:lnTo>
                    <a:pt x="378536" y="74688"/>
                  </a:lnTo>
                  <a:lnTo>
                    <a:pt x="378587" y="75057"/>
                  </a:lnTo>
                  <a:close/>
                </a:path>
                <a:path w="403859" h="93979">
                  <a:moveTo>
                    <a:pt x="381965" y="79044"/>
                  </a:moveTo>
                  <a:lnTo>
                    <a:pt x="381876" y="79286"/>
                  </a:lnTo>
                  <a:lnTo>
                    <a:pt x="381965" y="79044"/>
                  </a:lnTo>
                  <a:close/>
                </a:path>
                <a:path w="403859" h="93979">
                  <a:moveTo>
                    <a:pt x="382041" y="71031"/>
                  </a:moveTo>
                  <a:lnTo>
                    <a:pt x="381977" y="71716"/>
                  </a:lnTo>
                  <a:lnTo>
                    <a:pt x="382028" y="71272"/>
                  </a:lnTo>
                  <a:lnTo>
                    <a:pt x="382041" y="71031"/>
                  </a:lnTo>
                  <a:close/>
                </a:path>
                <a:path w="403859" h="93979">
                  <a:moveTo>
                    <a:pt x="382092" y="70662"/>
                  </a:moveTo>
                  <a:lnTo>
                    <a:pt x="382041" y="71031"/>
                  </a:lnTo>
                  <a:lnTo>
                    <a:pt x="382066" y="70904"/>
                  </a:lnTo>
                  <a:lnTo>
                    <a:pt x="382092" y="70662"/>
                  </a:lnTo>
                  <a:close/>
                </a:path>
                <a:path w="403859" h="93979">
                  <a:moveTo>
                    <a:pt x="382308" y="78143"/>
                  </a:moveTo>
                  <a:lnTo>
                    <a:pt x="382066" y="78651"/>
                  </a:lnTo>
                  <a:lnTo>
                    <a:pt x="381965" y="79044"/>
                  </a:lnTo>
                  <a:lnTo>
                    <a:pt x="382308" y="78143"/>
                  </a:lnTo>
                  <a:close/>
                </a:path>
                <a:path w="403859" h="93979">
                  <a:moveTo>
                    <a:pt x="382422" y="76619"/>
                  </a:moveTo>
                  <a:lnTo>
                    <a:pt x="382320" y="75336"/>
                  </a:lnTo>
                  <a:lnTo>
                    <a:pt x="382193" y="76365"/>
                  </a:lnTo>
                  <a:lnTo>
                    <a:pt x="382079" y="77787"/>
                  </a:lnTo>
                  <a:lnTo>
                    <a:pt x="382422" y="76619"/>
                  </a:lnTo>
                  <a:close/>
                </a:path>
                <a:path w="403859" h="93979">
                  <a:moveTo>
                    <a:pt x="383870" y="84493"/>
                  </a:moveTo>
                  <a:lnTo>
                    <a:pt x="383679" y="85509"/>
                  </a:lnTo>
                  <a:lnTo>
                    <a:pt x="383870" y="84493"/>
                  </a:lnTo>
                  <a:close/>
                </a:path>
                <a:path w="403859" h="93979">
                  <a:moveTo>
                    <a:pt x="385978" y="71577"/>
                  </a:moveTo>
                  <a:lnTo>
                    <a:pt x="385559" y="72961"/>
                  </a:lnTo>
                  <a:lnTo>
                    <a:pt x="385762" y="72580"/>
                  </a:lnTo>
                  <a:lnTo>
                    <a:pt x="385864" y="72123"/>
                  </a:lnTo>
                  <a:lnTo>
                    <a:pt x="385978" y="71577"/>
                  </a:lnTo>
                  <a:close/>
                </a:path>
                <a:path w="403859" h="93979">
                  <a:moveTo>
                    <a:pt x="386702" y="84734"/>
                  </a:moveTo>
                  <a:lnTo>
                    <a:pt x="386422" y="82969"/>
                  </a:lnTo>
                  <a:lnTo>
                    <a:pt x="386067" y="85255"/>
                  </a:lnTo>
                  <a:lnTo>
                    <a:pt x="386575" y="85255"/>
                  </a:lnTo>
                  <a:lnTo>
                    <a:pt x="386702" y="84734"/>
                  </a:lnTo>
                  <a:close/>
                </a:path>
                <a:path w="403859" h="93979">
                  <a:moveTo>
                    <a:pt x="390740" y="73266"/>
                  </a:moveTo>
                  <a:lnTo>
                    <a:pt x="390639" y="73113"/>
                  </a:lnTo>
                  <a:lnTo>
                    <a:pt x="390182" y="76022"/>
                  </a:lnTo>
                  <a:lnTo>
                    <a:pt x="389966" y="77292"/>
                  </a:lnTo>
                  <a:lnTo>
                    <a:pt x="390194" y="76098"/>
                  </a:lnTo>
                  <a:lnTo>
                    <a:pt x="390359" y="75539"/>
                  </a:lnTo>
                  <a:lnTo>
                    <a:pt x="390499" y="75336"/>
                  </a:lnTo>
                  <a:lnTo>
                    <a:pt x="390639" y="74117"/>
                  </a:lnTo>
                  <a:lnTo>
                    <a:pt x="390740" y="73266"/>
                  </a:lnTo>
                  <a:close/>
                </a:path>
                <a:path w="403859" h="93979">
                  <a:moveTo>
                    <a:pt x="391642" y="89573"/>
                  </a:moveTo>
                  <a:lnTo>
                    <a:pt x="391388" y="90017"/>
                  </a:lnTo>
                  <a:lnTo>
                    <a:pt x="391337" y="90360"/>
                  </a:lnTo>
                  <a:lnTo>
                    <a:pt x="391464" y="90639"/>
                  </a:lnTo>
                  <a:lnTo>
                    <a:pt x="391642" y="89573"/>
                  </a:lnTo>
                  <a:close/>
                </a:path>
                <a:path w="403859" h="93979">
                  <a:moveTo>
                    <a:pt x="391807" y="91478"/>
                  </a:moveTo>
                  <a:lnTo>
                    <a:pt x="391464" y="90639"/>
                  </a:lnTo>
                  <a:lnTo>
                    <a:pt x="391210" y="92113"/>
                  </a:lnTo>
                  <a:lnTo>
                    <a:pt x="391807" y="91478"/>
                  </a:lnTo>
                  <a:close/>
                </a:path>
                <a:path w="403859" h="93979">
                  <a:moveTo>
                    <a:pt x="392328" y="80124"/>
                  </a:moveTo>
                  <a:close/>
                </a:path>
                <a:path w="403859" h="93979">
                  <a:moveTo>
                    <a:pt x="392760" y="77762"/>
                  </a:moveTo>
                  <a:lnTo>
                    <a:pt x="392442" y="79159"/>
                  </a:lnTo>
                  <a:lnTo>
                    <a:pt x="392328" y="80048"/>
                  </a:lnTo>
                  <a:lnTo>
                    <a:pt x="392480" y="80048"/>
                  </a:lnTo>
                  <a:lnTo>
                    <a:pt x="392760" y="77762"/>
                  </a:lnTo>
                  <a:close/>
                </a:path>
                <a:path w="403859" h="93979">
                  <a:moveTo>
                    <a:pt x="393026" y="79794"/>
                  </a:moveTo>
                  <a:lnTo>
                    <a:pt x="392493" y="80048"/>
                  </a:lnTo>
                  <a:lnTo>
                    <a:pt x="392391" y="80962"/>
                  </a:lnTo>
                  <a:lnTo>
                    <a:pt x="393026" y="79794"/>
                  </a:lnTo>
                  <a:close/>
                </a:path>
                <a:path w="403859" h="93979">
                  <a:moveTo>
                    <a:pt x="394550" y="78397"/>
                  </a:moveTo>
                  <a:lnTo>
                    <a:pt x="393827" y="80416"/>
                  </a:lnTo>
                  <a:lnTo>
                    <a:pt x="394423" y="79794"/>
                  </a:lnTo>
                  <a:lnTo>
                    <a:pt x="394550" y="78397"/>
                  </a:lnTo>
                  <a:close/>
                </a:path>
                <a:path w="403859" h="93979">
                  <a:moveTo>
                    <a:pt x="397548" y="91325"/>
                  </a:moveTo>
                  <a:lnTo>
                    <a:pt x="397395" y="91363"/>
                  </a:lnTo>
                  <a:lnTo>
                    <a:pt x="397548" y="91325"/>
                  </a:lnTo>
                  <a:close/>
                </a:path>
                <a:path w="403859" h="93979">
                  <a:moveTo>
                    <a:pt x="397852" y="90093"/>
                  </a:moveTo>
                  <a:lnTo>
                    <a:pt x="397725" y="90830"/>
                  </a:lnTo>
                  <a:lnTo>
                    <a:pt x="397637" y="91186"/>
                  </a:lnTo>
                  <a:lnTo>
                    <a:pt x="397548" y="91325"/>
                  </a:lnTo>
                  <a:lnTo>
                    <a:pt x="397713" y="91186"/>
                  </a:lnTo>
                  <a:lnTo>
                    <a:pt x="397789" y="90766"/>
                  </a:lnTo>
                  <a:lnTo>
                    <a:pt x="397852" y="90360"/>
                  </a:lnTo>
                  <a:lnTo>
                    <a:pt x="397852" y="90093"/>
                  </a:lnTo>
                  <a:close/>
                </a:path>
                <a:path w="403859" h="93979">
                  <a:moveTo>
                    <a:pt x="397979" y="90868"/>
                  </a:moveTo>
                  <a:lnTo>
                    <a:pt x="397802" y="91109"/>
                  </a:lnTo>
                  <a:lnTo>
                    <a:pt x="397624" y="91732"/>
                  </a:lnTo>
                  <a:lnTo>
                    <a:pt x="397738" y="91579"/>
                  </a:lnTo>
                  <a:lnTo>
                    <a:pt x="397852" y="91274"/>
                  </a:lnTo>
                  <a:lnTo>
                    <a:pt x="397979" y="90868"/>
                  </a:lnTo>
                  <a:close/>
                </a:path>
                <a:path w="403859" h="93979">
                  <a:moveTo>
                    <a:pt x="398907" y="86906"/>
                  </a:moveTo>
                  <a:lnTo>
                    <a:pt x="398627" y="85382"/>
                  </a:lnTo>
                  <a:lnTo>
                    <a:pt x="398513" y="86652"/>
                  </a:lnTo>
                  <a:lnTo>
                    <a:pt x="398907" y="86906"/>
                  </a:lnTo>
                  <a:close/>
                </a:path>
                <a:path w="403859" h="93979">
                  <a:moveTo>
                    <a:pt x="399186" y="82207"/>
                  </a:moveTo>
                  <a:lnTo>
                    <a:pt x="398030" y="85636"/>
                  </a:lnTo>
                  <a:lnTo>
                    <a:pt x="398157" y="83350"/>
                  </a:lnTo>
                  <a:lnTo>
                    <a:pt x="398195" y="82969"/>
                  </a:lnTo>
                  <a:lnTo>
                    <a:pt x="398284" y="82080"/>
                  </a:lnTo>
                  <a:lnTo>
                    <a:pt x="398589" y="81699"/>
                  </a:lnTo>
                  <a:lnTo>
                    <a:pt x="398526" y="79286"/>
                  </a:lnTo>
                  <a:lnTo>
                    <a:pt x="398068" y="82969"/>
                  </a:lnTo>
                  <a:lnTo>
                    <a:pt x="398056" y="82334"/>
                  </a:lnTo>
                  <a:lnTo>
                    <a:pt x="398030" y="81699"/>
                  </a:lnTo>
                  <a:lnTo>
                    <a:pt x="398018" y="81064"/>
                  </a:lnTo>
                  <a:lnTo>
                    <a:pt x="398132" y="79794"/>
                  </a:lnTo>
                  <a:lnTo>
                    <a:pt x="397497" y="81064"/>
                  </a:lnTo>
                  <a:lnTo>
                    <a:pt x="397624" y="80556"/>
                  </a:lnTo>
                  <a:lnTo>
                    <a:pt x="397751" y="79629"/>
                  </a:lnTo>
                  <a:lnTo>
                    <a:pt x="397840" y="77889"/>
                  </a:lnTo>
                  <a:lnTo>
                    <a:pt x="398043" y="78651"/>
                  </a:lnTo>
                  <a:lnTo>
                    <a:pt x="397916" y="77889"/>
                  </a:lnTo>
                  <a:lnTo>
                    <a:pt x="397586" y="75984"/>
                  </a:lnTo>
                  <a:lnTo>
                    <a:pt x="396290" y="81699"/>
                  </a:lnTo>
                  <a:lnTo>
                    <a:pt x="396417" y="78778"/>
                  </a:lnTo>
                  <a:lnTo>
                    <a:pt x="396544" y="78016"/>
                  </a:lnTo>
                  <a:lnTo>
                    <a:pt x="395363" y="79159"/>
                  </a:lnTo>
                  <a:lnTo>
                    <a:pt x="395325" y="79540"/>
                  </a:lnTo>
                  <a:lnTo>
                    <a:pt x="395846" y="80810"/>
                  </a:lnTo>
                  <a:lnTo>
                    <a:pt x="395909" y="81445"/>
                  </a:lnTo>
                  <a:lnTo>
                    <a:pt x="394639" y="84747"/>
                  </a:lnTo>
                  <a:lnTo>
                    <a:pt x="394766" y="82842"/>
                  </a:lnTo>
                  <a:lnTo>
                    <a:pt x="394843" y="81699"/>
                  </a:lnTo>
                  <a:lnTo>
                    <a:pt x="394957" y="80048"/>
                  </a:lnTo>
                  <a:lnTo>
                    <a:pt x="395173" y="76873"/>
                  </a:lnTo>
                  <a:lnTo>
                    <a:pt x="394614" y="80048"/>
                  </a:lnTo>
                  <a:lnTo>
                    <a:pt x="394423" y="79794"/>
                  </a:lnTo>
                  <a:lnTo>
                    <a:pt x="393890" y="81699"/>
                  </a:lnTo>
                  <a:lnTo>
                    <a:pt x="393738" y="78778"/>
                  </a:lnTo>
                  <a:lnTo>
                    <a:pt x="392163" y="82842"/>
                  </a:lnTo>
                  <a:lnTo>
                    <a:pt x="392214" y="82461"/>
                  </a:lnTo>
                  <a:lnTo>
                    <a:pt x="392252" y="82080"/>
                  </a:lnTo>
                  <a:lnTo>
                    <a:pt x="392341" y="81318"/>
                  </a:lnTo>
                  <a:lnTo>
                    <a:pt x="392391" y="80962"/>
                  </a:lnTo>
                  <a:lnTo>
                    <a:pt x="392188" y="81318"/>
                  </a:lnTo>
                  <a:lnTo>
                    <a:pt x="392303" y="80251"/>
                  </a:lnTo>
                  <a:lnTo>
                    <a:pt x="392328" y="80048"/>
                  </a:lnTo>
                  <a:lnTo>
                    <a:pt x="392417" y="79248"/>
                  </a:lnTo>
                  <a:lnTo>
                    <a:pt x="392328" y="79629"/>
                  </a:lnTo>
                  <a:lnTo>
                    <a:pt x="392455" y="78905"/>
                  </a:lnTo>
                  <a:lnTo>
                    <a:pt x="392798" y="75857"/>
                  </a:lnTo>
                  <a:lnTo>
                    <a:pt x="391375" y="82080"/>
                  </a:lnTo>
                  <a:lnTo>
                    <a:pt x="391312" y="81064"/>
                  </a:lnTo>
                  <a:lnTo>
                    <a:pt x="391274" y="80429"/>
                  </a:lnTo>
                  <a:lnTo>
                    <a:pt x="391401" y="78651"/>
                  </a:lnTo>
                  <a:lnTo>
                    <a:pt x="391769" y="76746"/>
                  </a:lnTo>
                  <a:lnTo>
                    <a:pt x="392049" y="78397"/>
                  </a:lnTo>
                  <a:lnTo>
                    <a:pt x="391947" y="76746"/>
                  </a:lnTo>
                  <a:lnTo>
                    <a:pt x="391896" y="75730"/>
                  </a:lnTo>
                  <a:lnTo>
                    <a:pt x="390918" y="80429"/>
                  </a:lnTo>
                  <a:lnTo>
                    <a:pt x="390918" y="80175"/>
                  </a:lnTo>
                  <a:lnTo>
                    <a:pt x="390944" y="79286"/>
                  </a:lnTo>
                  <a:lnTo>
                    <a:pt x="390944" y="79159"/>
                  </a:lnTo>
                  <a:lnTo>
                    <a:pt x="391058" y="74587"/>
                  </a:lnTo>
                  <a:lnTo>
                    <a:pt x="390499" y="75336"/>
                  </a:lnTo>
                  <a:lnTo>
                    <a:pt x="389953" y="79159"/>
                  </a:lnTo>
                  <a:lnTo>
                    <a:pt x="389648" y="78016"/>
                  </a:lnTo>
                  <a:lnTo>
                    <a:pt x="389343" y="76873"/>
                  </a:lnTo>
                  <a:lnTo>
                    <a:pt x="388454" y="78016"/>
                  </a:lnTo>
                  <a:lnTo>
                    <a:pt x="388569" y="77381"/>
                  </a:lnTo>
                  <a:lnTo>
                    <a:pt x="388683" y="76746"/>
                  </a:lnTo>
                  <a:lnTo>
                    <a:pt x="387388" y="75730"/>
                  </a:lnTo>
                  <a:lnTo>
                    <a:pt x="387045" y="74587"/>
                  </a:lnTo>
                  <a:lnTo>
                    <a:pt x="387032" y="73571"/>
                  </a:lnTo>
                  <a:lnTo>
                    <a:pt x="386372" y="77381"/>
                  </a:lnTo>
                  <a:lnTo>
                    <a:pt x="386283" y="77254"/>
                  </a:lnTo>
                  <a:lnTo>
                    <a:pt x="385787" y="76492"/>
                  </a:lnTo>
                  <a:lnTo>
                    <a:pt x="385165" y="77254"/>
                  </a:lnTo>
                  <a:lnTo>
                    <a:pt x="385419" y="75603"/>
                  </a:lnTo>
                  <a:lnTo>
                    <a:pt x="385470" y="75222"/>
                  </a:lnTo>
                  <a:lnTo>
                    <a:pt x="385699" y="74206"/>
                  </a:lnTo>
                  <a:lnTo>
                    <a:pt x="386143" y="73063"/>
                  </a:lnTo>
                  <a:lnTo>
                    <a:pt x="385673" y="73063"/>
                  </a:lnTo>
                  <a:lnTo>
                    <a:pt x="385368" y="74282"/>
                  </a:lnTo>
                  <a:lnTo>
                    <a:pt x="385152" y="74841"/>
                  </a:lnTo>
                  <a:lnTo>
                    <a:pt x="384771" y="75222"/>
                  </a:lnTo>
                  <a:lnTo>
                    <a:pt x="385305" y="72428"/>
                  </a:lnTo>
                  <a:lnTo>
                    <a:pt x="384657" y="72428"/>
                  </a:lnTo>
                  <a:lnTo>
                    <a:pt x="383578" y="75603"/>
                  </a:lnTo>
                  <a:lnTo>
                    <a:pt x="383044" y="73571"/>
                  </a:lnTo>
                  <a:lnTo>
                    <a:pt x="382625" y="75984"/>
                  </a:lnTo>
                  <a:lnTo>
                    <a:pt x="382511" y="81191"/>
                  </a:lnTo>
                  <a:lnTo>
                    <a:pt x="381495" y="82588"/>
                  </a:lnTo>
                  <a:lnTo>
                    <a:pt x="381850" y="79921"/>
                  </a:lnTo>
                  <a:lnTo>
                    <a:pt x="381889" y="78397"/>
                  </a:lnTo>
                  <a:lnTo>
                    <a:pt x="381850" y="78143"/>
                  </a:lnTo>
                  <a:lnTo>
                    <a:pt x="381965" y="76619"/>
                  </a:lnTo>
                  <a:lnTo>
                    <a:pt x="382066" y="75984"/>
                  </a:lnTo>
                  <a:lnTo>
                    <a:pt x="381749" y="76619"/>
                  </a:lnTo>
                  <a:lnTo>
                    <a:pt x="381977" y="75285"/>
                  </a:lnTo>
                  <a:lnTo>
                    <a:pt x="382079" y="74841"/>
                  </a:lnTo>
                  <a:lnTo>
                    <a:pt x="382155" y="75857"/>
                  </a:lnTo>
                  <a:lnTo>
                    <a:pt x="382282" y="75336"/>
                  </a:lnTo>
                  <a:lnTo>
                    <a:pt x="382257" y="74841"/>
                  </a:lnTo>
                  <a:lnTo>
                    <a:pt x="382181" y="74714"/>
                  </a:lnTo>
                  <a:lnTo>
                    <a:pt x="382066" y="74282"/>
                  </a:lnTo>
                  <a:lnTo>
                    <a:pt x="381939" y="73571"/>
                  </a:lnTo>
                  <a:lnTo>
                    <a:pt x="381977" y="71793"/>
                  </a:lnTo>
                  <a:lnTo>
                    <a:pt x="381825" y="73063"/>
                  </a:lnTo>
                  <a:lnTo>
                    <a:pt x="381584" y="74587"/>
                  </a:lnTo>
                  <a:lnTo>
                    <a:pt x="381304" y="74714"/>
                  </a:lnTo>
                  <a:lnTo>
                    <a:pt x="380657" y="74841"/>
                  </a:lnTo>
                  <a:lnTo>
                    <a:pt x="380898" y="74079"/>
                  </a:lnTo>
                  <a:lnTo>
                    <a:pt x="381368" y="72555"/>
                  </a:lnTo>
                  <a:lnTo>
                    <a:pt x="381241" y="71158"/>
                  </a:lnTo>
                  <a:lnTo>
                    <a:pt x="380885" y="72555"/>
                  </a:lnTo>
                  <a:lnTo>
                    <a:pt x="380695" y="71031"/>
                  </a:lnTo>
                  <a:lnTo>
                    <a:pt x="380238" y="74079"/>
                  </a:lnTo>
                  <a:lnTo>
                    <a:pt x="380060" y="74079"/>
                  </a:lnTo>
                  <a:lnTo>
                    <a:pt x="380174" y="73063"/>
                  </a:lnTo>
                  <a:lnTo>
                    <a:pt x="380288" y="71793"/>
                  </a:lnTo>
                  <a:lnTo>
                    <a:pt x="379755" y="73063"/>
                  </a:lnTo>
                  <a:lnTo>
                    <a:pt x="378714" y="71920"/>
                  </a:lnTo>
                  <a:lnTo>
                    <a:pt x="378587" y="75057"/>
                  </a:lnTo>
                  <a:lnTo>
                    <a:pt x="378574" y="75438"/>
                  </a:lnTo>
                  <a:lnTo>
                    <a:pt x="378574" y="75603"/>
                  </a:lnTo>
                  <a:lnTo>
                    <a:pt x="377075" y="78397"/>
                  </a:lnTo>
                  <a:lnTo>
                    <a:pt x="377063" y="78270"/>
                  </a:lnTo>
                  <a:lnTo>
                    <a:pt x="377037" y="77889"/>
                  </a:lnTo>
                  <a:lnTo>
                    <a:pt x="377024" y="77762"/>
                  </a:lnTo>
                  <a:lnTo>
                    <a:pt x="376961" y="77127"/>
                  </a:lnTo>
                  <a:lnTo>
                    <a:pt x="376872" y="76111"/>
                  </a:lnTo>
                  <a:lnTo>
                    <a:pt x="376732" y="74587"/>
                  </a:lnTo>
                  <a:lnTo>
                    <a:pt x="376631" y="73444"/>
                  </a:lnTo>
                  <a:lnTo>
                    <a:pt x="375386" y="74587"/>
                  </a:lnTo>
                  <a:lnTo>
                    <a:pt x="375526" y="73571"/>
                  </a:lnTo>
                  <a:lnTo>
                    <a:pt x="374738" y="74587"/>
                  </a:lnTo>
                  <a:lnTo>
                    <a:pt x="374027" y="74079"/>
                  </a:lnTo>
                  <a:lnTo>
                    <a:pt x="373253" y="76111"/>
                  </a:lnTo>
                  <a:lnTo>
                    <a:pt x="373075" y="76111"/>
                  </a:lnTo>
                  <a:lnTo>
                    <a:pt x="373075" y="75095"/>
                  </a:lnTo>
                  <a:lnTo>
                    <a:pt x="373087" y="74841"/>
                  </a:lnTo>
                  <a:lnTo>
                    <a:pt x="373202" y="73698"/>
                  </a:lnTo>
                  <a:lnTo>
                    <a:pt x="373354" y="73063"/>
                  </a:lnTo>
                  <a:lnTo>
                    <a:pt x="372757" y="73698"/>
                  </a:lnTo>
                  <a:lnTo>
                    <a:pt x="372541" y="74841"/>
                  </a:lnTo>
                  <a:lnTo>
                    <a:pt x="372376" y="74206"/>
                  </a:lnTo>
                  <a:lnTo>
                    <a:pt x="372122" y="73190"/>
                  </a:lnTo>
                  <a:lnTo>
                    <a:pt x="372237" y="72732"/>
                  </a:lnTo>
                  <a:lnTo>
                    <a:pt x="372579" y="71920"/>
                  </a:lnTo>
                  <a:lnTo>
                    <a:pt x="372503" y="71628"/>
                  </a:lnTo>
                  <a:lnTo>
                    <a:pt x="372656" y="71716"/>
                  </a:lnTo>
                  <a:lnTo>
                    <a:pt x="372554" y="71335"/>
                  </a:lnTo>
                  <a:lnTo>
                    <a:pt x="372351" y="70904"/>
                  </a:lnTo>
                  <a:lnTo>
                    <a:pt x="372389" y="69126"/>
                  </a:lnTo>
                  <a:lnTo>
                    <a:pt x="371297" y="71920"/>
                  </a:lnTo>
                  <a:lnTo>
                    <a:pt x="371386" y="71539"/>
                  </a:lnTo>
                  <a:lnTo>
                    <a:pt x="371856" y="69507"/>
                  </a:lnTo>
                  <a:lnTo>
                    <a:pt x="371779" y="69075"/>
                  </a:lnTo>
                  <a:lnTo>
                    <a:pt x="371322" y="68491"/>
                  </a:lnTo>
                  <a:lnTo>
                    <a:pt x="371043" y="68999"/>
                  </a:lnTo>
                  <a:lnTo>
                    <a:pt x="370941" y="69634"/>
                  </a:lnTo>
                  <a:lnTo>
                    <a:pt x="371068" y="71158"/>
                  </a:lnTo>
                  <a:lnTo>
                    <a:pt x="370687" y="71539"/>
                  </a:lnTo>
                  <a:lnTo>
                    <a:pt x="370268" y="71031"/>
                  </a:lnTo>
                  <a:lnTo>
                    <a:pt x="370382" y="69735"/>
                  </a:lnTo>
                  <a:lnTo>
                    <a:pt x="370751" y="67856"/>
                  </a:lnTo>
                  <a:lnTo>
                    <a:pt x="370636" y="66205"/>
                  </a:lnTo>
                  <a:lnTo>
                    <a:pt x="370179" y="63157"/>
                  </a:lnTo>
                  <a:lnTo>
                    <a:pt x="367474" y="74206"/>
                  </a:lnTo>
                  <a:lnTo>
                    <a:pt x="367499" y="71666"/>
                  </a:lnTo>
                  <a:lnTo>
                    <a:pt x="367499" y="70713"/>
                  </a:lnTo>
                  <a:lnTo>
                    <a:pt x="367258" y="71666"/>
                  </a:lnTo>
                  <a:lnTo>
                    <a:pt x="366839" y="71158"/>
                  </a:lnTo>
                  <a:lnTo>
                    <a:pt x="366737" y="70904"/>
                  </a:lnTo>
                  <a:lnTo>
                    <a:pt x="366864" y="66078"/>
                  </a:lnTo>
                  <a:lnTo>
                    <a:pt x="366687" y="65951"/>
                  </a:lnTo>
                  <a:lnTo>
                    <a:pt x="366166" y="64046"/>
                  </a:lnTo>
                  <a:lnTo>
                    <a:pt x="365175" y="70904"/>
                  </a:lnTo>
                  <a:lnTo>
                    <a:pt x="364528" y="69507"/>
                  </a:lnTo>
                  <a:lnTo>
                    <a:pt x="364439" y="70904"/>
                  </a:lnTo>
                  <a:lnTo>
                    <a:pt x="364083" y="73952"/>
                  </a:lnTo>
                  <a:lnTo>
                    <a:pt x="363969" y="74206"/>
                  </a:lnTo>
                  <a:lnTo>
                    <a:pt x="363258" y="75095"/>
                  </a:lnTo>
                  <a:lnTo>
                    <a:pt x="362737" y="74587"/>
                  </a:lnTo>
                  <a:lnTo>
                    <a:pt x="362877" y="73444"/>
                  </a:lnTo>
                  <a:lnTo>
                    <a:pt x="362902" y="73190"/>
                  </a:lnTo>
                  <a:lnTo>
                    <a:pt x="363004" y="72301"/>
                  </a:lnTo>
                  <a:lnTo>
                    <a:pt x="363118" y="71412"/>
                  </a:lnTo>
                  <a:lnTo>
                    <a:pt x="363143" y="71158"/>
                  </a:lnTo>
                  <a:lnTo>
                    <a:pt x="363270" y="70142"/>
                  </a:lnTo>
                  <a:lnTo>
                    <a:pt x="363385" y="69634"/>
                  </a:lnTo>
                  <a:lnTo>
                    <a:pt x="363829" y="68872"/>
                  </a:lnTo>
                  <a:lnTo>
                    <a:pt x="363994" y="68745"/>
                  </a:lnTo>
                  <a:lnTo>
                    <a:pt x="363931" y="69634"/>
                  </a:lnTo>
                  <a:lnTo>
                    <a:pt x="364515" y="68745"/>
                  </a:lnTo>
                  <a:lnTo>
                    <a:pt x="364515" y="68618"/>
                  </a:lnTo>
                  <a:lnTo>
                    <a:pt x="364477" y="67348"/>
                  </a:lnTo>
                  <a:lnTo>
                    <a:pt x="364223" y="68618"/>
                  </a:lnTo>
                  <a:lnTo>
                    <a:pt x="364210" y="68491"/>
                  </a:lnTo>
                  <a:lnTo>
                    <a:pt x="364172" y="67983"/>
                  </a:lnTo>
                  <a:lnTo>
                    <a:pt x="364121" y="67221"/>
                  </a:lnTo>
                  <a:lnTo>
                    <a:pt x="363334" y="67221"/>
                  </a:lnTo>
                  <a:lnTo>
                    <a:pt x="363410" y="67602"/>
                  </a:lnTo>
                  <a:lnTo>
                    <a:pt x="363334" y="67348"/>
                  </a:lnTo>
                  <a:lnTo>
                    <a:pt x="363232" y="66840"/>
                  </a:lnTo>
                  <a:lnTo>
                    <a:pt x="363042" y="66078"/>
                  </a:lnTo>
                  <a:lnTo>
                    <a:pt x="362343" y="67729"/>
                  </a:lnTo>
                  <a:lnTo>
                    <a:pt x="361759" y="66332"/>
                  </a:lnTo>
                  <a:lnTo>
                    <a:pt x="361670" y="68491"/>
                  </a:lnTo>
                  <a:lnTo>
                    <a:pt x="360641" y="66840"/>
                  </a:lnTo>
                  <a:lnTo>
                    <a:pt x="360692" y="70777"/>
                  </a:lnTo>
                  <a:lnTo>
                    <a:pt x="359841" y="71158"/>
                  </a:lnTo>
                  <a:lnTo>
                    <a:pt x="359714" y="69634"/>
                  </a:lnTo>
                  <a:lnTo>
                    <a:pt x="359841" y="68872"/>
                  </a:lnTo>
                  <a:lnTo>
                    <a:pt x="360032" y="68364"/>
                  </a:lnTo>
                  <a:lnTo>
                    <a:pt x="360133" y="68110"/>
                  </a:lnTo>
                  <a:lnTo>
                    <a:pt x="360680" y="66713"/>
                  </a:lnTo>
                  <a:lnTo>
                    <a:pt x="359664" y="68110"/>
                  </a:lnTo>
                  <a:lnTo>
                    <a:pt x="359435" y="67094"/>
                  </a:lnTo>
                  <a:lnTo>
                    <a:pt x="359562" y="66332"/>
                  </a:lnTo>
                  <a:lnTo>
                    <a:pt x="359600" y="66205"/>
                  </a:lnTo>
                  <a:lnTo>
                    <a:pt x="360400" y="63919"/>
                  </a:lnTo>
                  <a:lnTo>
                    <a:pt x="359333" y="66205"/>
                  </a:lnTo>
                  <a:lnTo>
                    <a:pt x="359321" y="63665"/>
                  </a:lnTo>
                  <a:lnTo>
                    <a:pt x="359194" y="61963"/>
                  </a:lnTo>
                  <a:lnTo>
                    <a:pt x="359054" y="61506"/>
                  </a:lnTo>
                  <a:lnTo>
                    <a:pt x="359206" y="61252"/>
                  </a:lnTo>
                  <a:lnTo>
                    <a:pt x="358813" y="61125"/>
                  </a:lnTo>
                  <a:lnTo>
                    <a:pt x="358660" y="63665"/>
                  </a:lnTo>
                  <a:lnTo>
                    <a:pt x="358521" y="63157"/>
                  </a:lnTo>
                  <a:lnTo>
                    <a:pt x="358330" y="63157"/>
                  </a:lnTo>
                  <a:lnTo>
                    <a:pt x="358482" y="62141"/>
                  </a:lnTo>
                  <a:lnTo>
                    <a:pt x="358089" y="63411"/>
                  </a:lnTo>
                  <a:lnTo>
                    <a:pt x="357987" y="66332"/>
                  </a:lnTo>
                  <a:lnTo>
                    <a:pt x="357263" y="68364"/>
                  </a:lnTo>
                  <a:lnTo>
                    <a:pt x="357149" y="67348"/>
                  </a:lnTo>
                  <a:lnTo>
                    <a:pt x="356158" y="69634"/>
                  </a:lnTo>
                  <a:lnTo>
                    <a:pt x="356450" y="67221"/>
                  </a:lnTo>
                  <a:lnTo>
                    <a:pt x="356552" y="66332"/>
                  </a:lnTo>
                  <a:lnTo>
                    <a:pt x="357098" y="67246"/>
                  </a:lnTo>
                  <a:lnTo>
                    <a:pt x="357149" y="67094"/>
                  </a:lnTo>
                  <a:lnTo>
                    <a:pt x="357174" y="67348"/>
                  </a:lnTo>
                  <a:lnTo>
                    <a:pt x="357301" y="67602"/>
                  </a:lnTo>
                  <a:lnTo>
                    <a:pt x="357263" y="67094"/>
                  </a:lnTo>
                  <a:lnTo>
                    <a:pt x="357124" y="65189"/>
                  </a:lnTo>
                  <a:lnTo>
                    <a:pt x="356958" y="63030"/>
                  </a:lnTo>
                  <a:lnTo>
                    <a:pt x="357403" y="62826"/>
                  </a:lnTo>
                  <a:lnTo>
                    <a:pt x="357327" y="62649"/>
                  </a:lnTo>
                  <a:lnTo>
                    <a:pt x="357390" y="61887"/>
                  </a:lnTo>
                  <a:lnTo>
                    <a:pt x="357276" y="60109"/>
                  </a:lnTo>
                  <a:lnTo>
                    <a:pt x="357060" y="58585"/>
                  </a:lnTo>
                  <a:lnTo>
                    <a:pt x="356527" y="65189"/>
                  </a:lnTo>
                  <a:lnTo>
                    <a:pt x="355625" y="64935"/>
                  </a:lnTo>
                  <a:lnTo>
                    <a:pt x="355968" y="63411"/>
                  </a:lnTo>
                  <a:lnTo>
                    <a:pt x="355993" y="62509"/>
                  </a:lnTo>
                  <a:lnTo>
                    <a:pt x="355511" y="64681"/>
                  </a:lnTo>
                  <a:lnTo>
                    <a:pt x="355396" y="65062"/>
                  </a:lnTo>
                  <a:lnTo>
                    <a:pt x="354888" y="66332"/>
                  </a:lnTo>
                  <a:lnTo>
                    <a:pt x="354533" y="64808"/>
                  </a:lnTo>
                  <a:lnTo>
                    <a:pt x="354101" y="67221"/>
                  </a:lnTo>
                  <a:lnTo>
                    <a:pt x="353809" y="67094"/>
                  </a:lnTo>
                  <a:lnTo>
                    <a:pt x="353910" y="67348"/>
                  </a:lnTo>
                  <a:lnTo>
                    <a:pt x="354012" y="67983"/>
                  </a:lnTo>
                  <a:lnTo>
                    <a:pt x="353669" y="69634"/>
                  </a:lnTo>
                  <a:lnTo>
                    <a:pt x="353402" y="69253"/>
                  </a:lnTo>
                  <a:lnTo>
                    <a:pt x="352945" y="69735"/>
                  </a:lnTo>
                  <a:lnTo>
                    <a:pt x="352437" y="71412"/>
                  </a:lnTo>
                  <a:lnTo>
                    <a:pt x="352513" y="70269"/>
                  </a:lnTo>
                  <a:lnTo>
                    <a:pt x="352742" y="66840"/>
                  </a:lnTo>
                  <a:lnTo>
                    <a:pt x="352882" y="64681"/>
                  </a:lnTo>
                  <a:lnTo>
                    <a:pt x="351917" y="66840"/>
                  </a:lnTo>
                  <a:lnTo>
                    <a:pt x="351878" y="66332"/>
                  </a:lnTo>
                  <a:lnTo>
                    <a:pt x="351993" y="64808"/>
                  </a:lnTo>
                  <a:lnTo>
                    <a:pt x="352132" y="64300"/>
                  </a:lnTo>
                  <a:lnTo>
                    <a:pt x="352348" y="63538"/>
                  </a:lnTo>
                  <a:lnTo>
                    <a:pt x="352298" y="62395"/>
                  </a:lnTo>
                  <a:lnTo>
                    <a:pt x="351370" y="64363"/>
                  </a:lnTo>
                  <a:lnTo>
                    <a:pt x="351218" y="64846"/>
                  </a:lnTo>
                  <a:lnTo>
                    <a:pt x="351218" y="66967"/>
                  </a:lnTo>
                  <a:lnTo>
                    <a:pt x="350799" y="68110"/>
                  </a:lnTo>
                  <a:lnTo>
                    <a:pt x="350685" y="68618"/>
                  </a:lnTo>
                  <a:lnTo>
                    <a:pt x="350570" y="70269"/>
                  </a:lnTo>
                  <a:lnTo>
                    <a:pt x="350583" y="68745"/>
                  </a:lnTo>
                  <a:lnTo>
                    <a:pt x="350608" y="67856"/>
                  </a:lnTo>
                  <a:lnTo>
                    <a:pt x="350621" y="67462"/>
                  </a:lnTo>
                  <a:lnTo>
                    <a:pt x="350558" y="67602"/>
                  </a:lnTo>
                  <a:lnTo>
                    <a:pt x="350647" y="66459"/>
                  </a:lnTo>
                  <a:lnTo>
                    <a:pt x="350621" y="67462"/>
                  </a:lnTo>
                  <a:lnTo>
                    <a:pt x="351053" y="66459"/>
                  </a:lnTo>
                  <a:lnTo>
                    <a:pt x="351116" y="66332"/>
                  </a:lnTo>
                  <a:lnTo>
                    <a:pt x="351218" y="66967"/>
                  </a:lnTo>
                  <a:lnTo>
                    <a:pt x="351218" y="64846"/>
                  </a:lnTo>
                  <a:lnTo>
                    <a:pt x="350088" y="67856"/>
                  </a:lnTo>
                  <a:lnTo>
                    <a:pt x="350304" y="67856"/>
                  </a:lnTo>
                  <a:lnTo>
                    <a:pt x="349237" y="72301"/>
                  </a:lnTo>
                  <a:lnTo>
                    <a:pt x="349224" y="72174"/>
                  </a:lnTo>
                  <a:lnTo>
                    <a:pt x="349148" y="71031"/>
                  </a:lnTo>
                  <a:lnTo>
                    <a:pt x="349110" y="70523"/>
                  </a:lnTo>
                  <a:lnTo>
                    <a:pt x="349097" y="70396"/>
                  </a:lnTo>
                  <a:lnTo>
                    <a:pt x="349059" y="69507"/>
                  </a:lnTo>
                  <a:lnTo>
                    <a:pt x="349262" y="68237"/>
                  </a:lnTo>
                  <a:lnTo>
                    <a:pt x="349542" y="66459"/>
                  </a:lnTo>
                  <a:lnTo>
                    <a:pt x="349910" y="64173"/>
                  </a:lnTo>
                  <a:lnTo>
                    <a:pt x="349783" y="62141"/>
                  </a:lnTo>
                  <a:lnTo>
                    <a:pt x="349567" y="60744"/>
                  </a:lnTo>
                  <a:lnTo>
                    <a:pt x="347967" y="66459"/>
                  </a:lnTo>
                  <a:lnTo>
                    <a:pt x="347065" y="64681"/>
                  </a:lnTo>
                  <a:lnTo>
                    <a:pt x="347218" y="66078"/>
                  </a:lnTo>
                  <a:lnTo>
                    <a:pt x="346735" y="68237"/>
                  </a:lnTo>
                  <a:lnTo>
                    <a:pt x="346608" y="66967"/>
                  </a:lnTo>
                  <a:lnTo>
                    <a:pt x="346519" y="66078"/>
                  </a:lnTo>
                  <a:lnTo>
                    <a:pt x="345998" y="66967"/>
                  </a:lnTo>
                  <a:lnTo>
                    <a:pt x="346036" y="66713"/>
                  </a:lnTo>
                  <a:lnTo>
                    <a:pt x="346265" y="65443"/>
                  </a:lnTo>
                  <a:lnTo>
                    <a:pt x="346265" y="64427"/>
                  </a:lnTo>
                  <a:lnTo>
                    <a:pt x="346278" y="62903"/>
                  </a:lnTo>
                  <a:lnTo>
                    <a:pt x="346049" y="64427"/>
                  </a:lnTo>
                  <a:lnTo>
                    <a:pt x="345465" y="62649"/>
                  </a:lnTo>
                  <a:lnTo>
                    <a:pt x="344728" y="66713"/>
                  </a:lnTo>
                  <a:lnTo>
                    <a:pt x="344627" y="63919"/>
                  </a:lnTo>
                  <a:lnTo>
                    <a:pt x="343903" y="62649"/>
                  </a:lnTo>
                  <a:lnTo>
                    <a:pt x="342671" y="69507"/>
                  </a:lnTo>
                  <a:lnTo>
                    <a:pt x="341909" y="68745"/>
                  </a:lnTo>
                  <a:lnTo>
                    <a:pt x="342074" y="68110"/>
                  </a:lnTo>
                  <a:lnTo>
                    <a:pt x="342341" y="67094"/>
                  </a:lnTo>
                  <a:lnTo>
                    <a:pt x="342468" y="66624"/>
                  </a:lnTo>
                  <a:lnTo>
                    <a:pt x="342569" y="64566"/>
                  </a:lnTo>
                  <a:lnTo>
                    <a:pt x="342658" y="64427"/>
                  </a:lnTo>
                  <a:lnTo>
                    <a:pt x="343192" y="63538"/>
                  </a:lnTo>
                  <a:lnTo>
                    <a:pt x="342887" y="63411"/>
                  </a:lnTo>
                  <a:lnTo>
                    <a:pt x="342684" y="63030"/>
                  </a:lnTo>
                  <a:lnTo>
                    <a:pt x="342468" y="64427"/>
                  </a:lnTo>
                  <a:lnTo>
                    <a:pt x="342493" y="63157"/>
                  </a:lnTo>
                  <a:lnTo>
                    <a:pt x="341210" y="67094"/>
                  </a:lnTo>
                  <a:lnTo>
                    <a:pt x="341249" y="65062"/>
                  </a:lnTo>
                  <a:lnTo>
                    <a:pt x="340956" y="66078"/>
                  </a:lnTo>
                  <a:lnTo>
                    <a:pt x="340601" y="68110"/>
                  </a:lnTo>
                  <a:lnTo>
                    <a:pt x="340296" y="67856"/>
                  </a:lnTo>
                  <a:lnTo>
                    <a:pt x="339725" y="68110"/>
                  </a:lnTo>
                  <a:lnTo>
                    <a:pt x="339661" y="70396"/>
                  </a:lnTo>
                  <a:lnTo>
                    <a:pt x="339763" y="63919"/>
                  </a:lnTo>
                  <a:lnTo>
                    <a:pt x="337045" y="70523"/>
                  </a:lnTo>
                  <a:lnTo>
                    <a:pt x="337108" y="66078"/>
                  </a:lnTo>
                  <a:lnTo>
                    <a:pt x="337121" y="64935"/>
                  </a:lnTo>
                  <a:lnTo>
                    <a:pt x="336334" y="65468"/>
                  </a:lnTo>
                  <a:lnTo>
                    <a:pt x="335495" y="65951"/>
                  </a:lnTo>
                  <a:lnTo>
                    <a:pt x="334886" y="66078"/>
                  </a:lnTo>
                  <a:lnTo>
                    <a:pt x="335076" y="65112"/>
                  </a:lnTo>
                  <a:lnTo>
                    <a:pt x="334619" y="63157"/>
                  </a:lnTo>
                  <a:lnTo>
                    <a:pt x="333692" y="71031"/>
                  </a:lnTo>
                  <a:lnTo>
                    <a:pt x="333590" y="70650"/>
                  </a:lnTo>
                  <a:lnTo>
                    <a:pt x="333463" y="70142"/>
                  </a:lnTo>
                  <a:lnTo>
                    <a:pt x="333438" y="70015"/>
                  </a:lnTo>
                  <a:lnTo>
                    <a:pt x="333146" y="68872"/>
                  </a:lnTo>
                  <a:lnTo>
                    <a:pt x="333159" y="66459"/>
                  </a:lnTo>
                  <a:lnTo>
                    <a:pt x="333171" y="65316"/>
                  </a:lnTo>
                  <a:lnTo>
                    <a:pt x="333883" y="67094"/>
                  </a:lnTo>
                  <a:lnTo>
                    <a:pt x="333870" y="65316"/>
                  </a:lnTo>
                  <a:lnTo>
                    <a:pt x="334746" y="58966"/>
                  </a:lnTo>
                  <a:lnTo>
                    <a:pt x="332536" y="66459"/>
                  </a:lnTo>
                  <a:lnTo>
                    <a:pt x="332549" y="64427"/>
                  </a:lnTo>
                  <a:lnTo>
                    <a:pt x="332625" y="62395"/>
                  </a:lnTo>
                  <a:lnTo>
                    <a:pt x="332765" y="62141"/>
                  </a:lnTo>
                  <a:lnTo>
                    <a:pt x="332663" y="59728"/>
                  </a:lnTo>
                  <a:lnTo>
                    <a:pt x="331203" y="64427"/>
                  </a:lnTo>
                  <a:lnTo>
                    <a:pt x="330555" y="63830"/>
                  </a:lnTo>
                  <a:lnTo>
                    <a:pt x="330682" y="62776"/>
                  </a:lnTo>
                  <a:lnTo>
                    <a:pt x="329603" y="66205"/>
                  </a:lnTo>
                  <a:lnTo>
                    <a:pt x="328371" y="67144"/>
                  </a:lnTo>
                  <a:lnTo>
                    <a:pt x="327850" y="67665"/>
                  </a:lnTo>
                  <a:lnTo>
                    <a:pt x="327787" y="68237"/>
                  </a:lnTo>
                  <a:lnTo>
                    <a:pt x="326999" y="68872"/>
                  </a:lnTo>
                  <a:lnTo>
                    <a:pt x="326872" y="66713"/>
                  </a:lnTo>
                  <a:lnTo>
                    <a:pt x="326771" y="66205"/>
                  </a:lnTo>
                  <a:lnTo>
                    <a:pt x="326847" y="65316"/>
                  </a:lnTo>
                  <a:lnTo>
                    <a:pt x="327139" y="63157"/>
                  </a:lnTo>
                  <a:lnTo>
                    <a:pt x="327799" y="63157"/>
                  </a:lnTo>
                  <a:lnTo>
                    <a:pt x="328066" y="59474"/>
                  </a:lnTo>
                  <a:lnTo>
                    <a:pt x="326961" y="63157"/>
                  </a:lnTo>
                  <a:lnTo>
                    <a:pt x="326847" y="62776"/>
                  </a:lnTo>
                  <a:lnTo>
                    <a:pt x="326961" y="61252"/>
                  </a:lnTo>
                  <a:lnTo>
                    <a:pt x="327037" y="60871"/>
                  </a:lnTo>
                  <a:lnTo>
                    <a:pt x="326009" y="61252"/>
                  </a:lnTo>
                  <a:lnTo>
                    <a:pt x="325323" y="65316"/>
                  </a:lnTo>
                  <a:lnTo>
                    <a:pt x="324332" y="64808"/>
                  </a:lnTo>
                  <a:lnTo>
                    <a:pt x="324218" y="66205"/>
                  </a:lnTo>
                  <a:lnTo>
                    <a:pt x="323024" y="70015"/>
                  </a:lnTo>
                  <a:lnTo>
                    <a:pt x="323075" y="69761"/>
                  </a:lnTo>
                  <a:lnTo>
                    <a:pt x="323519" y="67221"/>
                  </a:lnTo>
                  <a:lnTo>
                    <a:pt x="323583" y="66840"/>
                  </a:lnTo>
                  <a:lnTo>
                    <a:pt x="323634" y="66586"/>
                  </a:lnTo>
                  <a:lnTo>
                    <a:pt x="324142" y="63665"/>
                  </a:lnTo>
                  <a:lnTo>
                    <a:pt x="323088" y="66586"/>
                  </a:lnTo>
                  <a:lnTo>
                    <a:pt x="323596" y="62522"/>
                  </a:lnTo>
                  <a:lnTo>
                    <a:pt x="321652" y="66205"/>
                  </a:lnTo>
                  <a:lnTo>
                    <a:pt x="320852" y="66840"/>
                  </a:lnTo>
                  <a:lnTo>
                    <a:pt x="321259" y="65468"/>
                  </a:lnTo>
                  <a:lnTo>
                    <a:pt x="320497" y="66840"/>
                  </a:lnTo>
                  <a:lnTo>
                    <a:pt x="319773" y="66586"/>
                  </a:lnTo>
                  <a:lnTo>
                    <a:pt x="319874" y="65951"/>
                  </a:lnTo>
                  <a:lnTo>
                    <a:pt x="319951" y="65570"/>
                  </a:lnTo>
                  <a:lnTo>
                    <a:pt x="320154" y="64427"/>
                  </a:lnTo>
                  <a:lnTo>
                    <a:pt x="320179" y="64300"/>
                  </a:lnTo>
                  <a:lnTo>
                    <a:pt x="321195" y="58712"/>
                  </a:lnTo>
                  <a:lnTo>
                    <a:pt x="318185" y="64300"/>
                  </a:lnTo>
                  <a:lnTo>
                    <a:pt x="318236" y="63538"/>
                  </a:lnTo>
                  <a:lnTo>
                    <a:pt x="318249" y="63411"/>
                  </a:lnTo>
                  <a:lnTo>
                    <a:pt x="318287" y="62903"/>
                  </a:lnTo>
                  <a:lnTo>
                    <a:pt x="318452" y="60744"/>
                  </a:lnTo>
                  <a:lnTo>
                    <a:pt x="318668" y="58077"/>
                  </a:lnTo>
                  <a:lnTo>
                    <a:pt x="316877" y="60744"/>
                  </a:lnTo>
                  <a:lnTo>
                    <a:pt x="316293" y="56426"/>
                  </a:lnTo>
                  <a:lnTo>
                    <a:pt x="314718" y="56680"/>
                  </a:lnTo>
                  <a:lnTo>
                    <a:pt x="314223" y="62903"/>
                  </a:lnTo>
                  <a:lnTo>
                    <a:pt x="314248" y="56680"/>
                  </a:lnTo>
                  <a:lnTo>
                    <a:pt x="314096" y="57683"/>
                  </a:lnTo>
                  <a:lnTo>
                    <a:pt x="313880" y="56553"/>
                  </a:lnTo>
                  <a:lnTo>
                    <a:pt x="313931" y="58737"/>
                  </a:lnTo>
                  <a:lnTo>
                    <a:pt x="313842" y="59270"/>
                  </a:lnTo>
                  <a:lnTo>
                    <a:pt x="313283" y="63030"/>
                  </a:lnTo>
                  <a:lnTo>
                    <a:pt x="312864" y="63411"/>
                  </a:lnTo>
                  <a:lnTo>
                    <a:pt x="312762" y="63030"/>
                  </a:lnTo>
                  <a:lnTo>
                    <a:pt x="312521" y="60490"/>
                  </a:lnTo>
                  <a:lnTo>
                    <a:pt x="312470" y="60109"/>
                  </a:lnTo>
                  <a:lnTo>
                    <a:pt x="312407" y="57061"/>
                  </a:lnTo>
                  <a:lnTo>
                    <a:pt x="312915" y="57569"/>
                  </a:lnTo>
                  <a:lnTo>
                    <a:pt x="312991" y="57061"/>
                  </a:lnTo>
                  <a:lnTo>
                    <a:pt x="313118" y="56172"/>
                  </a:lnTo>
                  <a:lnTo>
                    <a:pt x="312432" y="55537"/>
                  </a:lnTo>
                  <a:lnTo>
                    <a:pt x="312674" y="54902"/>
                  </a:lnTo>
                  <a:lnTo>
                    <a:pt x="313143" y="53632"/>
                  </a:lnTo>
                  <a:lnTo>
                    <a:pt x="313004" y="51600"/>
                  </a:lnTo>
                  <a:lnTo>
                    <a:pt x="312801" y="53378"/>
                  </a:lnTo>
                  <a:lnTo>
                    <a:pt x="312674" y="54013"/>
                  </a:lnTo>
                  <a:lnTo>
                    <a:pt x="312204" y="54902"/>
                  </a:lnTo>
                  <a:lnTo>
                    <a:pt x="311912" y="53886"/>
                  </a:lnTo>
                  <a:lnTo>
                    <a:pt x="311975" y="57061"/>
                  </a:lnTo>
                  <a:lnTo>
                    <a:pt x="310400" y="60109"/>
                  </a:lnTo>
                  <a:lnTo>
                    <a:pt x="310540" y="59347"/>
                  </a:lnTo>
                  <a:lnTo>
                    <a:pt x="310921" y="57315"/>
                  </a:lnTo>
                  <a:lnTo>
                    <a:pt x="311416" y="54648"/>
                  </a:lnTo>
                  <a:lnTo>
                    <a:pt x="312000" y="51473"/>
                  </a:lnTo>
                  <a:lnTo>
                    <a:pt x="310362" y="54648"/>
                  </a:lnTo>
                  <a:lnTo>
                    <a:pt x="310667" y="53759"/>
                  </a:lnTo>
                  <a:lnTo>
                    <a:pt x="311035" y="52743"/>
                  </a:lnTo>
                  <a:lnTo>
                    <a:pt x="310286" y="53759"/>
                  </a:lnTo>
                  <a:lnTo>
                    <a:pt x="309003" y="52362"/>
                  </a:lnTo>
                  <a:lnTo>
                    <a:pt x="307594" y="57315"/>
                  </a:lnTo>
                  <a:lnTo>
                    <a:pt x="307771" y="54775"/>
                  </a:lnTo>
                  <a:lnTo>
                    <a:pt x="308102" y="54394"/>
                  </a:lnTo>
                  <a:lnTo>
                    <a:pt x="306895" y="53378"/>
                  </a:lnTo>
                  <a:lnTo>
                    <a:pt x="304228" y="59347"/>
                  </a:lnTo>
                  <a:lnTo>
                    <a:pt x="304152" y="58839"/>
                  </a:lnTo>
                  <a:lnTo>
                    <a:pt x="303911" y="57315"/>
                  </a:lnTo>
                  <a:lnTo>
                    <a:pt x="303796" y="56553"/>
                  </a:lnTo>
                  <a:lnTo>
                    <a:pt x="303911" y="55283"/>
                  </a:lnTo>
                  <a:lnTo>
                    <a:pt x="304088" y="54521"/>
                  </a:lnTo>
                  <a:lnTo>
                    <a:pt x="303758" y="54902"/>
                  </a:lnTo>
                  <a:lnTo>
                    <a:pt x="303161" y="57315"/>
                  </a:lnTo>
                  <a:lnTo>
                    <a:pt x="303149" y="56680"/>
                  </a:lnTo>
                  <a:lnTo>
                    <a:pt x="303276" y="54902"/>
                  </a:lnTo>
                  <a:lnTo>
                    <a:pt x="303377" y="54521"/>
                  </a:lnTo>
                  <a:lnTo>
                    <a:pt x="303377" y="54013"/>
                  </a:lnTo>
                  <a:lnTo>
                    <a:pt x="302260" y="56680"/>
                  </a:lnTo>
                  <a:lnTo>
                    <a:pt x="302145" y="56045"/>
                  </a:lnTo>
                  <a:lnTo>
                    <a:pt x="302260" y="55156"/>
                  </a:lnTo>
                  <a:lnTo>
                    <a:pt x="302615" y="54140"/>
                  </a:lnTo>
                  <a:lnTo>
                    <a:pt x="302501" y="53632"/>
                  </a:lnTo>
                  <a:lnTo>
                    <a:pt x="301701" y="51727"/>
                  </a:lnTo>
                  <a:lnTo>
                    <a:pt x="299935" y="57950"/>
                  </a:lnTo>
                  <a:lnTo>
                    <a:pt x="298678" y="58839"/>
                  </a:lnTo>
                  <a:lnTo>
                    <a:pt x="298919" y="57442"/>
                  </a:lnTo>
                  <a:lnTo>
                    <a:pt x="299148" y="56045"/>
                  </a:lnTo>
                  <a:lnTo>
                    <a:pt x="299377" y="54775"/>
                  </a:lnTo>
                  <a:lnTo>
                    <a:pt x="299275" y="53886"/>
                  </a:lnTo>
                  <a:lnTo>
                    <a:pt x="298386" y="52019"/>
                  </a:lnTo>
                  <a:lnTo>
                    <a:pt x="298437" y="51092"/>
                  </a:lnTo>
                  <a:lnTo>
                    <a:pt x="297014" y="50330"/>
                  </a:lnTo>
                  <a:lnTo>
                    <a:pt x="295224" y="54521"/>
                  </a:lnTo>
                  <a:lnTo>
                    <a:pt x="293509" y="56045"/>
                  </a:lnTo>
                  <a:lnTo>
                    <a:pt x="293509" y="54394"/>
                  </a:lnTo>
                  <a:lnTo>
                    <a:pt x="293509" y="53505"/>
                  </a:lnTo>
                  <a:lnTo>
                    <a:pt x="293497" y="50965"/>
                  </a:lnTo>
                  <a:lnTo>
                    <a:pt x="290931" y="53505"/>
                  </a:lnTo>
                  <a:lnTo>
                    <a:pt x="290017" y="50457"/>
                  </a:lnTo>
                  <a:lnTo>
                    <a:pt x="290068" y="51409"/>
                  </a:lnTo>
                  <a:lnTo>
                    <a:pt x="289369" y="54013"/>
                  </a:lnTo>
                  <a:lnTo>
                    <a:pt x="289026" y="54394"/>
                  </a:lnTo>
                  <a:lnTo>
                    <a:pt x="288874" y="53505"/>
                  </a:lnTo>
                  <a:lnTo>
                    <a:pt x="287578" y="57442"/>
                  </a:lnTo>
                  <a:lnTo>
                    <a:pt x="287667" y="56934"/>
                  </a:lnTo>
                  <a:lnTo>
                    <a:pt x="287693" y="56807"/>
                  </a:lnTo>
                  <a:lnTo>
                    <a:pt x="287769" y="56426"/>
                  </a:lnTo>
                  <a:lnTo>
                    <a:pt x="287909" y="55664"/>
                  </a:lnTo>
                  <a:lnTo>
                    <a:pt x="287959" y="55410"/>
                  </a:lnTo>
                  <a:lnTo>
                    <a:pt x="288366" y="53251"/>
                  </a:lnTo>
                  <a:lnTo>
                    <a:pt x="288467" y="53378"/>
                  </a:lnTo>
                  <a:lnTo>
                    <a:pt x="288480" y="53251"/>
                  </a:lnTo>
                  <a:lnTo>
                    <a:pt x="288836" y="50203"/>
                  </a:lnTo>
                  <a:lnTo>
                    <a:pt x="288937" y="49314"/>
                  </a:lnTo>
                  <a:lnTo>
                    <a:pt x="288061" y="50203"/>
                  </a:lnTo>
                  <a:lnTo>
                    <a:pt x="287566" y="50076"/>
                  </a:lnTo>
                  <a:lnTo>
                    <a:pt x="286512" y="55410"/>
                  </a:lnTo>
                  <a:lnTo>
                    <a:pt x="286092" y="53251"/>
                  </a:lnTo>
                  <a:lnTo>
                    <a:pt x="285889" y="52235"/>
                  </a:lnTo>
                  <a:lnTo>
                    <a:pt x="284530" y="52616"/>
                  </a:lnTo>
                  <a:lnTo>
                    <a:pt x="283260" y="53251"/>
                  </a:lnTo>
                  <a:lnTo>
                    <a:pt x="283248" y="53124"/>
                  </a:lnTo>
                  <a:lnTo>
                    <a:pt x="282905" y="50584"/>
                  </a:lnTo>
                  <a:lnTo>
                    <a:pt x="282333" y="51854"/>
                  </a:lnTo>
                  <a:lnTo>
                    <a:pt x="281927" y="51854"/>
                  </a:lnTo>
                  <a:lnTo>
                    <a:pt x="281355" y="53124"/>
                  </a:lnTo>
                  <a:lnTo>
                    <a:pt x="281825" y="50584"/>
                  </a:lnTo>
                  <a:lnTo>
                    <a:pt x="281787" y="50076"/>
                  </a:lnTo>
                  <a:lnTo>
                    <a:pt x="281139" y="49314"/>
                  </a:lnTo>
                  <a:lnTo>
                    <a:pt x="280708" y="48806"/>
                  </a:lnTo>
                  <a:lnTo>
                    <a:pt x="279450" y="49314"/>
                  </a:lnTo>
                  <a:lnTo>
                    <a:pt x="280047" y="47282"/>
                  </a:lnTo>
                  <a:lnTo>
                    <a:pt x="279450" y="47028"/>
                  </a:lnTo>
                  <a:lnTo>
                    <a:pt x="277749" y="55537"/>
                  </a:lnTo>
                  <a:lnTo>
                    <a:pt x="277126" y="55664"/>
                  </a:lnTo>
                  <a:lnTo>
                    <a:pt x="277177" y="55283"/>
                  </a:lnTo>
                  <a:lnTo>
                    <a:pt x="277533" y="52616"/>
                  </a:lnTo>
                  <a:lnTo>
                    <a:pt x="277672" y="51600"/>
                  </a:lnTo>
                  <a:lnTo>
                    <a:pt x="277723" y="51219"/>
                  </a:lnTo>
                  <a:lnTo>
                    <a:pt x="276593" y="51219"/>
                  </a:lnTo>
                  <a:lnTo>
                    <a:pt x="276567" y="50965"/>
                  </a:lnTo>
                  <a:lnTo>
                    <a:pt x="276136" y="47155"/>
                  </a:lnTo>
                  <a:lnTo>
                    <a:pt x="274345" y="50965"/>
                  </a:lnTo>
                  <a:lnTo>
                    <a:pt x="274726" y="49060"/>
                  </a:lnTo>
                  <a:lnTo>
                    <a:pt x="274942" y="48933"/>
                  </a:lnTo>
                  <a:lnTo>
                    <a:pt x="274434" y="48679"/>
                  </a:lnTo>
                  <a:lnTo>
                    <a:pt x="274104" y="47663"/>
                  </a:lnTo>
                  <a:lnTo>
                    <a:pt x="273443" y="45631"/>
                  </a:lnTo>
                  <a:lnTo>
                    <a:pt x="273100" y="47942"/>
                  </a:lnTo>
                  <a:lnTo>
                    <a:pt x="271399" y="51219"/>
                  </a:lnTo>
                  <a:lnTo>
                    <a:pt x="270548" y="52616"/>
                  </a:lnTo>
                  <a:lnTo>
                    <a:pt x="271157" y="49822"/>
                  </a:lnTo>
                  <a:lnTo>
                    <a:pt x="270040" y="53251"/>
                  </a:lnTo>
                  <a:lnTo>
                    <a:pt x="269798" y="54394"/>
                  </a:lnTo>
                  <a:lnTo>
                    <a:pt x="268897" y="55283"/>
                  </a:lnTo>
                  <a:lnTo>
                    <a:pt x="269011" y="53759"/>
                  </a:lnTo>
                  <a:lnTo>
                    <a:pt x="268973" y="52108"/>
                  </a:lnTo>
                  <a:lnTo>
                    <a:pt x="268325" y="56426"/>
                  </a:lnTo>
                  <a:lnTo>
                    <a:pt x="267982" y="55029"/>
                  </a:lnTo>
                  <a:lnTo>
                    <a:pt x="268084" y="54267"/>
                  </a:lnTo>
                  <a:lnTo>
                    <a:pt x="268503" y="52997"/>
                  </a:lnTo>
                  <a:lnTo>
                    <a:pt x="267957" y="52616"/>
                  </a:lnTo>
                  <a:lnTo>
                    <a:pt x="267792" y="53759"/>
                  </a:lnTo>
                  <a:lnTo>
                    <a:pt x="267169" y="55537"/>
                  </a:lnTo>
                  <a:lnTo>
                    <a:pt x="266547" y="56807"/>
                  </a:lnTo>
                  <a:lnTo>
                    <a:pt x="266458" y="56299"/>
                  </a:lnTo>
                  <a:lnTo>
                    <a:pt x="266357" y="55791"/>
                  </a:lnTo>
                  <a:lnTo>
                    <a:pt x="266230" y="55156"/>
                  </a:lnTo>
                  <a:lnTo>
                    <a:pt x="266357" y="53505"/>
                  </a:lnTo>
                  <a:lnTo>
                    <a:pt x="266547" y="52235"/>
                  </a:lnTo>
                  <a:lnTo>
                    <a:pt x="266217" y="53632"/>
                  </a:lnTo>
                  <a:lnTo>
                    <a:pt x="265480" y="55791"/>
                  </a:lnTo>
                  <a:lnTo>
                    <a:pt x="265379" y="55410"/>
                  </a:lnTo>
                  <a:lnTo>
                    <a:pt x="265455" y="53886"/>
                  </a:lnTo>
                  <a:lnTo>
                    <a:pt x="265658" y="53378"/>
                  </a:lnTo>
                  <a:lnTo>
                    <a:pt x="265569" y="52489"/>
                  </a:lnTo>
                  <a:lnTo>
                    <a:pt x="265493" y="52235"/>
                  </a:lnTo>
                  <a:lnTo>
                    <a:pt x="265188" y="51231"/>
                  </a:lnTo>
                  <a:lnTo>
                    <a:pt x="265150" y="51384"/>
                  </a:lnTo>
                  <a:lnTo>
                    <a:pt x="265150" y="51117"/>
                  </a:lnTo>
                  <a:lnTo>
                    <a:pt x="265493" y="49568"/>
                  </a:lnTo>
                  <a:lnTo>
                    <a:pt x="264960" y="49060"/>
                  </a:lnTo>
                  <a:lnTo>
                    <a:pt x="266115" y="45504"/>
                  </a:lnTo>
                  <a:lnTo>
                    <a:pt x="264960" y="48171"/>
                  </a:lnTo>
                  <a:lnTo>
                    <a:pt x="264896" y="48336"/>
                  </a:lnTo>
                  <a:lnTo>
                    <a:pt x="264896" y="52019"/>
                  </a:lnTo>
                  <a:lnTo>
                    <a:pt x="263715" y="56299"/>
                  </a:lnTo>
                  <a:lnTo>
                    <a:pt x="263588" y="54013"/>
                  </a:lnTo>
                  <a:lnTo>
                    <a:pt x="263766" y="51600"/>
                  </a:lnTo>
                  <a:lnTo>
                    <a:pt x="264515" y="51854"/>
                  </a:lnTo>
                  <a:lnTo>
                    <a:pt x="264896" y="52019"/>
                  </a:lnTo>
                  <a:lnTo>
                    <a:pt x="264896" y="48336"/>
                  </a:lnTo>
                  <a:lnTo>
                    <a:pt x="263613" y="51600"/>
                  </a:lnTo>
                  <a:lnTo>
                    <a:pt x="263512" y="51219"/>
                  </a:lnTo>
                  <a:lnTo>
                    <a:pt x="263347" y="50584"/>
                  </a:lnTo>
                  <a:lnTo>
                    <a:pt x="263271" y="49949"/>
                  </a:lnTo>
                  <a:lnTo>
                    <a:pt x="263321" y="49314"/>
                  </a:lnTo>
                  <a:lnTo>
                    <a:pt x="263347" y="48679"/>
                  </a:lnTo>
                  <a:lnTo>
                    <a:pt x="262978" y="49314"/>
                  </a:lnTo>
                  <a:lnTo>
                    <a:pt x="262953" y="49187"/>
                  </a:lnTo>
                  <a:lnTo>
                    <a:pt x="262801" y="48552"/>
                  </a:lnTo>
                  <a:lnTo>
                    <a:pt x="262623" y="48552"/>
                  </a:lnTo>
                  <a:lnTo>
                    <a:pt x="262813" y="47282"/>
                  </a:lnTo>
                  <a:lnTo>
                    <a:pt x="262826" y="47155"/>
                  </a:lnTo>
                  <a:lnTo>
                    <a:pt x="262953" y="46266"/>
                  </a:lnTo>
                  <a:lnTo>
                    <a:pt x="262648" y="46596"/>
                  </a:lnTo>
                  <a:lnTo>
                    <a:pt x="262648" y="47282"/>
                  </a:lnTo>
                  <a:lnTo>
                    <a:pt x="262534" y="48552"/>
                  </a:lnTo>
                  <a:lnTo>
                    <a:pt x="262293" y="48679"/>
                  </a:lnTo>
                  <a:lnTo>
                    <a:pt x="262115" y="48806"/>
                  </a:lnTo>
                  <a:lnTo>
                    <a:pt x="262026" y="49187"/>
                  </a:lnTo>
                  <a:lnTo>
                    <a:pt x="262369" y="47663"/>
                  </a:lnTo>
                  <a:lnTo>
                    <a:pt x="262648" y="47282"/>
                  </a:lnTo>
                  <a:lnTo>
                    <a:pt x="262648" y="46596"/>
                  </a:lnTo>
                  <a:lnTo>
                    <a:pt x="262128" y="47155"/>
                  </a:lnTo>
                  <a:lnTo>
                    <a:pt x="261835" y="47028"/>
                  </a:lnTo>
                  <a:lnTo>
                    <a:pt x="261340" y="49949"/>
                  </a:lnTo>
                  <a:lnTo>
                    <a:pt x="261010" y="49441"/>
                  </a:lnTo>
                  <a:lnTo>
                    <a:pt x="260959" y="51574"/>
                  </a:lnTo>
                  <a:lnTo>
                    <a:pt x="261239" y="51473"/>
                  </a:lnTo>
                  <a:lnTo>
                    <a:pt x="261188" y="52235"/>
                  </a:lnTo>
                  <a:lnTo>
                    <a:pt x="261416" y="51346"/>
                  </a:lnTo>
                  <a:lnTo>
                    <a:pt x="261493" y="51219"/>
                  </a:lnTo>
                  <a:lnTo>
                    <a:pt x="261429" y="51346"/>
                  </a:lnTo>
                  <a:lnTo>
                    <a:pt x="262229" y="51346"/>
                  </a:lnTo>
                  <a:lnTo>
                    <a:pt x="261454" y="53416"/>
                  </a:lnTo>
                  <a:lnTo>
                    <a:pt x="261454" y="68237"/>
                  </a:lnTo>
                  <a:lnTo>
                    <a:pt x="261124" y="67983"/>
                  </a:lnTo>
                  <a:lnTo>
                    <a:pt x="260921" y="67983"/>
                  </a:lnTo>
                  <a:lnTo>
                    <a:pt x="261035" y="67094"/>
                  </a:lnTo>
                  <a:lnTo>
                    <a:pt x="261200" y="66332"/>
                  </a:lnTo>
                  <a:lnTo>
                    <a:pt x="261277" y="65951"/>
                  </a:lnTo>
                  <a:lnTo>
                    <a:pt x="261340" y="67094"/>
                  </a:lnTo>
                  <a:lnTo>
                    <a:pt x="261454" y="68237"/>
                  </a:lnTo>
                  <a:lnTo>
                    <a:pt x="261454" y="53416"/>
                  </a:lnTo>
                  <a:lnTo>
                    <a:pt x="261226" y="54013"/>
                  </a:lnTo>
                  <a:lnTo>
                    <a:pt x="261188" y="52235"/>
                  </a:lnTo>
                  <a:lnTo>
                    <a:pt x="260146" y="56019"/>
                  </a:lnTo>
                  <a:lnTo>
                    <a:pt x="260146" y="67983"/>
                  </a:lnTo>
                  <a:lnTo>
                    <a:pt x="260134" y="68110"/>
                  </a:lnTo>
                  <a:lnTo>
                    <a:pt x="259778" y="68237"/>
                  </a:lnTo>
                  <a:lnTo>
                    <a:pt x="260146" y="67983"/>
                  </a:lnTo>
                  <a:lnTo>
                    <a:pt x="260146" y="56019"/>
                  </a:lnTo>
                  <a:lnTo>
                    <a:pt x="259892" y="56934"/>
                  </a:lnTo>
                  <a:lnTo>
                    <a:pt x="260019" y="55156"/>
                  </a:lnTo>
                  <a:lnTo>
                    <a:pt x="260057" y="54648"/>
                  </a:lnTo>
                  <a:lnTo>
                    <a:pt x="260184" y="52997"/>
                  </a:lnTo>
                  <a:lnTo>
                    <a:pt x="260070" y="52019"/>
                  </a:lnTo>
                  <a:lnTo>
                    <a:pt x="259842" y="50711"/>
                  </a:lnTo>
                  <a:lnTo>
                    <a:pt x="259930" y="49441"/>
                  </a:lnTo>
                  <a:lnTo>
                    <a:pt x="260146" y="47917"/>
                  </a:lnTo>
                  <a:lnTo>
                    <a:pt x="258889" y="49441"/>
                  </a:lnTo>
                  <a:lnTo>
                    <a:pt x="257721" y="48679"/>
                  </a:lnTo>
                  <a:lnTo>
                    <a:pt x="256159" y="53886"/>
                  </a:lnTo>
                  <a:lnTo>
                    <a:pt x="255727" y="54648"/>
                  </a:lnTo>
                  <a:lnTo>
                    <a:pt x="255765" y="54394"/>
                  </a:lnTo>
                  <a:lnTo>
                    <a:pt x="255993" y="52997"/>
                  </a:lnTo>
                  <a:lnTo>
                    <a:pt x="256120" y="52019"/>
                  </a:lnTo>
                  <a:lnTo>
                    <a:pt x="256019" y="51727"/>
                  </a:lnTo>
                  <a:lnTo>
                    <a:pt x="255409" y="50965"/>
                  </a:lnTo>
                  <a:lnTo>
                    <a:pt x="255117" y="50584"/>
                  </a:lnTo>
                  <a:lnTo>
                    <a:pt x="255003" y="51117"/>
                  </a:lnTo>
                  <a:lnTo>
                    <a:pt x="254939" y="51409"/>
                  </a:lnTo>
                  <a:lnTo>
                    <a:pt x="254292" y="54394"/>
                  </a:lnTo>
                  <a:lnTo>
                    <a:pt x="254152" y="53759"/>
                  </a:lnTo>
                  <a:lnTo>
                    <a:pt x="253949" y="52743"/>
                  </a:lnTo>
                  <a:lnTo>
                    <a:pt x="254025" y="52489"/>
                  </a:lnTo>
                  <a:lnTo>
                    <a:pt x="254889" y="51473"/>
                  </a:lnTo>
                  <a:lnTo>
                    <a:pt x="255003" y="51117"/>
                  </a:lnTo>
                  <a:lnTo>
                    <a:pt x="254266" y="51473"/>
                  </a:lnTo>
                  <a:lnTo>
                    <a:pt x="254495" y="50711"/>
                  </a:lnTo>
                  <a:lnTo>
                    <a:pt x="254406" y="50076"/>
                  </a:lnTo>
                  <a:lnTo>
                    <a:pt x="253555" y="48933"/>
                  </a:lnTo>
                  <a:lnTo>
                    <a:pt x="250228" y="53759"/>
                  </a:lnTo>
                  <a:lnTo>
                    <a:pt x="249809" y="52743"/>
                  </a:lnTo>
                  <a:lnTo>
                    <a:pt x="249237" y="51346"/>
                  </a:lnTo>
                  <a:lnTo>
                    <a:pt x="249224" y="52743"/>
                  </a:lnTo>
                  <a:lnTo>
                    <a:pt x="247561" y="48933"/>
                  </a:lnTo>
                  <a:lnTo>
                    <a:pt x="243852" y="55156"/>
                  </a:lnTo>
                  <a:lnTo>
                    <a:pt x="243243" y="52362"/>
                  </a:lnTo>
                  <a:lnTo>
                    <a:pt x="242620" y="49441"/>
                  </a:lnTo>
                  <a:lnTo>
                    <a:pt x="242150" y="48171"/>
                  </a:lnTo>
                  <a:lnTo>
                    <a:pt x="241681" y="50330"/>
                  </a:lnTo>
                  <a:lnTo>
                    <a:pt x="241579" y="50711"/>
                  </a:lnTo>
                  <a:lnTo>
                    <a:pt x="240880" y="52362"/>
                  </a:lnTo>
                  <a:lnTo>
                    <a:pt x="241325" y="49187"/>
                  </a:lnTo>
                  <a:lnTo>
                    <a:pt x="239966" y="52743"/>
                  </a:lnTo>
                  <a:lnTo>
                    <a:pt x="238506" y="55156"/>
                  </a:lnTo>
                  <a:lnTo>
                    <a:pt x="238798" y="52743"/>
                  </a:lnTo>
                  <a:lnTo>
                    <a:pt x="238925" y="51727"/>
                  </a:lnTo>
                  <a:lnTo>
                    <a:pt x="239750" y="44869"/>
                  </a:lnTo>
                  <a:lnTo>
                    <a:pt x="237642" y="49441"/>
                  </a:lnTo>
                  <a:lnTo>
                    <a:pt x="237578" y="49695"/>
                  </a:lnTo>
                  <a:lnTo>
                    <a:pt x="237350" y="51727"/>
                  </a:lnTo>
                  <a:lnTo>
                    <a:pt x="236994" y="51219"/>
                  </a:lnTo>
                  <a:lnTo>
                    <a:pt x="235737" y="52743"/>
                  </a:lnTo>
                  <a:lnTo>
                    <a:pt x="235699" y="52489"/>
                  </a:lnTo>
                  <a:lnTo>
                    <a:pt x="235712" y="52362"/>
                  </a:lnTo>
                  <a:lnTo>
                    <a:pt x="235813" y="50965"/>
                  </a:lnTo>
                  <a:lnTo>
                    <a:pt x="236042" y="49695"/>
                  </a:lnTo>
                  <a:lnTo>
                    <a:pt x="234442" y="52362"/>
                  </a:lnTo>
                  <a:lnTo>
                    <a:pt x="233870" y="51092"/>
                  </a:lnTo>
                  <a:lnTo>
                    <a:pt x="233972" y="50584"/>
                  </a:lnTo>
                  <a:lnTo>
                    <a:pt x="235800" y="45885"/>
                  </a:lnTo>
                  <a:lnTo>
                    <a:pt x="234645" y="45377"/>
                  </a:lnTo>
                  <a:lnTo>
                    <a:pt x="234073" y="45885"/>
                  </a:lnTo>
                  <a:lnTo>
                    <a:pt x="232562" y="49695"/>
                  </a:lnTo>
                  <a:lnTo>
                    <a:pt x="232435" y="50977"/>
                  </a:lnTo>
                  <a:lnTo>
                    <a:pt x="232587" y="51092"/>
                  </a:lnTo>
                  <a:lnTo>
                    <a:pt x="232638" y="52362"/>
                  </a:lnTo>
                  <a:lnTo>
                    <a:pt x="232410" y="53632"/>
                  </a:lnTo>
                  <a:lnTo>
                    <a:pt x="232283" y="53886"/>
                  </a:lnTo>
                  <a:lnTo>
                    <a:pt x="231813" y="54521"/>
                  </a:lnTo>
                  <a:lnTo>
                    <a:pt x="230784" y="59347"/>
                  </a:lnTo>
                  <a:lnTo>
                    <a:pt x="229768" y="63284"/>
                  </a:lnTo>
                  <a:lnTo>
                    <a:pt x="229666" y="65316"/>
                  </a:lnTo>
                  <a:lnTo>
                    <a:pt x="229920" y="67602"/>
                  </a:lnTo>
                  <a:lnTo>
                    <a:pt x="231190" y="64808"/>
                  </a:lnTo>
                  <a:lnTo>
                    <a:pt x="230974" y="67221"/>
                  </a:lnTo>
                  <a:lnTo>
                    <a:pt x="230352" y="67221"/>
                  </a:lnTo>
                  <a:lnTo>
                    <a:pt x="230276" y="69507"/>
                  </a:lnTo>
                  <a:lnTo>
                    <a:pt x="230860" y="67602"/>
                  </a:lnTo>
                  <a:lnTo>
                    <a:pt x="231000" y="67221"/>
                  </a:lnTo>
                  <a:lnTo>
                    <a:pt x="231355" y="66332"/>
                  </a:lnTo>
                  <a:lnTo>
                    <a:pt x="231267" y="66967"/>
                  </a:lnTo>
                  <a:lnTo>
                    <a:pt x="231152" y="68872"/>
                  </a:lnTo>
                  <a:lnTo>
                    <a:pt x="232054" y="66332"/>
                  </a:lnTo>
                  <a:lnTo>
                    <a:pt x="232460" y="65189"/>
                  </a:lnTo>
                  <a:lnTo>
                    <a:pt x="232562" y="64808"/>
                  </a:lnTo>
                  <a:lnTo>
                    <a:pt x="232676" y="64566"/>
                  </a:lnTo>
                  <a:lnTo>
                    <a:pt x="232803" y="64427"/>
                  </a:lnTo>
                  <a:lnTo>
                    <a:pt x="233286" y="63665"/>
                  </a:lnTo>
                  <a:lnTo>
                    <a:pt x="233222" y="65316"/>
                  </a:lnTo>
                  <a:lnTo>
                    <a:pt x="233095" y="66332"/>
                  </a:lnTo>
                  <a:lnTo>
                    <a:pt x="232765" y="67602"/>
                  </a:lnTo>
                  <a:lnTo>
                    <a:pt x="233514" y="65824"/>
                  </a:lnTo>
                  <a:lnTo>
                    <a:pt x="233413" y="66586"/>
                  </a:lnTo>
                  <a:lnTo>
                    <a:pt x="233286" y="67246"/>
                  </a:lnTo>
                  <a:lnTo>
                    <a:pt x="233159" y="67665"/>
                  </a:lnTo>
                  <a:lnTo>
                    <a:pt x="233476" y="66967"/>
                  </a:lnTo>
                  <a:lnTo>
                    <a:pt x="233895" y="67983"/>
                  </a:lnTo>
                  <a:lnTo>
                    <a:pt x="234175" y="66967"/>
                  </a:lnTo>
                  <a:lnTo>
                    <a:pt x="234467" y="65824"/>
                  </a:lnTo>
                  <a:lnTo>
                    <a:pt x="234569" y="65443"/>
                  </a:lnTo>
                  <a:lnTo>
                    <a:pt x="234416" y="68110"/>
                  </a:lnTo>
                  <a:lnTo>
                    <a:pt x="235661" y="65443"/>
                  </a:lnTo>
                  <a:lnTo>
                    <a:pt x="235902" y="64935"/>
                  </a:lnTo>
                  <a:lnTo>
                    <a:pt x="235000" y="69380"/>
                  </a:lnTo>
                  <a:lnTo>
                    <a:pt x="235331" y="68364"/>
                  </a:lnTo>
                  <a:lnTo>
                    <a:pt x="236296" y="65951"/>
                  </a:lnTo>
                  <a:lnTo>
                    <a:pt x="236664" y="65824"/>
                  </a:lnTo>
                  <a:lnTo>
                    <a:pt x="235038" y="71158"/>
                  </a:lnTo>
                  <a:lnTo>
                    <a:pt x="237832" y="66332"/>
                  </a:lnTo>
                  <a:lnTo>
                    <a:pt x="236562" y="72174"/>
                  </a:lnTo>
                  <a:lnTo>
                    <a:pt x="237934" y="67348"/>
                  </a:lnTo>
                  <a:lnTo>
                    <a:pt x="238569" y="70269"/>
                  </a:lnTo>
                  <a:lnTo>
                    <a:pt x="239864" y="67602"/>
                  </a:lnTo>
                  <a:lnTo>
                    <a:pt x="239712" y="68110"/>
                  </a:lnTo>
                  <a:lnTo>
                    <a:pt x="239610" y="68745"/>
                  </a:lnTo>
                  <a:lnTo>
                    <a:pt x="239725" y="68872"/>
                  </a:lnTo>
                  <a:lnTo>
                    <a:pt x="239801" y="71539"/>
                  </a:lnTo>
                  <a:lnTo>
                    <a:pt x="240601" y="67602"/>
                  </a:lnTo>
                  <a:lnTo>
                    <a:pt x="240715" y="67398"/>
                  </a:lnTo>
                  <a:lnTo>
                    <a:pt x="241477" y="66713"/>
                  </a:lnTo>
                  <a:lnTo>
                    <a:pt x="241604" y="66332"/>
                  </a:lnTo>
                  <a:lnTo>
                    <a:pt x="241769" y="65824"/>
                  </a:lnTo>
                  <a:lnTo>
                    <a:pt x="242074" y="64935"/>
                  </a:lnTo>
                  <a:lnTo>
                    <a:pt x="242316" y="64173"/>
                  </a:lnTo>
                  <a:lnTo>
                    <a:pt x="242125" y="68237"/>
                  </a:lnTo>
                  <a:lnTo>
                    <a:pt x="241109" y="68872"/>
                  </a:lnTo>
                  <a:lnTo>
                    <a:pt x="240563" y="72682"/>
                  </a:lnTo>
                  <a:lnTo>
                    <a:pt x="241160" y="69380"/>
                  </a:lnTo>
                  <a:lnTo>
                    <a:pt x="242125" y="69634"/>
                  </a:lnTo>
                  <a:lnTo>
                    <a:pt x="242150" y="69380"/>
                  </a:lnTo>
                  <a:lnTo>
                    <a:pt x="242443" y="66840"/>
                  </a:lnTo>
                  <a:lnTo>
                    <a:pt x="242404" y="69253"/>
                  </a:lnTo>
                  <a:lnTo>
                    <a:pt x="242582" y="67983"/>
                  </a:lnTo>
                  <a:lnTo>
                    <a:pt x="242163" y="71412"/>
                  </a:lnTo>
                  <a:lnTo>
                    <a:pt x="242862" y="67983"/>
                  </a:lnTo>
                  <a:lnTo>
                    <a:pt x="243090" y="66840"/>
                  </a:lnTo>
                  <a:lnTo>
                    <a:pt x="243192" y="66332"/>
                  </a:lnTo>
                  <a:lnTo>
                    <a:pt x="242709" y="70650"/>
                  </a:lnTo>
                  <a:lnTo>
                    <a:pt x="243624" y="67602"/>
                  </a:lnTo>
                  <a:lnTo>
                    <a:pt x="243713" y="70269"/>
                  </a:lnTo>
                  <a:lnTo>
                    <a:pt x="242912" y="72301"/>
                  </a:lnTo>
                  <a:lnTo>
                    <a:pt x="243840" y="70904"/>
                  </a:lnTo>
                  <a:lnTo>
                    <a:pt x="243852" y="71755"/>
                  </a:lnTo>
                  <a:lnTo>
                    <a:pt x="245516" y="67475"/>
                  </a:lnTo>
                  <a:lnTo>
                    <a:pt x="244386" y="71158"/>
                  </a:lnTo>
                  <a:lnTo>
                    <a:pt x="244271" y="73190"/>
                  </a:lnTo>
                  <a:lnTo>
                    <a:pt x="244944" y="72301"/>
                  </a:lnTo>
                  <a:lnTo>
                    <a:pt x="245986" y="68872"/>
                  </a:lnTo>
                  <a:lnTo>
                    <a:pt x="246151" y="68999"/>
                  </a:lnTo>
                  <a:lnTo>
                    <a:pt x="246227" y="70015"/>
                  </a:lnTo>
                  <a:lnTo>
                    <a:pt x="246024" y="70777"/>
                  </a:lnTo>
                  <a:lnTo>
                    <a:pt x="246710" y="68872"/>
                  </a:lnTo>
                  <a:lnTo>
                    <a:pt x="247129" y="67729"/>
                  </a:lnTo>
                  <a:lnTo>
                    <a:pt x="247624" y="70777"/>
                  </a:lnTo>
                  <a:lnTo>
                    <a:pt x="248704" y="67729"/>
                  </a:lnTo>
                  <a:lnTo>
                    <a:pt x="248805" y="67475"/>
                  </a:lnTo>
                  <a:lnTo>
                    <a:pt x="248920" y="67144"/>
                  </a:lnTo>
                  <a:lnTo>
                    <a:pt x="248843" y="68059"/>
                  </a:lnTo>
                  <a:lnTo>
                    <a:pt x="248983" y="67094"/>
                  </a:lnTo>
                  <a:lnTo>
                    <a:pt x="249072" y="66332"/>
                  </a:lnTo>
                  <a:lnTo>
                    <a:pt x="249478" y="64173"/>
                  </a:lnTo>
                  <a:lnTo>
                    <a:pt x="249580" y="63665"/>
                  </a:lnTo>
                  <a:lnTo>
                    <a:pt x="249720" y="62903"/>
                  </a:lnTo>
                  <a:lnTo>
                    <a:pt x="250037" y="62903"/>
                  </a:lnTo>
                  <a:lnTo>
                    <a:pt x="250723" y="60490"/>
                  </a:lnTo>
                  <a:lnTo>
                    <a:pt x="250367" y="63030"/>
                  </a:lnTo>
                  <a:lnTo>
                    <a:pt x="250202" y="62903"/>
                  </a:lnTo>
                  <a:lnTo>
                    <a:pt x="250012" y="63919"/>
                  </a:lnTo>
                  <a:lnTo>
                    <a:pt x="249770" y="64681"/>
                  </a:lnTo>
                  <a:lnTo>
                    <a:pt x="250291" y="63665"/>
                  </a:lnTo>
                  <a:lnTo>
                    <a:pt x="249999" y="66370"/>
                  </a:lnTo>
                  <a:lnTo>
                    <a:pt x="250126" y="66078"/>
                  </a:lnTo>
                  <a:lnTo>
                    <a:pt x="250190" y="65697"/>
                  </a:lnTo>
                  <a:lnTo>
                    <a:pt x="250240" y="65836"/>
                  </a:lnTo>
                  <a:lnTo>
                    <a:pt x="250291" y="65697"/>
                  </a:lnTo>
                  <a:lnTo>
                    <a:pt x="251180" y="63665"/>
                  </a:lnTo>
                  <a:lnTo>
                    <a:pt x="251231" y="63538"/>
                  </a:lnTo>
                  <a:lnTo>
                    <a:pt x="251294" y="63830"/>
                  </a:lnTo>
                  <a:lnTo>
                    <a:pt x="251421" y="65189"/>
                  </a:lnTo>
                  <a:lnTo>
                    <a:pt x="250952" y="68237"/>
                  </a:lnTo>
                  <a:lnTo>
                    <a:pt x="250240" y="65836"/>
                  </a:lnTo>
                  <a:lnTo>
                    <a:pt x="250240" y="68872"/>
                  </a:lnTo>
                  <a:lnTo>
                    <a:pt x="249770" y="67475"/>
                  </a:lnTo>
                  <a:lnTo>
                    <a:pt x="249288" y="73063"/>
                  </a:lnTo>
                  <a:lnTo>
                    <a:pt x="249377" y="67183"/>
                  </a:lnTo>
                  <a:lnTo>
                    <a:pt x="249008" y="70904"/>
                  </a:lnTo>
                  <a:lnTo>
                    <a:pt x="248881" y="73063"/>
                  </a:lnTo>
                  <a:lnTo>
                    <a:pt x="249567" y="74079"/>
                  </a:lnTo>
                  <a:lnTo>
                    <a:pt x="249809" y="73063"/>
                  </a:lnTo>
                  <a:lnTo>
                    <a:pt x="250202" y="71412"/>
                  </a:lnTo>
                  <a:lnTo>
                    <a:pt x="250964" y="72555"/>
                  </a:lnTo>
                  <a:lnTo>
                    <a:pt x="251307" y="71412"/>
                  </a:lnTo>
                  <a:lnTo>
                    <a:pt x="251421" y="71031"/>
                  </a:lnTo>
                  <a:lnTo>
                    <a:pt x="251548" y="69253"/>
                  </a:lnTo>
                  <a:lnTo>
                    <a:pt x="251663" y="68872"/>
                  </a:lnTo>
                  <a:lnTo>
                    <a:pt x="251853" y="68237"/>
                  </a:lnTo>
                  <a:lnTo>
                    <a:pt x="251968" y="67856"/>
                  </a:lnTo>
                  <a:lnTo>
                    <a:pt x="252082" y="67602"/>
                  </a:lnTo>
                  <a:lnTo>
                    <a:pt x="254000" y="64427"/>
                  </a:lnTo>
                  <a:lnTo>
                    <a:pt x="251434" y="76746"/>
                  </a:lnTo>
                  <a:lnTo>
                    <a:pt x="253288" y="72174"/>
                  </a:lnTo>
                  <a:lnTo>
                    <a:pt x="253987" y="69888"/>
                  </a:lnTo>
                  <a:lnTo>
                    <a:pt x="254901" y="65570"/>
                  </a:lnTo>
                  <a:lnTo>
                    <a:pt x="254965" y="66205"/>
                  </a:lnTo>
                  <a:lnTo>
                    <a:pt x="255079" y="68364"/>
                  </a:lnTo>
                  <a:lnTo>
                    <a:pt x="254203" y="71920"/>
                  </a:lnTo>
                  <a:lnTo>
                    <a:pt x="255054" y="72428"/>
                  </a:lnTo>
                  <a:lnTo>
                    <a:pt x="255282" y="70269"/>
                  </a:lnTo>
                  <a:lnTo>
                    <a:pt x="255778" y="66332"/>
                  </a:lnTo>
                  <a:lnTo>
                    <a:pt x="256184" y="68694"/>
                  </a:lnTo>
                  <a:lnTo>
                    <a:pt x="256679" y="68745"/>
                  </a:lnTo>
                  <a:lnTo>
                    <a:pt x="256133" y="72174"/>
                  </a:lnTo>
                  <a:lnTo>
                    <a:pt x="257213" y="71793"/>
                  </a:lnTo>
                  <a:lnTo>
                    <a:pt x="258762" y="69507"/>
                  </a:lnTo>
                  <a:lnTo>
                    <a:pt x="259969" y="68999"/>
                  </a:lnTo>
                  <a:lnTo>
                    <a:pt x="259740" y="69888"/>
                  </a:lnTo>
                  <a:lnTo>
                    <a:pt x="259499" y="70650"/>
                  </a:lnTo>
                  <a:lnTo>
                    <a:pt x="259384" y="72174"/>
                  </a:lnTo>
                  <a:lnTo>
                    <a:pt x="261073" y="70650"/>
                  </a:lnTo>
                  <a:lnTo>
                    <a:pt x="263194" y="75476"/>
                  </a:lnTo>
                  <a:lnTo>
                    <a:pt x="264236" y="72555"/>
                  </a:lnTo>
                  <a:lnTo>
                    <a:pt x="264807" y="71412"/>
                  </a:lnTo>
                  <a:lnTo>
                    <a:pt x="265150" y="71285"/>
                  </a:lnTo>
                  <a:lnTo>
                    <a:pt x="264960" y="72682"/>
                  </a:lnTo>
                  <a:lnTo>
                    <a:pt x="264833" y="73317"/>
                  </a:lnTo>
                  <a:lnTo>
                    <a:pt x="264541" y="74079"/>
                  </a:lnTo>
                  <a:lnTo>
                    <a:pt x="265938" y="71628"/>
                  </a:lnTo>
                  <a:lnTo>
                    <a:pt x="266230" y="71285"/>
                  </a:lnTo>
                  <a:lnTo>
                    <a:pt x="266750" y="70650"/>
                  </a:lnTo>
                  <a:lnTo>
                    <a:pt x="268135" y="68999"/>
                  </a:lnTo>
                  <a:lnTo>
                    <a:pt x="268312" y="70713"/>
                  </a:lnTo>
                  <a:lnTo>
                    <a:pt x="268439" y="72555"/>
                  </a:lnTo>
                  <a:lnTo>
                    <a:pt x="268325" y="72809"/>
                  </a:lnTo>
                  <a:lnTo>
                    <a:pt x="268198" y="73317"/>
                  </a:lnTo>
                  <a:lnTo>
                    <a:pt x="268681" y="74587"/>
                  </a:lnTo>
                  <a:lnTo>
                    <a:pt x="269760" y="68999"/>
                  </a:lnTo>
                  <a:lnTo>
                    <a:pt x="269836" y="68618"/>
                  </a:lnTo>
                  <a:lnTo>
                    <a:pt x="269913" y="68237"/>
                  </a:lnTo>
                  <a:lnTo>
                    <a:pt x="270116" y="67221"/>
                  </a:lnTo>
                  <a:lnTo>
                    <a:pt x="270179" y="70777"/>
                  </a:lnTo>
                  <a:lnTo>
                    <a:pt x="271449" y="72174"/>
                  </a:lnTo>
                  <a:lnTo>
                    <a:pt x="273735" y="69761"/>
                  </a:lnTo>
                  <a:lnTo>
                    <a:pt x="274154" y="74460"/>
                  </a:lnTo>
                  <a:lnTo>
                    <a:pt x="275170" y="70142"/>
                  </a:lnTo>
                  <a:lnTo>
                    <a:pt x="275424" y="76746"/>
                  </a:lnTo>
                  <a:lnTo>
                    <a:pt x="276606" y="70650"/>
                  </a:lnTo>
                  <a:lnTo>
                    <a:pt x="276758" y="71920"/>
                  </a:lnTo>
                  <a:lnTo>
                    <a:pt x="276872" y="74079"/>
                  </a:lnTo>
                  <a:lnTo>
                    <a:pt x="276758" y="74333"/>
                  </a:lnTo>
                  <a:lnTo>
                    <a:pt x="276644" y="75095"/>
                  </a:lnTo>
                  <a:lnTo>
                    <a:pt x="277482" y="77127"/>
                  </a:lnTo>
                  <a:lnTo>
                    <a:pt x="277774" y="77508"/>
                  </a:lnTo>
                  <a:lnTo>
                    <a:pt x="278676" y="73444"/>
                  </a:lnTo>
                  <a:lnTo>
                    <a:pt x="279209" y="72809"/>
                  </a:lnTo>
                  <a:lnTo>
                    <a:pt x="278663" y="75958"/>
                  </a:lnTo>
                  <a:lnTo>
                    <a:pt x="279831" y="72809"/>
                  </a:lnTo>
                  <a:lnTo>
                    <a:pt x="279476" y="76619"/>
                  </a:lnTo>
                  <a:lnTo>
                    <a:pt x="279933" y="75984"/>
                  </a:lnTo>
                  <a:lnTo>
                    <a:pt x="280035" y="73825"/>
                  </a:lnTo>
                  <a:lnTo>
                    <a:pt x="280123" y="73444"/>
                  </a:lnTo>
                  <a:lnTo>
                    <a:pt x="280555" y="72809"/>
                  </a:lnTo>
                  <a:lnTo>
                    <a:pt x="281000" y="72174"/>
                  </a:lnTo>
                  <a:lnTo>
                    <a:pt x="281127" y="73952"/>
                  </a:lnTo>
                  <a:lnTo>
                    <a:pt x="281241" y="76111"/>
                  </a:lnTo>
                  <a:lnTo>
                    <a:pt x="280987" y="77635"/>
                  </a:lnTo>
                  <a:lnTo>
                    <a:pt x="282956" y="75095"/>
                  </a:lnTo>
                  <a:lnTo>
                    <a:pt x="282803" y="75844"/>
                  </a:lnTo>
                  <a:lnTo>
                    <a:pt x="283121" y="75095"/>
                  </a:lnTo>
                  <a:lnTo>
                    <a:pt x="283400" y="74460"/>
                  </a:lnTo>
                  <a:lnTo>
                    <a:pt x="281584" y="80937"/>
                  </a:lnTo>
                  <a:lnTo>
                    <a:pt x="282790" y="78257"/>
                  </a:lnTo>
                  <a:lnTo>
                    <a:pt x="282917" y="77254"/>
                  </a:lnTo>
                  <a:lnTo>
                    <a:pt x="283260" y="76111"/>
                  </a:lnTo>
                  <a:lnTo>
                    <a:pt x="283349" y="75603"/>
                  </a:lnTo>
                  <a:lnTo>
                    <a:pt x="283387" y="77635"/>
                  </a:lnTo>
                  <a:lnTo>
                    <a:pt x="284200" y="77762"/>
                  </a:lnTo>
                  <a:lnTo>
                    <a:pt x="284962" y="77000"/>
                  </a:lnTo>
                  <a:lnTo>
                    <a:pt x="284695" y="78143"/>
                  </a:lnTo>
                  <a:lnTo>
                    <a:pt x="284581" y="79248"/>
                  </a:lnTo>
                  <a:lnTo>
                    <a:pt x="285483" y="79921"/>
                  </a:lnTo>
                  <a:lnTo>
                    <a:pt x="286994" y="78524"/>
                  </a:lnTo>
                  <a:lnTo>
                    <a:pt x="288213" y="78778"/>
                  </a:lnTo>
                  <a:lnTo>
                    <a:pt x="288150" y="78524"/>
                  </a:lnTo>
                  <a:lnTo>
                    <a:pt x="288036" y="78016"/>
                  </a:lnTo>
                  <a:lnTo>
                    <a:pt x="288074" y="77000"/>
                  </a:lnTo>
                  <a:lnTo>
                    <a:pt x="288366" y="75603"/>
                  </a:lnTo>
                  <a:lnTo>
                    <a:pt x="288594" y="74460"/>
                  </a:lnTo>
                  <a:lnTo>
                    <a:pt x="288721" y="73825"/>
                  </a:lnTo>
                  <a:lnTo>
                    <a:pt x="289140" y="73571"/>
                  </a:lnTo>
                  <a:lnTo>
                    <a:pt x="289052" y="74282"/>
                  </a:lnTo>
                  <a:lnTo>
                    <a:pt x="289318" y="73571"/>
                  </a:lnTo>
                  <a:lnTo>
                    <a:pt x="289458" y="73190"/>
                  </a:lnTo>
                  <a:lnTo>
                    <a:pt x="289661" y="73444"/>
                  </a:lnTo>
                  <a:lnTo>
                    <a:pt x="289737" y="74206"/>
                  </a:lnTo>
                  <a:lnTo>
                    <a:pt x="289166" y="76746"/>
                  </a:lnTo>
                  <a:lnTo>
                    <a:pt x="289064" y="77127"/>
                  </a:lnTo>
                  <a:lnTo>
                    <a:pt x="288658" y="78143"/>
                  </a:lnTo>
                  <a:lnTo>
                    <a:pt x="289420" y="77000"/>
                  </a:lnTo>
                  <a:lnTo>
                    <a:pt x="289344" y="77508"/>
                  </a:lnTo>
                  <a:lnTo>
                    <a:pt x="289229" y="78143"/>
                  </a:lnTo>
                  <a:lnTo>
                    <a:pt x="289115" y="78397"/>
                  </a:lnTo>
                  <a:lnTo>
                    <a:pt x="289039" y="78651"/>
                  </a:lnTo>
                  <a:lnTo>
                    <a:pt x="288798" y="79794"/>
                  </a:lnTo>
                  <a:lnTo>
                    <a:pt x="289394" y="77762"/>
                  </a:lnTo>
                  <a:lnTo>
                    <a:pt x="289204" y="83350"/>
                  </a:lnTo>
                  <a:lnTo>
                    <a:pt x="290156" y="79794"/>
                  </a:lnTo>
                  <a:lnTo>
                    <a:pt x="290017" y="80810"/>
                  </a:lnTo>
                  <a:lnTo>
                    <a:pt x="291249" y="81064"/>
                  </a:lnTo>
                  <a:lnTo>
                    <a:pt x="292011" y="79921"/>
                  </a:lnTo>
                  <a:lnTo>
                    <a:pt x="293065" y="79921"/>
                  </a:lnTo>
                  <a:lnTo>
                    <a:pt x="293090" y="79794"/>
                  </a:lnTo>
                  <a:lnTo>
                    <a:pt x="293446" y="77762"/>
                  </a:lnTo>
                  <a:lnTo>
                    <a:pt x="293573" y="77000"/>
                  </a:lnTo>
                  <a:lnTo>
                    <a:pt x="293852" y="77762"/>
                  </a:lnTo>
                  <a:lnTo>
                    <a:pt x="294093" y="77000"/>
                  </a:lnTo>
                  <a:lnTo>
                    <a:pt x="294563" y="75476"/>
                  </a:lnTo>
                  <a:lnTo>
                    <a:pt x="295148" y="76492"/>
                  </a:lnTo>
                  <a:lnTo>
                    <a:pt x="295579" y="78905"/>
                  </a:lnTo>
                  <a:lnTo>
                    <a:pt x="296519" y="78778"/>
                  </a:lnTo>
                  <a:lnTo>
                    <a:pt x="297307" y="77635"/>
                  </a:lnTo>
                  <a:lnTo>
                    <a:pt x="297294" y="77381"/>
                  </a:lnTo>
                  <a:lnTo>
                    <a:pt x="297180" y="76619"/>
                  </a:lnTo>
                  <a:lnTo>
                    <a:pt x="297307" y="75844"/>
                  </a:lnTo>
                  <a:lnTo>
                    <a:pt x="297434" y="75476"/>
                  </a:lnTo>
                  <a:lnTo>
                    <a:pt x="297700" y="74714"/>
                  </a:lnTo>
                  <a:lnTo>
                    <a:pt x="297484" y="76111"/>
                  </a:lnTo>
                  <a:lnTo>
                    <a:pt x="297370" y="77368"/>
                  </a:lnTo>
                  <a:lnTo>
                    <a:pt x="298234" y="77254"/>
                  </a:lnTo>
                  <a:lnTo>
                    <a:pt x="297446" y="79032"/>
                  </a:lnTo>
                  <a:lnTo>
                    <a:pt x="298589" y="78905"/>
                  </a:lnTo>
                  <a:lnTo>
                    <a:pt x="300723" y="74714"/>
                  </a:lnTo>
                  <a:lnTo>
                    <a:pt x="300824" y="74333"/>
                  </a:lnTo>
                  <a:lnTo>
                    <a:pt x="301142" y="73952"/>
                  </a:lnTo>
                  <a:lnTo>
                    <a:pt x="301066" y="76238"/>
                  </a:lnTo>
                  <a:lnTo>
                    <a:pt x="300951" y="76873"/>
                  </a:lnTo>
                  <a:lnTo>
                    <a:pt x="300837" y="77127"/>
                  </a:lnTo>
                  <a:lnTo>
                    <a:pt x="302729" y="73952"/>
                  </a:lnTo>
                  <a:lnTo>
                    <a:pt x="303034" y="73444"/>
                  </a:lnTo>
                  <a:lnTo>
                    <a:pt x="303047" y="85382"/>
                  </a:lnTo>
                  <a:lnTo>
                    <a:pt x="305193" y="80048"/>
                  </a:lnTo>
                  <a:lnTo>
                    <a:pt x="305117" y="80251"/>
                  </a:lnTo>
                  <a:lnTo>
                    <a:pt x="305244" y="80048"/>
                  </a:lnTo>
                  <a:lnTo>
                    <a:pt x="306832" y="77635"/>
                  </a:lnTo>
                  <a:lnTo>
                    <a:pt x="307124" y="78016"/>
                  </a:lnTo>
                  <a:lnTo>
                    <a:pt x="307213" y="78397"/>
                  </a:lnTo>
                  <a:lnTo>
                    <a:pt x="306260" y="79540"/>
                  </a:lnTo>
                  <a:lnTo>
                    <a:pt x="306171" y="79921"/>
                  </a:lnTo>
                  <a:lnTo>
                    <a:pt x="306298" y="81318"/>
                  </a:lnTo>
                  <a:lnTo>
                    <a:pt x="308152" y="77635"/>
                  </a:lnTo>
                  <a:lnTo>
                    <a:pt x="308406" y="77127"/>
                  </a:lnTo>
                  <a:lnTo>
                    <a:pt x="308343" y="82334"/>
                  </a:lnTo>
                  <a:lnTo>
                    <a:pt x="309956" y="79540"/>
                  </a:lnTo>
                  <a:lnTo>
                    <a:pt x="309511" y="87541"/>
                  </a:lnTo>
                  <a:lnTo>
                    <a:pt x="313118" y="79540"/>
                  </a:lnTo>
                  <a:lnTo>
                    <a:pt x="313461" y="84747"/>
                  </a:lnTo>
                  <a:lnTo>
                    <a:pt x="313690" y="82969"/>
                  </a:lnTo>
                  <a:lnTo>
                    <a:pt x="314299" y="81064"/>
                  </a:lnTo>
                  <a:lnTo>
                    <a:pt x="314121" y="82346"/>
                  </a:lnTo>
                  <a:lnTo>
                    <a:pt x="314337" y="81699"/>
                  </a:lnTo>
                  <a:lnTo>
                    <a:pt x="315391" y="81064"/>
                  </a:lnTo>
                  <a:lnTo>
                    <a:pt x="317271" y="79921"/>
                  </a:lnTo>
                  <a:lnTo>
                    <a:pt x="319138" y="85102"/>
                  </a:lnTo>
                  <a:lnTo>
                    <a:pt x="319239" y="85305"/>
                  </a:lnTo>
                  <a:lnTo>
                    <a:pt x="321538" y="87414"/>
                  </a:lnTo>
                  <a:lnTo>
                    <a:pt x="322427" y="88049"/>
                  </a:lnTo>
                  <a:lnTo>
                    <a:pt x="323405" y="79921"/>
                  </a:lnTo>
                  <a:lnTo>
                    <a:pt x="323456" y="79540"/>
                  </a:lnTo>
                  <a:lnTo>
                    <a:pt x="323634" y="78016"/>
                  </a:lnTo>
                  <a:lnTo>
                    <a:pt x="323951" y="80937"/>
                  </a:lnTo>
                  <a:lnTo>
                    <a:pt x="324078" y="82778"/>
                  </a:lnTo>
                  <a:lnTo>
                    <a:pt x="323227" y="85890"/>
                  </a:lnTo>
                  <a:lnTo>
                    <a:pt x="325843" y="82080"/>
                  </a:lnTo>
                  <a:lnTo>
                    <a:pt x="327177" y="86652"/>
                  </a:lnTo>
                  <a:lnTo>
                    <a:pt x="329641" y="83604"/>
                  </a:lnTo>
                  <a:lnTo>
                    <a:pt x="329476" y="84112"/>
                  </a:lnTo>
                  <a:lnTo>
                    <a:pt x="329349" y="84620"/>
                  </a:lnTo>
                  <a:lnTo>
                    <a:pt x="329234" y="85382"/>
                  </a:lnTo>
                  <a:lnTo>
                    <a:pt x="329044" y="85255"/>
                  </a:lnTo>
                  <a:lnTo>
                    <a:pt x="329044" y="87795"/>
                  </a:lnTo>
                  <a:lnTo>
                    <a:pt x="330415" y="85763"/>
                  </a:lnTo>
                  <a:lnTo>
                    <a:pt x="330530" y="85509"/>
                  </a:lnTo>
                  <a:lnTo>
                    <a:pt x="330542" y="85382"/>
                  </a:lnTo>
                  <a:lnTo>
                    <a:pt x="330835" y="83604"/>
                  </a:lnTo>
                  <a:lnTo>
                    <a:pt x="330962" y="83731"/>
                  </a:lnTo>
                  <a:lnTo>
                    <a:pt x="330974" y="84251"/>
                  </a:lnTo>
                  <a:lnTo>
                    <a:pt x="330771" y="85001"/>
                  </a:lnTo>
                  <a:lnTo>
                    <a:pt x="330669" y="86906"/>
                  </a:lnTo>
                  <a:lnTo>
                    <a:pt x="330796" y="88049"/>
                  </a:lnTo>
                  <a:lnTo>
                    <a:pt x="332155" y="83604"/>
                  </a:lnTo>
                  <a:lnTo>
                    <a:pt x="331952" y="86194"/>
                  </a:lnTo>
                  <a:lnTo>
                    <a:pt x="332079" y="85890"/>
                  </a:lnTo>
                  <a:lnTo>
                    <a:pt x="332803" y="87541"/>
                  </a:lnTo>
                  <a:lnTo>
                    <a:pt x="332917" y="85890"/>
                  </a:lnTo>
                  <a:lnTo>
                    <a:pt x="332994" y="84620"/>
                  </a:lnTo>
                  <a:lnTo>
                    <a:pt x="333489" y="86144"/>
                  </a:lnTo>
                  <a:lnTo>
                    <a:pt x="334137" y="84620"/>
                  </a:lnTo>
                  <a:lnTo>
                    <a:pt x="334568" y="83604"/>
                  </a:lnTo>
                  <a:lnTo>
                    <a:pt x="334848" y="85331"/>
                  </a:lnTo>
                  <a:lnTo>
                    <a:pt x="334746" y="85699"/>
                  </a:lnTo>
                  <a:lnTo>
                    <a:pt x="334670" y="86017"/>
                  </a:lnTo>
                  <a:lnTo>
                    <a:pt x="334937" y="87363"/>
                  </a:lnTo>
                  <a:lnTo>
                    <a:pt x="334975" y="86309"/>
                  </a:lnTo>
                  <a:lnTo>
                    <a:pt x="334937" y="85699"/>
                  </a:lnTo>
                  <a:lnTo>
                    <a:pt x="334860" y="85356"/>
                  </a:lnTo>
                  <a:lnTo>
                    <a:pt x="335356" y="83604"/>
                  </a:lnTo>
                  <a:lnTo>
                    <a:pt x="335737" y="82207"/>
                  </a:lnTo>
                  <a:lnTo>
                    <a:pt x="335838" y="87160"/>
                  </a:lnTo>
                  <a:lnTo>
                    <a:pt x="336677" y="82588"/>
                  </a:lnTo>
                  <a:lnTo>
                    <a:pt x="335876" y="87287"/>
                  </a:lnTo>
                  <a:lnTo>
                    <a:pt x="337324" y="86525"/>
                  </a:lnTo>
                  <a:lnTo>
                    <a:pt x="338112" y="84493"/>
                  </a:lnTo>
                  <a:lnTo>
                    <a:pt x="337756" y="85890"/>
                  </a:lnTo>
                  <a:lnTo>
                    <a:pt x="338289" y="86017"/>
                  </a:lnTo>
                  <a:lnTo>
                    <a:pt x="337794" y="87922"/>
                  </a:lnTo>
                  <a:lnTo>
                    <a:pt x="338315" y="87922"/>
                  </a:lnTo>
                  <a:lnTo>
                    <a:pt x="338836" y="87287"/>
                  </a:lnTo>
                  <a:lnTo>
                    <a:pt x="338950" y="86995"/>
                  </a:lnTo>
                  <a:lnTo>
                    <a:pt x="339217" y="84747"/>
                  </a:lnTo>
                  <a:lnTo>
                    <a:pt x="339280" y="90462"/>
                  </a:lnTo>
                  <a:lnTo>
                    <a:pt x="340753" y="84747"/>
                  </a:lnTo>
                  <a:lnTo>
                    <a:pt x="340817" y="84493"/>
                  </a:lnTo>
                  <a:lnTo>
                    <a:pt x="341299" y="82588"/>
                  </a:lnTo>
                  <a:lnTo>
                    <a:pt x="341401" y="82207"/>
                  </a:lnTo>
                  <a:lnTo>
                    <a:pt x="341439" y="82080"/>
                  </a:lnTo>
                  <a:lnTo>
                    <a:pt x="341820" y="80556"/>
                  </a:lnTo>
                  <a:lnTo>
                    <a:pt x="341236" y="87795"/>
                  </a:lnTo>
                  <a:lnTo>
                    <a:pt x="343154" y="85509"/>
                  </a:lnTo>
                  <a:lnTo>
                    <a:pt x="344652" y="84251"/>
                  </a:lnTo>
                  <a:lnTo>
                    <a:pt x="344830" y="84112"/>
                  </a:lnTo>
                  <a:lnTo>
                    <a:pt x="344792" y="83350"/>
                  </a:lnTo>
                  <a:lnTo>
                    <a:pt x="344919" y="84061"/>
                  </a:lnTo>
                  <a:lnTo>
                    <a:pt x="346151" y="83350"/>
                  </a:lnTo>
                  <a:lnTo>
                    <a:pt x="346367" y="83223"/>
                  </a:lnTo>
                  <a:lnTo>
                    <a:pt x="345884" y="86093"/>
                  </a:lnTo>
                  <a:lnTo>
                    <a:pt x="346875" y="83223"/>
                  </a:lnTo>
                  <a:lnTo>
                    <a:pt x="347052" y="82715"/>
                  </a:lnTo>
                  <a:lnTo>
                    <a:pt x="348132" y="84061"/>
                  </a:lnTo>
                  <a:lnTo>
                    <a:pt x="348221" y="84251"/>
                  </a:lnTo>
                  <a:lnTo>
                    <a:pt x="348322" y="84874"/>
                  </a:lnTo>
                  <a:lnTo>
                    <a:pt x="347662" y="86017"/>
                  </a:lnTo>
                  <a:lnTo>
                    <a:pt x="347433" y="86779"/>
                  </a:lnTo>
                  <a:lnTo>
                    <a:pt x="349034" y="85128"/>
                  </a:lnTo>
                  <a:lnTo>
                    <a:pt x="349872" y="87668"/>
                  </a:lnTo>
                  <a:lnTo>
                    <a:pt x="351345" y="85382"/>
                  </a:lnTo>
                  <a:lnTo>
                    <a:pt x="351421" y="85128"/>
                  </a:lnTo>
                  <a:lnTo>
                    <a:pt x="351510" y="82715"/>
                  </a:lnTo>
                  <a:lnTo>
                    <a:pt x="351624" y="82384"/>
                  </a:lnTo>
                  <a:lnTo>
                    <a:pt x="352653" y="80556"/>
                  </a:lnTo>
                  <a:lnTo>
                    <a:pt x="353085" y="79794"/>
                  </a:lnTo>
                  <a:lnTo>
                    <a:pt x="353187" y="79578"/>
                  </a:lnTo>
                  <a:lnTo>
                    <a:pt x="352259" y="83858"/>
                  </a:lnTo>
                  <a:lnTo>
                    <a:pt x="354495" y="79540"/>
                  </a:lnTo>
                  <a:lnTo>
                    <a:pt x="352704" y="87160"/>
                  </a:lnTo>
                  <a:lnTo>
                    <a:pt x="352907" y="86779"/>
                  </a:lnTo>
                  <a:lnTo>
                    <a:pt x="353212" y="85890"/>
                  </a:lnTo>
                  <a:lnTo>
                    <a:pt x="353339" y="85102"/>
                  </a:lnTo>
                  <a:lnTo>
                    <a:pt x="353441" y="84366"/>
                  </a:lnTo>
                  <a:lnTo>
                    <a:pt x="353555" y="85509"/>
                  </a:lnTo>
                  <a:lnTo>
                    <a:pt x="353428" y="86017"/>
                  </a:lnTo>
                  <a:lnTo>
                    <a:pt x="353072" y="87160"/>
                  </a:lnTo>
                  <a:lnTo>
                    <a:pt x="353936" y="86271"/>
                  </a:lnTo>
                  <a:lnTo>
                    <a:pt x="354063" y="86093"/>
                  </a:lnTo>
                  <a:lnTo>
                    <a:pt x="354101" y="84366"/>
                  </a:lnTo>
                  <a:lnTo>
                    <a:pt x="354114" y="83858"/>
                  </a:lnTo>
                  <a:lnTo>
                    <a:pt x="354711" y="84061"/>
                  </a:lnTo>
                  <a:lnTo>
                    <a:pt x="354723" y="84874"/>
                  </a:lnTo>
                  <a:lnTo>
                    <a:pt x="354609" y="85255"/>
                  </a:lnTo>
                  <a:lnTo>
                    <a:pt x="354444" y="85636"/>
                  </a:lnTo>
                  <a:lnTo>
                    <a:pt x="354215" y="86652"/>
                  </a:lnTo>
                  <a:lnTo>
                    <a:pt x="355180" y="83858"/>
                  </a:lnTo>
                  <a:lnTo>
                    <a:pt x="355587" y="82715"/>
                  </a:lnTo>
                  <a:lnTo>
                    <a:pt x="355892" y="83350"/>
                  </a:lnTo>
                  <a:lnTo>
                    <a:pt x="356006" y="84061"/>
                  </a:lnTo>
                  <a:lnTo>
                    <a:pt x="355892" y="85102"/>
                  </a:lnTo>
                  <a:lnTo>
                    <a:pt x="356831" y="85001"/>
                  </a:lnTo>
                  <a:lnTo>
                    <a:pt x="357530" y="82715"/>
                  </a:lnTo>
                  <a:lnTo>
                    <a:pt x="358343" y="80048"/>
                  </a:lnTo>
                  <a:lnTo>
                    <a:pt x="359016" y="81699"/>
                  </a:lnTo>
                  <a:lnTo>
                    <a:pt x="359143" y="82588"/>
                  </a:lnTo>
                  <a:lnTo>
                    <a:pt x="358203" y="86652"/>
                  </a:lnTo>
                  <a:lnTo>
                    <a:pt x="359410" y="83731"/>
                  </a:lnTo>
                  <a:lnTo>
                    <a:pt x="358876" y="87668"/>
                  </a:lnTo>
                  <a:lnTo>
                    <a:pt x="359613" y="86626"/>
                  </a:lnTo>
                  <a:lnTo>
                    <a:pt x="359714" y="84620"/>
                  </a:lnTo>
                  <a:lnTo>
                    <a:pt x="360260" y="84874"/>
                  </a:lnTo>
                  <a:lnTo>
                    <a:pt x="360349" y="84620"/>
                  </a:lnTo>
                  <a:lnTo>
                    <a:pt x="360641" y="83731"/>
                  </a:lnTo>
                  <a:lnTo>
                    <a:pt x="361188" y="82080"/>
                  </a:lnTo>
                  <a:lnTo>
                    <a:pt x="361238" y="82334"/>
                  </a:lnTo>
                  <a:lnTo>
                    <a:pt x="361365" y="83731"/>
                  </a:lnTo>
                  <a:lnTo>
                    <a:pt x="360819" y="85001"/>
                  </a:lnTo>
                  <a:lnTo>
                    <a:pt x="361962" y="84366"/>
                  </a:lnTo>
                  <a:lnTo>
                    <a:pt x="361721" y="83350"/>
                  </a:lnTo>
                  <a:lnTo>
                    <a:pt x="361835" y="82334"/>
                  </a:lnTo>
                  <a:lnTo>
                    <a:pt x="361950" y="82080"/>
                  </a:lnTo>
                  <a:lnTo>
                    <a:pt x="362407" y="81064"/>
                  </a:lnTo>
                  <a:lnTo>
                    <a:pt x="362407" y="80048"/>
                  </a:lnTo>
                  <a:lnTo>
                    <a:pt x="362381" y="79540"/>
                  </a:lnTo>
                  <a:lnTo>
                    <a:pt x="362280" y="77889"/>
                  </a:lnTo>
                  <a:lnTo>
                    <a:pt x="362673" y="78778"/>
                  </a:lnTo>
                  <a:lnTo>
                    <a:pt x="362800" y="79248"/>
                  </a:lnTo>
                  <a:lnTo>
                    <a:pt x="362635" y="79540"/>
                  </a:lnTo>
                  <a:lnTo>
                    <a:pt x="363397" y="79286"/>
                  </a:lnTo>
                  <a:lnTo>
                    <a:pt x="363347" y="81572"/>
                  </a:lnTo>
                  <a:lnTo>
                    <a:pt x="364223" y="79286"/>
                  </a:lnTo>
                  <a:lnTo>
                    <a:pt x="364274" y="79159"/>
                  </a:lnTo>
                  <a:lnTo>
                    <a:pt x="364528" y="80251"/>
                  </a:lnTo>
                  <a:lnTo>
                    <a:pt x="364413" y="81699"/>
                  </a:lnTo>
                  <a:lnTo>
                    <a:pt x="363867" y="84251"/>
                  </a:lnTo>
                  <a:lnTo>
                    <a:pt x="363766" y="85255"/>
                  </a:lnTo>
                  <a:lnTo>
                    <a:pt x="364515" y="82080"/>
                  </a:lnTo>
                  <a:lnTo>
                    <a:pt x="365201" y="84620"/>
                  </a:lnTo>
                  <a:lnTo>
                    <a:pt x="365696" y="82588"/>
                  </a:lnTo>
                  <a:lnTo>
                    <a:pt x="365798" y="82080"/>
                  </a:lnTo>
                  <a:lnTo>
                    <a:pt x="365747" y="82384"/>
                  </a:lnTo>
                  <a:lnTo>
                    <a:pt x="366039" y="81191"/>
                  </a:lnTo>
                  <a:lnTo>
                    <a:pt x="365721" y="82588"/>
                  </a:lnTo>
                  <a:lnTo>
                    <a:pt x="365607" y="83350"/>
                  </a:lnTo>
                  <a:lnTo>
                    <a:pt x="365480" y="84493"/>
                  </a:lnTo>
                  <a:lnTo>
                    <a:pt x="366102" y="81826"/>
                  </a:lnTo>
                  <a:lnTo>
                    <a:pt x="366166" y="83477"/>
                  </a:lnTo>
                  <a:lnTo>
                    <a:pt x="365925" y="84747"/>
                  </a:lnTo>
                  <a:lnTo>
                    <a:pt x="366636" y="85382"/>
                  </a:lnTo>
                  <a:lnTo>
                    <a:pt x="366496" y="81826"/>
                  </a:lnTo>
                  <a:lnTo>
                    <a:pt x="366471" y="81191"/>
                  </a:lnTo>
                  <a:lnTo>
                    <a:pt x="366407" y="79794"/>
                  </a:lnTo>
                  <a:lnTo>
                    <a:pt x="366852" y="81445"/>
                  </a:lnTo>
                  <a:lnTo>
                    <a:pt x="366966" y="82207"/>
                  </a:lnTo>
                  <a:lnTo>
                    <a:pt x="366750" y="83223"/>
                  </a:lnTo>
                  <a:lnTo>
                    <a:pt x="367436" y="84366"/>
                  </a:lnTo>
                  <a:lnTo>
                    <a:pt x="368706" y="81699"/>
                  </a:lnTo>
                  <a:lnTo>
                    <a:pt x="369176" y="82715"/>
                  </a:lnTo>
                  <a:lnTo>
                    <a:pt x="369277" y="83985"/>
                  </a:lnTo>
                  <a:lnTo>
                    <a:pt x="369036" y="86995"/>
                  </a:lnTo>
                  <a:lnTo>
                    <a:pt x="369608" y="86779"/>
                  </a:lnTo>
                  <a:lnTo>
                    <a:pt x="371487" y="83096"/>
                  </a:lnTo>
                  <a:lnTo>
                    <a:pt x="372541" y="84112"/>
                  </a:lnTo>
                  <a:lnTo>
                    <a:pt x="372427" y="83858"/>
                  </a:lnTo>
                  <a:lnTo>
                    <a:pt x="372491" y="83096"/>
                  </a:lnTo>
                  <a:lnTo>
                    <a:pt x="372745" y="81699"/>
                  </a:lnTo>
                  <a:lnTo>
                    <a:pt x="373075" y="79794"/>
                  </a:lnTo>
                  <a:lnTo>
                    <a:pt x="373189" y="79159"/>
                  </a:lnTo>
                  <a:lnTo>
                    <a:pt x="373354" y="78270"/>
                  </a:lnTo>
                  <a:lnTo>
                    <a:pt x="372859" y="86525"/>
                  </a:lnTo>
                  <a:lnTo>
                    <a:pt x="373583" y="84734"/>
                  </a:lnTo>
                  <a:lnTo>
                    <a:pt x="373519" y="85102"/>
                  </a:lnTo>
                  <a:lnTo>
                    <a:pt x="373202" y="87033"/>
                  </a:lnTo>
                  <a:lnTo>
                    <a:pt x="373316" y="86525"/>
                  </a:lnTo>
                  <a:lnTo>
                    <a:pt x="374002" y="87541"/>
                  </a:lnTo>
                  <a:lnTo>
                    <a:pt x="374548" y="86525"/>
                  </a:lnTo>
                  <a:lnTo>
                    <a:pt x="375170" y="85382"/>
                  </a:lnTo>
                  <a:lnTo>
                    <a:pt x="376402" y="84112"/>
                  </a:lnTo>
                  <a:lnTo>
                    <a:pt x="376656" y="83858"/>
                  </a:lnTo>
                  <a:lnTo>
                    <a:pt x="376453" y="84620"/>
                  </a:lnTo>
                  <a:lnTo>
                    <a:pt x="376351" y="85509"/>
                  </a:lnTo>
                  <a:lnTo>
                    <a:pt x="376593" y="86652"/>
                  </a:lnTo>
                  <a:lnTo>
                    <a:pt x="377444" y="86144"/>
                  </a:lnTo>
                  <a:lnTo>
                    <a:pt x="377863" y="86906"/>
                  </a:lnTo>
                  <a:lnTo>
                    <a:pt x="378066" y="86144"/>
                  </a:lnTo>
                  <a:lnTo>
                    <a:pt x="378218" y="85509"/>
                  </a:lnTo>
                  <a:lnTo>
                    <a:pt x="378485" y="85763"/>
                  </a:lnTo>
                  <a:lnTo>
                    <a:pt x="378498" y="85509"/>
                  </a:lnTo>
                  <a:lnTo>
                    <a:pt x="378599" y="83858"/>
                  </a:lnTo>
                  <a:lnTo>
                    <a:pt x="378612" y="83731"/>
                  </a:lnTo>
                  <a:lnTo>
                    <a:pt x="379361" y="86779"/>
                  </a:lnTo>
                  <a:lnTo>
                    <a:pt x="380644" y="85763"/>
                  </a:lnTo>
                  <a:lnTo>
                    <a:pt x="381927" y="84620"/>
                  </a:lnTo>
                  <a:lnTo>
                    <a:pt x="382689" y="86779"/>
                  </a:lnTo>
                  <a:lnTo>
                    <a:pt x="382524" y="86779"/>
                  </a:lnTo>
                  <a:lnTo>
                    <a:pt x="382117" y="88049"/>
                  </a:lnTo>
                  <a:lnTo>
                    <a:pt x="382244" y="88049"/>
                  </a:lnTo>
                  <a:lnTo>
                    <a:pt x="383527" y="86995"/>
                  </a:lnTo>
                  <a:lnTo>
                    <a:pt x="383654" y="86779"/>
                  </a:lnTo>
                  <a:lnTo>
                    <a:pt x="383692" y="84620"/>
                  </a:lnTo>
                  <a:lnTo>
                    <a:pt x="383692" y="83731"/>
                  </a:lnTo>
                  <a:lnTo>
                    <a:pt x="383794" y="83223"/>
                  </a:lnTo>
                  <a:lnTo>
                    <a:pt x="383959" y="82588"/>
                  </a:lnTo>
                  <a:lnTo>
                    <a:pt x="384048" y="82207"/>
                  </a:lnTo>
                  <a:lnTo>
                    <a:pt x="384543" y="81064"/>
                  </a:lnTo>
                  <a:lnTo>
                    <a:pt x="384848" y="81191"/>
                  </a:lnTo>
                  <a:lnTo>
                    <a:pt x="384213" y="82461"/>
                  </a:lnTo>
                  <a:lnTo>
                    <a:pt x="384086" y="82778"/>
                  </a:lnTo>
                  <a:lnTo>
                    <a:pt x="384213" y="84061"/>
                  </a:lnTo>
                  <a:lnTo>
                    <a:pt x="384327" y="86360"/>
                  </a:lnTo>
                  <a:lnTo>
                    <a:pt x="384314" y="86575"/>
                  </a:lnTo>
                  <a:lnTo>
                    <a:pt x="384314" y="86842"/>
                  </a:lnTo>
                  <a:lnTo>
                    <a:pt x="384327" y="87071"/>
                  </a:lnTo>
                  <a:lnTo>
                    <a:pt x="384327" y="86880"/>
                  </a:lnTo>
                  <a:lnTo>
                    <a:pt x="384340" y="86614"/>
                  </a:lnTo>
                  <a:lnTo>
                    <a:pt x="384340" y="86398"/>
                  </a:lnTo>
                  <a:lnTo>
                    <a:pt x="384695" y="84112"/>
                  </a:lnTo>
                  <a:lnTo>
                    <a:pt x="384708" y="88430"/>
                  </a:lnTo>
                  <a:lnTo>
                    <a:pt x="385076" y="84112"/>
                  </a:lnTo>
                  <a:lnTo>
                    <a:pt x="385330" y="81064"/>
                  </a:lnTo>
                  <a:lnTo>
                    <a:pt x="385483" y="79286"/>
                  </a:lnTo>
                  <a:lnTo>
                    <a:pt x="385711" y="80810"/>
                  </a:lnTo>
                  <a:lnTo>
                    <a:pt x="385813" y="82969"/>
                  </a:lnTo>
                  <a:lnTo>
                    <a:pt x="385711" y="83604"/>
                  </a:lnTo>
                  <a:lnTo>
                    <a:pt x="386029" y="83096"/>
                  </a:lnTo>
                  <a:lnTo>
                    <a:pt x="386156" y="82842"/>
                  </a:lnTo>
                  <a:lnTo>
                    <a:pt x="386651" y="81318"/>
                  </a:lnTo>
                  <a:lnTo>
                    <a:pt x="386727" y="81445"/>
                  </a:lnTo>
                  <a:lnTo>
                    <a:pt x="386816" y="83223"/>
                  </a:lnTo>
                  <a:lnTo>
                    <a:pt x="386689" y="84620"/>
                  </a:lnTo>
                  <a:lnTo>
                    <a:pt x="387502" y="81318"/>
                  </a:lnTo>
                  <a:lnTo>
                    <a:pt x="387769" y="80175"/>
                  </a:lnTo>
                  <a:lnTo>
                    <a:pt x="387705" y="83223"/>
                  </a:lnTo>
                  <a:lnTo>
                    <a:pt x="387502" y="83731"/>
                  </a:lnTo>
                  <a:lnTo>
                    <a:pt x="387210" y="83731"/>
                  </a:lnTo>
                  <a:lnTo>
                    <a:pt x="386994" y="84251"/>
                  </a:lnTo>
                  <a:lnTo>
                    <a:pt x="386905" y="87795"/>
                  </a:lnTo>
                  <a:lnTo>
                    <a:pt x="387083" y="86906"/>
                  </a:lnTo>
                  <a:lnTo>
                    <a:pt x="387362" y="87541"/>
                  </a:lnTo>
                  <a:lnTo>
                    <a:pt x="387337" y="87414"/>
                  </a:lnTo>
                  <a:lnTo>
                    <a:pt x="387362" y="87541"/>
                  </a:lnTo>
                  <a:lnTo>
                    <a:pt x="387654" y="88582"/>
                  </a:lnTo>
                  <a:lnTo>
                    <a:pt x="387540" y="87972"/>
                  </a:lnTo>
                  <a:lnTo>
                    <a:pt x="387946" y="89065"/>
                  </a:lnTo>
                  <a:lnTo>
                    <a:pt x="388035" y="87414"/>
                  </a:lnTo>
                  <a:lnTo>
                    <a:pt x="388150" y="86906"/>
                  </a:lnTo>
                  <a:lnTo>
                    <a:pt x="389496" y="81064"/>
                  </a:lnTo>
                  <a:lnTo>
                    <a:pt x="389293" y="86779"/>
                  </a:lnTo>
                  <a:lnTo>
                    <a:pt x="389293" y="87033"/>
                  </a:lnTo>
                  <a:lnTo>
                    <a:pt x="389369" y="86779"/>
                  </a:lnTo>
                  <a:lnTo>
                    <a:pt x="389420" y="86626"/>
                  </a:lnTo>
                  <a:lnTo>
                    <a:pt x="389343" y="86779"/>
                  </a:lnTo>
                  <a:lnTo>
                    <a:pt x="389432" y="86575"/>
                  </a:lnTo>
                  <a:lnTo>
                    <a:pt x="390271" y="85001"/>
                  </a:lnTo>
                  <a:lnTo>
                    <a:pt x="389953" y="86995"/>
                  </a:lnTo>
                  <a:lnTo>
                    <a:pt x="389826" y="88811"/>
                  </a:lnTo>
                  <a:lnTo>
                    <a:pt x="389940" y="90462"/>
                  </a:lnTo>
                  <a:lnTo>
                    <a:pt x="389813" y="90970"/>
                  </a:lnTo>
                  <a:lnTo>
                    <a:pt x="390550" y="88430"/>
                  </a:lnTo>
                  <a:lnTo>
                    <a:pt x="390182" y="93002"/>
                  </a:lnTo>
                  <a:lnTo>
                    <a:pt x="391248" y="89446"/>
                  </a:lnTo>
                  <a:lnTo>
                    <a:pt x="391134" y="90462"/>
                  </a:lnTo>
                  <a:lnTo>
                    <a:pt x="391388" y="90017"/>
                  </a:lnTo>
                  <a:lnTo>
                    <a:pt x="391490" y="89446"/>
                  </a:lnTo>
                  <a:lnTo>
                    <a:pt x="391604" y="88938"/>
                  </a:lnTo>
                  <a:lnTo>
                    <a:pt x="391795" y="88430"/>
                  </a:lnTo>
                  <a:lnTo>
                    <a:pt x="392823" y="85763"/>
                  </a:lnTo>
                  <a:lnTo>
                    <a:pt x="392785" y="93510"/>
                  </a:lnTo>
                  <a:lnTo>
                    <a:pt x="394563" y="89065"/>
                  </a:lnTo>
                  <a:lnTo>
                    <a:pt x="395719" y="87414"/>
                  </a:lnTo>
                  <a:lnTo>
                    <a:pt x="395820" y="87160"/>
                  </a:lnTo>
                  <a:lnTo>
                    <a:pt x="396087" y="85763"/>
                  </a:lnTo>
                  <a:lnTo>
                    <a:pt x="396240" y="85001"/>
                  </a:lnTo>
                  <a:lnTo>
                    <a:pt x="396278" y="84747"/>
                  </a:lnTo>
                  <a:lnTo>
                    <a:pt x="396455" y="83858"/>
                  </a:lnTo>
                  <a:lnTo>
                    <a:pt x="397586" y="82334"/>
                  </a:lnTo>
                  <a:lnTo>
                    <a:pt x="397598" y="84112"/>
                  </a:lnTo>
                  <a:lnTo>
                    <a:pt x="396925" y="85636"/>
                  </a:lnTo>
                  <a:lnTo>
                    <a:pt x="396836" y="86017"/>
                  </a:lnTo>
                  <a:lnTo>
                    <a:pt x="397090" y="87541"/>
                  </a:lnTo>
                  <a:lnTo>
                    <a:pt x="397497" y="87287"/>
                  </a:lnTo>
                  <a:lnTo>
                    <a:pt x="398119" y="86271"/>
                  </a:lnTo>
                  <a:lnTo>
                    <a:pt x="397967" y="86779"/>
                  </a:lnTo>
                  <a:lnTo>
                    <a:pt x="397878" y="88938"/>
                  </a:lnTo>
                  <a:lnTo>
                    <a:pt x="398272" y="88811"/>
                  </a:lnTo>
                  <a:lnTo>
                    <a:pt x="398386" y="87668"/>
                  </a:lnTo>
                  <a:lnTo>
                    <a:pt x="398475" y="86626"/>
                  </a:lnTo>
                  <a:lnTo>
                    <a:pt x="398310" y="86525"/>
                  </a:lnTo>
                  <a:lnTo>
                    <a:pt x="398360" y="86271"/>
                  </a:lnTo>
                  <a:lnTo>
                    <a:pt x="398500" y="85636"/>
                  </a:lnTo>
                  <a:lnTo>
                    <a:pt x="399186" y="82207"/>
                  </a:lnTo>
                  <a:close/>
                </a:path>
                <a:path w="403859" h="93979">
                  <a:moveTo>
                    <a:pt x="399681" y="89192"/>
                  </a:moveTo>
                  <a:lnTo>
                    <a:pt x="399186" y="90017"/>
                  </a:lnTo>
                  <a:lnTo>
                    <a:pt x="398843" y="91224"/>
                  </a:lnTo>
                  <a:lnTo>
                    <a:pt x="399453" y="90462"/>
                  </a:lnTo>
                  <a:lnTo>
                    <a:pt x="399592" y="90360"/>
                  </a:lnTo>
                  <a:lnTo>
                    <a:pt x="399681" y="89192"/>
                  </a:lnTo>
                  <a:close/>
                </a:path>
                <a:path w="403859" h="93979">
                  <a:moveTo>
                    <a:pt x="399808" y="90220"/>
                  </a:moveTo>
                  <a:lnTo>
                    <a:pt x="399643" y="90335"/>
                  </a:lnTo>
                  <a:lnTo>
                    <a:pt x="399554" y="90970"/>
                  </a:lnTo>
                  <a:lnTo>
                    <a:pt x="399808" y="90220"/>
                  </a:lnTo>
                  <a:close/>
                </a:path>
                <a:path w="403859" h="93979">
                  <a:moveTo>
                    <a:pt x="400812" y="86525"/>
                  </a:moveTo>
                  <a:lnTo>
                    <a:pt x="400481" y="88430"/>
                  </a:lnTo>
                  <a:lnTo>
                    <a:pt x="400278" y="88811"/>
                  </a:lnTo>
                  <a:lnTo>
                    <a:pt x="399808" y="90220"/>
                  </a:lnTo>
                  <a:lnTo>
                    <a:pt x="400367" y="89827"/>
                  </a:lnTo>
                  <a:lnTo>
                    <a:pt x="400799" y="87541"/>
                  </a:lnTo>
                  <a:lnTo>
                    <a:pt x="400812" y="86525"/>
                  </a:lnTo>
                  <a:close/>
                </a:path>
                <a:path w="403859" h="93979">
                  <a:moveTo>
                    <a:pt x="400812" y="80175"/>
                  </a:moveTo>
                  <a:lnTo>
                    <a:pt x="398907" y="86906"/>
                  </a:lnTo>
                  <a:lnTo>
                    <a:pt x="398310" y="89827"/>
                  </a:lnTo>
                  <a:lnTo>
                    <a:pt x="397979" y="90970"/>
                  </a:lnTo>
                  <a:lnTo>
                    <a:pt x="398551" y="90017"/>
                  </a:lnTo>
                  <a:lnTo>
                    <a:pt x="399224" y="88303"/>
                  </a:lnTo>
                  <a:lnTo>
                    <a:pt x="399719" y="87541"/>
                  </a:lnTo>
                  <a:lnTo>
                    <a:pt x="399681" y="89192"/>
                  </a:lnTo>
                  <a:lnTo>
                    <a:pt x="399834" y="87414"/>
                  </a:lnTo>
                  <a:lnTo>
                    <a:pt x="399910" y="86779"/>
                  </a:lnTo>
                  <a:lnTo>
                    <a:pt x="400227" y="86271"/>
                  </a:lnTo>
                  <a:lnTo>
                    <a:pt x="400354" y="85636"/>
                  </a:lnTo>
                  <a:lnTo>
                    <a:pt x="400812" y="80175"/>
                  </a:lnTo>
                  <a:close/>
                </a:path>
                <a:path w="403859" h="93979">
                  <a:moveTo>
                    <a:pt x="402945" y="84340"/>
                  </a:moveTo>
                  <a:lnTo>
                    <a:pt x="402551" y="84175"/>
                  </a:lnTo>
                  <a:lnTo>
                    <a:pt x="401815" y="86296"/>
                  </a:lnTo>
                  <a:lnTo>
                    <a:pt x="401828" y="85521"/>
                  </a:lnTo>
                  <a:lnTo>
                    <a:pt x="402043" y="84645"/>
                  </a:lnTo>
                  <a:lnTo>
                    <a:pt x="402158" y="84010"/>
                  </a:lnTo>
                  <a:lnTo>
                    <a:pt x="401624" y="85623"/>
                  </a:lnTo>
                  <a:lnTo>
                    <a:pt x="400888" y="88506"/>
                  </a:lnTo>
                  <a:lnTo>
                    <a:pt x="400634" y="91668"/>
                  </a:lnTo>
                  <a:lnTo>
                    <a:pt x="401383" y="88430"/>
                  </a:lnTo>
                  <a:lnTo>
                    <a:pt x="401269" y="89814"/>
                  </a:lnTo>
                  <a:lnTo>
                    <a:pt x="402120" y="85940"/>
                  </a:lnTo>
                  <a:lnTo>
                    <a:pt x="402424" y="85572"/>
                  </a:lnTo>
                  <a:lnTo>
                    <a:pt x="402399" y="87109"/>
                  </a:lnTo>
                  <a:lnTo>
                    <a:pt x="402196" y="88379"/>
                  </a:lnTo>
                  <a:lnTo>
                    <a:pt x="402399" y="87503"/>
                  </a:lnTo>
                  <a:lnTo>
                    <a:pt x="402475" y="89192"/>
                  </a:lnTo>
                  <a:lnTo>
                    <a:pt x="402907" y="87058"/>
                  </a:lnTo>
                  <a:lnTo>
                    <a:pt x="402945" y="84340"/>
                  </a:lnTo>
                  <a:close/>
                </a:path>
                <a:path w="403859" h="93979">
                  <a:moveTo>
                    <a:pt x="403402" y="87744"/>
                  </a:moveTo>
                  <a:lnTo>
                    <a:pt x="403098" y="88087"/>
                  </a:lnTo>
                  <a:lnTo>
                    <a:pt x="402450" y="91503"/>
                  </a:lnTo>
                  <a:lnTo>
                    <a:pt x="402958" y="90639"/>
                  </a:lnTo>
                  <a:lnTo>
                    <a:pt x="403186" y="89763"/>
                  </a:lnTo>
                  <a:lnTo>
                    <a:pt x="403402" y="8774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6597808" y="8009477"/>
              <a:ext cx="657860" cy="137795"/>
            </a:xfrm>
            <a:custGeom>
              <a:avLst/>
              <a:gdLst/>
              <a:ahLst/>
              <a:cxnLst/>
              <a:rect l="l" t="t" r="r" b="b"/>
              <a:pathLst>
                <a:path w="657859" h="137795">
                  <a:moveTo>
                    <a:pt x="647" y="0"/>
                  </a:moveTo>
                  <a:lnTo>
                    <a:pt x="0" y="825"/>
                  </a:lnTo>
                  <a:lnTo>
                    <a:pt x="203" y="1041"/>
                  </a:lnTo>
                  <a:lnTo>
                    <a:pt x="647" y="0"/>
                  </a:lnTo>
                  <a:close/>
                </a:path>
                <a:path w="657859" h="137795">
                  <a:moveTo>
                    <a:pt x="38493" y="11137"/>
                  </a:moveTo>
                  <a:lnTo>
                    <a:pt x="38303" y="10033"/>
                  </a:lnTo>
                  <a:lnTo>
                    <a:pt x="37820" y="11595"/>
                  </a:lnTo>
                  <a:lnTo>
                    <a:pt x="38074" y="11861"/>
                  </a:lnTo>
                  <a:lnTo>
                    <a:pt x="38150" y="13182"/>
                  </a:lnTo>
                  <a:lnTo>
                    <a:pt x="38366" y="12776"/>
                  </a:lnTo>
                  <a:lnTo>
                    <a:pt x="38493" y="11137"/>
                  </a:lnTo>
                  <a:close/>
                </a:path>
                <a:path w="657859" h="137795">
                  <a:moveTo>
                    <a:pt x="51409" y="37680"/>
                  </a:moveTo>
                  <a:close/>
                </a:path>
                <a:path w="657859" h="137795">
                  <a:moveTo>
                    <a:pt x="52463" y="10693"/>
                  </a:moveTo>
                  <a:lnTo>
                    <a:pt x="51930" y="11620"/>
                  </a:lnTo>
                  <a:lnTo>
                    <a:pt x="51523" y="14884"/>
                  </a:lnTo>
                  <a:lnTo>
                    <a:pt x="51828" y="14351"/>
                  </a:lnTo>
                  <a:lnTo>
                    <a:pt x="52463" y="10693"/>
                  </a:lnTo>
                  <a:close/>
                </a:path>
                <a:path w="657859" h="137795">
                  <a:moveTo>
                    <a:pt x="64604" y="36322"/>
                  </a:moveTo>
                  <a:lnTo>
                    <a:pt x="64185" y="36969"/>
                  </a:lnTo>
                  <a:lnTo>
                    <a:pt x="64376" y="36766"/>
                  </a:lnTo>
                  <a:lnTo>
                    <a:pt x="64604" y="36322"/>
                  </a:lnTo>
                  <a:close/>
                </a:path>
                <a:path w="657859" h="137795">
                  <a:moveTo>
                    <a:pt x="76390" y="32702"/>
                  </a:moveTo>
                  <a:lnTo>
                    <a:pt x="76250" y="32473"/>
                  </a:lnTo>
                  <a:lnTo>
                    <a:pt x="76098" y="32143"/>
                  </a:lnTo>
                  <a:lnTo>
                    <a:pt x="75869" y="32562"/>
                  </a:lnTo>
                  <a:lnTo>
                    <a:pt x="75984" y="33172"/>
                  </a:lnTo>
                  <a:lnTo>
                    <a:pt x="76174" y="33083"/>
                  </a:lnTo>
                  <a:lnTo>
                    <a:pt x="76390" y="32702"/>
                  </a:lnTo>
                  <a:close/>
                </a:path>
                <a:path w="657859" h="137795">
                  <a:moveTo>
                    <a:pt x="76949" y="31394"/>
                  </a:moveTo>
                  <a:lnTo>
                    <a:pt x="76555" y="32397"/>
                  </a:lnTo>
                  <a:lnTo>
                    <a:pt x="76390" y="32702"/>
                  </a:lnTo>
                  <a:lnTo>
                    <a:pt x="76555" y="32956"/>
                  </a:lnTo>
                  <a:lnTo>
                    <a:pt x="76708" y="33032"/>
                  </a:lnTo>
                  <a:lnTo>
                    <a:pt x="76949" y="31394"/>
                  </a:lnTo>
                  <a:close/>
                </a:path>
                <a:path w="657859" h="137795">
                  <a:moveTo>
                    <a:pt x="82067" y="34150"/>
                  </a:moveTo>
                  <a:lnTo>
                    <a:pt x="81470" y="34861"/>
                  </a:lnTo>
                  <a:lnTo>
                    <a:pt x="81546" y="36550"/>
                  </a:lnTo>
                  <a:lnTo>
                    <a:pt x="82067" y="34150"/>
                  </a:lnTo>
                  <a:close/>
                </a:path>
                <a:path w="657859" h="137795">
                  <a:moveTo>
                    <a:pt x="82448" y="15303"/>
                  </a:moveTo>
                  <a:lnTo>
                    <a:pt x="81749" y="16167"/>
                  </a:lnTo>
                  <a:lnTo>
                    <a:pt x="82245" y="15659"/>
                  </a:lnTo>
                  <a:lnTo>
                    <a:pt x="82448" y="15303"/>
                  </a:lnTo>
                  <a:close/>
                </a:path>
                <a:path w="657859" h="137795">
                  <a:moveTo>
                    <a:pt x="87376" y="19088"/>
                  </a:moveTo>
                  <a:lnTo>
                    <a:pt x="86982" y="19418"/>
                  </a:lnTo>
                  <a:lnTo>
                    <a:pt x="87210" y="20091"/>
                  </a:lnTo>
                  <a:lnTo>
                    <a:pt x="87376" y="19088"/>
                  </a:lnTo>
                  <a:close/>
                </a:path>
                <a:path w="657859" h="137795">
                  <a:moveTo>
                    <a:pt x="101269" y="38430"/>
                  </a:moveTo>
                  <a:lnTo>
                    <a:pt x="101155" y="37820"/>
                  </a:lnTo>
                  <a:lnTo>
                    <a:pt x="101053" y="37515"/>
                  </a:lnTo>
                  <a:lnTo>
                    <a:pt x="100977" y="37338"/>
                  </a:lnTo>
                  <a:lnTo>
                    <a:pt x="101269" y="38430"/>
                  </a:lnTo>
                  <a:close/>
                </a:path>
                <a:path w="657859" h="137795">
                  <a:moveTo>
                    <a:pt x="103378" y="37909"/>
                  </a:moveTo>
                  <a:lnTo>
                    <a:pt x="103251" y="38658"/>
                  </a:lnTo>
                  <a:lnTo>
                    <a:pt x="103327" y="38277"/>
                  </a:lnTo>
                  <a:lnTo>
                    <a:pt x="103378" y="37922"/>
                  </a:lnTo>
                  <a:close/>
                </a:path>
                <a:path w="657859" h="137795">
                  <a:moveTo>
                    <a:pt x="105422" y="24257"/>
                  </a:moveTo>
                  <a:lnTo>
                    <a:pt x="105143" y="23075"/>
                  </a:lnTo>
                  <a:lnTo>
                    <a:pt x="105270" y="22428"/>
                  </a:lnTo>
                  <a:lnTo>
                    <a:pt x="104851" y="23431"/>
                  </a:lnTo>
                  <a:lnTo>
                    <a:pt x="104736" y="23672"/>
                  </a:lnTo>
                  <a:lnTo>
                    <a:pt x="104927" y="24701"/>
                  </a:lnTo>
                  <a:lnTo>
                    <a:pt x="105422" y="24257"/>
                  </a:lnTo>
                  <a:close/>
                </a:path>
                <a:path w="657859" h="137795">
                  <a:moveTo>
                    <a:pt x="107873" y="27203"/>
                  </a:moveTo>
                  <a:lnTo>
                    <a:pt x="107188" y="26746"/>
                  </a:lnTo>
                  <a:lnTo>
                    <a:pt x="107861" y="27736"/>
                  </a:lnTo>
                  <a:lnTo>
                    <a:pt x="107873" y="27203"/>
                  </a:lnTo>
                  <a:close/>
                </a:path>
                <a:path w="657859" h="137795">
                  <a:moveTo>
                    <a:pt x="108165" y="27393"/>
                  </a:moveTo>
                  <a:lnTo>
                    <a:pt x="108013" y="24980"/>
                  </a:lnTo>
                  <a:lnTo>
                    <a:pt x="107873" y="27203"/>
                  </a:lnTo>
                  <a:lnTo>
                    <a:pt x="108165" y="27393"/>
                  </a:lnTo>
                  <a:close/>
                </a:path>
                <a:path w="657859" h="137795">
                  <a:moveTo>
                    <a:pt x="108318" y="24828"/>
                  </a:moveTo>
                  <a:lnTo>
                    <a:pt x="107784" y="21297"/>
                  </a:lnTo>
                  <a:lnTo>
                    <a:pt x="108013" y="24980"/>
                  </a:lnTo>
                  <a:lnTo>
                    <a:pt x="108318" y="24828"/>
                  </a:lnTo>
                  <a:close/>
                </a:path>
                <a:path w="657859" h="137795">
                  <a:moveTo>
                    <a:pt x="109816" y="38735"/>
                  </a:moveTo>
                  <a:lnTo>
                    <a:pt x="109359" y="40487"/>
                  </a:lnTo>
                  <a:lnTo>
                    <a:pt x="109562" y="40754"/>
                  </a:lnTo>
                  <a:lnTo>
                    <a:pt x="109613" y="42824"/>
                  </a:lnTo>
                  <a:lnTo>
                    <a:pt x="109804" y="42545"/>
                  </a:lnTo>
                  <a:lnTo>
                    <a:pt x="109816" y="38735"/>
                  </a:lnTo>
                  <a:close/>
                </a:path>
                <a:path w="657859" h="137795">
                  <a:moveTo>
                    <a:pt x="109943" y="42341"/>
                  </a:moveTo>
                  <a:lnTo>
                    <a:pt x="109804" y="42545"/>
                  </a:lnTo>
                  <a:lnTo>
                    <a:pt x="109804" y="42926"/>
                  </a:lnTo>
                  <a:lnTo>
                    <a:pt x="109943" y="42341"/>
                  </a:lnTo>
                  <a:close/>
                </a:path>
                <a:path w="657859" h="137795">
                  <a:moveTo>
                    <a:pt x="110172" y="41376"/>
                  </a:moveTo>
                  <a:lnTo>
                    <a:pt x="109943" y="42341"/>
                  </a:lnTo>
                  <a:lnTo>
                    <a:pt x="110032" y="42214"/>
                  </a:lnTo>
                  <a:lnTo>
                    <a:pt x="110172" y="41376"/>
                  </a:lnTo>
                  <a:close/>
                </a:path>
                <a:path w="657859" h="137795">
                  <a:moveTo>
                    <a:pt x="113525" y="41871"/>
                  </a:moveTo>
                  <a:lnTo>
                    <a:pt x="113334" y="42202"/>
                  </a:lnTo>
                  <a:lnTo>
                    <a:pt x="113436" y="42341"/>
                  </a:lnTo>
                  <a:lnTo>
                    <a:pt x="113474" y="42151"/>
                  </a:lnTo>
                  <a:lnTo>
                    <a:pt x="113499" y="41986"/>
                  </a:lnTo>
                  <a:close/>
                </a:path>
                <a:path w="657859" h="137795">
                  <a:moveTo>
                    <a:pt x="114071" y="40855"/>
                  </a:moveTo>
                  <a:lnTo>
                    <a:pt x="113690" y="41554"/>
                  </a:lnTo>
                  <a:lnTo>
                    <a:pt x="113525" y="41871"/>
                  </a:lnTo>
                  <a:lnTo>
                    <a:pt x="113690" y="41567"/>
                  </a:lnTo>
                  <a:lnTo>
                    <a:pt x="113893" y="41681"/>
                  </a:lnTo>
                  <a:lnTo>
                    <a:pt x="114071" y="40855"/>
                  </a:lnTo>
                  <a:close/>
                </a:path>
                <a:path w="657859" h="137795">
                  <a:moveTo>
                    <a:pt x="198031" y="43802"/>
                  </a:moveTo>
                  <a:lnTo>
                    <a:pt x="197726" y="45593"/>
                  </a:lnTo>
                  <a:lnTo>
                    <a:pt x="197827" y="45440"/>
                  </a:lnTo>
                  <a:lnTo>
                    <a:pt x="198031" y="43802"/>
                  </a:lnTo>
                  <a:close/>
                </a:path>
                <a:path w="657859" h="137795">
                  <a:moveTo>
                    <a:pt x="199834" y="58254"/>
                  </a:moveTo>
                  <a:lnTo>
                    <a:pt x="199720" y="57365"/>
                  </a:lnTo>
                  <a:lnTo>
                    <a:pt x="199580" y="56705"/>
                  </a:lnTo>
                  <a:lnTo>
                    <a:pt x="199440" y="57619"/>
                  </a:lnTo>
                  <a:lnTo>
                    <a:pt x="199136" y="58508"/>
                  </a:lnTo>
                  <a:lnTo>
                    <a:pt x="199034" y="59524"/>
                  </a:lnTo>
                  <a:lnTo>
                    <a:pt x="199288" y="60286"/>
                  </a:lnTo>
                  <a:lnTo>
                    <a:pt x="199834" y="58254"/>
                  </a:lnTo>
                  <a:close/>
                </a:path>
                <a:path w="657859" h="137795">
                  <a:moveTo>
                    <a:pt x="200380" y="58686"/>
                  </a:moveTo>
                  <a:lnTo>
                    <a:pt x="200101" y="59397"/>
                  </a:lnTo>
                  <a:lnTo>
                    <a:pt x="200329" y="58889"/>
                  </a:lnTo>
                  <a:lnTo>
                    <a:pt x="200380" y="58686"/>
                  </a:lnTo>
                  <a:close/>
                </a:path>
                <a:path w="657859" h="137795">
                  <a:moveTo>
                    <a:pt x="211670" y="63296"/>
                  </a:moveTo>
                  <a:lnTo>
                    <a:pt x="210934" y="64858"/>
                  </a:lnTo>
                  <a:lnTo>
                    <a:pt x="211620" y="64985"/>
                  </a:lnTo>
                  <a:lnTo>
                    <a:pt x="211670" y="63296"/>
                  </a:lnTo>
                  <a:close/>
                </a:path>
                <a:path w="657859" h="137795">
                  <a:moveTo>
                    <a:pt x="216623" y="58458"/>
                  </a:moveTo>
                  <a:lnTo>
                    <a:pt x="216420" y="60540"/>
                  </a:lnTo>
                  <a:lnTo>
                    <a:pt x="215646" y="61201"/>
                  </a:lnTo>
                  <a:lnTo>
                    <a:pt x="216496" y="61112"/>
                  </a:lnTo>
                  <a:lnTo>
                    <a:pt x="216623" y="58458"/>
                  </a:lnTo>
                  <a:close/>
                </a:path>
                <a:path w="657859" h="137795">
                  <a:moveTo>
                    <a:pt x="217512" y="56984"/>
                  </a:moveTo>
                  <a:lnTo>
                    <a:pt x="217385" y="55968"/>
                  </a:lnTo>
                  <a:lnTo>
                    <a:pt x="217246" y="55206"/>
                  </a:lnTo>
                  <a:lnTo>
                    <a:pt x="216903" y="57873"/>
                  </a:lnTo>
                  <a:lnTo>
                    <a:pt x="217106" y="57569"/>
                  </a:lnTo>
                  <a:lnTo>
                    <a:pt x="217131" y="57365"/>
                  </a:lnTo>
                  <a:lnTo>
                    <a:pt x="217144" y="57518"/>
                  </a:lnTo>
                  <a:lnTo>
                    <a:pt x="217246" y="57365"/>
                  </a:lnTo>
                  <a:lnTo>
                    <a:pt x="217512" y="56984"/>
                  </a:lnTo>
                  <a:close/>
                </a:path>
                <a:path w="657859" h="137795">
                  <a:moveTo>
                    <a:pt x="217728" y="56616"/>
                  </a:moveTo>
                  <a:lnTo>
                    <a:pt x="217563" y="56984"/>
                  </a:lnTo>
                  <a:lnTo>
                    <a:pt x="217678" y="57619"/>
                  </a:lnTo>
                  <a:lnTo>
                    <a:pt x="217728" y="56616"/>
                  </a:lnTo>
                  <a:close/>
                </a:path>
                <a:path w="657859" h="137795">
                  <a:moveTo>
                    <a:pt x="223520" y="41109"/>
                  </a:moveTo>
                  <a:lnTo>
                    <a:pt x="223329" y="41516"/>
                  </a:lnTo>
                  <a:lnTo>
                    <a:pt x="223507" y="41186"/>
                  </a:lnTo>
                  <a:close/>
                </a:path>
                <a:path w="657859" h="137795">
                  <a:moveTo>
                    <a:pt x="223888" y="40474"/>
                  </a:moveTo>
                  <a:lnTo>
                    <a:pt x="223685" y="40855"/>
                  </a:lnTo>
                  <a:lnTo>
                    <a:pt x="223621" y="41186"/>
                  </a:lnTo>
                  <a:lnTo>
                    <a:pt x="223888" y="40474"/>
                  </a:lnTo>
                  <a:close/>
                </a:path>
                <a:path w="657859" h="137795">
                  <a:moveTo>
                    <a:pt x="224142" y="60236"/>
                  </a:moveTo>
                  <a:lnTo>
                    <a:pt x="223977" y="60921"/>
                  </a:lnTo>
                  <a:lnTo>
                    <a:pt x="224142" y="60236"/>
                  </a:lnTo>
                  <a:close/>
                </a:path>
                <a:path w="657859" h="137795">
                  <a:moveTo>
                    <a:pt x="224282" y="58889"/>
                  </a:moveTo>
                  <a:lnTo>
                    <a:pt x="224142" y="60236"/>
                  </a:lnTo>
                  <a:lnTo>
                    <a:pt x="224256" y="59778"/>
                  </a:lnTo>
                  <a:lnTo>
                    <a:pt x="224282" y="58889"/>
                  </a:lnTo>
                  <a:close/>
                </a:path>
                <a:path w="657859" h="137795">
                  <a:moveTo>
                    <a:pt x="232981" y="65747"/>
                  </a:moveTo>
                  <a:lnTo>
                    <a:pt x="232918" y="62572"/>
                  </a:lnTo>
                  <a:lnTo>
                    <a:pt x="232867" y="63487"/>
                  </a:lnTo>
                  <a:lnTo>
                    <a:pt x="232740" y="64985"/>
                  </a:lnTo>
                  <a:lnTo>
                    <a:pt x="232981" y="65747"/>
                  </a:lnTo>
                  <a:close/>
                </a:path>
                <a:path w="657859" h="137795">
                  <a:moveTo>
                    <a:pt x="237274" y="43649"/>
                  </a:moveTo>
                  <a:lnTo>
                    <a:pt x="237134" y="42887"/>
                  </a:lnTo>
                  <a:lnTo>
                    <a:pt x="237172" y="43268"/>
                  </a:lnTo>
                  <a:lnTo>
                    <a:pt x="237274" y="43649"/>
                  </a:lnTo>
                  <a:close/>
                </a:path>
                <a:path w="657859" h="137795">
                  <a:moveTo>
                    <a:pt x="247840" y="65963"/>
                  </a:moveTo>
                  <a:lnTo>
                    <a:pt x="247624" y="66586"/>
                  </a:lnTo>
                  <a:lnTo>
                    <a:pt x="247840" y="65963"/>
                  </a:lnTo>
                  <a:close/>
                </a:path>
                <a:path w="657859" h="137795">
                  <a:moveTo>
                    <a:pt x="249466" y="65506"/>
                  </a:moveTo>
                  <a:lnTo>
                    <a:pt x="249250" y="65824"/>
                  </a:lnTo>
                  <a:lnTo>
                    <a:pt x="249377" y="65824"/>
                  </a:lnTo>
                  <a:lnTo>
                    <a:pt x="249466" y="65506"/>
                  </a:lnTo>
                  <a:close/>
                </a:path>
                <a:path w="657859" h="137795">
                  <a:moveTo>
                    <a:pt x="251777" y="66687"/>
                  </a:moveTo>
                  <a:lnTo>
                    <a:pt x="251358" y="67652"/>
                  </a:lnTo>
                  <a:lnTo>
                    <a:pt x="251777" y="66687"/>
                  </a:lnTo>
                  <a:close/>
                </a:path>
                <a:path w="657859" h="137795">
                  <a:moveTo>
                    <a:pt x="252145" y="65836"/>
                  </a:moveTo>
                  <a:lnTo>
                    <a:pt x="251777" y="66687"/>
                  </a:lnTo>
                  <a:lnTo>
                    <a:pt x="252031" y="66382"/>
                  </a:lnTo>
                  <a:lnTo>
                    <a:pt x="252145" y="65836"/>
                  </a:lnTo>
                  <a:close/>
                </a:path>
                <a:path w="657859" h="137795">
                  <a:moveTo>
                    <a:pt x="256082" y="40119"/>
                  </a:moveTo>
                  <a:lnTo>
                    <a:pt x="255409" y="40944"/>
                  </a:lnTo>
                  <a:lnTo>
                    <a:pt x="255625" y="41173"/>
                  </a:lnTo>
                  <a:lnTo>
                    <a:pt x="256082" y="40119"/>
                  </a:lnTo>
                  <a:close/>
                </a:path>
                <a:path w="657859" h="137795">
                  <a:moveTo>
                    <a:pt x="258597" y="64325"/>
                  </a:moveTo>
                  <a:lnTo>
                    <a:pt x="258064" y="65747"/>
                  </a:lnTo>
                  <a:lnTo>
                    <a:pt x="258457" y="65366"/>
                  </a:lnTo>
                  <a:lnTo>
                    <a:pt x="258597" y="64325"/>
                  </a:lnTo>
                  <a:close/>
                </a:path>
                <a:path w="657859" h="137795">
                  <a:moveTo>
                    <a:pt x="258851" y="64985"/>
                  </a:moveTo>
                  <a:lnTo>
                    <a:pt x="258457" y="65366"/>
                  </a:lnTo>
                  <a:lnTo>
                    <a:pt x="258241" y="67017"/>
                  </a:lnTo>
                  <a:lnTo>
                    <a:pt x="258851" y="64985"/>
                  </a:lnTo>
                  <a:close/>
                </a:path>
                <a:path w="657859" h="137795">
                  <a:moveTo>
                    <a:pt x="267271" y="67640"/>
                  </a:moveTo>
                  <a:close/>
                </a:path>
                <a:path w="657859" h="137795">
                  <a:moveTo>
                    <a:pt x="275336" y="70573"/>
                  </a:moveTo>
                  <a:lnTo>
                    <a:pt x="275221" y="70700"/>
                  </a:lnTo>
                  <a:lnTo>
                    <a:pt x="275336" y="70573"/>
                  </a:lnTo>
                  <a:close/>
                </a:path>
                <a:path w="657859" h="137795">
                  <a:moveTo>
                    <a:pt x="284619" y="73875"/>
                  </a:moveTo>
                  <a:lnTo>
                    <a:pt x="284518" y="73621"/>
                  </a:lnTo>
                  <a:lnTo>
                    <a:pt x="284289" y="74764"/>
                  </a:lnTo>
                  <a:lnTo>
                    <a:pt x="284403" y="75145"/>
                  </a:lnTo>
                  <a:lnTo>
                    <a:pt x="284619" y="73875"/>
                  </a:lnTo>
                  <a:close/>
                </a:path>
                <a:path w="657859" h="137795">
                  <a:moveTo>
                    <a:pt x="284708" y="49974"/>
                  </a:moveTo>
                  <a:lnTo>
                    <a:pt x="283311" y="50419"/>
                  </a:lnTo>
                  <a:lnTo>
                    <a:pt x="283540" y="53428"/>
                  </a:lnTo>
                  <a:lnTo>
                    <a:pt x="283692" y="52273"/>
                  </a:lnTo>
                  <a:lnTo>
                    <a:pt x="284708" y="49974"/>
                  </a:lnTo>
                  <a:close/>
                </a:path>
                <a:path w="657859" h="137795">
                  <a:moveTo>
                    <a:pt x="293116" y="54800"/>
                  </a:moveTo>
                  <a:lnTo>
                    <a:pt x="293001" y="54940"/>
                  </a:lnTo>
                  <a:lnTo>
                    <a:pt x="292481" y="56451"/>
                  </a:lnTo>
                  <a:lnTo>
                    <a:pt x="293116" y="54800"/>
                  </a:lnTo>
                  <a:close/>
                </a:path>
                <a:path w="657859" h="137795">
                  <a:moveTo>
                    <a:pt x="294995" y="51904"/>
                  </a:moveTo>
                  <a:lnTo>
                    <a:pt x="294614" y="51777"/>
                  </a:lnTo>
                  <a:lnTo>
                    <a:pt x="293611" y="51904"/>
                  </a:lnTo>
                  <a:lnTo>
                    <a:pt x="293001" y="53936"/>
                  </a:lnTo>
                  <a:lnTo>
                    <a:pt x="293243" y="53555"/>
                  </a:lnTo>
                  <a:lnTo>
                    <a:pt x="293636" y="52539"/>
                  </a:lnTo>
                  <a:lnTo>
                    <a:pt x="293573" y="53555"/>
                  </a:lnTo>
                  <a:lnTo>
                    <a:pt x="293116" y="54800"/>
                  </a:lnTo>
                  <a:lnTo>
                    <a:pt x="294119" y="53555"/>
                  </a:lnTo>
                  <a:lnTo>
                    <a:pt x="294665" y="52539"/>
                  </a:lnTo>
                  <a:lnTo>
                    <a:pt x="294995" y="51904"/>
                  </a:lnTo>
                  <a:close/>
                </a:path>
                <a:path w="657859" h="137795">
                  <a:moveTo>
                    <a:pt x="296405" y="52501"/>
                  </a:moveTo>
                  <a:lnTo>
                    <a:pt x="296227" y="51384"/>
                  </a:lnTo>
                  <a:lnTo>
                    <a:pt x="295668" y="52920"/>
                  </a:lnTo>
                  <a:lnTo>
                    <a:pt x="295935" y="53200"/>
                  </a:lnTo>
                  <a:lnTo>
                    <a:pt x="295986" y="54533"/>
                  </a:lnTo>
                  <a:lnTo>
                    <a:pt x="296227" y="54140"/>
                  </a:lnTo>
                  <a:lnTo>
                    <a:pt x="296405" y="52501"/>
                  </a:lnTo>
                  <a:close/>
                </a:path>
                <a:path w="657859" h="137795">
                  <a:moveTo>
                    <a:pt x="299415" y="57937"/>
                  </a:moveTo>
                  <a:lnTo>
                    <a:pt x="298996" y="59270"/>
                  </a:lnTo>
                  <a:lnTo>
                    <a:pt x="299313" y="59029"/>
                  </a:lnTo>
                  <a:lnTo>
                    <a:pt x="299415" y="57937"/>
                  </a:lnTo>
                  <a:close/>
                </a:path>
                <a:path w="657859" h="137795">
                  <a:moveTo>
                    <a:pt x="300050" y="55333"/>
                  </a:moveTo>
                  <a:lnTo>
                    <a:pt x="299618" y="55587"/>
                  </a:lnTo>
                  <a:lnTo>
                    <a:pt x="299415" y="57937"/>
                  </a:lnTo>
                  <a:lnTo>
                    <a:pt x="299745" y="56857"/>
                  </a:lnTo>
                  <a:lnTo>
                    <a:pt x="299643" y="58000"/>
                  </a:lnTo>
                  <a:lnTo>
                    <a:pt x="299834" y="56730"/>
                  </a:lnTo>
                  <a:lnTo>
                    <a:pt x="300050" y="55333"/>
                  </a:lnTo>
                  <a:close/>
                </a:path>
                <a:path w="657859" h="137795">
                  <a:moveTo>
                    <a:pt x="302856" y="77736"/>
                  </a:moveTo>
                  <a:lnTo>
                    <a:pt x="302463" y="78574"/>
                  </a:lnTo>
                  <a:lnTo>
                    <a:pt x="302729" y="78193"/>
                  </a:lnTo>
                  <a:lnTo>
                    <a:pt x="302856" y="77736"/>
                  </a:lnTo>
                  <a:close/>
                </a:path>
                <a:path w="657859" h="137795">
                  <a:moveTo>
                    <a:pt x="308711" y="79756"/>
                  </a:moveTo>
                  <a:lnTo>
                    <a:pt x="308089" y="79159"/>
                  </a:lnTo>
                  <a:lnTo>
                    <a:pt x="308229" y="79502"/>
                  </a:lnTo>
                  <a:lnTo>
                    <a:pt x="308457" y="79692"/>
                  </a:lnTo>
                  <a:lnTo>
                    <a:pt x="308711" y="79756"/>
                  </a:lnTo>
                  <a:close/>
                </a:path>
                <a:path w="657859" h="137795">
                  <a:moveTo>
                    <a:pt x="308787" y="79781"/>
                  </a:moveTo>
                  <a:close/>
                </a:path>
                <a:path w="657859" h="137795">
                  <a:moveTo>
                    <a:pt x="309460" y="56616"/>
                  </a:moveTo>
                  <a:lnTo>
                    <a:pt x="309333" y="56134"/>
                  </a:lnTo>
                  <a:lnTo>
                    <a:pt x="309321" y="56362"/>
                  </a:lnTo>
                  <a:lnTo>
                    <a:pt x="309295" y="56540"/>
                  </a:lnTo>
                  <a:lnTo>
                    <a:pt x="309283" y="56743"/>
                  </a:lnTo>
                  <a:lnTo>
                    <a:pt x="309460" y="56616"/>
                  </a:lnTo>
                  <a:close/>
                </a:path>
                <a:path w="657859" h="137795">
                  <a:moveTo>
                    <a:pt x="311315" y="52882"/>
                  </a:moveTo>
                  <a:lnTo>
                    <a:pt x="310705" y="53784"/>
                  </a:lnTo>
                  <a:lnTo>
                    <a:pt x="310108" y="57035"/>
                  </a:lnTo>
                  <a:lnTo>
                    <a:pt x="310476" y="56502"/>
                  </a:lnTo>
                  <a:lnTo>
                    <a:pt x="311315" y="52882"/>
                  </a:lnTo>
                  <a:close/>
                </a:path>
                <a:path w="657859" h="137795">
                  <a:moveTo>
                    <a:pt x="312737" y="59016"/>
                  </a:moveTo>
                  <a:lnTo>
                    <a:pt x="312610" y="59372"/>
                  </a:lnTo>
                  <a:lnTo>
                    <a:pt x="312508" y="60032"/>
                  </a:lnTo>
                  <a:lnTo>
                    <a:pt x="312737" y="59016"/>
                  </a:lnTo>
                  <a:close/>
                </a:path>
                <a:path w="657859" h="137795">
                  <a:moveTo>
                    <a:pt x="313931" y="56489"/>
                  </a:moveTo>
                  <a:lnTo>
                    <a:pt x="313702" y="56819"/>
                  </a:lnTo>
                  <a:lnTo>
                    <a:pt x="313651" y="57200"/>
                  </a:lnTo>
                  <a:lnTo>
                    <a:pt x="313931" y="56489"/>
                  </a:lnTo>
                  <a:close/>
                </a:path>
                <a:path w="657859" h="137795">
                  <a:moveTo>
                    <a:pt x="315734" y="55816"/>
                  </a:moveTo>
                  <a:lnTo>
                    <a:pt x="315506" y="55714"/>
                  </a:lnTo>
                  <a:lnTo>
                    <a:pt x="315302" y="55333"/>
                  </a:lnTo>
                  <a:lnTo>
                    <a:pt x="314972" y="56730"/>
                  </a:lnTo>
                  <a:lnTo>
                    <a:pt x="315087" y="55460"/>
                  </a:lnTo>
                  <a:lnTo>
                    <a:pt x="313512" y="59270"/>
                  </a:lnTo>
                  <a:lnTo>
                    <a:pt x="313664" y="57238"/>
                  </a:lnTo>
                  <a:lnTo>
                    <a:pt x="313334" y="58127"/>
                  </a:lnTo>
                  <a:lnTo>
                    <a:pt x="312851" y="60032"/>
                  </a:lnTo>
                  <a:lnTo>
                    <a:pt x="314477" y="60032"/>
                  </a:lnTo>
                  <a:lnTo>
                    <a:pt x="314756" y="59270"/>
                  </a:lnTo>
                  <a:lnTo>
                    <a:pt x="314845" y="59016"/>
                  </a:lnTo>
                  <a:lnTo>
                    <a:pt x="314921" y="57111"/>
                  </a:lnTo>
                  <a:lnTo>
                    <a:pt x="315188" y="56730"/>
                  </a:lnTo>
                  <a:lnTo>
                    <a:pt x="315722" y="55968"/>
                  </a:lnTo>
                  <a:lnTo>
                    <a:pt x="315734" y="55816"/>
                  </a:lnTo>
                  <a:close/>
                </a:path>
                <a:path w="657859" h="137795">
                  <a:moveTo>
                    <a:pt x="317322" y="78422"/>
                  </a:moveTo>
                  <a:lnTo>
                    <a:pt x="317030" y="79082"/>
                  </a:lnTo>
                  <a:lnTo>
                    <a:pt x="316890" y="79209"/>
                  </a:lnTo>
                  <a:lnTo>
                    <a:pt x="316865" y="80352"/>
                  </a:lnTo>
                  <a:lnTo>
                    <a:pt x="317322" y="78422"/>
                  </a:lnTo>
                  <a:close/>
                </a:path>
                <a:path w="657859" h="137795">
                  <a:moveTo>
                    <a:pt x="319239" y="54610"/>
                  </a:moveTo>
                  <a:lnTo>
                    <a:pt x="319176" y="55003"/>
                  </a:lnTo>
                  <a:lnTo>
                    <a:pt x="319125" y="55384"/>
                  </a:lnTo>
                  <a:lnTo>
                    <a:pt x="319189" y="55079"/>
                  </a:lnTo>
                  <a:lnTo>
                    <a:pt x="319239" y="54724"/>
                  </a:lnTo>
                  <a:close/>
                </a:path>
                <a:path w="657859" h="137795">
                  <a:moveTo>
                    <a:pt x="322541" y="79349"/>
                  </a:moveTo>
                  <a:lnTo>
                    <a:pt x="322072" y="79971"/>
                  </a:lnTo>
                  <a:lnTo>
                    <a:pt x="322262" y="79781"/>
                  </a:lnTo>
                  <a:lnTo>
                    <a:pt x="322541" y="79349"/>
                  </a:lnTo>
                  <a:close/>
                </a:path>
                <a:path w="657859" h="137795">
                  <a:moveTo>
                    <a:pt x="323062" y="78320"/>
                  </a:moveTo>
                  <a:lnTo>
                    <a:pt x="323011" y="78574"/>
                  </a:lnTo>
                  <a:lnTo>
                    <a:pt x="323062" y="78320"/>
                  </a:lnTo>
                  <a:close/>
                </a:path>
                <a:path w="657859" h="137795">
                  <a:moveTo>
                    <a:pt x="323367" y="61633"/>
                  </a:moveTo>
                  <a:close/>
                </a:path>
                <a:path w="657859" h="137795">
                  <a:moveTo>
                    <a:pt x="323392" y="78066"/>
                  </a:moveTo>
                  <a:lnTo>
                    <a:pt x="323024" y="78574"/>
                  </a:lnTo>
                  <a:lnTo>
                    <a:pt x="322541" y="79463"/>
                  </a:lnTo>
                  <a:lnTo>
                    <a:pt x="322808" y="79336"/>
                  </a:lnTo>
                  <a:lnTo>
                    <a:pt x="322922" y="80225"/>
                  </a:lnTo>
                  <a:lnTo>
                    <a:pt x="323113" y="79336"/>
                  </a:lnTo>
                  <a:lnTo>
                    <a:pt x="323392" y="78066"/>
                  </a:lnTo>
                  <a:close/>
                </a:path>
                <a:path w="657859" h="137795">
                  <a:moveTo>
                    <a:pt x="323519" y="61048"/>
                  </a:moveTo>
                  <a:lnTo>
                    <a:pt x="323367" y="61633"/>
                  </a:lnTo>
                  <a:lnTo>
                    <a:pt x="323494" y="61302"/>
                  </a:lnTo>
                  <a:lnTo>
                    <a:pt x="323519" y="61048"/>
                  </a:lnTo>
                  <a:close/>
                </a:path>
                <a:path w="657859" h="137795">
                  <a:moveTo>
                    <a:pt x="325348" y="52793"/>
                  </a:moveTo>
                  <a:lnTo>
                    <a:pt x="324104" y="54571"/>
                  </a:lnTo>
                  <a:lnTo>
                    <a:pt x="323824" y="56756"/>
                  </a:lnTo>
                  <a:lnTo>
                    <a:pt x="323875" y="56629"/>
                  </a:lnTo>
                  <a:lnTo>
                    <a:pt x="323773" y="57111"/>
                  </a:lnTo>
                  <a:lnTo>
                    <a:pt x="323824" y="56756"/>
                  </a:lnTo>
                  <a:lnTo>
                    <a:pt x="322846" y="58762"/>
                  </a:lnTo>
                  <a:lnTo>
                    <a:pt x="324231" y="57619"/>
                  </a:lnTo>
                  <a:lnTo>
                    <a:pt x="324345" y="57365"/>
                  </a:lnTo>
                  <a:lnTo>
                    <a:pt x="324396" y="57111"/>
                  </a:lnTo>
                  <a:lnTo>
                    <a:pt x="324535" y="56476"/>
                  </a:lnTo>
                  <a:lnTo>
                    <a:pt x="325348" y="52793"/>
                  </a:lnTo>
                  <a:close/>
                </a:path>
                <a:path w="657859" h="137795">
                  <a:moveTo>
                    <a:pt x="326148" y="61810"/>
                  </a:moveTo>
                  <a:lnTo>
                    <a:pt x="326034" y="61429"/>
                  </a:lnTo>
                  <a:lnTo>
                    <a:pt x="325767" y="62826"/>
                  </a:lnTo>
                  <a:lnTo>
                    <a:pt x="326148" y="61810"/>
                  </a:lnTo>
                  <a:close/>
                </a:path>
                <a:path w="657859" h="137795">
                  <a:moveTo>
                    <a:pt x="326364" y="62064"/>
                  </a:moveTo>
                  <a:lnTo>
                    <a:pt x="326351" y="61302"/>
                  </a:lnTo>
                  <a:lnTo>
                    <a:pt x="326288" y="61937"/>
                  </a:lnTo>
                  <a:lnTo>
                    <a:pt x="326364" y="62064"/>
                  </a:lnTo>
                  <a:close/>
                </a:path>
                <a:path w="657859" h="137795">
                  <a:moveTo>
                    <a:pt x="326898" y="60147"/>
                  </a:moveTo>
                  <a:lnTo>
                    <a:pt x="326771" y="59715"/>
                  </a:lnTo>
                  <a:lnTo>
                    <a:pt x="326783" y="59994"/>
                  </a:lnTo>
                  <a:lnTo>
                    <a:pt x="326898" y="60147"/>
                  </a:lnTo>
                  <a:close/>
                </a:path>
                <a:path w="657859" h="137795">
                  <a:moveTo>
                    <a:pt x="327736" y="78435"/>
                  </a:moveTo>
                  <a:lnTo>
                    <a:pt x="327545" y="78447"/>
                  </a:lnTo>
                  <a:lnTo>
                    <a:pt x="327736" y="78447"/>
                  </a:lnTo>
                  <a:close/>
                </a:path>
                <a:path w="657859" h="137795">
                  <a:moveTo>
                    <a:pt x="329552" y="54825"/>
                  </a:moveTo>
                  <a:lnTo>
                    <a:pt x="329298" y="55206"/>
                  </a:lnTo>
                  <a:lnTo>
                    <a:pt x="329539" y="55295"/>
                  </a:lnTo>
                  <a:lnTo>
                    <a:pt x="329552" y="54825"/>
                  </a:lnTo>
                  <a:close/>
                </a:path>
                <a:path w="657859" h="137795">
                  <a:moveTo>
                    <a:pt x="329679" y="55333"/>
                  </a:moveTo>
                  <a:lnTo>
                    <a:pt x="329539" y="55295"/>
                  </a:lnTo>
                  <a:lnTo>
                    <a:pt x="329526" y="55816"/>
                  </a:lnTo>
                  <a:lnTo>
                    <a:pt x="329679" y="55333"/>
                  </a:lnTo>
                  <a:close/>
                </a:path>
                <a:path w="657859" h="137795">
                  <a:moveTo>
                    <a:pt x="331406" y="54813"/>
                  </a:moveTo>
                  <a:lnTo>
                    <a:pt x="331190" y="55054"/>
                  </a:lnTo>
                  <a:lnTo>
                    <a:pt x="331406" y="54813"/>
                  </a:lnTo>
                  <a:close/>
                </a:path>
                <a:path w="657859" h="137795">
                  <a:moveTo>
                    <a:pt x="331457" y="56095"/>
                  </a:moveTo>
                  <a:lnTo>
                    <a:pt x="331000" y="56286"/>
                  </a:lnTo>
                  <a:lnTo>
                    <a:pt x="331203" y="56476"/>
                  </a:lnTo>
                  <a:lnTo>
                    <a:pt x="331457" y="56095"/>
                  </a:lnTo>
                  <a:close/>
                </a:path>
                <a:path w="657859" h="137795">
                  <a:moveTo>
                    <a:pt x="333400" y="54317"/>
                  </a:moveTo>
                  <a:lnTo>
                    <a:pt x="333133" y="54698"/>
                  </a:lnTo>
                  <a:lnTo>
                    <a:pt x="333032" y="54952"/>
                  </a:lnTo>
                  <a:lnTo>
                    <a:pt x="333400" y="54317"/>
                  </a:lnTo>
                  <a:close/>
                </a:path>
                <a:path w="657859" h="137795">
                  <a:moveTo>
                    <a:pt x="335076" y="76746"/>
                  </a:moveTo>
                  <a:lnTo>
                    <a:pt x="334962" y="76504"/>
                  </a:lnTo>
                  <a:lnTo>
                    <a:pt x="334835" y="76174"/>
                  </a:lnTo>
                  <a:lnTo>
                    <a:pt x="334556" y="76555"/>
                  </a:lnTo>
                  <a:lnTo>
                    <a:pt x="334619" y="77190"/>
                  </a:lnTo>
                  <a:lnTo>
                    <a:pt x="334822" y="77101"/>
                  </a:lnTo>
                  <a:lnTo>
                    <a:pt x="335076" y="76746"/>
                  </a:lnTo>
                  <a:close/>
                </a:path>
                <a:path w="657859" h="137795">
                  <a:moveTo>
                    <a:pt x="335394" y="59842"/>
                  </a:moveTo>
                  <a:lnTo>
                    <a:pt x="335381" y="59664"/>
                  </a:lnTo>
                  <a:lnTo>
                    <a:pt x="335280" y="59905"/>
                  </a:lnTo>
                  <a:lnTo>
                    <a:pt x="335356" y="60083"/>
                  </a:lnTo>
                  <a:lnTo>
                    <a:pt x="335394" y="59842"/>
                  </a:lnTo>
                  <a:close/>
                </a:path>
                <a:path w="657859" h="137795">
                  <a:moveTo>
                    <a:pt x="335800" y="75488"/>
                  </a:moveTo>
                  <a:lnTo>
                    <a:pt x="335546" y="75971"/>
                  </a:lnTo>
                  <a:lnTo>
                    <a:pt x="335292" y="76454"/>
                  </a:lnTo>
                  <a:lnTo>
                    <a:pt x="335089" y="76746"/>
                  </a:lnTo>
                  <a:lnTo>
                    <a:pt x="335241" y="77012"/>
                  </a:lnTo>
                  <a:lnTo>
                    <a:pt x="335381" y="77101"/>
                  </a:lnTo>
                  <a:lnTo>
                    <a:pt x="335800" y="75488"/>
                  </a:lnTo>
                  <a:close/>
                </a:path>
                <a:path w="657859" h="137795">
                  <a:moveTo>
                    <a:pt x="337426" y="63601"/>
                  </a:moveTo>
                  <a:lnTo>
                    <a:pt x="337261" y="63792"/>
                  </a:lnTo>
                  <a:lnTo>
                    <a:pt x="337121" y="63982"/>
                  </a:lnTo>
                  <a:lnTo>
                    <a:pt x="337070" y="64274"/>
                  </a:lnTo>
                  <a:lnTo>
                    <a:pt x="337210" y="64223"/>
                  </a:lnTo>
                  <a:lnTo>
                    <a:pt x="337350" y="63906"/>
                  </a:lnTo>
                  <a:lnTo>
                    <a:pt x="337426" y="63601"/>
                  </a:lnTo>
                  <a:close/>
                </a:path>
                <a:path w="657859" h="137795">
                  <a:moveTo>
                    <a:pt x="337642" y="59270"/>
                  </a:moveTo>
                  <a:lnTo>
                    <a:pt x="337070" y="60032"/>
                  </a:lnTo>
                  <a:lnTo>
                    <a:pt x="336981" y="61188"/>
                  </a:lnTo>
                  <a:lnTo>
                    <a:pt x="337642" y="59270"/>
                  </a:lnTo>
                  <a:close/>
                </a:path>
                <a:path w="657859" h="137795">
                  <a:moveTo>
                    <a:pt x="340868" y="78714"/>
                  </a:moveTo>
                  <a:lnTo>
                    <a:pt x="340194" y="79375"/>
                  </a:lnTo>
                  <a:lnTo>
                    <a:pt x="340118" y="81064"/>
                  </a:lnTo>
                  <a:lnTo>
                    <a:pt x="340868" y="78714"/>
                  </a:lnTo>
                  <a:close/>
                </a:path>
                <a:path w="657859" h="137795">
                  <a:moveTo>
                    <a:pt x="341223" y="81419"/>
                  </a:moveTo>
                  <a:lnTo>
                    <a:pt x="340944" y="78320"/>
                  </a:lnTo>
                  <a:lnTo>
                    <a:pt x="340423" y="81622"/>
                  </a:lnTo>
                  <a:lnTo>
                    <a:pt x="341223" y="81419"/>
                  </a:lnTo>
                  <a:close/>
                </a:path>
                <a:path w="657859" h="137795">
                  <a:moveTo>
                    <a:pt x="341477" y="61556"/>
                  </a:moveTo>
                  <a:lnTo>
                    <a:pt x="340525" y="63715"/>
                  </a:lnTo>
                  <a:lnTo>
                    <a:pt x="341287" y="63487"/>
                  </a:lnTo>
                  <a:lnTo>
                    <a:pt x="341477" y="61556"/>
                  </a:lnTo>
                  <a:close/>
                </a:path>
                <a:path w="657859" h="137795">
                  <a:moveTo>
                    <a:pt x="341782" y="63334"/>
                  </a:moveTo>
                  <a:lnTo>
                    <a:pt x="341363" y="63461"/>
                  </a:lnTo>
                  <a:lnTo>
                    <a:pt x="341249" y="63842"/>
                  </a:lnTo>
                  <a:lnTo>
                    <a:pt x="341122" y="65074"/>
                  </a:lnTo>
                  <a:lnTo>
                    <a:pt x="341782" y="63334"/>
                  </a:lnTo>
                  <a:close/>
                </a:path>
                <a:path w="657859" h="137795">
                  <a:moveTo>
                    <a:pt x="342988" y="60007"/>
                  </a:moveTo>
                  <a:lnTo>
                    <a:pt x="342163" y="60794"/>
                  </a:lnTo>
                  <a:lnTo>
                    <a:pt x="342747" y="60337"/>
                  </a:lnTo>
                  <a:lnTo>
                    <a:pt x="342988" y="60007"/>
                  </a:lnTo>
                  <a:close/>
                </a:path>
                <a:path w="657859" h="137795">
                  <a:moveTo>
                    <a:pt x="346621" y="66763"/>
                  </a:moveTo>
                  <a:lnTo>
                    <a:pt x="346544" y="66573"/>
                  </a:lnTo>
                  <a:lnTo>
                    <a:pt x="346621" y="66763"/>
                  </a:lnTo>
                  <a:close/>
                </a:path>
                <a:path w="657859" h="137795">
                  <a:moveTo>
                    <a:pt x="346722" y="66255"/>
                  </a:moveTo>
                  <a:lnTo>
                    <a:pt x="346405" y="66255"/>
                  </a:lnTo>
                  <a:lnTo>
                    <a:pt x="346544" y="66573"/>
                  </a:lnTo>
                  <a:lnTo>
                    <a:pt x="346722" y="66255"/>
                  </a:lnTo>
                  <a:close/>
                </a:path>
                <a:path w="657859" h="137795">
                  <a:moveTo>
                    <a:pt x="347637" y="65278"/>
                  </a:moveTo>
                  <a:lnTo>
                    <a:pt x="347179" y="66852"/>
                  </a:lnTo>
                  <a:lnTo>
                    <a:pt x="347637" y="65278"/>
                  </a:lnTo>
                  <a:close/>
                </a:path>
                <a:path w="657859" h="137795">
                  <a:moveTo>
                    <a:pt x="347891" y="64274"/>
                  </a:moveTo>
                  <a:lnTo>
                    <a:pt x="347459" y="64554"/>
                  </a:lnTo>
                  <a:lnTo>
                    <a:pt x="347624" y="65252"/>
                  </a:lnTo>
                  <a:lnTo>
                    <a:pt x="347891" y="64274"/>
                  </a:lnTo>
                  <a:close/>
                </a:path>
                <a:path w="657859" h="137795">
                  <a:moveTo>
                    <a:pt x="352374" y="70142"/>
                  </a:moveTo>
                  <a:lnTo>
                    <a:pt x="352221" y="68986"/>
                  </a:lnTo>
                  <a:lnTo>
                    <a:pt x="351917" y="70065"/>
                  </a:lnTo>
                  <a:lnTo>
                    <a:pt x="352221" y="69850"/>
                  </a:lnTo>
                  <a:lnTo>
                    <a:pt x="352374" y="70142"/>
                  </a:lnTo>
                  <a:close/>
                </a:path>
                <a:path w="657859" h="137795">
                  <a:moveTo>
                    <a:pt x="355574" y="74904"/>
                  </a:moveTo>
                  <a:lnTo>
                    <a:pt x="355460" y="75145"/>
                  </a:lnTo>
                  <a:lnTo>
                    <a:pt x="355574" y="74904"/>
                  </a:lnTo>
                  <a:close/>
                </a:path>
                <a:path w="657859" h="137795">
                  <a:moveTo>
                    <a:pt x="355854" y="74371"/>
                  </a:moveTo>
                  <a:lnTo>
                    <a:pt x="355650" y="74637"/>
                  </a:lnTo>
                  <a:lnTo>
                    <a:pt x="355574" y="74904"/>
                  </a:lnTo>
                  <a:lnTo>
                    <a:pt x="355854" y="74371"/>
                  </a:lnTo>
                  <a:close/>
                </a:path>
                <a:path w="657859" h="137795">
                  <a:moveTo>
                    <a:pt x="356031" y="74129"/>
                  </a:moveTo>
                  <a:lnTo>
                    <a:pt x="355904" y="74256"/>
                  </a:lnTo>
                  <a:lnTo>
                    <a:pt x="356031" y="74129"/>
                  </a:lnTo>
                  <a:close/>
                </a:path>
                <a:path w="657859" h="137795">
                  <a:moveTo>
                    <a:pt x="356387" y="72478"/>
                  </a:moveTo>
                  <a:lnTo>
                    <a:pt x="356349" y="71221"/>
                  </a:lnTo>
                  <a:lnTo>
                    <a:pt x="356273" y="71399"/>
                  </a:lnTo>
                  <a:lnTo>
                    <a:pt x="355828" y="73698"/>
                  </a:lnTo>
                  <a:lnTo>
                    <a:pt x="356387" y="72478"/>
                  </a:lnTo>
                  <a:close/>
                </a:path>
                <a:path w="657859" h="137795">
                  <a:moveTo>
                    <a:pt x="356971" y="80606"/>
                  </a:moveTo>
                  <a:lnTo>
                    <a:pt x="356666" y="81495"/>
                  </a:lnTo>
                  <a:lnTo>
                    <a:pt x="356971" y="80606"/>
                  </a:lnTo>
                  <a:close/>
                </a:path>
                <a:path w="657859" h="137795">
                  <a:moveTo>
                    <a:pt x="357238" y="82397"/>
                  </a:moveTo>
                  <a:lnTo>
                    <a:pt x="357187" y="82651"/>
                  </a:lnTo>
                  <a:lnTo>
                    <a:pt x="357149" y="82918"/>
                  </a:lnTo>
                  <a:lnTo>
                    <a:pt x="357149" y="83146"/>
                  </a:lnTo>
                  <a:lnTo>
                    <a:pt x="357174" y="82956"/>
                  </a:lnTo>
                  <a:lnTo>
                    <a:pt x="357212" y="82689"/>
                  </a:lnTo>
                  <a:lnTo>
                    <a:pt x="357238" y="82397"/>
                  </a:lnTo>
                  <a:close/>
                </a:path>
                <a:path w="657859" h="137795">
                  <a:moveTo>
                    <a:pt x="359905" y="80987"/>
                  </a:moveTo>
                  <a:lnTo>
                    <a:pt x="359803" y="79336"/>
                  </a:lnTo>
                  <a:lnTo>
                    <a:pt x="359181" y="81622"/>
                  </a:lnTo>
                  <a:lnTo>
                    <a:pt x="359714" y="81495"/>
                  </a:lnTo>
                  <a:lnTo>
                    <a:pt x="359905" y="80987"/>
                  </a:lnTo>
                  <a:close/>
                </a:path>
                <a:path w="657859" h="137795">
                  <a:moveTo>
                    <a:pt x="360641" y="67983"/>
                  </a:moveTo>
                  <a:lnTo>
                    <a:pt x="360032" y="69278"/>
                  </a:lnTo>
                  <a:lnTo>
                    <a:pt x="360159" y="69303"/>
                  </a:lnTo>
                  <a:lnTo>
                    <a:pt x="360286" y="68935"/>
                  </a:lnTo>
                  <a:lnTo>
                    <a:pt x="360451" y="68478"/>
                  </a:lnTo>
                  <a:lnTo>
                    <a:pt x="360641" y="67983"/>
                  </a:lnTo>
                  <a:close/>
                </a:path>
                <a:path w="657859" h="137795">
                  <a:moveTo>
                    <a:pt x="362356" y="80225"/>
                  </a:moveTo>
                  <a:lnTo>
                    <a:pt x="360845" y="80225"/>
                  </a:lnTo>
                  <a:lnTo>
                    <a:pt x="360464" y="80225"/>
                  </a:lnTo>
                  <a:lnTo>
                    <a:pt x="360197" y="80733"/>
                  </a:lnTo>
                  <a:lnTo>
                    <a:pt x="360095" y="81114"/>
                  </a:lnTo>
                  <a:lnTo>
                    <a:pt x="359752" y="84162"/>
                  </a:lnTo>
                  <a:lnTo>
                    <a:pt x="360019" y="83400"/>
                  </a:lnTo>
                  <a:lnTo>
                    <a:pt x="360248" y="83908"/>
                  </a:lnTo>
                  <a:lnTo>
                    <a:pt x="360426" y="85026"/>
                  </a:lnTo>
                  <a:lnTo>
                    <a:pt x="360387" y="84480"/>
                  </a:lnTo>
                  <a:lnTo>
                    <a:pt x="360680" y="85559"/>
                  </a:lnTo>
                  <a:lnTo>
                    <a:pt x="360794" y="84442"/>
                  </a:lnTo>
                  <a:lnTo>
                    <a:pt x="361175" y="83400"/>
                  </a:lnTo>
                  <a:lnTo>
                    <a:pt x="362356" y="80225"/>
                  </a:lnTo>
                  <a:close/>
                </a:path>
                <a:path w="657859" h="137795">
                  <a:moveTo>
                    <a:pt x="362686" y="84747"/>
                  </a:moveTo>
                  <a:lnTo>
                    <a:pt x="362572" y="85115"/>
                  </a:lnTo>
                  <a:lnTo>
                    <a:pt x="362686" y="84785"/>
                  </a:lnTo>
                  <a:close/>
                </a:path>
                <a:path w="657859" h="137795">
                  <a:moveTo>
                    <a:pt x="364426" y="88353"/>
                  </a:moveTo>
                  <a:lnTo>
                    <a:pt x="364147" y="87515"/>
                  </a:lnTo>
                  <a:lnTo>
                    <a:pt x="363689" y="88988"/>
                  </a:lnTo>
                  <a:lnTo>
                    <a:pt x="364426" y="88353"/>
                  </a:lnTo>
                  <a:close/>
                </a:path>
                <a:path w="657859" h="137795">
                  <a:moveTo>
                    <a:pt x="364477" y="86448"/>
                  </a:moveTo>
                  <a:lnTo>
                    <a:pt x="364261" y="86702"/>
                  </a:lnTo>
                  <a:lnTo>
                    <a:pt x="364147" y="87515"/>
                  </a:lnTo>
                  <a:lnTo>
                    <a:pt x="364477" y="86448"/>
                  </a:lnTo>
                  <a:close/>
                </a:path>
                <a:path w="657859" h="137795">
                  <a:moveTo>
                    <a:pt x="365493" y="70218"/>
                  </a:moveTo>
                  <a:lnTo>
                    <a:pt x="365404" y="70065"/>
                  </a:lnTo>
                  <a:lnTo>
                    <a:pt x="364578" y="72885"/>
                  </a:lnTo>
                  <a:lnTo>
                    <a:pt x="364197" y="74117"/>
                  </a:lnTo>
                  <a:lnTo>
                    <a:pt x="364578" y="72974"/>
                  </a:lnTo>
                  <a:lnTo>
                    <a:pt x="364820" y="72440"/>
                  </a:lnTo>
                  <a:lnTo>
                    <a:pt x="364985" y="72237"/>
                  </a:lnTo>
                  <a:lnTo>
                    <a:pt x="365125" y="71704"/>
                  </a:lnTo>
                  <a:lnTo>
                    <a:pt x="365277" y="71043"/>
                  </a:lnTo>
                  <a:lnTo>
                    <a:pt x="365493" y="70218"/>
                  </a:lnTo>
                  <a:close/>
                </a:path>
                <a:path w="657859" h="137795">
                  <a:moveTo>
                    <a:pt x="366534" y="69659"/>
                  </a:moveTo>
                  <a:lnTo>
                    <a:pt x="365963" y="70586"/>
                  </a:lnTo>
                  <a:lnTo>
                    <a:pt x="365836" y="70815"/>
                  </a:lnTo>
                  <a:lnTo>
                    <a:pt x="365899" y="71869"/>
                  </a:lnTo>
                  <a:lnTo>
                    <a:pt x="366496" y="71488"/>
                  </a:lnTo>
                  <a:lnTo>
                    <a:pt x="366344" y="70281"/>
                  </a:lnTo>
                  <a:lnTo>
                    <a:pt x="366534" y="69659"/>
                  </a:lnTo>
                  <a:close/>
                </a:path>
                <a:path w="657859" h="137795">
                  <a:moveTo>
                    <a:pt x="367118" y="76923"/>
                  </a:moveTo>
                  <a:lnTo>
                    <a:pt x="366623" y="77063"/>
                  </a:lnTo>
                  <a:lnTo>
                    <a:pt x="366306" y="78003"/>
                  </a:lnTo>
                  <a:lnTo>
                    <a:pt x="367118" y="76923"/>
                  </a:lnTo>
                  <a:close/>
                </a:path>
                <a:path w="657859" h="137795">
                  <a:moveTo>
                    <a:pt x="368731" y="74688"/>
                  </a:moveTo>
                  <a:lnTo>
                    <a:pt x="368046" y="74168"/>
                  </a:lnTo>
                  <a:lnTo>
                    <a:pt x="368655" y="75222"/>
                  </a:lnTo>
                  <a:lnTo>
                    <a:pt x="368731" y="74688"/>
                  </a:lnTo>
                  <a:close/>
                </a:path>
                <a:path w="657859" h="137795">
                  <a:moveTo>
                    <a:pt x="368896" y="75780"/>
                  </a:moveTo>
                  <a:lnTo>
                    <a:pt x="367880" y="77673"/>
                  </a:lnTo>
                  <a:lnTo>
                    <a:pt x="368566" y="77076"/>
                  </a:lnTo>
                  <a:lnTo>
                    <a:pt x="368693" y="76390"/>
                  </a:lnTo>
                  <a:lnTo>
                    <a:pt x="368896" y="75780"/>
                  </a:lnTo>
                  <a:close/>
                </a:path>
                <a:path w="657859" h="137795">
                  <a:moveTo>
                    <a:pt x="368947" y="89954"/>
                  </a:moveTo>
                  <a:lnTo>
                    <a:pt x="368782" y="90144"/>
                  </a:lnTo>
                  <a:lnTo>
                    <a:pt x="368731" y="90512"/>
                  </a:lnTo>
                  <a:lnTo>
                    <a:pt x="368947" y="89954"/>
                  </a:lnTo>
                  <a:close/>
                </a:path>
                <a:path w="657859" h="137795">
                  <a:moveTo>
                    <a:pt x="369150" y="72517"/>
                  </a:moveTo>
                  <a:lnTo>
                    <a:pt x="368731" y="74688"/>
                  </a:lnTo>
                  <a:lnTo>
                    <a:pt x="369011" y="74904"/>
                  </a:lnTo>
                  <a:lnTo>
                    <a:pt x="369150" y="72517"/>
                  </a:lnTo>
                  <a:close/>
                </a:path>
                <a:path w="657859" h="137795">
                  <a:moveTo>
                    <a:pt x="369290" y="86360"/>
                  </a:moveTo>
                  <a:lnTo>
                    <a:pt x="368579" y="88036"/>
                  </a:lnTo>
                  <a:lnTo>
                    <a:pt x="368681" y="89039"/>
                  </a:lnTo>
                  <a:lnTo>
                    <a:pt x="368554" y="90398"/>
                  </a:lnTo>
                  <a:lnTo>
                    <a:pt x="368782" y="90144"/>
                  </a:lnTo>
                  <a:lnTo>
                    <a:pt x="369290" y="86360"/>
                  </a:lnTo>
                  <a:close/>
                </a:path>
                <a:path w="657859" h="137795">
                  <a:moveTo>
                    <a:pt x="369316" y="89039"/>
                  </a:moveTo>
                  <a:lnTo>
                    <a:pt x="368947" y="89954"/>
                  </a:lnTo>
                  <a:lnTo>
                    <a:pt x="369316" y="89039"/>
                  </a:lnTo>
                  <a:close/>
                </a:path>
                <a:path w="657859" h="137795">
                  <a:moveTo>
                    <a:pt x="369481" y="72402"/>
                  </a:moveTo>
                  <a:lnTo>
                    <a:pt x="369354" y="68834"/>
                  </a:lnTo>
                  <a:lnTo>
                    <a:pt x="369150" y="72517"/>
                  </a:lnTo>
                  <a:lnTo>
                    <a:pt x="369481" y="72402"/>
                  </a:lnTo>
                  <a:close/>
                </a:path>
                <a:path w="657859" h="137795">
                  <a:moveTo>
                    <a:pt x="369493" y="88493"/>
                  </a:moveTo>
                  <a:lnTo>
                    <a:pt x="369379" y="88811"/>
                  </a:lnTo>
                  <a:lnTo>
                    <a:pt x="369328" y="89039"/>
                  </a:lnTo>
                  <a:lnTo>
                    <a:pt x="369493" y="88493"/>
                  </a:lnTo>
                  <a:close/>
                </a:path>
                <a:path w="657859" h="137795">
                  <a:moveTo>
                    <a:pt x="370370" y="88963"/>
                  </a:moveTo>
                  <a:lnTo>
                    <a:pt x="370205" y="88976"/>
                  </a:lnTo>
                  <a:lnTo>
                    <a:pt x="370370" y="88963"/>
                  </a:lnTo>
                  <a:close/>
                </a:path>
                <a:path w="657859" h="137795">
                  <a:moveTo>
                    <a:pt x="370852" y="87769"/>
                  </a:moveTo>
                  <a:lnTo>
                    <a:pt x="370624" y="88480"/>
                  </a:lnTo>
                  <a:lnTo>
                    <a:pt x="370471" y="88823"/>
                  </a:lnTo>
                  <a:lnTo>
                    <a:pt x="370370" y="88963"/>
                  </a:lnTo>
                  <a:lnTo>
                    <a:pt x="370497" y="88900"/>
                  </a:lnTo>
                  <a:lnTo>
                    <a:pt x="370700" y="88430"/>
                  </a:lnTo>
                  <a:lnTo>
                    <a:pt x="370814" y="88023"/>
                  </a:lnTo>
                  <a:lnTo>
                    <a:pt x="370852" y="87769"/>
                  </a:lnTo>
                  <a:close/>
                </a:path>
                <a:path w="657859" h="137795">
                  <a:moveTo>
                    <a:pt x="370865" y="88557"/>
                  </a:moveTo>
                  <a:lnTo>
                    <a:pt x="370763" y="88684"/>
                  </a:lnTo>
                  <a:lnTo>
                    <a:pt x="370560" y="88849"/>
                  </a:lnTo>
                  <a:lnTo>
                    <a:pt x="370395" y="89369"/>
                  </a:lnTo>
                  <a:lnTo>
                    <a:pt x="370535" y="89230"/>
                  </a:lnTo>
                  <a:lnTo>
                    <a:pt x="370687" y="88938"/>
                  </a:lnTo>
                  <a:lnTo>
                    <a:pt x="370865" y="88557"/>
                  </a:lnTo>
                  <a:close/>
                </a:path>
                <a:path w="657859" h="137795">
                  <a:moveTo>
                    <a:pt x="372364" y="84797"/>
                  </a:moveTo>
                  <a:lnTo>
                    <a:pt x="372300" y="83146"/>
                  </a:lnTo>
                  <a:lnTo>
                    <a:pt x="372198" y="83527"/>
                  </a:lnTo>
                  <a:lnTo>
                    <a:pt x="372097" y="84543"/>
                  </a:lnTo>
                  <a:lnTo>
                    <a:pt x="372364" y="84797"/>
                  </a:lnTo>
                  <a:close/>
                </a:path>
                <a:path w="657859" h="137795">
                  <a:moveTo>
                    <a:pt x="372719" y="89941"/>
                  </a:moveTo>
                  <a:lnTo>
                    <a:pt x="372491" y="90246"/>
                  </a:lnTo>
                  <a:lnTo>
                    <a:pt x="372579" y="90398"/>
                  </a:lnTo>
                  <a:lnTo>
                    <a:pt x="372630" y="90208"/>
                  </a:lnTo>
                  <a:lnTo>
                    <a:pt x="372694" y="90055"/>
                  </a:lnTo>
                  <a:close/>
                </a:path>
                <a:path w="657859" h="137795">
                  <a:moveTo>
                    <a:pt x="372859" y="88163"/>
                  </a:moveTo>
                  <a:lnTo>
                    <a:pt x="372630" y="88277"/>
                  </a:lnTo>
                  <a:lnTo>
                    <a:pt x="372503" y="88861"/>
                  </a:lnTo>
                  <a:lnTo>
                    <a:pt x="372859" y="88163"/>
                  </a:lnTo>
                  <a:close/>
                </a:path>
                <a:path w="657859" h="137795">
                  <a:moveTo>
                    <a:pt x="372935" y="89649"/>
                  </a:moveTo>
                  <a:lnTo>
                    <a:pt x="372719" y="89941"/>
                  </a:lnTo>
                  <a:lnTo>
                    <a:pt x="372935" y="89649"/>
                  </a:lnTo>
                  <a:close/>
                </a:path>
                <a:path w="657859" h="137795">
                  <a:moveTo>
                    <a:pt x="373291" y="80098"/>
                  </a:moveTo>
                  <a:lnTo>
                    <a:pt x="371627" y="83400"/>
                  </a:lnTo>
                  <a:lnTo>
                    <a:pt x="371741" y="82638"/>
                  </a:lnTo>
                  <a:lnTo>
                    <a:pt x="371856" y="82003"/>
                  </a:lnTo>
                  <a:lnTo>
                    <a:pt x="372173" y="80733"/>
                  </a:lnTo>
                  <a:lnTo>
                    <a:pt x="372364" y="79971"/>
                  </a:lnTo>
                  <a:lnTo>
                    <a:pt x="372757" y="79463"/>
                  </a:lnTo>
                  <a:lnTo>
                    <a:pt x="372884" y="78955"/>
                  </a:lnTo>
                  <a:lnTo>
                    <a:pt x="372973" y="77177"/>
                  </a:lnTo>
                  <a:lnTo>
                    <a:pt x="372021" y="80733"/>
                  </a:lnTo>
                  <a:lnTo>
                    <a:pt x="372110" y="79971"/>
                  </a:lnTo>
                  <a:lnTo>
                    <a:pt x="372186" y="79209"/>
                  </a:lnTo>
                  <a:lnTo>
                    <a:pt x="372249" y="78701"/>
                  </a:lnTo>
                  <a:lnTo>
                    <a:pt x="372325" y="77939"/>
                  </a:lnTo>
                  <a:lnTo>
                    <a:pt x="372491" y="77685"/>
                  </a:lnTo>
                  <a:lnTo>
                    <a:pt x="371678" y="78701"/>
                  </a:lnTo>
                  <a:lnTo>
                    <a:pt x="371970" y="77939"/>
                  </a:lnTo>
                  <a:lnTo>
                    <a:pt x="372059" y="77660"/>
                  </a:lnTo>
                  <a:lnTo>
                    <a:pt x="372414" y="75907"/>
                  </a:lnTo>
                  <a:lnTo>
                    <a:pt x="372541" y="76415"/>
                  </a:lnTo>
                  <a:lnTo>
                    <a:pt x="372516" y="75780"/>
                  </a:lnTo>
                  <a:lnTo>
                    <a:pt x="372414" y="73748"/>
                  </a:lnTo>
                  <a:lnTo>
                    <a:pt x="370332" y="79209"/>
                  </a:lnTo>
                  <a:lnTo>
                    <a:pt x="370890" y="76034"/>
                  </a:lnTo>
                  <a:lnTo>
                    <a:pt x="370979" y="75780"/>
                  </a:lnTo>
                  <a:lnTo>
                    <a:pt x="371043" y="75653"/>
                  </a:lnTo>
                  <a:lnTo>
                    <a:pt x="369493" y="76796"/>
                  </a:lnTo>
                  <a:lnTo>
                    <a:pt x="369887" y="78066"/>
                  </a:lnTo>
                  <a:lnTo>
                    <a:pt x="370001" y="78828"/>
                  </a:lnTo>
                  <a:lnTo>
                    <a:pt x="368185" y="82130"/>
                  </a:lnTo>
                  <a:lnTo>
                    <a:pt x="368261" y="81749"/>
                  </a:lnTo>
                  <a:lnTo>
                    <a:pt x="368655" y="79844"/>
                  </a:lnTo>
                  <a:lnTo>
                    <a:pt x="368833" y="78955"/>
                  </a:lnTo>
                  <a:lnTo>
                    <a:pt x="369138" y="77431"/>
                  </a:lnTo>
                  <a:lnTo>
                    <a:pt x="369747" y="74383"/>
                  </a:lnTo>
                  <a:lnTo>
                    <a:pt x="368769" y="77431"/>
                  </a:lnTo>
                  <a:lnTo>
                    <a:pt x="368592" y="77076"/>
                  </a:lnTo>
                  <a:lnTo>
                    <a:pt x="367779" y="78955"/>
                  </a:lnTo>
                  <a:lnTo>
                    <a:pt x="368007" y="76034"/>
                  </a:lnTo>
                  <a:lnTo>
                    <a:pt x="365848" y="79844"/>
                  </a:lnTo>
                  <a:lnTo>
                    <a:pt x="365975" y="79336"/>
                  </a:lnTo>
                  <a:lnTo>
                    <a:pt x="366039" y="79082"/>
                  </a:lnTo>
                  <a:lnTo>
                    <a:pt x="366229" y="78320"/>
                  </a:lnTo>
                  <a:lnTo>
                    <a:pt x="366306" y="78003"/>
                  </a:lnTo>
                  <a:lnTo>
                    <a:pt x="366064" y="78320"/>
                  </a:lnTo>
                  <a:lnTo>
                    <a:pt x="366306" y="77304"/>
                  </a:lnTo>
                  <a:lnTo>
                    <a:pt x="366217" y="77177"/>
                  </a:lnTo>
                  <a:lnTo>
                    <a:pt x="366344" y="77177"/>
                  </a:lnTo>
                  <a:lnTo>
                    <a:pt x="366534" y="77089"/>
                  </a:lnTo>
                  <a:lnTo>
                    <a:pt x="367080" y="74891"/>
                  </a:lnTo>
                  <a:lnTo>
                    <a:pt x="366560" y="76288"/>
                  </a:lnTo>
                  <a:lnTo>
                    <a:pt x="367347" y="72986"/>
                  </a:lnTo>
                  <a:lnTo>
                    <a:pt x="365112" y="79082"/>
                  </a:lnTo>
                  <a:lnTo>
                    <a:pt x="365188" y="77812"/>
                  </a:lnTo>
                  <a:lnTo>
                    <a:pt x="365213" y="77304"/>
                  </a:lnTo>
                  <a:lnTo>
                    <a:pt x="365315" y="76390"/>
                  </a:lnTo>
                  <a:lnTo>
                    <a:pt x="366166" y="73875"/>
                  </a:lnTo>
                  <a:lnTo>
                    <a:pt x="366268" y="75399"/>
                  </a:lnTo>
                  <a:lnTo>
                    <a:pt x="366356" y="73875"/>
                  </a:lnTo>
                  <a:lnTo>
                    <a:pt x="366420" y="72859"/>
                  </a:lnTo>
                  <a:lnTo>
                    <a:pt x="364832" y="77304"/>
                  </a:lnTo>
                  <a:lnTo>
                    <a:pt x="364921" y="76669"/>
                  </a:lnTo>
                  <a:lnTo>
                    <a:pt x="365036" y="75907"/>
                  </a:lnTo>
                  <a:lnTo>
                    <a:pt x="365683" y="71589"/>
                  </a:lnTo>
                  <a:lnTo>
                    <a:pt x="364985" y="72351"/>
                  </a:lnTo>
                  <a:lnTo>
                    <a:pt x="363956" y="75907"/>
                  </a:lnTo>
                  <a:lnTo>
                    <a:pt x="363905" y="75526"/>
                  </a:lnTo>
                  <a:lnTo>
                    <a:pt x="363766" y="74637"/>
                  </a:lnTo>
                  <a:lnTo>
                    <a:pt x="363601" y="73621"/>
                  </a:lnTo>
                  <a:lnTo>
                    <a:pt x="362521" y="74637"/>
                  </a:lnTo>
                  <a:lnTo>
                    <a:pt x="362800" y="73748"/>
                  </a:lnTo>
                  <a:lnTo>
                    <a:pt x="362915" y="73367"/>
                  </a:lnTo>
                  <a:lnTo>
                    <a:pt x="361683" y="72224"/>
                  </a:lnTo>
                  <a:lnTo>
                    <a:pt x="361467" y="71208"/>
                  </a:lnTo>
                  <a:lnTo>
                    <a:pt x="361543" y="70065"/>
                  </a:lnTo>
                  <a:lnTo>
                    <a:pt x="360400" y="73748"/>
                  </a:lnTo>
                  <a:lnTo>
                    <a:pt x="360248" y="73494"/>
                  </a:lnTo>
                  <a:lnTo>
                    <a:pt x="359879" y="72859"/>
                  </a:lnTo>
                  <a:lnTo>
                    <a:pt x="359143" y="73494"/>
                  </a:lnTo>
                  <a:lnTo>
                    <a:pt x="359664" y="71589"/>
                  </a:lnTo>
                  <a:lnTo>
                    <a:pt x="359702" y="71462"/>
                  </a:lnTo>
                  <a:lnTo>
                    <a:pt x="359829" y="71081"/>
                  </a:lnTo>
                  <a:lnTo>
                    <a:pt x="360095" y="70446"/>
                  </a:lnTo>
                  <a:lnTo>
                    <a:pt x="360654" y="69430"/>
                  </a:lnTo>
                  <a:lnTo>
                    <a:pt x="360159" y="69303"/>
                  </a:lnTo>
                  <a:lnTo>
                    <a:pt x="359765" y="70446"/>
                  </a:lnTo>
                  <a:lnTo>
                    <a:pt x="359397" y="71081"/>
                  </a:lnTo>
                  <a:lnTo>
                    <a:pt x="358965" y="71462"/>
                  </a:lnTo>
                  <a:lnTo>
                    <a:pt x="359841" y="68668"/>
                  </a:lnTo>
                  <a:lnTo>
                    <a:pt x="359143" y="68668"/>
                  </a:lnTo>
                  <a:lnTo>
                    <a:pt x="357657" y="71589"/>
                  </a:lnTo>
                  <a:lnTo>
                    <a:pt x="357314" y="69557"/>
                  </a:lnTo>
                  <a:lnTo>
                    <a:pt x="356679" y="71716"/>
                  </a:lnTo>
                  <a:lnTo>
                    <a:pt x="356552" y="72224"/>
                  </a:lnTo>
                  <a:lnTo>
                    <a:pt x="356057" y="76796"/>
                  </a:lnTo>
                  <a:lnTo>
                    <a:pt x="355930" y="77050"/>
                  </a:lnTo>
                  <a:lnTo>
                    <a:pt x="354698" y="78447"/>
                  </a:lnTo>
                  <a:lnTo>
                    <a:pt x="355434" y="75501"/>
                  </a:lnTo>
                  <a:lnTo>
                    <a:pt x="355460" y="75145"/>
                  </a:lnTo>
                  <a:lnTo>
                    <a:pt x="355574" y="74256"/>
                  </a:lnTo>
                  <a:lnTo>
                    <a:pt x="355498" y="73748"/>
                  </a:lnTo>
                  <a:lnTo>
                    <a:pt x="355879" y="72351"/>
                  </a:lnTo>
                  <a:lnTo>
                    <a:pt x="356019" y="71843"/>
                  </a:lnTo>
                  <a:lnTo>
                    <a:pt x="355625" y="72351"/>
                  </a:lnTo>
                  <a:lnTo>
                    <a:pt x="356095" y="70827"/>
                  </a:lnTo>
                  <a:lnTo>
                    <a:pt x="356222" y="70700"/>
                  </a:lnTo>
                  <a:lnTo>
                    <a:pt x="356133" y="71716"/>
                  </a:lnTo>
                  <a:lnTo>
                    <a:pt x="356247" y="71462"/>
                  </a:lnTo>
                  <a:lnTo>
                    <a:pt x="356336" y="71081"/>
                  </a:lnTo>
                  <a:lnTo>
                    <a:pt x="356349" y="71221"/>
                  </a:lnTo>
                  <a:lnTo>
                    <a:pt x="356412" y="71081"/>
                  </a:lnTo>
                  <a:lnTo>
                    <a:pt x="356298" y="70700"/>
                  </a:lnTo>
                  <a:lnTo>
                    <a:pt x="356209" y="70573"/>
                  </a:lnTo>
                  <a:lnTo>
                    <a:pt x="356323" y="68033"/>
                  </a:lnTo>
                  <a:lnTo>
                    <a:pt x="356374" y="67652"/>
                  </a:lnTo>
                  <a:lnTo>
                    <a:pt x="355663" y="70446"/>
                  </a:lnTo>
                  <a:lnTo>
                    <a:pt x="355346" y="70573"/>
                  </a:lnTo>
                  <a:lnTo>
                    <a:pt x="354647" y="70573"/>
                  </a:lnTo>
                  <a:lnTo>
                    <a:pt x="355003" y="69811"/>
                  </a:lnTo>
                  <a:lnTo>
                    <a:pt x="355701" y="68287"/>
                  </a:lnTo>
                  <a:lnTo>
                    <a:pt x="355650" y="67017"/>
                  </a:lnTo>
                  <a:lnTo>
                    <a:pt x="355117" y="68287"/>
                  </a:lnTo>
                  <a:lnTo>
                    <a:pt x="355092" y="66763"/>
                  </a:lnTo>
                  <a:lnTo>
                    <a:pt x="354279" y="69811"/>
                  </a:lnTo>
                  <a:lnTo>
                    <a:pt x="354101" y="69684"/>
                  </a:lnTo>
                  <a:lnTo>
                    <a:pt x="354342" y="68668"/>
                  </a:lnTo>
                  <a:lnTo>
                    <a:pt x="354584" y="67525"/>
                  </a:lnTo>
                  <a:lnTo>
                    <a:pt x="353885" y="68668"/>
                  </a:lnTo>
                  <a:lnTo>
                    <a:pt x="352907" y="67398"/>
                  </a:lnTo>
                  <a:lnTo>
                    <a:pt x="352450" y="70358"/>
                  </a:lnTo>
                  <a:lnTo>
                    <a:pt x="352412" y="70218"/>
                  </a:lnTo>
                  <a:lnTo>
                    <a:pt x="352425" y="70586"/>
                  </a:lnTo>
                  <a:lnTo>
                    <a:pt x="352412" y="70713"/>
                  </a:lnTo>
                  <a:lnTo>
                    <a:pt x="352386" y="70980"/>
                  </a:lnTo>
                  <a:lnTo>
                    <a:pt x="350507" y="73748"/>
                  </a:lnTo>
                  <a:lnTo>
                    <a:pt x="350507" y="73113"/>
                  </a:lnTo>
                  <a:lnTo>
                    <a:pt x="350507" y="71843"/>
                  </a:lnTo>
                  <a:lnTo>
                    <a:pt x="350520" y="71081"/>
                  </a:lnTo>
                  <a:lnTo>
                    <a:pt x="350520" y="69811"/>
                  </a:lnTo>
                  <a:lnTo>
                    <a:pt x="350532" y="68795"/>
                  </a:lnTo>
                  <a:lnTo>
                    <a:pt x="349097" y="69811"/>
                  </a:lnTo>
                  <a:lnTo>
                    <a:pt x="349135" y="69684"/>
                  </a:lnTo>
                  <a:lnTo>
                    <a:pt x="349364" y="68795"/>
                  </a:lnTo>
                  <a:lnTo>
                    <a:pt x="348411" y="69684"/>
                  </a:lnTo>
                  <a:lnTo>
                    <a:pt x="347726" y="69049"/>
                  </a:lnTo>
                  <a:lnTo>
                    <a:pt x="346710" y="71081"/>
                  </a:lnTo>
                  <a:lnTo>
                    <a:pt x="346519" y="71081"/>
                  </a:lnTo>
                  <a:lnTo>
                    <a:pt x="346532" y="70954"/>
                  </a:lnTo>
                  <a:lnTo>
                    <a:pt x="346671" y="69684"/>
                  </a:lnTo>
                  <a:lnTo>
                    <a:pt x="346773" y="69049"/>
                  </a:lnTo>
                  <a:lnTo>
                    <a:pt x="347116" y="68033"/>
                  </a:lnTo>
                  <a:lnTo>
                    <a:pt x="346417" y="68541"/>
                  </a:lnTo>
                  <a:lnTo>
                    <a:pt x="346075" y="69684"/>
                  </a:lnTo>
                  <a:lnTo>
                    <a:pt x="345986" y="69176"/>
                  </a:lnTo>
                  <a:lnTo>
                    <a:pt x="345973" y="69049"/>
                  </a:lnTo>
                  <a:lnTo>
                    <a:pt x="345897" y="68668"/>
                  </a:lnTo>
                  <a:lnTo>
                    <a:pt x="345795" y="68033"/>
                  </a:lnTo>
                  <a:lnTo>
                    <a:pt x="345922" y="67652"/>
                  </a:lnTo>
                  <a:lnTo>
                    <a:pt x="346430" y="66763"/>
                  </a:lnTo>
                  <a:lnTo>
                    <a:pt x="346405" y="66255"/>
                  </a:lnTo>
                  <a:lnTo>
                    <a:pt x="346303" y="66001"/>
                  </a:lnTo>
                  <a:lnTo>
                    <a:pt x="346417" y="64325"/>
                  </a:lnTo>
                  <a:lnTo>
                    <a:pt x="346456" y="64096"/>
                  </a:lnTo>
                  <a:lnTo>
                    <a:pt x="345046" y="66636"/>
                  </a:lnTo>
                  <a:lnTo>
                    <a:pt x="345224" y="66128"/>
                  </a:lnTo>
                  <a:lnTo>
                    <a:pt x="345897" y="64223"/>
                  </a:lnTo>
                  <a:lnTo>
                    <a:pt x="345782" y="63842"/>
                  </a:lnTo>
                  <a:lnTo>
                    <a:pt x="345389" y="63207"/>
                  </a:lnTo>
                  <a:lnTo>
                    <a:pt x="344957" y="63842"/>
                  </a:lnTo>
                  <a:lnTo>
                    <a:pt x="344855" y="65874"/>
                  </a:lnTo>
                  <a:lnTo>
                    <a:pt x="344424" y="66128"/>
                  </a:lnTo>
                  <a:lnTo>
                    <a:pt x="344043" y="65747"/>
                  </a:lnTo>
                  <a:lnTo>
                    <a:pt x="344144" y="64858"/>
                  </a:lnTo>
                  <a:lnTo>
                    <a:pt x="344830" y="62572"/>
                  </a:lnTo>
                  <a:lnTo>
                    <a:pt x="344703" y="58686"/>
                  </a:lnTo>
                  <a:lnTo>
                    <a:pt x="344639" y="57746"/>
                  </a:lnTo>
                  <a:lnTo>
                    <a:pt x="340766" y="68668"/>
                  </a:lnTo>
                  <a:lnTo>
                    <a:pt x="341033" y="66001"/>
                  </a:lnTo>
                  <a:lnTo>
                    <a:pt x="341122" y="65074"/>
                  </a:lnTo>
                  <a:lnTo>
                    <a:pt x="340779" y="66001"/>
                  </a:lnTo>
                  <a:lnTo>
                    <a:pt x="340372" y="65493"/>
                  </a:lnTo>
                  <a:lnTo>
                    <a:pt x="340309" y="65112"/>
                  </a:lnTo>
                  <a:lnTo>
                    <a:pt x="340779" y="61048"/>
                  </a:lnTo>
                  <a:lnTo>
                    <a:pt x="340829" y="60401"/>
                  </a:lnTo>
                  <a:lnTo>
                    <a:pt x="340664" y="60286"/>
                  </a:lnTo>
                  <a:lnTo>
                    <a:pt x="340271" y="58254"/>
                  </a:lnTo>
                  <a:lnTo>
                    <a:pt x="338645" y="65112"/>
                  </a:lnTo>
                  <a:lnTo>
                    <a:pt x="338074" y="63588"/>
                  </a:lnTo>
                  <a:lnTo>
                    <a:pt x="337858" y="64985"/>
                  </a:lnTo>
                  <a:lnTo>
                    <a:pt x="337197" y="68033"/>
                  </a:lnTo>
                  <a:lnTo>
                    <a:pt x="336270" y="69049"/>
                  </a:lnTo>
                  <a:lnTo>
                    <a:pt x="335864" y="68541"/>
                  </a:lnTo>
                  <a:lnTo>
                    <a:pt x="335927" y="67652"/>
                  </a:lnTo>
                  <a:lnTo>
                    <a:pt x="336511" y="64985"/>
                  </a:lnTo>
                  <a:lnTo>
                    <a:pt x="336537" y="64858"/>
                  </a:lnTo>
                  <a:lnTo>
                    <a:pt x="336753" y="63842"/>
                  </a:lnTo>
                  <a:lnTo>
                    <a:pt x="337388" y="62953"/>
                  </a:lnTo>
                  <a:lnTo>
                    <a:pt x="337566" y="62826"/>
                  </a:lnTo>
                  <a:lnTo>
                    <a:pt x="337426" y="63715"/>
                  </a:lnTo>
                  <a:lnTo>
                    <a:pt x="337731" y="63207"/>
                  </a:lnTo>
                  <a:lnTo>
                    <a:pt x="338112" y="62826"/>
                  </a:lnTo>
                  <a:lnTo>
                    <a:pt x="338124" y="62699"/>
                  </a:lnTo>
                  <a:lnTo>
                    <a:pt x="338201" y="61429"/>
                  </a:lnTo>
                  <a:lnTo>
                    <a:pt x="337820" y="62699"/>
                  </a:lnTo>
                  <a:lnTo>
                    <a:pt x="337820" y="62318"/>
                  </a:lnTo>
                  <a:lnTo>
                    <a:pt x="337820" y="61937"/>
                  </a:lnTo>
                  <a:lnTo>
                    <a:pt x="337820" y="61302"/>
                  </a:lnTo>
                  <a:lnTo>
                    <a:pt x="337007" y="61302"/>
                  </a:lnTo>
                  <a:lnTo>
                    <a:pt x="337134" y="61937"/>
                  </a:lnTo>
                  <a:lnTo>
                    <a:pt x="336981" y="61188"/>
                  </a:lnTo>
                  <a:lnTo>
                    <a:pt x="337019" y="61556"/>
                  </a:lnTo>
                  <a:lnTo>
                    <a:pt x="336905" y="60744"/>
                  </a:lnTo>
                  <a:lnTo>
                    <a:pt x="336765" y="60032"/>
                  </a:lnTo>
                  <a:lnTo>
                    <a:pt x="335915" y="61556"/>
                  </a:lnTo>
                  <a:lnTo>
                    <a:pt x="335381" y="60159"/>
                  </a:lnTo>
                  <a:lnTo>
                    <a:pt x="335381" y="60401"/>
                  </a:lnTo>
                  <a:lnTo>
                    <a:pt x="335254" y="61556"/>
                  </a:lnTo>
                  <a:lnTo>
                    <a:pt x="335127" y="62318"/>
                  </a:lnTo>
                  <a:lnTo>
                    <a:pt x="335000" y="62318"/>
                  </a:lnTo>
                  <a:lnTo>
                    <a:pt x="334162" y="60540"/>
                  </a:lnTo>
                  <a:lnTo>
                    <a:pt x="333921" y="64477"/>
                  </a:lnTo>
                  <a:lnTo>
                    <a:pt x="332981" y="64858"/>
                  </a:lnTo>
                  <a:lnTo>
                    <a:pt x="332981" y="64477"/>
                  </a:lnTo>
                  <a:lnTo>
                    <a:pt x="333095" y="62572"/>
                  </a:lnTo>
                  <a:lnTo>
                    <a:pt x="333489" y="61810"/>
                  </a:lnTo>
                  <a:lnTo>
                    <a:pt x="334213" y="60413"/>
                  </a:lnTo>
                  <a:lnTo>
                    <a:pt x="333019" y="61810"/>
                  </a:lnTo>
                  <a:lnTo>
                    <a:pt x="332905" y="60921"/>
                  </a:lnTo>
                  <a:lnTo>
                    <a:pt x="333006" y="60032"/>
                  </a:lnTo>
                  <a:lnTo>
                    <a:pt x="333121" y="59778"/>
                  </a:lnTo>
                  <a:lnTo>
                    <a:pt x="334124" y="57619"/>
                  </a:lnTo>
                  <a:lnTo>
                    <a:pt x="332816" y="59778"/>
                  </a:lnTo>
                  <a:lnTo>
                    <a:pt x="333006" y="57238"/>
                  </a:lnTo>
                  <a:lnTo>
                    <a:pt x="332905" y="55460"/>
                  </a:lnTo>
                  <a:lnTo>
                    <a:pt x="332816" y="55295"/>
                  </a:lnTo>
                  <a:lnTo>
                    <a:pt x="332867" y="55079"/>
                  </a:lnTo>
                  <a:lnTo>
                    <a:pt x="332968" y="54940"/>
                  </a:lnTo>
                  <a:lnTo>
                    <a:pt x="332638" y="54825"/>
                  </a:lnTo>
                  <a:lnTo>
                    <a:pt x="332295" y="57238"/>
                  </a:lnTo>
                  <a:lnTo>
                    <a:pt x="332155" y="56730"/>
                  </a:lnTo>
                  <a:lnTo>
                    <a:pt x="331978" y="56730"/>
                  </a:lnTo>
                  <a:lnTo>
                    <a:pt x="332206" y="55714"/>
                  </a:lnTo>
                  <a:lnTo>
                    <a:pt x="331647" y="57111"/>
                  </a:lnTo>
                  <a:lnTo>
                    <a:pt x="331558" y="57873"/>
                  </a:lnTo>
                  <a:lnTo>
                    <a:pt x="331431" y="59778"/>
                  </a:lnTo>
                  <a:lnTo>
                    <a:pt x="330441" y="61810"/>
                  </a:lnTo>
                  <a:lnTo>
                    <a:pt x="330365" y="60667"/>
                  </a:lnTo>
                  <a:lnTo>
                    <a:pt x="329196" y="62953"/>
                  </a:lnTo>
                  <a:lnTo>
                    <a:pt x="329247" y="62699"/>
                  </a:lnTo>
                  <a:lnTo>
                    <a:pt x="329704" y="60413"/>
                  </a:lnTo>
                  <a:lnTo>
                    <a:pt x="329857" y="59651"/>
                  </a:lnTo>
                  <a:lnTo>
                    <a:pt x="330365" y="60667"/>
                  </a:lnTo>
                  <a:lnTo>
                    <a:pt x="330428" y="60540"/>
                  </a:lnTo>
                  <a:lnTo>
                    <a:pt x="330555" y="61048"/>
                  </a:lnTo>
                  <a:lnTo>
                    <a:pt x="330555" y="60540"/>
                  </a:lnTo>
                  <a:lnTo>
                    <a:pt x="330542" y="59651"/>
                  </a:lnTo>
                  <a:lnTo>
                    <a:pt x="330542" y="59524"/>
                  </a:lnTo>
                  <a:lnTo>
                    <a:pt x="330530" y="58635"/>
                  </a:lnTo>
                  <a:lnTo>
                    <a:pt x="330593" y="56451"/>
                  </a:lnTo>
                  <a:lnTo>
                    <a:pt x="331000" y="56286"/>
                  </a:lnTo>
                  <a:lnTo>
                    <a:pt x="331101" y="55295"/>
                  </a:lnTo>
                  <a:lnTo>
                    <a:pt x="330987" y="52539"/>
                  </a:lnTo>
                  <a:lnTo>
                    <a:pt x="330949" y="52031"/>
                  </a:lnTo>
                  <a:lnTo>
                    <a:pt x="329895" y="58635"/>
                  </a:lnTo>
                  <a:lnTo>
                    <a:pt x="328955" y="58381"/>
                  </a:lnTo>
                  <a:lnTo>
                    <a:pt x="329438" y="56857"/>
                  </a:lnTo>
                  <a:lnTo>
                    <a:pt x="329526" y="55816"/>
                  </a:lnTo>
                  <a:lnTo>
                    <a:pt x="328803" y="58127"/>
                  </a:lnTo>
                  <a:lnTo>
                    <a:pt x="328091" y="59524"/>
                  </a:lnTo>
                  <a:lnTo>
                    <a:pt x="327812" y="58000"/>
                  </a:lnTo>
                  <a:lnTo>
                    <a:pt x="327177" y="60413"/>
                  </a:lnTo>
                  <a:lnTo>
                    <a:pt x="326898" y="60159"/>
                  </a:lnTo>
                  <a:lnTo>
                    <a:pt x="327025" y="61175"/>
                  </a:lnTo>
                  <a:lnTo>
                    <a:pt x="326542" y="62699"/>
                  </a:lnTo>
                  <a:lnTo>
                    <a:pt x="326301" y="62445"/>
                  </a:lnTo>
                  <a:lnTo>
                    <a:pt x="325742" y="62953"/>
                  </a:lnTo>
                  <a:lnTo>
                    <a:pt x="325767" y="62826"/>
                  </a:lnTo>
                  <a:lnTo>
                    <a:pt x="325716" y="62953"/>
                  </a:lnTo>
                  <a:lnTo>
                    <a:pt x="325132" y="64477"/>
                  </a:lnTo>
                  <a:lnTo>
                    <a:pt x="325310" y="63207"/>
                  </a:lnTo>
                  <a:lnTo>
                    <a:pt x="325793" y="59778"/>
                  </a:lnTo>
                  <a:lnTo>
                    <a:pt x="326059" y="57873"/>
                  </a:lnTo>
                  <a:lnTo>
                    <a:pt x="324891" y="59778"/>
                  </a:lnTo>
                  <a:lnTo>
                    <a:pt x="324891" y="59270"/>
                  </a:lnTo>
                  <a:lnTo>
                    <a:pt x="325005" y="58127"/>
                  </a:lnTo>
                  <a:lnTo>
                    <a:pt x="325285" y="57365"/>
                  </a:lnTo>
                  <a:lnTo>
                    <a:pt x="325551" y="56603"/>
                  </a:lnTo>
                  <a:lnTo>
                    <a:pt x="325589" y="55460"/>
                  </a:lnTo>
                  <a:lnTo>
                    <a:pt x="324345" y="57531"/>
                  </a:lnTo>
                  <a:lnTo>
                    <a:pt x="324535" y="57365"/>
                  </a:lnTo>
                  <a:lnTo>
                    <a:pt x="322884" y="60667"/>
                  </a:lnTo>
                  <a:lnTo>
                    <a:pt x="323113" y="60744"/>
                  </a:lnTo>
                  <a:lnTo>
                    <a:pt x="323291" y="60744"/>
                  </a:lnTo>
                  <a:lnTo>
                    <a:pt x="323443" y="60744"/>
                  </a:lnTo>
                  <a:lnTo>
                    <a:pt x="323469" y="60401"/>
                  </a:lnTo>
                  <a:lnTo>
                    <a:pt x="324002" y="59397"/>
                  </a:lnTo>
                  <a:lnTo>
                    <a:pt x="324065" y="59270"/>
                  </a:lnTo>
                  <a:lnTo>
                    <a:pt x="324129" y="59905"/>
                  </a:lnTo>
                  <a:lnTo>
                    <a:pt x="323481" y="61391"/>
                  </a:lnTo>
                  <a:lnTo>
                    <a:pt x="323240" y="63207"/>
                  </a:lnTo>
                  <a:lnTo>
                    <a:pt x="323342" y="61683"/>
                  </a:lnTo>
                  <a:lnTo>
                    <a:pt x="323443" y="60794"/>
                  </a:lnTo>
                  <a:lnTo>
                    <a:pt x="323265" y="60794"/>
                  </a:lnTo>
                  <a:lnTo>
                    <a:pt x="323088" y="60794"/>
                  </a:lnTo>
                  <a:lnTo>
                    <a:pt x="321703" y="64985"/>
                  </a:lnTo>
                  <a:lnTo>
                    <a:pt x="321678" y="63715"/>
                  </a:lnTo>
                  <a:lnTo>
                    <a:pt x="321665" y="63207"/>
                  </a:lnTo>
                  <a:lnTo>
                    <a:pt x="321665" y="62699"/>
                  </a:lnTo>
                  <a:lnTo>
                    <a:pt x="321652" y="62445"/>
                  </a:lnTo>
                  <a:lnTo>
                    <a:pt x="321805" y="61810"/>
                  </a:lnTo>
                  <a:lnTo>
                    <a:pt x="322046" y="60794"/>
                  </a:lnTo>
                  <a:lnTo>
                    <a:pt x="322427" y="59143"/>
                  </a:lnTo>
                  <a:lnTo>
                    <a:pt x="323011" y="56603"/>
                  </a:lnTo>
                  <a:lnTo>
                    <a:pt x="322897" y="54698"/>
                  </a:lnTo>
                  <a:lnTo>
                    <a:pt x="322770" y="53555"/>
                  </a:lnTo>
                  <a:lnTo>
                    <a:pt x="320713" y="59143"/>
                  </a:lnTo>
                  <a:lnTo>
                    <a:pt x="319862" y="57365"/>
                  </a:lnTo>
                  <a:lnTo>
                    <a:pt x="319900" y="58889"/>
                  </a:lnTo>
                  <a:lnTo>
                    <a:pt x="319303" y="60794"/>
                  </a:lnTo>
                  <a:lnTo>
                    <a:pt x="319239" y="59524"/>
                  </a:lnTo>
                  <a:lnTo>
                    <a:pt x="319201" y="58635"/>
                  </a:lnTo>
                  <a:lnTo>
                    <a:pt x="318592" y="59524"/>
                  </a:lnTo>
                  <a:lnTo>
                    <a:pt x="318681" y="59143"/>
                  </a:lnTo>
                  <a:lnTo>
                    <a:pt x="319062" y="57619"/>
                  </a:lnTo>
                  <a:lnTo>
                    <a:pt x="319036" y="56984"/>
                  </a:lnTo>
                  <a:lnTo>
                    <a:pt x="319125" y="55460"/>
                  </a:lnTo>
                  <a:lnTo>
                    <a:pt x="318808" y="56984"/>
                  </a:lnTo>
                  <a:lnTo>
                    <a:pt x="318274" y="55079"/>
                  </a:lnTo>
                  <a:lnTo>
                    <a:pt x="317258" y="59143"/>
                  </a:lnTo>
                  <a:lnTo>
                    <a:pt x="317131" y="55968"/>
                  </a:lnTo>
                  <a:lnTo>
                    <a:pt x="316598" y="54952"/>
                  </a:lnTo>
                  <a:lnTo>
                    <a:pt x="314934" y="61810"/>
                  </a:lnTo>
                  <a:lnTo>
                    <a:pt x="314274" y="61048"/>
                  </a:lnTo>
                  <a:lnTo>
                    <a:pt x="314388" y="60286"/>
                  </a:lnTo>
                  <a:lnTo>
                    <a:pt x="314439" y="60159"/>
                  </a:lnTo>
                  <a:lnTo>
                    <a:pt x="312826" y="60159"/>
                  </a:lnTo>
                  <a:lnTo>
                    <a:pt x="311886" y="60159"/>
                  </a:lnTo>
                  <a:lnTo>
                    <a:pt x="311696" y="62445"/>
                  </a:lnTo>
                  <a:lnTo>
                    <a:pt x="312127" y="55968"/>
                  </a:lnTo>
                  <a:lnTo>
                    <a:pt x="308927" y="62445"/>
                  </a:lnTo>
                  <a:lnTo>
                    <a:pt x="309219" y="57873"/>
                  </a:lnTo>
                  <a:lnTo>
                    <a:pt x="309283" y="56857"/>
                  </a:lnTo>
                  <a:lnTo>
                    <a:pt x="308457" y="57365"/>
                  </a:lnTo>
                  <a:lnTo>
                    <a:pt x="307505" y="57746"/>
                  </a:lnTo>
                  <a:lnTo>
                    <a:pt x="306857" y="57873"/>
                  </a:lnTo>
                  <a:lnTo>
                    <a:pt x="306959" y="57492"/>
                  </a:lnTo>
                  <a:lnTo>
                    <a:pt x="307073" y="56857"/>
                  </a:lnTo>
                  <a:lnTo>
                    <a:pt x="307149" y="57111"/>
                  </a:lnTo>
                  <a:lnTo>
                    <a:pt x="307098" y="56857"/>
                  </a:lnTo>
                  <a:lnTo>
                    <a:pt x="306705" y="54952"/>
                  </a:lnTo>
                  <a:lnTo>
                    <a:pt x="305371" y="62699"/>
                  </a:lnTo>
                  <a:lnTo>
                    <a:pt x="305257" y="62191"/>
                  </a:lnTo>
                  <a:lnTo>
                    <a:pt x="305003" y="61048"/>
                  </a:lnTo>
                  <a:lnTo>
                    <a:pt x="304888" y="60540"/>
                  </a:lnTo>
                  <a:lnTo>
                    <a:pt x="304876" y="60159"/>
                  </a:lnTo>
                  <a:lnTo>
                    <a:pt x="305003" y="58127"/>
                  </a:lnTo>
                  <a:lnTo>
                    <a:pt x="305066" y="57111"/>
                  </a:lnTo>
                  <a:lnTo>
                    <a:pt x="305752" y="58762"/>
                  </a:lnTo>
                  <a:lnTo>
                    <a:pt x="305790" y="57111"/>
                  </a:lnTo>
                  <a:lnTo>
                    <a:pt x="307009" y="50761"/>
                  </a:lnTo>
                  <a:lnTo>
                    <a:pt x="304355" y="58127"/>
                  </a:lnTo>
                  <a:lnTo>
                    <a:pt x="304444" y="55968"/>
                  </a:lnTo>
                  <a:lnTo>
                    <a:pt x="304533" y="54063"/>
                  </a:lnTo>
                  <a:lnTo>
                    <a:pt x="304698" y="53809"/>
                  </a:lnTo>
                  <a:lnTo>
                    <a:pt x="304761" y="51396"/>
                  </a:lnTo>
                  <a:lnTo>
                    <a:pt x="303022" y="55968"/>
                  </a:lnTo>
                  <a:lnTo>
                    <a:pt x="302450" y="55460"/>
                  </a:lnTo>
                  <a:lnTo>
                    <a:pt x="302526" y="54317"/>
                  </a:lnTo>
                  <a:lnTo>
                    <a:pt x="301256" y="57619"/>
                  </a:lnTo>
                  <a:lnTo>
                    <a:pt x="299643" y="58762"/>
                  </a:lnTo>
                  <a:lnTo>
                    <a:pt x="299326" y="59016"/>
                  </a:lnTo>
                  <a:lnTo>
                    <a:pt x="299262" y="59651"/>
                  </a:lnTo>
                  <a:lnTo>
                    <a:pt x="298399" y="60159"/>
                  </a:lnTo>
                  <a:lnTo>
                    <a:pt x="298284" y="57619"/>
                  </a:lnTo>
                  <a:lnTo>
                    <a:pt x="298399" y="56476"/>
                  </a:lnTo>
                  <a:lnTo>
                    <a:pt x="298754" y="54571"/>
                  </a:lnTo>
                  <a:lnTo>
                    <a:pt x="299453" y="54571"/>
                  </a:lnTo>
                  <a:lnTo>
                    <a:pt x="299466" y="54444"/>
                  </a:lnTo>
                  <a:lnTo>
                    <a:pt x="299872" y="50761"/>
                  </a:lnTo>
                  <a:lnTo>
                    <a:pt x="298564" y="54444"/>
                  </a:lnTo>
                  <a:lnTo>
                    <a:pt x="298437" y="54063"/>
                  </a:lnTo>
                  <a:lnTo>
                    <a:pt x="298500" y="53174"/>
                  </a:lnTo>
                  <a:lnTo>
                    <a:pt x="298729" y="52158"/>
                  </a:lnTo>
                  <a:lnTo>
                    <a:pt x="297611" y="52539"/>
                  </a:lnTo>
                  <a:lnTo>
                    <a:pt x="296760" y="56476"/>
                  </a:lnTo>
                  <a:lnTo>
                    <a:pt x="295732" y="55968"/>
                  </a:lnTo>
                  <a:lnTo>
                    <a:pt x="295605" y="57111"/>
                  </a:lnTo>
                  <a:lnTo>
                    <a:pt x="295490" y="57543"/>
                  </a:lnTo>
                  <a:lnTo>
                    <a:pt x="294182" y="61048"/>
                  </a:lnTo>
                  <a:lnTo>
                    <a:pt x="294271" y="60667"/>
                  </a:lnTo>
                  <a:lnTo>
                    <a:pt x="294386" y="60159"/>
                  </a:lnTo>
                  <a:lnTo>
                    <a:pt x="294462" y="59778"/>
                  </a:lnTo>
                  <a:lnTo>
                    <a:pt x="294894" y="57873"/>
                  </a:lnTo>
                  <a:lnTo>
                    <a:pt x="294919" y="57746"/>
                  </a:lnTo>
                  <a:lnTo>
                    <a:pt x="295554" y="54952"/>
                  </a:lnTo>
                  <a:lnTo>
                    <a:pt x="294360" y="57746"/>
                  </a:lnTo>
                  <a:lnTo>
                    <a:pt x="295008" y="53682"/>
                  </a:lnTo>
                  <a:lnTo>
                    <a:pt x="292836" y="57238"/>
                  </a:lnTo>
                  <a:lnTo>
                    <a:pt x="291985" y="57873"/>
                  </a:lnTo>
                  <a:lnTo>
                    <a:pt x="292023" y="57746"/>
                  </a:lnTo>
                  <a:lnTo>
                    <a:pt x="292481" y="56451"/>
                  </a:lnTo>
                  <a:lnTo>
                    <a:pt x="291604" y="57746"/>
                  </a:lnTo>
                  <a:lnTo>
                    <a:pt x="290842" y="57619"/>
                  </a:lnTo>
                  <a:lnTo>
                    <a:pt x="290931" y="57238"/>
                  </a:lnTo>
                  <a:lnTo>
                    <a:pt x="291172" y="56095"/>
                  </a:lnTo>
                  <a:lnTo>
                    <a:pt x="291261" y="55714"/>
                  </a:lnTo>
                  <a:lnTo>
                    <a:pt x="291363" y="55206"/>
                  </a:lnTo>
                  <a:lnTo>
                    <a:pt x="292557" y="49745"/>
                  </a:lnTo>
                  <a:lnTo>
                    <a:pt x="289229" y="55206"/>
                  </a:lnTo>
                  <a:lnTo>
                    <a:pt x="289280" y="54698"/>
                  </a:lnTo>
                  <a:lnTo>
                    <a:pt x="289344" y="54063"/>
                  </a:lnTo>
                  <a:lnTo>
                    <a:pt x="289394" y="53555"/>
                  </a:lnTo>
                  <a:lnTo>
                    <a:pt x="289598" y="51650"/>
                  </a:lnTo>
                  <a:lnTo>
                    <a:pt x="289864" y="48983"/>
                  </a:lnTo>
                  <a:lnTo>
                    <a:pt x="287921" y="51650"/>
                  </a:lnTo>
                  <a:lnTo>
                    <a:pt x="287388" y="47205"/>
                  </a:lnTo>
                  <a:lnTo>
                    <a:pt x="285686" y="47332"/>
                  </a:lnTo>
                  <a:lnTo>
                    <a:pt x="285064" y="53555"/>
                  </a:lnTo>
                  <a:lnTo>
                    <a:pt x="285178" y="47459"/>
                  </a:lnTo>
                  <a:lnTo>
                    <a:pt x="285000" y="48437"/>
                  </a:lnTo>
                  <a:lnTo>
                    <a:pt x="284797" y="47256"/>
                  </a:lnTo>
                  <a:lnTo>
                    <a:pt x="284797" y="49517"/>
                  </a:lnTo>
                  <a:lnTo>
                    <a:pt x="284708" y="49974"/>
                  </a:lnTo>
                  <a:lnTo>
                    <a:pt x="284060" y="53682"/>
                  </a:lnTo>
                  <a:lnTo>
                    <a:pt x="283603" y="54063"/>
                  </a:lnTo>
                  <a:lnTo>
                    <a:pt x="283489" y="53936"/>
                  </a:lnTo>
                  <a:lnTo>
                    <a:pt x="283514" y="53428"/>
                  </a:lnTo>
                  <a:lnTo>
                    <a:pt x="283260" y="50888"/>
                  </a:lnTo>
                  <a:lnTo>
                    <a:pt x="283235" y="50634"/>
                  </a:lnTo>
                  <a:lnTo>
                    <a:pt x="283210" y="47586"/>
                  </a:lnTo>
                  <a:lnTo>
                    <a:pt x="283756" y="48221"/>
                  </a:lnTo>
                  <a:lnTo>
                    <a:pt x="283857" y="47586"/>
                  </a:lnTo>
                  <a:lnTo>
                    <a:pt x="283984" y="46824"/>
                  </a:lnTo>
                  <a:lnTo>
                    <a:pt x="283260" y="46189"/>
                  </a:lnTo>
                  <a:lnTo>
                    <a:pt x="283578" y="45427"/>
                  </a:lnTo>
                  <a:lnTo>
                    <a:pt x="284048" y="44284"/>
                  </a:lnTo>
                  <a:lnTo>
                    <a:pt x="283933" y="42252"/>
                  </a:lnTo>
                  <a:lnTo>
                    <a:pt x="283641" y="44284"/>
                  </a:lnTo>
                  <a:lnTo>
                    <a:pt x="283527" y="44665"/>
                  </a:lnTo>
                  <a:lnTo>
                    <a:pt x="283032" y="45427"/>
                  </a:lnTo>
                  <a:lnTo>
                    <a:pt x="282714" y="44538"/>
                  </a:lnTo>
                  <a:lnTo>
                    <a:pt x="282752" y="47713"/>
                  </a:lnTo>
                  <a:lnTo>
                    <a:pt x="281038" y="50634"/>
                  </a:lnTo>
                  <a:lnTo>
                    <a:pt x="281254" y="49618"/>
                  </a:lnTo>
                  <a:lnTo>
                    <a:pt x="281660" y="47713"/>
                  </a:lnTo>
                  <a:lnTo>
                    <a:pt x="282194" y="45173"/>
                  </a:lnTo>
                  <a:lnTo>
                    <a:pt x="282841" y="42125"/>
                  </a:lnTo>
                  <a:lnTo>
                    <a:pt x="281051" y="45173"/>
                  </a:lnTo>
                  <a:lnTo>
                    <a:pt x="281393" y="44284"/>
                  </a:lnTo>
                  <a:lnTo>
                    <a:pt x="281800" y="43268"/>
                  </a:lnTo>
                  <a:lnTo>
                    <a:pt x="280974" y="44284"/>
                  </a:lnTo>
                  <a:lnTo>
                    <a:pt x="279603" y="42760"/>
                  </a:lnTo>
                  <a:lnTo>
                    <a:pt x="278079" y="47713"/>
                  </a:lnTo>
                  <a:lnTo>
                    <a:pt x="278193" y="46189"/>
                  </a:lnTo>
                  <a:lnTo>
                    <a:pt x="278295" y="45300"/>
                  </a:lnTo>
                  <a:lnTo>
                    <a:pt x="278638" y="44792"/>
                  </a:lnTo>
                  <a:lnTo>
                    <a:pt x="277355" y="43776"/>
                  </a:lnTo>
                  <a:lnTo>
                    <a:pt x="274485" y="49618"/>
                  </a:lnTo>
                  <a:lnTo>
                    <a:pt x="274383" y="48983"/>
                  </a:lnTo>
                  <a:lnTo>
                    <a:pt x="274154" y="47586"/>
                  </a:lnTo>
                  <a:lnTo>
                    <a:pt x="274040" y="46824"/>
                  </a:lnTo>
                  <a:lnTo>
                    <a:pt x="274154" y="45554"/>
                  </a:lnTo>
                  <a:lnTo>
                    <a:pt x="274345" y="44792"/>
                  </a:lnTo>
                  <a:lnTo>
                    <a:pt x="274002" y="45173"/>
                  </a:lnTo>
                  <a:lnTo>
                    <a:pt x="273354" y="47586"/>
                  </a:lnTo>
                  <a:lnTo>
                    <a:pt x="273342" y="46951"/>
                  </a:lnTo>
                  <a:lnTo>
                    <a:pt x="273456" y="45427"/>
                  </a:lnTo>
                  <a:lnTo>
                    <a:pt x="273659" y="44665"/>
                  </a:lnTo>
                  <a:lnTo>
                    <a:pt x="273583" y="44411"/>
                  </a:lnTo>
                  <a:lnTo>
                    <a:pt x="272402" y="46951"/>
                  </a:lnTo>
                  <a:lnTo>
                    <a:pt x="272275" y="46316"/>
                  </a:lnTo>
                  <a:lnTo>
                    <a:pt x="272389" y="45427"/>
                  </a:lnTo>
                  <a:lnTo>
                    <a:pt x="272732" y="44538"/>
                  </a:lnTo>
                  <a:lnTo>
                    <a:pt x="272707" y="44030"/>
                  </a:lnTo>
                  <a:lnTo>
                    <a:pt x="271792" y="41998"/>
                  </a:lnTo>
                  <a:lnTo>
                    <a:pt x="269938" y="48094"/>
                  </a:lnTo>
                  <a:lnTo>
                    <a:pt x="268605" y="48983"/>
                  </a:lnTo>
                  <a:lnTo>
                    <a:pt x="268871" y="47459"/>
                  </a:lnTo>
                  <a:lnTo>
                    <a:pt x="269100" y="46189"/>
                  </a:lnTo>
                  <a:lnTo>
                    <a:pt x="269290" y="45046"/>
                  </a:lnTo>
                  <a:lnTo>
                    <a:pt x="269214" y="44030"/>
                  </a:lnTo>
                  <a:lnTo>
                    <a:pt x="268224" y="42125"/>
                  </a:lnTo>
                  <a:lnTo>
                    <a:pt x="268300" y="41363"/>
                  </a:lnTo>
                  <a:lnTo>
                    <a:pt x="266763" y="40474"/>
                  </a:lnTo>
                  <a:lnTo>
                    <a:pt x="264883" y="44538"/>
                  </a:lnTo>
                  <a:lnTo>
                    <a:pt x="263093" y="46189"/>
                  </a:lnTo>
                  <a:lnTo>
                    <a:pt x="263067" y="44411"/>
                  </a:lnTo>
                  <a:lnTo>
                    <a:pt x="263055" y="43522"/>
                  </a:lnTo>
                  <a:lnTo>
                    <a:pt x="263017" y="40982"/>
                  </a:lnTo>
                  <a:lnTo>
                    <a:pt x="260311" y="43522"/>
                  </a:lnTo>
                  <a:lnTo>
                    <a:pt x="259283" y="40474"/>
                  </a:lnTo>
                  <a:lnTo>
                    <a:pt x="259270" y="41732"/>
                  </a:lnTo>
                  <a:lnTo>
                    <a:pt x="258648" y="44030"/>
                  </a:lnTo>
                  <a:lnTo>
                    <a:pt x="258292" y="44411"/>
                  </a:lnTo>
                  <a:lnTo>
                    <a:pt x="258114" y="43522"/>
                  </a:lnTo>
                  <a:lnTo>
                    <a:pt x="256806" y="47459"/>
                  </a:lnTo>
                  <a:lnTo>
                    <a:pt x="256908" y="46951"/>
                  </a:lnTo>
                  <a:lnTo>
                    <a:pt x="256921" y="46824"/>
                  </a:lnTo>
                  <a:lnTo>
                    <a:pt x="257022" y="46316"/>
                  </a:lnTo>
                  <a:lnTo>
                    <a:pt x="257149" y="45554"/>
                  </a:lnTo>
                  <a:lnTo>
                    <a:pt x="257175" y="45427"/>
                  </a:lnTo>
                  <a:lnTo>
                    <a:pt x="257568" y="43268"/>
                  </a:lnTo>
                  <a:lnTo>
                    <a:pt x="257670" y="43395"/>
                  </a:lnTo>
                  <a:lnTo>
                    <a:pt x="257683" y="43268"/>
                  </a:lnTo>
                  <a:lnTo>
                    <a:pt x="257987" y="40220"/>
                  </a:lnTo>
                  <a:lnTo>
                    <a:pt x="258089" y="39204"/>
                  </a:lnTo>
                  <a:lnTo>
                    <a:pt x="257187" y="40220"/>
                  </a:lnTo>
                  <a:lnTo>
                    <a:pt x="256641" y="39966"/>
                  </a:lnTo>
                  <a:lnTo>
                    <a:pt x="255651" y="45427"/>
                  </a:lnTo>
                  <a:lnTo>
                    <a:pt x="255117" y="43141"/>
                  </a:lnTo>
                  <a:lnTo>
                    <a:pt x="254914" y="42252"/>
                  </a:lnTo>
                  <a:lnTo>
                    <a:pt x="253466" y="42633"/>
                  </a:lnTo>
                  <a:lnTo>
                    <a:pt x="252133" y="43141"/>
                  </a:lnTo>
                  <a:lnTo>
                    <a:pt x="252107" y="43014"/>
                  </a:lnTo>
                  <a:lnTo>
                    <a:pt x="251917" y="41871"/>
                  </a:lnTo>
                  <a:lnTo>
                    <a:pt x="251675" y="40474"/>
                  </a:lnTo>
                  <a:lnTo>
                    <a:pt x="251104" y="41871"/>
                  </a:lnTo>
                  <a:lnTo>
                    <a:pt x="250659" y="41744"/>
                  </a:lnTo>
                  <a:lnTo>
                    <a:pt x="250101" y="43014"/>
                  </a:lnTo>
                  <a:lnTo>
                    <a:pt x="250583" y="40093"/>
                  </a:lnTo>
                  <a:lnTo>
                    <a:pt x="249669" y="39204"/>
                  </a:lnTo>
                  <a:lnTo>
                    <a:pt x="249288" y="38823"/>
                  </a:lnTo>
                  <a:lnTo>
                    <a:pt x="247954" y="39204"/>
                  </a:lnTo>
                  <a:lnTo>
                    <a:pt x="248526" y="37172"/>
                  </a:lnTo>
                  <a:lnTo>
                    <a:pt x="247865" y="36918"/>
                  </a:lnTo>
                  <a:lnTo>
                    <a:pt x="246341" y="45554"/>
                  </a:lnTo>
                  <a:lnTo>
                    <a:pt x="245681" y="45554"/>
                  </a:lnTo>
                  <a:lnTo>
                    <a:pt x="245706" y="45300"/>
                  </a:lnTo>
                  <a:lnTo>
                    <a:pt x="246011" y="42633"/>
                  </a:lnTo>
                  <a:lnTo>
                    <a:pt x="246138" y="41490"/>
                  </a:lnTo>
                  <a:lnTo>
                    <a:pt x="246176" y="41236"/>
                  </a:lnTo>
                  <a:lnTo>
                    <a:pt x="244970" y="41109"/>
                  </a:lnTo>
                  <a:lnTo>
                    <a:pt x="244932" y="40855"/>
                  </a:lnTo>
                  <a:lnTo>
                    <a:pt x="244335" y="37045"/>
                  </a:lnTo>
                  <a:lnTo>
                    <a:pt x="242544" y="40855"/>
                  </a:lnTo>
                  <a:lnTo>
                    <a:pt x="242900" y="38950"/>
                  </a:lnTo>
                  <a:lnTo>
                    <a:pt x="243116" y="38823"/>
                  </a:lnTo>
                  <a:lnTo>
                    <a:pt x="242570" y="38569"/>
                  </a:lnTo>
                  <a:lnTo>
                    <a:pt x="242227" y="37680"/>
                  </a:lnTo>
                  <a:lnTo>
                    <a:pt x="241376" y="35521"/>
                  </a:lnTo>
                  <a:lnTo>
                    <a:pt x="241084" y="37985"/>
                  </a:lnTo>
                  <a:lnTo>
                    <a:pt x="241249" y="37680"/>
                  </a:lnTo>
                  <a:lnTo>
                    <a:pt x="241122" y="37934"/>
                  </a:lnTo>
                  <a:lnTo>
                    <a:pt x="240677" y="41490"/>
                  </a:lnTo>
                  <a:lnTo>
                    <a:pt x="241084" y="37985"/>
                  </a:lnTo>
                  <a:lnTo>
                    <a:pt x="238594" y="42633"/>
                  </a:lnTo>
                  <a:lnTo>
                    <a:pt x="239128" y="39712"/>
                  </a:lnTo>
                  <a:lnTo>
                    <a:pt x="238099" y="43014"/>
                  </a:lnTo>
                  <a:lnTo>
                    <a:pt x="237985" y="43522"/>
                  </a:lnTo>
                  <a:lnTo>
                    <a:pt x="237871" y="44284"/>
                  </a:lnTo>
                  <a:lnTo>
                    <a:pt x="236956" y="45300"/>
                  </a:lnTo>
                  <a:lnTo>
                    <a:pt x="237070" y="43268"/>
                  </a:lnTo>
                  <a:lnTo>
                    <a:pt x="236956" y="42379"/>
                  </a:lnTo>
                  <a:lnTo>
                    <a:pt x="236880" y="42125"/>
                  </a:lnTo>
                  <a:lnTo>
                    <a:pt x="236410" y="46316"/>
                  </a:lnTo>
                  <a:lnTo>
                    <a:pt x="235940" y="44792"/>
                  </a:lnTo>
                  <a:lnTo>
                    <a:pt x="236054" y="44157"/>
                  </a:lnTo>
                  <a:lnTo>
                    <a:pt x="236435" y="42887"/>
                  </a:lnTo>
                  <a:lnTo>
                    <a:pt x="235851" y="42633"/>
                  </a:lnTo>
                  <a:lnTo>
                    <a:pt x="235750" y="43649"/>
                  </a:lnTo>
                  <a:lnTo>
                    <a:pt x="235140" y="45554"/>
                  </a:lnTo>
                  <a:lnTo>
                    <a:pt x="234556" y="46824"/>
                  </a:lnTo>
                  <a:lnTo>
                    <a:pt x="234416" y="46316"/>
                  </a:lnTo>
                  <a:lnTo>
                    <a:pt x="234289" y="45808"/>
                  </a:lnTo>
                  <a:lnTo>
                    <a:pt x="234099" y="45046"/>
                  </a:lnTo>
                  <a:lnTo>
                    <a:pt x="234213" y="43141"/>
                  </a:lnTo>
                  <a:lnTo>
                    <a:pt x="234327" y="42125"/>
                  </a:lnTo>
                  <a:lnTo>
                    <a:pt x="234035" y="43649"/>
                  </a:lnTo>
                  <a:lnTo>
                    <a:pt x="233362" y="45808"/>
                  </a:lnTo>
                  <a:lnTo>
                    <a:pt x="233248" y="45427"/>
                  </a:lnTo>
                  <a:lnTo>
                    <a:pt x="233349" y="43649"/>
                  </a:lnTo>
                  <a:lnTo>
                    <a:pt x="233438" y="43395"/>
                  </a:lnTo>
                  <a:lnTo>
                    <a:pt x="233362" y="42633"/>
                  </a:lnTo>
                  <a:lnTo>
                    <a:pt x="233222" y="42252"/>
                  </a:lnTo>
                  <a:lnTo>
                    <a:pt x="232854" y="41186"/>
                  </a:lnTo>
                  <a:lnTo>
                    <a:pt x="232740" y="41986"/>
                  </a:lnTo>
                  <a:lnTo>
                    <a:pt x="232778" y="40982"/>
                  </a:lnTo>
                  <a:lnTo>
                    <a:pt x="232854" y="41186"/>
                  </a:lnTo>
                  <a:lnTo>
                    <a:pt x="232879" y="40982"/>
                  </a:lnTo>
                  <a:lnTo>
                    <a:pt x="233083" y="39585"/>
                  </a:lnTo>
                  <a:lnTo>
                    <a:pt x="232562" y="39154"/>
                  </a:lnTo>
                  <a:lnTo>
                    <a:pt x="232562" y="41910"/>
                  </a:lnTo>
                  <a:lnTo>
                    <a:pt x="231521" y="46316"/>
                  </a:lnTo>
                  <a:lnTo>
                    <a:pt x="231279" y="44030"/>
                  </a:lnTo>
                  <a:lnTo>
                    <a:pt x="231330" y="41617"/>
                  </a:lnTo>
                  <a:lnTo>
                    <a:pt x="232156" y="41744"/>
                  </a:lnTo>
                  <a:lnTo>
                    <a:pt x="232562" y="41910"/>
                  </a:lnTo>
                  <a:lnTo>
                    <a:pt x="232562" y="39154"/>
                  </a:lnTo>
                  <a:lnTo>
                    <a:pt x="233540" y="35394"/>
                  </a:lnTo>
                  <a:lnTo>
                    <a:pt x="232702" y="37299"/>
                  </a:lnTo>
                  <a:lnTo>
                    <a:pt x="231178" y="41617"/>
                  </a:lnTo>
                  <a:lnTo>
                    <a:pt x="231089" y="41363"/>
                  </a:lnTo>
                  <a:lnTo>
                    <a:pt x="231051" y="41236"/>
                  </a:lnTo>
                  <a:lnTo>
                    <a:pt x="230746" y="40347"/>
                  </a:lnTo>
                  <a:lnTo>
                    <a:pt x="230720" y="39966"/>
                  </a:lnTo>
                  <a:lnTo>
                    <a:pt x="230746" y="39331"/>
                  </a:lnTo>
                  <a:lnTo>
                    <a:pt x="230746" y="38696"/>
                  </a:lnTo>
                  <a:lnTo>
                    <a:pt x="230517" y="39077"/>
                  </a:lnTo>
                  <a:lnTo>
                    <a:pt x="230390" y="39331"/>
                  </a:lnTo>
                  <a:lnTo>
                    <a:pt x="230352" y="39204"/>
                  </a:lnTo>
                  <a:lnTo>
                    <a:pt x="230149" y="38569"/>
                  </a:lnTo>
                  <a:lnTo>
                    <a:pt x="229958" y="38569"/>
                  </a:lnTo>
                  <a:lnTo>
                    <a:pt x="230098" y="37299"/>
                  </a:lnTo>
                  <a:lnTo>
                    <a:pt x="230111" y="37172"/>
                  </a:lnTo>
                  <a:lnTo>
                    <a:pt x="230200" y="36283"/>
                  </a:lnTo>
                  <a:lnTo>
                    <a:pt x="229933" y="36576"/>
                  </a:lnTo>
                  <a:lnTo>
                    <a:pt x="229933" y="37299"/>
                  </a:lnTo>
                  <a:lnTo>
                    <a:pt x="229870" y="38569"/>
                  </a:lnTo>
                  <a:lnTo>
                    <a:pt x="229730" y="38608"/>
                  </a:lnTo>
                  <a:lnTo>
                    <a:pt x="229730" y="58381"/>
                  </a:lnTo>
                  <a:lnTo>
                    <a:pt x="229590" y="58127"/>
                  </a:lnTo>
                  <a:lnTo>
                    <a:pt x="229158" y="58127"/>
                  </a:lnTo>
                  <a:lnTo>
                    <a:pt x="229273" y="56984"/>
                  </a:lnTo>
                  <a:lnTo>
                    <a:pt x="229374" y="56476"/>
                  </a:lnTo>
                  <a:lnTo>
                    <a:pt x="229450" y="56095"/>
                  </a:lnTo>
                  <a:lnTo>
                    <a:pt x="229577" y="56095"/>
                  </a:lnTo>
                  <a:lnTo>
                    <a:pt x="229438" y="56921"/>
                  </a:lnTo>
                  <a:lnTo>
                    <a:pt x="229654" y="57492"/>
                  </a:lnTo>
                  <a:lnTo>
                    <a:pt x="229730" y="58381"/>
                  </a:lnTo>
                  <a:lnTo>
                    <a:pt x="229730" y="38608"/>
                  </a:lnTo>
                  <a:lnTo>
                    <a:pt x="229425" y="38823"/>
                  </a:lnTo>
                  <a:lnTo>
                    <a:pt x="229654" y="37680"/>
                  </a:lnTo>
                  <a:lnTo>
                    <a:pt x="229933" y="37299"/>
                  </a:lnTo>
                  <a:lnTo>
                    <a:pt x="229933" y="36576"/>
                  </a:lnTo>
                  <a:lnTo>
                    <a:pt x="229362" y="37172"/>
                  </a:lnTo>
                  <a:lnTo>
                    <a:pt x="229044" y="37045"/>
                  </a:lnTo>
                  <a:lnTo>
                    <a:pt x="228663" y="39966"/>
                  </a:lnTo>
                  <a:lnTo>
                    <a:pt x="228295" y="39458"/>
                  </a:lnTo>
                  <a:lnTo>
                    <a:pt x="228371" y="41732"/>
                  </a:lnTo>
                  <a:lnTo>
                    <a:pt x="228650" y="41541"/>
                  </a:lnTo>
                  <a:lnTo>
                    <a:pt x="228638" y="42303"/>
                  </a:lnTo>
                  <a:lnTo>
                    <a:pt x="228854" y="41402"/>
                  </a:lnTo>
                  <a:lnTo>
                    <a:pt x="228904" y="41236"/>
                  </a:lnTo>
                  <a:lnTo>
                    <a:pt x="228854" y="41402"/>
                  </a:lnTo>
                  <a:lnTo>
                    <a:pt x="229362" y="41363"/>
                  </a:lnTo>
                  <a:lnTo>
                    <a:pt x="229692" y="41363"/>
                  </a:lnTo>
                  <a:lnTo>
                    <a:pt x="228777" y="44030"/>
                  </a:lnTo>
                  <a:lnTo>
                    <a:pt x="228650" y="42379"/>
                  </a:lnTo>
                  <a:lnTo>
                    <a:pt x="228346" y="43624"/>
                  </a:lnTo>
                  <a:lnTo>
                    <a:pt x="228346" y="58127"/>
                  </a:lnTo>
                  <a:lnTo>
                    <a:pt x="228346" y="58254"/>
                  </a:lnTo>
                  <a:lnTo>
                    <a:pt x="227990" y="58381"/>
                  </a:lnTo>
                  <a:lnTo>
                    <a:pt x="228346" y="58127"/>
                  </a:lnTo>
                  <a:lnTo>
                    <a:pt x="228346" y="43624"/>
                  </a:lnTo>
                  <a:lnTo>
                    <a:pt x="227520" y="46951"/>
                  </a:lnTo>
                  <a:lnTo>
                    <a:pt x="227558" y="45935"/>
                  </a:lnTo>
                  <a:lnTo>
                    <a:pt x="227558" y="45681"/>
                  </a:lnTo>
                  <a:lnTo>
                    <a:pt x="227584" y="44792"/>
                  </a:lnTo>
                  <a:lnTo>
                    <a:pt x="227482" y="42252"/>
                  </a:lnTo>
                  <a:lnTo>
                    <a:pt x="227126" y="40855"/>
                  </a:lnTo>
                  <a:lnTo>
                    <a:pt x="227152" y="39585"/>
                  </a:lnTo>
                  <a:lnTo>
                    <a:pt x="227291" y="38061"/>
                  </a:lnTo>
                  <a:lnTo>
                    <a:pt x="226047" y="39585"/>
                  </a:lnTo>
                  <a:lnTo>
                    <a:pt x="224751" y="38823"/>
                  </a:lnTo>
                  <a:lnTo>
                    <a:pt x="223405" y="44030"/>
                  </a:lnTo>
                  <a:lnTo>
                    <a:pt x="223304" y="44284"/>
                  </a:lnTo>
                  <a:lnTo>
                    <a:pt x="222999" y="44792"/>
                  </a:lnTo>
                  <a:lnTo>
                    <a:pt x="223012" y="44665"/>
                  </a:lnTo>
                  <a:lnTo>
                    <a:pt x="223253" y="42633"/>
                  </a:lnTo>
                  <a:lnTo>
                    <a:pt x="223266" y="41871"/>
                  </a:lnTo>
                  <a:lnTo>
                    <a:pt x="223329" y="41516"/>
                  </a:lnTo>
                  <a:lnTo>
                    <a:pt x="223126" y="41871"/>
                  </a:lnTo>
                  <a:lnTo>
                    <a:pt x="222364" y="41109"/>
                  </a:lnTo>
                  <a:lnTo>
                    <a:pt x="222110" y="40855"/>
                  </a:lnTo>
                  <a:lnTo>
                    <a:pt x="222046" y="41249"/>
                  </a:lnTo>
                  <a:lnTo>
                    <a:pt x="221996" y="41529"/>
                  </a:lnTo>
                  <a:lnTo>
                    <a:pt x="221475" y="44665"/>
                  </a:lnTo>
                  <a:lnTo>
                    <a:pt x="221310" y="44030"/>
                  </a:lnTo>
                  <a:lnTo>
                    <a:pt x="221005" y="42887"/>
                  </a:lnTo>
                  <a:lnTo>
                    <a:pt x="221081" y="42633"/>
                  </a:lnTo>
                  <a:lnTo>
                    <a:pt x="221919" y="41617"/>
                  </a:lnTo>
                  <a:lnTo>
                    <a:pt x="222046" y="41249"/>
                  </a:lnTo>
                  <a:lnTo>
                    <a:pt x="221259" y="41617"/>
                  </a:lnTo>
                  <a:lnTo>
                    <a:pt x="221462" y="40855"/>
                  </a:lnTo>
                  <a:lnTo>
                    <a:pt x="221335" y="40220"/>
                  </a:lnTo>
                  <a:lnTo>
                    <a:pt x="220345" y="39077"/>
                  </a:lnTo>
                  <a:lnTo>
                    <a:pt x="217144" y="44030"/>
                  </a:lnTo>
                  <a:lnTo>
                    <a:pt x="216674" y="43141"/>
                  </a:lnTo>
                  <a:lnTo>
                    <a:pt x="215938" y="41744"/>
                  </a:lnTo>
                  <a:lnTo>
                    <a:pt x="216027" y="43141"/>
                  </a:lnTo>
                  <a:lnTo>
                    <a:pt x="213982" y="39331"/>
                  </a:lnTo>
                  <a:lnTo>
                    <a:pt x="210540" y="45681"/>
                  </a:lnTo>
                  <a:lnTo>
                    <a:pt x="209715" y="43014"/>
                  </a:lnTo>
                  <a:lnTo>
                    <a:pt x="208800" y="40093"/>
                  </a:lnTo>
                  <a:lnTo>
                    <a:pt x="208191" y="38696"/>
                  </a:lnTo>
                  <a:lnTo>
                    <a:pt x="207911" y="40601"/>
                  </a:lnTo>
                  <a:lnTo>
                    <a:pt x="207784" y="41249"/>
                  </a:lnTo>
                  <a:lnTo>
                    <a:pt x="207175" y="43014"/>
                  </a:lnTo>
                  <a:lnTo>
                    <a:pt x="207416" y="39839"/>
                  </a:lnTo>
                  <a:lnTo>
                    <a:pt x="206298" y="43268"/>
                  </a:lnTo>
                  <a:lnTo>
                    <a:pt x="204914" y="45935"/>
                  </a:lnTo>
                  <a:lnTo>
                    <a:pt x="205028" y="43522"/>
                  </a:lnTo>
                  <a:lnTo>
                    <a:pt x="205066" y="42506"/>
                  </a:lnTo>
                  <a:lnTo>
                    <a:pt x="205384" y="35394"/>
                  </a:lnTo>
                  <a:lnTo>
                    <a:pt x="203530" y="40220"/>
                  </a:lnTo>
                  <a:lnTo>
                    <a:pt x="203415" y="42506"/>
                  </a:lnTo>
                  <a:lnTo>
                    <a:pt x="202996" y="41998"/>
                  </a:lnTo>
                  <a:lnTo>
                    <a:pt x="201790" y="43522"/>
                  </a:lnTo>
                  <a:lnTo>
                    <a:pt x="201752" y="43268"/>
                  </a:lnTo>
                  <a:lnTo>
                    <a:pt x="202158" y="41109"/>
                  </a:lnTo>
                  <a:lnTo>
                    <a:pt x="201739" y="43218"/>
                  </a:lnTo>
                  <a:lnTo>
                    <a:pt x="201866" y="40474"/>
                  </a:lnTo>
                  <a:lnTo>
                    <a:pt x="200393" y="43141"/>
                  </a:lnTo>
                  <a:lnTo>
                    <a:pt x="199707" y="41986"/>
                  </a:lnTo>
                  <a:lnTo>
                    <a:pt x="199796" y="41363"/>
                  </a:lnTo>
                  <a:lnTo>
                    <a:pt x="201269" y="36664"/>
                  </a:lnTo>
                  <a:lnTo>
                    <a:pt x="199999" y="36156"/>
                  </a:lnTo>
                  <a:lnTo>
                    <a:pt x="199440" y="36791"/>
                  </a:lnTo>
                  <a:lnTo>
                    <a:pt x="198259" y="40347"/>
                  </a:lnTo>
                  <a:lnTo>
                    <a:pt x="198158" y="41998"/>
                  </a:lnTo>
                  <a:lnTo>
                    <a:pt x="198335" y="42125"/>
                  </a:lnTo>
                  <a:lnTo>
                    <a:pt x="198412" y="42506"/>
                  </a:lnTo>
                  <a:lnTo>
                    <a:pt x="198513" y="43141"/>
                  </a:lnTo>
                  <a:lnTo>
                    <a:pt x="198399" y="44284"/>
                  </a:lnTo>
                  <a:lnTo>
                    <a:pt x="198285" y="44792"/>
                  </a:lnTo>
                  <a:lnTo>
                    <a:pt x="197827" y="45554"/>
                  </a:lnTo>
                  <a:lnTo>
                    <a:pt x="197205" y="50380"/>
                  </a:lnTo>
                  <a:lnTo>
                    <a:pt x="196545" y="54063"/>
                  </a:lnTo>
                  <a:lnTo>
                    <a:pt x="196443" y="55714"/>
                  </a:lnTo>
                  <a:lnTo>
                    <a:pt x="197027" y="58762"/>
                  </a:lnTo>
                  <a:lnTo>
                    <a:pt x="198107" y="55841"/>
                  </a:lnTo>
                  <a:lnTo>
                    <a:pt x="198081" y="58254"/>
                  </a:lnTo>
                  <a:lnTo>
                    <a:pt x="197446" y="58381"/>
                  </a:lnTo>
                  <a:lnTo>
                    <a:pt x="197548" y="60667"/>
                  </a:lnTo>
                  <a:lnTo>
                    <a:pt x="197980" y="58635"/>
                  </a:lnTo>
                  <a:lnTo>
                    <a:pt x="198399" y="57365"/>
                  </a:lnTo>
                  <a:lnTo>
                    <a:pt x="198412" y="60032"/>
                  </a:lnTo>
                  <a:lnTo>
                    <a:pt x="199148" y="57365"/>
                  </a:lnTo>
                  <a:lnTo>
                    <a:pt x="199390" y="56476"/>
                  </a:lnTo>
                  <a:lnTo>
                    <a:pt x="199504" y="55841"/>
                  </a:lnTo>
                  <a:lnTo>
                    <a:pt x="199656" y="55549"/>
                  </a:lnTo>
                  <a:lnTo>
                    <a:pt x="200164" y="54571"/>
                  </a:lnTo>
                  <a:lnTo>
                    <a:pt x="200202" y="57238"/>
                  </a:lnTo>
                  <a:lnTo>
                    <a:pt x="199961" y="58635"/>
                  </a:lnTo>
                  <a:lnTo>
                    <a:pt x="200596" y="56857"/>
                  </a:lnTo>
                  <a:lnTo>
                    <a:pt x="200482" y="58254"/>
                  </a:lnTo>
                  <a:lnTo>
                    <a:pt x="200380" y="58686"/>
                  </a:lnTo>
                  <a:lnTo>
                    <a:pt x="200647" y="58000"/>
                  </a:lnTo>
                  <a:lnTo>
                    <a:pt x="201155" y="58889"/>
                  </a:lnTo>
                  <a:lnTo>
                    <a:pt x="201333" y="58000"/>
                  </a:lnTo>
                  <a:lnTo>
                    <a:pt x="201549" y="56857"/>
                  </a:lnTo>
                  <a:lnTo>
                    <a:pt x="201637" y="56349"/>
                  </a:lnTo>
                  <a:lnTo>
                    <a:pt x="201701" y="59016"/>
                  </a:lnTo>
                  <a:lnTo>
                    <a:pt x="202730" y="56349"/>
                  </a:lnTo>
                  <a:lnTo>
                    <a:pt x="202984" y="55714"/>
                  </a:lnTo>
                  <a:lnTo>
                    <a:pt x="202412" y="60286"/>
                  </a:lnTo>
                  <a:lnTo>
                    <a:pt x="202653" y="59270"/>
                  </a:lnTo>
                  <a:lnTo>
                    <a:pt x="203479" y="56857"/>
                  </a:lnTo>
                  <a:lnTo>
                    <a:pt x="203847" y="56730"/>
                  </a:lnTo>
                  <a:lnTo>
                    <a:pt x="202577" y="62064"/>
                  </a:lnTo>
                  <a:lnTo>
                    <a:pt x="205079" y="57111"/>
                  </a:lnTo>
                  <a:lnTo>
                    <a:pt x="204228" y="62953"/>
                  </a:lnTo>
                  <a:lnTo>
                    <a:pt x="205270" y="58127"/>
                  </a:lnTo>
                  <a:lnTo>
                    <a:pt x="206159" y="61048"/>
                  </a:lnTo>
                  <a:lnTo>
                    <a:pt x="207289" y="58381"/>
                  </a:lnTo>
                  <a:lnTo>
                    <a:pt x="207187" y="59524"/>
                  </a:lnTo>
                  <a:lnTo>
                    <a:pt x="207289" y="59651"/>
                  </a:lnTo>
                  <a:lnTo>
                    <a:pt x="207416" y="61556"/>
                  </a:lnTo>
                  <a:lnTo>
                    <a:pt x="207530" y="62191"/>
                  </a:lnTo>
                  <a:lnTo>
                    <a:pt x="208038" y="58381"/>
                  </a:lnTo>
                  <a:lnTo>
                    <a:pt x="208064" y="58127"/>
                  </a:lnTo>
                  <a:lnTo>
                    <a:pt x="208902" y="57238"/>
                  </a:lnTo>
                  <a:lnTo>
                    <a:pt x="208940" y="57111"/>
                  </a:lnTo>
                  <a:lnTo>
                    <a:pt x="209054" y="56730"/>
                  </a:lnTo>
                  <a:lnTo>
                    <a:pt x="209346" y="55714"/>
                  </a:lnTo>
                  <a:lnTo>
                    <a:pt x="209600" y="54825"/>
                  </a:lnTo>
                  <a:lnTo>
                    <a:pt x="209677" y="58889"/>
                  </a:lnTo>
                  <a:lnTo>
                    <a:pt x="208673" y="59524"/>
                  </a:lnTo>
                  <a:lnTo>
                    <a:pt x="208381" y="63334"/>
                  </a:lnTo>
                  <a:lnTo>
                    <a:pt x="208762" y="60032"/>
                  </a:lnTo>
                  <a:lnTo>
                    <a:pt x="209765" y="60159"/>
                  </a:lnTo>
                  <a:lnTo>
                    <a:pt x="209778" y="60032"/>
                  </a:lnTo>
                  <a:lnTo>
                    <a:pt x="209918" y="57365"/>
                  </a:lnTo>
                  <a:lnTo>
                    <a:pt x="210045" y="59905"/>
                  </a:lnTo>
                  <a:lnTo>
                    <a:pt x="210146" y="58635"/>
                  </a:lnTo>
                  <a:lnTo>
                    <a:pt x="209943" y="62064"/>
                  </a:lnTo>
                  <a:lnTo>
                    <a:pt x="210426" y="58635"/>
                  </a:lnTo>
                  <a:lnTo>
                    <a:pt x="210604" y="57365"/>
                  </a:lnTo>
                  <a:lnTo>
                    <a:pt x="210654" y="56984"/>
                  </a:lnTo>
                  <a:lnTo>
                    <a:pt x="210451" y="61302"/>
                  </a:lnTo>
                  <a:lnTo>
                    <a:pt x="211201" y="58127"/>
                  </a:lnTo>
                  <a:lnTo>
                    <a:pt x="211302" y="59016"/>
                  </a:lnTo>
                  <a:lnTo>
                    <a:pt x="211429" y="61048"/>
                  </a:lnTo>
                  <a:lnTo>
                    <a:pt x="210756" y="62953"/>
                  </a:lnTo>
                  <a:lnTo>
                    <a:pt x="211645" y="61429"/>
                  </a:lnTo>
                  <a:lnTo>
                    <a:pt x="211696" y="62217"/>
                  </a:lnTo>
                  <a:lnTo>
                    <a:pt x="211721" y="61429"/>
                  </a:lnTo>
                  <a:lnTo>
                    <a:pt x="211836" y="60540"/>
                  </a:lnTo>
                  <a:lnTo>
                    <a:pt x="212166" y="58889"/>
                  </a:lnTo>
                  <a:lnTo>
                    <a:pt x="212991" y="58127"/>
                  </a:lnTo>
                  <a:lnTo>
                    <a:pt x="213131" y="58000"/>
                  </a:lnTo>
                  <a:lnTo>
                    <a:pt x="212344" y="61175"/>
                  </a:lnTo>
                  <a:lnTo>
                    <a:pt x="212217" y="63842"/>
                  </a:lnTo>
                  <a:lnTo>
                    <a:pt x="212788" y="62953"/>
                  </a:lnTo>
                  <a:lnTo>
                    <a:pt x="212902" y="62699"/>
                  </a:lnTo>
                  <a:lnTo>
                    <a:pt x="213715" y="59397"/>
                  </a:lnTo>
                  <a:lnTo>
                    <a:pt x="214083" y="59524"/>
                  </a:lnTo>
                  <a:lnTo>
                    <a:pt x="214020" y="60667"/>
                  </a:lnTo>
                  <a:lnTo>
                    <a:pt x="213893" y="61175"/>
                  </a:lnTo>
                  <a:lnTo>
                    <a:pt x="214464" y="59397"/>
                  </a:lnTo>
                  <a:lnTo>
                    <a:pt x="214820" y="58254"/>
                  </a:lnTo>
                  <a:lnTo>
                    <a:pt x="215531" y="61302"/>
                  </a:lnTo>
                  <a:lnTo>
                    <a:pt x="216446" y="58254"/>
                  </a:lnTo>
                  <a:lnTo>
                    <a:pt x="216509" y="58000"/>
                  </a:lnTo>
                  <a:lnTo>
                    <a:pt x="216623" y="57619"/>
                  </a:lnTo>
                  <a:lnTo>
                    <a:pt x="216623" y="58458"/>
                  </a:lnTo>
                  <a:lnTo>
                    <a:pt x="216712" y="57492"/>
                  </a:lnTo>
                  <a:lnTo>
                    <a:pt x="216750" y="56984"/>
                  </a:lnTo>
                  <a:lnTo>
                    <a:pt x="216979" y="54825"/>
                  </a:lnTo>
                  <a:lnTo>
                    <a:pt x="217017" y="54571"/>
                  </a:lnTo>
                  <a:lnTo>
                    <a:pt x="217220" y="53174"/>
                  </a:lnTo>
                  <a:lnTo>
                    <a:pt x="217538" y="53174"/>
                  </a:lnTo>
                  <a:lnTo>
                    <a:pt x="218109" y="50888"/>
                  </a:lnTo>
                  <a:lnTo>
                    <a:pt x="217906" y="53428"/>
                  </a:lnTo>
                  <a:lnTo>
                    <a:pt x="217728" y="53301"/>
                  </a:lnTo>
                  <a:lnTo>
                    <a:pt x="217576" y="54317"/>
                  </a:lnTo>
                  <a:lnTo>
                    <a:pt x="217373" y="55079"/>
                  </a:lnTo>
                  <a:lnTo>
                    <a:pt x="217855" y="54063"/>
                  </a:lnTo>
                  <a:lnTo>
                    <a:pt x="217728" y="56616"/>
                  </a:lnTo>
                  <a:lnTo>
                    <a:pt x="217843" y="56349"/>
                  </a:lnTo>
                  <a:lnTo>
                    <a:pt x="217881" y="55968"/>
                  </a:lnTo>
                  <a:lnTo>
                    <a:pt x="217932" y="56121"/>
                  </a:lnTo>
                  <a:lnTo>
                    <a:pt x="217995" y="55968"/>
                  </a:lnTo>
                  <a:lnTo>
                    <a:pt x="218770" y="54063"/>
                  </a:lnTo>
                  <a:lnTo>
                    <a:pt x="218821" y="53936"/>
                  </a:lnTo>
                  <a:lnTo>
                    <a:pt x="218960" y="54317"/>
                  </a:lnTo>
                  <a:lnTo>
                    <a:pt x="219062" y="56121"/>
                  </a:lnTo>
                  <a:lnTo>
                    <a:pt x="218821" y="58508"/>
                  </a:lnTo>
                  <a:lnTo>
                    <a:pt x="217932" y="56121"/>
                  </a:lnTo>
                  <a:lnTo>
                    <a:pt x="217995" y="57543"/>
                  </a:lnTo>
                  <a:lnTo>
                    <a:pt x="218122" y="59270"/>
                  </a:lnTo>
                  <a:lnTo>
                    <a:pt x="217551" y="57746"/>
                  </a:lnTo>
                  <a:lnTo>
                    <a:pt x="217398" y="63461"/>
                  </a:lnTo>
                  <a:lnTo>
                    <a:pt x="217144" y="57518"/>
                  </a:lnTo>
                  <a:lnTo>
                    <a:pt x="217106" y="58127"/>
                  </a:lnTo>
                  <a:lnTo>
                    <a:pt x="216979" y="63461"/>
                  </a:lnTo>
                  <a:lnTo>
                    <a:pt x="217741" y="64477"/>
                  </a:lnTo>
                  <a:lnTo>
                    <a:pt x="217919" y="63461"/>
                  </a:lnTo>
                  <a:lnTo>
                    <a:pt x="218236" y="61683"/>
                  </a:lnTo>
                  <a:lnTo>
                    <a:pt x="219087" y="62826"/>
                  </a:lnTo>
                  <a:lnTo>
                    <a:pt x="219379" y="61683"/>
                  </a:lnTo>
                  <a:lnTo>
                    <a:pt x="219481" y="61302"/>
                  </a:lnTo>
                  <a:lnTo>
                    <a:pt x="221767" y="54698"/>
                  </a:lnTo>
                  <a:lnTo>
                    <a:pt x="219811" y="67017"/>
                  </a:lnTo>
                  <a:lnTo>
                    <a:pt x="221500" y="62318"/>
                  </a:lnTo>
                  <a:lnTo>
                    <a:pt x="222021" y="60286"/>
                  </a:lnTo>
                  <a:lnTo>
                    <a:pt x="222758" y="55714"/>
                  </a:lnTo>
                  <a:lnTo>
                    <a:pt x="222999" y="57111"/>
                  </a:lnTo>
                  <a:lnTo>
                    <a:pt x="223113" y="58635"/>
                  </a:lnTo>
                  <a:lnTo>
                    <a:pt x="222554" y="61391"/>
                  </a:lnTo>
                  <a:lnTo>
                    <a:pt x="222440" y="62217"/>
                  </a:lnTo>
                  <a:lnTo>
                    <a:pt x="223304" y="62699"/>
                  </a:lnTo>
                  <a:lnTo>
                    <a:pt x="223443" y="60591"/>
                  </a:lnTo>
                  <a:lnTo>
                    <a:pt x="223608" y="62445"/>
                  </a:lnTo>
                  <a:lnTo>
                    <a:pt x="223735" y="64223"/>
                  </a:lnTo>
                  <a:lnTo>
                    <a:pt x="223964" y="61937"/>
                  </a:lnTo>
                  <a:lnTo>
                    <a:pt x="223977" y="60921"/>
                  </a:lnTo>
                  <a:lnTo>
                    <a:pt x="223443" y="60566"/>
                  </a:lnTo>
                  <a:lnTo>
                    <a:pt x="223723" y="56476"/>
                  </a:lnTo>
                  <a:lnTo>
                    <a:pt x="224282" y="58889"/>
                  </a:lnTo>
                  <a:lnTo>
                    <a:pt x="224777" y="58889"/>
                  </a:lnTo>
                  <a:lnTo>
                    <a:pt x="224409" y="62445"/>
                  </a:lnTo>
                  <a:lnTo>
                    <a:pt x="225501" y="62064"/>
                  </a:lnTo>
                  <a:lnTo>
                    <a:pt x="226987" y="59651"/>
                  </a:lnTo>
                  <a:lnTo>
                    <a:pt x="228219" y="59143"/>
                  </a:lnTo>
                  <a:lnTo>
                    <a:pt x="228003" y="60159"/>
                  </a:lnTo>
                  <a:lnTo>
                    <a:pt x="227888" y="60540"/>
                  </a:lnTo>
                  <a:lnTo>
                    <a:pt x="227761" y="62318"/>
                  </a:lnTo>
                  <a:lnTo>
                    <a:pt x="229450" y="60794"/>
                  </a:lnTo>
                  <a:lnTo>
                    <a:pt x="230835" y="63334"/>
                  </a:lnTo>
                  <a:lnTo>
                    <a:pt x="231838" y="65493"/>
                  </a:lnTo>
                  <a:lnTo>
                    <a:pt x="232803" y="62572"/>
                  </a:lnTo>
                  <a:lnTo>
                    <a:pt x="233362" y="61429"/>
                  </a:lnTo>
                  <a:lnTo>
                    <a:pt x="233692" y="61302"/>
                  </a:lnTo>
                  <a:lnTo>
                    <a:pt x="233476" y="63296"/>
                  </a:lnTo>
                  <a:lnTo>
                    <a:pt x="233184" y="64096"/>
                  </a:lnTo>
                  <a:lnTo>
                    <a:pt x="234480" y="61734"/>
                  </a:lnTo>
                  <a:lnTo>
                    <a:pt x="234810" y="61302"/>
                  </a:lnTo>
                  <a:lnTo>
                    <a:pt x="235229" y="60794"/>
                  </a:lnTo>
                  <a:lnTo>
                    <a:pt x="236588" y="59143"/>
                  </a:lnTo>
                  <a:lnTo>
                    <a:pt x="236702" y="59016"/>
                  </a:lnTo>
                  <a:lnTo>
                    <a:pt x="237007" y="61048"/>
                  </a:lnTo>
                  <a:lnTo>
                    <a:pt x="237121" y="62699"/>
                  </a:lnTo>
                  <a:lnTo>
                    <a:pt x="237007" y="63588"/>
                  </a:lnTo>
                  <a:lnTo>
                    <a:pt x="237477" y="64604"/>
                  </a:lnTo>
                  <a:lnTo>
                    <a:pt x="238404" y="59016"/>
                  </a:lnTo>
                  <a:lnTo>
                    <a:pt x="238506" y="58381"/>
                  </a:lnTo>
                  <a:lnTo>
                    <a:pt x="238696" y="57238"/>
                  </a:lnTo>
                  <a:lnTo>
                    <a:pt x="238785" y="58127"/>
                  </a:lnTo>
                  <a:lnTo>
                    <a:pt x="238899" y="60794"/>
                  </a:lnTo>
                  <a:lnTo>
                    <a:pt x="240271" y="62191"/>
                  </a:lnTo>
                  <a:lnTo>
                    <a:pt x="242570" y="59778"/>
                  </a:lnTo>
                  <a:lnTo>
                    <a:pt x="243141" y="64477"/>
                  </a:lnTo>
                  <a:lnTo>
                    <a:pt x="244068" y="60159"/>
                  </a:lnTo>
                  <a:lnTo>
                    <a:pt x="244513" y="66763"/>
                  </a:lnTo>
                  <a:lnTo>
                    <a:pt x="245579" y="60667"/>
                  </a:lnTo>
                  <a:lnTo>
                    <a:pt x="245821" y="62318"/>
                  </a:lnTo>
                  <a:lnTo>
                    <a:pt x="245948" y="64096"/>
                  </a:lnTo>
                  <a:lnTo>
                    <a:pt x="245846" y="64325"/>
                  </a:lnTo>
                  <a:lnTo>
                    <a:pt x="245732" y="65112"/>
                  </a:lnTo>
                  <a:lnTo>
                    <a:pt x="246646" y="67144"/>
                  </a:lnTo>
                  <a:lnTo>
                    <a:pt x="246964" y="67398"/>
                  </a:lnTo>
                  <a:lnTo>
                    <a:pt x="247764" y="63461"/>
                  </a:lnTo>
                  <a:lnTo>
                    <a:pt x="247840" y="63296"/>
                  </a:lnTo>
                  <a:lnTo>
                    <a:pt x="248335" y="62826"/>
                  </a:lnTo>
                  <a:lnTo>
                    <a:pt x="247840" y="65963"/>
                  </a:lnTo>
                  <a:lnTo>
                    <a:pt x="248996" y="62826"/>
                  </a:lnTo>
                  <a:lnTo>
                    <a:pt x="248691" y="66636"/>
                  </a:lnTo>
                  <a:lnTo>
                    <a:pt x="249161" y="66001"/>
                  </a:lnTo>
                  <a:lnTo>
                    <a:pt x="249275" y="63588"/>
                  </a:lnTo>
                  <a:lnTo>
                    <a:pt x="249377" y="63334"/>
                  </a:lnTo>
                  <a:lnTo>
                    <a:pt x="249732" y="62826"/>
                  </a:lnTo>
                  <a:lnTo>
                    <a:pt x="250190" y="62191"/>
                  </a:lnTo>
                  <a:lnTo>
                    <a:pt x="250380" y="64325"/>
                  </a:lnTo>
                  <a:lnTo>
                    <a:pt x="250507" y="66255"/>
                  </a:lnTo>
                  <a:lnTo>
                    <a:pt x="250291" y="67652"/>
                  </a:lnTo>
                  <a:lnTo>
                    <a:pt x="252272" y="65112"/>
                  </a:lnTo>
                  <a:lnTo>
                    <a:pt x="252145" y="65836"/>
                  </a:lnTo>
                  <a:lnTo>
                    <a:pt x="252450" y="65112"/>
                  </a:lnTo>
                  <a:lnTo>
                    <a:pt x="252730" y="64477"/>
                  </a:lnTo>
                  <a:lnTo>
                    <a:pt x="250964" y="70954"/>
                  </a:lnTo>
                  <a:lnTo>
                    <a:pt x="252145" y="68287"/>
                  </a:lnTo>
                  <a:lnTo>
                    <a:pt x="252222" y="67398"/>
                  </a:lnTo>
                  <a:lnTo>
                    <a:pt x="252577" y="66255"/>
                  </a:lnTo>
                  <a:lnTo>
                    <a:pt x="252691" y="65620"/>
                  </a:lnTo>
                  <a:lnTo>
                    <a:pt x="252755" y="67652"/>
                  </a:lnTo>
                  <a:lnTo>
                    <a:pt x="253619" y="67779"/>
                  </a:lnTo>
                  <a:lnTo>
                    <a:pt x="254381" y="67017"/>
                  </a:lnTo>
                  <a:lnTo>
                    <a:pt x="253885" y="69176"/>
                  </a:lnTo>
                  <a:lnTo>
                    <a:pt x="254952" y="69938"/>
                  </a:lnTo>
                  <a:lnTo>
                    <a:pt x="256489" y="68541"/>
                  </a:lnTo>
                  <a:lnTo>
                    <a:pt x="257759" y="68795"/>
                  </a:lnTo>
                  <a:lnTo>
                    <a:pt x="257695" y="68541"/>
                  </a:lnTo>
                  <a:lnTo>
                    <a:pt x="257594" y="68160"/>
                  </a:lnTo>
                  <a:lnTo>
                    <a:pt x="257632" y="67017"/>
                  </a:lnTo>
                  <a:lnTo>
                    <a:pt x="257911" y="65620"/>
                  </a:lnTo>
                  <a:lnTo>
                    <a:pt x="258140" y="64477"/>
                  </a:lnTo>
                  <a:lnTo>
                    <a:pt x="258241" y="63969"/>
                  </a:lnTo>
                  <a:lnTo>
                    <a:pt x="258673" y="63715"/>
                  </a:lnTo>
                  <a:lnTo>
                    <a:pt x="258597" y="64325"/>
                  </a:lnTo>
                  <a:lnTo>
                    <a:pt x="258826" y="63715"/>
                  </a:lnTo>
                  <a:lnTo>
                    <a:pt x="259016" y="63207"/>
                  </a:lnTo>
                  <a:lnTo>
                    <a:pt x="259321" y="63588"/>
                  </a:lnTo>
                  <a:lnTo>
                    <a:pt x="259372" y="63969"/>
                  </a:lnTo>
                  <a:lnTo>
                    <a:pt x="258673" y="67144"/>
                  </a:lnTo>
                  <a:lnTo>
                    <a:pt x="258216" y="68160"/>
                  </a:lnTo>
                  <a:lnTo>
                    <a:pt x="259003" y="67144"/>
                  </a:lnTo>
                  <a:lnTo>
                    <a:pt x="258864" y="68160"/>
                  </a:lnTo>
                  <a:lnTo>
                    <a:pt x="258635" y="68668"/>
                  </a:lnTo>
                  <a:lnTo>
                    <a:pt x="258381" y="69938"/>
                  </a:lnTo>
                  <a:lnTo>
                    <a:pt x="258978" y="67906"/>
                  </a:lnTo>
                  <a:lnTo>
                    <a:pt x="258800" y="73494"/>
                  </a:lnTo>
                  <a:lnTo>
                    <a:pt x="259778" y="69938"/>
                  </a:lnTo>
                  <a:lnTo>
                    <a:pt x="259638" y="70827"/>
                  </a:lnTo>
                  <a:lnTo>
                    <a:pt x="260921" y="71081"/>
                  </a:lnTo>
                  <a:lnTo>
                    <a:pt x="261696" y="70065"/>
                  </a:lnTo>
                  <a:lnTo>
                    <a:pt x="262775" y="70065"/>
                  </a:lnTo>
                  <a:lnTo>
                    <a:pt x="262801" y="69938"/>
                  </a:lnTo>
                  <a:lnTo>
                    <a:pt x="263169" y="67906"/>
                  </a:lnTo>
                  <a:lnTo>
                    <a:pt x="263309" y="67144"/>
                  </a:lnTo>
                  <a:lnTo>
                    <a:pt x="263613" y="67906"/>
                  </a:lnTo>
                  <a:lnTo>
                    <a:pt x="263842" y="67144"/>
                  </a:lnTo>
                  <a:lnTo>
                    <a:pt x="264325" y="65620"/>
                  </a:lnTo>
                  <a:lnTo>
                    <a:pt x="264934" y="66636"/>
                  </a:lnTo>
                  <a:lnTo>
                    <a:pt x="265391" y="69049"/>
                  </a:lnTo>
                  <a:lnTo>
                    <a:pt x="266357" y="69049"/>
                  </a:lnTo>
                  <a:lnTo>
                    <a:pt x="267195" y="67779"/>
                  </a:lnTo>
                  <a:lnTo>
                    <a:pt x="267169" y="67652"/>
                  </a:lnTo>
                  <a:lnTo>
                    <a:pt x="267093" y="67017"/>
                  </a:lnTo>
                  <a:lnTo>
                    <a:pt x="267182" y="66128"/>
                  </a:lnTo>
                  <a:lnTo>
                    <a:pt x="267360" y="65620"/>
                  </a:lnTo>
                  <a:lnTo>
                    <a:pt x="267601" y="64985"/>
                  </a:lnTo>
                  <a:lnTo>
                    <a:pt x="267398" y="66255"/>
                  </a:lnTo>
                  <a:lnTo>
                    <a:pt x="267271" y="67640"/>
                  </a:lnTo>
                  <a:lnTo>
                    <a:pt x="268147" y="67525"/>
                  </a:lnTo>
                  <a:lnTo>
                    <a:pt x="267309" y="69303"/>
                  </a:lnTo>
                  <a:lnTo>
                    <a:pt x="268503" y="69049"/>
                  </a:lnTo>
                  <a:lnTo>
                    <a:pt x="268833" y="69049"/>
                  </a:lnTo>
                  <a:lnTo>
                    <a:pt x="270268" y="67525"/>
                  </a:lnTo>
                  <a:lnTo>
                    <a:pt x="270637" y="67144"/>
                  </a:lnTo>
                  <a:lnTo>
                    <a:pt x="270751" y="65074"/>
                  </a:lnTo>
                  <a:lnTo>
                    <a:pt x="270840" y="64731"/>
                  </a:lnTo>
                  <a:lnTo>
                    <a:pt x="271183" y="64350"/>
                  </a:lnTo>
                  <a:lnTo>
                    <a:pt x="271208" y="66001"/>
                  </a:lnTo>
                  <a:lnTo>
                    <a:pt x="270954" y="67144"/>
                  </a:lnTo>
                  <a:lnTo>
                    <a:pt x="270840" y="67398"/>
                  </a:lnTo>
                  <a:lnTo>
                    <a:pt x="272757" y="64350"/>
                  </a:lnTo>
                  <a:lnTo>
                    <a:pt x="273151" y="63715"/>
                  </a:lnTo>
                  <a:lnTo>
                    <a:pt x="273062" y="75780"/>
                  </a:lnTo>
                  <a:lnTo>
                    <a:pt x="275170" y="70954"/>
                  </a:lnTo>
                  <a:lnTo>
                    <a:pt x="275221" y="70700"/>
                  </a:lnTo>
                  <a:lnTo>
                    <a:pt x="277063" y="68160"/>
                  </a:lnTo>
                  <a:lnTo>
                    <a:pt x="277444" y="68541"/>
                  </a:lnTo>
                  <a:lnTo>
                    <a:pt x="277456" y="68795"/>
                  </a:lnTo>
                  <a:lnTo>
                    <a:pt x="276440" y="69938"/>
                  </a:lnTo>
                  <a:lnTo>
                    <a:pt x="276339" y="70192"/>
                  </a:lnTo>
                  <a:lnTo>
                    <a:pt x="276466" y="71843"/>
                  </a:lnTo>
                  <a:lnTo>
                    <a:pt x="278434" y="68160"/>
                  </a:lnTo>
                  <a:lnTo>
                    <a:pt x="278701" y="67652"/>
                  </a:lnTo>
                  <a:lnTo>
                    <a:pt x="278549" y="72859"/>
                  </a:lnTo>
                  <a:lnTo>
                    <a:pt x="280276" y="70192"/>
                  </a:lnTo>
                  <a:lnTo>
                    <a:pt x="279654" y="78066"/>
                  </a:lnTo>
                  <a:lnTo>
                    <a:pt x="283552" y="70192"/>
                  </a:lnTo>
                  <a:lnTo>
                    <a:pt x="283794" y="75399"/>
                  </a:lnTo>
                  <a:lnTo>
                    <a:pt x="284048" y="73875"/>
                  </a:lnTo>
                  <a:lnTo>
                    <a:pt x="284137" y="73494"/>
                  </a:lnTo>
                  <a:lnTo>
                    <a:pt x="284746" y="71843"/>
                  </a:lnTo>
                  <a:lnTo>
                    <a:pt x="284518" y="73177"/>
                  </a:lnTo>
                  <a:lnTo>
                    <a:pt x="284784" y="72478"/>
                  </a:lnTo>
                  <a:lnTo>
                    <a:pt x="285965" y="71843"/>
                  </a:lnTo>
                  <a:lnTo>
                    <a:pt x="287870" y="70827"/>
                  </a:lnTo>
                  <a:lnTo>
                    <a:pt x="289687" y="76288"/>
                  </a:lnTo>
                  <a:lnTo>
                    <a:pt x="292049" y="78447"/>
                  </a:lnTo>
                  <a:lnTo>
                    <a:pt x="292925" y="79082"/>
                  </a:lnTo>
                  <a:lnTo>
                    <a:pt x="294284" y="70827"/>
                  </a:lnTo>
                  <a:lnTo>
                    <a:pt x="294386" y="70192"/>
                  </a:lnTo>
                  <a:lnTo>
                    <a:pt x="294563" y="69176"/>
                  </a:lnTo>
                  <a:lnTo>
                    <a:pt x="294703" y="71081"/>
                  </a:lnTo>
                  <a:lnTo>
                    <a:pt x="294817" y="74002"/>
                  </a:lnTo>
                  <a:lnTo>
                    <a:pt x="293852" y="77050"/>
                  </a:lnTo>
                  <a:lnTo>
                    <a:pt x="296697" y="73367"/>
                  </a:lnTo>
                  <a:lnTo>
                    <a:pt x="297891" y="78066"/>
                  </a:lnTo>
                  <a:lnTo>
                    <a:pt x="300570" y="75018"/>
                  </a:lnTo>
                  <a:lnTo>
                    <a:pt x="300291" y="75780"/>
                  </a:lnTo>
                  <a:lnTo>
                    <a:pt x="300062" y="76796"/>
                  </a:lnTo>
                  <a:lnTo>
                    <a:pt x="299885" y="76796"/>
                  </a:lnTo>
                  <a:lnTo>
                    <a:pt x="299758" y="79336"/>
                  </a:lnTo>
                  <a:lnTo>
                    <a:pt x="301282" y="77304"/>
                  </a:lnTo>
                  <a:lnTo>
                    <a:pt x="301409" y="77050"/>
                  </a:lnTo>
                  <a:lnTo>
                    <a:pt x="301815" y="75145"/>
                  </a:lnTo>
                  <a:lnTo>
                    <a:pt x="301942" y="75272"/>
                  </a:lnTo>
                  <a:lnTo>
                    <a:pt x="302031" y="75501"/>
                  </a:lnTo>
                  <a:lnTo>
                    <a:pt x="301663" y="76542"/>
                  </a:lnTo>
                  <a:lnTo>
                    <a:pt x="301561" y="79590"/>
                  </a:lnTo>
                  <a:lnTo>
                    <a:pt x="303161" y="75145"/>
                  </a:lnTo>
                  <a:lnTo>
                    <a:pt x="302856" y="77736"/>
                  </a:lnTo>
                  <a:lnTo>
                    <a:pt x="302983" y="77431"/>
                  </a:lnTo>
                  <a:lnTo>
                    <a:pt x="303644" y="79209"/>
                  </a:lnTo>
                  <a:lnTo>
                    <a:pt x="303860" y="77431"/>
                  </a:lnTo>
                  <a:lnTo>
                    <a:pt x="303999" y="76288"/>
                  </a:lnTo>
                  <a:lnTo>
                    <a:pt x="304444" y="77812"/>
                  </a:lnTo>
                  <a:lnTo>
                    <a:pt x="305181" y="76288"/>
                  </a:lnTo>
                  <a:lnTo>
                    <a:pt x="305676" y="75272"/>
                  </a:lnTo>
                  <a:lnTo>
                    <a:pt x="305879" y="77076"/>
                  </a:lnTo>
                  <a:lnTo>
                    <a:pt x="305765" y="77457"/>
                  </a:lnTo>
                  <a:lnTo>
                    <a:pt x="305650" y="77787"/>
                  </a:lnTo>
                  <a:lnTo>
                    <a:pt x="305866" y="79133"/>
                  </a:lnTo>
                  <a:lnTo>
                    <a:pt x="305955" y="78092"/>
                  </a:lnTo>
                  <a:lnTo>
                    <a:pt x="305955" y="77470"/>
                  </a:lnTo>
                  <a:lnTo>
                    <a:pt x="305904" y="77177"/>
                  </a:lnTo>
                  <a:lnTo>
                    <a:pt x="306552" y="75272"/>
                  </a:lnTo>
                  <a:lnTo>
                    <a:pt x="306590" y="75145"/>
                  </a:lnTo>
                  <a:lnTo>
                    <a:pt x="306628" y="75018"/>
                  </a:lnTo>
                  <a:lnTo>
                    <a:pt x="306971" y="74002"/>
                  </a:lnTo>
                  <a:lnTo>
                    <a:pt x="306819" y="78955"/>
                  </a:lnTo>
                  <a:lnTo>
                    <a:pt x="307924" y="74510"/>
                  </a:lnTo>
                  <a:lnTo>
                    <a:pt x="306857" y="79082"/>
                  </a:lnTo>
                  <a:lnTo>
                    <a:pt x="308381" y="78447"/>
                  </a:lnTo>
                  <a:lnTo>
                    <a:pt x="309321" y="76415"/>
                  </a:lnTo>
                  <a:lnTo>
                    <a:pt x="308864" y="77812"/>
                  </a:lnTo>
                  <a:lnTo>
                    <a:pt x="309410" y="77939"/>
                  </a:lnTo>
                  <a:lnTo>
                    <a:pt x="308800" y="79844"/>
                  </a:lnTo>
                  <a:lnTo>
                    <a:pt x="309333" y="79844"/>
                  </a:lnTo>
                  <a:lnTo>
                    <a:pt x="310007" y="79082"/>
                  </a:lnTo>
                  <a:lnTo>
                    <a:pt x="310438" y="76796"/>
                  </a:lnTo>
                  <a:lnTo>
                    <a:pt x="310172" y="82511"/>
                  </a:lnTo>
                  <a:lnTo>
                    <a:pt x="312064" y="76796"/>
                  </a:lnTo>
                  <a:lnTo>
                    <a:pt x="312191" y="76415"/>
                  </a:lnTo>
                  <a:lnTo>
                    <a:pt x="312813" y="74510"/>
                  </a:lnTo>
                  <a:lnTo>
                    <a:pt x="312991" y="74002"/>
                  </a:lnTo>
                  <a:lnTo>
                    <a:pt x="313194" y="73367"/>
                  </a:lnTo>
                  <a:lnTo>
                    <a:pt x="313410" y="72732"/>
                  </a:lnTo>
                  <a:lnTo>
                    <a:pt x="312343" y="79971"/>
                  </a:lnTo>
                  <a:lnTo>
                    <a:pt x="314477" y="77812"/>
                  </a:lnTo>
                  <a:lnTo>
                    <a:pt x="316141" y="76555"/>
                  </a:lnTo>
                  <a:lnTo>
                    <a:pt x="315264" y="80733"/>
                  </a:lnTo>
                  <a:lnTo>
                    <a:pt x="316623" y="79463"/>
                  </a:lnTo>
                  <a:lnTo>
                    <a:pt x="316509" y="77431"/>
                  </a:lnTo>
                  <a:lnTo>
                    <a:pt x="316382" y="76390"/>
                  </a:lnTo>
                  <a:lnTo>
                    <a:pt x="316166" y="76530"/>
                  </a:lnTo>
                  <a:lnTo>
                    <a:pt x="316318" y="76415"/>
                  </a:lnTo>
                  <a:lnTo>
                    <a:pt x="316306" y="75780"/>
                  </a:lnTo>
                  <a:lnTo>
                    <a:pt x="316382" y="76390"/>
                  </a:lnTo>
                  <a:lnTo>
                    <a:pt x="317703" y="75780"/>
                  </a:lnTo>
                  <a:lnTo>
                    <a:pt x="317982" y="75653"/>
                  </a:lnTo>
                  <a:lnTo>
                    <a:pt x="317322" y="78422"/>
                  </a:lnTo>
                  <a:lnTo>
                    <a:pt x="318541" y="75653"/>
                  </a:lnTo>
                  <a:lnTo>
                    <a:pt x="318719" y="75272"/>
                  </a:lnTo>
                  <a:lnTo>
                    <a:pt x="319786" y="76669"/>
                  </a:lnTo>
                  <a:lnTo>
                    <a:pt x="319989" y="77431"/>
                  </a:lnTo>
                  <a:lnTo>
                    <a:pt x="319125" y="78701"/>
                  </a:lnTo>
                  <a:lnTo>
                    <a:pt x="318833" y="79463"/>
                  </a:lnTo>
                  <a:lnTo>
                    <a:pt x="320611" y="77812"/>
                  </a:lnTo>
                  <a:lnTo>
                    <a:pt x="321297" y="80479"/>
                  </a:lnTo>
                  <a:lnTo>
                    <a:pt x="322986" y="78320"/>
                  </a:lnTo>
                  <a:lnTo>
                    <a:pt x="323100" y="77939"/>
                  </a:lnTo>
                  <a:lnTo>
                    <a:pt x="323113" y="77812"/>
                  </a:lnTo>
                  <a:lnTo>
                    <a:pt x="323342" y="75780"/>
                  </a:lnTo>
                  <a:lnTo>
                    <a:pt x="323456" y="75399"/>
                  </a:lnTo>
                  <a:lnTo>
                    <a:pt x="323545" y="75272"/>
                  </a:lnTo>
                  <a:lnTo>
                    <a:pt x="325285" y="72732"/>
                  </a:lnTo>
                  <a:lnTo>
                    <a:pt x="325399" y="72478"/>
                  </a:lnTo>
                  <a:lnTo>
                    <a:pt x="325361" y="72631"/>
                  </a:lnTo>
                  <a:lnTo>
                    <a:pt x="324065" y="76796"/>
                  </a:lnTo>
                  <a:lnTo>
                    <a:pt x="326707" y="72732"/>
                  </a:lnTo>
                  <a:lnTo>
                    <a:pt x="324281" y="80098"/>
                  </a:lnTo>
                  <a:lnTo>
                    <a:pt x="324510" y="79717"/>
                  </a:lnTo>
                  <a:lnTo>
                    <a:pt x="324878" y="78955"/>
                  </a:lnTo>
                  <a:lnTo>
                    <a:pt x="325005" y="78574"/>
                  </a:lnTo>
                  <a:lnTo>
                    <a:pt x="325247" y="77431"/>
                  </a:lnTo>
                  <a:lnTo>
                    <a:pt x="325272" y="78574"/>
                  </a:lnTo>
                  <a:lnTo>
                    <a:pt x="324637" y="80225"/>
                  </a:lnTo>
                  <a:lnTo>
                    <a:pt x="325729" y="79362"/>
                  </a:lnTo>
                  <a:lnTo>
                    <a:pt x="325945" y="77431"/>
                  </a:lnTo>
                  <a:lnTo>
                    <a:pt x="325983" y="77050"/>
                  </a:lnTo>
                  <a:lnTo>
                    <a:pt x="326732" y="77304"/>
                  </a:lnTo>
                  <a:lnTo>
                    <a:pt x="326491" y="78320"/>
                  </a:lnTo>
                  <a:lnTo>
                    <a:pt x="326250" y="78574"/>
                  </a:lnTo>
                  <a:lnTo>
                    <a:pt x="325882" y="79844"/>
                  </a:lnTo>
                  <a:lnTo>
                    <a:pt x="327139" y="77050"/>
                  </a:lnTo>
                  <a:lnTo>
                    <a:pt x="327596" y="76034"/>
                  </a:lnTo>
                  <a:lnTo>
                    <a:pt x="327875" y="76669"/>
                  </a:lnTo>
                  <a:lnTo>
                    <a:pt x="327964" y="77304"/>
                  </a:lnTo>
                  <a:lnTo>
                    <a:pt x="327850" y="77660"/>
                  </a:lnTo>
                  <a:lnTo>
                    <a:pt x="327736" y="78435"/>
                  </a:lnTo>
                  <a:lnTo>
                    <a:pt x="328714" y="78320"/>
                  </a:lnTo>
                  <a:lnTo>
                    <a:pt x="329679" y="76034"/>
                  </a:lnTo>
                  <a:lnTo>
                    <a:pt x="330695" y="73621"/>
                  </a:lnTo>
                  <a:lnTo>
                    <a:pt x="331317" y="75399"/>
                  </a:lnTo>
                  <a:lnTo>
                    <a:pt x="331406" y="75907"/>
                  </a:lnTo>
                  <a:lnTo>
                    <a:pt x="330022" y="80098"/>
                  </a:lnTo>
                  <a:lnTo>
                    <a:pt x="331508" y="77304"/>
                  </a:lnTo>
                  <a:lnTo>
                    <a:pt x="330657" y="81114"/>
                  </a:lnTo>
                  <a:lnTo>
                    <a:pt x="331571" y="80225"/>
                  </a:lnTo>
                  <a:lnTo>
                    <a:pt x="331762" y="78320"/>
                  </a:lnTo>
                  <a:lnTo>
                    <a:pt x="332320" y="78447"/>
                  </a:lnTo>
                  <a:lnTo>
                    <a:pt x="332371" y="78320"/>
                  </a:lnTo>
                  <a:lnTo>
                    <a:pt x="332828" y="77304"/>
                  </a:lnTo>
                  <a:lnTo>
                    <a:pt x="333502" y="75780"/>
                  </a:lnTo>
                  <a:lnTo>
                    <a:pt x="333616" y="77304"/>
                  </a:lnTo>
                  <a:lnTo>
                    <a:pt x="332867" y="78701"/>
                  </a:lnTo>
                  <a:lnTo>
                    <a:pt x="334086" y="78206"/>
                  </a:lnTo>
                  <a:lnTo>
                    <a:pt x="333959" y="77177"/>
                  </a:lnTo>
                  <a:lnTo>
                    <a:pt x="334035" y="76390"/>
                  </a:lnTo>
                  <a:lnTo>
                    <a:pt x="334365" y="75780"/>
                  </a:lnTo>
                  <a:lnTo>
                    <a:pt x="334860" y="74891"/>
                  </a:lnTo>
                  <a:lnTo>
                    <a:pt x="334962" y="73621"/>
                  </a:lnTo>
                  <a:lnTo>
                    <a:pt x="334975" y="72732"/>
                  </a:lnTo>
                  <a:lnTo>
                    <a:pt x="335000" y="71843"/>
                  </a:lnTo>
                  <a:lnTo>
                    <a:pt x="335267" y="72478"/>
                  </a:lnTo>
                  <a:lnTo>
                    <a:pt x="335368" y="73177"/>
                  </a:lnTo>
                  <a:lnTo>
                    <a:pt x="335241" y="73367"/>
                  </a:lnTo>
                  <a:lnTo>
                    <a:pt x="336054" y="73240"/>
                  </a:lnTo>
                  <a:lnTo>
                    <a:pt x="335813" y="75501"/>
                  </a:lnTo>
                  <a:lnTo>
                    <a:pt x="336981" y="73240"/>
                  </a:lnTo>
                  <a:lnTo>
                    <a:pt x="337096" y="74764"/>
                  </a:lnTo>
                  <a:lnTo>
                    <a:pt x="336981" y="75501"/>
                  </a:lnTo>
                  <a:lnTo>
                    <a:pt x="336130" y="78193"/>
                  </a:lnTo>
                  <a:lnTo>
                    <a:pt x="336016" y="78574"/>
                  </a:lnTo>
                  <a:lnTo>
                    <a:pt x="335915" y="79209"/>
                  </a:lnTo>
                  <a:lnTo>
                    <a:pt x="336981" y="76161"/>
                  </a:lnTo>
                  <a:lnTo>
                    <a:pt x="337464" y="78701"/>
                  </a:lnTo>
                  <a:lnTo>
                    <a:pt x="338277" y="76479"/>
                  </a:lnTo>
                  <a:lnTo>
                    <a:pt x="337908" y="77939"/>
                  </a:lnTo>
                  <a:lnTo>
                    <a:pt x="337781" y="78574"/>
                  </a:lnTo>
                  <a:lnTo>
                    <a:pt x="338658" y="76034"/>
                  </a:lnTo>
                  <a:lnTo>
                    <a:pt x="338670" y="77304"/>
                  </a:lnTo>
                  <a:lnTo>
                    <a:pt x="338213" y="78955"/>
                  </a:lnTo>
                  <a:lnTo>
                    <a:pt x="338899" y="79590"/>
                  </a:lnTo>
                  <a:lnTo>
                    <a:pt x="339064" y="76034"/>
                  </a:lnTo>
                  <a:lnTo>
                    <a:pt x="339102" y="75399"/>
                  </a:lnTo>
                  <a:lnTo>
                    <a:pt x="339166" y="74129"/>
                  </a:lnTo>
                  <a:lnTo>
                    <a:pt x="339420" y="75501"/>
                  </a:lnTo>
                  <a:lnTo>
                    <a:pt x="339534" y="76479"/>
                  </a:lnTo>
                  <a:lnTo>
                    <a:pt x="339445" y="76669"/>
                  </a:lnTo>
                  <a:lnTo>
                    <a:pt x="339217" y="77431"/>
                  </a:lnTo>
                  <a:lnTo>
                    <a:pt x="339826" y="78701"/>
                  </a:lnTo>
                  <a:lnTo>
                    <a:pt x="341401" y="76161"/>
                  </a:lnTo>
                  <a:lnTo>
                    <a:pt x="341731" y="77076"/>
                  </a:lnTo>
                  <a:lnTo>
                    <a:pt x="341858" y="78193"/>
                  </a:lnTo>
                  <a:lnTo>
                    <a:pt x="341249" y="81407"/>
                  </a:lnTo>
                  <a:lnTo>
                    <a:pt x="341845" y="81241"/>
                  </a:lnTo>
                  <a:lnTo>
                    <a:pt x="344182" y="77812"/>
                  </a:lnTo>
                  <a:lnTo>
                    <a:pt x="345160" y="78955"/>
                  </a:lnTo>
                  <a:lnTo>
                    <a:pt x="345236" y="77812"/>
                  </a:lnTo>
                  <a:lnTo>
                    <a:pt x="345719" y="76161"/>
                  </a:lnTo>
                  <a:lnTo>
                    <a:pt x="346303" y="74129"/>
                  </a:lnTo>
                  <a:lnTo>
                    <a:pt x="346557" y="73240"/>
                  </a:lnTo>
                  <a:lnTo>
                    <a:pt x="346595" y="73113"/>
                  </a:lnTo>
                  <a:lnTo>
                    <a:pt x="345274" y="81368"/>
                  </a:lnTo>
                  <a:lnTo>
                    <a:pt x="346138" y="79717"/>
                  </a:lnTo>
                  <a:lnTo>
                    <a:pt x="346227" y="79514"/>
                  </a:lnTo>
                  <a:lnTo>
                    <a:pt x="346176" y="79717"/>
                  </a:lnTo>
                  <a:lnTo>
                    <a:pt x="345567" y="82003"/>
                  </a:lnTo>
                  <a:lnTo>
                    <a:pt x="345757" y="81368"/>
                  </a:lnTo>
                  <a:lnTo>
                    <a:pt x="346354" y="82384"/>
                  </a:lnTo>
                  <a:lnTo>
                    <a:pt x="347129" y="81368"/>
                  </a:lnTo>
                  <a:lnTo>
                    <a:pt x="347789" y="80479"/>
                  </a:lnTo>
                  <a:lnTo>
                    <a:pt x="349504" y="79082"/>
                  </a:lnTo>
                  <a:lnTo>
                    <a:pt x="349123" y="80098"/>
                  </a:lnTo>
                  <a:lnTo>
                    <a:pt x="349021" y="80860"/>
                  </a:lnTo>
                  <a:lnTo>
                    <a:pt x="349148" y="81749"/>
                  </a:lnTo>
                  <a:lnTo>
                    <a:pt x="350075" y="81495"/>
                  </a:lnTo>
                  <a:lnTo>
                    <a:pt x="350443" y="82257"/>
                  </a:lnTo>
                  <a:lnTo>
                    <a:pt x="350748" y="81495"/>
                  </a:lnTo>
                  <a:lnTo>
                    <a:pt x="350951" y="80987"/>
                  </a:lnTo>
                  <a:lnTo>
                    <a:pt x="351193" y="81241"/>
                  </a:lnTo>
                  <a:lnTo>
                    <a:pt x="351243" y="80987"/>
                  </a:lnTo>
                  <a:lnTo>
                    <a:pt x="351548" y="79209"/>
                  </a:lnTo>
                  <a:lnTo>
                    <a:pt x="352018" y="82257"/>
                  </a:lnTo>
                  <a:lnTo>
                    <a:pt x="353453" y="81495"/>
                  </a:lnTo>
                  <a:lnTo>
                    <a:pt x="354926" y="80352"/>
                  </a:lnTo>
                  <a:lnTo>
                    <a:pt x="355473" y="82765"/>
                  </a:lnTo>
                  <a:lnTo>
                    <a:pt x="355295" y="82638"/>
                  </a:lnTo>
                  <a:lnTo>
                    <a:pt x="354736" y="83781"/>
                  </a:lnTo>
                  <a:lnTo>
                    <a:pt x="354876" y="83781"/>
                  </a:lnTo>
                  <a:lnTo>
                    <a:pt x="356438" y="82892"/>
                  </a:lnTo>
                  <a:lnTo>
                    <a:pt x="356476" y="82765"/>
                  </a:lnTo>
                  <a:lnTo>
                    <a:pt x="356704" y="81749"/>
                  </a:lnTo>
                  <a:lnTo>
                    <a:pt x="356666" y="81495"/>
                  </a:lnTo>
                  <a:lnTo>
                    <a:pt x="356806" y="80352"/>
                  </a:lnTo>
                  <a:lnTo>
                    <a:pt x="356895" y="79578"/>
                  </a:lnTo>
                  <a:lnTo>
                    <a:pt x="357035" y="79209"/>
                  </a:lnTo>
                  <a:lnTo>
                    <a:pt x="357085" y="79082"/>
                  </a:lnTo>
                  <a:lnTo>
                    <a:pt x="357136" y="78955"/>
                  </a:lnTo>
                  <a:lnTo>
                    <a:pt x="357327" y="78447"/>
                  </a:lnTo>
                  <a:lnTo>
                    <a:pt x="357428" y="78193"/>
                  </a:lnTo>
                  <a:lnTo>
                    <a:pt x="358063" y="77304"/>
                  </a:lnTo>
                  <a:lnTo>
                    <a:pt x="358368" y="77304"/>
                  </a:lnTo>
                  <a:lnTo>
                    <a:pt x="357479" y="78574"/>
                  </a:lnTo>
                  <a:lnTo>
                    <a:pt x="357251" y="82511"/>
                  </a:lnTo>
                  <a:lnTo>
                    <a:pt x="357873" y="80225"/>
                  </a:lnTo>
                  <a:lnTo>
                    <a:pt x="357390" y="84543"/>
                  </a:lnTo>
                  <a:lnTo>
                    <a:pt x="358279" y="80225"/>
                  </a:lnTo>
                  <a:lnTo>
                    <a:pt x="358876" y="77304"/>
                  </a:lnTo>
                  <a:lnTo>
                    <a:pt x="359244" y="75526"/>
                  </a:lnTo>
                  <a:lnTo>
                    <a:pt x="359333" y="78701"/>
                  </a:lnTo>
                  <a:lnTo>
                    <a:pt x="359003" y="79844"/>
                  </a:lnTo>
                  <a:lnTo>
                    <a:pt x="359486" y="79336"/>
                  </a:lnTo>
                  <a:lnTo>
                    <a:pt x="360235" y="77685"/>
                  </a:lnTo>
                  <a:lnTo>
                    <a:pt x="360362" y="77939"/>
                  </a:lnTo>
                  <a:lnTo>
                    <a:pt x="360464" y="78320"/>
                  </a:lnTo>
                  <a:lnTo>
                    <a:pt x="359905" y="80860"/>
                  </a:lnTo>
                  <a:lnTo>
                    <a:pt x="361162" y="77685"/>
                  </a:lnTo>
                  <a:lnTo>
                    <a:pt x="361556" y="76669"/>
                  </a:lnTo>
                  <a:lnTo>
                    <a:pt x="361302" y="79209"/>
                  </a:lnTo>
                  <a:lnTo>
                    <a:pt x="361188" y="79717"/>
                  </a:lnTo>
                  <a:lnTo>
                    <a:pt x="360921" y="80098"/>
                  </a:lnTo>
                  <a:lnTo>
                    <a:pt x="362407" y="80098"/>
                  </a:lnTo>
                  <a:lnTo>
                    <a:pt x="363258" y="77812"/>
                  </a:lnTo>
                  <a:lnTo>
                    <a:pt x="362356" y="83400"/>
                  </a:lnTo>
                  <a:lnTo>
                    <a:pt x="362318" y="83654"/>
                  </a:lnTo>
                  <a:lnTo>
                    <a:pt x="362445" y="83400"/>
                  </a:lnTo>
                  <a:lnTo>
                    <a:pt x="362508" y="83273"/>
                  </a:lnTo>
                  <a:lnTo>
                    <a:pt x="362407" y="83400"/>
                  </a:lnTo>
                  <a:lnTo>
                    <a:pt x="362559" y="83146"/>
                  </a:lnTo>
                  <a:lnTo>
                    <a:pt x="362508" y="83273"/>
                  </a:lnTo>
                  <a:lnTo>
                    <a:pt x="363588" y="81749"/>
                  </a:lnTo>
                  <a:lnTo>
                    <a:pt x="362737" y="84658"/>
                  </a:lnTo>
                  <a:lnTo>
                    <a:pt x="362623" y="87083"/>
                  </a:lnTo>
                  <a:lnTo>
                    <a:pt x="363474" y="85305"/>
                  </a:lnTo>
                  <a:lnTo>
                    <a:pt x="362521" y="89750"/>
                  </a:lnTo>
                  <a:lnTo>
                    <a:pt x="364070" y="86321"/>
                  </a:lnTo>
                  <a:lnTo>
                    <a:pt x="363829" y="87210"/>
                  </a:lnTo>
                  <a:lnTo>
                    <a:pt x="364147" y="86829"/>
                  </a:lnTo>
                  <a:lnTo>
                    <a:pt x="364324" y="86321"/>
                  </a:lnTo>
                  <a:lnTo>
                    <a:pt x="364439" y="85940"/>
                  </a:lnTo>
                  <a:lnTo>
                    <a:pt x="364782" y="85305"/>
                  </a:lnTo>
                  <a:lnTo>
                    <a:pt x="366166" y="82765"/>
                  </a:lnTo>
                  <a:lnTo>
                    <a:pt x="365137" y="90512"/>
                  </a:lnTo>
                  <a:lnTo>
                    <a:pt x="367576" y="86321"/>
                  </a:lnTo>
                  <a:lnTo>
                    <a:pt x="369100" y="84658"/>
                  </a:lnTo>
                  <a:lnTo>
                    <a:pt x="369735" y="82765"/>
                  </a:lnTo>
                  <a:lnTo>
                    <a:pt x="369951" y="82130"/>
                  </a:lnTo>
                  <a:lnTo>
                    <a:pt x="370217" y="81368"/>
                  </a:lnTo>
                  <a:lnTo>
                    <a:pt x="371589" y="79971"/>
                  </a:lnTo>
                  <a:lnTo>
                    <a:pt x="371500" y="81114"/>
                  </a:lnTo>
                  <a:lnTo>
                    <a:pt x="371386" y="81749"/>
                  </a:lnTo>
                  <a:lnTo>
                    <a:pt x="370484" y="83273"/>
                  </a:lnTo>
                  <a:lnTo>
                    <a:pt x="370408" y="85051"/>
                  </a:lnTo>
                  <a:lnTo>
                    <a:pt x="370865" y="84924"/>
                  </a:lnTo>
                  <a:lnTo>
                    <a:pt x="371640" y="83908"/>
                  </a:lnTo>
                  <a:lnTo>
                    <a:pt x="371360" y="84658"/>
                  </a:lnTo>
                  <a:lnTo>
                    <a:pt x="371246" y="85178"/>
                  </a:lnTo>
                  <a:lnTo>
                    <a:pt x="371017" y="86702"/>
                  </a:lnTo>
                  <a:lnTo>
                    <a:pt x="371462" y="86575"/>
                  </a:lnTo>
                  <a:lnTo>
                    <a:pt x="371983" y="84442"/>
                  </a:lnTo>
                  <a:lnTo>
                    <a:pt x="371944" y="83908"/>
                  </a:lnTo>
                  <a:lnTo>
                    <a:pt x="372122" y="83400"/>
                  </a:lnTo>
                  <a:lnTo>
                    <a:pt x="373291" y="80098"/>
                  </a:lnTo>
                  <a:close/>
                </a:path>
                <a:path w="657859" h="137795">
                  <a:moveTo>
                    <a:pt x="373430" y="89014"/>
                  </a:moveTo>
                  <a:lnTo>
                    <a:pt x="372948" y="89649"/>
                  </a:lnTo>
                  <a:lnTo>
                    <a:pt x="373126" y="89801"/>
                  </a:lnTo>
                  <a:lnTo>
                    <a:pt x="373430" y="89014"/>
                  </a:lnTo>
                  <a:close/>
                </a:path>
                <a:path w="657859" h="137795">
                  <a:moveTo>
                    <a:pt x="374434" y="84658"/>
                  </a:moveTo>
                  <a:lnTo>
                    <a:pt x="373837" y="86448"/>
                  </a:lnTo>
                  <a:lnTo>
                    <a:pt x="373557" y="86829"/>
                  </a:lnTo>
                  <a:lnTo>
                    <a:pt x="372859" y="88163"/>
                  </a:lnTo>
                  <a:lnTo>
                    <a:pt x="373519" y="87845"/>
                  </a:lnTo>
                  <a:lnTo>
                    <a:pt x="374408" y="85305"/>
                  </a:lnTo>
                  <a:lnTo>
                    <a:pt x="374434" y="84658"/>
                  </a:lnTo>
                  <a:close/>
                </a:path>
                <a:path w="657859" h="137795">
                  <a:moveTo>
                    <a:pt x="374624" y="84035"/>
                  </a:moveTo>
                  <a:lnTo>
                    <a:pt x="374396" y="84035"/>
                  </a:lnTo>
                  <a:lnTo>
                    <a:pt x="374434" y="84658"/>
                  </a:lnTo>
                  <a:lnTo>
                    <a:pt x="374624" y="84035"/>
                  </a:lnTo>
                  <a:close/>
                </a:path>
                <a:path w="657859" h="137795">
                  <a:moveTo>
                    <a:pt x="375272" y="78320"/>
                  </a:moveTo>
                  <a:lnTo>
                    <a:pt x="372376" y="84785"/>
                  </a:lnTo>
                  <a:lnTo>
                    <a:pt x="371373" y="87591"/>
                  </a:lnTo>
                  <a:lnTo>
                    <a:pt x="370865" y="88607"/>
                  </a:lnTo>
                  <a:lnTo>
                    <a:pt x="371576" y="87845"/>
                  </a:lnTo>
                  <a:lnTo>
                    <a:pt x="372541" y="86067"/>
                  </a:lnTo>
                  <a:lnTo>
                    <a:pt x="373253" y="85432"/>
                  </a:lnTo>
                  <a:lnTo>
                    <a:pt x="372872" y="87083"/>
                  </a:lnTo>
                  <a:lnTo>
                    <a:pt x="372224" y="87845"/>
                  </a:lnTo>
                  <a:lnTo>
                    <a:pt x="371741" y="88988"/>
                  </a:lnTo>
                  <a:lnTo>
                    <a:pt x="372478" y="88353"/>
                  </a:lnTo>
                  <a:lnTo>
                    <a:pt x="372630" y="88277"/>
                  </a:lnTo>
                  <a:lnTo>
                    <a:pt x="373278" y="85432"/>
                  </a:lnTo>
                  <a:lnTo>
                    <a:pt x="373468" y="84785"/>
                  </a:lnTo>
                  <a:lnTo>
                    <a:pt x="373951" y="84162"/>
                  </a:lnTo>
                  <a:lnTo>
                    <a:pt x="375272" y="78320"/>
                  </a:lnTo>
                  <a:close/>
                </a:path>
                <a:path w="657859" h="137795">
                  <a:moveTo>
                    <a:pt x="376948" y="82740"/>
                  </a:moveTo>
                  <a:lnTo>
                    <a:pt x="376555" y="82524"/>
                  </a:lnTo>
                  <a:lnTo>
                    <a:pt x="375500" y="84518"/>
                  </a:lnTo>
                  <a:lnTo>
                    <a:pt x="375615" y="83769"/>
                  </a:lnTo>
                  <a:lnTo>
                    <a:pt x="375958" y="82931"/>
                  </a:lnTo>
                  <a:lnTo>
                    <a:pt x="376161" y="82321"/>
                  </a:lnTo>
                  <a:lnTo>
                    <a:pt x="375386" y="83845"/>
                  </a:lnTo>
                  <a:lnTo>
                    <a:pt x="374218" y="86575"/>
                  </a:lnTo>
                  <a:lnTo>
                    <a:pt x="373532" y="89700"/>
                  </a:lnTo>
                  <a:lnTo>
                    <a:pt x="374764" y="86575"/>
                  </a:lnTo>
                  <a:lnTo>
                    <a:pt x="374446" y="87934"/>
                  </a:lnTo>
                  <a:lnTo>
                    <a:pt x="375869" y="84226"/>
                  </a:lnTo>
                  <a:lnTo>
                    <a:pt x="376237" y="83896"/>
                  </a:lnTo>
                  <a:lnTo>
                    <a:pt x="376008" y="85420"/>
                  </a:lnTo>
                  <a:lnTo>
                    <a:pt x="375602" y="86626"/>
                  </a:lnTo>
                  <a:lnTo>
                    <a:pt x="375945" y="85801"/>
                  </a:lnTo>
                  <a:lnTo>
                    <a:pt x="375780" y="87464"/>
                  </a:lnTo>
                  <a:lnTo>
                    <a:pt x="376542" y="85420"/>
                  </a:lnTo>
                  <a:lnTo>
                    <a:pt x="376948" y="82740"/>
                  </a:lnTo>
                  <a:close/>
                </a:path>
                <a:path w="657859" h="137795">
                  <a:moveTo>
                    <a:pt x="376961" y="86156"/>
                  </a:moveTo>
                  <a:lnTo>
                    <a:pt x="376580" y="86474"/>
                  </a:lnTo>
                  <a:lnTo>
                    <a:pt x="375437" y="89750"/>
                  </a:lnTo>
                  <a:lnTo>
                    <a:pt x="376085" y="88976"/>
                  </a:lnTo>
                  <a:lnTo>
                    <a:pt x="376440" y="88138"/>
                  </a:lnTo>
                  <a:lnTo>
                    <a:pt x="376961" y="86156"/>
                  </a:lnTo>
                  <a:close/>
                </a:path>
                <a:path w="657859" h="137795">
                  <a:moveTo>
                    <a:pt x="618540" y="110604"/>
                  </a:moveTo>
                  <a:lnTo>
                    <a:pt x="618375" y="110782"/>
                  </a:lnTo>
                  <a:lnTo>
                    <a:pt x="618223" y="110972"/>
                  </a:lnTo>
                  <a:lnTo>
                    <a:pt x="618172" y="111264"/>
                  </a:lnTo>
                  <a:lnTo>
                    <a:pt x="618324" y="111213"/>
                  </a:lnTo>
                  <a:lnTo>
                    <a:pt x="618451" y="110896"/>
                  </a:lnTo>
                  <a:lnTo>
                    <a:pt x="618540" y="110604"/>
                  </a:lnTo>
                  <a:close/>
                </a:path>
                <a:path w="657859" h="137795">
                  <a:moveTo>
                    <a:pt x="633437" y="117716"/>
                  </a:moveTo>
                  <a:lnTo>
                    <a:pt x="633425" y="117576"/>
                  </a:lnTo>
                  <a:lnTo>
                    <a:pt x="633425" y="117944"/>
                  </a:lnTo>
                  <a:lnTo>
                    <a:pt x="633437" y="117716"/>
                  </a:lnTo>
                  <a:close/>
                </a:path>
                <a:path w="657859" h="137795">
                  <a:moveTo>
                    <a:pt x="657504" y="134251"/>
                  </a:moveTo>
                  <a:lnTo>
                    <a:pt x="657123" y="134569"/>
                  </a:lnTo>
                  <a:lnTo>
                    <a:pt x="655853" y="137795"/>
                  </a:lnTo>
                  <a:lnTo>
                    <a:pt x="656539" y="137045"/>
                  </a:lnTo>
                  <a:lnTo>
                    <a:pt x="656920" y="136220"/>
                  </a:lnTo>
                  <a:lnTo>
                    <a:pt x="657504" y="134251"/>
                  </a:lnTo>
                  <a:close/>
                </a:path>
                <a:path w="657859" h="137795">
                  <a:moveTo>
                    <a:pt x="657618" y="130860"/>
                  </a:moveTo>
                  <a:lnTo>
                    <a:pt x="657225" y="130619"/>
                  </a:lnTo>
                  <a:lnTo>
                    <a:pt x="656107" y="132588"/>
                  </a:lnTo>
                  <a:lnTo>
                    <a:pt x="656247" y="131826"/>
                  </a:lnTo>
                  <a:lnTo>
                    <a:pt x="656615" y="131000"/>
                  </a:lnTo>
                  <a:lnTo>
                    <a:pt x="656844" y="130390"/>
                  </a:lnTo>
                  <a:lnTo>
                    <a:pt x="656018" y="131902"/>
                  </a:lnTo>
                  <a:lnTo>
                    <a:pt x="654761" y="134581"/>
                  </a:lnTo>
                  <a:lnTo>
                    <a:pt x="653961" y="137668"/>
                  </a:lnTo>
                  <a:lnTo>
                    <a:pt x="655294" y="134607"/>
                  </a:lnTo>
                  <a:lnTo>
                    <a:pt x="654926" y="135953"/>
                  </a:lnTo>
                  <a:lnTo>
                    <a:pt x="656488" y="132295"/>
                  </a:lnTo>
                  <a:lnTo>
                    <a:pt x="656856" y="131991"/>
                  </a:lnTo>
                  <a:lnTo>
                    <a:pt x="656577" y="133489"/>
                  </a:lnTo>
                  <a:lnTo>
                    <a:pt x="656132" y="134683"/>
                  </a:lnTo>
                  <a:lnTo>
                    <a:pt x="656501" y="133870"/>
                  </a:lnTo>
                  <a:lnTo>
                    <a:pt x="656297" y="135534"/>
                  </a:lnTo>
                  <a:lnTo>
                    <a:pt x="657110" y="133515"/>
                  </a:lnTo>
                  <a:lnTo>
                    <a:pt x="657618" y="1308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075291" y="8091442"/>
              <a:ext cx="433070" cy="88900"/>
            </a:xfrm>
            <a:custGeom>
              <a:avLst/>
              <a:gdLst/>
              <a:ahLst/>
              <a:cxnLst/>
              <a:rect l="l" t="t" r="r" b="b"/>
              <a:pathLst>
                <a:path w="433069" h="88900">
                  <a:moveTo>
                    <a:pt x="1282" y="9105"/>
                  </a:moveTo>
                  <a:lnTo>
                    <a:pt x="1016" y="10896"/>
                  </a:lnTo>
                  <a:lnTo>
                    <a:pt x="1130" y="10756"/>
                  </a:lnTo>
                  <a:lnTo>
                    <a:pt x="1282" y="9105"/>
                  </a:lnTo>
                  <a:close/>
                </a:path>
                <a:path w="433069" h="88900">
                  <a:moveTo>
                    <a:pt x="3441" y="23495"/>
                  </a:moveTo>
                  <a:lnTo>
                    <a:pt x="3327" y="22733"/>
                  </a:lnTo>
                  <a:lnTo>
                    <a:pt x="3149" y="21945"/>
                  </a:lnTo>
                  <a:lnTo>
                    <a:pt x="3086" y="22733"/>
                  </a:lnTo>
                  <a:lnTo>
                    <a:pt x="2743" y="23876"/>
                  </a:lnTo>
                  <a:lnTo>
                    <a:pt x="2654" y="24765"/>
                  </a:lnTo>
                  <a:lnTo>
                    <a:pt x="2946" y="25527"/>
                  </a:lnTo>
                  <a:lnTo>
                    <a:pt x="3441" y="23495"/>
                  </a:lnTo>
                  <a:close/>
                </a:path>
                <a:path w="433069" h="88900">
                  <a:moveTo>
                    <a:pt x="3987" y="23952"/>
                  </a:moveTo>
                  <a:lnTo>
                    <a:pt x="3746" y="24638"/>
                  </a:lnTo>
                  <a:lnTo>
                    <a:pt x="3949" y="24130"/>
                  </a:lnTo>
                  <a:lnTo>
                    <a:pt x="3987" y="23952"/>
                  </a:lnTo>
                  <a:close/>
                </a:path>
                <a:path w="433069" h="88900">
                  <a:moveTo>
                    <a:pt x="15354" y="28282"/>
                  </a:moveTo>
                  <a:lnTo>
                    <a:pt x="14655" y="29845"/>
                  </a:lnTo>
                  <a:lnTo>
                    <a:pt x="15328" y="29972"/>
                  </a:lnTo>
                  <a:lnTo>
                    <a:pt x="15354" y="28282"/>
                  </a:lnTo>
                  <a:close/>
                </a:path>
                <a:path w="433069" h="88900">
                  <a:moveTo>
                    <a:pt x="20205" y="23342"/>
                  </a:moveTo>
                  <a:lnTo>
                    <a:pt x="20053" y="25438"/>
                  </a:lnTo>
                  <a:lnTo>
                    <a:pt x="19278" y="26111"/>
                  </a:lnTo>
                  <a:lnTo>
                    <a:pt x="20116" y="26009"/>
                  </a:lnTo>
                  <a:lnTo>
                    <a:pt x="20142" y="25171"/>
                  </a:lnTo>
                  <a:lnTo>
                    <a:pt x="20205" y="23342"/>
                  </a:lnTo>
                  <a:close/>
                </a:path>
                <a:path w="433069" h="88900">
                  <a:moveTo>
                    <a:pt x="21056" y="21945"/>
                  </a:moveTo>
                  <a:lnTo>
                    <a:pt x="20942" y="21082"/>
                  </a:lnTo>
                  <a:lnTo>
                    <a:pt x="20751" y="20066"/>
                  </a:lnTo>
                  <a:lnTo>
                    <a:pt x="20459" y="22733"/>
                  </a:lnTo>
                  <a:lnTo>
                    <a:pt x="20675" y="22440"/>
                  </a:lnTo>
                  <a:lnTo>
                    <a:pt x="20688" y="22225"/>
                  </a:lnTo>
                  <a:lnTo>
                    <a:pt x="20701" y="22415"/>
                  </a:lnTo>
                  <a:lnTo>
                    <a:pt x="20840" y="22225"/>
                  </a:lnTo>
                  <a:lnTo>
                    <a:pt x="21056" y="21945"/>
                  </a:lnTo>
                  <a:close/>
                </a:path>
                <a:path w="433069" h="88900">
                  <a:moveTo>
                    <a:pt x="21272" y="21602"/>
                  </a:moveTo>
                  <a:lnTo>
                    <a:pt x="21120" y="21971"/>
                  </a:lnTo>
                  <a:lnTo>
                    <a:pt x="21234" y="22606"/>
                  </a:lnTo>
                  <a:lnTo>
                    <a:pt x="21272" y="21602"/>
                  </a:lnTo>
                  <a:close/>
                </a:path>
                <a:path w="433069" h="88900">
                  <a:moveTo>
                    <a:pt x="27635" y="26162"/>
                  </a:moveTo>
                  <a:lnTo>
                    <a:pt x="27571" y="25654"/>
                  </a:lnTo>
                  <a:lnTo>
                    <a:pt x="27051" y="25285"/>
                  </a:lnTo>
                  <a:lnTo>
                    <a:pt x="27139" y="26035"/>
                  </a:lnTo>
                  <a:lnTo>
                    <a:pt x="27381" y="29083"/>
                  </a:lnTo>
                  <a:lnTo>
                    <a:pt x="27635" y="26162"/>
                  </a:lnTo>
                  <a:close/>
                </a:path>
                <a:path w="433069" h="88900">
                  <a:moveTo>
                    <a:pt x="27724" y="25006"/>
                  </a:moveTo>
                  <a:lnTo>
                    <a:pt x="27571" y="25654"/>
                  </a:lnTo>
                  <a:lnTo>
                    <a:pt x="27724" y="25006"/>
                  </a:lnTo>
                  <a:close/>
                </a:path>
                <a:path w="433069" h="88900">
                  <a:moveTo>
                    <a:pt x="27851" y="24511"/>
                  </a:moveTo>
                  <a:lnTo>
                    <a:pt x="27838" y="23710"/>
                  </a:lnTo>
                  <a:lnTo>
                    <a:pt x="27724" y="25006"/>
                  </a:lnTo>
                  <a:lnTo>
                    <a:pt x="27851" y="24511"/>
                  </a:lnTo>
                  <a:close/>
                </a:path>
                <a:path w="433069" h="88900">
                  <a:moveTo>
                    <a:pt x="36626" y="30480"/>
                  </a:moveTo>
                  <a:lnTo>
                    <a:pt x="36525" y="27305"/>
                  </a:lnTo>
                  <a:lnTo>
                    <a:pt x="36499" y="27686"/>
                  </a:lnTo>
                  <a:lnTo>
                    <a:pt x="36385" y="28803"/>
                  </a:lnTo>
                  <a:lnTo>
                    <a:pt x="36283" y="29337"/>
                  </a:lnTo>
                  <a:lnTo>
                    <a:pt x="36626" y="30480"/>
                  </a:lnTo>
                  <a:close/>
                </a:path>
                <a:path w="433069" h="88900">
                  <a:moveTo>
                    <a:pt x="40627" y="8255"/>
                  </a:moveTo>
                  <a:lnTo>
                    <a:pt x="40487" y="7493"/>
                  </a:lnTo>
                  <a:lnTo>
                    <a:pt x="40525" y="7874"/>
                  </a:lnTo>
                  <a:lnTo>
                    <a:pt x="40627" y="8255"/>
                  </a:lnTo>
                  <a:close/>
                </a:path>
                <a:path w="433069" h="88900">
                  <a:moveTo>
                    <a:pt x="51435" y="30416"/>
                  </a:moveTo>
                  <a:lnTo>
                    <a:pt x="51231" y="31038"/>
                  </a:lnTo>
                  <a:lnTo>
                    <a:pt x="51435" y="30416"/>
                  </a:lnTo>
                  <a:close/>
                </a:path>
                <a:path w="433069" h="88900">
                  <a:moveTo>
                    <a:pt x="53060" y="29946"/>
                  </a:moveTo>
                  <a:lnTo>
                    <a:pt x="52844" y="30264"/>
                  </a:lnTo>
                  <a:lnTo>
                    <a:pt x="52971" y="30264"/>
                  </a:lnTo>
                  <a:lnTo>
                    <a:pt x="53060" y="29946"/>
                  </a:lnTo>
                  <a:close/>
                </a:path>
                <a:path w="433069" h="88900">
                  <a:moveTo>
                    <a:pt x="55740" y="30213"/>
                  </a:moveTo>
                  <a:lnTo>
                    <a:pt x="55295" y="31242"/>
                  </a:lnTo>
                  <a:lnTo>
                    <a:pt x="55626" y="30861"/>
                  </a:lnTo>
                  <a:lnTo>
                    <a:pt x="55740" y="30213"/>
                  </a:lnTo>
                  <a:close/>
                </a:path>
                <a:path w="433069" h="88900">
                  <a:moveTo>
                    <a:pt x="59486" y="4508"/>
                  </a:moveTo>
                  <a:lnTo>
                    <a:pt x="58813" y="5346"/>
                  </a:lnTo>
                  <a:lnTo>
                    <a:pt x="59042" y="5562"/>
                  </a:lnTo>
                  <a:lnTo>
                    <a:pt x="59486" y="4508"/>
                  </a:lnTo>
                  <a:close/>
                </a:path>
                <a:path w="433069" h="88900">
                  <a:moveTo>
                    <a:pt x="62141" y="28803"/>
                  </a:moveTo>
                  <a:lnTo>
                    <a:pt x="61645" y="30099"/>
                  </a:lnTo>
                  <a:lnTo>
                    <a:pt x="62026" y="29718"/>
                  </a:lnTo>
                  <a:lnTo>
                    <a:pt x="62141" y="28803"/>
                  </a:lnTo>
                  <a:close/>
                </a:path>
                <a:path w="433069" h="88900">
                  <a:moveTo>
                    <a:pt x="62420" y="29337"/>
                  </a:moveTo>
                  <a:lnTo>
                    <a:pt x="62039" y="29718"/>
                  </a:lnTo>
                  <a:lnTo>
                    <a:pt x="61823" y="31369"/>
                  </a:lnTo>
                  <a:lnTo>
                    <a:pt x="62420" y="29337"/>
                  </a:lnTo>
                  <a:close/>
                </a:path>
                <a:path w="433069" h="88900">
                  <a:moveTo>
                    <a:pt x="70802" y="31991"/>
                  </a:moveTo>
                  <a:close/>
                </a:path>
                <a:path w="433069" h="88900">
                  <a:moveTo>
                    <a:pt x="78803" y="34988"/>
                  </a:moveTo>
                  <a:close/>
                </a:path>
                <a:path w="433069" h="88900">
                  <a:moveTo>
                    <a:pt x="88150" y="38100"/>
                  </a:moveTo>
                  <a:lnTo>
                    <a:pt x="87947" y="37909"/>
                  </a:lnTo>
                  <a:lnTo>
                    <a:pt x="87782" y="39116"/>
                  </a:lnTo>
                  <a:lnTo>
                    <a:pt x="87896" y="39497"/>
                  </a:lnTo>
                  <a:lnTo>
                    <a:pt x="88150" y="38100"/>
                  </a:lnTo>
                  <a:close/>
                </a:path>
                <a:path w="433069" h="88900">
                  <a:moveTo>
                    <a:pt x="88290" y="14325"/>
                  </a:moveTo>
                  <a:lnTo>
                    <a:pt x="86880" y="14757"/>
                  </a:lnTo>
                  <a:lnTo>
                    <a:pt x="87109" y="17780"/>
                  </a:lnTo>
                  <a:lnTo>
                    <a:pt x="87249" y="16637"/>
                  </a:lnTo>
                  <a:lnTo>
                    <a:pt x="88290" y="14325"/>
                  </a:lnTo>
                  <a:close/>
                </a:path>
                <a:path w="433069" h="88900">
                  <a:moveTo>
                    <a:pt x="96621" y="19367"/>
                  </a:moveTo>
                  <a:lnTo>
                    <a:pt x="96532" y="19558"/>
                  </a:lnTo>
                  <a:lnTo>
                    <a:pt x="96253" y="20370"/>
                  </a:lnTo>
                  <a:lnTo>
                    <a:pt x="96621" y="19367"/>
                  </a:lnTo>
                  <a:close/>
                </a:path>
                <a:path w="433069" h="88900">
                  <a:moveTo>
                    <a:pt x="98615" y="16383"/>
                  </a:moveTo>
                  <a:lnTo>
                    <a:pt x="98221" y="16256"/>
                  </a:lnTo>
                  <a:lnTo>
                    <a:pt x="97231" y="16383"/>
                  </a:lnTo>
                  <a:lnTo>
                    <a:pt x="96596" y="18288"/>
                  </a:lnTo>
                  <a:lnTo>
                    <a:pt x="96837" y="17907"/>
                  </a:lnTo>
                  <a:lnTo>
                    <a:pt x="97243" y="17018"/>
                  </a:lnTo>
                  <a:lnTo>
                    <a:pt x="97167" y="17907"/>
                  </a:lnTo>
                  <a:lnTo>
                    <a:pt x="96621" y="19367"/>
                  </a:lnTo>
                  <a:lnTo>
                    <a:pt x="97713" y="18034"/>
                  </a:lnTo>
                  <a:lnTo>
                    <a:pt x="98272" y="17018"/>
                  </a:lnTo>
                  <a:lnTo>
                    <a:pt x="98615" y="16383"/>
                  </a:lnTo>
                  <a:close/>
                </a:path>
                <a:path w="433069" h="88900">
                  <a:moveTo>
                    <a:pt x="100037" y="16929"/>
                  </a:moveTo>
                  <a:lnTo>
                    <a:pt x="99860" y="15811"/>
                  </a:lnTo>
                  <a:lnTo>
                    <a:pt x="99275" y="17348"/>
                  </a:lnTo>
                  <a:lnTo>
                    <a:pt x="99555" y="17627"/>
                  </a:lnTo>
                  <a:lnTo>
                    <a:pt x="99593" y="18948"/>
                  </a:lnTo>
                  <a:lnTo>
                    <a:pt x="99834" y="18567"/>
                  </a:lnTo>
                  <a:lnTo>
                    <a:pt x="100037" y="16929"/>
                  </a:lnTo>
                  <a:close/>
                </a:path>
                <a:path w="433069" h="88900">
                  <a:moveTo>
                    <a:pt x="102997" y="22440"/>
                  </a:moveTo>
                  <a:lnTo>
                    <a:pt x="102577" y="23749"/>
                  </a:lnTo>
                  <a:lnTo>
                    <a:pt x="102882" y="23507"/>
                  </a:lnTo>
                  <a:lnTo>
                    <a:pt x="102997" y="22440"/>
                  </a:lnTo>
                  <a:close/>
                </a:path>
                <a:path w="433069" h="88900">
                  <a:moveTo>
                    <a:pt x="103670" y="19812"/>
                  </a:moveTo>
                  <a:lnTo>
                    <a:pt x="103225" y="20066"/>
                  </a:lnTo>
                  <a:lnTo>
                    <a:pt x="102997" y="22440"/>
                  </a:lnTo>
                  <a:lnTo>
                    <a:pt x="103339" y="21336"/>
                  </a:lnTo>
                  <a:lnTo>
                    <a:pt x="103238" y="22479"/>
                  </a:lnTo>
                  <a:lnTo>
                    <a:pt x="103441" y="21209"/>
                  </a:lnTo>
                  <a:lnTo>
                    <a:pt x="103670" y="19812"/>
                  </a:lnTo>
                  <a:close/>
                </a:path>
                <a:path w="433069" h="88900">
                  <a:moveTo>
                    <a:pt x="106273" y="42189"/>
                  </a:moveTo>
                  <a:lnTo>
                    <a:pt x="105867" y="43053"/>
                  </a:lnTo>
                  <a:lnTo>
                    <a:pt x="106133" y="42672"/>
                  </a:lnTo>
                  <a:lnTo>
                    <a:pt x="106260" y="42291"/>
                  </a:lnTo>
                  <a:close/>
                </a:path>
                <a:path w="433069" h="88900">
                  <a:moveTo>
                    <a:pt x="110769" y="21590"/>
                  </a:moveTo>
                  <a:lnTo>
                    <a:pt x="110718" y="21336"/>
                  </a:lnTo>
                  <a:lnTo>
                    <a:pt x="110769" y="21590"/>
                  </a:lnTo>
                  <a:close/>
                </a:path>
                <a:path w="433069" h="88900">
                  <a:moveTo>
                    <a:pt x="112077" y="44297"/>
                  </a:moveTo>
                  <a:lnTo>
                    <a:pt x="111455" y="43700"/>
                  </a:lnTo>
                  <a:lnTo>
                    <a:pt x="111594" y="44030"/>
                  </a:lnTo>
                  <a:lnTo>
                    <a:pt x="111823" y="44234"/>
                  </a:lnTo>
                  <a:lnTo>
                    <a:pt x="112077" y="44297"/>
                  </a:lnTo>
                  <a:close/>
                </a:path>
                <a:path w="433069" h="88900">
                  <a:moveTo>
                    <a:pt x="112153" y="44323"/>
                  </a:moveTo>
                  <a:close/>
                </a:path>
                <a:path w="433069" h="88900">
                  <a:moveTo>
                    <a:pt x="113106" y="21170"/>
                  </a:moveTo>
                  <a:lnTo>
                    <a:pt x="112966" y="20701"/>
                  </a:lnTo>
                  <a:lnTo>
                    <a:pt x="112953" y="20916"/>
                  </a:lnTo>
                  <a:lnTo>
                    <a:pt x="112941" y="21082"/>
                  </a:lnTo>
                  <a:lnTo>
                    <a:pt x="112915" y="21297"/>
                  </a:lnTo>
                  <a:lnTo>
                    <a:pt x="113106" y="21170"/>
                  </a:lnTo>
                  <a:close/>
                </a:path>
                <a:path w="433069" h="88900">
                  <a:moveTo>
                    <a:pt x="114998" y="17462"/>
                  </a:moveTo>
                  <a:lnTo>
                    <a:pt x="114376" y="18351"/>
                  </a:lnTo>
                  <a:lnTo>
                    <a:pt x="113741" y="21590"/>
                  </a:lnTo>
                  <a:lnTo>
                    <a:pt x="114109" y="21069"/>
                  </a:lnTo>
                  <a:lnTo>
                    <a:pt x="114998" y="17462"/>
                  </a:lnTo>
                  <a:close/>
                </a:path>
                <a:path w="433069" h="88900">
                  <a:moveTo>
                    <a:pt x="116357" y="23622"/>
                  </a:moveTo>
                  <a:lnTo>
                    <a:pt x="116243" y="23952"/>
                  </a:lnTo>
                  <a:lnTo>
                    <a:pt x="116116" y="24511"/>
                  </a:lnTo>
                  <a:lnTo>
                    <a:pt x="116357" y="23622"/>
                  </a:lnTo>
                  <a:close/>
                </a:path>
                <a:path w="433069" h="88900">
                  <a:moveTo>
                    <a:pt x="117589" y="21094"/>
                  </a:moveTo>
                  <a:lnTo>
                    <a:pt x="117360" y="21412"/>
                  </a:lnTo>
                  <a:lnTo>
                    <a:pt x="117297" y="21805"/>
                  </a:lnTo>
                  <a:lnTo>
                    <a:pt x="117449" y="21412"/>
                  </a:lnTo>
                  <a:lnTo>
                    <a:pt x="117563" y="21247"/>
                  </a:lnTo>
                  <a:lnTo>
                    <a:pt x="117589" y="21094"/>
                  </a:lnTo>
                  <a:close/>
                </a:path>
                <a:path w="433069" h="88900">
                  <a:moveTo>
                    <a:pt x="119964" y="44069"/>
                  </a:moveTo>
                  <a:lnTo>
                    <a:pt x="119849" y="41783"/>
                  </a:lnTo>
                  <a:lnTo>
                    <a:pt x="119773" y="41109"/>
                  </a:lnTo>
                  <a:lnTo>
                    <a:pt x="119710" y="40513"/>
                  </a:lnTo>
                  <a:lnTo>
                    <a:pt x="119532" y="41262"/>
                  </a:lnTo>
                  <a:lnTo>
                    <a:pt x="118592" y="45339"/>
                  </a:lnTo>
                  <a:lnTo>
                    <a:pt x="119964" y="44069"/>
                  </a:lnTo>
                  <a:close/>
                </a:path>
                <a:path w="433069" h="88900">
                  <a:moveTo>
                    <a:pt x="120688" y="43027"/>
                  </a:moveTo>
                  <a:lnTo>
                    <a:pt x="120383" y="43688"/>
                  </a:lnTo>
                  <a:lnTo>
                    <a:pt x="120243" y="43815"/>
                  </a:lnTo>
                  <a:lnTo>
                    <a:pt x="120192" y="44958"/>
                  </a:lnTo>
                  <a:lnTo>
                    <a:pt x="120688" y="43027"/>
                  </a:lnTo>
                  <a:close/>
                </a:path>
                <a:path w="433069" h="88900">
                  <a:moveTo>
                    <a:pt x="122999" y="18770"/>
                  </a:moveTo>
                  <a:lnTo>
                    <a:pt x="122885" y="19685"/>
                  </a:lnTo>
                  <a:lnTo>
                    <a:pt x="122821" y="20066"/>
                  </a:lnTo>
                  <a:lnTo>
                    <a:pt x="122885" y="19773"/>
                  </a:lnTo>
                  <a:lnTo>
                    <a:pt x="122948" y="19405"/>
                  </a:lnTo>
                  <a:lnTo>
                    <a:pt x="122999" y="18770"/>
                  </a:lnTo>
                  <a:close/>
                </a:path>
                <a:path w="433069" h="88900">
                  <a:moveTo>
                    <a:pt x="125869" y="44094"/>
                  </a:moveTo>
                  <a:lnTo>
                    <a:pt x="125387" y="44691"/>
                  </a:lnTo>
                  <a:lnTo>
                    <a:pt x="125590" y="44513"/>
                  </a:lnTo>
                  <a:lnTo>
                    <a:pt x="125869" y="44094"/>
                  </a:lnTo>
                  <a:close/>
                </a:path>
                <a:path w="433069" h="88900">
                  <a:moveTo>
                    <a:pt x="126415" y="43014"/>
                  </a:moveTo>
                  <a:lnTo>
                    <a:pt x="126326" y="43434"/>
                  </a:lnTo>
                  <a:lnTo>
                    <a:pt x="126415" y="43014"/>
                  </a:lnTo>
                  <a:close/>
                </a:path>
                <a:path w="433069" h="88900">
                  <a:moveTo>
                    <a:pt x="126746" y="42926"/>
                  </a:moveTo>
                  <a:lnTo>
                    <a:pt x="126365" y="43434"/>
                  </a:lnTo>
                  <a:lnTo>
                    <a:pt x="125869" y="44196"/>
                  </a:lnTo>
                  <a:lnTo>
                    <a:pt x="126136" y="44069"/>
                  </a:lnTo>
                  <a:lnTo>
                    <a:pt x="126238" y="44958"/>
                  </a:lnTo>
                  <a:lnTo>
                    <a:pt x="126466" y="44069"/>
                  </a:lnTo>
                  <a:lnTo>
                    <a:pt x="126746" y="42926"/>
                  </a:lnTo>
                  <a:close/>
                </a:path>
                <a:path w="433069" h="88900">
                  <a:moveTo>
                    <a:pt x="127000" y="26339"/>
                  </a:moveTo>
                  <a:close/>
                </a:path>
                <a:path w="433069" h="88900">
                  <a:moveTo>
                    <a:pt x="127152" y="25781"/>
                  </a:moveTo>
                  <a:lnTo>
                    <a:pt x="127000" y="26339"/>
                  </a:lnTo>
                  <a:lnTo>
                    <a:pt x="127114" y="26035"/>
                  </a:lnTo>
                  <a:lnTo>
                    <a:pt x="127152" y="25781"/>
                  </a:lnTo>
                  <a:close/>
                </a:path>
                <a:path w="433069" h="88900">
                  <a:moveTo>
                    <a:pt x="128206" y="22110"/>
                  </a:moveTo>
                  <a:lnTo>
                    <a:pt x="128066" y="22225"/>
                  </a:lnTo>
                  <a:lnTo>
                    <a:pt x="127977" y="22479"/>
                  </a:lnTo>
                  <a:lnTo>
                    <a:pt x="128206" y="22110"/>
                  </a:lnTo>
                  <a:close/>
                </a:path>
                <a:path w="433069" h="88900">
                  <a:moveTo>
                    <a:pt x="129108" y="17653"/>
                  </a:moveTo>
                  <a:lnTo>
                    <a:pt x="127838" y="19304"/>
                  </a:lnTo>
                  <a:lnTo>
                    <a:pt x="127520" y="21475"/>
                  </a:lnTo>
                  <a:lnTo>
                    <a:pt x="127596" y="21336"/>
                  </a:lnTo>
                  <a:lnTo>
                    <a:pt x="127469" y="21844"/>
                  </a:lnTo>
                  <a:lnTo>
                    <a:pt x="127520" y="21475"/>
                  </a:lnTo>
                  <a:lnTo>
                    <a:pt x="126517" y="23495"/>
                  </a:lnTo>
                  <a:lnTo>
                    <a:pt x="128028" y="22250"/>
                  </a:lnTo>
                  <a:lnTo>
                    <a:pt x="128130" y="21844"/>
                  </a:lnTo>
                  <a:lnTo>
                    <a:pt x="128282" y="21209"/>
                  </a:lnTo>
                  <a:lnTo>
                    <a:pt x="129108" y="17653"/>
                  </a:lnTo>
                  <a:close/>
                </a:path>
                <a:path w="433069" h="88900">
                  <a:moveTo>
                    <a:pt x="129768" y="26670"/>
                  </a:moveTo>
                  <a:lnTo>
                    <a:pt x="129667" y="26289"/>
                  </a:lnTo>
                  <a:lnTo>
                    <a:pt x="129362" y="27660"/>
                  </a:lnTo>
                  <a:lnTo>
                    <a:pt x="129768" y="26670"/>
                  </a:lnTo>
                  <a:close/>
                </a:path>
                <a:path w="433069" h="88900">
                  <a:moveTo>
                    <a:pt x="129984" y="26162"/>
                  </a:moveTo>
                  <a:lnTo>
                    <a:pt x="129895" y="26670"/>
                  </a:lnTo>
                  <a:lnTo>
                    <a:pt x="129984" y="26797"/>
                  </a:lnTo>
                  <a:lnTo>
                    <a:pt x="129984" y="26162"/>
                  </a:lnTo>
                  <a:close/>
                </a:path>
                <a:path w="433069" h="88900">
                  <a:moveTo>
                    <a:pt x="130543" y="24955"/>
                  </a:moveTo>
                  <a:lnTo>
                    <a:pt x="130429" y="24523"/>
                  </a:lnTo>
                  <a:lnTo>
                    <a:pt x="130454" y="24803"/>
                  </a:lnTo>
                  <a:lnTo>
                    <a:pt x="130543" y="24955"/>
                  </a:lnTo>
                  <a:close/>
                </a:path>
                <a:path w="433069" h="88900">
                  <a:moveTo>
                    <a:pt x="131089" y="43180"/>
                  </a:moveTo>
                  <a:lnTo>
                    <a:pt x="130886" y="43180"/>
                  </a:lnTo>
                  <a:lnTo>
                    <a:pt x="131064" y="43307"/>
                  </a:lnTo>
                  <a:lnTo>
                    <a:pt x="131089" y="43180"/>
                  </a:lnTo>
                  <a:close/>
                </a:path>
                <a:path w="433069" h="88900">
                  <a:moveTo>
                    <a:pt x="133299" y="19685"/>
                  </a:moveTo>
                  <a:lnTo>
                    <a:pt x="133045" y="20066"/>
                  </a:lnTo>
                  <a:lnTo>
                    <a:pt x="133286" y="20142"/>
                  </a:lnTo>
                  <a:lnTo>
                    <a:pt x="133299" y="19685"/>
                  </a:lnTo>
                  <a:close/>
                </a:path>
                <a:path w="433069" h="88900">
                  <a:moveTo>
                    <a:pt x="133426" y="20193"/>
                  </a:moveTo>
                  <a:lnTo>
                    <a:pt x="133286" y="20142"/>
                  </a:lnTo>
                  <a:lnTo>
                    <a:pt x="133261" y="20675"/>
                  </a:lnTo>
                  <a:lnTo>
                    <a:pt x="133426" y="20193"/>
                  </a:lnTo>
                  <a:close/>
                </a:path>
                <a:path w="433069" h="88900">
                  <a:moveTo>
                    <a:pt x="135166" y="19723"/>
                  </a:moveTo>
                  <a:lnTo>
                    <a:pt x="134950" y="19939"/>
                  </a:lnTo>
                  <a:lnTo>
                    <a:pt x="135166" y="19723"/>
                  </a:lnTo>
                  <a:close/>
                </a:path>
                <a:path w="433069" h="88900">
                  <a:moveTo>
                    <a:pt x="135204" y="21082"/>
                  </a:moveTo>
                  <a:lnTo>
                    <a:pt x="134848" y="21170"/>
                  </a:lnTo>
                  <a:lnTo>
                    <a:pt x="134759" y="21336"/>
                  </a:lnTo>
                  <a:lnTo>
                    <a:pt x="134937" y="21336"/>
                  </a:lnTo>
                  <a:lnTo>
                    <a:pt x="135204" y="21082"/>
                  </a:lnTo>
                  <a:close/>
                </a:path>
                <a:path w="433069" h="88900">
                  <a:moveTo>
                    <a:pt x="138442" y="41732"/>
                  </a:moveTo>
                  <a:lnTo>
                    <a:pt x="138328" y="41478"/>
                  </a:lnTo>
                  <a:lnTo>
                    <a:pt x="138201" y="41135"/>
                  </a:lnTo>
                  <a:lnTo>
                    <a:pt x="137922" y="41516"/>
                  </a:lnTo>
                  <a:lnTo>
                    <a:pt x="137972" y="42151"/>
                  </a:lnTo>
                  <a:lnTo>
                    <a:pt x="138176" y="42075"/>
                  </a:lnTo>
                  <a:lnTo>
                    <a:pt x="138442" y="41732"/>
                  </a:lnTo>
                  <a:close/>
                </a:path>
                <a:path w="433069" h="88900">
                  <a:moveTo>
                    <a:pt x="139103" y="24815"/>
                  </a:moveTo>
                  <a:lnTo>
                    <a:pt x="139077" y="24638"/>
                  </a:lnTo>
                  <a:lnTo>
                    <a:pt x="138976" y="24879"/>
                  </a:lnTo>
                  <a:lnTo>
                    <a:pt x="139039" y="25057"/>
                  </a:lnTo>
                  <a:lnTo>
                    <a:pt x="139103" y="24815"/>
                  </a:lnTo>
                  <a:close/>
                </a:path>
                <a:path w="433069" h="88900">
                  <a:moveTo>
                    <a:pt x="139179" y="40474"/>
                  </a:moveTo>
                  <a:lnTo>
                    <a:pt x="138925" y="40970"/>
                  </a:lnTo>
                  <a:lnTo>
                    <a:pt x="138658" y="41440"/>
                  </a:lnTo>
                  <a:lnTo>
                    <a:pt x="138442" y="41719"/>
                  </a:lnTo>
                  <a:lnTo>
                    <a:pt x="138595" y="41986"/>
                  </a:lnTo>
                  <a:lnTo>
                    <a:pt x="138747" y="42087"/>
                  </a:lnTo>
                  <a:lnTo>
                    <a:pt x="139179" y="40474"/>
                  </a:lnTo>
                  <a:close/>
                </a:path>
                <a:path w="433069" h="88900">
                  <a:moveTo>
                    <a:pt x="141058" y="28638"/>
                  </a:moveTo>
                  <a:lnTo>
                    <a:pt x="140893" y="28816"/>
                  </a:lnTo>
                  <a:lnTo>
                    <a:pt x="140741" y="29006"/>
                  </a:lnTo>
                  <a:lnTo>
                    <a:pt x="140690" y="29298"/>
                  </a:lnTo>
                  <a:lnTo>
                    <a:pt x="140843" y="29248"/>
                  </a:lnTo>
                  <a:lnTo>
                    <a:pt x="140970" y="28930"/>
                  </a:lnTo>
                  <a:lnTo>
                    <a:pt x="141058" y="28638"/>
                  </a:lnTo>
                  <a:close/>
                </a:path>
                <a:path w="433069" h="88900">
                  <a:moveTo>
                    <a:pt x="141351" y="24384"/>
                  </a:moveTo>
                  <a:lnTo>
                    <a:pt x="140766" y="25146"/>
                  </a:lnTo>
                  <a:lnTo>
                    <a:pt x="140665" y="26162"/>
                  </a:lnTo>
                  <a:lnTo>
                    <a:pt x="141351" y="24384"/>
                  </a:lnTo>
                  <a:close/>
                </a:path>
                <a:path w="433069" h="88900">
                  <a:moveTo>
                    <a:pt x="144183" y="43815"/>
                  </a:moveTo>
                  <a:lnTo>
                    <a:pt x="143484" y="44450"/>
                  </a:lnTo>
                  <a:lnTo>
                    <a:pt x="143370" y="46139"/>
                  </a:lnTo>
                  <a:lnTo>
                    <a:pt x="144183" y="43815"/>
                  </a:lnTo>
                  <a:close/>
                </a:path>
                <a:path w="433069" h="88900">
                  <a:moveTo>
                    <a:pt x="144475" y="46520"/>
                  </a:moveTo>
                  <a:lnTo>
                    <a:pt x="144272" y="43434"/>
                  </a:lnTo>
                  <a:lnTo>
                    <a:pt x="143662" y="46736"/>
                  </a:lnTo>
                  <a:lnTo>
                    <a:pt x="144475" y="46520"/>
                  </a:lnTo>
                  <a:close/>
                </a:path>
                <a:path w="433069" h="88900">
                  <a:moveTo>
                    <a:pt x="145173" y="26670"/>
                  </a:moveTo>
                  <a:lnTo>
                    <a:pt x="144170" y="28829"/>
                  </a:lnTo>
                  <a:lnTo>
                    <a:pt x="144932" y="28600"/>
                  </a:lnTo>
                  <a:lnTo>
                    <a:pt x="145173" y="26670"/>
                  </a:lnTo>
                  <a:close/>
                </a:path>
                <a:path w="433069" h="88900">
                  <a:moveTo>
                    <a:pt x="145440" y="28448"/>
                  </a:moveTo>
                  <a:lnTo>
                    <a:pt x="144932" y="28600"/>
                  </a:lnTo>
                  <a:lnTo>
                    <a:pt x="144741" y="30175"/>
                  </a:lnTo>
                  <a:lnTo>
                    <a:pt x="145440" y="28448"/>
                  </a:lnTo>
                  <a:close/>
                </a:path>
                <a:path w="433069" h="88900">
                  <a:moveTo>
                    <a:pt x="146710" y="25158"/>
                  </a:moveTo>
                  <a:lnTo>
                    <a:pt x="145872" y="25933"/>
                  </a:lnTo>
                  <a:lnTo>
                    <a:pt x="146456" y="25488"/>
                  </a:lnTo>
                  <a:lnTo>
                    <a:pt x="146710" y="25158"/>
                  </a:lnTo>
                  <a:close/>
                </a:path>
                <a:path w="433069" h="88900">
                  <a:moveTo>
                    <a:pt x="150329" y="31496"/>
                  </a:moveTo>
                  <a:lnTo>
                    <a:pt x="150037" y="31496"/>
                  </a:lnTo>
                  <a:lnTo>
                    <a:pt x="150152" y="31800"/>
                  </a:lnTo>
                  <a:lnTo>
                    <a:pt x="150329" y="31496"/>
                  </a:lnTo>
                  <a:close/>
                </a:path>
                <a:path w="433069" h="88900">
                  <a:moveTo>
                    <a:pt x="151269" y="30543"/>
                  </a:moveTo>
                  <a:lnTo>
                    <a:pt x="150774" y="32105"/>
                  </a:lnTo>
                  <a:lnTo>
                    <a:pt x="151269" y="30543"/>
                  </a:lnTo>
                  <a:close/>
                </a:path>
                <a:path w="433069" h="88900">
                  <a:moveTo>
                    <a:pt x="151549" y="29540"/>
                  </a:moveTo>
                  <a:lnTo>
                    <a:pt x="151104" y="29806"/>
                  </a:lnTo>
                  <a:lnTo>
                    <a:pt x="151257" y="30505"/>
                  </a:lnTo>
                  <a:lnTo>
                    <a:pt x="151549" y="29540"/>
                  </a:lnTo>
                  <a:close/>
                </a:path>
                <a:path w="433069" h="88900">
                  <a:moveTo>
                    <a:pt x="155892" y="35534"/>
                  </a:moveTo>
                  <a:lnTo>
                    <a:pt x="155778" y="34366"/>
                  </a:lnTo>
                  <a:lnTo>
                    <a:pt x="155435" y="35445"/>
                  </a:lnTo>
                  <a:lnTo>
                    <a:pt x="155765" y="35242"/>
                  </a:lnTo>
                  <a:lnTo>
                    <a:pt x="155892" y="35534"/>
                  </a:lnTo>
                  <a:close/>
                </a:path>
                <a:path w="433069" h="88900">
                  <a:moveTo>
                    <a:pt x="158991" y="40386"/>
                  </a:moveTo>
                  <a:lnTo>
                    <a:pt x="158864" y="40640"/>
                  </a:lnTo>
                  <a:lnTo>
                    <a:pt x="158991" y="40386"/>
                  </a:lnTo>
                  <a:close/>
                </a:path>
                <a:path w="433069" h="88900">
                  <a:moveTo>
                    <a:pt x="159283" y="39852"/>
                  </a:moveTo>
                  <a:lnTo>
                    <a:pt x="159067" y="40132"/>
                  </a:lnTo>
                  <a:lnTo>
                    <a:pt x="158991" y="40386"/>
                  </a:lnTo>
                  <a:lnTo>
                    <a:pt x="159283" y="39852"/>
                  </a:lnTo>
                  <a:close/>
                </a:path>
                <a:path w="433069" h="88900">
                  <a:moveTo>
                    <a:pt x="159461" y="39624"/>
                  </a:moveTo>
                  <a:lnTo>
                    <a:pt x="159334" y="39751"/>
                  </a:lnTo>
                  <a:lnTo>
                    <a:pt x="159461" y="39624"/>
                  </a:lnTo>
                  <a:close/>
                </a:path>
                <a:path w="433069" h="88900">
                  <a:moveTo>
                    <a:pt x="159842" y="36753"/>
                  </a:moveTo>
                  <a:lnTo>
                    <a:pt x="159232" y="39268"/>
                  </a:lnTo>
                  <a:lnTo>
                    <a:pt x="159804" y="38100"/>
                  </a:lnTo>
                  <a:lnTo>
                    <a:pt x="159842" y="36753"/>
                  </a:lnTo>
                  <a:close/>
                </a:path>
                <a:path w="433069" h="88900">
                  <a:moveTo>
                    <a:pt x="160147" y="32473"/>
                  </a:moveTo>
                  <a:lnTo>
                    <a:pt x="160058" y="32804"/>
                  </a:lnTo>
                  <a:lnTo>
                    <a:pt x="160147" y="32473"/>
                  </a:lnTo>
                  <a:close/>
                </a:path>
                <a:path w="433069" h="88900">
                  <a:moveTo>
                    <a:pt x="160235" y="46101"/>
                  </a:moveTo>
                  <a:lnTo>
                    <a:pt x="159893" y="46990"/>
                  </a:lnTo>
                  <a:lnTo>
                    <a:pt x="160235" y="46101"/>
                  </a:lnTo>
                  <a:close/>
                </a:path>
                <a:path w="433069" h="88900">
                  <a:moveTo>
                    <a:pt x="160235" y="32105"/>
                  </a:moveTo>
                  <a:lnTo>
                    <a:pt x="160147" y="32473"/>
                  </a:lnTo>
                  <a:lnTo>
                    <a:pt x="160185" y="32334"/>
                  </a:lnTo>
                  <a:lnTo>
                    <a:pt x="160235" y="32105"/>
                  </a:lnTo>
                  <a:close/>
                </a:path>
                <a:path w="433069" h="88900">
                  <a:moveTo>
                    <a:pt x="160451" y="47917"/>
                  </a:moveTo>
                  <a:lnTo>
                    <a:pt x="160388" y="48158"/>
                  </a:lnTo>
                  <a:lnTo>
                    <a:pt x="160324" y="48425"/>
                  </a:lnTo>
                  <a:lnTo>
                    <a:pt x="160324" y="48666"/>
                  </a:lnTo>
                  <a:lnTo>
                    <a:pt x="160350" y="48475"/>
                  </a:lnTo>
                  <a:lnTo>
                    <a:pt x="160401" y="48196"/>
                  </a:lnTo>
                  <a:lnTo>
                    <a:pt x="160451" y="47917"/>
                  </a:lnTo>
                  <a:close/>
                </a:path>
                <a:path w="433069" h="88900">
                  <a:moveTo>
                    <a:pt x="163144" y="46609"/>
                  </a:moveTo>
                  <a:lnTo>
                    <a:pt x="163093" y="44958"/>
                  </a:lnTo>
                  <a:lnTo>
                    <a:pt x="162394" y="47117"/>
                  </a:lnTo>
                  <a:lnTo>
                    <a:pt x="162928" y="47117"/>
                  </a:lnTo>
                  <a:lnTo>
                    <a:pt x="163144" y="46609"/>
                  </a:lnTo>
                  <a:close/>
                </a:path>
                <a:path w="433069" h="88900">
                  <a:moveTo>
                    <a:pt x="164236" y="33591"/>
                  </a:moveTo>
                  <a:lnTo>
                    <a:pt x="163601" y="34874"/>
                  </a:lnTo>
                  <a:lnTo>
                    <a:pt x="163728" y="34912"/>
                  </a:lnTo>
                  <a:lnTo>
                    <a:pt x="163868" y="34544"/>
                  </a:lnTo>
                  <a:lnTo>
                    <a:pt x="164045" y="34099"/>
                  </a:lnTo>
                  <a:lnTo>
                    <a:pt x="164236" y="33591"/>
                  </a:lnTo>
                  <a:close/>
                </a:path>
                <a:path w="433069" h="88900">
                  <a:moveTo>
                    <a:pt x="165620" y="45847"/>
                  </a:moveTo>
                  <a:lnTo>
                    <a:pt x="164109" y="45847"/>
                  </a:lnTo>
                  <a:lnTo>
                    <a:pt x="163741" y="45847"/>
                  </a:lnTo>
                  <a:lnTo>
                    <a:pt x="163372" y="46482"/>
                  </a:lnTo>
                  <a:lnTo>
                    <a:pt x="162902" y="49784"/>
                  </a:lnTo>
                  <a:lnTo>
                    <a:pt x="163195" y="49022"/>
                  </a:lnTo>
                  <a:lnTo>
                    <a:pt x="163398" y="49530"/>
                  </a:lnTo>
                  <a:lnTo>
                    <a:pt x="163423" y="49657"/>
                  </a:lnTo>
                  <a:lnTo>
                    <a:pt x="163537" y="50647"/>
                  </a:lnTo>
                  <a:lnTo>
                    <a:pt x="163525" y="50088"/>
                  </a:lnTo>
                  <a:lnTo>
                    <a:pt x="163779" y="51181"/>
                  </a:lnTo>
                  <a:lnTo>
                    <a:pt x="163880" y="50165"/>
                  </a:lnTo>
                  <a:lnTo>
                    <a:pt x="164350" y="49022"/>
                  </a:lnTo>
                  <a:lnTo>
                    <a:pt x="165620" y="45847"/>
                  </a:lnTo>
                  <a:close/>
                </a:path>
                <a:path w="433069" h="88900">
                  <a:moveTo>
                    <a:pt x="167360" y="54152"/>
                  </a:moveTo>
                  <a:lnTo>
                    <a:pt x="167246" y="53467"/>
                  </a:lnTo>
                  <a:lnTo>
                    <a:pt x="167182" y="53225"/>
                  </a:lnTo>
                  <a:lnTo>
                    <a:pt x="166687" y="54610"/>
                  </a:lnTo>
                  <a:lnTo>
                    <a:pt x="167360" y="54152"/>
                  </a:lnTo>
                  <a:close/>
                </a:path>
                <a:path w="433069" h="88900">
                  <a:moveTo>
                    <a:pt x="167538" y="52197"/>
                  </a:moveTo>
                  <a:lnTo>
                    <a:pt x="167233" y="52539"/>
                  </a:lnTo>
                  <a:lnTo>
                    <a:pt x="167182" y="53225"/>
                  </a:lnTo>
                  <a:lnTo>
                    <a:pt x="167538" y="52197"/>
                  </a:lnTo>
                  <a:close/>
                </a:path>
                <a:path w="433069" h="88900">
                  <a:moveTo>
                    <a:pt x="169049" y="35979"/>
                  </a:moveTo>
                  <a:lnTo>
                    <a:pt x="168973" y="35826"/>
                  </a:lnTo>
                  <a:lnTo>
                    <a:pt x="168059" y="38620"/>
                  </a:lnTo>
                  <a:lnTo>
                    <a:pt x="167640" y="39839"/>
                  </a:lnTo>
                  <a:lnTo>
                    <a:pt x="168059" y="38709"/>
                  </a:lnTo>
                  <a:lnTo>
                    <a:pt x="168313" y="38188"/>
                  </a:lnTo>
                  <a:lnTo>
                    <a:pt x="168490" y="37998"/>
                  </a:lnTo>
                  <a:lnTo>
                    <a:pt x="168643" y="37465"/>
                  </a:lnTo>
                  <a:lnTo>
                    <a:pt x="169049" y="35979"/>
                  </a:lnTo>
                  <a:close/>
                </a:path>
                <a:path w="433069" h="88900">
                  <a:moveTo>
                    <a:pt x="170116" y="35458"/>
                  </a:moveTo>
                  <a:lnTo>
                    <a:pt x="169519" y="36360"/>
                  </a:lnTo>
                  <a:lnTo>
                    <a:pt x="169392" y="36588"/>
                  </a:lnTo>
                  <a:lnTo>
                    <a:pt x="169418" y="37655"/>
                  </a:lnTo>
                  <a:lnTo>
                    <a:pt x="170027" y="37287"/>
                  </a:lnTo>
                  <a:lnTo>
                    <a:pt x="169900" y="36068"/>
                  </a:lnTo>
                  <a:lnTo>
                    <a:pt x="170116" y="35458"/>
                  </a:lnTo>
                  <a:close/>
                </a:path>
                <a:path w="433069" h="88900">
                  <a:moveTo>
                    <a:pt x="170497" y="42672"/>
                  </a:moveTo>
                  <a:lnTo>
                    <a:pt x="169913" y="42913"/>
                  </a:lnTo>
                  <a:lnTo>
                    <a:pt x="169646" y="43840"/>
                  </a:lnTo>
                  <a:lnTo>
                    <a:pt x="170497" y="42672"/>
                  </a:lnTo>
                  <a:close/>
                </a:path>
                <a:path w="433069" h="88900">
                  <a:moveTo>
                    <a:pt x="171894" y="55841"/>
                  </a:moveTo>
                  <a:lnTo>
                    <a:pt x="171716" y="56019"/>
                  </a:lnTo>
                  <a:lnTo>
                    <a:pt x="171653" y="56375"/>
                  </a:lnTo>
                  <a:lnTo>
                    <a:pt x="171894" y="55841"/>
                  </a:lnTo>
                  <a:close/>
                </a:path>
                <a:path w="433069" h="88900">
                  <a:moveTo>
                    <a:pt x="172173" y="40551"/>
                  </a:moveTo>
                  <a:lnTo>
                    <a:pt x="171500" y="40005"/>
                  </a:lnTo>
                  <a:lnTo>
                    <a:pt x="172072" y="41097"/>
                  </a:lnTo>
                  <a:lnTo>
                    <a:pt x="172173" y="40551"/>
                  </a:lnTo>
                  <a:close/>
                </a:path>
                <a:path w="433069" h="88900">
                  <a:moveTo>
                    <a:pt x="172288" y="54914"/>
                  </a:moveTo>
                  <a:lnTo>
                    <a:pt x="171894" y="55841"/>
                  </a:lnTo>
                  <a:lnTo>
                    <a:pt x="172288" y="54914"/>
                  </a:lnTo>
                  <a:close/>
                </a:path>
                <a:path w="433069" h="88900">
                  <a:moveTo>
                    <a:pt x="172364" y="52260"/>
                  </a:moveTo>
                  <a:lnTo>
                    <a:pt x="171589" y="53886"/>
                  </a:lnTo>
                  <a:lnTo>
                    <a:pt x="171653" y="54914"/>
                  </a:lnTo>
                  <a:lnTo>
                    <a:pt x="171475" y="56261"/>
                  </a:lnTo>
                  <a:lnTo>
                    <a:pt x="171716" y="56019"/>
                  </a:lnTo>
                  <a:lnTo>
                    <a:pt x="172364" y="52260"/>
                  </a:lnTo>
                  <a:close/>
                </a:path>
                <a:path w="433069" h="88900">
                  <a:moveTo>
                    <a:pt x="172643" y="38404"/>
                  </a:moveTo>
                  <a:lnTo>
                    <a:pt x="172173" y="40551"/>
                  </a:lnTo>
                  <a:lnTo>
                    <a:pt x="172440" y="40779"/>
                  </a:lnTo>
                  <a:lnTo>
                    <a:pt x="172643" y="38404"/>
                  </a:lnTo>
                  <a:close/>
                </a:path>
                <a:path w="433069" h="88900">
                  <a:moveTo>
                    <a:pt x="172656" y="53911"/>
                  </a:moveTo>
                  <a:lnTo>
                    <a:pt x="172288" y="54914"/>
                  </a:lnTo>
                  <a:lnTo>
                    <a:pt x="172377" y="54711"/>
                  </a:lnTo>
                  <a:lnTo>
                    <a:pt x="172656" y="53911"/>
                  </a:lnTo>
                  <a:close/>
                </a:path>
                <a:path w="433069" h="88900">
                  <a:moveTo>
                    <a:pt x="172999" y="38303"/>
                  </a:moveTo>
                  <a:lnTo>
                    <a:pt x="172961" y="34721"/>
                  </a:lnTo>
                  <a:lnTo>
                    <a:pt x="172643" y="38404"/>
                  </a:lnTo>
                  <a:lnTo>
                    <a:pt x="172999" y="38303"/>
                  </a:lnTo>
                  <a:close/>
                </a:path>
                <a:path w="433069" h="88900">
                  <a:moveTo>
                    <a:pt x="173342" y="54876"/>
                  </a:moveTo>
                  <a:lnTo>
                    <a:pt x="173189" y="54876"/>
                  </a:lnTo>
                  <a:lnTo>
                    <a:pt x="173342" y="54876"/>
                  </a:lnTo>
                  <a:close/>
                </a:path>
                <a:path w="433069" h="88900">
                  <a:moveTo>
                    <a:pt x="173863" y="53708"/>
                  </a:moveTo>
                  <a:lnTo>
                    <a:pt x="173621" y="54406"/>
                  </a:lnTo>
                  <a:lnTo>
                    <a:pt x="173456" y="54749"/>
                  </a:lnTo>
                  <a:lnTo>
                    <a:pt x="173355" y="55283"/>
                  </a:lnTo>
                  <a:lnTo>
                    <a:pt x="173494" y="55143"/>
                  </a:lnTo>
                  <a:lnTo>
                    <a:pt x="173659" y="54876"/>
                  </a:lnTo>
                  <a:lnTo>
                    <a:pt x="173863" y="54483"/>
                  </a:lnTo>
                  <a:lnTo>
                    <a:pt x="173748" y="54610"/>
                  </a:lnTo>
                  <a:lnTo>
                    <a:pt x="173545" y="54762"/>
                  </a:lnTo>
                  <a:lnTo>
                    <a:pt x="173685" y="54356"/>
                  </a:lnTo>
                  <a:lnTo>
                    <a:pt x="173824" y="53962"/>
                  </a:lnTo>
                  <a:lnTo>
                    <a:pt x="173863" y="53708"/>
                  </a:lnTo>
                  <a:close/>
                </a:path>
                <a:path w="433069" h="88900">
                  <a:moveTo>
                    <a:pt x="175488" y="50800"/>
                  </a:moveTo>
                  <a:lnTo>
                    <a:pt x="175463" y="49149"/>
                  </a:lnTo>
                  <a:lnTo>
                    <a:pt x="175285" y="49784"/>
                  </a:lnTo>
                  <a:lnTo>
                    <a:pt x="175221" y="50546"/>
                  </a:lnTo>
                  <a:lnTo>
                    <a:pt x="175488" y="50800"/>
                  </a:lnTo>
                  <a:close/>
                </a:path>
                <a:path w="433069" h="88900">
                  <a:moveTo>
                    <a:pt x="175653" y="55943"/>
                  </a:moveTo>
                  <a:lnTo>
                    <a:pt x="175425" y="56235"/>
                  </a:lnTo>
                  <a:lnTo>
                    <a:pt x="175501" y="56388"/>
                  </a:lnTo>
                  <a:lnTo>
                    <a:pt x="175564" y="56197"/>
                  </a:lnTo>
                  <a:lnTo>
                    <a:pt x="175615" y="56057"/>
                  </a:lnTo>
                  <a:close/>
                </a:path>
                <a:path w="433069" h="88900">
                  <a:moveTo>
                    <a:pt x="175882" y="55651"/>
                  </a:moveTo>
                  <a:lnTo>
                    <a:pt x="175653" y="55930"/>
                  </a:lnTo>
                  <a:lnTo>
                    <a:pt x="175882" y="55651"/>
                  </a:lnTo>
                  <a:close/>
                </a:path>
                <a:path w="433069" h="88900">
                  <a:moveTo>
                    <a:pt x="175895" y="54152"/>
                  </a:moveTo>
                  <a:lnTo>
                    <a:pt x="175628" y="54279"/>
                  </a:lnTo>
                  <a:lnTo>
                    <a:pt x="175475" y="54864"/>
                  </a:lnTo>
                  <a:lnTo>
                    <a:pt x="175895" y="54152"/>
                  </a:lnTo>
                  <a:close/>
                </a:path>
                <a:path w="433069" h="88900">
                  <a:moveTo>
                    <a:pt x="176390" y="55029"/>
                  </a:moveTo>
                  <a:lnTo>
                    <a:pt x="175895" y="55651"/>
                  </a:lnTo>
                  <a:lnTo>
                    <a:pt x="176072" y="55803"/>
                  </a:lnTo>
                  <a:lnTo>
                    <a:pt x="176390" y="55029"/>
                  </a:lnTo>
                  <a:close/>
                </a:path>
                <a:path w="433069" h="88900">
                  <a:moveTo>
                    <a:pt x="176568" y="46228"/>
                  </a:moveTo>
                  <a:lnTo>
                    <a:pt x="174790" y="49403"/>
                  </a:lnTo>
                  <a:lnTo>
                    <a:pt x="174980" y="48260"/>
                  </a:lnTo>
                  <a:lnTo>
                    <a:pt x="175412" y="46736"/>
                  </a:lnTo>
                  <a:lnTo>
                    <a:pt x="175628" y="45974"/>
                  </a:lnTo>
                  <a:lnTo>
                    <a:pt x="176161" y="45466"/>
                  </a:lnTo>
                  <a:lnTo>
                    <a:pt x="176339" y="43180"/>
                  </a:lnTo>
                  <a:lnTo>
                    <a:pt x="175272" y="46736"/>
                  </a:lnTo>
                  <a:lnTo>
                    <a:pt x="175374" y="45974"/>
                  </a:lnTo>
                  <a:lnTo>
                    <a:pt x="175501" y="45085"/>
                  </a:lnTo>
                  <a:lnTo>
                    <a:pt x="175552" y="44704"/>
                  </a:lnTo>
                  <a:lnTo>
                    <a:pt x="175679" y="43942"/>
                  </a:lnTo>
                  <a:lnTo>
                    <a:pt x="175844" y="43561"/>
                  </a:lnTo>
                  <a:lnTo>
                    <a:pt x="174993" y="44704"/>
                  </a:lnTo>
                  <a:lnTo>
                    <a:pt x="175310" y="43942"/>
                  </a:lnTo>
                  <a:lnTo>
                    <a:pt x="175856" y="41783"/>
                  </a:lnTo>
                  <a:lnTo>
                    <a:pt x="175945" y="42418"/>
                  </a:lnTo>
                  <a:lnTo>
                    <a:pt x="175933" y="41783"/>
                  </a:lnTo>
                  <a:lnTo>
                    <a:pt x="175882" y="39751"/>
                  </a:lnTo>
                  <a:lnTo>
                    <a:pt x="173621" y="45085"/>
                  </a:lnTo>
                  <a:lnTo>
                    <a:pt x="174320" y="41910"/>
                  </a:lnTo>
                  <a:lnTo>
                    <a:pt x="174459" y="41656"/>
                  </a:lnTo>
                  <a:lnTo>
                    <a:pt x="173075" y="42545"/>
                  </a:lnTo>
                  <a:lnTo>
                    <a:pt x="172974" y="43053"/>
                  </a:lnTo>
                  <a:lnTo>
                    <a:pt x="173228" y="44069"/>
                  </a:lnTo>
                  <a:lnTo>
                    <a:pt x="173329" y="44792"/>
                  </a:lnTo>
                  <a:lnTo>
                    <a:pt x="171399" y="48006"/>
                  </a:lnTo>
                  <a:lnTo>
                    <a:pt x="171526" y="47498"/>
                  </a:lnTo>
                  <a:lnTo>
                    <a:pt x="171932" y="45720"/>
                  </a:lnTo>
                  <a:lnTo>
                    <a:pt x="172135" y="44831"/>
                  </a:lnTo>
                  <a:lnTo>
                    <a:pt x="172491" y="43307"/>
                  </a:lnTo>
                  <a:lnTo>
                    <a:pt x="173202" y="40259"/>
                  </a:lnTo>
                  <a:lnTo>
                    <a:pt x="172123" y="43307"/>
                  </a:lnTo>
                  <a:lnTo>
                    <a:pt x="171958" y="42951"/>
                  </a:lnTo>
                  <a:lnTo>
                    <a:pt x="171094" y="44831"/>
                  </a:lnTo>
                  <a:lnTo>
                    <a:pt x="171221" y="43548"/>
                  </a:lnTo>
                  <a:lnTo>
                    <a:pt x="171932" y="42951"/>
                  </a:lnTo>
                  <a:lnTo>
                    <a:pt x="172021" y="42418"/>
                  </a:lnTo>
                  <a:lnTo>
                    <a:pt x="172300" y="41656"/>
                  </a:lnTo>
                  <a:lnTo>
                    <a:pt x="171221" y="43535"/>
                  </a:lnTo>
                  <a:lnTo>
                    <a:pt x="171399" y="41910"/>
                  </a:lnTo>
                  <a:lnTo>
                    <a:pt x="169125" y="45720"/>
                  </a:lnTo>
                  <a:lnTo>
                    <a:pt x="169303" y="45085"/>
                  </a:lnTo>
                  <a:lnTo>
                    <a:pt x="169367" y="44831"/>
                  </a:lnTo>
                  <a:lnTo>
                    <a:pt x="169545" y="44196"/>
                  </a:lnTo>
                  <a:lnTo>
                    <a:pt x="169646" y="43840"/>
                  </a:lnTo>
                  <a:lnTo>
                    <a:pt x="169392" y="44196"/>
                  </a:lnTo>
                  <a:lnTo>
                    <a:pt x="169595" y="43434"/>
                  </a:lnTo>
                  <a:lnTo>
                    <a:pt x="169583" y="43053"/>
                  </a:lnTo>
                  <a:lnTo>
                    <a:pt x="169710" y="43053"/>
                  </a:lnTo>
                  <a:lnTo>
                    <a:pt x="169773" y="42799"/>
                  </a:lnTo>
                  <a:lnTo>
                    <a:pt x="169722" y="42989"/>
                  </a:lnTo>
                  <a:lnTo>
                    <a:pt x="169938" y="42799"/>
                  </a:lnTo>
                  <a:lnTo>
                    <a:pt x="170510" y="40767"/>
                  </a:lnTo>
                  <a:lnTo>
                    <a:pt x="169951" y="42138"/>
                  </a:lnTo>
                  <a:lnTo>
                    <a:pt x="169887" y="42291"/>
                  </a:lnTo>
                  <a:lnTo>
                    <a:pt x="170853" y="38862"/>
                  </a:lnTo>
                  <a:lnTo>
                    <a:pt x="168402" y="44831"/>
                  </a:lnTo>
                  <a:lnTo>
                    <a:pt x="168529" y="43434"/>
                  </a:lnTo>
                  <a:lnTo>
                    <a:pt x="168567" y="43053"/>
                  </a:lnTo>
                  <a:lnTo>
                    <a:pt x="168694" y="42138"/>
                  </a:lnTo>
                  <a:lnTo>
                    <a:pt x="169633" y="39624"/>
                  </a:lnTo>
                  <a:lnTo>
                    <a:pt x="169684" y="41148"/>
                  </a:lnTo>
                  <a:lnTo>
                    <a:pt x="169811" y="39624"/>
                  </a:lnTo>
                  <a:lnTo>
                    <a:pt x="169900" y="38608"/>
                  </a:lnTo>
                  <a:lnTo>
                    <a:pt x="168173" y="43053"/>
                  </a:lnTo>
                  <a:lnTo>
                    <a:pt x="168287" y="42418"/>
                  </a:lnTo>
                  <a:lnTo>
                    <a:pt x="168427" y="41656"/>
                  </a:lnTo>
                  <a:lnTo>
                    <a:pt x="169202" y="37338"/>
                  </a:lnTo>
                  <a:lnTo>
                    <a:pt x="168490" y="38100"/>
                  </a:lnTo>
                  <a:lnTo>
                    <a:pt x="167347" y="41656"/>
                  </a:lnTo>
                  <a:lnTo>
                    <a:pt x="167297" y="41148"/>
                  </a:lnTo>
                  <a:lnTo>
                    <a:pt x="167182" y="40259"/>
                  </a:lnTo>
                  <a:lnTo>
                    <a:pt x="167068" y="39243"/>
                  </a:lnTo>
                  <a:lnTo>
                    <a:pt x="165963" y="40259"/>
                  </a:lnTo>
                  <a:lnTo>
                    <a:pt x="166281" y="39370"/>
                  </a:lnTo>
                  <a:lnTo>
                    <a:pt x="166255" y="38989"/>
                  </a:lnTo>
                  <a:lnTo>
                    <a:pt x="165188" y="37846"/>
                  </a:lnTo>
                  <a:lnTo>
                    <a:pt x="164960" y="36703"/>
                  </a:lnTo>
                  <a:lnTo>
                    <a:pt x="165087" y="35687"/>
                  </a:lnTo>
                  <a:lnTo>
                    <a:pt x="163842" y="39370"/>
                  </a:lnTo>
                  <a:lnTo>
                    <a:pt x="163626" y="38989"/>
                  </a:lnTo>
                  <a:lnTo>
                    <a:pt x="163347" y="38481"/>
                  </a:lnTo>
                  <a:lnTo>
                    <a:pt x="162610" y="38989"/>
                  </a:lnTo>
                  <a:lnTo>
                    <a:pt x="163207" y="37084"/>
                  </a:lnTo>
                  <a:lnTo>
                    <a:pt x="163347" y="36703"/>
                  </a:lnTo>
                  <a:lnTo>
                    <a:pt x="163639" y="36068"/>
                  </a:lnTo>
                  <a:lnTo>
                    <a:pt x="164223" y="35052"/>
                  </a:lnTo>
                  <a:lnTo>
                    <a:pt x="163728" y="34925"/>
                  </a:lnTo>
                  <a:lnTo>
                    <a:pt x="163055" y="36449"/>
                  </a:lnTo>
                  <a:lnTo>
                    <a:pt x="162902" y="36715"/>
                  </a:lnTo>
                  <a:lnTo>
                    <a:pt x="162483" y="37084"/>
                  </a:lnTo>
                  <a:lnTo>
                    <a:pt x="163423" y="34290"/>
                  </a:lnTo>
                  <a:lnTo>
                    <a:pt x="162737" y="34290"/>
                  </a:lnTo>
                  <a:lnTo>
                    <a:pt x="161150" y="37084"/>
                  </a:lnTo>
                  <a:lnTo>
                    <a:pt x="160870" y="35052"/>
                  </a:lnTo>
                  <a:lnTo>
                    <a:pt x="160096" y="37490"/>
                  </a:lnTo>
                  <a:lnTo>
                    <a:pt x="159397" y="42418"/>
                  </a:lnTo>
                  <a:lnTo>
                    <a:pt x="158013" y="43815"/>
                  </a:lnTo>
                  <a:lnTo>
                    <a:pt x="158889" y="40767"/>
                  </a:lnTo>
                  <a:lnTo>
                    <a:pt x="158864" y="40640"/>
                  </a:lnTo>
                  <a:lnTo>
                    <a:pt x="158953" y="39852"/>
                  </a:lnTo>
                  <a:lnTo>
                    <a:pt x="159067" y="39624"/>
                  </a:lnTo>
                  <a:lnTo>
                    <a:pt x="159029" y="39497"/>
                  </a:lnTo>
                  <a:lnTo>
                    <a:pt x="158978" y="39116"/>
                  </a:lnTo>
                  <a:lnTo>
                    <a:pt x="159346" y="37846"/>
                  </a:lnTo>
                  <a:lnTo>
                    <a:pt x="159499" y="37338"/>
                  </a:lnTo>
                  <a:lnTo>
                    <a:pt x="159105" y="37846"/>
                  </a:lnTo>
                  <a:lnTo>
                    <a:pt x="159613" y="36322"/>
                  </a:lnTo>
                  <a:lnTo>
                    <a:pt x="159753" y="36195"/>
                  </a:lnTo>
                  <a:lnTo>
                    <a:pt x="159639" y="37211"/>
                  </a:lnTo>
                  <a:lnTo>
                    <a:pt x="159842" y="36753"/>
                  </a:lnTo>
                  <a:lnTo>
                    <a:pt x="159829" y="36195"/>
                  </a:lnTo>
                  <a:lnTo>
                    <a:pt x="159753" y="36068"/>
                  </a:lnTo>
                  <a:lnTo>
                    <a:pt x="159854" y="33782"/>
                  </a:lnTo>
                  <a:lnTo>
                    <a:pt x="159994" y="33147"/>
                  </a:lnTo>
                  <a:lnTo>
                    <a:pt x="159194" y="35814"/>
                  </a:lnTo>
                  <a:lnTo>
                    <a:pt x="158864" y="36068"/>
                  </a:lnTo>
                  <a:lnTo>
                    <a:pt x="158178" y="36068"/>
                  </a:lnTo>
                  <a:lnTo>
                    <a:pt x="158610" y="35179"/>
                  </a:lnTo>
                  <a:lnTo>
                    <a:pt x="159283" y="33782"/>
                  </a:lnTo>
                  <a:lnTo>
                    <a:pt x="159270" y="32512"/>
                  </a:lnTo>
                  <a:lnTo>
                    <a:pt x="158711" y="33782"/>
                  </a:lnTo>
                  <a:lnTo>
                    <a:pt x="158711" y="32258"/>
                  </a:lnTo>
                  <a:lnTo>
                    <a:pt x="157835" y="35179"/>
                  </a:lnTo>
                  <a:lnTo>
                    <a:pt x="157645" y="35179"/>
                  </a:lnTo>
                  <a:lnTo>
                    <a:pt x="157924" y="34163"/>
                  </a:lnTo>
                  <a:lnTo>
                    <a:pt x="158038" y="33655"/>
                  </a:lnTo>
                  <a:lnTo>
                    <a:pt x="158178" y="32893"/>
                  </a:lnTo>
                  <a:lnTo>
                    <a:pt x="157454" y="34163"/>
                  </a:lnTo>
                  <a:lnTo>
                    <a:pt x="156489" y="32893"/>
                  </a:lnTo>
                  <a:lnTo>
                    <a:pt x="155956" y="35966"/>
                  </a:lnTo>
                  <a:lnTo>
                    <a:pt x="155930" y="36093"/>
                  </a:lnTo>
                  <a:lnTo>
                    <a:pt x="155892" y="36372"/>
                  </a:lnTo>
                  <a:lnTo>
                    <a:pt x="153936" y="39116"/>
                  </a:lnTo>
                  <a:lnTo>
                    <a:pt x="153962" y="38354"/>
                  </a:lnTo>
                  <a:lnTo>
                    <a:pt x="153962" y="38227"/>
                  </a:lnTo>
                  <a:lnTo>
                    <a:pt x="154012" y="36703"/>
                  </a:lnTo>
                  <a:lnTo>
                    <a:pt x="154025" y="36322"/>
                  </a:lnTo>
                  <a:lnTo>
                    <a:pt x="154063" y="35052"/>
                  </a:lnTo>
                  <a:lnTo>
                    <a:pt x="154089" y="34163"/>
                  </a:lnTo>
                  <a:lnTo>
                    <a:pt x="152641" y="35052"/>
                  </a:lnTo>
                  <a:lnTo>
                    <a:pt x="152920" y="34036"/>
                  </a:lnTo>
                  <a:lnTo>
                    <a:pt x="151942" y="35052"/>
                  </a:lnTo>
                  <a:lnTo>
                    <a:pt x="151282" y="34290"/>
                  </a:lnTo>
                  <a:lnTo>
                    <a:pt x="150215" y="36322"/>
                  </a:lnTo>
                  <a:lnTo>
                    <a:pt x="150012" y="36322"/>
                  </a:lnTo>
                  <a:lnTo>
                    <a:pt x="150088" y="35687"/>
                  </a:lnTo>
                  <a:lnTo>
                    <a:pt x="150190" y="34925"/>
                  </a:lnTo>
                  <a:lnTo>
                    <a:pt x="150304" y="34290"/>
                  </a:lnTo>
                  <a:lnTo>
                    <a:pt x="150685" y="33274"/>
                  </a:lnTo>
                  <a:lnTo>
                    <a:pt x="149974" y="33782"/>
                  </a:lnTo>
                  <a:lnTo>
                    <a:pt x="149606" y="34925"/>
                  </a:lnTo>
                  <a:lnTo>
                    <a:pt x="149466" y="34036"/>
                  </a:lnTo>
                  <a:lnTo>
                    <a:pt x="149428" y="33782"/>
                  </a:lnTo>
                  <a:lnTo>
                    <a:pt x="149491" y="32893"/>
                  </a:lnTo>
                  <a:lnTo>
                    <a:pt x="150037" y="31991"/>
                  </a:lnTo>
                  <a:lnTo>
                    <a:pt x="149910" y="31750"/>
                  </a:lnTo>
                  <a:lnTo>
                    <a:pt x="150088" y="31889"/>
                  </a:lnTo>
                  <a:lnTo>
                    <a:pt x="150037" y="31496"/>
                  </a:lnTo>
                  <a:lnTo>
                    <a:pt x="149860" y="30988"/>
                  </a:lnTo>
                  <a:lnTo>
                    <a:pt x="149987" y="29972"/>
                  </a:lnTo>
                  <a:lnTo>
                    <a:pt x="150101" y="29337"/>
                  </a:lnTo>
                  <a:lnTo>
                    <a:pt x="148653" y="31750"/>
                  </a:lnTo>
                  <a:lnTo>
                    <a:pt x="148793" y="31369"/>
                  </a:lnTo>
                  <a:lnTo>
                    <a:pt x="149491" y="29591"/>
                  </a:lnTo>
                  <a:lnTo>
                    <a:pt x="149440" y="29083"/>
                  </a:lnTo>
                  <a:lnTo>
                    <a:pt x="149047" y="28448"/>
                  </a:lnTo>
                  <a:lnTo>
                    <a:pt x="148526" y="29083"/>
                  </a:lnTo>
                  <a:lnTo>
                    <a:pt x="148488" y="31115"/>
                  </a:lnTo>
                  <a:lnTo>
                    <a:pt x="148018" y="31369"/>
                  </a:lnTo>
                  <a:lnTo>
                    <a:pt x="147624" y="30861"/>
                  </a:lnTo>
                  <a:lnTo>
                    <a:pt x="147739" y="30099"/>
                  </a:lnTo>
                  <a:lnTo>
                    <a:pt x="148564" y="27660"/>
                  </a:lnTo>
                  <a:lnTo>
                    <a:pt x="148424" y="22987"/>
                  </a:lnTo>
                  <a:lnTo>
                    <a:pt x="144310" y="33782"/>
                  </a:lnTo>
                  <a:lnTo>
                    <a:pt x="144627" y="31115"/>
                  </a:lnTo>
                  <a:lnTo>
                    <a:pt x="144741" y="30175"/>
                  </a:lnTo>
                  <a:lnTo>
                    <a:pt x="144360" y="31115"/>
                  </a:lnTo>
                  <a:lnTo>
                    <a:pt x="143979" y="30607"/>
                  </a:lnTo>
                  <a:lnTo>
                    <a:pt x="143941" y="30099"/>
                  </a:lnTo>
                  <a:lnTo>
                    <a:pt x="144551" y="25654"/>
                  </a:lnTo>
                  <a:lnTo>
                    <a:pt x="144487" y="25476"/>
                  </a:lnTo>
                  <a:lnTo>
                    <a:pt x="144360" y="25387"/>
                  </a:lnTo>
                  <a:lnTo>
                    <a:pt x="144030" y="23368"/>
                  </a:lnTo>
                  <a:lnTo>
                    <a:pt x="142252" y="30099"/>
                  </a:lnTo>
                  <a:lnTo>
                    <a:pt x="141719" y="28702"/>
                  </a:lnTo>
                  <a:lnTo>
                    <a:pt x="141478" y="29972"/>
                  </a:lnTo>
                  <a:lnTo>
                    <a:pt x="140741" y="33147"/>
                  </a:lnTo>
                  <a:lnTo>
                    <a:pt x="139776" y="34036"/>
                  </a:lnTo>
                  <a:lnTo>
                    <a:pt x="139395" y="33528"/>
                  </a:lnTo>
                  <a:lnTo>
                    <a:pt x="139509" y="32512"/>
                  </a:lnTo>
                  <a:lnTo>
                    <a:pt x="139636" y="32004"/>
                  </a:lnTo>
                  <a:lnTo>
                    <a:pt x="140182" y="29718"/>
                  </a:lnTo>
                  <a:lnTo>
                    <a:pt x="140411" y="28803"/>
                  </a:lnTo>
                  <a:lnTo>
                    <a:pt x="141033" y="27940"/>
                  </a:lnTo>
                  <a:lnTo>
                    <a:pt x="141211" y="27940"/>
                  </a:lnTo>
                  <a:lnTo>
                    <a:pt x="141185" y="28194"/>
                  </a:lnTo>
                  <a:lnTo>
                    <a:pt x="141058" y="28702"/>
                  </a:lnTo>
                  <a:lnTo>
                    <a:pt x="141668" y="27940"/>
                  </a:lnTo>
                  <a:lnTo>
                    <a:pt x="141782" y="27686"/>
                  </a:lnTo>
                  <a:lnTo>
                    <a:pt x="141884" y="26543"/>
                  </a:lnTo>
                  <a:lnTo>
                    <a:pt x="141478" y="27686"/>
                  </a:lnTo>
                  <a:lnTo>
                    <a:pt x="141490" y="27305"/>
                  </a:lnTo>
                  <a:lnTo>
                    <a:pt x="141490" y="26924"/>
                  </a:lnTo>
                  <a:lnTo>
                    <a:pt x="141503" y="26416"/>
                  </a:lnTo>
                  <a:lnTo>
                    <a:pt x="140690" y="26301"/>
                  </a:lnTo>
                  <a:lnTo>
                    <a:pt x="140576" y="25654"/>
                  </a:lnTo>
                  <a:lnTo>
                    <a:pt x="140474" y="25019"/>
                  </a:lnTo>
                  <a:lnTo>
                    <a:pt x="139585" y="26543"/>
                  </a:lnTo>
                  <a:lnTo>
                    <a:pt x="139077" y="25273"/>
                  </a:lnTo>
                  <a:lnTo>
                    <a:pt x="139001" y="26035"/>
                  </a:lnTo>
                  <a:lnTo>
                    <a:pt x="138772" y="27305"/>
                  </a:lnTo>
                  <a:lnTo>
                    <a:pt x="138645" y="27305"/>
                  </a:lnTo>
                  <a:lnTo>
                    <a:pt x="137845" y="25527"/>
                  </a:lnTo>
                  <a:lnTo>
                    <a:pt x="137515" y="29464"/>
                  </a:lnTo>
                  <a:lnTo>
                    <a:pt x="136575" y="29718"/>
                  </a:lnTo>
                  <a:lnTo>
                    <a:pt x="136588" y="29210"/>
                  </a:lnTo>
                  <a:lnTo>
                    <a:pt x="136601" y="27813"/>
                  </a:lnTo>
                  <a:lnTo>
                    <a:pt x="137134" y="26797"/>
                  </a:lnTo>
                  <a:lnTo>
                    <a:pt x="137883" y="25400"/>
                  </a:lnTo>
                  <a:lnTo>
                    <a:pt x="136677" y="26797"/>
                  </a:lnTo>
                  <a:lnTo>
                    <a:pt x="136652" y="26670"/>
                  </a:lnTo>
                  <a:lnTo>
                    <a:pt x="136537" y="25654"/>
                  </a:lnTo>
                  <a:lnTo>
                    <a:pt x="136626" y="25146"/>
                  </a:lnTo>
                  <a:lnTo>
                    <a:pt x="136804" y="24765"/>
                  </a:lnTo>
                  <a:lnTo>
                    <a:pt x="137858" y="22606"/>
                  </a:lnTo>
                  <a:lnTo>
                    <a:pt x="136499" y="24765"/>
                  </a:lnTo>
                  <a:lnTo>
                    <a:pt x="136728" y="22225"/>
                  </a:lnTo>
                  <a:lnTo>
                    <a:pt x="136855" y="20815"/>
                  </a:lnTo>
                  <a:lnTo>
                    <a:pt x="136779" y="20574"/>
                  </a:lnTo>
                  <a:lnTo>
                    <a:pt x="136664" y="20370"/>
                  </a:lnTo>
                  <a:lnTo>
                    <a:pt x="136728" y="19939"/>
                  </a:lnTo>
                  <a:lnTo>
                    <a:pt x="136804" y="19812"/>
                  </a:lnTo>
                  <a:lnTo>
                    <a:pt x="136423" y="19685"/>
                  </a:lnTo>
                  <a:lnTo>
                    <a:pt x="136017" y="22225"/>
                  </a:lnTo>
                  <a:lnTo>
                    <a:pt x="135890" y="21717"/>
                  </a:lnTo>
                  <a:lnTo>
                    <a:pt x="135737" y="21602"/>
                  </a:lnTo>
                  <a:lnTo>
                    <a:pt x="135851" y="21082"/>
                  </a:lnTo>
                  <a:lnTo>
                    <a:pt x="135966" y="20701"/>
                  </a:lnTo>
                  <a:lnTo>
                    <a:pt x="135420" y="21882"/>
                  </a:lnTo>
                  <a:lnTo>
                    <a:pt x="135293" y="22352"/>
                  </a:lnTo>
                  <a:lnTo>
                    <a:pt x="135178" y="23876"/>
                  </a:lnTo>
                  <a:lnTo>
                    <a:pt x="135051" y="24765"/>
                  </a:lnTo>
                  <a:lnTo>
                    <a:pt x="134086" y="26670"/>
                  </a:lnTo>
                  <a:lnTo>
                    <a:pt x="134023" y="25539"/>
                  </a:lnTo>
                  <a:lnTo>
                    <a:pt x="132803" y="27813"/>
                  </a:lnTo>
                  <a:lnTo>
                    <a:pt x="132867" y="27559"/>
                  </a:lnTo>
                  <a:lnTo>
                    <a:pt x="133388" y="25273"/>
                  </a:lnTo>
                  <a:lnTo>
                    <a:pt x="133527" y="24638"/>
                  </a:lnTo>
                  <a:lnTo>
                    <a:pt x="134023" y="25539"/>
                  </a:lnTo>
                  <a:lnTo>
                    <a:pt x="134099" y="25400"/>
                  </a:lnTo>
                  <a:lnTo>
                    <a:pt x="134124" y="25717"/>
                  </a:lnTo>
                  <a:lnTo>
                    <a:pt x="134226" y="25908"/>
                  </a:lnTo>
                  <a:lnTo>
                    <a:pt x="134226" y="25400"/>
                  </a:lnTo>
                  <a:lnTo>
                    <a:pt x="134226" y="24638"/>
                  </a:lnTo>
                  <a:lnTo>
                    <a:pt x="134226" y="24384"/>
                  </a:lnTo>
                  <a:lnTo>
                    <a:pt x="134239" y="23495"/>
                  </a:lnTo>
                  <a:lnTo>
                    <a:pt x="134251" y="21336"/>
                  </a:lnTo>
                  <a:lnTo>
                    <a:pt x="134721" y="21209"/>
                  </a:lnTo>
                  <a:lnTo>
                    <a:pt x="134835" y="20193"/>
                  </a:lnTo>
                  <a:lnTo>
                    <a:pt x="134759" y="16891"/>
                  </a:lnTo>
                  <a:lnTo>
                    <a:pt x="133591" y="23495"/>
                  </a:lnTo>
                  <a:lnTo>
                    <a:pt x="132651" y="23241"/>
                  </a:lnTo>
                  <a:lnTo>
                    <a:pt x="133146" y="21717"/>
                  </a:lnTo>
                  <a:lnTo>
                    <a:pt x="133261" y="20675"/>
                  </a:lnTo>
                  <a:lnTo>
                    <a:pt x="132499" y="22987"/>
                  </a:lnTo>
                  <a:lnTo>
                    <a:pt x="131762" y="24384"/>
                  </a:lnTo>
                  <a:lnTo>
                    <a:pt x="131495" y="22860"/>
                  </a:lnTo>
                  <a:lnTo>
                    <a:pt x="130822" y="25273"/>
                  </a:lnTo>
                  <a:lnTo>
                    <a:pt x="130543" y="25019"/>
                  </a:lnTo>
                  <a:lnTo>
                    <a:pt x="130657" y="26035"/>
                  </a:lnTo>
                  <a:lnTo>
                    <a:pt x="130162" y="27559"/>
                  </a:lnTo>
                  <a:lnTo>
                    <a:pt x="129921" y="27178"/>
                  </a:lnTo>
                  <a:lnTo>
                    <a:pt x="129349" y="27686"/>
                  </a:lnTo>
                  <a:lnTo>
                    <a:pt x="128714" y="29210"/>
                  </a:lnTo>
                  <a:lnTo>
                    <a:pt x="128905" y="27940"/>
                  </a:lnTo>
                  <a:lnTo>
                    <a:pt x="129425" y="24638"/>
                  </a:lnTo>
                  <a:lnTo>
                    <a:pt x="129743" y="22606"/>
                  </a:lnTo>
                  <a:lnTo>
                    <a:pt x="128549" y="24638"/>
                  </a:lnTo>
                  <a:lnTo>
                    <a:pt x="128549" y="24130"/>
                  </a:lnTo>
                  <a:lnTo>
                    <a:pt x="128651" y="22987"/>
                  </a:lnTo>
                  <a:lnTo>
                    <a:pt x="129006" y="22098"/>
                  </a:lnTo>
                  <a:lnTo>
                    <a:pt x="129311" y="21336"/>
                  </a:lnTo>
                  <a:lnTo>
                    <a:pt x="129298" y="20320"/>
                  </a:lnTo>
                  <a:lnTo>
                    <a:pt x="128219" y="22098"/>
                  </a:lnTo>
                  <a:lnTo>
                    <a:pt x="127723" y="23063"/>
                  </a:lnTo>
                  <a:lnTo>
                    <a:pt x="127723" y="24130"/>
                  </a:lnTo>
                  <a:lnTo>
                    <a:pt x="127723" y="24765"/>
                  </a:lnTo>
                  <a:lnTo>
                    <a:pt x="127139" y="26035"/>
                  </a:lnTo>
                  <a:lnTo>
                    <a:pt x="127076" y="26339"/>
                  </a:lnTo>
                  <a:lnTo>
                    <a:pt x="126834" y="27940"/>
                  </a:lnTo>
                  <a:lnTo>
                    <a:pt x="126961" y="26670"/>
                  </a:lnTo>
                  <a:lnTo>
                    <a:pt x="126961" y="26416"/>
                  </a:lnTo>
                  <a:lnTo>
                    <a:pt x="127076" y="25527"/>
                  </a:lnTo>
                  <a:lnTo>
                    <a:pt x="127114" y="25158"/>
                  </a:lnTo>
                  <a:lnTo>
                    <a:pt x="127165" y="24638"/>
                  </a:lnTo>
                  <a:lnTo>
                    <a:pt x="127114" y="25158"/>
                  </a:lnTo>
                  <a:lnTo>
                    <a:pt x="127723" y="24130"/>
                  </a:lnTo>
                  <a:lnTo>
                    <a:pt x="127723" y="23063"/>
                  </a:lnTo>
                  <a:lnTo>
                    <a:pt x="126530" y="25400"/>
                  </a:lnTo>
                  <a:lnTo>
                    <a:pt x="126746" y="25476"/>
                  </a:lnTo>
                  <a:lnTo>
                    <a:pt x="125260" y="29718"/>
                  </a:lnTo>
                  <a:lnTo>
                    <a:pt x="125260" y="28067"/>
                  </a:lnTo>
                  <a:lnTo>
                    <a:pt x="125260" y="27686"/>
                  </a:lnTo>
                  <a:lnTo>
                    <a:pt x="125260" y="27305"/>
                  </a:lnTo>
                  <a:lnTo>
                    <a:pt x="125285" y="27051"/>
                  </a:lnTo>
                  <a:lnTo>
                    <a:pt x="125450" y="26416"/>
                  </a:lnTo>
                  <a:lnTo>
                    <a:pt x="125679" y="25527"/>
                  </a:lnTo>
                  <a:lnTo>
                    <a:pt x="126085" y="23876"/>
                  </a:lnTo>
                  <a:lnTo>
                    <a:pt x="126720" y="21399"/>
                  </a:lnTo>
                  <a:lnTo>
                    <a:pt x="126593" y="19304"/>
                  </a:lnTo>
                  <a:lnTo>
                    <a:pt x="126504" y="18288"/>
                  </a:lnTo>
                  <a:lnTo>
                    <a:pt x="124371" y="23876"/>
                  </a:lnTo>
                  <a:lnTo>
                    <a:pt x="123545" y="22098"/>
                  </a:lnTo>
                  <a:lnTo>
                    <a:pt x="123621" y="23241"/>
                  </a:lnTo>
                  <a:lnTo>
                    <a:pt x="122923" y="25527"/>
                  </a:lnTo>
                  <a:lnTo>
                    <a:pt x="122885" y="24257"/>
                  </a:lnTo>
                  <a:lnTo>
                    <a:pt x="122847" y="23368"/>
                  </a:lnTo>
                  <a:lnTo>
                    <a:pt x="122224" y="24257"/>
                  </a:lnTo>
                  <a:lnTo>
                    <a:pt x="122351" y="23749"/>
                  </a:lnTo>
                  <a:lnTo>
                    <a:pt x="122656" y="22606"/>
                  </a:lnTo>
                  <a:lnTo>
                    <a:pt x="122694" y="21590"/>
                  </a:lnTo>
                  <a:lnTo>
                    <a:pt x="122821" y="20066"/>
                  </a:lnTo>
                  <a:lnTo>
                    <a:pt x="122478" y="21590"/>
                  </a:lnTo>
                  <a:lnTo>
                    <a:pt x="121970" y="19812"/>
                  </a:lnTo>
                  <a:lnTo>
                    <a:pt x="120904" y="23749"/>
                  </a:lnTo>
                  <a:lnTo>
                    <a:pt x="120789" y="20574"/>
                  </a:lnTo>
                  <a:lnTo>
                    <a:pt x="120294" y="19685"/>
                  </a:lnTo>
                  <a:lnTo>
                    <a:pt x="118529" y="26416"/>
                  </a:lnTo>
                  <a:lnTo>
                    <a:pt x="117868" y="25654"/>
                  </a:lnTo>
                  <a:lnTo>
                    <a:pt x="117957" y="25006"/>
                  </a:lnTo>
                  <a:lnTo>
                    <a:pt x="118046" y="24765"/>
                  </a:lnTo>
                  <a:lnTo>
                    <a:pt x="118376" y="23876"/>
                  </a:lnTo>
                  <a:lnTo>
                    <a:pt x="118478" y="23622"/>
                  </a:lnTo>
                  <a:lnTo>
                    <a:pt x="118579" y="21717"/>
                  </a:lnTo>
                  <a:lnTo>
                    <a:pt x="118846" y="21336"/>
                  </a:lnTo>
                  <a:lnTo>
                    <a:pt x="119481" y="20447"/>
                  </a:lnTo>
                  <a:lnTo>
                    <a:pt x="119176" y="20447"/>
                  </a:lnTo>
                  <a:lnTo>
                    <a:pt x="118973" y="19939"/>
                  </a:lnTo>
                  <a:lnTo>
                    <a:pt x="118643" y="21336"/>
                  </a:lnTo>
                  <a:lnTo>
                    <a:pt x="118757" y="20066"/>
                  </a:lnTo>
                  <a:lnTo>
                    <a:pt x="117144" y="23876"/>
                  </a:lnTo>
                  <a:lnTo>
                    <a:pt x="117309" y="21844"/>
                  </a:lnTo>
                  <a:lnTo>
                    <a:pt x="116967" y="22733"/>
                  </a:lnTo>
                  <a:lnTo>
                    <a:pt x="116433" y="24765"/>
                  </a:lnTo>
                  <a:lnTo>
                    <a:pt x="116116" y="24511"/>
                  </a:lnTo>
                  <a:lnTo>
                    <a:pt x="115493" y="24765"/>
                  </a:lnTo>
                  <a:lnTo>
                    <a:pt x="115290" y="26885"/>
                  </a:lnTo>
                  <a:lnTo>
                    <a:pt x="115785" y="20574"/>
                  </a:lnTo>
                  <a:lnTo>
                    <a:pt x="112509" y="26924"/>
                  </a:lnTo>
                  <a:lnTo>
                    <a:pt x="112852" y="22352"/>
                  </a:lnTo>
                  <a:lnTo>
                    <a:pt x="112928" y="21336"/>
                  </a:lnTo>
                  <a:lnTo>
                    <a:pt x="111125" y="22352"/>
                  </a:lnTo>
                  <a:lnTo>
                    <a:pt x="110477" y="22352"/>
                  </a:lnTo>
                  <a:lnTo>
                    <a:pt x="110591" y="21945"/>
                  </a:lnTo>
                  <a:lnTo>
                    <a:pt x="110705" y="21336"/>
                  </a:lnTo>
                  <a:lnTo>
                    <a:pt x="110350" y="19558"/>
                  </a:lnTo>
                  <a:lnTo>
                    <a:pt x="108940" y="27305"/>
                  </a:lnTo>
                  <a:lnTo>
                    <a:pt x="108788" y="26543"/>
                  </a:lnTo>
                  <a:lnTo>
                    <a:pt x="108585" y="25527"/>
                  </a:lnTo>
                  <a:lnTo>
                    <a:pt x="108470" y="25006"/>
                  </a:lnTo>
                  <a:lnTo>
                    <a:pt x="108470" y="24638"/>
                  </a:lnTo>
                  <a:lnTo>
                    <a:pt x="108623" y="22606"/>
                  </a:lnTo>
                  <a:lnTo>
                    <a:pt x="108686" y="21590"/>
                  </a:lnTo>
                  <a:lnTo>
                    <a:pt x="109359" y="23241"/>
                  </a:lnTo>
                  <a:lnTo>
                    <a:pt x="109410" y="21590"/>
                  </a:lnTo>
                  <a:lnTo>
                    <a:pt x="110693" y="15367"/>
                  </a:lnTo>
                  <a:lnTo>
                    <a:pt x="107962" y="22606"/>
                  </a:lnTo>
                  <a:lnTo>
                    <a:pt x="108077" y="20447"/>
                  </a:lnTo>
                  <a:lnTo>
                    <a:pt x="108178" y="18669"/>
                  </a:lnTo>
                  <a:lnTo>
                    <a:pt x="108343" y="18415"/>
                  </a:lnTo>
                  <a:lnTo>
                    <a:pt x="108419" y="15875"/>
                  </a:lnTo>
                  <a:lnTo>
                    <a:pt x="106641" y="20447"/>
                  </a:lnTo>
                  <a:lnTo>
                    <a:pt x="105943" y="19812"/>
                  </a:lnTo>
                  <a:lnTo>
                    <a:pt x="106070" y="19431"/>
                  </a:lnTo>
                  <a:lnTo>
                    <a:pt x="106172" y="18796"/>
                  </a:lnTo>
                  <a:lnTo>
                    <a:pt x="104838" y="22110"/>
                  </a:lnTo>
                  <a:lnTo>
                    <a:pt x="103555" y="22987"/>
                  </a:lnTo>
                  <a:lnTo>
                    <a:pt x="102908" y="23495"/>
                  </a:lnTo>
                  <a:lnTo>
                    <a:pt x="102844" y="24003"/>
                  </a:lnTo>
                  <a:lnTo>
                    <a:pt x="101981" y="24638"/>
                  </a:lnTo>
                  <a:lnTo>
                    <a:pt x="101866" y="22098"/>
                  </a:lnTo>
                  <a:lnTo>
                    <a:pt x="101993" y="20955"/>
                  </a:lnTo>
                  <a:lnTo>
                    <a:pt x="102374" y="18923"/>
                  </a:lnTo>
                  <a:lnTo>
                    <a:pt x="103073" y="18923"/>
                  </a:lnTo>
                  <a:lnTo>
                    <a:pt x="103517" y="15240"/>
                  </a:lnTo>
                  <a:lnTo>
                    <a:pt x="102184" y="18923"/>
                  </a:lnTo>
                  <a:lnTo>
                    <a:pt x="102006" y="18288"/>
                  </a:lnTo>
                  <a:lnTo>
                    <a:pt x="102095" y="17653"/>
                  </a:lnTo>
                  <a:lnTo>
                    <a:pt x="102362" y="16637"/>
                  </a:lnTo>
                  <a:lnTo>
                    <a:pt x="101231" y="16891"/>
                  </a:lnTo>
                  <a:lnTo>
                    <a:pt x="100342" y="20955"/>
                  </a:lnTo>
                  <a:lnTo>
                    <a:pt x="99326" y="20447"/>
                  </a:lnTo>
                  <a:lnTo>
                    <a:pt x="99263" y="21082"/>
                  </a:lnTo>
                  <a:lnTo>
                    <a:pt x="99136" y="21844"/>
                  </a:lnTo>
                  <a:lnTo>
                    <a:pt x="97739" y="25527"/>
                  </a:lnTo>
                  <a:lnTo>
                    <a:pt x="97828" y="25146"/>
                  </a:lnTo>
                  <a:lnTo>
                    <a:pt x="97942" y="24638"/>
                  </a:lnTo>
                  <a:lnTo>
                    <a:pt x="98031" y="24257"/>
                  </a:lnTo>
                  <a:lnTo>
                    <a:pt x="98463" y="22352"/>
                  </a:lnTo>
                  <a:lnTo>
                    <a:pt x="98526" y="22098"/>
                  </a:lnTo>
                  <a:lnTo>
                    <a:pt x="99161" y="19304"/>
                  </a:lnTo>
                  <a:lnTo>
                    <a:pt x="97942" y="22098"/>
                  </a:lnTo>
                  <a:lnTo>
                    <a:pt x="98615" y="18034"/>
                  </a:lnTo>
                  <a:lnTo>
                    <a:pt x="98018" y="18923"/>
                  </a:lnTo>
                  <a:lnTo>
                    <a:pt x="96405" y="21717"/>
                  </a:lnTo>
                  <a:lnTo>
                    <a:pt x="95567" y="22352"/>
                  </a:lnTo>
                  <a:lnTo>
                    <a:pt x="95605" y="22225"/>
                  </a:lnTo>
                  <a:lnTo>
                    <a:pt x="96126" y="20701"/>
                  </a:lnTo>
                  <a:lnTo>
                    <a:pt x="95173" y="22225"/>
                  </a:lnTo>
                  <a:lnTo>
                    <a:pt x="94424" y="21971"/>
                  </a:lnTo>
                  <a:lnTo>
                    <a:pt x="94475" y="21717"/>
                  </a:lnTo>
                  <a:lnTo>
                    <a:pt x="94678" y="20828"/>
                  </a:lnTo>
                  <a:lnTo>
                    <a:pt x="94729" y="20574"/>
                  </a:lnTo>
                  <a:lnTo>
                    <a:pt x="96164" y="14097"/>
                  </a:lnTo>
                  <a:lnTo>
                    <a:pt x="92811" y="19558"/>
                  </a:lnTo>
                  <a:lnTo>
                    <a:pt x="92887" y="18796"/>
                  </a:lnTo>
                  <a:lnTo>
                    <a:pt x="92925" y="18415"/>
                  </a:lnTo>
                  <a:lnTo>
                    <a:pt x="92989" y="17907"/>
                  </a:lnTo>
                  <a:lnTo>
                    <a:pt x="93192" y="16002"/>
                  </a:lnTo>
                  <a:lnTo>
                    <a:pt x="93484" y="13335"/>
                  </a:lnTo>
                  <a:lnTo>
                    <a:pt x="91516" y="16002"/>
                  </a:lnTo>
                  <a:lnTo>
                    <a:pt x="90982" y="11557"/>
                  </a:lnTo>
                  <a:lnTo>
                    <a:pt x="89268" y="11684"/>
                  </a:lnTo>
                  <a:lnTo>
                    <a:pt x="88646" y="17907"/>
                  </a:lnTo>
                  <a:lnTo>
                    <a:pt x="88773" y="11811"/>
                  </a:lnTo>
                  <a:lnTo>
                    <a:pt x="88582" y="12788"/>
                  </a:lnTo>
                  <a:lnTo>
                    <a:pt x="88379" y="11607"/>
                  </a:lnTo>
                  <a:lnTo>
                    <a:pt x="88379" y="13893"/>
                  </a:lnTo>
                  <a:lnTo>
                    <a:pt x="88290" y="14325"/>
                  </a:lnTo>
                  <a:lnTo>
                    <a:pt x="87630" y="18034"/>
                  </a:lnTo>
                  <a:lnTo>
                    <a:pt x="87185" y="18415"/>
                  </a:lnTo>
                  <a:lnTo>
                    <a:pt x="87058" y="18288"/>
                  </a:lnTo>
                  <a:lnTo>
                    <a:pt x="86944" y="16256"/>
                  </a:lnTo>
                  <a:lnTo>
                    <a:pt x="86893" y="15748"/>
                  </a:lnTo>
                  <a:lnTo>
                    <a:pt x="86817" y="14986"/>
                  </a:lnTo>
                  <a:lnTo>
                    <a:pt x="86791" y="12065"/>
                  </a:lnTo>
                  <a:lnTo>
                    <a:pt x="87337" y="12573"/>
                  </a:lnTo>
                  <a:lnTo>
                    <a:pt x="87414" y="12065"/>
                  </a:lnTo>
                  <a:lnTo>
                    <a:pt x="87579" y="11176"/>
                  </a:lnTo>
                  <a:lnTo>
                    <a:pt x="86842" y="10541"/>
                  </a:lnTo>
                  <a:lnTo>
                    <a:pt x="87160" y="9779"/>
                  </a:lnTo>
                  <a:lnTo>
                    <a:pt x="87693" y="8509"/>
                  </a:lnTo>
                  <a:lnTo>
                    <a:pt x="87579" y="7112"/>
                  </a:lnTo>
                  <a:lnTo>
                    <a:pt x="87515" y="6604"/>
                  </a:lnTo>
                  <a:lnTo>
                    <a:pt x="87236" y="8636"/>
                  </a:lnTo>
                  <a:lnTo>
                    <a:pt x="87109" y="9017"/>
                  </a:lnTo>
                  <a:lnTo>
                    <a:pt x="86601" y="9779"/>
                  </a:lnTo>
                  <a:lnTo>
                    <a:pt x="86309" y="8890"/>
                  </a:lnTo>
                  <a:lnTo>
                    <a:pt x="86321" y="12065"/>
                  </a:lnTo>
                  <a:lnTo>
                    <a:pt x="84607" y="14986"/>
                  </a:lnTo>
                  <a:lnTo>
                    <a:pt x="84823" y="13970"/>
                  </a:lnTo>
                  <a:lnTo>
                    <a:pt x="85229" y="12065"/>
                  </a:lnTo>
                  <a:lnTo>
                    <a:pt x="85775" y="9525"/>
                  </a:lnTo>
                  <a:lnTo>
                    <a:pt x="86423" y="6477"/>
                  </a:lnTo>
                  <a:lnTo>
                    <a:pt x="84620" y="9525"/>
                  </a:lnTo>
                  <a:lnTo>
                    <a:pt x="84963" y="8636"/>
                  </a:lnTo>
                  <a:lnTo>
                    <a:pt x="85369" y="7620"/>
                  </a:lnTo>
                  <a:lnTo>
                    <a:pt x="84543" y="8636"/>
                  </a:lnTo>
                  <a:lnTo>
                    <a:pt x="83159" y="7112"/>
                  </a:lnTo>
                  <a:lnTo>
                    <a:pt x="81635" y="12065"/>
                  </a:lnTo>
                  <a:lnTo>
                    <a:pt x="81749" y="10541"/>
                  </a:lnTo>
                  <a:lnTo>
                    <a:pt x="81851" y="9652"/>
                  </a:lnTo>
                  <a:lnTo>
                    <a:pt x="82194" y="9144"/>
                  </a:lnTo>
                  <a:lnTo>
                    <a:pt x="80899" y="8128"/>
                  </a:lnTo>
                  <a:lnTo>
                    <a:pt x="78028" y="13970"/>
                  </a:lnTo>
                  <a:lnTo>
                    <a:pt x="77927" y="13335"/>
                  </a:lnTo>
                  <a:lnTo>
                    <a:pt x="77698" y="11938"/>
                  </a:lnTo>
                  <a:lnTo>
                    <a:pt x="77571" y="11176"/>
                  </a:lnTo>
                  <a:lnTo>
                    <a:pt x="77685" y="9906"/>
                  </a:lnTo>
                  <a:lnTo>
                    <a:pt x="77876" y="9144"/>
                  </a:lnTo>
                  <a:lnTo>
                    <a:pt x="77533" y="9525"/>
                  </a:lnTo>
                  <a:lnTo>
                    <a:pt x="76898" y="11938"/>
                  </a:lnTo>
                  <a:lnTo>
                    <a:pt x="76873" y="11303"/>
                  </a:lnTo>
                  <a:lnTo>
                    <a:pt x="76962" y="9779"/>
                  </a:lnTo>
                  <a:lnTo>
                    <a:pt x="77177" y="9017"/>
                  </a:lnTo>
                  <a:lnTo>
                    <a:pt x="77127" y="8763"/>
                  </a:lnTo>
                  <a:lnTo>
                    <a:pt x="75920" y="11303"/>
                  </a:lnTo>
                  <a:lnTo>
                    <a:pt x="75806" y="10668"/>
                  </a:lnTo>
                  <a:lnTo>
                    <a:pt x="75920" y="9779"/>
                  </a:lnTo>
                  <a:lnTo>
                    <a:pt x="76301" y="8763"/>
                  </a:lnTo>
                  <a:lnTo>
                    <a:pt x="76174" y="8255"/>
                  </a:lnTo>
                  <a:lnTo>
                    <a:pt x="75311" y="6350"/>
                  </a:lnTo>
                  <a:lnTo>
                    <a:pt x="73456" y="12446"/>
                  </a:lnTo>
                  <a:lnTo>
                    <a:pt x="72123" y="13335"/>
                  </a:lnTo>
                  <a:lnTo>
                    <a:pt x="72377" y="11811"/>
                  </a:lnTo>
                  <a:lnTo>
                    <a:pt x="72605" y="10541"/>
                  </a:lnTo>
                  <a:lnTo>
                    <a:pt x="72821" y="9271"/>
                  </a:lnTo>
                  <a:lnTo>
                    <a:pt x="72720" y="8382"/>
                  </a:lnTo>
                  <a:lnTo>
                    <a:pt x="71767" y="6553"/>
                  </a:lnTo>
                  <a:lnTo>
                    <a:pt x="71780" y="5715"/>
                  </a:lnTo>
                  <a:lnTo>
                    <a:pt x="70243" y="4826"/>
                  </a:lnTo>
                  <a:lnTo>
                    <a:pt x="68364" y="9017"/>
                  </a:lnTo>
                  <a:lnTo>
                    <a:pt x="66573" y="10541"/>
                  </a:lnTo>
                  <a:lnTo>
                    <a:pt x="66535" y="8890"/>
                  </a:lnTo>
                  <a:lnTo>
                    <a:pt x="66509" y="7874"/>
                  </a:lnTo>
                  <a:lnTo>
                    <a:pt x="66459" y="5461"/>
                  </a:lnTo>
                  <a:lnTo>
                    <a:pt x="63754" y="7874"/>
                  </a:lnTo>
                  <a:lnTo>
                    <a:pt x="62699" y="4826"/>
                  </a:lnTo>
                  <a:lnTo>
                    <a:pt x="62738" y="5969"/>
                  </a:lnTo>
                  <a:lnTo>
                    <a:pt x="62128" y="8255"/>
                  </a:lnTo>
                  <a:lnTo>
                    <a:pt x="62014" y="8509"/>
                  </a:lnTo>
                  <a:lnTo>
                    <a:pt x="61747" y="8890"/>
                  </a:lnTo>
                  <a:lnTo>
                    <a:pt x="61556" y="7874"/>
                  </a:lnTo>
                  <a:lnTo>
                    <a:pt x="60274" y="11811"/>
                  </a:lnTo>
                  <a:lnTo>
                    <a:pt x="60299" y="11684"/>
                  </a:lnTo>
                  <a:lnTo>
                    <a:pt x="60337" y="11430"/>
                  </a:lnTo>
                  <a:lnTo>
                    <a:pt x="60426" y="10922"/>
                  </a:lnTo>
                  <a:lnTo>
                    <a:pt x="60579" y="10033"/>
                  </a:lnTo>
                  <a:lnTo>
                    <a:pt x="60604" y="9906"/>
                  </a:lnTo>
                  <a:lnTo>
                    <a:pt x="60998" y="7620"/>
                  </a:lnTo>
                  <a:lnTo>
                    <a:pt x="61112" y="7747"/>
                  </a:lnTo>
                  <a:lnTo>
                    <a:pt x="61125" y="7620"/>
                  </a:lnTo>
                  <a:lnTo>
                    <a:pt x="61417" y="4572"/>
                  </a:lnTo>
                  <a:lnTo>
                    <a:pt x="61506" y="3683"/>
                  </a:lnTo>
                  <a:lnTo>
                    <a:pt x="60604" y="4572"/>
                  </a:lnTo>
                  <a:lnTo>
                    <a:pt x="60058" y="4445"/>
                  </a:lnTo>
                  <a:lnTo>
                    <a:pt x="59093" y="9906"/>
                  </a:lnTo>
                  <a:lnTo>
                    <a:pt x="58559" y="7620"/>
                  </a:lnTo>
                  <a:lnTo>
                    <a:pt x="58331" y="6604"/>
                  </a:lnTo>
                  <a:lnTo>
                    <a:pt x="56883" y="7112"/>
                  </a:lnTo>
                  <a:lnTo>
                    <a:pt x="55537" y="7620"/>
                  </a:lnTo>
                  <a:lnTo>
                    <a:pt x="55511" y="7493"/>
                  </a:lnTo>
                  <a:lnTo>
                    <a:pt x="55067" y="4953"/>
                  </a:lnTo>
                  <a:lnTo>
                    <a:pt x="54495" y="6223"/>
                  </a:lnTo>
                  <a:lnTo>
                    <a:pt x="54051" y="6223"/>
                  </a:lnTo>
                  <a:lnTo>
                    <a:pt x="53505" y="7493"/>
                  </a:lnTo>
                  <a:lnTo>
                    <a:pt x="53860" y="5207"/>
                  </a:lnTo>
                  <a:lnTo>
                    <a:pt x="53835" y="4445"/>
                  </a:lnTo>
                  <a:lnTo>
                    <a:pt x="53111" y="3683"/>
                  </a:lnTo>
                  <a:lnTo>
                    <a:pt x="52628" y="3175"/>
                  </a:lnTo>
                  <a:lnTo>
                    <a:pt x="51308" y="3683"/>
                  </a:lnTo>
                  <a:lnTo>
                    <a:pt x="51854" y="1651"/>
                  </a:lnTo>
                  <a:lnTo>
                    <a:pt x="51193" y="1397"/>
                  </a:lnTo>
                  <a:lnTo>
                    <a:pt x="49745" y="10033"/>
                  </a:lnTo>
                  <a:lnTo>
                    <a:pt x="49098" y="10033"/>
                  </a:lnTo>
                  <a:lnTo>
                    <a:pt x="49123" y="9779"/>
                  </a:lnTo>
                  <a:lnTo>
                    <a:pt x="49390" y="7112"/>
                  </a:lnTo>
                  <a:lnTo>
                    <a:pt x="49491" y="6096"/>
                  </a:lnTo>
                  <a:lnTo>
                    <a:pt x="49530" y="5715"/>
                  </a:lnTo>
                  <a:lnTo>
                    <a:pt x="48323" y="5588"/>
                  </a:lnTo>
                  <a:lnTo>
                    <a:pt x="48285" y="5334"/>
                  </a:lnTo>
                  <a:lnTo>
                    <a:pt x="47650" y="1524"/>
                  </a:lnTo>
                  <a:lnTo>
                    <a:pt x="45885" y="5334"/>
                  </a:lnTo>
                  <a:lnTo>
                    <a:pt x="46215" y="3429"/>
                  </a:lnTo>
                  <a:lnTo>
                    <a:pt x="46431" y="3302"/>
                  </a:lnTo>
                  <a:lnTo>
                    <a:pt x="45872" y="3048"/>
                  </a:lnTo>
                  <a:lnTo>
                    <a:pt x="45516" y="2159"/>
                  </a:lnTo>
                  <a:lnTo>
                    <a:pt x="44640" y="0"/>
                  </a:lnTo>
                  <a:lnTo>
                    <a:pt x="44386" y="2463"/>
                  </a:lnTo>
                  <a:lnTo>
                    <a:pt x="41935" y="7112"/>
                  </a:lnTo>
                  <a:lnTo>
                    <a:pt x="42430" y="4318"/>
                  </a:lnTo>
                  <a:lnTo>
                    <a:pt x="41465" y="7620"/>
                  </a:lnTo>
                  <a:lnTo>
                    <a:pt x="41351" y="8128"/>
                  </a:lnTo>
                  <a:lnTo>
                    <a:pt x="41224" y="8890"/>
                  </a:lnTo>
                  <a:lnTo>
                    <a:pt x="40322" y="9779"/>
                  </a:lnTo>
                  <a:lnTo>
                    <a:pt x="40449" y="7747"/>
                  </a:lnTo>
                  <a:lnTo>
                    <a:pt x="40322" y="7112"/>
                  </a:lnTo>
                  <a:lnTo>
                    <a:pt x="40220" y="6731"/>
                  </a:lnTo>
                  <a:lnTo>
                    <a:pt x="39789" y="10922"/>
                  </a:lnTo>
                  <a:lnTo>
                    <a:pt x="39344" y="9525"/>
                  </a:lnTo>
                  <a:lnTo>
                    <a:pt x="39446" y="8636"/>
                  </a:lnTo>
                  <a:lnTo>
                    <a:pt x="39789" y="7493"/>
                  </a:lnTo>
                  <a:lnTo>
                    <a:pt x="39192" y="7239"/>
                  </a:lnTo>
                  <a:lnTo>
                    <a:pt x="39154" y="7620"/>
                  </a:lnTo>
                  <a:lnTo>
                    <a:pt x="39027" y="8382"/>
                  </a:lnTo>
                  <a:lnTo>
                    <a:pt x="38481" y="10287"/>
                  </a:lnTo>
                  <a:lnTo>
                    <a:pt x="37934" y="11430"/>
                  </a:lnTo>
                  <a:lnTo>
                    <a:pt x="37795" y="10922"/>
                  </a:lnTo>
                  <a:lnTo>
                    <a:pt x="37668" y="10414"/>
                  </a:lnTo>
                  <a:lnTo>
                    <a:pt x="37465" y="9652"/>
                  </a:lnTo>
                  <a:lnTo>
                    <a:pt x="37592" y="7366"/>
                  </a:lnTo>
                  <a:lnTo>
                    <a:pt x="37642" y="6731"/>
                  </a:lnTo>
                  <a:lnTo>
                    <a:pt x="37312" y="8509"/>
                  </a:lnTo>
                  <a:lnTo>
                    <a:pt x="36741" y="10414"/>
                  </a:lnTo>
                  <a:lnTo>
                    <a:pt x="36512" y="9779"/>
                  </a:lnTo>
                  <a:lnTo>
                    <a:pt x="36639" y="8382"/>
                  </a:lnTo>
                  <a:lnTo>
                    <a:pt x="36817" y="7874"/>
                  </a:lnTo>
                  <a:lnTo>
                    <a:pt x="36728" y="7366"/>
                  </a:lnTo>
                  <a:lnTo>
                    <a:pt x="36537" y="6858"/>
                  </a:lnTo>
                  <a:lnTo>
                    <a:pt x="36156" y="5791"/>
                  </a:lnTo>
                  <a:lnTo>
                    <a:pt x="36042" y="6591"/>
                  </a:lnTo>
                  <a:lnTo>
                    <a:pt x="36080" y="5588"/>
                  </a:lnTo>
                  <a:lnTo>
                    <a:pt x="36156" y="5791"/>
                  </a:lnTo>
                  <a:lnTo>
                    <a:pt x="36182" y="5588"/>
                  </a:lnTo>
                  <a:lnTo>
                    <a:pt x="36360" y="4191"/>
                  </a:lnTo>
                  <a:lnTo>
                    <a:pt x="35864" y="3797"/>
                  </a:lnTo>
                  <a:lnTo>
                    <a:pt x="35864" y="6553"/>
                  </a:lnTo>
                  <a:lnTo>
                    <a:pt x="34899" y="10922"/>
                  </a:lnTo>
                  <a:lnTo>
                    <a:pt x="34632" y="8763"/>
                  </a:lnTo>
                  <a:lnTo>
                    <a:pt x="34632" y="6223"/>
                  </a:lnTo>
                  <a:lnTo>
                    <a:pt x="35458" y="6477"/>
                  </a:lnTo>
                  <a:lnTo>
                    <a:pt x="35864" y="6553"/>
                  </a:lnTo>
                  <a:lnTo>
                    <a:pt x="35864" y="3797"/>
                  </a:lnTo>
                  <a:lnTo>
                    <a:pt x="35737" y="3683"/>
                  </a:lnTo>
                  <a:lnTo>
                    <a:pt x="36741" y="0"/>
                  </a:lnTo>
                  <a:lnTo>
                    <a:pt x="34480" y="6223"/>
                  </a:lnTo>
                  <a:lnTo>
                    <a:pt x="34328" y="5842"/>
                  </a:lnTo>
                  <a:lnTo>
                    <a:pt x="34086" y="5207"/>
                  </a:lnTo>
                  <a:lnTo>
                    <a:pt x="33985" y="4699"/>
                  </a:lnTo>
                  <a:lnTo>
                    <a:pt x="34010" y="4064"/>
                  </a:lnTo>
                  <a:lnTo>
                    <a:pt x="33997" y="3429"/>
                  </a:lnTo>
                  <a:lnTo>
                    <a:pt x="33642" y="4064"/>
                  </a:lnTo>
                  <a:lnTo>
                    <a:pt x="33566" y="3810"/>
                  </a:lnTo>
                  <a:lnTo>
                    <a:pt x="33401" y="3302"/>
                  </a:lnTo>
                  <a:lnTo>
                    <a:pt x="33286" y="22987"/>
                  </a:lnTo>
                  <a:lnTo>
                    <a:pt x="33121" y="22860"/>
                  </a:lnTo>
                  <a:lnTo>
                    <a:pt x="32702" y="22860"/>
                  </a:lnTo>
                  <a:lnTo>
                    <a:pt x="32829" y="21590"/>
                  </a:lnTo>
                  <a:lnTo>
                    <a:pt x="32867" y="21336"/>
                  </a:lnTo>
                  <a:lnTo>
                    <a:pt x="32969" y="20828"/>
                  </a:lnTo>
                  <a:lnTo>
                    <a:pt x="33108" y="20828"/>
                  </a:lnTo>
                  <a:lnTo>
                    <a:pt x="32981" y="21590"/>
                  </a:lnTo>
                  <a:lnTo>
                    <a:pt x="33185" y="22098"/>
                  </a:lnTo>
                  <a:lnTo>
                    <a:pt x="33286" y="22987"/>
                  </a:lnTo>
                  <a:lnTo>
                    <a:pt x="33286" y="3225"/>
                  </a:lnTo>
                  <a:lnTo>
                    <a:pt x="33312" y="2032"/>
                  </a:lnTo>
                  <a:lnTo>
                    <a:pt x="33324" y="1905"/>
                  </a:lnTo>
                  <a:lnTo>
                    <a:pt x="33401" y="1016"/>
                  </a:lnTo>
                  <a:lnTo>
                    <a:pt x="33159" y="1282"/>
                  </a:lnTo>
                  <a:lnTo>
                    <a:pt x="33159" y="2032"/>
                  </a:lnTo>
                  <a:lnTo>
                    <a:pt x="33108" y="3175"/>
                  </a:lnTo>
                  <a:lnTo>
                    <a:pt x="32867" y="3302"/>
                  </a:lnTo>
                  <a:lnTo>
                    <a:pt x="32689" y="3556"/>
                  </a:lnTo>
                  <a:lnTo>
                    <a:pt x="32613" y="3810"/>
                  </a:lnTo>
                  <a:lnTo>
                    <a:pt x="32880" y="2413"/>
                  </a:lnTo>
                  <a:lnTo>
                    <a:pt x="33159" y="2032"/>
                  </a:lnTo>
                  <a:lnTo>
                    <a:pt x="33159" y="1282"/>
                  </a:lnTo>
                  <a:lnTo>
                    <a:pt x="32588" y="1905"/>
                  </a:lnTo>
                  <a:lnTo>
                    <a:pt x="32270" y="1778"/>
                  </a:lnTo>
                  <a:lnTo>
                    <a:pt x="31927" y="4699"/>
                  </a:lnTo>
                  <a:lnTo>
                    <a:pt x="31559" y="4191"/>
                  </a:lnTo>
                  <a:lnTo>
                    <a:pt x="31661" y="6324"/>
                  </a:lnTo>
                  <a:lnTo>
                    <a:pt x="31940" y="6223"/>
                  </a:lnTo>
                  <a:lnTo>
                    <a:pt x="31940" y="6985"/>
                  </a:lnTo>
                  <a:lnTo>
                    <a:pt x="32118" y="6121"/>
                  </a:lnTo>
                  <a:lnTo>
                    <a:pt x="32994" y="6096"/>
                  </a:lnTo>
                  <a:lnTo>
                    <a:pt x="32105" y="8763"/>
                  </a:lnTo>
                  <a:lnTo>
                    <a:pt x="31940" y="7112"/>
                  </a:lnTo>
                  <a:lnTo>
                    <a:pt x="31915" y="22860"/>
                  </a:lnTo>
                  <a:lnTo>
                    <a:pt x="31902" y="22987"/>
                  </a:lnTo>
                  <a:lnTo>
                    <a:pt x="31546" y="23114"/>
                  </a:lnTo>
                  <a:lnTo>
                    <a:pt x="31915" y="22860"/>
                  </a:lnTo>
                  <a:lnTo>
                    <a:pt x="31915" y="7226"/>
                  </a:lnTo>
                  <a:lnTo>
                    <a:pt x="30899" y="11684"/>
                  </a:lnTo>
                  <a:lnTo>
                    <a:pt x="30911" y="11049"/>
                  </a:lnTo>
                  <a:lnTo>
                    <a:pt x="30911" y="10668"/>
                  </a:lnTo>
                  <a:lnTo>
                    <a:pt x="30924" y="9652"/>
                  </a:lnTo>
                  <a:lnTo>
                    <a:pt x="30810" y="7112"/>
                  </a:lnTo>
                  <a:lnTo>
                    <a:pt x="30391" y="5461"/>
                  </a:lnTo>
                  <a:lnTo>
                    <a:pt x="30391" y="4318"/>
                  </a:lnTo>
                  <a:lnTo>
                    <a:pt x="30505" y="2794"/>
                  </a:lnTo>
                  <a:lnTo>
                    <a:pt x="29286" y="4318"/>
                  </a:lnTo>
                  <a:lnTo>
                    <a:pt x="27978" y="3556"/>
                  </a:lnTo>
                  <a:lnTo>
                    <a:pt x="26720" y="8890"/>
                  </a:lnTo>
                  <a:lnTo>
                    <a:pt x="26619" y="9144"/>
                  </a:lnTo>
                  <a:lnTo>
                    <a:pt x="26327" y="9652"/>
                  </a:lnTo>
                  <a:lnTo>
                    <a:pt x="26352" y="9398"/>
                  </a:lnTo>
                  <a:lnTo>
                    <a:pt x="26479" y="8128"/>
                  </a:lnTo>
                  <a:lnTo>
                    <a:pt x="26543" y="6604"/>
                  </a:lnTo>
                  <a:lnTo>
                    <a:pt x="26657" y="6223"/>
                  </a:lnTo>
                  <a:lnTo>
                    <a:pt x="26771" y="5969"/>
                  </a:lnTo>
                  <a:lnTo>
                    <a:pt x="26962" y="6096"/>
                  </a:lnTo>
                  <a:lnTo>
                    <a:pt x="26987" y="5969"/>
                  </a:lnTo>
                  <a:lnTo>
                    <a:pt x="27139" y="5207"/>
                  </a:lnTo>
                  <a:lnTo>
                    <a:pt x="26403" y="6604"/>
                  </a:lnTo>
                  <a:lnTo>
                    <a:pt x="25755" y="5969"/>
                  </a:lnTo>
                  <a:lnTo>
                    <a:pt x="25361" y="5588"/>
                  </a:lnTo>
                  <a:lnTo>
                    <a:pt x="25285" y="6108"/>
                  </a:lnTo>
                  <a:lnTo>
                    <a:pt x="25247" y="6400"/>
                  </a:lnTo>
                  <a:lnTo>
                    <a:pt x="24790" y="9398"/>
                  </a:lnTo>
                  <a:lnTo>
                    <a:pt x="24676" y="9017"/>
                  </a:lnTo>
                  <a:lnTo>
                    <a:pt x="24333" y="7874"/>
                  </a:lnTo>
                  <a:lnTo>
                    <a:pt x="24358" y="7493"/>
                  </a:lnTo>
                  <a:lnTo>
                    <a:pt x="25184" y="6477"/>
                  </a:lnTo>
                  <a:lnTo>
                    <a:pt x="25285" y="6108"/>
                  </a:lnTo>
                  <a:lnTo>
                    <a:pt x="24523" y="6477"/>
                  </a:lnTo>
                  <a:lnTo>
                    <a:pt x="24765" y="5461"/>
                  </a:lnTo>
                  <a:lnTo>
                    <a:pt x="24688" y="5207"/>
                  </a:lnTo>
                  <a:lnTo>
                    <a:pt x="23558" y="3937"/>
                  </a:lnTo>
                  <a:lnTo>
                    <a:pt x="20434" y="9017"/>
                  </a:lnTo>
                  <a:lnTo>
                    <a:pt x="19913" y="8001"/>
                  </a:lnTo>
                  <a:lnTo>
                    <a:pt x="19189" y="6604"/>
                  </a:lnTo>
                  <a:lnTo>
                    <a:pt x="19304" y="8001"/>
                  </a:lnTo>
                  <a:lnTo>
                    <a:pt x="17183" y="4318"/>
                  </a:lnTo>
                  <a:lnTo>
                    <a:pt x="13855" y="10668"/>
                  </a:lnTo>
                  <a:lnTo>
                    <a:pt x="13004" y="8128"/>
                  </a:lnTo>
                  <a:lnTo>
                    <a:pt x="11938" y="4953"/>
                  </a:lnTo>
                  <a:lnTo>
                    <a:pt x="11341" y="3810"/>
                  </a:lnTo>
                  <a:lnTo>
                    <a:pt x="11036" y="6223"/>
                  </a:lnTo>
                  <a:lnTo>
                    <a:pt x="10439" y="8128"/>
                  </a:lnTo>
                  <a:lnTo>
                    <a:pt x="10579" y="4953"/>
                  </a:lnTo>
                  <a:lnTo>
                    <a:pt x="9550" y="8382"/>
                  </a:lnTo>
                  <a:lnTo>
                    <a:pt x="8229" y="11049"/>
                  </a:lnTo>
                  <a:lnTo>
                    <a:pt x="8280" y="8763"/>
                  </a:lnTo>
                  <a:lnTo>
                    <a:pt x="8305" y="7620"/>
                  </a:lnTo>
                  <a:lnTo>
                    <a:pt x="8432" y="635"/>
                  </a:lnTo>
                  <a:lnTo>
                    <a:pt x="6756" y="5207"/>
                  </a:lnTo>
                  <a:lnTo>
                    <a:pt x="6629" y="7620"/>
                  </a:lnTo>
                  <a:lnTo>
                    <a:pt x="6197" y="7239"/>
                  </a:lnTo>
                  <a:lnTo>
                    <a:pt x="5041" y="8763"/>
                  </a:lnTo>
                  <a:lnTo>
                    <a:pt x="5067" y="8509"/>
                  </a:lnTo>
                  <a:lnTo>
                    <a:pt x="5334" y="6350"/>
                  </a:lnTo>
                  <a:lnTo>
                    <a:pt x="5207" y="6985"/>
                  </a:lnTo>
                  <a:lnTo>
                    <a:pt x="4978" y="8509"/>
                  </a:lnTo>
                  <a:lnTo>
                    <a:pt x="5029" y="5715"/>
                  </a:lnTo>
                  <a:lnTo>
                    <a:pt x="3632" y="8509"/>
                  </a:lnTo>
                  <a:lnTo>
                    <a:pt x="2908" y="7366"/>
                  </a:lnTo>
                  <a:lnTo>
                    <a:pt x="3022" y="6553"/>
                  </a:lnTo>
                  <a:lnTo>
                    <a:pt x="4343" y="1905"/>
                  </a:lnTo>
                  <a:lnTo>
                    <a:pt x="3048" y="1524"/>
                  </a:lnTo>
                  <a:lnTo>
                    <a:pt x="2501" y="2032"/>
                  </a:lnTo>
                  <a:lnTo>
                    <a:pt x="1447" y="5461"/>
                  </a:lnTo>
                  <a:lnTo>
                    <a:pt x="1346" y="7239"/>
                  </a:lnTo>
                  <a:lnTo>
                    <a:pt x="1536" y="7366"/>
                  </a:lnTo>
                  <a:lnTo>
                    <a:pt x="1638" y="10033"/>
                  </a:lnTo>
                  <a:lnTo>
                    <a:pt x="1130" y="10795"/>
                  </a:lnTo>
                  <a:lnTo>
                    <a:pt x="660" y="15367"/>
                  </a:lnTo>
                  <a:lnTo>
                    <a:pt x="101" y="19177"/>
                  </a:lnTo>
                  <a:lnTo>
                    <a:pt x="0" y="21082"/>
                  </a:lnTo>
                  <a:lnTo>
                    <a:pt x="660" y="24130"/>
                  </a:lnTo>
                  <a:lnTo>
                    <a:pt x="1663" y="21209"/>
                  </a:lnTo>
                  <a:lnTo>
                    <a:pt x="1689" y="23622"/>
                  </a:lnTo>
                  <a:lnTo>
                    <a:pt x="1054" y="23622"/>
                  </a:lnTo>
                  <a:lnTo>
                    <a:pt x="1231" y="25908"/>
                  </a:lnTo>
                  <a:lnTo>
                    <a:pt x="1562" y="24257"/>
                  </a:lnTo>
                  <a:lnTo>
                    <a:pt x="1727" y="23622"/>
                  </a:lnTo>
                  <a:lnTo>
                    <a:pt x="1981" y="22733"/>
                  </a:lnTo>
                  <a:lnTo>
                    <a:pt x="1943" y="24257"/>
                  </a:lnTo>
                  <a:lnTo>
                    <a:pt x="2070" y="25273"/>
                  </a:lnTo>
                  <a:lnTo>
                    <a:pt x="2705" y="22733"/>
                  </a:lnTo>
                  <a:lnTo>
                    <a:pt x="2959" y="21717"/>
                  </a:lnTo>
                  <a:lnTo>
                    <a:pt x="2984" y="21209"/>
                  </a:lnTo>
                  <a:lnTo>
                    <a:pt x="3175" y="20815"/>
                  </a:lnTo>
                  <a:lnTo>
                    <a:pt x="3683" y="19939"/>
                  </a:lnTo>
                  <a:lnTo>
                    <a:pt x="3810" y="22352"/>
                  </a:lnTo>
                  <a:lnTo>
                    <a:pt x="3581" y="23876"/>
                  </a:lnTo>
                  <a:lnTo>
                    <a:pt x="4165" y="22098"/>
                  </a:lnTo>
                  <a:lnTo>
                    <a:pt x="4114" y="23241"/>
                  </a:lnTo>
                  <a:lnTo>
                    <a:pt x="3987" y="23952"/>
                  </a:lnTo>
                  <a:lnTo>
                    <a:pt x="4241" y="23241"/>
                  </a:lnTo>
                  <a:lnTo>
                    <a:pt x="4775" y="24130"/>
                  </a:lnTo>
                  <a:lnTo>
                    <a:pt x="4927" y="23241"/>
                  </a:lnTo>
                  <a:lnTo>
                    <a:pt x="5118" y="22098"/>
                  </a:lnTo>
                  <a:lnTo>
                    <a:pt x="5194" y="21590"/>
                  </a:lnTo>
                  <a:lnTo>
                    <a:pt x="5321" y="24257"/>
                  </a:lnTo>
                  <a:lnTo>
                    <a:pt x="6299" y="21590"/>
                  </a:lnTo>
                  <a:lnTo>
                    <a:pt x="6527" y="20955"/>
                  </a:lnTo>
                  <a:lnTo>
                    <a:pt x="6070" y="25527"/>
                  </a:lnTo>
                  <a:lnTo>
                    <a:pt x="6299" y="24460"/>
                  </a:lnTo>
                  <a:lnTo>
                    <a:pt x="7048" y="21971"/>
                  </a:lnTo>
                  <a:lnTo>
                    <a:pt x="7404" y="21844"/>
                  </a:lnTo>
                  <a:lnTo>
                    <a:pt x="6273" y="27305"/>
                  </a:lnTo>
                  <a:lnTo>
                    <a:pt x="8661" y="22225"/>
                  </a:lnTo>
                  <a:lnTo>
                    <a:pt x="7937" y="28194"/>
                  </a:lnTo>
                  <a:lnTo>
                    <a:pt x="8877" y="23241"/>
                  </a:lnTo>
                  <a:lnTo>
                    <a:pt x="9804" y="26162"/>
                  </a:lnTo>
                  <a:lnTo>
                    <a:pt x="10896" y="23495"/>
                  </a:lnTo>
                  <a:lnTo>
                    <a:pt x="10845" y="23710"/>
                  </a:lnTo>
                  <a:lnTo>
                    <a:pt x="10731" y="24511"/>
                  </a:lnTo>
                  <a:lnTo>
                    <a:pt x="11010" y="24765"/>
                  </a:lnTo>
                  <a:lnTo>
                    <a:pt x="11074" y="26670"/>
                  </a:lnTo>
                  <a:lnTo>
                    <a:pt x="11201" y="27305"/>
                  </a:lnTo>
                  <a:lnTo>
                    <a:pt x="11633" y="23495"/>
                  </a:lnTo>
                  <a:lnTo>
                    <a:pt x="11658" y="23241"/>
                  </a:lnTo>
                  <a:lnTo>
                    <a:pt x="12471" y="22352"/>
                  </a:lnTo>
                  <a:lnTo>
                    <a:pt x="12509" y="22225"/>
                  </a:lnTo>
                  <a:lnTo>
                    <a:pt x="12598" y="21844"/>
                  </a:lnTo>
                  <a:lnTo>
                    <a:pt x="12827" y="20955"/>
                  </a:lnTo>
                  <a:lnTo>
                    <a:pt x="13081" y="19939"/>
                  </a:lnTo>
                  <a:lnTo>
                    <a:pt x="13119" y="19812"/>
                  </a:lnTo>
                  <a:lnTo>
                    <a:pt x="13182" y="23952"/>
                  </a:lnTo>
                  <a:lnTo>
                    <a:pt x="12293" y="24638"/>
                  </a:lnTo>
                  <a:lnTo>
                    <a:pt x="12090" y="28448"/>
                  </a:lnTo>
                  <a:lnTo>
                    <a:pt x="12382" y="25146"/>
                  </a:lnTo>
                  <a:lnTo>
                    <a:pt x="13398" y="25273"/>
                  </a:lnTo>
                  <a:lnTo>
                    <a:pt x="13398" y="25146"/>
                  </a:lnTo>
                  <a:lnTo>
                    <a:pt x="13487" y="22479"/>
                  </a:lnTo>
                  <a:lnTo>
                    <a:pt x="13665" y="24892"/>
                  </a:lnTo>
                  <a:lnTo>
                    <a:pt x="13728" y="23622"/>
                  </a:lnTo>
                  <a:lnTo>
                    <a:pt x="13601" y="27051"/>
                  </a:lnTo>
                  <a:lnTo>
                    <a:pt x="14008" y="23622"/>
                  </a:lnTo>
                  <a:lnTo>
                    <a:pt x="14147" y="22479"/>
                  </a:lnTo>
                  <a:lnTo>
                    <a:pt x="14198" y="21971"/>
                  </a:lnTo>
                  <a:lnTo>
                    <a:pt x="14097" y="26289"/>
                  </a:lnTo>
                  <a:lnTo>
                    <a:pt x="14782" y="23114"/>
                  </a:lnTo>
                  <a:lnTo>
                    <a:pt x="14935" y="24257"/>
                  </a:lnTo>
                  <a:lnTo>
                    <a:pt x="15062" y="26035"/>
                  </a:lnTo>
                  <a:lnTo>
                    <a:pt x="14439" y="27940"/>
                  </a:lnTo>
                  <a:lnTo>
                    <a:pt x="15278" y="26543"/>
                  </a:lnTo>
                  <a:lnTo>
                    <a:pt x="15367" y="27279"/>
                  </a:lnTo>
                  <a:lnTo>
                    <a:pt x="15367" y="26543"/>
                  </a:lnTo>
                  <a:lnTo>
                    <a:pt x="15494" y="25387"/>
                  </a:lnTo>
                  <a:lnTo>
                    <a:pt x="15748" y="23876"/>
                  </a:lnTo>
                  <a:lnTo>
                    <a:pt x="16459" y="23114"/>
                  </a:lnTo>
                  <a:lnTo>
                    <a:pt x="16700" y="22860"/>
                  </a:lnTo>
                  <a:lnTo>
                    <a:pt x="16027" y="25908"/>
                  </a:lnTo>
                  <a:lnTo>
                    <a:pt x="15913" y="28829"/>
                  </a:lnTo>
                  <a:lnTo>
                    <a:pt x="16459" y="27940"/>
                  </a:lnTo>
                  <a:lnTo>
                    <a:pt x="16573" y="27660"/>
                  </a:lnTo>
                  <a:lnTo>
                    <a:pt x="17310" y="24384"/>
                  </a:lnTo>
                  <a:lnTo>
                    <a:pt x="17526" y="24460"/>
                  </a:lnTo>
                  <a:lnTo>
                    <a:pt x="17640" y="25654"/>
                  </a:lnTo>
                  <a:lnTo>
                    <a:pt x="17526" y="26162"/>
                  </a:lnTo>
                  <a:lnTo>
                    <a:pt x="18034" y="24384"/>
                  </a:lnTo>
                  <a:lnTo>
                    <a:pt x="18402" y="23114"/>
                  </a:lnTo>
                  <a:lnTo>
                    <a:pt x="19151" y="26162"/>
                  </a:lnTo>
                  <a:lnTo>
                    <a:pt x="20040" y="23114"/>
                  </a:lnTo>
                  <a:lnTo>
                    <a:pt x="20116" y="22860"/>
                  </a:lnTo>
                  <a:lnTo>
                    <a:pt x="20218" y="22479"/>
                  </a:lnTo>
                  <a:lnTo>
                    <a:pt x="20205" y="23342"/>
                  </a:lnTo>
                  <a:lnTo>
                    <a:pt x="20256" y="22479"/>
                  </a:lnTo>
                  <a:lnTo>
                    <a:pt x="20281" y="21971"/>
                  </a:lnTo>
                  <a:lnTo>
                    <a:pt x="20472" y="19812"/>
                  </a:lnTo>
                  <a:lnTo>
                    <a:pt x="20688" y="18161"/>
                  </a:lnTo>
                  <a:lnTo>
                    <a:pt x="21005" y="18034"/>
                  </a:lnTo>
                  <a:lnTo>
                    <a:pt x="21539" y="15748"/>
                  </a:lnTo>
                  <a:lnTo>
                    <a:pt x="21374" y="18288"/>
                  </a:lnTo>
                  <a:lnTo>
                    <a:pt x="21196" y="18161"/>
                  </a:lnTo>
                  <a:lnTo>
                    <a:pt x="21005" y="19431"/>
                  </a:lnTo>
                  <a:lnTo>
                    <a:pt x="20878" y="19939"/>
                  </a:lnTo>
                  <a:lnTo>
                    <a:pt x="21348" y="18923"/>
                  </a:lnTo>
                  <a:lnTo>
                    <a:pt x="21272" y="21602"/>
                  </a:lnTo>
                  <a:lnTo>
                    <a:pt x="21374" y="21336"/>
                  </a:lnTo>
                  <a:lnTo>
                    <a:pt x="21412" y="20955"/>
                  </a:lnTo>
                  <a:lnTo>
                    <a:pt x="21463" y="21082"/>
                  </a:lnTo>
                  <a:lnTo>
                    <a:pt x="21513" y="20955"/>
                  </a:lnTo>
                  <a:lnTo>
                    <a:pt x="22263" y="18923"/>
                  </a:lnTo>
                  <a:lnTo>
                    <a:pt x="22313" y="18796"/>
                  </a:lnTo>
                  <a:lnTo>
                    <a:pt x="22517" y="19367"/>
                  </a:lnTo>
                  <a:lnTo>
                    <a:pt x="22644" y="20320"/>
                  </a:lnTo>
                  <a:lnTo>
                    <a:pt x="22390" y="23368"/>
                  </a:lnTo>
                  <a:lnTo>
                    <a:pt x="21463" y="21082"/>
                  </a:lnTo>
                  <a:lnTo>
                    <a:pt x="21463" y="21590"/>
                  </a:lnTo>
                  <a:lnTo>
                    <a:pt x="21717" y="24130"/>
                  </a:lnTo>
                  <a:lnTo>
                    <a:pt x="21107" y="22733"/>
                  </a:lnTo>
                  <a:lnTo>
                    <a:pt x="21056" y="28321"/>
                  </a:lnTo>
                  <a:lnTo>
                    <a:pt x="20701" y="22415"/>
                  </a:lnTo>
                  <a:lnTo>
                    <a:pt x="20662" y="28448"/>
                  </a:lnTo>
                  <a:lnTo>
                    <a:pt x="21424" y="29337"/>
                  </a:lnTo>
                  <a:lnTo>
                    <a:pt x="21590" y="28321"/>
                  </a:lnTo>
                  <a:lnTo>
                    <a:pt x="21869" y="26543"/>
                  </a:lnTo>
                  <a:lnTo>
                    <a:pt x="22733" y="27686"/>
                  </a:lnTo>
                  <a:lnTo>
                    <a:pt x="23012" y="26543"/>
                  </a:lnTo>
                  <a:lnTo>
                    <a:pt x="23126" y="26035"/>
                  </a:lnTo>
                  <a:lnTo>
                    <a:pt x="23025" y="24892"/>
                  </a:lnTo>
                  <a:lnTo>
                    <a:pt x="23139" y="24130"/>
                  </a:lnTo>
                  <a:lnTo>
                    <a:pt x="23317" y="23368"/>
                  </a:lnTo>
                  <a:lnTo>
                    <a:pt x="23444" y="22860"/>
                  </a:lnTo>
                  <a:lnTo>
                    <a:pt x="25260" y="19558"/>
                  </a:lnTo>
                  <a:lnTo>
                    <a:pt x="23520" y="31877"/>
                  </a:lnTo>
                  <a:lnTo>
                    <a:pt x="25107" y="27305"/>
                  </a:lnTo>
                  <a:lnTo>
                    <a:pt x="25590" y="25273"/>
                  </a:lnTo>
                  <a:lnTo>
                    <a:pt x="25704" y="24638"/>
                  </a:lnTo>
                  <a:lnTo>
                    <a:pt x="26289" y="20574"/>
                  </a:lnTo>
                  <a:lnTo>
                    <a:pt x="26606" y="22225"/>
                  </a:lnTo>
                  <a:lnTo>
                    <a:pt x="26720" y="23114"/>
                  </a:lnTo>
                  <a:lnTo>
                    <a:pt x="26009" y="26924"/>
                  </a:lnTo>
                  <a:lnTo>
                    <a:pt x="26936" y="27432"/>
                  </a:lnTo>
                  <a:lnTo>
                    <a:pt x="27038" y="25285"/>
                  </a:lnTo>
                  <a:lnTo>
                    <a:pt x="27254" y="21336"/>
                  </a:lnTo>
                  <a:lnTo>
                    <a:pt x="27838" y="23710"/>
                  </a:lnTo>
                  <a:lnTo>
                    <a:pt x="28346" y="23622"/>
                  </a:lnTo>
                  <a:lnTo>
                    <a:pt x="28028" y="27178"/>
                  </a:lnTo>
                  <a:lnTo>
                    <a:pt x="29108" y="26797"/>
                  </a:lnTo>
                  <a:lnTo>
                    <a:pt x="30556" y="24384"/>
                  </a:lnTo>
                  <a:lnTo>
                    <a:pt x="31788" y="23876"/>
                  </a:lnTo>
                  <a:lnTo>
                    <a:pt x="31584" y="24892"/>
                  </a:lnTo>
                  <a:lnTo>
                    <a:pt x="31356" y="25654"/>
                  </a:lnTo>
                  <a:lnTo>
                    <a:pt x="31254" y="26111"/>
                  </a:lnTo>
                  <a:lnTo>
                    <a:pt x="31381" y="27051"/>
                  </a:lnTo>
                  <a:lnTo>
                    <a:pt x="33045" y="25527"/>
                  </a:lnTo>
                  <a:lnTo>
                    <a:pt x="34391" y="27940"/>
                  </a:lnTo>
                  <a:lnTo>
                    <a:pt x="35483" y="30226"/>
                  </a:lnTo>
                  <a:lnTo>
                    <a:pt x="36398" y="27178"/>
                  </a:lnTo>
                  <a:lnTo>
                    <a:pt x="36525" y="27305"/>
                  </a:lnTo>
                  <a:lnTo>
                    <a:pt x="36563" y="27178"/>
                  </a:lnTo>
                  <a:lnTo>
                    <a:pt x="36944" y="26035"/>
                  </a:lnTo>
                  <a:lnTo>
                    <a:pt x="37274" y="25908"/>
                  </a:lnTo>
                  <a:lnTo>
                    <a:pt x="37109" y="27940"/>
                  </a:lnTo>
                  <a:lnTo>
                    <a:pt x="36804" y="28829"/>
                  </a:lnTo>
                  <a:lnTo>
                    <a:pt x="38087" y="26301"/>
                  </a:lnTo>
                  <a:lnTo>
                    <a:pt x="38392" y="25908"/>
                  </a:lnTo>
                  <a:lnTo>
                    <a:pt x="38709" y="25527"/>
                  </a:lnTo>
                  <a:lnTo>
                    <a:pt x="40043" y="23876"/>
                  </a:lnTo>
                  <a:lnTo>
                    <a:pt x="40259" y="23622"/>
                  </a:lnTo>
                  <a:lnTo>
                    <a:pt x="40640" y="26035"/>
                  </a:lnTo>
                  <a:lnTo>
                    <a:pt x="40741" y="27178"/>
                  </a:lnTo>
                  <a:lnTo>
                    <a:pt x="40640" y="27432"/>
                  </a:lnTo>
                  <a:lnTo>
                    <a:pt x="40538" y="27940"/>
                  </a:lnTo>
                  <a:lnTo>
                    <a:pt x="41097" y="29210"/>
                  </a:lnTo>
                  <a:lnTo>
                    <a:pt x="41948" y="23622"/>
                  </a:lnTo>
                  <a:lnTo>
                    <a:pt x="42024" y="23114"/>
                  </a:lnTo>
                  <a:lnTo>
                    <a:pt x="42037" y="22987"/>
                  </a:lnTo>
                  <a:lnTo>
                    <a:pt x="42240" y="21717"/>
                  </a:lnTo>
                  <a:lnTo>
                    <a:pt x="42341" y="22733"/>
                  </a:lnTo>
                  <a:lnTo>
                    <a:pt x="42468" y="25273"/>
                  </a:lnTo>
                  <a:lnTo>
                    <a:pt x="43840" y="26797"/>
                  </a:lnTo>
                  <a:lnTo>
                    <a:pt x="46126" y="24257"/>
                  </a:lnTo>
                  <a:lnTo>
                    <a:pt x="46748" y="28956"/>
                  </a:lnTo>
                  <a:lnTo>
                    <a:pt x="47625" y="24638"/>
                  </a:lnTo>
                  <a:lnTo>
                    <a:pt x="48120" y="31242"/>
                  </a:lnTo>
                  <a:lnTo>
                    <a:pt x="49136" y="25146"/>
                  </a:lnTo>
                  <a:lnTo>
                    <a:pt x="49415" y="26924"/>
                  </a:lnTo>
                  <a:lnTo>
                    <a:pt x="49542" y="28575"/>
                  </a:lnTo>
                  <a:lnTo>
                    <a:pt x="49441" y="28803"/>
                  </a:lnTo>
                  <a:lnTo>
                    <a:pt x="49326" y="29591"/>
                  </a:lnTo>
                  <a:lnTo>
                    <a:pt x="50253" y="31623"/>
                  </a:lnTo>
                  <a:lnTo>
                    <a:pt x="50571" y="31877"/>
                  </a:lnTo>
                  <a:lnTo>
                    <a:pt x="51371" y="27813"/>
                  </a:lnTo>
                  <a:lnTo>
                    <a:pt x="51904" y="27305"/>
                  </a:lnTo>
                  <a:lnTo>
                    <a:pt x="51435" y="30416"/>
                  </a:lnTo>
                  <a:lnTo>
                    <a:pt x="52514" y="27305"/>
                  </a:lnTo>
                  <a:lnTo>
                    <a:pt x="52552" y="27178"/>
                  </a:lnTo>
                  <a:lnTo>
                    <a:pt x="52298" y="31115"/>
                  </a:lnTo>
                  <a:lnTo>
                    <a:pt x="52755" y="30480"/>
                  </a:lnTo>
                  <a:lnTo>
                    <a:pt x="52870" y="27940"/>
                  </a:lnTo>
                  <a:lnTo>
                    <a:pt x="53352" y="27178"/>
                  </a:lnTo>
                  <a:lnTo>
                    <a:pt x="53746" y="26543"/>
                  </a:lnTo>
                  <a:lnTo>
                    <a:pt x="53987" y="28956"/>
                  </a:lnTo>
                  <a:lnTo>
                    <a:pt x="54114" y="30480"/>
                  </a:lnTo>
                  <a:lnTo>
                    <a:pt x="53886" y="32004"/>
                  </a:lnTo>
                  <a:lnTo>
                    <a:pt x="55854" y="29591"/>
                  </a:lnTo>
                  <a:lnTo>
                    <a:pt x="55740" y="30213"/>
                  </a:lnTo>
                  <a:lnTo>
                    <a:pt x="56019" y="29591"/>
                  </a:lnTo>
                  <a:lnTo>
                    <a:pt x="56299" y="28956"/>
                  </a:lnTo>
                  <a:lnTo>
                    <a:pt x="54584" y="35433"/>
                  </a:lnTo>
                  <a:lnTo>
                    <a:pt x="55803" y="32512"/>
                  </a:lnTo>
                  <a:lnTo>
                    <a:pt x="55930" y="31369"/>
                  </a:lnTo>
                  <a:lnTo>
                    <a:pt x="56159" y="30607"/>
                  </a:lnTo>
                  <a:lnTo>
                    <a:pt x="56273" y="29972"/>
                  </a:lnTo>
                  <a:lnTo>
                    <a:pt x="56362" y="32004"/>
                  </a:lnTo>
                  <a:lnTo>
                    <a:pt x="57213" y="32131"/>
                  </a:lnTo>
                  <a:lnTo>
                    <a:pt x="57975" y="31496"/>
                  </a:lnTo>
                  <a:lnTo>
                    <a:pt x="57505" y="33655"/>
                  </a:lnTo>
                  <a:lnTo>
                    <a:pt x="58547" y="34417"/>
                  </a:lnTo>
                  <a:lnTo>
                    <a:pt x="60071" y="33020"/>
                  </a:lnTo>
                  <a:lnTo>
                    <a:pt x="61353" y="33274"/>
                  </a:lnTo>
                  <a:lnTo>
                    <a:pt x="61290" y="33020"/>
                  </a:lnTo>
                  <a:lnTo>
                    <a:pt x="61163" y="32512"/>
                  </a:lnTo>
                  <a:lnTo>
                    <a:pt x="61188" y="31496"/>
                  </a:lnTo>
                  <a:lnTo>
                    <a:pt x="61480" y="29972"/>
                  </a:lnTo>
                  <a:lnTo>
                    <a:pt x="61671" y="28956"/>
                  </a:lnTo>
                  <a:lnTo>
                    <a:pt x="61798" y="28321"/>
                  </a:lnTo>
                  <a:lnTo>
                    <a:pt x="62230" y="28067"/>
                  </a:lnTo>
                  <a:lnTo>
                    <a:pt x="62141" y="28803"/>
                  </a:lnTo>
                  <a:lnTo>
                    <a:pt x="62420" y="28067"/>
                  </a:lnTo>
                  <a:lnTo>
                    <a:pt x="62572" y="27686"/>
                  </a:lnTo>
                  <a:lnTo>
                    <a:pt x="62852" y="27940"/>
                  </a:lnTo>
                  <a:lnTo>
                    <a:pt x="62903" y="28448"/>
                  </a:lnTo>
                  <a:lnTo>
                    <a:pt x="62255" y="31496"/>
                  </a:lnTo>
                  <a:lnTo>
                    <a:pt x="61798" y="32512"/>
                  </a:lnTo>
                  <a:lnTo>
                    <a:pt x="62572" y="31496"/>
                  </a:lnTo>
                  <a:lnTo>
                    <a:pt x="62445" y="32512"/>
                  </a:lnTo>
                  <a:lnTo>
                    <a:pt x="62217" y="33020"/>
                  </a:lnTo>
                  <a:lnTo>
                    <a:pt x="61963" y="34290"/>
                  </a:lnTo>
                  <a:lnTo>
                    <a:pt x="62560" y="32258"/>
                  </a:lnTo>
                  <a:lnTo>
                    <a:pt x="62395" y="37846"/>
                  </a:lnTo>
                  <a:lnTo>
                    <a:pt x="63360" y="34290"/>
                  </a:lnTo>
                  <a:lnTo>
                    <a:pt x="63220" y="35306"/>
                  </a:lnTo>
                  <a:lnTo>
                    <a:pt x="64490" y="35560"/>
                  </a:lnTo>
                  <a:lnTo>
                    <a:pt x="65278" y="34417"/>
                  </a:lnTo>
                  <a:lnTo>
                    <a:pt x="66344" y="34417"/>
                  </a:lnTo>
                  <a:lnTo>
                    <a:pt x="66370" y="34290"/>
                  </a:lnTo>
                  <a:lnTo>
                    <a:pt x="66738" y="32258"/>
                  </a:lnTo>
                  <a:lnTo>
                    <a:pt x="66878" y="31496"/>
                  </a:lnTo>
                  <a:lnTo>
                    <a:pt x="67170" y="32258"/>
                  </a:lnTo>
                  <a:lnTo>
                    <a:pt x="67411" y="31496"/>
                  </a:lnTo>
                  <a:lnTo>
                    <a:pt x="67881" y="29972"/>
                  </a:lnTo>
                  <a:lnTo>
                    <a:pt x="68491" y="30988"/>
                  </a:lnTo>
                  <a:lnTo>
                    <a:pt x="68961" y="33528"/>
                  </a:lnTo>
                  <a:lnTo>
                    <a:pt x="69913" y="33401"/>
                  </a:lnTo>
                  <a:lnTo>
                    <a:pt x="70739" y="32258"/>
                  </a:lnTo>
                  <a:lnTo>
                    <a:pt x="70726" y="32004"/>
                  </a:lnTo>
                  <a:lnTo>
                    <a:pt x="70612" y="31242"/>
                  </a:lnTo>
                  <a:lnTo>
                    <a:pt x="70726" y="30480"/>
                  </a:lnTo>
                  <a:lnTo>
                    <a:pt x="70916" y="29972"/>
                  </a:lnTo>
                  <a:lnTo>
                    <a:pt x="71145" y="29337"/>
                  </a:lnTo>
                  <a:lnTo>
                    <a:pt x="70904" y="30861"/>
                  </a:lnTo>
                  <a:lnTo>
                    <a:pt x="70802" y="31991"/>
                  </a:lnTo>
                  <a:lnTo>
                    <a:pt x="71691" y="31877"/>
                  </a:lnTo>
                  <a:lnTo>
                    <a:pt x="70866" y="33655"/>
                  </a:lnTo>
                  <a:lnTo>
                    <a:pt x="72377" y="33401"/>
                  </a:lnTo>
                  <a:lnTo>
                    <a:pt x="73825" y="31877"/>
                  </a:lnTo>
                  <a:lnTo>
                    <a:pt x="74066" y="31623"/>
                  </a:lnTo>
                  <a:lnTo>
                    <a:pt x="74180" y="31369"/>
                  </a:lnTo>
                  <a:lnTo>
                    <a:pt x="74282" y="29464"/>
                  </a:lnTo>
                  <a:lnTo>
                    <a:pt x="74320" y="29337"/>
                  </a:lnTo>
                  <a:lnTo>
                    <a:pt x="74383" y="29083"/>
                  </a:lnTo>
                  <a:lnTo>
                    <a:pt x="74726" y="28702"/>
                  </a:lnTo>
                  <a:lnTo>
                    <a:pt x="74714" y="30480"/>
                  </a:lnTo>
                  <a:lnTo>
                    <a:pt x="74510" y="31496"/>
                  </a:lnTo>
                  <a:lnTo>
                    <a:pt x="74383" y="31750"/>
                  </a:lnTo>
                  <a:lnTo>
                    <a:pt x="76301" y="28702"/>
                  </a:lnTo>
                  <a:lnTo>
                    <a:pt x="76708" y="28067"/>
                  </a:lnTo>
                  <a:lnTo>
                    <a:pt x="76593" y="40132"/>
                  </a:lnTo>
                  <a:lnTo>
                    <a:pt x="78663" y="35306"/>
                  </a:lnTo>
                  <a:lnTo>
                    <a:pt x="78752" y="35052"/>
                  </a:lnTo>
                  <a:lnTo>
                    <a:pt x="78879" y="34798"/>
                  </a:lnTo>
                  <a:lnTo>
                    <a:pt x="78803" y="34988"/>
                  </a:lnTo>
                  <a:lnTo>
                    <a:pt x="78943" y="34798"/>
                  </a:lnTo>
                  <a:lnTo>
                    <a:pt x="80594" y="32512"/>
                  </a:lnTo>
                  <a:lnTo>
                    <a:pt x="80975" y="32893"/>
                  </a:lnTo>
                  <a:lnTo>
                    <a:pt x="80987" y="33147"/>
                  </a:lnTo>
                  <a:lnTo>
                    <a:pt x="79971" y="34290"/>
                  </a:lnTo>
                  <a:lnTo>
                    <a:pt x="79870" y="34544"/>
                  </a:lnTo>
                  <a:lnTo>
                    <a:pt x="79997" y="36068"/>
                  </a:lnTo>
                  <a:lnTo>
                    <a:pt x="81953" y="32512"/>
                  </a:lnTo>
                  <a:lnTo>
                    <a:pt x="82232" y="32004"/>
                  </a:lnTo>
                  <a:lnTo>
                    <a:pt x="82080" y="37211"/>
                  </a:lnTo>
                  <a:lnTo>
                    <a:pt x="83794" y="34544"/>
                  </a:lnTo>
                  <a:lnTo>
                    <a:pt x="83159" y="42418"/>
                  </a:lnTo>
                  <a:lnTo>
                    <a:pt x="87071" y="34544"/>
                  </a:lnTo>
                  <a:lnTo>
                    <a:pt x="87287" y="39751"/>
                  </a:lnTo>
                  <a:lnTo>
                    <a:pt x="87541" y="38227"/>
                  </a:lnTo>
                  <a:lnTo>
                    <a:pt x="87630" y="37846"/>
                  </a:lnTo>
                  <a:lnTo>
                    <a:pt x="88265" y="36195"/>
                  </a:lnTo>
                  <a:lnTo>
                    <a:pt x="88023" y="37490"/>
                  </a:lnTo>
                  <a:lnTo>
                    <a:pt x="88290" y="36830"/>
                  </a:lnTo>
                  <a:lnTo>
                    <a:pt x="89471" y="36195"/>
                  </a:lnTo>
                  <a:lnTo>
                    <a:pt x="91376" y="35179"/>
                  </a:lnTo>
                  <a:lnTo>
                    <a:pt x="93167" y="40640"/>
                  </a:lnTo>
                  <a:lnTo>
                    <a:pt x="95783" y="43053"/>
                  </a:lnTo>
                  <a:lnTo>
                    <a:pt x="96354" y="43561"/>
                  </a:lnTo>
                  <a:lnTo>
                    <a:pt x="97790" y="35179"/>
                  </a:lnTo>
                  <a:lnTo>
                    <a:pt x="97891" y="34544"/>
                  </a:lnTo>
                  <a:lnTo>
                    <a:pt x="98069" y="33528"/>
                  </a:lnTo>
                  <a:lnTo>
                    <a:pt x="98120" y="34417"/>
                  </a:lnTo>
                  <a:lnTo>
                    <a:pt x="98247" y="38481"/>
                  </a:lnTo>
                  <a:lnTo>
                    <a:pt x="97294" y="41402"/>
                  </a:lnTo>
                  <a:lnTo>
                    <a:pt x="100164" y="37846"/>
                  </a:lnTo>
                  <a:lnTo>
                    <a:pt x="101307" y="42418"/>
                  </a:lnTo>
                  <a:lnTo>
                    <a:pt x="104013" y="39497"/>
                  </a:lnTo>
                  <a:lnTo>
                    <a:pt x="103733" y="40259"/>
                  </a:lnTo>
                  <a:lnTo>
                    <a:pt x="103505" y="41275"/>
                  </a:lnTo>
                  <a:lnTo>
                    <a:pt x="103314" y="41148"/>
                  </a:lnTo>
                  <a:lnTo>
                    <a:pt x="103162" y="43688"/>
                  </a:lnTo>
                  <a:lnTo>
                    <a:pt x="104800" y="41656"/>
                  </a:lnTo>
                  <a:lnTo>
                    <a:pt x="104889" y="41275"/>
                  </a:lnTo>
                  <a:lnTo>
                    <a:pt x="105257" y="39624"/>
                  </a:lnTo>
                  <a:lnTo>
                    <a:pt x="105346" y="39751"/>
                  </a:lnTo>
                  <a:lnTo>
                    <a:pt x="105460" y="40132"/>
                  </a:lnTo>
                  <a:lnTo>
                    <a:pt x="105079" y="41109"/>
                  </a:lnTo>
                  <a:lnTo>
                    <a:pt x="104952" y="44069"/>
                  </a:lnTo>
                  <a:lnTo>
                    <a:pt x="106603" y="39624"/>
                  </a:lnTo>
                  <a:lnTo>
                    <a:pt x="106273" y="42189"/>
                  </a:lnTo>
                  <a:lnTo>
                    <a:pt x="106400" y="41910"/>
                  </a:lnTo>
                  <a:lnTo>
                    <a:pt x="107035" y="43688"/>
                  </a:lnTo>
                  <a:lnTo>
                    <a:pt x="107276" y="41910"/>
                  </a:lnTo>
                  <a:lnTo>
                    <a:pt x="107429" y="40767"/>
                  </a:lnTo>
                  <a:lnTo>
                    <a:pt x="107848" y="42291"/>
                  </a:lnTo>
                  <a:lnTo>
                    <a:pt x="108648" y="40767"/>
                  </a:lnTo>
                  <a:lnTo>
                    <a:pt x="109105" y="39878"/>
                  </a:lnTo>
                  <a:lnTo>
                    <a:pt x="109283" y="41592"/>
                  </a:lnTo>
                  <a:lnTo>
                    <a:pt x="109169" y="41973"/>
                  </a:lnTo>
                  <a:lnTo>
                    <a:pt x="109042" y="42291"/>
                  </a:lnTo>
                  <a:lnTo>
                    <a:pt x="109245" y="43637"/>
                  </a:lnTo>
                  <a:lnTo>
                    <a:pt x="109347" y="42595"/>
                  </a:lnTo>
                  <a:lnTo>
                    <a:pt x="109347" y="41986"/>
                  </a:lnTo>
                  <a:lnTo>
                    <a:pt x="109296" y="41656"/>
                  </a:lnTo>
                  <a:lnTo>
                    <a:pt x="109956" y="39878"/>
                  </a:lnTo>
                  <a:lnTo>
                    <a:pt x="110045" y="39624"/>
                  </a:lnTo>
                  <a:lnTo>
                    <a:pt x="110096" y="39497"/>
                  </a:lnTo>
                  <a:lnTo>
                    <a:pt x="110426" y="38608"/>
                  </a:lnTo>
                  <a:lnTo>
                    <a:pt x="110197" y="43434"/>
                  </a:lnTo>
                  <a:lnTo>
                    <a:pt x="111366" y="38989"/>
                  </a:lnTo>
                  <a:lnTo>
                    <a:pt x="110236" y="43561"/>
                  </a:lnTo>
                  <a:lnTo>
                    <a:pt x="111760" y="43053"/>
                  </a:lnTo>
                  <a:lnTo>
                    <a:pt x="112737" y="40894"/>
                  </a:lnTo>
                  <a:lnTo>
                    <a:pt x="112255" y="42291"/>
                  </a:lnTo>
                  <a:lnTo>
                    <a:pt x="112801" y="42545"/>
                  </a:lnTo>
                  <a:lnTo>
                    <a:pt x="112153" y="44450"/>
                  </a:lnTo>
                  <a:lnTo>
                    <a:pt x="112687" y="44450"/>
                  </a:lnTo>
                  <a:lnTo>
                    <a:pt x="113372" y="43688"/>
                  </a:lnTo>
                  <a:lnTo>
                    <a:pt x="113842" y="41275"/>
                  </a:lnTo>
                  <a:lnTo>
                    <a:pt x="113499" y="47117"/>
                  </a:lnTo>
                  <a:lnTo>
                    <a:pt x="115506" y="41275"/>
                  </a:lnTo>
                  <a:lnTo>
                    <a:pt x="115633" y="40894"/>
                  </a:lnTo>
                  <a:lnTo>
                    <a:pt x="116293" y="38989"/>
                  </a:lnTo>
                  <a:lnTo>
                    <a:pt x="116420" y="38608"/>
                  </a:lnTo>
                  <a:lnTo>
                    <a:pt x="116687" y="37846"/>
                  </a:lnTo>
                  <a:lnTo>
                    <a:pt x="116865" y="37338"/>
                  </a:lnTo>
                  <a:lnTo>
                    <a:pt x="115697" y="44577"/>
                  </a:lnTo>
                  <a:lnTo>
                    <a:pt x="117856" y="42418"/>
                  </a:lnTo>
                  <a:lnTo>
                    <a:pt x="119519" y="41275"/>
                  </a:lnTo>
                  <a:lnTo>
                    <a:pt x="119710" y="40513"/>
                  </a:lnTo>
                  <a:lnTo>
                    <a:pt x="119773" y="41109"/>
                  </a:lnTo>
                  <a:lnTo>
                    <a:pt x="121094" y="40513"/>
                  </a:lnTo>
                  <a:lnTo>
                    <a:pt x="121373" y="40386"/>
                  </a:lnTo>
                  <a:lnTo>
                    <a:pt x="120688" y="43027"/>
                  </a:lnTo>
                  <a:lnTo>
                    <a:pt x="121932" y="40386"/>
                  </a:lnTo>
                  <a:lnTo>
                    <a:pt x="122110" y="40005"/>
                  </a:lnTo>
                  <a:lnTo>
                    <a:pt x="123177" y="41402"/>
                  </a:lnTo>
                  <a:lnTo>
                    <a:pt x="123266" y="42291"/>
                  </a:lnTo>
                  <a:lnTo>
                    <a:pt x="122478" y="43307"/>
                  </a:lnTo>
                  <a:lnTo>
                    <a:pt x="122174" y="44069"/>
                  </a:lnTo>
                  <a:lnTo>
                    <a:pt x="123964" y="42545"/>
                  </a:lnTo>
                  <a:lnTo>
                    <a:pt x="124625" y="45212"/>
                  </a:lnTo>
                  <a:lnTo>
                    <a:pt x="126365" y="43014"/>
                  </a:lnTo>
                  <a:lnTo>
                    <a:pt x="126479" y="42545"/>
                  </a:lnTo>
                  <a:lnTo>
                    <a:pt x="126771" y="40259"/>
                  </a:lnTo>
                  <a:lnTo>
                    <a:pt x="126949" y="40005"/>
                  </a:lnTo>
                  <a:lnTo>
                    <a:pt x="128714" y="37592"/>
                  </a:lnTo>
                  <a:lnTo>
                    <a:pt x="128803" y="37376"/>
                  </a:lnTo>
                  <a:lnTo>
                    <a:pt x="128739" y="37566"/>
                  </a:lnTo>
                  <a:lnTo>
                    <a:pt x="127431" y="41529"/>
                  </a:lnTo>
                  <a:lnTo>
                    <a:pt x="130149" y="37592"/>
                  </a:lnTo>
                  <a:lnTo>
                    <a:pt x="127584" y="44958"/>
                  </a:lnTo>
                  <a:lnTo>
                    <a:pt x="127838" y="44577"/>
                  </a:lnTo>
                  <a:lnTo>
                    <a:pt x="128295" y="43535"/>
                  </a:lnTo>
                  <a:lnTo>
                    <a:pt x="128612" y="42164"/>
                  </a:lnTo>
                  <a:lnTo>
                    <a:pt x="128612" y="43434"/>
                  </a:lnTo>
                  <a:lnTo>
                    <a:pt x="127965" y="45085"/>
                  </a:lnTo>
                  <a:lnTo>
                    <a:pt x="129082" y="44069"/>
                  </a:lnTo>
                  <a:lnTo>
                    <a:pt x="129311" y="42164"/>
                  </a:lnTo>
                  <a:lnTo>
                    <a:pt x="129349" y="41783"/>
                  </a:lnTo>
                  <a:lnTo>
                    <a:pt x="130098" y="42037"/>
                  </a:lnTo>
                  <a:lnTo>
                    <a:pt x="129870" y="42913"/>
                  </a:lnTo>
                  <a:lnTo>
                    <a:pt x="129755" y="43180"/>
                  </a:lnTo>
                  <a:lnTo>
                    <a:pt x="129578" y="43434"/>
                  </a:lnTo>
                  <a:lnTo>
                    <a:pt x="129197" y="44577"/>
                  </a:lnTo>
                  <a:lnTo>
                    <a:pt x="130556" y="41783"/>
                  </a:lnTo>
                  <a:lnTo>
                    <a:pt x="130987" y="40894"/>
                  </a:lnTo>
                  <a:lnTo>
                    <a:pt x="131241" y="41529"/>
                  </a:lnTo>
                  <a:lnTo>
                    <a:pt x="131330" y="42138"/>
                  </a:lnTo>
                  <a:lnTo>
                    <a:pt x="131203" y="42545"/>
                  </a:lnTo>
                  <a:lnTo>
                    <a:pt x="131089" y="43180"/>
                  </a:lnTo>
                  <a:lnTo>
                    <a:pt x="132054" y="43180"/>
                  </a:lnTo>
                  <a:lnTo>
                    <a:pt x="133057" y="40894"/>
                  </a:lnTo>
                  <a:lnTo>
                    <a:pt x="134124" y="38481"/>
                  </a:lnTo>
                  <a:lnTo>
                    <a:pt x="134670" y="40132"/>
                  </a:lnTo>
                  <a:lnTo>
                    <a:pt x="134797" y="40767"/>
                  </a:lnTo>
                  <a:lnTo>
                    <a:pt x="133324" y="44958"/>
                  </a:lnTo>
                  <a:lnTo>
                    <a:pt x="134874" y="42291"/>
                  </a:lnTo>
                  <a:lnTo>
                    <a:pt x="133921" y="45974"/>
                  </a:lnTo>
                  <a:lnTo>
                    <a:pt x="134874" y="45085"/>
                  </a:lnTo>
                  <a:lnTo>
                    <a:pt x="135102" y="43180"/>
                  </a:lnTo>
                  <a:lnTo>
                    <a:pt x="135648" y="43434"/>
                  </a:lnTo>
                  <a:lnTo>
                    <a:pt x="135763" y="43180"/>
                  </a:lnTo>
                  <a:lnTo>
                    <a:pt x="136169" y="42291"/>
                  </a:lnTo>
                  <a:lnTo>
                    <a:pt x="136880" y="40767"/>
                  </a:lnTo>
                  <a:lnTo>
                    <a:pt x="136956" y="42291"/>
                  </a:lnTo>
                  <a:lnTo>
                    <a:pt x="136194" y="43561"/>
                  </a:lnTo>
                  <a:lnTo>
                    <a:pt x="137452" y="43180"/>
                  </a:lnTo>
                  <a:lnTo>
                    <a:pt x="137337" y="42291"/>
                  </a:lnTo>
                  <a:lnTo>
                    <a:pt x="137401" y="41262"/>
                  </a:lnTo>
                  <a:lnTo>
                    <a:pt x="137706" y="40767"/>
                  </a:lnTo>
                  <a:lnTo>
                    <a:pt x="138264" y="39852"/>
                  </a:lnTo>
                  <a:lnTo>
                    <a:pt x="138391" y="38481"/>
                  </a:lnTo>
                  <a:lnTo>
                    <a:pt x="138430" y="37592"/>
                  </a:lnTo>
                  <a:lnTo>
                    <a:pt x="138455" y="36703"/>
                  </a:lnTo>
                  <a:lnTo>
                    <a:pt x="138760" y="37490"/>
                  </a:lnTo>
                  <a:lnTo>
                    <a:pt x="138849" y="38100"/>
                  </a:lnTo>
                  <a:lnTo>
                    <a:pt x="138684" y="38354"/>
                  </a:lnTo>
                  <a:lnTo>
                    <a:pt x="139484" y="38227"/>
                  </a:lnTo>
                  <a:lnTo>
                    <a:pt x="139179" y="40474"/>
                  </a:lnTo>
                  <a:lnTo>
                    <a:pt x="140423" y="38227"/>
                  </a:lnTo>
                  <a:lnTo>
                    <a:pt x="140500" y="39751"/>
                  </a:lnTo>
                  <a:lnTo>
                    <a:pt x="140385" y="40386"/>
                  </a:lnTo>
                  <a:lnTo>
                    <a:pt x="139344" y="43535"/>
                  </a:lnTo>
                  <a:lnTo>
                    <a:pt x="139217" y="44196"/>
                  </a:lnTo>
                  <a:lnTo>
                    <a:pt x="140347" y="41148"/>
                  </a:lnTo>
                  <a:lnTo>
                    <a:pt x="140779" y="43688"/>
                  </a:lnTo>
                  <a:lnTo>
                    <a:pt x="141592" y="41656"/>
                  </a:lnTo>
                  <a:lnTo>
                    <a:pt x="141668" y="41440"/>
                  </a:lnTo>
                  <a:lnTo>
                    <a:pt x="141211" y="43014"/>
                  </a:lnTo>
                  <a:lnTo>
                    <a:pt x="141084" y="43688"/>
                  </a:lnTo>
                  <a:lnTo>
                    <a:pt x="142036" y="41148"/>
                  </a:lnTo>
                  <a:lnTo>
                    <a:pt x="141960" y="42545"/>
                  </a:lnTo>
                  <a:lnTo>
                    <a:pt x="141719" y="43307"/>
                  </a:lnTo>
                  <a:lnTo>
                    <a:pt x="141630" y="44069"/>
                  </a:lnTo>
                  <a:lnTo>
                    <a:pt x="142176" y="44704"/>
                  </a:lnTo>
                  <a:lnTo>
                    <a:pt x="142443" y="41148"/>
                  </a:lnTo>
                  <a:lnTo>
                    <a:pt x="142481" y="40513"/>
                  </a:lnTo>
                  <a:lnTo>
                    <a:pt x="142582" y="39116"/>
                  </a:lnTo>
                  <a:lnTo>
                    <a:pt x="142773" y="40259"/>
                  </a:lnTo>
                  <a:lnTo>
                    <a:pt x="142887" y="41529"/>
                  </a:lnTo>
                  <a:lnTo>
                    <a:pt x="142773" y="41910"/>
                  </a:lnTo>
                  <a:lnTo>
                    <a:pt x="142671" y="42164"/>
                  </a:lnTo>
                  <a:lnTo>
                    <a:pt x="142557" y="42545"/>
                  </a:lnTo>
                  <a:lnTo>
                    <a:pt x="143141" y="43688"/>
                  </a:lnTo>
                  <a:lnTo>
                    <a:pt x="144767" y="41275"/>
                  </a:lnTo>
                  <a:lnTo>
                    <a:pt x="145059" y="42138"/>
                  </a:lnTo>
                  <a:lnTo>
                    <a:pt x="145173" y="43307"/>
                  </a:lnTo>
                  <a:lnTo>
                    <a:pt x="144500" y="46507"/>
                  </a:lnTo>
                  <a:lnTo>
                    <a:pt x="145097" y="46355"/>
                  </a:lnTo>
                  <a:lnTo>
                    <a:pt x="147523" y="42926"/>
                  </a:lnTo>
                  <a:lnTo>
                    <a:pt x="148475" y="44196"/>
                  </a:lnTo>
                  <a:lnTo>
                    <a:pt x="148590" y="42989"/>
                  </a:lnTo>
                  <a:lnTo>
                    <a:pt x="149123" y="41275"/>
                  </a:lnTo>
                  <a:lnTo>
                    <a:pt x="149809" y="39116"/>
                  </a:lnTo>
                  <a:lnTo>
                    <a:pt x="150050" y="38354"/>
                  </a:lnTo>
                  <a:lnTo>
                    <a:pt x="148501" y="46609"/>
                  </a:lnTo>
                  <a:lnTo>
                    <a:pt x="149415" y="44958"/>
                  </a:lnTo>
                  <a:lnTo>
                    <a:pt x="149517" y="44742"/>
                  </a:lnTo>
                  <a:lnTo>
                    <a:pt x="148780" y="47117"/>
                  </a:lnTo>
                  <a:lnTo>
                    <a:pt x="148996" y="46609"/>
                  </a:lnTo>
                  <a:lnTo>
                    <a:pt x="149580" y="47625"/>
                  </a:lnTo>
                  <a:lnTo>
                    <a:pt x="150368" y="46609"/>
                  </a:lnTo>
                  <a:lnTo>
                    <a:pt x="151053" y="45720"/>
                  </a:lnTo>
                  <a:lnTo>
                    <a:pt x="152793" y="44450"/>
                  </a:lnTo>
                  <a:lnTo>
                    <a:pt x="152463" y="45212"/>
                  </a:lnTo>
                  <a:lnTo>
                    <a:pt x="152361" y="47117"/>
                  </a:lnTo>
                  <a:lnTo>
                    <a:pt x="153314" y="46863"/>
                  </a:lnTo>
                  <a:lnTo>
                    <a:pt x="153657" y="47625"/>
                  </a:lnTo>
                  <a:lnTo>
                    <a:pt x="153962" y="46863"/>
                  </a:lnTo>
                  <a:lnTo>
                    <a:pt x="154216" y="46228"/>
                  </a:lnTo>
                  <a:lnTo>
                    <a:pt x="154444" y="46609"/>
                  </a:lnTo>
                  <a:lnTo>
                    <a:pt x="154520" y="46228"/>
                  </a:lnTo>
                  <a:lnTo>
                    <a:pt x="154838" y="44577"/>
                  </a:lnTo>
                  <a:lnTo>
                    <a:pt x="155219" y="47625"/>
                  </a:lnTo>
                  <a:lnTo>
                    <a:pt x="156692" y="46863"/>
                  </a:lnTo>
                  <a:lnTo>
                    <a:pt x="158191" y="45847"/>
                  </a:lnTo>
                  <a:lnTo>
                    <a:pt x="158673" y="48133"/>
                  </a:lnTo>
                  <a:lnTo>
                    <a:pt x="158496" y="48133"/>
                  </a:lnTo>
                  <a:lnTo>
                    <a:pt x="157911" y="49276"/>
                  </a:lnTo>
                  <a:lnTo>
                    <a:pt x="158038" y="49276"/>
                  </a:lnTo>
                  <a:lnTo>
                    <a:pt x="159639" y="48387"/>
                  </a:lnTo>
                  <a:lnTo>
                    <a:pt x="159893" y="47371"/>
                  </a:lnTo>
                  <a:lnTo>
                    <a:pt x="159893" y="46990"/>
                  </a:lnTo>
                  <a:lnTo>
                    <a:pt x="160070" y="45847"/>
                  </a:lnTo>
                  <a:lnTo>
                    <a:pt x="160172" y="45085"/>
                  </a:lnTo>
                  <a:lnTo>
                    <a:pt x="160401" y="44577"/>
                  </a:lnTo>
                  <a:lnTo>
                    <a:pt x="160464" y="44450"/>
                  </a:lnTo>
                  <a:lnTo>
                    <a:pt x="160578" y="44196"/>
                  </a:lnTo>
                  <a:lnTo>
                    <a:pt x="160743" y="43815"/>
                  </a:lnTo>
                  <a:lnTo>
                    <a:pt x="161417" y="42799"/>
                  </a:lnTo>
                  <a:lnTo>
                    <a:pt x="161696" y="42913"/>
                  </a:lnTo>
                  <a:lnTo>
                    <a:pt x="160807" y="44196"/>
                  </a:lnTo>
                  <a:lnTo>
                    <a:pt x="160693" y="44704"/>
                  </a:lnTo>
                  <a:lnTo>
                    <a:pt x="160566" y="46863"/>
                  </a:lnTo>
                  <a:lnTo>
                    <a:pt x="160451" y="47917"/>
                  </a:lnTo>
                  <a:lnTo>
                    <a:pt x="161137" y="45720"/>
                  </a:lnTo>
                  <a:lnTo>
                    <a:pt x="160528" y="50038"/>
                  </a:lnTo>
                  <a:lnTo>
                    <a:pt x="161556" y="45720"/>
                  </a:lnTo>
                  <a:lnTo>
                    <a:pt x="162255" y="42799"/>
                  </a:lnTo>
                  <a:lnTo>
                    <a:pt x="162648" y="41148"/>
                  </a:lnTo>
                  <a:lnTo>
                    <a:pt x="162585" y="44450"/>
                  </a:lnTo>
                  <a:lnTo>
                    <a:pt x="162267" y="45339"/>
                  </a:lnTo>
                  <a:lnTo>
                    <a:pt x="162788" y="44831"/>
                  </a:lnTo>
                  <a:lnTo>
                    <a:pt x="163576" y="43307"/>
                  </a:lnTo>
                  <a:lnTo>
                    <a:pt x="163639" y="43434"/>
                  </a:lnTo>
                  <a:lnTo>
                    <a:pt x="163728" y="44196"/>
                  </a:lnTo>
                  <a:lnTo>
                    <a:pt x="163156" y="46482"/>
                  </a:lnTo>
                  <a:lnTo>
                    <a:pt x="164541" y="43307"/>
                  </a:lnTo>
                  <a:lnTo>
                    <a:pt x="164922" y="42418"/>
                  </a:lnTo>
                  <a:lnTo>
                    <a:pt x="164592" y="44958"/>
                  </a:lnTo>
                  <a:lnTo>
                    <a:pt x="164465" y="45339"/>
                  </a:lnTo>
                  <a:lnTo>
                    <a:pt x="164198" y="45720"/>
                  </a:lnTo>
                  <a:lnTo>
                    <a:pt x="165671" y="45720"/>
                  </a:lnTo>
                  <a:lnTo>
                    <a:pt x="166598" y="43434"/>
                  </a:lnTo>
                  <a:lnTo>
                    <a:pt x="165531" y="49149"/>
                  </a:lnTo>
                  <a:lnTo>
                    <a:pt x="165481" y="49403"/>
                  </a:lnTo>
                  <a:lnTo>
                    <a:pt x="165620" y="49149"/>
                  </a:lnTo>
                  <a:lnTo>
                    <a:pt x="165722" y="48945"/>
                  </a:lnTo>
                  <a:lnTo>
                    <a:pt x="166814" y="47498"/>
                  </a:lnTo>
                  <a:lnTo>
                    <a:pt x="165849" y="50431"/>
                  </a:lnTo>
                  <a:lnTo>
                    <a:pt x="165735" y="52578"/>
                  </a:lnTo>
                  <a:lnTo>
                    <a:pt x="165430" y="53340"/>
                  </a:lnTo>
                  <a:lnTo>
                    <a:pt x="166585" y="50927"/>
                  </a:lnTo>
                  <a:lnTo>
                    <a:pt x="165481" y="55372"/>
                  </a:lnTo>
                  <a:lnTo>
                    <a:pt x="167157" y="52070"/>
                  </a:lnTo>
                  <a:lnTo>
                    <a:pt x="166865" y="52959"/>
                  </a:lnTo>
                  <a:lnTo>
                    <a:pt x="167208" y="52578"/>
                  </a:lnTo>
                  <a:lnTo>
                    <a:pt x="167271" y="52451"/>
                  </a:lnTo>
                  <a:lnTo>
                    <a:pt x="167398" y="52070"/>
                  </a:lnTo>
                  <a:lnTo>
                    <a:pt x="167513" y="51689"/>
                  </a:lnTo>
                  <a:lnTo>
                    <a:pt x="167982" y="50927"/>
                  </a:lnTo>
                  <a:lnTo>
                    <a:pt x="169367" y="48641"/>
                  </a:lnTo>
                  <a:lnTo>
                    <a:pt x="168084" y="56261"/>
                  </a:lnTo>
                  <a:lnTo>
                    <a:pt x="170649" y="52070"/>
                  </a:lnTo>
                  <a:lnTo>
                    <a:pt x="172212" y="50546"/>
                  </a:lnTo>
                  <a:lnTo>
                    <a:pt x="172948" y="48641"/>
                  </a:lnTo>
                  <a:lnTo>
                    <a:pt x="173189" y="48006"/>
                  </a:lnTo>
                  <a:lnTo>
                    <a:pt x="173431" y="47371"/>
                  </a:lnTo>
                  <a:lnTo>
                    <a:pt x="174866" y="45974"/>
                  </a:lnTo>
                  <a:lnTo>
                    <a:pt x="174675" y="47625"/>
                  </a:lnTo>
                  <a:lnTo>
                    <a:pt x="173570" y="49276"/>
                  </a:lnTo>
                  <a:lnTo>
                    <a:pt x="173520" y="51054"/>
                  </a:lnTo>
                  <a:lnTo>
                    <a:pt x="173964" y="50927"/>
                  </a:lnTo>
                  <a:lnTo>
                    <a:pt x="174790" y="49911"/>
                  </a:lnTo>
                  <a:lnTo>
                    <a:pt x="174434" y="50774"/>
                  </a:lnTo>
                  <a:lnTo>
                    <a:pt x="174078" y="52578"/>
                  </a:lnTo>
                  <a:lnTo>
                    <a:pt x="174523" y="52451"/>
                  </a:lnTo>
                  <a:lnTo>
                    <a:pt x="175094" y="50431"/>
                  </a:lnTo>
                  <a:lnTo>
                    <a:pt x="175107" y="49911"/>
                  </a:lnTo>
                  <a:lnTo>
                    <a:pt x="175310" y="49403"/>
                  </a:lnTo>
                  <a:lnTo>
                    <a:pt x="176568" y="46228"/>
                  </a:lnTo>
                  <a:close/>
                </a:path>
                <a:path w="433069" h="88900">
                  <a:moveTo>
                    <a:pt x="177546" y="50634"/>
                  </a:moveTo>
                  <a:lnTo>
                    <a:pt x="176885" y="52451"/>
                  </a:lnTo>
                  <a:lnTo>
                    <a:pt x="175895" y="54152"/>
                  </a:lnTo>
                  <a:lnTo>
                    <a:pt x="176517" y="53848"/>
                  </a:lnTo>
                  <a:lnTo>
                    <a:pt x="177457" y="51435"/>
                  </a:lnTo>
                  <a:lnTo>
                    <a:pt x="177546" y="50634"/>
                  </a:lnTo>
                  <a:close/>
                </a:path>
                <a:path w="433069" h="88900">
                  <a:moveTo>
                    <a:pt x="177774" y="50038"/>
                  </a:moveTo>
                  <a:lnTo>
                    <a:pt x="177533" y="50165"/>
                  </a:lnTo>
                  <a:lnTo>
                    <a:pt x="177546" y="50634"/>
                  </a:lnTo>
                  <a:lnTo>
                    <a:pt x="177774" y="50038"/>
                  </a:lnTo>
                  <a:close/>
                </a:path>
                <a:path w="433069" h="88900">
                  <a:moveTo>
                    <a:pt x="178612" y="44450"/>
                  </a:moveTo>
                  <a:lnTo>
                    <a:pt x="175564" y="50634"/>
                  </a:lnTo>
                  <a:lnTo>
                    <a:pt x="175488" y="50800"/>
                  </a:lnTo>
                  <a:lnTo>
                    <a:pt x="174396" y="53467"/>
                  </a:lnTo>
                  <a:lnTo>
                    <a:pt x="173863" y="54483"/>
                  </a:lnTo>
                  <a:lnTo>
                    <a:pt x="174586" y="53848"/>
                  </a:lnTo>
                  <a:lnTo>
                    <a:pt x="175602" y="52070"/>
                  </a:lnTo>
                  <a:lnTo>
                    <a:pt x="176339" y="51435"/>
                  </a:lnTo>
                  <a:lnTo>
                    <a:pt x="175920" y="53086"/>
                  </a:lnTo>
                  <a:lnTo>
                    <a:pt x="175234" y="53848"/>
                  </a:lnTo>
                  <a:lnTo>
                    <a:pt x="174726" y="54991"/>
                  </a:lnTo>
                  <a:lnTo>
                    <a:pt x="175475" y="54356"/>
                  </a:lnTo>
                  <a:lnTo>
                    <a:pt x="175628" y="54279"/>
                  </a:lnTo>
                  <a:lnTo>
                    <a:pt x="176377" y="51435"/>
                  </a:lnTo>
                  <a:lnTo>
                    <a:pt x="176580" y="50774"/>
                  </a:lnTo>
                  <a:lnTo>
                    <a:pt x="177088" y="50292"/>
                  </a:lnTo>
                  <a:lnTo>
                    <a:pt x="178612" y="44450"/>
                  </a:lnTo>
                  <a:close/>
                </a:path>
                <a:path w="433069" h="88900">
                  <a:moveTo>
                    <a:pt x="265823" y="49352"/>
                  </a:moveTo>
                  <a:lnTo>
                    <a:pt x="265645" y="51142"/>
                  </a:lnTo>
                  <a:lnTo>
                    <a:pt x="265734" y="50990"/>
                  </a:lnTo>
                  <a:lnTo>
                    <a:pt x="265823" y="49352"/>
                  </a:lnTo>
                  <a:close/>
                </a:path>
                <a:path w="433069" h="88900">
                  <a:moveTo>
                    <a:pt x="267982" y="61010"/>
                  </a:moveTo>
                  <a:lnTo>
                    <a:pt x="267855" y="61683"/>
                  </a:lnTo>
                  <a:lnTo>
                    <a:pt x="267970" y="62141"/>
                  </a:lnTo>
                  <a:lnTo>
                    <a:pt x="267982" y="61010"/>
                  </a:lnTo>
                  <a:close/>
                </a:path>
                <a:path w="433069" h="88900">
                  <a:moveTo>
                    <a:pt x="268262" y="63842"/>
                  </a:moveTo>
                  <a:lnTo>
                    <a:pt x="268160" y="62953"/>
                  </a:lnTo>
                  <a:lnTo>
                    <a:pt x="267970" y="62141"/>
                  </a:lnTo>
                  <a:lnTo>
                    <a:pt x="267893" y="63080"/>
                  </a:lnTo>
                  <a:lnTo>
                    <a:pt x="267690" y="63842"/>
                  </a:lnTo>
                  <a:lnTo>
                    <a:pt x="267576" y="64858"/>
                  </a:lnTo>
                  <a:lnTo>
                    <a:pt x="267893" y="65747"/>
                  </a:lnTo>
                  <a:lnTo>
                    <a:pt x="268262" y="63842"/>
                  </a:lnTo>
                  <a:close/>
                </a:path>
                <a:path w="433069" h="88900">
                  <a:moveTo>
                    <a:pt x="268820" y="63969"/>
                  </a:moveTo>
                  <a:lnTo>
                    <a:pt x="268592" y="64731"/>
                  </a:lnTo>
                  <a:lnTo>
                    <a:pt x="268808" y="64071"/>
                  </a:lnTo>
                  <a:close/>
                </a:path>
                <a:path w="433069" h="88900">
                  <a:moveTo>
                    <a:pt x="279501" y="69557"/>
                  </a:moveTo>
                  <a:lnTo>
                    <a:pt x="279463" y="67856"/>
                  </a:lnTo>
                  <a:lnTo>
                    <a:pt x="279069" y="68897"/>
                  </a:lnTo>
                  <a:lnTo>
                    <a:pt x="278980" y="69443"/>
                  </a:lnTo>
                  <a:lnTo>
                    <a:pt x="279501" y="69557"/>
                  </a:lnTo>
                  <a:close/>
                </a:path>
                <a:path w="433069" h="88900">
                  <a:moveTo>
                    <a:pt x="284492" y="61429"/>
                  </a:moveTo>
                  <a:lnTo>
                    <a:pt x="284391" y="60286"/>
                  </a:lnTo>
                  <a:lnTo>
                    <a:pt x="284226" y="59524"/>
                  </a:lnTo>
                  <a:lnTo>
                    <a:pt x="284035" y="62191"/>
                  </a:lnTo>
                  <a:lnTo>
                    <a:pt x="284111" y="62064"/>
                  </a:lnTo>
                  <a:lnTo>
                    <a:pt x="284226" y="61683"/>
                  </a:lnTo>
                  <a:lnTo>
                    <a:pt x="284238" y="61849"/>
                  </a:lnTo>
                  <a:lnTo>
                    <a:pt x="284340" y="61683"/>
                  </a:lnTo>
                  <a:lnTo>
                    <a:pt x="284492" y="61429"/>
                  </a:lnTo>
                  <a:close/>
                </a:path>
                <a:path w="433069" h="88900">
                  <a:moveTo>
                    <a:pt x="284746" y="61937"/>
                  </a:moveTo>
                  <a:lnTo>
                    <a:pt x="284734" y="60985"/>
                  </a:lnTo>
                  <a:lnTo>
                    <a:pt x="284632" y="61429"/>
                  </a:lnTo>
                  <a:lnTo>
                    <a:pt x="284746" y="61937"/>
                  </a:lnTo>
                  <a:close/>
                </a:path>
                <a:path w="433069" h="88900">
                  <a:moveTo>
                    <a:pt x="289725" y="44411"/>
                  </a:moveTo>
                  <a:lnTo>
                    <a:pt x="289420" y="45059"/>
                  </a:lnTo>
                  <a:lnTo>
                    <a:pt x="289572" y="45173"/>
                  </a:lnTo>
                  <a:lnTo>
                    <a:pt x="289725" y="44411"/>
                  </a:lnTo>
                  <a:close/>
                </a:path>
                <a:path w="433069" h="88900">
                  <a:moveTo>
                    <a:pt x="290766" y="65620"/>
                  </a:moveTo>
                  <a:lnTo>
                    <a:pt x="290715" y="64731"/>
                  </a:lnTo>
                  <a:lnTo>
                    <a:pt x="290220" y="64490"/>
                  </a:lnTo>
                  <a:lnTo>
                    <a:pt x="290271" y="64782"/>
                  </a:lnTo>
                  <a:lnTo>
                    <a:pt x="290639" y="68160"/>
                  </a:lnTo>
                  <a:lnTo>
                    <a:pt x="290766" y="65620"/>
                  </a:lnTo>
                  <a:close/>
                </a:path>
                <a:path w="433069" h="88900">
                  <a:moveTo>
                    <a:pt x="290842" y="64071"/>
                  </a:moveTo>
                  <a:lnTo>
                    <a:pt x="290715" y="64731"/>
                  </a:lnTo>
                  <a:lnTo>
                    <a:pt x="290842" y="64071"/>
                  </a:lnTo>
                  <a:close/>
                </a:path>
                <a:path w="433069" h="88900">
                  <a:moveTo>
                    <a:pt x="290969" y="63461"/>
                  </a:moveTo>
                  <a:lnTo>
                    <a:pt x="290906" y="62776"/>
                  </a:lnTo>
                  <a:lnTo>
                    <a:pt x="290842" y="64071"/>
                  </a:lnTo>
                  <a:lnTo>
                    <a:pt x="290969" y="63461"/>
                  </a:lnTo>
                  <a:close/>
                </a:path>
                <a:path w="433069" h="88900">
                  <a:moveTo>
                    <a:pt x="299237" y="69049"/>
                  </a:moveTo>
                  <a:lnTo>
                    <a:pt x="299059" y="66001"/>
                  </a:lnTo>
                  <a:lnTo>
                    <a:pt x="298983" y="67398"/>
                  </a:lnTo>
                  <a:lnTo>
                    <a:pt x="298894" y="68033"/>
                  </a:lnTo>
                  <a:lnTo>
                    <a:pt x="299237" y="69049"/>
                  </a:lnTo>
                  <a:close/>
                </a:path>
                <a:path w="433069" h="88900">
                  <a:moveTo>
                    <a:pt x="302336" y="46824"/>
                  </a:moveTo>
                  <a:lnTo>
                    <a:pt x="302171" y="46062"/>
                  </a:lnTo>
                  <a:lnTo>
                    <a:pt x="302234" y="46443"/>
                  </a:lnTo>
                  <a:lnTo>
                    <a:pt x="302336" y="46824"/>
                  </a:lnTo>
                  <a:close/>
                </a:path>
                <a:path w="433069" h="88900">
                  <a:moveTo>
                    <a:pt x="314464" y="67894"/>
                  </a:moveTo>
                  <a:lnTo>
                    <a:pt x="314261" y="68237"/>
                  </a:lnTo>
                  <a:lnTo>
                    <a:pt x="314388" y="68237"/>
                  </a:lnTo>
                  <a:lnTo>
                    <a:pt x="314464" y="67894"/>
                  </a:lnTo>
                  <a:close/>
                </a:path>
                <a:path w="433069" h="88900">
                  <a:moveTo>
                    <a:pt x="316636" y="68961"/>
                  </a:moveTo>
                  <a:lnTo>
                    <a:pt x="316534" y="69176"/>
                  </a:lnTo>
                  <a:lnTo>
                    <a:pt x="316280" y="69938"/>
                  </a:lnTo>
                  <a:lnTo>
                    <a:pt x="316636" y="68961"/>
                  </a:lnTo>
                  <a:close/>
                </a:path>
                <a:path w="433069" h="88900">
                  <a:moveTo>
                    <a:pt x="316928" y="68148"/>
                  </a:moveTo>
                  <a:lnTo>
                    <a:pt x="316636" y="68961"/>
                  </a:lnTo>
                  <a:lnTo>
                    <a:pt x="316763" y="68795"/>
                  </a:lnTo>
                  <a:lnTo>
                    <a:pt x="316877" y="68541"/>
                  </a:lnTo>
                  <a:lnTo>
                    <a:pt x="316928" y="68148"/>
                  </a:lnTo>
                  <a:close/>
                </a:path>
                <a:path w="433069" h="88900">
                  <a:moveTo>
                    <a:pt x="321627" y="41236"/>
                  </a:moveTo>
                  <a:lnTo>
                    <a:pt x="320916" y="42125"/>
                  </a:lnTo>
                  <a:lnTo>
                    <a:pt x="321576" y="42125"/>
                  </a:lnTo>
                  <a:lnTo>
                    <a:pt x="321627" y="41236"/>
                  </a:lnTo>
                  <a:close/>
                </a:path>
                <a:path w="433069" h="88900">
                  <a:moveTo>
                    <a:pt x="322872" y="66243"/>
                  </a:moveTo>
                  <a:lnTo>
                    <a:pt x="322427" y="67652"/>
                  </a:lnTo>
                  <a:lnTo>
                    <a:pt x="322783" y="67259"/>
                  </a:lnTo>
                  <a:lnTo>
                    <a:pt x="322872" y="66243"/>
                  </a:lnTo>
                  <a:close/>
                </a:path>
                <a:path w="433069" h="88900">
                  <a:moveTo>
                    <a:pt x="323126" y="66890"/>
                  </a:moveTo>
                  <a:lnTo>
                    <a:pt x="322783" y="67259"/>
                  </a:lnTo>
                  <a:lnTo>
                    <a:pt x="322630" y="69049"/>
                  </a:lnTo>
                  <a:lnTo>
                    <a:pt x="323126" y="66890"/>
                  </a:lnTo>
                  <a:close/>
                </a:path>
                <a:path w="433069" h="88900">
                  <a:moveTo>
                    <a:pt x="330962" y="69049"/>
                  </a:moveTo>
                  <a:close/>
                </a:path>
                <a:path w="433069" h="88900">
                  <a:moveTo>
                    <a:pt x="346824" y="50698"/>
                  </a:moveTo>
                  <a:lnTo>
                    <a:pt x="345516" y="51206"/>
                  </a:lnTo>
                  <a:lnTo>
                    <a:pt x="345795" y="54203"/>
                  </a:lnTo>
                  <a:lnTo>
                    <a:pt x="345909" y="53047"/>
                  </a:lnTo>
                  <a:lnTo>
                    <a:pt x="346824" y="50698"/>
                  </a:lnTo>
                  <a:close/>
                </a:path>
                <a:path w="433069" h="88900">
                  <a:moveTo>
                    <a:pt x="347116" y="75018"/>
                  </a:moveTo>
                  <a:lnTo>
                    <a:pt x="347027" y="74193"/>
                  </a:lnTo>
                  <a:lnTo>
                    <a:pt x="346913" y="75526"/>
                  </a:lnTo>
                  <a:lnTo>
                    <a:pt x="347002" y="75780"/>
                  </a:lnTo>
                  <a:lnTo>
                    <a:pt x="347116" y="75018"/>
                  </a:lnTo>
                  <a:close/>
                </a:path>
                <a:path w="433069" h="88900">
                  <a:moveTo>
                    <a:pt x="354736" y="55206"/>
                  </a:moveTo>
                  <a:lnTo>
                    <a:pt x="354647" y="55333"/>
                  </a:lnTo>
                  <a:lnTo>
                    <a:pt x="354177" y="56870"/>
                  </a:lnTo>
                  <a:lnTo>
                    <a:pt x="354291" y="56603"/>
                  </a:lnTo>
                  <a:lnTo>
                    <a:pt x="354736" y="55206"/>
                  </a:lnTo>
                  <a:close/>
                </a:path>
                <a:path w="433069" h="88900">
                  <a:moveTo>
                    <a:pt x="356476" y="52285"/>
                  </a:moveTo>
                  <a:lnTo>
                    <a:pt x="356108" y="52158"/>
                  </a:lnTo>
                  <a:lnTo>
                    <a:pt x="355180" y="52285"/>
                  </a:lnTo>
                  <a:lnTo>
                    <a:pt x="354647" y="54317"/>
                  </a:lnTo>
                  <a:lnTo>
                    <a:pt x="354901" y="53809"/>
                  </a:lnTo>
                  <a:lnTo>
                    <a:pt x="355206" y="52920"/>
                  </a:lnTo>
                  <a:lnTo>
                    <a:pt x="355219" y="53682"/>
                  </a:lnTo>
                  <a:lnTo>
                    <a:pt x="354736" y="55206"/>
                  </a:lnTo>
                  <a:lnTo>
                    <a:pt x="355676" y="53936"/>
                  </a:lnTo>
                  <a:lnTo>
                    <a:pt x="356171" y="52920"/>
                  </a:lnTo>
                  <a:lnTo>
                    <a:pt x="356476" y="52285"/>
                  </a:lnTo>
                  <a:close/>
                </a:path>
                <a:path w="433069" h="88900">
                  <a:moveTo>
                    <a:pt x="360680" y="58077"/>
                  </a:moveTo>
                  <a:lnTo>
                    <a:pt x="360324" y="59397"/>
                  </a:lnTo>
                  <a:lnTo>
                    <a:pt x="360603" y="59143"/>
                  </a:lnTo>
                  <a:lnTo>
                    <a:pt x="360680" y="58077"/>
                  </a:lnTo>
                  <a:close/>
                </a:path>
                <a:path w="433069" h="88900">
                  <a:moveTo>
                    <a:pt x="361238" y="55460"/>
                  </a:moveTo>
                  <a:lnTo>
                    <a:pt x="360857" y="55714"/>
                  </a:lnTo>
                  <a:lnTo>
                    <a:pt x="360680" y="58077"/>
                  </a:lnTo>
                  <a:lnTo>
                    <a:pt x="360984" y="56984"/>
                  </a:lnTo>
                  <a:lnTo>
                    <a:pt x="360908" y="58127"/>
                  </a:lnTo>
                  <a:lnTo>
                    <a:pt x="361061" y="56857"/>
                  </a:lnTo>
                  <a:lnTo>
                    <a:pt x="361238" y="55460"/>
                  </a:lnTo>
                  <a:close/>
                </a:path>
                <a:path w="433069" h="88900">
                  <a:moveTo>
                    <a:pt x="364121" y="77597"/>
                  </a:moveTo>
                  <a:lnTo>
                    <a:pt x="363753" y="78574"/>
                  </a:lnTo>
                  <a:lnTo>
                    <a:pt x="364045" y="78016"/>
                  </a:lnTo>
                  <a:lnTo>
                    <a:pt x="364121" y="77597"/>
                  </a:lnTo>
                  <a:close/>
                </a:path>
                <a:path w="433069" h="88900">
                  <a:moveTo>
                    <a:pt x="367004" y="77863"/>
                  </a:moveTo>
                  <a:lnTo>
                    <a:pt x="366979" y="77254"/>
                  </a:lnTo>
                  <a:lnTo>
                    <a:pt x="366928" y="76847"/>
                  </a:lnTo>
                  <a:lnTo>
                    <a:pt x="366864" y="77063"/>
                  </a:lnTo>
                  <a:lnTo>
                    <a:pt x="366814" y="77241"/>
                  </a:lnTo>
                  <a:lnTo>
                    <a:pt x="366712" y="77571"/>
                  </a:lnTo>
                  <a:lnTo>
                    <a:pt x="366915" y="78905"/>
                  </a:lnTo>
                  <a:lnTo>
                    <a:pt x="367004" y="77863"/>
                  </a:lnTo>
                  <a:close/>
                </a:path>
                <a:path w="433069" h="88900">
                  <a:moveTo>
                    <a:pt x="369557" y="79425"/>
                  </a:moveTo>
                  <a:lnTo>
                    <a:pt x="368973" y="78854"/>
                  </a:lnTo>
                  <a:lnTo>
                    <a:pt x="369112" y="79184"/>
                  </a:lnTo>
                  <a:lnTo>
                    <a:pt x="369316" y="79375"/>
                  </a:lnTo>
                  <a:lnTo>
                    <a:pt x="369557" y="79425"/>
                  </a:lnTo>
                  <a:close/>
                </a:path>
                <a:path w="433069" h="88900">
                  <a:moveTo>
                    <a:pt x="370065" y="56337"/>
                  </a:moveTo>
                  <a:lnTo>
                    <a:pt x="369925" y="55867"/>
                  </a:lnTo>
                  <a:lnTo>
                    <a:pt x="369925" y="56095"/>
                  </a:lnTo>
                  <a:lnTo>
                    <a:pt x="369912" y="56261"/>
                  </a:lnTo>
                  <a:lnTo>
                    <a:pt x="369900" y="56464"/>
                  </a:lnTo>
                  <a:lnTo>
                    <a:pt x="370065" y="56337"/>
                  </a:lnTo>
                  <a:close/>
                </a:path>
                <a:path w="433069" h="88900">
                  <a:moveTo>
                    <a:pt x="373151" y="58508"/>
                  </a:moveTo>
                  <a:lnTo>
                    <a:pt x="373049" y="58889"/>
                  </a:lnTo>
                  <a:lnTo>
                    <a:pt x="372935" y="59524"/>
                  </a:lnTo>
                  <a:lnTo>
                    <a:pt x="373151" y="58508"/>
                  </a:lnTo>
                  <a:close/>
                </a:path>
                <a:path w="433069" h="88900">
                  <a:moveTo>
                    <a:pt x="374243" y="56045"/>
                  </a:moveTo>
                  <a:lnTo>
                    <a:pt x="374040" y="56375"/>
                  </a:lnTo>
                  <a:lnTo>
                    <a:pt x="373989" y="56756"/>
                  </a:lnTo>
                  <a:lnTo>
                    <a:pt x="374103" y="56451"/>
                  </a:lnTo>
                  <a:lnTo>
                    <a:pt x="374230" y="56197"/>
                  </a:lnTo>
                  <a:lnTo>
                    <a:pt x="374243" y="56045"/>
                  </a:lnTo>
                  <a:close/>
                </a:path>
                <a:path w="433069" h="88900">
                  <a:moveTo>
                    <a:pt x="376593" y="75907"/>
                  </a:moveTo>
                  <a:lnTo>
                    <a:pt x="376580" y="75272"/>
                  </a:lnTo>
                  <a:lnTo>
                    <a:pt x="376428" y="76034"/>
                  </a:lnTo>
                  <a:lnTo>
                    <a:pt x="376593" y="75907"/>
                  </a:lnTo>
                  <a:close/>
                </a:path>
                <a:path w="433069" h="88900">
                  <a:moveTo>
                    <a:pt x="376885" y="78828"/>
                  </a:moveTo>
                  <a:lnTo>
                    <a:pt x="376770" y="76796"/>
                  </a:lnTo>
                  <a:lnTo>
                    <a:pt x="376656" y="75869"/>
                  </a:lnTo>
                  <a:lnTo>
                    <a:pt x="376440" y="76034"/>
                  </a:lnTo>
                  <a:lnTo>
                    <a:pt x="375627" y="80098"/>
                  </a:lnTo>
                  <a:lnTo>
                    <a:pt x="376885" y="78828"/>
                  </a:lnTo>
                  <a:close/>
                </a:path>
                <a:path w="433069" h="88900">
                  <a:moveTo>
                    <a:pt x="377532" y="77774"/>
                  </a:moveTo>
                  <a:lnTo>
                    <a:pt x="377266" y="78447"/>
                  </a:lnTo>
                  <a:lnTo>
                    <a:pt x="377139" y="78574"/>
                  </a:lnTo>
                  <a:lnTo>
                    <a:pt x="377113" y="79717"/>
                  </a:lnTo>
                  <a:lnTo>
                    <a:pt x="377532" y="77774"/>
                  </a:lnTo>
                  <a:close/>
                </a:path>
                <a:path w="433069" h="88900">
                  <a:moveTo>
                    <a:pt x="379247" y="53467"/>
                  </a:moveTo>
                  <a:lnTo>
                    <a:pt x="379196" y="53987"/>
                  </a:lnTo>
                  <a:lnTo>
                    <a:pt x="379145" y="54381"/>
                  </a:lnTo>
                  <a:lnTo>
                    <a:pt x="379107" y="54762"/>
                  </a:lnTo>
                  <a:lnTo>
                    <a:pt x="379158" y="54470"/>
                  </a:lnTo>
                  <a:lnTo>
                    <a:pt x="379209" y="54102"/>
                  </a:lnTo>
                  <a:lnTo>
                    <a:pt x="379247" y="53467"/>
                  </a:lnTo>
                  <a:close/>
                </a:path>
                <a:path w="433069" h="88900">
                  <a:moveTo>
                    <a:pt x="383171" y="77304"/>
                  </a:moveTo>
                  <a:lnTo>
                    <a:pt x="382828" y="77812"/>
                  </a:lnTo>
                  <a:lnTo>
                    <a:pt x="382866" y="77520"/>
                  </a:lnTo>
                  <a:lnTo>
                    <a:pt x="382790" y="77812"/>
                  </a:lnTo>
                  <a:lnTo>
                    <a:pt x="382384" y="78574"/>
                  </a:lnTo>
                  <a:lnTo>
                    <a:pt x="382638" y="78447"/>
                  </a:lnTo>
                  <a:lnTo>
                    <a:pt x="382739" y="79336"/>
                  </a:lnTo>
                  <a:lnTo>
                    <a:pt x="382930" y="78447"/>
                  </a:lnTo>
                  <a:lnTo>
                    <a:pt x="383171" y="77304"/>
                  </a:lnTo>
                  <a:close/>
                </a:path>
                <a:path w="433069" h="88900">
                  <a:moveTo>
                    <a:pt x="383247" y="60286"/>
                  </a:moveTo>
                  <a:lnTo>
                    <a:pt x="383095" y="60883"/>
                  </a:lnTo>
                  <a:lnTo>
                    <a:pt x="383222" y="60515"/>
                  </a:lnTo>
                  <a:lnTo>
                    <a:pt x="383247" y="60286"/>
                  </a:lnTo>
                  <a:close/>
                </a:path>
                <a:path w="433069" h="88900">
                  <a:moveTo>
                    <a:pt x="384136" y="56515"/>
                  </a:moveTo>
                  <a:lnTo>
                    <a:pt x="383959" y="56857"/>
                  </a:lnTo>
                  <a:lnTo>
                    <a:pt x="384136" y="56515"/>
                  </a:lnTo>
                  <a:close/>
                </a:path>
                <a:path w="433069" h="88900">
                  <a:moveTo>
                    <a:pt x="384911" y="52031"/>
                  </a:moveTo>
                  <a:lnTo>
                    <a:pt x="383844" y="53682"/>
                  </a:lnTo>
                  <a:lnTo>
                    <a:pt x="383755" y="53936"/>
                  </a:lnTo>
                  <a:lnTo>
                    <a:pt x="383501" y="55994"/>
                  </a:lnTo>
                  <a:lnTo>
                    <a:pt x="383349" y="56349"/>
                  </a:lnTo>
                  <a:lnTo>
                    <a:pt x="382612" y="58000"/>
                  </a:lnTo>
                  <a:lnTo>
                    <a:pt x="383921" y="56730"/>
                  </a:lnTo>
                  <a:lnTo>
                    <a:pt x="384035" y="56476"/>
                  </a:lnTo>
                  <a:lnTo>
                    <a:pt x="384187" y="55714"/>
                  </a:lnTo>
                  <a:lnTo>
                    <a:pt x="384911" y="52031"/>
                  </a:lnTo>
                  <a:close/>
                </a:path>
                <a:path w="433069" h="88900">
                  <a:moveTo>
                    <a:pt x="385622" y="61252"/>
                  </a:moveTo>
                  <a:lnTo>
                    <a:pt x="385597" y="60667"/>
                  </a:lnTo>
                  <a:lnTo>
                    <a:pt x="385330" y="62064"/>
                  </a:lnTo>
                  <a:lnTo>
                    <a:pt x="385622" y="61252"/>
                  </a:lnTo>
                  <a:close/>
                </a:path>
                <a:path w="433069" h="88900">
                  <a:moveTo>
                    <a:pt x="385902" y="61175"/>
                  </a:moveTo>
                  <a:lnTo>
                    <a:pt x="385889" y="60540"/>
                  </a:lnTo>
                  <a:lnTo>
                    <a:pt x="385787" y="60985"/>
                  </a:lnTo>
                  <a:lnTo>
                    <a:pt x="385902" y="61175"/>
                  </a:lnTo>
                  <a:close/>
                </a:path>
                <a:path w="433069" h="88900">
                  <a:moveTo>
                    <a:pt x="386397" y="59245"/>
                  </a:moveTo>
                  <a:lnTo>
                    <a:pt x="386283" y="58826"/>
                  </a:lnTo>
                  <a:lnTo>
                    <a:pt x="386308" y="59105"/>
                  </a:lnTo>
                  <a:lnTo>
                    <a:pt x="386397" y="59245"/>
                  </a:lnTo>
                  <a:close/>
                </a:path>
                <a:path w="433069" h="88900">
                  <a:moveTo>
                    <a:pt x="387197" y="77406"/>
                  </a:moveTo>
                  <a:lnTo>
                    <a:pt x="387032" y="77431"/>
                  </a:lnTo>
                  <a:lnTo>
                    <a:pt x="387197" y="77431"/>
                  </a:lnTo>
                  <a:close/>
                </a:path>
                <a:path w="433069" h="88900">
                  <a:moveTo>
                    <a:pt x="388874" y="53936"/>
                  </a:moveTo>
                  <a:lnTo>
                    <a:pt x="388632" y="54190"/>
                  </a:lnTo>
                  <a:lnTo>
                    <a:pt x="388861" y="54267"/>
                  </a:lnTo>
                  <a:lnTo>
                    <a:pt x="388874" y="53936"/>
                  </a:lnTo>
                  <a:close/>
                </a:path>
                <a:path w="433069" h="88900">
                  <a:moveTo>
                    <a:pt x="388950" y="54444"/>
                  </a:moveTo>
                  <a:lnTo>
                    <a:pt x="388861" y="54267"/>
                  </a:lnTo>
                  <a:lnTo>
                    <a:pt x="388848" y="54813"/>
                  </a:lnTo>
                  <a:lnTo>
                    <a:pt x="388950" y="54444"/>
                  </a:lnTo>
                  <a:close/>
                </a:path>
                <a:path w="433069" h="88900">
                  <a:moveTo>
                    <a:pt x="390626" y="53797"/>
                  </a:moveTo>
                  <a:lnTo>
                    <a:pt x="390410" y="54038"/>
                  </a:lnTo>
                  <a:lnTo>
                    <a:pt x="390626" y="53797"/>
                  </a:lnTo>
                  <a:close/>
                </a:path>
                <a:path w="433069" h="88900">
                  <a:moveTo>
                    <a:pt x="390664" y="55079"/>
                  </a:moveTo>
                  <a:lnTo>
                    <a:pt x="390372" y="55206"/>
                  </a:lnTo>
                  <a:lnTo>
                    <a:pt x="390258" y="55460"/>
                  </a:lnTo>
                  <a:lnTo>
                    <a:pt x="390436" y="55460"/>
                  </a:lnTo>
                  <a:lnTo>
                    <a:pt x="390664" y="55079"/>
                  </a:lnTo>
                  <a:close/>
                </a:path>
                <a:path w="433069" h="88900">
                  <a:moveTo>
                    <a:pt x="394373" y="58699"/>
                  </a:moveTo>
                  <a:lnTo>
                    <a:pt x="394347" y="58521"/>
                  </a:lnTo>
                  <a:lnTo>
                    <a:pt x="394246" y="58762"/>
                  </a:lnTo>
                  <a:lnTo>
                    <a:pt x="394309" y="58940"/>
                  </a:lnTo>
                  <a:lnTo>
                    <a:pt x="394373" y="58699"/>
                  </a:lnTo>
                  <a:close/>
                </a:path>
                <a:path w="433069" h="88900">
                  <a:moveTo>
                    <a:pt x="396252" y="62407"/>
                  </a:moveTo>
                  <a:lnTo>
                    <a:pt x="396100" y="62585"/>
                  </a:lnTo>
                  <a:lnTo>
                    <a:pt x="395973" y="62763"/>
                  </a:lnTo>
                  <a:lnTo>
                    <a:pt x="395922" y="63055"/>
                  </a:lnTo>
                  <a:lnTo>
                    <a:pt x="396062" y="63004"/>
                  </a:lnTo>
                  <a:lnTo>
                    <a:pt x="396176" y="62687"/>
                  </a:lnTo>
                  <a:lnTo>
                    <a:pt x="396252" y="62407"/>
                  </a:lnTo>
                  <a:close/>
                </a:path>
                <a:path w="433069" h="88900">
                  <a:moveTo>
                    <a:pt x="396455" y="58127"/>
                  </a:moveTo>
                  <a:lnTo>
                    <a:pt x="395935" y="58889"/>
                  </a:lnTo>
                  <a:lnTo>
                    <a:pt x="395833" y="59944"/>
                  </a:lnTo>
                  <a:lnTo>
                    <a:pt x="396455" y="58127"/>
                  </a:lnTo>
                  <a:close/>
                </a:path>
                <a:path w="433069" h="88900">
                  <a:moveTo>
                    <a:pt x="399643" y="80098"/>
                  </a:moveTo>
                  <a:lnTo>
                    <a:pt x="399491" y="77050"/>
                  </a:lnTo>
                  <a:lnTo>
                    <a:pt x="398995" y="80352"/>
                  </a:lnTo>
                  <a:lnTo>
                    <a:pt x="399643" y="80098"/>
                  </a:lnTo>
                  <a:close/>
                </a:path>
                <a:path w="433069" h="88900">
                  <a:moveTo>
                    <a:pt x="400062" y="60159"/>
                  </a:moveTo>
                  <a:lnTo>
                    <a:pt x="399173" y="62445"/>
                  </a:lnTo>
                  <a:lnTo>
                    <a:pt x="399859" y="62217"/>
                  </a:lnTo>
                  <a:lnTo>
                    <a:pt x="400062" y="60159"/>
                  </a:lnTo>
                  <a:close/>
                </a:path>
                <a:path w="433069" h="88900">
                  <a:moveTo>
                    <a:pt x="400342" y="62064"/>
                  </a:moveTo>
                  <a:lnTo>
                    <a:pt x="399948" y="62191"/>
                  </a:lnTo>
                  <a:lnTo>
                    <a:pt x="399821" y="62572"/>
                  </a:lnTo>
                  <a:lnTo>
                    <a:pt x="399707" y="63842"/>
                  </a:lnTo>
                  <a:lnTo>
                    <a:pt x="400342" y="62064"/>
                  </a:lnTo>
                  <a:close/>
                </a:path>
                <a:path w="433069" h="88900">
                  <a:moveTo>
                    <a:pt x="404952" y="64731"/>
                  </a:moveTo>
                  <a:lnTo>
                    <a:pt x="404685" y="64782"/>
                  </a:lnTo>
                  <a:lnTo>
                    <a:pt x="404787" y="65049"/>
                  </a:lnTo>
                  <a:lnTo>
                    <a:pt x="404952" y="64731"/>
                  </a:lnTo>
                  <a:close/>
                </a:path>
                <a:path w="433069" h="88900">
                  <a:moveTo>
                    <a:pt x="410210" y="68491"/>
                  </a:moveTo>
                  <a:lnTo>
                    <a:pt x="410083" y="67348"/>
                  </a:lnTo>
                  <a:lnTo>
                    <a:pt x="409778" y="68427"/>
                  </a:lnTo>
                  <a:lnTo>
                    <a:pt x="410083" y="68211"/>
                  </a:lnTo>
                  <a:lnTo>
                    <a:pt x="410210" y="68491"/>
                  </a:lnTo>
                  <a:close/>
                </a:path>
                <a:path w="433069" h="88900">
                  <a:moveTo>
                    <a:pt x="410273" y="68707"/>
                  </a:moveTo>
                  <a:lnTo>
                    <a:pt x="410260" y="68580"/>
                  </a:lnTo>
                  <a:lnTo>
                    <a:pt x="410260" y="68935"/>
                  </a:lnTo>
                  <a:lnTo>
                    <a:pt x="410273" y="68707"/>
                  </a:lnTo>
                  <a:close/>
                </a:path>
                <a:path w="433069" h="88900">
                  <a:moveTo>
                    <a:pt x="413118" y="73304"/>
                  </a:moveTo>
                  <a:lnTo>
                    <a:pt x="413042" y="73494"/>
                  </a:lnTo>
                  <a:lnTo>
                    <a:pt x="413118" y="73304"/>
                  </a:lnTo>
                  <a:close/>
                </a:path>
                <a:path w="433069" h="88900">
                  <a:moveTo>
                    <a:pt x="413435" y="72580"/>
                  </a:moveTo>
                  <a:lnTo>
                    <a:pt x="413232" y="72859"/>
                  </a:lnTo>
                  <a:lnTo>
                    <a:pt x="413118" y="73304"/>
                  </a:lnTo>
                  <a:lnTo>
                    <a:pt x="413435" y="72580"/>
                  </a:lnTo>
                  <a:close/>
                </a:path>
                <a:path w="433069" h="88900">
                  <a:moveTo>
                    <a:pt x="413905" y="80987"/>
                  </a:moveTo>
                  <a:lnTo>
                    <a:pt x="412991" y="80987"/>
                  </a:lnTo>
                  <a:lnTo>
                    <a:pt x="412762" y="80987"/>
                  </a:lnTo>
                  <a:lnTo>
                    <a:pt x="412521" y="81495"/>
                  </a:lnTo>
                  <a:lnTo>
                    <a:pt x="412407" y="82130"/>
                  </a:lnTo>
                  <a:lnTo>
                    <a:pt x="413880" y="81114"/>
                  </a:lnTo>
                  <a:lnTo>
                    <a:pt x="413905" y="80987"/>
                  </a:lnTo>
                  <a:close/>
                </a:path>
                <a:path w="433069" h="88900">
                  <a:moveTo>
                    <a:pt x="413905" y="69494"/>
                  </a:moveTo>
                  <a:lnTo>
                    <a:pt x="413385" y="72072"/>
                  </a:lnTo>
                  <a:lnTo>
                    <a:pt x="413905" y="70827"/>
                  </a:lnTo>
                  <a:lnTo>
                    <a:pt x="413905" y="69494"/>
                  </a:lnTo>
                  <a:close/>
                </a:path>
                <a:path w="433069" h="88900">
                  <a:moveTo>
                    <a:pt x="414413" y="78701"/>
                  </a:moveTo>
                  <a:lnTo>
                    <a:pt x="414108" y="79717"/>
                  </a:lnTo>
                  <a:lnTo>
                    <a:pt x="414413" y="78701"/>
                  </a:lnTo>
                  <a:close/>
                </a:path>
                <a:path w="433069" h="88900">
                  <a:moveTo>
                    <a:pt x="417131" y="79209"/>
                  </a:moveTo>
                  <a:lnTo>
                    <a:pt x="417068" y="77431"/>
                  </a:lnTo>
                  <a:lnTo>
                    <a:pt x="416445" y="79717"/>
                  </a:lnTo>
                  <a:lnTo>
                    <a:pt x="416941" y="79717"/>
                  </a:lnTo>
                  <a:lnTo>
                    <a:pt x="417131" y="79209"/>
                  </a:lnTo>
                  <a:close/>
                </a:path>
                <a:path w="433069" h="88900">
                  <a:moveTo>
                    <a:pt x="417982" y="66141"/>
                  </a:moveTo>
                  <a:lnTo>
                    <a:pt x="417385" y="67449"/>
                  </a:lnTo>
                  <a:lnTo>
                    <a:pt x="417512" y="67475"/>
                  </a:lnTo>
                  <a:lnTo>
                    <a:pt x="417982" y="66141"/>
                  </a:lnTo>
                  <a:close/>
                </a:path>
                <a:path w="433069" h="88900">
                  <a:moveTo>
                    <a:pt x="421233" y="86321"/>
                  </a:moveTo>
                  <a:lnTo>
                    <a:pt x="420992" y="85496"/>
                  </a:lnTo>
                  <a:lnTo>
                    <a:pt x="420535" y="86956"/>
                  </a:lnTo>
                  <a:lnTo>
                    <a:pt x="421233" y="86321"/>
                  </a:lnTo>
                  <a:close/>
                </a:path>
                <a:path w="433069" h="88900">
                  <a:moveTo>
                    <a:pt x="421297" y="84543"/>
                  </a:moveTo>
                  <a:lnTo>
                    <a:pt x="421106" y="84797"/>
                  </a:lnTo>
                  <a:lnTo>
                    <a:pt x="420992" y="85496"/>
                  </a:lnTo>
                  <a:lnTo>
                    <a:pt x="421297" y="84543"/>
                  </a:lnTo>
                  <a:close/>
                </a:path>
                <a:path w="433069" h="88900">
                  <a:moveTo>
                    <a:pt x="422503" y="68262"/>
                  </a:moveTo>
                  <a:lnTo>
                    <a:pt x="422427" y="68110"/>
                  </a:lnTo>
                  <a:lnTo>
                    <a:pt x="421614" y="70942"/>
                  </a:lnTo>
                  <a:lnTo>
                    <a:pt x="421233" y="72174"/>
                  </a:lnTo>
                  <a:lnTo>
                    <a:pt x="421614" y="71031"/>
                  </a:lnTo>
                  <a:lnTo>
                    <a:pt x="421855" y="70485"/>
                  </a:lnTo>
                  <a:lnTo>
                    <a:pt x="422008" y="70281"/>
                  </a:lnTo>
                  <a:lnTo>
                    <a:pt x="422287" y="69100"/>
                  </a:lnTo>
                  <a:lnTo>
                    <a:pt x="422503" y="68262"/>
                  </a:lnTo>
                  <a:close/>
                </a:path>
                <a:path w="433069" h="88900">
                  <a:moveTo>
                    <a:pt x="423938" y="74891"/>
                  </a:moveTo>
                  <a:lnTo>
                    <a:pt x="423392" y="75133"/>
                  </a:lnTo>
                  <a:lnTo>
                    <a:pt x="423164" y="76047"/>
                  </a:lnTo>
                  <a:lnTo>
                    <a:pt x="423938" y="74891"/>
                  </a:lnTo>
                  <a:close/>
                </a:path>
                <a:path w="433069" h="88900">
                  <a:moveTo>
                    <a:pt x="425615" y="73748"/>
                  </a:moveTo>
                  <a:lnTo>
                    <a:pt x="424637" y="75641"/>
                  </a:lnTo>
                  <a:lnTo>
                    <a:pt x="425183" y="75133"/>
                  </a:lnTo>
                  <a:lnTo>
                    <a:pt x="425272" y="74764"/>
                  </a:lnTo>
                  <a:lnTo>
                    <a:pt x="425615" y="73748"/>
                  </a:lnTo>
                  <a:close/>
                </a:path>
                <a:path w="433069" h="88900">
                  <a:moveTo>
                    <a:pt x="426758" y="86817"/>
                  </a:moveTo>
                  <a:lnTo>
                    <a:pt x="426605" y="86842"/>
                  </a:lnTo>
                  <a:lnTo>
                    <a:pt x="426758" y="86817"/>
                  </a:lnTo>
                  <a:close/>
                </a:path>
                <a:path w="433069" h="88900">
                  <a:moveTo>
                    <a:pt x="427228" y="85623"/>
                  </a:moveTo>
                  <a:lnTo>
                    <a:pt x="426999" y="86334"/>
                  </a:lnTo>
                  <a:lnTo>
                    <a:pt x="426859" y="86677"/>
                  </a:lnTo>
                  <a:lnTo>
                    <a:pt x="426758" y="86817"/>
                  </a:lnTo>
                  <a:lnTo>
                    <a:pt x="426923" y="86715"/>
                  </a:lnTo>
                  <a:lnTo>
                    <a:pt x="426783" y="87210"/>
                  </a:lnTo>
                  <a:lnTo>
                    <a:pt x="426897" y="87083"/>
                  </a:lnTo>
                  <a:lnTo>
                    <a:pt x="427062" y="86791"/>
                  </a:lnTo>
                  <a:lnTo>
                    <a:pt x="427228" y="86410"/>
                  </a:lnTo>
                  <a:lnTo>
                    <a:pt x="427024" y="86601"/>
                  </a:lnTo>
                  <a:lnTo>
                    <a:pt x="427075" y="86283"/>
                  </a:lnTo>
                  <a:lnTo>
                    <a:pt x="427189" y="85877"/>
                  </a:lnTo>
                  <a:lnTo>
                    <a:pt x="427228" y="85623"/>
                  </a:lnTo>
                  <a:close/>
                </a:path>
                <a:path w="433069" h="88900">
                  <a:moveTo>
                    <a:pt x="428701" y="82638"/>
                  </a:moveTo>
                  <a:lnTo>
                    <a:pt x="428663" y="80987"/>
                  </a:lnTo>
                  <a:lnTo>
                    <a:pt x="428574" y="81368"/>
                  </a:lnTo>
                  <a:lnTo>
                    <a:pt x="428459" y="82397"/>
                  </a:lnTo>
                  <a:lnTo>
                    <a:pt x="428701" y="82638"/>
                  </a:lnTo>
                  <a:close/>
                </a:path>
                <a:path w="433069" h="88900">
                  <a:moveTo>
                    <a:pt x="429120" y="85928"/>
                  </a:moveTo>
                  <a:lnTo>
                    <a:pt x="428866" y="86093"/>
                  </a:lnTo>
                  <a:lnTo>
                    <a:pt x="428739" y="86702"/>
                  </a:lnTo>
                  <a:lnTo>
                    <a:pt x="429120" y="85928"/>
                  </a:lnTo>
                  <a:close/>
                </a:path>
                <a:path w="433069" h="88900">
                  <a:moveTo>
                    <a:pt x="429120" y="75196"/>
                  </a:moveTo>
                  <a:lnTo>
                    <a:pt x="428942" y="75438"/>
                  </a:lnTo>
                  <a:lnTo>
                    <a:pt x="429056" y="75298"/>
                  </a:lnTo>
                  <a:close/>
                </a:path>
                <a:path w="433069" h="88900">
                  <a:moveTo>
                    <a:pt x="429412" y="75018"/>
                  </a:moveTo>
                  <a:lnTo>
                    <a:pt x="428459" y="78701"/>
                  </a:lnTo>
                  <a:lnTo>
                    <a:pt x="428802" y="77774"/>
                  </a:lnTo>
                  <a:lnTo>
                    <a:pt x="429260" y="77304"/>
                  </a:lnTo>
                  <a:lnTo>
                    <a:pt x="429412" y="75018"/>
                  </a:lnTo>
                  <a:close/>
                </a:path>
                <a:path w="433069" h="88900">
                  <a:moveTo>
                    <a:pt x="429653" y="77939"/>
                  </a:moveTo>
                  <a:lnTo>
                    <a:pt x="428028" y="81241"/>
                  </a:lnTo>
                  <a:lnTo>
                    <a:pt x="428244" y="80060"/>
                  </a:lnTo>
                  <a:lnTo>
                    <a:pt x="428472" y="79082"/>
                  </a:lnTo>
                  <a:lnTo>
                    <a:pt x="428459" y="78701"/>
                  </a:lnTo>
                  <a:lnTo>
                    <a:pt x="428879" y="75628"/>
                  </a:lnTo>
                  <a:lnTo>
                    <a:pt x="428167" y="76669"/>
                  </a:lnTo>
                  <a:lnTo>
                    <a:pt x="428459" y="75869"/>
                  </a:lnTo>
                  <a:lnTo>
                    <a:pt x="428929" y="73621"/>
                  </a:lnTo>
                  <a:lnTo>
                    <a:pt x="429018" y="74383"/>
                  </a:lnTo>
                  <a:lnTo>
                    <a:pt x="428993" y="73621"/>
                  </a:lnTo>
                  <a:lnTo>
                    <a:pt x="428929" y="71716"/>
                  </a:lnTo>
                  <a:lnTo>
                    <a:pt x="426897" y="77177"/>
                  </a:lnTo>
                  <a:lnTo>
                    <a:pt x="427469" y="74002"/>
                  </a:lnTo>
                  <a:lnTo>
                    <a:pt x="427621" y="73621"/>
                  </a:lnTo>
                  <a:lnTo>
                    <a:pt x="426326" y="74637"/>
                  </a:lnTo>
                  <a:lnTo>
                    <a:pt x="426275" y="75209"/>
                  </a:lnTo>
                  <a:lnTo>
                    <a:pt x="426491" y="76034"/>
                  </a:lnTo>
                  <a:lnTo>
                    <a:pt x="426593" y="76796"/>
                  </a:lnTo>
                  <a:lnTo>
                    <a:pt x="424853" y="80098"/>
                  </a:lnTo>
                  <a:lnTo>
                    <a:pt x="424903" y="79844"/>
                  </a:lnTo>
                  <a:lnTo>
                    <a:pt x="425297" y="77939"/>
                  </a:lnTo>
                  <a:lnTo>
                    <a:pt x="425500" y="76923"/>
                  </a:lnTo>
                  <a:lnTo>
                    <a:pt x="425805" y="75399"/>
                  </a:lnTo>
                  <a:lnTo>
                    <a:pt x="426427" y="72351"/>
                  </a:lnTo>
                  <a:lnTo>
                    <a:pt x="425475" y="75399"/>
                  </a:lnTo>
                  <a:lnTo>
                    <a:pt x="425297" y="75044"/>
                  </a:lnTo>
                  <a:lnTo>
                    <a:pt x="424522" y="76923"/>
                  </a:lnTo>
                  <a:lnTo>
                    <a:pt x="424764" y="74002"/>
                  </a:lnTo>
                  <a:lnTo>
                    <a:pt x="422694" y="77939"/>
                  </a:lnTo>
                  <a:lnTo>
                    <a:pt x="422859" y="77304"/>
                  </a:lnTo>
                  <a:lnTo>
                    <a:pt x="422922" y="77050"/>
                  </a:lnTo>
                  <a:lnTo>
                    <a:pt x="423075" y="76415"/>
                  </a:lnTo>
                  <a:lnTo>
                    <a:pt x="423164" y="76047"/>
                  </a:lnTo>
                  <a:lnTo>
                    <a:pt x="422922" y="76415"/>
                  </a:lnTo>
                  <a:lnTo>
                    <a:pt x="423176" y="75399"/>
                  </a:lnTo>
                  <a:lnTo>
                    <a:pt x="423087" y="75272"/>
                  </a:lnTo>
                  <a:lnTo>
                    <a:pt x="423214" y="75209"/>
                  </a:lnTo>
                  <a:lnTo>
                    <a:pt x="423379" y="75145"/>
                  </a:lnTo>
                  <a:lnTo>
                    <a:pt x="423926" y="72986"/>
                  </a:lnTo>
                  <a:lnTo>
                    <a:pt x="423418" y="74383"/>
                  </a:lnTo>
                  <a:lnTo>
                    <a:pt x="423367" y="74510"/>
                  </a:lnTo>
                  <a:lnTo>
                    <a:pt x="424218" y="71081"/>
                  </a:lnTo>
                  <a:lnTo>
                    <a:pt x="422021" y="77050"/>
                  </a:lnTo>
                  <a:lnTo>
                    <a:pt x="422109" y="75780"/>
                  </a:lnTo>
                  <a:lnTo>
                    <a:pt x="422135" y="75399"/>
                  </a:lnTo>
                  <a:lnTo>
                    <a:pt x="422236" y="74383"/>
                  </a:lnTo>
                  <a:lnTo>
                    <a:pt x="423087" y="71843"/>
                  </a:lnTo>
                  <a:lnTo>
                    <a:pt x="423151" y="73367"/>
                  </a:lnTo>
                  <a:lnTo>
                    <a:pt x="423265" y="71843"/>
                  </a:lnTo>
                  <a:lnTo>
                    <a:pt x="423329" y="70827"/>
                  </a:lnTo>
                  <a:lnTo>
                    <a:pt x="421779" y="75399"/>
                  </a:lnTo>
                  <a:lnTo>
                    <a:pt x="421855" y="74891"/>
                  </a:lnTo>
                  <a:lnTo>
                    <a:pt x="421995" y="74002"/>
                  </a:lnTo>
                  <a:lnTo>
                    <a:pt x="422656" y="69557"/>
                  </a:lnTo>
                  <a:lnTo>
                    <a:pt x="422008" y="70319"/>
                  </a:lnTo>
                  <a:lnTo>
                    <a:pt x="420992" y="74002"/>
                  </a:lnTo>
                  <a:lnTo>
                    <a:pt x="420954" y="73748"/>
                  </a:lnTo>
                  <a:lnTo>
                    <a:pt x="420827" y="72732"/>
                  </a:lnTo>
                  <a:lnTo>
                    <a:pt x="420687" y="71589"/>
                  </a:lnTo>
                  <a:lnTo>
                    <a:pt x="419671" y="72732"/>
                  </a:lnTo>
                  <a:lnTo>
                    <a:pt x="419938" y="71843"/>
                  </a:lnTo>
                  <a:lnTo>
                    <a:pt x="419925" y="71335"/>
                  </a:lnTo>
                  <a:lnTo>
                    <a:pt x="418909" y="70319"/>
                  </a:lnTo>
                  <a:lnTo>
                    <a:pt x="418668" y="69037"/>
                  </a:lnTo>
                  <a:lnTo>
                    <a:pt x="418769" y="68287"/>
                  </a:lnTo>
                  <a:lnTo>
                    <a:pt x="418795" y="68160"/>
                  </a:lnTo>
                  <a:lnTo>
                    <a:pt x="417690" y="71843"/>
                  </a:lnTo>
                  <a:lnTo>
                    <a:pt x="417550" y="71589"/>
                  </a:lnTo>
                  <a:lnTo>
                    <a:pt x="417207" y="70954"/>
                  </a:lnTo>
                  <a:lnTo>
                    <a:pt x="416521" y="71589"/>
                  </a:lnTo>
                  <a:lnTo>
                    <a:pt x="417029" y="69811"/>
                  </a:lnTo>
                  <a:lnTo>
                    <a:pt x="417068" y="69684"/>
                  </a:lnTo>
                  <a:lnTo>
                    <a:pt x="417410" y="68668"/>
                  </a:lnTo>
                  <a:lnTo>
                    <a:pt x="417969" y="67652"/>
                  </a:lnTo>
                  <a:lnTo>
                    <a:pt x="417512" y="67525"/>
                  </a:lnTo>
                  <a:lnTo>
                    <a:pt x="417029" y="68795"/>
                  </a:lnTo>
                  <a:lnTo>
                    <a:pt x="416775" y="69303"/>
                  </a:lnTo>
                  <a:lnTo>
                    <a:pt x="416369" y="69684"/>
                  </a:lnTo>
                  <a:lnTo>
                    <a:pt x="417220" y="66890"/>
                  </a:lnTo>
                  <a:lnTo>
                    <a:pt x="416572" y="66890"/>
                  </a:lnTo>
                  <a:lnTo>
                    <a:pt x="415150" y="69811"/>
                  </a:lnTo>
                  <a:lnTo>
                    <a:pt x="414845" y="67779"/>
                  </a:lnTo>
                  <a:lnTo>
                    <a:pt x="414223" y="69938"/>
                  </a:lnTo>
                  <a:lnTo>
                    <a:pt x="414108" y="70446"/>
                  </a:lnTo>
                  <a:lnTo>
                    <a:pt x="413600" y="75018"/>
                  </a:lnTo>
                  <a:lnTo>
                    <a:pt x="413473" y="75272"/>
                  </a:lnTo>
                  <a:lnTo>
                    <a:pt x="412305" y="76669"/>
                  </a:lnTo>
                  <a:lnTo>
                    <a:pt x="413042" y="73621"/>
                  </a:lnTo>
                  <a:lnTo>
                    <a:pt x="413042" y="73494"/>
                  </a:lnTo>
                  <a:lnTo>
                    <a:pt x="413118" y="72732"/>
                  </a:lnTo>
                  <a:lnTo>
                    <a:pt x="413219" y="72478"/>
                  </a:lnTo>
                  <a:lnTo>
                    <a:pt x="413105" y="72097"/>
                  </a:lnTo>
                  <a:lnTo>
                    <a:pt x="413473" y="70700"/>
                  </a:lnTo>
                  <a:lnTo>
                    <a:pt x="413600" y="70192"/>
                  </a:lnTo>
                  <a:lnTo>
                    <a:pt x="413245" y="70700"/>
                  </a:lnTo>
                  <a:lnTo>
                    <a:pt x="413702" y="69037"/>
                  </a:lnTo>
                  <a:lnTo>
                    <a:pt x="413727" y="69938"/>
                  </a:lnTo>
                  <a:lnTo>
                    <a:pt x="413905" y="69494"/>
                  </a:lnTo>
                  <a:lnTo>
                    <a:pt x="413804" y="68668"/>
                  </a:lnTo>
                  <a:lnTo>
                    <a:pt x="413931" y="66382"/>
                  </a:lnTo>
                  <a:lnTo>
                    <a:pt x="413994" y="66001"/>
                  </a:lnTo>
                  <a:lnTo>
                    <a:pt x="413296" y="68668"/>
                  </a:lnTo>
                  <a:lnTo>
                    <a:pt x="412991" y="68922"/>
                  </a:lnTo>
                  <a:lnTo>
                    <a:pt x="412343" y="68795"/>
                  </a:lnTo>
                  <a:lnTo>
                    <a:pt x="412673" y="68033"/>
                  </a:lnTo>
                  <a:lnTo>
                    <a:pt x="413296" y="66636"/>
                  </a:lnTo>
                  <a:lnTo>
                    <a:pt x="413308" y="65239"/>
                  </a:lnTo>
                  <a:lnTo>
                    <a:pt x="412813" y="66636"/>
                  </a:lnTo>
                  <a:lnTo>
                    <a:pt x="412788" y="65112"/>
                  </a:lnTo>
                  <a:lnTo>
                    <a:pt x="412013" y="68033"/>
                  </a:lnTo>
                  <a:lnTo>
                    <a:pt x="411835" y="68033"/>
                  </a:lnTo>
                  <a:lnTo>
                    <a:pt x="412076" y="67017"/>
                  </a:lnTo>
                  <a:lnTo>
                    <a:pt x="412178" y="66509"/>
                  </a:lnTo>
                  <a:lnTo>
                    <a:pt x="412292" y="65747"/>
                  </a:lnTo>
                  <a:lnTo>
                    <a:pt x="411645" y="67017"/>
                  </a:lnTo>
                  <a:lnTo>
                    <a:pt x="410730" y="65747"/>
                  </a:lnTo>
                  <a:lnTo>
                    <a:pt x="410210" y="69430"/>
                  </a:lnTo>
                  <a:lnTo>
                    <a:pt x="408432" y="72097"/>
                  </a:lnTo>
                  <a:lnTo>
                    <a:pt x="408444" y="71589"/>
                  </a:lnTo>
                  <a:lnTo>
                    <a:pt x="408457" y="70573"/>
                  </a:lnTo>
                  <a:lnTo>
                    <a:pt x="408470" y="70065"/>
                  </a:lnTo>
                  <a:lnTo>
                    <a:pt x="408470" y="69557"/>
                  </a:lnTo>
                  <a:lnTo>
                    <a:pt x="408495" y="68160"/>
                  </a:lnTo>
                  <a:lnTo>
                    <a:pt x="408508" y="67144"/>
                  </a:lnTo>
                  <a:lnTo>
                    <a:pt x="407162" y="68160"/>
                  </a:lnTo>
                  <a:lnTo>
                    <a:pt x="407403" y="67271"/>
                  </a:lnTo>
                  <a:lnTo>
                    <a:pt x="406501" y="68160"/>
                  </a:lnTo>
                  <a:lnTo>
                    <a:pt x="405879" y="67525"/>
                  </a:lnTo>
                  <a:lnTo>
                    <a:pt x="404914" y="69557"/>
                  </a:lnTo>
                  <a:lnTo>
                    <a:pt x="404723" y="69557"/>
                  </a:lnTo>
                  <a:lnTo>
                    <a:pt x="404736" y="69430"/>
                  </a:lnTo>
                  <a:lnTo>
                    <a:pt x="404825" y="68668"/>
                  </a:lnTo>
                  <a:lnTo>
                    <a:pt x="404876" y="68160"/>
                  </a:lnTo>
                  <a:lnTo>
                    <a:pt x="404977" y="67525"/>
                  </a:lnTo>
                  <a:lnTo>
                    <a:pt x="405320" y="66509"/>
                  </a:lnTo>
                  <a:lnTo>
                    <a:pt x="404660" y="67144"/>
                  </a:lnTo>
                  <a:lnTo>
                    <a:pt x="404329" y="68160"/>
                  </a:lnTo>
                  <a:lnTo>
                    <a:pt x="404291" y="67906"/>
                  </a:lnTo>
                  <a:lnTo>
                    <a:pt x="404190" y="67271"/>
                  </a:lnTo>
                  <a:lnTo>
                    <a:pt x="404075" y="66509"/>
                  </a:lnTo>
                  <a:lnTo>
                    <a:pt x="404190" y="66128"/>
                  </a:lnTo>
                  <a:lnTo>
                    <a:pt x="404609" y="65366"/>
                  </a:lnTo>
                  <a:lnTo>
                    <a:pt x="404660" y="65112"/>
                  </a:lnTo>
                  <a:lnTo>
                    <a:pt x="404685" y="64782"/>
                  </a:lnTo>
                  <a:lnTo>
                    <a:pt x="404558" y="64477"/>
                  </a:lnTo>
                  <a:lnTo>
                    <a:pt x="404710" y="62572"/>
                  </a:lnTo>
                  <a:lnTo>
                    <a:pt x="403390" y="65112"/>
                  </a:lnTo>
                  <a:lnTo>
                    <a:pt x="403517" y="64731"/>
                  </a:lnTo>
                  <a:lnTo>
                    <a:pt x="404152" y="62953"/>
                  </a:lnTo>
                  <a:lnTo>
                    <a:pt x="404088" y="62445"/>
                  </a:lnTo>
                  <a:lnTo>
                    <a:pt x="403707" y="61810"/>
                  </a:lnTo>
                  <a:lnTo>
                    <a:pt x="403313" y="62445"/>
                  </a:lnTo>
                  <a:lnTo>
                    <a:pt x="403225" y="62953"/>
                  </a:lnTo>
                  <a:lnTo>
                    <a:pt x="403098" y="64541"/>
                  </a:lnTo>
                  <a:lnTo>
                    <a:pt x="402805" y="64731"/>
                  </a:lnTo>
                  <a:lnTo>
                    <a:pt x="402450" y="64350"/>
                  </a:lnTo>
                  <a:lnTo>
                    <a:pt x="402551" y="63461"/>
                  </a:lnTo>
                  <a:lnTo>
                    <a:pt x="403250" y="60985"/>
                  </a:lnTo>
                  <a:lnTo>
                    <a:pt x="403123" y="57873"/>
                  </a:lnTo>
                  <a:lnTo>
                    <a:pt x="403034" y="56349"/>
                  </a:lnTo>
                  <a:lnTo>
                    <a:pt x="399376" y="67271"/>
                  </a:lnTo>
                  <a:lnTo>
                    <a:pt x="399618" y="64731"/>
                  </a:lnTo>
                  <a:lnTo>
                    <a:pt x="399707" y="63842"/>
                  </a:lnTo>
                  <a:lnTo>
                    <a:pt x="399389" y="64731"/>
                  </a:lnTo>
                  <a:lnTo>
                    <a:pt x="399021" y="64223"/>
                  </a:lnTo>
                  <a:lnTo>
                    <a:pt x="398957" y="63842"/>
                  </a:lnTo>
                  <a:lnTo>
                    <a:pt x="399465" y="59143"/>
                  </a:lnTo>
                  <a:lnTo>
                    <a:pt x="399288" y="59016"/>
                  </a:lnTo>
                  <a:lnTo>
                    <a:pt x="398932" y="56984"/>
                  </a:lnTo>
                  <a:lnTo>
                    <a:pt x="397395" y="63842"/>
                  </a:lnTo>
                  <a:lnTo>
                    <a:pt x="396862" y="62318"/>
                  </a:lnTo>
                  <a:lnTo>
                    <a:pt x="396671" y="63715"/>
                  </a:lnTo>
                  <a:lnTo>
                    <a:pt x="396036" y="66878"/>
                  </a:lnTo>
                  <a:lnTo>
                    <a:pt x="395160" y="67906"/>
                  </a:lnTo>
                  <a:lnTo>
                    <a:pt x="394792" y="67398"/>
                  </a:lnTo>
                  <a:lnTo>
                    <a:pt x="394906" y="66243"/>
                  </a:lnTo>
                  <a:lnTo>
                    <a:pt x="395160" y="64985"/>
                  </a:lnTo>
                  <a:lnTo>
                    <a:pt x="395262" y="64477"/>
                  </a:lnTo>
                  <a:lnTo>
                    <a:pt x="395287" y="64350"/>
                  </a:lnTo>
                  <a:lnTo>
                    <a:pt x="395414" y="63715"/>
                  </a:lnTo>
                  <a:lnTo>
                    <a:pt x="395617" y="62699"/>
                  </a:lnTo>
                  <a:lnTo>
                    <a:pt x="395719" y="62445"/>
                  </a:lnTo>
                  <a:lnTo>
                    <a:pt x="396227" y="61683"/>
                  </a:lnTo>
                  <a:lnTo>
                    <a:pt x="396379" y="61683"/>
                  </a:lnTo>
                  <a:lnTo>
                    <a:pt x="396252" y="62395"/>
                  </a:lnTo>
                  <a:lnTo>
                    <a:pt x="396824" y="61683"/>
                  </a:lnTo>
                  <a:lnTo>
                    <a:pt x="396925" y="61429"/>
                  </a:lnTo>
                  <a:lnTo>
                    <a:pt x="396989" y="60286"/>
                  </a:lnTo>
                  <a:lnTo>
                    <a:pt x="396633" y="61429"/>
                  </a:lnTo>
                  <a:lnTo>
                    <a:pt x="396633" y="61175"/>
                  </a:lnTo>
                  <a:lnTo>
                    <a:pt x="396633" y="60794"/>
                  </a:lnTo>
                  <a:lnTo>
                    <a:pt x="396633" y="60159"/>
                  </a:lnTo>
                  <a:lnTo>
                    <a:pt x="395846" y="60032"/>
                  </a:lnTo>
                  <a:lnTo>
                    <a:pt x="395655" y="58889"/>
                  </a:lnTo>
                  <a:lnTo>
                    <a:pt x="394843" y="60413"/>
                  </a:lnTo>
                  <a:lnTo>
                    <a:pt x="394347" y="59016"/>
                  </a:lnTo>
                  <a:lnTo>
                    <a:pt x="394220" y="60413"/>
                  </a:lnTo>
                  <a:lnTo>
                    <a:pt x="394106" y="61175"/>
                  </a:lnTo>
                  <a:lnTo>
                    <a:pt x="393230" y="59436"/>
                  </a:lnTo>
                  <a:lnTo>
                    <a:pt x="392963" y="63334"/>
                  </a:lnTo>
                  <a:lnTo>
                    <a:pt x="392087" y="63715"/>
                  </a:lnTo>
                  <a:lnTo>
                    <a:pt x="392087" y="63588"/>
                  </a:lnTo>
                  <a:lnTo>
                    <a:pt x="392074" y="61937"/>
                  </a:lnTo>
                  <a:lnTo>
                    <a:pt x="392201" y="61556"/>
                  </a:lnTo>
                  <a:lnTo>
                    <a:pt x="392569" y="60794"/>
                  </a:lnTo>
                  <a:lnTo>
                    <a:pt x="393192" y="59524"/>
                  </a:lnTo>
                  <a:lnTo>
                    <a:pt x="392125" y="60794"/>
                  </a:lnTo>
                  <a:lnTo>
                    <a:pt x="392023" y="59905"/>
                  </a:lnTo>
                  <a:lnTo>
                    <a:pt x="392125" y="59016"/>
                  </a:lnTo>
                  <a:lnTo>
                    <a:pt x="392226" y="58762"/>
                  </a:lnTo>
                  <a:lnTo>
                    <a:pt x="393166" y="56603"/>
                  </a:lnTo>
                  <a:lnTo>
                    <a:pt x="391947" y="58762"/>
                  </a:lnTo>
                  <a:lnTo>
                    <a:pt x="392112" y="56222"/>
                  </a:lnTo>
                  <a:lnTo>
                    <a:pt x="392049" y="54444"/>
                  </a:lnTo>
                  <a:lnTo>
                    <a:pt x="391947" y="54267"/>
                  </a:lnTo>
                  <a:lnTo>
                    <a:pt x="392074" y="53936"/>
                  </a:lnTo>
                  <a:lnTo>
                    <a:pt x="392137" y="53809"/>
                  </a:lnTo>
                  <a:lnTo>
                    <a:pt x="391769" y="53682"/>
                  </a:lnTo>
                  <a:lnTo>
                    <a:pt x="391452" y="56222"/>
                  </a:lnTo>
                  <a:lnTo>
                    <a:pt x="391325" y="55714"/>
                  </a:lnTo>
                  <a:lnTo>
                    <a:pt x="391147" y="55714"/>
                  </a:lnTo>
                  <a:lnTo>
                    <a:pt x="391375" y="54698"/>
                  </a:lnTo>
                  <a:lnTo>
                    <a:pt x="390893" y="55968"/>
                  </a:lnTo>
                  <a:lnTo>
                    <a:pt x="390779" y="56476"/>
                  </a:lnTo>
                  <a:lnTo>
                    <a:pt x="390652" y="58635"/>
                  </a:lnTo>
                  <a:lnTo>
                    <a:pt x="390525" y="59016"/>
                  </a:lnTo>
                  <a:lnTo>
                    <a:pt x="389724" y="60794"/>
                  </a:lnTo>
                  <a:lnTo>
                    <a:pt x="389636" y="59651"/>
                  </a:lnTo>
                  <a:lnTo>
                    <a:pt x="388556" y="61937"/>
                  </a:lnTo>
                  <a:lnTo>
                    <a:pt x="388581" y="61810"/>
                  </a:lnTo>
                  <a:lnTo>
                    <a:pt x="389026" y="59524"/>
                  </a:lnTo>
                  <a:lnTo>
                    <a:pt x="389166" y="58762"/>
                  </a:lnTo>
                  <a:lnTo>
                    <a:pt x="389636" y="59651"/>
                  </a:lnTo>
                  <a:lnTo>
                    <a:pt x="389699" y="59524"/>
                  </a:lnTo>
                  <a:lnTo>
                    <a:pt x="389775" y="59905"/>
                  </a:lnTo>
                  <a:lnTo>
                    <a:pt x="389839" y="60032"/>
                  </a:lnTo>
                  <a:lnTo>
                    <a:pt x="389826" y="59524"/>
                  </a:lnTo>
                  <a:lnTo>
                    <a:pt x="389826" y="58762"/>
                  </a:lnTo>
                  <a:lnTo>
                    <a:pt x="389826" y="58635"/>
                  </a:lnTo>
                  <a:lnTo>
                    <a:pt x="389813" y="57619"/>
                  </a:lnTo>
                  <a:lnTo>
                    <a:pt x="389788" y="55460"/>
                  </a:lnTo>
                  <a:lnTo>
                    <a:pt x="390207" y="55270"/>
                  </a:lnTo>
                  <a:lnTo>
                    <a:pt x="390321" y="54267"/>
                  </a:lnTo>
                  <a:lnTo>
                    <a:pt x="390169" y="51015"/>
                  </a:lnTo>
                  <a:lnTo>
                    <a:pt x="389204" y="57619"/>
                  </a:lnTo>
                  <a:lnTo>
                    <a:pt x="388327" y="57365"/>
                  </a:lnTo>
                  <a:lnTo>
                    <a:pt x="388721" y="55968"/>
                  </a:lnTo>
                  <a:lnTo>
                    <a:pt x="388848" y="54813"/>
                  </a:lnTo>
                  <a:lnTo>
                    <a:pt x="388150" y="57365"/>
                  </a:lnTo>
                  <a:lnTo>
                    <a:pt x="387515" y="58635"/>
                  </a:lnTo>
                  <a:lnTo>
                    <a:pt x="387248" y="57111"/>
                  </a:lnTo>
                  <a:lnTo>
                    <a:pt x="386651" y="59524"/>
                  </a:lnTo>
                  <a:lnTo>
                    <a:pt x="386397" y="59270"/>
                  </a:lnTo>
                  <a:lnTo>
                    <a:pt x="386422" y="59397"/>
                  </a:lnTo>
                  <a:lnTo>
                    <a:pt x="386524" y="60286"/>
                  </a:lnTo>
                  <a:lnTo>
                    <a:pt x="386092" y="61810"/>
                  </a:lnTo>
                  <a:lnTo>
                    <a:pt x="385851" y="61556"/>
                  </a:lnTo>
                  <a:lnTo>
                    <a:pt x="385330" y="62064"/>
                  </a:lnTo>
                  <a:lnTo>
                    <a:pt x="384759" y="63588"/>
                  </a:lnTo>
                  <a:lnTo>
                    <a:pt x="384924" y="62318"/>
                  </a:lnTo>
                  <a:lnTo>
                    <a:pt x="385343" y="59016"/>
                  </a:lnTo>
                  <a:lnTo>
                    <a:pt x="385610" y="56984"/>
                  </a:lnTo>
                  <a:lnTo>
                    <a:pt x="384517" y="59016"/>
                  </a:lnTo>
                  <a:lnTo>
                    <a:pt x="384505" y="58508"/>
                  </a:lnTo>
                  <a:lnTo>
                    <a:pt x="384594" y="57365"/>
                  </a:lnTo>
                  <a:lnTo>
                    <a:pt x="384898" y="56476"/>
                  </a:lnTo>
                  <a:lnTo>
                    <a:pt x="385178" y="55714"/>
                  </a:lnTo>
                  <a:lnTo>
                    <a:pt x="385152" y="54698"/>
                  </a:lnTo>
                  <a:lnTo>
                    <a:pt x="384136" y="56515"/>
                  </a:lnTo>
                  <a:lnTo>
                    <a:pt x="383819" y="57302"/>
                  </a:lnTo>
                  <a:lnTo>
                    <a:pt x="383819" y="59143"/>
                  </a:lnTo>
                  <a:lnTo>
                    <a:pt x="383209" y="60617"/>
                  </a:lnTo>
                  <a:lnTo>
                    <a:pt x="382993" y="62318"/>
                  </a:lnTo>
                  <a:lnTo>
                    <a:pt x="383082" y="60921"/>
                  </a:lnTo>
                  <a:lnTo>
                    <a:pt x="383171" y="60032"/>
                  </a:lnTo>
                  <a:lnTo>
                    <a:pt x="383197" y="59626"/>
                  </a:lnTo>
                  <a:lnTo>
                    <a:pt x="383120" y="59778"/>
                  </a:lnTo>
                  <a:lnTo>
                    <a:pt x="383235" y="59067"/>
                  </a:lnTo>
                  <a:lnTo>
                    <a:pt x="383197" y="59626"/>
                  </a:lnTo>
                  <a:lnTo>
                    <a:pt x="383679" y="58635"/>
                  </a:lnTo>
                  <a:lnTo>
                    <a:pt x="383743" y="58508"/>
                  </a:lnTo>
                  <a:lnTo>
                    <a:pt x="383819" y="59143"/>
                  </a:lnTo>
                  <a:lnTo>
                    <a:pt x="383819" y="57302"/>
                  </a:lnTo>
                  <a:lnTo>
                    <a:pt x="382879" y="59397"/>
                  </a:lnTo>
                  <a:lnTo>
                    <a:pt x="382765" y="59944"/>
                  </a:lnTo>
                  <a:lnTo>
                    <a:pt x="381558" y="64350"/>
                  </a:lnTo>
                  <a:lnTo>
                    <a:pt x="381546" y="63334"/>
                  </a:lnTo>
                  <a:lnTo>
                    <a:pt x="381533" y="62953"/>
                  </a:lnTo>
                  <a:lnTo>
                    <a:pt x="381533" y="62572"/>
                  </a:lnTo>
                  <a:lnTo>
                    <a:pt x="382752" y="55968"/>
                  </a:lnTo>
                  <a:lnTo>
                    <a:pt x="382625" y="54063"/>
                  </a:lnTo>
                  <a:lnTo>
                    <a:pt x="382498" y="52793"/>
                  </a:lnTo>
                  <a:lnTo>
                    <a:pt x="380619" y="58508"/>
                  </a:lnTo>
                  <a:lnTo>
                    <a:pt x="379806" y="56730"/>
                  </a:lnTo>
                  <a:lnTo>
                    <a:pt x="379844" y="58254"/>
                  </a:lnTo>
                  <a:lnTo>
                    <a:pt x="379298" y="60159"/>
                  </a:lnTo>
                  <a:lnTo>
                    <a:pt x="379234" y="58889"/>
                  </a:lnTo>
                  <a:lnTo>
                    <a:pt x="379183" y="58000"/>
                  </a:lnTo>
                  <a:lnTo>
                    <a:pt x="378625" y="58889"/>
                  </a:lnTo>
                  <a:lnTo>
                    <a:pt x="378714" y="58508"/>
                  </a:lnTo>
                  <a:lnTo>
                    <a:pt x="379044" y="56984"/>
                  </a:lnTo>
                  <a:lnTo>
                    <a:pt x="379031" y="56349"/>
                  </a:lnTo>
                  <a:lnTo>
                    <a:pt x="379107" y="54825"/>
                  </a:lnTo>
                  <a:lnTo>
                    <a:pt x="378815" y="56349"/>
                  </a:lnTo>
                  <a:lnTo>
                    <a:pt x="378294" y="54571"/>
                  </a:lnTo>
                  <a:lnTo>
                    <a:pt x="377380" y="58508"/>
                  </a:lnTo>
                  <a:lnTo>
                    <a:pt x="377278" y="55460"/>
                  </a:lnTo>
                  <a:lnTo>
                    <a:pt x="376732" y="54444"/>
                  </a:lnTo>
                  <a:lnTo>
                    <a:pt x="375221" y="61302"/>
                  </a:lnTo>
                  <a:lnTo>
                    <a:pt x="374586" y="60515"/>
                  </a:lnTo>
                  <a:lnTo>
                    <a:pt x="374700" y="59778"/>
                  </a:lnTo>
                  <a:lnTo>
                    <a:pt x="375031" y="58762"/>
                  </a:lnTo>
                  <a:lnTo>
                    <a:pt x="375119" y="58508"/>
                  </a:lnTo>
                  <a:lnTo>
                    <a:pt x="375234" y="56603"/>
                  </a:lnTo>
                  <a:lnTo>
                    <a:pt x="375462" y="56222"/>
                  </a:lnTo>
                  <a:lnTo>
                    <a:pt x="375983" y="55333"/>
                  </a:lnTo>
                  <a:lnTo>
                    <a:pt x="375729" y="55206"/>
                  </a:lnTo>
                  <a:lnTo>
                    <a:pt x="375513" y="54825"/>
                  </a:lnTo>
                  <a:lnTo>
                    <a:pt x="375234" y="56222"/>
                  </a:lnTo>
                  <a:lnTo>
                    <a:pt x="375310" y="54952"/>
                  </a:lnTo>
                  <a:lnTo>
                    <a:pt x="373875" y="58762"/>
                  </a:lnTo>
                  <a:lnTo>
                    <a:pt x="373989" y="56857"/>
                  </a:lnTo>
                  <a:lnTo>
                    <a:pt x="373697" y="57746"/>
                  </a:lnTo>
                  <a:lnTo>
                    <a:pt x="373227" y="59778"/>
                  </a:lnTo>
                  <a:lnTo>
                    <a:pt x="372935" y="59524"/>
                  </a:lnTo>
                  <a:lnTo>
                    <a:pt x="372364" y="59778"/>
                  </a:lnTo>
                  <a:lnTo>
                    <a:pt x="372224" y="61772"/>
                  </a:lnTo>
                  <a:lnTo>
                    <a:pt x="372567" y="55587"/>
                  </a:lnTo>
                  <a:lnTo>
                    <a:pt x="369620" y="62064"/>
                  </a:lnTo>
                  <a:lnTo>
                    <a:pt x="369849" y="57619"/>
                  </a:lnTo>
                  <a:lnTo>
                    <a:pt x="369900" y="56476"/>
                  </a:lnTo>
                  <a:lnTo>
                    <a:pt x="369138" y="57111"/>
                  </a:lnTo>
                  <a:lnTo>
                    <a:pt x="368249" y="57619"/>
                  </a:lnTo>
                  <a:lnTo>
                    <a:pt x="367639" y="57619"/>
                  </a:lnTo>
                  <a:lnTo>
                    <a:pt x="367766" y="57111"/>
                  </a:lnTo>
                  <a:lnTo>
                    <a:pt x="367830" y="56642"/>
                  </a:lnTo>
                  <a:lnTo>
                    <a:pt x="367906" y="56857"/>
                  </a:lnTo>
                  <a:lnTo>
                    <a:pt x="367842" y="56603"/>
                  </a:lnTo>
                  <a:lnTo>
                    <a:pt x="367461" y="54825"/>
                  </a:lnTo>
                  <a:lnTo>
                    <a:pt x="366306" y="62572"/>
                  </a:lnTo>
                  <a:lnTo>
                    <a:pt x="366280" y="62445"/>
                  </a:lnTo>
                  <a:lnTo>
                    <a:pt x="366064" y="61429"/>
                  </a:lnTo>
                  <a:lnTo>
                    <a:pt x="365810" y="60286"/>
                  </a:lnTo>
                  <a:lnTo>
                    <a:pt x="365912" y="58000"/>
                  </a:lnTo>
                  <a:lnTo>
                    <a:pt x="365963" y="56984"/>
                  </a:lnTo>
                  <a:lnTo>
                    <a:pt x="366623" y="58635"/>
                  </a:lnTo>
                  <a:lnTo>
                    <a:pt x="366636" y="56984"/>
                  </a:lnTo>
                  <a:lnTo>
                    <a:pt x="367703" y="50634"/>
                  </a:lnTo>
                  <a:lnTo>
                    <a:pt x="365302" y="58000"/>
                  </a:lnTo>
                  <a:lnTo>
                    <a:pt x="365366" y="55968"/>
                  </a:lnTo>
                  <a:lnTo>
                    <a:pt x="365429" y="54063"/>
                  </a:lnTo>
                  <a:lnTo>
                    <a:pt x="365582" y="53809"/>
                  </a:lnTo>
                  <a:lnTo>
                    <a:pt x="365594" y="51269"/>
                  </a:lnTo>
                  <a:lnTo>
                    <a:pt x="364032" y="55968"/>
                  </a:lnTo>
                  <a:lnTo>
                    <a:pt x="363372" y="55333"/>
                  </a:lnTo>
                  <a:lnTo>
                    <a:pt x="363550" y="54317"/>
                  </a:lnTo>
                  <a:lnTo>
                    <a:pt x="362407" y="57619"/>
                  </a:lnTo>
                  <a:lnTo>
                    <a:pt x="360616" y="59143"/>
                  </a:lnTo>
                  <a:lnTo>
                    <a:pt x="360565" y="59651"/>
                  </a:lnTo>
                  <a:lnTo>
                    <a:pt x="359791" y="60286"/>
                  </a:lnTo>
                  <a:lnTo>
                    <a:pt x="359664" y="58000"/>
                  </a:lnTo>
                  <a:lnTo>
                    <a:pt x="359702" y="56730"/>
                  </a:lnTo>
                  <a:lnTo>
                    <a:pt x="360032" y="54698"/>
                  </a:lnTo>
                  <a:lnTo>
                    <a:pt x="360680" y="54571"/>
                  </a:lnTo>
                  <a:lnTo>
                    <a:pt x="361010" y="50888"/>
                  </a:lnTo>
                  <a:lnTo>
                    <a:pt x="359854" y="54571"/>
                  </a:lnTo>
                  <a:lnTo>
                    <a:pt x="359727" y="54190"/>
                  </a:lnTo>
                  <a:lnTo>
                    <a:pt x="359841" y="52920"/>
                  </a:lnTo>
                  <a:lnTo>
                    <a:pt x="359968" y="52285"/>
                  </a:lnTo>
                  <a:lnTo>
                    <a:pt x="358914" y="52666"/>
                  </a:lnTo>
                  <a:lnTo>
                    <a:pt x="358190" y="56730"/>
                  </a:lnTo>
                  <a:lnTo>
                    <a:pt x="357225" y="56222"/>
                  </a:lnTo>
                  <a:lnTo>
                    <a:pt x="357162" y="56984"/>
                  </a:lnTo>
                  <a:lnTo>
                    <a:pt x="357035" y="57746"/>
                  </a:lnTo>
                  <a:lnTo>
                    <a:pt x="355854" y="61429"/>
                  </a:lnTo>
                  <a:lnTo>
                    <a:pt x="356108" y="60159"/>
                  </a:lnTo>
                  <a:lnTo>
                    <a:pt x="356196" y="59651"/>
                  </a:lnTo>
                  <a:lnTo>
                    <a:pt x="356362" y="58762"/>
                  </a:lnTo>
                  <a:lnTo>
                    <a:pt x="356463" y="58254"/>
                  </a:lnTo>
                  <a:lnTo>
                    <a:pt x="356514" y="58000"/>
                  </a:lnTo>
                  <a:lnTo>
                    <a:pt x="357047" y="55206"/>
                  </a:lnTo>
                  <a:lnTo>
                    <a:pt x="355981" y="58000"/>
                  </a:lnTo>
                  <a:lnTo>
                    <a:pt x="356514" y="53936"/>
                  </a:lnTo>
                  <a:lnTo>
                    <a:pt x="354545" y="57619"/>
                  </a:lnTo>
                  <a:lnTo>
                    <a:pt x="353758" y="58254"/>
                  </a:lnTo>
                  <a:lnTo>
                    <a:pt x="354177" y="56870"/>
                  </a:lnTo>
                  <a:lnTo>
                    <a:pt x="353402" y="58254"/>
                  </a:lnTo>
                  <a:lnTo>
                    <a:pt x="353047" y="58127"/>
                  </a:lnTo>
                  <a:lnTo>
                    <a:pt x="352691" y="58000"/>
                  </a:lnTo>
                  <a:lnTo>
                    <a:pt x="352755" y="57619"/>
                  </a:lnTo>
                  <a:lnTo>
                    <a:pt x="353110" y="55714"/>
                  </a:lnTo>
                  <a:lnTo>
                    <a:pt x="354152" y="50126"/>
                  </a:lnTo>
                  <a:lnTo>
                    <a:pt x="351142" y="55714"/>
                  </a:lnTo>
                  <a:lnTo>
                    <a:pt x="351193" y="55079"/>
                  </a:lnTo>
                  <a:lnTo>
                    <a:pt x="351205" y="54825"/>
                  </a:lnTo>
                  <a:lnTo>
                    <a:pt x="351243" y="54317"/>
                  </a:lnTo>
                  <a:lnTo>
                    <a:pt x="351421" y="52158"/>
                  </a:lnTo>
                  <a:lnTo>
                    <a:pt x="351624" y="49491"/>
                  </a:lnTo>
                  <a:lnTo>
                    <a:pt x="349846" y="52158"/>
                  </a:lnTo>
                  <a:lnTo>
                    <a:pt x="349262" y="47840"/>
                  </a:lnTo>
                  <a:lnTo>
                    <a:pt x="347675" y="48094"/>
                  </a:lnTo>
                  <a:lnTo>
                    <a:pt x="347218" y="54317"/>
                  </a:lnTo>
                  <a:lnTo>
                    <a:pt x="347205" y="48094"/>
                  </a:lnTo>
                  <a:lnTo>
                    <a:pt x="347052" y="49136"/>
                  </a:lnTo>
                  <a:lnTo>
                    <a:pt x="346837" y="47993"/>
                  </a:lnTo>
                  <a:lnTo>
                    <a:pt x="346900" y="50190"/>
                  </a:lnTo>
                  <a:lnTo>
                    <a:pt x="346824" y="50698"/>
                  </a:lnTo>
                  <a:lnTo>
                    <a:pt x="346290" y="54444"/>
                  </a:lnTo>
                  <a:lnTo>
                    <a:pt x="345871" y="54825"/>
                  </a:lnTo>
                  <a:lnTo>
                    <a:pt x="345808" y="54356"/>
                  </a:lnTo>
                  <a:lnTo>
                    <a:pt x="345795" y="54216"/>
                  </a:lnTo>
                  <a:lnTo>
                    <a:pt x="345465" y="51523"/>
                  </a:lnTo>
                  <a:lnTo>
                    <a:pt x="345338" y="50507"/>
                  </a:lnTo>
                  <a:lnTo>
                    <a:pt x="345363" y="48475"/>
                  </a:lnTo>
                  <a:lnTo>
                    <a:pt x="345884" y="48983"/>
                  </a:lnTo>
                  <a:lnTo>
                    <a:pt x="345948" y="48475"/>
                  </a:lnTo>
                  <a:lnTo>
                    <a:pt x="346075" y="47586"/>
                  </a:lnTo>
                  <a:lnTo>
                    <a:pt x="345376" y="46951"/>
                  </a:lnTo>
                  <a:lnTo>
                    <a:pt x="345617" y="46316"/>
                  </a:lnTo>
                  <a:lnTo>
                    <a:pt x="346125" y="44919"/>
                  </a:lnTo>
                  <a:lnTo>
                    <a:pt x="346024" y="43776"/>
                  </a:lnTo>
                  <a:lnTo>
                    <a:pt x="345922" y="43141"/>
                  </a:lnTo>
                  <a:lnTo>
                    <a:pt x="345681" y="45313"/>
                  </a:lnTo>
                  <a:lnTo>
                    <a:pt x="345554" y="45618"/>
                  </a:lnTo>
                  <a:lnTo>
                    <a:pt x="345147" y="46316"/>
                  </a:lnTo>
                  <a:lnTo>
                    <a:pt x="344843" y="45300"/>
                  </a:lnTo>
                  <a:lnTo>
                    <a:pt x="344932" y="48475"/>
                  </a:lnTo>
                  <a:lnTo>
                    <a:pt x="343408" y="51523"/>
                  </a:lnTo>
                  <a:lnTo>
                    <a:pt x="343496" y="51015"/>
                  </a:lnTo>
                  <a:lnTo>
                    <a:pt x="343522" y="50888"/>
                  </a:lnTo>
                  <a:lnTo>
                    <a:pt x="343890" y="48729"/>
                  </a:lnTo>
                  <a:lnTo>
                    <a:pt x="344347" y="46062"/>
                  </a:lnTo>
                  <a:lnTo>
                    <a:pt x="344893" y="42887"/>
                  </a:lnTo>
                  <a:lnTo>
                    <a:pt x="343293" y="46062"/>
                  </a:lnTo>
                  <a:lnTo>
                    <a:pt x="343598" y="45173"/>
                  </a:lnTo>
                  <a:lnTo>
                    <a:pt x="343941" y="44157"/>
                  </a:lnTo>
                  <a:lnTo>
                    <a:pt x="343204" y="45173"/>
                  </a:lnTo>
                  <a:lnTo>
                    <a:pt x="341884" y="43776"/>
                  </a:lnTo>
                  <a:lnTo>
                    <a:pt x="340575" y="48729"/>
                  </a:lnTo>
                  <a:lnTo>
                    <a:pt x="340690" y="46570"/>
                  </a:lnTo>
                  <a:lnTo>
                    <a:pt x="340791" y="46189"/>
                  </a:lnTo>
                  <a:lnTo>
                    <a:pt x="341020" y="45808"/>
                  </a:lnTo>
                  <a:lnTo>
                    <a:pt x="339801" y="44919"/>
                  </a:lnTo>
                  <a:lnTo>
                    <a:pt x="337261" y="50888"/>
                  </a:lnTo>
                  <a:lnTo>
                    <a:pt x="337223" y="50634"/>
                  </a:lnTo>
                  <a:lnTo>
                    <a:pt x="337197" y="50507"/>
                  </a:lnTo>
                  <a:lnTo>
                    <a:pt x="336905" y="48856"/>
                  </a:lnTo>
                  <a:lnTo>
                    <a:pt x="336791" y="48221"/>
                  </a:lnTo>
                  <a:lnTo>
                    <a:pt x="336892" y="46570"/>
                  </a:lnTo>
                  <a:lnTo>
                    <a:pt x="337007" y="46062"/>
                  </a:lnTo>
                  <a:lnTo>
                    <a:pt x="336689" y="46443"/>
                  </a:lnTo>
                  <a:lnTo>
                    <a:pt x="336156" y="48856"/>
                  </a:lnTo>
                  <a:lnTo>
                    <a:pt x="336118" y="48221"/>
                  </a:lnTo>
                  <a:lnTo>
                    <a:pt x="336232" y="46443"/>
                  </a:lnTo>
                  <a:lnTo>
                    <a:pt x="336359" y="45935"/>
                  </a:lnTo>
                  <a:lnTo>
                    <a:pt x="336296" y="45681"/>
                  </a:lnTo>
                  <a:lnTo>
                    <a:pt x="335241" y="48221"/>
                  </a:lnTo>
                  <a:lnTo>
                    <a:pt x="335153" y="47840"/>
                  </a:lnTo>
                  <a:lnTo>
                    <a:pt x="335267" y="46570"/>
                  </a:lnTo>
                  <a:lnTo>
                    <a:pt x="335495" y="45808"/>
                  </a:lnTo>
                  <a:lnTo>
                    <a:pt x="335394" y="45173"/>
                  </a:lnTo>
                  <a:lnTo>
                    <a:pt x="334556" y="43395"/>
                  </a:lnTo>
                  <a:lnTo>
                    <a:pt x="332968" y="49618"/>
                  </a:lnTo>
                  <a:lnTo>
                    <a:pt x="331749" y="50507"/>
                  </a:lnTo>
                  <a:lnTo>
                    <a:pt x="331800" y="50126"/>
                  </a:lnTo>
                  <a:lnTo>
                    <a:pt x="331889" y="49491"/>
                  </a:lnTo>
                  <a:lnTo>
                    <a:pt x="332117" y="47840"/>
                  </a:lnTo>
                  <a:lnTo>
                    <a:pt x="332359" y="46062"/>
                  </a:lnTo>
                  <a:lnTo>
                    <a:pt x="332244" y="45681"/>
                  </a:lnTo>
                  <a:lnTo>
                    <a:pt x="331203" y="43649"/>
                  </a:lnTo>
                  <a:lnTo>
                    <a:pt x="331241" y="42887"/>
                  </a:lnTo>
                  <a:lnTo>
                    <a:pt x="329793" y="41998"/>
                  </a:lnTo>
                  <a:lnTo>
                    <a:pt x="328142" y="46316"/>
                  </a:lnTo>
                  <a:lnTo>
                    <a:pt x="326517" y="47840"/>
                  </a:lnTo>
                  <a:lnTo>
                    <a:pt x="326453" y="46443"/>
                  </a:lnTo>
                  <a:lnTo>
                    <a:pt x="326415" y="45427"/>
                  </a:lnTo>
                  <a:lnTo>
                    <a:pt x="326288" y="42760"/>
                  </a:lnTo>
                  <a:lnTo>
                    <a:pt x="323824" y="45427"/>
                  </a:lnTo>
                  <a:lnTo>
                    <a:pt x="322783" y="42506"/>
                  </a:lnTo>
                  <a:lnTo>
                    <a:pt x="322846" y="43522"/>
                  </a:lnTo>
                  <a:lnTo>
                    <a:pt x="322300" y="46062"/>
                  </a:lnTo>
                  <a:lnTo>
                    <a:pt x="321995" y="46443"/>
                  </a:lnTo>
                  <a:lnTo>
                    <a:pt x="321792" y="45427"/>
                  </a:lnTo>
                  <a:lnTo>
                    <a:pt x="320700" y="49491"/>
                  </a:lnTo>
                  <a:lnTo>
                    <a:pt x="320852" y="48348"/>
                  </a:lnTo>
                  <a:lnTo>
                    <a:pt x="320865" y="48221"/>
                  </a:lnTo>
                  <a:lnTo>
                    <a:pt x="320954" y="47586"/>
                  </a:lnTo>
                  <a:lnTo>
                    <a:pt x="321259" y="45300"/>
                  </a:lnTo>
                  <a:lnTo>
                    <a:pt x="321373" y="45427"/>
                  </a:lnTo>
                  <a:lnTo>
                    <a:pt x="321373" y="45300"/>
                  </a:lnTo>
                  <a:lnTo>
                    <a:pt x="321564" y="42252"/>
                  </a:lnTo>
                  <a:lnTo>
                    <a:pt x="320814" y="42252"/>
                  </a:lnTo>
                  <a:lnTo>
                    <a:pt x="320281" y="42252"/>
                  </a:lnTo>
                  <a:lnTo>
                    <a:pt x="319544" y="47586"/>
                  </a:lnTo>
                  <a:lnTo>
                    <a:pt x="319036" y="45554"/>
                  </a:lnTo>
                  <a:lnTo>
                    <a:pt x="318744" y="44411"/>
                  </a:lnTo>
                  <a:lnTo>
                    <a:pt x="317423" y="44919"/>
                  </a:lnTo>
                  <a:lnTo>
                    <a:pt x="316179" y="45554"/>
                  </a:lnTo>
                  <a:lnTo>
                    <a:pt x="316153" y="45427"/>
                  </a:lnTo>
                  <a:lnTo>
                    <a:pt x="315671" y="42887"/>
                  </a:lnTo>
                  <a:lnTo>
                    <a:pt x="315175" y="44157"/>
                  </a:lnTo>
                  <a:lnTo>
                    <a:pt x="314769" y="44157"/>
                  </a:lnTo>
                  <a:lnTo>
                    <a:pt x="314274" y="45427"/>
                  </a:lnTo>
                  <a:lnTo>
                    <a:pt x="314515" y="43395"/>
                  </a:lnTo>
                  <a:lnTo>
                    <a:pt x="314502" y="42379"/>
                  </a:lnTo>
                  <a:lnTo>
                    <a:pt x="313994" y="41871"/>
                  </a:lnTo>
                  <a:lnTo>
                    <a:pt x="313372" y="41236"/>
                  </a:lnTo>
                  <a:lnTo>
                    <a:pt x="312140" y="41871"/>
                  </a:lnTo>
                  <a:lnTo>
                    <a:pt x="312610" y="39712"/>
                  </a:lnTo>
                  <a:lnTo>
                    <a:pt x="311975" y="39458"/>
                  </a:lnTo>
                  <a:lnTo>
                    <a:pt x="310870" y="48094"/>
                  </a:lnTo>
                  <a:lnTo>
                    <a:pt x="310248" y="48221"/>
                  </a:lnTo>
                  <a:lnTo>
                    <a:pt x="310426" y="45681"/>
                  </a:lnTo>
                  <a:lnTo>
                    <a:pt x="310502" y="44538"/>
                  </a:lnTo>
                  <a:lnTo>
                    <a:pt x="310553" y="43776"/>
                  </a:lnTo>
                  <a:lnTo>
                    <a:pt x="309422" y="43776"/>
                  </a:lnTo>
                  <a:lnTo>
                    <a:pt x="309397" y="43649"/>
                  </a:lnTo>
                  <a:lnTo>
                    <a:pt x="308673" y="39839"/>
                  </a:lnTo>
                  <a:lnTo>
                    <a:pt x="307149" y="43649"/>
                  </a:lnTo>
                  <a:lnTo>
                    <a:pt x="307403" y="41744"/>
                  </a:lnTo>
                  <a:lnTo>
                    <a:pt x="307594" y="41617"/>
                  </a:lnTo>
                  <a:lnTo>
                    <a:pt x="307086" y="41490"/>
                  </a:lnTo>
                  <a:lnTo>
                    <a:pt x="306717" y="40601"/>
                  </a:lnTo>
                  <a:lnTo>
                    <a:pt x="305841" y="38442"/>
                  </a:lnTo>
                  <a:lnTo>
                    <a:pt x="305676" y="40894"/>
                  </a:lnTo>
                  <a:lnTo>
                    <a:pt x="303530" y="45681"/>
                  </a:lnTo>
                  <a:lnTo>
                    <a:pt x="303911" y="42760"/>
                  </a:lnTo>
                  <a:lnTo>
                    <a:pt x="303034" y="46443"/>
                  </a:lnTo>
                  <a:lnTo>
                    <a:pt x="302920" y="47459"/>
                  </a:lnTo>
                  <a:lnTo>
                    <a:pt x="302107" y="48348"/>
                  </a:lnTo>
                  <a:lnTo>
                    <a:pt x="302006" y="48094"/>
                  </a:lnTo>
                  <a:lnTo>
                    <a:pt x="302133" y="46443"/>
                  </a:lnTo>
                  <a:lnTo>
                    <a:pt x="302018" y="45681"/>
                  </a:lnTo>
                  <a:lnTo>
                    <a:pt x="301917" y="45300"/>
                  </a:lnTo>
                  <a:lnTo>
                    <a:pt x="301637" y="49491"/>
                  </a:lnTo>
                  <a:lnTo>
                    <a:pt x="301142" y="48094"/>
                  </a:lnTo>
                  <a:lnTo>
                    <a:pt x="301244" y="47332"/>
                  </a:lnTo>
                  <a:lnTo>
                    <a:pt x="301523" y="46062"/>
                  </a:lnTo>
                  <a:lnTo>
                    <a:pt x="300977" y="45808"/>
                  </a:lnTo>
                  <a:lnTo>
                    <a:pt x="300913" y="46824"/>
                  </a:lnTo>
                  <a:lnTo>
                    <a:pt x="300456" y="48729"/>
                  </a:lnTo>
                  <a:lnTo>
                    <a:pt x="300342" y="49110"/>
                  </a:lnTo>
                  <a:lnTo>
                    <a:pt x="299923" y="50126"/>
                  </a:lnTo>
                  <a:lnTo>
                    <a:pt x="299821" y="49745"/>
                  </a:lnTo>
                  <a:lnTo>
                    <a:pt x="299643" y="49110"/>
                  </a:lnTo>
                  <a:lnTo>
                    <a:pt x="299440" y="48348"/>
                  </a:lnTo>
                  <a:lnTo>
                    <a:pt x="299529" y="45427"/>
                  </a:lnTo>
                  <a:lnTo>
                    <a:pt x="299275" y="47205"/>
                  </a:lnTo>
                  <a:lnTo>
                    <a:pt x="298780" y="49110"/>
                  </a:lnTo>
                  <a:lnTo>
                    <a:pt x="298602" y="48602"/>
                  </a:lnTo>
                  <a:lnTo>
                    <a:pt x="298716" y="46824"/>
                  </a:lnTo>
                  <a:lnTo>
                    <a:pt x="298640" y="45935"/>
                  </a:lnTo>
                  <a:lnTo>
                    <a:pt x="298538" y="45681"/>
                  </a:lnTo>
                  <a:lnTo>
                    <a:pt x="298107" y="44577"/>
                  </a:lnTo>
                  <a:lnTo>
                    <a:pt x="298043" y="45377"/>
                  </a:lnTo>
                  <a:lnTo>
                    <a:pt x="298043" y="44411"/>
                  </a:lnTo>
                  <a:lnTo>
                    <a:pt x="298107" y="44577"/>
                  </a:lnTo>
                  <a:lnTo>
                    <a:pt x="298119" y="44411"/>
                  </a:lnTo>
                  <a:lnTo>
                    <a:pt x="298246" y="42887"/>
                  </a:lnTo>
                  <a:lnTo>
                    <a:pt x="297878" y="42570"/>
                  </a:lnTo>
                  <a:lnTo>
                    <a:pt x="297878" y="45326"/>
                  </a:lnTo>
                  <a:lnTo>
                    <a:pt x="297091" y="49745"/>
                  </a:lnTo>
                  <a:lnTo>
                    <a:pt x="296786" y="47586"/>
                  </a:lnTo>
                  <a:lnTo>
                    <a:pt x="296722" y="45059"/>
                  </a:lnTo>
                  <a:lnTo>
                    <a:pt x="297484" y="45173"/>
                  </a:lnTo>
                  <a:lnTo>
                    <a:pt x="297878" y="45326"/>
                  </a:lnTo>
                  <a:lnTo>
                    <a:pt x="297878" y="42570"/>
                  </a:lnTo>
                  <a:lnTo>
                    <a:pt x="297675" y="42379"/>
                  </a:lnTo>
                  <a:lnTo>
                    <a:pt x="298500" y="38823"/>
                  </a:lnTo>
                  <a:lnTo>
                    <a:pt x="297776" y="40855"/>
                  </a:lnTo>
                  <a:lnTo>
                    <a:pt x="296557" y="45046"/>
                  </a:lnTo>
                  <a:lnTo>
                    <a:pt x="296519" y="44919"/>
                  </a:lnTo>
                  <a:lnTo>
                    <a:pt x="296468" y="44792"/>
                  </a:lnTo>
                  <a:lnTo>
                    <a:pt x="296164" y="44030"/>
                  </a:lnTo>
                  <a:lnTo>
                    <a:pt x="296075" y="43649"/>
                  </a:lnTo>
                  <a:lnTo>
                    <a:pt x="296075" y="42887"/>
                  </a:lnTo>
                  <a:lnTo>
                    <a:pt x="296037" y="42252"/>
                  </a:lnTo>
                  <a:lnTo>
                    <a:pt x="295935" y="42456"/>
                  </a:lnTo>
                  <a:lnTo>
                    <a:pt x="295935" y="61810"/>
                  </a:lnTo>
                  <a:lnTo>
                    <a:pt x="295783" y="61683"/>
                  </a:lnTo>
                  <a:lnTo>
                    <a:pt x="295389" y="61683"/>
                  </a:lnTo>
                  <a:lnTo>
                    <a:pt x="295465" y="60413"/>
                  </a:lnTo>
                  <a:lnTo>
                    <a:pt x="295579" y="59651"/>
                  </a:lnTo>
                  <a:lnTo>
                    <a:pt x="295694" y="60667"/>
                  </a:lnTo>
                  <a:lnTo>
                    <a:pt x="295821" y="60921"/>
                  </a:lnTo>
                  <a:lnTo>
                    <a:pt x="295935" y="61810"/>
                  </a:lnTo>
                  <a:lnTo>
                    <a:pt x="295935" y="42456"/>
                  </a:lnTo>
                  <a:lnTo>
                    <a:pt x="295846" y="42633"/>
                  </a:lnTo>
                  <a:lnTo>
                    <a:pt x="295732" y="42887"/>
                  </a:lnTo>
                  <a:lnTo>
                    <a:pt x="295694" y="42760"/>
                  </a:lnTo>
                  <a:lnTo>
                    <a:pt x="295490" y="42125"/>
                  </a:lnTo>
                  <a:lnTo>
                    <a:pt x="295300" y="42125"/>
                  </a:lnTo>
                  <a:lnTo>
                    <a:pt x="295427" y="39839"/>
                  </a:lnTo>
                  <a:lnTo>
                    <a:pt x="295211" y="40144"/>
                  </a:lnTo>
                  <a:lnTo>
                    <a:pt x="295211" y="40855"/>
                  </a:lnTo>
                  <a:lnTo>
                    <a:pt x="295211" y="42125"/>
                  </a:lnTo>
                  <a:lnTo>
                    <a:pt x="294982" y="42252"/>
                  </a:lnTo>
                  <a:lnTo>
                    <a:pt x="294817" y="42379"/>
                  </a:lnTo>
                  <a:lnTo>
                    <a:pt x="294970" y="41236"/>
                  </a:lnTo>
                  <a:lnTo>
                    <a:pt x="295211" y="40855"/>
                  </a:lnTo>
                  <a:lnTo>
                    <a:pt x="295211" y="40144"/>
                  </a:lnTo>
                  <a:lnTo>
                    <a:pt x="294690" y="40855"/>
                  </a:lnTo>
                  <a:lnTo>
                    <a:pt x="294373" y="40728"/>
                  </a:lnTo>
                  <a:lnTo>
                    <a:pt x="294157" y="43649"/>
                  </a:lnTo>
                  <a:lnTo>
                    <a:pt x="293789" y="43141"/>
                  </a:lnTo>
                  <a:lnTo>
                    <a:pt x="293941" y="45288"/>
                  </a:lnTo>
                  <a:lnTo>
                    <a:pt x="294271" y="45173"/>
                  </a:lnTo>
                  <a:lnTo>
                    <a:pt x="294386" y="45046"/>
                  </a:lnTo>
                  <a:lnTo>
                    <a:pt x="294589" y="45046"/>
                  </a:lnTo>
                  <a:lnTo>
                    <a:pt x="295186" y="44919"/>
                  </a:lnTo>
                  <a:lnTo>
                    <a:pt x="294805" y="46443"/>
                  </a:lnTo>
                  <a:lnTo>
                    <a:pt x="294436" y="47586"/>
                  </a:lnTo>
                  <a:lnTo>
                    <a:pt x="294233" y="45935"/>
                  </a:lnTo>
                  <a:lnTo>
                    <a:pt x="293395" y="50634"/>
                  </a:lnTo>
                  <a:lnTo>
                    <a:pt x="293395" y="50380"/>
                  </a:lnTo>
                  <a:lnTo>
                    <a:pt x="293370" y="48856"/>
                  </a:lnTo>
                  <a:lnTo>
                    <a:pt x="293255" y="46316"/>
                  </a:lnTo>
                  <a:lnTo>
                    <a:pt x="292722" y="44411"/>
                  </a:lnTo>
                  <a:lnTo>
                    <a:pt x="292722" y="43268"/>
                  </a:lnTo>
                  <a:lnTo>
                    <a:pt x="292785" y="41744"/>
                  </a:lnTo>
                  <a:lnTo>
                    <a:pt x="291693" y="43268"/>
                  </a:lnTo>
                  <a:lnTo>
                    <a:pt x="290449" y="42633"/>
                  </a:lnTo>
                  <a:lnTo>
                    <a:pt x="289407" y="48094"/>
                  </a:lnTo>
                  <a:lnTo>
                    <a:pt x="289090" y="48856"/>
                  </a:lnTo>
                  <a:lnTo>
                    <a:pt x="289102" y="48602"/>
                  </a:lnTo>
                  <a:lnTo>
                    <a:pt x="289229" y="46570"/>
                  </a:lnTo>
                  <a:lnTo>
                    <a:pt x="289204" y="45808"/>
                  </a:lnTo>
                  <a:lnTo>
                    <a:pt x="289344" y="45237"/>
                  </a:lnTo>
                  <a:lnTo>
                    <a:pt x="289077" y="45808"/>
                  </a:lnTo>
                  <a:lnTo>
                    <a:pt x="288455" y="45173"/>
                  </a:lnTo>
                  <a:lnTo>
                    <a:pt x="288086" y="44792"/>
                  </a:lnTo>
                  <a:lnTo>
                    <a:pt x="288023" y="45313"/>
                  </a:lnTo>
                  <a:lnTo>
                    <a:pt x="287985" y="45618"/>
                  </a:lnTo>
                  <a:lnTo>
                    <a:pt x="287655" y="48602"/>
                  </a:lnTo>
                  <a:lnTo>
                    <a:pt x="287578" y="48348"/>
                  </a:lnTo>
                  <a:lnTo>
                    <a:pt x="287235" y="47205"/>
                  </a:lnTo>
                  <a:lnTo>
                    <a:pt x="287299" y="46570"/>
                  </a:lnTo>
                  <a:lnTo>
                    <a:pt x="287947" y="45681"/>
                  </a:lnTo>
                  <a:lnTo>
                    <a:pt x="288023" y="45313"/>
                  </a:lnTo>
                  <a:lnTo>
                    <a:pt x="287324" y="45681"/>
                  </a:lnTo>
                  <a:lnTo>
                    <a:pt x="287451" y="45046"/>
                  </a:lnTo>
                  <a:lnTo>
                    <a:pt x="287426" y="44411"/>
                  </a:lnTo>
                  <a:lnTo>
                    <a:pt x="286359" y="43268"/>
                  </a:lnTo>
                  <a:lnTo>
                    <a:pt x="283603" y="48348"/>
                  </a:lnTo>
                  <a:lnTo>
                    <a:pt x="283095" y="47459"/>
                  </a:lnTo>
                  <a:lnTo>
                    <a:pt x="282371" y="46189"/>
                  </a:lnTo>
                  <a:lnTo>
                    <a:pt x="282409" y="46316"/>
                  </a:lnTo>
                  <a:lnTo>
                    <a:pt x="282524" y="47459"/>
                  </a:lnTo>
                  <a:lnTo>
                    <a:pt x="280428" y="43903"/>
                  </a:lnTo>
                  <a:lnTo>
                    <a:pt x="277545" y="50380"/>
                  </a:lnTo>
                  <a:lnTo>
                    <a:pt x="276707" y="47967"/>
                  </a:lnTo>
                  <a:lnTo>
                    <a:pt x="275590" y="44792"/>
                  </a:lnTo>
                  <a:lnTo>
                    <a:pt x="275005" y="43649"/>
                  </a:lnTo>
                  <a:lnTo>
                    <a:pt x="274815" y="45808"/>
                  </a:lnTo>
                  <a:lnTo>
                    <a:pt x="274688" y="46443"/>
                  </a:lnTo>
                  <a:lnTo>
                    <a:pt x="274281" y="47967"/>
                  </a:lnTo>
                  <a:lnTo>
                    <a:pt x="274320" y="44792"/>
                  </a:lnTo>
                  <a:lnTo>
                    <a:pt x="273443" y="48348"/>
                  </a:lnTo>
                  <a:lnTo>
                    <a:pt x="272338" y="51015"/>
                  </a:lnTo>
                  <a:lnTo>
                    <a:pt x="272300" y="48856"/>
                  </a:lnTo>
                  <a:lnTo>
                    <a:pt x="272288" y="47586"/>
                  </a:lnTo>
                  <a:lnTo>
                    <a:pt x="272199" y="40474"/>
                  </a:lnTo>
                  <a:lnTo>
                    <a:pt x="270852" y="45046"/>
                  </a:lnTo>
                  <a:lnTo>
                    <a:pt x="270751" y="47586"/>
                  </a:lnTo>
                  <a:lnTo>
                    <a:pt x="270332" y="47205"/>
                  </a:lnTo>
                  <a:lnTo>
                    <a:pt x="269303" y="48856"/>
                  </a:lnTo>
                  <a:lnTo>
                    <a:pt x="269316" y="48602"/>
                  </a:lnTo>
                  <a:lnTo>
                    <a:pt x="269494" y="46316"/>
                  </a:lnTo>
                  <a:lnTo>
                    <a:pt x="269240" y="48602"/>
                  </a:lnTo>
                  <a:lnTo>
                    <a:pt x="269201" y="45808"/>
                  </a:lnTo>
                  <a:lnTo>
                    <a:pt x="267982" y="48602"/>
                  </a:lnTo>
                  <a:lnTo>
                    <a:pt x="267284" y="47459"/>
                  </a:lnTo>
                  <a:lnTo>
                    <a:pt x="267411" y="46443"/>
                  </a:lnTo>
                  <a:lnTo>
                    <a:pt x="268427" y="41998"/>
                  </a:lnTo>
                  <a:lnTo>
                    <a:pt x="267220" y="41617"/>
                  </a:lnTo>
                  <a:lnTo>
                    <a:pt x="266738" y="42252"/>
                  </a:lnTo>
                  <a:lnTo>
                    <a:pt x="265938" y="45554"/>
                  </a:lnTo>
                  <a:lnTo>
                    <a:pt x="265836" y="47459"/>
                  </a:lnTo>
                  <a:lnTo>
                    <a:pt x="266014" y="47586"/>
                  </a:lnTo>
                  <a:lnTo>
                    <a:pt x="266128" y="48094"/>
                  </a:lnTo>
                  <a:lnTo>
                    <a:pt x="266230" y="49110"/>
                  </a:lnTo>
                  <a:lnTo>
                    <a:pt x="266103" y="50380"/>
                  </a:lnTo>
                  <a:lnTo>
                    <a:pt x="265811" y="50888"/>
                  </a:lnTo>
                  <a:lnTo>
                    <a:pt x="265722" y="51269"/>
                  </a:lnTo>
                  <a:lnTo>
                    <a:pt x="265493" y="55079"/>
                  </a:lnTo>
                  <a:lnTo>
                    <a:pt x="265366" y="56603"/>
                  </a:lnTo>
                  <a:lnTo>
                    <a:pt x="265112" y="58889"/>
                  </a:lnTo>
                  <a:lnTo>
                    <a:pt x="264998" y="61302"/>
                  </a:lnTo>
                  <a:lnTo>
                    <a:pt x="265734" y="64350"/>
                  </a:lnTo>
                  <a:lnTo>
                    <a:pt x="266560" y="61429"/>
                  </a:lnTo>
                  <a:lnTo>
                    <a:pt x="266674" y="63842"/>
                  </a:lnTo>
                  <a:lnTo>
                    <a:pt x="266077" y="63842"/>
                  </a:lnTo>
                  <a:lnTo>
                    <a:pt x="266319" y="66128"/>
                  </a:lnTo>
                  <a:lnTo>
                    <a:pt x="266700" y="63842"/>
                  </a:lnTo>
                  <a:lnTo>
                    <a:pt x="266915" y="62826"/>
                  </a:lnTo>
                  <a:lnTo>
                    <a:pt x="266941" y="64731"/>
                  </a:lnTo>
                  <a:lnTo>
                    <a:pt x="267068" y="65493"/>
                  </a:lnTo>
                  <a:lnTo>
                    <a:pt x="267589" y="62826"/>
                  </a:lnTo>
                  <a:lnTo>
                    <a:pt x="267703" y="62191"/>
                  </a:lnTo>
                  <a:lnTo>
                    <a:pt x="267804" y="61429"/>
                  </a:lnTo>
                  <a:lnTo>
                    <a:pt x="267906" y="61175"/>
                  </a:lnTo>
                  <a:lnTo>
                    <a:pt x="267982" y="60794"/>
                  </a:lnTo>
                  <a:lnTo>
                    <a:pt x="267982" y="61010"/>
                  </a:lnTo>
                  <a:lnTo>
                    <a:pt x="268071" y="60794"/>
                  </a:lnTo>
                  <a:lnTo>
                    <a:pt x="268401" y="60032"/>
                  </a:lnTo>
                  <a:lnTo>
                    <a:pt x="268439" y="60413"/>
                  </a:lnTo>
                  <a:lnTo>
                    <a:pt x="268554" y="62826"/>
                  </a:lnTo>
                  <a:lnTo>
                    <a:pt x="268427" y="64096"/>
                  </a:lnTo>
                  <a:lnTo>
                    <a:pt x="268909" y="62191"/>
                  </a:lnTo>
                  <a:lnTo>
                    <a:pt x="268820" y="63969"/>
                  </a:lnTo>
                  <a:lnTo>
                    <a:pt x="269011" y="63334"/>
                  </a:lnTo>
                  <a:lnTo>
                    <a:pt x="269532" y="64223"/>
                  </a:lnTo>
                  <a:lnTo>
                    <a:pt x="269646" y="63334"/>
                  </a:lnTo>
                  <a:lnTo>
                    <a:pt x="269786" y="62191"/>
                  </a:lnTo>
                  <a:lnTo>
                    <a:pt x="269862" y="61556"/>
                  </a:lnTo>
                  <a:lnTo>
                    <a:pt x="270065" y="64350"/>
                  </a:lnTo>
                  <a:lnTo>
                    <a:pt x="270878" y="61556"/>
                  </a:lnTo>
                  <a:lnTo>
                    <a:pt x="271068" y="60921"/>
                  </a:lnTo>
                  <a:lnTo>
                    <a:pt x="270789" y="65620"/>
                  </a:lnTo>
                  <a:lnTo>
                    <a:pt x="270903" y="64782"/>
                  </a:lnTo>
                  <a:lnTo>
                    <a:pt x="271018" y="64223"/>
                  </a:lnTo>
                  <a:lnTo>
                    <a:pt x="271589" y="61937"/>
                  </a:lnTo>
                  <a:lnTo>
                    <a:pt x="271919" y="61810"/>
                  </a:lnTo>
                  <a:lnTo>
                    <a:pt x="271030" y="67271"/>
                  </a:lnTo>
                  <a:lnTo>
                    <a:pt x="273088" y="62191"/>
                  </a:lnTo>
                  <a:lnTo>
                    <a:pt x="272592" y="68033"/>
                  </a:lnTo>
                  <a:lnTo>
                    <a:pt x="273304" y="63207"/>
                  </a:lnTo>
                  <a:lnTo>
                    <a:pt x="274256" y="66001"/>
                  </a:lnTo>
                  <a:lnTo>
                    <a:pt x="275183" y="63207"/>
                  </a:lnTo>
                  <a:lnTo>
                    <a:pt x="275069" y="64350"/>
                  </a:lnTo>
                  <a:lnTo>
                    <a:pt x="275285" y="64541"/>
                  </a:lnTo>
                  <a:lnTo>
                    <a:pt x="275475" y="66636"/>
                  </a:lnTo>
                  <a:lnTo>
                    <a:pt x="275590" y="67144"/>
                  </a:lnTo>
                  <a:lnTo>
                    <a:pt x="275869" y="63207"/>
                  </a:lnTo>
                  <a:lnTo>
                    <a:pt x="275996" y="62826"/>
                  </a:lnTo>
                  <a:lnTo>
                    <a:pt x="276517" y="62191"/>
                  </a:lnTo>
                  <a:lnTo>
                    <a:pt x="276618" y="62064"/>
                  </a:lnTo>
                  <a:lnTo>
                    <a:pt x="276669" y="61810"/>
                  </a:lnTo>
                  <a:lnTo>
                    <a:pt x="276860" y="60921"/>
                  </a:lnTo>
                  <a:lnTo>
                    <a:pt x="277063" y="60032"/>
                  </a:lnTo>
                  <a:lnTo>
                    <a:pt x="277139" y="59651"/>
                  </a:lnTo>
                  <a:lnTo>
                    <a:pt x="277406" y="63588"/>
                  </a:lnTo>
                  <a:lnTo>
                    <a:pt x="276517" y="64350"/>
                  </a:lnTo>
                  <a:lnTo>
                    <a:pt x="276453" y="68160"/>
                  </a:lnTo>
                  <a:lnTo>
                    <a:pt x="276631" y="64858"/>
                  </a:lnTo>
                  <a:lnTo>
                    <a:pt x="277558" y="64985"/>
                  </a:lnTo>
                  <a:lnTo>
                    <a:pt x="277558" y="64858"/>
                  </a:lnTo>
                  <a:lnTo>
                    <a:pt x="277558" y="62191"/>
                  </a:lnTo>
                  <a:lnTo>
                    <a:pt x="277799" y="64604"/>
                  </a:lnTo>
                  <a:lnTo>
                    <a:pt x="277825" y="63334"/>
                  </a:lnTo>
                  <a:lnTo>
                    <a:pt x="277825" y="66763"/>
                  </a:lnTo>
                  <a:lnTo>
                    <a:pt x="278091" y="63334"/>
                  </a:lnTo>
                  <a:lnTo>
                    <a:pt x="278180" y="62191"/>
                  </a:lnTo>
                  <a:lnTo>
                    <a:pt x="278218" y="61683"/>
                  </a:lnTo>
                  <a:lnTo>
                    <a:pt x="278244" y="66001"/>
                  </a:lnTo>
                  <a:lnTo>
                    <a:pt x="278777" y="62826"/>
                  </a:lnTo>
                  <a:lnTo>
                    <a:pt x="279006" y="64223"/>
                  </a:lnTo>
                  <a:lnTo>
                    <a:pt x="279133" y="65620"/>
                  </a:lnTo>
                  <a:lnTo>
                    <a:pt x="278612" y="67652"/>
                  </a:lnTo>
                  <a:lnTo>
                    <a:pt x="279349" y="66128"/>
                  </a:lnTo>
                  <a:lnTo>
                    <a:pt x="279450" y="66878"/>
                  </a:lnTo>
                  <a:lnTo>
                    <a:pt x="279425" y="66128"/>
                  </a:lnTo>
                  <a:lnTo>
                    <a:pt x="279552" y="64731"/>
                  </a:lnTo>
                  <a:lnTo>
                    <a:pt x="279704" y="63461"/>
                  </a:lnTo>
                  <a:lnTo>
                    <a:pt x="280238" y="62826"/>
                  </a:lnTo>
                  <a:lnTo>
                    <a:pt x="280555" y="62445"/>
                  </a:lnTo>
                  <a:lnTo>
                    <a:pt x="280111" y="64985"/>
                  </a:lnTo>
                  <a:lnTo>
                    <a:pt x="279996" y="68414"/>
                  </a:lnTo>
                  <a:lnTo>
                    <a:pt x="280479" y="67525"/>
                  </a:lnTo>
                  <a:lnTo>
                    <a:pt x="280593" y="67144"/>
                  </a:lnTo>
                  <a:lnTo>
                    <a:pt x="281165" y="63842"/>
                  </a:lnTo>
                  <a:lnTo>
                    <a:pt x="281495" y="64071"/>
                  </a:lnTo>
                  <a:lnTo>
                    <a:pt x="281533" y="64985"/>
                  </a:lnTo>
                  <a:lnTo>
                    <a:pt x="281406" y="65747"/>
                  </a:lnTo>
                  <a:lnTo>
                    <a:pt x="281863" y="63842"/>
                  </a:lnTo>
                  <a:lnTo>
                    <a:pt x="282130" y="62699"/>
                  </a:lnTo>
                  <a:lnTo>
                    <a:pt x="282943" y="65620"/>
                  </a:lnTo>
                  <a:lnTo>
                    <a:pt x="283603" y="62699"/>
                  </a:lnTo>
                  <a:lnTo>
                    <a:pt x="283667" y="62445"/>
                  </a:lnTo>
                  <a:lnTo>
                    <a:pt x="283781" y="61937"/>
                  </a:lnTo>
                  <a:lnTo>
                    <a:pt x="283806" y="62788"/>
                  </a:lnTo>
                  <a:lnTo>
                    <a:pt x="283730" y="64858"/>
                  </a:lnTo>
                  <a:lnTo>
                    <a:pt x="283044" y="65557"/>
                  </a:lnTo>
                  <a:lnTo>
                    <a:pt x="283819" y="65417"/>
                  </a:lnTo>
                  <a:lnTo>
                    <a:pt x="283819" y="62826"/>
                  </a:lnTo>
                  <a:lnTo>
                    <a:pt x="283845" y="61810"/>
                  </a:lnTo>
                  <a:lnTo>
                    <a:pt x="283845" y="61683"/>
                  </a:lnTo>
                  <a:lnTo>
                    <a:pt x="283946" y="59651"/>
                  </a:lnTo>
                  <a:lnTo>
                    <a:pt x="284099" y="57492"/>
                  </a:lnTo>
                  <a:lnTo>
                    <a:pt x="284403" y="57492"/>
                  </a:lnTo>
                  <a:lnTo>
                    <a:pt x="284835" y="55079"/>
                  </a:lnTo>
                  <a:lnTo>
                    <a:pt x="284746" y="57619"/>
                  </a:lnTo>
                  <a:lnTo>
                    <a:pt x="284581" y="57492"/>
                  </a:lnTo>
                  <a:lnTo>
                    <a:pt x="284467" y="58635"/>
                  </a:lnTo>
                  <a:lnTo>
                    <a:pt x="284353" y="59397"/>
                  </a:lnTo>
                  <a:lnTo>
                    <a:pt x="284734" y="58254"/>
                  </a:lnTo>
                  <a:lnTo>
                    <a:pt x="284734" y="60985"/>
                  </a:lnTo>
                  <a:lnTo>
                    <a:pt x="284899" y="60426"/>
                  </a:lnTo>
                  <a:lnTo>
                    <a:pt x="284962" y="60286"/>
                  </a:lnTo>
                  <a:lnTo>
                    <a:pt x="285597" y="58254"/>
                  </a:lnTo>
                  <a:lnTo>
                    <a:pt x="285635" y="58127"/>
                  </a:lnTo>
                  <a:lnTo>
                    <a:pt x="285877" y="58762"/>
                  </a:lnTo>
                  <a:lnTo>
                    <a:pt x="285965" y="60286"/>
                  </a:lnTo>
                  <a:lnTo>
                    <a:pt x="285838" y="62699"/>
                  </a:lnTo>
                  <a:lnTo>
                    <a:pt x="284911" y="60426"/>
                  </a:lnTo>
                  <a:lnTo>
                    <a:pt x="284988" y="61429"/>
                  </a:lnTo>
                  <a:lnTo>
                    <a:pt x="285229" y="63461"/>
                  </a:lnTo>
                  <a:lnTo>
                    <a:pt x="284632" y="62064"/>
                  </a:lnTo>
                  <a:lnTo>
                    <a:pt x="284746" y="67652"/>
                  </a:lnTo>
                  <a:lnTo>
                    <a:pt x="284238" y="61849"/>
                  </a:lnTo>
                  <a:lnTo>
                    <a:pt x="284251" y="63969"/>
                  </a:lnTo>
                  <a:lnTo>
                    <a:pt x="284378" y="67779"/>
                  </a:lnTo>
                  <a:lnTo>
                    <a:pt x="285127" y="68795"/>
                  </a:lnTo>
                  <a:lnTo>
                    <a:pt x="285254" y="67652"/>
                  </a:lnTo>
                  <a:lnTo>
                    <a:pt x="285445" y="65874"/>
                  </a:lnTo>
                  <a:lnTo>
                    <a:pt x="286296" y="67017"/>
                  </a:lnTo>
                  <a:lnTo>
                    <a:pt x="286499" y="65874"/>
                  </a:lnTo>
                  <a:lnTo>
                    <a:pt x="286626" y="65239"/>
                  </a:lnTo>
                  <a:lnTo>
                    <a:pt x="286499" y="64350"/>
                  </a:lnTo>
                  <a:lnTo>
                    <a:pt x="286562" y="63461"/>
                  </a:lnTo>
                  <a:lnTo>
                    <a:pt x="286715" y="62699"/>
                  </a:lnTo>
                  <a:lnTo>
                    <a:pt x="286829" y="62141"/>
                  </a:lnTo>
                  <a:lnTo>
                    <a:pt x="288391" y="58762"/>
                  </a:lnTo>
                  <a:lnTo>
                    <a:pt x="287134" y="71208"/>
                  </a:lnTo>
                  <a:lnTo>
                    <a:pt x="288429" y="66636"/>
                  </a:lnTo>
                  <a:lnTo>
                    <a:pt x="288912" y="64223"/>
                  </a:lnTo>
                  <a:lnTo>
                    <a:pt x="289369" y="59651"/>
                  </a:lnTo>
                  <a:lnTo>
                    <a:pt x="289687" y="61175"/>
                  </a:lnTo>
                  <a:lnTo>
                    <a:pt x="289801" y="62572"/>
                  </a:lnTo>
                  <a:lnTo>
                    <a:pt x="289306" y="66128"/>
                  </a:lnTo>
                  <a:lnTo>
                    <a:pt x="290182" y="66636"/>
                  </a:lnTo>
                  <a:lnTo>
                    <a:pt x="290220" y="64490"/>
                  </a:lnTo>
                  <a:lnTo>
                    <a:pt x="290296" y="60413"/>
                  </a:lnTo>
                  <a:lnTo>
                    <a:pt x="290906" y="62776"/>
                  </a:lnTo>
                  <a:lnTo>
                    <a:pt x="291376" y="62699"/>
                  </a:lnTo>
                  <a:lnTo>
                    <a:pt x="291185" y="66255"/>
                  </a:lnTo>
                  <a:lnTo>
                    <a:pt x="292176" y="65747"/>
                  </a:lnTo>
                  <a:lnTo>
                    <a:pt x="293446" y="63334"/>
                  </a:lnTo>
                  <a:lnTo>
                    <a:pt x="294563" y="62826"/>
                  </a:lnTo>
                  <a:lnTo>
                    <a:pt x="294373" y="63969"/>
                  </a:lnTo>
                  <a:lnTo>
                    <a:pt x="294284" y="64300"/>
                  </a:lnTo>
                  <a:lnTo>
                    <a:pt x="294170" y="65112"/>
                  </a:lnTo>
                  <a:lnTo>
                    <a:pt x="294297" y="66001"/>
                  </a:lnTo>
                  <a:lnTo>
                    <a:pt x="295783" y="64350"/>
                  </a:lnTo>
                  <a:lnTo>
                    <a:pt x="297103" y="66636"/>
                  </a:lnTo>
                  <a:lnTo>
                    <a:pt x="298170" y="68922"/>
                  </a:lnTo>
                  <a:lnTo>
                    <a:pt x="298945" y="65874"/>
                  </a:lnTo>
                  <a:lnTo>
                    <a:pt x="299059" y="66001"/>
                  </a:lnTo>
                  <a:lnTo>
                    <a:pt x="299085" y="65874"/>
                  </a:lnTo>
                  <a:lnTo>
                    <a:pt x="299415" y="64731"/>
                  </a:lnTo>
                  <a:lnTo>
                    <a:pt x="299720" y="64604"/>
                  </a:lnTo>
                  <a:lnTo>
                    <a:pt x="299580" y="66763"/>
                  </a:lnTo>
                  <a:lnTo>
                    <a:pt x="299351" y="67525"/>
                  </a:lnTo>
                  <a:lnTo>
                    <a:pt x="300482" y="64985"/>
                  </a:lnTo>
                  <a:lnTo>
                    <a:pt x="300748" y="64604"/>
                  </a:lnTo>
                  <a:lnTo>
                    <a:pt x="300913" y="64350"/>
                  </a:lnTo>
                  <a:lnTo>
                    <a:pt x="301980" y="62826"/>
                  </a:lnTo>
                  <a:lnTo>
                    <a:pt x="302069" y="62699"/>
                  </a:lnTo>
                  <a:lnTo>
                    <a:pt x="302412" y="62191"/>
                  </a:lnTo>
                  <a:lnTo>
                    <a:pt x="302856" y="64604"/>
                  </a:lnTo>
                  <a:lnTo>
                    <a:pt x="302983" y="65620"/>
                  </a:lnTo>
                  <a:lnTo>
                    <a:pt x="302869" y="66636"/>
                  </a:lnTo>
                  <a:lnTo>
                    <a:pt x="303339" y="67652"/>
                  </a:lnTo>
                  <a:lnTo>
                    <a:pt x="303961" y="62191"/>
                  </a:lnTo>
                  <a:lnTo>
                    <a:pt x="303987" y="61937"/>
                  </a:lnTo>
                  <a:lnTo>
                    <a:pt x="304203" y="60159"/>
                  </a:lnTo>
                  <a:lnTo>
                    <a:pt x="304380" y="61556"/>
                  </a:lnTo>
                  <a:lnTo>
                    <a:pt x="304507" y="63334"/>
                  </a:lnTo>
                  <a:lnTo>
                    <a:pt x="304393" y="63715"/>
                  </a:lnTo>
                  <a:lnTo>
                    <a:pt x="305841" y="65112"/>
                  </a:lnTo>
                  <a:lnTo>
                    <a:pt x="307873" y="62445"/>
                  </a:lnTo>
                  <a:lnTo>
                    <a:pt x="308571" y="67271"/>
                  </a:lnTo>
                  <a:lnTo>
                    <a:pt x="309283" y="62953"/>
                  </a:lnTo>
                  <a:lnTo>
                    <a:pt x="309918" y="69430"/>
                  </a:lnTo>
                  <a:lnTo>
                    <a:pt x="310692" y="63334"/>
                  </a:lnTo>
                  <a:lnTo>
                    <a:pt x="311061" y="65366"/>
                  </a:lnTo>
                  <a:lnTo>
                    <a:pt x="311175" y="66636"/>
                  </a:lnTo>
                  <a:lnTo>
                    <a:pt x="311048" y="67017"/>
                  </a:lnTo>
                  <a:lnTo>
                    <a:pt x="310934" y="67652"/>
                  </a:lnTo>
                  <a:lnTo>
                    <a:pt x="311899" y="69684"/>
                  </a:lnTo>
                  <a:lnTo>
                    <a:pt x="312204" y="69938"/>
                  </a:lnTo>
                  <a:lnTo>
                    <a:pt x="312851" y="65874"/>
                  </a:lnTo>
                  <a:lnTo>
                    <a:pt x="313321" y="65366"/>
                  </a:lnTo>
                  <a:lnTo>
                    <a:pt x="312966" y="68541"/>
                  </a:lnTo>
                  <a:lnTo>
                    <a:pt x="313893" y="65366"/>
                  </a:lnTo>
                  <a:lnTo>
                    <a:pt x="313918" y="65239"/>
                  </a:lnTo>
                  <a:lnTo>
                    <a:pt x="313778" y="69049"/>
                  </a:lnTo>
                  <a:lnTo>
                    <a:pt x="314274" y="68287"/>
                  </a:lnTo>
                  <a:lnTo>
                    <a:pt x="314134" y="68160"/>
                  </a:lnTo>
                  <a:lnTo>
                    <a:pt x="314236" y="65874"/>
                  </a:lnTo>
                  <a:lnTo>
                    <a:pt x="314591" y="65239"/>
                  </a:lnTo>
                  <a:lnTo>
                    <a:pt x="315023" y="64477"/>
                  </a:lnTo>
                  <a:lnTo>
                    <a:pt x="315290" y="66763"/>
                  </a:lnTo>
                  <a:lnTo>
                    <a:pt x="315404" y="68795"/>
                  </a:lnTo>
                  <a:lnTo>
                    <a:pt x="315290" y="69938"/>
                  </a:lnTo>
                  <a:lnTo>
                    <a:pt x="317042" y="67398"/>
                  </a:lnTo>
                  <a:lnTo>
                    <a:pt x="316928" y="68148"/>
                  </a:lnTo>
                  <a:lnTo>
                    <a:pt x="317207" y="67398"/>
                  </a:lnTo>
                  <a:lnTo>
                    <a:pt x="317436" y="66763"/>
                  </a:lnTo>
                  <a:lnTo>
                    <a:pt x="316014" y="73367"/>
                  </a:lnTo>
                  <a:lnTo>
                    <a:pt x="316992" y="70573"/>
                  </a:lnTo>
                  <a:lnTo>
                    <a:pt x="317093" y="69557"/>
                  </a:lnTo>
                  <a:lnTo>
                    <a:pt x="317296" y="68795"/>
                  </a:lnTo>
                  <a:lnTo>
                    <a:pt x="317449" y="67779"/>
                  </a:lnTo>
                  <a:lnTo>
                    <a:pt x="317563" y="69811"/>
                  </a:lnTo>
                  <a:lnTo>
                    <a:pt x="318363" y="69938"/>
                  </a:lnTo>
                  <a:lnTo>
                    <a:pt x="319049" y="69176"/>
                  </a:lnTo>
                  <a:lnTo>
                    <a:pt x="318668" y="71335"/>
                  </a:lnTo>
                  <a:lnTo>
                    <a:pt x="319659" y="72097"/>
                  </a:lnTo>
                  <a:lnTo>
                    <a:pt x="321043" y="70573"/>
                  </a:lnTo>
                  <a:lnTo>
                    <a:pt x="322237" y="70827"/>
                  </a:lnTo>
                  <a:lnTo>
                    <a:pt x="322173" y="70573"/>
                  </a:lnTo>
                  <a:lnTo>
                    <a:pt x="321970" y="69811"/>
                  </a:lnTo>
                  <a:lnTo>
                    <a:pt x="322008" y="69176"/>
                  </a:lnTo>
                  <a:lnTo>
                    <a:pt x="322224" y="67779"/>
                  </a:lnTo>
                  <a:lnTo>
                    <a:pt x="322389" y="66763"/>
                  </a:lnTo>
                  <a:lnTo>
                    <a:pt x="322516" y="65874"/>
                  </a:lnTo>
                  <a:lnTo>
                    <a:pt x="322922" y="65620"/>
                  </a:lnTo>
                  <a:lnTo>
                    <a:pt x="322872" y="66243"/>
                  </a:lnTo>
                  <a:lnTo>
                    <a:pt x="323062" y="65620"/>
                  </a:lnTo>
                  <a:lnTo>
                    <a:pt x="323227" y="65112"/>
                  </a:lnTo>
                  <a:lnTo>
                    <a:pt x="323418" y="65366"/>
                  </a:lnTo>
                  <a:lnTo>
                    <a:pt x="323507" y="66243"/>
                  </a:lnTo>
                  <a:lnTo>
                    <a:pt x="323062" y="68897"/>
                  </a:lnTo>
                  <a:lnTo>
                    <a:pt x="322630" y="70065"/>
                  </a:lnTo>
                  <a:lnTo>
                    <a:pt x="323329" y="69049"/>
                  </a:lnTo>
                  <a:lnTo>
                    <a:pt x="323176" y="70192"/>
                  </a:lnTo>
                  <a:lnTo>
                    <a:pt x="323075" y="70446"/>
                  </a:lnTo>
                  <a:lnTo>
                    <a:pt x="322948" y="71081"/>
                  </a:lnTo>
                  <a:lnTo>
                    <a:pt x="322834" y="71843"/>
                  </a:lnTo>
                  <a:lnTo>
                    <a:pt x="323329" y="69811"/>
                  </a:lnTo>
                  <a:lnTo>
                    <a:pt x="323329" y="75399"/>
                  </a:lnTo>
                  <a:lnTo>
                    <a:pt x="324116" y="71716"/>
                  </a:lnTo>
                  <a:lnTo>
                    <a:pt x="324015" y="72732"/>
                  </a:lnTo>
                  <a:lnTo>
                    <a:pt x="325208" y="72986"/>
                  </a:lnTo>
                  <a:lnTo>
                    <a:pt x="325907" y="71843"/>
                  </a:lnTo>
                  <a:lnTo>
                    <a:pt x="326898" y="71843"/>
                  </a:lnTo>
                  <a:lnTo>
                    <a:pt x="326910" y="71716"/>
                  </a:lnTo>
                  <a:lnTo>
                    <a:pt x="327190" y="69811"/>
                  </a:lnTo>
                  <a:lnTo>
                    <a:pt x="327304" y="69049"/>
                  </a:lnTo>
                  <a:lnTo>
                    <a:pt x="327317" y="68922"/>
                  </a:lnTo>
                  <a:lnTo>
                    <a:pt x="327609" y="69557"/>
                  </a:lnTo>
                  <a:lnTo>
                    <a:pt x="327774" y="68922"/>
                  </a:lnTo>
                  <a:lnTo>
                    <a:pt x="328218" y="67271"/>
                  </a:lnTo>
                  <a:lnTo>
                    <a:pt x="328815" y="68287"/>
                  </a:lnTo>
                  <a:lnTo>
                    <a:pt x="329285" y="70700"/>
                  </a:lnTo>
                  <a:lnTo>
                    <a:pt x="330187" y="70573"/>
                  </a:lnTo>
                  <a:lnTo>
                    <a:pt x="330923" y="69303"/>
                  </a:lnTo>
                  <a:lnTo>
                    <a:pt x="330898" y="69049"/>
                  </a:lnTo>
                  <a:lnTo>
                    <a:pt x="330784" y="68414"/>
                  </a:lnTo>
                  <a:lnTo>
                    <a:pt x="330898" y="67525"/>
                  </a:lnTo>
                  <a:lnTo>
                    <a:pt x="330962" y="67271"/>
                  </a:lnTo>
                  <a:lnTo>
                    <a:pt x="331216" y="66382"/>
                  </a:lnTo>
                  <a:lnTo>
                    <a:pt x="331063" y="67652"/>
                  </a:lnTo>
                  <a:lnTo>
                    <a:pt x="330949" y="69037"/>
                  </a:lnTo>
                  <a:lnTo>
                    <a:pt x="331800" y="68922"/>
                  </a:lnTo>
                  <a:lnTo>
                    <a:pt x="331076" y="70827"/>
                  </a:lnTo>
                  <a:lnTo>
                    <a:pt x="332181" y="70573"/>
                  </a:lnTo>
                  <a:lnTo>
                    <a:pt x="332473" y="70446"/>
                  </a:lnTo>
                  <a:lnTo>
                    <a:pt x="333768" y="68922"/>
                  </a:lnTo>
                  <a:lnTo>
                    <a:pt x="333984" y="68668"/>
                  </a:lnTo>
                  <a:lnTo>
                    <a:pt x="334111" y="67525"/>
                  </a:lnTo>
                  <a:lnTo>
                    <a:pt x="334149" y="66382"/>
                  </a:lnTo>
                  <a:lnTo>
                    <a:pt x="334238" y="66001"/>
                  </a:lnTo>
                  <a:lnTo>
                    <a:pt x="334530" y="65620"/>
                  </a:lnTo>
                  <a:lnTo>
                    <a:pt x="334530" y="67779"/>
                  </a:lnTo>
                  <a:lnTo>
                    <a:pt x="334416" y="68414"/>
                  </a:lnTo>
                  <a:lnTo>
                    <a:pt x="334289" y="68795"/>
                  </a:lnTo>
                  <a:lnTo>
                    <a:pt x="336016" y="65620"/>
                  </a:lnTo>
                  <a:lnTo>
                    <a:pt x="336296" y="65112"/>
                  </a:lnTo>
                  <a:lnTo>
                    <a:pt x="336359" y="64985"/>
                  </a:lnTo>
                  <a:lnTo>
                    <a:pt x="336537" y="76923"/>
                  </a:lnTo>
                  <a:lnTo>
                    <a:pt x="338455" y="71793"/>
                  </a:lnTo>
                  <a:lnTo>
                    <a:pt x="338582" y="71589"/>
                  </a:lnTo>
                  <a:lnTo>
                    <a:pt x="340080" y="69176"/>
                  </a:lnTo>
                  <a:lnTo>
                    <a:pt x="340347" y="69443"/>
                  </a:lnTo>
                  <a:lnTo>
                    <a:pt x="340461" y="69811"/>
                  </a:lnTo>
                  <a:lnTo>
                    <a:pt x="339547" y="70954"/>
                  </a:lnTo>
                  <a:lnTo>
                    <a:pt x="339471" y="71462"/>
                  </a:lnTo>
                  <a:lnTo>
                    <a:pt x="339598" y="72859"/>
                  </a:lnTo>
                  <a:lnTo>
                    <a:pt x="341350" y="69176"/>
                  </a:lnTo>
                  <a:lnTo>
                    <a:pt x="341591" y="68668"/>
                  </a:lnTo>
                  <a:lnTo>
                    <a:pt x="341553" y="73748"/>
                  </a:lnTo>
                  <a:lnTo>
                    <a:pt x="343090" y="71081"/>
                  </a:lnTo>
                  <a:lnTo>
                    <a:pt x="342671" y="78955"/>
                  </a:lnTo>
                  <a:lnTo>
                    <a:pt x="346075" y="71081"/>
                  </a:lnTo>
                  <a:lnTo>
                    <a:pt x="346138" y="70954"/>
                  </a:lnTo>
                  <a:lnTo>
                    <a:pt x="346443" y="76161"/>
                  </a:lnTo>
                  <a:lnTo>
                    <a:pt x="346684" y="74256"/>
                  </a:lnTo>
                  <a:lnTo>
                    <a:pt x="347268" y="72478"/>
                  </a:lnTo>
                  <a:lnTo>
                    <a:pt x="347103" y="73723"/>
                  </a:lnTo>
                  <a:lnTo>
                    <a:pt x="347319" y="73113"/>
                  </a:lnTo>
                  <a:lnTo>
                    <a:pt x="348322" y="72478"/>
                  </a:lnTo>
                  <a:lnTo>
                    <a:pt x="350139" y="71335"/>
                  </a:lnTo>
                  <a:lnTo>
                    <a:pt x="351917" y="76669"/>
                  </a:lnTo>
                  <a:lnTo>
                    <a:pt x="354126" y="78828"/>
                  </a:lnTo>
                  <a:lnTo>
                    <a:pt x="354952" y="79463"/>
                  </a:lnTo>
                  <a:lnTo>
                    <a:pt x="356057" y="71335"/>
                  </a:lnTo>
                  <a:lnTo>
                    <a:pt x="356108" y="70954"/>
                  </a:lnTo>
                  <a:lnTo>
                    <a:pt x="356323" y="69430"/>
                  </a:lnTo>
                  <a:lnTo>
                    <a:pt x="356527" y="71843"/>
                  </a:lnTo>
                  <a:lnTo>
                    <a:pt x="356654" y="74193"/>
                  </a:lnTo>
                  <a:lnTo>
                    <a:pt x="355777" y="77304"/>
                  </a:lnTo>
                  <a:lnTo>
                    <a:pt x="358368" y="73494"/>
                  </a:lnTo>
                  <a:lnTo>
                    <a:pt x="359524" y="78193"/>
                  </a:lnTo>
                  <a:lnTo>
                    <a:pt x="361975" y="75018"/>
                  </a:lnTo>
                  <a:lnTo>
                    <a:pt x="361772" y="75628"/>
                  </a:lnTo>
                  <a:lnTo>
                    <a:pt x="361530" y="76796"/>
                  </a:lnTo>
                  <a:lnTo>
                    <a:pt x="361353" y="76796"/>
                  </a:lnTo>
                  <a:lnTo>
                    <a:pt x="361276" y="79336"/>
                  </a:lnTo>
                  <a:lnTo>
                    <a:pt x="362648" y="77304"/>
                  </a:lnTo>
                  <a:lnTo>
                    <a:pt x="362762" y="77050"/>
                  </a:lnTo>
                  <a:lnTo>
                    <a:pt x="363131" y="75145"/>
                  </a:lnTo>
                  <a:lnTo>
                    <a:pt x="363245" y="75272"/>
                  </a:lnTo>
                  <a:lnTo>
                    <a:pt x="363321" y="75526"/>
                  </a:lnTo>
                  <a:lnTo>
                    <a:pt x="363067" y="76288"/>
                  </a:lnTo>
                  <a:lnTo>
                    <a:pt x="362940" y="79590"/>
                  </a:lnTo>
                  <a:lnTo>
                    <a:pt x="364337" y="75145"/>
                  </a:lnTo>
                  <a:lnTo>
                    <a:pt x="364388" y="75018"/>
                  </a:lnTo>
                  <a:lnTo>
                    <a:pt x="364121" y="77597"/>
                  </a:lnTo>
                  <a:lnTo>
                    <a:pt x="364236" y="77304"/>
                  </a:lnTo>
                  <a:lnTo>
                    <a:pt x="364871" y="79082"/>
                  </a:lnTo>
                  <a:lnTo>
                    <a:pt x="365048" y="77304"/>
                  </a:lnTo>
                  <a:lnTo>
                    <a:pt x="365163" y="76161"/>
                  </a:lnTo>
                  <a:lnTo>
                    <a:pt x="365582" y="77685"/>
                  </a:lnTo>
                  <a:lnTo>
                    <a:pt x="366268" y="76161"/>
                  </a:lnTo>
                  <a:lnTo>
                    <a:pt x="366712" y="75145"/>
                  </a:lnTo>
                  <a:lnTo>
                    <a:pt x="366928" y="76847"/>
                  </a:lnTo>
                  <a:lnTo>
                    <a:pt x="367474" y="75145"/>
                  </a:lnTo>
                  <a:lnTo>
                    <a:pt x="367512" y="75018"/>
                  </a:lnTo>
                  <a:lnTo>
                    <a:pt x="367906" y="73748"/>
                  </a:lnTo>
                  <a:lnTo>
                    <a:pt x="367792" y="78701"/>
                  </a:lnTo>
                  <a:lnTo>
                    <a:pt x="368795" y="74129"/>
                  </a:lnTo>
                  <a:lnTo>
                    <a:pt x="367830" y="78828"/>
                  </a:lnTo>
                  <a:lnTo>
                    <a:pt x="369239" y="78193"/>
                  </a:lnTo>
                  <a:lnTo>
                    <a:pt x="370116" y="76034"/>
                  </a:lnTo>
                  <a:lnTo>
                    <a:pt x="369874" y="76796"/>
                  </a:lnTo>
                  <a:lnTo>
                    <a:pt x="369773" y="77444"/>
                  </a:lnTo>
                  <a:lnTo>
                    <a:pt x="370078" y="77520"/>
                  </a:lnTo>
                  <a:lnTo>
                    <a:pt x="370078" y="77939"/>
                  </a:lnTo>
                  <a:lnTo>
                    <a:pt x="369633" y="79463"/>
                  </a:lnTo>
                  <a:lnTo>
                    <a:pt x="370128" y="79590"/>
                  </a:lnTo>
                  <a:lnTo>
                    <a:pt x="370649" y="78955"/>
                  </a:lnTo>
                  <a:lnTo>
                    <a:pt x="370776" y="78701"/>
                  </a:lnTo>
                  <a:lnTo>
                    <a:pt x="371144" y="76415"/>
                  </a:lnTo>
                  <a:lnTo>
                    <a:pt x="370928" y="82130"/>
                  </a:lnTo>
                  <a:lnTo>
                    <a:pt x="372630" y="76415"/>
                  </a:lnTo>
                  <a:lnTo>
                    <a:pt x="372732" y="76034"/>
                  </a:lnTo>
                  <a:lnTo>
                    <a:pt x="373303" y="74129"/>
                  </a:lnTo>
                  <a:lnTo>
                    <a:pt x="373418" y="73748"/>
                  </a:lnTo>
                  <a:lnTo>
                    <a:pt x="373494" y="73494"/>
                  </a:lnTo>
                  <a:lnTo>
                    <a:pt x="373875" y="72224"/>
                  </a:lnTo>
                  <a:lnTo>
                    <a:pt x="372922" y="79463"/>
                  </a:lnTo>
                  <a:lnTo>
                    <a:pt x="374891" y="77304"/>
                  </a:lnTo>
                  <a:lnTo>
                    <a:pt x="376415" y="76047"/>
                  </a:lnTo>
                  <a:lnTo>
                    <a:pt x="376580" y="75272"/>
                  </a:lnTo>
                  <a:lnTo>
                    <a:pt x="376656" y="75869"/>
                  </a:lnTo>
                  <a:lnTo>
                    <a:pt x="377698" y="75272"/>
                  </a:lnTo>
                  <a:lnTo>
                    <a:pt x="378129" y="75018"/>
                  </a:lnTo>
                  <a:lnTo>
                    <a:pt x="377532" y="77774"/>
                  </a:lnTo>
                  <a:lnTo>
                    <a:pt x="378663" y="75018"/>
                  </a:lnTo>
                  <a:lnTo>
                    <a:pt x="378828" y="74637"/>
                  </a:lnTo>
                  <a:lnTo>
                    <a:pt x="379818" y="76034"/>
                  </a:lnTo>
                  <a:lnTo>
                    <a:pt x="379920" y="76796"/>
                  </a:lnTo>
                  <a:lnTo>
                    <a:pt x="379209" y="77939"/>
                  </a:lnTo>
                  <a:lnTo>
                    <a:pt x="378942" y="78701"/>
                  </a:lnTo>
                  <a:lnTo>
                    <a:pt x="380580" y="77050"/>
                  </a:lnTo>
                  <a:lnTo>
                    <a:pt x="381228" y="79717"/>
                  </a:lnTo>
                  <a:lnTo>
                    <a:pt x="382816" y="77520"/>
                  </a:lnTo>
                  <a:lnTo>
                    <a:pt x="382905" y="77050"/>
                  </a:lnTo>
                  <a:lnTo>
                    <a:pt x="383146" y="74637"/>
                  </a:lnTo>
                  <a:lnTo>
                    <a:pt x="384683" y="72224"/>
                  </a:lnTo>
                  <a:lnTo>
                    <a:pt x="384949" y="71793"/>
                  </a:lnTo>
                  <a:lnTo>
                    <a:pt x="385038" y="71602"/>
                  </a:lnTo>
                  <a:lnTo>
                    <a:pt x="385114" y="71462"/>
                  </a:lnTo>
                  <a:lnTo>
                    <a:pt x="385089" y="71589"/>
                  </a:lnTo>
                  <a:lnTo>
                    <a:pt x="384987" y="71793"/>
                  </a:lnTo>
                  <a:lnTo>
                    <a:pt x="383781" y="76034"/>
                  </a:lnTo>
                  <a:lnTo>
                    <a:pt x="386245" y="71843"/>
                  </a:lnTo>
                  <a:lnTo>
                    <a:pt x="383984" y="79209"/>
                  </a:lnTo>
                  <a:lnTo>
                    <a:pt x="384213" y="78955"/>
                  </a:lnTo>
                  <a:lnTo>
                    <a:pt x="384517" y="78193"/>
                  </a:lnTo>
                  <a:lnTo>
                    <a:pt x="384632" y="77812"/>
                  </a:lnTo>
                  <a:lnTo>
                    <a:pt x="384886" y="76542"/>
                  </a:lnTo>
                  <a:lnTo>
                    <a:pt x="384937" y="77444"/>
                  </a:lnTo>
                  <a:lnTo>
                    <a:pt x="384822" y="78016"/>
                  </a:lnTo>
                  <a:lnTo>
                    <a:pt x="384327" y="79336"/>
                  </a:lnTo>
                  <a:lnTo>
                    <a:pt x="385356" y="78447"/>
                  </a:lnTo>
                  <a:lnTo>
                    <a:pt x="385533" y="76542"/>
                  </a:lnTo>
                  <a:lnTo>
                    <a:pt x="385572" y="76161"/>
                  </a:lnTo>
                  <a:lnTo>
                    <a:pt x="386283" y="76288"/>
                  </a:lnTo>
                  <a:lnTo>
                    <a:pt x="386105" y="77050"/>
                  </a:lnTo>
                  <a:lnTo>
                    <a:pt x="385978" y="77406"/>
                  </a:lnTo>
                  <a:lnTo>
                    <a:pt x="385813" y="77685"/>
                  </a:lnTo>
                  <a:lnTo>
                    <a:pt x="385483" y="78828"/>
                  </a:lnTo>
                  <a:lnTo>
                    <a:pt x="386600" y="76161"/>
                  </a:lnTo>
                  <a:lnTo>
                    <a:pt x="387070" y="75018"/>
                  </a:lnTo>
                  <a:lnTo>
                    <a:pt x="387324" y="75628"/>
                  </a:lnTo>
                  <a:lnTo>
                    <a:pt x="387413" y="76288"/>
                  </a:lnTo>
                  <a:lnTo>
                    <a:pt x="387299" y="76669"/>
                  </a:lnTo>
                  <a:lnTo>
                    <a:pt x="387197" y="77406"/>
                  </a:lnTo>
                  <a:lnTo>
                    <a:pt x="388124" y="77304"/>
                  </a:lnTo>
                  <a:lnTo>
                    <a:pt x="388988" y="75018"/>
                  </a:lnTo>
                  <a:lnTo>
                    <a:pt x="389966" y="72478"/>
                  </a:lnTo>
                  <a:lnTo>
                    <a:pt x="390499" y="74129"/>
                  </a:lnTo>
                  <a:lnTo>
                    <a:pt x="390588" y="74891"/>
                  </a:lnTo>
                  <a:lnTo>
                    <a:pt x="389331" y="79082"/>
                  </a:lnTo>
                  <a:lnTo>
                    <a:pt x="390715" y="76288"/>
                  </a:lnTo>
                  <a:lnTo>
                    <a:pt x="389902" y="80098"/>
                  </a:lnTo>
                  <a:lnTo>
                    <a:pt x="390652" y="79209"/>
                  </a:lnTo>
                  <a:lnTo>
                    <a:pt x="390766" y="78955"/>
                  </a:lnTo>
                  <a:lnTo>
                    <a:pt x="390944" y="77177"/>
                  </a:lnTo>
                  <a:lnTo>
                    <a:pt x="391464" y="77304"/>
                  </a:lnTo>
                  <a:lnTo>
                    <a:pt x="391515" y="77177"/>
                  </a:lnTo>
                  <a:lnTo>
                    <a:pt x="391883" y="76288"/>
                  </a:lnTo>
                  <a:lnTo>
                    <a:pt x="392569" y="74637"/>
                  </a:lnTo>
                  <a:lnTo>
                    <a:pt x="392607" y="76288"/>
                  </a:lnTo>
                  <a:lnTo>
                    <a:pt x="391985" y="77558"/>
                  </a:lnTo>
                  <a:lnTo>
                    <a:pt x="393141" y="77050"/>
                  </a:lnTo>
                  <a:lnTo>
                    <a:pt x="393014" y="76161"/>
                  </a:lnTo>
                  <a:lnTo>
                    <a:pt x="393128" y="75018"/>
                  </a:lnTo>
                  <a:lnTo>
                    <a:pt x="393344" y="74637"/>
                  </a:lnTo>
                  <a:lnTo>
                    <a:pt x="393839" y="73723"/>
                  </a:lnTo>
                  <a:lnTo>
                    <a:pt x="393928" y="72478"/>
                  </a:lnTo>
                  <a:lnTo>
                    <a:pt x="393941" y="71843"/>
                  </a:lnTo>
                  <a:lnTo>
                    <a:pt x="393979" y="70573"/>
                  </a:lnTo>
                  <a:lnTo>
                    <a:pt x="394246" y="71335"/>
                  </a:lnTo>
                  <a:lnTo>
                    <a:pt x="394360" y="71970"/>
                  </a:lnTo>
                  <a:lnTo>
                    <a:pt x="394208" y="72224"/>
                  </a:lnTo>
                  <a:lnTo>
                    <a:pt x="394957" y="71970"/>
                  </a:lnTo>
                  <a:lnTo>
                    <a:pt x="394703" y="74383"/>
                  </a:lnTo>
                  <a:lnTo>
                    <a:pt x="395833" y="71970"/>
                  </a:lnTo>
                  <a:lnTo>
                    <a:pt x="395947" y="73304"/>
                  </a:lnTo>
                  <a:lnTo>
                    <a:pt x="395846" y="74002"/>
                  </a:lnTo>
                  <a:lnTo>
                    <a:pt x="395732" y="74510"/>
                  </a:lnTo>
                  <a:lnTo>
                    <a:pt x="394931" y="77177"/>
                  </a:lnTo>
                  <a:lnTo>
                    <a:pt x="394804" y="78066"/>
                  </a:lnTo>
                  <a:lnTo>
                    <a:pt x="395808" y="74891"/>
                  </a:lnTo>
                  <a:lnTo>
                    <a:pt x="396252" y="77431"/>
                  </a:lnTo>
                  <a:lnTo>
                    <a:pt x="397014" y="75133"/>
                  </a:lnTo>
                  <a:lnTo>
                    <a:pt x="396989" y="75272"/>
                  </a:lnTo>
                  <a:lnTo>
                    <a:pt x="396659" y="76669"/>
                  </a:lnTo>
                  <a:lnTo>
                    <a:pt x="396544" y="77304"/>
                  </a:lnTo>
                  <a:lnTo>
                    <a:pt x="397370" y="74764"/>
                  </a:lnTo>
                  <a:lnTo>
                    <a:pt x="397383" y="75869"/>
                  </a:lnTo>
                  <a:lnTo>
                    <a:pt x="397167" y="76796"/>
                  </a:lnTo>
                  <a:lnTo>
                    <a:pt x="397065" y="77812"/>
                  </a:lnTo>
                  <a:lnTo>
                    <a:pt x="397560" y="78320"/>
                  </a:lnTo>
                  <a:lnTo>
                    <a:pt x="397751" y="74764"/>
                  </a:lnTo>
                  <a:lnTo>
                    <a:pt x="397789" y="74129"/>
                  </a:lnTo>
                  <a:lnTo>
                    <a:pt x="397852" y="72732"/>
                  </a:lnTo>
                  <a:lnTo>
                    <a:pt x="398068" y="74002"/>
                  </a:lnTo>
                  <a:lnTo>
                    <a:pt x="398183" y="75133"/>
                  </a:lnTo>
                  <a:lnTo>
                    <a:pt x="398056" y="75628"/>
                  </a:lnTo>
                  <a:lnTo>
                    <a:pt x="397954" y="76288"/>
                  </a:lnTo>
                  <a:lnTo>
                    <a:pt x="398449" y="77304"/>
                  </a:lnTo>
                  <a:lnTo>
                    <a:pt x="399923" y="74764"/>
                  </a:lnTo>
                  <a:lnTo>
                    <a:pt x="400202" y="75628"/>
                  </a:lnTo>
                  <a:lnTo>
                    <a:pt x="400304" y="76923"/>
                  </a:lnTo>
                  <a:lnTo>
                    <a:pt x="399745" y="80060"/>
                  </a:lnTo>
                  <a:lnTo>
                    <a:pt x="400304" y="79844"/>
                  </a:lnTo>
                  <a:lnTo>
                    <a:pt x="402513" y="76288"/>
                  </a:lnTo>
                  <a:lnTo>
                    <a:pt x="403415" y="77431"/>
                  </a:lnTo>
                  <a:lnTo>
                    <a:pt x="403517" y="76288"/>
                  </a:lnTo>
                  <a:lnTo>
                    <a:pt x="403936" y="74764"/>
                  </a:lnTo>
                  <a:lnTo>
                    <a:pt x="404495" y="72732"/>
                  </a:lnTo>
                  <a:lnTo>
                    <a:pt x="404698" y="71970"/>
                  </a:lnTo>
                  <a:lnTo>
                    <a:pt x="404799" y="71589"/>
                  </a:lnTo>
                  <a:lnTo>
                    <a:pt x="403491" y="79844"/>
                  </a:lnTo>
                  <a:lnTo>
                    <a:pt x="404380" y="78066"/>
                  </a:lnTo>
                  <a:lnTo>
                    <a:pt x="404469" y="77774"/>
                  </a:lnTo>
                  <a:lnTo>
                    <a:pt x="404406" y="78016"/>
                  </a:lnTo>
                  <a:lnTo>
                    <a:pt x="403758" y="80479"/>
                  </a:lnTo>
                  <a:lnTo>
                    <a:pt x="403948" y="79844"/>
                  </a:lnTo>
                  <a:lnTo>
                    <a:pt x="404495" y="80860"/>
                  </a:lnTo>
                  <a:lnTo>
                    <a:pt x="405218" y="79844"/>
                  </a:lnTo>
                  <a:lnTo>
                    <a:pt x="405853" y="78955"/>
                  </a:lnTo>
                  <a:lnTo>
                    <a:pt x="407454" y="77558"/>
                  </a:lnTo>
                  <a:lnTo>
                    <a:pt x="407060" y="78574"/>
                  </a:lnTo>
                  <a:lnTo>
                    <a:pt x="406971" y="78955"/>
                  </a:lnTo>
                  <a:lnTo>
                    <a:pt x="407098" y="80225"/>
                  </a:lnTo>
                  <a:lnTo>
                    <a:pt x="407974" y="79844"/>
                  </a:lnTo>
                  <a:lnTo>
                    <a:pt x="408292" y="80606"/>
                  </a:lnTo>
                  <a:lnTo>
                    <a:pt x="408597" y="79844"/>
                  </a:lnTo>
                  <a:lnTo>
                    <a:pt x="408800" y="79336"/>
                  </a:lnTo>
                  <a:lnTo>
                    <a:pt x="409016" y="79590"/>
                  </a:lnTo>
                  <a:lnTo>
                    <a:pt x="409067" y="79336"/>
                  </a:lnTo>
                  <a:lnTo>
                    <a:pt x="409371" y="77558"/>
                  </a:lnTo>
                  <a:lnTo>
                    <a:pt x="409765" y="80606"/>
                  </a:lnTo>
                  <a:lnTo>
                    <a:pt x="411124" y="79717"/>
                  </a:lnTo>
                  <a:lnTo>
                    <a:pt x="412508" y="78701"/>
                  </a:lnTo>
                  <a:lnTo>
                    <a:pt x="412953" y="80860"/>
                  </a:lnTo>
                  <a:lnTo>
                    <a:pt x="413931" y="80860"/>
                  </a:lnTo>
                  <a:lnTo>
                    <a:pt x="414159" y="79844"/>
                  </a:lnTo>
                  <a:lnTo>
                    <a:pt x="414108" y="79717"/>
                  </a:lnTo>
                  <a:lnTo>
                    <a:pt x="414235" y="78701"/>
                  </a:lnTo>
                  <a:lnTo>
                    <a:pt x="414362" y="77774"/>
                  </a:lnTo>
                  <a:lnTo>
                    <a:pt x="414439" y="77558"/>
                  </a:lnTo>
                  <a:lnTo>
                    <a:pt x="414489" y="77431"/>
                  </a:lnTo>
                  <a:lnTo>
                    <a:pt x="414756" y="76669"/>
                  </a:lnTo>
                  <a:lnTo>
                    <a:pt x="414858" y="76415"/>
                  </a:lnTo>
                  <a:lnTo>
                    <a:pt x="415455" y="75399"/>
                  </a:lnTo>
                  <a:lnTo>
                    <a:pt x="415759" y="75526"/>
                  </a:lnTo>
                  <a:lnTo>
                    <a:pt x="414820" y="76923"/>
                  </a:lnTo>
                  <a:lnTo>
                    <a:pt x="414756" y="79336"/>
                  </a:lnTo>
                  <a:lnTo>
                    <a:pt x="414629" y="80606"/>
                  </a:lnTo>
                  <a:lnTo>
                    <a:pt x="415251" y="78447"/>
                  </a:lnTo>
                  <a:lnTo>
                    <a:pt x="414743" y="82765"/>
                  </a:lnTo>
                  <a:lnTo>
                    <a:pt x="415632" y="78447"/>
                  </a:lnTo>
                  <a:lnTo>
                    <a:pt x="416255" y="75399"/>
                  </a:lnTo>
                  <a:lnTo>
                    <a:pt x="416598" y="73748"/>
                  </a:lnTo>
                  <a:lnTo>
                    <a:pt x="416547" y="77177"/>
                  </a:lnTo>
                  <a:lnTo>
                    <a:pt x="416293" y="77939"/>
                  </a:lnTo>
                  <a:lnTo>
                    <a:pt x="416763" y="77431"/>
                  </a:lnTo>
                  <a:lnTo>
                    <a:pt x="417487" y="75907"/>
                  </a:lnTo>
                  <a:lnTo>
                    <a:pt x="417563" y="76034"/>
                  </a:lnTo>
                  <a:lnTo>
                    <a:pt x="417690" y="76415"/>
                  </a:lnTo>
                  <a:lnTo>
                    <a:pt x="417131" y="79082"/>
                  </a:lnTo>
                  <a:lnTo>
                    <a:pt x="418350" y="75907"/>
                  </a:lnTo>
                  <a:lnTo>
                    <a:pt x="418731" y="74891"/>
                  </a:lnTo>
                  <a:lnTo>
                    <a:pt x="418477" y="77177"/>
                  </a:lnTo>
                  <a:lnTo>
                    <a:pt x="418363" y="77774"/>
                  </a:lnTo>
                  <a:lnTo>
                    <a:pt x="418020" y="78320"/>
                  </a:lnTo>
                  <a:lnTo>
                    <a:pt x="417741" y="78320"/>
                  </a:lnTo>
                  <a:lnTo>
                    <a:pt x="417423" y="78828"/>
                  </a:lnTo>
                  <a:lnTo>
                    <a:pt x="417309" y="79209"/>
                  </a:lnTo>
                  <a:lnTo>
                    <a:pt x="416941" y="82257"/>
                  </a:lnTo>
                  <a:lnTo>
                    <a:pt x="417207" y="81495"/>
                  </a:lnTo>
                  <a:lnTo>
                    <a:pt x="417423" y="82130"/>
                  </a:lnTo>
                  <a:lnTo>
                    <a:pt x="417779" y="83654"/>
                  </a:lnTo>
                  <a:lnTo>
                    <a:pt x="417868" y="82638"/>
                  </a:lnTo>
                  <a:lnTo>
                    <a:pt x="418096" y="82003"/>
                  </a:lnTo>
                  <a:lnTo>
                    <a:pt x="418274" y="81495"/>
                  </a:lnTo>
                  <a:lnTo>
                    <a:pt x="420306" y="75780"/>
                  </a:lnTo>
                  <a:lnTo>
                    <a:pt x="419392" y="81495"/>
                  </a:lnTo>
                  <a:lnTo>
                    <a:pt x="419341" y="81749"/>
                  </a:lnTo>
                  <a:lnTo>
                    <a:pt x="419455" y="81495"/>
                  </a:lnTo>
                  <a:lnTo>
                    <a:pt x="419519" y="81368"/>
                  </a:lnTo>
                  <a:lnTo>
                    <a:pt x="420573" y="79844"/>
                  </a:lnTo>
                  <a:lnTo>
                    <a:pt x="419760" y="82638"/>
                  </a:lnTo>
                  <a:lnTo>
                    <a:pt x="419633" y="84924"/>
                  </a:lnTo>
                  <a:lnTo>
                    <a:pt x="419354" y="85686"/>
                  </a:lnTo>
                  <a:lnTo>
                    <a:pt x="420408" y="83273"/>
                  </a:lnTo>
                  <a:lnTo>
                    <a:pt x="419442" y="87718"/>
                  </a:lnTo>
                  <a:lnTo>
                    <a:pt x="420941" y="84289"/>
                  </a:lnTo>
                  <a:lnTo>
                    <a:pt x="420700" y="85305"/>
                  </a:lnTo>
                  <a:lnTo>
                    <a:pt x="420979" y="84937"/>
                  </a:lnTo>
                  <a:lnTo>
                    <a:pt x="421195" y="84289"/>
                  </a:lnTo>
                  <a:lnTo>
                    <a:pt x="421284" y="84035"/>
                  </a:lnTo>
                  <a:lnTo>
                    <a:pt x="421678" y="83273"/>
                  </a:lnTo>
                  <a:lnTo>
                    <a:pt x="422960" y="80860"/>
                  </a:lnTo>
                  <a:lnTo>
                    <a:pt x="421868" y="88480"/>
                  </a:lnTo>
                  <a:lnTo>
                    <a:pt x="424205" y="84289"/>
                  </a:lnTo>
                  <a:lnTo>
                    <a:pt x="425640" y="82638"/>
                  </a:lnTo>
                  <a:lnTo>
                    <a:pt x="426237" y="80860"/>
                  </a:lnTo>
                  <a:lnTo>
                    <a:pt x="426491" y="80098"/>
                  </a:lnTo>
                  <a:lnTo>
                    <a:pt x="426745" y="79336"/>
                  </a:lnTo>
                  <a:lnTo>
                    <a:pt x="428053" y="77939"/>
                  </a:lnTo>
                  <a:lnTo>
                    <a:pt x="427951" y="79082"/>
                  </a:lnTo>
                  <a:lnTo>
                    <a:pt x="427824" y="79717"/>
                  </a:lnTo>
                  <a:lnTo>
                    <a:pt x="426961" y="81114"/>
                  </a:lnTo>
                  <a:lnTo>
                    <a:pt x="426859" y="83019"/>
                  </a:lnTo>
                  <a:lnTo>
                    <a:pt x="427278" y="82892"/>
                  </a:lnTo>
                  <a:lnTo>
                    <a:pt x="428040" y="81876"/>
                  </a:lnTo>
                  <a:lnTo>
                    <a:pt x="427710" y="82638"/>
                  </a:lnTo>
                  <a:lnTo>
                    <a:pt x="427405" y="84543"/>
                  </a:lnTo>
                  <a:lnTo>
                    <a:pt x="427824" y="84416"/>
                  </a:lnTo>
                  <a:lnTo>
                    <a:pt x="428256" y="82638"/>
                  </a:lnTo>
                  <a:lnTo>
                    <a:pt x="428320" y="82257"/>
                  </a:lnTo>
                  <a:lnTo>
                    <a:pt x="428282" y="81876"/>
                  </a:lnTo>
                  <a:lnTo>
                    <a:pt x="428498" y="81241"/>
                  </a:lnTo>
                  <a:lnTo>
                    <a:pt x="429653" y="77939"/>
                  </a:lnTo>
                  <a:close/>
                </a:path>
                <a:path w="433069" h="88900">
                  <a:moveTo>
                    <a:pt x="430631" y="82397"/>
                  </a:moveTo>
                  <a:lnTo>
                    <a:pt x="430034" y="84289"/>
                  </a:lnTo>
                  <a:lnTo>
                    <a:pt x="429768" y="84670"/>
                  </a:lnTo>
                  <a:lnTo>
                    <a:pt x="429120" y="85928"/>
                  </a:lnTo>
                  <a:lnTo>
                    <a:pt x="429717" y="85559"/>
                  </a:lnTo>
                  <a:lnTo>
                    <a:pt x="430593" y="83019"/>
                  </a:lnTo>
                  <a:lnTo>
                    <a:pt x="430631" y="82397"/>
                  </a:lnTo>
                  <a:close/>
                </a:path>
                <a:path w="433069" h="88900">
                  <a:moveTo>
                    <a:pt x="430834" y="81749"/>
                  </a:moveTo>
                  <a:lnTo>
                    <a:pt x="430606" y="81876"/>
                  </a:lnTo>
                  <a:lnTo>
                    <a:pt x="430631" y="82397"/>
                  </a:lnTo>
                  <a:lnTo>
                    <a:pt x="430834" y="81749"/>
                  </a:lnTo>
                  <a:close/>
                </a:path>
                <a:path w="433069" h="88900">
                  <a:moveTo>
                    <a:pt x="431533" y="76161"/>
                  </a:moveTo>
                  <a:lnTo>
                    <a:pt x="428663" y="82765"/>
                  </a:lnTo>
                  <a:lnTo>
                    <a:pt x="427710" y="85432"/>
                  </a:lnTo>
                  <a:lnTo>
                    <a:pt x="427228" y="86448"/>
                  </a:lnTo>
                  <a:lnTo>
                    <a:pt x="427901" y="85686"/>
                  </a:lnTo>
                  <a:lnTo>
                    <a:pt x="428828" y="83908"/>
                  </a:lnTo>
                  <a:lnTo>
                    <a:pt x="429514" y="83146"/>
                  </a:lnTo>
                  <a:lnTo>
                    <a:pt x="429107" y="84937"/>
                  </a:lnTo>
                  <a:lnTo>
                    <a:pt x="428510" y="85686"/>
                  </a:lnTo>
                  <a:lnTo>
                    <a:pt x="428040" y="86829"/>
                  </a:lnTo>
                  <a:lnTo>
                    <a:pt x="428726" y="86194"/>
                  </a:lnTo>
                  <a:lnTo>
                    <a:pt x="428866" y="86093"/>
                  </a:lnTo>
                  <a:lnTo>
                    <a:pt x="429437" y="83527"/>
                  </a:lnTo>
                  <a:lnTo>
                    <a:pt x="429552" y="83146"/>
                  </a:lnTo>
                  <a:lnTo>
                    <a:pt x="429704" y="82638"/>
                  </a:lnTo>
                  <a:lnTo>
                    <a:pt x="430187" y="82003"/>
                  </a:lnTo>
                  <a:lnTo>
                    <a:pt x="431533" y="76161"/>
                  </a:lnTo>
                  <a:close/>
                </a:path>
                <a:path w="433069" h="88900">
                  <a:moveTo>
                    <a:pt x="432955" y="83896"/>
                  </a:moveTo>
                  <a:lnTo>
                    <a:pt x="432600" y="84226"/>
                  </a:lnTo>
                  <a:lnTo>
                    <a:pt x="431457" y="87490"/>
                  </a:lnTo>
                  <a:lnTo>
                    <a:pt x="432092" y="86715"/>
                  </a:lnTo>
                  <a:lnTo>
                    <a:pt x="432435" y="85877"/>
                  </a:lnTo>
                  <a:lnTo>
                    <a:pt x="432955" y="83896"/>
                  </a:lnTo>
                  <a:close/>
                </a:path>
                <a:path w="433069" h="88900">
                  <a:moveTo>
                    <a:pt x="433019" y="80518"/>
                  </a:moveTo>
                  <a:lnTo>
                    <a:pt x="432650" y="80302"/>
                  </a:lnTo>
                  <a:lnTo>
                    <a:pt x="431634" y="82308"/>
                  </a:lnTo>
                  <a:lnTo>
                    <a:pt x="431761" y="81559"/>
                  </a:lnTo>
                  <a:lnTo>
                    <a:pt x="432092" y="80708"/>
                  </a:lnTo>
                  <a:lnTo>
                    <a:pt x="432295" y="80098"/>
                  </a:lnTo>
                  <a:lnTo>
                    <a:pt x="431533" y="81622"/>
                  </a:lnTo>
                  <a:lnTo>
                    <a:pt x="430390" y="84366"/>
                  </a:lnTo>
                  <a:lnTo>
                    <a:pt x="429679" y="87477"/>
                  </a:lnTo>
                  <a:lnTo>
                    <a:pt x="430898" y="84353"/>
                  </a:lnTo>
                  <a:lnTo>
                    <a:pt x="430568" y="85712"/>
                  </a:lnTo>
                  <a:lnTo>
                    <a:pt x="431977" y="81991"/>
                  </a:lnTo>
                  <a:lnTo>
                    <a:pt x="432320" y="81673"/>
                  </a:lnTo>
                  <a:lnTo>
                    <a:pt x="432079" y="83172"/>
                  </a:lnTo>
                  <a:lnTo>
                    <a:pt x="431685" y="84391"/>
                  </a:lnTo>
                  <a:lnTo>
                    <a:pt x="432015" y="83566"/>
                  </a:lnTo>
                  <a:lnTo>
                    <a:pt x="431838" y="85229"/>
                  </a:lnTo>
                  <a:lnTo>
                    <a:pt x="432574" y="83172"/>
                  </a:lnTo>
                  <a:lnTo>
                    <a:pt x="433019" y="805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340288" y="8129886"/>
              <a:ext cx="461009" cy="87630"/>
            </a:xfrm>
            <a:custGeom>
              <a:avLst/>
              <a:gdLst/>
              <a:ahLst/>
              <a:cxnLst/>
              <a:rect l="l" t="t" r="r" b="b"/>
              <a:pathLst>
                <a:path w="461009" h="87629">
                  <a:moveTo>
                    <a:pt x="2984" y="22567"/>
                  </a:moveTo>
                  <a:lnTo>
                    <a:pt x="2857" y="23241"/>
                  </a:lnTo>
                  <a:lnTo>
                    <a:pt x="2971" y="23698"/>
                  </a:lnTo>
                  <a:lnTo>
                    <a:pt x="2984" y="22567"/>
                  </a:lnTo>
                  <a:close/>
                </a:path>
                <a:path w="461009" h="87629">
                  <a:moveTo>
                    <a:pt x="3263" y="25400"/>
                  </a:moveTo>
                  <a:lnTo>
                    <a:pt x="3162" y="24511"/>
                  </a:lnTo>
                  <a:lnTo>
                    <a:pt x="2971" y="23698"/>
                  </a:lnTo>
                  <a:lnTo>
                    <a:pt x="2895" y="24638"/>
                  </a:lnTo>
                  <a:lnTo>
                    <a:pt x="2692" y="25400"/>
                  </a:lnTo>
                  <a:lnTo>
                    <a:pt x="2578" y="26416"/>
                  </a:lnTo>
                  <a:lnTo>
                    <a:pt x="2895" y="27305"/>
                  </a:lnTo>
                  <a:lnTo>
                    <a:pt x="3263" y="25400"/>
                  </a:lnTo>
                  <a:close/>
                </a:path>
                <a:path w="461009" h="87629">
                  <a:moveTo>
                    <a:pt x="3822" y="25527"/>
                  </a:moveTo>
                  <a:lnTo>
                    <a:pt x="3594" y="26289"/>
                  </a:lnTo>
                  <a:lnTo>
                    <a:pt x="3810" y="25628"/>
                  </a:lnTo>
                  <a:close/>
                </a:path>
                <a:path w="461009" h="87629">
                  <a:moveTo>
                    <a:pt x="14503" y="31115"/>
                  </a:moveTo>
                  <a:lnTo>
                    <a:pt x="14465" y="29413"/>
                  </a:lnTo>
                  <a:lnTo>
                    <a:pt x="14071" y="30454"/>
                  </a:lnTo>
                  <a:lnTo>
                    <a:pt x="13982" y="31000"/>
                  </a:lnTo>
                  <a:lnTo>
                    <a:pt x="14503" y="31115"/>
                  </a:lnTo>
                  <a:close/>
                </a:path>
                <a:path w="461009" h="87629">
                  <a:moveTo>
                    <a:pt x="19494" y="22987"/>
                  </a:moveTo>
                  <a:lnTo>
                    <a:pt x="19392" y="21844"/>
                  </a:lnTo>
                  <a:lnTo>
                    <a:pt x="19227" y="21082"/>
                  </a:lnTo>
                  <a:lnTo>
                    <a:pt x="19037" y="23749"/>
                  </a:lnTo>
                  <a:lnTo>
                    <a:pt x="19113" y="23622"/>
                  </a:lnTo>
                  <a:lnTo>
                    <a:pt x="19227" y="23241"/>
                  </a:lnTo>
                  <a:lnTo>
                    <a:pt x="19240" y="23406"/>
                  </a:lnTo>
                  <a:lnTo>
                    <a:pt x="19342" y="23241"/>
                  </a:lnTo>
                  <a:lnTo>
                    <a:pt x="19494" y="22987"/>
                  </a:lnTo>
                  <a:close/>
                </a:path>
                <a:path w="461009" h="87629">
                  <a:moveTo>
                    <a:pt x="19748" y="23495"/>
                  </a:moveTo>
                  <a:lnTo>
                    <a:pt x="19735" y="22542"/>
                  </a:lnTo>
                  <a:lnTo>
                    <a:pt x="19634" y="22987"/>
                  </a:lnTo>
                  <a:lnTo>
                    <a:pt x="19748" y="23495"/>
                  </a:lnTo>
                  <a:close/>
                </a:path>
                <a:path w="461009" h="87629">
                  <a:moveTo>
                    <a:pt x="24726" y="5969"/>
                  </a:moveTo>
                  <a:lnTo>
                    <a:pt x="24422" y="6616"/>
                  </a:lnTo>
                  <a:lnTo>
                    <a:pt x="24574" y="6731"/>
                  </a:lnTo>
                  <a:lnTo>
                    <a:pt x="24726" y="5969"/>
                  </a:lnTo>
                  <a:close/>
                </a:path>
                <a:path w="461009" h="87629">
                  <a:moveTo>
                    <a:pt x="25768" y="27178"/>
                  </a:moveTo>
                  <a:lnTo>
                    <a:pt x="25717" y="26289"/>
                  </a:lnTo>
                  <a:lnTo>
                    <a:pt x="25222" y="26047"/>
                  </a:lnTo>
                  <a:lnTo>
                    <a:pt x="25273" y="26339"/>
                  </a:lnTo>
                  <a:lnTo>
                    <a:pt x="25641" y="29718"/>
                  </a:lnTo>
                  <a:lnTo>
                    <a:pt x="25768" y="27178"/>
                  </a:lnTo>
                  <a:close/>
                </a:path>
                <a:path w="461009" h="87629">
                  <a:moveTo>
                    <a:pt x="25844" y="25628"/>
                  </a:moveTo>
                  <a:lnTo>
                    <a:pt x="25717" y="26289"/>
                  </a:lnTo>
                  <a:lnTo>
                    <a:pt x="25844" y="25628"/>
                  </a:lnTo>
                  <a:close/>
                </a:path>
                <a:path w="461009" h="87629">
                  <a:moveTo>
                    <a:pt x="25971" y="25019"/>
                  </a:moveTo>
                  <a:lnTo>
                    <a:pt x="25908" y="24333"/>
                  </a:lnTo>
                  <a:lnTo>
                    <a:pt x="25844" y="25628"/>
                  </a:lnTo>
                  <a:lnTo>
                    <a:pt x="25971" y="25019"/>
                  </a:lnTo>
                  <a:close/>
                </a:path>
                <a:path w="461009" h="87629">
                  <a:moveTo>
                    <a:pt x="34239" y="30607"/>
                  </a:moveTo>
                  <a:lnTo>
                    <a:pt x="34061" y="27559"/>
                  </a:lnTo>
                  <a:lnTo>
                    <a:pt x="33985" y="28956"/>
                  </a:lnTo>
                  <a:lnTo>
                    <a:pt x="33896" y="29591"/>
                  </a:lnTo>
                  <a:lnTo>
                    <a:pt x="34239" y="30607"/>
                  </a:lnTo>
                  <a:close/>
                </a:path>
                <a:path w="461009" h="87629">
                  <a:moveTo>
                    <a:pt x="37338" y="8382"/>
                  </a:moveTo>
                  <a:lnTo>
                    <a:pt x="37172" y="7620"/>
                  </a:lnTo>
                  <a:lnTo>
                    <a:pt x="37236" y="8001"/>
                  </a:lnTo>
                  <a:lnTo>
                    <a:pt x="37338" y="8382"/>
                  </a:lnTo>
                  <a:close/>
                </a:path>
                <a:path w="461009" h="87629">
                  <a:moveTo>
                    <a:pt x="51638" y="30518"/>
                  </a:moveTo>
                  <a:lnTo>
                    <a:pt x="51536" y="30734"/>
                  </a:lnTo>
                  <a:lnTo>
                    <a:pt x="51282" y="31496"/>
                  </a:lnTo>
                  <a:lnTo>
                    <a:pt x="51638" y="30518"/>
                  </a:lnTo>
                  <a:close/>
                </a:path>
                <a:path w="461009" h="87629">
                  <a:moveTo>
                    <a:pt x="51930" y="29705"/>
                  </a:moveTo>
                  <a:lnTo>
                    <a:pt x="51638" y="30518"/>
                  </a:lnTo>
                  <a:lnTo>
                    <a:pt x="51765" y="30353"/>
                  </a:lnTo>
                  <a:lnTo>
                    <a:pt x="51879" y="30099"/>
                  </a:lnTo>
                  <a:lnTo>
                    <a:pt x="51930" y="29705"/>
                  </a:lnTo>
                  <a:close/>
                </a:path>
                <a:path w="461009" h="87629">
                  <a:moveTo>
                    <a:pt x="54787" y="3784"/>
                  </a:moveTo>
                  <a:lnTo>
                    <a:pt x="54178" y="4648"/>
                  </a:lnTo>
                  <a:lnTo>
                    <a:pt x="54394" y="4851"/>
                  </a:lnTo>
                  <a:lnTo>
                    <a:pt x="54787" y="3784"/>
                  </a:lnTo>
                  <a:close/>
                </a:path>
                <a:path w="461009" h="87629">
                  <a:moveTo>
                    <a:pt x="56629" y="2794"/>
                  </a:moveTo>
                  <a:lnTo>
                    <a:pt x="55918" y="3683"/>
                  </a:lnTo>
                  <a:lnTo>
                    <a:pt x="56578" y="3683"/>
                  </a:lnTo>
                  <a:lnTo>
                    <a:pt x="56629" y="2794"/>
                  </a:lnTo>
                  <a:close/>
                </a:path>
                <a:path w="461009" h="87629">
                  <a:moveTo>
                    <a:pt x="57873" y="27800"/>
                  </a:moveTo>
                  <a:lnTo>
                    <a:pt x="57429" y="29210"/>
                  </a:lnTo>
                  <a:lnTo>
                    <a:pt x="57785" y="28816"/>
                  </a:lnTo>
                  <a:lnTo>
                    <a:pt x="57873" y="27800"/>
                  </a:lnTo>
                  <a:close/>
                </a:path>
                <a:path w="461009" h="87629">
                  <a:moveTo>
                    <a:pt x="58127" y="28448"/>
                  </a:moveTo>
                  <a:lnTo>
                    <a:pt x="57785" y="28816"/>
                  </a:lnTo>
                  <a:lnTo>
                    <a:pt x="57632" y="30607"/>
                  </a:lnTo>
                  <a:lnTo>
                    <a:pt x="58127" y="28448"/>
                  </a:lnTo>
                  <a:close/>
                </a:path>
                <a:path w="461009" h="87629">
                  <a:moveTo>
                    <a:pt x="65963" y="30607"/>
                  </a:moveTo>
                  <a:close/>
                </a:path>
                <a:path w="461009" h="87629">
                  <a:moveTo>
                    <a:pt x="82118" y="36576"/>
                  </a:moveTo>
                  <a:lnTo>
                    <a:pt x="82029" y="35750"/>
                  </a:lnTo>
                  <a:lnTo>
                    <a:pt x="81915" y="37084"/>
                  </a:lnTo>
                  <a:lnTo>
                    <a:pt x="82003" y="37338"/>
                  </a:lnTo>
                  <a:lnTo>
                    <a:pt x="82118" y="36576"/>
                  </a:lnTo>
                  <a:close/>
                </a:path>
                <a:path w="461009" h="87629">
                  <a:moveTo>
                    <a:pt x="89738" y="16764"/>
                  </a:moveTo>
                  <a:lnTo>
                    <a:pt x="89649" y="16891"/>
                  </a:lnTo>
                  <a:lnTo>
                    <a:pt x="89179" y="18427"/>
                  </a:lnTo>
                  <a:lnTo>
                    <a:pt x="89293" y="18161"/>
                  </a:lnTo>
                  <a:lnTo>
                    <a:pt x="89738" y="16764"/>
                  </a:lnTo>
                  <a:close/>
                </a:path>
                <a:path w="461009" h="87629">
                  <a:moveTo>
                    <a:pt x="91478" y="13843"/>
                  </a:moveTo>
                  <a:lnTo>
                    <a:pt x="91109" y="13716"/>
                  </a:lnTo>
                  <a:lnTo>
                    <a:pt x="90182" y="13843"/>
                  </a:lnTo>
                  <a:lnTo>
                    <a:pt x="89649" y="15875"/>
                  </a:lnTo>
                  <a:lnTo>
                    <a:pt x="89903" y="15367"/>
                  </a:lnTo>
                  <a:lnTo>
                    <a:pt x="90208" y="14478"/>
                  </a:lnTo>
                  <a:lnTo>
                    <a:pt x="90220" y="15240"/>
                  </a:lnTo>
                  <a:lnTo>
                    <a:pt x="89738" y="16764"/>
                  </a:lnTo>
                  <a:lnTo>
                    <a:pt x="90678" y="15494"/>
                  </a:lnTo>
                  <a:lnTo>
                    <a:pt x="91173" y="14478"/>
                  </a:lnTo>
                  <a:lnTo>
                    <a:pt x="91478" y="13843"/>
                  </a:lnTo>
                  <a:close/>
                </a:path>
                <a:path w="461009" h="87629">
                  <a:moveTo>
                    <a:pt x="92811" y="14287"/>
                  </a:moveTo>
                  <a:lnTo>
                    <a:pt x="92633" y="13169"/>
                  </a:lnTo>
                  <a:lnTo>
                    <a:pt x="92113" y="14744"/>
                  </a:lnTo>
                  <a:lnTo>
                    <a:pt x="92379" y="15011"/>
                  </a:lnTo>
                  <a:lnTo>
                    <a:pt x="92443" y="16319"/>
                  </a:lnTo>
                  <a:lnTo>
                    <a:pt x="92659" y="15938"/>
                  </a:lnTo>
                  <a:lnTo>
                    <a:pt x="92811" y="14287"/>
                  </a:lnTo>
                  <a:close/>
                </a:path>
                <a:path w="461009" h="87629">
                  <a:moveTo>
                    <a:pt x="95681" y="19634"/>
                  </a:moveTo>
                  <a:lnTo>
                    <a:pt x="95326" y="20955"/>
                  </a:lnTo>
                  <a:lnTo>
                    <a:pt x="95605" y="20701"/>
                  </a:lnTo>
                  <a:lnTo>
                    <a:pt x="95681" y="19634"/>
                  </a:lnTo>
                  <a:close/>
                </a:path>
                <a:path w="461009" h="87629">
                  <a:moveTo>
                    <a:pt x="96240" y="17018"/>
                  </a:moveTo>
                  <a:lnTo>
                    <a:pt x="95859" y="17272"/>
                  </a:lnTo>
                  <a:lnTo>
                    <a:pt x="95681" y="19634"/>
                  </a:lnTo>
                  <a:lnTo>
                    <a:pt x="95986" y="18542"/>
                  </a:lnTo>
                  <a:lnTo>
                    <a:pt x="95910" y="19685"/>
                  </a:lnTo>
                  <a:lnTo>
                    <a:pt x="96062" y="18415"/>
                  </a:lnTo>
                  <a:lnTo>
                    <a:pt x="96240" y="17018"/>
                  </a:lnTo>
                  <a:close/>
                </a:path>
                <a:path w="461009" h="87629">
                  <a:moveTo>
                    <a:pt x="99123" y="39154"/>
                  </a:moveTo>
                  <a:lnTo>
                    <a:pt x="98755" y="40132"/>
                  </a:lnTo>
                  <a:lnTo>
                    <a:pt x="99047" y="39573"/>
                  </a:lnTo>
                  <a:lnTo>
                    <a:pt x="99123" y="39154"/>
                  </a:lnTo>
                  <a:close/>
                </a:path>
                <a:path w="461009" h="87629">
                  <a:moveTo>
                    <a:pt x="104635" y="40995"/>
                  </a:moveTo>
                  <a:close/>
                </a:path>
                <a:path w="461009" h="87629">
                  <a:moveTo>
                    <a:pt x="106768" y="14109"/>
                  </a:moveTo>
                  <a:lnTo>
                    <a:pt x="106197" y="15011"/>
                  </a:lnTo>
                  <a:lnTo>
                    <a:pt x="105676" y="18275"/>
                  </a:lnTo>
                  <a:lnTo>
                    <a:pt x="106006" y="17741"/>
                  </a:lnTo>
                  <a:lnTo>
                    <a:pt x="106768" y="14109"/>
                  </a:lnTo>
                  <a:close/>
                </a:path>
                <a:path w="461009" h="87629">
                  <a:moveTo>
                    <a:pt x="108153" y="20066"/>
                  </a:moveTo>
                  <a:lnTo>
                    <a:pt x="108051" y="20447"/>
                  </a:lnTo>
                  <a:lnTo>
                    <a:pt x="107937" y="21082"/>
                  </a:lnTo>
                  <a:lnTo>
                    <a:pt x="108153" y="20066"/>
                  </a:lnTo>
                  <a:close/>
                </a:path>
                <a:path w="461009" h="87629">
                  <a:moveTo>
                    <a:pt x="111594" y="37465"/>
                  </a:moveTo>
                  <a:lnTo>
                    <a:pt x="111582" y="36830"/>
                  </a:lnTo>
                  <a:lnTo>
                    <a:pt x="111429" y="37592"/>
                  </a:lnTo>
                  <a:lnTo>
                    <a:pt x="111594" y="37465"/>
                  </a:lnTo>
                  <a:close/>
                </a:path>
                <a:path w="461009" h="87629">
                  <a:moveTo>
                    <a:pt x="111887" y="40386"/>
                  </a:moveTo>
                  <a:lnTo>
                    <a:pt x="111772" y="38354"/>
                  </a:lnTo>
                  <a:lnTo>
                    <a:pt x="111658" y="37426"/>
                  </a:lnTo>
                  <a:lnTo>
                    <a:pt x="111442" y="37592"/>
                  </a:lnTo>
                  <a:lnTo>
                    <a:pt x="110629" y="41656"/>
                  </a:lnTo>
                  <a:lnTo>
                    <a:pt x="111887" y="40386"/>
                  </a:lnTo>
                  <a:close/>
                </a:path>
                <a:path w="461009" h="87629">
                  <a:moveTo>
                    <a:pt x="112534" y="39331"/>
                  </a:moveTo>
                  <a:lnTo>
                    <a:pt x="112268" y="40005"/>
                  </a:lnTo>
                  <a:lnTo>
                    <a:pt x="112141" y="40132"/>
                  </a:lnTo>
                  <a:lnTo>
                    <a:pt x="112115" y="41275"/>
                  </a:lnTo>
                  <a:lnTo>
                    <a:pt x="112534" y="39331"/>
                  </a:lnTo>
                  <a:close/>
                </a:path>
                <a:path w="461009" h="87629">
                  <a:moveTo>
                    <a:pt x="117386" y="40093"/>
                  </a:moveTo>
                  <a:lnTo>
                    <a:pt x="116941" y="40716"/>
                  </a:lnTo>
                  <a:lnTo>
                    <a:pt x="117132" y="40525"/>
                  </a:lnTo>
                  <a:lnTo>
                    <a:pt x="117386" y="40093"/>
                  </a:lnTo>
                  <a:close/>
                </a:path>
                <a:path w="461009" h="87629">
                  <a:moveTo>
                    <a:pt x="118173" y="38862"/>
                  </a:moveTo>
                  <a:lnTo>
                    <a:pt x="117830" y="39370"/>
                  </a:lnTo>
                  <a:lnTo>
                    <a:pt x="117868" y="39077"/>
                  </a:lnTo>
                  <a:lnTo>
                    <a:pt x="117792" y="39370"/>
                  </a:lnTo>
                  <a:lnTo>
                    <a:pt x="117386" y="40132"/>
                  </a:lnTo>
                  <a:lnTo>
                    <a:pt x="117640" y="40005"/>
                  </a:lnTo>
                  <a:lnTo>
                    <a:pt x="117741" y="40894"/>
                  </a:lnTo>
                  <a:lnTo>
                    <a:pt x="117932" y="40005"/>
                  </a:lnTo>
                  <a:lnTo>
                    <a:pt x="118173" y="38862"/>
                  </a:lnTo>
                  <a:close/>
                </a:path>
                <a:path w="461009" h="87629">
                  <a:moveTo>
                    <a:pt x="118249" y="21844"/>
                  </a:moveTo>
                  <a:lnTo>
                    <a:pt x="118097" y="22440"/>
                  </a:lnTo>
                  <a:lnTo>
                    <a:pt x="118224" y="22072"/>
                  </a:lnTo>
                  <a:lnTo>
                    <a:pt x="118249" y="21844"/>
                  </a:lnTo>
                  <a:close/>
                </a:path>
                <a:path w="461009" h="87629">
                  <a:moveTo>
                    <a:pt x="119138" y="18072"/>
                  </a:moveTo>
                  <a:lnTo>
                    <a:pt x="118960" y="18415"/>
                  </a:lnTo>
                  <a:lnTo>
                    <a:pt x="119138" y="18072"/>
                  </a:lnTo>
                  <a:close/>
                </a:path>
                <a:path w="461009" h="87629">
                  <a:moveTo>
                    <a:pt x="119913" y="13589"/>
                  </a:moveTo>
                  <a:lnTo>
                    <a:pt x="118846" y="15240"/>
                  </a:lnTo>
                  <a:lnTo>
                    <a:pt x="118757" y="15494"/>
                  </a:lnTo>
                  <a:lnTo>
                    <a:pt x="118503" y="17551"/>
                  </a:lnTo>
                  <a:lnTo>
                    <a:pt x="118351" y="17907"/>
                  </a:lnTo>
                  <a:lnTo>
                    <a:pt x="117614" y="19558"/>
                  </a:lnTo>
                  <a:lnTo>
                    <a:pt x="118922" y="18288"/>
                  </a:lnTo>
                  <a:lnTo>
                    <a:pt x="119037" y="18034"/>
                  </a:lnTo>
                  <a:lnTo>
                    <a:pt x="119189" y="17272"/>
                  </a:lnTo>
                  <a:lnTo>
                    <a:pt x="119913" y="13589"/>
                  </a:lnTo>
                  <a:close/>
                </a:path>
                <a:path w="461009" h="87629">
                  <a:moveTo>
                    <a:pt x="120624" y="22809"/>
                  </a:moveTo>
                  <a:lnTo>
                    <a:pt x="120599" y="22225"/>
                  </a:lnTo>
                  <a:lnTo>
                    <a:pt x="120332" y="23622"/>
                  </a:lnTo>
                  <a:lnTo>
                    <a:pt x="120624" y="22809"/>
                  </a:lnTo>
                  <a:close/>
                </a:path>
                <a:path w="461009" h="87629">
                  <a:moveTo>
                    <a:pt x="120904" y="22733"/>
                  </a:moveTo>
                  <a:lnTo>
                    <a:pt x="120891" y="22098"/>
                  </a:lnTo>
                  <a:lnTo>
                    <a:pt x="120789" y="22542"/>
                  </a:lnTo>
                  <a:lnTo>
                    <a:pt x="120904" y="22733"/>
                  </a:lnTo>
                  <a:close/>
                </a:path>
                <a:path w="461009" h="87629">
                  <a:moveTo>
                    <a:pt x="122199" y="38963"/>
                  </a:moveTo>
                  <a:lnTo>
                    <a:pt x="122034" y="38989"/>
                  </a:lnTo>
                  <a:lnTo>
                    <a:pt x="122199" y="38989"/>
                  </a:lnTo>
                  <a:close/>
                </a:path>
                <a:path w="461009" h="87629">
                  <a:moveTo>
                    <a:pt x="123875" y="15494"/>
                  </a:moveTo>
                  <a:lnTo>
                    <a:pt x="123634" y="15748"/>
                  </a:lnTo>
                  <a:lnTo>
                    <a:pt x="123863" y="15824"/>
                  </a:lnTo>
                  <a:lnTo>
                    <a:pt x="123875" y="15494"/>
                  </a:lnTo>
                  <a:close/>
                </a:path>
                <a:path w="461009" h="87629">
                  <a:moveTo>
                    <a:pt x="123952" y="16002"/>
                  </a:moveTo>
                  <a:lnTo>
                    <a:pt x="123863" y="15824"/>
                  </a:lnTo>
                  <a:lnTo>
                    <a:pt x="123850" y="16370"/>
                  </a:lnTo>
                  <a:lnTo>
                    <a:pt x="123952" y="16002"/>
                  </a:lnTo>
                  <a:close/>
                </a:path>
                <a:path w="461009" h="87629">
                  <a:moveTo>
                    <a:pt x="125666" y="16637"/>
                  </a:moveTo>
                  <a:lnTo>
                    <a:pt x="125374" y="16764"/>
                  </a:lnTo>
                  <a:lnTo>
                    <a:pt x="125260" y="17018"/>
                  </a:lnTo>
                  <a:lnTo>
                    <a:pt x="125437" y="17018"/>
                  </a:lnTo>
                  <a:lnTo>
                    <a:pt x="125666" y="16637"/>
                  </a:lnTo>
                  <a:close/>
                </a:path>
                <a:path w="461009" h="87629">
                  <a:moveTo>
                    <a:pt x="129044" y="37096"/>
                  </a:moveTo>
                  <a:lnTo>
                    <a:pt x="128930" y="36868"/>
                  </a:lnTo>
                  <a:lnTo>
                    <a:pt x="128816" y="36537"/>
                  </a:lnTo>
                  <a:lnTo>
                    <a:pt x="128549" y="36931"/>
                  </a:lnTo>
                  <a:lnTo>
                    <a:pt x="128612" y="37553"/>
                  </a:lnTo>
                  <a:lnTo>
                    <a:pt x="128803" y="37465"/>
                  </a:lnTo>
                  <a:lnTo>
                    <a:pt x="129044" y="37096"/>
                  </a:lnTo>
                  <a:close/>
                </a:path>
                <a:path w="461009" h="87629">
                  <a:moveTo>
                    <a:pt x="129705" y="35826"/>
                  </a:moveTo>
                  <a:lnTo>
                    <a:pt x="129476" y="36322"/>
                  </a:lnTo>
                  <a:lnTo>
                    <a:pt x="129235" y="36804"/>
                  </a:lnTo>
                  <a:lnTo>
                    <a:pt x="129044" y="37096"/>
                  </a:lnTo>
                  <a:lnTo>
                    <a:pt x="129184" y="37350"/>
                  </a:lnTo>
                  <a:lnTo>
                    <a:pt x="129324" y="37452"/>
                  </a:lnTo>
                  <a:lnTo>
                    <a:pt x="129705" y="35826"/>
                  </a:lnTo>
                  <a:close/>
                </a:path>
                <a:path w="461009" h="87629">
                  <a:moveTo>
                    <a:pt x="131457" y="19685"/>
                  </a:moveTo>
                  <a:lnTo>
                    <a:pt x="130937" y="20447"/>
                  </a:lnTo>
                  <a:lnTo>
                    <a:pt x="130835" y="21501"/>
                  </a:lnTo>
                  <a:lnTo>
                    <a:pt x="131457" y="19685"/>
                  </a:lnTo>
                  <a:close/>
                </a:path>
                <a:path w="461009" h="87629">
                  <a:moveTo>
                    <a:pt x="134429" y="38900"/>
                  </a:moveTo>
                  <a:lnTo>
                    <a:pt x="133781" y="39560"/>
                  </a:lnTo>
                  <a:lnTo>
                    <a:pt x="133705" y="41249"/>
                  </a:lnTo>
                  <a:lnTo>
                    <a:pt x="134429" y="38900"/>
                  </a:lnTo>
                  <a:close/>
                </a:path>
                <a:path w="461009" h="87629">
                  <a:moveTo>
                    <a:pt x="134645" y="41656"/>
                  </a:moveTo>
                  <a:lnTo>
                    <a:pt x="134493" y="38608"/>
                  </a:lnTo>
                  <a:lnTo>
                    <a:pt x="133997" y="41910"/>
                  </a:lnTo>
                  <a:lnTo>
                    <a:pt x="134645" y="41656"/>
                  </a:lnTo>
                  <a:close/>
                </a:path>
                <a:path w="461009" h="87629">
                  <a:moveTo>
                    <a:pt x="135064" y="21717"/>
                  </a:moveTo>
                  <a:lnTo>
                    <a:pt x="134175" y="24003"/>
                  </a:lnTo>
                  <a:lnTo>
                    <a:pt x="134861" y="23774"/>
                  </a:lnTo>
                  <a:lnTo>
                    <a:pt x="135064" y="21717"/>
                  </a:lnTo>
                  <a:close/>
                </a:path>
                <a:path w="461009" h="87629">
                  <a:moveTo>
                    <a:pt x="135343" y="23622"/>
                  </a:moveTo>
                  <a:lnTo>
                    <a:pt x="134950" y="23749"/>
                  </a:lnTo>
                  <a:lnTo>
                    <a:pt x="134823" y="24130"/>
                  </a:lnTo>
                  <a:lnTo>
                    <a:pt x="134708" y="25400"/>
                  </a:lnTo>
                  <a:lnTo>
                    <a:pt x="135343" y="23622"/>
                  </a:lnTo>
                  <a:close/>
                </a:path>
                <a:path w="461009" h="87629">
                  <a:moveTo>
                    <a:pt x="136486" y="20193"/>
                  </a:moveTo>
                  <a:lnTo>
                    <a:pt x="135712" y="21005"/>
                  </a:lnTo>
                  <a:lnTo>
                    <a:pt x="136258" y="20535"/>
                  </a:lnTo>
                  <a:lnTo>
                    <a:pt x="136486" y="20193"/>
                  </a:lnTo>
                  <a:close/>
                </a:path>
                <a:path w="461009" h="87629">
                  <a:moveTo>
                    <a:pt x="139954" y="26289"/>
                  </a:moveTo>
                  <a:lnTo>
                    <a:pt x="139687" y="26339"/>
                  </a:lnTo>
                  <a:lnTo>
                    <a:pt x="139788" y="26606"/>
                  </a:lnTo>
                  <a:lnTo>
                    <a:pt x="139954" y="26289"/>
                  </a:lnTo>
                  <a:close/>
                </a:path>
                <a:path w="461009" h="87629">
                  <a:moveTo>
                    <a:pt x="140817" y="25323"/>
                  </a:moveTo>
                  <a:lnTo>
                    <a:pt x="140385" y="26898"/>
                  </a:lnTo>
                  <a:lnTo>
                    <a:pt x="140817" y="25323"/>
                  </a:lnTo>
                  <a:close/>
                </a:path>
                <a:path w="461009" h="87629">
                  <a:moveTo>
                    <a:pt x="141058" y="24307"/>
                  </a:moveTo>
                  <a:lnTo>
                    <a:pt x="140639" y="24599"/>
                  </a:lnTo>
                  <a:lnTo>
                    <a:pt x="140804" y="25273"/>
                  </a:lnTo>
                  <a:lnTo>
                    <a:pt x="141058" y="24307"/>
                  </a:lnTo>
                  <a:close/>
                </a:path>
                <a:path w="461009" h="87629">
                  <a:moveTo>
                    <a:pt x="148120" y="34861"/>
                  </a:moveTo>
                  <a:lnTo>
                    <a:pt x="148043" y="35052"/>
                  </a:lnTo>
                  <a:lnTo>
                    <a:pt x="148120" y="34861"/>
                  </a:lnTo>
                  <a:close/>
                </a:path>
                <a:path w="461009" h="87629">
                  <a:moveTo>
                    <a:pt x="148437" y="34137"/>
                  </a:moveTo>
                  <a:lnTo>
                    <a:pt x="148234" y="34417"/>
                  </a:lnTo>
                  <a:lnTo>
                    <a:pt x="148120" y="34861"/>
                  </a:lnTo>
                  <a:lnTo>
                    <a:pt x="148437" y="34137"/>
                  </a:lnTo>
                  <a:close/>
                </a:path>
                <a:path w="461009" h="87629">
                  <a:moveTo>
                    <a:pt x="148907" y="42545"/>
                  </a:moveTo>
                  <a:lnTo>
                    <a:pt x="147993" y="42545"/>
                  </a:lnTo>
                  <a:lnTo>
                    <a:pt x="147764" y="42545"/>
                  </a:lnTo>
                  <a:lnTo>
                    <a:pt x="147523" y="43053"/>
                  </a:lnTo>
                  <a:lnTo>
                    <a:pt x="147408" y="43688"/>
                  </a:lnTo>
                  <a:lnTo>
                    <a:pt x="148882" y="42672"/>
                  </a:lnTo>
                  <a:lnTo>
                    <a:pt x="148907" y="42545"/>
                  </a:lnTo>
                  <a:close/>
                </a:path>
                <a:path w="461009" h="87629">
                  <a:moveTo>
                    <a:pt x="148907" y="31051"/>
                  </a:moveTo>
                  <a:lnTo>
                    <a:pt x="148386" y="33629"/>
                  </a:lnTo>
                  <a:lnTo>
                    <a:pt x="148907" y="32385"/>
                  </a:lnTo>
                  <a:lnTo>
                    <a:pt x="148907" y="31051"/>
                  </a:lnTo>
                  <a:close/>
                </a:path>
                <a:path w="461009" h="87629">
                  <a:moveTo>
                    <a:pt x="149415" y="40259"/>
                  </a:moveTo>
                  <a:lnTo>
                    <a:pt x="149110" y="41275"/>
                  </a:lnTo>
                  <a:lnTo>
                    <a:pt x="149415" y="40259"/>
                  </a:lnTo>
                  <a:close/>
                </a:path>
                <a:path w="461009" h="87629">
                  <a:moveTo>
                    <a:pt x="149631" y="42164"/>
                  </a:moveTo>
                  <a:lnTo>
                    <a:pt x="149580" y="42379"/>
                  </a:lnTo>
                  <a:lnTo>
                    <a:pt x="149542" y="42646"/>
                  </a:lnTo>
                  <a:lnTo>
                    <a:pt x="149529" y="42875"/>
                  </a:lnTo>
                  <a:lnTo>
                    <a:pt x="149567" y="42684"/>
                  </a:lnTo>
                  <a:lnTo>
                    <a:pt x="149593" y="42418"/>
                  </a:lnTo>
                  <a:lnTo>
                    <a:pt x="149631" y="42164"/>
                  </a:lnTo>
                  <a:close/>
                </a:path>
                <a:path w="461009" h="87629">
                  <a:moveTo>
                    <a:pt x="152133" y="40767"/>
                  </a:moveTo>
                  <a:lnTo>
                    <a:pt x="152069" y="38989"/>
                  </a:lnTo>
                  <a:lnTo>
                    <a:pt x="151447" y="41275"/>
                  </a:lnTo>
                  <a:lnTo>
                    <a:pt x="151942" y="41275"/>
                  </a:lnTo>
                  <a:lnTo>
                    <a:pt x="152133" y="40767"/>
                  </a:lnTo>
                  <a:close/>
                </a:path>
                <a:path w="461009" h="87629">
                  <a:moveTo>
                    <a:pt x="154673" y="44348"/>
                  </a:moveTo>
                  <a:lnTo>
                    <a:pt x="154305" y="45567"/>
                  </a:lnTo>
                  <a:lnTo>
                    <a:pt x="154673" y="44373"/>
                  </a:lnTo>
                  <a:close/>
                </a:path>
                <a:path w="461009" h="87629">
                  <a:moveTo>
                    <a:pt x="156235" y="47879"/>
                  </a:moveTo>
                  <a:lnTo>
                    <a:pt x="155994" y="47053"/>
                  </a:lnTo>
                  <a:lnTo>
                    <a:pt x="155536" y="48514"/>
                  </a:lnTo>
                  <a:lnTo>
                    <a:pt x="156235" y="47879"/>
                  </a:lnTo>
                  <a:close/>
                </a:path>
                <a:path w="461009" h="87629">
                  <a:moveTo>
                    <a:pt x="156298" y="46101"/>
                  </a:moveTo>
                  <a:lnTo>
                    <a:pt x="156108" y="46355"/>
                  </a:lnTo>
                  <a:lnTo>
                    <a:pt x="155994" y="47053"/>
                  </a:lnTo>
                  <a:lnTo>
                    <a:pt x="156298" y="46101"/>
                  </a:lnTo>
                  <a:close/>
                </a:path>
                <a:path w="461009" h="87629">
                  <a:moveTo>
                    <a:pt x="158483" y="29248"/>
                  </a:moveTo>
                  <a:lnTo>
                    <a:pt x="157949" y="30187"/>
                  </a:lnTo>
                  <a:lnTo>
                    <a:pt x="157822" y="30416"/>
                  </a:lnTo>
                  <a:lnTo>
                    <a:pt x="157873" y="31457"/>
                  </a:lnTo>
                  <a:lnTo>
                    <a:pt x="158419" y="31064"/>
                  </a:lnTo>
                  <a:lnTo>
                    <a:pt x="158292" y="29870"/>
                  </a:lnTo>
                  <a:lnTo>
                    <a:pt x="158483" y="29248"/>
                  </a:lnTo>
                  <a:close/>
                </a:path>
                <a:path w="461009" h="87629">
                  <a:moveTo>
                    <a:pt x="158940" y="36449"/>
                  </a:moveTo>
                  <a:lnTo>
                    <a:pt x="158394" y="36690"/>
                  </a:lnTo>
                  <a:lnTo>
                    <a:pt x="158165" y="37604"/>
                  </a:lnTo>
                  <a:lnTo>
                    <a:pt x="158940" y="36449"/>
                  </a:lnTo>
                  <a:close/>
                </a:path>
                <a:path w="461009" h="87629">
                  <a:moveTo>
                    <a:pt x="160426" y="49390"/>
                  </a:moveTo>
                  <a:lnTo>
                    <a:pt x="160261" y="49568"/>
                  </a:lnTo>
                  <a:lnTo>
                    <a:pt x="160210" y="49949"/>
                  </a:lnTo>
                  <a:lnTo>
                    <a:pt x="160426" y="49390"/>
                  </a:lnTo>
                  <a:close/>
                </a:path>
                <a:path w="461009" h="87629">
                  <a:moveTo>
                    <a:pt x="160464" y="34201"/>
                  </a:moveTo>
                  <a:lnTo>
                    <a:pt x="159842" y="33693"/>
                  </a:lnTo>
                  <a:lnTo>
                    <a:pt x="160388" y="34734"/>
                  </a:lnTo>
                  <a:lnTo>
                    <a:pt x="160464" y="34201"/>
                  </a:lnTo>
                  <a:close/>
                </a:path>
                <a:path w="461009" h="87629">
                  <a:moveTo>
                    <a:pt x="160616" y="35306"/>
                  </a:moveTo>
                  <a:lnTo>
                    <a:pt x="159639" y="37198"/>
                  </a:lnTo>
                  <a:lnTo>
                    <a:pt x="160185" y="36690"/>
                  </a:lnTo>
                  <a:lnTo>
                    <a:pt x="160274" y="36322"/>
                  </a:lnTo>
                  <a:lnTo>
                    <a:pt x="160616" y="35306"/>
                  </a:lnTo>
                  <a:close/>
                </a:path>
                <a:path w="461009" h="87629">
                  <a:moveTo>
                    <a:pt x="160769" y="48463"/>
                  </a:moveTo>
                  <a:lnTo>
                    <a:pt x="160426" y="49390"/>
                  </a:lnTo>
                  <a:lnTo>
                    <a:pt x="160769" y="48463"/>
                  </a:lnTo>
                  <a:close/>
                </a:path>
                <a:path w="461009" h="87629">
                  <a:moveTo>
                    <a:pt x="160807" y="45821"/>
                  </a:moveTo>
                  <a:lnTo>
                    <a:pt x="160108" y="47498"/>
                  </a:lnTo>
                  <a:lnTo>
                    <a:pt x="160185" y="48463"/>
                  </a:lnTo>
                  <a:lnTo>
                    <a:pt x="160032" y="49834"/>
                  </a:lnTo>
                  <a:lnTo>
                    <a:pt x="160261" y="49568"/>
                  </a:lnTo>
                  <a:lnTo>
                    <a:pt x="160807" y="45821"/>
                  </a:lnTo>
                  <a:close/>
                </a:path>
                <a:path w="461009" h="87629">
                  <a:moveTo>
                    <a:pt x="160896" y="32042"/>
                  </a:moveTo>
                  <a:lnTo>
                    <a:pt x="160464" y="34201"/>
                  </a:lnTo>
                  <a:lnTo>
                    <a:pt x="160731" y="34417"/>
                  </a:lnTo>
                  <a:lnTo>
                    <a:pt x="160896" y="32042"/>
                  </a:lnTo>
                  <a:close/>
                </a:path>
                <a:path w="461009" h="87629">
                  <a:moveTo>
                    <a:pt x="161213" y="31915"/>
                  </a:moveTo>
                  <a:lnTo>
                    <a:pt x="161137" y="28371"/>
                  </a:lnTo>
                  <a:lnTo>
                    <a:pt x="160896" y="32042"/>
                  </a:lnTo>
                  <a:lnTo>
                    <a:pt x="161213" y="31915"/>
                  </a:lnTo>
                  <a:close/>
                </a:path>
                <a:path w="461009" h="87629">
                  <a:moveTo>
                    <a:pt x="163703" y="44196"/>
                  </a:moveTo>
                  <a:lnTo>
                    <a:pt x="163664" y="42545"/>
                  </a:lnTo>
                  <a:lnTo>
                    <a:pt x="163576" y="42926"/>
                  </a:lnTo>
                  <a:lnTo>
                    <a:pt x="163461" y="43954"/>
                  </a:lnTo>
                  <a:lnTo>
                    <a:pt x="163703" y="44196"/>
                  </a:lnTo>
                  <a:close/>
                </a:path>
                <a:path w="461009" h="87629">
                  <a:moveTo>
                    <a:pt x="163931" y="49301"/>
                  </a:moveTo>
                  <a:lnTo>
                    <a:pt x="163703" y="49606"/>
                  </a:lnTo>
                  <a:lnTo>
                    <a:pt x="163779" y="49758"/>
                  </a:lnTo>
                  <a:lnTo>
                    <a:pt x="163893" y="49415"/>
                  </a:lnTo>
                  <a:close/>
                </a:path>
                <a:path w="461009" h="87629">
                  <a:moveTo>
                    <a:pt x="164122" y="47485"/>
                  </a:moveTo>
                  <a:lnTo>
                    <a:pt x="163868" y="47650"/>
                  </a:lnTo>
                  <a:lnTo>
                    <a:pt x="163741" y="48260"/>
                  </a:lnTo>
                  <a:lnTo>
                    <a:pt x="164122" y="47485"/>
                  </a:lnTo>
                  <a:close/>
                </a:path>
                <a:path w="461009" h="87629">
                  <a:moveTo>
                    <a:pt x="164147" y="49009"/>
                  </a:moveTo>
                  <a:lnTo>
                    <a:pt x="163931" y="49301"/>
                  </a:lnTo>
                  <a:lnTo>
                    <a:pt x="164147" y="49009"/>
                  </a:lnTo>
                  <a:close/>
                </a:path>
                <a:path w="461009" h="87629">
                  <a:moveTo>
                    <a:pt x="164414" y="36576"/>
                  </a:moveTo>
                  <a:lnTo>
                    <a:pt x="163461" y="40259"/>
                  </a:lnTo>
                  <a:lnTo>
                    <a:pt x="163804" y="39331"/>
                  </a:lnTo>
                  <a:lnTo>
                    <a:pt x="164261" y="38862"/>
                  </a:lnTo>
                  <a:lnTo>
                    <a:pt x="164414" y="36576"/>
                  </a:lnTo>
                  <a:close/>
                </a:path>
                <a:path w="461009" h="87629">
                  <a:moveTo>
                    <a:pt x="164604" y="48361"/>
                  </a:moveTo>
                  <a:lnTo>
                    <a:pt x="164147" y="49009"/>
                  </a:lnTo>
                  <a:lnTo>
                    <a:pt x="164312" y="49161"/>
                  </a:lnTo>
                  <a:lnTo>
                    <a:pt x="164604" y="48361"/>
                  </a:lnTo>
                  <a:close/>
                </a:path>
                <a:path w="461009" h="87629">
                  <a:moveTo>
                    <a:pt x="164655" y="39497"/>
                  </a:moveTo>
                  <a:lnTo>
                    <a:pt x="163029" y="42799"/>
                  </a:lnTo>
                  <a:lnTo>
                    <a:pt x="163245" y="41617"/>
                  </a:lnTo>
                  <a:lnTo>
                    <a:pt x="163474" y="40640"/>
                  </a:lnTo>
                  <a:lnTo>
                    <a:pt x="163461" y="40259"/>
                  </a:lnTo>
                  <a:lnTo>
                    <a:pt x="163880" y="37185"/>
                  </a:lnTo>
                  <a:lnTo>
                    <a:pt x="163169" y="38227"/>
                  </a:lnTo>
                  <a:lnTo>
                    <a:pt x="163461" y="37426"/>
                  </a:lnTo>
                  <a:lnTo>
                    <a:pt x="163931" y="35179"/>
                  </a:lnTo>
                  <a:lnTo>
                    <a:pt x="164020" y="35941"/>
                  </a:lnTo>
                  <a:lnTo>
                    <a:pt x="163995" y="35179"/>
                  </a:lnTo>
                  <a:lnTo>
                    <a:pt x="163931" y="33274"/>
                  </a:lnTo>
                  <a:lnTo>
                    <a:pt x="161899" y="38735"/>
                  </a:lnTo>
                  <a:lnTo>
                    <a:pt x="162471" y="35560"/>
                  </a:lnTo>
                  <a:lnTo>
                    <a:pt x="162623" y="35179"/>
                  </a:lnTo>
                  <a:lnTo>
                    <a:pt x="161328" y="36195"/>
                  </a:lnTo>
                  <a:lnTo>
                    <a:pt x="161277" y="36766"/>
                  </a:lnTo>
                  <a:lnTo>
                    <a:pt x="161493" y="37592"/>
                  </a:lnTo>
                  <a:lnTo>
                    <a:pt x="161594" y="38354"/>
                  </a:lnTo>
                  <a:lnTo>
                    <a:pt x="159854" y="41656"/>
                  </a:lnTo>
                  <a:lnTo>
                    <a:pt x="159905" y="41402"/>
                  </a:lnTo>
                  <a:lnTo>
                    <a:pt x="160299" y="39497"/>
                  </a:lnTo>
                  <a:lnTo>
                    <a:pt x="160502" y="38481"/>
                  </a:lnTo>
                  <a:lnTo>
                    <a:pt x="160807" y="36957"/>
                  </a:lnTo>
                  <a:lnTo>
                    <a:pt x="161429" y="33909"/>
                  </a:lnTo>
                  <a:lnTo>
                    <a:pt x="160477" y="36957"/>
                  </a:lnTo>
                  <a:lnTo>
                    <a:pt x="160299" y="36601"/>
                  </a:lnTo>
                  <a:lnTo>
                    <a:pt x="159524" y="38481"/>
                  </a:lnTo>
                  <a:lnTo>
                    <a:pt x="159766" y="35560"/>
                  </a:lnTo>
                  <a:lnTo>
                    <a:pt x="157695" y="39497"/>
                  </a:lnTo>
                  <a:lnTo>
                    <a:pt x="157861" y="38862"/>
                  </a:lnTo>
                  <a:lnTo>
                    <a:pt x="157924" y="38608"/>
                  </a:lnTo>
                  <a:lnTo>
                    <a:pt x="158076" y="37973"/>
                  </a:lnTo>
                  <a:lnTo>
                    <a:pt x="158165" y="37604"/>
                  </a:lnTo>
                  <a:lnTo>
                    <a:pt x="157924" y="37973"/>
                  </a:lnTo>
                  <a:lnTo>
                    <a:pt x="158178" y="36957"/>
                  </a:lnTo>
                  <a:lnTo>
                    <a:pt x="158089" y="36830"/>
                  </a:lnTo>
                  <a:lnTo>
                    <a:pt x="158216" y="36766"/>
                  </a:lnTo>
                  <a:lnTo>
                    <a:pt x="158381" y="36703"/>
                  </a:lnTo>
                  <a:lnTo>
                    <a:pt x="158927" y="34544"/>
                  </a:lnTo>
                  <a:lnTo>
                    <a:pt x="158419" y="35941"/>
                  </a:lnTo>
                  <a:lnTo>
                    <a:pt x="158369" y="36068"/>
                  </a:lnTo>
                  <a:lnTo>
                    <a:pt x="159219" y="32639"/>
                  </a:lnTo>
                  <a:lnTo>
                    <a:pt x="157022" y="38608"/>
                  </a:lnTo>
                  <a:lnTo>
                    <a:pt x="157111" y="37338"/>
                  </a:lnTo>
                  <a:lnTo>
                    <a:pt x="157137" y="36957"/>
                  </a:lnTo>
                  <a:lnTo>
                    <a:pt x="157238" y="35941"/>
                  </a:lnTo>
                  <a:lnTo>
                    <a:pt x="158089" y="33401"/>
                  </a:lnTo>
                  <a:lnTo>
                    <a:pt x="158153" y="34925"/>
                  </a:lnTo>
                  <a:lnTo>
                    <a:pt x="158267" y="33401"/>
                  </a:lnTo>
                  <a:lnTo>
                    <a:pt x="158330" y="32385"/>
                  </a:lnTo>
                  <a:lnTo>
                    <a:pt x="156781" y="36957"/>
                  </a:lnTo>
                  <a:lnTo>
                    <a:pt x="156857" y="36449"/>
                  </a:lnTo>
                  <a:lnTo>
                    <a:pt x="156997" y="35560"/>
                  </a:lnTo>
                  <a:lnTo>
                    <a:pt x="157657" y="31115"/>
                  </a:lnTo>
                  <a:lnTo>
                    <a:pt x="157010" y="31877"/>
                  </a:lnTo>
                  <a:lnTo>
                    <a:pt x="155994" y="35560"/>
                  </a:lnTo>
                  <a:lnTo>
                    <a:pt x="155956" y="35306"/>
                  </a:lnTo>
                  <a:lnTo>
                    <a:pt x="155829" y="34290"/>
                  </a:lnTo>
                  <a:lnTo>
                    <a:pt x="155689" y="33147"/>
                  </a:lnTo>
                  <a:lnTo>
                    <a:pt x="154673" y="34290"/>
                  </a:lnTo>
                  <a:lnTo>
                    <a:pt x="154940" y="33401"/>
                  </a:lnTo>
                  <a:lnTo>
                    <a:pt x="154927" y="32893"/>
                  </a:lnTo>
                  <a:lnTo>
                    <a:pt x="153911" y="31877"/>
                  </a:lnTo>
                  <a:lnTo>
                    <a:pt x="153670" y="30594"/>
                  </a:lnTo>
                  <a:lnTo>
                    <a:pt x="153771" y="29845"/>
                  </a:lnTo>
                  <a:lnTo>
                    <a:pt x="153797" y="29718"/>
                  </a:lnTo>
                  <a:lnTo>
                    <a:pt x="152692" y="33401"/>
                  </a:lnTo>
                  <a:lnTo>
                    <a:pt x="152552" y="33147"/>
                  </a:lnTo>
                  <a:lnTo>
                    <a:pt x="152209" y="32512"/>
                  </a:lnTo>
                  <a:lnTo>
                    <a:pt x="151523" y="33147"/>
                  </a:lnTo>
                  <a:lnTo>
                    <a:pt x="152031" y="31369"/>
                  </a:lnTo>
                  <a:lnTo>
                    <a:pt x="152069" y="31242"/>
                  </a:lnTo>
                  <a:lnTo>
                    <a:pt x="152412" y="30226"/>
                  </a:lnTo>
                  <a:lnTo>
                    <a:pt x="152971" y="29210"/>
                  </a:lnTo>
                  <a:lnTo>
                    <a:pt x="152514" y="29083"/>
                  </a:lnTo>
                  <a:lnTo>
                    <a:pt x="152031" y="30353"/>
                  </a:lnTo>
                  <a:lnTo>
                    <a:pt x="151777" y="30861"/>
                  </a:lnTo>
                  <a:lnTo>
                    <a:pt x="151371" y="31242"/>
                  </a:lnTo>
                  <a:lnTo>
                    <a:pt x="152222" y="28448"/>
                  </a:lnTo>
                  <a:lnTo>
                    <a:pt x="151574" y="28448"/>
                  </a:lnTo>
                  <a:lnTo>
                    <a:pt x="150152" y="31369"/>
                  </a:lnTo>
                  <a:lnTo>
                    <a:pt x="149847" y="29337"/>
                  </a:lnTo>
                  <a:lnTo>
                    <a:pt x="149225" y="31496"/>
                  </a:lnTo>
                  <a:lnTo>
                    <a:pt x="149110" y="32004"/>
                  </a:lnTo>
                  <a:lnTo>
                    <a:pt x="148602" y="36576"/>
                  </a:lnTo>
                  <a:lnTo>
                    <a:pt x="148475" y="36830"/>
                  </a:lnTo>
                  <a:lnTo>
                    <a:pt x="147307" y="38227"/>
                  </a:lnTo>
                  <a:lnTo>
                    <a:pt x="148043" y="35179"/>
                  </a:lnTo>
                  <a:lnTo>
                    <a:pt x="148043" y="35052"/>
                  </a:lnTo>
                  <a:lnTo>
                    <a:pt x="148120" y="34290"/>
                  </a:lnTo>
                  <a:lnTo>
                    <a:pt x="148221" y="34036"/>
                  </a:lnTo>
                  <a:lnTo>
                    <a:pt x="148107" y="33655"/>
                  </a:lnTo>
                  <a:lnTo>
                    <a:pt x="148475" y="32258"/>
                  </a:lnTo>
                  <a:lnTo>
                    <a:pt x="148602" y="31750"/>
                  </a:lnTo>
                  <a:lnTo>
                    <a:pt x="148247" y="32258"/>
                  </a:lnTo>
                  <a:lnTo>
                    <a:pt x="148704" y="30594"/>
                  </a:lnTo>
                  <a:lnTo>
                    <a:pt x="148729" y="31496"/>
                  </a:lnTo>
                  <a:lnTo>
                    <a:pt x="148907" y="31051"/>
                  </a:lnTo>
                  <a:lnTo>
                    <a:pt x="148805" y="30226"/>
                  </a:lnTo>
                  <a:lnTo>
                    <a:pt x="148932" y="27940"/>
                  </a:lnTo>
                  <a:lnTo>
                    <a:pt x="148996" y="27559"/>
                  </a:lnTo>
                  <a:lnTo>
                    <a:pt x="148297" y="30226"/>
                  </a:lnTo>
                  <a:lnTo>
                    <a:pt x="147993" y="30480"/>
                  </a:lnTo>
                  <a:lnTo>
                    <a:pt x="147345" y="30353"/>
                  </a:lnTo>
                  <a:lnTo>
                    <a:pt x="147675" y="29591"/>
                  </a:lnTo>
                  <a:lnTo>
                    <a:pt x="148297" y="28194"/>
                  </a:lnTo>
                  <a:lnTo>
                    <a:pt x="148310" y="26797"/>
                  </a:lnTo>
                  <a:lnTo>
                    <a:pt x="147815" y="28194"/>
                  </a:lnTo>
                  <a:lnTo>
                    <a:pt x="147789" y="26670"/>
                  </a:lnTo>
                  <a:lnTo>
                    <a:pt x="147015" y="29591"/>
                  </a:lnTo>
                  <a:lnTo>
                    <a:pt x="146837" y="29591"/>
                  </a:lnTo>
                  <a:lnTo>
                    <a:pt x="147078" y="28575"/>
                  </a:lnTo>
                  <a:lnTo>
                    <a:pt x="147180" y="28067"/>
                  </a:lnTo>
                  <a:lnTo>
                    <a:pt x="147294" y="27305"/>
                  </a:lnTo>
                  <a:lnTo>
                    <a:pt x="146646" y="28575"/>
                  </a:lnTo>
                  <a:lnTo>
                    <a:pt x="145732" y="27305"/>
                  </a:lnTo>
                  <a:lnTo>
                    <a:pt x="145262" y="30492"/>
                  </a:lnTo>
                  <a:lnTo>
                    <a:pt x="145249" y="30683"/>
                  </a:lnTo>
                  <a:lnTo>
                    <a:pt x="145211" y="30988"/>
                  </a:lnTo>
                  <a:lnTo>
                    <a:pt x="143433" y="33655"/>
                  </a:lnTo>
                  <a:lnTo>
                    <a:pt x="143446" y="33147"/>
                  </a:lnTo>
                  <a:lnTo>
                    <a:pt x="143459" y="32131"/>
                  </a:lnTo>
                  <a:lnTo>
                    <a:pt x="143471" y="31623"/>
                  </a:lnTo>
                  <a:lnTo>
                    <a:pt x="143471" y="31115"/>
                  </a:lnTo>
                  <a:lnTo>
                    <a:pt x="143497" y="29718"/>
                  </a:lnTo>
                  <a:lnTo>
                    <a:pt x="143510" y="28702"/>
                  </a:lnTo>
                  <a:lnTo>
                    <a:pt x="142163" y="29718"/>
                  </a:lnTo>
                  <a:lnTo>
                    <a:pt x="142405" y="28829"/>
                  </a:lnTo>
                  <a:lnTo>
                    <a:pt x="141503" y="29718"/>
                  </a:lnTo>
                  <a:lnTo>
                    <a:pt x="140881" y="29083"/>
                  </a:lnTo>
                  <a:lnTo>
                    <a:pt x="139915" y="31115"/>
                  </a:lnTo>
                  <a:lnTo>
                    <a:pt x="139725" y="31115"/>
                  </a:lnTo>
                  <a:lnTo>
                    <a:pt x="139738" y="30988"/>
                  </a:lnTo>
                  <a:lnTo>
                    <a:pt x="139827" y="30226"/>
                  </a:lnTo>
                  <a:lnTo>
                    <a:pt x="139877" y="29718"/>
                  </a:lnTo>
                  <a:lnTo>
                    <a:pt x="139979" y="29083"/>
                  </a:lnTo>
                  <a:lnTo>
                    <a:pt x="140322" y="28067"/>
                  </a:lnTo>
                  <a:lnTo>
                    <a:pt x="139661" y="28702"/>
                  </a:lnTo>
                  <a:lnTo>
                    <a:pt x="139331" y="29718"/>
                  </a:lnTo>
                  <a:lnTo>
                    <a:pt x="139293" y="29464"/>
                  </a:lnTo>
                  <a:lnTo>
                    <a:pt x="139192" y="28829"/>
                  </a:lnTo>
                  <a:lnTo>
                    <a:pt x="139077" y="28067"/>
                  </a:lnTo>
                  <a:lnTo>
                    <a:pt x="139192" y="27686"/>
                  </a:lnTo>
                  <a:lnTo>
                    <a:pt x="139611" y="26924"/>
                  </a:lnTo>
                  <a:lnTo>
                    <a:pt x="139661" y="26670"/>
                  </a:lnTo>
                  <a:lnTo>
                    <a:pt x="139687" y="26339"/>
                  </a:lnTo>
                  <a:lnTo>
                    <a:pt x="139560" y="26035"/>
                  </a:lnTo>
                  <a:lnTo>
                    <a:pt x="139712" y="24130"/>
                  </a:lnTo>
                  <a:lnTo>
                    <a:pt x="138391" y="26670"/>
                  </a:lnTo>
                  <a:lnTo>
                    <a:pt x="138518" y="26289"/>
                  </a:lnTo>
                  <a:lnTo>
                    <a:pt x="139153" y="24511"/>
                  </a:lnTo>
                  <a:lnTo>
                    <a:pt x="139090" y="24003"/>
                  </a:lnTo>
                  <a:lnTo>
                    <a:pt x="138709" y="23368"/>
                  </a:lnTo>
                  <a:lnTo>
                    <a:pt x="138315" y="24003"/>
                  </a:lnTo>
                  <a:lnTo>
                    <a:pt x="138226" y="24511"/>
                  </a:lnTo>
                  <a:lnTo>
                    <a:pt x="138099" y="26098"/>
                  </a:lnTo>
                  <a:lnTo>
                    <a:pt x="137807" y="26289"/>
                  </a:lnTo>
                  <a:lnTo>
                    <a:pt x="137452" y="25908"/>
                  </a:lnTo>
                  <a:lnTo>
                    <a:pt x="137553" y="25019"/>
                  </a:lnTo>
                  <a:lnTo>
                    <a:pt x="138252" y="22542"/>
                  </a:lnTo>
                  <a:lnTo>
                    <a:pt x="138125" y="19431"/>
                  </a:lnTo>
                  <a:lnTo>
                    <a:pt x="138036" y="17907"/>
                  </a:lnTo>
                  <a:lnTo>
                    <a:pt x="134378" y="28829"/>
                  </a:lnTo>
                  <a:lnTo>
                    <a:pt x="134620" y="26289"/>
                  </a:lnTo>
                  <a:lnTo>
                    <a:pt x="134708" y="25400"/>
                  </a:lnTo>
                  <a:lnTo>
                    <a:pt x="134391" y="26289"/>
                  </a:lnTo>
                  <a:lnTo>
                    <a:pt x="134023" y="25781"/>
                  </a:lnTo>
                  <a:lnTo>
                    <a:pt x="133959" y="25400"/>
                  </a:lnTo>
                  <a:lnTo>
                    <a:pt x="134467" y="20701"/>
                  </a:lnTo>
                  <a:lnTo>
                    <a:pt x="134289" y="20574"/>
                  </a:lnTo>
                  <a:lnTo>
                    <a:pt x="133934" y="18542"/>
                  </a:lnTo>
                  <a:lnTo>
                    <a:pt x="132397" y="25400"/>
                  </a:lnTo>
                  <a:lnTo>
                    <a:pt x="131864" y="23876"/>
                  </a:lnTo>
                  <a:lnTo>
                    <a:pt x="131673" y="25273"/>
                  </a:lnTo>
                  <a:lnTo>
                    <a:pt x="131038" y="28435"/>
                  </a:lnTo>
                  <a:lnTo>
                    <a:pt x="130162" y="29464"/>
                  </a:lnTo>
                  <a:lnTo>
                    <a:pt x="129794" y="28956"/>
                  </a:lnTo>
                  <a:lnTo>
                    <a:pt x="129908" y="27800"/>
                  </a:lnTo>
                  <a:lnTo>
                    <a:pt x="130162" y="26543"/>
                  </a:lnTo>
                  <a:lnTo>
                    <a:pt x="130263" y="26035"/>
                  </a:lnTo>
                  <a:lnTo>
                    <a:pt x="130289" y="25908"/>
                  </a:lnTo>
                  <a:lnTo>
                    <a:pt x="130416" y="25273"/>
                  </a:lnTo>
                  <a:lnTo>
                    <a:pt x="130619" y="24257"/>
                  </a:lnTo>
                  <a:lnTo>
                    <a:pt x="130721" y="24003"/>
                  </a:lnTo>
                  <a:lnTo>
                    <a:pt x="131229" y="23241"/>
                  </a:lnTo>
                  <a:lnTo>
                    <a:pt x="131381" y="23241"/>
                  </a:lnTo>
                  <a:lnTo>
                    <a:pt x="131254" y="24003"/>
                  </a:lnTo>
                  <a:lnTo>
                    <a:pt x="131826" y="23241"/>
                  </a:lnTo>
                  <a:lnTo>
                    <a:pt x="131927" y="22987"/>
                  </a:lnTo>
                  <a:lnTo>
                    <a:pt x="131991" y="21844"/>
                  </a:lnTo>
                  <a:lnTo>
                    <a:pt x="131635" y="22987"/>
                  </a:lnTo>
                  <a:lnTo>
                    <a:pt x="131635" y="22733"/>
                  </a:lnTo>
                  <a:lnTo>
                    <a:pt x="131635" y="22352"/>
                  </a:lnTo>
                  <a:lnTo>
                    <a:pt x="131635" y="21717"/>
                  </a:lnTo>
                  <a:lnTo>
                    <a:pt x="130848" y="21590"/>
                  </a:lnTo>
                  <a:lnTo>
                    <a:pt x="130657" y="20447"/>
                  </a:lnTo>
                  <a:lnTo>
                    <a:pt x="129844" y="21971"/>
                  </a:lnTo>
                  <a:lnTo>
                    <a:pt x="129349" y="20574"/>
                  </a:lnTo>
                  <a:lnTo>
                    <a:pt x="129222" y="21971"/>
                  </a:lnTo>
                  <a:lnTo>
                    <a:pt x="129108" y="22733"/>
                  </a:lnTo>
                  <a:lnTo>
                    <a:pt x="128231" y="20993"/>
                  </a:lnTo>
                  <a:lnTo>
                    <a:pt x="127965" y="24892"/>
                  </a:lnTo>
                  <a:lnTo>
                    <a:pt x="127088" y="25273"/>
                  </a:lnTo>
                  <a:lnTo>
                    <a:pt x="127088" y="25146"/>
                  </a:lnTo>
                  <a:lnTo>
                    <a:pt x="127076" y="23495"/>
                  </a:lnTo>
                  <a:lnTo>
                    <a:pt x="127203" y="23114"/>
                  </a:lnTo>
                  <a:lnTo>
                    <a:pt x="127571" y="22352"/>
                  </a:lnTo>
                  <a:lnTo>
                    <a:pt x="128193" y="21082"/>
                  </a:lnTo>
                  <a:lnTo>
                    <a:pt x="127127" y="22352"/>
                  </a:lnTo>
                  <a:lnTo>
                    <a:pt x="127025" y="21463"/>
                  </a:lnTo>
                  <a:lnTo>
                    <a:pt x="127127" y="20574"/>
                  </a:lnTo>
                  <a:lnTo>
                    <a:pt x="127228" y="20320"/>
                  </a:lnTo>
                  <a:lnTo>
                    <a:pt x="128168" y="18161"/>
                  </a:lnTo>
                  <a:lnTo>
                    <a:pt x="126949" y="20320"/>
                  </a:lnTo>
                  <a:lnTo>
                    <a:pt x="127114" y="17780"/>
                  </a:lnTo>
                  <a:lnTo>
                    <a:pt x="127050" y="16002"/>
                  </a:lnTo>
                  <a:lnTo>
                    <a:pt x="126949" y="15824"/>
                  </a:lnTo>
                  <a:lnTo>
                    <a:pt x="127076" y="15494"/>
                  </a:lnTo>
                  <a:lnTo>
                    <a:pt x="127139" y="15367"/>
                  </a:lnTo>
                  <a:lnTo>
                    <a:pt x="126771" y="15240"/>
                  </a:lnTo>
                  <a:lnTo>
                    <a:pt x="126453" y="17780"/>
                  </a:lnTo>
                  <a:lnTo>
                    <a:pt x="126326" y="17272"/>
                  </a:lnTo>
                  <a:lnTo>
                    <a:pt x="126149" y="17272"/>
                  </a:lnTo>
                  <a:lnTo>
                    <a:pt x="126377" y="16256"/>
                  </a:lnTo>
                  <a:lnTo>
                    <a:pt x="125895" y="17526"/>
                  </a:lnTo>
                  <a:lnTo>
                    <a:pt x="125780" y="18034"/>
                  </a:lnTo>
                  <a:lnTo>
                    <a:pt x="125653" y="20193"/>
                  </a:lnTo>
                  <a:lnTo>
                    <a:pt x="125526" y="20574"/>
                  </a:lnTo>
                  <a:lnTo>
                    <a:pt x="124726" y="22352"/>
                  </a:lnTo>
                  <a:lnTo>
                    <a:pt x="124637" y="21209"/>
                  </a:lnTo>
                  <a:lnTo>
                    <a:pt x="123558" y="23495"/>
                  </a:lnTo>
                  <a:lnTo>
                    <a:pt x="123583" y="23368"/>
                  </a:lnTo>
                  <a:lnTo>
                    <a:pt x="124028" y="21082"/>
                  </a:lnTo>
                  <a:lnTo>
                    <a:pt x="124167" y="20320"/>
                  </a:lnTo>
                  <a:lnTo>
                    <a:pt x="124637" y="21209"/>
                  </a:lnTo>
                  <a:lnTo>
                    <a:pt x="124701" y="21082"/>
                  </a:lnTo>
                  <a:lnTo>
                    <a:pt x="124777" y="21463"/>
                  </a:lnTo>
                  <a:lnTo>
                    <a:pt x="124841" y="21590"/>
                  </a:lnTo>
                  <a:lnTo>
                    <a:pt x="124828" y="21082"/>
                  </a:lnTo>
                  <a:lnTo>
                    <a:pt x="124828" y="20320"/>
                  </a:lnTo>
                  <a:lnTo>
                    <a:pt x="124828" y="20193"/>
                  </a:lnTo>
                  <a:lnTo>
                    <a:pt x="124815" y="19177"/>
                  </a:lnTo>
                  <a:lnTo>
                    <a:pt x="124790" y="17018"/>
                  </a:lnTo>
                  <a:lnTo>
                    <a:pt x="125209" y="16827"/>
                  </a:lnTo>
                  <a:lnTo>
                    <a:pt x="125323" y="15824"/>
                  </a:lnTo>
                  <a:lnTo>
                    <a:pt x="125171" y="12573"/>
                  </a:lnTo>
                  <a:lnTo>
                    <a:pt x="124206" y="19177"/>
                  </a:lnTo>
                  <a:lnTo>
                    <a:pt x="123329" y="18923"/>
                  </a:lnTo>
                  <a:lnTo>
                    <a:pt x="123723" y="17526"/>
                  </a:lnTo>
                  <a:lnTo>
                    <a:pt x="123850" y="16370"/>
                  </a:lnTo>
                  <a:lnTo>
                    <a:pt x="123151" y="18923"/>
                  </a:lnTo>
                  <a:lnTo>
                    <a:pt x="122516" y="20193"/>
                  </a:lnTo>
                  <a:lnTo>
                    <a:pt x="122250" y="18669"/>
                  </a:lnTo>
                  <a:lnTo>
                    <a:pt x="121653" y="21082"/>
                  </a:lnTo>
                  <a:lnTo>
                    <a:pt x="121399" y="20828"/>
                  </a:lnTo>
                  <a:lnTo>
                    <a:pt x="121424" y="20955"/>
                  </a:lnTo>
                  <a:lnTo>
                    <a:pt x="121526" y="21844"/>
                  </a:lnTo>
                  <a:lnTo>
                    <a:pt x="121094" y="23368"/>
                  </a:lnTo>
                  <a:lnTo>
                    <a:pt x="120853" y="23114"/>
                  </a:lnTo>
                  <a:lnTo>
                    <a:pt x="120332" y="23622"/>
                  </a:lnTo>
                  <a:lnTo>
                    <a:pt x="119761" y="25146"/>
                  </a:lnTo>
                  <a:lnTo>
                    <a:pt x="119926" y="23876"/>
                  </a:lnTo>
                  <a:lnTo>
                    <a:pt x="120345" y="20574"/>
                  </a:lnTo>
                  <a:lnTo>
                    <a:pt x="120611" y="18542"/>
                  </a:lnTo>
                  <a:lnTo>
                    <a:pt x="119519" y="20574"/>
                  </a:lnTo>
                  <a:lnTo>
                    <a:pt x="119507" y="20066"/>
                  </a:lnTo>
                  <a:lnTo>
                    <a:pt x="119595" y="18923"/>
                  </a:lnTo>
                  <a:lnTo>
                    <a:pt x="119900" y="18034"/>
                  </a:lnTo>
                  <a:lnTo>
                    <a:pt x="120180" y="17272"/>
                  </a:lnTo>
                  <a:lnTo>
                    <a:pt x="120154" y="16256"/>
                  </a:lnTo>
                  <a:lnTo>
                    <a:pt x="119138" y="18072"/>
                  </a:lnTo>
                  <a:lnTo>
                    <a:pt x="118821" y="18859"/>
                  </a:lnTo>
                  <a:lnTo>
                    <a:pt x="118821" y="20701"/>
                  </a:lnTo>
                  <a:lnTo>
                    <a:pt x="118211" y="22174"/>
                  </a:lnTo>
                  <a:lnTo>
                    <a:pt x="117995" y="23876"/>
                  </a:lnTo>
                  <a:lnTo>
                    <a:pt x="118084" y="22479"/>
                  </a:lnTo>
                  <a:lnTo>
                    <a:pt x="118173" y="21590"/>
                  </a:lnTo>
                  <a:lnTo>
                    <a:pt x="118198" y="21183"/>
                  </a:lnTo>
                  <a:lnTo>
                    <a:pt x="118122" y="21336"/>
                  </a:lnTo>
                  <a:lnTo>
                    <a:pt x="118237" y="20624"/>
                  </a:lnTo>
                  <a:lnTo>
                    <a:pt x="118198" y="21183"/>
                  </a:lnTo>
                  <a:lnTo>
                    <a:pt x="118681" y="20193"/>
                  </a:lnTo>
                  <a:lnTo>
                    <a:pt x="118745" y="20066"/>
                  </a:lnTo>
                  <a:lnTo>
                    <a:pt x="118821" y="20701"/>
                  </a:lnTo>
                  <a:lnTo>
                    <a:pt x="118821" y="18859"/>
                  </a:lnTo>
                  <a:lnTo>
                    <a:pt x="117881" y="20955"/>
                  </a:lnTo>
                  <a:lnTo>
                    <a:pt x="117767" y="21501"/>
                  </a:lnTo>
                  <a:lnTo>
                    <a:pt x="116560" y="25908"/>
                  </a:lnTo>
                  <a:lnTo>
                    <a:pt x="116547" y="24892"/>
                  </a:lnTo>
                  <a:lnTo>
                    <a:pt x="116535" y="24511"/>
                  </a:lnTo>
                  <a:lnTo>
                    <a:pt x="116535" y="24130"/>
                  </a:lnTo>
                  <a:lnTo>
                    <a:pt x="117754" y="17526"/>
                  </a:lnTo>
                  <a:lnTo>
                    <a:pt x="117627" y="15621"/>
                  </a:lnTo>
                  <a:lnTo>
                    <a:pt x="117500" y="14351"/>
                  </a:lnTo>
                  <a:lnTo>
                    <a:pt x="115620" y="20066"/>
                  </a:lnTo>
                  <a:lnTo>
                    <a:pt x="114808" y="18288"/>
                  </a:lnTo>
                  <a:lnTo>
                    <a:pt x="114846" y="19812"/>
                  </a:lnTo>
                  <a:lnTo>
                    <a:pt x="114300" y="21717"/>
                  </a:lnTo>
                  <a:lnTo>
                    <a:pt x="114236" y="20447"/>
                  </a:lnTo>
                  <a:lnTo>
                    <a:pt x="114185" y="19558"/>
                  </a:lnTo>
                  <a:lnTo>
                    <a:pt x="113626" y="20447"/>
                  </a:lnTo>
                  <a:lnTo>
                    <a:pt x="113715" y="20066"/>
                  </a:lnTo>
                  <a:lnTo>
                    <a:pt x="114046" y="18542"/>
                  </a:lnTo>
                  <a:lnTo>
                    <a:pt x="114033" y="17907"/>
                  </a:lnTo>
                  <a:lnTo>
                    <a:pt x="114109" y="16383"/>
                  </a:lnTo>
                  <a:lnTo>
                    <a:pt x="113817" y="17907"/>
                  </a:lnTo>
                  <a:lnTo>
                    <a:pt x="113296" y="16129"/>
                  </a:lnTo>
                  <a:lnTo>
                    <a:pt x="112382" y="20066"/>
                  </a:lnTo>
                  <a:lnTo>
                    <a:pt x="112280" y="17018"/>
                  </a:lnTo>
                  <a:lnTo>
                    <a:pt x="111734" y="16002"/>
                  </a:lnTo>
                  <a:lnTo>
                    <a:pt x="110223" y="22860"/>
                  </a:lnTo>
                  <a:lnTo>
                    <a:pt x="109588" y="22072"/>
                  </a:lnTo>
                  <a:lnTo>
                    <a:pt x="109702" y="21336"/>
                  </a:lnTo>
                  <a:lnTo>
                    <a:pt x="110032" y="20320"/>
                  </a:lnTo>
                  <a:lnTo>
                    <a:pt x="110121" y="20066"/>
                  </a:lnTo>
                  <a:lnTo>
                    <a:pt x="110236" y="18161"/>
                  </a:lnTo>
                  <a:lnTo>
                    <a:pt x="110464" y="17780"/>
                  </a:lnTo>
                  <a:lnTo>
                    <a:pt x="110985" y="16891"/>
                  </a:lnTo>
                  <a:lnTo>
                    <a:pt x="110731" y="16764"/>
                  </a:lnTo>
                  <a:lnTo>
                    <a:pt x="110515" y="16383"/>
                  </a:lnTo>
                  <a:lnTo>
                    <a:pt x="110236" y="17780"/>
                  </a:lnTo>
                  <a:lnTo>
                    <a:pt x="110312" y="16510"/>
                  </a:lnTo>
                  <a:lnTo>
                    <a:pt x="108877" y="20320"/>
                  </a:lnTo>
                  <a:lnTo>
                    <a:pt x="108991" y="18415"/>
                  </a:lnTo>
                  <a:lnTo>
                    <a:pt x="108699" y="19304"/>
                  </a:lnTo>
                  <a:lnTo>
                    <a:pt x="108229" y="21336"/>
                  </a:lnTo>
                  <a:lnTo>
                    <a:pt x="107937" y="21082"/>
                  </a:lnTo>
                  <a:lnTo>
                    <a:pt x="107365" y="21336"/>
                  </a:lnTo>
                  <a:lnTo>
                    <a:pt x="107226" y="23329"/>
                  </a:lnTo>
                  <a:lnTo>
                    <a:pt x="107569" y="17145"/>
                  </a:lnTo>
                  <a:lnTo>
                    <a:pt x="104622" y="23622"/>
                  </a:lnTo>
                  <a:lnTo>
                    <a:pt x="104851" y="19177"/>
                  </a:lnTo>
                  <a:lnTo>
                    <a:pt x="104902" y="18034"/>
                  </a:lnTo>
                  <a:lnTo>
                    <a:pt x="104140" y="18669"/>
                  </a:lnTo>
                  <a:lnTo>
                    <a:pt x="103251" y="19177"/>
                  </a:lnTo>
                  <a:lnTo>
                    <a:pt x="102641" y="19177"/>
                  </a:lnTo>
                  <a:lnTo>
                    <a:pt x="102768" y="18669"/>
                  </a:lnTo>
                  <a:lnTo>
                    <a:pt x="102831" y="18199"/>
                  </a:lnTo>
                  <a:lnTo>
                    <a:pt x="102908" y="18415"/>
                  </a:lnTo>
                  <a:lnTo>
                    <a:pt x="102844" y="18161"/>
                  </a:lnTo>
                  <a:lnTo>
                    <a:pt x="102463" y="16383"/>
                  </a:lnTo>
                  <a:lnTo>
                    <a:pt x="101307" y="24130"/>
                  </a:lnTo>
                  <a:lnTo>
                    <a:pt x="101282" y="24003"/>
                  </a:lnTo>
                  <a:lnTo>
                    <a:pt x="101066" y="22987"/>
                  </a:lnTo>
                  <a:lnTo>
                    <a:pt x="100812" y="21844"/>
                  </a:lnTo>
                  <a:lnTo>
                    <a:pt x="100914" y="19558"/>
                  </a:lnTo>
                  <a:lnTo>
                    <a:pt x="100965" y="18542"/>
                  </a:lnTo>
                  <a:lnTo>
                    <a:pt x="101625" y="20193"/>
                  </a:lnTo>
                  <a:lnTo>
                    <a:pt x="101638" y="18542"/>
                  </a:lnTo>
                  <a:lnTo>
                    <a:pt x="102704" y="12192"/>
                  </a:lnTo>
                  <a:lnTo>
                    <a:pt x="100304" y="19558"/>
                  </a:lnTo>
                  <a:lnTo>
                    <a:pt x="100368" y="17526"/>
                  </a:lnTo>
                  <a:lnTo>
                    <a:pt x="100431" y="15621"/>
                  </a:lnTo>
                  <a:lnTo>
                    <a:pt x="100584" y="15367"/>
                  </a:lnTo>
                  <a:lnTo>
                    <a:pt x="100596" y="12827"/>
                  </a:lnTo>
                  <a:lnTo>
                    <a:pt x="99034" y="17526"/>
                  </a:lnTo>
                  <a:lnTo>
                    <a:pt x="98374" y="16891"/>
                  </a:lnTo>
                  <a:lnTo>
                    <a:pt x="98552" y="15875"/>
                  </a:lnTo>
                  <a:lnTo>
                    <a:pt x="97409" y="19177"/>
                  </a:lnTo>
                  <a:lnTo>
                    <a:pt x="95618" y="20701"/>
                  </a:lnTo>
                  <a:lnTo>
                    <a:pt x="95567" y="21209"/>
                  </a:lnTo>
                  <a:lnTo>
                    <a:pt x="94792" y="21844"/>
                  </a:lnTo>
                  <a:lnTo>
                    <a:pt x="94665" y="19558"/>
                  </a:lnTo>
                  <a:lnTo>
                    <a:pt x="94703" y="18288"/>
                  </a:lnTo>
                  <a:lnTo>
                    <a:pt x="95034" y="16256"/>
                  </a:lnTo>
                  <a:lnTo>
                    <a:pt x="95681" y="16129"/>
                  </a:lnTo>
                  <a:lnTo>
                    <a:pt x="96012" y="12446"/>
                  </a:lnTo>
                  <a:lnTo>
                    <a:pt x="94856" y="16129"/>
                  </a:lnTo>
                  <a:lnTo>
                    <a:pt x="94729" y="15748"/>
                  </a:lnTo>
                  <a:lnTo>
                    <a:pt x="94843" y="14478"/>
                  </a:lnTo>
                  <a:lnTo>
                    <a:pt x="94970" y="13843"/>
                  </a:lnTo>
                  <a:lnTo>
                    <a:pt x="93916" y="14224"/>
                  </a:lnTo>
                  <a:lnTo>
                    <a:pt x="93192" y="18288"/>
                  </a:lnTo>
                  <a:lnTo>
                    <a:pt x="92227" y="17780"/>
                  </a:lnTo>
                  <a:lnTo>
                    <a:pt x="92163" y="18542"/>
                  </a:lnTo>
                  <a:lnTo>
                    <a:pt x="92036" y="19304"/>
                  </a:lnTo>
                  <a:lnTo>
                    <a:pt x="90855" y="22987"/>
                  </a:lnTo>
                  <a:lnTo>
                    <a:pt x="91109" y="21717"/>
                  </a:lnTo>
                  <a:lnTo>
                    <a:pt x="91198" y="21209"/>
                  </a:lnTo>
                  <a:lnTo>
                    <a:pt x="91363" y="20320"/>
                  </a:lnTo>
                  <a:lnTo>
                    <a:pt x="91465" y="19812"/>
                  </a:lnTo>
                  <a:lnTo>
                    <a:pt x="91516" y="19558"/>
                  </a:lnTo>
                  <a:lnTo>
                    <a:pt x="92049" y="16764"/>
                  </a:lnTo>
                  <a:lnTo>
                    <a:pt x="90982" y="19558"/>
                  </a:lnTo>
                  <a:lnTo>
                    <a:pt x="91516" y="15494"/>
                  </a:lnTo>
                  <a:lnTo>
                    <a:pt x="89547" y="19177"/>
                  </a:lnTo>
                  <a:lnTo>
                    <a:pt x="88760" y="19812"/>
                  </a:lnTo>
                  <a:lnTo>
                    <a:pt x="89179" y="18427"/>
                  </a:lnTo>
                  <a:lnTo>
                    <a:pt x="88404" y="19812"/>
                  </a:lnTo>
                  <a:lnTo>
                    <a:pt x="88049" y="19685"/>
                  </a:lnTo>
                  <a:lnTo>
                    <a:pt x="87693" y="19558"/>
                  </a:lnTo>
                  <a:lnTo>
                    <a:pt x="87757" y="19177"/>
                  </a:lnTo>
                  <a:lnTo>
                    <a:pt x="88112" y="17272"/>
                  </a:lnTo>
                  <a:lnTo>
                    <a:pt x="89154" y="11684"/>
                  </a:lnTo>
                  <a:lnTo>
                    <a:pt x="86144" y="17272"/>
                  </a:lnTo>
                  <a:lnTo>
                    <a:pt x="86194" y="16637"/>
                  </a:lnTo>
                  <a:lnTo>
                    <a:pt x="86207" y="16383"/>
                  </a:lnTo>
                  <a:lnTo>
                    <a:pt x="86245" y="15875"/>
                  </a:lnTo>
                  <a:lnTo>
                    <a:pt x="86423" y="13716"/>
                  </a:lnTo>
                  <a:lnTo>
                    <a:pt x="86626" y="11049"/>
                  </a:lnTo>
                  <a:lnTo>
                    <a:pt x="84848" y="13716"/>
                  </a:lnTo>
                  <a:lnTo>
                    <a:pt x="84264" y="9398"/>
                  </a:lnTo>
                  <a:lnTo>
                    <a:pt x="82677" y="9652"/>
                  </a:lnTo>
                  <a:lnTo>
                    <a:pt x="82219" y="15875"/>
                  </a:lnTo>
                  <a:lnTo>
                    <a:pt x="82207" y="9652"/>
                  </a:lnTo>
                  <a:lnTo>
                    <a:pt x="81292" y="16002"/>
                  </a:lnTo>
                  <a:lnTo>
                    <a:pt x="80873" y="16383"/>
                  </a:lnTo>
                  <a:lnTo>
                    <a:pt x="80467" y="13081"/>
                  </a:lnTo>
                  <a:lnTo>
                    <a:pt x="80340" y="12065"/>
                  </a:lnTo>
                  <a:lnTo>
                    <a:pt x="80365" y="10033"/>
                  </a:lnTo>
                  <a:lnTo>
                    <a:pt x="80886" y="10541"/>
                  </a:lnTo>
                  <a:lnTo>
                    <a:pt x="80949" y="10033"/>
                  </a:lnTo>
                  <a:lnTo>
                    <a:pt x="81076" y="9144"/>
                  </a:lnTo>
                  <a:lnTo>
                    <a:pt x="80378" y="8509"/>
                  </a:lnTo>
                  <a:lnTo>
                    <a:pt x="80619" y="7874"/>
                  </a:lnTo>
                  <a:lnTo>
                    <a:pt x="81127" y="6477"/>
                  </a:lnTo>
                  <a:lnTo>
                    <a:pt x="81026" y="5334"/>
                  </a:lnTo>
                  <a:lnTo>
                    <a:pt x="80924" y="4699"/>
                  </a:lnTo>
                  <a:lnTo>
                    <a:pt x="80683" y="6870"/>
                  </a:lnTo>
                  <a:lnTo>
                    <a:pt x="80556" y="7175"/>
                  </a:lnTo>
                  <a:lnTo>
                    <a:pt x="80149" y="7874"/>
                  </a:lnTo>
                  <a:lnTo>
                    <a:pt x="79844" y="6858"/>
                  </a:lnTo>
                  <a:lnTo>
                    <a:pt x="79933" y="10033"/>
                  </a:lnTo>
                  <a:lnTo>
                    <a:pt x="78409" y="13081"/>
                  </a:lnTo>
                  <a:lnTo>
                    <a:pt x="78498" y="12573"/>
                  </a:lnTo>
                  <a:lnTo>
                    <a:pt x="78524" y="12446"/>
                  </a:lnTo>
                  <a:lnTo>
                    <a:pt x="78892" y="10287"/>
                  </a:lnTo>
                  <a:lnTo>
                    <a:pt x="79349" y="7620"/>
                  </a:lnTo>
                  <a:lnTo>
                    <a:pt x="79895" y="4445"/>
                  </a:lnTo>
                  <a:lnTo>
                    <a:pt x="78295" y="7620"/>
                  </a:lnTo>
                  <a:lnTo>
                    <a:pt x="78600" y="6731"/>
                  </a:lnTo>
                  <a:lnTo>
                    <a:pt x="78943" y="5715"/>
                  </a:lnTo>
                  <a:lnTo>
                    <a:pt x="78206" y="6731"/>
                  </a:lnTo>
                  <a:lnTo>
                    <a:pt x="76885" y="5334"/>
                  </a:lnTo>
                  <a:lnTo>
                    <a:pt x="75577" y="10287"/>
                  </a:lnTo>
                  <a:lnTo>
                    <a:pt x="75692" y="8128"/>
                  </a:lnTo>
                  <a:lnTo>
                    <a:pt x="75793" y="7747"/>
                  </a:lnTo>
                  <a:lnTo>
                    <a:pt x="76022" y="7366"/>
                  </a:lnTo>
                  <a:lnTo>
                    <a:pt x="74803" y="6477"/>
                  </a:lnTo>
                  <a:lnTo>
                    <a:pt x="72263" y="12446"/>
                  </a:lnTo>
                  <a:lnTo>
                    <a:pt x="72224" y="12192"/>
                  </a:lnTo>
                  <a:lnTo>
                    <a:pt x="72199" y="12065"/>
                  </a:lnTo>
                  <a:lnTo>
                    <a:pt x="71907" y="10414"/>
                  </a:lnTo>
                  <a:lnTo>
                    <a:pt x="71793" y="9779"/>
                  </a:lnTo>
                  <a:lnTo>
                    <a:pt x="71894" y="8128"/>
                  </a:lnTo>
                  <a:lnTo>
                    <a:pt x="72009" y="7620"/>
                  </a:lnTo>
                  <a:lnTo>
                    <a:pt x="71691" y="8001"/>
                  </a:lnTo>
                  <a:lnTo>
                    <a:pt x="71158" y="10414"/>
                  </a:lnTo>
                  <a:lnTo>
                    <a:pt x="71120" y="9779"/>
                  </a:lnTo>
                  <a:lnTo>
                    <a:pt x="71234" y="8001"/>
                  </a:lnTo>
                  <a:lnTo>
                    <a:pt x="71361" y="7493"/>
                  </a:lnTo>
                  <a:lnTo>
                    <a:pt x="71297" y="7239"/>
                  </a:lnTo>
                  <a:lnTo>
                    <a:pt x="70243" y="9779"/>
                  </a:lnTo>
                  <a:lnTo>
                    <a:pt x="70154" y="9398"/>
                  </a:lnTo>
                  <a:lnTo>
                    <a:pt x="70269" y="8128"/>
                  </a:lnTo>
                  <a:lnTo>
                    <a:pt x="70497" y="7366"/>
                  </a:lnTo>
                  <a:lnTo>
                    <a:pt x="70396" y="6731"/>
                  </a:lnTo>
                  <a:lnTo>
                    <a:pt x="69557" y="4953"/>
                  </a:lnTo>
                  <a:lnTo>
                    <a:pt x="67970" y="11176"/>
                  </a:lnTo>
                  <a:lnTo>
                    <a:pt x="66751" y="12065"/>
                  </a:lnTo>
                  <a:lnTo>
                    <a:pt x="66802" y="11684"/>
                  </a:lnTo>
                  <a:lnTo>
                    <a:pt x="66890" y="11049"/>
                  </a:lnTo>
                  <a:lnTo>
                    <a:pt x="67119" y="9398"/>
                  </a:lnTo>
                  <a:lnTo>
                    <a:pt x="67360" y="7620"/>
                  </a:lnTo>
                  <a:lnTo>
                    <a:pt x="67246" y="7239"/>
                  </a:lnTo>
                  <a:lnTo>
                    <a:pt x="66205" y="5207"/>
                  </a:lnTo>
                  <a:lnTo>
                    <a:pt x="66243" y="4445"/>
                  </a:lnTo>
                  <a:lnTo>
                    <a:pt x="64795" y="3556"/>
                  </a:lnTo>
                  <a:lnTo>
                    <a:pt x="63144" y="7874"/>
                  </a:lnTo>
                  <a:lnTo>
                    <a:pt x="61518" y="9398"/>
                  </a:lnTo>
                  <a:lnTo>
                    <a:pt x="61455" y="8001"/>
                  </a:lnTo>
                  <a:lnTo>
                    <a:pt x="61417" y="6985"/>
                  </a:lnTo>
                  <a:lnTo>
                    <a:pt x="61290" y="4318"/>
                  </a:lnTo>
                  <a:lnTo>
                    <a:pt x="58826" y="6985"/>
                  </a:lnTo>
                  <a:lnTo>
                    <a:pt x="57785" y="4064"/>
                  </a:lnTo>
                  <a:lnTo>
                    <a:pt x="57848" y="5080"/>
                  </a:lnTo>
                  <a:lnTo>
                    <a:pt x="57302" y="7620"/>
                  </a:lnTo>
                  <a:lnTo>
                    <a:pt x="56997" y="8001"/>
                  </a:lnTo>
                  <a:lnTo>
                    <a:pt x="56794" y="6985"/>
                  </a:lnTo>
                  <a:lnTo>
                    <a:pt x="55702" y="11049"/>
                  </a:lnTo>
                  <a:lnTo>
                    <a:pt x="55854" y="9906"/>
                  </a:lnTo>
                  <a:lnTo>
                    <a:pt x="55867" y="9779"/>
                  </a:lnTo>
                  <a:lnTo>
                    <a:pt x="55956" y="9144"/>
                  </a:lnTo>
                  <a:lnTo>
                    <a:pt x="56261" y="6858"/>
                  </a:lnTo>
                  <a:lnTo>
                    <a:pt x="56375" y="6985"/>
                  </a:lnTo>
                  <a:lnTo>
                    <a:pt x="56375" y="6858"/>
                  </a:lnTo>
                  <a:lnTo>
                    <a:pt x="56565" y="3810"/>
                  </a:lnTo>
                  <a:lnTo>
                    <a:pt x="55816" y="3810"/>
                  </a:lnTo>
                  <a:lnTo>
                    <a:pt x="55283" y="3810"/>
                  </a:lnTo>
                  <a:lnTo>
                    <a:pt x="54546" y="9144"/>
                  </a:lnTo>
                  <a:lnTo>
                    <a:pt x="54038" y="7112"/>
                  </a:lnTo>
                  <a:lnTo>
                    <a:pt x="53746" y="5969"/>
                  </a:lnTo>
                  <a:lnTo>
                    <a:pt x="52425" y="6477"/>
                  </a:lnTo>
                  <a:lnTo>
                    <a:pt x="51181" y="7112"/>
                  </a:lnTo>
                  <a:lnTo>
                    <a:pt x="51155" y="6985"/>
                  </a:lnTo>
                  <a:lnTo>
                    <a:pt x="50673" y="4445"/>
                  </a:lnTo>
                  <a:lnTo>
                    <a:pt x="50177" y="5715"/>
                  </a:lnTo>
                  <a:lnTo>
                    <a:pt x="49771" y="5715"/>
                  </a:lnTo>
                  <a:lnTo>
                    <a:pt x="49276" y="6985"/>
                  </a:lnTo>
                  <a:lnTo>
                    <a:pt x="49517" y="4953"/>
                  </a:lnTo>
                  <a:lnTo>
                    <a:pt x="49504" y="3937"/>
                  </a:lnTo>
                  <a:lnTo>
                    <a:pt x="48996" y="3429"/>
                  </a:lnTo>
                  <a:lnTo>
                    <a:pt x="48374" y="2794"/>
                  </a:lnTo>
                  <a:lnTo>
                    <a:pt x="47142" y="3429"/>
                  </a:lnTo>
                  <a:lnTo>
                    <a:pt x="47612" y="1270"/>
                  </a:lnTo>
                  <a:lnTo>
                    <a:pt x="46977" y="1016"/>
                  </a:lnTo>
                  <a:lnTo>
                    <a:pt x="45872" y="9652"/>
                  </a:lnTo>
                  <a:lnTo>
                    <a:pt x="45250" y="9779"/>
                  </a:lnTo>
                  <a:lnTo>
                    <a:pt x="45427" y="7239"/>
                  </a:lnTo>
                  <a:lnTo>
                    <a:pt x="45504" y="6096"/>
                  </a:lnTo>
                  <a:lnTo>
                    <a:pt x="45554" y="5334"/>
                  </a:lnTo>
                  <a:lnTo>
                    <a:pt x="44424" y="5334"/>
                  </a:lnTo>
                  <a:lnTo>
                    <a:pt x="44399" y="5207"/>
                  </a:lnTo>
                  <a:lnTo>
                    <a:pt x="43675" y="1397"/>
                  </a:lnTo>
                  <a:lnTo>
                    <a:pt x="42151" y="5207"/>
                  </a:lnTo>
                  <a:lnTo>
                    <a:pt x="42405" y="3302"/>
                  </a:lnTo>
                  <a:lnTo>
                    <a:pt x="42595" y="3175"/>
                  </a:lnTo>
                  <a:lnTo>
                    <a:pt x="42087" y="3048"/>
                  </a:lnTo>
                  <a:lnTo>
                    <a:pt x="41719" y="2159"/>
                  </a:lnTo>
                  <a:lnTo>
                    <a:pt x="40843" y="0"/>
                  </a:lnTo>
                  <a:lnTo>
                    <a:pt x="40678" y="2451"/>
                  </a:lnTo>
                  <a:lnTo>
                    <a:pt x="38531" y="7239"/>
                  </a:lnTo>
                  <a:lnTo>
                    <a:pt x="38912" y="4318"/>
                  </a:lnTo>
                  <a:lnTo>
                    <a:pt x="38036" y="8001"/>
                  </a:lnTo>
                  <a:lnTo>
                    <a:pt x="37922" y="9017"/>
                  </a:lnTo>
                  <a:lnTo>
                    <a:pt x="37109" y="9906"/>
                  </a:lnTo>
                  <a:lnTo>
                    <a:pt x="37007" y="9652"/>
                  </a:lnTo>
                  <a:lnTo>
                    <a:pt x="37134" y="8001"/>
                  </a:lnTo>
                  <a:lnTo>
                    <a:pt x="37020" y="7239"/>
                  </a:lnTo>
                  <a:lnTo>
                    <a:pt x="36918" y="6858"/>
                  </a:lnTo>
                  <a:lnTo>
                    <a:pt x="36639" y="11049"/>
                  </a:lnTo>
                  <a:lnTo>
                    <a:pt x="36144" y="9652"/>
                  </a:lnTo>
                  <a:lnTo>
                    <a:pt x="36245" y="8890"/>
                  </a:lnTo>
                  <a:lnTo>
                    <a:pt x="36525" y="7620"/>
                  </a:lnTo>
                  <a:lnTo>
                    <a:pt x="35979" y="7366"/>
                  </a:lnTo>
                  <a:lnTo>
                    <a:pt x="35915" y="8382"/>
                  </a:lnTo>
                  <a:lnTo>
                    <a:pt x="35458" y="10287"/>
                  </a:lnTo>
                  <a:lnTo>
                    <a:pt x="35344" y="10668"/>
                  </a:lnTo>
                  <a:lnTo>
                    <a:pt x="34925" y="11684"/>
                  </a:lnTo>
                  <a:lnTo>
                    <a:pt x="34823" y="11303"/>
                  </a:lnTo>
                  <a:lnTo>
                    <a:pt x="34645" y="10668"/>
                  </a:lnTo>
                  <a:lnTo>
                    <a:pt x="34442" y="9906"/>
                  </a:lnTo>
                  <a:lnTo>
                    <a:pt x="34531" y="6985"/>
                  </a:lnTo>
                  <a:lnTo>
                    <a:pt x="34277" y="8763"/>
                  </a:lnTo>
                  <a:lnTo>
                    <a:pt x="33782" y="10668"/>
                  </a:lnTo>
                  <a:lnTo>
                    <a:pt x="33604" y="10160"/>
                  </a:lnTo>
                  <a:lnTo>
                    <a:pt x="33718" y="8382"/>
                  </a:lnTo>
                  <a:lnTo>
                    <a:pt x="33642" y="7493"/>
                  </a:lnTo>
                  <a:lnTo>
                    <a:pt x="33540" y="7239"/>
                  </a:lnTo>
                  <a:lnTo>
                    <a:pt x="33108" y="6134"/>
                  </a:lnTo>
                  <a:lnTo>
                    <a:pt x="33045" y="6934"/>
                  </a:lnTo>
                  <a:lnTo>
                    <a:pt x="33045" y="5969"/>
                  </a:lnTo>
                  <a:lnTo>
                    <a:pt x="33108" y="6134"/>
                  </a:lnTo>
                  <a:lnTo>
                    <a:pt x="33121" y="5969"/>
                  </a:lnTo>
                  <a:lnTo>
                    <a:pt x="33248" y="4445"/>
                  </a:lnTo>
                  <a:lnTo>
                    <a:pt x="32880" y="4127"/>
                  </a:lnTo>
                  <a:lnTo>
                    <a:pt x="32880" y="6883"/>
                  </a:lnTo>
                  <a:lnTo>
                    <a:pt x="32092" y="11303"/>
                  </a:lnTo>
                  <a:lnTo>
                    <a:pt x="31788" y="9144"/>
                  </a:lnTo>
                  <a:lnTo>
                    <a:pt x="31724" y="6616"/>
                  </a:lnTo>
                  <a:lnTo>
                    <a:pt x="32486" y="6731"/>
                  </a:lnTo>
                  <a:lnTo>
                    <a:pt x="32880" y="6883"/>
                  </a:lnTo>
                  <a:lnTo>
                    <a:pt x="32880" y="4127"/>
                  </a:lnTo>
                  <a:lnTo>
                    <a:pt x="32677" y="3937"/>
                  </a:lnTo>
                  <a:lnTo>
                    <a:pt x="33502" y="381"/>
                  </a:lnTo>
                  <a:lnTo>
                    <a:pt x="32778" y="2413"/>
                  </a:lnTo>
                  <a:lnTo>
                    <a:pt x="31559" y="6604"/>
                  </a:lnTo>
                  <a:lnTo>
                    <a:pt x="31521" y="6477"/>
                  </a:lnTo>
                  <a:lnTo>
                    <a:pt x="31470" y="6350"/>
                  </a:lnTo>
                  <a:lnTo>
                    <a:pt x="31165" y="5588"/>
                  </a:lnTo>
                  <a:lnTo>
                    <a:pt x="31076" y="5207"/>
                  </a:lnTo>
                  <a:lnTo>
                    <a:pt x="31076" y="4445"/>
                  </a:lnTo>
                  <a:lnTo>
                    <a:pt x="31038" y="3810"/>
                  </a:lnTo>
                  <a:lnTo>
                    <a:pt x="30937" y="4013"/>
                  </a:lnTo>
                  <a:lnTo>
                    <a:pt x="30937" y="23368"/>
                  </a:lnTo>
                  <a:lnTo>
                    <a:pt x="30784" y="23241"/>
                  </a:lnTo>
                  <a:lnTo>
                    <a:pt x="30391" y="23241"/>
                  </a:lnTo>
                  <a:lnTo>
                    <a:pt x="30467" y="21971"/>
                  </a:lnTo>
                  <a:lnTo>
                    <a:pt x="30581" y="21209"/>
                  </a:lnTo>
                  <a:lnTo>
                    <a:pt x="30695" y="22225"/>
                  </a:lnTo>
                  <a:lnTo>
                    <a:pt x="30822" y="22479"/>
                  </a:lnTo>
                  <a:lnTo>
                    <a:pt x="30937" y="23368"/>
                  </a:lnTo>
                  <a:lnTo>
                    <a:pt x="30937" y="4013"/>
                  </a:lnTo>
                  <a:lnTo>
                    <a:pt x="30848" y="4191"/>
                  </a:lnTo>
                  <a:lnTo>
                    <a:pt x="30734" y="4445"/>
                  </a:lnTo>
                  <a:lnTo>
                    <a:pt x="30695" y="4318"/>
                  </a:lnTo>
                  <a:lnTo>
                    <a:pt x="30492" y="3683"/>
                  </a:lnTo>
                  <a:lnTo>
                    <a:pt x="30302" y="3683"/>
                  </a:lnTo>
                  <a:lnTo>
                    <a:pt x="30429" y="1397"/>
                  </a:lnTo>
                  <a:lnTo>
                    <a:pt x="30213" y="1701"/>
                  </a:lnTo>
                  <a:lnTo>
                    <a:pt x="30213" y="2413"/>
                  </a:lnTo>
                  <a:lnTo>
                    <a:pt x="30213" y="3683"/>
                  </a:lnTo>
                  <a:lnTo>
                    <a:pt x="29984" y="3810"/>
                  </a:lnTo>
                  <a:lnTo>
                    <a:pt x="29819" y="3937"/>
                  </a:lnTo>
                  <a:lnTo>
                    <a:pt x="29972" y="2794"/>
                  </a:lnTo>
                  <a:lnTo>
                    <a:pt x="30213" y="2413"/>
                  </a:lnTo>
                  <a:lnTo>
                    <a:pt x="30213" y="1701"/>
                  </a:lnTo>
                  <a:lnTo>
                    <a:pt x="29692" y="2413"/>
                  </a:lnTo>
                  <a:lnTo>
                    <a:pt x="29375" y="2286"/>
                  </a:lnTo>
                  <a:lnTo>
                    <a:pt x="29159" y="5207"/>
                  </a:lnTo>
                  <a:lnTo>
                    <a:pt x="28790" y="4699"/>
                  </a:lnTo>
                  <a:lnTo>
                    <a:pt x="28943" y="6845"/>
                  </a:lnTo>
                  <a:lnTo>
                    <a:pt x="29210" y="6731"/>
                  </a:lnTo>
                  <a:lnTo>
                    <a:pt x="29248" y="7480"/>
                  </a:lnTo>
                  <a:lnTo>
                    <a:pt x="29375" y="6616"/>
                  </a:lnTo>
                  <a:lnTo>
                    <a:pt x="29591" y="6604"/>
                  </a:lnTo>
                  <a:lnTo>
                    <a:pt x="30187" y="6477"/>
                  </a:lnTo>
                  <a:lnTo>
                    <a:pt x="29806" y="8001"/>
                  </a:lnTo>
                  <a:lnTo>
                    <a:pt x="29438" y="9144"/>
                  </a:lnTo>
                  <a:lnTo>
                    <a:pt x="29235" y="7493"/>
                  </a:lnTo>
                  <a:lnTo>
                    <a:pt x="28397" y="12192"/>
                  </a:lnTo>
                  <a:lnTo>
                    <a:pt x="28397" y="11938"/>
                  </a:lnTo>
                  <a:lnTo>
                    <a:pt x="28371" y="10414"/>
                  </a:lnTo>
                  <a:lnTo>
                    <a:pt x="28257" y="7874"/>
                  </a:lnTo>
                  <a:lnTo>
                    <a:pt x="27724" y="5969"/>
                  </a:lnTo>
                  <a:lnTo>
                    <a:pt x="27724" y="4826"/>
                  </a:lnTo>
                  <a:lnTo>
                    <a:pt x="27787" y="3302"/>
                  </a:lnTo>
                  <a:lnTo>
                    <a:pt x="26695" y="4826"/>
                  </a:lnTo>
                  <a:lnTo>
                    <a:pt x="25450" y="4191"/>
                  </a:lnTo>
                  <a:lnTo>
                    <a:pt x="24409" y="9652"/>
                  </a:lnTo>
                  <a:lnTo>
                    <a:pt x="24091" y="10414"/>
                  </a:lnTo>
                  <a:lnTo>
                    <a:pt x="24104" y="10160"/>
                  </a:lnTo>
                  <a:lnTo>
                    <a:pt x="24231" y="8128"/>
                  </a:lnTo>
                  <a:lnTo>
                    <a:pt x="24206" y="7366"/>
                  </a:lnTo>
                  <a:lnTo>
                    <a:pt x="24345" y="6794"/>
                  </a:lnTo>
                  <a:lnTo>
                    <a:pt x="24079" y="7366"/>
                  </a:lnTo>
                  <a:lnTo>
                    <a:pt x="23456" y="6731"/>
                  </a:lnTo>
                  <a:lnTo>
                    <a:pt x="23088" y="6350"/>
                  </a:lnTo>
                  <a:lnTo>
                    <a:pt x="23025" y="6870"/>
                  </a:lnTo>
                  <a:lnTo>
                    <a:pt x="22987" y="7175"/>
                  </a:lnTo>
                  <a:lnTo>
                    <a:pt x="22656" y="10160"/>
                  </a:lnTo>
                  <a:lnTo>
                    <a:pt x="22580" y="9906"/>
                  </a:lnTo>
                  <a:lnTo>
                    <a:pt x="22237" y="8763"/>
                  </a:lnTo>
                  <a:lnTo>
                    <a:pt x="22301" y="8128"/>
                  </a:lnTo>
                  <a:lnTo>
                    <a:pt x="22948" y="7239"/>
                  </a:lnTo>
                  <a:lnTo>
                    <a:pt x="23025" y="6870"/>
                  </a:lnTo>
                  <a:lnTo>
                    <a:pt x="22326" y="7239"/>
                  </a:lnTo>
                  <a:lnTo>
                    <a:pt x="22453" y="6604"/>
                  </a:lnTo>
                  <a:lnTo>
                    <a:pt x="22428" y="5969"/>
                  </a:lnTo>
                  <a:lnTo>
                    <a:pt x="21361" y="4826"/>
                  </a:lnTo>
                  <a:lnTo>
                    <a:pt x="18605" y="9906"/>
                  </a:lnTo>
                  <a:lnTo>
                    <a:pt x="18097" y="9017"/>
                  </a:lnTo>
                  <a:lnTo>
                    <a:pt x="17373" y="7747"/>
                  </a:lnTo>
                  <a:lnTo>
                    <a:pt x="17411" y="7874"/>
                  </a:lnTo>
                  <a:lnTo>
                    <a:pt x="17526" y="9017"/>
                  </a:lnTo>
                  <a:lnTo>
                    <a:pt x="15430" y="5461"/>
                  </a:lnTo>
                  <a:lnTo>
                    <a:pt x="12547" y="11938"/>
                  </a:lnTo>
                  <a:lnTo>
                    <a:pt x="11709" y="9525"/>
                  </a:lnTo>
                  <a:lnTo>
                    <a:pt x="10591" y="6350"/>
                  </a:lnTo>
                  <a:lnTo>
                    <a:pt x="10007" y="5207"/>
                  </a:lnTo>
                  <a:lnTo>
                    <a:pt x="9817" y="7366"/>
                  </a:lnTo>
                  <a:lnTo>
                    <a:pt x="9690" y="8001"/>
                  </a:lnTo>
                  <a:lnTo>
                    <a:pt x="9283" y="9525"/>
                  </a:lnTo>
                  <a:lnTo>
                    <a:pt x="9321" y="6350"/>
                  </a:lnTo>
                  <a:lnTo>
                    <a:pt x="8445" y="9906"/>
                  </a:lnTo>
                  <a:lnTo>
                    <a:pt x="7340" y="12573"/>
                  </a:lnTo>
                  <a:lnTo>
                    <a:pt x="7302" y="10414"/>
                  </a:lnTo>
                  <a:lnTo>
                    <a:pt x="7289" y="9144"/>
                  </a:lnTo>
                  <a:lnTo>
                    <a:pt x="7200" y="2032"/>
                  </a:lnTo>
                  <a:lnTo>
                    <a:pt x="5854" y="6604"/>
                  </a:lnTo>
                  <a:lnTo>
                    <a:pt x="5753" y="9144"/>
                  </a:lnTo>
                  <a:lnTo>
                    <a:pt x="5334" y="8763"/>
                  </a:lnTo>
                  <a:lnTo>
                    <a:pt x="4305" y="10414"/>
                  </a:lnTo>
                  <a:lnTo>
                    <a:pt x="4318" y="10160"/>
                  </a:lnTo>
                  <a:lnTo>
                    <a:pt x="4495" y="7874"/>
                  </a:lnTo>
                  <a:lnTo>
                    <a:pt x="4241" y="10160"/>
                  </a:lnTo>
                  <a:lnTo>
                    <a:pt x="4203" y="7366"/>
                  </a:lnTo>
                  <a:lnTo>
                    <a:pt x="2984" y="10160"/>
                  </a:lnTo>
                  <a:lnTo>
                    <a:pt x="2286" y="9017"/>
                  </a:lnTo>
                  <a:lnTo>
                    <a:pt x="2413" y="8001"/>
                  </a:lnTo>
                  <a:lnTo>
                    <a:pt x="3429" y="3556"/>
                  </a:lnTo>
                  <a:lnTo>
                    <a:pt x="2222" y="3175"/>
                  </a:lnTo>
                  <a:lnTo>
                    <a:pt x="1739" y="3810"/>
                  </a:lnTo>
                  <a:lnTo>
                    <a:pt x="939" y="7112"/>
                  </a:lnTo>
                  <a:lnTo>
                    <a:pt x="838" y="9017"/>
                  </a:lnTo>
                  <a:lnTo>
                    <a:pt x="1016" y="9144"/>
                  </a:lnTo>
                  <a:lnTo>
                    <a:pt x="1130" y="9652"/>
                  </a:lnTo>
                  <a:lnTo>
                    <a:pt x="1231" y="10668"/>
                  </a:lnTo>
                  <a:lnTo>
                    <a:pt x="1104" y="11938"/>
                  </a:lnTo>
                  <a:lnTo>
                    <a:pt x="812" y="12446"/>
                  </a:lnTo>
                  <a:lnTo>
                    <a:pt x="723" y="12827"/>
                  </a:lnTo>
                  <a:lnTo>
                    <a:pt x="495" y="16637"/>
                  </a:lnTo>
                  <a:lnTo>
                    <a:pt x="368" y="18161"/>
                  </a:lnTo>
                  <a:lnTo>
                    <a:pt x="114" y="20447"/>
                  </a:lnTo>
                  <a:lnTo>
                    <a:pt x="0" y="22860"/>
                  </a:lnTo>
                  <a:lnTo>
                    <a:pt x="736" y="25908"/>
                  </a:lnTo>
                  <a:lnTo>
                    <a:pt x="1562" y="22987"/>
                  </a:lnTo>
                  <a:lnTo>
                    <a:pt x="1676" y="25400"/>
                  </a:lnTo>
                  <a:lnTo>
                    <a:pt x="1079" y="25400"/>
                  </a:lnTo>
                  <a:lnTo>
                    <a:pt x="1320" y="27686"/>
                  </a:lnTo>
                  <a:lnTo>
                    <a:pt x="1701" y="25400"/>
                  </a:lnTo>
                  <a:lnTo>
                    <a:pt x="1917" y="24384"/>
                  </a:lnTo>
                  <a:lnTo>
                    <a:pt x="1943" y="26289"/>
                  </a:lnTo>
                  <a:lnTo>
                    <a:pt x="2070" y="27051"/>
                  </a:lnTo>
                  <a:lnTo>
                    <a:pt x="2590" y="24384"/>
                  </a:lnTo>
                  <a:lnTo>
                    <a:pt x="2705" y="23749"/>
                  </a:lnTo>
                  <a:lnTo>
                    <a:pt x="2806" y="22987"/>
                  </a:lnTo>
                  <a:lnTo>
                    <a:pt x="2908" y="22733"/>
                  </a:lnTo>
                  <a:lnTo>
                    <a:pt x="2984" y="22352"/>
                  </a:lnTo>
                  <a:lnTo>
                    <a:pt x="2984" y="22567"/>
                  </a:lnTo>
                  <a:lnTo>
                    <a:pt x="3073" y="22352"/>
                  </a:lnTo>
                  <a:lnTo>
                    <a:pt x="3403" y="21590"/>
                  </a:lnTo>
                  <a:lnTo>
                    <a:pt x="3441" y="21971"/>
                  </a:lnTo>
                  <a:lnTo>
                    <a:pt x="3556" y="24384"/>
                  </a:lnTo>
                  <a:lnTo>
                    <a:pt x="3429" y="25654"/>
                  </a:lnTo>
                  <a:lnTo>
                    <a:pt x="3911" y="23749"/>
                  </a:lnTo>
                  <a:lnTo>
                    <a:pt x="3822" y="25527"/>
                  </a:lnTo>
                  <a:lnTo>
                    <a:pt x="4013" y="24892"/>
                  </a:lnTo>
                  <a:lnTo>
                    <a:pt x="4533" y="25781"/>
                  </a:lnTo>
                  <a:lnTo>
                    <a:pt x="4648" y="24892"/>
                  </a:lnTo>
                  <a:lnTo>
                    <a:pt x="4787" y="23749"/>
                  </a:lnTo>
                  <a:lnTo>
                    <a:pt x="4864" y="23114"/>
                  </a:lnTo>
                  <a:lnTo>
                    <a:pt x="5067" y="25908"/>
                  </a:lnTo>
                  <a:lnTo>
                    <a:pt x="5880" y="23114"/>
                  </a:lnTo>
                  <a:lnTo>
                    <a:pt x="6070" y="22479"/>
                  </a:lnTo>
                  <a:lnTo>
                    <a:pt x="5791" y="27178"/>
                  </a:lnTo>
                  <a:lnTo>
                    <a:pt x="5905" y="26339"/>
                  </a:lnTo>
                  <a:lnTo>
                    <a:pt x="6019" y="25781"/>
                  </a:lnTo>
                  <a:lnTo>
                    <a:pt x="6591" y="23495"/>
                  </a:lnTo>
                  <a:lnTo>
                    <a:pt x="6921" y="23368"/>
                  </a:lnTo>
                  <a:lnTo>
                    <a:pt x="6032" y="28829"/>
                  </a:lnTo>
                  <a:lnTo>
                    <a:pt x="8089" y="23749"/>
                  </a:lnTo>
                  <a:lnTo>
                    <a:pt x="7594" y="29591"/>
                  </a:lnTo>
                  <a:lnTo>
                    <a:pt x="8305" y="24765"/>
                  </a:lnTo>
                  <a:lnTo>
                    <a:pt x="9258" y="27559"/>
                  </a:lnTo>
                  <a:lnTo>
                    <a:pt x="10185" y="24765"/>
                  </a:lnTo>
                  <a:lnTo>
                    <a:pt x="10071" y="25908"/>
                  </a:lnTo>
                  <a:lnTo>
                    <a:pt x="10287" y="26098"/>
                  </a:lnTo>
                  <a:lnTo>
                    <a:pt x="10477" y="28194"/>
                  </a:lnTo>
                  <a:lnTo>
                    <a:pt x="10591" y="28702"/>
                  </a:lnTo>
                  <a:lnTo>
                    <a:pt x="10871" y="24765"/>
                  </a:lnTo>
                  <a:lnTo>
                    <a:pt x="10998" y="24384"/>
                  </a:lnTo>
                  <a:lnTo>
                    <a:pt x="11518" y="23749"/>
                  </a:lnTo>
                  <a:lnTo>
                    <a:pt x="11620" y="23622"/>
                  </a:lnTo>
                  <a:lnTo>
                    <a:pt x="11671" y="23368"/>
                  </a:lnTo>
                  <a:lnTo>
                    <a:pt x="11861" y="22479"/>
                  </a:lnTo>
                  <a:lnTo>
                    <a:pt x="12065" y="21590"/>
                  </a:lnTo>
                  <a:lnTo>
                    <a:pt x="12141" y="21209"/>
                  </a:lnTo>
                  <a:lnTo>
                    <a:pt x="12407" y="25146"/>
                  </a:lnTo>
                  <a:lnTo>
                    <a:pt x="11518" y="25908"/>
                  </a:lnTo>
                  <a:lnTo>
                    <a:pt x="11455" y="29718"/>
                  </a:lnTo>
                  <a:lnTo>
                    <a:pt x="11633" y="26416"/>
                  </a:lnTo>
                  <a:lnTo>
                    <a:pt x="12560" y="26543"/>
                  </a:lnTo>
                  <a:lnTo>
                    <a:pt x="12560" y="26416"/>
                  </a:lnTo>
                  <a:lnTo>
                    <a:pt x="12560" y="23749"/>
                  </a:lnTo>
                  <a:lnTo>
                    <a:pt x="12801" y="26162"/>
                  </a:lnTo>
                  <a:lnTo>
                    <a:pt x="12827" y="24892"/>
                  </a:lnTo>
                  <a:lnTo>
                    <a:pt x="12827" y="28321"/>
                  </a:lnTo>
                  <a:lnTo>
                    <a:pt x="13093" y="24892"/>
                  </a:lnTo>
                  <a:lnTo>
                    <a:pt x="13182" y="23749"/>
                  </a:lnTo>
                  <a:lnTo>
                    <a:pt x="13220" y="23241"/>
                  </a:lnTo>
                  <a:lnTo>
                    <a:pt x="13246" y="27559"/>
                  </a:lnTo>
                  <a:lnTo>
                    <a:pt x="13779" y="24384"/>
                  </a:lnTo>
                  <a:lnTo>
                    <a:pt x="14008" y="25781"/>
                  </a:lnTo>
                  <a:lnTo>
                    <a:pt x="14135" y="27178"/>
                  </a:lnTo>
                  <a:lnTo>
                    <a:pt x="13614" y="29210"/>
                  </a:lnTo>
                  <a:lnTo>
                    <a:pt x="14351" y="27686"/>
                  </a:lnTo>
                  <a:lnTo>
                    <a:pt x="14452" y="28435"/>
                  </a:lnTo>
                  <a:lnTo>
                    <a:pt x="14427" y="27686"/>
                  </a:lnTo>
                  <a:lnTo>
                    <a:pt x="14554" y="26289"/>
                  </a:lnTo>
                  <a:lnTo>
                    <a:pt x="14706" y="25019"/>
                  </a:lnTo>
                  <a:lnTo>
                    <a:pt x="15240" y="24384"/>
                  </a:lnTo>
                  <a:lnTo>
                    <a:pt x="15557" y="24003"/>
                  </a:lnTo>
                  <a:lnTo>
                    <a:pt x="15113" y="26543"/>
                  </a:lnTo>
                  <a:lnTo>
                    <a:pt x="14998" y="29972"/>
                  </a:lnTo>
                  <a:lnTo>
                    <a:pt x="15481" y="29083"/>
                  </a:lnTo>
                  <a:lnTo>
                    <a:pt x="15595" y="28702"/>
                  </a:lnTo>
                  <a:lnTo>
                    <a:pt x="16167" y="25400"/>
                  </a:lnTo>
                  <a:lnTo>
                    <a:pt x="16497" y="25628"/>
                  </a:lnTo>
                  <a:lnTo>
                    <a:pt x="16535" y="26543"/>
                  </a:lnTo>
                  <a:lnTo>
                    <a:pt x="16408" y="27305"/>
                  </a:lnTo>
                  <a:lnTo>
                    <a:pt x="16865" y="25400"/>
                  </a:lnTo>
                  <a:lnTo>
                    <a:pt x="17132" y="24257"/>
                  </a:lnTo>
                  <a:lnTo>
                    <a:pt x="17945" y="27178"/>
                  </a:lnTo>
                  <a:lnTo>
                    <a:pt x="18605" y="24257"/>
                  </a:lnTo>
                  <a:lnTo>
                    <a:pt x="18669" y="24003"/>
                  </a:lnTo>
                  <a:lnTo>
                    <a:pt x="18783" y="23495"/>
                  </a:lnTo>
                  <a:lnTo>
                    <a:pt x="18821" y="24384"/>
                  </a:lnTo>
                  <a:lnTo>
                    <a:pt x="18846" y="23368"/>
                  </a:lnTo>
                  <a:lnTo>
                    <a:pt x="18846" y="23241"/>
                  </a:lnTo>
                  <a:lnTo>
                    <a:pt x="18948" y="21209"/>
                  </a:lnTo>
                  <a:lnTo>
                    <a:pt x="19100" y="19050"/>
                  </a:lnTo>
                  <a:lnTo>
                    <a:pt x="19405" y="19050"/>
                  </a:lnTo>
                  <a:lnTo>
                    <a:pt x="19837" y="16637"/>
                  </a:lnTo>
                  <a:lnTo>
                    <a:pt x="19748" y="19177"/>
                  </a:lnTo>
                  <a:lnTo>
                    <a:pt x="19583" y="19050"/>
                  </a:lnTo>
                  <a:lnTo>
                    <a:pt x="19469" y="20193"/>
                  </a:lnTo>
                  <a:lnTo>
                    <a:pt x="19354" y="20955"/>
                  </a:lnTo>
                  <a:lnTo>
                    <a:pt x="19735" y="19812"/>
                  </a:lnTo>
                  <a:lnTo>
                    <a:pt x="19735" y="22542"/>
                  </a:lnTo>
                  <a:lnTo>
                    <a:pt x="19900" y="21983"/>
                  </a:lnTo>
                  <a:lnTo>
                    <a:pt x="19964" y="21844"/>
                  </a:lnTo>
                  <a:lnTo>
                    <a:pt x="20599" y="19812"/>
                  </a:lnTo>
                  <a:lnTo>
                    <a:pt x="20637" y="19685"/>
                  </a:lnTo>
                  <a:lnTo>
                    <a:pt x="20878" y="20320"/>
                  </a:lnTo>
                  <a:lnTo>
                    <a:pt x="20967" y="21844"/>
                  </a:lnTo>
                  <a:lnTo>
                    <a:pt x="20840" y="24257"/>
                  </a:lnTo>
                  <a:lnTo>
                    <a:pt x="19913" y="21983"/>
                  </a:lnTo>
                  <a:lnTo>
                    <a:pt x="19989" y="22987"/>
                  </a:lnTo>
                  <a:lnTo>
                    <a:pt x="20231" y="25019"/>
                  </a:lnTo>
                  <a:lnTo>
                    <a:pt x="19634" y="23622"/>
                  </a:lnTo>
                  <a:lnTo>
                    <a:pt x="19748" y="29210"/>
                  </a:lnTo>
                  <a:lnTo>
                    <a:pt x="19240" y="23406"/>
                  </a:lnTo>
                  <a:lnTo>
                    <a:pt x="19253" y="25527"/>
                  </a:lnTo>
                  <a:lnTo>
                    <a:pt x="19380" y="29337"/>
                  </a:lnTo>
                  <a:lnTo>
                    <a:pt x="20129" y="30353"/>
                  </a:lnTo>
                  <a:lnTo>
                    <a:pt x="20256" y="29210"/>
                  </a:lnTo>
                  <a:lnTo>
                    <a:pt x="20447" y="27432"/>
                  </a:lnTo>
                  <a:lnTo>
                    <a:pt x="21297" y="28575"/>
                  </a:lnTo>
                  <a:lnTo>
                    <a:pt x="21501" y="27432"/>
                  </a:lnTo>
                  <a:lnTo>
                    <a:pt x="21628" y="26797"/>
                  </a:lnTo>
                  <a:lnTo>
                    <a:pt x="21501" y="25908"/>
                  </a:lnTo>
                  <a:lnTo>
                    <a:pt x="21564" y="25019"/>
                  </a:lnTo>
                  <a:lnTo>
                    <a:pt x="21717" y="24257"/>
                  </a:lnTo>
                  <a:lnTo>
                    <a:pt x="21831" y="23698"/>
                  </a:lnTo>
                  <a:lnTo>
                    <a:pt x="23393" y="20320"/>
                  </a:lnTo>
                  <a:lnTo>
                    <a:pt x="22136" y="32766"/>
                  </a:lnTo>
                  <a:lnTo>
                    <a:pt x="23431" y="28194"/>
                  </a:lnTo>
                  <a:lnTo>
                    <a:pt x="23914" y="25781"/>
                  </a:lnTo>
                  <a:lnTo>
                    <a:pt x="24371" y="21209"/>
                  </a:lnTo>
                  <a:lnTo>
                    <a:pt x="24688" y="22733"/>
                  </a:lnTo>
                  <a:lnTo>
                    <a:pt x="24803" y="24130"/>
                  </a:lnTo>
                  <a:lnTo>
                    <a:pt x="24307" y="27686"/>
                  </a:lnTo>
                  <a:lnTo>
                    <a:pt x="25184" y="28194"/>
                  </a:lnTo>
                  <a:lnTo>
                    <a:pt x="25222" y="26047"/>
                  </a:lnTo>
                  <a:lnTo>
                    <a:pt x="25298" y="21971"/>
                  </a:lnTo>
                  <a:lnTo>
                    <a:pt x="25908" y="24333"/>
                  </a:lnTo>
                  <a:lnTo>
                    <a:pt x="26377" y="24257"/>
                  </a:lnTo>
                  <a:lnTo>
                    <a:pt x="26187" y="27813"/>
                  </a:lnTo>
                  <a:lnTo>
                    <a:pt x="27178" y="27305"/>
                  </a:lnTo>
                  <a:lnTo>
                    <a:pt x="28448" y="24892"/>
                  </a:lnTo>
                  <a:lnTo>
                    <a:pt x="29565" y="24384"/>
                  </a:lnTo>
                  <a:lnTo>
                    <a:pt x="29375" y="25527"/>
                  </a:lnTo>
                  <a:lnTo>
                    <a:pt x="29286" y="25857"/>
                  </a:lnTo>
                  <a:lnTo>
                    <a:pt x="29171" y="26670"/>
                  </a:lnTo>
                  <a:lnTo>
                    <a:pt x="29298" y="27559"/>
                  </a:lnTo>
                  <a:lnTo>
                    <a:pt x="30784" y="25908"/>
                  </a:lnTo>
                  <a:lnTo>
                    <a:pt x="32105" y="28194"/>
                  </a:lnTo>
                  <a:lnTo>
                    <a:pt x="33172" y="30480"/>
                  </a:lnTo>
                  <a:lnTo>
                    <a:pt x="33947" y="27432"/>
                  </a:lnTo>
                  <a:lnTo>
                    <a:pt x="34061" y="27559"/>
                  </a:lnTo>
                  <a:lnTo>
                    <a:pt x="34086" y="27432"/>
                  </a:lnTo>
                  <a:lnTo>
                    <a:pt x="34417" y="26289"/>
                  </a:lnTo>
                  <a:lnTo>
                    <a:pt x="34721" y="26162"/>
                  </a:lnTo>
                  <a:lnTo>
                    <a:pt x="34582" y="28321"/>
                  </a:lnTo>
                  <a:lnTo>
                    <a:pt x="34353" y="29083"/>
                  </a:lnTo>
                  <a:lnTo>
                    <a:pt x="35483" y="26543"/>
                  </a:lnTo>
                  <a:lnTo>
                    <a:pt x="35750" y="26162"/>
                  </a:lnTo>
                  <a:lnTo>
                    <a:pt x="35915" y="25908"/>
                  </a:lnTo>
                  <a:lnTo>
                    <a:pt x="36982" y="24384"/>
                  </a:lnTo>
                  <a:lnTo>
                    <a:pt x="37071" y="24257"/>
                  </a:lnTo>
                  <a:lnTo>
                    <a:pt x="37414" y="23749"/>
                  </a:lnTo>
                  <a:lnTo>
                    <a:pt x="37858" y="26162"/>
                  </a:lnTo>
                  <a:lnTo>
                    <a:pt x="37985" y="27178"/>
                  </a:lnTo>
                  <a:lnTo>
                    <a:pt x="37871" y="28194"/>
                  </a:lnTo>
                  <a:lnTo>
                    <a:pt x="38341" y="29210"/>
                  </a:lnTo>
                  <a:lnTo>
                    <a:pt x="38963" y="23749"/>
                  </a:lnTo>
                  <a:lnTo>
                    <a:pt x="38989" y="23495"/>
                  </a:lnTo>
                  <a:lnTo>
                    <a:pt x="39204" y="21717"/>
                  </a:lnTo>
                  <a:lnTo>
                    <a:pt x="39382" y="23114"/>
                  </a:lnTo>
                  <a:lnTo>
                    <a:pt x="39509" y="24892"/>
                  </a:lnTo>
                  <a:lnTo>
                    <a:pt x="39395" y="25273"/>
                  </a:lnTo>
                  <a:lnTo>
                    <a:pt x="40843" y="26670"/>
                  </a:lnTo>
                  <a:lnTo>
                    <a:pt x="42875" y="24003"/>
                  </a:lnTo>
                  <a:lnTo>
                    <a:pt x="43573" y="28829"/>
                  </a:lnTo>
                  <a:lnTo>
                    <a:pt x="44284" y="24511"/>
                  </a:lnTo>
                  <a:lnTo>
                    <a:pt x="44919" y="30988"/>
                  </a:lnTo>
                  <a:lnTo>
                    <a:pt x="45694" y="24892"/>
                  </a:lnTo>
                  <a:lnTo>
                    <a:pt x="46062" y="26924"/>
                  </a:lnTo>
                  <a:lnTo>
                    <a:pt x="46177" y="28194"/>
                  </a:lnTo>
                  <a:lnTo>
                    <a:pt x="46050" y="28575"/>
                  </a:lnTo>
                  <a:lnTo>
                    <a:pt x="45935" y="29210"/>
                  </a:lnTo>
                  <a:lnTo>
                    <a:pt x="46901" y="31242"/>
                  </a:lnTo>
                  <a:lnTo>
                    <a:pt x="47205" y="31496"/>
                  </a:lnTo>
                  <a:lnTo>
                    <a:pt x="47853" y="27432"/>
                  </a:lnTo>
                  <a:lnTo>
                    <a:pt x="48323" y="26924"/>
                  </a:lnTo>
                  <a:lnTo>
                    <a:pt x="47967" y="30035"/>
                  </a:lnTo>
                  <a:lnTo>
                    <a:pt x="47790" y="30645"/>
                  </a:lnTo>
                  <a:lnTo>
                    <a:pt x="47967" y="30099"/>
                  </a:lnTo>
                  <a:lnTo>
                    <a:pt x="48895" y="26924"/>
                  </a:lnTo>
                  <a:lnTo>
                    <a:pt x="48920" y="26797"/>
                  </a:lnTo>
                  <a:lnTo>
                    <a:pt x="48780" y="30607"/>
                  </a:lnTo>
                  <a:lnTo>
                    <a:pt x="49276" y="29845"/>
                  </a:lnTo>
                  <a:lnTo>
                    <a:pt x="49136" y="29718"/>
                  </a:lnTo>
                  <a:lnTo>
                    <a:pt x="49237" y="27432"/>
                  </a:lnTo>
                  <a:lnTo>
                    <a:pt x="49593" y="26797"/>
                  </a:lnTo>
                  <a:lnTo>
                    <a:pt x="50025" y="26035"/>
                  </a:lnTo>
                  <a:lnTo>
                    <a:pt x="50292" y="28321"/>
                  </a:lnTo>
                  <a:lnTo>
                    <a:pt x="50406" y="30353"/>
                  </a:lnTo>
                  <a:lnTo>
                    <a:pt x="50292" y="31496"/>
                  </a:lnTo>
                  <a:lnTo>
                    <a:pt x="52044" y="28956"/>
                  </a:lnTo>
                  <a:lnTo>
                    <a:pt x="51930" y="29705"/>
                  </a:lnTo>
                  <a:lnTo>
                    <a:pt x="52209" y="28956"/>
                  </a:lnTo>
                  <a:lnTo>
                    <a:pt x="52438" y="28321"/>
                  </a:lnTo>
                  <a:lnTo>
                    <a:pt x="51015" y="34925"/>
                  </a:lnTo>
                  <a:lnTo>
                    <a:pt x="51993" y="32131"/>
                  </a:lnTo>
                  <a:lnTo>
                    <a:pt x="52095" y="31115"/>
                  </a:lnTo>
                  <a:lnTo>
                    <a:pt x="52298" y="30353"/>
                  </a:lnTo>
                  <a:lnTo>
                    <a:pt x="52451" y="29337"/>
                  </a:lnTo>
                  <a:lnTo>
                    <a:pt x="52565" y="31369"/>
                  </a:lnTo>
                  <a:lnTo>
                    <a:pt x="53365" y="31496"/>
                  </a:lnTo>
                  <a:lnTo>
                    <a:pt x="54051" y="30734"/>
                  </a:lnTo>
                  <a:lnTo>
                    <a:pt x="53670" y="32893"/>
                  </a:lnTo>
                  <a:lnTo>
                    <a:pt x="54660" y="33655"/>
                  </a:lnTo>
                  <a:lnTo>
                    <a:pt x="56045" y="32131"/>
                  </a:lnTo>
                  <a:lnTo>
                    <a:pt x="57238" y="32385"/>
                  </a:lnTo>
                  <a:lnTo>
                    <a:pt x="57175" y="32131"/>
                  </a:lnTo>
                  <a:lnTo>
                    <a:pt x="56972" y="31369"/>
                  </a:lnTo>
                  <a:lnTo>
                    <a:pt x="57010" y="30734"/>
                  </a:lnTo>
                  <a:lnTo>
                    <a:pt x="57226" y="29337"/>
                  </a:lnTo>
                  <a:lnTo>
                    <a:pt x="57391" y="28321"/>
                  </a:lnTo>
                  <a:lnTo>
                    <a:pt x="57518" y="27432"/>
                  </a:lnTo>
                  <a:lnTo>
                    <a:pt x="57924" y="27178"/>
                  </a:lnTo>
                  <a:lnTo>
                    <a:pt x="57873" y="27800"/>
                  </a:lnTo>
                  <a:lnTo>
                    <a:pt x="58064" y="27178"/>
                  </a:lnTo>
                  <a:lnTo>
                    <a:pt x="58229" y="26670"/>
                  </a:lnTo>
                  <a:lnTo>
                    <a:pt x="58420" y="26924"/>
                  </a:lnTo>
                  <a:lnTo>
                    <a:pt x="58508" y="27800"/>
                  </a:lnTo>
                  <a:lnTo>
                    <a:pt x="58064" y="30454"/>
                  </a:lnTo>
                  <a:lnTo>
                    <a:pt x="57632" y="31623"/>
                  </a:lnTo>
                  <a:lnTo>
                    <a:pt x="58331" y="30607"/>
                  </a:lnTo>
                  <a:lnTo>
                    <a:pt x="58178" y="31750"/>
                  </a:lnTo>
                  <a:lnTo>
                    <a:pt x="58077" y="32004"/>
                  </a:lnTo>
                  <a:lnTo>
                    <a:pt x="57950" y="32639"/>
                  </a:lnTo>
                  <a:lnTo>
                    <a:pt x="57835" y="33401"/>
                  </a:lnTo>
                  <a:lnTo>
                    <a:pt x="58331" y="31369"/>
                  </a:lnTo>
                  <a:lnTo>
                    <a:pt x="58331" y="36957"/>
                  </a:lnTo>
                  <a:lnTo>
                    <a:pt x="59118" y="33274"/>
                  </a:lnTo>
                  <a:lnTo>
                    <a:pt x="59016" y="34290"/>
                  </a:lnTo>
                  <a:lnTo>
                    <a:pt x="60210" y="34544"/>
                  </a:lnTo>
                  <a:lnTo>
                    <a:pt x="60909" y="33401"/>
                  </a:lnTo>
                  <a:lnTo>
                    <a:pt x="61899" y="33401"/>
                  </a:lnTo>
                  <a:lnTo>
                    <a:pt x="61912" y="33274"/>
                  </a:lnTo>
                  <a:lnTo>
                    <a:pt x="62191" y="31369"/>
                  </a:lnTo>
                  <a:lnTo>
                    <a:pt x="62306" y="30607"/>
                  </a:lnTo>
                  <a:lnTo>
                    <a:pt x="62318" y="30480"/>
                  </a:lnTo>
                  <a:lnTo>
                    <a:pt x="62611" y="31115"/>
                  </a:lnTo>
                  <a:lnTo>
                    <a:pt x="62776" y="30480"/>
                  </a:lnTo>
                  <a:lnTo>
                    <a:pt x="63220" y="28829"/>
                  </a:lnTo>
                  <a:lnTo>
                    <a:pt x="63817" y="29845"/>
                  </a:lnTo>
                  <a:lnTo>
                    <a:pt x="64287" y="32258"/>
                  </a:lnTo>
                  <a:lnTo>
                    <a:pt x="65189" y="32131"/>
                  </a:lnTo>
                  <a:lnTo>
                    <a:pt x="65925" y="30861"/>
                  </a:lnTo>
                  <a:lnTo>
                    <a:pt x="65900" y="30607"/>
                  </a:lnTo>
                  <a:lnTo>
                    <a:pt x="65786" y="29972"/>
                  </a:lnTo>
                  <a:lnTo>
                    <a:pt x="65900" y="29083"/>
                  </a:lnTo>
                  <a:lnTo>
                    <a:pt x="65963" y="28829"/>
                  </a:lnTo>
                  <a:lnTo>
                    <a:pt x="66217" y="27940"/>
                  </a:lnTo>
                  <a:lnTo>
                    <a:pt x="66065" y="29210"/>
                  </a:lnTo>
                  <a:lnTo>
                    <a:pt x="65951" y="30594"/>
                  </a:lnTo>
                  <a:lnTo>
                    <a:pt x="66802" y="30480"/>
                  </a:lnTo>
                  <a:lnTo>
                    <a:pt x="66078" y="32385"/>
                  </a:lnTo>
                  <a:lnTo>
                    <a:pt x="67183" y="32131"/>
                  </a:lnTo>
                  <a:lnTo>
                    <a:pt x="67475" y="32004"/>
                  </a:lnTo>
                  <a:lnTo>
                    <a:pt x="68770" y="30480"/>
                  </a:lnTo>
                  <a:lnTo>
                    <a:pt x="68986" y="30226"/>
                  </a:lnTo>
                  <a:lnTo>
                    <a:pt x="69113" y="29083"/>
                  </a:lnTo>
                  <a:lnTo>
                    <a:pt x="69151" y="27940"/>
                  </a:lnTo>
                  <a:lnTo>
                    <a:pt x="69240" y="27559"/>
                  </a:lnTo>
                  <a:lnTo>
                    <a:pt x="69532" y="27178"/>
                  </a:lnTo>
                  <a:lnTo>
                    <a:pt x="69532" y="29337"/>
                  </a:lnTo>
                  <a:lnTo>
                    <a:pt x="69418" y="29972"/>
                  </a:lnTo>
                  <a:lnTo>
                    <a:pt x="69291" y="30353"/>
                  </a:lnTo>
                  <a:lnTo>
                    <a:pt x="71018" y="27178"/>
                  </a:lnTo>
                  <a:lnTo>
                    <a:pt x="71297" y="26670"/>
                  </a:lnTo>
                  <a:lnTo>
                    <a:pt x="71361" y="26543"/>
                  </a:lnTo>
                  <a:lnTo>
                    <a:pt x="71539" y="38481"/>
                  </a:lnTo>
                  <a:lnTo>
                    <a:pt x="73456" y="33350"/>
                  </a:lnTo>
                  <a:lnTo>
                    <a:pt x="73583" y="33147"/>
                  </a:lnTo>
                  <a:lnTo>
                    <a:pt x="75082" y="30734"/>
                  </a:lnTo>
                  <a:lnTo>
                    <a:pt x="75349" y="31000"/>
                  </a:lnTo>
                  <a:lnTo>
                    <a:pt x="75463" y="31369"/>
                  </a:lnTo>
                  <a:lnTo>
                    <a:pt x="74549" y="32512"/>
                  </a:lnTo>
                  <a:lnTo>
                    <a:pt x="74472" y="33020"/>
                  </a:lnTo>
                  <a:lnTo>
                    <a:pt x="74599" y="34417"/>
                  </a:lnTo>
                  <a:lnTo>
                    <a:pt x="76352" y="30734"/>
                  </a:lnTo>
                  <a:lnTo>
                    <a:pt x="76593" y="30226"/>
                  </a:lnTo>
                  <a:lnTo>
                    <a:pt x="76555" y="35306"/>
                  </a:lnTo>
                  <a:lnTo>
                    <a:pt x="78092" y="32639"/>
                  </a:lnTo>
                  <a:lnTo>
                    <a:pt x="77673" y="40513"/>
                  </a:lnTo>
                  <a:lnTo>
                    <a:pt x="81076" y="32639"/>
                  </a:lnTo>
                  <a:lnTo>
                    <a:pt x="81140" y="32512"/>
                  </a:lnTo>
                  <a:lnTo>
                    <a:pt x="81445" y="37719"/>
                  </a:lnTo>
                  <a:lnTo>
                    <a:pt x="81686" y="35814"/>
                  </a:lnTo>
                  <a:lnTo>
                    <a:pt x="82270" y="34036"/>
                  </a:lnTo>
                  <a:lnTo>
                    <a:pt x="82105" y="35280"/>
                  </a:lnTo>
                  <a:lnTo>
                    <a:pt x="82321" y="34671"/>
                  </a:lnTo>
                  <a:lnTo>
                    <a:pt x="83324" y="34036"/>
                  </a:lnTo>
                  <a:lnTo>
                    <a:pt x="85140" y="32893"/>
                  </a:lnTo>
                  <a:lnTo>
                    <a:pt x="86918" y="38227"/>
                  </a:lnTo>
                  <a:lnTo>
                    <a:pt x="89128" y="40386"/>
                  </a:lnTo>
                  <a:lnTo>
                    <a:pt x="89954" y="41021"/>
                  </a:lnTo>
                  <a:lnTo>
                    <a:pt x="91059" y="32893"/>
                  </a:lnTo>
                  <a:lnTo>
                    <a:pt x="91109" y="32512"/>
                  </a:lnTo>
                  <a:lnTo>
                    <a:pt x="91325" y="30988"/>
                  </a:lnTo>
                  <a:lnTo>
                    <a:pt x="91528" y="33401"/>
                  </a:lnTo>
                  <a:lnTo>
                    <a:pt x="91655" y="35750"/>
                  </a:lnTo>
                  <a:lnTo>
                    <a:pt x="90779" y="38862"/>
                  </a:lnTo>
                  <a:lnTo>
                    <a:pt x="93370" y="35052"/>
                  </a:lnTo>
                  <a:lnTo>
                    <a:pt x="94526" y="39751"/>
                  </a:lnTo>
                  <a:lnTo>
                    <a:pt x="96977" y="36576"/>
                  </a:lnTo>
                  <a:lnTo>
                    <a:pt x="96774" y="37185"/>
                  </a:lnTo>
                  <a:lnTo>
                    <a:pt x="96532" y="38354"/>
                  </a:lnTo>
                  <a:lnTo>
                    <a:pt x="96354" y="38354"/>
                  </a:lnTo>
                  <a:lnTo>
                    <a:pt x="96278" y="40894"/>
                  </a:lnTo>
                  <a:lnTo>
                    <a:pt x="97650" y="38862"/>
                  </a:lnTo>
                  <a:lnTo>
                    <a:pt x="97764" y="38608"/>
                  </a:lnTo>
                  <a:lnTo>
                    <a:pt x="98132" y="36703"/>
                  </a:lnTo>
                  <a:lnTo>
                    <a:pt x="98247" y="36830"/>
                  </a:lnTo>
                  <a:lnTo>
                    <a:pt x="98323" y="37084"/>
                  </a:lnTo>
                  <a:lnTo>
                    <a:pt x="98069" y="37846"/>
                  </a:lnTo>
                  <a:lnTo>
                    <a:pt x="97942" y="41148"/>
                  </a:lnTo>
                  <a:lnTo>
                    <a:pt x="99339" y="36703"/>
                  </a:lnTo>
                  <a:lnTo>
                    <a:pt x="99390" y="36576"/>
                  </a:lnTo>
                  <a:lnTo>
                    <a:pt x="99123" y="39154"/>
                  </a:lnTo>
                  <a:lnTo>
                    <a:pt x="99237" y="38862"/>
                  </a:lnTo>
                  <a:lnTo>
                    <a:pt x="99872" y="40640"/>
                  </a:lnTo>
                  <a:lnTo>
                    <a:pt x="100050" y="38862"/>
                  </a:lnTo>
                  <a:lnTo>
                    <a:pt x="100164" y="37719"/>
                  </a:lnTo>
                  <a:lnTo>
                    <a:pt x="100584" y="39243"/>
                  </a:lnTo>
                  <a:lnTo>
                    <a:pt x="101269" y="37719"/>
                  </a:lnTo>
                  <a:lnTo>
                    <a:pt x="101714" y="36703"/>
                  </a:lnTo>
                  <a:lnTo>
                    <a:pt x="101942" y="38481"/>
                  </a:lnTo>
                  <a:lnTo>
                    <a:pt x="102476" y="36703"/>
                  </a:lnTo>
                  <a:lnTo>
                    <a:pt x="102514" y="36576"/>
                  </a:lnTo>
                  <a:lnTo>
                    <a:pt x="102908" y="35306"/>
                  </a:lnTo>
                  <a:lnTo>
                    <a:pt x="102793" y="40259"/>
                  </a:lnTo>
                  <a:lnTo>
                    <a:pt x="103797" y="35687"/>
                  </a:lnTo>
                  <a:lnTo>
                    <a:pt x="102831" y="40386"/>
                  </a:lnTo>
                  <a:lnTo>
                    <a:pt x="104241" y="39751"/>
                  </a:lnTo>
                  <a:lnTo>
                    <a:pt x="105117" y="37592"/>
                  </a:lnTo>
                  <a:lnTo>
                    <a:pt x="104876" y="38354"/>
                  </a:lnTo>
                  <a:lnTo>
                    <a:pt x="104775" y="39001"/>
                  </a:lnTo>
                  <a:lnTo>
                    <a:pt x="105079" y="39077"/>
                  </a:lnTo>
                  <a:lnTo>
                    <a:pt x="105079" y="39497"/>
                  </a:lnTo>
                  <a:lnTo>
                    <a:pt x="104635" y="40995"/>
                  </a:lnTo>
                  <a:lnTo>
                    <a:pt x="105130" y="41148"/>
                  </a:lnTo>
                  <a:lnTo>
                    <a:pt x="105651" y="40513"/>
                  </a:lnTo>
                  <a:lnTo>
                    <a:pt x="105778" y="40259"/>
                  </a:lnTo>
                  <a:lnTo>
                    <a:pt x="106146" y="37973"/>
                  </a:lnTo>
                  <a:lnTo>
                    <a:pt x="105930" y="43688"/>
                  </a:lnTo>
                  <a:lnTo>
                    <a:pt x="107632" y="37973"/>
                  </a:lnTo>
                  <a:lnTo>
                    <a:pt x="107734" y="37592"/>
                  </a:lnTo>
                  <a:lnTo>
                    <a:pt x="108305" y="35687"/>
                  </a:lnTo>
                  <a:lnTo>
                    <a:pt x="108419" y="35306"/>
                  </a:lnTo>
                  <a:lnTo>
                    <a:pt x="108496" y="35052"/>
                  </a:lnTo>
                  <a:lnTo>
                    <a:pt x="108877" y="33782"/>
                  </a:lnTo>
                  <a:lnTo>
                    <a:pt x="107924" y="41021"/>
                  </a:lnTo>
                  <a:lnTo>
                    <a:pt x="109893" y="38862"/>
                  </a:lnTo>
                  <a:lnTo>
                    <a:pt x="111417" y="37604"/>
                  </a:lnTo>
                  <a:lnTo>
                    <a:pt x="111582" y="36830"/>
                  </a:lnTo>
                  <a:lnTo>
                    <a:pt x="111658" y="37426"/>
                  </a:lnTo>
                  <a:lnTo>
                    <a:pt x="112699" y="36830"/>
                  </a:lnTo>
                  <a:lnTo>
                    <a:pt x="113131" y="36576"/>
                  </a:lnTo>
                  <a:lnTo>
                    <a:pt x="112534" y="39331"/>
                  </a:lnTo>
                  <a:lnTo>
                    <a:pt x="113665" y="36576"/>
                  </a:lnTo>
                  <a:lnTo>
                    <a:pt x="113830" y="36195"/>
                  </a:lnTo>
                  <a:lnTo>
                    <a:pt x="114820" y="37592"/>
                  </a:lnTo>
                  <a:lnTo>
                    <a:pt x="114922" y="38354"/>
                  </a:lnTo>
                  <a:lnTo>
                    <a:pt x="114211" y="39497"/>
                  </a:lnTo>
                  <a:lnTo>
                    <a:pt x="113944" y="40259"/>
                  </a:lnTo>
                  <a:lnTo>
                    <a:pt x="115582" y="38608"/>
                  </a:lnTo>
                  <a:lnTo>
                    <a:pt x="116230" y="41275"/>
                  </a:lnTo>
                  <a:lnTo>
                    <a:pt x="117817" y="39077"/>
                  </a:lnTo>
                  <a:lnTo>
                    <a:pt x="117906" y="38608"/>
                  </a:lnTo>
                  <a:lnTo>
                    <a:pt x="118148" y="36195"/>
                  </a:lnTo>
                  <a:lnTo>
                    <a:pt x="119684" y="33782"/>
                  </a:lnTo>
                  <a:lnTo>
                    <a:pt x="119951" y="33350"/>
                  </a:lnTo>
                  <a:lnTo>
                    <a:pt x="120040" y="33159"/>
                  </a:lnTo>
                  <a:lnTo>
                    <a:pt x="120116" y="33020"/>
                  </a:lnTo>
                  <a:lnTo>
                    <a:pt x="120091" y="33147"/>
                  </a:lnTo>
                  <a:lnTo>
                    <a:pt x="119989" y="33350"/>
                  </a:lnTo>
                  <a:lnTo>
                    <a:pt x="118783" y="37592"/>
                  </a:lnTo>
                  <a:lnTo>
                    <a:pt x="121246" y="33401"/>
                  </a:lnTo>
                  <a:lnTo>
                    <a:pt x="118986" y="40767"/>
                  </a:lnTo>
                  <a:lnTo>
                    <a:pt x="119214" y="40513"/>
                  </a:lnTo>
                  <a:lnTo>
                    <a:pt x="119519" y="39751"/>
                  </a:lnTo>
                  <a:lnTo>
                    <a:pt x="119634" y="39370"/>
                  </a:lnTo>
                  <a:lnTo>
                    <a:pt x="119888" y="38100"/>
                  </a:lnTo>
                  <a:lnTo>
                    <a:pt x="119938" y="39001"/>
                  </a:lnTo>
                  <a:lnTo>
                    <a:pt x="119824" y="39573"/>
                  </a:lnTo>
                  <a:lnTo>
                    <a:pt x="119329" y="40894"/>
                  </a:lnTo>
                  <a:lnTo>
                    <a:pt x="120357" y="40005"/>
                  </a:lnTo>
                  <a:lnTo>
                    <a:pt x="120535" y="38100"/>
                  </a:lnTo>
                  <a:lnTo>
                    <a:pt x="120573" y="37719"/>
                  </a:lnTo>
                  <a:lnTo>
                    <a:pt x="121285" y="37846"/>
                  </a:lnTo>
                  <a:lnTo>
                    <a:pt x="121107" y="38608"/>
                  </a:lnTo>
                  <a:lnTo>
                    <a:pt x="120980" y="38963"/>
                  </a:lnTo>
                  <a:lnTo>
                    <a:pt x="120815" y="39243"/>
                  </a:lnTo>
                  <a:lnTo>
                    <a:pt x="120484" y="40386"/>
                  </a:lnTo>
                  <a:lnTo>
                    <a:pt x="121602" y="37719"/>
                  </a:lnTo>
                  <a:lnTo>
                    <a:pt x="122072" y="36576"/>
                  </a:lnTo>
                  <a:lnTo>
                    <a:pt x="122326" y="37185"/>
                  </a:lnTo>
                  <a:lnTo>
                    <a:pt x="122415" y="37846"/>
                  </a:lnTo>
                  <a:lnTo>
                    <a:pt x="122301" y="38227"/>
                  </a:lnTo>
                  <a:lnTo>
                    <a:pt x="122199" y="38963"/>
                  </a:lnTo>
                  <a:lnTo>
                    <a:pt x="123126" y="38862"/>
                  </a:lnTo>
                  <a:lnTo>
                    <a:pt x="123990" y="36576"/>
                  </a:lnTo>
                  <a:lnTo>
                    <a:pt x="124968" y="34036"/>
                  </a:lnTo>
                  <a:lnTo>
                    <a:pt x="125501" y="35687"/>
                  </a:lnTo>
                  <a:lnTo>
                    <a:pt x="125590" y="36449"/>
                  </a:lnTo>
                  <a:lnTo>
                    <a:pt x="124333" y="40640"/>
                  </a:lnTo>
                  <a:lnTo>
                    <a:pt x="125717" y="37846"/>
                  </a:lnTo>
                  <a:lnTo>
                    <a:pt x="124904" y="41656"/>
                  </a:lnTo>
                  <a:lnTo>
                    <a:pt x="125653" y="40767"/>
                  </a:lnTo>
                  <a:lnTo>
                    <a:pt x="125768" y="40513"/>
                  </a:lnTo>
                  <a:lnTo>
                    <a:pt x="125945" y="38735"/>
                  </a:lnTo>
                  <a:lnTo>
                    <a:pt x="126466" y="38862"/>
                  </a:lnTo>
                  <a:lnTo>
                    <a:pt x="126517" y="38735"/>
                  </a:lnTo>
                  <a:lnTo>
                    <a:pt x="126885" y="37846"/>
                  </a:lnTo>
                  <a:lnTo>
                    <a:pt x="127571" y="36195"/>
                  </a:lnTo>
                  <a:lnTo>
                    <a:pt x="127609" y="37846"/>
                  </a:lnTo>
                  <a:lnTo>
                    <a:pt x="126987" y="39116"/>
                  </a:lnTo>
                  <a:lnTo>
                    <a:pt x="128143" y="38608"/>
                  </a:lnTo>
                  <a:lnTo>
                    <a:pt x="128016" y="37719"/>
                  </a:lnTo>
                  <a:lnTo>
                    <a:pt x="128130" y="36576"/>
                  </a:lnTo>
                  <a:lnTo>
                    <a:pt x="128346" y="36195"/>
                  </a:lnTo>
                  <a:lnTo>
                    <a:pt x="128841" y="35280"/>
                  </a:lnTo>
                  <a:lnTo>
                    <a:pt x="128930" y="34036"/>
                  </a:lnTo>
                  <a:lnTo>
                    <a:pt x="128943" y="33401"/>
                  </a:lnTo>
                  <a:lnTo>
                    <a:pt x="128981" y="32131"/>
                  </a:lnTo>
                  <a:lnTo>
                    <a:pt x="129247" y="32893"/>
                  </a:lnTo>
                  <a:lnTo>
                    <a:pt x="129362" y="33528"/>
                  </a:lnTo>
                  <a:lnTo>
                    <a:pt x="129209" y="33782"/>
                  </a:lnTo>
                  <a:lnTo>
                    <a:pt x="129959" y="33528"/>
                  </a:lnTo>
                  <a:lnTo>
                    <a:pt x="129705" y="35826"/>
                  </a:lnTo>
                  <a:lnTo>
                    <a:pt x="130835" y="33528"/>
                  </a:lnTo>
                  <a:lnTo>
                    <a:pt x="130949" y="34861"/>
                  </a:lnTo>
                  <a:lnTo>
                    <a:pt x="130848" y="35560"/>
                  </a:lnTo>
                  <a:lnTo>
                    <a:pt x="130733" y="36068"/>
                  </a:lnTo>
                  <a:lnTo>
                    <a:pt x="129933" y="38735"/>
                  </a:lnTo>
                  <a:lnTo>
                    <a:pt x="129806" y="39624"/>
                  </a:lnTo>
                  <a:lnTo>
                    <a:pt x="130810" y="36449"/>
                  </a:lnTo>
                  <a:lnTo>
                    <a:pt x="131254" y="38989"/>
                  </a:lnTo>
                  <a:lnTo>
                    <a:pt x="132016" y="36690"/>
                  </a:lnTo>
                  <a:lnTo>
                    <a:pt x="131991" y="36830"/>
                  </a:lnTo>
                  <a:lnTo>
                    <a:pt x="131660" y="38227"/>
                  </a:lnTo>
                  <a:lnTo>
                    <a:pt x="131546" y="38862"/>
                  </a:lnTo>
                  <a:lnTo>
                    <a:pt x="132372" y="36322"/>
                  </a:lnTo>
                  <a:lnTo>
                    <a:pt x="132384" y="37426"/>
                  </a:lnTo>
                  <a:lnTo>
                    <a:pt x="132168" y="38354"/>
                  </a:lnTo>
                  <a:lnTo>
                    <a:pt x="132067" y="39370"/>
                  </a:lnTo>
                  <a:lnTo>
                    <a:pt x="132562" y="39878"/>
                  </a:lnTo>
                  <a:lnTo>
                    <a:pt x="132753" y="36322"/>
                  </a:lnTo>
                  <a:lnTo>
                    <a:pt x="132791" y="35687"/>
                  </a:lnTo>
                  <a:lnTo>
                    <a:pt x="132854" y="34290"/>
                  </a:lnTo>
                  <a:lnTo>
                    <a:pt x="133070" y="35560"/>
                  </a:lnTo>
                  <a:lnTo>
                    <a:pt x="133184" y="36690"/>
                  </a:lnTo>
                  <a:lnTo>
                    <a:pt x="133057" y="37185"/>
                  </a:lnTo>
                  <a:lnTo>
                    <a:pt x="132956" y="37846"/>
                  </a:lnTo>
                  <a:lnTo>
                    <a:pt x="133451" y="38862"/>
                  </a:lnTo>
                  <a:lnTo>
                    <a:pt x="134924" y="36322"/>
                  </a:lnTo>
                  <a:lnTo>
                    <a:pt x="135204" y="37185"/>
                  </a:lnTo>
                  <a:lnTo>
                    <a:pt x="135305" y="38481"/>
                  </a:lnTo>
                  <a:lnTo>
                    <a:pt x="134747" y="41617"/>
                  </a:lnTo>
                  <a:lnTo>
                    <a:pt x="135305" y="41402"/>
                  </a:lnTo>
                  <a:lnTo>
                    <a:pt x="137515" y="37846"/>
                  </a:lnTo>
                  <a:lnTo>
                    <a:pt x="138417" y="38989"/>
                  </a:lnTo>
                  <a:lnTo>
                    <a:pt x="138518" y="37846"/>
                  </a:lnTo>
                  <a:lnTo>
                    <a:pt x="138938" y="36322"/>
                  </a:lnTo>
                  <a:lnTo>
                    <a:pt x="139496" y="34290"/>
                  </a:lnTo>
                  <a:lnTo>
                    <a:pt x="139700" y="33528"/>
                  </a:lnTo>
                  <a:lnTo>
                    <a:pt x="139801" y="33147"/>
                  </a:lnTo>
                  <a:lnTo>
                    <a:pt x="138493" y="41402"/>
                  </a:lnTo>
                  <a:lnTo>
                    <a:pt x="139382" y="39624"/>
                  </a:lnTo>
                  <a:lnTo>
                    <a:pt x="139471" y="39331"/>
                  </a:lnTo>
                  <a:lnTo>
                    <a:pt x="139407" y="39573"/>
                  </a:lnTo>
                  <a:lnTo>
                    <a:pt x="138760" y="42037"/>
                  </a:lnTo>
                  <a:lnTo>
                    <a:pt x="138950" y="41402"/>
                  </a:lnTo>
                  <a:lnTo>
                    <a:pt x="139496" y="42418"/>
                  </a:lnTo>
                  <a:lnTo>
                    <a:pt x="140220" y="41402"/>
                  </a:lnTo>
                  <a:lnTo>
                    <a:pt x="140855" y="40513"/>
                  </a:lnTo>
                  <a:lnTo>
                    <a:pt x="142455" y="39116"/>
                  </a:lnTo>
                  <a:lnTo>
                    <a:pt x="142062" y="40132"/>
                  </a:lnTo>
                  <a:lnTo>
                    <a:pt x="141973" y="40513"/>
                  </a:lnTo>
                  <a:lnTo>
                    <a:pt x="142100" y="41783"/>
                  </a:lnTo>
                  <a:lnTo>
                    <a:pt x="142976" y="41402"/>
                  </a:lnTo>
                  <a:lnTo>
                    <a:pt x="143294" y="42164"/>
                  </a:lnTo>
                  <a:lnTo>
                    <a:pt x="143598" y="41402"/>
                  </a:lnTo>
                  <a:lnTo>
                    <a:pt x="143802" y="40894"/>
                  </a:lnTo>
                  <a:lnTo>
                    <a:pt x="144018" y="41148"/>
                  </a:lnTo>
                  <a:lnTo>
                    <a:pt x="144068" y="40894"/>
                  </a:lnTo>
                  <a:lnTo>
                    <a:pt x="144373" y="39116"/>
                  </a:lnTo>
                  <a:lnTo>
                    <a:pt x="144767" y="42164"/>
                  </a:lnTo>
                  <a:lnTo>
                    <a:pt x="146126" y="41275"/>
                  </a:lnTo>
                  <a:lnTo>
                    <a:pt x="147510" y="40259"/>
                  </a:lnTo>
                  <a:lnTo>
                    <a:pt x="147955" y="42418"/>
                  </a:lnTo>
                  <a:lnTo>
                    <a:pt x="148932" y="42418"/>
                  </a:lnTo>
                  <a:lnTo>
                    <a:pt x="149161" y="41402"/>
                  </a:lnTo>
                  <a:lnTo>
                    <a:pt x="149110" y="41275"/>
                  </a:lnTo>
                  <a:lnTo>
                    <a:pt x="149237" y="40259"/>
                  </a:lnTo>
                  <a:lnTo>
                    <a:pt x="149364" y="39331"/>
                  </a:lnTo>
                  <a:lnTo>
                    <a:pt x="149440" y="39116"/>
                  </a:lnTo>
                  <a:lnTo>
                    <a:pt x="149491" y="38989"/>
                  </a:lnTo>
                  <a:lnTo>
                    <a:pt x="149758" y="38227"/>
                  </a:lnTo>
                  <a:lnTo>
                    <a:pt x="149860" y="37973"/>
                  </a:lnTo>
                  <a:lnTo>
                    <a:pt x="150456" y="36957"/>
                  </a:lnTo>
                  <a:lnTo>
                    <a:pt x="150761" y="37084"/>
                  </a:lnTo>
                  <a:lnTo>
                    <a:pt x="149821" y="38481"/>
                  </a:lnTo>
                  <a:lnTo>
                    <a:pt x="149758" y="40894"/>
                  </a:lnTo>
                  <a:lnTo>
                    <a:pt x="149631" y="42164"/>
                  </a:lnTo>
                  <a:lnTo>
                    <a:pt x="150253" y="40005"/>
                  </a:lnTo>
                  <a:lnTo>
                    <a:pt x="149745" y="44323"/>
                  </a:lnTo>
                  <a:lnTo>
                    <a:pt x="150634" y="40005"/>
                  </a:lnTo>
                  <a:lnTo>
                    <a:pt x="151257" y="36957"/>
                  </a:lnTo>
                  <a:lnTo>
                    <a:pt x="151599" y="35306"/>
                  </a:lnTo>
                  <a:lnTo>
                    <a:pt x="151549" y="38735"/>
                  </a:lnTo>
                  <a:lnTo>
                    <a:pt x="151295" y="39497"/>
                  </a:lnTo>
                  <a:lnTo>
                    <a:pt x="151765" y="38989"/>
                  </a:lnTo>
                  <a:lnTo>
                    <a:pt x="152488" y="37465"/>
                  </a:lnTo>
                  <a:lnTo>
                    <a:pt x="152565" y="37592"/>
                  </a:lnTo>
                  <a:lnTo>
                    <a:pt x="152692" y="37973"/>
                  </a:lnTo>
                  <a:lnTo>
                    <a:pt x="152133" y="40640"/>
                  </a:lnTo>
                  <a:lnTo>
                    <a:pt x="153352" y="37465"/>
                  </a:lnTo>
                  <a:lnTo>
                    <a:pt x="153733" y="36449"/>
                  </a:lnTo>
                  <a:lnTo>
                    <a:pt x="153479" y="38735"/>
                  </a:lnTo>
                  <a:lnTo>
                    <a:pt x="153365" y="39331"/>
                  </a:lnTo>
                  <a:lnTo>
                    <a:pt x="153022" y="39878"/>
                  </a:lnTo>
                  <a:lnTo>
                    <a:pt x="152742" y="39878"/>
                  </a:lnTo>
                  <a:lnTo>
                    <a:pt x="152425" y="40386"/>
                  </a:lnTo>
                  <a:lnTo>
                    <a:pt x="152311" y="40767"/>
                  </a:lnTo>
                  <a:lnTo>
                    <a:pt x="151942" y="43815"/>
                  </a:lnTo>
                  <a:lnTo>
                    <a:pt x="152209" y="43053"/>
                  </a:lnTo>
                  <a:lnTo>
                    <a:pt x="152425" y="43688"/>
                  </a:lnTo>
                  <a:lnTo>
                    <a:pt x="152450" y="43840"/>
                  </a:lnTo>
                  <a:lnTo>
                    <a:pt x="152565" y="44678"/>
                  </a:lnTo>
                  <a:lnTo>
                    <a:pt x="152539" y="44208"/>
                  </a:lnTo>
                  <a:lnTo>
                    <a:pt x="152781" y="45212"/>
                  </a:lnTo>
                  <a:lnTo>
                    <a:pt x="152869" y="44196"/>
                  </a:lnTo>
                  <a:lnTo>
                    <a:pt x="153098" y="43561"/>
                  </a:lnTo>
                  <a:lnTo>
                    <a:pt x="153276" y="43053"/>
                  </a:lnTo>
                  <a:lnTo>
                    <a:pt x="155308" y="37338"/>
                  </a:lnTo>
                  <a:lnTo>
                    <a:pt x="154393" y="43053"/>
                  </a:lnTo>
                  <a:lnTo>
                    <a:pt x="154343" y="43307"/>
                  </a:lnTo>
                  <a:lnTo>
                    <a:pt x="154457" y="43053"/>
                  </a:lnTo>
                  <a:lnTo>
                    <a:pt x="154520" y="42926"/>
                  </a:lnTo>
                  <a:lnTo>
                    <a:pt x="155575" y="41402"/>
                  </a:lnTo>
                  <a:lnTo>
                    <a:pt x="154762" y="44196"/>
                  </a:lnTo>
                  <a:lnTo>
                    <a:pt x="154635" y="46482"/>
                  </a:lnTo>
                  <a:lnTo>
                    <a:pt x="154355" y="47244"/>
                  </a:lnTo>
                  <a:lnTo>
                    <a:pt x="155409" y="44831"/>
                  </a:lnTo>
                  <a:lnTo>
                    <a:pt x="154444" y="49276"/>
                  </a:lnTo>
                  <a:lnTo>
                    <a:pt x="155943" y="45847"/>
                  </a:lnTo>
                  <a:lnTo>
                    <a:pt x="155702" y="46863"/>
                  </a:lnTo>
                  <a:lnTo>
                    <a:pt x="155981" y="46494"/>
                  </a:lnTo>
                  <a:lnTo>
                    <a:pt x="156197" y="45847"/>
                  </a:lnTo>
                  <a:lnTo>
                    <a:pt x="156286" y="45593"/>
                  </a:lnTo>
                  <a:lnTo>
                    <a:pt x="156679" y="44831"/>
                  </a:lnTo>
                  <a:lnTo>
                    <a:pt x="157962" y="42418"/>
                  </a:lnTo>
                  <a:lnTo>
                    <a:pt x="156870" y="50038"/>
                  </a:lnTo>
                  <a:lnTo>
                    <a:pt x="159207" y="45847"/>
                  </a:lnTo>
                  <a:lnTo>
                    <a:pt x="160642" y="44196"/>
                  </a:lnTo>
                  <a:lnTo>
                    <a:pt x="161239" y="42418"/>
                  </a:lnTo>
                  <a:lnTo>
                    <a:pt x="161493" y="41656"/>
                  </a:lnTo>
                  <a:lnTo>
                    <a:pt x="161747" y="40894"/>
                  </a:lnTo>
                  <a:lnTo>
                    <a:pt x="163055" y="39497"/>
                  </a:lnTo>
                  <a:lnTo>
                    <a:pt x="162953" y="40640"/>
                  </a:lnTo>
                  <a:lnTo>
                    <a:pt x="162826" y="41275"/>
                  </a:lnTo>
                  <a:lnTo>
                    <a:pt x="161963" y="42672"/>
                  </a:lnTo>
                  <a:lnTo>
                    <a:pt x="161861" y="44577"/>
                  </a:lnTo>
                  <a:lnTo>
                    <a:pt x="162280" y="44450"/>
                  </a:lnTo>
                  <a:lnTo>
                    <a:pt x="163042" y="43434"/>
                  </a:lnTo>
                  <a:lnTo>
                    <a:pt x="162712" y="44196"/>
                  </a:lnTo>
                  <a:lnTo>
                    <a:pt x="162407" y="46101"/>
                  </a:lnTo>
                  <a:lnTo>
                    <a:pt x="162826" y="45974"/>
                  </a:lnTo>
                  <a:lnTo>
                    <a:pt x="163258" y="44196"/>
                  </a:lnTo>
                  <a:lnTo>
                    <a:pt x="163322" y="43815"/>
                  </a:lnTo>
                  <a:lnTo>
                    <a:pt x="163283" y="43434"/>
                  </a:lnTo>
                  <a:lnTo>
                    <a:pt x="163499" y="42799"/>
                  </a:lnTo>
                  <a:lnTo>
                    <a:pt x="164655" y="39497"/>
                  </a:lnTo>
                  <a:close/>
                </a:path>
                <a:path w="461009" h="87629">
                  <a:moveTo>
                    <a:pt x="165633" y="43954"/>
                  </a:moveTo>
                  <a:lnTo>
                    <a:pt x="165036" y="45847"/>
                  </a:lnTo>
                  <a:lnTo>
                    <a:pt x="164769" y="46228"/>
                  </a:lnTo>
                  <a:lnTo>
                    <a:pt x="164122" y="47485"/>
                  </a:lnTo>
                  <a:lnTo>
                    <a:pt x="164719" y="47117"/>
                  </a:lnTo>
                  <a:lnTo>
                    <a:pt x="165595" y="44577"/>
                  </a:lnTo>
                  <a:lnTo>
                    <a:pt x="165633" y="43954"/>
                  </a:lnTo>
                  <a:close/>
                </a:path>
                <a:path w="461009" h="87629">
                  <a:moveTo>
                    <a:pt x="165836" y="43307"/>
                  </a:moveTo>
                  <a:lnTo>
                    <a:pt x="165608" y="43434"/>
                  </a:lnTo>
                  <a:lnTo>
                    <a:pt x="165633" y="43954"/>
                  </a:lnTo>
                  <a:lnTo>
                    <a:pt x="165836" y="43307"/>
                  </a:lnTo>
                  <a:close/>
                </a:path>
                <a:path w="461009" h="87629">
                  <a:moveTo>
                    <a:pt x="166535" y="37719"/>
                  </a:moveTo>
                  <a:lnTo>
                    <a:pt x="163664" y="44323"/>
                  </a:lnTo>
                  <a:lnTo>
                    <a:pt x="162712" y="46990"/>
                  </a:lnTo>
                  <a:lnTo>
                    <a:pt x="162229" y="48006"/>
                  </a:lnTo>
                  <a:lnTo>
                    <a:pt x="162902" y="47244"/>
                  </a:lnTo>
                  <a:lnTo>
                    <a:pt x="163830" y="45466"/>
                  </a:lnTo>
                  <a:lnTo>
                    <a:pt x="164515" y="44704"/>
                  </a:lnTo>
                  <a:lnTo>
                    <a:pt x="164109" y="46494"/>
                  </a:lnTo>
                  <a:lnTo>
                    <a:pt x="163512" y="47244"/>
                  </a:lnTo>
                  <a:lnTo>
                    <a:pt x="163042" y="48387"/>
                  </a:lnTo>
                  <a:lnTo>
                    <a:pt x="163728" y="47752"/>
                  </a:lnTo>
                  <a:lnTo>
                    <a:pt x="163868" y="47650"/>
                  </a:lnTo>
                  <a:lnTo>
                    <a:pt x="164439" y="45085"/>
                  </a:lnTo>
                  <a:lnTo>
                    <a:pt x="164553" y="44704"/>
                  </a:lnTo>
                  <a:lnTo>
                    <a:pt x="164706" y="44196"/>
                  </a:lnTo>
                  <a:lnTo>
                    <a:pt x="165188" y="43561"/>
                  </a:lnTo>
                  <a:lnTo>
                    <a:pt x="166535" y="37719"/>
                  </a:lnTo>
                  <a:close/>
                </a:path>
                <a:path w="461009" h="87629">
                  <a:moveTo>
                    <a:pt x="274154" y="43141"/>
                  </a:moveTo>
                  <a:lnTo>
                    <a:pt x="273850" y="44932"/>
                  </a:lnTo>
                  <a:lnTo>
                    <a:pt x="273951" y="44780"/>
                  </a:lnTo>
                  <a:lnTo>
                    <a:pt x="274154" y="43141"/>
                  </a:lnTo>
                  <a:close/>
                </a:path>
                <a:path w="461009" h="87629">
                  <a:moveTo>
                    <a:pt x="276009" y="57696"/>
                  </a:moveTo>
                  <a:lnTo>
                    <a:pt x="275894" y="56781"/>
                  </a:lnTo>
                  <a:lnTo>
                    <a:pt x="275755" y="56045"/>
                  </a:lnTo>
                  <a:lnTo>
                    <a:pt x="275717" y="56553"/>
                  </a:lnTo>
                  <a:lnTo>
                    <a:pt x="275590" y="57010"/>
                  </a:lnTo>
                  <a:lnTo>
                    <a:pt x="275297" y="57823"/>
                  </a:lnTo>
                  <a:lnTo>
                    <a:pt x="275183" y="58839"/>
                  </a:lnTo>
                  <a:lnTo>
                    <a:pt x="275437" y="59601"/>
                  </a:lnTo>
                  <a:lnTo>
                    <a:pt x="276009" y="57696"/>
                  </a:lnTo>
                  <a:close/>
                </a:path>
                <a:path w="461009" h="87629">
                  <a:moveTo>
                    <a:pt x="276567" y="58051"/>
                  </a:moveTo>
                  <a:lnTo>
                    <a:pt x="276301" y="58712"/>
                  </a:lnTo>
                  <a:lnTo>
                    <a:pt x="276529" y="58204"/>
                  </a:lnTo>
                  <a:lnTo>
                    <a:pt x="276567" y="58051"/>
                  </a:lnTo>
                  <a:close/>
                </a:path>
                <a:path w="461009" h="87629">
                  <a:moveTo>
                    <a:pt x="278422" y="40424"/>
                  </a:moveTo>
                  <a:lnTo>
                    <a:pt x="278333" y="40792"/>
                  </a:lnTo>
                  <a:lnTo>
                    <a:pt x="278003" y="42710"/>
                  </a:lnTo>
                  <a:lnTo>
                    <a:pt x="278422" y="40424"/>
                  </a:lnTo>
                  <a:close/>
                </a:path>
                <a:path w="461009" h="87629">
                  <a:moveTo>
                    <a:pt x="288340" y="62738"/>
                  </a:moveTo>
                  <a:lnTo>
                    <a:pt x="287578" y="64300"/>
                  </a:lnTo>
                  <a:lnTo>
                    <a:pt x="288290" y="64427"/>
                  </a:lnTo>
                  <a:lnTo>
                    <a:pt x="288340" y="62738"/>
                  </a:lnTo>
                  <a:close/>
                </a:path>
                <a:path w="461009" h="87629">
                  <a:moveTo>
                    <a:pt x="293395" y="57442"/>
                  </a:moveTo>
                  <a:lnTo>
                    <a:pt x="289839" y="57454"/>
                  </a:lnTo>
                  <a:lnTo>
                    <a:pt x="289026" y="60617"/>
                  </a:lnTo>
                  <a:lnTo>
                    <a:pt x="288912" y="63284"/>
                  </a:lnTo>
                  <a:lnTo>
                    <a:pt x="289496" y="62395"/>
                  </a:lnTo>
                  <a:lnTo>
                    <a:pt x="289610" y="62141"/>
                  </a:lnTo>
                  <a:lnTo>
                    <a:pt x="290436" y="58839"/>
                  </a:lnTo>
                  <a:lnTo>
                    <a:pt x="290639" y="58902"/>
                  </a:lnTo>
                  <a:lnTo>
                    <a:pt x="290766" y="60109"/>
                  </a:lnTo>
                  <a:lnTo>
                    <a:pt x="290639" y="60617"/>
                  </a:lnTo>
                  <a:lnTo>
                    <a:pt x="291223" y="58839"/>
                  </a:lnTo>
                  <a:lnTo>
                    <a:pt x="291592" y="57696"/>
                  </a:lnTo>
                  <a:lnTo>
                    <a:pt x="292354" y="60744"/>
                  </a:lnTo>
                  <a:lnTo>
                    <a:pt x="293306" y="57696"/>
                  </a:lnTo>
                  <a:lnTo>
                    <a:pt x="293395" y="57442"/>
                  </a:lnTo>
                  <a:close/>
                </a:path>
                <a:path w="461009" h="87629">
                  <a:moveTo>
                    <a:pt x="293471" y="57937"/>
                  </a:moveTo>
                  <a:lnTo>
                    <a:pt x="293281" y="60020"/>
                  </a:lnTo>
                  <a:lnTo>
                    <a:pt x="292481" y="60667"/>
                  </a:lnTo>
                  <a:lnTo>
                    <a:pt x="293357" y="60579"/>
                  </a:lnTo>
                  <a:lnTo>
                    <a:pt x="293395" y="59753"/>
                  </a:lnTo>
                  <a:lnTo>
                    <a:pt x="293420" y="58839"/>
                  </a:lnTo>
                  <a:lnTo>
                    <a:pt x="293471" y="57937"/>
                  </a:lnTo>
                  <a:close/>
                </a:path>
                <a:path w="461009" h="87629">
                  <a:moveTo>
                    <a:pt x="294347" y="56553"/>
                  </a:moveTo>
                  <a:lnTo>
                    <a:pt x="294233" y="55410"/>
                  </a:lnTo>
                  <a:lnTo>
                    <a:pt x="294081" y="54648"/>
                  </a:lnTo>
                  <a:lnTo>
                    <a:pt x="293738" y="57315"/>
                  </a:lnTo>
                  <a:lnTo>
                    <a:pt x="293941" y="57061"/>
                  </a:lnTo>
                  <a:lnTo>
                    <a:pt x="293979" y="56807"/>
                  </a:lnTo>
                  <a:lnTo>
                    <a:pt x="293992" y="57010"/>
                  </a:lnTo>
                  <a:lnTo>
                    <a:pt x="294144" y="56807"/>
                  </a:lnTo>
                  <a:lnTo>
                    <a:pt x="294347" y="56553"/>
                  </a:lnTo>
                  <a:close/>
                </a:path>
                <a:path w="461009" h="87629">
                  <a:moveTo>
                    <a:pt x="294601" y="56197"/>
                  </a:moveTo>
                  <a:lnTo>
                    <a:pt x="294436" y="56553"/>
                  </a:lnTo>
                  <a:lnTo>
                    <a:pt x="294551" y="57188"/>
                  </a:lnTo>
                  <a:lnTo>
                    <a:pt x="294601" y="56197"/>
                  </a:lnTo>
                  <a:close/>
                </a:path>
                <a:path w="461009" h="87629">
                  <a:moveTo>
                    <a:pt x="301142" y="61252"/>
                  </a:moveTo>
                  <a:lnTo>
                    <a:pt x="301117" y="60363"/>
                  </a:lnTo>
                  <a:lnTo>
                    <a:pt x="300583" y="60007"/>
                  </a:lnTo>
                  <a:lnTo>
                    <a:pt x="300659" y="60744"/>
                  </a:lnTo>
                  <a:lnTo>
                    <a:pt x="300901" y="63792"/>
                  </a:lnTo>
                  <a:lnTo>
                    <a:pt x="301142" y="61252"/>
                  </a:lnTo>
                  <a:close/>
                </a:path>
                <a:path w="461009" h="87629">
                  <a:moveTo>
                    <a:pt x="301294" y="59702"/>
                  </a:moveTo>
                  <a:lnTo>
                    <a:pt x="301117" y="60363"/>
                  </a:lnTo>
                  <a:lnTo>
                    <a:pt x="301294" y="59702"/>
                  </a:lnTo>
                  <a:close/>
                </a:path>
                <a:path w="461009" h="87629">
                  <a:moveTo>
                    <a:pt x="301421" y="58432"/>
                  </a:moveTo>
                  <a:lnTo>
                    <a:pt x="301294" y="59702"/>
                  </a:lnTo>
                  <a:lnTo>
                    <a:pt x="301421" y="59220"/>
                  </a:lnTo>
                  <a:lnTo>
                    <a:pt x="301421" y="58432"/>
                  </a:lnTo>
                  <a:close/>
                </a:path>
                <a:path w="461009" h="87629">
                  <a:moveTo>
                    <a:pt x="310540" y="65316"/>
                  </a:moveTo>
                  <a:lnTo>
                    <a:pt x="310438" y="62141"/>
                  </a:lnTo>
                  <a:lnTo>
                    <a:pt x="310299" y="63665"/>
                  </a:lnTo>
                  <a:lnTo>
                    <a:pt x="310172" y="64173"/>
                  </a:lnTo>
                  <a:lnTo>
                    <a:pt x="310540" y="65316"/>
                  </a:lnTo>
                  <a:close/>
                </a:path>
                <a:path w="461009" h="87629">
                  <a:moveTo>
                    <a:pt x="314718" y="43218"/>
                  </a:moveTo>
                  <a:lnTo>
                    <a:pt x="314579" y="42456"/>
                  </a:lnTo>
                  <a:lnTo>
                    <a:pt x="314591" y="42710"/>
                  </a:lnTo>
                  <a:lnTo>
                    <a:pt x="314718" y="43218"/>
                  </a:lnTo>
                  <a:close/>
                </a:path>
                <a:path w="461009" h="87629">
                  <a:moveTo>
                    <a:pt x="325996" y="65417"/>
                  </a:moveTo>
                  <a:lnTo>
                    <a:pt x="325780" y="66040"/>
                  </a:lnTo>
                  <a:lnTo>
                    <a:pt x="325996" y="65417"/>
                  </a:lnTo>
                  <a:close/>
                </a:path>
                <a:path w="461009" h="87629">
                  <a:moveTo>
                    <a:pt x="327685" y="64947"/>
                  </a:moveTo>
                  <a:lnTo>
                    <a:pt x="327456" y="65278"/>
                  </a:lnTo>
                  <a:lnTo>
                    <a:pt x="327596" y="65278"/>
                  </a:lnTo>
                  <a:lnTo>
                    <a:pt x="327685" y="64947"/>
                  </a:lnTo>
                  <a:close/>
                </a:path>
                <a:path w="461009" h="87629">
                  <a:moveTo>
                    <a:pt x="330111" y="66103"/>
                  </a:moveTo>
                  <a:lnTo>
                    <a:pt x="329692" y="67094"/>
                  </a:lnTo>
                  <a:lnTo>
                    <a:pt x="330111" y="66103"/>
                  </a:lnTo>
                  <a:close/>
                </a:path>
                <a:path w="461009" h="87629">
                  <a:moveTo>
                    <a:pt x="330454" y="65303"/>
                  </a:moveTo>
                  <a:lnTo>
                    <a:pt x="330111" y="66103"/>
                  </a:lnTo>
                  <a:lnTo>
                    <a:pt x="330352" y="65824"/>
                  </a:lnTo>
                  <a:lnTo>
                    <a:pt x="330454" y="65303"/>
                  </a:lnTo>
                  <a:close/>
                </a:path>
                <a:path w="461009" h="87629">
                  <a:moveTo>
                    <a:pt x="337121" y="63766"/>
                  </a:moveTo>
                  <a:lnTo>
                    <a:pt x="336626" y="65062"/>
                  </a:lnTo>
                  <a:lnTo>
                    <a:pt x="336943" y="64808"/>
                  </a:lnTo>
                  <a:lnTo>
                    <a:pt x="337070" y="64300"/>
                  </a:lnTo>
                  <a:lnTo>
                    <a:pt x="337121" y="63766"/>
                  </a:lnTo>
                  <a:close/>
                </a:path>
                <a:path w="461009" h="87629">
                  <a:moveTo>
                    <a:pt x="337426" y="64427"/>
                  </a:moveTo>
                  <a:lnTo>
                    <a:pt x="337019" y="64757"/>
                  </a:lnTo>
                  <a:lnTo>
                    <a:pt x="336842" y="66459"/>
                  </a:lnTo>
                  <a:lnTo>
                    <a:pt x="337426" y="64427"/>
                  </a:lnTo>
                  <a:close/>
                </a:path>
                <a:path w="461009" h="87629">
                  <a:moveTo>
                    <a:pt x="346189" y="66840"/>
                  </a:moveTo>
                  <a:lnTo>
                    <a:pt x="346138" y="66687"/>
                  </a:lnTo>
                  <a:lnTo>
                    <a:pt x="346113" y="66840"/>
                  </a:lnTo>
                  <a:close/>
                </a:path>
                <a:path w="461009" h="87629">
                  <a:moveTo>
                    <a:pt x="362724" y="52781"/>
                  </a:moveTo>
                  <a:lnTo>
                    <a:pt x="362699" y="52578"/>
                  </a:lnTo>
                  <a:lnTo>
                    <a:pt x="362724" y="52781"/>
                  </a:lnTo>
                  <a:close/>
                </a:path>
                <a:path w="461009" h="87629">
                  <a:moveTo>
                    <a:pt x="363004" y="43218"/>
                  </a:moveTo>
                  <a:lnTo>
                    <a:pt x="362902" y="42075"/>
                  </a:lnTo>
                  <a:lnTo>
                    <a:pt x="362775" y="41313"/>
                  </a:lnTo>
                  <a:lnTo>
                    <a:pt x="362559" y="43218"/>
                  </a:lnTo>
                  <a:lnTo>
                    <a:pt x="362432" y="43726"/>
                  </a:lnTo>
                  <a:lnTo>
                    <a:pt x="361937" y="44488"/>
                  </a:lnTo>
                  <a:lnTo>
                    <a:pt x="361594" y="43599"/>
                  </a:lnTo>
                  <a:lnTo>
                    <a:pt x="361721" y="46774"/>
                  </a:lnTo>
                  <a:lnTo>
                    <a:pt x="360032" y="49695"/>
                  </a:lnTo>
                  <a:lnTo>
                    <a:pt x="360197" y="48806"/>
                  </a:lnTo>
                  <a:lnTo>
                    <a:pt x="360553" y="46901"/>
                  </a:lnTo>
                  <a:lnTo>
                    <a:pt x="361061" y="44234"/>
                  </a:lnTo>
                  <a:lnTo>
                    <a:pt x="361657" y="41059"/>
                  </a:lnTo>
                  <a:lnTo>
                    <a:pt x="359892" y="44234"/>
                  </a:lnTo>
                  <a:lnTo>
                    <a:pt x="360222" y="43345"/>
                  </a:lnTo>
                  <a:lnTo>
                    <a:pt x="360603" y="42329"/>
                  </a:lnTo>
                  <a:lnTo>
                    <a:pt x="359803" y="43345"/>
                  </a:lnTo>
                  <a:lnTo>
                    <a:pt x="358343" y="41948"/>
                  </a:lnTo>
                  <a:lnTo>
                    <a:pt x="356895" y="46901"/>
                  </a:lnTo>
                  <a:lnTo>
                    <a:pt x="357060" y="44361"/>
                  </a:lnTo>
                  <a:lnTo>
                    <a:pt x="357403" y="43980"/>
                  </a:lnTo>
                  <a:lnTo>
                    <a:pt x="356057" y="42964"/>
                  </a:lnTo>
                  <a:lnTo>
                    <a:pt x="353250" y="48806"/>
                  </a:lnTo>
                  <a:lnTo>
                    <a:pt x="353148" y="48298"/>
                  </a:lnTo>
                  <a:lnTo>
                    <a:pt x="352856" y="46774"/>
                  </a:lnTo>
                  <a:lnTo>
                    <a:pt x="352742" y="46139"/>
                  </a:lnTo>
                  <a:lnTo>
                    <a:pt x="352856" y="44488"/>
                  </a:lnTo>
                  <a:lnTo>
                    <a:pt x="352983" y="43980"/>
                  </a:lnTo>
                  <a:lnTo>
                    <a:pt x="352628" y="44361"/>
                  </a:lnTo>
                  <a:lnTo>
                    <a:pt x="352031" y="46774"/>
                  </a:lnTo>
                  <a:lnTo>
                    <a:pt x="351993" y="46139"/>
                  </a:lnTo>
                  <a:lnTo>
                    <a:pt x="352094" y="44488"/>
                  </a:lnTo>
                  <a:lnTo>
                    <a:pt x="352196" y="44107"/>
                  </a:lnTo>
                  <a:lnTo>
                    <a:pt x="352183" y="43599"/>
                  </a:lnTo>
                  <a:lnTo>
                    <a:pt x="351028" y="46139"/>
                  </a:lnTo>
                  <a:lnTo>
                    <a:pt x="350926" y="45758"/>
                  </a:lnTo>
                  <a:lnTo>
                    <a:pt x="351015" y="44615"/>
                  </a:lnTo>
                  <a:lnTo>
                    <a:pt x="351358" y="43599"/>
                  </a:lnTo>
                  <a:lnTo>
                    <a:pt x="351269" y="43218"/>
                  </a:lnTo>
                  <a:lnTo>
                    <a:pt x="350291" y="41313"/>
                  </a:lnTo>
                  <a:lnTo>
                    <a:pt x="348513" y="47409"/>
                  </a:lnTo>
                  <a:lnTo>
                    <a:pt x="347154" y="48298"/>
                  </a:lnTo>
                  <a:lnTo>
                    <a:pt x="347395" y="46774"/>
                  </a:lnTo>
                  <a:lnTo>
                    <a:pt x="347599" y="45504"/>
                  </a:lnTo>
                  <a:lnTo>
                    <a:pt x="347840" y="43980"/>
                  </a:lnTo>
                  <a:lnTo>
                    <a:pt x="347751" y="43472"/>
                  </a:lnTo>
                  <a:lnTo>
                    <a:pt x="346608" y="41313"/>
                  </a:lnTo>
                  <a:lnTo>
                    <a:pt x="346671" y="40551"/>
                  </a:lnTo>
                  <a:lnTo>
                    <a:pt x="345084" y="39789"/>
                  </a:lnTo>
                  <a:lnTo>
                    <a:pt x="343230" y="43853"/>
                  </a:lnTo>
                  <a:lnTo>
                    <a:pt x="341401" y="45504"/>
                  </a:lnTo>
                  <a:lnTo>
                    <a:pt x="341350" y="43853"/>
                  </a:lnTo>
                  <a:lnTo>
                    <a:pt x="341312" y="42837"/>
                  </a:lnTo>
                  <a:lnTo>
                    <a:pt x="341210" y="40297"/>
                  </a:lnTo>
                  <a:lnTo>
                    <a:pt x="338480" y="42837"/>
                  </a:lnTo>
                  <a:lnTo>
                    <a:pt x="337362" y="39916"/>
                  </a:lnTo>
                  <a:lnTo>
                    <a:pt x="337400" y="40932"/>
                  </a:lnTo>
                  <a:lnTo>
                    <a:pt x="336804" y="43218"/>
                  </a:lnTo>
                  <a:lnTo>
                    <a:pt x="336689" y="43472"/>
                  </a:lnTo>
                  <a:lnTo>
                    <a:pt x="336435" y="43853"/>
                  </a:lnTo>
                  <a:lnTo>
                    <a:pt x="336219" y="42837"/>
                  </a:lnTo>
                  <a:lnTo>
                    <a:pt x="334949" y="46774"/>
                  </a:lnTo>
                  <a:lnTo>
                    <a:pt x="335000" y="46520"/>
                  </a:lnTo>
                  <a:lnTo>
                    <a:pt x="335038" y="46266"/>
                  </a:lnTo>
                  <a:lnTo>
                    <a:pt x="335102" y="45885"/>
                  </a:lnTo>
                  <a:lnTo>
                    <a:pt x="335254" y="44996"/>
                  </a:lnTo>
                  <a:lnTo>
                    <a:pt x="335280" y="44869"/>
                  </a:lnTo>
                  <a:lnTo>
                    <a:pt x="335648" y="42710"/>
                  </a:lnTo>
                  <a:lnTo>
                    <a:pt x="335775" y="42710"/>
                  </a:lnTo>
                  <a:lnTo>
                    <a:pt x="336042" y="39535"/>
                  </a:lnTo>
                  <a:lnTo>
                    <a:pt x="336118" y="38646"/>
                  </a:lnTo>
                  <a:lnTo>
                    <a:pt x="335203" y="39535"/>
                  </a:lnTo>
                  <a:lnTo>
                    <a:pt x="334645" y="39408"/>
                  </a:lnTo>
                  <a:lnTo>
                    <a:pt x="333717" y="44869"/>
                  </a:lnTo>
                  <a:lnTo>
                    <a:pt x="333121" y="42583"/>
                  </a:lnTo>
                  <a:lnTo>
                    <a:pt x="332892" y="41694"/>
                  </a:lnTo>
                  <a:lnTo>
                    <a:pt x="331419" y="42075"/>
                  </a:lnTo>
                  <a:lnTo>
                    <a:pt x="330047" y="42583"/>
                  </a:lnTo>
                  <a:lnTo>
                    <a:pt x="330022" y="42456"/>
                  </a:lnTo>
                  <a:lnTo>
                    <a:pt x="329526" y="39916"/>
                  </a:lnTo>
                  <a:lnTo>
                    <a:pt x="328968" y="41186"/>
                  </a:lnTo>
                  <a:lnTo>
                    <a:pt x="328510" y="41186"/>
                  </a:lnTo>
                  <a:lnTo>
                    <a:pt x="327952" y="42456"/>
                  </a:lnTo>
                  <a:lnTo>
                    <a:pt x="328307" y="40170"/>
                  </a:lnTo>
                  <a:lnTo>
                    <a:pt x="328269" y="39408"/>
                  </a:lnTo>
                  <a:lnTo>
                    <a:pt x="327533" y="38646"/>
                  </a:lnTo>
                  <a:lnTo>
                    <a:pt x="327037" y="38138"/>
                  </a:lnTo>
                  <a:lnTo>
                    <a:pt x="325678" y="38646"/>
                  </a:lnTo>
                  <a:lnTo>
                    <a:pt x="326237" y="36614"/>
                  </a:lnTo>
                  <a:lnTo>
                    <a:pt x="325564" y="36360"/>
                  </a:lnTo>
                  <a:lnTo>
                    <a:pt x="324104" y="44996"/>
                  </a:lnTo>
                  <a:lnTo>
                    <a:pt x="323430" y="44996"/>
                  </a:lnTo>
                  <a:lnTo>
                    <a:pt x="323456" y="44742"/>
                  </a:lnTo>
                  <a:lnTo>
                    <a:pt x="323723" y="42075"/>
                  </a:lnTo>
                  <a:lnTo>
                    <a:pt x="323824" y="41059"/>
                  </a:lnTo>
                  <a:lnTo>
                    <a:pt x="323862" y="40678"/>
                  </a:lnTo>
                  <a:lnTo>
                    <a:pt x="322630" y="40551"/>
                  </a:lnTo>
                  <a:lnTo>
                    <a:pt x="322580" y="40297"/>
                  </a:lnTo>
                  <a:lnTo>
                    <a:pt x="321932" y="36487"/>
                  </a:lnTo>
                  <a:lnTo>
                    <a:pt x="320128" y="40297"/>
                  </a:lnTo>
                  <a:lnTo>
                    <a:pt x="320459" y="38392"/>
                  </a:lnTo>
                  <a:lnTo>
                    <a:pt x="320687" y="38265"/>
                  </a:lnTo>
                  <a:lnTo>
                    <a:pt x="320116" y="38011"/>
                  </a:lnTo>
                  <a:lnTo>
                    <a:pt x="319747" y="37122"/>
                  </a:lnTo>
                  <a:lnTo>
                    <a:pt x="318846" y="34963"/>
                  </a:lnTo>
                  <a:lnTo>
                    <a:pt x="318592" y="37426"/>
                  </a:lnTo>
                  <a:lnTo>
                    <a:pt x="316077" y="42075"/>
                  </a:lnTo>
                  <a:lnTo>
                    <a:pt x="316585" y="39154"/>
                  </a:lnTo>
                  <a:lnTo>
                    <a:pt x="315569" y="42583"/>
                  </a:lnTo>
                  <a:lnTo>
                    <a:pt x="315455" y="43091"/>
                  </a:lnTo>
                  <a:lnTo>
                    <a:pt x="315341" y="43853"/>
                  </a:lnTo>
                  <a:lnTo>
                    <a:pt x="314413" y="44742"/>
                  </a:lnTo>
                  <a:lnTo>
                    <a:pt x="314325" y="44488"/>
                  </a:lnTo>
                  <a:lnTo>
                    <a:pt x="314439" y="43345"/>
                  </a:lnTo>
                  <a:lnTo>
                    <a:pt x="314337" y="41694"/>
                  </a:lnTo>
                  <a:lnTo>
                    <a:pt x="314299" y="41567"/>
                  </a:lnTo>
                  <a:lnTo>
                    <a:pt x="313842" y="45885"/>
                  </a:lnTo>
                  <a:lnTo>
                    <a:pt x="313347" y="44361"/>
                  </a:lnTo>
                  <a:lnTo>
                    <a:pt x="313448" y="43726"/>
                  </a:lnTo>
                  <a:lnTo>
                    <a:pt x="313842" y="42329"/>
                  </a:lnTo>
                  <a:lnTo>
                    <a:pt x="313232" y="42075"/>
                  </a:lnTo>
                  <a:lnTo>
                    <a:pt x="313156" y="43091"/>
                  </a:lnTo>
                  <a:lnTo>
                    <a:pt x="312547" y="44996"/>
                  </a:lnTo>
                  <a:lnTo>
                    <a:pt x="311937" y="46266"/>
                  </a:lnTo>
                  <a:lnTo>
                    <a:pt x="311797" y="45758"/>
                  </a:lnTo>
                  <a:lnTo>
                    <a:pt x="311670" y="45250"/>
                  </a:lnTo>
                  <a:lnTo>
                    <a:pt x="311467" y="44488"/>
                  </a:lnTo>
                  <a:lnTo>
                    <a:pt x="311581" y="42456"/>
                  </a:lnTo>
                  <a:lnTo>
                    <a:pt x="311658" y="41694"/>
                  </a:lnTo>
                  <a:lnTo>
                    <a:pt x="311315" y="43345"/>
                  </a:lnTo>
                  <a:lnTo>
                    <a:pt x="310718" y="45250"/>
                  </a:lnTo>
                  <a:lnTo>
                    <a:pt x="310527" y="44742"/>
                  </a:lnTo>
                  <a:lnTo>
                    <a:pt x="310616" y="43218"/>
                  </a:lnTo>
                  <a:lnTo>
                    <a:pt x="310807" y="42710"/>
                  </a:lnTo>
                  <a:lnTo>
                    <a:pt x="310705" y="42202"/>
                  </a:lnTo>
                  <a:lnTo>
                    <a:pt x="310515" y="41694"/>
                  </a:lnTo>
                  <a:lnTo>
                    <a:pt x="310121" y="40690"/>
                  </a:lnTo>
                  <a:lnTo>
                    <a:pt x="310007" y="41490"/>
                  </a:lnTo>
                  <a:lnTo>
                    <a:pt x="310070" y="40551"/>
                  </a:lnTo>
                  <a:lnTo>
                    <a:pt x="310121" y="40690"/>
                  </a:lnTo>
                  <a:lnTo>
                    <a:pt x="310134" y="40551"/>
                  </a:lnTo>
                  <a:lnTo>
                    <a:pt x="310349" y="39027"/>
                  </a:lnTo>
                  <a:lnTo>
                    <a:pt x="309841" y="38620"/>
                  </a:lnTo>
                  <a:lnTo>
                    <a:pt x="309841" y="41478"/>
                  </a:lnTo>
                  <a:lnTo>
                    <a:pt x="308813" y="45758"/>
                  </a:lnTo>
                  <a:lnTo>
                    <a:pt x="308533" y="43472"/>
                  </a:lnTo>
                  <a:lnTo>
                    <a:pt x="308559" y="41071"/>
                  </a:lnTo>
                  <a:lnTo>
                    <a:pt x="309410" y="41313"/>
                  </a:lnTo>
                  <a:lnTo>
                    <a:pt x="309841" y="41478"/>
                  </a:lnTo>
                  <a:lnTo>
                    <a:pt x="309841" y="38620"/>
                  </a:lnTo>
                  <a:lnTo>
                    <a:pt x="309714" y="38519"/>
                  </a:lnTo>
                  <a:lnTo>
                    <a:pt x="310781" y="34836"/>
                  </a:lnTo>
                  <a:lnTo>
                    <a:pt x="308406" y="41059"/>
                  </a:lnTo>
                  <a:lnTo>
                    <a:pt x="308267" y="40678"/>
                  </a:lnTo>
                  <a:lnTo>
                    <a:pt x="308000" y="39916"/>
                  </a:lnTo>
                  <a:lnTo>
                    <a:pt x="307911" y="39535"/>
                  </a:lnTo>
                  <a:lnTo>
                    <a:pt x="307949" y="38900"/>
                  </a:lnTo>
                  <a:lnTo>
                    <a:pt x="307936" y="38265"/>
                  </a:lnTo>
                  <a:lnTo>
                    <a:pt x="307759" y="38392"/>
                  </a:lnTo>
                  <a:lnTo>
                    <a:pt x="307568" y="38900"/>
                  </a:lnTo>
                  <a:lnTo>
                    <a:pt x="307505" y="38646"/>
                  </a:lnTo>
                  <a:lnTo>
                    <a:pt x="307327" y="38011"/>
                  </a:lnTo>
                  <a:lnTo>
                    <a:pt x="307124" y="38011"/>
                  </a:lnTo>
                  <a:lnTo>
                    <a:pt x="307238" y="36868"/>
                  </a:lnTo>
                  <a:lnTo>
                    <a:pt x="307238" y="36741"/>
                  </a:lnTo>
                  <a:lnTo>
                    <a:pt x="307340" y="35725"/>
                  </a:lnTo>
                  <a:lnTo>
                    <a:pt x="307086" y="36042"/>
                  </a:lnTo>
                  <a:lnTo>
                    <a:pt x="307086" y="36868"/>
                  </a:lnTo>
                  <a:lnTo>
                    <a:pt x="307022" y="38011"/>
                  </a:lnTo>
                  <a:lnTo>
                    <a:pt x="306781" y="38138"/>
                  </a:lnTo>
                  <a:lnTo>
                    <a:pt x="306590" y="38265"/>
                  </a:lnTo>
                  <a:lnTo>
                    <a:pt x="306793" y="37249"/>
                  </a:lnTo>
                  <a:lnTo>
                    <a:pt x="307086" y="36868"/>
                  </a:lnTo>
                  <a:lnTo>
                    <a:pt x="307086" y="36042"/>
                  </a:lnTo>
                  <a:lnTo>
                    <a:pt x="306501" y="36741"/>
                  </a:lnTo>
                  <a:lnTo>
                    <a:pt x="306171" y="36614"/>
                  </a:lnTo>
                  <a:lnTo>
                    <a:pt x="305803" y="39535"/>
                  </a:lnTo>
                  <a:lnTo>
                    <a:pt x="305422" y="38900"/>
                  </a:lnTo>
                  <a:lnTo>
                    <a:pt x="305498" y="41173"/>
                  </a:lnTo>
                  <a:lnTo>
                    <a:pt x="305625" y="41059"/>
                  </a:lnTo>
                  <a:lnTo>
                    <a:pt x="305866" y="40944"/>
                  </a:lnTo>
                  <a:lnTo>
                    <a:pt x="305752" y="41122"/>
                  </a:lnTo>
                  <a:lnTo>
                    <a:pt x="305803" y="41783"/>
                  </a:lnTo>
                  <a:lnTo>
                    <a:pt x="305981" y="40932"/>
                  </a:lnTo>
                  <a:lnTo>
                    <a:pt x="306882" y="40932"/>
                  </a:lnTo>
                  <a:lnTo>
                    <a:pt x="305955" y="43472"/>
                  </a:lnTo>
                  <a:lnTo>
                    <a:pt x="305790" y="41821"/>
                  </a:lnTo>
                  <a:lnTo>
                    <a:pt x="304685" y="46520"/>
                  </a:lnTo>
                  <a:lnTo>
                    <a:pt x="304711" y="45250"/>
                  </a:lnTo>
                  <a:lnTo>
                    <a:pt x="304711" y="45123"/>
                  </a:lnTo>
                  <a:lnTo>
                    <a:pt x="304723" y="44361"/>
                  </a:lnTo>
                  <a:lnTo>
                    <a:pt x="304634" y="41821"/>
                  </a:lnTo>
                  <a:lnTo>
                    <a:pt x="304228" y="40297"/>
                  </a:lnTo>
                  <a:lnTo>
                    <a:pt x="304241" y="39027"/>
                  </a:lnTo>
                  <a:lnTo>
                    <a:pt x="304368" y="37503"/>
                  </a:lnTo>
                  <a:lnTo>
                    <a:pt x="303098" y="39027"/>
                  </a:lnTo>
                  <a:lnTo>
                    <a:pt x="301764" y="38265"/>
                  </a:lnTo>
                  <a:lnTo>
                    <a:pt x="300405" y="43472"/>
                  </a:lnTo>
                  <a:lnTo>
                    <a:pt x="299986" y="44361"/>
                  </a:lnTo>
                  <a:lnTo>
                    <a:pt x="300024" y="44107"/>
                  </a:lnTo>
                  <a:lnTo>
                    <a:pt x="300139" y="42964"/>
                  </a:lnTo>
                  <a:lnTo>
                    <a:pt x="300240" y="41313"/>
                  </a:lnTo>
                  <a:lnTo>
                    <a:pt x="300367" y="40932"/>
                  </a:lnTo>
                  <a:lnTo>
                    <a:pt x="300482" y="40678"/>
                  </a:lnTo>
                  <a:lnTo>
                    <a:pt x="300685" y="40805"/>
                  </a:lnTo>
                  <a:lnTo>
                    <a:pt x="300710" y="40678"/>
                  </a:lnTo>
                  <a:lnTo>
                    <a:pt x="300875" y="39916"/>
                  </a:lnTo>
                  <a:lnTo>
                    <a:pt x="300101" y="41313"/>
                  </a:lnTo>
                  <a:lnTo>
                    <a:pt x="299440" y="40678"/>
                  </a:lnTo>
                  <a:lnTo>
                    <a:pt x="299046" y="40297"/>
                  </a:lnTo>
                  <a:lnTo>
                    <a:pt x="298970" y="40792"/>
                  </a:lnTo>
                  <a:lnTo>
                    <a:pt x="298932" y="41059"/>
                  </a:lnTo>
                  <a:lnTo>
                    <a:pt x="298399" y="44107"/>
                  </a:lnTo>
                  <a:lnTo>
                    <a:pt x="298221" y="43472"/>
                  </a:lnTo>
                  <a:lnTo>
                    <a:pt x="297916" y="42329"/>
                  </a:lnTo>
                  <a:lnTo>
                    <a:pt x="297992" y="42075"/>
                  </a:lnTo>
                  <a:lnTo>
                    <a:pt x="298919" y="41059"/>
                  </a:lnTo>
                  <a:lnTo>
                    <a:pt x="298932" y="40805"/>
                  </a:lnTo>
                  <a:lnTo>
                    <a:pt x="298170" y="41059"/>
                  </a:lnTo>
                  <a:lnTo>
                    <a:pt x="298361" y="40297"/>
                  </a:lnTo>
                  <a:lnTo>
                    <a:pt x="298335" y="39789"/>
                  </a:lnTo>
                  <a:lnTo>
                    <a:pt x="297218" y="38646"/>
                  </a:lnTo>
                  <a:lnTo>
                    <a:pt x="293928" y="43472"/>
                  </a:lnTo>
                  <a:lnTo>
                    <a:pt x="293446" y="42583"/>
                  </a:lnTo>
                  <a:lnTo>
                    <a:pt x="292684" y="41186"/>
                  </a:lnTo>
                  <a:lnTo>
                    <a:pt x="292773" y="42583"/>
                  </a:lnTo>
                  <a:lnTo>
                    <a:pt x="290652" y="38773"/>
                  </a:lnTo>
                  <a:lnTo>
                    <a:pt x="287096" y="45123"/>
                  </a:lnTo>
                  <a:lnTo>
                    <a:pt x="286219" y="42329"/>
                  </a:lnTo>
                  <a:lnTo>
                    <a:pt x="285254" y="39281"/>
                  </a:lnTo>
                  <a:lnTo>
                    <a:pt x="284670" y="38138"/>
                  </a:lnTo>
                  <a:lnTo>
                    <a:pt x="284340" y="40297"/>
                  </a:lnTo>
                  <a:lnTo>
                    <a:pt x="284213" y="40792"/>
                  </a:lnTo>
                  <a:lnTo>
                    <a:pt x="283641" y="42329"/>
                  </a:lnTo>
                  <a:lnTo>
                    <a:pt x="283857" y="39281"/>
                  </a:lnTo>
                  <a:lnTo>
                    <a:pt x="282714" y="42583"/>
                  </a:lnTo>
                  <a:lnTo>
                    <a:pt x="281292" y="45250"/>
                  </a:lnTo>
                  <a:lnTo>
                    <a:pt x="281393" y="42837"/>
                  </a:lnTo>
                  <a:lnTo>
                    <a:pt x="281444" y="41821"/>
                  </a:lnTo>
                  <a:lnTo>
                    <a:pt x="281749" y="34836"/>
                  </a:lnTo>
                  <a:lnTo>
                    <a:pt x="279857" y="39535"/>
                  </a:lnTo>
                  <a:lnTo>
                    <a:pt x="279730" y="41821"/>
                  </a:lnTo>
                  <a:lnTo>
                    <a:pt x="279298" y="41313"/>
                  </a:lnTo>
                  <a:lnTo>
                    <a:pt x="278053" y="42837"/>
                  </a:lnTo>
                  <a:lnTo>
                    <a:pt x="278003" y="42710"/>
                  </a:lnTo>
                  <a:lnTo>
                    <a:pt x="278003" y="42583"/>
                  </a:lnTo>
                  <a:lnTo>
                    <a:pt x="278130" y="39916"/>
                  </a:lnTo>
                  <a:lnTo>
                    <a:pt x="276606" y="42583"/>
                  </a:lnTo>
                  <a:lnTo>
                    <a:pt x="275907" y="41440"/>
                  </a:lnTo>
                  <a:lnTo>
                    <a:pt x="276021" y="40690"/>
                  </a:lnTo>
                  <a:lnTo>
                    <a:pt x="277520" y="36106"/>
                  </a:lnTo>
                  <a:lnTo>
                    <a:pt x="276212" y="35598"/>
                  </a:lnTo>
                  <a:lnTo>
                    <a:pt x="275640" y="36106"/>
                  </a:lnTo>
                  <a:lnTo>
                    <a:pt x="274408" y="39662"/>
                  </a:lnTo>
                  <a:lnTo>
                    <a:pt x="274294" y="41313"/>
                  </a:lnTo>
                  <a:lnTo>
                    <a:pt x="274485" y="41440"/>
                  </a:lnTo>
                  <a:lnTo>
                    <a:pt x="274574" y="41821"/>
                  </a:lnTo>
                  <a:lnTo>
                    <a:pt x="274675" y="42456"/>
                  </a:lnTo>
                  <a:lnTo>
                    <a:pt x="274548" y="43599"/>
                  </a:lnTo>
                  <a:lnTo>
                    <a:pt x="274421" y="44107"/>
                  </a:lnTo>
                  <a:lnTo>
                    <a:pt x="273951" y="44869"/>
                  </a:lnTo>
                  <a:lnTo>
                    <a:pt x="273316" y="49695"/>
                  </a:lnTo>
                  <a:lnTo>
                    <a:pt x="272542" y="53759"/>
                  </a:lnTo>
                  <a:lnTo>
                    <a:pt x="272440" y="54914"/>
                  </a:lnTo>
                  <a:lnTo>
                    <a:pt x="273100" y="58077"/>
                  </a:lnTo>
                  <a:lnTo>
                    <a:pt x="274218" y="55283"/>
                  </a:lnTo>
                  <a:lnTo>
                    <a:pt x="274193" y="57569"/>
                  </a:lnTo>
                  <a:lnTo>
                    <a:pt x="273519" y="57696"/>
                  </a:lnTo>
                  <a:lnTo>
                    <a:pt x="273634" y="59982"/>
                  </a:lnTo>
                  <a:lnTo>
                    <a:pt x="274091" y="57950"/>
                  </a:lnTo>
                  <a:lnTo>
                    <a:pt x="274510" y="56680"/>
                  </a:lnTo>
                  <a:lnTo>
                    <a:pt x="274535" y="59347"/>
                  </a:lnTo>
                  <a:lnTo>
                    <a:pt x="275297" y="56680"/>
                  </a:lnTo>
                  <a:lnTo>
                    <a:pt x="275577" y="55664"/>
                  </a:lnTo>
                  <a:lnTo>
                    <a:pt x="275602" y="55283"/>
                  </a:lnTo>
                  <a:lnTo>
                    <a:pt x="275793" y="54914"/>
                  </a:lnTo>
                  <a:lnTo>
                    <a:pt x="275907" y="54775"/>
                  </a:lnTo>
                  <a:lnTo>
                    <a:pt x="276364" y="54013"/>
                  </a:lnTo>
                  <a:lnTo>
                    <a:pt x="276377" y="56680"/>
                  </a:lnTo>
                  <a:lnTo>
                    <a:pt x="276148" y="57950"/>
                  </a:lnTo>
                  <a:lnTo>
                    <a:pt x="276809" y="56172"/>
                  </a:lnTo>
                  <a:lnTo>
                    <a:pt x="276682" y="57569"/>
                  </a:lnTo>
                  <a:lnTo>
                    <a:pt x="276567" y="58051"/>
                  </a:lnTo>
                  <a:lnTo>
                    <a:pt x="276860" y="57315"/>
                  </a:lnTo>
                  <a:lnTo>
                    <a:pt x="277380" y="58204"/>
                  </a:lnTo>
                  <a:lnTo>
                    <a:pt x="277558" y="57315"/>
                  </a:lnTo>
                  <a:lnTo>
                    <a:pt x="277799" y="56172"/>
                  </a:lnTo>
                  <a:lnTo>
                    <a:pt x="277901" y="55664"/>
                  </a:lnTo>
                  <a:lnTo>
                    <a:pt x="277964" y="58458"/>
                  </a:lnTo>
                  <a:lnTo>
                    <a:pt x="279082" y="55664"/>
                  </a:lnTo>
                  <a:lnTo>
                    <a:pt x="279285" y="55156"/>
                  </a:lnTo>
                  <a:lnTo>
                    <a:pt x="278688" y="59728"/>
                  </a:lnTo>
                  <a:lnTo>
                    <a:pt x="278930" y="58712"/>
                  </a:lnTo>
                  <a:lnTo>
                    <a:pt x="279819" y="56172"/>
                  </a:lnTo>
                  <a:lnTo>
                    <a:pt x="280187" y="56045"/>
                  </a:lnTo>
                  <a:lnTo>
                    <a:pt x="278879" y="61506"/>
                  </a:lnTo>
                  <a:lnTo>
                    <a:pt x="281482" y="56553"/>
                  </a:lnTo>
                  <a:lnTo>
                    <a:pt x="280593" y="62395"/>
                  </a:lnTo>
                  <a:lnTo>
                    <a:pt x="281673" y="57569"/>
                  </a:lnTo>
                  <a:lnTo>
                    <a:pt x="282587" y="60363"/>
                  </a:lnTo>
                  <a:lnTo>
                    <a:pt x="283768" y="57823"/>
                  </a:lnTo>
                  <a:lnTo>
                    <a:pt x="283552" y="58839"/>
                  </a:lnTo>
                  <a:lnTo>
                    <a:pt x="283883" y="59220"/>
                  </a:lnTo>
                  <a:lnTo>
                    <a:pt x="283895" y="60998"/>
                  </a:lnTo>
                  <a:lnTo>
                    <a:pt x="284022" y="61633"/>
                  </a:lnTo>
                  <a:lnTo>
                    <a:pt x="284543" y="57823"/>
                  </a:lnTo>
                  <a:lnTo>
                    <a:pt x="284581" y="57569"/>
                  </a:lnTo>
                  <a:lnTo>
                    <a:pt x="285432" y="56680"/>
                  </a:lnTo>
                  <a:lnTo>
                    <a:pt x="285470" y="56553"/>
                  </a:lnTo>
                  <a:lnTo>
                    <a:pt x="285623" y="56045"/>
                  </a:lnTo>
                  <a:lnTo>
                    <a:pt x="285889" y="55156"/>
                  </a:lnTo>
                  <a:lnTo>
                    <a:pt x="286156" y="54267"/>
                  </a:lnTo>
                  <a:lnTo>
                    <a:pt x="286143" y="58407"/>
                  </a:lnTo>
                  <a:lnTo>
                    <a:pt x="285203" y="58966"/>
                  </a:lnTo>
                  <a:lnTo>
                    <a:pt x="284924" y="62776"/>
                  </a:lnTo>
                  <a:lnTo>
                    <a:pt x="285305" y="59474"/>
                  </a:lnTo>
                  <a:lnTo>
                    <a:pt x="286346" y="59601"/>
                  </a:lnTo>
                  <a:lnTo>
                    <a:pt x="286359" y="59474"/>
                  </a:lnTo>
                  <a:lnTo>
                    <a:pt x="286499" y="56807"/>
                  </a:lnTo>
                  <a:lnTo>
                    <a:pt x="286639" y="59347"/>
                  </a:lnTo>
                  <a:lnTo>
                    <a:pt x="286727" y="58077"/>
                  </a:lnTo>
                  <a:lnTo>
                    <a:pt x="286537" y="61506"/>
                  </a:lnTo>
                  <a:lnTo>
                    <a:pt x="287020" y="58077"/>
                  </a:lnTo>
                  <a:lnTo>
                    <a:pt x="287210" y="56807"/>
                  </a:lnTo>
                  <a:lnTo>
                    <a:pt x="287261" y="56426"/>
                  </a:lnTo>
                  <a:lnTo>
                    <a:pt x="287058" y="60617"/>
                  </a:lnTo>
                  <a:lnTo>
                    <a:pt x="287820" y="57569"/>
                  </a:lnTo>
                  <a:lnTo>
                    <a:pt x="287947" y="58585"/>
                  </a:lnTo>
                  <a:lnTo>
                    <a:pt x="288074" y="60490"/>
                  </a:lnTo>
                  <a:lnTo>
                    <a:pt x="287401" y="62395"/>
                  </a:lnTo>
                  <a:lnTo>
                    <a:pt x="288290" y="60998"/>
                  </a:lnTo>
                  <a:lnTo>
                    <a:pt x="288366" y="61747"/>
                  </a:lnTo>
                  <a:lnTo>
                    <a:pt x="288391" y="60998"/>
                  </a:lnTo>
                  <a:lnTo>
                    <a:pt x="288505" y="59982"/>
                  </a:lnTo>
                  <a:lnTo>
                    <a:pt x="288836" y="58331"/>
                  </a:lnTo>
                  <a:lnTo>
                    <a:pt x="289687" y="57569"/>
                  </a:lnTo>
                  <a:lnTo>
                    <a:pt x="289839" y="57442"/>
                  </a:lnTo>
                  <a:lnTo>
                    <a:pt x="293395" y="57442"/>
                  </a:lnTo>
                  <a:lnTo>
                    <a:pt x="293509" y="57061"/>
                  </a:lnTo>
                  <a:lnTo>
                    <a:pt x="293484" y="57950"/>
                  </a:lnTo>
                  <a:lnTo>
                    <a:pt x="293547" y="57061"/>
                  </a:lnTo>
                  <a:lnTo>
                    <a:pt x="293585" y="56426"/>
                  </a:lnTo>
                  <a:lnTo>
                    <a:pt x="293814" y="54267"/>
                  </a:lnTo>
                  <a:lnTo>
                    <a:pt x="293839" y="54013"/>
                  </a:lnTo>
                  <a:lnTo>
                    <a:pt x="294043" y="52743"/>
                  </a:lnTo>
                  <a:lnTo>
                    <a:pt x="294373" y="52616"/>
                  </a:lnTo>
                  <a:lnTo>
                    <a:pt x="294970" y="50330"/>
                  </a:lnTo>
                  <a:lnTo>
                    <a:pt x="294767" y="52743"/>
                  </a:lnTo>
                  <a:lnTo>
                    <a:pt x="362673" y="52743"/>
                  </a:lnTo>
                  <a:lnTo>
                    <a:pt x="362559" y="51600"/>
                  </a:lnTo>
                  <a:lnTo>
                    <a:pt x="362394" y="50330"/>
                  </a:lnTo>
                  <a:lnTo>
                    <a:pt x="362305" y="49695"/>
                  </a:lnTo>
                  <a:lnTo>
                    <a:pt x="362191" y="48806"/>
                  </a:lnTo>
                  <a:lnTo>
                    <a:pt x="362191" y="46647"/>
                  </a:lnTo>
                  <a:lnTo>
                    <a:pt x="362750" y="47282"/>
                  </a:lnTo>
                  <a:lnTo>
                    <a:pt x="362851" y="46647"/>
                  </a:lnTo>
                  <a:lnTo>
                    <a:pt x="362966" y="45885"/>
                  </a:lnTo>
                  <a:lnTo>
                    <a:pt x="362204" y="45250"/>
                  </a:lnTo>
                  <a:lnTo>
                    <a:pt x="362496" y="44488"/>
                  </a:lnTo>
                  <a:lnTo>
                    <a:pt x="363004" y="43218"/>
                  </a:lnTo>
                  <a:close/>
                </a:path>
                <a:path w="461009" h="87629">
                  <a:moveTo>
                    <a:pt x="363804" y="48996"/>
                  </a:moveTo>
                  <a:lnTo>
                    <a:pt x="362369" y="49453"/>
                  </a:lnTo>
                  <a:lnTo>
                    <a:pt x="362686" y="52463"/>
                  </a:lnTo>
                  <a:lnTo>
                    <a:pt x="362800" y="51308"/>
                  </a:lnTo>
                  <a:lnTo>
                    <a:pt x="363804" y="48996"/>
                  </a:lnTo>
                  <a:close/>
                </a:path>
                <a:path w="461009" h="87629">
                  <a:moveTo>
                    <a:pt x="364350" y="73444"/>
                  </a:moveTo>
                  <a:lnTo>
                    <a:pt x="364248" y="72542"/>
                  </a:lnTo>
                  <a:lnTo>
                    <a:pt x="364121" y="73825"/>
                  </a:lnTo>
                  <a:lnTo>
                    <a:pt x="364236" y="74206"/>
                  </a:lnTo>
                  <a:lnTo>
                    <a:pt x="364350" y="73444"/>
                  </a:lnTo>
                  <a:close/>
                </a:path>
                <a:path w="461009" h="87629">
                  <a:moveTo>
                    <a:pt x="372567" y="53797"/>
                  </a:moveTo>
                  <a:lnTo>
                    <a:pt x="372008" y="55384"/>
                  </a:lnTo>
                  <a:lnTo>
                    <a:pt x="372110" y="55156"/>
                  </a:lnTo>
                  <a:lnTo>
                    <a:pt x="372567" y="53797"/>
                  </a:lnTo>
                  <a:close/>
                </a:path>
                <a:path w="461009" h="87629">
                  <a:moveTo>
                    <a:pt x="374459" y="50711"/>
                  </a:moveTo>
                  <a:lnTo>
                    <a:pt x="374065" y="50711"/>
                  </a:lnTo>
                  <a:lnTo>
                    <a:pt x="373037" y="50838"/>
                  </a:lnTo>
                  <a:lnTo>
                    <a:pt x="372465" y="52743"/>
                  </a:lnTo>
                  <a:lnTo>
                    <a:pt x="372706" y="52362"/>
                  </a:lnTo>
                  <a:lnTo>
                    <a:pt x="373087" y="51473"/>
                  </a:lnTo>
                  <a:lnTo>
                    <a:pt x="373049" y="52362"/>
                  </a:lnTo>
                  <a:lnTo>
                    <a:pt x="372567" y="53797"/>
                  </a:lnTo>
                  <a:lnTo>
                    <a:pt x="373608" y="52489"/>
                  </a:lnTo>
                  <a:lnTo>
                    <a:pt x="374091" y="51473"/>
                  </a:lnTo>
                  <a:lnTo>
                    <a:pt x="374459" y="50711"/>
                  </a:lnTo>
                  <a:close/>
                </a:path>
                <a:path w="461009" h="87629">
                  <a:moveTo>
                    <a:pt x="375945" y="51295"/>
                  </a:moveTo>
                  <a:lnTo>
                    <a:pt x="375729" y="50177"/>
                  </a:lnTo>
                  <a:lnTo>
                    <a:pt x="375196" y="51739"/>
                  </a:lnTo>
                  <a:lnTo>
                    <a:pt x="375475" y="52006"/>
                  </a:lnTo>
                  <a:lnTo>
                    <a:pt x="375564" y="53340"/>
                  </a:lnTo>
                  <a:lnTo>
                    <a:pt x="375805" y="52959"/>
                  </a:lnTo>
                  <a:lnTo>
                    <a:pt x="375945" y="51295"/>
                  </a:lnTo>
                  <a:close/>
                </a:path>
                <a:path w="461009" h="87629">
                  <a:moveTo>
                    <a:pt x="379209" y="56781"/>
                  </a:moveTo>
                  <a:lnTo>
                    <a:pt x="378841" y="58077"/>
                  </a:lnTo>
                  <a:lnTo>
                    <a:pt x="379145" y="57835"/>
                  </a:lnTo>
                  <a:lnTo>
                    <a:pt x="379209" y="56781"/>
                  </a:lnTo>
                  <a:close/>
                </a:path>
                <a:path w="461009" h="87629">
                  <a:moveTo>
                    <a:pt x="379793" y="54013"/>
                  </a:moveTo>
                  <a:lnTo>
                    <a:pt x="379349" y="54394"/>
                  </a:lnTo>
                  <a:lnTo>
                    <a:pt x="379209" y="56781"/>
                  </a:lnTo>
                  <a:lnTo>
                    <a:pt x="379539" y="55664"/>
                  </a:lnTo>
                  <a:lnTo>
                    <a:pt x="379450" y="56680"/>
                  </a:lnTo>
                  <a:lnTo>
                    <a:pt x="379603" y="55537"/>
                  </a:lnTo>
                  <a:lnTo>
                    <a:pt x="379793" y="54013"/>
                  </a:lnTo>
                  <a:close/>
                </a:path>
                <a:path w="461009" h="87629">
                  <a:moveTo>
                    <a:pt x="383514" y="76403"/>
                  </a:moveTo>
                  <a:lnTo>
                    <a:pt x="383146" y="77254"/>
                  </a:lnTo>
                  <a:lnTo>
                    <a:pt x="383400" y="76873"/>
                  </a:lnTo>
                  <a:lnTo>
                    <a:pt x="383514" y="76403"/>
                  </a:lnTo>
                  <a:close/>
                </a:path>
                <a:path w="461009" h="87629">
                  <a:moveTo>
                    <a:pt x="389559" y="55118"/>
                  </a:moveTo>
                  <a:lnTo>
                    <a:pt x="389394" y="54648"/>
                  </a:lnTo>
                  <a:lnTo>
                    <a:pt x="389394" y="54876"/>
                  </a:lnTo>
                  <a:lnTo>
                    <a:pt x="389369" y="55245"/>
                  </a:lnTo>
                  <a:lnTo>
                    <a:pt x="389559" y="55118"/>
                  </a:lnTo>
                  <a:close/>
                </a:path>
                <a:path w="461009" h="87629">
                  <a:moveTo>
                    <a:pt x="389686" y="78308"/>
                  </a:moveTo>
                  <a:lnTo>
                    <a:pt x="389013" y="77724"/>
                  </a:lnTo>
                  <a:lnTo>
                    <a:pt x="389166" y="78054"/>
                  </a:lnTo>
                  <a:lnTo>
                    <a:pt x="389420" y="78244"/>
                  </a:lnTo>
                  <a:lnTo>
                    <a:pt x="389686" y="78308"/>
                  </a:lnTo>
                  <a:close/>
                </a:path>
                <a:path w="461009" h="87629">
                  <a:moveTo>
                    <a:pt x="391312" y="51333"/>
                  </a:moveTo>
                  <a:lnTo>
                    <a:pt x="390728" y="52247"/>
                  </a:lnTo>
                  <a:lnTo>
                    <a:pt x="390232" y="55511"/>
                  </a:lnTo>
                  <a:lnTo>
                    <a:pt x="390575" y="54978"/>
                  </a:lnTo>
                  <a:lnTo>
                    <a:pt x="391312" y="51333"/>
                  </a:lnTo>
                  <a:close/>
                </a:path>
                <a:path w="461009" h="87629">
                  <a:moveTo>
                    <a:pt x="393001" y="57442"/>
                  </a:moveTo>
                  <a:lnTo>
                    <a:pt x="392925" y="57696"/>
                  </a:lnTo>
                  <a:lnTo>
                    <a:pt x="392811" y="58458"/>
                  </a:lnTo>
                  <a:lnTo>
                    <a:pt x="393001" y="57442"/>
                  </a:lnTo>
                  <a:close/>
                </a:path>
                <a:path w="461009" h="87629">
                  <a:moveTo>
                    <a:pt x="394157" y="54876"/>
                  </a:moveTo>
                  <a:lnTo>
                    <a:pt x="393928" y="55206"/>
                  </a:lnTo>
                  <a:lnTo>
                    <a:pt x="393903" y="55587"/>
                  </a:lnTo>
                  <a:lnTo>
                    <a:pt x="394157" y="54876"/>
                  </a:lnTo>
                  <a:close/>
                </a:path>
                <a:path w="461009" h="87629">
                  <a:moveTo>
                    <a:pt x="398589" y="76669"/>
                  </a:moveTo>
                  <a:lnTo>
                    <a:pt x="398297" y="77381"/>
                  </a:lnTo>
                  <a:lnTo>
                    <a:pt x="398157" y="77508"/>
                  </a:lnTo>
                  <a:lnTo>
                    <a:pt x="398068" y="78016"/>
                  </a:lnTo>
                  <a:lnTo>
                    <a:pt x="398183" y="78651"/>
                  </a:lnTo>
                  <a:lnTo>
                    <a:pt x="398589" y="76669"/>
                  </a:lnTo>
                  <a:close/>
                </a:path>
                <a:path w="461009" h="87629">
                  <a:moveTo>
                    <a:pt x="399580" y="52324"/>
                  </a:moveTo>
                  <a:lnTo>
                    <a:pt x="399542" y="52857"/>
                  </a:lnTo>
                  <a:lnTo>
                    <a:pt x="399453" y="53619"/>
                  </a:lnTo>
                  <a:lnTo>
                    <a:pt x="399516" y="53327"/>
                  </a:lnTo>
                  <a:lnTo>
                    <a:pt x="399567" y="52959"/>
                  </a:lnTo>
                  <a:lnTo>
                    <a:pt x="399580" y="52324"/>
                  </a:lnTo>
                  <a:close/>
                </a:path>
                <a:path w="461009" h="87629">
                  <a:moveTo>
                    <a:pt x="404025" y="77520"/>
                  </a:moveTo>
                  <a:lnTo>
                    <a:pt x="403555" y="78155"/>
                  </a:lnTo>
                  <a:lnTo>
                    <a:pt x="403771" y="77965"/>
                  </a:lnTo>
                  <a:lnTo>
                    <a:pt x="404025" y="77520"/>
                  </a:lnTo>
                  <a:close/>
                </a:path>
                <a:path w="461009" h="87629">
                  <a:moveTo>
                    <a:pt x="404177" y="57467"/>
                  </a:moveTo>
                  <a:lnTo>
                    <a:pt x="403555" y="58839"/>
                  </a:lnTo>
                  <a:lnTo>
                    <a:pt x="403758" y="58902"/>
                  </a:lnTo>
                  <a:lnTo>
                    <a:pt x="403974" y="58902"/>
                  </a:lnTo>
                  <a:lnTo>
                    <a:pt x="404126" y="58902"/>
                  </a:lnTo>
                  <a:lnTo>
                    <a:pt x="404139" y="58585"/>
                  </a:lnTo>
                  <a:lnTo>
                    <a:pt x="404075" y="58712"/>
                  </a:lnTo>
                  <a:lnTo>
                    <a:pt x="404177" y="57467"/>
                  </a:lnTo>
                  <a:close/>
                </a:path>
                <a:path w="461009" h="87629">
                  <a:moveTo>
                    <a:pt x="404228" y="59220"/>
                  </a:moveTo>
                  <a:lnTo>
                    <a:pt x="404088" y="59829"/>
                  </a:lnTo>
                  <a:lnTo>
                    <a:pt x="404202" y="59474"/>
                  </a:lnTo>
                  <a:lnTo>
                    <a:pt x="404228" y="59220"/>
                  </a:lnTo>
                  <a:close/>
                </a:path>
                <a:path w="461009" h="87629">
                  <a:moveTo>
                    <a:pt x="404520" y="76403"/>
                  </a:moveTo>
                  <a:lnTo>
                    <a:pt x="404444" y="76746"/>
                  </a:lnTo>
                  <a:lnTo>
                    <a:pt x="404520" y="76403"/>
                  </a:lnTo>
                  <a:close/>
                </a:path>
                <a:path w="461009" h="87629">
                  <a:moveTo>
                    <a:pt x="404850" y="76238"/>
                  </a:moveTo>
                  <a:lnTo>
                    <a:pt x="404507" y="76746"/>
                  </a:lnTo>
                  <a:lnTo>
                    <a:pt x="404393" y="76873"/>
                  </a:lnTo>
                  <a:lnTo>
                    <a:pt x="404025" y="77635"/>
                  </a:lnTo>
                  <a:lnTo>
                    <a:pt x="404304" y="77508"/>
                  </a:lnTo>
                  <a:lnTo>
                    <a:pt x="404456" y="78397"/>
                  </a:lnTo>
                  <a:lnTo>
                    <a:pt x="404622" y="77508"/>
                  </a:lnTo>
                  <a:lnTo>
                    <a:pt x="404850" y="76238"/>
                  </a:lnTo>
                  <a:close/>
                </a:path>
                <a:path w="461009" h="87629">
                  <a:moveTo>
                    <a:pt x="405041" y="55473"/>
                  </a:moveTo>
                  <a:lnTo>
                    <a:pt x="404863" y="55791"/>
                  </a:lnTo>
                  <a:lnTo>
                    <a:pt x="405041" y="55473"/>
                  </a:lnTo>
                  <a:close/>
                </a:path>
                <a:path w="461009" h="87629">
                  <a:moveTo>
                    <a:pt x="405752" y="50838"/>
                  </a:moveTo>
                  <a:lnTo>
                    <a:pt x="404558" y="52743"/>
                  </a:lnTo>
                  <a:lnTo>
                    <a:pt x="404329" y="54952"/>
                  </a:lnTo>
                  <a:lnTo>
                    <a:pt x="404469" y="54648"/>
                  </a:lnTo>
                  <a:lnTo>
                    <a:pt x="404418" y="54775"/>
                  </a:lnTo>
                  <a:lnTo>
                    <a:pt x="404317" y="55156"/>
                  </a:lnTo>
                  <a:lnTo>
                    <a:pt x="404329" y="54952"/>
                  </a:lnTo>
                  <a:lnTo>
                    <a:pt x="404241" y="55156"/>
                  </a:lnTo>
                  <a:lnTo>
                    <a:pt x="403428" y="56934"/>
                  </a:lnTo>
                  <a:lnTo>
                    <a:pt x="404825" y="55664"/>
                  </a:lnTo>
                  <a:lnTo>
                    <a:pt x="404939" y="55384"/>
                  </a:lnTo>
                  <a:lnTo>
                    <a:pt x="405079" y="54648"/>
                  </a:lnTo>
                  <a:lnTo>
                    <a:pt x="405752" y="50838"/>
                  </a:lnTo>
                  <a:close/>
                </a:path>
                <a:path w="461009" h="87629">
                  <a:moveTo>
                    <a:pt x="406615" y="60858"/>
                  </a:moveTo>
                  <a:lnTo>
                    <a:pt x="406565" y="60998"/>
                  </a:lnTo>
                  <a:lnTo>
                    <a:pt x="406615" y="60858"/>
                  </a:lnTo>
                  <a:close/>
                </a:path>
                <a:path w="461009" h="87629">
                  <a:moveTo>
                    <a:pt x="406882" y="60109"/>
                  </a:moveTo>
                  <a:lnTo>
                    <a:pt x="406831" y="59474"/>
                  </a:lnTo>
                  <a:lnTo>
                    <a:pt x="406615" y="60858"/>
                  </a:lnTo>
                  <a:lnTo>
                    <a:pt x="406882" y="60109"/>
                  </a:lnTo>
                  <a:close/>
                </a:path>
                <a:path w="461009" h="87629">
                  <a:moveTo>
                    <a:pt x="407187" y="60109"/>
                  </a:moveTo>
                  <a:lnTo>
                    <a:pt x="407149" y="59347"/>
                  </a:lnTo>
                  <a:lnTo>
                    <a:pt x="407123" y="59982"/>
                  </a:lnTo>
                  <a:lnTo>
                    <a:pt x="407187" y="60109"/>
                  </a:lnTo>
                  <a:close/>
                </a:path>
                <a:path w="461009" h="87629">
                  <a:moveTo>
                    <a:pt x="407670" y="58166"/>
                  </a:moveTo>
                  <a:lnTo>
                    <a:pt x="407517" y="57734"/>
                  </a:lnTo>
                  <a:lnTo>
                    <a:pt x="407555" y="58013"/>
                  </a:lnTo>
                  <a:lnTo>
                    <a:pt x="407670" y="58166"/>
                  </a:lnTo>
                  <a:close/>
                </a:path>
                <a:path w="461009" h="87629">
                  <a:moveTo>
                    <a:pt x="409384" y="76365"/>
                  </a:moveTo>
                  <a:lnTo>
                    <a:pt x="409168" y="76365"/>
                  </a:lnTo>
                  <a:lnTo>
                    <a:pt x="409371" y="76492"/>
                  </a:lnTo>
                  <a:lnTo>
                    <a:pt x="409384" y="76365"/>
                  </a:lnTo>
                  <a:close/>
                </a:path>
                <a:path w="461009" h="87629">
                  <a:moveTo>
                    <a:pt x="410171" y="52743"/>
                  </a:moveTo>
                  <a:lnTo>
                    <a:pt x="409930" y="53124"/>
                  </a:lnTo>
                  <a:lnTo>
                    <a:pt x="410171" y="53213"/>
                  </a:lnTo>
                  <a:lnTo>
                    <a:pt x="410171" y="52743"/>
                  </a:lnTo>
                  <a:close/>
                </a:path>
                <a:path w="461009" h="87629">
                  <a:moveTo>
                    <a:pt x="410324" y="53251"/>
                  </a:moveTo>
                  <a:lnTo>
                    <a:pt x="410171" y="53213"/>
                  </a:lnTo>
                  <a:lnTo>
                    <a:pt x="410184" y="53759"/>
                  </a:lnTo>
                  <a:lnTo>
                    <a:pt x="410324" y="53251"/>
                  </a:lnTo>
                  <a:close/>
                </a:path>
                <a:path w="461009" h="87629">
                  <a:moveTo>
                    <a:pt x="412089" y="52692"/>
                  </a:moveTo>
                  <a:lnTo>
                    <a:pt x="411861" y="52933"/>
                  </a:lnTo>
                  <a:lnTo>
                    <a:pt x="412089" y="52692"/>
                  </a:lnTo>
                  <a:close/>
                </a:path>
                <a:path w="461009" h="87629">
                  <a:moveTo>
                    <a:pt x="412191" y="54013"/>
                  </a:moveTo>
                  <a:lnTo>
                    <a:pt x="411873" y="54140"/>
                  </a:lnTo>
                  <a:lnTo>
                    <a:pt x="411746" y="54267"/>
                  </a:lnTo>
                  <a:lnTo>
                    <a:pt x="411949" y="54394"/>
                  </a:lnTo>
                  <a:lnTo>
                    <a:pt x="412191" y="54013"/>
                  </a:lnTo>
                  <a:close/>
                </a:path>
                <a:path w="461009" h="87629">
                  <a:moveTo>
                    <a:pt x="414108" y="52235"/>
                  </a:moveTo>
                  <a:lnTo>
                    <a:pt x="413753" y="52743"/>
                  </a:lnTo>
                  <a:lnTo>
                    <a:pt x="414108" y="52235"/>
                  </a:lnTo>
                  <a:close/>
                </a:path>
                <a:path w="461009" h="87629">
                  <a:moveTo>
                    <a:pt x="416407" y="57594"/>
                  </a:moveTo>
                  <a:lnTo>
                    <a:pt x="416382" y="57416"/>
                  </a:lnTo>
                  <a:lnTo>
                    <a:pt x="416293" y="57658"/>
                  </a:lnTo>
                  <a:lnTo>
                    <a:pt x="416356" y="57785"/>
                  </a:lnTo>
                  <a:lnTo>
                    <a:pt x="416407" y="57924"/>
                  </a:lnTo>
                  <a:lnTo>
                    <a:pt x="416407" y="57594"/>
                  </a:lnTo>
                  <a:close/>
                </a:path>
                <a:path w="461009" h="87629">
                  <a:moveTo>
                    <a:pt x="416902" y="74523"/>
                  </a:moveTo>
                  <a:lnTo>
                    <a:pt x="416763" y="74295"/>
                  </a:lnTo>
                  <a:lnTo>
                    <a:pt x="416623" y="73952"/>
                  </a:lnTo>
                  <a:lnTo>
                    <a:pt x="416344" y="74358"/>
                  </a:lnTo>
                  <a:lnTo>
                    <a:pt x="416458" y="74968"/>
                  </a:lnTo>
                  <a:lnTo>
                    <a:pt x="416648" y="74891"/>
                  </a:lnTo>
                  <a:lnTo>
                    <a:pt x="416902" y="74523"/>
                  </a:lnTo>
                  <a:close/>
                </a:path>
                <a:path w="461009" h="87629">
                  <a:moveTo>
                    <a:pt x="417576" y="73240"/>
                  </a:moveTo>
                  <a:lnTo>
                    <a:pt x="417334" y="73736"/>
                  </a:lnTo>
                  <a:lnTo>
                    <a:pt x="417106" y="74231"/>
                  </a:lnTo>
                  <a:lnTo>
                    <a:pt x="416915" y="74523"/>
                  </a:lnTo>
                  <a:lnTo>
                    <a:pt x="417080" y="74777"/>
                  </a:lnTo>
                  <a:lnTo>
                    <a:pt x="417233" y="74879"/>
                  </a:lnTo>
                  <a:lnTo>
                    <a:pt x="417576" y="73240"/>
                  </a:lnTo>
                  <a:close/>
                </a:path>
                <a:path w="461009" h="87629">
                  <a:moveTo>
                    <a:pt x="418693" y="61302"/>
                  </a:moveTo>
                  <a:lnTo>
                    <a:pt x="418515" y="61493"/>
                  </a:lnTo>
                  <a:lnTo>
                    <a:pt x="418388" y="61683"/>
                  </a:lnTo>
                  <a:lnTo>
                    <a:pt x="418350" y="61988"/>
                  </a:lnTo>
                  <a:lnTo>
                    <a:pt x="418503" y="61925"/>
                  </a:lnTo>
                  <a:lnTo>
                    <a:pt x="418617" y="61595"/>
                  </a:lnTo>
                  <a:lnTo>
                    <a:pt x="418693" y="61302"/>
                  </a:lnTo>
                  <a:close/>
                </a:path>
                <a:path w="461009" h="87629">
                  <a:moveTo>
                    <a:pt x="418693" y="57061"/>
                  </a:moveTo>
                  <a:lnTo>
                    <a:pt x="418058" y="57950"/>
                  </a:lnTo>
                  <a:lnTo>
                    <a:pt x="417995" y="58331"/>
                  </a:lnTo>
                  <a:lnTo>
                    <a:pt x="418109" y="58839"/>
                  </a:lnTo>
                  <a:lnTo>
                    <a:pt x="418693" y="57061"/>
                  </a:lnTo>
                  <a:close/>
                </a:path>
                <a:path w="461009" h="87629">
                  <a:moveTo>
                    <a:pt x="422757" y="59093"/>
                  </a:moveTo>
                  <a:lnTo>
                    <a:pt x="421894" y="61379"/>
                  </a:lnTo>
                  <a:lnTo>
                    <a:pt x="422643" y="61087"/>
                  </a:lnTo>
                  <a:lnTo>
                    <a:pt x="422757" y="59093"/>
                  </a:lnTo>
                  <a:close/>
                </a:path>
                <a:path w="461009" h="87629">
                  <a:moveTo>
                    <a:pt x="422998" y="76314"/>
                  </a:moveTo>
                  <a:lnTo>
                    <a:pt x="422325" y="76974"/>
                  </a:lnTo>
                  <a:lnTo>
                    <a:pt x="422325" y="78663"/>
                  </a:lnTo>
                  <a:lnTo>
                    <a:pt x="422998" y="76314"/>
                  </a:lnTo>
                  <a:close/>
                </a:path>
                <a:path w="461009" h="87629">
                  <a:moveTo>
                    <a:pt x="423164" y="60871"/>
                  </a:moveTo>
                  <a:lnTo>
                    <a:pt x="422643" y="61087"/>
                  </a:lnTo>
                  <a:lnTo>
                    <a:pt x="422567" y="62611"/>
                  </a:lnTo>
                  <a:lnTo>
                    <a:pt x="423164" y="60871"/>
                  </a:lnTo>
                  <a:close/>
                </a:path>
                <a:path w="461009" h="87629">
                  <a:moveTo>
                    <a:pt x="423418" y="79032"/>
                  </a:moveTo>
                  <a:lnTo>
                    <a:pt x="423303" y="77635"/>
                  </a:lnTo>
                  <a:lnTo>
                    <a:pt x="423062" y="75984"/>
                  </a:lnTo>
                  <a:lnTo>
                    <a:pt x="422681" y="79286"/>
                  </a:lnTo>
                  <a:lnTo>
                    <a:pt x="423418" y="79032"/>
                  </a:lnTo>
                  <a:close/>
                </a:path>
                <a:path w="461009" h="87629">
                  <a:moveTo>
                    <a:pt x="424230" y="57492"/>
                  </a:moveTo>
                  <a:lnTo>
                    <a:pt x="423443" y="58318"/>
                  </a:lnTo>
                  <a:lnTo>
                    <a:pt x="424002" y="57835"/>
                  </a:lnTo>
                  <a:lnTo>
                    <a:pt x="424230" y="57492"/>
                  </a:lnTo>
                  <a:close/>
                </a:path>
                <a:path w="461009" h="87629">
                  <a:moveTo>
                    <a:pt x="428307" y="64046"/>
                  </a:moveTo>
                  <a:lnTo>
                    <a:pt x="428231" y="63881"/>
                  </a:lnTo>
                  <a:lnTo>
                    <a:pt x="428307" y="64046"/>
                  </a:lnTo>
                  <a:close/>
                </a:path>
                <a:path w="461009" h="87629">
                  <a:moveTo>
                    <a:pt x="428396" y="63538"/>
                  </a:moveTo>
                  <a:lnTo>
                    <a:pt x="428091" y="63588"/>
                  </a:lnTo>
                  <a:lnTo>
                    <a:pt x="428231" y="63881"/>
                  </a:lnTo>
                  <a:lnTo>
                    <a:pt x="428396" y="63538"/>
                  </a:lnTo>
                  <a:close/>
                </a:path>
                <a:path w="461009" h="87629">
                  <a:moveTo>
                    <a:pt x="429501" y="61582"/>
                  </a:moveTo>
                  <a:lnTo>
                    <a:pt x="429069" y="61887"/>
                  </a:lnTo>
                  <a:lnTo>
                    <a:pt x="429272" y="62560"/>
                  </a:lnTo>
                  <a:lnTo>
                    <a:pt x="429501" y="61582"/>
                  </a:lnTo>
                  <a:close/>
                </a:path>
                <a:path w="461009" h="87629">
                  <a:moveTo>
                    <a:pt x="434428" y="67284"/>
                  </a:moveTo>
                  <a:lnTo>
                    <a:pt x="434213" y="66141"/>
                  </a:lnTo>
                  <a:lnTo>
                    <a:pt x="433946" y="67221"/>
                  </a:lnTo>
                  <a:lnTo>
                    <a:pt x="434263" y="67005"/>
                  </a:lnTo>
                  <a:lnTo>
                    <a:pt x="434428" y="67284"/>
                  </a:lnTo>
                  <a:close/>
                </a:path>
                <a:path w="461009" h="87629">
                  <a:moveTo>
                    <a:pt x="434505" y="67513"/>
                  </a:moveTo>
                  <a:lnTo>
                    <a:pt x="434479" y="67373"/>
                  </a:lnTo>
                  <a:lnTo>
                    <a:pt x="434505" y="67741"/>
                  </a:lnTo>
                  <a:lnTo>
                    <a:pt x="434505" y="67513"/>
                  </a:lnTo>
                  <a:close/>
                </a:path>
                <a:path w="461009" h="87629">
                  <a:moveTo>
                    <a:pt x="437997" y="71932"/>
                  </a:moveTo>
                  <a:lnTo>
                    <a:pt x="437883" y="72174"/>
                  </a:lnTo>
                  <a:lnTo>
                    <a:pt x="437997" y="71932"/>
                  </a:lnTo>
                  <a:close/>
                </a:path>
                <a:path w="461009" h="87629">
                  <a:moveTo>
                    <a:pt x="438251" y="71386"/>
                  </a:moveTo>
                  <a:lnTo>
                    <a:pt x="438048" y="71666"/>
                  </a:lnTo>
                  <a:lnTo>
                    <a:pt x="437997" y="71932"/>
                  </a:lnTo>
                  <a:lnTo>
                    <a:pt x="438251" y="71386"/>
                  </a:lnTo>
                  <a:close/>
                </a:path>
                <a:path w="461009" h="87629">
                  <a:moveTo>
                    <a:pt x="438416" y="71158"/>
                  </a:moveTo>
                  <a:lnTo>
                    <a:pt x="438302" y="71285"/>
                  </a:lnTo>
                  <a:lnTo>
                    <a:pt x="438416" y="71158"/>
                  </a:lnTo>
                  <a:close/>
                </a:path>
                <a:path w="461009" h="87629">
                  <a:moveTo>
                    <a:pt x="439762" y="77508"/>
                  </a:moveTo>
                  <a:lnTo>
                    <a:pt x="439483" y="78397"/>
                  </a:lnTo>
                  <a:lnTo>
                    <a:pt x="439610" y="78397"/>
                  </a:lnTo>
                  <a:lnTo>
                    <a:pt x="439762" y="77508"/>
                  </a:lnTo>
                  <a:close/>
                </a:path>
                <a:path w="461009" h="87629">
                  <a:moveTo>
                    <a:pt x="440143" y="79362"/>
                  </a:moveTo>
                  <a:lnTo>
                    <a:pt x="440105" y="79616"/>
                  </a:lnTo>
                  <a:lnTo>
                    <a:pt x="440080" y="79883"/>
                  </a:lnTo>
                  <a:lnTo>
                    <a:pt x="440080" y="80124"/>
                  </a:lnTo>
                  <a:lnTo>
                    <a:pt x="440105" y="79933"/>
                  </a:lnTo>
                  <a:lnTo>
                    <a:pt x="440131" y="79654"/>
                  </a:lnTo>
                  <a:lnTo>
                    <a:pt x="440143" y="79362"/>
                  </a:lnTo>
                  <a:close/>
                </a:path>
                <a:path w="461009" h="87629">
                  <a:moveTo>
                    <a:pt x="442810" y="77762"/>
                  </a:moveTo>
                  <a:lnTo>
                    <a:pt x="442620" y="76238"/>
                  </a:lnTo>
                  <a:lnTo>
                    <a:pt x="442087" y="78397"/>
                  </a:lnTo>
                  <a:lnTo>
                    <a:pt x="442645" y="78397"/>
                  </a:lnTo>
                  <a:lnTo>
                    <a:pt x="442772" y="78016"/>
                  </a:lnTo>
                  <a:lnTo>
                    <a:pt x="442810" y="77762"/>
                  </a:lnTo>
                  <a:close/>
                </a:path>
                <a:path w="461009" h="87629">
                  <a:moveTo>
                    <a:pt x="442810" y="64795"/>
                  </a:moveTo>
                  <a:lnTo>
                    <a:pt x="442264" y="66128"/>
                  </a:lnTo>
                  <a:lnTo>
                    <a:pt x="442404" y="66141"/>
                  </a:lnTo>
                  <a:lnTo>
                    <a:pt x="442518" y="65773"/>
                  </a:lnTo>
                  <a:lnTo>
                    <a:pt x="442658" y="65303"/>
                  </a:lnTo>
                  <a:lnTo>
                    <a:pt x="442810" y="64795"/>
                  </a:lnTo>
                  <a:close/>
                </a:path>
                <a:path w="461009" h="87629">
                  <a:moveTo>
                    <a:pt x="445922" y="81508"/>
                  </a:moveTo>
                  <a:lnTo>
                    <a:pt x="445770" y="82092"/>
                  </a:lnTo>
                  <a:lnTo>
                    <a:pt x="445833" y="81876"/>
                  </a:lnTo>
                  <a:lnTo>
                    <a:pt x="445922" y="81521"/>
                  </a:lnTo>
                  <a:close/>
                </a:path>
                <a:path w="461009" h="87629">
                  <a:moveTo>
                    <a:pt x="447865" y="83223"/>
                  </a:moveTo>
                  <a:lnTo>
                    <a:pt x="447535" y="83629"/>
                  </a:lnTo>
                  <a:lnTo>
                    <a:pt x="447522" y="83985"/>
                  </a:lnTo>
                  <a:lnTo>
                    <a:pt x="447598" y="84188"/>
                  </a:lnTo>
                  <a:lnTo>
                    <a:pt x="447865" y="83223"/>
                  </a:lnTo>
                  <a:close/>
                </a:path>
                <a:path w="461009" h="87629">
                  <a:moveTo>
                    <a:pt x="447929" y="85001"/>
                  </a:moveTo>
                  <a:lnTo>
                    <a:pt x="447598" y="84188"/>
                  </a:lnTo>
                  <a:lnTo>
                    <a:pt x="447217" y="85636"/>
                  </a:lnTo>
                  <a:lnTo>
                    <a:pt x="447929" y="85001"/>
                  </a:lnTo>
                  <a:close/>
                </a:path>
                <a:path w="461009" h="87629">
                  <a:moveTo>
                    <a:pt x="447954" y="66827"/>
                  </a:moveTo>
                  <a:lnTo>
                    <a:pt x="447840" y="66675"/>
                  </a:lnTo>
                  <a:lnTo>
                    <a:pt x="447167" y="69545"/>
                  </a:lnTo>
                  <a:lnTo>
                    <a:pt x="446836" y="70789"/>
                  </a:lnTo>
                  <a:lnTo>
                    <a:pt x="447179" y="69621"/>
                  </a:lnTo>
                  <a:lnTo>
                    <a:pt x="447395" y="69075"/>
                  </a:lnTo>
                  <a:lnTo>
                    <a:pt x="447548" y="68872"/>
                  </a:lnTo>
                  <a:lnTo>
                    <a:pt x="447789" y="67665"/>
                  </a:lnTo>
                  <a:lnTo>
                    <a:pt x="447954" y="66827"/>
                  </a:lnTo>
                  <a:close/>
                </a:path>
                <a:path w="461009" h="87629">
                  <a:moveTo>
                    <a:pt x="449059" y="68059"/>
                  </a:moveTo>
                  <a:lnTo>
                    <a:pt x="448830" y="66865"/>
                  </a:lnTo>
                  <a:lnTo>
                    <a:pt x="448995" y="66230"/>
                  </a:lnTo>
                  <a:lnTo>
                    <a:pt x="448475" y="67183"/>
                  </a:lnTo>
                  <a:lnTo>
                    <a:pt x="448335" y="67411"/>
                  </a:lnTo>
                  <a:lnTo>
                    <a:pt x="448475" y="68465"/>
                  </a:lnTo>
                  <a:lnTo>
                    <a:pt x="449059" y="68059"/>
                  </a:lnTo>
                  <a:close/>
                </a:path>
                <a:path w="461009" h="87629">
                  <a:moveTo>
                    <a:pt x="449872" y="71539"/>
                  </a:moveTo>
                  <a:lnTo>
                    <a:pt x="449453" y="72809"/>
                  </a:lnTo>
                  <a:lnTo>
                    <a:pt x="449414" y="72948"/>
                  </a:lnTo>
                  <a:lnTo>
                    <a:pt x="449122" y="73825"/>
                  </a:lnTo>
                  <a:lnTo>
                    <a:pt x="449249" y="73774"/>
                  </a:lnTo>
                  <a:lnTo>
                    <a:pt x="449427" y="73698"/>
                  </a:lnTo>
                  <a:lnTo>
                    <a:pt x="449872" y="71539"/>
                  </a:lnTo>
                  <a:close/>
                </a:path>
                <a:path w="461009" h="87629">
                  <a:moveTo>
                    <a:pt x="450024" y="73444"/>
                  </a:moveTo>
                  <a:lnTo>
                    <a:pt x="449440" y="73698"/>
                  </a:lnTo>
                  <a:lnTo>
                    <a:pt x="449262" y="74612"/>
                  </a:lnTo>
                  <a:lnTo>
                    <a:pt x="450024" y="73444"/>
                  </a:lnTo>
                  <a:close/>
                </a:path>
                <a:path w="461009" h="87629">
                  <a:moveTo>
                    <a:pt x="451548" y="71170"/>
                  </a:moveTo>
                  <a:lnTo>
                    <a:pt x="450824" y="70675"/>
                  </a:lnTo>
                  <a:lnTo>
                    <a:pt x="451497" y="71716"/>
                  </a:lnTo>
                  <a:lnTo>
                    <a:pt x="451548" y="71170"/>
                  </a:lnTo>
                  <a:close/>
                </a:path>
                <a:path w="461009" h="87629">
                  <a:moveTo>
                    <a:pt x="451789" y="72174"/>
                  </a:moveTo>
                  <a:lnTo>
                    <a:pt x="450850" y="74206"/>
                  </a:lnTo>
                  <a:lnTo>
                    <a:pt x="451561" y="73571"/>
                  </a:lnTo>
                  <a:lnTo>
                    <a:pt x="451662" y="72682"/>
                  </a:lnTo>
                  <a:lnTo>
                    <a:pt x="451789" y="72174"/>
                  </a:lnTo>
                  <a:close/>
                </a:path>
                <a:path w="461009" h="87629">
                  <a:moveTo>
                    <a:pt x="451853" y="68986"/>
                  </a:moveTo>
                  <a:lnTo>
                    <a:pt x="451726" y="69037"/>
                  </a:lnTo>
                  <a:lnTo>
                    <a:pt x="451548" y="71170"/>
                  </a:lnTo>
                  <a:lnTo>
                    <a:pt x="451853" y="71374"/>
                  </a:lnTo>
                  <a:lnTo>
                    <a:pt x="451853" y="68986"/>
                  </a:lnTo>
                  <a:close/>
                </a:path>
                <a:path w="461009" h="87629">
                  <a:moveTo>
                    <a:pt x="452196" y="68846"/>
                  </a:moveTo>
                  <a:lnTo>
                    <a:pt x="451840" y="65278"/>
                  </a:lnTo>
                  <a:lnTo>
                    <a:pt x="451853" y="68986"/>
                  </a:lnTo>
                  <a:lnTo>
                    <a:pt x="452196" y="68846"/>
                  </a:lnTo>
                  <a:close/>
                </a:path>
                <a:path w="461009" h="87629">
                  <a:moveTo>
                    <a:pt x="452729" y="86436"/>
                  </a:moveTo>
                  <a:lnTo>
                    <a:pt x="452564" y="86626"/>
                  </a:lnTo>
                  <a:lnTo>
                    <a:pt x="452526" y="86995"/>
                  </a:lnTo>
                  <a:lnTo>
                    <a:pt x="452729" y="86436"/>
                  </a:lnTo>
                  <a:close/>
                </a:path>
                <a:path w="461009" h="87629">
                  <a:moveTo>
                    <a:pt x="452869" y="82829"/>
                  </a:moveTo>
                  <a:lnTo>
                    <a:pt x="452221" y="84531"/>
                  </a:lnTo>
                  <a:lnTo>
                    <a:pt x="452323" y="86893"/>
                  </a:lnTo>
                  <a:lnTo>
                    <a:pt x="452564" y="86626"/>
                  </a:lnTo>
                  <a:lnTo>
                    <a:pt x="452869" y="82829"/>
                  </a:lnTo>
                  <a:close/>
                </a:path>
                <a:path w="461009" h="87629">
                  <a:moveTo>
                    <a:pt x="453047" y="85496"/>
                  </a:moveTo>
                  <a:lnTo>
                    <a:pt x="452729" y="86436"/>
                  </a:lnTo>
                  <a:lnTo>
                    <a:pt x="453047" y="85496"/>
                  </a:lnTo>
                  <a:close/>
                </a:path>
                <a:path w="461009" h="87629">
                  <a:moveTo>
                    <a:pt x="454126" y="85369"/>
                  </a:moveTo>
                  <a:lnTo>
                    <a:pt x="453961" y="85394"/>
                  </a:lnTo>
                  <a:lnTo>
                    <a:pt x="454126" y="85369"/>
                  </a:lnTo>
                  <a:close/>
                </a:path>
                <a:path w="461009" h="87629">
                  <a:moveTo>
                    <a:pt x="454558" y="84162"/>
                  </a:moveTo>
                  <a:lnTo>
                    <a:pt x="454355" y="84886"/>
                  </a:lnTo>
                  <a:lnTo>
                    <a:pt x="454240" y="85242"/>
                  </a:lnTo>
                  <a:lnTo>
                    <a:pt x="454126" y="85369"/>
                  </a:lnTo>
                  <a:lnTo>
                    <a:pt x="454266" y="85305"/>
                  </a:lnTo>
                  <a:lnTo>
                    <a:pt x="454431" y="84823"/>
                  </a:lnTo>
                  <a:lnTo>
                    <a:pt x="454533" y="84416"/>
                  </a:lnTo>
                  <a:lnTo>
                    <a:pt x="454558" y="84162"/>
                  </a:lnTo>
                  <a:close/>
                </a:path>
                <a:path w="461009" h="87629">
                  <a:moveTo>
                    <a:pt x="454621" y="84950"/>
                  </a:moveTo>
                  <a:lnTo>
                    <a:pt x="454520" y="85077"/>
                  </a:lnTo>
                  <a:lnTo>
                    <a:pt x="454329" y="85255"/>
                  </a:lnTo>
                  <a:lnTo>
                    <a:pt x="454190" y="85775"/>
                  </a:lnTo>
                  <a:lnTo>
                    <a:pt x="454317" y="85636"/>
                  </a:lnTo>
                  <a:lnTo>
                    <a:pt x="454456" y="85331"/>
                  </a:lnTo>
                  <a:lnTo>
                    <a:pt x="454621" y="84950"/>
                  </a:lnTo>
                  <a:close/>
                </a:path>
                <a:path w="461009" h="87629">
                  <a:moveTo>
                    <a:pt x="455930" y="81064"/>
                  </a:moveTo>
                  <a:lnTo>
                    <a:pt x="455752" y="79540"/>
                  </a:lnTo>
                  <a:lnTo>
                    <a:pt x="455625" y="80810"/>
                  </a:lnTo>
                  <a:lnTo>
                    <a:pt x="455930" y="81064"/>
                  </a:lnTo>
                  <a:close/>
                </a:path>
                <a:path w="461009" h="87629">
                  <a:moveTo>
                    <a:pt x="456577" y="76365"/>
                  </a:moveTo>
                  <a:lnTo>
                    <a:pt x="455079" y="79794"/>
                  </a:lnTo>
                  <a:lnTo>
                    <a:pt x="455193" y="78524"/>
                  </a:lnTo>
                  <a:lnTo>
                    <a:pt x="455447" y="77127"/>
                  </a:lnTo>
                  <a:lnTo>
                    <a:pt x="455612" y="76238"/>
                  </a:lnTo>
                  <a:lnTo>
                    <a:pt x="455980" y="75857"/>
                  </a:lnTo>
                  <a:lnTo>
                    <a:pt x="456082" y="73444"/>
                  </a:lnTo>
                  <a:lnTo>
                    <a:pt x="455320" y="77127"/>
                  </a:lnTo>
                  <a:lnTo>
                    <a:pt x="455345" y="76365"/>
                  </a:lnTo>
                  <a:lnTo>
                    <a:pt x="455383" y="75603"/>
                  </a:lnTo>
                  <a:lnTo>
                    <a:pt x="455409" y="75095"/>
                  </a:lnTo>
                  <a:lnTo>
                    <a:pt x="455510" y="74091"/>
                  </a:lnTo>
                  <a:lnTo>
                    <a:pt x="454837" y="75095"/>
                  </a:lnTo>
                  <a:lnTo>
                    <a:pt x="455053" y="74460"/>
                  </a:lnTo>
                  <a:lnTo>
                    <a:pt x="455180" y="73952"/>
                  </a:lnTo>
                  <a:lnTo>
                    <a:pt x="455422" y="72174"/>
                  </a:lnTo>
                  <a:lnTo>
                    <a:pt x="455599" y="72809"/>
                  </a:lnTo>
                  <a:lnTo>
                    <a:pt x="455510" y="72047"/>
                  </a:lnTo>
                  <a:lnTo>
                    <a:pt x="455282" y="70142"/>
                  </a:lnTo>
                  <a:lnTo>
                    <a:pt x="453466" y="75603"/>
                  </a:lnTo>
                  <a:lnTo>
                    <a:pt x="453834" y="72555"/>
                  </a:lnTo>
                  <a:lnTo>
                    <a:pt x="453936" y="72174"/>
                  </a:lnTo>
                  <a:lnTo>
                    <a:pt x="454012" y="72047"/>
                  </a:lnTo>
                  <a:lnTo>
                    <a:pt x="452640" y="73063"/>
                  </a:lnTo>
                  <a:lnTo>
                    <a:pt x="452551" y="73444"/>
                  </a:lnTo>
                  <a:lnTo>
                    <a:pt x="453009" y="74714"/>
                  </a:lnTo>
                  <a:lnTo>
                    <a:pt x="453110" y="75349"/>
                  </a:lnTo>
                  <a:lnTo>
                    <a:pt x="451446" y="78651"/>
                  </a:lnTo>
                  <a:lnTo>
                    <a:pt x="451459" y="78524"/>
                  </a:lnTo>
                  <a:lnTo>
                    <a:pt x="451751" y="76492"/>
                  </a:lnTo>
                  <a:lnTo>
                    <a:pt x="451904" y="75476"/>
                  </a:lnTo>
                  <a:lnTo>
                    <a:pt x="452132" y="73825"/>
                  </a:lnTo>
                  <a:lnTo>
                    <a:pt x="452577" y="70777"/>
                  </a:lnTo>
                  <a:lnTo>
                    <a:pt x="451751" y="73825"/>
                  </a:lnTo>
                  <a:lnTo>
                    <a:pt x="451561" y="73571"/>
                  </a:lnTo>
                  <a:lnTo>
                    <a:pt x="450837" y="75476"/>
                  </a:lnTo>
                  <a:lnTo>
                    <a:pt x="450850" y="74206"/>
                  </a:lnTo>
                  <a:lnTo>
                    <a:pt x="450875" y="72555"/>
                  </a:lnTo>
                  <a:lnTo>
                    <a:pt x="448881" y="76492"/>
                  </a:lnTo>
                  <a:lnTo>
                    <a:pt x="448983" y="75984"/>
                  </a:lnTo>
                  <a:lnTo>
                    <a:pt x="449033" y="75730"/>
                  </a:lnTo>
                  <a:lnTo>
                    <a:pt x="449186" y="74968"/>
                  </a:lnTo>
                  <a:lnTo>
                    <a:pt x="449262" y="74612"/>
                  </a:lnTo>
                  <a:lnTo>
                    <a:pt x="449021" y="74968"/>
                  </a:lnTo>
                  <a:lnTo>
                    <a:pt x="449148" y="74333"/>
                  </a:lnTo>
                  <a:lnTo>
                    <a:pt x="449122" y="73825"/>
                  </a:lnTo>
                  <a:lnTo>
                    <a:pt x="449364" y="73063"/>
                  </a:lnTo>
                  <a:lnTo>
                    <a:pt x="450037" y="69634"/>
                  </a:lnTo>
                  <a:lnTo>
                    <a:pt x="448068" y="75730"/>
                  </a:lnTo>
                  <a:lnTo>
                    <a:pt x="448081" y="74460"/>
                  </a:lnTo>
                  <a:lnTo>
                    <a:pt x="448081" y="73952"/>
                  </a:lnTo>
                  <a:lnTo>
                    <a:pt x="448183" y="72809"/>
                  </a:lnTo>
                  <a:lnTo>
                    <a:pt x="448856" y="70396"/>
                  </a:lnTo>
                  <a:lnTo>
                    <a:pt x="449059" y="72047"/>
                  </a:lnTo>
                  <a:lnTo>
                    <a:pt x="449059" y="70396"/>
                  </a:lnTo>
                  <a:lnTo>
                    <a:pt x="449059" y="69380"/>
                  </a:lnTo>
                  <a:lnTo>
                    <a:pt x="447687" y="73952"/>
                  </a:lnTo>
                  <a:lnTo>
                    <a:pt x="447725" y="73444"/>
                  </a:lnTo>
                  <a:lnTo>
                    <a:pt x="447802" y="72682"/>
                  </a:lnTo>
                  <a:lnTo>
                    <a:pt x="448221" y="68110"/>
                  </a:lnTo>
                  <a:lnTo>
                    <a:pt x="447548" y="68872"/>
                  </a:lnTo>
                  <a:lnTo>
                    <a:pt x="446697" y="72682"/>
                  </a:lnTo>
                  <a:lnTo>
                    <a:pt x="446646" y="72428"/>
                  </a:lnTo>
                  <a:lnTo>
                    <a:pt x="446405" y="71285"/>
                  </a:lnTo>
                  <a:lnTo>
                    <a:pt x="446201" y="70269"/>
                  </a:lnTo>
                  <a:lnTo>
                    <a:pt x="445147" y="71285"/>
                  </a:lnTo>
                  <a:lnTo>
                    <a:pt x="445363" y="70523"/>
                  </a:lnTo>
                  <a:lnTo>
                    <a:pt x="445477" y="70142"/>
                  </a:lnTo>
                  <a:lnTo>
                    <a:pt x="444131" y="68999"/>
                  </a:lnTo>
                  <a:lnTo>
                    <a:pt x="443814" y="67856"/>
                  </a:lnTo>
                  <a:lnTo>
                    <a:pt x="443877" y="66840"/>
                  </a:lnTo>
                  <a:lnTo>
                    <a:pt x="442899" y="70523"/>
                  </a:lnTo>
                  <a:lnTo>
                    <a:pt x="442810" y="70396"/>
                  </a:lnTo>
                  <a:lnTo>
                    <a:pt x="442315" y="69634"/>
                  </a:lnTo>
                  <a:lnTo>
                    <a:pt x="441604" y="70396"/>
                  </a:lnTo>
                  <a:lnTo>
                    <a:pt x="442023" y="68491"/>
                  </a:lnTo>
                  <a:lnTo>
                    <a:pt x="442061" y="68364"/>
                  </a:lnTo>
                  <a:lnTo>
                    <a:pt x="442150" y="67983"/>
                  </a:lnTo>
                  <a:lnTo>
                    <a:pt x="442404" y="67221"/>
                  </a:lnTo>
                  <a:lnTo>
                    <a:pt x="442925" y="66332"/>
                  </a:lnTo>
                  <a:lnTo>
                    <a:pt x="442404" y="66205"/>
                  </a:lnTo>
                  <a:lnTo>
                    <a:pt x="441960" y="67475"/>
                  </a:lnTo>
                  <a:lnTo>
                    <a:pt x="441731" y="67983"/>
                  </a:lnTo>
                  <a:lnTo>
                    <a:pt x="441299" y="68364"/>
                  </a:lnTo>
                  <a:lnTo>
                    <a:pt x="442036" y="65570"/>
                  </a:lnTo>
                  <a:lnTo>
                    <a:pt x="441325" y="65570"/>
                  </a:lnTo>
                  <a:lnTo>
                    <a:pt x="439940" y="68491"/>
                  </a:lnTo>
                  <a:lnTo>
                    <a:pt x="439470" y="66459"/>
                  </a:lnTo>
                  <a:lnTo>
                    <a:pt x="438950" y="68745"/>
                  </a:lnTo>
                  <a:lnTo>
                    <a:pt x="438848" y="69380"/>
                  </a:lnTo>
                  <a:lnTo>
                    <a:pt x="438594" y="73698"/>
                  </a:lnTo>
                  <a:lnTo>
                    <a:pt x="438480" y="74079"/>
                  </a:lnTo>
                  <a:lnTo>
                    <a:pt x="437286" y="75476"/>
                  </a:lnTo>
                  <a:lnTo>
                    <a:pt x="437896" y="72428"/>
                  </a:lnTo>
                  <a:lnTo>
                    <a:pt x="437883" y="72174"/>
                  </a:lnTo>
                  <a:lnTo>
                    <a:pt x="437921" y="71031"/>
                  </a:lnTo>
                  <a:lnTo>
                    <a:pt x="438023" y="69989"/>
                  </a:lnTo>
                  <a:lnTo>
                    <a:pt x="438137" y="69507"/>
                  </a:lnTo>
                  <a:lnTo>
                    <a:pt x="438264" y="68872"/>
                  </a:lnTo>
                  <a:lnTo>
                    <a:pt x="437908" y="69507"/>
                  </a:lnTo>
                  <a:lnTo>
                    <a:pt x="438302" y="67856"/>
                  </a:lnTo>
                  <a:lnTo>
                    <a:pt x="438416" y="67729"/>
                  </a:lnTo>
                  <a:lnTo>
                    <a:pt x="438391" y="68745"/>
                  </a:lnTo>
                  <a:lnTo>
                    <a:pt x="438543" y="68364"/>
                  </a:lnTo>
                  <a:lnTo>
                    <a:pt x="438188" y="70662"/>
                  </a:lnTo>
                  <a:lnTo>
                    <a:pt x="438645" y="69507"/>
                  </a:lnTo>
                  <a:lnTo>
                    <a:pt x="438581" y="68275"/>
                  </a:lnTo>
                  <a:lnTo>
                    <a:pt x="438645" y="68110"/>
                  </a:lnTo>
                  <a:lnTo>
                    <a:pt x="438543" y="67729"/>
                  </a:lnTo>
                  <a:lnTo>
                    <a:pt x="438480" y="67602"/>
                  </a:lnTo>
                  <a:lnTo>
                    <a:pt x="438353" y="67094"/>
                  </a:lnTo>
                  <a:lnTo>
                    <a:pt x="438416" y="64681"/>
                  </a:lnTo>
                  <a:lnTo>
                    <a:pt x="438175" y="65951"/>
                  </a:lnTo>
                  <a:lnTo>
                    <a:pt x="437832" y="67475"/>
                  </a:lnTo>
                  <a:lnTo>
                    <a:pt x="437502" y="67602"/>
                  </a:lnTo>
                  <a:lnTo>
                    <a:pt x="436803" y="67602"/>
                  </a:lnTo>
                  <a:lnTo>
                    <a:pt x="437121" y="66840"/>
                  </a:lnTo>
                  <a:lnTo>
                    <a:pt x="437756" y="65316"/>
                  </a:lnTo>
                  <a:lnTo>
                    <a:pt x="437629" y="64046"/>
                  </a:lnTo>
                  <a:lnTo>
                    <a:pt x="437159" y="65316"/>
                  </a:lnTo>
                  <a:lnTo>
                    <a:pt x="437032" y="63792"/>
                  </a:lnTo>
                  <a:lnTo>
                    <a:pt x="436372" y="66840"/>
                  </a:lnTo>
                  <a:lnTo>
                    <a:pt x="436181" y="66840"/>
                  </a:lnTo>
                  <a:lnTo>
                    <a:pt x="436359" y="65824"/>
                  </a:lnTo>
                  <a:lnTo>
                    <a:pt x="436549" y="64554"/>
                  </a:lnTo>
                  <a:lnTo>
                    <a:pt x="435914" y="65824"/>
                  </a:lnTo>
                  <a:lnTo>
                    <a:pt x="434822" y="64554"/>
                  </a:lnTo>
                  <a:lnTo>
                    <a:pt x="434517" y="67741"/>
                  </a:lnTo>
                  <a:lnTo>
                    <a:pt x="434492" y="67970"/>
                  </a:lnTo>
                  <a:lnTo>
                    <a:pt x="434479" y="68160"/>
                  </a:lnTo>
                  <a:lnTo>
                    <a:pt x="432689" y="71031"/>
                  </a:lnTo>
                  <a:lnTo>
                    <a:pt x="432663" y="70523"/>
                  </a:lnTo>
                  <a:lnTo>
                    <a:pt x="432612" y="69507"/>
                  </a:lnTo>
                  <a:lnTo>
                    <a:pt x="432587" y="68999"/>
                  </a:lnTo>
                  <a:lnTo>
                    <a:pt x="432574" y="68491"/>
                  </a:lnTo>
                  <a:lnTo>
                    <a:pt x="432498" y="67094"/>
                  </a:lnTo>
                  <a:lnTo>
                    <a:pt x="432447" y="65951"/>
                  </a:lnTo>
                  <a:lnTo>
                    <a:pt x="431038" y="67094"/>
                  </a:lnTo>
                  <a:lnTo>
                    <a:pt x="431241" y="66078"/>
                  </a:lnTo>
                  <a:lnTo>
                    <a:pt x="430314" y="67094"/>
                  </a:lnTo>
                  <a:lnTo>
                    <a:pt x="429577" y="66332"/>
                  </a:lnTo>
                  <a:lnTo>
                    <a:pt x="428625" y="68491"/>
                  </a:lnTo>
                  <a:lnTo>
                    <a:pt x="428447" y="67983"/>
                  </a:lnTo>
                  <a:lnTo>
                    <a:pt x="428510" y="67094"/>
                  </a:lnTo>
                  <a:lnTo>
                    <a:pt x="428625" y="66205"/>
                  </a:lnTo>
                  <a:lnTo>
                    <a:pt x="428891" y="65316"/>
                  </a:lnTo>
                  <a:lnTo>
                    <a:pt x="428193" y="65951"/>
                  </a:lnTo>
                  <a:lnTo>
                    <a:pt x="427901" y="67094"/>
                  </a:lnTo>
                  <a:lnTo>
                    <a:pt x="427850" y="66840"/>
                  </a:lnTo>
                  <a:lnTo>
                    <a:pt x="427812" y="66713"/>
                  </a:lnTo>
                  <a:lnTo>
                    <a:pt x="427697" y="66205"/>
                  </a:lnTo>
                  <a:lnTo>
                    <a:pt x="427583" y="65697"/>
                  </a:lnTo>
                  <a:lnTo>
                    <a:pt x="427685" y="64935"/>
                  </a:lnTo>
                  <a:lnTo>
                    <a:pt x="428142" y="64046"/>
                  </a:lnTo>
                  <a:lnTo>
                    <a:pt x="428091" y="63919"/>
                  </a:lnTo>
                  <a:lnTo>
                    <a:pt x="428091" y="63588"/>
                  </a:lnTo>
                  <a:lnTo>
                    <a:pt x="427939" y="63284"/>
                  </a:lnTo>
                  <a:lnTo>
                    <a:pt x="428002" y="61379"/>
                  </a:lnTo>
                  <a:lnTo>
                    <a:pt x="426694" y="64046"/>
                  </a:lnTo>
                  <a:lnTo>
                    <a:pt x="426808" y="63665"/>
                  </a:lnTo>
                  <a:lnTo>
                    <a:pt x="427405" y="61747"/>
                  </a:lnTo>
                  <a:lnTo>
                    <a:pt x="427304" y="61252"/>
                  </a:lnTo>
                  <a:lnTo>
                    <a:pt x="426859" y="60617"/>
                  </a:lnTo>
                  <a:lnTo>
                    <a:pt x="426567" y="61087"/>
                  </a:lnTo>
                  <a:lnTo>
                    <a:pt x="426453" y="63284"/>
                  </a:lnTo>
                  <a:lnTo>
                    <a:pt x="426021" y="63665"/>
                  </a:lnTo>
                  <a:lnTo>
                    <a:pt x="425577" y="63157"/>
                  </a:lnTo>
                  <a:lnTo>
                    <a:pt x="425665" y="62268"/>
                  </a:lnTo>
                  <a:lnTo>
                    <a:pt x="426339" y="59778"/>
                  </a:lnTo>
                  <a:lnTo>
                    <a:pt x="425818" y="55283"/>
                  </a:lnTo>
                  <a:lnTo>
                    <a:pt x="422376" y="66205"/>
                  </a:lnTo>
                  <a:lnTo>
                    <a:pt x="422516" y="63538"/>
                  </a:lnTo>
                  <a:lnTo>
                    <a:pt x="422567" y="62611"/>
                  </a:lnTo>
                  <a:lnTo>
                    <a:pt x="422249" y="63538"/>
                  </a:lnTo>
                  <a:lnTo>
                    <a:pt x="421716" y="63030"/>
                  </a:lnTo>
                  <a:lnTo>
                    <a:pt x="421728" y="62776"/>
                  </a:lnTo>
                  <a:lnTo>
                    <a:pt x="422046" y="57950"/>
                  </a:lnTo>
                  <a:lnTo>
                    <a:pt x="421855" y="57950"/>
                  </a:lnTo>
                  <a:lnTo>
                    <a:pt x="421360" y="55791"/>
                  </a:lnTo>
                  <a:lnTo>
                    <a:pt x="420014" y="62776"/>
                  </a:lnTo>
                  <a:lnTo>
                    <a:pt x="419354" y="61252"/>
                  </a:lnTo>
                  <a:lnTo>
                    <a:pt x="419239" y="62395"/>
                  </a:lnTo>
                  <a:lnTo>
                    <a:pt x="418668" y="65824"/>
                  </a:lnTo>
                  <a:lnTo>
                    <a:pt x="417741" y="66713"/>
                  </a:lnTo>
                  <a:lnTo>
                    <a:pt x="417195" y="66205"/>
                  </a:lnTo>
                  <a:lnTo>
                    <a:pt x="417715" y="63157"/>
                  </a:lnTo>
                  <a:lnTo>
                    <a:pt x="417804" y="62649"/>
                  </a:lnTo>
                  <a:lnTo>
                    <a:pt x="417995" y="61506"/>
                  </a:lnTo>
                  <a:lnTo>
                    <a:pt x="418604" y="60617"/>
                  </a:lnTo>
                  <a:lnTo>
                    <a:pt x="418782" y="60490"/>
                  </a:lnTo>
                  <a:lnTo>
                    <a:pt x="418693" y="61302"/>
                  </a:lnTo>
                  <a:lnTo>
                    <a:pt x="419354" y="60490"/>
                  </a:lnTo>
                  <a:lnTo>
                    <a:pt x="419366" y="60363"/>
                  </a:lnTo>
                  <a:lnTo>
                    <a:pt x="419366" y="59093"/>
                  </a:lnTo>
                  <a:lnTo>
                    <a:pt x="419049" y="60363"/>
                  </a:lnTo>
                  <a:lnTo>
                    <a:pt x="419036" y="60109"/>
                  </a:lnTo>
                  <a:lnTo>
                    <a:pt x="419011" y="59601"/>
                  </a:lnTo>
                  <a:lnTo>
                    <a:pt x="418985" y="58966"/>
                  </a:lnTo>
                  <a:lnTo>
                    <a:pt x="418147" y="58966"/>
                  </a:lnTo>
                  <a:lnTo>
                    <a:pt x="418299" y="59601"/>
                  </a:lnTo>
                  <a:lnTo>
                    <a:pt x="418109" y="58839"/>
                  </a:lnTo>
                  <a:lnTo>
                    <a:pt x="418122" y="59093"/>
                  </a:lnTo>
                  <a:lnTo>
                    <a:pt x="417995" y="58356"/>
                  </a:lnTo>
                  <a:lnTo>
                    <a:pt x="417830" y="57696"/>
                  </a:lnTo>
                  <a:lnTo>
                    <a:pt x="417029" y="59347"/>
                  </a:lnTo>
                  <a:lnTo>
                    <a:pt x="416420" y="57950"/>
                  </a:lnTo>
                  <a:lnTo>
                    <a:pt x="416369" y="59093"/>
                  </a:lnTo>
                  <a:lnTo>
                    <a:pt x="416255" y="60109"/>
                  </a:lnTo>
                  <a:lnTo>
                    <a:pt x="416115" y="60109"/>
                  </a:lnTo>
                  <a:lnTo>
                    <a:pt x="415201" y="58369"/>
                  </a:lnTo>
                  <a:lnTo>
                    <a:pt x="415099" y="62268"/>
                  </a:lnTo>
                  <a:lnTo>
                    <a:pt x="414147" y="62649"/>
                  </a:lnTo>
                  <a:lnTo>
                    <a:pt x="414134" y="62522"/>
                  </a:lnTo>
                  <a:lnTo>
                    <a:pt x="414058" y="60871"/>
                  </a:lnTo>
                  <a:lnTo>
                    <a:pt x="414172" y="60490"/>
                  </a:lnTo>
                  <a:lnTo>
                    <a:pt x="414540" y="59728"/>
                  </a:lnTo>
                  <a:lnTo>
                    <a:pt x="414604" y="59601"/>
                  </a:lnTo>
                  <a:lnTo>
                    <a:pt x="415175" y="58369"/>
                  </a:lnTo>
                  <a:lnTo>
                    <a:pt x="414045" y="59601"/>
                  </a:lnTo>
                  <a:lnTo>
                    <a:pt x="413842" y="58585"/>
                  </a:lnTo>
                  <a:lnTo>
                    <a:pt x="413943" y="57950"/>
                  </a:lnTo>
                  <a:lnTo>
                    <a:pt x="414045" y="57696"/>
                  </a:lnTo>
                  <a:lnTo>
                    <a:pt x="414997" y="55410"/>
                  </a:lnTo>
                  <a:lnTo>
                    <a:pt x="413753" y="57696"/>
                  </a:lnTo>
                  <a:lnTo>
                    <a:pt x="413816" y="55156"/>
                  </a:lnTo>
                  <a:lnTo>
                    <a:pt x="413778" y="53505"/>
                  </a:lnTo>
                  <a:lnTo>
                    <a:pt x="413562" y="53213"/>
                  </a:lnTo>
                  <a:lnTo>
                    <a:pt x="413677" y="52870"/>
                  </a:lnTo>
                  <a:lnTo>
                    <a:pt x="413753" y="52743"/>
                  </a:lnTo>
                  <a:lnTo>
                    <a:pt x="413346" y="52616"/>
                  </a:lnTo>
                  <a:lnTo>
                    <a:pt x="413092" y="55156"/>
                  </a:lnTo>
                  <a:lnTo>
                    <a:pt x="412940" y="54648"/>
                  </a:lnTo>
                  <a:lnTo>
                    <a:pt x="412737" y="54648"/>
                  </a:lnTo>
                  <a:lnTo>
                    <a:pt x="412940" y="53632"/>
                  </a:lnTo>
                  <a:lnTo>
                    <a:pt x="412457" y="54952"/>
                  </a:lnTo>
                  <a:lnTo>
                    <a:pt x="412330" y="57188"/>
                  </a:lnTo>
                  <a:lnTo>
                    <a:pt x="412203" y="57950"/>
                  </a:lnTo>
                  <a:lnTo>
                    <a:pt x="411403" y="59728"/>
                  </a:lnTo>
                  <a:lnTo>
                    <a:pt x="411340" y="58712"/>
                  </a:lnTo>
                  <a:lnTo>
                    <a:pt x="411264" y="58585"/>
                  </a:lnTo>
                  <a:lnTo>
                    <a:pt x="410171" y="60871"/>
                  </a:lnTo>
                  <a:lnTo>
                    <a:pt x="410184" y="60744"/>
                  </a:lnTo>
                  <a:lnTo>
                    <a:pt x="410552" y="58458"/>
                  </a:lnTo>
                  <a:lnTo>
                    <a:pt x="410692" y="57569"/>
                  </a:lnTo>
                  <a:lnTo>
                    <a:pt x="411264" y="58585"/>
                  </a:lnTo>
                  <a:lnTo>
                    <a:pt x="411327" y="58458"/>
                  </a:lnTo>
                  <a:lnTo>
                    <a:pt x="411391" y="58813"/>
                  </a:lnTo>
                  <a:lnTo>
                    <a:pt x="411480" y="58966"/>
                  </a:lnTo>
                  <a:lnTo>
                    <a:pt x="411454" y="58458"/>
                  </a:lnTo>
                  <a:lnTo>
                    <a:pt x="411353" y="56553"/>
                  </a:lnTo>
                  <a:lnTo>
                    <a:pt x="411238" y="54394"/>
                  </a:lnTo>
                  <a:lnTo>
                    <a:pt x="411721" y="54203"/>
                  </a:lnTo>
                  <a:lnTo>
                    <a:pt x="411645" y="54013"/>
                  </a:lnTo>
                  <a:lnTo>
                    <a:pt x="411759" y="53124"/>
                  </a:lnTo>
                  <a:lnTo>
                    <a:pt x="411632" y="51219"/>
                  </a:lnTo>
                  <a:lnTo>
                    <a:pt x="411480" y="49949"/>
                  </a:lnTo>
                  <a:lnTo>
                    <a:pt x="410692" y="56553"/>
                  </a:lnTo>
                  <a:lnTo>
                    <a:pt x="409714" y="56299"/>
                  </a:lnTo>
                  <a:lnTo>
                    <a:pt x="410133" y="54775"/>
                  </a:lnTo>
                  <a:lnTo>
                    <a:pt x="410184" y="53759"/>
                  </a:lnTo>
                  <a:lnTo>
                    <a:pt x="409549" y="56045"/>
                  </a:lnTo>
                  <a:lnTo>
                    <a:pt x="408863" y="57569"/>
                  </a:lnTo>
                  <a:lnTo>
                    <a:pt x="408508" y="56045"/>
                  </a:lnTo>
                  <a:lnTo>
                    <a:pt x="407962" y="58458"/>
                  </a:lnTo>
                  <a:lnTo>
                    <a:pt x="407670" y="58204"/>
                  </a:lnTo>
                  <a:lnTo>
                    <a:pt x="407733" y="58407"/>
                  </a:lnTo>
                  <a:lnTo>
                    <a:pt x="407847" y="59220"/>
                  </a:lnTo>
                  <a:lnTo>
                    <a:pt x="407428" y="60744"/>
                  </a:lnTo>
                  <a:lnTo>
                    <a:pt x="407149" y="60490"/>
                  </a:lnTo>
                  <a:lnTo>
                    <a:pt x="406590" y="60998"/>
                  </a:lnTo>
                  <a:lnTo>
                    <a:pt x="406476" y="61252"/>
                  </a:lnTo>
                  <a:lnTo>
                    <a:pt x="406031" y="62522"/>
                  </a:lnTo>
                  <a:lnTo>
                    <a:pt x="406158" y="61252"/>
                  </a:lnTo>
                  <a:lnTo>
                    <a:pt x="406501" y="57823"/>
                  </a:lnTo>
                  <a:lnTo>
                    <a:pt x="406704" y="55791"/>
                  </a:lnTo>
                  <a:lnTo>
                    <a:pt x="405574" y="57823"/>
                  </a:lnTo>
                  <a:lnTo>
                    <a:pt x="405561" y="57442"/>
                  </a:lnTo>
                  <a:lnTo>
                    <a:pt x="405676" y="56045"/>
                  </a:lnTo>
                  <a:lnTo>
                    <a:pt x="405879" y="55410"/>
                  </a:lnTo>
                  <a:lnTo>
                    <a:pt x="406133" y="54648"/>
                  </a:lnTo>
                  <a:lnTo>
                    <a:pt x="406107" y="53505"/>
                  </a:lnTo>
                  <a:lnTo>
                    <a:pt x="405041" y="55473"/>
                  </a:lnTo>
                  <a:lnTo>
                    <a:pt x="404253" y="57315"/>
                  </a:lnTo>
                  <a:lnTo>
                    <a:pt x="404139" y="58585"/>
                  </a:lnTo>
                  <a:lnTo>
                    <a:pt x="404710" y="57442"/>
                  </a:lnTo>
                  <a:lnTo>
                    <a:pt x="404761" y="58204"/>
                  </a:lnTo>
                  <a:lnTo>
                    <a:pt x="404228" y="59474"/>
                  </a:lnTo>
                  <a:lnTo>
                    <a:pt x="404139" y="60109"/>
                  </a:lnTo>
                  <a:lnTo>
                    <a:pt x="404025" y="61252"/>
                  </a:lnTo>
                  <a:lnTo>
                    <a:pt x="404088" y="59829"/>
                  </a:lnTo>
                  <a:lnTo>
                    <a:pt x="404126" y="58966"/>
                  </a:lnTo>
                  <a:lnTo>
                    <a:pt x="403948" y="58966"/>
                  </a:lnTo>
                  <a:lnTo>
                    <a:pt x="403745" y="58966"/>
                  </a:lnTo>
                  <a:lnTo>
                    <a:pt x="402513" y="63157"/>
                  </a:lnTo>
                  <a:lnTo>
                    <a:pt x="402501" y="62903"/>
                  </a:lnTo>
                  <a:lnTo>
                    <a:pt x="402475" y="62649"/>
                  </a:lnTo>
                  <a:lnTo>
                    <a:pt x="402412" y="61633"/>
                  </a:lnTo>
                  <a:lnTo>
                    <a:pt x="402399" y="61379"/>
                  </a:lnTo>
                  <a:lnTo>
                    <a:pt x="402374" y="60998"/>
                  </a:lnTo>
                  <a:lnTo>
                    <a:pt x="402424" y="60236"/>
                  </a:lnTo>
                  <a:lnTo>
                    <a:pt x="402653" y="59093"/>
                  </a:lnTo>
                  <a:lnTo>
                    <a:pt x="403009" y="57315"/>
                  </a:lnTo>
                  <a:lnTo>
                    <a:pt x="403504" y="54775"/>
                  </a:lnTo>
                  <a:lnTo>
                    <a:pt x="403390" y="53378"/>
                  </a:lnTo>
                  <a:lnTo>
                    <a:pt x="403136" y="51600"/>
                  </a:lnTo>
                  <a:lnTo>
                    <a:pt x="401256" y="57315"/>
                  </a:lnTo>
                  <a:lnTo>
                    <a:pt x="400304" y="55537"/>
                  </a:lnTo>
                  <a:lnTo>
                    <a:pt x="400392" y="56045"/>
                  </a:lnTo>
                  <a:lnTo>
                    <a:pt x="400469" y="56781"/>
                  </a:lnTo>
                  <a:lnTo>
                    <a:pt x="399859" y="59093"/>
                  </a:lnTo>
                  <a:lnTo>
                    <a:pt x="399745" y="57823"/>
                  </a:lnTo>
                  <a:lnTo>
                    <a:pt x="399669" y="56934"/>
                  </a:lnTo>
                  <a:lnTo>
                    <a:pt x="399072" y="57823"/>
                  </a:lnTo>
                  <a:lnTo>
                    <a:pt x="399161" y="57442"/>
                  </a:lnTo>
                  <a:lnTo>
                    <a:pt x="399453" y="56045"/>
                  </a:lnTo>
                  <a:lnTo>
                    <a:pt x="399415" y="55156"/>
                  </a:lnTo>
                  <a:lnTo>
                    <a:pt x="399465" y="53632"/>
                  </a:lnTo>
                  <a:lnTo>
                    <a:pt x="399199" y="55156"/>
                  </a:lnTo>
                  <a:lnTo>
                    <a:pt x="398576" y="53378"/>
                  </a:lnTo>
                  <a:lnTo>
                    <a:pt x="397687" y="57442"/>
                  </a:lnTo>
                  <a:lnTo>
                    <a:pt x="397560" y="54521"/>
                  </a:lnTo>
                  <a:lnTo>
                    <a:pt x="396849" y="53378"/>
                  </a:lnTo>
                  <a:lnTo>
                    <a:pt x="395389" y="60236"/>
                  </a:lnTo>
                  <a:lnTo>
                    <a:pt x="394677" y="59474"/>
                  </a:lnTo>
                  <a:lnTo>
                    <a:pt x="394766" y="58712"/>
                  </a:lnTo>
                  <a:lnTo>
                    <a:pt x="394817" y="58585"/>
                  </a:lnTo>
                  <a:lnTo>
                    <a:pt x="395097" y="57696"/>
                  </a:lnTo>
                  <a:lnTo>
                    <a:pt x="395224" y="57315"/>
                  </a:lnTo>
                  <a:lnTo>
                    <a:pt x="395351" y="55283"/>
                  </a:lnTo>
                  <a:lnTo>
                    <a:pt x="395503" y="55029"/>
                  </a:lnTo>
                  <a:lnTo>
                    <a:pt x="396049" y="54140"/>
                  </a:lnTo>
                  <a:lnTo>
                    <a:pt x="395732" y="54140"/>
                  </a:lnTo>
                  <a:lnTo>
                    <a:pt x="395516" y="53632"/>
                  </a:lnTo>
                  <a:lnTo>
                    <a:pt x="395249" y="55029"/>
                  </a:lnTo>
                  <a:lnTo>
                    <a:pt x="395300" y="53759"/>
                  </a:lnTo>
                  <a:lnTo>
                    <a:pt x="393827" y="57696"/>
                  </a:lnTo>
                  <a:lnTo>
                    <a:pt x="393890" y="55664"/>
                  </a:lnTo>
                  <a:lnTo>
                    <a:pt x="393636" y="56426"/>
                  </a:lnTo>
                  <a:lnTo>
                    <a:pt x="393153" y="58585"/>
                  </a:lnTo>
                  <a:lnTo>
                    <a:pt x="392811" y="58458"/>
                  </a:lnTo>
                  <a:lnTo>
                    <a:pt x="392188" y="58712"/>
                  </a:lnTo>
                  <a:lnTo>
                    <a:pt x="392087" y="60871"/>
                  </a:lnTo>
                  <a:lnTo>
                    <a:pt x="392277" y="54394"/>
                  </a:lnTo>
                  <a:lnTo>
                    <a:pt x="389229" y="60871"/>
                  </a:lnTo>
                  <a:lnTo>
                    <a:pt x="389343" y="56426"/>
                  </a:lnTo>
                  <a:lnTo>
                    <a:pt x="389369" y="55283"/>
                  </a:lnTo>
                  <a:lnTo>
                    <a:pt x="388543" y="55791"/>
                  </a:lnTo>
                  <a:lnTo>
                    <a:pt x="387565" y="56299"/>
                  </a:lnTo>
                  <a:lnTo>
                    <a:pt x="386905" y="56426"/>
                  </a:lnTo>
                  <a:lnTo>
                    <a:pt x="386994" y="56045"/>
                  </a:lnTo>
                  <a:lnTo>
                    <a:pt x="387096" y="55460"/>
                  </a:lnTo>
                  <a:lnTo>
                    <a:pt x="387172" y="55664"/>
                  </a:lnTo>
                  <a:lnTo>
                    <a:pt x="387108" y="55410"/>
                  </a:lnTo>
                  <a:lnTo>
                    <a:pt x="386638" y="53505"/>
                  </a:lnTo>
                  <a:lnTo>
                    <a:pt x="385546" y="61379"/>
                  </a:lnTo>
                  <a:lnTo>
                    <a:pt x="385216" y="60109"/>
                  </a:lnTo>
                  <a:lnTo>
                    <a:pt x="385178" y="59982"/>
                  </a:lnTo>
                  <a:lnTo>
                    <a:pt x="385064" y="59563"/>
                  </a:lnTo>
                  <a:lnTo>
                    <a:pt x="384949" y="58966"/>
                  </a:lnTo>
                  <a:lnTo>
                    <a:pt x="385000" y="56807"/>
                  </a:lnTo>
                  <a:lnTo>
                    <a:pt x="385038" y="55664"/>
                  </a:lnTo>
                  <a:lnTo>
                    <a:pt x="385800" y="57315"/>
                  </a:lnTo>
                  <a:lnTo>
                    <a:pt x="385775" y="55664"/>
                  </a:lnTo>
                  <a:lnTo>
                    <a:pt x="386803" y="49314"/>
                  </a:lnTo>
                  <a:lnTo>
                    <a:pt x="384340" y="56807"/>
                  </a:lnTo>
                  <a:lnTo>
                    <a:pt x="384352" y="54648"/>
                  </a:lnTo>
                  <a:lnTo>
                    <a:pt x="384454" y="52616"/>
                  </a:lnTo>
                  <a:lnTo>
                    <a:pt x="384530" y="52489"/>
                  </a:lnTo>
                  <a:lnTo>
                    <a:pt x="384505" y="49949"/>
                  </a:lnTo>
                  <a:lnTo>
                    <a:pt x="382892" y="54648"/>
                  </a:lnTo>
                  <a:lnTo>
                    <a:pt x="382282" y="54140"/>
                  </a:lnTo>
                  <a:lnTo>
                    <a:pt x="382308" y="52997"/>
                  </a:lnTo>
                  <a:lnTo>
                    <a:pt x="381114" y="56299"/>
                  </a:lnTo>
                  <a:lnTo>
                    <a:pt x="379158" y="57823"/>
                  </a:lnTo>
                  <a:lnTo>
                    <a:pt x="379069" y="58369"/>
                  </a:lnTo>
                  <a:lnTo>
                    <a:pt x="378256" y="58966"/>
                  </a:lnTo>
                  <a:lnTo>
                    <a:pt x="378129" y="56807"/>
                  </a:lnTo>
                  <a:lnTo>
                    <a:pt x="378015" y="56299"/>
                  </a:lnTo>
                  <a:lnTo>
                    <a:pt x="378117" y="55283"/>
                  </a:lnTo>
                  <a:lnTo>
                    <a:pt x="378434" y="53251"/>
                  </a:lnTo>
                  <a:lnTo>
                    <a:pt x="379145" y="53251"/>
                  </a:lnTo>
                  <a:lnTo>
                    <a:pt x="379450" y="49568"/>
                  </a:lnTo>
                  <a:lnTo>
                    <a:pt x="378231" y="53251"/>
                  </a:lnTo>
                  <a:lnTo>
                    <a:pt x="378104" y="52870"/>
                  </a:lnTo>
                  <a:lnTo>
                    <a:pt x="378206" y="51473"/>
                  </a:lnTo>
                  <a:lnTo>
                    <a:pt x="378320" y="50965"/>
                  </a:lnTo>
                  <a:lnTo>
                    <a:pt x="377177" y="51219"/>
                  </a:lnTo>
                  <a:lnTo>
                    <a:pt x="376428" y="55283"/>
                  </a:lnTo>
                  <a:lnTo>
                    <a:pt x="375348" y="54775"/>
                  </a:lnTo>
                  <a:lnTo>
                    <a:pt x="375208" y="56172"/>
                  </a:lnTo>
                  <a:lnTo>
                    <a:pt x="373926" y="59982"/>
                  </a:lnTo>
                  <a:lnTo>
                    <a:pt x="374002" y="59601"/>
                  </a:lnTo>
                  <a:lnTo>
                    <a:pt x="374078" y="59220"/>
                  </a:lnTo>
                  <a:lnTo>
                    <a:pt x="374548" y="56807"/>
                  </a:lnTo>
                  <a:lnTo>
                    <a:pt x="374599" y="56553"/>
                  </a:lnTo>
                  <a:lnTo>
                    <a:pt x="375145" y="53759"/>
                  </a:lnTo>
                  <a:lnTo>
                    <a:pt x="373989" y="56553"/>
                  </a:lnTo>
                  <a:lnTo>
                    <a:pt x="374535" y="52489"/>
                  </a:lnTo>
                  <a:lnTo>
                    <a:pt x="372376" y="56197"/>
                  </a:lnTo>
                  <a:lnTo>
                    <a:pt x="371551" y="56807"/>
                  </a:lnTo>
                  <a:lnTo>
                    <a:pt x="372008" y="55384"/>
                  </a:lnTo>
                  <a:lnTo>
                    <a:pt x="371157" y="56680"/>
                  </a:lnTo>
                  <a:lnTo>
                    <a:pt x="370484" y="56464"/>
                  </a:lnTo>
                  <a:lnTo>
                    <a:pt x="370522" y="55537"/>
                  </a:lnTo>
                  <a:lnTo>
                    <a:pt x="370573" y="55283"/>
                  </a:lnTo>
                  <a:lnTo>
                    <a:pt x="371881" y="48552"/>
                  </a:lnTo>
                  <a:lnTo>
                    <a:pt x="368617" y="54140"/>
                  </a:lnTo>
                  <a:lnTo>
                    <a:pt x="368681" y="53378"/>
                  </a:lnTo>
                  <a:lnTo>
                    <a:pt x="368693" y="53124"/>
                  </a:lnTo>
                  <a:lnTo>
                    <a:pt x="368731" y="52616"/>
                  </a:lnTo>
                  <a:lnTo>
                    <a:pt x="368884" y="50584"/>
                  </a:lnTo>
                  <a:lnTo>
                    <a:pt x="369087" y="47917"/>
                  </a:lnTo>
                  <a:lnTo>
                    <a:pt x="367157" y="50584"/>
                  </a:lnTo>
                  <a:lnTo>
                    <a:pt x="366471" y="46139"/>
                  </a:lnTo>
                  <a:lnTo>
                    <a:pt x="364718" y="46393"/>
                  </a:lnTo>
                  <a:lnTo>
                    <a:pt x="364274" y="52616"/>
                  </a:lnTo>
                  <a:lnTo>
                    <a:pt x="364210" y="46393"/>
                  </a:lnTo>
                  <a:lnTo>
                    <a:pt x="364045" y="47409"/>
                  </a:lnTo>
                  <a:lnTo>
                    <a:pt x="363816" y="46266"/>
                  </a:lnTo>
                  <a:lnTo>
                    <a:pt x="363893" y="48450"/>
                  </a:lnTo>
                  <a:lnTo>
                    <a:pt x="363804" y="48996"/>
                  </a:lnTo>
                  <a:lnTo>
                    <a:pt x="363232" y="52743"/>
                  </a:lnTo>
                  <a:lnTo>
                    <a:pt x="362788" y="53124"/>
                  </a:lnTo>
                  <a:lnTo>
                    <a:pt x="362661" y="52870"/>
                  </a:lnTo>
                  <a:lnTo>
                    <a:pt x="307086" y="52870"/>
                  </a:lnTo>
                  <a:lnTo>
                    <a:pt x="307086" y="57823"/>
                  </a:lnTo>
                  <a:lnTo>
                    <a:pt x="306920" y="57696"/>
                  </a:lnTo>
                  <a:lnTo>
                    <a:pt x="306705" y="57696"/>
                  </a:lnTo>
                  <a:lnTo>
                    <a:pt x="306476" y="57569"/>
                  </a:lnTo>
                  <a:lnTo>
                    <a:pt x="306590" y="56553"/>
                  </a:lnTo>
                  <a:lnTo>
                    <a:pt x="306679" y="56045"/>
                  </a:lnTo>
                  <a:lnTo>
                    <a:pt x="306768" y="55537"/>
                  </a:lnTo>
                  <a:lnTo>
                    <a:pt x="306781" y="56426"/>
                  </a:lnTo>
                  <a:lnTo>
                    <a:pt x="306984" y="56934"/>
                  </a:lnTo>
                  <a:lnTo>
                    <a:pt x="307086" y="57823"/>
                  </a:lnTo>
                  <a:lnTo>
                    <a:pt x="307086" y="52870"/>
                  </a:lnTo>
                  <a:lnTo>
                    <a:pt x="294767" y="52870"/>
                  </a:lnTo>
                  <a:lnTo>
                    <a:pt x="294563" y="52870"/>
                  </a:lnTo>
                  <a:lnTo>
                    <a:pt x="294449" y="53632"/>
                  </a:lnTo>
                  <a:lnTo>
                    <a:pt x="294233" y="54521"/>
                  </a:lnTo>
                  <a:lnTo>
                    <a:pt x="294716" y="53505"/>
                  </a:lnTo>
                  <a:lnTo>
                    <a:pt x="294601" y="56197"/>
                  </a:lnTo>
                  <a:lnTo>
                    <a:pt x="294652" y="56045"/>
                  </a:lnTo>
                  <a:lnTo>
                    <a:pt x="294754" y="55537"/>
                  </a:lnTo>
                  <a:lnTo>
                    <a:pt x="294805" y="55664"/>
                  </a:lnTo>
                  <a:lnTo>
                    <a:pt x="294855" y="55537"/>
                  </a:lnTo>
                  <a:lnTo>
                    <a:pt x="295668" y="53505"/>
                  </a:lnTo>
                  <a:lnTo>
                    <a:pt x="295719" y="53378"/>
                  </a:lnTo>
                  <a:lnTo>
                    <a:pt x="295897" y="53886"/>
                  </a:lnTo>
                  <a:lnTo>
                    <a:pt x="295998" y="55600"/>
                  </a:lnTo>
                  <a:lnTo>
                    <a:pt x="295744" y="57950"/>
                  </a:lnTo>
                  <a:lnTo>
                    <a:pt x="294805" y="55664"/>
                  </a:lnTo>
                  <a:lnTo>
                    <a:pt x="294805" y="56045"/>
                  </a:lnTo>
                  <a:lnTo>
                    <a:pt x="295033" y="58712"/>
                  </a:lnTo>
                  <a:lnTo>
                    <a:pt x="294411" y="57315"/>
                  </a:lnTo>
                  <a:lnTo>
                    <a:pt x="294297" y="62903"/>
                  </a:lnTo>
                  <a:lnTo>
                    <a:pt x="293992" y="57010"/>
                  </a:lnTo>
                  <a:lnTo>
                    <a:pt x="293878" y="63030"/>
                  </a:lnTo>
                  <a:lnTo>
                    <a:pt x="294678" y="64046"/>
                  </a:lnTo>
                  <a:lnTo>
                    <a:pt x="294868" y="62903"/>
                  </a:lnTo>
                  <a:lnTo>
                    <a:pt x="295160" y="61252"/>
                  </a:lnTo>
                  <a:lnTo>
                    <a:pt x="296049" y="62395"/>
                  </a:lnTo>
                  <a:lnTo>
                    <a:pt x="296354" y="61252"/>
                  </a:lnTo>
                  <a:lnTo>
                    <a:pt x="296456" y="60858"/>
                  </a:lnTo>
                  <a:lnTo>
                    <a:pt x="296557" y="58712"/>
                  </a:lnTo>
                  <a:lnTo>
                    <a:pt x="296748" y="57950"/>
                  </a:lnTo>
                  <a:lnTo>
                    <a:pt x="296849" y="57569"/>
                  </a:lnTo>
                  <a:lnTo>
                    <a:pt x="298780" y="54140"/>
                  </a:lnTo>
                  <a:lnTo>
                    <a:pt x="296837" y="66586"/>
                  </a:lnTo>
                  <a:lnTo>
                    <a:pt x="298488" y="62141"/>
                  </a:lnTo>
                  <a:lnTo>
                    <a:pt x="299059" y="59982"/>
                  </a:lnTo>
                  <a:lnTo>
                    <a:pt x="299186" y="59347"/>
                  </a:lnTo>
                  <a:lnTo>
                    <a:pt x="299821" y="55283"/>
                  </a:lnTo>
                  <a:lnTo>
                    <a:pt x="300126" y="56934"/>
                  </a:lnTo>
                  <a:lnTo>
                    <a:pt x="300253" y="57823"/>
                  </a:lnTo>
                  <a:lnTo>
                    <a:pt x="299491" y="61633"/>
                  </a:lnTo>
                  <a:lnTo>
                    <a:pt x="300443" y="62141"/>
                  </a:lnTo>
                  <a:lnTo>
                    <a:pt x="300570" y="60007"/>
                  </a:lnTo>
                  <a:lnTo>
                    <a:pt x="300824" y="56045"/>
                  </a:lnTo>
                  <a:lnTo>
                    <a:pt x="301421" y="58432"/>
                  </a:lnTo>
                  <a:lnTo>
                    <a:pt x="301955" y="58331"/>
                  </a:lnTo>
                  <a:lnTo>
                    <a:pt x="301586" y="61887"/>
                  </a:lnTo>
                  <a:lnTo>
                    <a:pt x="302729" y="61506"/>
                  </a:lnTo>
                  <a:lnTo>
                    <a:pt x="304241" y="59093"/>
                  </a:lnTo>
                  <a:lnTo>
                    <a:pt x="305511" y="58712"/>
                  </a:lnTo>
                  <a:lnTo>
                    <a:pt x="305320" y="59601"/>
                  </a:lnTo>
                  <a:lnTo>
                    <a:pt x="305206" y="60007"/>
                  </a:lnTo>
                  <a:lnTo>
                    <a:pt x="305079" y="61887"/>
                  </a:lnTo>
                  <a:lnTo>
                    <a:pt x="306806" y="60363"/>
                  </a:lnTo>
                  <a:lnTo>
                    <a:pt x="308203" y="62776"/>
                  </a:lnTo>
                  <a:lnTo>
                    <a:pt x="309346" y="65062"/>
                  </a:lnTo>
                  <a:lnTo>
                    <a:pt x="310311" y="62014"/>
                  </a:lnTo>
                  <a:lnTo>
                    <a:pt x="310438" y="62141"/>
                  </a:lnTo>
                  <a:lnTo>
                    <a:pt x="310489" y="62014"/>
                  </a:lnTo>
                  <a:lnTo>
                    <a:pt x="310883" y="60998"/>
                  </a:lnTo>
                  <a:lnTo>
                    <a:pt x="311226" y="60744"/>
                  </a:lnTo>
                  <a:lnTo>
                    <a:pt x="311086" y="62395"/>
                  </a:lnTo>
                  <a:lnTo>
                    <a:pt x="310959" y="63030"/>
                  </a:lnTo>
                  <a:lnTo>
                    <a:pt x="310718" y="63665"/>
                  </a:lnTo>
                  <a:lnTo>
                    <a:pt x="312064" y="61252"/>
                  </a:lnTo>
                  <a:lnTo>
                    <a:pt x="312470" y="60744"/>
                  </a:lnTo>
                  <a:lnTo>
                    <a:pt x="312775" y="60363"/>
                  </a:lnTo>
                  <a:lnTo>
                    <a:pt x="314109" y="58712"/>
                  </a:lnTo>
                  <a:lnTo>
                    <a:pt x="314312" y="58458"/>
                  </a:lnTo>
                  <a:lnTo>
                    <a:pt x="314680" y="60617"/>
                  </a:lnTo>
                  <a:lnTo>
                    <a:pt x="314807" y="62141"/>
                  </a:lnTo>
                  <a:lnTo>
                    <a:pt x="314680" y="63030"/>
                  </a:lnTo>
                  <a:lnTo>
                    <a:pt x="315201" y="64173"/>
                  </a:lnTo>
                  <a:lnTo>
                    <a:pt x="316090" y="58458"/>
                  </a:lnTo>
                  <a:lnTo>
                    <a:pt x="316115" y="58331"/>
                  </a:lnTo>
                  <a:lnTo>
                    <a:pt x="316191" y="57823"/>
                  </a:lnTo>
                  <a:lnTo>
                    <a:pt x="316369" y="56680"/>
                  </a:lnTo>
                  <a:lnTo>
                    <a:pt x="316496" y="57696"/>
                  </a:lnTo>
                  <a:lnTo>
                    <a:pt x="316611" y="60236"/>
                  </a:lnTo>
                  <a:lnTo>
                    <a:pt x="318058" y="61760"/>
                  </a:lnTo>
                  <a:lnTo>
                    <a:pt x="320421" y="59220"/>
                  </a:lnTo>
                  <a:lnTo>
                    <a:pt x="321094" y="64046"/>
                  </a:lnTo>
                  <a:lnTo>
                    <a:pt x="321995" y="59601"/>
                  </a:lnTo>
                  <a:lnTo>
                    <a:pt x="322541" y="66205"/>
                  </a:lnTo>
                  <a:lnTo>
                    <a:pt x="323545" y="60109"/>
                  </a:lnTo>
                  <a:lnTo>
                    <a:pt x="323888" y="62014"/>
                  </a:lnTo>
                  <a:lnTo>
                    <a:pt x="324002" y="63538"/>
                  </a:lnTo>
                  <a:lnTo>
                    <a:pt x="323900" y="63766"/>
                  </a:lnTo>
                  <a:lnTo>
                    <a:pt x="323786" y="64554"/>
                  </a:lnTo>
                  <a:lnTo>
                    <a:pt x="324777" y="66586"/>
                  </a:lnTo>
                  <a:lnTo>
                    <a:pt x="325107" y="66967"/>
                  </a:lnTo>
                  <a:lnTo>
                    <a:pt x="325907" y="62903"/>
                  </a:lnTo>
                  <a:lnTo>
                    <a:pt x="326466" y="62268"/>
                  </a:lnTo>
                  <a:lnTo>
                    <a:pt x="325996" y="65417"/>
                  </a:lnTo>
                  <a:lnTo>
                    <a:pt x="327126" y="62268"/>
                  </a:lnTo>
                  <a:lnTo>
                    <a:pt x="326898" y="66078"/>
                  </a:lnTo>
                  <a:lnTo>
                    <a:pt x="327367" y="65443"/>
                  </a:lnTo>
                  <a:lnTo>
                    <a:pt x="327469" y="62903"/>
                  </a:lnTo>
                  <a:lnTo>
                    <a:pt x="327914" y="62268"/>
                  </a:lnTo>
                  <a:lnTo>
                    <a:pt x="328371" y="61633"/>
                  </a:lnTo>
                  <a:lnTo>
                    <a:pt x="328587" y="63538"/>
                  </a:lnTo>
                  <a:lnTo>
                    <a:pt x="328701" y="66205"/>
                  </a:lnTo>
                  <a:lnTo>
                    <a:pt x="328574" y="67094"/>
                  </a:lnTo>
                  <a:lnTo>
                    <a:pt x="330593" y="64554"/>
                  </a:lnTo>
                  <a:lnTo>
                    <a:pt x="330454" y="65303"/>
                  </a:lnTo>
                  <a:lnTo>
                    <a:pt x="330771" y="64554"/>
                  </a:lnTo>
                  <a:lnTo>
                    <a:pt x="331050" y="63919"/>
                  </a:lnTo>
                  <a:lnTo>
                    <a:pt x="329336" y="70396"/>
                  </a:lnTo>
                  <a:lnTo>
                    <a:pt x="330517" y="67729"/>
                  </a:lnTo>
                  <a:lnTo>
                    <a:pt x="330619" y="66687"/>
                  </a:lnTo>
                  <a:lnTo>
                    <a:pt x="330847" y="65951"/>
                  </a:lnTo>
                  <a:lnTo>
                    <a:pt x="330974" y="65443"/>
                  </a:lnTo>
                  <a:lnTo>
                    <a:pt x="331038" y="65062"/>
                  </a:lnTo>
                  <a:lnTo>
                    <a:pt x="331139" y="66967"/>
                  </a:lnTo>
                  <a:lnTo>
                    <a:pt x="332028" y="67221"/>
                  </a:lnTo>
                  <a:lnTo>
                    <a:pt x="332816" y="66459"/>
                  </a:lnTo>
                  <a:lnTo>
                    <a:pt x="332359" y="68618"/>
                  </a:lnTo>
                  <a:lnTo>
                    <a:pt x="333463" y="69380"/>
                  </a:lnTo>
                  <a:lnTo>
                    <a:pt x="335038" y="67983"/>
                  </a:lnTo>
                  <a:lnTo>
                    <a:pt x="336372" y="68237"/>
                  </a:lnTo>
                  <a:lnTo>
                    <a:pt x="336308" y="67983"/>
                  </a:lnTo>
                  <a:lnTo>
                    <a:pt x="336092" y="67221"/>
                  </a:lnTo>
                  <a:lnTo>
                    <a:pt x="336169" y="66459"/>
                  </a:lnTo>
                  <a:lnTo>
                    <a:pt x="336423" y="65062"/>
                  </a:lnTo>
                  <a:lnTo>
                    <a:pt x="336638" y="63919"/>
                  </a:lnTo>
                  <a:lnTo>
                    <a:pt x="336753" y="63284"/>
                  </a:lnTo>
                  <a:lnTo>
                    <a:pt x="337210" y="63030"/>
                  </a:lnTo>
                  <a:lnTo>
                    <a:pt x="337121" y="63766"/>
                  </a:lnTo>
                  <a:lnTo>
                    <a:pt x="337400" y="63030"/>
                  </a:lnTo>
                  <a:lnTo>
                    <a:pt x="337553" y="62649"/>
                  </a:lnTo>
                  <a:lnTo>
                    <a:pt x="337883" y="63030"/>
                  </a:lnTo>
                  <a:lnTo>
                    <a:pt x="337908" y="63538"/>
                  </a:lnTo>
                  <a:lnTo>
                    <a:pt x="337362" y="66103"/>
                  </a:lnTo>
                  <a:lnTo>
                    <a:pt x="337235" y="66586"/>
                  </a:lnTo>
                  <a:lnTo>
                    <a:pt x="336829" y="67602"/>
                  </a:lnTo>
                  <a:lnTo>
                    <a:pt x="337629" y="66459"/>
                  </a:lnTo>
                  <a:lnTo>
                    <a:pt x="337515" y="67348"/>
                  </a:lnTo>
                  <a:lnTo>
                    <a:pt x="337388" y="67729"/>
                  </a:lnTo>
                  <a:lnTo>
                    <a:pt x="337273" y="67983"/>
                  </a:lnTo>
                  <a:lnTo>
                    <a:pt x="337032" y="69253"/>
                  </a:lnTo>
                  <a:lnTo>
                    <a:pt x="337616" y="67221"/>
                  </a:lnTo>
                  <a:lnTo>
                    <a:pt x="337566" y="72809"/>
                  </a:lnTo>
                  <a:lnTo>
                    <a:pt x="338493" y="69253"/>
                  </a:lnTo>
                  <a:lnTo>
                    <a:pt x="338366" y="70269"/>
                  </a:lnTo>
                  <a:lnTo>
                    <a:pt x="339712" y="70523"/>
                  </a:lnTo>
                  <a:lnTo>
                    <a:pt x="340487" y="69380"/>
                  </a:lnTo>
                  <a:lnTo>
                    <a:pt x="341617" y="69380"/>
                  </a:lnTo>
                  <a:lnTo>
                    <a:pt x="341630" y="69253"/>
                  </a:lnTo>
                  <a:lnTo>
                    <a:pt x="341985" y="67221"/>
                  </a:lnTo>
                  <a:lnTo>
                    <a:pt x="342099" y="66586"/>
                  </a:lnTo>
                  <a:lnTo>
                    <a:pt x="342417" y="67221"/>
                  </a:lnTo>
                  <a:lnTo>
                    <a:pt x="342620" y="66586"/>
                  </a:lnTo>
                  <a:lnTo>
                    <a:pt x="342658" y="66459"/>
                  </a:lnTo>
                  <a:lnTo>
                    <a:pt x="343115" y="64935"/>
                  </a:lnTo>
                  <a:lnTo>
                    <a:pt x="343776" y="65951"/>
                  </a:lnTo>
                  <a:lnTo>
                    <a:pt x="344309" y="68491"/>
                  </a:lnTo>
                  <a:lnTo>
                    <a:pt x="345313" y="68364"/>
                  </a:lnTo>
                  <a:lnTo>
                    <a:pt x="346151" y="67094"/>
                  </a:lnTo>
                  <a:lnTo>
                    <a:pt x="346024" y="66332"/>
                  </a:lnTo>
                  <a:lnTo>
                    <a:pt x="346138" y="65303"/>
                  </a:lnTo>
                  <a:lnTo>
                    <a:pt x="346265" y="64935"/>
                  </a:lnTo>
                  <a:lnTo>
                    <a:pt x="346494" y="64300"/>
                  </a:lnTo>
                  <a:lnTo>
                    <a:pt x="346303" y="65570"/>
                  </a:lnTo>
                  <a:lnTo>
                    <a:pt x="346189" y="66840"/>
                  </a:lnTo>
                  <a:lnTo>
                    <a:pt x="347116" y="66840"/>
                  </a:lnTo>
                  <a:lnTo>
                    <a:pt x="346316" y="68618"/>
                  </a:lnTo>
                  <a:lnTo>
                    <a:pt x="347891" y="68364"/>
                  </a:lnTo>
                  <a:lnTo>
                    <a:pt x="349580" y="66586"/>
                  </a:lnTo>
                  <a:lnTo>
                    <a:pt x="349707" y="65951"/>
                  </a:lnTo>
                  <a:lnTo>
                    <a:pt x="349745" y="64300"/>
                  </a:lnTo>
                  <a:lnTo>
                    <a:pt x="349859" y="63919"/>
                  </a:lnTo>
                  <a:lnTo>
                    <a:pt x="350202" y="63538"/>
                  </a:lnTo>
                  <a:lnTo>
                    <a:pt x="350164" y="65824"/>
                  </a:lnTo>
                  <a:lnTo>
                    <a:pt x="350037" y="66459"/>
                  </a:lnTo>
                  <a:lnTo>
                    <a:pt x="349923" y="66713"/>
                  </a:lnTo>
                  <a:lnTo>
                    <a:pt x="351840" y="63538"/>
                  </a:lnTo>
                  <a:lnTo>
                    <a:pt x="352234" y="62903"/>
                  </a:lnTo>
                  <a:lnTo>
                    <a:pt x="352463" y="74968"/>
                  </a:lnTo>
                  <a:lnTo>
                    <a:pt x="354584" y="69989"/>
                  </a:lnTo>
                  <a:lnTo>
                    <a:pt x="354736" y="69761"/>
                  </a:lnTo>
                  <a:lnTo>
                    <a:pt x="356412" y="67348"/>
                  </a:lnTo>
                  <a:lnTo>
                    <a:pt x="356819" y="67729"/>
                  </a:lnTo>
                  <a:lnTo>
                    <a:pt x="356844" y="67983"/>
                  </a:lnTo>
                  <a:lnTo>
                    <a:pt x="355815" y="69126"/>
                  </a:lnTo>
                  <a:lnTo>
                    <a:pt x="355777" y="69989"/>
                  </a:lnTo>
                  <a:lnTo>
                    <a:pt x="355879" y="70904"/>
                  </a:lnTo>
                  <a:lnTo>
                    <a:pt x="357822" y="67348"/>
                  </a:lnTo>
                  <a:lnTo>
                    <a:pt x="358089" y="66840"/>
                  </a:lnTo>
                  <a:lnTo>
                    <a:pt x="358089" y="72047"/>
                  </a:lnTo>
                  <a:lnTo>
                    <a:pt x="359803" y="69253"/>
                  </a:lnTo>
                  <a:lnTo>
                    <a:pt x="359397" y="77254"/>
                  </a:lnTo>
                  <a:lnTo>
                    <a:pt x="363220" y="69253"/>
                  </a:lnTo>
                  <a:lnTo>
                    <a:pt x="363626" y="74460"/>
                  </a:lnTo>
                  <a:lnTo>
                    <a:pt x="363842" y="72682"/>
                  </a:lnTo>
                  <a:lnTo>
                    <a:pt x="364502" y="70904"/>
                  </a:lnTo>
                  <a:lnTo>
                    <a:pt x="364324" y="72072"/>
                  </a:lnTo>
                  <a:lnTo>
                    <a:pt x="364553" y="71539"/>
                  </a:lnTo>
                  <a:lnTo>
                    <a:pt x="365671" y="70904"/>
                  </a:lnTo>
                  <a:lnTo>
                    <a:pt x="367690" y="69761"/>
                  </a:lnTo>
                  <a:lnTo>
                    <a:pt x="369785" y="75222"/>
                  </a:lnTo>
                  <a:lnTo>
                    <a:pt x="372300" y="77381"/>
                  </a:lnTo>
                  <a:lnTo>
                    <a:pt x="373240" y="78016"/>
                  </a:lnTo>
                  <a:lnTo>
                    <a:pt x="374345" y="69761"/>
                  </a:lnTo>
                  <a:lnTo>
                    <a:pt x="374421" y="69253"/>
                  </a:lnTo>
                  <a:lnTo>
                    <a:pt x="374586" y="67983"/>
                  </a:lnTo>
                  <a:lnTo>
                    <a:pt x="374916" y="70840"/>
                  </a:lnTo>
                  <a:lnTo>
                    <a:pt x="375031" y="72809"/>
                  </a:lnTo>
                  <a:lnTo>
                    <a:pt x="374129" y="75857"/>
                  </a:lnTo>
                  <a:lnTo>
                    <a:pt x="376948" y="72174"/>
                  </a:lnTo>
                  <a:lnTo>
                    <a:pt x="378371" y="76873"/>
                  </a:lnTo>
                  <a:lnTo>
                    <a:pt x="381038" y="73698"/>
                  </a:lnTo>
                  <a:lnTo>
                    <a:pt x="380822" y="74333"/>
                  </a:lnTo>
                  <a:lnTo>
                    <a:pt x="380580" y="75476"/>
                  </a:lnTo>
                  <a:lnTo>
                    <a:pt x="380390" y="75476"/>
                  </a:lnTo>
                  <a:lnTo>
                    <a:pt x="380365" y="78016"/>
                  </a:lnTo>
                  <a:lnTo>
                    <a:pt x="381863" y="75984"/>
                  </a:lnTo>
                  <a:lnTo>
                    <a:pt x="381977" y="75730"/>
                  </a:lnTo>
                  <a:lnTo>
                    <a:pt x="382333" y="73825"/>
                  </a:lnTo>
                  <a:lnTo>
                    <a:pt x="382422" y="73952"/>
                  </a:lnTo>
                  <a:lnTo>
                    <a:pt x="382524" y="74460"/>
                  </a:lnTo>
                  <a:lnTo>
                    <a:pt x="382206" y="75349"/>
                  </a:lnTo>
                  <a:lnTo>
                    <a:pt x="382117" y="77127"/>
                  </a:lnTo>
                  <a:lnTo>
                    <a:pt x="382244" y="78270"/>
                  </a:lnTo>
                  <a:lnTo>
                    <a:pt x="383743" y="73825"/>
                  </a:lnTo>
                  <a:lnTo>
                    <a:pt x="383514" y="76403"/>
                  </a:lnTo>
                  <a:lnTo>
                    <a:pt x="383641" y="76111"/>
                  </a:lnTo>
                  <a:lnTo>
                    <a:pt x="384403" y="77762"/>
                  </a:lnTo>
                  <a:lnTo>
                    <a:pt x="384556" y="76111"/>
                  </a:lnTo>
                  <a:lnTo>
                    <a:pt x="384657" y="74968"/>
                  </a:lnTo>
                  <a:lnTo>
                    <a:pt x="385165" y="76365"/>
                  </a:lnTo>
                  <a:lnTo>
                    <a:pt x="385851" y="74968"/>
                  </a:lnTo>
                  <a:lnTo>
                    <a:pt x="386359" y="73952"/>
                  </a:lnTo>
                  <a:lnTo>
                    <a:pt x="386638" y="75704"/>
                  </a:lnTo>
                  <a:lnTo>
                    <a:pt x="386575" y="75882"/>
                  </a:lnTo>
                  <a:lnTo>
                    <a:pt x="386435" y="76403"/>
                  </a:lnTo>
                  <a:lnTo>
                    <a:pt x="386702" y="77749"/>
                  </a:lnTo>
                  <a:lnTo>
                    <a:pt x="386753" y="76695"/>
                  </a:lnTo>
                  <a:lnTo>
                    <a:pt x="386727" y="76085"/>
                  </a:lnTo>
                  <a:lnTo>
                    <a:pt x="386651" y="75730"/>
                  </a:lnTo>
                  <a:lnTo>
                    <a:pt x="387210" y="73952"/>
                  </a:lnTo>
                  <a:lnTo>
                    <a:pt x="387248" y="73825"/>
                  </a:lnTo>
                  <a:lnTo>
                    <a:pt x="387286" y="73698"/>
                  </a:lnTo>
                  <a:lnTo>
                    <a:pt x="387642" y="72555"/>
                  </a:lnTo>
                  <a:lnTo>
                    <a:pt x="387680" y="77508"/>
                  </a:lnTo>
                  <a:lnTo>
                    <a:pt x="388645" y="73063"/>
                  </a:lnTo>
                  <a:lnTo>
                    <a:pt x="387731" y="77635"/>
                  </a:lnTo>
                  <a:lnTo>
                    <a:pt x="389293" y="77000"/>
                  </a:lnTo>
                  <a:lnTo>
                    <a:pt x="390182" y="74968"/>
                  </a:lnTo>
                  <a:lnTo>
                    <a:pt x="389915" y="75857"/>
                  </a:lnTo>
                  <a:lnTo>
                    <a:pt x="389788" y="76377"/>
                  </a:lnTo>
                  <a:lnTo>
                    <a:pt x="390334" y="76492"/>
                  </a:lnTo>
                  <a:lnTo>
                    <a:pt x="389775" y="78320"/>
                  </a:lnTo>
                  <a:lnTo>
                    <a:pt x="390334" y="78397"/>
                  </a:lnTo>
                  <a:lnTo>
                    <a:pt x="391007" y="77635"/>
                  </a:lnTo>
                  <a:lnTo>
                    <a:pt x="391363" y="75222"/>
                  </a:lnTo>
                  <a:lnTo>
                    <a:pt x="391325" y="81064"/>
                  </a:lnTo>
                  <a:lnTo>
                    <a:pt x="393052" y="75222"/>
                  </a:lnTo>
                  <a:lnTo>
                    <a:pt x="393128" y="74968"/>
                  </a:lnTo>
                  <a:lnTo>
                    <a:pt x="393700" y="73063"/>
                  </a:lnTo>
                  <a:lnTo>
                    <a:pt x="393852" y="72555"/>
                  </a:lnTo>
                  <a:lnTo>
                    <a:pt x="393954" y="72174"/>
                  </a:lnTo>
                  <a:lnTo>
                    <a:pt x="394258" y="71158"/>
                  </a:lnTo>
                  <a:lnTo>
                    <a:pt x="393471" y="78397"/>
                  </a:lnTo>
                  <a:lnTo>
                    <a:pt x="395592" y="76238"/>
                  </a:lnTo>
                  <a:lnTo>
                    <a:pt x="397256" y="74993"/>
                  </a:lnTo>
                  <a:lnTo>
                    <a:pt x="396519" y="79032"/>
                  </a:lnTo>
                  <a:lnTo>
                    <a:pt x="397878" y="77762"/>
                  </a:lnTo>
                  <a:lnTo>
                    <a:pt x="397776" y="76365"/>
                  </a:lnTo>
                  <a:lnTo>
                    <a:pt x="397510" y="74815"/>
                  </a:lnTo>
                  <a:lnTo>
                    <a:pt x="397408" y="74206"/>
                  </a:lnTo>
                  <a:lnTo>
                    <a:pt x="397510" y="74815"/>
                  </a:lnTo>
                  <a:lnTo>
                    <a:pt x="398843" y="74206"/>
                  </a:lnTo>
                  <a:lnTo>
                    <a:pt x="399135" y="74079"/>
                  </a:lnTo>
                  <a:lnTo>
                    <a:pt x="398589" y="76669"/>
                  </a:lnTo>
                  <a:lnTo>
                    <a:pt x="399669" y="74079"/>
                  </a:lnTo>
                  <a:lnTo>
                    <a:pt x="399884" y="73571"/>
                  </a:lnTo>
                  <a:lnTo>
                    <a:pt x="401040" y="74968"/>
                  </a:lnTo>
                  <a:lnTo>
                    <a:pt x="401091" y="75095"/>
                  </a:lnTo>
                  <a:lnTo>
                    <a:pt x="401205" y="75730"/>
                  </a:lnTo>
                  <a:lnTo>
                    <a:pt x="400443" y="76873"/>
                  </a:lnTo>
                  <a:lnTo>
                    <a:pt x="400177" y="77635"/>
                  </a:lnTo>
                  <a:lnTo>
                    <a:pt x="401942" y="76111"/>
                  </a:lnTo>
                  <a:lnTo>
                    <a:pt x="402793" y="78651"/>
                  </a:lnTo>
                  <a:lnTo>
                    <a:pt x="404431" y="76492"/>
                  </a:lnTo>
                  <a:lnTo>
                    <a:pt x="404545" y="76111"/>
                  </a:lnTo>
                  <a:lnTo>
                    <a:pt x="404723" y="73698"/>
                  </a:lnTo>
                  <a:lnTo>
                    <a:pt x="404799" y="73571"/>
                  </a:lnTo>
                  <a:lnTo>
                    <a:pt x="406400" y="71158"/>
                  </a:lnTo>
                  <a:lnTo>
                    <a:pt x="406565" y="70904"/>
                  </a:lnTo>
                  <a:lnTo>
                    <a:pt x="406654" y="70650"/>
                  </a:lnTo>
                  <a:lnTo>
                    <a:pt x="407111" y="68999"/>
                  </a:lnTo>
                  <a:lnTo>
                    <a:pt x="406615" y="70840"/>
                  </a:lnTo>
                  <a:lnTo>
                    <a:pt x="405485" y="74968"/>
                  </a:lnTo>
                  <a:lnTo>
                    <a:pt x="408025" y="70777"/>
                  </a:lnTo>
                  <a:lnTo>
                    <a:pt x="405853" y="78270"/>
                  </a:lnTo>
                  <a:lnTo>
                    <a:pt x="406095" y="77889"/>
                  </a:lnTo>
                  <a:lnTo>
                    <a:pt x="406400" y="77127"/>
                  </a:lnTo>
                  <a:lnTo>
                    <a:pt x="406527" y="76746"/>
                  </a:lnTo>
                  <a:lnTo>
                    <a:pt x="406742" y="75476"/>
                  </a:lnTo>
                  <a:lnTo>
                    <a:pt x="406882" y="76111"/>
                  </a:lnTo>
                  <a:lnTo>
                    <a:pt x="406768" y="76873"/>
                  </a:lnTo>
                  <a:lnTo>
                    <a:pt x="406247" y="78397"/>
                  </a:lnTo>
                  <a:lnTo>
                    <a:pt x="407365" y="77381"/>
                  </a:lnTo>
                  <a:lnTo>
                    <a:pt x="407479" y="75476"/>
                  </a:lnTo>
                  <a:lnTo>
                    <a:pt x="407492" y="75095"/>
                  </a:lnTo>
                  <a:lnTo>
                    <a:pt x="408279" y="75349"/>
                  </a:lnTo>
                  <a:lnTo>
                    <a:pt x="408076" y="76365"/>
                  </a:lnTo>
                  <a:lnTo>
                    <a:pt x="407835" y="76619"/>
                  </a:lnTo>
                  <a:lnTo>
                    <a:pt x="407517" y="77889"/>
                  </a:lnTo>
                  <a:lnTo>
                    <a:pt x="408686" y="75095"/>
                  </a:lnTo>
                  <a:lnTo>
                    <a:pt x="409105" y="74079"/>
                  </a:lnTo>
                  <a:lnTo>
                    <a:pt x="409371" y="74612"/>
                  </a:lnTo>
                  <a:lnTo>
                    <a:pt x="409498" y="75476"/>
                  </a:lnTo>
                  <a:lnTo>
                    <a:pt x="409384" y="76365"/>
                  </a:lnTo>
                  <a:lnTo>
                    <a:pt x="410387" y="76365"/>
                  </a:lnTo>
                  <a:lnTo>
                    <a:pt x="411251" y="74079"/>
                  </a:lnTo>
                  <a:lnTo>
                    <a:pt x="412203" y="71539"/>
                  </a:lnTo>
                  <a:lnTo>
                    <a:pt x="412978" y="73444"/>
                  </a:lnTo>
                  <a:lnTo>
                    <a:pt x="413067" y="73774"/>
                  </a:lnTo>
                  <a:lnTo>
                    <a:pt x="411822" y="78016"/>
                  </a:lnTo>
                  <a:lnTo>
                    <a:pt x="413232" y="75222"/>
                  </a:lnTo>
                  <a:lnTo>
                    <a:pt x="412521" y="79032"/>
                  </a:lnTo>
                  <a:lnTo>
                    <a:pt x="413321" y="78143"/>
                  </a:lnTo>
                  <a:lnTo>
                    <a:pt x="413435" y="77889"/>
                  </a:lnTo>
                  <a:lnTo>
                    <a:pt x="413537" y="76111"/>
                  </a:lnTo>
                  <a:lnTo>
                    <a:pt x="414121" y="76365"/>
                  </a:lnTo>
                  <a:lnTo>
                    <a:pt x="414223" y="76111"/>
                  </a:lnTo>
                  <a:lnTo>
                    <a:pt x="414591" y="75222"/>
                  </a:lnTo>
                  <a:lnTo>
                    <a:pt x="415213" y="73698"/>
                  </a:lnTo>
                  <a:lnTo>
                    <a:pt x="415467" y="74980"/>
                  </a:lnTo>
                  <a:lnTo>
                    <a:pt x="414705" y="76492"/>
                  </a:lnTo>
                  <a:lnTo>
                    <a:pt x="415975" y="75984"/>
                  </a:lnTo>
                  <a:lnTo>
                    <a:pt x="415759" y="74968"/>
                  </a:lnTo>
                  <a:lnTo>
                    <a:pt x="415848" y="74079"/>
                  </a:lnTo>
                  <a:lnTo>
                    <a:pt x="416039" y="73698"/>
                  </a:lnTo>
                  <a:lnTo>
                    <a:pt x="416585" y="72682"/>
                  </a:lnTo>
                  <a:lnTo>
                    <a:pt x="416623" y="71539"/>
                  </a:lnTo>
                  <a:lnTo>
                    <a:pt x="416598" y="70777"/>
                  </a:lnTo>
                  <a:lnTo>
                    <a:pt x="416560" y="69507"/>
                  </a:lnTo>
                  <a:lnTo>
                    <a:pt x="416979" y="70396"/>
                  </a:lnTo>
                  <a:lnTo>
                    <a:pt x="417068" y="70904"/>
                  </a:lnTo>
                  <a:lnTo>
                    <a:pt x="416902" y="71158"/>
                  </a:lnTo>
                  <a:lnTo>
                    <a:pt x="417741" y="71031"/>
                  </a:lnTo>
                  <a:lnTo>
                    <a:pt x="417576" y="73240"/>
                  </a:lnTo>
                  <a:lnTo>
                    <a:pt x="418642" y="71031"/>
                  </a:lnTo>
                  <a:lnTo>
                    <a:pt x="418706" y="70904"/>
                  </a:lnTo>
                  <a:lnTo>
                    <a:pt x="418820" y="73063"/>
                  </a:lnTo>
                  <a:lnTo>
                    <a:pt x="417982" y="76238"/>
                  </a:lnTo>
                  <a:lnTo>
                    <a:pt x="417880" y="77000"/>
                  </a:lnTo>
                  <a:lnTo>
                    <a:pt x="418833" y="73825"/>
                  </a:lnTo>
                  <a:lnTo>
                    <a:pt x="419468" y="76365"/>
                  </a:lnTo>
                  <a:lnTo>
                    <a:pt x="420192" y="74079"/>
                  </a:lnTo>
                  <a:lnTo>
                    <a:pt x="420255" y="73825"/>
                  </a:lnTo>
                  <a:lnTo>
                    <a:pt x="420204" y="74079"/>
                  </a:lnTo>
                  <a:lnTo>
                    <a:pt x="419912" y="75476"/>
                  </a:lnTo>
                  <a:lnTo>
                    <a:pt x="419785" y="76238"/>
                  </a:lnTo>
                  <a:lnTo>
                    <a:pt x="420560" y="73698"/>
                  </a:lnTo>
                  <a:lnTo>
                    <a:pt x="420662" y="74612"/>
                  </a:lnTo>
                  <a:lnTo>
                    <a:pt x="420535" y="75349"/>
                  </a:lnTo>
                  <a:lnTo>
                    <a:pt x="420420" y="75857"/>
                  </a:lnTo>
                  <a:lnTo>
                    <a:pt x="420306" y="76669"/>
                  </a:lnTo>
                  <a:lnTo>
                    <a:pt x="420979" y="77254"/>
                  </a:lnTo>
                  <a:lnTo>
                    <a:pt x="420992" y="73698"/>
                  </a:lnTo>
                  <a:lnTo>
                    <a:pt x="420992" y="73063"/>
                  </a:lnTo>
                  <a:lnTo>
                    <a:pt x="420992" y="71666"/>
                  </a:lnTo>
                  <a:lnTo>
                    <a:pt x="421398" y="73317"/>
                  </a:lnTo>
                  <a:lnTo>
                    <a:pt x="421487" y="74079"/>
                  </a:lnTo>
                  <a:lnTo>
                    <a:pt x="421297" y="74714"/>
                  </a:lnTo>
                  <a:lnTo>
                    <a:pt x="421220" y="75095"/>
                  </a:lnTo>
                  <a:lnTo>
                    <a:pt x="421906" y="76238"/>
                  </a:lnTo>
                  <a:lnTo>
                    <a:pt x="423405" y="73698"/>
                  </a:lnTo>
                  <a:lnTo>
                    <a:pt x="423837" y="74714"/>
                  </a:lnTo>
                  <a:lnTo>
                    <a:pt x="423964" y="75857"/>
                  </a:lnTo>
                  <a:lnTo>
                    <a:pt x="423506" y="79006"/>
                  </a:lnTo>
                  <a:lnTo>
                    <a:pt x="424141" y="78778"/>
                  </a:lnTo>
                  <a:lnTo>
                    <a:pt x="426377" y="75222"/>
                  </a:lnTo>
                  <a:lnTo>
                    <a:pt x="427456" y="76365"/>
                  </a:lnTo>
                  <a:lnTo>
                    <a:pt x="427342" y="75984"/>
                  </a:lnTo>
                  <a:lnTo>
                    <a:pt x="427469" y="75222"/>
                  </a:lnTo>
                  <a:lnTo>
                    <a:pt x="427850" y="73698"/>
                  </a:lnTo>
                  <a:lnTo>
                    <a:pt x="428358" y="71666"/>
                  </a:lnTo>
                  <a:lnTo>
                    <a:pt x="428536" y="70904"/>
                  </a:lnTo>
                  <a:lnTo>
                    <a:pt x="428637" y="70523"/>
                  </a:lnTo>
                  <a:lnTo>
                    <a:pt x="427685" y="78778"/>
                  </a:lnTo>
                  <a:lnTo>
                    <a:pt x="428561" y="77000"/>
                  </a:lnTo>
                  <a:lnTo>
                    <a:pt x="428015" y="79286"/>
                  </a:lnTo>
                  <a:lnTo>
                    <a:pt x="428193" y="78778"/>
                  </a:lnTo>
                  <a:lnTo>
                    <a:pt x="428879" y="79794"/>
                  </a:lnTo>
                  <a:lnTo>
                    <a:pt x="429564" y="78778"/>
                  </a:lnTo>
                  <a:lnTo>
                    <a:pt x="430263" y="77762"/>
                  </a:lnTo>
                  <a:lnTo>
                    <a:pt x="431939" y="76365"/>
                  </a:lnTo>
                  <a:lnTo>
                    <a:pt x="431609" y="77381"/>
                  </a:lnTo>
                  <a:lnTo>
                    <a:pt x="431495" y="77889"/>
                  </a:lnTo>
                  <a:lnTo>
                    <a:pt x="431723" y="79159"/>
                  </a:lnTo>
                  <a:lnTo>
                    <a:pt x="432663" y="78778"/>
                  </a:lnTo>
                  <a:lnTo>
                    <a:pt x="433095" y="79540"/>
                  </a:lnTo>
                  <a:lnTo>
                    <a:pt x="433349" y="78778"/>
                  </a:lnTo>
                  <a:lnTo>
                    <a:pt x="433552" y="78143"/>
                  </a:lnTo>
                  <a:lnTo>
                    <a:pt x="433819" y="78397"/>
                  </a:lnTo>
                  <a:lnTo>
                    <a:pt x="433857" y="78143"/>
                  </a:lnTo>
                  <a:lnTo>
                    <a:pt x="434073" y="76365"/>
                  </a:lnTo>
                  <a:lnTo>
                    <a:pt x="434721" y="79413"/>
                  </a:lnTo>
                  <a:lnTo>
                    <a:pt x="436168" y="78524"/>
                  </a:lnTo>
                  <a:lnTo>
                    <a:pt x="437629" y="77508"/>
                  </a:lnTo>
                  <a:lnTo>
                    <a:pt x="438327" y="79794"/>
                  </a:lnTo>
                  <a:lnTo>
                    <a:pt x="438150" y="79794"/>
                  </a:lnTo>
                  <a:lnTo>
                    <a:pt x="437629" y="80937"/>
                  </a:lnTo>
                  <a:lnTo>
                    <a:pt x="437781" y="80937"/>
                  </a:lnTo>
                  <a:lnTo>
                    <a:pt x="439343" y="79921"/>
                  </a:lnTo>
                  <a:lnTo>
                    <a:pt x="439559" y="78651"/>
                  </a:lnTo>
                  <a:lnTo>
                    <a:pt x="439483" y="78397"/>
                  </a:lnTo>
                  <a:lnTo>
                    <a:pt x="439547" y="77508"/>
                  </a:lnTo>
                  <a:lnTo>
                    <a:pt x="439674" y="76365"/>
                  </a:lnTo>
                  <a:lnTo>
                    <a:pt x="440004" y="75476"/>
                  </a:lnTo>
                  <a:lnTo>
                    <a:pt x="440093" y="75222"/>
                  </a:lnTo>
                  <a:lnTo>
                    <a:pt x="440702" y="74206"/>
                  </a:lnTo>
                  <a:lnTo>
                    <a:pt x="441007" y="74206"/>
                  </a:lnTo>
                  <a:lnTo>
                    <a:pt x="440245" y="75476"/>
                  </a:lnTo>
                  <a:lnTo>
                    <a:pt x="440143" y="79362"/>
                  </a:lnTo>
                  <a:lnTo>
                    <a:pt x="440664" y="77127"/>
                  </a:lnTo>
                  <a:lnTo>
                    <a:pt x="440410" y="81572"/>
                  </a:lnTo>
                  <a:lnTo>
                    <a:pt x="441109" y="77127"/>
                  </a:lnTo>
                  <a:lnTo>
                    <a:pt x="441553" y="74206"/>
                  </a:lnTo>
                  <a:lnTo>
                    <a:pt x="441833" y="72428"/>
                  </a:lnTo>
                  <a:lnTo>
                    <a:pt x="441934" y="73571"/>
                  </a:lnTo>
                  <a:lnTo>
                    <a:pt x="442061" y="75730"/>
                  </a:lnTo>
                  <a:lnTo>
                    <a:pt x="441807" y="76746"/>
                  </a:lnTo>
                  <a:lnTo>
                    <a:pt x="442277" y="76111"/>
                  </a:lnTo>
                  <a:lnTo>
                    <a:pt x="442963" y="74587"/>
                  </a:lnTo>
                  <a:lnTo>
                    <a:pt x="443064" y="74714"/>
                  </a:lnTo>
                  <a:lnTo>
                    <a:pt x="443179" y="75476"/>
                  </a:lnTo>
                  <a:lnTo>
                    <a:pt x="442810" y="77762"/>
                  </a:lnTo>
                  <a:lnTo>
                    <a:pt x="443890" y="74587"/>
                  </a:lnTo>
                  <a:lnTo>
                    <a:pt x="444271" y="73444"/>
                  </a:lnTo>
                  <a:lnTo>
                    <a:pt x="444182" y="75349"/>
                  </a:lnTo>
                  <a:lnTo>
                    <a:pt x="444055" y="76492"/>
                  </a:lnTo>
                  <a:lnTo>
                    <a:pt x="443750" y="77000"/>
                  </a:lnTo>
                  <a:lnTo>
                    <a:pt x="443420" y="77000"/>
                  </a:lnTo>
                  <a:lnTo>
                    <a:pt x="443039" y="77635"/>
                  </a:lnTo>
                  <a:lnTo>
                    <a:pt x="442836" y="81064"/>
                  </a:lnTo>
                  <a:lnTo>
                    <a:pt x="443077" y="80175"/>
                  </a:lnTo>
                  <a:lnTo>
                    <a:pt x="443344" y="80810"/>
                  </a:lnTo>
                  <a:lnTo>
                    <a:pt x="443331" y="80683"/>
                  </a:lnTo>
                  <a:lnTo>
                    <a:pt x="443344" y="80810"/>
                  </a:lnTo>
                  <a:lnTo>
                    <a:pt x="443585" y="81864"/>
                  </a:lnTo>
                  <a:lnTo>
                    <a:pt x="443522" y="81267"/>
                  </a:lnTo>
                  <a:lnTo>
                    <a:pt x="443877" y="82334"/>
                  </a:lnTo>
                  <a:lnTo>
                    <a:pt x="443979" y="81064"/>
                  </a:lnTo>
                  <a:lnTo>
                    <a:pt x="444093" y="80683"/>
                  </a:lnTo>
                  <a:lnTo>
                    <a:pt x="444258" y="80175"/>
                  </a:lnTo>
                  <a:lnTo>
                    <a:pt x="446087" y="74460"/>
                  </a:lnTo>
                  <a:lnTo>
                    <a:pt x="445503" y="80175"/>
                  </a:lnTo>
                  <a:lnTo>
                    <a:pt x="445477" y="80429"/>
                  </a:lnTo>
                  <a:lnTo>
                    <a:pt x="445579" y="80175"/>
                  </a:lnTo>
                  <a:lnTo>
                    <a:pt x="445643" y="80035"/>
                  </a:lnTo>
                  <a:lnTo>
                    <a:pt x="446684" y="78524"/>
                  </a:lnTo>
                  <a:lnTo>
                    <a:pt x="446138" y="80683"/>
                  </a:lnTo>
                  <a:lnTo>
                    <a:pt x="446036" y="83629"/>
                  </a:lnTo>
                  <a:lnTo>
                    <a:pt x="445782" y="84366"/>
                  </a:lnTo>
                  <a:lnTo>
                    <a:pt x="446760" y="81953"/>
                  </a:lnTo>
                  <a:lnTo>
                    <a:pt x="446036" y="86525"/>
                  </a:lnTo>
                  <a:lnTo>
                    <a:pt x="447446" y="82969"/>
                  </a:lnTo>
                  <a:lnTo>
                    <a:pt x="447243" y="83985"/>
                  </a:lnTo>
                  <a:lnTo>
                    <a:pt x="447535" y="83629"/>
                  </a:lnTo>
                  <a:lnTo>
                    <a:pt x="447700" y="82969"/>
                  </a:lnTo>
                  <a:lnTo>
                    <a:pt x="447802" y="82588"/>
                  </a:lnTo>
                  <a:lnTo>
                    <a:pt x="448119" y="81953"/>
                  </a:lnTo>
                  <a:lnTo>
                    <a:pt x="449402" y="79413"/>
                  </a:lnTo>
                  <a:lnTo>
                    <a:pt x="448818" y="87160"/>
                  </a:lnTo>
                  <a:lnTo>
                    <a:pt x="451065" y="82842"/>
                  </a:lnTo>
                  <a:lnTo>
                    <a:pt x="452526" y="81191"/>
                  </a:lnTo>
                  <a:lnTo>
                    <a:pt x="453021" y="79413"/>
                  </a:lnTo>
                  <a:lnTo>
                    <a:pt x="453237" y="78651"/>
                  </a:lnTo>
                  <a:lnTo>
                    <a:pt x="453478" y="77762"/>
                  </a:lnTo>
                  <a:lnTo>
                    <a:pt x="454837" y="76365"/>
                  </a:lnTo>
                  <a:lnTo>
                    <a:pt x="454723" y="78143"/>
                  </a:lnTo>
                  <a:lnTo>
                    <a:pt x="453809" y="79794"/>
                  </a:lnTo>
                  <a:lnTo>
                    <a:pt x="453809" y="80556"/>
                  </a:lnTo>
                  <a:lnTo>
                    <a:pt x="453923" y="81572"/>
                  </a:lnTo>
                  <a:lnTo>
                    <a:pt x="454380" y="81318"/>
                  </a:lnTo>
                  <a:lnTo>
                    <a:pt x="455129" y="80302"/>
                  </a:lnTo>
                  <a:lnTo>
                    <a:pt x="454875" y="81064"/>
                  </a:lnTo>
                  <a:lnTo>
                    <a:pt x="454761" y="81953"/>
                  </a:lnTo>
                  <a:lnTo>
                    <a:pt x="454660" y="83096"/>
                  </a:lnTo>
                  <a:lnTo>
                    <a:pt x="455117" y="82842"/>
                  </a:lnTo>
                  <a:lnTo>
                    <a:pt x="455460" y="81064"/>
                  </a:lnTo>
                  <a:lnTo>
                    <a:pt x="455485" y="80683"/>
                  </a:lnTo>
                  <a:lnTo>
                    <a:pt x="455409" y="80302"/>
                  </a:lnTo>
                  <a:lnTo>
                    <a:pt x="455561" y="79794"/>
                  </a:lnTo>
                  <a:lnTo>
                    <a:pt x="456577" y="76365"/>
                  </a:lnTo>
                  <a:close/>
                </a:path>
                <a:path w="461009" h="87629">
                  <a:moveTo>
                    <a:pt x="456603" y="83477"/>
                  </a:moveTo>
                  <a:lnTo>
                    <a:pt x="456018" y="84188"/>
                  </a:lnTo>
                  <a:lnTo>
                    <a:pt x="455549" y="85255"/>
                  </a:lnTo>
                  <a:lnTo>
                    <a:pt x="456260" y="84620"/>
                  </a:lnTo>
                  <a:lnTo>
                    <a:pt x="456438" y="84531"/>
                  </a:lnTo>
                  <a:lnTo>
                    <a:pt x="456603" y="83477"/>
                  </a:lnTo>
                  <a:close/>
                </a:path>
                <a:path w="461009" h="87629">
                  <a:moveTo>
                    <a:pt x="456628" y="86258"/>
                  </a:moveTo>
                  <a:lnTo>
                    <a:pt x="456412" y="86563"/>
                  </a:lnTo>
                  <a:lnTo>
                    <a:pt x="456501" y="86715"/>
                  </a:lnTo>
                  <a:lnTo>
                    <a:pt x="456590" y="86360"/>
                  </a:lnTo>
                  <a:close/>
                </a:path>
                <a:path w="461009" h="87629">
                  <a:moveTo>
                    <a:pt x="456704" y="84404"/>
                  </a:moveTo>
                  <a:lnTo>
                    <a:pt x="456438" y="84531"/>
                  </a:lnTo>
                  <a:lnTo>
                    <a:pt x="456323" y="85255"/>
                  </a:lnTo>
                  <a:lnTo>
                    <a:pt x="456704" y="84404"/>
                  </a:lnTo>
                  <a:close/>
                </a:path>
                <a:path w="461009" h="87629">
                  <a:moveTo>
                    <a:pt x="456844" y="85953"/>
                  </a:moveTo>
                  <a:lnTo>
                    <a:pt x="456717" y="85940"/>
                  </a:lnTo>
                  <a:lnTo>
                    <a:pt x="456628" y="86258"/>
                  </a:lnTo>
                  <a:lnTo>
                    <a:pt x="456844" y="85953"/>
                  </a:lnTo>
                  <a:close/>
                </a:path>
                <a:path w="461009" h="87629">
                  <a:moveTo>
                    <a:pt x="457301" y="85293"/>
                  </a:moveTo>
                  <a:lnTo>
                    <a:pt x="456844" y="85940"/>
                  </a:lnTo>
                  <a:lnTo>
                    <a:pt x="457047" y="86093"/>
                  </a:lnTo>
                  <a:lnTo>
                    <a:pt x="457301" y="85293"/>
                  </a:lnTo>
                  <a:close/>
                </a:path>
                <a:path w="461009" h="87629">
                  <a:moveTo>
                    <a:pt x="458050" y="80810"/>
                  </a:moveTo>
                  <a:lnTo>
                    <a:pt x="457568" y="82588"/>
                  </a:lnTo>
                  <a:lnTo>
                    <a:pt x="457454" y="82842"/>
                  </a:lnTo>
                  <a:lnTo>
                    <a:pt x="457288" y="83096"/>
                  </a:lnTo>
                  <a:lnTo>
                    <a:pt x="456704" y="84404"/>
                  </a:lnTo>
                  <a:lnTo>
                    <a:pt x="457301" y="84112"/>
                  </a:lnTo>
                  <a:lnTo>
                    <a:pt x="458038" y="81572"/>
                  </a:lnTo>
                  <a:lnTo>
                    <a:pt x="458050" y="80810"/>
                  </a:lnTo>
                  <a:close/>
                </a:path>
                <a:path w="461009" h="87629">
                  <a:moveTo>
                    <a:pt x="458216" y="80175"/>
                  </a:moveTo>
                  <a:lnTo>
                    <a:pt x="457987" y="80302"/>
                  </a:lnTo>
                  <a:lnTo>
                    <a:pt x="458050" y="80810"/>
                  </a:lnTo>
                  <a:lnTo>
                    <a:pt x="458216" y="80175"/>
                  </a:lnTo>
                  <a:close/>
                </a:path>
                <a:path w="461009" h="87629">
                  <a:moveTo>
                    <a:pt x="458520" y="74587"/>
                  </a:moveTo>
                  <a:lnTo>
                    <a:pt x="455930" y="81064"/>
                  </a:lnTo>
                  <a:lnTo>
                    <a:pt x="455891" y="81191"/>
                  </a:lnTo>
                  <a:lnTo>
                    <a:pt x="455117" y="83858"/>
                  </a:lnTo>
                  <a:lnTo>
                    <a:pt x="454621" y="85001"/>
                  </a:lnTo>
                  <a:lnTo>
                    <a:pt x="455295" y="84239"/>
                  </a:lnTo>
                  <a:lnTo>
                    <a:pt x="456184" y="82461"/>
                  </a:lnTo>
                  <a:lnTo>
                    <a:pt x="456882" y="81699"/>
                  </a:lnTo>
                  <a:lnTo>
                    <a:pt x="456603" y="83477"/>
                  </a:lnTo>
                  <a:lnTo>
                    <a:pt x="456793" y="82334"/>
                  </a:lnTo>
                  <a:lnTo>
                    <a:pt x="456907" y="81699"/>
                  </a:lnTo>
                  <a:lnTo>
                    <a:pt x="457022" y="81191"/>
                  </a:lnTo>
                  <a:lnTo>
                    <a:pt x="457136" y="80937"/>
                  </a:lnTo>
                  <a:lnTo>
                    <a:pt x="457428" y="80556"/>
                  </a:lnTo>
                  <a:lnTo>
                    <a:pt x="457542" y="80302"/>
                  </a:lnTo>
                  <a:lnTo>
                    <a:pt x="458520" y="74587"/>
                  </a:lnTo>
                  <a:close/>
                </a:path>
                <a:path w="461009" h="87629">
                  <a:moveTo>
                    <a:pt x="460540" y="78867"/>
                  </a:moveTo>
                  <a:lnTo>
                    <a:pt x="460121" y="78663"/>
                  </a:lnTo>
                  <a:lnTo>
                    <a:pt x="459155" y="80708"/>
                  </a:lnTo>
                  <a:lnTo>
                    <a:pt x="459232" y="79946"/>
                  </a:lnTo>
                  <a:lnTo>
                    <a:pt x="459524" y="79082"/>
                  </a:lnTo>
                  <a:lnTo>
                    <a:pt x="459689" y="78460"/>
                  </a:lnTo>
                  <a:lnTo>
                    <a:pt x="459003" y="80022"/>
                  </a:lnTo>
                  <a:lnTo>
                    <a:pt x="457962" y="82816"/>
                  </a:lnTo>
                  <a:lnTo>
                    <a:pt x="457454" y="85979"/>
                  </a:lnTo>
                  <a:lnTo>
                    <a:pt x="458520" y="82791"/>
                  </a:lnTo>
                  <a:lnTo>
                    <a:pt x="458279" y="84162"/>
                  </a:lnTo>
                  <a:lnTo>
                    <a:pt x="459511" y="80378"/>
                  </a:lnTo>
                  <a:lnTo>
                    <a:pt x="459879" y="80048"/>
                  </a:lnTo>
                  <a:lnTo>
                    <a:pt x="459727" y="81572"/>
                  </a:lnTo>
                  <a:lnTo>
                    <a:pt x="459397" y="82804"/>
                  </a:lnTo>
                  <a:lnTo>
                    <a:pt x="459689" y="81965"/>
                  </a:lnTo>
                  <a:lnTo>
                    <a:pt x="459651" y="83642"/>
                  </a:lnTo>
                  <a:lnTo>
                    <a:pt x="460273" y="81559"/>
                  </a:lnTo>
                  <a:lnTo>
                    <a:pt x="460540" y="78867"/>
                  </a:lnTo>
                  <a:close/>
                </a:path>
                <a:path w="461009" h="87629">
                  <a:moveTo>
                    <a:pt x="460756" y="82270"/>
                  </a:moveTo>
                  <a:lnTo>
                    <a:pt x="460400" y="82613"/>
                  </a:lnTo>
                  <a:lnTo>
                    <a:pt x="459422" y="85940"/>
                  </a:lnTo>
                  <a:lnTo>
                    <a:pt x="460044" y="85128"/>
                  </a:lnTo>
                  <a:lnTo>
                    <a:pt x="460349" y="84277"/>
                  </a:lnTo>
                  <a:lnTo>
                    <a:pt x="460756" y="822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7673676" y="8169382"/>
              <a:ext cx="657225" cy="121920"/>
            </a:xfrm>
            <a:custGeom>
              <a:avLst/>
              <a:gdLst/>
              <a:ahLst/>
              <a:cxnLst/>
              <a:rect l="l" t="t" r="r" b="b"/>
              <a:pathLst>
                <a:path w="657225" h="121920">
                  <a:moveTo>
                    <a:pt x="685" y="0"/>
                  </a:moveTo>
                  <a:lnTo>
                    <a:pt x="0" y="838"/>
                  </a:lnTo>
                  <a:lnTo>
                    <a:pt x="228" y="1066"/>
                  </a:lnTo>
                  <a:lnTo>
                    <a:pt x="685" y="0"/>
                  </a:lnTo>
                  <a:close/>
                </a:path>
                <a:path w="657225" h="121920">
                  <a:moveTo>
                    <a:pt x="42557" y="11798"/>
                  </a:moveTo>
                  <a:lnTo>
                    <a:pt x="42341" y="10680"/>
                  </a:lnTo>
                  <a:lnTo>
                    <a:pt x="41808" y="12242"/>
                  </a:lnTo>
                  <a:lnTo>
                    <a:pt x="42087" y="12509"/>
                  </a:lnTo>
                  <a:lnTo>
                    <a:pt x="42176" y="13843"/>
                  </a:lnTo>
                  <a:lnTo>
                    <a:pt x="42418" y="13462"/>
                  </a:lnTo>
                  <a:lnTo>
                    <a:pt x="42557" y="11798"/>
                  </a:lnTo>
                  <a:close/>
                </a:path>
                <a:path w="657225" h="121920">
                  <a:moveTo>
                    <a:pt x="221056" y="56565"/>
                  </a:moveTo>
                  <a:lnTo>
                    <a:pt x="220611" y="58331"/>
                  </a:lnTo>
                  <a:lnTo>
                    <a:pt x="220726" y="58178"/>
                  </a:lnTo>
                  <a:lnTo>
                    <a:pt x="220840" y="57645"/>
                  </a:lnTo>
                  <a:lnTo>
                    <a:pt x="221056" y="56565"/>
                  </a:lnTo>
                  <a:close/>
                </a:path>
                <a:path w="657225" h="121920">
                  <a:moveTo>
                    <a:pt x="222046" y="71158"/>
                  </a:moveTo>
                  <a:lnTo>
                    <a:pt x="221881" y="69608"/>
                  </a:lnTo>
                  <a:lnTo>
                    <a:pt x="221792" y="70269"/>
                  </a:lnTo>
                  <a:lnTo>
                    <a:pt x="221195" y="71539"/>
                  </a:lnTo>
                  <a:lnTo>
                    <a:pt x="221119" y="72301"/>
                  </a:lnTo>
                  <a:lnTo>
                    <a:pt x="221335" y="73063"/>
                  </a:lnTo>
                  <a:lnTo>
                    <a:pt x="222046" y="71158"/>
                  </a:lnTo>
                  <a:close/>
                </a:path>
                <a:path w="657225" h="121920">
                  <a:moveTo>
                    <a:pt x="222618" y="71577"/>
                  </a:moveTo>
                  <a:lnTo>
                    <a:pt x="222275" y="72301"/>
                  </a:lnTo>
                  <a:lnTo>
                    <a:pt x="222478" y="71920"/>
                  </a:lnTo>
                  <a:lnTo>
                    <a:pt x="222618" y="71577"/>
                  </a:lnTo>
                  <a:close/>
                </a:path>
                <a:path w="657225" h="121920">
                  <a:moveTo>
                    <a:pt x="224688" y="73367"/>
                  </a:moveTo>
                  <a:lnTo>
                    <a:pt x="224599" y="73660"/>
                  </a:lnTo>
                  <a:lnTo>
                    <a:pt x="224561" y="73863"/>
                  </a:lnTo>
                  <a:lnTo>
                    <a:pt x="224637" y="73685"/>
                  </a:lnTo>
                  <a:lnTo>
                    <a:pt x="224688" y="73367"/>
                  </a:lnTo>
                  <a:close/>
                </a:path>
                <a:path w="657225" h="121920">
                  <a:moveTo>
                    <a:pt x="225564" y="54140"/>
                  </a:moveTo>
                  <a:lnTo>
                    <a:pt x="225005" y="56299"/>
                  </a:lnTo>
                  <a:lnTo>
                    <a:pt x="225564" y="54140"/>
                  </a:lnTo>
                  <a:close/>
                </a:path>
                <a:path w="657225" h="121920">
                  <a:moveTo>
                    <a:pt x="234480" y="77076"/>
                  </a:moveTo>
                  <a:lnTo>
                    <a:pt x="233616" y="78524"/>
                  </a:lnTo>
                  <a:lnTo>
                    <a:pt x="234340" y="78778"/>
                  </a:lnTo>
                  <a:lnTo>
                    <a:pt x="234480" y="77076"/>
                  </a:lnTo>
                  <a:close/>
                </a:path>
                <a:path w="657225" h="121920">
                  <a:moveTo>
                    <a:pt x="240017" y="72605"/>
                  </a:moveTo>
                  <a:lnTo>
                    <a:pt x="239712" y="74676"/>
                  </a:lnTo>
                  <a:lnTo>
                    <a:pt x="238848" y="75285"/>
                  </a:lnTo>
                  <a:lnTo>
                    <a:pt x="239763" y="75247"/>
                  </a:lnTo>
                  <a:lnTo>
                    <a:pt x="239801" y="74409"/>
                  </a:lnTo>
                  <a:lnTo>
                    <a:pt x="239903" y="73494"/>
                  </a:lnTo>
                  <a:lnTo>
                    <a:pt x="240017" y="72605"/>
                  </a:lnTo>
                  <a:close/>
                </a:path>
                <a:path w="657225" h="121920">
                  <a:moveTo>
                    <a:pt x="240995" y="71285"/>
                  </a:moveTo>
                  <a:lnTo>
                    <a:pt x="240880" y="69888"/>
                  </a:lnTo>
                  <a:lnTo>
                    <a:pt x="240817" y="69380"/>
                  </a:lnTo>
                  <a:lnTo>
                    <a:pt x="240334" y="72047"/>
                  </a:lnTo>
                  <a:lnTo>
                    <a:pt x="240550" y="71793"/>
                  </a:lnTo>
                  <a:lnTo>
                    <a:pt x="240601" y="71539"/>
                  </a:lnTo>
                  <a:lnTo>
                    <a:pt x="240601" y="71742"/>
                  </a:lnTo>
                  <a:lnTo>
                    <a:pt x="240779" y="71539"/>
                  </a:lnTo>
                  <a:lnTo>
                    <a:pt x="240995" y="71285"/>
                  </a:lnTo>
                  <a:close/>
                </a:path>
                <a:path w="657225" h="121920">
                  <a:moveTo>
                    <a:pt x="247865" y="75730"/>
                  </a:moveTo>
                  <a:lnTo>
                    <a:pt x="247789" y="75476"/>
                  </a:lnTo>
                  <a:lnTo>
                    <a:pt x="247243" y="75107"/>
                  </a:lnTo>
                  <a:lnTo>
                    <a:pt x="247281" y="75603"/>
                  </a:lnTo>
                  <a:lnTo>
                    <a:pt x="247408" y="78905"/>
                  </a:lnTo>
                  <a:lnTo>
                    <a:pt x="247865" y="75730"/>
                  </a:lnTo>
                  <a:close/>
                </a:path>
                <a:path w="657225" h="121920">
                  <a:moveTo>
                    <a:pt x="248005" y="74803"/>
                  </a:moveTo>
                  <a:lnTo>
                    <a:pt x="247789" y="75476"/>
                  </a:lnTo>
                  <a:lnTo>
                    <a:pt x="248005" y="74803"/>
                  </a:lnTo>
                  <a:close/>
                </a:path>
                <a:path w="657225" h="121920">
                  <a:moveTo>
                    <a:pt x="248234" y="74079"/>
                  </a:moveTo>
                  <a:lnTo>
                    <a:pt x="248183" y="73533"/>
                  </a:lnTo>
                  <a:lnTo>
                    <a:pt x="248005" y="74803"/>
                  </a:lnTo>
                  <a:lnTo>
                    <a:pt x="248234" y="74079"/>
                  </a:lnTo>
                  <a:close/>
                </a:path>
                <a:path w="657225" h="121920">
                  <a:moveTo>
                    <a:pt x="248500" y="55029"/>
                  </a:moveTo>
                  <a:lnTo>
                    <a:pt x="248094" y="55689"/>
                  </a:lnTo>
                  <a:lnTo>
                    <a:pt x="248259" y="55791"/>
                  </a:lnTo>
                  <a:lnTo>
                    <a:pt x="248500" y="55029"/>
                  </a:lnTo>
                  <a:close/>
                </a:path>
                <a:path w="657225" h="121920">
                  <a:moveTo>
                    <a:pt x="257327" y="77762"/>
                  </a:moveTo>
                  <a:lnTo>
                    <a:pt x="257200" y="78905"/>
                  </a:lnTo>
                  <a:lnTo>
                    <a:pt x="257086" y="79286"/>
                  </a:lnTo>
                  <a:lnTo>
                    <a:pt x="256971" y="79794"/>
                  </a:lnTo>
                  <a:lnTo>
                    <a:pt x="257302" y="80937"/>
                  </a:lnTo>
                  <a:lnTo>
                    <a:pt x="257327" y="77762"/>
                  </a:lnTo>
                  <a:close/>
                </a:path>
                <a:path w="657225" h="121920">
                  <a:moveTo>
                    <a:pt x="262470" y="58966"/>
                  </a:moveTo>
                  <a:lnTo>
                    <a:pt x="262356" y="58204"/>
                  </a:lnTo>
                  <a:lnTo>
                    <a:pt x="262356" y="58458"/>
                  </a:lnTo>
                  <a:lnTo>
                    <a:pt x="262470" y="58966"/>
                  </a:lnTo>
                  <a:close/>
                </a:path>
                <a:path w="657225" h="121920">
                  <a:moveTo>
                    <a:pt x="273278" y="81724"/>
                  </a:moveTo>
                  <a:lnTo>
                    <a:pt x="273024" y="82346"/>
                  </a:lnTo>
                  <a:lnTo>
                    <a:pt x="273278" y="81724"/>
                  </a:lnTo>
                  <a:close/>
                </a:path>
                <a:path w="657225" h="121920">
                  <a:moveTo>
                    <a:pt x="275031" y="81330"/>
                  </a:moveTo>
                  <a:lnTo>
                    <a:pt x="274789" y="81635"/>
                  </a:lnTo>
                  <a:lnTo>
                    <a:pt x="274916" y="81648"/>
                  </a:lnTo>
                  <a:lnTo>
                    <a:pt x="275031" y="81330"/>
                  </a:lnTo>
                  <a:close/>
                </a:path>
                <a:path w="657225" h="121920">
                  <a:moveTo>
                    <a:pt x="277863" y="57569"/>
                  </a:moveTo>
                  <a:lnTo>
                    <a:pt x="277685" y="56426"/>
                  </a:lnTo>
                  <a:lnTo>
                    <a:pt x="277114" y="57569"/>
                  </a:lnTo>
                  <a:lnTo>
                    <a:pt x="277863" y="57569"/>
                  </a:lnTo>
                  <a:close/>
                </a:path>
                <a:path w="657225" h="121920">
                  <a:moveTo>
                    <a:pt x="277901" y="81699"/>
                  </a:moveTo>
                  <a:lnTo>
                    <a:pt x="277406" y="82715"/>
                  </a:lnTo>
                  <a:lnTo>
                    <a:pt x="277761" y="82334"/>
                  </a:lnTo>
                  <a:lnTo>
                    <a:pt x="277901" y="81699"/>
                  </a:lnTo>
                  <a:close/>
                </a:path>
                <a:path w="657225" h="121920">
                  <a:moveTo>
                    <a:pt x="282308" y="56121"/>
                  </a:moveTo>
                  <a:lnTo>
                    <a:pt x="281597" y="56946"/>
                  </a:lnTo>
                  <a:lnTo>
                    <a:pt x="281813" y="57162"/>
                  </a:lnTo>
                  <a:lnTo>
                    <a:pt x="282308" y="56121"/>
                  </a:lnTo>
                  <a:close/>
                </a:path>
                <a:path w="657225" h="121920">
                  <a:moveTo>
                    <a:pt x="284797" y="80505"/>
                  </a:moveTo>
                  <a:lnTo>
                    <a:pt x="284251" y="81826"/>
                  </a:lnTo>
                  <a:lnTo>
                    <a:pt x="284670" y="81445"/>
                  </a:lnTo>
                  <a:lnTo>
                    <a:pt x="284797" y="80505"/>
                  </a:lnTo>
                  <a:close/>
                </a:path>
                <a:path w="657225" h="121920">
                  <a:moveTo>
                    <a:pt x="285089" y="81064"/>
                  </a:moveTo>
                  <a:lnTo>
                    <a:pt x="284670" y="81445"/>
                  </a:lnTo>
                  <a:lnTo>
                    <a:pt x="284441" y="83096"/>
                  </a:lnTo>
                  <a:lnTo>
                    <a:pt x="285089" y="81064"/>
                  </a:lnTo>
                  <a:close/>
                </a:path>
                <a:path w="657225" h="121920">
                  <a:moveTo>
                    <a:pt x="294081" y="83858"/>
                  </a:moveTo>
                  <a:lnTo>
                    <a:pt x="294030" y="83705"/>
                  </a:lnTo>
                  <a:lnTo>
                    <a:pt x="294005" y="83858"/>
                  </a:lnTo>
                  <a:close/>
                </a:path>
                <a:path w="657225" h="121920">
                  <a:moveTo>
                    <a:pt x="302729" y="87096"/>
                  </a:moveTo>
                  <a:close/>
                </a:path>
                <a:path w="657225" h="121920">
                  <a:moveTo>
                    <a:pt x="312394" y="66408"/>
                  </a:moveTo>
                  <a:lnTo>
                    <a:pt x="310934" y="66840"/>
                  </a:lnTo>
                  <a:lnTo>
                    <a:pt x="311226" y="69862"/>
                  </a:lnTo>
                  <a:lnTo>
                    <a:pt x="311365" y="68707"/>
                  </a:lnTo>
                  <a:lnTo>
                    <a:pt x="312394" y="66408"/>
                  </a:lnTo>
                  <a:close/>
                </a:path>
                <a:path w="657225" h="121920">
                  <a:moveTo>
                    <a:pt x="312889" y="90208"/>
                  </a:moveTo>
                  <a:lnTo>
                    <a:pt x="312661" y="90017"/>
                  </a:lnTo>
                  <a:lnTo>
                    <a:pt x="312534" y="91351"/>
                  </a:lnTo>
                  <a:lnTo>
                    <a:pt x="312661" y="91605"/>
                  </a:lnTo>
                  <a:lnTo>
                    <a:pt x="312889" y="90208"/>
                  </a:lnTo>
                  <a:close/>
                </a:path>
                <a:path w="657225" h="121920">
                  <a:moveTo>
                    <a:pt x="321322" y="71310"/>
                  </a:moveTo>
                  <a:lnTo>
                    <a:pt x="320725" y="72923"/>
                  </a:lnTo>
                  <a:lnTo>
                    <a:pt x="320840" y="72682"/>
                  </a:lnTo>
                  <a:lnTo>
                    <a:pt x="321322" y="71310"/>
                  </a:lnTo>
                  <a:close/>
                </a:path>
                <a:path w="657225" h="121920">
                  <a:moveTo>
                    <a:pt x="323265" y="68364"/>
                  </a:moveTo>
                  <a:lnTo>
                    <a:pt x="322859" y="68237"/>
                  </a:lnTo>
                  <a:lnTo>
                    <a:pt x="321805" y="68364"/>
                  </a:lnTo>
                  <a:lnTo>
                    <a:pt x="321221" y="70269"/>
                  </a:lnTo>
                  <a:lnTo>
                    <a:pt x="321462" y="70015"/>
                  </a:lnTo>
                  <a:lnTo>
                    <a:pt x="321843" y="68999"/>
                  </a:lnTo>
                  <a:lnTo>
                    <a:pt x="321818" y="69888"/>
                  </a:lnTo>
                  <a:lnTo>
                    <a:pt x="321322" y="71310"/>
                  </a:lnTo>
                  <a:lnTo>
                    <a:pt x="322389" y="70015"/>
                  </a:lnTo>
                  <a:lnTo>
                    <a:pt x="322922" y="68999"/>
                  </a:lnTo>
                  <a:lnTo>
                    <a:pt x="323265" y="68364"/>
                  </a:lnTo>
                  <a:close/>
                </a:path>
                <a:path w="657225" h="121920">
                  <a:moveTo>
                    <a:pt x="324764" y="68884"/>
                  </a:moveTo>
                  <a:lnTo>
                    <a:pt x="324548" y="67754"/>
                  </a:lnTo>
                  <a:lnTo>
                    <a:pt x="324002" y="69316"/>
                  </a:lnTo>
                  <a:lnTo>
                    <a:pt x="324281" y="69596"/>
                  </a:lnTo>
                  <a:lnTo>
                    <a:pt x="324383" y="70916"/>
                  </a:lnTo>
                  <a:lnTo>
                    <a:pt x="324624" y="70523"/>
                  </a:lnTo>
                  <a:lnTo>
                    <a:pt x="324764" y="68884"/>
                  </a:lnTo>
                  <a:close/>
                </a:path>
                <a:path w="657225" h="121920">
                  <a:moveTo>
                    <a:pt x="328104" y="74333"/>
                  </a:moveTo>
                  <a:lnTo>
                    <a:pt x="327723" y="75730"/>
                  </a:lnTo>
                  <a:lnTo>
                    <a:pt x="328015" y="75476"/>
                  </a:lnTo>
                  <a:lnTo>
                    <a:pt x="328104" y="74333"/>
                  </a:lnTo>
                  <a:close/>
                </a:path>
                <a:path w="657225" h="121920">
                  <a:moveTo>
                    <a:pt x="328688" y="71666"/>
                  </a:moveTo>
                  <a:lnTo>
                    <a:pt x="328244" y="72047"/>
                  </a:lnTo>
                  <a:lnTo>
                    <a:pt x="328104" y="74333"/>
                  </a:lnTo>
                  <a:lnTo>
                    <a:pt x="328447" y="73101"/>
                  </a:lnTo>
                  <a:lnTo>
                    <a:pt x="328345" y="74333"/>
                  </a:lnTo>
                  <a:lnTo>
                    <a:pt x="328510" y="73063"/>
                  </a:lnTo>
                  <a:lnTo>
                    <a:pt x="328688" y="71666"/>
                  </a:lnTo>
                  <a:close/>
                </a:path>
                <a:path w="657225" h="121920">
                  <a:moveTo>
                    <a:pt x="332587" y="94056"/>
                  </a:moveTo>
                  <a:lnTo>
                    <a:pt x="332206" y="94907"/>
                  </a:lnTo>
                  <a:lnTo>
                    <a:pt x="332473" y="94526"/>
                  </a:lnTo>
                  <a:lnTo>
                    <a:pt x="332587" y="94056"/>
                  </a:lnTo>
                  <a:close/>
                </a:path>
                <a:path w="657225" h="121920">
                  <a:moveTo>
                    <a:pt x="338658" y="72783"/>
                  </a:moveTo>
                  <a:lnTo>
                    <a:pt x="338493" y="72313"/>
                  </a:lnTo>
                  <a:lnTo>
                    <a:pt x="338480" y="72529"/>
                  </a:lnTo>
                  <a:lnTo>
                    <a:pt x="338480" y="72707"/>
                  </a:lnTo>
                  <a:lnTo>
                    <a:pt x="338480" y="72923"/>
                  </a:lnTo>
                  <a:lnTo>
                    <a:pt x="338658" y="72783"/>
                  </a:lnTo>
                  <a:close/>
                </a:path>
                <a:path w="657225" h="121920">
                  <a:moveTo>
                    <a:pt x="338988" y="95999"/>
                  </a:moveTo>
                  <a:lnTo>
                    <a:pt x="338289" y="95427"/>
                  </a:lnTo>
                  <a:lnTo>
                    <a:pt x="338455" y="95758"/>
                  </a:lnTo>
                  <a:lnTo>
                    <a:pt x="338709" y="95961"/>
                  </a:lnTo>
                  <a:lnTo>
                    <a:pt x="338988" y="95999"/>
                  </a:lnTo>
                  <a:close/>
                </a:path>
                <a:path w="657225" h="121920">
                  <a:moveTo>
                    <a:pt x="339077" y="96012"/>
                  </a:moveTo>
                  <a:close/>
                </a:path>
                <a:path w="657225" h="121920">
                  <a:moveTo>
                    <a:pt x="340436" y="69011"/>
                  </a:moveTo>
                  <a:lnTo>
                    <a:pt x="339839" y="69926"/>
                  </a:lnTo>
                  <a:lnTo>
                    <a:pt x="339344" y="73190"/>
                  </a:lnTo>
                  <a:lnTo>
                    <a:pt x="339712" y="72656"/>
                  </a:lnTo>
                  <a:lnTo>
                    <a:pt x="340436" y="69011"/>
                  </a:lnTo>
                  <a:close/>
                </a:path>
                <a:path w="657225" h="121920">
                  <a:moveTo>
                    <a:pt x="342201" y="75095"/>
                  </a:moveTo>
                  <a:lnTo>
                    <a:pt x="342125" y="75349"/>
                  </a:lnTo>
                  <a:lnTo>
                    <a:pt x="342011" y="76111"/>
                  </a:lnTo>
                  <a:lnTo>
                    <a:pt x="342201" y="75095"/>
                  </a:lnTo>
                  <a:close/>
                </a:path>
                <a:path w="657225" h="121920">
                  <a:moveTo>
                    <a:pt x="343357" y="72555"/>
                  </a:moveTo>
                  <a:lnTo>
                    <a:pt x="343230" y="72745"/>
                  </a:lnTo>
                  <a:lnTo>
                    <a:pt x="343103" y="73279"/>
                  </a:lnTo>
                  <a:lnTo>
                    <a:pt x="343204" y="72961"/>
                  </a:lnTo>
                  <a:lnTo>
                    <a:pt x="343331" y="72745"/>
                  </a:lnTo>
                  <a:lnTo>
                    <a:pt x="343357" y="72555"/>
                  </a:lnTo>
                  <a:close/>
                </a:path>
                <a:path w="657225" h="121920">
                  <a:moveTo>
                    <a:pt x="348157" y="94348"/>
                  </a:moveTo>
                  <a:lnTo>
                    <a:pt x="347865" y="95034"/>
                  </a:lnTo>
                  <a:lnTo>
                    <a:pt x="347726" y="95161"/>
                  </a:lnTo>
                  <a:lnTo>
                    <a:pt x="347637" y="95669"/>
                  </a:lnTo>
                  <a:lnTo>
                    <a:pt x="347764" y="96304"/>
                  </a:lnTo>
                  <a:lnTo>
                    <a:pt x="348157" y="94348"/>
                  </a:lnTo>
                  <a:close/>
                </a:path>
                <a:path w="657225" h="121920">
                  <a:moveTo>
                    <a:pt x="348869" y="69989"/>
                  </a:moveTo>
                  <a:lnTo>
                    <a:pt x="348792" y="70510"/>
                  </a:lnTo>
                  <a:lnTo>
                    <a:pt x="348754" y="71285"/>
                  </a:lnTo>
                  <a:lnTo>
                    <a:pt x="348805" y="70993"/>
                  </a:lnTo>
                  <a:lnTo>
                    <a:pt x="348843" y="70624"/>
                  </a:lnTo>
                  <a:lnTo>
                    <a:pt x="348869" y="69989"/>
                  </a:lnTo>
                  <a:close/>
                </a:path>
                <a:path w="657225" h="121920">
                  <a:moveTo>
                    <a:pt x="353555" y="77470"/>
                  </a:moveTo>
                  <a:close/>
                </a:path>
                <a:path w="657225" h="121920">
                  <a:moveTo>
                    <a:pt x="353695" y="76873"/>
                  </a:moveTo>
                  <a:lnTo>
                    <a:pt x="353555" y="77470"/>
                  </a:lnTo>
                  <a:lnTo>
                    <a:pt x="353669" y="77076"/>
                  </a:lnTo>
                  <a:lnTo>
                    <a:pt x="353695" y="76873"/>
                  </a:lnTo>
                  <a:close/>
                </a:path>
                <a:path w="657225" h="121920">
                  <a:moveTo>
                    <a:pt x="353796" y="95186"/>
                  </a:moveTo>
                  <a:lnTo>
                    <a:pt x="353669" y="95300"/>
                  </a:lnTo>
                  <a:lnTo>
                    <a:pt x="353326" y="95821"/>
                  </a:lnTo>
                  <a:lnTo>
                    <a:pt x="353517" y="95631"/>
                  </a:lnTo>
                  <a:lnTo>
                    <a:pt x="353796" y="95186"/>
                  </a:lnTo>
                  <a:close/>
                </a:path>
                <a:path w="657225" h="121920">
                  <a:moveTo>
                    <a:pt x="354279" y="94132"/>
                  </a:moveTo>
                  <a:lnTo>
                    <a:pt x="354241" y="94399"/>
                  </a:lnTo>
                  <a:lnTo>
                    <a:pt x="354279" y="94132"/>
                  </a:lnTo>
                  <a:close/>
                </a:path>
                <a:path w="657225" h="121920">
                  <a:moveTo>
                    <a:pt x="354482" y="73101"/>
                  </a:moveTo>
                  <a:lnTo>
                    <a:pt x="354291" y="73444"/>
                  </a:lnTo>
                  <a:lnTo>
                    <a:pt x="354482" y="73101"/>
                  </a:lnTo>
                  <a:close/>
                </a:path>
                <a:path w="657225" h="121920">
                  <a:moveTo>
                    <a:pt x="354609" y="93891"/>
                  </a:moveTo>
                  <a:lnTo>
                    <a:pt x="354266" y="94399"/>
                  </a:lnTo>
                  <a:lnTo>
                    <a:pt x="353796" y="95288"/>
                  </a:lnTo>
                  <a:lnTo>
                    <a:pt x="354076" y="95161"/>
                  </a:lnTo>
                  <a:lnTo>
                    <a:pt x="354253" y="96050"/>
                  </a:lnTo>
                  <a:lnTo>
                    <a:pt x="354406" y="95161"/>
                  </a:lnTo>
                  <a:lnTo>
                    <a:pt x="354609" y="93891"/>
                  </a:lnTo>
                  <a:close/>
                </a:path>
                <a:path w="657225" h="121920">
                  <a:moveTo>
                    <a:pt x="355130" y="68491"/>
                  </a:moveTo>
                  <a:lnTo>
                    <a:pt x="353936" y="70269"/>
                  </a:lnTo>
                  <a:lnTo>
                    <a:pt x="353745" y="72466"/>
                  </a:lnTo>
                  <a:lnTo>
                    <a:pt x="353809" y="72313"/>
                  </a:lnTo>
                  <a:lnTo>
                    <a:pt x="353720" y="72809"/>
                  </a:lnTo>
                  <a:lnTo>
                    <a:pt x="353745" y="72466"/>
                  </a:lnTo>
                  <a:lnTo>
                    <a:pt x="352844" y="74460"/>
                  </a:lnTo>
                  <a:lnTo>
                    <a:pt x="354215" y="73317"/>
                  </a:lnTo>
                  <a:lnTo>
                    <a:pt x="354342" y="73190"/>
                  </a:lnTo>
                  <a:lnTo>
                    <a:pt x="354406" y="72809"/>
                  </a:lnTo>
                  <a:lnTo>
                    <a:pt x="354507" y="72174"/>
                  </a:lnTo>
                  <a:lnTo>
                    <a:pt x="355130" y="68491"/>
                  </a:lnTo>
                  <a:close/>
                </a:path>
                <a:path w="657225" h="121920">
                  <a:moveTo>
                    <a:pt x="356527" y="77444"/>
                  </a:moveTo>
                  <a:lnTo>
                    <a:pt x="356450" y="77254"/>
                  </a:lnTo>
                  <a:lnTo>
                    <a:pt x="356362" y="77127"/>
                  </a:lnTo>
                  <a:lnTo>
                    <a:pt x="356133" y="78524"/>
                  </a:lnTo>
                  <a:lnTo>
                    <a:pt x="356527" y="77444"/>
                  </a:lnTo>
                  <a:close/>
                </a:path>
                <a:path w="657225" h="121920">
                  <a:moveTo>
                    <a:pt x="356743" y="77635"/>
                  </a:moveTo>
                  <a:lnTo>
                    <a:pt x="356679" y="77000"/>
                  </a:lnTo>
                  <a:lnTo>
                    <a:pt x="356616" y="77470"/>
                  </a:lnTo>
                  <a:lnTo>
                    <a:pt x="356743" y="77635"/>
                  </a:lnTo>
                  <a:close/>
                </a:path>
                <a:path w="657225" h="121920">
                  <a:moveTo>
                    <a:pt x="357187" y="75793"/>
                  </a:moveTo>
                  <a:lnTo>
                    <a:pt x="357022" y="75361"/>
                  </a:lnTo>
                  <a:lnTo>
                    <a:pt x="357073" y="75628"/>
                  </a:lnTo>
                  <a:lnTo>
                    <a:pt x="357187" y="75793"/>
                  </a:lnTo>
                  <a:close/>
                </a:path>
                <a:path w="657225" h="121920">
                  <a:moveTo>
                    <a:pt x="359283" y="94005"/>
                  </a:moveTo>
                  <a:lnTo>
                    <a:pt x="359067" y="94018"/>
                  </a:lnTo>
                  <a:lnTo>
                    <a:pt x="359283" y="94018"/>
                  </a:lnTo>
                  <a:close/>
                </a:path>
                <a:path w="657225" h="121920">
                  <a:moveTo>
                    <a:pt x="359651" y="70777"/>
                  </a:moveTo>
                  <a:lnTo>
                    <a:pt x="359638" y="70396"/>
                  </a:lnTo>
                  <a:lnTo>
                    <a:pt x="359397" y="70777"/>
                  </a:lnTo>
                  <a:lnTo>
                    <a:pt x="359651" y="70777"/>
                  </a:lnTo>
                  <a:close/>
                </a:path>
                <a:path w="657225" h="121920">
                  <a:moveTo>
                    <a:pt x="359803" y="70777"/>
                  </a:moveTo>
                  <a:lnTo>
                    <a:pt x="359651" y="70777"/>
                  </a:lnTo>
                  <a:lnTo>
                    <a:pt x="359676" y="71310"/>
                  </a:lnTo>
                  <a:lnTo>
                    <a:pt x="359803" y="70777"/>
                  </a:lnTo>
                  <a:close/>
                </a:path>
                <a:path w="657225" h="121920">
                  <a:moveTo>
                    <a:pt x="361594" y="70269"/>
                  </a:moveTo>
                  <a:lnTo>
                    <a:pt x="361365" y="70510"/>
                  </a:lnTo>
                  <a:lnTo>
                    <a:pt x="361594" y="70269"/>
                  </a:lnTo>
                  <a:close/>
                </a:path>
                <a:path w="657225" h="121920">
                  <a:moveTo>
                    <a:pt x="361721" y="71539"/>
                  </a:moveTo>
                  <a:lnTo>
                    <a:pt x="361391" y="71666"/>
                  </a:lnTo>
                  <a:lnTo>
                    <a:pt x="361276" y="71920"/>
                  </a:lnTo>
                  <a:lnTo>
                    <a:pt x="361480" y="71920"/>
                  </a:lnTo>
                  <a:lnTo>
                    <a:pt x="361721" y="71539"/>
                  </a:lnTo>
                  <a:close/>
                </a:path>
                <a:path w="657225" h="121920">
                  <a:moveTo>
                    <a:pt x="366102" y="75438"/>
                  </a:moveTo>
                  <a:lnTo>
                    <a:pt x="366090" y="75120"/>
                  </a:lnTo>
                  <a:lnTo>
                    <a:pt x="366064" y="74942"/>
                  </a:lnTo>
                  <a:lnTo>
                    <a:pt x="365975" y="75184"/>
                  </a:lnTo>
                  <a:lnTo>
                    <a:pt x="366064" y="75361"/>
                  </a:lnTo>
                  <a:close/>
                </a:path>
                <a:path w="657225" h="121920">
                  <a:moveTo>
                    <a:pt x="366991" y="92049"/>
                  </a:moveTo>
                  <a:lnTo>
                    <a:pt x="366852" y="91808"/>
                  </a:lnTo>
                  <a:lnTo>
                    <a:pt x="366687" y="91478"/>
                  </a:lnTo>
                  <a:lnTo>
                    <a:pt x="366420" y="91884"/>
                  </a:lnTo>
                  <a:lnTo>
                    <a:pt x="366534" y="92506"/>
                  </a:lnTo>
                  <a:lnTo>
                    <a:pt x="366750" y="92417"/>
                  </a:lnTo>
                  <a:lnTo>
                    <a:pt x="366991" y="92049"/>
                  </a:lnTo>
                  <a:close/>
                </a:path>
                <a:path w="657225" h="121920">
                  <a:moveTo>
                    <a:pt x="367652" y="90754"/>
                  </a:moveTo>
                  <a:lnTo>
                    <a:pt x="367423" y="91249"/>
                  </a:lnTo>
                  <a:lnTo>
                    <a:pt x="367207" y="91744"/>
                  </a:lnTo>
                  <a:lnTo>
                    <a:pt x="366991" y="92049"/>
                  </a:lnTo>
                  <a:lnTo>
                    <a:pt x="367182" y="92303"/>
                  </a:lnTo>
                  <a:lnTo>
                    <a:pt x="367334" y="92392"/>
                  </a:lnTo>
                  <a:lnTo>
                    <a:pt x="367652" y="90754"/>
                  </a:lnTo>
                  <a:close/>
                </a:path>
                <a:path w="657225" h="121920">
                  <a:moveTo>
                    <a:pt x="368388" y="74460"/>
                  </a:moveTo>
                  <a:lnTo>
                    <a:pt x="367842" y="75349"/>
                  </a:lnTo>
                  <a:lnTo>
                    <a:pt x="367728" y="75907"/>
                  </a:lnTo>
                  <a:lnTo>
                    <a:pt x="367855" y="76365"/>
                  </a:lnTo>
                  <a:lnTo>
                    <a:pt x="368388" y="74460"/>
                  </a:lnTo>
                  <a:close/>
                </a:path>
                <a:path w="657225" h="121920">
                  <a:moveTo>
                    <a:pt x="368490" y="78778"/>
                  </a:moveTo>
                  <a:lnTo>
                    <a:pt x="368338" y="78981"/>
                  </a:lnTo>
                  <a:lnTo>
                    <a:pt x="368185" y="79184"/>
                  </a:lnTo>
                  <a:lnTo>
                    <a:pt x="368173" y="79476"/>
                  </a:lnTo>
                  <a:lnTo>
                    <a:pt x="368312" y="79413"/>
                  </a:lnTo>
                  <a:lnTo>
                    <a:pt x="368427" y="79082"/>
                  </a:lnTo>
                  <a:lnTo>
                    <a:pt x="368490" y="78778"/>
                  </a:lnTo>
                  <a:close/>
                </a:path>
                <a:path w="657225" h="121920">
                  <a:moveTo>
                    <a:pt x="372592" y="76492"/>
                  </a:moveTo>
                  <a:lnTo>
                    <a:pt x="371767" y="78778"/>
                  </a:lnTo>
                  <a:lnTo>
                    <a:pt x="372465" y="78498"/>
                  </a:lnTo>
                  <a:lnTo>
                    <a:pt x="372592" y="76492"/>
                  </a:lnTo>
                  <a:close/>
                </a:path>
                <a:path w="657225" h="121920">
                  <a:moveTo>
                    <a:pt x="373049" y="78270"/>
                  </a:moveTo>
                  <a:lnTo>
                    <a:pt x="372529" y="78473"/>
                  </a:lnTo>
                  <a:lnTo>
                    <a:pt x="372491" y="80124"/>
                  </a:lnTo>
                  <a:lnTo>
                    <a:pt x="373049" y="78270"/>
                  </a:lnTo>
                  <a:close/>
                </a:path>
                <a:path w="657225" h="121920">
                  <a:moveTo>
                    <a:pt x="373316" y="93726"/>
                  </a:moveTo>
                  <a:lnTo>
                    <a:pt x="372643" y="94411"/>
                  </a:lnTo>
                  <a:lnTo>
                    <a:pt x="372694" y="96113"/>
                  </a:lnTo>
                  <a:lnTo>
                    <a:pt x="373316" y="93726"/>
                  </a:lnTo>
                  <a:close/>
                </a:path>
                <a:path w="657225" h="121920">
                  <a:moveTo>
                    <a:pt x="373900" y="96481"/>
                  </a:moveTo>
                  <a:lnTo>
                    <a:pt x="373354" y="93383"/>
                  </a:lnTo>
                  <a:lnTo>
                    <a:pt x="373316" y="93726"/>
                  </a:lnTo>
                  <a:lnTo>
                    <a:pt x="373075" y="96685"/>
                  </a:lnTo>
                  <a:lnTo>
                    <a:pt x="373900" y="96481"/>
                  </a:lnTo>
                  <a:close/>
                </a:path>
                <a:path w="657225" h="121920">
                  <a:moveTo>
                    <a:pt x="374065" y="74879"/>
                  </a:moveTo>
                  <a:lnTo>
                    <a:pt x="373265" y="75730"/>
                  </a:lnTo>
                  <a:lnTo>
                    <a:pt x="373837" y="75234"/>
                  </a:lnTo>
                  <a:lnTo>
                    <a:pt x="374065" y="74879"/>
                  </a:lnTo>
                  <a:close/>
                </a:path>
                <a:path w="657225" h="121920">
                  <a:moveTo>
                    <a:pt x="378396" y="81445"/>
                  </a:moveTo>
                  <a:lnTo>
                    <a:pt x="378294" y="81267"/>
                  </a:lnTo>
                  <a:lnTo>
                    <a:pt x="378396" y="81445"/>
                  </a:lnTo>
                  <a:close/>
                </a:path>
                <a:path w="657225" h="121920">
                  <a:moveTo>
                    <a:pt x="379539" y="78879"/>
                  </a:moveTo>
                  <a:lnTo>
                    <a:pt x="379095" y="79184"/>
                  </a:lnTo>
                  <a:lnTo>
                    <a:pt x="379336" y="79883"/>
                  </a:lnTo>
                  <a:lnTo>
                    <a:pt x="379539" y="78879"/>
                  </a:lnTo>
                  <a:close/>
                </a:path>
                <a:path w="657225" h="121920">
                  <a:moveTo>
                    <a:pt x="384746" y="84467"/>
                  </a:moveTo>
                  <a:lnTo>
                    <a:pt x="384492" y="83324"/>
                  </a:lnTo>
                  <a:lnTo>
                    <a:pt x="384251" y="84416"/>
                  </a:lnTo>
                  <a:lnTo>
                    <a:pt x="384568" y="84175"/>
                  </a:lnTo>
                  <a:lnTo>
                    <a:pt x="384746" y="84467"/>
                  </a:lnTo>
                  <a:close/>
                </a:path>
                <a:path w="657225" h="121920">
                  <a:moveTo>
                    <a:pt x="384848" y="84912"/>
                  </a:moveTo>
                  <a:lnTo>
                    <a:pt x="384835" y="84683"/>
                  </a:lnTo>
                  <a:lnTo>
                    <a:pt x="384797" y="84543"/>
                  </a:lnTo>
                  <a:lnTo>
                    <a:pt x="384848" y="84912"/>
                  </a:lnTo>
                  <a:close/>
                </a:path>
                <a:path w="657225" h="121920">
                  <a:moveTo>
                    <a:pt x="384873" y="84975"/>
                  </a:moveTo>
                  <a:close/>
                </a:path>
                <a:path w="657225" h="121920">
                  <a:moveTo>
                    <a:pt x="388797" y="88404"/>
                  </a:moveTo>
                  <a:lnTo>
                    <a:pt x="388594" y="88684"/>
                  </a:lnTo>
                  <a:lnTo>
                    <a:pt x="388531" y="89128"/>
                  </a:lnTo>
                  <a:lnTo>
                    <a:pt x="388797" y="88404"/>
                  </a:lnTo>
                  <a:close/>
                </a:path>
                <a:path w="657225" h="121920">
                  <a:moveTo>
                    <a:pt x="388874" y="80657"/>
                  </a:moveTo>
                  <a:lnTo>
                    <a:pt x="388810" y="81026"/>
                  </a:lnTo>
                  <a:lnTo>
                    <a:pt x="388759" y="81381"/>
                  </a:lnTo>
                  <a:lnTo>
                    <a:pt x="388734" y="81699"/>
                  </a:lnTo>
                  <a:lnTo>
                    <a:pt x="388810" y="81267"/>
                  </a:lnTo>
                  <a:lnTo>
                    <a:pt x="388848" y="80886"/>
                  </a:lnTo>
                  <a:lnTo>
                    <a:pt x="388874" y="80657"/>
                  </a:lnTo>
                  <a:close/>
                </a:path>
                <a:path w="657225" h="121920">
                  <a:moveTo>
                    <a:pt x="388962" y="88176"/>
                  </a:moveTo>
                  <a:lnTo>
                    <a:pt x="388797" y="88404"/>
                  </a:lnTo>
                  <a:lnTo>
                    <a:pt x="388962" y="88176"/>
                  </a:lnTo>
                  <a:close/>
                </a:path>
                <a:path w="657225" h="121920">
                  <a:moveTo>
                    <a:pt x="390575" y="94526"/>
                  </a:moveTo>
                  <a:lnTo>
                    <a:pt x="390334" y="95542"/>
                  </a:lnTo>
                  <a:lnTo>
                    <a:pt x="390575" y="94526"/>
                  </a:lnTo>
                  <a:close/>
                </a:path>
                <a:path w="657225" h="121920">
                  <a:moveTo>
                    <a:pt x="393217" y="81737"/>
                  </a:moveTo>
                  <a:lnTo>
                    <a:pt x="392722" y="83083"/>
                  </a:lnTo>
                  <a:lnTo>
                    <a:pt x="392849" y="83108"/>
                  </a:lnTo>
                  <a:lnTo>
                    <a:pt x="392963" y="82727"/>
                  </a:lnTo>
                  <a:lnTo>
                    <a:pt x="393090" y="82270"/>
                  </a:lnTo>
                  <a:lnTo>
                    <a:pt x="393217" y="81737"/>
                  </a:lnTo>
                  <a:close/>
                </a:path>
                <a:path w="657225" h="121920">
                  <a:moveTo>
                    <a:pt x="393725" y="94780"/>
                  </a:moveTo>
                  <a:lnTo>
                    <a:pt x="393458" y="93129"/>
                  </a:lnTo>
                  <a:lnTo>
                    <a:pt x="393014" y="95415"/>
                  </a:lnTo>
                  <a:lnTo>
                    <a:pt x="393585" y="95415"/>
                  </a:lnTo>
                  <a:lnTo>
                    <a:pt x="393700" y="95034"/>
                  </a:lnTo>
                  <a:lnTo>
                    <a:pt x="393725" y="94780"/>
                  </a:lnTo>
                  <a:close/>
                </a:path>
                <a:path w="657225" h="121920">
                  <a:moveTo>
                    <a:pt x="397090" y="98361"/>
                  </a:moveTo>
                  <a:lnTo>
                    <a:pt x="396811" y="99618"/>
                  </a:lnTo>
                  <a:lnTo>
                    <a:pt x="396938" y="99098"/>
                  </a:lnTo>
                  <a:lnTo>
                    <a:pt x="397014" y="98729"/>
                  </a:lnTo>
                  <a:lnTo>
                    <a:pt x="397090" y="98386"/>
                  </a:lnTo>
                  <a:close/>
                </a:path>
                <a:path w="657225" h="121920">
                  <a:moveTo>
                    <a:pt x="398538" y="83629"/>
                  </a:moveTo>
                  <a:lnTo>
                    <a:pt x="398437" y="83464"/>
                  </a:lnTo>
                  <a:lnTo>
                    <a:pt x="397852" y="86360"/>
                  </a:lnTo>
                  <a:lnTo>
                    <a:pt x="397560" y="87617"/>
                  </a:lnTo>
                  <a:lnTo>
                    <a:pt x="397852" y="86423"/>
                  </a:lnTo>
                  <a:lnTo>
                    <a:pt x="398068" y="85890"/>
                  </a:lnTo>
                  <a:lnTo>
                    <a:pt x="398221" y="85674"/>
                  </a:lnTo>
                  <a:lnTo>
                    <a:pt x="398322" y="85128"/>
                  </a:lnTo>
                  <a:lnTo>
                    <a:pt x="398424" y="84455"/>
                  </a:lnTo>
                  <a:lnTo>
                    <a:pt x="398538" y="83629"/>
                  </a:lnTo>
                  <a:close/>
                </a:path>
                <a:path w="657225" h="121920">
                  <a:moveTo>
                    <a:pt x="399161" y="99987"/>
                  </a:moveTo>
                  <a:lnTo>
                    <a:pt x="398881" y="100342"/>
                  </a:lnTo>
                  <a:lnTo>
                    <a:pt x="398856" y="100876"/>
                  </a:lnTo>
                  <a:lnTo>
                    <a:pt x="398932" y="101028"/>
                  </a:lnTo>
                  <a:lnTo>
                    <a:pt x="399161" y="99987"/>
                  </a:lnTo>
                  <a:close/>
                </a:path>
                <a:path w="657225" h="121920">
                  <a:moveTo>
                    <a:pt x="399186" y="101892"/>
                  </a:moveTo>
                  <a:lnTo>
                    <a:pt x="399173" y="101511"/>
                  </a:lnTo>
                  <a:lnTo>
                    <a:pt x="398932" y="101028"/>
                  </a:lnTo>
                  <a:lnTo>
                    <a:pt x="398602" y="102527"/>
                  </a:lnTo>
                  <a:lnTo>
                    <a:pt x="399186" y="101892"/>
                  </a:lnTo>
                  <a:close/>
                </a:path>
                <a:path w="657225" h="121920">
                  <a:moveTo>
                    <a:pt x="399719" y="84810"/>
                  </a:moveTo>
                  <a:lnTo>
                    <a:pt x="399440" y="83616"/>
                  </a:lnTo>
                  <a:lnTo>
                    <a:pt x="399580" y="82981"/>
                  </a:lnTo>
                  <a:lnTo>
                    <a:pt x="398957" y="84188"/>
                  </a:lnTo>
                  <a:lnTo>
                    <a:pt x="399148" y="85242"/>
                  </a:lnTo>
                  <a:lnTo>
                    <a:pt x="399719" y="84810"/>
                  </a:lnTo>
                  <a:close/>
                </a:path>
                <a:path w="657225" h="121920">
                  <a:moveTo>
                    <a:pt x="400951" y="90208"/>
                  </a:moveTo>
                  <a:lnTo>
                    <a:pt x="400342" y="90462"/>
                  </a:lnTo>
                  <a:lnTo>
                    <a:pt x="400202" y="91376"/>
                  </a:lnTo>
                  <a:lnTo>
                    <a:pt x="400951" y="90208"/>
                  </a:lnTo>
                  <a:close/>
                </a:path>
                <a:path w="657225" h="121920">
                  <a:moveTo>
                    <a:pt x="402399" y="87845"/>
                  </a:moveTo>
                  <a:lnTo>
                    <a:pt x="401624" y="87376"/>
                  </a:lnTo>
                  <a:lnTo>
                    <a:pt x="402374" y="88379"/>
                  </a:lnTo>
                  <a:lnTo>
                    <a:pt x="402399" y="87845"/>
                  </a:lnTo>
                  <a:close/>
                </a:path>
                <a:path w="657225" h="121920">
                  <a:moveTo>
                    <a:pt x="402678" y="88811"/>
                  </a:moveTo>
                  <a:lnTo>
                    <a:pt x="401828" y="90957"/>
                  </a:lnTo>
                  <a:lnTo>
                    <a:pt x="402399" y="90335"/>
                  </a:lnTo>
                  <a:lnTo>
                    <a:pt x="402526" y="89573"/>
                  </a:lnTo>
                  <a:lnTo>
                    <a:pt x="402678" y="88811"/>
                  </a:lnTo>
                  <a:close/>
                </a:path>
                <a:path w="657225" h="121920">
                  <a:moveTo>
                    <a:pt x="402717" y="88036"/>
                  </a:moveTo>
                  <a:lnTo>
                    <a:pt x="402602" y="85636"/>
                  </a:lnTo>
                  <a:lnTo>
                    <a:pt x="402399" y="87845"/>
                  </a:lnTo>
                  <a:lnTo>
                    <a:pt x="402717" y="88036"/>
                  </a:lnTo>
                  <a:close/>
                </a:path>
                <a:path w="657225" h="121920">
                  <a:moveTo>
                    <a:pt x="402945" y="85496"/>
                  </a:moveTo>
                  <a:lnTo>
                    <a:pt x="402437" y="81940"/>
                  </a:lnTo>
                  <a:lnTo>
                    <a:pt x="402602" y="85636"/>
                  </a:lnTo>
                  <a:lnTo>
                    <a:pt x="402945" y="85496"/>
                  </a:lnTo>
                  <a:close/>
                </a:path>
                <a:path w="657225" h="121920">
                  <a:moveTo>
                    <a:pt x="404279" y="99453"/>
                  </a:moveTo>
                  <a:lnTo>
                    <a:pt x="403707" y="101168"/>
                  </a:lnTo>
                  <a:lnTo>
                    <a:pt x="403923" y="101447"/>
                  </a:lnTo>
                  <a:lnTo>
                    <a:pt x="403936" y="103543"/>
                  </a:lnTo>
                  <a:lnTo>
                    <a:pt x="404164" y="103251"/>
                  </a:lnTo>
                  <a:lnTo>
                    <a:pt x="404279" y="99453"/>
                  </a:lnTo>
                  <a:close/>
                </a:path>
                <a:path w="657225" h="121920">
                  <a:moveTo>
                    <a:pt x="404317" y="103047"/>
                  </a:moveTo>
                  <a:lnTo>
                    <a:pt x="404164" y="103251"/>
                  </a:lnTo>
                  <a:lnTo>
                    <a:pt x="404152" y="103644"/>
                  </a:lnTo>
                  <a:lnTo>
                    <a:pt x="404317" y="103047"/>
                  </a:lnTo>
                  <a:close/>
                </a:path>
                <a:path w="657225" h="121920">
                  <a:moveTo>
                    <a:pt x="404596" y="102108"/>
                  </a:moveTo>
                  <a:lnTo>
                    <a:pt x="404317" y="103047"/>
                  </a:lnTo>
                  <a:lnTo>
                    <a:pt x="404596" y="102108"/>
                  </a:lnTo>
                  <a:close/>
                </a:path>
                <a:path w="657225" h="121920">
                  <a:moveTo>
                    <a:pt x="404837" y="101066"/>
                  </a:moveTo>
                  <a:lnTo>
                    <a:pt x="404660" y="101892"/>
                  </a:lnTo>
                  <a:lnTo>
                    <a:pt x="404749" y="101561"/>
                  </a:lnTo>
                  <a:lnTo>
                    <a:pt x="404837" y="101066"/>
                  </a:lnTo>
                  <a:close/>
                </a:path>
                <a:path w="657225" h="121920">
                  <a:moveTo>
                    <a:pt x="405714" y="101942"/>
                  </a:moveTo>
                  <a:lnTo>
                    <a:pt x="405549" y="101968"/>
                  </a:lnTo>
                  <a:lnTo>
                    <a:pt x="405714" y="101942"/>
                  </a:lnTo>
                  <a:close/>
                </a:path>
                <a:path w="657225" h="121920">
                  <a:moveTo>
                    <a:pt x="406095" y="100723"/>
                  </a:moveTo>
                  <a:lnTo>
                    <a:pt x="405917" y="101447"/>
                  </a:lnTo>
                  <a:lnTo>
                    <a:pt x="405815" y="101815"/>
                  </a:lnTo>
                  <a:lnTo>
                    <a:pt x="405714" y="101942"/>
                  </a:lnTo>
                  <a:lnTo>
                    <a:pt x="405904" y="101815"/>
                  </a:lnTo>
                  <a:lnTo>
                    <a:pt x="405993" y="101396"/>
                  </a:lnTo>
                  <a:lnTo>
                    <a:pt x="406082" y="100977"/>
                  </a:lnTo>
                  <a:lnTo>
                    <a:pt x="406095" y="100723"/>
                  </a:lnTo>
                  <a:close/>
                </a:path>
                <a:path w="657225" h="121920">
                  <a:moveTo>
                    <a:pt x="406196" y="101511"/>
                  </a:moveTo>
                  <a:lnTo>
                    <a:pt x="406095" y="101638"/>
                  </a:lnTo>
                  <a:lnTo>
                    <a:pt x="405904" y="101828"/>
                  </a:lnTo>
                  <a:lnTo>
                    <a:pt x="405841" y="102158"/>
                  </a:lnTo>
                  <a:lnTo>
                    <a:pt x="405790" y="102362"/>
                  </a:lnTo>
                  <a:lnTo>
                    <a:pt x="405917" y="102196"/>
                  </a:lnTo>
                  <a:lnTo>
                    <a:pt x="406057" y="101904"/>
                  </a:lnTo>
                  <a:lnTo>
                    <a:pt x="406196" y="101511"/>
                  </a:lnTo>
                  <a:close/>
                </a:path>
                <a:path w="657225" h="121920">
                  <a:moveTo>
                    <a:pt x="406831" y="90144"/>
                  </a:moveTo>
                  <a:lnTo>
                    <a:pt x="406679" y="90398"/>
                  </a:lnTo>
                  <a:lnTo>
                    <a:pt x="406831" y="90144"/>
                  </a:lnTo>
                  <a:close/>
                </a:path>
                <a:path w="657225" h="121920">
                  <a:moveTo>
                    <a:pt x="407352" y="97574"/>
                  </a:moveTo>
                  <a:lnTo>
                    <a:pt x="407098" y="96050"/>
                  </a:lnTo>
                  <a:lnTo>
                    <a:pt x="407035" y="97320"/>
                  </a:lnTo>
                  <a:lnTo>
                    <a:pt x="407352" y="97574"/>
                  </a:lnTo>
                  <a:close/>
                </a:path>
                <a:path w="657225" h="121920">
                  <a:moveTo>
                    <a:pt x="407797" y="92875"/>
                  </a:moveTo>
                  <a:lnTo>
                    <a:pt x="406400" y="96304"/>
                  </a:lnTo>
                  <a:lnTo>
                    <a:pt x="406527" y="94653"/>
                  </a:lnTo>
                  <a:lnTo>
                    <a:pt x="406666" y="93637"/>
                  </a:lnTo>
                  <a:lnTo>
                    <a:pt x="406793" y="92748"/>
                  </a:lnTo>
                  <a:lnTo>
                    <a:pt x="407136" y="92367"/>
                  </a:lnTo>
                  <a:lnTo>
                    <a:pt x="407149" y="89954"/>
                  </a:lnTo>
                  <a:lnTo>
                    <a:pt x="406527" y="93637"/>
                  </a:lnTo>
                  <a:lnTo>
                    <a:pt x="406527" y="92875"/>
                  </a:lnTo>
                  <a:lnTo>
                    <a:pt x="406527" y="92240"/>
                  </a:lnTo>
                  <a:lnTo>
                    <a:pt x="406514" y="91605"/>
                  </a:lnTo>
                  <a:lnTo>
                    <a:pt x="406615" y="90551"/>
                  </a:lnTo>
                  <a:lnTo>
                    <a:pt x="405942" y="91605"/>
                  </a:lnTo>
                  <a:lnTo>
                    <a:pt x="406158" y="90843"/>
                  </a:lnTo>
                  <a:lnTo>
                    <a:pt x="406285" y="89827"/>
                  </a:lnTo>
                  <a:lnTo>
                    <a:pt x="406412" y="88557"/>
                  </a:lnTo>
                  <a:lnTo>
                    <a:pt x="406615" y="89319"/>
                  </a:lnTo>
                  <a:lnTo>
                    <a:pt x="406476" y="88557"/>
                  </a:lnTo>
                  <a:lnTo>
                    <a:pt x="406158" y="86652"/>
                  </a:lnTo>
                  <a:lnTo>
                    <a:pt x="404558" y="92240"/>
                  </a:lnTo>
                  <a:lnTo>
                    <a:pt x="404799" y="89128"/>
                  </a:lnTo>
                  <a:lnTo>
                    <a:pt x="404888" y="88811"/>
                  </a:lnTo>
                  <a:lnTo>
                    <a:pt x="404939" y="88684"/>
                  </a:lnTo>
                  <a:lnTo>
                    <a:pt x="403428" y="89827"/>
                  </a:lnTo>
                  <a:lnTo>
                    <a:pt x="404025" y="91224"/>
                  </a:lnTo>
                  <a:lnTo>
                    <a:pt x="404126" y="91986"/>
                  </a:lnTo>
                  <a:lnTo>
                    <a:pt x="402628" y="95288"/>
                  </a:lnTo>
                  <a:lnTo>
                    <a:pt x="402831" y="93256"/>
                  </a:lnTo>
                  <a:lnTo>
                    <a:pt x="402945" y="92240"/>
                  </a:lnTo>
                  <a:lnTo>
                    <a:pt x="403110" y="90589"/>
                  </a:lnTo>
                  <a:lnTo>
                    <a:pt x="403428" y="87414"/>
                  </a:lnTo>
                  <a:lnTo>
                    <a:pt x="402729" y="90589"/>
                  </a:lnTo>
                  <a:lnTo>
                    <a:pt x="402513" y="90246"/>
                  </a:lnTo>
                  <a:lnTo>
                    <a:pt x="401866" y="92240"/>
                  </a:lnTo>
                  <a:lnTo>
                    <a:pt x="401815" y="90970"/>
                  </a:lnTo>
                  <a:lnTo>
                    <a:pt x="401777" y="89192"/>
                  </a:lnTo>
                  <a:lnTo>
                    <a:pt x="399910" y="93256"/>
                  </a:lnTo>
                  <a:lnTo>
                    <a:pt x="399986" y="92748"/>
                  </a:lnTo>
                  <a:lnTo>
                    <a:pt x="400024" y="92494"/>
                  </a:lnTo>
                  <a:lnTo>
                    <a:pt x="400138" y="91732"/>
                  </a:lnTo>
                  <a:lnTo>
                    <a:pt x="400202" y="91376"/>
                  </a:lnTo>
                  <a:lnTo>
                    <a:pt x="399973" y="91732"/>
                  </a:lnTo>
                  <a:lnTo>
                    <a:pt x="400088" y="90944"/>
                  </a:lnTo>
                  <a:lnTo>
                    <a:pt x="400024" y="90589"/>
                  </a:lnTo>
                  <a:lnTo>
                    <a:pt x="400151" y="90538"/>
                  </a:lnTo>
                  <a:lnTo>
                    <a:pt x="400329" y="90462"/>
                  </a:lnTo>
                  <a:lnTo>
                    <a:pt x="400697" y="88176"/>
                  </a:lnTo>
                  <a:lnTo>
                    <a:pt x="400380" y="89319"/>
                  </a:lnTo>
                  <a:lnTo>
                    <a:pt x="400253" y="89814"/>
                  </a:lnTo>
                  <a:lnTo>
                    <a:pt x="400278" y="89662"/>
                  </a:lnTo>
                  <a:lnTo>
                    <a:pt x="400786" y="86271"/>
                  </a:lnTo>
                  <a:lnTo>
                    <a:pt x="399034" y="92494"/>
                  </a:lnTo>
                  <a:lnTo>
                    <a:pt x="398983" y="91351"/>
                  </a:lnTo>
                  <a:lnTo>
                    <a:pt x="398970" y="90843"/>
                  </a:lnTo>
                  <a:lnTo>
                    <a:pt x="399084" y="89319"/>
                  </a:lnTo>
                  <a:lnTo>
                    <a:pt x="399618" y="87160"/>
                  </a:lnTo>
                  <a:lnTo>
                    <a:pt x="399884" y="88684"/>
                  </a:lnTo>
                  <a:lnTo>
                    <a:pt x="399821" y="87160"/>
                  </a:lnTo>
                  <a:lnTo>
                    <a:pt x="399770" y="86144"/>
                  </a:lnTo>
                  <a:lnTo>
                    <a:pt x="398564" y="90843"/>
                  </a:lnTo>
                  <a:lnTo>
                    <a:pt x="398589" y="90462"/>
                  </a:lnTo>
                  <a:lnTo>
                    <a:pt x="398856" y="84874"/>
                  </a:lnTo>
                  <a:lnTo>
                    <a:pt x="398208" y="85763"/>
                  </a:lnTo>
                  <a:lnTo>
                    <a:pt x="397510" y="89446"/>
                  </a:lnTo>
                  <a:lnTo>
                    <a:pt x="397167" y="88176"/>
                  </a:lnTo>
                  <a:lnTo>
                    <a:pt x="396887" y="87160"/>
                  </a:lnTo>
                  <a:lnTo>
                    <a:pt x="395859" y="88176"/>
                  </a:lnTo>
                  <a:lnTo>
                    <a:pt x="395998" y="87541"/>
                  </a:lnTo>
                  <a:lnTo>
                    <a:pt x="396138" y="86906"/>
                  </a:lnTo>
                  <a:lnTo>
                    <a:pt x="394728" y="85890"/>
                  </a:lnTo>
                  <a:lnTo>
                    <a:pt x="394360" y="84747"/>
                  </a:lnTo>
                  <a:lnTo>
                    <a:pt x="394373" y="83731"/>
                  </a:lnTo>
                  <a:lnTo>
                    <a:pt x="393534" y="87541"/>
                  </a:lnTo>
                  <a:lnTo>
                    <a:pt x="393344" y="87287"/>
                  </a:lnTo>
                  <a:lnTo>
                    <a:pt x="392899" y="86652"/>
                  </a:lnTo>
                  <a:lnTo>
                    <a:pt x="392188" y="87287"/>
                  </a:lnTo>
                  <a:lnTo>
                    <a:pt x="392531" y="85636"/>
                  </a:lnTo>
                  <a:lnTo>
                    <a:pt x="392582" y="85382"/>
                  </a:lnTo>
                  <a:lnTo>
                    <a:pt x="392899" y="84239"/>
                  </a:lnTo>
                  <a:lnTo>
                    <a:pt x="393382" y="83223"/>
                  </a:lnTo>
                  <a:lnTo>
                    <a:pt x="392849" y="83223"/>
                  </a:lnTo>
                  <a:lnTo>
                    <a:pt x="392544" y="84239"/>
                  </a:lnTo>
                  <a:lnTo>
                    <a:pt x="392226" y="85001"/>
                  </a:lnTo>
                  <a:lnTo>
                    <a:pt x="391807" y="85382"/>
                  </a:lnTo>
                  <a:lnTo>
                    <a:pt x="392455" y="82461"/>
                  </a:lnTo>
                  <a:lnTo>
                    <a:pt x="391731" y="82588"/>
                  </a:lnTo>
                  <a:lnTo>
                    <a:pt x="390436" y="85636"/>
                  </a:lnTo>
                  <a:lnTo>
                    <a:pt x="389877" y="83477"/>
                  </a:lnTo>
                  <a:lnTo>
                    <a:pt x="389369" y="86017"/>
                  </a:lnTo>
                  <a:lnTo>
                    <a:pt x="389267" y="89662"/>
                  </a:lnTo>
                  <a:lnTo>
                    <a:pt x="389140" y="91097"/>
                  </a:lnTo>
                  <a:lnTo>
                    <a:pt x="387959" y="92621"/>
                  </a:lnTo>
                  <a:lnTo>
                    <a:pt x="388454" y="89573"/>
                  </a:lnTo>
                  <a:lnTo>
                    <a:pt x="388454" y="89319"/>
                  </a:lnTo>
                  <a:lnTo>
                    <a:pt x="388531" y="89128"/>
                  </a:lnTo>
                  <a:lnTo>
                    <a:pt x="388454" y="89306"/>
                  </a:lnTo>
                  <a:lnTo>
                    <a:pt x="388493" y="88176"/>
                  </a:lnTo>
                  <a:lnTo>
                    <a:pt x="388645" y="86525"/>
                  </a:lnTo>
                  <a:lnTo>
                    <a:pt x="388734" y="86017"/>
                  </a:lnTo>
                  <a:lnTo>
                    <a:pt x="388378" y="86525"/>
                  </a:lnTo>
                  <a:lnTo>
                    <a:pt x="388721" y="84874"/>
                  </a:lnTo>
                  <a:lnTo>
                    <a:pt x="388835" y="84747"/>
                  </a:lnTo>
                  <a:lnTo>
                    <a:pt x="388848" y="85890"/>
                  </a:lnTo>
                  <a:lnTo>
                    <a:pt x="389013" y="85344"/>
                  </a:lnTo>
                  <a:lnTo>
                    <a:pt x="388924" y="85890"/>
                  </a:lnTo>
                  <a:lnTo>
                    <a:pt x="388683" y="87922"/>
                  </a:lnTo>
                  <a:lnTo>
                    <a:pt x="389140" y="86652"/>
                  </a:lnTo>
                  <a:lnTo>
                    <a:pt x="389026" y="85344"/>
                  </a:lnTo>
                  <a:lnTo>
                    <a:pt x="388924" y="84747"/>
                  </a:lnTo>
                  <a:lnTo>
                    <a:pt x="388797" y="84493"/>
                  </a:lnTo>
                  <a:lnTo>
                    <a:pt x="388683" y="83858"/>
                  </a:lnTo>
                  <a:lnTo>
                    <a:pt x="388734" y="81699"/>
                  </a:lnTo>
                  <a:lnTo>
                    <a:pt x="388556" y="82969"/>
                  </a:lnTo>
                  <a:lnTo>
                    <a:pt x="388226" y="84493"/>
                  </a:lnTo>
                  <a:lnTo>
                    <a:pt x="387908" y="84747"/>
                  </a:lnTo>
                  <a:lnTo>
                    <a:pt x="387172" y="84747"/>
                  </a:lnTo>
                  <a:lnTo>
                    <a:pt x="387464" y="83985"/>
                  </a:lnTo>
                  <a:lnTo>
                    <a:pt x="388023" y="82461"/>
                  </a:lnTo>
                  <a:lnTo>
                    <a:pt x="387908" y="81064"/>
                  </a:lnTo>
                  <a:lnTo>
                    <a:pt x="387477" y="82461"/>
                  </a:lnTo>
                  <a:lnTo>
                    <a:pt x="387286" y="80937"/>
                  </a:lnTo>
                  <a:lnTo>
                    <a:pt x="386727" y="83985"/>
                  </a:lnTo>
                  <a:lnTo>
                    <a:pt x="386524" y="83858"/>
                  </a:lnTo>
                  <a:lnTo>
                    <a:pt x="386664" y="82969"/>
                  </a:lnTo>
                  <a:lnTo>
                    <a:pt x="386816" y="81699"/>
                  </a:lnTo>
                  <a:lnTo>
                    <a:pt x="386207" y="82969"/>
                  </a:lnTo>
                  <a:lnTo>
                    <a:pt x="385051" y="81699"/>
                  </a:lnTo>
                  <a:lnTo>
                    <a:pt x="384898" y="85382"/>
                  </a:lnTo>
                  <a:lnTo>
                    <a:pt x="383095" y="88176"/>
                  </a:lnTo>
                  <a:lnTo>
                    <a:pt x="383057" y="87795"/>
                  </a:lnTo>
                  <a:lnTo>
                    <a:pt x="383006" y="87160"/>
                  </a:lnTo>
                  <a:lnTo>
                    <a:pt x="382968" y="86652"/>
                  </a:lnTo>
                  <a:lnTo>
                    <a:pt x="382892" y="85763"/>
                  </a:lnTo>
                  <a:lnTo>
                    <a:pt x="382765" y="84239"/>
                  </a:lnTo>
                  <a:lnTo>
                    <a:pt x="382689" y="83223"/>
                  </a:lnTo>
                  <a:lnTo>
                    <a:pt x="381266" y="84239"/>
                  </a:lnTo>
                  <a:lnTo>
                    <a:pt x="381444" y="83223"/>
                  </a:lnTo>
                  <a:lnTo>
                    <a:pt x="380542" y="84239"/>
                  </a:lnTo>
                  <a:lnTo>
                    <a:pt x="379768" y="83731"/>
                  </a:lnTo>
                  <a:lnTo>
                    <a:pt x="378853" y="85763"/>
                  </a:lnTo>
                  <a:lnTo>
                    <a:pt x="378637" y="85763"/>
                  </a:lnTo>
                  <a:lnTo>
                    <a:pt x="378650" y="85509"/>
                  </a:lnTo>
                  <a:lnTo>
                    <a:pt x="378688" y="84366"/>
                  </a:lnTo>
                  <a:lnTo>
                    <a:pt x="378802" y="83477"/>
                  </a:lnTo>
                  <a:lnTo>
                    <a:pt x="379018" y="82588"/>
                  </a:lnTo>
                  <a:lnTo>
                    <a:pt x="378333" y="83350"/>
                  </a:lnTo>
                  <a:lnTo>
                    <a:pt x="378066" y="84366"/>
                  </a:lnTo>
                  <a:lnTo>
                    <a:pt x="378028" y="84239"/>
                  </a:lnTo>
                  <a:lnTo>
                    <a:pt x="377875" y="83604"/>
                  </a:lnTo>
                  <a:lnTo>
                    <a:pt x="377672" y="82842"/>
                  </a:lnTo>
                  <a:lnTo>
                    <a:pt x="377736" y="82334"/>
                  </a:lnTo>
                  <a:lnTo>
                    <a:pt x="378129" y="81572"/>
                  </a:lnTo>
                  <a:lnTo>
                    <a:pt x="378218" y="81318"/>
                  </a:lnTo>
                  <a:lnTo>
                    <a:pt x="378193" y="81064"/>
                  </a:lnTo>
                  <a:lnTo>
                    <a:pt x="378294" y="81267"/>
                  </a:lnTo>
                  <a:lnTo>
                    <a:pt x="378460" y="80937"/>
                  </a:lnTo>
                  <a:lnTo>
                    <a:pt x="378129" y="80937"/>
                  </a:lnTo>
                  <a:lnTo>
                    <a:pt x="377888" y="80505"/>
                  </a:lnTo>
                  <a:lnTo>
                    <a:pt x="378002" y="78778"/>
                  </a:lnTo>
                  <a:lnTo>
                    <a:pt x="376732" y="81318"/>
                  </a:lnTo>
                  <a:lnTo>
                    <a:pt x="376847" y="80937"/>
                  </a:lnTo>
                  <a:lnTo>
                    <a:pt x="377393" y="79032"/>
                  </a:lnTo>
                  <a:lnTo>
                    <a:pt x="377367" y="78651"/>
                  </a:lnTo>
                  <a:lnTo>
                    <a:pt x="376821" y="78016"/>
                  </a:lnTo>
                  <a:lnTo>
                    <a:pt x="376415" y="78651"/>
                  </a:lnTo>
                  <a:lnTo>
                    <a:pt x="376364" y="79159"/>
                  </a:lnTo>
                  <a:lnTo>
                    <a:pt x="376491" y="80683"/>
                  </a:lnTo>
                  <a:lnTo>
                    <a:pt x="376047" y="80937"/>
                  </a:lnTo>
                  <a:lnTo>
                    <a:pt x="375551" y="80505"/>
                  </a:lnTo>
                  <a:lnTo>
                    <a:pt x="375653" y="79667"/>
                  </a:lnTo>
                  <a:lnTo>
                    <a:pt x="376250" y="77127"/>
                  </a:lnTo>
                  <a:lnTo>
                    <a:pt x="376123" y="75946"/>
                  </a:lnTo>
                  <a:lnTo>
                    <a:pt x="375615" y="72555"/>
                  </a:lnTo>
                  <a:lnTo>
                    <a:pt x="372389" y="83604"/>
                  </a:lnTo>
                  <a:lnTo>
                    <a:pt x="372465" y="81064"/>
                  </a:lnTo>
                  <a:lnTo>
                    <a:pt x="372491" y="80124"/>
                  </a:lnTo>
                  <a:lnTo>
                    <a:pt x="372198" y="81064"/>
                  </a:lnTo>
                  <a:lnTo>
                    <a:pt x="371741" y="80556"/>
                  </a:lnTo>
                  <a:lnTo>
                    <a:pt x="371640" y="80175"/>
                  </a:lnTo>
                  <a:lnTo>
                    <a:pt x="371843" y="75349"/>
                  </a:lnTo>
                  <a:lnTo>
                    <a:pt x="371640" y="75349"/>
                  </a:lnTo>
                  <a:lnTo>
                    <a:pt x="371094" y="73317"/>
                  </a:lnTo>
                  <a:lnTo>
                    <a:pt x="369874" y="80175"/>
                  </a:lnTo>
                  <a:lnTo>
                    <a:pt x="369176" y="78778"/>
                  </a:lnTo>
                  <a:lnTo>
                    <a:pt x="369036" y="80124"/>
                  </a:lnTo>
                  <a:lnTo>
                    <a:pt x="368579" y="83223"/>
                  </a:lnTo>
                  <a:lnTo>
                    <a:pt x="367665" y="84239"/>
                  </a:lnTo>
                  <a:lnTo>
                    <a:pt x="367512" y="84112"/>
                  </a:lnTo>
                  <a:lnTo>
                    <a:pt x="367080" y="83731"/>
                  </a:lnTo>
                  <a:lnTo>
                    <a:pt x="367512" y="80937"/>
                  </a:lnTo>
                  <a:lnTo>
                    <a:pt x="367626" y="80175"/>
                  </a:lnTo>
                  <a:lnTo>
                    <a:pt x="367792" y="79032"/>
                  </a:lnTo>
                  <a:lnTo>
                    <a:pt x="368388" y="78143"/>
                  </a:lnTo>
                  <a:lnTo>
                    <a:pt x="368566" y="78016"/>
                  </a:lnTo>
                  <a:lnTo>
                    <a:pt x="368490" y="78778"/>
                  </a:lnTo>
                  <a:lnTo>
                    <a:pt x="368795" y="78397"/>
                  </a:lnTo>
                  <a:lnTo>
                    <a:pt x="369163" y="78016"/>
                  </a:lnTo>
                  <a:lnTo>
                    <a:pt x="369163" y="77762"/>
                  </a:lnTo>
                  <a:lnTo>
                    <a:pt x="369150" y="76619"/>
                  </a:lnTo>
                  <a:lnTo>
                    <a:pt x="368846" y="77762"/>
                  </a:lnTo>
                  <a:lnTo>
                    <a:pt x="368833" y="77635"/>
                  </a:lnTo>
                  <a:lnTo>
                    <a:pt x="368795" y="77127"/>
                  </a:lnTo>
                  <a:lnTo>
                    <a:pt x="368744" y="76492"/>
                  </a:lnTo>
                  <a:lnTo>
                    <a:pt x="367893" y="76492"/>
                  </a:lnTo>
                  <a:lnTo>
                    <a:pt x="368071" y="77127"/>
                  </a:lnTo>
                  <a:lnTo>
                    <a:pt x="367855" y="76365"/>
                  </a:lnTo>
                  <a:lnTo>
                    <a:pt x="367842" y="76568"/>
                  </a:lnTo>
                  <a:lnTo>
                    <a:pt x="367715" y="75857"/>
                  </a:lnTo>
                  <a:lnTo>
                    <a:pt x="367538" y="75222"/>
                  </a:lnTo>
                  <a:lnTo>
                    <a:pt x="366763" y="76873"/>
                  </a:lnTo>
                  <a:lnTo>
                    <a:pt x="366102" y="75476"/>
                  </a:lnTo>
                  <a:lnTo>
                    <a:pt x="366090" y="76492"/>
                  </a:lnTo>
                  <a:lnTo>
                    <a:pt x="365975" y="77635"/>
                  </a:lnTo>
                  <a:lnTo>
                    <a:pt x="365848" y="77635"/>
                  </a:lnTo>
                  <a:lnTo>
                    <a:pt x="364871" y="75907"/>
                  </a:lnTo>
                  <a:lnTo>
                    <a:pt x="364858" y="79794"/>
                  </a:lnTo>
                  <a:lnTo>
                    <a:pt x="363893" y="80175"/>
                  </a:lnTo>
                  <a:lnTo>
                    <a:pt x="363766" y="78524"/>
                  </a:lnTo>
                  <a:lnTo>
                    <a:pt x="363867" y="78016"/>
                  </a:lnTo>
                  <a:lnTo>
                    <a:pt x="364159" y="77381"/>
                  </a:lnTo>
                  <a:lnTo>
                    <a:pt x="364223" y="77254"/>
                  </a:lnTo>
                  <a:lnTo>
                    <a:pt x="364832" y="75971"/>
                  </a:lnTo>
                  <a:lnTo>
                    <a:pt x="363728" y="77254"/>
                  </a:lnTo>
                  <a:lnTo>
                    <a:pt x="363512" y="76238"/>
                  </a:lnTo>
                  <a:lnTo>
                    <a:pt x="363639" y="75349"/>
                  </a:lnTo>
                  <a:lnTo>
                    <a:pt x="363689" y="75222"/>
                  </a:lnTo>
                  <a:lnTo>
                    <a:pt x="364617" y="72936"/>
                  </a:lnTo>
                  <a:lnTo>
                    <a:pt x="363385" y="75222"/>
                  </a:lnTo>
                  <a:lnTo>
                    <a:pt x="363410" y="72682"/>
                  </a:lnTo>
                  <a:lnTo>
                    <a:pt x="363321" y="71031"/>
                  </a:lnTo>
                  <a:lnTo>
                    <a:pt x="363131" y="70777"/>
                  </a:lnTo>
                  <a:lnTo>
                    <a:pt x="363207" y="70396"/>
                  </a:lnTo>
                  <a:lnTo>
                    <a:pt x="363283" y="70269"/>
                  </a:lnTo>
                  <a:lnTo>
                    <a:pt x="362877" y="70142"/>
                  </a:lnTo>
                  <a:lnTo>
                    <a:pt x="362661" y="72682"/>
                  </a:lnTo>
                  <a:lnTo>
                    <a:pt x="362496" y="72174"/>
                  </a:lnTo>
                  <a:lnTo>
                    <a:pt x="362292" y="72174"/>
                  </a:lnTo>
                  <a:lnTo>
                    <a:pt x="362483" y="71158"/>
                  </a:lnTo>
                  <a:lnTo>
                    <a:pt x="361988" y="72555"/>
                  </a:lnTo>
                  <a:lnTo>
                    <a:pt x="361873" y="75349"/>
                  </a:lnTo>
                  <a:lnTo>
                    <a:pt x="361022" y="77381"/>
                  </a:lnTo>
                  <a:lnTo>
                    <a:pt x="360921" y="76238"/>
                  </a:lnTo>
                  <a:lnTo>
                    <a:pt x="359791" y="78524"/>
                  </a:lnTo>
                  <a:lnTo>
                    <a:pt x="359803" y="78397"/>
                  </a:lnTo>
                  <a:lnTo>
                    <a:pt x="360133" y="76111"/>
                  </a:lnTo>
                  <a:lnTo>
                    <a:pt x="360260" y="75222"/>
                  </a:lnTo>
                  <a:lnTo>
                    <a:pt x="360857" y="76136"/>
                  </a:lnTo>
                  <a:lnTo>
                    <a:pt x="360921" y="75984"/>
                  </a:lnTo>
                  <a:lnTo>
                    <a:pt x="361010" y="76365"/>
                  </a:lnTo>
                  <a:lnTo>
                    <a:pt x="361099" y="76492"/>
                  </a:lnTo>
                  <a:lnTo>
                    <a:pt x="361061" y="75984"/>
                  </a:lnTo>
                  <a:lnTo>
                    <a:pt x="360997" y="75222"/>
                  </a:lnTo>
                  <a:lnTo>
                    <a:pt x="360984" y="75095"/>
                  </a:lnTo>
                  <a:lnTo>
                    <a:pt x="360921" y="74206"/>
                  </a:lnTo>
                  <a:lnTo>
                    <a:pt x="360743" y="71920"/>
                  </a:lnTo>
                  <a:lnTo>
                    <a:pt x="361162" y="71767"/>
                  </a:lnTo>
                  <a:lnTo>
                    <a:pt x="361251" y="70777"/>
                  </a:lnTo>
                  <a:lnTo>
                    <a:pt x="361124" y="68872"/>
                  </a:lnTo>
                  <a:lnTo>
                    <a:pt x="360921" y="67475"/>
                  </a:lnTo>
                  <a:lnTo>
                    <a:pt x="360248" y="74206"/>
                  </a:lnTo>
                  <a:lnTo>
                    <a:pt x="359244" y="73825"/>
                  </a:lnTo>
                  <a:lnTo>
                    <a:pt x="359638" y="72301"/>
                  </a:lnTo>
                  <a:lnTo>
                    <a:pt x="359676" y="71310"/>
                  </a:lnTo>
                  <a:lnTo>
                    <a:pt x="359067" y="73698"/>
                  </a:lnTo>
                  <a:lnTo>
                    <a:pt x="358406" y="75095"/>
                  </a:lnTo>
                  <a:lnTo>
                    <a:pt x="358013" y="73571"/>
                  </a:lnTo>
                  <a:lnTo>
                    <a:pt x="357492" y="76111"/>
                  </a:lnTo>
                  <a:lnTo>
                    <a:pt x="357187" y="75857"/>
                  </a:lnTo>
                  <a:lnTo>
                    <a:pt x="357314" y="76238"/>
                  </a:lnTo>
                  <a:lnTo>
                    <a:pt x="357416" y="76746"/>
                  </a:lnTo>
                  <a:lnTo>
                    <a:pt x="356984" y="78397"/>
                  </a:lnTo>
                  <a:lnTo>
                    <a:pt x="356692" y="78143"/>
                  </a:lnTo>
                  <a:lnTo>
                    <a:pt x="356209" y="78473"/>
                  </a:lnTo>
                  <a:lnTo>
                    <a:pt x="356108" y="78651"/>
                  </a:lnTo>
                  <a:lnTo>
                    <a:pt x="355587" y="80175"/>
                  </a:lnTo>
                  <a:lnTo>
                    <a:pt x="355688" y="78905"/>
                  </a:lnTo>
                  <a:lnTo>
                    <a:pt x="355981" y="75476"/>
                  </a:lnTo>
                  <a:lnTo>
                    <a:pt x="356146" y="73444"/>
                  </a:lnTo>
                  <a:lnTo>
                    <a:pt x="355053" y="75476"/>
                  </a:lnTo>
                  <a:lnTo>
                    <a:pt x="355028" y="75095"/>
                  </a:lnTo>
                  <a:lnTo>
                    <a:pt x="355117" y="73698"/>
                  </a:lnTo>
                  <a:lnTo>
                    <a:pt x="355333" y="73063"/>
                  </a:lnTo>
                  <a:lnTo>
                    <a:pt x="355574" y="72301"/>
                  </a:lnTo>
                  <a:lnTo>
                    <a:pt x="355523" y="71158"/>
                  </a:lnTo>
                  <a:lnTo>
                    <a:pt x="354482" y="73101"/>
                  </a:lnTo>
                  <a:lnTo>
                    <a:pt x="354266" y="73660"/>
                  </a:lnTo>
                  <a:lnTo>
                    <a:pt x="354266" y="75603"/>
                  </a:lnTo>
                  <a:lnTo>
                    <a:pt x="353733" y="77000"/>
                  </a:lnTo>
                  <a:lnTo>
                    <a:pt x="353618" y="77635"/>
                  </a:lnTo>
                  <a:lnTo>
                    <a:pt x="353504" y="78905"/>
                  </a:lnTo>
                  <a:lnTo>
                    <a:pt x="353529" y="77508"/>
                  </a:lnTo>
                  <a:lnTo>
                    <a:pt x="353580" y="76619"/>
                  </a:lnTo>
                  <a:lnTo>
                    <a:pt x="353593" y="76238"/>
                  </a:lnTo>
                  <a:lnTo>
                    <a:pt x="353402" y="76619"/>
                  </a:lnTo>
                  <a:lnTo>
                    <a:pt x="353517" y="76365"/>
                  </a:lnTo>
                  <a:lnTo>
                    <a:pt x="353631" y="75095"/>
                  </a:lnTo>
                  <a:lnTo>
                    <a:pt x="353593" y="76238"/>
                  </a:lnTo>
                  <a:lnTo>
                    <a:pt x="354152" y="75095"/>
                  </a:lnTo>
                  <a:lnTo>
                    <a:pt x="354266" y="75603"/>
                  </a:lnTo>
                  <a:lnTo>
                    <a:pt x="354266" y="73660"/>
                  </a:lnTo>
                  <a:lnTo>
                    <a:pt x="352996" y="76492"/>
                  </a:lnTo>
                  <a:lnTo>
                    <a:pt x="353212" y="76568"/>
                  </a:lnTo>
                  <a:lnTo>
                    <a:pt x="351993" y="80937"/>
                  </a:lnTo>
                  <a:lnTo>
                    <a:pt x="351942" y="80175"/>
                  </a:lnTo>
                  <a:lnTo>
                    <a:pt x="351878" y="79413"/>
                  </a:lnTo>
                  <a:lnTo>
                    <a:pt x="351853" y="79032"/>
                  </a:lnTo>
                  <a:lnTo>
                    <a:pt x="351828" y="78651"/>
                  </a:lnTo>
                  <a:lnTo>
                    <a:pt x="351866" y="77889"/>
                  </a:lnTo>
                  <a:lnTo>
                    <a:pt x="352082" y="76746"/>
                  </a:lnTo>
                  <a:lnTo>
                    <a:pt x="352425" y="74968"/>
                  </a:lnTo>
                  <a:lnTo>
                    <a:pt x="352894" y="72428"/>
                  </a:lnTo>
                  <a:lnTo>
                    <a:pt x="352780" y="71158"/>
                  </a:lnTo>
                  <a:lnTo>
                    <a:pt x="352463" y="69253"/>
                  </a:lnTo>
                  <a:lnTo>
                    <a:pt x="350634" y="74968"/>
                  </a:lnTo>
                  <a:lnTo>
                    <a:pt x="349643" y="73190"/>
                  </a:lnTo>
                  <a:lnTo>
                    <a:pt x="349783" y="74587"/>
                  </a:lnTo>
                  <a:lnTo>
                    <a:pt x="349224" y="76746"/>
                  </a:lnTo>
                  <a:lnTo>
                    <a:pt x="349097" y="75476"/>
                  </a:lnTo>
                  <a:lnTo>
                    <a:pt x="348996" y="74587"/>
                  </a:lnTo>
                  <a:lnTo>
                    <a:pt x="348411" y="75476"/>
                  </a:lnTo>
                  <a:lnTo>
                    <a:pt x="348488" y="75095"/>
                  </a:lnTo>
                  <a:lnTo>
                    <a:pt x="348805" y="73533"/>
                  </a:lnTo>
                  <a:lnTo>
                    <a:pt x="348716" y="72809"/>
                  </a:lnTo>
                  <a:lnTo>
                    <a:pt x="348754" y="71285"/>
                  </a:lnTo>
                  <a:lnTo>
                    <a:pt x="348500" y="72809"/>
                  </a:lnTo>
                  <a:lnTo>
                    <a:pt x="347853" y="71031"/>
                  </a:lnTo>
                  <a:lnTo>
                    <a:pt x="346989" y="75095"/>
                  </a:lnTo>
                  <a:lnTo>
                    <a:pt x="346913" y="72301"/>
                  </a:lnTo>
                  <a:lnTo>
                    <a:pt x="346087" y="71031"/>
                  </a:lnTo>
                  <a:lnTo>
                    <a:pt x="344678" y="77889"/>
                  </a:lnTo>
                  <a:lnTo>
                    <a:pt x="343928" y="77127"/>
                  </a:lnTo>
                  <a:lnTo>
                    <a:pt x="344017" y="76365"/>
                  </a:lnTo>
                  <a:lnTo>
                    <a:pt x="344347" y="75349"/>
                  </a:lnTo>
                  <a:lnTo>
                    <a:pt x="344474" y="74968"/>
                  </a:lnTo>
                  <a:lnTo>
                    <a:pt x="344360" y="73533"/>
                  </a:lnTo>
                  <a:lnTo>
                    <a:pt x="344462" y="73101"/>
                  </a:lnTo>
                  <a:lnTo>
                    <a:pt x="344652" y="72809"/>
                  </a:lnTo>
                  <a:lnTo>
                    <a:pt x="345287" y="71793"/>
                  </a:lnTo>
                  <a:lnTo>
                    <a:pt x="344957" y="71793"/>
                  </a:lnTo>
                  <a:lnTo>
                    <a:pt x="344741" y="71285"/>
                  </a:lnTo>
                  <a:lnTo>
                    <a:pt x="344462" y="72809"/>
                  </a:lnTo>
                  <a:lnTo>
                    <a:pt x="344512" y="71412"/>
                  </a:lnTo>
                  <a:lnTo>
                    <a:pt x="343039" y="75349"/>
                  </a:lnTo>
                  <a:lnTo>
                    <a:pt x="343090" y="73317"/>
                  </a:lnTo>
                  <a:lnTo>
                    <a:pt x="342785" y="74206"/>
                  </a:lnTo>
                  <a:lnTo>
                    <a:pt x="342353" y="76365"/>
                  </a:lnTo>
                  <a:lnTo>
                    <a:pt x="342011" y="76111"/>
                  </a:lnTo>
                  <a:lnTo>
                    <a:pt x="341401" y="76365"/>
                  </a:lnTo>
                  <a:lnTo>
                    <a:pt x="341287" y="78651"/>
                  </a:lnTo>
                  <a:lnTo>
                    <a:pt x="341439" y="72174"/>
                  </a:lnTo>
                  <a:lnTo>
                    <a:pt x="338366" y="78651"/>
                  </a:lnTo>
                  <a:lnTo>
                    <a:pt x="338455" y="74079"/>
                  </a:lnTo>
                  <a:lnTo>
                    <a:pt x="338480" y="72936"/>
                  </a:lnTo>
                  <a:lnTo>
                    <a:pt x="337629" y="73571"/>
                  </a:lnTo>
                  <a:lnTo>
                    <a:pt x="336638" y="74079"/>
                  </a:lnTo>
                  <a:lnTo>
                    <a:pt x="335965" y="74079"/>
                  </a:lnTo>
                  <a:lnTo>
                    <a:pt x="336080" y="73571"/>
                  </a:lnTo>
                  <a:lnTo>
                    <a:pt x="336156" y="73101"/>
                  </a:lnTo>
                  <a:lnTo>
                    <a:pt x="336232" y="73317"/>
                  </a:lnTo>
                  <a:lnTo>
                    <a:pt x="336169" y="73063"/>
                  </a:lnTo>
                  <a:lnTo>
                    <a:pt x="335686" y="71158"/>
                  </a:lnTo>
                  <a:lnTo>
                    <a:pt x="334606" y="79032"/>
                  </a:lnTo>
                  <a:lnTo>
                    <a:pt x="334314" y="78016"/>
                  </a:lnTo>
                  <a:lnTo>
                    <a:pt x="334175" y="77508"/>
                  </a:lnTo>
                  <a:lnTo>
                    <a:pt x="334060" y="77076"/>
                  </a:lnTo>
                  <a:lnTo>
                    <a:pt x="333971" y="76619"/>
                  </a:lnTo>
                  <a:lnTo>
                    <a:pt x="334022" y="74460"/>
                  </a:lnTo>
                  <a:lnTo>
                    <a:pt x="334048" y="73317"/>
                  </a:lnTo>
                  <a:lnTo>
                    <a:pt x="334848" y="74968"/>
                  </a:lnTo>
                  <a:lnTo>
                    <a:pt x="334797" y="73317"/>
                  </a:lnTo>
                  <a:lnTo>
                    <a:pt x="335838" y="66967"/>
                  </a:lnTo>
                  <a:lnTo>
                    <a:pt x="333336" y="74460"/>
                  </a:lnTo>
                  <a:lnTo>
                    <a:pt x="333349" y="72301"/>
                  </a:lnTo>
                  <a:lnTo>
                    <a:pt x="333451" y="70269"/>
                  </a:lnTo>
                  <a:lnTo>
                    <a:pt x="333527" y="70142"/>
                  </a:lnTo>
                  <a:lnTo>
                    <a:pt x="333502" y="67602"/>
                  </a:lnTo>
                  <a:lnTo>
                    <a:pt x="331851" y="72301"/>
                  </a:lnTo>
                  <a:lnTo>
                    <a:pt x="331152" y="71742"/>
                  </a:lnTo>
                  <a:lnTo>
                    <a:pt x="331266" y="70650"/>
                  </a:lnTo>
                  <a:lnTo>
                    <a:pt x="330047" y="73952"/>
                  </a:lnTo>
                  <a:lnTo>
                    <a:pt x="328726" y="74841"/>
                  </a:lnTo>
                  <a:lnTo>
                    <a:pt x="328041" y="75450"/>
                  </a:lnTo>
                  <a:lnTo>
                    <a:pt x="328002" y="75984"/>
                  </a:lnTo>
                  <a:lnTo>
                    <a:pt x="327126" y="76619"/>
                  </a:lnTo>
                  <a:lnTo>
                    <a:pt x="327012" y="74460"/>
                  </a:lnTo>
                  <a:lnTo>
                    <a:pt x="326898" y="73952"/>
                  </a:lnTo>
                  <a:lnTo>
                    <a:pt x="326961" y="72936"/>
                  </a:lnTo>
                  <a:lnTo>
                    <a:pt x="327291" y="70904"/>
                  </a:lnTo>
                  <a:lnTo>
                    <a:pt x="328028" y="70904"/>
                  </a:lnTo>
                  <a:lnTo>
                    <a:pt x="328041" y="70777"/>
                  </a:lnTo>
                  <a:lnTo>
                    <a:pt x="328345" y="67094"/>
                  </a:lnTo>
                  <a:lnTo>
                    <a:pt x="327088" y="70777"/>
                  </a:lnTo>
                  <a:lnTo>
                    <a:pt x="326898" y="70269"/>
                  </a:lnTo>
                  <a:lnTo>
                    <a:pt x="327012" y="69380"/>
                  </a:lnTo>
                  <a:lnTo>
                    <a:pt x="327190" y="68491"/>
                  </a:lnTo>
                  <a:lnTo>
                    <a:pt x="326021" y="68872"/>
                  </a:lnTo>
                  <a:lnTo>
                    <a:pt x="325259" y="72936"/>
                  </a:lnTo>
                  <a:lnTo>
                    <a:pt x="324167" y="72428"/>
                  </a:lnTo>
                  <a:lnTo>
                    <a:pt x="324015" y="73698"/>
                  </a:lnTo>
                  <a:lnTo>
                    <a:pt x="322681" y="77508"/>
                  </a:lnTo>
                  <a:lnTo>
                    <a:pt x="322922" y="76365"/>
                  </a:lnTo>
                  <a:lnTo>
                    <a:pt x="323049" y="75730"/>
                  </a:lnTo>
                  <a:lnTo>
                    <a:pt x="323151" y="75222"/>
                  </a:lnTo>
                  <a:lnTo>
                    <a:pt x="323329" y="74333"/>
                  </a:lnTo>
                  <a:lnTo>
                    <a:pt x="323380" y="74079"/>
                  </a:lnTo>
                  <a:lnTo>
                    <a:pt x="323938" y="71285"/>
                  </a:lnTo>
                  <a:lnTo>
                    <a:pt x="322757" y="74079"/>
                  </a:lnTo>
                  <a:lnTo>
                    <a:pt x="323329" y="70015"/>
                  </a:lnTo>
                  <a:lnTo>
                    <a:pt x="321144" y="73698"/>
                  </a:lnTo>
                  <a:lnTo>
                    <a:pt x="320255" y="74333"/>
                  </a:lnTo>
                  <a:lnTo>
                    <a:pt x="320294" y="74206"/>
                  </a:lnTo>
                  <a:lnTo>
                    <a:pt x="320725" y="72923"/>
                  </a:lnTo>
                  <a:lnTo>
                    <a:pt x="319849" y="74206"/>
                  </a:lnTo>
                  <a:lnTo>
                    <a:pt x="319036" y="73952"/>
                  </a:lnTo>
                  <a:lnTo>
                    <a:pt x="319328" y="72555"/>
                  </a:lnTo>
                  <a:lnTo>
                    <a:pt x="319506" y="71666"/>
                  </a:lnTo>
                  <a:lnTo>
                    <a:pt x="320649" y="66078"/>
                  </a:lnTo>
                  <a:lnTo>
                    <a:pt x="317258" y="71666"/>
                  </a:lnTo>
                  <a:lnTo>
                    <a:pt x="317322" y="71031"/>
                  </a:lnTo>
                  <a:lnTo>
                    <a:pt x="317360" y="70523"/>
                  </a:lnTo>
                  <a:lnTo>
                    <a:pt x="317398" y="70015"/>
                  </a:lnTo>
                  <a:lnTo>
                    <a:pt x="317576" y="67983"/>
                  </a:lnTo>
                  <a:lnTo>
                    <a:pt x="317792" y="65443"/>
                  </a:lnTo>
                  <a:lnTo>
                    <a:pt x="315810" y="67983"/>
                  </a:lnTo>
                  <a:lnTo>
                    <a:pt x="315150" y="63538"/>
                  </a:lnTo>
                  <a:lnTo>
                    <a:pt x="313372" y="63792"/>
                  </a:lnTo>
                  <a:lnTo>
                    <a:pt x="312839" y="70015"/>
                  </a:lnTo>
                  <a:lnTo>
                    <a:pt x="312839" y="63792"/>
                  </a:lnTo>
                  <a:lnTo>
                    <a:pt x="312661" y="64795"/>
                  </a:lnTo>
                  <a:lnTo>
                    <a:pt x="312445" y="63677"/>
                  </a:lnTo>
                  <a:lnTo>
                    <a:pt x="312496" y="65836"/>
                  </a:lnTo>
                  <a:lnTo>
                    <a:pt x="312407" y="66395"/>
                  </a:lnTo>
                  <a:lnTo>
                    <a:pt x="311785" y="70142"/>
                  </a:lnTo>
                  <a:lnTo>
                    <a:pt x="311315" y="70523"/>
                  </a:lnTo>
                  <a:lnTo>
                    <a:pt x="311188" y="70269"/>
                  </a:lnTo>
                  <a:lnTo>
                    <a:pt x="311124" y="69126"/>
                  </a:lnTo>
                  <a:lnTo>
                    <a:pt x="311010" y="68237"/>
                  </a:lnTo>
                  <a:lnTo>
                    <a:pt x="310934" y="67602"/>
                  </a:lnTo>
                  <a:lnTo>
                    <a:pt x="310857" y="67094"/>
                  </a:lnTo>
                  <a:lnTo>
                    <a:pt x="310730" y="66078"/>
                  </a:lnTo>
                  <a:lnTo>
                    <a:pt x="310781" y="64046"/>
                  </a:lnTo>
                  <a:lnTo>
                    <a:pt x="311353" y="64681"/>
                  </a:lnTo>
                  <a:lnTo>
                    <a:pt x="311467" y="64046"/>
                  </a:lnTo>
                  <a:lnTo>
                    <a:pt x="311581" y="63284"/>
                  </a:lnTo>
                  <a:lnTo>
                    <a:pt x="310807" y="62522"/>
                  </a:lnTo>
                  <a:lnTo>
                    <a:pt x="311086" y="61887"/>
                  </a:lnTo>
                  <a:lnTo>
                    <a:pt x="311594" y="60744"/>
                  </a:lnTo>
                  <a:lnTo>
                    <a:pt x="311492" y="58966"/>
                  </a:lnTo>
                  <a:lnTo>
                    <a:pt x="311454" y="58712"/>
                  </a:lnTo>
                  <a:lnTo>
                    <a:pt x="311175" y="60744"/>
                  </a:lnTo>
                  <a:lnTo>
                    <a:pt x="311061" y="61125"/>
                  </a:lnTo>
                  <a:lnTo>
                    <a:pt x="310553" y="61887"/>
                  </a:lnTo>
                  <a:lnTo>
                    <a:pt x="310222" y="60871"/>
                  </a:lnTo>
                  <a:lnTo>
                    <a:pt x="310299" y="64046"/>
                  </a:lnTo>
                  <a:lnTo>
                    <a:pt x="308546" y="67094"/>
                  </a:lnTo>
                  <a:lnTo>
                    <a:pt x="308787" y="65951"/>
                  </a:lnTo>
                  <a:lnTo>
                    <a:pt x="309143" y="64173"/>
                  </a:lnTo>
                  <a:lnTo>
                    <a:pt x="309664" y="61633"/>
                  </a:lnTo>
                  <a:lnTo>
                    <a:pt x="310311" y="58458"/>
                  </a:lnTo>
                  <a:lnTo>
                    <a:pt x="308483" y="61633"/>
                  </a:lnTo>
                  <a:lnTo>
                    <a:pt x="308813" y="60744"/>
                  </a:lnTo>
                  <a:lnTo>
                    <a:pt x="309232" y="59601"/>
                  </a:lnTo>
                  <a:lnTo>
                    <a:pt x="308394" y="60744"/>
                  </a:lnTo>
                  <a:lnTo>
                    <a:pt x="306933" y="59220"/>
                  </a:lnTo>
                  <a:lnTo>
                    <a:pt x="305384" y="64173"/>
                  </a:lnTo>
                  <a:lnTo>
                    <a:pt x="305498" y="62522"/>
                  </a:lnTo>
                  <a:lnTo>
                    <a:pt x="305587" y="61633"/>
                  </a:lnTo>
                  <a:lnTo>
                    <a:pt x="305943" y="61252"/>
                  </a:lnTo>
                  <a:lnTo>
                    <a:pt x="304596" y="60236"/>
                  </a:lnTo>
                  <a:lnTo>
                    <a:pt x="301625" y="65951"/>
                  </a:lnTo>
                  <a:lnTo>
                    <a:pt x="301523" y="65316"/>
                  </a:lnTo>
                  <a:lnTo>
                    <a:pt x="301269" y="63919"/>
                  </a:lnTo>
                  <a:lnTo>
                    <a:pt x="301167" y="63284"/>
                  </a:lnTo>
                  <a:lnTo>
                    <a:pt x="301282" y="61760"/>
                  </a:lnTo>
                  <a:lnTo>
                    <a:pt x="301447" y="61125"/>
                  </a:lnTo>
                  <a:lnTo>
                    <a:pt x="301078" y="61506"/>
                  </a:lnTo>
                  <a:lnTo>
                    <a:pt x="300431" y="63919"/>
                  </a:lnTo>
                  <a:lnTo>
                    <a:pt x="300393" y="63284"/>
                  </a:lnTo>
                  <a:lnTo>
                    <a:pt x="300494" y="61760"/>
                  </a:lnTo>
                  <a:lnTo>
                    <a:pt x="300685" y="61125"/>
                  </a:lnTo>
                  <a:lnTo>
                    <a:pt x="300659" y="60744"/>
                  </a:lnTo>
                  <a:lnTo>
                    <a:pt x="299415" y="63284"/>
                  </a:lnTo>
                  <a:lnTo>
                    <a:pt x="299288" y="62649"/>
                  </a:lnTo>
                  <a:lnTo>
                    <a:pt x="299402" y="61760"/>
                  </a:lnTo>
                  <a:lnTo>
                    <a:pt x="299796" y="60744"/>
                  </a:lnTo>
                  <a:lnTo>
                    <a:pt x="299783" y="60490"/>
                  </a:lnTo>
                  <a:lnTo>
                    <a:pt x="298754" y="58331"/>
                  </a:lnTo>
                  <a:lnTo>
                    <a:pt x="296837" y="64427"/>
                  </a:lnTo>
                  <a:lnTo>
                    <a:pt x="295414" y="65316"/>
                  </a:lnTo>
                  <a:lnTo>
                    <a:pt x="295465" y="65062"/>
                  </a:lnTo>
                  <a:lnTo>
                    <a:pt x="295744" y="63538"/>
                  </a:lnTo>
                  <a:lnTo>
                    <a:pt x="295973" y="62268"/>
                  </a:lnTo>
                  <a:lnTo>
                    <a:pt x="296214" y="60998"/>
                  </a:lnTo>
                  <a:lnTo>
                    <a:pt x="296125" y="60490"/>
                  </a:lnTo>
                  <a:lnTo>
                    <a:pt x="295008" y="58331"/>
                  </a:lnTo>
                  <a:lnTo>
                    <a:pt x="295084" y="57569"/>
                  </a:lnTo>
                  <a:lnTo>
                    <a:pt x="293497" y="56680"/>
                  </a:lnTo>
                  <a:lnTo>
                    <a:pt x="291515" y="60871"/>
                  </a:lnTo>
                  <a:lnTo>
                    <a:pt x="289623" y="62268"/>
                  </a:lnTo>
                  <a:lnTo>
                    <a:pt x="289598" y="60490"/>
                  </a:lnTo>
                  <a:lnTo>
                    <a:pt x="289585" y="59601"/>
                  </a:lnTo>
                  <a:lnTo>
                    <a:pt x="289560" y="57188"/>
                  </a:lnTo>
                  <a:lnTo>
                    <a:pt x="286702" y="59601"/>
                  </a:lnTo>
                  <a:lnTo>
                    <a:pt x="285635" y="56553"/>
                  </a:lnTo>
                  <a:lnTo>
                    <a:pt x="285623" y="57823"/>
                  </a:lnTo>
                  <a:lnTo>
                    <a:pt x="284962" y="60109"/>
                  </a:lnTo>
                  <a:lnTo>
                    <a:pt x="284594" y="60490"/>
                  </a:lnTo>
                  <a:lnTo>
                    <a:pt x="284391" y="59474"/>
                  </a:lnTo>
                  <a:lnTo>
                    <a:pt x="283006" y="63538"/>
                  </a:lnTo>
                  <a:lnTo>
                    <a:pt x="283298" y="62014"/>
                  </a:lnTo>
                  <a:lnTo>
                    <a:pt x="283375" y="61633"/>
                  </a:lnTo>
                  <a:lnTo>
                    <a:pt x="283400" y="61506"/>
                  </a:lnTo>
                  <a:lnTo>
                    <a:pt x="283832" y="59347"/>
                  </a:lnTo>
                  <a:lnTo>
                    <a:pt x="283933" y="59474"/>
                  </a:lnTo>
                  <a:lnTo>
                    <a:pt x="283946" y="59347"/>
                  </a:lnTo>
                  <a:lnTo>
                    <a:pt x="284302" y="56299"/>
                  </a:lnTo>
                  <a:lnTo>
                    <a:pt x="284416" y="55283"/>
                  </a:lnTo>
                  <a:lnTo>
                    <a:pt x="283464" y="56299"/>
                  </a:lnTo>
                  <a:lnTo>
                    <a:pt x="282892" y="56045"/>
                  </a:lnTo>
                  <a:lnTo>
                    <a:pt x="281787" y="61506"/>
                  </a:lnTo>
                  <a:lnTo>
                    <a:pt x="281724" y="61252"/>
                  </a:lnTo>
                  <a:lnTo>
                    <a:pt x="281241" y="59093"/>
                  </a:lnTo>
                  <a:lnTo>
                    <a:pt x="281038" y="58204"/>
                  </a:lnTo>
                  <a:lnTo>
                    <a:pt x="279527" y="58585"/>
                  </a:lnTo>
                  <a:lnTo>
                    <a:pt x="278117" y="59093"/>
                  </a:lnTo>
                  <a:lnTo>
                    <a:pt x="278066" y="58839"/>
                  </a:lnTo>
                  <a:lnTo>
                    <a:pt x="277888" y="57696"/>
                  </a:lnTo>
                  <a:lnTo>
                    <a:pt x="277063" y="57696"/>
                  </a:lnTo>
                  <a:lnTo>
                    <a:pt x="276542" y="57696"/>
                  </a:lnTo>
                  <a:lnTo>
                    <a:pt x="275983" y="58839"/>
                  </a:lnTo>
                  <a:lnTo>
                    <a:pt x="276466" y="56299"/>
                  </a:lnTo>
                  <a:lnTo>
                    <a:pt x="276402" y="55778"/>
                  </a:lnTo>
                  <a:lnTo>
                    <a:pt x="275691" y="55029"/>
                  </a:lnTo>
                  <a:lnTo>
                    <a:pt x="275196" y="54521"/>
                  </a:lnTo>
                  <a:lnTo>
                    <a:pt x="273799" y="55029"/>
                  </a:lnTo>
                  <a:lnTo>
                    <a:pt x="274447" y="52997"/>
                  </a:lnTo>
                  <a:lnTo>
                    <a:pt x="273761" y="52616"/>
                  </a:lnTo>
                  <a:lnTo>
                    <a:pt x="271983" y="61252"/>
                  </a:lnTo>
                  <a:lnTo>
                    <a:pt x="271284" y="61252"/>
                  </a:lnTo>
                  <a:lnTo>
                    <a:pt x="271386" y="60490"/>
                  </a:lnTo>
                  <a:lnTo>
                    <a:pt x="271741" y="57950"/>
                  </a:lnTo>
                  <a:lnTo>
                    <a:pt x="271868" y="56934"/>
                  </a:lnTo>
                  <a:lnTo>
                    <a:pt x="271894" y="56807"/>
                  </a:lnTo>
                  <a:lnTo>
                    <a:pt x="270624" y="56680"/>
                  </a:lnTo>
                  <a:lnTo>
                    <a:pt x="270573" y="56299"/>
                  </a:lnTo>
                  <a:lnTo>
                    <a:pt x="270065" y="52616"/>
                  </a:lnTo>
                  <a:lnTo>
                    <a:pt x="268097" y="56299"/>
                  </a:lnTo>
                  <a:lnTo>
                    <a:pt x="268503" y="54521"/>
                  </a:lnTo>
                  <a:lnTo>
                    <a:pt x="268744" y="54394"/>
                  </a:lnTo>
                  <a:lnTo>
                    <a:pt x="268173" y="54140"/>
                  </a:lnTo>
                  <a:lnTo>
                    <a:pt x="267804" y="53124"/>
                  </a:lnTo>
                  <a:lnTo>
                    <a:pt x="267004" y="50965"/>
                  </a:lnTo>
                  <a:lnTo>
                    <a:pt x="266636" y="53416"/>
                  </a:lnTo>
                  <a:lnTo>
                    <a:pt x="263893" y="57950"/>
                  </a:lnTo>
                  <a:lnTo>
                    <a:pt x="264528" y="55156"/>
                  </a:lnTo>
                  <a:lnTo>
                    <a:pt x="263283" y="58712"/>
                  </a:lnTo>
                  <a:lnTo>
                    <a:pt x="263080" y="59601"/>
                  </a:lnTo>
                  <a:lnTo>
                    <a:pt x="262089" y="60490"/>
                  </a:lnTo>
                  <a:lnTo>
                    <a:pt x="262204" y="58966"/>
                  </a:lnTo>
                  <a:lnTo>
                    <a:pt x="262331" y="58331"/>
                  </a:lnTo>
                  <a:lnTo>
                    <a:pt x="262115" y="57315"/>
                  </a:lnTo>
                  <a:lnTo>
                    <a:pt x="261467" y="61633"/>
                  </a:lnTo>
                  <a:lnTo>
                    <a:pt x="260997" y="59982"/>
                  </a:lnTo>
                  <a:lnTo>
                    <a:pt x="261620" y="58204"/>
                  </a:lnTo>
                  <a:lnTo>
                    <a:pt x="260997" y="57823"/>
                  </a:lnTo>
                  <a:lnTo>
                    <a:pt x="260908" y="58585"/>
                  </a:lnTo>
                  <a:lnTo>
                    <a:pt x="260781" y="59093"/>
                  </a:lnTo>
                  <a:lnTo>
                    <a:pt x="260172" y="60744"/>
                  </a:lnTo>
                  <a:lnTo>
                    <a:pt x="259499" y="62014"/>
                  </a:lnTo>
                  <a:lnTo>
                    <a:pt x="259448" y="61760"/>
                  </a:lnTo>
                  <a:lnTo>
                    <a:pt x="259334" y="61252"/>
                  </a:lnTo>
                  <a:lnTo>
                    <a:pt x="259270" y="60998"/>
                  </a:lnTo>
                  <a:lnTo>
                    <a:pt x="259156" y="60490"/>
                  </a:lnTo>
                  <a:lnTo>
                    <a:pt x="259270" y="58331"/>
                  </a:lnTo>
                  <a:lnTo>
                    <a:pt x="259410" y="57315"/>
                  </a:lnTo>
                  <a:lnTo>
                    <a:pt x="259067" y="58712"/>
                  </a:lnTo>
                  <a:lnTo>
                    <a:pt x="258292" y="60998"/>
                  </a:lnTo>
                  <a:lnTo>
                    <a:pt x="258089" y="60236"/>
                  </a:lnTo>
                  <a:lnTo>
                    <a:pt x="258178" y="59093"/>
                  </a:lnTo>
                  <a:lnTo>
                    <a:pt x="258495" y="58331"/>
                  </a:lnTo>
                  <a:lnTo>
                    <a:pt x="258419" y="57823"/>
                  </a:lnTo>
                  <a:lnTo>
                    <a:pt x="258241" y="57315"/>
                  </a:lnTo>
                  <a:lnTo>
                    <a:pt x="257886" y="56324"/>
                  </a:lnTo>
                  <a:lnTo>
                    <a:pt x="257848" y="56540"/>
                  </a:lnTo>
                  <a:lnTo>
                    <a:pt x="257835" y="56261"/>
                  </a:lnTo>
                  <a:lnTo>
                    <a:pt x="258191" y="54648"/>
                  </a:lnTo>
                  <a:lnTo>
                    <a:pt x="257797" y="54330"/>
                  </a:lnTo>
                  <a:lnTo>
                    <a:pt x="257797" y="56299"/>
                  </a:lnTo>
                  <a:lnTo>
                    <a:pt x="257581" y="57061"/>
                  </a:lnTo>
                  <a:lnTo>
                    <a:pt x="257733" y="57150"/>
                  </a:lnTo>
                  <a:lnTo>
                    <a:pt x="257568" y="57061"/>
                  </a:lnTo>
                  <a:lnTo>
                    <a:pt x="256324" y="61252"/>
                  </a:lnTo>
                  <a:lnTo>
                    <a:pt x="256146" y="58839"/>
                  </a:lnTo>
                  <a:lnTo>
                    <a:pt x="256260" y="57442"/>
                  </a:lnTo>
                  <a:lnTo>
                    <a:pt x="256286" y="56553"/>
                  </a:lnTo>
                  <a:lnTo>
                    <a:pt x="257136" y="56807"/>
                  </a:lnTo>
                  <a:lnTo>
                    <a:pt x="257568" y="57061"/>
                  </a:lnTo>
                  <a:lnTo>
                    <a:pt x="257797" y="56299"/>
                  </a:lnTo>
                  <a:lnTo>
                    <a:pt x="257797" y="54330"/>
                  </a:lnTo>
                  <a:lnTo>
                    <a:pt x="257581" y="54140"/>
                  </a:lnTo>
                  <a:lnTo>
                    <a:pt x="258800" y="50584"/>
                  </a:lnTo>
                  <a:lnTo>
                    <a:pt x="257886" y="52362"/>
                  </a:lnTo>
                  <a:lnTo>
                    <a:pt x="256120" y="56553"/>
                  </a:lnTo>
                  <a:lnTo>
                    <a:pt x="255955" y="56045"/>
                  </a:lnTo>
                  <a:lnTo>
                    <a:pt x="255714" y="55283"/>
                  </a:lnTo>
                  <a:lnTo>
                    <a:pt x="255689" y="54902"/>
                  </a:lnTo>
                  <a:lnTo>
                    <a:pt x="255739" y="54394"/>
                  </a:lnTo>
                  <a:lnTo>
                    <a:pt x="255816" y="54140"/>
                  </a:lnTo>
                  <a:lnTo>
                    <a:pt x="255765" y="53759"/>
                  </a:lnTo>
                  <a:lnTo>
                    <a:pt x="255587" y="53886"/>
                  </a:lnTo>
                  <a:lnTo>
                    <a:pt x="255371" y="54394"/>
                  </a:lnTo>
                  <a:lnTo>
                    <a:pt x="255270" y="54013"/>
                  </a:lnTo>
                  <a:lnTo>
                    <a:pt x="255155" y="53505"/>
                  </a:lnTo>
                  <a:lnTo>
                    <a:pt x="254952" y="53505"/>
                  </a:lnTo>
                  <a:lnTo>
                    <a:pt x="255130" y="52235"/>
                  </a:lnTo>
                  <a:lnTo>
                    <a:pt x="255155" y="52108"/>
                  </a:lnTo>
                  <a:lnTo>
                    <a:pt x="255282" y="51219"/>
                  </a:lnTo>
                  <a:lnTo>
                    <a:pt x="254965" y="51536"/>
                  </a:lnTo>
                  <a:lnTo>
                    <a:pt x="254965" y="52235"/>
                  </a:lnTo>
                  <a:lnTo>
                    <a:pt x="254850" y="53505"/>
                  </a:lnTo>
                  <a:lnTo>
                    <a:pt x="254596" y="53505"/>
                  </a:lnTo>
                  <a:lnTo>
                    <a:pt x="254393" y="53759"/>
                  </a:lnTo>
                  <a:lnTo>
                    <a:pt x="254304" y="54013"/>
                  </a:lnTo>
                  <a:lnTo>
                    <a:pt x="254546" y="52997"/>
                  </a:lnTo>
                  <a:lnTo>
                    <a:pt x="254660" y="52616"/>
                  </a:lnTo>
                  <a:lnTo>
                    <a:pt x="254965" y="52235"/>
                  </a:lnTo>
                  <a:lnTo>
                    <a:pt x="254965" y="51536"/>
                  </a:lnTo>
                  <a:lnTo>
                    <a:pt x="254368" y="52108"/>
                  </a:lnTo>
                  <a:lnTo>
                    <a:pt x="254050" y="51981"/>
                  </a:lnTo>
                  <a:lnTo>
                    <a:pt x="253542" y="54902"/>
                  </a:lnTo>
                  <a:lnTo>
                    <a:pt x="253174" y="54267"/>
                  </a:lnTo>
                  <a:lnTo>
                    <a:pt x="253161" y="56540"/>
                  </a:lnTo>
                  <a:lnTo>
                    <a:pt x="253288" y="56426"/>
                  </a:lnTo>
                  <a:lnTo>
                    <a:pt x="253530" y="56311"/>
                  </a:lnTo>
                  <a:lnTo>
                    <a:pt x="253453" y="56464"/>
                  </a:lnTo>
                  <a:lnTo>
                    <a:pt x="253403" y="56756"/>
                  </a:lnTo>
                  <a:lnTo>
                    <a:pt x="253428" y="57162"/>
                  </a:lnTo>
                  <a:lnTo>
                    <a:pt x="253517" y="56870"/>
                  </a:lnTo>
                  <a:lnTo>
                    <a:pt x="253593" y="56565"/>
                  </a:lnTo>
                  <a:lnTo>
                    <a:pt x="253669" y="56299"/>
                  </a:lnTo>
                  <a:lnTo>
                    <a:pt x="253746" y="56045"/>
                  </a:lnTo>
                  <a:lnTo>
                    <a:pt x="253682" y="56273"/>
                  </a:lnTo>
                  <a:lnTo>
                    <a:pt x="254571" y="56299"/>
                  </a:lnTo>
                  <a:lnTo>
                    <a:pt x="254038" y="57594"/>
                  </a:lnTo>
                  <a:lnTo>
                    <a:pt x="254038" y="73317"/>
                  </a:lnTo>
                  <a:lnTo>
                    <a:pt x="253961" y="73190"/>
                  </a:lnTo>
                  <a:lnTo>
                    <a:pt x="253885" y="73063"/>
                  </a:lnTo>
                  <a:lnTo>
                    <a:pt x="253415" y="73063"/>
                  </a:lnTo>
                  <a:lnTo>
                    <a:pt x="253542" y="72174"/>
                  </a:lnTo>
                  <a:lnTo>
                    <a:pt x="253796" y="71031"/>
                  </a:lnTo>
                  <a:lnTo>
                    <a:pt x="253949" y="71031"/>
                  </a:lnTo>
                  <a:lnTo>
                    <a:pt x="253834" y="72047"/>
                  </a:lnTo>
                  <a:lnTo>
                    <a:pt x="253923" y="72301"/>
                  </a:lnTo>
                  <a:lnTo>
                    <a:pt x="254038" y="73317"/>
                  </a:lnTo>
                  <a:lnTo>
                    <a:pt x="254038" y="57594"/>
                  </a:lnTo>
                  <a:lnTo>
                    <a:pt x="253517" y="58839"/>
                  </a:lnTo>
                  <a:lnTo>
                    <a:pt x="253415" y="57188"/>
                  </a:lnTo>
                  <a:lnTo>
                    <a:pt x="252082" y="61760"/>
                  </a:lnTo>
                  <a:lnTo>
                    <a:pt x="252234" y="59474"/>
                  </a:lnTo>
                  <a:lnTo>
                    <a:pt x="252247" y="59347"/>
                  </a:lnTo>
                  <a:lnTo>
                    <a:pt x="252133" y="56680"/>
                  </a:lnTo>
                  <a:lnTo>
                    <a:pt x="251917" y="55664"/>
                  </a:lnTo>
                  <a:lnTo>
                    <a:pt x="251968" y="54267"/>
                  </a:lnTo>
                  <a:lnTo>
                    <a:pt x="252171" y="52870"/>
                  </a:lnTo>
                  <a:lnTo>
                    <a:pt x="250812" y="54267"/>
                  </a:lnTo>
                  <a:lnTo>
                    <a:pt x="249478" y="53378"/>
                  </a:lnTo>
                  <a:lnTo>
                    <a:pt x="247853" y="58585"/>
                  </a:lnTo>
                  <a:lnTo>
                    <a:pt x="247726" y="58839"/>
                  </a:lnTo>
                  <a:lnTo>
                    <a:pt x="247383" y="59347"/>
                  </a:lnTo>
                  <a:lnTo>
                    <a:pt x="247421" y="59093"/>
                  </a:lnTo>
                  <a:lnTo>
                    <a:pt x="247662" y="57569"/>
                  </a:lnTo>
                  <a:lnTo>
                    <a:pt x="247789" y="56426"/>
                  </a:lnTo>
                  <a:lnTo>
                    <a:pt x="247904" y="56045"/>
                  </a:lnTo>
                  <a:lnTo>
                    <a:pt x="247980" y="55880"/>
                  </a:lnTo>
                  <a:lnTo>
                    <a:pt x="247637" y="56426"/>
                  </a:lnTo>
                  <a:lnTo>
                    <a:pt x="246951" y="55664"/>
                  </a:lnTo>
                  <a:lnTo>
                    <a:pt x="246621" y="55283"/>
                  </a:lnTo>
                  <a:lnTo>
                    <a:pt x="246507" y="55778"/>
                  </a:lnTo>
                  <a:lnTo>
                    <a:pt x="246443" y="56045"/>
                  </a:lnTo>
                  <a:lnTo>
                    <a:pt x="245770" y="59093"/>
                  </a:lnTo>
                  <a:lnTo>
                    <a:pt x="245567" y="58204"/>
                  </a:lnTo>
                  <a:lnTo>
                    <a:pt x="245440" y="57696"/>
                  </a:lnTo>
                  <a:lnTo>
                    <a:pt x="245465" y="57061"/>
                  </a:lnTo>
                  <a:lnTo>
                    <a:pt x="246443" y="56045"/>
                  </a:lnTo>
                  <a:lnTo>
                    <a:pt x="246443" y="55803"/>
                  </a:lnTo>
                  <a:lnTo>
                    <a:pt x="245681" y="56045"/>
                  </a:lnTo>
                  <a:lnTo>
                    <a:pt x="245922" y="55283"/>
                  </a:lnTo>
                  <a:lnTo>
                    <a:pt x="245821" y="54648"/>
                  </a:lnTo>
                  <a:lnTo>
                    <a:pt x="244830" y="53505"/>
                  </a:lnTo>
                  <a:lnTo>
                    <a:pt x="241439" y="57950"/>
                  </a:lnTo>
                  <a:lnTo>
                    <a:pt x="241236" y="58204"/>
                  </a:lnTo>
                  <a:lnTo>
                    <a:pt x="240741" y="57188"/>
                  </a:lnTo>
                  <a:lnTo>
                    <a:pt x="240068" y="55791"/>
                  </a:lnTo>
                  <a:lnTo>
                    <a:pt x="240106" y="57188"/>
                  </a:lnTo>
                  <a:lnTo>
                    <a:pt x="238150" y="53251"/>
                  </a:lnTo>
                  <a:lnTo>
                    <a:pt x="234149" y="59474"/>
                  </a:lnTo>
                  <a:lnTo>
                    <a:pt x="234086" y="59220"/>
                  </a:lnTo>
                  <a:lnTo>
                    <a:pt x="233375" y="56426"/>
                  </a:lnTo>
                  <a:lnTo>
                    <a:pt x="232676" y="53759"/>
                  </a:lnTo>
                  <a:lnTo>
                    <a:pt x="232562" y="53378"/>
                  </a:lnTo>
                  <a:lnTo>
                    <a:pt x="232079" y="52235"/>
                  </a:lnTo>
                  <a:lnTo>
                    <a:pt x="231609" y="54394"/>
                  </a:lnTo>
                  <a:lnTo>
                    <a:pt x="231508" y="54775"/>
                  </a:lnTo>
                  <a:lnTo>
                    <a:pt x="230771" y="56426"/>
                  </a:lnTo>
                  <a:lnTo>
                    <a:pt x="231190" y="53251"/>
                  </a:lnTo>
                  <a:lnTo>
                    <a:pt x="229768" y="56807"/>
                  </a:lnTo>
                  <a:lnTo>
                    <a:pt x="228206" y="59220"/>
                  </a:lnTo>
                  <a:lnTo>
                    <a:pt x="228485" y="56553"/>
                  </a:lnTo>
                  <a:lnTo>
                    <a:pt x="228587" y="55664"/>
                  </a:lnTo>
                  <a:lnTo>
                    <a:pt x="229311" y="48806"/>
                  </a:lnTo>
                  <a:lnTo>
                    <a:pt x="227037" y="53505"/>
                  </a:lnTo>
                  <a:lnTo>
                    <a:pt x="226822" y="55664"/>
                  </a:lnTo>
                  <a:lnTo>
                    <a:pt x="226402" y="55156"/>
                  </a:lnTo>
                  <a:lnTo>
                    <a:pt x="225044" y="56553"/>
                  </a:lnTo>
                  <a:lnTo>
                    <a:pt x="225005" y="56299"/>
                  </a:lnTo>
                  <a:lnTo>
                    <a:pt x="225005" y="56172"/>
                  </a:lnTo>
                  <a:lnTo>
                    <a:pt x="225107" y="54648"/>
                  </a:lnTo>
                  <a:lnTo>
                    <a:pt x="225310" y="53632"/>
                  </a:lnTo>
                  <a:lnTo>
                    <a:pt x="223596" y="56172"/>
                  </a:lnTo>
                  <a:lnTo>
                    <a:pt x="222948" y="54902"/>
                  </a:lnTo>
                  <a:lnTo>
                    <a:pt x="223037" y="54394"/>
                  </a:lnTo>
                  <a:lnTo>
                    <a:pt x="224929" y="49695"/>
                  </a:lnTo>
                  <a:lnTo>
                    <a:pt x="223634" y="49187"/>
                  </a:lnTo>
                  <a:lnTo>
                    <a:pt x="222999" y="49695"/>
                  </a:lnTo>
                  <a:lnTo>
                    <a:pt x="221411" y="53378"/>
                  </a:lnTo>
                  <a:lnTo>
                    <a:pt x="221297" y="54775"/>
                  </a:lnTo>
                  <a:lnTo>
                    <a:pt x="221500" y="54902"/>
                  </a:lnTo>
                  <a:lnTo>
                    <a:pt x="221589" y="56045"/>
                  </a:lnTo>
                  <a:lnTo>
                    <a:pt x="221373" y="57315"/>
                  </a:lnTo>
                  <a:lnTo>
                    <a:pt x="221246" y="57569"/>
                  </a:lnTo>
                  <a:lnTo>
                    <a:pt x="220726" y="58204"/>
                  </a:lnTo>
                  <a:lnTo>
                    <a:pt x="219760" y="63030"/>
                  </a:lnTo>
                  <a:lnTo>
                    <a:pt x="218630" y="67348"/>
                  </a:lnTo>
                  <a:lnTo>
                    <a:pt x="218554" y="68237"/>
                  </a:lnTo>
                  <a:lnTo>
                    <a:pt x="219011" y="71412"/>
                  </a:lnTo>
                  <a:lnTo>
                    <a:pt x="220345" y="68618"/>
                  </a:lnTo>
                  <a:lnTo>
                    <a:pt x="220179" y="71031"/>
                  </a:lnTo>
                  <a:lnTo>
                    <a:pt x="219481" y="71031"/>
                  </a:lnTo>
                  <a:lnTo>
                    <a:pt x="219456" y="73317"/>
                  </a:lnTo>
                  <a:lnTo>
                    <a:pt x="220052" y="71412"/>
                  </a:lnTo>
                  <a:lnTo>
                    <a:pt x="220205" y="71031"/>
                  </a:lnTo>
                  <a:lnTo>
                    <a:pt x="220560" y="70142"/>
                  </a:lnTo>
                  <a:lnTo>
                    <a:pt x="220535" y="70396"/>
                  </a:lnTo>
                  <a:lnTo>
                    <a:pt x="220421" y="72809"/>
                  </a:lnTo>
                  <a:lnTo>
                    <a:pt x="221386" y="70142"/>
                  </a:lnTo>
                  <a:lnTo>
                    <a:pt x="221716" y="69253"/>
                  </a:lnTo>
                  <a:lnTo>
                    <a:pt x="221767" y="68872"/>
                  </a:lnTo>
                  <a:lnTo>
                    <a:pt x="221945" y="68618"/>
                  </a:lnTo>
                  <a:lnTo>
                    <a:pt x="221881" y="69608"/>
                  </a:lnTo>
                  <a:lnTo>
                    <a:pt x="222021" y="68503"/>
                  </a:lnTo>
                  <a:lnTo>
                    <a:pt x="222034" y="68364"/>
                  </a:lnTo>
                  <a:lnTo>
                    <a:pt x="222021" y="68503"/>
                  </a:lnTo>
                  <a:lnTo>
                    <a:pt x="222110" y="68364"/>
                  </a:lnTo>
                  <a:lnTo>
                    <a:pt x="222631" y="67602"/>
                  </a:lnTo>
                  <a:lnTo>
                    <a:pt x="222529" y="70015"/>
                  </a:lnTo>
                  <a:lnTo>
                    <a:pt x="222161" y="71539"/>
                  </a:lnTo>
                  <a:lnTo>
                    <a:pt x="222948" y="69761"/>
                  </a:lnTo>
                  <a:lnTo>
                    <a:pt x="222745" y="71158"/>
                  </a:lnTo>
                  <a:lnTo>
                    <a:pt x="222618" y="71577"/>
                  </a:lnTo>
                  <a:lnTo>
                    <a:pt x="222935" y="70904"/>
                  </a:lnTo>
                  <a:lnTo>
                    <a:pt x="223431" y="71920"/>
                  </a:lnTo>
                  <a:lnTo>
                    <a:pt x="223710" y="70904"/>
                  </a:lnTo>
                  <a:lnTo>
                    <a:pt x="224015" y="69761"/>
                  </a:lnTo>
                  <a:lnTo>
                    <a:pt x="224116" y="69380"/>
                  </a:lnTo>
                  <a:lnTo>
                    <a:pt x="224002" y="72174"/>
                  </a:lnTo>
                  <a:lnTo>
                    <a:pt x="225323" y="69380"/>
                  </a:lnTo>
                  <a:lnTo>
                    <a:pt x="225564" y="68872"/>
                  </a:lnTo>
                  <a:lnTo>
                    <a:pt x="224688" y="73444"/>
                  </a:lnTo>
                  <a:lnTo>
                    <a:pt x="225018" y="72428"/>
                  </a:lnTo>
                  <a:lnTo>
                    <a:pt x="226047" y="70015"/>
                  </a:lnTo>
                  <a:lnTo>
                    <a:pt x="226453" y="69888"/>
                  </a:lnTo>
                  <a:lnTo>
                    <a:pt x="224777" y="75222"/>
                  </a:lnTo>
                  <a:lnTo>
                    <a:pt x="227749" y="70396"/>
                  </a:lnTo>
                  <a:lnTo>
                    <a:pt x="226504" y="76238"/>
                  </a:lnTo>
                  <a:lnTo>
                    <a:pt x="227888" y="71412"/>
                  </a:lnTo>
                  <a:lnTo>
                    <a:pt x="228663" y="74460"/>
                  </a:lnTo>
                  <a:lnTo>
                    <a:pt x="230035" y="71793"/>
                  </a:lnTo>
                  <a:lnTo>
                    <a:pt x="229958" y="72047"/>
                  </a:lnTo>
                  <a:lnTo>
                    <a:pt x="229831" y="72923"/>
                  </a:lnTo>
                  <a:lnTo>
                    <a:pt x="229946" y="74803"/>
                  </a:lnTo>
                  <a:lnTo>
                    <a:pt x="230073" y="75730"/>
                  </a:lnTo>
                  <a:lnTo>
                    <a:pt x="230847" y="71793"/>
                  </a:lnTo>
                  <a:lnTo>
                    <a:pt x="230873" y="71666"/>
                  </a:lnTo>
                  <a:lnTo>
                    <a:pt x="231190" y="71412"/>
                  </a:lnTo>
                  <a:lnTo>
                    <a:pt x="231762" y="70942"/>
                  </a:lnTo>
                  <a:lnTo>
                    <a:pt x="231851" y="70777"/>
                  </a:lnTo>
                  <a:lnTo>
                    <a:pt x="231990" y="70396"/>
                  </a:lnTo>
                  <a:lnTo>
                    <a:pt x="232181" y="69888"/>
                  </a:lnTo>
                  <a:lnTo>
                    <a:pt x="232537" y="68872"/>
                  </a:lnTo>
                  <a:lnTo>
                    <a:pt x="232676" y="68491"/>
                  </a:lnTo>
                  <a:lnTo>
                    <a:pt x="232524" y="72466"/>
                  </a:lnTo>
                  <a:lnTo>
                    <a:pt x="231444" y="73190"/>
                  </a:lnTo>
                  <a:lnTo>
                    <a:pt x="230936" y="76873"/>
                  </a:lnTo>
                  <a:lnTo>
                    <a:pt x="231521" y="73698"/>
                  </a:lnTo>
                  <a:lnTo>
                    <a:pt x="232600" y="73825"/>
                  </a:lnTo>
                  <a:lnTo>
                    <a:pt x="232613" y="73698"/>
                  </a:lnTo>
                  <a:lnTo>
                    <a:pt x="232892" y="71158"/>
                  </a:lnTo>
                  <a:lnTo>
                    <a:pt x="232892" y="73571"/>
                  </a:lnTo>
                  <a:lnTo>
                    <a:pt x="233070" y="72301"/>
                  </a:lnTo>
                  <a:lnTo>
                    <a:pt x="232689" y="75730"/>
                  </a:lnTo>
                  <a:lnTo>
                    <a:pt x="233375" y="72301"/>
                  </a:lnTo>
                  <a:lnTo>
                    <a:pt x="233603" y="71158"/>
                  </a:lnTo>
                  <a:lnTo>
                    <a:pt x="233705" y="70650"/>
                  </a:lnTo>
                  <a:lnTo>
                    <a:pt x="233273" y="74968"/>
                  </a:lnTo>
                  <a:lnTo>
                    <a:pt x="234213" y="71920"/>
                  </a:lnTo>
                  <a:lnTo>
                    <a:pt x="234315" y="74841"/>
                  </a:lnTo>
                  <a:lnTo>
                    <a:pt x="233514" y="76619"/>
                  </a:lnTo>
                  <a:lnTo>
                    <a:pt x="234530" y="75222"/>
                  </a:lnTo>
                  <a:lnTo>
                    <a:pt x="234556" y="75971"/>
                  </a:lnTo>
                  <a:lnTo>
                    <a:pt x="234619" y="75222"/>
                  </a:lnTo>
                  <a:lnTo>
                    <a:pt x="234708" y="74587"/>
                  </a:lnTo>
                  <a:lnTo>
                    <a:pt x="235216" y="72682"/>
                  </a:lnTo>
                  <a:lnTo>
                    <a:pt x="236143" y="71920"/>
                  </a:lnTo>
                  <a:lnTo>
                    <a:pt x="236296" y="71793"/>
                  </a:lnTo>
                  <a:lnTo>
                    <a:pt x="235153" y="75450"/>
                  </a:lnTo>
                  <a:lnTo>
                    <a:pt x="235038" y="77635"/>
                  </a:lnTo>
                  <a:lnTo>
                    <a:pt x="235788" y="76746"/>
                  </a:lnTo>
                  <a:lnTo>
                    <a:pt x="236855" y="73317"/>
                  </a:lnTo>
                  <a:lnTo>
                    <a:pt x="237172" y="73533"/>
                  </a:lnTo>
                  <a:lnTo>
                    <a:pt x="237197" y="73952"/>
                  </a:lnTo>
                  <a:lnTo>
                    <a:pt x="237083" y="74841"/>
                  </a:lnTo>
                  <a:lnTo>
                    <a:pt x="236956" y="75222"/>
                  </a:lnTo>
                  <a:lnTo>
                    <a:pt x="237705" y="73317"/>
                  </a:lnTo>
                  <a:lnTo>
                    <a:pt x="238099" y="72301"/>
                  </a:lnTo>
                  <a:lnTo>
                    <a:pt x="238721" y="75349"/>
                  </a:lnTo>
                  <a:lnTo>
                    <a:pt x="239864" y="72301"/>
                  </a:lnTo>
                  <a:lnTo>
                    <a:pt x="240055" y="71793"/>
                  </a:lnTo>
                  <a:lnTo>
                    <a:pt x="240017" y="72605"/>
                  </a:lnTo>
                  <a:lnTo>
                    <a:pt x="240144" y="71666"/>
                  </a:lnTo>
                  <a:lnTo>
                    <a:pt x="240258" y="70650"/>
                  </a:lnTo>
                  <a:lnTo>
                    <a:pt x="240665" y="68491"/>
                  </a:lnTo>
                  <a:lnTo>
                    <a:pt x="240830" y="67602"/>
                  </a:lnTo>
                  <a:lnTo>
                    <a:pt x="240880" y="67348"/>
                  </a:lnTo>
                  <a:lnTo>
                    <a:pt x="241223" y="67348"/>
                  </a:lnTo>
                  <a:lnTo>
                    <a:pt x="241947" y="65062"/>
                  </a:lnTo>
                  <a:lnTo>
                    <a:pt x="241604" y="67602"/>
                  </a:lnTo>
                  <a:lnTo>
                    <a:pt x="241414" y="67475"/>
                  </a:lnTo>
                  <a:lnTo>
                    <a:pt x="241211" y="68491"/>
                  </a:lnTo>
                  <a:lnTo>
                    <a:pt x="240969" y="69253"/>
                  </a:lnTo>
                  <a:lnTo>
                    <a:pt x="241528" y="68237"/>
                  </a:lnTo>
                  <a:lnTo>
                    <a:pt x="241261" y="70942"/>
                  </a:lnTo>
                  <a:lnTo>
                    <a:pt x="241503" y="70421"/>
                  </a:lnTo>
                  <a:lnTo>
                    <a:pt x="241592" y="70269"/>
                  </a:lnTo>
                  <a:lnTo>
                    <a:pt x="242557" y="68237"/>
                  </a:lnTo>
                  <a:lnTo>
                    <a:pt x="242773" y="68872"/>
                  </a:lnTo>
                  <a:lnTo>
                    <a:pt x="242849" y="69608"/>
                  </a:lnTo>
                  <a:lnTo>
                    <a:pt x="242366" y="72809"/>
                  </a:lnTo>
                  <a:lnTo>
                    <a:pt x="241515" y="70421"/>
                  </a:lnTo>
                  <a:lnTo>
                    <a:pt x="241579" y="73444"/>
                  </a:lnTo>
                  <a:lnTo>
                    <a:pt x="241020" y="72047"/>
                  </a:lnTo>
                  <a:lnTo>
                    <a:pt x="240626" y="77635"/>
                  </a:lnTo>
                  <a:lnTo>
                    <a:pt x="240601" y="71742"/>
                  </a:lnTo>
                  <a:lnTo>
                    <a:pt x="240296" y="75095"/>
                  </a:lnTo>
                  <a:lnTo>
                    <a:pt x="240169" y="77635"/>
                  </a:lnTo>
                  <a:lnTo>
                    <a:pt x="240944" y="78778"/>
                  </a:lnTo>
                  <a:lnTo>
                    <a:pt x="241211" y="77635"/>
                  </a:lnTo>
                  <a:lnTo>
                    <a:pt x="241604" y="75984"/>
                  </a:lnTo>
                  <a:lnTo>
                    <a:pt x="242468" y="77127"/>
                  </a:lnTo>
                  <a:lnTo>
                    <a:pt x="242849" y="75984"/>
                  </a:lnTo>
                  <a:lnTo>
                    <a:pt x="243027" y="75450"/>
                  </a:lnTo>
                  <a:lnTo>
                    <a:pt x="243154" y="73571"/>
                  </a:lnTo>
                  <a:lnTo>
                    <a:pt x="243192" y="73444"/>
                  </a:lnTo>
                  <a:lnTo>
                    <a:pt x="243395" y="72809"/>
                  </a:lnTo>
                  <a:lnTo>
                    <a:pt x="243509" y="72428"/>
                  </a:lnTo>
                  <a:lnTo>
                    <a:pt x="245668" y="69126"/>
                  </a:lnTo>
                  <a:lnTo>
                    <a:pt x="243078" y="81445"/>
                  </a:lnTo>
                  <a:lnTo>
                    <a:pt x="244983" y="77127"/>
                  </a:lnTo>
                  <a:lnTo>
                    <a:pt x="245681" y="74968"/>
                  </a:lnTo>
                  <a:lnTo>
                    <a:pt x="245783" y="74587"/>
                  </a:lnTo>
                  <a:lnTo>
                    <a:pt x="246684" y="70269"/>
                  </a:lnTo>
                  <a:lnTo>
                    <a:pt x="246862" y="71539"/>
                  </a:lnTo>
                  <a:lnTo>
                    <a:pt x="246976" y="73063"/>
                  </a:lnTo>
                  <a:lnTo>
                    <a:pt x="246049" y="76619"/>
                  </a:lnTo>
                  <a:lnTo>
                    <a:pt x="247002" y="77254"/>
                  </a:lnTo>
                  <a:lnTo>
                    <a:pt x="247688" y="71031"/>
                  </a:lnTo>
                  <a:lnTo>
                    <a:pt x="248183" y="73533"/>
                  </a:lnTo>
                  <a:lnTo>
                    <a:pt x="248551" y="73533"/>
                  </a:lnTo>
                  <a:lnTo>
                    <a:pt x="248653" y="74079"/>
                  </a:lnTo>
                  <a:lnTo>
                    <a:pt x="248196" y="77127"/>
                  </a:lnTo>
                  <a:lnTo>
                    <a:pt x="249389" y="76746"/>
                  </a:lnTo>
                  <a:lnTo>
                    <a:pt x="251066" y="74460"/>
                  </a:lnTo>
                  <a:lnTo>
                    <a:pt x="252399" y="73952"/>
                  </a:lnTo>
                  <a:lnTo>
                    <a:pt x="252133" y="75095"/>
                  </a:lnTo>
                  <a:lnTo>
                    <a:pt x="251929" y="75603"/>
                  </a:lnTo>
                  <a:lnTo>
                    <a:pt x="251802" y="77254"/>
                  </a:lnTo>
                  <a:lnTo>
                    <a:pt x="253657" y="75730"/>
                  </a:lnTo>
                  <a:lnTo>
                    <a:pt x="256082" y="80556"/>
                  </a:lnTo>
                  <a:lnTo>
                    <a:pt x="257200" y="77635"/>
                  </a:lnTo>
                  <a:lnTo>
                    <a:pt x="257327" y="77762"/>
                  </a:lnTo>
                  <a:lnTo>
                    <a:pt x="257378" y="77635"/>
                  </a:lnTo>
                  <a:lnTo>
                    <a:pt x="257822" y="76619"/>
                  </a:lnTo>
                  <a:lnTo>
                    <a:pt x="258191" y="76492"/>
                  </a:lnTo>
                  <a:lnTo>
                    <a:pt x="258000" y="77889"/>
                  </a:lnTo>
                  <a:lnTo>
                    <a:pt x="257886" y="78498"/>
                  </a:lnTo>
                  <a:lnTo>
                    <a:pt x="257556" y="79286"/>
                  </a:lnTo>
                  <a:lnTo>
                    <a:pt x="259041" y="76873"/>
                  </a:lnTo>
                  <a:lnTo>
                    <a:pt x="259410" y="76492"/>
                  </a:lnTo>
                  <a:lnTo>
                    <a:pt x="260134" y="75730"/>
                  </a:lnTo>
                  <a:lnTo>
                    <a:pt x="261467" y="74333"/>
                  </a:lnTo>
                  <a:lnTo>
                    <a:pt x="261759" y="76492"/>
                  </a:lnTo>
                  <a:lnTo>
                    <a:pt x="261886" y="77889"/>
                  </a:lnTo>
                  <a:lnTo>
                    <a:pt x="261772" y="78143"/>
                  </a:lnTo>
                  <a:lnTo>
                    <a:pt x="261683" y="78905"/>
                  </a:lnTo>
                  <a:lnTo>
                    <a:pt x="262166" y="79921"/>
                  </a:lnTo>
                  <a:lnTo>
                    <a:pt x="263283" y="74333"/>
                  </a:lnTo>
                  <a:lnTo>
                    <a:pt x="263359" y="73952"/>
                  </a:lnTo>
                  <a:lnTo>
                    <a:pt x="263461" y="73444"/>
                  </a:lnTo>
                  <a:lnTo>
                    <a:pt x="263486" y="73317"/>
                  </a:lnTo>
                  <a:lnTo>
                    <a:pt x="263639" y="72555"/>
                  </a:lnTo>
                  <a:lnTo>
                    <a:pt x="263702" y="73317"/>
                  </a:lnTo>
                  <a:lnTo>
                    <a:pt x="263829" y="75603"/>
                  </a:lnTo>
                  <a:lnTo>
                    <a:pt x="263766" y="76111"/>
                  </a:lnTo>
                  <a:lnTo>
                    <a:pt x="265214" y="77635"/>
                  </a:lnTo>
                  <a:lnTo>
                    <a:pt x="267716" y="75222"/>
                  </a:lnTo>
                  <a:lnTo>
                    <a:pt x="268249" y="80048"/>
                  </a:lnTo>
                  <a:lnTo>
                    <a:pt x="269316" y="75730"/>
                  </a:lnTo>
                  <a:lnTo>
                    <a:pt x="269684" y="82334"/>
                  </a:lnTo>
                  <a:lnTo>
                    <a:pt x="270916" y="76365"/>
                  </a:lnTo>
                  <a:lnTo>
                    <a:pt x="271195" y="78270"/>
                  </a:lnTo>
                  <a:lnTo>
                    <a:pt x="271322" y="79667"/>
                  </a:lnTo>
                  <a:lnTo>
                    <a:pt x="271081" y="80175"/>
                  </a:lnTo>
                  <a:lnTo>
                    <a:pt x="270954" y="80683"/>
                  </a:lnTo>
                  <a:lnTo>
                    <a:pt x="271970" y="82842"/>
                  </a:lnTo>
                  <a:lnTo>
                    <a:pt x="272313" y="83223"/>
                  </a:lnTo>
                  <a:lnTo>
                    <a:pt x="273253" y="79159"/>
                  </a:lnTo>
                  <a:lnTo>
                    <a:pt x="273850" y="78651"/>
                  </a:lnTo>
                  <a:lnTo>
                    <a:pt x="273278" y="81826"/>
                  </a:lnTo>
                  <a:lnTo>
                    <a:pt x="274485" y="78651"/>
                  </a:lnTo>
                  <a:lnTo>
                    <a:pt x="274535" y="78524"/>
                  </a:lnTo>
                  <a:lnTo>
                    <a:pt x="274180" y="82461"/>
                  </a:lnTo>
                  <a:lnTo>
                    <a:pt x="274688" y="81826"/>
                  </a:lnTo>
                  <a:lnTo>
                    <a:pt x="274815" y="79540"/>
                  </a:lnTo>
                  <a:lnTo>
                    <a:pt x="274866" y="79286"/>
                  </a:lnTo>
                  <a:lnTo>
                    <a:pt x="275437" y="78524"/>
                  </a:lnTo>
                  <a:lnTo>
                    <a:pt x="275831" y="78016"/>
                  </a:lnTo>
                  <a:lnTo>
                    <a:pt x="275971" y="79667"/>
                  </a:lnTo>
                  <a:lnTo>
                    <a:pt x="276098" y="82207"/>
                  </a:lnTo>
                  <a:lnTo>
                    <a:pt x="275882" y="83477"/>
                  </a:lnTo>
                  <a:lnTo>
                    <a:pt x="278041" y="81064"/>
                  </a:lnTo>
                  <a:lnTo>
                    <a:pt x="277901" y="81699"/>
                  </a:lnTo>
                  <a:lnTo>
                    <a:pt x="278206" y="81064"/>
                  </a:lnTo>
                  <a:lnTo>
                    <a:pt x="278523" y="80429"/>
                  </a:lnTo>
                  <a:lnTo>
                    <a:pt x="276580" y="86906"/>
                  </a:lnTo>
                  <a:lnTo>
                    <a:pt x="277939" y="84112"/>
                  </a:lnTo>
                  <a:lnTo>
                    <a:pt x="278053" y="83096"/>
                  </a:lnTo>
                  <a:lnTo>
                    <a:pt x="278307" y="82334"/>
                  </a:lnTo>
                  <a:lnTo>
                    <a:pt x="278485" y="81572"/>
                  </a:lnTo>
                  <a:lnTo>
                    <a:pt x="278536" y="83477"/>
                  </a:lnTo>
                  <a:lnTo>
                    <a:pt x="279450" y="83731"/>
                  </a:lnTo>
                  <a:lnTo>
                    <a:pt x="280289" y="83096"/>
                  </a:lnTo>
                  <a:lnTo>
                    <a:pt x="279971" y="84366"/>
                  </a:lnTo>
                  <a:lnTo>
                    <a:pt x="279857" y="85331"/>
                  </a:lnTo>
                  <a:lnTo>
                    <a:pt x="280873" y="86017"/>
                  </a:lnTo>
                  <a:lnTo>
                    <a:pt x="282536" y="84620"/>
                  </a:lnTo>
                  <a:lnTo>
                    <a:pt x="283908" y="84874"/>
                  </a:lnTo>
                  <a:lnTo>
                    <a:pt x="283832" y="84620"/>
                  </a:lnTo>
                  <a:lnTo>
                    <a:pt x="283718" y="84239"/>
                  </a:lnTo>
                  <a:lnTo>
                    <a:pt x="283768" y="83096"/>
                  </a:lnTo>
                  <a:lnTo>
                    <a:pt x="284099" y="81572"/>
                  </a:lnTo>
                  <a:lnTo>
                    <a:pt x="284340" y="80429"/>
                  </a:lnTo>
                  <a:lnTo>
                    <a:pt x="284429" y="80048"/>
                  </a:lnTo>
                  <a:lnTo>
                    <a:pt x="284899" y="79794"/>
                  </a:lnTo>
                  <a:lnTo>
                    <a:pt x="284797" y="80505"/>
                  </a:lnTo>
                  <a:lnTo>
                    <a:pt x="285089" y="79794"/>
                  </a:lnTo>
                  <a:lnTo>
                    <a:pt x="285254" y="79413"/>
                  </a:lnTo>
                  <a:lnTo>
                    <a:pt x="285559" y="79667"/>
                  </a:lnTo>
                  <a:lnTo>
                    <a:pt x="285610" y="80175"/>
                  </a:lnTo>
                  <a:lnTo>
                    <a:pt x="284899" y="83223"/>
                  </a:lnTo>
                  <a:lnTo>
                    <a:pt x="284403" y="84239"/>
                  </a:lnTo>
                  <a:lnTo>
                    <a:pt x="285242" y="83223"/>
                  </a:lnTo>
                  <a:lnTo>
                    <a:pt x="285153" y="83858"/>
                  </a:lnTo>
                  <a:lnTo>
                    <a:pt x="285038" y="84366"/>
                  </a:lnTo>
                  <a:lnTo>
                    <a:pt x="284911" y="84620"/>
                  </a:lnTo>
                  <a:lnTo>
                    <a:pt x="284797" y="85001"/>
                  </a:lnTo>
                  <a:lnTo>
                    <a:pt x="284568" y="86017"/>
                  </a:lnTo>
                  <a:lnTo>
                    <a:pt x="285216" y="83985"/>
                  </a:lnTo>
                  <a:lnTo>
                    <a:pt x="285038" y="89573"/>
                  </a:lnTo>
                  <a:lnTo>
                    <a:pt x="286080" y="86017"/>
                  </a:lnTo>
                  <a:lnTo>
                    <a:pt x="285927" y="87033"/>
                  </a:lnTo>
                  <a:lnTo>
                    <a:pt x="287299" y="87287"/>
                  </a:lnTo>
                  <a:lnTo>
                    <a:pt x="288150" y="86271"/>
                  </a:lnTo>
                  <a:lnTo>
                    <a:pt x="289306" y="86271"/>
                  </a:lnTo>
                  <a:lnTo>
                    <a:pt x="289356" y="86017"/>
                  </a:lnTo>
                  <a:lnTo>
                    <a:pt x="289737" y="83985"/>
                  </a:lnTo>
                  <a:lnTo>
                    <a:pt x="289864" y="83350"/>
                  </a:lnTo>
                  <a:lnTo>
                    <a:pt x="290182" y="84112"/>
                  </a:lnTo>
                  <a:lnTo>
                    <a:pt x="290436" y="83350"/>
                  </a:lnTo>
                  <a:lnTo>
                    <a:pt x="290487" y="83223"/>
                  </a:lnTo>
                  <a:lnTo>
                    <a:pt x="290944" y="81826"/>
                  </a:lnTo>
                  <a:lnTo>
                    <a:pt x="291604" y="82969"/>
                  </a:lnTo>
                  <a:lnTo>
                    <a:pt x="292112" y="85382"/>
                  </a:lnTo>
                  <a:lnTo>
                    <a:pt x="293154" y="85382"/>
                  </a:lnTo>
                  <a:lnTo>
                    <a:pt x="294030" y="84112"/>
                  </a:lnTo>
                  <a:lnTo>
                    <a:pt x="294005" y="83858"/>
                  </a:lnTo>
                  <a:lnTo>
                    <a:pt x="293890" y="83223"/>
                  </a:lnTo>
                  <a:lnTo>
                    <a:pt x="293992" y="82461"/>
                  </a:lnTo>
                  <a:lnTo>
                    <a:pt x="294208" y="81826"/>
                  </a:lnTo>
                  <a:lnTo>
                    <a:pt x="294436" y="81191"/>
                  </a:lnTo>
                  <a:lnTo>
                    <a:pt x="294195" y="82715"/>
                  </a:lnTo>
                  <a:lnTo>
                    <a:pt x="294081" y="83858"/>
                  </a:lnTo>
                  <a:lnTo>
                    <a:pt x="295046" y="83858"/>
                  </a:lnTo>
                  <a:lnTo>
                    <a:pt x="294170" y="85636"/>
                  </a:lnTo>
                  <a:lnTo>
                    <a:pt x="295452" y="85382"/>
                  </a:lnTo>
                  <a:lnTo>
                    <a:pt x="295808" y="85382"/>
                  </a:lnTo>
                  <a:lnTo>
                    <a:pt x="297713" y="83477"/>
                  </a:lnTo>
                  <a:lnTo>
                    <a:pt x="297840" y="81318"/>
                  </a:lnTo>
                  <a:lnTo>
                    <a:pt x="297878" y="81191"/>
                  </a:lnTo>
                  <a:lnTo>
                    <a:pt x="297916" y="81064"/>
                  </a:lnTo>
                  <a:lnTo>
                    <a:pt x="298272" y="80683"/>
                  </a:lnTo>
                  <a:lnTo>
                    <a:pt x="298272" y="82461"/>
                  </a:lnTo>
                  <a:lnTo>
                    <a:pt x="298056" y="83477"/>
                  </a:lnTo>
                  <a:lnTo>
                    <a:pt x="297929" y="83731"/>
                  </a:lnTo>
                  <a:lnTo>
                    <a:pt x="300012" y="80683"/>
                  </a:lnTo>
                  <a:lnTo>
                    <a:pt x="300367" y="80175"/>
                  </a:lnTo>
                  <a:lnTo>
                    <a:pt x="300431" y="92240"/>
                  </a:lnTo>
                  <a:lnTo>
                    <a:pt x="302641" y="87287"/>
                  </a:lnTo>
                  <a:lnTo>
                    <a:pt x="302679" y="87160"/>
                  </a:lnTo>
                  <a:lnTo>
                    <a:pt x="302742" y="87033"/>
                  </a:lnTo>
                  <a:lnTo>
                    <a:pt x="302869" y="86906"/>
                  </a:lnTo>
                  <a:lnTo>
                    <a:pt x="304609" y="84620"/>
                  </a:lnTo>
                  <a:lnTo>
                    <a:pt x="305041" y="85001"/>
                  </a:lnTo>
                  <a:lnTo>
                    <a:pt x="305054" y="85255"/>
                  </a:lnTo>
                  <a:lnTo>
                    <a:pt x="303974" y="86398"/>
                  </a:lnTo>
                  <a:lnTo>
                    <a:pt x="303911" y="87033"/>
                  </a:lnTo>
                  <a:lnTo>
                    <a:pt x="304038" y="88176"/>
                  </a:lnTo>
                  <a:lnTo>
                    <a:pt x="306070" y="84620"/>
                  </a:lnTo>
                  <a:lnTo>
                    <a:pt x="306362" y="84112"/>
                  </a:lnTo>
                  <a:lnTo>
                    <a:pt x="306311" y="89319"/>
                  </a:lnTo>
                  <a:lnTo>
                    <a:pt x="308102" y="86652"/>
                  </a:lnTo>
                  <a:lnTo>
                    <a:pt x="307632" y="94526"/>
                  </a:lnTo>
                  <a:lnTo>
                    <a:pt x="311619" y="86652"/>
                  </a:lnTo>
                  <a:lnTo>
                    <a:pt x="312000" y="91859"/>
                  </a:lnTo>
                  <a:lnTo>
                    <a:pt x="312242" y="90246"/>
                  </a:lnTo>
                  <a:lnTo>
                    <a:pt x="312369" y="89827"/>
                  </a:lnTo>
                  <a:lnTo>
                    <a:pt x="312940" y="88303"/>
                  </a:lnTo>
                  <a:lnTo>
                    <a:pt x="312737" y="89573"/>
                  </a:lnTo>
                  <a:lnTo>
                    <a:pt x="312978" y="88938"/>
                  </a:lnTo>
                  <a:lnTo>
                    <a:pt x="314236" y="88303"/>
                  </a:lnTo>
                  <a:lnTo>
                    <a:pt x="316230" y="87287"/>
                  </a:lnTo>
                  <a:lnTo>
                    <a:pt x="318376" y="92748"/>
                  </a:lnTo>
                  <a:lnTo>
                    <a:pt x="320992" y="94907"/>
                  </a:lnTo>
                  <a:lnTo>
                    <a:pt x="321970" y="95669"/>
                  </a:lnTo>
                  <a:lnTo>
                    <a:pt x="323100" y="87287"/>
                  </a:lnTo>
                  <a:lnTo>
                    <a:pt x="323189" y="86652"/>
                  </a:lnTo>
                  <a:lnTo>
                    <a:pt x="323342" y="85509"/>
                  </a:lnTo>
                  <a:lnTo>
                    <a:pt x="323697" y="88557"/>
                  </a:lnTo>
                  <a:lnTo>
                    <a:pt x="323811" y="90462"/>
                  </a:lnTo>
                  <a:lnTo>
                    <a:pt x="322872" y="93510"/>
                  </a:lnTo>
                  <a:lnTo>
                    <a:pt x="325780" y="89827"/>
                  </a:lnTo>
                  <a:lnTo>
                    <a:pt x="327266" y="94399"/>
                  </a:lnTo>
                  <a:lnTo>
                    <a:pt x="330022" y="91351"/>
                  </a:lnTo>
                  <a:lnTo>
                    <a:pt x="329793" y="91986"/>
                  </a:lnTo>
                  <a:lnTo>
                    <a:pt x="329539" y="93129"/>
                  </a:lnTo>
                  <a:lnTo>
                    <a:pt x="329349" y="93129"/>
                  </a:lnTo>
                  <a:lnTo>
                    <a:pt x="329336" y="95669"/>
                  </a:lnTo>
                  <a:lnTo>
                    <a:pt x="330885" y="93637"/>
                  </a:lnTo>
                  <a:lnTo>
                    <a:pt x="331000" y="93383"/>
                  </a:lnTo>
                  <a:lnTo>
                    <a:pt x="331355" y="91478"/>
                  </a:lnTo>
                  <a:lnTo>
                    <a:pt x="331444" y="91605"/>
                  </a:lnTo>
                  <a:lnTo>
                    <a:pt x="331546" y="92113"/>
                  </a:lnTo>
                  <a:lnTo>
                    <a:pt x="331279" y="92875"/>
                  </a:lnTo>
                  <a:lnTo>
                    <a:pt x="331165" y="94907"/>
                  </a:lnTo>
                  <a:lnTo>
                    <a:pt x="331279" y="95923"/>
                  </a:lnTo>
                  <a:lnTo>
                    <a:pt x="332816" y="91478"/>
                  </a:lnTo>
                  <a:lnTo>
                    <a:pt x="332587" y="94056"/>
                  </a:lnTo>
                  <a:lnTo>
                    <a:pt x="332714" y="93764"/>
                  </a:lnTo>
                  <a:lnTo>
                    <a:pt x="333502" y="95542"/>
                  </a:lnTo>
                  <a:lnTo>
                    <a:pt x="333654" y="93764"/>
                  </a:lnTo>
                  <a:lnTo>
                    <a:pt x="333756" y="92621"/>
                  </a:lnTo>
                  <a:lnTo>
                    <a:pt x="334289" y="94145"/>
                  </a:lnTo>
                  <a:lnTo>
                    <a:pt x="335013" y="92621"/>
                  </a:lnTo>
                  <a:lnTo>
                    <a:pt x="335508" y="91605"/>
                  </a:lnTo>
                  <a:lnTo>
                    <a:pt x="335813" y="93370"/>
                  </a:lnTo>
                  <a:lnTo>
                    <a:pt x="335749" y="93573"/>
                  </a:lnTo>
                  <a:lnTo>
                    <a:pt x="335673" y="93751"/>
                  </a:lnTo>
                  <a:lnTo>
                    <a:pt x="335597" y="94068"/>
                  </a:lnTo>
                  <a:lnTo>
                    <a:pt x="335889" y="95440"/>
                  </a:lnTo>
                  <a:lnTo>
                    <a:pt x="335940" y="94373"/>
                  </a:lnTo>
                  <a:lnTo>
                    <a:pt x="335902" y="93764"/>
                  </a:lnTo>
                  <a:lnTo>
                    <a:pt x="335826" y="93383"/>
                  </a:lnTo>
                  <a:lnTo>
                    <a:pt x="336410" y="91605"/>
                  </a:lnTo>
                  <a:lnTo>
                    <a:pt x="336448" y="91478"/>
                  </a:lnTo>
                  <a:lnTo>
                    <a:pt x="336486" y="91351"/>
                  </a:lnTo>
                  <a:lnTo>
                    <a:pt x="336816" y="90335"/>
                  </a:lnTo>
                  <a:lnTo>
                    <a:pt x="336892" y="95161"/>
                  </a:lnTo>
                  <a:lnTo>
                    <a:pt x="337858" y="90716"/>
                  </a:lnTo>
                  <a:lnTo>
                    <a:pt x="336943" y="95415"/>
                  </a:lnTo>
                  <a:lnTo>
                    <a:pt x="338556" y="94780"/>
                  </a:lnTo>
                  <a:lnTo>
                    <a:pt x="339458" y="92621"/>
                  </a:lnTo>
                  <a:lnTo>
                    <a:pt x="339229" y="93383"/>
                  </a:lnTo>
                  <a:lnTo>
                    <a:pt x="339115" y="94043"/>
                  </a:lnTo>
                  <a:lnTo>
                    <a:pt x="339521" y="94132"/>
                  </a:lnTo>
                  <a:lnTo>
                    <a:pt x="339521" y="94526"/>
                  </a:lnTo>
                  <a:lnTo>
                    <a:pt x="339077" y="96012"/>
                  </a:lnTo>
                  <a:lnTo>
                    <a:pt x="339661" y="96050"/>
                  </a:lnTo>
                  <a:lnTo>
                    <a:pt x="340334" y="95288"/>
                  </a:lnTo>
                  <a:lnTo>
                    <a:pt x="340690" y="93002"/>
                  </a:lnTo>
                  <a:lnTo>
                    <a:pt x="340702" y="98717"/>
                  </a:lnTo>
                  <a:lnTo>
                    <a:pt x="342392" y="93002"/>
                  </a:lnTo>
                  <a:lnTo>
                    <a:pt x="342506" y="92621"/>
                  </a:lnTo>
                  <a:lnTo>
                    <a:pt x="343065" y="90716"/>
                  </a:lnTo>
                  <a:lnTo>
                    <a:pt x="343179" y="90335"/>
                  </a:lnTo>
                  <a:lnTo>
                    <a:pt x="343331" y="89827"/>
                  </a:lnTo>
                  <a:lnTo>
                    <a:pt x="343623" y="88811"/>
                  </a:lnTo>
                  <a:lnTo>
                    <a:pt x="342900" y="96050"/>
                  </a:lnTo>
                  <a:lnTo>
                    <a:pt x="345059" y="93891"/>
                  </a:lnTo>
                  <a:lnTo>
                    <a:pt x="346760" y="92646"/>
                  </a:lnTo>
                  <a:lnTo>
                    <a:pt x="346062" y="96685"/>
                  </a:lnTo>
                  <a:lnTo>
                    <a:pt x="347459" y="95415"/>
                  </a:lnTo>
                  <a:lnTo>
                    <a:pt x="347332" y="94056"/>
                  </a:lnTo>
                  <a:lnTo>
                    <a:pt x="347027" y="92468"/>
                  </a:lnTo>
                  <a:lnTo>
                    <a:pt x="346900" y="91859"/>
                  </a:lnTo>
                  <a:lnTo>
                    <a:pt x="347027" y="92468"/>
                  </a:lnTo>
                  <a:lnTo>
                    <a:pt x="348386" y="91859"/>
                  </a:lnTo>
                  <a:lnTo>
                    <a:pt x="348678" y="91732"/>
                  </a:lnTo>
                  <a:lnTo>
                    <a:pt x="348157" y="94348"/>
                  </a:lnTo>
                  <a:lnTo>
                    <a:pt x="349237" y="91732"/>
                  </a:lnTo>
                  <a:lnTo>
                    <a:pt x="349453" y="91224"/>
                  </a:lnTo>
                  <a:lnTo>
                    <a:pt x="350672" y="92621"/>
                  </a:lnTo>
                  <a:lnTo>
                    <a:pt x="350723" y="92748"/>
                  </a:lnTo>
                  <a:lnTo>
                    <a:pt x="350837" y="93510"/>
                  </a:lnTo>
                  <a:lnTo>
                    <a:pt x="350088" y="94653"/>
                  </a:lnTo>
                  <a:lnTo>
                    <a:pt x="349821" y="95415"/>
                  </a:lnTo>
                  <a:lnTo>
                    <a:pt x="351612" y="93764"/>
                  </a:lnTo>
                  <a:lnTo>
                    <a:pt x="352539" y="96304"/>
                  </a:lnTo>
                  <a:lnTo>
                    <a:pt x="354215" y="94132"/>
                  </a:lnTo>
                  <a:lnTo>
                    <a:pt x="354304" y="93764"/>
                  </a:lnTo>
                  <a:lnTo>
                    <a:pt x="354418" y="91351"/>
                  </a:lnTo>
                  <a:lnTo>
                    <a:pt x="354507" y="91224"/>
                  </a:lnTo>
                  <a:lnTo>
                    <a:pt x="356044" y="88811"/>
                  </a:lnTo>
                  <a:lnTo>
                    <a:pt x="356311" y="88404"/>
                  </a:lnTo>
                  <a:lnTo>
                    <a:pt x="356400" y="88176"/>
                  </a:lnTo>
                  <a:lnTo>
                    <a:pt x="356374" y="88303"/>
                  </a:lnTo>
                  <a:lnTo>
                    <a:pt x="355257" y="92621"/>
                  </a:lnTo>
                  <a:lnTo>
                    <a:pt x="357797" y="88430"/>
                  </a:lnTo>
                  <a:lnTo>
                    <a:pt x="355688" y="95923"/>
                  </a:lnTo>
                  <a:lnTo>
                    <a:pt x="355930" y="95542"/>
                  </a:lnTo>
                  <a:lnTo>
                    <a:pt x="356235" y="94780"/>
                  </a:lnTo>
                  <a:lnTo>
                    <a:pt x="356349" y="94399"/>
                  </a:lnTo>
                  <a:lnTo>
                    <a:pt x="356552" y="93129"/>
                  </a:lnTo>
                  <a:lnTo>
                    <a:pt x="356616" y="94526"/>
                  </a:lnTo>
                  <a:lnTo>
                    <a:pt x="356095" y="96050"/>
                  </a:lnTo>
                  <a:lnTo>
                    <a:pt x="357225" y="95034"/>
                  </a:lnTo>
                  <a:lnTo>
                    <a:pt x="357301" y="93129"/>
                  </a:lnTo>
                  <a:lnTo>
                    <a:pt x="357314" y="92748"/>
                  </a:lnTo>
                  <a:lnTo>
                    <a:pt x="358127" y="92875"/>
                  </a:lnTo>
                  <a:lnTo>
                    <a:pt x="357987" y="93637"/>
                  </a:lnTo>
                  <a:lnTo>
                    <a:pt x="357873" y="94005"/>
                  </a:lnTo>
                  <a:lnTo>
                    <a:pt x="357695" y="94272"/>
                  </a:lnTo>
                  <a:lnTo>
                    <a:pt x="357403" y="95542"/>
                  </a:lnTo>
                  <a:lnTo>
                    <a:pt x="358508" y="92748"/>
                  </a:lnTo>
                  <a:lnTo>
                    <a:pt x="358965" y="91605"/>
                  </a:lnTo>
                  <a:lnTo>
                    <a:pt x="359295" y="92240"/>
                  </a:lnTo>
                  <a:lnTo>
                    <a:pt x="359410" y="93002"/>
                  </a:lnTo>
                  <a:lnTo>
                    <a:pt x="359283" y="94005"/>
                  </a:lnTo>
                  <a:lnTo>
                    <a:pt x="360324" y="93891"/>
                  </a:lnTo>
                  <a:lnTo>
                    <a:pt x="361162" y="91605"/>
                  </a:lnTo>
                  <a:lnTo>
                    <a:pt x="362102" y="89065"/>
                  </a:lnTo>
                  <a:lnTo>
                    <a:pt x="362889" y="90843"/>
                  </a:lnTo>
                  <a:lnTo>
                    <a:pt x="362978" y="91478"/>
                  </a:lnTo>
                  <a:lnTo>
                    <a:pt x="361848" y="95669"/>
                  </a:lnTo>
                  <a:lnTo>
                    <a:pt x="363232" y="92748"/>
                  </a:lnTo>
                  <a:lnTo>
                    <a:pt x="362585" y="96685"/>
                  </a:lnTo>
                  <a:lnTo>
                    <a:pt x="363499" y="95669"/>
                  </a:lnTo>
                  <a:lnTo>
                    <a:pt x="363562" y="93764"/>
                  </a:lnTo>
                  <a:lnTo>
                    <a:pt x="364172" y="93891"/>
                  </a:lnTo>
                  <a:lnTo>
                    <a:pt x="364223" y="93764"/>
                  </a:lnTo>
                  <a:lnTo>
                    <a:pt x="364629" y="92748"/>
                  </a:lnTo>
                  <a:lnTo>
                    <a:pt x="365239" y="91224"/>
                  </a:lnTo>
                  <a:lnTo>
                    <a:pt x="365340" y="91732"/>
                  </a:lnTo>
                  <a:lnTo>
                    <a:pt x="365467" y="92748"/>
                  </a:lnTo>
                  <a:lnTo>
                    <a:pt x="364782" y="94018"/>
                  </a:lnTo>
                  <a:lnTo>
                    <a:pt x="366077" y="93510"/>
                  </a:lnTo>
                  <a:lnTo>
                    <a:pt x="365785" y="92367"/>
                  </a:lnTo>
                  <a:lnTo>
                    <a:pt x="365887" y="91605"/>
                  </a:lnTo>
                  <a:lnTo>
                    <a:pt x="366090" y="91224"/>
                  </a:lnTo>
                  <a:lnTo>
                    <a:pt x="366623" y="90208"/>
                  </a:lnTo>
                  <a:lnTo>
                    <a:pt x="366623" y="89065"/>
                  </a:lnTo>
                  <a:lnTo>
                    <a:pt x="366585" y="88430"/>
                  </a:lnTo>
                  <a:lnTo>
                    <a:pt x="366522" y="87160"/>
                  </a:lnTo>
                  <a:lnTo>
                    <a:pt x="367004" y="88049"/>
                  </a:lnTo>
                  <a:lnTo>
                    <a:pt x="367080" y="88404"/>
                  </a:lnTo>
                  <a:lnTo>
                    <a:pt x="366903" y="88684"/>
                  </a:lnTo>
                  <a:lnTo>
                    <a:pt x="367753" y="88430"/>
                  </a:lnTo>
                  <a:lnTo>
                    <a:pt x="367665" y="90843"/>
                  </a:lnTo>
                  <a:lnTo>
                    <a:pt x="368731" y="88430"/>
                  </a:lnTo>
                  <a:lnTo>
                    <a:pt x="368884" y="88938"/>
                  </a:lnTo>
                  <a:lnTo>
                    <a:pt x="368998" y="89662"/>
                  </a:lnTo>
                  <a:lnTo>
                    <a:pt x="368884" y="90843"/>
                  </a:lnTo>
                  <a:lnTo>
                    <a:pt x="368173" y="93510"/>
                  </a:lnTo>
                  <a:lnTo>
                    <a:pt x="368071" y="94526"/>
                  </a:lnTo>
                  <a:lnTo>
                    <a:pt x="368973" y="91351"/>
                  </a:lnTo>
                  <a:lnTo>
                    <a:pt x="369684" y="93891"/>
                  </a:lnTo>
                  <a:lnTo>
                    <a:pt x="370268" y="91986"/>
                  </a:lnTo>
                  <a:lnTo>
                    <a:pt x="370408" y="91351"/>
                  </a:lnTo>
                  <a:lnTo>
                    <a:pt x="370459" y="91224"/>
                  </a:lnTo>
                  <a:lnTo>
                    <a:pt x="370357" y="91681"/>
                  </a:lnTo>
                  <a:lnTo>
                    <a:pt x="370128" y="92875"/>
                  </a:lnTo>
                  <a:lnTo>
                    <a:pt x="370001" y="93764"/>
                  </a:lnTo>
                  <a:lnTo>
                    <a:pt x="370738" y="91224"/>
                  </a:lnTo>
                  <a:lnTo>
                    <a:pt x="370814" y="92621"/>
                  </a:lnTo>
                  <a:lnTo>
                    <a:pt x="370497" y="94145"/>
                  </a:lnTo>
                  <a:lnTo>
                    <a:pt x="371271" y="94780"/>
                  </a:lnTo>
                  <a:lnTo>
                    <a:pt x="371182" y="91224"/>
                  </a:lnTo>
                  <a:lnTo>
                    <a:pt x="371157" y="90589"/>
                  </a:lnTo>
                  <a:lnTo>
                    <a:pt x="371119" y="89192"/>
                  </a:lnTo>
                  <a:lnTo>
                    <a:pt x="371538" y="90716"/>
                  </a:lnTo>
                  <a:lnTo>
                    <a:pt x="371640" y="91605"/>
                  </a:lnTo>
                  <a:lnTo>
                    <a:pt x="371602" y="91986"/>
                  </a:lnTo>
                  <a:lnTo>
                    <a:pt x="371475" y="92240"/>
                  </a:lnTo>
                  <a:lnTo>
                    <a:pt x="371424" y="92468"/>
                  </a:lnTo>
                  <a:lnTo>
                    <a:pt x="372198" y="93764"/>
                  </a:lnTo>
                  <a:lnTo>
                    <a:pt x="373646" y="91097"/>
                  </a:lnTo>
                  <a:lnTo>
                    <a:pt x="374180" y="92240"/>
                  </a:lnTo>
                  <a:lnTo>
                    <a:pt x="374294" y="93256"/>
                  </a:lnTo>
                  <a:lnTo>
                    <a:pt x="373926" y="96469"/>
                  </a:lnTo>
                  <a:lnTo>
                    <a:pt x="374573" y="96304"/>
                  </a:lnTo>
                  <a:lnTo>
                    <a:pt x="376745" y="92621"/>
                  </a:lnTo>
                  <a:lnTo>
                    <a:pt x="377901" y="93764"/>
                  </a:lnTo>
                  <a:lnTo>
                    <a:pt x="377774" y="93383"/>
                  </a:lnTo>
                  <a:lnTo>
                    <a:pt x="377875" y="92621"/>
                  </a:lnTo>
                  <a:lnTo>
                    <a:pt x="378206" y="91097"/>
                  </a:lnTo>
                  <a:lnTo>
                    <a:pt x="378625" y="89192"/>
                  </a:lnTo>
                  <a:lnTo>
                    <a:pt x="378790" y="88430"/>
                  </a:lnTo>
                  <a:lnTo>
                    <a:pt x="378929" y="87795"/>
                  </a:lnTo>
                  <a:lnTo>
                    <a:pt x="378218" y="96177"/>
                  </a:lnTo>
                  <a:lnTo>
                    <a:pt x="379006" y="94399"/>
                  </a:lnTo>
                  <a:lnTo>
                    <a:pt x="379133" y="94005"/>
                  </a:lnTo>
                  <a:lnTo>
                    <a:pt x="379056" y="94297"/>
                  </a:lnTo>
                  <a:lnTo>
                    <a:pt x="378574" y="96685"/>
                  </a:lnTo>
                  <a:lnTo>
                    <a:pt x="378739" y="96050"/>
                  </a:lnTo>
                  <a:lnTo>
                    <a:pt x="379476" y="97066"/>
                  </a:lnTo>
                  <a:lnTo>
                    <a:pt x="380149" y="96050"/>
                  </a:lnTo>
                  <a:lnTo>
                    <a:pt x="380822" y="95034"/>
                  </a:lnTo>
                  <a:lnTo>
                    <a:pt x="382511" y="93637"/>
                  </a:lnTo>
                  <a:lnTo>
                    <a:pt x="382282" y="94348"/>
                  </a:lnTo>
                  <a:lnTo>
                    <a:pt x="382168" y="95415"/>
                  </a:lnTo>
                  <a:lnTo>
                    <a:pt x="382384" y="96304"/>
                  </a:lnTo>
                  <a:lnTo>
                    <a:pt x="383349" y="95923"/>
                  </a:lnTo>
                  <a:lnTo>
                    <a:pt x="383806" y="96685"/>
                  </a:lnTo>
                  <a:lnTo>
                    <a:pt x="384035" y="95923"/>
                  </a:lnTo>
                  <a:lnTo>
                    <a:pt x="384238" y="95288"/>
                  </a:lnTo>
                  <a:lnTo>
                    <a:pt x="384517" y="95669"/>
                  </a:lnTo>
                  <a:lnTo>
                    <a:pt x="384543" y="95288"/>
                  </a:lnTo>
                  <a:lnTo>
                    <a:pt x="384683" y="93637"/>
                  </a:lnTo>
                  <a:lnTo>
                    <a:pt x="384695" y="93510"/>
                  </a:lnTo>
                  <a:lnTo>
                    <a:pt x="385470" y="96558"/>
                  </a:lnTo>
                  <a:lnTo>
                    <a:pt x="386930" y="95669"/>
                  </a:lnTo>
                  <a:lnTo>
                    <a:pt x="388404" y="94526"/>
                  </a:lnTo>
                  <a:lnTo>
                    <a:pt x="389204" y="96812"/>
                  </a:lnTo>
                  <a:lnTo>
                    <a:pt x="389013" y="96812"/>
                  </a:lnTo>
                  <a:lnTo>
                    <a:pt x="388531" y="97955"/>
                  </a:lnTo>
                  <a:lnTo>
                    <a:pt x="388670" y="98082"/>
                  </a:lnTo>
                  <a:lnTo>
                    <a:pt x="390245" y="96951"/>
                  </a:lnTo>
                  <a:lnTo>
                    <a:pt x="390359" y="96177"/>
                  </a:lnTo>
                  <a:lnTo>
                    <a:pt x="390334" y="95542"/>
                  </a:lnTo>
                  <a:lnTo>
                    <a:pt x="390372" y="94526"/>
                  </a:lnTo>
                  <a:lnTo>
                    <a:pt x="390436" y="93510"/>
                  </a:lnTo>
                  <a:lnTo>
                    <a:pt x="390715" y="92621"/>
                  </a:lnTo>
                  <a:lnTo>
                    <a:pt x="390829" y="92240"/>
                  </a:lnTo>
                  <a:lnTo>
                    <a:pt x="391414" y="91224"/>
                  </a:lnTo>
                  <a:lnTo>
                    <a:pt x="391744" y="91224"/>
                  </a:lnTo>
                  <a:lnTo>
                    <a:pt x="391020" y="92468"/>
                  </a:lnTo>
                  <a:lnTo>
                    <a:pt x="390931" y="93764"/>
                  </a:lnTo>
                  <a:lnTo>
                    <a:pt x="391045" y="96405"/>
                  </a:lnTo>
                  <a:lnTo>
                    <a:pt x="391033" y="96647"/>
                  </a:lnTo>
                  <a:lnTo>
                    <a:pt x="391007" y="96913"/>
                  </a:lnTo>
                  <a:lnTo>
                    <a:pt x="391033" y="97155"/>
                  </a:lnTo>
                  <a:lnTo>
                    <a:pt x="391058" y="96964"/>
                  </a:lnTo>
                  <a:lnTo>
                    <a:pt x="391058" y="96431"/>
                  </a:lnTo>
                  <a:lnTo>
                    <a:pt x="391160" y="95669"/>
                  </a:lnTo>
                  <a:lnTo>
                    <a:pt x="391388" y="94907"/>
                  </a:lnTo>
                  <a:lnTo>
                    <a:pt x="391502" y="94145"/>
                  </a:lnTo>
                  <a:lnTo>
                    <a:pt x="391414" y="98590"/>
                  </a:lnTo>
                  <a:lnTo>
                    <a:pt x="391947" y="94145"/>
                  </a:lnTo>
                  <a:lnTo>
                    <a:pt x="392290" y="91224"/>
                  </a:lnTo>
                  <a:lnTo>
                    <a:pt x="392506" y="89446"/>
                  </a:lnTo>
                  <a:lnTo>
                    <a:pt x="392772" y="91376"/>
                  </a:lnTo>
                  <a:lnTo>
                    <a:pt x="392899" y="92621"/>
                  </a:lnTo>
                  <a:lnTo>
                    <a:pt x="392658" y="93637"/>
                  </a:lnTo>
                  <a:lnTo>
                    <a:pt x="393128" y="93129"/>
                  </a:lnTo>
                  <a:lnTo>
                    <a:pt x="393763" y="91478"/>
                  </a:lnTo>
                  <a:lnTo>
                    <a:pt x="393915" y="91732"/>
                  </a:lnTo>
                  <a:lnTo>
                    <a:pt x="393979" y="92748"/>
                  </a:lnTo>
                  <a:lnTo>
                    <a:pt x="393725" y="94780"/>
                  </a:lnTo>
                  <a:lnTo>
                    <a:pt x="394754" y="91478"/>
                  </a:lnTo>
                  <a:lnTo>
                    <a:pt x="395046" y="90462"/>
                  </a:lnTo>
                  <a:lnTo>
                    <a:pt x="395033" y="92621"/>
                  </a:lnTo>
                  <a:lnTo>
                    <a:pt x="394906" y="93510"/>
                  </a:lnTo>
                  <a:lnTo>
                    <a:pt x="394665" y="94018"/>
                  </a:lnTo>
                  <a:lnTo>
                    <a:pt x="394322" y="93891"/>
                  </a:lnTo>
                  <a:lnTo>
                    <a:pt x="394017" y="94526"/>
                  </a:lnTo>
                  <a:lnTo>
                    <a:pt x="393890" y="97955"/>
                  </a:lnTo>
                  <a:lnTo>
                    <a:pt x="394106" y="97193"/>
                  </a:lnTo>
                  <a:lnTo>
                    <a:pt x="394411" y="97701"/>
                  </a:lnTo>
                  <a:lnTo>
                    <a:pt x="394436" y="97828"/>
                  </a:lnTo>
                  <a:lnTo>
                    <a:pt x="394703" y="98793"/>
                  </a:lnTo>
                  <a:lnTo>
                    <a:pt x="394614" y="98310"/>
                  </a:lnTo>
                  <a:lnTo>
                    <a:pt x="395033" y="99352"/>
                  </a:lnTo>
                  <a:lnTo>
                    <a:pt x="395135" y="97701"/>
                  </a:lnTo>
                  <a:lnTo>
                    <a:pt x="395287" y="97193"/>
                  </a:lnTo>
                  <a:lnTo>
                    <a:pt x="396189" y="94018"/>
                  </a:lnTo>
                  <a:lnTo>
                    <a:pt x="396951" y="91351"/>
                  </a:lnTo>
                  <a:lnTo>
                    <a:pt x="396595" y="97066"/>
                  </a:lnTo>
                  <a:lnTo>
                    <a:pt x="396582" y="97320"/>
                  </a:lnTo>
                  <a:lnTo>
                    <a:pt x="396684" y="97066"/>
                  </a:lnTo>
                  <a:lnTo>
                    <a:pt x="398360" y="92748"/>
                  </a:lnTo>
                  <a:lnTo>
                    <a:pt x="396722" y="96951"/>
                  </a:lnTo>
                  <a:lnTo>
                    <a:pt x="397725" y="95288"/>
                  </a:lnTo>
                  <a:lnTo>
                    <a:pt x="397294" y="97447"/>
                  </a:lnTo>
                  <a:lnTo>
                    <a:pt x="397192" y="99479"/>
                  </a:lnTo>
                  <a:lnTo>
                    <a:pt x="397294" y="100495"/>
                  </a:lnTo>
                  <a:lnTo>
                    <a:pt x="397065" y="101257"/>
                  </a:lnTo>
                  <a:lnTo>
                    <a:pt x="397967" y="98844"/>
                  </a:lnTo>
                  <a:lnTo>
                    <a:pt x="397433" y="103416"/>
                  </a:lnTo>
                  <a:lnTo>
                    <a:pt x="398716" y="99733"/>
                  </a:lnTo>
                  <a:lnTo>
                    <a:pt x="398564" y="100749"/>
                  </a:lnTo>
                  <a:lnTo>
                    <a:pt x="398881" y="100342"/>
                  </a:lnTo>
                  <a:lnTo>
                    <a:pt x="399021" y="99733"/>
                  </a:lnTo>
                  <a:lnTo>
                    <a:pt x="399122" y="99352"/>
                  </a:lnTo>
                  <a:lnTo>
                    <a:pt x="399351" y="98844"/>
                  </a:lnTo>
                  <a:lnTo>
                    <a:pt x="400558" y="96177"/>
                  </a:lnTo>
                  <a:lnTo>
                    <a:pt x="400329" y="103924"/>
                  </a:lnTo>
                  <a:lnTo>
                    <a:pt x="402437" y="99479"/>
                  </a:lnTo>
                  <a:lnTo>
                    <a:pt x="403872" y="97828"/>
                  </a:lnTo>
                  <a:lnTo>
                    <a:pt x="404266" y="96177"/>
                  </a:lnTo>
                  <a:lnTo>
                    <a:pt x="404634" y="94653"/>
                  </a:lnTo>
                  <a:lnTo>
                    <a:pt x="404736" y="94348"/>
                  </a:lnTo>
                  <a:lnTo>
                    <a:pt x="405993" y="92875"/>
                  </a:lnTo>
                  <a:lnTo>
                    <a:pt x="405968" y="94653"/>
                  </a:lnTo>
                  <a:lnTo>
                    <a:pt x="405168" y="96304"/>
                  </a:lnTo>
                  <a:lnTo>
                    <a:pt x="405079" y="96812"/>
                  </a:lnTo>
                  <a:lnTo>
                    <a:pt x="405307" y="98082"/>
                  </a:lnTo>
                  <a:lnTo>
                    <a:pt x="405777" y="97955"/>
                  </a:lnTo>
                  <a:lnTo>
                    <a:pt x="406488" y="96812"/>
                  </a:lnTo>
                  <a:lnTo>
                    <a:pt x="406260" y="97574"/>
                  </a:lnTo>
                  <a:lnTo>
                    <a:pt x="406133" y="99606"/>
                  </a:lnTo>
                  <a:lnTo>
                    <a:pt x="406603" y="99479"/>
                  </a:lnTo>
                  <a:lnTo>
                    <a:pt x="406819" y="97955"/>
                  </a:lnTo>
                  <a:lnTo>
                    <a:pt x="406869" y="97193"/>
                  </a:lnTo>
                  <a:lnTo>
                    <a:pt x="406704" y="97066"/>
                  </a:lnTo>
                  <a:lnTo>
                    <a:pt x="406768" y="96812"/>
                  </a:lnTo>
                  <a:lnTo>
                    <a:pt x="406908" y="96304"/>
                  </a:lnTo>
                  <a:lnTo>
                    <a:pt x="407797" y="92875"/>
                  </a:lnTo>
                  <a:close/>
                </a:path>
                <a:path w="657225" h="121920">
                  <a:moveTo>
                    <a:pt x="408190" y="99606"/>
                  </a:moveTo>
                  <a:lnTo>
                    <a:pt x="408076" y="99987"/>
                  </a:lnTo>
                  <a:lnTo>
                    <a:pt x="407555" y="100749"/>
                  </a:lnTo>
                  <a:lnTo>
                    <a:pt x="407162" y="101892"/>
                  </a:lnTo>
                  <a:lnTo>
                    <a:pt x="407873" y="101130"/>
                  </a:lnTo>
                  <a:lnTo>
                    <a:pt x="408025" y="101041"/>
                  </a:lnTo>
                  <a:lnTo>
                    <a:pt x="408190" y="99606"/>
                  </a:lnTo>
                  <a:close/>
                </a:path>
                <a:path w="657225" h="121920">
                  <a:moveTo>
                    <a:pt x="408292" y="100876"/>
                  </a:moveTo>
                  <a:lnTo>
                    <a:pt x="408051" y="101028"/>
                  </a:lnTo>
                  <a:lnTo>
                    <a:pt x="407962" y="101638"/>
                  </a:lnTo>
                  <a:lnTo>
                    <a:pt x="408292" y="100876"/>
                  </a:lnTo>
                  <a:close/>
                </a:path>
                <a:path w="657225" h="121920">
                  <a:moveTo>
                    <a:pt x="408330" y="102743"/>
                  </a:moveTo>
                  <a:lnTo>
                    <a:pt x="408114" y="103047"/>
                  </a:lnTo>
                  <a:lnTo>
                    <a:pt x="408228" y="103200"/>
                  </a:lnTo>
                  <a:lnTo>
                    <a:pt x="408254" y="103009"/>
                  </a:lnTo>
                  <a:lnTo>
                    <a:pt x="408330" y="102743"/>
                  </a:lnTo>
                  <a:close/>
                </a:path>
                <a:path w="657225" h="121920">
                  <a:moveTo>
                    <a:pt x="408533" y="102425"/>
                  </a:moveTo>
                  <a:lnTo>
                    <a:pt x="408406" y="102425"/>
                  </a:lnTo>
                  <a:lnTo>
                    <a:pt x="408330" y="102730"/>
                  </a:lnTo>
                  <a:lnTo>
                    <a:pt x="408533" y="102425"/>
                  </a:lnTo>
                  <a:close/>
                </a:path>
                <a:path w="657225" h="121920">
                  <a:moveTo>
                    <a:pt x="408965" y="101752"/>
                  </a:moveTo>
                  <a:lnTo>
                    <a:pt x="408533" y="102412"/>
                  </a:lnTo>
                  <a:lnTo>
                    <a:pt x="408749" y="102565"/>
                  </a:lnTo>
                  <a:lnTo>
                    <a:pt x="408965" y="101752"/>
                  </a:lnTo>
                  <a:close/>
                </a:path>
                <a:path w="657225" h="121920">
                  <a:moveTo>
                    <a:pt x="409562" y="97955"/>
                  </a:moveTo>
                  <a:lnTo>
                    <a:pt x="409511" y="97282"/>
                  </a:lnTo>
                  <a:lnTo>
                    <a:pt x="409092" y="99098"/>
                  </a:lnTo>
                  <a:lnTo>
                    <a:pt x="408292" y="100876"/>
                  </a:lnTo>
                  <a:lnTo>
                    <a:pt x="408914" y="100495"/>
                  </a:lnTo>
                  <a:lnTo>
                    <a:pt x="409562" y="97955"/>
                  </a:lnTo>
                  <a:close/>
                </a:path>
                <a:path w="657225" h="121920">
                  <a:moveTo>
                    <a:pt x="409651" y="96685"/>
                  </a:moveTo>
                  <a:lnTo>
                    <a:pt x="409422" y="96685"/>
                  </a:lnTo>
                  <a:lnTo>
                    <a:pt x="409511" y="97282"/>
                  </a:lnTo>
                  <a:lnTo>
                    <a:pt x="409651" y="96685"/>
                  </a:lnTo>
                  <a:close/>
                </a:path>
                <a:path w="657225" h="121920">
                  <a:moveTo>
                    <a:pt x="409676" y="90970"/>
                  </a:moveTo>
                  <a:lnTo>
                    <a:pt x="407352" y="97574"/>
                  </a:lnTo>
                  <a:lnTo>
                    <a:pt x="406615" y="100495"/>
                  </a:lnTo>
                  <a:lnTo>
                    <a:pt x="406196" y="101511"/>
                  </a:lnTo>
                  <a:lnTo>
                    <a:pt x="406857" y="100749"/>
                  </a:lnTo>
                  <a:lnTo>
                    <a:pt x="407682" y="98971"/>
                  </a:lnTo>
                  <a:lnTo>
                    <a:pt x="408343" y="98082"/>
                  </a:lnTo>
                  <a:lnTo>
                    <a:pt x="408190" y="99606"/>
                  </a:lnTo>
                  <a:lnTo>
                    <a:pt x="408381" y="98082"/>
                  </a:lnTo>
                  <a:lnTo>
                    <a:pt x="408482" y="97447"/>
                  </a:lnTo>
                  <a:lnTo>
                    <a:pt x="408952" y="96939"/>
                  </a:lnTo>
                  <a:lnTo>
                    <a:pt x="409676" y="90970"/>
                  </a:lnTo>
                  <a:close/>
                </a:path>
                <a:path w="657225" h="121920">
                  <a:moveTo>
                    <a:pt x="411949" y="95199"/>
                  </a:moveTo>
                  <a:lnTo>
                    <a:pt x="411518" y="95008"/>
                  </a:lnTo>
                  <a:lnTo>
                    <a:pt x="410641" y="97091"/>
                  </a:lnTo>
                  <a:lnTo>
                    <a:pt x="410667" y="96329"/>
                  </a:lnTo>
                  <a:lnTo>
                    <a:pt x="410946" y="95453"/>
                  </a:lnTo>
                  <a:lnTo>
                    <a:pt x="411073" y="94830"/>
                  </a:lnTo>
                  <a:lnTo>
                    <a:pt x="410438" y="96418"/>
                  </a:lnTo>
                  <a:lnTo>
                    <a:pt x="409524" y="99250"/>
                  </a:lnTo>
                  <a:lnTo>
                    <a:pt x="409155" y="102425"/>
                  </a:lnTo>
                  <a:lnTo>
                    <a:pt x="410095" y="99212"/>
                  </a:lnTo>
                  <a:lnTo>
                    <a:pt x="409930" y="100596"/>
                  </a:lnTo>
                  <a:lnTo>
                    <a:pt x="410997" y="96761"/>
                  </a:lnTo>
                  <a:lnTo>
                    <a:pt x="411340" y="96405"/>
                  </a:lnTo>
                  <a:lnTo>
                    <a:pt x="411276" y="97942"/>
                  </a:lnTo>
                  <a:lnTo>
                    <a:pt x="410997" y="99187"/>
                  </a:lnTo>
                  <a:lnTo>
                    <a:pt x="411251" y="98323"/>
                  </a:lnTo>
                  <a:lnTo>
                    <a:pt x="411302" y="99999"/>
                  </a:lnTo>
                  <a:lnTo>
                    <a:pt x="411835" y="97904"/>
                  </a:lnTo>
                  <a:lnTo>
                    <a:pt x="411949" y="95199"/>
                  </a:lnTo>
                  <a:close/>
                </a:path>
                <a:path w="657225" h="121920">
                  <a:moveTo>
                    <a:pt x="412369" y="98602"/>
                  </a:moveTo>
                  <a:lnTo>
                    <a:pt x="412013" y="98945"/>
                  </a:lnTo>
                  <a:lnTo>
                    <a:pt x="411187" y="102311"/>
                  </a:lnTo>
                  <a:lnTo>
                    <a:pt x="411797" y="101485"/>
                  </a:lnTo>
                  <a:lnTo>
                    <a:pt x="412051" y="100622"/>
                  </a:lnTo>
                  <a:lnTo>
                    <a:pt x="412369" y="98602"/>
                  </a:lnTo>
                  <a:close/>
                </a:path>
                <a:path w="657225" h="121920">
                  <a:moveTo>
                    <a:pt x="515848" y="105879"/>
                  </a:moveTo>
                  <a:lnTo>
                    <a:pt x="515759" y="105727"/>
                  </a:lnTo>
                  <a:lnTo>
                    <a:pt x="514400" y="104775"/>
                  </a:lnTo>
                  <a:lnTo>
                    <a:pt x="515848" y="105879"/>
                  </a:lnTo>
                  <a:close/>
                </a:path>
                <a:path w="657225" h="121920">
                  <a:moveTo>
                    <a:pt x="531672" y="110566"/>
                  </a:moveTo>
                  <a:lnTo>
                    <a:pt x="531152" y="107975"/>
                  </a:lnTo>
                  <a:lnTo>
                    <a:pt x="531507" y="110032"/>
                  </a:lnTo>
                  <a:lnTo>
                    <a:pt x="531266" y="110832"/>
                  </a:lnTo>
                  <a:lnTo>
                    <a:pt x="531672" y="110566"/>
                  </a:lnTo>
                  <a:close/>
                </a:path>
                <a:path w="657225" h="121920">
                  <a:moveTo>
                    <a:pt x="582625" y="89865"/>
                  </a:moveTo>
                  <a:lnTo>
                    <a:pt x="581533" y="90462"/>
                  </a:lnTo>
                  <a:lnTo>
                    <a:pt x="581888" y="93433"/>
                  </a:lnTo>
                  <a:lnTo>
                    <a:pt x="581939" y="92265"/>
                  </a:lnTo>
                  <a:lnTo>
                    <a:pt x="582625" y="89865"/>
                  </a:lnTo>
                  <a:close/>
                </a:path>
                <a:path w="657225" h="121920">
                  <a:moveTo>
                    <a:pt x="582904" y="88912"/>
                  </a:moveTo>
                  <a:lnTo>
                    <a:pt x="582523" y="87160"/>
                  </a:lnTo>
                  <a:lnTo>
                    <a:pt x="582701" y="89623"/>
                  </a:lnTo>
                  <a:lnTo>
                    <a:pt x="582904" y="88912"/>
                  </a:lnTo>
                  <a:close/>
                </a:path>
                <a:path w="657225" h="121920">
                  <a:moveTo>
                    <a:pt x="602830" y="93789"/>
                  </a:moveTo>
                  <a:lnTo>
                    <a:pt x="602703" y="93332"/>
                  </a:lnTo>
                  <a:lnTo>
                    <a:pt x="602703" y="93548"/>
                  </a:lnTo>
                  <a:lnTo>
                    <a:pt x="602691" y="93726"/>
                  </a:lnTo>
                  <a:lnTo>
                    <a:pt x="602691" y="93929"/>
                  </a:lnTo>
                  <a:lnTo>
                    <a:pt x="602830" y="93789"/>
                  </a:lnTo>
                  <a:close/>
                </a:path>
                <a:path w="657225" h="121920">
                  <a:moveTo>
                    <a:pt x="606437" y="93205"/>
                  </a:moveTo>
                  <a:lnTo>
                    <a:pt x="606348" y="93370"/>
                  </a:lnTo>
                  <a:lnTo>
                    <a:pt x="606234" y="93941"/>
                  </a:lnTo>
                  <a:lnTo>
                    <a:pt x="606437" y="93205"/>
                  </a:lnTo>
                  <a:close/>
                </a:path>
                <a:path w="657225" h="121920">
                  <a:moveTo>
                    <a:pt x="610717" y="90335"/>
                  </a:moveTo>
                  <a:lnTo>
                    <a:pt x="610616" y="91617"/>
                  </a:lnTo>
                  <a:lnTo>
                    <a:pt x="610641" y="91313"/>
                  </a:lnTo>
                  <a:lnTo>
                    <a:pt x="610717" y="90335"/>
                  </a:lnTo>
                  <a:close/>
                </a:path>
                <a:path w="657225" h="121920">
                  <a:moveTo>
                    <a:pt x="616966" y="95643"/>
                  </a:moveTo>
                  <a:lnTo>
                    <a:pt x="616864" y="95224"/>
                  </a:lnTo>
                  <a:lnTo>
                    <a:pt x="616889" y="95504"/>
                  </a:lnTo>
                  <a:lnTo>
                    <a:pt x="616966" y="95643"/>
                  </a:lnTo>
                  <a:close/>
                </a:path>
                <a:path w="657225" h="121920">
                  <a:moveTo>
                    <a:pt x="620598" y="89979"/>
                  </a:moveTo>
                  <a:lnTo>
                    <a:pt x="620420" y="90233"/>
                  </a:lnTo>
                  <a:lnTo>
                    <a:pt x="620598" y="89979"/>
                  </a:lnTo>
                  <a:close/>
                </a:path>
                <a:path w="657225" h="121920">
                  <a:moveTo>
                    <a:pt x="623862" y="94640"/>
                  </a:moveTo>
                  <a:lnTo>
                    <a:pt x="623849" y="94462"/>
                  </a:lnTo>
                  <a:lnTo>
                    <a:pt x="623773" y="94703"/>
                  </a:lnTo>
                  <a:lnTo>
                    <a:pt x="623824" y="94881"/>
                  </a:lnTo>
                  <a:lnTo>
                    <a:pt x="623862" y="94640"/>
                  </a:lnTo>
                  <a:close/>
                </a:path>
                <a:path w="657225" h="121920">
                  <a:moveTo>
                    <a:pt x="625500" y="98196"/>
                  </a:moveTo>
                  <a:lnTo>
                    <a:pt x="625373" y="98399"/>
                  </a:lnTo>
                  <a:lnTo>
                    <a:pt x="625246" y="98602"/>
                  </a:lnTo>
                  <a:lnTo>
                    <a:pt x="625208" y="98894"/>
                  </a:lnTo>
                  <a:lnTo>
                    <a:pt x="625436" y="98501"/>
                  </a:lnTo>
                  <a:lnTo>
                    <a:pt x="625500" y="98196"/>
                  </a:lnTo>
                  <a:close/>
                </a:path>
                <a:path w="657225" h="121920">
                  <a:moveTo>
                    <a:pt x="637501" y="103530"/>
                  </a:moveTo>
                  <a:lnTo>
                    <a:pt x="637413" y="102387"/>
                  </a:lnTo>
                  <a:lnTo>
                    <a:pt x="637133" y="103479"/>
                  </a:lnTo>
                  <a:lnTo>
                    <a:pt x="637400" y="103251"/>
                  </a:lnTo>
                  <a:lnTo>
                    <a:pt x="637501" y="103530"/>
                  </a:lnTo>
                  <a:close/>
                </a:path>
                <a:path w="657225" h="121920">
                  <a:moveTo>
                    <a:pt x="637552" y="103733"/>
                  </a:moveTo>
                  <a:lnTo>
                    <a:pt x="637527" y="103606"/>
                  </a:lnTo>
                  <a:lnTo>
                    <a:pt x="637527" y="103962"/>
                  </a:lnTo>
                  <a:lnTo>
                    <a:pt x="637552" y="103733"/>
                  </a:lnTo>
                  <a:close/>
                </a:path>
                <a:path w="657225" h="121920">
                  <a:moveTo>
                    <a:pt x="644271" y="100838"/>
                  </a:moveTo>
                  <a:lnTo>
                    <a:pt x="643737" y="102158"/>
                  </a:lnTo>
                  <a:lnTo>
                    <a:pt x="643966" y="101803"/>
                  </a:lnTo>
                  <a:lnTo>
                    <a:pt x="644271" y="100838"/>
                  </a:lnTo>
                  <a:close/>
                </a:path>
                <a:path w="657225" h="121920">
                  <a:moveTo>
                    <a:pt x="648157" y="102768"/>
                  </a:moveTo>
                  <a:lnTo>
                    <a:pt x="648093" y="102616"/>
                  </a:lnTo>
                  <a:lnTo>
                    <a:pt x="647293" y="105460"/>
                  </a:lnTo>
                  <a:lnTo>
                    <a:pt x="646938" y="106692"/>
                  </a:lnTo>
                  <a:lnTo>
                    <a:pt x="647293" y="105524"/>
                  </a:lnTo>
                  <a:lnTo>
                    <a:pt x="647509" y="104990"/>
                  </a:lnTo>
                  <a:lnTo>
                    <a:pt x="647661" y="104787"/>
                  </a:lnTo>
                  <a:lnTo>
                    <a:pt x="647801" y="104254"/>
                  </a:lnTo>
                  <a:lnTo>
                    <a:pt x="647941" y="103593"/>
                  </a:lnTo>
                  <a:lnTo>
                    <a:pt x="648157" y="102768"/>
                  </a:lnTo>
                  <a:close/>
                </a:path>
                <a:path w="657225" h="121920">
                  <a:moveTo>
                    <a:pt x="651167" y="120942"/>
                  </a:moveTo>
                  <a:lnTo>
                    <a:pt x="651040" y="120954"/>
                  </a:lnTo>
                  <a:lnTo>
                    <a:pt x="651167" y="120942"/>
                  </a:lnTo>
                  <a:close/>
                </a:path>
                <a:path w="657225" h="121920">
                  <a:moveTo>
                    <a:pt x="651598" y="120510"/>
                  </a:moveTo>
                  <a:lnTo>
                    <a:pt x="651484" y="120637"/>
                  </a:lnTo>
                  <a:lnTo>
                    <a:pt x="651332" y="120815"/>
                  </a:lnTo>
                  <a:lnTo>
                    <a:pt x="651167" y="121335"/>
                  </a:lnTo>
                  <a:lnTo>
                    <a:pt x="651281" y="121183"/>
                  </a:lnTo>
                  <a:lnTo>
                    <a:pt x="651421" y="120904"/>
                  </a:lnTo>
                  <a:lnTo>
                    <a:pt x="651598" y="120510"/>
                  </a:lnTo>
                  <a:close/>
                </a:path>
                <a:path w="657225" h="121920">
                  <a:moveTo>
                    <a:pt x="656602" y="117817"/>
                  </a:moveTo>
                  <a:lnTo>
                    <a:pt x="656285" y="118148"/>
                  </a:lnTo>
                  <a:lnTo>
                    <a:pt x="655154" y="121424"/>
                  </a:lnTo>
                  <a:lnTo>
                    <a:pt x="655726" y="120624"/>
                  </a:lnTo>
                  <a:lnTo>
                    <a:pt x="656069" y="119786"/>
                  </a:lnTo>
                  <a:lnTo>
                    <a:pt x="656602" y="117817"/>
                  </a:lnTo>
                  <a:close/>
                </a:path>
                <a:path w="657225" h="121920">
                  <a:moveTo>
                    <a:pt x="656818" y="114465"/>
                  </a:moveTo>
                  <a:lnTo>
                    <a:pt x="656501" y="114274"/>
                  </a:lnTo>
                  <a:lnTo>
                    <a:pt x="655535" y="116293"/>
                  </a:lnTo>
                  <a:lnTo>
                    <a:pt x="655675" y="115544"/>
                  </a:lnTo>
                  <a:lnTo>
                    <a:pt x="656005" y="114693"/>
                  </a:lnTo>
                  <a:lnTo>
                    <a:pt x="656196" y="114084"/>
                  </a:lnTo>
                  <a:lnTo>
                    <a:pt x="655485" y="115620"/>
                  </a:lnTo>
                  <a:lnTo>
                    <a:pt x="654392" y="118376"/>
                  </a:lnTo>
                  <a:lnTo>
                    <a:pt x="653643" y="121475"/>
                  </a:lnTo>
                  <a:lnTo>
                    <a:pt x="654367" y="119659"/>
                  </a:lnTo>
                  <a:lnTo>
                    <a:pt x="655840" y="115976"/>
                  </a:lnTo>
                  <a:lnTo>
                    <a:pt x="656170" y="115633"/>
                  </a:lnTo>
                  <a:lnTo>
                    <a:pt x="655891" y="117144"/>
                  </a:lnTo>
                  <a:lnTo>
                    <a:pt x="655485" y="118351"/>
                  </a:lnTo>
                  <a:lnTo>
                    <a:pt x="655815" y="117525"/>
                  </a:lnTo>
                  <a:lnTo>
                    <a:pt x="655586" y="119164"/>
                  </a:lnTo>
                  <a:lnTo>
                    <a:pt x="656310" y="117106"/>
                  </a:lnTo>
                  <a:lnTo>
                    <a:pt x="656818" y="11446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8182349" y="8250624"/>
              <a:ext cx="409575" cy="104775"/>
            </a:xfrm>
            <a:custGeom>
              <a:avLst/>
              <a:gdLst/>
              <a:ahLst/>
              <a:cxnLst/>
              <a:rect l="l" t="t" r="r" b="b"/>
              <a:pathLst>
                <a:path w="409575" h="104775">
                  <a:moveTo>
                    <a:pt x="17399" y="31216"/>
                  </a:moveTo>
                  <a:lnTo>
                    <a:pt x="17081" y="30886"/>
                  </a:lnTo>
                  <a:lnTo>
                    <a:pt x="17399" y="31216"/>
                  </a:lnTo>
                  <a:close/>
                </a:path>
                <a:path w="409575" h="104775">
                  <a:moveTo>
                    <a:pt x="18910" y="32131"/>
                  </a:moveTo>
                  <a:lnTo>
                    <a:pt x="17399" y="30607"/>
                  </a:lnTo>
                  <a:lnTo>
                    <a:pt x="16002" y="29527"/>
                  </a:lnTo>
                  <a:lnTo>
                    <a:pt x="16179" y="29718"/>
                  </a:lnTo>
                  <a:lnTo>
                    <a:pt x="18084" y="31496"/>
                  </a:lnTo>
                  <a:lnTo>
                    <a:pt x="18910" y="32131"/>
                  </a:lnTo>
                  <a:close/>
                </a:path>
                <a:path w="409575" h="104775">
                  <a:moveTo>
                    <a:pt x="19062" y="31496"/>
                  </a:moveTo>
                  <a:lnTo>
                    <a:pt x="18059" y="30251"/>
                  </a:lnTo>
                  <a:lnTo>
                    <a:pt x="18376" y="30734"/>
                  </a:lnTo>
                  <a:lnTo>
                    <a:pt x="19062" y="31496"/>
                  </a:lnTo>
                  <a:close/>
                </a:path>
                <a:path w="409575" h="104775">
                  <a:moveTo>
                    <a:pt x="19177" y="32639"/>
                  </a:moveTo>
                  <a:lnTo>
                    <a:pt x="17665" y="31496"/>
                  </a:lnTo>
                  <a:lnTo>
                    <a:pt x="17399" y="31216"/>
                  </a:lnTo>
                  <a:lnTo>
                    <a:pt x="17424" y="31369"/>
                  </a:lnTo>
                  <a:lnTo>
                    <a:pt x="19177" y="32639"/>
                  </a:lnTo>
                  <a:close/>
                </a:path>
                <a:path w="409575" h="104775">
                  <a:moveTo>
                    <a:pt x="21539" y="32550"/>
                  </a:moveTo>
                  <a:lnTo>
                    <a:pt x="21424" y="32067"/>
                  </a:lnTo>
                  <a:lnTo>
                    <a:pt x="21209" y="31470"/>
                  </a:lnTo>
                  <a:lnTo>
                    <a:pt x="21539" y="32550"/>
                  </a:lnTo>
                  <a:close/>
                </a:path>
                <a:path w="409575" h="104775">
                  <a:moveTo>
                    <a:pt x="21983" y="34036"/>
                  </a:moveTo>
                  <a:lnTo>
                    <a:pt x="21539" y="32550"/>
                  </a:lnTo>
                  <a:lnTo>
                    <a:pt x="21767" y="34036"/>
                  </a:lnTo>
                  <a:lnTo>
                    <a:pt x="21983" y="34036"/>
                  </a:lnTo>
                  <a:close/>
                </a:path>
                <a:path w="409575" h="104775">
                  <a:moveTo>
                    <a:pt x="22593" y="25527"/>
                  </a:moveTo>
                  <a:lnTo>
                    <a:pt x="22466" y="24511"/>
                  </a:lnTo>
                  <a:lnTo>
                    <a:pt x="22098" y="23495"/>
                  </a:lnTo>
                  <a:lnTo>
                    <a:pt x="22504" y="26162"/>
                  </a:lnTo>
                  <a:lnTo>
                    <a:pt x="22567" y="25679"/>
                  </a:lnTo>
                  <a:lnTo>
                    <a:pt x="22593" y="25527"/>
                  </a:lnTo>
                  <a:close/>
                </a:path>
                <a:path w="409575" h="104775">
                  <a:moveTo>
                    <a:pt x="22910" y="25781"/>
                  </a:moveTo>
                  <a:lnTo>
                    <a:pt x="22694" y="24587"/>
                  </a:lnTo>
                  <a:lnTo>
                    <a:pt x="22733" y="25273"/>
                  </a:lnTo>
                  <a:lnTo>
                    <a:pt x="22910" y="25781"/>
                  </a:lnTo>
                  <a:close/>
                </a:path>
                <a:path w="409575" h="104775">
                  <a:moveTo>
                    <a:pt x="22999" y="29324"/>
                  </a:moveTo>
                  <a:lnTo>
                    <a:pt x="22479" y="26797"/>
                  </a:lnTo>
                  <a:lnTo>
                    <a:pt x="22834" y="28790"/>
                  </a:lnTo>
                  <a:lnTo>
                    <a:pt x="22593" y="29591"/>
                  </a:lnTo>
                  <a:lnTo>
                    <a:pt x="22999" y="29324"/>
                  </a:lnTo>
                  <a:close/>
                </a:path>
                <a:path w="409575" h="104775">
                  <a:moveTo>
                    <a:pt x="24218" y="7747"/>
                  </a:moveTo>
                  <a:lnTo>
                    <a:pt x="24015" y="8394"/>
                  </a:lnTo>
                  <a:lnTo>
                    <a:pt x="24193" y="8509"/>
                  </a:lnTo>
                  <a:lnTo>
                    <a:pt x="24218" y="7747"/>
                  </a:lnTo>
                  <a:close/>
                </a:path>
                <a:path w="409575" h="104775">
                  <a:moveTo>
                    <a:pt x="27660" y="31115"/>
                  </a:moveTo>
                  <a:lnTo>
                    <a:pt x="27470" y="27686"/>
                  </a:lnTo>
                  <a:lnTo>
                    <a:pt x="27432" y="27101"/>
                  </a:lnTo>
                  <a:lnTo>
                    <a:pt x="27406" y="27686"/>
                  </a:lnTo>
                  <a:lnTo>
                    <a:pt x="27025" y="27559"/>
                  </a:lnTo>
                  <a:lnTo>
                    <a:pt x="27190" y="28333"/>
                  </a:lnTo>
                  <a:lnTo>
                    <a:pt x="27660" y="31115"/>
                  </a:lnTo>
                  <a:close/>
                </a:path>
                <a:path w="409575" h="104775">
                  <a:moveTo>
                    <a:pt x="34848" y="31242"/>
                  </a:moveTo>
                  <a:lnTo>
                    <a:pt x="34429" y="28067"/>
                  </a:lnTo>
                  <a:lnTo>
                    <a:pt x="34467" y="30226"/>
                  </a:lnTo>
                  <a:lnTo>
                    <a:pt x="34848" y="31242"/>
                  </a:lnTo>
                  <a:close/>
                </a:path>
                <a:path w="409575" h="104775">
                  <a:moveTo>
                    <a:pt x="35534" y="8763"/>
                  </a:moveTo>
                  <a:lnTo>
                    <a:pt x="35344" y="8001"/>
                  </a:lnTo>
                  <a:lnTo>
                    <a:pt x="35407" y="8382"/>
                  </a:lnTo>
                  <a:lnTo>
                    <a:pt x="35534" y="8763"/>
                  </a:lnTo>
                  <a:close/>
                </a:path>
                <a:path w="409575" h="104775">
                  <a:moveTo>
                    <a:pt x="46266" y="29248"/>
                  </a:moveTo>
                  <a:lnTo>
                    <a:pt x="46151" y="29883"/>
                  </a:lnTo>
                  <a:lnTo>
                    <a:pt x="46266" y="29248"/>
                  </a:lnTo>
                  <a:close/>
                </a:path>
                <a:path w="409575" h="104775">
                  <a:moveTo>
                    <a:pt x="47472" y="28562"/>
                  </a:moveTo>
                  <a:lnTo>
                    <a:pt x="47332" y="28917"/>
                  </a:lnTo>
                  <a:lnTo>
                    <a:pt x="47472" y="28562"/>
                  </a:lnTo>
                  <a:close/>
                </a:path>
                <a:path w="409575" h="104775">
                  <a:moveTo>
                    <a:pt x="49555" y="28448"/>
                  </a:moveTo>
                  <a:lnTo>
                    <a:pt x="49123" y="30353"/>
                  </a:lnTo>
                  <a:lnTo>
                    <a:pt x="49377" y="29451"/>
                  </a:lnTo>
                  <a:lnTo>
                    <a:pt x="49479" y="29197"/>
                  </a:lnTo>
                  <a:lnTo>
                    <a:pt x="49555" y="28448"/>
                  </a:lnTo>
                  <a:close/>
                </a:path>
                <a:path w="409575" h="104775">
                  <a:moveTo>
                    <a:pt x="50165" y="2514"/>
                  </a:moveTo>
                  <a:lnTo>
                    <a:pt x="49695" y="3416"/>
                  </a:lnTo>
                  <a:lnTo>
                    <a:pt x="49898" y="3606"/>
                  </a:lnTo>
                  <a:lnTo>
                    <a:pt x="50165" y="2514"/>
                  </a:lnTo>
                  <a:close/>
                </a:path>
                <a:path w="409575" h="104775">
                  <a:moveTo>
                    <a:pt x="54406" y="26136"/>
                  </a:moveTo>
                  <a:lnTo>
                    <a:pt x="54114" y="27559"/>
                  </a:lnTo>
                  <a:lnTo>
                    <a:pt x="54305" y="27305"/>
                  </a:lnTo>
                  <a:lnTo>
                    <a:pt x="54406" y="26136"/>
                  </a:lnTo>
                  <a:close/>
                </a:path>
                <a:path w="409575" h="104775">
                  <a:moveTo>
                    <a:pt x="54660" y="26797"/>
                  </a:moveTo>
                  <a:lnTo>
                    <a:pt x="54483" y="27051"/>
                  </a:lnTo>
                  <a:lnTo>
                    <a:pt x="54381" y="28829"/>
                  </a:lnTo>
                  <a:lnTo>
                    <a:pt x="54660" y="26797"/>
                  </a:lnTo>
                  <a:close/>
                </a:path>
                <a:path w="409575" h="104775">
                  <a:moveTo>
                    <a:pt x="61404" y="28295"/>
                  </a:moveTo>
                  <a:close/>
                </a:path>
                <a:path w="409575" h="104775">
                  <a:moveTo>
                    <a:pt x="75120" y="33655"/>
                  </a:moveTo>
                  <a:lnTo>
                    <a:pt x="75082" y="32067"/>
                  </a:lnTo>
                  <a:lnTo>
                    <a:pt x="75018" y="33274"/>
                  </a:lnTo>
                  <a:lnTo>
                    <a:pt x="75120" y="33655"/>
                  </a:lnTo>
                  <a:close/>
                </a:path>
                <a:path w="409575" h="104775">
                  <a:moveTo>
                    <a:pt x="80924" y="12573"/>
                  </a:moveTo>
                  <a:lnTo>
                    <a:pt x="80860" y="12700"/>
                  </a:lnTo>
                  <a:lnTo>
                    <a:pt x="80530" y="14173"/>
                  </a:lnTo>
                  <a:lnTo>
                    <a:pt x="80924" y="12573"/>
                  </a:lnTo>
                  <a:close/>
                </a:path>
                <a:path w="409575" h="104775">
                  <a:moveTo>
                    <a:pt x="82334" y="9398"/>
                  </a:moveTo>
                  <a:lnTo>
                    <a:pt x="82003" y="9398"/>
                  </a:lnTo>
                  <a:lnTo>
                    <a:pt x="81203" y="9525"/>
                  </a:lnTo>
                  <a:lnTo>
                    <a:pt x="80822" y="11557"/>
                  </a:lnTo>
                  <a:lnTo>
                    <a:pt x="81026" y="11049"/>
                  </a:lnTo>
                  <a:lnTo>
                    <a:pt x="81267" y="10287"/>
                  </a:lnTo>
                  <a:lnTo>
                    <a:pt x="81292" y="11049"/>
                  </a:lnTo>
                  <a:lnTo>
                    <a:pt x="80924" y="12573"/>
                  </a:lnTo>
                  <a:lnTo>
                    <a:pt x="81635" y="11303"/>
                  </a:lnTo>
                  <a:lnTo>
                    <a:pt x="82016" y="10287"/>
                  </a:lnTo>
                  <a:lnTo>
                    <a:pt x="82334" y="9398"/>
                  </a:lnTo>
                  <a:close/>
                </a:path>
                <a:path w="409575" h="104775">
                  <a:moveTo>
                    <a:pt x="83489" y="9817"/>
                  </a:moveTo>
                  <a:lnTo>
                    <a:pt x="83299" y="8712"/>
                  </a:lnTo>
                  <a:lnTo>
                    <a:pt x="82918" y="10312"/>
                  </a:lnTo>
                  <a:lnTo>
                    <a:pt x="83146" y="10566"/>
                  </a:lnTo>
                  <a:lnTo>
                    <a:pt x="83248" y="11874"/>
                  </a:lnTo>
                  <a:lnTo>
                    <a:pt x="83426" y="11468"/>
                  </a:lnTo>
                  <a:lnTo>
                    <a:pt x="83489" y="9817"/>
                  </a:lnTo>
                  <a:close/>
                </a:path>
                <a:path w="409575" h="104775">
                  <a:moveTo>
                    <a:pt x="86131" y="14935"/>
                  </a:moveTo>
                  <a:lnTo>
                    <a:pt x="85864" y="16256"/>
                  </a:lnTo>
                  <a:lnTo>
                    <a:pt x="85991" y="16129"/>
                  </a:lnTo>
                  <a:lnTo>
                    <a:pt x="86118" y="15494"/>
                  </a:lnTo>
                  <a:lnTo>
                    <a:pt x="86131" y="14935"/>
                  </a:lnTo>
                  <a:close/>
                </a:path>
                <a:path w="409575" h="104775">
                  <a:moveTo>
                    <a:pt x="86537" y="12192"/>
                  </a:moveTo>
                  <a:lnTo>
                    <a:pt x="86207" y="12573"/>
                  </a:lnTo>
                  <a:lnTo>
                    <a:pt x="86131" y="14935"/>
                  </a:lnTo>
                  <a:lnTo>
                    <a:pt x="86360" y="13843"/>
                  </a:lnTo>
                  <a:lnTo>
                    <a:pt x="86321" y="14986"/>
                  </a:lnTo>
                  <a:lnTo>
                    <a:pt x="86423" y="13716"/>
                  </a:lnTo>
                  <a:lnTo>
                    <a:pt x="86537" y="12192"/>
                  </a:lnTo>
                  <a:close/>
                </a:path>
                <a:path w="409575" h="104775">
                  <a:moveTo>
                    <a:pt x="89522" y="34213"/>
                  </a:moveTo>
                  <a:lnTo>
                    <a:pt x="89255" y="35052"/>
                  </a:lnTo>
                  <a:lnTo>
                    <a:pt x="89458" y="34544"/>
                  </a:lnTo>
                  <a:lnTo>
                    <a:pt x="89522" y="34213"/>
                  </a:lnTo>
                  <a:close/>
                </a:path>
                <a:path w="409575" h="104775">
                  <a:moveTo>
                    <a:pt x="94132" y="35534"/>
                  </a:moveTo>
                  <a:lnTo>
                    <a:pt x="93649" y="35026"/>
                  </a:lnTo>
                  <a:lnTo>
                    <a:pt x="93764" y="35318"/>
                  </a:lnTo>
                  <a:lnTo>
                    <a:pt x="93941" y="35509"/>
                  </a:lnTo>
                  <a:lnTo>
                    <a:pt x="94132" y="35534"/>
                  </a:lnTo>
                  <a:close/>
                </a:path>
                <a:path w="409575" h="104775">
                  <a:moveTo>
                    <a:pt x="94208" y="35547"/>
                  </a:moveTo>
                  <a:close/>
                </a:path>
                <a:path w="409575" h="104775">
                  <a:moveTo>
                    <a:pt x="95542" y="8661"/>
                  </a:moveTo>
                  <a:lnTo>
                    <a:pt x="95072" y="9601"/>
                  </a:lnTo>
                  <a:lnTo>
                    <a:pt x="94691" y="12877"/>
                  </a:lnTo>
                  <a:lnTo>
                    <a:pt x="94957" y="12319"/>
                  </a:lnTo>
                  <a:lnTo>
                    <a:pt x="95542" y="8661"/>
                  </a:lnTo>
                  <a:close/>
                </a:path>
                <a:path w="409575" h="104775">
                  <a:moveTo>
                    <a:pt x="100317" y="34417"/>
                  </a:moveTo>
                  <a:lnTo>
                    <a:pt x="100203" y="32512"/>
                  </a:lnTo>
                  <a:lnTo>
                    <a:pt x="100088" y="31445"/>
                  </a:lnTo>
                  <a:lnTo>
                    <a:pt x="99910" y="31623"/>
                  </a:lnTo>
                  <a:lnTo>
                    <a:pt x="99250" y="35814"/>
                  </a:lnTo>
                  <a:lnTo>
                    <a:pt x="100317" y="34417"/>
                  </a:lnTo>
                  <a:close/>
                </a:path>
                <a:path w="409575" h="104775">
                  <a:moveTo>
                    <a:pt x="100850" y="33299"/>
                  </a:moveTo>
                  <a:lnTo>
                    <a:pt x="100609" y="34036"/>
                  </a:lnTo>
                  <a:lnTo>
                    <a:pt x="100495" y="35306"/>
                  </a:lnTo>
                  <a:lnTo>
                    <a:pt x="100850" y="33299"/>
                  </a:lnTo>
                  <a:close/>
                </a:path>
                <a:path w="409575" h="104775">
                  <a:moveTo>
                    <a:pt x="104940" y="33820"/>
                  </a:moveTo>
                  <a:lnTo>
                    <a:pt x="104559" y="34467"/>
                  </a:lnTo>
                  <a:lnTo>
                    <a:pt x="104724" y="34264"/>
                  </a:lnTo>
                  <a:lnTo>
                    <a:pt x="104940" y="33820"/>
                  </a:lnTo>
                  <a:close/>
                </a:path>
                <a:path w="409575" h="104775">
                  <a:moveTo>
                    <a:pt x="105600" y="32512"/>
                  </a:moveTo>
                  <a:lnTo>
                    <a:pt x="105308" y="33020"/>
                  </a:lnTo>
                  <a:lnTo>
                    <a:pt x="105333" y="32778"/>
                  </a:lnTo>
                  <a:lnTo>
                    <a:pt x="105283" y="33020"/>
                  </a:lnTo>
                  <a:lnTo>
                    <a:pt x="105232" y="33147"/>
                  </a:lnTo>
                  <a:lnTo>
                    <a:pt x="104940" y="33909"/>
                  </a:lnTo>
                  <a:lnTo>
                    <a:pt x="105143" y="33782"/>
                  </a:lnTo>
                  <a:lnTo>
                    <a:pt x="105244" y="34671"/>
                  </a:lnTo>
                  <a:lnTo>
                    <a:pt x="105384" y="33782"/>
                  </a:lnTo>
                  <a:lnTo>
                    <a:pt x="105600" y="32512"/>
                  </a:lnTo>
                  <a:close/>
                </a:path>
                <a:path w="409575" h="104775">
                  <a:moveTo>
                    <a:pt x="106299" y="11874"/>
                  </a:moveTo>
                  <a:lnTo>
                    <a:pt x="106159" y="12192"/>
                  </a:lnTo>
                  <a:lnTo>
                    <a:pt x="106299" y="11874"/>
                  </a:lnTo>
                  <a:close/>
                </a:path>
                <a:path w="409575" h="104775">
                  <a:moveTo>
                    <a:pt x="106959" y="7239"/>
                  </a:moveTo>
                  <a:lnTo>
                    <a:pt x="105968" y="9144"/>
                  </a:lnTo>
                  <a:lnTo>
                    <a:pt x="105765" y="11315"/>
                  </a:lnTo>
                  <a:lnTo>
                    <a:pt x="105803" y="11188"/>
                  </a:lnTo>
                  <a:lnTo>
                    <a:pt x="105727" y="11684"/>
                  </a:lnTo>
                  <a:lnTo>
                    <a:pt x="105765" y="11315"/>
                  </a:lnTo>
                  <a:lnTo>
                    <a:pt x="105625" y="11684"/>
                  </a:lnTo>
                  <a:lnTo>
                    <a:pt x="105003" y="13335"/>
                  </a:lnTo>
                  <a:lnTo>
                    <a:pt x="106133" y="12065"/>
                  </a:lnTo>
                  <a:lnTo>
                    <a:pt x="106248" y="11684"/>
                  </a:lnTo>
                  <a:lnTo>
                    <a:pt x="106349" y="11049"/>
                  </a:lnTo>
                  <a:lnTo>
                    <a:pt x="106959" y="7239"/>
                  </a:lnTo>
                  <a:close/>
                </a:path>
                <a:path w="409575" h="104775">
                  <a:moveTo>
                    <a:pt x="107632" y="16383"/>
                  </a:moveTo>
                  <a:lnTo>
                    <a:pt x="107619" y="15748"/>
                  </a:lnTo>
                  <a:lnTo>
                    <a:pt x="107416" y="17119"/>
                  </a:lnTo>
                  <a:lnTo>
                    <a:pt x="107632" y="16383"/>
                  </a:lnTo>
                  <a:close/>
                </a:path>
                <a:path w="409575" h="104775">
                  <a:moveTo>
                    <a:pt x="107873" y="16256"/>
                  </a:moveTo>
                  <a:lnTo>
                    <a:pt x="107861" y="15621"/>
                  </a:lnTo>
                  <a:lnTo>
                    <a:pt x="107759" y="16014"/>
                  </a:lnTo>
                  <a:lnTo>
                    <a:pt x="107873" y="16256"/>
                  </a:lnTo>
                  <a:close/>
                </a:path>
                <a:path w="409575" h="104775">
                  <a:moveTo>
                    <a:pt x="109042" y="32359"/>
                  </a:moveTo>
                  <a:lnTo>
                    <a:pt x="108877" y="32385"/>
                  </a:lnTo>
                  <a:lnTo>
                    <a:pt x="109016" y="32512"/>
                  </a:lnTo>
                  <a:lnTo>
                    <a:pt x="109042" y="32359"/>
                  </a:lnTo>
                  <a:close/>
                </a:path>
                <a:path w="409575" h="104775">
                  <a:moveTo>
                    <a:pt x="110413" y="8890"/>
                  </a:moveTo>
                  <a:lnTo>
                    <a:pt x="110210" y="9271"/>
                  </a:lnTo>
                  <a:lnTo>
                    <a:pt x="110401" y="9347"/>
                  </a:lnTo>
                  <a:lnTo>
                    <a:pt x="110413" y="8890"/>
                  </a:lnTo>
                  <a:close/>
                </a:path>
                <a:path w="409575" h="104775">
                  <a:moveTo>
                    <a:pt x="110490" y="9525"/>
                  </a:moveTo>
                  <a:lnTo>
                    <a:pt x="110401" y="9347"/>
                  </a:lnTo>
                  <a:lnTo>
                    <a:pt x="110401" y="9906"/>
                  </a:lnTo>
                  <a:lnTo>
                    <a:pt x="110490" y="9525"/>
                  </a:lnTo>
                  <a:close/>
                </a:path>
                <a:path w="409575" h="104775">
                  <a:moveTo>
                    <a:pt x="111975" y="10033"/>
                  </a:moveTo>
                  <a:lnTo>
                    <a:pt x="111721" y="10160"/>
                  </a:lnTo>
                  <a:lnTo>
                    <a:pt x="111620" y="10414"/>
                  </a:lnTo>
                  <a:lnTo>
                    <a:pt x="111772" y="10414"/>
                  </a:lnTo>
                  <a:lnTo>
                    <a:pt x="111975" y="10033"/>
                  </a:lnTo>
                  <a:close/>
                </a:path>
                <a:path w="409575" h="104775">
                  <a:moveTo>
                    <a:pt x="114846" y="30137"/>
                  </a:moveTo>
                  <a:lnTo>
                    <a:pt x="114757" y="29921"/>
                  </a:lnTo>
                  <a:lnTo>
                    <a:pt x="114655" y="29591"/>
                  </a:lnTo>
                  <a:lnTo>
                    <a:pt x="114439" y="29997"/>
                  </a:lnTo>
                  <a:lnTo>
                    <a:pt x="114477" y="30607"/>
                  </a:lnTo>
                  <a:lnTo>
                    <a:pt x="114642" y="30518"/>
                  </a:lnTo>
                  <a:lnTo>
                    <a:pt x="114846" y="30137"/>
                  </a:lnTo>
                  <a:close/>
                </a:path>
                <a:path w="409575" h="104775">
                  <a:moveTo>
                    <a:pt x="115430" y="28829"/>
                  </a:moveTo>
                  <a:lnTo>
                    <a:pt x="115201" y="29337"/>
                  </a:lnTo>
                  <a:lnTo>
                    <a:pt x="114985" y="29819"/>
                  </a:lnTo>
                  <a:lnTo>
                    <a:pt x="114846" y="30137"/>
                  </a:lnTo>
                  <a:lnTo>
                    <a:pt x="114973" y="30391"/>
                  </a:lnTo>
                  <a:lnTo>
                    <a:pt x="115430" y="28829"/>
                  </a:lnTo>
                  <a:close/>
                </a:path>
                <a:path w="409575" h="104775">
                  <a:moveTo>
                    <a:pt x="117005" y="12700"/>
                  </a:moveTo>
                  <a:lnTo>
                    <a:pt x="116598" y="13462"/>
                  </a:lnTo>
                  <a:lnTo>
                    <a:pt x="116484" y="14592"/>
                  </a:lnTo>
                  <a:lnTo>
                    <a:pt x="117005" y="12700"/>
                  </a:lnTo>
                  <a:close/>
                </a:path>
                <a:path w="409575" h="104775">
                  <a:moveTo>
                    <a:pt x="119418" y="31635"/>
                  </a:moveTo>
                  <a:lnTo>
                    <a:pt x="118872" y="32296"/>
                  </a:lnTo>
                  <a:lnTo>
                    <a:pt x="118770" y="33985"/>
                  </a:lnTo>
                  <a:lnTo>
                    <a:pt x="119418" y="31635"/>
                  </a:lnTo>
                  <a:close/>
                </a:path>
                <a:path w="409575" h="104775">
                  <a:moveTo>
                    <a:pt x="119570" y="34290"/>
                  </a:moveTo>
                  <a:lnTo>
                    <a:pt x="119481" y="31242"/>
                  </a:lnTo>
                  <a:lnTo>
                    <a:pt x="119418" y="31635"/>
                  </a:lnTo>
                  <a:lnTo>
                    <a:pt x="119011" y="34544"/>
                  </a:lnTo>
                  <a:lnTo>
                    <a:pt x="119570" y="34290"/>
                  </a:lnTo>
                  <a:close/>
                </a:path>
                <a:path w="409575" h="104775">
                  <a:moveTo>
                    <a:pt x="120129" y="14605"/>
                  </a:moveTo>
                  <a:lnTo>
                    <a:pt x="119341" y="16891"/>
                  </a:lnTo>
                  <a:lnTo>
                    <a:pt x="119862" y="16637"/>
                  </a:lnTo>
                  <a:lnTo>
                    <a:pt x="119976" y="16217"/>
                  </a:lnTo>
                  <a:lnTo>
                    <a:pt x="120129" y="14605"/>
                  </a:lnTo>
                  <a:close/>
                </a:path>
                <a:path w="409575" h="104775">
                  <a:moveTo>
                    <a:pt x="120370" y="16383"/>
                  </a:moveTo>
                  <a:lnTo>
                    <a:pt x="119951" y="16586"/>
                  </a:lnTo>
                  <a:lnTo>
                    <a:pt x="119799" y="18161"/>
                  </a:lnTo>
                  <a:lnTo>
                    <a:pt x="120370" y="16383"/>
                  </a:lnTo>
                  <a:close/>
                </a:path>
                <a:path w="409575" h="104775">
                  <a:moveTo>
                    <a:pt x="121386" y="12941"/>
                  </a:moveTo>
                  <a:lnTo>
                    <a:pt x="120700" y="13792"/>
                  </a:lnTo>
                  <a:lnTo>
                    <a:pt x="121170" y="13284"/>
                  </a:lnTo>
                  <a:lnTo>
                    <a:pt x="121386" y="12941"/>
                  </a:lnTo>
                  <a:close/>
                </a:path>
                <a:path w="409575" h="104775">
                  <a:moveTo>
                    <a:pt x="124333" y="18923"/>
                  </a:moveTo>
                  <a:lnTo>
                    <a:pt x="124104" y="18923"/>
                  </a:lnTo>
                  <a:lnTo>
                    <a:pt x="124206" y="19202"/>
                  </a:lnTo>
                  <a:lnTo>
                    <a:pt x="124333" y="18923"/>
                  </a:lnTo>
                  <a:close/>
                </a:path>
                <a:path w="409575" h="104775">
                  <a:moveTo>
                    <a:pt x="125095" y="17830"/>
                  </a:moveTo>
                  <a:lnTo>
                    <a:pt x="124688" y="19431"/>
                  </a:lnTo>
                  <a:lnTo>
                    <a:pt x="125095" y="17830"/>
                  </a:lnTo>
                  <a:close/>
                </a:path>
                <a:path w="409575" h="104775">
                  <a:moveTo>
                    <a:pt x="125323" y="16814"/>
                  </a:moveTo>
                  <a:lnTo>
                    <a:pt x="124955" y="17119"/>
                  </a:lnTo>
                  <a:lnTo>
                    <a:pt x="125082" y="17805"/>
                  </a:lnTo>
                  <a:lnTo>
                    <a:pt x="125323" y="16814"/>
                  </a:lnTo>
                  <a:close/>
                </a:path>
                <a:path w="409575" h="104775">
                  <a:moveTo>
                    <a:pt x="131292" y="26758"/>
                  </a:moveTo>
                  <a:lnTo>
                    <a:pt x="131165" y="27051"/>
                  </a:lnTo>
                  <a:lnTo>
                    <a:pt x="131292" y="26758"/>
                  </a:lnTo>
                  <a:close/>
                </a:path>
                <a:path w="409575" h="104775">
                  <a:moveTo>
                    <a:pt x="131673" y="25908"/>
                  </a:moveTo>
                  <a:lnTo>
                    <a:pt x="131406" y="26416"/>
                  </a:lnTo>
                  <a:lnTo>
                    <a:pt x="131292" y="26758"/>
                  </a:lnTo>
                  <a:lnTo>
                    <a:pt x="131673" y="25908"/>
                  </a:lnTo>
                  <a:close/>
                </a:path>
                <a:path w="409575" h="104775">
                  <a:moveTo>
                    <a:pt x="132003" y="23139"/>
                  </a:moveTo>
                  <a:lnTo>
                    <a:pt x="131851" y="23749"/>
                  </a:lnTo>
                  <a:lnTo>
                    <a:pt x="131483" y="25666"/>
                  </a:lnTo>
                  <a:lnTo>
                    <a:pt x="132003" y="24257"/>
                  </a:lnTo>
                  <a:lnTo>
                    <a:pt x="132003" y="23139"/>
                  </a:lnTo>
                  <a:close/>
                </a:path>
                <a:path w="409575" h="104775">
                  <a:moveTo>
                    <a:pt x="132207" y="32258"/>
                  </a:moveTo>
                  <a:lnTo>
                    <a:pt x="131914" y="33147"/>
                  </a:lnTo>
                  <a:lnTo>
                    <a:pt x="132207" y="32258"/>
                  </a:lnTo>
                  <a:close/>
                </a:path>
                <a:path w="409575" h="104775">
                  <a:moveTo>
                    <a:pt x="132346" y="34036"/>
                  </a:moveTo>
                  <a:lnTo>
                    <a:pt x="132308" y="34328"/>
                  </a:lnTo>
                  <a:lnTo>
                    <a:pt x="132346" y="34036"/>
                  </a:lnTo>
                  <a:close/>
                </a:path>
                <a:path w="409575" h="104775">
                  <a:moveTo>
                    <a:pt x="134531" y="32385"/>
                  </a:moveTo>
                  <a:lnTo>
                    <a:pt x="134518" y="30861"/>
                  </a:lnTo>
                  <a:lnTo>
                    <a:pt x="133921" y="33147"/>
                  </a:lnTo>
                  <a:lnTo>
                    <a:pt x="134353" y="33020"/>
                  </a:lnTo>
                  <a:lnTo>
                    <a:pt x="134467" y="32677"/>
                  </a:lnTo>
                  <a:lnTo>
                    <a:pt x="134531" y="32385"/>
                  </a:lnTo>
                  <a:close/>
                </a:path>
                <a:path w="409575" h="104775">
                  <a:moveTo>
                    <a:pt x="136588" y="36029"/>
                  </a:moveTo>
                  <a:lnTo>
                    <a:pt x="136372" y="36753"/>
                  </a:lnTo>
                  <a:lnTo>
                    <a:pt x="136486" y="36398"/>
                  </a:lnTo>
                  <a:lnTo>
                    <a:pt x="136588" y="36042"/>
                  </a:lnTo>
                  <a:close/>
                </a:path>
                <a:path w="409575" h="104775">
                  <a:moveTo>
                    <a:pt x="137668" y="39624"/>
                  </a:moveTo>
                  <a:lnTo>
                    <a:pt x="137617" y="38646"/>
                  </a:lnTo>
                  <a:lnTo>
                    <a:pt x="137185" y="40132"/>
                  </a:lnTo>
                  <a:lnTo>
                    <a:pt x="137668" y="39624"/>
                  </a:lnTo>
                  <a:close/>
                </a:path>
                <a:path w="409575" h="104775">
                  <a:moveTo>
                    <a:pt x="137934" y="37592"/>
                  </a:moveTo>
                  <a:lnTo>
                    <a:pt x="137693" y="37973"/>
                  </a:lnTo>
                  <a:lnTo>
                    <a:pt x="137617" y="38646"/>
                  </a:lnTo>
                  <a:lnTo>
                    <a:pt x="137934" y="37592"/>
                  </a:lnTo>
                  <a:close/>
                </a:path>
                <a:path w="409575" h="104775">
                  <a:moveTo>
                    <a:pt x="139763" y="29324"/>
                  </a:moveTo>
                  <a:lnTo>
                    <a:pt x="139598" y="29591"/>
                  </a:lnTo>
                  <a:lnTo>
                    <a:pt x="139763" y="29324"/>
                  </a:lnTo>
                  <a:close/>
                </a:path>
                <a:path w="409575" h="104775">
                  <a:moveTo>
                    <a:pt x="139877" y="28384"/>
                  </a:moveTo>
                  <a:close/>
                </a:path>
                <a:path w="409575" h="104775">
                  <a:moveTo>
                    <a:pt x="140360" y="20904"/>
                  </a:moveTo>
                  <a:lnTo>
                    <a:pt x="139865" y="21856"/>
                  </a:lnTo>
                  <a:lnTo>
                    <a:pt x="139738" y="22098"/>
                  </a:lnTo>
                  <a:lnTo>
                    <a:pt x="139750" y="23126"/>
                  </a:lnTo>
                  <a:lnTo>
                    <a:pt x="140233" y="22707"/>
                  </a:lnTo>
                  <a:lnTo>
                    <a:pt x="140169" y="21539"/>
                  </a:lnTo>
                  <a:lnTo>
                    <a:pt x="140360" y="20904"/>
                  </a:lnTo>
                  <a:close/>
                </a:path>
                <a:path w="409575" h="104775">
                  <a:moveTo>
                    <a:pt x="140525" y="28067"/>
                  </a:moveTo>
                  <a:lnTo>
                    <a:pt x="140004" y="28333"/>
                  </a:lnTo>
                  <a:lnTo>
                    <a:pt x="139763" y="29324"/>
                  </a:lnTo>
                  <a:lnTo>
                    <a:pt x="140525" y="28067"/>
                  </a:lnTo>
                  <a:close/>
                </a:path>
                <a:path w="409575" h="104775">
                  <a:moveTo>
                    <a:pt x="141312" y="40767"/>
                  </a:moveTo>
                  <a:lnTo>
                    <a:pt x="141160" y="40957"/>
                  </a:lnTo>
                  <a:lnTo>
                    <a:pt x="141097" y="41313"/>
                  </a:lnTo>
                  <a:lnTo>
                    <a:pt x="141312" y="40767"/>
                  </a:lnTo>
                  <a:close/>
                </a:path>
                <a:path w="409575" h="104775">
                  <a:moveTo>
                    <a:pt x="141655" y="39827"/>
                  </a:moveTo>
                  <a:lnTo>
                    <a:pt x="141312" y="40767"/>
                  </a:lnTo>
                  <a:lnTo>
                    <a:pt x="141655" y="39827"/>
                  </a:lnTo>
                  <a:close/>
                </a:path>
                <a:path w="409575" h="104775">
                  <a:moveTo>
                    <a:pt x="141782" y="37211"/>
                  </a:moveTo>
                  <a:lnTo>
                    <a:pt x="141122" y="38887"/>
                  </a:lnTo>
                  <a:lnTo>
                    <a:pt x="141147" y="39827"/>
                  </a:lnTo>
                  <a:lnTo>
                    <a:pt x="140970" y="41224"/>
                  </a:lnTo>
                  <a:lnTo>
                    <a:pt x="141160" y="40957"/>
                  </a:lnTo>
                  <a:lnTo>
                    <a:pt x="141782" y="37211"/>
                  </a:lnTo>
                  <a:close/>
                </a:path>
                <a:path w="409575" h="104775">
                  <a:moveTo>
                    <a:pt x="141909" y="25742"/>
                  </a:moveTo>
                  <a:lnTo>
                    <a:pt x="141389" y="25273"/>
                  </a:lnTo>
                  <a:lnTo>
                    <a:pt x="141833" y="26276"/>
                  </a:lnTo>
                  <a:lnTo>
                    <a:pt x="141909" y="25742"/>
                  </a:lnTo>
                  <a:close/>
                </a:path>
                <a:path w="409575" h="104775">
                  <a:moveTo>
                    <a:pt x="142011" y="26797"/>
                  </a:moveTo>
                  <a:lnTo>
                    <a:pt x="141097" y="28816"/>
                  </a:lnTo>
                  <a:lnTo>
                    <a:pt x="141605" y="28194"/>
                  </a:lnTo>
                  <a:lnTo>
                    <a:pt x="141732" y="27686"/>
                  </a:lnTo>
                  <a:lnTo>
                    <a:pt x="142011" y="26797"/>
                  </a:lnTo>
                  <a:close/>
                </a:path>
                <a:path w="409575" h="104775">
                  <a:moveTo>
                    <a:pt x="142354" y="23583"/>
                  </a:moveTo>
                  <a:lnTo>
                    <a:pt x="141909" y="25742"/>
                  </a:lnTo>
                  <a:lnTo>
                    <a:pt x="142138" y="25933"/>
                  </a:lnTo>
                  <a:lnTo>
                    <a:pt x="142354" y="23583"/>
                  </a:lnTo>
                  <a:close/>
                </a:path>
                <a:path w="409575" h="104775">
                  <a:moveTo>
                    <a:pt x="142697" y="19951"/>
                  </a:moveTo>
                  <a:lnTo>
                    <a:pt x="142354" y="23583"/>
                  </a:lnTo>
                  <a:lnTo>
                    <a:pt x="142646" y="23444"/>
                  </a:lnTo>
                  <a:lnTo>
                    <a:pt x="142697" y="19951"/>
                  </a:lnTo>
                  <a:close/>
                </a:path>
                <a:path w="409575" h="104775">
                  <a:moveTo>
                    <a:pt x="142951" y="38493"/>
                  </a:moveTo>
                  <a:lnTo>
                    <a:pt x="142722" y="39204"/>
                  </a:lnTo>
                  <a:lnTo>
                    <a:pt x="142595" y="39560"/>
                  </a:lnTo>
                  <a:lnTo>
                    <a:pt x="142494" y="39687"/>
                  </a:lnTo>
                  <a:lnTo>
                    <a:pt x="142659" y="39573"/>
                  </a:lnTo>
                  <a:lnTo>
                    <a:pt x="142875" y="38747"/>
                  </a:lnTo>
                  <a:lnTo>
                    <a:pt x="142951" y="38493"/>
                  </a:lnTo>
                  <a:close/>
                </a:path>
                <a:path w="409575" h="104775">
                  <a:moveTo>
                    <a:pt x="144310" y="40538"/>
                  </a:moveTo>
                  <a:lnTo>
                    <a:pt x="144106" y="40843"/>
                  </a:lnTo>
                  <a:lnTo>
                    <a:pt x="144157" y="40982"/>
                  </a:lnTo>
                  <a:lnTo>
                    <a:pt x="144272" y="40640"/>
                  </a:lnTo>
                  <a:close/>
                </a:path>
                <a:path w="409575" h="104775">
                  <a:moveTo>
                    <a:pt x="144373" y="33909"/>
                  </a:moveTo>
                  <a:lnTo>
                    <a:pt x="144056" y="35179"/>
                  </a:lnTo>
                  <a:lnTo>
                    <a:pt x="144335" y="35433"/>
                  </a:lnTo>
                  <a:lnTo>
                    <a:pt x="144373" y="33909"/>
                  </a:lnTo>
                  <a:close/>
                </a:path>
                <a:path w="409575" h="104775">
                  <a:moveTo>
                    <a:pt x="144500" y="40233"/>
                  </a:moveTo>
                  <a:lnTo>
                    <a:pt x="144310" y="40538"/>
                  </a:lnTo>
                  <a:lnTo>
                    <a:pt x="144500" y="40233"/>
                  </a:lnTo>
                  <a:close/>
                </a:path>
                <a:path w="409575" h="104775">
                  <a:moveTo>
                    <a:pt x="144576" y="38722"/>
                  </a:moveTo>
                  <a:lnTo>
                    <a:pt x="144386" y="38862"/>
                  </a:lnTo>
                  <a:lnTo>
                    <a:pt x="144322" y="38989"/>
                  </a:lnTo>
                  <a:lnTo>
                    <a:pt x="144195" y="39497"/>
                  </a:lnTo>
                  <a:lnTo>
                    <a:pt x="144576" y="38722"/>
                  </a:lnTo>
                  <a:close/>
                </a:path>
                <a:path w="409575" h="104775">
                  <a:moveTo>
                    <a:pt x="144919" y="39585"/>
                  </a:moveTo>
                  <a:lnTo>
                    <a:pt x="144500" y="40233"/>
                  </a:lnTo>
                  <a:lnTo>
                    <a:pt x="144640" y="40373"/>
                  </a:lnTo>
                  <a:lnTo>
                    <a:pt x="144919" y="39585"/>
                  </a:lnTo>
                  <a:close/>
                </a:path>
                <a:path w="409575" h="104775">
                  <a:moveTo>
                    <a:pt x="145249" y="27940"/>
                  </a:moveTo>
                  <a:lnTo>
                    <a:pt x="144284" y="31496"/>
                  </a:lnTo>
                  <a:lnTo>
                    <a:pt x="144602" y="30734"/>
                  </a:lnTo>
                  <a:lnTo>
                    <a:pt x="144945" y="30226"/>
                  </a:lnTo>
                  <a:lnTo>
                    <a:pt x="145072" y="29718"/>
                  </a:lnTo>
                  <a:lnTo>
                    <a:pt x="145249" y="27940"/>
                  </a:lnTo>
                  <a:close/>
                </a:path>
                <a:path w="409575" h="104775">
                  <a:moveTo>
                    <a:pt x="145338" y="30861"/>
                  </a:moveTo>
                  <a:lnTo>
                    <a:pt x="143814" y="34163"/>
                  </a:lnTo>
                  <a:lnTo>
                    <a:pt x="144043" y="32893"/>
                  </a:lnTo>
                  <a:lnTo>
                    <a:pt x="144373" y="31623"/>
                  </a:lnTo>
                  <a:lnTo>
                    <a:pt x="144284" y="31496"/>
                  </a:lnTo>
                  <a:lnTo>
                    <a:pt x="144373" y="30861"/>
                  </a:lnTo>
                  <a:lnTo>
                    <a:pt x="144475" y="30099"/>
                  </a:lnTo>
                  <a:lnTo>
                    <a:pt x="144538" y="29591"/>
                  </a:lnTo>
                  <a:lnTo>
                    <a:pt x="144640" y="28956"/>
                  </a:lnTo>
                  <a:lnTo>
                    <a:pt x="144830" y="28448"/>
                  </a:lnTo>
                  <a:lnTo>
                    <a:pt x="144119" y="29591"/>
                  </a:lnTo>
                  <a:lnTo>
                    <a:pt x="144462" y="28575"/>
                  </a:lnTo>
                  <a:lnTo>
                    <a:pt x="144894" y="26543"/>
                  </a:lnTo>
                  <a:lnTo>
                    <a:pt x="144945" y="27305"/>
                  </a:lnTo>
                  <a:lnTo>
                    <a:pt x="144945" y="26543"/>
                  </a:lnTo>
                  <a:lnTo>
                    <a:pt x="144970" y="24638"/>
                  </a:lnTo>
                  <a:lnTo>
                    <a:pt x="143002" y="30099"/>
                  </a:lnTo>
                  <a:lnTo>
                    <a:pt x="143611" y="26924"/>
                  </a:lnTo>
                  <a:lnTo>
                    <a:pt x="143675" y="26758"/>
                  </a:lnTo>
                  <a:lnTo>
                    <a:pt x="142684" y="27609"/>
                  </a:lnTo>
                  <a:lnTo>
                    <a:pt x="142570" y="28448"/>
                  </a:lnTo>
                  <a:lnTo>
                    <a:pt x="142811" y="29730"/>
                  </a:lnTo>
                  <a:lnTo>
                    <a:pt x="141135" y="33020"/>
                  </a:lnTo>
                  <a:lnTo>
                    <a:pt x="141566" y="30988"/>
                  </a:lnTo>
                  <a:lnTo>
                    <a:pt x="141757" y="30099"/>
                  </a:lnTo>
                  <a:lnTo>
                    <a:pt x="142113" y="28448"/>
                  </a:lnTo>
                  <a:lnTo>
                    <a:pt x="142760" y="25400"/>
                  </a:lnTo>
                  <a:lnTo>
                    <a:pt x="141820" y="28448"/>
                  </a:lnTo>
                  <a:lnTo>
                    <a:pt x="141693" y="28092"/>
                  </a:lnTo>
                  <a:lnTo>
                    <a:pt x="140957" y="30099"/>
                  </a:lnTo>
                  <a:lnTo>
                    <a:pt x="141097" y="28816"/>
                  </a:lnTo>
                  <a:lnTo>
                    <a:pt x="141274" y="27178"/>
                  </a:lnTo>
                  <a:lnTo>
                    <a:pt x="139344" y="30988"/>
                  </a:lnTo>
                  <a:lnTo>
                    <a:pt x="139433" y="30607"/>
                  </a:lnTo>
                  <a:lnTo>
                    <a:pt x="139534" y="30226"/>
                  </a:lnTo>
                  <a:lnTo>
                    <a:pt x="139661" y="29718"/>
                  </a:lnTo>
                  <a:lnTo>
                    <a:pt x="139598" y="29591"/>
                  </a:lnTo>
                  <a:lnTo>
                    <a:pt x="139839" y="28575"/>
                  </a:lnTo>
                  <a:lnTo>
                    <a:pt x="139776" y="28448"/>
                  </a:lnTo>
                  <a:lnTo>
                    <a:pt x="140004" y="28321"/>
                  </a:lnTo>
                  <a:lnTo>
                    <a:pt x="140576" y="26035"/>
                  </a:lnTo>
                  <a:lnTo>
                    <a:pt x="140119" y="27393"/>
                  </a:lnTo>
                  <a:lnTo>
                    <a:pt x="140017" y="27813"/>
                  </a:lnTo>
                  <a:lnTo>
                    <a:pt x="140119" y="27393"/>
                  </a:lnTo>
                  <a:lnTo>
                    <a:pt x="140068" y="27533"/>
                  </a:lnTo>
                  <a:lnTo>
                    <a:pt x="140881" y="24257"/>
                  </a:lnTo>
                  <a:lnTo>
                    <a:pt x="138785" y="30226"/>
                  </a:lnTo>
                  <a:lnTo>
                    <a:pt x="138899" y="29083"/>
                  </a:lnTo>
                  <a:lnTo>
                    <a:pt x="138950" y="28575"/>
                  </a:lnTo>
                  <a:lnTo>
                    <a:pt x="139065" y="27686"/>
                  </a:lnTo>
                  <a:lnTo>
                    <a:pt x="139890" y="25019"/>
                  </a:lnTo>
                  <a:lnTo>
                    <a:pt x="139903" y="26543"/>
                  </a:lnTo>
                  <a:lnTo>
                    <a:pt x="140030" y="25019"/>
                  </a:lnTo>
                  <a:lnTo>
                    <a:pt x="140131" y="24003"/>
                  </a:lnTo>
                  <a:lnTo>
                    <a:pt x="138645" y="28575"/>
                  </a:lnTo>
                  <a:lnTo>
                    <a:pt x="138709" y="28194"/>
                  </a:lnTo>
                  <a:lnTo>
                    <a:pt x="138849" y="27305"/>
                  </a:lnTo>
                  <a:lnTo>
                    <a:pt x="139585" y="22860"/>
                  </a:lnTo>
                  <a:lnTo>
                    <a:pt x="138988" y="23622"/>
                  </a:lnTo>
                  <a:lnTo>
                    <a:pt x="137998" y="27305"/>
                  </a:lnTo>
                  <a:lnTo>
                    <a:pt x="137998" y="27178"/>
                  </a:lnTo>
                  <a:lnTo>
                    <a:pt x="137909" y="26035"/>
                  </a:lnTo>
                  <a:lnTo>
                    <a:pt x="137807" y="24892"/>
                  </a:lnTo>
                  <a:lnTo>
                    <a:pt x="136906" y="26035"/>
                  </a:lnTo>
                  <a:lnTo>
                    <a:pt x="137121" y="25273"/>
                  </a:lnTo>
                  <a:lnTo>
                    <a:pt x="137223" y="24892"/>
                  </a:lnTo>
                  <a:lnTo>
                    <a:pt x="137134" y="24638"/>
                  </a:lnTo>
                  <a:lnTo>
                    <a:pt x="136309" y="23749"/>
                  </a:lnTo>
                  <a:lnTo>
                    <a:pt x="136182" y="22860"/>
                  </a:lnTo>
                  <a:lnTo>
                    <a:pt x="136271" y="21590"/>
                  </a:lnTo>
                  <a:lnTo>
                    <a:pt x="135204" y="25273"/>
                  </a:lnTo>
                  <a:lnTo>
                    <a:pt x="135140" y="25146"/>
                  </a:lnTo>
                  <a:lnTo>
                    <a:pt x="134823" y="24511"/>
                  </a:lnTo>
                  <a:lnTo>
                    <a:pt x="134213" y="25146"/>
                  </a:lnTo>
                  <a:lnTo>
                    <a:pt x="134658" y="23368"/>
                  </a:lnTo>
                  <a:lnTo>
                    <a:pt x="134721" y="23114"/>
                  </a:lnTo>
                  <a:lnTo>
                    <a:pt x="135089" y="21971"/>
                  </a:lnTo>
                  <a:lnTo>
                    <a:pt x="135572" y="21082"/>
                  </a:lnTo>
                  <a:lnTo>
                    <a:pt x="135178" y="20955"/>
                  </a:lnTo>
                  <a:lnTo>
                    <a:pt x="134823" y="22098"/>
                  </a:lnTo>
                  <a:lnTo>
                    <a:pt x="134493" y="22733"/>
                  </a:lnTo>
                  <a:lnTo>
                    <a:pt x="134124" y="23114"/>
                  </a:lnTo>
                  <a:lnTo>
                    <a:pt x="134937" y="20320"/>
                  </a:lnTo>
                  <a:lnTo>
                    <a:pt x="134366" y="20447"/>
                  </a:lnTo>
                  <a:lnTo>
                    <a:pt x="133057" y="23368"/>
                  </a:lnTo>
                  <a:lnTo>
                    <a:pt x="132842" y="21336"/>
                  </a:lnTo>
                  <a:lnTo>
                    <a:pt x="132232" y="23749"/>
                  </a:lnTo>
                  <a:lnTo>
                    <a:pt x="132143" y="24257"/>
                  </a:lnTo>
                  <a:lnTo>
                    <a:pt x="131635" y="28295"/>
                  </a:lnTo>
                  <a:lnTo>
                    <a:pt x="131521" y="28790"/>
                  </a:lnTo>
                  <a:lnTo>
                    <a:pt x="130454" y="30353"/>
                  </a:lnTo>
                  <a:lnTo>
                    <a:pt x="131165" y="27305"/>
                  </a:lnTo>
                  <a:lnTo>
                    <a:pt x="131165" y="27051"/>
                  </a:lnTo>
                  <a:lnTo>
                    <a:pt x="131292" y="26162"/>
                  </a:lnTo>
                  <a:lnTo>
                    <a:pt x="131343" y="26035"/>
                  </a:lnTo>
                  <a:lnTo>
                    <a:pt x="131445" y="24892"/>
                  </a:lnTo>
                  <a:lnTo>
                    <a:pt x="131572" y="24384"/>
                  </a:lnTo>
                  <a:lnTo>
                    <a:pt x="131724" y="23749"/>
                  </a:lnTo>
                  <a:lnTo>
                    <a:pt x="131394" y="24384"/>
                  </a:lnTo>
                  <a:lnTo>
                    <a:pt x="131813" y="22733"/>
                  </a:lnTo>
                  <a:lnTo>
                    <a:pt x="131927" y="22606"/>
                  </a:lnTo>
                  <a:lnTo>
                    <a:pt x="131826" y="23622"/>
                  </a:lnTo>
                  <a:lnTo>
                    <a:pt x="131927" y="23329"/>
                  </a:lnTo>
                  <a:lnTo>
                    <a:pt x="132003" y="22987"/>
                  </a:lnTo>
                  <a:lnTo>
                    <a:pt x="132003" y="23139"/>
                  </a:lnTo>
                  <a:lnTo>
                    <a:pt x="132067" y="22987"/>
                  </a:lnTo>
                  <a:lnTo>
                    <a:pt x="131991" y="22606"/>
                  </a:lnTo>
                  <a:lnTo>
                    <a:pt x="132067" y="20066"/>
                  </a:lnTo>
                  <a:lnTo>
                    <a:pt x="132143" y="19558"/>
                  </a:lnTo>
                  <a:lnTo>
                    <a:pt x="131902" y="20828"/>
                  </a:lnTo>
                  <a:lnTo>
                    <a:pt x="131483" y="22352"/>
                  </a:lnTo>
                  <a:lnTo>
                    <a:pt x="131216" y="22479"/>
                  </a:lnTo>
                  <a:lnTo>
                    <a:pt x="130657" y="22606"/>
                  </a:lnTo>
                  <a:lnTo>
                    <a:pt x="130949" y="21844"/>
                  </a:lnTo>
                  <a:lnTo>
                    <a:pt x="131533" y="20320"/>
                  </a:lnTo>
                  <a:lnTo>
                    <a:pt x="131572" y="18923"/>
                  </a:lnTo>
                  <a:lnTo>
                    <a:pt x="131102" y="20320"/>
                  </a:lnTo>
                  <a:lnTo>
                    <a:pt x="131127" y="18796"/>
                  </a:lnTo>
                  <a:lnTo>
                    <a:pt x="130390" y="21844"/>
                  </a:lnTo>
                  <a:lnTo>
                    <a:pt x="130441" y="20828"/>
                  </a:lnTo>
                  <a:lnTo>
                    <a:pt x="130683" y="19558"/>
                  </a:lnTo>
                  <a:lnTo>
                    <a:pt x="130098" y="20828"/>
                  </a:lnTo>
                  <a:lnTo>
                    <a:pt x="129324" y="19558"/>
                  </a:lnTo>
                  <a:lnTo>
                    <a:pt x="128866" y="22720"/>
                  </a:lnTo>
                  <a:lnTo>
                    <a:pt x="128866" y="22860"/>
                  </a:lnTo>
                  <a:lnTo>
                    <a:pt x="128752" y="23329"/>
                  </a:lnTo>
                  <a:lnTo>
                    <a:pt x="127228" y="26035"/>
                  </a:lnTo>
                  <a:lnTo>
                    <a:pt x="127241" y="25654"/>
                  </a:lnTo>
                  <a:lnTo>
                    <a:pt x="127254" y="25273"/>
                  </a:lnTo>
                  <a:lnTo>
                    <a:pt x="127254" y="25146"/>
                  </a:lnTo>
                  <a:lnTo>
                    <a:pt x="127342" y="22225"/>
                  </a:lnTo>
                  <a:lnTo>
                    <a:pt x="127342" y="22098"/>
                  </a:lnTo>
                  <a:lnTo>
                    <a:pt x="127368" y="21082"/>
                  </a:lnTo>
                  <a:lnTo>
                    <a:pt x="126187" y="22098"/>
                  </a:lnTo>
                  <a:lnTo>
                    <a:pt x="126428" y="21209"/>
                  </a:lnTo>
                  <a:lnTo>
                    <a:pt x="125641" y="22225"/>
                  </a:lnTo>
                  <a:lnTo>
                    <a:pt x="125107" y="21590"/>
                  </a:lnTo>
                  <a:lnTo>
                    <a:pt x="124231" y="23622"/>
                  </a:lnTo>
                  <a:lnTo>
                    <a:pt x="124079" y="23622"/>
                  </a:lnTo>
                  <a:lnTo>
                    <a:pt x="124193" y="22479"/>
                  </a:lnTo>
                  <a:lnTo>
                    <a:pt x="124206" y="22352"/>
                  </a:lnTo>
                  <a:lnTo>
                    <a:pt x="124307" y="21590"/>
                  </a:lnTo>
                  <a:lnTo>
                    <a:pt x="124625" y="20574"/>
                  </a:lnTo>
                  <a:lnTo>
                    <a:pt x="124040" y="21209"/>
                  </a:lnTo>
                  <a:lnTo>
                    <a:pt x="123748" y="22352"/>
                  </a:lnTo>
                  <a:lnTo>
                    <a:pt x="123659" y="21590"/>
                  </a:lnTo>
                  <a:lnTo>
                    <a:pt x="123786" y="20066"/>
                  </a:lnTo>
                  <a:lnTo>
                    <a:pt x="124155" y="19304"/>
                  </a:lnTo>
                  <a:lnTo>
                    <a:pt x="124104" y="18923"/>
                  </a:lnTo>
                  <a:lnTo>
                    <a:pt x="124002" y="18669"/>
                  </a:lnTo>
                  <a:lnTo>
                    <a:pt x="124155" y="16764"/>
                  </a:lnTo>
                  <a:lnTo>
                    <a:pt x="122961" y="19304"/>
                  </a:lnTo>
                  <a:lnTo>
                    <a:pt x="123075" y="18923"/>
                  </a:lnTo>
                  <a:lnTo>
                    <a:pt x="123698" y="16891"/>
                  </a:lnTo>
                  <a:lnTo>
                    <a:pt x="123583" y="16510"/>
                  </a:lnTo>
                  <a:lnTo>
                    <a:pt x="123291" y="16002"/>
                  </a:lnTo>
                  <a:lnTo>
                    <a:pt x="122936" y="16637"/>
                  </a:lnTo>
                  <a:lnTo>
                    <a:pt x="122834" y="18669"/>
                  </a:lnTo>
                  <a:lnTo>
                    <a:pt x="122478" y="18923"/>
                  </a:lnTo>
                  <a:lnTo>
                    <a:pt x="122174" y="18542"/>
                  </a:lnTo>
                  <a:lnTo>
                    <a:pt x="122275" y="17653"/>
                  </a:lnTo>
                  <a:lnTo>
                    <a:pt x="122885" y="15240"/>
                  </a:lnTo>
                  <a:lnTo>
                    <a:pt x="122745" y="10668"/>
                  </a:lnTo>
                  <a:lnTo>
                    <a:pt x="119494" y="21590"/>
                  </a:lnTo>
                  <a:lnTo>
                    <a:pt x="119722" y="19050"/>
                  </a:lnTo>
                  <a:lnTo>
                    <a:pt x="119799" y="18161"/>
                  </a:lnTo>
                  <a:lnTo>
                    <a:pt x="119519" y="19050"/>
                  </a:lnTo>
                  <a:lnTo>
                    <a:pt x="119227" y="18669"/>
                  </a:lnTo>
                  <a:lnTo>
                    <a:pt x="119164" y="18288"/>
                  </a:lnTo>
                  <a:lnTo>
                    <a:pt x="119634" y="13462"/>
                  </a:lnTo>
                  <a:lnTo>
                    <a:pt x="119481" y="13462"/>
                  </a:lnTo>
                  <a:lnTo>
                    <a:pt x="119176" y="11430"/>
                  </a:lnTo>
                  <a:lnTo>
                    <a:pt x="117805" y="18288"/>
                  </a:lnTo>
                  <a:lnTo>
                    <a:pt x="117348" y="16891"/>
                  </a:lnTo>
                  <a:lnTo>
                    <a:pt x="117170" y="18288"/>
                  </a:lnTo>
                  <a:lnTo>
                    <a:pt x="116649" y="21209"/>
                  </a:lnTo>
                  <a:lnTo>
                    <a:pt x="116535" y="21463"/>
                  </a:lnTo>
                  <a:lnTo>
                    <a:pt x="115862" y="22479"/>
                  </a:lnTo>
                  <a:lnTo>
                    <a:pt x="115455" y="21844"/>
                  </a:lnTo>
                  <a:lnTo>
                    <a:pt x="115506" y="21590"/>
                  </a:lnTo>
                  <a:lnTo>
                    <a:pt x="115836" y="19685"/>
                  </a:lnTo>
                  <a:lnTo>
                    <a:pt x="115989" y="18796"/>
                  </a:lnTo>
                  <a:lnTo>
                    <a:pt x="116039" y="18542"/>
                  </a:lnTo>
                  <a:lnTo>
                    <a:pt x="116268" y="17272"/>
                  </a:lnTo>
                  <a:lnTo>
                    <a:pt x="116357" y="17018"/>
                  </a:lnTo>
                  <a:lnTo>
                    <a:pt x="116801" y="16256"/>
                  </a:lnTo>
                  <a:lnTo>
                    <a:pt x="116928" y="16256"/>
                  </a:lnTo>
                  <a:lnTo>
                    <a:pt x="116827" y="17018"/>
                  </a:lnTo>
                  <a:lnTo>
                    <a:pt x="117309" y="16256"/>
                  </a:lnTo>
                  <a:lnTo>
                    <a:pt x="117398" y="16002"/>
                  </a:lnTo>
                  <a:lnTo>
                    <a:pt x="117475" y="14732"/>
                  </a:lnTo>
                  <a:lnTo>
                    <a:pt x="117157" y="16002"/>
                  </a:lnTo>
                  <a:lnTo>
                    <a:pt x="117157" y="15875"/>
                  </a:lnTo>
                  <a:lnTo>
                    <a:pt x="117157" y="15367"/>
                  </a:lnTo>
                  <a:lnTo>
                    <a:pt x="117170" y="14732"/>
                  </a:lnTo>
                  <a:lnTo>
                    <a:pt x="116497" y="14732"/>
                  </a:lnTo>
                  <a:lnTo>
                    <a:pt x="116484" y="14592"/>
                  </a:lnTo>
                  <a:lnTo>
                    <a:pt x="116484" y="14808"/>
                  </a:lnTo>
                  <a:lnTo>
                    <a:pt x="116306" y="13462"/>
                  </a:lnTo>
                  <a:lnTo>
                    <a:pt x="115608" y="15113"/>
                  </a:lnTo>
                  <a:lnTo>
                    <a:pt x="115176" y="13843"/>
                  </a:lnTo>
                  <a:lnTo>
                    <a:pt x="115087" y="14935"/>
                  </a:lnTo>
                  <a:lnTo>
                    <a:pt x="114960" y="15875"/>
                  </a:lnTo>
                  <a:lnTo>
                    <a:pt x="114198" y="14224"/>
                  </a:lnTo>
                  <a:lnTo>
                    <a:pt x="113982" y="18161"/>
                  </a:lnTo>
                  <a:lnTo>
                    <a:pt x="113233" y="18542"/>
                  </a:lnTo>
                  <a:lnTo>
                    <a:pt x="113220" y="17018"/>
                  </a:lnTo>
                  <a:lnTo>
                    <a:pt x="113322" y="16383"/>
                  </a:lnTo>
                  <a:lnTo>
                    <a:pt x="113576" y="15748"/>
                  </a:lnTo>
                  <a:lnTo>
                    <a:pt x="113677" y="15494"/>
                  </a:lnTo>
                  <a:lnTo>
                    <a:pt x="114236" y="14097"/>
                  </a:lnTo>
                  <a:lnTo>
                    <a:pt x="113271" y="15494"/>
                  </a:lnTo>
                  <a:lnTo>
                    <a:pt x="113157" y="14592"/>
                  </a:lnTo>
                  <a:lnTo>
                    <a:pt x="113245" y="13843"/>
                  </a:lnTo>
                  <a:lnTo>
                    <a:pt x="113334" y="13589"/>
                  </a:lnTo>
                  <a:lnTo>
                    <a:pt x="114160" y="11303"/>
                  </a:lnTo>
                  <a:lnTo>
                    <a:pt x="113106" y="13589"/>
                  </a:lnTo>
                  <a:lnTo>
                    <a:pt x="113245" y="11049"/>
                  </a:lnTo>
                  <a:lnTo>
                    <a:pt x="113118" y="9144"/>
                  </a:lnTo>
                  <a:lnTo>
                    <a:pt x="113195" y="8763"/>
                  </a:lnTo>
                  <a:lnTo>
                    <a:pt x="113271" y="8636"/>
                  </a:lnTo>
                  <a:lnTo>
                    <a:pt x="112941" y="8636"/>
                  </a:lnTo>
                  <a:lnTo>
                    <a:pt x="112661" y="11049"/>
                  </a:lnTo>
                  <a:lnTo>
                    <a:pt x="112560" y="10668"/>
                  </a:lnTo>
                  <a:lnTo>
                    <a:pt x="112395" y="10541"/>
                  </a:lnTo>
                  <a:lnTo>
                    <a:pt x="112585" y="9525"/>
                  </a:lnTo>
                  <a:lnTo>
                    <a:pt x="112179" y="10922"/>
                  </a:lnTo>
                  <a:lnTo>
                    <a:pt x="112052" y="12192"/>
                  </a:lnTo>
                  <a:lnTo>
                    <a:pt x="111925" y="13843"/>
                  </a:lnTo>
                  <a:lnTo>
                    <a:pt x="111188" y="15748"/>
                  </a:lnTo>
                  <a:lnTo>
                    <a:pt x="111112" y="14630"/>
                  </a:lnTo>
                  <a:lnTo>
                    <a:pt x="110172" y="17018"/>
                  </a:lnTo>
                  <a:lnTo>
                    <a:pt x="110528" y="14732"/>
                  </a:lnTo>
                  <a:lnTo>
                    <a:pt x="110693" y="13716"/>
                  </a:lnTo>
                  <a:lnTo>
                    <a:pt x="111112" y="14630"/>
                  </a:lnTo>
                  <a:lnTo>
                    <a:pt x="111163" y="14478"/>
                  </a:lnTo>
                  <a:lnTo>
                    <a:pt x="111264" y="14986"/>
                  </a:lnTo>
                  <a:lnTo>
                    <a:pt x="111264" y="14478"/>
                  </a:lnTo>
                  <a:lnTo>
                    <a:pt x="111239" y="12700"/>
                  </a:lnTo>
                  <a:lnTo>
                    <a:pt x="111201" y="10414"/>
                  </a:lnTo>
                  <a:lnTo>
                    <a:pt x="111467" y="10287"/>
                  </a:lnTo>
                  <a:lnTo>
                    <a:pt x="111556" y="9525"/>
                  </a:lnTo>
                  <a:lnTo>
                    <a:pt x="111658" y="9271"/>
                  </a:lnTo>
                  <a:lnTo>
                    <a:pt x="111531" y="5969"/>
                  </a:lnTo>
                  <a:lnTo>
                    <a:pt x="110731" y="12700"/>
                  </a:lnTo>
                  <a:lnTo>
                    <a:pt x="109956" y="12446"/>
                  </a:lnTo>
                  <a:lnTo>
                    <a:pt x="110324" y="10922"/>
                  </a:lnTo>
                  <a:lnTo>
                    <a:pt x="110401" y="9906"/>
                  </a:lnTo>
                  <a:lnTo>
                    <a:pt x="109867" y="12065"/>
                  </a:lnTo>
                  <a:lnTo>
                    <a:pt x="109753" y="12446"/>
                  </a:lnTo>
                  <a:lnTo>
                    <a:pt x="109258" y="13716"/>
                  </a:lnTo>
                  <a:lnTo>
                    <a:pt x="109016" y="12192"/>
                  </a:lnTo>
                  <a:lnTo>
                    <a:pt x="108521" y="14732"/>
                  </a:lnTo>
                  <a:lnTo>
                    <a:pt x="108292" y="14478"/>
                  </a:lnTo>
                  <a:lnTo>
                    <a:pt x="108407" y="15494"/>
                  </a:lnTo>
                  <a:lnTo>
                    <a:pt x="108038" y="17018"/>
                  </a:lnTo>
                  <a:lnTo>
                    <a:pt x="107835" y="16764"/>
                  </a:lnTo>
                  <a:lnTo>
                    <a:pt x="107391" y="17272"/>
                  </a:lnTo>
                  <a:lnTo>
                    <a:pt x="107416" y="17119"/>
                  </a:lnTo>
                  <a:lnTo>
                    <a:pt x="107365" y="17272"/>
                  </a:lnTo>
                  <a:lnTo>
                    <a:pt x="106908" y="18796"/>
                  </a:lnTo>
                  <a:lnTo>
                    <a:pt x="107035" y="17653"/>
                  </a:lnTo>
                  <a:lnTo>
                    <a:pt x="107391" y="14224"/>
                  </a:lnTo>
                  <a:lnTo>
                    <a:pt x="107594" y="12192"/>
                  </a:lnTo>
                  <a:lnTo>
                    <a:pt x="106667" y="14224"/>
                  </a:lnTo>
                  <a:lnTo>
                    <a:pt x="106667" y="13843"/>
                  </a:lnTo>
                  <a:lnTo>
                    <a:pt x="106781" y="12446"/>
                  </a:lnTo>
                  <a:lnTo>
                    <a:pt x="106972" y="11811"/>
                  </a:lnTo>
                  <a:lnTo>
                    <a:pt x="107188" y="11049"/>
                  </a:lnTo>
                  <a:lnTo>
                    <a:pt x="107175" y="9906"/>
                  </a:lnTo>
                  <a:lnTo>
                    <a:pt x="106299" y="11874"/>
                  </a:lnTo>
                  <a:lnTo>
                    <a:pt x="105994" y="12788"/>
                  </a:lnTo>
                  <a:lnTo>
                    <a:pt x="105994" y="13843"/>
                  </a:lnTo>
                  <a:lnTo>
                    <a:pt x="105981" y="14605"/>
                  </a:lnTo>
                  <a:lnTo>
                    <a:pt x="105613" y="15748"/>
                  </a:lnTo>
                  <a:lnTo>
                    <a:pt x="105498" y="16510"/>
                  </a:lnTo>
                  <a:lnTo>
                    <a:pt x="105371" y="17653"/>
                  </a:lnTo>
                  <a:lnTo>
                    <a:pt x="105511" y="15367"/>
                  </a:lnTo>
                  <a:lnTo>
                    <a:pt x="105537" y="14973"/>
                  </a:lnTo>
                  <a:lnTo>
                    <a:pt x="105473" y="15113"/>
                  </a:lnTo>
                  <a:lnTo>
                    <a:pt x="105600" y="13970"/>
                  </a:lnTo>
                  <a:lnTo>
                    <a:pt x="105537" y="14973"/>
                  </a:lnTo>
                  <a:lnTo>
                    <a:pt x="105943" y="13970"/>
                  </a:lnTo>
                  <a:lnTo>
                    <a:pt x="105994" y="13843"/>
                  </a:lnTo>
                  <a:lnTo>
                    <a:pt x="105994" y="12788"/>
                  </a:lnTo>
                  <a:lnTo>
                    <a:pt x="105067" y="15240"/>
                  </a:lnTo>
                  <a:lnTo>
                    <a:pt x="105257" y="15316"/>
                  </a:lnTo>
                  <a:lnTo>
                    <a:pt x="105486" y="14389"/>
                  </a:lnTo>
                  <a:lnTo>
                    <a:pt x="105371" y="15367"/>
                  </a:lnTo>
                  <a:lnTo>
                    <a:pt x="104165" y="19685"/>
                  </a:lnTo>
                  <a:lnTo>
                    <a:pt x="104127" y="18288"/>
                  </a:lnTo>
                  <a:lnTo>
                    <a:pt x="104127" y="18161"/>
                  </a:lnTo>
                  <a:lnTo>
                    <a:pt x="104101" y="17145"/>
                  </a:lnTo>
                  <a:lnTo>
                    <a:pt x="104343" y="15748"/>
                  </a:lnTo>
                  <a:lnTo>
                    <a:pt x="104648" y="13970"/>
                  </a:lnTo>
                  <a:lnTo>
                    <a:pt x="105105" y="11303"/>
                  </a:lnTo>
                  <a:lnTo>
                    <a:pt x="104990" y="9347"/>
                  </a:lnTo>
                  <a:lnTo>
                    <a:pt x="104863" y="8128"/>
                  </a:lnTo>
                  <a:lnTo>
                    <a:pt x="103289" y="13970"/>
                  </a:lnTo>
                  <a:lnTo>
                    <a:pt x="102577" y="12319"/>
                  </a:lnTo>
                  <a:lnTo>
                    <a:pt x="102628" y="13716"/>
                  </a:lnTo>
                  <a:lnTo>
                    <a:pt x="102184" y="15748"/>
                  </a:lnTo>
                  <a:lnTo>
                    <a:pt x="102120" y="14605"/>
                  </a:lnTo>
                  <a:lnTo>
                    <a:pt x="102057" y="13589"/>
                  </a:lnTo>
                  <a:lnTo>
                    <a:pt x="101587" y="14605"/>
                  </a:lnTo>
                  <a:lnTo>
                    <a:pt x="101650" y="14224"/>
                  </a:lnTo>
                  <a:lnTo>
                    <a:pt x="101866" y="12954"/>
                  </a:lnTo>
                  <a:lnTo>
                    <a:pt x="101892" y="11938"/>
                  </a:lnTo>
                  <a:lnTo>
                    <a:pt x="101942" y="10414"/>
                  </a:lnTo>
                  <a:lnTo>
                    <a:pt x="101714" y="11938"/>
                  </a:lnTo>
                  <a:lnTo>
                    <a:pt x="101244" y="10160"/>
                  </a:lnTo>
                  <a:lnTo>
                    <a:pt x="100507" y="14224"/>
                  </a:lnTo>
                  <a:lnTo>
                    <a:pt x="100431" y="11303"/>
                  </a:lnTo>
                  <a:lnTo>
                    <a:pt x="99872" y="10287"/>
                  </a:lnTo>
                  <a:lnTo>
                    <a:pt x="98679" y="17145"/>
                  </a:lnTo>
                  <a:lnTo>
                    <a:pt x="98158" y="16510"/>
                  </a:lnTo>
                  <a:lnTo>
                    <a:pt x="98221" y="15748"/>
                  </a:lnTo>
                  <a:lnTo>
                    <a:pt x="98488" y="14732"/>
                  </a:lnTo>
                  <a:lnTo>
                    <a:pt x="98590" y="14351"/>
                  </a:lnTo>
                  <a:lnTo>
                    <a:pt x="98691" y="12319"/>
                  </a:lnTo>
                  <a:lnTo>
                    <a:pt x="98818" y="12065"/>
                  </a:lnTo>
                  <a:lnTo>
                    <a:pt x="99250" y="11176"/>
                  </a:lnTo>
                  <a:lnTo>
                    <a:pt x="99009" y="11049"/>
                  </a:lnTo>
                  <a:lnTo>
                    <a:pt x="98831" y="10668"/>
                  </a:lnTo>
                  <a:lnTo>
                    <a:pt x="98615" y="12065"/>
                  </a:lnTo>
                  <a:lnTo>
                    <a:pt x="98666" y="10795"/>
                  </a:lnTo>
                  <a:lnTo>
                    <a:pt x="97485" y="14732"/>
                  </a:lnTo>
                  <a:lnTo>
                    <a:pt x="97548" y="12827"/>
                  </a:lnTo>
                  <a:lnTo>
                    <a:pt x="97307" y="13589"/>
                  </a:lnTo>
                  <a:lnTo>
                    <a:pt x="96951" y="15748"/>
                  </a:lnTo>
                  <a:lnTo>
                    <a:pt x="96710" y="15621"/>
                  </a:lnTo>
                  <a:lnTo>
                    <a:pt x="96850" y="14605"/>
                  </a:lnTo>
                  <a:lnTo>
                    <a:pt x="96697" y="15621"/>
                  </a:lnTo>
                  <a:lnTo>
                    <a:pt x="96202" y="15875"/>
                  </a:lnTo>
                  <a:lnTo>
                    <a:pt x="96113" y="18161"/>
                  </a:lnTo>
                  <a:lnTo>
                    <a:pt x="96291" y="11684"/>
                  </a:lnTo>
                  <a:lnTo>
                    <a:pt x="93903" y="18288"/>
                  </a:lnTo>
                  <a:lnTo>
                    <a:pt x="93992" y="13970"/>
                  </a:lnTo>
                  <a:lnTo>
                    <a:pt x="94018" y="12700"/>
                  </a:lnTo>
                  <a:lnTo>
                    <a:pt x="93370" y="13335"/>
                  </a:lnTo>
                  <a:lnTo>
                    <a:pt x="92621" y="13970"/>
                  </a:lnTo>
                  <a:lnTo>
                    <a:pt x="92100" y="13970"/>
                  </a:lnTo>
                  <a:lnTo>
                    <a:pt x="92240" y="12992"/>
                  </a:lnTo>
                  <a:lnTo>
                    <a:pt x="92303" y="13208"/>
                  </a:lnTo>
                  <a:lnTo>
                    <a:pt x="92252" y="12954"/>
                  </a:lnTo>
                  <a:lnTo>
                    <a:pt x="91871" y="11176"/>
                  </a:lnTo>
                  <a:lnTo>
                    <a:pt x="91071" y="19050"/>
                  </a:lnTo>
                  <a:lnTo>
                    <a:pt x="90970" y="18542"/>
                  </a:lnTo>
                  <a:lnTo>
                    <a:pt x="90703" y="17272"/>
                  </a:lnTo>
                  <a:lnTo>
                    <a:pt x="90627" y="14605"/>
                  </a:lnTo>
                  <a:lnTo>
                    <a:pt x="90639" y="13462"/>
                  </a:lnTo>
                  <a:lnTo>
                    <a:pt x="91249" y="15113"/>
                  </a:lnTo>
                  <a:lnTo>
                    <a:pt x="91198" y="13462"/>
                  </a:lnTo>
                  <a:lnTo>
                    <a:pt x="91986" y="6985"/>
                  </a:lnTo>
                  <a:lnTo>
                    <a:pt x="90093" y="14605"/>
                  </a:lnTo>
                  <a:lnTo>
                    <a:pt x="90093" y="12573"/>
                  </a:lnTo>
                  <a:lnTo>
                    <a:pt x="90220" y="10287"/>
                  </a:lnTo>
                  <a:lnTo>
                    <a:pt x="90182" y="7874"/>
                  </a:lnTo>
                  <a:lnTo>
                    <a:pt x="88950" y="12573"/>
                  </a:lnTo>
                  <a:lnTo>
                    <a:pt x="88353" y="12065"/>
                  </a:lnTo>
                  <a:lnTo>
                    <a:pt x="88493" y="11049"/>
                  </a:lnTo>
                  <a:lnTo>
                    <a:pt x="87604" y="14351"/>
                  </a:lnTo>
                  <a:lnTo>
                    <a:pt x="86106" y="16014"/>
                  </a:lnTo>
                  <a:lnTo>
                    <a:pt x="85979" y="16637"/>
                  </a:lnTo>
                  <a:lnTo>
                    <a:pt x="85432" y="17272"/>
                  </a:lnTo>
                  <a:lnTo>
                    <a:pt x="85305" y="15113"/>
                  </a:lnTo>
                  <a:lnTo>
                    <a:pt x="85255" y="13716"/>
                  </a:lnTo>
                  <a:lnTo>
                    <a:pt x="85458" y="11557"/>
                  </a:lnTo>
                  <a:lnTo>
                    <a:pt x="86029" y="11557"/>
                  </a:lnTo>
                  <a:lnTo>
                    <a:pt x="86207" y="7747"/>
                  </a:lnTo>
                  <a:lnTo>
                    <a:pt x="85318" y="11557"/>
                  </a:lnTo>
                  <a:lnTo>
                    <a:pt x="85191" y="11176"/>
                  </a:lnTo>
                  <a:lnTo>
                    <a:pt x="85293" y="9525"/>
                  </a:lnTo>
                  <a:lnTo>
                    <a:pt x="85331" y="9271"/>
                  </a:lnTo>
                  <a:lnTo>
                    <a:pt x="84442" y="9652"/>
                  </a:lnTo>
                  <a:lnTo>
                    <a:pt x="83947" y="13716"/>
                  </a:lnTo>
                  <a:lnTo>
                    <a:pt x="83108" y="13335"/>
                  </a:lnTo>
                  <a:lnTo>
                    <a:pt x="83058" y="14478"/>
                  </a:lnTo>
                  <a:lnTo>
                    <a:pt x="82105" y="18542"/>
                  </a:lnTo>
                  <a:lnTo>
                    <a:pt x="82384" y="16383"/>
                  </a:lnTo>
                  <a:lnTo>
                    <a:pt x="82486" y="15621"/>
                  </a:lnTo>
                  <a:lnTo>
                    <a:pt x="82537" y="15240"/>
                  </a:lnTo>
                  <a:lnTo>
                    <a:pt x="82918" y="12319"/>
                  </a:lnTo>
                  <a:lnTo>
                    <a:pt x="82092" y="15240"/>
                  </a:lnTo>
                  <a:lnTo>
                    <a:pt x="82410" y="11049"/>
                  </a:lnTo>
                  <a:lnTo>
                    <a:pt x="80848" y="14986"/>
                  </a:lnTo>
                  <a:lnTo>
                    <a:pt x="80213" y="15621"/>
                  </a:lnTo>
                  <a:lnTo>
                    <a:pt x="80530" y="14173"/>
                  </a:lnTo>
                  <a:lnTo>
                    <a:pt x="79895" y="15621"/>
                  </a:lnTo>
                  <a:lnTo>
                    <a:pt x="79286" y="15494"/>
                  </a:lnTo>
                  <a:lnTo>
                    <a:pt x="79527" y="13462"/>
                  </a:lnTo>
                  <a:lnTo>
                    <a:pt x="79540" y="13335"/>
                  </a:lnTo>
                  <a:lnTo>
                    <a:pt x="80251" y="7493"/>
                  </a:lnTo>
                  <a:lnTo>
                    <a:pt x="77863" y="13335"/>
                  </a:lnTo>
                  <a:lnTo>
                    <a:pt x="77876" y="12827"/>
                  </a:lnTo>
                  <a:lnTo>
                    <a:pt x="77889" y="12192"/>
                  </a:lnTo>
                  <a:lnTo>
                    <a:pt x="77952" y="9906"/>
                  </a:lnTo>
                  <a:lnTo>
                    <a:pt x="78041" y="7112"/>
                  </a:lnTo>
                  <a:lnTo>
                    <a:pt x="76619" y="9906"/>
                  </a:lnTo>
                  <a:lnTo>
                    <a:pt x="75933" y="5588"/>
                  </a:lnTo>
                  <a:lnTo>
                    <a:pt x="74561" y="5969"/>
                  </a:lnTo>
                  <a:lnTo>
                    <a:pt x="74460" y="12192"/>
                  </a:lnTo>
                  <a:lnTo>
                    <a:pt x="74155" y="6096"/>
                  </a:lnTo>
                  <a:lnTo>
                    <a:pt x="73672" y="12319"/>
                  </a:lnTo>
                  <a:lnTo>
                    <a:pt x="73545" y="12573"/>
                  </a:lnTo>
                  <a:lnTo>
                    <a:pt x="73329" y="12827"/>
                  </a:lnTo>
                  <a:lnTo>
                    <a:pt x="73215" y="12192"/>
                  </a:lnTo>
                  <a:lnTo>
                    <a:pt x="73113" y="11557"/>
                  </a:lnTo>
                  <a:lnTo>
                    <a:pt x="72923" y="10287"/>
                  </a:lnTo>
                  <a:lnTo>
                    <a:pt x="72847" y="9779"/>
                  </a:lnTo>
                  <a:lnTo>
                    <a:pt x="72732" y="9017"/>
                  </a:lnTo>
                  <a:lnTo>
                    <a:pt x="72605" y="7239"/>
                  </a:lnTo>
                  <a:lnTo>
                    <a:pt x="72593" y="6477"/>
                  </a:lnTo>
                  <a:lnTo>
                    <a:pt x="73063" y="6985"/>
                  </a:lnTo>
                  <a:lnTo>
                    <a:pt x="73101" y="6477"/>
                  </a:lnTo>
                  <a:lnTo>
                    <a:pt x="73164" y="5588"/>
                  </a:lnTo>
                  <a:lnTo>
                    <a:pt x="72542" y="5080"/>
                  </a:lnTo>
                  <a:lnTo>
                    <a:pt x="72745" y="4318"/>
                  </a:lnTo>
                  <a:lnTo>
                    <a:pt x="73050" y="3175"/>
                  </a:lnTo>
                  <a:lnTo>
                    <a:pt x="72961" y="2032"/>
                  </a:lnTo>
                  <a:lnTo>
                    <a:pt x="72821" y="1143"/>
                  </a:lnTo>
                  <a:lnTo>
                    <a:pt x="72783" y="2032"/>
                  </a:lnTo>
                  <a:lnTo>
                    <a:pt x="72656" y="3556"/>
                  </a:lnTo>
                  <a:lnTo>
                    <a:pt x="72301" y="4318"/>
                  </a:lnTo>
                  <a:lnTo>
                    <a:pt x="71996" y="3429"/>
                  </a:lnTo>
                  <a:lnTo>
                    <a:pt x="72275" y="6477"/>
                  </a:lnTo>
                  <a:lnTo>
                    <a:pt x="71056" y="9779"/>
                  </a:lnTo>
                  <a:lnTo>
                    <a:pt x="71069" y="9652"/>
                  </a:lnTo>
                  <a:lnTo>
                    <a:pt x="71081" y="9525"/>
                  </a:lnTo>
                  <a:lnTo>
                    <a:pt x="71297" y="7239"/>
                  </a:lnTo>
                  <a:lnTo>
                    <a:pt x="71589" y="4318"/>
                  </a:lnTo>
                  <a:lnTo>
                    <a:pt x="71920" y="1016"/>
                  </a:lnTo>
                  <a:lnTo>
                    <a:pt x="70688" y="4318"/>
                  </a:lnTo>
                  <a:lnTo>
                    <a:pt x="70891" y="3429"/>
                  </a:lnTo>
                  <a:lnTo>
                    <a:pt x="71158" y="2286"/>
                  </a:lnTo>
                  <a:lnTo>
                    <a:pt x="70573" y="3429"/>
                  </a:lnTo>
                  <a:lnTo>
                    <a:pt x="69342" y="2159"/>
                  </a:lnTo>
                  <a:lnTo>
                    <a:pt x="68478" y="7239"/>
                  </a:lnTo>
                  <a:lnTo>
                    <a:pt x="68554" y="4572"/>
                  </a:lnTo>
                  <a:lnTo>
                    <a:pt x="68719" y="4318"/>
                  </a:lnTo>
                  <a:lnTo>
                    <a:pt x="67602" y="3429"/>
                  </a:lnTo>
                  <a:lnTo>
                    <a:pt x="65735" y="9525"/>
                  </a:lnTo>
                  <a:lnTo>
                    <a:pt x="65354" y="7747"/>
                  </a:lnTo>
                  <a:lnTo>
                    <a:pt x="65163" y="6858"/>
                  </a:lnTo>
                  <a:lnTo>
                    <a:pt x="65265" y="4826"/>
                  </a:lnTo>
                  <a:lnTo>
                    <a:pt x="65011" y="5207"/>
                  </a:lnTo>
                  <a:lnTo>
                    <a:pt x="64681" y="7747"/>
                  </a:lnTo>
                  <a:lnTo>
                    <a:pt x="64617" y="7112"/>
                  </a:lnTo>
                  <a:lnTo>
                    <a:pt x="64617" y="4445"/>
                  </a:lnTo>
                  <a:lnTo>
                    <a:pt x="63855" y="7112"/>
                  </a:lnTo>
                  <a:lnTo>
                    <a:pt x="63690" y="6477"/>
                  </a:lnTo>
                  <a:lnTo>
                    <a:pt x="63804" y="5334"/>
                  </a:lnTo>
                  <a:lnTo>
                    <a:pt x="63919" y="4826"/>
                  </a:lnTo>
                  <a:lnTo>
                    <a:pt x="63804" y="4064"/>
                  </a:lnTo>
                  <a:lnTo>
                    <a:pt x="62979" y="2413"/>
                  </a:lnTo>
                  <a:lnTo>
                    <a:pt x="61976" y="8636"/>
                  </a:lnTo>
                  <a:lnTo>
                    <a:pt x="60972" y="9652"/>
                  </a:lnTo>
                  <a:lnTo>
                    <a:pt x="61112" y="7493"/>
                  </a:lnTo>
                  <a:lnTo>
                    <a:pt x="61226" y="5461"/>
                  </a:lnTo>
                  <a:lnTo>
                    <a:pt x="61112" y="4826"/>
                  </a:lnTo>
                  <a:lnTo>
                    <a:pt x="60109" y="2921"/>
                  </a:lnTo>
                  <a:lnTo>
                    <a:pt x="60096" y="2032"/>
                  </a:lnTo>
                  <a:lnTo>
                    <a:pt x="58801" y="1397"/>
                  </a:lnTo>
                  <a:lnTo>
                    <a:pt x="57632" y="5842"/>
                  </a:lnTo>
                  <a:lnTo>
                    <a:pt x="56337" y="7493"/>
                  </a:lnTo>
                  <a:lnTo>
                    <a:pt x="56235" y="6477"/>
                  </a:lnTo>
                  <a:lnTo>
                    <a:pt x="56108" y="5334"/>
                  </a:lnTo>
                  <a:lnTo>
                    <a:pt x="55816" y="2540"/>
                  </a:lnTo>
                  <a:lnTo>
                    <a:pt x="53873" y="5334"/>
                  </a:lnTo>
                  <a:lnTo>
                    <a:pt x="52755" y="2413"/>
                  </a:lnTo>
                  <a:lnTo>
                    <a:pt x="52832" y="4064"/>
                  </a:lnTo>
                  <a:lnTo>
                    <a:pt x="52616" y="5842"/>
                  </a:lnTo>
                  <a:lnTo>
                    <a:pt x="52514" y="6223"/>
                  </a:lnTo>
                  <a:lnTo>
                    <a:pt x="52362" y="6477"/>
                  </a:lnTo>
                  <a:lnTo>
                    <a:pt x="52108" y="5588"/>
                  </a:lnTo>
                  <a:lnTo>
                    <a:pt x="51460" y="9652"/>
                  </a:lnTo>
                  <a:lnTo>
                    <a:pt x="51473" y="9398"/>
                  </a:lnTo>
                  <a:lnTo>
                    <a:pt x="51536" y="7874"/>
                  </a:lnTo>
                  <a:lnTo>
                    <a:pt x="51650" y="5461"/>
                  </a:lnTo>
                  <a:lnTo>
                    <a:pt x="51752" y="5588"/>
                  </a:lnTo>
                  <a:lnTo>
                    <a:pt x="51752" y="5461"/>
                  </a:lnTo>
                  <a:lnTo>
                    <a:pt x="51701" y="2413"/>
                  </a:lnTo>
                  <a:lnTo>
                    <a:pt x="51676" y="1397"/>
                  </a:lnTo>
                  <a:lnTo>
                    <a:pt x="51054" y="2413"/>
                  </a:lnTo>
                  <a:lnTo>
                    <a:pt x="50596" y="2286"/>
                  </a:lnTo>
                  <a:lnTo>
                    <a:pt x="50342" y="7874"/>
                  </a:lnTo>
                  <a:lnTo>
                    <a:pt x="49847" y="6223"/>
                  </a:lnTo>
                  <a:lnTo>
                    <a:pt x="49809" y="6096"/>
                  </a:lnTo>
                  <a:lnTo>
                    <a:pt x="49428" y="4826"/>
                  </a:lnTo>
                  <a:lnTo>
                    <a:pt x="48310" y="5334"/>
                  </a:lnTo>
                  <a:lnTo>
                    <a:pt x="47294" y="6096"/>
                  </a:lnTo>
                  <a:lnTo>
                    <a:pt x="47002" y="4953"/>
                  </a:lnTo>
                  <a:lnTo>
                    <a:pt x="46659" y="3556"/>
                  </a:lnTo>
                  <a:lnTo>
                    <a:pt x="46342" y="4953"/>
                  </a:lnTo>
                  <a:lnTo>
                    <a:pt x="45974" y="4826"/>
                  </a:lnTo>
                  <a:lnTo>
                    <a:pt x="45656" y="6223"/>
                  </a:lnTo>
                  <a:lnTo>
                    <a:pt x="45745" y="3302"/>
                  </a:lnTo>
                  <a:lnTo>
                    <a:pt x="45212" y="2794"/>
                  </a:lnTo>
                  <a:lnTo>
                    <a:pt x="44551" y="2159"/>
                  </a:lnTo>
                  <a:lnTo>
                    <a:pt x="43548" y="2794"/>
                  </a:lnTo>
                  <a:lnTo>
                    <a:pt x="43776" y="635"/>
                  </a:lnTo>
                  <a:lnTo>
                    <a:pt x="43205" y="508"/>
                  </a:lnTo>
                  <a:lnTo>
                    <a:pt x="42938" y="9271"/>
                  </a:lnTo>
                  <a:lnTo>
                    <a:pt x="42430" y="9398"/>
                  </a:lnTo>
                  <a:lnTo>
                    <a:pt x="42392" y="7493"/>
                  </a:lnTo>
                  <a:lnTo>
                    <a:pt x="42354" y="6096"/>
                  </a:lnTo>
                  <a:lnTo>
                    <a:pt x="42329" y="5080"/>
                  </a:lnTo>
                  <a:lnTo>
                    <a:pt x="42329" y="4953"/>
                  </a:lnTo>
                  <a:lnTo>
                    <a:pt x="41363" y="5080"/>
                  </a:lnTo>
                  <a:lnTo>
                    <a:pt x="40398" y="1143"/>
                  </a:lnTo>
                  <a:lnTo>
                    <a:pt x="39395" y="5080"/>
                  </a:lnTo>
                  <a:lnTo>
                    <a:pt x="39446" y="3175"/>
                  </a:lnTo>
                  <a:lnTo>
                    <a:pt x="39624" y="3048"/>
                  </a:lnTo>
                  <a:lnTo>
                    <a:pt x="39154" y="2921"/>
                  </a:lnTo>
                  <a:lnTo>
                    <a:pt x="38811" y="2159"/>
                  </a:lnTo>
                  <a:lnTo>
                    <a:pt x="37833" y="0"/>
                  </a:lnTo>
                  <a:lnTo>
                    <a:pt x="37896" y="2489"/>
                  </a:lnTo>
                  <a:lnTo>
                    <a:pt x="37985" y="2159"/>
                  </a:lnTo>
                  <a:lnTo>
                    <a:pt x="37985" y="6096"/>
                  </a:lnTo>
                  <a:lnTo>
                    <a:pt x="37896" y="2489"/>
                  </a:lnTo>
                  <a:lnTo>
                    <a:pt x="36461" y="7493"/>
                  </a:lnTo>
                  <a:lnTo>
                    <a:pt x="36537" y="4572"/>
                  </a:lnTo>
                  <a:lnTo>
                    <a:pt x="36169" y="7696"/>
                  </a:lnTo>
                  <a:lnTo>
                    <a:pt x="36042" y="9347"/>
                  </a:lnTo>
                  <a:lnTo>
                    <a:pt x="35483" y="10287"/>
                  </a:lnTo>
                  <a:lnTo>
                    <a:pt x="35382" y="10033"/>
                  </a:lnTo>
                  <a:lnTo>
                    <a:pt x="35293" y="8001"/>
                  </a:lnTo>
                  <a:lnTo>
                    <a:pt x="35052" y="7239"/>
                  </a:lnTo>
                  <a:lnTo>
                    <a:pt x="35179" y="11557"/>
                  </a:lnTo>
                  <a:lnTo>
                    <a:pt x="34696" y="10223"/>
                  </a:lnTo>
                  <a:lnTo>
                    <a:pt x="34759" y="8115"/>
                  </a:lnTo>
                  <a:lnTo>
                    <a:pt x="34290" y="7874"/>
                  </a:lnTo>
                  <a:lnTo>
                    <a:pt x="34213" y="9906"/>
                  </a:lnTo>
                  <a:lnTo>
                    <a:pt x="34099" y="10922"/>
                  </a:lnTo>
                  <a:lnTo>
                    <a:pt x="33769" y="12192"/>
                  </a:lnTo>
                  <a:lnTo>
                    <a:pt x="33515" y="11430"/>
                  </a:lnTo>
                  <a:lnTo>
                    <a:pt x="33172" y="10414"/>
                  </a:lnTo>
                  <a:lnTo>
                    <a:pt x="33020" y="7747"/>
                  </a:lnTo>
                  <a:lnTo>
                    <a:pt x="32956" y="9347"/>
                  </a:lnTo>
                  <a:lnTo>
                    <a:pt x="32715" y="11430"/>
                  </a:lnTo>
                  <a:lnTo>
                    <a:pt x="32524" y="10922"/>
                  </a:lnTo>
                  <a:lnTo>
                    <a:pt x="32397" y="10160"/>
                  </a:lnTo>
                  <a:lnTo>
                    <a:pt x="32283" y="8255"/>
                  </a:lnTo>
                  <a:lnTo>
                    <a:pt x="32169" y="8001"/>
                  </a:lnTo>
                  <a:lnTo>
                    <a:pt x="31724" y="7023"/>
                  </a:lnTo>
                  <a:lnTo>
                    <a:pt x="31737" y="7734"/>
                  </a:lnTo>
                  <a:lnTo>
                    <a:pt x="31648" y="6858"/>
                  </a:lnTo>
                  <a:lnTo>
                    <a:pt x="31724" y="7023"/>
                  </a:lnTo>
                  <a:lnTo>
                    <a:pt x="31724" y="6858"/>
                  </a:lnTo>
                  <a:lnTo>
                    <a:pt x="31699" y="5334"/>
                  </a:lnTo>
                  <a:lnTo>
                    <a:pt x="31597" y="7696"/>
                  </a:lnTo>
                  <a:lnTo>
                    <a:pt x="31457" y="10058"/>
                  </a:lnTo>
                  <a:lnTo>
                    <a:pt x="31457" y="24384"/>
                  </a:lnTo>
                  <a:lnTo>
                    <a:pt x="31330" y="24257"/>
                  </a:lnTo>
                  <a:lnTo>
                    <a:pt x="30975" y="24257"/>
                  </a:lnTo>
                  <a:lnTo>
                    <a:pt x="30937" y="23495"/>
                  </a:lnTo>
                  <a:lnTo>
                    <a:pt x="30937" y="22860"/>
                  </a:lnTo>
                  <a:lnTo>
                    <a:pt x="30949" y="22225"/>
                  </a:lnTo>
                  <a:lnTo>
                    <a:pt x="31064" y="22987"/>
                  </a:lnTo>
                  <a:lnTo>
                    <a:pt x="31280" y="23495"/>
                  </a:lnTo>
                  <a:lnTo>
                    <a:pt x="31457" y="24384"/>
                  </a:lnTo>
                  <a:lnTo>
                    <a:pt x="31457" y="10058"/>
                  </a:lnTo>
                  <a:lnTo>
                    <a:pt x="31330" y="12192"/>
                  </a:lnTo>
                  <a:lnTo>
                    <a:pt x="30949" y="10414"/>
                  </a:lnTo>
                  <a:lnTo>
                    <a:pt x="30721" y="9347"/>
                  </a:lnTo>
                  <a:lnTo>
                    <a:pt x="30581" y="7620"/>
                  </a:lnTo>
                  <a:lnTo>
                    <a:pt x="31254" y="7620"/>
                  </a:lnTo>
                  <a:lnTo>
                    <a:pt x="31597" y="7696"/>
                  </a:lnTo>
                  <a:lnTo>
                    <a:pt x="31597" y="5245"/>
                  </a:lnTo>
                  <a:lnTo>
                    <a:pt x="31153" y="4826"/>
                  </a:lnTo>
                  <a:lnTo>
                    <a:pt x="31534" y="1143"/>
                  </a:lnTo>
                  <a:lnTo>
                    <a:pt x="31102" y="3302"/>
                  </a:lnTo>
                  <a:lnTo>
                    <a:pt x="30454" y="7620"/>
                  </a:lnTo>
                  <a:lnTo>
                    <a:pt x="30378" y="7454"/>
                  </a:lnTo>
                  <a:lnTo>
                    <a:pt x="30378" y="24384"/>
                  </a:lnTo>
                  <a:lnTo>
                    <a:pt x="30378" y="24511"/>
                  </a:lnTo>
                  <a:lnTo>
                    <a:pt x="30111" y="24638"/>
                  </a:lnTo>
                  <a:lnTo>
                    <a:pt x="30378" y="24384"/>
                  </a:lnTo>
                  <a:lnTo>
                    <a:pt x="30378" y="7454"/>
                  </a:lnTo>
                  <a:lnTo>
                    <a:pt x="29895" y="6350"/>
                  </a:lnTo>
                  <a:lnTo>
                    <a:pt x="29832" y="5588"/>
                  </a:lnTo>
                  <a:lnTo>
                    <a:pt x="29730" y="4826"/>
                  </a:lnTo>
                  <a:lnTo>
                    <a:pt x="29629" y="5080"/>
                  </a:lnTo>
                  <a:lnTo>
                    <a:pt x="29540" y="5588"/>
                  </a:lnTo>
                  <a:lnTo>
                    <a:pt x="29489" y="5461"/>
                  </a:lnTo>
                  <a:lnTo>
                    <a:pt x="29248" y="4826"/>
                  </a:lnTo>
                  <a:lnTo>
                    <a:pt x="29083" y="4699"/>
                  </a:lnTo>
                  <a:lnTo>
                    <a:pt x="28968" y="2540"/>
                  </a:lnTo>
                  <a:lnTo>
                    <a:pt x="28917" y="4826"/>
                  </a:lnTo>
                  <a:lnTo>
                    <a:pt x="28829" y="4953"/>
                  </a:lnTo>
                  <a:lnTo>
                    <a:pt x="28702" y="5080"/>
                  </a:lnTo>
                  <a:lnTo>
                    <a:pt x="28727" y="4064"/>
                  </a:lnTo>
                  <a:lnTo>
                    <a:pt x="28905" y="3556"/>
                  </a:lnTo>
                  <a:lnTo>
                    <a:pt x="28917" y="4826"/>
                  </a:lnTo>
                  <a:lnTo>
                    <a:pt x="28917" y="2641"/>
                  </a:lnTo>
                  <a:lnTo>
                    <a:pt x="28435" y="3556"/>
                  </a:lnTo>
                  <a:lnTo>
                    <a:pt x="28168" y="3429"/>
                  </a:lnTo>
                  <a:lnTo>
                    <a:pt x="28257" y="6350"/>
                  </a:lnTo>
                  <a:lnTo>
                    <a:pt x="27889" y="5969"/>
                  </a:lnTo>
                  <a:lnTo>
                    <a:pt x="28232" y="8115"/>
                  </a:lnTo>
                  <a:lnTo>
                    <a:pt x="28460" y="7899"/>
                  </a:lnTo>
                  <a:lnTo>
                    <a:pt x="28422" y="8026"/>
                  </a:lnTo>
                  <a:lnTo>
                    <a:pt x="28549" y="8686"/>
                  </a:lnTo>
                  <a:lnTo>
                    <a:pt x="28575" y="7772"/>
                  </a:lnTo>
                  <a:lnTo>
                    <a:pt x="28765" y="7747"/>
                  </a:lnTo>
                  <a:lnTo>
                    <a:pt x="29248" y="7620"/>
                  </a:lnTo>
                  <a:lnTo>
                    <a:pt x="28994" y="9652"/>
                  </a:lnTo>
                  <a:lnTo>
                    <a:pt x="28879" y="10414"/>
                  </a:lnTo>
                  <a:lnTo>
                    <a:pt x="28536" y="8763"/>
                  </a:lnTo>
                  <a:lnTo>
                    <a:pt x="28282" y="13462"/>
                  </a:lnTo>
                  <a:lnTo>
                    <a:pt x="28194" y="12700"/>
                  </a:lnTo>
                  <a:lnTo>
                    <a:pt x="28143" y="12192"/>
                  </a:lnTo>
                  <a:lnTo>
                    <a:pt x="28130" y="12065"/>
                  </a:lnTo>
                  <a:lnTo>
                    <a:pt x="27889" y="10033"/>
                  </a:lnTo>
                  <a:lnTo>
                    <a:pt x="27774" y="9271"/>
                  </a:lnTo>
                  <a:lnTo>
                    <a:pt x="27165" y="7493"/>
                  </a:lnTo>
                  <a:lnTo>
                    <a:pt x="27038" y="6858"/>
                  </a:lnTo>
                  <a:lnTo>
                    <a:pt x="27000" y="6350"/>
                  </a:lnTo>
                  <a:lnTo>
                    <a:pt x="26847" y="4699"/>
                  </a:lnTo>
                  <a:lnTo>
                    <a:pt x="25996" y="6350"/>
                  </a:lnTo>
                  <a:lnTo>
                    <a:pt x="24650" y="5842"/>
                  </a:lnTo>
                  <a:lnTo>
                    <a:pt x="24498" y="10033"/>
                  </a:lnTo>
                  <a:lnTo>
                    <a:pt x="24371" y="11684"/>
                  </a:lnTo>
                  <a:lnTo>
                    <a:pt x="24257" y="12065"/>
                  </a:lnTo>
                  <a:lnTo>
                    <a:pt x="24015" y="9652"/>
                  </a:lnTo>
                  <a:lnTo>
                    <a:pt x="23926" y="9144"/>
                  </a:lnTo>
                  <a:lnTo>
                    <a:pt x="23977" y="8521"/>
                  </a:lnTo>
                  <a:lnTo>
                    <a:pt x="23799" y="9144"/>
                  </a:lnTo>
                  <a:lnTo>
                    <a:pt x="23050" y="8636"/>
                  </a:lnTo>
                  <a:lnTo>
                    <a:pt x="22682" y="8382"/>
                  </a:lnTo>
                  <a:lnTo>
                    <a:pt x="22707" y="8864"/>
                  </a:lnTo>
                  <a:lnTo>
                    <a:pt x="22733" y="9156"/>
                  </a:lnTo>
                  <a:lnTo>
                    <a:pt x="22885" y="8788"/>
                  </a:lnTo>
                  <a:lnTo>
                    <a:pt x="22796" y="10287"/>
                  </a:lnTo>
                  <a:lnTo>
                    <a:pt x="22923" y="12192"/>
                  </a:lnTo>
                  <a:lnTo>
                    <a:pt x="22186" y="10668"/>
                  </a:lnTo>
                  <a:lnTo>
                    <a:pt x="22288" y="10160"/>
                  </a:lnTo>
                  <a:lnTo>
                    <a:pt x="22618" y="9398"/>
                  </a:lnTo>
                  <a:lnTo>
                    <a:pt x="22707" y="8864"/>
                  </a:lnTo>
                  <a:lnTo>
                    <a:pt x="22110" y="9398"/>
                  </a:lnTo>
                  <a:lnTo>
                    <a:pt x="22098" y="8115"/>
                  </a:lnTo>
                  <a:lnTo>
                    <a:pt x="20662" y="7112"/>
                  </a:lnTo>
                  <a:lnTo>
                    <a:pt x="19964" y="10033"/>
                  </a:lnTo>
                  <a:lnTo>
                    <a:pt x="19113" y="12700"/>
                  </a:lnTo>
                  <a:lnTo>
                    <a:pt x="18605" y="12192"/>
                  </a:lnTo>
                  <a:lnTo>
                    <a:pt x="17360" y="10922"/>
                  </a:lnTo>
                  <a:lnTo>
                    <a:pt x="17653" y="11430"/>
                  </a:lnTo>
                  <a:lnTo>
                    <a:pt x="17754" y="11684"/>
                  </a:lnTo>
                  <a:lnTo>
                    <a:pt x="17881" y="12192"/>
                  </a:lnTo>
                  <a:lnTo>
                    <a:pt x="14516" y="9398"/>
                  </a:lnTo>
                  <a:lnTo>
                    <a:pt x="14439" y="16383"/>
                  </a:lnTo>
                  <a:lnTo>
                    <a:pt x="13970" y="16002"/>
                  </a:lnTo>
                  <a:lnTo>
                    <a:pt x="9817" y="12573"/>
                  </a:lnTo>
                  <a:lnTo>
                    <a:pt x="8547" y="12065"/>
                  </a:lnTo>
                  <a:lnTo>
                    <a:pt x="9639" y="14224"/>
                  </a:lnTo>
                  <a:lnTo>
                    <a:pt x="10236" y="16002"/>
                  </a:lnTo>
                  <a:lnTo>
                    <a:pt x="8445" y="13462"/>
                  </a:lnTo>
                  <a:lnTo>
                    <a:pt x="9753" y="16891"/>
                  </a:lnTo>
                  <a:lnTo>
                    <a:pt x="10629" y="19558"/>
                  </a:lnTo>
                  <a:lnTo>
                    <a:pt x="3530" y="11811"/>
                  </a:lnTo>
                  <a:lnTo>
                    <a:pt x="5600" y="16764"/>
                  </a:lnTo>
                  <a:lnTo>
                    <a:pt x="7137" y="18288"/>
                  </a:lnTo>
                  <a:lnTo>
                    <a:pt x="6515" y="18288"/>
                  </a:lnTo>
                  <a:lnTo>
                    <a:pt x="6997" y="20193"/>
                  </a:lnTo>
                  <a:lnTo>
                    <a:pt x="5321" y="18415"/>
                  </a:lnTo>
                  <a:lnTo>
                    <a:pt x="5549" y="18796"/>
                  </a:lnTo>
                  <a:lnTo>
                    <a:pt x="6794" y="20193"/>
                  </a:lnTo>
                  <a:lnTo>
                    <a:pt x="4673" y="18415"/>
                  </a:lnTo>
                  <a:lnTo>
                    <a:pt x="5715" y="20574"/>
                  </a:lnTo>
                  <a:lnTo>
                    <a:pt x="6070" y="21209"/>
                  </a:lnTo>
                  <a:lnTo>
                    <a:pt x="4635" y="21209"/>
                  </a:lnTo>
                  <a:lnTo>
                    <a:pt x="1130" y="16764"/>
                  </a:lnTo>
                  <a:lnTo>
                    <a:pt x="0" y="17907"/>
                  </a:lnTo>
                  <a:lnTo>
                    <a:pt x="127" y="18923"/>
                  </a:lnTo>
                  <a:lnTo>
                    <a:pt x="3060" y="22098"/>
                  </a:lnTo>
                  <a:lnTo>
                    <a:pt x="4102" y="22606"/>
                  </a:lnTo>
                  <a:lnTo>
                    <a:pt x="4279" y="22479"/>
                  </a:lnTo>
                  <a:lnTo>
                    <a:pt x="5194" y="22733"/>
                  </a:lnTo>
                  <a:lnTo>
                    <a:pt x="6553" y="23749"/>
                  </a:lnTo>
                  <a:lnTo>
                    <a:pt x="7086" y="24511"/>
                  </a:lnTo>
                  <a:lnTo>
                    <a:pt x="10960" y="27432"/>
                  </a:lnTo>
                  <a:lnTo>
                    <a:pt x="17741" y="31750"/>
                  </a:lnTo>
                  <a:lnTo>
                    <a:pt x="15532" y="29718"/>
                  </a:lnTo>
                  <a:lnTo>
                    <a:pt x="17081" y="30886"/>
                  </a:lnTo>
                  <a:lnTo>
                    <a:pt x="16687" y="30480"/>
                  </a:lnTo>
                  <a:lnTo>
                    <a:pt x="18681" y="32131"/>
                  </a:lnTo>
                  <a:lnTo>
                    <a:pt x="16941" y="30480"/>
                  </a:lnTo>
                  <a:lnTo>
                    <a:pt x="16179" y="29718"/>
                  </a:lnTo>
                  <a:lnTo>
                    <a:pt x="15887" y="29451"/>
                  </a:lnTo>
                  <a:lnTo>
                    <a:pt x="15748" y="29337"/>
                  </a:lnTo>
                  <a:lnTo>
                    <a:pt x="15633" y="29197"/>
                  </a:lnTo>
                  <a:lnTo>
                    <a:pt x="15443" y="28956"/>
                  </a:lnTo>
                  <a:lnTo>
                    <a:pt x="14846" y="28194"/>
                  </a:lnTo>
                  <a:lnTo>
                    <a:pt x="16522" y="29591"/>
                  </a:lnTo>
                  <a:lnTo>
                    <a:pt x="17741" y="30861"/>
                  </a:lnTo>
                  <a:lnTo>
                    <a:pt x="16510" y="29464"/>
                  </a:lnTo>
                  <a:lnTo>
                    <a:pt x="18300" y="31369"/>
                  </a:lnTo>
                  <a:lnTo>
                    <a:pt x="17310" y="30226"/>
                  </a:lnTo>
                  <a:lnTo>
                    <a:pt x="18008" y="30734"/>
                  </a:lnTo>
                  <a:lnTo>
                    <a:pt x="17551" y="30226"/>
                  </a:lnTo>
                  <a:lnTo>
                    <a:pt x="16878" y="29464"/>
                  </a:lnTo>
                  <a:lnTo>
                    <a:pt x="16306" y="28829"/>
                  </a:lnTo>
                  <a:lnTo>
                    <a:pt x="18199" y="30734"/>
                  </a:lnTo>
                  <a:lnTo>
                    <a:pt x="16827" y="28829"/>
                  </a:lnTo>
                  <a:lnTo>
                    <a:pt x="16370" y="28194"/>
                  </a:lnTo>
                  <a:lnTo>
                    <a:pt x="16192" y="27940"/>
                  </a:lnTo>
                  <a:lnTo>
                    <a:pt x="18059" y="30251"/>
                  </a:lnTo>
                  <a:lnTo>
                    <a:pt x="17056" y="28702"/>
                  </a:lnTo>
                  <a:lnTo>
                    <a:pt x="16979" y="28321"/>
                  </a:lnTo>
                  <a:lnTo>
                    <a:pt x="20053" y="32893"/>
                  </a:lnTo>
                  <a:lnTo>
                    <a:pt x="17487" y="28321"/>
                  </a:lnTo>
                  <a:lnTo>
                    <a:pt x="20675" y="33401"/>
                  </a:lnTo>
                  <a:lnTo>
                    <a:pt x="18084" y="29210"/>
                  </a:lnTo>
                  <a:lnTo>
                    <a:pt x="19558" y="31496"/>
                  </a:lnTo>
                  <a:lnTo>
                    <a:pt x="18656" y="29210"/>
                  </a:lnTo>
                  <a:lnTo>
                    <a:pt x="18554" y="28956"/>
                  </a:lnTo>
                  <a:lnTo>
                    <a:pt x="18923" y="29718"/>
                  </a:lnTo>
                  <a:lnTo>
                    <a:pt x="19202" y="30099"/>
                  </a:lnTo>
                  <a:lnTo>
                    <a:pt x="20269" y="32258"/>
                  </a:lnTo>
                  <a:lnTo>
                    <a:pt x="18770" y="28956"/>
                  </a:lnTo>
                  <a:lnTo>
                    <a:pt x="18656" y="28702"/>
                  </a:lnTo>
                  <a:lnTo>
                    <a:pt x="18567" y="28321"/>
                  </a:lnTo>
                  <a:lnTo>
                    <a:pt x="18529" y="27940"/>
                  </a:lnTo>
                  <a:lnTo>
                    <a:pt x="18415" y="27305"/>
                  </a:lnTo>
                  <a:lnTo>
                    <a:pt x="17780" y="25146"/>
                  </a:lnTo>
                  <a:lnTo>
                    <a:pt x="19304" y="28448"/>
                  </a:lnTo>
                  <a:lnTo>
                    <a:pt x="19418" y="29845"/>
                  </a:lnTo>
                  <a:lnTo>
                    <a:pt x="20840" y="33147"/>
                  </a:lnTo>
                  <a:lnTo>
                    <a:pt x="19596" y="30099"/>
                  </a:lnTo>
                  <a:lnTo>
                    <a:pt x="19926" y="29972"/>
                  </a:lnTo>
                  <a:lnTo>
                    <a:pt x="18935" y="27432"/>
                  </a:lnTo>
                  <a:lnTo>
                    <a:pt x="19900" y="29591"/>
                  </a:lnTo>
                  <a:lnTo>
                    <a:pt x="20650" y="31623"/>
                  </a:lnTo>
                  <a:lnTo>
                    <a:pt x="19608" y="28448"/>
                  </a:lnTo>
                  <a:lnTo>
                    <a:pt x="19265" y="27432"/>
                  </a:lnTo>
                  <a:lnTo>
                    <a:pt x="19062" y="26797"/>
                  </a:lnTo>
                  <a:lnTo>
                    <a:pt x="20497" y="30734"/>
                  </a:lnTo>
                  <a:lnTo>
                    <a:pt x="19710" y="27686"/>
                  </a:lnTo>
                  <a:lnTo>
                    <a:pt x="20650" y="29972"/>
                  </a:lnTo>
                  <a:lnTo>
                    <a:pt x="20777" y="30480"/>
                  </a:lnTo>
                  <a:lnTo>
                    <a:pt x="21120" y="32385"/>
                  </a:lnTo>
                  <a:lnTo>
                    <a:pt x="20993" y="31216"/>
                  </a:lnTo>
                  <a:lnTo>
                    <a:pt x="20993" y="30886"/>
                  </a:lnTo>
                  <a:lnTo>
                    <a:pt x="21209" y="31470"/>
                  </a:lnTo>
                  <a:lnTo>
                    <a:pt x="20993" y="30734"/>
                  </a:lnTo>
                  <a:lnTo>
                    <a:pt x="20370" y="28295"/>
                  </a:lnTo>
                  <a:lnTo>
                    <a:pt x="20408" y="27686"/>
                  </a:lnTo>
                  <a:lnTo>
                    <a:pt x="20485" y="27051"/>
                  </a:lnTo>
                  <a:lnTo>
                    <a:pt x="21247" y="30861"/>
                  </a:lnTo>
                  <a:lnTo>
                    <a:pt x="21844" y="32766"/>
                  </a:lnTo>
                  <a:lnTo>
                    <a:pt x="21717" y="31623"/>
                  </a:lnTo>
                  <a:lnTo>
                    <a:pt x="21158" y="28194"/>
                  </a:lnTo>
                  <a:lnTo>
                    <a:pt x="21412" y="28321"/>
                  </a:lnTo>
                  <a:lnTo>
                    <a:pt x="21513" y="28790"/>
                  </a:lnTo>
                  <a:lnTo>
                    <a:pt x="21640" y="29210"/>
                  </a:lnTo>
                  <a:lnTo>
                    <a:pt x="21767" y="29972"/>
                  </a:lnTo>
                  <a:lnTo>
                    <a:pt x="21564" y="28194"/>
                  </a:lnTo>
                  <a:lnTo>
                    <a:pt x="21450" y="27051"/>
                  </a:lnTo>
                  <a:lnTo>
                    <a:pt x="21424" y="26924"/>
                  </a:lnTo>
                  <a:lnTo>
                    <a:pt x="22504" y="29718"/>
                  </a:lnTo>
                  <a:lnTo>
                    <a:pt x="22352" y="26924"/>
                  </a:lnTo>
                  <a:lnTo>
                    <a:pt x="22339" y="26797"/>
                  </a:lnTo>
                  <a:lnTo>
                    <a:pt x="22301" y="25869"/>
                  </a:lnTo>
                  <a:lnTo>
                    <a:pt x="22479" y="26797"/>
                  </a:lnTo>
                  <a:lnTo>
                    <a:pt x="22301" y="25781"/>
                  </a:lnTo>
                  <a:lnTo>
                    <a:pt x="22199" y="25146"/>
                  </a:lnTo>
                  <a:lnTo>
                    <a:pt x="21755" y="22479"/>
                  </a:lnTo>
                  <a:lnTo>
                    <a:pt x="21602" y="21590"/>
                  </a:lnTo>
                  <a:lnTo>
                    <a:pt x="21818" y="21463"/>
                  </a:lnTo>
                  <a:lnTo>
                    <a:pt x="21805" y="21209"/>
                  </a:lnTo>
                  <a:lnTo>
                    <a:pt x="21742" y="20193"/>
                  </a:lnTo>
                  <a:lnTo>
                    <a:pt x="21704" y="19558"/>
                  </a:lnTo>
                  <a:lnTo>
                    <a:pt x="21678" y="19050"/>
                  </a:lnTo>
                  <a:lnTo>
                    <a:pt x="22110" y="21590"/>
                  </a:lnTo>
                  <a:lnTo>
                    <a:pt x="21958" y="21463"/>
                  </a:lnTo>
                  <a:lnTo>
                    <a:pt x="22047" y="22098"/>
                  </a:lnTo>
                  <a:lnTo>
                    <a:pt x="22161" y="23241"/>
                  </a:lnTo>
                  <a:lnTo>
                    <a:pt x="22225" y="22098"/>
                  </a:lnTo>
                  <a:lnTo>
                    <a:pt x="22606" y="24130"/>
                  </a:lnTo>
                  <a:lnTo>
                    <a:pt x="22694" y="24587"/>
                  </a:lnTo>
                  <a:lnTo>
                    <a:pt x="22694" y="24130"/>
                  </a:lnTo>
                  <a:lnTo>
                    <a:pt x="22834" y="22098"/>
                  </a:lnTo>
                  <a:lnTo>
                    <a:pt x="22860" y="21844"/>
                  </a:lnTo>
                  <a:lnTo>
                    <a:pt x="23317" y="22860"/>
                  </a:lnTo>
                  <a:lnTo>
                    <a:pt x="23761" y="26416"/>
                  </a:lnTo>
                  <a:lnTo>
                    <a:pt x="22720" y="24168"/>
                  </a:lnTo>
                  <a:lnTo>
                    <a:pt x="23495" y="27178"/>
                  </a:lnTo>
                  <a:lnTo>
                    <a:pt x="22860" y="25908"/>
                  </a:lnTo>
                  <a:lnTo>
                    <a:pt x="23926" y="31369"/>
                  </a:lnTo>
                  <a:lnTo>
                    <a:pt x="22567" y="25679"/>
                  </a:lnTo>
                  <a:lnTo>
                    <a:pt x="23622" y="31369"/>
                  </a:lnTo>
                  <a:lnTo>
                    <a:pt x="23736" y="31623"/>
                  </a:lnTo>
                  <a:lnTo>
                    <a:pt x="24295" y="32385"/>
                  </a:lnTo>
                  <a:lnTo>
                    <a:pt x="24193" y="31369"/>
                  </a:lnTo>
                  <a:lnTo>
                    <a:pt x="24015" y="29591"/>
                  </a:lnTo>
                  <a:lnTo>
                    <a:pt x="24701" y="30607"/>
                  </a:lnTo>
                  <a:lnTo>
                    <a:pt x="24676" y="29591"/>
                  </a:lnTo>
                  <a:lnTo>
                    <a:pt x="24574" y="28295"/>
                  </a:lnTo>
                  <a:lnTo>
                    <a:pt x="24460" y="27940"/>
                  </a:lnTo>
                  <a:lnTo>
                    <a:pt x="24371" y="27178"/>
                  </a:lnTo>
                  <a:lnTo>
                    <a:pt x="24358" y="26416"/>
                  </a:lnTo>
                  <a:lnTo>
                    <a:pt x="24460" y="25019"/>
                  </a:lnTo>
                  <a:lnTo>
                    <a:pt x="25019" y="22098"/>
                  </a:lnTo>
                  <a:lnTo>
                    <a:pt x="25717" y="34544"/>
                  </a:lnTo>
                  <a:lnTo>
                    <a:pt x="25971" y="30734"/>
                  </a:lnTo>
                  <a:lnTo>
                    <a:pt x="25895" y="22860"/>
                  </a:lnTo>
                  <a:lnTo>
                    <a:pt x="26466" y="25019"/>
                  </a:lnTo>
                  <a:lnTo>
                    <a:pt x="26593" y="29235"/>
                  </a:lnTo>
                  <a:lnTo>
                    <a:pt x="27190" y="29591"/>
                  </a:lnTo>
                  <a:lnTo>
                    <a:pt x="27012" y="27559"/>
                  </a:lnTo>
                  <a:lnTo>
                    <a:pt x="26682" y="23495"/>
                  </a:lnTo>
                  <a:lnTo>
                    <a:pt x="27368" y="25755"/>
                  </a:lnTo>
                  <a:lnTo>
                    <a:pt x="27724" y="25654"/>
                  </a:lnTo>
                  <a:lnTo>
                    <a:pt x="27889" y="29210"/>
                  </a:lnTo>
                  <a:lnTo>
                    <a:pt x="28676" y="28702"/>
                  </a:lnTo>
                  <a:lnTo>
                    <a:pt x="29502" y="26035"/>
                  </a:lnTo>
                  <a:lnTo>
                    <a:pt x="30035" y="25654"/>
                  </a:lnTo>
                  <a:lnTo>
                    <a:pt x="30391" y="25400"/>
                  </a:lnTo>
                  <a:lnTo>
                    <a:pt x="30327" y="28054"/>
                  </a:lnTo>
                  <a:lnTo>
                    <a:pt x="30454" y="28702"/>
                  </a:lnTo>
                  <a:lnTo>
                    <a:pt x="31559" y="26924"/>
                  </a:lnTo>
                  <a:lnTo>
                    <a:pt x="33947" y="31115"/>
                  </a:lnTo>
                  <a:lnTo>
                    <a:pt x="34315" y="28295"/>
                  </a:lnTo>
                  <a:lnTo>
                    <a:pt x="34429" y="28067"/>
                  </a:lnTo>
                  <a:lnTo>
                    <a:pt x="34620" y="26924"/>
                  </a:lnTo>
                  <a:lnTo>
                    <a:pt x="34861" y="26670"/>
                  </a:lnTo>
                  <a:lnTo>
                    <a:pt x="34937" y="28829"/>
                  </a:lnTo>
                  <a:lnTo>
                    <a:pt x="34810" y="29591"/>
                  </a:lnTo>
                  <a:lnTo>
                    <a:pt x="35483" y="27101"/>
                  </a:lnTo>
                  <a:lnTo>
                    <a:pt x="35661" y="26670"/>
                  </a:lnTo>
                  <a:lnTo>
                    <a:pt x="36258" y="25400"/>
                  </a:lnTo>
                  <a:lnTo>
                    <a:pt x="36626" y="24638"/>
                  </a:lnTo>
                  <a:lnTo>
                    <a:pt x="36931" y="24003"/>
                  </a:lnTo>
                  <a:lnTo>
                    <a:pt x="37566" y="26670"/>
                  </a:lnTo>
                  <a:lnTo>
                    <a:pt x="37680" y="28448"/>
                  </a:lnTo>
                  <a:lnTo>
                    <a:pt x="38163" y="29464"/>
                  </a:lnTo>
                  <a:lnTo>
                    <a:pt x="38227" y="24003"/>
                  </a:lnTo>
                  <a:lnTo>
                    <a:pt x="38252" y="22225"/>
                  </a:lnTo>
                  <a:lnTo>
                    <a:pt x="38252" y="22098"/>
                  </a:lnTo>
                  <a:lnTo>
                    <a:pt x="38252" y="21844"/>
                  </a:lnTo>
                  <a:lnTo>
                    <a:pt x="38709" y="24206"/>
                  </a:lnTo>
                  <a:lnTo>
                    <a:pt x="38836" y="25400"/>
                  </a:lnTo>
                  <a:lnTo>
                    <a:pt x="40043" y="26670"/>
                  </a:lnTo>
                  <a:lnTo>
                    <a:pt x="41541" y="23876"/>
                  </a:lnTo>
                  <a:lnTo>
                    <a:pt x="42494" y="28448"/>
                  </a:lnTo>
                  <a:lnTo>
                    <a:pt x="42760" y="24003"/>
                  </a:lnTo>
                  <a:lnTo>
                    <a:pt x="43776" y="30480"/>
                  </a:lnTo>
                  <a:lnTo>
                    <a:pt x="43980" y="24257"/>
                  </a:lnTo>
                  <a:lnTo>
                    <a:pt x="44500" y="26670"/>
                  </a:lnTo>
                  <a:lnTo>
                    <a:pt x="44615" y="27686"/>
                  </a:lnTo>
                  <a:lnTo>
                    <a:pt x="44500" y="28575"/>
                  </a:lnTo>
                  <a:lnTo>
                    <a:pt x="45466" y="30607"/>
                  </a:lnTo>
                  <a:lnTo>
                    <a:pt x="45732" y="30861"/>
                  </a:lnTo>
                  <a:lnTo>
                    <a:pt x="45961" y="26670"/>
                  </a:lnTo>
                  <a:lnTo>
                    <a:pt x="46329" y="26035"/>
                  </a:lnTo>
                  <a:lnTo>
                    <a:pt x="46266" y="29248"/>
                  </a:lnTo>
                  <a:lnTo>
                    <a:pt x="46812" y="26035"/>
                  </a:lnTo>
                  <a:lnTo>
                    <a:pt x="46837" y="25908"/>
                  </a:lnTo>
                  <a:lnTo>
                    <a:pt x="46977" y="29845"/>
                  </a:lnTo>
                  <a:lnTo>
                    <a:pt x="47218" y="29235"/>
                  </a:lnTo>
                  <a:lnTo>
                    <a:pt x="47104" y="27609"/>
                  </a:lnTo>
                  <a:lnTo>
                    <a:pt x="47180" y="26416"/>
                  </a:lnTo>
                  <a:lnTo>
                    <a:pt x="47383" y="25908"/>
                  </a:lnTo>
                  <a:lnTo>
                    <a:pt x="47688" y="25146"/>
                  </a:lnTo>
                  <a:lnTo>
                    <a:pt x="48183" y="27940"/>
                  </a:lnTo>
                  <a:lnTo>
                    <a:pt x="48298" y="30480"/>
                  </a:lnTo>
                  <a:lnTo>
                    <a:pt x="49593" y="27813"/>
                  </a:lnTo>
                  <a:lnTo>
                    <a:pt x="49555" y="28448"/>
                  </a:lnTo>
                  <a:lnTo>
                    <a:pt x="49707" y="27813"/>
                  </a:lnTo>
                  <a:lnTo>
                    <a:pt x="49885" y="27051"/>
                  </a:lnTo>
                  <a:lnTo>
                    <a:pt x="49136" y="33782"/>
                  </a:lnTo>
                  <a:lnTo>
                    <a:pt x="49720" y="31216"/>
                  </a:lnTo>
                  <a:lnTo>
                    <a:pt x="49834" y="29527"/>
                  </a:lnTo>
                  <a:lnTo>
                    <a:pt x="49961" y="28194"/>
                  </a:lnTo>
                  <a:lnTo>
                    <a:pt x="50190" y="30226"/>
                  </a:lnTo>
                  <a:lnTo>
                    <a:pt x="50863" y="30226"/>
                  </a:lnTo>
                  <a:lnTo>
                    <a:pt x="51396" y="29464"/>
                  </a:lnTo>
                  <a:lnTo>
                    <a:pt x="51244" y="31648"/>
                  </a:lnTo>
                  <a:lnTo>
                    <a:pt x="52082" y="32258"/>
                  </a:lnTo>
                  <a:lnTo>
                    <a:pt x="53162" y="30607"/>
                  </a:lnTo>
                  <a:lnTo>
                    <a:pt x="54165" y="30734"/>
                  </a:lnTo>
                  <a:lnTo>
                    <a:pt x="54127" y="30607"/>
                  </a:lnTo>
                  <a:lnTo>
                    <a:pt x="53873" y="29845"/>
                  </a:lnTo>
                  <a:lnTo>
                    <a:pt x="53848" y="29464"/>
                  </a:lnTo>
                  <a:lnTo>
                    <a:pt x="53936" y="28194"/>
                  </a:lnTo>
                  <a:lnTo>
                    <a:pt x="54013" y="27051"/>
                  </a:lnTo>
                  <a:lnTo>
                    <a:pt x="54114" y="25755"/>
                  </a:lnTo>
                  <a:lnTo>
                    <a:pt x="54419" y="25527"/>
                  </a:lnTo>
                  <a:lnTo>
                    <a:pt x="54406" y="26136"/>
                  </a:lnTo>
                  <a:lnTo>
                    <a:pt x="54533" y="25527"/>
                  </a:lnTo>
                  <a:lnTo>
                    <a:pt x="54610" y="25146"/>
                  </a:lnTo>
                  <a:lnTo>
                    <a:pt x="54635" y="25019"/>
                  </a:lnTo>
                  <a:lnTo>
                    <a:pt x="54876" y="25273"/>
                  </a:lnTo>
                  <a:lnTo>
                    <a:pt x="54927" y="26289"/>
                  </a:lnTo>
                  <a:lnTo>
                    <a:pt x="54813" y="27813"/>
                  </a:lnTo>
                  <a:lnTo>
                    <a:pt x="54686" y="29083"/>
                  </a:lnTo>
                  <a:lnTo>
                    <a:pt x="54444" y="29972"/>
                  </a:lnTo>
                  <a:lnTo>
                    <a:pt x="54952" y="28829"/>
                  </a:lnTo>
                  <a:lnTo>
                    <a:pt x="54711" y="31750"/>
                  </a:lnTo>
                  <a:lnTo>
                    <a:pt x="55016" y="29591"/>
                  </a:lnTo>
                  <a:lnTo>
                    <a:pt x="55346" y="35179"/>
                  </a:lnTo>
                  <a:lnTo>
                    <a:pt x="55791" y="31496"/>
                  </a:lnTo>
                  <a:lnTo>
                    <a:pt x="55778" y="32512"/>
                  </a:lnTo>
                  <a:lnTo>
                    <a:pt x="56769" y="32639"/>
                  </a:lnTo>
                  <a:lnTo>
                    <a:pt x="57238" y="31496"/>
                  </a:lnTo>
                  <a:lnTo>
                    <a:pt x="57289" y="31369"/>
                  </a:lnTo>
                  <a:lnTo>
                    <a:pt x="58115" y="31242"/>
                  </a:lnTo>
                  <a:lnTo>
                    <a:pt x="58216" y="29591"/>
                  </a:lnTo>
                  <a:lnTo>
                    <a:pt x="58267" y="28829"/>
                  </a:lnTo>
                  <a:lnTo>
                    <a:pt x="58293" y="28321"/>
                  </a:lnTo>
                  <a:lnTo>
                    <a:pt x="58585" y="29083"/>
                  </a:lnTo>
                  <a:lnTo>
                    <a:pt x="58699" y="28321"/>
                  </a:lnTo>
                  <a:lnTo>
                    <a:pt x="58966" y="26670"/>
                  </a:lnTo>
                  <a:lnTo>
                    <a:pt x="59461" y="27559"/>
                  </a:lnTo>
                  <a:lnTo>
                    <a:pt x="59588" y="27940"/>
                  </a:lnTo>
                  <a:lnTo>
                    <a:pt x="60058" y="29972"/>
                  </a:lnTo>
                  <a:lnTo>
                    <a:pt x="60794" y="29845"/>
                  </a:lnTo>
                  <a:lnTo>
                    <a:pt x="61379" y="28384"/>
                  </a:lnTo>
                  <a:lnTo>
                    <a:pt x="61188" y="27609"/>
                  </a:lnTo>
                  <a:lnTo>
                    <a:pt x="61239" y="26670"/>
                  </a:lnTo>
                  <a:lnTo>
                    <a:pt x="61455" y="25654"/>
                  </a:lnTo>
                  <a:lnTo>
                    <a:pt x="61404" y="28295"/>
                  </a:lnTo>
                  <a:lnTo>
                    <a:pt x="62052" y="28067"/>
                  </a:lnTo>
                  <a:lnTo>
                    <a:pt x="61556" y="29972"/>
                  </a:lnTo>
                  <a:lnTo>
                    <a:pt x="62712" y="29464"/>
                  </a:lnTo>
                  <a:lnTo>
                    <a:pt x="63576" y="28067"/>
                  </a:lnTo>
                  <a:lnTo>
                    <a:pt x="63893" y="27559"/>
                  </a:lnTo>
                  <a:lnTo>
                    <a:pt x="63842" y="25654"/>
                  </a:lnTo>
                  <a:lnTo>
                    <a:pt x="63944" y="25019"/>
                  </a:lnTo>
                  <a:lnTo>
                    <a:pt x="64033" y="24765"/>
                  </a:lnTo>
                  <a:lnTo>
                    <a:pt x="64198" y="24511"/>
                  </a:lnTo>
                  <a:lnTo>
                    <a:pt x="64274" y="26758"/>
                  </a:lnTo>
                  <a:lnTo>
                    <a:pt x="64147" y="27559"/>
                  </a:lnTo>
                  <a:lnTo>
                    <a:pt x="65354" y="24511"/>
                  </a:lnTo>
                  <a:lnTo>
                    <a:pt x="65455" y="24257"/>
                  </a:lnTo>
                  <a:lnTo>
                    <a:pt x="65557" y="24003"/>
                  </a:lnTo>
                  <a:lnTo>
                    <a:pt x="65608" y="23876"/>
                  </a:lnTo>
                  <a:lnTo>
                    <a:pt x="65709" y="23622"/>
                  </a:lnTo>
                  <a:lnTo>
                    <a:pt x="66433" y="35687"/>
                  </a:lnTo>
                  <a:lnTo>
                    <a:pt x="67779" y="30353"/>
                  </a:lnTo>
                  <a:lnTo>
                    <a:pt x="67881" y="30124"/>
                  </a:lnTo>
                  <a:lnTo>
                    <a:pt x="69024" y="27559"/>
                  </a:lnTo>
                  <a:lnTo>
                    <a:pt x="69354" y="27940"/>
                  </a:lnTo>
                  <a:lnTo>
                    <a:pt x="69392" y="28194"/>
                  </a:lnTo>
                  <a:lnTo>
                    <a:pt x="68783" y="29235"/>
                  </a:lnTo>
                  <a:lnTo>
                    <a:pt x="68681" y="30302"/>
                  </a:lnTo>
                  <a:lnTo>
                    <a:pt x="68795" y="31242"/>
                  </a:lnTo>
                  <a:lnTo>
                    <a:pt x="70065" y="27559"/>
                  </a:lnTo>
                  <a:lnTo>
                    <a:pt x="70281" y="26924"/>
                  </a:lnTo>
                  <a:lnTo>
                    <a:pt x="70472" y="32004"/>
                  </a:lnTo>
                  <a:lnTo>
                    <a:pt x="71653" y="29210"/>
                  </a:lnTo>
                  <a:lnTo>
                    <a:pt x="71640" y="37084"/>
                  </a:lnTo>
                  <a:lnTo>
                    <a:pt x="74079" y="29210"/>
                  </a:lnTo>
                  <a:lnTo>
                    <a:pt x="74206" y="28829"/>
                  </a:lnTo>
                  <a:lnTo>
                    <a:pt x="74663" y="33909"/>
                  </a:lnTo>
                  <a:lnTo>
                    <a:pt x="74790" y="32258"/>
                  </a:lnTo>
                  <a:lnTo>
                    <a:pt x="75222" y="30353"/>
                  </a:lnTo>
                  <a:lnTo>
                    <a:pt x="75107" y="31648"/>
                  </a:lnTo>
                  <a:lnTo>
                    <a:pt x="75285" y="30988"/>
                  </a:lnTo>
                  <a:lnTo>
                    <a:pt x="76009" y="30353"/>
                  </a:lnTo>
                  <a:lnTo>
                    <a:pt x="77597" y="28956"/>
                  </a:lnTo>
                  <a:lnTo>
                    <a:pt x="79286" y="34036"/>
                  </a:lnTo>
                  <a:lnTo>
                    <a:pt x="81178" y="36068"/>
                  </a:lnTo>
                  <a:lnTo>
                    <a:pt x="81889" y="36576"/>
                  </a:lnTo>
                  <a:lnTo>
                    <a:pt x="82550" y="28956"/>
                  </a:lnTo>
                  <a:lnTo>
                    <a:pt x="82562" y="28829"/>
                  </a:lnTo>
                  <a:lnTo>
                    <a:pt x="82727" y="26924"/>
                  </a:lnTo>
                  <a:lnTo>
                    <a:pt x="82753" y="26543"/>
                  </a:lnTo>
                  <a:lnTo>
                    <a:pt x="82981" y="28816"/>
                  </a:lnTo>
                  <a:lnTo>
                    <a:pt x="83108" y="31445"/>
                  </a:lnTo>
                  <a:lnTo>
                    <a:pt x="82511" y="34417"/>
                  </a:lnTo>
                  <a:lnTo>
                    <a:pt x="84582" y="30480"/>
                  </a:lnTo>
                  <a:lnTo>
                    <a:pt x="85674" y="34925"/>
                  </a:lnTo>
                  <a:lnTo>
                    <a:pt x="87668" y="31750"/>
                  </a:lnTo>
                  <a:lnTo>
                    <a:pt x="87452" y="32639"/>
                  </a:lnTo>
                  <a:lnTo>
                    <a:pt x="87337" y="33528"/>
                  </a:lnTo>
                  <a:lnTo>
                    <a:pt x="87185" y="33401"/>
                  </a:lnTo>
                  <a:lnTo>
                    <a:pt x="87172" y="35941"/>
                  </a:lnTo>
                  <a:lnTo>
                    <a:pt x="88290" y="33909"/>
                  </a:lnTo>
                  <a:lnTo>
                    <a:pt x="88392" y="33528"/>
                  </a:lnTo>
                  <a:lnTo>
                    <a:pt x="88658" y="31750"/>
                  </a:lnTo>
                  <a:lnTo>
                    <a:pt x="88747" y="31877"/>
                  </a:lnTo>
                  <a:lnTo>
                    <a:pt x="88785" y="32258"/>
                  </a:lnTo>
                  <a:lnTo>
                    <a:pt x="88684" y="32639"/>
                  </a:lnTo>
                  <a:lnTo>
                    <a:pt x="88582" y="36068"/>
                  </a:lnTo>
                  <a:lnTo>
                    <a:pt x="89649" y="31750"/>
                  </a:lnTo>
                  <a:lnTo>
                    <a:pt x="89712" y="31496"/>
                  </a:lnTo>
                  <a:lnTo>
                    <a:pt x="89522" y="34213"/>
                  </a:lnTo>
                  <a:lnTo>
                    <a:pt x="89623" y="33909"/>
                  </a:lnTo>
                  <a:lnTo>
                    <a:pt x="90182" y="35433"/>
                  </a:lnTo>
                  <a:lnTo>
                    <a:pt x="90297" y="33909"/>
                  </a:lnTo>
                  <a:lnTo>
                    <a:pt x="90385" y="32639"/>
                  </a:lnTo>
                  <a:lnTo>
                    <a:pt x="90766" y="34036"/>
                  </a:lnTo>
                  <a:lnTo>
                    <a:pt x="91262" y="32639"/>
                  </a:lnTo>
                  <a:lnTo>
                    <a:pt x="91668" y="31496"/>
                  </a:lnTo>
                  <a:lnTo>
                    <a:pt x="91871" y="33210"/>
                  </a:lnTo>
                  <a:lnTo>
                    <a:pt x="91795" y="33566"/>
                  </a:lnTo>
                  <a:lnTo>
                    <a:pt x="91706" y="33896"/>
                  </a:lnTo>
                  <a:lnTo>
                    <a:pt x="91909" y="35217"/>
                  </a:lnTo>
                  <a:lnTo>
                    <a:pt x="91960" y="34175"/>
                  </a:lnTo>
                  <a:lnTo>
                    <a:pt x="91935" y="33566"/>
                  </a:lnTo>
                  <a:lnTo>
                    <a:pt x="91884" y="33235"/>
                  </a:lnTo>
                  <a:lnTo>
                    <a:pt x="92316" y="31496"/>
                  </a:lnTo>
                  <a:lnTo>
                    <a:pt x="92557" y="30480"/>
                  </a:lnTo>
                  <a:lnTo>
                    <a:pt x="92659" y="30099"/>
                  </a:lnTo>
                  <a:lnTo>
                    <a:pt x="92646" y="34925"/>
                  </a:lnTo>
                  <a:lnTo>
                    <a:pt x="93408" y="30353"/>
                  </a:lnTo>
                  <a:lnTo>
                    <a:pt x="92671" y="35052"/>
                  </a:lnTo>
                  <a:lnTo>
                    <a:pt x="93802" y="34315"/>
                  </a:lnTo>
                  <a:lnTo>
                    <a:pt x="93891" y="34163"/>
                  </a:lnTo>
                  <a:lnTo>
                    <a:pt x="94551" y="32131"/>
                  </a:lnTo>
                  <a:lnTo>
                    <a:pt x="94208" y="33528"/>
                  </a:lnTo>
                  <a:lnTo>
                    <a:pt x="94640" y="33655"/>
                  </a:lnTo>
                  <a:lnTo>
                    <a:pt x="94208" y="35547"/>
                  </a:lnTo>
                  <a:lnTo>
                    <a:pt x="94627" y="35560"/>
                  </a:lnTo>
                  <a:lnTo>
                    <a:pt x="95046" y="34925"/>
                  </a:lnTo>
                  <a:lnTo>
                    <a:pt x="95161" y="34544"/>
                  </a:lnTo>
                  <a:lnTo>
                    <a:pt x="95440" y="32385"/>
                  </a:lnTo>
                  <a:lnTo>
                    <a:pt x="95313" y="38100"/>
                  </a:lnTo>
                  <a:lnTo>
                    <a:pt x="96672" y="32385"/>
                  </a:lnTo>
                  <a:lnTo>
                    <a:pt x="96735" y="32131"/>
                  </a:lnTo>
                  <a:lnTo>
                    <a:pt x="97167" y="30353"/>
                  </a:lnTo>
                  <a:lnTo>
                    <a:pt x="97218" y="30099"/>
                  </a:lnTo>
                  <a:lnTo>
                    <a:pt x="97675" y="28194"/>
                  </a:lnTo>
                  <a:lnTo>
                    <a:pt x="96977" y="35433"/>
                  </a:lnTo>
                  <a:lnTo>
                    <a:pt x="98602" y="33020"/>
                  </a:lnTo>
                  <a:lnTo>
                    <a:pt x="99910" y="31623"/>
                  </a:lnTo>
                  <a:lnTo>
                    <a:pt x="100025" y="31496"/>
                  </a:lnTo>
                  <a:lnTo>
                    <a:pt x="100025" y="30861"/>
                  </a:lnTo>
                  <a:lnTo>
                    <a:pt x="100088" y="31445"/>
                  </a:lnTo>
                  <a:lnTo>
                    <a:pt x="100965" y="30861"/>
                  </a:lnTo>
                  <a:lnTo>
                    <a:pt x="101333" y="30607"/>
                  </a:lnTo>
                  <a:lnTo>
                    <a:pt x="100850" y="33299"/>
                  </a:lnTo>
                  <a:lnTo>
                    <a:pt x="101739" y="30607"/>
                  </a:lnTo>
                  <a:lnTo>
                    <a:pt x="101904" y="30099"/>
                  </a:lnTo>
                  <a:lnTo>
                    <a:pt x="102679" y="31369"/>
                  </a:lnTo>
                  <a:lnTo>
                    <a:pt x="102806" y="32359"/>
                  </a:lnTo>
                  <a:lnTo>
                    <a:pt x="102260" y="33401"/>
                  </a:lnTo>
                  <a:lnTo>
                    <a:pt x="102019" y="34163"/>
                  </a:lnTo>
                  <a:lnTo>
                    <a:pt x="103416" y="32512"/>
                  </a:lnTo>
                  <a:lnTo>
                    <a:pt x="103987" y="35052"/>
                  </a:lnTo>
                  <a:lnTo>
                    <a:pt x="105219" y="32893"/>
                  </a:lnTo>
                  <a:lnTo>
                    <a:pt x="105346" y="32639"/>
                  </a:lnTo>
                  <a:lnTo>
                    <a:pt x="105359" y="32512"/>
                  </a:lnTo>
                  <a:lnTo>
                    <a:pt x="105562" y="30099"/>
                  </a:lnTo>
                  <a:lnTo>
                    <a:pt x="105676" y="29768"/>
                  </a:lnTo>
                  <a:lnTo>
                    <a:pt x="106489" y="28194"/>
                  </a:lnTo>
                  <a:lnTo>
                    <a:pt x="107124" y="26936"/>
                  </a:lnTo>
                  <a:lnTo>
                    <a:pt x="107188" y="26797"/>
                  </a:lnTo>
                  <a:lnTo>
                    <a:pt x="107086" y="27165"/>
                  </a:lnTo>
                  <a:lnTo>
                    <a:pt x="106133" y="31242"/>
                  </a:lnTo>
                  <a:lnTo>
                    <a:pt x="108216" y="26924"/>
                  </a:lnTo>
                  <a:lnTo>
                    <a:pt x="106299" y="34417"/>
                  </a:lnTo>
                  <a:lnTo>
                    <a:pt x="106489" y="34036"/>
                  </a:lnTo>
                  <a:lnTo>
                    <a:pt x="106743" y="33274"/>
                  </a:lnTo>
                  <a:lnTo>
                    <a:pt x="106870" y="32766"/>
                  </a:lnTo>
                  <a:lnTo>
                    <a:pt x="107061" y="31623"/>
                  </a:lnTo>
                  <a:lnTo>
                    <a:pt x="107149" y="32258"/>
                  </a:lnTo>
                  <a:lnTo>
                    <a:pt x="107035" y="33020"/>
                  </a:lnTo>
                  <a:lnTo>
                    <a:pt x="106591" y="34544"/>
                  </a:lnTo>
                  <a:lnTo>
                    <a:pt x="107353" y="33655"/>
                  </a:lnTo>
                  <a:lnTo>
                    <a:pt x="107467" y="33401"/>
                  </a:lnTo>
                  <a:lnTo>
                    <a:pt x="107619" y="31623"/>
                  </a:lnTo>
                  <a:lnTo>
                    <a:pt x="107645" y="31242"/>
                  </a:lnTo>
                  <a:lnTo>
                    <a:pt x="108242" y="31369"/>
                  </a:lnTo>
                  <a:lnTo>
                    <a:pt x="108089" y="32131"/>
                  </a:lnTo>
                  <a:lnTo>
                    <a:pt x="107975" y="32512"/>
                  </a:lnTo>
                  <a:lnTo>
                    <a:pt x="107810" y="32893"/>
                  </a:lnTo>
                  <a:lnTo>
                    <a:pt x="107569" y="33909"/>
                  </a:lnTo>
                  <a:lnTo>
                    <a:pt x="108521" y="31242"/>
                  </a:lnTo>
                  <a:lnTo>
                    <a:pt x="108927" y="30099"/>
                  </a:lnTo>
                  <a:lnTo>
                    <a:pt x="109067" y="30480"/>
                  </a:lnTo>
                  <a:lnTo>
                    <a:pt x="109169" y="31445"/>
                  </a:lnTo>
                  <a:lnTo>
                    <a:pt x="109042" y="32359"/>
                  </a:lnTo>
                  <a:lnTo>
                    <a:pt x="109804" y="32258"/>
                  </a:lnTo>
                  <a:lnTo>
                    <a:pt x="110515" y="30099"/>
                  </a:lnTo>
                  <a:lnTo>
                    <a:pt x="111391" y="27432"/>
                  </a:lnTo>
                  <a:lnTo>
                    <a:pt x="111785" y="28790"/>
                  </a:lnTo>
                  <a:lnTo>
                    <a:pt x="111887" y="29768"/>
                  </a:lnTo>
                  <a:lnTo>
                    <a:pt x="110820" y="33909"/>
                  </a:lnTo>
                  <a:lnTo>
                    <a:pt x="112014" y="30988"/>
                  </a:lnTo>
                  <a:lnTo>
                    <a:pt x="111302" y="34925"/>
                  </a:lnTo>
                  <a:lnTo>
                    <a:pt x="111963" y="33909"/>
                  </a:lnTo>
                  <a:lnTo>
                    <a:pt x="112090" y="33274"/>
                  </a:lnTo>
                  <a:lnTo>
                    <a:pt x="112204" y="31877"/>
                  </a:lnTo>
                  <a:lnTo>
                    <a:pt x="112636" y="32131"/>
                  </a:lnTo>
                  <a:lnTo>
                    <a:pt x="112725" y="31877"/>
                  </a:lnTo>
                  <a:lnTo>
                    <a:pt x="113030" y="30988"/>
                  </a:lnTo>
                  <a:lnTo>
                    <a:pt x="113588" y="29337"/>
                  </a:lnTo>
                  <a:lnTo>
                    <a:pt x="113626" y="30988"/>
                  </a:lnTo>
                  <a:lnTo>
                    <a:pt x="113080" y="32258"/>
                  </a:lnTo>
                  <a:lnTo>
                    <a:pt x="114033" y="31648"/>
                  </a:lnTo>
                  <a:lnTo>
                    <a:pt x="113906" y="30251"/>
                  </a:lnTo>
                  <a:lnTo>
                    <a:pt x="114007" y="29845"/>
                  </a:lnTo>
                  <a:lnTo>
                    <a:pt x="114236" y="29337"/>
                  </a:lnTo>
                  <a:lnTo>
                    <a:pt x="114693" y="28321"/>
                  </a:lnTo>
                  <a:lnTo>
                    <a:pt x="114769" y="27432"/>
                  </a:lnTo>
                  <a:lnTo>
                    <a:pt x="114782" y="26924"/>
                  </a:lnTo>
                  <a:lnTo>
                    <a:pt x="114820" y="25273"/>
                  </a:lnTo>
                  <a:lnTo>
                    <a:pt x="115036" y="25908"/>
                  </a:lnTo>
                  <a:lnTo>
                    <a:pt x="115138" y="26543"/>
                  </a:lnTo>
                  <a:lnTo>
                    <a:pt x="115011" y="26797"/>
                  </a:lnTo>
                  <a:lnTo>
                    <a:pt x="115658" y="26543"/>
                  </a:lnTo>
                  <a:lnTo>
                    <a:pt x="115430" y="28829"/>
                  </a:lnTo>
                  <a:lnTo>
                    <a:pt x="115430" y="28956"/>
                  </a:lnTo>
                  <a:lnTo>
                    <a:pt x="116395" y="26543"/>
                  </a:lnTo>
                  <a:lnTo>
                    <a:pt x="116522" y="27609"/>
                  </a:lnTo>
                  <a:lnTo>
                    <a:pt x="115481" y="32512"/>
                  </a:lnTo>
                  <a:lnTo>
                    <a:pt x="116357" y="29464"/>
                  </a:lnTo>
                  <a:lnTo>
                    <a:pt x="116713" y="31877"/>
                  </a:lnTo>
                  <a:lnTo>
                    <a:pt x="117297" y="29972"/>
                  </a:lnTo>
                  <a:lnTo>
                    <a:pt x="117411" y="29514"/>
                  </a:lnTo>
                  <a:lnTo>
                    <a:pt x="117360" y="29768"/>
                  </a:lnTo>
                  <a:lnTo>
                    <a:pt x="117068" y="31115"/>
                  </a:lnTo>
                  <a:lnTo>
                    <a:pt x="116967" y="31750"/>
                  </a:lnTo>
                  <a:lnTo>
                    <a:pt x="117703" y="29210"/>
                  </a:lnTo>
                  <a:lnTo>
                    <a:pt x="117652" y="30607"/>
                  </a:lnTo>
                  <a:lnTo>
                    <a:pt x="117525" y="31115"/>
                  </a:lnTo>
                  <a:lnTo>
                    <a:pt x="117411" y="32131"/>
                  </a:lnTo>
                  <a:lnTo>
                    <a:pt x="117830" y="32639"/>
                  </a:lnTo>
                  <a:lnTo>
                    <a:pt x="118021" y="29210"/>
                  </a:lnTo>
                  <a:lnTo>
                    <a:pt x="118059" y="28575"/>
                  </a:lnTo>
                  <a:lnTo>
                    <a:pt x="118135" y="27178"/>
                  </a:lnTo>
                  <a:lnTo>
                    <a:pt x="118262" y="28067"/>
                  </a:lnTo>
                  <a:lnTo>
                    <a:pt x="118389" y="29527"/>
                  </a:lnTo>
                  <a:lnTo>
                    <a:pt x="118300" y="29845"/>
                  </a:lnTo>
                  <a:lnTo>
                    <a:pt x="118173" y="30607"/>
                  </a:lnTo>
                  <a:lnTo>
                    <a:pt x="118592" y="31623"/>
                  </a:lnTo>
                  <a:lnTo>
                    <a:pt x="119875" y="29083"/>
                  </a:lnTo>
                  <a:lnTo>
                    <a:pt x="120065" y="29718"/>
                  </a:lnTo>
                  <a:lnTo>
                    <a:pt x="120167" y="31242"/>
                  </a:lnTo>
                  <a:lnTo>
                    <a:pt x="119672" y="34239"/>
                  </a:lnTo>
                  <a:lnTo>
                    <a:pt x="120129" y="34036"/>
                  </a:lnTo>
                  <a:lnTo>
                    <a:pt x="122059" y="30480"/>
                  </a:lnTo>
                  <a:lnTo>
                    <a:pt x="122834" y="31496"/>
                  </a:lnTo>
                  <a:lnTo>
                    <a:pt x="122910" y="30480"/>
                  </a:lnTo>
                  <a:lnTo>
                    <a:pt x="123253" y="29083"/>
                  </a:lnTo>
                  <a:lnTo>
                    <a:pt x="123723" y="27178"/>
                  </a:lnTo>
                  <a:lnTo>
                    <a:pt x="123888" y="26543"/>
                  </a:lnTo>
                  <a:lnTo>
                    <a:pt x="124104" y="25654"/>
                  </a:lnTo>
                  <a:lnTo>
                    <a:pt x="122847" y="33909"/>
                  </a:lnTo>
                  <a:lnTo>
                    <a:pt x="123647" y="32067"/>
                  </a:lnTo>
                  <a:lnTo>
                    <a:pt x="123571" y="32385"/>
                  </a:lnTo>
                  <a:lnTo>
                    <a:pt x="123075" y="34417"/>
                  </a:lnTo>
                  <a:lnTo>
                    <a:pt x="123240" y="33909"/>
                  </a:lnTo>
                  <a:lnTo>
                    <a:pt x="123685" y="34798"/>
                  </a:lnTo>
                  <a:lnTo>
                    <a:pt x="124206" y="33909"/>
                  </a:lnTo>
                  <a:lnTo>
                    <a:pt x="124879" y="32766"/>
                  </a:lnTo>
                  <a:lnTo>
                    <a:pt x="126149" y="31496"/>
                  </a:lnTo>
                  <a:lnTo>
                    <a:pt x="126276" y="31369"/>
                  </a:lnTo>
                  <a:lnTo>
                    <a:pt x="126034" y="32131"/>
                  </a:lnTo>
                  <a:lnTo>
                    <a:pt x="125920" y="34036"/>
                  </a:lnTo>
                  <a:lnTo>
                    <a:pt x="126669" y="33655"/>
                  </a:lnTo>
                  <a:lnTo>
                    <a:pt x="126936" y="34417"/>
                  </a:lnTo>
                  <a:lnTo>
                    <a:pt x="127177" y="33655"/>
                  </a:lnTo>
                  <a:lnTo>
                    <a:pt x="127381" y="33020"/>
                  </a:lnTo>
                  <a:lnTo>
                    <a:pt x="127571" y="33274"/>
                  </a:lnTo>
                  <a:lnTo>
                    <a:pt x="127609" y="33020"/>
                  </a:lnTo>
                  <a:lnTo>
                    <a:pt x="127889" y="31369"/>
                  </a:lnTo>
                  <a:lnTo>
                    <a:pt x="127914" y="31242"/>
                  </a:lnTo>
                  <a:lnTo>
                    <a:pt x="128181" y="34290"/>
                  </a:lnTo>
                  <a:lnTo>
                    <a:pt x="129362" y="33401"/>
                  </a:lnTo>
                  <a:lnTo>
                    <a:pt x="130568" y="32258"/>
                  </a:lnTo>
                  <a:lnTo>
                    <a:pt x="130924" y="34544"/>
                  </a:lnTo>
                  <a:lnTo>
                    <a:pt x="130784" y="34544"/>
                  </a:lnTo>
                  <a:lnTo>
                    <a:pt x="130302" y="35687"/>
                  </a:lnTo>
                  <a:lnTo>
                    <a:pt x="131686" y="34671"/>
                  </a:lnTo>
                  <a:lnTo>
                    <a:pt x="131902" y="33655"/>
                  </a:lnTo>
                  <a:lnTo>
                    <a:pt x="131914" y="33147"/>
                  </a:lnTo>
                  <a:lnTo>
                    <a:pt x="132041" y="32258"/>
                  </a:lnTo>
                  <a:lnTo>
                    <a:pt x="132181" y="31242"/>
                  </a:lnTo>
                  <a:lnTo>
                    <a:pt x="132511" y="30353"/>
                  </a:lnTo>
                  <a:lnTo>
                    <a:pt x="132791" y="29718"/>
                  </a:lnTo>
                  <a:lnTo>
                    <a:pt x="133210" y="28956"/>
                  </a:lnTo>
                  <a:lnTo>
                    <a:pt x="133438" y="28956"/>
                  </a:lnTo>
                  <a:lnTo>
                    <a:pt x="132702" y="30302"/>
                  </a:lnTo>
                  <a:lnTo>
                    <a:pt x="132588" y="30861"/>
                  </a:lnTo>
                  <a:lnTo>
                    <a:pt x="132473" y="33020"/>
                  </a:lnTo>
                  <a:lnTo>
                    <a:pt x="132346" y="34163"/>
                  </a:lnTo>
                  <a:lnTo>
                    <a:pt x="132930" y="31877"/>
                  </a:lnTo>
                  <a:lnTo>
                    <a:pt x="132384" y="36195"/>
                  </a:lnTo>
                  <a:lnTo>
                    <a:pt x="133261" y="31877"/>
                  </a:lnTo>
                  <a:lnTo>
                    <a:pt x="133858" y="28956"/>
                  </a:lnTo>
                  <a:lnTo>
                    <a:pt x="134226" y="27178"/>
                  </a:lnTo>
                  <a:lnTo>
                    <a:pt x="134162" y="30226"/>
                  </a:lnTo>
                  <a:lnTo>
                    <a:pt x="133858" y="31369"/>
                  </a:lnTo>
                  <a:lnTo>
                    <a:pt x="134277" y="30861"/>
                  </a:lnTo>
                  <a:lnTo>
                    <a:pt x="134937" y="29210"/>
                  </a:lnTo>
                  <a:lnTo>
                    <a:pt x="135115" y="29768"/>
                  </a:lnTo>
                  <a:lnTo>
                    <a:pt x="134531" y="32385"/>
                  </a:lnTo>
                  <a:lnTo>
                    <a:pt x="135674" y="29210"/>
                  </a:lnTo>
                  <a:lnTo>
                    <a:pt x="136029" y="28194"/>
                  </a:lnTo>
                  <a:lnTo>
                    <a:pt x="135686" y="30988"/>
                  </a:lnTo>
                  <a:lnTo>
                    <a:pt x="135318" y="31750"/>
                  </a:lnTo>
                  <a:lnTo>
                    <a:pt x="135077" y="31623"/>
                  </a:lnTo>
                  <a:lnTo>
                    <a:pt x="134721" y="32359"/>
                  </a:lnTo>
                  <a:lnTo>
                    <a:pt x="134277" y="35687"/>
                  </a:lnTo>
                  <a:lnTo>
                    <a:pt x="134531" y="34798"/>
                  </a:lnTo>
                  <a:lnTo>
                    <a:pt x="134683" y="35433"/>
                  </a:lnTo>
                  <a:lnTo>
                    <a:pt x="134772" y="36436"/>
                  </a:lnTo>
                  <a:lnTo>
                    <a:pt x="134772" y="35941"/>
                  </a:lnTo>
                  <a:lnTo>
                    <a:pt x="134950" y="36957"/>
                  </a:lnTo>
                  <a:lnTo>
                    <a:pt x="135051" y="35941"/>
                  </a:lnTo>
                  <a:lnTo>
                    <a:pt x="135267" y="35306"/>
                  </a:lnTo>
                  <a:lnTo>
                    <a:pt x="135432" y="34798"/>
                  </a:lnTo>
                  <a:lnTo>
                    <a:pt x="136461" y="31750"/>
                  </a:lnTo>
                  <a:lnTo>
                    <a:pt x="137363" y="29083"/>
                  </a:lnTo>
                  <a:lnTo>
                    <a:pt x="136385" y="34798"/>
                  </a:lnTo>
                  <a:lnTo>
                    <a:pt x="136347" y="35052"/>
                  </a:lnTo>
                  <a:lnTo>
                    <a:pt x="136461" y="34798"/>
                  </a:lnTo>
                  <a:lnTo>
                    <a:pt x="136525" y="34645"/>
                  </a:lnTo>
                  <a:lnTo>
                    <a:pt x="136436" y="34798"/>
                  </a:lnTo>
                  <a:lnTo>
                    <a:pt x="138226" y="30607"/>
                  </a:lnTo>
                  <a:lnTo>
                    <a:pt x="136525" y="34645"/>
                  </a:lnTo>
                  <a:lnTo>
                    <a:pt x="137452" y="33020"/>
                  </a:lnTo>
                  <a:lnTo>
                    <a:pt x="136626" y="35941"/>
                  </a:lnTo>
                  <a:lnTo>
                    <a:pt x="136512" y="38023"/>
                  </a:lnTo>
                  <a:lnTo>
                    <a:pt x="136220" y="38862"/>
                  </a:lnTo>
                  <a:lnTo>
                    <a:pt x="137198" y="36449"/>
                  </a:lnTo>
                  <a:lnTo>
                    <a:pt x="136207" y="40894"/>
                  </a:lnTo>
                  <a:lnTo>
                    <a:pt x="137617" y="37465"/>
                  </a:lnTo>
                  <a:lnTo>
                    <a:pt x="137375" y="38481"/>
                  </a:lnTo>
                  <a:lnTo>
                    <a:pt x="137668" y="37973"/>
                  </a:lnTo>
                  <a:lnTo>
                    <a:pt x="137820" y="37465"/>
                  </a:lnTo>
                  <a:lnTo>
                    <a:pt x="137934" y="37084"/>
                  </a:lnTo>
                  <a:lnTo>
                    <a:pt x="138239" y="36449"/>
                  </a:lnTo>
                  <a:lnTo>
                    <a:pt x="139471" y="33909"/>
                  </a:lnTo>
                  <a:lnTo>
                    <a:pt x="138252" y="41529"/>
                  </a:lnTo>
                  <a:lnTo>
                    <a:pt x="140423" y="37211"/>
                  </a:lnTo>
                  <a:lnTo>
                    <a:pt x="141719" y="35560"/>
                  </a:lnTo>
                  <a:lnTo>
                    <a:pt x="142252" y="33909"/>
                  </a:lnTo>
                  <a:lnTo>
                    <a:pt x="142786" y="32258"/>
                  </a:lnTo>
                  <a:lnTo>
                    <a:pt x="143967" y="30861"/>
                  </a:lnTo>
                  <a:lnTo>
                    <a:pt x="143751" y="32550"/>
                  </a:lnTo>
                  <a:lnTo>
                    <a:pt x="142875" y="34213"/>
                  </a:lnTo>
                  <a:lnTo>
                    <a:pt x="142748" y="35941"/>
                  </a:lnTo>
                  <a:lnTo>
                    <a:pt x="143116" y="35687"/>
                  </a:lnTo>
                  <a:lnTo>
                    <a:pt x="143802" y="34671"/>
                  </a:lnTo>
                  <a:lnTo>
                    <a:pt x="143484" y="35560"/>
                  </a:lnTo>
                  <a:lnTo>
                    <a:pt x="143154" y="37465"/>
                  </a:lnTo>
                  <a:lnTo>
                    <a:pt x="143510" y="37211"/>
                  </a:lnTo>
                  <a:lnTo>
                    <a:pt x="144005" y="35306"/>
                  </a:lnTo>
                  <a:lnTo>
                    <a:pt x="144043" y="34671"/>
                  </a:lnTo>
                  <a:lnTo>
                    <a:pt x="144221" y="34163"/>
                  </a:lnTo>
                  <a:lnTo>
                    <a:pt x="145338" y="30861"/>
                  </a:lnTo>
                  <a:close/>
                </a:path>
                <a:path w="409575" h="104775">
                  <a:moveTo>
                    <a:pt x="145999" y="35153"/>
                  </a:moveTo>
                  <a:lnTo>
                    <a:pt x="145415" y="36957"/>
                  </a:lnTo>
                  <a:lnTo>
                    <a:pt x="144576" y="38722"/>
                  </a:lnTo>
                  <a:lnTo>
                    <a:pt x="145072" y="38354"/>
                  </a:lnTo>
                  <a:lnTo>
                    <a:pt x="145897" y="35941"/>
                  </a:lnTo>
                  <a:lnTo>
                    <a:pt x="145999" y="35153"/>
                  </a:lnTo>
                  <a:close/>
                </a:path>
                <a:path w="409575" h="104775">
                  <a:moveTo>
                    <a:pt x="146202" y="34544"/>
                  </a:moveTo>
                  <a:lnTo>
                    <a:pt x="146050" y="34645"/>
                  </a:lnTo>
                  <a:lnTo>
                    <a:pt x="145999" y="35153"/>
                  </a:lnTo>
                  <a:lnTo>
                    <a:pt x="146202" y="34544"/>
                  </a:lnTo>
                  <a:close/>
                </a:path>
                <a:path w="409575" h="104775">
                  <a:moveTo>
                    <a:pt x="147040" y="28956"/>
                  </a:moveTo>
                  <a:lnTo>
                    <a:pt x="144348" y="35407"/>
                  </a:lnTo>
                  <a:lnTo>
                    <a:pt x="142913" y="39370"/>
                  </a:lnTo>
                  <a:lnTo>
                    <a:pt x="143522" y="38481"/>
                  </a:lnTo>
                  <a:lnTo>
                    <a:pt x="144386" y="36830"/>
                  </a:lnTo>
                  <a:lnTo>
                    <a:pt x="145008" y="36068"/>
                  </a:lnTo>
                  <a:lnTo>
                    <a:pt x="144602" y="37719"/>
                  </a:lnTo>
                  <a:lnTo>
                    <a:pt x="144030" y="38608"/>
                  </a:lnTo>
                  <a:lnTo>
                    <a:pt x="143598" y="39624"/>
                  </a:lnTo>
                  <a:lnTo>
                    <a:pt x="144208" y="38989"/>
                  </a:lnTo>
                  <a:lnTo>
                    <a:pt x="144348" y="38887"/>
                  </a:lnTo>
                  <a:lnTo>
                    <a:pt x="145034" y="36068"/>
                  </a:lnTo>
                  <a:lnTo>
                    <a:pt x="145224" y="35407"/>
                  </a:lnTo>
                  <a:lnTo>
                    <a:pt x="145554" y="34925"/>
                  </a:lnTo>
                  <a:lnTo>
                    <a:pt x="145681" y="34645"/>
                  </a:lnTo>
                  <a:lnTo>
                    <a:pt x="147040" y="28956"/>
                  </a:lnTo>
                  <a:close/>
                </a:path>
                <a:path w="409575" h="104775">
                  <a:moveTo>
                    <a:pt x="229920" y="57569"/>
                  </a:moveTo>
                  <a:lnTo>
                    <a:pt x="229539" y="59334"/>
                  </a:lnTo>
                  <a:lnTo>
                    <a:pt x="229641" y="59194"/>
                  </a:lnTo>
                  <a:lnTo>
                    <a:pt x="229920" y="57569"/>
                  </a:lnTo>
                  <a:close/>
                </a:path>
                <a:path w="409575" h="104775">
                  <a:moveTo>
                    <a:pt x="231114" y="72186"/>
                  </a:moveTo>
                  <a:lnTo>
                    <a:pt x="230962" y="70485"/>
                  </a:lnTo>
                  <a:lnTo>
                    <a:pt x="230847" y="71297"/>
                  </a:lnTo>
                  <a:lnTo>
                    <a:pt x="230403" y="72440"/>
                  </a:lnTo>
                  <a:lnTo>
                    <a:pt x="230289" y="73279"/>
                  </a:lnTo>
                  <a:lnTo>
                    <a:pt x="230530" y="74091"/>
                  </a:lnTo>
                  <a:lnTo>
                    <a:pt x="231114" y="72186"/>
                  </a:lnTo>
                  <a:close/>
                </a:path>
                <a:path w="409575" h="104775">
                  <a:moveTo>
                    <a:pt x="231698" y="72466"/>
                  </a:moveTo>
                  <a:lnTo>
                    <a:pt x="231381" y="73202"/>
                  </a:lnTo>
                  <a:lnTo>
                    <a:pt x="231635" y="72694"/>
                  </a:lnTo>
                  <a:lnTo>
                    <a:pt x="231698" y="72466"/>
                  </a:lnTo>
                  <a:close/>
                </a:path>
                <a:path w="409575" h="104775">
                  <a:moveTo>
                    <a:pt x="234124" y="55041"/>
                  </a:moveTo>
                  <a:lnTo>
                    <a:pt x="233641" y="57200"/>
                  </a:lnTo>
                  <a:lnTo>
                    <a:pt x="234124" y="55041"/>
                  </a:lnTo>
                  <a:close/>
                </a:path>
                <a:path w="409575" h="104775">
                  <a:moveTo>
                    <a:pt x="242887" y="77584"/>
                  </a:moveTo>
                  <a:lnTo>
                    <a:pt x="242100" y="79044"/>
                  </a:lnTo>
                  <a:lnTo>
                    <a:pt x="242785" y="79298"/>
                  </a:lnTo>
                  <a:lnTo>
                    <a:pt x="242887" y="77584"/>
                  </a:lnTo>
                  <a:close/>
                </a:path>
                <a:path w="409575" h="104775">
                  <a:moveTo>
                    <a:pt x="248018" y="72872"/>
                  </a:moveTo>
                  <a:lnTo>
                    <a:pt x="247764" y="74942"/>
                  </a:lnTo>
                  <a:lnTo>
                    <a:pt x="246964" y="75577"/>
                  </a:lnTo>
                  <a:lnTo>
                    <a:pt x="247815" y="75514"/>
                  </a:lnTo>
                  <a:lnTo>
                    <a:pt x="248018" y="72872"/>
                  </a:lnTo>
                  <a:close/>
                </a:path>
                <a:path w="409575" h="104775">
                  <a:moveTo>
                    <a:pt x="248932" y="71551"/>
                  </a:moveTo>
                  <a:lnTo>
                    <a:pt x="248805" y="70154"/>
                  </a:lnTo>
                  <a:lnTo>
                    <a:pt x="248729" y="69646"/>
                  </a:lnTo>
                  <a:lnTo>
                    <a:pt x="248310" y="72313"/>
                  </a:lnTo>
                  <a:lnTo>
                    <a:pt x="248539" y="72021"/>
                  </a:lnTo>
                  <a:lnTo>
                    <a:pt x="248551" y="71805"/>
                  </a:lnTo>
                  <a:lnTo>
                    <a:pt x="248564" y="72021"/>
                  </a:lnTo>
                  <a:lnTo>
                    <a:pt x="248729" y="71805"/>
                  </a:lnTo>
                  <a:lnTo>
                    <a:pt x="248932" y="71551"/>
                  </a:lnTo>
                  <a:close/>
                </a:path>
                <a:path w="409575" h="104775">
                  <a:moveTo>
                    <a:pt x="255346" y="76250"/>
                  </a:moveTo>
                  <a:lnTo>
                    <a:pt x="255333" y="75488"/>
                  </a:lnTo>
                  <a:lnTo>
                    <a:pt x="254825" y="75145"/>
                  </a:lnTo>
                  <a:lnTo>
                    <a:pt x="254876" y="75869"/>
                  </a:lnTo>
                  <a:lnTo>
                    <a:pt x="255003" y="78917"/>
                  </a:lnTo>
                  <a:lnTo>
                    <a:pt x="255346" y="76250"/>
                  </a:lnTo>
                  <a:close/>
                </a:path>
                <a:path w="409575" h="104775">
                  <a:moveTo>
                    <a:pt x="255536" y="74803"/>
                  </a:moveTo>
                  <a:lnTo>
                    <a:pt x="255346" y="75488"/>
                  </a:lnTo>
                  <a:lnTo>
                    <a:pt x="255536" y="74803"/>
                  </a:lnTo>
                  <a:close/>
                </a:path>
                <a:path w="409575" h="104775">
                  <a:moveTo>
                    <a:pt x="255689" y="73583"/>
                  </a:moveTo>
                  <a:lnTo>
                    <a:pt x="255536" y="74803"/>
                  </a:lnTo>
                  <a:lnTo>
                    <a:pt x="255663" y="74358"/>
                  </a:lnTo>
                  <a:lnTo>
                    <a:pt x="255689" y="73583"/>
                  </a:lnTo>
                  <a:close/>
                </a:path>
                <a:path w="409575" h="104775">
                  <a:moveTo>
                    <a:pt x="255816" y="55168"/>
                  </a:moveTo>
                  <a:lnTo>
                    <a:pt x="255409" y="55803"/>
                  </a:lnTo>
                  <a:lnTo>
                    <a:pt x="255587" y="55930"/>
                  </a:lnTo>
                  <a:lnTo>
                    <a:pt x="255816" y="55168"/>
                  </a:lnTo>
                  <a:close/>
                </a:path>
                <a:path w="409575" h="104775">
                  <a:moveTo>
                    <a:pt x="264299" y="77520"/>
                  </a:moveTo>
                  <a:lnTo>
                    <a:pt x="264198" y="78536"/>
                  </a:lnTo>
                  <a:lnTo>
                    <a:pt x="263969" y="79552"/>
                  </a:lnTo>
                  <a:lnTo>
                    <a:pt x="264287" y="80695"/>
                  </a:lnTo>
                  <a:lnTo>
                    <a:pt x="264299" y="77520"/>
                  </a:lnTo>
                  <a:close/>
                </a:path>
                <a:path w="409575" h="104775">
                  <a:moveTo>
                    <a:pt x="269062" y="58597"/>
                  </a:moveTo>
                  <a:lnTo>
                    <a:pt x="268947" y="57835"/>
                  </a:lnTo>
                  <a:lnTo>
                    <a:pt x="268973" y="58216"/>
                  </a:lnTo>
                  <a:lnTo>
                    <a:pt x="269062" y="58597"/>
                  </a:lnTo>
                  <a:close/>
                </a:path>
                <a:path w="409575" h="104775">
                  <a:moveTo>
                    <a:pt x="279234" y="81127"/>
                  </a:moveTo>
                  <a:lnTo>
                    <a:pt x="279006" y="81724"/>
                  </a:lnTo>
                  <a:lnTo>
                    <a:pt x="279234" y="81127"/>
                  </a:lnTo>
                  <a:close/>
                </a:path>
                <a:path w="409575" h="104775">
                  <a:moveTo>
                    <a:pt x="280885" y="80683"/>
                  </a:moveTo>
                  <a:lnTo>
                    <a:pt x="280657" y="80987"/>
                  </a:lnTo>
                  <a:lnTo>
                    <a:pt x="280784" y="81000"/>
                  </a:lnTo>
                  <a:lnTo>
                    <a:pt x="280885" y="80683"/>
                  </a:lnTo>
                  <a:close/>
                </a:path>
                <a:path w="409575" h="104775">
                  <a:moveTo>
                    <a:pt x="283552" y="81076"/>
                  </a:moveTo>
                  <a:lnTo>
                    <a:pt x="283108" y="82092"/>
                  </a:lnTo>
                  <a:lnTo>
                    <a:pt x="283362" y="81711"/>
                  </a:lnTo>
                  <a:lnTo>
                    <a:pt x="283476" y="81457"/>
                  </a:lnTo>
                  <a:lnTo>
                    <a:pt x="283552" y="81076"/>
                  </a:lnTo>
                  <a:close/>
                </a:path>
                <a:path w="409575" h="104775">
                  <a:moveTo>
                    <a:pt x="290068" y="79629"/>
                  </a:moveTo>
                  <a:lnTo>
                    <a:pt x="289534" y="80949"/>
                  </a:lnTo>
                  <a:lnTo>
                    <a:pt x="289852" y="80695"/>
                  </a:lnTo>
                  <a:lnTo>
                    <a:pt x="289966" y="80314"/>
                  </a:lnTo>
                  <a:lnTo>
                    <a:pt x="290068" y="79629"/>
                  </a:lnTo>
                  <a:close/>
                </a:path>
                <a:path w="409575" h="104775">
                  <a:moveTo>
                    <a:pt x="290296" y="83489"/>
                  </a:moveTo>
                  <a:lnTo>
                    <a:pt x="290068" y="83870"/>
                  </a:lnTo>
                  <a:lnTo>
                    <a:pt x="289801" y="85140"/>
                  </a:lnTo>
                  <a:lnTo>
                    <a:pt x="290296" y="83489"/>
                  </a:lnTo>
                  <a:close/>
                </a:path>
                <a:path w="409575" h="104775">
                  <a:moveTo>
                    <a:pt x="290322" y="80314"/>
                  </a:moveTo>
                  <a:lnTo>
                    <a:pt x="289928" y="80645"/>
                  </a:lnTo>
                  <a:lnTo>
                    <a:pt x="289699" y="82346"/>
                  </a:lnTo>
                  <a:lnTo>
                    <a:pt x="290322" y="80314"/>
                  </a:lnTo>
                  <a:close/>
                </a:path>
                <a:path w="409575" h="104775">
                  <a:moveTo>
                    <a:pt x="298729" y="82969"/>
                  </a:moveTo>
                  <a:close/>
                </a:path>
                <a:path w="409575" h="104775">
                  <a:moveTo>
                    <a:pt x="316255" y="89077"/>
                  </a:moveTo>
                  <a:lnTo>
                    <a:pt x="316064" y="88900"/>
                  </a:lnTo>
                  <a:lnTo>
                    <a:pt x="316014" y="89204"/>
                  </a:lnTo>
                  <a:lnTo>
                    <a:pt x="315887" y="90220"/>
                  </a:lnTo>
                  <a:lnTo>
                    <a:pt x="316001" y="90601"/>
                  </a:lnTo>
                  <a:lnTo>
                    <a:pt x="316255" y="89077"/>
                  </a:lnTo>
                  <a:close/>
                </a:path>
                <a:path w="409575" h="104775">
                  <a:moveTo>
                    <a:pt x="316255" y="65379"/>
                  </a:moveTo>
                  <a:lnTo>
                    <a:pt x="314858" y="65824"/>
                  </a:lnTo>
                  <a:lnTo>
                    <a:pt x="315087" y="68834"/>
                  </a:lnTo>
                  <a:lnTo>
                    <a:pt x="315226" y="67703"/>
                  </a:lnTo>
                  <a:lnTo>
                    <a:pt x="316255" y="65379"/>
                  </a:lnTo>
                  <a:close/>
                </a:path>
                <a:path w="409575" h="104775">
                  <a:moveTo>
                    <a:pt x="324561" y="70345"/>
                  </a:moveTo>
                  <a:lnTo>
                    <a:pt x="324104" y="71628"/>
                  </a:lnTo>
                  <a:lnTo>
                    <a:pt x="324561" y="70345"/>
                  </a:lnTo>
                  <a:close/>
                </a:path>
                <a:path w="409575" h="104775">
                  <a:moveTo>
                    <a:pt x="326504" y="67360"/>
                  </a:moveTo>
                  <a:lnTo>
                    <a:pt x="326123" y="67233"/>
                  </a:lnTo>
                  <a:lnTo>
                    <a:pt x="325120" y="67360"/>
                  </a:lnTo>
                  <a:lnTo>
                    <a:pt x="324523" y="69265"/>
                  </a:lnTo>
                  <a:lnTo>
                    <a:pt x="324764" y="68884"/>
                  </a:lnTo>
                  <a:lnTo>
                    <a:pt x="325145" y="67995"/>
                  </a:lnTo>
                  <a:lnTo>
                    <a:pt x="325132" y="68757"/>
                  </a:lnTo>
                  <a:lnTo>
                    <a:pt x="324561" y="70345"/>
                  </a:lnTo>
                  <a:lnTo>
                    <a:pt x="325640" y="69011"/>
                  </a:lnTo>
                  <a:lnTo>
                    <a:pt x="326174" y="67995"/>
                  </a:lnTo>
                  <a:lnTo>
                    <a:pt x="326504" y="67360"/>
                  </a:lnTo>
                  <a:close/>
                </a:path>
                <a:path w="409575" h="104775">
                  <a:moveTo>
                    <a:pt x="331558" y="70662"/>
                  </a:moveTo>
                  <a:lnTo>
                    <a:pt x="331127" y="70916"/>
                  </a:lnTo>
                  <a:lnTo>
                    <a:pt x="330936" y="73279"/>
                  </a:lnTo>
                  <a:lnTo>
                    <a:pt x="331266" y="72186"/>
                  </a:lnTo>
                  <a:lnTo>
                    <a:pt x="331165" y="73329"/>
                  </a:lnTo>
                  <a:lnTo>
                    <a:pt x="331355" y="72059"/>
                  </a:lnTo>
                  <a:lnTo>
                    <a:pt x="331558" y="70662"/>
                  </a:lnTo>
                  <a:close/>
                </a:path>
                <a:path w="409575" h="104775">
                  <a:moveTo>
                    <a:pt x="334606" y="93052"/>
                  </a:moveTo>
                  <a:lnTo>
                    <a:pt x="334225" y="93903"/>
                  </a:lnTo>
                  <a:lnTo>
                    <a:pt x="334492" y="93522"/>
                  </a:lnTo>
                  <a:lnTo>
                    <a:pt x="334606" y="93052"/>
                  </a:lnTo>
                  <a:close/>
                </a:path>
                <a:path w="409575" h="104775">
                  <a:moveTo>
                    <a:pt x="337743" y="93370"/>
                  </a:moveTo>
                  <a:lnTo>
                    <a:pt x="337718" y="92748"/>
                  </a:lnTo>
                  <a:lnTo>
                    <a:pt x="337654" y="92329"/>
                  </a:lnTo>
                  <a:lnTo>
                    <a:pt x="337591" y="92544"/>
                  </a:lnTo>
                  <a:lnTo>
                    <a:pt x="337540" y="92735"/>
                  </a:lnTo>
                  <a:lnTo>
                    <a:pt x="337426" y="93065"/>
                  </a:lnTo>
                  <a:lnTo>
                    <a:pt x="337654" y="94411"/>
                  </a:lnTo>
                  <a:lnTo>
                    <a:pt x="337743" y="93370"/>
                  </a:lnTo>
                  <a:close/>
                </a:path>
                <a:path w="409575" h="104775">
                  <a:moveTo>
                    <a:pt x="340537" y="94996"/>
                  </a:moveTo>
                  <a:lnTo>
                    <a:pt x="339902" y="94424"/>
                  </a:lnTo>
                  <a:lnTo>
                    <a:pt x="340042" y="94742"/>
                  </a:lnTo>
                  <a:lnTo>
                    <a:pt x="340283" y="94945"/>
                  </a:lnTo>
                  <a:lnTo>
                    <a:pt x="340537" y="94996"/>
                  </a:lnTo>
                  <a:close/>
                </a:path>
                <a:path w="409575" h="104775">
                  <a:moveTo>
                    <a:pt x="340956" y="71843"/>
                  </a:moveTo>
                  <a:lnTo>
                    <a:pt x="340817" y="71374"/>
                  </a:lnTo>
                  <a:lnTo>
                    <a:pt x="340804" y="71589"/>
                  </a:lnTo>
                  <a:lnTo>
                    <a:pt x="340779" y="71970"/>
                  </a:lnTo>
                  <a:lnTo>
                    <a:pt x="340956" y="71843"/>
                  </a:lnTo>
                  <a:close/>
                </a:path>
                <a:path w="409575" h="104775">
                  <a:moveTo>
                    <a:pt x="344246" y="74091"/>
                  </a:moveTo>
                  <a:lnTo>
                    <a:pt x="344144" y="74472"/>
                  </a:lnTo>
                  <a:lnTo>
                    <a:pt x="344043" y="75107"/>
                  </a:lnTo>
                  <a:lnTo>
                    <a:pt x="344246" y="74091"/>
                  </a:lnTo>
                  <a:close/>
                </a:path>
                <a:path w="409575" h="104775">
                  <a:moveTo>
                    <a:pt x="345414" y="71653"/>
                  </a:moveTo>
                  <a:lnTo>
                    <a:pt x="345186" y="71983"/>
                  </a:lnTo>
                  <a:lnTo>
                    <a:pt x="345147" y="72364"/>
                  </a:lnTo>
                  <a:lnTo>
                    <a:pt x="345414" y="71653"/>
                  </a:lnTo>
                  <a:close/>
                </a:path>
                <a:path w="409575" h="104775">
                  <a:moveTo>
                    <a:pt x="349199" y="93459"/>
                  </a:moveTo>
                  <a:lnTo>
                    <a:pt x="348894" y="94157"/>
                  </a:lnTo>
                  <a:lnTo>
                    <a:pt x="348767" y="94284"/>
                  </a:lnTo>
                  <a:lnTo>
                    <a:pt x="348640" y="94665"/>
                  </a:lnTo>
                  <a:lnTo>
                    <a:pt x="348754" y="95427"/>
                  </a:lnTo>
                  <a:lnTo>
                    <a:pt x="349199" y="93459"/>
                  </a:lnTo>
                  <a:close/>
                </a:path>
                <a:path w="409575" h="104775">
                  <a:moveTo>
                    <a:pt x="350710" y="69151"/>
                  </a:moveTo>
                  <a:lnTo>
                    <a:pt x="350647" y="69672"/>
                  </a:lnTo>
                  <a:lnTo>
                    <a:pt x="350570" y="70446"/>
                  </a:lnTo>
                  <a:lnTo>
                    <a:pt x="350621" y="70154"/>
                  </a:lnTo>
                  <a:lnTo>
                    <a:pt x="350672" y="69799"/>
                  </a:lnTo>
                  <a:lnTo>
                    <a:pt x="350710" y="69151"/>
                  </a:lnTo>
                  <a:close/>
                </a:path>
                <a:path w="409575" h="104775">
                  <a:moveTo>
                    <a:pt x="354444" y="94348"/>
                  </a:moveTo>
                  <a:lnTo>
                    <a:pt x="353974" y="94983"/>
                  </a:lnTo>
                  <a:lnTo>
                    <a:pt x="354177" y="94792"/>
                  </a:lnTo>
                  <a:lnTo>
                    <a:pt x="354444" y="94348"/>
                  </a:lnTo>
                  <a:close/>
                </a:path>
                <a:path w="409575" h="104775">
                  <a:moveTo>
                    <a:pt x="354901" y="76555"/>
                  </a:moveTo>
                  <a:close/>
                </a:path>
                <a:path w="409575" h="104775">
                  <a:moveTo>
                    <a:pt x="355028" y="76123"/>
                  </a:moveTo>
                  <a:lnTo>
                    <a:pt x="354901" y="76555"/>
                  </a:lnTo>
                  <a:lnTo>
                    <a:pt x="355015" y="76250"/>
                  </a:lnTo>
                  <a:lnTo>
                    <a:pt x="355028" y="76123"/>
                  </a:lnTo>
                  <a:close/>
                </a:path>
                <a:path w="409575" h="104775">
                  <a:moveTo>
                    <a:pt x="355269" y="93141"/>
                  </a:moveTo>
                  <a:lnTo>
                    <a:pt x="354914" y="93649"/>
                  </a:lnTo>
                  <a:lnTo>
                    <a:pt x="354939" y="93370"/>
                  </a:lnTo>
                  <a:lnTo>
                    <a:pt x="354863" y="93649"/>
                  </a:lnTo>
                  <a:lnTo>
                    <a:pt x="354431" y="94411"/>
                  </a:lnTo>
                  <a:lnTo>
                    <a:pt x="354711" y="94284"/>
                  </a:lnTo>
                  <a:lnTo>
                    <a:pt x="354850" y="95173"/>
                  </a:lnTo>
                  <a:lnTo>
                    <a:pt x="355028" y="94284"/>
                  </a:lnTo>
                  <a:lnTo>
                    <a:pt x="355269" y="93141"/>
                  </a:lnTo>
                  <a:close/>
                </a:path>
                <a:path w="409575" h="104775">
                  <a:moveTo>
                    <a:pt x="355917" y="72364"/>
                  </a:moveTo>
                  <a:lnTo>
                    <a:pt x="355739" y="72694"/>
                  </a:lnTo>
                  <a:lnTo>
                    <a:pt x="355917" y="72364"/>
                  </a:lnTo>
                  <a:close/>
                </a:path>
                <a:path w="409575" h="104775">
                  <a:moveTo>
                    <a:pt x="356704" y="67741"/>
                  </a:moveTo>
                  <a:lnTo>
                    <a:pt x="355587" y="69392"/>
                  </a:lnTo>
                  <a:lnTo>
                    <a:pt x="355485" y="69646"/>
                  </a:lnTo>
                  <a:lnTo>
                    <a:pt x="355257" y="71704"/>
                  </a:lnTo>
                  <a:lnTo>
                    <a:pt x="355307" y="71577"/>
                  </a:lnTo>
                  <a:lnTo>
                    <a:pt x="355206" y="72059"/>
                  </a:lnTo>
                  <a:lnTo>
                    <a:pt x="355257" y="71704"/>
                  </a:lnTo>
                  <a:lnTo>
                    <a:pt x="355092" y="72059"/>
                  </a:lnTo>
                  <a:lnTo>
                    <a:pt x="354330" y="73710"/>
                  </a:lnTo>
                  <a:lnTo>
                    <a:pt x="355676" y="72567"/>
                  </a:lnTo>
                  <a:lnTo>
                    <a:pt x="355803" y="72364"/>
                  </a:lnTo>
                  <a:lnTo>
                    <a:pt x="355981" y="71424"/>
                  </a:lnTo>
                  <a:lnTo>
                    <a:pt x="356704" y="67741"/>
                  </a:lnTo>
                  <a:close/>
                </a:path>
                <a:path w="409575" h="104775">
                  <a:moveTo>
                    <a:pt x="357682" y="76758"/>
                  </a:moveTo>
                  <a:lnTo>
                    <a:pt x="357555" y="76377"/>
                  </a:lnTo>
                  <a:lnTo>
                    <a:pt x="357289" y="77774"/>
                  </a:lnTo>
                  <a:lnTo>
                    <a:pt x="357682" y="76758"/>
                  </a:lnTo>
                  <a:close/>
                </a:path>
                <a:path w="409575" h="104775">
                  <a:moveTo>
                    <a:pt x="357886" y="76885"/>
                  </a:moveTo>
                  <a:lnTo>
                    <a:pt x="357860" y="76250"/>
                  </a:lnTo>
                  <a:lnTo>
                    <a:pt x="357797" y="76758"/>
                  </a:lnTo>
                  <a:lnTo>
                    <a:pt x="357886" y="76885"/>
                  </a:lnTo>
                  <a:close/>
                </a:path>
                <a:path w="409575" h="104775">
                  <a:moveTo>
                    <a:pt x="358381" y="75057"/>
                  </a:moveTo>
                  <a:lnTo>
                    <a:pt x="358254" y="74625"/>
                  </a:lnTo>
                  <a:lnTo>
                    <a:pt x="358279" y="74891"/>
                  </a:lnTo>
                  <a:lnTo>
                    <a:pt x="358330" y="75018"/>
                  </a:lnTo>
                  <a:close/>
                </a:path>
                <a:path w="409575" h="104775">
                  <a:moveTo>
                    <a:pt x="359651" y="93268"/>
                  </a:moveTo>
                  <a:lnTo>
                    <a:pt x="359448" y="93268"/>
                  </a:lnTo>
                  <a:lnTo>
                    <a:pt x="359638" y="93395"/>
                  </a:lnTo>
                  <a:lnTo>
                    <a:pt x="359651" y="93268"/>
                  </a:lnTo>
                  <a:close/>
                </a:path>
                <a:path w="409575" h="104775">
                  <a:moveTo>
                    <a:pt x="360921" y="69773"/>
                  </a:moveTo>
                  <a:lnTo>
                    <a:pt x="360680" y="70027"/>
                  </a:lnTo>
                  <a:lnTo>
                    <a:pt x="360921" y="70116"/>
                  </a:lnTo>
                  <a:lnTo>
                    <a:pt x="360921" y="69773"/>
                  </a:lnTo>
                  <a:close/>
                </a:path>
                <a:path w="409575" h="104775">
                  <a:moveTo>
                    <a:pt x="361061" y="70154"/>
                  </a:moveTo>
                  <a:lnTo>
                    <a:pt x="360921" y="70116"/>
                  </a:lnTo>
                  <a:lnTo>
                    <a:pt x="360908" y="70650"/>
                  </a:lnTo>
                  <a:lnTo>
                    <a:pt x="361061" y="70154"/>
                  </a:lnTo>
                  <a:close/>
                </a:path>
                <a:path w="409575" h="104775">
                  <a:moveTo>
                    <a:pt x="362775" y="69634"/>
                  </a:moveTo>
                  <a:lnTo>
                    <a:pt x="362546" y="69862"/>
                  </a:lnTo>
                  <a:lnTo>
                    <a:pt x="362775" y="69634"/>
                  </a:lnTo>
                  <a:close/>
                </a:path>
                <a:path w="409575" h="104775">
                  <a:moveTo>
                    <a:pt x="362851" y="70916"/>
                  </a:moveTo>
                  <a:lnTo>
                    <a:pt x="362381" y="71107"/>
                  </a:lnTo>
                  <a:lnTo>
                    <a:pt x="362610" y="71297"/>
                  </a:lnTo>
                  <a:lnTo>
                    <a:pt x="362851" y="70916"/>
                  </a:lnTo>
                  <a:close/>
                </a:path>
                <a:path w="409575" h="104775">
                  <a:moveTo>
                    <a:pt x="364744" y="69138"/>
                  </a:moveTo>
                  <a:lnTo>
                    <a:pt x="364375" y="69646"/>
                  </a:lnTo>
                  <a:lnTo>
                    <a:pt x="364744" y="69138"/>
                  </a:lnTo>
                  <a:close/>
                </a:path>
                <a:path w="409575" h="104775">
                  <a:moveTo>
                    <a:pt x="366839" y="74549"/>
                  </a:moveTo>
                  <a:lnTo>
                    <a:pt x="366826" y="74371"/>
                  </a:lnTo>
                  <a:lnTo>
                    <a:pt x="366725" y="74612"/>
                  </a:lnTo>
                  <a:lnTo>
                    <a:pt x="366801" y="74803"/>
                  </a:lnTo>
                  <a:lnTo>
                    <a:pt x="366839" y="74549"/>
                  </a:lnTo>
                  <a:close/>
                </a:path>
                <a:path w="409575" h="104775">
                  <a:moveTo>
                    <a:pt x="366966" y="91465"/>
                  </a:moveTo>
                  <a:lnTo>
                    <a:pt x="366839" y="91224"/>
                  </a:lnTo>
                  <a:lnTo>
                    <a:pt x="366712" y="90881"/>
                  </a:lnTo>
                  <a:lnTo>
                    <a:pt x="366433" y="91287"/>
                  </a:lnTo>
                  <a:lnTo>
                    <a:pt x="366522" y="91897"/>
                  </a:lnTo>
                  <a:lnTo>
                    <a:pt x="366712" y="91821"/>
                  </a:lnTo>
                  <a:lnTo>
                    <a:pt x="366966" y="91465"/>
                  </a:lnTo>
                  <a:close/>
                </a:path>
                <a:path w="409575" h="104775">
                  <a:moveTo>
                    <a:pt x="367639" y="90208"/>
                  </a:moveTo>
                  <a:lnTo>
                    <a:pt x="367411" y="90665"/>
                  </a:lnTo>
                  <a:lnTo>
                    <a:pt x="367169" y="91160"/>
                  </a:lnTo>
                  <a:lnTo>
                    <a:pt x="366979" y="91452"/>
                  </a:lnTo>
                  <a:lnTo>
                    <a:pt x="367131" y="91719"/>
                  </a:lnTo>
                  <a:lnTo>
                    <a:pt x="367284" y="91808"/>
                  </a:lnTo>
                  <a:lnTo>
                    <a:pt x="367639" y="90220"/>
                  </a:lnTo>
                  <a:close/>
                </a:path>
                <a:path w="409575" h="104775">
                  <a:moveTo>
                    <a:pt x="368960" y="78257"/>
                  </a:moveTo>
                  <a:lnTo>
                    <a:pt x="368808" y="78447"/>
                  </a:lnTo>
                  <a:lnTo>
                    <a:pt x="368668" y="78651"/>
                  </a:lnTo>
                  <a:lnTo>
                    <a:pt x="368617" y="78943"/>
                  </a:lnTo>
                  <a:lnTo>
                    <a:pt x="368757" y="78892"/>
                  </a:lnTo>
                  <a:lnTo>
                    <a:pt x="368884" y="78562"/>
                  </a:lnTo>
                  <a:lnTo>
                    <a:pt x="368960" y="78257"/>
                  </a:lnTo>
                  <a:close/>
                </a:path>
                <a:path w="409575" h="104775">
                  <a:moveTo>
                    <a:pt x="369049" y="73964"/>
                  </a:moveTo>
                  <a:lnTo>
                    <a:pt x="368515" y="74726"/>
                  </a:lnTo>
                  <a:lnTo>
                    <a:pt x="368439" y="75793"/>
                  </a:lnTo>
                  <a:lnTo>
                    <a:pt x="369049" y="73964"/>
                  </a:lnTo>
                  <a:close/>
                </a:path>
                <a:path w="409575" h="104775">
                  <a:moveTo>
                    <a:pt x="372935" y="75996"/>
                  </a:moveTo>
                  <a:lnTo>
                    <a:pt x="372059" y="78282"/>
                  </a:lnTo>
                  <a:lnTo>
                    <a:pt x="372795" y="78054"/>
                  </a:lnTo>
                  <a:lnTo>
                    <a:pt x="372935" y="75996"/>
                  </a:lnTo>
                  <a:close/>
                </a:path>
                <a:path w="409575" h="104775">
                  <a:moveTo>
                    <a:pt x="373265" y="95973"/>
                  </a:moveTo>
                  <a:lnTo>
                    <a:pt x="372884" y="92887"/>
                  </a:lnTo>
                  <a:lnTo>
                    <a:pt x="372465" y="96189"/>
                  </a:lnTo>
                  <a:lnTo>
                    <a:pt x="373265" y="95973"/>
                  </a:lnTo>
                  <a:close/>
                </a:path>
                <a:path w="409575" h="104775">
                  <a:moveTo>
                    <a:pt x="373291" y="77901"/>
                  </a:moveTo>
                  <a:lnTo>
                    <a:pt x="372795" y="78054"/>
                  </a:lnTo>
                  <a:lnTo>
                    <a:pt x="372681" y="79667"/>
                  </a:lnTo>
                  <a:lnTo>
                    <a:pt x="373291" y="77901"/>
                  </a:lnTo>
                  <a:close/>
                </a:path>
                <a:path w="409575" h="104775">
                  <a:moveTo>
                    <a:pt x="378206" y="81076"/>
                  </a:moveTo>
                  <a:lnTo>
                    <a:pt x="378129" y="80899"/>
                  </a:lnTo>
                  <a:lnTo>
                    <a:pt x="378206" y="81076"/>
                  </a:lnTo>
                  <a:close/>
                </a:path>
                <a:path w="409575" h="104775">
                  <a:moveTo>
                    <a:pt x="378294" y="80568"/>
                  </a:moveTo>
                  <a:lnTo>
                    <a:pt x="378002" y="80619"/>
                  </a:lnTo>
                  <a:lnTo>
                    <a:pt x="378129" y="80899"/>
                  </a:lnTo>
                  <a:lnTo>
                    <a:pt x="378294" y="80568"/>
                  </a:lnTo>
                  <a:close/>
                </a:path>
                <a:path w="409575" h="104775">
                  <a:moveTo>
                    <a:pt x="384048" y="84328"/>
                  </a:moveTo>
                  <a:lnTo>
                    <a:pt x="383870" y="83172"/>
                  </a:lnTo>
                  <a:lnTo>
                    <a:pt x="383590" y="84264"/>
                  </a:lnTo>
                  <a:lnTo>
                    <a:pt x="383895" y="84048"/>
                  </a:lnTo>
                  <a:lnTo>
                    <a:pt x="384048" y="84328"/>
                  </a:lnTo>
                  <a:close/>
                </a:path>
                <a:path w="409575" h="104775">
                  <a:moveTo>
                    <a:pt x="384124" y="84543"/>
                  </a:moveTo>
                  <a:lnTo>
                    <a:pt x="384111" y="84404"/>
                  </a:lnTo>
                  <a:lnTo>
                    <a:pt x="384124" y="84772"/>
                  </a:lnTo>
                  <a:lnTo>
                    <a:pt x="384124" y="84543"/>
                  </a:lnTo>
                  <a:close/>
                </a:path>
                <a:path w="409575" h="104775">
                  <a:moveTo>
                    <a:pt x="387438" y="88938"/>
                  </a:moveTo>
                  <a:lnTo>
                    <a:pt x="387311" y="89204"/>
                  </a:lnTo>
                  <a:lnTo>
                    <a:pt x="387438" y="88938"/>
                  </a:lnTo>
                  <a:close/>
                </a:path>
                <a:path w="409575" h="104775">
                  <a:moveTo>
                    <a:pt x="387667" y="88430"/>
                  </a:moveTo>
                  <a:lnTo>
                    <a:pt x="387489" y="88696"/>
                  </a:lnTo>
                  <a:lnTo>
                    <a:pt x="387438" y="88938"/>
                  </a:lnTo>
                  <a:lnTo>
                    <a:pt x="387667" y="88430"/>
                  </a:lnTo>
                  <a:close/>
                </a:path>
                <a:path w="409575" h="104775">
                  <a:moveTo>
                    <a:pt x="387845" y="88188"/>
                  </a:moveTo>
                  <a:lnTo>
                    <a:pt x="387718" y="88315"/>
                  </a:lnTo>
                  <a:lnTo>
                    <a:pt x="387845" y="88188"/>
                  </a:lnTo>
                  <a:close/>
                </a:path>
                <a:path w="409575" h="104775">
                  <a:moveTo>
                    <a:pt x="388086" y="86537"/>
                  </a:moveTo>
                  <a:lnTo>
                    <a:pt x="388061" y="85280"/>
                  </a:lnTo>
                  <a:lnTo>
                    <a:pt x="387959" y="85648"/>
                  </a:lnTo>
                  <a:lnTo>
                    <a:pt x="387629" y="87706"/>
                  </a:lnTo>
                  <a:lnTo>
                    <a:pt x="388086" y="86537"/>
                  </a:lnTo>
                  <a:close/>
                </a:path>
                <a:path w="409575" h="104775">
                  <a:moveTo>
                    <a:pt x="388150" y="80632"/>
                  </a:moveTo>
                  <a:lnTo>
                    <a:pt x="388073" y="81013"/>
                  </a:lnTo>
                  <a:lnTo>
                    <a:pt x="388112" y="80873"/>
                  </a:lnTo>
                  <a:lnTo>
                    <a:pt x="388150" y="80632"/>
                  </a:lnTo>
                  <a:close/>
                </a:path>
                <a:path w="409575" h="104775">
                  <a:moveTo>
                    <a:pt x="389026" y="94538"/>
                  </a:moveTo>
                  <a:lnTo>
                    <a:pt x="388747" y="95427"/>
                  </a:lnTo>
                  <a:lnTo>
                    <a:pt x="389026" y="94538"/>
                  </a:lnTo>
                  <a:close/>
                </a:path>
                <a:path w="409575" h="104775">
                  <a:moveTo>
                    <a:pt x="389369" y="96393"/>
                  </a:moveTo>
                  <a:lnTo>
                    <a:pt x="389331" y="96647"/>
                  </a:lnTo>
                  <a:lnTo>
                    <a:pt x="389293" y="96913"/>
                  </a:lnTo>
                  <a:lnTo>
                    <a:pt x="389293" y="97155"/>
                  </a:lnTo>
                  <a:lnTo>
                    <a:pt x="389343" y="96685"/>
                  </a:lnTo>
                  <a:lnTo>
                    <a:pt x="389369" y="96393"/>
                  </a:lnTo>
                  <a:close/>
                </a:path>
                <a:path w="409575" h="104775">
                  <a:moveTo>
                    <a:pt x="391985" y="94919"/>
                  </a:moveTo>
                  <a:lnTo>
                    <a:pt x="391972" y="94792"/>
                  </a:lnTo>
                  <a:lnTo>
                    <a:pt x="391820" y="93268"/>
                  </a:lnTo>
                  <a:lnTo>
                    <a:pt x="391274" y="95427"/>
                  </a:lnTo>
                  <a:lnTo>
                    <a:pt x="391807" y="95427"/>
                  </a:lnTo>
                  <a:lnTo>
                    <a:pt x="391985" y="94919"/>
                  </a:lnTo>
                  <a:close/>
                </a:path>
                <a:path w="409575" h="104775">
                  <a:moveTo>
                    <a:pt x="392214" y="81851"/>
                  </a:moveTo>
                  <a:lnTo>
                    <a:pt x="391655" y="83185"/>
                  </a:lnTo>
                  <a:lnTo>
                    <a:pt x="391782" y="83210"/>
                  </a:lnTo>
                  <a:lnTo>
                    <a:pt x="391909" y="82829"/>
                  </a:lnTo>
                  <a:lnTo>
                    <a:pt x="392049" y="82372"/>
                  </a:lnTo>
                  <a:lnTo>
                    <a:pt x="392214" y="81851"/>
                  </a:lnTo>
                  <a:close/>
                </a:path>
                <a:path w="409575" h="104775">
                  <a:moveTo>
                    <a:pt x="394335" y="94157"/>
                  </a:moveTo>
                  <a:lnTo>
                    <a:pt x="392899" y="94157"/>
                  </a:lnTo>
                  <a:lnTo>
                    <a:pt x="392518" y="94157"/>
                  </a:lnTo>
                  <a:lnTo>
                    <a:pt x="392201" y="94792"/>
                  </a:lnTo>
                  <a:lnTo>
                    <a:pt x="391960" y="98094"/>
                  </a:lnTo>
                  <a:lnTo>
                    <a:pt x="392201" y="97205"/>
                  </a:lnTo>
                  <a:lnTo>
                    <a:pt x="392442" y="97840"/>
                  </a:lnTo>
                  <a:lnTo>
                    <a:pt x="392430" y="97713"/>
                  </a:lnTo>
                  <a:lnTo>
                    <a:pt x="392442" y="97840"/>
                  </a:lnTo>
                  <a:lnTo>
                    <a:pt x="392658" y="98907"/>
                  </a:lnTo>
                  <a:lnTo>
                    <a:pt x="392595" y="98285"/>
                  </a:lnTo>
                  <a:lnTo>
                    <a:pt x="392938" y="99364"/>
                  </a:lnTo>
                  <a:lnTo>
                    <a:pt x="393052" y="98094"/>
                  </a:lnTo>
                  <a:lnTo>
                    <a:pt x="393179" y="97713"/>
                  </a:lnTo>
                  <a:lnTo>
                    <a:pt x="393344" y="97205"/>
                  </a:lnTo>
                  <a:lnTo>
                    <a:pt x="394335" y="94157"/>
                  </a:lnTo>
                  <a:close/>
                </a:path>
                <a:path w="409575" h="104775">
                  <a:moveTo>
                    <a:pt x="394919" y="98539"/>
                  </a:moveTo>
                  <a:lnTo>
                    <a:pt x="394589" y="99783"/>
                  </a:lnTo>
                  <a:lnTo>
                    <a:pt x="394728" y="99275"/>
                  </a:lnTo>
                  <a:lnTo>
                    <a:pt x="394830" y="98907"/>
                  </a:lnTo>
                  <a:lnTo>
                    <a:pt x="394919" y="98564"/>
                  </a:lnTo>
                  <a:close/>
                </a:path>
                <a:path w="409575" h="104775">
                  <a:moveTo>
                    <a:pt x="396786" y="100253"/>
                  </a:moveTo>
                  <a:lnTo>
                    <a:pt x="396570" y="100507"/>
                  </a:lnTo>
                  <a:lnTo>
                    <a:pt x="396506" y="101231"/>
                  </a:lnTo>
                  <a:lnTo>
                    <a:pt x="396786" y="100253"/>
                  </a:lnTo>
                  <a:close/>
                </a:path>
                <a:path w="409575" h="104775">
                  <a:moveTo>
                    <a:pt x="396798" y="102031"/>
                  </a:moveTo>
                  <a:lnTo>
                    <a:pt x="396506" y="101231"/>
                  </a:lnTo>
                  <a:lnTo>
                    <a:pt x="396100" y="102666"/>
                  </a:lnTo>
                  <a:lnTo>
                    <a:pt x="396798" y="102031"/>
                  </a:lnTo>
                  <a:close/>
                </a:path>
                <a:path w="409575" h="104775">
                  <a:moveTo>
                    <a:pt x="397129" y="83896"/>
                  </a:moveTo>
                  <a:lnTo>
                    <a:pt x="397040" y="83756"/>
                  </a:lnTo>
                  <a:lnTo>
                    <a:pt x="396328" y="86614"/>
                  </a:lnTo>
                  <a:lnTo>
                    <a:pt x="395986" y="87845"/>
                  </a:lnTo>
                  <a:lnTo>
                    <a:pt x="396341" y="86690"/>
                  </a:lnTo>
                  <a:lnTo>
                    <a:pt x="396557" y="86144"/>
                  </a:lnTo>
                  <a:lnTo>
                    <a:pt x="396709" y="85940"/>
                  </a:lnTo>
                  <a:lnTo>
                    <a:pt x="396824" y="85394"/>
                  </a:lnTo>
                  <a:lnTo>
                    <a:pt x="396951" y="84734"/>
                  </a:lnTo>
                  <a:lnTo>
                    <a:pt x="397129" y="83896"/>
                  </a:lnTo>
                  <a:close/>
                </a:path>
                <a:path w="409575" h="104775">
                  <a:moveTo>
                    <a:pt x="398183" y="85128"/>
                  </a:moveTo>
                  <a:lnTo>
                    <a:pt x="397979" y="83934"/>
                  </a:lnTo>
                  <a:lnTo>
                    <a:pt x="398145" y="83312"/>
                  </a:lnTo>
                  <a:lnTo>
                    <a:pt x="397624" y="84251"/>
                  </a:lnTo>
                  <a:lnTo>
                    <a:pt x="397497" y="84493"/>
                  </a:lnTo>
                  <a:lnTo>
                    <a:pt x="397611" y="85534"/>
                  </a:lnTo>
                  <a:lnTo>
                    <a:pt x="398183" y="85128"/>
                  </a:lnTo>
                  <a:close/>
                </a:path>
                <a:path w="409575" h="104775">
                  <a:moveTo>
                    <a:pt x="399034" y="90474"/>
                  </a:moveTo>
                  <a:lnTo>
                    <a:pt x="398462" y="90728"/>
                  </a:lnTo>
                  <a:lnTo>
                    <a:pt x="398272" y="91630"/>
                  </a:lnTo>
                  <a:lnTo>
                    <a:pt x="399034" y="90474"/>
                  </a:lnTo>
                  <a:close/>
                </a:path>
                <a:path w="409575" h="104775">
                  <a:moveTo>
                    <a:pt x="400532" y="88239"/>
                  </a:moveTo>
                  <a:lnTo>
                    <a:pt x="399834" y="87744"/>
                  </a:lnTo>
                  <a:lnTo>
                    <a:pt x="400481" y="88785"/>
                  </a:lnTo>
                  <a:lnTo>
                    <a:pt x="400532" y="88239"/>
                  </a:lnTo>
                  <a:close/>
                </a:path>
                <a:path w="409575" h="104775">
                  <a:moveTo>
                    <a:pt x="400748" y="89331"/>
                  </a:moveTo>
                  <a:lnTo>
                    <a:pt x="399821" y="91351"/>
                  </a:lnTo>
                  <a:lnTo>
                    <a:pt x="400392" y="90728"/>
                  </a:lnTo>
                  <a:lnTo>
                    <a:pt x="400494" y="90220"/>
                  </a:lnTo>
                  <a:lnTo>
                    <a:pt x="400748" y="89331"/>
                  </a:lnTo>
                  <a:close/>
                </a:path>
                <a:path w="409575" h="104775">
                  <a:moveTo>
                    <a:pt x="400862" y="86055"/>
                  </a:moveTo>
                  <a:lnTo>
                    <a:pt x="400532" y="88239"/>
                  </a:lnTo>
                  <a:lnTo>
                    <a:pt x="400824" y="88442"/>
                  </a:lnTo>
                  <a:lnTo>
                    <a:pt x="400862" y="86055"/>
                  </a:lnTo>
                  <a:close/>
                </a:path>
                <a:path w="409575" h="104775">
                  <a:moveTo>
                    <a:pt x="401193" y="85928"/>
                  </a:moveTo>
                  <a:lnTo>
                    <a:pt x="400913" y="82359"/>
                  </a:lnTo>
                  <a:lnTo>
                    <a:pt x="400862" y="86055"/>
                  </a:lnTo>
                  <a:lnTo>
                    <a:pt x="401193" y="85928"/>
                  </a:lnTo>
                  <a:close/>
                </a:path>
                <a:path w="409575" h="104775">
                  <a:moveTo>
                    <a:pt x="401434" y="103466"/>
                  </a:moveTo>
                  <a:lnTo>
                    <a:pt x="401269" y="103670"/>
                  </a:lnTo>
                  <a:lnTo>
                    <a:pt x="401243" y="104038"/>
                  </a:lnTo>
                  <a:lnTo>
                    <a:pt x="401434" y="103466"/>
                  </a:lnTo>
                  <a:close/>
                </a:path>
                <a:path w="409575" h="104775">
                  <a:moveTo>
                    <a:pt x="401612" y="99872"/>
                  </a:moveTo>
                  <a:lnTo>
                    <a:pt x="400977" y="101574"/>
                  </a:lnTo>
                  <a:lnTo>
                    <a:pt x="401053" y="103936"/>
                  </a:lnTo>
                  <a:lnTo>
                    <a:pt x="401269" y="103670"/>
                  </a:lnTo>
                  <a:lnTo>
                    <a:pt x="401612" y="99872"/>
                  </a:lnTo>
                  <a:close/>
                </a:path>
                <a:path w="409575" h="104775">
                  <a:moveTo>
                    <a:pt x="401764" y="102539"/>
                  </a:moveTo>
                  <a:lnTo>
                    <a:pt x="401434" y="103466"/>
                  </a:lnTo>
                  <a:lnTo>
                    <a:pt x="401764" y="102539"/>
                  </a:lnTo>
                  <a:close/>
                </a:path>
                <a:path w="409575" h="104775">
                  <a:moveTo>
                    <a:pt x="402805" y="102412"/>
                  </a:moveTo>
                  <a:lnTo>
                    <a:pt x="402653" y="102438"/>
                  </a:lnTo>
                  <a:lnTo>
                    <a:pt x="402805" y="102412"/>
                  </a:lnTo>
                  <a:close/>
                </a:path>
                <a:path w="409575" h="104775">
                  <a:moveTo>
                    <a:pt x="403237" y="101206"/>
                  </a:moveTo>
                  <a:lnTo>
                    <a:pt x="403034" y="101917"/>
                  </a:lnTo>
                  <a:lnTo>
                    <a:pt x="402907" y="102273"/>
                  </a:lnTo>
                  <a:lnTo>
                    <a:pt x="402805" y="102412"/>
                  </a:lnTo>
                  <a:lnTo>
                    <a:pt x="402932" y="102336"/>
                  </a:lnTo>
                  <a:lnTo>
                    <a:pt x="403110" y="101866"/>
                  </a:lnTo>
                  <a:lnTo>
                    <a:pt x="403212" y="101460"/>
                  </a:lnTo>
                  <a:lnTo>
                    <a:pt x="403237" y="101206"/>
                  </a:lnTo>
                  <a:close/>
                </a:path>
                <a:path w="409575" h="104775">
                  <a:moveTo>
                    <a:pt x="404622" y="98094"/>
                  </a:moveTo>
                  <a:lnTo>
                    <a:pt x="404482" y="96570"/>
                  </a:lnTo>
                  <a:lnTo>
                    <a:pt x="404228" y="97840"/>
                  </a:lnTo>
                  <a:lnTo>
                    <a:pt x="404622" y="98094"/>
                  </a:lnTo>
                  <a:close/>
                </a:path>
                <a:path w="409575" h="104775">
                  <a:moveTo>
                    <a:pt x="405218" y="103301"/>
                  </a:moveTo>
                  <a:lnTo>
                    <a:pt x="405003" y="103619"/>
                  </a:lnTo>
                  <a:lnTo>
                    <a:pt x="405079" y="103759"/>
                  </a:lnTo>
                  <a:lnTo>
                    <a:pt x="405142" y="103568"/>
                  </a:lnTo>
                  <a:lnTo>
                    <a:pt x="405180" y="103416"/>
                  </a:lnTo>
                  <a:close/>
                </a:path>
                <a:path w="409575" h="104775">
                  <a:moveTo>
                    <a:pt x="405320" y="93522"/>
                  </a:moveTo>
                  <a:lnTo>
                    <a:pt x="403809" y="96824"/>
                  </a:lnTo>
                  <a:lnTo>
                    <a:pt x="403923" y="95681"/>
                  </a:lnTo>
                  <a:lnTo>
                    <a:pt x="404215" y="94157"/>
                  </a:lnTo>
                  <a:lnTo>
                    <a:pt x="404380" y="93268"/>
                  </a:lnTo>
                  <a:lnTo>
                    <a:pt x="404749" y="92887"/>
                  </a:lnTo>
                  <a:lnTo>
                    <a:pt x="404876" y="92125"/>
                  </a:lnTo>
                  <a:lnTo>
                    <a:pt x="404888" y="90601"/>
                  </a:lnTo>
                  <a:lnTo>
                    <a:pt x="404075" y="94157"/>
                  </a:lnTo>
                  <a:lnTo>
                    <a:pt x="404126" y="93395"/>
                  </a:lnTo>
                  <a:lnTo>
                    <a:pt x="404177" y="92633"/>
                  </a:lnTo>
                  <a:lnTo>
                    <a:pt x="404202" y="92125"/>
                  </a:lnTo>
                  <a:lnTo>
                    <a:pt x="404329" y="91160"/>
                  </a:lnTo>
                  <a:lnTo>
                    <a:pt x="404431" y="90982"/>
                  </a:lnTo>
                  <a:lnTo>
                    <a:pt x="403656" y="92125"/>
                  </a:lnTo>
                  <a:lnTo>
                    <a:pt x="403948" y="91236"/>
                  </a:lnTo>
                  <a:lnTo>
                    <a:pt x="404291" y="89077"/>
                  </a:lnTo>
                  <a:lnTo>
                    <a:pt x="404431" y="89839"/>
                  </a:lnTo>
                  <a:lnTo>
                    <a:pt x="404355" y="89077"/>
                  </a:lnTo>
                  <a:lnTo>
                    <a:pt x="404164" y="87172"/>
                  </a:lnTo>
                  <a:lnTo>
                    <a:pt x="402323" y="92633"/>
                  </a:lnTo>
                  <a:lnTo>
                    <a:pt x="402755" y="89331"/>
                  </a:lnTo>
                  <a:lnTo>
                    <a:pt x="402894" y="89204"/>
                  </a:lnTo>
                  <a:lnTo>
                    <a:pt x="401561" y="90220"/>
                  </a:lnTo>
                  <a:lnTo>
                    <a:pt x="401447" y="90474"/>
                  </a:lnTo>
                  <a:lnTo>
                    <a:pt x="401878" y="91744"/>
                  </a:lnTo>
                  <a:lnTo>
                    <a:pt x="401980" y="92379"/>
                  </a:lnTo>
                  <a:lnTo>
                    <a:pt x="400316" y="95681"/>
                  </a:lnTo>
                  <a:lnTo>
                    <a:pt x="400342" y="95554"/>
                  </a:lnTo>
                  <a:lnTo>
                    <a:pt x="400659" y="93522"/>
                  </a:lnTo>
                  <a:lnTo>
                    <a:pt x="400786" y="92633"/>
                  </a:lnTo>
                  <a:lnTo>
                    <a:pt x="401040" y="90982"/>
                  </a:lnTo>
                  <a:lnTo>
                    <a:pt x="401535" y="87807"/>
                  </a:lnTo>
                  <a:lnTo>
                    <a:pt x="400697" y="90982"/>
                  </a:lnTo>
                  <a:lnTo>
                    <a:pt x="400494" y="90627"/>
                  </a:lnTo>
                  <a:lnTo>
                    <a:pt x="399770" y="92633"/>
                  </a:lnTo>
                  <a:lnTo>
                    <a:pt x="399872" y="89585"/>
                  </a:lnTo>
                  <a:lnTo>
                    <a:pt x="397878" y="93522"/>
                  </a:lnTo>
                  <a:lnTo>
                    <a:pt x="397992" y="93014"/>
                  </a:lnTo>
                  <a:lnTo>
                    <a:pt x="398043" y="92760"/>
                  </a:lnTo>
                  <a:lnTo>
                    <a:pt x="398195" y="91998"/>
                  </a:lnTo>
                  <a:lnTo>
                    <a:pt x="398272" y="91630"/>
                  </a:lnTo>
                  <a:lnTo>
                    <a:pt x="398030" y="91998"/>
                  </a:lnTo>
                  <a:lnTo>
                    <a:pt x="398233" y="90982"/>
                  </a:lnTo>
                  <a:lnTo>
                    <a:pt x="398157" y="90855"/>
                  </a:lnTo>
                  <a:lnTo>
                    <a:pt x="398449" y="90728"/>
                  </a:lnTo>
                  <a:lnTo>
                    <a:pt x="398907" y="88569"/>
                  </a:lnTo>
                  <a:lnTo>
                    <a:pt x="398487" y="89839"/>
                  </a:lnTo>
                  <a:lnTo>
                    <a:pt x="398386" y="90220"/>
                  </a:lnTo>
                  <a:lnTo>
                    <a:pt x="398424" y="90030"/>
                  </a:lnTo>
                  <a:lnTo>
                    <a:pt x="399110" y="86664"/>
                  </a:lnTo>
                  <a:lnTo>
                    <a:pt x="397103" y="92760"/>
                  </a:lnTo>
                  <a:lnTo>
                    <a:pt x="397129" y="91490"/>
                  </a:lnTo>
                  <a:lnTo>
                    <a:pt x="397129" y="91109"/>
                  </a:lnTo>
                  <a:lnTo>
                    <a:pt x="397256" y="89839"/>
                  </a:lnTo>
                  <a:lnTo>
                    <a:pt x="397954" y="87426"/>
                  </a:lnTo>
                  <a:lnTo>
                    <a:pt x="398106" y="89077"/>
                  </a:lnTo>
                  <a:lnTo>
                    <a:pt x="398145" y="87426"/>
                  </a:lnTo>
                  <a:lnTo>
                    <a:pt x="398170" y="86537"/>
                  </a:lnTo>
                  <a:lnTo>
                    <a:pt x="396748" y="91109"/>
                  </a:lnTo>
                  <a:lnTo>
                    <a:pt x="396798" y="90601"/>
                  </a:lnTo>
                  <a:lnTo>
                    <a:pt x="396900" y="89712"/>
                  </a:lnTo>
                  <a:lnTo>
                    <a:pt x="397370" y="85267"/>
                  </a:lnTo>
                  <a:lnTo>
                    <a:pt x="396709" y="86029"/>
                  </a:lnTo>
                  <a:lnTo>
                    <a:pt x="395833" y="89712"/>
                  </a:lnTo>
                  <a:lnTo>
                    <a:pt x="395782" y="89458"/>
                  </a:lnTo>
                  <a:lnTo>
                    <a:pt x="395592" y="88442"/>
                  </a:lnTo>
                  <a:lnTo>
                    <a:pt x="395376" y="87299"/>
                  </a:lnTo>
                  <a:lnTo>
                    <a:pt x="394347" y="88442"/>
                  </a:lnTo>
                  <a:lnTo>
                    <a:pt x="394550" y="87680"/>
                  </a:lnTo>
                  <a:lnTo>
                    <a:pt x="394690" y="87172"/>
                  </a:lnTo>
                  <a:lnTo>
                    <a:pt x="393407" y="86029"/>
                  </a:lnTo>
                  <a:lnTo>
                    <a:pt x="393026" y="84505"/>
                  </a:lnTo>
                  <a:lnTo>
                    <a:pt x="392188" y="87680"/>
                  </a:lnTo>
                  <a:lnTo>
                    <a:pt x="392023" y="87426"/>
                  </a:lnTo>
                  <a:lnTo>
                    <a:pt x="391642" y="86791"/>
                  </a:lnTo>
                  <a:lnTo>
                    <a:pt x="390931" y="87426"/>
                  </a:lnTo>
                  <a:lnTo>
                    <a:pt x="391350" y="85648"/>
                  </a:lnTo>
                  <a:lnTo>
                    <a:pt x="391414" y="85394"/>
                  </a:lnTo>
                  <a:lnTo>
                    <a:pt x="391769" y="84251"/>
                  </a:lnTo>
                  <a:lnTo>
                    <a:pt x="392277" y="83362"/>
                  </a:lnTo>
                  <a:lnTo>
                    <a:pt x="391782" y="83235"/>
                  </a:lnTo>
                  <a:lnTo>
                    <a:pt x="391439" y="84378"/>
                  </a:lnTo>
                  <a:lnTo>
                    <a:pt x="391096" y="85013"/>
                  </a:lnTo>
                  <a:lnTo>
                    <a:pt x="390677" y="85394"/>
                  </a:lnTo>
                  <a:lnTo>
                    <a:pt x="391439" y="82600"/>
                  </a:lnTo>
                  <a:lnTo>
                    <a:pt x="390753" y="82600"/>
                  </a:lnTo>
                  <a:lnTo>
                    <a:pt x="389369" y="85648"/>
                  </a:lnTo>
                  <a:lnTo>
                    <a:pt x="388950" y="83616"/>
                  </a:lnTo>
                  <a:lnTo>
                    <a:pt x="388340" y="86029"/>
                  </a:lnTo>
                  <a:lnTo>
                    <a:pt x="387972" y="90728"/>
                  </a:lnTo>
                  <a:lnTo>
                    <a:pt x="387845" y="91109"/>
                  </a:lnTo>
                  <a:lnTo>
                    <a:pt x="386664" y="92506"/>
                  </a:lnTo>
                  <a:lnTo>
                    <a:pt x="387324" y="89458"/>
                  </a:lnTo>
                  <a:lnTo>
                    <a:pt x="387311" y="89204"/>
                  </a:lnTo>
                  <a:lnTo>
                    <a:pt x="387388" y="88315"/>
                  </a:lnTo>
                  <a:lnTo>
                    <a:pt x="387273" y="87934"/>
                  </a:lnTo>
                  <a:lnTo>
                    <a:pt x="387604" y="86537"/>
                  </a:lnTo>
                  <a:lnTo>
                    <a:pt x="387743" y="85902"/>
                  </a:lnTo>
                  <a:lnTo>
                    <a:pt x="387375" y="86537"/>
                  </a:lnTo>
                  <a:lnTo>
                    <a:pt x="387781" y="84886"/>
                  </a:lnTo>
                  <a:lnTo>
                    <a:pt x="387908" y="84759"/>
                  </a:lnTo>
                  <a:lnTo>
                    <a:pt x="387858" y="85775"/>
                  </a:lnTo>
                  <a:lnTo>
                    <a:pt x="388048" y="85280"/>
                  </a:lnTo>
                  <a:lnTo>
                    <a:pt x="388112" y="85140"/>
                  </a:lnTo>
                  <a:lnTo>
                    <a:pt x="387985" y="84759"/>
                  </a:lnTo>
                  <a:lnTo>
                    <a:pt x="387908" y="84632"/>
                  </a:lnTo>
                  <a:lnTo>
                    <a:pt x="387781" y="83489"/>
                  </a:lnTo>
                  <a:lnTo>
                    <a:pt x="387896" y="82219"/>
                  </a:lnTo>
                  <a:lnTo>
                    <a:pt x="387959" y="81711"/>
                  </a:lnTo>
                  <a:lnTo>
                    <a:pt x="387350" y="84505"/>
                  </a:lnTo>
                  <a:lnTo>
                    <a:pt x="387032" y="84632"/>
                  </a:lnTo>
                  <a:lnTo>
                    <a:pt x="386346" y="84632"/>
                  </a:lnTo>
                  <a:lnTo>
                    <a:pt x="386664" y="83870"/>
                  </a:lnTo>
                  <a:lnTo>
                    <a:pt x="387248" y="82473"/>
                  </a:lnTo>
                  <a:lnTo>
                    <a:pt x="387210" y="81076"/>
                  </a:lnTo>
                  <a:lnTo>
                    <a:pt x="386740" y="82473"/>
                  </a:lnTo>
                  <a:lnTo>
                    <a:pt x="386651" y="80822"/>
                  </a:lnTo>
                  <a:lnTo>
                    <a:pt x="385953" y="83870"/>
                  </a:lnTo>
                  <a:lnTo>
                    <a:pt x="385749" y="83870"/>
                  </a:lnTo>
                  <a:lnTo>
                    <a:pt x="385965" y="82854"/>
                  </a:lnTo>
                  <a:lnTo>
                    <a:pt x="386080" y="82219"/>
                  </a:lnTo>
                  <a:lnTo>
                    <a:pt x="386168" y="81584"/>
                  </a:lnTo>
                  <a:lnTo>
                    <a:pt x="385521" y="82854"/>
                  </a:lnTo>
                  <a:lnTo>
                    <a:pt x="384479" y="81584"/>
                  </a:lnTo>
                  <a:lnTo>
                    <a:pt x="384124" y="84772"/>
                  </a:lnTo>
                  <a:lnTo>
                    <a:pt x="384111" y="85001"/>
                  </a:lnTo>
                  <a:lnTo>
                    <a:pt x="384086" y="85267"/>
                  </a:lnTo>
                  <a:lnTo>
                    <a:pt x="382295" y="87934"/>
                  </a:lnTo>
                  <a:lnTo>
                    <a:pt x="382295" y="87553"/>
                  </a:lnTo>
                  <a:lnTo>
                    <a:pt x="382270" y="86537"/>
                  </a:lnTo>
                  <a:lnTo>
                    <a:pt x="382244" y="85902"/>
                  </a:lnTo>
                  <a:lnTo>
                    <a:pt x="382244" y="85521"/>
                  </a:lnTo>
                  <a:lnTo>
                    <a:pt x="382206" y="84124"/>
                  </a:lnTo>
                  <a:lnTo>
                    <a:pt x="382181" y="82981"/>
                  </a:lnTo>
                  <a:lnTo>
                    <a:pt x="380771" y="84124"/>
                  </a:lnTo>
                  <a:lnTo>
                    <a:pt x="380796" y="83997"/>
                  </a:lnTo>
                  <a:lnTo>
                    <a:pt x="381000" y="83108"/>
                  </a:lnTo>
                  <a:lnTo>
                    <a:pt x="380085" y="83997"/>
                  </a:lnTo>
                  <a:lnTo>
                    <a:pt x="379387" y="83362"/>
                  </a:lnTo>
                  <a:lnTo>
                    <a:pt x="378421" y="85521"/>
                  </a:lnTo>
                  <a:lnTo>
                    <a:pt x="378307" y="84505"/>
                  </a:lnTo>
                  <a:lnTo>
                    <a:pt x="378333" y="84124"/>
                  </a:lnTo>
                  <a:lnTo>
                    <a:pt x="378421" y="83362"/>
                  </a:lnTo>
                  <a:lnTo>
                    <a:pt x="378739" y="82346"/>
                  </a:lnTo>
                  <a:lnTo>
                    <a:pt x="378079" y="82969"/>
                  </a:lnTo>
                  <a:lnTo>
                    <a:pt x="377761" y="84124"/>
                  </a:lnTo>
                  <a:lnTo>
                    <a:pt x="377685" y="83743"/>
                  </a:lnTo>
                  <a:lnTo>
                    <a:pt x="377596" y="83235"/>
                  </a:lnTo>
                  <a:lnTo>
                    <a:pt x="377469" y="82600"/>
                  </a:lnTo>
                  <a:lnTo>
                    <a:pt x="377532" y="81965"/>
                  </a:lnTo>
                  <a:lnTo>
                    <a:pt x="378028" y="81076"/>
                  </a:lnTo>
                  <a:lnTo>
                    <a:pt x="377901" y="80899"/>
                  </a:lnTo>
                  <a:lnTo>
                    <a:pt x="378066" y="81000"/>
                  </a:lnTo>
                  <a:lnTo>
                    <a:pt x="378002" y="80619"/>
                  </a:lnTo>
                  <a:lnTo>
                    <a:pt x="377863" y="80314"/>
                  </a:lnTo>
                  <a:lnTo>
                    <a:pt x="377952" y="78409"/>
                  </a:lnTo>
                  <a:lnTo>
                    <a:pt x="376631" y="81076"/>
                  </a:lnTo>
                  <a:lnTo>
                    <a:pt x="376796" y="80568"/>
                  </a:lnTo>
                  <a:lnTo>
                    <a:pt x="377380" y="78790"/>
                  </a:lnTo>
                  <a:lnTo>
                    <a:pt x="377291" y="78282"/>
                  </a:lnTo>
                  <a:lnTo>
                    <a:pt x="376872" y="77647"/>
                  </a:lnTo>
                  <a:lnTo>
                    <a:pt x="376542" y="78155"/>
                  </a:lnTo>
                  <a:lnTo>
                    <a:pt x="376440" y="80314"/>
                  </a:lnTo>
                  <a:lnTo>
                    <a:pt x="375996" y="80568"/>
                  </a:lnTo>
                  <a:lnTo>
                    <a:pt x="375488" y="80060"/>
                  </a:lnTo>
                  <a:lnTo>
                    <a:pt x="376377" y="76758"/>
                  </a:lnTo>
                  <a:lnTo>
                    <a:pt x="376250" y="74980"/>
                  </a:lnTo>
                  <a:lnTo>
                    <a:pt x="375970" y="72186"/>
                  </a:lnTo>
                  <a:lnTo>
                    <a:pt x="372427" y="83235"/>
                  </a:lnTo>
                  <a:lnTo>
                    <a:pt x="372618" y="80568"/>
                  </a:lnTo>
                  <a:lnTo>
                    <a:pt x="372681" y="79667"/>
                  </a:lnTo>
                  <a:lnTo>
                    <a:pt x="372364" y="80568"/>
                  </a:lnTo>
                  <a:lnTo>
                    <a:pt x="371957" y="80060"/>
                  </a:lnTo>
                  <a:lnTo>
                    <a:pt x="371868" y="79679"/>
                  </a:lnTo>
                  <a:lnTo>
                    <a:pt x="372275" y="74980"/>
                  </a:lnTo>
                  <a:lnTo>
                    <a:pt x="372097" y="74853"/>
                  </a:lnTo>
                  <a:lnTo>
                    <a:pt x="371652" y="72821"/>
                  </a:lnTo>
                  <a:lnTo>
                    <a:pt x="370205" y="79679"/>
                  </a:lnTo>
                  <a:lnTo>
                    <a:pt x="369608" y="78282"/>
                  </a:lnTo>
                  <a:lnTo>
                    <a:pt x="369417" y="79629"/>
                  </a:lnTo>
                  <a:lnTo>
                    <a:pt x="368846" y="82727"/>
                  </a:lnTo>
                  <a:lnTo>
                    <a:pt x="367944" y="83743"/>
                  </a:lnTo>
                  <a:lnTo>
                    <a:pt x="367423" y="83108"/>
                  </a:lnTo>
                  <a:lnTo>
                    <a:pt x="367995" y="80060"/>
                  </a:lnTo>
                  <a:lnTo>
                    <a:pt x="368084" y="79552"/>
                  </a:lnTo>
                  <a:lnTo>
                    <a:pt x="368300" y="78409"/>
                  </a:lnTo>
                  <a:lnTo>
                    <a:pt x="368896" y="77647"/>
                  </a:lnTo>
                  <a:lnTo>
                    <a:pt x="369062" y="77520"/>
                  </a:lnTo>
                  <a:lnTo>
                    <a:pt x="368960" y="78257"/>
                  </a:lnTo>
                  <a:lnTo>
                    <a:pt x="369252" y="77901"/>
                  </a:lnTo>
                  <a:lnTo>
                    <a:pt x="369633" y="77520"/>
                  </a:lnTo>
                  <a:lnTo>
                    <a:pt x="369633" y="77266"/>
                  </a:lnTo>
                  <a:lnTo>
                    <a:pt x="369671" y="76123"/>
                  </a:lnTo>
                  <a:lnTo>
                    <a:pt x="369328" y="77266"/>
                  </a:lnTo>
                  <a:lnTo>
                    <a:pt x="369328" y="77139"/>
                  </a:lnTo>
                  <a:lnTo>
                    <a:pt x="369316" y="76631"/>
                  </a:lnTo>
                  <a:lnTo>
                    <a:pt x="369290" y="75996"/>
                  </a:lnTo>
                  <a:lnTo>
                    <a:pt x="368465" y="75882"/>
                  </a:lnTo>
                  <a:lnTo>
                    <a:pt x="368515" y="76123"/>
                  </a:lnTo>
                  <a:lnTo>
                    <a:pt x="368465" y="75996"/>
                  </a:lnTo>
                  <a:lnTo>
                    <a:pt x="368211" y="74726"/>
                  </a:lnTo>
                  <a:lnTo>
                    <a:pt x="367398" y="76250"/>
                  </a:lnTo>
                  <a:lnTo>
                    <a:pt x="366839" y="74980"/>
                  </a:lnTo>
                  <a:lnTo>
                    <a:pt x="366737" y="76250"/>
                  </a:lnTo>
                  <a:lnTo>
                    <a:pt x="366623" y="77139"/>
                  </a:lnTo>
                  <a:lnTo>
                    <a:pt x="366509" y="77012"/>
                  </a:lnTo>
                  <a:lnTo>
                    <a:pt x="365658" y="75285"/>
                  </a:lnTo>
                  <a:lnTo>
                    <a:pt x="365594" y="76123"/>
                  </a:lnTo>
                  <a:lnTo>
                    <a:pt x="365467" y="79298"/>
                  </a:lnTo>
                  <a:lnTo>
                    <a:pt x="364553" y="79552"/>
                  </a:lnTo>
                  <a:lnTo>
                    <a:pt x="364553" y="79425"/>
                  </a:lnTo>
                  <a:lnTo>
                    <a:pt x="364490" y="77774"/>
                  </a:lnTo>
                  <a:lnTo>
                    <a:pt x="364617" y="77393"/>
                  </a:lnTo>
                  <a:lnTo>
                    <a:pt x="364985" y="76631"/>
                  </a:lnTo>
                  <a:lnTo>
                    <a:pt x="365607" y="75361"/>
                  </a:lnTo>
                  <a:lnTo>
                    <a:pt x="364515" y="76631"/>
                  </a:lnTo>
                  <a:lnTo>
                    <a:pt x="364401" y="75869"/>
                  </a:lnTo>
                  <a:lnTo>
                    <a:pt x="364515" y="74726"/>
                  </a:lnTo>
                  <a:lnTo>
                    <a:pt x="364566" y="74599"/>
                  </a:lnTo>
                  <a:lnTo>
                    <a:pt x="365531" y="72440"/>
                  </a:lnTo>
                  <a:lnTo>
                    <a:pt x="364274" y="74599"/>
                  </a:lnTo>
                  <a:lnTo>
                    <a:pt x="364401" y="72059"/>
                  </a:lnTo>
                  <a:lnTo>
                    <a:pt x="364299" y="70281"/>
                  </a:lnTo>
                  <a:lnTo>
                    <a:pt x="364185" y="70116"/>
                  </a:lnTo>
                  <a:lnTo>
                    <a:pt x="364312" y="69773"/>
                  </a:lnTo>
                  <a:lnTo>
                    <a:pt x="364375" y="69646"/>
                  </a:lnTo>
                  <a:lnTo>
                    <a:pt x="363982" y="69519"/>
                  </a:lnTo>
                  <a:lnTo>
                    <a:pt x="363689" y="72059"/>
                  </a:lnTo>
                  <a:lnTo>
                    <a:pt x="363550" y="71551"/>
                  </a:lnTo>
                  <a:lnTo>
                    <a:pt x="363359" y="71551"/>
                  </a:lnTo>
                  <a:lnTo>
                    <a:pt x="363575" y="70535"/>
                  </a:lnTo>
                  <a:lnTo>
                    <a:pt x="363016" y="72021"/>
                  </a:lnTo>
                  <a:lnTo>
                    <a:pt x="362889" y="74472"/>
                  </a:lnTo>
                  <a:lnTo>
                    <a:pt x="362775" y="74853"/>
                  </a:lnTo>
                  <a:lnTo>
                    <a:pt x="361950" y="76631"/>
                  </a:lnTo>
                  <a:lnTo>
                    <a:pt x="361835" y="75514"/>
                  </a:lnTo>
                  <a:lnTo>
                    <a:pt x="360730" y="77774"/>
                  </a:lnTo>
                  <a:lnTo>
                    <a:pt x="360756" y="77647"/>
                  </a:lnTo>
                  <a:lnTo>
                    <a:pt x="361175" y="75361"/>
                  </a:lnTo>
                  <a:lnTo>
                    <a:pt x="361315" y="74599"/>
                  </a:lnTo>
                  <a:lnTo>
                    <a:pt x="361835" y="75514"/>
                  </a:lnTo>
                  <a:lnTo>
                    <a:pt x="361911" y="75361"/>
                  </a:lnTo>
                  <a:lnTo>
                    <a:pt x="361924" y="75653"/>
                  </a:lnTo>
                  <a:lnTo>
                    <a:pt x="362051" y="75869"/>
                  </a:lnTo>
                  <a:lnTo>
                    <a:pt x="362038" y="75361"/>
                  </a:lnTo>
                  <a:lnTo>
                    <a:pt x="362013" y="74599"/>
                  </a:lnTo>
                  <a:lnTo>
                    <a:pt x="362013" y="74472"/>
                  </a:lnTo>
                  <a:lnTo>
                    <a:pt x="361975" y="73456"/>
                  </a:lnTo>
                  <a:lnTo>
                    <a:pt x="361911" y="71297"/>
                  </a:lnTo>
                  <a:lnTo>
                    <a:pt x="362381" y="71107"/>
                  </a:lnTo>
                  <a:lnTo>
                    <a:pt x="362496" y="70027"/>
                  </a:lnTo>
                  <a:lnTo>
                    <a:pt x="362394" y="68376"/>
                  </a:lnTo>
                  <a:lnTo>
                    <a:pt x="362242" y="66852"/>
                  </a:lnTo>
                  <a:lnTo>
                    <a:pt x="361340" y="73456"/>
                  </a:lnTo>
                  <a:lnTo>
                    <a:pt x="360400" y="73202"/>
                  </a:lnTo>
                  <a:lnTo>
                    <a:pt x="360857" y="71628"/>
                  </a:lnTo>
                  <a:lnTo>
                    <a:pt x="360908" y="70650"/>
                  </a:lnTo>
                  <a:lnTo>
                    <a:pt x="360248" y="72948"/>
                  </a:lnTo>
                  <a:lnTo>
                    <a:pt x="359562" y="74472"/>
                  </a:lnTo>
                  <a:lnTo>
                    <a:pt x="359257" y="72948"/>
                  </a:lnTo>
                  <a:lnTo>
                    <a:pt x="358673" y="75361"/>
                  </a:lnTo>
                  <a:lnTo>
                    <a:pt x="358381" y="75107"/>
                  </a:lnTo>
                  <a:lnTo>
                    <a:pt x="358419" y="75234"/>
                  </a:lnTo>
                  <a:lnTo>
                    <a:pt x="358533" y="76123"/>
                  </a:lnTo>
                  <a:lnTo>
                    <a:pt x="358089" y="77647"/>
                  </a:lnTo>
                  <a:lnTo>
                    <a:pt x="357835" y="77393"/>
                  </a:lnTo>
                  <a:lnTo>
                    <a:pt x="357314" y="77762"/>
                  </a:lnTo>
                  <a:lnTo>
                    <a:pt x="356704" y="79425"/>
                  </a:lnTo>
                  <a:lnTo>
                    <a:pt x="356857" y="78155"/>
                  </a:lnTo>
                  <a:lnTo>
                    <a:pt x="357263" y="74726"/>
                  </a:lnTo>
                  <a:lnTo>
                    <a:pt x="357492" y="72694"/>
                  </a:lnTo>
                  <a:lnTo>
                    <a:pt x="356374" y="74726"/>
                  </a:lnTo>
                  <a:lnTo>
                    <a:pt x="356362" y="74345"/>
                  </a:lnTo>
                  <a:lnTo>
                    <a:pt x="356463" y="73075"/>
                  </a:lnTo>
                  <a:lnTo>
                    <a:pt x="356730" y="72313"/>
                  </a:lnTo>
                  <a:lnTo>
                    <a:pt x="357035" y="71424"/>
                  </a:lnTo>
                  <a:lnTo>
                    <a:pt x="356984" y="70408"/>
                  </a:lnTo>
                  <a:lnTo>
                    <a:pt x="355917" y="72364"/>
                  </a:lnTo>
                  <a:lnTo>
                    <a:pt x="355574" y="73164"/>
                  </a:lnTo>
                  <a:lnTo>
                    <a:pt x="355574" y="74980"/>
                  </a:lnTo>
                  <a:lnTo>
                    <a:pt x="355028" y="76250"/>
                  </a:lnTo>
                  <a:lnTo>
                    <a:pt x="354799" y="78155"/>
                  </a:lnTo>
                  <a:lnTo>
                    <a:pt x="354863" y="76631"/>
                  </a:lnTo>
                  <a:lnTo>
                    <a:pt x="354952" y="75742"/>
                  </a:lnTo>
                  <a:lnTo>
                    <a:pt x="354977" y="75374"/>
                  </a:lnTo>
                  <a:lnTo>
                    <a:pt x="355041" y="74345"/>
                  </a:lnTo>
                  <a:lnTo>
                    <a:pt x="354977" y="75374"/>
                  </a:lnTo>
                  <a:lnTo>
                    <a:pt x="355536" y="74345"/>
                  </a:lnTo>
                  <a:lnTo>
                    <a:pt x="355574" y="74980"/>
                  </a:lnTo>
                  <a:lnTo>
                    <a:pt x="355574" y="73164"/>
                  </a:lnTo>
                  <a:lnTo>
                    <a:pt x="354584" y="75234"/>
                  </a:lnTo>
                  <a:lnTo>
                    <a:pt x="354495" y="75653"/>
                  </a:lnTo>
                  <a:lnTo>
                    <a:pt x="354634" y="75692"/>
                  </a:lnTo>
                  <a:lnTo>
                    <a:pt x="353301" y="80060"/>
                  </a:lnTo>
                  <a:lnTo>
                    <a:pt x="353263" y="79171"/>
                  </a:lnTo>
                  <a:lnTo>
                    <a:pt x="353237" y="78536"/>
                  </a:lnTo>
                  <a:lnTo>
                    <a:pt x="353225" y="78028"/>
                  </a:lnTo>
                  <a:lnTo>
                    <a:pt x="353212" y="77647"/>
                  </a:lnTo>
                  <a:lnTo>
                    <a:pt x="353314" y="77012"/>
                  </a:lnTo>
                  <a:lnTo>
                    <a:pt x="353555" y="75869"/>
                  </a:lnTo>
                  <a:lnTo>
                    <a:pt x="353910" y="74218"/>
                  </a:lnTo>
                  <a:lnTo>
                    <a:pt x="354457" y="71628"/>
                  </a:lnTo>
                  <a:lnTo>
                    <a:pt x="354342" y="70116"/>
                  </a:lnTo>
                  <a:lnTo>
                    <a:pt x="354139" y="68503"/>
                  </a:lnTo>
                  <a:lnTo>
                    <a:pt x="352209" y="74218"/>
                  </a:lnTo>
                  <a:lnTo>
                    <a:pt x="351332" y="72440"/>
                  </a:lnTo>
                  <a:lnTo>
                    <a:pt x="351383" y="73964"/>
                  </a:lnTo>
                  <a:lnTo>
                    <a:pt x="350837" y="75869"/>
                  </a:lnTo>
                  <a:lnTo>
                    <a:pt x="350748" y="74599"/>
                  </a:lnTo>
                  <a:lnTo>
                    <a:pt x="350685" y="73710"/>
                  </a:lnTo>
                  <a:lnTo>
                    <a:pt x="350088" y="74599"/>
                  </a:lnTo>
                  <a:lnTo>
                    <a:pt x="350177" y="74218"/>
                  </a:lnTo>
                  <a:lnTo>
                    <a:pt x="350520" y="72694"/>
                  </a:lnTo>
                  <a:lnTo>
                    <a:pt x="350494" y="72059"/>
                  </a:lnTo>
                  <a:lnTo>
                    <a:pt x="350558" y="70535"/>
                  </a:lnTo>
                  <a:lnTo>
                    <a:pt x="350266" y="72059"/>
                  </a:lnTo>
                  <a:lnTo>
                    <a:pt x="349719" y="70154"/>
                  </a:lnTo>
                  <a:lnTo>
                    <a:pt x="348767" y="74218"/>
                  </a:lnTo>
                  <a:lnTo>
                    <a:pt x="348678" y="71247"/>
                  </a:lnTo>
                  <a:lnTo>
                    <a:pt x="348043" y="70154"/>
                  </a:lnTo>
                  <a:lnTo>
                    <a:pt x="346481" y="77012"/>
                  </a:lnTo>
                  <a:lnTo>
                    <a:pt x="345808" y="76250"/>
                  </a:lnTo>
                  <a:lnTo>
                    <a:pt x="345909" y="75488"/>
                  </a:lnTo>
                  <a:lnTo>
                    <a:pt x="345960" y="75361"/>
                  </a:lnTo>
                  <a:lnTo>
                    <a:pt x="346265" y="74472"/>
                  </a:lnTo>
                  <a:lnTo>
                    <a:pt x="346354" y="74218"/>
                  </a:lnTo>
                  <a:lnTo>
                    <a:pt x="346468" y="72186"/>
                  </a:lnTo>
                  <a:lnTo>
                    <a:pt x="346710" y="71805"/>
                  </a:lnTo>
                  <a:lnTo>
                    <a:pt x="347268" y="70916"/>
                  </a:lnTo>
                  <a:lnTo>
                    <a:pt x="346951" y="70916"/>
                  </a:lnTo>
                  <a:lnTo>
                    <a:pt x="346748" y="70408"/>
                  </a:lnTo>
                  <a:lnTo>
                    <a:pt x="346456" y="71805"/>
                  </a:lnTo>
                  <a:lnTo>
                    <a:pt x="346532" y="70535"/>
                  </a:lnTo>
                  <a:lnTo>
                    <a:pt x="345033" y="74472"/>
                  </a:lnTo>
                  <a:lnTo>
                    <a:pt x="345147" y="72440"/>
                  </a:lnTo>
                  <a:lnTo>
                    <a:pt x="344830" y="73329"/>
                  </a:lnTo>
                  <a:lnTo>
                    <a:pt x="344347" y="75361"/>
                  </a:lnTo>
                  <a:lnTo>
                    <a:pt x="344043" y="75107"/>
                  </a:lnTo>
                  <a:lnTo>
                    <a:pt x="343420" y="75361"/>
                  </a:lnTo>
                  <a:lnTo>
                    <a:pt x="343255" y="77647"/>
                  </a:lnTo>
                  <a:lnTo>
                    <a:pt x="343611" y="71170"/>
                  </a:lnTo>
                  <a:lnTo>
                    <a:pt x="340499" y="77647"/>
                  </a:lnTo>
                  <a:lnTo>
                    <a:pt x="340728" y="73075"/>
                  </a:lnTo>
                  <a:lnTo>
                    <a:pt x="340779" y="72059"/>
                  </a:lnTo>
                  <a:lnTo>
                    <a:pt x="339966" y="72567"/>
                  </a:lnTo>
                  <a:lnTo>
                    <a:pt x="339013" y="73075"/>
                  </a:lnTo>
                  <a:lnTo>
                    <a:pt x="338378" y="73075"/>
                  </a:lnTo>
                  <a:lnTo>
                    <a:pt x="338505" y="72567"/>
                  </a:lnTo>
                  <a:lnTo>
                    <a:pt x="338582" y="72097"/>
                  </a:lnTo>
                  <a:lnTo>
                    <a:pt x="338645" y="72313"/>
                  </a:lnTo>
                  <a:lnTo>
                    <a:pt x="338594" y="72059"/>
                  </a:lnTo>
                  <a:lnTo>
                    <a:pt x="338188" y="70281"/>
                  </a:lnTo>
                  <a:lnTo>
                    <a:pt x="336956" y="78028"/>
                  </a:lnTo>
                  <a:lnTo>
                    <a:pt x="336804" y="77393"/>
                  </a:lnTo>
                  <a:lnTo>
                    <a:pt x="336600" y="76504"/>
                  </a:lnTo>
                  <a:lnTo>
                    <a:pt x="336473" y="75996"/>
                  </a:lnTo>
                  <a:lnTo>
                    <a:pt x="336435" y="75488"/>
                  </a:lnTo>
                  <a:lnTo>
                    <a:pt x="336524" y="73456"/>
                  </a:lnTo>
                  <a:lnTo>
                    <a:pt x="336588" y="72313"/>
                  </a:lnTo>
                  <a:lnTo>
                    <a:pt x="337286" y="74091"/>
                  </a:lnTo>
                  <a:lnTo>
                    <a:pt x="337299" y="72313"/>
                  </a:lnTo>
                  <a:lnTo>
                    <a:pt x="338455" y="66090"/>
                  </a:lnTo>
                  <a:lnTo>
                    <a:pt x="335889" y="73456"/>
                  </a:lnTo>
                  <a:lnTo>
                    <a:pt x="335953" y="71297"/>
                  </a:lnTo>
                  <a:lnTo>
                    <a:pt x="336016" y="69392"/>
                  </a:lnTo>
                  <a:lnTo>
                    <a:pt x="336169" y="69138"/>
                  </a:lnTo>
                  <a:lnTo>
                    <a:pt x="336219" y="66725"/>
                  </a:lnTo>
                  <a:lnTo>
                    <a:pt x="334530" y="71297"/>
                  </a:lnTo>
                  <a:lnTo>
                    <a:pt x="333832" y="70675"/>
                  </a:lnTo>
                  <a:lnTo>
                    <a:pt x="333959" y="70116"/>
                  </a:lnTo>
                  <a:lnTo>
                    <a:pt x="334035" y="69646"/>
                  </a:lnTo>
                  <a:lnTo>
                    <a:pt x="332778" y="72948"/>
                  </a:lnTo>
                  <a:lnTo>
                    <a:pt x="331508" y="73837"/>
                  </a:lnTo>
                  <a:lnTo>
                    <a:pt x="330860" y="74345"/>
                  </a:lnTo>
                  <a:lnTo>
                    <a:pt x="330936" y="73279"/>
                  </a:lnTo>
                  <a:lnTo>
                    <a:pt x="330542" y="74599"/>
                  </a:lnTo>
                  <a:lnTo>
                    <a:pt x="330847" y="74371"/>
                  </a:lnTo>
                  <a:lnTo>
                    <a:pt x="330809" y="74980"/>
                  </a:lnTo>
                  <a:lnTo>
                    <a:pt x="329958" y="75488"/>
                  </a:lnTo>
                  <a:lnTo>
                    <a:pt x="329831" y="73075"/>
                  </a:lnTo>
                  <a:lnTo>
                    <a:pt x="329907" y="71932"/>
                  </a:lnTo>
                  <a:lnTo>
                    <a:pt x="330263" y="69900"/>
                  </a:lnTo>
                  <a:lnTo>
                    <a:pt x="330949" y="69900"/>
                  </a:lnTo>
                  <a:lnTo>
                    <a:pt x="330962" y="69773"/>
                  </a:lnTo>
                  <a:lnTo>
                    <a:pt x="331355" y="66090"/>
                  </a:lnTo>
                  <a:lnTo>
                    <a:pt x="330073" y="69773"/>
                  </a:lnTo>
                  <a:lnTo>
                    <a:pt x="329984" y="69507"/>
                  </a:lnTo>
                  <a:lnTo>
                    <a:pt x="330022" y="68376"/>
                  </a:lnTo>
                  <a:lnTo>
                    <a:pt x="330212" y="67487"/>
                  </a:lnTo>
                  <a:lnTo>
                    <a:pt x="329095" y="67868"/>
                  </a:lnTo>
                  <a:lnTo>
                    <a:pt x="328282" y="71932"/>
                  </a:lnTo>
                  <a:lnTo>
                    <a:pt x="327266" y="71424"/>
                  </a:lnTo>
                  <a:lnTo>
                    <a:pt x="327164" y="72313"/>
                  </a:lnTo>
                  <a:lnTo>
                    <a:pt x="327037" y="72821"/>
                  </a:lnTo>
                  <a:lnTo>
                    <a:pt x="325742" y="76504"/>
                  </a:lnTo>
                  <a:lnTo>
                    <a:pt x="325907" y="75742"/>
                  </a:lnTo>
                  <a:lnTo>
                    <a:pt x="326021" y="75234"/>
                  </a:lnTo>
                  <a:lnTo>
                    <a:pt x="326123" y="74726"/>
                  </a:lnTo>
                  <a:lnTo>
                    <a:pt x="326428" y="73329"/>
                  </a:lnTo>
                  <a:lnTo>
                    <a:pt x="326478" y="73075"/>
                  </a:lnTo>
                  <a:lnTo>
                    <a:pt x="327075" y="70281"/>
                  </a:lnTo>
                  <a:lnTo>
                    <a:pt x="325907" y="73075"/>
                  </a:lnTo>
                  <a:lnTo>
                    <a:pt x="326517" y="69011"/>
                  </a:lnTo>
                  <a:lnTo>
                    <a:pt x="325932" y="69900"/>
                  </a:lnTo>
                  <a:lnTo>
                    <a:pt x="324370" y="72694"/>
                  </a:lnTo>
                  <a:lnTo>
                    <a:pt x="323532" y="73329"/>
                  </a:lnTo>
                  <a:lnTo>
                    <a:pt x="323570" y="73202"/>
                  </a:lnTo>
                  <a:lnTo>
                    <a:pt x="324104" y="71628"/>
                  </a:lnTo>
                  <a:lnTo>
                    <a:pt x="323138" y="73202"/>
                  </a:lnTo>
                  <a:lnTo>
                    <a:pt x="322389" y="72948"/>
                  </a:lnTo>
                  <a:lnTo>
                    <a:pt x="322554" y="72186"/>
                  </a:lnTo>
                  <a:lnTo>
                    <a:pt x="322821" y="70916"/>
                  </a:lnTo>
                  <a:lnTo>
                    <a:pt x="322897" y="70535"/>
                  </a:lnTo>
                  <a:lnTo>
                    <a:pt x="324065" y="65074"/>
                  </a:lnTo>
                  <a:lnTo>
                    <a:pt x="320763" y="70535"/>
                  </a:lnTo>
                  <a:lnTo>
                    <a:pt x="321386" y="64312"/>
                  </a:lnTo>
                  <a:lnTo>
                    <a:pt x="319455" y="66979"/>
                  </a:lnTo>
                  <a:lnTo>
                    <a:pt x="318909" y="62534"/>
                  </a:lnTo>
                  <a:lnTo>
                    <a:pt x="317220" y="62788"/>
                  </a:lnTo>
                  <a:lnTo>
                    <a:pt x="316611" y="69011"/>
                  </a:lnTo>
                  <a:lnTo>
                    <a:pt x="316725" y="62788"/>
                  </a:lnTo>
                  <a:lnTo>
                    <a:pt x="316534" y="63817"/>
                  </a:lnTo>
                  <a:lnTo>
                    <a:pt x="316344" y="62674"/>
                  </a:lnTo>
                  <a:lnTo>
                    <a:pt x="316344" y="64897"/>
                  </a:lnTo>
                  <a:lnTo>
                    <a:pt x="316255" y="65379"/>
                  </a:lnTo>
                  <a:lnTo>
                    <a:pt x="315607" y="69138"/>
                  </a:lnTo>
                  <a:lnTo>
                    <a:pt x="315163" y="69519"/>
                  </a:lnTo>
                  <a:lnTo>
                    <a:pt x="315048" y="69265"/>
                  </a:lnTo>
                  <a:lnTo>
                    <a:pt x="315023" y="68376"/>
                  </a:lnTo>
                  <a:lnTo>
                    <a:pt x="314972" y="67868"/>
                  </a:lnTo>
                  <a:lnTo>
                    <a:pt x="314794" y="66090"/>
                  </a:lnTo>
                  <a:lnTo>
                    <a:pt x="314769" y="63042"/>
                  </a:lnTo>
                  <a:lnTo>
                    <a:pt x="315302" y="63677"/>
                  </a:lnTo>
                  <a:lnTo>
                    <a:pt x="315404" y="63042"/>
                  </a:lnTo>
                  <a:lnTo>
                    <a:pt x="315531" y="62280"/>
                  </a:lnTo>
                  <a:lnTo>
                    <a:pt x="314934" y="61645"/>
                  </a:lnTo>
                  <a:lnTo>
                    <a:pt x="314985" y="61137"/>
                  </a:lnTo>
                  <a:lnTo>
                    <a:pt x="315099" y="60883"/>
                  </a:lnTo>
                  <a:lnTo>
                    <a:pt x="315595" y="59740"/>
                  </a:lnTo>
                  <a:lnTo>
                    <a:pt x="315480" y="57708"/>
                  </a:lnTo>
                  <a:lnTo>
                    <a:pt x="315163" y="59994"/>
                  </a:lnTo>
                  <a:lnTo>
                    <a:pt x="314591" y="60883"/>
                  </a:lnTo>
                  <a:lnTo>
                    <a:pt x="314286" y="59867"/>
                  </a:lnTo>
                  <a:lnTo>
                    <a:pt x="314312" y="63042"/>
                  </a:lnTo>
                  <a:lnTo>
                    <a:pt x="312610" y="66090"/>
                  </a:lnTo>
                  <a:lnTo>
                    <a:pt x="312762" y="65328"/>
                  </a:lnTo>
                  <a:lnTo>
                    <a:pt x="312813" y="65074"/>
                  </a:lnTo>
                  <a:lnTo>
                    <a:pt x="313220" y="63169"/>
                  </a:lnTo>
                  <a:lnTo>
                    <a:pt x="313740" y="60629"/>
                  </a:lnTo>
                  <a:lnTo>
                    <a:pt x="314401" y="57454"/>
                  </a:lnTo>
                  <a:lnTo>
                    <a:pt x="312623" y="60629"/>
                  </a:lnTo>
                  <a:lnTo>
                    <a:pt x="312966" y="59740"/>
                  </a:lnTo>
                  <a:lnTo>
                    <a:pt x="313359" y="58724"/>
                  </a:lnTo>
                  <a:lnTo>
                    <a:pt x="312559" y="59740"/>
                  </a:lnTo>
                  <a:lnTo>
                    <a:pt x="311188" y="58216"/>
                  </a:lnTo>
                  <a:lnTo>
                    <a:pt x="309651" y="63169"/>
                  </a:lnTo>
                  <a:lnTo>
                    <a:pt x="309778" y="61518"/>
                  </a:lnTo>
                  <a:lnTo>
                    <a:pt x="309867" y="60629"/>
                  </a:lnTo>
                  <a:lnTo>
                    <a:pt x="310222" y="60248"/>
                  </a:lnTo>
                  <a:lnTo>
                    <a:pt x="308952" y="59232"/>
                  </a:lnTo>
                  <a:lnTo>
                    <a:pt x="306070" y="65074"/>
                  </a:lnTo>
                  <a:lnTo>
                    <a:pt x="305968" y="64439"/>
                  </a:lnTo>
                  <a:lnTo>
                    <a:pt x="305752" y="63042"/>
                  </a:lnTo>
                  <a:lnTo>
                    <a:pt x="305638" y="62280"/>
                  </a:lnTo>
                  <a:lnTo>
                    <a:pt x="305727" y="61137"/>
                  </a:lnTo>
                  <a:lnTo>
                    <a:pt x="305955" y="60248"/>
                  </a:lnTo>
                  <a:lnTo>
                    <a:pt x="305612" y="60629"/>
                  </a:lnTo>
                  <a:lnTo>
                    <a:pt x="304965" y="63042"/>
                  </a:lnTo>
                  <a:lnTo>
                    <a:pt x="304952" y="62407"/>
                  </a:lnTo>
                  <a:lnTo>
                    <a:pt x="305041" y="60756"/>
                  </a:lnTo>
                  <a:lnTo>
                    <a:pt x="305193" y="60248"/>
                  </a:lnTo>
                  <a:lnTo>
                    <a:pt x="305206" y="59740"/>
                  </a:lnTo>
                  <a:lnTo>
                    <a:pt x="303999" y="62407"/>
                  </a:lnTo>
                  <a:lnTo>
                    <a:pt x="303885" y="61772"/>
                  </a:lnTo>
                  <a:lnTo>
                    <a:pt x="304012" y="60883"/>
                  </a:lnTo>
                  <a:lnTo>
                    <a:pt x="304342" y="59994"/>
                  </a:lnTo>
                  <a:lnTo>
                    <a:pt x="304215" y="59232"/>
                  </a:lnTo>
                  <a:lnTo>
                    <a:pt x="303441" y="57454"/>
                  </a:lnTo>
                  <a:lnTo>
                    <a:pt x="301548" y="63550"/>
                  </a:lnTo>
                  <a:lnTo>
                    <a:pt x="300215" y="64439"/>
                  </a:lnTo>
                  <a:lnTo>
                    <a:pt x="300507" y="62788"/>
                  </a:lnTo>
                  <a:lnTo>
                    <a:pt x="300748" y="61518"/>
                  </a:lnTo>
                  <a:lnTo>
                    <a:pt x="300977" y="60248"/>
                  </a:lnTo>
                  <a:lnTo>
                    <a:pt x="300863" y="59486"/>
                  </a:lnTo>
                  <a:lnTo>
                    <a:pt x="299885" y="57454"/>
                  </a:lnTo>
                  <a:lnTo>
                    <a:pt x="299974" y="56692"/>
                  </a:lnTo>
                  <a:lnTo>
                    <a:pt x="298462" y="55803"/>
                  </a:lnTo>
                  <a:lnTo>
                    <a:pt x="296545" y="59994"/>
                  </a:lnTo>
                  <a:lnTo>
                    <a:pt x="294741" y="61518"/>
                  </a:lnTo>
                  <a:lnTo>
                    <a:pt x="294741" y="59740"/>
                  </a:lnTo>
                  <a:lnTo>
                    <a:pt x="294728" y="58851"/>
                  </a:lnTo>
                  <a:lnTo>
                    <a:pt x="294716" y="56438"/>
                  </a:lnTo>
                  <a:lnTo>
                    <a:pt x="291998" y="58851"/>
                  </a:lnTo>
                  <a:lnTo>
                    <a:pt x="291020" y="55803"/>
                  </a:lnTo>
                  <a:lnTo>
                    <a:pt x="290982" y="57073"/>
                  </a:lnTo>
                  <a:lnTo>
                    <a:pt x="290347" y="59359"/>
                  </a:lnTo>
                  <a:lnTo>
                    <a:pt x="289991" y="59740"/>
                  </a:lnTo>
                  <a:lnTo>
                    <a:pt x="289814" y="58724"/>
                  </a:lnTo>
                  <a:lnTo>
                    <a:pt x="288467" y="62788"/>
                  </a:lnTo>
                  <a:lnTo>
                    <a:pt x="288671" y="61772"/>
                  </a:lnTo>
                  <a:lnTo>
                    <a:pt x="288696" y="61645"/>
                  </a:lnTo>
                  <a:lnTo>
                    <a:pt x="288759" y="61264"/>
                  </a:lnTo>
                  <a:lnTo>
                    <a:pt x="288861" y="60756"/>
                  </a:lnTo>
                  <a:lnTo>
                    <a:pt x="289280" y="58597"/>
                  </a:lnTo>
                  <a:lnTo>
                    <a:pt x="289382" y="58724"/>
                  </a:lnTo>
                  <a:lnTo>
                    <a:pt x="289394" y="58597"/>
                  </a:lnTo>
                  <a:lnTo>
                    <a:pt x="289737" y="55549"/>
                  </a:lnTo>
                  <a:lnTo>
                    <a:pt x="289852" y="54533"/>
                  </a:lnTo>
                  <a:lnTo>
                    <a:pt x="288937" y="55549"/>
                  </a:lnTo>
                  <a:lnTo>
                    <a:pt x="288404" y="55295"/>
                  </a:lnTo>
                  <a:lnTo>
                    <a:pt x="287337" y="60756"/>
                  </a:lnTo>
                  <a:lnTo>
                    <a:pt x="286829" y="58343"/>
                  </a:lnTo>
                  <a:lnTo>
                    <a:pt x="286651" y="57454"/>
                  </a:lnTo>
                  <a:lnTo>
                    <a:pt x="285203" y="57835"/>
                  </a:lnTo>
                  <a:lnTo>
                    <a:pt x="283870" y="58343"/>
                  </a:lnTo>
                  <a:lnTo>
                    <a:pt x="283845" y="58216"/>
                  </a:lnTo>
                  <a:lnTo>
                    <a:pt x="283667" y="57073"/>
                  </a:lnTo>
                  <a:lnTo>
                    <a:pt x="283451" y="55676"/>
                  </a:lnTo>
                  <a:lnTo>
                    <a:pt x="282867" y="57073"/>
                  </a:lnTo>
                  <a:lnTo>
                    <a:pt x="282435" y="56946"/>
                  </a:lnTo>
                  <a:lnTo>
                    <a:pt x="281838" y="58216"/>
                  </a:lnTo>
                  <a:lnTo>
                    <a:pt x="282308" y="55676"/>
                  </a:lnTo>
                  <a:lnTo>
                    <a:pt x="282257" y="55168"/>
                  </a:lnTo>
                  <a:lnTo>
                    <a:pt x="281571" y="54406"/>
                  </a:lnTo>
                  <a:lnTo>
                    <a:pt x="281114" y="53898"/>
                  </a:lnTo>
                  <a:lnTo>
                    <a:pt x="279781" y="54406"/>
                  </a:lnTo>
                  <a:lnTo>
                    <a:pt x="280390" y="52374"/>
                  </a:lnTo>
                  <a:lnTo>
                    <a:pt x="279742" y="52120"/>
                  </a:lnTo>
                  <a:lnTo>
                    <a:pt x="278066" y="60629"/>
                  </a:lnTo>
                  <a:lnTo>
                    <a:pt x="277406" y="60756"/>
                  </a:lnTo>
                  <a:lnTo>
                    <a:pt x="277469" y="60248"/>
                  </a:lnTo>
                  <a:lnTo>
                    <a:pt x="277812" y="57581"/>
                  </a:lnTo>
                  <a:lnTo>
                    <a:pt x="277952" y="56565"/>
                  </a:lnTo>
                  <a:lnTo>
                    <a:pt x="277977" y="56311"/>
                  </a:lnTo>
                  <a:lnTo>
                    <a:pt x="276771" y="56184"/>
                  </a:lnTo>
                  <a:lnTo>
                    <a:pt x="276745" y="55930"/>
                  </a:lnTo>
                  <a:lnTo>
                    <a:pt x="276225" y="52120"/>
                  </a:lnTo>
                  <a:lnTo>
                    <a:pt x="274383" y="55930"/>
                  </a:lnTo>
                  <a:lnTo>
                    <a:pt x="274751" y="54025"/>
                  </a:lnTo>
                  <a:lnTo>
                    <a:pt x="274980" y="53898"/>
                  </a:lnTo>
                  <a:lnTo>
                    <a:pt x="274434" y="53644"/>
                  </a:lnTo>
                  <a:lnTo>
                    <a:pt x="274066" y="52628"/>
                  </a:lnTo>
                  <a:lnTo>
                    <a:pt x="273316" y="50596"/>
                  </a:lnTo>
                  <a:lnTo>
                    <a:pt x="272999" y="52895"/>
                  </a:lnTo>
                  <a:lnTo>
                    <a:pt x="270395" y="57581"/>
                  </a:lnTo>
                  <a:lnTo>
                    <a:pt x="270992" y="54787"/>
                  </a:lnTo>
                  <a:lnTo>
                    <a:pt x="269862" y="58216"/>
                  </a:lnTo>
                  <a:lnTo>
                    <a:pt x="269633" y="59359"/>
                  </a:lnTo>
                  <a:lnTo>
                    <a:pt x="268706" y="60248"/>
                  </a:lnTo>
                  <a:lnTo>
                    <a:pt x="268833" y="58470"/>
                  </a:lnTo>
                  <a:lnTo>
                    <a:pt x="268706" y="57073"/>
                  </a:lnTo>
                  <a:lnTo>
                    <a:pt x="268135" y="61264"/>
                  </a:lnTo>
                  <a:lnTo>
                    <a:pt x="267741" y="59867"/>
                  </a:lnTo>
                  <a:lnTo>
                    <a:pt x="267792" y="59232"/>
                  </a:lnTo>
                  <a:lnTo>
                    <a:pt x="268249" y="57835"/>
                  </a:lnTo>
                  <a:lnTo>
                    <a:pt x="267677" y="57581"/>
                  </a:lnTo>
                  <a:lnTo>
                    <a:pt x="267550" y="58470"/>
                  </a:lnTo>
                  <a:lnTo>
                    <a:pt x="266865" y="60629"/>
                  </a:lnTo>
                  <a:lnTo>
                    <a:pt x="266268" y="61645"/>
                  </a:lnTo>
                  <a:lnTo>
                    <a:pt x="266153" y="61137"/>
                  </a:lnTo>
                  <a:lnTo>
                    <a:pt x="266052" y="60756"/>
                  </a:lnTo>
                  <a:lnTo>
                    <a:pt x="265938" y="60248"/>
                  </a:lnTo>
                  <a:lnTo>
                    <a:pt x="266065" y="57835"/>
                  </a:lnTo>
                  <a:lnTo>
                    <a:pt x="266153" y="57073"/>
                  </a:lnTo>
                  <a:lnTo>
                    <a:pt x="265836" y="58470"/>
                  </a:lnTo>
                  <a:lnTo>
                    <a:pt x="265125" y="60756"/>
                  </a:lnTo>
                  <a:lnTo>
                    <a:pt x="264985" y="60248"/>
                  </a:lnTo>
                  <a:lnTo>
                    <a:pt x="265099" y="58597"/>
                  </a:lnTo>
                  <a:lnTo>
                    <a:pt x="265252" y="58216"/>
                  </a:lnTo>
                  <a:lnTo>
                    <a:pt x="265137" y="57327"/>
                  </a:lnTo>
                  <a:lnTo>
                    <a:pt x="265049" y="57073"/>
                  </a:lnTo>
                  <a:lnTo>
                    <a:pt x="264706" y="56083"/>
                  </a:lnTo>
                  <a:lnTo>
                    <a:pt x="264731" y="55930"/>
                  </a:lnTo>
                  <a:lnTo>
                    <a:pt x="264985" y="54406"/>
                  </a:lnTo>
                  <a:lnTo>
                    <a:pt x="264401" y="53898"/>
                  </a:lnTo>
                  <a:lnTo>
                    <a:pt x="264401" y="56857"/>
                  </a:lnTo>
                  <a:lnTo>
                    <a:pt x="263271" y="61137"/>
                  </a:lnTo>
                  <a:lnTo>
                    <a:pt x="263080" y="58851"/>
                  </a:lnTo>
                  <a:lnTo>
                    <a:pt x="263194" y="56438"/>
                  </a:lnTo>
                  <a:lnTo>
                    <a:pt x="263994" y="56692"/>
                  </a:lnTo>
                  <a:lnTo>
                    <a:pt x="264401" y="56857"/>
                  </a:lnTo>
                  <a:lnTo>
                    <a:pt x="264401" y="53898"/>
                  </a:lnTo>
                  <a:lnTo>
                    <a:pt x="265544" y="50342"/>
                  </a:lnTo>
                  <a:lnTo>
                    <a:pt x="264617" y="52374"/>
                  </a:lnTo>
                  <a:lnTo>
                    <a:pt x="263042" y="56438"/>
                  </a:lnTo>
                  <a:lnTo>
                    <a:pt x="262877" y="55930"/>
                  </a:lnTo>
                  <a:lnTo>
                    <a:pt x="262648" y="55168"/>
                  </a:lnTo>
                  <a:lnTo>
                    <a:pt x="262623" y="54787"/>
                  </a:lnTo>
                  <a:lnTo>
                    <a:pt x="262674" y="54152"/>
                  </a:lnTo>
                  <a:lnTo>
                    <a:pt x="262686" y="53517"/>
                  </a:lnTo>
                  <a:lnTo>
                    <a:pt x="262509" y="53771"/>
                  </a:lnTo>
                  <a:lnTo>
                    <a:pt x="262318" y="54152"/>
                  </a:lnTo>
                  <a:lnTo>
                    <a:pt x="262229" y="53898"/>
                  </a:lnTo>
                  <a:lnTo>
                    <a:pt x="262102" y="53390"/>
                  </a:lnTo>
                  <a:lnTo>
                    <a:pt x="261912" y="53263"/>
                  </a:lnTo>
                  <a:lnTo>
                    <a:pt x="262064" y="52120"/>
                  </a:lnTo>
                  <a:lnTo>
                    <a:pt x="262077" y="51993"/>
                  </a:lnTo>
                  <a:lnTo>
                    <a:pt x="262204" y="51104"/>
                  </a:lnTo>
                  <a:lnTo>
                    <a:pt x="261912" y="51422"/>
                  </a:lnTo>
                  <a:lnTo>
                    <a:pt x="261912" y="52120"/>
                  </a:lnTo>
                  <a:lnTo>
                    <a:pt x="261823" y="53263"/>
                  </a:lnTo>
                  <a:lnTo>
                    <a:pt x="261708" y="53390"/>
                  </a:lnTo>
                  <a:lnTo>
                    <a:pt x="261569" y="53390"/>
                  </a:lnTo>
                  <a:lnTo>
                    <a:pt x="261378" y="53644"/>
                  </a:lnTo>
                  <a:lnTo>
                    <a:pt x="261289" y="53898"/>
                  </a:lnTo>
                  <a:lnTo>
                    <a:pt x="261620" y="52501"/>
                  </a:lnTo>
                  <a:lnTo>
                    <a:pt x="261912" y="52120"/>
                  </a:lnTo>
                  <a:lnTo>
                    <a:pt x="261912" y="51422"/>
                  </a:lnTo>
                  <a:lnTo>
                    <a:pt x="261353" y="51993"/>
                  </a:lnTo>
                  <a:lnTo>
                    <a:pt x="261035" y="51866"/>
                  </a:lnTo>
                  <a:lnTo>
                    <a:pt x="260591" y="54787"/>
                  </a:lnTo>
                  <a:lnTo>
                    <a:pt x="260235" y="54152"/>
                  </a:lnTo>
                  <a:lnTo>
                    <a:pt x="260235" y="56426"/>
                  </a:lnTo>
                  <a:lnTo>
                    <a:pt x="260362" y="56311"/>
                  </a:lnTo>
                  <a:lnTo>
                    <a:pt x="260591" y="56184"/>
                  </a:lnTo>
                  <a:lnTo>
                    <a:pt x="260489" y="57061"/>
                  </a:lnTo>
                  <a:lnTo>
                    <a:pt x="260705" y="56184"/>
                  </a:lnTo>
                  <a:lnTo>
                    <a:pt x="261569" y="56184"/>
                  </a:lnTo>
                  <a:lnTo>
                    <a:pt x="261188" y="57226"/>
                  </a:lnTo>
                  <a:lnTo>
                    <a:pt x="261188" y="73075"/>
                  </a:lnTo>
                  <a:lnTo>
                    <a:pt x="261035" y="72948"/>
                  </a:lnTo>
                  <a:lnTo>
                    <a:pt x="260604" y="72948"/>
                  </a:lnTo>
                  <a:lnTo>
                    <a:pt x="260731" y="71932"/>
                  </a:lnTo>
                  <a:lnTo>
                    <a:pt x="260896" y="71170"/>
                  </a:lnTo>
                  <a:lnTo>
                    <a:pt x="260959" y="70916"/>
                  </a:lnTo>
                  <a:lnTo>
                    <a:pt x="261023" y="71107"/>
                  </a:lnTo>
                  <a:lnTo>
                    <a:pt x="260946" y="71678"/>
                  </a:lnTo>
                  <a:lnTo>
                    <a:pt x="261061" y="72021"/>
                  </a:lnTo>
                  <a:lnTo>
                    <a:pt x="261188" y="73075"/>
                  </a:lnTo>
                  <a:lnTo>
                    <a:pt x="261188" y="57226"/>
                  </a:lnTo>
                  <a:lnTo>
                    <a:pt x="260591" y="58851"/>
                  </a:lnTo>
                  <a:lnTo>
                    <a:pt x="260489" y="57073"/>
                  </a:lnTo>
                  <a:lnTo>
                    <a:pt x="259257" y="61772"/>
                  </a:lnTo>
                  <a:lnTo>
                    <a:pt x="259359" y="59867"/>
                  </a:lnTo>
                  <a:lnTo>
                    <a:pt x="259372" y="59486"/>
                  </a:lnTo>
                  <a:lnTo>
                    <a:pt x="259257" y="56565"/>
                  </a:lnTo>
                  <a:lnTo>
                    <a:pt x="259029" y="55549"/>
                  </a:lnTo>
                  <a:lnTo>
                    <a:pt x="259092" y="54279"/>
                  </a:lnTo>
                  <a:lnTo>
                    <a:pt x="259270" y="52755"/>
                  </a:lnTo>
                  <a:lnTo>
                    <a:pt x="257987" y="54279"/>
                  </a:lnTo>
                  <a:lnTo>
                    <a:pt x="256717" y="53390"/>
                  </a:lnTo>
                  <a:lnTo>
                    <a:pt x="255193" y="58851"/>
                  </a:lnTo>
                  <a:lnTo>
                    <a:pt x="254800" y="59486"/>
                  </a:lnTo>
                  <a:lnTo>
                    <a:pt x="254838" y="59232"/>
                  </a:lnTo>
                  <a:lnTo>
                    <a:pt x="255079" y="57454"/>
                  </a:lnTo>
                  <a:lnTo>
                    <a:pt x="255155" y="56438"/>
                  </a:lnTo>
                  <a:lnTo>
                    <a:pt x="255282" y="56083"/>
                  </a:lnTo>
                  <a:lnTo>
                    <a:pt x="255409" y="55803"/>
                  </a:lnTo>
                  <a:lnTo>
                    <a:pt x="255016" y="56438"/>
                  </a:lnTo>
                  <a:lnTo>
                    <a:pt x="254406" y="55803"/>
                  </a:lnTo>
                  <a:lnTo>
                    <a:pt x="254038" y="55422"/>
                  </a:lnTo>
                  <a:lnTo>
                    <a:pt x="253936" y="55918"/>
                  </a:lnTo>
                  <a:lnTo>
                    <a:pt x="253898" y="56184"/>
                  </a:lnTo>
                  <a:lnTo>
                    <a:pt x="253276" y="59232"/>
                  </a:lnTo>
                  <a:lnTo>
                    <a:pt x="253098" y="58470"/>
                  </a:lnTo>
                  <a:lnTo>
                    <a:pt x="252869" y="57454"/>
                  </a:lnTo>
                  <a:lnTo>
                    <a:pt x="252958" y="57200"/>
                  </a:lnTo>
                  <a:lnTo>
                    <a:pt x="253873" y="56210"/>
                  </a:lnTo>
                  <a:lnTo>
                    <a:pt x="253898" y="55943"/>
                  </a:lnTo>
                  <a:lnTo>
                    <a:pt x="253161" y="56184"/>
                  </a:lnTo>
                  <a:lnTo>
                    <a:pt x="253492" y="55041"/>
                  </a:lnTo>
                  <a:lnTo>
                    <a:pt x="252323" y="53644"/>
                  </a:lnTo>
                  <a:lnTo>
                    <a:pt x="250558" y="56426"/>
                  </a:lnTo>
                  <a:lnTo>
                    <a:pt x="248983" y="58470"/>
                  </a:lnTo>
                  <a:lnTo>
                    <a:pt x="248513" y="57454"/>
                  </a:lnTo>
                  <a:lnTo>
                    <a:pt x="247865" y="56057"/>
                  </a:lnTo>
                  <a:lnTo>
                    <a:pt x="247891" y="57454"/>
                  </a:lnTo>
                  <a:lnTo>
                    <a:pt x="245986" y="53644"/>
                  </a:lnTo>
                  <a:lnTo>
                    <a:pt x="242341" y="59867"/>
                  </a:lnTo>
                  <a:lnTo>
                    <a:pt x="241579" y="57073"/>
                  </a:lnTo>
                  <a:lnTo>
                    <a:pt x="240766" y="54025"/>
                  </a:lnTo>
                  <a:lnTo>
                    <a:pt x="240245" y="52882"/>
                  </a:lnTo>
                  <a:lnTo>
                    <a:pt x="239814" y="55168"/>
                  </a:lnTo>
                  <a:lnTo>
                    <a:pt x="239077" y="57073"/>
                  </a:lnTo>
                  <a:lnTo>
                    <a:pt x="239420" y="53898"/>
                  </a:lnTo>
                  <a:lnTo>
                    <a:pt x="238188" y="57327"/>
                  </a:lnTo>
                  <a:lnTo>
                    <a:pt x="236715" y="59867"/>
                  </a:lnTo>
                  <a:lnTo>
                    <a:pt x="236905" y="57454"/>
                  </a:lnTo>
                  <a:lnTo>
                    <a:pt x="236994" y="56438"/>
                  </a:lnTo>
                  <a:lnTo>
                    <a:pt x="237566" y="49453"/>
                  </a:lnTo>
                  <a:lnTo>
                    <a:pt x="235546" y="54152"/>
                  </a:lnTo>
                  <a:lnTo>
                    <a:pt x="235458" y="54787"/>
                  </a:lnTo>
                  <a:lnTo>
                    <a:pt x="235343" y="56438"/>
                  </a:lnTo>
                  <a:lnTo>
                    <a:pt x="234937" y="55930"/>
                  </a:lnTo>
                  <a:lnTo>
                    <a:pt x="233692" y="57454"/>
                  </a:lnTo>
                  <a:lnTo>
                    <a:pt x="233641" y="57200"/>
                  </a:lnTo>
                  <a:lnTo>
                    <a:pt x="233641" y="57073"/>
                  </a:lnTo>
                  <a:lnTo>
                    <a:pt x="233756" y="55168"/>
                  </a:lnTo>
                  <a:lnTo>
                    <a:pt x="233870" y="54406"/>
                  </a:lnTo>
                  <a:lnTo>
                    <a:pt x="232295" y="57073"/>
                  </a:lnTo>
                  <a:lnTo>
                    <a:pt x="231660" y="55918"/>
                  </a:lnTo>
                  <a:lnTo>
                    <a:pt x="231775" y="55295"/>
                  </a:lnTo>
                  <a:lnTo>
                    <a:pt x="233426" y="50596"/>
                  </a:lnTo>
                  <a:lnTo>
                    <a:pt x="232181" y="50088"/>
                  </a:lnTo>
                  <a:lnTo>
                    <a:pt x="231609" y="50596"/>
                  </a:lnTo>
                  <a:lnTo>
                    <a:pt x="230187" y="54406"/>
                  </a:lnTo>
                  <a:lnTo>
                    <a:pt x="230111" y="55803"/>
                  </a:lnTo>
                  <a:lnTo>
                    <a:pt x="230289" y="55803"/>
                  </a:lnTo>
                  <a:lnTo>
                    <a:pt x="230339" y="57581"/>
                  </a:lnTo>
                  <a:lnTo>
                    <a:pt x="230225" y="58343"/>
                  </a:lnTo>
                  <a:lnTo>
                    <a:pt x="230111" y="58597"/>
                  </a:lnTo>
                  <a:lnTo>
                    <a:pt x="229641" y="59232"/>
                  </a:lnTo>
                  <a:lnTo>
                    <a:pt x="228841" y="64058"/>
                  </a:lnTo>
                  <a:lnTo>
                    <a:pt x="227965" y="67995"/>
                  </a:lnTo>
                  <a:lnTo>
                    <a:pt x="227838" y="69392"/>
                  </a:lnTo>
                  <a:lnTo>
                    <a:pt x="228320" y="72440"/>
                  </a:lnTo>
                  <a:lnTo>
                    <a:pt x="229514" y="69646"/>
                  </a:lnTo>
                  <a:lnTo>
                    <a:pt x="229400" y="72059"/>
                  </a:lnTo>
                  <a:lnTo>
                    <a:pt x="228739" y="72059"/>
                  </a:lnTo>
                  <a:lnTo>
                    <a:pt x="228765" y="74345"/>
                  </a:lnTo>
                  <a:lnTo>
                    <a:pt x="229285" y="72440"/>
                  </a:lnTo>
                  <a:lnTo>
                    <a:pt x="229425" y="72059"/>
                  </a:lnTo>
                  <a:lnTo>
                    <a:pt x="229755" y="71170"/>
                  </a:lnTo>
                  <a:lnTo>
                    <a:pt x="229666" y="73710"/>
                  </a:lnTo>
                  <a:lnTo>
                    <a:pt x="230479" y="71170"/>
                  </a:lnTo>
                  <a:lnTo>
                    <a:pt x="230847" y="70027"/>
                  </a:lnTo>
                  <a:lnTo>
                    <a:pt x="230924" y="69646"/>
                  </a:lnTo>
                  <a:lnTo>
                    <a:pt x="231051" y="69392"/>
                  </a:lnTo>
                  <a:lnTo>
                    <a:pt x="231165" y="69265"/>
                  </a:lnTo>
                  <a:lnTo>
                    <a:pt x="231622" y="68503"/>
                  </a:lnTo>
                  <a:lnTo>
                    <a:pt x="231597" y="70916"/>
                  </a:lnTo>
                  <a:lnTo>
                    <a:pt x="231267" y="72440"/>
                  </a:lnTo>
                  <a:lnTo>
                    <a:pt x="231965" y="70662"/>
                  </a:lnTo>
                  <a:lnTo>
                    <a:pt x="231825" y="72021"/>
                  </a:lnTo>
                  <a:lnTo>
                    <a:pt x="231698" y="72466"/>
                  </a:lnTo>
                  <a:lnTo>
                    <a:pt x="231978" y="71805"/>
                  </a:lnTo>
                  <a:lnTo>
                    <a:pt x="232460" y="72694"/>
                  </a:lnTo>
                  <a:lnTo>
                    <a:pt x="232664" y="71805"/>
                  </a:lnTo>
                  <a:lnTo>
                    <a:pt x="232930" y="70662"/>
                  </a:lnTo>
                  <a:lnTo>
                    <a:pt x="233045" y="70154"/>
                  </a:lnTo>
                  <a:lnTo>
                    <a:pt x="233006" y="72948"/>
                  </a:lnTo>
                  <a:lnTo>
                    <a:pt x="234238" y="70154"/>
                  </a:lnTo>
                  <a:lnTo>
                    <a:pt x="234403" y="69773"/>
                  </a:lnTo>
                  <a:lnTo>
                    <a:pt x="233680" y="74218"/>
                  </a:lnTo>
                  <a:lnTo>
                    <a:pt x="234010" y="73075"/>
                  </a:lnTo>
                  <a:lnTo>
                    <a:pt x="234886" y="70789"/>
                  </a:lnTo>
                  <a:lnTo>
                    <a:pt x="235242" y="70662"/>
                  </a:lnTo>
                  <a:lnTo>
                    <a:pt x="233781" y="75996"/>
                  </a:lnTo>
                  <a:lnTo>
                    <a:pt x="236486" y="71170"/>
                  </a:lnTo>
                  <a:lnTo>
                    <a:pt x="235419" y="77012"/>
                  </a:lnTo>
                  <a:lnTo>
                    <a:pt x="236626" y="72186"/>
                  </a:lnTo>
                  <a:lnTo>
                    <a:pt x="237401" y="75107"/>
                  </a:lnTo>
                  <a:lnTo>
                    <a:pt x="238645" y="72440"/>
                  </a:lnTo>
                  <a:lnTo>
                    <a:pt x="238620" y="72567"/>
                  </a:lnTo>
                  <a:lnTo>
                    <a:pt x="238493" y="73583"/>
                  </a:lnTo>
                  <a:lnTo>
                    <a:pt x="238620" y="75488"/>
                  </a:lnTo>
                  <a:lnTo>
                    <a:pt x="238747" y="76250"/>
                  </a:lnTo>
                  <a:lnTo>
                    <a:pt x="239420" y="72440"/>
                  </a:lnTo>
                  <a:lnTo>
                    <a:pt x="239445" y="72313"/>
                  </a:lnTo>
                  <a:lnTo>
                    <a:pt x="239572" y="72186"/>
                  </a:lnTo>
                  <a:lnTo>
                    <a:pt x="240309" y="71424"/>
                  </a:lnTo>
                  <a:lnTo>
                    <a:pt x="240385" y="71170"/>
                  </a:lnTo>
                  <a:lnTo>
                    <a:pt x="240550" y="70662"/>
                  </a:lnTo>
                  <a:lnTo>
                    <a:pt x="240842" y="69773"/>
                  </a:lnTo>
                  <a:lnTo>
                    <a:pt x="241084" y="69011"/>
                  </a:lnTo>
                  <a:lnTo>
                    <a:pt x="241033" y="73075"/>
                  </a:lnTo>
                  <a:lnTo>
                    <a:pt x="240004" y="73710"/>
                  </a:lnTo>
                  <a:lnTo>
                    <a:pt x="239585" y="77520"/>
                  </a:lnTo>
                  <a:lnTo>
                    <a:pt x="240068" y="74218"/>
                  </a:lnTo>
                  <a:lnTo>
                    <a:pt x="241084" y="74345"/>
                  </a:lnTo>
                  <a:lnTo>
                    <a:pt x="241096" y="74218"/>
                  </a:lnTo>
                  <a:lnTo>
                    <a:pt x="241325" y="71678"/>
                  </a:lnTo>
                  <a:lnTo>
                    <a:pt x="241363" y="74091"/>
                  </a:lnTo>
                  <a:lnTo>
                    <a:pt x="241503" y="72821"/>
                  </a:lnTo>
                  <a:lnTo>
                    <a:pt x="241198" y="76250"/>
                  </a:lnTo>
                  <a:lnTo>
                    <a:pt x="241782" y="72821"/>
                  </a:lnTo>
                  <a:lnTo>
                    <a:pt x="241973" y="71678"/>
                  </a:lnTo>
                  <a:lnTo>
                    <a:pt x="242062" y="71170"/>
                  </a:lnTo>
                  <a:lnTo>
                    <a:pt x="241731" y="75488"/>
                  </a:lnTo>
                  <a:lnTo>
                    <a:pt x="242582" y="72440"/>
                  </a:lnTo>
                  <a:lnTo>
                    <a:pt x="242633" y="73075"/>
                  </a:lnTo>
                  <a:lnTo>
                    <a:pt x="242760" y="75107"/>
                  </a:lnTo>
                  <a:lnTo>
                    <a:pt x="241985" y="77139"/>
                  </a:lnTo>
                  <a:lnTo>
                    <a:pt x="242912" y="75742"/>
                  </a:lnTo>
                  <a:lnTo>
                    <a:pt x="242951" y="76568"/>
                  </a:lnTo>
                  <a:lnTo>
                    <a:pt x="243001" y="75742"/>
                  </a:lnTo>
                  <a:lnTo>
                    <a:pt x="243116" y="74980"/>
                  </a:lnTo>
                  <a:lnTo>
                    <a:pt x="243522" y="73202"/>
                  </a:lnTo>
                  <a:lnTo>
                    <a:pt x="244271" y="72440"/>
                  </a:lnTo>
                  <a:lnTo>
                    <a:pt x="244525" y="72186"/>
                  </a:lnTo>
                  <a:lnTo>
                    <a:pt x="243547" y="75653"/>
                  </a:lnTo>
                  <a:lnTo>
                    <a:pt x="243433" y="78028"/>
                  </a:lnTo>
                  <a:lnTo>
                    <a:pt x="244119" y="77139"/>
                  </a:lnTo>
                  <a:lnTo>
                    <a:pt x="245071" y="73710"/>
                  </a:lnTo>
                  <a:lnTo>
                    <a:pt x="245440" y="73837"/>
                  </a:lnTo>
                  <a:lnTo>
                    <a:pt x="245300" y="75107"/>
                  </a:lnTo>
                  <a:lnTo>
                    <a:pt x="245186" y="75488"/>
                  </a:lnTo>
                  <a:lnTo>
                    <a:pt x="245821" y="73710"/>
                  </a:lnTo>
                  <a:lnTo>
                    <a:pt x="246214" y="72567"/>
                  </a:lnTo>
                  <a:lnTo>
                    <a:pt x="246837" y="75615"/>
                  </a:lnTo>
                  <a:lnTo>
                    <a:pt x="247878" y="72567"/>
                  </a:lnTo>
                  <a:lnTo>
                    <a:pt x="248005" y="72186"/>
                  </a:lnTo>
                  <a:lnTo>
                    <a:pt x="248081" y="72034"/>
                  </a:lnTo>
                  <a:lnTo>
                    <a:pt x="248018" y="72872"/>
                  </a:lnTo>
                  <a:lnTo>
                    <a:pt x="248132" y="71932"/>
                  </a:lnTo>
                  <a:lnTo>
                    <a:pt x="248208" y="71170"/>
                  </a:lnTo>
                  <a:lnTo>
                    <a:pt x="248526" y="69011"/>
                  </a:lnTo>
                  <a:lnTo>
                    <a:pt x="248615" y="68503"/>
                  </a:lnTo>
                  <a:lnTo>
                    <a:pt x="248767" y="67614"/>
                  </a:lnTo>
                  <a:lnTo>
                    <a:pt x="249085" y="67614"/>
                  </a:lnTo>
                  <a:lnTo>
                    <a:pt x="249745" y="65328"/>
                  </a:lnTo>
                  <a:lnTo>
                    <a:pt x="249453" y="67868"/>
                  </a:lnTo>
                  <a:lnTo>
                    <a:pt x="249275" y="67741"/>
                  </a:lnTo>
                  <a:lnTo>
                    <a:pt x="249097" y="68757"/>
                  </a:lnTo>
                  <a:lnTo>
                    <a:pt x="248881" y="69519"/>
                  </a:lnTo>
                  <a:lnTo>
                    <a:pt x="249377" y="68503"/>
                  </a:lnTo>
                  <a:lnTo>
                    <a:pt x="249161" y="71247"/>
                  </a:lnTo>
                  <a:lnTo>
                    <a:pt x="249301" y="70916"/>
                  </a:lnTo>
                  <a:lnTo>
                    <a:pt x="249351" y="70535"/>
                  </a:lnTo>
                  <a:lnTo>
                    <a:pt x="249402" y="70675"/>
                  </a:lnTo>
                  <a:lnTo>
                    <a:pt x="249466" y="70535"/>
                  </a:lnTo>
                  <a:lnTo>
                    <a:pt x="250317" y="68503"/>
                  </a:lnTo>
                  <a:lnTo>
                    <a:pt x="250367" y="68376"/>
                  </a:lnTo>
                  <a:lnTo>
                    <a:pt x="250482" y="68757"/>
                  </a:lnTo>
                  <a:lnTo>
                    <a:pt x="250583" y="70281"/>
                  </a:lnTo>
                  <a:lnTo>
                    <a:pt x="250215" y="72948"/>
                  </a:lnTo>
                  <a:lnTo>
                    <a:pt x="249402" y="70675"/>
                  </a:lnTo>
                  <a:lnTo>
                    <a:pt x="249377" y="71107"/>
                  </a:lnTo>
                  <a:lnTo>
                    <a:pt x="249504" y="73710"/>
                  </a:lnTo>
                  <a:lnTo>
                    <a:pt x="248970" y="72186"/>
                  </a:lnTo>
                  <a:lnTo>
                    <a:pt x="248653" y="77901"/>
                  </a:lnTo>
                  <a:lnTo>
                    <a:pt x="248564" y="72021"/>
                  </a:lnTo>
                  <a:lnTo>
                    <a:pt x="248348" y="74726"/>
                  </a:lnTo>
                  <a:lnTo>
                    <a:pt x="248234" y="77901"/>
                  </a:lnTo>
                  <a:lnTo>
                    <a:pt x="248970" y="78917"/>
                  </a:lnTo>
                  <a:lnTo>
                    <a:pt x="249186" y="77901"/>
                  </a:lnTo>
                  <a:lnTo>
                    <a:pt x="249542" y="76123"/>
                  </a:lnTo>
                  <a:lnTo>
                    <a:pt x="250367" y="77393"/>
                  </a:lnTo>
                  <a:lnTo>
                    <a:pt x="250736" y="76123"/>
                  </a:lnTo>
                  <a:lnTo>
                    <a:pt x="250850" y="75692"/>
                  </a:lnTo>
                  <a:lnTo>
                    <a:pt x="250952" y="73837"/>
                  </a:lnTo>
                  <a:lnTo>
                    <a:pt x="250977" y="73710"/>
                  </a:lnTo>
                  <a:lnTo>
                    <a:pt x="251206" y="72948"/>
                  </a:lnTo>
                  <a:lnTo>
                    <a:pt x="251307" y="72567"/>
                  </a:lnTo>
                  <a:lnTo>
                    <a:pt x="253288" y="69265"/>
                  </a:lnTo>
                  <a:lnTo>
                    <a:pt x="250977" y="81584"/>
                  </a:lnTo>
                  <a:lnTo>
                    <a:pt x="252780" y="77012"/>
                  </a:lnTo>
                  <a:lnTo>
                    <a:pt x="253428" y="74726"/>
                  </a:lnTo>
                  <a:lnTo>
                    <a:pt x="254266" y="70281"/>
                  </a:lnTo>
                  <a:lnTo>
                    <a:pt x="254406" y="71297"/>
                  </a:lnTo>
                  <a:lnTo>
                    <a:pt x="254533" y="73202"/>
                  </a:lnTo>
                  <a:lnTo>
                    <a:pt x="253720" y="76758"/>
                  </a:lnTo>
                  <a:lnTo>
                    <a:pt x="254622" y="77266"/>
                  </a:lnTo>
                  <a:lnTo>
                    <a:pt x="254825" y="75145"/>
                  </a:lnTo>
                  <a:lnTo>
                    <a:pt x="255206" y="71170"/>
                  </a:lnTo>
                  <a:lnTo>
                    <a:pt x="255689" y="73583"/>
                  </a:lnTo>
                  <a:lnTo>
                    <a:pt x="255701" y="73456"/>
                  </a:lnTo>
                  <a:lnTo>
                    <a:pt x="256171" y="73583"/>
                  </a:lnTo>
                  <a:lnTo>
                    <a:pt x="255727" y="77139"/>
                  </a:lnTo>
                  <a:lnTo>
                    <a:pt x="256844" y="76758"/>
                  </a:lnTo>
                  <a:lnTo>
                    <a:pt x="258394" y="74345"/>
                  </a:lnTo>
                  <a:lnTo>
                    <a:pt x="259638" y="73837"/>
                  </a:lnTo>
                  <a:lnTo>
                    <a:pt x="259435" y="74853"/>
                  </a:lnTo>
                  <a:lnTo>
                    <a:pt x="259219" y="75488"/>
                  </a:lnTo>
                  <a:lnTo>
                    <a:pt x="259118" y="77139"/>
                  </a:lnTo>
                  <a:lnTo>
                    <a:pt x="260845" y="75615"/>
                  </a:lnTo>
                  <a:lnTo>
                    <a:pt x="262166" y="78155"/>
                  </a:lnTo>
                  <a:lnTo>
                    <a:pt x="263144" y="80314"/>
                  </a:lnTo>
                  <a:lnTo>
                    <a:pt x="264172" y="77393"/>
                  </a:lnTo>
                  <a:lnTo>
                    <a:pt x="264299" y="77520"/>
                  </a:lnTo>
                  <a:lnTo>
                    <a:pt x="264350" y="77393"/>
                  </a:lnTo>
                  <a:lnTo>
                    <a:pt x="264756" y="76377"/>
                  </a:lnTo>
                  <a:lnTo>
                    <a:pt x="265099" y="76123"/>
                  </a:lnTo>
                  <a:lnTo>
                    <a:pt x="264947" y="77520"/>
                  </a:lnTo>
                  <a:lnTo>
                    <a:pt x="264820" y="78282"/>
                  </a:lnTo>
                  <a:lnTo>
                    <a:pt x="264515" y="79044"/>
                  </a:lnTo>
                  <a:lnTo>
                    <a:pt x="265899" y="76631"/>
                  </a:lnTo>
                  <a:lnTo>
                    <a:pt x="266331" y="76123"/>
                  </a:lnTo>
                  <a:lnTo>
                    <a:pt x="266763" y="75615"/>
                  </a:lnTo>
                  <a:lnTo>
                    <a:pt x="268173" y="73964"/>
                  </a:lnTo>
                  <a:lnTo>
                    <a:pt x="268439" y="76123"/>
                  </a:lnTo>
                  <a:lnTo>
                    <a:pt x="268554" y="77520"/>
                  </a:lnTo>
                  <a:lnTo>
                    <a:pt x="268465" y="77762"/>
                  </a:lnTo>
                  <a:lnTo>
                    <a:pt x="268376" y="78536"/>
                  </a:lnTo>
                  <a:lnTo>
                    <a:pt x="268833" y="79552"/>
                  </a:lnTo>
                  <a:lnTo>
                    <a:pt x="269875" y="73964"/>
                  </a:lnTo>
                  <a:lnTo>
                    <a:pt x="269900" y="73837"/>
                  </a:lnTo>
                  <a:lnTo>
                    <a:pt x="269976" y="73456"/>
                  </a:lnTo>
                  <a:lnTo>
                    <a:pt x="270040" y="73075"/>
                  </a:lnTo>
                  <a:lnTo>
                    <a:pt x="270205" y="72186"/>
                  </a:lnTo>
                  <a:lnTo>
                    <a:pt x="270332" y="75742"/>
                  </a:lnTo>
                  <a:lnTo>
                    <a:pt x="271691" y="77266"/>
                  </a:lnTo>
                  <a:lnTo>
                    <a:pt x="274040" y="74726"/>
                  </a:lnTo>
                  <a:lnTo>
                    <a:pt x="274535" y="79552"/>
                  </a:lnTo>
                  <a:lnTo>
                    <a:pt x="275539" y="75234"/>
                  </a:lnTo>
                  <a:lnTo>
                    <a:pt x="275869" y="81838"/>
                  </a:lnTo>
                  <a:lnTo>
                    <a:pt x="277050" y="75742"/>
                  </a:lnTo>
                  <a:lnTo>
                    <a:pt x="277304" y="77584"/>
                  </a:lnTo>
                  <a:lnTo>
                    <a:pt x="277431" y="79044"/>
                  </a:lnTo>
                  <a:lnTo>
                    <a:pt x="277190" y="79552"/>
                  </a:lnTo>
                  <a:lnTo>
                    <a:pt x="277075" y="80060"/>
                  </a:lnTo>
                  <a:lnTo>
                    <a:pt x="278015" y="82219"/>
                  </a:lnTo>
                  <a:lnTo>
                    <a:pt x="278333" y="82600"/>
                  </a:lnTo>
                  <a:lnTo>
                    <a:pt x="279222" y="78536"/>
                  </a:lnTo>
                  <a:lnTo>
                    <a:pt x="279793" y="78028"/>
                  </a:lnTo>
                  <a:lnTo>
                    <a:pt x="279234" y="81203"/>
                  </a:lnTo>
                  <a:lnTo>
                    <a:pt x="280390" y="78028"/>
                  </a:lnTo>
                  <a:lnTo>
                    <a:pt x="280441" y="77901"/>
                  </a:lnTo>
                  <a:lnTo>
                    <a:pt x="280098" y="81838"/>
                  </a:lnTo>
                  <a:lnTo>
                    <a:pt x="280555" y="81203"/>
                  </a:lnTo>
                  <a:lnTo>
                    <a:pt x="280657" y="79044"/>
                  </a:lnTo>
                  <a:lnTo>
                    <a:pt x="280746" y="78663"/>
                  </a:lnTo>
                  <a:lnTo>
                    <a:pt x="281292" y="77901"/>
                  </a:lnTo>
                  <a:lnTo>
                    <a:pt x="281660" y="77393"/>
                  </a:lnTo>
                  <a:lnTo>
                    <a:pt x="281787" y="79044"/>
                  </a:lnTo>
                  <a:lnTo>
                    <a:pt x="281901" y="81457"/>
                  </a:lnTo>
                  <a:lnTo>
                    <a:pt x="281673" y="82727"/>
                  </a:lnTo>
                  <a:lnTo>
                    <a:pt x="283705" y="80314"/>
                  </a:lnTo>
                  <a:lnTo>
                    <a:pt x="283552" y="81076"/>
                  </a:lnTo>
                  <a:lnTo>
                    <a:pt x="283883" y="80314"/>
                  </a:lnTo>
                  <a:lnTo>
                    <a:pt x="284162" y="79679"/>
                  </a:lnTo>
                  <a:lnTo>
                    <a:pt x="282308" y="86156"/>
                  </a:lnTo>
                  <a:lnTo>
                    <a:pt x="283489" y="83616"/>
                  </a:lnTo>
                  <a:lnTo>
                    <a:pt x="283603" y="83235"/>
                  </a:lnTo>
                  <a:lnTo>
                    <a:pt x="283718" y="82346"/>
                  </a:lnTo>
                  <a:lnTo>
                    <a:pt x="283959" y="81584"/>
                  </a:lnTo>
                  <a:lnTo>
                    <a:pt x="284124" y="80822"/>
                  </a:lnTo>
                  <a:lnTo>
                    <a:pt x="284162" y="82854"/>
                  </a:lnTo>
                  <a:lnTo>
                    <a:pt x="285038" y="82969"/>
                  </a:lnTo>
                  <a:lnTo>
                    <a:pt x="285813" y="82346"/>
                  </a:lnTo>
                  <a:lnTo>
                    <a:pt x="285292" y="84505"/>
                  </a:lnTo>
                  <a:lnTo>
                    <a:pt x="286346" y="85267"/>
                  </a:lnTo>
                  <a:lnTo>
                    <a:pt x="287909" y="83870"/>
                  </a:lnTo>
                  <a:lnTo>
                    <a:pt x="289191" y="84124"/>
                  </a:lnTo>
                  <a:lnTo>
                    <a:pt x="289128" y="83870"/>
                  </a:lnTo>
                  <a:lnTo>
                    <a:pt x="289001" y="83362"/>
                  </a:lnTo>
                  <a:lnTo>
                    <a:pt x="289052" y="82346"/>
                  </a:lnTo>
                  <a:lnTo>
                    <a:pt x="289382" y="80822"/>
                  </a:lnTo>
                  <a:lnTo>
                    <a:pt x="289623" y="79679"/>
                  </a:lnTo>
                  <a:lnTo>
                    <a:pt x="289712" y="79298"/>
                  </a:lnTo>
                  <a:lnTo>
                    <a:pt x="290156" y="78917"/>
                  </a:lnTo>
                  <a:lnTo>
                    <a:pt x="290068" y="79629"/>
                  </a:lnTo>
                  <a:lnTo>
                    <a:pt x="290347" y="78917"/>
                  </a:lnTo>
                  <a:lnTo>
                    <a:pt x="290487" y="78536"/>
                  </a:lnTo>
                  <a:lnTo>
                    <a:pt x="290703" y="78790"/>
                  </a:lnTo>
                  <a:lnTo>
                    <a:pt x="290791" y="79552"/>
                  </a:lnTo>
                  <a:lnTo>
                    <a:pt x="290131" y="82473"/>
                  </a:lnTo>
                  <a:lnTo>
                    <a:pt x="289648" y="83489"/>
                  </a:lnTo>
                  <a:lnTo>
                    <a:pt x="290449" y="82473"/>
                  </a:lnTo>
                  <a:lnTo>
                    <a:pt x="290309" y="83489"/>
                  </a:lnTo>
                  <a:lnTo>
                    <a:pt x="290423" y="83108"/>
                  </a:lnTo>
                  <a:lnTo>
                    <a:pt x="290195" y="88696"/>
                  </a:lnTo>
                  <a:lnTo>
                    <a:pt x="291211" y="85140"/>
                  </a:lnTo>
                  <a:lnTo>
                    <a:pt x="291058" y="86156"/>
                  </a:lnTo>
                  <a:lnTo>
                    <a:pt x="292341" y="86410"/>
                  </a:lnTo>
                  <a:lnTo>
                    <a:pt x="293141" y="85394"/>
                  </a:lnTo>
                  <a:lnTo>
                    <a:pt x="294233" y="85394"/>
                  </a:lnTo>
                  <a:lnTo>
                    <a:pt x="294284" y="85140"/>
                  </a:lnTo>
                  <a:lnTo>
                    <a:pt x="294678" y="83108"/>
                  </a:lnTo>
                  <a:lnTo>
                    <a:pt x="294779" y="82600"/>
                  </a:lnTo>
                  <a:lnTo>
                    <a:pt x="295084" y="83235"/>
                  </a:lnTo>
                  <a:lnTo>
                    <a:pt x="295287" y="82600"/>
                  </a:lnTo>
                  <a:lnTo>
                    <a:pt x="295325" y="82473"/>
                  </a:lnTo>
                  <a:lnTo>
                    <a:pt x="295821" y="80949"/>
                  </a:lnTo>
                  <a:lnTo>
                    <a:pt x="296430" y="82092"/>
                  </a:lnTo>
                  <a:lnTo>
                    <a:pt x="296862" y="84505"/>
                  </a:lnTo>
                  <a:lnTo>
                    <a:pt x="297840" y="84378"/>
                  </a:lnTo>
                  <a:lnTo>
                    <a:pt x="298665" y="83235"/>
                  </a:lnTo>
                  <a:lnTo>
                    <a:pt x="298653" y="82981"/>
                  </a:lnTo>
                  <a:lnTo>
                    <a:pt x="298551" y="82219"/>
                  </a:lnTo>
                  <a:lnTo>
                    <a:pt x="298678" y="81457"/>
                  </a:lnTo>
                  <a:lnTo>
                    <a:pt x="298869" y="80949"/>
                  </a:lnTo>
                  <a:lnTo>
                    <a:pt x="299097" y="80314"/>
                  </a:lnTo>
                  <a:lnTo>
                    <a:pt x="298843" y="81838"/>
                  </a:lnTo>
                  <a:lnTo>
                    <a:pt x="298729" y="82969"/>
                  </a:lnTo>
                  <a:lnTo>
                    <a:pt x="299631" y="82854"/>
                  </a:lnTo>
                  <a:lnTo>
                    <a:pt x="298805" y="84759"/>
                  </a:lnTo>
                  <a:lnTo>
                    <a:pt x="299999" y="84505"/>
                  </a:lnTo>
                  <a:lnTo>
                    <a:pt x="300329" y="84505"/>
                  </a:lnTo>
                  <a:lnTo>
                    <a:pt x="301904" y="82854"/>
                  </a:lnTo>
                  <a:lnTo>
                    <a:pt x="302145" y="82600"/>
                  </a:lnTo>
                  <a:lnTo>
                    <a:pt x="302221" y="80568"/>
                  </a:lnTo>
                  <a:lnTo>
                    <a:pt x="302285" y="80314"/>
                  </a:lnTo>
                  <a:lnTo>
                    <a:pt x="302361" y="80060"/>
                  </a:lnTo>
                  <a:lnTo>
                    <a:pt x="302704" y="79679"/>
                  </a:lnTo>
                  <a:lnTo>
                    <a:pt x="302691" y="81584"/>
                  </a:lnTo>
                  <a:lnTo>
                    <a:pt x="302475" y="82600"/>
                  </a:lnTo>
                  <a:lnTo>
                    <a:pt x="302361" y="82854"/>
                  </a:lnTo>
                  <a:lnTo>
                    <a:pt x="304368" y="79679"/>
                  </a:lnTo>
                  <a:lnTo>
                    <a:pt x="304685" y="79171"/>
                  </a:lnTo>
                  <a:lnTo>
                    <a:pt x="304558" y="91236"/>
                  </a:lnTo>
                  <a:lnTo>
                    <a:pt x="306768" y="86144"/>
                  </a:lnTo>
                  <a:lnTo>
                    <a:pt x="306933" y="85902"/>
                  </a:lnTo>
                  <a:lnTo>
                    <a:pt x="308610" y="83616"/>
                  </a:lnTo>
                  <a:lnTo>
                    <a:pt x="308991" y="83997"/>
                  </a:lnTo>
                  <a:lnTo>
                    <a:pt x="309003" y="84251"/>
                  </a:lnTo>
                  <a:lnTo>
                    <a:pt x="307975" y="85394"/>
                  </a:lnTo>
                  <a:lnTo>
                    <a:pt x="307873" y="85648"/>
                  </a:lnTo>
                  <a:lnTo>
                    <a:pt x="308000" y="87172"/>
                  </a:lnTo>
                  <a:lnTo>
                    <a:pt x="309968" y="83616"/>
                  </a:lnTo>
                  <a:lnTo>
                    <a:pt x="310248" y="83108"/>
                  </a:lnTo>
                  <a:lnTo>
                    <a:pt x="310108" y="88315"/>
                  </a:lnTo>
                  <a:lnTo>
                    <a:pt x="311835" y="85521"/>
                  </a:lnTo>
                  <a:lnTo>
                    <a:pt x="311238" y="93522"/>
                  </a:lnTo>
                  <a:lnTo>
                    <a:pt x="315137" y="85648"/>
                  </a:lnTo>
                  <a:lnTo>
                    <a:pt x="315391" y="90855"/>
                  </a:lnTo>
                  <a:lnTo>
                    <a:pt x="315633" y="89204"/>
                  </a:lnTo>
                  <a:lnTo>
                    <a:pt x="315722" y="88823"/>
                  </a:lnTo>
                  <a:lnTo>
                    <a:pt x="316344" y="87299"/>
                  </a:lnTo>
                  <a:lnTo>
                    <a:pt x="316141" y="88468"/>
                  </a:lnTo>
                  <a:lnTo>
                    <a:pt x="316369" y="87934"/>
                  </a:lnTo>
                  <a:lnTo>
                    <a:pt x="317474" y="87299"/>
                  </a:lnTo>
                  <a:lnTo>
                    <a:pt x="319468" y="86156"/>
                  </a:lnTo>
                  <a:lnTo>
                    <a:pt x="321348" y="91630"/>
                  </a:lnTo>
                  <a:lnTo>
                    <a:pt x="324027" y="94030"/>
                  </a:lnTo>
                  <a:lnTo>
                    <a:pt x="324624" y="94538"/>
                  </a:lnTo>
                  <a:lnTo>
                    <a:pt x="325920" y="86156"/>
                  </a:lnTo>
                  <a:lnTo>
                    <a:pt x="325996" y="85648"/>
                  </a:lnTo>
                  <a:lnTo>
                    <a:pt x="326021" y="85521"/>
                  </a:lnTo>
                  <a:lnTo>
                    <a:pt x="326174" y="84505"/>
                  </a:lnTo>
                  <a:lnTo>
                    <a:pt x="326364" y="86664"/>
                  </a:lnTo>
                  <a:lnTo>
                    <a:pt x="326491" y="89331"/>
                  </a:lnTo>
                  <a:lnTo>
                    <a:pt x="325539" y="92379"/>
                  </a:lnTo>
                  <a:lnTo>
                    <a:pt x="328358" y="88696"/>
                  </a:lnTo>
                  <a:lnTo>
                    <a:pt x="329615" y="93395"/>
                  </a:lnTo>
                  <a:lnTo>
                    <a:pt x="332282" y="90347"/>
                  </a:lnTo>
                  <a:lnTo>
                    <a:pt x="332003" y="91109"/>
                  </a:lnTo>
                  <a:lnTo>
                    <a:pt x="331787" y="92125"/>
                  </a:lnTo>
                  <a:lnTo>
                    <a:pt x="331597" y="92125"/>
                  </a:lnTo>
                  <a:lnTo>
                    <a:pt x="331520" y="94665"/>
                  </a:lnTo>
                  <a:lnTo>
                    <a:pt x="333019" y="92633"/>
                  </a:lnTo>
                  <a:lnTo>
                    <a:pt x="333133" y="92379"/>
                  </a:lnTo>
                  <a:lnTo>
                    <a:pt x="333527" y="90474"/>
                  </a:lnTo>
                  <a:lnTo>
                    <a:pt x="333654" y="90601"/>
                  </a:lnTo>
                  <a:lnTo>
                    <a:pt x="333768" y="90805"/>
                  </a:lnTo>
                  <a:lnTo>
                    <a:pt x="333438" y="91744"/>
                  </a:lnTo>
                  <a:lnTo>
                    <a:pt x="333324" y="94919"/>
                  </a:lnTo>
                  <a:lnTo>
                    <a:pt x="334899" y="90474"/>
                  </a:lnTo>
                  <a:lnTo>
                    <a:pt x="334606" y="93052"/>
                  </a:lnTo>
                  <a:lnTo>
                    <a:pt x="334746" y="92760"/>
                  </a:lnTo>
                  <a:lnTo>
                    <a:pt x="335419" y="94411"/>
                  </a:lnTo>
                  <a:lnTo>
                    <a:pt x="335610" y="92760"/>
                  </a:lnTo>
                  <a:lnTo>
                    <a:pt x="335749" y="91617"/>
                  </a:lnTo>
                  <a:lnTo>
                    <a:pt x="336207" y="93014"/>
                  </a:lnTo>
                  <a:lnTo>
                    <a:pt x="336905" y="91617"/>
                  </a:lnTo>
                  <a:lnTo>
                    <a:pt x="337426" y="90601"/>
                  </a:lnTo>
                  <a:lnTo>
                    <a:pt x="337654" y="92329"/>
                  </a:lnTo>
                  <a:lnTo>
                    <a:pt x="338264" y="90601"/>
                  </a:lnTo>
                  <a:lnTo>
                    <a:pt x="338315" y="90474"/>
                  </a:lnTo>
                  <a:lnTo>
                    <a:pt x="338353" y="90347"/>
                  </a:lnTo>
                  <a:lnTo>
                    <a:pt x="338696" y="89331"/>
                  </a:lnTo>
                  <a:lnTo>
                    <a:pt x="338620" y="94157"/>
                  </a:lnTo>
                  <a:lnTo>
                    <a:pt x="339661" y="89712"/>
                  </a:lnTo>
                  <a:lnTo>
                    <a:pt x="338645" y="94284"/>
                  </a:lnTo>
                  <a:lnTo>
                    <a:pt x="340182" y="93776"/>
                  </a:lnTo>
                  <a:lnTo>
                    <a:pt x="341096" y="91617"/>
                  </a:lnTo>
                  <a:lnTo>
                    <a:pt x="340652" y="93014"/>
                  </a:lnTo>
                  <a:lnTo>
                    <a:pt x="341198" y="93141"/>
                  </a:lnTo>
                  <a:lnTo>
                    <a:pt x="340626" y="95008"/>
                  </a:lnTo>
                  <a:lnTo>
                    <a:pt x="341172" y="95173"/>
                  </a:lnTo>
                  <a:lnTo>
                    <a:pt x="341833" y="94411"/>
                  </a:lnTo>
                  <a:lnTo>
                    <a:pt x="342226" y="91998"/>
                  </a:lnTo>
                  <a:lnTo>
                    <a:pt x="342061" y="97713"/>
                  </a:lnTo>
                  <a:lnTo>
                    <a:pt x="343865" y="91998"/>
                  </a:lnTo>
                  <a:lnTo>
                    <a:pt x="343979" y="91617"/>
                  </a:lnTo>
                  <a:lnTo>
                    <a:pt x="344576" y="89712"/>
                  </a:lnTo>
                  <a:lnTo>
                    <a:pt x="344703" y="89331"/>
                  </a:lnTo>
                  <a:lnTo>
                    <a:pt x="344893" y="88696"/>
                  </a:lnTo>
                  <a:lnTo>
                    <a:pt x="345135" y="87934"/>
                  </a:lnTo>
                  <a:lnTo>
                    <a:pt x="344208" y="95173"/>
                  </a:lnTo>
                  <a:lnTo>
                    <a:pt x="346303" y="93014"/>
                  </a:lnTo>
                  <a:lnTo>
                    <a:pt x="347941" y="91770"/>
                  </a:lnTo>
                  <a:lnTo>
                    <a:pt x="347154" y="95808"/>
                  </a:lnTo>
                  <a:lnTo>
                    <a:pt x="348500" y="94538"/>
                  </a:lnTo>
                  <a:lnTo>
                    <a:pt x="348386" y="92887"/>
                  </a:lnTo>
                  <a:lnTo>
                    <a:pt x="348195" y="91592"/>
                  </a:lnTo>
                  <a:lnTo>
                    <a:pt x="348043" y="91694"/>
                  </a:lnTo>
                  <a:lnTo>
                    <a:pt x="348107" y="90982"/>
                  </a:lnTo>
                  <a:lnTo>
                    <a:pt x="348195" y="91592"/>
                  </a:lnTo>
                  <a:lnTo>
                    <a:pt x="349504" y="90982"/>
                  </a:lnTo>
                  <a:lnTo>
                    <a:pt x="349783" y="90855"/>
                  </a:lnTo>
                  <a:lnTo>
                    <a:pt x="349199" y="93459"/>
                  </a:lnTo>
                  <a:lnTo>
                    <a:pt x="350291" y="90855"/>
                  </a:lnTo>
                  <a:lnTo>
                    <a:pt x="350507" y="90347"/>
                  </a:lnTo>
                  <a:lnTo>
                    <a:pt x="351624" y="91744"/>
                  </a:lnTo>
                  <a:lnTo>
                    <a:pt x="351751" y="92633"/>
                  </a:lnTo>
                  <a:lnTo>
                    <a:pt x="351002" y="93776"/>
                  </a:lnTo>
                  <a:lnTo>
                    <a:pt x="350710" y="94538"/>
                  </a:lnTo>
                  <a:lnTo>
                    <a:pt x="352463" y="92887"/>
                  </a:lnTo>
                  <a:lnTo>
                    <a:pt x="353237" y="95427"/>
                  </a:lnTo>
                  <a:lnTo>
                    <a:pt x="354888" y="93370"/>
                  </a:lnTo>
                  <a:lnTo>
                    <a:pt x="354990" y="92887"/>
                  </a:lnTo>
                  <a:lnTo>
                    <a:pt x="355193" y="90474"/>
                  </a:lnTo>
                  <a:lnTo>
                    <a:pt x="355269" y="90347"/>
                  </a:lnTo>
                  <a:lnTo>
                    <a:pt x="356870" y="87934"/>
                  </a:lnTo>
                  <a:lnTo>
                    <a:pt x="357047" y="87680"/>
                  </a:lnTo>
                  <a:lnTo>
                    <a:pt x="357162" y="87426"/>
                  </a:lnTo>
                  <a:lnTo>
                    <a:pt x="357136" y="87553"/>
                  </a:lnTo>
                  <a:lnTo>
                    <a:pt x="355917" y="91744"/>
                  </a:lnTo>
                  <a:lnTo>
                    <a:pt x="358470" y="87680"/>
                  </a:lnTo>
                  <a:lnTo>
                    <a:pt x="356196" y="95046"/>
                  </a:lnTo>
                  <a:lnTo>
                    <a:pt x="356438" y="94792"/>
                  </a:lnTo>
                  <a:lnTo>
                    <a:pt x="356755" y="93992"/>
                  </a:lnTo>
                  <a:lnTo>
                    <a:pt x="356870" y="93649"/>
                  </a:lnTo>
                  <a:lnTo>
                    <a:pt x="357124" y="92379"/>
                  </a:lnTo>
                  <a:lnTo>
                    <a:pt x="357187" y="93459"/>
                  </a:lnTo>
                  <a:lnTo>
                    <a:pt x="357060" y="93903"/>
                  </a:lnTo>
                  <a:lnTo>
                    <a:pt x="356577" y="95173"/>
                  </a:lnTo>
                  <a:lnTo>
                    <a:pt x="357670" y="94284"/>
                  </a:lnTo>
                  <a:lnTo>
                    <a:pt x="357822" y="92379"/>
                  </a:lnTo>
                  <a:lnTo>
                    <a:pt x="357847" y="91998"/>
                  </a:lnTo>
                  <a:lnTo>
                    <a:pt x="358609" y="92125"/>
                  </a:lnTo>
                  <a:lnTo>
                    <a:pt x="358406" y="93014"/>
                  </a:lnTo>
                  <a:lnTo>
                    <a:pt x="358305" y="93268"/>
                  </a:lnTo>
                  <a:lnTo>
                    <a:pt x="358140" y="93522"/>
                  </a:lnTo>
                  <a:lnTo>
                    <a:pt x="357809" y="94665"/>
                  </a:lnTo>
                  <a:lnTo>
                    <a:pt x="358990" y="91998"/>
                  </a:lnTo>
                  <a:lnTo>
                    <a:pt x="359448" y="90982"/>
                  </a:lnTo>
                  <a:lnTo>
                    <a:pt x="359752" y="91592"/>
                  </a:lnTo>
                  <a:lnTo>
                    <a:pt x="359867" y="91998"/>
                  </a:lnTo>
                  <a:lnTo>
                    <a:pt x="359765" y="92379"/>
                  </a:lnTo>
                  <a:lnTo>
                    <a:pt x="359651" y="93268"/>
                  </a:lnTo>
                  <a:lnTo>
                    <a:pt x="360629" y="93268"/>
                  </a:lnTo>
                  <a:lnTo>
                    <a:pt x="361505" y="90982"/>
                  </a:lnTo>
                  <a:lnTo>
                    <a:pt x="362496" y="88442"/>
                  </a:lnTo>
                  <a:lnTo>
                    <a:pt x="363156" y="90220"/>
                  </a:lnTo>
                  <a:lnTo>
                    <a:pt x="363258" y="90728"/>
                  </a:lnTo>
                  <a:lnTo>
                    <a:pt x="361975" y="94919"/>
                  </a:lnTo>
                  <a:lnTo>
                    <a:pt x="363397" y="92125"/>
                  </a:lnTo>
                  <a:lnTo>
                    <a:pt x="362635" y="95935"/>
                  </a:lnTo>
                  <a:lnTo>
                    <a:pt x="363423" y="95046"/>
                  </a:lnTo>
                  <a:lnTo>
                    <a:pt x="363550" y="94792"/>
                  </a:lnTo>
                  <a:lnTo>
                    <a:pt x="363677" y="93014"/>
                  </a:lnTo>
                  <a:lnTo>
                    <a:pt x="364236" y="93268"/>
                  </a:lnTo>
                  <a:lnTo>
                    <a:pt x="364350" y="93014"/>
                  </a:lnTo>
                  <a:lnTo>
                    <a:pt x="364718" y="92125"/>
                  </a:lnTo>
                  <a:lnTo>
                    <a:pt x="365353" y="90601"/>
                  </a:lnTo>
                  <a:lnTo>
                    <a:pt x="365506" y="92125"/>
                  </a:lnTo>
                  <a:lnTo>
                    <a:pt x="364807" y="93395"/>
                  </a:lnTo>
                  <a:lnTo>
                    <a:pt x="366039" y="92887"/>
                  </a:lnTo>
                  <a:lnTo>
                    <a:pt x="365798" y="91617"/>
                  </a:lnTo>
                  <a:lnTo>
                    <a:pt x="365887" y="91109"/>
                  </a:lnTo>
                  <a:lnTo>
                    <a:pt x="366153" y="90601"/>
                  </a:lnTo>
                  <a:lnTo>
                    <a:pt x="366699" y="89585"/>
                  </a:lnTo>
                  <a:lnTo>
                    <a:pt x="366750" y="88442"/>
                  </a:lnTo>
                  <a:lnTo>
                    <a:pt x="366750" y="87680"/>
                  </a:lnTo>
                  <a:lnTo>
                    <a:pt x="366737" y="86537"/>
                  </a:lnTo>
                  <a:lnTo>
                    <a:pt x="367093" y="87299"/>
                  </a:lnTo>
                  <a:lnTo>
                    <a:pt x="367195" y="87807"/>
                  </a:lnTo>
                  <a:lnTo>
                    <a:pt x="367030" y="88061"/>
                  </a:lnTo>
                  <a:lnTo>
                    <a:pt x="367855" y="87934"/>
                  </a:lnTo>
                  <a:lnTo>
                    <a:pt x="367639" y="90208"/>
                  </a:lnTo>
                  <a:lnTo>
                    <a:pt x="368719" y="87934"/>
                  </a:lnTo>
                  <a:lnTo>
                    <a:pt x="368769" y="87807"/>
                  </a:lnTo>
                  <a:lnTo>
                    <a:pt x="368795" y="87934"/>
                  </a:lnTo>
                  <a:lnTo>
                    <a:pt x="368909" y="89585"/>
                  </a:lnTo>
                  <a:lnTo>
                    <a:pt x="368795" y="90347"/>
                  </a:lnTo>
                  <a:lnTo>
                    <a:pt x="367982" y="93141"/>
                  </a:lnTo>
                  <a:lnTo>
                    <a:pt x="367855" y="93903"/>
                  </a:lnTo>
                  <a:lnTo>
                    <a:pt x="368846" y="90855"/>
                  </a:lnTo>
                  <a:lnTo>
                    <a:pt x="369404" y="93395"/>
                  </a:lnTo>
                  <a:lnTo>
                    <a:pt x="370166" y="91109"/>
                  </a:lnTo>
                  <a:lnTo>
                    <a:pt x="369836" y="92506"/>
                  </a:lnTo>
                  <a:lnTo>
                    <a:pt x="369722" y="93268"/>
                  </a:lnTo>
                  <a:lnTo>
                    <a:pt x="370535" y="90728"/>
                  </a:lnTo>
                  <a:lnTo>
                    <a:pt x="370497" y="92252"/>
                  </a:lnTo>
                  <a:lnTo>
                    <a:pt x="370395" y="92633"/>
                  </a:lnTo>
                  <a:lnTo>
                    <a:pt x="370281" y="93649"/>
                  </a:lnTo>
                  <a:lnTo>
                    <a:pt x="370865" y="94284"/>
                  </a:lnTo>
                  <a:lnTo>
                    <a:pt x="370941" y="90728"/>
                  </a:lnTo>
                  <a:lnTo>
                    <a:pt x="370954" y="90093"/>
                  </a:lnTo>
                  <a:lnTo>
                    <a:pt x="370979" y="88696"/>
                  </a:lnTo>
                  <a:lnTo>
                    <a:pt x="371233" y="89839"/>
                  </a:lnTo>
                  <a:lnTo>
                    <a:pt x="371348" y="91109"/>
                  </a:lnTo>
                  <a:lnTo>
                    <a:pt x="371246" y="91592"/>
                  </a:lnTo>
                  <a:lnTo>
                    <a:pt x="371132" y="91998"/>
                  </a:lnTo>
                  <a:lnTo>
                    <a:pt x="371779" y="93268"/>
                  </a:lnTo>
                  <a:lnTo>
                    <a:pt x="373278" y="90728"/>
                  </a:lnTo>
                  <a:lnTo>
                    <a:pt x="373646" y="91592"/>
                  </a:lnTo>
                  <a:lnTo>
                    <a:pt x="373761" y="92887"/>
                  </a:lnTo>
                  <a:lnTo>
                    <a:pt x="373291" y="95973"/>
                  </a:lnTo>
                  <a:lnTo>
                    <a:pt x="373888" y="95808"/>
                  </a:lnTo>
                  <a:lnTo>
                    <a:pt x="376123" y="92252"/>
                  </a:lnTo>
                  <a:lnTo>
                    <a:pt x="377139" y="93395"/>
                  </a:lnTo>
                  <a:lnTo>
                    <a:pt x="377177" y="92252"/>
                  </a:lnTo>
                  <a:lnTo>
                    <a:pt x="377571" y="90728"/>
                  </a:lnTo>
                  <a:lnTo>
                    <a:pt x="378104" y="88696"/>
                  </a:lnTo>
                  <a:lnTo>
                    <a:pt x="378333" y="87807"/>
                  </a:lnTo>
                  <a:lnTo>
                    <a:pt x="378396" y="87553"/>
                  </a:lnTo>
                  <a:lnTo>
                    <a:pt x="377317" y="95808"/>
                  </a:lnTo>
                  <a:lnTo>
                    <a:pt x="378129" y="94157"/>
                  </a:lnTo>
                  <a:lnTo>
                    <a:pt x="378231" y="93903"/>
                  </a:lnTo>
                  <a:lnTo>
                    <a:pt x="377647" y="96316"/>
                  </a:lnTo>
                  <a:lnTo>
                    <a:pt x="377825" y="95808"/>
                  </a:lnTo>
                  <a:lnTo>
                    <a:pt x="378460" y="96824"/>
                  </a:lnTo>
                  <a:lnTo>
                    <a:pt x="379145" y="95808"/>
                  </a:lnTo>
                  <a:lnTo>
                    <a:pt x="379831" y="94792"/>
                  </a:lnTo>
                  <a:lnTo>
                    <a:pt x="381482" y="93395"/>
                  </a:lnTo>
                  <a:lnTo>
                    <a:pt x="381228" y="94157"/>
                  </a:lnTo>
                  <a:lnTo>
                    <a:pt x="381114" y="95427"/>
                  </a:lnTo>
                  <a:lnTo>
                    <a:pt x="381215" y="96062"/>
                  </a:lnTo>
                  <a:lnTo>
                    <a:pt x="382155" y="95808"/>
                  </a:lnTo>
                  <a:lnTo>
                    <a:pt x="382536" y="96443"/>
                  </a:lnTo>
                  <a:lnTo>
                    <a:pt x="382778" y="95808"/>
                  </a:lnTo>
                  <a:lnTo>
                    <a:pt x="383006" y="95173"/>
                  </a:lnTo>
                  <a:lnTo>
                    <a:pt x="383273" y="95427"/>
                  </a:lnTo>
                  <a:lnTo>
                    <a:pt x="383311" y="95173"/>
                  </a:lnTo>
                  <a:lnTo>
                    <a:pt x="383552" y="93395"/>
                  </a:lnTo>
                  <a:lnTo>
                    <a:pt x="384124" y="96443"/>
                  </a:lnTo>
                  <a:lnTo>
                    <a:pt x="385533" y="95554"/>
                  </a:lnTo>
                  <a:lnTo>
                    <a:pt x="386969" y="94538"/>
                  </a:lnTo>
                  <a:lnTo>
                    <a:pt x="387604" y="96824"/>
                  </a:lnTo>
                  <a:lnTo>
                    <a:pt x="387426" y="96824"/>
                  </a:lnTo>
                  <a:lnTo>
                    <a:pt x="386905" y="97967"/>
                  </a:lnTo>
                  <a:lnTo>
                    <a:pt x="387057" y="97967"/>
                  </a:lnTo>
                  <a:lnTo>
                    <a:pt x="388581" y="96951"/>
                  </a:lnTo>
                  <a:lnTo>
                    <a:pt x="388810" y="95681"/>
                  </a:lnTo>
                  <a:lnTo>
                    <a:pt x="388747" y="95427"/>
                  </a:lnTo>
                  <a:lnTo>
                    <a:pt x="388823" y="94538"/>
                  </a:lnTo>
                  <a:lnTo>
                    <a:pt x="388950" y="93522"/>
                  </a:lnTo>
                  <a:lnTo>
                    <a:pt x="389001" y="93395"/>
                  </a:lnTo>
                  <a:lnTo>
                    <a:pt x="389305" y="92506"/>
                  </a:lnTo>
                  <a:lnTo>
                    <a:pt x="389394" y="92252"/>
                  </a:lnTo>
                  <a:lnTo>
                    <a:pt x="389991" y="91236"/>
                  </a:lnTo>
                  <a:lnTo>
                    <a:pt x="390258" y="91351"/>
                  </a:lnTo>
                  <a:lnTo>
                    <a:pt x="390220" y="91490"/>
                  </a:lnTo>
                  <a:lnTo>
                    <a:pt x="389458" y="92633"/>
                  </a:lnTo>
                  <a:lnTo>
                    <a:pt x="389369" y="96393"/>
                  </a:lnTo>
                  <a:lnTo>
                    <a:pt x="389915" y="94157"/>
                  </a:lnTo>
                  <a:lnTo>
                    <a:pt x="389597" y="98602"/>
                  </a:lnTo>
                  <a:lnTo>
                    <a:pt x="390334" y="94157"/>
                  </a:lnTo>
                  <a:lnTo>
                    <a:pt x="390817" y="91236"/>
                  </a:lnTo>
                  <a:lnTo>
                    <a:pt x="391121" y="89458"/>
                  </a:lnTo>
                  <a:lnTo>
                    <a:pt x="391261" y="92887"/>
                  </a:lnTo>
                  <a:lnTo>
                    <a:pt x="391020" y="93776"/>
                  </a:lnTo>
                  <a:lnTo>
                    <a:pt x="391490" y="93141"/>
                  </a:lnTo>
                  <a:lnTo>
                    <a:pt x="392188" y="91617"/>
                  </a:lnTo>
                  <a:lnTo>
                    <a:pt x="392366" y="91871"/>
                  </a:lnTo>
                  <a:lnTo>
                    <a:pt x="392430" y="92125"/>
                  </a:lnTo>
                  <a:lnTo>
                    <a:pt x="391972" y="94792"/>
                  </a:lnTo>
                  <a:lnTo>
                    <a:pt x="393115" y="91617"/>
                  </a:lnTo>
                  <a:lnTo>
                    <a:pt x="393458" y="90601"/>
                  </a:lnTo>
                  <a:lnTo>
                    <a:pt x="393369" y="91998"/>
                  </a:lnTo>
                  <a:lnTo>
                    <a:pt x="393255" y="93459"/>
                  </a:lnTo>
                  <a:lnTo>
                    <a:pt x="392963" y="94030"/>
                  </a:lnTo>
                  <a:lnTo>
                    <a:pt x="394385" y="94030"/>
                  </a:lnTo>
                  <a:lnTo>
                    <a:pt x="395211" y="91490"/>
                  </a:lnTo>
                  <a:lnTo>
                    <a:pt x="394538" y="97205"/>
                  </a:lnTo>
                  <a:lnTo>
                    <a:pt x="394512" y="97459"/>
                  </a:lnTo>
                  <a:lnTo>
                    <a:pt x="394614" y="97205"/>
                  </a:lnTo>
                  <a:lnTo>
                    <a:pt x="395719" y="95554"/>
                  </a:lnTo>
                  <a:lnTo>
                    <a:pt x="395097" y="97967"/>
                  </a:lnTo>
                  <a:lnTo>
                    <a:pt x="394995" y="100660"/>
                  </a:lnTo>
                  <a:lnTo>
                    <a:pt x="394754" y="101396"/>
                  </a:lnTo>
                  <a:lnTo>
                    <a:pt x="395732" y="98983"/>
                  </a:lnTo>
                  <a:lnTo>
                    <a:pt x="394957" y="103555"/>
                  </a:lnTo>
                  <a:lnTo>
                    <a:pt x="396379" y="99999"/>
                  </a:lnTo>
                  <a:lnTo>
                    <a:pt x="396163" y="101015"/>
                  </a:lnTo>
                  <a:lnTo>
                    <a:pt x="396455" y="100660"/>
                  </a:lnTo>
                  <a:lnTo>
                    <a:pt x="396646" y="99999"/>
                  </a:lnTo>
                  <a:lnTo>
                    <a:pt x="396722" y="99745"/>
                  </a:lnTo>
                  <a:lnTo>
                    <a:pt x="397090" y="98983"/>
                  </a:lnTo>
                  <a:lnTo>
                    <a:pt x="398322" y="96443"/>
                  </a:lnTo>
                  <a:lnTo>
                    <a:pt x="397637" y="104190"/>
                  </a:lnTo>
                  <a:lnTo>
                    <a:pt x="399897" y="99872"/>
                  </a:lnTo>
                  <a:lnTo>
                    <a:pt x="401320" y="98221"/>
                  </a:lnTo>
                  <a:lnTo>
                    <a:pt x="401853" y="96443"/>
                  </a:lnTo>
                  <a:lnTo>
                    <a:pt x="402082" y="95681"/>
                  </a:lnTo>
                  <a:lnTo>
                    <a:pt x="402310" y="94919"/>
                  </a:lnTo>
                  <a:lnTo>
                    <a:pt x="403631" y="93395"/>
                  </a:lnTo>
                  <a:lnTo>
                    <a:pt x="403491" y="95173"/>
                  </a:lnTo>
                  <a:lnTo>
                    <a:pt x="402590" y="96824"/>
                  </a:lnTo>
                  <a:lnTo>
                    <a:pt x="402539" y="97205"/>
                  </a:lnTo>
                  <a:lnTo>
                    <a:pt x="402666" y="98602"/>
                  </a:lnTo>
                  <a:lnTo>
                    <a:pt x="403110" y="98348"/>
                  </a:lnTo>
                  <a:lnTo>
                    <a:pt x="403847" y="97332"/>
                  </a:lnTo>
                  <a:lnTo>
                    <a:pt x="403593" y="98094"/>
                  </a:lnTo>
                  <a:lnTo>
                    <a:pt x="403479" y="98983"/>
                  </a:lnTo>
                  <a:lnTo>
                    <a:pt x="403352" y="100126"/>
                  </a:lnTo>
                  <a:lnTo>
                    <a:pt x="403796" y="99999"/>
                  </a:lnTo>
                  <a:lnTo>
                    <a:pt x="404228" y="97840"/>
                  </a:lnTo>
                  <a:lnTo>
                    <a:pt x="404037" y="97713"/>
                  </a:lnTo>
                  <a:lnTo>
                    <a:pt x="404152" y="97332"/>
                  </a:lnTo>
                  <a:lnTo>
                    <a:pt x="404317" y="96824"/>
                  </a:lnTo>
                  <a:lnTo>
                    <a:pt x="405320" y="93522"/>
                  </a:lnTo>
                  <a:close/>
                </a:path>
                <a:path w="409575" h="104775">
                  <a:moveTo>
                    <a:pt x="405345" y="101422"/>
                  </a:moveTo>
                  <a:lnTo>
                    <a:pt x="405066" y="101561"/>
                  </a:lnTo>
                  <a:lnTo>
                    <a:pt x="404939" y="102285"/>
                  </a:lnTo>
                  <a:lnTo>
                    <a:pt x="405345" y="101422"/>
                  </a:lnTo>
                  <a:close/>
                </a:path>
                <a:path w="409575" h="104775">
                  <a:moveTo>
                    <a:pt x="405422" y="103009"/>
                  </a:moveTo>
                  <a:lnTo>
                    <a:pt x="405218" y="103301"/>
                  </a:lnTo>
                  <a:lnTo>
                    <a:pt x="405422" y="103009"/>
                  </a:lnTo>
                  <a:close/>
                </a:path>
                <a:path w="409575" h="104775">
                  <a:moveTo>
                    <a:pt x="405879" y="102336"/>
                  </a:moveTo>
                  <a:lnTo>
                    <a:pt x="405422" y="102997"/>
                  </a:lnTo>
                  <a:lnTo>
                    <a:pt x="405625" y="103136"/>
                  </a:lnTo>
                  <a:lnTo>
                    <a:pt x="405879" y="102336"/>
                  </a:lnTo>
                  <a:close/>
                </a:path>
                <a:path w="409575" h="104775">
                  <a:moveTo>
                    <a:pt x="406666" y="97840"/>
                  </a:moveTo>
                  <a:lnTo>
                    <a:pt x="406158" y="99745"/>
                  </a:lnTo>
                  <a:lnTo>
                    <a:pt x="405345" y="101422"/>
                  </a:lnTo>
                  <a:lnTo>
                    <a:pt x="405904" y="101142"/>
                  </a:lnTo>
                  <a:lnTo>
                    <a:pt x="406641" y="98602"/>
                  </a:lnTo>
                  <a:lnTo>
                    <a:pt x="406666" y="97840"/>
                  </a:lnTo>
                  <a:close/>
                </a:path>
                <a:path w="409575" h="104775">
                  <a:moveTo>
                    <a:pt x="406844" y="97205"/>
                  </a:moveTo>
                  <a:lnTo>
                    <a:pt x="406628" y="97332"/>
                  </a:lnTo>
                  <a:lnTo>
                    <a:pt x="406666" y="97840"/>
                  </a:lnTo>
                  <a:lnTo>
                    <a:pt x="406844" y="97205"/>
                  </a:lnTo>
                  <a:close/>
                </a:path>
                <a:path w="409575" h="104775">
                  <a:moveTo>
                    <a:pt x="407225" y="91617"/>
                  </a:moveTo>
                  <a:lnTo>
                    <a:pt x="404583" y="98221"/>
                  </a:lnTo>
                  <a:lnTo>
                    <a:pt x="403783" y="100888"/>
                  </a:lnTo>
                  <a:lnTo>
                    <a:pt x="403301" y="101993"/>
                  </a:lnTo>
                  <a:lnTo>
                    <a:pt x="403199" y="102120"/>
                  </a:lnTo>
                  <a:lnTo>
                    <a:pt x="402996" y="102298"/>
                  </a:lnTo>
                  <a:lnTo>
                    <a:pt x="402856" y="102831"/>
                  </a:lnTo>
                  <a:lnTo>
                    <a:pt x="402983" y="102666"/>
                  </a:lnTo>
                  <a:lnTo>
                    <a:pt x="403136" y="102387"/>
                  </a:lnTo>
                  <a:lnTo>
                    <a:pt x="403288" y="102031"/>
                  </a:lnTo>
                  <a:lnTo>
                    <a:pt x="403961" y="101269"/>
                  </a:lnTo>
                  <a:lnTo>
                    <a:pt x="404850" y="99491"/>
                  </a:lnTo>
                  <a:lnTo>
                    <a:pt x="405523" y="98729"/>
                  </a:lnTo>
                  <a:lnTo>
                    <a:pt x="405231" y="100507"/>
                  </a:lnTo>
                  <a:lnTo>
                    <a:pt x="404647" y="101231"/>
                  </a:lnTo>
                  <a:lnTo>
                    <a:pt x="404190" y="102412"/>
                  </a:lnTo>
                  <a:lnTo>
                    <a:pt x="404888" y="101650"/>
                  </a:lnTo>
                  <a:lnTo>
                    <a:pt x="405066" y="101561"/>
                  </a:lnTo>
                  <a:lnTo>
                    <a:pt x="405561" y="98729"/>
                  </a:lnTo>
                  <a:lnTo>
                    <a:pt x="405688" y="98094"/>
                  </a:lnTo>
                  <a:lnTo>
                    <a:pt x="406171" y="97586"/>
                  </a:lnTo>
                  <a:lnTo>
                    <a:pt x="407225" y="91617"/>
                  </a:lnTo>
                  <a:close/>
                </a:path>
                <a:path w="409575" h="104775">
                  <a:moveTo>
                    <a:pt x="409105" y="95923"/>
                  </a:moveTo>
                  <a:lnTo>
                    <a:pt x="408711" y="95719"/>
                  </a:lnTo>
                  <a:lnTo>
                    <a:pt x="407746" y="97764"/>
                  </a:lnTo>
                  <a:lnTo>
                    <a:pt x="407822" y="97002"/>
                  </a:lnTo>
                  <a:lnTo>
                    <a:pt x="408114" y="96139"/>
                  </a:lnTo>
                  <a:lnTo>
                    <a:pt x="408292" y="95529"/>
                  </a:lnTo>
                  <a:lnTo>
                    <a:pt x="407593" y="97078"/>
                  </a:lnTo>
                  <a:lnTo>
                    <a:pt x="406565" y="99872"/>
                  </a:lnTo>
                  <a:lnTo>
                    <a:pt x="406019" y="103009"/>
                  </a:lnTo>
                  <a:lnTo>
                    <a:pt x="407098" y="99847"/>
                  </a:lnTo>
                  <a:lnTo>
                    <a:pt x="406844" y="101219"/>
                  </a:lnTo>
                  <a:lnTo>
                    <a:pt x="408089" y="97447"/>
                  </a:lnTo>
                  <a:lnTo>
                    <a:pt x="408444" y="97104"/>
                  </a:lnTo>
                  <a:lnTo>
                    <a:pt x="408292" y="98628"/>
                  </a:lnTo>
                  <a:lnTo>
                    <a:pt x="407936" y="99847"/>
                  </a:lnTo>
                  <a:lnTo>
                    <a:pt x="408241" y="99009"/>
                  </a:lnTo>
                  <a:lnTo>
                    <a:pt x="408178" y="100685"/>
                  </a:lnTo>
                  <a:lnTo>
                    <a:pt x="408825" y="98602"/>
                  </a:lnTo>
                  <a:lnTo>
                    <a:pt x="409105" y="95923"/>
                  </a:lnTo>
                  <a:close/>
                </a:path>
                <a:path w="409575" h="104775">
                  <a:moveTo>
                    <a:pt x="409282" y="99326"/>
                  </a:moveTo>
                  <a:lnTo>
                    <a:pt x="408914" y="99656"/>
                  </a:lnTo>
                  <a:lnTo>
                    <a:pt x="407924" y="102984"/>
                  </a:lnTo>
                  <a:lnTo>
                    <a:pt x="408546" y="102184"/>
                  </a:lnTo>
                  <a:lnTo>
                    <a:pt x="408851" y="101320"/>
                  </a:lnTo>
                  <a:lnTo>
                    <a:pt x="409282" y="9932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8469509" y="8306021"/>
              <a:ext cx="723900" cy="146685"/>
            </a:xfrm>
            <a:custGeom>
              <a:avLst/>
              <a:gdLst/>
              <a:ahLst/>
              <a:cxnLst/>
              <a:rect l="l" t="t" r="r" b="b"/>
              <a:pathLst>
                <a:path w="723900" h="146684">
                  <a:moveTo>
                    <a:pt x="685" y="0"/>
                  </a:moveTo>
                  <a:lnTo>
                    <a:pt x="0" y="812"/>
                  </a:lnTo>
                  <a:lnTo>
                    <a:pt x="215" y="1041"/>
                  </a:lnTo>
                  <a:lnTo>
                    <a:pt x="685" y="0"/>
                  </a:lnTo>
                  <a:close/>
                </a:path>
                <a:path w="723900" h="146684">
                  <a:moveTo>
                    <a:pt x="40754" y="12471"/>
                  </a:moveTo>
                  <a:lnTo>
                    <a:pt x="40576" y="11341"/>
                  </a:lnTo>
                  <a:lnTo>
                    <a:pt x="40017" y="12890"/>
                  </a:lnTo>
                  <a:lnTo>
                    <a:pt x="40284" y="13169"/>
                  </a:lnTo>
                  <a:lnTo>
                    <a:pt x="40347" y="14490"/>
                  </a:lnTo>
                  <a:lnTo>
                    <a:pt x="40576" y="14109"/>
                  </a:lnTo>
                  <a:lnTo>
                    <a:pt x="40754" y="12471"/>
                  </a:lnTo>
                  <a:close/>
                </a:path>
                <a:path w="723900" h="146684">
                  <a:moveTo>
                    <a:pt x="55600" y="12687"/>
                  </a:moveTo>
                  <a:lnTo>
                    <a:pt x="55003" y="13589"/>
                  </a:lnTo>
                  <a:lnTo>
                    <a:pt x="54444" y="16852"/>
                  </a:lnTo>
                  <a:lnTo>
                    <a:pt x="54787" y="16319"/>
                  </a:lnTo>
                  <a:lnTo>
                    <a:pt x="55600" y="12687"/>
                  </a:lnTo>
                  <a:close/>
                </a:path>
                <a:path w="723900" h="146684">
                  <a:moveTo>
                    <a:pt x="85674" y="37871"/>
                  </a:moveTo>
                  <a:lnTo>
                    <a:pt x="85013" y="38531"/>
                  </a:lnTo>
                  <a:lnTo>
                    <a:pt x="84988" y="40233"/>
                  </a:lnTo>
                  <a:lnTo>
                    <a:pt x="85674" y="37871"/>
                  </a:lnTo>
                  <a:close/>
                </a:path>
                <a:path w="723900" h="146684">
                  <a:moveTo>
                    <a:pt x="87236" y="19100"/>
                  </a:moveTo>
                  <a:lnTo>
                    <a:pt x="86448" y="19913"/>
                  </a:lnTo>
                  <a:lnTo>
                    <a:pt x="87007" y="19443"/>
                  </a:lnTo>
                  <a:lnTo>
                    <a:pt x="87236" y="19100"/>
                  </a:lnTo>
                  <a:close/>
                </a:path>
                <a:path w="723900" h="146684">
                  <a:moveTo>
                    <a:pt x="92011" y="24206"/>
                  </a:moveTo>
                  <a:lnTo>
                    <a:pt x="91617" y="25819"/>
                  </a:lnTo>
                  <a:lnTo>
                    <a:pt x="92011" y="24231"/>
                  </a:lnTo>
                  <a:close/>
                </a:path>
                <a:path w="723900" h="146684">
                  <a:moveTo>
                    <a:pt x="92240" y="23215"/>
                  </a:moveTo>
                  <a:lnTo>
                    <a:pt x="91821" y="23507"/>
                  </a:lnTo>
                  <a:lnTo>
                    <a:pt x="92011" y="24206"/>
                  </a:lnTo>
                  <a:lnTo>
                    <a:pt x="92240" y="23215"/>
                  </a:lnTo>
                  <a:close/>
                </a:path>
                <a:path w="723900" h="146684">
                  <a:moveTo>
                    <a:pt x="111023" y="29730"/>
                  </a:moveTo>
                  <a:lnTo>
                    <a:pt x="110820" y="28536"/>
                  </a:lnTo>
                  <a:lnTo>
                    <a:pt x="110985" y="27914"/>
                  </a:lnTo>
                  <a:lnTo>
                    <a:pt x="110464" y="28854"/>
                  </a:lnTo>
                  <a:lnTo>
                    <a:pt x="110337" y="29095"/>
                  </a:lnTo>
                  <a:lnTo>
                    <a:pt x="110451" y="30137"/>
                  </a:lnTo>
                  <a:lnTo>
                    <a:pt x="111023" y="29730"/>
                  </a:lnTo>
                  <a:close/>
                </a:path>
                <a:path w="723900" h="146684">
                  <a:moveTo>
                    <a:pt x="199415" y="52628"/>
                  </a:moveTo>
                  <a:lnTo>
                    <a:pt x="199123" y="54419"/>
                  </a:lnTo>
                  <a:lnTo>
                    <a:pt x="199224" y="54267"/>
                  </a:lnTo>
                  <a:lnTo>
                    <a:pt x="199301" y="53721"/>
                  </a:lnTo>
                  <a:lnTo>
                    <a:pt x="199364" y="53174"/>
                  </a:lnTo>
                  <a:lnTo>
                    <a:pt x="199415" y="52628"/>
                  </a:lnTo>
                  <a:close/>
                </a:path>
                <a:path w="723900" h="146684">
                  <a:moveTo>
                    <a:pt x="201371" y="67233"/>
                  </a:moveTo>
                  <a:lnTo>
                    <a:pt x="201244" y="66090"/>
                  </a:lnTo>
                  <a:lnTo>
                    <a:pt x="201129" y="65570"/>
                  </a:lnTo>
                  <a:lnTo>
                    <a:pt x="201002" y="66471"/>
                  </a:lnTo>
                  <a:lnTo>
                    <a:pt x="200647" y="67487"/>
                  </a:lnTo>
                  <a:lnTo>
                    <a:pt x="200558" y="68249"/>
                  </a:lnTo>
                  <a:lnTo>
                    <a:pt x="200863" y="69138"/>
                  </a:lnTo>
                  <a:lnTo>
                    <a:pt x="201371" y="67233"/>
                  </a:lnTo>
                  <a:close/>
                </a:path>
                <a:path w="723900" h="146684">
                  <a:moveTo>
                    <a:pt x="204114" y="69088"/>
                  </a:moveTo>
                  <a:lnTo>
                    <a:pt x="204050" y="69380"/>
                  </a:lnTo>
                  <a:lnTo>
                    <a:pt x="204025" y="69583"/>
                  </a:lnTo>
                  <a:lnTo>
                    <a:pt x="204089" y="69392"/>
                  </a:lnTo>
                  <a:lnTo>
                    <a:pt x="204089" y="69265"/>
                  </a:lnTo>
                  <a:lnTo>
                    <a:pt x="204114" y="69088"/>
                  </a:lnTo>
                  <a:close/>
                </a:path>
                <a:path w="723900" h="146684">
                  <a:moveTo>
                    <a:pt x="213804" y="72021"/>
                  </a:moveTo>
                  <a:lnTo>
                    <a:pt x="213067" y="73583"/>
                  </a:lnTo>
                  <a:lnTo>
                    <a:pt x="213791" y="73710"/>
                  </a:lnTo>
                  <a:lnTo>
                    <a:pt x="213804" y="72021"/>
                  </a:lnTo>
                  <a:close/>
                </a:path>
                <a:path w="723900" h="146684">
                  <a:moveTo>
                    <a:pt x="218821" y="67081"/>
                  </a:moveTo>
                  <a:lnTo>
                    <a:pt x="218681" y="69176"/>
                  </a:lnTo>
                  <a:lnTo>
                    <a:pt x="217893" y="69850"/>
                  </a:lnTo>
                  <a:lnTo>
                    <a:pt x="218770" y="69735"/>
                  </a:lnTo>
                  <a:lnTo>
                    <a:pt x="218744" y="68910"/>
                  </a:lnTo>
                  <a:lnTo>
                    <a:pt x="218782" y="67995"/>
                  </a:lnTo>
                  <a:lnTo>
                    <a:pt x="218821" y="67081"/>
                  </a:lnTo>
                  <a:close/>
                </a:path>
                <a:path w="723900" h="146684">
                  <a:moveTo>
                    <a:pt x="219671" y="65709"/>
                  </a:moveTo>
                  <a:lnTo>
                    <a:pt x="219557" y="64693"/>
                  </a:lnTo>
                  <a:lnTo>
                    <a:pt x="219367" y="63804"/>
                  </a:lnTo>
                  <a:lnTo>
                    <a:pt x="219087" y="66471"/>
                  </a:lnTo>
                  <a:lnTo>
                    <a:pt x="219278" y="66217"/>
                  </a:lnTo>
                  <a:lnTo>
                    <a:pt x="219316" y="65963"/>
                  </a:lnTo>
                  <a:lnTo>
                    <a:pt x="219329" y="66167"/>
                  </a:lnTo>
                  <a:lnTo>
                    <a:pt x="219481" y="65963"/>
                  </a:lnTo>
                  <a:lnTo>
                    <a:pt x="219671" y="65709"/>
                  </a:lnTo>
                  <a:close/>
                </a:path>
                <a:path w="723900" h="146684">
                  <a:moveTo>
                    <a:pt x="219913" y="65354"/>
                  </a:moveTo>
                  <a:lnTo>
                    <a:pt x="219773" y="65709"/>
                  </a:lnTo>
                  <a:lnTo>
                    <a:pt x="219887" y="66217"/>
                  </a:lnTo>
                  <a:lnTo>
                    <a:pt x="219913" y="65354"/>
                  </a:lnTo>
                  <a:close/>
                </a:path>
                <a:path w="723900" h="146684">
                  <a:moveTo>
                    <a:pt x="225386" y="49580"/>
                  </a:moveTo>
                  <a:lnTo>
                    <a:pt x="225221" y="49949"/>
                  </a:lnTo>
                  <a:lnTo>
                    <a:pt x="225348" y="49707"/>
                  </a:lnTo>
                  <a:lnTo>
                    <a:pt x="225386" y="49580"/>
                  </a:lnTo>
                  <a:close/>
                </a:path>
                <a:path w="723900" h="146684">
                  <a:moveTo>
                    <a:pt x="225755" y="48945"/>
                  </a:moveTo>
                  <a:lnTo>
                    <a:pt x="225412" y="49606"/>
                  </a:lnTo>
                  <a:lnTo>
                    <a:pt x="225577" y="49707"/>
                  </a:lnTo>
                  <a:lnTo>
                    <a:pt x="225755" y="48945"/>
                  </a:lnTo>
                  <a:close/>
                </a:path>
                <a:path w="723900" h="146684">
                  <a:moveTo>
                    <a:pt x="226504" y="69265"/>
                  </a:moveTo>
                  <a:lnTo>
                    <a:pt x="225958" y="69024"/>
                  </a:lnTo>
                  <a:lnTo>
                    <a:pt x="226377" y="72694"/>
                  </a:lnTo>
                  <a:lnTo>
                    <a:pt x="226504" y="70916"/>
                  </a:lnTo>
                  <a:lnTo>
                    <a:pt x="226504" y="69265"/>
                  </a:lnTo>
                  <a:close/>
                </a:path>
                <a:path w="723900" h="146684">
                  <a:moveTo>
                    <a:pt x="226669" y="68592"/>
                  </a:moveTo>
                  <a:lnTo>
                    <a:pt x="226504" y="69265"/>
                  </a:lnTo>
                  <a:lnTo>
                    <a:pt x="226669" y="68592"/>
                  </a:lnTo>
                  <a:close/>
                </a:path>
                <a:path w="723900" h="146684">
                  <a:moveTo>
                    <a:pt x="226783" y="68110"/>
                  </a:moveTo>
                  <a:lnTo>
                    <a:pt x="226745" y="67335"/>
                  </a:lnTo>
                  <a:lnTo>
                    <a:pt x="226669" y="68592"/>
                  </a:lnTo>
                  <a:lnTo>
                    <a:pt x="226783" y="68110"/>
                  </a:lnTo>
                  <a:close/>
                </a:path>
                <a:path w="723900" h="146684">
                  <a:moveTo>
                    <a:pt x="236067" y="73964"/>
                  </a:moveTo>
                  <a:lnTo>
                    <a:pt x="235851" y="70789"/>
                  </a:lnTo>
                  <a:lnTo>
                    <a:pt x="235788" y="72288"/>
                  </a:lnTo>
                  <a:lnTo>
                    <a:pt x="235661" y="72821"/>
                  </a:lnTo>
                  <a:lnTo>
                    <a:pt x="236067" y="73964"/>
                  </a:lnTo>
                  <a:close/>
                </a:path>
                <a:path w="723900" h="146684">
                  <a:moveTo>
                    <a:pt x="239496" y="51739"/>
                  </a:moveTo>
                  <a:lnTo>
                    <a:pt x="239318" y="50977"/>
                  </a:lnTo>
                  <a:lnTo>
                    <a:pt x="239382" y="51358"/>
                  </a:lnTo>
                  <a:lnTo>
                    <a:pt x="239496" y="51739"/>
                  </a:lnTo>
                  <a:close/>
                </a:path>
                <a:path w="723900" h="146684">
                  <a:moveTo>
                    <a:pt x="251510" y="73494"/>
                  </a:moveTo>
                  <a:lnTo>
                    <a:pt x="251320" y="74129"/>
                  </a:lnTo>
                  <a:lnTo>
                    <a:pt x="251510" y="73494"/>
                  </a:lnTo>
                  <a:close/>
                </a:path>
                <a:path w="723900" h="146684">
                  <a:moveTo>
                    <a:pt x="253174" y="72961"/>
                  </a:moveTo>
                  <a:lnTo>
                    <a:pt x="252958" y="73291"/>
                  </a:lnTo>
                  <a:lnTo>
                    <a:pt x="253098" y="73291"/>
                  </a:lnTo>
                  <a:lnTo>
                    <a:pt x="253174" y="72961"/>
                  </a:lnTo>
                  <a:close/>
                </a:path>
                <a:path w="723900" h="146684">
                  <a:moveTo>
                    <a:pt x="255955" y="73177"/>
                  </a:moveTo>
                  <a:lnTo>
                    <a:pt x="255257" y="74980"/>
                  </a:lnTo>
                  <a:lnTo>
                    <a:pt x="255562" y="74218"/>
                  </a:lnTo>
                  <a:lnTo>
                    <a:pt x="255816" y="73825"/>
                  </a:lnTo>
                  <a:lnTo>
                    <a:pt x="255955" y="73177"/>
                  </a:lnTo>
                  <a:close/>
                </a:path>
                <a:path w="723900" h="146684">
                  <a:moveTo>
                    <a:pt x="258406" y="47256"/>
                  </a:moveTo>
                  <a:lnTo>
                    <a:pt x="257771" y="48120"/>
                  </a:lnTo>
                  <a:lnTo>
                    <a:pt x="258000" y="48323"/>
                  </a:lnTo>
                  <a:lnTo>
                    <a:pt x="258406" y="47256"/>
                  </a:lnTo>
                  <a:close/>
                </a:path>
                <a:path w="723900" h="146684">
                  <a:moveTo>
                    <a:pt x="262534" y="71285"/>
                  </a:moveTo>
                  <a:lnTo>
                    <a:pt x="262089" y="72694"/>
                  </a:lnTo>
                  <a:lnTo>
                    <a:pt x="262458" y="72313"/>
                  </a:lnTo>
                  <a:lnTo>
                    <a:pt x="262534" y="71285"/>
                  </a:lnTo>
                  <a:close/>
                </a:path>
                <a:path w="723900" h="146684">
                  <a:moveTo>
                    <a:pt x="262839" y="71932"/>
                  </a:moveTo>
                  <a:lnTo>
                    <a:pt x="262483" y="72301"/>
                  </a:lnTo>
                  <a:lnTo>
                    <a:pt x="262369" y="73964"/>
                  </a:lnTo>
                  <a:lnTo>
                    <a:pt x="262839" y="71932"/>
                  </a:lnTo>
                  <a:close/>
                </a:path>
                <a:path w="723900" h="146684">
                  <a:moveTo>
                    <a:pt x="288124" y="55067"/>
                  </a:moveTo>
                  <a:lnTo>
                    <a:pt x="286740" y="55626"/>
                  </a:lnTo>
                  <a:lnTo>
                    <a:pt x="287248" y="58623"/>
                  </a:lnTo>
                  <a:lnTo>
                    <a:pt x="287286" y="57454"/>
                  </a:lnTo>
                  <a:lnTo>
                    <a:pt x="288124" y="55067"/>
                  </a:lnTo>
                  <a:close/>
                </a:path>
                <a:path w="723900" h="146684">
                  <a:moveTo>
                    <a:pt x="290144" y="80187"/>
                  </a:moveTo>
                  <a:lnTo>
                    <a:pt x="290042" y="78613"/>
                  </a:lnTo>
                  <a:lnTo>
                    <a:pt x="290017" y="79933"/>
                  </a:lnTo>
                  <a:lnTo>
                    <a:pt x="290144" y="80187"/>
                  </a:lnTo>
                  <a:close/>
                </a:path>
                <a:path w="723900" h="146684">
                  <a:moveTo>
                    <a:pt x="297078" y="59232"/>
                  </a:moveTo>
                  <a:lnTo>
                    <a:pt x="296989" y="59359"/>
                  </a:lnTo>
                  <a:lnTo>
                    <a:pt x="296633" y="60833"/>
                  </a:lnTo>
                  <a:lnTo>
                    <a:pt x="297078" y="59232"/>
                  </a:lnTo>
                  <a:close/>
                </a:path>
                <a:path w="723900" h="146684">
                  <a:moveTo>
                    <a:pt x="298716" y="56057"/>
                  </a:moveTo>
                  <a:lnTo>
                    <a:pt x="298310" y="56057"/>
                  </a:lnTo>
                  <a:lnTo>
                    <a:pt x="297319" y="56311"/>
                  </a:lnTo>
                  <a:lnTo>
                    <a:pt x="296900" y="58216"/>
                  </a:lnTo>
                  <a:lnTo>
                    <a:pt x="297091" y="57873"/>
                  </a:lnTo>
                  <a:lnTo>
                    <a:pt x="297408" y="56946"/>
                  </a:lnTo>
                  <a:lnTo>
                    <a:pt x="297408" y="57962"/>
                  </a:lnTo>
                  <a:lnTo>
                    <a:pt x="297078" y="59232"/>
                  </a:lnTo>
                  <a:lnTo>
                    <a:pt x="298005" y="57835"/>
                  </a:lnTo>
                  <a:lnTo>
                    <a:pt x="298361" y="56946"/>
                  </a:lnTo>
                  <a:lnTo>
                    <a:pt x="298716" y="56057"/>
                  </a:lnTo>
                  <a:close/>
                </a:path>
                <a:path w="723900" h="146684">
                  <a:moveTo>
                    <a:pt x="300215" y="56553"/>
                  </a:moveTo>
                  <a:lnTo>
                    <a:pt x="299923" y="55448"/>
                  </a:lnTo>
                  <a:lnTo>
                    <a:pt x="299504" y="57048"/>
                  </a:lnTo>
                  <a:lnTo>
                    <a:pt x="299796" y="57289"/>
                  </a:lnTo>
                  <a:lnTo>
                    <a:pt x="299986" y="58610"/>
                  </a:lnTo>
                  <a:lnTo>
                    <a:pt x="300202" y="58204"/>
                  </a:lnTo>
                  <a:lnTo>
                    <a:pt x="300215" y="56553"/>
                  </a:lnTo>
                  <a:close/>
                </a:path>
                <a:path w="723900" h="146684">
                  <a:moveTo>
                    <a:pt x="303822" y="62801"/>
                  </a:moveTo>
                  <a:lnTo>
                    <a:pt x="303809" y="61734"/>
                  </a:lnTo>
                  <a:lnTo>
                    <a:pt x="303530" y="63042"/>
                  </a:lnTo>
                  <a:lnTo>
                    <a:pt x="303822" y="62801"/>
                  </a:lnTo>
                  <a:close/>
                </a:path>
                <a:path w="723900" h="146684">
                  <a:moveTo>
                    <a:pt x="304177" y="58978"/>
                  </a:moveTo>
                  <a:lnTo>
                    <a:pt x="303923" y="59232"/>
                  </a:lnTo>
                  <a:lnTo>
                    <a:pt x="303809" y="61734"/>
                  </a:lnTo>
                  <a:lnTo>
                    <a:pt x="304050" y="60629"/>
                  </a:lnTo>
                  <a:lnTo>
                    <a:pt x="304050" y="61772"/>
                  </a:lnTo>
                  <a:lnTo>
                    <a:pt x="304114" y="60502"/>
                  </a:lnTo>
                  <a:lnTo>
                    <a:pt x="304177" y="58978"/>
                  </a:lnTo>
                  <a:close/>
                </a:path>
                <a:path w="723900" h="146684">
                  <a:moveTo>
                    <a:pt x="309524" y="81013"/>
                  </a:moveTo>
                  <a:lnTo>
                    <a:pt x="309219" y="81965"/>
                  </a:lnTo>
                  <a:lnTo>
                    <a:pt x="309473" y="81457"/>
                  </a:lnTo>
                  <a:lnTo>
                    <a:pt x="309524" y="81013"/>
                  </a:lnTo>
                  <a:close/>
                </a:path>
                <a:path w="723900" h="146684">
                  <a:moveTo>
                    <a:pt x="313880" y="59334"/>
                  </a:moveTo>
                  <a:lnTo>
                    <a:pt x="313690" y="58877"/>
                  </a:lnTo>
                  <a:lnTo>
                    <a:pt x="313690" y="59093"/>
                  </a:lnTo>
                  <a:lnTo>
                    <a:pt x="313690" y="59270"/>
                  </a:lnTo>
                  <a:lnTo>
                    <a:pt x="313702" y="59474"/>
                  </a:lnTo>
                  <a:lnTo>
                    <a:pt x="313880" y="59334"/>
                  </a:lnTo>
                  <a:close/>
                </a:path>
                <a:path w="723900" h="146684">
                  <a:moveTo>
                    <a:pt x="315315" y="55422"/>
                  </a:moveTo>
                  <a:lnTo>
                    <a:pt x="314807" y="56375"/>
                  </a:lnTo>
                  <a:lnTo>
                    <a:pt x="314579" y="59664"/>
                  </a:lnTo>
                  <a:lnTo>
                    <a:pt x="314883" y="59105"/>
                  </a:lnTo>
                  <a:lnTo>
                    <a:pt x="315315" y="55422"/>
                  </a:lnTo>
                  <a:close/>
                </a:path>
                <a:path w="723900" h="146684">
                  <a:moveTo>
                    <a:pt x="315823" y="82435"/>
                  </a:moveTo>
                  <a:lnTo>
                    <a:pt x="315125" y="81915"/>
                  </a:lnTo>
                  <a:lnTo>
                    <a:pt x="315302" y="82219"/>
                  </a:lnTo>
                  <a:lnTo>
                    <a:pt x="315556" y="82410"/>
                  </a:lnTo>
                  <a:lnTo>
                    <a:pt x="315823" y="82435"/>
                  </a:lnTo>
                  <a:close/>
                </a:path>
                <a:path w="723900" h="146684">
                  <a:moveTo>
                    <a:pt x="318376" y="58712"/>
                  </a:moveTo>
                  <a:lnTo>
                    <a:pt x="318287" y="58889"/>
                  </a:lnTo>
                  <a:lnTo>
                    <a:pt x="318185" y="59461"/>
                  </a:lnTo>
                  <a:lnTo>
                    <a:pt x="318376" y="58712"/>
                  </a:lnTo>
                  <a:close/>
                </a:path>
                <a:path w="723900" h="146684">
                  <a:moveTo>
                    <a:pt x="323532" y="56349"/>
                  </a:moveTo>
                  <a:lnTo>
                    <a:pt x="323519" y="55727"/>
                  </a:lnTo>
                  <a:lnTo>
                    <a:pt x="323481" y="56248"/>
                  </a:lnTo>
                  <a:lnTo>
                    <a:pt x="323507" y="57010"/>
                  </a:lnTo>
                  <a:lnTo>
                    <a:pt x="323532" y="56718"/>
                  </a:lnTo>
                  <a:lnTo>
                    <a:pt x="323532" y="56349"/>
                  </a:lnTo>
                  <a:close/>
                </a:path>
                <a:path w="723900" h="146684">
                  <a:moveTo>
                    <a:pt x="324535" y="80149"/>
                  </a:moveTo>
                  <a:lnTo>
                    <a:pt x="324319" y="80822"/>
                  </a:lnTo>
                  <a:lnTo>
                    <a:pt x="324205" y="80949"/>
                  </a:lnTo>
                  <a:lnTo>
                    <a:pt x="324116" y="81330"/>
                  </a:lnTo>
                  <a:lnTo>
                    <a:pt x="324319" y="82092"/>
                  </a:lnTo>
                  <a:lnTo>
                    <a:pt x="324535" y="80149"/>
                  </a:lnTo>
                  <a:close/>
                </a:path>
                <a:path w="723900" h="146684">
                  <a:moveTo>
                    <a:pt x="328549" y="62750"/>
                  </a:moveTo>
                  <a:close/>
                </a:path>
                <a:path w="723900" h="146684">
                  <a:moveTo>
                    <a:pt x="329438" y="53771"/>
                  </a:moveTo>
                  <a:lnTo>
                    <a:pt x="328472" y="55549"/>
                  </a:lnTo>
                  <a:lnTo>
                    <a:pt x="328396" y="57873"/>
                  </a:lnTo>
                  <a:lnTo>
                    <a:pt x="328498" y="57581"/>
                  </a:lnTo>
                  <a:lnTo>
                    <a:pt x="328383" y="58089"/>
                  </a:lnTo>
                  <a:lnTo>
                    <a:pt x="328396" y="57873"/>
                  </a:lnTo>
                  <a:lnTo>
                    <a:pt x="328307" y="58089"/>
                  </a:lnTo>
                  <a:lnTo>
                    <a:pt x="327660" y="59867"/>
                  </a:lnTo>
                  <a:lnTo>
                    <a:pt x="328930" y="58597"/>
                  </a:lnTo>
                  <a:lnTo>
                    <a:pt x="329057" y="57835"/>
                  </a:lnTo>
                  <a:lnTo>
                    <a:pt x="329082" y="57581"/>
                  </a:lnTo>
                  <a:lnTo>
                    <a:pt x="329438" y="53771"/>
                  </a:lnTo>
                  <a:close/>
                </a:path>
                <a:path w="723900" h="146684">
                  <a:moveTo>
                    <a:pt x="330034" y="80429"/>
                  </a:moveTo>
                  <a:lnTo>
                    <a:pt x="329920" y="80556"/>
                  </a:lnTo>
                  <a:lnTo>
                    <a:pt x="329628" y="81089"/>
                  </a:lnTo>
                  <a:lnTo>
                    <a:pt x="329819" y="80886"/>
                  </a:lnTo>
                  <a:lnTo>
                    <a:pt x="330034" y="80429"/>
                  </a:lnTo>
                  <a:close/>
                </a:path>
                <a:path w="723900" h="146684">
                  <a:moveTo>
                    <a:pt x="330441" y="79679"/>
                  </a:moveTo>
                  <a:lnTo>
                    <a:pt x="330428" y="79362"/>
                  </a:lnTo>
                  <a:lnTo>
                    <a:pt x="330390" y="79679"/>
                  </a:lnTo>
                  <a:close/>
                </a:path>
                <a:path w="723900" h="146684">
                  <a:moveTo>
                    <a:pt x="330746" y="79044"/>
                  </a:moveTo>
                  <a:lnTo>
                    <a:pt x="330441" y="79679"/>
                  </a:lnTo>
                  <a:lnTo>
                    <a:pt x="330339" y="79806"/>
                  </a:lnTo>
                  <a:lnTo>
                    <a:pt x="330250" y="80086"/>
                  </a:lnTo>
                  <a:lnTo>
                    <a:pt x="330047" y="80441"/>
                  </a:lnTo>
                  <a:lnTo>
                    <a:pt x="330301" y="80314"/>
                  </a:lnTo>
                  <a:lnTo>
                    <a:pt x="330542" y="81203"/>
                  </a:lnTo>
                  <a:lnTo>
                    <a:pt x="330631" y="80314"/>
                  </a:lnTo>
                  <a:lnTo>
                    <a:pt x="330746" y="79044"/>
                  </a:lnTo>
                  <a:close/>
                </a:path>
                <a:path w="723900" h="146684">
                  <a:moveTo>
                    <a:pt x="331343" y="62915"/>
                  </a:moveTo>
                  <a:lnTo>
                    <a:pt x="331241" y="62280"/>
                  </a:lnTo>
                  <a:lnTo>
                    <a:pt x="331127" y="63677"/>
                  </a:lnTo>
                  <a:lnTo>
                    <a:pt x="331343" y="62915"/>
                  </a:lnTo>
                  <a:close/>
                </a:path>
                <a:path w="723900" h="146684">
                  <a:moveTo>
                    <a:pt x="331635" y="62788"/>
                  </a:moveTo>
                  <a:lnTo>
                    <a:pt x="331546" y="62153"/>
                  </a:lnTo>
                  <a:lnTo>
                    <a:pt x="331533" y="62661"/>
                  </a:lnTo>
                  <a:lnTo>
                    <a:pt x="331635" y="62788"/>
                  </a:lnTo>
                  <a:close/>
                </a:path>
                <a:path w="723900" h="146684">
                  <a:moveTo>
                    <a:pt x="331939" y="60820"/>
                  </a:moveTo>
                  <a:lnTo>
                    <a:pt x="331762" y="60413"/>
                  </a:lnTo>
                  <a:lnTo>
                    <a:pt x="331825" y="60693"/>
                  </a:lnTo>
                  <a:lnTo>
                    <a:pt x="331939" y="60820"/>
                  </a:lnTo>
                  <a:close/>
                </a:path>
                <a:path w="723900" h="146684">
                  <a:moveTo>
                    <a:pt x="333971" y="55676"/>
                  </a:moveTo>
                  <a:lnTo>
                    <a:pt x="333921" y="55168"/>
                  </a:lnTo>
                  <a:lnTo>
                    <a:pt x="333705" y="55676"/>
                  </a:lnTo>
                  <a:lnTo>
                    <a:pt x="333971" y="55676"/>
                  </a:lnTo>
                  <a:close/>
                </a:path>
                <a:path w="723900" h="146684">
                  <a:moveTo>
                    <a:pt x="334111" y="55676"/>
                  </a:moveTo>
                  <a:lnTo>
                    <a:pt x="333971" y="55676"/>
                  </a:lnTo>
                  <a:lnTo>
                    <a:pt x="334022" y="56184"/>
                  </a:lnTo>
                  <a:lnTo>
                    <a:pt x="334111" y="55676"/>
                  </a:lnTo>
                  <a:close/>
                </a:path>
                <a:path w="723900" h="146684">
                  <a:moveTo>
                    <a:pt x="335241" y="78778"/>
                  </a:moveTo>
                  <a:lnTo>
                    <a:pt x="335051" y="78790"/>
                  </a:lnTo>
                  <a:lnTo>
                    <a:pt x="335241" y="78917"/>
                  </a:lnTo>
                  <a:lnTo>
                    <a:pt x="335241" y="78778"/>
                  </a:lnTo>
                  <a:close/>
                </a:path>
                <a:path w="723900" h="146684">
                  <a:moveTo>
                    <a:pt x="335788" y="54965"/>
                  </a:moveTo>
                  <a:lnTo>
                    <a:pt x="335597" y="55219"/>
                  </a:lnTo>
                  <a:lnTo>
                    <a:pt x="335788" y="54965"/>
                  </a:lnTo>
                  <a:close/>
                </a:path>
                <a:path w="723900" h="146684">
                  <a:moveTo>
                    <a:pt x="336003" y="56311"/>
                  </a:moveTo>
                  <a:lnTo>
                    <a:pt x="335699" y="56438"/>
                  </a:lnTo>
                  <a:lnTo>
                    <a:pt x="335597" y="56565"/>
                  </a:lnTo>
                  <a:lnTo>
                    <a:pt x="335788" y="56692"/>
                  </a:lnTo>
                  <a:lnTo>
                    <a:pt x="336003" y="56311"/>
                  </a:lnTo>
                  <a:close/>
                </a:path>
                <a:path w="723900" h="146684">
                  <a:moveTo>
                    <a:pt x="337731" y="54279"/>
                  </a:moveTo>
                  <a:lnTo>
                    <a:pt x="337502" y="54660"/>
                  </a:lnTo>
                  <a:lnTo>
                    <a:pt x="337426" y="54914"/>
                  </a:lnTo>
                  <a:lnTo>
                    <a:pt x="337731" y="54279"/>
                  </a:lnTo>
                  <a:close/>
                </a:path>
                <a:path w="723900" h="146684">
                  <a:moveTo>
                    <a:pt x="340512" y="59766"/>
                  </a:moveTo>
                  <a:lnTo>
                    <a:pt x="340474" y="59448"/>
                  </a:lnTo>
                  <a:lnTo>
                    <a:pt x="340423" y="59258"/>
                  </a:lnTo>
                  <a:lnTo>
                    <a:pt x="340360" y="59524"/>
                  </a:lnTo>
                  <a:lnTo>
                    <a:pt x="340461" y="59690"/>
                  </a:lnTo>
                  <a:close/>
                </a:path>
                <a:path w="723900" h="146684">
                  <a:moveTo>
                    <a:pt x="342455" y="61137"/>
                  </a:moveTo>
                  <a:lnTo>
                    <a:pt x="342239" y="60515"/>
                  </a:lnTo>
                  <a:lnTo>
                    <a:pt x="342315" y="60833"/>
                  </a:lnTo>
                  <a:lnTo>
                    <a:pt x="342455" y="61137"/>
                  </a:lnTo>
                  <a:close/>
                </a:path>
                <a:path w="723900" h="146684">
                  <a:moveTo>
                    <a:pt x="342633" y="58597"/>
                  </a:moveTo>
                  <a:lnTo>
                    <a:pt x="342239" y="59359"/>
                  </a:lnTo>
                  <a:lnTo>
                    <a:pt x="342125" y="60198"/>
                  </a:lnTo>
                  <a:lnTo>
                    <a:pt x="342239" y="60515"/>
                  </a:lnTo>
                  <a:lnTo>
                    <a:pt x="342633" y="58597"/>
                  </a:lnTo>
                  <a:close/>
                </a:path>
                <a:path w="723900" h="146684">
                  <a:moveTo>
                    <a:pt x="343039" y="62903"/>
                  </a:moveTo>
                  <a:lnTo>
                    <a:pt x="342900" y="63119"/>
                  </a:lnTo>
                  <a:lnTo>
                    <a:pt x="342785" y="63322"/>
                  </a:lnTo>
                  <a:lnTo>
                    <a:pt x="342785" y="63614"/>
                  </a:lnTo>
                  <a:lnTo>
                    <a:pt x="342912" y="63538"/>
                  </a:lnTo>
                  <a:lnTo>
                    <a:pt x="343001" y="63207"/>
                  </a:lnTo>
                  <a:lnTo>
                    <a:pt x="343039" y="62903"/>
                  </a:lnTo>
                  <a:close/>
                </a:path>
                <a:path w="723900" h="146684">
                  <a:moveTo>
                    <a:pt x="343077" y="74891"/>
                  </a:moveTo>
                  <a:lnTo>
                    <a:pt x="342900" y="75425"/>
                  </a:lnTo>
                  <a:lnTo>
                    <a:pt x="342709" y="75933"/>
                  </a:lnTo>
                  <a:lnTo>
                    <a:pt x="342531" y="76238"/>
                  </a:lnTo>
                  <a:lnTo>
                    <a:pt x="342379" y="76022"/>
                  </a:lnTo>
                  <a:lnTo>
                    <a:pt x="342201" y="75704"/>
                  </a:lnTo>
                  <a:lnTo>
                    <a:pt x="341972" y="76136"/>
                  </a:lnTo>
                  <a:lnTo>
                    <a:pt x="342125" y="76733"/>
                  </a:lnTo>
                  <a:lnTo>
                    <a:pt x="342328" y="76619"/>
                  </a:lnTo>
                  <a:lnTo>
                    <a:pt x="342531" y="76250"/>
                  </a:lnTo>
                  <a:lnTo>
                    <a:pt x="342734" y="76479"/>
                  </a:lnTo>
                  <a:lnTo>
                    <a:pt x="342900" y="76555"/>
                  </a:lnTo>
                  <a:lnTo>
                    <a:pt x="343077" y="74891"/>
                  </a:lnTo>
                  <a:close/>
                </a:path>
                <a:path w="723900" h="146684">
                  <a:moveTo>
                    <a:pt x="346900" y="62293"/>
                  </a:moveTo>
                  <a:lnTo>
                    <a:pt x="346811" y="60248"/>
                  </a:lnTo>
                  <a:lnTo>
                    <a:pt x="346202" y="62661"/>
                  </a:lnTo>
                  <a:lnTo>
                    <a:pt x="346900" y="62293"/>
                  </a:lnTo>
                  <a:close/>
                </a:path>
                <a:path w="723900" h="146684">
                  <a:moveTo>
                    <a:pt x="347395" y="62026"/>
                  </a:moveTo>
                  <a:lnTo>
                    <a:pt x="346913" y="62280"/>
                  </a:lnTo>
                  <a:lnTo>
                    <a:pt x="346976" y="63893"/>
                  </a:lnTo>
                  <a:lnTo>
                    <a:pt x="347395" y="62026"/>
                  </a:lnTo>
                  <a:close/>
                </a:path>
                <a:path w="723900" h="146684">
                  <a:moveTo>
                    <a:pt x="348132" y="58572"/>
                  </a:moveTo>
                  <a:lnTo>
                    <a:pt x="347421" y="59461"/>
                  </a:lnTo>
                  <a:lnTo>
                    <a:pt x="347941" y="58928"/>
                  </a:lnTo>
                  <a:lnTo>
                    <a:pt x="348132" y="58572"/>
                  </a:lnTo>
                  <a:close/>
                </a:path>
                <a:path w="723900" h="146684">
                  <a:moveTo>
                    <a:pt x="349389" y="80149"/>
                  </a:moveTo>
                  <a:lnTo>
                    <a:pt x="349275" y="79171"/>
                  </a:lnTo>
                  <a:lnTo>
                    <a:pt x="348754" y="77012"/>
                  </a:lnTo>
                  <a:lnTo>
                    <a:pt x="348742" y="77431"/>
                  </a:lnTo>
                  <a:lnTo>
                    <a:pt x="348145" y="78130"/>
                  </a:lnTo>
                  <a:lnTo>
                    <a:pt x="348322" y="79832"/>
                  </a:lnTo>
                  <a:lnTo>
                    <a:pt x="348742" y="77457"/>
                  </a:lnTo>
                  <a:lnTo>
                    <a:pt x="348716" y="80441"/>
                  </a:lnTo>
                  <a:lnTo>
                    <a:pt x="349389" y="80149"/>
                  </a:lnTo>
                  <a:close/>
                </a:path>
                <a:path w="723900" h="146684">
                  <a:moveTo>
                    <a:pt x="352767" y="64693"/>
                  </a:moveTo>
                  <a:lnTo>
                    <a:pt x="352653" y="64541"/>
                  </a:lnTo>
                  <a:lnTo>
                    <a:pt x="352767" y="64693"/>
                  </a:lnTo>
                  <a:close/>
                </a:path>
                <a:path w="723900" h="146684">
                  <a:moveTo>
                    <a:pt x="353695" y="62115"/>
                  </a:moveTo>
                  <a:lnTo>
                    <a:pt x="353288" y="62458"/>
                  </a:lnTo>
                  <a:lnTo>
                    <a:pt x="353568" y="63131"/>
                  </a:lnTo>
                  <a:lnTo>
                    <a:pt x="353695" y="62115"/>
                  </a:lnTo>
                  <a:close/>
                </a:path>
                <a:path w="723900" h="146684">
                  <a:moveTo>
                    <a:pt x="359105" y="67259"/>
                  </a:moveTo>
                  <a:lnTo>
                    <a:pt x="358775" y="66141"/>
                  </a:lnTo>
                  <a:lnTo>
                    <a:pt x="358635" y="67259"/>
                  </a:lnTo>
                  <a:lnTo>
                    <a:pt x="358914" y="66992"/>
                  </a:lnTo>
                  <a:lnTo>
                    <a:pt x="359105" y="67259"/>
                  </a:lnTo>
                  <a:close/>
                </a:path>
                <a:path w="723900" h="146684">
                  <a:moveTo>
                    <a:pt x="359232" y="67691"/>
                  </a:moveTo>
                  <a:lnTo>
                    <a:pt x="359206" y="67462"/>
                  </a:lnTo>
                  <a:lnTo>
                    <a:pt x="359168" y="67335"/>
                  </a:lnTo>
                  <a:lnTo>
                    <a:pt x="359232" y="67691"/>
                  </a:lnTo>
                  <a:close/>
                </a:path>
                <a:path w="723900" h="146684">
                  <a:moveTo>
                    <a:pt x="359257" y="67754"/>
                  </a:moveTo>
                  <a:lnTo>
                    <a:pt x="359257" y="67919"/>
                  </a:lnTo>
                  <a:lnTo>
                    <a:pt x="359257" y="67754"/>
                  </a:lnTo>
                  <a:close/>
                </a:path>
                <a:path w="723900" h="146684">
                  <a:moveTo>
                    <a:pt x="362813" y="63119"/>
                  </a:moveTo>
                  <a:lnTo>
                    <a:pt x="362775" y="63500"/>
                  </a:lnTo>
                  <a:lnTo>
                    <a:pt x="362750" y="63855"/>
                  </a:lnTo>
                  <a:lnTo>
                    <a:pt x="362750" y="64173"/>
                  </a:lnTo>
                  <a:lnTo>
                    <a:pt x="362788" y="63754"/>
                  </a:lnTo>
                  <a:lnTo>
                    <a:pt x="362800" y="63360"/>
                  </a:lnTo>
                  <a:lnTo>
                    <a:pt x="362813" y="63119"/>
                  </a:lnTo>
                  <a:close/>
                </a:path>
                <a:path w="723900" h="146684">
                  <a:moveTo>
                    <a:pt x="363080" y="71589"/>
                  </a:moveTo>
                  <a:lnTo>
                    <a:pt x="363016" y="71805"/>
                  </a:lnTo>
                  <a:lnTo>
                    <a:pt x="363080" y="71589"/>
                  </a:lnTo>
                  <a:close/>
                </a:path>
                <a:path w="723900" h="146684">
                  <a:moveTo>
                    <a:pt x="363308" y="70853"/>
                  </a:moveTo>
                  <a:lnTo>
                    <a:pt x="363194" y="71043"/>
                  </a:lnTo>
                  <a:lnTo>
                    <a:pt x="363080" y="71589"/>
                  </a:lnTo>
                  <a:lnTo>
                    <a:pt x="363308" y="70853"/>
                  </a:lnTo>
                  <a:close/>
                </a:path>
                <a:path w="723900" h="146684">
                  <a:moveTo>
                    <a:pt x="363461" y="69113"/>
                  </a:moveTo>
                  <a:lnTo>
                    <a:pt x="363334" y="67881"/>
                  </a:lnTo>
                  <a:lnTo>
                    <a:pt x="363296" y="67729"/>
                  </a:lnTo>
                  <a:lnTo>
                    <a:pt x="363258" y="67868"/>
                  </a:lnTo>
                  <a:lnTo>
                    <a:pt x="363143" y="70332"/>
                  </a:lnTo>
                  <a:lnTo>
                    <a:pt x="363461" y="69113"/>
                  </a:lnTo>
                  <a:close/>
                </a:path>
                <a:path w="723900" h="146684">
                  <a:moveTo>
                    <a:pt x="365442" y="76885"/>
                  </a:moveTo>
                  <a:lnTo>
                    <a:pt x="365277" y="77774"/>
                  </a:lnTo>
                  <a:lnTo>
                    <a:pt x="365442" y="76885"/>
                  </a:lnTo>
                  <a:close/>
                </a:path>
                <a:path w="723900" h="146684">
                  <a:moveTo>
                    <a:pt x="366064" y="79197"/>
                  </a:moveTo>
                  <a:lnTo>
                    <a:pt x="366052" y="78930"/>
                  </a:lnTo>
                  <a:lnTo>
                    <a:pt x="366039" y="78638"/>
                  </a:lnTo>
                  <a:lnTo>
                    <a:pt x="366026" y="78892"/>
                  </a:lnTo>
                  <a:lnTo>
                    <a:pt x="366026" y="79159"/>
                  </a:lnTo>
                  <a:lnTo>
                    <a:pt x="366052" y="79387"/>
                  </a:lnTo>
                  <a:lnTo>
                    <a:pt x="366064" y="79197"/>
                  </a:lnTo>
                  <a:close/>
                </a:path>
                <a:path w="723900" h="146684">
                  <a:moveTo>
                    <a:pt x="367080" y="63855"/>
                  </a:moveTo>
                  <a:lnTo>
                    <a:pt x="366687" y="65239"/>
                  </a:lnTo>
                  <a:lnTo>
                    <a:pt x="366826" y="65252"/>
                  </a:lnTo>
                  <a:lnTo>
                    <a:pt x="366903" y="64871"/>
                  </a:lnTo>
                  <a:lnTo>
                    <a:pt x="367080" y="63855"/>
                  </a:lnTo>
                  <a:close/>
                </a:path>
                <a:path w="723900" h="146684">
                  <a:moveTo>
                    <a:pt x="368490" y="76885"/>
                  </a:moveTo>
                  <a:lnTo>
                    <a:pt x="368477" y="76758"/>
                  </a:lnTo>
                  <a:lnTo>
                    <a:pt x="368109" y="75234"/>
                  </a:lnTo>
                  <a:lnTo>
                    <a:pt x="367842" y="77520"/>
                  </a:lnTo>
                  <a:lnTo>
                    <a:pt x="368388" y="77393"/>
                  </a:lnTo>
                  <a:lnTo>
                    <a:pt x="368490" y="76885"/>
                  </a:lnTo>
                  <a:close/>
                </a:path>
                <a:path w="723900" h="146684">
                  <a:moveTo>
                    <a:pt x="371983" y="80098"/>
                  </a:moveTo>
                  <a:lnTo>
                    <a:pt x="371792" y="81381"/>
                  </a:lnTo>
                  <a:lnTo>
                    <a:pt x="371894" y="80860"/>
                  </a:lnTo>
                  <a:lnTo>
                    <a:pt x="371932" y="80492"/>
                  </a:lnTo>
                  <a:lnTo>
                    <a:pt x="371983" y="80137"/>
                  </a:lnTo>
                  <a:close/>
                </a:path>
                <a:path w="723900" h="146684">
                  <a:moveTo>
                    <a:pt x="372338" y="65303"/>
                  </a:moveTo>
                  <a:lnTo>
                    <a:pt x="372211" y="65163"/>
                  </a:lnTo>
                  <a:lnTo>
                    <a:pt x="371868" y="68084"/>
                  </a:lnTo>
                  <a:lnTo>
                    <a:pt x="371678" y="69367"/>
                  </a:lnTo>
                  <a:lnTo>
                    <a:pt x="371881" y="68148"/>
                  </a:lnTo>
                  <a:lnTo>
                    <a:pt x="372033" y="67602"/>
                  </a:lnTo>
                  <a:lnTo>
                    <a:pt x="372160" y="67373"/>
                  </a:lnTo>
                  <a:lnTo>
                    <a:pt x="372224" y="66827"/>
                  </a:lnTo>
                  <a:lnTo>
                    <a:pt x="372287" y="66154"/>
                  </a:lnTo>
                  <a:lnTo>
                    <a:pt x="372338" y="65303"/>
                  </a:lnTo>
                  <a:close/>
                </a:path>
                <a:path w="723900" h="146684">
                  <a:moveTo>
                    <a:pt x="373545" y="66395"/>
                  </a:moveTo>
                  <a:lnTo>
                    <a:pt x="373189" y="65227"/>
                  </a:lnTo>
                  <a:lnTo>
                    <a:pt x="373291" y="64579"/>
                  </a:lnTo>
                  <a:lnTo>
                    <a:pt x="372884" y="65595"/>
                  </a:lnTo>
                  <a:lnTo>
                    <a:pt x="372783" y="65836"/>
                  </a:lnTo>
                  <a:lnTo>
                    <a:pt x="373024" y="66865"/>
                  </a:lnTo>
                  <a:lnTo>
                    <a:pt x="373545" y="66395"/>
                  </a:lnTo>
                  <a:close/>
                </a:path>
                <a:path w="723900" h="146684">
                  <a:moveTo>
                    <a:pt x="374078" y="81584"/>
                  </a:moveTo>
                  <a:lnTo>
                    <a:pt x="373938" y="81838"/>
                  </a:lnTo>
                  <a:lnTo>
                    <a:pt x="373837" y="82473"/>
                  </a:lnTo>
                  <a:lnTo>
                    <a:pt x="373926" y="82638"/>
                  </a:lnTo>
                  <a:lnTo>
                    <a:pt x="374078" y="81584"/>
                  </a:lnTo>
                  <a:close/>
                </a:path>
                <a:path w="723900" h="146684">
                  <a:moveTo>
                    <a:pt x="374345" y="83362"/>
                  </a:moveTo>
                  <a:lnTo>
                    <a:pt x="373926" y="82638"/>
                  </a:lnTo>
                  <a:lnTo>
                    <a:pt x="373722" y="84124"/>
                  </a:lnTo>
                  <a:lnTo>
                    <a:pt x="374345" y="83362"/>
                  </a:lnTo>
                  <a:close/>
                </a:path>
                <a:path w="723900" h="146684">
                  <a:moveTo>
                    <a:pt x="374370" y="72009"/>
                  </a:moveTo>
                  <a:close/>
                </a:path>
                <a:path w="723900" h="146684">
                  <a:moveTo>
                    <a:pt x="374726" y="69773"/>
                  </a:moveTo>
                  <a:lnTo>
                    <a:pt x="374497" y="70916"/>
                  </a:lnTo>
                  <a:lnTo>
                    <a:pt x="374370" y="71932"/>
                  </a:lnTo>
                  <a:lnTo>
                    <a:pt x="374535" y="71932"/>
                  </a:lnTo>
                  <a:lnTo>
                    <a:pt x="374726" y="69773"/>
                  </a:lnTo>
                  <a:close/>
                </a:path>
                <a:path w="723900" h="146684">
                  <a:moveTo>
                    <a:pt x="375107" y="71678"/>
                  </a:moveTo>
                  <a:lnTo>
                    <a:pt x="374561" y="71932"/>
                  </a:lnTo>
                  <a:lnTo>
                    <a:pt x="374497" y="72821"/>
                  </a:lnTo>
                  <a:lnTo>
                    <a:pt x="375107" y="71678"/>
                  </a:lnTo>
                  <a:close/>
                </a:path>
                <a:path w="723900" h="146684">
                  <a:moveTo>
                    <a:pt x="376364" y="69748"/>
                  </a:moveTo>
                  <a:lnTo>
                    <a:pt x="376351" y="69202"/>
                  </a:lnTo>
                  <a:lnTo>
                    <a:pt x="375577" y="68795"/>
                  </a:lnTo>
                  <a:lnTo>
                    <a:pt x="376364" y="69748"/>
                  </a:lnTo>
                  <a:close/>
                </a:path>
                <a:path w="723900" h="146684">
                  <a:moveTo>
                    <a:pt x="376682" y="69380"/>
                  </a:moveTo>
                  <a:lnTo>
                    <a:pt x="376402" y="66992"/>
                  </a:lnTo>
                  <a:lnTo>
                    <a:pt x="376351" y="69202"/>
                  </a:lnTo>
                  <a:lnTo>
                    <a:pt x="376682" y="69380"/>
                  </a:lnTo>
                  <a:close/>
                </a:path>
                <a:path w="723900" h="146684">
                  <a:moveTo>
                    <a:pt x="376694" y="70154"/>
                  </a:moveTo>
                  <a:lnTo>
                    <a:pt x="376008" y="72301"/>
                  </a:lnTo>
                  <a:lnTo>
                    <a:pt x="376631" y="71551"/>
                  </a:lnTo>
                  <a:lnTo>
                    <a:pt x="376694" y="70154"/>
                  </a:lnTo>
                  <a:close/>
                </a:path>
                <a:path w="723900" h="146684">
                  <a:moveTo>
                    <a:pt x="376720" y="66827"/>
                  </a:moveTo>
                  <a:lnTo>
                    <a:pt x="375970" y="63334"/>
                  </a:lnTo>
                  <a:lnTo>
                    <a:pt x="376402" y="66992"/>
                  </a:lnTo>
                  <a:lnTo>
                    <a:pt x="376720" y="66827"/>
                  </a:lnTo>
                  <a:close/>
                </a:path>
                <a:path w="723900" h="146684">
                  <a:moveTo>
                    <a:pt x="379145" y="84429"/>
                  </a:moveTo>
                  <a:lnTo>
                    <a:pt x="378993" y="80606"/>
                  </a:lnTo>
                  <a:lnTo>
                    <a:pt x="378561" y="82384"/>
                  </a:lnTo>
                  <a:lnTo>
                    <a:pt x="378777" y="82638"/>
                  </a:lnTo>
                  <a:lnTo>
                    <a:pt x="378942" y="84709"/>
                  </a:lnTo>
                  <a:lnTo>
                    <a:pt x="379145" y="84429"/>
                  </a:lnTo>
                  <a:close/>
                </a:path>
                <a:path w="723900" h="146684">
                  <a:moveTo>
                    <a:pt x="379476" y="83235"/>
                  </a:moveTo>
                  <a:lnTo>
                    <a:pt x="379272" y="84226"/>
                  </a:lnTo>
                  <a:lnTo>
                    <a:pt x="379361" y="84086"/>
                  </a:lnTo>
                  <a:lnTo>
                    <a:pt x="379476" y="83235"/>
                  </a:lnTo>
                  <a:close/>
                </a:path>
                <a:path w="723900" h="146684">
                  <a:moveTo>
                    <a:pt x="379641" y="82181"/>
                  </a:moveTo>
                  <a:lnTo>
                    <a:pt x="379476" y="83235"/>
                  </a:lnTo>
                  <a:lnTo>
                    <a:pt x="379539" y="83019"/>
                  </a:lnTo>
                  <a:lnTo>
                    <a:pt x="379590" y="82677"/>
                  </a:lnTo>
                  <a:lnTo>
                    <a:pt x="379641" y="82181"/>
                  </a:lnTo>
                  <a:close/>
                </a:path>
                <a:path w="723900" h="146684">
                  <a:moveTo>
                    <a:pt x="380542" y="82981"/>
                  </a:moveTo>
                  <a:lnTo>
                    <a:pt x="380390" y="83019"/>
                  </a:lnTo>
                  <a:lnTo>
                    <a:pt x="380542" y="82981"/>
                  </a:lnTo>
                  <a:close/>
                </a:path>
                <a:path w="723900" h="146684">
                  <a:moveTo>
                    <a:pt x="380758" y="71170"/>
                  </a:moveTo>
                  <a:lnTo>
                    <a:pt x="380644" y="71386"/>
                  </a:lnTo>
                  <a:lnTo>
                    <a:pt x="380758" y="71170"/>
                  </a:lnTo>
                  <a:close/>
                </a:path>
                <a:path w="723900" h="146684">
                  <a:moveTo>
                    <a:pt x="380822" y="81737"/>
                  </a:moveTo>
                  <a:lnTo>
                    <a:pt x="380720" y="82473"/>
                  </a:lnTo>
                  <a:lnTo>
                    <a:pt x="380631" y="82829"/>
                  </a:lnTo>
                  <a:lnTo>
                    <a:pt x="380542" y="82981"/>
                  </a:lnTo>
                  <a:lnTo>
                    <a:pt x="380720" y="82829"/>
                  </a:lnTo>
                  <a:lnTo>
                    <a:pt x="380771" y="82410"/>
                  </a:lnTo>
                  <a:lnTo>
                    <a:pt x="380822" y="82003"/>
                  </a:lnTo>
                  <a:lnTo>
                    <a:pt x="380822" y="81737"/>
                  </a:lnTo>
                  <a:close/>
                </a:path>
                <a:path w="723900" h="146684">
                  <a:moveTo>
                    <a:pt x="380974" y="82499"/>
                  </a:moveTo>
                  <a:lnTo>
                    <a:pt x="380885" y="82651"/>
                  </a:lnTo>
                  <a:lnTo>
                    <a:pt x="380720" y="82829"/>
                  </a:lnTo>
                  <a:lnTo>
                    <a:pt x="380695" y="83032"/>
                  </a:lnTo>
                  <a:lnTo>
                    <a:pt x="380682" y="83185"/>
                  </a:lnTo>
                  <a:lnTo>
                    <a:pt x="380644" y="83388"/>
                  </a:lnTo>
                  <a:lnTo>
                    <a:pt x="380758" y="83223"/>
                  </a:lnTo>
                  <a:lnTo>
                    <a:pt x="380860" y="82905"/>
                  </a:lnTo>
                  <a:lnTo>
                    <a:pt x="380974" y="82499"/>
                  </a:lnTo>
                  <a:close/>
                </a:path>
                <a:path w="723900" h="146684">
                  <a:moveTo>
                    <a:pt x="381812" y="78536"/>
                  </a:moveTo>
                  <a:lnTo>
                    <a:pt x="381444" y="77012"/>
                  </a:lnTo>
                  <a:lnTo>
                    <a:pt x="381368" y="78282"/>
                  </a:lnTo>
                  <a:lnTo>
                    <a:pt x="381812" y="78536"/>
                  </a:lnTo>
                  <a:close/>
                </a:path>
                <a:path w="723900" h="146684">
                  <a:moveTo>
                    <a:pt x="381901" y="73837"/>
                  </a:moveTo>
                  <a:lnTo>
                    <a:pt x="380809" y="77266"/>
                  </a:lnTo>
                  <a:lnTo>
                    <a:pt x="380873" y="74599"/>
                  </a:lnTo>
                  <a:lnTo>
                    <a:pt x="380936" y="73710"/>
                  </a:lnTo>
                  <a:lnTo>
                    <a:pt x="381241" y="73329"/>
                  </a:lnTo>
                  <a:lnTo>
                    <a:pt x="381114" y="71297"/>
                  </a:lnTo>
                  <a:lnTo>
                    <a:pt x="381063" y="70916"/>
                  </a:lnTo>
                  <a:lnTo>
                    <a:pt x="380733" y="74599"/>
                  </a:lnTo>
                  <a:lnTo>
                    <a:pt x="380682" y="73964"/>
                  </a:lnTo>
                  <a:lnTo>
                    <a:pt x="380644" y="73329"/>
                  </a:lnTo>
                  <a:lnTo>
                    <a:pt x="380593" y="72694"/>
                  </a:lnTo>
                  <a:lnTo>
                    <a:pt x="380644" y="71424"/>
                  </a:lnTo>
                  <a:lnTo>
                    <a:pt x="380034" y="72694"/>
                  </a:lnTo>
                  <a:lnTo>
                    <a:pt x="380136" y="72186"/>
                  </a:lnTo>
                  <a:lnTo>
                    <a:pt x="380263" y="69900"/>
                  </a:lnTo>
                  <a:lnTo>
                    <a:pt x="380314" y="69761"/>
                  </a:lnTo>
                  <a:lnTo>
                    <a:pt x="380504" y="70281"/>
                  </a:lnTo>
                  <a:lnTo>
                    <a:pt x="380352" y="69646"/>
                  </a:lnTo>
                  <a:lnTo>
                    <a:pt x="379882" y="67741"/>
                  </a:lnTo>
                  <a:lnTo>
                    <a:pt x="378739" y="73329"/>
                  </a:lnTo>
                  <a:lnTo>
                    <a:pt x="378853" y="69773"/>
                  </a:lnTo>
                  <a:lnTo>
                    <a:pt x="377609" y="71043"/>
                  </a:lnTo>
                  <a:lnTo>
                    <a:pt x="377520" y="71234"/>
                  </a:lnTo>
                  <a:lnTo>
                    <a:pt x="378206" y="72567"/>
                  </a:lnTo>
                  <a:lnTo>
                    <a:pt x="378333" y="73177"/>
                  </a:lnTo>
                  <a:lnTo>
                    <a:pt x="377101" y="76631"/>
                  </a:lnTo>
                  <a:lnTo>
                    <a:pt x="377151" y="74853"/>
                  </a:lnTo>
                  <a:lnTo>
                    <a:pt x="377177" y="73583"/>
                  </a:lnTo>
                  <a:lnTo>
                    <a:pt x="377228" y="71805"/>
                  </a:lnTo>
                  <a:lnTo>
                    <a:pt x="377304" y="68757"/>
                  </a:lnTo>
                  <a:lnTo>
                    <a:pt x="376859" y="71805"/>
                  </a:lnTo>
                  <a:lnTo>
                    <a:pt x="376631" y="71551"/>
                  </a:lnTo>
                  <a:lnTo>
                    <a:pt x="376148" y="73583"/>
                  </a:lnTo>
                  <a:lnTo>
                    <a:pt x="376021" y="72440"/>
                  </a:lnTo>
                  <a:lnTo>
                    <a:pt x="375996" y="72313"/>
                  </a:lnTo>
                  <a:lnTo>
                    <a:pt x="375843" y="70662"/>
                  </a:lnTo>
                  <a:lnTo>
                    <a:pt x="374332" y="74853"/>
                  </a:lnTo>
                  <a:lnTo>
                    <a:pt x="374370" y="74472"/>
                  </a:lnTo>
                  <a:lnTo>
                    <a:pt x="374396" y="74091"/>
                  </a:lnTo>
                  <a:lnTo>
                    <a:pt x="374459" y="73202"/>
                  </a:lnTo>
                  <a:lnTo>
                    <a:pt x="374497" y="72821"/>
                  </a:lnTo>
                  <a:lnTo>
                    <a:pt x="374281" y="73202"/>
                  </a:lnTo>
                  <a:lnTo>
                    <a:pt x="374256" y="72059"/>
                  </a:lnTo>
                  <a:lnTo>
                    <a:pt x="374370" y="71932"/>
                  </a:lnTo>
                  <a:lnTo>
                    <a:pt x="374421" y="71234"/>
                  </a:lnTo>
                  <a:lnTo>
                    <a:pt x="374357" y="71551"/>
                  </a:lnTo>
                  <a:lnTo>
                    <a:pt x="374472" y="70535"/>
                  </a:lnTo>
                  <a:lnTo>
                    <a:pt x="374675" y="67741"/>
                  </a:lnTo>
                  <a:lnTo>
                    <a:pt x="373443" y="74091"/>
                  </a:lnTo>
                  <a:lnTo>
                    <a:pt x="373329" y="73075"/>
                  </a:lnTo>
                  <a:lnTo>
                    <a:pt x="373253" y="72440"/>
                  </a:lnTo>
                  <a:lnTo>
                    <a:pt x="373367" y="70281"/>
                  </a:lnTo>
                  <a:lnTo>
                    <a:pt x="373621" y="68757"/>
                  </a:lnTo>
                  <a:lnTo>
                    <a:pt x="373989" y="70281"/>
                  </a:lnTo>
                  <a:lnTo>
                    <a:pt x="373824" y="68757"/>
                  </a:lnTo>
                  <a:lnTo>
                    <a:pt x="373710" y="67741"/>
                  </a:lnTo>
                  <a:lnTo>
                    <a:pt x="372872" y="72440"/>
                  </a:lnTo>
                  <a:lnTo>
                    <a:pt x="372872" y="72313"/>
                  </a:lnTo>
                  <a:lnTo>
                    <a:pt x="372846" y="71551"/>
                  </a:lnTo>
                  <a:lnTo>
                    <a:pt x="372833" y="71170"/>
                  </a:lnTo>
                  <a:lnTo>
                    <a:pt x="372732" y="66598"/>
                  </a:lnTo>
                  <a:lnTo>
                    <a:pt x="372160" y="67487"/>
                  </a:lnTo>
                  <a:lnTo>
                    <a:pt x="371754" y="71170"/>
                  </a:lnTo>
                  <a:lnTo>
                    <a:pt x="371360" y="70027"/>
                  </a:lnTo>
                  <a:lnTo>
                    <a:pt x="370979" y="68884"/>
                  </a:lnTo>
                  <a:lnTo>
                    <a:pt x="370078" y="70027"/>
                  </a:lnTo>
                  <a:lnTo>
                    <a:pt x="370128" y="69646"/>
                  </a:lnTo>
                  <a:lnTo>
                    <a:pt x="370255" y="68884"/>
                  </a:lnTo>
                  <a:lnTo>
                    <a:pt x="368820" y="67881"/>
                  </a:lnTo>
                  <a:lnTo>
                    <a:pt x="368249" y="66370"/>
                  </a:lnTo>
                  <a:lnTo>
                    <a:pt x="367779" y="69646"/>
                  </a:lnTo>
                  <a:lnTo>
                    <a:pt x="367690" y="69519"/>
                  </a:lnTo>
                  <a:lnTo>
                    <a:pt x="367106" y="68757"/>
                  </a:lnTo>
                  <a:lnTo>
                    <a:pt x="366471" y="69519"/>
                  </a:lnTo>
                  <a:lnTo>
                    <a:pt x="366661" y="67868"/>
                  </a:lnTo>
                  <a:lnTo>
                    <a:pt x="366699" y="67614"/>
                  </a:lnTo>
                  <a:lnTo>
                    <a:pt x="366826" y="66852"/>
                  </a:lnTo>
                  <a:lnTo>
                    <a:pt x="366928" y="66344"/>
                  </a:lnTo>
                  <a:lnTo>
                    <a:pt x="367334" y="65328"/>
                  </a:lnTo>
                  <a:lnTo>
                    <a:pt x="366814" y="65328"/>
                  </a:lnTo>
                  <a:lnTo>
                    <a:pt x="366522" y="66598"/>
                  </a:lnTo>
                  <a:lnTo>
                    <a:pt x="366331" y="67106"/>
                  </a:lnTo>
                  <a:lnTo>
                    <a:pt x="365963" y="67614"/>
                  </a:lnTo>
                  <a:lnTo>
                    <a:pt x="366395" y="64693"/>
                  </a:lnTo>
                  <a:lnTo>
                    <a:pt x="365683" y="64820"/>
                  </a:lnTo>
                  <a:lnTo>
                    <a:pt x="364655" y="67868"/>
                  </a:lnTo>
                  <a:lnTo>
                    <a:pt x="363982" y="65963"/>
                  </a:lnTo>
                  <a:lnTo>
                    <a:pt x="363816" y="67335"/>
                  </a:lnTo>
                  <a:lnTo>
                    <a:pt x="363689" y="69265"/>
                  </a:lnTo>
                  <a:lnTo>
                    <a:pt x="363804" y="73583"/>
                  </a:lnTo>
                  <a:lnTo>
                    <a:pt x="362775" y="75107"/>
                  </a:lnTo>
                  <a:lnTo>
                    <a:pt x="363016" y="72288"/>
                  </a:lnTo>
                  <a:lnTo>
                    <a:pt x="362978" y="70662"/>
                  </a:lnTo>
                  <a:lnTo>
                    <a:pt x="362826" y="70535"/>
                  </a:lnTo>
                  <a:lnTo>
                    <a:pt x="363004" y="69011"/>
                  </a:lnTo>
                  <a:lnTo>
                    <a:pt x="363054" y="68503"/>
                  </a:lnTo>
                  <a:lnTo>
                    <a:pt x="362737" y="69011"/>
                  </a:lnTo>
                  <a:lnTo>
                    <a:pt x="362966" y="67360"/>
                  </a:lnTo>
                  <a:lnTo>
                    <a:pt x="363067" y="67233"/>
                  </a:lnTo>
                  <a:lnTo>
                    <a:pt x="363156" y="68249"/>
                  </a:lnTo>
                  <a:lnTo>
                    <a:pt x="363270" y="67614"/>
                  </a:lnTo>
                  <a:lnTo>
                    <a:pt x="363232" y="67335"/>
                  </a:lnTo>
                  <a:lnTo>
                    <a:pt x="363042" y="67106"/>
                  </a:lnTo>
                  <a:lnTo>
                    <a:pt x="362788" y="66090"/>
                  </a:lnTo>
                  <a:lnTo>
                    <a:pt x="362750" y="64185"/>
                  </a:lnTo>
                  <a:lnTo>
                    <a:pt x="362699" y="64897"/>
                  </a:lnTo>
                  <a:lnTo>
                    <a:pt x="362572" y="66090"/>
                  </a:lnTo>
                  <a:lnTo>
                    <a:pt x="362458" y="66979"/>
                  </a:lnTo>
                  <a:lnTo>
                    <a:pt x="362165" y="67233"/>
                  </a:lnTo>
                  <a:lnTo>
                    <a:pt x="361467" y="67360"/>
                  </a:lnTo>
                  <a:lnTo>
                    <a:pt x="361670" y="66598"/>
                  </a:lnTo>
                  <a:lnTo>
                    <a:pt x="362089" y="65074"/>
                  </a:lnTo>
                  <a:lnTo>
                    <a:pt x="361962" y="63893"/>
                  </a:lnTo>
                  <a:lnTo>
                    <a:pt x="361911" y="63677"/>
                  </a:lnTo>
                  <a:lnTo>
                    <a:pt x="361594" y="65074"/>
                  </a:lnTo>
                  <a:lnTo>
                    <a:pt x="361315" y="63550"/>
                  </a:lnTo>
                  <a:lnTo>
                    <a:pt x="360972" y="66598"/>
                  </a:lnTo>
                  <a:lnTo>
                    <a:pt x="360768" y="66598"/>
                  </a:lnTo>
                  <a:lnTo>
                    <a:pt x="360857" y="65582"/>
                  </a:lnTo>
                  <a:lnTo>
                    <a:pt x="360895" y="64312"/>
                  </a:lnTo>
                  <a:lnTo>
                    <a:pt x="360413" y="65582"/>
                  </a:lnTo>
                  <a:lnTo>
                    <a:pt x="359206" y="64566"/>
                  </a:lnTo>
                  <a:lnTo>
                    <a:pt x="359295" y="68122"/>
                  </a:lnTo>
                  <a:lnTo>
                    <a:pt x="359194" y="68249"/>
                  </a:lnTo>
                  <a:lnTo>
                    <a:pt x="357771" y="71043"/>
                  </a:lnTo>
                  <a:lnTo>
                    <a:pt x="357568" y="69773"/>
                  </a:lnTo>
                  <a:lnTo>
                    <a:pt x="357530" y="69519"/>
                  </a:lnTo>
                  <a:lnTo>
                    <a:pt x="357454" y="69011"/>
                  </a:lnTo>
                  <a:lnTo>
                    <a:pt x="357225" y="67487"/>
                  </a:lnTo>
                  <a:lnTo>
                    <a:pt x="357200" y="67360"/>
                  </a:lnTo>
                  <a:lnTo>
                    <a:pt x="357022" y="66217"/>
                  </a:lnTo>
                  <a:lnTo>
                    <a:pt x="355739" y="67360"/>
                  </a:lnTo>
                  <a:lnTo>
                    <a:pt x="355854" y="66344"/>
                  </a:lnTo>
                  <a:lnTo>
                    <a:pt x="355041" y="67487"/>
                  </a:lnTo>
                  <a:lnTo>
                    <a:pt x="354241" y="66852"/>
                  </a:lnTo>
                  <a:lnTo>
                    <a:pt x="353517" y="69011"/>
                  </a:lnTo>
                  <a:lnTo>
                    <a:pt x="353314" y="69011"/>
                  </a:lnTo>
                  <a:lnTo>
                    <a:pt x="353288" y="68503"/>
                  </a:lnTo>
                  <a:lnTo>
                    <a:pt x="353263" y="67741"/>
                  </a:lnTo>
                  <a:lnTo>
                    <a:pt x="353364" y="66344"/>
                  </a:lnTo>
                  <a:lnTo>
                    <a:pt x="353453" y="65836"/>
                  </a:lnTo>
                  <a:lnTo>
                    <a:pt x="352844" y="66598"/>
                  </a:lnTo>
                  <a:lnTo>
                    <a:pt x="352653" y="67741"/>
                  </a:lnTo>
                  <a:lnTo>
                    <a:pt x="352577" y="67487"/>
                  </a:lnTo>
                  <a:lnTo>
                    <a:pt x="352209" y="66344"/>
                  </a:lnTo>
                  <a:lnTo>
                    <a:pt x="352323" y="65354"/>
                  </a:lnTo>
                  <a:lnTo>
                    <a:pt x="352539" y="64820"/>
                  </a:lnTo>
                  <a:lnTo>
                    <a:pt x="352475" y="64541"/>
                  </a:lnTo>
                  <a:lnTo>
                    <a:pt x="352628" y="64617"/>
                  </a:lnTo>
                  <a:lnTo>
                    <a:pt x="352526" y="64350"/>
                  </a:lnTo>
                  <a:lnTo>
                    <a:pt x="352653" y="64541"/>
                  </a:lnTo>
                  <a:lnTo>
                    <a:pt x="352793" y="64185"/>
                  </a:lnTo>
                  <a:lnTo>
                    <a:pt x="352463" y="64249"/>
                  </a:lnTo>
                  <a:lnTo>
                    <a:pt x="352234" y="63893"/>
                  </a:lnTo>
                  <a:lnTo>
                    <a:pt x="352196" y="62153"/>
                  </a:lnTo>
                  <a:lnTo>
                    <a:pt x="351167" y="64820"/>
                  </a:lnTo>
                  <a:lnTo>
                    <a:pt x="351243" y="64439"/>
                  </a:lnTo>
                  <a:lnTo>
                    <a:pt x="351599" y="62725"/>
                  </a:lnTo>
                  <a:lnTo>
                    <a:pt x="351586" y="62153"/>
                  </a:lnTo>
                  <a:lnTo>
                    <a:pt x="351002" y="61518"/>
                  </a:lnTo>
                  <a:lnTo>
                    <a:pt x="350786" y="61861"/>
                  </a:lnTo>
                  <a:lnTo>
                    <a:pt x="350659" y="62661"/>
                  </a:lnTo>
                  <a:lnTo>
                    <a:pt x="350774" y="64249"/>
                  </a:lnTo>
                  <a:lnTo>
                    <a:pt x="350469" y="64439"/>
                  </a:lnTo>
                  <a:lnTo>
                    <a:pt x="349872" y="63931"/>
                  </a:lnTo>
                  <a:lnTo>
                    <a:pt x="350354" y="60833"/>
                  </a:lnTo>
                  <a:lnTo>
                    <a:pt x="350240" y="59740"/>
                  </a:lnTo>
                  <a:lnTo>
                    <a:pt x="349465" y="56184"/>
                  </a:lnTo>
                  <a:lnTo>
                    <a:pt x="347129" y="67487"/>
                  </a:lnTo>
                  <a:lnTo>
                    <a:pt x="347014" y="64820"/>
                  </a:lnTo>
                  <a:lnTo>
                    <a:pt x="346976" y="63893"/>
                  </a:lnTo>
                  <a:lnTo>
                    <a:pt x="346760" y="64820"/>
                  </a:lnTo>
                  <a:lnTo>
                    <a:pt x="346278" y="64401"/>
                  </a:lnTo>
                  <a:lnTo>
                    <a:pt x="346176" y="64185"/>
                  </a:lnTo>
                  <a:lnTo>
                    <a:pt x="346036" y="59232"/>
                  </a:lnTo>
                  <a:lnTo>
                    <a:pt x="345833" y="59232"/>
                  </a:lnTo>
                  <a:lnTo>
                    <a:pt x="345147" y="57200"/>
                  </a:lnTo>
                  <a:lnTo>
                    <a:pt x="344474" y="64185"/>
                  </a:lnTo>
                  <a:lnTo>
                    <a:pt x="343687" y="62788"/>
                  </a:lnTo>
                  <a:lnTo>
                    <a:pt x="343598" y="65201"/>
                  </a:lnTo>
                  <a:lnTo>
                    <a:pt x="343471" y="66852"/>
                  </a:lnTo>
                  <a:lnTo>
                    <a:pt x="343344" y="67487"/>
                  </a:lnTo>
                  <a:lnTo>
                    <a:pt x="342633" y="68503"/>
                  </a:lnTo>
                  <a:lnTo>
                    <a:pt x="342392" y="68249"/>
                  </a:lnTo>
                  <a:lnTo>
                    <a:pt x="342036" y="67868"/>
                  </a:lnTo>
                  <a:lnTo>
                    <a:pt x="342061" y="67487"/>
                  </a:lnTo>
                  <a:lnTo>
                    <a:pt x="342150" y="66344"/>
                  </a:lnTo>
                  <a:lnTo>
                    <a:pt x="342226" y="65328"/>
                  </a:lnTo>
                  <a:lnTo>
                    <a:pt x="342277" y="64693"/>
                  </a:lnTo>
                  <a:lnTo>
                    <a:pt x="342392" y="63169"/>
                  </a:lnTo>
                  <a:lnTo>
                    <a:pt x="342900" y="62280"/>
                  </a:lnTo>
                  <a:lnTo>
                    <a:pt x="343052" y="62153"/>
                  </a:lnTo>
                  <a:lnTo>
                    <a:pt x="343052" y="62915"/>
                  </a:lnTo>
                  <a:lnTo>
                    <a:pt x="343547" y="62153"/>
                  </a:lnTo>
                  <a:lnTo>
                    <a:pt x="343636" y="62026"/>
                  </a:lnTo>
                  <a:lnTo>
                    <a:pt x="343623" y="61899"/>
                  </a:lnTo>
                  <a:lnTo>
                    <a:pt x="343522" y="60629"/>
                  </a:lnTo>
                  <a:lnTo>
                    <a:pt x="343293" y="61899"/>
                  </a:lnTo>
                  <a:lnTo>
                    <a:pt x="343204" y="61264"/>
                  </a:lnTo>
                  <a:lnTo>
                    <a:pt x="343115" y="60629"/>
                  </a:lnTo>
                  <a:lnTo>
                    <a:pt x="342290" y="60629"/>
                  </a:lnTo>
                  <a:lnTo>
                    <a:pt x="342519" y="61264"/>
                  </a:lnTo>
                  <a:lnTo>
                    <a:pt x="342455" y="61137"/>
                  </a:lnTo>
                  <a:lnTo>
                    <a:pt x="342214" y="60629"/>
                  </a:lnTo>
                  <a:lnTo>
                    <a:pt x="342099" y="60121"/>
                  </a:lnTo>
                  <a:lnTo>
                    <a:pt x="341871" y="59486"/>
                  </a:lnTo>
                  <a:lnTo>
                    <a:pt x="341223" y="61137"/>
                  </a:lnTo>
                  <a:lnTo>
                    <a:pt x="340499" y="59867"/>
                  </a:lnTo>
                  <a:lnTo>
                    <a:pt x="340537" y="62026"/>
                  </a:lnTo>
                  <a:lnTo>
                    <a:pt x="340398" y="61899"/>
                  </a:lnTo>
                  <a:lnTo>
                    <a:pt x="339344" y="60286"/>
                  </a:lnTo>
                  <a:lnTo>
                    <a:pt x="339509" y="64249"/>
                  </a:lnTo>
                  <a:lnTo>
                    <a:pt x="338696" y="64693"/>
                  </a:lnTo>
                  <a:lnTo>
                    <a:pt x="338518" y="63423"/>
                  </a:lnTo>
                  <a:lnTo>
                    <a:pt x="338505" y="63296"/>
                  </a:lnTo>
                  <a:lnTo>
                    <a:pt x="338620" y="62280"/>
                  </a:lnTo>
                  <a:lnTo>
                    <a:pt x="338709" y="62026"/>
                  </a:lnTo>
                  <a:lnTo>
                    <a:pt x="338797" y="61772"/>
                  </a:lnTo>
                  <a:lnTo>
                    <a:pt x="339318" y="60299"/>
                  </a:lnTo>
                  <a:lnTo>
                    <a:pt x="338340" y="61772"/>
                  </a:lnTo>
                  <a:lnTo>
                    <a:pt x="338023" y="60629"/>
                  </a:lnTo>
                  <a:lnTo>
                    <a:pt x="338124" y="59867"/>
                  </a:lnTo>
                  <a:lnTo>
                    <a:pt x="338162" y="59740"/>
                  </a:lnTo>
                  <a:lnTo>
                    <a:pt x="338886" y="57454"/>
                  </a:lnTo>
                  <a:lnTo>
                    <a:pt x="337870" y="59740"/>
                  </a:lnTo>
                  <a:lnTo>
                    <a:pt x="337718" y="57327"/>
                  </a:lnTo>
                  <a:lnTo>
                    <a:pt x="337616" y="55676"/>
                  </a:lnTo>
                  <a:lnTo>
                    <a:pt x="337210" y="55168"/>
                  </a:lnTo>
                  <a:lnTo>
                    <a:pt x="337375" y="54902"/>
                  </a:lnTo>
                  <a:lnTo>
                    <a:pt x="337019" y="54787"/>
                  </a:lnTo>
                  <a:lnTo>
                    <a:pt x="336994" y="57327"/>
                  </a:lnTo>
                  <a:lnTo>
                    <a:pt x="336791" y="56819"/>
                  </a:lnTo>
                  <a:lnTo>
                    <a:pt x="336600" y="56819"/>
                  </a:lnTo>
                  <a:lnTo>
                    <a:pt x="336702" y="55803"/>
                  </a:lnTo>
                  <a:lnTo>
                    <a:pt x="336461" y="56692"/>
                  </a:lnTo>
                  <a:lnTo>
                    <a:pt x="336359" y="60198"/>
                  </a:lnTo>
                  <a:lnTo>
                    <a:pt x="335737" y="62026"/>
                  </a:lnTo>
                  <a:lnTo>
                    <a:pt x="335597" y="61048"/>
                  </a:lnTo>
                  <a:lnTo>
                    <a:pt x="335495" y="60909"/>
                  </a:lnTo>
                  <a:lnTo>
                    <a:pt x="334619" y="63296"/>
                  </a:lnTo>
                  <a:lnTo>
                    <a:pt x="334772" y="61137"/>
                  </a:lnTo>
                  <a:lnTo>
                    <a:pt x="334848" y="60121"/>
                  </a:lnTo>
                  <a:lnTo>
                    <a:pt x="334860" y="59994"/>
                  </a:lnTo>
                  <a:lnTo>
                    <a:pt x="335495" y="60909"/>
                  </a:lnTo>
                  <a:lnTo>
                    <a:pt x="335546" y="60756"/>
                  </a:lnTo>
                  <a:lnTo>
                    <a:pt x="335661" y="61137"/>
                  </a:lnTo>
                  <a:lnTo>
                    <a:pt x="335749" y="61264"/>
                  </a:lnTo>
                  <a:lnTo>
                    <a:pt x="335673" y="60756"/>
                  </a:lnTo>
                  <a:lnTo>
                    <a:pt x="335572" y="59994"/>
                  </a:lnTo>
                  <a:lnTo>
                    <a:pt x="335419" y="58978"/>
                  </a:lnTo>
                  <a:lnTo>
                    <a:pt x="335102" y="56692"/>
                  </a:lnTo>
                  <a:lnTo>
                    <a:pt x="335572" y="56502"/>
                  </a:lnTo>
                  <a:lnTo>
                    <a:pt x="335470" y="56311"/>
                  </a:lnTo>
                  <a:lnTo>
                    <a:pt x="335343" y="54152"/>
                  </a:lnTo>
                  <a:lnTo>
                    <a:pt x="334937" y="52247"/>
                  </a:lnTo>
                  <a:lnTo>
                    <a:pt x="334759" y="58978"/>
                  </a:lnTo>
                  <a:lnTo>
                    <a:pt x="333781" y="58724"/>
                  </a:lnTo>
                  <a:lnTo>
                    <a:pt x="334010" y="57454"/>
                  </a:lnTo>
                  <a:lnTo>
                    <a:pt x="334022" y="56184"/>
                  </a:lnTo>
                  <a:lnTo>
                    <a:pt x="333603" y="58597"/>
                  </a:lnTo>
                  <a:lnTo>
                    <a:pt x="333057" y="60121"/>
                  </a:lnTo>
                  <a:lnTo>
                    <a:pt x="332574" y="58597"/>
                  </a:lnTo>
                  <a:lnTo>
                    <a:pt x="332257" y="61137"/>
                  </a:lnTo>
                  <a:lnTo>
                    <a:pt x="331939" y="60883"/>
                  </a:lnTo>
                  <a:lnTo>
                    <a:pt x="332041" y="61137"/>
                  </a:lnTo>
                  <a:lnTo>
                    <a:pt x="332143" y="62153"/>
                  </a:lnTo>
                  <a:lnTo>
                    <a:pt x="331914" y="63423"/>
                  </a:lnTo>
                  <a:lnTo>
                    <a:pt x="331635" y="63169"/>
                  </a:lnTo>
                  <a:lnTo>
                    <a:pt x="331139" y="63665"/>
                  </a:lnTo>
                  <a:lnTo>
                    <a:pt x="330708" y="65328"/>
                  </a:lnTo>
                  <a:lnTo>
                    <a:pt x="330708" y="64312"/>
                  </a:lnTo>
                  <a:lnTo>
                    <a:pt x="330746" y="60756"/>
                  </a:lnTo>
                  <a:lnTo>
                    <a:pt x="330771" y="58597"/>
                  </a:lnTo>
                  <a:lnTo>
                    <a:pt x="329857" y="60756"/>
                  </a:lnTo>
                  <a:lnTo>
                    <a:pt x="329806" y="60375"/>
                  </a:lnTo>
                  <a:lnTo>
                    <a:pt x="329907" y="58432"/>
                  </a:lnTo>
                  <a:lnTo>
                    <a:pt x="330161" y="57327"/>
                  </a:lnTo>
                  <a:lnTo>
                    <a:pt x="329996" y="56311"/>
                  </a:lnTo>
                  <a:lnTo>
                    <a:pt x="329107" y="58432"/>
                  </a:lnTo>
                  <a:lnTo>
                    <a:pt x="329069" y="58661"/>
                  </a:lnTo>
                  <a:lnTo>
                    <a:pt x="329069" y="61048"/>
                  </a:lnTo>
                  <a:lnTo>
                    <a:pt x="328726" y="62153"/>
                  </a:lnTo>
                  <a:lnTo>
                    <a:pt x="328612" y="64312"/>
                  </a:lnTo>
                  <a:lnTo>
                    <a:pt x="328536" y="62788"/>
                  </a:lnTo>
                  <a:lnTo>
                    <a:pt x="328510" y="61899"/>
                  </a:lnTo>
                  <a:lnTo>
                    <a:pt x="328498" y="61531"/>
                  </a:lnTo>
                  <a:lnTo>
                    <a:pt x="328460" y="60502"/>
                  </a:lnTo>
                  <a:lnTo>
                    <a:pt x="328498" y="61531"/>
                  </a:lnTo>
                  <a:lnTo>
                    <a:pt x="328917" y="60502"/>
                  </a:lnTo>
                  <a:lnTo>
                    <a:pt x="328968" y="60375"/>
                  </a:lnTo>
                  <a:lnTo>
                    <a:pt x="329069" y="61048"/>
                  </a:lnTo>
                  <a:lnTo>
                    <a:pt x="329069" y="58661"/>
                  </a:lnTo>
                  <a:lnTo>
                    <a:pt x="327939" y="61772"/>
                  </a:lnTo>
                  <a:lnTo>
                    <a:pt x="328193" y="61861"/>
                  </a:lnTo>
                  <a:lnTo>
                    <a:pt x="327291" y="66344"/>
                  </a:lnTo>
                  <a:lnTo>
                    <a:pt x="327215" y="65836"/>
                  </a:lnTo>
                  <a:lnTo>
                    <a:pt x="327113" y="65074"/>
                  </a:lnTo>
                  <a:lnTo>
                    <a:pt x="327101" y="64947"/>
                  </a:lnTo>
                  <a:lnTo>
                    <a:pt x="326961" y="63931"/>
                  </a:lnTo>
                  <a:lnTo>
                    <a:pt x="327063" y="62407"/>
                  </a:lnTo>
                  <a:lnTo>
                    <a:pt x="327266" y="60502"/>
                  </a:lnTo>
                  <a:lnTo>
                    <a:pt x="327520" y="58216"/>
                  </a:lnTo>
                  <a:lnTo>
                    <a:pt x="327406" y="56819"/>
                  </a:lnTo>
                  <a:lnTo>
                    <a:pt x="326923" y="54787"/>
                  </a:lnTo>
                  <a:lnTo>
                    <a:pt x="325551" y="60502"/>
                  </a:lnTo>
                  <a:lnTo>
                    <a:pt x="324472" y="58851"/>
                  </a:lnTo>
                  <a:lnTo>
                    <a:pt x="324599" y="59359"/>
                  </a:lnTo>
                  <a:lnTo>
                    <a:pt x="324700" y="60375"/>
                  </a:lnTo>
                  <a:lnTo>
                    <a:pt x="324332" y="62407"/>
                  </a:lnTo>
                  <a:lnTo>
                    <a:pt x="324116" y="61137"/>
                  </a:lnTo>
                  <a:lnTo>
                    <a:pt x="323964" y="60248"/>
                  </a:lnTo>
                  <a:lnTo>
                    <a:pt x="323456" y="61137"/>
                  </a:lnTo>
                  <a:lnTo>
                    <a:pt x="323481" y="60883"/>
                  </a:lnTo>
                  <a:lnTo>
                    <a:pt x="323608" y="59867"/>
                  </a:lnTo>
                  <a:lnTo>
                    <a:pt x="323596" y="58597"/>
                  </a:lnTo>
                  <a:lnTo>
                    <a:pt x="323494" y="57073"/>
                  </a:lnTo>
                  <a:lnTo>
                    <a:pt x="323354" y="58597"/>
                  </a:lnTo>
                  <a:lnTo>
                    <a:pt x="322605" y="56819"/>
                  </a:lnTo>
                  <a:lnTo>
                    <a:pt x="322059" y="60883"/>
                  </a:lnTo>
                  <a:lnTo>
                    <a:pt x="321818" y="58470"/>
                  </a:lnTo>
                  <a:lnTo>
                    <a:pt x="321703" y="58089"/>
                  </a:lnTo>
                  <a:lnTo>
                    <a:pt x="320903" y="56946"/>
                  </a:lnTo>
                  <a:lnTo>
                    <a:pt x="320027" y="63931"/>
                  </a:lnTo>
                  <a:lnTo>
                    <a:pt x="319138" y="63042"/>
                  </a:lnTo>
                  <a:lnTo>
                    <a:pt x="319252" y="62534"/>
                  </a:lnTo>
                  <a:lnTo>
                    <a:pt x="319506" y="61518"/>
                  </a:lnTo>
                  <a:lnTo>
                    <a:pt x="319620" y="61048"/>
                  </a:lnTo>
                  <a:lnTo>
                    <a:pt x="319493" y="59994"/>
                  </a:lnTo>
                  <a:lnTo>
                    <a:pt x="319582" y="58978"/>
                  </a:lnTo>
                  <a:lnTo>
                    <a:pt x="319646" y="58851"/>
                  </a:lnTo>
                  <a:lnTo>
                    <a:pt x="320192" y="57835"/>
                  </a:lnTo>
                  <a:lnTo>
                    <a:pt x="319862" y="57835"/>
                  </a:lnTo>
                  <a:lnTo>
                    <a:pt x="319620" y="57454"/>
                  </a:lnTo>
                  <a:lnTo>
                    <a:pt x="319468" y="58851"/>
                  </a:lnTo>
                  <a:lnTo>
                    <a:pt x="319417" y="57581"/>
                  </a:lnTo>
                  <a:lnTo>
                    <a:pt x="318287" y="61518"/>
                  </a:lnTo>
                  <a:lnTo>
                    <a:pt x="318185" y="59486"/>
                  </a:lnTo>
                  <a:lnTo>
                    <a:pt x="318020" y="60121"/>
                  </a:lnTo>
                  <a:lnTo>
                    <a:pt x="317906" y="60756"/>
                  </a:lnTo>
                  <a:lnTo>
                    <a:pt x="317690" y="62534"/>
                  </a:lnTo>
                  <a:lnTo>
                    <a:pt x="317347" y="62407"/>
                  </a:lnTo>
                  <a:lnTo>
                    <a:pt x="316738" y="62661"/>
                  </a:lnTo>
                  <a:lnTo>
                    <a:pt x="316801" y="64947"/>
                  </a:lnTo>
                  <a:lnTo>
                    <a:pt x="316509" y="58470"/>
                  </a:lnTo>
                  <a:lnTo>
                    <a:pt x="313994" y="65074"/>
                  </a:lnTo>
                  <a:lnTo>
                    <a:pt x="313766" y="60756"/>
                  </a:lnTo>
                  <a:lnTo>
                    <a:pt x="313702" y="59486"/>
                  </a:lnTo>
                  <a:lnTo>
                    <a:pt x="312369" y="60515"/>
                  </a:lnTo>
                  <a:lnTo>
                    <a:pt x="312013" y="60756"/>
                  </a:lnTo>
                  <a:lnTo>
                    <a:pt x="311365" y="60756"/>
                  </a:lnTo>
                  <a:lnTo>
                    <a:pt x="311480" y="59791"/>
                  </a:lnTo>
                  <a:lnTo>
                    <a:pt x="311569" y="59994"/>
                  </a:lnTo>
                  <a:lnTo>
                    <a:pt x="311492" y="59740"/>
                  </a:lnTo>
                  <a:lnTo>
                    <a:pt x="310896" y="57962"/>
                  </a:lnTo>
                  <a:lnTo>
                    <a:pt x="310400" y="65836"/>
                  </a:lnTo>
                  <a:lnTo>
                    <a:pt x="310222" y="65328"/>
                  </a:lnTo>
                  <a:lnTo>
                    <a:pt x="309765" y="64058"/>
                  </a:lnTo>
                  <a:lnTo>
                    <a:pt x="309664" y="63804"/>
                  </a:lnTo>
                  <a:lnTo>
                    <a:pt x="309524" y="61391"/>
                  </a:lnTo>
                  <a:lnTo>
                    <a:pt x="309473" y="60248"/>
                  </a:lnTo>
                  <a:lnTo>
                    <a:pt x="310349" y="61899"/>
                  </a:lnTo>
                  <a:lnTo>
                    <a:pt x="310222" y="61048"/>
                  </a:lnTo>
                  <a:lnTo>
                    <a:pt x="310197" y="60248"/>
                  </a:lnTo>
                  <a:lnTo>
                    <a:pt x="310743" y="53771"/>
                  </a:lnTo>
                  <a:lnTo>
                    <a:pt x="308864" y="61391"/>
                  </a:lnTo>
                  <a:lnTo>
                    <a:pt x="308724" y="59359"/>
                  </a:lnTo>
                  <a:lnTo>
                    <a:pt x="308610" y="57454"/>
                  </a:lnTo>
                  <a:lnTo>
                    <a:pt x="308673" y="57200"/>
                  </a:lnTo>
                  <a:lnTo>
                    <a:pt x="308737" y="57073"/>
                  </a:lnTo>
                  <a:lnTo>
                    <a:pt x="308610" y="55295"/>
                  </a:lnTo>
                  <a:lnTo>
                    <a:pt x="308533" y="54660"/>
                  </a:lnTo>
                  <a:lnTo>
                    <a:pt x="307276" y="59359"/>
                  </a:lnTo>
                  <a:lnTo>
                    <a:pt x="306489" y="58851"/>
                  </a:lnTo>
                  <a:lnTo>
                    <a:pt x="306603" y="57835"/>
                  </a:lnTo>
                  <a:lnTo>
                    <a:pt x="305663" y="61137"/>
                  </a:lnTo>
                  <a:lnTo>
                    <a:pt x="303923" y="62725"/>
                  </a:lnTo>
                  <a:lnTo>
                    <a:pt x="303834" y="63296"/>
                  </a:lnTo>
                  <a:lnTo>
                    <a:pt x="303022" y="64058"/>
                  </a:lnTo>
                  <a:lnTo>
                    <a:pt x="302907" y="62407"/>
                  </a:lnTo>
                  <a:lnTo>
                    <a:pt x="302679" y="61645"/>
                  </a:lnTo>
                  <a:lnTo>
                    <a:pt x="302615" y="60502"/>
                  </a:lnTo>
                  <a:lnTo>
                    <a:pt x="302793" y="58343"/>
                  </a:lnTo>
                  <a:lnTo>
                    <a:pt x="303504" y="58216"/>
                  </a:lnTo>
                  <a:lnTo>
                    <a:pt x="303530" y="54533"/>
                  </a:lnTo>
                  <a:lnTo>
                    <a:pt x="302602" y="58343"/>
                  </a:lnTo>
                  <a:lnTo>
                    <a:pt x="302399" y="57835"/>
                  </a:lnTo>
                  <a:lnTo>
                    <a:pt x="302526" y="56057"/>
                  </a:lnTo>
                  <a:lnTo>
                    <a:pt x="301409" y="56438"/>
                  </a:lnTo>
                  <a:lnTo>
                    <a:pt x="300964" y="60502"/>
                  </a:lnTo>
                  <a:lnTo>
                    <a:pt x="299872" y="60121"/>
                  </a:lnTo>
                  <a:lnTo>
                    <a:pt x="299783" y="61645"/>
                  </a:lnTo>
                  <a:lnTo>
                    <a:pt x="298818" y="65328"/>
                  </a:lnTo>
                  <a:lnTo>
                    <a:pt x="298831" y="65201"/>
                  </a:lnTo>
                  <a:lnTo>
                    <a:pt x="298919" y="64439"/>
                  </a:lnTo>
                  <a:lnTo>
                    <a:pt x="298958" y="64185"/>
                  </a:lnTo>
                  <a:lnTo>
                    <a:pt x="299072" y="63169"/>
                  </a:lnTo>
                  <a:lnTo>
                    <a:pt x="299161" y="62534"/>
                  </a:lnTo>
                  <a:lnTo>
                    <a:pt x="299173" y="62407"/>
                  </a:lnTo>
                  <a:lnTo>
                    <a:pt x="299237" y="61899"/>
                  </a:lnTo>
                  <a:lnTo>
                    <a:pt x="299580" y="58978"/>
                  </a:lnTo>
                  <a:lnTo>
                    <a:pt x="298653" y="61899"/>
                  </a:lnTo>
                  <a:lnTo>
                    <a:pt x="298907" y="57835"/>
                  </a:lnTo>
                  <a:lnTo>
                    <a:pt x="298386" y="58724"/>
                  </a:lnTo>
                  <a:lnTo>
                    <a:pt x="297065" y="61645"/>
                  </a:lnTo>
                  <a:lnTo>
                    <a:pt x="296252" y="62407"/>
                  </a:lnTo>
                  <a:lnTo>
                    <a:pt x="296278" y="62280"/>
                  </a:lnTo>
                  <a:lnTo>
                    <a:pt x="296633" y="60833"/>
                  </a:lnTo>
                  <a:lnTo>
                    <a:pt x="295859" y="62280"/>
                  </a:lnTo>
                  <a:lnTo>
                    <a:pt x="295059" y="62153"/>
                  </a:lnTo>
                  <a:lnTo>
                    <a:pt x="295071" y="62026"/>
                  </a:lnTo>
                  <a:lnTo>
                    <a:pt x="295338" y="59867"/>
                  </a:lnTo>
                  <a:lnTo>
                    <a:pt x="296049" y="54152"/>
                  </a:lnTo>
                  <a:lnTo>
                    <a:pt x="293179" y="59867"/>
                  </a:lnTo>
                  <a:lnTo>
                    <a:pt x="293179" y="59486"/>
                  </a:lnTo>
                  <a:lnTo>
                    <a:pt x="293179" y="59232"/>
                  </a:lnTo>
                  <a:lnTo>
                    <a:pt x="293192" y="58597"/>
                  </a:lnTo>
                  <a:lnTo>
                    <a:pt x="293217" y="56438"/>
                  </a:lnTo>
                  <a:lnTo>
                    <a:pt x="293243" y="53644"/>
                  </a:lnTo>
                  <a:lnTo>
                    <a:pt x="291515" y="56438"/>
                  </a:lnTo>
                  <a:lnTo>
                    <a:pt x="290563" y="52120"/>
                  </a:lnTo>
                  <a:lnTo>
                    <a:pt x="288874" y="52374"/>
                  </a:lnTo>
                  <a:lnTo>
                    <a:pt x="288798" y="58597"/>
                  </a:lnTo>
                  <a:lnTo>
                    <a:pt x="288366" y="52501"/>
                  </a:lnTo>
                  <a:lnTo>
                    <a:pt x="288277" y="53492"/>
                  </a:lnTo>
                  <a:lnTo>
                    <a:pt x="287972" y="52362"/>
                  </a:lnTo>
                  <a:lnTo>
                    <a:pt x="288175" y="54533"/>
                  </a:lnTo>
                  <a:lnTo>
                    <a:pt x="288124" y="55067"/>
                  </a:lnTo>
                  <a:lnTo>
                    <a:pt x="287794" y="58851"/>
                  </a:lnTo>
                  <a:lnTo>
                    <a:pt x="287362" y="59232"/>
                  </a:lnTo>
                  <a:lnTo>
                    <a:pt x="286715" y="56057"/>
                  </a:lnTo>
                  <a:lnTo>
                    <a:pt x="286473" y="54787"/>
                  </a:lnTo>
                  <a:lnTo>
                    <a:pt x="286397" y="52882"/>
                  </a:lnTo>
                  <a:lnTo>
                    <a:pt x="286981" y="53390"/>
                  </a:lnTo>
                  <a:lnTo>
                    <a:pt x="287032" y="52882"/>
                  </a:lnTo>
                  <a:lnTo>
                    <a:pt x="287108" y="51993"/>
                  </a:lnTo>
                  <a:lnTo>
                    <a:pt x="286321" y="51358"/>
                  </a:lnTo>
                  <a:lnTo>
                    <a:pt x="286524" y="50723"/>
                  </a:lnTo>
                  <a:lnTo>
                    <a:pt x="286994" y="49326"/>
                  </a:lnTo>
                  <a:lnTo>
                    <a:pt x="286893" y="48564"/>
                  </a:lnTo>
                  <a:lnTo>
                    <a:pt x="286664" y="47548"/>
                  </a:lnTo>
                  <a:lnTo>
                    <a:pt x="286600" y="48691"/>
                  </a:lnTo>
                  <a:lnTo>
                    <a:pt x="286473" y="49949"/>
                  </a:lnTo>
                  <a:lnTo>
                    <a:pt x="286029" y="50723"/>
                  </a:lnTo>
                  <a:lnTo>
                    <a:pt x="285623" y="49834"/>
                  </a:lnTo>
                  <a:lnTo>
                    <a:pt x="285775" y="50977"/>
                  </a:lnTo>
                  <a:lnTo>
                    <a:pt x="285889" y="53009"/>
                  </a:lnTo>
                  <a:lnTo>
                    <a:pt x="284467" y="56057"/>
                  </a:lnTo>
                  <a:lnTo>
                    <a:pt x="284530" y="55549"/>
                  </a:lnTo>
                  <a:lnTo>
                    <a:pt x="284797" y="53390"/>
                  </a:lnTo>
                  <a:lnTo>
                    <a:pt x="285140" y="50596"/>
                  </a:lnTo>
                  <a:lnTo>
                    <a:pt x="285546" y="47294"/>
                  </a:lnTo>
                  <a:lnTo>
                    <a:pt x="283997" y="50596"/>
                  </a:lnTo>
                  <a:lnTo>
                    <a:pt x="284264" y="49707"/>
                  </a:lnTo>
                  <a:lnTo>
                    <a:pt x="284594" y="48564"/>
                  </a:lnTo>
                  <a:lnTo>
                    <a:pt x="283857" y="49707"/>
                  </a:lnTo>
                  <a:lnTo>
                    <a:pt x="282346" y="48310"/>
                  </a:lnTo>
                  <a:lnTo>
                    <a:pt x="281203" y="53390"/>
                  </a:lnTo>
                  <a:lnTo>
                    <a:pt x="281317" y="50723"/>
                  </a:lnTo>
                  <a:lnTo>
                    <a:pt x="281533" y="50469"/>
                  </a:lnTo>
                  <a:lnTo>
                    <a:pt x="280162" y="49580"/>
                  </a:lnTo>
                  <a:lnTo>
                    <a:pt x="277723" y="55549"/>
                  </a:lnTo>
                  <a:lnTo>
                    <a:pt x="277660" y="55295"/>
                  </a:lnTo>
                  <a:lnTo>
                    <a:pt x="277266" y="53644"/>
                  </a:lnTo>
                  <a:lnTo>
                    <a:pt x="277012" y="52628"/>
                  </a:lnTo>
                  <a:lnTo>
                    <a:pt x="277126" y="51092"/>
                  </a:lnTo>
                  <a:lnTo>
                    <a:pt x="277190" y="50723"/>
                  </a:lnTo>
                  <a:lnTo>
                    <a:pt x="276885" y="51104"/>
                  </a:lnTo>
                  <a:lnTo>
                    <a:pt x="276415" y="53644"/>
                  </a:lnTo>
                  <a:lnTo>
                    <a:pt x="276339" y="53009"/>
                  </a:lnTo>
                  <a:lnTo>
                    <a:pt x="276466" y="50723"/>
                  </a:lnTo>
                  <a:lnTo>
                    <a:pt x="276402" y="50342"/>
                  </a:lnTo>
                  <a:lnTo>
                    <a:pt x="275386" y="53009"/>
                  </a:lnTo>
                  <a:lnTo>
                    <a:pt x="275158" y="52247"/>
                  </a:lnTo>
                  <a:lnTo>
                    <a:pt x="275259" y="51612"/>
                  </a:lnTo>
                  <a:lnTo>
                    <a:pt x="275577" y="50469"/>
                  </a:lnTo>
                  <a:lnTo>
                    <a:pt x="275463" y="50076"/>
                  </a:lnTo>
                  <a:lnTo>
                    <a:pt x="274408" y="48183"/>
                  </a:lnTo>
                  <a:lnTo>
                    <a:pt x="272973" y="54406"/>
                  </a:lnTo>
                  <a:lnTo>
                    <a:pt x="271678" y="55295"/>
                  </a:lnTo>
                  <a:lnTo>
                    <a:pt x="271716" y="54914"/>
                  </a:lnTo>
                  <a:lnTo>
                    <a:pt x="271754" y="54533"/>
                  </a:lnTo>
                  <a:lnTo>
                    <a:pt x="271932" y="52882"/>
                  </a:lnTo>
                  <a:lnTo>
                    <a:pt x="272059" y="51739"/>
                  </a:lnTo>
                  <a:lnTo>
                    <a:pt x="271945" y="50342"/>
                  </a:lnTo>
                  <a:lnTo>
                    <a:pt x="270814" y="48437"/>
                  </a:lnTo>
                  <a:lnTo>
                    <a:pt x="270814" y="47675"/>
                  </a:lnTo>
                  <a:lnTo>
                    <a:pt x="269227" y="46913"/>
                  </a:lnTo>
                  <a:lnTo>
                    <a:pt x="267601" y="51231"/>
                  </a:lnTo>
                  <a:lnTo>
                    <a:pt x="265887" y="52882"/>
                  </a:lnTo>
                  <a:lnTo>
                    <a:pt x="265772" y="51485"/>
                  </a:lnTo>
                  <a:lnTo>
                    <a:pt x="265671" y="50342"/>
                  </a:lnTo>
                  <a:lnTo>
                    <a:pt x="265455" y="47802"/>
                  </a:lnTo>
                  <a:lnTo>
                    <a:pt x="262877" y="50342"/>
                  </a:lnTo>
                  <a:lnTo>
                    <a:pt x="261645" y="47421"/>
                  </a:lnTo>
                  <a:lnTo>
                    <a:pt x="261734" y="48564"/>
                  </a:lnTo>
                  <a:lnTo>
                    <a:pt x="261277" y="50723"/>
                  </a:lnTo>
                  <a:lnTo>
                    <a:pt x="261162" y="51092"/>
                  </a:lnTo>
                  <a:lnTo>
                    <a:pt x="260908" y="51485"/>
                  </a:lnTo>
                  <a:lnTo>
                    <a:pt x="260654" y="50469"/>
                  </a:lnTo>
                  <a:lnTo>
                    <a:pt x="259588" y="54533"/>
                  </a:lnTo>
                  <a:lnTo>
                    <a:pt x="259600" y="54406"/>
                  </a:lnTo>
                  <a:lnTo>
                    <a:pt x="259740" y="53263"/>
                  </a:lnTo>
                  <a:lnTo>
                    <a:pt x="259816" y="52628"/>
                  </a:lnTo>
                  <a:lnTo>
                    <a:pt x="260083" y="50342"/>
                  </a:lnTo>
                  <a:lnTo>
                    <a:pt x="260197" y="50469"/>
                  </a:lnTo>
                  <a:lnTo>
                    <a:pt x="260210" y="50342"/>
                  </a:lnTo>
                  <a:lnTo>
                    <a:pt x="260324" y="47294"/>
                  </a:lnTo>
                  <a:lnTo>
                    <a:pt x="260375" y="46278"/>
                  </a:lnTo>
                  <a:lnTo>
                    <a:pt x="259524" y="47294"/>
                  </a:lnTo>
                  <a:lnTo>
                    <a:pt x="258953" y="47167"/>
                  </a:lnTo>
                  <a:lnTo>
                    <a:pt x="258279" y="52628"/>
                  </a:lnTo>
                  <a:lnTo>
                    <a:pt x="257632" y="50469"/>
                  </a:lnTo>
                  <a:lnTo>
                    <a:pt x="257340" y="49453"/>
                  </a:lnTo>
                  <a:lnTo>
                    <a:pt x="254571" y="50469"/>
                  </a:lnTo>
                  <a:lnTo>
                    <a:pt x="253961" y="47929"/>
                  </a:lnTo>
                  <a:lnTo>
                    <a:pt x="253453" y="49199"/>
                  </a:lnTo>
                  <a:lnTo>
                    <a:pt x="253009" y="49199"/>
                  </a:lnTo>
                  <a:lnTo>
                    <a:pt x="252501" y="50469"/>
                  </a:lnTo>
                  <a:lnTo>
                    <a:pt x="252831" y="47548"/>
                  </a:lnTo>
                  <a:lnTo>
                    <a:pt x="251993" y="46786"/>
                  </a:lnTo>
                  <a:lnTo>
                    <a:pt x="251434" y="46278"/>
                  </a:lnTo>
                  <a:lnTo>
                    <a:pt x="250113" y="46786"/>
                  </a:lnTo>
                  <a:lnTo>
                    <a:pt x="250596" y="44754"/>
                  </a:lnTo>
                  <a:lnTo>
                    <a:pt x="249923" y="44500"/>
                  </a:lnTo>
                  <a:lnTo>
                    <a:pt x="248805" y="53136"/>
                  </a:lnTo>
                  <a:lnTo>
                    <a:pt x="248145" y="53263"/>
                  </a:lnTo>
                  <a:lnTo>
                    <a:pt x="248310" y="50596"/>
                  </a:lnTo>
                  <a:lnTo>
                    <a:pt x="248386" y="49453"/>
                  </a:lnTo>
                  <a:lnTo>
                    <a:pt x="248424" y="48818"/>
                  </a:lnTo>
                  <a:lnTo>
                    <a:pt x="247192" y="48818"/>
                  </a:lnTo>
                  <a:lnTo>
                    <a:pt x="247154" y="48691"/>
                  </a:lnTo>
                  <a:lnTo>
                    <a:pt x="246354" y="44754"/>
                  </a:lnTo>
                  <a:lnTo>
                    <a:pt x="244729" y="48691"/>
                  </a:lnTo>
                  <a:lnTo>
                    <a:pt x="244983" y="46786"/>
                  </a:lnTo>
                  <a:lnTo>
                    <a:pt x="245211" y="46532"/>
                  </a:lnTo>
                  <a:lnTo>
                    <a:pt x="244627" y="46405"/>
                  </a:lnTo>
                  <a:lnTo>
                    <a:pt x="244246" y="45516"/>
                  </a:lnTo>
                  <a:lnTo>
                    <a:pt x="243293" y="43357"/>
                  </a:lnTo>
                  <a:lnTo>
                    <a:pt x="243116" y="45834"/>
                  </a:lnTo>
                  <a:lnTo>
                    <a:pt x="243205" y="45643"/>
                  </a:lnTo>
                  <a:lnTo>
                    <a:pt x="243090" y="46139"/>
                  </a:lnTo>
                  <a:lnTo>
                    <a:pt x="243116" y="45834"/>
                  </a:lnTo>
                  <a:lnTo>
                    <a:pt x="240792" y="50596"/>
                  </a:lnTo>
                  <a:lnTo>
                    <a:pt x="241198" y="47675"/>
                  </a:lnTo>
                  <a:lnTo>
                    <a:pt x="240245" y="51358"/>
                  </a:lnTo>
                  <a:lnTo>
                    <a:pt x="240131" y="52374"/>
                  </a:lnTo>
                  <a:lnTo>
                    <a:pt x="239242" y="53263"/>
                  </a:lnTo>
                  <a:lnTo>
                    <a:pt x="239141" y="53009"/>
                  </a:lnTo>
                  <a:lnTo>
                    <a:pt x="239255" y="51485"/>
                  </a:lnTo>
                  <a:lnTo>
                    <a:pt x="239141" y="50469"/>
                  </a:lnTo>
                  <a:lnTo>
                    <a:pt x="239026" y="50088"/>
                  </a:lnTo>
                  <a:lnTo>
                    <a:pt x="238721" y="54406"/>
                  </a:lnTo>
                  <a:lnTo>
                    <a:pt x="238213" y="53009"/>
                  </a:lnTo>
                  <a:lnTo>
                    <a:pt x="238340" y="51993"/>
                  </a:lnTo>
                  <a:lnTo>
                    <a:pt x="238607" y="50977"/>
                  </a:lnTo>
                  <a:lnTo>
                    <a:pt x="237998" y="50723"/>
                  </a:lnTo>
                  <a:lnTo>
                    <a:pt x="237871" y="51866"/>
                  </a:lnTo>
                  <a:lnTo>
                    <a:pt x="237363" y="53771"/>
                  </a:lnTo>
                  <a:lnTo>
                    <a:pt x="236842" y="54914"/>
                  </a:lnTo>
                  <a:lnTo>
                    <a:pt x="236728" y="54533"/>
                  </a:lnTo>
                  <a:lnTo>
                    <a:pt x="236575" y="54025"/>
                  </a:lnTo>
                  <a:lnTo>
                    <a:pt x="236359" y="53263"/>
                  </a:lnTo>
                  <a:lnTo>
                    <a:pt x="236435" y="50342"/>
                  </a:lnTo>
                  <a:lnTo>
                    <a:pt x="236220" y="51612"/>
                  </a:lnTo>
                  <a:lnTo>
                    <a:pt x="235610" y="54025"/>
                  </a:lnTo>
                  <a:lnTo>
                    <a:pt x="235343" y="53263"/>
                  </a:lnTo>
                  <a:lnTo>
                    <a:pt x="235445" y="51993"/>
                  </a:lnTo>
                  <a:lnTo>
                    <a:pt x="235572" y="51612"/>
                  </a:lnTo>
                  <a:lnTo>
                    <a:pt x="235458" y="50850"/>
                  </a:lnTo>
                  <a:lnTo>
                    <a:pt x="235305" y="50469"/>
                  </a:lnTo>
                  <a:lnTo>
                    <a:pt x="234886" y="49415"/>
                  </a:lnTo>
                  <a:lnTo>
                    <a:pt x="234810" y="50203"/>
                  </a:lnTo>
                  <a:lnTo>
                    <a:pt x="234810" y="49199"/>
                  </a:lnTo>
                  <a:lnTo>
                    <a:pt x="234683" y="50152"/>
                  </a:lnTo>
                  <a:lnTo>
                    <a:pt x="233730" y="54533"/>
                  </a:lnTo>
                  <a:lnTo>
                    <a:pt x="233413" y="52374"/>
                  </a:lnTo>
                  <a:lnTo>
                    <a:pt x="233362" y="49834"/>
                  </a:lnTo>
                  <a:lnTo>
                    <a:pt x="234200" y="49961"/>
                  </a:lnTo>
                  <a:lnTo>
                    <a:pt x="234619" y="50126"/>
                  </a:lnTo>
                  <a:lnTo>
                    <a:pt x="234810" y="49199"/>
                  </a:lnTo>
                  <a:lnTo>
                    <a:pt x="234886" y="49415"/>
                  </a:lnTo>
                  <a:lnTo>
                    <a:pt x="234911" y="49199"/>
                  </a:lnTo>
                  <a:lnTo>
                    <a:pt x="235064" y="47802"/>
                  </a:lnTo>
                  <a:lnTo>
                    <a:pt x="234416" y="47167"/>
                  </a:lnTo>
                  <a:lnTo>
                    <a:pt x="235369" y="43611"/>
                  </a:lnTo>
                  <a:lnTo>
                    <a:pt x="234556" y="45643"/>
                  </a:lnTo>
                  <a:lnTo>
                    <a:pt x="233210" y="49834"/>
                  </a:lnTo>
                  <a:lnTo>
                    <a:pt x="233108" y="49580"/>
                  </a:lnTo>
                  <a:lnTo>
                    <a:pt x="232727" y="48564"/>
                  </a:lnTo>
                  <a:lnTo>
                    <a:pt x="232676" y="48310"/>
                  </a:lnTo>
                  <a:lnTo>
                    <a:pt x="232676" y="47675"/>
                  </a:lnTo>
                  <a:lnTo>
                    <a:pt x="232664" y="47040"/>
                  </a:lnTo>
                  <a:lnTo>
                    <a:pt x="232498" y="47167"/>
                  </a:lnTo>
                  <a:lnTo>
                    <a:pt x="232384" y="47498"/>
                  </a:lnTo>
                  <a:lnTo>
                    <a:pt x="232384" y="66598"/>
                  </a:lnTo>
                  <a:lnTo>
                    <a:pt x="232219" y="66471"/>
                  </a:lnTo>
                  <a:lnTo>
                    <a:pt x="231762" y="66471"/>
                  </a:lnTo>
                  <a:lnTo>
                    <a:pt x="231914" y="64947"/>
                  </a:lnTo>
                  <a:lnTo>
                    <a:pt x="231990" y="64439"/>
                  </a:lnTo>
                  <a:lnTo>
                    <a:pt x="232130" y="64439"/>
                  </a:lnTo>
                  <a:lnTo>
                    <a:pt x="232029" y="65201"/>
                  </a:lnTo>
                  <a:lnTo>
                    <a:pt x="232257" y="65709"/>
                  </a:lnTo>
                  <a:lnTo>
                    <a:pt x="232384" y="66598"/>
                  </a:lnTo>
                  <a:lnTo>
                    <a:pt x="232384" y="47498"/>
                  </a:lnTo>
                  <a:lnTo>
                    <a:pt x="232321" y="47675"/>
                  </a:lnTo>
                  <a:lnTo>
                    <a:pt x="232232" y="47421"/>
                  </a:lnTo>
                  <a:lnTo>
                    <a:pt x="232054" y="46913"/>
                  </a:lnTo>
                  <a:lnTo>
                    <a:pt x="231851" y="46786"/>
                  </a:lnTo>
                  <a:lnTo>
                    <a:pt x="231940" y="45643"/>
                  </a:lnTo>
                  <a:lnTo>
                    <a:pt x="231952" y="45516"/>
                  </a:lnTo>
                  <a:lnTo>
                    <a:pt x="232016" y="44627"/>
                  </a:lnTo>
                  <a:lnTo>
                    <a:pt x="231787" y="44881"/>
                  </a:lnTo>
                  <a:lnTo>
                    <a:pt x="231787" y="45643"/>
                  </a:lnTo>
                  <a:lnTo>
                    <a:pt x="231762" y="46786"/>
                  </a:lnTo>
                  <a:lnTo>
                    <a:pt x="231508" y="46913"/>
                  </a:lnTo>
                  <a:lnTo>
                    <a:pt x="231330" y="47040"/>
                  </a:lnTo>
                  <a:lnTo>
                    <a:pt x="231508" y="46024"/>
                  </a:lnTo>
                  <a:lnTo>
                    <a:pt x="231787" y="45643"/>
                  </a:lnTo>
                  <a:lnTo>
                    <a:pt x="231787" y="44881"/>
                  </a:lnTo>
                  <a:lnTo>
                    <a:pt x="231203" y="45516"/>
                  </a:lnTo>
                  <a:lnTo>
                    <a:pt x="230873" y="45389"/>
                  </a:lnTo>
                  <a:lnTo>
                    <a:pt x="230606" y="48310"/>
                  </a:lnTo>
                  <a:lnTo>
                    <a:pt x="230200" y="47802"/>
                  </a:lnTo>
                  <a:lnTo>
                    <a:pt x="230352" y="50076"/>
                  </a:lnTo>
                  <a:lnTo>
                    <a:pt x="230505" y="49949"/>
                  </a:lnTo>
                  <a:lnTo>
                    <a:pt x="230644" y="49872"/>
                  </a:lnTo>
                  <a:lnTo>
                    <a:pt x="230606" y="50215"/>
                  </a:lnTo>
                  <a:lnTo>
                    <a:pt x="230632" y="50431"/>
                  </a:lnTo>
                  <a:lnTo>
                    <a:pt x="230657" y="50622"/>
                  </a:lnTo>
                  <a:lnTo>
                    <a:pt x="230708" y="50317"/>
                  </a:lnTo>
                  <a:lnTo>
                    <a:pt x="230835" y="49707"/>
                  </a:lnTo>
                  <a:lnTo>
                    <a:pt x="231686" y="49707"/>
                  </a:lnTo>
                  <a:lnTo>
                    <a:pt x="230949" y="52057"/>
                  </a:lnTo>
                  <a:lnTo>
                    <a:pt x="230949" y="66471"/>
                  </a:lnTo>
                  <a:lnTo>
                    <a:pt x="230936" y="66598"/>
                  </a:lnTo>
                  <a:lnTo>
                    <a:pt x="230568" y="66725"/>
                  </a:lnTo>
                  <a:lnTo>
                    <a:pt x="230949" y="66471"/>
                  </a:lnTo>
                  <a:lnTo>
                    <a:pt x="230949" y="52057"/>
                  </a:lnTo>
                  <a:lnTo>
                    <a:pt x="230847" y="52374"/>
                  </a:lnTo>
                  <a:lnTo>
                    <a:pt x="230657" y="50723"/>
                  </a:lnTo>
                  <a:lnTo>
                    <a:pt x="229679" y="55295"/>
                  </a:lnTo>
                  <a:lnTo>
                    <a:pt x="229679" y="54660"/>
                  </a:lnTo>
                  <a:lnTo>
                    <a:pt x="229666" y="54406"/>
                  </a:lnTo>
                  <a:lnTo>
                    <a:pt x="229666" y="53263"/>
                  </a:lnTo>
                  <a:lnTo>
                    <a:pt x="229539" y="50850"/>
                  </a:lnTo>
                  <a:lnTo>
                    <a:pt x="229095" y="49326"/>
                  </a:lnTo>
                  <a:lnTo>
                    <a:pt x="229044" y="47929"/>
                  </a:lnTo>
                  <a:lnTo>
                    <a:pt x="229120" y="46405"/>
                  </a:lnTo>
                  <a:lnTo>
                    <a:pt x="227914" y="47929"/>
                  </a:lnTo>
                  <a:lnTo>
                    <a:pt x="226580" y="47167"/>
                  </a:lnTo>
                  <a:lnTo>
                    <a:pt x="225374" y="52501"/>
                  </a:lnTo>
                  <a:lnTo>
                    <a:pt x="225272" y="52755"/>
                  </a:lnTo>
                  <a:lnTo>
                    <a:pt x="224980" y="53263"/>
                  </a:lnTo>
                  <a:lnTo>
                    <a:pt x="224993" y="53136"/>
                  </a:lnTo>
                  <a:lnTo>
                    <a:pt x="225107" y="51739"/>
                  </a:lnTo>
                  <a:lnTo>
                    <a:pt x="225158" y="50342"/>
                  </a:lnTo>
                  <a:lnTo>
                    <a:pt x="225221" y="49949"/>
                  </a:lnTo>
                  <a:lnTo>
                    <a:pt x="225005" y="50342"/>
                  </a:lnTo>
                  <a:lnTo>
                    <a:pt x="224345" y="49707"/>
                  </a:lnTo>
                  <a:lnTo>
                    <a:pt x="223951" y="49326"/>
                  </a:lnTo>
                  <a:lnTo>
                    <a:pt x="223875" y="49860"/>
                  </a:lnTo>
                  <a:lnTo>
                    <a:pt x="223837" y="50139"/>
                  </a:lnTo>
                  <a:lnTo>
                    <a:pt x="223405" y="53136"/>
                  </a:lnTo>
                  <a:lnTo>
                    <a:pt x="223240" y="52628"/>
                  </a:lnTo>
                  <a:lnTo>
                    <a:pt x="222885" y="51485"/>
                  </a:lnTo>
                  <a:lnTo>
                    <a:pt x="222948" y="51231"/>
                  </a:lnTo>
                  <a:lnTo>
                    <a:pt x="223774" y="50215"/>
                  </a:lnTo>
                  <a:lnTo>
                    <a:pt x="223875" y="49860"/>
                  </a:lnTo>
                  <a:lnTo>
                    <a:pt x="223113" y="50215"/>
                  </a:lnTo>
                  <a:lnTo>
                    <a:pt x="223329" y="49199"/>
                  </a:lnTo>
                  <a:lnTo>
                    <a:pt x="223253" y="48818"/>
                  </a:lnTo>
                  <a:lnTo>
                    <a:pt x="222110" y="47675"/>
                  </a:lnTo>
                  <a:lnTo>
                    <a:pt x="218973" y="52628"/>
                  </a:lnTo>
                  <a:lnTo>
                    <a:pt x="218478" y="51739"/>
                  </a:lnTo>
                  <a:lnTo>
                    <a:pt x="217690" y="50342"/>
                  </a:lnTo>
                  <a:lnTo>
                    <a:pt x="217805" y="51739"/>
                  </a:lnTo>
                  <a:lnTo>
                    <a:pt x="215646" y="47929"/>
                  </a:lnTo>
                  <a:lnTo>
                    <a:pt x="212242" y="54406"/>
                  </a:lnTo>
                  <a:lnTo>
                    <a:pt x="211353" y="51739"/>
                  </a:lnTo>
                  <a:lnTo>
                    <a:pt x="210388" y="48818"/>
                  </a:lnTo>
                  <a:lnTo>
                    <a:pt x="209740" y="47421"/>
                  </a:lnTo>
                  <a:lnTo>
                    <a:pt x="209473" y="49453"/>
                  </a:lnTo>
                  <a:lnTo>
                    <a:pt x="209346" y="50126"/>
                  </a:lnTo>
                  <a:lnTo>
                    <a:pt x="208775" y="51739"/>
                  </a:lnTo>
                  <a:lnTo>
                    <a:pt x="208953" y="48564"/>
                  </a:lnTo>
                  <a:lnTo>
                    <a:pt x="207860" y="51993"/>
                  </a:lnTo>
                  <a:lnTo>
                    <a:pt x="206502" y="54660"/>
                  </a:lnTo>
                  <a:lnTo>
                    <a:pt x="206565" y="52374"/>
                  </a:lnTo>
                  <a:lnTo>
                    <a:pt x="206603" y="51231"/>
                  </a:lnTo>
                  <a:lnTo>
                    <a:pt x="206819" y="44246"/>
                  </a:lnTo>
                  <a:lnTo>
                    <a:pt x="205003" y="48945"/>
                  </a:lnTo>
                  <a:lnTo>
                    <a:pt x="204901" y="51231"/>
                  </a:lnTo>
                  <a:lnTo>
                    <a:pt x="204470" y="50850"/>
                  </a:lnTo>
                  <a:lnTo>
                    <a:pt x="203263" y="52374"/>
                  </a:lnTo>
                  <a:lnTo>
                    <a:pt x="203212" y="52120"/>
                  </a:lnTo>
                  <a:lnTo>
                    <a:pt x="203593" y="49961"/>
                  </a:lnTo>
                  <a:lnTo>
                    <a:pt x="203454" y="50596"/>
                  </a:lnTo>
                  <a:lnTo>
                    <a:pt x="203212" y="52095"/>
                  </a:lnTo>
                  <a:lnTo>
                    <a:pt x="203301" y="49326"/>
                  </a:lnTo>
                  <a:lnTo>
                    <a:pt x="201828" y="51993"/>
                  </a:lnTo>
                  <a:lnTo>
                    <a:pt x="201117" y="50850"/>
                  </a:lnTo>
                  <a:lnTo>
                    <a:pt x="201244" y="50076"/>
                  </a:lnTo>
                  <a:lnTo>
                    <a:pt x="202666" y="45516"/>
                  </a:lnTo>
                  <a:lnTo>
                    <a:pt x="201371" y="45008"/>
                  </a:lnTo>
                  <a:lnTo>
                    <a:pt x="200812" y="45643"/>
                  </a:lnTo>
                  <a:lnTo>
                    <a:pt x="199618" y="49199"/>
                  </a:lnTo>
                  <a:lnTo>
                    <a:pt x="199517" y="50850"/>
                  </a:lnTo>
                  <a:lnTo>
                    <a:pt x="199707" y="50850"/>
                  </a:lnTo>
                  <a:lnTo>
                    <a:pt x="199796" y="53136"/>
                  </a:lnTo>
                  <a:lnTo>
                    <a:pt x="199669" y="53644"/>
                  </a:lnTo>
                  <a:lnTo>
                    <a:pt x="199224" y="54267"/>
                  </a:lnTo>
                  <a:lnTo>
                    <a:pt x="198653" y="58978"/>
                  </a:lnTo>
                  <a:lnTo>
                    <a:pt x="197954" y="62915"/>
                  </a:lnTo>
                  <a:lnTo>
                    <a:pt x="197840" y="64439"/>
                  </a:lnTo>
                  <a:lnTo>
                    <a:pt x="198513" y="67614"/>
                  </a:lnTo>
                  <a:lnTo>
                    <a:pt x="199580" y="64693"/>
                  </a:lnTo>
                  <a:lnTo>
                    <a:pt x="199580" y="67106"/>
                  </a:lnTo>
                  <a:lnTo>
                    <a:pt x="198920" y="67106"/>
                  </a:lnTo>
                  <a:lnTo>
                    <a:pt x="199047" y="69392"/>
                  </a:lnTo>
                  <a:lnTo>
                    <a:pt x="199491" y="67487"/>
                  </a:lnTo>
                  <a:lnTo>
                    <a:pt x="199618" y="67106"/>
                  </a:lnTo>
                  <a:lnTo>
                    <a:pt x="199898" y="66217"/>
                  </a:lnTo>
                  <a:lnTo>
                    <a:pt x="199948" y="68757"/>
                  </a:lnTo>
                  <a:lnTo>
                    <a:pt x="200660" y="66217"/>
                  </a:lnTo>
                  <a:lnTo>
                    <a:pt x="200990" y="65074"/>
                  </a:lnTo>
                  <a:lnTo>
                    <a:pt x="201041" y="64693"/>
                  </a:lnTo>
                  <a:lnTo>
                    <a:pt x="201193" y="64401"/>
                  </a:lnTo>
                  <a:lnTo>
                    <a:pt x="201714" y="63423"/>
                  </a:lnTo>
                  <a:lnTo>
                    <a:pt x="201777" y="66167"/>
                  </a:lnTo>
                  <a:lnTo>
                    <a:pt x="201549" y="67487"/>
                  </a:lnTo>
                  <a:lnTo>
                    <a:pt x="202184" y="65582"/>
                  </a:lnTo>
                  <a:lnTo>
                    <a:pt x="202044" y="67106"/>
                  </a:lnTo>
                  <a:lnTo>
                    <a:pt x="201942" y="67589"/>
                  </a:lnTo>
                  <a:lnTo>
                    <a:pt x="202247" y="66725"/>
                  </a:lnTo>
                  <a:lnTo>
                    <a:pt x="202793" y="67741"/>
                  </a:lnTo>
                  <a:lnTo>
                    <a:pt x="202971" y="66725"/>
                  </a:lnTo>
                  <a:lnTo>
                    <a:pt x="203174" y="65582"/>
                  </a:lnTo>
                  <a:lnTo>
                    <a:pt x="203263" y="65074"/>
                  </a:lnTo>
                  <a:lnTo>
                    <a:pt x="203352" y="67868"/>
                  </a:lnTo>
                  <a:lnTo>
                    <a:pt x="204444" y="65074"/>
                  </a:lnTo>
                  <a:lnTo>
                    <a:pt x="204647" y="64566"/>
                  </a:lnTo>
                  <a:lnTo>
                    <a:pt x="204114" y="69088"/>
                  </a:lnTo>
                  <a:lnTo>
                    <a:pt x="204355" y="67995"/>
                  </a:lnTo>
                  <a:lnTo>
                    <a:pt x="205181" y="65582"/>
                  </a:lnTo>
                  <a:lnTo>
                    <a:pt x="205549" y="65455"/>
                  </a:lnTo>
                  <a:lnTo>
                    <a:pt x="204317" y="70916"/>
                  </a:lnTo>
                  <a:lnTo>
                    <a:pt x="206844" y="65963"/>
                  </a:lnTo>
                  <a:lnTo>
                    <a:pt x="206044" y="71805"/>
                  </a:lnTo>
                  <a:lnTo>
                    <a:pt x="207048" y="66852"/>
                  </a:lnTo>
                  <a:lnTo>
                    <a:pt x="208013" y="69773"/>
                  </a:lnTo>
                  <a:lnTo>
                    <a:pt x="209156" y="67106"/>
                  </a:lnTo>
                  <a:lnTo>
                    <a:pt x="208940" y="68122"/>
                  </a:lnTo>
                  <a:lnTo>
                    <a:pt x="209270" y="68503"/>
                  </a:lnTo>
                  <a:lnTo>
                    <a:pt x="209334" y="70408"/>
                  </a:lnTo>
                  <a:lnTo>
                    <a:pt x="209461" y="70916"/>
                  </a:lnTo>
                  <a:lnTo>
                    <a:pt x="209918" y="67106"/>
                  </a:lnTo>
                  <a:lnTo>
                    <a:pt x="209956" y="66852"/>
                  </a:lnTo>
                  <a:lnTo>
                    <a:pt x="210718" y="66167"/>
                  </a:lnTo>
                  <a:lnTo>
                    <a:pt x="210820" y="65963"/>
                  </a:lnTo>
                  <a:lnTo>
                    <a:pt x="210959" y="65455"/>
                  </a:lnTo>
                  <a:lnTo>
                    <a:pt x="211188" y="64566"/>
                  </a:lnTo>
                  <a:lnTo>
                    <a:pt x="211455" y="63550"/>
                  </a:lnTo>
                  <a:lnTo>
                    <a:pt x="211632" y="67614"/>
                  </a:lnTo>
                  <a:lnTo>
                    <a:pt x="210604" y="68376"/>
                  </a:lnTo>
                  <a:lnTo>
                    <a:pt x="210375" y="72059"/>
                  </a:lnTo>
                  <a:lnTo>
                    <a:pt x="210705" y="68757"/>
                  </a:lnTo>
                  <a:lnTo>
                    <a:pt x="211747" y="68884"/>
                  </a:lnTo>
                  <a:lnTo>
                    <a:pt x="211759" y="68757"/>
                  </a:lnTo>
                  <a:lnTo>
                    <a:pt x="211848" y="66217"/>
                  </a:lnTo>
                  <a:lnTo>
                    <a:pt x="212039" y="68630"/>
                  </a:lnTo>
                  <a:lnTo>
                    <a:pt x="212102" y="67360"/>
                  </a:lnTo>
                  <a:lnTo>
                    <a:pt x="211975" y="70789"/>
                  </a:lnTo>
                  <a:lnTo>
                    <a:pt x="212394" y="67360"/>
                  </a:lnTo>
                  <a:lnTo>
                    <a:pt x="212534" y="66217"/>
                  </a:lnTo>
                  <a:lnTo>
                    <a:pt x="212598" y="65709"/>
                  </a:lnTo>
                  <a:lnTo>
                    <a:pt x="212483" y="70027"/>
                  </a:lnTo>
                  <a:lnTo>
                    <a:pt x="213182" y="66852"/>
                  </a:lnTo>
                  <a:lnTo>
                    <a:pt x="213372" y="68110"/>
                  </a:lnTo>
                  <a:lnTo>
                    <a:pt x="213487" y="69773"/>
                  </a:lnTo>
                  <a:lnTo>
                    <a:pt x="212852" y="71678"/>
                  </a:lnTo>
                  <a:lnTo>
                    <a:pt x="213728" y="70154"/>
                  </a:lnTo>
                  <a:lnTo>
                    <a:pt x="213804" y="70929"/>
                  </a:lnTo>
                  <a:lnTo>
                    <a:pt x="213817" y="70154"/>
                  </a:lnTo>
                  <a:lnTo>
                    <a:pt x="213931" y="69113"/>
                  </a:lnTo>
                  <a:lnTo>
                    <a:pt x="214160" y="67868"/>
                  </a:lnTo>
                  <a:lnTo>
                    <a:pt x="214236" y="67589"/>
                  </a:lnTo>
                  <a:lnTo>
                    <a:pt x="214934" y="66852"/>
                  </a:lnTo>
                  <a:lnTo>
                    <a:pt x="215176" y="66598"/>
                  </a:lnTo>
                  <a:lnTo>
                    <a:pt x="214490" y="69646"/>
                  </a:lnTo>
                  <a:lnTo>
                    <a:pt x="214388" y="72440"/>
                  </a:lnTo>
                  <a:lnTo>
                    <a:pt x="214947" y="71678"/>
                  </a:lnTo>
                  <a:lnTo>
                    <a:pt x="215074" y="71424"/>
                  </a:lnTo>
                  <a:lnTo>
                    <a:pt x="215823" y="67995"/>
                  </a:lnTo>
                  <a:lnTo>
                    <a:pt x="216217" y="68249"/>
                  </a:lnTo>
                  <a:lnTo>
                    <a:pt x="216179" y="69392"/>
                  </a:lnTo>
                  <a:lnTo>
                    <a:pt x="216052" y="69900"/>
                  </a:lnTo>
                  <a:lnTo>
                    <a:pt x="216611" y="67995"/>
                  </a:lnTo>
                  <a:lnTo>
                    <a:pt x="216941" y="66852"/>
                  </a:lnTo>
                  <a:lnTo>
                    <a:pt x="217766" y="69900"/>
                  </a:lnTo>
                  <a:lnTo>
                    <a:pt x="218630" y="66852"/>
                  </a:lnTo>
                  <a:lnTo>
                    <a:pt x="218694" y="66598"/>
                  </a:lnTo>
                  <a:lnTo>
                    <a:pt x="218821" y="66167"/>
                  </a:lnTo>
                  <a:lnTo>
                    <a:pt x="218833" y="67106"/>
                  </a:lnTo>
                  <a:lnTo>
                    <a:pt x="218871" y="66090"/>
                  </a:lnTo>
                  <a:lnTo>
                    <a:pt x="218897" y="65709"/>
                  </a:lnTo>
                  <a:lnTo>
                    <a:pt x="219075" y="63550"/>
                  </a:lnTo>
                  <a:lnTo>
                    <a:pt x="219087" y="63423"/>
                  </a:lnTo>
                  <a:lnTo>
                    <a:pt x="219278" y="61772"/>
                  </a:lnTo>
                  <a:lnTo>
                    <a:pt x="219621" y="61772"/>
                  </a:lnTo>
                  <a:lnTo>
                    <a:pt x="220141" y="59486"/>
                  </a:lnTo>
                  <a:lnTo>
                    <a:pt x="219989" y="62026"/>
                  </a:lnTo>
                  <a:lnTo>
                    <a:pt x="219811" y="61899"/>
                  </a:lnTo>
                  <a:lnTo>
                    <a:pt x="219621" y="63169"/>
                  </a:lnTo>
                  <a:lnTo>
                    <a:pt x="219506" y="63677"/>
                  </a:lnTo>
                  <a:lnTo>
                    <a:pt x="219964" y="62661"/>
                  </a:lnTo>
                  <a:lnTo>
                    <a:pt x="219913" y="65354"/>
                  </a:lnTo>
                  <a:lnTo>
                    <a:pt x="220014" y="65074"/>
                  </a:lnTo>
                  <a:lnTo>
                    <a:pt x="220040" y="64566"/>
                  </a:lnTo>
                  <a:lnTo>
                    <a:pt x="220129" y="64770"/>
                  </a:lnTo>
                  <a:lnTo>
                    <a:pt x="220205" y="64566"/>
                  </a:lnTo>
                  <a:lnTo>
                    <a:pt x="220916" y="62661"/>
                  </a:lnTo>
                  <a:lnTo>
                    <a:pt x="220967" y="62534"/>
                  </a:lnTo>
                  <a:lnTo>
                    <a:pt x="221272" y="63296"/>
                  </a:lnTo>
                  <a:lnTo>
                    <a:pt x="221348" y="63804"/>
                  </a:lnTo>
                  <a:lnTo>
                    <a:pt x="221094" y="67106"/>
                  </a:lnTo>
                  <a:lnTo>
                    <a:pt x="220129" y="64770"/>
                  </a:lnTo>
                  <a:lnTo>
                    <a:pt x="220154" y="65570"/>
                  </a:lnTo>
                  <a:lnTo>
                    <a:pt x="220395" y="67868"/>
                  </a:lnTo>
                  <a:lnTo>
                    <a:pt x="219748" y="66344"/>
                  </a:lnTo>
                  <a:lnTo>
                    <a:pt x="219748" y="72059"/>
                  </a:lnTo>
                  <a:lnTo>
                    <a:pt x="219329" y="66167"/>
                  </a:lnTo>
                  <a:lnTo>
                    <a:pt x="219329" y="72059"/>
                  </a:lnTo>
                  <a:lnTo>
                    <a:pt x="220167" y="73075"/>
                  </a:lnTo>
                  <a:lnTo>
                    <a:pt x="220319" y="72059"/>
                  </a:lnTo>
                  <a:lnTo>
                    <a:pt x="220586" y="70281"/>
                  </a:lnTo>
                  <a:lnTo>
                    <a:pt x="221500" y="71424"/>
                  </a:lnTo>
                  <a:lnTo>
                    <a:pt x="221767" y="70281"/>
                  </a:lnTo>
                  <a:lnTo>
                    <a:pt x="221881" y="69773"/>
                  </a:lnTo>
                  <a:lnTo>
                    <a:pt x="221754" y="68630"/>
                  </a:lnTo>
                  <a:lnTo>
                    <a:pt x="221881" y="67868"/>
                  </a:lnTo>
                  <a:lnTo>
                    <a:pt x="222059" y="67106"/>
                  </a:lnTo>
                  <a:lnTo>
                    <a:pt x="222173" y="66598"/>
                  </a:lnTo>
                  <a:lnTo>
                    <a:pt x="224028" y="63169"/>
                  </a:lnTo>
                  <a:lnTo>
                    <a:pt x="222389" y="75615"/>
                  </a:lnTo>
                  <a:lnTo>
                    <a:pt x="223913" y="71234"/>
                  </a:lnTo>
                  <a:lnTo>
                    <a:pt x="224472" y="68757"/>
                  </a:lnTo>
                  <a:lnTo>
                    <a:pt x="225082" y="64185"/>
                  </a:lnTo>
                  <a:lnTo>
                    <a:pt x="225475" y="66090"/>
                  </a:lnTo>
                  <a:lnTo>
                    <a:pt x="225590" y="66852"/>
                  </a:lnTo>
                  <a:lnTo>
                    <a:pt x="225132" y="69392"/>
                  </a:lnTo>
                  <a:lnTo>
                    <a:pt x="225018" y="70726"/>
                  </a:lnTo>
                  <a:lnTo>
                    <a:pt x="225882" y="71170"/>
                  </a:lnTo>
                  <a:lnTo>
                    <a:pt x="226098" y="64947"/>
                  </a:lnTo>
                  <a:lnTo>
                    <a:pt x="226745" y="67335"/>
                  </a:lnTo>
                  <a:lnTo>
                    <a:pt x="227164" y="67335"/>
                  </a:lnTo>
                  <a:lnTo>
                    <a:pt x="227266" y="67614"/>
                  </a:lnTo>
                  <a:lnTo>
                    <a:pt x="227012" y="70916"/>
                  </a:lnTo>
                  <a:lnTo>
                    <a:pt x="228142" y="70408"/>
                  </a:lnTo>
                  <a:lnTo>
                    <a:pt x="229590" y="67995"/>
                  </a:lnTo>
                  <a:lnTo>
                    <a:pt x="230847" y="67487"/>
                  </a:lnTo>
                  <a:lnTo>
                    <a:pt x="230708" y="68249"/>
                  </a:lnTo>
                  <a:lnTo>
                    <a:pt x="230492" y="69113"/>
                  </a:lnTo>
                  <a:lnTo>
                    <a:pt x="230378" y="69900"/>
                  </a:lnTo>
                  <a:lnTo>
                    <a:pt x="230505" y="70662"/>
                  </a:lnTo>
                  <a:lnTo>
                    <a:pt x="232181" y="69138"/>
                  </a:lnTo>
                  <a:lnTo>
                    <a:pt x="234861" y="73710"/>
                  </a:lnTo>
                  <a:lnTo>
                    <a:pt x="235737" y="70789"/>
                  </a:lnTo>
                  <a:lnTo>
                    <a:pt x="236258" y="69646"/>
                  </a:lnTo>
                  <a:lnTo>
                    <a:pt x="236601" y="69392"/>
                  </a:lnTo>
                  <a:lnTo>
                    <a:pt x="236537" y="70662"/>
                  </a:lnTo>
                  <a:lnTo>
                    <a:pt x="236410" y="71678"/>
                  </a:lnTo>
                  <a:lnTo>
                    <a:pt x="236194" y="72313"/>
                  </a:lnTo>
                  <a:lnTo>
                    <a:pt x="237464" y="69773"/>
                  </a:lnTo>
                  <a:lnTo>
                    <a:pt x="237769" y="69392"/>
                  </a:lnTo>
                  <a:lnTo>
                    <a:pt x="237972" y="69138"/>
                  </a:lnTo>
                  <a:lnTo>
                    <a:pt x="239293" y="67487"/>
                  </a:lnTo>
                  <a:lnTo>
                    <a:pt x="239509" y="67233"/>
                  </a:lnTo>
                  <a:lnTo>
                    <a:pt x="239610" y="67106"/>
                  </a:lnTo>
                  <a:lnTo>
                    <a:pt x="240055" y="69265"/>
                  </a:lnTo>
                  <a:lnTo>
                    <a:pt x="240169" y="70789"/>
                  </a:lnTo>
                  <a:lnTo>
                    <a:pt x="240068" y="71424"/>
                  </a:lnTo>
                  <a:lnTo>
                    <a:pt x="240677" y="72694"/>
                  </a:lnTo>
                  <a:lnTo>
                    <a:pt x="241350" y="67106"/>
                  </a:lnTo>
                  <a:lnTo>
                    <a:pt x="241388" y="66725"/>
                  </a:lnTo>
                  <a:lnTo>
                    <a:pt x="241401" y="66598"/>
                  </a:lnTo>
                  <a:lnTo>
                    <a:pt x="241579" y="65201"/>
                  </a:lnTo>
                  <a:lnTo>
                    <a:pt x="241808" y="66725"/>
                  </a:lnTo>
                  <a:lnTo>
                    <a:pt x="241922" y="68376"/>
                  </a:lnTo>
                  <a:lnTo>
                    <a:pt x="241820" y="68630"/>
                  </a:lnTo>
                  <a:lnTo>
                    <a:pt x="243446" y="70154"/>
                  </a:lnTo>
                  <a:lnTo>
                    <a:pt x="245694" y="67487"/>
                  </a:lnTo>
                  <a:lnTo>
                    <a:pt x="246557" y="72313"/>
                  </a:lnTo>
                  <a:lnTo>
                    <a:pt x="247269" y="67868"/>
                  </a:lnTo>
                  <a:lnTo>
                    <a:pt x="248081" y="74472"/>
                  </a:lnTo>
                  <a:lnTo>
                    <a:pt x="248856" y="68249"/>
                  </a:lnTo>
                  <a:lnTo>
                    <a:pt x="249339" y="70535"/>
                  </a:lnTo>
                  <a:lnTo>
                    <a:pt x="249440" y="71678"/>
                  </a:lnTo>
                  <a:lnTo>
                    <a:pt x="249326" y="72009"/>
                  </a:lnTo>
                  <a:lnTo>
                    <a:pt x="249199" y="72694"/>
                  </a:lnTo>
                  <a:lnTo>
                    <a:pt x="250329" y="74726"/>
                  </a:lnTo>
                  <a:lnTo>
                    <a:pt x="250685" y="74980"/>
                  </a:lnTo>
                  <a:lnTo>
                    <a:pt x="251256" y="71170"/>
                  </a:lnTo>
                  <a:lnTo>
                    <a:pt x="251358" y="70853"/>
                  </a:lnTo>
                  <a:lnTo>
                    <a:pt x="251841" y="70281"/>
                  </a:lnTo>
                  <a:lnTo>
                    <a:pt x="251510" y="73494"/>
                  </a:lnTo>
                  <a:lnTo>
                    <a:pt x="252501" y="70281"/>
                  </a:lnTo>
                  <a:lnTo>
                    <a:pt x="252437" y="74091"/>
                  </a:lnTo>
                  <a:lnTo>
                    <a:pt x="252958" y="73329"/>
                  </a:lnTo>
                  <a:lnTo>
                    <a:pt x="252806" y="73202"/>
                  </a:lnTo>
                  <a:lnTo>
                    <a:pt x="252895" y="70853"/>
                  </a:lnTo>
                  <a:lnTo>
                    <a:pt x="253250" y="70281"/>
                  </a:lnTo>
                  <a:lnTo>
                    <a:pt x="253707" y="69519"/>
                  </a:lnTo>
                  <a:lnTo>
                    <a:pt x="254139" y="72288"/>
                  </a:lnTo>
                  <a:lnTo>
                    <a:pt x="254254" y="73710"/>
                  </a:lnTo>
                  <a:lnTo>
                    <a:pt x="254139" y="74980"/>
                  </a:lnTo>
                  <a:lnTo>
                    <a:pt x="256057" y="72440"/>
                  </a:lnTo>
                  <a:lnTo>
                    <a:pt x="255955" y="73177"/>
                  </a:lnTo>
                  <a:lnTo>
                    <a:pt x="256235" y="72440"/>
                  </a:lnTo>
                  <a:lnTo>
                    <a:pt x="256476" y="71805"/>
                  </a:lnTo>
                  <a:lnTo>
                    <a:pt x="255066" y="78409"/>
                  </a:lnTo>
                  <a:lnTo>
                    <a:pt x="256070" y="75742"/>
                  </a:lnTo>
                  <a:lnTo>
                    <a:pt x="256171" y="74599"/>
                  </a:lnTo>
                  <a:lnTo>
                    <a:pt x="256374" y="73825"/>
                  </a:lnTo>
                  <a:lnTo>
                    <a:pt x="256514" y="72948"/>
                  </a:lnTo>
                  <a:lnTo>
                    <a:pt x="256705" y="74853"/>
                  </a:lnTo>
                  <a:lnTo>
                    <a:pt x="257606" y="74980"/>
                  </a:lnTo>
                  <a:lnTo>
                    <a:pt x="258356" y="74218"/>
                  </a:lnTo>
                  <a:lnTo>
                    <a:pt x="258241" y="74955"/>
                  </a:lnTo>
                  <a:lnTo>
                    <a:pt x="258114" y="76581"/>
                  </a:lnTo>
                  <a:lnTo>
                    <a:pt x="259130" y="77139"/>
                  </a:lnTo>
                  <a:lnTo>
                    <a:pt x="260642" y="75615"/>
                  </a:lnTo>
                  <a:lnTo>
                    <a:pt x="261988" y="75869"/>
                  </a:lnTo>
                  <a:lnTo>
                    <a:pt x="261912" y="75615"/>
                  </a:lnTo>
                  <a:lnTo>
                    <a:pt x="261658" y="74853"/>
                  </a:lnTo>
                  <a:lnTo>
                    <a:pt x="261683" y="74218"/>
                  </a:lnTo>
                  <a:lnTo>
                    <a:pt x="261861" y="72948"/>
                  </a:lnTo>
                  <a:lnTo>
                    <a:pt x="262013" y="71805"/>
                  </a:lnTo>
                  <a:lnTo>
                    <a:pt x="262128" y="70916"/>
                  </a:lnTo>
                  <a:lnTo>
                    <a:pt x="262572" y="70662"/>
                  </a:lnTo>
                  <a:lnTo>
                    <a:pt x="262534" y="71285"/>
                  </a:lnTo>
                  <a:lnTo>
                    <a:pt x="262724" y="70662"/>
                  </a:lnTo>
                  <a:lnTo>
                    <a:pt x="262877" y="70154"/>
                  </a:lnTo>
                  <a:lnTo>
                    <a:pt x="263232" y="70535"/>
                  </a:lnTo>
                  <a:lnTo>
                    <a:pt x="263309" y="70916"/>
                  </a:lnTo>
                  <a:lnTo>
                    <a:pt x="262839" y="73964"/>
                  </a:lnTo>
                  <a:lnTo>
                    <a:pt x="262407" y="75107"/>
                  </a:lnTo>
                  <a:lnTo>
                    <a:pt x="263144" y="74091"/>
                  </a:lnTo>
                  <a:lnTo>
                    <a:pt x="263042" y="75107"/>
                  </a:lnTo>
                  <a:lnTo>
                    <a:pt x="262915" y="75488"/>
                  </a:lnTo>
                  <a:lnTo>
                    <a:pt x="262826" y="75996"/>
                  </a:lnTo>
                  <a:lnTo>
                    <a:pt x="262699" y="76885"/>
                  </a:lnTo>
                  <a:lnTo>
                    <a:pt x="263169" y="74726"/>
                  </a:lnTo>
                  <a:lnTo>
                    <a:pt x="263398" y="80314"/>
                  </a:lnTo>
                  <a:lnTo>
                    <a:pt x="264147" y="76758"/>
                  </a:lnTo>
                  <a:lnTo>
                    <a:pt x="264071" y="77774"/>
                  </a:lnTo>
                  <a:lnTo>
                    <a:pt x="265430" y="77901"/>
                  </a:lnTo>
                  <a:lnTo>
                    <a:pt x="266153" y="76885"/>
                  </a:lnTo>
                  <a:lnTo>
                    <a:pt x="267284" y="76758"/>
                  </a:lnTo>
                  <a:lnTo>
                    <a:pt x="267500" y="74726"/>
                  </a:lnTo>
                  <a:lnTo>
                    <a:pt x="267576" y="74091"/>
                  </a:lnTo>
                  <a:lnTo>
                    <a:pt x="267601" y="73837"/>
                  </a:lnTo>
                  <a:lnTo>
                    <a:pt x="267970" y="74599"/>
                  </a:lnTo>
                  <a:lnTo>
                    <a:pt x="268147" y="73837"/>
                  </a:lnTo>
                  <a:lnTo>
                    <a:pt x="268541" y="72186"/>
                  </a:lnTo>
                  <a:lnTo>
                    <a:pt x="269176" y="73075"/>
                  </a:lnTo>
                  <a:lnTo>
                    <a:pt x="269290" y="73329"/>
                  </a:lnTo>
                  <a:lnTo>
                    <a:pt x="269913" y="75615"/>
                  </a:lnTo>
                  <a:lnTo>
                    <a:pt x="270916" y="75488"/>
                  </a:lnTo>
                  <a:lnTo>
                    <a:pt x="271678" y="74218"/>
                  </a:lnTo>
                  <a:lnTo>
                    <a:pt x="271640" y="73964"/>
                  </a:lnTo>
                  <a:lnTo>
                    <a:pt x="271513" y="73456"/>
                  </a:lnTo>
                  <a:lnTo>
                    <a:pt x="271411" y="73177"/>
                  </a:lnTo>
                  <a:lnTo>
                    <a:pt x="271513" y="72567"/>
                  </a:lnTo>
                  <a:lnTo>
                    <a:pt x="271614" y="72186"/>
                  </a:lnTo>
                  <a:lnTo>
                    <a:pt x="271868" y="71297"/>
                  </a:lnTo>
                  <a:lnTo>
                    <a:pt x="271703" y="73964"/>
                  </a:lnTo>
                  <a:lnTo>
                    <a:pt x="272630" y="73837"/>
                  </a:lnTo>
                  <a:lnTo>
                    <a:pt x="271932" y="75742"/>
                  </a:lnTo>
                  <a:lnTo>
                    <a:pt x="273138" y="75361"/>
                  </a:lnTo>
                  <a:lnTo>
                    <a:pt x="273469" y="75361"/>
                  </a:lnTo>
                  <a:lnTo>
                    <a:pt x="274751" y="73837"/>
                  </a:lnTo>
                  <a:lnTo>
                    <a:pt x="275069" y="73456"/>
                  </a:lnTo>
                  <a:lnTo>
                    <a:pt x="275094" y="71297"/>
                  </a:lnTo>
                  <a:lnTo>
                    <a:pt x="275196" y="70789"/>
                  </a:lnTo>
                  <a:lnTo>
                    <a:pt x="275513" y="70408"/>
                  </a:lnTo>
                  <a:lnTo>
                    <a:pt x="275653" y="72288"/>
                  </a:lnTo>
                  <a:lnTo>
                    <a:pt x="275539" y="73177"/>
                  </a:lnTo>
                  <a:lnTo>
                    <a:pt x="275412" y="73583"/>
                  </a:lnTo>
                  <a:lnTo>
                    <a:pt x="277152" y="70408"/>
                  </a:lnTo>
                  <a:lnTo>
                    <a:pt x="277291" y="70154"/>
                  </a:lnTo>
                  <a:lnTo>
                    <a:pt x="277495" y="69773"/>
                  </a:lnTo>
                  <a:lnTo>
                    <a:pt x="278422" y="81711"/>
                  </a:lnTo>
                  <a:lnTo>
                    <a:pt x="280225" y="76631"/>
                  </a:lnTo>
                  <a:lnTo>
                    <a:pt x="280327" y="76377"/>
                  </a:lnTo>
                  <a:lnTo>
                    <a:pt x="280250" y="76581"/>
                  </a:lnTo>
                  <a:lnTo>
                    <a:pt x="280377" y="76377"/>
                  </a:lnTo>
                  <a:lnTo>
                    <a:pt x="281901" y="73837"/>
                  </a:lnTo>
                  <a:lnTo>
                    <a:pt x="282333" y="74218"/>
                  </a:lnTo>
                  <a:lnTo>
                    <a:pt x="282371" y="74472"/>
                  </a:lnTo>
                  <a:lnTo>
                    <a:pt x="281419" y="75615"/>
                  </a:lnTo>
                  <a:lnTo>
                    <a:pt x="281355" y="75996"/>
                  </a:lnTo>
                  <a:lnTo>
                    <a:pt x="281609" y="77520"/>
                  </a:lnTo>
                  <a:lnTo>
                    <a:pt x="283260" y="73837"/>
                  </a:lnTo>
                  <a:lnTo>
                    <a:pt x="283552" y="73202"/>
                  </a:lnTo>
                  <a:lnTo>
                    <a:pt x="283870" y="78409"/>
                  </a:lnTo>
                  <a:lnTo>
                    <a:pt x="285394" y="75615"/>
                  </a:lnTo>
                  <a:lnTo>
                    <a:pt x="285508" y="83489"/>
                  </a:lnTo>
                  <a:lnTo>
                    <a:pt x="288709" y="75615"/>
                  </a:lnTo>
                  <a:lnTo>
                    <a:pt x="288810" y="75361"/>
                  </a:lnTo>
                  <a:lnTo>
                    <a:pt x="289547" y="80568"/>
                  </a:lnTo>
                  <a:lnTo>
                    <a:pt x="289661" y="78663"/>
                  </a:lnTo>
                  <a:lnTo>
                    <a:pt x="290195" y="76885"/>
                  </a:lnTo>
                  <a:lnTo>
                    <a:pt x="290080" y="78155"/>
                  </a:lnTo>
                  <a:lnTo>
                    <a:pt x="290271" y="77520"/>
                  </a:lnTo>
                  <a:lnTo>
                    <a:pt x="291287" y="76885"/>
                  </a:lnTo>
                  <a:lnTo>
                    <a:pt x="293306" y="75615"/>
                  </a:lnTo>
                  <a:lnTo>
                    <a:pt x="295744" y="80822"/>
                  </a:lnTo>
                  <a:lnTo>
                    <a:pt x="298411" y="82854"/>
                  </a:lnTo>
                  <a:lnTo>
                    <a:pt x="299402" y="83362"/>
                  </a:lnTo>
                  <a:lnTo>
                    <a:pt x="299885" y="75615"/>
                  </a:lnTo>
                  <a:lnTo>
                    <a:pt x="299897" y="75361"/>
                  </a:lnTo>
                  <a:lnTo>
                    <a:pt x="300024" y="73329"/>
                  </a:lnTo>
                  <a:lnTo>
                    <a:pt x="300710" y="77012"/>
                  </a:lnTo>
                  <a:lnTo>
                    <a:pt x="300812" y="78155"/>
                  </a:lnTo>
                  <a:lnTo>
                    <a:pt x="300126" y="81203"/>
                  </a:lnTo>
                  <a:lnTo>
                    <a:pt x="302666" y="77393"/>
                  </a:lnTo>
                  <a:lnTo>
                    <a:pt x="304419" y="81838"/>
                  </a:lnTo>
                  <a:lnTo>
                    <a:pt x="306857" y="78536"/>
                  </a:lnTo>
                  <a:lnTo>
                    <a:pt x="306654" y="79298"/>
                  </a:lnTo>
                  <a:lnTo>
                    <a:pt x="306539" y="80314"/>
                  </a:lnTo>
                  <a:lnTo>
                    <a:pt x="306336" y="80314"/>
                  </a:lnTo>
                  <a:lnTo>
                    <a:pt x="306501" y="82854"/>
                  </a:lnTo>
                  <a:lnTo>
                    <a:pt x="307860" y="80695"/>
                  </a:lnTo>
                  <a:lnTo>
                    <a:pt x="307987" y="80149"/>
                  </a:lnTo>
                  <a:lnTo>
                    <a:pt x="308152" y="78536"/>
                  </a:lnTo>
                  <a:lnTo>
                    <a:pt x="308343" y="78778"/>
                  </a:lnTo>
                  <a:lnTo>
                    <a:pt x="308381" y="79171"/>
                  </a:lnTo>
                  <a:lnTo>
                    <a:pt x="308178" y="79933"/>
                  </a:lnTo>
                  <a:lnTo>
                    <a:pt x="308051" y="80568"/>
                  </a:lnTo>
                  <a:lnTo>
                    <a:pt x="308178" y="81711"/>
                  </a:lnTo>
                  <a:lnTo>
                    <a:pt x="308406" y="82981"/>
                  </a:lnTo>
                  <a:lnTo>
                    <a:pt x="309524" y="78536"/>
                  </a:lnTo>
                  <a:lnTo>
                    <a:pt x="309562" y="78409"/>
                  </a:lnTo>
                  <a:lnTo>
                    <a:pt x="309524" y="81013"/>
                  </a:lnTo>
                  <a:lnTo>
                    <a:pt x="309638" y="80695"/>
                  </a:lnTo>
                  <a:lnTo>
                    <a:pt x="310515" y="82346"/>
                  </a:lnTo>
                  <a:lnTo>
                    <a:pt x="310527" y="80695"/>
                  </a:lnTo>
                  <a:lnTo>
                    <a:pt x="310540" y="79425"/>
                  </a:lnTo>
                  <a:lnTo>
                    <a:pt x="311175" y="80949"/>
                  </a:lnTo>
                  <a:lnTo>
                    <a:pt x="311746" y="79425"/>
                  </a:lnTo>
                  <a:lnTo>
                    <a:pt x="312127" y="78409"/>
                  </a:lnTo>
                  <a:lnTo>
                    <a:pt x="312166" y="78282"/>
                  </a:lnTo>
                  <a:lnTo>
                    <a:pt x="312585" y="80060"/>
                  </a:lnTo>
                  <a:lnTo>
                    <a:pt x="312547" y="80276"/>
                  </a:lnTo>
                  <a:lnTo>
                    <a:pt x="312496" y="80454"/>
                  </a:lnTo>
                  <a:lnTo>
                    <a:pt x="312432" y="80797"/>
                  </a:lnTo>
                  <a:lnTo>
                    <a:pt x="312813" y="82118"/>
                  </a:lnTo>
                  <a:lnTo>
                    <a:pt x="312788" y="81064"/>
                  </a:lnTo>
                  <a:lnTo>
                    <a:pt x="312712" y="80454"/>
                  </a:lnTo>
                  <a:lnTo>
                    <a:pt x="312597" y="80060"/>
                  </a:lnTo>
                  <a:lnTo>
                    <a:pt x="313016" y="78282"/>
                  </a:lnTo>
                  <a:lnTo>
                    <a:pt x="313220" y="77393"/>
                  </a:lnTo>
                  <a:lnTo>
                    <a:pt x="313347" y="76885"/>
                  </a:lnTo>
                  <a:lnTo>
                    <a:pt x="313766" y="81838"/>
                  </a:lnTo>
                  <a:lnTo>
                    <a:pt x="314363" y="77266"/>
                  </a:lnTo>
                  <a:lnTo>
                    <a:pt x="313817" y="81965"/>
                  </a:lnTo>
                  <a:lnTo>
                    <a:pt x="315315" y="81203"/>
                  </a:lnTo>
                  <a:lnTo>
                    <a:pt x="316052" y="79044"/>
                  </a:lnTo>
                  <a:lnTo>
                    <a:pt x="315734" y="80441"/>
                  </a:lnTo>
                  <a:lnTo>
                    <a:pt x="316318" y="80568"/>
                  </a:lnTo>
                  <a:lnTo>
                    <a:pt x="315912" y="82435"/>
                  </a:lnTo>
                  <a:lnTo>
                    <a:pt x="316484" y="82473"/>
                  </a:lnTo>
                  <a:lnTo>
                    <a:pt x="316992" y="81838"/>
                  </a:lnTo>
                  <a:lnTo>
                    <a:pt x="317119" y="81330"/>
                  </a:lnTo>
                  <a:lnTo>
                    <a:pt x="317246" y="79298"/>
                  </a:lnTo>
                  <a:lnTo>
                    <a:pt x="317677" y="85013"/>
                  </a:lnTo>
                  <a:lnTo>
                    <a:pt x="318884" y="79298"/>
                  </a:lnTo>
                  <a:lnTo>
                    <a:pt x="318935" y="79044"/>
                  </a:lnTo>
                  <a:lnTo>
                    <a:pt x="319316" y="77266"/>
                  </a:lnTo>
                  <a:lnTo>
                    <a:pt x="319392" y="76885"/>
                  </a:lnTo>
                  <a:lnTo>
                    <a:pt x="319786" y="74980"/>
                  </a:lnTo>
                  <a:lnTo>
                    <a:pt x="319608" y="82219"/>
                  </a:lnTo>
                  <a:lnTo>
                    <a:pt x="321538" y="79806"/>
                  </a:lnTo>
                  <a:lnTo>
                    <a:pt x="322973" y="78536"/>
                  </a:lnTo>
                  <a:lnTo>
                    <a:pt x="323088" y="78409"/>
                  </a:lnTo>
                  <a:lnTo>
                    <a:pt x="323062" y="78778"/>
                  </a:lnTo>
                  <a:lnTo>
                    <a:pt x="322707" y="82600"/>
                  </a:lnTo>
                  <a:lnTo>
                    <a:pt x="323977" y="81203"/>
                  </a:lnTo>
                  <a:lnTo>
                    <a:pt x="323850" y="80314"/>
                  </a:lnTo>
                  <a:lnTo>
                    <a:pt x="323316" y="78257"/>
                  </a:lnTo>
                  <a:lnTo>
                    <a:pt x="323113" y="78409"/>
                  </a:lnTo>
                  <a:lnTo>
                    <a:pt x="323253" y="78282"/>
                  </a:lnTo>
                  <a:lnTo>
                    <a:pt x="323164" y="77647"/>
                  </a:lnTo>
                  <a:lnTo>
                    <a:pt x="323316" y="78257"/>
                  </a:lnTo>
                  <a:lnTo>
                    <a:pt x="324396" y="77647"/>
                  </a:lnTo>
                  <a:lnTo>
                    <a:pt x="324866" y="77393"/>
                  </a:lnTo>
                  <a:lnTo>
                    <a:pt x="324535" y="80149"/>
                  </a:lnTo>
                  <a:lnTo>
                    <a:pt x="325412" y="77393"/>
                  </a:lnTo>
                  <a:lnTo>
                    <a:pt x="325577" y="76885"/>
                  </a:lnTo>
                  <a:lnTo>
                    <a:pt x="326847" y="78155"/>
                  </a:lnTo>
                  <a:lnTo>
                    <a:pt x="326974" y="78409"/>
                  </a:lnTo>
                  <a:lnTo>
                    <a:pt x="327088" y="78917"/>
                  </a:lnTo>
                  <a:lnTo>
                    <a:pt x="326428" y="80187"/>
                  </a:lnTo>
                  <a:lnTo>
                    <a:pt x="326224" y="80949"/>
                  </a:lnTo>
                  <a:lnTo>
                    <a:pt x="327837" y="79171"/>
                  </a:lnTo>
                  <a:lnTo>
                    <a:pt x="328917" y="81711"/>
                  </a:lnTo>
                  <a:lnTo>
                    <a:pt x="330403" y="79362"/>
                  </a:lnTo>
                  <a:lnTo>
                    <a:pt x="330428" y="79171"/>
                  </a:lnTo>
                  <a:lnTo>
                    <a:pt x="330377" y="76885"/>
                  </a:lnTo>
                  <a:lnTo>
                    <a:pt x="330441" y="76377"/>
                  </a:lnTo>
                  <a:lnTo>
                    <a:pt x="331203" y="74980"/>
                  </a:lnTo>
                  <a:lnTo>
                    <a:pt x="331901" y="73710"/>
                  </a:lnTo>
                  <a:lnTo>
                    <a:pt x="332003" y="73469"/>
                  </a:lnTo>
                  <a:lnTo>
                    <a:pt x="331927" y="73964"/>
                  </a:lnTo>
                  <a:lnTo>
                    <a:pt x="331254" y="77774"/>
                  </a:lnTo>
                  <a:lnTo>
                    <a:pt x="333400" y="73329"/>
                  </a:lnTo>
                  <a:lnTo>
                    <a:pt x="331914" y="80949"/>
                  </a:lnTo>
                  <a:lnTo>
                    <a:pt x="332054" y="80695"/>
                  </a:lnTo>
                  <a:lnTo>
                    <a:pt x="332168" y="80441"/>
                  </a:lnTo>
                  <a:lnTo>
                    <a:pt x="332397" y="79679"/>
                  </a:lnTo>
                  <a:lnTo>
                    <a:pt x="332549" y="78155"/>
                  </a:lnTo>
                  <a:lnTo>
                    <a:pt x="332701" y="79552"/>
                  </a:lnTo>
                  <a:lnTo>
                    <a:pt x="332320" y="81076"/>
                  </a:lnTo>
                  <a:lnTo>
                    <a:pt x="333222" y="80060"/>
                  </a:lnTo>
                  <a:lnTo>
                    <a:pt x="333273" y="78155"/>
                  </a:lnTo>
                  <a:lnTo>
                    <a:pt x="333260" y="77647"/>
                  </a:lnTo>
                  <a:lnTo>
                    <a:pt x="334048" y="77774"/>
                  </a:lnTo>
                  <a:lnTo>
                    <a:pt x="333997" y="78409"/>
                  </a:lnTo>
                  <a:lnTo>
                    <a:pt x="333883" y="79044"/>
                  </a:lnTo>
                  <a:lnTo>
                    <a:pt x="333743" y="79298"/>
                  </a:lnTo>
                  <a:lnTo>
                    <a:pt x="333527" y="80441"/>
                  </a:lnTo>
                  <a:lnTo>
                    <a:pt x="334403" y="77647"/>
                  </a:lnTo>
                  <a:lnTo>
                    <a:pt x="334759" y="76504"/>
                  </a:lnTo>
                  <a:lnTo>
                    <a:pt x="335178" y="77139"/>
                  </a:lnTo>
                  <a:lnTo>
                    <a:pt x="335241" y="78778"/>
                  </a:lnTo>
                  <a:lnTo>
                    <a:pt x="336245" y="78663"/>
                  </a:lnTo>
                  <a:lnTo>
                    <a:pt x="336829" y="76504"/>
                  </a:lnTo>
                  <a:lnTo>
                    <a:pt x="337604" y="73710"/>
                  </a:lnTo>
                  <a:lnTo>
                    <a:pt x="338480" y="75361"/>
                  </a:lnTo>
                  <a:lnTo>
                    <a:pt x="338556" y="76377"/>
                  </a:lnTo>
                  <a:lnTo>
                    <a:pt x="337820" y="80187"/>
                  </a:lnTo>
                  <a:lnTo>
                    <a:pt x="338950" y="77266"/>
                  </a:lnTo>
                  <a:lnTo>
                    <a:pt x="338620" y="81203"/>
                  </a:lnTo>
                  <a:lnTo>
                    <a:pt x="339369" y="80149"/>
                  </a:lnTo>
                  <a:lnTo>
                    <a:pt x="339356" y="78155"/>
                  </a:lnTo>
                  <a:lnTo>
                    <a:pt x="339953" y="78282"/>
                  </a:lnTo>
                  <a:lnTo>
                    <a:pt x="339991" y="78155"/>
                  </a:lnTo>
                  <a:lnTo>
                    <a:pt x="340258" y="77266"/>
                  </a:lnTo>
                  <a:lnTo>
                    <a:pt x="340791" y="75488"/>
                  </a:lnTo>
                  <a:lnTo>
                    <a:pt x="340956" y="76123"/>
                  </a:lnTo>
                  <a:lnTo>
                    <a:pt x="341058" y="77139"/>
                  </a:lnTo>
                  <a:lnTo>
                    <a:pt x="340550" y="78409"/>
                  </a:lnTo>
                  <a:lnTo>
                    <a:pt x="341744" y="77774"/>
                  </a:lnTo>
                  <a:lnTo>
                    <a:pt x="341388" y="76631"/>
                  </a:lnTo>
                  <a:lnTo>
                    <a:pt x="341490" y="75742"/>
                  </a:lnTo>
                  <a:lnTo>
                    <a:pt x="341604" y="75488"/>
                  </a:lnTo>
                  <a:lnTo>
                    <a:pt x="342036" y="74472"/>
                  </a:lnTo>
                  <a:lnTo>
                    <a:pt x="342023" y="73710"/>
                  </a:lnTo>
                  <a:lnTo>
                    <a:pt x="341972" y="73329"/>
                  </a:lnTo>
                  <a:lnTo>
                    <a:pt x="341769" y="71678"/>
                  </a:lnTo>
                  <a:lnTo>
                    <a:pt x="341731" y="71297"/>
                  </a:lnTo>
                  <a:lnTo>
                    <a:pt x="342214" y="72186"/>
                  </a:lnTo>
                  <a:lnTo>
                    <a:pt x="342315" y="72694"/>
                  </a:lnTo>
                  <a:lnTo>
                    <a:pt x="342214" y="72821"/>
                  </a:lnTo>
                  <a:lnTo>
                    <a:pt x="343014" y="72567"/>
                  </a:lnTo>
                  <a:lnTo>
                    <a:pt x="343077" y="74891"/>
                  </a:lnTo>
                  <a:lnTo>
                    <a:pt x="343916" y="72567"/>
                  </a:lnTo>
                  <a:lnTo>
                    <a:pt x="343954" y="72440"/>
                  </a:lnTo>
                  <a:lnTo>
                    <a:pt x="344081" y="72821"/>
                  </a:lnTo>
                  <a:lnTo>
                    <a:pt x="344195" y="75234"/>
                  </a:lnTo>
                  <a:lnTo>
                    <a:pt x="343865" y="77139"/>
                  </a:lnTo>
                  <a:lnTo>
                    <a:pt x="343738" y="78663"/>
                  </a:lnTo>
                  <a:lnTo>
                    <a:pt x="344373" y="75361"/>
                  </a:lnTo>
                  <a:lnTo>
                    <a:pt x="345249" y="77901"/>
                  </a:lnTo>
                  <a:lnTo>
                    <a:pt x="345681" y="75869"/>
                  </a:lnTo>
                  <a:lnTo>
                    <a:pt x="345770" y="75361"/>
                  </a:lnTo>
                  <a:lnTo>
                    <a:pt x="345732" y="75653"/>
                  </a:lnTo>
                  <a:lnTo>
                    <a:pt x="345795" y="75361"/>
                  </a:lnTo>
                  <a:lnTo>
                    <a:pt x="345668" y="76250"/>
                  </a:lnTo>
                  <a:lnTo>
                    <a:pt x="345554" y="77647"/>
                  </a:lnTo>
                  <a:lnTo>
                    <a:pt x="346075" y="75107"/>
                  </a:lnTo>
                  <a:lnTo>
                    <a:pt x="346176" y="77012"/>
                  </a:lnTo>
                  <a:lnTo>
                    <a:pt x="346062" y="78041"/>
                  </a:lnTo>
                  <a:lnTo>
                    <a:pt x="346837" y="78536"/>
                  </a:lnTo>
                  <a:lnTo>
                    <a:pt x="346506" y="75107"/>
                  </a:lnTo>
                  <a:lnTo>
                    <a:pt x="346443" y="74472"/>
                  </a:lnTo>
                  <a:lnTo>
                    <a:pt x="346303" y="73075"/>
                  </a:lnTo>
                  <a:lnTo>
                    <a:pt x="346849" y="74599"/>
                  </a:lnTo>
                  <a:lnTo>
                    <a:pt x="346976" y="75488"/>
                  </a:lnTo>
                  <a:lnTo>
                    <a:pt x="346849" y="76377"/>
                  </a:lnTo>
                  <a:lnTo>
                    <a:pt x="347649" y="77520"/>
                  </a:lnTo>
                  <a:lnTo>
                    <a:pt x="348881" y="74726"/>
                  </a:lnTo>
                  <a:lnTo>
                    <a:pt x="349592" y="75996"/>
                  </a:lnTo>
                  <a:lnTo>
                    <a:pt x="349656" y="76377"/>
                  </a:lnTo>
                  <a:lnTo>
                    <a:pt x="349529" y="80086"/>
                  </a:lnTo>
                  <a:lnTo>
                    <a:pt x="350126" y="79806"/>
                  </a:lnTo>
                  <a:lnTo>
                    <a:pt x="351967" y="75996"/>
                  </a:lnTo>
                  <a:lnTo>
                    <a:pt x="353148" y="77012"/>
                  </a:lnTo>
                  <a:lnTo>
                    <a:pt x="353021" y="76758"/>
                  </a:lnTo>
                  <a:lnTo>
                    <a:pt x="353047" y="75996"/>
                  </a:lnTo>
                  <a:lnTo>
                    <a:pt x="353225" y="74726"/>
                  </a:lnTo>
                  <a:lnTo>
                    <a:pt x="353453" y="73075"/>
                  </a:lnTo>
                  <a:lnTo>
                    <a:pt x="353542" y="72440"/>
                  </a:lnTo>
                  <a:lnTo>
                    <a:pt x="353695" y="71297"/>
                  </a:lnTo>
                  <a:lnTo>
                    <a:pt x="353733" y="71043"/>
                  </a:lnTo>
                  <a:lnTo>
                    <a:pt x="353631" y="79425"/>
                  </a:lnTo>
                  <a:lnTo>
                    <a:pt x="354228" y="77774"/>
                  </a:lnTo>
                  <a:lnTo>
                    <a:pt x="354355" y="77266"/>
                  </a:lnTo>
                  <a:lnTo>
                    <a:pt x="354330" y="77533"/>
                  </a:lnTo>
                  <a:lnTo>
                    <a:pt x="354253" y="78041"/>
                  </a:lnTo>
                  <a:lnTo>
                    <a:pt x="354025" y="79933"/>
                  </a:lnTo>
                  <a:lnTo>
                    <a:pt x="354126" y="79298"/>
                  </a:lnTo>
                  <a:lnTo>
                    <a:pt x="354926" y="80314"/>
                  </a:lnTo>
                  <a:lnTo>
                    <a:pt x="355460" y="79298"/>
                  </a:lnTo>
                  <a:lnTo>
                    <a:pt x="356082" y="78155"/>
                  </a:lnTo>
                  <a:lnTo>
                    <a:pt x="357238" y="76885"/>
                  </a:lnTo>
                  <a:lnTo>
                    <a:pt x="357593" y="76504"/>
                  </a:lnTo>
                  <a:lnTo>
                    <a:pt x="357454" y="77139"/>
                  </a:lnTo>
                  <a:lnTo>
                    <a:pt x="357352" y="78155"/>
                  </a:lnTo>
                  <a:lnTo>
                    <a:pt x="357670" y="79298"/>
                  </a:lnTo>
                  <a:lnTo>
                    <a:pt x="358571" y="78790"/>
                  </a:lnTo>
                  <a:lnTo>
                    <a:pt x="359054" y="79552"/>
                  </a:lnTo>
                  <a:lnTo>
                    <a:pt x="359232" y="78790"/>
                  </a:lnTo>
                  <a:lnTo>
                    <a:pt x="359371" y="78155"/>
                  </a:lnTo>
                  <a:lnTo>
                    <a:pt x="359676" y="78409"/>
                  </a:lnTo>
                  <a:lnTo>
                    <a:pt x="359676" y="78155"/>
                  </a:lnTo>
                  <a:lnTo>
                    <a:pt x="359689" y="76504"/>
                  </a:lnTo>
                  <a:lnTo>
                    <a:pt x="359702" y="76377"/>
                  </a:lnTo>
                  <a:lnTo>
                    <a:pt x="360667" y="79298"/>
                  </a:lnTo>
                  <a:lnTo>
                    <a:pt x="362038" y="78257"/>
                  </a:lnTo>
                  <a:lnTo>
                    <a:pt x="363334" y="77012"/>
                  </a:lnTo>
                  <a:lnTo>
                    <a:pt x="364274" y="79171"/>
                  </a:lnTo>
                  <a:lnTo>
                    <a:pt x="364083" y="79171"/>
                  </a:lnTo>
                  <a:lnTo>
                    <a:pt x="363702" y="80441"/>
                  </a:lnTo>
                  <a:lnTo>
                    <a:pt x="363842" y="80441"/>
                  </a:lnTo>
                  <a:lnTo>
                    <a:pt x="365213" y="79362"/>
                  </a:lnTo>
                  <a:lnTo>
                    <a:pt x="365340" y="78435"/>
                  </a:lnTo>
                  <a:lnTo>
                    <a:pt x="365277" y="77774"/>
                  </a:lnTo>
                  <a:lnTo>
                    <a:pt x="365252" y="77012"/>
                  </a:lnTo>
                  <a:lnTo>
                    <a:pt x="365226" y="76377"/>
                  </a:lnTo>
                  <a:lnTo>
                    <a:pt x="365340" y="75234"/>
                  </a:lnTo>
                  <a:lnTo>
                    <a:pt x="365379" y="75107"/>
                  </a:lnTo>
                  <a:lnTo>
                    <a:pt x="365493" y="74599"/>
                  </a:lnTo>
                  <a:lnTo>
                    <a:pt x="365582" y="74345"/>
                  </a:lnTo>
                  <a:lnTo>
                    <a:pt x="366001" y="73456"/>
                  </a:lnTo>
                  <a:lnTo>
                    <a:pt x="366318" y="73456"/>
                  </a:lnTo>
                  <a:lnTo>
                    <a:pt x="365760" y="74599"/>
                  </a:lnTo>
                  <a:lnTo>
                    <a:pt x="365683" y="75742"/>
                  </a:lnTo>
                  <a:lnTo>
                    <a:pt x="365912" y="77266"/>
                  </a:lnTo>
                  <a:lnTo>
                    <a:pt x="366026" y="78663"/>
                  </a:lnTo>
                  <a:lnTo>
                    <a:pt x="366306" y="76377"/>
                  </a:lnTo>
                  <a:lnTo>
                    <a:pt x="366522" y="80695"/>
                  </a:lnTo>
                  <a:lnTo>
                    <a:pt x="366712" y="76377"/>
                  </a:lnTo>
                  <a:lnTo>
                    <a:pt x="366852" y="73456"/>
                  </a:lnTo>
                  <a:lnTo>
                    <a:pt x="366928" y="71551"/>
                  </a:lnTo>
                  <a:lnTo>
                    <a:pt x="367372" y="73710"/>
                  </a:lnTo>
                  <a:lnTo>
                    <a:pt x="367499" y="74955"/>
                  </a:lnTo>
                  <a:lnTo>
                    <a:pt x="367372" y="75742"/>
                  </a:lnTo>
                  <a:lnTo>
                    <a:pt x="367792" y="75234"/>
                  </a:lnTo>
                  <a:lnTo>
                    <a:pt x="368287" y="73583"/>
                  </a:lnTo>
                  <a:lnTo>
                    <a:pt x="368490" y="73825"/>
                  </a:lnTo>
                  <a:lnTo>
                    <a:pt x="368604" y="74218"/>
                  </a:lnTo>
                  <a:lnTo>
                    <a:pt x="368477" y="76758"/>
                  </a:lnTo>
                  <a:lnTo>
                    <a:pt x="369176" y="73583"/>
                  </a:lnTo>
                  <a:lnTo>
                    <a:pt x="369443" y="72313"/>
                  </a:lnTo>
                  <a:lnTo>
                    <a:pt x="369531" y="75361"/>
                  </a:lnTo>
                  <a:lnTo>
                    <a:pt x="369328" y="75869"/>
                  </a:lnTo>
                  <a:lnTo>
                    <a:pt x="368998" y="75869"/>
                  </a:lnTo>
                  <a:lnTo>
                    <a:pt x="368846" y="76250"/>
                  </a:lnTo>
                  <a:lnTo>
                    <a:pt x="368744" y="77647"/>
                  </a:lnTo>
                  <a:lnTo>
                    <a:pt x="368871" y="79933"/>
                  </a:lnTo>
                  <a:lnTo>
                    <a:pt x="369011" y="79171"/>
                  </a:lnTo>
                  <a:lnTo>
                    <a:pt x="369341" y="79679"/>
                  </a:lnTo>
                  <a:lnTo>
                    <a:pt x="369709" y="80733"/>
                  </a:lnTo>
                  <a:lnTo>
                    <a:pt x="369595" y="80264"/>
                  </a:lnTo>
                  <a:lnTo>
                    <a:pt x="370052" y="81203"/>
                  </a:lnTo>
                  <a:lnTo>
                    <a:pt x="369938" y="80441"/>
                  </a:lnTo>
                  <a:lnTo>
                    <a:pt x="370039" y="79679"/>
                  </a:lnTo>
                  <a:lnTo>
                    <a:pt x="370141" y="79171"/>
                  </a:lnTo>
                  <a:lnTo>
                    <a:pt x="371348" y="73075"/>
                  </a:lnTo>
                  <a:lnTo>
                    <a:pt x="371398" y="78917"/>
                  </a:lnTo>
                  <a:lnTo>
                    <a:pt x="371398" y="79171"/>
                  </a:lnTo>
                  <a:lnTo>
                    <a:pt x="371475" y="78917"/>
                  </a:lnTo>
                  <a:lnTo>
                    <a:pt x="372808" y="74472"/>
                  </a:lnTo>
                  <a:lnTo>
                    <a:pt x="371513" y="78803"/>
                  </a:lnTo>
                  <a:lnTo>
                    <a:pt x="372389" y="77012"/>
                  </a:lnTo>
                  <a:lnTo>
                    <a:pt x="372186" y="78613"/>
                  </a:lnTo>
                  <a:lnTo>
                    <a:pt x="372059" y="80695"/>
                  </a:lnTo>
                  <a:lnTo>
                    <a:pt x="372173" y="81330"/>
                  </a:lnTo>
                  <a:lnTo>
                    <a:pt x="372275" y="82473"/>
                  </a:lnTo>
                  <a:lnTo>
                    <a:pt x="372160" y="82981"/>
                  </a:lnTo>
                  <a:lnTo>
                    <a:pt x="372859" y="80441"/>
                  </a:lnTo>
                  <a:lnTo>
                    <a:pt x="372643" y="85013"/>
                  </a:lnTo>
                  <a:lnTo>
                    <a:pt x="373646" y="81457"/>
                  </a:lnTo>
                  <a:lnTo>
                    <a:pt x="373557" y="82473"/>
                  </a:lnTo>
                  <a:lnTo>
                    <a:pt x="373710" y="82219"/>
                  </a:lnTo>
                  <a:lnTo>
                    <a:pt x="373824" y="81965"/>
                  </a:lnTo>
                  <a:lnTo>
                    <a:pt x="373900" y="81457"/>
                  </a:lnTo>
                  <a:lnTo>
                    <a:pt x="374002" y="80949"/>
                  </a:lnTo>
                  <a:lnTo>
                    <a:pt x="374180" y="80441"/>
                  </a:lnTo>
                  <a:lnTo>
                    <a:pt x="375158" y="77647"/>
                  </a:lnTo>
                  <a:lnTo>
                    <a:pt x="375488" y="85394"/>
                  </a:lnTo>
                  <a:lnTo>
                    <a:pt x="377215" y="80822"/>
                  </a:lnTo>
                  <a:lnTo>
                    <a:pt x="378371" y="79044"/>
                  </a:lnTo>
                  <a:lnTo>
                    <a:pt x="378498" y="78663"/>
                  </a:lnTo>
                  <a:lnTo>
                    <a:pt x="378675" y="77647"/>
                  </a:lnTo>
                  <a:lnTo>
                    <a:pt x="378777" y="77012"/>
                  </a:lnTo>
                  <a:lnTo>
                    <a:pt x="378841" y="76631"/>
                  </a:lnTo>
                  <a:lnTo>
                    <a:pt x="379018" y="75615"/>
                  </a:lnTo>
                  <a:lnTo>
                    <a:pt x="380161" y="73964"/>
                  </a:lnTo>
                  <a:lnTo>
                    <a:pt x="380225" y="75869"/>
                  </a:lnTo>
                  <a:lnTo>
                    <a:pt x="379717" y="77139"/>
                  </a:lnTo>
                  <a:lnTo>
                    <a:pt x="379628" y="78155"/>
                  </a:lnTo>
                  <a:lnTo>
                    <a:pt x="379869" y="79171"/>
                  </a:lnTo>
                  <a:lnTo>
                    <a:pt x="380301" y="78917"/>
                  </a:lnTo>
                  <a:lnTo>
                    <a:pt x="380936" y="77901"/>
                  </a:lnTo>
                  <a:lnTo>
                    <a:pt x="380898" y="78028"/>
                  </a:lnTo>
                  <a:lnTo>
                    <a:pt x="380784" y="80695"/>
                  </a:lnTo>
                  <a:lnTo>
                    <a:pt x="381215" y="80441"/>
                  </a:lnTo>
                  <a:lnTo>
                    <a:pt x="381342" y="78613"/>
                  </a:lnTo>
                  <a:lnTo>
                    <a:pt x="381317" y="78257"/>
                  </a:lnTo>
                  <a:lnTo>
                    <a:pt x="381152" y="78155"/>
                  </a:lnTo>
                  <a:lnTo>
                    <a:pt x="381190" y="77901"/>
                  </a:lnTo>
                  <a:lnTo>
                    <a:pt x="381304" y="77266"/>
                  </a:lnTo>
                  <a:lnTo>
                    <a:pt x="381901" y="73837"/>
                  </a:lnTo>
                  <a:close/>
                </a:path>
                <a:path w="723900" h="146684">
                  <a:moveTo>
                    <a:pt x="382955" y="81711"/>
                  </a:moveTo>
                  <a:lnTo>
                    <a:pt x="382752" y="81838"/>
                  </a:lnTo>
                  <a:lnTo>
                    <a:pt x="382689" y="82473"/>
                  </a:lnTo>
                  <a:lnTo>
                    <a:pt x="382955" y="81711"/>
                  </a:lnTo>
                  <a:close/>
                </a:path>
                <a:path w="723900" h="146684">
                  <a:moveTo>
                    <a:pt x="383120" y="83566"/>
                  </a:moveTo>
                  <a:lnTo>
                    <a:pt x="382943" y="83908"/>
                  </a:lnTo>
                  <a:lnTo>
                    <a:pt x="383057" y="84035"/>
                  </a:lnTo>
                  <a:lnTo>
                    <a:pt x="383070" y="83845"/>
                  </a:lnTo>
                  <a:lnTo>
                    <a:pt x="383095" y="83680"/>
                  </a:lnTo>
                  <a:close/>
                </a:path>
                <a:path w="723900" h="146684">
                  <a:moveTo>
                    <a:pt x="383578" y="71678"/>
                  </a:moveTo>
                  <a:lnTo>
                    <a:pt x="381889" y="78257"/>
                  </a:lnTo>
                  <a:lnTo>
                    <a:pt x="381774" y="78778"/>
                  </a:lnTo>
                  <a:lnTo>
                    <a:pt x="381292" y="81457"/>
                  </a:lnTo>
                  <a:lnTo>
                    <a:pt x="380987" y="82600"/>
                  </a:lnTo>
                  <a:lnTo>
                    <a:pt x="381558" y="81711"/>
                  </a:lnTo>
                  <a:lnTo>
                    <a:pt x="382219" y="79806"/>
                  </a:lnTo>
                  <a:lnTo>
                    <a:pt x="382803" y="78917"/>
                  </a:lnTo>
                  <a:lnTo>
                    <a:pt x="382790" y="79298"/>
                  </a:lnTo>
                  <a:lnTo>
                    <a:pt x="382663" y="80822"/>
                  </a:lnTo>
                  <a:lnTo>
                    <a:pt x="382231" y="81584"/>
                  </a:lnTo>
                  <a:lnTo>
                    <a:pt x="381927" y="82727"/>
                  </a:lnTo>
                  <a:lnTo>
                    <a:pt x="382562" y="81965"/>
                  </a:lnTo>
                  <a:lnTo>
                    <a:pt x="382714" y="81876"/>
                  </a:lnTo>
                  <a:lnTo>
                    <a:pt x="382854" y="78917"/>
                  </a:lnTo>
                  <a:lnTo>
                    <a:pt x="382917" y="78257"/>
                  </a:lnTo>
                  <a:lnTo>
                    <a:pt x="383222" y="77774"/>
                  </a:lnTo>
                  <a:lnTo>
                    <a:pt x="383349" y="76758"/>
                  </a:lnTo>
                  <a:lnTo>
                    <a:pt x="383578" y="71678"/>
                  </a:lnTo>
                  <a:close/>
                </a:path>
                <a:path w="723900" h="146684">
                  <a:moveTo>
                    <a:pt x="383667" y="82537"/>
                  </a:moveTo>
                  <a:lnTo>
                    <a:pt x="383286" y="83235"/>
                  </a:lnTo>
                  <a:lnTo>
                    <a:pt x="383120" y="83566"/>
                  </a:lnTo>
                  <a:lnTo>
                    <a:pt x="383286" y="83248"/>
                  </a:lnTo>
                  <a:lnTo>
                    <a:pt x="383514" y="83362"/>
                  </a:lnTo>
                  <a:lnTo>
                    <a:pt x="383667" y="82537"/>
                  </a:lnTo>
                  <a:close/>
                </a:path>
                <a:path w="723900" h="146684">
                  <a:moveTo>
                    <a:pt x="383959" y="77393"/>
                  </a:moveTo>
                  <a:lnTo>
                    <a:pt x="383743" y="77533"/>
                  </a:lnTo>
                  <a:lnTo>
                    <a:pt x="383870" y="78041"/>
                  </a:lnTo>
                  <a:lnTo>
                    <a:pt x="383959" y="77393"/>
                  </a:lnTo>
                  <a:close/>
                </a:path>
                <a:path w="723900" h="146684">
                  <a:moveTo>
                    <a:pt x="383971" y="78613"/>
                  </a:moveTo>
                  <a:lnTo>
                    <a:pt x="383870" y="78041"/>
                  </a:lnTo>
                  <a:lnTo>
                    <a:pt x="383667" y="79425"/>
                  </a:lnTo>
                  <a:lnTo>
                    <a:pt x="383540" y="80060"/>
                  </a:lnTo>
                  <a:lnTo>
                    <a:pt x="382955" y="81711"/>
                  </a:lnTo>
                  <a:lnTo>
                    <a:pt x="383514" y="81330"/>
                  </a:lnTo>
                  <a:lnTo>
                    <a:pt x="383971" y="78613"/>
                  </a:lnTo>
                  <a:close/>
                </a:path>
                <a:path w="723900" h="146684">
                  <a:moveTo>
                    <a:pt x="386156" y="78460"/>
                  </a:moveTo>
                  <a:lnTo>
                    <a:pt x="386080" y="75755"/>
                  </a:lnTo>
                  <a:lnTo>
                    <a:pt x="385648" y="75603"/>
                  </a:lnTo>
                  <a:lnTo>
                    <a:pt x="384949" y="77749"/>
                  </a:lnTo>
                  <a:lnTo>
                    <a:pt x="384924" y="76987"/>
                  </a:lnTo>
                  <a:lnTo>
                    <a:pt x="385114" y="76098"/>
                  </a:lnTo>
                  <a:lnTo>
                    <a:pt x="385203" y="75463"/>
                  </a:lnTo>
                  <a:lnTo>
                    <a:pt x="384708" y="77089"/>
                  </a:lnTo>
                  <a:lnTo>
                    <a:pt x="384022" y="79997"/>
                  </a:lnTo>
                  <a:lnTo>
                    <a:pt x="383895" y="83185"/>
                  </a:lnTo>
                  <a:lnTo>
                    <a:pt x="384568" y="79908"/>
                  </a:lnTo>
                  <a:lnTo>
                    <a:pt x="384505" y="81305"/>
                  </a:lnTo>
                  <a:lnTo>
                    <a:pt x="385254" y="77393"/>
                  </a:lnTo>
                  <a:lnTo>
                    <a:pt x="385572" y="77012"/>
                  </a:lnTo>
                  <a:lnTo>
                    <a:pt x="385622" y="78549"/>
                  </a:lnTo>
                  <a:lnTo>
                    <a:pt x="385432" y="79819"/>
                  </a:lnTo>
                  <a:lnTo>
                    <a:pt x="385622" y="78930"/>
                  </a:lnTo>
                  <a:lnTo>
                    <a:pt x="385787" y="80606"/>
                  </a:lnTo>
                  <a:lnTo>
                    <a:pt x="386156" y="78460"/>
                  </a:lnTo>
                  <a:close/>
                </a:path>
                <a:path w="723900" h="146684">
                  <a:moveTo>
                    <a:pt x="386727" y="79121"/>
                  </a:moveTo>
                  <a:lnTo>
                    <a:pt x="386397" y="79489"/>
                  </a:lnTo>
                  <a:lnTo>
                    <a:pt x="385838" y="82918"/>
                  </a:lnTo>
                  <a:lnTo>
                    <a:pt x="386372" y="82042"/>
                  </a:lnTo>
                  <a:lnTo>
                    <a:pt x="386562" y="81153"/>
                  </a:lnTo>
                  <a:lnTo>
                    <a:pt x="386727" y="79121"/>
                  </a:lnTo>
                  <a:close/>
                </a:path>
                <a:path w="723900" h="146684">
                  <a:moveTo>
                    <a:pt x="508038" y="94348"/>
                  </a:moveTo>
                  <a:lnTo>
                    <a:pt x="507720" y="96139"/>
                  </a:lnTo>
                  <a:lnTo>
                    <a:pt x="507847" y="95999"/>
                  </a:lnTo>
                  <a:lnTo>
                    <a:pt x="508038" y="94348"/>
                  </a:lnTo>
                  <a:close/>
                </a:path>
                <a:path w="723900" h="146684">
                  <a:moveTo>
                    <a:pt x="513765" y="110947"/>
                  </a:moveTo>
                  <a:lnTo>
                    <a:pt x="513689" y="111252"/>
                  </a:lnTo>
                  <a:lnTo>
                    <a:pt x="513664" y="111455"/>
                  </a:lnTo>
                  <a:lnTo>
                    <a:pt x="513727" y="111264"/>
                  </a:lnTo>
                  <a:lnTo>
                    <a:pt x="513740" y="111137"/>
                  </a:lnTo>
                  <a:lnTo>
                    <a:pt x="513765" y="110947"/>
                  </a:lnTo>
                  <a:close/>
                </a:path>
                <a:path w="723900" h="146684">
                  <a:moveTo>
                    <a:pt x="612089" y="102654"/>
                  </a:moveTo>
                  <a:lnTo>
                    <a:pt x="610425" y="103047"/>
                  </a:lnTo>
                  <a:lnTo>
                    <a:pt x="610844" y="106095"/>
                  </a:lnTo>
                  <a:lnTo>
                    <a:pt x="610958" y="104927"/>
                  </a:lnTo>
                  <a:lnTo>
                    <a:pt x="612089" y="102654"/>
                  </a:lnTo>
                  <a:close/>
                </a:path>
                <a:path w="723900" h="146684">
                  <a:moveTo>
                    <a:pt x="612533" y="101739"/>
                  </a:moveTo>
                  <a:lnTo>
                    <a:pt x="612076" y="99910"/>
                  </a:lnTo>
                  <a:lnTo>
                    <a:pt x="612203" y="102400"/>
                  </a:lnTo>
                  <a:lnTo>
                    <a:pt x="612533" y="101739"/>
                  </a:lnTo>
                  <a:close/>
                </a:path>
                <a:path w="723900" h="146684">
                  <a:moveTo>
                    <a:pt x="667994" y="109207"/>
                  </a:moveTo>
                  <a:lnTo>
                    <a:pt x="667753" y="109423"/>
                  </a:lnTo>
                  <a:lnTo>
                    <a:pt x="667994" y="109207"/>
                  </a:lnTo>
                  <a:close/>
                </a:path>
                <a:path w="723900" h="146684">
                  <a:moveTo>
                    <a:pt x="672998" y="114452"/>
                  </a:moveTo>
                  <a:lnTo>
                    <a:pt x="672973" y="114261"/>
                  </a:lnTo>
                  <a:lnTo>
                    <a:pt x="672858" y="114503"/>
                  </a:lnTo>
                  <a:lnTo>
                    <a:pt x="672998" y="114769"/>
                  </a:lnTo>
                  <a:lnTo>
                    <a:pt x="672998" y="114452"/>
                  </a:lnTo>
                  <a:close/>
                </a:path>
                <a:path w="723900" h="146684">
                  <a:moveTo>
                    <a:pt x="675614" y="118338"/>
                  </a:moveTo>
                  <a:lnTo>
                    <a:pt x="675424" y="118529"/>
                  </a:lnTo>
                  <a:lnTo>
                    <a:pt x="675271" y="118706"/>
                  </a:lnTo>
                  <a:lnTo>
                    <a:pt x="675220" y="118999"/>
                  </a:lnTo>
                  <a:lnTo>
                    <a:pt x="675398" y="118960"/>
                  </a:lnTo>
                  <a:lnTo>
                    <a:pt x="675525" y="118643"/>
                  </a:lnTo>
                  <a:lnTo>
                    <a:pt x="675614" y="118338"/>
                  </a:lnTo>
                  <a:close/>
                </a:path>
                <a:path w="723900" h="146684">
                  <a:moveTo>
                    <a:pt x="693750" y="125590"/>
                  </a:moveTo>
                  <a:lnTo>
                    <a:pt x="693508" y="124421"/>
                  </a:lnTo>
                  <a:lnTo>
                    <a:pt x="693191" y="125501"/>
                  </a:lnTo>
                  <a:lnTo>
                    <a:pt x="693559" y="125298"/>
                  </a:lnTo>
                  <a:lnTo>
                    <a:pt x="693750" y="125590"/>
                  </a:lnTo>
                  <a:close/>
                </a:path>
                <a:path w="723900" h="146684">
                  <a:moveTo>
                    <a:pt x="693839" y="125818"/>
                  </a:moveTo>
                  <a:lnTo>
                    <a:pt x="693813" y="125679"/>
                  </a:lnTo>
                  <a:lnTo>
                    <a:pt x="693839" y="126047"/>
                  </a:lnTo>
                  <a:lnTo>
                    <a:pt x="693839" y="125818"/>
                  </a:lnTo>
                  <a:close/>
                </a:path>
                <a:path w="723900" h="146684">
                  <a:moveTo>
                    <a:pt x="703453" y="123761"/>
                  </a:moveTo>
                  <a:lnTo>
                    <a:pt x="702805" y="125056"/>
                  </a:lnTo>
                  <a:lnTo>
                    <a:pt x="702957" y="125095"/>
                  </a:lnTo>
                  <a:lnTo>
                    <a:pt x="703453" y="123761"/>
                  </a:lnTo>
                  <a:close/>
                </a:path>
                <a:path w="723900" h="146684">
                  <a:moveTo>
                    <a:pt x="709345" y="126263"/>
                  </a:moveTo>
                  <a:lnTo>
                    <a:pt x="709231" y="126085"/>
                  </a:lnTo>
                  <a:lnTo>
                    <a:pt x="708406" y="128930"/>
                  </a:lnTo>
                  <a:lnTo>
                    <a:pt x="708025" y="130149"/>
                  </a:lnTo>
                  <a:lnTo>
                    <a:pt x="708418" y="129006"/>
                  </a:lnTo>
                  <a:lnTo>
                    <a:pt x="708685" y="128473"/>
                  </a:lnTo>
                  <a:lnTo>
                    <a:pt x="708863" y="128282"/>
                  </a:lnTo>
                  <a:lnTo>
                    <a:pt x="709002" y="127749"/>
                  </a:lnTo>
                  <a:lnTo>
                    <a:pt x="709142" y="127088"/>
                  </a:lnTo>
                  <a:lnTo>
                    <a:pt x="709345" y="126263"/>
                  </a:lnTo>
                  <a:close/>
                </a:path>
                <a:path w="723900" h="146684">
                  <a:moveTo>
                    <a:pt x="716229" y="145503"/>
                  </a:moveTo>
                  <a:lnTo>
                    <a:pt x="716038" y="145516"/>
                  </a:lnTo>
                  <a:lnTo>
                    <a:pt x="716229" y="145503"/>
                  </a:lnTo>
                  <a:close/>
                </a:path>
                <a:path w="723900" h="146684">
                  <a:moveTo>
                    <a:pt x="716800" y="145110"/>
                  </a:moveTo>
                  <a:lnTo>
                    <a:pt x="716673" y="145237"/>
                  </a:lnTo>
                  <a:lnTo>
                    <a:pt x="716457" y="145402"/>
                  </a:lnTo>
                  <a:lnTo>
                    <a:pt x="716292" y="145923"/>
                  </a:lnTo>
                  <a:lnTo>
                    <a:pt x="716432" y="145783"/>
                  </a:lnTo>
                  <a:lnTo>
                    <a:pt x="716610" y="145503"/>
                  </a:lnTo>
                  <a:lnTo>
                    <a:pt x="716800" y="145110"/>
                  </a:lnTo>
                  <a:close/>
                </a:path>
                <a:path w="723900" h="146684">
                  <a:moveTo>
                    <a:pt x="723684" y="139522"/>
                  </a:moveTo>
                  <a:lnTo>
                    <a:pt x="723201" y="139268"/>
                  </a:lnTo>
                  <a:lnTo>
                    <a:pt x="722071" y="141249"/>
                  </a:lnTo>
                  <a:lnTo>
                    <a:pt x="722160" y="140500"/>
                  </a:lnTo>
                  <a:lnTo>
                    <a:pt x="722515" y="139661"/>
                  </a:lnTo>
                  <a:lnTo>
                    <a:pt x="722718" y="139039"/>
                  </a:lnTo>
                  <a:lnTo>
                    <a:pt x="721893" y="140563"/>
                  </a:lnTo>
                  <a:lnTo>
                    <a:pt x="720674" y="143268"/>
                  </a:lnTo>
                  <a:lnTo>
                    <a:pt x="720039" y="146405"/>
                  </a:lnTo>
                  <a:lnTo>
                    <a:pt x="721309" y="143306"/>
                  </a:lnTo>
                  <a:lnTo>
                    <a:pt x="721017" y="144665"/>
                  </a:lnTo>
                  <a:lnTo>
                    <a:pt x="722490" y="140970"/>
                  </a:lnTo>
                  <a:lnTo>
                    <a:pt x="722909" y="140652"/>
                  </a:lnTo>
                  <a:lnTo>
                    <a:pt x="722718" y="142176"/>
                  </a:lnTo>
                  <a:lnTo>
                    <a:pt x="722312" y="143395"/>
                  </a:lnTo>
                  <a:lnTo>
                    <a:pt x="722668" y="142570"/>
                  </a:lnTo>
                  <a:lnTo>
                    <a:pt x="722591" y="144259"/>
                  </a:lnTo>
                  <a:lnTo>
                    <a:pt x="723353" y="142214"/>
                  </a:lnTo>
                  <a:lnTo>
                    <a:pt x="723684" y="139522"/>
                  </a:lnTo>
                  <a:close/>
                </a:path>
                <a:path w="723900" h="146684">
                  <a:moveTo>
                    <a:pt x="723887" y="142976"/>
                  </a:moveTo>
                  <a:lnTo>
                    <a:pt x="723480" y="143281"/>
                  </a:lnTo>
                  <a:lnTo>
                    <a:pt x="722299" y="146558"/>
                  </a:lnTo>
                  <a:lnTo>
                    <a:pt x="723036" y="145796"/>
                  </a:lnTo>
                  <a:lnTo>
                    <a:pt x="723404" y="144957"/>
                  </a:lnTo>
                  <a:lnTo>
                    <a:pt x="723887" y="14297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8975858" y="8392153"/>
              <a:ext cx="215265" cy="60960"/>
            </a:xfrm>
            <a:custGeom>
              <a:avLst/>
              <a:gdLst/>
              <a:ahLst/>
              <a:cxnLst/>
              <a:rect l="l" t="t" r="r" b="b"/>
              <a:pathLst>
                <a:path w="215265" h="60959">
                  <a:moveTo>
                    <a:pt x="3962" y="20053"/>
                  </a:moveTo>
                  <a:lnTo>
                    <a:pt x="3886" y="20193"/>
                  </a:lnTo>
                  <a:lnTo>
                    <a:pt x="3771" y="20701"/>
                  </a:lnTo>
                  <a:lnTo>
                    <a:pt x="3898" y="21158"/>
                  </a:lnTo>
                  <a:lnTo>
                    <a:pt x="3962" y="20053"/>
                  </a:lnTo>
                  <a:close/>
                </a:path>
                <a:path w="215265" h="60959">
                  <a:moveTo>
                    <a:pt x="4216" y="22860"/>
                  </a:moveTo>
                  <a:lnTo>
                    <a:pt x="4114" y="21971"/>
                  </a:lnTo>
                  <a:lnTo>
                    <a:pt x="3898" y="21158"/>
                  </a:lnTo>
                  <a:lnTo>
                    <a:pt x="3886" y="21336"/>
                  </a:lnTo>
                  <a:lnTo>
                    <a:pt x="3759" y="22098"/>
                  </a:lnTo>
                  <a:lnTo>
                    <a:pt x="3314" y="23241"/>
                  </a:lnTo>
                  <a:lnTo>
                    <a:pt x="3225" y="23749"/>
                  </a:lnTo>
                  <a:lnTo>
                    <a:pt x="3644" y="24765"/>
                  </a:lnTo>
                  <a:lnTo>
                    <a:pt x="4216" y="22860"/>
                  </a:lnTo>
                  <a:close/>
                </a:path>
                <a:path w="215265" h="60959">
                  <a:moveTo>
                    <a:pt x="4927" y="23139"/>
                  </a:moveTo>
                  <a:lnTo>
                    <a:pt x="4610" y="23876"/>
                  </a:lnTo>
                  <a:lnTo>
                    <a:pt x="4826" y="23444"/>
                  </a:lnTo>
                  <a:lnTo>
                    <a:pt x="4927" y="23139"/>
                  </a:lnTo>
                  <a:close/>
                </a:path>
                <a:path w="215265" h="60959">
                  <a:moveTo>
                    <a:pt x="6553" y="5588"/>
                  </a:moveTo>
                  <a:lnTo>
                    <a:pt x="6121" y="7747"/>
                  </a:lnTo>
                  <a:lnTo>
                    <a:pt x="6553" y="5588"/>
                  </a:lnTo>
                  <a:close/>
                </a:path>
                <a:path w="215265" h="60959">
                  <a:moveTo>
                    <a:pt x="18643" y="28003"/>
                  </a:moveTo>
                  <a:lnTo>
                    <a:pt x="17805" y="29591"/>
                  </a:lnTo>
                  <a:lnTo>
                    <a:pt x="18643" y="29718"/>
                  </a:lnTo>
                  <a:lnTo>
                    <a:pt x="18643" y="28003"/>
                  </a:lnTo>
                  <a:close/>
                </a:path>
                <a:path w="215265" h="60959">
                  <a:moveTo>
                    <a:pt x="24460" y="23266"/>
                  </a:moveTo>
                  <a:lnTo>
                    <a:pt x="24282" y="25349"/>
                  </a:lnTo>
                  <a:lnTo>
                    <a:pt x="23368" y="25996"/>
                  </a:lnTo>
                  <a:lnTo>
                    <a:pt x="24384" y="25908"/>
                  </a:lnTo>
                  <a:lnTo>
                    <a:pt x="24422" y="24168"/>
                  </a:lnTo>
                  <a:lnTo>
                    <a:pt x="24460" y="23266"/>
                  </a:lnTo>
                  <a:close/>
                </a:path>
                <a:path w="215265" h="60959">
                  <a:moveTo>
                    <a:pt x="25476" y="21844"/>
                  </a:moveTo>
                  <a:lnTo>
                    <a:pt x="25361" y="21158"/>
                  </a:lnTo>
                  <a:lnTo>
                    <a:pt x="25082" y="20066"/>
                  </a:lnTo>
                  <a:lnTo>
                    <a:pt x="24765" y="22733"/>
                  </a:lnTo>
                  <a:lnTo>
                    <a:pt x="24968" y="22479"/>
                  </a:lnTo>
                  <a:lnTo>
                    <a:pt x="25019" y="22225"/>
                  </a:lnTo>
                  <a:lnTo>
                    <a:pt x="25044" y="22377"/>
                  </a:lnTo>
                  <a:lnTo>
                    <a:pt x="25171" y="22225"/>
                  </a:lnTo>
                  <a:lnTo>
                    <a:pt x="25476" y="21844"/>
                  </a:lnTo>
                  <a:close/>
                </a:path>
                <a:path w="215265" h="60959">
                  <a:moveTo>
                    <a:pt x="25717" y="21488"/>
                  </a:moveTo>
                  <a:lnTo>
                    <a:pt x="25603" y="22098"/>
                  </a:lnTo>
                  <a:lnTo>
                    <a:pt x="25692" y="22479"/>
                  </a:lnTo>
                  <a:lnTo>
                    <a:pt x="25717" y="21488"/>
                  </a:lnTo>
                  <a:close/>
                </a:path>
                <a:path w="215265" h="60959">
                  <a:moveTo>
                    <a:pt x="33426" y="26416"/>
                  </a:moveTo>
                  <a:lnTo>
                    <a:pt x="33362" y="25781"/>
                  </a:lnTo>
                  <a:lnTo>
                    <a:pt x="32715" y="25552"/>
                  </a:lnTo>
                  <a:lnTo>
                    <a:pt x="32829" y="26162"/>
                  </a:lnTo>
                  <a:lnTo>
                    <a:pt x="33185" y="29210"/>
                  </a:lnTo>
                  <a:lnTo>
                    <a:pt x="33426" y="26416"/>
                  </a:lnTo>
                  <a:close/>
                </a:path>
                <a:path w="215265" h="60959">
                  <a:moveTo>
                    <a:pt x="33540" y="25107"/>
                  </a:moveTo>
                  <a:lnTo>
                    <a:pt x="33362" y="25781"/>
                  </a:lnTo>
                  <a:lnTo>
                    <a:pt x="33489" y="25781"/>
                  </a:lnTo>
                  <a:lnTo>
                    <a:pt x="33540" y="25107"/>
                  </a:lnTo>
                  <a:close/>
                </a:path>
                <a:path w="215265" h="60959">
                  <a:moveTo>
                    <a:pt x="33743" y="24384"/>
                  </a:moveTo>
                  <a:lnTo>
                    <a:pt x="33655" y="23850"/>
                  </a:lnTo>
                  <a:lnTo>
                    <a:pt x="33540" y="25107"/>
                  </a:lnTo>
                  <a:lnTo>
                    <a:pt x="33743" y="24384"/>
                  </a:lnTo>
                  <a:close/>
                </a:path>
                <a:path w="215265" h="60959">
                  <a:moveTo>
                    <a:pt x="44348" y="30988"/>
                  </a:moveTo>
                  <a:lnTo>
                    <a:pt x="44170" y="27813"/>
                  </a:lnTo>
                  <a:lnTo>
                    <a:pt x="44056" y="29337"/>
                  </a:lnTo>
                  <a:lnTo>
                    <a:pt x="43967" y="29972"/>
                  </a:lnTo>
                  <a:lnTo>
                    <a:pt x="44348" y="30988"/>
                  </a:lnTo>
                  <a:close/>
                </a:path>
                <a:path w="215265" h="60959">
                  <a:moveTo>
                    <a:pt x="48742" y="8890"/>
                  </a:moveTo>
                  <a:lnTo>
                    <a:pt x="48564" y="8128"/>
                  </a:lnTo>
                  <a:lnTo>
                    <a:pt x="48628" y="8509"/>
                  </a:lnTo>
                  <a:lnTo>
                    <a:pt x="48742" y="8890"/>
                  </a:lnTo>
                  <a:close/>
                </a:path>
                <a:path w="215265" h="60959">
                  <a:moveTo>
                    <a:pt x="62217" y="31534"/>
                  </a:moveTo>
                  <a:lnTo>
                    <a:pt x="61976" y="32143"/>
                  </a:lnTo>
                  <a:lnTo>
                    <a:pt x="62103" y="32258"/>
                  </a:lnTo>
                  <a:lnTo>
                    <a:pt x="62217" y="31534"/>
                  </a:lnTo>
                  <a:close/>
                </a:path>
                <a:path w="215265" h="60959">
                  <a:moveTo>
                    <a:pt x="64160" y="31102"/>
                  </a:moveTo>
                  <a:lnTo>
                    <a:pt x="63906" y="31419"/>
                  </a:lnTo>
                  <a:lnTo>
                    <a:pt x="64058" y="31432"/>
                  </a:lnTo>
                  <a:lnTo>
                    <a:pt x="64160" y="31102"/>
                  </a:lnTo>
                  <a:close/>
                </a:path>
                <a:path w="215265" h="60959">
                  <a:moveTo>
                    <a:pt x="66141" y="7239"/>
                  </a:moveTo>
                  <a:lnTo>
                    <a:pt x="65874" y="6096"/>
                  </a:lnTo>
                  <a:lnTo>
                    <a:pt x="65290" y="7239"/>
                  </a:lnTo>
                  <a:lnTo>
                    <a:pt x="66141" y="7239"/>
                  </a:lnTo>
                  <a:close/>
                </a:path>
                <a:path w="215265" h="60959">
                  <a:moveTo>
                    <a:pt x="67398" y="31470"/>
                  </a:moveTo>
                  <a:lnTo>
                    <a:pt x="66497" y="33274"/>
                  </a:lnTo>
                  <a:lnTo>
                    <a:pt x="66890" y="32512"/>
                  </a:lnTo>
                  <a:lnTo>
                    <a:pt x="67259" y="32131"/>
                  </a:lnTo>
                  <a:lnTo>
                    <a:pt x="67398" y="31470"/>
                  </a:lnTo>
                  <a:close/>
                </a:path>
                <a:path w="215265" h="60959">
                  <a:moveTo>
                    <a:pt x="71145" y="5765"/>
                  </a:moveTo>
                  <a:lnTo>
                    <a:pt x="70358" y="6591"/>
                  </a:lnTo>
                  <a:lnTo>
                    <a:pt x="70624" y="6807"/>
                  </a:lnTo>
                  <a:lnTo>
                    <a:pt x="71145" y="5765"/>
                  </a:lnTo>
                  <a:close/>
                </a:path>
                <a:path w="215265" h="60959">
                  <a:moveTo>
                    <a:pt x="75044" y="30238"/>
                  </a:moveTo>
                  <a:lnTo>
                    <a:pt x="74485" y="31623"/>
                  </a:lnTo>
                  <a:lnTo>
                    <a:pt x="74942" y="31242"/>
                  </a:lnTo>
                  <a:lnTo>
                    <a:pt x="75044" y="30238"/>
                  </a:lnTo>
                  <a:close/>
                </a:path>
                <a:path w="215265" h="60959">
                  <a:moveTo>
                    <a:pt x="75399" y="30861"/>
                  </a:moveTo>
                  <a:lnTo>
                    <a:pt x="74942" y="31242"/>
                  </a:lnTo>
                  <a:lnTo>
                    <a:pt x="74764" y="32893"/>
                  </a:lnTo>
                  <a:lnTo>
                    <a:pt x="75399" y="30861"/>
                  </a:lnTo>
                  <a:close/>
                </a:path>
                <a:path w="215265" h="60959">
                  <a:moveTo>
                    <a:pt x="85559" y="33769"/>
                  </a:moveTo>
                  <a:close/>
                </a:path>
                <a:path w="215265" h="60959">
                  <a:moveTo>
                    <a:pt x="106692" y="40386"/>
                  </a:moveTo>
                  <a:lnTo>
                    <a:pt x="106464" y="40195"/>
                  </a:lnTo>
                  <a:lnTo>
                    <a:pt x="106362" y="41656"/>
                  </a:lnTo>
                  <a:lnTo>
                    <a:pt x="106451" y="41910"/>
                  </a:lnTo>
                  <a:lnTo>
                    <a:pt x="106692" y="40386"/>
                  </a:lnTo>
                  <a:close/>
                </a:path>
                <a:path w="215265" h="60959">
                  <a:moveTo>
                    <a:pt x="115989" y="21678"/>
                  </a:moveTo>
                  <a:lnTo>
                    <a:pt x="115836" y="21844"/>
                  </a:lnTo>
                  <a:lnTo>
                    <a:pt x="115290" y="23342"/>
                  </a:lnTo>
                  <a:lnTo>
                    <a:pt x="115404" y="23139"/>
                  </a:lnTo>
                  <a:lnTo>
                    <a:pt x="115989" y="21678"/>
                  </a:lnTo>
                  <a:close/>
                </a:path>
                <a:path w="215265" h="60959">
                  <a:moveTo>
                    <a:pt x="118097" y="18796"/>
                  </a:moveTo>
                  <a:lnTo>
                    <a:pt x="117640" y="18669"/>
                  </a:lnTo>
                  <a:lnTo>
                    <a:pt x="116446" y="18796"/>
                  </a:lnTo>
                  <a:lnTo>
                    <a:pt x="115811" y="20828"/>
                  </a:lnTo>
                  <a:lnTo>
                    <a:pt x="116078" y="20447"/>
                  </a:lnTo>
                  <a:lnTo>
                    <a:pt x="116509" y="19431"/>
                  </a:lnTo>
                  <a:lnTo>
                    <a:pt x="116484" y="20447"/>
                  </a:lnTo>
                  <a:lnTo>
                    <a:pt x="115989" y="21678"/>
                  </a:lnTo>
                  <a:lnTo>
                    <a:pt x="117132" y="20447"/>
                  </a:lnTo>
                  <a:lnTo>
                    <a:pt x="117729" y="19431"/>
                  </a:lnTo>
                  <a:lnTo>
                    <a:pt x="118097" y="18796"/>
                  </a:lnTo>
                  <a:close/>
                </a:path>
                <a:path w="215265" h="60959">
                  <a:moveTo>
                    <a:pt x="119824" y="19456"/>
                  </a:moveTo>
                  <a:lnTo>
                    <a:pt x="119557" y="18313"/>
                  </a:lnTo>
                  <a:lnTo>
                    <a:pt x="118960" y="19850"/>
                  </a:lnTo>
                  <a:lnTo>
                    <a:pt x="119278" y="20142"/>
                  </a:lnTo>
                  <a:lnTo>
                    <a:pt x="119405" y="21475"/>
                  </a:lnTo>
                  <a:lnTo>
                    <a:pt x="119672" y="21107"/>
                  </a:lnTo>
                  <a:lnTo>
                    <a:pt x="119824" y="19456"/>
                  </a:lnTo>
                  <a:close/>
                </a:path>
                <a:path w="215265" h="60959">
                  <a:moveTo>
                    <a:pt x="123647" y="25082"/>
                  </a:moveTo>
                  <a:lnTo>
                    <a:pt x="123215" y="26416"/>
                  </a:lnTo>
                  <a:lnTo>
                    <a:pt x="123571" y="26162"/>
                  </a:lnTo>
                  <a:lnTo>
                    <a:pt x="123647" y="25082"/>
                  </a:lnTo>
                  <a:close/>
                </a:path>
                <a:path w="215265" h="60959">
                  <a:moveTo>
                    <a:pt x="124294" y="22479"/>
                  </a:moveTo>
                  <a:lnTo>
                    <a:pt x="123786" y="22733"/>
                  </a:lnTo>
                  <a:lnTo>
                    <a:pt x="123647" y="25082"/>
                  </a:lnTo>
                  <a:lnTo>
                    <a:pt x="123990" y="24003"/>
                  </a:lnTo>
                  <a:lnTo>
                    <a:pt x="123926" y="25146"/>
                  </a:lnTo>
                  <a:lnTo>
                    <a:pt x="124091" y="23876"/>
                  </a:lnTo>
                  <a:lnTo>
                    <a:pt x="124294" y="22479"/>
                  </a:lnTo>
                  <a:close/>
                </a:path>
                <a:path w="215265" h="60959">
                  <a:moveTo>
                    <a:pt x="128689" y="45097"/>
                  </a:moveTo>
                  <a:lnTo>
                    <a:pt x="128244" y="45974"/>
                  </a:lnTo>
                  <a:lnTo>
                    <a:pt x="128549" y="45593"/>
                  </a:lnTo>
                  <a:lnTo>
                    <a:pt x="128663" y="45326"/>
                  </a:lnTo>
                  <a:lnTo>
                    <a:pt x="128689" y="45097"/>
                  </a:lnTo>
                  <a:close/>
                </a:path>
                <a:path w="215265" h="60959">
                  <a:moveTo>
                    <a:pt x="135597" y="24066"/>
                  </a:moveTo>
                  <a:lnTo>
                    <a:pt x="135407" y="23583"/>
                  </a:lnTo>
                  <a:lnTo>
                    <a:pt x="135394" y="23799"/>
                  </a:lnTo>
                  <a:lnTo>
                    <a:pt x="135394" y="23964"/>
                  </a:lnTo>
                  <a:lnTo>
                    <a:pt x="135382" y="24180"/>
                  </a:lnTo>
                  <a:lnTo>
                    <a:pt x="135597" y="24066"/>
                  </a:lnTo>
                  <a:close/>
                </a:path>
                <a:path w="215265" h="60959">
                  <a:moveTo>
                    <a:pt x="135801" y="47383"/>
                  </a:moveTo>
                  <a:lnTo>
                    <a:pt x="135026" y="46761"/>
                  </a:lnTo>
                  <a:lnTo>
                    <a:pt x="135216" y="47104"/>
                  </a:lnTo>
                  <a:lnTo>
                    <a:pt x="135496" y="47307"/>
                  </a:lnTo>
                  <a:lnTo>
                    <a:pt x="135801" y="47383"/>
                  </a:lnTo>
                  <a:close/>
                </a:path>
                <a:path w="215265" h="60959">
                  <a:moveTo>
                    <a:pt x="135890" y="47409"/>
                  </a:moveTo>
                  <a:close/>
                </a:path>
                <a:path w="215265" h="60959">
                  <a:moveTo>
                    <a:pt x="137617" y="20358"/>
                  </a:moveTo>
                  <a:lnTo>
                    <a:pt x="136931" y="21234"/>
                  </a:lnTo>
                  <a:lnTo>
                    <a:pt x="136372" y="24498"/>
                  </a:lnTo>
                  <a:lnTo>
                    <a:pt x="136779" y="23977"/>
                  </a:lnTo>
                  <a:lnTo>
                    <a:pt x="137617" y="20358"/>
                  </a:lnTo>
                  <a:close/>
                </a:path>
                <a:path w="215265" h="60959">
                  <a:moveTo>
                    <a:pt x="139598" y="26543"/>
                  </a:moveTo>
                  <a:lnTo>
                    <a:pt x="139484" y="26924"/>
                  </a:lnTo>
                  <a:lnTo>
                    <a:pt x="139382" y="27559"/>
                  </a:lnTo>
                  <a:lnTo>
                    <a:pt x="139598" y="26543"/>
                  </a:lnTo>
                  <a:close/>
                </a:path>
                <a:path w="215265" h="60959">
                  <a:moveTo>
                    <a:pt x="140906" y="24091"/>
                  </a:moveTo>
                  <a:lnTo>
                    <a:pt x="140639" y="24422"/>
                  </a:lnTo>
                  <a:lnTo>
                    <a:pt x="140614" y="24803"/>
                  </a:lnTo>
                  <a:lnTo>
                    <a:pt x="140766" y="24422"/>
                  </a:lnTo>
                  <a:lnTo>
                    <a:pt x="140893" y="24257"/>
                  </a:lnTo>
                  <a:lnTo>
                    <a:pt x="140906" y="24091"/>
                  </a:lnTo>
                  <a:close/>
                </a:path>
                <a:path w="215265" h="60959">
                  <a:moveTo>
                    <a:pt x="146037" y="46329"/>
                  </a:moveTo>
                  <a:lnTo>
                    <a:pt x="145707" y="46990"/>
                  </a:lnTo>
                  <a:lnTo>
                    <a:pt x="145542" y="47117"/>
                  </a:lnTo>
                  <a:lnTo>
                    <a:pt x="145453" y="47625"/>
                  </a:lnTo>
                  <a:lnTo>
                    <a:pt x="145580" y="48260"/>
                  </a:lnTo>
                  <a:lnTo>
                    <a:pt x="146037" y="46329"/>
                  </a:lnTo>
                  <a:close/>
                </a:path>
                <a:path w="215265" h="60959">
                  <a:moveTo>
                    <a:pt x="147193" y="21869"/>
                  </a:moveTo>
                  <a:lnTo>
                    <a:pt x="147142" y="22402"/>
                  </a:lnTo>
                  <a:lnTo>
                    <a:pt x="147053" y="23164"/>
                  </a:lnTo>
                  <a:lnTo>
                    <a:pt x="147104" y="22872"/>
                  </a:lnTo>
                  <a:lnTo>
                    <a:pt x="147167" y="22504"/>
                  </a:lnTo>
                  <a:lnTo>
                    <a:pt x="147193" y="21869"/>
                  </a:lnTo>
                  <a:close/>
                </a:path>
                <a:path w="215265" h="60959">
                  <a:moveTo>
                    <a:pt x="152311" y="47523"/>
                  </a:moveTo>
                  <a:lnTo>
                    <a:pt x="151777" y="48120"/>
                  </a:lnTo>
                  <a:lnTo>
                    <a:pt x="152006" y="47942"/>
                  </a:lnTo>
                  <a:lnTo>
                    <a:pt x="152311" y="47523"/>
                  </a:lnTo>
                  <a:close/>
                </a:path>
                <a:path w="215265" h="60959">
                  <a:moveTo>
                    <a:pt x="152412" y="29654"/>
                  </a:moveTo>
                  <a:close/>
                </a:path>
                <a:path w="215265" h="60959">
                  <a:moveTo>
                    <a:pt x="152565" y="29083"/>
                  </a:moveTo>
                  <a:lnTo>
                    <a:pt x="152412" y="29654"/>
                  </a:lnTo>
                  <a:lnTo>
                    <a:pt x="152501" y="29464"/>
                  </a:lnTo>
                  <a:lnTo>
                    <a:pt x="152565" y="29083"/>
                  </a:lnTo>
                  <a:close/>
                </a:path>
                <a:path w="215265" h="60959">
                  <a:moveTo>
                    <a:pt x="153263" y="46355"/>
                  </a:moveTo>
                  <a:lnTo>
                    <a:pt x="152857" y="46863"/>
                  </a:lnTo>
                  <a:lnTo>
                    <a:pt x="152882" y="46443"/>
                  </a:lnTo>
                  <a:lnTo>
                    <a:pt x="152806" y="46863"/>
                  </a:lnTo>
                  <a:lnTo>
                    <a:pt x="152311" y="47625"/>
                  </a:lnTo>
                  <a:lnTo>
                    <a:pt x="152628" y="47498"/>
                  </a:lnTo>
                  <a:lnTo>
                    <a:pt x="152806" y="48387"/>
                  </a:lnTo>
                  <a:lnTo>
                    <a:pt x="153009" y="47498"/>
                  </a:lnTo>
                  <a:lnTo>
                    <a:pt x="153263" y="46355"/>
                  </a:lnTo>
                  <a:close/>
                </a:path>
                <a:path w="215265" h="60959">
                  <a:moveTo>
                    <a:pt x="153530" y="25311"/>
                  </a:moveTo>
                  <a:lnTo>
                    <a:pt x="153301" y="25654"/>
                  </a:lnTo>
                  <a:lnTo>
                    <a:pt x="153530" y="25311"/>
                  </a:lnTo>
                  <a:close/>
                </a:path>
                <a:path w="215265" h="60959">
                  <a:moveTo>
                    <a:pt x="154343" y="20828"/>
                  </a:moveTo>
                  <a:lnTo>
                    <a:pt x="153047" y="22479"/>
                  </a:lnTo>
                  <a:lnTo>
                    <a:pt x="152933" y="22733"/>
                  </a:lnTo>
                  <a:lnTo>
                    <a:pt x="152692" y="24803"/>
                  </a:lnTo>
                  <a:lnTo>
                    <a:pt x="152768" y="24663"/>
                  </a:lnTo>
                  <a:lnTo>
                    <a:pt x="152666" y="25019"/>
                  </a:lnTo>
                  <a:lnTo>
                    <a:pt x="152692" y="24803"/>
                  </a:lnTo>
                  <a:lnTo>
                    <a:pt x="152565" y="25019"/>
                  </a:lnTo>
                  <a:lnTo>
                    <a:pt x="151650" y="26670"/>
                  </a:lnTo>
                  <a:lnTo>
                    <a:pt x="153238" y="25527"/>
                  </a:lnTo>
                  <a:lnTo>
                    <a:pt x="153352" y="25400"/>
                  </a:lnTo>
                  <a:lnTo>
                    <a:pt x="153543" y="24511"/>
                  </a:lnTo>
                  <a:lnTo>
                    <a:pt x="154343" y="20828"/>
                  </a:lnTo>
                  <a:close/>
                </a:path>
                <a:path w="215265" h="60959">
                  <a:moveTo>
                    <a:pt x="155740" y="29972"/>
                  </a:moveTo>
                  <a:lnTo>
                    <a:pt x="155613" y="29616"/>
                  </a:lnTo>
                  <a:lnTo>
                    <a:pt x="155308" y="30962"/>
                  </a:lnTo>
                  <a:lnTo>
                    <a:pt x="155740" y="29972"/>
                  </a:lnTo>
                  <a:close/>
                </a:path>
                <a:path w="215265" h="60959">
                  <a:moveTo>
                    <a:pt x="155994" y="30099"/>
                  </a:moveTo>
                  <a:lnTo>
                    <a:pt x="155956" y="29464"/>
                  </a:lnTo>
                  <a:lnTo>
                    <a:pt x="155892" y="29972"/>
                  </a:lnTo>
                  <a:lnTo>
                    <a:pt x="155994" y="30099"/>
                  </a:lnTo>
                  <a:close/>
                </a:path>
                <a:path w="215265" h="60959">
                  <a:moveTo>
                    <a:pt x="156540" y="28282"/>
                  </a:moveTo>
                  <a:lnTo>
                    <a:pt x="156375" y="27838"/>
                  </a:lnTo>
                  <a:lnTo>
                    <a:pt x="156413" y="28117"/>
                  </a:lnTo>
                  <a:lnTo>
                    <a:pt x="156540" y="28282"/>
                  </a:lnTo>
                  <a:close/>
                </a:path>
                <a:path w="215265" h="60959">
                  <a:moveTo>
                    <a:pt x="158483" y="46736"/>
                  </a:moveTo>
                  <a:lnTo>
                    <a:pt x="158242" y="46736"/>
                  </a:lnTo>
                  <a:lnTo>
                    <a:pt x="158470" y="46863"/>
                  </a:lnTo>
                  <a:lnTo>
                    <a:pt x="158483" y="46736"/>
                  </a:lnTo>
                  <a:close/>
                </a:path>
                <a:path w="215265" h="60959">
                  <a:moveTo>
                    <a:pt x="159448" y="23444"/>
                  </a:moveTo>
                  <a:lnTo>
                    <a:pt x="159435" y="22987"/>
                  </a:lnTo>
                  <a:lnTo>
                    <a:pt x="159156" y="23368"/>
                  </a:lnTo>
                  <a:lnTo>
                    <a:pt x="159448" y="23444"/>
                  </a:lnTo>
                  <a:close/>
                </a:path>
                <a:path w="215265" h="60959">
                  <a:moveTo>
                    <a:pt x="159613" y="23495"/>
                  </a:moveTo>
                  <a:lnTo>
                    <a:pt x="159448" y="23444"/>
                  </a:lnTo>
                  <a:lnTo>
                    <a:pt x="159461" y="23990"/>
                  </a:lnTo>
                  <a:lnTo>
                    <a:pt x="159613" y="23495"/>
                  </a:lnTo>
                  <a:close/>
                </a:path>
                <a:path w="215265" h="60959">
                  <a:moveTo>
                    <a:pt x="161772" y="24384"/>
                  </a:moveTo>
                  <a:lnTo>
                    <a:pt x="161226" y="24561"/>
                  </a:lnTo>
                  <a:lnTo>
                    <a:pt x="161493" y="24765"/>
                  </a:lnTo>
                  <a:lnTo>
                    <a:pt x="161772" y="24384"/>
                  </a:lnTo>
                  <a:close/>
                </a:path>
                <a:path w="215265" h="60959">
                  <a:moveTo>
                    <a:pt x="164007" y="22733"/>
                  </a:moveTo>
                  <a:lnTo>
                    <a:pt x="163576" y="23241"/>
                  </a:lnTo>
                  <a:lnTo>
                    <a:pt x="164007" y="22733"/>
                  </a:lnTo>
                  <a:close/>
                </a:path>
                <a:path w="215265" h="60959">
                  <a:moveTo>
                    <a:pt x="167157" y="45402"/>
                  </a:moveTo>
                  <a:lnTo>
                    <a:pt x="167005" y="45161"/>
                  </a:lnTo>
                  <a:lnTo>
                    <a:pt x="166839" y="44805"/>
                  </a:lnTo>
                  <a:lnTo>
                    <a:pt x="166522" y="45186"/>
                  </a:lnTo>
                  <a:lnTo>
                    <a:pt x="166624" y="45821"/>
                  </a:lnTo>
                  <a:lnTo>
                    <a:pt x="166865" y="45758"/>
                  </a:lnTo>
                  <a:lnTo>
                    <a:pt x="167157" y="45402"/>
                  </a:lnTo>
                  <a:close/>
                </a:path>
                <a:path w="215265" h="60959">
                  <a:moveTo>
                    <a:pt x="167932" y="44157"/>
                  </a:moveTo>
                  <a:lnTo>
                    <a:pt x="167665" y="44653"/>
                  </a:lnTo>
                  <a:lnTo>
                    <a:pt x="167386" y="45123"/>
                  </a:lnTo>
                  <a:lnTo>
                    <a:pt x="167157" y="45402"/>
                  </a:lnTo>
                  <a:lnTo>
                    <a:pt x="167347" y="45681"/>
                  </a:lnTo>
                  <a:lnTo>
                    <a:pt x="167538" y="45783"/>
                  </a:lnTo>
                  <a:lnTo>
                    <a:pt x="167932" y="44157"/>
                  </a:lnTo>
                  <a:close/>
                </a:path>
                <a:path w="215265" h="60959">
                  <a:moveTo>
                    <a:pt x="169278" y="27940"/>
                  </a:moveTo>
                  <a:lnTo>
                    <a:pt x="168592" y="28765"/>
                  </a:lnTo>
                  <a:lnTo>
                    <a:pt x="168503" y="29337"/>
                  </a:lnTo>
                  <a:lnTo>
                    <a:pt x="168605" y="29705"/>
                  </a:lnTo>
                  <a:lnTo>
                    <a:pt x="169278" y="27940"/>
                  </a:lnTo>
                  <a:close/>
                </a:path>
                <a:path w="215265" h="60959">
                  <a:moveTo>
                    <a:pt x="173977" y="30226"/>
                  </a:moveTo>
                  <a:lnTo>
                    <a:pt x="172974" y="32512"/>
                  </a:lnTo>
                  <a:lnTo>
                    <a:pt x="173837" y="32283"/>
                  </a:lnTo>
                  <a:lnTo>
                    <a:pt x="173977" y="30226"/>
                  </a:lnTo>
                  <a:close/>
                </a:path>
                <a:path w="215265" h="60959">
                  <a:moveTo>
                    <a:pt x="174180" y="47650"/>
                  </a:moveTo>
                  <a:lnTo>
                    <a:pt x="173393" y="48260"/>
                  </a:lnTo>
                  <a:lnTo>
                    <a:pt x="173393" y="49987"/>
                  </a:lnTo>
                  <a:lnTo>
                    <a:pt x="174180" y="47650"/>
                  </a:lnTo>
                  <a:close/>
                </a:path>
                <a:path w="215265" h="60959">
                  <a:moveTo>
                    <a:pt x="174447" y="32131"/>
                  </a:moveTo>
                  <a:lnTo>
                    <a:pt x="173837" y="32283"/>
                  </a:lnTo>
                  <a:lnTo>
                    <a:pt x="173736" y="33896"/>
                  </a:lnTo>
                  <a:lnTo>
                    <a:pt x="174447" y="32131"/>
                  </a:lnTo>
                  <a:close/>
                </a:path>
                <a:path w="215265" h="60959">
                  <a:moveTo>
                    <a:pt x="174726" y="50457"/>
                  </a:moveTo>
                  <a:lnTo>
                    <a:pt x="174231" y="47371"/>
                  </a:lnTo>
                  <a:lnTo>
                    <a:pt x="173786" y="50673"/>
                  </a:lnTo>
                  <a:lnTo>
                    <a:pt x="174726" y="50457"/>
                  </a:lnTo>
                  <a:close/>
                </a:path>
                <a:path w="215265" h="60959">
                  <a:moveTo>
                    <a:pt x="175691" y="28803"/>
                  </a:moveTo>
                  <a:lnTo>
                    <a:pt x="174777" y="29565"/>
                  </a:lnTo>
                  <a:lnTo>
                    <a:pt x="175425" y="29121"/>
                  </a:lnTo>
                  <a:lnTo>
                    <a:pt x="175691" y="28803"/>
                  </a:lnTo>
                  <a:close/>
                </a:path>
                <a:path w="215265" h="60959">
                  <a:moveTo>
                    <a:pt x="180467" y="35306"/>
                  </a:moveTo>
                  <a:lnTo>
                    <a:pt x="180149" y="35306"/>
                  </a:lnTo>
                  <a:lnTo>
                    <a:pt x="180289" y="35560"/>
                  </a:lnTo>
                  <a:lnTo>
                    <a:pt x="180467" y="35306"/>
                  </a:lnTo>
                  <a:close/>
                </a:path>
                <a:path w="215265" h="60959">
                  <a:moveTo>
                    <a:pt x="181495" y="34328"/>
                  </a:moveTo>
                  <a:lnTo>
                    <a:pt x="181051" y="35902"/>
                  </a:lnTo>
                  <a:lnTo>
                    <a:pt x="181495" y="34328"/>
                  </a:lnTo>
                  <a:close/>
                </a:path>
                <a:path w="215265" h="60959">
                  <a:moveTo>
                    <a:pt x="181749" y="33312"/>
                  </a:moveTo>
                  <a:lnTo>
                    <a:pt x="181254" y="33578"/>
                  </a:lnTo>
                  <a:lnTo>
                    <a:pt x="181483" y="34290"/>
                  </a:lnTo>
                  <a:lnTo>
                    <a:pt x="181749" y="33312"/>
                  </a:lnTo>
                  <a:close/>
                </a:path>
                <a:path w="215265" h="60959">
                  <a:moveTo>
                    <a:pt x="191490" y="44424"/>
                  </a:moveTo>
                  <a:lnTo>
                    <a:pt x="191338" y="44704"/>
                  </a:lnTo>
                  <a:lnTo>
                    <a:pt x="191490" y="44424"/>
                  </a:lnTo>
                  <a:close/>
                </a:path>
                <a:path w="215265" h="60959">
                  <a:moveTo>
                    <a:pt x="191757" y="43942"/>
                  </a:moveTo>
                  <a:lnTo>
                    <a:pt x="191541" y="44196"/>
                  </a:lnTo>
                  <a:lnTo>
                    <a:pt x="191490" y="44424"/>
                  </a:lnTo>
                  <a:lnTo>
                    <a:pt x="191757" y="43942"/>
                  </a:lnTo>
                  <a:close/>
                </a:path>
                <a:path w="215265" h="60959">
                  <a:moveTo>
                    <a:pt x="191973" y="43688"/>
                  </a:moveTo>
                  <a:lnTo>
                    <a:pt x="191820" y="43815"/>
                  </a:lnTo>
                  <a:lnTo>
                    <a:pt x="191757" y="43942"/>
                  </a:lnTo>
                  <a:lnTo>
                    <a:pt x="191973" y="43688"/>
                  </a:lnTo>
                  <a:close/>
                </a:path>
                <a:path w="215265" h="60959">
                  <a:moveTo>
                    <a:pt x="192239" y="42037"/>
                  </a:moveTo>
                  <a:lnTo>
                    <a:pt x="192189" y="40779"/>
                  </a:lnTo>
                  <a:lnTo>
                    <a:pt x="192112" y="40944"/>
                  </a:lnTo>
                  <a:lnTo>
                    <a:pt x="191668" y="43268"/>
                  </a:lnTo>
                  <a:lnTo>
                    <a:pt x="192239" y="42037"/>
                  </a:lnTo>
                  <a:close/>
                </a:path>
                <a:path w="215265" h="60959">
                  <a:moveTo>
                    <a:pt x="193446" y="50165"/>
                  </a:moveTo>
                  <a:lnTo>
                    <a:pt x="193128" y="51181"/>
                  </a:lnTo>
                  <a:lnTo>
                    <a:pt x="193446" y="50165"/>
                  </a:lnTo>
                  <a:close/>
                </a:path>
                <a:path w="215265" h="60959">
                  <a:moveTo>
                    <a:pt x="193878" y="52095"/>
                  </a:moveTo>
                  <a:lnTo>
                    <a:pt x="193840" y="52349"/>
                  </a:lnTo>
                  <a:lnTo>
                    <a:pt x="193789" y="52628"/>
                  </a:lnTo>
                  <a:lnTo>
                    <a:pt x="193802" y="52857"/>
                  </a:lnTo>
                  <a:lnTo>
                    <a:pt x="193852" y="52666"/>
                  </a:lnTo>
                  <a:lnTo>
                    <a:pt x="193865" y="52387"/>
                  </a:lnTo>
                  <a:lnTo>
                    <a:pt x="193878" y="52095"/>
                  </a:lnTo>
                  <a:close/>
                </a:path>
                <a:path w="215265" h="60959">
                  <a:moveTo>
                    <a:pt x="196951" y="50800"/>
                  </a:moveTo>
                  <a:lnTo>
                    <a:pt x="196748" y="49149"/>
                  </a:lnTo>
                  <a:lnTo>
                    <a:pt x="196126" y="51308"/>
                  </a:lnTo>
                  <a:lnTo>
                    <a:pt x="196773" y="51308"/>
                  </a:lnTo>
                  <a:lnTo>
                    <a:pt x="196951" y="50800"/>
                  </a:lnTo>
                  <a:close/>
                </a:path>
                <a:path w="215265" h="60959">
                  <a:moveTo>
                    <a:pt x="200494" y="54737"/>
                  </a:moveTo>
                  <a:lnTo>
                    <a:pt x="200266" y="55448"/>
                  </a:lnTo>
                  <a:lnTo>
                    <a:pt x="200393" y="55092"/>
                  </a:lnTo>
                  <a:lnTo>
                    <a:pt x="200494" y="54775"/>
                  </a:lnTo>
                  <a:close/>
                </a:path>
                <a:path w="215265" h="60959">
                  <a:moveTo>
                    <a:pt x="202717" y="56642"/>
                  </a:moveTo>
                  <a:lnTo>
                    <a:pt x="202349" y="57023"/>
                  </a:lnTo>
                  <a:lnTo>
                    <a:pt x="202311" y="57404"/>
                  </a:lnTo>
                  <a:lnTo>
                    <a:pt x="202399" y="57607"/>
                  </a:lnTo>
                  <a:lnTo>
                    <a:pt x="202717" y="56642"/>
                  </a:lnTo>
                  <a:close/>
                </a:path>
                <a:path w="215265" h="60959">
                  <a:moveTo>
                    <a:pt x="202755" y="58420"/>
                  </a:moveTo>
                  <a:lnTo>
                    <a:pt x="202399" y="57607"/>
                  </a:lnTo>
                  <a:lnTo>
                    <a:pt x="201930" y="59055"/>
                  </a:lnTo>
                  <a:lnTo>
                    <a:pt x="202755" y="58420"/>
                  </a:lnTo>
                  <a:close/>
                </a:path>
                <a:path w="215265" h="60959">
                  <a:moveTo>
                    <a:pt x="204266" y="41452"/>
                  </a:moveTo>
                  <a:lnTo>
                    <a:pt x="204012" y="40233"/>
                  </a:lnTo>
                  <a:lnTo>
                    <a:pt x="204216" y="39611"/>
                  </a:lnTo>
                  <a:lnTo>
                    <a:pt x="203441" y="40754"/>
                  </a:lnTo>
                  <a:lnTo>
                    <a:pt x="203581" y="41821"/>
                  </a:lnTo>
                  <a:lnTo>
                    <a:pt x="204266" y="41452"/>
                  </a:lnTo>
                  <a:close/>
                </a:path>
                <a:path w="215265" h="60959">
                  <a:moveTo>
                    <a:pt x="205320" y="46990"/>
                  </a:moveTo>
                  <a:lnTo>
                    <a:pt x="204635" y="47155"/>
                  </a:lnTo>
                  <a:lnTo>
                    <a:pt x="204419" y="48056"/>
                  </a:lnTo>
                  <a:lnTo>
                    <a:pt x="205320" y="46990"/>
                  </a:lnTo>
                  <a:close/>
                </a:path>
                <a:path w="215265" h="60959">
                  <a:moveTo>
                    <a:pt x="207098" y="44805"/>
                  </a:moveTo>
                  <a:lnTo>
                    <a:pt x="206260" y="44246"/>
                  </a:lnTo>
                  <a:lnTo>
                    <a:pt x="207035" y="45351"/>
                  </a:lnTo>
                  <a:lnTo>
                    <a:pt x="207098" y="44805"/>
                  </a:lnTo>
                  <a:close/>
                </a:path>
                <a:path w="215265" h="60959">
                  <a:moveTo>
                    <a:pt x="207365" y="45847"/>
                  </a:moveTo>
                  <a:lnTo>
                    <a:pt x="206260" y="47866"/>
                  </a:lnTo>
                  <a:lnTo>
                    <a:pt x="207048" y="47269"/>
                  </a:lnTo>
                  <a:lnTo>
                    <a:pt x="207162" y="46482"/>
                  </a:lnTo>
                  <a:lnTo>
                    <a:pt x="207365" y="45847"/>
                  </a:lnTo>
                  <a:close/>
                </a:path>
                <a:path w="215265" h="60959">
                  <a:moveTo>
                    <a:pt x="207479" y="42633"/>
                  </a:moveTo>
                  <a:lnTo>
                    <a:pt x="207340" y="42672"/>
                  </a:lnTo>
                  <a:lnTo>
                    <a:pt x="207098" y="44805"/>
                  </a:lnTo>
                  <a:lnTo>
                    <a:pt x="207454" y="45059"/>
                  </a:lnTo>
                  <a:lnTo>
                    <a:pt x="207479" y="42633"/>
                  </a:lnTo>
                  <a:close/>
                </a:path>
                <a:path w="215265" h="60959">
                  <a:moveTo>
                    <a:pt x="207860" y="42532"/>
                  </a:moveTo>
                  <a:lnTo>
                    <a:pt x="207505" y="38912"/>
                  </a:lnTo>
                  <a:lnTo>
                    <a:pt x="207479" y="42633"/>
                  </a:lnTo>
                  <a:lnTo>
                    <a:pt x="207860" y="42532"/>
                  </a:lnTo>
                  <a:close/>
                </a:path>
                <a:path w="215265" h="60959">
                  <a:moveTo>
                    <a:pt x="208267" y="60299"/>
                  </a:moveTo>
                  <a:lnTo>
                    <a:pt x="208064" y="60490"/>
                  </a:lnTo>
                  <a:lnTo>
                    <a:pt x="208026" y="60883"/>
                  </a:lnTo>
                  <a:lnTo>
                    <a:pt x="208267" y="60299"/>
                  </a:lnTo>
                  <a:close/>
                </a:path>
                <a:path w="215265" h="60959">
                  <a:moveTo>
                    <a:pt x="208457" y="56692"/>
                  </a:moveTo>
                  <a:lnTo>
                    <a:pt x="207708" y="58343"/>
                  </a:lnTo>
                  <a:lnTo>
                    <a:pt x="207797" y="60744"/>
                  </a:lnTo>
                  <a:lnTo>
                    <a:pt x="208064" y="60490"/>
                  </a:lnTo>
                  <a:lnTo>
                    <a:pt x="208457" y="56692"/>
                  </a:lnTo>
                  <a:close/>
                </a:path>
                <a:path w="215265" h="60959">
                  <a:moveTo>
                    <a:pt x="208635" y="59410"/>
                  </a:moveTo>
                  <a:lnTo>
                    <a:pt x="208267" y="60299"/>
                  </a:lnTo>
                  <a:lnTo>
                    <a:pt x="208635" y="59410"/>
                  </a:lnTo>
                  <a:close/>
                </a:path>
                <a:path w="215265" h="60959">
                  <a:moveTo>
                    <a:pt x="209880" y="59372"/>
                  </a:moveTo>
                  <a:lnTo>
                    <a:pt x="209689" y="59385"/>
                  </a:lnTo>
                  <a:lnTo>
                    <a:pt x="209880" y="59372"/>
                  </a:lnTo>
                  <a:close/>
                </a:path>
                <a:path w="215265" h="60959">
                  <a:moveTo>
                    <a:pt x="210388" y="58191"/>
                  </a:moveTo>
                  <a:lnTo>
                    <a:pt x="210159" y="58889"/>
                  </a:lnTo>
                  <a:lnTo>
                    <a:pt x="210007" y="59258"/>
                  </a:lnTo>
                  <a:lnTo>
                    <a:pt x="209880" y="59372"/>
                  </a:lnTo>
                  <a:lnTo>
                    <a:pt x="210032" y="59309"/>
                  </a:lnTo>
                  <a:lnTo>
                    <a:pt x="210235" y="58851"/>
                  </a:lnTo>
                  <a:lnTo>
                    <a:pt x="210350" y="58445"/>
                  </a:lnTo>
                  <a:lnTo>
                    <a:pt x="210388" y="58191"/>
                  </a:lnTo>
                  <a:close/>
                </a:path>
                <a:path w="215265" h="60959">
                  <a:moveTo>
                    <a:pt x="212013" y="55245"/>
                  </a:moveTo>
                  <a:lnTo>
                    <a:pt x="211823" y="53594"/>
                  </a:lnTo>
                  <a:lnTo>
                    <a:pt x="211531" y="54889"/>
                  </a:lnTo>
                  <a:lnTo>
                    <a:pt x="212013" y="55245"/>
                  </a:lnTo>
                  <a:close/>
                </a:path>
                <a:path w="215265" h="60959">
                  <a:moveTo>
                    <a:pt x="212737" y="60502"/>
                  </a:moveTo>
                  <a:lnTo>
                    <a:pt x="212483" y="60782"/>
                  </a:lnTo>
                  <a:lnTo>
                    <a:pt x="212585" y="60947"/>
                  </a:lnTo>
                  <a:lnTo>
                    <a:pt x="212699" y="60604"/>
                  </a:lnTo>
                  <a:close/>
                </a:path>
                <a:path w="215265" h="60959">
                  <a:moveTo>
                    <a:pt x="212826" y="50546"/>
                  </a:moveTo>
                  <a:lnTo>
                    <a:pt x="211035" y="53848"/>
                  </a:lnTo>
                  <a:lnTo>
                    <a:pt x="211150" y="52959"/>
                  </a:lnTo>
                  <a:lnTo>
                    <a:pt x="211518" y="51181"/>
                  </a:lnTo>
                  <a:lnTo>
                    <a:pt x="211709" y="50292"/>
                  </a:lnTo>
                  <a:lnTo>
                    <a:pt x="212280" y="49784"/>
                  </a:lnTo>
                  <a:lnTo>
                    <a:pt x="212280" y="47625"/>
                  </a:lnTo>
                  <a:lnTo>
                    <a:pt x="211353" y="51181"/>
                  </a:lnTo>
                  <a:lnTo>
                    <a:pt x="211404" y="50419"/>
                  </a:lnTo>
                  <a:lnTo>
                    <a:pt x="211467" y="49530"/>
                  </a:lnTo>
                  <a:lnTo>
                    <a:pt x="211505" y="49022"/>
                  </a:lnTo>
                  <a:lnTo>
                    <a:pt x="211569" y="48260"/>
                  </a:lnTo>
                  <a:lnTo>
                    <a:pt x="211747" y="48006"/>
                  </a:lnTo>
                  <a:lnTo>
                    <a:pt x="210832" y="49022"/>
                  </a:lnTo>
                  <a:lnTo>
                    <a:pt x="211188" y="48260"/>
                  </a:lnTo>
                  <a:lnTo>
                    <a:pt x="211569" y="46101"/>
                  </a:lnTo>
                  <a:lnTo>
                    <a:pt x="211747" y="46736"/>
                  </a:lnTo>
                  <a:lnTo>
                    <a:pt x="211658" y="46101"/>
                  </a:lnTo>
                  <a:lnTo>
                    <a:pt x="211416" y="44069"/>
                  </a:lnTo>
                  <a:lnTo>
                    <a:pt x="209245" y="49530"/>
                  </a:lnTo>
                  <a:lnTo>
                    <a:pt x="209727" y="46443"/>
                  </a:lnTo>
                  <a:lnTo>
                    <a:pt x="209842" y="46101"/>
                  </a:lnTo>
                  <a:lnTo>
                    <a:pt x="209918" y="45974"/>
                  </a:lnTo>
                  <a:lnTo>
                    <a:pt x="208140" y="46990"/>
                  </a:lnTo>
                  <a:lnTo>
                    <a:pt x="208724" y="48514"/>
                  </a:lnTo>
                  <a:lnTo>
                    <a:pt x="208851" y="49149"/>
                  </a:lnTo>
                  <a:lnTo>
                    <a:pt x="206895" y="52324"/>
                  </a:lnTo>
                  <a:lnTo>
                    <a:pt x="206984" y="51816"/>
                  </a:lnTo>
                  <a:lnTo>
                    <a:pt x="207327" y="49911"/>
                  </a:lnTo>
                  <a:lnTo>
                    <a:pt x="207467" y="49149"/>
                  </a:lnTo>
                  <a:lnTo>
                    <a:pt x="207733" y="47625"/>
                  </a:lnTo>
                  <a:lnTo>
                    <a:pt x="208280" y="44577"/>
                  </a:lnTo>
                  <a:lnTo>
                    <a:pt x="207302" y="47625"/>
                  </a:lnTo>
                  <a:lnTo>
                    <a:pt x="207073" y="47269"/>
                  </a:lnTo>
                  <a:lnTo>
                    <a:pt x="206222" y="49149"/>
                  </a:lnTo>
                  <a:lnTo>
                    <a:pt x="206311" y="46101"/>
                  </a:lnTo>
                  <a:lnTo>
                    <a:pt x="203974" y="49911"/>
                  </a:lnTo>
                  <a:lnTo>
                    <a:pt x="204127" y="49276"/>
                  </a:lnTo>
                  <a:lnTo>
                    <a:pt x="204152" y="49149"/>
                  </a:lnTo>
                  <a:lnTo>
                    <a:pt x="204330" y="48387"/>
                  </a:lnTo>
                  <a:lnTo>
                    <a:pt x="204419" y="48056"/>
                  </a:lnTo>
                  <a:lnTo>
                    <a:pt x="204139" y="48387"/>
                  </a:lnTo>
                  <a:lnTo>
                    <a:pt x="204406" y="47244"/>
                  </a:lnTo>
                  <a:lnTo>
                    <a:pt x="204635" y="47155"/>
                  </a:lnTo>
                  <a:lnTo>
                    <a:pt x="205155" y="44958"/>
                  </a:lnTo>
                  <a:lnTo>
                    <a:pt x="204622" y="46329"/>
                  </a:lnTo>
                  <a:lnTo>
                    <a:pt x="205371" y="43053"/>
                  </a:lnTo>
                  <a:lnTo>
                    <a:pt x="203034" y="49149"/>
                  </a:lnTo>
                  <a:lnTo>
                    <a:pt x="203060" y="47625"/>
                  </a:lnTo>
                  <a:lnTo>
                    <a:pt x="203060" y="47371"/>
                  </a:lnTo>
                  <a:lnTo>
                    <a:pt x="203161" y="46228"/>
                  </a:lnTo>
                  <a:lnTo>
                    <a:pt x="204012" y="43815"/>
                  </a:lnTo>
                  <a:lnTo>
                    <a:pt x="204216" y="45466"/>
                  </a:lnTo>
                  <a:lnTo>
                    <a:pt x="204228" y="43815"/>
                  </a:lnTo>
                  <a:lnTo>
                    <a:pt x="204241" y="42799"/>
                  </a:lnTo>
                  <a:lnTo>
                    <a:pt x="202615" y="47371"/>
                  </a:lnTo>
                  <a:lnTo>
                    <a:pt x="202704" y="46609"/>
                  </a:lnTo>
                  <a:lnTo>
                    <a:pt x="202793" y="45847"/>
                  </a:lnTo>
                  <a:lnTo>
                    <a:pt x="203288" y="41529"/>
                  </a:lnTo>
                  <a:lnTo>
                    <a:pt x="202514" y="42164"/>
                  </a:lnTo>
                  <a:lnTo>
                    <a:pt x="201498" y="45847"/>
                  </a:lnTo>
                  <a:lnTo>
                    <a:pt x="201358" y="45212"/>
                  </a:lnTo>
                  <a:lnTo>
                    <a:pt x="201180" y="44450"/>
                  </a:lnTo>
                  <a:lnTo>
                    <a:pt x="200952" y="43434"/>
                  </a:lnTo>
                  <a:lnTo>
                    <a:pt x="199720" y="44450"/>
                  </a:lnTo>
                  <a:lnTo>
                    <a:pt x="200025" y="43434"/>
                  </a:lnTo>
                  <a:lnTo>
                    <a:pt x="200113" y="43180"/>
                  </a:lnTo>
                  <a:lnTo>
                    <a:pt x="198577" y="41910"/>
                  </a:lnTo>
                  <a:lnTo>
                    <a:pt x="198221" y="40767"/>
                  </a:lnTo>
                  <a:lnTo>
                    <a:pt x="198285" y="39751"/>
                  </a:lnTo>
                  <a:lnTo>
                    <a:pt x="197142" y="43434"/>
                  </a:lnTo>
                  <a:lnTo>
                    <a:pt x="196951" y="43180"/>
                  </a:lnTo>
                  <a:lnTo>
                    <a:pt x="196469" y="42545"/>
                  </a:lnTo>
                  <a:lnTo>
                    <a:pt x="195643" y="43180"/>
                  </a:lnTo>
                  <a:lnTo>
                    <a:pt x="196189" y="41148"/>
                  </a:lnTo>
                  <a:lnTo>
                    <a:pt x="196215" y="41021"/>
                  </a:lnTo>
                  <a:lnTo>
                    <a:pt x="196596" y="40132"/>
                  </a:lnTo>
                  <a:lnTo>
                    <a:pt x="197192" y="39116"/>
                  </a:lnTo>
                  <a:lnTo>
                    <a:pt x="196608" y="38989"/>
                  </a:lnTo>
                  <a:lnTo>
                    <a:pt x="196113" y="40195"/>
                  </a:lnTo>
                  <a:lnTo>
                    <a:pt x="195872" y="40640"/>
                  </a:lnTo>
                  <a:lnTo>
                    <a:pt x="195770" y="40779"/>
                  </a:lnTo>
                  <a:lnTo>
                    <a:pt x="195313" y="41021"/>
                  </a:lnTo>
                  <a:lnTo>
                    <a:pt x="196189" y="38354"/>
                  </a:lnTo>
                  <a:lnTo>
                    <a:pt x="195376" y="38227"/>
                  </a:lnTo>
                  <a:lnTo>
                    <a:pt x="193751" y="41148"/>
                  </a:lnTo>
                  <a:lnTo>
                    <a:pt x="193230" y="39116"/>
                  </a:lnTo>
                  <a:lnTo>
                    <a:pt x="192493" y="41656"/>
                  </a:lnTo>
                  <a:lnTo>
                    <a:pt x="192138" y="46482"/>
                  </a:lnTo>
                  <a:lnTo>
                    <a:pt x="190627" y="48006"/>
                  </a:lnTo>
                  <a:lnTo>
                    <a:pt x="191350" y="44958"/>
                  </a:lnTo>
                  <a:lnTo>
                    <a:pt x="191338" y="44704"/>
                  </a:lnTo>
                  <a:lnTo>
                    <a:pt x="191427" y="43815"/>
                  </a:lnTo>
                  <a:lnTo>
                    <a:pt x="191516" y="43611"/>
                  </a:lnTo>
                  <a:lnTo>
                    <a:pt x="191287" y="43434"/>
                  </a:lnTo>
                  <a:lnTo>
                    <a:pt x="191389" y="43053"/>
                  </a:lnTo>
                  <a:lnTo>
                    <a:pt x="191693" y="41910"/>
                  </a:lnTo>
                  <a:lnTo>
                    <a:pt x="191820" y="41402"/>
                  </a:lnTo>
                  <a:lnTo>
                    <a:pt x="191401" y="41910"/>
                  </a:lnTo>
                  <a:lnTo>
                    <a:pt x="191858" y="40386"/>
                  </a:lnTo>
                  <a:lnTo>
                    <a:pt x="191960" y="40195"/>
                  </a:lnTo>
                  <a:lnTo>
                    <a:pt x="191960" y="41275"/>
                  </a:lnTo>
                  <a:lnTo>
                    <a:pt x="192074" y="41021"/>
                  </a:lnTo>
                  <a:lnTo>
                    <a:pt x="192163" y="40640"/>
                  </a:lnTo>
                  <a:lnTo>
                    <a:pt x="192189" y="40779"/>
                  </a:lnTo>
                  <a:lnTo>
                    <a:pt x="192252" y="40640"/>
                  </a:lnTo>
                  <a:lnTo>
                    <a:pt x="192151" y="40259"/>
                  </a:lnTo>
                  <a:lnTo>
                    <a:pt x="192074" y="40132"/>
                  </a:lnTo>
                  <a:lnTo>
                    <a:pt x="191998" y="40005"/>
                  </a:lnTo>
                  <a:lnTo>
                    <a:pt x="191871" y="39243"/>
                  </a:lnTo>
                  <a:lnTo>
                    <a:pt x="191985" y="37465"/>
                  </a:lnTo>
                  <a:lnTo>
                    <a:pt x="192024" y="37211"/>
                  </a:lnTo>
                  <a:lnTo>
                    <a:pt x="191757" y="38354"/>
                  </a:lnTo>
                  <a:lnTo>
                    <a:pt x="191325" y="39878"/>
                  </a:lnTo>
                  <a:lnTo>
                    <a:pt x="190957" y="40005"/>
                  </a:lnTo>
                  <a:lnTo>
                    <a:pt x="190131" y="40005"/>
                  </a:lnTo>
                  <a:lnTo>
                    <a:pt x="190563" y="39116"/>
                  </a:lnTo>
                  <a:lnTo>
                    <a:pt x="191249" y="37719"/>
                  </a:lnTo>
                  <a:lnTo>
                    <a:pt x="191122" y="36449"/>
                  </a:lnTo>
                  <a:lnTo>
                    <a:pt x="190563" y="37719"/>
                  </a:lnTo>
                  <a:lnTo>
                    <a:pt x="190449" y="36195"/>
                  </a:lnTo>
                  <a:lnTo>
                    <a:pt x="189661" y="39116"/>
                  </a:lnTo>
                  <a:lnTo>
                    <a:pt x="189433" y="39116"/>
                  </a:lnTo>
                  <a:lnTo>
                    <a:pt x="189661" y="38100"/>
                  </a:lnTo>
                  <a:lnTo>
                    <a:pt x="189776" y="37465"/>
                  </a:lnTo>
                  <a:lnTo>
                    <a:pt x="189865" y="36830"/>
                  </a:lnTo>
                  <a:lnTo>
                    <a:pt x="189115" y="38100"/>
                  </a:lnTo>
                  <a:lnTo>
                    <a:pt x="187871" y="36703"/>
                  </a:lnTo>
                  <a:lnTo>
                    <a:pt x="187502" y="39916"/>
                  </a:lnTo>
                  <a:lnTo>
                    <a:pt x="187477" y="40144"/>
                  </a:lnTo>
                  <a:lnTo>
                    <a:pt x="187452" y="40335"/>
                  </a:lnTo>
                  <a:lnTo>
                    <a:pt x="185369" y="43053"/>
                  </a:lnTo>
                  <a:lnTo>
                    <a:pt x="185331" y="42291"/>
                  </a:lnTo>
                  <a:lnTo>
                    <a:pt x="185318" y="41910"/>
                  </a:lnTo>
                  <a:lnTo>
                    <a:pt x="185242" y="40386"/>
                  </a:lnTo>
                  <a:lnTo>
                    <a:pt x="185229" y="40132"/>
                  </a:lnTo>
                  <a:lnTo>
                    <a:pt x="185178" y="38989"/>
                  </a:lnTo>
                  <a:lnTo>
                    <a:pt x="185140" y="37973"/>
                  </a:lnTo>
                  <a:lnTo>
                    <a:pt x="183476" y="38989"/>
                  </a:lnTo>
                  <a:lnTo>
                    <a:pt x="183515" y="38862"/>
                  </a:lnTo>
                  <a:lnTo>
                    <a:pt x="183743" y="37973"/>
                  </a:lnTo>
                  <a:lnTo>
                    <a:pt x="182664" y="38862"/>
                  </a:lnTo>
                  <a:lnTo>
                    <a:pt x="181813" y="38227"/>
                  </a:lnTo>
                  <a:lnTo>
                    <a:pt x="180708" y="40132"/>
                  </a:lnTo>
                  <a:lnTo>
                    <a:pt x="180479" y="40132"/>
                  </a:lnTo>
                  <a:lnTo>
                    <a:pt x="180555" y="39116"/>
                  </a:lnTo>
                  <a:lnTo>
                    <a:pt x="180581" y="38735"/>
                  </a:lnTo>
                  <a:lnTo>
                    <a:pt x="180670" y="38100"/>
                  </a:lnTo>
                  <a:lnTo>
                    <a:pt x="181025" y="37084"/>
                  </a:lnTo>
                  <a:lnTo>
                    <a:pt x="180225" y="37592"/>
                  </a:lnTo>
                  <a:lnTo>
                    <a:pt x="179882" y="38735"/>
                  </a:lnTo>
                  <a:lnTo>
                    <a:pt x="179641" y="37719"/>
                  </a:lnTo>
                  <a:lnTo>
                    <a:pt x="179578" y="37465"/>
                  </a:lnTo>
                  <a:lnTo>
                    <a:pt x="179463" y="36957"/>
                  </a:lnTo>
                  <a:lnTo>
                    <a:pt x="179514" y="36703"/>
                  </a:lnTo>
                  <a:lnTo>
                    <a:pt x="180251" y="35623"/>
                  </a:lnTo>
                  <a:lnTo>
                    <a:pt x="180149" y="35306"/>
                  </a:lnTo>
                  <a:lnTo>
                    <a:pt x="179870" y="34798"/>
                  </a:lnTo>
                  <a:lnTo>
                    <a:pt x="180022" y="33020"/>
                  </a:lnTo>
                  <a:lnTo>
                    <a:pt x="178498" y="35560"/>
                  </a:lnTo>
                  <a:lnTo>
                    <a:pt x="178638" y="35179"/>
                  </a:lnTo>
                  <a:lnTo>
                    <a:pt x="179336" y="33274"/>
                  </a:lnTo>
                  <a:lnTo>
                    <a:pt x="179222" y="32766"/>
                  </a:lnTo>
                  <a:lnTo>
                    <a:pt x="178701" y="32131"/>
                  </a:lnTo>
                  <a:lnTo>
                    <a:pt x="178333" y="32639"/>
                  </a:lnTo>
                  <a:lnTo>
                    <a:pt x="178231" y="34798"/>
                  </a:lnTo>
                  <a:lnTo>
                    <a:pt x="177723" y="35179"/>
                  </a:lnTo>
                  <a:lnTo>
                    <a:pt x="177215" y="34671"/>
                  </a:lnTo>
                  <a:lnTo>
                    <a:pt x="177330" y="33769"/>
                  </a:lnTo>
                  <a:lnTo>
                    <a:pt x="178028" y="31470"/>
                  </a:lnTo>
                  <a:lnTo>
                    <a:pt x="177901" y="29400"/>
                  </a:lnTo>
                  <a:lnTo>
                    <a:pt x="177533" y="26670"/>
                  </a:lnTo>
                  <a:lnTo>
                    <a:pt x="173507" y="37465"/>
                  </a:lnTo>
                  <a:lnTo>
                    <a:pt x="173672" y="34798"/>
                  </a:lnTo>
                  <a:lnTo>
                    <a:pt x="173736" y="33896"/>
                  </a:lnTo>
                  <a:lnTo>
                    <a:pt x="173380" y="34798"/>
                  </a:lnTo>
                  <a:lnTo>
                    <a:pt x="172745" y="34163"/>
                  </a:lnTo>
                  <a:lnTo>
                    <a:pt x="172783" y="33782"/>
                  </a:lnTo>
                  <a:lnTo>
                    <a:pt x="173164" y="29083"/>
                  </a:lnTo>
                  <a:lnTo>
                    <a:pt x="172935" y="29083"/>
                  </a:lnTo>
                  <a:lnTo>
                    <a:pt x="172377" y="26924"/>
                  </a:lnTo>
                  <a:lnTo>
                    <a:pt x="170776" y="33782"/>
                  </a:lnTo>
                  <a:lnTo>
                    <a:pt x="170040" y="32258"/>
                  </a:lnTo>
                  <a:lnTo>
                    <a:pt x="169862" y="33604"/>
                  </a:lnTo>
                  <a:lnTo>
                    <a:pt x="169214" y="36703"/>
                  </a:lnTo>
                  <a:lnTo>
                    <a:pt x="168148" y="37719"/>
                  </a:lnTo>
                  <a:lnTo>
                    <a:pt x="167652" y="37211"/>
                  </a:lnTo>
                  <a:lnTo>
                    <a:pt x="167703" y="36195"/>
                  </a:lnTo>
                  <a:lnTo>
                    <a:pt x="168109" y="34163"/>
                  </a:lnTo>
                  <a:lnTo>
                    <a:pt x="168300" y="33274"/>
                  </a:lnTo>
                  <a:lnTo>
                    <a:pt x="168478" y="32385"/>
                  </a:lnTo>
                  <a:lnTo>
                    <a:pt x="169176" y="31496"/>
                  </a:lnTo>
                  <a:lnTo>
                    <a:pt x="169379" y="31496"/>
                  </a:lnTo>
                  <a:lnTo>
                    <a:pt x="169265" y="32258"/>
                  </a:lnTo>
                  <a:lnTo>
                    <a:pt x="170040" y="31496"/>
                  </a:lnTo>
                  <a:lnTo>
                    <a:pt x="170053" y="31242"/>
                  </a:lnTo>
                  <a:lnTo>
                    <a:pt x="170078" y="30099"/>
                  </a:lnTo>
                  <a:lnTo>
                    <a:pt x="169684" y="31242"/>
                  </a:lnTo>
                  <a:lnTo>
                    <a:pt x="169659" y="30861"/>
                  </a:lnTo>
                  <a:lnTo>
                    <a:pt x="169646" y="30480"/>
                  </a:lnTo>
                  <a:lnTo>
                    <a:pt x="169621" y="29972"/>
                  </a:lnTo>
                  <a:lnTo>
                    <a:pt x="168656" y="29845"/>
                  </a:lnTo>
                  <a:lnTo>
                    <a:pt x="168541" y="29705"/>
                  </a:lnTo>
                  <a:lnTo>
                    <a:pt x="168414" y="28994"/>
                  </a:lnTo>
                  <a:lnTo>
                    <a:pt x="168300" y="28575"/>
                  </a:lnTo>
                  <a:lnTo>
                    <a:pt x="167360" y="30099"/>
                  </a:lnTo>
                  <a:lnTo>
                    <a:pt x="166649" y="28702"/>
                  </a:lnTo>
                  <a:lnTo>
                    <a:pt x="166585" y="29972"/>
                  </a:lnTo>
                  <a:lnTo>
                    <a:pt x="166458" y="30861"/>
                  </a:lnTo>
                  <a:lnTo>
                    <a:pt x="166306" y="30861"/>
                  </a:lnTo>
                  <a:lnTo>
                    <a:pt x="165239" y="28994"/>
                  </a:lnTo>
                  <a:lnTo>
                    <a:pt x="165125" y="33020"/>
                  </a:lnTo>
                  <a:lnTo>
                    <a:pt x="164020" y="33274"/>
                  </a:lnTo>
                  <a:lnTo>
                    <a:pt x="164007" y="33020"/>
                  </a:lnTo>
                  <a:lnTo>
                    <a:pt x="163982" y="32512"/>
                  </a:lnTo>
                  <a:lnTo>
                    <a:pt x="163906" y="31242"/>
                  </a:lnTo>
                  <a:lnTo>
                    <a:pt x="164515" y="30226"/>
                  </a:lnTo>
                  <a:lnTo>
                    <a:pt x="165125" y="29210"/>
                  </a:lnTo>
                  <a:lnTo>
                    <a:pt x="165214" y="28994"/>
                  </a:lnTo>
                  <a:lnTo>
                    <a:pt x="163918" y="30226"/>
                  </a:lnTo>
                  <a:lnTo>
                    <a:pt x="163893" y="30099"/>
                  </a:lnTo>
                  <a:lnTo>
                    <a:pt x="163664" y="29044"/>
                  </a:lnTo>
                  <a:lnTo>
                    <a:pt x="163741" y="28575"/>
                  </a:lnTo>
                  <a:lnTo>
                    <a:pt x="163944" y="28194"/>
                  </a:lnTo>
                  <a:lnTo>
                    <a:pt x="165036" y="26035"/>
                  </a:lnTo>
                  <a:lnTo>
                    <a:pt x="163576" y="28194"/>
                  </a:lnTo>
                  <a:lnTo>
                    <a:pt x="163664" y="25654"/>
                  </a:lnTo>
                  <a:lnTo>
                    <a:pt x="163588" y="23964"/>
                  </a:lnTo>
                  <a:lnTo>
                    <a:pt x="163410" y="23749"/>
                  </a:lnTo>
                  <a:lnTo>
                    <a:pt x="163525" y="23342"/>
                  </a:lnTo>
                  <a:lnTo>
                    <a:pt x="163118" y="23114"/>
                  </a:lnTo>
                  <a:lnTo>
                    <a:pt x="162826" y="25654"/>
                  </a:lnTo>
                  <a:lnTo>
                    <a:pt x="162699" y="25311"/>
                  </a:lnTo>
                  <a:lnTo>
                    <a:pt x="162585" y="25107"/>
                  </a:lnTo>
                  <a:lnTo>
                    <a:pt x="162648" y="24003"/>
                  </a:lnTo>
                  <a:lnTo>
                    <a:pt x="162102" y="25273"/>
                  </a:lnTo>
                  <a:lnTo>
                    <a:pt x="161975" y="26035"/>
                  </a:lnTo>
                  <a:lnTo>
                    <a:pt x="161848" y="28194"/>
                  </a:lnTo>
                  <a:lnTo>
                    <a:pt x="160858" y="30099"/>
                  </a:lnTo>
                  <a:lnTo>
                    <a:pt x="160731" y="28994"/>
                  </a:lnTo>
                  <a:lnTo>
                    <a:pt x="159423" y="31242"/>
                  </a:lnTo>
                  <a:lnTo>
                    <a:pt x="159486" y="30861"/>
                  </a:lnTo>
                  <a:lnTo>
                    <a:pt x="159931" y="28575"/>
                  </a:lnTo>
                  <a:lnTo>
                    <a:pt x="160045" y="27940"/>
                  </a:lnTo>
                  <a:lnTo>
                    <a:pt x="160705" y="28943"/>
                  </a:lnTo>
                  <a:lnTo>
                    <a:pt x="160870" y="29210"/>
                  </a:lnTo>
                  <a:lnTo>
                    <a:pt x="160947" y="29337"/>
                  </a:lnTo>
                  <a:lnTo>
                    <a:pt x="160921" y="28829"/>
                  </a:lnTo>
                  <a:lnTo>
                    <a:pt x="160858" y="27940"/>
                  </a:lnTo>
                  <a:lnTo>
                    <a:pt x="160845" y="27686"/>
                  </a:lnTo>
                  <a:lnTo>
                    <a:pt x="160794" y="26924"/>
                  </a:lnTo>
                  <a:lnTo>
                    <a:pt x="160667" y="24765"/>
                  </a:lnTo>
                  <a:lnTo>
                    <a:pt x="161226" y="24561"/>
                  </a:lnTo>
                  <a:lnTo>
                    <a:pt x="161137" y="24384"/>
                  </a:lnTo>
                  <a:lnTo>
                    <a:pt x="161239" y="23622"/>
                  </a:lnTo>
                  <a:lnTo>
                    <a:pt x="161328" y="23444"/>
                  </a:lnTo>
                  <a:lnTo>
                    <a:pt x="161201" y="21971"/>
                  </a:lnTo>
                  <a:lnTo>
                    <a:pt x="160959" y="20193"/>
                  </a:lnTo>
                  <a:lnTo>
                    <a:pt x="160045" y="26924"/>
                  </a:lnTo>
                  <a:lnTo>
                    <a:pt x="158902" y="26543"/>
                  </a:lnTo>
                  <a:lnTo>
                    <a:pt x="159385" y="25019"/>
                  </a:lnTo>
                  <a:lnTo>
                    <a:pt x="159461" y="23990"/>
                  </a:lnTo>
                  <a:lnTo>
                    <a:pt x="158711" y="26289"/>
                  </a:lnTo>
                  <a:lnTo>
                    <a:pt x="157937" y="27686"/>
                  </a:lnTo>
                  <a:lnTo>
                    <a:pt x="157518" y="26162"/>
                  </a:lnTo>
                  <a:lnTo>
                    <a:pt x="156883" y="28575"/>
                  </a:lnTo>
                  <a:lnTo>
                    <a:pt x="156540" y="28321"/>
                  </a:lnTo>
                  <a:lnTo>
                    <a:pt x="156629" y="28575"/>
                  </a:lnTo>
                  <a:lnTo>
                    <a:pt x="156743" y="29337"/>
                  </a:lnTo>
                  <a:lnTo>
                    <a:pt x="156260" y="30861"/>
                  </a:lnTo>
                  <a:lnTo>
                    <a:pt x="155943" y="30607"/>
                  </a:lnTo>
                  <a:lnTo>
                    <a:pt x="155308" y="30988"/>
                  </a:lnTo>
                  <a:lnTo>
                    <a:pt x="154647" y="32512"/>
                  </a:lnTo>
                  <a:lnTo>
                    <a:pt x="154787" y="31242"/>
                  </a:lnTo>
                  <a:lnTo>
                    <a:pt x="155194" y="27813"/>
                  </a:lnTo>
                  <a:lnTo>
                    <a:pt x="155422" y="25908"/>
                  </a:lnTo>
                  <a:lnTo>
                    <a:pt x="154127" y="27813"/>
                  </a:lnTo>
                  <a:lnTo>
                    <a:pt x="154101" y="27305"/>
                  </a:lnTo>
                  <a:lnTo>
                    <a:pt x="154190" y="26162"/>
                  </a:lnTo>
                  <a:lnTo>
                    <a:pt x="154533" y="25273"/>
                  </a:lnTo>
                  <a:lnTo>
                    <a:pt x="154825" y="24511"/>
                  </a:lnTo>
                  <a:lnTo>
                    <a:pt x="154736" y="23495"/>
                  </a:lnTo>
                  <a:lnTo>
                    <a:pt x="153530" y="25311"/>
                  </a:lnTo>
                  <a:lnTo>
                    <a:pt x="153174" y="26060"/>
                  </a:lnTo>
                  <a:lnTo>
                    <a:pt x="153174" y="28067"/>
                  </a:lnTo>
                  <a:lnTo>
                    <a:pt x="152565" y="29337"/>
                  </a:lnTo>
                  <a:lnTo>
                    <a:pt x="152438" y="30226"/>
                  </a:lnTo>
                  <a:lnTo>
                    <a:pt x="152323" y="31242"/>
                  </a:lnTo>
                  <a:lnTo>
                    <a:pt x="152387" y="29718"/>
                  </a:lnTo>
                  <a:lnTo>
                    <a:pt x="152450" y="28829"/>
                  </a:lnTo>
                  <a:lnTo>
                    <a:pt x="152463" y="28435"/>
                  </a:lnTo>
                  <a:lnTo>
                    <a:pt x="152387" y="28575"/>
                  </a:lnTo>
                  <a:lnTo>
                    <a:pt x="152514" y="27432"/>
                  </a:lnTo>
                  <a:lnTo>
                    <a:pt x="152463" y="28435"/>
                  </a:lnTo>
                  <a:lnTo>
                    <a:pt x="153047" y="27432"/>
                  </a:lnTo>
                  <a:lnTo>
                    <a:pt x="153111" y="27305"/>
                  </a:lnTo>
                  <a:lnTo>
                    <a:pt x="153174" y="28067"/>
                  </a:lnTo>
                  <a:lnTo>
                    <a:pt x="153174" y="26060"/>
                  </a:lnTo>
                  <a:lnTo>
                    <a:pt x="151790" y="28702"/>
                  </a:lnTo>
                  <a:lnTo>
                    <a:pt x="152057" y="28765"/>
                  </a:lnTo>
                  <a:lnTo>
                    <a:pt x="150583" y="33020"/>
                  </a:lnTo>
                  <a:lnTo>
                    <a:pt x="150456" y="31115"/>
                  </a:lnTo>
                  <a:lnTo>
                    <a:pt x="150583" y="29616"/>
                  </a:lnTo>
                  <a:lnTo>
                    <a:pt x="150622" y="29464"/>
                  </a:lnTo>
                  <a:lnTo>
                    <a:pt x="150799" y="28702"/>
                  </a:lnTo>
                  <a:lnTo>
                    <a:pt x="151180" y="27051"/>
                  </a:lnTo>
                  <a:lnTo>
                    <a:pt x="151765" y="24511"/>
                  </a:lnTo>
                  <a:lnTo>
                    <a:pt x="151638" y="23495"/>
                  </a:lnTo>
                  <a:lnTo>
                    <a:pt x="151295" y="21463"/>
                  </a:lnTo>
                  <a:lnTo>
                    <a:pt x="149123" y="27051"/>
                  </a:lnTo>
                  <a:lnTo>
                    <a:pt x="148031" y="25146"/>
                  </a:lnTo>
                  <a:lnTo>
                    <a:pt x="148107" y="25527"/>
                  </a:lnTo>
                  <a:lnTo>
                    <a:pt x="148221" y="26416"/>
                  </a:lnTo>
                  <a:lnTo>
                    <a:pt x="147523" y="28702"/>
                  </a:lnTo>
                  <a:lnTo>
                    <a:pt x="147383" y="27305"/>
                  </a:lnTo>
                  <a:lnTo>
                    <a:pt x="147294" y="26416"/>
                  </a:lnTo>
                  <a:lnTo>
                    <a:pt x="146608" y="27305"/>
                  </a:lnTo>
                  <a:lnTo>
                    <a:pt x="146710" y="26924"/>
                  </a:lnTo>
                  <a:lnTo>
                    <a:pt x="147078" y="25400"/>
                  </a:lnTo>
                  <a:lnTo>
                    <a:pt x="147015" y="24765"/>
                  </a:lnTo>
                  <a:lnTo>
                    <a:pt x="147053" y="23241"/>
                  </a:lnTo>
                  <a:lnTo>
                    <a:pt x="146748" y="24765"/>
                  </a:lnTo>
                  <a:lnTo>
                    <a:pt x="146024" y="22860"/>
                  </a:lnTo>
                  <a:lnTo>
                    <a:pt x="144995" y="26924"/>
                  </a:lnTo>
                  <a:lnTo>
                    <a:pt x="144919" y="23964"/>
                  </a:lnTo>
                  <a:lnTo>
                    <a:pt x="144030" y="22733"/>
                  </a:lnTo>
                  <a:lnTo>
                    <a:pt x="142367" y="29464"/>
                  </a:lnTo>
                  <a:lnTo>
                    <a:pt x="141541" y="28702"/>
                  </a:lnTo>
                  <a:lnTo>
                    <a:pt x="141630" y="27940"/>
                  </a:lnTo>
                  <a:lnTo>
                    <a:pt x="141681" y="27813"/>
                  </a:lnTo>
                  <a:lnTo>
                    <a:pt x="142011" y="26924"/>
                  </a:lnTo>
                  <a:lnTo>
                    <a:pt x="142113" y="26670"/>
                  </a:lnTo>
                  <a:lnTo>
                    <a:pt x="142214" y="24638"/>
                  </a:lnTo>
                  <a:lnTo>
                    <a:pt x="142417" y="24384"/>
                  </a:lnTo>
                  <a:lnTo>
                    <a:pt x="143103" y="23495"/>
                  </a:lnTo>
                  <a:lnTo>
                    <a:pt x="142735" y="23368"/>
                  </a:lnTo>
                  <a:lnTo>
                    <a:pt x="142481" y="22987"/>
                  </a:lnTo>
                  <a:lnTo>
                    <a:pt x="142176" y="24384"/>
                  </a:lnTo>
                  <a:lnTo>
                    <a:pt x="142227" y="23114"/>
                  </a:lnTo>
                  <a:lnTo>
                    <a:pt x="140538" y="26924"/>
                  </a:lnTo>
                  <a:lnTo>
                    <a:pt x="140627" y="24892"/>
                  </a:lnTo>
                  <a:lnTo>
                    <a:pt x="140322" y="25527"/>
                  </a:lnTo>
                  <a:lnTo>
                    <a:pt x="140233" y="25781"/>
                  </a:lnTo>
                  <a:lnTo>
                    <a:pt x="139763" y="27813"/>
                  </a:lnTo>
                  <a:lnTo>
                    <a:pt x="139382" y="27559"/>
                  </a:lnTo>
                  <a:lnTo>
                    <a:pt x="138645" y="27813"/>
                  </a:lnTo>
                  <a:lnTo>
                    <a:pt x="138531" y="30099"/>
                  </a:lnTo>
                  <a:lnTo>
                    <a:pt x="138531" y="29845"/>
                  </a:lnTo>
                  <a:lnTo>
                    <a:pt x="138734" y="23495"/>
                  </a:lnTo>
                  <a:lnTo>
                    <a:pt x="135216" y="29845"/>
                  </a:lnTo>
                  <a:lnTo>
                    <a:pt x="135356" y="25146"/>
                  </a:lnTo>
                  <a:lnTo>
                    <a:pt x="135382" y="24257"/>
                  </a:lnTo>
                  <a:lnTo>
                    <a:pt x="134429" y="24765"/>
                  </a:lnTo>
                  <a:lnTo>
                    <a:pt x="133299" y="25146"/>
                  </a:lnTo>
                  <a:lnTo>
                    <a:pt x="132524" y="25146"/>
                  </a:lnTo>
                  <a:lnTo>
                    <a:pt x="132651" y="24803"/>
                  </a:lnTo>
                  <a:lnTo>
                    <a:pt x="132753" y="24155"/>
                  </a:lnTo>
                  <a:lnTo>
                    <a:pt x="132842" y="24384"/>
                  </a:lnTo>
                  <a:lnTo>
                    <a:pt x="132765" y="24130"/>
                  </a:lnTo>
                  <a:lnTo>
                    <a:pt x="132219" y="22352"/>
                  </a:lnTo>
                  <a:lnTo>
                    <a:pt x="130987" y="30099"/>
                  </a:lnTo>
                  <a:lnTo>
                    <a:pt x="130670" y="29083"/>
                  </a:lnTo>
                  <a:lnTo>
                    <a:pt x="130352" y="28067"/>
                  </a:lnTo>
                  <a:lnTo>
                    <a:pt x="130289" y="27305"/>
                  </a:lnTo>
                  <a:lnTo>
                    <a:pt x="130340" y="25400"/>
                  </a:lnTo>
                  <a:lnTo>
                    <a:pt x="130378" y="24384"/>
                  </a:lnTo>
                  <a:lnTo>
                    <a:pt x="131267" y="26162"/>
                  </a:lnTo>
                  <a:lnTo>
                    <a:pt x="131216" y="24384"/>
                  </a:lnTo>
                  <a:lnTo>
                    <a:pt x="132384" y="18161"/>
                  </a:lnTo>
                  <a:lnTo>
                    <a:pt x="129552" y="25400"/>
                  </a:lnTo>
                  <a:lnTo>
                    <a:pt x="129578" y="23241"/>
                  </a:lnTo>
                  <a:lnTo>
                    <a:pt x="129679" y="21209"/>
                  </a:lnTo>
                  <a:lnTo>
                    <a:pt x="129781" y="21056"/>
                  </a:lnTo>
                  <a:lnTo>
                    <a:pt x="129730" y="18669"/>
                  </a:lnTo>
                  <a:lnTo>
                    <a:pt x="127863" y="23241"/>
                  </a:lnTo>
                  <a:lnTo>
                    <a:pt x="127000" y="22479"/>
                  </a:lnTo>
                  <a:lnTo>
                    <a:pt x="127127" y="22098"/>
                  </a:lnTo>
                  <a:lnTo>
                    <a:pt x="127215" y="21463"/>
                  </a:lnTo>
                  <a:lnTo>
                    <a:pt x="125895" y="24638"/>
                  </a:lnTo>
                  <a:lnTo>
                    <a:pt x="125768" y="24803"/>
                  </a:lnTo>
                  <a:lnTo>
                    <a:pt x="124345" y="25654"/>
                  </a:lnTo>
                  <a:lnTo>
                    <a:pt x="123596" y="26162"/>
                  </a:lnTo>
                  <a:lnTo>
                    <a:pt x="123545" y="26670"/>
                  </a:lnTo>
                  <a:lnTo>
                    <a:pt x="122555" y="27305"/>
                  </a:lnTo>
                  <a:lnTo>
                    <a:pt x="122440" y="25273"/>
                  </a:lnTo>
                  <a:lnTo>
                    <a:pt x="122326" y="24803"/>
                  </a:lnTo>
                  <a:lnTo>
                    <a:pt x="122377" y="23495"/>
                  </a:lnTo>
                  <a:lnTo>
                    <a:pt x="122707" y="21590"/>
                  </a:lnTo>
                  <a:lnTo>
                    <a:pt x="123532" y="21590"/>
                  </a:lnTo>
                  <a:lnTo>
                    <a:pt x="123545" y="21463"/>
                  </a:lnTo>
                  <a:lnTo>
                    <a:pt x="123875" y="17907"/>
                  </a:lnTo>
                  <a:lnTo>
                    <a:pt x="122478" y="21463"/>
                  </a:lnTo>
                  <a:lnTo>
                    <a:pt x="122250" y="20955"/>
                  </a:lnTo>
                  <a:lnTo>
                    <a:pt x="122364" y="20053"/>
                  </a:lnTo>
                  <a:lnTo>
                    <a:pt x="122555" y="19177"/>
                  </a:lnTo>
                  <a:lnTo>
                    <a:pt x="121246" y="19431"/>
                  </a:lnTo>
                  <a:lnTo>
                    <a:pt x="120408" y="23495"/>
                  </a:lnTo>
                  <a:lnTo>
                    <a:pt x="119164" y="22987"/>
                  </a:lnTo>
                  <a:lnTo>
                    <a:pt x="119075" y="23964"/>
                  </a:lnTo>
                  <a:lnTo>
                    <a:pt x="118948" y="24511"/>
                  </a:lnTo>
                  <a:lnTo>
                    <a:pt x="117551" y="28067"/>
                  </a:lnTo>
                  <a:lnTo>
                    <a:pt x="117602" y="27813"/>
                  </a:lnTo>
                  <a:lnTo>
                    <a:pt x="117957" y="26162"/>
                  </a:lnTo>
                  <a:lnTo>
                    <a:pt x="118071" y="25654"/>
                  </a:lnTo>
                  <a:lnTo>
                    <a:pt x="118186" y="25146"/>
                  </a:lnTo>
                  <a:lnTo>
                    <a:pt x="118262" y="24765"/>
                  </a:lnTo>
                  <a:lnTo>
                    <a:pt x="118300" y="24638"/>
                  </a:lnTo>
                  <a:lnTo>
                    <a:pt x="118910" y="21844"/>
                  </a:lnTo>
                  <a:lnTo>
                    <a:pt x="117602" y="24638"/>
                  </a:lnTo>
                  <a:lnTo>
                    <a:pt x="118198" y="20574"/>
                  </a:lnTo>
                  <a:lnTo>
                    <a:pt x="115760" y="24130"/>
                  </a:lnTo>
                  <a:lnTo>
                    <a:pt x="114769" y="24765"/>
                  </a:lnTo>
                  <a:lnTo>
                    <a:pt x="114820" y="24638"/>
                  </a:lnTo>
                  <a:lnTo>
                    <a:pt x="115290" y="23342"/>
                  </a:lnTo>
                  <a:lnTo>
                    <a:pt x="114312" y="24638"/>
                  </a:lnTo>
                  <a:lnTo>
                    <a:pt x="113398" y="24384"/>
                  </a:lnTo>
                  <a:lnTo>
                    <a:pt x="113817" y="22479"/>
                  </a:lnTo>
                  <a:lnTo>
                    <a:pt x="113944" y="21844"/>
                  </a:lnTo>
                  <a:lnTo>
                    <a:pt x="115100" y="16510"/>
                  </a:lnTo>
                  <a:lnTo>
                    <a:pt x="111353" y="21844"/>
                  </a:lnTo>
                  <a:lnTo>
                    <a:pt x="111404" y="21209"/>
                  </a:lnTo>
                  <a:lnTo>
                    <a:pt x="111455" y="20701"/>
                  </a:lnTo>
                  <a:lnTo>
                    <a:pt x="111455" y="20574"/>
                  </a:lnTo>
                  <a:lnTo>
                    <a:pt x="111493" y="20193"/>
                  </a:lnTo>
                  <a:lnTo>
                    <a:pt x="111645" y="18288"/>
                  </a:lnTo>
                  <a:lnTo>
                    <a:pt x="111861" y="15621"/>
                  </a:lnTo>
                  <a:lnTo>
                    <a:pt x="109651" y="18288"/>
                  </a:lnTo>
                  <a:lnTo>
                    <a:pt x="108813" y="13843"/>
                  </a:lnTo>
                  <a:lnTo>
                    <a:pt x="106794" y="13843"/>
                  </a:lnTo>
                  <a:lnTo>
                    <a:pt x="106311" y="20193"/>
                  </a:lnTo>
                  <a:lnTo>
                    <a:pt x="106184" y="13970"/>
                  </a:lnTo>
                  <a:lnTo>
                    <a:pt x="105117" y="20320"/>
                  </a:lnTo>
                  <a:lnTo>
                    <a:pt x="104597" y="20574"/>
                  </a:lnTo>
                  <a:lnTo>
                    <a:pt x="104444" y="20447"/>
                  </a:lnTo>
                  <a:lnTo>
                    <a:pt x="104394" y="19558"/>
                  </a:lnTo>
                  <a:lnTo>
                    <a:pt x="104279" y="18796"/>
                  </a:lnTo>
                  <a:lnTo>
                    <a:pt x="104013" y="17145"/>
                  </a:lnTo>
                  <a:lnTo>
                    <a:pt x="103911" y="16510"/>
                  </a:lnTo>
                  <a:lnTo>
                    <a:pt x="103847" y="14097"/>
                  </a:lnTo>
                  <a:lnTo>
                    <a:pt x="104521" y="14732"/>
                  </a:lnTo>
                  <a:lnTo>
                    <a:pt x="104622" y="14097"/>
                  </a:lnTo>
                  <a:lnTo>
                    <a:pt x="104736" y="13335"/>
                  </a:lnTo>
                  <a:lnTo>
                    <a:pt x="103835" y="12573"/>
                  </a:lnTo>
                  <a:lnTo>
                    <a:pt x="104152" y="11938"/>
                  </a:lnTo>
                  <a:lnTo>
                    <a:pt x="104762" y="10668"/>
                  </a:lnTo>
                  <a:lnTo>
                    <a:pt x="104648" y="9652"/>
                  </a:lnTo>
                  <a:lnTo>
                    <a:pt x="104482" y="8763"/>
                  </a:lnTo>
                  <a:lnTo>
                    <a:pt x="104228" y="10795"/>
                  </a:lnTo>
                  <a:lnTo>
                    <a:pt x="104101" y="11176"/>
                  </a:lnTo>
                  <a:lnTo>
                    <a:pt x="103530" y="11938"/>
                  </a:lnTo>
                  <a:lnTo>
                    <a:pt x="103124" y="10922"/>
                  </a:lnTo>
                  <a:lnTo>
                    <a:pt x="103212" y="11938"/>
                  </a:lnTo>
                  <a:lnTo>
                    <a:pt x="103314" y="14097"/>
                  </a:lnTo>
                  <a:lnTo>
                    <a:pt x="101384" y="17145"/>
                  </a:lnTo>
                  <a:lnTo>
                    <a:pt x="101650" y="15875"/>
                  </a:lnTo>
                  <a:lnTo>
                    <a:pt x="102019" y="14097"/>
                  </a:lnTo>
                  <a:lnTo>
                    <a:pt x="102539" y="11557"/>
                  </a:lnTo>
                  <a:lnTo>
                    <a:pt x="103174" y="8509"/>
                  </a:lnTo>
                  <a:lnTo>
                    <a:pt x="101168" y="11557"/>
                  </a:lnTo>
                  <a:lnTo>
                    <a:pt x="101549" y="10668"/>
                  </a:lnTo>
                  <a:lnTo>
                    <a:pt x="101981" y="9652"/>
                  </a:lnTo>
                  <a:lnTo>
                    <a:pt x="101041" y="10668"/>
                  </a:lnTo>
                  <a:lnTo>
                    <a:pt x="99352" y="9144"/>
                  </a:lnTo>
                  <a:lnTo>
                    <a:pt x="97726" y="14097"/>
                  </a:lnTo>
                  <a:lnTo>
                    <a:pt x="97878" y="11557"/>
                  </a:lnTo>
                  <a:lnTo>
                    <a:pt x="98285" y="11176"/>
                  </a:lnTo>
                  <a:lnTo>
                    <a:pt x="96697" y="10160"/>
                  </a:lnTo>
                  <a:lnTo>
                    <a:pt x="93510" y="15875"/>
                  </a:lnTo>
                  <a:lnTo>
                    <a:pt x="93459" y="15621"/>
                  </a:lnTo>
                  <a:lnTo>
                    <a:pt x="93306" y="14986"/>
                  </a:lnTo>
                  <a:lnTo>
                    <a:pt x="93040" y="13843"/>
                  </a:lnTo>
                  <a:lnTo>
                    <a:pt x="92862" y="13081"/>
                  </a:lnTo>
                  <a:lnTo>
                    <a:pt x="92913" y="11938"/>
                  </a:lnTo>
                  <a:lnTo>
                    <a:pt x="93154" y="11049"/>
                  </a:lnTo>
                  <a:lnTo>
                    <a:pt x="92748" y="11430"/>
                  </a:lnTo>
                  <a:lnTo>
                    <a:pt x="92075" y="13843"/>
                  </a:lnTo>
                  <a:lnTo>
                    <a:pt x="92024" y="13081"/>
                  </a:lnTo>
                  <a:lnTo>
                    <a:pt x="92125" y="11430"/>
                  </a:lnTo>
                  <a:lnTo>
                    <a:pt x="92354" y="10668"/>
                  </a:lnTo>
                  <a:lnTo>
                    <a:pt x="92214" y="10541"/>
                  </a:lnTo>
                  <a:lnTo>
                    <a:pt x="90906" y="13081"/>
                  </a:lnTo>
                  <a:lnTo>
                    <a:pt x="90754" y="12573"/>
                  </a:lnTo>
                  <a:lnTo>
                    <a:pt x="90728" y="11938"/>
                  </a:lnTo>
                  <a:lnTo>
                    <a:pt x="91300" y="10414"/>
                  </a:lnTo>
                  <a:lnTo>
                    <a:pt x="89992" y="8128"/>
                  </a:lnTo>
                  <a:lnTo>
                    <a:pt x="88011" y="14224"/>
                  </a:lnTo>
                  <a:lnTo>
                    <a:pt x="86436" y="14986"/>
                  </a:lnTo>
                  <a:lnTo>
                    <a:pt x="86753" y="13208"/>
                  </a:lnTo>
                  <a:lnTo>
                    <a:pt x="86956" y="12065"/>
                  </a:lnTo>
                  <a:lnTo>
                    <a:pt x="87172" y="10795"/>
                  </a:lnTo>
                  <a:lnTo>
                    <a:pt x="87147" y="10414"/>
                  </a:lnTo>
                  <a:lnTo>
                    <a:pt x="85725" y="8128"/>
                  </a:lnTo>
                  <a:lnTo>
                    <a:pt x="85775" y="7366"/>
                  </a:lnTo>
                  <a:lnTo>
                    <a:pt x="83921" y="6477"/>
                  </a:lnTo>
                  <a:lnTo>
                    <a:pt x="81826" y="10541"/>
                  </a:lnTo>
                  <a:lnTo>
                    <a:pt x="79743" y="12065"/>
                  </a:lnTo>
                  <a:lnTo>
                    <a:pt x="79641" y="10160"/>
                  </a:lnTo>
                  <a:lnTo>
                    <a:pt x="79590" y="9271"/>
                  </a:lnTo>
                  <a:lnTo>
                    <a:pt x="79451" y="6858"/>
                  </a:lnTo>
                  <a:lnTo>
                    <a:pt x="76301" y="9271"/>
                  </a:lnTo>
                  <a:lnTo>
                    <a:pt x="74968" y="6223"/>
                  </a:lnTo>
                  <a:lnTo>
                    <a:pt x="75069" y="7239"/>
                  </a:lnTo>
                  <a:lnTo>
                    <a:pt x="74345" y="9779"/>
                  </a:lnTo>
                  <a:lnTo>
                    <a:pt x="73939" y="10160"/>
                  </a:lnTo>
                  <a:lnTo>
                    <a:pt x="73672" y="9144"/>
                  </a:lnTo>
                  <a:lnTo>
                    <a:pt x="72275" y="13208"/>
                  </a:lnTo>
                  <a:lnTo>
                    <a:pt x="72478" y="12065"/>
                  </a:lnTo>
                  <a:lnTo>
                    <a:pt x="72504" y="11938"/>
                  </a:lnTo>
                  <a:lnTo>
                    <a:pt x="72567" y="11557"/>
                  </a:lnTo>
                  <a:lnTo>
                    <a:pt x="72631" y="11176"/>
                  </a:lnTo>
                  <a:lnTo>
                    <a:pt x="73012" y="9017"/>
                  </a:lnTo>
                  <a:lnTo>
                    <a:pt x="73164" y="9144"/>
                  </a:lnTo>
                  <a:lnTo>
                    <a:pt x="73164" y="9017"/>
                  </a:lnTo>
                  <a:lnTo>
                    <a:pt x="73418" y="5842"/>
                  </a:lnTo>
                  <a:lnTo>
                    <a:pt x="73494" y="4953"/>
                  </a:lnTo>
                  <a:lnTo>
                    <a:pt x="72453" y="5842"/>
                  </a:lnTo>
                  <a:lnTo>
                    <a:pt x="71793" y="5715"/>
                  </a:lnTo>
                  <a:lnTo>
                    <a:pt x="70815" y="11176"/>
                  </a:lnTo>
                  <a:lnTo>
                    <a:pt x="70777" y="11049"/>
                  </a:lnTo>
                  <a:lnTo>
                    <a:pt x="70078" y="8763"/>
                  </a:lnTo>
                  <a:lnTo>
                    <a:pt x="69811" y="7874"/>
                  </a:lnTo>
                  <a:lnTo>
                    <a:pt x="68097" y="8255"/>
                  </a:lnTo>
                  <a:lnTo>
                    <a:pt x="66509" y="8763"/>
                  </a:lnTo>
                  <a:lnTo>
                    <a:pt x="66446" y="8509"/>
                  </a:lnTo>
                  <a:lnTo>
                    <a:pt x="66179" y="7366"/>
                  </a:lnTo>
                  <a:lnTo>
                    <a:pt x="65227" y="7366"/>
                  </a:lnTo>
                  <a:lnTo>
                    <a:pt x="64643" y="7366"/>
                  </a:lnTo>
                  <a:lnTo>
                    <a:pt x="64071" y="8509"/>
                  </a:lnTo>
                  <a:lnTo>
                    <a:pt x="64554" y="5588"/>
                  </a:lnTo>
                  <a:lnTo>
                    <a:pt x="63538" y="4699"/>
                  </a:lnTo>
                  <a:lnTo>
                    <a:pt x="62953" y="4191"/>
                  </a:lnTo>
                  <a:lnTo>
                    <a:pt x="61379" y="4699"/>
                  </a:lnTo>
                  <a:lnTo>
                    <a:pt x="62001" y="2667"/>
                  </a:lnTo>
                  <a:lnTo>
                    <a:pt x="61201" y="2286"/>
                  </a:lnTo>
                  <a:lnTo>
                    <a:pt x="59677" y="10922"/>
                  </a:lnTo>
                  <a:lnTo>
                    <a:pt x="58889" y="11049"/>
                  </a:lnTo>
                  <a:lnTo>
                    <a:pt x="58953" y="10414"/>
                  </a:lnTo>
                  <a:lnTo>
                    <a:pt x="59194" y="7874"/>
                  </a:lnTo>
                  <a:lnTo>
                    <a:pt x="59296" y="6858"/>
                  </a:lnTo>
                  <a:lnTo>
                    <a:pt x="59321" y="6604"/>
                  </a:lnTo>
                  <a:lnTo>
                    <a:pt x="57873" y="6477"/>
                  </a:lnTo>
                  <a:lnTo>
                    <a:pt x="57785" y="6096"/>
                  </a:lnTo>
                  <a:lnTo>
                    <a:pt x="56984" y="2413"/>
                  </a:lnTo>
                  <a:lnTo>
                    <a:pt x="54965" y="6096"/>
                  </a:lnTo>
                  <a:lnTo>
                    <a:pt x="55321" y="4318"/>
                  </a:lnTo>
                  <a:lnTo>
                    <a:pt x="55562" y="4064"/>
                  </a:lnTo>
                  <a:lnTo>
                    <a:pt x="54914" y="3937"/>
                  </a:lnTo>
                  <a:lnTo>
                    <a:pt x="54419" y="2921"/>
                  </a:lnTo>
                  <a:lnTo>
                    <a:pt x="53378" y="762"/>
                  </a:lnTo>
                  <a:lnTo>
                    <a:pt x="53124" y="3213"/>
                  </a:lnTo>
                  <a:lnTo>
                    <a:pt x="50292" y="7874"/>
                  </a:lnTo>
                  <a:lnTo>
                    <a:pt x="50825" y="4953"/>
                  </a:lnTo>
                  <a:lnTo>
                    <a:pt x="49720" y="8255"/>
                  </a:lnTo>
                  <a:lnTo>
                    <a:pt x="49606" y="8763"/>
                  </a:lnTo>
                  <a:lnTo>
                    <a:pt x="49479" y="9525"/>
                  </a:lnTo>
                  <a:lnTo>
                    <a:pt x="48412" y="10414"/>
                  </a:lnTo>
                  <a:lnTo>
                    <a:pt x="48310" y="10160"/>
                  </a:lnTo>
                  <a:lnTo>
                    <a:pt x="48425" y="9017"/>
                  </a:lnTo>
                  <a:lnTo>
                    <a:pt x="48310" y="7493"/>
                  </a:lnTo>
                  <a:lnTo>
                    <a:pt x="48234" y="7239"/>
                  </a:lnTo>
                  <a:lnTo>
                    <a:pt x="47790" y="11557"/>
                  </a:lnTo>
                  <a:lnTo>
                    <a:pt x="47231" y="10160"/>
                  </a:lnTo>
                  <a:lnTo>
                    <a:pt x="47332" y="9271"/>
                  </a:lnTo>
                  <a:lnTo>
                    <a:pt x="47713" y="8128"/>
                  </a:lnTo>
                  <a:lnTo>
                    <a:pt x="47015" y="7747"/>
                  </a:lnTo>
                  <a:lnTo>
                    <a:pt x="46964" y="8382"/>
                  </a:lnTo>
                  <a:lnTo>
                    <a:pt x="46837" y="9017"/>
                  </a:lnTo>
                  <a:lnTo>
                    <a:pt x="46266" y="10668"/>
                  </a:lnTo>
                  <a:lnTo>
                    <a:pt x="45593" y="11938"/>
                  </a:lnTo>
                  <a:lnTo>
                    <a:pt x="45415" y="11430"/>
                  </a:lnTo>
                  <a:lnTo>
                    <a:pt x="45250" y="10922"/>
                  </a:lnTo>
                  <a:lnTo>
                    <a:pt x="44996" y="10160"/>
                  </a:lnTo>
                  <a:lnTo>
                    <a:pt x="45123" y="7747"/>
                  </a:lnTo>
                  <a:lnTo>
                    <a:pt x="45173" y="7239"/>
                  </a:lnTo>
                  <a:lnTo>
                    <a:pt x="44919" y="8509"/>
                  </a:lnTo>
                  <a:lnTo>
                    <a:pt x="44805" y="9017"/>
                  </a:lnTo>
                  <a:lnTo>
                    <a:pt x="44145" y="10922"/>
                  </a:lnTo>
                  <a:lnTo>
                    <a:pt x="43916" y="10414"/>
                  </a:lnTo>
                  <a:lnTo>
                    <a:pt x="44043" y="8763"/>
                  </a:lnTo>
                  <a:lnTo>
                    <a:pt x="44145" y="8509"/>
                  </a:lnTo>
                  <a:lnTo>
                    <a:pt x="44018" y="7747"/>
                  </a:lnTo>
                  <a:lnTo>
                    <a:pt x="43853" y="7366"/>
                  </a:lnTo>
                  <a:lnTo>
                    <a:pt x="43370" y="6286"/>
                  </a:lnTo>
                  <a:lnTo>
                    <a:pt x="43256" y="7086"/>
                  </a:lnTo>
                  <a:lnTo>
                    <a:pt x="43268" y="6121"/>
                  </a:lnTo>
                  <a:lnTo>
                    <a:pt x="43370" y="6286"/>
                  </a:lnTo>
                  <a:lnTo>
                    <a:pt x="43395" y="6096"/>
                  </a:lnTo>
                  <a:lnTo>
                    <a:pt x="43586" y="4699"/>
                  </a:lnTo>
                  <a:lnTo>
                    <a:pt x="43053" y="4241"/>
                  </a:lnTo>
                  <a:lnTo>
                    <a:pt x="43053" y="7023"/>
                  </a:lnTo>
                  <a:lnTo>
                    <a:pt x="41948" y="11430"/>
                  </a:lnTo>
                  <a:lnTo>
                    <a:pt x="41567" y="9017"/>
                  </a:lnTo>
                  <a:lnTo>
                    <a:pt x="41567" y="6604"/>
                  </a:lnTo>
                  <a:lnTo>
                    <a:pt x="42545" y="6858"/>
                  </a:lnTo>
                  <a:lnTo>
                    <a:pt x="43053" y="7023"/>
                  </a:lnTo>
                  <a:lnTo>
                    <a:pt x="43053" y="4241"/>
                  </a:lnTo>
                  <a:lnTo>
                    <a:pt x="42849" y="4064"/>
                  </a:lnTo>
                  <a:lnTo>
                    <a:pt x="43992" y="508"/>
                  </a:lnTo>
                  <a:lnTo>
                    <a:pt x="43078" y="2413"/>
                  </a:lnTo>
                  <a:lnTo>
                    <a:pt x="41376" y="6604"/>
                  </a:lnTo>
                  <a:lnTo>
                    <a:pt x="41262" y="6350"/>
                  </a:lnTo>
                  <a:lnTo>
                    <a:pt x="41198" y="6223"/>
                  </a:lnTo>
                  <a:lnTo>
                    <a:pt x="40881" y="5588"/>
                  </a:lnTo>
                  <a:lnTo>
                    <a:pt x="40779" y="4953"/>
                  </a:lnTo>
                  <a:lnTo>
                    <a:pt x="40792" y="4445"/>
                  </a:lnTo>
                  <a:lnTo>
                    <a:pt x="40767" y="3810"/>
                  </a:lnTo>
                  <a:lnTo>
                    <a:pt x="40576" y="3937"/>
                  </a:lnTo>
                  <a:lnTo>
                    <a:pt x="40347" y="4445"/>
                  </a:lnTo>
                  <a:lnTo>
                    <a:pt x="40259" y="4191"/>
                  </a:lnTo>
                  <a:lnTo>
                    <a:pt x="40195" y="4013"/>
                  </a:lnTo>
                  <a:lnTo>
                    <a:pt x="40195" y="23368"/>
                  </a:lnTo>
                  <a:lnTo>
                    <a:pt x="40017" y="23241"/>
                  </a:lnTo>
                  <a:lnTo>
                    <a:pt x="39497" y="23241"/>
                  </a:lnTo>
                  <a:lnTo>
                    <a:pt x="39598" y="22098"/>
                  </a:lnTo>
                  <a:lnTo>
                    <a:pt x="39725" y="21463"/>
                  </a:lnTo>
                  <a:lnTo>
                    <a:pt x="39776" y="21209"/>
                  </a:lnTo>
                  <a:lnTo>
                    <a:pt x="39941" y="21209"/>
                  </a:lnTo>
                  <a:lnTo>
                    <a:pt x="39814" y="21971"/>
                  </a:lnTo>
                  <a:lnTo>
                    <a:pt x="40068" y="22479"/>
                  </a:lnTo>
                  <a:lnTo>
                    <a:pt x="40195" y="23368"/>
                  </a:lnTo>
                  <a:lnTo>
                    <a:pt x="40195" y="4013"/>
                  </a:lnTo>
                  <a:lnTo>
                    <a:pt x="40055" y="3556"/>
                  </a:lnTo>
                  <a:lnTo>
                    <a:pt x="39814" y="3556"/>
                  </a:lnTo>
                  <a:lnTo>
                    <a:pt x="39928" y="2413"/>
                  </a:lnTo>
                  <a:lnTo>
                    <a:pt x="39941" y="2286"/>
                  </a:lnTo>
                  <a:lnTo>
                    <a:pt x="40030" y="1270"/>
                  </a:lnTo>
                  <a:lnTo>
                    <a:pt x="39751" y="1574"/>
                  </a:lnTo>
                  <a:lnTo>
                    <a:pt x="39751" y="2413"/>
                  </a:lnTo>
                  <a:lnTo>
                    <a:pt x="39700" y="3556"/>
                  </a:lnTo>
                  <a:lnTo>
                    <a:pt x="39573" y="3556"/>
                  </a:lnTo>
                  <a:lnTo>
                    <a:pt x="39420" y="3683"/>
                  </a:lnTo>
                  <a:lnTo>
                    <a:pt x="39204" y="3810"/>
                  </a:lnTo>
                  <a:lnTo>
                    <a:pt x="39116" y="4191"/>
                  </a:lnTo>
                  <a:lnTo>
                    <a:pt x="39420" y="2667"/>
                  </a:lnTo>
                  <a:lnTo>
                    <a:pt x="39751" y="2413"/>
                  </a:lnTo>
                  <a:lnTo>
                    <a:pt x="39751" y="1574"/>
                  </a:lnTo>
                  <a:lnTo>
                    <a:pt x="39065" y="2286"/>
                  </a:lnTo>
                  <a:lnTo>
                    <a:pt x="38684" y="2032"/>
                  </a:lnTo>
                  <a:lnTo>
                    <a:pt x="38328" y="4953"/>
                  </a:lnTo>
                  <a:lnTo>
                    <a:pt x="37858" y="4445"/>
                  </a:lnTo>
                  <a:lnTo>
                    <a:pt x="38023" y="6705"/>
                  </a:lnTo>
                  <a:lnTo>
                    <a:pt x="38150" y="6604"/>
                  </a:lnTo>
                  <a:lnTo>
                    <a:pt x="38379" y="6502"/>
                  </a:lnTo>
                  <a:lnTo>
                    <a:pt x="38290" y="6629"/>
                  </a:lnTo>
                  <a:lnTo>
                    <a:pt x="38315" y="6896"/>
                  </a:lnTo>
                  <a:lnTo>
                    <a:pt x="38341" y="7112"/>
                  </a:lnTo>
                  <a:lnTo>
                    <a:pt x="38366" y="7302"/>
                  </a:lnTo>
                  <a:lnTo>
                    <a:pt x="38582" y="6400"/>
                  </a:lnTo>
                  <a:lnTo>
                    <a:pt x="38633" y="6223"/>
                  </a:lnTo>
                  <a:lnTo>
                    <a:pt x="38582" y="6400"/>
                  </a:lnTo>
                  <a:lnTo>
                    <a:pt x="38862" y="6477"/>
                  </a:lnTo>
                  <a:lnTo>
                    <a:pt x="39204" y="6350"/>
                  </a:lnTo>
                  <a:lnTo>
                    <a:pt x="39598" y="6477"/>
                  </a:lnTo>
                  <a:lnTo>
                    <a:pt x="38582" y="9017"/>
                  </a:lnTo>
                  <a:lnTo>
                    <a:pt x="38544" y="8737"/>
                  </a:lnTo>
                  <a:lnTo>
                    <a:pt x="38544" y="23241"/>
                  </a:lnTo>
                  <a:lnTo>
                    <a:pt x="38531" y="23368"/>
                  </a:lnTo>
                  <a:lnTo>
                    <a:pt x="38100" y="23368"/>
                  </a:lnTo>
                  <a:lnTo>
                    <a:pt x="38544" y="23241"/>
                  </a:lnTo>
                  <a:lnTo>
                    <a:pt x="38544" y="8737"/>
                  </a:lnTo>
                  <a:lnTo>
                    <a:pt x="38366" y="7366"/>
                  </a:lnTo>
                  <a:lnTo>
                    <a:pt x="37185" y="12065"/>
                  </a:lnTo>
                  <a:lnTo>
                    <a:pt x="37185" y="10414"/>
                  </a:lnTo>
                  <a:lnTo>
                    <a:pt x="37185" y="9779"/>
                  </a:lnTo>
                  <a:lnTo>
                    <a:pt x="37096" y="7620"/>
                  </a:lnTo>
                  <a:lnTo>
                    <a:pt x="36499" y="5842"/>
                  </a:lnTo>
                  <a:lnTo>
                    <a:pt x="36499" y="4445"/>
                  </a:lnTo>
                  <a:lnTo>
                    <a:pt x="36601" y="3048"/>
                  </a:lnTo>
                  <a:lnTo>
                    <a:pt x="35166" y="4445"/>
                  </a:lnTo>
                  <a:lnTo>
                    <a:pt x="33591" y="3683"/>
                  </a:lnTo>
                  <a:lnTo>
                    <a:pt x="32143" y="8890"/>
                  </a:lnTo>
                  <a:lnTo>
                    <a:pt x="31965" y="9271"/>
                  </a:lnTo>
                  <a:lnTo>
                    <a:pt x="31673" y="9779"/>
                  </a:lnTo>
                  <a:lnTo>
                    <a:pt x="31699" y="9525"/>
                  </a:lnTo>
                  <a:lnTo>
                    <a:pt x="31826" y="8382"/>
                  </a:lnTo>
                  <a:lnTo>
                    <a:pt x="31902" y="6731"/>
                  </a:lnTo>
                  <a:lnTo>
                    <a:pt x="32029" y="6375"/>
                  </a:lnTo>
                  <a:lnTo>
                    <a:pt x="32181" y="6096"/>
                  </a:lnTo>
                  <a:lnTo>
                    <a:pt x="32410" y="6223"/>
                  </a:lnTo>
                  <a:lnTo>
                    <a:pt x="32435" y="6096"/>
                  </a:lnTo>
                  <a:lnTo>
                    <a:pt x="32613" y="5334"/>
                  </a:lnTo>
                  <a:lnTo>
                    <a:pt x="31737" y="6731"/>
                  </a:lnTo>
                  <a:lnTo>
                    <a:pt x="30797" y="5969"/>
                  </a:lnTo>
                  <a:lnTo>
                    <a:pt x="30492" y="5715"/>
                  </a:lnTo>
                  <a:lnTo>
                    <a:pt x="30416" y="6108"/>
                  </a:lnTo>
                  <a:lnTo>
                    <a:pt x="30378" y="6375"/>
                  </a:lnTo>
                  <a:lnTo>
                    <a:pt x="29832" y="9525"/>
                  </a:lnTo>
                  <a:lnTo>
                    <a:pt x="29616" y="8890"/>
                  </a:lnTo>
                  <a:lnTo>
                    <a:pt x="29273" y="7874"/>
                  </a:lnTo>
                  <a:lnTo>
                    <a:pt x="29298" y="7493"/>
                  </a:lnTo>
                  <a:lnTo>
                    <a:pt x="30289" y="6477"/>
                  </a:lnTo>
                  <a:lnTo>
                    <a:pt x="30403" y="6223"/>
                  </a:lnTo>
                  <a:lnTo>
                    <a:pt x="29502" y="6477"/>
                  </a:lnTo>
                  <a:lnTo>
                    <a:pt x="29806" y="5334"/>
                  </a:lnTo>
                  <a:lnTo>
                    <a:pt x="28321" y="3937"/>
                  </a:lnTo>
                  <a:lnTo>
                    <a:pt x="26403" y="6705"/>
                  </a:lnTo>
                  <a:lnTo>
                    <a:pt x="24638" y="8890"/>
                  </a:lnTo>
                  <a:lnTo>
                    <a:pt x="23990" y="7874"/>
                  </a:lnTo>
                  <a:lnTo>
                    <a:pt x="23114" y="6477"/>
                  </a:lnTo>
                  <a:lnTo>
                    <a:pt x="23152" y="6604"/>
                  </a:lnTo>
                  <a:lnTo>
                    <a:pt x="23266" y="7874"/>
                  </a:lnTo>
                  <a:lnTo>
                    <a:pt x="20701" y="4064"/>
                  </a:lnTo>
                  <a:lnTo>
                    <a:pt x="16751" y="10414"/>
                  </a:lnTo>
                  <a:lnTo>
                    <a:pt x="15659" y="7620"/>
                  </a:lnTo>
                  <a:lnTo>
                    <a:pt x="14503" y="4699"/>
                  </a:lnTo>
                  <a:lnTo>
                    <a:pt x="13741" y="3302"/>
                  </a:lnTo>
                  <a:lnTo>
                    <a:pt x="13385" y="5588"/>
                  </a:lnTo>
                  <a:lnTo>
                    <a:pt x="12649" y="7620"/>
                  </a:lnTo>
                  <a:lnTo>
                    <a:pt x="12827" y="4445"/>
                  </a:lnTo>
                  <a:lnTo>
                    <a:pt x="11595" y="7747"/>
                  </a:lnTo>
                  <a:lnTo>
                    <a:pt x="10020" y="10414"/>
                  </a:lnTo>
                  <a:lnTo>
                    <a:pt x="10071" y="8001"/>
                  </a:lnTo>
                  <a:lnTo>
                    <a:pt x="10096" y="6985"/>
                  </a:lnTo>
                  <a:lnTo>
                    <a:pt x="10261" y="0"/>
                  </a:lnTo>
                  <a:lnTo>
                    <a:pt x="8204" y="4699"/>
                  </a:lnTo>
                  <a:lnTo>
                    <a:pt x="8115" y="6985"/>
                  </a:lnTo>
                  <a:lnTo>
                    <a:pt x="7594" y="6477"/>
                  </a:lnTo>
                  <a:lnTo>
                    <a:pt x="6197" y="8001"/>
                  </a:lnTo>
                  <a:lnTo>
                    <a:pt x="6121" y="7747"/>
                  </a:lnTo>
                  <a:lnTo>
                    <a:pt x="6108" y="7620"/>
                  </a:lnTo>
                  <a:lnTo>
                    <a:pt x="6184" y="4953"/>
                  </a:lnTo>
                  <a:lnTo>
                    <a:pt x="4508" y="7620"/>
                  </a:lnTo>
                  <a:lnTo>
                    <a:pt x="3670" y="6477"/>
                  </a:lnTo>
                  <a:lnTo>
                    <a:pt x="3784" y="5715"/>
                  </a:lnTo>
                  <a:lnTo>
                    <a:pt x="5384" y="1143"/>
                  </a:lnTo>
                  <a:lnTo>
                    <a:pt x="3848" y="635"/>
                  </a:lnTo>
                  <a:lnTo>
                    <a:pt x="3187" y="1270"/>
                  </a:lnTo>
                  <a:lnTo>
                    <a:pt x="1828" y="4826"/>
                  </a:lnTo>
                  <a:lnTo>
                    <a:pt x="1714" y="5588"/>
                  </a:lnTo>
                  <a:lnTo>
                    <a:pt x="1841" y="6375"/>
                  </a:lnTo>
                  <a:lnTo>
                    <a:pt x="2006" y="6477"/>
                  </a:lnTo>
                  <a:lnTo>
                    <a:pt x="2146" y="6985"/>
                  </a:lnTo>
                  <a:lnTo>
                    <a:pt x="2247" y="7747"/>
                  </a:lnTo>
                  <a:lnTo>
                    <a:pt x="2120" y="9017"/>
                  </a:lnTo>
                  <a:lnTo>
                    <a:pt x="2006" y="9271"/>
                  </a:lnTo>
                  <a:lnTo>
                    <a:pt x="1498" y="9906"/>
                  </a:lnTo>
                  <a:lnTo>
                    <a:pt x="952" y="14224"/>
                  </a:lnTo>
                  <a:lnTo>
                    <a:pt x="838" y="14986"/>
                  </a:lnTo>
                  <a:lnTo>
                    <a:pt x="88" y="19050"/>
                  </a:lnTo>
                  <a:lnTo>
                    <a:pt x="0" y="19812"/>
                  </a:lnTo>
                  <a:lnTo>
                    <a:pt x="889" y="23241"/>
                  </a:lnTo>
                  <a:lnTo>
                    <a:pt x="2108" y="20320"/>
                  </a:lnTo>
                  <a:lnTo>
                    <a:pt x="2146" y="22733"/>
                  </a:lnTo>
                  <a:lnTo>
                    <a:pt x="1371" y="22860"/>
                  </a:lnTo>
                  <a:lnTo>
                    <a:pt x="1574" y="25019"/>
                  </a:lnTo>
                  <a:lnTo>
                    <a:pt x="2044" y="23114"/>
                  </a:lnTo>
                  <a:lnTo>
                    <a:pt x="2489" y="21844"/>
                  </a:lnTo>
                  <a:lnTo>
                    <a:pt x="2463" y="23964"/>
                  </a:lnTo>
                  <a:lnTo>
                    <a:pt x="2590" y="24511"/>
                  </a:lnTo>
                  <a:lnTo>
                    <a:pt x="3390" y="21844"/>
                  </a:lnTo>
                  <a:lnTo>
                    <a:pt x="3733" y="20701"/>
                  </a:lnTo>
                  <a:lnTo>
                    <a:pt x="3784" y="20320"/>
                  </a:lnTo>
                  <a:lnTo>
                    <a:pt x="3911" y="20142"/>
                  </a:lnTo>
                  <a:lnTo>
                    <a:pt x="3962" y="19939"/>
                  </a:lnTo>
                  <a:lnTo>
                    <a:pt x="4546" y="19177"/>
                  </a:lnTo>
                  <a:lnTo>
                    <a:pt x="4660" y="21717"/>
                  </a:lnTo>
                  <a:lnTo>
                    <a:pt x="4419" y="23114"/>
                  </a:lnTo>
                  <a:lnTo>
                    <a:pt x="5130" y="21336"/>
                  </a:lnTo>
                  <a:lnTo>
                    <a:pt x="5029" y="22733"/>
                  </a:lnTo>
                  <a:lnTo>
                    <a:pt x="4927" y="23139"/>
                  </a:lnTo>
                  <a:lnTo>
                    <a:pt x="5219" y="22479"/>
                  </a:lnTo>
                  <a:lnTo>
                    <a:pt x="5867" y="23368"/>
                  </a:lnTo>
                  <a:lnTo>
                    <a:pt x="6045" y="22479"/>
                  </a:lnTo>
                  <a:lnTo>
                    <a:pt x="6273" y="21336"/>
                  </a:lnTo>
                  <a:lnTo>
                    <a:pt x="6375" y="20828"/>
                  </a:lnTo>
                  <a:lnTo>
                    <a:pt x="6527" y="23622"/>
                  </a:lnTo>
                  <a:lnTo>
                    <a:pt x="7747" y="20828"/>
                  </a:lnTo>
                  <a:lnTo>
                    <a:pt x="7962" y="20320"/>
                  </a:lnTo>
                  <a:lnTo>
                    <a:pt x="7416" y="24892"/>
                  </a:lnTo>
                  <a:lnTo>
                    <a:pt x="7645" y="23850"/>
                  </a:lnTo>
                  <a:lnTo>
                    <a:pt x="8610" y="21336"/>
                  </a:lnTo>
                  <a:lnTo>
                    <a:pt x="9029" y="21209"/>
                  </a:lnTo>
                  <a:lnTo>
                    <a:pt x="7670" y="26670"/>
                  </a:lnTo>
                  <a:lnTo>
                    <a:pt x="10541" y="21717"/>
                  </a:lnTo>
                  <a:lnTo>
                    <a:pt x="9690" y="27559"/>
                  </a:lnTo>
                  <a:lnTo>
                    <a:pt x="10795" y="22733"/>
                  </a:lnTo>
                  <a:lnTo>
                    <a:pt x="11938" y="25654"/>
                  </a:lnTo>
                  <a:lnTo>
                    <a:pt x="13233" y="22987"/>
                  </a:lnTo>
                  <a:lnTo>
                    <a:pt x="13106" y="23444"/>
                  </a:lnTo>
                  <a:lnTo>
                    <a:pt x="13004" y="24003"/>
                  </a:lnTo>
                  <a:lnTo>
                    <a:pt x="13385" y="24384"/>
                  </a:lnTo>
                  <a:lnTo>
                    <a:pt x="13411" y="26035"/>
                  </a:lnTo>
                  <a:lnTo>
                    <a:pt x="13627" y="26797"/>
                  </a:lnTo>
                  <a:lnTo>
                    <a:pt x="14135" y="22987"/>
                  </a:lnTo>
                  <a:lnTo>
                    <a:pt x="14160" y="22733"/>
                  </a:lnTo>
                  <a:lnTo>
                    <a:pt x="15138" y="21971"/>
                  </a:lnTo>
                  <a:lnTo>
                    <a:pt x="15214" y="21717"/>
                  </a:lnTo>
                  <a:lnTo>
                    <a:pt x="15379" y="21209"/>
                  </a:lnTo>
                  <a:lnTo>
                    <a:pt x="15659" y="20320"/>
                  </a:lnTo>
                  <a:lnTo>
                    <a:pt x="15900" y="19558"/>
                  </a:lnTo>
                  <a:lnTo>
                    <a:pt x="16116" y="23495"/>
                  </a:lnTo>
                  <a:lnTo>
                    <a:pt x="14922" y="24257"/>
                  </a:lnTo>
                  <a:lnTo>
                    <a:pt x="14693" y="28067"/>
                  </a:lnTo>
                  <a:lnTo>
                    <a:pt x="15049" y="24765"/>
                  </a:lnTo>
                  <a:lnTo>
                    <a:pt x="16256" y="24892"/>
                  </a:lnTo>
                  <a:lnTo>
                    <a:pt x="16268" y="24765"/>
                  </a:lnTo>
                  <a:lnTo>
                    <a:pt x="16357" y="22098"/>
                  </a:lnTo>
                  <a:lnTo>
                    <a:pt x="16586" y="24638"/>
                  </a:lnTo>
                  <a:lnTo>
                    <a:pt x="16662" y="23368"/>
                  </a:lnTo>
                  <a:lnTo>
                    <a:pt x="16522" y="26797"/>
                  </a:lnTo>
                  <a:lnTo>
                    <a:pt x="16992" y="23368"/>
                  </a:lnTo>
                  <a:lnTo>
                    <a:pt x="17170" y="22098"/>
                  </a:lnTo>
                  <a:lnTo>
                    <a:pt x="17221" y="21717"/>
                  </a:lnTo>
                  <a:lnTo>
                    <a:pt x="17119" y="25908"/>
                  </a:lnTo>
                  <a:lnTo>
                    <a:pt x="17919" y="22860"/>
                  </a:lnTo>
                  <a:lnTo>
                    <a:pt x="18211" y="24638"/>
                  </a:lnTo>
                  <a:lnTo>
                    <a:pt x="18338" y="25603"/>
                  </a:lnTo>
                  <a:lnTo>
                    <a:pt x="17538" y="27686"/>
                  </a:lnTo>
                  <a:lnTo>
                    <a:pt x="18554" y="26162"/>
                  </a:lnTo>
                  <a:lnTo>
                    <a:pt x="18656" y="26974"/>
                  </a:lnTo>
                  <a:lnTo>
                    <a:pt x="18656" y="26162"/>
                  </a:lnTo>
                  <a:lnTo>
                    <a:pt x="18757" y="25273"/>
                  </a:lnTo>
                  <a:lnTo>
                    <a:pt x="19100" y="23622"/>
                  </a:lnTo>
                  <a:lnTo>
                    <a:pt x="19951" y="22860"/>
                  </a:lnTo>
                  <a:lnTo>
                    <a:pt x="20231" y="22606"/>
                  </a:lnTo>
                  <a:lnTo>
                    <a:pt x="19443" y="25654"/>
                  </a:lnTo>
                  <a:lnTo>
                    <a:pt x="19316" y="28575"/>
                  </a:lnTo>
                  <a:lnTo>
                    <a:pt x="20066" y="27559"/>
                  </a:lnTo>
                  <a:lnTo>
                    <a:pt x="20980" y="24130"/>
                  </a:lnTo>
                  <a:lnTo>
                    <a:pt x="21437" y="24384"/>
                  </a:lnTo>
                  <a:lnTo>
                    <a:pt x="21361" y="25527"/>
                  </a:lnTo>
                  <a:lnTo>
                    <a:pt x="21247" y="26035"/>
                  </a:lnTo>
                  <a:lnTo>
                    <a:pt x="21894" y="24130"/>
                  </a:lnTo>
                  <a:lnTo>
                    <a:pt x="22275" y="22987"/>
                  </a:lnTo>
                  <a:lnTo>
                    <a:pt x="23228" y="26035"/>
                  </a:lnTo>
                  <a:lnTo>
                    <a:pt x="24269" y="22987"/>
                  </a:lnTo>
                  <a:lnTo>
                    <a:pt x="24396" y="22606"/>
                  </a:lnTo>
                  <a:lnTo>
                    <a:pt x="24472" y="22415"/>
                  </a:lnTo>
                  <a:lnTo>
                    <a:pt x="24460" y="23266"/>
                  </a:lnTo>
                  <a:lnTo>
                    <a:pt x="24511" y="22352"/>
                  </a:lnTo>
                  <a:lnTo>
                    <a:pt x="24549" y="21717"/>
                  </a:lnTo>
                  <a:lnTo>
                    <a:pt x="24803" y="19558"/>
                  </a:lnTo>
                  <a:lnTo>
                    <a:pt x="24853" y="19177"/>
                  </a:lnTo>
                  <a:lnTo>
                    <a:pt x="24993" y="18034"/>
                  </a:lnTo>
                  <a:lnTo>
                    <a:pt x="25374" y="18034"/>
                  </a:lnTo>
                  <a:lnTo>
                    <a:pt x="25996" y="15621"/>
                  </a:lnTo>
                  <a:lnTo>
                    <a:pt x="25831" y="18161"/>
                  </a:lnTo>
                  <a:lnTo>
                    <a:pt x="25615" y="18161"/>
                  </a:lnTo>
                  <a:lnTo>
                    <a:pt x="25463" y="19050"/>
                  </a:lnTo>
                  <a:lnTo>
                    <a:pt x="25260" y="19939"/>
                  </a:lnTo>
                  <a:lnTo>
                    <a:pt x="25793" y="18796"/>
                  </a:lnTo>
                  <a:lnTo>
                    <a:pt x="25717" y="21488"/>
                  </a:lnTo>
                  <a:lnTo>
                    <a:pt x="25793" y="21336"/>
                  </a:lnTo>
                  <a:lnTo>
                    <a:pt x="25882" y="20828"/>
                  </a:lnTo>
                  <a:lnTo>
                    <a:pt x="25958" y="20967"/>
                  </a:lnTo>
                  <a:lnTo>
                    <a:pt x="26022" y="20828"/>
                  </a:lnTo>
                  <a:lnTo>
                    <a:pt x="26949" y="18796"/>
                  </a:lnTo>
                  <a:lnTo>
                    <a:pt x="27241" y="19431"/>
                  </a:lnTo>
                  <a:lnTo>
                    <a:pt x="27330" y="20828"/>
                  </a:lnTo>
                  <a:lnTo>
                    <a:pt x="27101" y="23368"/>
                  </a:lnTo>
                  <a:lnTo>
                    <a:pt x="25958" y="20967"/>
                  </a:lnTo>
                  <a:lnTo>
                    <a:pt x="26035" y="22098"/>
                  </a:lnTo>
                  <a:lnTo>
                    <a:pt x="26276" y="24130"/>
                  </a:lnTo>
                  <a:lnTo>
                    <a:pt x="25527" y="22606"/>
                  </a:lnTo>
                  <a:lnTo>
                    <a:pt x="25527" y="28321"/>
                  </a:lnTo>
                  <a:lnTo>
                    <a:pt x="25044" y="22377"/>
                  </a:lnTo>
                  <a:lnTo>
                    <a:pt x="25044" y="28321"/>
                  </a:lnTo>
                  <a:lnTo>
                    <a:pt x="25984" y="29337"/>
                  </a:lnTo>
                  <a:lnTo>
                    <a:pt x="26174" y="28321"/>
                  </a:lnTo>
                  <a:lnTo>
                    <a:pt x="26492" y="26543"/>
                  </a:lnTo>
                  <a:lnTo>
                    <a:pt x="27559" y="27686"/>
                  </a:lnTo>
                  <a:lnTo>
                    <a:pt x="27863" y="26543"/>
                  </a:lnTo>
                  <a:lnTo>
                    <a:pt x="27965" y="26162"/>
                  </a:lnTo>
                  <a:lnTo>
                    <a:pt x="27876" y="25019"/>
                  </a:lnTo>
                  <a:lnTo>
                    <a:pt x="27965" y="24384"/>
                  </a:lnTo>
                  <a:lnTo>
                    <a:pt x="28028" y="24130"/>
                  </a:lnTo>
                  <a:lnTo>
                    <a:pt x="28232" y="23368"/>
                  </a:lnTo>
                  <a:lnTo>
                    <a:pt x="28321" y="22987"/>
                  </a:lnTo>
                  <a:lnTo>
                    <a:pt x="28435" y="22733"/>
                  </a:lnTo>
                  <a:lnTo>
                    <a:pt x="30505" y="19558"/>
                  </a:lnTo>
                  <a:lnTo>
                    <a:pt x="28549" y="32004"/>
                  </a:lnTo>
                  <a:lnTo>
                    <a:pt x="30403" y="27432"/>
                  </a:lnTo>
                  <a:lnTo>
                    <a:pt x="30962" y="25400"/>
                  </a:lnTo>
                  <a:lnTo>
                    <a:pt x="31089" y="24803"/>
                  </a:lnTo>
                  <a:lnTo>
                    <a:pt x="31750" y="20701"/>
                  </a:lnTo>
                  <a:lnTo>
                    <a:pt x="32156" y="22402"/>
                  </a:lnTo>
                  <a:lnTo>
                    <a:pt x="32283" y="23342"/>
                  </a:lnTo>
                  <a:lnTo>
                    <a:pt x="31508" y="27051"/>
                  </a:lnTo>
                  <a:lnTo>
                    <a:pt x="32613" y="27686"/>
                  </a:lnTo>
                  <a:lnTo>
                    <a:pt x="32715" y="25552"/>
                  </a:lnTo>
                  <a:lnTo>
                    <a:pt x="32918" y="21463"/>
                  </a:lnTo>
                  <a:lnTo>
                    <a:pt x="33655" y="23850"/>
                  </a:lnTo>
                  <a:lnTo>
                    <a:pt x="34163" y="23850"/>
                  </a:lnTo>
                  <a:lnTo>
                    <a:pt x="34175" y="24892"/>
                  </a:lnTo>
                  <a:lnTo>
                    <a:pt x="33934" y="27432"/>
                  </a:lnTo>
                  <a:lnTo>
                    <a:pt x="35242" y="27051"/>
                  </a:lnTo>
                  <a:lnTo>
                    <a:pt x="36944" y="24638"/>
                  </a:lnTo>
                  <a:lnTo>
                    <a:pt x="38404" y="24257"/>
                  </a:lnTo>
                  <a:lnTo>
                    <a:pt x="38188" y="25273"/>
                  </a:lnTo>
                  <a:lnTo>
                    <a:pt x="37947" y="25908"/>
                  </a:lnTo>
                  <a:lnTo>
                    <a:pt x="37858" y="26670"/>
                  </a:lnTo>
                  <a:lnTo>
                    <a:pt x="37973" y="27432"/>
                  </a:lnTo>
                  <a:lnTo>
                    <a:pt x="39941" y="25908"/>
                  </a:lnTo>
                  <a:lnTo>
                    <a:pt x="41744" y="28575"/>
                  </a:lnTo>
                  <a:lnTo>
                    <a:pt x="42976" y="30734"/>
                  </a:lnTo>
                  <a:lnTo>
                    <a:pt x="44030" y="27813"/>
                  </a:lnTo>
                  <a:lnTo>
                    <a:pt x="44170" y="27813"/>
                  </a:lnTo>
                  <a:lnTo>
                    <a:pt x="44653" y="26670"/>
                  </a:lnTo>
                  <a:lnTo>
                    <a:pt x="45059" y="26543"/>
                  </a:lnTo>
                  <a:lnTo>
                    <a:pt x="44970" y="27559"/>
                  </a:lnTo>
                  <a:lnTo>
                    <a:pt x="44843" y="28575"/>
                  </a:lnTo>
                  <a:lnTo>
                    <a:pt x="44526" y="29337"/>
                  </a:lnTo>
                  <a:lnTo>
                    <a:pt x="46037" y="26924"/>
                  </a:lnTo>
                  <a:lnTo>
                    <a:pt x="46405" y="26543"/>
                  </a:lnTo>
                  <a:lnTo>
                    <a:pt x="47015" y="25908"/>
                  </a:lnTo>
                  <a:lnTo>
                    <a:pt x="48590" y="24257"/>
                  </a:lnTo>
                  <a:lnTo>
                    <a:pt x="49161" y="26924"/>
                  </a:lnTo>
                  <a:lnTo>
                    <a:pt x="49276" y="27813"/>
                  </a:lnTo>
                  <a:lnTo>
                    <a:pt x="49187" y="28003"/>
                  </a:lnTo>
                  <a:lnTo>
                    <a:pt x="49072" y="28765"/>
                  </a:lnTo>
                  <a:lnTo>
                    <a:pt x="49720" y="29972"/>
                  </a:lnTo>
                  <a:lnTo>
                    <a:pt x="50647" y="24257"/>
                  </a:lnTo>
                  <a:lnTo>
                    <a:pt x="50723" y="23749"/>
                  </a:lnTo>
                  <a:lnTo>
                    <a:pt x="50787" y="23368"/>
                  </a:lnTo>
                  <a:lnTo>
                    <a:pt x="50927" y="22479"/>
                  </a:lnTo>
                  <a:lnTo>
                    <a:pt x="51231" y="24384"/>
                  </a:lnTo>
                  <a:lnTo>
                    <a:pt x="51346" y="25527"/>
                  </a:lnTo>
                  <a:lnTo>
                    <a:pt x="51142" y="26035"/>
                  </a:lnTo>
                  <a:lnTo>
                    <a:pt x="52984" y="27559"/>
                  </a:lnTo>
                  <a:lnTo>
                    <a:pt x="55664" y="25146"/>
                  </a:lnTo>
                  <a:lnTo>
                    <a:pt x="56515" y="29972"/>
                  </a:lnTo>
                  <a:lnTo>
                    <a:pt x="57480" y="25654"/>
                  </a:lnTo>
                  <a:lnTo>
                    <a:pt x="58242" y="32258"/>
                  </a:lnTo>
                  <a:lnTo>
                    <a:pt x="59296" y="26162"/>
                  </a:lnTo>
                  <a:lnTo>
                    <a:pt x="59829" y="28575"/>
                  </a:lnTo>
                  <a:lnTo>
                    <a:pt x="59931" y="29464"/>
                  </a:lnTo>
                  <a:lnTo>
                    <a:pt x="59677" y="29972"/>
                  </a:lnTo>
                  <a:lnTo>
                    <a:pt x="59563" y="30480"/>
                  </a:lnTo>
                  <a:lnTo>
                    <a:pt x="60820" y="32639"/>
                  </a:lnTo>
                  <a:lnTo>
                    <a:pt x="61214" y="33020"/>
                  </a:lnTo>
                  <a:lnTo>
                    <a:pt x="62064" y="28943"/>
                  </a:lnTo>
                  <a:lnTo>
                    <a:pt x="62699" y="28448"/>
                  </a:lnTo>
                  <a:lnTo>
                    <a:pt x="62217" y="31623"/>
                  </a:lnTo>
                  <a:lnTo>
                    <a:pt x="63423" y="28448"/>
                  </a:lnTo>
                  <a:lnTo>
                    <a:pt x="63474" y="28321"/>
                  </a:lnTo>
                  <a:lnTo>
                    <a:pt x="63258" y="32258"/>
                  </a:lnTo>
                  <a:lnTo>
                    <a:pt x="63792" y="31623"/>
                  </a:lnTo>
                  <a:lnTo>
                    <a:pt x="63893" y="31470"/>
                  </a:lnTo>
                  <a:lnTo>
                    <a:pt x="63728" y="31242"/>
                  </a:lnTo>
                  <a:lnTo>
                    <a:pt x="63842" y="29210"/>
                  </a:lnTo>
                  <a:lnTo>
                    <a:pt x="63982" y="28943"/>
                  </a:lnTo>
                  <a:lnTo>
                    <a:pt x="64490" y="28321"/>
                  </a:lnTo>
                  <a:lnTo>
                    <a:pt x="64897" y="27813"/>
                  </a:lnTo>
                  <a:lnTo>
                    <a:pt x="65328" y="30734"/>
                  </a:lnTo>
                  <a:lnTo>
                    <a:pt x="65430" y="31750"/>
                  </a:lnTo>
                  <a:lnTo>
                    <a:pt x="65214" y="33274"/>
                  </a:lnTo>
                  <a:lnTo>
                    <a:pt x="67513" y="30861"/>
                  </a:lnTo>
                  <a:lnTo>
                    <a:pt x="67398" y="31470"/>
                  </a:lnTo>
                  <a:lnTo>
                    <a:pt x="67703" y="30861"/>
                  </a:lnTo>
                  <a:lnTo>
                    <a:pt x="68021" y="30226"/>
                  </a:lnTo>
                  <a:lnTo>
                    <a:pt x="66154" y="36703"/>
                  </a:lnTo>
                  <a:lnTo>
                    <a:pt x="67487" y="33896"/>
                  </a:lnTo>
                  <a:lnTo>
                    <a:pt x="67576" y="33020"/>
                  </a:lnTo>
                  <a:lnTo>
                    <a:pt x="67830" y="32258"/>
                  </a:lnTo>
                  <a:lnTo>
                    <a:pt x="67957" y="31750"/>
                  </a:lnTo>
                  <a:lnTo>
                    <a:pt x="68033" y="31242"/>
                  </a:lnTo>
                  <a:lnTo>
                    <a:pt x="68186" y="33274"/>
                  </a:lnTo>
                  <a:lnTo>
                    <a:pt x="69215" y="33528"/>
                  </a:lnTo>
                  <a:lnTo>
                    <a:pt x="70116" y="32766"/>
                  </a:lnTo>
                  <a:lnTo>
                    <a:pt x="69608" y="34925"/>
                  </a:lnTo>
                  <a:lnTo>
                    <a:pt x="70904" y="35814"/>
                  </a:lnTo>
                  <a:lnTo>
                    <a:pt x="72694" y="34417"/>
                  </a:lnTo>
                  <a:lnTo>
                    <a:pt x="74244" y="34671"/>
                  </a:lnTo>
                  <a:lnTo>
                    <a:pt x="74168" y="34417"/>
                  </a:lnTo>
                  <a:lnTo>
                    <a:pt x="73888" y="33604"/>
                  </a:lnTo>
                  <a:lnTo>
                    <a:pt x="74015" y="32766"/>
                  </a:lnTo>
                  <a:lnTo>
                    <a:pt x="74333" y="31242"/>
                  </a:lnTo>
                  <a:lnTo>
                    <a:pt x="74536" y="30226"/>
                  </a:lnTo>
                  <a:lnTo>
                    <a:pt x="74612" y="29832"/>
                  </a:lnTo>
                  <a:lnTo>
                    <a:pt x="75133" y="29464"/>
                  </a:lnTo>
                  <a:lnTo>
                    <a:pt x="75044" y="30238"/>
                  </a:lnTo>
                  <a:lnTo>
                    <a:pt x="75361" y="29464"/>
                  </a:lnTo>
                  <a:lnTo>
                    <a:pt x="75514" y="29083"/>
                  </a:lnTo>
                  <a:lnTo>
                    <a:pt x="75907" y="29464"/>
                  </a:lnTo>
                  <a:lnTo>
                    <a:pt x="76022" y="29654"/>
                  </a:lnTo>
                  <a:lnTo>
                    <a:pt x="75336" y="32766"/>
                  </a:lnTo>
                  <a:lnTo>
                    <a:pt x="75209" y="33147"/>
                  </a:lnTo>
                  <a:lnTo>
                    <a:pt x="74764" y="34036"/>
                  </a:lnTo>
                  <a:lnTo>
                    <a:pt x="75653" y="33020"/>
                  </a:lnTo>
                  <a:lnTo>
                    <a:pt x="75590" y="33528"/>
                  </a:lnTo>
                  <a:lnTo>
                    <a:pt x="75463" y="34163"/>
                  </a:lnTo>
                  <a:lnTo>
                    <a:pt x="75272" y="34544"/>
                  </a:lnTo>
                  <a:lnTo>
                    <a:pt x="75018" y="35814"/>
                  </a:lnTo>
                  <a:lnTo>
                    <a:pt x="75666" y="33782"/>
                  </a:lnTo>
                  <a:lnTo>
                    <a:pt x="75666" y="39370"/>
                  </a:lnTo>
                  <a:lnTo>
                    <a:pt x="76695" y="35814"/>
                  </a:lnTo>
                  <a:lnTo>
                    <a:pt x="76568" y="36830"/>
                  </a:lnTo>
                  <a:lnTo>
                    <a:pt x="78117" y="37084"/>
                  </a:lnTo>
                  <a:lnTo>
                    <a:pt x="79006" y="36068"/>
                  </a:lnTo>
                  <a:lnTo>
                    <a:pt x="80314" y="36068"/>
                  </a:lnTo>
                  <a:lnTo>
                    <a:pt x="80352" y="35814"/>
                  </a:lnTo>
                  <a:lnTo>
                    <a:pt x="80708" y="33782"/>
                  </a:lnTo>
                  <a:lnTo>
                    <a:pt x="80822" y="33147"/>
                  </a:lnTo>
                  <a:lnTo>
                    <a:pt x="81216" y="33909"/>
                  </a:lnTo>
                  <a:lnTo>
                    <a:pt x="81470" y="33147"/>
                  </a:lnTo>
                  <a:lnTo>
                    <a:pt x="81508" y="33020"/>
                  </a:lnTo>
                  <a:lnTo>
                    <a:pt x="81991" y="31623"/>
                  </a:lnTo>
                  <a:lnTo>
                    <a:pt x="82765" y="32766"/>
                  </a:lnTo>
                  <a:lnTo>
                    <a:pt x="83400" y="35179"/>
                  </a:lnTo>
                  <a:lnTo>
                    <a:pt x="84556" y="35179"/>
                  </a:lnTo>
                  <a:lnTo>
                    <a:pt x="85496" y="34036"/>
                  </a:lnTo>
                  <a:lnTo>
                    <a:pt x="85471" y="33782"/>
                  </a:lnTo>
                  <a:lnTo>
                    <a:pt x="85344" y="33147"/>
                  </a:lnTo>
                  <a:lnTo>
                    <a:pt x="85420" y="32258"/>
                  </a:lnTo>
                  <a:lnTo>
                    <a:pt x="85674" y="31623"/>
                  </a:lnTo>
                  <a:lnTo>
                    <a:pt x="85877" y="31115"/>
                  </a:lnTo>
                  <a:lnTo>
                    <a:pt x="85661" y="32512"/>
                  </a:lnTo>
                  <a:lnTo>
                    <a:pt x="85559" y="33769"/>
                  </a:lnTo>
                  <a:lnTo>
                    <a:pt x="86639" y="33655"/>
                  </a:lnTo>
                  <a:lnTo>
                    <a:pt x="85725" y="35433"/>
                  </a:lnTo>
                  <a:lnTo>
                    <a:pt x="87528" y="35179"/>
                  </a:lnTo>
                  <a:lnTo>
                    <a:pt x="89306" y="33655"/>
                  </a:lnTo>
                  <a:lnTo>
                    <a:pt x="89611" y="33401"/>
                  </a:lnTo>
                  <a:lnTo>
                    <a:pt x="89687" y="31115"/>
                  </a:lnTo>
                  <a:lnTo>
                    <a:pt x="89763" y="30861"/>
                  </a:lnTo>
                  <a:lnTo>
                    <a:pt x="90157" y="30480"/>
                  </a:lnTo>
                  <a:lnTo>
                    <a:pt x="90208" y="32385"/>
                  </a:lnTo>
                  <a:lnTo>
                    <a:pt x="89992" y="33401"/>
                  </a:lnTo>
                  <a:lnTo>
                    <a:pt x="89865" y="33655"/>
                  </a:lnTo>
                  <a:lnTo>
                    <a:pt x="92202" y="30480"/>
                  </a:lnTo>
                  <a:lnTo>
                    <a:pt x="92494" y="30099"/>
                  </a:lnTo>
                  <a:lnTo>
                    <a:pt x="92875" y="42164"/>
                  </a:lnTo>
                  <a:lnTo>
                    <a:pt x="95275" y="37198"/>
                  </a:lnTo>
                  <a:lnTo>
                    <a:pt x="95465" y="36957"/>
                  </a:lnTo>
                  <a:lnTo>
                    <a:pt x="97358" y="34544"/>
                  </a:lnTo>
                  <a:lnTo>
                    <a:pt x="97993" y="35179"/>
                  </a:lnTo>
                  <a:lnTo>
                    <a:pt x="96558" y="36449"/>
                  </a:lnTo>
                  <a:lnTo>
                    <a:pt x="96786" y="38227"/>
                  </a:lnTo>
                  <a:lnTo>
                    <a:pt x="99072" y="34544"/>
                  </a:lnTo>
                  <a:lnTo>
                    <a:pt x="99301" y="34163"/>
                  </a:lnTo>
                  <a:lnTo>
                    <a:pt x="99352" y="39370"/>
                  </a:lnTo>
                  <a:lnTo>
                    <a:pt x="101295" y="36703"/>
                  </a:lnTo>
                  <a:lnTo>
                    <a:pt x="100901" y="44704"/>
                  </a:lnTo>
                  <a:lnTo>
                    <a:pt x="105232" y="36830"/>
                  </a:lnTo>
                  <a:lnTo>
                    <a:pt x="105740" y="42164"/>
                  </a:lnTo>
                  <a:lnTo>
                    <a:pt x="105956" y="40640"/>
                  </a:lnTo>
                  <a:lnTo>
                    <a:pt x="106057" y="40132"/>
                  </a:lnTo>
                  <a:lnTo>
                    <a:pt x="106730" y="38481"/>
                  </a:lnTo>
                  <a:lnTo>
                    <a:pt x="106514" y="39827"/>
                  </a:lnTo>
                  <a:lnTo>
                    <a:pt x="106794" y="39243"/>
                  </a:lnTo>
                  <a:lnTo>
                    <a:pt x="108458" y="38481"/>
                  </a:lnTo>
                  <a:lnTo>
                    <a:pt x="110413" y="37592"/>
                  </a:lnTo>
                  <a:lnTo>
                    <a:pt x="112852" y="43180"/>
                  </a:lnTo>
                  <a:lnTo>
                    <a:pt x="115773" y="45466"/>
                  </a:lnTo>
                  <a:lnTo>
                    <a:pt x="116865" y="46228"/>
                  </a:lnTo>
                  <a:lnTo>
                    <a:pt x="118148" y="37592"/>
                  </a:lnTo>
                  <a:lnTo>
                    <a:pt x="118262" y="36830"/>
                  </a:lnTo>
                  <a:lnTo>
                    <a:pt x="118275" y="36703"/>
                  </a:lnTo>
                  <a:lnTo>
                    <a:pt x="118351" y="36195"/>
                  </a:lnTo>
                  <a:lnTo>
                    <a:pt x="118846" y="39751"/>
                  </a:lnTo>
                  <a:lnTo>
                    <a:pt x="118922" y="40944"/>
                  </a:lnTo>
                  <a:lnTo>
                    <a:pt x="117868" y="44069"/>
                  </a:lnTo>
                  <a:lnTo>
                    <a:pt x="121107" y="40513"/>
                  </a:lnTo>
                  <a:lnTo>
                    <a:pt x="122745" y="45212"/>
                  </a:lnTo>
                  <a:lnTo>
                    <a:pt x="125818" y="42291"/>
                  </a:lnTo>
                  <a:lnTo>
                    <a:pt x="125514" y="43053"/>
                  </a:lnTo>
                  <a:lnTo>
                    <a:pt x="125298" y="44069"/>
                  </a:lnTo>
                  <a:lnTo>
                    <a:pt x="125069" y="44069"/>
                  </a:lnTo>
                  <a:lnTo>
                    <a:pt x="125056" y="46609"/>
                  </a:lnTo>
                  <a:lnTo>
                    <a:pt x="126885" y="44577"/>
                  </a:lnTo>
                  <a:lnTo>
                    <a:pt x="127317" y="42545"/>
                  </a:lnTo>
                  <a:lnTo>
                    <a:pt x="127635" y="42799"/>
                  </a:lnTo>
                  <a:lnTo>
                    <a:pt x="127177" y="43942"/>
                  </a:lnTo>
                  <a:lnTo>
                    <a:pt x="127088" y="45974"/>
                  </a:lnTo>
                  <a:lnTo>
                    <a:pt x="127215" y="46990"/>
                  </a:lnTo>
                  <a:lnTo>
                    <a:pt x="128943" y="42545"/>
                  </a:lnTo>
                  <a:lnTo>
                    <a:pt x="128689" y="45097"/>
                  </a:lnTo>
                  <a:lnTo>
                    <a:pt x="128828" y="44831"/>
                  </a:lnTo>
                  <a:lnTo>
                    <a:pt x="129705" y="46609"/>
                  </a:lnTo>
                  <a:lnTo>
                    <a:pt x="129870" y="44831"/>
                  </a:lnTo>
                  <a:lnTo>
                    <a:pt x="129984" y="43688"/>
                  </a:lnTo>
                  <a:lnTo>
                    <a:pt x="130594" y="45212"/>
                  </a:lnTo>
                  <a:lnTo>
                    <a:pt x="131457" y="43688"/>
                  </a:lnTo>
                  <a:lnTo>
                    <a:pt x="131953" y="42799"/>
                  </a:lnTo>
                  <a:lnTo>
                    <a:pt x="132283" y="44564"/>
                  </a:lnTo>
                  <a:lnTo>
                    <a:pt x="132219" y="44767"/>
                  </a:lnTo>
                  <a:lnTo>
                    <a:pt x="132156" y="44958"/>
                  </a:lnTo>
                  <a:lnTo>
                    <a:pt x="132041" y="45275"/>
                  </a:lnTo>
                  <a:lnTo>
                    <a:pt x="132359" y="46647"/>
                  </a:lnTo>
                  <a:lnTo>
                    <a:pt x="132422" y="45593"/>
                  </a:lnTo>
                  <a:lnTo>
                    <a:pt x="132384" y="44970"/>
                  </a:lnTo>
                  <a:lnTo>
                    <a:pt x="132295" y="44577"/>
                  </a:lnTo>
                  <a:lnTo>
                    <a:pt x="132969" y="42799"/>
                  </a:lnTo>
                  <a:lnTo>
                    <a:pt x="133057" y="42545"/>
                  </a:lnTo>
                  <a:lnTo>
                    <a:pt x="133159" y="42291"/>
                  </a:lnTo>
                  <a:lnTo>
                    <a:pt x="133438" y="41529"/>
                  </a:lnTo>
                  <a:lnTo>
                    <a:pt x="133477" y="46482"/>
                  </a:lnTo>
                  <a:lnTo>
                    <a:pt x="134594" y="42037"/>
                  </a:lnTo>
                  <a:lnTo>
                    <a:pt x="133540" y="46609"/>
                  </a:lnTo>
                  <a:lnTo>
                    <a:pt x="135331" y="46101"/>
                  </a:lnTo>
                  <a:lnTo>
                    <a:pt x="136359" y="44069"/>
                  </a:lnTo>
                  <a:lnTo>
                    <a:pt x="135864" y="45339"/>
                  </a:lnTo>
                  <a:lnTo>
                    <a:pt x="136525" y="45593"/>
                  </a:lnTo>
                  <a:lnTo>
                    <a:pt x="135890" y="47498"/>
                  </a:lnTo>
                  <a:lnTo>
                    <a:pt x="136537" y="47498"/>
                  </a:lnTo>
                  <a:lnTo>
                    <a:pt x="137312" y="46863"/>
                  </a:lnTo>
                  <a:lnTo>
                    <a:pt x="137718" y="44450"/>
                  </a:lnTo>
                  <a:lnTo>
                    <a:pt x="137680" y="50165"/>
                  </a:lnTo>
                  <a:lnTo>
                    <a:pt x="139687" y="44450"/>
                  </a:lnTo>
                  <a:lnTo>
                    <a:pt x="139814" y="44069"/>
                  </a:lnTo>
                  <a:lnTo>
                    <a:pt x="140525" y="42037"/>
                  </a:lnTo>
                  <a:lnTo>
                    <a:pt x="140703" y="41529"/>
                  </a:lnTo>
                  <a:lnTo>
                    <a:pt x="141058" y="40513"/>
                  </a:lnTo>
                  <a:lnTo>
                    <a:pt x="140157" y="47752"/>
                  </a:lnTo>
                  <a:lnTo>
                    <a:pt x="142608" y="45720"/>
                  </a:lnTo>
                  <a:lnTo>
                    <a:pt x="144526" y="44450"/>
                  </a:lnTo>
                  <a:lnTo>
                    <a:pt x="144449" y="44831"/>
                  </a:lnTo>
                  <a:lnTo>
                    <a:pt x="143675" y="48514"/>
                  </a:lnTo>
                  <a:lnTo>
                    <a:pt x="145338" y="47269"/>
                  </a:lnTo>
                  <a:lnTo>
                    <a:pt x="145224" y="46443"/>
                  </a:lnTo>
                  <a:lnTo>
                    <a:pt x="144805" y="44297"/>
                  </a:lnTo>
                  <a:lnTo>
                    <a:pt x="144691" y="43688"/>
                  </a:lnTo>
                  <a:lnTo>
                    <a:pt x="144805" y="44297"/>
                  </a:lnTo>
                  <a:lnTo>
                    <a:pt x="146672" y="43688"/>
                  </a:lnTo>
                  <a:lnTo>
                    <a:pt x="146037" y="46329"/>
                  </a:lnTo>
                  <a:lnTo>
                    <a:pt x="147358" y="43688"/>
                  </a:lnTo>
                  <a:lnTo>
                    <a:pt x="147548" y="43307"/>
                  </a:lnTo>
                  <a:lnTo>
                    <a:pt x="148894" y="44704"/>
                  </a:lnTo>
                  <a:lnTo>
                    <a:pt x="148932" y="44831"/>
                  </a:lnTo>
                  <a:lnTo>
                    <a:pt x="149059" y="45593"/>
                  </a:lnTo>
                  <a:lnTo>
                    <a:pt x="148209" y="46736"/>
                  </a:lnTo>
                  <a:lnTo>
                    <a:pt x="147878" y="47498"/>
                  </a:lnTo>
                  <a:lnTo>
                    <a:pt x="149936" y="45847"/>
                  </a:lnTo>
                  <a:lnTo>
                    <a:pt x="150901" y="48641"/>
                  </a:lnTo>
                  <a:lnTo>
                    <a:pt x="152793" y="46482"/>
                  </a:lnTo>
                  <a:lnTo>
                    <a:pt x="152908" y="46101"/>
                  </a:lnTo>
                  <a:lnTo>
                    <a:pt x="152933" y="45847"/>
                  </a:lnTo>
                  <a:lnTo>
                    <a:pt x="153060" y="44297"/>
                  </a:lnTo>
                  <a:lnTo>
                    <a:pt x="153162" y="43611"/>
                  </a:lnTo>
                  <a:lnTo>
                    <a:pt x="153416" y="43307"/>
                  </a:lnTo>
                  <a:lnTo>
                    <a:pt x="155244" y="41021"/>
                  </a:lnTo>
                  <a:lnTo>
                    <a:pt x="155359" y="40767"/>
                  </a:lnTo>
                  <a:lnTo>
                    <a:pt x="155308" y="40944"/>
                  </a:lnTo>
                  <a:lnTo>
                    <a:pt x="154000" y="45085"/>
                  </a:lnTo>
                  <a:lnTo>
                    <a:pt x="156946" y="41021"/>
                  </a:lnTo>
                  <a:lnTo>
                    <a:pt x="154419" y="48387"/>
                  </a:lnTo>
                  <a:lnTo>
                    <a:pt x="154698" y="48006"/>
                  </a:lnTo>
                  <a:lnTo>
                    <a:pt x="155079" y="47256"/>
                  </a:lnTo>
                  <a:lnTo>
                    <a:pt x="155181" y="46990"/>
                  </a:lnTo>
                  <a:lnTo>
                    <a:pt x="155448" y="45720"/>
                  </a:lnTo>
                  <a:lnTo>
                    <a:pt x="155549" y="46736"/>
                  </a:lnTo>
                  <a:lnTo>
                    <a:pt x="155435" y="47205"/>
                  </a:lnTo>
                  <a:lnTo>
                    <a:pt x="154876" y="48514"/>
                  </a:lnTo>
                  <a:lnTo>
                    <a:pt x="156146" y="47625"/>
                  </a:lnTo>
                  <a:lnTo>
                    <a:pt x="156286" y="45720"/>
                  </a:lnTo>
                  <a:lnTo>
                    <a:pt x="156311" y="45339"/>
                  </a:lnTo>
                  <a:lnTo>
                    <a:pt x="157226" y="45593"/>
                  </a:lnTo>
                  <a:lnTo>
                    <a:pt x="157010" y="46482"/>
                  </a:lnTo>
                  <a:lnTo>
                    <a:pt x="156883" y="46736"/>
                  </a:lnTo>
                  <a:lnTo>
                    <a:pt x="156692" y="46990"/>
                  </a:lnTo>
                  <a:lnTo>
                    <a:pt x="156324" y="48133"/>
                  </a:lnTo>
                  <a:lnTo>
                    <a:pt x="157683" y="45339"/>
                  </a:lnTo>
                  <a:lnTo>
                    <a:pt x="158178" y="44323"/>
                  </a:lnTo>
                  <a:lnTo>
                    <a:pt x="158572" y="45085"/>
                  </a:lnTo>
                  <a:lnTo>
                    <a:pt x="158661" y="45720"/>
                  </a:lnTo>
                  <a:lnTo>
                    <a:pt x="158559" y="45974"/>
                  </a:lnTo>
                  <a:lnTo>
                    <a:pt x="158483" y="46736"/>
                  </a:lnTo>
                  <a:lnTo>
                    <a:pt x="159639" y="46736"/>
                  </a:lnTo>
                  <a:lnTo>
                    <a:pt x="160718" y="44323"/>
                  </a:lnTo>
                  <a:lnTo>
                    <a:pt x="161759" y="42037"/>
                  </a:lnTo>
                  <a:lnTo>
                    <a:pt x="162598" y="43942"/>
                  </a:lnTo>
                  <a:lnTo>
                    <a:pt x="162687" y="44577"/>
                  </a:lnTo>
                  <a:lnTo>
                    <a:pt x="161290" y="48641"/>
                  </a:lnTo>
                  <a:lnTo>
                    <a:pt x="162915" y="45847"/>
                  </a:lnTo>
                  <a:lnTo>
                    <a:pt x="162090" y="49657"/>
                  </a:lnTo>
                  <a:lnTo>
                    <a:pt x="163144" y="48768"/>
                  </a:lnTo>
                  <a:lnTo>
                    <a:pt x="163271" y="46863"/>
                  </a:lnTo>
                  <a:lnTo>
                    <a:pt x="163944" y="46990"/>
                  </a:lnTo>
                  <a:lnTo>
                    <a:pt x="164007" y="46863"/>
                  </a:lnTo>
                  <a:lnTo>
                    <a:pt x="164515" y="45847"/>
                  </a:lnTo>
                  <a:lnTo>
                    <a:pt x="165214" y="44450"/>
                  </a:lnTo>
                  <a:lnTo>
                    <a:pt x="165328" y="44958"/>
                  </a:lnTo>
                  <a:lnTo>
                    <a:pt x="165430" y="45974"/>
                  </a:lnTo>
                  <a:lnTo>
                    <a:pt x="164617" y="47244"/>
                  </a:lnTo>
                  <a:lnTo>
                    <a:pt x="166077" y="46863"/>
                  </a:lnTo>
                  <a:lnTo>
                    <a:pt x="165735" y="45326"/>
                  </a:lnTo>
                  <a:lnTo>
                    <a:pt x="165785" y="45085"/>
                  </a:lnTo>
                  <a:lnTo>
                    <a:pt x="166204" y="44450"/>
                  </a:lnTo>
                  <a:lnTo>
                    <a:pt x="166738" y="43611"/>
                  </a:lnTo>
                  <a:lnTo>
                    <a:pt x="166827" y="42037"/>
                  </a:lnTo>
                  <a:lnTo>
                    <a:pt x="166801" y="41021"/>
                  </a:lnTo>
                  <a:lnTo>
                    <a:pt x="166789" y="40386"/>
                  </a:lnTo>
                  <a:lnTo>
                    <a:pt x="167246" y="41275"/>
                  </a:lnTo>
                  <a:lnTo>
                    <a:pt x="167360" y="41783"/>
                  </a:lnTo>
                  <a:lnTo>
                    <a:pt x="167170" y="42037"/>
                  </a:lnTo>
                  <a:lnTo>
                    <a:pt x="168135" y="41910"/>
                  </a:lnTo>
                  <a:lnTo>
                    <a:pt x="167932" y="44157"/>
                  </a:lnTo>
                  <a:lnTo>
                    <a:pt x="169227" y="41910"/>
                  </a:lnTo>
                  <a:lnTo>
                    <a:pt x="169265" y="42037"/>
                  </a:lnTo>
                  <a:lnTo>
                    <a:pt x="169379" y="43942"/>
                  </a:lnTo>
                  <a:lnTo>
                    <a:pt x="169265" y="44450"/>
                  </a:lnTo>
                  <a:lnTo>
                    <a:pt x="168376" y="47117"/>
                  </a:lnTo>
                  <a:lnTo>
                    <a:pt x="168275" y="48006"/>
                  </a:lnTo>
                  <a:lnTo>
                    <a:pt x="169392" y="44958"/>
                  </a:lnTo>
                  <a:lnTo>
                    <a:pt x="170091" y="47498"/>
                  </a:lnTo>
                  <a:lnTo>
                    <a:pt x="170865" y="45466"/>
                  </a:lnTo>
                  <a:lnTo>
                    <a:pt x="171005" y="44958"/>
                  </a:lnTo>
                  <a:lnTo>
                    <a:pt x="170916" y="45326"/>
                  </a:lnTo>
                  <a:lnTo>
                    <a:pt x="170573" y="46736"/>
                  </a:lnTo>
                  <a:lnTo>
                    <a:pt x="170459" y="47371"/>
                  </a:lnTo>
                  <a:lnTo>
                    <a:pt x="171373" y="44831"/>
                  </a:lnTo>
                  <a:lnTo>
                    <a:pt x="171450" y="46101"/>
                  </a:lnTo>
                  <a:lnTo>
                    <a:pt x="171005" y="47752"/>
                  </a:lnTo>
                  <a:lnTo>
                    <a:pt x="171831" y="48514"/>
                  </a:lnTo>
                  <a:lnTo>
                    <a:pt x="171869" y="44831"/>
                  </a:lnTo>
                  <a:lnTo>
                    <a:pt x="171869" y="44196"/>
                  </a:lnTo>
                  <a:lnTo>
                    <a:pt x="171881" y="42926"/>
                  </a:lnTo>
                  <a:lnTo>
                    <a:pt x="172339" y="44577"/>
                  </a:lnTo>
                  <a:lnTo>
                    <a:pt x="172440" y="45326"/>
                  </a:lnTo>
                  <a:lnTo>
                    <a:pt x="172313" y="45847"/>
                  </a:lnTo>
                  <a:lnTo>
                    <a:pt x="172173" y="45974"/>
                  </a:lnTo>
                  <a:lnTo>
                    <a:pt x="172110" y="46228"/>
                  </a:lnTo>
                  <a:lnTo>
                    <a:pt x="172910" y="47498"/>
                  </a:lnTo>
                  <a:lnTo>
                    <a:pt x="174650" y="45085"/>
                  </a:lnTo>
                  <a:lnTo>
                    <a:pt x="175247" y="46329"/>
                  </a:lnTo>
                  <a:lnTo>
                    <a:pt x="175361" y="46736"/>
                  </a:lnTo>
                  <a:lnTo>
                    <a:pt x="174752" y="50444"/>
                  </a:lnTo>
                  <a:lnTo>
                    <a:pt x="175475" y="50292"/>
                  </a:lnTo>
                  <a:lnTo>
                    <a:pt x="178054" y="46863"/>
                  </a:lnTo>
                  <a:lnTo>
                    <a:pt x="179298" y="48133"/>
                  </a:lnTo>
                  <a:lnTo>
                    <a:pt x="179171" y="47752"/>
                  </a:lnTo>
                  <a:lnTo>
                    <a:pt x="179273" y="47117"/>
                  </a:lnTo>
                  <a:lnTo>
                    <a:pt x="179349" y="46863"/>
                  </a:lnTo>
                  <a:lnTo>
                    <a:pt x="179870" y="45085"/>
                  </a:lnTo>
                  <a:lnTo>
                    <a:pt x="180505" y="42926"/>
                  </a:lnTo>
                  <a:lnTo>
                    <a:pt x="180695" y="42291"/>
                  </a:lnTo>
                  <a:lnTo>
                    <a:pt x="179539" y="50546"/>
                  </a:lnTo>
                  <a:lnTo>
                    <a:pt x="180492" y="48895"/>
                  </a:lnTo>
                  <a:lnTo>
                    <a:pt x="180606" y="48641"/>
                  </a:lnTo>
                  <a:lnTo>
                    <a:pt x="179933" y="51054"/>
                  </a:lnTo>
                  <a:lnTo>
                    <a:pt x="180124" y="50546"/>
                  </a:lnTo>
                  <a:lnTo>
                    <a:pt x="180898" y="51689"/>
                  </a:lnTo>
                  <a:lnTo>
                    <a:pt x="181864" y="50546"/>
                  </a:lnTo>
                  <a:lnTo>
                    <a:pt x="182511" y="49784"/>
                  </a:lnTo>
                  <a:lnTo>
                    <a:pt x="184467" y="48387"/>
                  </a:lnTo>
                  <a:lnTo>
                    <a:pt x="184073" y="49403"/>
                  </a:lnTo>
                  <a:lnTo>
                    <a:pt x="183946" y="49911"/>
                  </a:lnTo>
                  <a:lnTo>
                    <a:pt x="184188" y="51181"/>
                  </a:lnTo>
                  <a:lnTo>
                    <a:pt x="185293" y="50927"/>
                  </a:lnTo>
                  <a:lnTo>
                    <a:pt x="185762" y="51689"/>
                  </a:lnTo>
                  <a:lnTo>
                    <a:pt x="186055" y="50927"/>
                  </a:lnTo>
                  <a:lnTo>
                    <a:pt x="186309" y="50292"/>
                  </a:lnTo>
                  <a:lnTo>
                    <a:pt x="186613" y="50673"/>
                  </a:lnTo>
                  <a:lnTo>
                    <a:pt x="186664" y="50292"/>
                  </a:lnTo>
                  <a:lnTo>
                    <a:pt x="186918" y="48641"/>
                  </a:lnTo>
                  <a:lnTo>
                    <a:pt x="187629" y="51689"/>
                  </a:lnTo>
                  <a:lnTo>
                    <a:pt x="189306" y="50927"/>
                  </a:lnTo>
                  <a:lnTo>
                    <a:pt x="191008" y="49911"/>
                  </a:lnTo>
                  <a:lnTo>
                    <a:pt x="191782" y="52324"/>
                  </a:lnTo>
                  <a:lnTo>
                    <a:pt x="191579" y="52324"/>
                  </a:lnTo>
                  <a:lnTo>
                    <a:pt x="190982" y="53467"/>
                  </a:lnTo>
                  <a:lnTo>
                    <a:pt x="191135" y="53467"/>
                  </a:lnTo>
                  <a:lnTo>
                    <a:pt x="192951" y="52578"/>
                  </a:lnTo>
                  <a:lnTo>
                    <a:pt x="193141" y="51689"/>
                  </a:lnTo>
                  <a:lnTo>
                    <a:pt x="193128" y="51181"/>
                  </a:lnTo>
                  <a:lnTo>
                    <a:pt x="193243" y="49911"/>
                  </a:lnTo>
                  <a:lnTo>
                    <a:pt x="193357" y="49149"/>
                  </a:lnTo>
                  <a:lnTo>
                    <a:pt x="193560" y="48641"/>
                  </a:lnTo>
                  <a:lnTo>
                    <a:pt x="193649" y="48387"/>
                  </a:lnTo>
                  <a:lnTo>
                    <a:pt x="193751" y="48133"/>
                  </a:lnTo>
                  <a:lnTo>
                    <a:pt x="193802" y="48006"/>
                  </a:lnTo>
                  <a:lnTo>
                    <a:pt x="193865" y="47866"/>
                  </a:lnTo>
                  <a:lnTo>
                    <a:pt x="194564" y="46990"/>
                  </a:lnTo>
                  <a:lnTo>
                    <a:pt x="194932" y="46990"/>
                  </a:lnTo>
                  <a:lnTo>
                    <a:pt x="193954" y="48260"/>
                  </a:lnTo>
                  <a:lnTo>
                    <a:pt x="193878" y="52095"/>
                  </a:lnTo>
                  <a:lnTo>
                    <a:pt x="194500" y="49911"/>
                  </a:lnTo>
                  <a:lnTo>
                    <a:pt x="194170" y="54356"/>
                  </a:lnTo>
                  <a:lnTo>
                    <a:pt x="194995" y="49911"/>
                  </a:lnTo>
                  <a:lnTo>
                    <a:pt x="195541" y="46990"/>
                  </a:lnTo>
                  <a:lnTo>
                    <a:pt x="195872" y="45212"/>
                  </a:lnTo>
                  <a:lnTo>
                    <a:pt x="195935" y="45847"/>
                  </a:lnTo>
                  <a:lnTo>
                    <a:pt x="196062" y="48768"/>
                  </a:lnTo>
                  <a:lnTo>
                    <a:pt x="195821" y="49530"/>
                  </a:lnTo>
                  <a:lnTo>
                    <a:pt x="196367" y="49022"/>
                  </a:lnTo>
                  <a:lnTo>
                    <a:pt x="197180" y="47498"/>
                  </a:lnTo>
                  <a:lnTo>
                    <a:pt x="197345" y="47752"/>
                  </a:lnTo>
                  <a:lnTo>
                    <a:pt x="197459" y="48260"/>
                  </a:lnTo>
                  <a:lnTo>
                    <a:pt x="196951" y="50800"/>
                  </a:lnTo>
                  <a:lnTo>
                    <a:pt x="198323" y="47498"/>
                  </a:lnTo>
                  <a:lnTo>
                    <a:pt x="198678" y="46609"/>
                  </a:lnTo>
                  <a:lnTo>
                    <a:pt x="198539" y="48895"/>
                  </a:lnTo>
                  <a:lnTo>
                    <a:pt x="198412" y="49530"/>
                  </a:lnTo>
                  <a:lnTo>
                    <a:pt x="198043" y="50038"/>
                  </a:lnTo>
                  <a:lnTo>
                    <a:pt x="197675" y="50038"/>
                  </a:lnTo>
                  <a:lnTo>
                    <a:pt x="197307" y="50546"/>
                  </a:lnTo>
                  <a:lnTo>
                    <a:pt x="197192" y="51054"/>
                  </a:lnTo>
                  <a:lnTo>
                    <a:pt x="196951" y="53975"/>
                  </a:lnTo>
                  <a:lnTo>
                    <a:pt x="197243" y="53213"/>
                  </a:lnTo>
                  <a:lnTo>
                    <a:pt x="197548" y="53848"/>
                  </a:lnTo>
                  <a:lnTo>
                    <a:pt x="197815" y="54914"/>
                  </a:lnTo>
                  <a:lnTo>
                    <a:pt x="197739" y="54368"/>
                  </a:lnTo>
                  <a:lnTo>
                    <a:pt x="198145" y="55499"/>
                  </a:lnTo>
                  <a:lnTo>
                    <a:pt x="198170" y="54356"/>
                  </a:lnTo>
                  <a:lnTo>
                    <a:pt x="198412" y="53721"/>
                  </a:lnTo>
                  <a:lnTo>
                    <a:pt x="198615" y="53213"/>
                  </a:lnTo>
                  <a:lnTo>
                    <a:pt x="200774" y="47625"/>
                  </a:lnTo>
                  <a:lnTo>
                    <a:pt x="199999" y="53594"/>
                  </a:lnTo>
                  <a:lnTo>
                    <a:pt x="202260" y="49276"/>
                  </a:lnTo>
                  <a:lnTo>
                    <a:pt x="200088" y="53467"/>
                  </a:lnTo>
                  <a:lnTo>
                    <a:pt x="201409" y="51816"/>
                  </a:lnTo>
                  <a:lnTo>
                    <a:pt x="200647" y="54356"/>
                  </a:lnTo>
                  <a:lnTo>
                    <a:pt x="200558" y="57023"/>
                  </a:lnTo>
                  <a:lnTo>
                    <a:pt x="200304" y="57658"/>
                  </a:lnTo>
                  <a:lnTo>
                    <a:pt x="201460" y="55245"/>
                  </a:lnTo>
                  <a:lnTo>
                    <a:pt x="200583" y="59817"/>
                  </a:lnTo>
                  <a:lnTo>
                    <a:pt x="202234" y="56388"/>
                  </a:lnTo>
                  <a:lnTo>
                    <a:pt x="201993" y="57404"/>
                  </a:lnTo>
                  <a:lnTo>
                    <a:pt x="202336" y="57023"/>
                  </a:lnTo>
                  <a:lnTo>
                    <a:pt x="202526" y="56388"/>
                  </a:lnTo>
                  <a:lnTo>
                    <a:pt x="202641" y="56007"/>
                  </a:lnTo>
                  <a:lnTo>
                    <a:pt x="203111" y="55245"/>
                  </a:lnTo>
                  <a:lnTo>
                    <a:pt x="204533" y="52959"/>
                  </a:lnTo>
                  <a:lnTo>
                    <a:pt x="203746" y="60706"/>
                  </a:lnTo>
                  <a:lnTo>
                    <a:pt x="206400" y="56515"/>
                  </a:lnTo>
                  <a:lnTo>
                    <a:pt x="208102" y="54991"/>
                  </a:lnTo>
                  <a:lnTo>
                    <a:pt x="208813" y="52959"/>
                  </a:lnTo>
                  <a:lnTo>
                    <a:pt x="209029" y="52324"/>
                  </a:lnTo>
                  <a:lnTo>
                    <a:pt x="209245" y="51689"/>
                  </a:lnTo>
                  <a:lnTo>
                    <a:pt x="210807" y="50419"/>
                  </a:lnTo>
                  <a:lnTo>
                    <a:pt x="210781" y="51181"/>
                  </a:lnTo>
                  <a:lnTo>
                    <a:pt x="210654" y="52197"/>
                  </a:lnTo>
                  <a:lnTo>
                    <a:pt x="209689" y="53594"/>
                  </a:lnTo>
                  <a:lnTo>
                    <a:pt x="209588" y="54483"/>
                  </a:lnTo>
                  <a:lnTo>
                    <a:pt x="209702" y="55499"/>
                  </a:lnTo>
                  <a:lnTo>
                    <a:pt x="210223" y="55372"/>
                  </a:lnTo>
                  <a:lnTo>
                    <a:pt x="211099" y="54356"/>
                  </a:lnTo>
                  <a:lnTo>
                    <a:pt x="210743" y="55245"/>
                  </a:lnTo>
                  <a:lnTo>
                    <a:pt x="210527" y="57150"/>
                  </a:lnTo>
                  <a:lnTo>
                    <a:pt x="211048" y="57023"/>
                  </a:lnTo>
                  <a:lnTo>
                    <a:pt x="211505" y="54991"/>
                  </a:lnTo>
                  <a:lnTo>
                    <a:pt x="211493" y="54864"/>
                  </a:lnTo>
                  <a:lnTo>
                    <a:pt x="211328" y="54737"/>
                  </a:lnTo>
                  <a:lnTo>
                    <a:pt x="211455" y="54356"/>
                  </a:lnTo>
                  <a:lnTo>
                    <a:pt x="211645" y="53848"/>
                  </a:lnTo>
                  <a:lnTo>
                    <a:pt x="212826" y="50546"/>
                  </a:lnTo>
                  <a:close/>
                </a:path>
                <a:path w="215265" h="60959">
                  <a:moveTo>
                    <a:pt x="212890" y="58572"/>
                  </a:moveTo>
                  <a:lnTo>
                    <a:pt x="212559" y="58712"/>
                  </a:lnTo>
                  <a:lnTo>
                    <a:pt x="212407" y="59436"/>
                  </a:lnTo>
                  <a:lnTo>
                    <a:pt x="212890" y="58572"/>
                  </a:lnTo>
                  <a:close/>
                </a:path>
                <a:path w="215265" h="60959">
                  <a:moveTo>
                    <a:pt x="212991" y="60198"/>
                  </a:moveTo>
                  <a:lnTo>
                    <a:pt x="212852" y="60198"/>
                  </a:lnTo>
                  <a:lnTo>
                    <a:pt x="212737" y="60490"/>
                  </a:lnTo>
                  <a:lnTo>
                    <a:pt x="212991" y="60198"/>
                  </a:lnTo>
                  <a:close/>
                </a:path>
                <a:path w="215265" h="60959">
                  <a:moveTo>
                    <a:pt x="213525" y="59575"/>
                  </a:moveTo>
                  <a:lnTo>
                    <a:pt x="212991" y="60198"/>
                  </a:lnTo>
                  <a:lnTo>
                    <a:pt x="213220" y="60375"/>
                  </a:lnTo>
                  <a:lnTo>
                    <a:pt x="213525" y="59575"/>
                  </a:lnTo>
                  <a:close/>
                </a:path>
                <a:path w="215265" h="60959">
                  <a:moveTo>
                    <a:pt x="214439" y="55130"/>
                  </a:moveTo>
                  <a:lnTo>
                    <a:pt x="213842" y="57023"/>
                  </a:lnTo>
                  <a:lnTo>
                    <a:pt x="213537" y="57404"/>
                  </a:lnTo>
                  <a:lnTo>
                    <a:pt x="212890" y="58572"/>
                  </a:lnTo>
                  <a:lnTo>
                    <a:pt x="213550" y="58293"/>
                  </a:lnTo>
                  <a:lnTo>
                    <a:pt x="214414" y="56007"/>
                  </a:lnTo>
                  <a:lnTo>
                    <a:pt x="214439" y="55130"/>
                  </a:lnTo>
                  <a:close/>
                </a:path>
                <a:path w="215265" h="60959">
                  <a:moveTo>
                    <a:pt x="214655" y="54483"/>
                  </a:moveTo>
                  <a:lnTo>
                    <a:pt x="214376" y="54610"/>
                  </a:lnTo>
                  <a:lnTo>
                    <a:pt x="214439" y="55130"/>
                  </a:lnTo>
                  <a:lnTo>
                    <a:pt x="214655" y="54483"/>
                  </a:lnTo>
                  <a:close/>
                </a:path>
                <a:path w="215265" h="60959">
                  <a:moveTo>
                    <a:pt x="215087" y="48895"/>
                  </a:moveTo>
                  <a:lnTo>
                    <a:pt x="212013" y="55245"/>
                  </a:lnTo>
                  <a:lnTo>
                    <a:pt x="210985" y="58039"/>
                  </a:lnTo>
                  <a:lnTo>
                    <a:pt x="210451" y="59055"/>
                  </a:lnTo>
                  <a:lnTo>
                    <a:pt x="211239" y="58293"/>
                  </a:lnTo>
                  <a:lnTo>
                    <a:pt x="212280" y="56642"/>
                  </a:lnTo>
                  <a:lnTo>
                    <a:pt x="213080" y="55880"/>
                  </a:lnTo>
                  <a:lnTo>
                    <a:pt x="212750" y="57658"/>
                  </a:lnTo>
                  <a:lnTo>
                    <a:pt x="212013" y="58420"/>
                  </a:lnTo>
                  <a:lnTo>
                    <a:pt x="211505" y="59436"/>
                  </a:lnTo>
                  <a:lnTo>
                    <a:pt x="212344" y="58801"/>
                  </a:lnTo>
                  <a:lnTo>
                    <a:pt x="212559" y="58712"/>
                  </a:lnTo>
                  <a:lnTo>
                    <a:pt x="213131" y="55880"/>
                  </a:lnTo>
                  <a:lnTo>
                    <a:pt x="213283" y="55245"/>
                  </a:lnTo>
                  <a:lnTo>
                    <a:pt x="213855" y="54737"/>
                  </a:lnTo>
                  <a:lnTo>
                    <a:pt x="215087" y="4889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254469" y="8424251"/>
              <a:ext cx="191191" cy="6438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9492380" y="8520461"/>
              <a:ext cx="62230" cy="481330"/>
            </a:xfrm>
            <a:custGeom>
              <a:avLst/>
              <a:gdLst/>
              <a:ahLst/>
              <a:cxnLst/>
              <a:rect l="l" t="t" r="r" b="b"/>
              <a:pathLst>
                <a:path w="62230" h="481329">
                  <a:moveTo>
                    <a:pt x="406" y="474700"/>
                  </a:moveTo>
                  <a:lnTo>
                    <a:pt x="292" y="474853"/>
                  </a:lnTo>
                  <a:lnTo>
                    <a:pt x="406" y="474700"/>
                  </a:lnTo>
                  <a:close/>
                </a:path>
                <a:path w="62230" h="481329">
                  <a:moveTo>
                    <a:pt x="863" y="475361"/>
                  </a:moveTo>
                  <a:lnTo>
                    <a:pt x="723" y="475259"/>
                  </a:lnTo>
                  <a:lnTo>
                    <a:pt x="533" y="475107"/>
                  </a:lnTo>
                  <a:lnTo>
                    <a:pt x="355" y="475068"/>
                  </a:lnTo>
                  <a:lnTo>
                    <a:pt x="190" y="475043"/>
                  </a:lnTo>
                  <a:lnTo>
                    <a:pt x="0" y="475005"/>
                  </a:lnTo>
                  <a:lnTo>
                    <a:pt x="152" y="475119"/>
                  </a:lnTo>
                  <a:lnTo>
                    <a:pt x="457" y="475221"/>
                  </a:lnTo>
                  <a:lnTo>
                    <a:pt x="863" y="475361"/>
                  </a:lnTo>
                  <a:close/>
                </a:path>
                <a:path w="62230" h="481329">
                  <a:moveTo>
                    <a:pt x="4076" y="480923"/>
                  </a:moveTo>
                  <a:lnTo>
                    <a:pt x="3708" y="480618"/>
                  </a:lnTo>
                  <a:lnTo>
                    <a:pt x="304" y="479933"/>
                  </a:lnTo>
                  <a:lnTo>
                    <a:pt x="1155" y="480466"/>
                  </a:lnTo>
                  <a:lnTo>
                    <a:pt x="2044" y="480682"/>
                  </a:lnTo>
                  <a:lnTo>
                    <a:pt x="4076" y="480923"/>
                  </a:lnTo>
                  <a:close/>
                </a:path>
                <a:path w="62230" h="481329">
                  <a:moveTo>
                    <a:pt x="7772" y="479653"/>
                  </a:moveTo>
                  <a:lnTo>
                    <a:pt x="6146" y="479120"/>
                  </a:lnTo>
                  <a:lnTo>
                    <a:pt x="3276" y="478345"/>
                  </a:lnTo>
                  <a:lnTo>
                    <a:pt x="101" y="478091"/>
                  </a:lnTo>
                  <a:lnTo>
                    <a:pt x="3352" y="478866"/>
                  </a:lnTo>
                  <a:lnTo>
                    <a:pt x="1968" y="478739"/>
                  </a:lnTo>
                  <a:lnTo>
                    <a:pt x="5842" y="479628"/>
                  </a:lnTo>
                  <a:lnTo>
                    <a:pt x="6210" y="479945"/>
                  </a:lnTo>
                  <a:lnTo>
                    <a:pt x="4673" y="479907"/>
                  </a:lnTo>
                  <a:lnTo>
                    <a:pt x="3416" y="479691"/>
                  </a:lnTo>
                  <a:lnTo>
                    <a:pt x="4279" y="479894"/>
                  </a:lnTo>
                  <a:lnTo>
                    <a:pt x="2603" y="479971"/>
                  </a:lnTo>
                  <a:lnTo>
                    <a:pt x="4737" y="480428"/>
                  </a:lnTo>
                  <a:lnTo>
                    <a:pt x="7442" y="480479"/>
                  </a:lnTo>
                  <a:lnTo>
                    <a:pt x="7607" y="480072"/>
                  </a:lnTo>
                  <a:lnTo>
                    <a:pt x="5486" y="479310"/>
                  </a:lnTo>
                  <a:lnTo>
                    <a:pt x="6248" y="479336"/>
                  </a:lnTo>
                  <a:lnTo>
                    <a:pt x="7124" y="479552"/>
                  </a:lnTo>
                  <a:lnTo>
                    <a:pt x="7772" y="479653"/>
                  </a:lnTo>
                  <a:close/>
                </a:path>
                <a:path w="62230" h="481329">
                  <a:moveTo>
                    <a:pt x="12204" y="475678"/>
                  </a:moveTo>
                  <a:lnTo>
                    <a:pt x="11976" y="475551"/>
                  </a:lnTo>
                  <a:lnTo>
                    <a:pt x="12204" y="475678"/>
                  </a:lnTo>
                  <a:close/>
                </a:path>
                <a:path w="62230" h="481329">
                  <a:moveTo>
                    <a:pt x="16764" y="455371"/>
                  </a:moveTo>
                  <a:lnTo>
                    <a:pt x="16332" y="455472"/>
                  </a:lnTo>
                  <a:lnTo>
                    <a:pt x="16560" y="455472"/>
                  </a:lnTo>
                  <a:lnTo>
                    <a:pt x="16700" y="455422"/>
                  </a:lnTo>
                  <a:close/>
                </a:path>
                <a:path w="62230" h="481329">
                  <a:moveTo>
                    <a:pt x="17907" y="455117"/>
                  </a:moveTo>
                  <a:lnTo>
                    <a:pt x="16776" y="454926"/>
                  </a:lnTo>
                  <a:lnTo>
                    <a:pt x="17030" y="455193"/>
                  </a:lnTo>
                  <a:lnTo>
                    <a:pt x="16764" y="455371"/>
                  </a:lnTo>
                  <a:lnTo>
                    <a:pt x="17907" y="455117"/>
                  </a:lnTo>
                  <a:close/>
                </a:path>
                <a:path w="62230" h="481329">
                  <a:moveTo>
                    <a:pt x="18453" y="467855"/>
                  </a:moveTo>
                  <a:lnTo>
                    <a:pt x="15544" y="467385"/>
                  </a:lnTo>
                  <a:lnTo>
                    <a:pt x="14287" y="467169"/>
                  </a:lnTo>
                  <a:lnTo>
                    <a:pt x="15468" y="467398"/>
                  </a:lnTo>
                  <a:lnTo>
                    <a:pt x="16027" y="467575"/>
                  </a:lnTo>
                  <a:lnTo>
                    <a:pt x="16230" y="467715"/>
                  </a:lnTo>
                  <a:lnTo>
                    <a:pt x="16789" y="467791"/>
                  </a:lnTo>
                  <a:lnTo>
                    <a:pt x="18300" y="467956"/>
                  </a:lnTo>
                  <a:lnTo>
                    <a:pt x="18453" y="467855"/>
                  </a:lnTo>
                  <a:close/>
                </a:path>
                <a:path w="62230" h="481329">
                  <a:moveTo>
                    <a:pt x="19748" y="308851"/>
                  </a:moveTo>
                  <a:lnTo>
                    <a:pt x="19443" y="308787"/>
                  </a:lnTo>
                  <a:lnTo>
                    <a:pt x="19240" y="308749"/>
                  </a:lnTo>
                  <a:lnTo>
                    <a:pt x="19431" y="308825"/>
                  </a:lnTo>
                  <a:lnTo>
                    <a:pt x="19570" y="308838"/>
                  </a:lnTo>
                  <a:lnTo>
                    <a:pt x="19748" y="308851"/>
                  </a:lnTo>
                  <a:close/>
                </a:path>
                <a:path w="62230" h="481329">
                  <a:moveTo>
                    <a:pt x="19900" y="463054"/>
                  </a:moveTo>
                  <a:lnTo>
                    <a:pt x="18542" y="462622"/>
                  </a:lnTo>
                  <a:lnTo>
                    <a:pt x="18529" y="462749"/>
                  </a:lnTo>
                  <a:lnTo>
                    <a:pt x="18910" y="462838"/>
                  </a:lnTo>
                  <a:lnTo>
                    <a:pt x="19380" y="462953"/>
                  </a:lnTo>
                  <a:lnTo>
                    <a:pt x="19900" y="463054"/>
                  </a:lnTo>
                  <a:close/>
                </a:path>
                <a:path w="62230" h="481329">
                  <a:moveTo>
                    <a:pt x="20764" y="459054"/>
                  </a:moveTo>
                  <a:lnTo>
                    <a:pt x="20396" y="459003"/>
                  </a:lnTo>
                  <a:lnTo>
                    <a:pt x="20053" y="458978"/>
                  </a:lnTo>
                  <a:lnTo>
                    <a:pt x="19723" y="458952"/>
                  </a:lnTo>
                  <a:lnTo>
                    <a:pt x="20154" y="459003"/>
                  </a:lnTo>
                  <a:lnTo>
                    <a:pt x="20535" y="459041"/>
                  </a:lnTo>
                  <a:lnTo>
                    <a:pt x="20764" y="459054"/>
                  </a:lnTo>
                  <a:close/>
                </a:path>
                <a:path w="62230" h="481329">
                  <a:moveTo>
                    <a:pt x="21615" y="440385"/>
                  </a:moveTo>
                  <a:lnTo>
                    <a:pt x="21399" y="440258"/>
                  </a:lnTo>
                  <a:lnTo>
                    <a:pt x="21209" y="440131"/>
                  </a:lnTo>
                  <a:lnTo>
                    <a:pt x="20904" y="440105"/>
                  </a:lnTo>
                  <a:lnTo>
                    <a:pt x="20967" y="440245"/>
                  </a:lnTo>
                  <a:lnTo>
                    <a:pt x="21297" y="440334"/>
                  </a:lnTo>
                  <a:lnTo>
                    <a:pt x="21615" y="440385"/>
                  </a:lnTo>
                  <a:close/>
                </a:path>
                <a:path w="62230" h="481329">
                  <a:moveTo>
                    <a:pt x="23774" y="171907"/>
                  </a:moveTo>
                  <a:lnTo>
                    <a:pt x="23571" y="171767"/>
                  </a:lnTo>
                  <a:lnTo>
                    <a:pt x="23202" y="171742"/>
                  </a:lnTo>
                  <a:lnTo>
                    <a:pt x="23774" y="171907"/>
                  </a:lnTo>
                  <a:close/>
                </a:path>
                <a:path w="62230" h="481329">
                  <a:moveTo>
                    <a:pt x="24168" y="175577"/>
                  </a:moveTo>
                  <a:lnTo>
                    <a:pt x="23850" y="175387"/>
                  </a:lnTo>
                  <a:lnTo>
                    <a:pt x="23710" y="175488"/>
                  </a:lnTo>
                  <a:lnTo>
                    <a:pt x="23888" y="175526"/>
                  </a:lnTo>
                  <a:lnTo>
                    <a:pt x="24053" y="175552"/>
                  </a:lnTo>
                  <a:close/>
                </a:path>
                <a:path w="62230" h="481329">
                  <a:moveTo>
                    <a:pt x="24447" y="429831"/>
                  </a:moveTo>
                  <a:lnTo>
                    <a:pt x="24168" y="429882"/>
                  </a:lnTo>
                  <a:lnTo>
                    <a:pt x="24028" y="429983"/>
                  </a:lnTo>
                  <a:lnTo>
                    <a:pt x="24447" y="429831"/>
                  </a:lnTo>
                  <a:close/>
                </a:path>
                <a:path w="62230" h="481329">
                  <a:moveTo>
                    <a:pt x="24498" y="175717"/>
                  </a:moveTo>
                  <a:lnTo>
                    <a:pt x="24168" y="175577"/>
                  </a:lnTo>
                  <a:lnTo>
                    <a:pt x="24498" y="175780"/>
                  </a:lnTo>
                  <a:close/>
                </a:path>
                <a:path w="62230" h="481329">
                  <a:moveTo>
                    <a:pt x="24726" y="172173"/>
                  </a:moveTo>
                  <a:lnTo>
                    <a:pt x="23774" y="171907"/>
                  </a:lnTo>
                  <a:lnTo>
                    <a:pt x="23901" y="171996"/>
                  </a:lnTo>
                  <a:lnTo>
                    <a:pt x="24726" y="172173"/>
                  </a:lnTo>
                  <a:close/>
                </a:path>
                <a:path w="62230" h="481329">
                  <a:moveTo>
                    <a:pt x="24930" y="172986"/>
                  </a:moveTo>
                  <a:lnTo>
                    <a:pt x="24815" y="173126"/>
                  </a:lnTo>
                  <a:lnTo>
                    <a:pt x="24930" y="172986"/>
                  </a:lnTo>
                  <a:close/>
                </a:path>
                <a:path w="62230" h="481329">
                  <a:moveTo>
                    <a:pt x="25171" y="176187"/>
                  </a:moveTo>
                  <a:lnTo>
                    <a:pt x="24498" y="175780"/>
                  </a:lnTo>
                  <a:lnTo>
                    <a:pt x="24345" y="175971"/>
                  </a:lnTo>
                  <a:lnTo>
                    <a:pt x="25171" y="176187"/>
                  </a:lnTo>
                  <a:close/>
                </a:path>
                <a:path w="62230" h="481329">
                  <a:moveTo>
                    <a:pt x="25323" y="438086"/>
                  </a:moveTo>
                  <a:lnTo>
                    <a:pt x="25069" y="438010"/>
                  </a:lnTo>
                  <a:lnTo>
                    <a:pt x="24892" y="438099"/>
                  </a:lnTo>
                  <a:lnTo>
                    <a:pt x="25133" y="438124"/>
                  </a:lnTo>
                  <a:lnTo>
                    <a:pt x="25323" y="438086"/>
                  </a:lnTo>
                  <a:close/>
                </a:path>
                <a:path w="62230" h="481329">
                  <a:moveTo>
                    <a:pt x="25374" y="173647"/>
                  </a:moveTo>
                  <a:lnTo>
                    <a:pt x="25234" y="173545"/>
                  </a:lnTo>
                  <a:lnTo>
                    <a:pt x="25044" y="173380"/>
                  </a:lnTo>
                  <a:lnTo>
                    <a:pt x="24511" y="173266"/>
                  </a:lnTo>
                  <a:lnTo>
                    <a:pt x="24663" y="173393"/>
                  </a:lnTo>
                  <a:lnTo>
                    <a:pt x="24955" y="173507"/>
                  </a:lnTo>
                  <a:lnTo>
                    <a:pt x="25374" y="173647"/>
                  </a:lnTo>
                  <a:close/>
                </a:path>
                <a:path w="62230" h="481329">
                  <a:moveTo>
                    <a:pt x="25768" y="172402"/>
                  </a:moveTo>
                  <a:lnTo>
                    <a:pt x="25285" y="172300"/>
                  </a:lnTo>
                  <a:lnTo>
                    <a:pt x="24942" y="172212"/>
                  </a:lnTo>
                  <a:lnTo>
                    <a:pt x="24726" y="172186"/>
                  </a:lnTo>
                  <a:lnTo>
                    <a:pt x="25768" y="172402"/>
                  </a:lnTo>
                  <a:close/>
                </a:path>
                <a:path w="62230" h="481329">
                  <a:moveTo>
                    <a:pt x="26035" y="176199"/>
                  </a:moveTo>
                  <a:lnTo>
                    <a:pt x="25806" y="175742"/>
                  </a:lnTo>
                  <a:lnTo>
                    <a:pt x="25273" y="175742"/>
                  </a:lnTo>
                  <a:lnTo>
                    <a:pt x="26035" y="176199"/>
                  </a:lnTo>
                  <a:close/>
                </a:path>
                <a:path w="62230" h="481329">
                  <a:moveTo>
                    <a:pt x="26136" y="173558"/>
                  </a:moveTo>
                  <a:lnTo>
                    <a:pt x="25412" y="173393"/>
                  </a:lnTo>
                  <a:lnTo>
                    <a:pt x="25057" y="173291"/>
                  </a:lnTo>
                  <a:lnTo>
                    <a:pt x="24917" y="173202"/>
                  </a:lnTo>
                  <a:lnTo>
                    <a:pt x="25044" y="173367"/>
                  </a:lnTo>
                  <a:lnTo>
                    <a:pt x="25476" y="173469"/>
                  </a:lnTo>
                  <a:lnTo>
                    <a:pt x="25882" y="173545"/>
                  </a:lnTo>
                  <a:lnTo>
                    <a:pt x="26136" y="173558"/>
                  </a:lnTo>
                  <a:close/>
                </a:path>
                <a:path w="62230" h="481329">
                  <a:moveTo>
                    <a:pt x="26530" y="412838"/>
                  </a:moveTo>
                  <a:lnTo>
                    <a:pt x="26314" y="412826"/>
                  </a:lnTo>
                  <a:lnTo>
                    <a:pt x="25933" y="412826"/>
                  </a:lnTo>
                  <a:lnTo>
                    <a:pt x="26035" y="412953"/>
                  </a:lnTo>
                  <a:lnTo>
                    <a:pt x="26530" y="412838"/>
                  </a:lnTo>
                  <a:close/>
                </a:path>
                <a:path w="62230" h="481329">
                  <a:moveTo>
                    <a:pt x="26555" y="417283"/>
                  </a:moveTo>
                  <a:lnTo>
                    <a:pt x="26174" y="417068"/>
                  </a:lnTo>
                  <a:lnTo>
                    <a:pt x="26022" y="417068"/>
                  </a:lnTo>
                  <a:lnTo>
                    <a:pt x="25819" y="417068"/>
                  </a:lnTo>
                  <a:lnTo>
                    <a:pt x="26200" y="417182"/>
                  </a:lnTo>
                  <a:lnTo>
                    <a:pt x="26377" y="417271"/>
                  </a:lnTo>
                  <a:lnTo>
                    <a:pt x="26555" y="417283"/>
                  </a:lnTo>
                  <a:close/>
                </a:path>
                <a:path w="62230" h="481329">
                  <a:moveTo>
                    <a:pt x="26822" y="168122"/>
                  </a:moveTo>
                  <a:lnTo>
                    <a:pt x="24307" y="166852"/>
                  </a:lnTo>
                  <a:lnTo>
                    <a:pt x="25019" y="168122"/>
                  </a:lnTo>
                  <a:lnTo>
                    <a:pt x="26822" y="168122"/>
                  </a:lnTo>
                  <a:close/>
                </a:path>
                <a:path w="62230" h="481329">
                  <a:moveTo>
                    <a:pt x="27127" y="112280"/>
                  </a:moveTo>
                  <a:close/>
                </a:path>
                <a:path w="62230" h="481329">
                  <a:moveTo>
                    <a:pt x="27381" y="171919"/>
                  </a:moveTo>
                  <a:lnTo>
                    <a:pt x="26289" y="171564"/>
                  </a:lnTo>
                  <a:lnTo>
                    <a:pt x="25654" y="171373"/>
                  </a:lnTo>
                  <a:lnTo>
                    <a:pt x="25374" y="171564"/>
                  </a:lnTo>
                  <a:lnTo>
                    <a:pt x="23304" y="171564"/>
                  </a:lnTo>
                  <a:lnTo>
                    <a:pt x="23571" y="171767"/>
                  </a:lnTo>
                  <a:lnTo>
                    <a:pt x="27381" y="171919"/>
                  </a:lnTo>
                  <a:close/>
                </a:path>
                <a:path w="62230" h="481329">
                  <a:moveTo>
                    <a:pt x="27647" y="111633"/>
                  </a:moveTo>
                  <a:lnTo>
                    <a:pt x="27343" y="111785"/>
                  </a:lnTo>
                  <a:lnTo>
                    <a:pt x="27165" y="112039"/>
                  </a:lnTo>
                  <a:lnTo>
                    <a:pt x="27139" y="112293"/>
                  </a:lnTo>
                  <a:lnTo>
                    <a:pt x="27647" y="111633"/>
                  </a:lnTo>
                  <a:close/>
                </a:path>
                <a:path w="62230" h="481329">
                  <a:moveTo>
                    <a:pt x="28371" y="179374"/>
                  </a:moveTo>
                  <a:lnTo>
                    <a:pt x="28016" y="179031"/>
                  </a:lnTo>
                  <a:lnTo>
                    <a:pt x="24638" y="178206"/>
                  </a:lnTo>
                  <a:lnTo>
                    <a:pt x="25476" y="178790"/>
                  </a:lnTo>
                  <a:lnTo>
                    <a:pt x="26352" y="179031"/>
                  </a:lnTo>
                  <a:lnTo>
                    <a:pt x="28371" y="179374"/>
                  </a:lnTo>
                  <a:close/>
                </a:path>
                <a:path w="62230" h="481329">
                  <a:moveTo>
                    <a:pt x="28879" y="121132"/>
                  </a:moveTo>
                  <a:lnTo>
                    <a:pt x="28524" y="120878"/>
                  </a:lnTo>
                  <a:lnTo>
                    <a:pt x="27647" y="121132"/>
                  </a:lnTo>
                  <a:lnTo>
                    <a:pt x="28879" y="121132"/>
                  </a:lnTo>
                  <a:close/>
                </a:path>
                <a:path w="62230" h="481329">
                  <a:moveTo>
                    <a:pt x="28892" y="162852"/>
                  </a:moveTo>
                  <a:lnTo>
                    <a:pt x="27787" y="163131"/>
                  </a:lnTo>
                  <a:lnTo>
                    <a:pt x="28409" y="163042"/>
                  </a:lnTo>
                  <a:lnTo>
                    <a:pt x="28702" y="162941"/>
                  </a:lnTo>
                  <a:lnTo>
                    <a:pt x="28892" y="162852"/>
                  </a:lnTo>
                  <a:close/>
                </a:path>
                <a:path w="62230" h="481329">
                  <a:moveTo>
                    <a:pt x="29210" y="125666"/>
                  </a:moveTo>
                  <a:lnTo>
                    <a:pt x="28549" y="125260"/>
                  </a:lnTo>
                  <a:lnTo>
                    <a:pt x="28740" y="125437"/>
                  </a:lnTo>
                  <a:lnTo>
                    <a:pt x="29210" y="125666"/>
                  </a:lnTo>
                  <a:close/>
                </a:path>
                <a:path w="62230" h="481329">
                  <a:moveTo>
                    <a:pt x="29387" y="422262"/>
                  </a:moveTo>
                  <a:lnTo>
                    <a:pt x="28867" y="422211"/>
                  </a:lnTo>
                  <a:lnTo>
                    <a:pt x="28473" y="422186"/>
                  </a:lnTo>
                  <a:lnTo>
                    <a:pt x="28079" y="422186"/>
                  </a:lnTo>
                  <a:lnTo>
                    <a:pt x="28384" y="422236"/>
                  </a:lnTo>
                  <a:lnTo>
                    <a:pt x="28752" y="422249"/>
                  </a:lnTo>
                  <a:lnTo>
                    <a:pt x="29387" y="422262"/>
                  </a:lnTo>
                  <a:close/>
                </a:path>
                <a:path w="62230" h="481329">
                  <a:moveTo>
                    <a:pt x="29464" y="109232"/>
                  </a:moveTo>
                  <a:lnTo>
                    <a:pt x="29235" y="109207"/>
                  </a:lnTo>
                  <a:lnTo>
                    <a:pt x="29057" y="109156"/>
                  </a:lnTo>
                  <a:lnTo>
                    <a:pt x="28714" y="109093"/>
                  </a:lnTo>
                  <a:lnTo>
                    <a:pt x="27406" y="109461"/>
                  </a:lnTo>
                  <a:lnTo>
                    <a:pt x="28448" y="109423"/>
                  </a:lnTo>
                  <a:lnTo>
                    <a:pt x="29057" y="109347"/>
                  </a:lnTo>
                  <a:lnTo>
                    <a:pt x="29464" y="109232"/>
                  </a:lnTo>
                  <a:close/>
                </a:path>
                <a:path w="62230" h="481329">
                  <a:moveTo>
                    <a:pt x="29578" y="145262"/>
                  </a:moveTo>
                  <a:lnTo>
                    <a:pt x="29273" y="145262"/>
                  </a:lnTo>
                  <a:lnTo>
                    <a:pt x="29578" y="145262"/>
                  </a:lnTo>
                  <a:close/>
                </a:path>
                <a:path w="62230" h="481329">
                  <a:moveTo>
                    <a:pt x="29756" y="433895"/>
                  </a:moveTo>
                  <a:lnTo>
                    <a:pt x="29502" y="433692"/>
                  </a:lnTo>
                  <a:lnTo>
                    <a:pt x="29756" y="433895"/>
                  </a:lnTo>
                  <a:close/>
                </a:path>
                <a:path w="62230" h="481329">
                  <a:moveTo>
                    <a:pt x="30073" y="159778"/>
                  </a:moveTo>
                  <a:lnTo>
                    <a:pt x="29819" y="159740"/>
                  </a:lnTo>
                  <a:lnTo>
                    <a:pt x="29552" y="159727"/>
                  </a:lnTo>
                  <a:lnTo>
                    <a:pt x="29324" y="159740"/>
                  </a:lnTo>
                  <a:lnTo>
                    <a:pt x="29514" y="159753"/>
                  </a:lnTo>
                  <a:lnTo>
                    <a:pt x="30073" y="159778"/>
                  </a:lnTo>
                  <a:close/>
                </a:path>
                <a:path w="62230" h="481329">
                  <a:moveTo>
                    <a:pt x="30581" y="127482"/>
                  </a:moveTo>
                  <a:lnTo>
                    <a:pt x="30035" y="126212"/>
                  </a:lnTo>
                  <a:lnTo>
                    <a:pt x="28448" y="126212"/>
                  </a:lnTo>
                  <a:lnTo>
                    <a:pt x="30581" y="127482"/>
                  </a:lnTo>
                  <a:close/>
                </a:path>
                <a:path w="62230" h="481329">
                  <a:moveTo>
                    <a:pt x="30911" y="175742"/>
                  </a:moveTo>
                  <a:lnTo>
                    <a:pt x="29527" y="175221"/>
                  </a:lnTo>
                  <a:lnTo>
                    <a:pt x="29337" y="175742"/>
                  </a:lnTo>
                  <a:lnTo>
                    <a:pt x="30911" y="175742"/>
                  </a:lnTo>
                  <a:close/>
                </a:path>
                <a:path w="62230" h="481329">
                  <a:moveTo>
                    <a:pt x="31115" y="388861"/>
                  </a:moveTo>
                  <a:lnTo>
                    <a:pt x="30619" y="387515"/>
                  </a:lnTo>
                  <a:lnTo>
                    <a:pt x="27609" y="387858"/>
                  </a:lnTo>
                  <a:lnTo>
                    <a:pt x="28765" y="387959"/>
                  </a:lnTo>
                  <a:lnTo>
                    <a:pt x="31115" y="388861"/>
                  </a:lnTo>
                  <a:close/>
                </a:path>
                <a:path w="62230" h="481329">
                  <a:moveTo>
                    <a:pt x="31369" y="388950"/>
                  </a:moveTo>
                  <a:lnTo>
                    <a:pt x="31115" y="388861"/>
                  </a:lnTo>
                  <a:lnTo>
                    <a:pt x="31369" y="388950"/>
                  </a:lnTo>
                  <a:close/>
                </a:path>
                <a:path w="62230" h="481329">
                  <a:moveTo>
                    <a:pt x="31381" y="6870"/>
                  </a:moveTo>
                  <a:lnTo>
                    <a:pt x="31076" y="6858"/>
                  </a:lnTo>
                  <a:lnTo>
                    <a:pt x="30861" y="6896"/>
                  </a:lnTo>
                  <a:lnTo>
                    <a:pt x="31381" y="6870"/>
                  </a:lnTo>
                  <a:close/>
                </a:path>
                <a:path w="62230" h="481329">
                  <a:moveTo>
                    <a:pt x="31940" y="143446"/>
                  </a:moveTo>
                  <a:lnTo>
                    <a:pt x="31229" y="142836"/>
                  </a:lnTo>
                  <a:lnTo>
                    <a:pt x="29527" y="142951"/>
                  </a:lnTo>
                  <a:lnTo>
                    <a:pt x="31940" y="143446"/>
                  </a:lnTo>
                  <a:close/>
                </a:path>
                <a:path w="62230" h="481329">
                  <a:moveTo>
                    <a:pt x="32105" y="178244"/>
                  </a:moveTo>
                  <a:lnTo>
                    <a:pt x="30518" y="177622"/>
                  </a:lnTo>
                  <a:lnTo>
                    <a:pt x="27660" y="176733"/>
                  </a:lnTo>
                  <a:lnTo>
                    <a:pt x="26720" y="176631"/>
                  </a:lnTo>
                  <a:lnTo>
                    <a:pt x="26035" y="176199"/>
                  </a:lnTo>
                  <a:lnTo>
                    <a:pt x="26212" y="176568"/>
                  </a:lnTo>
                  <a:lnTo>
                    <a:pt x="24498" y="176352"/>
                  </a:lnTo>
                  <a:lnTo>
                    <a:pt x="26377" y="176885"/>
                  </a:lnTo>
                  <a:lnTo>
                    <a:pt x="26454" y="177012"/>
                  </a:lnTo>
                  <a:lnTo>
                    <a:pt x="26860" y="177012"/>
                  </a:lnTo>
                  <a:lnTo>
                    <a:pt x="27724" y="177253"/>
                  </a:lnTo>
                  <a:lnTo>
                    <a:pt x="26339" y="177076"/>
                  </a:lnTo>
                  <a:lnTo>
                    <a:pt x="30175" y="178130"/>
                  </a:lnTo>
                  <a:lnTo>
                    <a:pt x="30530" y="178460"/>
                  </a:lnTo>
                  <a:lnTo>
                    <a:pt x="29006" y="178384"/>
                  </a:lnTo>
                  <a:lnTo>
                    <a:pt x="27762" y="178092"/>
                  </a:lnTo>
                  <a:lnTo>
                    <a:pt x="28613" y="178358"/>
                  </a:lnTo>
                  <a:lnTo>
                    <a:pt x="26936" y="178358"/>
                  </a:lnTo>
                  <a:lnTo>
                    <a:pt x="29057" y="178892"/>
                  </a:lnTo>
                  <a:lnTo>
                    <a:pt x="31750" y="179057"/>
                  </a:lnTo>
                  <a:lnTo>
                    <a:pt x="31940" y="178650"/>
                  </a:lnTo>
                  <a:lnTo>
                    <a:pt x="29845" y="177800"/>
                  </a:lnTo>
                  <a:lnTo>
                    <a:pt x="30607" y="177850"/>
                  </a:lnTo>
                  <a:lnTo>
                    <a:pt x="31470" y="178092"/>
                  </a:lnTo>
                  <a:lnTo>
                    <a:pt x="32105" y="178244"/>
                  </a:lnTo>
                  <a:close/>
                </a:path>
                <a:path w="62230" h="481329">
                  <a:moveTo>
                    <a:pt x="32359" y="143992"/>
                  </a:moveTo>
                  <a:lnTo>
                    <a:pt x="29032" y="143992"/>
                  </a:lnTo>
                  <a:lnTo>
                    <a:pt x="29527" y="145148"/>
                  </a:lnTo>
                  <a:lnTo>
                    <a:pt x="32359" y="143992"/>
                  </a:lnTo>
                  <a:close/>
                </a:path>
                <a:path w="62230" h="481329">
                  <a:moveTo>
                    <a:pt x="32677" y="51574"/>
                  </a:moveTo>
                  <a:lnTo>
                    <a:pt x="32029" y="51460"/>
                  </a:lnTo>
                  <a:lnTo>
                    <a:pt x="32677" y="51574"/>
                  </a:lnTo>
                  <a:close/>
                </a:path>
                <a:path w="62230" h="481329">
                  <a:moveTo>
                    <a:pt x="33502" y="81229"/>
                  </a:moveTo>
                  <a:lnTo>
                    <a:pt x="32639" y="80492"/>
                  </a:lnTo>
                  <a:lnTo>
                    <a:pt x="30949" y="80492"/>
                  </a:lnTo>
                  <a:lnTo>
                    <a:pt x="33502" y="81229"/>
                  </a:lnTo>
                  <a:close/>
                </a:path>
                <a:path w="62230" h="481329">
                  <a:moveTo>
                    <a:pt x="33845" y="388823"/>
                  </a:moveTo>
                  <a:lnTo>
                    <a:pt x="31369" y="388950"/>
                  </a:lnTo>
                  <a:lnTo>
                    <a:pt x="32067" y="389216"/>
                  </a:lnTo>
                  <a:lnTo>
                    <a:pt x="33845" y="388823"/>
                  </a:lnTo>
                  <a:close/>
                </a:path>
                <a:path w="62230" h="481329">
                  <a:moveTo>
                    <a:pt x="34010" y="38112"/>
                  </a:moveTo>
                  <a:lnTo>
                    <a:pt x="32359" y="37312"/>
                  </a:lnTo>
                  <a:lnTo>
                    <a:pt x="33286" y="38582"/>
                  </a:lnTo>
                  <a:lnTo>
                    <a:pt x="34010" y="38112"/>
                  </a:lnTo>
                  <a:close/>
                </a:path>
                <a:path w="62230" h="481329">
                  <a:moveTo>
                    <a:pt x="34251" y="81445"/>
                  </a:moveTo>
                  <a:lnTo>
                    <a:pt x="33502" y="81229"/>
                  </a:lnTo>
                  <a:lnTo>
                    <a:pt x="34124" y="81762"/>
                  </a:lnTo>
                  <a:lnTo>
                    <a:pt x="34251" y="81445"/>
                  </a:lnTo>
                  <a:close/>
                </a:path>
                <a:path w="62230" h="481329">
                  <a:moveTo>
                    <a:pt x="35991" y="177012"/>
                  </a:moveTo>
                  <a:lnTo>
                    <a:pt x="29337" y="175742"/>
                  </a:lnTo>
                  <a:lnTo>
                    <a:pt x="28587" y="174879"/>
                  </a:lnTo>
                  <a:lnTo>
                    <a:pt x="29527" y="175221"/>
                  </a:lnTo>
                  <a:lnTo>
                    <a:pt x="29806" y="174472"/>
                  </a:lnTo>
                  <a:lnTo>
                    <a:pt x="34036" y="175742"/>
                  </a:lnTo>
                  <a:lnTo>
                    <a:pt x="30594" y="174472"/>
                  </a:lnTo>
                  <a:lnTo>
                    <a:pt x="32321" y="174472"/>
                  </a:lnTo>
                  <a:lnTo>
                    <a:pt x="30365" y="173202"/>
                  </a:lnTo>
                  <a:lnTo>
                    <a:pt x="28790" y="173202"/>
                  </a:lnTo>
                  <a:lnTo>
                    <a:pt x="28994" y="174472"/>
                  </a:lnTo>
                  <a:lnTo>
                    <a:pt x="28232" y="174472"/>
                  </a:lnTo>
                  <a:lnTo>
                    <a:pt x="27482" y="174472"/>
                  </a:lnTo>
                  <a:lnTo>
                    <a:pt x="26212" y="174472"/>
                  </a:lnTo>
                  <a:lnTo>
                    <a:pt x="28016" y="175742"/>
                  </a:lnTo>
                  <a:lnTo>
                    <a:pt x="28435" y="175742"/>
                  </a:lnTo>
                  <a:lnTo>
                    <a:pt x="29451" y="177012"/>
                  </a:lnTo>
                  <a:lnTo>
                    <a:pt x="35991" y="177012"/>
                  </a:lnTo>
                  <a:close/>
                </a:path>
                <a:path w="62230" h="481329">
                  <a:moveTo>
                    <a:pt x="36258" y="75260"/>
                  </a:moveTo>
                  <a:lnTo>
                    <a:pt x="35293" y="74637"/>
                  </a:lnTo>
                  <a:lnTo>
                    <a:pt x="36080" y="75412"/>
                  </a:lnTo>
                  <a:lnTo>
                    <a:pt x="36258" y="75260"/>
                  </a:lnTo>
                  <a:close/>
                </a:path>
                <a:path w="62230" h="481329">
                  <a:moveTo>
                    <a:pt x="36296" y="305142"/>
                  </a:moveTo>
                  <a:lnTo>
                    <a:pt x="34531" y="304787"/>
                  </a:lnTo>
                  <a:lnTo>
                    <a:pt x="34683" y="304901"/>
                  </a:lnTo>
                  <a:lnTo>
                    <a:pt x="35217" y="304990"/>
                  </a:lnTo>
                  <a:lnTo>
                    <a:pt x="35763" y="305066"/>
                  </a:lnTo>
                  <a:lnTo>
                    <a:pt x="36296" y="305142"/>
                  </a:lnTo>
                  <a:close/>
                </a:path>
                <a:path w="62230" h="481329">
                  <a:moveTo>
                    <a:pt x="36347" y="168541"/>
                  </a:moveTo>
                  <a:lnTo>
                    <a:pt x="36309" y="168414"/>
                  </a:lnTo>
                  <a:lnTo>
                    <a:pt x="35064" y="168122"/>
                  </a:lnTo>
                  <a:lnTo>
                    <a:pt x="35344" y="168338"/>
                  </a:lnTo>
                  <a:lnTo>
                    <a:pt x="36347" y="168541"/>
                  </a:lnTo>
                  <a:close/>
                </a:path>
                <a:path w="62230" h="481329">
                  <a:moveTo>
                    <a:pt x="36626" y="169392"/>
                  </a:moveTo>
                  <a:lnTo>
                    <a:pt x="36449" y="168859"/>
                  </a:lnTo>
                  <a:lnTo>
                    <a:pt x="35750" y="168681"/>
                  </a:lnTo>
                  <a:lnTo>
                    <a:pt x="36626" y="169392"/>
                  </a:lnTo>
                  <a:close/>
                </a:path>
                <a:path w="62230" h="481329">
                  <a:moveTo>
                    <a:pt x="36931" y="175742"/>
                  </a:moveTo>
                  <a:lnTo>
                    <a:pt x="34315" y="174828"/>
                  </a:lnTo>
                  <a:lnTo>
                    <a:pt x="34734" y="175742"/>
                  </a:lnTo>
                  <a:lnTo>
                    <a:pt x="36931" y="175742"/>
                  </a:lnTo>
                  <a:close/>
                </a:path>
                <a:path w="62230" h="481329">
                  <a:moveTo>
                    <a:pt x="37096" y="168592"/>
                  </a:moveTo>
                  <a:lnTo>
                    <a:pt x="36207" y="168122"/>
                  </a:lnTo>
                  <a:lnTo>
                    <a:pt x="36309" y="168414"/>
                  </a:lnTo>
                  <a:lnTo>
                    <a:pt x="37096" y="168592"/>
                  </a:lnTo>
                  <a:close/>
                </a:path>
                <a:path w="62230" h="481329">
                  <a:moveTo>
                    <a:pt x="38227" y="173202"/>
                  </a:moveTo>
                  <a:lnTo>
                    <a:pt x="36982" y="171932"/>
                  </a:lnTo>
                  <a:lnTo>
                    <a:pt x="35090" y="173202"/>
                  </a:lnTo>
                  <a:lnTo>
                    <a:pt x="38227" y="173202"/>
                  </a:lnTo>
                  <a:close/>
                </a:path>
                <a:path w="62230" h="481329">
                  <a:moveTo>
                    <a:pt x="38582" y="169392"/>
                  </a:moveTo>
                  <a:lnTo>
                    <a:pt x="37401" y="168757"/>
                  </a:lnTo>
                  <a:lnTo>
                    <a:pt x="36347" y="168541"/>
                  </a:lnTo>
                  <a:lnTo>
                    <a:pt x="36449" y="168859"/>
                  </a:lnTo>
                  <a:lnTo>
                    <a:pt x="38582" y="169392"/>
                  </a:lnTo>
                  <a:close/>
                </a:path>
                <a:path w="62230" h="481329">
                  <a:moveTo>
                    <a:pt x="39395" y="169545"/>
                  </a:moveTo>
                  <a:lnTo>
                    <a:pt x="38404" y="170218"/>
                  </a:lnTo>
                  <a:lnTo>
                    <a:pt x="38938" y="170243"/>
                  </a:lnTo>
                  <a:lnTo>
                    <a:pt x="39395" y="169545"/>
                  </a:lnTo>
                  <a:close/>
                </a:path>
                <a:path w="62230" h="481329">
                  <a:moveTo>
                    <a:pt x="40500" y="169392"/>
                  </a:moveTo>
                  <a:lnTo>
                    <a:pt x="37096" y="168592"/>
                  </a:lnTo>
                  <a:lnTo>
                    <a:pt x="37401" y="168757"/>
                  </a:lnTo>
                  <a:lnTo>
                    <a:pt x="40500" y="169392"/>
                  </a:lnTo>
                  <a:close/>
                </a:path>
                <a:path w="62230" h="481329">
                  <a:moveTo>
                    <a:pt x="41135" y="170459"/>
                  </a:moveTo>
                  <a:lnTo>
                    <a:pt x="38938" y="170243"/>
                  </a:lnTo>
                  <a:lnTo>
                    <a:pt x="38735" y="170561"/>
                  </a:lnTo>
                  <a:lnTo>
                    <a:pt x="41135" y="170459"/>
                  </a:lnTo>
                  <a:close/>
                </a:path>
                <a:path w="62230" h="481329">
                  <a:moveTo>
                    <a:pt x="41287" y="153885"/>
                  </a:moveTo>
                  <a:lnTo>
                    <a:pt x="40868" y="153885"/>
                  </a:lnTo>
                  <a:lnTo>
                    <a:pt x="41021" y="153898"/>
                  </a:lnTo>
                  <a:lnTo>
                    <a:pt x="41224" y="153911"/>
                  </a:lnTo>
                  <a:close/>
                </a:path>
                <a:path w="62230" h="481329">
                  <a:moveTo>
                    <a:pt x="41732" y="153784"/>
                  </a:moveTo>
                  <a:lnTo>
                    <a:pt x="41287" y="153885"/>
                  </a:lnTo>
                  <a:lnTo>
                    <a:pt x="41529" y="153873"/>
                  </a:lnTo>
                  <a:lnTo>
                    <a:pt x="41668" y="153835"/>
                  </a:lnTo>
                  <a:close/>
                </a:path>
                <a:path w="62230" h="481329">
                  <a:moveTo>
                    <a:pt x="42862" y="153530"/>
                  </a:moveTo>
                  <a:lnTo>
                    <a:pt x="41744" y="153327"/>
                  </a:lnTo>
                  <a:lnTo>
                    <a:pt x="41998" y="153606"/>
                  </a:lnTo>
                  <a:lnTo>
                    <a:pt x="41732" y="153784"/>
                  </a:lnTo>
                  <a:lnTo>
                    <a:pt x="42862" y="153530"/>
                  </a:lnTo>
                  <a:close/>
                </a:path>
                <a:path w="62230" h="481329">
                  <a:moveTo>
                    <a:pt x="43192" y="166547"/>
                  </a:moveTo>
                  <a:lnTo>
                    <a:pt x="40297" y="166014"/>
                  </a:lnTo>
                  <a:lnTo>
                    <a:pt x="40767" y="166204"/>
                  </a:lnTo>
                  <a:lnTo>
                    <a:pt x="40982" y="166357"/>
                  </a:lnTo>
                  <a:lnTo>
                    <a:pt x="42202" y="166522"/>
                  </a:lnTo>
                  <a:lnTo>
                    <a:pt x="43040" y="166649"/>
                  </a:lnTo>
                  <a:lnTo>
                    <a:pt x="43192" y="166547"/>
                  </a:lnTo>
                  <a:close/>
                </a:path>
                <a:path w="62230" h="481329">
                  <a:moveTo>
                    <a:pt x="43395" y="161772"/>
                  </a:moveTo>
                  <a:lnTo>
                    <a:pt x="42367" y="161772"/>
                  </a:lnTo>
                  <a:lnTo>
                    <a:pt x="43332" y="163042"/>
                  </a:lnTo>
                  <a:lnTo>
                    <a:pt x="43395" y="161772"/>
                  </a:lnTo>
                  <a:close/>
                </a:path>
                <a:path w="62230" h="481329">
                  <a:moveTo>
                    <a:pt x="43713" y="167614"/>
                  </a:moveTo>
                  <a:lnTo>
                    <a:pt x="42735" y="167157"/>
                  </a:lnTo>
                  <a:lnTo>
                    <a:pt x="42481" y="167043"/>
                  </a:lnTo>
                  <a:lnTo>
                    <a:pt x="41452" y="167220"/>
                  </a:lnTo>
                  <a:lnTo>
                    <a:pt x="41884" y="167767"/>
                  </a:lnTo>
                  <a:lnTo>
                    <a:pt x="43078" y="167474"/>
                  </a:lnTo>
                  <a:lnTo>
                    <a:pt x="43713" y="167614"/>
                  </a:lnTo>
                  <a:close/>
                </a:path>
                <a:path w="62230" h="481329">
                  <a:moveTo>
                    <a:pt x="44818" y="170294"/>
                  </a:moveTo>
                  <a:lnTo>
                    <a:pt x="41135" y="170459"/>
                  </a:lnTo>
                  <a:lnTo>
                    <a:pt x="41287" y="170776"/>
                  </a:lnTo>
                  <a:lnTo>
                    <a:pt x="44818" y="170294"/>
                  </a:lnTo>
                  <a:close/>
                </a:path>
                <a:path w="62230" h="481329">
                  <a:moveTo>
                    <a:pt x="45339" y="157543"/>
                  </a:moveTo>
                  <a:lnTo>
                    <a:pt x="45097" y="157505"/>
                  </a:lnTo>
                  <a:lnTo>
                    <a:pt x="44653" y="157454"/>
                  </a:lnTo>
                  <a:lnTo>
                    <a:pt x="45339" y="157543"/>
                  </a:lnTo>
                  <a:close/>
                </a:path>
                <a:path w="62230" h="481329">
                  <a:moveTo>
                    <a:pt x="45707" y="157581"/>
                  </a:moveTo>
                  <a:lnTo>
                    <a:pt x="45466" y="157543"/>
                  </a:lnTo>
                  <a:lnTo>
                    <a:pt x="45339" y="157543"/>
                  </a:lnTo>
                  <a:lnTo>
                    <a:pt x="45707" y="157581"/>
                  </a:lnTo>
                  <a:close/>
                </a:path>
                <a:path w="62230" h="481329">
                  <a:moveTo>
                    <a:pt x="46939" y="0"/>
                  </a:moveTo>
                  <a:lnTo>
                    <a:pt x="45135" y="0"/>
                  </a:lnTo>
                  <a:lnTo>
                    <a:pt x="45300" y="76"/>
                  </a:lnTo>
                  <a:lnTo>
                    <a:pt x="46939" y="0"/>
                  </a:lnTo>
                  <a:close/>
                </a:path>
                <a:path w="62230" h="481329">
                  <a:moveTo>
                    <a:pt x="47078" y="148793"/>
                  </a:moveTo>
                  <a:lnTo>
                    <a:pt x="46748" y="148399"/>
                  </a:lnTo>
                  <a:lnTo>
                    <a:pt x="46075" y="148640"/>
                  </a:lnTo>
                  <a:lnTo>
                    <a:pt x="47078" y="148793"/>
                  </a:lnTo>
                  <a:close/>
                </a:path>
                <a:path w="62230" h="481329">
                  <a:moveTo>
                    <a:pt x="49199" y="127596"/>
                  </a:moveTo>
                  <a:lnTo>
                    <a:pt x="48920" y="127660"/>
                  </a:lnTo>
                  <a:lnTo>
                    <a:pt x="48793" y="127774"/>
                  </a:lnTo>
                  <a:lnTo>
                    <a:pt x="49199" y="127596"/>
                  </a:lnTo>
                  <a:close/>
                </a:path>
                <a:path w="62230" h="481329">
                  <a:moveTo>
                    <a:pt x="50253" y="136029"/>
                  </a:moveTo>
                  <a:lnTo>
                    <a:pt x="49999" y="135966"/>
                  </a:lnTo>
                  <a:lnTo>
                    <a:pt x="49822" y="136042"/>
                  </a:lnTo>
                  <a:lnTo>
                    <a:pt x="50076" y="136067"/>
                  </a:lnTo>
                  <a:lnTo>
                    <a:pt x="50253" y="136029"/>
                  </a:lnTo>
                  <a:close/>
                </a:path>
                <a:path w="62230" h="481329">
                  <a:moveTo>
                    <a:pt x="50634" y="110109"/>
                  </a:moveTo>
                  <a:lnTo>
                    <a:pt x="50419" y="110121"/>
                  </a:lnTo>
                  <a:lnTo>
                    <a:pt x="50038" y="110147"/>
                  </a:lnTo>
                  <a:lnTo>
                    <a:pt x="50190" y="110312"/>
                  </a:lnTo>
                  <a:lnTo>
                    <a:pt x="50634" y="110109"/>
                  </a:lnTo>
                  <a:close/>
                </a:path>
                <a:path w="62230" h="481329">
                  <a:moveTo>
                    <a:pt x="50711" y="114668"/>
                  </a:moveTo>
                  <a:lnTo>
                    <a:pt x="50431" y="114668"/>
                  </a:lnTo>
                  <a:lnTo>
                    <a:pt x="50228" y="114757"/>
                  </a:lnTo>
                  <a:lnTo>
                    <a:pt x="50711" y="114668"/>
                  </a:lnTo>
                  <a:close/>
                </a:path>
                <a:path w="62230" h="481329">
                  <a:moveTo>
                    <a:pt x="50774" y="143535"/>
                  </a:moveTo>
                  <a:lnTo>
                    <a:pt x="49885" y="142811"/>
                  </a:lnTo>
                  <a:lnTo>
                    <a:pt x="50406" y="143319"/>
                  </a:lnTo>
                  <a:lnTo>
                    <a:pt x="50774" y="143535"/>
                  </a:lnTo>
                  <a:close/>
                </a:path>
                <a:path w="62230" h="481329">
                  <a:moveTo>
                    <a:pt x="50876" y="114655"/>
                  </a:moveTo>
                  <a:lnTo>
                    <a:pt x="50495" y="114465"/>
                  </a:lnTo>
                  <a:lnTo>
                    <a:pt x="50126" y="114477"/>
                  </a:lnTo>
                  <a:lnTo>
                    <a:pt x="50533" y="114566"/>
                  </a:lnTo>
                  <a:lnTo>
                    <a:pt x="50685" y="114655"/>
                  </a:lnTo>
                  <a:lnTo>
                    <a:pt x="50876" y="114655"/>
                  </a:lnTo>
                  <a:close/>
                </a:path>
                <a:path w="62230" h="481329">
                  <a:moveTo>
                    <a:pt x="53136" y="95732"/>
                  </a:moveTo>
                  <a:lnTo>
                    <a:pt x="52857" y="94462"/>
                  </a:lnTo>
                  <a:lnTo>
                    <a:pt x="49796" y="94462"/>
                  </a:lnTo>
                  <a:lnTo>
                    <a:pt x="51282" y="95732"/>
                  </a:lnTo>
                  <a:lnTo>
                    <a:pt x="53136" y="95732"/>
                  </a:lnTo>
                  <a:close/>
                </a:path>
                <a:path w="62230" h="481329">
                  <a:moveTo>
                    <a:pt x="53365" y="132562"/>
                  </a:moveTo>
                  <a:lnTo>
                    <a:pt x="53200" y="132080"/>
                  </a:lnTo>
                  <a:lnTo>
                    <a:pt x="53022" y="132562"/>
                  </a:lnTo>
                  <a:lnTo>
                    <a:pt x="53365" y="132562"/>
                  </a:lnTo>
                  <a:close/>
                </a:path>
                <a:path w="62230" h="481329">
                  <a:moveTo>
                    <a:pt x="53492" y="131292"/>
                  </a:moveTo>
                  <a:lnTo>
                    <a:pt x="52933" y="131292"/>
                  </a:lnTo>
                  <a:lnTo>
                    <a:pt x="53200" y="132080"/>
                  </a:lnTo>
                  <a:lnTo>
                    <a:pt x="53492" y="131292"/>
                  </a:lnTo>
                  <a:close/>
                </a:path>
                <a:path w="62230" h="481329">
                  <a:moveTo>
                    <a:pt x="53835" y="85344"/>
                  </a:moveTo>
                  <a:lnTo>
                    <a:pt x="53606" y="85280"/>
                  </a:lnTo>
                  <a:lnTo>
                    <a:pt x="53835" y="85344"/>
                  </a:lnTo>
                  <a:close/>
                </a:path>
                <a:path w="62230" h="481329">
                  <a:moveTo>
                    <a:pt x="53886" y="119646"/>
                  </a:moveTo>
                  <a:lnTo>
                    <a:pt x="53365" y="119634"/>
                  </a:lnTo>
                  <a:lnTo>
                    <a:pt x="52984" y="119621"/>
                  </a:lnTo>
                  <a:lnTo>
                    <a:pt x="52590" y="119621"/>
                  </a:lnTo>
                  <a:lnTo>
                    <a:pt x="52895" y="119646"/>
                  </a:lnTo>
                  <a:lnTo>
                    <a:pt x="53263" y="119659"/>
                  </a:lnTo>
                  <a:lnTo>
                    <a:pt x="53886" y="119646"/>
                  </a:lnTo>
                  <a:close/>
                </a:path>
                <a:path w="62230" h="481329">
                  <a:moveTo>
                    <a:pt x="54114" y="111671"/>
                  </a:moveTo>
                  <a:lnTo>
                    <a:pt x="53149" y="111175"/>
                  </a:lnTo>
                  <a:lnTo>
                    <a:pt x="49860" y="110972"/>
                  </a:lnTo>
                  <a:lnTo>
                    <a:pt x="50431" y="111277"/>
                  </a:lnTo>
                  <a:lnTo>
                    <a:pt x="54114" y="111671"/>
                  </a:lnTo>
                  <a:close/>
                </a:path>
                <a:path w="62230" h="481329">
                  <a:moveTo>
                    <a:pt x="54140" y="29591"/>
                  </a:moveTo>
                  <a:lnTo>
                    <a:pt x="54038" y="29425"/>
                  </a:lnTo>
                  <a:lnTo>
                    <a:pt x="53886" y="29375"/>
                  </a:lnTo>
                  <a:lnTo>
                    <a:pt x="53238" y="29514"/>
                  </a:lnTo>
                  <a:lnTo>
                    <a:pt x="54140" y="29591"/>
                  </a:lnTo>
                  <a:close/>
                </a:path>
                <a:path w="62230" h="481329">
                  <a:moveTo>
                    <a:pt x="55943" y="126212"/>
                  </a:moveTo>
                  <a:lnTo>
                    <a:pt x="54038" y="124942"/>
                  </a:lnTo>
                  <a:lnTo>
                    <a:pt x="52133" y="124942"/>
                  </a:lnTo>
                  <a:lnTo>
                    <a:pt x="49771" y="123672"/>
                  </a:lnTo>
                  <a:lnTo>
                    <a:pt x="51384" y="126212"/>
                  </a:lnTo>
                  <a:lnTo>
                    <a:pt x="53314" y="126212"/>
                  </a:lnTo>
                  <a:lnTo>
                    <a:pt x="51003" y="124942"/>
                  </a:lnTo>
                  <a:lnTo>
                    <a:pt x="55943" y="126212"/>
                  </a:lnTo>
                  <a:close/>
                </a:path>
                <a:path w="62230" h="481329">
                  <a:moveTo>
                    <a:pt x="56311" y="85001"/>
                  </a:moveTo>
                  <a:lnTo>
                    <a:pt x="53835" y="85344"/>
                  </a:lnTo>
                  <a:lnTo>
                    <a:pt x="54559" y="85559"/>
                  </a:lnTo>
                  <a:lnTo>
                    <a:pt x="56311" y="85001"/>
                  </a:lnTo>
                  <a:close/>
                </a:path>
                <a:path w="62230" h="481329">
                  <a:moveTo>
                    <a:pt x="57378" y="131292"/>
                  </a:moveTo>
                  <a:lnTo>
                    <a:pt x="53860" y="131292"/>
                  </a:lnTo>
                  <a:lnTo>
                    <a:pt x="54165" y="132562"/>
                  </a:lnTo>
                  <a:lnTo>
                    <a:pt x="54343" y="132562"/>
                  </a:lnTo>
                  <a:lnTo>
                    <a:pt x="57378" y="131292"/>
                  </a:lnTo>
                  <a:close/>
                </a:path>
                <a:path w="62230" h="481329">
                  <a:moveTo>
                    <a:pt x="57708" y="74142"/>
                  </a:moveTo>
                  <a:close/>
                </a:path>
                <a:path w="62230" h="481329">
                  <a:moveTo>
                    <a:pt x="58813" y="83032"/>
                  </a:moveTo>
                  <a:lnTo>
                    <a:pt x="55816" y="84302"/>
                  </a:lnTo>
                  <a:lnTo>
                    <a:pt x="57912" y="84302"/>
                  </a:lnTo>
                  <a:lnTo>
                    <a:pt x="58813" y="83032"/>
                  </a:lnTo>
                  <a:close/>
                </a:path>
                <a:path w="62230" h="481329">
                  <a:moveTo>
                    <a:pt x="58813" y="33502"/>
                  </a:moveTo>
                  <a:lnTo>
                    <a:pt x="54394" y="32232"/>
                  </a:lnTo>
                  <a:lnTo>
                    <a:pt x="54267" y="34086"/>
                  </a:lnTo>
                  <a:lnTo>
                    <a:pt x="55194" y="33502"/>
                  </a:lnTo>
                  <a:lnTo>
                    <a:pt x="58813" y="33502"/>
                  </a:lnTo>
                  <a:close/>
                </a:path>
                <a:path w="62230" h="481329">
                  <a:moveTo>
                    <a:pt x="59423" y="55968"/>
                  </a:moveTo>
                  <a:lnTo>
                    <a:pt x="58521" y="55435"/>
                  </a:lnTo>
                  <a:lnTo>
                    <a:pt x="58331" y="55664"/>
                  </a:lnTo>
                  <a:lnTo>
                    <a:pt x="59423" y="55968"/>
                  </a:lnTo>
                  <a:close/>
                </a:path>
                <a:path w="62230" h="481329">
                  <a:moveTo>
                    <a:pt x="61912" y="41122"/>
                  </a:moveTo>
                  <a:lnTo>
                    <a:pt x="55841" y="42392"/>
                  </a:lnTo>
                  <a:lnTo>
                    <a:pt x="59804" y="41122"/>
                  </a:lnTo>
                  <a:lnTo>
                    <a:pt x="56235" y="41122"/>
                  </a:lnTo>
                  <a:lnTo>
                    <a:pt x="54483" y="39852"/>
                  </a:lnTo>
                  <a:lnTo>
                    <a:pt x="52654" y="39852"/>
                  </a:lnTo>
                  <a:lnTo>
                    <a:pt x="51625" y="38582"/>
                  </a:lnTo>
                  <a:lnTo>
                    <a:pt x="50457" y="38582"/>
                  </a:lnTo>
                  <a:lnTo>
                    <a:pt x="52006" y="37312"/>
                  </a:lnTo>
                  <a:lnTo>
                    <a:pt x="50914" y="37312"/>
                  </a:lnTo>
                  <a:lnTo>
                    <a:pt x="49733" y="36042"/>
                  </a:lnTo>
                  <a:lnTo>
                    <a:pt x="52679" y="36042"/>
                  </a:lnTo>
                  <a:lnTo>
                    <a:pt x="50533" y="34772"/>
                  </a:lnTo>
                  <a:lnTo>
                    <a:pt x="53200" y="34772"/>
                  </a:lnTo>
                  <a:lnTo>
                    <a:pt x="54089" y="34201"/>
                  </a:lnTo>
                  <a:lnTo>
                    <a:pt x="53975" y="33502"/>
                  </a:lnTo>
                  <a:lnTo>
                    <a:pt x="49796" y="33502"/>
                  </a:lnTo>
                  <a:lnTo>
                    <a:pt x="52654" y="32232"/>
                  </a:lnTo>
                  <a:lnTo>
                    <a:pt x="54394" y="32232"/>
                  </a:lnTo>
                  <a:lnTo>
                    <a:pt x="57137" y="32232"/>
                  </a:lnTo>
                  <a:lnTo>
                    <a:pt x="56896" y="30962"/>
                  </a:lnTo>
                  <a:lnTo>
                    <a:pt x="59461" y="30962"/>
                  </a:lnTo>
                  <a:lnTo>
                    <a:pt x="58420" y="29692"/>
                  </a:lnTo>
                  <a:lnTo>
                    <a:pt x="54152" y="29692"/>
                  </a:lnTo>
                  <a:lnTo>
                    <a:pt x="54241" y="30962"/>
                  </a:lnTo>
                  <a:lnTo>
                    <a:pt x="51600" y="30962"/>
                  </a:lnTo>
                  <a:lnTo>
                    <a:pt x="53225" y="29692"/>
                  </a:lnTo>
                  <a:lnTo>
                    <a:pt x="52565" y="29692"/>
                  </a:lnTo>
                  <a:lnTo>
                    <a:pt x="54775" y="28422"/>
                  </a:lnTo>
                  <a:lnTo>
                    <a:pt x="57315" y="28422"/>
                  </a:lnTo>
                  <a:lnTo>
                    <a:pt x="55638" y="27152"/>
                  </a:lnTo>
                  <a:lnTo>
                    <a:pt x="56184" y="25882"/>
                  </a:lnTo>
                  <a:lnTo>
                    <a:pt x="50634" y="25882"/>
                  </a:lnTo>
                  <a:lnTo>
                    <a:pt x="49911" y="24612"/>
                  </a:lnTo>
                  <a:lnTo>
                    <a:pt x="52933" y="24612"/>
                  </a:lnTo>
                  <a:lnTo>
                    <a:pt x="53784" y="23342"/>
                  </a:lnTo>
                  <a:lnTo>
                    <a:pt x="54013" y="23342"/>
                  </a:lnTo>
                  <a:lnTo>
                    <a:pt x="55156" y="22072"/>
                  </a:lnTo>
                  <a:lnTo>
                    <a:pt x="52298" y="20802"/>
                  </a:lnTo>
                  <a:lnTo>
                    <a:pt x="49784" y="19532"/>
                  </a:lnTo>
                  <a:lnTo>
                    <a:pt x="51904" y="18262"/>
                  </a:lnTo>
                  <a:lnTo>
                    <a:pt x="50558" y="18262"/>
                  </a:lnTo>
                  <a:lnTo>
                    <a:pt x="53975" y="15722"/>
                  </a:lnTo>
                  <a:lnTo>
                    <a:pt x="47142" y="13182"/>
                  </a:lnTo>
                  <a:lnTo>
                    <a:pt x="52565" y="10642"/>
                  </a:lnTo>
                  <a:lnTo>
                    <a:pt x="53644" y="9372"/>
                  </a:lnTo>
                  <a:lnTo>
                    <a:pt x="52438" y="9372"/>
                  </a:lnTo>
                  <a:lnTo>
                    <a:pt x="48768" y="8102"/>
                  </a:lnTo>
                  <a:lnTo>
                    <a:pt x="46037" y="8102"/>
                  </a:lnTo>
                  <a:lnTo>
                    <a:pt x="56426" y="6832"/>
                  </a:lnTo>
                  <a:lnTo>
                    <a:pt x="51320" y="5562"/>
                  </a:lnTo>
                  <a:lnTo>
                    <a:pt x="49580" y="5562"/>
                  </a:lnTo>
                  <a:lnTo>
                    <a:pt x="47891" y="4292"/>
                  </a:lnTo>
                  <a:lnTo>
                    <a:pt x="50863" y="4292"/>
                  </a:lnTo>
                  <a:lnTo>
                    <a:pt x="47980" y="3022"/>
                  </a:lnTo>
                  <a:lnTo>
                    <a:pt x="49136" y="1752"/>
                  </a:lnTo>
                  <a:lnTo>
                    <a:pt x="54546" y="3022"/>
                  </a:lnTo>
                  <a:lnTo>
                    <a:pt x="54813" y="1752"/>
                  </a:lnTo>
                  <a:lnTo>
                    <a:pt x="54152" y="482"/>
                  </a:lnTo>
                  <a:lnTo>
                    <a:pt x="35420" y="482"/>
                  </a:lnTo>
                  <a:lnTo>
                    <a:pt x="32080" y="1752"/>
                  </a:lnTo>
                  <a:lnTo>
                    <a:pt x="35077" y="3022"/>
                  </a:lnTo>
                  <a:lnTo>
                    <a:pt x="31102" y="3022"/>
                  </a:lnTo>
                  <a:lnTo>
                    <a:pt x="35775" y="4292"/>
                  </a:lnTo>
                  <a:lnTo>
                    <a:pt x="32664" y="4292"/>
                  </a:lnTo>
                  <a:lnTo>
                    <a:pt x="34569" y="5562"/>
                  </a:lnTo>
                  <a:lnTo>
                    <a:pt x="35229" y="5562"/>
                  </a:lnTo>
                  <a:lnTo>
                    <a:pt x="32512" y="6832"/>
                  </a:lnTo>
                  <a:lnTo>
                    <a:pt x="35991" y="6832"/>
                  </a:lnTo>
                  <a:lnTo>
                    <a:pt x="31381" y="8102"/>
                  </a:lnTo>
                  <a:lnTo>
                    <a:pt x="29692" y="8102"/>
                  </a:lnTo>
                  <a:lnTo>
                    <a:pt x="34975" y="9372"/>
                  </a:lnTo>
                  <a:lnTo>
                    <a:pt x="34036" y="9372"/>
                  </a:lnTo>
                  <a:lnTo>
                    <a:pt x="31330" y="10642"/>
                  </a:lnTo>
                  <a:lnTo>
                    <a:pt x="34124" y="11912"/>
                  </a:lnTo>
                  <a:lnTo>
                    <a:pt x="31305" y="11912"/>
                  </a:lnTo>
                  <a:lnTo>
                    <a:pt x="30365" y="13182"/>
                  </a:lnTo>
                  <a:lnTo>
                    <a:pt x="32677" y="13182"/>
                  </a:lnTo>
                  <a:lnTo>
                    <a:pt x="32689" y="14452"/>
                  </a:lnTo>
                  <a:lnTo>
                    <a:pt x="34023" y="14452"/>
                  </a:lnTo>
                  <a:lnTo>
                    <a:pt x="33147" y="13182"/>
                  </a:lnTo>
                  <a:lnTo>
                    <a:pt x="37973" y="13182"/>
                  </a:lnTo>
                  <a:lnTo>
                    <a:pt x="34023" y="14452"/>
                  </a:lnTo>
                  <a:lnTo>
                    <a:pt x="36017" y="14452"/>
                  </a:lnTo>
                  <a:lnTo>
                    <a:pt x="31775" y="15722"/>
                  </a:lnTo>
                  <a:lnTo>
                    <a:pt x="30124" y="15722"/>
                  </a:lnTo>
                  <a:lnTo>
                    <a:pt x="31711" y="16992"/>
                  </a:lnTo>
                  <a:lnTo>
                    <a:pt x="29527" y="16992"/>
                  </a:lnTo>
                  <a:lnTo>
                    <a:pt x="30568" y="18262"/>
                  </a:lnTo>
                  <a:lnTo>
                    <a:pt x="32321" y="18262"/>
                  </a:lnTo>
                  <a:lnTo>
                    <a:pt x="35420" y="19532"/>
                  </a:lnTo>
                  <a:lnTo>
                    <a:pt x="33362" y="20434"/>
                  </a:lnTo>
                  <a:lnTo>
                    <a:pt x="32562" y="19786"/>
                  </a:lnTo>
                  <a:lnTo>
                    <a:pt x="32778" y="20599"/>
                  </a:lnTo>
                  <a:lnTo>
                    <a:pt x="33058" y="20574"/>
                  </a:lnTo>
                  <a:lnTo>
                    <a:pt x="32524" y="20802"/>
                  </a:lnTo>
                  <a:lnTo>
                    <a:pt x="36093" y="20802"/>
                  </a:lnTo>
                  <a:lnTo>
                    <a:pt x="37007" y="21755"/>
                  </a:lnTo>
                  <a:lnTo>
                    <a:pt x="38785" y="20802"/>
                  </a:lnTo>
                  <a:lnTo>
                    <a:pt x="38950" y="20802"/>
                  </a:lnTo>
                  <a:lnTo>
                    <a:pt x="40068" y="22072"/>
                  </a:lnTo>
                  <a:lnTo>
                    <a:pt x="40322" y="22072"/>
                  </a:lnTo>
                  <a:lnTo>
                    <a:pt x="39319" y="23342"/>
                  </a:lnTo>
                  <a:lnTo>
                    <a:pt x="35763" y="23342"/>
                  </a:lnTo>
                  <a:lnTo>
                    <a:pt x="38087" y="22072"/>
                  </a:lnTo>
                  <a:lnTo>
                    <a:pt x="37299" y="22072"/>
                  </a:lnTo>
                  <a:lnTo>
                    <a:pt x="37007" y="21755"/>
                  </a:lnTo>
                  <a:lnTo>
                    <a:pt x="36436" y="22072"/>
                  </a:lnTo>
                  <a:lnTo>
                    <a:pt x="30670" y="22072"/>
                  </a:lnTo>
                  <a:lnTo>
                    <a:pt x="29667" y="23342"/>
                  </a:lnTo>
                  <a:lnTo>
                    <a:pt x="32524" y="23342"/>
                  </a:lnTo>
                  <a:lnTo>
                    <a:pt x="31508" y="24612"/>
                  </a:lnTo>
                  <a:lnTo>
                    <a:pt x="33489" y="24612"/>
                  </a:lnTo>
                  <a:lnTo>
                    <a:pt x="34429" y="23342"/>
                  </a:lnTo>
                  <a:lnTo>
                    <a:pt x="36410" y="24612"/>
                  </a:lnTo>
                  <a:lnTo>
                    <a:pt x="39979" y="25882"/>
                  </a:lnTo>
                  <a:lnTo>
                    <a:pt x="39116" y="25882"/>
                  </a:lnTo>
                  <a:lnTo>
                    <a:pt x="36741" y="27152"/>
                  </a:lnTo>
                  <a:lnTo>
                    <a:pt x="32715" y="27152"/>
                  </a:lnTo>
                  <a:lnTo>
                    <a:pt x="32334" y="28422"/>
                  </a:lnTo>
                  <a:lnTo>
                    <a:pt x="38506" y="27152"/>
                  </a:lnTo>
                  <a:lnTo>
                    <a:pt x="35826" y="28422"/>
                  </a:lnTo>
                  <a:lnTo>
                    <a:pt x="32740" y="28422"/>
                  </a:lnTo>
                  <a:lnTo>
                    <a:pt x="33312" y="29692"/>
                  </a:lnTo>
                  <a:lnTo>
                    <a:pt x="35902" y="30962"/>
                  </a:lnTo>
                  <a:lnTo>
                    <a:pt x="36563" y="32232"/>
                  </a:lnTo>
                  <a:lnTo>
                    <a:pt x="33312" y="32232"/>
                  </a:lnTo>
                  <a:lnTo>
                    <a:pt x="35115" y="33502"/>
                  </a:lnTo>
                  <a:lnTo>
                    <a:pt x="32918" y="34772"/>
                  </a:lnTo>
                  <a:lnTo>
                    <a:pt x="30797" y="37312"/>
                  </a:lnTo>
                  <a:lnTo>
                    <a:pt x="32359" y="37312"/>
                  </a:lnTo>
                  <a:lnTo>
                    <a:pt x="35267" y="37312"/>
                  </a:lnTo>
                  <a:lnTo>
                    <a:pt x="34010" y="38112"/>
                  </a:lnTo>
                  <a:lnTo>
                    <a:pt x="34963" y="38582"/>
                  </a:lnTo>
                  <a:lnTo>
                    <a:pt x="37985" y="39852"/>
                  </a:lnTo>
                  <a:lnTo>
                    <a:pt x="34683" y="41122"/>
                  </a:lnTo>
                  <a:lnTo>
                    <a:pt x="33769" y="41122"/>
                  </a:lnTo>
                  <a:lnTo>
                    <a:pt x="32524" y="42392"/>
                  </a:lnTo>
                  <a:lnTo>
                    <a:pt x="36664" y="42392"/>
                  </a:lnTo>
                  <a:lnTo>
                    <a:pt x="35331" y="44932"/>
                  </a:lnTo>
                  <a:lnTo>
                    <a:pt x="38150" y="46202"/>
                  </a:lnTo>
                  <a:lnTo>
                    <a:pt x="33489" y="47472"/>
                  </a:lnTo>
                  <a:lnTo>
                    <a:pt x="37909" y="47472"/>
                  </a:lnTo>
                  <a:lnTo>
                    <a:pt x="31483" y="48742"/>
                  </a:lnTo>
                  <a:lnTo>
                    <a:pt x="37668" y="48742"/>
                  </a:lnTo>
                  <a:lnTo>
                    <a:pt x="34582" y="50012"/>
                  </a:lnTo>
                  <a:lnTo>
                    <a:pt x="33489" y="50012"/>
                  </a:lnTo>
                  <a:lnTo>
                    <a:pt x="31419" y="51282"/>
                  </a:lnTo>
                  <a:lnTo>
                    <a:pt x="35255" y="51282"/>
                  </a:lnTo>
                  <a:lnTo>
                    <a:pt x="35890" y="52552"/>
                  </a:lnTo>
                  <a:lnTo>
                    <a:pt x="32194" y="52552"/>
                  </a:lnTo>
                  <a:lnTo>
                    <a:pt x="33007" y="53822"/>
                  </a:lnTo>
                  <a:lnTo>
                    <a:pt x="36842" y="53822"/>
                  </a:lnTo>
                  <a:lnTo>
                    <a:pt x="33121" y="55092"/>
                  </a:lnTo>
                  <a:lnTo>
                    <a:pt x="31470" y="55092"/>
                  </a:lnTo>
                  <a:lnTo>
                    <a:pt x="34175" y="56362"/>
                  </a:lnTo>
                  <a:lnTo>
                    <a:pt x="33794" y="56362"/>
                  </a:lnTo>
                  <a:lnTo>
                    <a:pt x="31826" y="57632"/>
                  </a:lnTo>
                  <a:lnTo>
                    <a:pt x="32588" y="58902"/>
                  </a:lnTo>
                  <a:lnTo>
                    <a:pt x="30365" y="58902"/>
                  </a:lnTo>
                  <a:lnTo>
                    <a:pt x="29768" y="60172"/>
                  </a:lnTo>
                  <a:lnTo>
                    <a:pt x="31356" y="61442"/>
                  </a:lnTo>
                  <a:lnTo>
                    <a:pt x="31292" y="62712"/>
                  </a:lnTo>
                  <a:lnTo>
                    <a:pt x="32334" y="61442"/>
                  </a:lnTo>
                  <a:lnTo>
                    <a:pt x="36195" y="61442"/>
                  </a:lnTo>
                  <a:lnTo>
                    <a:pt x="36550" y="62712"/>
                  </a:lnTo>
                  <a:lnTo>
                    <a:pt x="32435" y="62712"/>
                  </a:lnTo>
                  <a:lnTo>
                    <a:pt x="26885" y="63982"/>
                  </a:lnTo>
                  <a:lnTo>
                    <a:pt x="29527" y="63982"/>
                  </a:lnTo>
                  <a:lnTo>
                    <a:pt x="29464" y="65252"/>
                  </a:lnTo>
                  <a:lnTo>
                    <a:pt x="30619" y="66522"/>
                  </a:lnTo>
                  <a:lnTo>
                    <a:pt x="30759" y="67792"/>
                  </a:lnTo>
                  <a:lnTo>
                    <a:pt x="35407" y="67792"/>
                  </a:lnTo>
                  <a:lnTo>
                    <a:pt x="34429" y="69062"/>
                  </a:lnTo>
                  <a:lnTo>
                    <a:pt x="32080" y="69062"/>
                  </a:lnTo>
                  <a:lnTo>
                    <a:pt x="32296" y="70332"/>
                  </a:lnTo>
                  <a:lnTo>
                    <a:pt x="33731" y="71602"/>
                  </a:lnTo>
                  <a:lnTo>
                    <a:pt x="34772" y="70332"/>
                  </a:lnTo>
                  <a:lnTo>
                    <a:pt x="36512" y="71602"/>
                  </a:lnTo>
                  <a:lnTo>
                    <a:pt x="33731" y="71602"/>
                  </a:lnTo>
                  <a:lnTo>
                    <a:pt x="32143" y="71602"/>
                  </a:lnTo>
                  <a:lnTo>
                    <a:pt x="32524" y="72872"/>
                  </a:lnTo>
                  <a:lnTo>
                    <a:pt x="34721" y="74142"/>
                  </a:lnTo>
                  <a:lnTo>
                    <a:pt x="34518" y="74142"/>
                  </a:lnTo>
                  <a:lnTo>
                    <a:pt x="35293" y="74637"/>
                  </a:lnTo>
                  <a:lnTo>
                    <a:pt x="34785" y="74142"/>
                  </a:lnTo>
                  <a:lnTo>
                    <a:pt x="37655" y="74142"/>
                  </a:lnTo>
                  <a:lnTo>
                    <a:pt x="36258" y="75260"/>
                  </a:lnTo>
                  <a:lnTo>
                    <a:pt x="38455" y="76682"/>
                  </a:lnTo>
                  <a:lnTo>
                    <a:pt x="26543" y="77952"/>
                  </a:lnTo>
                  <a:lnTo>
                    <a:pt x="32067" y="79222"/>
                  </a:lnTo>
                  <a:lnTo>
                    <a:pt x="31788" y="79222"/>
                  </a:lnTo>
                  <a:lnTo>
                    <a:pt x="34632" y="80492"/>
                  </a:lnTo>
                  <a:lnTo>
                    <a:pt x="34251" y="81445"/>
                  </a:lnTo>
                  <a:lnTo>
                    <a:pt x="35344" y="81762"/>
                  </a:lnTo>
                  <a:lnTo>
                    <a:pt x="30175" y="83032"/>
                  </a:lnTo>
                  <a:lnTo>
                    <a:pt x="33083" y="84302"/>
                  </a:lnTo>
                  <a:lnTo>
                    <a:pt x="25133" y="84302"/>
                  </a:lnTo>
                  <a:lnTo>
                    <a:pt x="33451" y="86842"/>
                  </a:lnTo>
                  <a:lnTo>
                    <a:pt x="28333" y="88112"/>
                  </a:lnTo>
                  <a:lnTo>
                    <a:pt x="29121" y="88112"/>
                  </a:lnTo>
                  <a:lnTo>
                    <a:pt x="28676" y="89382"/>
                  </a:lnTo>
                  <a:lnTo>
                    <a:pt x="30124" y="89382"/>
                  </a:lnTo>
                  <a:lnTo>
                    <a:pt x="30365" y="88112"/>
                  </a:lnTo>
                  <a:lnTo>
                    <a:pt x="31356" y="89382"/>
                  </a:lnTo>
                  <a:lnTo>
                    <a:pt x="33451" y="91922"/>
                  </a:lnTo>
                  <a:lnTo>
                    <a:pt x="28257" y="94462"/>
                  </a:lnTo>
                  <a:lnTo>
                    <a:pt x="26390" y="97002"/>
                  </a:lnTo>
                  <a:lnTo>
                    <a:pt x="25819" y="97002"/>
                  </a:lnTo>
                  <a:lnTo>
                    <a:pt x="35953" y="98272"/>
                  </a:lnTo>
                  <a:lnTo>
                    <a:pt x="28016" y="98272"/>
                  </a:lnTo>
                  <a:lnTo>
                    <a:pt x="32016" y="100812"/>
                  </a:lnTo>
                  <a:lnTo>
                    <a:pt x="27559" y="102082"/>
                  </a:lnTo>
                  <a:lnTo>
                    <a:pt x="30886" y="104622"/>
                  </a:lnTo>
                  <a:lnTo>
                    <a:pt x="26555" y="104622"/>
                  </a:lnTo>
                  <a:lnTo>
                    <a:pt x="28841" y="105892"/>
                  </a:lnTo>
                  <a:lnTo>
                    <a:pt x="26466" y="105892"/>
                  </a:lnTo>
                  <a:lnTo>
                    <a:pt x="31076" y="107162"/>
                  </a:lnTo>
                  <a:lnTo>
                    <a:pt x="28765" y="107162"/>
                  </a:lnTo>
                  <a:lnTo>
                    <a:pt x="27152" y="108432"/>
                  </a:lnTo>
                  <a:lnTo>
                    <a:pt x="28613" y="108432"/>
                  </a:lnTo>
                  <a:lnTo>
                    <a:pt x="31229" y="109702"/>
                  </a:lnTo>
                  <a:lnTo>
                    <a:pt x="29464" y="109702"/>
                  </a:lnTo>
                  <a:lnTo>
                    <a:pt x="32664" y="110972"/>
                  </a:lnTo>
                  <a:lnTo>
                    <a:pt x="27647" y="110972"/>
                  </a:lnTo>
                  <a:lnTo>
                    <a:pt x="28435" y="112242"/>
                  </a:lnTo>
                  <a:lnTo>
                    <a:pt x="29146" y="112661"/>
                  </a:lnTo>
                  <a:lnTo>
                    <a:pt x="29083" y="113512"/>
                  </a:lnTo>
                  <a:lnTo>
                    <a:pt x="27965" y="113512"/>
                  </a:lnTo>
                  <a:lnTo>
                    <a:pt x="30403" y="114782"/>
                  </a:lnTo>
                  <a:lnTo>
                    <a:pt x="24650" y="114782"/>
                  </a:lnTo>
                  <a:lnTo>
                    <a:pt x="34721" y="116052"/>
                  </a:lnTo>
                  <a:lnTo>
                    <a:pt x="27444" y="116052"/>
                  </a:lnTo>
                  <a:lnTo>
                    <a:pt x="29806" y="118592"/>
                  </a:lnTo>
                  <a:lnTo>
                    <a:pt x="31369" y="119862"/>
                  </a:lnTo>
                  <a:lnTo>
                    <a:pt x="27089" y="119862"/>
                  </a:lnTo>
                  <a:lnTo>
                    <a:pt x="28524" y="120878"/>
                  </a:lnTo>
                  <a:lnTo>
                    <a:pt x="31483" y="120015"/>
                  </a:lnTo>
                  <a:lnTo>
                    <a:pt x="32321" y="121132"/>
                  </a:lnTo>
                  <a:lnTo>
                    <a:pt x="28879" y="121132"/>
                  </a:lnTo>
                  <a:lnTo>
                    <a:pt x="32842" y="122402"/>
                  </a:lnTo>
                  <a:lnTo>
                    <a:pt x="31559" y="123672"/>
                  </a:lnTo>
                  <a:lnTo>
                    <a:pt x="30886" y="123672"/>
                  </a:lnTo>
                  <a:lnTo>
                    <a:pt x="29552" y="122402"/>
                  </a:lnTo>
                  <a:lnTo>
                    <a:pt x="28752" y="122402"/>
                  </a:lnTo>
                  <a:lnTo>
                    <a:pt x="30556" y="123672"/>
                  </a:lnTo>
                  <a:lnTo>
                    <a:pt x="28028" y="124942"/>
                  </a:lnTo>
                  <a:lnTo>
                    <a:pt x="30441" y="126212"/>
                  </a:lnTo>
                  <a:lnTo>
                    <a:pt x="33172" y="126212"/>
                  </a:lnTo>
                  <a:lnTo>
                    <a:pt x="35788" y="128282"/>
                  </a:lnTo>
                  <a:lnTo>
                    <a:pt x="31953" y="127482"/>
                  </a:lnTo>
                  <a:lnTo>
                    <a:pt x="36334" y="130022"/>
                  </a:lnTo>
                  <a:lnTo>
                    <a:pt x="28689" y="127482"/>
                  </a:lnTo>
                  <a:lnTo>
                    <a:pt x="29083" y="128752"/>
                  </a:lnTo>
                  <a:lnTo>
                    <a:pt x="28613" y="128752"/>
                  </a:lnTo>
                  <a:lnTo>
                    <a:pt x="29679" y="130022"/>
                  </a:lnTo>
                  <a:lnTo>
                    <a:pt x="31978" y="128752"/>
                  </a:lnTo>
                  <a:lnTo>
                    <a:pt x="31838" y="130022"/>
                  </a:lnTo>
                  <a:lnTo>
                    <a:pt x="29679" y="130022"/>
                  </a:lnTo>
                  <a:lnTo>
                    <a:pt x="29210" y="130022"/>
                  </a:lnTo>
                  <a:lnTo>
                    <a:pt x="33147" y="131292"/>
                  </a:lnTo>
                  <a:lnTo>
                    <a:pt x="30810" y="131292"/>
                  </a:lnTo>
                  <a:lnTo>
                    <a:pt x="30988" y="132562"/>
                  </a:lnTo>
                  <a:lnTo>
                    <a:pt x="35941" y="133832"/>
                  </a:lnTo>
                  <a:lnTo>
                    <a:pt x="33845" y="135102"/>
                  </a:lnTo>
                  <a:lnTo>
                    <a:pt x="29400" y="133832"/>
                  </a:lnTo>
                  <a:lnTo>
                    <a:pt x="32321" y="135102"/>
                  </a:lnTo>
                  <a:lnTo>
                    <a:pt x="28435" y="133832"/>
                  </a:lnTo>
                  <a:lnTo>
                    <a:pt x="29514" y="135102"/>
                  </a:lnTo>
                  <a:lnTo>
                    <a:pt x="31292" y="135102"/>
                  </a:lnTo>
                  <a:lnTo>
                    <a:pt x="34048" y="136372"/>
                  </a:lnTo>
                  <a:lnTo>
                    <a:pt x="31165" y="136372"/>
                  </a:lnTo>
                  <a:lnTo>
                    <a:pt x="31762" y="137642"/>
                  </a:lnTo>
                  <a:lnTo>
                    <a:pt x="33172" y="137642"/>
                  </a:lnTo>
                  <a:lnTo>
                    <a:pt x="32994" y="137769"/>
                  </a:lnTo>
                  <a:lnTo>
                    <a:pt x="32918" y="137934"/>
                  </a:lnTo>
                  <a:lnTo>
                    <a:pt x="34582" y="138150"/>
                  </a:lnTo>
                  <a:lnTo>
                    <a:pt x="34061" y="137947"/>
                  </a:lnTo>
                  <a:lnTo>
                    <a:pt x="33566" y="137756"/>
                  </a:lnTo>
                  <a:lnTo>
                    <a:pt x="33337" y="137642"/>
                  </a:lnTo>
                  <a:lnTo>
                    <a:pt x="36664" y="137642"/>
                  </a:lnTo>
                  <a:lnTo>
                    <a:pt x="36906" y="138912"/>
                  </a:lnTo>
                  <a:lnTo>
                    <a:pt x="34582" y="138912"/>
                  </a:lnTo>
                  <a:lnTo>
                    <a:pt x="37033" y="140182"/>
                  </a:lnTo>
                  <a:lnTo>
                    <a:pt x="34759" y="140182"/>
                  </a:lnTo>
                  <a:lnTo>
                    <a:pt x="31737" y="138912"/>
                  </a:lnTo>
                  <a:lnTo>
                    <a:pt x="30911" y="138912"/>
                  </a:lnTo>
                  <a:lnTo>
                    <a:pt x="34112" y="140182"/>
                  </a:lnTo>
                  <a:lnTo>
                    <a:pt x="31623" y="140182"/>
                  </a:lnTo>
                  <a:lnTo>
                    <a:pt x="35026" y="141452"/>
                  </a:lnTo>
                  <a:lnTo>
                    <a:pt x="31483" y="141452"/>
                  </a:lnTo>
                  <a:lnTo>
                    <a:pt x="30886" y="142722"/>
                  </a:lnTo>
                  <a:lnTo>
                    <a:pt x="36423" y="141452"/>
                  </a:lnTo>
                  <a:lnTo>
                    <a:pt x="34175" y="142722"/>
                  </a:lnTo>
                  <a:lnTo>
                    <a:pt x="31965" y="142722"/>
                  </a:lnTo>
                  <a:lnTo>
                    <a:pt x="34620" y="143992"/>
                  </a:lnTo>
                  <a:lnTo>
                    <a:pt x="33210" y="145262"/>
                  </a:lnTo>
                  <a:lnTo>
                    <a:pt x="29578" y="145262"/>
                  </a:lnTo>
                  <a:lnTo>
                    <a:pt x="33337" y="147802"/>
                  </a:lnTo>
                  <a:lnTo>
                    <a:pt x="32689" y="147802"/>
                  </a:lnTo>
                  <a:lnTo>
                    <a:pt x="38163" y="149072"/>
                  </a:lnTo>
                  <a:lnTo>
                    <a:pt x="29933" y="149072"/>
                  </a:lnTo>
                  <a:lnTo>
                    <a:pt x="28917" y="150342"/>
                  </a:lnTo>
                  <a:lnTo>
                    <a:pt x="31026" y="151612"/>
                  </a:lnTo>
                  <a:lnTo>
                    <a:pt x="29845" y="152882"/>
                  </a:lnTo>
                  <a:lnTo>
                    <a:pt x="30251" y="152882"/>
                  </a:lnTo>
                  <a:lnTo>
                    <a:pt x="29527" y="154152"/>
                  </a:lnTo>
                  <a:lnTo>
                    <a:pt x="32727" y="154152"/>
                  </a:lnTo>
                  <a:lnTo>
                    <a:pt x="29718" y="155422"/>
                  </a:lnTo>
                  <a:lnTo>
                    <a:pt x="30670" y="156692"/>
                  </a:lnTo>
                  <a:lnTo>
                    <a:pt x="31877" y="157962"/>
                  </a:lnTo>
                  <a:lnTo>
                    <a:pt x="29629" y="159232"/>
                  </a:lnTo>
                  <a:lnTo>
                    <a:pt x="29641" y="157962"/>
                  </a:lnTo>
                  <a:lnTo>
                    <a:pt x="28435" y="157962"/>
                  </a:lnTo>
                  <a:lnTo>
                    <a:pt x="29527" y="159232"/>
                  </a:lnTo>
                  <a:lnTo>
                    <a:pt x="31940" y="160502"/>
                  </a:lnTo>
                  <a:lnTo>
                    <a:pt x="31000" y="159232"/>
                  </a:lnTo>
                  <a:lnTo>
                    <a:pt x="32905" y="159232"/>
                  </a:lnTo>
                  <a:lnTo>
                    <a:pt x="34290" y="160502"/>
                  </a:lnTo>
                  <a:lnTo>
                    <a:pt x="31940" y="160502"/>
                  </a:lnTo>
                  <a:lnTo>
                    <a:pt x="28003" y="160502"/>
                  </a:lnTo>
                  <a:lnTo>
                    <a:pt x="37147" y="161772"/>
                  </a:lnTo>
                  <a:lnTo>
                    <a:pt x="36233" y="161772"/>
                  </a:lnTo>
                  <a:lnTo>
                    <a:pt x="36233" y="164312"/>
                  </a:lnTo>
                  <a:lnTo>
                    <a:pt x="32677" y="164312"/>
                  </a:lnTo>
                  <a:lnTo>
                    <a:pt x="32689" y="163410"/>
                  </a:lnTo>
                  <a:lnTo>
                    <a:pt x="36233" y="164312"/>
                  </a:lnTo>
                  <a:lnTo>
                    <a:pt x="36233" y="161772"/>
                  </a:lnTo>
                  <a:lnTo>
                    <a:pt x="33477" y="161772"/>
                  </a:lnTo>
                  <a:lnTo>
                    <a:pt x="35077" y="163042"/>
                  </a:lnTo>
                  <a:lnTo>
                    <a:pt x="33439" y="163042"/>
                  </a:lnTo>
                  <a:lnTo>
                    <a:pt x="31165" y="161772"/>
                  </a:lnTo>
                  <a:lnTo>
                    <a:pt x="31242" y="163042"/>
                  </a:lnTo>
                  <a:lnTo>
                    <a:pt x="28981" y="163042"/>
                  </a:lnTo>
                  <a:lnTo>
                    <a:pt x="27368" y="164312"/>
                  </a:lnTo>
                  <a:lnTo>
                    <a:pt x="28282" y="164312"/>
                  </a:lnTo>
                  <a:lnTo>
                    <a:pt x="35369" y="165582"/>
                  </a:lnTo>
                  <a:lnTo>
                    <a:pt x="29629" y="165582"/>
                  </a:lnTo>
                  <a:lnTo>
                    <a:pt x="29387" y="165582"/>
                  </a:lnTo>
                  <a:lnTo>
                    <a:pt x="29794" y="165696"/>
                  </a:lnTo>
                  <a:lnTo>
                    <a:pt x="31394" y="166852"/>
                  </a:lnTo>
                  <a:lnTo>
                    <a:pt x="28282" y="165582"/>
                  </a:lnTo>
                  <a:lnTo>
                    <a:pt x="25488" y="165582"/>
                  </a:lnTo>
                  <a:lnTo>
                    <a:pt x="27952" y="166852"/>
                  </a:lnTo>
                  <a:lnTo>
                    <a:pt x="25984" y="166852"/>
                  </a:lnTo>
                  <a:lnTo>
                    <a:pt x="26822" y="168122"/>
                  </a:lnTo>
                  <a:lnTo>
                    <a:pt x="27330" y="168122"/>
                  </a:lnTo>
                  <a:lnTo>
                    <a:pt x="30645" y="169392"/>
                  </a:lnTo>
                  <a:lnTo>
                    <a:pt x="22834" y="169392"/>
                  </a:lnTo>
                  <a:lnTo>
                    <a:pt x="27343" y="170662"/>
                  </a:lnTo>
                  <a:lnTo>
                    <a:pt x="29095" y="171932"/>
                  </a:lnTo>
                  <a:lnTo>
                    <a:pt x="32461" y="173202"/>
                  </a:lnTo>
                  <a:lnTo>
                    <a:pt x="33985" y="174472"/>
                  </a:lnTo>
                  <a:lnTo>
                    <a:pt x="33286" y="174472"/>
                  </a:lnTo>
                  <a:lnTo>
                    <a:pt x="34315" y="174828"/>
                  </a:lnTo>
                  <a:lnTo>
                    <a:pt x="34163" y="174472"/>
                  </a:lnTo>
                  <a:lnTo>
                    <a:pt x="40259" y="174472"/>
                  </a:lnTo>
                  <a:lnTo>
                    <a:pt x="34671" y="173202"/>
                  </a:lnTo>
                  <a:lnTo>
                    <a:pt x="35090" y="173202"/>
                  </a:lnTo>
                  <a:lnTo>
                    <a:pt x="31559" y="170662"/>
                  </a:lnTo>
                  <a:lnTo>
                    <a:pt x="39433" y="171932"/>
                  </a:lnTo>
                  <a:lnTo>
                    <a:pt x="36309" y="170662"/>
                  </a:lnTo>
                  <a:lnTo>
                    <a:pt x="37579" y="170662"/>
                  </a:lnTo>
                  <a:lnTo>
                    <a:pt x="33540" y="168122"/>
                  </a:lnTo>
                  <a:lnTo>
                    <a:pt x="35750" y="168681"/>
                  </a:lnTo>
                  <a:lnTo>
                    <a:pt x="35344" y="168338"/>
                  </a:lnTo>
                  <a:lnTo>
                    <a:pt x="34264" y="168122"/>
                  </a:lnTo>
                  <a:lnTo>
                    <a:pt x="35064" y="168122"/>
                  </a:lnTo>
                  <a:lnTo>
                    <a:pt x="36207" y="168122"/>
                  </a:lnTo>
                  <a:lnTo>
                    <a:pt x="40614" y="168122"/>
                  </a:lnTo>
                  <a:lnTo>
                    <a:pt x="35953" y="166852"/>
                  </a:lnTo>
                  <a:lnTo>
                    <a:pt x="41808" y="168122"/>
                  </a:lnTo>
                  <a:lnTo>
                    <a:pt x="40970" y="166852"/>
                  </a:lnTo>
                  <a:lnTo>
                    <a:pt x="37236" y="166852"/>
                  </a:lnTo>
                  <a:lnTo>
                    <a:pt x="39192" y="165798"/>
                  </a:lnTo>
                  <a:lnTo>
                    <a:pt x="39585" y="165582"/>
                  </a:lnTo>
                  <a:lnTo>
                    <a:pt x="38455" y="164312"/>
                  </a:lnTo>
                  <a:lnTo>
                    <a:pt x="39712" y="165582"/>
                  </a:lnTo>
                  <a:lnTo>
                    <a:pt x="40741" y="164312"/>
                  </a:lnTo>
                  <a:lnTo>
                    <a:pt x="42214" y="163042"/>
                  </a:lnTo>
                  <a:lnTo>
                    <a:pt x="39077" y="163042"/>
                  </a:lnTo>
                  <a:lnTo>
                    <a:pt x="39903" y="161772"/>
                  </a:lnTo>
                  <a:lnTo>
                    <a:pt x="41579" y="161772"/>
                  </a:lnTo>
                  <a:lnTo>
                    <a:pt x="41211" y="160502"/>
                  </a:lnTo>
                  <a:lnTo>
                    <a:pt x="44018" y="161772"/>
                  </a:lnTo>
                  <a:lnTo>
                    <a:pt x="44005" y="161480"/>
                  </a:lnTo>
                  <a:lnTo>
                    <a:pt x="44246" y="161531"/>
                  </a:lnTo>
                  <a:lnTo>
                    <a:pt x="44767" y="161671"/>
                  </a:lnTo>
                  <a:lnTo>
                    <a:pt x="43992" y="161417"/>
                  </a:lnTo>
                  <a:lnTo>
                    <a:pt x="43967" y="160502"/>
                  </a:lnTo>
                  <a:lnTo>
                    <a:pt x="40906" y="159232"/>
                  </a:lnTo>
                  <a:lnTo>
                    <a:pt x="40093" y="159232"/>
                  </a:lnTo>
                  <a:lnTo>
                    <a:pt x="35458" y="159232"/>
                  </a:lnTo>
                  <a:lnTo>
                    <a:pt x="33807" y="157962"/>
                  </a:lnTo>
                  <a:lnTo>
                    <a:pt x="37744" y="157962"/>
                  </a:lnTo>
                  <a:lnTo>
                    <a:pt x="40093" y="159232"/>
                  </a:lnTo>
                  <a:lnTo>
                    <a:pt x="41211" y="157962"/>
                  </a:lnTo>
                  <a:lnTo>
                    <a:pt x="41681" y="157962"/>
                  </a:lnTo>
                  <a:lnTo>
                    <a:pt x="41617" y="156692"/>
                  </a:lnTo>
                  <a:lnTo>
                    <a:pt x="44170" y="157962"/>
                  </a:lnTo>
                  <a:lnTo>
                    <a:pt x="45275" y="156692"/>
                  </a:lnTo>
                  <a:lnTo>
                    <a:pt x="44678" y="156692"/>
                  </a:lnTo>
                  <a:lnTo>
                    <a:pt x="43383" y="155422"/>
                  </a:lnTo>
                  <a:lnTo>
                    <a:pt x="44538" y="154152"/>
                  </a:lnTo>
                  <a:lnTo>
                    <a:pt x="40995" y="154152"/>
                  </a:lnTo>
                  <a:lnTo>
                    <a:pt x="37998" y="152882"/>
                  </a:lnTo>
                  <a:lnTo>
                    <a:pt x="42938" y="152882"/>
                  </a:lnTo>
                  <a:lnTo>
                    <a:pt x="41808" y="151612"/>
                  </a:lnTo>
                  <a:lnTo>
                    <a:pt x="42824" y="151612"/>
                  </a:lnTo>
                  <a:lnTo>
                    <a:pt x="41757" y="150342"/>
                  </a:lnTo>
                  <a:lnTo>
                    <a:pt x="42354" y="150342"/>
                  </a:lnTo>
                  <a:lnTo>
                    <a:pt x="40233" y="149072"/>
                  </a:lnTo>
                  <a:lnTo>
                    <a:pt x="43370" y="149072"/>
                  </a:lnTo>
                  <a:lnTo>
                    <a:pt x="42684" y="147802"/>
                  </a:lnTo>
                  <a:lnTo>
                    <a:pt x="43345" y="147802"/>
                  </a:lnTo>
                  <a:lnTo>
                    <a:pt x="45046" y="149072"/>
                  </a:lnTo>
                  <a:lnTo>
                    <a:pt x="44996" y="148463"/>
                  </a:lnTo>
                  <a:lnTo>
                    <a:pt x="44945" y="147802"/>
                  </a:lnTo>
                  <a:lnTo>
                    <a:pt x="47091" y="147802"/>
                  </a:lnTo>
                  <a:lnTo>
                    <a:pt x="47879" y="146532"/>
                  </a:lnTo>
                  <a:lnTo>
                    <a:pt x="44856" y="146532"/>
                  </a:lnTo>
                  <a:lnTo>
                    <a:pt x="45389" y="145262"/>
                  </a:lnTo>
                  <a:lnTo>
                    <a:pt x="48818" y="146532"/>
                  </a:lnTo>
                  <a:lnTo>
                    <a:pt x="53200" y="145262"/>
                  </a:lnTo>
                  <a:lnTo>
                    <a:pt x="42011" y="142722"/>
                  </a:lnTo>
                  <a:lnTo>
                    <a:pt x="50190" y="142722"/>
                  </a:lnTo>
                  <a:lnTo>
                    <a:pt x="50215" y="141452"/>
                  </a:lnTo>
                  <a:lnTo>
                    <a:pt x="52247" y="141452"/>
                  </a:lnTo>
                  <a:lnTo>
                    <a:pt x="45288" y="140182"/>
                  </a:lnTo>
                  <a:lnTo>
                    <a:pt x="45478" y="140182"/>
                  </a:lnTo>
                  <a:lnTo>
                    <a:pt x="42164" y="138912"/>
                  </a:lnTo>
                  <a:lnTo>
                    <a:pt x="41097" y="138912"/>
                  </a:lnTo>
                  <a:lnTo>
                    <a:pt x="41630" y="137642"/>
                  </a:lnTo>
                  <a:lnTo>
                    <a:pt x="46367" y="138912"/>
                  </a:lnTo>
                  <a:lnTo>
                    <a:pt x="46990" y="138912"/>
                  </a:lnTo>
                  <a:lnTo>
                    <a:pt x="47485" y="140182"/>
                  </a:lnTo>
                  <a:lnTo>
                    <a:pt x="48844" y="140182"/>
                  </a:lnTo>
                  <a:lnTo>
                    <a:pt x="47637" y="138912"/>
                  </a:lnTo>
                  <a:lnTo>
                    <a:pt x="48234" y="138912"/>
                  </a:lnTo>
                  <a:lnTo>
                    <a:pt x="49504" y="138049"/>
                  </a:lnTo>
                  <a:lnTo>
                    <a:pt x="48907" y="138912"/>
                  </a:lnTo>
                  <a:lnTo>
                    <a:pt x="50914" y="138912"/>
                  </a:lnTo>
                  <a:lnTo>
                    <a:pt x="49911" y="137782"/>
                  </a:lnTo>
                  <a:lnTo>
                    <a:pt x="50114" y="137642"/>
                  </a:lnTo>
                  <a:lnTo>
                    <a:pt x="49796" y="137642"/>
                  </a:lnTo>
                  <a:lnTo>
                    <a:pt x="48450" y="137642"/>
                  </a:lnTo>
                  <a:lnTo>
                    <a:pt x="49745" y="136372"/>
                  </a:lnTo>
                  <a:lnTo>
                    <a:pt x="47625" y="136372"/>
                  </a:lnTo>
                  <a:lnTo>
                    <a:pt x="49288" y="135102"/>
                  </a:lnTo>
                  <a:lnTo>
                    <a:pt x="45339" y="136372"/>
                  </a:lnTo>
                  <a:lnTo>
                    <a:pt x="44907" y="135102"/>
                  </a:lnTo>
                  <a:lnTo>
                    <a:pt x="47891" y="135102"/>
                  </a:lnTo>
                  <a:lnTo>
                    <a:pt x="49225" y="133832"/>
                  </a:lnTo>
                  <a:lnTo>
                    <a:pt x="52158" y="135102"/>
                  </a:lnTo>
                  <a:lnTo>
                    <a:pt x="49872" y="133832"/>
                  </a:lnTo>
                  <a:lnTo>
                    <a:pt x="52336" y="133832"/>
                  </a:lnTo>
                  <a:lnTo>
                    <a:pt x="52793" y="132562"/>
                  </a:lnTo>
                  <a:lnTo>
                    <a:pt x="48399" y="132562"/>
                  </a:lnTo>
                  <a:lnTo>
                    <a:pt x="47586" y="132562"/>
                  </a:lnTo>
                  <a:lnTo>
                    <a:pt x="48869" y="131292"/>
                  </a:lnTo>
                  <a:lnTo>
                    <a:pt x="49631" y="131292"/>
                  </a:lnTo>
                  <a:lnTo>
                    <a:pt x="48399" y="132562"/>
                  </a:lnTo>
                  <a:lnTo>
                    <a:pt x="52933" y="131292"/>
                  </a:lnTo>
                  <a:lnTo>
                    <a:pt x="50685" y="131292"/>
                  </a:lnTo>
                  <a:lnTo>
                    <a:pt x="50888" y="130022"/>
                  </a:lnTo>
                  <a:lnTo>
                    <a:pt x="49568" y="130022"/>
                  </a:lnTo>
                  <a:lnTo>
                    <a:pt x="51079" y="128752"/>
                  </a:lnTo>
                  <a:lnTo>
                    <a:pt x="46228" y="128752"/>
                  </a:lnTo>
                  <a:lnTo>
                    <a:pt x="46520" y="127482"/>
                  </a:lnTo>
                  <a:lnTo>
                    <a:pt x="51066" y="127482"/>
                  </a:lnTo>
                  <a:lnTo>
                    <a:pt x="48958" y="126212"/>
                  </a:lnTo>
                  <a:lnTo>
                    <a:pt x="51384" y="126212"/>
                  </a:lnTo>
                  <a:lnTo>
                    <a:pt x="49174" y="125412"/>
                  </a:lnTo>
                  <a:lnTo>
                    <a:pt x="48895" y="126212"/>
                  </a:lnTo>
                  <a:lnTo>
                    <a:pt x="46901" y="124942"/>
                  </a:lnTo>
                  <a:lnTo>
                    <a:pt x="47866" y="124942"/>
                  </a:lnTo>
                  <a:lnTo>
                    <a:pt x="49174" y="125412"/>
                  </a:lnTo>
                  <a:lnTo>
                    <a:pt x="49339" y="124942"/>
                  </a:lnTo>
                  <a:lnTo>
                    <a:pt x="49212" y="124942"/>
                  </a:lnTo>
                  <a:lnTo>
                    <a:pt x="43370" y="123672"/>
                  </a:lnTo>
                  <a:lnTo>
                    <a:pt x="49771" y="123672"/>
                  </a:lnTo>
                  <a:lnTo>
                    <a:pt x="54940" y="123672"/>
                  </a:lnTo>
                  <a:lnTo>
                    <a:pt x="49123" y="122402"/>
                  </a:lnTo>
                  <a:lnTo>
                    <a:pt x="50800" y="121132"/>
                  </a:lnTo>
                  <a:lnTo>
                    <a:pt x="49428" y="121132"/>
                  </a:lnTo>
                  <a:lnTo>
                    <a:pt x="48475" y="119862"/>
                  </a:lnTo>
                  <a:lnTo>
                    <a:pt x="52832" y="119862"/>
                  </a:lnTo>
                  <a:lnTo>
                    <a:pt x="48729" y="118592"/>
                  </a:lnTo>
                  <a:lnTo>
                    <a:pt x="51498" y="118592"/>
                  </a:lnTo>
                  <a:lnTo>
                    <a:pt x="52717" y="117322"/>
                  </a:lnTo>
                  <a:lnTo>
                    <a:pt x="51841" y="117322"/>
                  </a:lnTo>
                  <a:lnTo>
                    <a:pt x="52247" y="116052"/>
                  </a:lnTo>
                  <a:lnTo>
                    <a:pt x="51790" y="115951"/>
                  </a:lnTo>
                  <a:lnTo>
                    <a:pt x="51790" y="117322"/>
                  </a:lnTo>
                  <a:lnTo>
                    <a:pt x="45745" y="117322"/>
                  </a:lnTo>
                  <a:lnTo>
                    <a:pt x="46558" y="116052"/>
                  </a:lnTo>
                  <a:lnTo>
                    <a:pt x="50266" y="116052"/>
                  </a:lnTo>
                  <a:lnTo>
                    <a:pt x="51790" y="117322"/>
                  </a:lnTo>
                  <a:lnTo>
                    <a:pt x="51790" y="115951"/>
                  </a:lnTo>
                  <a:lnTo>
                    <a:pt x="48145" y="114782"/>
                  </a:lnTo>
                  <a:lnTo>
                    <a:pt x="47294" y="114782"/>
                  </a:lnTo>
                  <a:lnTo>
                    <a:pt x="46990" y="113512"/>
                  </a:lnTo>
                  <a:lnTo>
                    <a:pt x="51181" y="113512"/>
                  </a:lnTo>
                  <a:lnTo>
                    <a:pt x="47815" y="112242"/>
                  </a:lnTo>
                  <a:lnTo>
                    <a:pt x="44450" y="110972"/>
                  </a:lnTo>
                  <a:lnTo>
                    <a:pt x="49860" y="110972"/>
                  </a:lnTo>
                  <a:lnTo>
                    <a:pt x="50038" y="110972"/>
                  </a:lnTo>
                  <a:lnTo>
                    <a:pt x="49415" y="109702"/>
                  </a:lnTo>
                  <a:lnTo>
                    <a:pt x="48818" y="109702"/>
                  </a:lnTo>
                  <a:lnTo>
                    <a:pt x="48717" y="108432"/>
                  </a:lnTo>
                  <a:lnTo>
                    <a:pt x="51523" y="108432"/>
                  </a:lnTo>
                  <a:lnTo>
                    <a:pt x="43662" y="107162"/>
                  </a:lnTo>
                  <a:lnTo>
                    <a:pt x="48933" y="107162"/>
                  </a:lnTo>
                  <a:lnTo>
                    <a:pt x="55714" y="108432"/>
                  </a:lnTo>
                  <a:lnTo>
                    <a:pt x="48120" y="105892"/>
                  </a:lnTo>
                  <a:lnTo>
                    <a:pt x="54864" y="105892"/>
                  </a:lnTo>
                  <a:lnTo>
                    <a:pt x="50050" y="104622"/>
                  </a:lnTo>
                  <a:lnTo>
                    <a:pt x="50609" y="103352"/>
                  </a:lnTo>
                  <a:lnTo>
                    <a:pt x="48234" y="103352"/>
                  </a:lnTo>
                  <a:lnTo>
                    <a:pt x="47167" y="102082"/>
                  </a:lnTo>
                  <a:lnTo>
                    <a:pt x="46266" y="100812"/>
                  </a:lnTo>
                  <a:lnTo>
                    <a:pt x="48895" y="102082"/>
                  </a:lnTo>
                  <a:lnTo>
                    <a:pt x="50342" y="102082"/>
                  </a:lnTo>
                  <a:lnTo>
                    <a:pt x="49987" y="100812"/>
                  </a:lnTo>
                  <a:lnTo>
                    <a:pt x="46774" y="100812"/>
                  </a:lnTo>
                  <a:lnTo>
                    <a:pt x="48082" y="99542"/>
                  </a:lnTo>
                  <a:lnTo>
                    <a:pt x="50965" y="100812"/>
                  </a:lnTo>
                  <a:lnTo>
                    <a:pt x="54813" y="100812"/>
                  </a:lnTo>
                  <a:lnTo>
                    <a:pt x="51003" y="99542"/>
                  </a:lnTo>
                  <a:lnTo>
                    <a:pt x="53314" y="99542"/>
                  </a:lnTo>
                  <a:lnTo>
                    <a:pt x="52844" y="98272"/>
                  </a:lnTo>
                  <a:lnTo>
                    <a:pt x="48755" y="98272"/>
                  </a:lnTo>
                  <a:lnTo>
                    <a:pt x="49136" y="97002"/>
                  </a:lnTo>
                  <a:lnTo>
                    <a:pt x="50215" y="97002"/>
                  </a:lnTo>
                  <a:lnTo>
                    <a:pt x="47231" y="95732"/>
                  </a:lnTo>
                  <a:lnTo>
                    <a:pt x="50812" y="96837"/>
                  </a:lnTo>
                  <a:lnTo>
                    <a:pt x="50546" y="96875"/>
                  </a:lnTo>
                  <a:lnTo>
                    <a:pt x="50965" y="97066"/>
                  </a:lnTo>
                  <a:lnTo>
                    <a:pt x="52628" y="97028"/>
                  </a:lnTo>
                  <a:lnTo>
                    <a:pt x="53708" y="96723"/>
                  </a:lnTo>
                  <a:lnTo>
                    <a:pt x="52108" y="96367"/>
                  </a:lnTo>
                  <a:lnTo>
                    <a:pt x="51854" y="96659"/>
                  </a:lnTo>
                  <a:lnTo>
                    <a:pt x="51181" y="96774"/>
                  </a:lnTo>
                  <a:lnTo>
                    <a:pt x="50393" y="95732"/>
                  </a:lnTo>
                  <a:lnTo>
                    <a:pt x="47485" y="94462"/>
                  </a:lnTo>
                  <a:lnTo>
                    <a:pt x="48361" y="94462"/>
                  </a:lnTo>
                  <a:lnTo>
                    <a:pt x="46824" y="93192"/>
                  </a:lnTo>
                  <a:lnTo>
                    <a:pt x="54927" y="93192"/>
                  </a:lnTo>
                  <a:lnTo>
                    <a:pt x="49123" y="90652"/>
                  </a:lnTo>
                  <a:lnTo>
                    <a:pt x="55346" y="90652"/>
                  </a:lnTo>
                  <a:lnTo>
                    <a:pt x="52476" y="89382"/>
                  </a:lnTo>
                  <a:lnTo>
                    <a:pt x="56781" y="88112"/>
                  </a:lnTo>
                  <a:lnTo>
                    <a:pt x="56413" y="86842"/>
                  </a:lnTo>
                  <a:lnTo>
                    <a:pt x="50152" y="86842"/>
                  </a:lnTo>
                  <a:lnTo>
                    <a:pt x="56248" y="85572"/>
                  </a:lnTo>
                  <a:lnTo>
                    <a:pt x="49999" y="85572"/>
                  </a:lnTo>
                  <a:lnTo>
                    <a:pt x="52171" y="84874"/>
                  </a:lnTo>
                  <a:lnTo>
                    <a:pt x="53606" y="85280"/>
                  </a:lnTo>
                  <a:lnTo>
                    <a:pt x="53276" y="84569"/>
                  </a:lnTo>
                  <a:lnTo>
                    <a:pt x="53886" y="84302"/>
                  </a:lnTo>
                  <a:lnTo>
                    <a:pt x="55816" y="84302"/>
                  </a:lnTo>
                  <a:lnTo>
                    <a:pt x="52489" y="83032"/>
                  </a:lnTo>
                  <a:lnTo>
                    <a:pt x="58813" y="83032"/>
                  </a:lnTo>
                  <a:lnTo>
                    <a:pt x="61252" y="83032"/>
                  </a:lnTo>
                  <a:lnTo>
                    <a:pt x="57950" y="81762"/>
                  </a:lnTo>
                  <a:lnTo>
                    <a:pt x="58801" y="81762"/>
                  </a:lnTo>
                  <a:lnTo>
                    <a:pt x="60121" y="80492"/>
                  </a:lnTo>
                  <a:lnTo>
                    <a:pt x="54991" y="79222"/>
                  </a:lnTo>
                  <a:lnTo>
                    <a:pt x="57937" y="79222"/>
                  </a:lnTo>
                  <a:lnTo>
                    <a:pt x="58775" y="77952"/>
                  </a:lnTo>
                  <a:lnTo>
                    <a:pt x="52603" y="75412"/>
                  </a:lnTo>
                  <a:lnTo>
                    <a:pt x="56946" y="75412"/>
                  </a:lnTo>
                  <a:lnTo>
                    <a:pt x="54470" y="74142"/>
                  </a:lnTo>
                  <a:lnTo>
                    <a:pt x="57670" y="74142"/>
                  </a:lnTo>
                  <a:lnTo>
                    <a:pt x="54991" y="72872"/>
                  </a:lnTo>
                  <a:lnTo>
                    <a:pt x="55930" y="72872"/>
                  </a:lnTo>
                  <a:lnTo>
                    <a:pt x="57619" y="74104"/>
                  </a:lnTo>
                  <a:lnTo>
                    <a:pt x="59778" y="71602"/>
                  </a:lnTo>
                  <a:lnTo>
                    <a:pt x="53479" y="71602"/>
                  </a:lnTo>
                  <a:lnTo>
                    <a:pt x="52463" y="70332"/>
                  </a:lnTo>
                  <a:lnTo>
                    <a:pt x="57073" y="70332"/>
                  </a:lnTo>
                  <a:lnTo>
                    <a:pt x="59372" y="69062"/>
                  </a:lnTo>
                  <a:lnTo>
                    <a:pt x="60020" y="69062"/>
                  </a:lnTo>
                  <a:lnTo>
                    <a:pt x="60642" y="66522"/>
                  </a:lnTo>
                  <a:lnTo>
                    <a:pt x="56286" y="65252"/>
                  </a:lnTo>
                  <a:lnTo>
                    <a:pt x="54521" y="63982"/>
                  </a:lnTo>
                  <a:lnTo>
                    <a:pt x="59550" y="63982"/>
                  </a:lnTo>
                  <a:lnTo>
                    <a:pt x="56718" y="61442"/>
                  </a:lnTo>
                  <a:lnTo>
                    <a:pt x="59563" y="60172"/>
                  </a:lnTo>
                  <a:lnTo>
                    <a:pt x="55968" y="60172"/>
                  </a:lnTo>
                  <a:lnTo>
                    <a:pt x="55524" y="58902"/>
                  </a:lnTo>
                  <a:lnTo>
                    <a:pt x="60629" y="58902"/>
                  </a:lnTo>
                  <a:lnTo>
                    <a:pt x="59563" y="57632"/>
                  </a:lnTo>
                  <a:lnTo>
                    <a:pt x="59690" y="57632"/>
                  </a:lnTo>
                  <a:lnTo>
                    <a:pt x="54152" y="56362"/>
                  </a:lnTo>
                  <a:lnTo>
                    <a:pt x="57213" y="56362"/>
                  </a:lnTo>
                  <a:lnTo>
                    <a:pt x="56629" y="53822"/>
                  </a:lnTo>
                  <a:lnTo>
                    <a:pt x="55880" y="52552"/>
                  </a:lnTo>
                  <a:lnTo>
                    <a:pt x="57086" y="52552"/>
                  </a:lnTo>
                  <a:lnTo>
                    <a:pt x="57111" y="51282"/>
                  </a:lnTo>
                  <a:lnTo>
                    <a:pt x="58699" y="51282"/>
                  </a:lnTo>
                  <a:lnTo>
                    <a:pt x="59855" y="50012"/>
                  </a:lnTo>
                  <a:lnTo>
                    <a:pt x="59156" y="48742"/>
                  </a:lnTo>
                  <a:lnTo>
                    <a:pt x="61480" y="48742"/>
                  </a:lnTo>
                  <a:lnTo>
                    <a:pt x="52730" y="47472"/>
                  </a:lnTo>
                  <a:lnTo>
                    <a:pt x="57010" y="47472"/>
                  </a:lnTo>
                  <a:lnTo>
                    <a:pt x="56959" y="46202"/>
                  </a:lnTo>
                  <a:lnTo>
                    <a:pt x="60833" y="44932"/>
                  </a:lnTo>
                  <a:lnTo>
                    <a:pt x="56819" y="43662"/>
                  </a:lnTo>
                  <a:lnTo>
                    <a:pt x="59042" y="43662"/>
                  </a:lnTo>
                  <a:lnTo>
                    <a:pt x="61912" y="4112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9432029" y="8823597"/>
              <a:ext cx="105410" cy="494030"/>
            </a:xfrm>
            <a:custGeom>
              <a:avLst/>
              <a:gdLst/>
              <a:ahLst/>
              <a:cxnLst/>
              <a:rect l="l" t="t" r="r" b="b"/>
              <a:pathLst>
                <a:path w="105409" h="494029">
                  <a:moveTo>
                    <a:pt x="1028" y="489585"/>
                  </a:moveTo>
                  <a:lnTo>
                    <a:pt x="723" y="489356"/>
                  </a:lnTo>
                  <a:lnTo>
                    <a:pt x="571" y="489470"/>
                  </a:lnTo>
                  <a:lnTo>
                    <a:pt x="762" y="489534"/>
                  </a:lnTo>
                  <a:lnTo>
                    <a:pt x="927" y="489559"/>
                  </a:lnTo>
                  <a:close/>
                </a:path>
                <a:path w="105409" h="494029">
                  <a:moveTo>
                    <a:pt x="1358" y="489737"/>
                  </a:moveTo>
                  <a:lnTo>
                    <a:pt x="1028" y="489585"/>
                  </a:lnTo>
                  <a:lnTo>
                    <a:pt x="1346" y="489800"/>
                  </a:lnTo>
                  <a:close/>
                </a:path>
                <a:path w="105409" h="494029">
                  <a:moveTo>
                    <a:pt x="1905" y="486537"/>
                  </a:moveTo>
                  <a:lnTo>
                    <a:pt x="1790" y="486714"/>
                  </a:lnTo>
                  <a:lnTo>
                    <a:pt x="1905" y="486537"/>
                  </a:lnTo>
                  <a:close/>
                </a:path>
                <a:path w="105409" h="494029">
                  <a:moveTo>
                    <a:pt x="2324" y="487311"/>
                  </a:moveTo>
                  <a:lnTo>
                    <a:pt x="2184" y="487197"/>
                  </a:lnTo>
                  <a:lnTo>
                    <a:pt x="2006" y="487006"/>
                  </a:lnTo>
                  <a:lnTo>
                    <a:pt x="1473" y="486879"/>
                  </a:lnTo>
                  <a:lnTo>
                    <a:pt x="1625" y="487006"/>
                  </a:lnTo>
                  <a:lnTo>
                    <a:pt x="1917" y="487146"/>
                  </a:lnTo>
                  <a:lnTo>
                    <a:pt x="2324" y="487311"/>
                  </a:lnTo>
                  <a:close/>
                </a:path>
                <a:path w="105409" h="494029">
                  <a:moveTo>
                    <a:pt x="2781" y="480174"/>
                  </a:moveTo>
                  <a:lnTo>
                    <a:pt x="1549" y="479552"/>
                  </a:lnTo>
                  <a:lnTo>
                    <a:pt x="2235" y="480822"/>
                  </a:lnTo>
                  <a:lnTo>
                    <a:pt x="2781" y="480174"/>
                  </a:lnTo>
                  <a:close/>
                </a:path>
                <a:path w="105409" h="494029">
                  <a:moveTo>
                    <a:pt x="2908" y="490169"/>
                  </a:moveTo>
                  <a:lnTo>
                    <a:pt x="2692" y="489712"/>
                  </a:lnTo>
                  <a:lnTo>
                    <a:pt x="2171" y="489712"/>
                  </a:lnTo>
                  <a:lnTo>
                    <a:pt x="2908" y="490169"/>
                  </a:lnTo>
                  <a:close/>
                </a:path>
                <a:path w="105409" h="494029">
                  <a:moveTo>
                    <a:pt x="3098" y="487197"/>
                  </a:moveTo>
                  <a:lnTo>
                    <a:pt x="2374" y="487019"/>
                  </a:lnTo>
                  <a:lnTo>
                    <a:pt x="2019" y="486905"/>
                  </a:lnTo>
                  <a:lnTo>
                    <a:pt x="1879" y="486791"/>
                  </a:lnTo>
                  <a:lnTo>
                    <a:pt x="2006" y="486994"/>
                  </a:lnTo>
                  <a:lnTo>
                    <a:pt x="2438" y="487083"/>
                  </a:lnTo>
                  <a:lnTo>
                    <a:pt x="2832" y="487172"/>
                  </a:lnTo>
                  <a:lnTo>
                    <a:pt x="3098" y="487197"/>
                  </a:lnTo>
                  <a:close/>
                </a:path>
                <a:path w="105409" h="494029">
                  <a:moveTo>
                    <a:pt x="3124" y="489712"/>
                  </a:moveTo>
                  <a:lnTo>
                    <a:pt x="2019" y="488442"/>
                  </a:lnTo>
                  <a:lnTo>
                    <a:pt x="2692" y="489712"/>
                  </a:lnTo>
                  <a:lnTo>
                    <a:pt x="3124" y="489712"/>
                  </a:lnTo>
                  <a:close/>
                </a:path>
                <a:path w="105409" h="494029">
                  <a:moveTo>
                    <a:pt x="3314" y="479552"/>
                  </a:moveTo>
                  <a:close/>
                </a:path>
                <a:path w="105409" h="494029">
                  <a:moveTo>
                    <a:pt x="4038" y="480822"/>
                  </a:moveTo>
                  <a:lnTo>
                    <a:pt x="3276" y="479602"/>
                  </a:lnTo>
                  <a:lnTo>
                    <a:pt x="2781" y="480174"/>
                  </a:lnTo>
                  <a:lnTo>
                    <a:pt x="4038" y="480822"/>
                  </a:lnTo>
                  <a:close/>
                </a:path>
                <a:path w="105409" h="494029">
                  <a:moveTo>
                    <a:pt x="5092" y="493890"/>
                  </a:moveTo>
                  <a:lnTo>
                    <a:pt x="4762" y="493509"/>
                  </a:lnTo>
                  <a:lnTo>
                    <a:pt x="1397" y="492633"/>
                  </a:lnTo>
                  <a:lnTo>
                    <a:pt x="2222" y="493268"/>
                  </a:lnTo>
                  <a:lnTo>
                    <a:pt x="3086" y="493547"/>
                  </a:lnTo>
                  <a:lnTo>
                    <a:pt x="5092" y="493890"/>
                  </a:lnTo>
                  <a:close/>
                </a:path>
                <a:path w="105409" h="494029">
                  <a:moveTo>
                    <a:pt x="6337" y="474700"/>
                  </a:moveTo>
                  <a:lnTo>
                    <a:pt x="5219" y="475030"/>
                  </a:lnTo>
                  <a:lnTo>
                    <a:pt x="5842" y="474916"/>
                  </a:lnTo>
                  <a:lnTo>
                    <a:pt x="6146" y="474802"/>
                  </a:lnTo>
                  <a:lnTo>
                    <a:pt x="6337" y="474700"/>
                  </a:lnTo>
                  <a:close/>
                </a:path>
                <a:path w="105409" h="494029">
                  <a:moveTo>
                    <a:pt x="7556" y="488683"/>
                  </a:moveTo>
                  <a:lnTo>
                    <a:pt x="6756" y="488442"/>
                  </a:lnTo>
                  <a:lnTo>
                    <a:pt x="6261" y="489712"/>
                  </a:lnTo>
                  <a:lnTo>
                    <a:pt x="7556" y="488683"/>
                  </a:lnTo>
                  <a:close/>
                </a:path>
                <a:path w="105409" h="494029">
                  <a:moveTo>
                    <a:pt x="7670" y="471119"/>
                  </a:moveTo>
                  <a:lnTo>
                    <a:pt x="7429" y="471081"/>
                  </a:lnTo>
                  <a:lnTo>
                    <a:pt x="7150" y="471068"/>
                  </a:lnTo>
                  <a:lnTo>
                    <a:pt x="6908" y="471093"/>
                  </a:lnTo>
                  <a:lnTo>
                    <a:pt x="7112" y="471119"/>
                  </a:lnTo>
                  <a:lnTo>
                    <a:pt x="7670" y="471119"/>
                  </a:lnTo>
                  <a:close/>
                </a:path>
                <a:path w="105409" h="494029">
                  <a:moveTo>
                    <a:pt x="7835" y="415645"/>
                  </a:moveTo>
                  <a:close/>
                </a:path>
                <a:path w="105409" h="494029">
                  <a:moveTo>
                    <a:pt x="8407" y="414883"/>
                  </a:moveTo>
                  <a:lnTo>
                    <a:pt x="8077" y="415074"/>
                  </a:lnTo>
                  <a:lnTo>
                    <a:pt x="7886" y="415353"/>
                  </a:lnTo>
                  <a:lnTo>
                    <a:pt x="7835" y="415645"/>
                  </a:lnTo>
                  <a:lnTo>
                    <a:pt x="8407" y="414883"/>
                  </a:lnTo>
                  <a:close/>
                </a:path>
                <a:path w="105409" h="494029">
                  <a:moveTo>
                    <a:pt x="8750" y="433997"/>
                  </a:moveTo>
                  <a:lnTo>
                    <a:pt x="8623" y="433832"/>
                  </a:lnTo>
                  <a:lnTo>
                    <a:pt x="8255" y="433832"/>
                  </a:lnTo>
                  <a:lnTo>
                    <a:pt x="8750" y="433997"/>
                  </a:lnTo>
                  <a:close/>
                </a:path>
                <a:path w="105409" h="494029">
                  <a:moveTo>
                    <a:pt x="8902" y="492493"/>
                  </a:moveTo>
                  <a:lnTo>
                    <a:pt x="7327" y="491820"/>
                  </a:lnTo>
                  <a:lnTo>
                    <a:pt x="4508" y="490855"/>
                  </a:lnTo>
                  <a:lnTo>
                    <a:pt x="3898" y="490791"/>
                  </a:lnTo>
                  <a:lnTo>
                    <a:pt x="2908" y="490169"/>
                  </a:lnTo>
                  <a:lnTo>
                    <a:pt x="3149" y="490702"/>
                  </a:lnTo>
                  <a:lnTo>
                    <a:pt x="1333" y="490474"/>
                  </a:lnTo>
                  <a:lnTo>
                    <a:pt x="4546" y="491451"/>
                  </a:lnTo>
                  <a:lnTo>
                    <a:pt x="3162" y="491274"/>
                  </a:lnTo>
                  <a:lnTo>
                    <a:pt x="6985" y="492404"/>
                  </a:lnTo>
                  <a:lnTo>
                    <a:pt x="7327" y="492772"/>
                  </a:lnTo>
                  <a:lnTo>
                    <a:pt x="5791" y="492709"/>
                  </a:lnTo>
                  <a:lnTo>
                    <a:pt x="4546" y="492417"/>
                  </a:lnTo>
                  <a:lnTo>
                    <a:pt x="5397" y="492696"/>
                  </a:lnTo>
                  <a:lnTo>
                    <a:pt x="3708" y="492734"/>
                  </a:lnTo>
                  <a:lnTo>
                    <a:pt x="5816" y="493318"/>
                  </a:lnTo>
                  <a:lnTo>
                    <a:pt x="8521" y="493445"/>
                  </a:lnTo>
                  <a:lnTo>
                    <a:pt x="8724" y="492975"/>
                  </a:lnTo>
                  <a:lnTo>
                    <a:pt x="6654" y="492023"/>
                  </a:lnTo>
                  <a:lnTo>
                    <a:pt x="7416" y="492061"/>
                  </a:lnTo>
                  <a:lnTo>
                    <a:pt x="8280" y="492340"/>
                  </a:lnTo>
                  <a:lnTo>
                    <a:pt x="8902" y="492493"/>
                  </a:lnTo>
                  <a:close/>
                </a:path>
                <a:path w="105409" h="494029">
                  <a:moveTo>
                    <a:pt x="8953" y="408762"/>
                  </a:moveTo>
                  <a:lnTo>
                    <a:pt x="8801" y="408432"/>
                  </a:lnTo>
                  <a:lnTo>
                    <a:pt x="7747" y="408432"/>
                  </a:lnTo>
                  <a:lnTo>
                    <a:pt x="8953" y="408762"/>
                  </a:lnTo>
                  <a:close/>
                </a:path>
                <a:path w="105409" h="494029">
                  <a:moveTo>
                    <a:pt x="8966" y="426212"/>
                  </a:moveTo>
                  <a:lnTo>
                    <a:pt x="8763" y="425907"/>
                  </a:lnTo>
                  <a:lnTo>
                    <a:pt x="7721" y="426212"/>
                  </a:lnTo>
                  <a:lnTo>
                    <a:pt x="8966" y="426212"/>
                  </a:lnTo>
                  <a:close/>
                </a:path>
                <a:path w="105409" h="494029">
                  <a:moveTo>
                    <a:pt x="9956" y="409702"/>
                  </a:moveTo>
                  <a:lnTo>
                    <a:pt x="9169" y="408825"/>
                  </a:lnTo>
                  <a:lnTo>
                    <a:pt x="8953" y="408762"/>
                  </a:lnTo>
                  <a:lnTo>
                    <a:pt x="9359" y="409702"/>
                  </a:lnTo>
                  <a:lnTo>
                    <a:pt x="9956" y="409702"/>
                  </a:lnTo>
                  <a:close/>
                </a:path>
                <a:path w="105409" h="494029">
                  <a:moveTo>
                    <a:pt x="10426" y="412178"/>
                  </a:moveTo>
                  <a:lnTo>
                    <a:pt x="10198" y="412127"/>
                  </a:lnTo>
                  <a:lnTo>
                    <a:pt x="10020" y="412064"/>
                  </a:lnTo>
                  <a:lnTo>
                    <a:pt x="9690" y="411962"/>
                  </a:lnTo>
                  <a:lnTo>
                    <a:pt x="8343" y="412343"/>
                  </a:lnTo>
                  <a:lnTo>
                    <a:pt x="9385" y="412343"/>
                  </a:lnTo>
                  <a:lnTo>
                    <a:pt x="10020" y="412280"/>
                  </a:lnTo>
                  <a:lnTo>
                    <a:pt x="10426" y="412178"/>
                  </a:lnTo>
                  <a:close/>
                </a:path>
                <a:path w="105409" h="494029">
                  <a:moveTo>
                    <a:pt x="10960" y="489712"/>
                  </a:moveTo>
                  <a:lnTo>
                    <a:pt x="7759" y="488505"/>
                  </a:lnTo>
                  <a:lnTo>
                    <a:pt x="7556" y="488683"/>
                  </a:lnTo>
                  <a:lnTo>
                    <a:pt x="10960" y="489712"/>
                  </a:lnTo>
                  <a:close/>
                </a:path>
                <a:path w="105409" h="494029">
                  <a:moveTo>
                    <a:pt x="12255" y="443992"/>
                  </a:moveTo>
                  <a:lnTo>
                    <a:pt x="10160" y="443992"/>
                  </a:lnTo>
                  <a:lnTo>
                    <a:pt x="10680" y="445262"/>
                  </a:lnTo>
                  <a:lnTo>
                    <a:pt x="12255" y="443992"/>
                  </a:lnTo>
                  <a:close/>
                </a:path>
                <a:path w="105409" h="494029">
                  <a:moveTo>
                    <a:pt x="12700" y="444995"/>
                  </a:moveTo>
                  <a:lnTo>
                    <a:pt x="12280" y="444715"/>
                  </a:lnTo>
                  <a:lnTo>
                    <a:pt x="11671" y="444868"/>
                  </a:lnTo>
                  <a:lnTo>
                    <a:pt x="11747" y="445084"/>
                  </a:lnTo>
                  <a:lnTo>
                    <a:pt x="12128" y="445350"/>
                  </a:lnTo>
                  <a:lnTo>
                    <a:pt x="12344" y="445173"/>
                  </a:lnTo>
                  <a:lnTo>
                    <a:pt x="12700" y="444995"/>
                  </a:lnTo>
                  <a:close/>
                </a:path>
                <a:path w="105409" h="494029">
                  <a:moveTo>
                    <a:pt x="12865" y="490982"/>
                  </a:moveTo>
                  <a:lnTo>
                    <a:pt x="6261" y="489712"/>
                  </a:lnTo>
                  <a:lnTo>
                    <a:pt x="3403" y="488442"/>
                  </a:lnTo>
                  <a:lnTo>
                    <a:pt x="3136" y="488442"/>
                  </a:lnTo>
                  <a:lnTo>
                    <a:pt x="4914" y="489712"/>
                  </a:lnTo>
                  <a:lnTo>
                    <a:pt x="5334" y="489712"/>
                  </a:lnTo>
                  <a:lnTo>
                    <a:pt x="6350" y="490982"/>
                  </a:lnTo>
                  <a:lnTo>
                    <a:pt x="12865" y="490982"/>
                  </a:lnTo>
                  <a:close/>
                </a:path>
                <a:path w="105409" h="494029">
                  <a:moveTo>
                    <a:pt x="13423" y="445998"/>
                  </a:moveTo>
                  <a:lnTo>
                    <a:pt x="12915" y="445782"/>
                  </a:lnTo>
                  <a:lnTo>
                    <a:pt x="12433" y="445541"/>
                  </a:lnTo>
                  <a:lnTo>
                    <a:pt x="12128" y="445350"/>
                  </a:lnTo>
                  <a:lnTo>
                    <a:pt x="11861" y="445541"/>
                  </a:lnTo>
                  <a:lnTo>
                    <a:pt x="11772" y="445719"/>
                  </a:lnTo>
                  <a:lnTo>
                    <a:pt x="13423" y="445998"/>
                  </a:lnTo>
                  <a:close/>
                </a:path>
                <a:path w="105409" h="494029">
                  <a:moveTo>
                    <a:pt x="13576" y="481241"/>
                  </a:moveTo>
                  <a:lnTo>
                    <a:pt x="13538" y="481101"/>
                  </a:lnTo>
                  <a:lnTo>
                    <a:pt x="12306" y="480822"/>
                  </a:lnTo>
                  <a:lnTo>
                    <a:pt x="12547" y="481025"/>
                  </a:lnTo>
                  <a:lnTo>
                    <a:pt x="13576" y="481241"/>
                  </a:lnTo>
                  <a:close/>
                </a:path>
                <a:path w="105409" h="494029">
                  <a:moveTo>
                    <a:pt x="13830" y="482092"/>
                  </a:moveTo>
                  <a:lnTo>
                    <a:pt x="13677" y="481545"/>
                  </a:lnTo>
                  <a:lnTo>
                    <a:pt x="12979" y="481368"/>
                  </a:lnTo>
                  <a:lnTo>
                    <a:pt x="13830" y="482092"/>
                  </a:lnTo>
                  <a:close/>
                </a:path>
                <a:path w="105409" h="494029">
                  <a:moveTo>
                    <a:pt x="14338" y="481291"/>
                  </a:moveTo>
                  <a:lnTo>
                    <a:pt x="13449" y="480822"/>
                  </a:lnTo>
                  <a:lnTo>
                    <a:pt x="13538" y="481101"/>
                  </a:lnTo>
                  <a:lnTo>
                    <a:pt x="14338" y="481291"/>
                  </a:lnTo>
                  <a:close/>
                </a:path>
                <a:path w="105409" h="494029">
                  <a:moveTo>
                    <a:pt x="15113" y="484632"/>
                  </a:moveTo>
                  <a:lnTo>
                    <a:pt x="13868" y="483362"/>
                  </a:lnTo>
                  <a:lnTo>
                    <a:pt x="13728" y="483768"/>
                  </a:lnTo>
                  <a:lnTo>
                    <a:pt x="15113" y="484632"/>
                  </a:lnTo>
                  <a:close/>
                </a:path>
                <a:path w="105409" h="494029">
                  <a:moveTo>
                    <a:pt x="15290" y="485902"/>
                  </a:moveTo>
                  <a:lnTo>
                    <a:pt x="14097" y="484632"/>
                  </a:lnTo>
                  <a:lnTo>
                    <a:pt x="12166" y="485902"/>
                  </a:lnTo>
                  <a:lnTo>
                    <a:pt x="15290" y="485902"/>
                  </a:lnTo>
                  <a:close/>
                </a:path>
                <a:path w="105409" h="494029">
                  <a:moveTo>
                    <a:pt x="15392" y="480136"/>
                  </a:moveTo>
                  <a:lnTo>
                    <a:pt x="14122" y="479552"/>
                  </a:lnTo>
                  <a:lnTo>
                    <a:pt x="13804" y="479704"/>
                  </a:lnTo>
                  <a:lnTo>
                    <a:pt x="15392" y="480136"/>
                  </a:lnTo>
                  <a:close/>
                </a:path>
                <a:path w="105409" h="494029">
                  <a:moveTo>
                    <a:pt x="15798" y="482092"/>
                  </a:moveTo>
                  <a:lnTo>
                    <a:pt x="14630" y="481444"/>
                  </a:lnTo>
                  <a:lnTo>
                    <a:pt x="13576" y="481241"/>
                  </a:lnTo>
                  <a:lnTo>
                    <a:pt x="13677" y="481545"/>
                  </a:lnTo>
                  <a:lnTo>
                    <a:pt x="15798" y="482092"/>
                  </a:lnTo>
                  <a:close/>
                </a:path>
                <a:path w="105409" h="494029">
                  <a:moveTo>
                    <a:pt x="17614" y="358673"/>
                  </a:moveTo>
                  <a:lnTo>
                    <a:pt x="17195" y="357632"/>
                  </a:lnTo>
                  <a:lnTo>
                    <a:pt x="16954" y="357632"/>
                  </a:lnTo>
                  <a:lnTo>
                    <a:pt x="15900" y="357632"/>
                  </a:lnTo>
                  <a:lnTo>
                    <a:pt x="17614" y="358673"/>
                  </a:lnTo>
                  <a:close/>
                </a:path>
                <a:path w="105409" h="494029">
                  <a:moveTo>
                    <a:pt x="17729" y="482092"/>
                  </a:moveTo>
                  <a:lnTo>
                    <a:pt x="14338" y="481291"/>
                  </a:lnTo>
                  <a:lnTo>
                    <a:pt x="14630" y="481444"/>
                  </a:lnTo>
                  <a:lnTo>
                    <a:pt x="17729" y="482092"/>
                  </a:lnTo>
                  <a:close/>
                </a:path>
                <a:path w="105409" h="494029">
                  <a:moveTo>
                    <a:pt x="17881" y="480822"/>
                  </a:moveTo>
                  <a:lnTo>
                    <a:pt x="15392" y="480136"/>
                  </a:lnTo>
                  <a:lnTo>
                    <a:pt x="16852" y="480822"/>
                  </a:lnTo>
                  <a:lnTo>
                    <a:pt x="17881" y="480822"/>
                  </a:lnTo>
                  <a:close/>
                </a:path>
                <a:path w="105409" h="494029">
                  <a:moveTo>
                    <a:pt x="19253" y="464273"/>
                  </a:moveTo>
                  <a:lnTo>
                    <a:pt x="19126" y="464273"/>
                  </a:lnTo>
                  <a:lnTo>
                    <a:pt x="18821" y="464261"/>
                  </a:lnTo>
                  <a:lnTo>
                    <a:pt x="18961" y="464286"/>
                  </a:lnTo>
                  <a:lnTo>
                    <a:pt x="19177" y="464299"/>
                  </a:lnTo>
                  <a:close/>
                </a:path>
                <a:path w="105409" h="494029">
                  <a:moveTo>
                    <a:pt x="19685" y="464159"/>
                  </a:moveTo>
                  <a:lnTo>
                    <a:pt x="19240" y="464286"/>
                  </a:lnTo>
                  <a:lnTo>
                    <a:pt x="19469" y="464273"/>
                  </a:lnTo>
                  <a:lnTo>
                    <a:pt x="19608" y="464223"/>
                  </a:lnTo>
                  <a:close/>
                </a:path>
                <a:path w="105409" h="494029">
                  <a:moveTo>
                    <a:pt x="20370" y="475742"/>
                  </a:moveTo>
                  <a:lnTo>
                    <a:pt x="19735" y="474472"/>
                  </a:lnTo>
                  <a:lnTo>
                    <a:pt x="18846" y="475221"/>
                  </a:lnTo>
                  <a:lnTo>
                    <a:pt x="20370" y="475742"/>
                  </a:lnTo>
                  <a:close/>
                </a:path>
                <a:path w="105409" h="494029">
                  <a:moveTo>
                    <a:pt x="20485" y="372745"/>
                  </a:moveTo>
                  <a:lnTo>
                    <a:pt x="19621" y="372148"/>
                  </a:lnTo>
                  <a:lnTo>
                    <a:pt x="20332" y="372872"/>
                  </a:lnTo>
                  <a:lnTo>
                    <a:pt x="20485" y="372745"/>
                  </a:lnTo>
                  <a:close/>
                </a:path>
                <a:path w="105409" h="494029">
                  <a:moveTo>
                    <a:pt x="20535" y="478840"/>
                  </a:moveTo>
                  <a:lnTo>
                    <a:pt x="17653" y="478256"/>
                  </a:lnTo>
                  <a:lnTo>
                    <a:pt x="16776" y="478066"/>
                  </a:lnTo>
                  <a:lnTo>
                    <a:pt x="17564" y="478269"/>
                  </a:lnTo>
                  <a:lnTo>
                    <a:pt x="18122" y="478472"/>
                  </a:lnTo>
                  <a:lnTo>
                    <a:pt x="18326" y="478637"/>
                  </a:lnTo>
                  <a:lnTo>
                    <a:pt x="18872" y="478726"/>
                  </a:lnTo>
                  <a:lnTo>
                    <a:pt x="20383" y="478955"/>
                  </a:lnTo>
                  <a:lnTo>
                    <a:pt x="20535" y="478840"/>
                  </a:lnTo>
                  <a:close/>
                </a:path>
                <a:path w="105409" h="494029">
                  <a:moveTo>
                    <a:pt x="20853" y="463867"/>
                  </a:moveTo>
                  <a:lnTo>
                    <a:pt x="19735" y="463626"/>
                  </a:lnTo>
                  <a:lnTo>
                    <a:pt x="19964" y="463956"/>
                  </a:lnTo>
                  <a:lnTo>
                    <a:pt x="19685" y="464159"/>
                  </a:lnTo>
                  <a:lnTo>
                    <a:pt x="20853" y="463867"/>
                  </a:lnTo>
                  <a:close/>
                </a:path>
                <a:path w="105409" h="494029">
                  <a:moveTo>
                    <a:pt x="20967" y="461772"/>
                  </a:moveTo>
                  <a:lnTo>
                    <a:pt x="19951" y="460502"/>
                  </a:lnTo>
                  <a:lnTo>
                    <a:pt x="20967" y="461772"/>
                  </a:lnTo>
                  <a:close/>
                </a:path>
                <a:path w="105409" h="494029">
                  <a:moveTo>
                    <a:pt x="20980" y="473202"/>
                  </a:moveTo>
                  <a:lnTo>
                    <a:pt x="19939" y="473202"/>
                  </a:lnTo>
                  <a:lnTo>
                    <a:pt x="20891" y="474472"/>
                  </a:lnTo>
                  <a:lnTo>
                    <a:pt x="20980" y="473202"/>
                  </a:lnTo>
                  <a:close/>
                </a:path>
                <a:path w="105409" h="494029">
                  <a:moveTo>
                    <a:pt x="21628" y="459232"/>
                  </a:moveTo>
                  <a:lnTo>
                    <a:pt x="20967" y="457962"/>
                  </a:lnTo>
                  <a:lnTo>
                    <a:pt x="20434" y="457962"/>
                  </a:lnTo>
                  <a:lnTo>
                    <a:pt x="21628" y="459232"/>
                  </a:lnTo>
                  <a:close/>
                </a:path>
                <a:path w="105409" h="494029">
                  <a:moveTo>
                    <a:pt x="21983" y="468122"/>
                  </a:moveTo>
                  <a:lnTo>
                    <a:pt x="21818" y="468033"/>
                  </a:lnTo>
                  <a:lnTo>
                    <a:pt x="21983" y="468122"/>
                  </a:lnTo>
                  <a:close/>
                </a:path>
                <a:path w="105409" h="494029">
                  <a:moveTo>
                    <a:pt x="23114" y="468477"/>
                  </a:moveTo>
                  <a:lnTo>
                    <a:pt x="22872" y="468439"/>
                  </a:lnTo>
                  <a:lnTo>
                    <a:pt x="23114" y="468477"/>
                  </a:lnTo>
                  <a:close/>
                </a:path>
                <a:path w="105409" h="494029">
                  <a:moveTo>
                    <a:pt x="23596" y="457022"/>
                  </a:moveTo>
                  <a:lnTo>
                    <a:pt x="23291" y="456882"/>
                  </a:lnTo>
                  <a:lnTo>
                    <a:pt x="23304" y="457390"/>
                  </a:lnTo>
                  <a:lnTo>
                    <a:pt x="23596" y="457022"/>
                  </a:lnTo>
                  <a:close/>
                </a:path>
                <a:path w="105409" h="494029">
                  <a:moveTo>
                    <a:pt x="23964" y="304292"/>
                  </a:moveTo>
                  <a:lnTo>
                    <a:pt x="21742" y="303022"/>
                  </a:lnTo>
                  <a:lnTo>
                    <a:pt x="23228" y="304292"/>
                  </a:lnTo>
                  <a:lnTo>
                    <a:pt x="23964" y="304292"/>
                  </a:lnTo>
                  <a:close/>
                </a:path>
                <a:path w="105409" h="494029">
                  <a:moveTo>
                    <a:pt x="24231" y="292671"/>
                  </a:moveTo>
                  <a:lnTo>
                    <a:pt x="23926" y="292608"/>
                  </a:lnTo>
                  <a:lnTo>
                    <a:pt x="23710" y="292620"/>
                  </a:lnTo>
                  <a:lnTo>
                    <a:pt x="24231" y="292671"/>
                  </a:lnTo>
                  <a:close/>
                </a:path>
                <a:path w="105409" h="494029">
                  <a:moveTo>
                    <a:pt x="25527" y="457962"/>
                  </a:moveTo>
                  <a:lnTo>
                    <a:pt x="23863" y="456692"/>
                  </a:lnTo>
                  <a:lnTo>
                    <a:pt x="23596" y="457022"/>
                  </a:lnTo>
                  <a:lnTo>
                    <a:pt x="25527" y="457962"/>
                  </a:lnTo>
                  <a:close/>
                </a:path>
                <a:path w="105409" h="494029">
                  <a:moveTo>
                    <a:pt x="27813" y="451612"/>
                  </a:moveTo>
                  <a:lnTo>
                    <a:pt x="25488" y="450342"/>
                  </a:lnTo>
                  <a:lnTo>
                    <a:pt x="25984" y="451612"/>
                  </a:lnTo>
                  <a:lnTo>
                    <a:pt x="27813" y="451612"/>
                  </a:lnTo>
                  <a:close/>
                </a:path>
                <a:path w="105409" h="494029">
                  <a:moveTo>
                    <a:pt x="27927" y="295402"/>
                  </a:moveTo>
                  <a:lnTo>
                    <a:pt x="22491" y="294132"/>
                  </a:lnTo>
                  <a:lnTo>
                    <a:pt x="24980" y="295402"/>
                  </a:lnTo>
                  <a:lnTo>
                    <a:pt x="27927" y="295402"/>
                  </a:lnTo>
                  <a:close/>
                </a:path>
                <a:path w="105409" h="494029">
                  <a:moveTo>
                    <a:pt x="28790" y="434124"/>
                  </a:moveTo>
                  <a:lnTo>
                    <a:pt x="28498" y="434174"/>
                  </a:lnTo>
                  <a:lnTo>
                    <a:pt x="28359" y="434314"/>
                  </a:lnTo>
                  <a:lnTo>
                    <a:pt x="28790" y="434124"/>
                  </a:lnTo>
                  <a:close/>
                </a:path>
                <a:path w="105409" h="494029">
                  <a:moveTo>
                    <a:pt x="29273" y="443839"/>
                  </a:moveTo>
                  <a:lnTo>
                    <a:pt x="29032" y="443750"/>
                  </a:lnTo>
                  <a:lnTo>
                    <a:pt x="28905" y="443814"/>
                  </a:lnTo>
                  <a:lnTo>
                    <a:pt x="28765" y="443903"/>
                  </a:lnTo>
                  <a:lnTo>
                    <a:pt x="29083" y="443877"/>
                  </a:lnTo>
                  <a:lnTo>
                    <a:pt x="29273" y="443839"/>
                  </a:lnTo>
                  <a:close/>
                </a:path>
                <a:path w="105409" h="494029">
                  <a:moveTo>
                    <a:pt x="30886" y="426212"/>
                  </a:moveTo>
                  <a:lnTo>
                    <a:pt x="29400" y="427291"/>
                  </a:lnTo>
                  <a:lnTo>
                    <a:pt x="29756" y="427482"/>
                  </a:lnTo>
                  <a:lnTo>
                    <a:pt x="30886" y="426212"/>
                  </a:lnTo>
                  <a:close/>
                </a:path>
                <a:path w="105409" h="494029">
                  <a:moveTo>
                    <a:pt x="31229" y="419315"/>
                  </a:moveTo>
                  <a:lnTo>
                    <a:pt x="31000" y="419290"/>
                  </a:lnTo>
                  <a:lnTo>
                    <a:pt x="30759" y="419392"/>
                  </a:lnTo>
                  <a:lnTo>
                    <a:pt x="31229" y="419315"/>
                  </a:lnTo>
                  <a:close/>
                </a:path>
                <a:path w="105409" h="494029">
                  <a:moveTo>
                    <a:pt x="31407" y="419315"/>
                  </a:moveTo>
                  <a:lnTo>
                    <a:pt x="31051" y="419087"/>
                  </a:lnTo>
                  <a:lnTo>
                    <a:pt x="30683" y="419087"/>
                  </a:lnTo>
                  <a:lnTo>
                    <a:pt x="31064" y="419201"/>
                  </a:lnTo>
                  <a:lnTo>
                    <a:pt x="31216" y="419303"/>
                  </a:lnTo>
                  <a:lnTo>
                    <a:pt x="31407" y="419315"/>
                  </a:lnTo>
                  <a:close/>
                </a:path>
                <a:path w="105409" h="494029">
                  <a:moveTo>
                    <a:pt x="31546" y="414083"/>
                  </a:moveTo>
                  <a:lnTo>
                    <a:pt x="31318" y="414083"/>
                  </a:lnTo>
                  <a:lnTo>
                    <a:pt x="31140" y="414096"/>
                  </a:lnTo>
                  <a:lnTo>
                    <a:pt x="30937" y="414096"/>
                  </a:lnTo>
                  <a:lnTo>
                    <a:pt x="31064" y="414286"/>
                  </a:lnTo>
                  <a:lnTo>
                    <a:pt x="31546" y="414083"/>
                  </a:lnTo>
                  <a:close/>
                </a:path>
                <a:path w="105409" h="494029">
                  <a:moveTo>
                    <a:pt x="32016" y="404622"/>
                  </a:moveTo>
                  <a:lnTo>
                    <a:pt x="31699" y="403352"/>
                  </a:lnTo>
                  <a:lnTo>
                    <a:pt x="29311" y="403352"/>
                  </a:lnTo>
                  <a:lnTo>
                    <a:pt x="32016" y="404622"/>
                  </a:lnTo>
                  <a:close/>
                </a:path>
                <a:path w="105409" h="494029">
                  <a:moveTo>
                    <a:pt x="33223" y="396748"/>
                  </a:moveTo>
                  <a:lnTo>
                    <a:pt x="32080" y="395732"/>
                  </a:lnTo>
                  <a:lnTo>
                    <a:pt x="30695" y="395732"/>
                  </a:lnTo>
                  <a:lnTo>
                    <a:pt x="33223" y="396748"/>
                  </a:lnTo>
                  <a:close/>
                </a:path>
                <a:path w="105409" h="494029">
                  <a:moveTo>
                    <a:pt x="33870" y="396189"/>
                  </a:moveTo>
                  <a:lnTo>
                    <a:pt x="33515" y="395732"/>
                  </a:lnTo>
                  <a:lnTo>
                    <a:pt x="33147" y="395732"/>
                  </a:lnTo>
                  <a:lnTo>
                    <a:pt x="33870" y="396189"/>
                  </a:lnTo>
                  <a:close/>
                </a:path>
                <a:path w="105409" h="494029">
                  <a:moveTo>
                    <a:pt x="34061" y="425145"/>
                  </a:moveTo>
                  <a:lnTo>
                    <a:pt x="33528" y="425119"/>
                  </a:lnTo>
                  <a:lnTo>
                    <a:pt x="33147" y="425107"/>
                  </a:lnTo>
                  <a:lnTo>
                    <a:pt x="32753" y="425081"/>
                  </a:lnTo>
                  <a:lnTo>
                    <a:pt x="33058" y="425119"/>
                  </a:lnTo>
                  <a:lnTo>
                    <a:pt x="33426" y="425145"/>
                  </a:lnTo>
                  <a:lnTo>
                    <a:pt x="34061" y="425145"/>
                  </a:lnTo>
                  <a:close/>
                </a:path>
                <a:path w="105409" h="494029">
                  <a:moveTo>
                    <a:pt x="34747" y="396748"/>
                  </a:moveTo>
                  <a:lnTo>
                    <a:pt x="33870" y="396189"/>
                  </a:lnTo>
                  <a:lnTo>
                    <a:pt x="34290" y="396748"/>
                  </a:lnTo>
                  <a:lnTo>
                    <a:pt x="34747" y="396748"/>
                  </a:lnTo>
                  <a:close/>
                </a:path>
                <a:path w="105409" h="494029">
                  <a:moveTo>
                    <a:pt x="35306" y="398272"/>
                  </a:moveTo>
                  <a:lnTo>
                    <a:pt x="35128" y="397002"/>
                  </a:lnTo>
                  <a:lnTo>
                    <a:pt x="34493" y="397002"/>
                  </a:lnTo>
                  <a:lnTo>
                    <a:pt x="33832" y="397002"/>
                  </a:lnTo>
                  <a:lnTo>
                    <a:pt x="33489" y="397002"/>
                  </a:lnTo>
                  <a:lnTo>
                    <a:pt x="35217" y="398272"/>
                  </a:lnTo>
                  <a:close/>
                </a:path>
                <a:path w="105409" h="494029">
                  <a:moveTo>
                    <a:pt x="35674" y="432562"/>
                  </a:moveTo>
                  <a:lnTo>
                    <a:pt x="33858" y="431292"/>
                  </a:lnTo>
                  <a:lnTo>
                    <a:pt x="31940" y="431292"/>
                  </a:lnTo>
                  <a:lnTo>
                    <a:pt x="29629" y="430022"/>
                  </a:lnTo>
                  <a:lnTo>
                    <a:pt x="31140" y="432562"/>
                  </a:lnTo>
                  <a:lnTo>
                    <a:pt x="33020" y="432562"/>
                  </a:lnTo>
                  <a:lnTo>
                    <a:pt x="30772" y="431292"/>
                  </a:lnTo>
                  <a:lnTo>
                    <a:pt x="35674" y="432562"/>
                  </a:lnTo>
                  <a:close/>
                </a:path>
                <a:path w="105409" h="494029">
                  <a:moveTo>
                    <a:pt x="36868" y="412242"/>
                  </a:moveTo>
                  <a:lnTo>
                    <a:pt x="30149" y="409956"/>
                  </a:lnTo>
                  <a:lnTo>
                    <a:pt x="28803" y="410972"/>
                  </a:lnTo>
                  <a:lnTo>
                    <a:pt x="30111" y="410972"/>
                  </a:lnTo>
                  <a:lnTo>
                    <a:pt x="36868" y="412242"/>
                  </a:lnTo>
                  <a:close/>
                </a:path>
                <a:path w="105409" h="494029">
                  <a:moveTo>
                    <a:pt x="36957" y="385813"/>
                  </a:moveTo>
                  <a:lnTo>
                    <a:pt x="36715" y="385711"/>
                  </a:lnTo>
                  <a:lnTo>
                    <a:pt x="36753" y="385838"/>
                  </a:lnTo>
                  <a:lnTo>
                    <a:pt x="36957" y="385813"/>
                  </a:lnTo>
                  <a:close/>
                </a:path>
                <a:path w="105409" h="494029">
                  <a:moveTo>
                    <a:pt x="39446" y="385597"/>
                  </a:moveTo>
                  <a:lnTo>
                    <a:pt x="36957" y="385813"/>
                  </a:lnTo>
                  <a:lnTo>
                    <a:pt x="37655" y="386105"/>
                  </a:lnTo>
                  <a:lnTo>
                    <a:pt x="39446" y="385597"/>
                  </a:lnTo>
                  <a:close/>
                </a:path>
                <a:path w="105409" h="494029">
                  <a:moveTo>
                    <a:pt x="40652" y="286969"/>
                  </a:moveTo>
                  <a:lnTo>
                    <a:pt x="38862" y="286689"/>
                  </a:lnTo>
                  <a:lnTo>
                    <a:pt x="39014" y="286804"/>
                  </a:lnTo>
                  <a:lnTo>
                    <a:pt x="40652" y="286969"/>
                  </a:lnTo>
                  <a:close/>
                </a:path>
                <a:path w="105409" h="494029">
                  <a:moveTo>
                    <a:pt x="43370" y="315925"/>
                  </a:moveTo>
                  <a:lnTo>
                    <a:pt x="43281" y="315722"/>
                  </a:lnTo>
                  <a:lnTo>
                    <a:pt x="43141" y="315722"/>
                  </a:lnTo>
                  <a:lnTo>
                    <a:pt x="43370" y="315925"/>
                  </a:lnTo>
                  <a:close/>
                </a:path>
                <a:path w="105409" h="494029">
                  <a:moveTo>
                    <a:pt x="43611" y="321856"/>
                  </a:moveTo>
                  <a:lnTo>
                    <a:pt x="43586" y="321716"/>
                  </a:lnTo>
                  <a:lnTo>
                    <a:pt x="43408" y="321640"/>
                  </a:lnTo>
                  <a:lnTo>
                    <a:pt x="43129" y="321614"/>
                  </a:lnTo>
                  <a:lnTo>
                    <a:pt x="42900" y="321652"/>
                  </a:lnTo>
                  <a:lnTo>
                    <a:pt x="42722" y="321678"/>
                  </a:lnTo>
                  <a:lnTo>
                    <a:pt x="43611" y="321856"/>
                  </a:lnTo>
                  <a:close/>
                </a:path>
                <a:path w="105409" h="494029">
                  <a:moveTo>
                    <a:pt x="44475" y="316992"/>
                  </a:moveTo>
                  <a:lnTo>
                    <a:pt x="43370" y="315925"/>
                  </a:lnTo>
                  <a:lnTo>
                    <a:pt x="43815" y="316992"/>
                  </a:lnTo>
                  <a:lnTo>
                    <a:pt x="44475" y="316992"/>
                  </a:lnTo>
                  <a:close/>
                </a:path>
                <a:path w="105409" h="494029">
                  <a:moveTo>
                    <a:pt x="44615" y="383032"/>
                  </a:moveTo>
                  <a:lnTo>
                    <a:pt x="42760" y="382282"/>
                  </a:lnTo>
                  <a:lnTo>
                    <a:pt x="42316" y="381762"/>
                  </a:lnTo>
                  <a:lnTo>
                    <a:pt x="43776" y="380492"/>
                  </a:lnTo>
                  <a:lnTo>
                    <a:pt x="38760" y="379222"/>
                  </a:lnTo>
                  <a:lnTo>
                    <a:pt x="41681" y="379222"/>
                  </a:lnTo>
                  <a:lnTo>
                    <a:pt x="42659" y="377952"/>
                  </a:lnTo>
                  <a:lnTo>
                    <a:pt x="40678" y="376682"/>
                  </a:lnTo>
                  <a:lnTo>
                    <a:pt x="36715" y="374142"/>
                  </a:lnTo>
                  <a:lnTo>
                    <a:pt x="41148" y="374142"/>
                  </a:lnTo>
                  <a:lnTo>
                    <a:pt x="38709" y="372872"/>
                  </a:lnTo>
                  <a:lnTo>
                    <a:pt x="41960" y="372872"/>
                  </a:lnTo>
                  <a:lnTo>
                    <a:pt x="39344" y="371602"/>
                  </a:lnTo>
                  <a:lnTo>
                    <a:pt x="40309" y="371602"/>
                  </a:lnTo>
                  <a:lnTo>
                    <a:pt x="42011" y="372872"/>
                  </a:lnTo>
                  <a:lnTo>
                    <a:pt x="44246" y="371602"/>
                  </a:lnTo>
                  <a:lnTo>
                    <a:pt x="38074" y="369062"/>
                  </a:lnTo>
                  <a:lnTo>
                    <a:pt x="18592" y="369062"/>
                  </a:lnTo>
                  <a:lnTo>
                    <a:pt x="17030" y="369062"/>
                  </a:lnTo>
                  <a:lnTo>
                    <a:pt x="17081" y="370332"/>
                  </a:lnTo>
                  <a:lnTo>
                    <a:pt x="19024" y="371602"/>
                  </a:lnTo>
                  <a:lnTo>
                    <a:pt x="18796" y="371602"/>
                  </a:lnTo>
                  <a:lnTo>
                    <a:pt x="19621" y="372148"/>
                  </a:lnTo>
                  <a:lnTo>
                    <a:pt x="19062" y="371602"/>
                  </a:lnTo>
                  <a:lnTo>
                    <a:pt x="21932" y="371602"/>
                  </a:lnTo>
                  <a:lnTo>
                    <a:pt x="20485" y="372745"/>
                  </a:lnTo>
                  <a:lnTo>
                    <a:pt x="22542" y="374142"/>
                  </a:lnTo>
                  <a:lnTo>
                    <a:pt x="10502" y="375412"/>
                  </a:lnTo>
                  <a:lnTo>
                    <a:pt x="15849" y="377952"/>
                  </a:lnTo>
                  <a:lnTo>
                    <a:pt x="15595" y="376682"/>
                  </a:lnTo>
                  <a:lnTo>
                    <a:pt x="18275" y="379222"/>
                  </a:lnTo>
                  <a:lnTo>
                    <a:pt x="17716" y="379222"/>
                  </a:lnTo>
                  <a:lnTo>
                    <a:pt x="16332" y="377952"/>
                  </a:lnTo>
                  <a:lnTo>
                    <a:pt x="14617" y="379222"/>
                  </a:lnTo>
                  <a:lnTo>
                    <a:pt x="18821" y="380492"/>
                  </a:lnTo>
                  <a:lnTo>
                    <a:pt x="13627" y="381762"/>
                  </a:lnTo>
                  <a:lnTo>
                    <a:pt x="16395" y="383032"/>
                  </a:lnTo>
                  <a:lnTo>
                    <a:pt x="8407" y="383032"/>
                  </a:lnTo>
                  <a:lnTo>
                    <a:pt x="16433" y="386842"/>
                  </a:lnTo>
                  <a:lnTo>
                    <a:pt x="11239" y="386842"/>
                  </a:lnTo>
                  <a:lnTo>
                    <a:pt x="13106" y="388112"/>
                  </a:lnTo>
                  <a:lnTo>
                    <a:pt x="14224" y="388112"/>
                  </a:lnTo>
                  <a:lnTo>
                    <a:pt x="16014" y="391922"/>
                  </a:lnTo>
                  <a:lnTo>
                    <a:pt x="10629" y="394462"/>
                  </a:lnTo>
                  <a:lnTo>
                    <a:pt x="8509" y="397002"/>
                  </a:lnTo>
                  <a:lnTo>
                    <a:pt x="7861" y="398272"/>
                  </a:lnTo>
                  <a:lnTo>
                    <a:pt x="17957" y="399542"/>
                  </a:lnTo>
                  <a:lnTo>
                    <a:pt x="9994" y="399542"/>
                  </a:lnTo>
                  <a:lnTo>
                    <a:pt x="13779" y="402082"/>
                  </a:lnTo>
                  <a:lnTo>
                    <a:pt x="12192" y="402526"/>
                  </a:lnTo>
                  <a:lnTo>
                    <a:pt x="12192" y="408432"/>
                  </a:lnTo>
                  <a:lnTo>
                    <a:pt x="11912" y="408432"/>
                  </a:lnTo>
                  <a:lnTo>
                    <a:pt x="10947" y="407644"/>
                  </a:lnTo>
                  <a:lnTo>
                    <a:pt x="12192" y="408432"/>
                  </a:lnTo>
                  <a:lnTo>
                    <a:pt x="12192" y="402526"/>
                  </a:lnTo>
                  <a:lnTo>
                    <a:pt x="9169" y="403352"/>
                  </a:lnTo>
                  <a:lnTo>
                    <a:pt x="11252" y="405892"/>
                  </a:lnTo>
                  <a:lnTo>
                    <a:pt x="8001" y="405892"/>
                  </a:lnTo>
                  <a:lnTo>
                    <a:pt x="10287" y="407225"/>
                  </a:lnTo>
                  <a:lnTo>
                    <a:pt x="9283" y="408432"/>
                  </a:lnTo>
                  <a:lnTo>
                    <a:pt x="8801" y="408432"/>
                  </a:lnTo>
                  <a:lnTo>
                    <a:pt x="9169" y="408825"/>
                  </a:lnTo>
                  <a:lnTo>
                    <a:pt x="12280" y="409702"/>
                  </a:lnTo>
                  <a:lnTo>
                    <a:pt x="9956" y="409702"/>
                  </a:lnTo>
                  <a:lnTo>
                    <a:pt x="8280" y="410972"/>
                  </a:lnTo>
                  <a:lnTo>
                    <a:pt x="9690" y="410972"/>
                  </a:lnTo>
                  <a:lnTo>
                    <a:pt x="12230" y="412242"/>
                  </a:lnTo>
                  <a:lnTo>
                    <a:pt x="10426" y="412242"/>
                  </a:lnTo>
                  <a:lnTo>
                    <a:pt x="13563" y="413512"/>
                  </a:lnTo>
                  <a:lnTo>
                    <a:pt x="8661" y="413512"/>
                  </a:lnTo>
                  <a:lnTo>
                    <a:pt x="13169" y="414782"/>
                  </a:lnTo>
                  <a:lnTo>
                    <a:pt x="8496" y="413512"/>
                  </a:lnTo>
                  <a:lnTo>
                    <a:pt x="9169" y="416052"/>
                  </a:lnTo>
                  <a:lnTo>
                    <a:pt x="9906" y="416052"/>
                  </a:lnTo>
                  <a:lnTo>
                    <a:pt x="9753" y="417322"/>
                  </a:lnTo>
                  <a:lnTo>
                    <a:pt x="7823" y="416052"/>
                  </a:lnTo>
                  <a:lnTo>
                    <a:pt x="7785" y="417322"/>
                  </a:lnTo>
                  <a:lnTo>
                    <a:pt x="8572" y="417322"/>
                  </a:lnTo>
                  <a:lnTo>
                    <a:pt x="10998" y="418592"/>
                  </a:lnTo>
                  <a:lnTo>
                    <a:pt x="5219" y="418592"/>
                  </a:lnTo>
                  <a:lnTo>
                    <a:pt x="15138" y="421132"/>
                  </a:lnTo>
                  <a:lnTo>
                    <a:pt x="7874" y="419862"/>
                  </a:lnTo>
                  <a:lnTo>
                    <a:pt x="10096" y="422402"/>
                  </a:lnTo>
                  <a:lnTo>
                    <a:pt x="11430" y="424738"/>
                  </a:lnTo>
                  <a:lnTo>
                    <a:pt x="7289" y="423672"/>
                  </a:lnTo>
                  <a:lnTo>
                    <a:pt x="8763" y="425907"/>
                  </a:lnTo>
                  <a:lnTo>
                    <a:pt x="11645" y="425094"/>
                  </a:lnTo>
                  <a:lnTo>
                    <a:pt x="12369" y="426212"/>
                  </a:lnTo>
                  <a:lnTo>
                    <a:pt x="8966" y="426212"/>
                  </a:lnTo>
                  <a:lnTo>
                    <a:pt x="12827" y="427482"/>
                  </a:lnTo>
                  <a:lnTo>
                    <a:pt x="11455" y="428752"/>
                  </a:lnTo>
                  <a:lnTo>
                    <a:pt x="10769" y="428752"/>
                  </a:lnTo>
                  <a:lnTo>
                    <a:pt x="9474" y="427482"/>
                  </a:lnTo>
                  <a:lnTo>
                    <a:pt x="8699" y="427482"/>
                  </a:lnTo>
                  <a:lnTo>
                    <a:pt x="10375" y="430022"/>
                  </a:lnTo>
                  <a:lnTo>
                    <a:pt x="8394" y="430999"/>
                  </a:lnTo>
                  <a:lnTo>
                    <a:pt x="8242" y="430885"/>
                  </a:lnTo>
                  <a:lnTo>
                    <a:pt x="8356" y="431012"/>
                  </a:lnTo>
                  <a:lnTo>
                    <a:pt x="7785" y="431292"/>
                  </a:lnTo>
                  <a:lnTo>
                    <a:pt x="10096" y="432562"/>
                  </a:lnTo>
                  <a:lnTo>
                    <a:pt x="12839" y="432562"/>
                  </a:lnTo>
                  <a:lnTo>
                    <a:pt x="15379" y="434632"/>
                  </a:lnTo>
                  <a:lnTo>
                    <a:pt x="11557" y="433832"/>
                  </a:lnTo>
                  <a:lnTo>
                    <a:pt x="15798" y="436372"/>
                  </a:lnTo>
                  <a:lnTo>
                    <a:pt x="8750" y="433997"/>
                  </a:lnTo>
                  <a:lnTo>
                    <a:pt x="9588" y="435102"/>
                  </a:lnTo>
                  <a:lnTo>
                    <a:pt x="11442" y="435102"/>
                  </a:lnTo>
                  <a:lnTo>
                    <a:pt x="11252" y="436372"/>
                  </a:lnTo>
                  <a:lnTo>
                    <a:pt x="8674" y="436372"/>
                  </a:lnTo>
                  <a:lnTo>
                    <a:pt x="12522" y="437642"/>
                  </a:lnTo>
                  <a:lnTo>
                    <a:pt x="10160" y="437642"/>
                  </a:lnTo>
                  <a:lnTo>
                    <a:pt x="10261" y="438912"/>
                  </a:lnTo>
                  <a:lnTo>
                    <a:pt x="15125" y="440182"/>
                  </a:lnTo>
                  <a:lnTo>
                    <a:pt x="12966" y="441452"/>
                  </a:lnTo>
                  <a:lnTo>
                    <a:pt x="8572" y="440182"/>
                  </a:lnTo>
                  <a:lnTo>
                    <a:pt x="11417" y="441452"/>
                  </a:lnTo>
                  <a:lnTo>
                    <a:pt x="7543" y="441452"/>
                  </a:lnTo>
                  <a:lnTo>
                    <a:pt x="8559" y="442722"/>
                  </a:lnTo>
                  <a:lnTo>
                    <a:pt x="10312" y="442722"/>
                  </a:lnTo>
                  <a:lnTo>
                    <a:pt x="13030" y="443992"/>
                  </a:lnTo>
                  <a:lnTo>
                    <a:pt x="12255" y="443992"/>
                  </a:lnTo>
                  <a:lnTo>
                    <a:pt x="14135" y="445262"/>
                  </a:lnTo>
                  <a:lnTo>
                    <a:pt x="15557" y="445262"/>
                  </a:lnTo>
                  <a:lnTo>
                    <a:pt x="17145" y="445262"/>
                  </a:lnTo>
                  <a:lnTo>
                    <a:pt x="15925" y="446532"/>
                  </a:lnTo>
                  <a:lnTo>
                    <a:pt x="15557" y="445262"/>
                  </a:lnTo>
                  <a:lnTo>
                    <a:pt x="15760" y="446532"/>
                  </a:lnTo>
                  <a:lnTo>
                    <a:pt x="13423" y="446532"/>
                  </a:lnTo>
                  <a:lnTo>
                    <a:pt x="15836" y="447802"/>
                  </a:lnTo>
                  <a:lnTo>
                    <a:pt x="12877" y="447802"/>
                  </a:lnTo>
                  <a:lnTo>
                    <a:pt x="10337" y="449072"/>
                  </a:lnTo>
                  <a:lnTo>
                    <a:pt x="10947" y="449300"/>
                  </a:lnTo>
                  <a:lnTo>
                    <a:pt x="13042" y="450342"/>
                  </a:lnTo>
                  <a:lnTo>
                    <a:pt x="13690" y="450342"/>
                  </a:lnTo>
                  <a:lnTo>
                    <a:pt x="15074" y="450342"/>
                  </a:lnTo>
                  <a:lnTo>
                    <a:pt x="12788" y="451612"/>
                  </a:lnTo>
                  <a:lnTo>
                    <a:pt x="12585" y="450342"/>
                  </a:lnTo>
                  <a:lnTo>
                    <a:pt x="11823" y="450342"/>
                  </a:lnTo>
                  <a:lnTo>
                    <a:pt x="10528" y="451612"/>
                  </a:lnTo>
                  <a:lnTo>
                    <a:pt x="13119" y="452882"/>
                  </a:lnTo>
                  <a:lnTo>
                    <a:pt x="11658" y="454152"/>
                  </a:lnTo>
                  <a:lnTo>
                    <a:pt x="7721" y="452882"/>
                  </a:lnTo>
                  <a:lnTo>
                    <a:pt x="7531" y="452882"/>
                  </a:lnTo>
                  <a:lnTo>
                    <a:pt x="7988" y="454152"/>
                  </a:lnTo>
                  <a:lnTo>
                    <a:pt x="11658" y="456692"/>
                  </a:lnTo>
                  <a:lnTo>
                    <a:pt x="10490" y="457962"/>
                  </a:lnTo>
                  <a:lnTo>
                    <a:pt x="10960" y="457962"/>
                  </a:lnTo>
                  <a:lnTo>
                    <a:pt x="16408" y="459232"/>
                  </a:lnTo>
                  <a:lnTo>
                    <a:pt x="15455" y="459092"/>
                  </a:lnTo>
                  <a:lnTo>
                    <a:pt x="15455" y="469392"/>
                  </a:lnTo>
                  <a:lnTo>
                    <a:pt x="13157" y="469392"/>
                  </a:lnTo>
                  <a:lnTo>
                    <a:pt x="11582" y="468122"/>
                  </a:lnTo>
                  <a:lnTo>
                    <a:pt x="15455" y="469392"/>
                  </a:lnTo>
                  <a:lnTo>
                    <a:pt x="15455" y="459092"/>
                  </a:lnTo>
                  <a:lnTo>
                    <a:pt x="8077" y="457962"/>
                  </a:lnTo>
                  <a:lnTo>
                    <a:pt x="10528" y="459232"/>
                  </a:lnTo>
                  <a:lnTo>
                    <a:pt x="10160" y="459232"/>
                  </a:lnTo>
                  <a:lnTo>
                    <a:pt x="7543" y="457962"/>
                  </a:lnTo>
                  <a:lnTo>
                    <a:pt x="8140" y="459232"/>
                  </a:lnTo>
                  <a:lnTo>
                    <a:pt x="7086" y="459232"/>
                  </a:lnTo>
                  <a:lnTo>
                    <a:pt x="9131" y="460502"/>
                  </a:lnTo>
                  <a:lnTo>
                    <a:pt x="10591" y="463042"/>
                  </a:lnTo>
                  <a:lnTo>
                    <a:pt x="9220" y="461772"/>
                  </a:lnTo>
                  <a:lnTo>
                    <a:pt x="7861" y="463042"/>
                  </a:lnTo>
                  <a:lnTo>
                    <a:pt x="8229" y="463042"/>
                  </a:lnTo>
                  <a:lnTo>
                    <a:pt x="7480" y="464312"/>
                  </a:lnTo>
                  <a:lnTo>
                    <a:pt x="10642" y="464312"/>
                  </a:lnTo>
                  <a:lnTo>
                    <a:pt x="7581" y="465582"/>
                  </a:lnTo>
                  <a:lnTo>
                    <a:pt x="8458" y="466852"/>
                  </a:lnTo>
                  <a:lnTo>
                    <a:pt x="9601" y="469392"/>
                  </a:lnTo>
                  <a:lnTo>
                    <a:pt x="6134" y="469392"/>
                  </a:lnTo>
                  <a:lnTo>
                    <a:pt x="7162" y="470662"/>
                  </a:lnTo>
                  <a:lnTo>
                    <a:pt x="10541" y="470662"/>
                  </a:lnTo>
                  <a:lnTo>
                    <a:pt x="11925" y="471932"/>
                  </a:lnTo>
                  <a:lnTo>
                    <a:pt x="5575" y="471932"/>
                  </a:lnTo>
                  <a:lnTo>
                    <a:pt x="14706" y="473202"/>
                  </a:lnTo>
                  <a:lnTo>
                    <a:pt x="13690" y="473202"/>
                  </a:lnTo>
                  <a:lnTo>
                    <a:pt x="13690" y="475742"/>
                  </a:lnTo>
                  <a:lnTo>
                    <a:pt x="10172" y="475742"/>
                  </a:lnTo>
                  <a:lnTo>
                    <a:pt x="9575" y="474687"/>
                  </a:lnTo>
                  <a:lnTo>
                    <a:pt x="13690" y="475742"/>
                  </a:lnTo>
                  <a:lnTo>
                    <a:pt x="13690" y="473202"/>
                  </a:lnTo>
                  <a:lnTo>
                    <a:pt x="10426" y="473202"/>
                  </a:lnTo>
                  <a:lnTo>
                    <a:pt x="10998" y="474472"/>
                  </a:lnTo>
                  <a:lnTo>
                    <a:pt x="8674" y="473202"/>
                  </a:lnTo>
                  <a:lnTo>
                    <a:pt x="8737" y="474472"/>
                  </a:lnTo>
                  <a:lnTo>
                    <a:pt x="6934" y="474472"/>
                  </a:lnTo>
                  <a:lnTo>
                    <a:pt x="6350" y="475742"/>
                  </a:lnTo>
                  <a:lnTo>
                    <a:pt x="5702" y="475742"/>
                  </a:lnTo>
                  <a:lnTo>
                    <a:pt x="12738" y="478282"/>
                  </a:lnTo>
                  <a:lnTo>
                    <a:pt x="6985" y="478282"/>
                  </a:lnTo>
                  <a:lnTo>
                    <a:pt x="6743" y="478282"/>
                  </a:lnTo>
                  <a:lnTo>
                    <a:pt x="2806" y="478282"/>
                  </a:lnTo>
                  <a:lnTo>
                    <a:pt x="5232" y="479552"/>
                  </a:lnTo>
                  <a:lnTo>
                    <a:pt x="685" y="478282"/>
                  </a:lnTo>
                  <a:lnTo>
                    <a:pt x="4229" y="479552"/>
                  </a:lnTo>
                  <a:lnTo>
                    <a:pt x="3314" y="479552"/>
                  </a:lnTo>
                  <a:lnTo>
                    <a:pt x="4559" y="480822"/>
                  </a:lnTo>
                  <a:lnTo>
                    <a:pt x="7835" y="482092"/>
                  </a:lnTo>
                  <a:lnTo>
                    <a:pt x="0" y="482092"/>
                  </a:lnTo>
                  <a:lnTo>
                    <a:pt x="4445" y="483362"/>
                  </a:lnTo>
                  <a:lnTo>
                    <a:pt x="6159" y="485902"/>
                  </a:lnTo>
                  <a:lnTo>
                    <a:pt x="9512" y="485902"/>
                  </a:lnTo>
                  <a:lnTo>
                    <a:pt x="10985" y="487172"/>
                  </a:lnTo>
                  <a:lnTo>
                    <a:pt x="5994" y="487172"/>
                  </a:lnTo>
                  <a:lnTo>
                    <a:pt x="7023" y="488442"/>
                  </a:lnTo>
                  <a:lnTo>
                    <a:pt x="7569" y="488442"/>
                  </a:lnTo>
                  <a:lnTo>
                    <a:pt x="7759" y="488505"/>
                  </a:lnTo>
                  <a:lnTo>
                    <a:pt x="13157" y="488442"/>
                  </a:lnTo>
                  <a:lnTo>
                    <a:pt x="13449" y="488442"/>
                  </a:lnTo>
                  <a:lnTo>
                    <a:pt x="17284" y="488442"/>
                  </a:lnTo>
                  <a:lnTo>
                    <a:pt x="11722" y="485902"/>
                  </a:lnTo>
                  <a:lnTo>
                    <a:pt x="12166" y="485902"/>
                  </a:lnTo>
                  <a:lnTo>
                    <a:pt x="8674" y="484632"/>
                  </a:lnTo>
                  <a:lnTo>
                    <a:pt x="13436" y="484632"/>
                  </a:lnTo>
                  <a:lnTo>
                    <a:pt x="13728" y="483768"/>
                  </a:lnTo>
                  <a:lnTo>
                    <a:pt x="13068" y="483362"/>
                  </a:lnTo>
                  <a:lnTo>
                    <a:pt x="13868" y="483362"/>
                  </a:lnTo>
                  <a:lnTo>
                    <a:pt x="14757" y="483362"/>
                  </a:lnTo>
                  <a:lnTo>
                    <a:pt x="10769" y="480822"/>
                  </a:lnTo>
                  <a:lnTo>
                    <a:pt x="12979" y="481368"/>
                  </a:lnTo>
                  <a:lnTo>
                    <a:pt x="12547" y="481025"/>
                  </a:lnTo>
                  <a:lnTo>
                    <a:pt x="11544" y="480822"/>
                  </a:lnTo>
                  <a:lnTo>
                    <a:pt x="13804" y="479704"/>
                  </a:lnTo>
                  <a:lnTo>
                    <a:pt x="13246" y="479552"/>
                  </a:lnTo>
                  <a:lnTo>
                    <a:pt x="14122" y="479552"/>
                  </a:lnTo>
                  <a:lnTo>
                    <a:pt x="18326" y="479552"/>
                  </a:lnTo>
                  <a:lnTo>
                    <a:pt x="14579" y="478282"/>
                  </a:lnTo>
                  <a:lnTo>
                    <a:pt x="16967" y="478282"/>
                  </a:lnTo>
                  <a:lnTo>
                    <a:pt x="16776" y="478066"/>
                  </a:lnTo>
                  <a:lnTo>
                    <a:pt x="15887" y="477012"/>
                  </a:lnTo>
                  <a:lnTo>
                    <a:pt x="17132" y="477012"/>
                  </a:lnTo>
                  <a:lnTo>
                    <a:pt x="18237" y="475742"/>
                  </a:lnTo>
                  <a:lnTo>
                    <a:pt x="18846" y="475221"/>
                  </a:lnTo>
                  <a:lnTo>
                    <a:pt x="16611" y="474472"/>
                  </a:lnTo>
                  <a:lnTo>
                    <a:pt x="17475" y="473202"/>
                  </a:lnTo>
                  <a:lnTo>
                    <a:pt x="19177" y="473202"/>
                  </a:lnTo>
                  <a:lnTo>
                    <a:pt x="18821" y="471932"/>
                  </a:lnTo>
                  <a:lnTo>
                    <a:pt x="21628" y="473202"/>
                  </a:lnTo>
                  <a:lnTo>
                    <a:pt x="21615" y="473024"/>
                  </a:lnTo>
                  <a:lnTo>
                    <a:pt x="21818" y="473075"/>
                  </a:lnTo>
                  <a:lnTo>
                    <a:pt x="22339" y="473227"/>
                  </a:lnTo>
                  <a:lnTo>
                    <a:pt x="21615" y="472948"/>
                  </a:lnTo>
                  <a:lnTo>
                    <a:pt x="21602" y="471932"/>
                  </a:lnTo>
                  <a:lnTo>
                    <a:pt x="18580" y="470662"/>
                  </a:lnTo>
                  <a:lnTo>
                    <a:pt x="20637" y="470662"/>
                  </a:lnTo>
                  <a:lnTo>
                    <a:pt x="18008" y="469392"/>
                  </a:lnTo>
                  <a:lnTo>
                    <a:pt x="15862" y="469392"/>
                  </a:lnTo>
                  <a:lnTo>
                    <a:pt x="16154" y="468122"/>
                  </a:lnTo>
                  <a:lnTo>
                    <a:pt x="18186" y="469392"/>
                  </a:lnTo>
                  <a:lnTo>
                    <a:pt x="17653" y="468122"/>
                  </a:lnTo>
                  <a:lnTo>
                    <a:pt x="19253" y="469392"/>
                  </a:lnTo>
                  <a:lnTo>
                    <a:pt x="21259" y="469392"/>
                  </a:lnTo>
                  <a:lnTo>
                    <a:pt x="19685" y="468122"/>
                  </a:lnTo>
                  <a:lnTo>
                    <a:pt x="19469" y="468122"/>
                  </a:lnTo>
                  <a:lnTo>
                    <a:pt x="19469" y="466852"/>
                  </a:lnTo>
                  <a:lnTo>
                    <a:pt x="21818" y="468033"/>
                  </a:lnTo>
                  <a:lnTo>
                    <a:pt x="23266" y="466852"/>
                  </a:lnTo>
                  <a:lnTo>
                    <a:pt x="21272" y="466852"/>
                  </a:lnTo>
                  <a:lnTo>
                    <a:pt x="22491" y="465582"/>
                  </a:lnTo>
                  <a:lnTo>
                    <a:pt x="19177" y="464312"/>
                  </a:lnTo>
                  <a:lnTo>
                    <a:pt x="18935" y="465582"/>
                  </a:lnTo>
                  <a:lnTo>
                    <a:pt x="18821" y="464312"/>
                  </a:lnTo>
                  <a:lnTo>
                    <a:pt x="16014" y="463042"/>
                  </a:lnTo>
                  <a:lnTo>
                    <a:pt x="21018" y="463042"/>
                  </a:lnTo>
                  <a:lnTo>
                    <a:pt x="19964" y="460552"/>
                  </a:lnTo>
                  <a:lnTo>
                    <a:pt x="20574" y="459232"/>
                  </a:lnTo>
                  <a:lnTo>
                    <a:pt x="18478" y="457962"/>
                  </a:lnTo>
                  <a:lnTo>
                    <a:pt x="19837" y="457962"/>
                  </a:lnTo>
                  <a:lnTo>
                    <a:pt x="21653" y="456692"/>
                  </a:lnTo>
                  <a:lnTo>
                    <a:pt x="22948" y="457669"/>
                  </a:lnTo>
                  <a:lnTo>
                    <a:pt x="23152" y="457047"/>
                  </a:lnTo>
                  <a:lnTo>
                    <a:pt x="23037" y="457733"/>
                  </a:lnTo>
                  <a:lnTo>
                    <a:pt x="23342" y="457962"/>
                  </a:lnTo>
                  <a:lnTo>
                    <a:pt x="23304" y="457390"/>
                  </a:lnTo>
                  <a:lnTo>
                    <a:pt x="23228" y="456844"/>
                  </a:lnTo>
                  <a:lnTo>
                    <a:pt x="22885" y="456692"/>
                  </a:lnTo>
                  <a:lnTo>
                    <a:pt x="23863" y="456692"/>
                  </a:lnTo>
                  <a:lnTo>
                    <a:pt x="26263" y="456692"/>
                  </a:lnTo>
                  <a:lnTo>
                    <a:pt x="25552" y="455422"/>
                  </a:lnTo>
                  <a:lnTo>
                    <a:pt x="23279" y="455422"/>
                  </a:lnTo>
                  <a:lnTo>
                    <a:pt x="23850" y="454152"/>
                  </a:lnTo>
                  <a:lnTo>
                    <a:pt x="27254" y="455422"/>
                  </a:lnTo>
                  <a:lnTo>
                    <a:pt x="31699" y="454152"/>
                  </a:lnTo>
                  <a:lnTo>
                    <a:pt x="20612" y="451612"/>
                  </a:lnTo>
                  <a:lnTo>
                    <a:pt x="23228" y="451612"/>
                  </a:lnTo>
                  <a:lnTo>
                    <a:pt x="23825" y="450342"/>
                  </a:lnTo>
                  <a:lnTo>
                    <a:pt x="25488" y="450342"/>
                  </a:lnTo>
                  <a:lnTo>
                    <a:pt x="30988" y="450342"/>
                  </a:lnTo>
                  <a:lnTo>
                    <a:pt x="24066" y="449072"/>
                  </a:lnTo>
                  <a:lnTo>
                    <a:pt x="25539" y="447802"/>
                  </a:lnTo>
                  <a:lnTo>
                    <a:pt x="20993" y="447802"/>
                  </a:lnTo>
                  <a:lnTo>
                    <a:pt x="19964" y="446532"/>
                  </a:lnTo>
                  <a:lnTo>
                    <a:pt x="20548" y="445262"/>
                  </a:lnTo>
                  <a:lnTo>
                    <a:pt x="24917" y="446443"/>
                  </a:lnTo>
                  <a:lnTo>
                    <a:pt x="25120" y="446506"/>
                  </a:lnTo>
                  <a:lnTo>
                    <a:pt x="25425" y="446570"/>
                  </a:lnTo>
                  <a:lnTo>
                    <a:pt x="26162" y="446532"/>
                  </a:lnTo>
                  <a:lnTo>
                    <a:pt x="26238" y="447802"/>
                  </a:lnTo>
                  <a:lnTo>
                    <a:pt x="27774" y="447802"/>
                  </a:lnTo>
                  <a:lnTo>
                    <a:pt x="27825" y="446532"/>
                  </a:lnTo>
                  <a:lnTo>
                    <a:pt x="29044" y="446532"/>
                  </a:lnTo>
                  <a:lnTo>
                    <a:pt x="27406" y="445262"/>
                  </a:lnTo>
                  <a:lnTo>
                    <a:pt x="28765" y="443992"/>
                  </a:lnTo>
                  <a:lnTo>
                    <a:pt x="26631" y="443992"/>
                  </a:lnTo>
                  <a:lnTo>
                    <a:pt x="28384" y="442722"/>
                  </a:lnTo>
                  <a:lnTo>
                    <a:pt x="27051" y="441452"/>
                  </a:lnTo>
                  <a:lnTo>
                    <a:pt x="28409" y="441452"/>
                  </a:lnTo>
                  <a:lnTo>
                    <a:pt x="31280" y="442722"/>
                  </a:lnTo>
                  <a:lnTo>
                    <a:pt x="29057" y="441452"/>
                  </a:lnTo>
                  <a:lnTo>
                    <a:pt x="34086" y="441452"/>
                  </a:lnTo>
                  <a:lnTo>
                    <a:pt x="31584" y="440182"/>
                  </a:lnTo>
                  <a:lnTo>
                    <a:pt x="29006" y="440182"/>
                  </a:lnTo>
                  <a:lnTo>
                    <a:pt x="26898" y="438912"/>
                  </a:lnTo>
                  <a:lnTo>
                    <a:pt x="27724" y="438912"/>
                  </a:lnTo>
                  <a:lnTo>
                    <a:pt x="28194" y="438912"/>
                  </a:lnTo>
                  <a:lnTo>
                    <a:pt x="32296" y="438912"/>
                  </a:lnTo>
                  <a:lnTo>
                    <a:pt x="32664" y="440182"/>
                  </a:lnTo>
                  <a:lnTo>
                    <a:pt x="32308" y="438912"/>
                  </a:lnTo>
                  <a:lnTo>
                    <a:pt x="36766" y="438912"/>
                  </a:lnTo>
                  <a:lnTo>
                    <a:pt x="30086" y="437642"/>
                  </a:lnTo>
                  <a:lnTo>
                    <a:pt x="33388" y="437642"/>
                  </a:lnTo>
                  <a:lnTo>
                    <a:pt x="30403" y="436372"/>
                  </a:lnTo>
                  <a:lnTo>
                    <a:pt x="30607" y="436372"/>
                  </a:lnTo>
                  <a:lnTo>
                    <a:pt x="29019" y="435559"/>
                  </a:lnTo>
                  <a:lnTo>
                    <a:pt x="29019" y="437642"/>
                  </a:lnTo>
                  <a:lnTo>
                    <a:pt x="27889" y="438746"/>
                  </a:lnTo>
                  <a:lnTo>
                    <a:pt x="25742" y="437642"/>
                  </a:lnTo>
                  <a:lnTo>
                    <a:pt x="29019" y="437642"/>
                  </a:lnTo>
                  <a:lnTo>
                    <a:pt x="29019" y="435559"/>
                  </a:lnTo>
                  <a:lnTo>
                    <a:pt x="28130" y="435102"/>
                  </a:lnTo>
                  <a:lnTo>
                    <a:pt x="26517" y="435102"/>
                  </a:lnTo>
                  <a:lnTo>
                    <a:pt x="26098" y="435102"/>
                  </a:lnTo>
                  <a:lnTo>
                    <a:pt x="25603" y="433832"/>
                  </a:lnTo>
                  <a:lnTo>
                    <a:pt x="27051" y="433832"/>
                  </a:lnTo>
                  <a:lnTo>
                    <a:pt x="26517" y="435102"/>
                  </a:lnTo>
                  <a:lnTo>
                    <a:pt x="27165" y="433832"/>
                  </a:lnTo>
                  <a:lnTo>
                    <a:pt x="30708" y="433832"/>
                  </a:lnTo>
                  <a:lnTo>
                    <a:pt x="28663" y="432562"/>
                  </a:lnTo>
                  <a:lnTo>
                    <a:pt x="31140" y="432562"/>
                  </a:lnTo>
                  <a:lnTo>
                    <a:pt x="29425" y="431292"/>
                  </a:lnTo>
                  <a:lnTo>
                    <a:pt x="27711" y="430022"/>
                  </a:lnTo>
                  <a:lnTo>
                    <a:pt x="27622" y="430974"/>
                  </a:lnTo>
                  <a:lnTo>
                    <a:pt x="23253" y="430022"/>
                  </a:lnTo>
                  <a:lnTo>
                    <a:pt x="25869" y="428752"/>
                  </a:lnTo>
                  <a:lnTo>
                    <a:pt x="31978" y="430022"/>
                  </a:lnTo>
                  <a:lnTo>
                    <a:pt x="34861" y="430022"/>
                  </a:lnTo>
                  <a:lnTo>
                    <a:pt x="29133" y="427482"/>
                  </a:lnTo>
                  <a:lnTo>
                    <a:pt x="29400" y="427291"/>
                  </a:lnTo>
                  <a:lnTo>
                    <a:pt x="27355" y="426212"/>
                  </a:lnTo>
                  <a:lnTo>
                    <a:pt x="29552" y="426212"/>
                  </a:lnTo>
                  <a:lnTo>
                    <a:pt x="28638" y="424942"/>
                  </a:lnTo>
                  <a:lnTo>
                    <a:pt x="30683" y="426212"/>
                  </a:lnTo>
                  <a:lnTo>
                    <a:pt x="30886" y="426212"/>
                  </a:lnTo>
                  <a:lnTo>
                    <a:pt x="32766" y="426212"/>
                  </a:lnTo>
                  <a:lnTo>
                    <a:pt x="31242" y="424942"/>
                  </a:lnTo>
                  <a:lnTo>
                    <a:pt x="33058" y="424942"/>
                  </a:lnTo>
                  <a:lnTo>
                    <a:pt x="29006" y="423672"/>
                  </a:lnTo>
                  <a:lnTo>
                    <a:pt x="31788" y="423672"/>
                  </a:lnTo>
                  <a:lnTo>
                    <a:pt x="33070" y="422402"/>
                  </a:lnTo>
                  <a:lnTo>
                    <a:pt x="32207" y="422236"/>
                  </a:lnTo>
                  <a:lnTo>
                    <a:pt x="32283" y="421132"/>
                  </a:lnTo>
                  <a:lnTo>
                    <a:pt x="32600" y="421132"/>
                  </a:lnTo>
                  <a:lnTo>
                    <a:pt x="31965" y="420928"/>
                  </a:lnTo>
                  <a:lnTo>
                    <a:pt x="31965" y="422198"/>
                  </a:lnTo>
                  <a:lnTo>
                    <a:pt x="26162" y="421132"/>
                  </a:lnTo>
                  <a:lnTo>
                    <a:pt x="30721" y="421132"/>
                  </a:lnTo>
                  <a:lnTo>
                    <a:pt x="31965" y="422198"/>
                  </a:lnTo>
                  <a:lnTo>
                    <a:pt x="31965" y="420928"/>
                  </a:lnTo>
                  <a:lnTo>
                    <a:pt x="28689" y="419862"/>
                  </a:lnTo>
                  <a:lnTo>
                    <a:pt x="29806" y="419862"/>
                  </a:lnTo>
                  <a:lnTo>
                    <a:pt x="27673" y="418592"/>
                  </a:lnTo>
                  <a:lnTo>
                    <a:pt x="25323" y="418592"/>
                  </a:lnTo>
                  <a:lnTo>
                    <a:pt x="31864" y="417322"/>
                  </a:lnTo>
                  <a:lnTo>
                    <a:pt x="25323" y="414782"/>
                  </a:lnTo>
                  <a:lnTo>
                    <a:pt x="30937" y="414782"/>
                  </a:lnTo>
                  <a:lnTo>
                    <a:pt x="30365" y="413512"/>
                  </a:lnTo>
                  <a:lnTo>
                    <a:pt x="29857" y="412242"/>
                  </a:lnTo>
                  <a:lnTo>
                    <a:pt x="32651" y="412242"/>
                  </a:lnTo>
                  <a:lnTo>
                    <a:pt x="24828" y="410972"/>
                  </a:lnTo>
                  <a:lnTo>
                    <a:pt x="27114" y="409702"/>
                  </a:lnTo>
                  <a:lnTo>
                    <a:pt x="29387" y="409702"/>
                  </a:lnTo>
                  <a:lnTo>
                    <a:pt x="30149" y="409956"/>
                  </a:lnTo>
                  <a:lnTo>
                    <a:pt x="30505" y="409702"/>
                  </a:lnTo>
                  <a:lnTo>
                    <a:pt x="36182" y="409702"/>
                  </a:lnTo>
                  <a:lnTo>
                    <a:pt x="31470" y="407162"/>
                  </a:lnTo>
                  <a:lnTo>
                    <a:pt x="33096" y="407162"/>
                  </a:lnTo>
                  <a:lnTo>
                    <a:pt x="29768" y="405892"/>
                  </a:lnTo>
                  <a:lnTo>
                    <a:pt x="28803" y="404622"/>
                  </a:lnTo>
                  <a:lnTo>
                    <a:pt x="27978" y="403352"/>
                  </a:lnTo>
                  <a:lnTo>
                    <a:pt x="27063" y="403352"/>
                  </a:lnTo>
                  <a:lnTo>
                    <a:pt x="28536" y="402082"/>
                  </a:lnTo>
                  <a:lnTo>
                    <a:pt x="32766" y="402082"/>
                  </a:lnTo>
                  <a:lnTo>
                    <a:pt x="32791" y="403352"/>
                  </a:lnTo>
                  <a:lnTo>
                    <a:pt x="36550" y="403352"/>
                  </a:lnTo>
                  <a:lnTo>
                    <a:pt x="32816" y="402082"/>
                  </a:lnTo>
                  <a:lnTo>
                    <a:pt x="35115" y="402082"/>
                  </a:lnTo>
                  <a:lnTo>
                    <a:pt x="34759" y="400812"/>
                  </a:lnTo>
                  <a:lnTo>
                    <a:pt x="30695" y="400812"/>
                  </a:lnTo>
                  <a:lnTo>
                    <a:pt x="31165" y="399542"/>
                  </a:lnTo>
                  <a:lnTo>
                    <a:pt x="29921" y="399542"/>
                  </a:lnTo>
                  <a:lnTo>
                    <a:pt x="25984" y="398272"/>
                  </a:lnTo>
                  <a:lnTo>
                    <a:pt x="32270" y="399542"/>
                  </a:lnTo>
                  <a:lnTo>
                    <a:pt x="29375" y="398272"/>
                  </a:lnTo>
                  <a:lnTo>
                    <a:pt x="32575" y="398272"/>
                  </a:lnTo>
                  <a:lnTo>
                    <a:pt x="29768" y="395732"/>
                  </a:lnTo>
                  <a:lnTo>
                    <a:pt x="30695" y="395732"/>
                  </a:lnTo>
                  <a:lnTo>
                    <a:pt x="29210" y="394462"/>
                  </a:lnTo>
                  <a:lnTo>
                    <a:pt x="29413" y="394462"/>
                  </a:lnTo>
                  <a:lnTo>
                    <a:pt x="37312" y="395732"/>
                  </a:lnTo>
                  <a:lnTo>
                    <a:pt x="35458" y="394462"/>
                  </a:lnTo>
                  <a:lnTo>
                    <a:pt x="31737" y="391922"/>
                  </a:lnTo>
                  <a:lnTo>
                    <a:pt x="37985" y="391922"/>
                  </a:lnTo>
                  <a:lnTo>
                    <a:pt x="35267" y="390652"/>
                  </a:lnTo>
                  <a:lnTo>
                    <a:pt x="39662" y="389382"/>
                  </a:lnTo>
                  <a:lnTo>
                    <a:pt x="39446" y="386842"/>
                  </a:lnTo>
                  <a:lnTo>
                    <a:pt x="32981" y="385572"/>
                  </a:lnTo>
                  <a:lnTo>
                    <a:pt x="33185" y="385572"/>
                  </a:lnTo>
                  <a:lnTo>
                    <a:pt x="34988" y="385000"/>
                  </a:lnTo>
                  <a:lnTo>
                    <a:pt x="36715" y="385711"/>
                  </a:lnTo>
                  <a:lnTo>
                    <a:pt x="36334" y="384568"/>
                  </a:lnTo>
                  <a:lnTo>
                    <a:pt x="37147" y="384302"/>
                  </a:lnTo>
                  <a:lnTo>
                    <a:pt x="39039" y="384302"/>
                  </a:lnTo>
                  <a:lnTo>
                    <a:pt x="38493" y="385572"/>
                  </a:lnTo>
                  <a:lnTo>
                    <a:pt x="39928" y="385572"/>
                  </a:lnTo>
                  <a:lnTo>
                    <a:pt x="40538" y="384302"/>
                  </a:lnTo>
                  <a:lnTo>
                    <a:pt x="42659" y="385572"/>
                  </a:lnTo>
                  <a:lnTo>
                    <a:pt x="44437" y="384302"/>
                  </a:lnTo>
                  <a:lnTo>
                    <a:pt x="41236" y="384302"/>
                  </a:lnTo>
                  <a:lnTo>
                    <a:pt x="42164" y="383032"/>
                  </a:lnTo>
                  <a:lnTo>
                    <a:pt x="39141" y="384302"/>
                  </a:lnTo>
                  <a:lnTo>
                    <a:pt x="35941" y="381762"/>
                  </a:lnTo>
                  <a:lnTo>
                    <a:pt x="43040" y="382790"/>
                  </a:lnTo>
                  <a:lnTo>
                    <a:pt x="43395" y="383032"/>
                  </a:lnTo>
                  <a:lnTo>
                    <a:pt x="43218" y="382816"/>
                  </a:lnTo>
                  <a:lnTo>
                    <a:pt x="44615" y="383032"/>
                  </a:lnTo>
                  <a:close/>
                </a:path>
                <a:path w="105409" h="494029">
                  <a:moveTo>
                    <a:pt x="45377" y="356362"/>
                  </a:moveTo>
                  <a:lnTo>
                    <a:pt x="43510" y="357149"/>
                  </a:lnTo>
                  <a:lnTo>
                    <a:pt x="44526" y="357632"/>
                  </a:lnTo>
                  <a:lnTo>
                    <a:pt x="45377" y="356362"/>
                  </a:lnTo>
                  <a:close/>
                </a:path>
                <a:path w="105409" h="494029">
                  <a:moveTo>
                    <a:pt x="45656" y="365252"/>
                  </a:moveTo>
                  <a:lnTo>
                    <a:pt x="41452" y="363982"/>
                  </a:lnTo>
                  <a:lnTo>
                    <a:pt x="39865" y="361442"/>
                  </a:lnTo>
                  <a:lnTo>
                    <a:pt x="44958" y="361442"/>
                  </a:lnTo>
                  <a:lnTo>
                    <a:pt x="44107" y="360172"/>
                  </a:lnTo>
                  <a:lnTo>
                    <a:pt x="15963" y="360172"/>
                  </a:lnTo>
                  <a:lnTo>
                    <a:pt x="14859" y="360172"/>
                  </a:lnTo>
                  <a:lnTo>
                    <a:pt x="14757" y="361442"/>
                  </a:lnTo>
                  <a:lnTo>
                    <a:pt x="15836" y="361442"/>
                  </a:lnTo>
                  <a:lnTo>
                    <a:pt x="15849" y="362712"/>
                  </a:lnTo>
                  <a:lnTo>
                    <a:pt x="18770" y="363982"/>
                  </a:lnTo>
                  <a:lnTo>
                    <a:pt x="20370" y="363982"/>
                  </a:lnTo>
                  <a:lnTo>
                    <a:pt x="19342" y="365252"/>
                  </a:lnTo>
                  <a:lnTo>
                    <a:pt x="16903" y="366522"/>
                  </a:lnTo>
                  <a:lnTo>
                    <a:pt x="17030" y="366522"/>
                  </a:lnTo>
                  <a:lnTo>
                    <a:pt x="18376" y="367792"/>
                  </a:lnTo>
                  <a:lnTo>
                    <a:pt x="37172" y="367792"/>
                  </a:lnTo>
                  <a:lnTo>
                    <a:pt x="41744" y="369062"/>
                  </a:lnTo>
                  <a:lnTo>
                    <a:pt x="44221" y="366522"/>
                  </a:lnTo>
                  <a:lnTo>
                    <a:pt x="44856" y="366522"/>
                  </a:lnTo>
                  <a:lnTo>
                    <a:pt x="45656" y="365252"/>
                  </a:lnTo>
                  <a:close/>
                </a:path>
                <a:path w="105409" h="494029">
                  <a:moveTo>
                    <a:pt x="49187" y="295402"/>
                  </a:moveTo>
                  <a:lnTo>
                    <a:pt x="44297" y="294132"/>
                  </a:lnTo>
                  <a:lnTo>
                    <a:pt x="42151" y="294132"/>
                  </a:lnTo>
                  <a:lnTo>
                    <a:pt x="42595" y="292862"/>
                  </a:lnTo>
                  <a:lnTo>
                    <a:pt x="41059" y="291592"/>
                  </a:lnTo>
                  <a:lnTo>
                    <a:pt x="44069" y="291592"/>
                  </a:lnTo>
                  <a:lnTo>
                    <a:pt x="41363" y="290322"/>
                  </a:lnTo>
                  <a:lnTo>
                    <a:pt x="42633" y="289052"/>
                  </a:lnTo>
                  <a:lnTo>
                    <a:pt x="47879" y="291592"/>
                  </a:lnTo>
                  <a:lnTo>
                    <a:pt x="48336" y="289052"/>
                  </a:lnTo>
                  <a:lnTo>
                    <a:pt x="47752" y="289052"/>
                  </a:lnTo>
                  <a:lnTo>
                    <a:pt x="43675" y="287782"/>
                  </a:lnTo>
                  <a:lnTo>
                    <a:pt x="39014" y="287782"/>
                  </a:lnTo>
                  <a:lnTo>
                    <a:pt x="34150" y="286512"/>
                  </a:lnTo>
                  <a:lnTo>
                    <a:pt x="29083" y="286512"/>
                  </a:lnTo>
                  <a:lnTo>
                    <a:pt x="29083" y="290322"/>
                  </a:lnTo>
                  <a:lnTo>
                    <a:pt x="27178" y="290322"/>
                  </a:lnTo>
                  <a:lnTo>
                    <a:pt x="25908" y="289433"/>
                  </a:lnTo>
                  <a:lnTo>
                    <a:pt x="29083" y="290322"/>
                  </a:lnTo>
                  <a:lnTo>
                    <a:pt x="29083" y="286512"/>
                  </a:lnTo>
                  <a:lnTo>
                    <a:pt x="25717" y="286512"/>
                  </a:lnTo>
                  <a:lnTo>
                    <a:pt x="28613" y="287782"/>
                  </a:lnTo>
                  <a:lnTo>
                    <a:pt x="25831" y="287782"/>
                  </a:lnTo>
                  <a:lnTo>
                    <a:pt x="27152" y="289052"/>
                  </a:lnTo>
                  <a:lnTo>
                    <a:pt x="25349" y="289052"/>
                  </a:lnTo>
                  <a:lnTo>
                    <a:pt x="24523" y="289052"/>
                  </a:lnTo>
                  <a:lnTo>
                    <a:pt x="25184" y="289229"/>
                  </a:lnTo>
                  <a:lnTo>
                    <a:pt x="24257" y="290322"/>
                  </a:lnTo>
                  <a:lnTo>
                    <a:pt x="25146" y="290322"/>
                  </a:lnTo>
                  <a:lnTo>
                    <a:pt x="26289" y="291312"/>
                  </a:lnTo>
                  <a:lnTo>
                    <a:pt x="25679" y="290322"/>
                  </a:lnTo>
                  <a:lnTo>
                    <a:pt x="25869" y="290322"/>
                  </a:lnTo>
                  <a:lnTo>
                    <a:pt x="27724" y="291592"/>
                  </a:lnTo>
                  <a:lnTo>
                    <a:pt x="26606" y="291592"/>
                  </a:lnTo>
                  <a:lnTo>
                    <a:pt x="26289" y="291312"/>
                  </a:lnTo>
                  <a:lnTo>
                    <a:pt x="26454" y="291592"/>
                  </a:lnTo>
                  <a:lnTo>
                    <a:pt x="25679" y="291592"/>
                  </a:lnTo>
                  <a:lnTo>
                    <a:pt x="28244" y="292862"/>
                  </a:lnTo>
                  <a:lnTo>
                    <a:pt x="25476" y="292862"/>
                  </a:lnTo>
                  <a:lnTo>
                    <a:pt x="28829" y="294132"/>
                  </a:lnTo>
                  <a:lnTo>
                    <a:pt x="24231" y="292862"/>
                  </a:lnTo>
                  <a:lnTo>
                    <a:pt x="25323" y="294132"/>
                  </a:lnTo>
                  <a:lnTo>
                    <a:pt x="27762" y="294132"/>
                  </a:lnTo>
                  <a:lnTo>
                    <a:pt x="27927" y="295402"/>
                  </a:lnTo>
                  <a:lnTo>
                    <a:pt x="49187" y="295402"/>
                  </a:lnTo>
                  <a:close/>
                </a:path>
                <a:path w="105409" h="494029">
                  <a:moveTo>
                    <a:pt x="49784" y="327152"/>
                  </a:moveTo>
                  <a:lnTo>
                    <a:pt x="46139" y="325882"/>
                  </a:lnTo>
                  <a:lnTo>
                    <a:pt x="46050" y="326097"/>
                  </a:lnTo>
                  <a:lnTo>
                    <a:pt x="47828" y="327152"/>
                  </a:lnTo>
                  <a:lnTo>
                    <a:pt x="49784" y="327152"/>
                  </a:lnTo>
                  <a:close/>
                </a:path>
                <a:path w="105409" h="494029">
                  <a:moveTo>
                    <a:pt x="49885" y="336042"/>
                  </a:moveTo>
                  <a:lnTo>
                    <a:pt x="47752" y="336042"/>
                  </a:lnTo>
                  <a:lnTo>
                    <a:pt x="44348" y="334772"/>
                  </a:lnTo>
                  <a:lnTo>
                    <a:pt x="42710" y="333502"/>
                  </a:lnTo>
                  <a:lnTo>
                    <a:pt x="40944" y="333502"/>
                  </a:lnTo>
                  <a:lnTo>
                    <a:pt x="40005" y="332232"/>
                  </a:lnTo>
                  <a:lnTo>
                    <a:pt x="43180" y="332232"/>
                  </a:lnTo>
                  <a:lnTo>
                    <a:pt x="38887" y="330962"/>
                  </a:lnTo>
                  <a:lnTo>
                    <a:pt x="41656" y="330962"/>
                  </a:lnTo>
                  <a:lnTo>
                    <a:pt x="39522" y="329692"/>
                  </a:lnTo>
                  <a:lnTo>
                    <a:pt x="38417" y="329692"/>
                  </a:lnTo>
                  <a:lnTo>
                    <a:pt x="40411" y="328422"/>
                  </a:lnTo>
                  <a:lnTo>
                    <a:pt x="39344" y="328422"/>
                  </a:lnTo>
                  <a:lnTo>
                    <a:pt x="40157" y="327152"/>
                  </a:lnTo>
                  <a:lnTo>
                    <a:pt x="41148" y="327152"/>
                  </a:lnTo>
                  <a:lnTo>
                    <a:pt x="42049" y="328422"/>
                  </a:lnTo>
                  <a:lnTo>
                    <a:pt x="44145" y="327152"/>
                  </a:lnTo>
                  <a:lnTo>
                    <a:pt x="45605" y="327152"/>
                  </a:lnTo>
                  <a:lnTo>
                    <a:pt x="46050" y="326097"/>
                  </a:lnTo>
                  <a:lnTo>
                    <a:pt x="45694" y="325882"/>
                  </a:lnTo>
                  <a:lnTo>
                    <a:pt x="43548" y="324612"/>
                  </a:lnTo>
                  <a:lnTo>
                    <a:pt x="45720" y="324612"/>
                  </a:lnTo>
                  <a:lnTo>
                    <a:pt x="46189" y="323342"/>
                  </a:lnTo>
                  <a:lnTo>
                    <a:pt x="47866" y="323342"/>
                  </a:lnTo>
                  <a:lnTo>
                    <a:pt x="48031" y="322072"/>
                  </a:lnTo>
                  <a:lnTo>
                    <a:pt x="43624" y="322072"/>
                  </a:lnTo>
                  <a:lnTo>
                    <a:pt x="43675" y="323342"/>
                  </a:lnTo>
                  <a:lnTo>
                    <a:pt x="43370" y="323342"/>
                  </a:lnTo>
                  <a:lnTo>
                    <a:pt x="43370" y="325882"/>
                  </a:lnTo>
                  <a:lnTo>
                    <a:pt x="43167" y="326910"/>
                  </a:lnTo>
                  <a:lnTo>
                    <a:pt x="38862" y="325882"/>
                  </a:lnTo>
                  <a:lnTo>
                    <a:pt x="43370" y="325882"/>
                  </a:lnTo>
                  <a:lnTo>
                    <a:pt x="43370" y="323342"/>
                  </a:lnTo>
                  <a:lnTo>
                    <a:pt x="42265" y="323342"/>
                  </a:lnTo>
                  <a:lnTo>
                    <a:pt x="41046" y="322072"/>
                  </a:lnTo>
                  <a:lnTo>
                    <a:pt x="42710" y="322072"/>
                  </a:lnTo>
                  <a:lnTo>
                    <a:pt x="38036" y="320802"/>
                  </a:lnTo>
                  <a:lnTo>
                    <a:pt x="47015" y="320802"/>
                  </a:lnTo>
                  <a:lnTo>
                    <a:pt x="45491" y="319532"/>
                  </a:lnTo>
                  <a:lnTo>
                    <a:pt x="46202" y="318262"/>
                  </a:lnTo>
                  <a:lnTo>
                    <a:pt x="40779" y="316992"/>
                  </a:lnTo>
                  <a:lnTo>
                    <a:pt x="40119" y="315722"/>
                  </a:lnTo>
                  <a:lnTo>
                    <a:pt x="43141" y="315722"/>
                  </a:lnTo>
                  <a:lnTo>
                    <a:pt x="43497" y="315252"/>
                  </a:lnTo>
                  <a:lnTo>
                    <a:pt x="43802" y="315722"/>
                  </a:lnTo>
                  <a:lnTo>
                    <a:pt x="43573" y="315163"/>
                  </a:lnTo>
                  <a:lnTo>
                    <a:pt x="44119" y="314452"/>
                  </a:lnTo>
                  <a:lnTo>
                    <a:pt x="44437" y="314452"/>
                  </a:lnTo>
                  <a:lnTo>
                    <a:pt x="45770" y="313182"/>
                  </a:lnTo>
                  <a:lnTo>
                    <a:pt x="43103" y="310642"/>
                  </a:lnTo>
                  <a:lnTo>
                    <a:pt x="42964" y="310578"/>
                  </a:lnTo>
                  <a:lnTo>
                    <a:pt x="42964" y="314452"/>
                  </a:lnTo>
                  <a:lnTo>
                    <a:pt x="40297" y="314452"/>
                  </a:lnTo>
                  <a:lnTo>
                    <a:pt x="42125" y="313182"/>
                  </a:lnTo>
                  <a:lnTo>
                    <a:pt x="42964" y="314452"/>
                  </a:lnTo>
                  <a:lnTo>
                    <a:pt x="42964" y="310578"/>
                  </a:lnTo>
                  <a:lnTo>
                    <a:pt x="40767" y="309372"/>
                  </a:lnTo>
                  <a:lnTo>
                    <a:pt x="43103" y="308102"/>
                  </a:lnTo>
                  <a:lnTo>
                    <a:pt x="41719" y="308102"/>
                  </a:lnTo>
                  <a:lnTo>
                    <a:pt x="45453" y="305562"/>
                  </a:lnTo>
                  <a:lnTo>
                    <a:pt x="39014" y="301752"/>
                  </a:lnTo>
                  <a:lnTo>
                    <a:pt x="44767" y="299212"/>
                  </a:lnTo>
                  <a:lnTo>
                    <a:pt x="43510" y="299212"/>
                  </a:lnTo>
                  <a:lnTo>
                    <a:pt x="41681" y="297942"/>
                  </a:lnTo>
                  <a:lnTo>
                    <a:pt x="44843" y="297942"/>
                  </a:lnTo>
                  <a:lnTo>
                    <a:pt x="41287" y="296672"/>
                  </a:lnTo>
                  <a:lnTo>
                    <a:pt x="27470" y="296672"/>
                  </a:lnTo>
                  <a:lnTo>
                    <a:pt x="26492" y="296672"/>
                  </a:lnTo>
                  <a:lnTo>
                    <a:pt x="25361" y="297180"/>
                  </a:lnTo>
                  <a:lnTo>
                    <a:pt x="25361" y="297942"/>
                  </a:lnTo>
                  <a:lnTo>
                    <a:pt x="25285" y="298132"/>
                  </a:lnTo>
                  <a:lnTo>
                    <a:pt x="25107" y="297942"/>
                  </a:lnTo>
                  <a:lnTo>
                    <a:pt x="25361" y="297942"/>
                  </a:lnTo>
                  <a:lnTo>
                    <a:pt x="25361" y="297180"/>
                  </a:lnTo>
                  <a:lnTo>
                    <a:pt x="23622" y="297942"/>
                  </a:lnTo>
                  <a:lnTo>
                    <a:pt x="25107" y="298653"/>
                  </a:lnTo>
                  <a:lnTo>
                    <a:pt x="24904" y="299212"/>
                  </a:lnTo>
                  <a:lnTo>
                    <a:pt x="26276" y="299212"/>
                  </a:lnTo>
                  <a:lnTo>
                    <a:pt x="26517" y="299212"/>
                  </a:lnTo>
                  <a:lnTo>
                    <a:pt x="27368" y="300482"/>
                  </a:lnTo>
                  <a:lnTo>
                    <a:pt x="29857" y="301752"/>
                  </a:lnTo>
                  <a:lnTo>
                    <a:pt x="25857" y="301752"/>
                  </a:lnTo>
                  <a:lnTo>
                    <a:pt x="25095" y="300482"/>
                  </a:lnTo>
                  <a:lnTo>
                    <a:pt x="24599" y="300482"/>
                  </a:lnTo>
                  <a:lnTo>
                    <a:pt x="24485" y="301752"/>
                  </a:lnTo>
                  <a:lnTo>
                    <a:pt x="22631" y="301752"/>
                  </a:lnTo>
                  <a:lnTo>
                    <a:pt x="27736" y="303022"/>
                  </a:lnTo>
                  <a:lnTo>
                    <a:pt x="26555" y="303022"/>
                  </a:lnTo>
                  <a:lnTo>
                    <a:pt x="23964" y="304292"/>
                  </a:lnTo>
                  <a:lnTo>
                    <a:pt x="25806" y="304292"/>
                  </a:lnTo>
                  <a:lnTo>
                    <a:pt x="26809" y="305562"/>
                  </a:lnTo>
                  <a:lnTo>
                    <a:pt x="22936" y="304292"/>
                  </a:lnTo>
                  <a:lnTo>
                    <a:pt x="21628" y="304292"/>
                  </a:lnTo>
                  <a:lnTo>
                    <a:pt x="19888" y="303022"/>
                  </a:lnTo>
                  <a:lnTo>
                    <a:pt x="19723" y="304292"/>
                  </a:lnTo>
                  <a:lnTo>
                    <a:pt x="20929" y="304292"/>
                  </a:lnTo>
                  <a:lnTo>
                    <a:pt x="21894" y="305562"/>
                  </a:lnTo>
                  <a:lnTo>
                    <a:pt x="25387" y="306832"/>
                  </a:lnTo>
                  <a:lnTo>
                    <a:pt x="26530" y="306832"/>
                  </a:lnTo>
                  <a:lnTo>
                    <a:pt x="25615" y="307225"/>
                  </a:lnTo>
                  <a:lnTo>
                    <a:pt x="25615" y="308813"/>
                  </a:lnTo>
                  <a:lnTo>
                    <a:pt x="24193" y="308724"/>
                  </a:lnTo>
                  <a:lnTo>
                    <a:pt x="23774" y="308203"/>
                  </a:lnTo>
                  <a:lnTo>
                    <a:pt x="25615" y="308813"/>
                  </a:lnTo>
                  <a:lnTo>
                    <a:pt x="25615" y="307225"/>
                  </a:lnTo>
                  <a:lnTo>
                    <a:pt x="23660" y="308038"/>
                  </a:lnTo>
                  <a:lnTo>
                    <a:pt x="23533" y="307873"/>
                  </a:lnTo>
                  <a:lnTo>
                    <a:pt x="23545" y="308089"/>
                  </a:lnTo>
                  <a:lnTo>
                    <a:pt x="23634" y="308838"/>
                  </a:lnTo>
                  <a:lnTo>
                    <a:pt x="25387" y="308838"/>
                  </a:lnTo>
                  <a:lnTo>
                    <a:pt x="25704" y="308851"/>
                  </a:lnTo>
                  <a:lnTo>
                    <a:pt x="27292" y="309372"/>
                  </a:lnTo>
                  <a:lnTo>
                    <a:pt x="31610" y="309372"/>
                  </a:lnTo>
                  <a:lnTo>
                    <a:pt x="31648" y="310642"/>
                  </a:lnTo>
                  <a:lnTo>
                    <a:pt x="30949" y="310642"/>
                  </a:lnTo>
                  <a:lnTo>
                    <a:pt x="30949" y="311912"/>
                  </a:lnTo>
                  <a:lnTo>
                    <a:pt x="26327" y="311912"/>
                  </a:lnTo>
                  <a:lnTo>
                    <a:pt x="28460" y="310819"/>
                  </a:lnTo>
                  <a:lnTo>
                    <a:pt x="30949" y="311912"/>
                  </a:lnTo>
                  <a:lnTo>
                    <a:pt x="30949" y="310642"/>
                  </a:lnTo>
                  <a:lnTo>
                    <a:pt x="29616" y="310642"/>
                  </a:lnTo>
                  <a:lnTo>
                    <a:pt x="27101" y="309448"/>
                  </a:lnTo>
                  <a:lnTo>
                    <a:pt x="26936" y="309372"/>
                  </a:lnTo>
                  <a:lnTo>
                    <a:pt x="28041" y="310642"/>
                  </a:lnTo>
                  <a:lnTo>
                    <a:pt x="21386" y="310642"/>
                  </a:lnTo>
                  <a:lnTo>
                    <a:pt x="20307" y="310642"/>
                  </a:lnTo>
                  <a:lnTo>
                    <a:pt x="23114" y="311912"/>
                  </a:lnTo>
                  <a:lnTo>
                    <a:pt x="21983" y="311912"/>
                  </a:lnTo>
                  <a:lnTo>
                    <a:pt x="23914" y="313182"/>
                  </a:lnTo>
                  <a:lnTo>
                    <a:pt x="26835" y="313182"/>
                  </a:lnTo>
                  <a:lnTo>
                    <a:pt x="30200" y="315722"/>
                  </a:lnTo>
                  <a:lnTo>
                    <a:pt x="17805" y="313182"/>
                  </a:lnTo>
                  <a:lnTo>
                    <a:pt x="22402" y="315722"/>
                  </a:lnTo>
                  <a:lnTo>
                    <a:pt x="22758" y="315722"/>
                  </a:lnTo>
                  <a:lnTo>
                    <a:pt x="29197" y="315722"/>
                  </a:lnTo>
                  <a:lnTo>
                    <a:pt x="28994" y="315836"/>
                  </a:lnTo>
                  <a:lnTo>
                    <a:pt x="28994" y="324612"/>
                  </a:lnTo>
                  <a:lnTo>
                    <a:pt x="26936" y="324612"/>
                  </a:lnTo>
                  <a:lnTo>
                    <a:pt x="26936" y="323342"/>
                  </a:lnTo>
                  <a:lnTo>
                    <a:pt x="27952" y="323342"/>
                  </a:lnTo>
                  <a:lnTo>
                    <a:pt x="28994" y="324612"/>
                  </a:lnTo>
                  <a:lnTo>
                    <a:pt x="28994" y="315836"/>
                  </a:lnTo>
                  <a:lnTo>
                    <a:pt x="26733" y="316992"/>
                  </a:lnTo>
                  <a:lnTo>
                    <a:pt x="28448" y="316992"/>
                  </a:lnTo>
                  <a:lnTo>
                    <a:pt x="26873" y="317715"/>
                  </a:lnTo>
                  <a:lnTo>
                    <a:pt x="26873" y="323342"/>
                  </a:lnTo>
                  <a:lnTo>
                    <a:pt x="26682" y="322072"/>
                  </a:lnTo>
                  <a:lnTo>
                    <a:pt x="26873" y="323342"/>
                  </a:lnTo>
                  <a:lnTo>
                    <a:pt x="26873" y="317715"/>
                  </a:lnTo>
                  <a:lnTo>
                    <a:pt x="25641" y="318262"/>
                  </a:lnTo>
                  <a:lnTo>
                    <a:pt x="24091" y="318262"/>
                  </a:lnTo>
                  <a:lnTo>
                    <a:pt x="24409" y="316992"/>
                  </a:lnTo>
                  <a:lnTo>
                    <a:pt x="26733" y="316992"/>
                  </a:lnTo>
                  <a:lnTo>
                    <a:pt x="22758" y="315722"/>
                  </a:lnTo>
                  <a:lnTo>
                    <a:pt x="22263" y="316992"/>
                  </a:lnTo>
                  <a:lnTo>
                    <a:pt x="23914" y="316992"/>
                  </a:lnTo>
                  <a:lnTo>
                    <a:pt x="20675" y="318262"/>
                  </a:lnTo>
                  <a:lnTo>
                    <a:pt x="22517" y="318262"/>
                  </a:lnTo>
                  <a:lnTo>
                    <a:pt x="22948" y="319532"/>
                  </a:lnTo>
                  <a:lnTo>
                    <a:pt x="25374" y="320802"/>
                  </a:lnTo>
                  <a:lnTo>
                    <a:pt x="25882" y="323342"/>
                  </a:lnTo>
                  <a:lnTo>
                    <a:pt x="24841" y="322072"/>
                  </a:lnTo>
                  <a:lnTo>
                    <a:pt x="22644" y="322072"/>
                  </a:lnTo>
                  <a:lnTo>
                    <a:pt x="24244" y="324612"/>
                  </a:lnTo>
                  <a:lnTo>
                    <a:pt x="21856" y="325882"/>
                  </a:lnTo>
                  <a:lnTo>
                    <a:pt x="19583" y="327152"/>
                  </a:lnTo>
                  <a:lnTo>
                    <a:pt x="22567" y="328422"/>
                  </a:lnTo>
                  <a:lnTo>
                    <a:pt x="23685" y="328422"/>
                  </a:lnTo>
                  <a:lnTo>
                    <a:pt x="23863" y="329692"/>
                  </a:lnTo>
                  <a:lnTo>
                    <a:pt x="21869" y="328422"/>
                  </a:lnTo>
                  <a:lnTo>
                    <a:pt x="20980" y="328422"/>
                  </a:lnTo>
                  <a:lnTo>
                    <a:pt x="23456" y="329692"/>
                  </a:lnTo>
                  <a:lnTo>
                    <a:pt x="26225" y="332232"/>
                  </a:lnTo>
                  <a:lnTo>
                    <a:pt x="22821" y="333502"/>
                  </a:lnTo>
                  <a:lnTo>
                    <a:pt x="20612" y="333502"/>
                  </a:lnTo>
                  <a:lnTo>
                    <a:pt x="28105" y="334772"/>
                  </a:lnTo>
                  <a:lnTo>
                    <a:pt x="24638" y="334772"/>
                  </a:lnTo>
                  <a:lnTo>
                    <a:pt x="23101" y="337312"/>
                  </a:lnTo>
                  <a:lnTo>
                    <a:pt x="25666" y="338582"/>
                  </a:lnTo>
                  <a:lnTo>
                    <a:pt x="20878" y="339852"/>
                  </a:lnTo>
                  <a:lnTo>
                    <a:pt x="25247" y="341122"/>
                  </a:lnTo>
                  <a:lnTo>
                    <a:pt x="18694" y="342392"/>
                  </a:lnTo>
                  <a:lnTo>
                    <a:pt x="20586" y="342392"/>
                  </a:lnTo>
                  <a:lnTo>
                    <a:pt x="24815" y="342392"/>
                  </a:lnTo>
                  <a:lnTo>
                    <a:pt x="21640" y="343662"/>
                  </a:lnTo>
                  <a:lnTo>
                    <a:pt x="20586" y="342392"/>
                  </a:lnTo>
                  <a:lnTo>
                    <a:pt x="18364" y="344932"/>
                  </a:lnTo>
                  <a:lnTo>
                    <a:pt x="19062" y="344932"/>
                  </a:lnTo>
                  <a:lnTo>
                    <a:pt x="19481" y="344982"/>
                  </a:lnTo>
                  <a:lnTo>
                    <a:pt x="19329" y="344932"/>
                  </a:lnTo>
                  <a:lnTo>
                    <a:pt x="22123" y="344932"/>
                  </a:lnTo>
                  <a:lnTo>
                    <a:pt x="22694" y="346202"/>
                  </a:lnTo>
                  <a:lnTo>
                    <a:pt x="18897" y="346202"/>
                  </a:lnTo>
                  <a:lnTo>
                    <a:pt x="19659" y="347472"/>
                  </a:lnTo>
                  <a:lnTo>
                    <a:pt x="23431" y="347472"/>
                  </a:lnTo>
                  <a:lnTo>
                    <a:pt x="19621" y="348742"/>
                  </a:lnTo>
                  <a:lnTo>
                    <a:pt x="17983" y="348742"/>
                  </a:lnTo>
                  <a:lnTo>
                    <a:pt x="20485" y="350012"/>
                  </a:lnTo>
                  <a:lnTo>
                    <a:pt x="17995" y="350012"/>
                  </a:lnTo>
                  <a:lnTo>
                    <a:pt x="21158" y="351282"/>
                  </a:lnTo>
                  <a:lnTo>
                    <a:pt x="14605" y="350012"/>
                  </a:lnTo>
                  <a:lnTo>
                    <a:pt x="17500" y="351282"/>
                  </a:lnTo>
                  <a:lnTo>
                    <a:pt x="18059" y="351282"/>
                  </a:lnTo>
                  <a:lnTo>
                    <a:pt x="17919" y="352552"/>
                  </a:lnTo>
                  <a:lnTo>
                    <a:pt x="16446" y="352552"/>
                  </a:lnTo>
                  <a:lnTo>
                    <a:pt x="15722" y="353822"/>
                  </a:lnTo>
                  <a:lnTo>
                    <a:pt x="17170" y="355092"/>
                  </a:lnTo>
                  <a:lnTo>
                    <a:pt x="16954" y="357632"/>
                  </a:lnTo>
                  <a:lnTo>
                    <a:pt x="18046" y="356362"/>
                  </a:lnTo>
                  <a:lnTo>
                    <a:pt x="21856" y="357632"/>
                  </a:lnTo>
                  <a:lnTo>
                    <a:pt x="22580" y="357632"/>
                  </a:lnTo>
                  <a:lnTo>
                    <a:pt x="22123" y="358902"/>
                  </a:lnTo>
                  <a:lnTo>
                    <a:pt x="18694" y="357632"/>
                  </a:lnTo>
                  <a:lnTo>
                    <a:pt x="17627" y="357632"/>
                  </a:lnTo>
                  <a:lnTo>
                    <a:pt x="18719" y="358902"/>
                  </a:lnTo>
                  <a:lnTo>
                    <a:pt x="17983" y="358902"/>
                  </a:lnTo>
                  <a:lnTo>
                    <a:pt x="17614" y="358673"/>
                  </a:lnTo>
                  <a:lnTo>
                    <a:pt x="17703" y="358902"/>
                  </a:lnTo>
                  <a:lnTo>
                    <a:pt x="14960" y="358902"/>
                  </a:lnTo>
                  <a:lnTo>
                    <a:pt x="12369" y="358902"/>
                  </a:lnTo>
                  <a:lnTo>
                    <a:pt x="14884" y="359791"/>
                  </a:lnTo>
                  <a:lnTo>
                    <a:pt x="15659" y="359791"/>
                  </a:lnTo>
                  <a:lnTo>
                    <a:pt x="43840" y="359791"/>
                  </a:lnTo>
                  <a:lnTo>
                    <a:pt x="42379" y="357632"/>
                  </a:lnTo>
                  <a:lnTo>
                    <a:pt x="43510" y="357149"/>
                  </a:lnTo>
                  <a:lnTo>
                    <a:pt x="41821" y="356362"/>
                  </a:lnTo>
                  <a:lnTo>
                    <a:pt x="42379" y="356362"/>
                  </a:lnTo>
                  <a:lnTo>
                    <a:pt x="38354" y="355092"/>
                  </a:lnTo>
                  <a:lnTo>
                    <a:pt x="45605" y="355092"/>
                  </a:lnTo>
                  <a:lnTo>
                    <a:pt x="45796" y="353822"/>
                  </a:lnTo>
                  <a:lnTo>
                    <a:pt x="40322" y="352552"/>
                  </a:lnTo>
                  <a:lnTo>
                    <a:pt x="43510" y="352552"/>
                  </a:lnTo>
                  <a:lnTo>
                    <a:pt x="43078" y="350012"/>
                  </a:lnTo>
                  <a:lnTo>
                    <a:pt x="42481" y="348742"/>
                  </a:lnTo>
                  <a:lnTo>
                    <a:pt x="45148" y="348742"/>
                  </a:lnTo>
                  <a:lnTo>
                    <a:pt x="43815" y="347472"/>
                  </a:lnTo>
                  <a:lnTo>
                    <a:pt x="42570" y="346202"/>
                  </a:lnTo>
                  <a:lnTo>
                    <a:pt x="45516" y="347472"/>
                  </a:lnTo>
                  <a:lnTo>
                    <a:pt x="46837" y="344932"/>
                  </a:lnTo>
                  <a:lnTo>
                    <a:pt x="46291" y="343662"/>
                  </a:lnTo>
                  <a:lnTo>
                    <a:pt x="48361" y="344932"/>
                  </a:lnTo>
                  <a:lnTo>
                    <a:pt x="48641" y="343662"/>
                  </a:lnTo>
                  <a:lnTo>
                    <a:pt x="39979" y="342392"/>
                  </a:lnTo>
                  <a:lnTo>
                    <a:pt x="44323" y="342392"/>
                  </a:lnTo>
                  <a:lnTo>
                    <a:pt x="44411" y="341122"/>
                  </a:lnTo>
                  <a:lnTo>
                    <a:pt x="48412" y="339852"/>
                  </a:lnTo>
                  <a:lnTo>
                    <a:pt x="44577" y="338582"/>
                  </a:lnTo>
                  <a:lnTo>
                    <a:pt x="46634" y="338582"/>
                  </a:lnTo>
                  <a:lnTo>
                    <a:pt x="46824" y="337312"/>
                  </a:lnTo>
                  <a:lnTo>
                    <a:pt x="49885" y="336042"/>
                  </a:lnTo>
                  <a:close/>
                </a:path>
                <a:path w="105409" h="494029">
                  <a:moveTo>
                    <a:pt x="59563" y="170535"/>
                  </a:moveTo>
                  <a:lnTo>
                    <a:pt x="59347" y="170395"/>
                  </a:lnTo>
                  <a:lnTo>
                    <a:pt x="58978" y="170383"/>
                  </a:lnTo>
                  <a:lnTo>
                    <a:pt x="59563" y="170535"/>
                  </a:lnTo>
                  <a:close/>
                </a:path>
                <a:path w="105409" h="494029">
                  <a:moveTo>
                    <a:pt x="60083" y="174193"/>
                  </a:moveTo>
                  <a:lnTo>
                    <a:pt x="59766" y="174002"/>
                  </a:lnTo>
                  <a:lnTo>
                    <a:pt x="59613" y="174117"/>
                  </a:lnTo>
                  <a:lnTo>
                    <a:pt x="59817" y="174142"/>
                  </a:lnTo>
                  <a:lnTo>
                    <a:pt x="59969" y="174180"/>
                  </a:lnTo>
                  <a:close/>
                </a:path>
                <a:path w="105409" h="494029">
                  <a:moveTo>
                    <a:pt x="60528" y="170776"/>
                  </a:moveTo>
                  <a:lnTo>
                    <a:pt x="59563" y="170535"/>
                  </a:lnTo>
                  <a:lnTo>
                    <a:pt x="59690" y="170624"/>
                  </a:lnTo>
                  <a:lnTo>
                    <a:pt x="60528" y="170776"/>
                  </a:lnTo>
                  <a:close/>
                </a:path>
                <a:path w="105409" h="494029">
                  <a:moveTo>
                    <a:pt x="61112" y="174752"/>
                  </a:moveTo>
                  <a:lnTo>
                    <a:pt x="60413" y="174383"/>
                  </a:lnTo>
                  <a:lnTo>
                    <a:pt x="60413" y="174256"/>
                  </a:lnTo>
                  <a:lnTo>
                    <a:pt x="60083" y="174193"/>
                  </a:lnTo>
                  <a:lnTo>
                    <a:pt x="60401" y="174383"/>
                  </a:lnTo>
                  <a:lnTo>
                    <a:pt x="60286" y="174561"/>
                  </a:lnTo>
                  <a:lnTo>
                    <a:pt x="61112" y="174752"/>
                  </a:lnTo>
                  <a:close/>
                </a:path>
                <a:path w="105409" h="494029">
                  <a:moveTo>
                    <a:pt x="61963" y="174459"/>
                  </a:moveTo>
                  <a:lnTo>
                    <a:pt x="61861" y="174269"/>
                  </a:lnTo>
                  <a:lnTo>
                    <a:pt x="61175" y="173990"/>
                  </a:lnTo>
                  <a:lnTo>
                    <a:pt x="61963" y="174459"/>
                  </a:lnTo>
                  <a:close/>
                </a:path>
                <a:path w="105409" h="494029">
                  <a:moveTo>
                    <a:pt x="61988" y="172110"/>
                  </a:moveTo>
                  <a:lnTo>
                    <a:pt x="61252" y="171970"/>
                  </a:lnTo>
                  <a:lnTo>
                    <a:pt x="60896" y="171881"/>
                  </a:lnTo>
                  <a:lnTo>
                    <a:pt x="60744" y="171792"/>
                  </a:lnTo>
                  <a:lnTo>
                    <a:pt x="60883" y="171958"/>
                  </a:lnTo>
                  <a:lnTo>
                    <a:pt x="61315" y="172034"/>
                  </a:lnTo>
                  <a:lnTo>
                    <a:pt x="61722" y="172097"/>
                  </a:lnTo>
                  <a:lnTo>
                    <a:pt x="61988" y="172110"/>
                  </a:lnTo>
                  <a:close/>
                </a:path>
                <a:path w="105409" h="494029">
                  <a:moveTo>
                    <a:pt x="63169" y="170421"/>
                  </a:moveTo>
                  <a:lnTo>
                    <a:pt x="61417" y="169938"/>
                  </a:lnTo>
                  <a:lnTo>
                    <a:pt x="61137" y="170141"/>
                  </a:lnTo>
                  <a:lnTo>
                    <a:pt x="59067" y="170205"/>
                  </a:lnTo>
                  <a:lnTo>
                    <a:pt x="59347" y="170395"/>
                  </a:lnTo>
                  <a:lnTo>
                    <a:pt x="63169" y="170421"/>
                  </a:lnTo>
                  <a:close/>
                </a:path>
                <a:path w="105409" h="494029">
                  <a:moveTo>
                    <a:pt x="63296" y="175260"/>
                  </a:moveTo>
                  <a:lnTo>
                    <a:pt x="61963" y="174459"/>
                  </a:lnTo>
                  <a:lnTo>
                    <a:pt x="62395" y="175260"/>
                  </a:lnTo>
                  <a:lnTo>
                    <a:pt x="63296" y="175260"/>
                  </a:lnTo>
                  <a:close/>
                </a:path>
                <a:path w="105409" h="494029">
                  <a:moveTo>
                    <a:pt x="63309" y="110667"/>
                  </a:moveTo>
                  <a:close/>
                </a:path>
                <a:path w="105409" h="494029">
                  <a:moveTo>
                    <a:pt x="63830" y="110020"/>
                  </a:moveTo>
                  <a:lnTo>
                    <a:pt x="63525" y="110172"/>
                  </a:lnTo>
                  <a:lnTo>
                    <a:pt x="63334" y="110426"/>
                  </a:lnTo>
                  <a:lnTo>
                    <a:pt x="63296" y="110667"/>
                  </a:lnTo>
                  <a:lnTo>
                    <a:pt x="63830" y="110020"/>
                  </a:lnTo>
                  <a:close/>
                </a:path>
                <a:path w="105409" h="494029">
                  <a:moveTo>
                    <a:pt x="64427" y="161353"/>
                  </a:moveTo>
                  <a:lnTo>
                    <a:pt x="63322" y="161658"/>
                  </a:lnTo>
                  <a:lnTo>
                    <a:pt x="63944" y="161556"/>
                  </a:lnTo>
                  <a:lnTo>
                    <a:pt x="64236" y="161455"/>
                  </a:lnTo>
                  <a:lnTo>
                    <a:pt x="64427" y="161353"/>
                  </a:lnTo>
                  <a:close/>
                </a:path>
                <a:path w="105409" h="494029">
                  <a:moveTo>
                    <a:pt x="64909" y="143510"/>
                  </a:moveTo>
                  <a:lnTo>
                    <a:pt x="64617" y="143510"/>
                  </a:lnTo>
                  <a:lnTo>
                    <a:pt x="64909" y="143510"/>
                  </a:lnTo>
                  <a:close/>
                </a:path>
                <a:path w="105409" h="494029">
                  <a:moveTo>
                    <a:pt x="64922" y="124561"/>
                  </a:moveTo>
                  <a:close/>
                </a:path>
                <a:path w="105409" h="494029">
                  <a:moveTo>
                    <a:pt x="65392" y="121920"/>
                  </a:moveTo>
                  <a:lnTo>
                    <a:pt x="64516" y="120650"/>
                  </a:lnTo>
                  <a:lnTo>
                    <a:pt x="65303" y="121920"/>
                  </a:lnTo>
                  <a:close/>
                </a:path>
                <a:path w="105409" h="494029">
                  <a:moveTo>
                    <a:pt x="65659" y="125730"/>
                  </a:moveTo>
                  <a:lnTo>
                    <a:pt x="64922" y="124561"/>
                  </a:lnTo>
                  <a:lnTo>
                    <a:pt x="64109" y="125730"/>
                  </a:lnTo>
                  <a:lnTo>
                    <a:pt x="65659" y="125730"/>
                  </a:lnTo>
                  <a:close/>
                </a:path>
                <a:path w="105409" h="494029">
                  <a:moveTo>
                    <a:pt x="65786" y="107721"/>
                  </a:moveTo>
                  <a:lnTo>
                    <a:pt x="65379" y="107607"/>
                  </a:lnTo>
                  <a:lnTo>
                    <a:pt x="65049" y="107530"/>
                  </a:lnTo>
                  <a:lnTo>
                    <a:pt x="63715" y="107835"/>
                  </a:lnTo>
                  <a:lnTo>
                    <a:pt x="64757" y="107861"/>
                  </a:lnTo>
                  <a:lnTo>
                    <a:pt x="65379" y="107810"/>
                  </a:lnTo>
                  <a:lnTo>
                    <a:pt x="65786" y="107721"/>
                  </a:lnTo>
                  <a:close/>
                </a:path>
                <a:path w="105409" h="494029">
                  <a:moveTo>
                    <a:pt x="66776" y="173990"/>
                  </a:moveTo>
                  <a:lnTo>
                    <a:pt x="65392" y="173482"/>
                  </a:lnTo>
                  <a:lnTo>
                    <a:pt x="65214" y="173990"/>
                  </a:lnTo>
                  <a:lnTo>
                    <a:pt x="66776" y="173990"/>
                  </a:lnTo>
                  <a:close/>
                </a:path>
                <a:path w="105409" h="494029">
                  <a:moveTo>
                    <a:pt x="67297" y="142011"/>
                  </a:moveTo>
                  <a:lnTo>
                    <a:pt x="66586" y="141401"/>
                  </a:lnTo>
                  <a:lnTo>
                    <a:pt x="64897" y="141490"/>
                  </a:lnTo>
                  <a:lnTo>
                    <a:pt x="67297" y="142011"/>
                  </a:lnTo>
                  <a:close/>
                </a:path>
                <a:path w="105409" h="494029">
                  <a:moveTo>
                    <a:pt x="67716" y="142240"/>
                  </a:moveTo>
                  <a:lnTo>
                    <a:pt x="64376" y="142240"/>
                  </a:lnTo>
                  <a:lnTo>
                    <a:pt x="64858" y="143421"/>
                  </a:lnTo>
                  <a:lnTo>
                    <a:pt x="67716" y="142240"/>
                  </a:lnTo>
                  <a:close/>
                </a:path>
                <a:path w="105409" h="494029">
                  <a:moveTo>
                    <a:pt x="68135" y="135890"/>
                  </a:moveTo>
                  <a:lnTo>
                    <a:pt x="66586" y="134620"/>
                  </a:lnTo>
                  <a:lnTo>
                    <a:pt x="67170" y="135890"/>
                  </a:lnTo>
                  <a:lnTo>
                    <a:pt x="68135" y="135890"/>
                  </a:lnTo>
                  <a:close/>
                </a:path>
                <a:path w="105409" h="494029">
                  <a:moveTo>
                    <a:pt x="68148" y="120650"/>
                  </a:moveTo>
                  <a:lnTo>
                    <a:pt x="68084" y="120484"/>
                  </a:lnTo>
                  <a:lnTo>
                    <a:pt x="64731" y="119380"/>
                  </a:lnTo>
                  <a:lnTo>
                    <a:pt x="64376" y="119126"/>
                  </a:lnTo>
                  <a:lnTo>
                    <a:pt x="63474" y="119380"/>
                  </a:lnTo>
                  <a:lnTo>
                    <a:pt x="68148" y="120650"/>
                  </a:lnTo>
                  <a:close/>
                </a:path>
                <a:path w="105409" h="494029">
                  <a:moveTo>
                    <a:pt x="68567" y="146177"/>
                  </a:moveTo>
                  <a:lnTo>
                    <a:pt x="68046" y="146050"/>
                  </a:lnTo>
                  <a:lnTo>
                    <a:pt x="67589" y="147320"/>
                  </a:lnTo>
                  <a:lnTo>
                    <a:pt x="68567" y="146177"/>
                  </a:lnTo>
                  <a:close/>
                </a:path>
                <a:path w="105409" h="494029">
                  <a:moveTo>
                    <a:pt x="69926" y="173990"/>
                  </a:moveTo>
                  <a:lnTo>
                    <a:pt x="66459" y="172720"/>
                  </a:lnTo>
                  <a:lnTo>
                    <a:pt x="68160" y="172720"/>
                  </a:lnTo>
                  <a:lnTo>
                    <a:pt x="66167" y="171450"/>
                  </a:lnTo>
                  <a:lnTo>
                    <a:pt x="64604" y="171450"/>
                  </a:lnTo>
                  <a:lnTo>
                    <a:pt x="64833" y="172720"/>
                  </a:lnTo>
                  <a:lnTo>
                    <a:pt x="63347" y="172720"/>
                  </a:lnTo>
                  <a:lnTo>
                    <a:pt x="65392" y="173482"/>
                  </a:lnTo>
                  <a:lnTo>
                    <a:pt x="65659" y="172720"/>
                  </a:lnTo>
                  <a:lnTo>
                    <a:pt x="69926" y="173990"/>
                  </a:lnTo>
                  <a:close/>
                </a:path>
                <a:path w="105409" h="494029">
                  <a:moveTo>
                    <a:pt x="69989" y="136753"/>
                  </a:moveTo>
                  <a:lnTo>
                    <a:pt x="69469" y="136563"/>
                  </a:lnTo>
                  <a:lnTo>
                    <a:pt x="68973" y="136359"/>
                  </a:lnTo>
                  <a:lnTo>
                    <a:pt x="68668" y="136182"/>
                  </a:lnTo>
                  <a:lnTo>
                    <a:pt x="68414" y="136359"/>
                  </a:lnTo>
                  <a:lnTo>
                    <a:pt x="68326" y="136512"/>
                  </a:lnTo>
                  <a:lnTo>
                    <a:pt x="69989" y="136753"/>
                  </a:lnTo>
                  <a:close/>
                </a:path>
                <a:path w="105409" h="494029">
                  <a:moveTo>
                    <a:pt x="70764" y="159766"/>
                  </a:moveTo>
                  <a:lnTo>
                    <a:pt x="70383" y="159715"/>
                  </a:lnTo>
                  <a:lnTo>
                    <a:pt x="70751" y="160020"/>
                  </a:lnTo>
                  <a:lnTo>
                    <a:pt x="70764" y="159766"/>
                  </a:lnTo>
                  <a:close/>
                </a:path>
                <a:path w="105409" h="494029">
                  <a:moveTo>
                    <a:pt x="71958" y="175260"/>
                  </a:moveTo>
                  <a:lnTo>
                    <a:pt x="65214" y="173990"/>
                  </a:lnTo>
                  <a:lnTo>
                    <a:pt x="64109" y="173990"/>
                  </a:lnTo>
                  <a:lnTo>
                    <a:pt x="62318" y="172720"/>
                  </a:lnTo>
                  <a:lnTo>
                    <a:pt x="61214" y="172720"/>
                  </a:lnTo>
                  <a:lnTo>
                    <a:pt x="62077" y="173990"/>
                  </a:lnTo>
                  <a:lnTo>
                    <a:pt x="61709" y="173990"/>
                  </a:lnTo>
                  <a:lnTo>
                    <a:pt x="61861" y="174269"/>
                  </a:lnTo>
                  <a:lnTo>
                    <a:pt x="64363" y="175260"/>
                  </a:lnTo>
                  <a:lnTo>
                    <a:pt x="64744" y="175260"/>
                  </a:lnTo>
                  <a:lnTo>
                    <a:pt x="62966" y="173990"/>
                  </a:lnTo>
                  <a:lnTo>
                    <a:pt x="63906" y="173990"/>
                  </a:lnTo>
                  <a:lnTo>
                    <a:pt x="64744" y="175260"/>
                  </a:lnTo>
                  <a:lnTo>
                    <a:pt x="71958" y="175260"/>
                  </a:lnTo>
                  <a:close/>
                </a:path>
                <a:path w="105409" h="494029">
                  <a:moveTo>
                    <a:pt x="72009" y="166801"/>
                  </a:moveTo>
                  <a:lnTo>
                    <a:pt x="71958" y="166662"/>
                  </a:lnTo>
                  <a:lnTo>
                    <a:pt x="70713" y="166370"/>
                  </a:lnTo>
                  <a:lnTo>
                    <a:pt x="70993" y="166598"/>
                  </a:lnTo>
                  <a:lnTo>
                    <a:pt x="72009" y="166801"/>
                  </a:lnTo>
                  <a:close/>
                </a:path>
                <a:path w="105409" h="494029">
                  <a:moveTo>
                    <a:pt x="72301" y="167640"/>
                  </a:moveTo>
                  <a:lnTo>
                    <a:pt x="72110" y="167106"/>
                  </a:lnTo>
                  <a:lnTo>
                    <a:pt x="71412" y="166941"/>
                  </a:lnTo>
                  <a:lnTo>
                    <a:pt x="72301" y="167640"/>
                  </a:lnTo>
                  <a:close/>
                </a:path>
                <a:path w="105409" h="494029">
                  <a:moveTo>
                    <a:pt x="72745" y="166852"/>
                  </a:moveTo>
                  <a:lnTo>
                    <a:pt x="71856" y="166370"/>
                  </a:lnTo>
                  <a:lnTo>
                    <a:pt x="71958" y="166662"/>
                  </a:lnTo>
                  <a:lnTo>
                    <a:pt x="72745" y="166852"/>
                  </a:lnTo>
                  <a:close/>
                </a:path>
                <a:path w="105409" h="494029">
                  <a:moveTo>
                    <a:pt x="72809" y="173990"/>
                  </a:moveTo>
                  <a:lnTo>
                    <a:pt x="70180" y="173088"/>
                  </a:lnTo>
                  <a:lnTo>
                    <a:pt x="70612" y="173990"/>
                  </a:lnTo>
                  <a:lnTo>
                    <a:pt x="72809" y="173990"/>
                  </a:lnTo>
                  <a:close/>
                </a:path>
                <a:path w="105409" h="494029">
                  <a:moveTo>
                    <a:pt x="74028" y="171450"/>
                  </a:moveTo>
                  <a:lnTo>
                    <a:pt x="72720" y="170180"/>
                  </a:lnTo>
                  <a:lnTo>
                    <a:pt x="70878" y="171450"/>
                  </a:lnTo>
                  <a:lnTo>
                    <a:pt x="74028" y="171450"/>
                  </a:lnTo>
                  <a:close/>
                </a:path>
                <a:path w="105409" h="494029">
                  <a:moveTo>
                    <a:pt x="74218" y="50304"/>
                  </a:moveTo>
                  <a:lnTo>
                    <a:pt x="73583" y="50088"/>
                  </a:lnTo>
                  <a:lnTo>
                    <a:pt x="74218" y="50304"/>
                  </a:lnTo>
                  <a:close/>
                </a:path>
                <a:path w="105409" h="494029">
                  <a:moveTo>
                    <a:pt x="74231" y="167640"/>
                  </a:moveTo>
                  <a:lnTo>
                    <a:pt x="73063" y="167017"/>
                  </a:lnTo>
                  <a:lnTo>
                    <a:pt x="72009" y="166801"/>
                  </a:lnTo>
                  <a:lnTo>
                    <a:pt x="72110" y="167106"/>
                  </a:lnTo>
                  <a:lnTo>
                    <a:pt x="74231" y="167640"/>
                  </a:lnTo>
                  <a:close/>
                </a:path>
                <a:path w="105409" h="494029">
                  <a:moveTo>
                    <a:pt x="74701" y="55422"/>
                  </a:moveTo>
                  <a:lnTo>
                    <a:pt x="73875" y="54610"/>
                  </a:lnTo>
                  <a:lnTo>
                    <a:pt x="72682" y="54610"/>
                  </a:lnTo>
                  <a:lnTo>
                    <a:pt x="74701" y="55422"/>
                  </a:lnTo>
                  <a:close/>
                </a:path>
                <a:path w="105409" h="494029">
                  <a:moveTo>
                    <a:pt x="74701" y="51892"/>
                  </a:moveTo>
                  <a:lnTo>
                    <a:pt x="74371" y="51676"/>
                  </a:lnTo>
                  <a:lnTo>
                    <a:pt x="74371" y="51803"/>
                  </a:lnTo>
                  <a:lnTo>
                    <a:pt x="74701" y="51892"/>
                  </a:lnTo>
                  <a:close/>
                </a:path>
                <a:path w="105409" h="494029">
                  <a:moveTo>
                    <a:pt x="75069" y="167728"/>
                  </a:moveTo>
                  <a:lnTo>
                    <a:pt x="74104" y="168414"/>
                  </a:lnTo>
                  <a:lnTo>
                    <a:pt x="74637" y="168427"/>
                  </a:lnTo>
                  <a:lnTo>
                    <a:pt x="75069" y="167728"/>
                  </a:lnTo>
                  <a:close/>
                </a:path>
                <a:path w="105409" h="494029">
                  <a:moveTo>
                    <a:pt x="76161" y="167640"/>
                  </a:moveTo>
                  <a:lnTo>
                    <a:pt x="72745" y="166852"/>
                  </a:lnTo>
                  <a:lnTo>
                    <a:pt x="73063" y="167017"/>
                  </a:lnTo>
                  <a:lnTo>
                    <a:pt x="76161" y="167640"/>
                  </a:lnTo>
                  <a:close/>
                </a:path>
                <a:path w="105409" h="494029">
                  <a:moveTo>
                    <a:pt x="76682" y="152336"/>
                  </a:moveTo>
                  <a:lnTo>
                    <a:pt x="76250" y="152336"/>
                  </a:lnTo>
                  <a:lnTo>
                    <a:pt x="76606" y="152361"/>
                  </a:lnTo>
                  <a:close/>
                </a:path>
                <a:path w="105409" h="494029">
                  <a:moveTo>
                    <a:pt x="76847" y="168592"/>
                  </a:moveTo>
                  <a:lnTo>
                    <a:pt x="74637" y="168427"/>
                  </a:lnTo>
                  <a:lnTo>
                    <a:pt x="74460" y="168744"/>
                  </a:lnTo>
                  <a:lnTo>
                    <a:pt x="76847" y="168592"/>
                  </a:lnTo>
                  <a:close/>
                </a:path>
                <a:path w="105409" h="494029">
                  <a:moveTo>
                    <a:pt x="78879" y="160020"/>
                  </a:moveTo>
                  <a:lnTo>
                    <a:pt x="77851" y="160020"/>
                  </a:lnTo>
                  <a:lnTo>
                    <a:pt x="78828" y="161290"/>
                  </a:lnTo>
                  <a:lnTo>
                    <a:pt x="78879" y="160020"/>
                  </a:lnTo>
                  <a:close/>
                </a:path>
                <a:path w="105409" h="494029">
                  <a:moveTo>
                    <a:pt x="79336" y="165747"/>
                  </a:moveTo>
                  <a:lnTo>
                    <a:pt x="78359" y="165328"/>
                  </a:lnTo>
                  <a:lnTo>
                    <a:pt x="78105" y="165214"/>
                  </a:lnTo>
                  <a:lnTo>
                    <a:pt x="77076" y="165404"/>
                  </a:lnTo>
                  <a:lnTo>
                    <a:pt x="77520" y="165925"/>
                  </a:lnTo>
                  <a:lnTo>
                    <a:pt x="78714" y="165633"/>
                  </a:lnTo>
                  <a:lnTo>
                    <a:pt x="79336" y="165747"/>
                  </a:lnTo>
                  <a:close/>
                </a:path>
                <a:path w="105409" h="494029">
                  <a:moveTo>
                    <a:pt x="80518" y="168351"/>
                  </a:moveTo>
                  <a:lnTo>
                    <a:pt x="76847" y="168592"/>
                  </a:lnTo>
                  <a:lnTo>
                    <a:pt x="77012" y="168897"/>
                  </a:lnTo>
                  <a:lnTo>
                    <a:pt x="80518" y="168351"/>
                  </a:lnTo>
                  <a:close/>
                </a:path>
                <a:path w="105409" h="494029">
                  <a:moveTo>
                    <a:pt x="82384" y="6997"/>
                  </a:moveTo>
                  <a:lnTo>
                    <a:pt x="81165" y="6350"/>
                  </a:lnTo>
                  <a:lnTo>
                    <a:pt x="80086" y="6350"/>
                  </a:lnTo>
                  <a:lnTo>
                    <a:pt x="82384" y="6997"/>
                  </a:lnTo>
                  <a:close/>
                </a:path>
                <a:path w="105409" h="494029">
                  <a:moveTo>
                    <a:pt x="82410" y="147345"/>
                  </a:moveTo>
                  <a:lnTo>
                    <a:pt x="82092" y="146951"/>
                  </a:lnTo>
                  <a:lnTo>
                    <a:pt x="81394" y="147193"/>
                  </a:lnTo>
                  <a:lnTo>
                    <a:pt x="82410" y="147345"/>
                  </a:lnTo>
                  <a:close/>
                </a:path>
                <a:path w="105409" h="494029">
                  <a:moveTo>
                    <a:pt x="86131" y="142265"/>
                  </a:moveTo>
                  <a:lnTo>
                    <a:pt x="85242" y="141554"/>
                  </a:lnTo>
                  <a:lnTo>
                    <a:pt x="85775" y="142049"/>
                  </a:lnTo>
                  <a:lnTo>
                    <a:pt x="86131" y="142265"/>
                  </a:lnTo>
                  <a:close/>
                </a:path>
                <a:path w="105409" h="494029">
                  <a:moveTo>
                    <a:pt x="86880" y="109702"/>
                  </a:moveTo>
                  <a:lnTo>
                    <a:pt x="86664" y="109689"/>
                  </a:lnTo>
                  <a:lnTo>
                    <a:pt x="86283" y="109689"/>
                  </a:lnTo>
                  <a:lnTo>
                    <a:pt x="86385" y="109816"/>
                  </a:lnTo>
                  <a:lnTo>
                    <a:pt x="86880" y="109702"/>
                  </a:lnTo>
                  <a:close/>
                </a:path>
                <a:path w="105409" h="494029">
                  <a:moveTo>
                    <a:pt x="88176" y="95021"/>
                  </a:moveTo>
                  <a:lnTo>
                    <a:pt x="87007" y="93980"/>
                  </a:lnTo>
                  <a:lnTo>
                    <a:pt x="85610" y="93980"/>
                  </a:lnTo>
                  <a:lnTo>
                    <a:pt x="88176" y="95021"/>
                  </a:lnTo>
                  <a:close/>
                </a:path>
                <a:path w="105409" h="494029">
                  <a:moveTo>
                    <a:pt x="88861" y="132080"/>
                  </a:moveTo>
                  <a:lnTo>
                    <a:pt x="88493" y="130810"/>
                  </a:lnTo>
                  <a:lnTo>
                    <a:pt x="88861" y="132080"/>
                  </a:lnTo>
                  <a:close/>
                </a:path>
                <a:path w="105409" h="494029">
                  <a:moveTo>
                    <a:pt x="90258" y="96520"/>
                  </a:moveTo>
                  <a:lnTo>
                    <a:pt x="90055" y="95250"/>
                  </a:lnTo>
                  <a:lnTo>
                    <a:pt x="88061" y="93980"/>
                  </a:lnTo>
                  <a:lnTo>
                    <a:pt x="88392" y="95110"/>
                  </a:lnTo>
                  <a:lnTo>
                    <a:pt x="88176" y="95021"/>
                  </a:lnTo>
                  <a:lnTo>
                    <a:pt x="88430" y="95237"/>
                  </a:lnTo>
                  <a:lnTo>
                    <a:pt x="90170" y="96520"/>
                  </a:lnTo>
                  <a:close/>
                </a:path>
                <a:path w="105409" h="494029">
                  <a:moveTo>
                    <a:pt x="90271" y="111404"/>
                  </a:moveTo>
                  <a:lnTo>
                    <a:pt x="89344" y="110871"/>
                  </a:lnTo>
                  <a:lnTo>
                    <a:pt x="86067" y="110502"/>
                  </a:lnTo>
                  <a:lnTo>
                    <a:pt x="86626" y="110807"/>
                  </a:lnTo>
                  <a:lnTo>
                    <a:pt x="90271" y="111404"/>
                  </a:lnTo>
                  <a:close/>
                </a:path>
                <a:path w="105409" h="494029">
                  <a:moveTo>
                    <a:pt x="90728" y="96837"/>
                  </a:moveTo>
                  <a:lnTo>
                    <a:pt x="89154" y="96380"/>
                  </a:lnTo>
                  <a:lnTo>
                    <a:pt x="88887" y="96659"/>
                  </a:lnTo>
                  <a:lnTo>
                    <a:pt x="87579" y="96774"/>
                  </a:lnTo>
                  <a:lnTo>
                    <a:pt x="87972" y="96989"/>
                  </a:lnTo>
                  <a:lnTo>
                    <a:pt x="89636" y="97078"/>
                  </a:lnTo>
                  <a:lnTo>
                    <a:pt x="90728" y="96837"/>
                  </a:lnTo>
                  <a:close/>
                </a:path>
                <a:path w="105409" h="494029">
                  <a:moveTo>
                    <a:pt x="96596" y="74930"/>
                  </a:moveTo>
                  <a:lnTo>
                    <a:pt x="95592" y="74930"/>
                  </a:lnTo>
                  <a:lnTo>
                    <a:pt x="96481" y="76200"/>
                  </a:lnTo>
                  <a:lnTo>
                    <a:pt x="96596" y="74930"/>
                  </a:lnTo>
                  <a:close/>
                </a:path>
                <a:path w="105409" h="494029">
                  <a:moveTo>
                    <a:pt x="98234" y="35763"/>
                  </a:moveTo>
                  <a:lnTo>
                    <a:pt x="97815" y="35560"/>
                  </a:lnTo>
                  <a:lnTo>
                    <a:pt x="97967" y="36576"/>
                  </a:lnTo>
                  <a:lnTo>
                    <a:pt x="98234" y="35763"/>
                  </a:lnTo>
                  <a:close/>
                </a:path>
                <a:path w="105409" h="494029">
                  <a:moveTo>
                    <a:pt x="98475" y="26885"/>
                  </a:moveTo>
                  <a:lnTo>
                    <a:pt x="98386" y="26670"/>
                  </a:lnTo>
                  <a:lnTo>
                    <a:pt x="98259" y="26670"/>
                  </a:lnTo>
                  <a:lnTo>
                    <a:pt x="98475" y="26885"/>
                  </a:lnTo>
                  <a:close/>
                </a:path>
                <a:path w="105409" h="494029">
                  <a:moveTo>
                    <a:pt x="99034" y="36830"/>
                  </a:moveTo>
                  <a:lnTo>
                    <a:pt x="98056" y="36601"/>
                  </a:lnTo>
                  <a:lnTo>
                    <a:pt x="98018" y="36830"/>
                  </a:lnTo>
                  <a:lnTo>
                    <a:pt x="99034" y="36830"/>
                  </a:lnTo>
                  <a:close/>
                </a:path>
                <a:path w="105409" h="494029">
                  <a:moveTo>
                    <a:pt x="100203" y="57988"/>
                  </a:moveTo>
                  <a:lnTo>
                    <a:pt x="99364" y="57353"/>
                  </a:lnTo>
                  <a:lnTo>
                    <a:pt x="99136" y="57556"/>
                  </a:lnTo>
                  <a:lnTo>
                    <a:pt x="100203" y="57988"/>
                  </a:lnTo>
                  <a:close/>
                </a:path>
                <a:path w="105409" h="494029">
                  <a:moveTo>
                    <a:pt x="104635" y="36830"/>
                  </a:moveTo>
                  <a:lnTo>
                    <a:pt x="101041" y="35560"/>
                  </a:lnTo>
                  <a:lnTo>
                    <a:pt x="100952" y="35775"/>
                  </a:lnTo>
                  <a:lnTo>
                    <a:pt x="102717" y="36830"/>
                  </a:lnTo>
                  <a:lnTo>
                    <a:pt x="104635" y="36830"/>
                  </a:lnTo>
                  <a:close/>
                </a:path>
                <a:path w="105409" h="494029">
                  <a:moveTo>
                    <a:pt x="104889" y="10160"/>
                  </a:moveTo>
                  <a:lnTo>
                    <a:pt x="100076" y="7620"/>
                  </a:lnTo>
                  <a:lnTo>
                    <a:pt x="98412" y="7620"/>
                  </a:lnTo>
                  <a:lnTo>
                    <a:pt x="96901" y="6350"/>
                  </a:lnTo>
                  <a:lnTo>
                    <a:pt x="99910" y="6350"/>
                  </a:lnTo>
                  <a:lnTo>
                    <a:pt x="97269" y="5080"/>
                  </a:lnTo>
                  <a:lnTo>
                    <a:pt x="98577" y="3810"/>
                  </a:lnTo>
                  <a:lnTo>
                    <a:pt x="103746" y="6350"/>
                  </a:lnTo>
                  <a:lnTo>
                    <a:pt x="104241" y="5080"/>
                  </a:lnTo>
                  <a:lnTo>
                    <a:pt x="103682" y="3810"/>
                  </a:lnTo>
                  <a:lnTo>
                    <a:pt x="99669" y="2540"/>
                  </a:lnTo>
                  <a:lnTo>
                    <a:pt x="95034" y="2540"/>
                  </a:lnTo>
                  <a:lnTo>
                    <a:pt x="90170" y="1270"/>
                  </a:lnTo>
                  <a:lnTo>
                    <a:pt x="86918" y="419"/>
                  </a:lnTo>
                  <a:lnTo>
                    <a:pt x="86918" y="21590"/>
                  </a:lnTo>
                  <a:lnTo>
                    <a:pt x="86207" y="21590"/>
                  </a:lnTo>
                  <a:lnTo>
                    <a:pt x="86207" y="22860"/>
                  </a:lnTo>
                  <a:lnTo>
                    <a:pt x="81597" y="22860"/>
                  </a:lnTo>
                  <a:lnTo>
                    <a:pt x="83756" y="21780"/>
                  </a:lnTo>
                  <a:lnTo>
                    <a:pt x="86207" y="22860"/>
                  </a:lnTo>
                  <a:lnTo>
                    <a:pt x="86207" y="21590"/>
                  </a:lnTo>
                  <a:lnTo>
                    <a:pt x="84924" y="21590"/>
                  </a:lnTo>
                  <a:lnTo>
                    <a:pt x="82423" y="20396"/>
                  </a:lnTo>
                  <a:lnTo>
                    <a:pt x="82791" y="20320"/>
                  </a:lnTo>
                  <a:lnTo>
                    <a:pt x="85547" y="20320"/>
                  </a:lnTo>
                  <a:lnTo>
                    <a:pt x="86918" y="21590"/>
                  </a:lnTo>
                  <a:lnTo>
                    <a:pt x="86918" y="419"/>
                  </a:lnTo>
                  <a:lnTo>
                    <a:pt x="85318" y="0"/>
                  </a:lnTo>
                  <a:lnTo>
                    <a:pt x="85064" y="101"/>
                  </a:lnTo>
                  <a:lnTo>
                    <a:pt x="85064" y="3810"/>
                  </a:lnTo>
                  <a:lnTo>
                    <a:pt x="83159" y="3810"/>
                  </a:lnTo>
                  <a:lnTo>
                    <a:pt x="81902" y="2921"/>
                  </a:lnTo>
                  <a:lnTo>
                    <a:pt x="85064" y="3810"/>
                  </a:lnTo>
                  <a:lnTo>
                    <a:pt x="85064" y="101"/>
                  </a:lnTo>
                  <a:lnTo>
                    <a:pt x="84645" y="254"/>
                  </a:lnTo>
                  <a:lnTo>
                    <a:pt x="84645" y="2540"/>
                  </a:lnTo>
                  <a:lnTo>
                    <a:pt x="82270" y="2540"/>
                  </a:lnTo>
                  <a:lnTo>
                    <a:pt x="82219" y="1460"/>
                  </a:lnTo>
                  <a:lnTo>
                    <a:pt x="84645" y="2540"/>
                  </a:lnTo>
                  <a:lnTo>
                    <a:pt x="84645" y="254"/>
                  </a:lnTo>
                  <a:lnTo>
                    <a:pt x="81800" y="1270"/>
                  </a:lnTo>
                  <a:lnTo>
                    <a:pt x="79959" y="1270"/>
                  </a:lnTo>
                  <a:lnTo>
                    <a:pt x="81876" y="2540"/>
                  </a:lnTo>
                  <a:lnTo>
                    <a:pt x="81368" y="2540"/>
                  </a:lnTo>
                  <a:lnTo>
                    <a:pt x="80543" y="2540"/>
                  </a:lnTo>
                  <a:lnTo>
                    <a:pt x="81203" y="2730"/>
                  </a:lnTo>
                  <a:lnTo>
                    <a:pt x="80251" y="3810"/>
                  </a:lnTo>
                  <a:lnTo>
                    <a:pt x="81102" y="3810"/>
                  </a:lnTo>
                  <a:lnTo>
                    <a:pt x="82232" y="4813"/>
                  </a:lnTo>
                  <a:lnTo>
                    <a:pt x="81610" y="3810"/>
                  </a:lnTo>
                  <a:lnTo>
                    <a:pt x="81838" y="3810"/>
                  </a:lnTo>
                  <a:lnTo>
                    <a:pt x="83642" y="5080"/>
                  </a:lnTo>
                  <a:lnTo>
                    <a:pt x="82537" y="5080"/>
                  </a:lnTo>
                  <a:lnTo>
                    <a:pt x="82232" y="4813"/>
                  </a:lnTo>
                  <a:lnTo>
                    <a:pt x="82397" y="5080"/>
                  </a:lnTo>
                  <a:lnTo>
                    <a:pt x="81597" y="5080"/>
                  </a:lnTo>
                  <a:lnTo>
                    <a:pt x="84124" y="6350"/>
                  </a:lnTo>
                  <a:lnTo>
                    <a:pt x="81368" y="5080"/>
                  </a:lnTo>
                  <a:lnTo>
                    <a:pt x="84658" y="7620"/>
                  </a:lnTo>
                  <a:lnTo>
                    <a:pt x="82384" y="6997"/>
                  </a:lnTo>
                  <a:lnTo>
                    <a:pt x="83477" y="7569"/>
                  </a:lnTo>
                  <a:lnTo>
                    <a:pt x="78333" y="6350"/>
                  </a:lnTo>
                  <a:lnTo>
                    <a:pt x="83223" y="8890"/>
                  </a:lnTo>
                  <a:lnTo>
                    <a:pt x="77381" y="7620"/>
                  </a:lnTo>
                  <a:lnTo>
                    <a:pt x="82232" y="8890"/>
                  </a:lnTo>
                  <a:lnTo>
                    <a:pt x="79336" y="10160"/>
                  </a:lnTo>
                  <a:lnTo>
                    <a:pt x="81940" y="11430"/>
                  </a:lnTo>
                  <a:lnTo>
                    <a:pt x="82143" y="11430"/>
                  </a:lnTo>
                  <a:lnTo>
                    <a:pt x="82969" y="12700"/>
                  </a:lnTo>
                  <a:lnTo>
                    <a:pt x="85420" y="13970"/>
                  </a:lnTo>
                  <a:lnTo>
                    <a:pt x="81419" y="13970"/>
                  </a:lnTo>
                  <a:lnTo>
                    <a:pt x="80708" y="12700"/>
                  </a:lnTo>
                  <a:lnTo>
                    <a:pt x="80213" y="12700"/>
                  </a:lnTo>
                  <a:lnTo>
                    <a:pt x="80060" y="13970"/>
                  </a:lnTo>
                  <a:lnTo>
                    <a:pt x="78994" y="13970"/>
                  </a:lnTo>
                  <a:lnTo>
                    <a:pt x="82067" y="15240"/>
                  </a:lnTo>
                  <a:lnTo>
                    <a:pt x="79476" y="15240"/>
                  </a:lnTo>
                  <a:lnTo>
                    <a:pt x="77292" y="13970"/>
                  </a:lnTo>
                  <a:lnTo>
                    <a:pt x="78752" y="15240"/>
                  </a:lnTo>
                  <a:lnTo>
                    <a:pt x="79121" y="15240"/>
                  </a:lnTo>
                  <a:lnTo>
                    <a:pt x="81305" y="16510"/>
                  </a:lnTo>
                  <a:lnTo>
                    <a:pt x="77381" y="16510"/>
                  </a:lnTo>
                  <a:lnTo>
                    <a:pt x="80835" y="17780"/>
                  </a:lnTo>
                  <a:lnTo>
                    <a:pt x="78981" y="17780"/>
                  </a:lnTo>
                  <a:lnTo>
                    <a:pt x="81940" y="19050"/>
                  </a:lnTo>
                  <a:lnTo>
                    <a:pt x="80479" y="19050"/>
                  </a:lnTo>
                  <a:lnTo>
                    <a:pt x="80479" y="19596"/>
                  </a:lnTo>
                  <a:lnTo>
                    <a:pt x="79552" y="19481"/>
                  </a:lnTo>
                  <a:lnTo>
                    <a:pt x="79298" y="19202"/>
                  </a:lnTo>
                  <a:lnTo>
                    <a:pt x="80479" y="19596"/>
                  </a:lnTo>
                  <a:lnTo>
                    <a:pt x="80479" y="19050"/>
                  </a:lnTo>
                  <a:lnTo>
                    <a:pt x="79184" y="19050"/>
                  </a:lnTo>
                  <a:lnTo>
                    <a:pt x="78905" y="18707"/>
                  </a:lnTo>
                  <a:lnTo>
                    <a:pt x="78930" y="19050"/>
                  </a:lnTo>
                  <a:lnTo>
                    <a:pt x="78981" y="19532"/>
                  </a:lnTo>
                  <a:lnTo>
                    <a:pt x="79819" y="19558"/>
                  </a:lnTo>
                  <a:lnTo>
                    <a:pt x="80530" y="19608"/>
                  </a:lnTo>
                  <a:lnTo>
                    <a:pt x="82626" y="20320"/>
                  </a:lnTo>
                  <a:lnTo>
                    <a:pt x="82270" y="20320"/>
                  </a:lnTo>
                  <a:lnTo>
                    <a:pt x="76784" y="20320"/>
                  </a:lnTo>
                  <a:lnTo>
                    <a:pt x="75615" y="21590"/>
                  </a:lnTo>
                  <a:lnTo>
                    <a:pt x="76708" y="21590"/>
                  </a:lnTo>
                  <a:lnTo>
                    <a:pt x="82346" y="20421"/>
                  </a:lnTo>
                  <a:lnTo>
                    <a:pt x="83337" y="21590"/>
                  </a:lnTo>
                  <a:lnTo>
                    <a:pt x="78409" y="21590"/>
                  </a:lnTo>
                  <a:lnTo>
                    <a:pt x="77254" y="22860"/>
                  </a:lnTo>
                  <a:lnTo>
                    <a:pt x="80149" y="22860"/>
                  </a:lnTo>
                  <a:lnTo>
                    <a:pt x="82067" y="24130"/>
                  </a:lnTo>
                  <a:lnTo>
                    <a:pt x="85382" y="25400"/>
                  </a:lnTo>
                  <a:lnTo>
                    <a:pt x="73075" y="22860"/>
                  </a:lnTo>
                  <a:lnTo>
                    <a:pt x="77609" y="25400"/>
                  </a:lnTo>
                  <a:lnTo>
                    <a:pt x="77939" y="25400"/>
                  </a:lnTo>
                  <a:lnTo>
                    <a:pt x="79908" y="25400"/>
                  </a:lnTo>
                  <a:lnTo>
                    <a:pt x="84353" y="26670"/>
                  </a:lnTo>
                  <a:lnTo>
                    <a:pt x="81889" y="26670"/>
                  </a:lnTo>
                  <a:lnTo>
                    <a:pt x="77939" y="25400"/>
                  </a:lnTo>
                  <a:lnTo>
                    <a:pt x="77419" y="26670"/>
                  </a:lnTo>
                  <a:lnTo>
                    <a:pt x="75831" y="26670"/>
                  </a:lnTo>
                  <a:lnTo>
                    <a:pt x="79336" y="27495"/>
                  </a:lnTo>
                  <a:lnTo>
                    <a:pt x="79451" y="27089"/>
                  </a:lnTo>
                  <a:lnTo>
                    <a:pt x="83578" y="27940"/>
                  </a:lnTo>
                  <a:lnTo>
                    <a:pt x="81254" y="27940"/>
                  </a:lnTo>
                  <a:lnTo>
                    <a:pt x="79336" y="27495"/>
                  </a:lnTo>
                  <a:lnTo>
                    <a:pt x="79222" y="27940"/>
                  </a:lnTo>
                  <a:lnTo>
                    <a:pt x="77647" y="27940"/>
                  </a:lnTo>
                  <a:lnTo>
                    <a:pt x="78054" y="29210"/>
                  </a:lnTo>
                  <a:lnTo>
                    <a:pt x="80429" y="30480"/>
                  </a:lnTo>
                  <a:lnTo>
                    <a:pt x="80911" y="31750"/>
                  </a:lnTo>
                  <a:lnTo>
                    <a:pt x="79883" y="31750"/>
                  </a:lnTo>
                  <a:lnTo>
                    <a:pt x="78803" y="30480"/>
                  </a:lnTo>
                  <a:lnTo>
                    <a:pt x="77685" y="31750"/>
                  </a:lnTo>
                  <a:lnTo>
                    <a:pt x="79235" y="33020"/>
                  </a:lnTo>
                  <a:lnTo>
                    <a:pt x="77495" y="33947"/>
                  </a:lnTo>
                  <a:lnTo>
                    <a:pt x="77495" y="35560"/>
                  </a:lnTo>
                  <a:lnTo>
                    <a:pt x="77444" y="36830"/>
                  </a:lnTo>
                  <a:lnTo>
                    <a:pt x="76098" y="35560"/>
                  </a:lnTo>
                  <a:lnTo>
                    <a:pt x="77495" y="35560"/>
                  </a:lnTo>
                  <a:lnTo>
                    <a:pt x="77495" y="33947"/>
                  </a:lnTo>
                  <a:lnTo>
                    <a:pt x="76822" y="34290"/>
                  </a:lnTo>
                  <a:lnTo>
                    <a:pt x="74536" y="35560"/>
                  </a:lnTo>
                  <a:lnTo>
                    <a:pt x="75526" y="35560"/>
                  </a:lnTo>
                  <a:lnTo>
                    <a:pt x="74295" y="36830"/>
                  </a:lnTo>
                  <a:lnTo>
                    <a:pt x="75920" y="36830"/>
                  </a:lnTo>
                  <a:lnTo>
                    <a:pt x="78359" y="38100"/>
                  </a:lnTo>
                  <a:lnTo>
                    <a:pt x="81076" y="39370"/>
                  </a:lnTo>
                  <a:lnTo>
                    <a:pt x="77685" y="40640"/>
                  </a:lnTo>
                  <a:lnTo>
                    <a:pt x="75463" y="40640"/>
                  </a:lnTo>
                  <a:lnTo>
                    <a:pt x="82931" y="41910"/>
                  </a:lnTo>
                  <a:lnTo>
                    <a:pt x="79463" y="41910"/>
                  </a:lnTo>
                  <a:lnTo>
                    <a:pt x="77901" y="43180"/>
                  </a:lnTo>
                  <a:lnTo>
                    <a:pt x="80416" y="45720"/>
                  </a:lnTo>
                  <a:lnTo>
                    <a:pt x="75641" y="45720"/>
                  </a:lnTo>
                  <a:lnTo>
                    <a:pt x="79997" y="46990"/>
                  </a:lnTo>
                  <a:lnTo>
                    <a:pt x="73444" y="48260"/>
                  </a:lnTo>
                  <a:lnTo>
                    <a:pt x="75336" y="48260"/>
                  </a:lnTo>
                  <a:lnTo>
                    <a:pt x="79540" y="48260"/>
                  </a:lnTo>
                  <a:lnTo>
                    <a:pt x="76377" y="49530"/>
                  </a:lnTo>
                  <a:lnTo>
                    <a:pt x="75336" y="48260"/>
                  </a:lnTo>
                  <a:lnTo>
                    <a:pt x="73101" y="49530"/>
                  </a:lnTo>
                  <a:lnTo>
                    <a:pt x="72771" y="49530"/>
                  </a:lnTo>
                  <a:lnTo>
                    <a:pt x="76835" y="50800"/>
                  </a:lnTo>
                  <a:lnTo>
                    <a:pt x="74218" y="50800"/>
                  </a:lnTo>
                  <a:lnTo>
                    <a:pt x="77482" y="52070"/>
                  </a:lnTo>
                  <a:lnTo>
                    <a:pt x="76784" y="52070"/>
                  </a:lnTo>
                  <a:lnTo>
                    <a:pt x="78117" y="53340"/>
                  </a:lnTo>
                  <a:lnTo>
                    <a:pt x="77241" y="53340"/>
                  </a:lnTo>
                  <a:lnTo>
                    <a:pt x="77241" y="62230"/>
                  </a:lnTo>
                  <a:lnTo>
                    <a:pt x="76784" y="62230"/>
                  </a:lnTo>
                  <a:lnTo>
                    <a:pt x="75133" y="61620"/>
                  </a:lnTo>
                  <a:lnTo>
                    <a:pt x="74752" y="60960"/>
                  </a:lnTo>
                  <a:lnTo>
                    <a:pt x="77241" y="62230"/>
                  </a:lnTo>
                  <a:lnTo>
                    <a:pt x="77241" y="53340"/>
                  </a:lnTo>
                  <a:lnTo>
                    <a:pt x="72669" y="53340"/>
                  </a:lnTo>
                  <a:lnTo>
                    <a:pt x="74701" y="55422"/>
                  </a:lnTo>
                  <a:lnTo>
                    <a:pt x="75831" y="55880"/>
                  </a:lnTo>
                  <a:lnTo>
                    <a:pt x="74993" y="55727"/>
                  </a:lnTo>
                  <a:lnTo>
                    <a:pt x="73533" y="55448"/>
                  </a:lnTo>
                  <a:lnTo>
                    <a:pt x="73533" y="61036"/>
                  </a:lnTo>
                  <a:lnTo>
                    <a:pt x="73355" y="60960"/>
                  </a:lnTo>
                  <a:lnTo>
                    <a:pt x="73533" y="61036"/>
                  </a:lnTo>
                  <a:lnTo>
                    <a:pt x="73533" y="55448"/>
                  </a:lnTo>
                  <a:lnTo>
                    <a:pt x="69303" y="54610"/>
                  </a:lnTo>
                  <a:lnTo>
                    <a:pt x="72186" y="55880"/>
                  </a:lnTo>
                  <a:lnTo>
                    <a:pt x="72732" y="55880"/>
                  </a:lnTo>
                  <a:lnTo>
                    <a:pt x="72593" y="57150"/>
                  </a:lnTo>
                  <a:lnTo>
                    <a:pt x="71132" y="57150"/>
                  </a:lnTo>
                  <a:lnTo>
                    <a:pt x="70396" y="58420"/>
                  </a:lnTo>
                  <a:lnTo>
                    <a:pt x="71831" y="59690"/>
                  </a:lnTo>
                  <a:lnTo>
                    <a:pt x="71615" y="60960"/>
                  </a:lnTo>
                  <a:lnTo>
                    <a:pt x="70573" y="60960"/>
                  </a:lnTo>
                  <a:lnTo>
                    <a:pt x="72275" y="62014"/>
                  </a:lnTo>
                  <a:lnTo>
                    <a:pt x="71856" y="60960"/>
                  </a:lnTo>
                  <a:lnTo>
                    <a:pt x="72301" y="60960"/>
                  </a:lnTo>
                  <a:lnTo>
                    <a:pt x="73380" y="62230"/>
                  </a:lnTo>
                  <a:lnTo>
                    <a:pt x="72644" y="62230"/>
                  </a:lnTo>
                  <a:lnTo>
                    <a:pt x="72275" y="62014"/>
                  </a:lnTo>
                  <a:lnTo>
                    <a:pt x="72364" y="62230"/>
                  </a:lnTo>
                  <a:lnTo>
                    <a:pt x="69621" y="62230"/>
                  </a:lnTo>
                  <a:lnTo>
                    <a:pt x="69405" y="63500"/>
                  </a:lnTo>
                  <a:lnTo>
                    <a:pt x="70485" y="64770"/>
                  </a:lnTo>
                  <a:lnTo>
                    <a:pt x="70510" y="66040"/>
                  </a:lnTo>
                  <a:lnTo>
                    <a:pt x="72720" y="66040"/>
                  </a:lnTo>
                  <a:lnTo>
                    <a:pt x="75031" y="67310"/>
                  </a:lnTo>
                  <a:lnTo>
                    <a:pt x="73977" y="67310"/>
                  </a:lnTo>
                  <a:lnTo>
                    <a:pt x="71577" y="68580"/>
                  </a:lnTo>
                  <a:lnTo>
                    <a:pt x="73037" y="69850"/>
                  </a:lnTo>
                  <a:lnTo>
                    <a:pt x="73266" y="71120"/>
                  </a:lnTo>
                  <a:lnTo>
                    <a:pt x="71437" y="69850"/>
                  </a:lnTo>
                  <a:lnTo>
                    <a:pt x="71767" y="71120"/>
                  </a:lnTo>
                  <a:lnTo>
                    <a:pt x="73710" y="73660"/>
                  </a:lnTo>
                  <a:lnTo>
                    <a:pt x="73482" y="73660"/>
                  </a:lnTo>
                  <a:lnTo>
                    <a:pt x="77228" y="76200"/>
                  </a:lnTo>
                  <a:lnTo>
                    <a:pt x="65214" y="76200"/>
                  </a:lnTo>
                  <a:lnTo>
                    <a:pt x="70573" y="77470"/>
                  </a:lnTo>
                  <a:lnTo>
                    <a:pt x="70307" y="77470"/>
                  </a:lnTo>
                  <a:lnTo>
                    <a:pt x="72999" y="80010"/>
                  </a:lnTo>
                  <a:lnTo>
                    <a:pt x="72453" y="80010"/>
                  </a:lnTo>
                  <a:lnTo>
                    <a:pt x="71056" y="78740"/>
                  </a:lnTo>
                  <a:lnTo>
                    <a:pt x="69354" y="78740"/>
                  </a:lnTo>
                  <a:lnTo>
                    <a:pt x="73571" y="81280"/>
                  </a:lnTo>
                  <a:lnTo>
                    <a:pt x="68389" y="81280"/>
                  </a:lnTo>
                  <a:lnTo>
                    <a:pt x="71170" y="82550"/>
                  </a:lnTo>
                  <a:lnTo>
                    <a:pt x="63220" y="82550"/>
                  </a:lnTo>
                  <a:lnTo>
                    <a:pt x="71272" y="86360"/>
                  </a:lnTo>
                  <a:lnTo>
                    <a:pt x="67957" y="86360"/>
                  </a:lnTo>
                  <a:lnTo>
                    <a:pt x="69710" y="87630"/>
                  </a:lnTo>
                  <a:lnTo>
                    <a:pt x="66840" y="86360"/>
                  </a:lnTo>
                  <a:lnTo>
                    <a:pt x="66382" y="87630"/>
                  </a:lnTo>
                  <a:lnTo>
                    <a:pt x="69062" y="87630"/>
                  </a:lnTo>
                  <a:lnTo>
                    <a:pt x="70904" y="90170"/>
                  </a:lnTo>
                  <a:lnTo>
                    <a:pt x="65582" y="92710"/>
                  </a:lnTo>
                  <a:lnTo>
                    <a:pt x="63538" y="95250"/>
                  </a:lnTo>
                  <a:lnTo>
                    <a:pt x="62890" y="95250"/>
                  </a:lnTo>
                  <a:lnTo>
                    <a:pt x="72986" y="96520"/>
                  </a:lnTo>
                  <a:lnTo>
                    <a:pt x="68402" y="97790"/>
                  </a:lnTo>
                  <a:lnTo>
                    <a:pt x="65024" y="96520"/>
                  </a:lnTo>
                  <a:lnTo>
                    <a:pt x="68846" y="99060"/>
                  </a:lnTo>
                  <a:lnTo>
                    <a:pt x="64312" y="100330"/>
                  </a:lnTo>
                  <a:lnTo>
                    <a:pt x="67500" y="102870"/>
                  </a:lnTo>
                  <a:lnTo>
                    <a:pt x="63195" y="102870"/>
                  </a:lnTo>
                  <a:lnTo>
                    <a:pt x="65405" y="104140"/>
                  </a:lnTo>
                  <a:lnTo>
                    <a:pt x="63004" y="104140"/>
                  </a:lnTo>
                  <a:lnTo>
                    <a:pt x="67551" y="105410"/>
                  </a:lnTo>
                  <a:lnTo>
                    <a:pt x="65252" y="105410"/>
                  </a:lnTo>
                  <a:lnTo>
                    <a:pt x="63588" y="106680"/>
                  </a:lnTo>
                  <a:lnTo>
                    <a:pt x="65024" y="106680"/>
                  </a:lnTo>
                  <a:lnTo>
                    <a:pt x="67576" y="107950"/>
                  </a:lnTo>
                  <a:lnTo>
                    <a:pt x="65786" y="107950"/>
                  </a:lnTo>
                  <a:lnTo>
                    <a:pt x="68948" y="109220"/>
                  </a:lnTo>
                  <a:lnTo>
                    <a:pt x="64058" y="109220"/>
                  </a:lnTo>
                  <a:lnTo>
                    <a:pt x="68580" y="110490"/>
                  </a:lnTo>
                  <a:lnTo>
                    <a:pt x="63893" y="109220"/>
                  </a:lnTo>
                  <a:lnTo>
                    <a:pt x="64604" y="110490"/>
                  </a:lnTo>
                  <a:lnTo>
                    <a:pt x="66763" y="111760"/>
                  </a:lnTo>
                  <a:lnTo>
                    <a:pt x="63284" y="111760"/>
                  </a:lnTo>
                  <a:lnTo>
                    <a:pt x="64071" y="113030"/>
                  </a:lnTo>
                  <a:lnTo>
                    <a:pt x="60744" y="113030"/>
                  </a:lnTo>
                  <a:lnTo>
                    <a:pt x="70726" y="115570"/>
                  </a:lnTo>
                  <a:lnTo>
                    <a:pt x="63474" y="114300"/>
                  </a:lnTo>
                  <a:lnTo>
                    <a:pt x="65747" y="116840"/>
                  </a:lnTo>
                  <a:lnTo>
                    <a:pt x="67246" y="118110"/>
                  </a:lnTo>
                  <a:lnTo>
                    <a:pt x="62992" y="118110"/>
                  </a:lnTo>
                  <a:lnTo>
                    <a:pt x="64376" y="119126"/>
                  </a:lnTo>
                  <a:lnTo>
                    <a:pt x="67310" y="118287"/>
                  </a:lnTo>
                  <a:lnTo>
                    <a:pt x="68084" y="120484"/>
                  </a:lnTo>
                  <a:lnTo>
                    <a:pt x="68618" y="120650"/>
                  </a:lnTo>
                  <a:lnTo>
                    <a:pt x="67297" y="121920"/>
                  </a:lnTo>
                  <a:lnTo>
                    <a:pt x="65392" y="121920"/>
                  </a:lnTo>
                  <a:lnTo>
                    <a:pt x="66255" y="123190"/>
                  </a:lnTo>
                  <a:lnTo>
                    <a:pt x="63715" y="123190"/>
                  </a:lnTo>
                  <a:lnTo>
                    <a:pt x="64325" y="123850"/>
                  </a:lnTo>
                  <a:lnTo>
                    <a:pt x="64465" y="124002"/>
                  </a:lnTo>
                  <a:lnTo>
                    <a:pt x="64909" y="124460"/>
                  </a:lnTo>
                  <a:lnTo>
                    <a:pt x="66103" y="125730"/>
                  </a:lnTo>
                  <a:lnTo>
                    <a:pt x="67589" y="125730"/>
                  </a:lnTo>
                  <a:lnTo>
                    <a:pt x="68821" y="125730"/>
                  </a:lnTo>
                  <a:lnTo>
                    <a:pt x="70192" y="126288"/>
                  </a:lnTo>
                  <a:lnTo>
                    <a:pt x="67589" y="125730"/>
                  </a:lnTo>
                  <a:lnTo>
                    <a:pt x="71907" y="128270"/>
                  </a:lnTo>
                  <a:lnTo>
                    <a:pt x="64312" y="127000"/>
                  </a:lnTo>
                  <a:lnTo>
                    <a:pt x="65265" y="128270"/>
                  </a:lnTo>
                  <a:lnTo>
                    <a:pt x="64795" y="128270"/>
                  </a:lnTo>
                  <a:lnTo>
                    <a:pt x="68707" y="129540"/>
                  </a:lnTo>
                  <a:lnTo>
                    <a:pt x="66344" y="129540"/>
                  </a:lnTo>
                  <a:lnTo>
                    <a:pt x="66497" y="130810"/>
                  </a:lnTo>
                  <a:lnTo>
                    <a:pt x="71412" y="132080"/>
                  </a:lnTo>
                  <a:lnTo>
                    <a:pt x="69303" y="133350"/>
                  </a:lnTo>
                  <a:lnTo>
                    <a:pt x="64884" y="132080"/>
                  </a:lnTo>
                  <a:lnTo>
                    <a:pt x="67767" y="133350"/>
                  </a:lnTo>
                  <a:lnTo>
                    <a:pt x="66878" y="133350"/>
                  </a:lnTo>
                  <a:lnTo>
                    <a:pt x="66725" y="134620"/>
                  </a:lnTo>
                  <a:lnTo>
                    <a:pt x="69469" y="134620"/>
                  </a:lnTo>
                  <a:lnTo>
                    <a:pt x="68275" y="135763"/>
                  </a:lnTo>
                  <a:lnTo>
                    <a:pt x="68135" y="135890"/>
                  </a:lnTo>
                  <a:lnTo>
                    <a:pt x="68275" y="135966"/>
                  </a:lnTo>
                  <a:lnTo>
                    <a:pt x="68656" y="136182"/>
                  </a:lnTo>
                  <a:lnTo>
                    <a:pt x="68872" y="136042"/>
                  </a:lnTo>
                  <a:lnTo>
                    <a:pt x="69176" y="135890"/>
                  </a:lnTo>
                  <a:lnTo>
                    <a:pt x="73634" y="135890"/>
                  </a:lnTo>
                  <a:lnTo>
                    <a:pt x="72453" y="137160"/>
                  </a:lnTo>
                  <a:lnTo>
                    <a:pt x="69977" y="137160"/>
                  </a:lnTo>
                  <a:lnTo>
                    <a:pt x="72428" y="138430"/>
                  </a:lnTo>
                  <a:lnTo>
                    <a:pt x="69507" y="138430"/>
                  </a:lnTo>
                  <a:lnTo>
                    <a:pt x="67005" y="139700"/>
                  </a:lnTo>
                  <a:lnTo>
                    <a:pt x="69761" y="139700"/>
                  </a:lnTo>
                  <a:lnTo>
                    <a:pt x="68884" y="140970"/>
                  </a:lnTo>
                  <a:lnTo>
                    <a:pt x="68465" y="140970"/>
                  </a:lnTo>
                  <a:lnTo>
                    <a:pt x="66852" y="139700"/>
                  </a:lnTo>
                  <a:lnTo>
                    <a:pt x="66255" y="140970"/>
                  </a:lnTo>
                  <a:lnTo>
                    <a:pt x="67335" y="140970"/>
                  </a:lnTo>
                  <a:lnTo>
                    <a:pt x="69977" y="143510"/>
                  </a:lnTo>
                  <a:lnTo>
                    <a:pt x="64909" y="143510"/>
                  </a:lnTo>
                  <a:lnTo>
                    <a:pt x="68668" y="146050"/>
                  </a:lnTo>
                  <a:lnTo>
                    <a:pt x="68567" y="146177"/>
                  </a:lnTo>
                  <a:lnTo>
                    <a:pt x="73520" y="147320"/>
                  </a:lnTo>
                  <a:lnTo>
                    <a:pt x="67589" y="147320"/>
                  </a:lnTo>
                  <a:lnTo>
                    <a:pt x="67310" y="147320"/>
                  </a:lnTo>
                  <a:lnTo>
                    <a:pt x="65278" y="147320"/>
                  </a:lnTo>
                  <a:lnTo>
                    <a:pt x="64287" y="148590"/>
                  </a:lnTo>
                  <a:lnTo>
                    <a:pt x="66395" y="149860"/>
                  </a:lnTo>
                  <a:lnTo>
                    <a:pt x="67945" y="151130"/>
                  </a:lnTo>
                  <a:lnTo>
                    <a:pt x="65214" y="151130"/>
                  </a:lnTo>
                  <a:lnTo>
                    <a:pt x="65633" y="152400"/>
                  </a:lnTo>
                  <a:lnTo>
                    <a:pt x="68110" y="152400"/>
                  </a:lnTo>
                  <a:lnTo>
                    <a:pt x="65112" y="153670"/>
                  </a:lnTo>
                  <a:lnTo>
                    <a:pt x="66065" y="154940"/>
                  </a:lnTo>
                  <a:lnTo>
                    <a:pt x="67284" y="156210"/>
                  </a:lnTo>
                  <a:lnTo>
                    <a:pt x="65074" y="157480"/>
                  </a:lnTo>
                  <a:lnTo>
                    <a:pt x="63893" y="156210"/>
                  </a:lnTo>
                  <a:lnTo>
                    <a:pt x="64973" y="158750"/>
                  </a:lnTo>
                  <a:lnTo>
                    <a:pt x="63474" y="158750"/>
                  </a:lnTo>
                  <a:lnTo>
                    <a:pt x="70383" y="159715"/>
                  </a:lnTo>
                  <a:lnTo>
                    <a:pt x="69253" y="158750"/>
                  </a:lnTo>
                  <a:lnTo>
                    <a:pt x="70802" y="158750"/>
                  </a:lnTo>
                  <a:lnTo>
                    <a:pt x="70764" y="159766"/>
                  </a:lnTo>
                  <a:lnTo>
                    <a:pt x="72631" y="160020"/>
                  </a:lnTo>
                  <a:lnTo>
                    <a:pt x="71767" y="160020"/>
                  </a:lnTo>
                  <a:lnTo>
                    <a:pt x="71767" y="162560"/>
                  </a:lnTo>
                  <a:lnTo>
                    <a:pt x="68199" y="162560"/>
                  </a:lnTo>
                  <a:lnTo>
                    <a:pt x="68224" y="161671"/>
                  </a:lnTo>
                  <a:lnTo>
                    <a:pt x="71767" y="162560"/>
                  </a:lnTo>
                  <a:lnTo>
                    <a:pt x="71767" y="160020"/>
                  </a:lnTo>
                  <a:lnTo>
                    <a:pt x="70751" y="160020"/>
                  </a:lnTo>
                  <a:lnTo>
                    <a:pt x="68376" y="160020"/>
                  </a:lnTo>
                  <a:lnTo>
                    <a:pt x="68973" y="161290"/>
                  </a:lnTo>
                  <a:lnTo>
                    <a:pt x="68237" y="161290"/>
                  </a:lnTo>
                  <a:lnTo>
                    <a:pt x="66763" y="161290"/>
                  </a:lnTo>
                  <a:lnTo>
                    <a:pt x="64998" y="161290"/>
                  </a:lnTo>
                  <a:lnTo>
                    <a:pt x="64427" y="162560"/>
                  </a:lnTo>
                  <a:lnTo>
                    <a:pt x="63830" y="162560"/>
                  </a:lnTo>
                  <a:lnTo>
                    <a:pt x="70942" y="163830"/>
                  </a:lnTo>
                  <a:lnTo>
                    <a:pt x="65201" y="163830"/>
                  </a:lnTo>
                  <a:lnTo>
                    <a:pt x="64960" y="163830"/>
                  </a:lnTo>
                  <a:lnTo>
                    <a:pt x="65366" y="163944"/>
                  </a:lnTo>
                  <a:lnTo>
                    <a:pt x="66992" y="165100"/>
                  </a:lnTo>
                  <a:lnTo>
                    <a:pt x="63868" y="163830"/>
                  </a:lnTo>
                  <a:lnTo>
                    <a:pt x="62966" y="165100"/>
                  </a:lnTo>
                  <a:lnTo>
                    <a:pt x="58978" y="165100"/>
                  </a:lnTo>
                  <a:lnTo>
                    <a:pt x="62598" y="166370"/>
                  </a:lnTo>
                  <a:lnTo>
                    <a:pt x="62953" y="166370"/>
                  </a:lnTo>
                  <a:lnTo>
                    <a:pt x="66294" y="167640"/>
                  </a:lnTo>
                  <a:lnTo>
                    <a:pt x="58496" y="167640"/>
                  </a:lnTo>
                  <a:lnTo>
                    <a:pt x="63068" y="168910"/>
                  </a:lnTo>
                  <a:lnTo>
                    <a:pt x="64871" y="170180"/>
                  </a:lnTo>
                  <a:lnTo>
                    <a:pt x="68249" y="171450"/>
                  </a:lnTo>
                  <a:lnTo>
                    <a:pt x="69824" y="172720"/>
                  </a:lnTo>
                  <a:lnTo>
                    <a:pt x="69138" y="172720"/>
                  </a:lnTo>
                  <a:lnTo>
                    <a:pt x="70180" y="173088"/>
                  </a:lnTo>
                  <a:lnTo>
                    <a:pt x="70015" y="172720"/>
                  </a:lnTo>
                  <a:lnTo>
                    <a:pt x="76098" y="172720"/>
                  </a:lnTo>
                  <a:lnTo>
                    <a:pt x="70459" y="171450"/>
                  </a:lnTo>
                  <a:lnTo>
                    <a:pt x="70878" y="171450"/>
                  </a:lnTo>
                  <a:lnTo>
                    <a:pt x="67284" y="168910"/>
                  </a:lnTo>
                  <a:lnTo>
                    <a:pt x="75171" y="170180"/>
                  </a:lnTo>
                  <a:lnTo>
                    <a:pt x="72021" y="168910"/>
                  </a:lnTo>
                  <a:lnTo>
                    <a:pt x="73266" y="168910"/>
                  </a:lnTo>
                  <a:lnTo>
                    <a:pt x="69176" y="166370"/>
                  </a:lnTo>
                  <a:lnTo>
                    <a:pt x="71412" y="166941"/>
                  </a:lnTo>
                  <a:lnTo>
                    <a:pt x="70993" y="166598"/>
                  </a:lnTo>
                  <a:lnTo>
                    <a:pt x="69888" y="166370"/>
                  </a:lnTo>
                  <a:lnTo>
                    <a:pt x="70713" y="166370"/>
                  </a:lnTo>
                  <a:lnTo>
                    <a:pt x="71856" y="166370"/>
                  </a:lnTo>
                  <a:lnTo>
                    <a:pt x="76238" y="166370"/>
                  </a:lnTo>
                  <a:lnTo>
                    <a:pt x="71564" y="165100"/>
                  </a:lnTo>
                  <a:lnTo>
                    <a:pt x="77431" y="166370"/>
                  </a:lnTo>
                  <a:lnTo>
                    <a:pt x="76593" y="165100"/>
                  </a:lnTo>
                  <a:lnTo>
                    <a:pt x="72834" y="165100"/>
                  </a:lnTo>
                  <a:lnTo>
                    <a:pt x="75158" y="163830"/>
                  </a:lnTo>
                  <a:lnTo>
                    <a:pt x="74002" y="162560"/>
                  </a:lnTo>
                  <a:lnTo>
                    <a:pt x="75272" y="163830"/>
                  </a:lnTo>
                  <a:lnTo>
                    <a:pt x="76276" y="162560"/>
                  </a:lnTo>
                  <a:lnTo>
                    <a:pt x="77736" y="161290"/>
                  </a:lnTo>
                  <a:lnTo>
                    <a:pt x="74574" y="161290"/>
                  </a:lnTo>
                  <a:lnTo>
                    <a:pt x="75412" y="160020"/>
                  </a:lnTo>
                  <a:lnTo>
                    <a:pt x="77063" y="160020"/>
                  </a:lnTo>
                  <a:lnTo>
                    <a:pt x="76657" y="158750"/>
                  </a:lnTo>
                  <a:lnTo>
                    <a:pt x="79489" y="160020"/>
                  </a:lnTo>
                  <a:lnTo>
                    <a:pt x="79425" y="158750"/>
                  </a:lnTo>
                  <a:lnTo>
                    <a:pt x="76339" y="157480"/>
                  </a:lnTo>
                  <a:lnTo>
                    <a:pt x="75526" y="157480"/>
                  </a:lnTo>
                  <a:lnTo>
                    <a:pt x="70878" y="157480"/>
                  </a:lnTo>
                  <a:lnTo>
                    <a:pt x="69227" y="156210"/>
                  </a:lnTo>
                  <a:lnTo>
                    <a:pt x="73152" y="156210"/>
                  </a:lnTo>
                  <a:lnTo>
                    <a:pt x="75526" y="157480"/>
                  </a:lnTo>
                  <a:lnTo>
                    <a:pt x="76276" y="156616"/>
                  </a:lnTo>
                  <a:lnTo>
                    <a:pt x="76809" y="157480"/>
                  </a:lnTo>
                  <a:lnTo>
                    <a:pt x="77228" y="156210"/>
                  </a:lnTo>
                  <a:lnTo>
                    <a:pt x="77076" y="156210"/>
                  </a:lnTo>
                  <a:lnTo>
                    <a:pt x="77025" y="154940"/>
                  </a:lnTo>
                  <a:lnTo>
                    <a:pt x="79590" y="156210"/>
                  </a:lnTo>
                  <a:lnTo>
                    <a:pt x="80683" y="156210"/>
                  </a:lnTo>
                  <a:lnTo>
                    <a:pt x="79286" y="154940"/>
                  </a:lnTo>
                  <a:lnTo>
                    <a:pt x="80086" y="154940"/>
                  </a:lnTo>
                  <a:lnTo>
                    <a:pt x="78778" y="153670"/>
                  </a:lnTo>
                  <a:lnTo>
                    <a:pt x="79921" y="153670"/>
                  </a:lnTo>
                  <a:lnTo>
                    <a:pt x="76606" y="152400"/>
                  </a:lnTo>
                  <a:lnTo>
                    <a:pt x="76377" y="153670"/>
                  </a:lnTo>
                  <a:lnTo>
                    <a:pt x="76327" y="152400"/>
                  </a:lnTo>
                  <a:lnTo>
                    <a:pt x="73380" y="151130"/>
                  </a:lnTo>
                  <a:lnTo>
                    <a:pt x="78320" y="151130"/>
                  </a:lnTo>
                  <a:lnTo>
                    <a:pt x="77165" y="149860"/>
                  </a:lnTo>
                  <a:lnTo>
                    <a:pt x="78193" y="149860"/>
                  </a:lnTo>
                  <a:lnTo>
                    <a:pt x="77114" y="148590"/>
                  </a:lnTo>
                  <a:lnTo>
                    <a:pt x="77711" y="148590"/>
                  </a:lnTo>
                  <a:lnTo>
                    <a:pt x="75577" y="147320"/>
                  </a:lnTo>
                  <a:lnTo>
                    <a:pt x="76873" y="147320"/>
                  </a:lnTo>
                  <a:lnTo>
                    <a:pt x="78676" y="146050"/>
                  </a:lnTo>
                  <a:lnTo>
                    <a:pt x="79857" y="146951"/>
                  </a:lnTo>
                  <a:lnTo>
                    <a:pt x="79984" y="147027"/>
                  </a:lnTo>
                  <a:lnTo>
                    <a:pt x="80060" y="146773"/>
                  </a:lnTo>
                  <a:lnTo>
                    <a:pt x="80060" y="146977"/>
                  </a:lnTo>
                  <a:lnTo>
                    <a:pt x="80378" y="147320"/>
                  </a:lnTo>
                  <a:lnTo>
                    <a:pt x="80352" y="147027"/>
                  </a:lnTo>
                  <a:lnTo>
                    <a:pt x="80340" y="146761"/>
                  </a:lnTo>
                  <a:lnTo>
                    <a:pt x="80886" y="146050"/>
                  </a:lnTo>
                  <a:lnTo>
                    <a:pt x="83223" y="146050"/>
                  </a:lnTo>
                  <a:lnTo>
                    <a:pt x="82486" y="144780"/>
                  </a:lnTo>
                  <a:lnTo>
                    <a:pt x="88557" y="144780"/>
                  </a:lnTo>
                  <a:lnTo>
                    <a:pt x="77381" y="140970"/>
                  </a:lnTo>
                  <a:lnTo>
                    <a:pt x="79971" y="140970"/>
                  </a:lnTo>
                  <a:lnTo>
                    <a:pt x="82740" y="142240"/>
                  </a:lnTo>
                  <a:lnTo>
                    <a:pt x="82181" y="140970"/>
                  </a:lnTo>
                  <a:lnTo>
                    <a:pt x="85598" y="140970"/>
                  </a:lnTo>
                  <a:lnTo>
                    <a:pt x="87630" y="139700"/>
                  </a:lnTo>
                  <a:lnTo>
                    <a:pt x="80670" y="139700"/>
                  </a:lnTo>
                  <a:lnTo>
                    <a:pt x="82105" y="138430"/>
                  </a:lnTo>
                  <a:lnTo>
                    <a:pt x="77558" y="138430"/>
                  </a:lnTo>
                  <a:lnTo>
                    <a:pt x="76492" y="137160"/>
                  </a:lnTo>
                  <a:lnTo>
                    <a:pt x="82689" y="137160"/>
                  </a:lnTo>
                  <a:lnTo>
                    <a:pt x="82778" y="138430"/>
                  </a:lnTo>
                  <a:lnTo>
                    <a:pt x="84315" y="138430"/>
                  </a:lnTo>
                  <a:lnTo>
                    <a:pt x="84302" y="137160"/>
                  </a:lnTo>
                  <a:lnTo>
                    <a:pt x="85521" y="137160"/>
                  </a:lnTo>
                  <a:lnTo>
                    <a:pt x="83845" y="135890"/>
                  </a:lnTo>
                  <a:lnTo>
                    <a:pt x="83045" y="135890"/>
                  </a:lnTo>
                  <a:lnTo>
                    <a:pt x="84721" y="134620"/>
                  </a:lnTo>
                  <a:lnTo>
                    <a:pt x="80772" y="134620"/>
                  </a:lnTo>
                  <a:lnTo>
                    <a:pt x="80365" y="133350"/>
                  </a:lnTo>
                  <a:lnTo>
                    <a:pt x="82296" y="133350"/>
                  </a:lnTo>
                  <a:lnTo>
                    <a:pt x="84810" y="134620"/>
                  </a:lnTo>
                  <a:lnTo>
                    <a:pt x="83350" y="133350"/>
                  </a:lnTo>
                  <a:lnTo>
                    <a:pt x="84696" y="133350"/>
                  </a:lnTo>
                  <a:lnTo>
                    <a:pt x="87604" y="134620"/>
                  </a:lnTo>
                  <a:lnTo>
                    <a:pt x="85331" y="133350"/>
                  </a:lnTo>
                  <a:lnTo>
                    <a:pt x="90233" y="133350"/>
                  </a:lnTo>
                  <a:lnTo>
                    <a:pt x="90322" y="132080"/>
                  </a:lnTo>
                  <a:lnTo>
                    <a:pt x="88861" y="132080"/>
                  </a:lnTo>
                  <a:lnTo>
                    <a:pt x="85229" y="132080"/>
                  </a:lnTo>
                  <a:lnTo>
                    <a:pt x="83096" y="130810"/>
                  </a:lnTo>
                  <a:lnTo>
                    <a:pt x="84391" y="130810"/>
                  </a:lnTo>
                  <a:lnTo>
                    <a:pt x="81889" y="129540"/>
                  </a:lnTo>
                  <a:lnTo>
                    <a:pt x="85166" y="130810"/>
                  </a:lnTo>
                  <a:lnTo>
                    <a:pt x="86220" y="130810"/>
                  </a:lnTo>
                  <a:lnTo>
                    <a:pt x="86436" y="129540"/>
                  </a:lnTo>
                  <a:lnTo>
                    <a:pt x="85128" y="128270"/>
                  </a:lnTo>
                  <a:lnTo>
                    <a:pt x="84162" y="128270"/>
                  </a:lnTo>
                  <a:lnTo>
                    <a:pt x="84378" y="127000"/>
                  </a:lnTo>
                  <a:lnTo>
                    <a:pt x="83642" y="128270"/>
                  </a:lnTo>
                  <a:lnTo>
                    <a:pt x="81838" y="127000"/>
                  </a:lnTo>
                  <a:lnTo>
                    <a:pt x="83172" y="127000"/>
                  </a:lnTo>
                  <a:lnTo>
                    <a:pt x="80010" y="125730"/>
                  </a:lnTo>
                  <a:lnTo>
                    <a:pt x="86677" y="127000"/>
                  </a:lnTo>
                  <a:lnTo>
                    <a:pt x="84594" y="125730"/>
                  </a:lnTo>
                  <a:lnTo>
                    <a:pt x="88938" y="125730"/>
                  </a:lnTo>
                  <a:lnTo>
                    <a:pt x="86652" y="124460"/>
                  </a:lnTo>
                  <a:lnTo>
                    <a:pt x="91579" y="125730"/>
                  </a:lnTo>
                  <a:lnTo>
                    <a:pt x="89712" y="124460"/>
                  </a:lnTo>
                  <a:lnTo>
                    <a:pt x="87807" y="124460"/>
                  </a:lnTo>
                  <a:lnTo>
                    <a:pt x="85483" y="123190"/>
                  </a:lnTo>
                  <a:lnTo>
                    <a:pt x="87033" y="124460"/>
                  </a:lnTo>
                  <a:lnTo>
                    <a:pt x="83553" y="123190"/>
                  </a:lnTo>
                  <a:lnTo>
                    <a:pt x="83489" y="124155"/>
                  </a:lnTo>
                  <a:lnTo>
                    <a:pt x="79108" y="123190"/>
                  </a:lnTo>
                  <a:lnTo>
                    <a:pt x="83553" y="123190"/>
                  </a:lnTo>
                  <a:lnTo>
                    <a:pt x="85483" y="123190"/>
                  </a:lnTo>
                  <a:lnTo>
                    <a:pt x="90665" y="123190"/>
                  </a:lnTo>
                  <a:lnTo>
                    <a:pt x="84899" y="121920"/>
                  </a:lnTo>
                  <a:lnTo>
                    <a:pt x="86614" y="120650"/>
                  </a:lnTo>
                  <a:lnTo>
                    <a:pt x="83083" y="120650"/>
                  </a:lnTo>
                  <a:lnTo>
                    <a:pt x="85255" y="119380"/>
                  </a:lnTo>
                  <a:lnTo>
                    <a:pt x="88709" y="119380"/>
                  </a:lnTo>
                  <a:lnTo>
                    <a:pt x="84632" y="118110"/>
                  </a:lnTo>
                  <a:lnTo>
                    <a:pt x="87401" y="118110"/>
                  </a:lnTo>
                  <a:lnTo>
                    <a:pt x="88646" y="116840"/>
                  </a:lnTo>
                  <a:lnTo>
                    <a:pt x="87871" y="116700"/>
                  </a:lnTo>
                  <a:lnTo>
                    <a:pt x="88239" y="115570"/>
                  </a:lnTo>
                  <a:lnTo>
                    <a:pt x="87503" y="115379"/>
                  </a:lnTo>
                  <a:lnTo>
                    <a:pt x="87503" y="116636"/>
                  </a:lnTo>
                  <a:lnTo>
                    <a:pt x="81737" y="115570"/>
                  </a:lnTo>
                  <a:lnTo>
                    <a:pt x="86258" y="115570"/>
                  </a:lnTo>
                  <a:lnTo>
                    <a:pt x="87503" y="116636"/>
                  </a:lnTo>
                  <a:lnTo>
                    <a:pt x="87503" y="115379"/>
                  </a:lnTo>
                  <a:lnTo>
                    <a:pt x="84175" y="114300"/>
                  </a:lnTo>
                  <a:lnTo>
                    <a:pt x="83146" y="114300"/>
                  </a:lnTo>
                  <a:lnTo>
                    <a:pt x="83362" y="113030"/>
                  </a:lnTo>
                  <a:lnTo>
                    <a:pt x="84378" y="114300"/>
                  </a:lnTo>
                  <a:lnTo>
                    <a:pt x="83794" y="113030"/>
                  </a:lnTo>
                  <a:lnTo>
                    <a:pt x="87287" y="113030"/>
                  </a:lnTo>
                  <a:lnTo>
                    <a:pt x="80695" y="110490"/>
                  </a:lnTo>
                  <a:lnTo>
                    <a:pt x="86283" y="110490"/>
                  </a:lnTo>
                  <a:lnTo>
                    <a:pt x="85699" y="109220"/>
                  </a:lnTo>
                  <a:lnTo>
                    <a:pt x="85153" y="109220"/>
                  </a:lnTo>
                  <a:lnTo>
                    <a:pt x="85102" y="107950"/>
                  </a:lnTo>
                  <a:lnTo>
                    <a:pt x="87909" y="107950"/>
                  </a:lnTo>
                  <a:lnTo>
                    <a:pt x="80086" y="106680"/>
                  </a:lnTo>
                  <a:lnTo>
                    <a:pt x="85356" y="106680"/>
                  </a:lnTo>
                  <a:lnTo>
                    <a:pt x="92113" y="107950"/>
                  </a:lnTo>
                  <a:lnTo>
                    <a:pt x="84607" y="105410"/>
                  </a:lnTo>
                  <a:lnTo>
                    <a:pt x="91363" y="105410"/>
                  </a:lnTo>
                  <a:lnTo>
                    <a:pt x="86626" y="104140"/>
                  </a:lnTo>
                  <a:lnTo>
                    <a:pt x="88239" y="104140"/>
                  </a:lnTo>
                  <a:lnTo>
                    <a:pt x="84886" y="102870"/>
                  </a:lnTo>
                  <a:lnTo>
                    <a:pt x="83896" y="101600"/>
                  </a:lnTo>
                  <a:lnTo>
                    <a:pt x="83045" y="100330"/>
                  </a:lnTo>
                  <a:lnTo>
                    <a:pt x="85661" y="101600"/>
                  </a:lnTo>
                  <a:lnTo>
                    <a:pt x="87096" y="101600"/>
                  </a:lnTo>
                  <a:lnTo>
                    <a:pt x="86766" y="100330"/>
                  </a:lnTo>
                  <a:lnTo>
                    <a:pt x="87858" y="100330"/>
                  </a:lnTo>
                  <a:lnTo>
                    <a:pt x="88544" y="99060"/>
                  </a:lnTo>
                  <a:lnTo>
                    <a:pt x="90157" y="100330"/>
                  </a:lnTo>
                  <a:lnTo>
                    <a:pt x="89776" y="99060"/>
                  </a:lnTo>
                  <a:lnTo>
                    <a:pt x="85712" y="97790"/>
                  </a:lnTo>
                  <a:lnTo>
                    <a:pt x="84912" y="97790"/>
                  </a:lnTo>
                  <a:lnTo>
                    <a:pt x="80962" y="96520"/>
                  </a:lnTo>
                  <a:lnTo>
                    <a:pt x="88455" y="96520"/>
                  </a:lnTo>
                  <a:lnTo>
                    <a:pt x="87515" y="95250"/>
                  </a:lnTo>
                  <a:lnTo>
                    <a:pt x="84696" y="93980"/>
                  </a:lnTo>
                  <a:lnTo>
                    <a:pt x="85610" y="93980"/>
                  </a:lnTo>
                  <a:lnTo>
                    <a:pt x="84124" y="92710"/>
                  </a:lnTo>
                  <a:lnTo>
                    <a:pt x="84302" y="92710"/>
                  </a:lnTo>
                  <a:lnTo>
                    <a:pt x="92214" y="93980"/>
                  </a:lnTo>
                  <a:lnTo>
                    <a:pt x="89395" y="92710"/>
                  </a:lnTo>
                  <a:lnTo>
                    <a:pt x="86588" y="91440"/>
                  </a:lnTo>
                  <a:lnTo>
                    <a:pt x="92824" y="91440"/>
                  </a:lnTo>
                  <a:lnTo>
                    <a:pt x="90081" y="88900"/>
                  </a:lnTo>
                  <a:lnTo>
                    <a:pt x="94462" y="88900"/>
                  </a:lnTo>
                  <a:lnTo>
                    <a:pt x="94208" y="87630"/>
                  </a:lnTo>
                  <a:lnTo>
                    <a:pt x="87960" y="86360"/>
                  </a:lnTo>
                  <a:lnTo>
                    <a:pt x="87757" y="86360"/>
                  </a:lnTo>
                  <a:lnTo>
                    <a:pt x="87401" y="85090"/>
                  </a:lnTo>
                  <a:lnTo>
                    <a:pt x="95948" y="85090"/>
                  </a:lnTo>
                  <a:lnTo>
                    <a:pt x="96888" y="83820"/>
                  </a:lnTo>
                  <a:lnTo>
                    <a:pt x="93853" y="83820"/>
                  </a:lnTo>
                  <a:lnTo>
                    <a:pt x="90652" y="82550"/>
                  </a:lnTo>
                  <a:lnTo>
                    <a:pt x="97726" y="83591"/>
                  </a:lnTo>
                  <a:lnTo>
                    <a:pt x="98082" y="83820"/>
                  </a:lnTo>
                  <a:lnTo>
                    <a:pt x="97904" y="83616"/>
                  </a:lnTo>
                  <a:lnTo>
                    <a:pt x="99326" y="83820"/>
                  </a:lnTo>
                  <a:lnTo>
                    <a:pt x="97447" y="83070"/>
                  </a:lnTo>
                  <a:lnTo>
                    <a:pt x="97002" y="82550"/>
                  </a:lnTo>
                  <a:lnTo>
                    <a:pt x="98437" y="81280"/>
                  </a:lnTo>
                  <a:lnTo>
                    <a:pt x="93421" y="80010"/>
                  </a:lnTo>
                  <a:lnTo>
                    <a:pt x="96342" y="80010"/>
                  </a:lnTo>
                  <a:lnTo>
                    <a:pt x="97307" y="78740"/>
                  </a:lnTo>
                  <a:lnTo>
                    <a:pt x="91376" y="76200"/>
                  </a:lnTo>
                  <a:lnTo>
                    <a:pt x="95783" y="76200"/>
                  </a:lnTo>
                  <a:lnTo>
                    <a:pt x="93357" y="74930"/>
                  </a:lnTo>
                  <a:lnTo>
                    <a:pt x="93980" y="74930"/>
                  </a:lnTo>
                  <a:lnTo>
                    <a:pt x="94919" y="73660"/>
                  </a:lnTo>
                  <a:lnTo>
                    <a:pt x="96634" y="74930"/>
                  </a:lnTo>
                  <a:lnTo>
                    <a:pt x="98856" y="73660"/>
                  </a:lnTo>
                  <a:lnTo>
                    <a:pt x="92684" y="72390"/>
                  </a:lnTo>
                  <a:lnTo>
                    <a:pt x="91782" y="71120"/>
                  </a:lnTo>
                  <a:lnTo>
                    <a:pt x="96342" y="71120"/>
                  </a:lnTo>
                  <a:lnTo>
                    <a:pt x="98793" y="69850"/>
                  </a:lnTo>
                  <a:lnTo>
                    <a:pt x="99441" y="69850"/>
                  </a:lnTo>
                  <a:lnTo>
                    <a:pt x="100228" y="68580"/>
                  </a:lnTo>
                  <a:lnTo>
                    <a:pt x="96050" y="67310"/>
                  </a:lnTo>
                  <a:lnTo>
                    <a:pt x="94462" y="66040"/>
                  </a:lnTo>
                  <a:lnTo>
                    <a:pt x="99542" y="64770"/>
                  </a:lnTo>
                  <a:lnTo>
                    <a:pt x="96977" y="62230"/>
                  </a:lnTo>
                  <a:lnTo>
                    <a:pt x="99098" y="62230"/>
                  </a:lnTo>
                  <a:lnTo>
                    <a:pt x="96405" y="60960"/>
                  </a:lnTo>
                  <a:lnTo>
                    <a:pt x="96964" y="60960"/>
                  </a:lnTo>
                  <a:lnTo>
                    <a:pt x="92951" y="59690"/>
                  </a:lnTo>
                  <a:lnTo>
                    <a:pt x="97040" y="59690"/>
                  </a:lnTo>
                  <a:lnTo>
                    <a:pt x="101180" y="60960"/>
                  </a:lnTo>
                  <a:lnTo>
                    <a:pt x="100190" y="59690"/>
                  </a:lnTo>
                  <a:lnTo>
                    <a:pt x="100380" y="59690"/>
                  </a:lnTo>
                  <a:lnTo>
                    <a:pt x="94919" y="58420"/>
                  </a:lnTo>
                  <a:lnTo>
                    <a:pt x="98107" y="57150"/>
                  </a:lnTo>
                  <a:lnTo>
                    <a:pt x="97688" y="55880"/>
                  </a:lnTo>
                  <a:lnTo>
                    <a:pt x="97104" y="54610"/>
                  </a:lnTo>
                  <a:lnTo>
                    <a:pt x="99771" y="54610"/>
                  </a:lnTo>
                  <a:lnTo>
                    <a:pt x="98450" y="53340"/>
                  </a:lnTo>
                  <a:lnTo>
                    <a:pt x="100152" y="53340"/>
                  </a:lnTo>
                  <a:lnTo>
                    <a:pt x="101473" y="52070"/>
                  </a:lnTo>
                  <a:lnTo>
                    <a:pt x="100939" y="50800"/>
                  </a:lnTo>
                  <a:lnTo>
                    <a:pt x="103289" y="50800"/>
                  </a:lnTo>
                  <a:lnTo>
                    <a:pt x="94678" y="49530"/>
                  </a:lnTo>
                  <a:lnTo>
                    <a:pt x="94589" y="48260"/>
                  </a:lnTo>
                  <a:lnTo>
                    <a:pt x="98983" y="49530"/>
                  </a:lnTo>
                  <a:lnTo>
                    <a:pt x="99098" y="48260"/>
                  </a:lnTo>
                  <a:lnTo>
                    <a:pt x="103098" y="46990"/>
                  </a:lnTo>
                  <a:lnTo>
                    <a:pt x="99288" y="45720"/>
                  </a:lnTo>
                  <a:lnTo>
                    <a:pt x="101536" y="45720"/>
                  </a:lnTo>
                  <a:lnTo>
                    <a:pt x="104622" y="44450"/>
                  </a:lnTo>
                  <a:lnTo>
                    <a:pt x="102489" y="44450"/>
                  </a:lnTo>
                  <a:lnTo>
                    <a:pt x="99136" y="43180"/>
                  </a:lnTo>
                  <a:lnTo>
                    <a:pt x="97497" y="41910"/>
                  </a:lnTo>
                  <a:lnTo>
                    <a:pt x="96761" y="41910"/>
                  </a:lnTo>
                  <a:lnTo>
                    <a:pt x="95745" y="40640"/>
                  </a:lnTo>
                  <a:lnTo>
                    <a:pt x="97993" y="40640"/>
                  </a:lnTo>
                  <a:lnTo>
                    <a:pt x="93726" y="39370"/>
                  </a:lnTo>
                  <a:lnTo>
                    <a:pt x="96481" y="39370"/>
                  </a:lnTo>
                  <a:lnTo>
                    <a:pt x="94386" y="38100"/>
                  </a:lnTo>
                  <a:lnTo>
                    <a:pt x="93281" y="38100"/>
                  </a:lnTo>
                  <a:lnTo>
                    <a:pt x="95275" y="36830"/>
                  </a:lnTo>
                  <a:lnTo>
                    <a:pt x="97904" y="38100"/>
                  </a:lnTo>
                  <a:lnTo>
                    <a:pt x="96316" y="36830"/>
                  </a:lnTo>
                  <a:lnTo>
                    <a:pt x="98018" y="36830"/>
                  </a:lnTo>
                  <a:lnTo>
                    <a:pt x="97967" y="36576"/>
                  </a:lnTo>
                  <a:lnTo>
                    <a:pt x="93776" y="35560"/>
                  </a:lnTo>
                  <a:lnTo>
                    <a:pt x="96710" y="34290"/>
                  </a:lnTo>
                  <a:lnTo>
                    <a:pt x="98450" y="34290"/>
                  </a:lnTo>
                  <a:lnTo>
                    <a:pt x="98259" y="35775"/>
                  </a:lnTo>
                  <a:lnTo>
                    <a:pt x="100482" y="36830"/>
                  </a:lnTo>
                  <a:lnTo>
                    <a:pt x="100952" y="35775"/>
                  </a:lnTo>
                  <a:lnTo>
                    <a:pt x="98475" y="34290"/>
                  </a:lnTo>
                  <a:lnTo>
                    <a:pt x="101473" y="34290"/>
                  </a:lnTo>
                  <a:lnTo>
                    <a:pt x="101536" y="33020"/>
                  </a:lnTo>
                  <a:lnTo>
                    <a:pt x="103759" y="34290"/>
                  </a:lnTo>
                  <a:lnTo>
                    <a:pt x="102844" y="33020"/>
                  </a:lnTo>
                  <a:lnTo>
                    <a:pt x="102984" y="33020"/>
                  </a:lnTo>
                  <a:lnTo>
                    <a:pt x="100076" y="31750"/>
                  </a:lnTo>
                  <a:lnTo>
                    <a:pt x="98590" y="31750"/>
                  </a:lnTo>
                  <a:lnTo>
                    <a:pt x="98386" y="31623"/>
                  </a:lnTo>
                  <a:lnTo>
                    <a:pt x="98107" y="31584"/>
                  </a:lnTo>
                  <a:lnTo>
                    <a:pt x="97878" y="31610"/>
                  </a:lnTo>
                  <a:lnTo>
                    <a:pt x="97701" y="31610"/>
                  </a:lnTo>
                  <a:lnTo>
                    <a:pt x="97993" y="31686"/>
                  </a:lnTo>
                  <a:lnTo>
                    <a:pt x="98298" y="31762"/>
                  </a:lnTo>
                  <a:lnTo>
                    <a:pt x="98577" y="31826"/>
                  </a:lnTo>
                  <a:lnTo>
                    <a:pt x="98653" y="33020"/>
                  </a:lnTo>
                  <a:lnTo>
                    <a:pt x="97243" y="33020"/>
                  </a:lnTo>
                  <a:lnTo>
                    <a:pt x="96037" y="31750"/>
                  </a:lnTo>
                  <a:lnTo>
                    <a:pt x="97180" y="31750"/>
                  </a:lnTo>
                  <a:lnTo>
                    <a:pt x="99504" y="30480"/>
                  </a:lnTo>
                  <a:lnTo>
                    <a:pt x="102031" y="30480"/>
                  </a:lnTo>
                  <a:lnTo>
                    <a:pt x="100533" y="29210"/>
                  </a:lnTo>
                  <a:lnTo>
                    <a:pt x="101282" y="27940"/>
                  </a:lnTo>
                  <a:lnTo>
                    <a:pt x="99021" y="27406"/>
                  </a:lnTo>
                  <a:lnTo>
                    <a:pt x="98475" y="26885"/>
                  </a:lnTo>
                  <a:lnTo>
                    <a:pt x="98653" y="27330"/>
                  </a:lnTo>
                  <a:lnTo>
                    <a:pt x="95897" y="26670"/>
                  </a:lnTo>
                  <a:lnTo>
                    <a:pt x="98259" y="26670"/>
                  </a:lnTo>
                  <a:lnTo>
                    <a:pt x="98513" y="26352"/>
                  </a:lnTo>
                  <a:lnTo>
                    <a:pt x="98933" y="26670"/>
                  </a:lnTo>
                  <a:lnTo>
                    <a:pt x="98717" y="26098"/>
                  </a:lnTo>
                  <a:lnTo>
                    <a:pt x="99275" y="25400"/>
                  </a:lnTo>
                  <a:lnTo>
                    <a:pt x="99593" y="25400"/>
                  </a:lnTo>
                  <a:lnTo>
                    <a:pt x="100965" y="24130"/>
                  </a:lnTo>
                  <a:lnTo>
                    <a:pt x="98348" y="22860"/>
                  </a:lnTo>
                  <a:lnTo>
                    <a:pt x="96075" y="21590"/>
                  </a:lnTo>
                  <a:lnTo>
                    <a:pt x="98437" y="20320"/>
                  </a:lnTo>
                  <a:lnTo>
                    <a:pt x="97053" y="20320"/>
                  </a:lnTo>
                  <a:lnTo>
                    <a:pt x="100850" y="17780"/>
                  </a:lnTo>
                  <a:lnTo>
                    <a:pt x="94513" y="15240"/>
                  </a:lnTo>
                  <a:lnTo>
                    <a:pt x="100342" y="12700"/>
                  </a:lnTo>
                  <a:lnTo>
                    <a:pt x="99110" y="12700"/>
                  </a:lnTo>
                  <a:lnTo>
                    <a:pt x="97320" y="11430"/>
                  </a:lnTo>
                  <a:lnTo>
                    <a:pt x="100469" y="11430"/>
                  </a:lnTo>
                  <a:lnTo>
                    <a:pt x="96951" y="10160"/>
                  </a:lnTo>
                  <a:lnTo>
                    <a:pt x="94462" y="8890"/>
                  </a:lnTo>
                  <a:lnTo>
                    <a:pt x="104889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9322479" y="9175515"/>
              <a:ext cx="155575" cy="852805"/>
            </a:xfrm>
            <a:custGeom>
              <a:avLst/>
              <a:gdLst/>
              <a:ahLst/>
              <a:cxnLst/>
              <a:rect l="l" t="t" r="r" b="b"/>
              <a:pathLst>
                <a:path w="155575" h="852804">
                  <a:moveTo>
                    <a:pt x="990" y="844181"/>
                  </a:moveTo>
                  <a:lnTo>
                    <a:pt x="749" y="843940"/>
                  </a:lnTo>
                  <a:lnTo>
                    <a:pt x="673" y="843813"/>
                  </a:lnTo>
                  <a:lnTo>
                    <a:pt x="139" y="843711"/>
                  </a:lnTo>
                  <a:lnTo>
                    <a:pt x="279" y="843864"/>
                  </a:lnTo>
                  <a:lnTo>
                    <a:pt x="584" y="844016"/>
                  </a:lnTo>
                  <a:lnTo>
                    <a:pt x="990" y="844181"/>
                  </a:lnTo>
                  <a:close/>
                </a:path>
                <a:path w="155575" h="852804">
                  <a:moveTo>
                    <a:pt x="3810" y="852220"/>
                  </a:moveTo>
                  <a:lnTo>
                    <a:pt x="3467" y="851776"/>
                  </a:lnTo>
                  <a:lnTo>
                    <a:pt x="76" y="850988"/>
                  </a:lnTo>
                  <a:lnTo>
                    <a:pt x="901" y="851712"/>
                  </a:lnTo>
                  <a:lnTo>
                    <a:pt x="1778" y="851992"/>
                  </a:lnTo>
                  <a:lnTo>
                    <a:pt x="3810" y="852220"/>
                  </a:lnTo>
                  <a:close/>
                </a:path>
                <a:path w="155575" h="852804">
                  <a:moveTo>
                    <a:pt x="7632" y="850099"/>
                  </a:moveTo>
                  <a:lnTo>
                    <a:pt x="6045" y="849401"/>
                  </a:lnTo>
                  <a:lnTo>
                    <a:pt x="3200" y="848448"/>
                  </a:lnTo>
                  <a:lnTo>
                    <a:pt x="0" y="848271"/>
                  </a:lnTo>
                  <a:lnTo>
                    <a:pt x="3238" y="849198"/>
                  </a:lnTo>
                  <a:lnTo>
                    <a:pt x="1854" y="849109"/>
                  </a:lnTo>
                  <a:lnTo>
                    <a:pt x="5689" y="850176"/>
                  </a:lnTo>
                  <a:lnTo>
                    <a:pt x="6032" y="850620"/>
                  </a:lnTo>
                  <a:lnTo>
                    <a:pt x="4495" y="850671"/>
                  </a:lnTo>
                  <a:lnTo>
                    <a:pt x="3251" y="850417"/>
                  </a:lnTo>
                  <a:lnTo>
                    <a:pt x="4114" y="850696"/>
                  </a:lnTo>
                  <a:lnTo>
                    <a:pt x="2400" y="850900"/>
                  </a:lnTo>
                  <a:lnTo>
                    <a:pt x="4533" y="851433"/>
                  </a:lnTo>
                  <a:lnTo>
                    <a:pt x="7251" y="851331"/>
                  </a:lnTo>
                  <a:lnTo>
                    <a:pt x="7454" y="850722"/>
                  </a:lnTo>
                  <a:lnTo>
                    <a:pt x="5372" y="849731"/>
                  </a:lnTo>
                  <a:lnTo>
                    <a:pt x="6134" y="849706"/>
                  </a:lnTo>
                  <a:lnTo>
                    <a:pt x="7010" y="849972"/>
                  </a:lnTo>
                  <a:lnTo>
                    <a:pt x="7632" y="850099"/>
                  </a:lnTo>
                  <a:close/>
                </a:path>
                <a:path w="155575" h="852804">
                  <a:moveTo>
                    <a:pt x="18465" y="813447"/>
                  </a:moveTo>
                  <a:lnTo>
                    <a:pt x="18021" y="813638"/>
                  </a:lnTo>
                  <a:lnTo>
                    <a:pt x="18249" y="813612"/>
                  </a:lnTo>
                  <a:lnTo>
                    <a:pt x="18389" y="813536"/>
                  </a:lnTo>
                  <a:close/>
                </a:path>
                <a:path w="155575" h="852804">
                  <a:moveTo>
                    <a:pt x="19304" y="831850"/>
                  </a:moveTo>
                  <a:lnTo>
                    <a:pt x="16408" y="831367"/>
                  </a:lnTo>
                  <a:lnTo>
                    <a:pt x="15151" y="831113"/>
                  </a:lnTo>
                  <a:lnTo>
                    <a:pt x="16319" y="831392"/>
                  </a:lnTo>
                  <a:lnTo>
                    <a:pt x="16891" y="831608"/>
                  </a:lnTo>
                  <a:lnTo>
                    <a:pt x="17081" y="831799"/>
                  </a:lnTo>
                  <a:lnTo>
                    <a:pt x="17640" y="831850"/>
                  </a:lnTo>
                  <a:lnTo>
                    <a:pt x="19151" y="832015"/>
                  </a:lnTo>
                  <a:lnTo>
                    <a:pt x="19304" y="831850"/>
                  </a:lnTo>
                  <a:close/>
                </a:path>
                <a:path w="155575" h="852804">
                  <a:moveTo>
                    <a:pt x="19621" y="812977"/>
                  </a:moveTo>
                  <a:lnTo>
                    <a:pt x="18516" y="812774"/>
                  </a:lnTo>
                  <a:lnTo>
                    <a:pt x="18757" y="813193"/>
                  </a:lnTo>
                  <a:lnTo>
                    <a:pt x="18465" y="813447"/>
                  </a:lnTo>
                  <a:lnTo>
                    <a:pt x="19621" y="812977"/>
                  </a:lnTo>
                  <a:close/>
                </a:path>
                <a:path w="155575" h="852804">
                  <a:moveTo>
                    <a:pt x="21120" y="824636"/>
                  </a:moveTo>
                  <a:lnTo>
                    <a:pt x="19773" y="824090"/>
                  </a:lnTo>
                  <a:lnTo>
                    <a:pt x="19761" y="824280"/>
                  </a:lnTo>
                  <a:lnTo>
                    <a:pt x="20142" y="824369"/>
                  </a:lnTo>
                  <a:lnTo>
                    <a:pt x="20599" y="824496"/>
                  </a:lnTo>
                  <a:lnTo>
                    <a:pt x="21120" y="824636"/>
                  </a:lnTo>
                  <a:close/>
                </a:path>
                <a:path w="155575" h="852804">
                  <a:moveTo>
                    <a:pt x="21653" y="818578"/>
                  </a:moveTo>
                  <a:lnTo>
                    <a:pt x="21221" y="818553"/>
                  </a:lnTo>
                  <a:lnTo>
                    <a:pt x="21653" y="818578"/>
                  </a:lnTo>
                  <a:close/>
                </a:path>
                <a:path w="155575" h="852804">
                  <a:moveTo>
                    <a:pt x="22275" y="818642"/>
                  </a:moveTo>
                  <a:lnTo>
                    <a:pt x="21894" y="818578"/>
                  </a:lnTo>
                  <a:lnTo>
                    <a:pt x="21653" y="818578"/>
                  </a:lnTo>
                  <a:lnTo>
                    <a:pt x="22275" y="818642"/>
                  </a:lnTo>
                  <a:close/>
                </a:path>
                <a:path w="155575" h="852804">
                  <a:moveTo>
                    <a:pt x="24307" y="790854"/>
                  </a:moveTo>
                  <a:lnTo>
                    <a:pt x="24104" y="790651"/>
                  </a:lnTo>
                  <a:lnTo>
                    <a:pt x="23914" y="790486"/>
                  </a:lnTo>
                  <a:lnTo>
                    <a:pt x="23622" y="790486"/>
                  </a:lnTo>
                  <a:lnTo>
                    <a:pt x="23672" y="790689"/>
                  </a:lnTo>
                  <a:lnTo>
                    <a:pt x="24003" y="790790"/>
                  </a:lnTo>
                  <a:lnTo>
                    <a:pt x="24307" y="790854"/>
                  </a:lnTo>
                  <a:close/>
                </a:path>
                <a:path w="155575" h="852804">
                  <a:moveTo>
                    <a:pt x="28194" y="787133"/>
                  </a:moveTo>
                  <a:lnTo>
                    <a:pt x="27952" y="787031"/>
                  </a:lnTo>
                  <a:lnTo>
                    <a:pt x="27774" y="787171"/>
                  </a:lnTo>
                  <a:lnTo>
                    <a:pt x="28003" y="787196"/>
                  </a:lnTo>
                  <a:lnTo>
                    <a:pt x="28194" y="787133"/>
                  </a:lnTo>
                  <a:close/>
                </a:path>
                <a:path w="155575" h="852804">
                  <a:moveTo>
                    <a:pt x="37172" y="462495"/>
                  </a:moveTo>
                  <a:lnTo>
                    <a:pt x="36982" y="462318"/>
                  </a:lnTo>
                  <a:lnTo>
                    <a:pt x="36614" y="462292"/>
                  </a:lnTo>
                  <a:lnTo>
                    <a:pt x="37172" y="462495"/>
                  </a:lnTo>
                  <a:close/>
                </a:path>
                <a:path w="155575" h="852804">
                  <a:moveTo>
                    <a:pt x="37249" y="466763"/>
                  </a:moveTo>
                  <a:lnTo>
                    <a:pt x="36944" y="466534"/>
                  </a:lnTo>
                  <a:lnTo>
                    <a:pt x="36791" y="466648"/>
                  </a:lnTo>
                  <a:lnTo>
                    <a:pt x="36969" y="466699"/>
                  </a:lnTo>
                  <a:lnTo>
                    <a:pt x="37134" y="466737"/>
                  </a:lnTo>
                  <a:close/>
                </a:path>
                <a:path w="155575" h="852804">
                  <a:moveTo>
                    <a:pt x="37566" y="466864"/>
                  </a:moveTo>
                  <a:lnTo>
                    <a:pt x="37249" y="466763"/>
                  </a:lnTo>
                  <a:lnTo>
                    <a:pt x="37553" y="466979"/>
                  </a:lnTo>
                  <a:close/>
                </a:path>
                <a:path w="155575" h="852804">
                  <a:moveTo>
                    <a:pt x="38112" y="462838"/>
                  </a:moveTo>
                  <a:lnTo>
                    <a:pt x="37172" y="462495"/>
                  </a:lnTo>
                  <a:lnTo>
                    <a:pt x="37299" y="462610"/>
                  </a:lnTo>
                  <a:lnTo>
                    <a:pt x="38112" y="462838"/>
                  </a:lnTo>
                  <a:close/>
                </a:path>
                <a:path w="155575" h="852804">
                  <a:moveTo>
                    <a:pt x="38201" y="467487"/>
                  </a:moveTo>
                  <a:lnTo>
                    <a:pt x="37553" y="466991"/>
                  </a:lnTo>
                  <a:lnTo>
                    <a:pt x="37388" y="467220"/>
                  </a:lnTo>
                  <a:lnTo>
                    <a:pt x="38201" y="467487"/>
                  </a:lnTo>
                  <a:close/>
                </a:path>
                <a:path w="155575" h="852804">
                  <a:moveTo>
                    <a:pt x="38239" y="463778"/>
                  </a:moveTo>
                  <a:lnTo>
                    <a:pt x="38112" y="463854"/>
                  </a:lnTo>
                  <a:lnTo>
                    <a:pt x="38214" y="464019"/>
                  </a:lnTo>
                  <a:lnTo>
                    <a:pt x="38188" y="463842"/>
                  </a:lnTo>
                  <a:close/>
                </a:path>
                <a:path w="155575" h="852804">
                  <a:moveTo>
                    <a:pt x="39141" y="467855"/>
                  </a:moveTo>
                  <a:lnTo>
                    <a:pt x="38938" y="467385"/>
                  </a:lnTo>
                  <a:lnTo>
                    <a:pt x="38392" y="467385"/>
                  </a:lnTo>
                  <a:lnTo>
                    <a:pt x="39141" y="467855"/>
                  </a:lnTo>
                  <a:close/>
                </a:path>
                <a:path w="155575" h="852804">
                  <a:moveTo>
                    <a:pt x="39408" y="464464"/>
                  </a:moveTo>
                  <a:lnTo>
                    <a:pt x="38696" y="464261"/>
                  </a:lnTo>
                  <a:lnTo>
                    <a:pt x="38341" y="464134"/>
                  </a:lnTo>
                  <a:lnTo>
                    <a:pt x="38214" y="464019"/>
                  </a:lnTo>
                  <a:lnTo>
                    <a:pt x="38277" y="464159"/>
                  </a:lnTo>
                  <a:lnTo>
                    <a:pt x="37795" y="464083"/>
                  </a:lnTo>
                  <a:lnTo>
                    <a:pt x="37934" y="464235"/>
                  </a:lnTo>
                  <a:lnTo>
                    <a:pt x="38239" y="464375"/>
                  </a:lnTo>
                  <a:lnTo>
                    <a:pt x="38620" y="464553"/>
                  </a:lnTo>
                  <a:lnTo>
                    <a:pt x="38392" y="464324"/>
                  </a:lnTo>
                  <a:lnTo>
                    <a:pt x="38747" y="464350"/>
                  </a:lnTo>
                  <a:lnTo>
                    <a:pt x="39141" y="464439"/>
                  </a:lnTo>
                  <a:lnTo>
                    <a:pt x="39408" y="464464"/>
                  </a:lnTo>
                  <a:close/>
                </a:path>
                <a:path w="155575" h="852804">
                  <a:moveTo>
                    <a:pt x="39535" y="462089"/>
                  </a:moveTo>
                  <a:lnTo>
                    <a:pt x="39103" y="461924"/>
                  </a:lnTo>
                  <a:lnTo>
                    <a:pt x="38874" y="462089"/>
                  </a:lnTo>
                  <a:lnTo>
                    <a:pt x="39535" y="462089"/>
                  </a:lnTo>
                  <a:close/>
                </a:path>
                <a:path w="155575" h="852804">
                  <a:moveTo>
                    <a:pt x="40157" y="467385"/>
                  </a:moveTo>
                  <a:lnTo>
                    <a:pt x="39370" y="466115"/>
                  </a:lnTo>
                  <a:lnTo>
                    <a:pt x="38290" y="466115"/>
                  </a:lnTo>
                  <a:lnTo>
                    <a:pt x="38938" y="467385"/>
                  </a:lnTo>
                  <a:lnTo>
                    <a:pt x="40157" y="467385"/>
                  </a:lnTo>
                  <a:close/>
                </a:path>
                <a:path w="155575" h="852804">
                  <a:moveTo>
                    <a:pt x="40805" y="462584"/>
                  </a:moveTo>
                  <a:lnTo>
                    <a:pt x="39662" y="462140"/>
                  </a:lnTo>
                  <a:lnTo>
                    <a:pt x="38811" y="462140"/>
                  </a:lnTo>
                  <a:lnTo>
                    <a:pt x="36791" y="462140"/>
                  </a:lnTo>
                  <a:lnTo>
                    <a:pt x="36982" y="462318"/>
                  </a:lnTo>
                  <a:lnTo>
                    <a:pt x="40805" y="462584"/>
                  </a:lnTo>
                  <a:close/>
                </a:path>
                <a:path w="155575" h="852804">
                  <a:moveTo>
                    <a:pt x="41135" y="471220"/>
                  </a:moveTo>
                  <a:lnTo>
                    <a:pt x="40817" y="470827"/>
                  </a:lnTo>
                  <a:lnTo>
                    <a:pt x="37490" y="469823"/>
                  </a:lnTo>
                  <a:lnTo>
                    <a:pt x="38277" y="470484"/>
                  </a:lnTo>
                  <a:lnTo>
                    <a:pt x="39141" y="470801"/>
                  </a:lnTo>
                  <a:lnTo>
                    <a:pt x="41135" y="471220"/>
                  </a:lnTo>
                  <a:close/>
                </a:path>
                <a:path w="155575" h="852804">
                  <a:moveTo>
                    <a:pt x="43167" y="452158"/>
                  </a:moveTo>
                  <a:lnTo>
                    <a:pt x="42037" y="452450"/>
                  </a:lnTo>
                  <a:lnTo>
                    <a:pt x="42672" y="452361"/>
                  </a:lnTo>
                  <a:lnTo>
                    <a:pt x="42976" y="452272"/>
                  </a:lnTo>
                  <a:lnTo>
                    <a:pt x="43167" y="452158"/>
                  </a:lnTo>
                  <a:close/>
                </a:path>
                <a:path w="155575" h="852804">
                  <a:moveTo>
                    <a:pt x="44665" y="448652"/>
                  </a:moveTo>
                  <a:lnTo>
                    <a:pt x="44411" y="448602"/>
                  </a:lnTo>
                  <a:lnTo>
                    <a:pt x="44132" y="448576"/>
                  </a:lnTo>
                  <a:lnTo>
                    <a:pt x="43903" y="448589"/>
                  </a:lnTo>
                  <a:lnTo>
                    <a:pt x="44094" y="448640"/>
                  </a:lnTo>
                  <a:lnTo>
                    <a:pt x="44665" y="448652"/>
                  </a:lnTo>
                  <a:close/>
                </a:path>
                <a:path w="155575" h="852804">
                  <a:moveTo>
                    <a:pt x="44996" y="470001"/>
                  </a:moveTo>
                  <a:lnTo>
                    <a:pt x="43446" y="469265"/>
                  </a:lnTo>
                  <a:lnTo>
                    <a:pt x="40678" y="468185"/>
                  </a:lnTo>
                  <a:lnTo>
                    <a:pt x="40678" y="468782"/>
                  </a:lnTo>
                  <a:lnTo>
                    <a:pt x="39954" y="468655"/>
                  </a:lnTo>
                  <a:lnTo>
                    <a:pt x="40309" y="468655"/>
                  </a:lnTo>
                  <a:lnTo>
                    <a:pt x="40678" y="468782"/>
                  </a:lnTo>
                  <a:lnTo>
                    <a:pt x="40678" y="468185"/>
                  </a:lnTo>
                  <a:lnTo>
                    <a:pt x="39293" y="467956"/>
                  </a:lnTo>
                  <a:lnTo>
                    <a:pt x="39141" y="467855"/>
                  </a:lnTo>
                  <a:lnTo>
                    <a:pt x="37515" y="467664"/>
                  </a:lnTo>
                  <a:lnTo>
                    <a:pt x="39331" y="468312"/>
                  </a:lnTo>
                  <a:lnTo>
                    <a:pt x="39446" y="468579"/>
                  </a:lnTo>
                  <a:lnTo>
                    <a:pt x="39306" y="468541"/>
                  </a:lnTo>
                  <a:lnTo>
                    <a:pt x="39458" y="468604"/>
                  </a:lnTo>
                  <a:lnTo>
                    <a:pt x="39636" y="468655"/>
                  </a:lnTo>
                  <a:lnTo>
                    <a:pt x="43065" y="469823"/>
                  </a:lnTo>
                  <a:lnTo>
                    <a:pt x="43395" y="470217"/>
                  </a:lnTo>
                  <a:lnTo>
                    <a:pt x="41871" y="470077"/>
                  </a:lnTo>
                  <a:lnTo>
                    <a:pt x="40640" y="469747"/>
                  </a:lnTo>
                  <a:lnTo>
                    <a:pt x="41478" y="470052"/>
                  </a:lnTo>
                  <a:lnTo>
                    <a:pt x="39789" y="470014"/>
                  </a:lnTo>
                  <a:lnTo>
                    <a:pt x="41871" y="470674"/>
                  </a:lnTo>
                  <a:lnTo>
                    <a:pt x="44564" y="470916"/>
                  </a:lnTo>
                  <a:lnTo>
                    <a:pt x="44792" y="470458"/>
                  </a:lnTo>
                  <a:lnTo>
                    <a:pt x="42760" y="469430"/>
                  </a:lnTo>
                  <a:lnTo>
                    <a:pt x="43522" y="469506"/>
                  </a:lnTo>
                  <a:lnTo>
                    <a:pt x="44373" y="469811"/>
                  </a:lnTo>
                  <a:lnTo>
                    <a:pt x="44996" y="470001"/>
                  </a:lnTo>
                  <a:close/>
                </a:path>
                <a:path w="155575" h="852804">
                  <a:moveTo>
                    <a:pt x="45707" y="435648"/>
                  </a:moveTo>
                  <a:lnTo>
                    <a:pt x="45123" y="435635"/>
                  </a:lnTo>
                  <a:lnTo>
                    <a:pt x="45542" y="435838"/>
                  </a:lnTo>
                  <a:lnTo>
                    <a:pt x="45707" y="435648"/>
                  </a:lnTo>
                  <a:close/>
                </a:path>
                <a:path w="155575" h="852804">
                  <a:moveTo>
                    <a:pt x="47485" y="411670"/>
                  </a:moveTo>
                  <a:lnTo>
                    <a:pt x="47358" y="411505"/>
                  </a:lnTo>
                  <a:lnTo>
                    <a:pt x="47002" y="411505"/>
                  </a:lnTo>
                  <a:lnTo>
                    <a:pt x="47485" y="411670"/>
                  </a:lnTo>
                  <a:close/>
                </a:path>
                <a:path w="155575" h="852804">
                  <a:moveTo>
                    <a:pt x="47510" y="393382"/>
                  </a:moveTo>
                  <a:close/>
                </a:path>
                <a:path w="155575" h="852804">
                  <a:moveTo>
                    <a:pt x="48107" y="392658"/>
                  </a:moveTo>
                  <a:lnTo>
                    <a:pt x="47790" y="392836"/>
                  </a:lnTo>
                  <a:lnTo>
                    <a:pt x="47574" y="393103"/>
                  </a:lnTo>
                  <a:lnTo>
                    <a:pt x="47510" y="393382"/>
                  </a:lnTo>
                  <a:lnTo>
                    <a:pt x="48107" y="392658"/>
                  </a:lnTo>
                  <a:close/>
                </a:path>
                <a:path w="155575" h="852804">
                  <a:moveTo>
                    <a:pt x="48145" y="403885"/>
                  </a:moveTo>
                  <a:lnTo>
                    <a:pt x="47967" y="403593"/>
                  </a:lnTo>
                  <a:lnTo>
                    <a:pt x="46901" y="403885"/>
                  </a:lnTo>
                  <a:lnTo>
                    <a:pt x="48145" y="403885"/>
                  </a:lnTo>
                  <a:close/>
                </a:path>
                <a:path w="155575" h="852804">
                  <a:moveTo>
                    <a:pt x="48298" y="429869"/>
                  </a:moveTo>
                  <a:lnTo>
                    <a:pt x="47650" y="429133"/>
                  </a:lnTo>
                  <a:lnTo>
                    <a:pt x="45923" y="429158"/>
                  </a:lnTo>
                  <a:lnTo>
                    <a:pt x="48298" y="429869"/>
                  </a:lnTo>
                  <a:close/>
                </a:path>
                <a:path w="155575" h="852804">
                  <a:moveTo>
                    <a:pt x="48564" y="406425"/>
                  </a:moveTo>
                  <a:lnTo>
                    <a:pt x="47764" y="405155"/>
                  </a:lnTo>
                  <a:lnTo>
                    <a:pt x="48539" y="406425"/>
                  </a:lnTo>
                  <a:close/>
                </a:path>
                <a:path w="155575" h="852804">
                  <a:moveTo>
                    <a:pt x="49949" y="461822"/>
                  </a:moveTo>
                  <a:lnTo>
                    <a:pt x="49276" y="461708"/>
                  </a:lnTo>
                  <a:lnTo>
                    <a:pt x="49936" y="462140"/>
                  </a:lnTo>
                  <a:lnTo>
                    <a:pt x="49949" y="461822"/>
                  </a:lnTo>
                  <a:close/>
                </a:path>
                <a:path w="155575" h="852804">
                  <a:moveTo>
                    <a:pt x="50139" y="458914"/>
                  </a:moveTo>
                  <a:lnTo>
                    <a:pt x="50101" y="458787"/>
                  </a:lnTo>
                  <a:lnTo>
                    <a:pt x="48882" y="458495"/>
                  </a:lnTo>
                  <a:lnTo>
                    <a:pt x="49110" y="458698"/>
                  </a:lnTo>
                  <a:lnTo>
                    <a:pt x="50139" y="458914"/>
                  </a:lnTo>
                  <a:close/>
                </a:path>
                <a:path w="155575" h="852804">
                  <a:moveTo>
                    <a:pt x="50190" y="462305"/>
                  </a:moveTo>
                  <a:lnTo>
                    <a:pt x="50012" y="461949"/>
                  </a:lnTo>
                  <a:lnTo>
                    <a:pt x="49936" y="462140"/>
                  </a:lnTo>
                  <a:lnTo>
                    <a:pt x="49885" y="462305"/>
                  </a:lnTo>
                  <a:lnTo>
                    <a:pt x="50190" y="462305"/>
                  </a:lnTo>
                  <a:close/>
                </a:path>
                <a:path w="155575" h="852804">
                  <a:moveTo>
                    <a:pt x="50190" y="461441"/>
                  </a:moveTo>
                  <a:lnTo>
                    <a:pt x="49555" y="461035"/>
                  </a:lnTo>
                  <a:lnTo>
                    <a:pt x="49949" y="461822"/>
                  </a:lnTo>
                  <a:lnTo>
                    <a:pt x="50190" y="461441"/>
                  </a:lnTo>
                  <a:close/>
                </a:path>
                <a:path w="155575" h="852804">
                  <a:moveTo>
                    <a:pt x="50279" y="390067"/>
                  </a:moveTo>
                  <a:lnTo>
                    <a:pt x="50063" y="389991"/>
                  </a:lnTo>
                  <a:lnTo>
                    <a:pt x="49885" y="389928"/>
                  </a:lnTo>
                  <a:lnTo>
                    <a:pt x="49555" y="389826"/>
                  </a:lnTo>
                  <a:lnTo>
                    <a:pt x="48196" y="390118"/>
                  </a:lnTo>
                  <a:lnTo>
                    <a:pt x="49237" y="390194"/>
                  </a:lnTo>
                  <a:lnTo>
                    <a:pt x="49860" y="390156"/>
                  </a:lnTo>
                  <a:lnTo>
                    <a:pt x="50279" y="390067"/>
                  </a:lnTo>
                  <a:close/>
                </a:path>
                <a:path w="155575" h="852804">
                  <a:moveTo>
                    <a:pt x="50368" y="459765"/>
                  </a:moveTo>
                  <a:lnTo>
                    <a:pt x="50215" y="459232"/>
                  </a:lnTo>
                  <a:lnTo>
                    <a:pt x="49530" y="459054"/>
                  </a:lnTo>
                  <a:lnTo>
                    <a:pt x="50368" y="459765"/>
                  </a:lnTo>
                  <a:close/>
                </a:path>
                <a:path w="155575" h="852804">
                  <a:moveTo>
                    <a:pt x="50888" y="458965"/>
                  </a:moveTo>
                  <a:lnTo>
                    <a:pt x="50025" y="458495"/>
                  </a:lnTo>
                  <a:lnTo>
                    <a:pt x="50101" y="458787"/>
                  </a:lnTo>
                  <a:lnTo>
                    <a:pt x="50888" y="458965"/>
                  </a:lnTo>
                  <a:close/>
                </a:path>
                <a:path w="155575" h="852804">
                  <a:moveTo>
                    <a:pt x="51015" y="428015"/>
                  </a:moveTo>
                  <a:lnTo>
                    <a:pt x="50495" y="427761"/>
                  </a:lnTo>
                  <a:lnTo>
                    <a:pt x="50914" y="428015"/>
                  </a:lnTo>
                  <a:close/>
                </a:path>
                <a:path w="155575" h="852804">
                  <a:moveTo>
                    <a:pt x="51079" y="463575"/>
                  </a:moveTo>
                  <a:lnTo>
                    <a:pt x="50507" y="462305"/>
                  </a:lnTo>
                  <a:lnTo>
                    <a:pt x="48552" y="463575"/>
                  </a:lnTo>
                  <a:lnTo>
                    <a:pt x="51079" y="463575"/>
                  </a:lnTo>
                  <a:close/>
                </a:path>
                <a:path w="155575" h="852804">
                  <a:moveTo>
                    <a:pt x="51562" y="423926"/>
                  </a:moveTo>
                  <a:lnTo>
                    <a:pt x="51066" y="423672"/>
                  </a:lnTo>
                  <a:lnTo>
                    <a:pt x="50584" y="423405"/>
                  </a:lnTo>
                  <a:lnTo>
                    <a:pt x="50292" y="423202"/>
                  </a:lnTo>
                  <a:lnTo>
                    <a:pt x="50012" y="423392"/>
                  </a:lnTo>
                  <a:lnTo>
                    <a:pt x="49923" y="423557"/>
                  </a:lnTo>
                  <a:lnTo>
                    <a:pt x="51562" y="423926"/>
                  </a:lnTo>
                  <a:close/>
                </a:path>
                <a:path w="155575" h="852804">
                  <a:moveTo>
                    <a:pt x="51638" y="464845"/>
                  </a:moveTo>
                  <a:lnTo>
                    <a:pt x="51396" y="463575"/>
                  </a:lnTo>
                  <a:lnTo>
                    <a:pt x="51079" y="463575"/>
                  </a:lnTo>
                  <a:lnTo>
                    <a:pt x="51638" y="464845"/>
                  </a:lnTo>
                  <a:close/>
                </a:path>
                <a:path w="155575" h="852804">
                  <a:moveTo>
                    <a:pt x="52336" y="459765"/>
                  </a:moveTo>
                  <a:lnTo>
                    <a:pt x="51168" y="459117"/>
                  </a:lnTo>
                  <a:lnTo>
                    <a:pt x="50139" y="458914"/>
                  </a:lnTo>
                  <a:lnTo>
                    <a:pt x="50215" y="459232"/>
                  </a:lnTo>
                  <a:lnTo>
                    <a:pt x="52336" y="459765"/>
                  </a:lnTo>
                  <a:close/>
                </a:path>
                <a:path w="155575" h="852804">
                  <a:moveTo>
                    <a:pt x="52959" y="462305"/>
                  </a:moveTo>
                  <a:lnTo>
                    <a:pt x="51295" y="462038"/>
                  </a:lnTo>
                  <a:lnTo>
                    <a:pt x="50330" y="461035"/>
                  </a:lnTo>
                  <a:lnTo>
                    <a:pt x="50190" y="461441"/>
                  </a:lnTo>
                  <a:lnTo>
                    <a:pt x="51079" y="462000"/>
                  </a:lnTo>
                  <a:lnTo>
                    <a:pt x="50050" y="461835"/>
                  </a:lnTo>
                  <a:lnTo>
                    <a:pt x="50114" y="462140"/>
                  </a:lnTo>
                  <a:lnTo>
                    <a:pt x="50190" y="462305"/>
                  </a:lnTo>
                  <a:lnTo>
                    <a:pt x="50507" y="462305"/>
                  </a:lnTo>
                  <a:lnTo>
                    <a:pt x="51562" y="462305"/>
                  </a:lnTo>
                  <a:lnTo>
                    <a:pt x="52959" y="462305"/>
                  </a:lnTo>
                  <a:close/>
                </a:path>
                <a:path w="155575" h="852804">
                  <a:moveTo>
                    <a:pt x="53073" y="460197"/>
                  </a:moveTo>
                  <a:lnTo>
                    <a:pt x="52019" y="460959"/>
                  </a:lnTo>
                  <a:lnTo>
                    <a:pt x="52552" y="460997"/>
                  </a:lnTo>
                  <a:lnTo>
                    <a:pt x="53073" y="460197"/>
                  </a:lnTo>
                  <a:close/>
                </a:path>
                <a:path w="155575" h="852804">
                  <a:moveTo>
                    <a:pt x="54267" y="459765"/>
                  </a:moveTo>
                  <a:lnTo>
                    <a:pt x="50888" y="458965"/>
                  </a:lnTo>
                  <a:lnTo>
                    <a:pt x="51168" y="459117"/>
                  </a:lnTo>
                  <a:lnTo>
                    <a:pt x="54267" y="459765"/>
                  </a:lnTo>
                  <a:close/>
                </a:path>
                <a:path w="155575" h="852804">
                  <a:moveTo>
                    <a:pt x="54737" y="461302"/>
                  </a:moveTo>
                  <a:lnTo>
                    <a:pt x="52552" y="460997"/>
                  </a:lnTo>
                  <a:lnTo>
                    <a:pt x="52336" y="461340"/>
                  </a:lnTo>
                  <a:lnTo>
                    <a:pt x="54737" y="461302"/>
                  </a:lnTo>
                  <a:close/>
                </a:path>
                <a:path w="155575" h="852804">
                  <a:moveTo>
                    <a:pt x="56527" y="442379"/>
                  </a:moveTo>
                  <a:lnTo>
                    <a:pt x="56400" y="442366"/>
                  </a:lnTo>
                  <a:lnTo>
                    <a:pt x="56235" y="442366"/>
                  </a:lnTo>
                  <a:lnTo>
                    <a:pt x="56451" y="442404"/>
                  </a:lnTo>
                  <a:close/>
                </a:path>
                <a:path w="155575" h="852804">
                  <a:moveTo>
                    <a:pt x="56972" y="442290"/>
                  </a:moveTo>
                  <a:lnTo>
                    <a:pt x="56527" y="442379"/>
                  </a:lnTo>
                  <a:lnTo>
                    <a:pt x="56756" y="442379"/>
                  </a:lnTo>
                  <a:lnTo>
                    <a:pt x="56896" y="442353"/>
                  </a:lnTo>
                  <a:close/>
                </a:path>
                <a:path w="155575" h="852804">
                  <a:moveTo>
                    <a:pt x="57594" y="458152"/>
                  </a:moveTo>
                  <a:lnTo>
                    <a:pt x="56413" y="457454"/>
                  </a:lnTo>
                  <a:lnTo>
                    <a:pt x="55359" y="457619"/>
                  </a:lnTo>
                  <a:lnTo>
                    <a:pt x="55753" y="458254"/>
                  </a:lnTo>
                  <a:lnTo>
                    <a:pt x="56959" y="457974"/>
                  </a:lnTo>
                  <a:lnTo>
                    <a:pt x="57594" y="458152"/>
                  </a:lnTo>
                  <a:close/>
                </a:path>
                <a:path w="155575" h="852804">
                  <a:moveTo>
                    <a:pt x="58140" y="442048"/>
                  </a:moveTo>
                  <a:lnTo>
                    <a:pt x="57035" y="441756"/>
                  </a:lnTo>
                  <a:lnTo>
                    <a:pt x="57264" y="442099"/>
                  </a:lnTo>
                  <a:lnTo>
                    <a:pt x="56972" y="442290"/>
                  </a:lnTo>
                  <a:lnTo>
                    <a:pt x="58140" y="442048"/>
                  </a:lnTo>
                  <a:close/>
                </a:path>
                <a:path w="155575" h="852804">
                  <a:moveTo>
                    <a:pt x="58458" y="461251"/>
                  </a:moveTo>
                  <a:lnTo>
                    <a:pt x="54737" y="461302"/>
                  </a:lnTo>
                  <a:lnTo>
                    <a:pt x="54864" y="461683"/>
                  </a:lnTo>
                  <a:lnTo>
                    <a:pt x="58458" y="461251"/>
                  </a:lnTo>
                  <a:close/>
                </a:path>
                <a:path w="155575" h="852804">
                  <a:moveTo>
                    <a:pt x="59461" y="445389"/>
                  </a:moveTo>
                  <a:lnTo>
                    <a:pt x="58889" y="444525"/>
                  </a:lnTo>
                  <a:lnTo>
                    <a:pt x="58483" y="444525"/>
                  </a:lnTo>
                  <a:lnTo>
                    <a:pt x="59232" y="445300"/>
                  </a:lnTo>
                  <a:lnTo>
                    <a:pt x="59461" y="445389"/>
                  </a:lnTo>
                  <a:close/>
                </a:path>
                <a:path w="155575" h="852804">
                  <a:moveTo>
                    <a:pt x="61417" y="328955"/>
                  </a:moveTo>
                  <a:lnTo>
                    <a:pt x="58191" y="327685"/>
                  </a:lnTo>
                  <a:lnTo>
                    <a:pt x="61010" y="328955"/>
                  </a:lnTo>
                  <a:lnTo>
                    <a:pt x="61417" y="328955"/>
                  </a:lnTo>
                  <a:close/>
                </a:path>
                <a:path w="155575" h="852804">
                  <a:moveTo>
                    <a:pt x="61925" y="329158"/>
                  </a:moveTo>
                  <a:lnTo>
                    <a:pt x="61569" y="328955"/>
                  </a:lnTo>
                  <a:lnTo>
                    <a:pt x="61417" y="328955"/>
                  </a:lnTo>
                  <a:lnTo>
                    <a:pt x="61925" y="329158"/>
                  </a:lnTo>
                  <a:close/>
                </a:path>
                <a:path w="155575" h="852804">
                  <a:moveTo>
                    <a:pt x="62852" y="436880"/>
                  </a:moveTo>
                  <a:lnTo>
                    <a:pt x="62560" y="436397"/>
                  </a:lnTo>
                  <a:lnTo>
                    <a:pt x="61861" y="436638"/>
                  </a:lnTo>
                  <a:lnTo>
                    <a:pt x="62852" y="436880"/>
                  </a:lnTo>
                  <a:close/>
                </a:path>
                <a:path w="155575" h="852804">
                  <a:moveTo>
                    <a:pt x="63715" y="325526"/>
                  </a:moveTo>
                  <a:lnTo>
                    <a:pt x="63576" y="325424"/>
                  </a:lnTo>
                  <a:lnTo>
                    <a:pt x="63627" y="325145"/>
                  </a:lnTo>
                  <a:lnTo>
                    <a:pt x="62674" y="325145"/>
                  </a:lnTo>
                  <a:lnTo>
                    <a:pt x="63398" y="326415"/>
                  </a:lnTo>
                  <a:lnTo>
                    <a:pt x="63563" y="325475"/>
                  </a:lnTo>
                  <a:lnTo>
                    <a:pt x="63715" y="325526"/>
                  </a:lnTo>
                  <a:close/>
                </a:path>
                <a:path w="155575" h="852804">
                  <a:moveTo>
                    <a:pt x="63842" y="430555"/>
                  </a:moveTo>
                  <a:lnTo>
                    <a:pt x="63728" y="430212"/>
                  </a:lnTo>
                  <a:lnTo>
                    <a:pt x="62725" y="430034"/>
                  </a:lnTo>
                  <a:lnTo>
                    <a:pt x="63842" y="430555"/>
                  </a:lnTo>
                  <a:close/>
                </a:path>
                <a:path w="155575" h="852804">
                  <a:moveTo>
                    <a:pt x="65697" y="430555"/>
                  </a:moveTo>
                  <a:lnTo>
                    <a:pt x="63398" y="429285"/>
                  </a:lnTo>
                  <a:lnTo>
                    <a:pt x="63728" y="430212"/>
                  </a:lnTo>
                  <a:lnTo>
                    <a:pt x="65697" y="430555"/>
                  </a:lnTo>
                  <a:close/>
                </a:path>
                <a:path w="155575" h="852804">
                  <a:moveTo>
                    <a:pt x="67132" y="431114"/>
                  </a:moveTo>
                  <a:lnTo>
                    <a:pt x="66344" y="430237"/>
                  </a:lnTo>
                  <a:lnTo>
                    <a:pt x="66802" y="430847"/>
                  </a:lnTo>
                  <a:lnTo>
                    <a:pt x="67132" y="431114"/>
                  </a:lnTo>
                  <a:close/>
                </a:path>
                <a:path w="155575" h="852804">
                  <a:moveTo>
                    <a:pt x="67475" y="412889"/>
                  </a:moveTo>
                  <a:lnTo>
                    <a:pt x="67195" y="412940"/>
                  </a:lnTo>
                  <a:lnTo>
                    <a:pt x="67043" y="413054"/>
                  </a:lnTo>
                  <a:lnTo>
                    <a:pt x="67475" y="412889"/>
                  </a:lnTo>
                  <a:close/>
                </a:path>
                <a:path w="155575" h="852804">
                  <a:moveTo>
                    <a:pt x="67487" y="422567"/>
                  </a:moveTo>
                  <a:lnTo>
                    <a:pt x="67246" y="422452"/>
                  </a:lnTo>
                  <a:lnTo>
                    <a:pt x="67056" y="422554"/>
                  </a:lnTo>
                  <a:lnTo>
                    <a:pt x="67297" y="422592"/>
                  </a:lnTo>
                  <a:lnTo>
                    <a:pt x="67487" y="422567"/>
                  </a:lnTo>
                  <a:close/>
                </a:path>
                <a:path w="155575" h="852804">
                  <a:moveTo>
                    <a:pt x="69989" y="405155"/>
                  </a:moveTo>
                  <a:lnTo>
                    <a:pt x="68465" y="406222"/>
                  </a:lnTo>
                  <a:lnTo>
                    <a:pt x="68846" y="406425"/>
                  </a:lnTo>
                  <a:lnTo>
                    <a:pt x="69989" y="405155"/>
                  </a:lnTo>
                  <a:close/>
                </a:path>
                <a:path w="155575" h="852804">
                  <a:moveTo>
                    <a:pt x="70015" y="296354"/>
                  </a:moveTo>
                  <a:lnTo>
                    <a:pt x="69634" y="297205"/>
                  </a:lnTo>
                  <a:lnTo>
                    <a:pt x="69773" y="297205"/>
                  </a:lnTo>
                  <a:lnTo>
                    <a:pt x="70015" y="296354"/>
                  </a:lnTo>
                  <a:close/>
                </a:path>
                <a:path w="155575" h="852804">
                  <a:moveTo>
                    <a:pt x="70142" y="295935"/>
                  </a:moveTo>
                  <a:lnTo>
                    <a:pt x="67995" y="295935"/>
                  </a:lnTo>
                  <a:lnTo>
                    <a:pt x="69977" y="296341"/>
                  </a:lnTo>
                  <a:lnTo>
                    <a:pt x="70142" y="295935"/>
                  </a:lnTo>
                  <a:close/>
                </a:path>
                <a:path w="155575" h="852804">
                  <a:moveTo>
                    <a:pt x="70662" y="283235"/>
                  </a:moveTo>
                  <a:lnTo>
                    <a:pt x="68503" y="281965"/>
                  </a:lnTo>
                  <a:lnTo>
                    <a:pt x="69913" y="283235"/>
                  </a:lnTo>
                  <a:lnTo>
                    <a:pt x="70662" y="283235"/>
                  </a:lnTo>
                  <a:close/>
                </a:path>
                <a:path w="155575" h="852804">
                  <a:moveTo>
                    <a:pt x="70840" y="398310"/>
                  </a:moveTo>
                  <a:lnTo>
                    <a:pt x="70497" y="398068"/>
                  </a:lnTo>
                  <a:lnTo>
                    <a:pt x="70142" y="398043"/>
                  </a:lnTo>
                  <a:lnTo>
                    <a:pt x="70523" y="398183"/>
                  </a:lnTo>
                  <a:lnTo>
                    <a:pt x="70662" y="398297"/>
                  </a:lnTo>
                  <a:lnTo>
                    <a:pt x="70446" y="398272"/>
                  </a:lnTo>
                  <a:lnTo>
                    <a:pt x="70192" y="398360"/>
                  </a:lnTo>
                  <a:lnTo>
                    <a:pt x="70688" y="398310"/>
                  </a:lnTo>
                  <a:lnTo>
                    <a:pt x="70840" y="398310"/>
                  </a:lnTo>
                  <a:close/>
                </a:path>
                <a:path w="155575" h="852804">
                  <a:moveTo>
                    <a:pt x="70878" y="383565"/>
                  </a:moveTo>
                  <a:lnTo>
                    <a:pt x="69621" y="382295"/>
                  </a:lnTo>
                  <a:lnTo>
                    <a:pt x="68326" y="382295"/>
                  </a:lnTo>
                  <a:lnTo>
                    <a:pt x="70878" y="383565"/>
                  </a:lnTo>
                  <a:close/>
                </a:path>
                <a:path w="155575" h="852804">
                  <a:moveTo>
                    <a:pt x="71259" y="393115"/>
                  </a:moveTo>
                  <a:lnTo>
                    <a:pt x="71043" y="393115"/>
                  </a:lnTo>
                  <a:lnTo>
                    <a:pt x="70662" y="393103"/>
                  </a:lnTo>
                  <a:lnTo>
                    <a:pt x="70777" y="393306"/>
                  </a:lnTo>
                  <a:lnTo>
                    <a:pt x="71259" y="393115"/>
                  </a:lnTo>
                  <a:close/>
                </a:path>
                <a:path w="155575" h="852804">
                  <a:moveTo>
                    <a:pt x="71678" y="271919"/>
                  </a:moveTo>
                  <a:lnTo>
                    <a:pt x="71399" y="271843"/>
                  </a:lnTo>
                  <a:lnTo>
                    <a:pt x="71170" y="271843"/>
                  </a:lnTo>
                  <a:lnTo>
                    <a:pt x="71678" y="271919"/>
                  </a:lnTo>
                  <a:close/>
                </a:path>
                <a:path w="155575" h="852804">
                  <a:moveTo>
                    <a:pt x="71932" y="416585"/>
                  </a:moveTo>
                  <a:lnTo>
                    <a:pt x="68986" y="415315"/>
                  </a:lnTo>
                  <a:lnTo>
                    <a:pt x="70700" y="416585"/>
                  </a:lnTo>
                  <a:lnTo>
                    <a:pt x="71932" y="416585"/>
                  </a:lnTo>
                  <a:close/>
                </a:path>
                <a:path w="155575" h="852804">
                  <a:moveTo>
                    <a:pt x="72313" y="383565"/>
                  </a:moveTo>
                  <a:lnTo>
                    <a:pt x="72009" y="382295"/>
                  </a:lnTo>
                  <a:lnTo>
                    <a:pt x="69621" y="382295"/>
                  </a:lnTo>
                  <a:lnTo>
                    <a:pt x="72313" y="383565"/>
                  </a:lnTo>
                  <a:close/>
                </a:path>
                <a:path w="155575" h="852804">
                  <a:moveTo>
                    <a:pt x="72847" y="281965"/>
                  </a:moveTo>
                  <a:lnTo>
                    <a:pt x="72301" y="281419"/>
                  </a:lnTo>
                  <a:lnTo>
                    <a:pt x="69456" y="280695"/>
                  </a:lnTo>
                  <a:lnTo>
                    <a:pt x="72847" y="281965"/>
                  </a:lnTo>
                  <a:close/>
                </a:path>
                <a:path w="155575" h="852804">
                  <a:moveTo>
                    <a:pt x="73190" y="404241"/>
                  </a:moveTo>
                  <a:lnTo>
                    <a:pt x="72288" y="404152"/>
                  </a:lnTo>
                  <a:lnTo>
                    <a:pt x="71907" y="404114"/>
                  </a:lnTo>
                  <a:lnTo>
                    <a:pt x="72199" y="404164"/>
                  </a:lnTo>
                  <a:lnTo>
                    <a:pt x="72567" y="404215"/>
                  </a:lnTo>
                  <a:lnTo>
                    <a:pt x="73190" y="404241"/>
                  </a:lnTo>
                  <a:close/>
                </a:path>
                <a:path w="155575" h="852804">
                  <a:moveTo>
                    <a:pt x="74472" y="411505"/>
                  </a:moveTo>
                  <a:lnTo>
                    <a:pt x="72707" y="410235"/>
                  </a:lnTo>
                  <a:lnTo>
                    <a:pt x="70802" y="410235"/>
                  </a:lnTo>
                  <a:lnTo>
                    <a:pt x="68554" y="408965"/>
                  </a:lnTo>
                  <a:lnTo>
                    <a:pt x="69964" y="411505"/>
                  </a:lnTo>
                  <a:lnTo>
                    <a:pt x="71780" y="411505"/>
                  </a:lnTo>
                  <a:lnTo>
                    <a:pt x="69608" y="410235"/>
                  </a:lnTo>
                  <a:lnTo>
                    <a:pt x="74472" y="411505"/>
                  </a:lnTo>
                  <a:close/>
                </a:path>
                <a:path w="155575" h="852804">
                  <a:moveTo>
                    <a:pt x="74498" y="395236"/>
                  </a:moveTo>
                  <a:lnTo>
                    <a:pt x="73621" y="394589"/>
                  </a:lnTo>
                  <a:lnTo>
                    <a:pt x="70358" y="394030"/>
                  </a:lnTo>
                  <a:lnTo>
                    <a:pt x="70891" y="394423"/>
                  </a:lnTo>
                  <a:lnTo>
                    <a:pt x="74498" y="395236"/>
                  </a:lnTo>
                  <a:close/>
                </a:path>
                <a:path w="155575" h="852804">
                  <a:moveTo>
                    <a:pt x="76301" y="378256"/>
                  </a:moveTo>
                  <a:lnTo>
                    <a:pt x="74764" y="377672"/>
                  </a:lnTo>
                  <a:lnTo>
                    <a:pt x="74472" y="377964"/>
                  </a:lnTo>
                  <a:lnTo>
                    <a:pt x="73139" y="378066"/>
                  </a:lnTo>
                  <a:lnTo>
                    <a:pt x="73520" y="378320"/>
                  </a:lnTo>
                  <a:lnTo>
                    <a:pt x="75171" y="378485"/>
                  </a:lnTo>
                  <a:lnTo>
                    <a:pt x="76301" y="378256"/>
                  </a:lnTo>
                  <a:close/>
                </a:path>
                <a:path w="155575" h="852804">
                  <a:moveTo>
                    <a:pt x="76746" y="391185"/>
                  </a:moveTo>
                  <a:lnTo>
                    <a:pt x="70129" y="388899"/>
                  </a:lnTo>
                  <a:lnTo>
                    <a:pt x="68732" y="389915"/>
                  </a:lnTo>
                  <a:lnTo>
                    <a:pt x="70053" y="389915"/>
                  </a:lnTo>
                  <a:lnTo>
                    <a:pt x="76746" y="391185"/>
                  </a:lnTo>
                  <a:close/>
                </a:path>
                <a:path w="155575" h="852804">
                  <a:moveTo>
                    <a:pt x="77000" y="290855"/>
                  </a:moveTo>
                  <a:lnTo>
                    <a:pt x="74231" y="289585"/>
                  </a:lnTo>
                  <a:lnTo>
                    <a:pt x="73355" y="289585"/>
                  </a:lnTo>
                  <a:lnTo>
                    <a:pt x="77000" y="290855"/>
                  </a:lnTo>
                  <a:close/>
                </a:path>
                <a:path w="155575" h="852804">
                  <a:moveTo>
                    <a:pt x="78232" y="365366"/>
                  </a:moveTo>
                  <a:lnTo>
                    <a:pt x="78003" y="365252"/>
                  </a:lnTo>
                  <a:lnTo>
                    <a:pt x="78232" y="365366"/>
                  </a:lnTo>
                  <a:close/>
                </a:path>
                <a:path w="155575" h="852804">
                  <a:moveTo>
                    <a:pt x="80733" y="365290"/>
                  </a:moveTo>
                  <a:lnTo>
                    <a:pt x="78232" y="365366"/>
                  </a:lnTo>
                  <a:lnTo>
                    <a:pt x="78917" y="365696"/>
                  </a:lnTo>
                  <a:lnTo>
                    <a:pt x="80733" y="365290"/>
                  </a:lnTo>
                  <a:close/>
                </a:path>
                <a:path w="155575" h="852804">
                  <a:moveTo>
                    <a:pt x="80797" y="368325"/>
                  </a:moveTo>
                  <a:lnTo>
                    <a:pt x="80683" y="367055"/>
                  </a:lnTo>
                  <a:lnTo>
                    <a:pt x="56095" y="367055"/>
                  </a:lnTo>
                  <a:lnTo>
                    <a:pt x="55435" y="367055"/>
                  </a:lnTo>
                  <a:lnTo>
                    <a:pt x="57048" y="369595"/>
                  </a:lnTo>
                  <a:lnTo>
                    <a:pt x="51511" y="372135"/>
                  </a:lnTo>
                  <a:lnTo>
                    <a:pt x="49237" y="374675"/>
                  </a:lnTo>
                  <a:lnTo>
                    <a:pt x="48526" y="375945"/>
                  </a:lnTo>
                  <a:lnTo>
                    <a:pt x="58559" y="377215"/>
                  </a:lnTo>
                  <a:lnTo>
                    <a:pt x="53911" y="378485"/>
                  </a:lnTo>
                  <a:lnTo>
                    <a:pt x="50609" y="377215"/>
                  </a:lnTo>
                  <a:lnTo>
                    <a:pt x="54216" y="379755"/>
                  </a:lnTo>
                  <a:lnTo>
                    <a:pt x="49517" y="381025"/>
                  </a:lnTo>
                  <a:lnTo>
                    <a:pt x="52501" y="384835"/>
                  </a:lnTo>
                  <a:lnTo>
                    <a:pt x="51752" y="384835"/>
                  </a:lnTo>
                  <a:lnTo>
                    <a:pt x="50736" y="383565"/>
                  </a:lnTo>
                  <a:lnTo>
                    <a:pt x="48234" y="383565"/>
                  </a:lnTo>
                  <a:lnTo>
                    <a:pt x="50317" y="386105"/>
                  </a:lnTo>
                  <a:lnTo>
                    <a:pt x="47866" y="386105"/>
                  </a:lnTo>
                  <a:lnTo>
                    <a:pt x="52311" y="387375"/>
                  </a:lnTo>
                  <a:lnTo>
                    <a:pt x="49999" y="387375"/>
                  </a:lnTo>
                  <a:lnTo>
                    <a:pt x="48272" y="388645"/>
                  </a:lnTo>
                  <a:lnTo>
                    <a:pt x="49644" y="388645"/>
                  </a:lnTo>
                  <a:lnTo>
                    <a:pt x="52095" y="389915"/>
                  </a:lnTo>
                  <a:lnTo>
                    <a:pt x="50279" y="391185"/>
                  </a:lnTo>
                  <a:lnTo>
                    <a:pt x="53365" y="391185"/>
                  </a:lnTo>
                  <a:lnTo>
                    <a:pt x="48450" y="392455"/>
                  </a:lnTo>
                  <a:lnTo>
                    <a:pt x="48298" y="392455"/>
                  </a:lnTo>
                  <a:lnTo>
                    <a:pt x="48869" y="393725"/>
                  </a:lnTo>
                  <a:lnTo>
                    <a:pt x="49517" y="394119"/>
                  </a:lnTo>
                  <a:lnTo>
                    <a:pt x="49390" y="394995"/>
                  </a:lnTo>
                  <a:lnTo>
                    <a:pt x="47498" y="393725"/>
                  </a:lnTo>
                  <a:lnTo>
                    <a:pt x="47434" y="394995"/>
                  </a:lnTo>
                  <a:lnTo>
                    <a:pt x="48171" y="394995"/>
                  </a:lnTo>
                  <a:lnTo>
                    <a:pt x="50571" y="396265"/>
                  </a:lnTo>
                  <a:lnTo>
                    <a:pt x="44792" y="396265"/>
                  </a:lnTo>
                  <a:lnTo>
                    <a:pt x="54571" y="398805"/>
                  </a:lnTo>
                  <a:lnTo>
                    <a:pt x="47332" y="398805"/>
                  </a:lnTo>
                  <a:lnTo>
                    <a:pt x="49441" y="400075"/>
                  </a:lnTo>
                  <a:lnTo>
                    <a:pt x="50660" y="402412"/>
                  </a:lnTo>
                  <a:lnTo>
                    <a:pt x="46570" y="401345"/>
                  </a:lnTo>
                  <a:lnTo>
                    <a:pt x="47967" y="403593"/>
                  </a:lnTo>
                  <a:lnTo>
                    <a:pt x="50863" y="402780"/>
                  </a:lnTo>
                  <a:lnTo>
                    <a:pt x="51523" y="403885"/>
                  </a:lnTo>
                  <a:lnTo>
                    <a:pt x="48145" y="403885"/>
                  </a:lnTo>
                  <a:lnTo>
                    <a:pt x="51930" y="405155"/>
                  </a:lnTo>
                  <a:lnTo>
                    <a:pt x="50482" y="406425"/>
                  </a:lnTo>
                  <a:lnTo>
                    <a:pt x="48564" y="406425"/>
                  </a:lnTo>
                  <a:lnTo>
                    <a:pt x="49352" y="407695"/>
                  </a:lnTo>
                  <a:lnTo>
                    <a:pt x="47256" y="408698"/>
                  </a:lnTo>
                  <a:lnTo>
                    <a:pt x="47129" y="408597"/>
                  </a:lnTo>
                  <a:lnTo>
                    <a:pt x="47218" y="408724"/>
                  </a:lnTo>
                  <a:lnTo>
                    <a:pt x="46710" y="408965"/>
                  </a:lnTo>
                  <a:lnTo>
                    <a:pt x="48933" y="410235"/>
                  </a:lnTo>
                  <a:lnTo>
                    <a:pt x="51663" y="410235"/>
                  </a:lnTo>
                  <a:lnTo>
                    <a:pt x="54114" y="412318"/>
                  </a:lnTo>
                  <a:lnTo>
                    <a:pt x="50330" y="411505"/>
                  </a:lnTo>
                  <a:lnTo>
                    <a:pt x="54444" y="414045"/>
                  </a:lnTo>
                  <a:lnTo>
                    <a:pt x="47485" y="411670"/>
                  </a:lnTo>
                  <a:lnTo>
                    <a:pt x="48310" y="412775"/>
                  </a:lnTo>
                  <a:lnTo>
                    <a:pt x="47815" y="412775"/>
                  </a:lnTo>
                  <a:lnTo>
                    <a:pt x="50114" y="414045"/>
                  </a:lnTo>
                  <a:lnTo>
                    <a:pt x="47345" y="414045"/>
                  </a:lnTo>
                  <a:lnTo>
                    <a:pt x="51104" y="415315"/>
                  </a:lnTo>
                  <a:lnTo>
                    <a:pt x="48729" y="415315"/>
                  </a:lnTo>
                  <a:lnTo>
                    <a:pt x="48780" y="416585"/>
                  </a:lnTo>
                  <a:lnTo>
                    <a:pt x="53543" y="419125"/>
                  </a:lnTo>
                  <a:lnTo>
                    <a:pt x="51333" y="419125"/>
                  </a:lnTo>
                  <a:lnTo>
                    <a:pt x="47002" y="417855"/>
                  </a:lnTo>
                  <a:lnTo>
                    <a:pt x="49771" y="420395"/>
                  </a:lnTo>
                  <a:lnTo>
                    <a:pt x="45935" y="419125"/>
                  </a:lnTo>
                  <a:lnTo>
                    <a:pt x="46913" y="420395"/>
                  </a:lnTo>
                  <a:lnTo>
                    <a:pt x="48615" y="420395"/>
                  </a:lnTo>
                  <a:lnTo>
                    <a:pt x="51282" y="421665"/>
                  </a:lnTo>
                  <a:lnTo>
                    <a:pt x="48437" y="421665"/>
                  </a:lnTo>
                  <a:lnTo>
                    <a:pt x="48895" y="422935"/>
                  </a:lnTo>
                  <a:lnTo>
                    <a:pt x="49949" y="422935"/>
                  </a:lnTo>
                  <a:lnTo>
                    <a:pt x="50292" y="423202"/>
                  </a:lnTo>
                  <a:lnTo>
                    <a:pt x="50533" y="423037"/>
                  </a:lnTo>
                  <a:lnTo>
                    <a:pt x="50736" y="422935"/>
                  </a:lnTo>
                  <a:lnTo>
                    <a:pt x="55346" y="422935"/>
                  </a:lnTo>
                  <a:lnTo>
                    <a:pt x="54089" y="424205"/>
                  </a:lnTo>
                  <a:lnTo>
                    <a:pt x="51562" y="424205"/>
                  </a:lnTo>
                  <a:lnTo>
                    <a:pt x="53911" y="425475"/>
                  </a:lnTo>
                  <a:lnTo>
                    <a:pt x="50939" y="425475"/>
                  </a:lnTo>
                  <a:lnTo>
                    <a:pt x="48361" y="426745"/>
                  </a:lnTo>
                  <a:lnTo>
                    <a:pt x="48895" y="426948"/>
                  </a:lnTo>
                  <a:lnTo>
                    <a:pt x="50495" y="427761"/>
                  </a:lnTo>
                  <a:lnTo>
                    <a:pt x="49733" y="427266"/>
                  </a:lnTo>
                  <a:lnTo>
                    <a:pt x="51676" y="428015"/>
                  </a:lnTo>
                  <a:lnTo>
                    <a:pt x="53035" y="428015"/>
                  </a:lnTo>
                  <a:lnTo>
                    <a:pt x="50711" y="429285"/>
                  </a:lnTo>
                  <a:lnTo>
                    <a:pt x="50114" y="429285"/>
                  </a:lnTo>
                  <a:lnTo>
                    <a:pt x="49758" y="428015"/>
                  </a:lnTo>
                  <a:lnTo>
                    <a:pt x="48437" y="429285"/>
                  </a:lnTo>
                  <a:lnTo>
                    <a:pt x="50939" y="430555"/>
                  </a:lnTo>
                  <a:lnTo>
                    <a:pt x="49453" y="431825"/>
                  </a:lnTo>
                  <a:lnTo>
                    <a:pt x="45542" y="430555"/>
                  </a:lnTo>
                  <a:lnTo>
                    <a:pt x="45377" y="430555"/>
                  </a:lnTo>
                  <a:lnTo>
                    <a:pt x="45770" y="431825"/>
                  </a:lnTo>
                  <a:lnTo>
                    <a:pt x="49326" y="434365"/>
                  </a:lnTo>
                  <a:lnTo>
                    <a:pt x="48107" y="435635"/>
                  </a:lnTo>
                  <a:lnTo>
                    <a:pt x="48590" y="435635"/>
                  </a:lnTo>
                  <a:lnTo>
                    <a:pt x="53975" y="436905"/>
                  </a:lnTo>
                  <a:lnTo>
                    <a:pt x="45720" y="435635"/>
                  </a:lnTo>
                  <a:lnTo>
                    <a:pt x="48069" y="436905"/>
                  </a:lnTo>
                  <a:lnTo>
                    <a:pt x="47713" y="436905"/>
                  </a:lnTo>
                  <a:lnTo>
                    <a:pt x="45542" y="435838"/>
                  </a:lnTo>
                  <a:lnTo>
                    <a:pt x="44627" y="436905"/>
                  </a:lnTo>
                  <a:lnTo>
                    <a:pt x="46609" y="438175"/>
                  </a:lnTo>
                  <a:lnTo>
                    <a:pt x="47980" y="440715"/>
                  </a:lnTo>
                  <a:lnTo>
                    <a:pt x="46634" y="439445"/>
                  </a:lnTo>
                  <a:lnTo>
                    <a:pt x="45262" y="439445"/>
                  </a:lnTo>
                  <a:lnTo>
                    <a:pt x="45580" y="440715"/>
                  </a:lnTo>
                  <a:lnTo>
                    <a:pt x="44805" y="441985"/>
                  </a:lnTo>
                  <a:lnTo>
                    <a:pt x="47929" y="441985"/>
                  </a:lnTo>
                  <a:lnTo>
                    <a:pt x="44831" y="443255"/>
                  </a:lnTo>
                  <a:lnTo>
                    <a:pt x="45643" y="444525"/>
                  </a:lnTo>
                  <a:lnTo>
                    <a:pt x="46710" y="447065"/>
                  </a:lnTo>
                  <a:lnTo>
                    <a:pt x="43230" y="447065"/>
                  </a:lnTo>
                  <a:lnTo>
                    <a:pt x="44183" y="448335"/>
                  </a:lnTo>
                  <a:lnTo>
                    <a:pt x="47561" y="448335"/>
                  </a:lnTo>
                  <a:lnTo>
                    <a:pt x="48920" y="449605"/>
                  </a:lnTo>
                  <a:lnTo>
                    <a:pt x="42545" y="449605"/>
                  </a:lnTo>
                  <a:lnTo>
                    <a:pt x="51638" y="450875"/>
                  </a:lnTo>
                  <a:lnTo>
                    <a:pt x="50482" y="450875"/>
                  </a:lnTo>
                  <a:lnTo>
                    <a:pt x="50482" y="453415"/>
                  </a:lnTo>
                  <a:lnTo>
                    <a:pt x="47015" y="453415"/>
                  </a:lnTo>
                  <a:lnTo>
                    <a:pt x="46431" y="452361"/>
                  </a:lnTo>
                  <a:lnTo>
                    <a:pt x="50482" y="453415"/>
                  </a:lnTo>
                  <a:lnTo>
                    <a:pt x="50482" y="450875"/>
                  </a:lnTo>
                  <a:lnTo>
                    <a:pt x="47345" y="450875"/>
                  </a:lnTo>
                  <a:lnTo>
                    <a:pt x="47891" y="452145"/>
                  </a:lnTo>
                  <a:lnTo>
                    <a:pt x="45567" y="450875"/>
                  </a:lnTo>
                  <a:lnTo>
                    <a:pt x="45605" y="452145"/>
                  </a:lnTo>
                  <a:lnTo>
                    <a:pt x="43776" y="452145"/>
                  </a:lnTo>
                  <a:lnTo>
                    <a:pt x="43180" y="453415"/>
                  </a:lnTo>
                  <a:lnTo>
                    <a:pt x="43256" y="452145"/>
                  </a:lnTo>
                  <a:lnTo>
                    <a:pt x="41579" y="453415"/>
                  </a:lnTo>
                  <a:lnTo>
                    <a:pt x="42506" y="453415"/>
                  </a:lnTo>
                  <a:lnTo>
                    <a:pt x="49453" y="455955"/>
                  </a:lnTo>
                  <a:lnTo>
                    <a:pt x="43853" y="454774"/>
                  </a:lnTo>
                  <a:lnTo>
                    <a:pt x="47904" y="457225"/>
                  </a:lnTo>
                  <a:lnTo>
                    <a:pt x="43815" y="454761"/>
                  </a:lnTo>
                  <a:lnTo>
                    <a:pt x="43472" y="454685"/>
                  </a:lnTo>
                  <a:lnTo>
                    <a:pt x="44488" y="455269"/>
                  </a:lnTo>
                  <a:lnTo>
                    <a:pt x="45389" y="455955"/>
                  </a:lnTo>
                  <a:lnTo>
                    <a:pt x="37376" y="455955"/>
                  </a:lnTo>
                  <a:lnTo>
                    <a:pt x="40868" y="457225"/>
                  </a:lnTo>
                  <a:lnTo>
                    <a:pt x="41186" y="457225"/>
                  </a:lnTo>
                  <a:lnTo>
                    <a:pt x="44373" y="459765"/>
                  </a:lnTo>
                  <a:lnTo>
                    <a:pt x="36563" y="458495"/>
                  </a:lnTo>
                  <a:lnTo>
                    <a:pt x="40919" y="461035"/>
                  </a:lnTo>
                  <a:lnTo>
                    <a:pt x="42570" y="462305"/>
                  </a:lnTo>
                  <a:lnTo>
                    <a:pt x="45872" y="463575"/>
                  </a:lnTo>
                  <a:lnTo>
                    <a:pt x="47294" y="464845"/>
                  </a:lnTo>
                  <a:lnTo>
                    <a:pt x="45618" y="464845"/>
                  </a:lnTo>
                  <a:lnTo>
                    <a:pt x="43738" y="463575"/>
                  </a:lnTo>
                  <a:lnTo>
                    <a:pt x="42138" y="464845"/>
                  </a:lnTo>
                  <a:lnTo>
                    <a:pt x="40563" y="464845"/>
                  </a:lnTo>
                  <a:lnTo>
                    <a:pt x="40728" y="466115"/>
                  </a:lnTo>
                  <a:lnTo>
                    <a:pt x="39687" y="466115"/>
                  </a:lnTo>
                  <a:lnTo>
                    <a:pt x="38620" y="464845"/>
                  </a:lnTo>
                  <a:lnTo>
                    <a:pt x="39420" y="466115"/>
                  </a:lnTo>
                  <a:lnTo>
                    <a:pt x="41160" y="467385"/>
                  </a:lnTo>
                  <a:lnTo>
                    <a:pt x="42545" y="467385"/>
                  </a:lnTo>
                  <a:lnTo>
                    <a:pt x="43103" y="468655"/>
                  </a:lnTo>
                  <a:lnTo>
                    <a:pt x="49022" y="468655"/>
                  </a:lnTo>
                  <a:lnTo>
                    <a:pt x="42519" y="466115"/>
                  </a:lnTo>
                  <a:lnTo>
                    <a:pt x="43027" y="466115"/>
                  </a:lnTo>
                  <a:lnTo>
                    <a:pt x="47193" y="467385"/>
                  </a:lnTo>
                  <a:lnTo>
                    <a:pt x="43865" y="466115"/>
                  </a:lnTo>
                  <a:lnTo>
                    <a:pt x="49453" y="466115"/>
                  </a:lnTo>
                  <a:lnTo>
                    <a:pt x="49733" y="466115"/>
                  </a:lnTo>
                  <a:lnTo>
                    <a:pt x="53594" y="466115"/>
                  </a:lnTo>
                  <a:lnTo>
                    <a:pt x="48094" y="463575"/>
                  </a:lnTo>
                  <a:lnTo>
                    <a:pt x="48552" y="463575"/>
                  </a:lnTo>
                  <a:lnTo>
                    <a:pt x="45135" y="461035"/>
                  </a:lnTo>
                  <a:lnTo>
                    <a:pt x="49276" y="461708"/>
                  </a:lnTo>
                  <a:lnTo>
                    <a:pt x="48247" y="461035"/>
                  </a:lnTo>
                  <a:lnTo>
                    <a:pt x="49555" y="461035"/>
                  </a:lnTo>
                  <a:lnTo>
                    <a:pt x="50330" y="461035"/>
                  </a:lnTo>
                  <a:lnTo>
                    <a:pt x="51231" y="461035"/>
                  </a:lnTo>
                  <a:lnTo>
                    <a:pt x="49288" y="459765"/>
                  </a:lnTo>
                  <a:lnTo>
                    <a:pt x="47345" y="458495"/>
                  </a:lnTo>
                  <a:lnTo>
                    <a:pt x="49530" y="459054"/>
                  </a:lnTo>
                  <a:lnTo>
                    <a:pt x="49110" y="458698"/>
                  </a:lnTo>
                  <a:lnTo>
                    <a:pt x="48145" y="458495"/>
                  </a:lnTo>
                  <a:lnTo>
                    <a:pt x="48882" y="458495"/>
                  </a:lnTo>
                  <a:lnTo>
                    <a:pt x="50025" y="458495"/>
                  </a:lnTo>
                  <a:lnTo>
                    <a:pt x="54457" y="458495"/>
                  </a:lnTo>
                  <a:lnTo>
                    <a:pt x="49885" y="457225"/>
                  </a:lnTo>
                  <a:lnTo>
                    <a:pt x="55753" y="458495"/>
                  </a:lnTo>
                  <a:lnTo>
                    <a:pt x="54978" y="457225"/>
                  </a:lnTo>
                  <a:lnTo>
                    <a:pt x="51269" y="455955"/>
                  </a:lnTo>
                  <a:lnTo>
                    <a:pt x="53378" y="455955"/>
                  </a:lnTo>
                  <a:lnTo>
                    <a:pt x="54241" y="456209"/>
                  </a:lnTo>
                  <a:lnTo>
                    <a:pt x="54775" y="456438"/>
                  </a:lnTo>
                  <a:lnTo>
                    <a:pt x="54978" y="456615"/>
                  </a:lnTo>
                  <a:lnTo>
                    <a:pt x="56184" y="456857"/>
                  </a:lnTo>
                  <a:lnTo>
                    <a:pt x="57023" y="457034"/>
                  </a:lnTo>
                  <a:lnTo>
                    <a:pt x="57175" y="456920"/>
                  </a:lnTo>
                  <a:lnTo>
                    <a:pt x="54317" y="456209"/>
                  </a:lnTo>
                  <a:lnTo>
                    <a:pt x="53403" y="455955"/>
                  </a:lnTo>
                  <a:lnTo>
                    <a:pt x="53682" y="455955"/>
                  </a:lnTo>
                  <a:lnTo>
                    <a:pt x="52654" y="454685"/>
                  </a:lnTo>
                  <a:lnTo>
                    <a:pt x="53873" y="454685"/>
                  </a:lnTo>
                  <a:lnTo>
                    <a:pt x="55041" y="453415"/>
                  </a:lnTo>
                  <a:lnTo>
                    <a:pt x="57188" y="453415"/>
                  </a:lnTo>
                  <a:lnTo>
                    <a:pt x="53479" y="452145"/>
                  </a:lnTo>
                  <a:lnTo>
                    <a:pt x="54381" y="452145"/>
                  </a:lnTo>
                  <a:lnTo>
                    <a:pt x="53733" y="450875"/>
                  </a:lnTo>
                  <a:lnTo>
                    <a:pt x="55981" y="450875"/>
                  </a:lnTo>
                  <a:lnTo>
                    <a:pt x="56832" y="452145"/>
                  </a:lnTo>
                  <a:lnTo>
                    <a:pt x="57873" y="452145"/>
                  </a:lnTo>
                  <a:lnTo>
                    <a:pt x="56705" y="450875"/>
                  </a:lnTo>
                  <a:lnTo>
                    <a:pt x="57886" y="450875"/>
                  </a:lnTo>
                  <a:lnTo>
                    <a:pt x="58242" y="451091"/>
                  </a:lnTo>
                  <a:lnTo>
                    <a:pt x="58712" y="451243"/>
                  </a:lnTo>
                  <a:lnTo>
                    <a:pt x="59207" y="451408"/>
                  </a:lnTo>
                  <a:lnTo>
                    <a:pt x="57975" y="450875"/>
                  </a:lnTo>
                  <a:lnTo>
                    <a:pt x="58559" y="450875"/>
                  </a:lnTo>
                  <a:lnTo>
                    <a:pt x="55587" y="448335"/>
                  </a:lnTo>
                  <a:lnTo>
                    <a:pt x="55067" y="448335"/>
                  </a:lnTo>
                  <a:lnTo>
                    <a:pt x="50215" y="447065"/>
                  </a:lnTo>
                  <a:lnTo>
                    <a:pt x="48704" y="445795"/>
                  </a:lnTo>
                  <a:lnTo>
                    <a:pt x="52539" y="447065"/>
                  </a:lnTo>
                  <a:lnTo>
                    <a:pt x="56807" y="447065"/>
                  </a:lnTo>
                  <a:lnTo>
                    <a:pt x="56603" y="445795"/>
                  </a:lnTo>
                  <a:lnTo>
                    <a:pt x="59093" y="447065"/>
                  </a:lnTo>
                  <a:lnTo>
                    <a:pt x="60223" y="445795"/>
                  </a:lnTo>
                  <a:lnTo>
                    <a:pt x="60413" y="445795"/>
                  </a:lnTo>
                  <a:lnTo>
                    <a:pt x="59461" y="445389"/>
                  </a:lnTo>
                  <a:lnTo>
                    <a:pt x="59728" y="445795"/>
                  </a:lnTo>
                  <a:lnTo>
                    <a:pt x="59232" y="445300"/>
                  </a:lnTo>
                  <a:lnTo>
                    <a:pt x="57416" y="444525"/>
                  </a:lnTo>
                  <a:lnTo>
                    <a:pt x="58483" y="444525"/>
                  </a:lnTo>
                  <a:lnTo>
                    <a:pt x="59753" y="443255"/>
                  </a:lnTo>
                  <a:lnTo>
                    <a:pt x="56222" y="443255"/>
                  </a:lnTo>
                  <a:lnTo>
                    <a:pt x="53378" y="440715"/>
                  </a:lnTo>
                  <a:lnTo>
                    <a:pt x="58394" y="440715"/>
                  </a:lnTo>
                  <a:lnTo>
                    <a:pt x="57391" y="439445"/>
                  </a:lnTo>
                  <a:lnTo>
                    <a:pt x="58394" y="439445"/>
                  </a:lnTo>
                  <a:lnTo>
                    <a:pt x="57416" y="438175"/>
                  </a:lnTo>
                  <a:lnTo>
                    <a:pt x="58089" y="438175"/>
                  </a:lnTo>
                  <a:lnTo>
                    <a:pt x="56045" y="436905"/>
                  </a:lnTo>
                  <a:lnTo>
                    <a:pt x="59182" y="436905"/>
                  </a:lnTo>
                  <a:lnTo>
                    <a:pt x="58559" y="435635"/>
                  </a:lnTo>
                  <a:lnTo>
                    <a:pt x="59283" y="435635"/>
                  </a:lnTo>
                  <a:lnTo>
                    <a:pt x="60921" y="436905"/>
                  </a:lnTo>
                  <a:lnTo>
                    <a:pt x="60896" y="435635"/>
                  </a:lnTo>
                  <a:lnTo>
                    <a:pt x="63080" y="435635"/>
                  </a:lnTo>
                  <a:lnTo>
                    <a:pt x="63931" y="434365"/>
                  </a:lnTo>
                  <a:lnTo>
                    <a:pt x="61264" y="434365"/>
                  </a:lnTo>
                  <a:lnTo>
                    <a:pt x="60985" y="433095"/>
                  </a:lnTo>
                  <a:lnTo>
                    <a:pt x="61595" y="433095"/>
                  </a:lnTo>
                  <a:lnTo>
                    <a:pt x="64947" y="434365"/>
                  </a:lnTo>
                  <a:lnTo>
                    <a:pt x="69418" y="433095"/>
                  </a:lnTo>
                  <a:lnTo>
                    <a:pt x="65786" y="431825"/>
                  </a:lnTo>
                  <a:lnTo>
                    <a:pt x="58508" y="429285"/>
                  </a:lnTo>
                  <a:lnTo>
                    <a:pt x="62725" y="430034"/>
                  </a:lnTo>
                  <a:lnTo>
                    <a:pt x="61125" y="429285"/>
                  </a:lnTo>
                  <a:lnTo>
                    <a:pt x="63398" y="429285"/>
                  </a:lnTo>
                  <a:lnTo>
                    <a:pt x="66852" y="429285"/>
                  </a:lnTo>
                  <a:lnTo>
                    <a:pt x="68948" y="428015"/>
                  </a:lnTo>
                  <a:lnTo>
                    <a:pt x="62090" y="426745"/>
                  </a:lnTo>
                  <a:lnTo>
                    <a:pt x="62344" y="426745"/>
                  </a:lnTo>
                  <a:lnTo>
                    <a:pt x="59080" y="425475"/>
                  </a:lnTo>
                  <a:lnTo>
                    <a:pt x="58102" y="424205"/>
                  </a:lnTo>
                  <a:lnTo>
                    <a:pt x="58712" y="424205"/>
                  </a:lnTo>
                  <a:lnTo>
                    <a:pt x="63385" y="425475"/>
                  </a:lnTo>
                  <a:lnTo>
                    <a:pt x="63906" y="425475"/>
                  </a:lnTo>
                  <a:lnTo>
                    <a:pt x="64350" y="426745"/>
                  </a:lnTo>
                  <a:lnTo>
                    <a:pt x="65735" y="426745"/>
                  </a:lnTo>
                  <a:lnTo>
                    <a:pt x="64541" y="425475"/>
                  </a:lnTo>
                  <a:lnTo>
                    <a:pt x="65227" y="425475"/>
                  </a:lnTo>
                  <a:lnTo>
                    <a:pt x="67183" y="424205"/>
                  </a:lnTo>
                  <a:lnTo>
                    <a:pt x="65595" y="424205"/>
                  </a:lnTo>
                  <a:lnTo>
                    <a:pt x="66979" y="422935"/>
                  </a:lnTo>
                  <a:lnTo>
                    <a:pt x="64858" y="422935"/>
                  </a:lnTo>
                  <a:lnTo>
                    <a:pt x="66662" y="421665"/>
                  </a:lnTo>
                  <a:lnTo>
                    <a:pt x="62687" y="421665"/>
                  </a:lnTo>
                  <a:lnTo>
                    <a:pt x="62344" y="420395"/>
                  </a:lnTo>
                  <a:lnTo>
                    <a:pt x="64312" y="420395"/>
                  </a:lnTo>
                  <a:lnTo>
                    <a:pt x="66738" y="421665"/>
                  </a:lnTo>
                  <a:lnTo>
                    <a:pt x="65379" y="420395"/>
                  </a:lnTo>
                  <a:lnTo>
                    <a:pt x="66751" y="420395"/>
                  </a:lnTo>
                  <a:lnTo>
                    <a:pt x="69570" y="421665"/>
                  </a:lnTo>
                  <a:lnTo>
                    <a:pt x="67411" y="420395"/>
                  </a:lnTo>
                  <a:lnTo>
                    <a:pt x="72466" y="420395"/>
                  </a:lnTo>
                  <a:lnTo>
                    <a:pt x="69977" y="419125"/>
                  </a:lnTo>
                  <a:lnTo>
                    <a:pt x="67437" y="419125"/>
                  </a:lnTo>
                  <a:lnTo>
                    <a:pt x="65379" y="417855"/>
                  </a:lnTo>
                  <a:lnTo>
                    <a:pt x="66205" y="417855"/>
                  </a:lnTo>
                  <a:lnTo>
                    <a:pt x="66687" y="417855"/>
                  </a:lnTo>
                  <a:lnTo>
                    <a:pt x="70777" y="417855"/>
                  </a:lnTo>
                  <a:lnTo>
                    <a:pt x="71120" y="419125"/>
                  </a:lnTo>
                  <a:lnTo>
                    <a:pt x="70789" y="417855"/>
                  </a:lnTo>
                  <a:lnTo>
                    <a:pt x="72377" y="417855"/>
                  </a:lnTo>
                  <a:lnTo>
                    <a:pt x="75260" y="417855"/>
                  </a:lnTo>
                  <a:lnTo>
                    <a:pt x="68605" y="416585"/>
                  </a:lnTo>
                  <a:lnTo>
                    <a:pt x="68910" y="415315"/>
                  </a:lnTo>
                  <a:lnTo>
                    <a:pt x="67691" y="415315"/>
                  </a:lnTo>
                  <a:lnTo>
                    <a:pt x="69240" y="414045"/>
                  </a:lnTo>
                  <a:lnTo>
                    <a:pt x="67538" y="414045"/>
                  </a:lnTo>
                  <a:lnTo>
                    <a:pt x="67538" y="416585"/>
                  </a:lnTo>
                  <a:lnTo>
                    <a:pt x="66370" y="417690"/>
                  </a:lnTo>
                  <a:lnTo>
                    <a:pt x="64287" y="416585"/>
                  </a:lnTo>
                  <a:lnTo>
                    <a:pt x="67538" y="416585"/>
                  </a:lnTo>
                  <a:lnTo>
                    <a:pt x="67538" y="414045"/>
                  </a:lnTo>
                  <a:lnTo>
                    <a:pt x="64503" y="414045"/>
                  </a:lnTo>
                  <a:lnTo>
                    <a:pt x="64808" y="412775"/>
                  </a:lnTo>
                  <a:lnTo>
                    <a:pt x="65887" y="412775"/>
                  </a:lnTo>
                  <a:lnTo>
                    <a:pt x="62801" y="411505"/>
                  </a:lnTo>
                  <a:lnTo>
                    <a:pt x="69456" y="412775"/>
                  </a:lnTo>
                  <a:lnTo>
                    <a:pt x="67462" y="411505"/>
                  </a:lnTo>
                  <a:lnTo>
                    <a:pt x="69964" y="411505"/>
                  </a:lnTo>
                  <a:lnTo>
                    <a:pt x="66611" y="408965"/>
                  </a:lnTo>
                  <a:lnTo>
                    <a:pt x="66548" y="409625"/>
                  </a:lnTo>
                  <a:lnTo>
                    <a:pt x="62217" y="407695"/>
                  </a:lnTo>
                  <a:lnTo>
                    <a:pt x="64846" y="407695"/>
                  </a:lnTo>
                  <a:lnTo>
                    <a:pt x="70891" y="408965"/>
                  </a:lnTo>
                  <a:lnTo>
                    <a:pt x="73812" y="408965"/>
                  </a:lnTo>
                  <a:lnTo>
                    <a:pt x="70993" y="407695"/>
                  </a:lnTo>
                  <a:lnTo>
                    <a:pt x="68173" y="406425"/>
                  </a:lnTo>
                  <a:lnTo>
                    <a:pt x="68465" y="406222"/>
                  </a:lnTo>
                  <a:lnTo>
                    <a:pt x="66471" y="405155"/>
                  </a:lnTo>
                  <a:lnTo>
                    <a:pt x="68681" y="405155"/>
                  </a:lnTo>
                  <a:lnTo>
                    <a:pt x="67805" y="403885"/>
                  </a:lnTo>
                  <a:lnTo>
                    <a:pt x="69811" y="405155"/>
                  </a:lnTo>
                  <a:lnTo>
                    <a:pt x="69989" y="405155"/>
                  </a:lnTo>
                  <a:lnTo>
                    <a:pt x="71907" y="405155"/>
                  </a:lnTo>
                  <a:lnTo>
                    <a:pt x="70396" y="403885"/>
                  </a:lnTo>
                  <a:lnTo>
                    <a:pt x="72250" y="403885"/>
                  </a:lnTo>
                  <a:lnTo>
                    <a:pt x="68237" y="402615"/>
                  </a:lnTo>
                  <a:lnTo>
                    <a:pt x="71031" y="402615"/>
                  </a:lnTo>
                  <a:lnTo>
                    <a:pt x="72351" y="401345"/>
                  </a:lnTo>
                  <a:lnTo>
                    <a:pt x="71551" y="401193"/>
                  </a:lnTo>
                  <a:lnTo>
                    <a:pt x="71628" y="400075"/>
                  </a:lnTo>
                  <a:lnTo>
                    <a:pt x="71983" y="400075"/>
                  </a:lnTo>
                  <a:lnTo>
                    <a:pt x="71323" y="399859"/>
                  </a:lnTo>
                  <a:lnTo>
                    <a:pt x="71323" y="401154"/>
                  </a:lnTo>
                  <a:lnTo>
                    <a:pt x="65544" y="400075"/>
                  </a:lnTo>
                  <a:lnTo>
                    <a:pt x="66446" y="398805"/>
                  </a:lnTo>
                  <a:lnTo>
                    <a:pt x="68580" y="400075"/>
                  </a:lnTo>
                  <a:lnTo>
                    <a:pt x="70116" y="400075"/>
                  </a:lnTo>
                  <a:lnTo>
                    <a:pt x="71323" y="401154"/>
                  </a:lnTo>
                  <a:lnTo>
                    <a:pt x="71323" y="399859"/>
                  </a:lnTo>
                  <a:lnTo>
                    <a:pt x="68148" y="398805"/>
                  </a:lnTo>
                  <a:lnTo>
                    <a:pt x="69278" y="398805"/>
                  </a:lnTo>
                  <a:lnTo>
                    <a:pt x="67170" y="397535"/>
                  </a:lnTo>
                  <a:lnTo>
                    <a:pt x="67424" y="397535"/>
                  </a:lnTo>
                  <a:lnTo>
                    <a:pt x="67284" y="396735"/>
                  </a:lnTo>
                  <a:lnTo>
                    <a:pt x="71412" y="397535"/>
                  </a:lnTo>
                  <a:lnTo>
                    <a:pt x="65049" y="393725"/>
                  </a:lnTo>
                  <a:lnTo>
                    <a:pt x="70662" y="393725"/>
                  </a:lnTo>
                  <a:lnTo>
                    <a:pt x="70142" y="392455"/>
                  </a:lnTo>
                  <a:lnTo>
                    <a:pt x="69684" y="391185"/>
                  </a:lnTo>
                  <a:lnTo>
                    <a:pt x="72529" y="391185"/>
                  </a:lnTo>
                  <a:lnTo>
                    <a:pt x="64770" y="389915"/>
                  </a:lnTo>
                  <a:lnTo>
                    <a:pt x="67094" y="388645"/>
                  </a:lnTo>
                  <a:lnTo>
                    <a:pt x="69418" y="388645"/>
                  </a:lnTo>
                  <a:lnTo>
                    <a:pt x="70129" y="388899"/>
                  </a:lnTo>
                  <a:lnTo>
                    <a:pt x="70472" y="388645"/>
                  </a:lnTo>
                  <a:lnTo>
                    <a:pt x="76187" y="388645"/>
                  </a:lnTo>
                  <a:lnTo>
                    <a:pt x="71564" y="386105"/>
                  </a:lnTo>
                  <a:lnTo>
                    <a:pt x="73240" y="386105"/>
                  </a:lnTo>
                  <a:lnTo>
                    <a:pt x="69964" y="384835"/>
                  </a:lnTo>
                  <a:lnTo>
                    <a:pt x="69088" y="383565"/>
                  </a:lnTo>
                  <a:lnTo>
                    <a:pt x="68326" y="382295"/>
                  </a:lnTo>
                  <a:lnTo>
                    <a:pt x="68033" y="382295"/>
                  </a:lnTo>
                  <a:lnTo>
                    <a:pt x="67449" y="381025"/>
                  </a:lnTo>
                  <a:lnTo>
                    <a:pt x="70294" y="381025"/>
                  </a:lnTo>
                  <a:lnTo>
                    <a:pt x="73126" y="382295"/>
                  </a:lnTo>
                  <a:lnTo>
                    <a:pt x="76873" y="383565"/>
                  </a:lnTo>
                  <a:lnTo>
                    <a:pt x="73202" y="381025"/>
                  </a:lnTo>
                  <a:lnTo>
                    <a:pt x="73914" y="381025"/>
                  </a:lnTo>
                  <a:lnTo>
                    <a:pt x="75514" y="382295"/>
                  </a:lnTo>
                  <a:lnTo>
                    <a:pt x="75222" y="381025"/>
                  </a:lnTo>
                  <a:lnTo>
                    <a:pt x="71196" y="379755"/>
                  </a:lnTo>
                  <a:lnTo>
                    <a:pt x="71729" y="378485"/>
                  </a:lnTo>
                  <a:lnTo>
                    <a:pt x="70497" y="378485"/>
                  </a:lnTo>
                  <a:lnTo>
                    <a:pt x="66636" y="377215"/>
                  </a:lnTo>
                  <a:lnTo>
                    <a:pt x="72847" y="378485"/>
                  </a:lnTo>
                  <a:lnTo>
                    <a:pt x="70015" y="377215"/>
                  </a:lnTo>
                  <a:lnTo>
                    <a:pt x="73228" y="377215"/>
                  </a:lnTo>
                  <a:lnTo>
                    <a:pt x="71043" y="375170"/>
                  </a:lnTo>
                  <a:lnTo>
                    <a:pt x="72821" y="375945"/>
                  </a:lnTo>
                  <a:lnTo>
                    <a:pt x="74168" y="375945"/>
                  </a:lnTo>
                  <a:lnTo>
                    <a:pt x="75844" y="377215"/>
                  </a:lnTo>
                  <a:lnTo>
                    <a:pt x="75844" y="375945"/>
                  </a:lnTo>
                  <a:lnTo>
                    <a:pt x="73888" y="374675"/>
                  </a:lnTo>
                  <a:lnTo>
                    <a:pt x="74206" y="375805"/>
                  </a:lnTo>
                  <a:lnTo>
                    <a:pt x="71450" y="374675"/>
                  </a:lnTo>
                  <a:lnTo>
                    <a:pt x="70027" y="373405"/>
                  </a:lnTo>
                  <a:lnTo>
                    <a:pt x="70281" y="373405"/>
                  </a:lnTo>
                  <a:lnTo>
                    <a:pt x="78105" y="374675"/>
                  </a:lnTo>
                  <a:lnTo>
                    <a:pt x="76314" y="373405"/>
                  </a:lnTo>
                  <a:lnTo>
                    <a:pt x="72720" y="370865"/>
                  </a:lnTo>
                  <a:lnTo>
                    <a:pt x="78943" y="372135"/>
                  </a:lnTo>
                  <a:lnTo>
                    <a:pt x="77647" y="370865"/>
                  </a:lnTo>
                  <a:lnTo>
                    <a:pt x="76339" y="369595"/>
                  </a:lnTo>
                  <a:lnTo>
                    <a:pt x="80797" y="368325"/>
                  </a:lnTo>
                  <a:close/>
                </a:path>
                <a:path w="155575" h="852804">
                  <a:moveTo>
                    <a:pt x="88442" y="336575"/>
                  </a:moveTo>
                  <a:lnTo>
                    <a:pt x="86550" y="337362"/>
                  </a:lnTo>
                  <a:lnTo>
                    <a:pt x="87566" y="337845"/>
                  </a:lnTo>
                  <a:lnTo>
                    <a:pt x="88442" y="336575"/>
                  </a:lnTo>
                  <a:close/>
                </a:path>
                <a:path w="155575" h="852804">
                  <a:moveTo>
                    <a:pt x="88480" y="267474"/>
                  </a:moveTo>
                  <a:lnTo>
                    <a:pt x="86715" y="267068"/>
                  </a:lnTo>
                  <a:lnTo>
                    <a:pt x="86855" y="267208"/>
                  </a:lnTo>
                  <a:lnTo>
                    <a:pt x="88480" y="267474"/>
                  </a:lnTo>
                  <a:close/>
                </a:path>
                <a:path w="155575" h="852804">
                  <a:moveTo>
                    <a:pt x="88887" y="332981"/>
                  </a:moveTo>
                  <a:lnTo>
                    <a:pt x="88087" y="332219"/>
                  </a:lnTo>
                  <a:lnTo>
                    <a:pt x="87858" y="332460"/>
                  </a:lnTo>
                  <a:lnTo>
                    <a:pt x="88887" y="332981"/>
                  </a:lnTo>
                  <a:close/>
                </a:path>
                <a:path w="155575" h="852804">
                  <a:moveTo>
                    <a:pt x="88938" y="302336"/>
                  </a:moveTo>
                  <a:lnTo>
                    <a:pt x="88925" y="302183"/>
                  </a:lnTo>
                  <a:lnTo>
                    <a:pt x="88747" y="302094"/>
                  </a:lnTo>
                  <a:lnTo>
                    <a:pt x="88468" y="302056"/>
                  </a:lnTo>
                  <a:lnTo>
                    <a:pt x="88239" y="302069"/>
                  </a:lnTo>
                  <a:lnTo>
                    <a:pt x="88049" y="302082"/>
                  </a:lnTo>
                  <a:lnTo>
                    <a:pt x="88938" y="302336"/>
                  </a:lnTo>
                  <a:close/>
                </a:path>
                <a:path w="155575" h="852804">
                  <a:moveTo>
                    <a:pt x="90131" y="314985"/>
                  </a:moveTo>
                  <a:lnTo>
                    <a:pt x="87274" y="313715"/>
                  </a:lnTo>
                  <a:lnTo>
                    <a:pt x="87845" y="314172"/>
                  </a:lnTo>
                  <a:lnTo>
                    <a:pt x="90131" y="314985"/>
                  </a:lnTo>
                  <a:close/>
                </a:path>
                <a:path w="155575" h="852804">
                  <a:moveTo>
                    <a:pt x="90970" y="273075"/>
                  </a:moveTo>
                  <a:lnTo>
                    <a:pt x="89522" y="272313"/>
                  </a:lnTo>
                  <a:lnTo>
                    <a:pt x="90601" y="273075"/>
                  </a:lnTo>
                  <a:lnTo>
                    <a:pt x="90970" y="273075"/>
                  </a:lnTo>
                  <a:close/>
                </a:path>
                <a:path w="155575" h="852804">
                  <a:moveTo>
                    <a:pt x="92532" y="323875"/>
                  </a:moveTo>
                  <a:lnTo>
                    <a:pt x="83972" y="322605"/>
                  </a:lnTo>
                  <a:lnTo>
                    <a:pt x="65608" y="322605"/>
                  </a:lnTo>
                  <a:lnTo>
                    <a:pt x="62280" y="322605"/>
                  </a:lnTo>
                  <a:lnTo>
                    <a:pt x="61925" y="323875"/>
                  </a:lnTo>
                  <a:lnTo>
                    <a:pt x="65963" y="323875"/>
                  </a:lnTo>
                  <a:lnTo>
                    <a:pt x="66497" y="325132"/>
                  </a:lnTo>
                  <a:lnTo>
                    <a:pt x="64897" y="325145"/>
                  </a:lnTo>
                  <a:lnTo>
                    <a:pt x="65811" y="326415"/>
                  </a:lnTo>
                  <a:lnTo>
                    <a:pt x="67106" y="326415"/>
                  </a:lnTo>
                  <a:lnTo>
                    <a:pt x="63258" y="327685"/>
                  </a:lnTo>
                  <a:lnTo>
                    <a:pt x="61633" y="327685"/>
                  </a:lnTo>
                  <a:lnTo>
                    <a:pt x="63995" y="328955"/>
                  </a:lnTo>
                  <a:lnTo>
                    <a:pt x="61747" y="328955"/>
                  </a:lnTo>
                  <a:lnTo>
                    <a:pt x="64643" y="330225"/>
                  </a:lnTo>
                  <a:lnTo>
                    <a:pt x="61925" y="329158"/>
                  </a:lnTo>
                  <a:lnTo>
                    <a:pt x="62877" y="330225"/>
                  </a:lnTo>
                  <a:lnTo>
                    <a:pt x="61518" y="330225"/>
                  </a:lnTo>
                  <a:lnTo>
                    <a:pt x="61315" y="331495"/>
                  </a:lnTo>
                  <a:lnTo>
                    <a:pt x="59829" y="331495"/>
                  </a:lnTo>
                  <a:lnTo>
                    <a:pt x="59042" y="332765"/>
                  </a:lnTo>
                  <a:lnTo>
                    <a:pt x="60363" y="334035"/>
                  </a:lnTo>
                  <a:lnTo>
                    <a:pt x="60058" y="335305"/>
                  </a:lnTo>
                  <a:lnTo>
                    <a:pt x="61175" y="335305"/>
                  </a:lnTo>
                  <a:lnTo>
                    <a:pt x="64947" y="336575"/>
                  </a:lnTo>
                  <a:lnTo>
                    <a:pt x="65608" y="336575"/>
                  </a:lnTo>
                  <a:lnTo>
                    <a:pt x="65125" y="337845"/>
                  </a:lnTo>
                  <a:lnTo>
                    <a:pt x="61722" y="336575"/>
                  </a:lnTo>
                  <a:lnTo>
                    <a:pt x="55384" y="336575"/>
                  </a:lnTo>
                  <a:lnTo>
                    <a:pt x="58928" y="337845"/>
                  </a:lnTo>
                  <a:lnTo>
                    <a:pt x="57912" y="337845"/>
                  </a:lnTo>
                  <a:lnTo>
                    <a:pt x="57607" y="339115"/>
                  </a:lnTo>
                  <a:lnTo>
                    <a:pt x="58635" y="340385"/>
                  </a:lnTo>
                  <a:lnTo>
                    <a:pt x="58585" y="341655"/>
                  </a:lnTo>
                  <a:lnTo>
                    <a:pt x="60744" y="341655"/>
                  </a:lnTo>
                  <a:lnTo>
                    <a:pt x="63017" y="342925"/>
                  </a:lnTo>
                  <a:lnTo>
                    <a:pt x="61925" y="344195"/>
                  </a:lnTo>
                  <a:lnTo>
                    <a:pt x="59461" y="344195"/>
                  </a:lnTo>
                  <a:lnTo>
                    <a:pt x="59512" y="345465"/>
                  </a:lnTo>
                  <a:lnTo>
                    <a:pt x="60794" y="346735"/>
                  </a:lnTo>
                  <a:lnTo>
                    <a:pt x="60921" y="346735"/>
                  </a:lnTo>
                  <a:lnTo>
                    <a:pt x="60972" y="348005"/>
                  </a:lnTo>
                  <a:lnTo>
                    <a:pt x="59182" y="346735"/>
                  </a:lnTo>
                  <a:lnTo>
                    <a:pt x="59359" y="348005"/>
                  </a:lnTo>
                  <a:lnTo>
                    <a:pt x="61226" y="350545"/>
                  </a:lnTo>
                  <a:lnTo>
                    <a:pt x="60972" y="350545"/>
                  </a:lnTo>
                  <a:lnTo>
                    <a:pt x="64579" y="353085"/>
                  </a:lnTo>
                  <a:lnTo>
                    <a:pt x="52501" y="353085"/>
                  </a:lnTo>
                  <a:lnTo>
                    <a:pt x="57708" y="355625"/>
                  </a:lnTo>
                  <a:lnTo>
                    <a:pt x="57454" y="355625"/>
                  </a:lnTo>
                  <a:lnTo>
                    <a:pt x="60020" y="358165"/>
                  </a:lnTo>
                  <a:lnTo>
                    <a:pt x="59436" y="358165"/>
                  </a:lnTo>
                  <a:lnTo>
                    <a:pt x="58127" y="356895"/>
                  </a:lnTo>
                  <a:lnTo>
                    <a:pt x="56400" y="356895"/>
                  </a:lnTo>
                  <a:lnTo>
                    <a:pt x="60477" y="359435"/>
                  </a:lnTo>
                  <a:lnTo>
                    <a:pt x="55257" y="359435"/>
                  </a:lnTo>
                  <a:lnTo>
                    <a:pt x="57924" y="360705"/>
                  </a:lnTo>
                  <a:lnTo>
                    <a:pt x="49961" y="360705"/>
                  </a:lnTo>
                  <a:lnTo>
                    <a:pt x="57746" y="364515"/>
                  </a:lnTo>
                  <a:lnTo>
                    <a:pt x="52527" y="365785"/>
                  </a:lnTo>
                  <a:lnTo>
                    <a:pt x="53238" y="365785"/>
                  </a:lnTo>
                  <a:lnTo>
                    <a:pt x="55105" y="366623"/>
                  </a:lnTo>
                  <a:lnTo>
                    <a:pt x="54622" y="365975"/>
                  </a:lnTo>
                  <a:lnTo>
                    <a:pt x="54368" y="365785"/>
                  </a:lnTo>
                  <a:lnTo>
                    <a:pt x="54622" y="365975"/>
                  </a:lnTo>
                  <a:lnTo>
                    <a:pt x="55499" y="366623"/>
                  </a:lnTo>
                  <a:lnTo>
                    <a:pt x="78524" y="366623"/>
                  </a:lnTo>
                  <a:lnTo>
                    <a:pt x="74434" y="365785"/>
                  </a:lnTo>
                  <a:lnTo>
                    <a:pt x="74002" y="364515"/>
                  </a:lnTo>
                  <a:lnTo>
                    <a:pt x="76479" y="364515"/>
                  </a:lnTo>
                  <a:lnTo>
                    <a:pt x="78003" y="365252"/>
                  </a:lnTo>
                  <a:lnTo>
                    <a:pt x="77812" y="364515"/>
                  </a:lnTo>
                  <a:lnTo>
                    <a:pt x="82638" y="364515"/>
                  </a:lnTo>
                  <a:lnTo>
                    <a:pt x="83604" y="363245"/>
                  </a:lnTo>
                  <a:lnTo>
                    <a:pt x="80568" y="363245"/>
                  </a:lnTo>
                  <a:lnTo>
                    <a:pt x="77482" y="361975"/>
                  </a:lnTo>
                  <a:lnTo>
                    <a:pt x="86067" y="363245"/>
                  </a:lnTo>
                  <a:lnTo>
                    <a:pt x="83007" y="361975"/>
                  </a:lnTo>
                  <a:lnTo>
                    <a:pt x="83858" y="361975"/>
                  </a:lnTo>
                  <a:lnTo>
                    <a:pt x="85420" y="359435"/>
                  </a:lnTo>
                  <a:lnTo>
                    <a:pt x="83591" y="358965"/>
                  </a:lnTo>
                  <a:lnTo>
                    <a:pt x="84455" y="356895"/>
                  </a:lnTo>
                  <a:lnTo>
                    <a:pt x="83210" y="356349"/>
                  </a:lnTo>
                  <a:lnTo>
                    <a:pt x="83210" y="358863"/>
                  </a:lnTo>
                  <a:lnTo>
                    <a:pt x="80492" y="358165"/>
                  </a:lnTo>
                  <a:lnTo>
                    <a:pt x="82994" y="358165"/>
                  </a:lnTo>
                  <a:lnTo>
                    <a:pt x="83210" y="358863"/>
                  </a:lnTo>
                  <a:lnTo>
                    <a:pt x="83210" y="356349"/>
                  </a:lnTo>
                  <a:lnTo>
                    <a:pt x="78701" y="354355"/>
                  </a:lnTo>
                  <a:lnTo>
                    <a:pt x="83172" y="354355"/>
                  </a:lnTo>
                  <a:lnTo>
                    <a:pt x="80772" y="353085"/>
                  </a:lnTo>
                  <a:lnTo>
                    <a:pt x="84023" y="353085"/>
                  </a:lnTo>
                  <a:lnTo>
                    <a:pt x="81470" y="351815"/>
                  </a:lnTo>
                  <a:lnTo>
                    <a:pt x="86423" y="351815"/>
                  </a:lnTo>
                  <a:lnTo>
                    <a:pt x="80365" y="349275"/>
                  </a:lnTo>
                  <a:lnTo>
                    <a:pt x="79565" y="348005"/>
                  </a:lnTo>
                  <a:lnTo>
                    <a:pt x="84086" y="348005"/>
                  </a:lnTo>
                  <a:lnTo>
                    <a:pt x="86639" y="346735"/>
                  </a:lnTo>
                  <a:lnTo>
                    <a:pt x="87274" y="346735"/>
                  </a:lnTo>
                  <a:lnTo>
                    <a:pt x="88176" y="345465"/>
                  </a:lnTo>
                  <a:lnTo>
                    <a:pt x="84099" y="342925"/>
                  </a:lnTo>
                  <a:lnTo>
                    <a:pt x="82638" y="341655"/>
                  </a:lnTo>
                  <a:lnTo>
                    <a:pt x="87757" y="341655"/>
                  </a:lnTo>
                  <a:lnTo>
                    <a:pt x="85356" y="337845"/>
                  </a:lnTo>
                  <a:lnTo>
                    <a:pt x="86550" y="337362"/>
                  </a:lnTo>
                  <a:lnTo>
                    <a:pt x="84912" y="336575"/>
                  </a:lnTo>
                  <a:lnTo>
                    <a:pt x="84518" y="336575"/>
                  </a:lnTo>
                  <a:lnTo>
                    <a:pt x="85509" y="335305"/>
                  </a:lnTo>
                  <a:lnTo>
                    <a:pt x="81572" y="334035"/>
                  </a:lnTo>
                  <a:lnTo>
                    <a:pt x="85712" y="335305"/>
                  </a:lnTo>
                  <a:lnTo>
                    <a:pt x="88811" y="335305"/>
                  </a:lnTo>
                  <a:lnTo>
                    <a:pt x="89039" y="334035"/>
                  </a:lnTo>
                  <a:lnTo>
                    <a:pt x="83616" y="332765"/>
                  </a:lnTo>
                  <a:lnTo>
                    <a:pt x="86868" y="332765"/>
                  </a:lnTo>
                  <a:lnTo>
                    <a:pt x="86550" y="330225"/>
                  </a:lnTo>
                  <a:lnTo>
                    <a:pt x="86055" y="328955"/>
                  </a:lnTo>
                  <a:lnTo>
                    <a:pt x="88747" y="328955"/>
                  </a:lnTo>
                  <a:lnTo>
                    <a:pt x="87464" y="327685"/>
                  </a:lnTo>
                  <a:lnTo>
                    <a:pt x="86296" y="326415"/>
                  </a:lnTo>
                  <a:lnTo>
                    <a:pt x="89204" y="327685"/>
                  </a:lnTo>
                  <a:lnTo>
                    <a:pt x="90614" y="326415"/>
                  </a:lnTo>
                  <a:lnTo>
                    <a:pt x="90170" y="323875"/>
                  </a:lnTo>
                  <a:lnTo>
                    <a:pt x="92214" y="325145"/>
                  </a:lnTo>
                  <a:lnTo>
                    <a:pt x="92532" y="323875"/>
                  </a:lnTo>
                  <a:close/>
                </a:path>
                <a:path w="155575" h="852804">
                  <a:moveTo>
                    <a:pt x="94754" y="308635"/>
                  </a:moveTo>
                  <a:lnTo>
                    <a:pt x="92862" y="307365"/>
                  </a:lnTo>
                  <a:lnTo>
                    <a:pt x="88696" y="306095"/>
                  </a:lnTo>
                  <a:lnTo>
                    <a:pt x="90068" y="304825"/>
                  </a:lnTo>
                  <a:lnTo>
                    <a:pt x="92430" y="304825"/>
                  </a:lnTo>
                  <a:lnTo>
                    <a:pt x="91833" y="303555"/>
                  </a:lnTo>
                  <a:lnTo>
                    <a:pt x="92646" y="303555"/>
                  </a:lnTo>
                  <a:lnTo>
                    <a:pt x="93014" y="304825"/>
                  </a:lnTo>
                  <a:lnTo>
                    <a:pt x="94043" y="304825"/>
                  </a:lnTo>
                  <a:lnTo>
                    <a:pt x="93167" y="303555"/>
                  </a:lnTo>
                  <a:lnTo>
                    <a:pt x="93345" y="303555"/>
                  </a:lnTo>
                  <a:lnTo>
                    <a:pt x="90436" y="302285"/>
                  </a:lnTo>
                  <a:lnTo>
                    <a:pt x="88988" y="302285"/>
                  </a:lnTo>
                  <a:lnTo>
                    <a:pt x="89027" y="303555"/>
                  </a:lnTo>
                  <a:lnTo>
                    <a:pt x="88442" y="303555"/>
                  </a:lnTo>
                  <a:lnTo>
                    <a:pt x="88442" y="306095"/>
                  </a:lnTo>
                  <a:lnTo>
                    <a:pt x="88201" y="307136"/>
                  </a:lnTo>
                  <a:lnTo>
                    <a:pt x="83959" y="306095"/>
                  </a:lnTo>
                  <a:lnTo>
                    <a:pt x="88442" y="306095"/>
                  </a:lnTo>
                  <a:lnTo>
                    <a:pt x="88442" y="303555"/>
                  </a:lnTo>
                  <a:lnTo>
                    <a:pt x="87553" y="303555"/>
                  </a:lnTo>
                  <a:lnTo>
                    <a:pt x="86360" y="302285"/>
                  </a:lnTo>
                  <a:lnTo>
                    <a:pt x="88049" y="302285"/>
                  </a:lnTo>
                  <a:lnTo>
                    <a:pt x="83464" y="301015"/>
                  </a:lnTo>
                  <a:lnTo>
                    <a:pt x="92468" y="301015"/>
                  </a:lnTo>
                  <a:lnTo>
                    <a:pt x="91033" y="299745"/>
                  </a:lnTo>
                  <a:lnTo>
                    <a:pt x="91859" y="298475"/>
                  </a:lnTo>
                  <a:lnTo>
                    <a:pt x="71691" y="298475"/>
                  </a:lnTo>
                  <a:lnTo>
                    <a:pt x="68516" y="298475"/>
                  </a:lnTo>
                  <a:lnTo>
                    <a:pt x="70827" y="301015"/>
                  </a:lnTo>
                  <a:lnTo>
                    <a:pt x="71234" y="302285"/>
                  </a:lnTo>
                  <a:lnTo>
                    <a:pt x="70205" y="302285"/>
                  </a:lnTo>
                  <a:lnTo>
                    <a:pt x="69151" y="301015"/>
                  </a:lnTo>
                  <a:lnTo>
                    <a:pt x="68021" y="301015"/>
                  </a:lnTo>
                  <a:lnTo>
                    <a:pt x="69494" y="303555"/>
                  </a:lnTo>
                  <a:lnTo>
                    <a:pt x="66992" y="304825"/>
                  </a:lnTo>
                  <a:lnTo>
                    <a:pt x="64630" y="306095"/>
                  </a:lnTo>
                  <a:lnTo>
                    <a:pt x="67551" y="307365"/>
                  </a:lnTo>
                  <a:lnTo>
                    <a:pt x="68630" y="307365"/>
                  </a:lnTo>
                  <a:lnTo>
                    <a:pt x="68770" y="308635"/>
                  </a:lnTo>
                  <a:lnTo>
                    <a:pt x="66802" y="307365"/>
                  </a:lnTo>
                  <a:lnTo>
                    <a:pt x="65938" y="307365"/>
                  </a:lnTo>
                  <a:lnTo>
                    <a:pt x="68313" y="308635"/>
                  </a:lnTo>
                  <a:lnTo>
                    <a:pt x="70916" y="311175"/>
                  </a:lnTo>
                  <a:lnTo>
                    <a:pt x="67475" y="312445"/>
                  </a:lnTo>
                  <a:lnTo>
                    <a:pt x="65227" y="312445"/>
                  </a:lnTo>
                  <a:lnTo>
                    <a:pt x="72644" y="313715"/>
                  </a:lnTo>
                  <a:lnTo>
                    <a:pt x="69164" y="313715"/>
                  </a:lnTo>
                  <a:lnTo>
                    <a:pt x="67513" y="316255"/>
                  </a:lnTo>
                  <a:lnTo>
                    <a:pt x="69900" y="318795"/>
                  </a:lnTo>
                  <a:lnTo>
                    <a:pt x="65062" y="318795"/>
                  </a:lnTo>
                  <a:lnTo>
                    <a:pt x="69367" y="320065"/>
                  </a:lnTo>
                  <a:lnTo>
                    <a:pt x="62776" y="320065"/>
                  </a:lnTo>
                  <a:lnTo>
                    <a:pt x="68821" y="321335"/>
                  </a:lnTo>
                  <a:lnTo>
                    <a:pt x="83921" y="321335"/>
                  </a:lnTo>
                  <a:lnTo>
                    <a:pt x="88328" y="322605"/>
                  </a:lnTo>
                  <a:lnTo>
                    <a:pt x="88506" y="321335"/>
                  </a:lnTo>
                  <a:lnTo>
                    <a:pt x="92570" y="320065"/>
                  </a:lnTo>
                  <a:lnTo>
                    <a:pt x="88861" y="318795"/>
                  </a:lnTo>
                  <a:lnTo>
                    <a:pt x="91109" y="318795"/>
                  </a:lnTo>
                  <a:lnTo>
                    <a:pt x="94259" y="317525"/>
                  </a:lnTo>
                  <a:lnTo>
                    <a:pt x="91338" y="316915"/>
                  </a:lnTo>
                  <a:lnTo>
                    <a:pt x="90500" y="316255"/>
                  </a:lnTo>
                  <a:lnTo>
                    <a:pt x="87845" y="314172"/>
                  </a:lnTo>
                  <a:lnTo>
                    <a:pt x="86575" y="313715"/>
                  </a:lnTo>
                  <a:lnTo>
                    <a:pt x="85572" y="313715"/>
                  </a:lnTo>
                  <a:lnTo>
                    <a:pt x="84709" y="312445"/>
                  </a:lnTo>
                  <a:lnTo>
                    <a:pt x="87884" y="312445"/>
                  </a:lnTo>
                  <a:lnTo>
                    <a:pt x="83629" y="311175"/>
                  </a:lnTo>
                  <a:lnTo>
                    <a:pt x="86436" y="311175"/>
                  </a:lnTo>
                  <a:lnTo>
                    <a:pt x="84366" y="309905"/>
                  </a:lnTo>
                  <a:lnTo>
                    <a:pt x="83286" y="309905"/>
                  </a:lnTo>
                  <a:lnTo>
                    <a:pt x="85318" y="308635"/>
                  </a:lnTo>
                  <a:lnTo>
                    <a:pt x="86372" y="308635"/>
                  </a:lnTo>
                  <a:lnTo>
                    <a:pt x="84328" y="307365"/>
                  </a:lnTo>
                  <a:lnTo>
                    <a:pt x="86131" y="307365"/>
                  </a:lnTo>
                  <a:lnTo>
                    <a:pt x="87007" y="308635"/>
                  </a:lnTo>
                  <a:lnTo>
                    <a:pt x="89166" y="307365"/>
                  </a:lnTo>
                  <a:lnTo>
                    <a:pt x="91198" y="307365"/>
                  </a:lnTo>
                  <a:lnTo>
                    <a:pt x="94754" y="308635"/>
                  </a:lnTo>
                  <a:close/>
                </a:path>
                <a:path w="155575" h="852804">
                  <a:moveTo>
                    <a:pt x="96405" y="276885"/>
                  </a:moveTo>
                  <a:lnTo>
                    <a:pt x="91668" y="274345"/>
                  </a:lnTo>
                  <a:lnTo>
                    <a:pt x="90017" y="274345"/>
                  </a:lnTo>
                  <a:lnTo>
                    <a:pt x="88569" y="271805"/>
                  </a:lnTo>
                  <a:lnTo>
                    <a:pt x="89522" y="272313"/>
                  </a:lnTo>
                  <a:lnTo>
                    <a:pt x="88811" y="271805"/>
                  </a:lnTo>
                  <a:lnTo>
                    <a:pt x="89941" y="271805"/>
                  </a:lnTo>
                  <a:lnTo>
                    <a:pt x="91567" y="273075"/>
                  </a:lnTo>
                  <a:lnTo>
                    <a:pt x="88988" y="270535"/>
                  </a:lnTo>
                  <a:lnTo>
                    <a:pt x="90335" y="270535"/>
                  </a:lnTo>
                  <a:lnTo>
                    <a:pt x="95440" y="271805"/>
                  </a:lnTo>
                  <a:lnTo>
                    <a:pt x="95999" y="270535"/>
                  </a:lnTo>
                  <a:lnTo>
                    <a:pt x="95465" y="270535"/>
                  </a:lnTo>
                  <a:lnTo>
                    <a:pt x="91503" y="267995"/>
                  </a:lnTo>
                  <a:lnTo>
                    <a:pt x="90258" y="267995"/>
                  </a:lnTo>
                  <a:lnTo>
                    <a:pt x="89268" y="269265"/>
                  </a:lnTo>
                  <a:lnTo>
                    <a:pt x="87630" y="267995"/>
                  </a:lnTo>
                  <a:lnTo>
                    <a:pt x="86855" y="267995"/>
                  </a:lnTo>
                  <a:lnTo>
                    <a:pt x="82029" y="266725"/>
                  </a:lnTo>
                  <a:lnTo>
                    <a:pt x="80149" y="266242"/>
                  </a:lnTo>
                  <a:lnTo>
                    <a:pt x="80149" y="290855"/>
                  </a:lnTo>
                  <a:lnTo>
                    <a:pt x="77635" y="290855"/>
                  </a:lnTo>
                  <a:lnTo>
                    <a:pt x="77736" y="289585"/>
                  </a:lnTo>
                  <a:lnTo>
                    <a:pt x="80149" y="290855"/>
                  </a:lnTo>
                  <a:lnTo>
                    <a:pt x="80149" y="266242"/>
                  </a:lnTo>
                  <a:lnTo>
                    <a:pt x="77190" y="265455"/>
                  </a:lnTo>
                  <a:lnTo>
                    <a:pt x="76441" y="265734"/>
                  </a:lnTo>
                  <a:lnTo>
                    <a:pt x="76441" y="267995"/>
                  </a:lnTo>
                  <a:lnTo>
                    <a:pt x="74066" y="267995"/>
                  </a:lnTo>
                  <a:lnTo>
                    <a:pt x="74041" y="266903"/>
                  </a:lnTo>
                  <a:lnTo>
                    <a:pt x="76441" y="267995"/>
                  </a:lnTo>
                  <a:lnTo>
                    <a:pt x="76441" y="265734"/>
                  </a:lnTo>
                  <a:lnTo>
                    <a:pt x="73634" y="266725"/>
                  </a:lnTo>
                  <a:lnTo>
                    <a:pt x="71755" y="266725"/>
                  </a:lnTo>
                  <a:lnTo>
                    <a:pt x="73660" y="267995"/>
                  </a:lnTo>
                  <a:lnTo>
                    <a:pt x="73113" y="267995"/>
                  </a:lnTo>
                  <a:lnTo>
                    <a:pt x="72326" y="267995"/>
                  </a:lnTo>
                  <a:lnTo>
                    <a:pt x="72948" y="268173"/>
                  </a:lnTo>
                  <a:lnTo>
                    <a:pt x="71983" y="269265"/>
                  </a:lnTo>
                  <a:lnTo>
                    <a:pt x="73533" y="269265"/>
                  </a:lnTo>
                  <a:lnTo>
                    <a:pt x="74891" y="269265"/>
                  </a:lnTo>
                  <a:lnTo>
                    <a:pt x="73634" y="268363"/>
                  </a:lnTo>
                  <a:lnTo>
                    <a:pt x="76784" y="269265"/>
                  </a:lnTo>
                  <a:lnTo>
                    <a:pt x="76263" y="269265"/>
                  </a:lnTo>
                  <a:lnTo>
                    <a:pt x="77558" y="270535"/>
                  </a:lnTo>
                  <a:lnTo>
                    <a:pt x="75323" y="270535"/>
                  </a:lnTo>
                  <a:lnTo>
                    <a:pt x="74206" y="270535"/>
                  </a:lnTo>
                  <a:lnTo>
                    <a:pt x="73240" y="271805"/>
                  </a:lnTo>
                  <a:lnTo>
                    <a:pt x="72999" y="271805"/>
                  </a:lnTo>
                  <a:lnTo>
                    <a:pt x="76225" y="273075"/>
                  </a:lnTo>
                  <a:lnTo>
                    <a:pt x="72758" y="273075"/>
                  </a:lnTo>
                  <a:lnTo>
                    <a:pt x="75044" y="274294"/>
                  </a:lnTo>
                  <a:lnTo>
                    <a:pt x="69926" y="273075"/>
                  </a:lnTo>
                  <a:lnTo>
                    <a:pt x="74714" y="275615"/>
                  </a:lnTo>
                  <a:lnTo>
                    <a:pt x="68884" y="274345"/>
                  </a:lnTo>
                  <a:lnTo>
                    <a:pt x="73710" y="275615"/>
                  </a:lnTo>
                  <a:lnTo>
                    <a:pt x="70764" y="276885"/>
                  </a:lnTo>
                  <a:lnTo>
                    <a:pt x="73329" y="278155"/>
                  </a:lnTo>
                  <a:lnTo>
                    <a:pt x="69469" y="278155"/>
                  </a:lnTo>
                  <a:lnTo>
                    <a:pt x="73494" y="279425"/>
                  </a:lnTo>
                  <a:lnTo>
                    <a:pt x="74295" y="279425"/>
                  </a:lnTo>
                  <a:lnTo>
                    <a:pt x="76708" y="280695"/>
                  </a:lnTo>
                  <a:lnTo>
                    <a:pt x="72707" y="280695"/>
                  </a:lnTo>
                  <a:lnTo>
                    <a:pt x="72021" y="279425"/>
                  </a:lnTo>
                  <a:lnTo>
                    <a:pt x="71513" y="279425"/>
                  </a:lnTo>
                  <a:lnTo>
                    <a:pt x="71335" y="280695"/>
                  </a:lnTo>
                  <a:lnTo>
                    <a:pt x="71589" y="280695"/>
                  </a:lnTo>
                  <a:lnTo>
                    <a:pt x="72301" y="281419"/>
                  </a:lnTo>
                  <a:lnTo>
                    <a:pt x="74498" y="281965"/>
                  </a:lnTo>
                  <a:lnTo>
                    <a:pt x="72847" y="281965"/>
                  </a:lnTo>
                  <a:lnTo>
                    <a:pt x="70231" y="281965"/>
                  </a:lnTo>
                  <a:lnTo>
                    <a:pt x="73279" y="283235"/>
                  </a:lnTo>
                  <a:lnTo>
                    <a:pt x="72466" y="283235"/>
                  </a:lnTo>
                  <a:lnTo>
                    <a:pt x="73380" y="284505"/>
                  </a:lnTo>
                  <a:lnTo>
                    <a:pt x="69570" y="283235"/>
                  </a:lnTo>
                  <a:lnTo>
                    <a:pt x="68300" y="283235"/>
                  </a:lnTo>
                  <a:lnTo>
                    <a:pt x="66624" y="281965"/>
                  </a:lnTo>
                  <a:lnTo>
                    <a:pt x="66408" y="283235"/>
                  </a:lnTo>
                  <a:lnTo>
                    <a:pt x="67576" y="283235"/>
                  </a:lnTo>
                  <a:lnTo>
                    <a:pt x="68478" y="284505"/>
                  </a:lnTo>
                  <a:lnTo>
                    <a:pt x="71907" y="285775"/>
                  </a:lnTo>
                  <a:lnTo>
                    <a:pt x="70027" y="285775"/>
                  </a:lnTo>
                  <a:lnTo>
                    <a:pt x="72961" y="287045"/>
                  </a:lnTo>
                  <a:lnTo>
                    <a:pt x="69913" y="287045"/>
                  </a:lnTo>
                  <a:lnTo>
                    <a:pt x="69913" y="287972"/>
                  </a:lnTo>
                  <a:lnTo>
                    <a:pt x="71666" y="288112"/>
                  </a:lnTo>
                  <a:lnTo>
                    <a:pt x="72567" y="288175"/>
                  </a:lnTo>
                  <a:lnTo>
                    <a:pt x="70497" y="287896"/>
                  </a:lnTo>
                  <a:lnTo>
                    <a:pt x="69926" y="287070"/>
                  </a:lnTo>
                  <a:lnTo>
                    <a:pt x="73558" y="288315"/>
                  </a:lnTo>
                  <a:lnTo>
                    <a:pt x="72593" y="288315"/>
                  </a:lnTo>
                  <a:lnTo>
                    <a:pt x="74536" y="289585"/>
                  </a:lnTo>
                  <a:lnTo>
                    <a:pt x="75984" y="289585"/>
                  </a:lnTo>
                  <a:lnTo>
                    <a:pt x="76962" y="290817"/>
                  </a:lnTo>
                  <a:lnTo>
                    <a:pt x="75946" y="292125"/>
                  </a:lnTo>
                  <a:lnTo>
                    <a:pt x="72428" y="290855"/>
                  </a:lnTo>
                  <a:lnTo>
                    <a:pt x="71755" y="290855"/>
                  </a:lnTo>
                  <a:lnTo>
                    <a:pt x="73240" y="289585"/>
                  </a:lnTo>
                  <a:lnTo>
                    <a:pt x="66484" y="289585"/>
                  </a:lnTo>
                  <a:lnTo>
                    <a:pt x="69265" y="290855"/>
                  </a:lnTo>
                  <a:lnTo>
                    <a:pt x="68046" y="292125"/>
                  </a:lnTo>
                  <a:lnTo>
                    <a:pt x="72847" y="292125"/>
                  </a:lnTo>
                  <a:lnTo>
                    <a:pt x="76073" y="294665"/>
                  </a:lnTo>
                  <a:lnTo>
                    <a:pt x="63817" y="292125"/>
                  </a:lnTo>
                  <a:lnTo>
                    <a:pt x="68287" y="294665"/>
                  </a:lnTo>
                  <a:lnTo>
                    <a:pt x="70561" y="294665"/>
                  </a:lnTo>
                  <a:lnTo>
                    <a:pt x="74980" y="295935"/>
                  </a:lnTo>
                  <a:lnTo>
                    <a:pt x="70142" y="295935"/>
                  </a:lnTo>
                  <a:lnTo>
                    <a:pt x="70015" y="296354"/>
                  </a:lnTo>
                  <a:lnTo>
                    <a:pt x="74155" y="297205"/>
                  </a:lnTo>
                  <a:lnTo>
                    <a:pt x="86537" y="297205"/>
                  </a:lnTo>
                  <a:lnTo>
                    <a:pt x="85890" y="295935"/>
                  </a:lnTo>
                  <a:lnTo>
                    <a:pt x="88150" y="297205"/>
                  </a:lnTo>
                  <a:lnTo>
                    <a:pt x="90195" y="297205"/>
                  </a:lnTo>
                  <a:lnTo>
                    <a:pt x="88912" y="295935"/>
                  </a:lnTo>
                  <a:lnTo>
                    <a:pt x="89636" y="295935"/>
                  </a:lnTo>
                  <a:lnTo>
                    <a:pt x="89992" y="295935"/>
                  </a:lnTo>
                  <a:lnTo>
                    <a:pt x="89585" y="295808"/>
                  </a:lnTo>
                  <a:lnTo>
                    <a:pt x="89382" y="295224"/>
                  </a:lnTo>
                  <a:lnTo>
                    <a:pt x="89382" y="295732"/>
                  </a:lnTo>
                  <a:lnTo>
                    <a:pt x="86194" y="294665"/>
                  </a:lnTo>
                  <a:lnTo>
                    <a:pt x="88061" y="294665"/>
                  </a:lnTo>
                  <a:lnTo>
                    <a:pt x="89382" y="295732"/>
                  </a:lnTo>
                  <a:lnTo>
                    <a:pt x="89382" y="295224"/>
                  </a:lnTo>
                  <a:lnTo>
                    <a:pt x="89192" y="294665"/>
                  </a:lnTo>
                  <a:lnTo>
                    <a:pt x="90335" y="294665"/>
                  </a:lnTo>
                  <a:lnTo>
                    <a:pt x="91770" y="293395"/>
                  </a:lnTo>
                  <a:lnTo>
                    <a:pt x="89230" y="292125"/>
                  </a:lnTo>
                  <a:lnTo>
                    <a:pt x="88125" y="290855"/>
                  </a:lnTo>
                  <a:lnTo>
                    <a:pt x="87020" y="289585"/>
                  </a:lnTo>
                  <a:lnTo>
                    <a:pt x="89446" y="288315"/>
                  </a:lnTo>
                  <a:lnTo>
                    <a:pt x="88061" y="288315"/>
                  </a:lnTo>
                  <a:lnTo>
                    <a:pt x="91973" y="285775"/>
                  </a:lnTo>
                  <a:lnTo>
                    <a:pt x="89903" y="284505"/>
                  </a:lnTo>
                  <a:lnTo>
                    <a:pt x="85788" y="281965"/>
                  </a:lnTo>
                  <a:lnTo>
                    <a:pt x="91706" y="280695"/>
                  </a:lnTo>
                  <a:lnTo>
                    <a:pt x="92938" y="279425"/>
                  </a:lnTo>
                  <a:lnTo>
                    <a:pt x="91897" y="279425"/>
                  </a:lnTo>
                  <a:lnTo>
                    <a:pt x="90525" y="279425"/>
                  </a:lnTo>
                  <a:lnTo>
                    <a:pt x="88747" y="278155"/>
                  </a:lnTo>
                  <a:lnTo>
                    <a:pt x="91897" y="279425"/>
                  </a:lnTo>
                  <a:lnTo>
                    <a:pt x="88430" y="276885"/>
                  </a:lnTo>
                  <a:lnTo>
                    <a:pt x="85979" y="275615"/>
                  </a:lnTo>
                  <a:lnTo>
                    <a:pt x="96405" y="276885"/>
                  </a:lnTo>
                  <a:close/>
                </a:path>
                <a:path w="155575" h="852804">
                  <a:moveTo>
                    <a:pt x="110363" y="133400"/>
                  </a:moveTo>
                  <a:lnTo>
                    <a:pt x="110159" y="133235"/>
                  </a:lnTo>
                  <a:lnTo>
                    <a:pt x="109766" y="133223"/>
                  </a:lnTo>
                  <a:lnTo>
                    <a:pt x="110363" y="133400"/>
                  </a:lnTo>
                  <a:close/>
                </a:path>
                <a:path w="155575" h="852804">
                  <a:moveTo>
                    <a:pt x="110909" y="137820"/>
                  </a:moveTo>
                  <a:lnTo>
                    <a:pt x="110578" y="137668"/>
                  </a:lnTo>
                  <a:lnTo>
                    <a:pt x="110896" y="137883"/>
                  </a:lnTo>
                  <a:close/>
                </a:path>
                <a:path w="155575" h="852804">
                  <a:moveTo>
                    <a:pt x="111290" y="133692"/>
                  </a:moveTo>
                  <a:lnTo>
                    <a:pt x="110363" y="133400"/>
                  </a:lnTo>
                  <a:lnTo>
                    <a:pt x="111290" y="133692"/>
                  </a:lnTo>
                  <a:close/>
                </a:path>
                <a:path w="155575" h="852804">
                  <a:moveTo>
                    <a:pt x="111569" y="138341"/>
                  </a:moveTo>
                  <a:lnTo>
                    <a:pt x="110909" y="137883"/>
                  </a:lnTo>
                  <a:lnTo>
                    <a:pt x="110744" y="138125"/>
                  </a:lnTo>
                  <a:lnTo>
                    <a:pt x="111569" y="138341"/>
                  </a:lnTo>
                  <a:close/>
                </a:path>
                <a:path w="155575" h="852804">
                  <a:moveTo>
                    <a:pt x="113957" y="133337"/>
                  </a:moveTo>
                  <a:lnTo>
                    <a:pt x="112242" y="132740"/>
                  </a:lnTo>
                  <a:lnTo>
                    <a:pt x="111950" y="132956"/>
                  </a:lnTo>
                  <a:lnTo>
                    <a:pt x="109880" y="132994"/>
                  </a:lnTo>
                  <a:lnTo>
                    <a:pt x="110159" y="133235"/>
                  </a:lnTo>
                  <a:lnTo>
                    <a:pt x="113957" y="133337"/>
                  </a:lnTo>
                  <a:close/>
                </a:path>
                <a:path w="155575" h="852804">
                  <a:moveTo>
                    <a:pt x="120002" y="100203"/>
                  </a:moveTo>
                  <a:lnTo>
                    <a:pt x="119316" y="99504"/>
                  </a:lnTo>
                  <a:lnTo>
                    <a:pt x="117614" y="99606"/>
                  </a:lnTo>
                  <a:lnTo>
                    <a:pt x="120002" y="100203"/>
                  </a:lnTo>
                  <a:close/>
                </a:path>
                <a:path w="155575" h="852804">
                  <a:moveTo>
                    <a:pt x="126123" y="130403"/>
                  </a:moveTo>
                  <a:lnTo>
                    <a:pt x="125095" y="131203"/>
                  </a:lnTo>
                  <a:lnTo>
                    <a:pt x="125641" y="131229"/>
                  </a:lnTo>
                  <a:lnTo>
                    <a:pt x="126123" y="130403"/>
                  </a:lnTo>
                  <a:close/>
                </a:path>
                <a:path w="155575" h="852804">
                  <a:moveTo>
                    <a:pt x="127850" y="131432"/>
                  </a:moveTo>
                  <a:lnTo>
                    <a:pt x="127800" y="131305"/>
                  </a:lnTo>
                  <a:lnTo>
                    <a:pt x="125641" y="131229"/>
                  </a:lnTo>
                  <a:lnTo>
                    <a:pt x="125437" y="131584"/>
                  </a:lnTo>
                  <a:lnTo>
                    <a:pt x="127850" y="131432"/>
                  </a:lnTo>
                  <a:close/>
                </a:path>
                <a:path w="155575" h="852804">
                  <a:moveTo>
                    <a:pt x="130556" y="128155"/>
                  </a:moveTo>
                  <a:lnTo>
                    <a:pt x="129603" y="127622"/>
                  </a:lnTo>
                  <a:lnTo>
                    <a:pt x="129349" y="127495"/>
                  </a:lnTo>
                  <a:lnTo>
                    <a:pt x="128308" y="127711"/>
                  </a:lnTo>
                  <a:lnTo>
                    <a:pt x="128727" y="128333"/>
                  </a:lnTo>
                  <a:lnTo>
                    <a:pt x="129921" y="128003"/>
                  </a:lnTo>
                  <a:lnTo>
                    <a:pt x="130556" y="128155"/>
                  </a:lnTo>
                  <a:close/>
                </a:path>
                <a:path w="155575" h="852804">
                  <a:moveTo>
                    <a:pt x="131546" y="131216"/>
                  </a:moveTo>
                  <a:lnTo>
                    <a:pt x="127850" y="131432"/>
                  </a:lnTo>
                  <a:lnTo>
                    <a:pt x="127977" y="131800"/>
                  </a:lnTo>
                  <a:lnTo>
                    <a:pt x="131546" y="131216"/>
                  </a:lnTo>
                  <a:close/>
                </a:path>
                <a:path w="155575" h="852804">
                  <a:moveTo>
                    <a:pt x="134874" y="106540"/>
                  </a:moveTo>
                  <a:lnTo>
                    <a:pt x="134569" y="106057"/>
                  </a:lnTo>
                  <a:lnTo>
                    <a:pt x="133870" y="106349"/>
                  </a:lnTo>
                  <a:lnTo>
                    <a:pt x="134874" y="106540"/>
                  </a:lnTo>
                  <a:close/>
                </a:path>
                <a:path w="155575" h="852804">
                  <a:moveTo>
                    <a:pt x="138887" y="100520"/>
                  </a:moveTo>
                  <a:lnTo>
                    <a:pt x="138049" y="99695"/>
                  </a:lnTo>
                  <a:lnTo>
                    <a:pt x="138544" y="100291"/>
                  </a:lnTo>
                  <a:lnTo>
                    <a:pt x="138887" y="100520"/>
                  </a:lnTo>
                  <a:close/>
                </a:path>
                <a:path w="155575" h="852804">
                  <a:moveTo>
                    <a:pt x="144437" y="64109"/>
                  </a:moveTo>
                  <a:lnTo>
                    <a:pt x="143522" y="63500"/>
                  </a:lnTo>
                  <a:lnTo>
                    <a:pt x="140246" y="63131"/>
                  </a:lnTo>
                  <a:lnTo>
                    <a:pt x="140792" y="63487"/>
                  </a:lnTo>
                  <a:lnTo>
                    <a:pt x="144437" y="64109"/>
                  </a:lnTo>
                  <a:close/>
                </a:path>
                <a:path w="155575" h="852804">
                  <a:moveTo>
                    <a:pt x="145313" y="46951"/>
                  </a:moveTo>
                  <a:lnTo>
                    <a:pt x="143738" y="46443"/>
                  </a:lnTo>
                  <a:lnTo>
                    <a:pt x="143459" y="46761"/>
                  </a:lnTo>
                  <a:lnTo>
                    <a:pt x="142138" y="46939"/>
                  </a:lnTo>
                  <a:lnTo>
                    <a:pt x="142532" y="47167"/>
                  </a:lnTo>
                  <a:lnTo>
                    <a:pt x="144183" y="47231"/>
                  </a:lnTo>
                  <a:lnTo>
                    <a:pt x="145313" y="46951"/>
                  </a:lnTo>
                  <a:close/>
                </a:path>
                <a:path w="155575" h="852804">
                  <a:moveTo>
                    <a:pt x="155155" y="711"/>
                  </a:moveTo>
                  <a:lnTo>
                    <a:pt x="154317" y="0"/>
                  </a:lnTo>
                  <a:lnTo>
                    <a:pt x="154089" y="254"/>
                  </a:lnTo>
                  <a:lnTo>
                    <a:pt x="155155" y="71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9321119" y="9763550"/>
              <a:ext cx="53340" cy="260350"/>
            </a:xfrm>
            <a:custGeom>
              <a:avLst/>
              <a:gdLst/>
              <a:ahLst/>
              <a:cxnLst/>
              <a:rect l="l" t="t" r="r" b="b"/>
              <a:pathLst>
                <a:path w="53340" h="260350">
                  <a:moveTo>
                    <a:pt x="812" y="253758"/>
                  </a:moveTo>
                  <a:lnTo>
                    <a:pt x="609" y="253568"/>
                  </a:lnTo>
                  <a:lnTo>
                    <a:pt x="228" y="253580"/>
                  </a:lnTo>
                  <a:lnTo>
                    <a:pt x="812" y="253758"/>
                  </a:lnTo>
                  <a:close/>
                </a:path>
                <a:path w="53340" h="260350">
                  <a:moveTo>
                    <a:pt x="1054" y="259130"/>
                  </a:moveTo>
                  <a:lnTo>
                    <a:pt x="749" y="258876"/>
                  </a:lnTo>
                  <a:lnTo>
                    <a:pt x="596" y="259054"/>
                  </a:lnTo>
                  <a:lnTo>
                    <a:pt x="787" y="259080"/>
                  </a:lnTo>
                  <a:lnTo>
                    <a:pt x="939" y="259105"/>
                  </a:lnTo>
                  <a:close/>
                </a:path>
                <a:path w="53340" h="260350">
                  <a:moveTo>
                    <a:pt x="1384" y="259295"/>
                  </a:moveTo>
                  <a:lnTo>
                    <a:pt x="1066" y="259143"/>
                  </a:lnTo>
                  <a:lnTo>
                    <a:pt x="1371" y="259384"/>
                  </a:lnTo>
                  <a:close/>
                </a:path>
                <a:path w="53340" h="260350">
                  <a:moveTo>
                    <a:pt x="1752" y="254050"/>
                  </a:moveTo>
                  <a:lnTo>
                    <a:pt x="812" y="253758"/>
                  </a:lnTo>
                  <a:lnTo>
                    <a:pt x="1752" y="254050"/>
                  </a:lnTo>
                  <a:close/>
                </a:path>
                <a:path w="53340" h="260350">
                  <a:moveTo>
                    <a:pt x="1930" y="255206"/>
                  </a:moveTo>
                  <a:lnTo>
                    <a:pt x="1816" y="255333"/>
                  </a:lnTo>
                  <a:lnTo>
                    <a:pt x="1905" y="255524"/>
                  </a:lnTo>
                  <a:lnTo>
                    <a:pt x="1879" y="255308"/>
                  </a:lnTo>
                  <a:close/>
                </a:path>
                <a:path w="53340" h="260350">
                  <a:moveTo>
                    <a:pt x="2044" y="259892"/>
                  </a:moveTo>
                  <a:lnTo>
                    <a:pt x="1384" y="259384"/>
                  </a:lnTo>
                  <a:lnTo>
                    <a:pt x="1346" y="259524"/>
                  </a:lnTo>
                  <a:lnTo>
                    <a:pt x="1231" y="259676"/>
                  </a:lnTo>
                  <a:lnTo>
                    <a:pt x="2044" y="259892"/>
                  </a:lnTo>
                  <a:close/>
                </a:path>
                <a:path w="53340" h="260350">
                  <a:moveTo>
                    <a:pt x="2794" y="247002"/>
                  </a:moveTo>
                  <a:lnTo>
                    <a:pt x="1549" y="246380"/>
                  </a:lnTo>
                  <a:lnTo>
                    <a:pt x="2235" y="247650"/>
                  </a:lnTo>
                  <a:lnTo>
                    <a:pt x="2794" y="247002"/>
                  </a:lnTo>
                  <a:close/>
                </a:path>
                <a:path w="53340" h="260350">
                  <a:moveTo>
                    <a:pt x="2806" y="254266"/>
                  </a:moveTo>
                  <a:lnTo>
                    <a:pt x="2311" y="254152"/>
                  </a:lnTo>
                  <a:lnTo>
                    <a:pt x="2095" y="254114"/>
                  </a:lnTo>
                  <a:lnTo>
                    <a:pt x="2806" y="254266"/>
                  </a:lnTo>
                  <a:close/>
                </a:path>
                <a:path w="53340" h="260350">
                  <a:moveTo>
                    <a:pt x="2971" y="259549"/>
                  </a:moveTo>
                  <a:lnTo>
                    <a:pt x="2743" y="259080"/>
                  </a:lnTo>
                  <a:lnTo>
                    <a:pt x="2197" y="259080"/>
                  </a:lnTo>
                  <a:lnTo>
                    <a:pt x="2971" y="259549"/>
                  </a:lnTo>
                  <a:close/>
                </a:path>
                <a:path w="53340" h="260350">
                  <a:moveTo>
                    <a:pt x="3136" y="255917"/>
                  </a:moveTo>
                  <a:lnTo>
                    <a:pt x="2400" y="255765"/>
                  </a:lnTo>
                  <a:lnTo>
                    <a:pt x="2044" y="255663"/>
                  </a:lnTo>
                  <a:lnTo>
                    <a:pt x="1905" y="255524"/>
                  </a:lnTo>
                  <a:lnTo>
                    <a:pt x="1981" y="255701"/>
                  </a:lnTo>
                  <a:lnTo>
                    <a:pt x="2463" y="255866"/>
                  </a:lnTo>
                  <a:lnTo>
                    <a:pt x="2870" y="255930"/>
                  </a:lnTo>
                  <a:lnTo>
                    <a:pt x="3136" y="255917"/>
                  </a:lnTo>
                  <a:close/>
                </a:path>
                <a:path w="53340" h="260350">
                  <a:moveTo>
                    <a:pt x="3162" y="259080"/>
                  </a:moveTo>
                  <a:lnTo>
                    <a:pt x="2057" y="257810"/>
                  </a:lnTo>
                  <a:lnTo>
                    <a:pt x="2743" y="259080"/>
                  </a:lnTo>
                  <a:lnTo>
                    <a:pt x="3162" y="259080"/>
                  </a:lnTo>
                  <a:close/>
                </a:path>
                <a:path w="53340" h="260350">
                  <a:moveTo>
                    <a:pt x="3340" y="246380"/>
                  </a:moveTo>
                  <a:close/>
                </a:path>
                <a:path w="53340" h="260350">
                  <a:moveTo>
                    <a:pt x="4064" y="247650"/>
                  </a:moveTo>
                  <a:lnTo>
                    <a:pt x="3289" y="246443"/>
                  </a:lnTo>
                  <a:lnTo>
                    <a:pt x="2794" y="247002"/>
                  </a:lnTo>
                  <a:lnTo>
                    <a:pt x="4064" y="247650"/>
                  </a:lnTo>
                  <a:close/>
                </a:path>
                <a:path w="53340" h="260350">
                  <a:moveTo>
                    <a:pt x="4152" y="244538"/>
                  </a:moveTo>
                  <a:lnTo>
                    <a:pt x="2819" y="243840"/>
                  </a:lnTo>
                  <a:lnTo>
                    <a:pt x="3683" y="245110"/>
                  </a:lnTo>
                  <a:lnTo>
                    <a:pt x="4152" y="244538"/>
                  </a:lnTo>
                  <a:close/>
                </a:path>
                <a:path w="53340" h="260350">
                  <a:moveTo>
                    <a:pt x="4279" y="260350"/>
                  </a:moveTo>
                  <a:lnTo>
                    <a:pt x="2971" y="259549"/>
                  </a:lnTo>
                  <a:lnTo>
                    <a:pt x="3352" y="260350"/>
                  </a:lnTo>
                  <a:lnTo>
                    <a:pt x="4279" y="260350"/>
                  </a:lnTo>
                  <a:close/>
                </a:path>
                <a:path w="53340" h="260350">
                  <a:moveTo>
                    <a:pt x="4457" y="253352"/>
                  </a:moveTo>
                  <a:lnTo>
                    <a:pt x="2717" y="252742"/>
                  </a:lnTo>
                  <a:lnTo>
                    <a:pt x="2425" y="253060"/>
                  </a:lnTo>
                  <a:lnTo>
                    <a:pt x="330" y="253288"/>
                  </a:lnTo>
                  <a:lnTo>
                    <a:pt x="609" y="253568"/>
                  </a:lnTo>
                  <a:lnTo>
                    <a:pt x="4457" y="253352"/>
                  </a:lnTo>
                  <a:close/>
                </a:path>
                <a:path w="53340" h="260350">
                  <a:moveTo>
                    <a:pt x="6388" y="239839"/>
                  </a:moveTo>
                  <a:lnTo>
                    <a:pt x="5257" y="240360"/>
                  </a:lnTo>
                  <a:lnTo>
                    <a:pt x="5880" y="240157"/>
                  </a:lnTo>
                  <a:lnTo>
                    <a:pt x="6184" y="239991"/>
                  </a:lnTo>
                  <a:lnTo>
                    <a:pt x="6388" y="239839"/>
                  </a:lnTo>
                  <a:close/>
                </a:path>
                <a:path w="53340" h="260350">
                  <a:moveTo>
                    <a:pt x="6807" y="256540"/>
                  </a:moveTo>
                  <a:lnTo>
                    <a:pt x="4470" y="256540"/>
                  </a:lnTo>
                  <a:lnTo>
                    <a:pt x="6527" y="257302"/>
                  </a:lnTo>
                  <a:lnTo>
                    <a:pt x="6807" y="256540"/>
                  </a:lnTo>
                  <a:close/>
                </a:path>
                <a:path w="53340" h="260350">
                  <a:moveTo>
                    <a:pt x="7734" y="235191"/>
                  </a:moveTo>
                  <a:lnTo>
                    <a:pt x="7467" y="235165"/>
                  </a:lnTo>
                  <a:lnTo>
                    <a:pt x="7200" y="235178"/>
                  </a:lnTo>
                  <a:lnTo>
                    <a:pt x="6959" y="235229"/>
                  </a:lnTo>
                  <a:lnTo>
                    <a:pt x="7150" y="235254"/>
                  </a:lnTo>
                  <a:lnTo>
                    <a:pt x="7429" y="235229"/>
                  </a:lnTo>
                  <a:lnTo>
                    <a:pt x="7734" y="235191"/>
                  </a:lnTo>
                  <a:close/>
                </a:path>
                <a:path w="53340" h="260350">
                  <a:moveTo>
                    <a:pt x="7924" y="257810"/>
                  </a:moveTo>
                  <a:lnTo>
                    <a:pt x="6527" y="257302"/>
                  </a:lnTo>
                  <a:lnTo>
                    <a:pt x="6324" y="257810"/>
                  </a:lnTo>
                  <a:lnTo>
                    <a:pt x="7924" y="257810"/>
                  </a:lnTo>
                  <a:close/>
                </a:path>
                <a:path w="53340" h="260350">
                  <a:moveTo>
                    <a:pt x="8293" y="164922"/>
                  </a:moveTo>
                  <a:close/>
                </a:path>
                <a:path w="53340" h="260350">
                  <a:moveTo>
                    <a:pt x="8864" y="163906"/>
                  </a:moveTo>
                  <a:lnTo>
                    <a:pt x="8547" y="164172"/>
                  </a:lnTo>
                  <a:lnTo>
                    <a:pt x="8343" y="164528"/>
                  </a:lnTo>
                  <a:lnTo>
                    <a:pt x="8293" y="164922"/>
                  </a:lnTo>
                  <a:lnTo>
                    <a:pt x="8864" y="163906"/>
                  </a:lnTo>
                  <a:close/>
                </a:path>
                <a:path w="53340" h="260350">
                  <a:moveTo>
                    <a:pt x="9004" y="188125"/>
                  </a:moveTo>
                  <a:lnTo>
                    <a:pt x="8877" y="187960"/>
                  </a:lnTo>
                  <a:lnTo>
                    <a:pt x="8509" y="187960"/>
                  </a:lnTo>
                  <a:lnTo>
                    <a:pt x="9004" y="188125"/>
                  </a:lnTo>
                  <a:close/>
                </a:path>
                <a:path w="53340" h="260350">
                  <a:moveTo>
                    <a:pt x="9309" y="177800"/>
                  </a:moveTo>
                  <a:lnTo>
                    <a:pt x="8978" y="177292"/>
                  </a:lnTo>
                  <a:lnTo>
                    <a:pt x="8064" y="177800"/>
                  </a:lnTo>
                  <a:lnTo>
                    <a:pt x="9309" y="177800"/>
                  </a:lnTo>
                  <a:close/>
                </a:path>
                <a:path w="53340" h="260350">
                  <a:moveTo>
                    <a:pt x="10248" y="239128"/>
                  </a:moveTo>
                  <a:lnTo>
                    <a:pt x="9423" y="238760"/>
                  </a:lnTo>
                  <a:lnTo>
                    <a:pt x="8788" y="238760"/>
                  </a:lnTo>
                  <a:lnTo>
                    <a:pt x="10248" y="239128"/>
                  </a:lnTo>
                  <a:close/>
                </a:path>
                <a:path w="53340" h="260350">
                  <a:moveTo>
                    <a:pt x="10490" y="186690"/>
                  </a:moveTo>
                  <a:lnTo>
                    <a:pt x="9969" y="185420"/>
                  </a:lnTo>
                  <a:lnTo>
                    <a:pt x="9271" y="185420"/>
                  </a:lnTo>
                  <a:lnTo>
                    <a:pt x="8369" y="186690"/>
                  </a:lnTo>
                  <a:lnTo>
                    <a:pt x="10490" y="186690"/>
                  </a:lnTo>
                  <a:close/>
                </a:path>
                <a:path w="53340" h="260350">
                  <a:moveTo>
                    <a:pt x="10579" y="210959"/>
                  </a:moveTo>
                  <a:lnTo>
                    <a:pt x="9893" y="210121"/>
                  </a:lnTo>
                  <a:lnTo>
                    <a:pt x="8178" y="210388"/>
                  </a:lnTo>
                  <a:lnTo>
                    <a:pt x="10579" y="210959"/>
                  </a:lnTo>
                  <a:close/>
                </a:path>
                <a:path w="53340" h="260350">
                  <a:moveTo>
                    <a:pt x="10947" y="160337"/>
                  </a:moveTo>
                  <a:lnTo>
                    <a:pt x="10718" y="160274"/>
                  </a:lnTo>
                  <a:lnTo>
                    <a:pt x="10541" y="160210"/>
                  </a:lnTo>
                  <a:lnTo>
                    <a:pt x="10198" y="160121"/>
                  </a:lnTo>
                  <a:lnTo>
                    <a:pt x="8851" y="160693"/>
                  </a:lnTo>
                  <a:lnTo>
                    <a:pt x="9906" y="160629"/>
                  </a:lnTo>
                  <a:lnTo>
                    <a:pt x="10528" y="160502"/>
                  </a:lnTo>
                  <a:lnTo>
                    <a:pt x="10947" y="160337"/>
                  </a:lnTo>
                  <a:close/>
                </a:path>
                <a:path w="53340" h="260350">
                  <a:moveTo>
                    <a:pt x="12357" y="239674"/>
                  </a:moveTo>
                  <a:lnTo>
                    <a:pt x="10248" y="239128"/>
                  </a:lnTo>
                  <a:lnTo>
                    <a:pt x="12230" y="240030"/>
                  </a:lnTo>
                  <a:lnTo>
                    <a:pt x="12357" y="239674"/>
                  </a:lnTo>
                  <a:close/>
                </a:path>
                <a:path w="53340" h="260350">
                  <a:moveTo>
                    <a:pt x="12458" y="200660"/>
                  </a:moveTo>
                  <a:lnTo>
                    <a:pt x="10337" y="200660"/>
                  </a:lnTo>
                  <a:lnTo>
                    <a:pt x="10845" y="201930"/>
                  </a:lnTo>
                  <a:lnTo>
                    <a:pt x="12458" y="200660"/>
                  </a:lnTo>
                  <a:close/>
                </a:path>
                <a:path w="53340" h="260350">
                  <a:moveTo>
                    <a:pt x="12877" y="201764"/>
                  </a:moveTo>
                  <a:lnTo>
                    <a:pt x="12471" y="201447"/>
                  </a:lnTo>
                  <a:lnTo>
                    <a:pt x="11836" y="201676"/>
                  </a:lnTo>
                  <a:lnTo>
                    <a:pt x="11938" y="201955"/>
                  </a:lnTo>
                  <a:lnTo>
                    <a:pt x="12306" y="202247"/>
                  </a:lnTo>
                  <a:lnTo>
                    <a:pt x="12534" y="202018"/>
                  </a:lnTo>
                  <a:lnTo>
                    <a:pt x="12877" y="201764"/>
                  </a:lnTo>
                  <a:close/>
                </a:path>
                <a:path w="53340" h="260350">
                  <a:moveTo>
                    <a:pt x="12979" y="260350"/>
                  </a:moveTo>
                  <a:lnTo>
                    <a:pt x="6324" y="257810"/>
                  </a:lnTo>
                  <a:lnTo>
                    <a:pt x="3441" y="257810"/>
                  </a:lnTo>
                  <a:lnTo>
                    <a:pt x="2349" y="256540"/>
                  </a:lnTo>
                  <a:lnTo>
                    <a:pt x="3175" y="257810"/>
                  </a:lnTo>
                  <a:lnTo>
                    <a:pt x="4965" y="259080"/>
                  </a:lnTo>
                  <a:lnTo>
                    <a:pt x="6400" y="259080"/>
                  </a:lnTo>
                  <a:lnTo>
                    <a:pt x="6985" y="260350"/>
                  </a:lnTo>
                  <a:lnTo>
                    <a:pt x="12979" y="260350"/>
                  </a:lnTo>
                  <a:close/>
                </a:path>
                <a:path w="53340" h="260350">
                  <a:moveTo>
                    <a:pt x="13601" y="202996"/>
                  </a:moveTo>
                  <a:lnTo>
                    <a:pt x="13106" y="202742"/>
                  </a:lnTo>
                  <a:lnTo>
                    <a:pt x="12611" y="202488"/>
                  </a:lnTo>
                  <a:lnTo>
                    <a:pt x="12306" y="202247"/>
                  </a:lnTo>
                  <a:lnTo>
                    <a:pt x="12039" y="202526"/>
                  </a:lnTo>
                  <a:lnTo>
                    <a:pt x="11950" y="202755"/>
                  </a:lnTo>
                  <a:lnTo>
                    <a:pt x="13601" y="202996"/>
                  </a:lnTo>
                  <a:close/>
                </a:path>
                <a:path w="53340" h="260350">
                  <a:moveTo>
                    <a:pt x="16687" y="248539"/>
                  </a:moveTo>
                  <a:lnTo>
                    <a:pt x="15659" y="249656"/>
                  </a:lnTo>
                  <a:lnTo>
                    <a:pt x="16192" y="249631"/>
                  </a:lnTo>
                  <a:lnTo>
                    <a:pt x="16687" y="248539"/>
                  </a:lnTo>
                  <a:close/>
                </a:path>
                <a:path w="53340" h="260350">
                  <a:moveTo>
                    <a:pt x="18415" y="249694"/>
                  </a:moveTo>
                  <a:lnTo>
                    <a:pt x="18364" y="249555"/>
                  </a:lnTo>
                  <a:lnTo>
                    <a:pt x="16192" y="249631"/>
                  </a:lnTo>
                  <a:lnTo>
                    <a:pt x="15989" y="250088"/>
                  </a:lnTo>
                  <a:lnTo>
                    <a:pt x="18415" y="249694"/>
                  </a:lnTo>
                  <a:close/>
                </a:path>
                <a:path w="53340" h="260350">
                  <a:moveTo>
                    <a:pt x="19380" y="225602"/>
                  </a:moveTo>
                  <a:lnTo>
                    <a:pt x="19253" y="225602"/>
                  </a:lnTo>
                  <a:lnTo>
                    <a:pt x="18948" y="225628"/>
                  </a:lnTo>
                  <a:lnTo>
                    <a:pt x="19316" y="225628"/>
                  </a:lnTo>
                  <a:close/>
                </a:path>
                <a:path w="53340" h="260350">
                  <a:moveTo>
                    <a:pt x="19748" y="81280"/>
                  </a:moveTo>
                  <a:lnTo>
                    <a:pt x="16484" y="80010"/>
                  </a:lnTo>
                  <a:lnTo>
                    <a:pt x="19367" y="81280"/>
                  </a:lnTo>
                  <a:lnTo>
                    <a:pt x="19748" y="81280"/>
                  </a:lnTo>
                  <a:close/>
                </a:path>
                <a:path w="53340" h="260350">
                  <a:moveTo>
                    <a:pt x="20294" y="81495"/>
                  </a:moveTo>
                  <a:lnTo>
                    <a:pt x="20104" y="81280"/>
                  </a:lnTo>
                  <a:lnTo>
                    <a:pt x="19748" y="81280"/>
                  </a:lnTo>
                  <a:lnTo>
                    <a:pt x="20294" y="81495"/>
                  </a:lnTo>
                  <a:close/>
                </a:path>
                <a:path w="53340" h="260350">
                  <a:moveTo>
                    <a:pt x="21450" y="81280"/>
                  </a:moveTo>
                  <a:lnTo>
                    <a:pt x="19888" y="80010"/>
                  </a:lnTo>
                  <a:lnTo>
                    <a:pt x="20688" y="81280"/>
                  </a:lnTo>
                  <a:lnTo>
                    <a:pt x="21450" y="81280"/>
                  </a:lnTo>
                  <a:close/>
                </a:path>
                <a:path w="53340" h="260350">
                  <a:moveTo>
                    <a:pt x="21513" y="74574"/>
                  </a:moveTo>
                  <a:lnTo>
                    <a:pt x="20878" y="74320"/>
                  </a:lnTo>
                  <a:lnTo>
                    <a:pt x="20777" y="74485"/>
                  </a:lnTo>
                  <a:lnTo>
                    <a:pt x="21513" y="74574"/>
                  </a:lnTo>
                  <a:close/>
                </a:path>
                <a:path w="53340" h="260350">
                  <a:moveTo>
                    <a:pt x="21767" y="236220"/>
                  </a:moveTo>
                  <a:lnTo>
                    <a:pt x="21742" y="234950"/>
                  </a:lnTo>
                  <a:lnTo>
                    <a:pt x="18694" y="233680"/>
                  </a:lnTo>
                  <a:lnTo>
                    <a:pt x="7391" y="233680"/>
                  </a:lnTo>
                  <a:lnTo>
                    <a:pt x="6210" y="232410"/>
                  </a:lnTo>
                  <a:lnTo>
                    <a:pt x="7213" y="234950"/>
                  </a:lnTo>
                  <a:lnTo>
                    <a:pt x="11493" y="234950"/>
                  </a:lnTo>
                  <a:lnTo>
                    <a:pt x="12001" y="234950"/>
                  </a:lnTo>
                  <a:lnTo>
                    <a:pt x="13030" y="236220"/>
                  </a:lnTo>
                  <a:lnTo>
                    <a:pt x="11493" y="234950"/>
                  </a:lnTo>
                  <a:lnTo>
                    <a:pt x="9118" y="236220"/>
                  </a:lnTo>
                  <a:lnTo>
                    <a:pt x="5613" y="236220"/>
                  </a:lnTo>
                  <a:lnTo>
                    <a:pt x="14808" y="237490"/>
                  </a:lnTo>
                  <a:lnTo>
                    <a:pt x="10490" y="237490"/>
                  </a:lnTo>
                  <a:lnTo>
                    <a:pt x="11074" y="238760"/>
                  </a:lnTo>
                  <a:lnTo>
                    <a:pt x="12674" y="238760"/>
                  </a:lnTo>
                  <a:lnTo>
                    <a:pt x="12357" y="239674"/>
                  </a:lnTo>
                  <a:lnTo>
                    <a:pt x="13779" y="240030"/>
                  </a:lnTo>
                  <a:lnTo>
                    <a:pt x="10909" y="241300"/>
                  </a:lnTo>
                  <a:lnTo>
                    <a:pt x="10198" y="240030"/>
                  </a:lnTo>
                  <a:lnTo>
                    <a:pt x="6464" y="240030"/>
                  </a:lnTo>
                  <a:lnTo>
                    <a:pt x="4813" y="241300"/>
                  </a:lnTo>
                  <a:lnTo>
                    <a:pt x="5727" y="241300"/>
                  </a:lnTo>
                  <a:lnTo>
                    <a:pt x="12814" y="243840"/>
                  </a:lnTo>
                  <a:lnTo>
                    <a:pt x="7035" y="243840"/>
                  </a:lnTo>
                  <a:lnTo>
                    <a:pt x="6781" y="243840"/>
                  </a:lnTo>
                  <a:lnTo>
                    <a:pt x="7188" y="243954"/>
                  </a:lnTo>
                  <a:lnTo>
                    <a:pt x="8763" y="245110"/>
                  </a:lnTo>
                  <a:lnTo>
                    <a:pt x="5651" y="243840"/>
                  </a:lnTo>
                  <a:lnTo>
                    <a:pt x="4724" y="243840"/>
                  </a:lnTo>
                  <a:lnTo>
                    <a:pt x="4152" y="244538"/>
                  </a:lnTo>
                  <a:lnTo>
                    <a:pt x="5257" y="245110"/>
                  </a:lnTo>
                  <a:lnTo>
                    <a:pt x="3683" y="245110"/>
                  </a:lnTo>
                  <a:lnTo>
                    <a:pt x="673" y="245110"/>
                  </a:lnTo>
                  <a:lnTo>
                    <a:pt x="4254" y="246380"/>
                  </a:lnTo>
                  <a:lnTo>
                    <a:pt x="4597" y="246380"/>
                  </a:lnTo>
                  <a:lnTo>
                    <a:pt x="7874" y="248920"/>
                  </a:lnTo>
                  <a:lnTo>
                    <a:pt x="0" y="248920"/>
                  </a:lnTo>
                  <a:lnTo>
                    <a:pt x="4483" y="251460"/>
                  </a:lnTo>
                  <a:lnTo>
                    <a:pt x="6210" y="252730"/>
                  </a:lnTo>
                  <a:lnTo>
                    <a:pt x="9575" y="254000"/>
                  </a:lnTo>
                  <a:lnTo>
                    <a:pt x="11074" y="255270"/>
                  </a:lnTo>
                  <a:lnTo>
                    <a:pt x="6032" y="255270"/>
                  </a:lnTo>
                  <a:lnTo>
                    <a:pt x="7099" y="256540"/>
                  </a:lnTo>
                  <a:lnTo>
                    <a:pt x="6807" y="256540"/>
                  </a:lnTo>
                  <a:lnTo>
                    <a:pt x="11061" y="257810"/>
                  </a:lnTo>
                  <a:lnTo>
                    <a:pt x="7632" y="256540"/>
                  </a:lnTo>
                  <a:lnTo>
                    <a:pt x="11214" y="256540"/>
                  </a:lnTo>
                  <a:lnTo>
                    <a:pt x="11785" y="257810"/>
                  </a:lnTo>
                  <a:lnTo>
                    <a:pt x="14008" y="256540"/>
                  </a:lnTo>
                  <a:lnTo>
                    <a:pt x="13550" y="256540"/>
                  </a:lnTo>
                  <a:lnTo>
                    <a:pt x="12369" y="255270"/>
                  </a:lnTo>
                  <a:lnTo>
                    <a:pt x="15443" y="255270"/>
                  </a:lnTo>
                  <a:lnTo>
                    <a:pt x="14744" y="256540"/>
                  </a:lnTo>
                  <a:lnTo>
                    <a:pt x="17411" y="255270"/>
                  </a:lnTo>
                  <a:lnTo>
                    <a:pt x="11811" y="254000"/>
                  </a:lnTo>
                  <a:lnTo>
                    <a:pt x="15392" y="254000"/>
                  </a:lnTo>
                  <a:lnTo>
                    <a:pt x="14795" y="252730"/>
                  </a:lnTo>
                  <a:lnTo>
                    <a:pt x="14185" y="251460"/>
                  </a:lnTo>
                  <a:lnTo>
                    <a:pt x="12255" y="252730"/>
                  </a:lnTo>
                  <a:lnTo>
                    <a:pt x="8737" y="251460"/>
                  </a:lnTo>
                  <a:lnTo>
                    <a:pt x="13538" y="251460"/>
                  </a:lnTo>
                  <a:lnTo>
                    <a:pt x="13957" y="250190"/>
                  </a:lnTo>
                  <a:lnTo>
                    <a:pt x="14846" y="250190"/>
                  </a:lnTo>
                  <a:lnTo>
                    <a:pt x="10833" y="247650"/>
                  </a:lnTo>
                  <a:lnTo>
                    <a:pt x="12395" y="247650"/>
                  </a:lnTo>
                  <a:lnTo>
                    <a:pt x="13931" y="248920"/>
                  </a:lnTo>
                  <a:lnTo>
                    <a:pt x="13538" y="247650"/>
                  </a:lnTo>
                  <a:lnTo>
                    <a:pt x="17843" y="247650"/>
                  </a:lnTo>
                  <a:lnTo>
                    <a:pt x="11607" y="246380"/>
                  </a:lnTo>
                  <a:lnTo>
                    <a:pt x="17995" y="246380"/>
                  </a:lnTo>
                  <a:lnTo>
                    <a:pt x="13335" y="245110"/>
                  </a:lnTo>
                  <a:lnTo>
                    <a:pt x="18948" y="245110"/>
                  </a:lnTo>
                  <a:lnTo>
                    <a:pt x="19304" y="245694"/>
                  </a:lnTo>
                  <a:lnTo>
                    <a:pt x="20510" y="245198"/>
                  </a:lnTo>
                  <a:lnTo>
                    <a:pt x="21132" y="245325"/>
                  </a:lnTo>
                  <a:lnTo>
                    <a:pt x="20180" y="244754"/>
                  </a:lnTo>
                  <a:lnTo>
                    <a:pt x="19939" y="244614"/>
                  </a:lnTo>
                  <a:lnTo>
                    <a:pt x="19100" y="244894"/>
                  </a:lnTo>
                  <a:lnTo>
                    <a:pt x="18440" y="243840"/>
                  </a:lnTo>
                  <a:lnTo>
                    <a:pt x="14681" y="243840"/>
                  </a:lnTo>
                  <a:lnTo>
                    <a:pt x="17081" y="242570"/>
                  </a:lnTo>
                  <a:lnTo>
                    <a:pt x="15976" y="241300"/>
                  </a:lnTo>
                  <a:lnTo>
                    <a:pt x="17233" y="241300"/>
                  </a:lnTo>
                  <a:lnTo>
                    <a:pt x="18351" y="240030"/>
                  </a:lnTo>
                  <a:lnTo>
                    <a:pt x="19862" y="238760"/>
                  </a:lnTo>
                  <a:lnTo>
                    <a:pt x="16713" y="238760"/>
                  </a:lnTo>
                  <a:lnTo>
                    <a:pt x="17589" y="237490"/>
                  </a:lnTo>
                  <a:lnTo>
                    <a:pt x="16916" y="236220"/>
                  </a:lnTo>
                  <a:lnTo>
                    <a:pt x="19189" y="236220"/>
                  </a:lnTo>
                  <a:lnTo>
                    <a:pt x="20066" y="237490"/>
                  </a:lnTo>
                  <a:lnTo>
                    <a:pt x="21107" y="237490"/>
                  </a:lnTo>
                  <a:lnTo>
                    <a:pt x="19913" y="236220"/>
                  </a:lnTo>
                  <a:lnTo>
                    <a:pt x="21767" y="236220"/>
                  </a:lnTo>
                  <a:close/>
                </a:path>
                <a:path w="53340" h="260350">
                  <a:moveTo>
                    <a:pt x="21793" y="218440"/>
                  </a:moveTo>
                  <a:lnTo>
                    <a:pt x="21132" y="217170"/>
                  </a:lnTo>
                  <a:lnTo>
                    <a:pt x="20586" y="217170"/>
                  </a:lnTo>
                  <a:lnTo>
                    <a:pt x="21793" y="218440"/>
                  </a:lnTo>
                  <a:close/>
                </a:path>
                <a:path w="53340" h="260350">
                  <a:moveTo>
                    <a:pt x="22136" y="249085"/>
                  </a:moveTo>
                  <a:lnTo>
                    <a:pt x="18415" y="249694"/>
                  </a:lnTo>
                  <a:lnTo>
                    <a:pt x="18554" y="250151"/>
                  </a:lnTo>
                  <a:lnTo>
                    <a:pt x="22136" y="249085"/>
                  </a:lnTo>
                  <a:close/>
                </a:path>
                <a:path w="53340" h="260350">
                  <a:moveTo>
                    <a:pt x="22491" y="91440"/>
                  </a:moveTo>
                  <a:lnTo>
                    <a:pt x="21793" y="90170"/>
                  </a:lnTo>
                  <a:lnTo>
                    <a:pt x="20459" y="90170"/>
                  </a:lnTo>
                  <a:lnTo>
                    <a:pt x="22491" y="91440"/>
                  </a:lnTo>
                  <a:close/>
                </a:path>
                <a:path w="53340" h="260350">
                  <a:moveTo>
                    <a:pt x="23012" y="230543"/>
                  </a:moveTo>
                  <a:lnTo>
                    <a:pt x="22580" y="230517"/>
                  </a:lnTo>
                  <a:lnTo>
                    <a:pt x="23012" y="230543"/>
                  </a:lnTo>
                  <a:close/>
                </a:path>
                <a:path w="53340" h="260350">
                  <a:moveTo>
                    <a:pt x="23634" y="230606"/>
                  </a:moveTo>
                  <a:lnTo>
                    <a:pt x="23253" y="230543"/>
                  </a:lnTo>
                  <a:lnTo>
                    <a:pt x="23012" y="230543"/>
                  </a:lnTo>
                  <a:lnTo>
                    <a:pt x="23634" y="230606"/>
                  </a:lnTo>
                  <a:close/>
                </a:path>
                <a:path w="53340" h="260350">
                  <a:moveTo>
                    <a:pt x="24472" y="22428"/>
                  </a:moveTo>
                  <a:lnTo>
                    <a:pt x="23329" y="21590"/>
                  </a:lnTo>
                  <a:lnTo>
                    <a:pt x="23139" y="22860"/>
                  </a:lnTo>
                  <a:lnTo>
                    <a:pt x="24472" y="22428"/>
                  </a:lnTo>
                  <a:close/>
                </a:path>
                <a:path w="53340" h="260350">
                  <a:moveTo>
                    <a:pt x="24752" y="54610"/>
                  </a:moveTo>
                  <a:lnTo>
                    <a:pt x="23533" y="53340"/>
                  </a:lnTo>
                  <a:lnTo>
                    <a:pt x="24422" y="54610"/>
                  </a:lnTo>
                  <a:lnTo>
                    <a:pt x="24752" y="54610"/>
                  </a:lnTo>
                  <a:close/>
                </a:path>
                <a:path w="53340" h="260350">
                  <a:moveTo>
                    <a:pt x="25501" y="217779"/>
                  </a:moveTo>
                  <a:lnTo>
                    <a:pt x="25196" y="217208"/>
                  </a:lnTo>
                  <a:lnTo>
                    <a:pt x="24472" y="217614"/>
                  </a:lnTo>
                  <a:lnTo>
                    <a:pt x="25501" y="217779"/>
                  </a:lnTo>
                  <a:close/>
                </a:path>
                <a:path w="53340" h="260350">
                  <a:moveTo>
                    <a:pt x="26200" y="209550"/>
                  </a:moveTo>
                  <a:lnTo>
                    <a:pt x="25857" y="208661"/>
                  </a:lnTo>
                  <a:lnTo>
                    <a:pt x="24714" y="208864"/>
                  </a:lnTo>
                  <a:lnTo>
                    <a:pt x="26200" y="209550"/>
                  </a:lnTo>
                  <a:close/>
                </a:path>
                <a:path w="53340" h="260350">
                  <a:moveTo>
                    <a:pt x="26390" y="21805"/>
                  </a:moveTo>
                  <a:lnTo>
                    <a:pt x="24472" y="22428"/>
                  </a:lnTo>
                  <a:lnTo>
                    <a:pt x="25044" y="22860"/>
                  </a:lnTo>
                  <a:lnTo>
                    <a:pt x="26390" y="21805"/>
                  </a:lnTo>
                  <a:close/>
                </a:path>
                <a:path w="53340" h="260350">
                  <a:moveTo>
                    <a:pt x="28054" y="208280"/>
                  </a:moveTo>
                  <a:lnTo>
                    <a:pt x="25704" y="208280"/>
                  </a:lnTo>
                  <a:lnTo>
                    <a:pt x="25857" y="208661"/>
                  </a:lnTo>
                  <a:lnTo>
                    <a:pt x="28054" y="208280"/>
                  </a:lnTo>
                  <a:close/>
                </a:path>
                <a:path w="53340" h="260350">
                  <a:moveTo>
                    <a:pt x="28079" y="7937"/>
                  </a:moveTo>
                  <a:lnTo>
                    <a:pt x="27787" y="7861"/>
                  </a:lnTo>
                  <a:lnTo>
                    <a:pt x="27584" y="7823"/>
                  </a:lnTo>
                  <a:lnTo>
                    <a:pt x="27774" y="7899"/>
                  </a:lnTo>
                  <a:lnTo>
                    <a:pt x="27901" y="7924"/>
                  </a:lnTo>
                  <a:lnTo>
                    <a:pt x="28079" y="7937"/>
                  </a:lnTo>
                  <a:close/>
                </a:path>
                <a:path w="53340" h="260350">
                  <a:moveTo>
                    <a:pt x="28727" y="40563"/>
                  </a:moveTo>
                  <a:lnTo>
                    <a:pt x="28371" y="40487"/>
                  </a:lnTo>
                  <a:lnTo>
                    <a:pt x="28562" y="40640"/>
                  </a:lnTo>
                  <a:lnTo>
                    <a:pt x="28727" y="40563"/>
                  </a:lnTo>
                  <a:close/>
                </a:path>
                <a:path w="53340" h="260350">
                  <a:moveTo>
                    <a:pt x="29146" y="186918"/>
                  </a:moveTo>
                  <a:lnTo>
                    <a:pt x="28854" y="186994"/>
                  </a:lnTo>
                  <a:lnTo>
                    <a:pt x="28714" y="187172"/>
                  </a:lnTo>
                  <a:lnTo>
                    <a:pt x="29146" y="186918"/>
                  </a:lnTo>
                  <a:close/>
                </a:path>
                <a:path w="53340" h="260350">
                  <a:moveTo>
                    <a:pt x="29400" y="182575"/>
                  </a:moveTo>
                  <a:lnTo>
                    <a:pt x="28092" y="181610"/>
                  </a:lnTo>
                  <a:lnTo>
                    <a:pt x="28016" y="182575"/>
                  </a:lnTo>
                  <a:lnTo>
                    <a:pt x="29400" y="182575"/>
                  </a:lnTo>
                  <a:close/>
                </a:path>
                <a:path w="53340" h="260350">
                  <a:moveTo>
                    <a:pt x="29552" y="20320"/>
                  </a:moveTo>
                  <a:lnTo>
                    <a:pt x="28994" y="19761"/>
                  </a:lnTo>
                  <a:lnTo>
                    <a:pt x="26136" y="19050"/>
                  </a:lnTo>
                  <a:lnTo>
                    <a:pt x="29552" y="20320"/>
                  </a:lnTo>
                  <a:close/>
                </a:path>
                <a:path w="53340" h="260350">
                  <a:moveTo>
                    <a:pt x="29565" y="209918"/>
                  </a:moveTo>
                  <a:lnTo>
                    <a:pt x="28727" y="208940"/>
                  </a:lnTo>
                  <a:lnTo>
                    <a:pt x="29222" y="209651"/>
                  </a:lnTo>
                  <a:lnTo>
                    <a:pt x="29565" y="209918"/>
                  </a:lnTo>
                  <a:close/>
                </a:path>
                <a:path w="53340" h="260350">
                  <a:moveTo>
                    <a:pt x="30226" y="29311"/>
                  </a:moveTo>
                  <a:lnTo>
                    <a:pt x="24561" y="30480"/>
                  </a:lnTo>
                  <a:lnTo>
                    <a:pt x="30226" y="29311"/>
                  </a:lnTo>
                  <a:close/>
                </a:path>
                <a:path w="53340" h="260350">
                  <a:moveTo>
                    <a:pt x="31229" y="30480"/>
                  </a:moveTo>
                  <a:lnTo>
                    <a:pt x="30962" y="30162"/>
                  </a:lnTo>
                  <a:lnTo>
                    <a:pt x="30353" y="30480"/>
                  </a:lnTo>
                  <a:lnTo>
                    <a:pt x="31229" y="30480"/>
                  </a:lnTo>
                  <a:close/>
                </a:path>
                <a:path w="53340" h="260350">
                  <a:moveTo>
                    <a:pt x="31318" y="148590"/>
                  </a:moveTo>
                  <a:lnTo>
                    <a:pt x="28727" y="147320"/>
                  </a:lnTo>
                  <a:lnTo>
                    <a:pt x="29540" y="148590"/>
                  </a:lnTo>
                  <a:lnTo>
                    <a:pt x="31318" y="148590"/>
                  </a:lnTo>
                  <a:close/>
                </a:path>
                <a:path w="53340" h="260350">
                  <a:moveTo>
                    <a:pt x="31775" y="168084"/>
                  </a:moveTo>
                  <a:lnTo>
                    <a:pt x="31496" y="168084"/>
                  </a:lnTo>
                  <a:lnTo>
                    <a:pt x="31280" y="168224"/>
                  </a:lnTo>
                  <a:lnTo>
                    <a:pt x="31775" y="168084"/>
                  </a:lnTo>
                  <a:close/>
                </a:path>
                <a:path w="53340" h="260350">
                  <a:moveTo>
                    <a:pt x="31927" y="168071"/>
                  </a:moveTo>
                  <a:lnTo>
                    <a:pt x="31572" y="167792"/>
                  </a:lnTo>
                  <a:lnTo>
                    <a:pt x="31203" y="167830"/>
                  </a:lnTo>
                  <a:lnTo>
                    <a:pt x="31597" y="167957"/>
                  </a:lnTo>
                  <a:lnTo>
                    <a:pt x="31750" y="168071"/>
                  </a:lnTo>
                  <a:lnTo>
                    <a:pt x="31927" y="168071"/>
                  </a:lnTo>
                  <a:close/>
                </a:path>
                <a:path w="53340" h="260350">
                  <a:moveTo>
                    <a:pt x="32143" y="161480"/>
                  </a:moveTo>
                  <a:lnTo>
                    <a:pt x="31915" y="161480"/>
                  </a:lnTo>
                  <a:lnTo>
                    <a:pt x="31737" y="161505"/>
                  </a:lnTo>
                  <a:lnTo>
                    <a:pt x="31534" y="161531"/>
                  </a:lnTo>
                  <a:lnTo>
                    <a:pt x="31673" y="161747"/>
                  </a:lnTo>
                  <a:lnTo>
                    <a:pt x="32143" y="161480"/>
                  </a:lnTo>
                  <a:close/>
                </a:path>
                <a:path w="53340" h="260350">
                  <a:moveTo>
                    <a:pt x="32562" y="3810"/>
                  </a:moveTo>
                  <a:lnTo>
                    <a:pt x="28257" y="3810"/>
                  </a:lnTo>
                  <a:lnTo>
                    <a:pt x="30353" y="5080"/>
                  </a:lnTo>
                  <a:lnTo>
                    <a:pt x="32562" y="3810"/>
                  </a:lnTo>
                  <a:close/>
                </a:path>
                <a:path w="53340" h="260350">
                  <a:moveTo>
                    <a:pt x="34086" y="139446"/>
                  </a:moveTo>
                  <a:lnTo>
                    <a:pt x="32969" y="138430"/>
                  </a:lnTo>
                  <a:lnTo>
                    <a:pt x="30226" y="137261"/>
                  </a:lnTo>
                  <a:lnTo>
                    <a:pt x="31584" y="138430"/>
                  </a:lnTo>
                  <a:lnTo>
                    <a:pt x="34086" y="139446"/>
                  </a:lnTo>
                  <a:close/>
                </a:path>
                <a:path w="53340" h="260350">
                  <a:moveTo>
                    <a:pt x="34531" y="175247"/>
                  </a:moveTo>
                  <a:lnTo>
                    <a:pt x="34010" y="175209"/>
                  </a:lnTo>
                  <a:lnTo>
                    <a:pt x="33235" y="175247"/>
                  </a:lnTo>
                  <a:lnTo>
                    <a:pt x="33528" y="175285"/>
                  </a:lnTo>
                  <a:lnTo>
                    <a:pt x="33909" y="175285"/>
                  </a:lnTo>
                  <a:lnTo>
                    <a:pt x="34531" y="175247"/>
                  </a:lnTo>
                  <a:close/>
                </a:path>
                <a:path w="53340" h="260350">
                  <a:moveTo>
                    <a:pt x="35471" y="163715"/>
                  </a:moveTo>
                  <a:lnTo>
                    <a:pt x="34569" y="163004"/>
                  </a:lnTo>
                  <a:lnTo>
                    <a:pt x="31280" y="162737"/>
                  </a:lnTo>
                  <a:lnTo>
                    <a:pt x="31813" y="163169"/>
                  </a:lnTo>
                  <a:lnTo>
                    <a:pt x="35471" y="163715"/>
                  </a:lnTo>
                  <a:close/>
                </a:path>
                <a:path w="53340" h="260350">
                  <a:moveTo>
                    <a:pt x="36080" y="184150"/>
                  </a:moveTo>
                  <a:lnTo>
                    <a:pt x="34264" y="182880"/>
                  </a:lnTo>
                  <a:lnTo>
                    <a:pt x="32346" y="182880"/>
                  </a:lnTo>
                  <a:lnTo>
                    <a:pt x="30048" y="181610"/>
                  </a:lnTo>
                  <a:lnTo>
                    <a:pt x="31534" y="184150"/>
                  </a:lnTo>
                  <a:lnTo>
                    <a:pt x="36080" y="184150"/>
                  </a:lnTo>
                  <a:close/>
                </a:path>
                <a:path w="53340" h="260350">
                  <a:moveTo>
                    <a:pt x="36093" y="139446"/>
                  </a:moveTo>
                  <a:lnTo>
                    <a:pt x="36029" y="138430"/>
                  </a:lnTo>
                  <a:lnTo>
                    <a:pt x="34417" y="138430"/>
                  </a:lnTo>
                  <a:lnTo>
                    <a:pt x="35179" y="139446"/>
                  </a:lnTo>
                  <a:lnTo>
                    <a:pt x="36093" y="139446"/>
                  </a:lnTo>
                  <a:close/>
                </a:path>
                <a:path w="53340" h="260350">
                  <a:moveTo>
                    <a:pt x="36195" y="140970"/>
                  </a:moveTo>
                  <a:lnTo>
                    <a:pt x="36106" y="139700"/>
                  </a:lnTo>
                  <a:lnTo>
                    <a:pt x="35369" y="139700"/>
                  </a:lnTo>
                  <a:lnTo>
                    <a:pt x="34709" y="139700"/>
                  </a:lnTo>
                  <a:lnTo>
                    <a:pt x="34366" y="139700"/>
                  </a:lnTo>
                  <a:lnTo>
                    <a:pt x="36080" y="140970"/>
                  </a:lnTo>
                  <a:close/>
                </a:path>
                <a:path w="53340" h="260350">
                  <a:moveTo>
                    <a:pt x="36614" y="142049"/>
                  </a:moveTo>
                  <a:lnTo>
                    <a:pt x="35039" y="141490"/>
                  </a:lnTo>
                  <a:lnTo>
                    <a:pt x="34759" y="141922"/>
                  </a:lnTo>
                  <a:lnTo>
                    <a:pt x="33426" y="142214"/>
                  </a:lnTo>
                  <a:lnTo>
                    <a:pt x="33820" y="142494"/>
                  </a:lnTo>
                  <a:lnTo>
                    <a:pt x="35483" y="142481"/>
                  </a:lnTo>
                  <a:lnTo>
                    <a:pt x="36614" y="142049"/>
                  </a:lnTo>
                  <a:close/>
                </a:path>
                <a:path w="53340" h="260350">
                  <a:moveTo>
                    <a:pt x="37134" y="191770"/>
                  </a:moveTo>
                  <a:lnTo>
                    <a:pt x="32651" y="191770"/>
                  </a:lnTo>
                  <a:lnTo>
                    <a:pt x="33007" y="193040"/>
                  </a:lnTo>
                  <a:lnTo>
                    <a:pt x="34036" y="193040"/>
                  </a:lnTo>
                  <a:lnTo>
                    <a:pt x="37134" y="191770"/>
                  </a:lnTo>
                  <a:close/>
                </a:path>
                <a:path w="53340" h="260350">
                  <a:moveTo>
                    <a:pt x="38036" y="125539"/>
                  </a:moveTo>
                  <a:lnTo>
                    <a:pt x="37807" y="125437"/>
                  </a:lnTo>
                  <a:lnTo>
                    <a:pt x="37846" y="125577"/>
                  </a:lnTo>
                  <a:lnTo>
                    <a:pt x="38036" y="125539"/>
                  </a:lnTo>
                  <a:close/>
                </a:path>
                <a:path w="53340" h="260350">
                  <a:moveTo>
                    <a:pt x="44767" y="546"/>
                  </a:moveTo>
                  <a:lnTo>
                    <a:pt x="42989" y="203"/>
                  </a:lnTo>
                  <a:lnTo>
                    <a:pt x="43129" y="355"/>
                  </a:lnTo>
                  <a:lnTo>
                    <a:pt x="44767" y="546"/>
                  </a:lnTo>
                  <a:close/>
                </a:path>
                <a:path w="53340" h="260350">
                  <a:moveTo>
                    <a:pt x="45808" y="121920"/>
                  </a:moveTo>
                  <a:lnTo>
                    <a:pt x="42646" y="120650"/>
                  </a:lnTo>
                  <a:lnTo>
                    <a:pt x="44589" y="120650"/>
                  </a:lnTo>
                  <a:lnTo>
                    <a:pt x="43522" y="119380"/>
                  </a:lnTo>
                  <a:lnTo>
                    <a:pt x="45021" y="118110"/>
                  </a:lnTo>
                  <a:lnTo>
                    <a:pt x="19431" y="118110"/>
                  </a:lnTo>
                  <a:lnTo>
                    <a:pt x="18859" y="118110"/>
                  </a:lnTo>
                  <a:lnTo>
                    <a:pt x="15760" y="118110"/>
                  </a:lnTo>
                  <a:lnTo>
                    <a:pt x="19951" y="120650"/>
                  </a:lnTo>
                  <a:lnTo>
                    <a:pt x="14719" y="120650"/>
                  </a:lnTo>
                  <a:lnTo>
                    <a:pt x="17475" y="123190"/>
                  </a:lnTo>
                  <a:lnTo>
                    <a:pt x="9448" y="123190"/>
                  </a:lnTo>
                  <a:lnTo>
                    <a:pt x="17437" y="127000"/>
                  </a:lnTo>
                  <a:lnTo>
                    <a:pt x="12217" y="128270"/>
                  </a:lnTo>
                  <a:lnTo>
                    <a:pt x="14071" y="128270"/>
                  </a:lnTo>
                  <a:lnTo>
                    <a:pt x="15824" y="129540"/>
                  </a:lnTo>
                  <a:lnTo>
                    <a:pt x="15163" y="129540"/>
                  </a:lnTo>
                  <a:lnTo>
                    <a:pt x="16916" y="133350"/>
                  </a:lnTo>
                  <a:lnTo>
                    <a:pt x="11442" y="137160"/>
                  </a:lnTo>
                  <a:lnTo>
                    <a:pt x="9283" y="140970"/>
                  </a:lnTo>
                  <a:lnTo>
                    <a:pt x="8597" y="142240"/>
                  </a:lnTo>
                  <a:lnTo>
                    <a:pt x="18732" y="143510"/>
                  </a:lnTo>
                  <a:lnTo>
                    <a:pt x="14084" y="144780"/>
                  </a:lnTo>
                  <a:lnTo>
                    <a:pt x="10731" y="143510"/>
                  </a:lnTo>
                  <a:lnTo>
                    <a:pt x="14478" y="147320"/>
                  </a:lnTo>
                  <a:lnTo>
                    <a:pt x="9817" y="149860"/>
                  </a:lnTo>
                  <a:lnTo>
                    <a:pt x="12928" y="152400"/>
                  </a:lnTo>
                  <a:lnTo>
                    <a:pt x="8610" y="152400"/>
                  </a:lnTo>
                  <a:lnTo>
                    <a:pt x="10769" y="154940"/>
                  </a:lnTo>
                  <a:lnTo>
                    <a:pt x="8331" y="154940"/>
                  </a:lnTo>
                  <a:lnTo>
                    <a:pt x="12865" y="156210"/>
                  </a:lnTo>
                  <a:lnTo>
                    <a:pt x="10528" y="156210"/>
                  </a:lnTo>
                  <a:lnTo>
                    <a:pt x="8826" y="157480"/>
                  </a:lnTo>
                  <a:lnTo>
                    <a:pt x="11747" y="157480"/>
                  </a:lnTo>
                  <a:lnTo>
                    <a:pt x="10236" y="158750"/>
                  </a:lnTo>
                  <a:lnTo>
                    <a:pt x="12763" y="160020"/>
                  </a:lnTo>
                  <a:lnTo>
                    <a:pt x="10934" y="161290"/>
                  </a:lnTo>
                  <a:lnTo>
                    <a:pt x="14084" y="162560"/>
                  </a:lnTo>
                  <a:lnTo>
                    <a:pt x="9156" y="162560"/>
                  </a:lnTo>
                  <a:lnTo>
                    <a:pt x="13677" y="163830"/>
                  </a:lnTo>
                  <a:lnTo>
                    <a:pt x="8991" y="162560"/>
                  </a:lnTo>
                  <a:lnTo>
                    <a:pt x="9639" y="165100"/>
                  </a:lnTo>
                  <a:lnTo>
                    <a:pt x="10325" y="165506"/>
                  </a:lnTo>
                  <a:lnTo>
                    <a:pt x="10210" y="166370"/>
                  </a:lnTo>
                  <a:lnTo>
                    <a:pt x="8280" y="165100"/>
                  </a:lnTo>
                  <a:lnTo>
                    <a:pt x="8242" y="166370"/>
                  </a:lnTo>
                  <a:lnTo>
                    <a:pt x="9017" y="167640"/>
                  </a:lnTo>
                  <a:lnTo>
                    <a:pt x="5638" y="167640"/>
                  </a:lnTo>
                  <a:lnTo>
                    <a:pt x="15582" y="171450"/>
                  </a:lnTo>
                  <a:lnTo>
                    <a:pt x="8280" y="171450"/>
                  </a:lnTo>
                  <a:lnTo>
                    <a:pt x="10490" y="173990"/>
                  </a:lnTo>
                  <a:lnTo>
                    <a:pt x="11912" y="175260"/>
                  </a:lnTo>
                  <a:lnTo>
                    <a:pt x="7645" y="175260"/>
                  </a:lnTo>
                  <a:lnTo>
                    <a:pt x="8978" y="177292"/>
                  </a:lnTo>
                  <a:lnTo>
                    <a:pt x="12014" y="175577"/>
                  </a:lnTo>
                  <a:lnTo>
                    <a:pt x="12738" y="177800"/>
                  </a:lnTo>
                  <a:lnTo>
                    <a:pt x="9309" y="177800"/>
                  </a:lnTo>
                  <a:lnTo>
                    <a:pt x="13182" y="179070"/>
                  </a:lnTo>
                  <a:lnTo>
                    <a:pt x="11785" y="180340"/>
                  </a:lnTo>
                  <a:lnTo>
                    <a:pt x="11087" y="181610"/>
                  </a:lnTo>
                  <a:lnTo>
                    <a:pt x="9791" y="180340"/>
                  </a:lnTo>
                  <a:lnTo>
                    <a:pt x="9017" y="180340"/>
                  </a:lnTo>
                  <a:lnTo>
                    <a:pt x="10680" y="182880"/>
                  </a:lnTo>
                  <a:lnTo>
                    <a:pt x="8077" y="184150"/>
                  </a:lnTo>
                  <a:lnTo>
                    <a:pt x="8902" y="184619"/>
                  </a:lnTo>
                  <a:lnTo>
                    <a:pt x="9156" y="184785"/>
                  </a:lnTo>
                  <a:lnTo>
                    <a:pt x="10375" y="185420"/>
                  </a:lnTo>
                  <a:lnTo>
                    <a:pt x="13119" y="185420"/>
                  </a:lnTo>
                  <a:lnTo>
                    <a:pt x="15659" y="187502"/>
                  </a:lnTo>
                  <a:lnTo>
                    <a:pt x="11836" y="186690"/>
                  </a:lnTo>
                  <a:lnTo>
                    <a:pt x="16078" y="190500"/>
                  </a:lnTo>
                  <a:lnTo>
                    <a:pt x="9004" y="188125"/>
                  </a:lnTo>
                  <a:lnTo>
                    <a:pt x="9842" y="189230"/>
                  </a:lnTo>
                  <a:lnTo>
                    <a:pt x="8394" y="189230"/>
                  </a:lnTo>
                  <a:lnTo>
                    <a:pt x="9385" y="190500"/>
                  </a:lnTo>
                  <a:lnTo>
                    <a:pt x="8915" y="190500"/>
                  </a:lnTo>
                  <a:lnTo>
                    <a:pt x="12776" y="191770"/>
                  </a:lnTo>
                  <a:lnTo>
                    <a:pt x="11772" y="193040"/>
                  </a:lnTo>
                  <a:lnTo>
                    <a:pt x="10388" y="193040"/>
                  </a:lnTo>
                  <a:lnTo>
                    <a:pt x="10490" y="194310"/>
                  </a:lnTo>
                  <a:lnTo>
                    <a:pt x="15354" y="195580"/>
                  </a:lnTo>
                  <a:lnTo>
                    <a:pt x="13169" y="196850"/>
                  </a:lnTo>
                  <a:lnTo>
                    <a:pt x="8763" y="196850"/>
                  </a:lnTo>
                  <a:lnTo>
                    <a:pt x="11620" y="198120"/>
                  </a:lnTo>
                  <a:lnTo>
                    <a:pt x="7734" y="196850"/>
                  </a:lnTo>
                  <a:lnTo>
                    <a:pt x="8750" y="198120"/>
                  </a:lnTo>
                  <a:lnTo>
                    <a:pt x="10680" y="198120"/>
                  </a:lnTo>
                  <a:lnTo>
                    <a:pt x="10490" y="199390"/>
                  </a:lnTo>
                  <a:lnTo>
                    <a:pt x="13220" y="200660"/>
                  </a:lnTo>
                  <a:lnTo>
                    <a:pt x="12458" y="200660"/>
                  </a:lnTo>
                  <a:lnTo>
                    <a:pt x="14325" y="201930"/>
                  </a:lnTo>
                  <a:lnTo>
                    <a:pt x="15760" y="201930"/>
                  </a:lnTo>
                  <a:lnTo>
                    <a:pt x="17360" y="201930"/>
                  </a:lnTo>
                  <a:lnTo>
                    <a:pt x="16129" y="203200"/>
                  </a:lnTo>
                  <a:lnTo>
                    <a:pt x="15760" y="201930"/>
                  </a:lnTo>
                  <a:lnTo>
                    <a:pt x="15963" y="203200"/>
                  </a:lnTo>
                  <a:lnTo>
                    <a:pt x="13601" y="203200"/>
                  </a:lnTo>
                  <a:lnTo>
                    <a:pt x="16027" y="204470"/>
                  </a:lnTo>
                  <a:lnTo>
                    <a:pt x="15252" y="205409"/>
                  </a:lnTo>
                  <a:lnTo>
                    <a:pt x="15252" y="208280"/>
                  </a:lnTo>
                  <a:lnTo>
                    <a:pt x="12941" y="209550"/>
                  </a:lnTo>
                  <a:lnTo>
                    <a:pt x="12344" y="209550"/>
                  </a:lnTo>
                  <a:lnTo>
                    <a:pt x="12179" y="208978"/>
                  </a:lnTo>
                  <a:lnTo>
                    <a:pt x="15252" y="208280"/>
                  </a:lnTo>
                  <a:lnTo>
                    <a:pt x="15252" y="205409"/>
                  </a:lnTo>
                  <a:lnTo>
                    <a:pt x="14973" y="205740"/>
                  </a:lnTo>
                  <a:lnTo>
                    <a:pt x="13716" y="205740"/>
                  </a:lnTo>
                  <a:lnTo>
                    <a:pt x="10706" y="204470"/>
                  </a:lnTo>
                  <a:lnTo>
                    <a:pt x="9867" y="204470"/>
                  </a:lnTo>
                  <a:lnTo>
                    <a:pt x="13055" y="205740"/>
                  </a:lnTo>
                  <a:lnTo>
                    <a:pt x="10490" y="207010"/>
                  </a:lnTo>
                  <a:lnTo>
                    <a:pt x="11099" y="207238"/>
                  </a:lnTo>
                  <a:lnTo>
                    <a:pt x="13208" y="208280"/>
                  </a:lnTo>
                  <a:lnTo>
                    <a:pt x="11976" y="208280"/>
                  </a:lnTo>
                  <a:lnTo>
                    <a:pt x="10287" y="208280"/>
                  </a:lnTo>
                  <a:lnTo>
                    <a:pt x="9639" y="209550"/>
                  </a:lnTo>
                  <a:lnTo>
                    <a:pt x="10985" y="209245"/>
                  </a:lnTo>
                  <a:lnTo>
                    <a:pt x="10668" y="209550"/>
                  </a:lnTo>
                  <a:lnTo>
                    <a:pt x="13258" y="212090"/>
                  </a:lnTo>
                  <a:lnTo>
                    <a:pt x="11785" y="213360"/>
                  </a:lnTo>
                  <a:lnTo>
                    <a:pt x="7835" y="212090"/>
                  </a:lnTo>
                  <a:lnTo>
                    <a:pt x="7645" y="212090"/>
                  </a:lnTo>
                  <a:lnTo>
                    <a:pt x="8089" y="213360"/>
                  </a:lnTo>
                  <a:lnTo>
                    <a:pt x="11772" y="215900"/>
                  </a:lnTo>
                  <a:lnTo>
                    <a:pt x="10604" y="217170"/>
                  </a:lnTo>
                  <a:lnTo>
                    <a:pt x="11074" y="217170"/>
                  </a:lnTo>
                  <a:lnTo>
                    <a:pt x="16535" y="218440"/>
                  </a:lnTo>
                  <a:lnTo>
                    <a:pt x="8166" y="218440"/>
                  </a:lnTo>
                  <a:lnTo>
                    <a:pt x="10629" y="219710"/>
                  </a:lnTo>
                  <a:lnTo>
                    <a:pt x="10248" y="219710"/>
                  </a:lnTo>
                  <a:lnTo>
                    <a:pt x="7620" y="218440"/>
                  </a:lnTo>
                  <a:lnTo>
                    <a:pt x="8229" y="219710"/>
                  </a:lnTo>
                  <a:lnTo>
                    <a:pt x="7162" y="219710"/>
                  </a:lnTo>
                  <a:lnTo>
                    <a:pt x="9207" y="222250"/>
                  </a:lnTo>
                  <a:lnTo>
                    <a:pt x="10680" y="223520"/>
                  </a:lnTo>
                  <a:lnTo>
                    <a:pt x="7924" y="223520"/>
                  </a:lnTo>
                  <a:lnTo>
                    <a:pt x="8293" y="224790"/>
                  </a:lnTo>
                  <a:lnTo>
                    <a:pt x="7543" y="226060"/>
                  </a:lnTo>
                  <a:lnTo>
                    <a:pt x="8928" y="226060"/>
                  </a:lnTo>
                  <a:lnTo>
                    <a:pt x="8636" y="227330"/>
                  </a:lnTo>
                  <a:lnTo>
                    <a:pt x="10718" y="227330"/>
                  </a:lnTo>
                  <a:lnTo>
                    <a:pt x="7645" y="228600"/>
                  </a:lnTo>
                  <a:lnTo>
                    <a:pt x="8521" y="229870"/>
                  </a:lnTo>
                  <a:lnTo>
                    <a:pt x="9664" y="232410"/>
                  </a:lnTo>
                  <a:lnTo>
                    <a:pt x="7378" y="233667"/>
                  </a:lnTo>
                  <a:lnTo>
                    <a:pt x="18707" y="233667"/>
                  </a:lnTo>
                  <a:lnTo>
                    <a:pt x="20764" y="232410"/>
                  </a:lnTo>
                  <a:lnTo>
                    <a:pt x="19265" y="232410"/>
                  </a:lnTo>
                  <a:lnTo>
                    <a:pt x="19088" y="232410"/>
                  </a:lnTo>
                  <a:lnTo>
                    <a:pt x="17945" y="231952"/>
                  </a:lnTo>
                  <a:lnTo>
                    <a:pt x="17945" y="232410"/>
                  </a:lnTo>
                  <a:lnTo>
                    <a:pt x="16103" y="232410"/>
                  </a:lnTo>
                  <a:lnTo>
                    <a:pt x="15925" y="232003"/>
                  </a:lnTo>
                  <a:lnTo>
                    <a:pt x="15925" y="232410"/>
                  </a:lnTo>
                  <a:lnTo>
                    <a:pt x="13233" y="232410"/>
                  </a:lnTo>
                  <a:lnTo>
                    <a:pt x="11645" y="231140"/>
                  </a:lnTo>
                  <a:lnTo>
                    <a:pt x="14960" y="231140"/>
                  </a:lnTo>
                  <a:lnTo>
                    <a:pt x="15925" y="232410"/>
                  </a:lnTo>
                  <a:lnTo>
                    <a:pt x="15925" y="232003"/>
                  </a:lnTo>
                  <a:lnTo>
                    <a:pt x="15557" y="231140"/>
                  </a:lnTo>
                  <a:lnTo>
                    <a:pt x="17945" y="232410"/>
                  </a:lnTo>
                  <a:lnTo>
                    <a:pt x="17945" y="231952"/>
                  </a:lnTo>
                  <a:lnTo>
                    <a:pt x="15963" y="231140"/>
                  </a:lnTo>
                  <a:lnTo>
                    <a:pt x="18478" y="231140"/>
                  </a:lnTo>
                  <a:lnTo>
                    <a:pt x="19265" y="232410"/>
                  </a:lnTo>
                  <a:lnTo>
                    <a:pt x="19697" y="231140"/>
                  </a:lnTo>
                  <a:lnTo>
                    <a:pt x="19824" y="231140"/>
                  </a:lnTo>
                  <a:lnTo>
                    <a:pt x="19608" y="229870"/>
                  </a:lnTo>
                  <a:lnTo>
                    <a:pt x="21856" y="229870"/>
                  </a:lnTo>
                  <a:lnTo>
                    <a:pt x="23418" y="228600"/>
                  </a:lnTo>
                  <a:lnTo>
                    <a:pt x="22707" y="228600"/>
                  </a:lnTo>
                  <a:lnTo>
                    <a:pt x="21412" y="227330"/>
                  </a:lnTo>
                  <a:lnTo>
                    <a:pt x="22644" y="226060"/>
                  </a:lnTo>
                  <a:lnTo>
                    <a:pt x="18961" y="226060"/>
                  </a:lnTo>
                  <a:lnTo>
                    <a:pt x="16154" y="224790"/>
                  </a:lnTo>
                  <a:lnTo>
                    <a:pt x="21170" y="223520"/>
                  </a:lnTo>
                  <a:lnTo>
                    <a:pt x="20091" y="220980"/>
                  </a:lnTo>
                  <a:lnTo>
                    <a:pt x="21107" y="220980"/>
                  </a:lnTo>
                  <a:lnTo>
                    <a:pt x="20091" y="219710"/>
                  </a:lnTo>
                  <a:lnTo>
                    <a:pt x="20739" y="219710"/>
                  </a:lnTo>
                  <a:lnTo>
                    <a:pt x="18618" y="218440"/>
                  </a:lnTo>
                  <a:lnTo>
                    <a:pt x="20586" y="217170"/>
                  </a:lnTo>
                  <a:lnTo>
                    <a:pt x="19989" y="217170"/>
                  </a:lnTo>
                  <a:lnTo>
                    <a:pt x="21831" y="215900"/>
                  </a:lnTo>
                  <a:lnTo>
                    <a:pt x="23126" y="216877"/>
                  </a:lnTo>
                  <a:lnTo>
                    <a:pt x="23215" y="216611"/>
                  </a:lnTo>
                  <a:lnTo>
                    <a:pt x="23215" y="216941"/>
                  </a:lnTo>
                  <a:lnTo>
                    <a:pt x="23507" y="217170"/>
                  </a:lnTo>
                  <a:lnTo>
                    <a:pt x="23482" y="216598"/>
                  </a:lnTo>
                  <a:lnTo>
                    <a:pt x="24041" y="215900"/>
                  </a:lnTo>
                  <a:lnTo>
                    <a:pt x="25641" y="215900"/>
                  </a:lnTo>
                  <a:lnTo>
                    <a:pt x="26466" y="214630"/>
                  </a:lnTo>
                  <a:lnTo>
                    <a:pt x="23787" y="214630"/>
                  </a:lnTo>
                  <a:lnTo>
                    <a:pt x="23469" y="213360"/>
                  </a:lnTo>
                  <a:lnTo>
                    <a:pt x="27470" y="213360"/>
                  </a:lnTo>
                  <a:lnTo>
                    <a:pt x="31940" y="212090"/>
                  </a:lnTo>
                  <a:lnTo>
                    <a:pt x="20815" y="209550"/>
                  </a:lnTo>
                  <a:lnTo>
                    <a:pt x="24714" y="208864"/>
                  </a:lnTo>
                  <a:lnTo>
                    <a:pt x="23444" y="208280"/>
                  </a:lnTo>
                  <a:lnTo>
                    <a:pt x="24041" y="208280"/>
                  </a:lnTo>
                  <a:lnTo>
                    <a:pt x="29121" y="207010"/>
                  </a:lnTo>
                  <a:lnTo>
                    <a:pt x="31254" y="205740"/>
                  </a:lnTo>
                  <a:lnTo>
                    <a:pt x="24282" y="205740"/>
                  </a:lnTo>
                  <a:lnTo>
                    <a:pt x="25768" y="204470"/>
                  </a:lnTo>
                  <a:lnTo>
                    <a:pt x="21221" y="204470"/>
                  </a:lnTo>
                  <a:lnTo>
                    <a:pt x="20193" y="203200"/>
                  </a:lnTo>
                  <a:lnTo>
                    <a:pt x="20777" y="201930"/>
                  </a:lnTo>
                  <a:lnTo>
                    <a:pt x="25514" y="201930"/>
                  </a:lnTo>
                  <a:lnTo>
                    <a:pt x="26416" y="203200"/>
                  </a:lnTo>
                  <a:lnTo>
                    <a:pt x="26073" y="203200"/>
                  </a:lnTo>
                  <a:lnTo>
                    <a:pt x="26555" y="204470"/>
                  </a:lnTo>
                  <a:lnTo>
                    <a:pt x="27940" y="204470"/>
                  </a:lnTo>
                  <a:lnTo>
                    <a:pt x="26720" y="203200"/>
                  </a:lnTo>
                  <a:lnTo>
                    <a:pt x="27381" y="203200"/>
                  </a:lnTo>
                  <a:lnTo>
                    <a:pt x="28041" y="203200"/>
                  </a:lnTo>
                  <a:lnTo>
                    <a:pt x="28054" y="202755"/>
                  </a:lnTo>
                  <a:lnTo>
                    <a:pt x="28714" y="202336"/>
                  </a:lnTo>
                  <a:lnTo>
                    <a:pt x="30060" y="203200"/>
                  </a:lnTo>
                  <a:lnTo>
                    <a:pt x="29108" y="202069"/>
                  </a:lnTo>
                  <a:lnTo>
                    <a:pt x="29324" y="201930"/>
                  </a:lnTo>
                  <a:lnTo>
                    <a:pt x="27686" y="200660"/>
                  </a:lnTo>
                  <a:lnTo>
                    <a:pt x="29044" y="199390"/>
                  </a:lnTo>
                  <a:lnTo>
                    <a:pt x="26898" y="199390"/>
                  </a:lnTo>
                  <a:lnTo>
                    <a:pt x="28676" y="198120"/>
                  </a:lnTo>
                  <a:lnTo>
                    <a:pt x="24676" y="198120"/>
                  </a:lnTo>
                  <a:lnTo>
                    <a:pt x="24295" y="196850"/>
                  </a:lnTo>
                  <a:lnTo>
                    <a:pt x="26263" y="196850"/>
                  </a:lnTo>
                  <a:lnTo>
                    <a:pt x="28752" y="198120"/>
                  </a:lnTo>
                  <a:lnTo>
                    <a:pt x="27330" y="196850"/>
                  </a:lnTo>
                  <a:lnTo>
                    <a:pt x="28702" y="196850"/>
                  </a:lnTo>
                  <a:lnTo>
                    <a:pt x="31584" y="198120"/>
                  </a:lnTo>
                  <a:lnTo>
                    <a:pt x="29362" y="195580"/>
                  </a:lnTo>
                  <a:lnTo>
                    <a:pt x="34315" y="195580"/>
                  </a:lnTo>
                  <a:lnTo>
                    <a:pt x="34417" y="194310"/>
                  </a:lnTo>
                  <a:lnTo>
                    <a:pt x="29324" y="194310"/>
                  </a:lnTo>
                  <a:lnTo>
                    <a:pt x="27216" y="193040"/>
                  </a:lnTo>
                  <a:lnTo>
                    <a:pt x="28041" y="193040"/>
                  </a:lnTo>
                  <a:lnTo>
                    <a:pt x="28524" y="193040"/>
                  </a:lnTo>
                  <a:lnTo>
                    <a:pt x="28359" y="192951"/>
                  </a:lnTo>
                  <a:lnTo>
                    <a:pt x="32651" y="191770"/>
                  </a:lnTo>
                  <a:lnTo>
                    <a:pt x="30416" y="191770"/>
                  </a:lnTo>
                  <a:lnTo>
                    <a:pt x="30695" y="190500"/>
                  </a:lnTo>
                  <a:lnTo>
                    <a:pt x="29413" y="189230"/>
                  </a:lnTo>
                  <a:lnTo>
                    <a:pt x="30975" y="189230"/>
                  </a:lnTo>
                  <a:lnTo>
                    <a:pt x="29349" y="188404"/>
                  </a:lnTo>
                  <a:lnTo>
                    <a:pt x="29349" y="191770"/>
                  </a:lnTo>
                  <a:lnTo>
                    <a:pt x="28206" y="192874"/>
                  </a:lnTo>
                  <a:lnTo>
                    <a:pt x="26060" y="191770"/>
                  </a:lnTo>
                  <a:lnTo>
                    <a:pt x="29349" y="191770"/>
                  </a:lnTo>
                  <a:lnTo>
                    <a:pt x="29349" y="188404"/>
                  </a:lnTo>
                  <a:lnTo>
                    <a:pt x="28486" y="187960"/>
                  </a:lnTo>
                  <a:lnTo>
                    <a:pt x="26860" y="187960"/>
                  </a:lnTo>
                  <a:lnTo>
                    <a:pt x="26454" y="187960"/>
                  </a:lnTo>
                  <a:lnTo>
                    <a:pt x="25958" y="186690"/>
                  </a:lnTo>
                  <a:lnTo>
                    <a:pt x="27393" y="186690"/>
                  </a:lnTo>
                  <a:lnTo>
                    <a:pt x="26860" y="187960"/>
                  </a:lnTo>
                  <a:lnTo>
                    <a:pt x="27520" y="186690"/>
                  </a:lnTo>
                  <a:lnTo>
                    <a:pt x="31089" y="186690"/>
                  </a:lnTo>
                  <a:lnTo>
                    <a:pt x="29044" y="185420"/>
                  </a:lnTo>
                  <a:lnTo>
                    <a:pt x="30353" y="184150"/>
                  </a:lnTo>
                  <a:lnTo>
                    <a:pt x="32512" y="185420"/>
                  </a:lnTo>
                  <a:lnTo>
                    <a:pt x="33401" y="185420"/>
                  </a:lnTo>
                  <a:lnTo>
                    <a:pt x="31165" y="184150"/>
                  </a:lnTo>
                  <a:lnTo>
                    <a:pt x="31534" y="184150"/>
                  </a:lnTo>
                  <a:lnTo>
                    <a:pt x="29819" y="182880"/>
                  </a:lnTo>
                  <a:lnTo>
                    <a:pt x="29413" y="182880"/>
                  </a:lnTo>
                  <a:lnTo>
                    <a:pt x="27978" y="182880"/>
                  </a:lnTo>
                  <a:lnTo>
                    <a:pt x="29489" y="184150"/>
                  </a:lnTo>
                  <a:lnTo>
                    <a:pt x="29032" y="184150"/>
                  </a:lnTo>
                  <a:lnTo>
                    <a:pt x="27076" y="182880"/>
                  </a:lnTo>
                  <a:lnTo>
                    <a:pt x="27978" y="182880"/>
                  </a:lnTo>
                  <a:lnTo>
                    <a:pt x="28016" y="182575"/>
                  </a:lnTo>
                  <a:lnTo>
                    <a:pt x="23634" y="181610"/>
                  </a:lnTo>
                  <a:lnTo>
                    <a:pt x="26263" y="180340"/>
                  </a:lnTo>
                  <a:lnTo>
                    <a:pt x="32397" y="181610"/>
                  </a:lnTo>
                  <a:lnTo>
                    <a:pt x="35306" y="180340"/>
                  </a:lnTo>
                  <a:lnTo>
                    <a:pt x="29565" y="179070"/>
                  </a:lnTo>
                  <a:lnTo>
                    <a:pt x="31343" y="177800"/>
                  </a:lnTo>
                  <a:lnTo>
                    <a:pt x="30200" y="177800"/>
                  </a:lnTo>
                  <a:lnTo>
                    <a:pt x="27787" y="176530"/>
                  </a:lnTo>
                  <a:lnTo>
                    <a:pt x="29997" y="176530"/>
                  </a:lnTo>
                  <a:lnTo>
                    <a:pt x="29095" y="175260"/>
                  </a:lnTo>
                  <a:lnTo>
                    <a:pt x="31140" y="176530"/>
                  </a:lnTo>
                  <a:lnTo>
                    <a:pt x="31927" y="176530"/>
                  </a:lnTo>
                  <a:lnTo>
                    <a:pt x="33235" y="175260"/>
                  </a:lnTo>
                  <a:lnTo>
                    <a:pt x="31711" y="175260"/>
                  </a:lnTo>
                  <a:lnTo>
                    <a:pt x="33540" y="173990"/>
                  </a:lnTo>
                  <a:lnTo>
                    <a:pt x="32270" y="173990"/>
                  </a:lnTo>
                  <a:lnTo>
                    <a:pt x="33578" y="172720"/>
                  </a:lnTo>
                  <a:lnTo>
                    <a:pt x="26657" y="171450"/>
                  </a:lnTo>
                  <a:lnTo>
                    <a:pt x="27533" y="170180"/>
                  </a:lnTo>
                  <a:lnTo>
                    <a:pt x="31242" y="170180"/>
                  </a:lnTo>
                  <a:lnTo>
                    <a:pt x="32715" y="171450"/>
                  </a:lnTo>
                  <a:lnTo>
                    <a:pt x="32791" y="170180"/>
                  </a:lnTo>
                  <a:lnTo>
                    <a:pt x="33121" y="170180"/>
                  </a:lnTo>
                  <a:lnTo>
                    <a:pt x="29210" y="168910"/>
                  </a:lnTo>
                  <a:lnTo>
                    <a:pt x="31203" y="168910"/>
                  </a:lnTo>
                  <a:lnTo>
                    <a:pt x="30340" y="167640"/>
                  </a:lnTo>
                  <a:lnTo>
                    <a:pt x="28435" y="167640"/>
                  </a:lnTo>
                  <a:lnTo>
                    <a:pt x="28168" y="166370"/>
                  </a:lnTo>
                  <a:lnTo>
                    <a:pt x="32423" y="166370"/>
                  </a:lnTo>
                  <a:lnTo>
                    <a:pt x="30238" y="165100"/>
                  </a:lnTo>
                  <a:lnTo>
                    <a:pt x="28067" y="163830"/>
                  </a:lnTo>
                  <a:lnTo>
                    <a:pt x="25882" y="162560"/>
                  </a:lnTo>
                  <a:lnTo>
                    <a:pt x="31546" y="162560"/>
                  </a:lnTo>
                  <a:lnTo>
                    <a:pt x="30975" y="161290"/>
                  </a:lnTo>
                  <a:lnTo>
                    <a:pt x="30480" y="160020"/>
                  </a:lnTo>
                  <a:lnTo>
                    <a:pt x="30441" y="158750"/>
                  </a:lnTo>
                  <a:lnTo>
                    <a:pt x="33286" y="158750"/>
                  </a:lnTo>
                  <a:lnTo>
                    <a:pt x="25450" y="157480"/>
                  </a:lnTo>
                  <a:lnTo>
                    <a:pt x="27749" y="156210"/>
                  </a:lnTo>
                  <a:lnTo>
                    <a:pt x="31165" y="156210"/>
                  </a:lnTo>
                  <a:lnTo>
                    <a:pt x="29451" y="157480"/>
                  </a:lnTo>
                  <a:lnTo>
                    <a:pt x="37528" y="157480"/>
                  </a:lnTo>
                  <a:lnTo>
                    <a:pt x="30060" y="154940"/>
                  </a:lnTo>
                  <a:lnTo>
                    <a:pt x="36880" y="154940"/>
                  </a:lnTo>
                  <a:lnTo>
                    <a:pt x="32156" y="153670"/>
                  </a:lnTo>
                  <a:lnTo>
                    <a:pt x="32804" y="152400"/>
                  </a:lnTo>
                  <a:lnTo>
                    <a:pt x="33820" y="152400"/>
                  </a:lnTo>
                  <a:lnTo>
                    <a:pt x="30480" y="151130"/>
                  </a:lnTo>
                  <a:lnTo>
                    <a:pt x="29540" y="148590"/>
                  </a:lnTo>
                  <a:lnTo>
                    <a:pt x="28448" y="148590"/>
                  </a:lnTo>
                  <a:lnTo>
                    <a:pt x="27825" y="147320"/>
                  </a:lnTo>
                  <a:lnTo>
                    <a:pt x="28727" y="147320"/>
                  </a:lnTo>
                  <a:lnTo>
                    <a:pt x="29311" y="147320"/>
                  </a:lnTo>
                  <a:lnTo>
                    <a:pt x="30657" y="146050"/>
                  </a:lnTo>
                  <a:lnTo>
                    <a:pt x="33540" y="147320"/>
                  </a:lnTo>
                  <a:lnTo>
                    <a:pt x="37338" y="147320"/>
                  </a:lnTo>
                  <a:lnTo>
                    <a:pt x="33604" y="146050"/>
                  </a:lnTo>
                  <a:lnTo>
                    <a:pt x="35915" y="146050"/>
                  </a:lnTo>
                  <a:lnTo>
                    <a:pt x="35585" y="144780"/>
                  </a:lnTo>
                  <a:lnTo>
                    <a:pt x="31496" y="144780"/>
                  </a:lnTo>
                  <a:lnTo>
                    <a:pt x="32004" y="142240"/>
                  </a:lnTo>
                  <a:lnTo>
                    <a:pt x="30759" y="142240"/>
                  </a:lnTo>
                  <a:lnTo>
                    <a:pt x="26822" y="140970"/>
                  </a:lnTo>
                  <a:lnTo>
                    <a:pt x="33121" y="142240"/>
                  </a:lnTo>
                  <a:lnTo>
                    <a:pt x="30226" y="140970"/>
                  </a:lnTo>
                  <a:lnTo>
                    <a:pt x="33439" y="140970"/>
                  </a:lnTo>
                  <a:lnTo>
                    <a:pt x="30645" y="138430"/>
                  </a:lnTo>
                  <a:lnTo>
                    <a:pt x="30048" y="137261"/>
                  </a:lnTo>
                  <a:lnTo>
                    <a:pt x="30226" y="137261"/>
                  </a:lnTo>
                  <a:lnTo>
                    <a:pt x="30327" y="135890"/>
                  </a:lnTo>
                  <a:lnTo>
                    <a:pt x="38239" y="137160"/>
                  </a:lnTo>
                  <a:lnTo>
                    <a:pt x="36398" y="135890"/>
                  </a:lnTo>
                  <a:lnTo>
                    <a:pt x="32702" y="133350"/>
                  </a:lnTo>
                  <a:lnTo>
                    <a:pt x="38976" y="133350"/>
                  </a:lnTo>
                  <a:lnTo>
                    <a:pt x="36283" y="130810"/>
                  </a:lnTo>
                  <a:lnTo>
                    <a:pt x="40728" y="129540"/>
                  </a:lnTo>
                  <a:lnTo>
                    <a:pt x="40538" y="127000"/>
                  </a:lnTo>
                  <a:lnTo>
                    <a:pt x="34251" y="127000"/>
                  </a:lnTo>
                  <a:lnTo>
                    <a:pt x="40436" y="125730"/>
                  </a:lnTo>
                  <a:lnTo>
                    <a:pt x="39103" y="125730"/>
                  </a:lnTo>
                  <a:lnTo>
                    <a:pt x="40551" y="125145"/>
                  </a:lnTo>
                  <a:lnTo>
                    <a:pt x="38036" y="125539"/>
                  </a:lnTo>
                  <a:lnTo>
                    <a:pt x="38417" y="125730"/>
                  </a:lnTo>
                  <a:lnTo>
                    <a:pt x="33743" y="125730"/>
                  </a:lnTo>
                  <a:lnTo>
                    <a:pt x="33870" y="124460"/>
                  </a:lnTo>
                  <a:lnTo>
                    <a:pt x="34277" y="124460"/>
                  </a:lnTo>
                  <a:lnTo>
                    <a:pt x="34759" y="124307"/>
                  </a:lnTo>
                  <a:lnTo>
                    <a:pt x="35458" y="124320"/>
                  </a:lnTo>
                  <a:lnTo>
                    <a:pt x="37807" y="125437"/>
                  </a:lnTo>
                  <a:lnTo>
                    <a:pt x="37350" y="123494"/>
                  </a:lnTo>
                  <a:lnTo>
                    <a:pt x="38277" y="123190"/>
                  </a:lnTo>
                  <a:lnTo>
                    <a:pt x="40182" y="123190"/>
                  </a:lnTo>
                  <a:lnTo>
                    <a:pt x="39611" y="124460"/>
                  </a:lnTo>
                  <a:lnTo>
                    <a:pt x="41046" y="124460"/>
                  </a:lnTo>
                  <a:lnTo>
                    <a:pt x="41694" y="123190"/>
                  </a:lnTo>
                  <a:lnTo>
                    <a:pt x="43802" y="124460"/>
                  </a:lnTo>
                  <a:lnTo>
                    <a:pt x="45593" y="123190"/>
                  </a:lnTo>
                  <a:lnTo>
                    <a:pt x="42379" y="123190"/>
                  </a:lnTo>
                  <a:lnTo>
                    <a:pt x="43345" y="121920"/>
                  </a:lnTo>
                  <a:lnTo>
                    <a:pt x="40284" y="123190"/>
                  </a:lnTo>
                  <a:lnTo>
                    <a:pt x="37109" y="120650"/>
                  </a:lnTo>
                  <a:lnTo>
                    <a:pt x="45808" y="121920"/>
                  </a:lnTo>
                  <a:close/>
                </a:path>
                <a:path w="53340" h="260350">
                  <a:moveTo>
                    <a:pt x="46393" y="37033"/>
                  </a:moveTo>
                  <a:lnTo>
                    <a:pt x="46304" y="36830"/>
                  </a:lnTo>
                  <a:lnTo>
                    <a:pt x="46177" y="36830"/>
                  </a:lnTo>
                  <a:lnTo>
                    <a:pt x="46393" y="37033"/>
                  </a:lnTo>
                  <a:close/>
                </a:path>
                <a:path w="53340" h="260350">
                  <a:moveTo>
                    <a:pt x="47498" y="38100"/>
                  </a:moveTo>
                  <a:lnTo>
                    <a:pt x="46393" y="37033"/>
                  </a:lnTo>
                  <a:lnTo>
                    <a:pt x="46837" y="38100"/>
                  </a:lnTo>
                  <a:lnTo>
                    <a:pt x="47498" y="38100"/>
                  </a:lnTo>
                  <a:close/>
                </a:path>
                <a:path w="53340" h="260350">
                  <a:moveTo>
                    <a:pt x="47510" y="83362"/>
                  </a:moveTo>
                  <a:lnTo>
                    <a:pt x="46672" y="82486"/>
                  </a:lnTo>
                  <a:lnTo>
                    <a:pt x="46443" y="82829"/>
                  </a:lnTo>
                  <a:lnTo>
                    <a:pt x="47510" y="83362"/>
                  </a:lnTo>
                  <a:close/>
                </a:path>
                <a:path w="53340" h="260350">
                  <a:moveTo>
                    <a:pt x="52285" y="62230"/>
                  </a:moveTo>
                  <a:lnTo>
                    <a:pt x="50152" y="62230"/>
                  </a:lnTo>
                  <a:lnTo>
                    <a:pt x="46799" y="60960"/>
                  </a:lnTo>
                  <a:lnTo>
                    <a:pt x="45161" y="59690"/>
                  </a:lnTo>
                  <a:lnTo>
                    <a:pt x="48044" y="59690"/>
                  </a:lnTo>
                  <a:lnTo>
                    <a:pt x="44437" y="58420"/>
                  </a:lnTo>
                  <a:lnTo>
                    <a:pt x="43421" y="58420"/>
                  </a:lnTo>
                  <a:lnTo>
                    <a:pt x="42519" y="57150"/>
                  </a:lnTo>
                  <a:lnTo>
                    <a:pt x="41414" y="57150"/>
                  </a:lnTo>
                  <a:lnTo>
                    <a:pt x="43065" y="55880"/>
                  </a:lnTo>
                  <a:lnTo>
                    <a:pt x="44196" y="55880"/>
                  </a:lnTo>
                  <a:lnTo>
                    <a:pt x="42100" y="54610"/>
                  </a:lnTo>
                  <a:lnTo>
                    <a:pt x="40995" y="53340"/>
                  </a:lnTo>
                  <a:lnTo>
                    <a:pt x="44081" y="53340"/>
                  </a:lnTo>
                  <a:lnTo>
                    <a:pt x="41986" y="52070"/>
                  </a:lnTo>
                  <a:lnTo>
                    <a:pt x="44678" y="52070"/>
                  </a:lnTo>
                  <a:lnTo>
                    <a:pt x="46824" y="50800"/>
                  </a:lnTo>
                  <a:lnTo>
                    <a:pt x="50520" y="50800"/>
                  </a:lnTo>
                  <a:lnTo>
                    <a:pt x="46291" y="48260"/>
                  </a:lnTo>
                  <a:lnTo>
                    <a:pt x="49149" y="48260"/>
                  </a:lnTo>
                  <a:lnTo>
                    <a:pt x="48933" y="46990"/>
                  </a:lnTo>
                  <a:lnTo>
                    <a:pt x="49390" y="46990"/>
                  </a:lnTo>
                  <a:lnTo>
                    <a:pt x="49276" y="45720"/>
                  </a:lnTo>
                  <a:lnTo>
                    <a:pt x="50190" y="45720"/>
                  </a:lnTo>
                  <a:lnTo>
                    <a:pt x="50571" y="46990"/>
                  </a:lnTo>
                  <a:lnTo>
                    <a:pt x="51612" y="46990"/>
                  </a:lnTo>
                  <a:lnTo>
                    <a:pt x="50698" y="45720"/>
                  </a:lnTo>
                  <a:lnTo>
                    <a:pt x="50863" y="45720"/>
                  </a:lnTo>
                  <a:lnTo>
                    <a:pt x="47929" y="44450"/>
                  </a:lnTo>
                  <a:lnTo>
                    <a:pt x="46418" y="44450"/>
                  </a:lnTo>
                  <a:lnTo>
                    <a:pt x="46240" y="44335"/>
                  </a:lnTo>
                  <a:lnTo>
                    <a:pt x="45948" y="44323"/>
                  </a:lnTo>
                  <a:lnTo>
                    <a:pt x="45732" y="44361"/>
                  </a:lnTo>
                  <a:lnTo>
                    <a:pt x="45542" y="44399"/>
                  </a:lnTo>
                  <a:lnTo>
                    <a:pt x="46405" y="44615"/>
                  </a:lnTo>
                  <a:lnTo>
                    <a:pt x="46494" y="45720"/>
                  </a:lnTo>
                  <a:lnTo>
                    <a:pt x="46507" y="46990"/>
                  </a:lnTo>
                  <a:lnTo>
                    <a:pt x="46266" y="46786"/>
                  </a:lnTo>
                  <a:lnTo>
                    <a:pt x="46266" y="48260"/>
                  </a:lnTo>
                  <a:lnTo>
                    <a:pt x="46062" y="49530"/>
                  </a:lnTo>
                  <a:lnTo>
                    <a:pt x="45847" y="50571"/>
                  </a:lnTo>
                  <a:lnTo>
                    <a:pt x="41554" y="49530"/>
                  </a:lnTo>
                  <a:lnTo>
                    <a:pt x="44513" y="48260"/>
                  </a:lnTo>
                  <a:lnTo>
                    <a:pt x="45466" y="49530"/>
                  </a:lnTo>
                  <a:lnTo>
                    <a:pt x="45961" y="48260"/>
                  </a:lnTo>
                  <a:lnTo>
                    <a:pt x="46266" y="48260"/>
                  </a:lnTo>
                  <a:lnTo>
                    <a:pt x="46266" y="46786"/>
                  </a:lnTo>
                  <a:lnTo>
                    <a:pt x="45059" y="45720"/>
                  </a:lnTo>
                  <a:lnTo>
                    <a:pt x="43853" y="45720"/>
                  </a:lnTo>
                  <a:lnTo>
                    <a:pt x="45542" y="44450"/>
                  </a:lnTo>
                  <a:lnTo>
                    <a:pt x="40881" y="44450"/>
                  </a:lnTo>
                  <a:lnTo>
                    <a:pt x="45034" y="43180"/>
                  </a:lnTo>
                  <a:lnTo>
                    <a:pt x="49923" y="43180"/>
                  </a:lnTo>
                  <a:lnTo>
                    <a:pt x="48437" y="40640"/>
                  </a:lnTo>
                  <a:lnTo>
                    <a:pt x="49212" y="39370"/>
                  </a:lnTo>
                  <a:lnTo>
                    <a:pt x="43802" y="38100"/>
                  </a:lnTo>
                  <a:lnTo>
                    <a:pt x="43141" y="36830"/>
                  </a:lnTo>
                  <a:lnTo>
                    <a:pt x="46177" y="36830"/>
                  </a:lnTo>
                  <a:lnTo>
                    <a:pt x="47218" y="35560"/>
                  </a:lnTo>
                  <a:lnTo>
                    <a:pt x="46875" y="35560"/>
                  </a:lnTo>
                  <a:lnTo>
                    <a:pt x="43395" y="35560"/>
                  </a:lnTo>
                  <a:lnTo>
                    <a:pt x="45237" y="34290"/>
                  </a:lnTo>
                  <a:lnTo>
                    <a:pt x="46875" y="35560"/>
                  </a:lnTo>
                  <a:lnTo>
                    <a:pt x="46393" y="34290"/>
                  </a:lnTo>
                  <a:lnTo>
                    <a:pt x="47548" y="34290"/>
                  </a:lnTo>
                  <a:lnTo>
                    <a:pt x="48933" y="33020"/>
                  </a:lnTo>
                  <a:lnTo>
                    <a:pt x="46329" y="30480"/>
                  </a:lnTo>
                  <a:lnTo>
                    <a:pt x="44043" y="29210"/>
                  </a:lnTo>
                  <a:lnTo>
                    <a:pt x="46431" y="26670"/>
                  </a:lnTo>
                  <a:lnTo>
                    <a:pt x="45034" y="26670"/>
                  </a:lnTo>
                  <a:lnTo>
                    <a:pt x="48882" y="24130"/>
                  </a:lnTo>
                  <a:lnTo>
                    <a:pt x="42557" y="19050"/>
                  </a:lnTo>
                  <a:lnTo>
                    <a:pt x="48425" y="16510"/>
                  </a:lnTo>
                  <a:lnTo>
                    <a:pt x="49631" y="15240"/>
                  </a:lnTo>
                  <a:lnTo>
                    <a:pt x="47193" y="15240"/>
                  </a:lnTo>
                  <a:lnTo>
                    <a:pt x="45389" y="13970"/>
                  </a:lnTo>
                  <a:lnTo>
                    <a:pt x="48552" y="13970"/>
                  </a:lnTo>
                  <a:lnTo>
                    <a:pt x="45034" y="12700"/>
                  </a:lnTo>
                  <a:lnTo>
                    <a:pt x="31216" y="12700"/>
                  </a:lnTo>
                  <a:lnTo>
                    <a:pt x="30226" y="12700"/>
                  </a:lnTo>
                  <a:lnTo>
                    <a:pt x="27292" y="13970"/>
                  </a:lnTo>
                  <a:lnTo>
                    <a:pt x="29921" y="15240"/>
                  </a:lnTo>
                  <a:lnTo>
                    <a:pt x="27025" y="15240"/>
                  </a:lnTo>
                  <a:lnTo>
                    <a:pt x="26047" y="16510"/>
                  </a:lnTo>
                  <a:lnTo>
                    <a:pt x="30124" y="16510"/>
                  </a:lnTo>
                  <a:lnTo>
                    <a:pt x="30949" y="17780"/>
                  </a:lnTo>
                  <a:lnTo>
                    <a:pt x="33401" y="19050"/>
                  </a:lnTo>
                  <a:lnTo>
                    <a:pt x="29375" y="19050"/>
                  </a:lnTo>
                  <a:lnTo>
                    <a:pt x="28663" y="17780"/>
                  </a:lnTo>
                  <a:lnTo>
                    <a:pt x="28155" y="17780"/>
                  </a:lnTo>
                  <a:lnTo>
                    <a:pt x="28003" y="19050"/>
                  </a:lnTo>
                  <a:lnTo>
                    <a:pt x="28282" y="19050"/>
                  </a:lnTo>
                  <a:lnTo>
                    <a:pt x="28994" y="19761"/>
                  </a:lnTo>
                  <a:lnTo>
                    <a:pt x="31229" y="20320"/>
                  </a:lnTo>
                  <a:lnTo>
                    <a:pt x="29552" y="20320"/>
                  </a:lnTo>
                  <a:lnTo>
                    <a:pt x="26936" y="20320"/>
                  </a:lnTo>
                  <a:lnTo>
                    <a:pt x="30010" y="21590"/>
                  </a:lnTo>
                  <a:lnTo>
                    <a:pt x="27406" y="21590"/>
                  </a:lnTo>
                  <a:lnTo>
                    <a:pt x="25209" y="20320"/>
                  </a:lnTo>
                  <a:lnTo>
                    <a:pt x="26657" y="21590"/>
                  </a:lnTo>
                  <a:lnTo>
                    <a:pt x="26390" y="21805"/>
                  </a:lnTo>
                  <a:lnTo>
                    <a:pt x="27051" y="21590"/>
                  </a:lnTo>
                  <a:lnTo>
                    <a:pt x="29235" y="22860"/>
                  </a:lnTo>
                  <a:lnTo>
                    <a:pt x="30200" y="24130"/>
                  </a:lnTo>
                  <a:lnTo>
                    <a:pt x="26339" y="22860"/>
                  </a:lnTo>
                  <a:lnTo>
                    <a:pt x="25044" y="22860"/>
                  </a:lnTo>
                  <a:lnTo>
                    <a:pt x="24333" y="22860"/>
                  </a:lnTo>
                  <a:lnTo>
                    <a:pt x="25273" y="24130"/>
                  </a:lnTo>
                  <a:lnTo>
                    <a:pt x="28752" y="25400"/>
                  </a:lnTo>
                  <a:lnTo>
                    <a:pt x="26873" y="25400"/>
                  </a:lnTo>
                  <a:lnTo>
                    <a:pt x="29845" y="26670"/>
                  </a:lnTo>
                  <a:lnTo>
                    <a:pt x="28117" y="27393"/>
                  </a:lnTo>
                  <a:lnTo>
                    <a:pt x="28117" y="28409"/>
                  </a:lnTo>
                  <a:lnTo>
                    <a:pt x="27432" y="28359"/>
                  </a:lnTo>
                  <a:lnTo>
                    <a:pt x="27279" y="28117"/>
                  </a:lnTo>
                  <a:lnTo>
                    <a:pt x="28117" y="28409"/>
                  </a:lnTo>
                  <a:lnTo>
                    <a:pt x="28117" y="27393"/>
                  </a:lnTo>
                  <a:lnTo>
                    <a:pt x="27101" y="27813"/>
                  </a:lnTo>
                  <a:lnTo>
                    <a:pt x="26797" y="27292"/>
                  </a:lnTo>
                  <a:lnTo>
                    <a:pt x="26822" y="27927"/>
                  </a:lnTo>
                  <a:lnTo>
                    <a:pt x="26860" y="28511"/>
                  </a:lnTo>
                  <a:lnTo>
                    <a:pt x="27698" y="28448"/>
                  </a:lnTo>
                  <a:lnTo>
                    <a:pt x="28270" y="28448"/>
                  </a:lnTo>
                  <a:lnTo>
                    <a:pt x="30518" y="29210"/>
                  </a:lnTo>
                  <a:lnTo>
                    <a:pt x="30149" y="29210"/>
                  </a:lnTo>
                  <a:lnTo>
                    <a:pt x="30962" y="30162"/>
                  </a:lnTo>
                  <a:lnTo>
                    <a:pt x="32829" y="29210"/>
                  </a:lnTo>
                  <a:lnTo>
                    <a:pt x="34836" y="29210"/>
                  </a:lnTo>
                  <a:lnTo>
                    <a:pt x="34861" y="30480"/>
                  </a:lnTo>
                  <a:lnTo>
                    <a:pt x="34112" y="30480"/>
                  </a:lnTo>
                  <a:lnTo>
                    <a:pt x="34112" y="31750"/>
                  </a:lnTo>
                  <a:lnTo>
                    <a:pt x="33020" y="33020"/>
                  </a:lnTo>
                  <a:lnTo>
                    <a:pt x="29464" y="31750"/>
                  </a:lnTo>
                  <a:lnTo>
                    <a:pt x="31635" y="30657"/>
                  </a:lnTo>
                  <a:lnTo>
                    <a:pt x="34112" y="31750"/>
                  </a:lnTo>
                  <a:lnTo>
                    <a:pt x="34112" y="30480"/>
                  </a:lnTo>
                  <a:lnTo>
                    <a:pt x="32004" y="30480"/>
                  </a:lnTo>
                  <a:lnTo>
                    <a:pt x="31229" y="30480"/>
                  </a:lnTo>
                  <a:lnTo>
                    <a:pt x="31597" y="30645"/>
                  </a:lnTo>
                  <a:lnTo>
                    <a:pt x="28752" y="31750"/>
                  </a:lnTo>
                  <a:lnTo>
                    <a:pt x="30226" y="30480"/>
                  </a:lnTo>
                  <a:lnTo>
                    <a:pt x="24638" y="30480"/>
                  </a:lnTo>
                  <a:lnTo>
                    <a:pt x="23456" y="31750"/>
                  </a:lnTo>
                  <a:lnTo>
                    <a:pt x="26263" y="31750"/>
                  </a:lnTo>
                  <a:lnTo>
                    <a:pt x="25082" y="33020"/>
                  </a:lnTo>
                  <a:lnTo>
                    <a:pt x="28003" y="33020"/>
                  </a:lnTo>
                  <a:lnTo>
                    <a:pt x="29933" y="34290"/>
                  </a:lnTo>
                  <a:lnTo>
                    <a:pt x="33235" y="36830"/>
                  </a:lnTo>
                  <a:lnTo>
                    <a:pt x="20866" y="34290"/>
                  </a:lnTo>
                  <a:lnTo>
                    <a:pt x="25412" y="36830"/>
                  </a:lnTo>
                  <a:lnTo>
                    <a:pt x="27724" y="36830"/>
                  </a:lnTo>
                  <a:lnTo>
                    <a:pt x="32181" y="38100"/>
                  </a:lnTo>
                  <a:lnTo>
                    <a:pt x="31711" y="38100"/>
                  </a:lnTo>
                  <a:lnTo>
                    <a:pt x="31711" y="46990"/>
                  </a:lnTo>
                  <a:lnTo>
                    <a:pt x="31648" y="48260"/>
                  </a:lnTo>
                  <a:lnTo>
                    <a:pt x="30975" y="46990"/>
                  </a:lnTo>
                  <a:lnTo>
                    <a:pt x="30340" y="48260"/>
                  </a:lnTo>
                  <a:lnTo>
                    <a:pt x="29591" y="48260"/>
                  </a:lnTo>
                  <a:lnTo>
                    <a:pt x="29641" y="46990"/>
                  </a:lnTo>
                  <a:lnTo>
                    <a:pt x="30975" y="46990"/>
                  </a:lnTo>
                  <a:lnTo>
                    <a:pt x="31711" y="46990"/>
                  </a:lnTo>
                  <a:lnTo>
                    <a:pt x="31711" y="38100"/>
                  </a:lnTo>
                  <a:lnTo>
                    <a:pt x="25742" y="38100"/>
                  </a:lnTo>
                  <a:lnTo>
                    <a:pt x="25196" y="39370"/>
                  </a:lnTo>
                  <a:lnTo>
                    <a:pt x="23583" y="39370"/>
                  </a:lnTo>
                  <a:lnTo>
                    <a:pt x="28371" y="40487"/>
                  </a:lnTo>
                  <a:lnTo>
                    <a:pt x="27012" y="39370"/>
                  </a:lnTo>
                  <a:lnTo>
                    <a:pt x="31407" y="39370"/>
                  </a:lnTo>
                  <a:lnTo>
                    <a:pt x="28727" y="40563"/>
                  </a:lnTo>
                  <a:lnTo>
                    <a:pt x="29044" y="40640"/>
                  </a:lnTo>
                  <a:lnTo>
                    <a:pt x="28562" y="40640"/>
                  </a:lnTo>
                  <a:lnTo>
                    <a:pt x="25412" y="40640"/>
                  </a:lnTo>
                  <a:lnTo>
                    <a:pt x="25806" y="41910"/>
                  </a:lnTo>
                  <a:lnTo>
                    <a:pt x="28181" y="44450"/>
                  </a:lnTo>
                  <a:lnTo>
                    <a:pt x="28638" y="45720"/>
                  </a:lnTo>
                  <a:lnTo>
                    <a:pt x="25412" y="45720"/>
                  </a:lnTo>
                  <a:lnTo>
                    <a:pt x="26949" y="48260"/>
                  </a:lnTo>
                  <a:lnTo>
                    <a:pt x="24485" y="49530"/>
                  </a:lnTo>
                  <a:lnTo>
                    <a:pt x="22161" y="52070"/>
                  </a:lnTo>
                  <a:lnTo>
                    <a:pt x="25133" y="53340"/>
                  </a:lnTo>
                  <a:lnTo>
                    <a:pt x="26238" y="53340"/>
                  </a:lnTo>
                  <a:lnTo>
                    <a:pt x="26403" y="54610"/>
                  </a:lnTo>
                  <a:lnTo>
                    <a:pt x="24752" y="54610"/>
                  </a:lnTo>
                  <a:lnTo>
                    <a:pt x="25971" y="55880"/>
                  </a:lnTo>
                  <a:lnTo>
                    <a:pt x="28676" y="58420"/>
                  </a:lnTo>
                  <a:lnTo>
                    <a:pt x="25234" y="59690"/>
                  </a:lnTo>
                  <a:lnTo>
                    <a:pt x="24358" y="58420"/>
                  </a:lnTo>
                  <a:lnTo>
                    <a:pt x="22999" y="59690"/>
                  </a:lnTo>
                  <a:lnTo>
                    <a:pt x="30480" y="60960"/>
                  </a:lnTo>
                  <a:lnTo>
                    <a:pt x="27508" y="62230"/>
                  </a:lnTo>
                  <a:lnTo>
                    <a:pt x="27000" y="60960"/>
                  </a:lnTo>
                  <a:lnTo>
                    <a:pt x="25400" y="63500"/>
                  </a:lnTo>
                  <a:lnTo>
                    <a:pt x="27889" y="67310"/>
                  </a:lnTo>
                  <a:lnTo>
                    <a:pt x="23063" y="68580"/>
                  </a:lnTo>
                  <a:lnTo>
                    <a:pt x="27419" y="68580"/>
                  </a:lnTo>
                  <a:lnTo>
                    <a:pt x="20815" y="69850"/>
                  </a:lnTo>
                  <a:lnTo>
                    <a:pt x="26936" y="71120"/>
                  </a:lnTo>
                  <a:lnTo>
                    <a:pt x="23736" y="72390"/>
                  </a:lnTo>
                  <a:lnTo>
                    <a:pt x="22694" y="72390"/>
                  </a:lnTo>
                  <a:lnTo>
                    <a:pt x="20408" y="73660"/>
                  </a:lnTo>
                  <a:lnTo>
                    <a:pt x="20078" y="73660"/>
                  </a:lnTo>
                  <a:lnTo>
                    <a:pt x="24155" y="74930"/>
                  </a:lnTo>
                  <a:lnTo>
                    <a:pt x="21513" y="74930"/>
                  </a:lnTo>
                  <a:lnTo>
                    <a:pt x="24777" y="76200"/>
                  </a:lnTo>
                  <a:lnTo>
                    <a:pt x="20878" y="76200"/>
                  </a:lnTo>
                  <a:lnTo>
                    <a:pt x="21640" y="77470"/>
                  </a:lnTo>
                  <a:lnTo>
                    <a:pt x="24053" y="77470"/>
                  </a:lnTo>
                  <a:lnTo>
                    <a:pt x="25400" y="78740"/>
                  </a:lnTo>
                  <a:lnTo>
                    <a:pt x="19913" y="78740"/>
                  </a:lnTo>
                  <a:lnTo>
                    <a:pt x="22364" y="81280"/>
                  </a:lnTo>
                  <a:lnTo>
                    <a:pt x="21450" y="81280"/>
                  </a:lnTo>
                  <a:lnTo>
                    <a:pt x="23025" y="82550"/>
                  </a:lnTo>
                  <a:lnTo>
                    <a:pt x="20294" y="81495"/>
                  </a:lnTo>
                  <a:lnTo>
                    <a:pt x="21259" y="82550"/>
                  </a:lnTo>
                  <a:lnTo>
                    <a:pt x="19900" y="82550"/>
                  </a:lnTo>
                  <a:lnTo>
                    <a:pt x="19735" y="83820"/>
                  </a:lnTo>
                  <a:lnTo>
                    <a:pt x="20447" y="85090"/>
                  </a:lnTo>
                  <a:lnTo>
                    <a:pt x="18249" y="83820"/>
                  </a:lnTo>
                  <a:lnTo>
                    <a:pt x="17487" y="86360"/>
                  </a:lnTo>
                  <a:lnTo>
                    <a:pt x="18910" y="87630"/>
                  </a:lnTo>
                  <a:lnTo>
                    <a:pt x="18630" y="90170"/>
                  </a:lnTo>
                  <a:lnTo>
                    <a:pt x="19748" y="88900"/>
                  </a:lnTo>
                  <a:lnTo>
                    <a:pt x="23558" y="90170"/>
                  </a:lnTo>
                  <a:lnTo>
                    <a:pt x="21793" y="90170"/>
                  </a:lnTo>
                  <a:lnTo>
                    <a:pt x="24269" y="91440"/>
                  </a:lnTo>
                  <a:lnTo>
                    <a:pt x="22580" y="91440"/>
                  </a:lnTo>
                  <a:lnTo>
                    <a:pt x="22580" y="104140"/>
                  </a:lnTo>
                  <a:lnTo>
                    <a:pt x="20612" y="103200"/>
                  </a:lnTo>
                  <a:lnTo>
                    <a:pt x="20904" y="102870"/>
                  </a:lnTo>
                  <a:lnTo>
                    <a:pt x="22580" y="104140"/>
                  </a:lnTo>
                  <a:lnTo>
                    <a:pt x="22580" y="91440"/>
                  </a:lnTo>
                  <a:lnTo>
                    <a:pt x="20383" y="91440"/>
                  </a:lnTo>
                  <a:lnTo>
                    <a:pt x="19316" y="90170"/>
                  </a:lnTo>
                  <a:lnTo>
                    <a:pt x="20358" y="91440"/>
                  </a:lnTo>
                  <a:lnTo>
                    <a:pt x="19634" y="91440"/>
                  </a:lnTo>
                  <a:lnTo>
                    <a:pt x="13995" y="92710"/>
                  </a:lnTo>
                  <a:lnTo>
                    <a:pt x="16573" y="92710"/>
                  </a:lnTo>
                  <a:lnTo>
                    <a:pt x="16332" y="95250"/>
                  </a:lnTo>
                  <a:lnTo>
                    <a:pt x="17399" y="95250"/>
                  </a:lnTo>
                  <a:lnTo>
                    <a:pt x="17386" y="97790"/>
                  </a:lnTo>
                  <a:lnTo>
                    <a:pt x="19583" y="97790"/>
                  </a:lnTo>
                  <a:lnTo>
                    <a:pt x="21882" y="99060"/>
                  </a:lnTo>
                  <a:lnTo>
                    <a:pt x="20815" y="100330"/>
                  </a:lnTo>
                  <a:lnTo>
                    <a:pt x="18364" y="101600"/>
                  </a:lnTo>
                  <a:lnTo>
                    <a:pt x="18453" y="102870"/>
                  </a:lnTo>
                  <a:lnTo>
                    <a:pt x="19799" y="104140"/>
                  </a:lnTo>
                  <a:lnTo>
                    <a:pt x="19951" y="103962"/>
                  </a:lnTo>
                  <a:lnTo>
                    <a:pt x="20002" y="105410"/>
                  </a:lnTo>
                  <a:lnTo>
                    <a:pt x="18173" y="104140"/>
                  </a:lnTo>
                  <a:lnTo>
                    <a:pt x="18453" y="106680"/>
                  </a:lnTo>
                  <a:lnTo>
                    <a:pt x="20358" y="107950"/>
                  </a:lnTo>
                  <a:lnTo>
                    <a:pt x="22885" y="107950"/>
                  </a:lnTo>
                  <a:lnTo>
                    <a:pt x="23266" y="109220"/>
                  </a:lnTo>
                  <a:lnTo>
                    <a:pt x="20116" y="109220"/>
                  </a:lnTo>
                  <a:lnTo>
                    <a:pt x="23825" y="111760"/>
                  </a:lnTo>
                  <a:lnTo>
                    <a:pt x="11709" y="113030"/>
                  </a:lnTo>
                  <a:lnTo>
                    <a:pt x="17043" y="115570"/>
                  </a:lnTo>
                  <a:lnTo>
                    <a:pt x="16776" y="115570"/>
                  </a:lnTo>
                  <a:lnTo>
                    <a:pt x="18097" y="116840"/>
                  </a:lnTo>
                  <a:lnTo>
                    <a:pt x="42951" y="116840"/>
                  </a:lnTo>
                  <a:lnTo>
                    <a:pt x="43954" y="114300"/>
                  </a:lnTo>
                  <a:lnTo>
                    <a:pt x="38061" y="111760"/>
                  </a:lnTo>
                  <a:lnTo>
                    <a:pt x="41389" y="110490"/>
                  </a:lnTo>
                  <a:lnTo>
                    <a:pt x="42532" y="110490"/>
                  </a:lnTo>
                  <a:lnTo>
                    <a:pt x="40093" y="109220"/>
                  </a:lnTo>
                  <a:lnTo>
                    <a:pt x="43357" y="109220"/>
                  </a:lnTo>
                  <a:lnTo>
                    <a:pt x="40754" y="107950"/>
                  </a:lnTo>
                  <a:lnTo>
                    <a:pt x="43421" y="107950"/>
                  </a:lnTo>
                  <a:lnTo>
                    <a:pt x="45694" y="106680"/>
                  </a:lnTo>
                  <a:lnTo>
                    <a:pt x="42621" y="105410"/>
                  </a:lnTo>
                  <a:lnTo>
                    <a:pt x="39535" y="104140"/>
                  </a:lnTo>
                  <a:lnTo>
                    <a:pt x="38658" y="102870"/>
                  </a:lnTo>
                  <a:lnTo>
                    <a:pt x="43243" y="102870"/>
                  </a:lnTo>
                  <a:lnTo>
                    <a:pt x="45758" y="101600"/>
                  </a:lnTo>
                  <a:lnTo>
                    <a:pt x="46405" y="101600"/>
                  </a:lnTo>
                  <a:lnTo>
                    <a:pt x="47244" y="99060"/>
                  </a:lnTo>
                  <a:lnTo>
                    <a:pt x="43065" y="96520"/>
                  </a:lnTo>
                  <a:lnTo>
                    <a:pt x="41529" y="95250"/>
                  </a:lnTo>
                  <a:lnTo>
                    <a:pt x="46647" y="93980"/>
                  </a:lnTo>
                  <a:lnTo>
                    <a:pt x="44145" y="90170"/>
                  </a:lnTo>
                  <a:lnTo>
                    <a:pt x="47180" y="88900"/>
                  </a:lnTo>
                  <a:lnTo>
                    <a:pt x="46304" y="88900"/>
                  </a:lnTo>
                  <a:lnTo>
                    <a:pt x="43624" y="87630"/>
                  </a:lnTo>
                  <a:lnTo>
                    <a:pt x="44196" y="87630"/>
                  </a:lnTo>
                  <a:lnTo>
                    <a:pt x="40195" y="86360"/>
                  </a:lnTo>
                  <a:lnTo>
                    <a:pt x="48437" y="86360"/>
                  </a:lnTo>
                  <a:lnTo>
                    <a:pt x="47472" y="85090"/>
                  </a:lnTo>
                  <a:lnTo>
                    <a:pt x="47675" y="85090"/>
                  </a:lnTo>
                  <a:lnTo>
                    <a:pt x="42202" y="83820"/>
                  </a:lnTo>
                  <a:lnTo>
                    <a:pt x="45427" y="82550"/>
                  </a:lnTo>
                  <a:lnTo>
                    <a:pt x="45046" y="80010"/>
                  </a:lnTo>
                  <a:lnTo>
                    <a:pt x="44488" y="78740"/>
                  </a:lnTo>
                  <a:lnTo>
                    <a:pt x="47180" y="77470"/>
                  </a:lnTo>
                  <a:lnTo>
                    <a:pt x="45872" y="77470"/>
                  </a:lnTo>
                  <a:lnTo>
                    <a:pt x="45961" y="76200"/>
                  </a:lnTo>
                  <a:lnTo>
                    <a:pt x="47586" y="76200"/>
                  </a:lnTo>
                  <a:lnTo>
                    <a:pt x="48945" y="73660"/>
                  </a:lnTo>
                  <a:lnTo>
                    <a:pt x="48437" y="72390"/>
                  </a:lnTo>
                  <a:lnTo>
                    <a:pt x="50825" y="72390"/>
                  </a:lnTo>
                  <a:lnTo>
                    <a:pt x="42164" y="71120"/>
                  </a:lnTo>
                  <a:lnTo>
                    <a:pt x="42100" y="69850"/>
                  </a:lnTo>
                  <a:lnTo>
                    <a:pt x="46520" y="69850"/>
                  </a:lnTo>
                  <a:lnTo>
                    <a:pt x="46647" y="68580"/>
                  </a:lnTo>
                  <a:lnTo>
                    <a:pt x="50698" y="67310"/>
                  </a:lnTo>
                  <a:lnTo>
                    <a:pt x="46901" y="64770"/>
                  </a:lnTo>
                  <a:lnTo>
                    <a:pt x="49161" y="64770"/>
                  </a:lnTo>
                  <a:lnTo>
                    <a:pt x="52285" y="62230"/>
                  </a:lnTo>
                  <a:close/>
                </a:path>
                <a:path w="53340" h="260350">
                  <a:moveTo>
                    <a:pt x="53022" y="11430"/>
                  </a:moveTo>
                  <a:lnTo>
                    <a:pt x="50596" y="10160"/>
                  </a:lnTo>
                  <a:lnTo>
                    <a:pt x="48183" y="8890"/>
                  </a:lnTo>
                  <a:lnTo>
                    <a:pt x="46037" y="8890"/>
                  </a:lnTo>
                  <a:lnTo>
                    <a:pt x="46507" y="7620"/>
                  </a:lnTo>
                  <a:lnTo>
                    <a:pt x="44996" y="6350"/>
                  </a:lnTo>
                  <a:lnTo>
                    <a:pt x="48018" y="6350"/>
                  </a:lnTo>
                  <a:lnTo>
                    <a:pt x="45377" y="5080"/>
                  </a:lnTo>
                  <a:lnTo>
                    <a:pt x="46697" y="3810"/>
                  </a:lnTo>
                  <a:lnTo>
                    <a:pt x="51892" y="5080"/>
                  </a:lnTo>
                  <a:lnTo>
                    <a:pt x="52387" y="3810"/>
                  </a:lnTo>
                  <a:lnTo>
                    <a:pt x="51841" y="2540"/>
                  </a:lnTo>
                  <a:lnTo>
                    <a:pt x="47802" y="1270"/>
                  </a:lnTo>
                  <a:lnTo>
                    <a:pt x="43129" y="1270"/>
                  </a:lnTo>
                  <a:lnTo>
                    <a:pt x="38290" y="0"/>
                  </a:lnTo>
                  <a:lnTo>
                    <a:pt x="29819" y="0"/>
                  </a:lnTo>
                  <a:lnTo>
                    <a:pt x="32689" y="2540"/>
                  </a:lnTo>
                  <a:lnTo>
                    <a:pt x="30302" y="2540"/>
                  </a:lnTo>
                  <a:lnTo>
                    <a:pt x="30238" y="1270"/>
                  </a:lnTo>
                  <a:lnTo>
                    <a:pt x="27978" y="1270"/>
                  </a:lnTo>
                  <a:lnTo>
                    <a:pt x="29895" y="2540"/>
                  </a:lnTo>
                  <a:lnTo>
                    <a:pt x="28575" y="2540"/>
                  </a:lnTo>
                  <a:lnTo>
                    <a:pt x="33096" y="3810"/>
                  </a:lnTo>
                  <a:lnTo>
                    <a:pt x="32562" y="3810"/>
                  </a:lnTo>
                  <a:lnTo>
                    <a:pt x="33883" y="5080"/>
                  </a:lnTo>
                  <a:lnTo>
                    <a:pt x="30353" y="5080"/>
                  </a:lnTo>
                  <a:lnTo>
                    <a:pt x="29108" y="5080"/>
                  </a:lnTo>
                  <a:lnTo>
                    <a:pt x="30556" y="6350"/>
                  </a:lnTo>
                  <a:lnTo>
                    <a:pt x="29591" y="6350"/>
                  </a:lnTo>
                  <a:lnTo>
                    <a:pt x="32143" y="7620"/>
                  </a:lnTo>
                  <a:lnTo>
                    <a:pt x="29362" y="7620"/>
                  </a:lnTo>
                  <a:lnTo>
                    <a:pt x="32664" y="8890"/>
                  </a:lnTo>
                  <a:lnTo>
                    <a:pt x="29171" y="8890"/>
                  </a:lnTo>
                  <a:lnTo>
                    <a:pt x="31483" y="10109"/>
                  </a:lnTo>
                  <a:lnTo>
                    <a:pt x="26327" y="8890"/>
                  </a:lnTo>
                  <a:lnTo>
                    <a:pt x="29578" y="11430"/>
                  </a:lnTo>
                  <a:lnTo>
                    <a:pt x="53022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251069" y="10158393"/>
              <a:ext cx="65882" cy="190142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19167349" y="10472489"/>
              <a:ext cx="83185" cy="501650"/>
            </a:xfrm>
            <a:custGeom>
              <a:avLst/>
              <a:gdLst/>
              <a:ahLst/>
              <a:cxnLst/>
              <a:rect l="l" t="t" r="r" b="b"/>
              <a:pathLst>
                <a:path w="83184" h="501650">
                  <a:moveTo>
                    <a:pt x="609" y="494652"/>
                  </a:moveTo>
                  <a:lnTo>
                    <a:pt x="495" y="494804"/>
                  </a:lnTo>
                  <a:lnTo>
                    <a:pt x="609" y="494652"/>
                  </a:lnTo>
                  <a:close/>
                </a:path>
                <a:path w="83184" h="501650">
                  <a:moveTo>
                    <a:pt x="1016" y="495388"/>
                  </a:moveTo>
                  <a:lnTo>
                    <a:pt x="876" y="495274"/>
                  </a:lnTo>
                  <a:lnTo>
                    <a:pt x="698" y="495084"/>
                  </a:lnTo>
                  <a:lnTo>
                    <a:pt x="177" y="494957"/>
                  </a:lnTo>
                  <a:lnTo>
                    <a:pt x="317" y="495084"/>
                  </a:lnTo>
                  <a:lnTo>
                    <a:pt x="609" y="495223"/>
                  </a:lnTo>
                  <a:lnTo>
                    <a:pt x="1016" y="495388"/>
                  </a:lnTo>
                  <a:close/>
                </a:path>
                <a:path w="83184" h="501650">
                  <a:moveTo>
                    <a:pt x="3708" y="501611"/>
                  </a:moveTo>
                  <a:lnTo>
                    <a:pt x="3390" y="501243"/>
                  </a:lnTo>
                  <a:lnTo>
                    <a:pt x="50" y="500303"/>
                  </a:lnTo>
                  <a:lnTo>
                    <a:pt x="850" y="500938"/>
                  </a:lnTo>
                  <a:lnTo>
                    <a:pt x="1714" y="501230"/>
                  </a:lnTo>
                  <a:lnTo>
                    <a:pt x="3708" y="501611"/>
                  </a:lnTo>
                  <a:close/>
                </a:path>
                <a:path w="83184" h="501650">
                  <a:moveTo>
                    <a:pt x="7531" y="500468"/>
                  </a:moveTo>
                  <a:lnTo>
                    <a:pt x="5956" y="499783"/>
                  </a:lnTo>
                  <a:lnTo>
                    <a:pt x="3162" y="498767"/>
                  </a:lnTo>
                  <a:lnTo>
                    <a:pt x="0" y="498297"/>
                  </a:lnTo>
                  <a:lnTo>
                    <a:pt x="3175" y="499325"/>
                  </a:lnTo>
                  <a:lnTo>
                    <a:pt x="1803" y="499110"/>
                  </a:lnTo>
                  <a:lnTo>
                    <a:pt x="5600" y="500303"/>
                  </a:lnTo>
                  <a:lnTo>
                    <a:pt x="5943" y="500684"/>
                  </a:lnTo>
                  <a:lnTo>
                    <a:pt x="4419" y="500557"/>
                  </a:lnTo>
                  <a:lnTo>
                    <a:pt x="3175" y="500227"/>
                  </a:lnTo>
                  <a:lnTo>
                    <a:pt x="4025" y="500519"/>
                  </a:lnTo>
                  <a:lnTo>
                    <a:pt x="2336" y="500494"/>
                  </a:lnTo>
                  <a:lnTo>
                    <a:pt x="4432" y="501116"/>
                  </a:lnTo>
                  <a:lnTo>
                    <a:pt x="7124" y="501332"/>
                  </a:lnTo>
                  <a:lnTo>
                    <a:pt x="7340" y="500900"/>
                  </a:lnTo>
                  <a:lnTo>
                    <a:pt x="5283" y="499948"/>
                  </a:lnTo>
                  <a:lnTo>
                    <a:pt x="6045" y="500011"/>
                  </a:lnTo>
                  <a:lnTo>
                    <a:pt x="6908" y="500303"/>
                  </a:lnTo>
                  <a:lnTo>
                    <a:pt x="7531" y="500468"/>
                  </a:lnTo>
                  <a:close/>
                </a:path>
                <a:path w="83184" h="501650">
                  <a:moveTo>
                    <a:pt x="18567" y="474446"/>
                  </a:moveTo>
                  <a:lnTo>
                    <a:pt x="18122" y="474548"/>
                  </a:lnTo>
                  <a:lnTo>
                    <a:pt x="18351" y="474548"/>
                  </a:lnTo>
                  <a:lnTo>
                    <a:pt x="18491" y="474497"/>
                  </a:lnTo>
                  <a:close/>
                </a:path>
                <a:path w="83184" h="501650">
                  <a:moveTo>
                    <a:pt x="19265" y="488175"/>
                  </a:moveTo>
                  <a:lnTo>
                    <a:pt x="16395" y="487514"/>
                  </a:lnTo>
                  <a:lnTo>
                    <a:pt x="15151" y="487197"/>
                  </a:lnTo>
                  <a:lnTo>
                    <a:pt x="16306" y="487527"/>
                  </a:lnTo>
                  <a:lnTo>
                    <a:pt x="16852" y="487743"/>
                  </a:lnTo>
                  <a:lnTo>
                    <a:pt x="17056" y="487895"/>
                  </a:lnTo>
                  <a:lnTo>
                    <a:pt x="19100" y="488276"/>
                  </a:lnTo>
                  <a:lnTo>
                    <a:pt x="19265" y="488175"/>
                  </a:lnTo>
                  <a:close/>
                </a:path>
                <a:path w="83184" h="501650">
                  <a:moveTo>
                    <a:pt x="19710" y="474218"/>
                  </a:moveTo>
                  <a:lnTo>
                    <a:pt x="18618" y="473951"/>
                  </a:lnTo>
                  <a:lnTo>
                    <a:pt x="18846" y="474268"/>
                  </a:lnTo>
                  <a:lnTo>
                    <a:pt x="18567" y="474446"/>
                  </a:lnTo>
                  <a:lnTo>
                    <a:pt x="19710" y="474218"/>
                  </a:lnTo>
                  <a:close/>
                </a:path>
                <a:path w="83184" h="501650">
                  <a:moveTo>
                    <a:pt x="21120" y="482993"/>
                  </a:moveTo>
                  <a:lnTo>
                    <a:pt x="19786" y="482460"/>
                  </a:lnTo>
                  <a:lnTo>
                    <a:pt x="19761" y="482600"/>
                  </a:lnTo>
                  <a:lnTo>
                    <a:pt x="20142" y="482701"/>
                  </a:lnTo>
                  <a:lnTo>
                    <a:pt x="20599" y="482841"/>
                  </a:lnTo>
                  <a:lnTo>
                    <a:pt x="21120" y="482993"/>
                  </a:lnTo>
                  <a:close/>
                </a:path>
                <a:path w="83184" h="501650">
                  <a:moveTo>
                    <a:pt x="24472" y="458254"/>
                  </a:moveTo>
                  <a:lnTo>
                    <a:pt x="24269" y="458089"/>
                  </a:lnTo>
                  <a:lnTo>
                    <a:pt x="24079" y="457949"/>
                  </a:lnTo>
                  <a:lnTo>
                    <a:pt x="23774" y="457923"/>
                  </a:lnTo>
                  <a:lnTo>
                    <a:pt x="23837" y="458076"/>
                  </a:lnTo>
                  <a:lnTo>
                    <a:pt x="24168" y="458177"/>
                  </a:lnTo>
                  <a:lnTo>
                    <a:pt x="24472" y="458254"/>
                  </a:lnTo>
                  <a:close/>
                </a:path>
                <a:path w="83184" h="501650">
                  <a:moveTo>
                    <a:pt x="24752" y="314985"/>
                  </a:moveTo>
                  <a:lnTo>
                    <a:pt x="24460" y="314921"/>
                  </a:lnTo>
                  <a:lnTo>
                    <a:pt x="24218" y="314921"/>
                  </a:lnTo>
                  <a:lnTo>
                    <a:pt x="24752" y="314985"/>
                  </a:lnTo>
                  <a:close/>
                </a:path>
                <a:path w="83184" h="501650">
                  <a:moveTo>
                    <a:pt x="26644" y="330073"/>
                  </a:moveTo>
                  <a:lnTo>
                    <a:pt x="24561" y="329895"/>
                  </a:lnTo>
                  <a:lnTo>
                    <a:pt x="23901" y="329095"/>
                  </a:lnTo>
                  <a:lnTo>
                    <a:pt x="24003" y="329996"/>
                  </a:lnTo>
                  <a:lnTo>
                    <a:pt x="24841" y="330009"/>
                  </a:lnTo>
                  <a:lnTo>
                    <a:pt x="25742" y="330047"/>
                  </a:lnTo>
                  <a:lnTo>
                    <a:pt x="26644" y="330073"/>
                  </a:lnTo>
                  <a:close/>
                </a:path>
                <a:path w="83184" h="501650">
                  <a:moveTo>
                    <a:pt x="27940" y="446760"/>
                  </a:moveTo>
                  <a:lnTo>
                    <a:pt x="27660" y="446811"/>
                  </a:lnTo>
                  <a:lnTo>
                    <a:pt x="27520" y="446925"/>
                  </a:lnTo>
                  <a:lnTo>
                    <a:pt x="27940" y="446760"/>
                  </a:lnTo>
                  <a:close/>
                </a:path>
                <a:path w="83184" h="501650">
                  <a:moveTo>
                    <a:pt x="28333" y="455841"/>
                  </a:moveTo>
                  <a:lnTo>
                    <a:pt x="28079" y="455752"/>
                  </a:lnTo>
                  <a:lnTo>
                    <a:pt x="27901" y="455828"/>
                  </a:lnTo>
                  <a:lnTo>
                    <a:pt x="28143" y="455866"/>
                  </a:lnTo>
                  <a:lnTo>
                    <a:pt x="28333" y="455841"/>
                  </a:lnTo>
                  <a:close/>
                </a:path>
                <a:path w="83184" h="501650">
                  <a:moveTo>
                    <a:pt x="30543" y="433044"/>
                  </a:moveTo>
                  <a:lnTo>
                    <a:pt x="30302" y="433006"/>
                  </a:lnTo>
                  <a:lnTo>
                    <a:pt x="30060" y="433095"/>
                  </a:lnTo>
                  <a:lnTo>
                    <a:pt x="30543" y="433044"/>
                  </a:lnTo>
                  <a:close/>
                </a:path>
                <a:path w="83184" h="501650">
                  <a:moveTo>
                    <a:pt x="30708" y="433044"/>
                  </a:moveTo>
                  <a:lnTo>
                    <a:pt x="30353" y="432816"/>
                  </a:lnTo>
                  <a:lnTo>
                    <a:pt x="30200" y="432803"/>
                  </a:lnTo>
                  <a:lnTo>
                    <a:pt x="29984" y="432803"/>
                  </a:lnTo>
                  <a:lnTo>
                    <a:pt x="30378" y="432917"/>
                  </a:lnTo>
                  <a:lnTo>
                    <a:pt x="30518" y="433031"/>
                  </a:lnTo>
                  <a:lnTo>
                    <a:pt x="30708" y="433044"/>
                  </a:lnTo>
                  <a:close/>
                </a:path>
                <a:path w="83184" h="501650">
                  <a:moveTo>
                    <a:pt x="30899" y="428167"/>
                  </a:moveTo>
                  <a:lnTo>
                    <a:pt x="30683" y="428167"/>
                  </a:lnTo>
                  <a:lnTo>
                    <a:pt x="30492" y="428155"/>
                  </a:lnTo>
                  <a:lnTo>
                    <a:pt x="30302" y="428155"/>
                  </a:lnTo>
                  <a:lnTo>
                    <a:pt x="30429" y="428345"/>
                  </a:lnTo>
                  <a:lnTo>
                    <a:pt x="30899" y="428167"/>
                  </a:lnTo>
                  <a:close/>
                </a:path>
                <a:path w="83184" h="501650">
                  <a:moveTo>
                    <a:pt x="32854" y="400812"/>
                  </a:moveTo>
                  <a:close/>
                </a:path>
                <a:path w="83184" h="501650">
                  <a:moveTo>
                    <a:pt x="33032" y="451358"/>
                  </a:moveTo>
                  <a:lnTo>
                    <a:pt x="32791" y="451129"/>
                  </a:lnTo>
                  <a:lnTo>
                    <a:pt x="33032" y="451358"/>
                  </a:lnTo>
                  <a:close/>
                </a:path>
                <a:path w="83184" h="501650">
                  <a:moveTo>
                    <a:pt x="33299" y="438569"/>
                  </a:moveTo>
                  <a:lnTo>
                    <a:pt x="32778" y="438531"/>
                  </a:lnTo>
                  <a:lnTo>
                    <a:pt x="32385" y="438480"/>
                  </a:lnTo>
                  <a:lnTo>
                    <a:pt x="32004" y="438467"/>
                  </a:lnTo>
                  <a:lnTo>
                    <a:pt x="32296" y="438505"/>
                  </a:lnTo>
                  <a:lnTo>
                    <a:pt x="32664" y="438543"/>
                  </a:lnTo>
                  <a:lnTo>
                    <a:pt x="33299" y="438569"/>
                  </a:lnTo>
                  <a:close/>
                </a:path>
                <a:path w="83184" h="501650">
                  <a:moveTo>
                    <a:pt x="34518" y="196227"/>
                  </a:moveTo>
                  <a:lnTo>
                    <a:pt x="34302" y="196049"/>
                  </a:lnTo>
                  <a:lnTo>
                    <a:pt x="33921" y="196037"/>
                  </a:lnTo>
                  <a:lnTo>
                    <a:pt x="34518" y="196227"/>
                  </a:lnTo>
                  <a:close/>
                </a:path>
                <a:path w="83184" h="501650">
                  <a:moveTo>
                    <a:pt x="34721" y="200418"/>
                  </a:moveTo>
                  <a:lnTo>
                    <a:pt x="34404" y="200202"/>
                  </a:lnTo>
                  <a:lnTo>
                    <a:pt x="34264" y="200317"/>
                  </a:lnTo>
                  <a:lnTo>
                    <a:pt x="34455" y="200355"/>
                  </a:lnTo>
                  <a:lnTo>
                    <a:pt x="34607" y="200406"/>
                  </a:lnTo>
                  <a:close/>
                </a:path>
                <a:path w="83184" h="501650">
                  <a:moveTo>
                    <a:pt x="35433" y="196532"/>
                  </a:moveTo>
                  <a:lnTo>
                    <a:pt x="34518" y="196227"/>
                  </a:lnTo>
                  <a:lnTo>
                    <a:pt x="35433" y="196532"/>
                  </a:lnTo>
                  <a:close/>
                </a:path>
                <a:path w="83184" h="501650">
                  <a:moveTo>
                    <a:pt x="35598" y="197446"/>
                  </a:moveTo>
                  <a:lnTo>
                    <a:pt x="35483" y="197612"/>
                  </a:lnTo>
                  <a:lnTo>
                    <a:pt x="35598" y="197446"/>
                  </a:lnTo>
                  <a:close/>
                </a:path>
                <a:path w="83184" h="501650">
                  <a:moveTo>
                    <a:pt x="35687" y="201104"/>
                  </a:moveTo>
                  <a:lnTo>
                    <a:pt x="35039" y="200647"/>
                  </a:lnTo>
                  <a:lnTo>
                    <a:pt x="35039" y="200507"/>
                  </a:lnTo>
                  <a:lnTo>
                    <a:pt x="34721" y="200431"/>
                  </a:lnTo>
                  <a:lnTo>
                    <a:pt x="35013" y="200647"/>
                  </a:lnTo>
                  <a:lnTo>
                    <a:pt x="34886" y="200875"/>
                  </a:lnTo>
                  <a:lnTo>
                    <a:pt x="35687" y="201104"/>
                  </a:lnTo>
                  <a:close/>
                </a:path>
                <a:path w="83184" h="501650">
                  <a:moveTo>
                    <a:pt x="36004" y="198208"/>
                  </a:moveTo>
                  <a:lnTo>
                    <a:pt x="35775" y="197993"/>
                  </a:lnTo>
                  <a:lnTo>
                    <a:pt x="35166" y="197777"/>
                  </a:lnTo>
                  <a:lnTo>
                    <a:pt x="35318" y="197904"/>
                  </a:lnTo>
                  <a:lnTo>
                    <a:pt x="35610" y="198056"/>
                  </a:lnTo>
                  <a:lnTo>
                    <a:pt x="36004" y="198208"/>
                  </a:lnTo>
                  <a:close/>
                </a:path>
                <a:path w="83184" h="501650">
                  <a:moveTo>
                    <a:pt x="36347" y="401891"/>
                  </a:moveTo>
                  <a:lnTo>
                    <a:pt x="35864" y="400418"/>
                  </a:lnTo>
                  <a:lnTo>
                    <a:pt x="32854" y="400812"/>
                  </a:lnTo>
                  <a:lnTo>
                    <a:pt x="34010" y="400900"/>
                  </a:lnTo>
                  <a:lnTo>
                    <a:pt x="36347" y="401891"/>
                  </a:lnTo>
                  <a:close/>
                </a:path>
                <a:path w="83184" h="501650">
                  <a:moveTo>
                    <a:pt x="36474" y="196773"/>
                  </a:moveTo>
                  <a:lnTo>
                    <a:pt x="35991" y="196659"/>
                  </a:lnTo>
                  <a:lnTo>
                    <a:pt x="35725" y="196608"/>
                  </a:lnTo>
                  <a:lnTo>
                    <a:pt x="36474" y="196773"/>
                  </a:lnTo>
                  <a:close/>
                </a:path>
                <a:path w="83184" h="501650">
                  <a:moveTo>
                    <a:pt x="36499" y="191122"/>
                  </a:moveTo>
                  <a:lnTo>
                    <a:pt x="35267" y="190500"/>
                  </a:lnTo>
                  <a:lnTo>
                    <a:pt x="35953" y="191770"/>
                  </a:lnTo>
                  <a:lnTo>
                    <a:pt x="36499" y="191122"/>
                  </a:lnTo>
                  <a:close/>
                </a:path>
                <a:path w="83184" h="501650">
                  <a:moveTo>
                    <a:pt x="36588" y="401993"/>
                  </a:moveTo>
                  <a:lnTo>
                    <a:pt x="36347" y="401891"/>
                  </a:lnTo>
                  <a:lnTo>
                    <a:pt x="36588" y="401993"/>
                  </a:lnTo>
                  <a:close/>
                </a:path>
                <a:path w="83184" h="501650">
                  <a:moveTo>
                    <a:pt x="36601" y="201129"/>
                  </a:moveTo>
                  <a:lnTo>
                    <a:pt x="36385" y="200660"/>
                  </a:lnTo>
                  <a:lnTo>
                    <a:pt x="35839" y="200660"/>
                  </a:lnTo>
                  <a:lnTo>
                    <a:pt x="36601" y="201129"/>
                  </a:lnTo>
                  <a:close/>
                </a:path>
                <a:path w="83184" h="501650">
                  <a:moveTo>
                    <a:pt x="36791" y="198094"/>
                  </a:moveTo>
                  <a:lnTo>
                    <a:pt x="36068" y="197916"/>
                  </a:lnTo>
                  <a:lnTo>
                    <a:pt x="35712" y="197802"/>
                  </a:lnTo>
                  <a:lnTo>
                    <a:pt x="35572" y="197700"/>
                  </a:lnTo>
                  <a:lnTo>
                    <a:pt x="35648" y="197827"/>
                  </a:lnTo>
                  <a:lnTo>
                    <a:pt x="36131" y="197993"/>
                  </a:lnTo>
                  <a:lnTo>
                    <a:pt x="36525" y="198081"/>
                  </a:lnTo>
                  <a:lnTo>
                    <a:pt x="36791" y="198094"/>
                  </a:lnTo>
                  <a:close/>
                </a:path>
                <a:path w="83184" h="501650">
                  <a:moveTo>
                    <a:pt x="36817" y="200660"/>
                  </a:moveTo>
                  <a:lnTo>
                    <a:pt x="35712" y="199390"/>
                  </a:lnTo>
                  <a:lnTo>
                    <a:pt x="36385" y="200660"/>
                  </a:lnTo>
                  <a:lnTo>
                    <a:pt x="36817" y="200660"/>
                  </a:lnTo>
                  <a:close/>
                </a:path>
                <a:path w="83184" h="501650">
                  <a:moveTo>
                    <a:pt x="37033" y="190500"/>
                  </a:moveTo>
                  <a:close/>
                </a:path>
                <a:path w="83184" h="501650">
                  <a:moveTo>
                    <a:pt x="37769" y="191770"/>
                  </a:moveTo>
                  <a:lnTo>
                    <a:pt x="36995" y="190563"/>
                  </a:lnTo>
                  <a:lnTo>
                    <a:pt x="36499" y="191122"/>
                  </a:lnTo>
                  <a:lnTo>
                    <a:pt x="37769" y="191770"/>
                  </a:lnTo>
                  <a:close/>
                </a:path>
                <a:path w="83184" h="501650">
                  <a:moveTo>
                    <a:pt x="38112" y="196202"/>
                  </a:moveTo>
                  <a:lnTo>
                    <a:pt x="36398" y="195605"/>
                  </a:lnTo>
                  <a:lnTo>
                    <a:pt x="36106" y="195821"/>
                  </a:lnTo>
                  <a:lnTo>
                    <a:pt x="34036" y="195821"/>
                  </a:lnTo>
                  <a:lnTo>
                    <a:pt x="34302" y="196049"/>
                  </a:lnTo>
                  <a:lnTo>
                    <a:pt x="38112" y="196202"/>
                  </a:lnTo>
                  <a:close/>
                </a:path>
                <a:path w="83184" h="501650">
                  <a:moveTo>
                    <a:pt x="38760" y="204711"/>
                  </a:moveTo>
                  <a:lnTo>
                    <a:pt x="38430" y="204317"/>
                  </a:lnTo>
                  <a:lnTo>
                    <a:pt x="35064" y="203415"/>
                  </a:lnTo>
                  <a:lnTo>
                    <a:pt x="35890" y="204063"/>
                  </a:lnTo>
                  <a:lnTo>
                    <a:pt x="36753" y="204355"/>
                  </a:lnTo>
                  <a:lnTo>
                    <a:pt x="38760" y="204711"/>
                  </a:lnTo>
                  <a:close/>
                </a:path>
                <a:path w="83184" h="501650">
                  <a:moveTo>
                    <a:pt x="39065" y="401853"/>
                  </a:moveTo>
                  <a:lnTo>
                    <a:pt x="36588" y="401993"/>
                  </a:lnTo>
                  <a:lnTo>
                    <a:pt x="37261" y="402272"/>
                  </a:lnTo>
                  <a:lnTo>
                    <a:pt x="39065" y="401853"/>
                  </a:lnTo>
                  <a:close/>
                </a:path>
                <a:path w="83184" h="501650">
                  <a:moveTo>
                    <a:pt x="39344" y="188658"/>
                  </a:moveTo>
                  <a:lnTo>
                    <a:pt x="38100" y="188366"/>
                  </a:lnTo>
                  <a:lnTo>
                    <a:pt x="38989" y="188595"/>
                  </a:lnTo>
                  <a:lnTo>
                    <a:pt x="39344" y="188658"/>
                  </a:lnTo>
                  <a:close/>
                </a:path>
                <a:path w="83184" h="501650">
                  <a:moveTo>
                    <a:pt x="39954" y="200660"/>
                  </a:moveTo>
                  <a:lnTo>
                    <a:pt x="37096" y="199390"/>
                  </a:lnTo>
                  <a:lnTo>
                    <a:pt x="36830" y="199390"/>
                  </a:lnTo>
                  <a:lnTo>
                    <a:pt x="38595" y="200660"/>
                  </a:lnTo>
                  <a:lnTo>
                    <a:pt x="39954" y="200660"/>
                  </a:lnTo>
                  <a:close/>
                </a:path>
                <a:path w="83184" h="501650">
                  <a:moveTo>
                    <a:pt x="40030" y="200672"/>
                  </a:moveTo>
                  <a:close/>
                </a:path>
                <a:path w="83184" h="501650">
                  <a:moveTo>
                    <a:pt x="40068" y="185851"/>
                  </a:moveTo>
                  <a:lnTo>
                    <a:pt x="38950" y="186156"/>
                  </a:lnTo>
                  <a:lnTo>
                    <a:pt x="39585" y="186067"/>
                  </a:lnTo>
                  <a:lnTo>
                    <a:pt x="39890" y="185953"/>
                  </a:lnTo>
                  <a:lnTo>
                    <a:pt x="40068" y="185851"/>
                  </a:lnTo>
                  <a:close/>
                </a:path>
                <a:path w="83184" h="501650">
                  <a:moveTo>
                    <a:pt x="41198" y="310045"/>
                  </a:moveTo>
                  <a:lnTo>
                    <a:pt x="39420" y="309753"/>
                  </a:lnTo>
                  <a:lnTo>
                    <a:pt x="39560" y="309867"/>
                  </a:lnTo>
                  <a:lnTo>
                    <a:pt x="41198" y="310045"/>
                  </a:lnTo>
                  <a:close/>
                </a:path>
                <a:path w="83184" h="501650">
                  <a:moveTo>
                    <a:pt x="41236" y="199631"/>
                  </a:moveTo>
                  <a:lnTo>
                    <a:pt x="40436" y="199390"/>
                  </a:lnTo>
                  <a:lnTo>
                    <a:pt x="39954" y="200660"/>
                  </a:lnTo>
                  <a:lnTo>
                    <a:pt x="41236" y="199631"/>
                  </a:lnTo>
                  <a:close/>
                </a:path>
                <a:path w="83184" h="501650">
                  <a:moveTo>
                    <a:pt x="41414" y="182333"/>
                  </a:moveTo>
                  <a:lnTo>
                    <a:pt x="41173" y="182295"/>
                  </a:lnTo>
                  <a:lnTo>
                    <a:pt x="40894" y="182283"/>
                  </a:lnTo>
                  <a:lnTo>
                    <a:pt x="40652" y="182308"/>
                  </a:lnTo>
                  <a:lnTo>
                    <a:pt x="40855" y="182333"/>
                  </a:lnTo>
                  <a:lnTo>
                    <a:pt x="41414" y="182333"/>
                  </a:lnTo>
                  <a:close/>
                </a:path>
                <a:path w="83184" h="501650">
                  <a:moveTo>
                    <a:pt x="41516" y="127838"/>
                  </a:moveTo>
                  <a:close/>
                </a:path>
                <a:path w="83184" h="501650">
                  <a:moveTo>
                    <a:pt x="41744" y="165100"/>
                  </a:moveTo>
                  <a:lnTo>
                    <a:pt x="41503" y="165100"/>
                  </a:lnTo>
                  <a:lnTo>
                    <a:pt x="41744" y="165100"/>
                  </a:lnTo>
                  <a:close/>
                </a:path>
                <a:path w="83184" h="501650">
                  <a:moveTo>
                    <a:pt x="42075" y="127088"/>
                  </a:moveTo>
                  <a:lnTo>
                    <a:pt x="41770" y="127279"/>
                  </a:lnTo>
                  <a:lnTo>
                    <a:pt x="41567" y="127558"/>
                  </a:lnTo>
                  <a:lnTo>
                    <a:pt x="41529" y="127850"/>
                  </a:lnTo>
                  <a:lnTo>
                    <a:pt x="42075" y="127088"/>
                  </a:lnTo>
                  <a:close/>
                </a:path>
                <a:path w="83184" h="501650">
                  <a:moveTo>
                    <a:pt x="42570" y="203377"/>
                  </a:moveTo>
                  <a:lnTo>
                    <a:pt x="41008" y="202704"/>
                  </a:lnTo>
                  <a:lnTo>
                    <a:pt x="38188" y="201714"/>
                  </a:lnTo>
                  <a:lnTo>
                    <a:pt x="37388" y="201612"/>
                  </a:lnTo>
                  <a:lnTo>
                    <a:pt x="36601" y="201129"/>
                  </a:lnTo>
                  <a:lnTo>
                    <a:pt x="36791" y="201536"/>
                  </a:lnTo>
                  <a:lnTo>
                    <a:pt x="35013" y="201307"/>
                  </a:lnTo>
                  <a:lnTo>
                    <a:pt x="36969" y="201917"/>
                  </a:lnTo>
                  <a:lnTo>
                    <a:pt x="38214" y="202298"/>
                  </a:lnTo>
                  <a:lnTo>
                    <a:pt x="36830" y="202120"/>
                  </a:lnTo>
                  <a:lnTo>
                    <a:pt x="40652" y="203263"/>
                  </a:lnTo>
                  <a:lnTo>
                    <a:pt x="40982" y="203644"/>
                  </a:lnTo>
                  <a:lnTo>
                    <a:pt x="39458" y="203555"/>
                  </a:lnTo>
                  <a:lnTo>
                    <a:pt x="38214" y="203250"/>
                  </a:lnTo>
                  <a:lnTo>
                    <a:pt x="39065" y="203542"/>
                  </a:lnTo>
                  <a:lnTo>
                    <a:pt x="37376" y="203555"/>
                  </a:lnTo>
                  <a:lnTo>
                    <a:pt x="39484" y="204152"/>
                  </a:lnTo>
                  <a:lnTo>
                    <a:pt x="42189" y="204304"/>
                  </a:lnTo>
                  <a:lnTo>
                    <a:pt x="42379" y="203847"/>
                  </a:lnTo>
                  <a:lnTo>
                    <a:pt x="40322" y="202895"/>
                  </a:lnTo>
                  <a:lnTo>
                    <a:pt x="41084" y="202933"/>
                  </a:lnTo>
                  <a:lnTo>
                    <a:pt x="41948" y="203212"/>
                  </a:lnTo>
                  <a:lnTo>
                    <a:pt x="42570" y="203377"/>
                  </a:lnTo>
                  <a:close/>
                </a:path>
                <a:path w="83184" h="501650">
                  <a:moveTo>
                    <a:pt x="43434" y="129540"/>
                  </a:moveTo>
                  <a:lnTo>
                    <a:pt x="41516" y="128270"/>
                  </a:lnTo>
                  <a:lnTo>
                    <a:pt x="41490" y="129540"/>
                  </a:lnTo>
                  <a:lnTo>
                    <a:pt x="43434" y="129540"/>
                  </a:lnTo>
                  <a:close/>
                </a:path>
                <a:path w="83184" h="501650">
                  <a:moveTo>
                    <a:pt x="43459" y="147320"/>
                  </a:moveTo>
                  <a:lnTo>
                    <a:pt x="41884" y="146050"/>
                  </a:lnTo>
                  <a:lnTo>
                    <a:pt x="42887" y="147320"/>
                  </a:lnTo>
                  <a:lnTo>
                    <a:pt x="43459" y="147320"/>
                  </a:lnTo>
                  <a:close/>
                </a:path>
                <a:path w="83184" h="501650">
                  <a:moveTo>
                    <a:pt x="43561" y="137744"/>
                  </a:moveTo>
                  <a:lnTo>
                    <a:pt x="42684" y="137160"/>
                  </a:lnTo>
                  <a:lnTo>
                    <a:pt x="41452" y="137160"/>
                  </a:lnTo>
                  <a:lnTo>
                    <a:pt x="43561" y="137744"/>
                  </a:lnTo>
                  <a:close/>
                </a:path>
                <a:path w="83184" h="501650">
                  <a:moveTo>
                    <a:pt x="43637" y="146329"/>
                  </a:moveTo>
                  <a:lnTo>
                    <a:pt x="43332" y="146050"/>
                  </a:lnTo>
                  <a:lnTo>
                    <a:pt x="41986" y="146050"/>
                  </a:lnTo>
                  <a:lnTo>
                    <a:pt x="43637" y="146329"/>
                  </a:lnTo>
                  <a:close/>
                </a:path>
                <a:path w="83184" h="501650">
                  <a:moveTo>
                    <a:pt x="44094" y="124434"/>
                  </a:moveTo>
                  <a:lnTo>
                    <a:pt x="43357" y="124231"/>
                  </a:lnTo>
                  <a:lnTo>
                    <a:pt x="42011" y="124599"/>
                  </a:lnTo>
                  <a:lnTo>
                    <a:pt x="43053" y="124599"/>
                  </a:lnTo>
                  <a:lnTo>
                    <a:pt x="43675" y="124548"/>
                  </a:lnTo>
                  <a:lnTo>
                    <a:pt x="44094" y="124434"/>
                  </a:lnTo>
                  <a:close/>
                </a:path>
                <a:path w="83184" h="501650">
                  <a:moveTo>
                    <a:pt x="44208" y="163690"/>
                  </a:moveTo>
                  <a:lnTo>
                    <a:pt x="43535" y="162991"/>
                  </a:lnTo>
                  <a:lnTo>
                    <a:pt x="41821" y="163093"/>
                  </a:lnTo>
                  <a:lnTo>
                    <a:pt x="44208" y="163690"/>
                  </a:lnTo>
                  <a:close/>
                </a:path>
                <a:path w="83184" h="501650">
                  <a:moveTo>
                    <a:pt x="44348" y="148590"/>
                  </a:moveTo>
                  <a:lnTo>
                    <a:pt x="42418" y="147320"/>
                  </a:lnTo>
                  <a:lnTo>
                    <a:pt x="43611" y="148590"/>
                  </a:lnTo>
                  <a:lnTo>
                    <a:pt x="44348" y="148590"/>
                  </a:lnTo>
                  <a:close/>
                </a:path>
                <a:path w="83184" h="501650">
                  <a:moveTo>
                    <a:pt x="44615" y="163830"/>
                  </a:moveTo>
                  <a:lnTo>
                    <a:pt x="41300" y="163830"/>
                  </a:lnTo>
                  <a:lnTo>
                    <a:pt x="41719" y="165011"/>
                  </a:lnTo>
                  <a:lnTo>
                    <a:pt x="44615" y="163830"/>
                  </a:lnTo>
                  <a:close/>
                </a:path>
                <a:path w="83184" h="501650">
                  <a:moveTo>
                    <a:pt x="44640" y="200660"/>
                  </a:moveTo>
                  <a:lnTo>
                    <a:pt x="41440" y="199466"/>
                  </a:lnTo>
                  <a:lnTo>
                    <a:pt x="41236" y="199631"/>
                  </a:lnTo>
                  <a:lnTo>
                    <a:pt x="44640" y="200660"/>
                  </a:lnTo>
                  <a:close/>
                </a:path>
                <a:path w="83184" h="501650">
                  <a:moveTo>
                    <a:pt x="45402" y="185420"/>
                  </a:moveTo>
                  <a:lnTo>
                    <a:pt x="44170" y="184150"/>
                  </a:lnTo>
                  <a:lnTo>
                    <a:pt x="44729" y="185420"/>
                  </a:lnTo>
                  <a:lnTo>
                    <a:pt x="45402" y="185420"/>
                  </a:lnTo>
                  <a:close/>
                </a:path>
                <a:path w="83184" h="501650">
                  <a:moveTo>
                    <a:pt x="45427" y="156210"/>
                  </a:moveTo>
                  <a:lnTo>
                    <a:pt x="43916" y="154940"/>
                  </a:lnTo>
                  <a:lnTo>
                    <a:pt x="44437" y="156210"/>
                  </a:lnTo>
                  <a:lnTo>
                    <a:pt x="45427" y="156210"/>
                  </a:lnTo>
                  <a:close/>
                </a:path>
                <a:path w="83184" h="501650">
                  <a:moveTo>
                    <a:pt x="46012" y="186334"/>
                  </a:moveTo>
                  <a:lnTo>
                    <a:pt x="43916" y="185788"/>
                  </a:lnTo>
                  <a:lnTo>
                    <a:pt x="45885" y="186690"/>
                  </a:lnTo>
                  <a:lnTo>
                    <a:pt x="46012" y="186334"/>
                  </a:lnTo>
                  <a:close/>
                </a:path>
                <a:path w="83184" h="501650">
                  <a:moveTo>
                    <a:pt x="46456" y="156692"/>
                  </a:moveTo>
                  <a:lnTo>
                    <a:pt x="46050" y="156413"/>
                  </a:lnTo>
                  <a:lnTo>
                    <a:pt x="45427" y="156552"/>
                  </a:lnTo>
                  <a:lnTo>
                    <a:pt x="45516" y="156768"/>
                  </a:lnTo>
                  <a:lnTo>
                    <a:pt x="45885" y="157035"/>
                  </a:lnTo>
                  <a:lnTo>
                    <a:pt x="46113" y="156870"/>
                  </a:lnTo>
                  <a:lnTo>
                    <a:pt x="46456" y="156692"/>
                  </a:lnTo>
                  <a:close/>
                </a:path>
                <a:path w="83184" h="501650">
                  <a:moveTo>
                    <a:pt x="46532" y="201930"/>
                  </a:moveTo>
                  <a:lnTo>
                    <a:pt x="40030" y="200672"/>
                  </a:lnTo>
                  <a:lnTo>
                    <a:pt x="40589" y="201930"/>
                  </a:lnTo>
                  <a:lnTo>
                    <a:pt x="46532" y="201930"/>
                  </a:lnTo>
                  <a:close/>
                </a:path>
                <a:path w="83184" h="501650">
                  <a:moveTo>
                    <a:pt x="46634" y="183896"/>
                  </a:moveTo>
                  <a:lnTo>
                    <a:pt x="46266" y="183845"/>
                  </a:lnTo>
                  <a:lnTo>
                    <a:pt x="46621" y="184150"/>
                  </a:lnTo>
                  <a:lnTo>
                    <a:pt x="46634" y="183896"/>
                  </a:lnTo>
                  <a:close/>
                </a:path>
                <a:path w="83184" h="501650">
                  <a:moveTo>
                    <a:pt x="47180" y="157695"/>
                  </a:moveTo>
                  <a:lnTo>
                    <a:pt x="46685" y="157467"/>
                  </a:lnTo>
                  <a:lnTo>
                    <a:pt x="46189" y="157226"/>
                  </a:lnTo>
                  <a:lnTo>
                    <a:pt x="45885" y="157035"/>
                  </a:lnTo>
                  <a:lnTo>
                    <a:pt x="45631" y="157226"/>
                  </a:lnTo>
                  <a:lnTo>
                    <a:pt x="45529" y="157403"/>
                  </a:lnTo>
                  <a:lnTo>
                    <a:pt x="47180" y="157695"/>
                  </a:lnTo>
                  <a:close/>
                </a:path>
                <a:path w="83184" h="501650">
                  <a:moveTo>
                    <a:pt x="47294" y="192189"/>
                  </a:moveTo>
                  <a:lnTo>
                    <a:pt x="47256" y="192062"/>
                  </a:lnTo>
                  <a:lnTo>
                    <a:pt x="46024" y="191770"/>
                  </a:lnTo>
                  <a:lnTo>
                    <a:pt x="46278" y="191985"/>
                  </a:lnTo>
                  <a:lnTo>
                    <a:pt x="47294" y="192189"/>
                  </a:lnTo>
                  <a:close/>
                </a:path>
                <a:path w="83184" h="501650">
                  <a:moveTo>
                    <a:pt x="47421" y="195580"/>
                  </a:moveTo>
                  <a:lnTo>
                    <a:pt x="47256" y="195249"/>
                  </a:lnTo>
                  <a:lnTo>
                    <a:pt x="47193" y="195427"/>
                  </a:lnTo>
                  <a:lnTo>
                    <a:pt x="47421" y="195580"/>
                  </a:lnTo>
                  <a:close/>
                </a:path>
                <a:path w="83184" h="501650">
                  <a:moveTo>
                    <a:pt x="47434" y="194729"/>
                  </a:moveTo>
                  <a:lnTo>
                    <a:pt x="46761" y="194310"/>
                  </a:lnTo>
                  <a:lnTo>
                    <a:pt x="47256" y="195249"/>
                  </a:lnTo>
                  <a:lnTo>
                    <a:pt x="47434" y="194729"/>
                  </a:lnTo>
                  <a:close/>
                </a:path>
                <a:path w="83184" h="501650">
                  <a:moveTo>
                    <a:pt x="47548" y="193040"/>
                  </a:moveTo>
                  <a:lnTo>
                    <a:pt x="47383" y="192506"/>
                  </a:lnTo>
                  <a:lnTo>
                    <a:pt x="46697" y="192328"/>
                  </a:lnTo>
                  <a:lnTo>
                    <a:pt x="47548" y="193040"/>
                  </a:lnTo>
                  <a:close/>
                </a:path>
                <a:path w="83184" h="501650">
                  <a:moveTo>
                    <a:pt x="48031" y="192239"/>
                  </a:moveTo>
                  <a:lnTo>
                    <a:pt x="47167" y="191770"/>
                  </a:lnTo>
                  <a:lnTo>
                    <a:pt x="47256" y="192062"/>
                  </a:lnTo>
                  <a:lnTo>
                    <a:pt x="48031" y="192239"/>
                  </a:lnTo>
                  <a:close/>
                </a:path>
                <a:path w="83184" h="501650">
                  <a:moveTo>
                    <a:pt x="48387" y="196850"/>
                  </a:moveTo>
                  <a:lnTo>
                    <a:pt x="47790" y="195580"/>
                  </a:lnTo>
                  <a:lnTo>
                    <a:pt x="45859" y="196850"/>
                  </a:lnTo>
                  <a:lnTo>
                    <a:pt x="48387" y="196850"/>
                  </a:lnTo>
                  <a:close/>
                </a:path>
                <a:path w="83184" h="501650">
                  <a:moveTo>
                    <a:pt x="48818" y="195580"/>
                  </a:moveTo>
                  <a:lnTo>
                    <a:pt x="47574" y="194310"/>
                  </a:lnTo>
                  <a:lnTo>
                    <a:pt x="47434" y="194729"/>
                  </a:lnTo>
                  <a:lnTo>
                    <a:pt x="48818" y="195580"/>
                  </a:lnTo>
                  <a:close/>
                </a:path>
                <a:path w="83184" h="501650">
                  <a:moveTo>
                    <a:pt x="48971" y="198120"/>
                  </a:moveTo>
                  <a:lnTo>
                    <a:pt x="48729" y="196850"/>
                  </a:lnTo>
                  <a:lnTo>
                    <a:pt x="48387" y="196850"/>
                  </a:lnTo>
                  <a:lnTo>
                    <a:pt x="48971" y="198120"/>
                  </a:lnTo>
                  <a:close/>
                </a:path>
                <a:path w="83184" h="501650">
                  <a:moveTo>
                    <a:pt x="49504" y="193040"/>
                  </a:moveTo>
                  <a:lnTo>
                    <a:pt x="48336" y="192405"/>
                  </a:lnTo>
                  <a:lnTo>
                    <a:pt x="47294" y="192189"/>
                  </a:lnTo>
                  <a:lnTo>
                    <a:pt x="47383" y="192506"/>
                  </a:lnTo>
                  <a:lnTo>
                    <a:pt x="49504" y="193040"/>
                  </a:lnTo>
                  <a:close/>
                </a:path>
                <a:path w="83184" h="501650">
                  <a:moveTo>
                    <a:pt x="50279" y="193446"/>
                  </a:moveTo>
                  <a:lnTo>
                    <a:pt x="49263" y="194233"/>
                  </a:lnTo>
                  <a:lnTo>
                    <a:pt x="49796" y="194259"/>
                  </a:lnTo>
                  <a:lnTo>
                    <a:pt x="50279" y="193446"/>
                  </a:lnTo>
                  <a:close/>
                </a:path>
                <a:path w="83184" h="501650">
                  <a:moveTo>
                    <a:pt x="51435" y="193040"/>
                  </a:moveTo>
                  <a:lnTo>
                    <a:pt x="48031" y="192239"/>
                  </a:lnTo>
                  <a:lnTo>
                    <a:pt x="48336" y="192405"/>
                  </a:lnTo>
                  <a:lnTo>
                    <a:pt x="51435" y="193040"/>
                  </a:lnTo>
                  <a:close/>
                </a:path>
                <a:path w="83184" h="501650">
                  <a:moveTo>
                    <a:pt x="51993" y="194475"/>
                  </a:moveTo>
                  <a:lnTo>
                    <a:pt x="51943" y="194348"/>
                  </a:lnTo>
                  <a:lnTo>
                    <a:pt x="49796" y="194259"/>
                  </a:lnTo>
                  <a:lnTo>
                    <a:pt x="49593" y="194589"/>
                  </a:lnTo>
                  <a:lnTo>
                    <a:pt x="51993" y="194475"/>
                  </a:lnTo>
                  <a:close/>
                </a:path>
                <a:path w="83184" h="501650">
                  <a:moveTo>
                    <a:pt x="52171" y="64363"/>
                  </a:moveTo>
                  <a:lnTo>
                    <a:pt x="51536" y="63665"/>
                  </a:lnTo>
                  <a:lnTo>
                    <a:pt x="51117" y="63500"/>
                  </a:lnTo>
                  <a:lnTo>
                    <a:pt x="47726" y="63500"/>
                  </a:lnTo>
                  <a:lnTo>
                    <a:pt x="52171" y="64363"/>
                  </a:lnTo>
                  <a:close/>
                </a:path>
                <a:path w="83184" h="501650">
                  <a:moveTo>
                    <a:pt x="52997" y="175704"/>
                  </a:moveTo>
                  <a:lnTo>
                    <a:pt x="52755" y="175691"/>
                  </a:lnTo>
                  <a:lnTo>
                    <a:pt x="52565" y="175691"/>
                  </a:lnTo>
                  <a:lnTo>
                    <a:pt x="52717" y="175704"/>
                  </a:lnTo>
                  <a:lnTo>
                    <a:pt x="52920" y="175717"/>
                  </a:lnTo>
                  <a:close/>
                </a:path>
                <a:path w="83184" h="501650">
                  <a:moveTo>
                    <a:pt x="53428" y="175590"/>
                  </a:moveTo>
                  <a:lnTo>
                    <a:pt x="52997" y="175704"/>
                  </a:lnTo>
                  <a:lnTo>
                    <a:pt x="53225" y="175691"/>
                  </a:lnTo>
                  <a:lnTo>
                    <a:pt x="53365" y="175653"/>
                  </a:lnTo>
                  <a:close/>
                </a:path>
                <a:path w="83184" h="501650">
                  <a:moveTo>
                    <a:pt x="54597" y="175310"/>
                  </a:moveTo>
                  <a:lnTo>
                    <a:pt x="53479" y="175069"/>
                  </a:lnTo>
                  <a:lnTo>
                    <a:pt x="53721" y="175399"/>
                  </a:lnTo>
                  <a:lnTo>
                    <a:pt x="53428" y="175590"/>
                  </a:lnTo>
                  <a:lnTo>
                    <a:pt x="54597" y="175310"/>
                  </a:lnTo>
                  <a:close/>
                </a:path>
                <a:path w="83184" h="501650">
                  <a:moveTo>
                    <a:pt x="54711" y="191262"/>
                  </a:moveTo>
                  <a:lnTo>
                    <a:pt x="53759" y="190741"/>
                  </a:lnTo>
                  <a:lnTo>
                    <a:pt x="53517" y="190614"/>
                  </a:lnTo>
                  <a:lnTo>
                    <a:pt x="52463" y="190804"/>
                  </a:lnTo>
                  <a:lnTo>
                    <a:pt x="52895" y="191427"/>
                  </a:lnTo>
                  <a:lnTo>
                    <a:pt x="54089" y="191109"/>
                  </a:lnTo>
                  <a:lnTo>
                    <a:pt x="54711" y="191262"/>
                  </a:lnTo>
                  <a:close/>
                </a:path>
                <a:path w="83184" h="501650">
                  <a:moveTo>
                    <a:pt x="55702" y="194297"/>
                  </a:moveTo>
                  <a:lnTo>
                    <a:pt x="51993" y="194475"/>
                  </a:lnTo>
                  <a:lnTo>
                    <a:pt x="52120" y="194843"/>
                  </a:lnTo>
                  <a:lnTo>
                    <a:pt x="55702" y="194297"/>
                  </a:lnTo>
                  <a:close/>
                </a:path>
                <a:path w="83184" h="501650">
                  <a:moveTo>
                    <a:pt x="56324" y="43180"/>
                  </a:moveTo>
                  <a:lnTo>
                    <a:pt x="53822" y="41910"/>
                  </a:lnTo>
                  <a:lnTo>
                    <a:pt x="54724" y="43180"/>
                  </a:lnTo>
                  <a:lnTo>
                    <a:pt x="56324" y="43180"/>
                  </a:lnTo>
                  <a:close/>
                </a:path>
                <a:path w="83184" h="501650">
                  <a:moveTo>
                    <a:pt x="56476" y="7010"/>
                  </a:moveTo>
                  <a:lnTo>
                    <a:pt x="56172" y="6946"/>
                  </a:lnTo>
                  <a:lnTo>
                    <a:pt x="55956" y="6972"/>
                  </a:lnTo>
                  <a:lnTo>
                    <a:pt x="56476" y="7010"/>
                  </a:lnTo>
                  <a:close/>
                </a:path>
                <a:path w="83184" h="501650">
                  <a:moveTo>
                    <a:pt x="59067" y="170002"/>
                  </a:moveTo>
                  <a:lnTo>
                    <a:pt x="58775" y="169532"/>
                  </a:lnTo>
                  <a:lnTo>
                    <a:pt x="58077" y="169811"/>
                  </a:lnTo>
                  <a:lnTo>
                    <a:pt x="59067" y="170002"/>
                  </a:lnTo>
                  <a:close/>
                </a:path>
                <a:path w="83184" h="501650">
                  <a:moveTo>
                    <a:pt x="59740" y="163830"/>
                  </a:moveTo>
                  <a:lnTo>
                    <a:pt x="59601" y="163487"/>
                  </a:lnTo>
                  <a:lnTo>
                    <a:pt x="58610" y="163309"/>
                  </a:lnTo>
                  <a:lnTo>
                    <a:pt x="59740" y="163830"/>
                  </a:lnTo>
                  <a:close/>
                </a:path>
                <a:path w="83184" h="501650">
                  <a:moveTo>
                    <a:pt x="60718" y="3810"/>
                  </a:moveTo>
                  <a:lnTo>
                    <a:pt x="56426" y="3810"/>
                  </a:lnTo>
                  <a:lnTo>
                    <a:pt x="58572" y="5080"/>
                  </a:lnTo>
                  <a:lnTo>
                    <a:pt x="60718" y="3810"/>
                  </a:lnTo>
                  <a:close/>
                </a:path>
                <a:path w="83184" h="501650">
                  <a:moveTo>
                    <a:pt x="61569" y="163830"/>
                  </a:moveTo>
                  <a:lnTo>
                    <a:pt x="59232" y="162560"/>
                  </a:lnTo>
                  <a:lnTo>
                    <a:pt x="59601" y="163487"/>
                  </a:lnTo>
                  <a:lnTo>
                    <a:pt x="61569" y="163830"/>
                  </a:lnTo>
                  <a:close/>
                </a:path>
                <a:path w="83184" h="501650">
                  <a:moveTo>
                    <a:pt x="62522" y="146062"/>
                  </a:moveTo>
                  <a:lnTo>
                    <a:pt x="62242" y="146113"/>
                  </a:lnTo>
                  <a:lnTo>
                    <a:pt x="62090" y="146240"/>
                  </a:lnTo>
                  <a:lnTo>
                    <a:pt x="62522" y="146062"/>
                  </a:lnTo>
                  <a:close/>
                </a:path>
                <a:path w="83184" h="501650">
                  <a:moveTo>
                    <a:pt x="63030" y="155625"/>
                  </a:moveTo>
                  <a:lnTo>
                    <a:pt x="62776" y="155549"/>
                  </a:lnTo>
                  <a:lnTo>
                    <a:pt x="62509" y="155689"/>
                  </a:lnTo>
                  <a:lnTo>
                    <a:pt x="62839" y="155676"/>
                  </a:lnTo>
                  <a:lnTo>
                    <a:pt x="63030" y="155625"/>
                  </a:lnTo>
                  <a:close/>
                </a:path>
                <a:path w="83184" h="501650">
                  <a:moveTo>
                    <a:pt x="63093" y="164109"/>
                  </a:moveTo>
                  <a:lnTo>
                    <a:pt x="62255" y="163283"/>
                  </a:lnTo>
                  <a:lnTo>
                    <a:pt x="62738" y="163868"/>
                  </a:lnTo>
                  <a:lnTo>
                    <a:pt x="63093" y="164109"/>
                  </a:lnTo>
                  <a:close/>
                </a:path>
                <a:path w="83184" h="501650">
                  <a:moveTo>
                    <a:pt x="65100" y="131470"/>
                  </a:moveTo>
                  <a:lnTo>
                    <a:pt x="64744" y="131241"/>
                  </a:lnTo>
                  <a:lnTo>
                    <a:pt x="64376" y="131241"/>
                  </a:lnTo>
                  <a:lnTo>
                    <a:pt x="64757" y="131356"/>
                  </a:lnTo>
                  <a:lnTo>
                    <a:pt x="64897" y="131470"/>
                  </a:lnTo>
                  <a:lnTo>
                    <a:pt x="64681" y="131457"/>
                  </a:lnTo>
                  <a:lnTo>
                    <a:pt x="64452" y="131559"/>
                  </a:lnTo>
                  <a:lnTo>
                    <a:pt x="64922" y="131470"/>
                  </a:lnTo>
                  <a:lnTo>
                    <a:pt x="65100" y="131470"/>
                  </a:lnTo>
                  <a:close/>
                </a:path>
                <a:path w="83184" h="501650">
                  <a:moveTo>
                    <a:pt x="65214" y="126326"/>
                  </a:moveTo>
                  <a:lnTo>
                    <a:pt x="64604" y="126326"/>
                  </a:lnTo>
                  <a:lnTo>
                    <a:pt x="64744" y="126517"/>
                  </a:lnTo>
                  <a:lnTo>
                    <a:pt x="65214" y="126326"/>
                  </a:lnTo>
                  <a:close/>
                </a:path>
                <a:path w="83184" h="501650">
                  <a:moveTo>
                    <a:pt x="67132" y="149860"/>
                  </a:moveTo>
                  <a:lnTo>
                    <a:pt x="64147" y="148590"/>
                  </a:lnTo>
                  <a:lnTo>
                    <a:pt x="65900" y="149860"/>
                  </a:lnTo>
                  <a:lnTo>
                    <a:pt x="67132" y="149860"/>
                  </a:lnTo>
                  <a:close/>
                </a:path>
                <a:path w="83184" h="501650">
                  <a:moveTo>
                    <a:pt x="67602" y="149860"/>
                  </a:moveTo>
                  <a:lnTo>
                    <a:pt x="67233" y="148590"/>
                  </a:lnTo>
                  <a:lnTo>
                    <a:pt x="67132" y="149860"/>
                  </a:lnTo>
                  <a:lnTo>
                    <a:pt x="67602" y="149860"/>
                  </a:lnTo>
                  <a:close/>
                </a:path>
                <a:path w="83184" h="501650">
                  <a:moveTo>
                    <a:pt x="67818" y="152400"/>
                  </a:moveTo>
                  <a:lnTo>
                    <a:pt x="67348" y="152400"/>
                  </a:lnTo>
                  <a:lnTo>
                    <a:pt x="67779" y="152996"/>
                  </a:lnTo>
                  <a:lnTo>
                    <a:pt x="67818" y="152400"/>
                  </a:lnTo>
                  <a:close/>
                </a:path>
                <a:path w="83184" h="501650">
                  <a:moveTo>
                    <a:pt x="68275" y="153670"/>
                  </a:moveTo>
                  <a:lnTo>
                    <a:pt x="67779" y="152996"/>
                  </a:lnTo>
                  <a:lnTo>
                    <a:pt x="67729" y="153670"/>
                  </a:lnTo>
                  <a:lnTo>
                    <a:pt x="68275" y="153670"/>
                  </a:lnTo>
                  <a:close/>
                </a:path>
                <a:path w="83184" h="501650">
                  <a:moveTo>
                    <a:pt x="68567" y="128231"/>
                  </a:moveTo>
                  <a:lnTo>
                    <a:pt x="67640" y="127635"/>
                  </a:lnTo>
                  <a:lnTo>
                    <a:pt x="64363" y="127266"/>
                  </a:lnTo>
                  <a:lnTo>
                    <a:pt x="64909" y="127622"/>
                  </a:lnTo>
                  <a:lnTo>
                    <a:pt x="68567" y="128231"/>
                  </a:lnTo>
                  <a:close/>
                </a:path>
                <a:path w="83184" h="501650">
                  <a:moveTo>
                    <a:pt x="69342" y="111328"/>
                  </a:moveTo>
                  <a:lnTo>
                    <a:pt x="67767" y="110820"/>
                  </a:lnTo>
                  <a:lnTo>
                    <a:pt x="67500" y="111150"/>
                  </a:lnTo>
                  <a:lnTo>
                    <a:pt x="66179" y="111328"/>
                  </a:lnTo>
                  <a:lnTo>
                    <a:pt x="66573" y="111556"/>
                  </a:lnTo>
                  <a:lnTo>
                    <a:pt x="68224" y="111620"/>
                  </a:lnTo>
                  <a:lnTo>
                    <a:pt x="69342" y="111328"/>
                  </a:lnTo>
                  <a:close/>
                </a:path>
                <a:path w="83184" h="501650">
                  <a:moveTo>
                    <a:pt x="70434" y="98463"/>
                  </a:moveTo>
                  <a:lnTo>
                    <a:pt x="70218" y="98374"/>
                  </a:lnTo>
                  <a:lnTo>
                    <a:pt x="70434" y="98463"/>
                  </a:lnTo>
                  <a:close/>
                </a:path>
                <a:path w="83184" h="501650">
                  <a:moveTo>
                    <a:pt x="70510" y="124460"/>
                  </a:moveTo>
                  <a:lnTo>
                    <a:pt x="63804" y="122186"/>
                  </a:lnTo>
                  <a:lnTo>
                    <a:pt x="62458" y="123190"/>
                  </a:lnTo>
                  <a:lnTo>
                    <a:pt x="63766" y="123190"/>
                  </a:lnTo>
                  <a:lnTo>
                    <a:pt x="70510" y="124460"/>
                  </a:lnTo>
                  <a:close/>
                </a:path>
                <a:path w="83184" h="501650">
                  <a:moveTo>
                    <a:pt x="72783" y="1130"/>
                  </a:moveTo>
                  <a:lnTo>
                    <a:pt x="70993" y="901"/>
                  </a:lnTo>
                  <a:lnTo>
                    <a:pt x="71145" y="1003"/>
                  </a:lnTo>
                  <a:lnTo>
                    <a:pt x="72783" y="1130"/>
                  </a:lnTo>
                  <a:close/>
                </a:path>
                <a:path w="83184" h="501650">
                  <a:moveTo>
                    <a:pt x="72923" y="98234"/>
                  </a:moveTo>
                  <a:lnTo>
                    <a:pt x="70434" y="98463"/>
                  </a:lnTo>
                  <a:lnTo>
                    <a:pt x="71132" y="98755"/>
                  </a:lnTo>
                  <a:lnTo>
                    <a:pt x="72923" y="98234"/>
                  </a:lnTo>
                  <a:close/>
                </a:path>
                <a:path w="83184" h="501650">
                  <a:moveTo>
                    <a:pt x="75222" y="97243"/>
                  </a:moveTo>
                  <a:lnTo>
                    <a:pt x="74701" y="96520"/>
                  </a:lnTo>
                  <a:lnTo>
                    <a:pt x="74015" y="96520"/>
                  </a:lnTo>
                  <a:lnTo>
                    <a:pt x="75222" y="97243"/>
                  </a:lnTo>
                  <a:close/>
                </a:path>
                <a:path w="83184" h="501650">
                  <a:moveTo>
                    <a:pt x="76149" y="97790"/>
                  </a:moveTo>
                  <a:lnTo>
                    <a:pt x="75222" y="97243"/>
                  </a:lnTo>
                  <a:lnTo>
                    <a:pt x="75628" y="97790"/>
                  </a:lnTo>
                  <a:lnTo>
                    <a:pt x="76149" y="97790"/>
                  </a:lnTo>
                  <a:close/>
                </a:path>
                <a:path w="83184" h="501650">
                  <a:moveTo>
                    <a:pt x="76365" y="35433"/>
                  </a:moveTo>
                  <a:lnTo>
                    <a:pt x="76327" y="35293"/>
                  </a:lnTo>
                  <a:lnTo>
                    <a:pt x="76149" y="35217"/>
                  </a:lnTo>
                  <a:lnTo>
                    <a:pt x="75869" y="35204"/>
                  </a:lnTo>
                  <a:lnTo>
                    <a:pt x="75641" y="35229"/>
                  </a:lnTo>
                  <a:lnTo>
                    <a:pt x="75463" y="35255"/>
                  </a:lnTo>
                  <a:lnTo>
                    <a:pt x="76365" y="35433"/>
                  </a:lnTo>
                  <a:close/>
                </a:path>
                <a:path w="83184" h="501650">
                  <a:moveTo>
                    <a:pt x="78778" y="65709"/>
                  </a:moveTo>
                  <a:lnTo>
                    <a:pt x="77927" y="65011"/>
                  </a:lnTo>
                  <a:lnTo>
                    <a:pt x="77698" y="65278"/>
                  </a:lnTo>
                  <a:lnTo>
                    <a:pt x="78778" y="65709"/>
                  </a:lnTo>
                  <a:close/>
                </a:path>
                <a:path w="83184" h="501650">
                  <a:moveTo>
                    <a:pt x="81483" y="8890"/>
                  </a:moveTo>
                  <a:lnTo>
                    <a:pt x="76530" y="7620"/>
                  </a:lnTo>
                  <a:lnTo>
                    <a:pt x="74841" y="7620"/>
                  </a:lnTo>
                  <a:lnTo>
                    <a:pt x="73266" y="6350"/>
                  </a:lnTo>
                  <a:lnTo>
                    <a:pt x="76276" y="6350"/>
                  </a:lnTo>
                  <a:lnTo>
                    <a:pt x="73545" y="3810"/>
                  </a:lnTo>
                  <a:lnTo>
                    <a:pt x="74803" y="3810"/>
                  </a:lnTo>
                  <a:lnTo>
                    <a:pt x="80086" y="5080"/>
                  </a:lnTo>
                  <a:lnTo>
                    <a:pt x="80505" y="3810"/>
                  </a:lnTo>
                  <a:lnTo>
                    <a:pt x="79908" y="2540"/>
                  </a:lnTo>
                  <a:lnTo>
                    <a:pt x="75806" y="1270"/>
                  </a:lnTo>
                  <a:lnTo>
                    <a:pt x="74688" y="1270"/>
                  </a:lnTo>
                  <a:lnTo>
                    <a:pt x="74599" y="2540"/>
                  </a:lnTo>
                  <a:lnTo>
                    <a:pt x="71970" y="2540"/>
                  </a:lnTo>
                  <a:lnTo>
                    <a:pt x="71145" y="1270"/>
                  </a:lnTo>
                  <a:lnTo>
                    <a:pt x="66281" y="1270"/>
                  </a:lnTo>
                  <a:lnTo>
                    <a:pt x="61328" y="0"/>
                  </a:lnTo>
                  <a:lnTo>
                    <a:pt x="57848" y="1270"/>
                  </a:lnTo>
                  <a:lnTo>
                    <a:pt x="60756" y="2540"/>
                  </a:lnTo>
                  <a:lnTo>
                    <a:pt x="56680" y="2540"/>
                  </a:lnTo>
                  <a:lnTo>
                    <a:pt x="61277" y="3810"/>
                  </a:lnTo>
                  <a:lnTo>
                    <a:pt x="60718" y="3810"/>
                  </a:lnTo>
                  <a:lnTo>
                    <a:pt x="62090" y="5080"/>
                  </a:lnTo>
                  <a:lnTo>
                    <a:pt x="58813" y="5080"/>
                  </a:lnTo>
                  <a:lnTo>
                    <a:pt x="57899" y="6350"/>
                  </a:lnTo>
                  <a:lnTo>
                    <a:pt x="57708" y="6350"/>
                  </a:lnTo>
                  <a:lnTo>
                    <a:pt x="61074" y="7620"/>
                  </a:lnTo>
                  <a:lnTo>
                    <a:pt x="57569" y="7620"/>
                  </a:lnTo>
                  <a:lnTo>
                    <a:pt x="59918" y="8826"/>
                  </a:lnTo>
                  <a:lnTo>
                    <a:pt x="54737" y="7620"/>
                  </a:lnTo>
                  <a:lnTo>
                    <a:pt x="59766" y="10160"/>
                  </a:lnTo>
                  <a:lnTo>
                    <a:pt x="58801" y="10160"/>
                  </a:lnTo>
                  <a:lnTo>
                    <a:pt x="55943" y="11430"/>
                  </a:lnTo>
                  <a:lnTo>
                    <a:pt x="58635" y="12700"/>
                  </a:lnTo>
                  <a:lnTo>
                    <a:pt x="55765" y="12700"/>
                  </a:lnTo>
                  <a:lnTo>
                    <a:pt x="54800" y="13970"/>
                  </a:lnTo>
                  <a:lnTo>
                    <a:pt x="58877" y="13970"/>
                  </a:lnTo>
                  <a:lnTo>
                    <a:pt x="77127" y="13970"/>
                  </a:lnTo>
                  <a:lnTo>
                    <a:pt x="78308" y="12700"/>
                  </a:lnTo>
                  <a:lnTo>
                    <a:pt x="75844" y="12700"/>
                  </a:lnTo>
                  <a:lnTo>
                    <a:pt x="74015" y="11430"/>
                  </a:lnTo>
                  <a:lnTo>
                    <a:pt x="73596" y="11430"/>
                  </a:lnTo>
                  <a:lnTo>
                    <a:pt x="71005" y="10160"/>
                  </a:lnTo>
                  <a:lnTo>
                    <a:pt x="81483" y="8890"/>
                  </a:lnTo>
                  <a:close/>
                </a:path>
                <a:path w="83184" h="501650">
                  <a:moveTo>
                    <a:pt x="82600" y="40640"/>
                  </a:moveTo>
                  <a:lnTo>
                    <a:pt x="78955" y="39370"/>
                  </a:lnTo>
                  <a:lnTo>
                    <a:pt x="78867" y="39585"/>
                  </a:lnTo>
                  <a:lnTo>
                    <a:pt x="80645" y="40640"/>
                  </a:lnTo>
                  <a:lnTo>
                    <a:pt x="82600" y="40640"/>
                  </a:lnTo>
                  <a:close/>
                </a:path>
                <a:path w="83184" h="501650">
                  <a:moveTo>
                    <a:pt x="82829" y="49530"/>
                  </a:moveTo>
                  <a:lnTo>
                    <a:pt x="80708" y="49530"/>
                  </a:lnTo>
                  <a:lnTo>
                    <a:pt x="77292" y="48260"/>
                  </a:lnTo>
                  <a:lnTo>
                    <a:pt x="75615" y="46990"/>
                  </a:lnTo>
                  <a:lnTo>
                    <a:pt x="74853" y="46990"/>
                  </a:lnTo>
                  <a:lnTo>
                    <a:pt x="73850" y="45720"/>
                  </a:lnTo>
                  <a:lnTo>
                    <a:pt x="74472" y="45720"/>
                  </a:lnTo>
                  <a:lnTo>
                    <a:pt x="76047" y="44450"/>
                  </a:lnTo>
                  <a:lnTo>
                    <a:pt x="74510" y="44450"/>
                  </a:lnTo>
                  <a:lnTo>
                    <a:pt x="72390" y="43180"/>
                  </a:lnTo>
                  <a:lnTo>
                    <a:pt x="71259" y="43180"/>
                  </a:lnTo>
                  <a:lnTo>
                    <a:pt x="73253" y="41910"/>
                  </a:lnTo>
                  <a:lnTo>
                    <a:pt x="72186" y="41910"/>
                  </a:lnTo>
                  <a:lnTo>
                    <a:pt x="72974" y="40640"/>
                  </a:lnTo>
                  <a:lnTo>
                    <a:pt x="73977" y="40640"/>
                  </a:lnTo>
                  <a:lnTo>
                    <a:pt x="74879" y="41910"/>
                  </a:lnTo>
                  <a:lnTo>
                    <a:pt x="76962" y="40640"/>
                  </a:lnTo>
                  <a:lnTo>
                    <a:pt x="78422" y="40640"/>
                  </a:lnTo>
                  <a:lnTo>
                    <a:pt x="78867" y="39585"/>
                  </a:lnTo>
                  <a:lnTo>
                    <a:pt x="78486" y="39370"/>
                  </a:lnTo>
                  <a:lnTo>
                    <a:pt x="76339" y="38100"/>
                  </a:lnTo>
                  <a:lnTo>
                    <a:pt x="78498" y="38100"/>
                  </a:lnTo>
                  <a:lnTo>
                    <a:pt x="78955" y="36830"/>
                  </a:lnTo>
                  <a:lnTo>
                    <a:pt x="80632" y="36830"/>
                  </a:lnTo>
                  <a:lnTo>
                    <a:pt x="80772" y="35560"/>
                  </a:lnTo>
                  <a:lnTo>
                    <a:pt x="76365" y="35560"/>
                  </a:lnTo>
                  <a:lnTo>
                    <a:pt x="76428" y="36830"/>
                  </a:lnTo>
                  <a:lnTo>
                    <a:pt x="76174" y="36830"/>
                  </a:lnTo>
                  <a:lnTo>
                    <a:pt x="76174" y="39370"/>
                  </a:lnTo>
                  <a:lnTo>
                    <a:pt x="75996" y="40411"/>
                  </a:lnTo>
                  <a:lnTo>
                    <a:pt x="71640" y="39370"/>
                  </a:lnTo>
                  <a:lnTo>
                    <a:pt x="76174" y="39370"/>
                  </a:lnTo>
                  <a:lnTo>
                    <a:pt x="76174" y="36830"/>
                  </a:lnTo>
                  <a:lnTo>
                    <a:pt x="75018" y="36830"/>
                  </a:lnTo>
                  <a:lnTo>
                    <a:pt x="73787" y="35560"/>
                  </a:lnTo>
                  <a:lnTo>
                    <a:pt x="70764" y="35560"/>
                  </a:lnTo>
                  <a:lnTo>
                    <a:pt x="74904" y="34290"/>
                  </a:lnTo>
                  <a:lnTo>
                    <a:pt x="79730" y="34290"/>
                  </a:lnTo>
                  <a:lnTo>
                    <a:pt x="78181" y="33020"/>
                  </a:lnTo>
                  <a:lnTo>
                    <a:pt x="78879" y="31750"/>
                  </a:lnTo>
                  <a:lnTo>
                    <a:pt x="73431" y="30480"/>
                  </a:lnTo>
                  <a:lnTo>
                    <a:pt x="72758" y="29210"/>
                  </a:lnTo>
                  <a:lnTo>
                    <a:pt x="75044" y="30480"/>
                  </a:lnTo>
                  <a:lnTo>
                    <a:pt x="77127" y="30480"/>
                  </a:lnTo>
                  <a:lnTo>
                    <a:pt x="75780" y="29210"/>
                  </a:lnTo>
                  <a:lnTo>
                    <a:pt x="76022" y="28905"/>
                  </a:lnTo>
                  <a:lnTo>
                    <a:pt x="76428" y="29210"/>
                  </a:lnTo>
                  <a:lnTo>
                    <a:pt x="76200" y="28663"/>
                  </a:lnTo>
                  <a:lnTo>
                    <a:pt x="76758" y="27940"/>
                  </a:lnTo>
                  <a:lnTo>
                    <a:pt x="77063" y="27940"/>
                  </a:lnTo>
                  <a:lnTo>
                    <a:pt x="78359" y="26670"/>
                  </a:lnTo>
                  <a:lnTo>
                    <a:pt x="75666" y="25400"/>
                  </a:lnTo>
                  <a:lnTo>
                    <a:pt x="73304" y="22860"/>
                  </a:lnTo>
                  <a:lnTo>
                    <a:pt x="75590" y="21590"/>
                  </a:lnTo>
                  <a:lnTo>
                    <a:pt x="74218" y="21590"/>
                  </a:lnTo>
                  <a:lnTo>
                    <a:pt x="77927" y="19050"/>
                  </a:lnTo>
                  <a:lnTo>
                    <a:pt x="71412" y="15240"/>
                  </a:lnTo>
                  <a:lnTo>
                    <a:pt x="63525" y="15240"/>
                  </a:lnTo>
                  <a:lnTo>
                    <a:pt x="63525" y="25400"/>
                  </a:lnTo>
                  <a:lnTo>
                    <a:pt x="62458" y="26670"/>
                  </a:lnTo>
                  <a:lnTo>
                    <a:pt x="58915" y="25400"/>
                  </a:lnTo>
                  <a:lnTo>
                    <a:pt x="61023" y="24320"/>
                  </a:lnTo>
                  <a:lnTo>
                    <a:pt x="63525" y="25400"/>
                  </a:lnTo>
                  <a:lnTo>
                    <a:pt x="63525" y="15240"/>
                  </a:lnTo>
                  <a:lnTo>
                    <a:pt x="59766" y="15240"/>
                  </a:lnTo>
                  <a:lnTo>
                    <a:pt x="57480" y="15240"/>
                  </a:lnTo>
                  <a:lnTo>
                    <a:pt x="56984" y="15240"/>
                  </a:lnTo>
                  <a:lnTo>
                    <a:pt x="56896" y="16510"/>
                  </a:lnTo>
                  <a:lnTo>
                    <a:pt x="55867" y="16510"/>
                  </a:lnTo>
                  <a:lnTo>
                    <a:pt x="58978" y="17780"/>
                  </a:lnTo>
                  <a:lnTo>
                    <a:pt x="56070" y="17780"/>
                  </a:lnTo>
                  <a:lnTo>
                    <a:pt x="58267" y="19050"/>
                  </a:lnTo>
                  <a:lnTo>
                    <a:pt x="54368" y="19050"/>
                  </a:lnTo>
                  <a:lnTo>
                    <a:pt x="57873" y="20320"/>
                  </a:lnTo>
                  <a:lnTo>
                    <a:pt x="56019" y="20320"/>
                  </a:lnTo>
                  <a:lnTo>
                    <a:pt x="59042" y="21590"/>
                  </a:lnTo>
                  <a:lnTo>
                    <a:pt x="56591" y="22618"/>
                  </a:lnTo>
                  <a:lnTo>
                    <a:pt x="56057" y="21945"/>
                  </a:lnTo>
                  <a:lnTo>
                    <a:pt x="56159" y="22809"/>
                  </a:lnTo>
                  <a:lnTo>
                    <a:pt x="56019" y="22860"/>
                  </a:lnTo>
                  <a:lnTo>
                    <a:pt x="56159" y="22860"/>
                  </a:lnTo>
                  <a:lnTo>
                    <a:pt x="58826" y="22860"/>
                  </a:lnTo>
                  <a:lnTo>
                    <a:pt x="60794" y="24130"/>
                  </a:lnTo>
                  <a:lnTo>
                    <a:pt x="60604" y="24130"/>
                  </a:lnTo>
                  <a:lnTo>
                    <a:pt x="60972" y="24295"/>
                  </a:lnTo>
                  <a:lnTo>
                    <a:pt x="58153" y="25400"/>
                  </a:lnTo>
                  <a:lnTo>
                    <a:pt x="59588" y="24130"/>
                  </a:lnTo>
                  <a:lnTo>
                    <a:pt x="53975" y="24130"/>
                  </a:lnTo>
                  <a:lnTo>
                    <a:pt x="52870" y="25400"/>
                  </a:lnTo>
                  <a:lnTo>
                    <a:pt x="55702" y="25400"/>
                  </a:lnTo>
                  <a:lnTo>
                    <a:pt x="54571" y="26670"/>
                  </a:lnTo>
                  <a:lnTo>
                    <a:pt x="59436" y="26670"/>
                  </a:lnTo>
                  <a:lnTo>
                    <a:pt x="62839" y="29210"/>
                  </a:lnTo>
                  <a:lnTo>
                    <a:pt x="50419" y="27940"/>
                  </a:lnTo>
                  <a:lnTo>
                    <a:pt x="55041" y="29210"/>
                  </a:lnTo>
                  <a:lnTo>
                    <a:pt x="57378" y="29210"/>
                  </a:lnTo>
                  <a:lnTo>
                    <a:pt x="61836" y="30480"/>
                  </a:lnTo>
                  <a:lnTo>
                    <a:pt x="55410" y="30480"/>
                  </a:lnTo>
                  <a:lnTo>
                    <a:pt x="54927" y="31750"/>
                  </a:lnTo>
                  <a:lnTo>
                    <a:pt x="58813" y="31750"/>
                  </a:lnTo>
                  <a:lnTo>
                    <a:pt x="58750" y="33020"/>
                  </a:lnTo>
                  <a:lnTo>
                    <a:pt x="55206" y="33020"/>
                  </a:lnTo>
                  <a:lnTo>
                    <a:pt x="55651" y="34290"/>
                  </a:lnTo>
                  <a:lnTo>
                    <a:pt x="58102" y="35560"/>
                  </a:lnTo>
                  <a:lnTo>
                    <a:pt x="58635" y="36830"/>
                  </a:lnTo>
                  <a:lnTo>
                    <a:pt x="57594" y="36830"/>
                  </a:lnTo>
                  <a:lnTo>
                    <a:pt x="56502" y="35560"/>
                  </a:lnTo>
                  <a:lnTo>
                    <a:pt x="55397" y="36830"/>
                  </a:lnTo>
                  <a:lnTo>
                    <a:pt x="57023" y="38100"/>
                  </a:lnTo>
                  <a:lnTo>
                    <a:pt x="54648" y="39370"/>
                  </a:lnTo>
                  <a:lnTo>
                    <a:pt x="52400" y="40640"/>
                  </a:lnTo>
                  <a:lnTo>
                    <a:pt x="55410" y="41910"/>
                  </a:lnTo>
                  <a:lnTo>
                    <a:pt x="56540" y="41910"/>
                  </a:lnTo>
                  <a:lnTo>
                    <a:pt x="56718" y="43180"/>
                  </a:lnTo>
                  <a:lnTo>
                    <a:pt x="56324" y="43180"/>
                  </a:lnTo>
                  <a:lnTo>
                    <a:pt x="59118" y="45720"/>
                  </a:lnTo>
                  <a:lnTo>
                    <a:pt x="55740" y="46990"/>
                  </a:lnTo>
                  <a:lnTo>
                    <a:pt x="53517" y="46990"/>
                  </a:lnTo>
                  <a:lnTo>
                    <a:pt x="61023" y="48260"/>
                  </a:lnTo>
                  <a:lnTo>
                    <a:pt x="57569" y="48260"/>
                  </a:lnTo>
                  <a:lnTo>
                    <a:pt x="56070" y="50800"/>
                  </a:lnTo>
                  <a:lnTo>
                    <a:pt x="58661" y="52070"/>
                  </a:lnTo>
                  <a:lnTo>
                    <a:pt x="53886" y="53340"/>
                  </a:lnTo>
                  <a:lnTo>
                    <a:pt x="58267" y="54610"/>
                  </a:lnTo>
                  <a:lnTo>
                    <a:pt x="51727" y="55880"/>
                  </a:lnTo>
                  <a:lnTo>
                    <a:pt x="53632" y="55880"/>
                  </a:lnTo>
                  <a:lnTo>
                    <a:pt x="57861" y="55880"/>
                  </a:lnTo>
                  <a:lnTo>
                    <a:pt x="54698" y="57150"/>
                  </a:lnTo>
                  <a:lnTo>
                    <a:pt x="53632" y="55880"/>
                  </a:lnTo>
                  <a:lnTo>
                    <a:pt x="51422" y="58420"/>
                  </a:lnTo>
                  <a:lnTo>
                    <a:pt x="52451" y="58420"/>
                  </a:lnTo>
                  <a:lnTo>
                    <a:pt x="55194" y="58420"/>
                  </a:lnTo>
                  <a:lnTo>
                    <a:pt x="55778" y="59690"/>
                  </a:lnTo>
                  <a:lnTo>
                    <a:pt x="51993" y="59690"/>
                  </a:lnTo>
                  <a:lnTo>
                    <a:pt x="52768" y="60960"/>
                  </a:lnTo>
                  <a:lnTo>
                    <a:pt x="56540" y="60960"/>
                  </a:lnTo>
                  <a:lnTo>
                    <a:pt x="52743" y="62230"/>
                  </a:lnTo>
                  <a:lnTo>
                    <a:pt x="51104" y="62230"/>
                  </a:lnTo>
                  <a:lnTo>
                    <a:pt x="53619" y="63500"/>
                  </a:lnTo>
                  <a:lnTo>
                    <a:pt x="51384" y="63500"/>
                  </a:lnTo>
                  <a:lnTo>
                    <a:pt x="51536" y="63665"/>
                  </a:lnTo>
                  <a:lnTo>
                    <a:pt x="54305" y="64770"/>
                  </a:lnTo>
                  <a:lnTo>
                    <a:pt x="52171" y="64363"/>
                  </a:lnTo>
                  <a:lnTo>
                    <a:pt x="52552" y="64770"/>
                  </a:lnTo>
                  <a:lnTo>
                    <a:pt x="51206" y="64770"/>
                  </a:lnTo>
                  <a:lnTo>
                    <a:pt x="51079" y="66040"/>
                  </a:lnTo>
                  <a:lnTo>
                    <a:pt x="49618" y="66040"/>
                  </a:lnTo>
                  <a:lnTo>
                    <a:pt x="48907" y="67310"/>
                  </a:lnTo>
                  <a:lnTo>
                    <a:pt x="50368" y="68580"/>
                  </a:lnTo>
                  <a:lnTo>
                    <a:pt x="50165" y="69850"/>
                  </a:lnTo>
                  <a:lnTo>
                    <a:pt x="51257" y="69850"/>
                  </a:lnTo>
                  <a:lnTo>
                    <a:pt x="55067" y="71120"/>
                  </a:lnTo>
                  <a:lnTo>
                    <a:pt x="55816" y="71120"/>
                  </a:lnTo>
                  <a:lnTo>
                    <a:pt x="55359" y="72390"/>
                  </a:lnTo>
                  <a:lnTo>
                    <a:pt x="51917" y="71120"/>
                  </a:lnTo>
                  <a:lnTo>
                    <a:pt x="51206" y="71120"/>
                  </a:lnTo>
                  <a:lnTo>
                    <a:pt x="45605" y="72390"/>
                  </a:lnTo>
                  <a:lnTo>
                    <a:pt x="48196" y="72390"/>
                  </a:lnTo>
                  <a:lnTo>
                    <a:pt x="48018" y="73660"/>
                  </a:lnTo>
                  <a:lnTo>
                    <a:pt x="49098" y="74930"/>
                  </a:lnTo>
                  <a:lnTo>
                    <a:pt x="49136" y="76200"/>
                  </a:lnTo>
                  <a:lnTo>
                    <a:pt x="52057" y="76200"/>
                  </a:lnTo>
                  <a:lnTo>
                    <a:pt x="51358" y="77470"/>
                  </a:lnTo>
                  <a:lnTo>
                    <a:pt x="53682" y="77470"/>
                  </a:lnTo>
                  <a:lnTo>
                    <a:pt x="52641" y="78740"/>
                  </a:lnTo>
                  <a:lnTo>
                    <a:pt x="50228" y="78740"/>
                  </a:lnTo>
                  <a:lnTo>
                    <a:pt x="50342" y="80010"/>
                  </a:lnTo>
                  <a:lnTo>
                    <a:pt x="51714" y="81280"/>
                  </a:lnTo>
                  <a:lnTo>
                    <a:pt x="52793" y="80010"/>
                  </a:lnTo>
                  <a:lnTo>
                    <a:pt x="54495" y="81280"/>
                  </a:lnTo>
                  <a:lnTo>
                    <a:pt x="51828" y="81280"/>
                  </a:lnTo>
                  <a:lnTo>
                    <a:pt x="51943" y="82550"/>
                  </a:lnTo>
                  <a:lnTo>
                    <a:pt x="50101" y="81280"/>
                  </a:lnTo>
                  <a:lnTo>
                    <a:pt x="50380" y="82550"/>
                  </a:lnTo>
                  <a:lnTo>
                    <a:pt x="52400" y="85090"/>
                  </a:lnTo>
                  <a:lnTo>
                    <a:pt x="52171" y="85090"/>
                  </a:lnTo>
                  <a:lnTo>
                    <a:pt x="55943" y="87630"/>
                  </a:lnTo>
                  <a:lnTo>
                    <a:pt x="43903" y="87630"/>
                  </a:lnTo>
                  <a:lnTo>
                    <a:pt x="49276" y="90170"/>
                  </a:lnTo>
                  <a:lnTo>
                    <a:pt x="49009" y="90170"/>
                  </a:lnTo>
                  <a:lnTo>
                    <a:pt x="51714" y="91440"/>
                  </a:lnTo>
                  <a:lnTo>
                    <a:pt x="51155" y="92710"/>
                  </a:lnTo>
                  <a:lnTo>
                    <a:pt x="49758" y="91440"/>
                  </a:lnTo>
                  <a:lnTo>
                    <a:pt x="48056" y="91440"/>
                  </a:lnTo>
                  <a:lnTo>
                    <a:pt x="52285" y="93980"/>
                  </a:lnTo>
                  <a:lnTo>
                    <a:pt x="47078" y="93980"/>
                  </a:lnTo>
                  <a:lnTo>
                    <a:pt x="49860" y="95250"/>
                  </a:lnTo>
                  <a:lnTo>
                    <a:pt x="41884" y="95250"/>
                  </a:lnTo>
                  <a:lnTo>
                    <a:pt x="49949" y="99060"/>
                  </a:lnTo>
                  <a:lnTo>
                    <a:pt x="44767" y="100330"/>
                  </a:lnTo>
                  <a:lnTo>
                    <a:pt x="45046" y="100330"/>
                  </a:lnTo>
                  <a:lnTo>
                    <a:pt x="46482" y="101600"/>
                  </a:lnTo>
                  <a:lnTo>
                    <a:pt x="46761" y="100330"/>
                  </a:lnTo>
                  <a:lnTo>
                    <a:pt x="47726" y="101600"/>
                  </a:lnTo>
                  <a:lnTo>
                    <a:pt x="49568" y="104140"/>
                  </a:lnTo>
                  <a:lnTo>
                    <a:pt x="44183" y="106680"/>
                  </a:lnTo>
                  <a:lnTo>
                    <a:pt x="42100" y="109220"/>
                  </a:lnTo>
                  <a:lnTo>
                    <a:pt x="41452" y="110490"/>
                  </a:lnTo>
                  <a:lnTo>
                    <a:pt x="51549" y="111760"/>
                  </a:lnTo>
                  <a:lnTo>
                    <a:pt x="46951" y="113030"/>
                  </a:lnTo>
                  <a:lnTo>
                    <a:pt x="43586" y="111760"/>
                  </a:lnTo>
                  <a:lnTo>
                    <a:pt x="47383" y="114300"/>
                  </a:lnTo>
                  <a:lnTo>
                    <a:pt x="42799" y="115570"/>
                  </a:lnTo>
                  <a:lnTo>
                    <a:pt x="44881" y="118110"/>
                  </a:lnTo>
                  <a:lnTo>
                    <a:pt x="41630" y="118110"/>
                  </a:lnTo>
                  <a:lnTo>
                    <a:pt x="43815" y="119380"/>
                  </a:lnTo>
                  <a:lnTo>
                    <a:pt x="45847" y="120650"/>
                  </a:lnTo>
                  <a:lnTo>
                    <a:pt x="41389" y="120650"/>
                  </a:lnTo>
                  <a:lnTo>
                    <a:pt x="45923" y="121920"/>
                  </a:lnTo>
                  <a:lnTo>
                    <a:pt x="43611" y="121920"/>
                  </a:lnTo>
                  <a:lnTo>
                    <a:pt x="41935" y="123190"/>
                  </a:lnTo>
                  <a:lnTo>
                    <a:pt x="43357" y="123190"/>
                  </a:lnTo>
                  <a:lnTo>
                    <a:pt x="45885" y="124460"/>
                  </a:lnTo>
                  <a:lnTo>
                    <a:pt x="44094" y="124460"/>
                  </a:lnTo>
                  <a:lnTo>
                    <a:pt x="47244" y="125730"/>
                  </a:lnTo>
                  <a:lnTo>
                    <a:pt x="42341" y="125730"/>
                  </a:lnTo>
                  <a:lnTo>
                    <a:pt x="46850" y="127000"/>
                  </a:lnTo>
                  <a:lnTo>
                    <a:pt x="42176" y="125730"/>
                  </a:lnTo>
                  <a:lnTo>
                    <a:pt x="42862" y="128270"/>
                  </a:lnTo>
                  <a:lnTo>
                    <a:pt x="43599" y="128270"/>
                  </a:lnTo>
                  <a:lnTo>
                    <a:pt x="43434" y="129540"/>
                  </a:lnTo>
                  <a:lnTo>
                    <a:pt x="44691" y="129540"/>
                  </a:lnTo>
                  <a:lnTo>
                    <a:pt x="38912" y="130810"/>
                  </a:lnTo>
                  <a:lnTo>
                    <a:pt x="48844" y="133350"/>
                  </a:lnTo>
                  <a:lnTo>
                    <a:pt x="41567" y="132080"/>
                  </a:lnTo>
                  <a:lnTo>
                    <a:pt x="43815" y="134620"/>
                  </a:lnTo>
                  <a:lnTo>
                    <a:pt x="45135" y="136956"/>
                  </a:lnTo>
                  <a:lnTo>
                    <a:pt x="41008" y="135890"/>
                  </a:lnTo>
                  <a:lnTo>
                    <a:pt x="42684" y="137160"/>
                  </a:lnTo>
                  <a:lnTo>
                    <a:pt x="45250" y="137160"/>
                  </a:lnTo>
                  <a:lnTo>
                    <a:pt x="46101" y="138430"/>
                  </a:lnTo>
                  <a:lnTo>
                    <a:pt x="43561" y="137744"/>
                  </a:lnTo>
                  <a:lnTo>
                    <a:pt x="46545" y="139700"/>
                  </a:lnTo>
                  <a:lnTo>
                    <a:pt x="45199" y="140970"/>
                  </a:lnTo>
                  <a:lnTo>
                    <a:pt x="44488" y="140970"/>
                  </a:lnTo>
                  <a:lnTo>
                    <a:pt x="43205" y="139700"/>
                  </a:lnTo>
                  <a:lnTo>
                    <a:pt x="42418" y="139700"/>
                  </a:lnTo>
                  <a:lnTo>
                    <a:pt x="44119" y="140970"/>
                  </a:lnTo>
                  <a:lnTo>
                    <a:pt x="41516" y="142240"/>
                  </a:lnTo>
                  <a:lnTo>
                    <a:pt x="42087" y="142875"/>
                  </a:lnTo>
                  <a:lnTo>
                    <a:pt x="42189" y="143014"/>
                  </a:lnTo>
                  <a:lnTo>
                    <a:pt x="42684" y="143510"/>
                  </a:lnTo>
                  <a:lnTo>
                    <a:pt x="42735" y="144780"/>
                  </a:lnTo>
                  <a:lnTo>
                    <a:pt x="43408" y="144780"/>
                  </a:lnTo>
                  <a:lnTo>
                    <a:pt x="43129" y="143992"/>
                  </a:lnTo>
                  <a:lnTo>
                    <a:pt x="43840" y="144780"/>
                  </a:lnTo>
                  <a:lnTo>
                    <a:pt x="45300" y="144780"/>
                  </a:lnTo>
                  <a:lnTo>
                    <a:pt x="46583" y="144780"/>
                  </a:lnTo>
                  <a:lnTo>
                    <a:pt x="49682" y="146050"/>
                  </a:lnTo>
                  <a:lnTo>
                    <a:pt x="51295" y="147320"/>
                  </a:lnTo>
                  <a:lnTo>
                    <a:pt x="45300" y="144780"/>
                  </a:lnTo>
                  <a:lnTo>
                    <a:pt x="49555" y="147320"/>
                  </a:lnTo>
                  <a:lnTo>
                    <a:pt x="43637" y="146329"/>
                  </a:lnTo>
                  <a:lnTo>
                    <a:pt x="44754" y="147320"/>
                  </a:lnTo>
                  <a:lnTo>
                    <a:pt x="45199" y="147320"/>
                  </a:lnTo>
                  <a:lnTo>
                    <a:pt x="45008" y="148590"/>
                  </a:lnTo>
                  <a:lnTo>
                    <a:pt x="44348" y="148590"/>
                  </a:lnTo>
                  <a:lnTo>
                    <a:pt x="46278" y="149860"/>
                  </a:lnTo>
                  <a:lnTo>
                    <a:pt x="43903" y="149860"/>
                  </a:lnTo>
                  <a:lnTo>
                    <a:pt x="44018" y="151130"/>
                  </a:lnTo>
                  <a:lnTo>
                    <a:pt x="48882" y="152400"/>
                  </a:lnTo>
                  <a:lnTo>
                    <a:pt x="46710" y="153670"/>
                  </a:lnTo>
                  <a:lnTo>
                    <a:pt x="42341" y="152400"/>
                  </a:lnTo>
                  <a:lnTo>
                    <a:pt x="45173" y="153670"/>
                  </a:lnTo>
                  <a:lnTo>
                    <a:pt x="44259" y="153670"/>
                  </a:lnTo>
                  <a:lnTo>
                    <a:pt x="44081" y="154940"/>
                  </a:lnTo>
                  <a:lnTo>
                    <a:pt x="46774" y="156210"/>
                  </a:lnTo>
                  <a:lnTo>
                    <a:pt x="46024" y="156210"/>
                  </a:lnTo>
                  <a:lnTo>
                    <a:pt x="47891" y="157480"/>
                  </a:lnTo>
                  <a:lnTo>
                    <a:pt x="49326" y="157480"/>
                  </a:lnTo>
                  <a:lnTo>
                    <a:pt x="49517" y="158750"/>
                  </a:lnTo>
                  <a:lnTo>
                    <a:pt x="47180" y="158750"/>
                  </a:lnTo>
                  <a:lnTo>
                    <a:pt x="49593" y="160020"/>
                  </a:lnTo>
                  <a:lnTo>
                    <a:pt x="47294" y="160020"/>
                  </a:lnTo>
                  <a:lnTo>
                    <a:pt x="44310" y="158750"/>
                  </a:lnTo>
                  <a:lnTo>
                    <a:pt x="43484" y="158750"/>
                  </a:lnTo>
                  <a:lnTo>
                    <a:pt x="46634" y="160020"/>
                  </a:lnTo>
                  <a:lnTo>
                    <a:pt x="44107" y="160020"/>
                  </a:lnTo>
                  <a:lnTo>
                    <a:pt x="47459" y="161290"/>
                  </a:lnTo>
                  <a:lnTo>
                    <a:pt x="43903" y="161290"/>
                  </a:lnTo>
                  <a:lnTo>
                    <a:pt x="43268" y="162560"/>
                  </a:lnTo>
                  <a:lnTo>
                    <a:pt x="44297" y="162560"/>
                  </a:lnTo>
                  <a:lnTo>
                    <a:pt x="46875" y="165100"/>
                  </a:lnTo>
                  <a:lnTo>
                    <a:pt x="41744" y="165100"/>
                  </a:lnTo>
                  <a:lnTo>
                    <a:pt x="45427" y="167640"/>
                  </a:lnTo>
                  <a:lnTo>
                    <a:pt x="44259" y="168910"/>
                  </a:lnTo>
                  <a:lnTo>
                    <a:pt x="44729" y="168910"/>
                  </a:lnTo>
                  <a:lnTo>
                    <a:pt x="50165" y="170180"/>
                  </a:lnTo>
                  <a:lnTo>
                    <a:pt x="41846" y="168910"/>
                  </a:lnTo>
                  <a:lnTo>
                    <a:pt x="44297" y="170180"/>
                  </a:lnTo>
                  <a:lnTo>
                    <a:pt x="41897" y="170180"/>
                  </a:lnTo>
                  <a:lnTo>
                    <a:pt x="40855" y="171450"/>
                  </a:lnTo>
                  <a:lnTo>
                    <a:pt x="42887" y="172720"/>
                  </a:lnTo>
                  <a:lnTo>
                    <a:pt x="44348" y="173990"/>
                  </a:lnTo>
                  <a:lnTo>
                    <a:pt x="41617" y="173990"/>
                  </a:lnTo>
                  <a:lnTo>
                    <a:pt x="41986" y="175260"/>
                  </a:lnTo>
                  <a:lnTo>
                    <a:pt x="42608" y="175260"/>
                  </a:lnTo>
                  <a:lnTo>
                    <a:pt x="42316" y="176530"/>
                  </a:lnTo>
                  <a:lnTo>
                    <a:pt x="41338" y="176530"/>
                  </a:lnTo>
                  <a:lnTo>
                    <a:pt x="42227" y="179082"/>
                  </a:lnTo>
                  <a:lnTo>
                    <a:pt x="43357" y="180340"/>
                  </a:lnTo>
                  <a:lnTo>
                    <a:pt x="41059" y="181610"/>
                  </a:lnTo>
                  <a:lnTo>
                    <a:pt x="41084" y="180340"/>
                  </a:lnTo>
                  <a:lnTo>
                    <a:pt x="39890" y="180340"/>
                  </a:lnTo>
                  <a:lnTo>
                    <a:pt x="40906" y="181610"/>
                  </a:lnTo>
                  <a:lnTo>
                    <a:pt x="43294" y="182880"/>
                  </a:lnTo>
                  <a:lnTo>
                    <a:pt x="42392" y="181610"/>
                  </a:lnTo>
                  <a:lnTo>
                    <a:pt x="44297" y="182880"/>
                  </a:lnTo>
                  <a:lnTo>
                    <a:pt x="43294" y="182880"/>
                  </a:lnTo>
                  <a:lnTo>
                    <a:pt x="39319" y="182880"/>
                  </a:lnTo>
                  <a:lnTo>
                    <a:pt x="46266" y="183845"/>
                  </a:lnTo>
                  <a:lnTo>
                    <a:pt x="45161" y="182880"/>
                  </a:lnTo>
                  <a:lnTo>
                    <a:pt x="46685" y="182880"/>
                  </a:lnTo>
                  <a:lnTo>
                    <a:pt x="46634" y="183896"/>
                  </a:lnTo>
                  <a:lnTo>
                    <a:pt x="48450" y="184150"/>
                  </a:lnTo>
                  <a:lnTo>
                    <a:pt x="45402" y="185420"/>
                  </a:lnTo>
                  <a:lnTo>
                    <a:pt x="46316" y="185420"/>
                  </a:lnTo>
                  <a:lnTo>
                    <a:pt x="46012" y="186334"/>
                  </a:lnTo>
                  <a:lnTo>
                    <a:pt x="47421" y="186690"/>
                  </a:lnTo>
                  <a:lnTo>
                    <a:pt x="45885" y="186690"/>
                  </a:lnTo>
                  <a:lnTo>
                    <a:pt x="43903" y="186690"/>
                  </a:lnTo>
                  <a:lnTo>
                    <a:pt x="43319" y="185635"/>
                  </a:lnTo>
                  <a:lnTo>
                    <a:pt x="43916" y="185788"/>
                  </a:lnTo>
                  <a:lnTo>
                    <a:pt x="43230" y="185483"/>
                  </a:lnTo>
                  <a:lnTo>
                    <a:pt x="43103" y="185420"/>
                  </a:lnTo>
                  <a:lnTo>
                    <a:pt x="42468" y="185420"/>
                  </a:lnTo>
                  <a:lnTo>
                    <a:pt x="39852" y="185420"/>
                  </a:lnTo>
                  <a:lnTo>
                    <a:pt x="40665" y="186690"/>
                  </a:lnTo>
                  <a:lnTo>
                    <a:pt x="39433" y="186690"/>
                  </a:lnTo>
                  <a:lnTo>
                    <a:pt x="46456" y="189230"/>
                  </a:lnTo>
                  <a:lnTo>
                    <a:pt x="40716" y="189230"/>
                  </a:lnTo>
                  <a:lnTo>
                    <a:pt x="40462" y="189230"/>
                  </a:lnTo>
                  <a:lnTo>
                    <a:pt x="40868" y="189344"/>
                  </a:lnTo>
                  <a:lnTo>
                    <a:pt x="42430" y="190500"/>
                  </a:lnTo>
                  <a:lnTo>
                    <a:pt x="39344" y="189230"/>
                  </a:lnTo>
                  <a:lnTo>
                    <a:pt x="36525" y="189230"/>
                  </a:lnTo>
                  <a:lnTo>
                    <a:pt x="38950" y="190500"/>
                  </a:lnTo>
                  <a:lnTo>
                    <a:pt x="34417" y="189230"/>
                  </a:lnTo>
                  <a:lnTo>
                    <a:pt x="37960" y="190500"/>
                  </a:lnTo>
                  <a:lnTo>
                    <a:pt x="37033" y="190500"/>
                  </a:lnTo>
                  <a:lnTo>
                    <a:pt x="38290" y="191770"/>
                  </a:lnTo>
                  <a:lnTo>
                    <a:pt x="41541" y="193040"/>
                  </a:lnTo>
                  <a:lnTo>
                    <a:pt x="33705" y="193040"/>
                  </a:lnTo>
                  <a:lnTo>
                    <a:pt x="38163" y="194310"/>
                  </a:lnTo>
                  <a:lnTo>
                    <a:pt x="39865" y="196850"/>
                  </a:lnTo>
                  <a:lnTo>
                    <a:pt x="43205" y="196850"/>
                  </a:lnTo>
                  <a:lnTo>
                    <a:pt x="44678" y="198120"/>
                  </a:lnTo>
                  <a:lnTo>
                    <a:pt x="39674" y="198120"/>
                  </a:lnTo>
                  <a:lnTo>
                    <a:pt x="40716" y="199390"/>
                  </a:lnTo>
                  <a:lnTo>
                    <a:pt x="41262" y="199390"/>
                  </a:lnTo>
                  <a:lnTo>
                    <a:pt x="41440" y="199466"/>
                  </a:lnTo>
                  <a:lnTo>
                    <a:pt x="46837" y="199390"/>
                  </a:lnTo>
                  <a:lnTo>
                    <a:pt x="47129" y="199390"/>
                  </a:lnTo>
                  <a:lnTo>
                    <a:pt x="50977" y="199390"/>
                  </a:lnTo>
                  <a:lnTo>
                    <a:pt x="45427" y="196850"/>
                  </a:lnTo>
                  <a:lnTo>
                    <a:pt x="45859" y="196850"/>
                  </a:lnTo>
                  <a:lnTo>
                    <a:pt x="42379" y="195580"/>
                  </a:lnTo>
                  <a:lnTo>
                    <a:pt x="47142" y="195580"/>
                  </a:lnTo>
                  <a:lnTo>
                    <a:pt x="47193" y="195427"/>
                  </a:lnTo>
                  <a:lnTo>
                    <a:pt x="45453" y="194310"/>
                  </a:lnTo>
                  <a:lnTo>
                    <a:pt x="46761" y="194310"/>
                  </a:lnTo>
                  <a:lnTo>
                    <a:pt x="47574" y="194310"/>
                  </a:lnTo>
                  <a:lnTo>
                    <a:pt x="48463" y="194310"/>
                  </a:lnTo>
                  <a:lnTo>
                    <a:pt x="44488" y="191770"/>
                  </a:lnTo>
                  <a:lnTo>
                    <a:pt x="46697" y="192328"/>
                  </a:lnTo>
                  <a:lnTo>
                    <a:pt x="46278" y="191985"/>
                  </a:lnTo>
                  <a:lnTo>
                    <a:pt x="45250" y="191770"/>
                  </a:lnTo>
                  <a:lnTo>
                    <a:pt x="46024" y="191770"/>
                  </a:lnTo>
                  <a:lnTo>
                    <a:pt x="47167" y="191770"/>
                  </a:lnTo>
                  <a:lnTo>
                    <a:pt x="51587" y="191770"/>
                  </a:lnTo>
                  <a:lnTo>
                    <a:pt x="46964" y="190500"/>
                  </a:lnTo>
                  <a:lnTo>
                    <a:pt x="52844" y="191770"/>
                  </a:lnTo>
                  <a:lnTo>
                    <a:pt x="52031" y="190500"/>
                  </a:lnTo>
                  <a:lnTo>
                    <a:pt x="48310" y="189230"/>
                  </a:lnTo>
                  <a:lnTo>
                    <a:pt x="50444" y="189230"/>
                  </a:lnTo>
                  <a:lnTo>
                    <a:pt x="51295" y="189458"/>
                  </a:lnTo>
                  <a:lnTo>
                    <a:pt x="51841" y="189674"/>
                  </a:lnTo>
                  <a:lnTo>
                    <a:pt x="52031" y="189839"/>
                  </a:lnTo>
                  <a:lnTo>
                    <a:pt x="52590" y="189928"/>
                  </a:lnTo>
                  <a:lnTo>
                    <a:pt x="53251" y="190030"/>
                  </a:lnTo>
                  <a:lnTo>
                    <a:pt x="54102" y="190169"/>
                  </a:lnTo>
                  <a:lnTo>
                    <a:pt x="54241" y="190042"/>
                  </a:lnTo>
                  <a:lnTo>
                    <a:pt x="51371" y="189458"/>
                  </a:lnTo>
                  <a:lnTo>
                    <a:pt x="50457" y="189230"/>
                  </a:lnTo>
                  <a:lnTo>
                    <a:pt x="50698" y="189230"/>
                  </a:lnTo>
                  <a:lnTo>
                    <a:pt x="49606" y="187960"/>
                  </a:lnTo>
                  <a:lnTo>
                    <a:pt x="50850" y="187960"/>
                  </a:lnTo>
                  <a:lnTo>
                    <a:pt x="51968" y="186690"/>
                  </a:lnTo>
                  <a:lnTo>
                    <a:pt x="54102" y="186690"/>
                  </a:lnTo>
                  <a:lnTo>
                    <a:pt x="50342" y="185420"/>
                  </a:lnTo>
                  <a:lnTo>
                    <a:pt x="51206" y="185420"/>
                  </a:lnTo>
                  <a:lnTo>
                    <a:pt x="50533" y="184150"/>
                  </a:lnTo>
                  <a:lnTo>
                    <a:pt x="52793" y="184150"/>
                  </a:lnTo>
                  <a:lnTo>
                    <a:pt x="53670" y="185420"/>
                  </a:lnTo>
                  <a:lnTo>
                    <a:pt x="54711" y="185420"/>
                  </a:lnTo>
                  <a:lnTo>
                    <a:pt x="53517" y="184150"/>
                  </a:lnTo>
                  <a:lnTo>
                    <a:pt x="54711" y="184150"/>
                  </a:lnTo>
                  <a:lnTo>
                    <a:pt x="55092" y="184251"/>
                  </a:lnTo>
                  <a:lnTo>
                    <a:pt x="55562" y="184378"/>
                  </a:lnTo>
                  <a:lnTo>
                    <a:pt x="56070" y="184531"/>
                  </a:lnTo>
                  <a:lnTo>
                    <a:pt x="55092" y="184150"/>
                  </a:lnTo>
                  <a:lnTo>
                    <a:pt x="55346" y="184150"/>
                  </a:lnTo>
                  <a:lnTo>
                    <a:pt x="52311" y="181610"/>
                  </a:lnTo>
                  <a:lnTo>
                    <a:pt x="46901" y="181610"/>
                  </a:lnTo>
                  <a:lnTo>
                    <a:pt x="45326" y="179070"/>
                  </a:lnTo>
                  <a:lnTo>
                    <a:pt x="49199" y="180340"/>
                  </a:lnTo>
                  <a:lnTo>
                    <a:pt x="53441" y="180340"/>
                  </a:lnTo>
                  <a:lnTo>
                    <a:pt x="53213" y="179070"/>
                  </a:lnTo>
                  <a:lnTo>
                    <a:pt x="55714" y="180340"/>
                  </a:lnTo>
                  <a:lnTo>
                    <a:pt x="56845" y="179070"/>
                  </a:lnTo>
                  <a:lnTo>
                    <a:pt x="57023" y="179070"/>
                  </a:lnTo>
                  <a:lnTo>
                    <a:pt x="53975" y="177800"/>
                  </a:lnTo>
                  <a:lnTo>
                    <a:pt x="55029" y="177800"/>
                  </a:lnTo>
                  <a:lnTo>
                    <a:pt x="56235" y="176530"/>
                  </a:lnTo>
                  <a:lnTo>
                    <a:pt x="52692" y="176530"/>
                  </a:lnTo>
                  <a:lnTo>
                    <a:pt x="49784" y="173990"/>
                  </a:lnTo>
                  <a:lnTo>
                    <a:pt x="54762" y="173990"/>
                  </a:lnTo>
                  <a:lnTo>
                    <a:pt x="53695" y="172720"/>
                  </a:lnTo>
                  <a:lnTo>
                    <a:pt x="54711" y="172720"/>
                  </a:lnTo>
                  <a:lnTo>
                    <a:pt x="53682" y="171450"/>
                  </a:lnTo>
                  <a:lnTo>
                    <a:pt x="54330" y="171450"/>
                  </a:lnTo>
                  <a:lnTo>
                    <a:pt x="52235" y="170180"/>
                  </a:lnTo>
                  <a:lnTo>
                    <a:pt x="55384" y="170180"/>
                  </a:lnTo>
                  <a:lnTo>
                    <a:pt x="54724" y="168910"/>
                  </a:lnTo>
                  <a:lnTo>
                    <a:pt x="59194" y="168910"/>
                  </a:lnTo>
                  <a:lnTo>
                    <a:pt x="60020" y="167640"/>
                  </a:lnTo>
                  <a:lnTo>
                    <a:pt x="57340" y="167640"/>
                  </a:lnTo>
                  <a:lnTo>
                    <a:pt x="57023" y="166370"/>
                  </a:lnTo>
                  <a:lnTo>
                    <a:pt x="57619" y="166370"/>
                  </a:lnTo>
                  <a:lnTo>
                    <a:pt x="61010" y="167640"/>
                  </a:lnTo>
                  <a:lnTo>
                    <a:pt x="65443" y="166370"/>
                  </a:lnTo>
                  <a:lnTo>
                    <a:pt x="54381" y="162560"/>
                  </a:lnTo>
                  <a:lnTo>
                    <a:pt x="58610" y="163309"/>
                  </a:lnTo>
                  <a:lnTo>
                    <a:pt x="56997" y="162560"/>
                  </a:lnTo>
                  <a:lnTo>
                    <a:pt x="59232" y="162560"/>
                  </a:lnTo>
                  <a:lnTo>
                    <a:pt x="62687" y="162560"/>
                  </a:lnTo>
                  <a:lnTo>
                    <a:pt x="64744" y="161290"/>
                  </a:lnTo>
                  <a:lnTo>
                    <a:pt x="57810" y="160020"/>
                  </a:lnTo>
                  <a:lnTo>
                    <a:pt x="58039" y="160020"/>
                  </a:lnTo>
                  <a:lnTo>
                    <a:pt x="54749" y="158750"/>
                  </a:lnTo>
                  <a:lnTo>
                    <a:pt x="53733" y="158750"/>
                  </a:lnTo>
                  <a:lnTo>
                    <a:pt x="54305" y="157480"/>
                  </a:lnTo>
                  <a:lnTo>
                    <a:pt x="59016" y="158750"/>
                  </a:lnTo>
                  <a:lnTo>
                    <a:pt x="59182" y="158750"/>
                  </a:lnTo>
                  <a:lnTo>
                    <a:pt x="60058" y="160020"/>
                  </a:lnTo>
                  <a:lnTo>
                    <a:pt x="61429" y="160020"/>
                  </a:lnTo>
                  <a:lnTo>
                    <a:pt x="60236" y="158750"/>
                  </a:lnTo>
                  <a:lnTo>
                    <a:pt x="60871" y="158750"/>
                  </a:lnTo>
                  <a:lnTo>
                    <a:pt x="62191" y="157886"/>
                  </a:lnTo>
                  <a:lnTo>
                    <a:pt x="61569" y="158750"/>
                  </a:lnTo>
                  <a:lnTo>
                    <a:pt x="63550" y="158750"/>
                  </a:lnTo>
                  <a:lnTo>
                    <a:pt x="62585" y="157619"/>
                  </a:lnTo>
                  <a:lnTo>
                    <a:pt x="62801" y="157480"/>
                  </a:lnTo>
                  <a:lnTo>
                    <a:pt x="62471" y="157480"/>
                  </a:lnTo>
                  <a:lnTo>
                    <a:pt x="61175" y="157480"/>
                  </a:lnTo>
                  <a:lnTo>
                    <a:pt x="62509" y="156210"/>
                  </a:lnTo>
                  <a:lnTo>
                    <a:pt x="60388" y="156210"/>
                  </a:lnTo>
                  <a:lnTo>
                    <a:pt x="62128" y="154940"/>
                  </a:lnTo>
                  <a:lnTo>
                    <a:pt x="58153" y="154940"/>
                  </a:lnTo>
                  <a:lnTo>
                    <a:pt x="57785" y="153670"/>
                  </a:lnTo>
                  <a:lnTo>
                    <a:pt x="59728" y="153670"/>
                  </a:lnTo>
                  <a:lnTo>
                    <a:pt x="62217" y="154940"/>
                  </a:lnTo>
                  <a:lnTo>
                    <a:pt x="60794" y="153670"/>
                  </a:lnTo>
                  <a:lnTo>
                    <a:pt x="62153" y="153670"/>
                  </a:lnTo>
                  <a:lnTo>
                    <a:pt x="65024" y="154940"/>
                  </a:lnTo>
                  <a:lnTo>
                    <a:pt x="62814" y="153670"/>
                  </a:lnTo>
                  <a:lnTo>
                    <a:pt x="66840" y="153670"/>
                  </a:lnTo>
                  <a:lnTo>
                    <a:pt x="67348" y="152400"/>
                  </a:lnTo>
                  <a:lnTo>
                    <a:pt x="62750" y="152400"/>
                  </a:lnTo>
                  <a:lnTo>
                    <a:pt x="60655" y="151130"/>
                  </a:lnTo>
                  <a:lnTo>
                    <a:pt x="61468" y="151130"/>
                  </a:lnTo>
                  <a:lnTo>
                    <a:pt x="61950" y="151130"/>
                  </a:lnTo>
                  <a:lnTo>
                    <a:pt x="70510" y="151130"/>
                  </a:lnTo>
                  <a:lnTo>
                    <a:pt x="67475" y="150558"/>
                  </a:lnTo>
                  <a:lnTo>
                    <a:pt x="63817" y="149860"/>
                  </a:lnTo>
                  <a:lnTo>
                    <a:pt x="64071" y="148590"/>
                  </a:lnTo>
                  <a:lnTo>
                    <a:pt x="62814" y="148590"/>
                  </a:lnTo>
                  <a:lnTo>
                    <a:pt x="64350" y="147320"/>
                  </a:lnTo>
                  <a:lnTo>
                    <a:pt x="62750" y="147320"/>
                  </a:lnTo>
                  <a:lnTo>
                    <a:pt x="62750" y="149860"/>
                  </a:lnTo>
                  <a:lnTo>
                    <a:pt x="61633" y="150964"/>
                  </a:lnTo>
                  <a:lnTo>
                    <a:pt x="59474" y="149860"/>
                  </a:lnTo>
                  <a:lnTo>
                    <a:pt x="62750" y="149860"/>
                  </a:lnTo>
                  <a:lnTo>
                    <a:pt x="62750" y="147320"/>
                  </a:lnTo>
                  <a:lnTo>
                    <a:pt x="59537" y="147320"/>
                  </a:lnTo>
                  <a:lnTo>
                    <a:pt x="59842" y="146050"/>
                  </a:lnTo>
                  <a:lnTo>
                    <a:pt x="60909" y="146050"/>
                  </a:lnTo>
                  <a:lnTo>
                    <a:pt x="57772" y="144780"/>
                  </a:lnTo>
                  <a:lnTo>
                    <a:pt x="64452" y="146050"/>
                  </a:lnTo>
                  <a:lnTo>
                    <a:pt x="62395" y="144780"/>
                  </a:lnTo>
                  <a:lnTo>
                    <a:pt x="66751" y="144780"/>
                  </a:lnTo>
                  <a:lnTo>
                    <a:pt x="64503" y="143510"/>
                  </a:lnTo>
                  <a:lnTo>
                    <a:pt x="69405" y="144780"/>
                  </a:lnTo>
                  <a:lnTo>
                    <a:pt x="67576" y="143510"/>
                  </a:lnTo>
                  <a:lnTo>
                    <a:pt x="65671" y="143510"/>
                  </a:lnTo>
                  <a:lnTo>
                    <a:pt x="63360" y="142240"/>
                  </a:lnTo>
                  <a:lnTo>
                    <a:pt x="64871" y="143510"/>
                  </a:lnTo>
                  <a:lnTo>
                    <a:pt x="61429" y="142240"/>
                  </a:lnTo>
                  <a:lnTo>
                    <a:pt x="61379" y="142900"/>
                  </a:lnTo>
                  <a:lnTo>
                    <a:pt x="56984" y="140970"/>
                  </a:lnTo>
                  <a:lnTo>
                    <a:pt x="59588" y="140970"/>
                  </a:lnTo>
                  <a:lnTo>
                    <a:pt x="65709" y="142240"/>
                  </a:lnTo>
                  <a:lnTo>
                    <a:pt x="68592" y="142240"/>
                  </a:lnTo>
                  <a:lnTo>
                    <a:pt x="62865" y="139700"/>
                  </a:lnTo>
                  <a:lnTo>
                    <a:pt x="64604" y="138430"/>
                  </a:lnTo>
                  <a:lnTo>
                    <a:pt x="64389" y="138430"/>
                  </a:lnTo>
                  <a:lnTo>
                    <a:pt x="63271" y="138430"/>
                  </a:lnTo>
                  <a:lnTo>
                    <a:pt x="62344" y="137160"/>
                  </a:lnTo>
                  <a:lnTo>
                    <a:pt x="64389" y="138430"/>
                  </a:lnTo>
                  <a:lnTo>
                    <a:pt x="65176" y="137160"/>
                  </a:lnTo>
                  <a:lnTo>
                    <a:pt x="66560" y="137160"/>
                  </a:lnTo>
                  <a:lnTo>
                    <a:pt x="66763" y="137185"/>
                  </a:lnTo>
                  <a:lnTo>
                    <a:pt x="67132" y="137223"/>
                  </a:lnTo>
                  <a:lnTo>
                    <a:pt x="67767" y="137223"/>
                  </a:lnTo>
                  <a:lnTo>
                    <a:pt x="67246" y="137185"/>
                  </a:lnTo>
                  <a:lnTo>
                    <a:pt x="66725" y="137160"/>
                  </a:lnTo>
                  <a:lnTo>
                    <a:pt x="62699" y="135890"/>
                  </a:lnTo>
                  <a:lnTo>
                    <a:pt x="65493" y="135890"/>
                  </a:lnTo>
                  <a:lnTo>
                    <a:pt x="66763" y="134620"/>
                  </a:lnTo>
                  <a:lnTo>
                    <a:pt x="65900" y="134467"/>
                  </a:lnTo>
                  <a:lnTo>
                    <a:pt x="65963" y="133350"/>
                  </a:lnTo>
                  <a:lnTo>
                    <a:pt x="66294" y="133350"/>
                  </a:lnTo>
                  <a:lnTo>
                    <a:pt x="65659" y="133146"/>
                  </a:lnTo>
                  <a:lnTo>
                    <a:pt x="65659" y="134416"/>
                  </a:lnTo>
                  <a:lnTo>
                    <a:pt x="59867" y="133350"/>
                  </a:lnTo>
                  <a:lnTo>
                    <a:pt x="64414" y="133350"/>
                  </a:lnTo>
                  <a:lnTo>
                    <a:pt x="65659" y="134416"/>
                  </a:lnTo>
                  <a:lnTo>
                    <a:pt x="65659" y="133146"/>
                  </a:lnTo>
                  <a:lnTo>
                    <a:pt x="62382" y="132080"/>
                  </a:lnTo>
                  <a:lnTo>
                    <a:pt x="63500" y="132080"/>
                  </a:lnTo>
                  <a:lnTo>
                    <a:pt x="61366" y="130810"/>
                  </a:lnTo>
                  <a:lnTo>
                    <a:pt x="59004" y="130810"/>
                  </a:lnTo>
                  <a:lnTo>
                    <a:pt x="65557" y="129540"/>
                  </a:lnTo>
                  <a:lnTo>
                    <a:pt x="58991" y="127000"/>
                  </a:lnTo>
                  <a:lnTo>
                    <a:pt x="64604" y="127000"/>
                  </a:lnTo>
                  <a:lnTo>
                    <a:pt x="64033" y="125730"/>
                  </a:lnTo>
                  <a:lnTo>
                    <a:pt x="63525" y="124460"/>
                  </a:lnTo>
                  <a:lnTo>
                    <a:pt x="66306" y="124460"/>
                  </a:lnTo>
                  <a:lnTo>
                    <a:pt x="58470" y="123190"/>
                  </a:lnTo>
                  <a:lnTo>
                    <a:pt x="60756" y="121920"/>
                  </a:lnTo>
                  <a:lnTo>
                    <a:pt x="63042" y="121920"/>
                  </a:lnTo>
                  <a:lnTo>
                    <a:pt x="63804" y="122186"/>
                  </a:lnTo>
                  <a:lnTo>
                    <a:pt x="64147" y="121920"/>
                  </a:lnTo>
                  <a:lnTo>
                    <a:pt x="69824" y="121920"/>
                  </a:lnTo>
                  <a:lnTo>
                    <a:pt x="65100" y="119380"/>
                  </a:lnTo>
                  <a:lnTo>
                    <a:pt x="66738" y="119380"/>
                  </a:lnTo>
                  <a:lnTo>
                    <a:pt x="63398" y="118110"/>
                  </a:lnTo>
                  <a:lnTo>
                    <a:pt x="62420" y="116840"/>
                  </a:lnTo>
                  <a:lnTo>
                    <a:pt x="61595" y="115570"/>
                  </a:lnTo>
                  <a:lnTo>
                    <a:pt x="64185" y="116840"/>
                  </a:lnTo>
                  <a:lnTo>
                    <a:pt x="65633" y="116840"/>
                  </a:lnTo>
                  <a:lnTo>
                    <a:pt x="65303" y="115570"/>
                  </a:lnTo>
                  <a:lnTo>
                    <a:pt x="62153" y="115570"/>
                  </a:lnTo>
                  <a:lnTo>
                    <a:pt x="63500" y="114300"/>
                  </a:lnTo>
                  <a:lnTo>
                    <a:pt x="66370" y="115570"/>
                  </a:lnTo>
                  <a:lnTo>
                    <a:pt x="70154" y="115570"/>
                  </a:lnTo>
                  <a:lnTo>
                    <a:pt x="66421" y="114300"/>
                  </a:lnTo>
                  <a:lnTo>
                    <a:pt x="68719" y="114300"/>
                  </a:lnTo>
                  <a:lnTo>
                    <a:pt x="68351" y="113030"/>
                  </a:lnTo>
                  <a:lnTo>
                    <a:pt x="64300" y="113030"/>
                  </a:lnTo>
                  <a:lnTo>
                    <a:pt x="64757" y="111760"/>
                  </a:lnTo>
                  <a:lnTo>
                    <a:pt x="63512" y="111760"/>
                  </a:lnTo>
                  <a:lnTo>
                    <a:pt x="59575" y="110490"/>
                  </a:lnTo>
                  <a:lnTo>
                    <a:pt x="65849" y="111760"/>
                  </a:lnTo>
                  <a:lnTo>
                    <a:pt x="62953" y="110490"/>
                  </a:lnTo>
                  <a:lnTo>
                    <a:pt x="66154" y="110490"/>
                  </a:lnTo>
                  <a:lnTo>
                    <a:pt x="63334" y="109220"/>
                  </a:lnTo>
                  <a:lnTo>
                    <a:pt x="62674" y="107950"/>
                  </a:lnTo>
                  <a:lnTo>
                    <a:pt x="65646" y="109220"/>
                  </a:lnTo>
                  <a:lnTo>
                    <a:pt x="67068" y="109220"/>
                  </a:lnTo>
                  <a:lnTo>
                    <a:pt x="68795" y="110490"/>
                  </a:lnTo>
                  <a:lnTo>
                    <a:pt x="68707" y="109220"/>
                  </a:lnTo>
                  <a:lnTo>
                    <a:pt x="66713" y="107950"/>
                  </a:lnTo>
                  <a:lnTo>
                    <a:pt x="67043" y="109080"/>
                  </a:lnTo>
                  <a:lnTo>
                    <a:pt x="64249" y="107950"/>
                  </a:lnTo>
                  <a:lnTo>
                    <a:pt x="62763" y="107950"/>
                  </a:lnTo>
                  <a:lnTo>
                    <a:pt x="62953" y="106680"/>
                  </a:lnTo>
                  <a:lnTo>
                    <a:pt x="70878" y="107950"/>
                  </a:lnTo>
                  <a:lnTo>
                    <a:pt x="69011" y="106680"/>
                  </a:lnTo>
                  <a:lnTo>
                    <a:pt x="65278" y="104140"/>
                  </a:lnTo>
                  <a:lnTo>
                    <a:pt x="71526" y="104140"/>
                  </a:lnTo>
                  <a:lnTo>
                    <a:pt x="68795" y="102870"/>
                  </a:lnTo>
                  <a:lnTo>
                    <a:pt x="73177" y="101600"/>
                  </a:lnTo>
                  <a:lnTo>
                    <a:pt x="72948" y="100330"/>
                  </a:lnTo>
                  <a:lnTo>
                    <a:pt x="66687" y="100330"/>
                  </a:lnTo>
                  <a:lnTo>
                    <a:pt x="72834" y="99060"/>
                  </a:lnTo>
                  <a:lnTo>
                    <a:pt x="66471" y="99060"/>
                  </a:lnTo>
                  <a:lnTo>
                    <a:pt x="66128" y="97790"/>
                  </a:lnTo>
                  <a:lnTo>
                    <a:pt x="68757" y="97790"/>
                  </a:lnTo>
                  <a:lnTo>
                    <a:pt x="70218" y="98374"/>
                  </a:lnTo>
                  <a:lnTo>
                    <a:pt x="70015" y="97790"/>
                  </a:lnTo>
                  <a:lnTo>
                    <a:pt x="70624" y="97790"/>
                  </a:lnTo>
                  <a:lnTo>
                    <a:pt x="72517" y="96520"/>
                  </a:lnTo>
                  <a:lnTo>
                    <a:pt x="71970" y="97790"/>
                  </a:lnTo>
                  <a:lnTo>
                    <a:pt x="73406" y="97790"/>
                  </a:lnTo>
                  <a:lnTo>
                    <a:pt x="74015" y="96520"/>
                  </a:lnTo>
                  <a:lnTo>
                    <a:pt x="72605" y="96520"/>
                  </a:lnTo>
                  <a:lnTo>
                    <a:pt x="69405" y="95250"/>
                  </a:lnTo>
                  <a:lnTo>
                    <a:pt x="78079" y="96520"/>
                  </a:lnTo>
                  <a:lnTo>
                    <a:pt x="74917" y="93980"/>
                  </a:lnTo>
                  <a:lnTo>
                    <a:pt x="76860" y="95250"/>
                  </a:lnTo>
                  <a:lnTo>
                    <a:pt x="75768" y="93980"/>
                  </a:lnTo>
                  <a:lnTo>
                    <a:pt x="77216" y="92710"/>
                  </a:lnTo>
                  <a:lnTo>
                    <a:pt x="72186" y="91440"/>
                  </a:lnTo>
                  <a:lnTo>
                    <a:pt x="75120" y="91440"/>
                  </a:lnTo>
                  <a:lnTo>
                    <a:pt x="76073" y="90170"/>
                  </a:lnTo>
                  <a:lnTo>
                    <a:pt x="70116" y="87630"/>
                  </a:lnTo>
                  <a:lnTo>
                    <a:pt x="73418" y="86360"/>
                  </a:lnTo>
                  <a:lnTo>
                    <a:pt x="74942" y="87630"/>
                  </a:lnTo>
                  <a:lnTo>
                    <a:pt x="74536" y="86360"/>
                  </a:lnTo>
                  <a:lnTo>
                    <a:pt x="75336" y="86360"/>
                  </a:lnTo>
                  <a:lnTo>
                    <a:pt x="72720" y="85090"/>
                  </a:lnTo>
                  <a:lnTo>
                    <a:pt x="75387" y="85090"/>
                  </a:lnTo>
                  <a:lnTo>
                    <a:pt x="77597" y="83820"/>
                  </a:lnTo>
                  <a:lnTo>
                    <a:pt x="71412" y="82550"/>
                  </a:lnTo>
                  <a:lnTo>
                    <a:pt x="70497" y="81280"/>
                  </a:lnTo>
                  <a:lnTo>
                    <a:pt x="75082" y="81280"/>
                  </a:lnTo>
                  <a:lnTo>
                    <a:pt x="77533" y="80010"/>
                  </a:lnTo>
                  <a:lnTo>
                    <a:pt x="78181" y="80010"/>
                  </a:lnTo>
                  <a:lnTo>
                    <a:pt x="78955" y="78740"/>
                  </a:lnTo>
                  <a:lnTo>
                    <a:pt x="74739" y="76200"/>
                  </a:lnTo>
                  <a:lnTo>
                    <a:pt x="73126" y="74930"/>
                  </a:lnTo>
                  <a:lnTo>
                    <a:pt x="78206" y="73660"/>
                  </a:lnTo>
                  <a:lnTo>
                    <a:pt x="75603" y="71120"/>
                  </a:lnTo>
                  <a:lnTo>
                    <a:pt x="78587" y="69850"/>
                  </a:lnTo>
                  <a:lnTo>
                    <a:pt x="75018" y="69850"/>
                  </a:lnTo>
                  <a:lnTo>
                    <a:pt x="74599" y="68580"/>
                  </a:lnTo>
                  <a:lnTo>
                    <a:pt x="75577" y="68580"/>
                  </a:lnTo>
                  <a:lnTo>
                    <a:pt x="71539" y="67310"/>
                  </a:lnTo>
                  <a:lnTo>
                    <a:pt x="75742" y="68580"/>
                  </a:lnTo>
                  <a:lnTo>
                    <a:pt x="79794" y="68580"/>
                  </a:lnTo>
                  <a:lnTo>
                    <a:pt x="78790" y="67310"/>
                  </a:lnTo>
                  <a:lnTo>
                    <a:pt x="78968" y="67310"/>
                  </a:lnTo>
                  <a:lnTo>
                    <a:pt x="73482" y="66040"/>
                  </a:lnTo>
                  <a:lnTo>
                    <a:pt x="76657" y="64770"/>
                  </a:lnTo>
                  <a:lnTo>
                    <a:pt x="76212" y="63500"/>
                  </a:lnTo>
                  <a:lnTo>
                    <a:pt x="75590" y="62230"/>
                  </a:lnTo>
                  <a:lnTo>
                    <a:pt x="78257" y="60960"/>
                  </a:lnTo>
                  <a:lnTo>
                    <a:pt x="76987" y="60960"/>
                  </a:lnTo>
                  <a:lnTo>
                    <a:pt x="75653" y="59690"/>
                  </a:lnTo>
                  <a:lnTo>
                    <a:pt x="78613" y="59690"/>
                  </a:lnTo>
                  <a:lnTo>
                    <a:pt x="79908" y="58420"/>
                  </a:lnTo>
                  <a:lnTo>
                    <a:pt x="79336" y="57150"/>
                  </a:lnTo>
                  <a:lnTo>
                    <a:pt x="81699" y="57150"/>
                  </a:lnTo>
                  <a:lnTo>
                    <a:pt x="73012" y="55880"/>
                  </a:lnTo>
                  <a:lnTo>
                    <a:pt x="72923" y="54610"/>
                  </a:lnTo>
                  <a:lnTo>
                    <a:pt x="77343" y="55880"/>
                  </a:lnTo>
                  <a:lnTo>
                    <a:pt x="77419" y="54610"/>
                  </a:lnTo>
                  <a:lnTo>
                    <a:pt x="81419" y="53340"/>
                  </a:lnTo>
                  <a:lnTo>
                    <a:pt x="79476" y="52070"/>
                  </a:lnTo>
                  <a:lnTo>
                    <a:pt x="79616" y="52070"/>
                  </a:lnTo>
                  <a:lnTo>
                    <a:pt x="79794" y="50800"/>
                  </a:lnTo>
                  <a:lnTo>
                    <a:pt x="82829" y="495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9114377" y="10781201"/>
              <a:ext cx="103505" cy="510540"/>
            </a:xfrm>
            <a:custGeom>
              <a:avLst/>
              <a:gdLst/>
              <a:ahLst/>
              <a:cxnLst/>
              <a:rect l="l" t="t" r="r" b="b"/>
              <a:pathLst>
                <a:path w="103505" h="510540">
                  <a:moveTo>
                    <a:pt x="1447" y="506133"/>
                  </a:moveTo>
                  <a:lnTo>
                    <a:pt x="1130" y="505917"/>
                  </a:lnTo>
                  <a:lnTo>
                    <a:pt x="977" y="506031"/>
                  </a:lnTo>
                  <a:lnTo>
                    <a:pt x="1181" y="506069"/>
                  </a:lnTo>
                  <a:lnTo>
                    <a:pt x="1333" y="506095"/>
                  </a:lnTo>
                  <a:close/>
                </a:path>
                <a:path w="103505" h="510540">
                  <a:moveTo>
                    <a:pt x="1790" y="506247"/>
                  </a:moveTo>
                  <a:lnTo>
                    <a:pt x="1447" y="506133"/>
                  </a:lnTo>
                  <a:lnTo>
                    <a:pt x="1778" y="506323"/>
                  </a:lnTo>
                  <a:close/>
                </a:path>
                <a:path w="103505" h="510540">
                  <a:moveTo>
                    <a:pt x="2159" y="503186"/>
                  </a:moveTo>
                  <a:lnTo>
                    <a:pt x="2057" y="503364"/>
                  </a:lnTo>
                  <a:lnTo>
                    <a:pt x="2159" y="503186"/>
                  </a:lnTo>
                  <a:close/>
                </a:path>
                <a:path w="103505" h="510540">
                  <a:moveTo>
                    <a:pt x="2463" y="506730"/>
                  </a:moveTo>
                  <a:lnTo>
                    <a:pt x="1778" y="506323"/>
                  </a:lnTo>
                  <a:lnTo>
                    <a:pt x="1638" y="506539"/>
                  </a:lnTo>
                  <a:lnTo>
                    <a:pt x="2463" y="506730"/>
                  </a:lnTo>
                  <a:close/>
                </a:path>
                <a:path w="103505" h="510540">
                  <a:moveTo>
                    <a:pt x="2616" y="503910"/>
                  </a:moveTo>
                  <a:lnTo>
                    <a:pt x="2489" y="503809"/>
                  </a:lnTo>
                  <a:lnTo>
                    <a:pt x="2286" y="503631"/>
                  </a:lnTo>
                  <a:lnTo>
                    <a:pt x="2108" y="503593"/>
                  </a:lnTo>
                  <a:lnTo>
                    <a:pt x="1955" y="503567"/>
                  </a:lnTo>
                  <a:lnTo>
                    <a:pt x="1752" y="503529"/>
                  </a:lnTo>
                  <a:lnTo>
                    <a:pt x="1905" y="503656"/>
                  </a:lnTo>
                  <a:lnTo>
                    <a:pt x="2209" y="503770"/>
                  </a:lnTo>
                  <a:lnTo>
                    <a:pt x="2616" y="503910"/>
                  </a:lnTo>
                  <a:close/>
                </a:path>
                <a:path w="103505" h="510540">
                  <a:moveTo>
                    <a:pt x="3327" y="506412"/>
                  </a:moveTo>
                  <a:lnTo>
                    <a:pt x="3225" y="506209"/>
                  </a:lnTo>
                  <a:lnTo>
                    <a:pt x="2552" y="505942"/>
                  </a:lnTo>
                  <a:lnTo>
                    <a:pt x="3327" y="506412"/>
                  </a:lnTo>
                  <a:close/>
                </a:path>
                <a:path w="103505" h="510540">
                  <a:moveTo>
                    <a:pt x="3390" y="503770"/>
                  </a:moveTo>
                  <a:lnTo>
                    <a:pt x="2654" y="503618"/>
                  </a:lnTo>
                  <a:lnTo>
                    <a:pt x="2298" y="503542"/>
                  </a:lnTo>
                  <a:lnTo>
                    <a:pt x="2159" y="503440"/>
                  </a:lnTo>
                  <a:lnTo>
                    <a:pt x="2298" y="503618"/>
                  </a:lnTo>
                  <a:lnTo>
                    <a:pt x="2717" y="503694"/>
                  </a:lnTo>
                  <a:lnTo>
                    <a:pt x="3136" y="503770"/>
                  </a:lnTo>
                  <a:lnTo>
                    <a:pt x="3390" y="503770"/>
                  </a:lnTo>
                  <a:close/>
                </a:path>
                <a:path w="103505" h="510540">
                  <a:moveTo>
                    <a:pt x="5080" y="494474"/>
                  </a:moveTo>
                  <a:lnTo>
                    <a:pt x="4191" y="494296"/>
                  </a:lnTo>
                  <a:lnTo>
                    <a:pt x="4699" y="494423"/>
                  </a:lnTo>
                  <a:lnTo>
                    <a:pt x="5080" y="494474"/>
                  </a:lnTo>
                  <a:close/>
                </a:path>
                <a:path w="103505" h="510540">
                  <a:moveTo>
                    <a:pt x="5727" y="510057"/>
                  </a:moveTo>
                  <a:lnTo>
                    <a:pt x="5372" y="509714"/>
                  </a:lnTo>
                  <a:lnTo>
                    <a:pt x="1968" y="509003"/>
                  </a:lnTo>
                  <a:lnTo>
                    <a:pt x="2819" y="509587"/>
                  </a:lnTo>
                  <a:lnTo>
                    <a:pt x="3695" y="509816"/>
                  </a:lnTo>
                  <a:lnTo>
                    <a:pt x="5727" y="510057"/>
                  </a:lnTo>
                  <a:close/>
                </a:path>
                <a:path w="103505" h="510540">
                  <a:moveTo>
                    <a:pt x="5867" y="435444"/>
                  </a:moveTo>
                  <a:close/>
                </a:path>
                <a:path w="103505" h="510540">
                  <a:moveTo>
                    <a:pt x="6045" y="491782"/>
                  </a:moveTo>
                  <a:lnTo>
                    <a:pt x="4927" y="492137"/>
                  </a:lnTo>
                  <a:lnTo>
                    <a:pt x="5549" y="492010"/>
                  </a:lnTo>
                  <a:lnTo>
                    <a:pt x="5854" y="491896"/>
                  </a:lnTo>
                  <a:lnTo>
                    <a:pt x="6045" y="491782"/>
                  </a:lnTo>
                  <a:close/>
                </a:path>
                <a:path w="103505" h="510540">
                  <a:moveTo>
                    <a:pt x="6121" y="507212"/>
                  </a:moveTo>
                  <a:lnTo>
                    <a:pt x="4343" y="505942"/>
                  </a:lnTo>
                  <a:lnTo>
                    <a:pt x="3086" y="505942"/>
                  </a:lnTo>
                  <a:lnTo>
                    <a:pt x="3225" y="506209"/>
                  </a:lnTo>
                  <a:lnTo>
                    <a:pt x="5740" y="507212"/>
                  </a:lnTo>
                  <a:lnTo>
                    <a:pt x="6121" y="507212"/>
                  </a:lnTo>
                  <a:close/>
                </a:path>
                <a:path w="103505" h="510540">
                  <a:moveTo>
                    <a:pt x="6413" y="434721"/>
                  </a:moveTo>
                  <a:lnTo>
                    <a:pt x="6096" y="434886"/>
                  </a:lnTo>
                  <a:lnTo>
                    <a:pt x="5905" y="435178"/>
                  </a:lnTo>
                  <a:lnTo>
                    <a:pt x="5867" y="435444"/>
                  </a:lnTo>
                  <a:lnTo>
                    <a:pt x="6413" y="434721"/>
                  </a:lnTo>
                  <a:close/>
                </a:path>
                <a:path w="103505" h="510540">
                  <a:moveTo>
                    <a:pt x="6870" y="471652"/>
                  </a:moveTo>
                  <a:lnTo>
                    <a:pt x="6591" y="471652"/>
                  </a:lnTo>
                  <a:lnTo>
                    <a:pt x="6870" y="471652"/>
                  </a:lnTo>
                  <a:close/>
                </a:path>
                <a:path w="103505" h="510540">
                  <a:moveTo>
                    <a:pt x="7213" y="488340"/>
                  </a:moveTo>
                  <a:lnTo>
                    <a:pt x="6959" y="488315"/>
                  </a:lnTo>
                  <a:lnTo>
                    <a:pt x="6692" y="488315"/>
                  </a:lnTo>
                  <a:lnTo>
                    <a:pt x="6451" y="488340"/>
                  </a:lnTo>
                  <a:lnTo>
                    <a:pt x="6642" y="488365"/>
                  </a:lnTo>
                  <a:lnTo>
                    <a:pt x="7213" y="488340"/>
                  </a:lnTo>
                  <a:close/>
                </a:path>
                <a:path w="103505" h="510540">
                  <a:moveTo>
                    <a:pt x="7886" y="504913"/>
                  </a:moveTo>
                  <a:lnTo>
                    <a:pt x="7061" y="504672"/>
                  </a:lnTo>
                  <a:lnTo>
                    <a:pt x="6616" y="505942"/>
                  </a:lnTo>
                  <a:lnTo>
                    <a:pt x="7886" y="504913"/>
                  </a:lnTo>
                  <a:close/>
                </a:path>
                <a:path w="103505" h="510540">
                  <a:moveTo>
                    <a:pt x="8407" y="432130"/>
                  </a:moveTo>
                  <a:lnTo>
                    <a:pt x="8191" y="432066"/>
                  </a:lnTo>
                  <a:lnTo>
                    <a:pt x="8013" y="432003"/>
                  </a:lnTo>
                  <a:lnTo>
                    <a:pt x="7670" y="431927"/>
                  </a:lnTo>
                  <a:lnTo>
                    <a:pt x="6337" y="432282"/>
                  </a:lnTo>
                  <a:lnTo>
                    <a:pt x="7378" y="432295"/>
                  </a:lnTo>
                  <a:lnTo>
                    <a:pt x="8001" y="432231"/>
                  </a:lnTo>
                  <a:lnTo>
                    <a:pt x="8407" y="432130"/>
                  </a:lnTo>
                  <a:close/>
                </a:path>
                <a:path w="103505" h="510540">
                  <a:moveTo>
                    <a:pt x="9461" y="508609"/>
                  </a:moveTo>
                  <a:lnTo>
                    <a:pt x="7848" y="508025"/>
                  </a:lnTo>
                  <a:lnTo>
                    <a:pt x="4978" y="507199"/>
                  </a:lnTo>
                  <a:lnTo>
                    <a:pt x="4597" y="507174"/>
                  </a:lnTo>
                  <a:lnTo>
                    <a:pt x="3327" y="506412"/>
                  </a:lnTo>
                  <a:lnTo>
                    <a:pt x="3683" y="507111"/>
                  </a:lnTo>
                  <a:lnTo>
                    <a:pt x="1803" y="506958"/>
                  </a:lnTo>
                  <a:lnTo>
                    <a:pt x="5054" y="507771"/>
                  </a:lnTo>
                  <a:lnTo>
                    <a:pt x="3657" y="507644"/>
                  </a:lnTo>
                  <a:lnTo>
                    <a:pt x="7518" y="508584"/>
                  </a:lnTo>
                  <a:lnTo>
                    <a:pt x="7886" y="508927"/>
                  </a:lnTo>
                  <a:lnTo>
                    <a:pt x="6362" y="508927"/>
                  </a:lnTo>
                  <a:lnTo>
                    <a:pt x="5092" y="508685"/>
                  </a:lnTo>
                  <a:lnTo>
                    <a:pt x="5969" y="508927"/>
                  </a:lnTo>
                  <a:lnTo>
                    <a:pt x="4279" y="509028"/>
                  </a:lnTo>
                  <a:lnTo>
                    <a:pt x="6413" y="509498"/>
                  </a:lnTo>
                  <a:lnTo>
                    <a:pt x="9118" y="509524"/>
                  </a:lnTo>
                  <a:lnTo>
                    <a:pt x="9283" y="509054"/>
                  </a:lnTo>
                  <a:lnTo>
                    <a:pt x="7175" y="508241"/>
                  </a:lnTo>
                  <a:lnTo>
                    <a:pt x="7937" y="508254"/>
                  </a:lnTo>
                  <a:lnTo>
                    <a:pt x="8826" y="508482"/>
                  </a:lnTo>
                  <a:lnTo>
                    <a:pt x="9461" y="508609"/>
                  </a:lnTo>
                  <a:close/>
                </a:path>
                <a:path w="103505" h="510540">
                  <a:moveTo>
                    <a:pt x="9588" y="504672"/>
                  </a:moveTo>
                  <a:lnTo>
                    <a:pt x="7607" y="503402"/>
                  </a:lnTo>
                  <a:lnTo>
                    <a:pt x="6261" y="503402"/>
                  </a:lnTo>
                  <a:lnTo>
                    <a:pt x="7340" y="504672"/>
                  </a:lnTo>
                  <a:lnTo>
                    <a:pt x="7861" y="504672"/>
                  </a:lnTo>
                  <a:lnTo>
                    <a:pt x="8089" y="504748"/>
                  </a:lnTo>
                  <a:lnTo>
                    <a:pt x="9588" y="504672"/>
                  </a:lnTo>
                  <a:close/>
                </a:path>
                <a:path w="103505" h="510540">
                  <a:moveTo>
                    <a:pt x="9690" y="470382"/>
                  </a:moveTo>
                  <a:lnTo>
                    <a:pt x="6362" y="470382"/>
                  </a:lnTo>
                  <a:lnTo>
                    <a:pt x="6832" y="471551"/>
                  </a:lnTo>
                  <a:lnTo>
                    <a:pt x="9690" y="470382"/>
                  </a:lnTo>
                  <a:close/>
                </a:path>
                <a:path w="103505" h="510540">
                  <a:moveTo>
                    <a:pt x="10553" y="446252"/>
                  </a:moveTo>
                  <a:lnTo>
                    <a:pt x="10490" y="446074"/>
                  </a:lnTo>
                  <a:lnTo>
                    <a:pt x="7137" y="444982"/>
                  </a:lnTo>
                  <a:lnTo>
                    <a:pt x="6794" y="444728"/>
                  </a:lnTo>
                  <a:lnTo>
                    <a:pt x="5892" y="444982"/>
                  </a:lnTo>
                  <a:lnTo>
                    <a:pt x="10553" y="446252"/>
                  </a:lnTo>
                  <a:close/>
                </a:path>
                <a:path w="103505" h="510540">
                  <a:moveTo>
                    <a:pt x="10858" y="462762"/>
                  </a:moveTo>
                  <a:lnTo>
                    <a:pt x="8724" y="462762"/>
                  </a:lnTo>
                  <a:lnTo>
                    <a:pt x="9283" y="464032"/>
                  </a:lnTo>
                  <a:lnTo>
                    <a:pt x="10858" y="462762"/>
                  </a:lnTo>
                  <a:close/>
                </a:path>
                <a:path w="103505" h="510540">
                  <a:moveTo>
                    <a:pt x="11341" y="505942"/>
                  </a:moveTo>
                  <a:lnTo>
                    <a:pt x="8089" y="504748"/>
                  </a:lnTo>
                  <a:lnTo>
                    <a:pt x="7886" y="504913"/>
                  </a:lnTo>
                  <a:lnTo>
                    <a:pt x="11341" y="505942"/>
                  </a:lnTo>
                  <a:close/>
                </a:path>
                <a:path w="103505" h="510540">
                  <a:moveTo>
                    <a:pt x="12077" y="464350"/>
                  </a:moveTo>
                  <a:lnTo>
                    <a:pt x="11074" y="463918"/>
                  </a:lnTo>
                  <a:lnTo>
                    <a:pt x="10769" y="463740"/>
                  </a:lnTo>
                  <a:lnTo>
                    <a:pt x="10985" y="463575"/>
                  </a:lnTo>
                  <a:lnTo>
                    <a:pt x="11315" y="463397"/>
                  </a:lnTo>
                  <a:lnTo>
                    <a:pt x="10896" y="463143"/>
                  </a:lnTo>
                  <a:lnTo>
                    <a:pt x="10287" y="463296"/>
                  </a:lnTo>
                  <a:lnTo>
                    <a:pt x="10388" y="463486"/>
                  </a:lnTo>
                  <a:lnTo>
                    <a:pt x="10744" y="463740"/>
                  </a:lnTo>
                  <a:lnTo>
                    <a:pt x="10502" y="463931"/>
                  </a:lnTo>
                  <a:lnTo>
                    <a:pt x="10426" y="464108"/>
                  </a:lnTo>
                  <a:lnTo>
                    <a:pt x="12077" y="464350"/>
                  </a:lnTo>
                  <a:close/>
                </a:path>
                <a:path w="103505" h="510540">
                  <a:moveTo>
                    <a:pt x="13322" y="507212"/>
                  </a:moveTo>
                  <a:lnTo>
                    <a:pt x="6616" y="505942"/>
                  </a:lnTo>
                  <a:lnTo>
                    <a:pt x="5511" y="504672"/>
                  </a:lnTo>
                  <a:lnTo>
                    <a:pt x="3479" y="504672"/>
                  </a:lnTo>
                  <a:lnTo>
                    <a:pt x="5283" y="505942"/>
                  </a:lnTo>
                  <a:lnTo>
                    <a:pt x="6121" y="507212"/>
                  </a:lnTo>
                  <a:lnTo>
                    <a:pt x="13322" y="507212"/>
                  </a:lnTo>
                  <a:close/>
                </a:path>
                <a:path w="103505" h="510540">
                  <a:moveTo>
                    <a:pt x="14846" y="502132"/>
                  </a:moveTo>
                  <a:lnTo>
                    <a:pt x="14224" y="500862"/>
                  </a:lnTo>
                  <a:lnTo>
                    <a:pt x="12331" y="502132"/>
                  </a:lnTo>
                  <a:lnTo>
                    <a:pt x="14846" y="502132"/>
                  </a:lnTo>
                  <a:close/>
                </a:path>
                <a:path w="103505" h="510540">
                  <a:moveTo>
                    <a:pt x="15189" y="500862"/>
                  </a:moveTo>
                  <a:lnTo>
                    <a:pt x="13093" y="499592"/>
                  </a:lnTo>
                  <a:lnTo>
                    <a:pt x="13804" y="500862"/>
                  </a:lnTo>
                  <a:lnTo>
                    <a:pt x="14224" y="500862"/>
                  </a:lnTo>
                  <a:lnTo>
                    <a:pt x="15189" y="500862"/>
                  </a:lnTo>
                  <a:close/>
                </a:path>
                <a:path w="103505" h="510540">
                  <a:moveTo>
                    <a:pt x="15392" y="502920"/>
                  </a:moveTo>
                  <a:lnTo>
                    <a:pt x="15240" y="502132"/>
                  </a:lnTo>
                  <a:lnTo>
                    <a:pt x="14846" y="502132"/>
                  </a:lnTo>
                  <a:lnTo>
                    <a:pt x="15227" y="502881"/>
                  </a:lnTo>
                  <a:lnTo>
                    <a:pt x="15392" y="502920"/>
                  </a:lnTo>
                  <a:close/>
                </a:path>
                <a:path w="103505" h="510540">
                  <a:moveTo>
                    <a:pt x="15798" y="381266"/>
                  </a:moveTo>
                  <a:lnTo>
                    <a:pt x="15367" y="380212"/>
                  </a:lnTo>
                  <a:lnTo>
                    <a:pt x="15151" y="380212"/>
                  </a:lnTo>
                  <a:lnTo>
                    <a:pt x="14097" y="380212"/>
                  </a:lnTo>
                  <a:lnTo>
                    <a:pt x="15798" y="381266"/>
                  </a:lnTo>
                  <a:close/>
                </a:path>
                <a:path w="103505" h="510540">
                  <a:moveTo>
                    <a:pt x="17246" y="372960"/>
                  </a:moveTo>
                  <a:lnTo>
                    <a:pt x="17132" y="372592"/>
                  </a:lnTo>
                  <a:lnTo>
                    <a:pt x="16344" y="372592"/>
                  </a:lnTo>
                  <a:lnTo>
                    <a:pt x="17246" y="372960"/>
                  </a:lnTo>
                  <a:close/>
                </a:path>
                <a:path w="103505" h="510540">
                  <a:moveTo>
                    <a:pt x="17932" y="368160"/>
                  </a:moveTo>
                  <a:lnTo>
                    <a:pt x="17322" y="367931"/>
                  </a:lnTo>
                  <a:lnTo>
                    <a:pt x="17208" y="368058"/>
                  </a:lnTo>
                  <a:lnTo>
                    <a:pt x="17932" y="368160"/>
                  </a:lnTo>
                  <a:close/>
                </a:path>
                <a:path w="103505" h="510540">
                  <a:moveTo>
                    <a:pt x="18389" y="369925"/>
                  </a:moveTo>
                  <a:lnTo>
                    <a:pt x="18072" y="369697"/>
                  </a:lnTo>
                  <a:lnTo>
                    <a:pt x="18072" y="369824"/>
                  </a:lnTo>
                  <a:lnTo>
                    <a:pt x="18389" y="369925"/>
                  </a:lnTo>
                  <a:close/>
                </a:path>
                <a:path w="103505" h="510540">
                  <a:moveTo>
                    <a:pt x="18503" y="481584"/>
                  </a:moveTo>
                  <a:lnTo>
                    <a:pt x="18262" y="481596"/>
                  </a:lnTo>
                  <a:lnTo>
                    <a:pt x="18072" y="481596"/>
                  </a:lnTo>
                  <a:lnTo>
                    <a:pt x="18427" y="481609"/>
                  </a:lnTo>
                  <a:close/>
                </a:path>
                <a:path w="103505" h="510540">
                  <a:moveTo>
                    <a:pt x="18656" y="373710"/>
                  </a:moveTo>
                  <a:lnTo>
                    <a:pt x="18376" y="373418"/>
                  </a:lnTo>
                  <a:lnTo>
                    <a:pt x="17246" y="372960"/>
                  </a:lnTo>
                  <a:lnTo>
                    <a:pt x="17399" y="373456"/>
                  </a:lnTo>
                  <a:lnTo>
                    <a:pt x="18656" y="373710"/>
                  </a:lnTo>
                  <a:close/>
                </a:path>
                <a:path w="103505" h="510540">
                  <a:moveTo>
                    <a:pt x="18923" y="481469"/>
                  </a:moveTo>
                  <a:lnTo>
                    <a:pt x="18503" y="481584"/>
                  </a:lnTo>
                  <a:lnTo>
                    <a:pt x="18732" y="481571"/>
                  </a:lnTo>
                  <a:lnTo>
                    <a:pt x="18859" y="481533"/>
                  </a:lnTo>
                  <a:close/>
                </a:path>
                <a:path w="103505" h="510540">
                  <a:moveTo>
                    <a:pt x="20066" y="479272"/>
                  </a:moveTo>
                  <a:lnTo>
                    <a:pt x="19050" y="478002"/>
                  </a:lnTo>
                  <a:lnTo>
                    <a:pt x="20066" y="479272"/>
                  </a:lnTo>
                  <a:close/>
                </a:path>
                <a:path w="103505" h="510540">
                  <a:moveTo>
                    <a:pt x="20078" y="481164"/>
                  </a:moveTo>
                  <a:lnTo>
                    <a:pt x="18961" y="480961"/>
                  </a:lnTo>
                  <a:lnTo>
                    <a:pt x="19202" y="481266"/>
                  </a:lnTo>
                  <a:lnTo>
                    <a:pt x="18923" y="481469"/>
                  </a:lnTo>
                  <a:lnTo>
                    <a:pt x="20078" y="481164"/>
                  </a:lnTo>
                  <a:close/>
                </a:path>
                <a:path w="103505" h="510540">
                  <a:moveTo>
                    <a:pt x="20637" y="476732"/>
                  </a:moveTo>
                  <a:lnTo>
                    <a:pt x="19951" y="475462"/>
                  </a:lnTo>
                  <a:lnTo>
                    <a:pt x="19431" y="475462"/>
                  </a:lnTo>
                  <a:lnTo>
                    <a:pt x="20637" y="476732"/>
                  </a:lnTo>
                  <a:close/>
                </a:path>
                <a:path w="103505" h="510540">
                  <a:moveTo>
                    <a:pt x="21945" y="489966"/>
                  </a:moveTo>
                  <a:lnTo>
                    <a:pt x="20586" y="489508"/>
                  </a:lnTo>
                  <a:lnTo>
                    <a:pt x="20574" y="489648"/>
                  </a:lnTo>
                  <a:lnTo>
                    <a:pt x="20955" y="489737"/>
                  </a:lnTo>
                  <a:lnTo>
                    <a:pt x="21424" y="489851"/>
                  </a:lnTo>
                  <a:lnTo>
                    <a:pt x="21945" y="489966"/>
                  </a:lnTo>
                  <a:close/>
                </a:path>
                <a:path w="103505" h="510540">
                  <a:moveTo>
                    <a:pt x="22339" y="353542"/>
                  </a:moveTo>
                  <a:lnTo>
                    <a:pt x="19913" y="352272"/>
                  </a:lnTo>
                  <a:lnTo>
                    <a:pt x="20789" y="353542"/>
                  </a:lnTo>
                  <a:lnTo>
                    <a:pt x="22339" y="353542"/>
                  </a:lnTo>
                  <a:close/>
                </a:path>
                <a:path w="103505" h="510540">
                  <a:moveTo>
                    <a:pt x="22872" y="485508"/>
                  </a:moveTo>
                  <a:lnTo>
                    <a:pt x="22517" y="485457"/>
                  </a:lnTo>
                  <a:lnTo>
                    <a:pt x="22275" y="485457"/>
                  </a:lnTo>
                  <a:lnTo>
                    <a:pt x="22644" y="485495"/>
                  </a:lnTo>
                  <a:lnTo>
                    <a:pt x="22872" y="485508"/>
                  </a:lnTo>
                  <a:close/>
                </a:path>
                <a:path w="103505" h="510540">
                  <a:moveTo>
                    <a:pt x="23888" y="329412"/>
                  </a:moveTo>
                  <a:lnTo>
                    <a:pt x="21704" y="328142"/>
                  </a:lnTo>
                  <a:lnTo>
                    <a:pt x="23139" y="329412"/>
                  </a:lnTo>
                  <a:lnTo>
                    <a:pt x="23888" y="329412"/>
                  </a:lnTo>
                  <a:close/>
                </a:path>
                <a:path w="103505" h="510540">
                  <a:moveTo>
                    <a:pt x="24663" y="318516"/>
                  </a:moveTo>
                  <a:lnTo>
                    <a:pt x="24371" y="318439"/>
                  </a:lnTo>
                  <a:lnTo>
                    <a:pt x="24168" y="318389"/>
                  </a:lnTo>
                  <a:lnTo>
                    <a:pt x="24358" y="318477"/>
                  </a:lnTo>
                  <a:lnTo>
                    <a:pt x="24485" y="318490"/>
                  </a:lnTo>
                  <a:lnTo>
                    <a:pt x="24663" y="318516"/>
                  </a:lnTo>
                  <a:close/>
                </a:path>
                <a:path w="103505" h="510540">
                  <a:moveTo>
                    <a:pt x="25107" y="343306"/>
                  </a:moveTo>
                  <a:lnTo>
                    <a:pt x="24752" y="343217"/>
                  </a:lnTo>
                  <a:lnTo>
                    <a:pt x="24942" y="343382"/>
                  </a:lnTo>
                  <a:lnTo>
                    <a:pt x="25107" y="343306"/>
                  </a:lnTo>
                  <a:close/>
                </a:path>
                <a:path w="103505" h="510540">
                  <a:moveTo>
                    <a:pt x="25184" y="474192"/>
                  </a:moveTo>
                  <a:lnTo>
                    <a:pt x="24447" y="472922"/>
                  </a:lnTo>
                  <a:lnTo>
                    <a:pt x="22504" y="474192"/>
                  </a:lnTo>
                  <a:lnTo>
                    <a:pt x="25184" y="474192"/>
                  </a:lnTo>
                  <a:close/>
                </a:path>
                <a:path w="103505" h="510540">
                  <a:moveTo>
                    <a:pt x="26035" y="328142"/>
                  </a:moveTo>
                  <a:lnTo>
                    <a:pt x="25488" y="327583"/>
                  </a:lnTo>
                  <a:lnTo>
                    <a:pt x="22631" y="326872"/>
                  </a:lnTo>
                  <a:lnTo>
                    <a:pt x="26035" y="328142"/>
                  </a:lnTo>
                  <a:close/>
                </a:path>
                <a:path w="103505" h="510540">
                  <a:moveTo>
                    <a:pt x="26085" y="342112"/>
                  </a:moveTo>
                  <a:lnTo>
                    <a:pt x="22148" y="340842"/>
                  </a:lnTo>
                  <a:lnTo>
                    <a:pt x="21602" y="342112"/>
                  </a:lnTo>
                  <a:lnTo>
                    <a:pt x="20002" y="342112"/>
                  </a:lnTo>
                  <a:lnTo>
                    <a:pt x="24752" y="343217"/>
                  </a:lnTo>
                  <a:lnTo>
                    <a:pt x="23406" y="342112"/>
                  </a:lnTo>
                  <a:lnTo>
                    <a:pt x="26085" y="342112"/>
                  </a:lnTo>
                  <a:close/>
                </a:path>
                <a:path w="103505" h="510540">
                  <a:moveTo>
                    <a:pt x="27114" y="452970"/>
                  </a:moveTo>
                  <a:lnTo>
                    <a:pt x="26835" y="453021"/>
                  </a:lnTo>
                  <a:lnTo>
                    <a:pt x="26682" y="453148"/>
                  </a:lnTo>
                  <a:lnTo>
                    <a:pt x="27114" y="452970"/>
                  </a:lnTo>
                  <a:close/>
                </a:path>
                <a:path w="103505" h="510540">
                  <a:moveTo>
                    <a:pt x="27838" y="462127"/>
                  </a:moveTo>
                  <a:lnTo>
                    <a:pt x="27584" y="462038"/>
                  </a:lnTo>
                  <a:lnTo>
                    <a:pt x="27406" y="462140"/>
                  </a:lnTo>
                  <a:lnTo>
                    <a:pt x="27647" y="462165"/>
                  </a:lnTo>
                  <a:lnTo>
                    <a:pt x="27838" y="462127"/>
                  </a:lnTo>
                  <a:close/>
                </a:path>
                <a:path w="103505" h="510540">
                  <a:moveTo>
                    <a:pt x="28460" y="424662"/>
                  </a:moveTo>
                  <a:lnTo>
                    <a:pt x="25869" y="423392"/>
                  </a:lnTo>
                  <a:lnTo>
                    <a:pt x="26695" y="424662"/>
                  </a:lnTo>
                  <a:lnTo>
                    <a:pt x="28460" y="424662"/>
                  </a:lnTo>
                  <a:close/>
                </a:path>
                <a:path w="103505" h="510540">
                  <a:moveTo>
                    <a:pt x="29286" y="438975"/>
                  </a:moveTo>
                  <a:lnTo>
                    <a:pt x="29044" y="438950"/>
                  </a:lnTo>
                  <a:lnTo>
                    <a:pt x="28803" y="439039"/>
                  </a:lnTo>
                  <a:lnTo>
                    <a:pt x="29286" y="438975"/>
                  </a:lnTo>
                  <a:close/>
                </a:path>
                <a:path w="103505" h="510540">
                  <a:moveTo>
                    <a:pt x="29451" y="438975"/>
                  </a:moveTo>
                  <a:lnTo>
                    <a:pt x="29083" y="438746"/>
                  </a:lnTo>
                  <a:lnTo>
                    <a:pt x="28727" y="438746"/>
                  </a:lnTo>
                  <a:lnTo>
                    <a:pt x="29121" y="438861"/>
                  </a:lnTo>
                  <a:lnTo>
                    <a:pt x="29273" y="438962"/>
                  </a:lnTo>
                  <a:lnTo>
                    <a:pt x="29451" y="438975"/>
                  </a:lnTo>
                  <a:close/>
                </a:path>
                <a:path w="103505" h="510540">
                  <a:moveTo>
                    <a:pt x="29527" y="434022"/>
                  </a:moveTo>
                  <a:lnTo>
                    <a:pt x="29298" y="434022"/>
                  </a:lnTo>
                  <a:lnTo>
                    <a:pt x="29133" y="434035"/>
                  </a:lnTo>
                  <a:lnTo>
                    <a:pt x="28917" y="434035"/>
                  </a:lnTo>
                  <a:lnTo>
                    <a:pt x="29057" y="434225"/>
                  </a:lnTo>
                  <a:lnTo>
                    <a:pt x="29527" y="434022"/>
                  </a:lnTo>
                  <a:close/>
                </a:path>
                <a:path w="103505" h="510540">
                  <a:moveTo>
                    <a:pt x="31089" y="418071"/>
                  </a:moveTo>
                  <a:lnTo>
                    <a:pt x="29933" y="417042"/>
                  </a:lnTo>
                  <a:lnTo>
                    <a:pt x="27165" y="415848"/>
                  </a:lnTo>
                  <a:lnTo>
                    <a:pt x="28549" y="417042"/>
                  </a:lnTo>
                  <a:lnTo>
                    <a:pt x="31089" y="418071"/>
                  </a:lnTo>
                  <a:close/>
                </a:path>
                <a:path w="103505" h="510540">
                  <a:moveTo>
                    <a:pt x="32207" y="444474"/>
                  </a:moveTo>
                  <a:lnTo>
                    <a:pt x="31686" y="444423"/>
                  </a:lnTo>
                  <a:lnTo>
                    <a:pt x="31292" y="444411"/>
                  </a:lnTo>
                  <a:lnTo>
                    <a:pt x="30911" y="444411"/>
                  </a:lnTo>
                  <a:lnTo>
                    <a:pt x="31203" y="444449"/>
                  </a:lnTo>
                  <a:lnTo>
                    <a:pt x="31572" y="444474"/>
                  </a:lnTo>
                  <a:lnTo>
                    <a:pt x="32207" y="444474"/>
                  </a:lnTo>
                  <a:close/>
                </a:path>
                <a:path w="103505" h="510540">
                  <a:moveTo>
                    <a:pt x="32537" y="458952"/>
                  </a:moveTo>
                  <a:lnTo>
                    <a:pt x="32080" y="458952"/>
                  </a:lnTo>
                  <a:lnTo>
                    <a:pt x="32499" y="459524"/>
                  </a:lnTo>
                  <a:lnTo>
                    <a:pt x="32537" y="458952"/>
                  </a:lnTo>
                  <a:close/>
                </a:path>
                <a:path w="103505" h="510540">
                  <a:moveTo>
                    <a:pt x="33007" y="460222"/>
                  </a:moveTo>
                  <a:lnTo>
                    <a:pt x="32499" y="459524"/>
                  </a:lnTo>
                  <a:lnTo>
                    <a:pt x="32461" y="460222"/>
                  </a:lnTo>
                  <a:lnTo>
                    <a:pt x="33007" y="460222"/>
                  </a:lnTo>
                  <a:close/>
                </a:path>
                <a:path w="103505" h="510540">
                  <a:moveTo>
                    <a:pt x="33134" y="418071"/>
                  </a:moveTo>
                  <a:lnTo>
                    <a:pt x="32981" y="417042"/>
                  </a:lnTo>
                  <a:lnTo>
                    <a:pt x="32346" y="417042"/>
                  </a:lnTo>
                  <a:lnTo>
                    <a:pt x="31800" y="418071"/>
                  </a:lnTo>
                  <a:lnTo>
                    <a:pt x="33134" y="418071"/>
                  </a:lnTo>
                  <a:close/>
                </a:path>
                <a:path w="103505" h="510540">
                  <a:moveTo>
                    <a:pt x="33172" y="418312"/>
                  </a:moveTo>
                  <a:lnTo>
                    <a:pt x="31686" y="418312"/>
                  </a:lnTo>
                  <a:lnTo>
                    <a:pt x="31356" y="418312"/>
                  </a:lnTo>
                  <a:lnTo>
                    <a:pt x="33070" y="419582"/>
                  </a:lnTo>
                  <a:lnTo>
                    <a:pt x="33172" y="418312"/>
                  </a:lnTo>
                  <a:close/>
                </a:path>
                <a:path w="103505" h="510540">
                  <a:moveTo>
                    <a:pt x="34810" y="432282"/>
                  </a:moveTo>
                  <a:lnTo>
                    <a:pt x="28092" y="430009"/>
                  </a:lnTo>
                  <a:lnTo>
                    <a:pt x="26758" y="431012"/>
                  </a:lnTo>
                  <a:lnTo>
                    <a:pt x="28067" y="431012"/>
                  </a:lnTo>
                  <a:lnTo>
                    <a:pt x="34810" y="432282"/>
                  </a:lnTo>
                  <a:close/>
                </a:path>
                <a:path w="103505" h="510540">
                  <a:moveTo>
                    <a:pt x="34836" y="407403"/>
                  </a:moveTo>
                  <a:lnTo>
                    <a:pt x="34569" y="407301"/>
                  </a:lnTo>
                  <a:lnTo>
                    <a:pt x="34836" y="407403"/>
                  </a:lnTo>
                  <a:close/>
                </a:path>
                <a:path w="103505" h="510540">
                  <a:moveTo>
                    <a:pt x="37299" y="407225"/>
                  </a:moveTo>
                  <a:lnTo>
                    <a:pt x="34836" y="407403"/>
                  </a:lnTo>
                  <a:lnTo>
                    <a:pt x="35496" y="407682"/>
                  </a:lnTo>
                  <a:lnTo>
                    <a:pt x="37299" y="407225"/>
                  </a:lnTo>
                  <a:close/>
                </a:path>
                <a:path w="103505" h="510540">
                  <a:moveTo>
                    <a:pt x="39611" y="406336"/>
                  </a:moveTo>
                  <a:lnTo>
                    <a:pt x="39090" y="405612"/>
                  </a:lnTo>
                  <a:lnTo>
                    <a:pt x="38392" y="405612"/>
                  </a:lnTo>
                  <a:lnTo>
                    <a:pt x="39611" y="406336"/>
                  </a:lnTo>
                  <a:close/>
                </a:path>
                <a:path w="103505" h="510540">
                  <a:moveTo>
                    <a:pt x="40525" y="406882"/>
                  </a:moveTo>
                  <a:lnTo>
                    <a:pt x="39611" y="406336"/>
                  </a:lnTo>
                  <a:lnTo>
                    <a:pt x="40005" y="406882"/>
                  </a:lnTo>
                  <a:lnTo>
                    <a:pt x="40525" y="406882"/>
                  </a:lnTo>
                  <a:close/>
                </a:path>
                <a:path w="103505" h="510540">
                  <a:moveTo>
                    <a:pt x="41338" y="314159"/>
                  </a:moveTo>
                  <a:lnTo>
                    <a:pt x="39573" y="313778"/>
                  </a:lnTo>
                  <a:lnTo>
                    <a:pt x="39712" y="313893"/>
                  </a:lnTo>
                  <a:lnTo>
                    <a:pt x="40259" y="313994"/>
                  </a:lnTo>
                  <a:lnTo>
                    <a:pt x="41338" y="314159"/>
                  </a:lnTo>
                  <a:close/>
                </a:path>
                <a:path w="103505" h="510540">
                  <a:moveTo>
                    <a:pt x="49453" y="323062"/>
                  </a:moveTo>
                  <a:lnTo>
                    <a:pt x="44665" y="320522"/>
                  </a:lnTo>
                  <a:lnTo>
                    <a:pt x="43002" y="320522"/>
                  </a:lnTo>
                  <a:lnTo>
                    <a:pt x="41516" y="319252"/>
                  </a:lnTo>
                  <a:lnTo>
                    <a:pt x="44526" y="319252"/>
                  </a:lnTo>
                  <a:lnTo>
                    <a:pt x="41897" y="317982"/>
                  </a:lnTo>
                  <a:lnTo>
                    <a:pt x="43230" y="316712"/>
                  </a:lnTo>
                  <a:lnTo>
                    <a:pt x="48387" y="317982"/>
                  </a:lnTo>
                  <a:lnTo>
                    <a:pt x="48907" y="316712"/>
                  </a:lnTo>
                  <a:lnTo>
                    <a:pt x="48348" y="316712"/>
                  </a:lnTo>
                  <a:lnTo>
                    <a:pt x="44348" y="315442"/>
                  </a:lnTo>
                  <a:lnTo>
                    <a:pt x="40487" y="315442"/>
                  </a:lnTo>
                  <a:lnTo>
                    <a:pt x="39700" y="314172"/>
                  </a:lnTo>
                  <a:lnTo>
                    <a:pt x="34899" y="314172"/>
                  </a:lnTo>
                  <a:lnTo>
                    <a:pt x="30022" y="312902"/>
                  </a:lnTo>
                  <a:lnTo>
                    <a:pt x="26479" y="312902"/>
                  </a:lnTo>
                  <a:lnTo>
                    <a:pt x="29311" y="314172"/>
                  </a:lnTo>
                  <a:lnTo>
                    <a:pt x="26568" y="314172"/>
                  </a:lnTo>
                  <a:lnTo>
                    <a:pt x="25196" y="314172"/>
                  </a:lnTo>
                  <a:lnTo>
                    <a:pt x="27432" y="315442"/>
                  </a:lnTo>
                  <a:lnTo>
                    <a:pt x="24879" y="315442"/>
                  </a:lnTo>
                  <a:lnTo>
                    <a:pt x="26962" y="316712"/>
                  </a:lnTo>
                  <a:lnTo>
                    <a:pt x="28308" y="315937"/>
                  </a:lnTo>
                  <a:lnTo>
                    <a:pt x="29692" y="316712"/>
                  </a:lnTo>
                  <a:lnTo>
                    <a:pt x="28422" y="315861"/>
                  </a:lnTo>
                  <a:lnTo>
                    <a:pt x="29159" y="315442"/>
                  </a:lnTo>
                  <a:lnTo>
                    <a:pt x="30480" y="316712"/>
                  </a:lnTo>
                  <a:lnTo>
                    <a:pt x="29692" y="316712"/>
                  </a:lnTo>
                  <a:lnTo>
                    <a:pt x="27152" y="316712"/>
                  </a:lnTo>
                  <a:lnTo>
                    <a:pt x="26187" y="317982"/>
                  </a:lnTo>
                  <a:lnTo>
                    <a:pt x="25958" y="317982"/>
                  </a:lnTo>
                  <a:lnTo>
                    <a:pt x="29222" y="319252"/>
                  </a:lnTo>
                  <a:lnTo>
                    <a:pt x="25730" y="319252"/>
                  </a:lnTo>
                  <a:lnTo>
                    <a:pt x="28028" y="320459"/>
                  </a:lnTo>
                  <a:lnTo>
                    <a:pt x="22910" y="319252"/>
                  </a:lnTo>
                  <a:lnTo>
                    <a:pt x="27749" y="321792"/>
                  </a:lnTo>
                  <a:lnTo>
                    <a:pt x="21920" y="320522"/>
                  </a:lnTo>
                  <a:lnTo>
                    <a:pt x="26758" y="321792"/>
                  </a:lnTo>
                  <a:lnTo>
                    <a:pt x="23825" y="323062"/>
                  </a:lnTo>
                  <a:lnTo>
                    <a:pt x="26428" y="324332"/>
                  </a:lnTo>
                  <a:lnTo>
                    <a:pt x="22567" y="324332"/>
                  </a:lnTo>
                  <a:lnTo>
                    <a:pt x="26619" y="325602"/>
                  </a:lnTo>
                  <a:lnTo>
                    <a:pt x="27432" y="326872"/>
                  </a:lnTo>
                  <a:lnTo>
                    <a:pt x="25857" y="326872"/>
                  </a:lnTo>
                  <a:lnTo>
                    <a:pt x="25158" y="325602"/>
                  </a:lnTo>
                  <a:lnTo>
                    <a:pt x="24663" y="325602"/>
                  </a:lnTo>
                  <a:lnTo>
                    <a:pt x="24498" y="326872"/>
                  </a:lnTo>
                  <a:lnTo>
                    <a:pt x="24777" y="326872"/>
                  </a:lnTo>
                  <a:lnTo>
                    <a:pt x="25488" y="327583"/>
                  </a:lnTo>
                  <a:lnTo>
                    <a:pt x="27698" y="328142"/>
                  </a:lnTo>
                  <a:lnTo>
                    <a:pt x="26492" y="328142"/>
                  </a:lnTo>
                  <a:lnTo>
                    <a:pt x="23888" y="329412"/>
                  </a:lnTo>
                  <a:lnTo>
                    <a:pt x="25704" y="329412"/>
                  </a:lnTo>
                  <a:lnTo>
                    <a:pt x="26644" y="330682"/>
                  </a:lnTo>
                  <a:lnTo>
                    <a:pt x="22821" y="329412"/>
                  </a:lnTo>
                  <a:lnTo>
                    <a:pt x="21539" y="329412"/>
                  </a:lnTo>
                  <a:lnTo>
                    <a:pt x="19837" y="328142"/>
                  </a:lnTo>
                  <a:lnTo>
                    <a:pt x="19646" y="329412"/>
                  </a:lnTo>
                  <a:lnTo>
                    <a:pt x="20815" y="329412"/>
                  </a:lnTo>
                  <a:lnTo>
                    <a:pt x="21742" y="330682"/>
                  </a:lnTo>
                  <a:lnTo>
                    <a:pt x="25196" y="331952"/>
                  </a:lnTo>
                  <a:lnTo>
                    <a:pt x="23342" y="331952"/>
                  </a:lnTo>
                  <a:lnTo>
                    <a:pt x="26289" y="333222"/>
                  </a:lnTo>
                  <a:lnTo>
                    <a:pt x="23418" y="333222"/>
                  </a:lnTo>
                  <a:lnTo>
                    <a:pt x="23241" y="332968"/>
                  </a:lnTo>
                  <a:lnTo>
                    <a:pt x="23253" y="333222"/>
                  </a:lnTo>
                  <a:lnTo>
                    <a:pt x="23291" y="333883"/>
                  </a:lnTo>
                  <a:lnTo>
                    <a:pt x="24130" y="333895"/>
                  </a:lnTo>
                  <a:lnTo>
                    <a:pt x="25044" y="333959"/>
                  </a:lnTo>
                  <a:lnTo>
                    <a:pt x="23863" y="333806"/>
                  </a:lnTo>
                  <a:lnTo>
                    <a:pt x="23495" y="333324"/>
                  </a:lnTo>
                  <a:lnTo>
                    <a:pt x="25476" y="333997"/>
                  </a:lnTo>
                  <a:lnTo>
                    <a:pt x="25044" y="333959"/>
                  </a:lnTo>
                  <a:lnTo>
                    <a:pt x="25514" y="334010"/>
                  </a:lnTo>
                  <a:lnTo>
                    <a:pt x="26936" y="334492"/>
                  </a:lnTo>
                  <a:lnTo>
                    <a:pt x="29857" y="334492"/>
                  </a:lnTo>
                  <a:lnTo>
                    <a:pt x="31242" y="335762"/>
                  </a:lnTo>
                  <a:lnTo>
                    <a:pt x="30505" y="335762"/>
                  </a:lnTo>
                  <a:lnTo>
                    <a:pt x="30505" y="337032"/>
                  </a:lnTo>
                  <a:lnTo>
                    <a:pt x="25869" y="337032"/>
                  </a:lnTo>
                  <a:lnTo>
                    <a:pt x="28041" y="335940"/>
                  </a:lnTo>
                  <a:lnTo>
                    <a:pt x="30505" y="337032"/>
                  </a:lnTo>
                  <a:lnTo>
                    <a:pt x="30505" y="335762"/>
                  </a:lnTo>
                  <a:lnTo>
                    <a:pt x="29235" y="335762"/>
                  </a:lnTo>
                  <a:lnTo>
                    <a:pt x="26581" y="334492"/>
                  </a:lnTo>
                  <a:lnTo>
                    <a:pt x="27647" y="335762"/>
                  </a:lnTo>
                  <a:lnTo>
                    <a:pt x="27101" y="335762"/>
                  </a:lnTo>
                  <a:lnTo>
                    <a:pt x="21082" y="334492"/>
                  </a:lnTo>
                  <a:lnTo>
                    <a:pt x="19888" y="335762"/>
                  </a:lnTo>
                  <a:lnTo>
                    <a:pt x="22694" y="337032"/>
                  </a:lnTo>
                  <a:lnTo>
                    <a:pt x="21501" y="337032"/>
                  </a:lnTo>
                  <a:lnTo>
                    <a:pt x="23418" y="338302"/>
                  </a:lnTo>
                  <a:lnTo>
                    <a:pt x="26327" y="338302"/>
                  </a:lnTo>
                  <a:lnTo>
                    <a:pt x="29616" y="340842"/>
                  </a:lnTo>
                  <a:lnTo>
                    <a:pt x="17310" y="338302"/>
                  </a:lnTo>
                  <a:lnTo>
                    <a:pt x="21818" y="339572"/>
                  </a:lnTo>
                  <a:lnTo>
                    <a:pt x="24130" y="340842"/>
                  </a:lnTo>
                  <a:lnTo>
                    <a:pt x="28562" y="340842"/>
                  </a:lnTo>
                  <a:lnTo>
                    <a:pt x="26085" y="342112"/>
                  </a:lnTo>
                  <a:lnTo>
                    <a:pt x="27774" y="342112"/>
                  </a:lnTo>
                  <a:lnTo>
                    <a:pt x="25107" y="343306"/>
                  </a:lnTo>
                  <a:lnTo>
                    <a:pt x="25438" y="343382"/>
                  </a:lnTo>
                  <a:lnTo>
                    <a:pt x="24942" y="343382"/>
                  </a:lnTo>
                  <a:lnTo>
                    <a:pt x="21805" y="343382"/>
                  </a:lnTo>
                  <a:lnTo>
                    <a:pt x="22199" y="344652"/>
                  </a:lnTo>
                  <a:lnTo>
                    <a:pt x="24561" y="345922"/>
                  </a:lnTo>
                  <a:lnTo>
                    <a:pt x="25019" y="347192"/>
                  </a:lnTo>
                  <a:lnTo>
                    <a:pt x="21793" y="347192"/>
                  </a:lnTo>
                  <a:lnTo>
                    <a:pt x="23317" y="348462"/>
                  </a:lnTo>
                  <a:lnTo>
                    <a:pt x="20866" y="349732"/>
                  </a:lnTo>
                  <a:lnTo>
                    <a:pt x="18554" y="351002"/>
                  </a:lnTo>
                  <a:lnTo>
                    <a:pt x="21501" y="352272"/>
                  </a:lnTo>
                  <a:lnTo>
                    <a:pt x="22606" y="353542"/>
                  </a:lnTo>
                  <a:lnTo>
                    <a:pt x="22339" y="353542"/>
                  </a:lnTo>
                  <a:lnTo>
                    <a:pt x="25031" y="356082"/>
                  </a:lnTo>
                  <a:lnTo>
                    <a:pt x="21615" y="357352"/>
                  </a:lnTo>
                  <a:lnTo>
                    <a:pt x="19380" y="357352"/>
                  </a:lnTo>
                  <a:lnTo>
                    <a:pt x="26822" y="358622"/>
                  </a:lnTo>
                  <a:lnTo>
                    <a:pt x="23355" y="358622"/>
                  </a:lnTo>
                  <a:lnTo>
                    <a:pt x="21780" y="359892"/>
                  </a:lnTo>
                  <a:lnTo>
                    <a:pt x="24244" y="362432"/>
                  </a:lnTo>
                  <a:lnTo>
                    <a:pt x="19456" y="363702"/>
                  </a:lnTo>
                  <a:lnTo>
                    <a:pt x="23799" y="364972"/>
                  </a:lnTo>
                  <a:lnTo>
                    <a:pt x="17233" y="364972"/>
                  </a:lnTo>
                  <a:lnTo>
                    <a:pt x="23329" y="366242"/>
                  </a:lnTo>
                  <a:lnTo>
                    <a:pt x="19100" y="366242"/>
                  </a:lnTo>
                  <a:lnTo>
                    <a:pt x="16840" y="367512"/>
                  </a:lnTo>
                  <a:lnTo>
                    <a:pt x="16497" y="367512"/>
                  </a:lnTo>
                  <a:lnTo>
                    <a:pt x="20561" y="368782"/>
                  </a:lnTo>
                  <a:lnTo>
                    <a:pt x="17932" y="368782"/>
                  </a:lnTo>
                  <a:lnTo>
                    <a:pt x="21196" y="370052"/>
                  </a:lnTo>
                  <a:lnTo>
                    <a:pt x="20485" y="370052"/>
                  </a:lnTo>
                  <a:lnTo>
                    <a:pt x="21805" y="371322"/>
                  </a:lnTo>
                  <a:lnTo>
                    <a:pt x="16357" y="371322"/>
                  </a:lnTo>
                  <a:lnTo>
                    <a:pt x="18376" y="373418"/>
                  </a:lnTo>
                  <a:lnTo>
                    <a:pt x="19469" y="373862"/>
                  </a:lnTo>
                  <a:lnTo>
                    <a:pt x="18656" y="373710"/>
                  </a:lnTo>
                  <a:lnTo>
                    <a:pt x="18808" y="373862"/>
                  </a:lnTo>
                  <a:lnTo>
                    <a:pt x="17526" y="373862"/>
                  </a:lnTo>
                  <a:lnTo>
                    <a:pt x="17399" y="373456"/>
                  </a:lnTo>
                  <a:lnTo>
                    <a:pt x="12954" y="372592"/>
                  </a:lnTo>
                  <a:lnTo>
                    <a:pt x="15824" y="373862"/>
                  </a:lnTo>
                  <a:lnTo>
                    <a:pt x="16357" y="373862"/>
                  </a:lnTo>
                  <a:lnTo>
                    <a:pt x="16205" y="375132"/>
                  </a:lnTo>
                  <a:lnTo>
                    <a:pt x="16916" y="376402"/>
                  </a:lnTo>
                  <a:lnTo>
                    <a:pt x="14732" y="375132"/>
                  </a:lnTo>
                  <a:lnTo>
                    <a:pt x="13982" y="376402"/>
                  </a:lnTo>
                  <a:lnTo>
                    <a:pt x="15405" y="378942"/>
                  </a:lnTo>
                  <a:lnTo>
                    <a:pt x="15151" y="380212"/>
                  </a:lnTo>
                  <a:lnTo>
                    <a:pt x="16243" y="378942"/>
                  </a:lnTo>
                  <a:lnTo>
                    <a:pt x="20053" y="380212"/>
                  </a:lnTo>
                  <a:lnTo>
                    <a:pt x="18288" y="380212"/>
                  </a:lnTo>
                  <a:lnTo>
                    <a:pt x="20764" y="381482"/>
                  </a:lnTo>
                  <a:lnTo>
                    <a:pt x="20294" y="381482"/>
                  </a:lnTo>
                  <a:lnTo>
                    <a:pt x="16865" y="380212"/>
                  </a:lnTo>
                  <a:lnTo>
                    <a:pt x="15824" y="380212"/>
                  </a:lnTo>
                  <a:lnTo>
                    <a:pt x="16903" y="381482"/>
                  </a:lnTo>
                  <a:lnTo>
                    <a:pt x="16141" y="381482"/>
                  </a:lnTo>
                  <a:lnTo>
                    <a:pt x="15798" y="381266"/>
                  </a:lnTo>
                  <a:lnTo>
                    <a:pt x="15887" y="381482"/>
                  </a:lnTo>
                  <a:lnTo>
                    <a:pt x="13119" y="381482"/>
                  </a:lnTo>
                  <a:lnTo>
                    <a:pt x="12877" y="382752"/>
                  </a:lnTo>
                  <a:lnTo>
                    <a:pt x="13944" y="384022"/>
                  </a:lnTo>
                  <a:lnTo>
                    <a:pt x="13944" y="385292"/>
                  </a:lnTo>
                  <a:lnTo>
                    <a:pt x="16852" y="385292"/>
                  </a:lnTo>
                  <a:lnTo>
                    <a:pt x="16141" y="386562"/>
                  </a:lnTo>
                  <a:lnTo>
                    <a:pt x="18453" y="386562"/>
                  </a:lnTo>
                  <a:lnTo>
                    <a:pt x="17386" y="387832"/>
                  </a:lnTo>
                  <a:lnTo>
                    <a:pt x="14960" y="387832"/>
                  </a:lnTo>
                  <a:lnTo>
                    <a:pt x="15062" y="389102"/>
                  </a:lnTo>
                  <a:lnTo>
                    <a:pt x="16408" y="390372"/>
                  </a:lnTo>
                  <a:lnTo>
                    <a:pt x="17500" y="389102"/>
                  </a:lnTo>
                  <a:lnTo>
                    <a:pt x="19177" y="390372"/>
                  </a:lnTo>
                  <a:lnTo>
                    <a:pt x="16408" y="390372"/>
                  </a:lnTo>
                  <a:lnTo>
                    <a:pt x="14795" y="390372"/>
                  </a:lnTo>
                  <a:lnTo>
                    <a:pt x="15049" y="391642"/>
                  </a:lnTo>
                  <a:lnTo>
                    <a:pt x="17018" y="394182"/>
                  </a:lnTo>
                  <a:lnTo>
                    <a:pt x="16789" y="394182"/>
                  </a:lnTo>
                  <a:lnTo>
                    <a:pt x="20497" y="396722"/>
                  </a:lnTo>
                  <a:lnTo>
                    <a:pt x="8445" y="396722"/>
                  </a:lnTo>
                  <a:lnTo>
                    <a:pt x="13779" y="399262"/>
                  </a:lnTo>
                  <a:lnTo>
                    <a:pt x="13512" y="399262"/>
                  </a:lnTo>
                  <a:lnTo>
                    <a:pt x="16192" y="400532"/>
                  </a:lnTo>
                  <a:lnTo>
                    <a:pt x="15633" y="401802"/>
                  </a:lnTo>
                  <a:lnTo>
                    <a:pt x="14249" y="400532"/>
                  </a:lnTo>
                  <a:lnTo>
                    <a:pt x="12534" y="400532"/>
                  </a:lnTo>
                  <a:lnTo>
                    <a:pt x="16725" y="403072"/>
                  </a:lnTo>
                  <a:lnTo>
                    <a:pt x="11531" y="403072"/>
                  </a:lnTo>
                  <a:lnTo>
                    <a:pt x="14287" y="404342"/>
                  </a:lnTo>
                  <a:lnTo>
                    <a:pt x="6324" y="404342"/>
                  </a:lnTo>
                  <a:lnTo>
                    <a:pt x="14325" y="408152"/>
                  </a:lnTo>
                  <a:lnTo>
                    <a:pt x="10985" y="408152"/>
                  </a:lnTo>
                  <a:lnTo>
                    <a:pt x="12738" y="409422"/>
                  </a:lnTo>
                  <a:lnTo>
                    <a:pt x="12090" y="409422"/>
                  </a:lnTo>
                  <a:lnTo>
                    <a:pt x="13881" y="413232"/>
                  </a:lnTo>
                  <a:lnTo>
                    <a:pt x="8509" y="414502"/>
                  </a:lnTo>
                  <a:lnTo>
                    <a:pt x="6400" y="418312"/>
                  </a:lnTo>
                  <a:lnTo>
                    <a:pt x="5753" y="418312"/>
                  </a:lnTo>
                  <a:lnTo>
                    <a:pt x="15849" y="419582"/>
                  </a:lnTo>
                  <a:lnTo>
                    <a:pt x="11239" y="420852"/>
                  </a:lnTo>
                  <a:lnTo>
                    <a:pt x="7886" y="419582"/>
                  </a:lnTo>
                  <a:lnTo>
                    <a:pt x="11658" y="422122"/>
                  </a:lnTo>
                  <a:lnTo>
                    <a:pt x="7073" y="424662"/>
                  </a:lnTo>
                  <a:lnTo>
                    <a:pt x="8648" y="425932"/>
                  </a:lnTo>
                  <a:lnTo>
                    <a:pt x="5930" y="425932"/>
                  </a:lnTo>
                  <a:lnTo>
                    <a:pt x="8115" y="428472"/>
                  </a:lnTo>
                  <a:lnTo>
                    <a:pt x="5689" y="428472"/>
                  </a:lnTo>
                  <a:lnTo>
                    <a:pt x="10236" y="429742"/>
                  </a:lnTo>
                  <a:lnTo>
                    <a:pt x="7912" y="429742"/>
                  </a:lnTo>
                  <a:lnTo>
                    <a:pt x="6248" y="431012"/>
                  </a:lnTo>
                  <a:lnTo>
                    <a:pt x="7658" y="431012"/>
                  </a:lnTo>
                  <a:lnTo>
                    <a:pt x="10210" y="432282"/>
                  </a:lnTo>
                  <a:lnTo>
                    <a:pt x="8407" y="432282"/>
                  </a:lnTo>
                  <a:lnTo>
                    <a:pt x="11557" y="433552"/>
                  </a:lnTo>
                  <a:lnTo>
                    <a:pt x="6654" y="433552"/>
                  </a:lnTo>
                  <a:lnTo>
                    <a:pt x="11176" y="434822"/>
                  </a:lnTo>
                  <a:lnTo>
                    <a:pt x="6502" y="433552"/>
                  </a:lnTo>
                  <a:lnTo>
                    <a:pt x="7188" y="436092"/>
                  </a:lnTo>
                  <a:lnTo>
                    <a:pt x="5854" y="436092"/>
                  </a:lnTo>
                  <a:lnTo>
                    <a:pt x="5829" y="437362"/>
                  </a:lnTo>
                  <a:lnTo>
                    <a:pt x="3276" y="437362"/>
                  </a:lnTo>
                  <a:lnTo>
                    <a:pt x="13233" y="439902"/>
                  </a:lnTo>
                  <a:lnTo>
                    <a:pt x="5956" y="439902"/>
                  </a:lnTo>
                  <a:lnTo>
                    <a:pt x="8229" y="442442"/>
                  </a:lnTo>
                  <a:lnTo>
                    <a:pt x="9690" y="443712"/>
                  </a:lnTo>
                  <a:lnTo>
                    <a:pt x="5435" y="443712"/>
                  </a:lnTo>
                  <a:lnTo>
                    <a:pt x="6794" y="444728"/>
                  </a:lnTo>
                  <a:lnTo>
                    <a:pt x="9740" y="443890"/>
                  </a:lnTo>
                  <a:lnTo>
                    <a:pt x="10490" y="446074"/>
                  </a:lnTo>
                  <a:lnTo>
                    <a:pt x="11023" y="446252"/>
                  </a:lnTo>
                  <a:lnTo>
                    <a:pt x="9677" y="447522"/>
                  </a:lnTo>
                  <a:lnTo>
                    <a:pt x="6896" y="447522"/>
                  </a:lnTo>
                  <a:lnTo>
                    <a:pt x="8610" y="448792"/>
                  </a:lnTo>
                  <a:lnTo>
                    <a:pt x="6045" y="450062"/>
                  </a:lnTo>
                  <a:lnTo>
                    <a:pt x="8407" y="451332"/>
                  </a:lnTo>
                  <a:lnTo>
                    <a:pt x="11125" y="451332"/>
                  </a:lnTo>
                  <a:lnTo>
                    <a:pt x="13703" y="453415"/>
                  </a:lnTo>
                  <a:lnTo>
                    <a:pt x="9867" y="452602"/>
                  </a:lnTo>
                  <a:lnTo>
                    <a:pt x="14173" y="455142"/>
                  </a:lnTo>
                  <a:lnTo>
                    <a:pt x="6591" y="452602"/>
                  </a:lnTo>
                  <a:lnTo>
                    <a:pt x="6972" y="453872"/>
                  </a:lnTo>
                  <a:lnTo>
                    <a:pt x="6502" y="453872"/>
                  </a:lnTo>
                  <a:lnTo>
                    <a:pt x="7518" y="455142"/>
                  </a:lnTo>
                  <a:lnTo>
                    <a:pt x="7061" y="455142"/>
                  </a:lnTo>
                  <a:lnTo>
                    <a:pt x="10934" y="456412"/>
                  </a:lnTo>
                  <a:lnTo>
                    <a:pt x="8572" y="456412"/>
                  </a:lnTo>
                  <a:lnTo>
                    <a:pt x="8712" y="457682"/>
                  </a:lnTo>
                  <a:lnTo>
                    <a:pt x="13614" y="458952"/>
                  </a:lnTo>
                  <a:lnTo>
                    <a:pt x="11480" y="460222"/>
                  </a:lnTo>
                  <a:lnTo>
                    <a:pt x="7061" y="458952"/>
                  </a:lnTo>
                  <a:lnTo>
                    <a:pt x="9931" y="460222"/>
                  </a:lnTo>
                  <a:lnTo>
                    <a:pt x="6057" y="460222"/>
                  </a:lnTo>
                  <a:lnTo>
                    <a:pt x="7099" y="461492"/>
                  </a:lnTo>
                  <a:lnTo>
                    <a:pt x="8864" y="461492"/>
                  </a:lnTo>
                  <a:lnTo>
                    <a:pt x="11595" y="462762"/>
                  </a:lnTo>
                  <a:lnTo>
                    <a:pt x="10858" y="462762"/>
                  </a:lnTo>
                  <a:lnTo>
                    <a:pt x="12750" y="464032"/>
                  </a:lnTo>
                  <a:lnTo>
                    <a:pt x="14185" y="464032"/>
                  </a:lnTo>
                  <a:lnTo>
                    <a:pt x="14401" y="465302"/>
                  </a:lnTo>
                  <a:lnTo>
                    <a:pt x="12077" y="465302"/>
                  </a:lnTo>
                  <a:lnTo>
                    <a:pt x="14516" y="466572"/>
                  </a:lnTo>
                  <a:lnTo>
                    <a:pt x="12217" y="466572"/>
                  </a:lnTo>
                  <a:lnTo>
                    <a:pt x="9207" y="465302"/>
                  </a:lnTo>
                  <a:lnTo>
                    <a:pt x="8382" y="465302"/>
                  </a:lnTo>
                  <a:lnTo>
                    <a:pt x="11569" y="466572"/>
                  </a:lnTo>
                  <a:lnTo>
                    <a:pt x="9055" y="466572"/>
                  </a:lnTo>
                  <a:lnTo>
                    <a:pt x="12446" y="467842"/>
                  </a:lnTo>
                  <a:lnTo>
                    <a:pt x="8890" y="467842"/>
                  </a:lnTo>
                  <a:lnTo>
                    <a:pt x="8280" y="469112"/>
                  </a:lnTo>
                  <a:lnTo>
                    <a:pt x="13830" y="467842"/>
                  </a:lnTo>
                  <a:lnTo>
                    <a:pt x="11557" y="469112"/>
                  </a:lnTo>
                  <a:lnTo>
                    <a:pt x="9334" y="469112"/>
                  </a:lnTo>
                  <a:lnTo>
                    <a:pt x="11963" y="471652"/>
                  </a:lnTo>
                  <a:lnTo>
                    <a:pt x="6870" y="471652"/>
                  </a:lnTo>
                  <a:lnTo>
                    <a:pt x="10604" y="474192"/>
                  </a:lnTo>
                  <a:lnTo>
                    <a:pt x="9486" y="475462"/>
                  </a:lnTo>
                  <a:lnTo>
                    <a:pt x="9956" y="475462"/>
                  </a:lnTo>
                  <a:lnTo>
                    <a:pt x="15417" y="476732"/>
                  </a:lnTo>
                  <a:lnTo>
                    <a:pt x="7099" y="475462"/>
                  </a:lnTo>
                  <a:lnTo>
                    <a:pt x="9588" y="476732"/>
                  </a:lnTo>
                  <a:lnTo>
                    <a:pt x="6159" y="476732"/>
                  </a:lnTo>
                  <a:lnTo>
                    <a:pt x="8255" y="478002"/>
                  </a:lnTo>
                  <a:lnTo>
                    <a:pt x="9766" y="480542"/>
                  </a:lnTo>
                  <a:lnTo>
                    <a:pt x="8369" y="479272"/>
                  </a:lnTo>
                  <a:lnTo>
                    <a:pt x="7035" y="480542"/>
                  </a:lnTo>
                  <a:lnTo>
                    <a:pt x="7442" y="480542"/>
                  </a:lnTo>
                  <a:lnTo>
                    <a:pt x="6705" y="481812"/>
                  </a:lnTo>
                  <a:lnTo>
                    <a:pt x="9893" y="481812"/>
                  </a:lnTo>
                  <a:lnTo>
                    <a:pt x="6870" y="483082"/>
                  </a:lnTo>
                  <a:lnTo>
                    <a:pt x="7810" y="484352"/>
                  </a:lnTo>
                  <a:lnTo>
                    <a:pt x="9004" y="485622"/>
                  </a:lnTo>
                  <a:lnTo>
                    <a:pt x="6769" y="486892"/>
                  </a:lnTo>
                  <a:lnTo>
                    <a:pt x="5575" y="486892"/>
                  </a:lnTo>
                  <a:lnTo>
                    <a:pt x="6667" y="488162"/>
                  </a:lnTo>
                  <a:lnTo>
                    <a:pt x="10934" y="488162"/>
                  </a:lnTo>
                  <a:lnTo>
                    <a:pt x="11442" y="488162"/>
                  </a:lnTo>
                  <a:lnTo>
                    <a:pt x="12484" y="489432"/>
                  </a:lnTo>
                  <a:lnTo>
                    <a:pt x="10934" y="488162"/>
                  </a:lnTo>
                  <a:lnTo>
                    <a:pt x="8597" y="489432"/>
                  </a:lnTo>
                  <a:lnTo>
                    <a:pt x="5143" y="489432"/>
                  </a:lnTo>
                  <a:lnTo>
                    <a:pt x="14300" y="490702"/>
                  </a:lnTo>
                  <a:lnTo>
                    <a:pt x="13385" y="490702"/>
                  </a:lnTo>
                  <a:lnTo>
                    <a:pt x="13385" y="493242"/>
                  </a:lnTo>
                  <a:lnTo>
                    <a:pt x="10566" y="493242"/>
                  </a:lnTo>
                  <a:lnTo>
                    <a:pt x="10071" y="492404"/>
                  </a:lnTo>
                  <a:lnTo>
                    <a:pt x="13385" y="493242"/>
                  </a:lnTo>
                  <a:lnTo>
                    <a:pt x="13385" y="490702"/>
                  </a:lnTo>
                  <a:lnTo>
                    <a:pt x="10629" y="490702"/>
                  </a:lnTo>
                  <a:lnTo>
                    <a:pt x="12242" y="491972"/>
                  </a:lnTo>
                  <a:lnTo>
                    <a:pt x="9817" y="491972"/>
                  </a:lnTo>
                  <a:lnTo>
                    <a:pt x="9029" y="491972"/>
                  </a:lnTo>
                  <a:lnTo>
                    <a:pt x="10579" y="490702"/>
                  </a:lnTo>
                  <a:lnTo>
                    <a:pt x="8318" y="490702"/>
                  </a:lnTo>
                  <a:lnTo>
                    <a:pt x="8382" y="491972"/>
                  </a:lnTo>
                  <a:lnTo>
                    <a:pt x="6108" y="491972"/>
                  </a:lnTo>
                  <a:lnTo>
                    <a:pt x="4508" y="493242"/>
                  </a:lnTo>
                  <a:lnTo>
                    <a:pt x="5422" y="493242"/>
                  </a:lnTo>
                  <a:lnTo>
                    <a:pt x="12547" y="494512"/>
                  </a:lnTo>
                  <a:lnTo>
                    <a:pt x="6781" y="494512"/>
                  </a:lnTo>
                  <a:lnTo>
                    <a:pt x="6527" y="494512"/>
                  </a:lnTo>
                  <a:lnTo>
                    <a:pt x="6946" y="494626"/>
                  </a:lnTo>
                  <a:lnTo>
                    <a:pt x="8559" y="495782"/>
                  </a:lnTo>
                  <a:lnTo>
                    <a:pt x="533" y="495782"/>
                  </a:lnTo>
                  <a:lnTo>
                    <a:pt x="4140" y="497052"/>
                  </a:lnTo>
                  <a:lnTo>
                    <a:pt x="4483" y="497052"/>
                  </a:lnTo>
                  <a:lnTo>
                    <a:pt x="7810" y="498322"/>
                  </a:lnTo>
                  <a:lnTo>
                    <a:pt x="0" y="498322"/>
                  </a:lnTo>
                  <a:lnTo>
                    <a:pt x="4546" y="500862"/>
                  </a:lnTo>
                  <a:lnTo>
                    <a:pt x="6324" y="502132"/>
                  </a:lnTo>
                  <a:lnTo>
                    <a:pt x="9702" y="502132"/>
                  </a:lnTo>
                  <a:lnTo>
                    <a:pt x="11252" y="503402"/>
                  </a:lnTo>
                  <a:lnTo>
                    <a:pt x="9588" y="504672"/>
                  </a:lnTo>
                  <a:lnTo>
                    <a:pt x="13436" y="504672"/>
                  </a:lnTo>
                  <a:lnTo>
                    <a:pt x="13741" y="504672"/>
                  </a:lnTo>
                  <a:lnTo>
                    <a:pt x="14935" y="504672"/>
                  </a:lnTo>
                  <a:lnTo>
                    <a:pt x="17551" y="503402"/>
                  </a:lnTo>
                  <a:lnTo>
                    <a:pt x="15392" y="502920"/>
                  </a:lnTo>
                  <a:lnTo>
                    <a:pt x="15481" y="503402"/>
                  </a:lnTo>
                  <a:lnTo>
                    <a:pt x="15227" y="502881"/>
                  </a:lnTo>
                  <a:lnTo>
                    <a:pt x="11912" y="502132"/>
                  </a:lnTo>
                  <a:lnTo>
                    <a:pt x="12331" y="502132"/>
                  </a:lnTo>
                  <a:lnTo>
                    <a:pt x="8763" y="500862"/>
                  </a:lnTo>
                  <a:lnTo>
                    <a:pt x="13804" y="500862"/>
                  </a:lnTo>
                  <a:lnTo>
                    <a:pt x="11798" y="499592"/>
                  </a:lnTo>
                  <a:lnTo>
                    <a:pt x="13093" y="499592"/>
                  </a:lnTo>
                  <a:lnTo>
                    <a:pt x="14770" y="499592"/>
                  </a:lnTo>
                  <a:lnTo>
                    <a:pt x="10706" y="498322"/>
                  </a:lnTo>
                  <a:lnTo>
                    <a:pt x="17691" y="498322"/>
                  </a:lnTo>
                  <a:lnTo>
                    <a:pt x="11442" y="497052"/>
                  </a:lnTo>
                  <a:lnTo>
                    <a:pt x="17805" y="497052"/>
                  </a:lnTo>
                  <a:lnTo>
                    <a:pt x="13131" y="495782"/>
                  </a:lnTo>
                  <a:lnTo>
                    <a:pt x="18999" y="497052"/>
                  </a:lnTo>
                  <a:lnTo>
                    <a:pt x="18161" y="495782"/>
                  </a:lnTo>
                  <a:lnTo>
                    <a:pt x="14401" y="495782"/>
                  </a:lnTo>
                  <a:lnTo>
                    <a:pt x="16471" y="494677"/>
                  </a:lnTo>
                  <a:lnTo>
                    <a:pt x="17399" y="494855"/>
                  </a:lnTo>
                  <a:lnTo>
                    <a:pt x="17970" y="495033"/>
                  </a:lnTo>
                  <a:lnTo>
                    <a:pt x="18161" y="495198"/>
                  </a:lnTo>
                  <a:lnTo>
                    <a:pt x="19392" y="495350"/>
                  </a:lnTo>
                  <a:lnTo>
                    <a:pt x="20243" y="495439"/>
                  </a:lnTo>
                  <a:lnTo>
                    <a:pt x="20383" y="495325"/>
                  </a:lnTo>
                  <a:lnTo>
                    <a:pt x="17487" y="494842"/>
                  </a:lnTo>
                  <a:lnTo>
                    <a:pt x="16484" y="494665"/>
                  </a:lnTo>
                  <a:lnTo>
                    <a:pt x="16764" y="494512"/>
                  </a:lnTo>
                  <a:lnTo>
                    <a:pt x="15633" y="493242"/>
                  </a:lnTo>
                  <a:lnTo>
                    <a:pt x="16878" y="493242"/>
                  </a:lnTo>
                  <a:lnTo>
                    <a:pt x="17919" y="491972"/>
                  </a:lnTo>
                  <a:lnTo>
                    <a:pt x="20027" y="491972"/>
                  </a:lnTo>
                  <a:lnTo>
                    <a:pt x="16243" y="490702"/>
                  </a:lnTo>
                  <a:lnTo>
                    <a:pt x="17081" y="490702"/>
                  </a:lnTo>
                  <a:lnTo>
                    <a:pt x="16370" y="489432"/>
                  </a:lnTo>
                  <a:lnTo>
                    <a:pt x="18643" y="490702"/>
                  </a:lnTo>
                  <a:lnTo>
                    <a:pt x="20561" y="490702"/>
                  </a:lnTo>
                  <a:lnTo>
                    <a:pt x="19367" y="489432"/>
                  </a:lnTo>
                  <a:lnTo>
                    <a:pt x="21145" y="489432"/>
                  </a:lnTo>
                  <a:lnTo>
                    <a:pt x="18046" y="488162"/>
                  </a:lnTo>
                  <a:lnTo>
                    <a:pt x="20078" y="486892"/>
                  </a:lnTo>
                  <a:lnTo>
                    <a:pt x="18846" y="486892"/>
                  </a:lnTo>
                  <a:lnTo>
                    <a:pt x="18757" y="486283"/>
                  </a:lnTo>
                  <a:lnTo>
                    <a:pt x="18554" y="486892"/>
                  </a:lnTo>
                  <a:lnTo>
                    <a:pt x="18376" y="486892"/>
                  </a:lnTo>
                  <a:lnTo>
                    <a:pt x="17259" y="486435"/>
                  </a:lnTo>
                  <a:lnTo>
                    <a:pt x="17259" y="486892"/>
                  </a:lnTo>
                  <a:lnTo>
                    <a:pt x="15417" y="486892"/>
                  </a:lnTo>
                  <a:lnTo>
                    <a:pt x="15240" y="486498"/>
                  </a:lnTo>
                  <a:lnTo>
                    <a:pt x="15240" y="486892"/>
                  </a:lnTo>
                  <a:lnTo>
                    <a:pt x="12598" y="486892"/>
                  </a:lnTo>
                  <a:lnTo>
                    <a:pt x="10960" y="485622"/>
                  </a:lnTo>
                  <a:lnTo>
                    <a:pt x="14262" y="485622"/>
                  </a:lnTo>
                  <a:lnTo>
                    <a:pt x="15240" y="486892"/>
                  </a:lnTo>
                  <a:lnTo>
                    <a:pt x="15240" y="486498"/>
                  </a:lnTo>
                  <a:lnTo>
                    <a:pt x="14859" y="485622"/>
                  </a:lnTo>
                  <a:lnTo>
                    <a:pt x="17259" y="486892"/>
                  </a:lnTo>
                  <a:lnTo>
                    <a:pt x="17259" y="486435"/>
                  </a:lnTo>
                  <a:lnTo>
                    <a:pt x="15278" y="485622"/>
                  </a:lnTo>
                  <a:lnTo>
                    <a:pt x="18656" y="485622"/>
                  </a:lnTo>
                  <a:lnTo>
                    <a:pt x="18757" y="486283"/>
                  </a:lnTo>
                  <a:lnTo>
                    <a:pt x="18973" y="485622"/>
                  </a:lnTo>
                  <a:lnTo>
                    <a:pt x="18846" y="485622"/>
                  </a:lnTo>
                  <a:lnTo>
                    <a:pt x="18808" y="484352"/>
                  </a:lnTo>
                  <a:lnTo>
                    <a:pt x="21348" y="485622"/>
                  </a:lnTo>
                  <a:lnTo>
                    <a:pt x="22453" y="485622"/>
                  </a:lnTo>
                  <a:lnTo>
                    <a:pt x="22263" y="485457"/>
                  </a:lnTo>
                  <a:lnTo>
                    <a:pt x="21069" y="484352"/>
                  </a:lnTo>
                  <a:lnTo>
                    <a:pt x="21869" y="484352"/>
                  </a:lnTo>
                  <a:lnTo>
                    <a:pt x="20574" y="483082"/>
                  </a:lnTo>
                  <a:lnTo>
                    <a:pt x="21742" y="481812"/>
                  </a:lnTo>
                  <a:lnTo>
                    <a:pt x="18135" y="481812"/>
                  </a:lnTo>
                  <a:lnTo>
                    <a:pt x="15214" y="480542"/>
                  </a:lnTo>
                  <a:lnTo>
                    <a:pt x="20180" y="480542"/>
                  </a:lnTo>
                  <a:lnTo>
                    <a:pt x="19088" y="478116"/>
                  </a:lnTo>
                  <a:lnTo>
                    <a:pt x="19621" y="476732"/>
                  </a:lnTo>
                  <a:lnTo>
                    <a:pt x="17487" y="476732"/>
                  </a:lnTo>
                  <a:lnTo>
                    <a:pt x="17526" y="475462"/>
                  </a:lnTo>
                  <a:lnTo>
                    <a:pt x="18808" y="475462"/>
                  </a:lnTo>
                  <a:lnTo>
                    <a:pt x="20612" y="474192"/>
                  </a:lnTo>
                  <a:lnTo>
                    <a:pt x="21920" y="475170"/>
                  </a:lnTo>
                  <a:lnTo>
                    <a:pt x="21831" y="475462"/>
                  </a:lnTo>
                  <a:lnTo>
                    <a:pt x="22313" y="475462"/>
                  </a:lnTo>
                  <a:lnTo>
                    <a:pt x="24485" y="475462"/>
                  </a:lnTo>
                  <a:lnTo>
                    <a:pt x="22237" y="474395"/>
                  </a:lnTo>
                  <a:lnTo>
                    <a:pt x="21805" y="474192"/>
                  </a:lnTo>
                  <a:lnTo>
                    <a:pt x="22504" y="474192"/>
                  </a:lnTo>
                  <a:lnTo>
                    <a:pt x="22174" y="472922"/>
                  </a:lnTo>
                  <a:lnTo>
                    <a:pt x="24447" y="472922"/>
                  </a:lnTo>
                  <a:lnTo>
                    <a:pt x="30568" y="472922"/>
                  </a:lnTo>
                  <a:lnTo>
                    <a:pt x="19405" y="469112"/>
                  </a:lnTo>
                  <a:lnTo>
                    <a:pt x="22009" y="469112"/>
                  </a:lnTo>
                  <a:lnTo>
                    <a:pt x="24777" y="470382"/>
                  </a:lnTo>
                  <a:lnTo>
                    <a:pt x="24244" y="469112"/>
                  </a:lnTo>
                  <a:lnTo>
                    <a:pt x="27622" y="469112"/>
                  </a:lnTo>
                  <a:lnTo>
                    <a:pt x="27660" y="467842"/>
                  </a:lnTo>
                  <a:lnTo>
                    <a:pt x="29705" y="467842"/>
                  </a:lnTo>
                  <a:lnTo>
                    <a:pt x="22745" y="466572"/>
                  </a:lnTo>
                  <a:lnTo>
                    <a:pt x="22961" y="466572"/>
                  </a:lnTo>
                  <a:lnTo>
                    <a:pt x="19646" y="465302"/>
                  </a:lnTo>
                  <a:lnTo>
                    <a:pt x="18605" y="465302"/>
                  </a:lnTo>
                  <a:lnTo>
                    <a:pt x="19164" y="464032"/>
                  </a:lnTo>
                  <a:lnTo>
                    <a:pt x="23888" y="465302"/>
                  </a:lnTo>
                  <a:lnTo>
                    <a:pt x="24066" y="465302"/>
                  </a:lnTo>
                  <a:lnTo>
                    <a:pt x="24968" y="466572"/>
                  </a:lnTo>
                  <a:lnTo>
                    <a:pt x="26339" y="466572"/>
                  </a:lnTo>
                  <a:lnTo>
                    <a:pt x="25133" y="465302"/>
                  </a:lnTo>
                  <a:lnTo>
                    <a:pt x="25730" y="465302"/>
                  </a:lnTo>
                  <a:lnTo>
                    <a:pt x="26428" y="465302"/>
                  </a:lnTo>
                  <a:lnTo>
                    <a:pt x="26428" y="464845"/>
                  </a:lnTo>
                  <a:lnTo>
                    <a:pt x="27051" y="464426"/>
                  </a:lnTo>
                  <a:lnTo>
                    <a:pt x="28422" y="465302"/>
                  </a:lnTo>
                  <a:lnTo>
                    <a:pt x="27444" y="464172"/>
                  </a:lnTo>
                  <a:lnTo>
                    <a:pt x="27647" y="464032"/>
                  </a:lnTo>
                  <a:lnTo>
                    <a:pt x="27330" y="464032"/>
                  </a:lnTo>
                  <a:lnTo>
                    <a:pt x="26441" y="464032"/>
                  </a:lnTo>
                  <a:lnTo>
                    <a:pt x="25996" y="464032"/>
                  </a:lnTo>
                  <a:lnTo>
                    <a:pt x="27317" y="462762"/>
                  </a:lnTo>
                  <a:lnTo>
                    <a:pt x="25196" y="462762"/>
                  </a:lnTo>
                  <a:lnTo>
                    <a:pt x="26911" y="461492"/>
                  </a:lnTo>
                  <a:lnTo>
                    <a:pt x="22948" y="461492"/>
                  </a:lnTo>
                  <a:lnTo>
                    <a:pt x="22542" y="460222"/>
                  </a:lnTo>
                  <a:lnTo>
                    <a:pt x="24485" y="460222"/>
                  </a:lnTo>
                  <a:lnTo>
                    <a:pt x="26987" y="461492"/>
                  </a:lnTo>
                  <a:lnTo>
                    <a:pt x="25552" y="460222"/>
                  </a:lnTo>
                  <a:lnTo>
                    <a:pt x="26898" y="460222"/>
                  </a:lnTo>
                  <a:lnTo>
                    <a:pt x="29794" y="461492"/>
                  </a:lnTo>
                  <a:lnTo>
                    <a:pt x="27546" y="460222"/>
                  </a:lnTo>
                  <a:lnTo>
                    <a:pt x="31584" y="460222"/>
                  </a:lnTo>
                  <a:lnTo>
                    <a:pt x="32080" y="458952"/>
                  </a:lnTo>
                  <a:lnTo>
                    <a:pt x="27470" y="458952"/>
                  </a:lnTo>
                  <a:lnTo>
                    <a:pt x="25323" y="457682"/>
                  </a:lnTo>
                  <a:lnTo>
                    <a:pt x="26162" y="457682"/>
                  </a:lnTo>
                  <a:lnTo>
                    <a:pt x="26631" y="457682"/>
                  </a:lnTo>
                  <a:lnTo>
                    <a:pt x="35166" y="457682"/>
                  </a:lnTo>
                  <a:lnTo>
                    <a:pt x="28486" y="456412"/>
                  </a:lnTo>
                  <a:lnTo>
                    <a:pt x="31775" y="456412"/>
                  </a:lnTo>
                  <a:lnTo>
                    <a:pt x="28778" y="455142"/>
                  </a:lnTo>
                  <a:lnTo>
                    <a:pt x="28956" y="455142"/>
                  </a:lnTo>
                  <a:lnTo>
                    <a:pt x="27419" y="454367"/>
                  </a:lnTo>
                  <a:lnTo>
                    <a:pt x="27419" y="456412"/>
                  </a:lnTo>
                  <a:lnTo>
                    <a:pt x="26314" y="457530"/>
                  </a:lnTo>
                  <a:lnTo>
                    <a:pt x="24142" y="456412"/>
                  </a:lnTo>
                  <a:lnTo>
                    <a:pt x="27419" y="456412"/>
                  </a:lnTo>
                  <a:lnTo>
                    <a:pt x="27419" y="454367"/>
                  </a:lnTo>
                  <a:lnTo>
                    <a:pt x="26466" y="453872"/>
                  </a:lnTo>
                  <a:lnTo>
                    <a:pt x="25501" y="453872"/>
                  </a:lnTo>
                  <a:lnTo>
                    <a:pt x="24930" y="453644"/>
                  </a:lnTo>
                  <a:lnTo>
                    <a:pt x="24841" y="453872"/>
                  </a:lnTo>
                  <a:lnTo>
                    <a:pt x="24422" y="453872"/>
                  </a:lnTo>
                  <a:lnTo>
                    <a:pt x="24218" y="453364"/>
                  </a:lnTo>
                  <a:lnTo>
                    <a:pt x="22339" y="452602"/>
                  </a:lnTo>
                  <a:lnTo>
                    <a:pt x="23914" y="452602"/>
                  </a:lnTo>
                  <a:lnTo>
                    <a:pt x="24218" y="453364"/>
                  </a:lnTo>
                  <a:lnTo>
                    <a:pt x="24930" y="453644"/>
                  </a:lnTo>
                  <a:lnTo>
                    <a:pt x="25349" y="452602"/>
                  </a:lnTo>
                  <a:lnTo>
                    <a:pt x="29019" y="452602"/>
                  </a:lnTo>
                  <a:lnTo>
                    <a:pt x="26936" y="451332"/>
                  </a:lnTo>
                  <a:lnTo>
                    <a:pt x="28244" y="451332"/>
                  </a:lnTo>
                  <a:lnTo>
                    <a:pt x="30403" y="452602"/>
                  </a:lnTo>
                  <a:lnTo>
                    <a:pt x="31280" y="451332"/>
                  </a:lnTo>
                  <a:lnTo>
                    <a:pt x="33934" y="451332"/>
                  </a:lnTo>
                  <a:lnTo>
                    <a:pt x="32092" y="450062"/>
                  </a:lnTo>
                  <a:lnTo>
                    <a:pt x="30187" y="450062"/>
                  </a:lnTo>
                  <a:lnTo>
                    <a:pt x="27863" y="448792"/>
                  </a:lnTo>
                  <a:lnTo>
                    <a:pt x="29400" y="451332"/>
                  </a:lnTo>
                  <a:lnTo>
                    <a:pt x="27190" y="450519"/>
                  </a:lnTo>
                  <a:lnTo>
                    <a:pt x="26898" y="451332"/>
                  </a:lnTo>
                  <a:lnTo>
                    <a:pt x="24955" y="450062"/>
                  </a:lnTo>
                  <a:lnTo>
                    <a:pt x="25933" y="450062"/>
                  </a:lnTo>
                  <a:lnTo>
                    <a:pt x="27190" y="450519"/>
                  </a:lnTo>
                  <a:lnTo>
                    <a:pt x="27355" y="450062"/>
                  </a:lnTo>
                  <a:lnTo>
                    <a:pt x="21488" y="448792"/>
                  </a:lnTo>
                  <a:lnTo>
                    <a:pt x="27863" y="448792"/>
                  </a:lnTo>
                  <a:lnTo>
                    <a:pt x="33070" y="448792"/>
                  </a:lnTo>
                  <a:lnTo>
                    <a:pt x="27330" y="447522"/>
                  </a:lnTo>
                  <a:lnTo>
                    <a:pt x="29057" y="446252"/>
                  </a:lnTo>
                  <a:lnTo>
                    <a:pt x="25527" y="446252"/>
                  </a:lnTo>
                  <a:lnTo>
                    <a:pt x="27698" y="444982"/>
                  </a:lnTo>
                  <a:lnTo>
                    <a:pt x="29387" y="444982"/>
                  </a:lnTo>
                  <a:lnTo>
                    <a:pt x="31191" y="443712"/>
                  </a:lnTo>
                  <a:lnTo>
                    <a:pt x="29908" y="443712"/>
                  </a:lnTo>
                  <a:lnTo>
                    <a:pt x="31165" y="442442"/>
                  </a:lnTo>
                  <a:lnTo>
                    <a:pt x="24244" y="441172"/>
                  </a:lnTo>
                  <a:lnTo>
                    <a:pt x="25095" y="439902"/>
                  </a:lnTo>
                  <a:lnTo>
                    <a:pt x="27279" y="441172"/>
                  </a:lnTo>
                  <a:lnTo>
                    <a:pt x="30670" y="441172"/>
                  </a:lnTo>
                  <a:lnTo>
                    <a:pt x="26746" y="439902"/>
                  </a:lnTo>
                  <a:lnTo>
                    <a:pt x="28727" y="439902"/>
                  </a:lnTo>
                  <a:lnTo>
                    <a:pt x="27851" y="438632"/>
                  </a:lnTo>
                  <a:lnTo>
                    <a:pt x="25946" y="438632"/>
                  </a:lnTo>
                  <a:lnTo>
                    <a:pt x="25666" y="437362"/>
                  </a:lnTo>
                  <a:lnTo>
                    <a:pt x="29883" y="437362"/>
                  </a:lnTo>
                  <a:lnTo>
                    <a:pt x="23317" y="434822"/>
                  </a:lnTo>
                  <a:lnTo>
                    <a:pt x="28930" y="434822"/>
                  </a:lnTo>
                  <a:lnTo>
                    <a:pt x="28359" y="433552"/>
                  </a:lnTo>
                  <a:lnTo>
                    <a:pt x="27825" y="432282"/>
                  </a:lnTo>
                  <a:lnTo>
                    <a:pt x="30594" y="432282"/>
                  </a:lnTo>
                  <a:lnTo>
                    <a:pt x="22771" y="431012"/>
                  </a:lnTo>
                  <a:lnTo>
                    <a:pt x="25057" y="429742"/>
                  </a:lnTo>
                  <a:lnTo>
                    <a:pt x="27330" y="429742"/>
                  </a:lnTo>
                  <a:lnTo>
                    <a:pt x="28092" y="430009"/>
                  </a:lnTo>
                  <a:lnTo>
                    <a:pt x="28435" y="429742"/>
                  </a:lnTo>
                  <a:lnTo>
                    <a:pt x="34099" y="429742"/>
                  </a:lnTo>
                  <a:lnTo>
                    <a:pt x="29375" y="428472"/>
                  </a:lnTo>
                  <a:lnTo>
                    <a:pt x="29984" y="427202"/>
                  </a:lnTo>
                  <a:lnTo>
                    <a:pt x="31000" y="427202"/>
                  </a:lnTo>
                  <a:lnTo>
                    <a:pt x="27660" y="425932"/>
                  </a:lnTo>
                  <a:lnTo>
                    <a:pt x="26695" y="424662"/>
                  </a:lnTo>
                  <a:lnTo>
                    <a:pt x="25590" y="424662"/>
                  </a:lnTo>
                  <a:lnTo>
                    <a:pt x="24955" y="423392"/>
                  </a:lnTo>
                  <a:lnTo>
                    <a:pt x="25869" y="423392"/>
                  </a:lnTo>
                  <a:lnTo>
                    <a:pt x="30683" y="423392"/>
                  </a:lnTo>
                  <a:lnTo>
                    <a:pt x="34442" y="424662"/>
                  </a:lnTo>
                  <a:lnTo>
                    <a:pt x="30695" y="423392"/>
                  </a:lnTo>
                  <a:lnTo>
                    <a:pt x="31407" y="422122"/>
                  </a:lnTo>
                  <a:lnTo>
                    <a:pt x="33007" y="423392"/>
                  </a:lnTo>
                  <a:lnTo>
                    <a:pt x="32639" y="422122"/>
                  </a:lnTo>
                  <a:lnTo>
                    <a:pt x="28575" y="420852"/>
                  </a:lnTo>
                  <a:lnTo>
                    <a:pt x="29032" y="419582"/>
                  </a:lnTo>
                  <a:lnTo>
                    <a:pt x="27800" y="419582"/>
                  </a:lnTo>
                  <a:lnTo>
                    <a:pt x="23863" y="418312"/>
                  </a:lnTo>
                  <a:lnTo>
                    <a:pt x="30149" y="419582"/>
                  </a:lnTo>
                  <a:lnTo>
                    <a:pt x="27241" y="418312"/>
                  </a:lnTo>
                  <a:lnTo>
                    <a:pt x="31356" y="419582"/>
                  </a:lnTo>
                  <a:lnTo>
                    <a:pt x="30441" y="418312"/>
                  </a:lnTo>
                  <a:lnTo>
                    <a:pt x="27635" y="417042"/>
                  </a:lnTo>
                  <a:lnTo>
                    <a:pt x="27012" y="415848"/>
                  </a:lnTo>
                  <a:lnTo>
                    <a:pt x="27165" y="415848"/>
                  </a:lnTo>
                  <a:lnTo>
                    <a:pt x="27266" y="414502"/>
                  </a:lnTo>
                  <a:lnTo>
                    <a:pt x="35166" y="415772"/>
                  </a:lnTo>
                  <a:lnTo>
                    <a:pt x="32385" y="414502"/>
                  </a:lnTo>
                  <a:lnTo>
                    <a:pt x="29591" y="413232"/>
                  </a:lnTo>
                  <a:lnTo>
                    <a:pt x="35826" y="413232"/>
                  </a:lnTo>
                  <a:lnTo>
                    <a:pt x="33121" y="411962"/>
                  </a:lnTo>
                  <a:lnTo>
                    <a:pt x="37515" y="410692"/>
                  </a:lnTo>
                  <a:lnTo>
                    <a:pt x="37312" y="409422"/>
                  </a:lnTo>
                  <a:lnTo>
                    <a:pt x="31038" y="408152"/>
                  </a:lnTo>
                  <a:lnTo>
                    <a:pt x="37198" y="408152"/>
                  </a:lnTo>
                  <a:lnTo>
                    <a:pt x="30861" y="406882"/>
                  </a:lnTo>
                  <a:lnTo>
                    <a:pt x="31051" y="406882"/>
                  </a:lnTo>
                  <a:lnTo>
                    <a:pt x="32448" y="406438"/>
                  </a:lnTo>
                  <a:lnTo>
                    <a:pt x="34569" y="407301"/>
                  </a:lnTo>
                  <a:lnTo>
                    <a:pt x="34112" y="405904"/>
                  </a:lnTo>
                  <a:lnTo>
                    <a:pt x="35013" y="405612"/>
                  </a:lnTo>
                  <a:lnTo>
                    <a:pt x="36893" y="405612"/>
                  </a:lnTo>
                  <a:lnTo>
                    <a:pt x="36347" y="406882"/>
                  </a:lnTo>
                  <a:lnTo>
                    <a:pt x="37782" y="406882"/>
                  </a:lnTo>
                  <a:lnTo>
                    <a:pt x="38392" y="405612"/>
                  </a:lnTo>
                  <a:lnTo>
                    <a:pt x="37007" y="405612"/>
                  </a:lnTo>
                  <a:lnTo>
                    <a:pt x="33807" y="404342"/>
                  </a:lnTo>
                  <a:lnTo>
                    <a:pt x="42481" y="405612"/>
                  </a:lnTo>
                  <a:lnTo>
                    <a:pt x="39331" y="404342"/>
                  </a:lnTo>
                  <a:lnTo>
                    <a:pt x="41249" y="404342"/>
                  </a:lnTo>
                  <a:lnTo>
                    <a:pt x="40170" y="403072"/>
                  </a:lnTo>
                  <a:lnTo>
                    <a:pt x="41656" y="401802"/>
                  </a:lnTo>
                  <a:lnTo>
                    <a:pt x="39751" y="401320"/>
                  </a:lnTo>
                  <a:lnTo>
                    <a:pt x="40068" y="400532"/>
                  </a:lnTo>
                  <a:lnTo>
                    <a:pt x="40563" y="399262"/>
                  </a:lnTo>
                  <a:lnTo>
                    <a:pt x="39382" y="398754"/>
                  </a:lnTo>
                  <a:lnTo>
                    <a:pt x="39382" y="401231"/>
                  </a:lnTo>
                  <a:lnTo>
                    <a:pt x="36652" y="400532"/>
                  </a:lnTo>
                  <a:lnTo>
                    <a:pt x="39154" y="400532"/>
                  </a:lnTo>
                  <a:lnTo>
                    <a:pt x="39382" y="401231"/>
                  </a:lnTo>
                  <a:lnTo>
                    <a:pt x="39382" y="398754"/>
                  </a:lnTo>
                  <a:lnTo>
                    <a:pt x="34658" y="396722"/>
                  </a:lnTo>
                  <a:lnTo>
                    <a:pt x="39090" y="396722"/>
                  </a:lnTo>
                  <a:lnTo>
                    <a:pt x="36652" y="395452"/>
                  </a:lnTo>
                  <a:lnTo>
                    <a:pt x="39916" y="395452"/>
                  </a:lnTo>
                  <a:lnTo>
                    <a:pt x="37312" y="394182"/>
                  </a:lnTo>
                  <a:lnTo>
                    <a:pt x="38265" y="394182"/>
                  </a:lnTo>
                  <a:lnTo>
                    <a:pt x="39954" y="395452"/>
                  </a:lnTo>
                  <a:lnTo>
                    <a:pt x="42202" y="394182"/>
                  </a:lnTo>
                  <a:lnTo>
                    <a:pt x="36055" y="391642"/>
                  </a:lnTo>
                  <a:lnTo>
                    <a:pt x="35179" y="390372"/>
                  </a:lnTo>
                  <a:lnTo>
                    <a:pt x="39738" y="391642"/>
                  </a:lnTo>
                  <a:lnTo>
                    <a:pt x="42214" y="390372"/>
                  </a:lnTo>
                  <a:lnTo>
                    <a:pt x="42849" y="390372"/>
                  </a:lnTo>
                  <a:lnTo>
                    <a:pt x="43268" y="389102"/>
                  </a:lnTo>
                  <a:lnTo>
                    <a:pt x="43675" y="387832"/>
                  </a:lnTo>
                  <a:lnTo>
                    <a:pt x="39509" y="386562"/>
                  </a:lnTo>
                  <a:lnTo>
                    <a:pt x="37960" y="384022"/>
                  </a:lnTo>
                  <a:lnTo>
                    <a:pt x="43053" y="384022"/>
                  </a:lnTo>
                  <a:lnTo>
                    <a:pt x="40525" y="381482"/>
                  </a:lnTo>
                  <a:lnTo>
                    <a:pt x="43548" y="380212"/>
                  </a:lnTo>
                  <a:lnTo>
                    <a:pt x="39992" y="380212"/>
                  </a:lnTo>
                  <a:lnTo>
                    <a:pt x="39573" y="378942"/>
                  </a:lnTo>
                  <a:lnTo>
                    <a:pt x="40563" y="378942"/>
                  </a:lnTo>
                  <a:lnTo>
                    <a:pt x="36576" y="377672"/>
                  </a:lnTo>
                  <a:lnTo>
                    <a:pt x="40741" y="378942"/>
                  </a:lnTo>
                  <a:lnTo>
                    <a:pt x="44780" y="378942"/>
                  </a:lnTo>
                  <a:lnTo>
                    <a:pt x="43815" y="377672"/>
                  </a:lnTo>
                  <a:lnTo>
                    <a:pt x="44018" y="377672"/>
                  </a:lnTo>
                  <a:lnTo>
                    <a:pt x="38557" y="376402"/>
                  </a:lnTo>
                  <a:lnTo>
                    <a:pt x="41757" y="376402"/>
                  </a:lnTo>
                  <a:lnTo>
                    <a:pt x="41376" y="373862"/>
                  </a:lnTo>
                  <a:lnTo>
                    <a:pt x="40817" y="372592"/>
                  </a:lnTo>
                  <a:lnTo>
                    <a:pt x="43497" y="372592"/>
                  </a:lnTo>
                  <a:lnTo>
                    <a:pt x="42189" y="371322"/>
                  </a:lnTo>
                  <a:lnTo>
                    <a:pt x="40957" y="370052"/>
                  </a:lnTo>
                  <a:lnTo>
                    <a:pt x="43891" y="371322"/>
                  </a:lnTo>
                  <a:lnTo>
                    <a:pt x="45237" y="370052"/>
                  </a:lnTo>
                  <a:lnTo>
                    <a:pt x="44729" y="368782"/>
                  </a:lnTo>
                  <a:lnTo>
                    <a:pt x="47091" y="368782"/>
                  </a:lnTo>
                  <a:lnTo>
                    <a:pt x="38468" y="366242"/>
                  </a:lnTo>
                  <a:lnTo>
                    <a:pt x="42799" y="366242"/>
                  </a:lnTo>
                  <a:lnTo>
                    <a:pt x="42926" y="364972"/>
                  </a:lnTo>
                  <a:lnTo>
                    <a:pt x="46964" y="364972"/>
                  </a:lnTo>
                  <a:lnTo>
                    <a:pt x="43180" y="362432"/>
                  </a:lnTo>
                  <a:lnTo>
                    <a:pt x="45072" y="362432"/>
                  </a:lnTo>
                  <a:lnTo>
                    <a:pt x="45224" y="363702"/>
                  </a:lnTo>
                  <a:lnTo>
                    <a:pt x="45427" y="362432"/>
                  </a:lnTo>
                  <a:lnTo>
                    <a:pt x="48526" y="361162"/>
                  </a:lnTo>
                  <a:lnTo>
                    <a:pt x="46405" y="361162"/>
                  </a:lnTo>
                  <a:lnTo>
                    <a:pt x="43065" y="359892"/>
                  </a:lnTo>
                  <a:lnTo>
                    <a:pt x="41440" y="358622"/>
                  </a:lnTo>
                  <a:lnTo>
                    <a:pt x="44310" y="358622"/>
                  </a:lnTo>
                  <a:lnTo>
                    <a:pt x="40716" y="357352"/>
                  </a:lnTo>
                  <a:lnTo>
                    <a:pt x="41148" y="357352"/>
                  </a:lnTo>
                  <a:lnTo>
                    <a:pt x="40716" y="357073"/>
                  </a:lnTo>
                  <a:lnTo>
                    <a:pt x="40360" y="357352"/>
                  </a:lnTo>
                  <a:lnTo>
                    <a:pt x="39700" y="357352"/>
                  </a:lnTo>
                  <a:lnTo>
                    <a:pt x="38811" y="356082"/>
                  </a:lnTo>
                  <a:lnTo>
                    <a:pt x="39217" y="356082"/>
                  </a:lnTo>
                  <a:lnTo>
                    <a:pt x="40716" y="357073"/>
                  </a:lnTo>
                  <a:lnTo>
                    <a:pt x="41973" y="356082"/>
                  </a:lnTo>
                  <a:lnTo>
                    <a:pt x="41160" y="356082"/>
                  </a:lnTo>
                  <a:lnTo>
                    <a:pt x="41478" y="354812"/>
                  </a:lnTo>
                  <a:lnTo>
                    <a:pt x="38379" y="354812"/>
                  </a:lnTo>
                  <a:lnTo>
                    <a:pt x="37299" y="353542"/>
                  </a:lnTo>
                  <a:lnTo>
                    <a:pt x="40347" y="353542"/>
                  </a:lnTo>
                  <a:lnTo>
                    <a:pt x="38277" y="352272"/>
                  </a:lnTo>
                  <a:lnTo>
                    <a:pt x="40081" y="352272"/>
                  </a:lnTo>
                  <a:lnTo>
                    <a:pt x="40957" y="353542"/>
                  </a:lnTo>
                  <a:lnTo>
                    <a:pt x="43091" y="352272"/>
                  </a:lnTo>
                  <a:lnTo>
                    <a:pt x="46786" y="352272"/>
                  </a:lnTo>
                  <a:lnTo>
                    <a:pt x="42557" y="351002"/>
                  </a:lnTo>
                  <a:lnTo>
                    <a:pt x="43916" y="349732"/>
                  </a:lnTo>
                  <a:lnTo>
                    <a:pt x="47866" y="349732"/>
                  </a:lnTo>
                  <a:lnTo>
                    <a:pt x="46977" y="348462"/>
                  </a:lnTo>
                  <a:lnTo>
                    <a:pt x="47129" y="348462"/>
                  </a:lnTo>
                  <a:lnTo>
                    <a:pt x="44208" y="347192"/>
                  </a:lnTo>
                  <a:lnTo>
                    <a:pt x="42710" y="347192"/>
                  </a:lnTo>
                  <a:lnTo>
                    <a:pt x="42532" y="347065"/>
                  </a:lnTo>
                  <a:lnTo>
                    <a:pt x="42011" y="347027"/>
                  </a:lnTo>
                  <a:lnTo>
                    <a:pt x="41833" y="347052"/>
                  </a:lnTo>
                  <a:lnTo>
                    <a:pt x="42125" y="347129"/>
                  </a:lnTo>
                  <a:lnTo>
                    <a:pt x="42430" y="347205"/>
                  </a:lnTo>
                  <a:lnTo>
                    <a:pt x="42710" y="347268"/>
                  </a:lnTo>
                  <a:lnTo>
                    <a:pt x="42786" y="348462"/>
                  </a:lnTo>
                  <a:lnTo>
                    <a:pt x="42329" y="348462"/>
                  </a:lnTo>
                  <a:lnTo>
                    <a:pt x="42329" y="351002"/>
                  </a:lnTo>
                  <a:lnTo>
                    <a:pt x="42125" y="352044"/>
                  </a:lnTo>
                  <a:lnTo>
                    <a:pt x="37846" y="351002"/>
                  </a:lnTo>
                  <a:lnTo>
                    <a:pt x="42329" y="351002"/>
                  </a:lnTo>
                  <a:lnTo>
                    <a:pt x="42329" y="348462"/>
                  </a:lnTo>
                  <a:lnTo>
                    <a:pt x="40157" y="348462"/>
                  </a:lnTo>
                  <a:lnTo>
                    <a:pt x="41833" y="347192"/>
                  </a:lnTo>
                  <a:lnTo>
                    <a:pt x="41338" y="347192"/>
                  </a:lnTo>
                  <a:lnTo>
                    <a:pt x="38087" y="347192"/>
                  </a:lnTo>
                  <a:lnTo>
                    <a:pt x="37198" y="345922"/>
                  </a:lnTo>
                  <a:lnTo>
                    <a:pt x="41338" y="347192"/>
                  </a:lnTo>
                  <a:lnTo>
                    <a:pt x="43675" y="345922"/>
                  </a:lnTo>
                  <a:lnTo>
                    <a:pt x="46202" y="345922"/>
                  </a:lnTo>
                  <a:lnTo>
                    <a:pt x="44716" y="344652"/>
                  </a:lnTo>
                  <a:lnTo>
                    <a:pt x="45491" y="343382"/>
                  </a:lnTo>
                  <a:lnTo>
                    <a:pt x="40119" y="342112"/>
                  </a:lnTo>
                  <a:lnTo>
                    <a:pt x="42494" y="342112"/>
                  </a:lnTo>
                  <a:lnTo>
                    <a:pt x="43522" y="340842"/>
                  </a:lnTo>
                  <a:lnTo>
                    <a:pt x="43129" y="340715"/>
                  </a:lnTo>
                  <a:lnTo>
                    <a:pt x="42926" y="340169"/>
                  </a:lnTo>
                  <a:lnTo>
                    <a:pt x="42926" y="340639"/>
                  </a:lnTo>
                  <a:lnTo>
                    <a:pt x="39725" y="339572"/>
                  </a:lnTo>
                  <a:lnTo>
                    <a:pt x="41567" y="339572"/>
                  </a:lnTo>
                  <a:lnTo>
                    <a:pt x="42926" y="340639"/>
                  </a:lnTo>
                  <a:lnTo>
                    <a:pt x="42926" y="340169"/>
                  </a:lnTo>
                  <a:lnTo>
                    <a:pt x="42710" y="339572"/>
                  </a:lnTo>
                  <a:lnTo>
                    <a:pt x="43853" y="339572"/>
                  </a:lnTo>
                  <a:lnTo>
                    <a:pt x="45250" y="338302"/>
                  </a:lnTo>
                  <a:lnTo>
                    <a:pt x="42659" y="337032"/>
                  </a:lnTo>
                  <a:lnTo>
                    <a:pt x="40411" y="335762"/>
                  </a:lnTo>
                  <a:lnTo>
                    <a:pt x="42799" y="334492"/>
                  </a:lnTo>
                  <a:lnTo>
                    <a:pt x="41414" y="334492"/>
                  </a:lnTo>
                  <a:lnTo>
                    <a:pt x="45250" y="331952"/>
                  </a:lnTo>
                  <a:lnTo>
                    <a:pt x="43154" y="330682"/>
                  </a:lnTo>
                  <a:lnTo>
                    <a:pt x="38976" y="328142"/>
                  </a:lnTo>
                  <a:lnTo>
                    <a:pt x="44843" y="326872"/>
                  </a:lnTo>
                  <a:lnTo>
                    <a:pt x="46050" y="325602"/>
                  </a:lnTo>
                  <a:lnTo>
                    <a:pt x="43624" y="325602"/>
                  </a:lnTo>
                  <a:lnTo>
                    <a:pt x="41846" y="324332"/>
                  </a:lnTo>
                  <a:lnTo>
                    <a:pt x="44996" y="324332"/>
                  </a:lnTo>
                  <a:lnTo>
                    <a:pt x="41490" y="323062"/>
                  </a:lnTo>
                  <a:lnTo>
                    <a:pt x="39014" y="321792"/>
                  </a:lnTo>
                  <a:lnTo>
                    <a:pt x="49453" y="323062"/>
                  </a:lnTo>
                  <a:close/>
                </a:path>
                <a:path w="103505" h="510540">
                  <a:moveTo>
                    <a:pt x="52476" y="184759"/>
                  </a:moveTo>
                  <a:lnTo>
                    <a:pt x="52285" y="184581"/>
                  </a:lnTo>
                  <a:lnTo>
                    <a:pt x="51904" y="184556"/>
                  </a:lnTo>
                  <a:lnTo>
                    <a:pt x="52476" y="184759"/>
                  </a:lnTo>
                  <a:close/>
                </a:path>
                <a:path w="103505" h="510540">
                  <a:moveTo>
                    <a:pt x="52679" y="188747"/>
                  </a:moveTo>
                  <a:lnTo>
                    <a:pt x="52374" y="188531"/>
                  </a:lnTo>
                  <a:lnTo>
                    <a:pt x="52222" y="188620"/>
                  </a:lnTo>
                  <a:lnTo>
                    <a:pt x="52412" y="188671"/>
                  </a:lnTo>
                  <a:lnTo>
                    <a:pt x="52679" y="188747"/>
                  </a:lnTo>
                  <a:close/>
                </a:path>
                <a:path w="103505" h="510540">
                  <a:moveTo>
                    <a:pt x="53009" y="188899"/>
                  </a:moveTo>
                  <a:lnTo>
                    <a:pt x="52679" y="188747"/>
                  </a:lnTo>
                  <a:lnTo>
                    <a:pt x="52984" y="188963"/>
                  </a:lnTo>
                  <a:close/>
                </a:path>
                <a:path w="103505" h="510540">
                  <a:moveTo>
                    <a:pt x="53416" y="185077"/>
                  </a:moveTo>
                  <a:lnTo>
                    <a:pt x="52476" y="184759"/>
                  </a:lnTo>
                  <a:lnTo>
                    <a:pt x="52603" y="184848"/>
                  </a:lnTo>
                  <a:lnTo>
                    <a:pt x="53416" y="185077"/>
                  </a:lnTo>
                  <a:close/>
                </a:path>
                <a:path w="103505" h="510540">
                  <a:moveTo>
                    <a:pt x="53644" y="189407"/>
                  </a:moveTo>
                  <a:lnTo>
                    <a:pt x="52984" y="188963"/>
                  </a:lnTo>
                  <a:lnTo>
                    <a:pt x="52844" y="189166"/>
                  </a:lnTo>
                  <a:lnTo>
                    <a:pt x="53644" y="189407"/>
                  </a:lnTo>
                  <a:close/>
                </a:path>
                <a:path w="103505" h="510540">
                  <a:moveTo>
                    <a:pt x="54457" y="185343"/>
                  </a:moveTo>
                  <a:lnTo>
                    <a:pt x="53975" y="185204"/>
                  </a:lnTo>
                  <a:lnTo>
                    <a:pt x="53632" y="185115"/>
                  </a:lnTo>
                  <a:lnTo>
                    <a:pt x="53416" y="185077"/>
                  </a:lnTo>
                  <a:lnTo>
                    <a:pt x="54457" y="185343"/>
                  </a:lnTo>
                  <a:close/>
                </a:path>
                <a:path w="103505" h="510540">
                  <a:moveTo>
                    <a:pt x="54559" y="189687"/>
                  </a:moveTo>
                  <a:lnTo>
                    <a:pt x="54343" y="189230"/>
                  </a:lnTo>
                  <a:lnTo>
                    <a:pt x="53809" y="189230"/>
                  </a:lnTo>
                  <a:lnTo>
                    <a:pt x="54559" y="189687"/>
                  </a:lnTo>
                  <a:close/>
                </a:path>
                <a:path w="103505" h="510540">
                  <a:moveTo>
                    <a:pt x="54762" y="186588"/>
                  </a:moveTo>
                  <a:lnTo>
                    <a:pt x="54038" y="186397"/>
                  </a:lnTo>
                  <a:lnTo>
                    <a:pt x="53695" y="186283"/>
                  </a:lnTo>
                  <a:lnTo>
                    <a:pt x="53555" y="186182"/>
                  </a:lnTo>
                  <a:lnTo>
                    <a:pt x="53619" y="186309"/>
                  </a:lnTo>
                  <a:lnTo>
                    <a:pt x="54102" y="186474"/>
                  </a:lnTo>
                  <a:lnTo>
                    <a:pt x="54495" y="186563"/>
                  </a:lnTo>
                  <a:lnTo>
                    <a:pt x="54762" y="186588"/>
                  </a:lnTo>
                  <a:close/>
                </a:path>
                <a:path w="103505" h="510540">
                  <a:moveTo>
                    <a:pt x="54775" y="189230"/>
                  </a:moveTo>
                  <a:lnTo>
                    <a:pt x="53682" y="187960"/>
                  </a:lnTo>
                  <a:lnTo>
                    <a:pt x="54343" y="189230"/>
                  </a:lnTo>
                  <a:lnTo>
                    <a:pt x="54775" y="189230"/>
                  </a:lnTo>
                  <a:close/>
                </a:path>
                <a:path w="103505" h="510540">
                  <a:moveTo>
                    <a:pt x="54787" y="184365"/>
                  </a:moveTo>
                  <a:lnTo>
                    <a:pt x="54381" y="184213"/>
                  </a:lnTo>
                  <a:lnTo>
                    <a:pt x="54152" y="184365"/>
                  </a:lnTo>
                  <a:lnTo>
                    <a:pt x="54787" y="184365"/>
                  </a:lnTo>
                  <a:close/>
                </a:path>
                <a:path w="103505" h="510540">
                  <a:moveTo>
                    <a:pt x="55867" y="190500"/>
                  </a:moveTo>
                  <a:lnTo>
                    <a:pt x="54559" y="189687"/>
                  </a:lnTo>
                  <a:lnTo>
                    <a:pt x="54940" y="190500"/>
                  </a:lnTo>
                  <a:lnTo>
                    <a:pt x="55867" y="190500"/>
                  </a:lnTo>
                  <a:close/>
                </a:path>
                <a:path w="103505" h="510540">
                  <a:moveTo>
                    <a:pt x="55892" y="178498"/>
                  </a:moveTo>
                  <a:lnTo>
                    <a:pt x="54559" y="177800"/>
                  </a:lnTo>
                  <a:lnTo>
                    <a:pt x="55422" y="179070"/>
                  </a:lnTo>
                  <a:lnTo>
                    <a:pt x="55892" y="178498"/>
                  </a:lnTo>
                  <a:close/>
                </a:path>
                <a:path w="103505" h="510540">
                  <a:moveTo>
                    <a:pt x="56095" y="184835"/>
                  </a:moveTo>
                  <a:lnTo>
                    <a:pt x="54940" y="184416"/>
                  </a:lnTo>
                  <a:lnTo>
                    <a:pt x="54089" y="184416"/>
                  </a:lnTo>
                  <a:lnTo>
                    <a:pt x="52082" y="184416"/>
                  </a:lnTo>
                  <a:lnTo>
                    <a:pt x="52285" y="184581"/>
                  </a:lnTo>
                  <a:lnTo>
                    <a:pt x="56095" y="184835"/>
                  </a:lnTo>
                  <a:close/>
                </a:path>
                <a:path w="103505" h="510540">
                  <a:moveTo>
                    <a:pt x="57899" y="189230"/>
                  </a:moveTo>
                  <a:lnTo>
                    <a:pt x="56819" y="187960"/>
                  </a:lnTo>
                  <a:lnTo>
                    <a:pt x="57835" y="187960"/>
                  </a:lnTo>
                  <a:lnTo>
                    <a:pt x="55918" y="186690"/>
                  </a:lnTo>
                  <a:lnTo>
                    <a:pt x="56095" y="187960"/>
                  </a:lnTo>
                  <a:lnTo>
                    <a:pt x="55054" y="187960"/>
                  </a:lnTo>
                  <a:lnTo>
                    <a:pt x="53987" y="186690"/>
                  </a:lnTo>
                  <a:lnTo>
                    <a:pt x="54787" y="187960"/>
                  </a:lnTo>
                  <a:lnTo>
                    <a:pt x="56553" y="189230"/>
                  </a:lnTo>
                  <a:lnTo>
                    <a:pt x="57899" y="189230"/>
                  </a:lnTo>
                  <a:close/>
                </a:path>
                <a:path w="103505" h="510540">
                  <a:moveTo>
                    <a:pt x="57988" y="189242"/>
                  </a:moveTo>
                  <a:close/>
                </a:path>
                <a:path w="103505" h="510540">
                  <a:moveTo>
                    <a:pt x="58115" y="175069"/>
                  </a:moveTo>
                  <a:lnTo>
                    <a:pt x="56997" y="175336"/>
                  </a:lnTo>
                  <a:lnTo>
                    <a:pt x="57619" y="175260"/>
                  </a:lnTo>
                  <a:lnTo>
                    <a:pt x="57937" y="175171"/>
                  </a:lnTo>
                  <a:lnTo>
                    <a:pt x="58115" y="175069"/>
                  </a:lnTo>
                  <a:close/>
                </a:path>
                <a:path w="103505" h="510540">
                  <a:moveTo>
                    <a:pt x="59194" y="188201"/>
                  </a:moveTo>
                  <a:lnTo>
                    <a:pt x="58394" y="187960"/>
                  </a:lnTo>
                  <a:lnTo>
                    <a:pt x="57899" y="189230"/>
                  </a:lnTo>
                  <a:lnTo>
                    <a:pt x="59194" y="188201"/>
                  </a:lnTo>
                  <a:close/>
                </a:path>
                <a:path w="103505" h="510540">
                  <a:moveTo>
                    <a:pt x="59486" y="171780"/>
                  </a:moveTo>
                  <a:lnTo>
                    <a:pt x="59232" y="171742"/>
                  </a:lnTo>
                  <a:lnTo>
                    <a:pt x="58966" y="171716"/>
                  </a:lnTo>
                  <a:lnTo>
                    <a:pt x="58724" y="171729"/>
                  </a:lnTo>
                  <a:lnTo>
                    <a:pt x="58915" y="171767"/>
                  </a:lnTo>
                  <a:lnTo>
                    <a:pt x="59194" y="171780"/>
                  </a:lnTo>
                  <a:lnTo>
                    <a:pt x="59486" y="171780"/>
                  </a:lnTo>
                  <a:close/>
                </a:path>
                <a:path w="103505" h="510540">
                  <a:moveTo>
                    <a:pt x="60198" y="120154"/>
                  </a:moveTo>
                  <a:close/>
                </a:path>
                <a:path w="103505" h="510540">
                  <a:moveTo>
                    <a:pt x="60769" y="119456"/>
                  </a:moveTo>
                  <a:lnTo>
                    <a:pt x="60439" y="119621"/>
                  </a:lnTo>
                  <a:lnTo>
                    <a:pt x="60248" y="119875"/>
                  </a:lnTo>
                  <a:lnTo>
                    <a:pt x="60198" y="120154"/>
                  </a:lnTo>
                  <a:lnTo>
                    <a:pt x="60769" y="119456"/>
                  </a:lnTo>
                  <a:close/>
                </a:path>
                <a:path w="103505" h="510540">
                  <a:moveTo>
                    <a:pt x="60934" y="137325"/>
                  </a:moveTo>
                  <a:lnTo>
                    <a:pt x="60807" y="137160"/>
                  </a:lnTo>
                  <a:lnTo>
                    <a:pt x="60439" y="137160"/>
                  </a:lnTo>
                  <a:lnTo>
                    <a:pt x="60934" y="137325"/>
                  </a:lnTo>
                  <a:close/>
                </a:path>
                <a:path w="103505" h="510540">
                  <a:moveTo>
                    <a:pt x="60947" y="187960"/>
                  </a:moveTo>
                  <a:lnTo>
                    <a:pt x="59042" y="186690"/>
                  </a:lnTo>
                  <a:lnTo>
                    <a:pt x="57645" y="186690"/>
                  </a:lnTo>
                  <a:lnTo>
                    <a:pt x="58674" y="187960"/>
                  </a:lnTo>
                  <a:lnTo>
                    <a:pt x="59207" y="187960"/>
                  </a:lnTo>
                  <a:lnTo>
                    <a:pt x="59397" y="188023"/>
                  </a:lnTo>
                  <a:lnTo>
                    <a:pt x="60947" y="187960"/>
                  </a:lnTo>
                  <a:close/>
                </a:path>
                <a:path w="103505" h="510540">
                  <a:moveTo>
                    <a:pt x="62445" y="154203"/>
                  </a:moveTo>
                  <a:lnTo>
                    <a:pt x="61772" y="153517"/>
                  </a:lnTo>
                  <a:lnTo>
                    <a:pt x="60058" y="153555"/>
                  </a:lnTo>
                  <a:lnTo>
                    <a:pt x="62445" y="154203"/>
                  </a:lnTo>
                  <a:close/>
                </a:path>
                <a:path w="103505" h="510540">
                  <a:moveTo>
                    <a:pt x="62598" y="189230"/>
                  </a:moveTo>
                  <a:lnTo>
                    <a:pt x="59397" y="188023"/>
                  </a:lnTo>
                  <a:lnTo>
                    <a:pt x="59194" y="188201"/>
                  </a:lnTo>
                  <a:lnTo>
                    <a:pt x="62598" y="189230"/>
                  </a:lnTo>
                  <a:close/>
                </a:path>
                <a:path w="103505" h="510540">
                  <a:moveTo>
                    <a:pt x="62750" y="139700"/>
                  </a:moveTo>
                  <a:lnTo>
                    <a:pt x="60845" y="138430"/>
                  </a:lnTo>
                  <a:lnTo>
                    <a:pt x="62026" y="139700"/>
                  </a:lnTo>
                  <a:lnTo>
                    <a:pt x="62750" y="139700"/>
                  </a:lnTo>
                  <a:close/>
                </a:path>
                <a:path w="103505" h="510540">
                  <a:moveTo>
                    <a:pt x="62814" y="117005"/>
                  </a:moveTo>
                  <a:lnTo>
                    <a:pt x="62585" y="116928"/>
                  </a:lnTo>
                  <a:lnTo>
                    <a:pt x="62407" y="116878"/>
                  </a:lnTo>
                  <a:lnTo>
                    <a:pt x="62077" y="116789"/>
                  </a:lnTo>
                  <a:lnTo>
                    <a:pt x="60731" y="117081"/>
                  </a:lnTo>
                  <a:lnTo>
                    <a:pt x="61785" y="117132"/>
                  </a:lnTo>
                  <a:lnTo>
                    <a:pt x="62395" y="117081"/>
                  </a:lnTo>
                  <a:lnTo>
                    <a:pt x="62814" y="117005"/>
                  </a:lnTo>
                  <a:close/>
                </a:path>
                <a:path w="103505" h="510540">
                  <a:moveTo>
                    <a:pt x="63500" y="158877"/>
                  </a:moveTo>
                  <a:lnTo>
                    <a:pt x="62915" y="158750"/>
                  </a:lnTo>
                  <a:lnTo>
                    <a:pt x="62433" y="160020"/>
                  </a:lnTo>
                  <a:lnTo>
                    <a:pt x="63500" y="158877"/>
                  </a:lnTo>
                  <a:close/>
                </a:path>
                <a:path w="103505" h="510540">
                  <a:moveTo>
                    <a:pt x="63741" y="147320"/>
                  </a:moveTo>
                  <a:lnTo>
                    <a:pt x="62242" y="146050"/>
                  </a:lnTo>
                  <a:lnTo>
                    <a:pt x="62750" y="147320"/>
                  </a:lnTo>
                  <a:lnTo>
                    <a:pt x="63741" y="147320"/>
                  </a:lnTo>
                  <a:close/>
                </a:path>
                <a:path w="103505" h="510540">
                  <a:moveTo>
                    <a:pt x="64452" y="190500"/>
                  </a:moveTo>
                  <a:lnTo>
                    <a:pt x="57988" y="189242"/>
                  </a:lnTo>
                  <a:lnTo>
                    <a:pt x="58534" y="190500"/>
                  </a:lnTo>
                  <a:lnTo>
                    <a:pt x="64452" y="190500"/>
                  </a:lnTo>
                  <a:close/>
                </a:path>
                <a:path w="103505" h="510540">
                  <a:moveTo>
                    <a:pt x="64630" y="130810"/>
                  </a:moveTo>
                  <a:lnTo>
                    <a:pt x="64566" y="130644"/>
                  </a:lnTo>
                  <a:lnTo>
                    <a:pt x="61226" y="129540"/>
                  </a:lnTo>
                  <a:lnTo>
                    <a:pt x="60896" y="129286"/>
                  </a:lnTo>
                  <a:lnTo>
                    <a:pt x="59994" y="129540"/>
                  </a:lnTo>
                  <a:lnTo>
                    <a:pt x="64630" y="130810"/>
                  </a:lnTo>
                  <a:close/>
                </a:path>
                <a:path w="103505" h="510540">
                  <a:moveTo>
                    <a:pt x="64744" y="147624"/>
                  </a:moveTo>
                  <a:lnTo>
                    <a:pt x="64350" y="147358"/>
                  </a:lnTo>
                  <a:lnTo>
                    <a:pt x="63741" y="147472"/>
                  </a:lnTo>
                  <a:lnTo>
                    <a:pt x="63817" y="147675"/>
                  </a:lnTo>
                  <a:lnTo>
                    <a:pt x="64185" y="147942"/>
                  </a:lnTo>
                  <a:lnTo>
                    <a:pt x="64414" y="147789"/>
                  </a:lnTo>
                  <a:lnTo>
                    <a:pt x="64744" y="147624"/>
                  </a:lnTo>
                  <a:close/>
                </a:path>
                <a:path w="103505" h="510540">
                  <a:moveTo>
                    <a:pt x="65062" y="152400"/>
                  </a:moveTo>
                  <a:lnTo>
                    <a:pt x="64477" y="152107"/>
                  </a:lnTo>
                  <a:lnTo>
                    <a:pt x="64935" y="152400"/>
                  </a:lnTo>
                  <a:lnTo>
                    <a:pt x="65062" y="152400"/>
                  </a:lnTo>
                  <a:close/>
                </a:path>
                <a:path w="103505" h="510540">
                  <a:moveTo>
                    <a:pt x="65430" y="182562"/>
                  </a:moveTo>
                  <a:lnTo>
                    <a:pt x="65239" y="181889"/>
                  </a:lnTo>
                  <a:lnTo>
                    <a:pt x="64008" y="181610"/>
                  </a:lnTo>
                  <a:lnTo>
                    <a:pt x="64960" y="182410"/>
                  </a:lnTo>
                  <a:lnTo>
                    <a:pt x="65430" y="182562"/>
                  </a:lnTo>
                  <a:close/>
                </a:path>
                <a:path w="103505" h="510540">
                  <a:moveTo>
                    <a:pt x="65468" y="148602"/>
                  </a:moveTo>
                  <a:lnTo>
                    <a:pt x="64490" y="148132"/>
                  </a:lnTo>
                  <a:lnTo>
                    <a:pt x="64185" y="147942"/>
                  </a:lnTo>
                  <a:lnTo>
                    <a:pt x="63919" y="148107"/>
                  </a:lnTo>
                  <a:lnTo>
                    <a:pt x="63830" y="148272"/>
                  </a:lnTo>
                  <a:lnTo>
                    <a:pt x="65468" y="148602"/>
                  </a:lnTo>
                  <a:close/>
                </a:path>
                <a:path w="103505" h="510540">
                  <a:moveTo>
                    <a:pt x="65519" y="189230"/>
                  </a:moveTo>
                  <a:lnTo>
                    <a:pt x="62915" y="188315"/>
                  </a:lnTo>
                  <a:lnTo>
                    <a:pt x="63322" y="189230"/>
                  </a:lnTo>
                  <a:lnTo>
                    <a:pt x="65519" y="189230"/>
                  </a:lnTo>
                  <a:close/>
                </a:path>
                <a:path w="103505" h="510540">
                  <a:moveTo>
                    <a:pt x="65760" y="94488"/>
                  </a:moveTo>
                  <a:lnTo>
                    <a:pt x="64617" y="93980"/>
                  </a:lnTo>
                  <a:lnTo>
                    <a:pt x="64147" y="95250"/>
                  </a:lnTo>
                  <a:lnTo>
                    <a:pt x="65582" y="95250"/>
                  </a:lnTo>
                  <a:lnTo>
                    <a:pt x="65760" y="94488"/>
                  </a:lnTo>
                  <a:close/>
                </a:path>
                <a:path w="103505" h="510540">
                  <a:moveTo>
                    <a:pt x="65874" y="93980"/>
                  </a:moveTo>
                  <a:lnTo>
                    <a:pt x="65735" y="93980"/>
                  </a:lnTo>
                  <a:lnTo>
                    <a:pt x="65874" y="93980"/>
                  </a:lnTo>
                  <a:close/>
                </a:path>
                <a:path w="103505" h="510540">
                  <a:moveTo>
                    <a:pt x="66421" y="182880"/>
                  </a:moveTo>
                  <a:lnTo>
                    <a:pt x="65430" y="182562"/>
                  </a:lnTo>
                  <a:lnTo>
                    <a:pt x="65519" y="182880"/>
                  </a:lnTo>
                  <a:lnTo>
                    <a:pt x="66421" y="182880"/>
                  </a:lnTo>
                  <a:close/>
                </a:path>
                <a:path w="103505" h="510540">
                  <a:moveTo>
                    <a:pt x="66509" y="94818"/>
                  </a:moveTo>
                  <a:lnTo>
                    <a:pt x="66040" y="94195"/>
                  </a:lnTo>
                  <a:lnTo>
                    <a:pt x="65849" y="94056"/>
                  </a:lnTo>
                  <a:lnTo>
                    <a:pt x="65760" y="94488"/>
                  </a:lnTo>
                  <a:lnTo>
                    <a:pt x="66509" y="94818"/>
                  </a:lnTo>
                  <a:close/>
                </a:path>
                <a:path w="103505" h="510540">
                  <a:moveTo>
                    <a:pt x="66776" y="184150"/>
                  </a:moveTo>
                  <a:lnTo>
                    <a:pt x="64744" y="182880"/>
                  </a:lnTo>
                  <a:lnTo>
                    <a:pt x="65405" y="184150"/>
                  </a:lnTo>
                  <a:lnTo>
                    <a:pt x="66776" y="184150"/>
                  </a:lnTo>
                  <a:close/>
                </a:path>
                <a:path w="103505" h="510540">
                  <a:moveTo>
                    <a:pt x="69570" y="181610"/>
                  </a:moveTo>
                  <a:lnTo>
                    <a:pt x="67081" y="180911"/>
                  </a:lnTo>
                  <a:lnTo>
                    <a:pt x="68554" y="181610"/>
                  </a:lnTo>
                  <a:lnTo>
                    <a:pt x="69570" y="181610"/>
                  </a:lnTo>
                  <a:close/>
                </a:path>
                <a:path w="103505" h="510540">
                  <a:moveTo>
                    <a:pt x="69951" y="183591"/>
                  </a:moveTo>
                  <a:lnTo>
                    <a:pt x="69900" y="183464"/>
                  </a:lnTo>
                  <a:lnTo>
                    <a:pt x="67754" y="183311"/>
                  </a:lnTo>
                  <a:lnTo>
                    <a:pt x="67551" y="183642"/>
                  </a:lnTo>
                  <a:lnTo>
                    <a:pt x="69951" y="183591"/>
                  </a:lnTo>
                  <a:close/>
                </a:path>
                <a:path w="103505" h="510540">
                  <a:moveTo>
                    <a:pt x="70853" y="59690"/>
                  </a:moveTo>
                  <a:lnTo>
                    <a:pt x="67589" y="58420"/>
                  </a:lnTo>
                  <a:lnTo>
                    <a:pt x="70472" y="59690"/>
                  </a:lnTo>
                  <a:lnTo>
                    <a:pt x="70853" y="59690"/>
                  </a:lnTo>
                  <a:close/>
                </a:path>
                <a:path w="103505" h="510540">
                  <a:moveTo>
                    <a:pt x="71094" y="165823"/>
                  </a:moveTo>
                  <a:lnTo>
                    <a:pt x="70967" y="165823"/>
                  </a:lnTo>
                  <a:lnTo>
                    <a:pt x="70815" y="165823"/>
                  </a:lnTo>
                  <a:lnTo>
                    <a:pt x="71031" y="165849"/>
                  </a:lnTo>
                  <a:close/>
                </a:path>
                <a:path w="103505" h="510540">
                  <a:moveTo>
                    <a:pt x="71386" y="59893"/>
                  </a:moveTo>
                  <a:lnTo>
                    <a:pt x="70967" y="59690"/>
                  </a:lnTo>
                  <a:lnTo>
                    <a:pt x="71386" y="59893"/>
                  </a:lnTo>
                  <a:close/>
                </a:path>
                <a:path w="103505" h="510540">
                  <a:moveTo>
                    <a:pt x="72097" y="176530"/>
                  </a:moveTo>
                  <a:lnTo>
                    <a:pt x="71488" y="175260"/>
                  </a:lnTo>
                  <a:lnTo>
                    <a:pt x="70586" y="176009"/>
                  </a:lnTo>
                  <a:lnTo>
                    <a:pt x="72097" y="176530"/>
                  </a:lnTo>
                  <a:close/>
                </a:path>
                <a:path w="103505" h="510540">
                  <a:moveTo>
                    <a:pt x="72682" y="180632"/>
                  </a:moveTo>
                  <a:lnTo>
                    <a:pt x="71729" y="180098"/>
                  </a:lnTo>
                  <a:lnTo>
                    <a:pt x="71488" y="179971"/>
                  </a:lnTo>
                  <a:lnTo>
                    <a:pt x="70446" y="180124"/>
                  </a:lnTo>
                  <a:lnTo>
                    <a:pt x="70866" y="180721"/>
                  </a:lnTo>
                  <a:lnTo>
                    <a:pt x="72059" y="180454"/>
                  </a:lnTo>
                  <a:lnTo>
                    <a:pt x="72682" y="180632"/>
                  </a:lnTo>
                  <a:close/>
                </a:path>
                <a:path w="103505" h="510540">
                  <a:moveTo>
                    <a:pt x="73533" y="161290"/>
                  </a:moveTo>
                  <a:lnTo>
                    <a:pt x="72872" y="160020"/>
                  </a:lnTo>
                  <a:lnTo>
                    <a:pt x="72351" y="160020"/>
                  </a:lnTo>
                  <a:lnTo>
                    <a:pt x="73533" y="161290"/>
                  </a:lnTo>
                  <a:close/>
                </a:path>
                <a:path w="103505" h="510540">
                  <a:moveTo>
                    <a:pt x="73647" y="183527"/>
                  </a:moveTo>
                  <a:lnTo>
                    <a:pt x="69951" y="183591"/>
                  </a:lnTo>
                  <a:lnTo>
                    <a:pt x="70078" y="183934"/>
                  </a:lnTo>
                  <a:lnTo>
                    <a:pt x="73647" y="183527"/>
                  </a:lnTo>
                  <a:close/>
                </a:path>
                <a:path w="103505" h="510540">
                  <a:moveTo>
                    <a:pt x="73710" y="67310"/>
                  </a:moveTo>
                  <a:lnTo>
                    <a:pt x="73355" y="66662"/>
                  </a:lnTo>
                  <a:lnTo>
                    <a:pt x="71666" y="66040"/>
                  </a:lnTo>
                  <a:lnTo>
                    <a:pt x="73710" y="67310"/>
                  </a:lnTo>
                  <a:close/>
                </a:path>
                <a:path w="103505" h="510540">
                  <a:moveTo>
                    <a:pt x="74891" y="170180"/>
                  </a:moveTo>
                  <a:lnTo>
                    <a:pt x="73520" y="168910"/>
                  </a:lnTo>
                  <a:lnTo>
                    <a:pt x="72047" y="168910"/>
                  </a:lnTo>
                  <a:lnTo>
                    <a:pt x="72110" y="167640"/>
                  </a:lnTo>
                  <a:lnTo>
                    <a:pt x="73520" y="168910"/>
                  </a:lnTo>
                  <a:lnTo>
                    <a:pt x="74371" y="168910"/>
                  </a:lnTo>
                  <a:lnTo>
                    <a:pt x="73101" y="167640"/>
                  </a:lnTo>
                  <a:lnTo>
                    <a:pt x="74333" y="166370"/>
                  </a:lnTo>
                  <a:lnTo>
                    <a:pt x="70675" y="166370"/>
                  </a:lnTo>
                  <a:lnTo>
                    <a:pt x="69469" y="165823"/>
                  </a:lnTo>
                  <a:lnTo>
                    <a:pt x="69469" y="171361"/>
                  </a:lnTo>
                  <a:lnTo>
                    <a:pt x="64973" y="170180"/>
                  </a:lnTo>
                  <a:lnTo>
                    <a:pt x="63411" y="168910"/>
                  </a:lnTo>
                  <a:lnTo>
                    <a:pt x="67271" y="170180"/>
                  </a:lnTo>
                  <a:lnTo>
                    <a:pt x="69469" y="171361"/>
                  </a:lnTo>
                  <a:lnTo>
                    <a:pt x="69469" y="165823"/>
                  </a:lnTo>
                  <a:lnTo>
                    <a:pt x="67906" y="165100"/>
                  </a:lnTo>
                  <a:lnTo>
                    <a:pt x="72885" y="163830"/>
                  </a:lnTo>
                  <a:lnTo>
                    <a:pt x="71831" y="162560"/>
                  </a:lnTo>
                  <a:lnTo>
                    <a:pt x="72466" y="161290"/>
                  </a:lnTo>
                  <a:lnTo>
                    <a:pt x="62458" y="161290"/>
                  </a:lnTo>
                  <a:lnTo>
                    <a:pt x="59016" y="161290"/>
                  </a:lnTo>
                  <a:lnTo>
                    <a:pt x="61048" y="162560"/>
                  </a:lnTo>
                  <a:lnTo>
                    <a:pt x="62484" y="163830"/>
                  </a:lnTo>
                  <a:lnTo>
                    <a:pt x="59766" y="163830"/>
                  </a:lnTo>
                  <a:lnTo>
                    <a:pt x="60121" y="165100"/>
                  </a:lnTo>
                  <a:lnTo>
                    <a:pt x="60731" y="165100"/>
                  </a:lnTo>
                  <a:lnTo>
                    <a:pt x="60439" y="166370"/>
                  </a:lnTo>
                  <a:lnTo>
                    <a:pt x="59448" y="166370"/>
                  </a:lnTo>
                  <a:lnTo>
                    <a:pt x="60312" y="168910"/>
                  </a:lnTo>
                  <a:lnTo>
                    <a:pt x="61429" y="170180"/>
                  </a:lnTo>
                  <a:lnTo>
                    <a:pt x="57988" y="170180"/>
                  </a:lnTo>
                  <a:lnTo>
                    <a:pt x="58978" y="171450"/>
                  </a:lnTo>
                  <a:lnTo>
                    <a:pt x="62369" y="171450"/>
                  </a:lnTo>
                  <a:lnTo>
                    <a:pt x="63728" y="172720"/>
                  </a:lnTo>
                  <a:lnTo>
                    <a:pt x="57391" y="172720"/>
                  </a:lnTo>
                  <a:lnTo>
                    <a:pt x="66484" y="173990"/>
                  </a:lnTo>
                  <a:lnTo>
                    <a:pt x="65443" y="173990"/>
                  </a:lnTo>
                  <a:lnTo>
                    <a:pt x="65443" y="176530"/>
                  </a:lnTo>
                  <a:lnTo>
                    <a:pt x="61887" y="176530"/>
                  </a:lnTo>
                  <a:lnTo>
                    <a:pt x="61925" y="175615"/>
                  </a:lnTo>
                  <a:lnTo>
                    <a:pt x="65443" y="176530"/>
                  </a:lnTo>
                  <a:lnTo>
                    <a:pt x="65443" y="173990"/>
                  </a:lnTo>
                  <a:lnTo>
                    <a:pt x="62776" y="173990"/>
                  </a:lnTo>
                  <a:lnTo>
                    <a:pt x="64350" y="175260"/>
                  </a:lnTo>
                  <a:lnTo>
                    <a:pt x="62725" y="175260"/>
                  </a:lnTo>
                  <a:lnTo>
                    <a:pt x="60464" y="173990"/>
                  </a:lnTo>
                  <a:lnTo>
                    <a:pt x="60515" y="175260"/>
                  </a:lnTo>
                  <a:lnTo>
                    <a:pt x="58204" y="175260"/>
                  </a:lnTo>
                  <a:lnTo>
                    <a:pt x="56553" y="176530"/>
                  </a:lnTo>
                  <a:lnTo>
                    <a:pt x="57467" y="176530"/>
                  </a:lnTo>
                  <a:lnTo>
                    <a:pt x="64477" y="177800"/>
                  </a:lnTo>
                  <a:lnTo>
                    <a:pt x="58737" y="177800"/>
                  </a:lnTo>
                  <a:lnTo>
                    <a:pt x="58483" y="177800"/>
                  </a:lnTo>
                  <a:lnTo>
                    <a:pt x="59537" y="178384"/>
                  </a:lnTo>
                  <a:lnTo>
                    <a:pt x="60452" y="179070"/>
                  </a:lnTo>
                  <a:lnTo>
                    <a:pt x="57365" y="177800"/>
                  </a:lnTo>
                  <a:lnTo>
                    <a:pt x="56451" y="177800"/>
                  </a:lnTo>
                  <a:lnTo>
                    <a:pt x="55892" y="178498"/>
                  </a:lnTo>
                  <a:lnTo>
                    <a:pt x="56972" y="179070"/>
                  </a:lnTo>
                  <a:lnTo>
                    <a:pt x="55422" y="179070"/>
                  </a:lnTo>
                  <a:lnTo>
                    <a:pt x="52451" y="179070"/>
                  </a:lnTo>
                  <a:lnTo>
                    <a:pt x="55981" y="180340"/>
                  </a:lnTo>
                  <a:lnTo>
                    <a:pt x="56299" y="180340"/>
                  </a:lnTo>
                  <a:lnTo>
                    <a:pt x="59537" y="181610"/>
                  </a:lnTo>
                  <a:lnTo>
                    <a:pt x="51727" y="181610"/>
                  </a:lnTo>
                  <a:lnTo>
                    <a:pt x="56146" y="184150"/>
                  </a:lnTo>
                  <a:lnTo>
                    <a:pt x="57835" y="185420"/>
                  </a:lnTo>
                  <a:lnTo>
                    <a:pt x="61163" y="185420"/>
                  </a:lnTo>
                  <a:lnTo>
                    <a:pt x="62623" y="187960"/>
                  </a:lnTo>
                  <a:lnTo>
                    <a:pt x="61899" y="187960"/>
                  </a:lnTo>
                  <a:lnTo>
                    <a:pt x="62915" y="188315"/>
                  </a:lnTo>
                  <a:lnTo>
                    <a:pt x="62763" y="187960"/>
                  </a:lnTo>
                  <a:lnTo>
                    <a:pt x="68910" y="187960"/>
                  </a:lnTo>
                  <a:lnTo>
                    <a:pt x="63373" y="185420"/>
                  </a:lnTo>
                  <a:lnTo>
                    <a:pt x="66675" y="186690"/>
                  </a:lnTo>
                  <a:lnTo>
                    <a:pt x="66929" y="186690"/>
                  </a:lnTo>
                  <a:lnTo>
                    <a:pt x="65760" y="185420"/>
                  </a:lnTo>
                  <a:lnTo>
                    <a:pt x="63817" y="185420"/>
                  </a:lnTo>
                  <a:lnTo>
                    <a:pt x="60363" y="184150"/>
                  </a:lnTo>
                  <a:lnTo>
                    <a:pt x="68211" y="185420"/>
                  </a:lnTo>
                  <a:lnTo>
                    <a:pt x="65112" y="184150"/>
                  </a:lnTo>
                  <a:lnTo>
                    <a:pt x="65405" y="184150"/>
                  </a:lnTo>
                  <a:lnTo>
                    <a:pt x="63436" y="182880"/>
                  </a:lnTo>
                  <a:lnTo>
                    <a:pt x="64744" y="182880"/>
                  </a:lnTo>
                  <a:lnTo>
                    <a:pt x="65519" y="182880"/>
                  </a:lnTo>
                  <a:lnTo>
                    <a:pt x="64960" y="182410"/>
                  </a:lnTo>
                  <a:lnTo>
                    <a:pt x="62471" y="181610"/>
                  </a:lnTo>
                  <a:lnTo>
                    <a:pt x="64008" y="181610"/>
                  </a:lnTo>
                  <a:lnTo>
                    <a:pt x="65151" y="181610"/>
                  </a:lnTo>
                  <a:lnTo>
                    <a:pt x="65239" y="181889"/>
                  </a:lnTo>
                  <a:lnTo>
                    <a:pt x="68199" y="182600"/>
                  </a:lnTo>
                  <a:lnTo>
                    <a:pt x="67221" y="183273"/>
                  </a:lnTo>
                  <a:lnTo>
                    <a:pt x="67754" y="183311"/>
                  </a:lnTo>
                  <a:lnTo>
                    <a:pt x="68224" y="182600"/>
                  </a:lnTo>
                  <a:lnTo>
                    <a:pt x="69405" y="182880"/>
                  </a:lnTo>
                  <a:lnTo>
                    <a:pt x="63258" y="180340"/>
                  </a:lnTo>
                  <a:lnTo>
                    <a:pt x="64973" y="180340"/>
                  </a:lnTo>
                  <a:lnTo>
                    <a:pt x="67081" y="180911"/>
                  </a:lnTo>
                  <a:lnTo>
                    <a:pt x="65824" y="180340"/>
                  </a:lnTo>
                  <a:lnTo>
                    <a:pt x="70027" y="180340"/>
                  </a:lnTo>
                  <a:lnTo>
                    <a:pt x="66306" y="179070"/>
                  </a:lnTo>
                  <a:lnTo>
                    <a:pt x="68694" y="179070"/>
                  </a:lnTo>
                  <a:lnTo>
                    <a:pt x="67627" y="177800"/>
                  </a:lnTo>
                  <a:lnTo>
                    <a:pt x="68872" y="177800"/>
                  </a:lnTo>
                  <a:lnTo>
                    <a:pt x="69989" y="176530"/>
                  </a:lnTo>
                  <a:lnTo>
                    <a:pt x="70586" y="176009"/>
                  </a:lnTo>
                  <a:lnTo>
                    <a:pt x="68376" y="175260"/>
                  </a:lnTo>
                  <a:lnTo>
                    <a:pt x="69240" y="173990"/>
                  </a:lnTo>
                  <a:lnTo>
                    <a:pt x="71704" y="173990"/>
                  </a:lnTo>
                  <a:lnTo>
                    <a:pt x="72644" y="175260"/>
                  </a:lnTo>
                  <a:lnTo>
                    <a:pt x="72745" y="173990"/>
                  </a:lnTo>
                  <a:lnTo>
                    <a:pt x="73380" y="173990"/>
                  </a:lnTo>
                  <a:lnTo>
                    <a:pt x="70358" y="171450"/>
                  </a:lnTo>
                  <a:lnTo>
                    <a:pt x="69811" y="171450"/>
                  </a:lnTo>
                  <a:lnTo>
                    <a:pt x="69659" y="171411"/>
                  </a:lnTo>
                  <a:lnTo>
                    <a:pt x="70764" y="170180"/>
                  </a:lnTo>
                  <a:lnTo>
                    <a:pt x="71501" y="170180"/>
                  </a:lnTo>
                  <a:lnTo>
                    <a:pt x="71297" y="168910"/>
                  </a:lnTo>
                  <a:lnTo>
                    <a:pt x="73774" y="170180"/>
                  </a:lnTo>
                  <a:lnTo>
                    <a:pt x="74891" y="170180"/>
                  </a:lnTo>
                  <a:close/>
                </a:path>
                <a:path w="103505" h="510540">
                  <a:moveTo>
                    <a:pt x="75069" y="67310"/>
                  </a:moveTo>
                  <a:lnTo>
                    <a:pt x="75006" y="67056"/>
                  </a:lnTo>
                  <a:lnTo>
                    <a:pt x="72999" y="66040"/>
                  </a:lnTo>
                  <a:lnTo>
                    <a:pt x="73355" y="66662"/>
                  </a:lnTo>
                  <a:lnTo>
                    <a:pt x="75069" y="67310"/>
                  </a:lnTo>
                  <a:close/>
                </a:path>
                <a:path w="103505" h="510540">
                  <a:moveTo>
                    <a:pt x="75780" y="57150"/>
                  </a:moveTo>
                  <a:lnTo>
                    <a:pt x="71907" y="55880"/>
                  </a:lnTo>
                  <a:lnTo>
                    <a:pt x="72656" y="57150"/>
                  </a:lnTo>
                  <a:lnTo>
                    <a:pt x="75780" y="57150"/>
                  </a:lnTo>
                  <a:close/>
                </a:path>
                <a:path w="103505" h="510540">
                  <a:moveTo>
                    <a:pt x="76606" y="40640"/>
                  </a:moveTo>
                  <a:lnTo>
                    <a:pt x="74155" y="39370"/>
                  </a:lnTo>
                  <a:lnTo>
                    <a:pt x="75044" y="40640"/>
                  </a:lnTo>
                  <a:lnTo>
                    <a:pt x="76606" y="40640"/>
                  </a:lnTo>
                  <a:close/>
                </a:path>
                <a:path w="103505" h="510540">
                  <a:moveTo>
                    <a:pt x="77216" y="160616"/>
                  </a:moveTo>
                  <a:lnTo>
                    <a:pt x="76911" y="160172"/>
                  </a:lnTo>
                  <a:lnTo>
                    <a:pt x="76225" y="160413"/>
                  </a:lnTo>
                  <a:lnTo>
                    <a:pt x="77216" y="160616"/>
                  </a:lnTo>
                  <a:close/>
                </a:path>
                <a:path w="103505" h="510540">
                  <a:moveTo>
                    <a:pt x="78181" y="158750"/>
                  </a:moveTo>
                  <a:lnTo>
                    <a:pt x="77470" y="157480"/>
                  </a:lnTo>
                  <a:lnTo>
                    <a:pt x="75514" y="158750"/>
                  </a:lnTo>
                  <a:lnTo>
                    <a:pt x="78181" y="158750"/>
                  </a:lnTo>
                  <a:close/>
                </a:path>
                <a:path w="103505" h="510540">
                  <a:moveTo>
                    <a:pt x="79616" y="21361"/>
                  </a:moveTo>
                  <a:lnTo>
                    <a:pt x="77533" y="21183"/>
                  </a:lnTo>
                  <a:lnTo>
                    <a:pt x="76873" y="20383"/>
                  </a:lnTo>
                  <a:lnTo>
                    <a:pt x="76974" y="21285"/>
                  </a:lnTo>
                  <a:lnTo>
                    <a:pt x="77812" y="21297"/>
                  </a:lnTo>
                  <a:lnTo>
                    <a:pt x="78714" y="21336"/>
                  </a:lnTo>
                  <a:lnTo>
                    <a:pt x="79616" y="21361"/>
                  </a:lnTo>
                  <a:close/>
                </a:path>
                <a:path w="103505" h="510540">
                  <a:moveTo>
                    <a:pt x="80010" y="29210"/>
                  </a:moveTo>
                  <a:lnTo>
                    <a:pt x="76047" y="27940"/>
                  </a:lnTo>
                  <a:lnTo>
                    <a:pt x="75526" y="29210"/>
                  </a:lnTo>
                  <a:lnTo>
                    <a:pt x="73939" y="29210"/>
                  </a:lnTo>
                  <a:lnTo>
                    <a:pt x="77470" y="30022"/>
                  </a:lnTo>
                  <a:lnTo>
                    <a:pt x="77673" y="29210"/>
                  </a:lnTo>
                  <a:lnTo>
                    <a:pt x="80010" y="29210"/>
                  </a:lnTo>
                  <a:close/>
                </a:path>
                <a:path w="103505" h="510540">
                  <a:moveTo>
                    <a:pt x="81203" y="5054"/>
                  </a:moveTo>
                  <a:lnTo>
                    <a:pt x="79387" y="3810"/>
                  </a:lnTo>
                  <a:lnTo>
                    <a:pt x="81165" y="5080"/>
                  </a:lnTo>
                  <a:close/>
                </a:path>
                <a:path w="103505" h="510540">
                  <a:moveTo>
                    <a:pt x="81280" y="155155"/>
                  </a:moveTo>
                  <a:lnTo>
                    <a:pt x="80454" y="154355"/>
                  </a:lnTo>
                  <a:lnTo>
                    <a:pt x="80937" y="154927"/>
                  </a:lnTo>
                  <a:lnTo>
                    <a:pt x="81280" y="155155"/>
                  </a:lnTo>
                  <a:close/>
                </a:path>
                <a:path w="103505" h="510540">
                  <a:moveTo>
                    <a:pt x="81394" y="8890"/>
                  </a:moveTo>
                  <a:lnTo>
                    <a:pt x="75971" y="7620"/>
                  </a:lnTo>
                  <a:lnTo>
                    <a:pt x="78447" y="8890"/>
                  </a:lnTo>
                  <a:lnTo>
                    <a:pt x="81394" y="8890"/>
                  </a:lnTo>
                  <a:close/>
                </a:path>
                <a:path w="103505" h="510540">
                  <a:moveTo>
                    <a:pt x="82880" y="115570"/>
                  </a:moveTo>
                  <a:lnTo>
                    <a:pt x="81788" y="115570"/>
                  </a:lnTo>
                  <a:lnTo>
                    <a:pt x="82677" y="115722"/>
                  </a:lnTo>
                  <a:lnTo>
                    <a:pt x="82880" y="115570"/>
                  </a:lnTo>
                  <a:close/>
                </a:path>
                <a:path w="103505" h="510540">
                  <a:moveTo>
                    <a:pt x="83108" y="130810"/>
                  </a:moveTo>
                  <a:lnTo>
                    <a:pt x="81610" y="131889"/>
                  </a:lnTo>
                  <a:lnTo>
                    <a:pt x="81965" y="132080"/>
                  </a:lnTo>
                  <a:lnTo>
                    <a:pt x="83108" y="130810"/>
                  </a:lnTo>
                  <a:close/>
                </a:path>
                <a:path w="103505" h="510540">
                  <a:moveTo>
                    <a:pt x="84594" y="102870"/>
                  </a:moveTo>
                  <a:lnTo>
                    <a:pt x="81838" y="101688"/>
                  </a:lnTo>
                  <a:lnTo>
                    <a:pt x="83197" y="102870"/>
                  </a:lnTo>
                  <a:lnTo>
                    <a:pt x="84594" y="102870"/>
                  </a:lnTo>
                  <a:close/>
                </a:path>
                <a:path w="103505" h="510540">
                  <a:moveTo>
                    <a:pt x="84747" y="143510"/>
                  </a:moveTo>
                  <a:lnTo>
                    <a:pt x="84620" y="143040"/>
                  </a:lnTo>
                  <a:lnTo>
                    <a:pt x="84442" y="143510"/>
                  </a:lnTo>
                  <a:lnTo>
                    <a:pt x="84747" y="143510"/>
                  </a:lnTo>
                  <a:close/>
                </a:path>
                <a:path w="103505" h="510540">
                  <a:moveTo>
                    <a:pt x="84912" y="142240"/>
                  </a:moveTo>
                  <a:lnTo>
                    <a:pt x="84391" y="142240"/>
                  </a:lnTo>
                  <a:lnTo>
                    <a:pt x="84620" y="143040"/>
                  </a:lnTo>
                  <a:lnTo>
                    <a:pt x="84912" y="142240"/>
                  </a:lnTo>
                  <a:close/>
                </a:path>
                <a:path w="103505" h="510540">
                  <a:moveTo>
                    <a:pt x="85191" y="144780"/>
                  </a:moveTo>
                  <a:lnTo>
                    <a:pt x="84175" y="143510"/>
                  </a:lnTo>
                  <a:lnTo>
                    <a:pt x="84162" y="143929"/>
                  </a:lnTo>
                  <a:lnTo>
                    <a:pt x="85191" y="144780"/>
                  </a:lnTo>
                  <a:close/>
                </a:path>
                <a:path w="103505" h="510540">
                  <a:moveTo>
                    <a:pt x="87795" y="104140"/>
                  </a:moveTo>
                  <a:lnTo>
                    <a:pt x="87630" y="102870"/>
                  </a:lnTo>
                  <a:lnTo>
                    <a:pt x="84594" y="102870"/>
                  </a:lnTo>
                  <a:lnTo>
                    <a:pt x="85991" y="104140"/>
                  </a:lnTo>
                  <a:lnTo>
                    <a:pt x="87795" y="104140"/>
                  </a:lnTo>
                  <a:close/>
                </a:path>
                <a:path w="103505" h="510540">
                  <a:moveTo>
                    <a:pt x="88849" y="142240"/>
                  </a:moveTo>
                  <a:lnTo>
                    <a:pt x="85293" y="142240"/>
                  </a:lnTo>
                  <a:lnTo>
                    <a:pt x="85585" y="143510"/>
                  </a:lnTo>
                  <a:lnTo>
                    <a:pt x="85750" y="143510"/>
                  </a:lnTo>
                  <a:lnTo>
                    <a:pt x="88849" y="142240"/>
                  </a:lnTo>
                  <a:close/>
                </a:path>
                <a:path w="103505" h="510540">
                  <a:moveTo>
                    <a:pt x="92240" y="96520"/>
                  </a:moveTo>
                  <a:lnTo>
                    <a:pt x="92036" y="95250"/>
                  </a:lnTo>
                  <a:lnTo>
                    <a:pt x="67487" y="95250"/>
                  </a:lnTo>
                  <a:lnTo>
                    <a:pt x="66840" y="95250"/>
                  </a:lnTo>
                  <a:lnTo>
                    <a:pt x="68605" y="97790"/>
                  </a:lnTo>
                  <a:lnTo>
                    <a:pt x="63195" y="100330"/>
                  </a:lnTo>
                  <a:lnTo>
                    <a:pt x="61061" y="102870"/>
                  </a:lnTo>
                  <a:lnTo>
                    <a:pt x="60401" y="104140"/>
                  </a:lnTo>
                  <a:lnTo>
                    <a:pt x="70472" y="105410"/>
                  </a:lnTo>
                  <a:lnTo>
                    <a:pt x="62509" y="105410"/>
                  </a:lnTo>
                  <a:lnTo>
                    <a:pt x="66255" y="107950"/>
                  </a:lnTo>
                  <a:lnTo>
                    <a:pt x="61645" y="109220"/>
                  </a:lnTo>
                  <a:lnTo>
                    <a:pt x="64744" y="111760"/>
                  </a:lnTo>
                  <a:lnTo>
                    <a:pt x="60452" y="111760"/>
                  </a:lnTo>
                  <a:lnTo>
                    <a:pt x="62611" y="113030"/>
                  </a:lnTo>
                  <a:lnTo>
                    <a:pt x="60198" y="113030"/>
                  </a:lnTo>
                  <a:lnTo>
                    <a:pt x="64693" y="114300"/>
                  </a:lnTo>
                  <a:lnTo>
                    <a:pt x="62382" y="114300"/>
                  </a:lnTo>
                  <a:lnTo>
                    <a:pt x="60693" y="115570"/>
                  </a:lnTo>
                  <a:lnTo>
                    <a:pt x="62103" y="115570"/>
                  </a:lnTo>
                  <a:lnTo>
                    <a:pt x="64617" y="116840"/>
                  </a:lnTo>
                  <a:lnTo>
                    <a:pt x="62814" y="118110"/>
                  </a:lnTo>
                  <a:lnTo>
                    <a:pt x="61048" y="118110"/>
                  </a:lnTo>
                  <a:lnTo>
                    <a:pt x="65532" y="119380"/>
                  </a:lnTo>
                  <a:lnTo>
                    <a:pt x="60871" y="119380"/>
                  </a:lnTo>
                  <a:lnTo>
                    <a:pt x="61531" y="120650"/>
                  </a:lnTo>
                  <a:lnTo>
                    <a:pt x="62255" y="120650"/>
                  </a:lnTo>
                  <a:lnTo>
                    <a:pt x="62103" y="121920"/>
                  </a:lnTo>
                  <a:lnTo>
                    <a:pt x="60185" y="120650"/>
                  </a:lnTo>
                  <a:lnTo>
                    <a:pt x="60147" y="121920"/>
                  </a:lnTo>
                  <a:lnTo>
                    <a:pt x="57569" y="121920"/>
                  </a:lnTo>
                  <a:lnTo>
                    <a:pt x="67437" y="125730"/>
                  </a:lnTo>
                  <a:lnTo>
                    <a:pt x="60198" y="124460"/>
                  </a:lnTo>
                  <a:lnTo>
                    <a:pt x="62395" y="127000"/>
                  </a:lnTo>
                  <a:lnTo>
                    <a:pt x="63804" y="128270"/>
                  </a:lnTo>
                  <a:lnTo>
                    <a:pt x="59575" y="128270"/>
                  </a:lnTo>
                  <a:lnTo>
                    <a:pt x="60896" y="129286"/>
                  </a:lnTo>
                  <a:lnTo>
                    <a:pt x="63868" y="128435"/>
                  </a:lnTo>
                  <a:lnTo>
                    <a:pt x="64566" y="130644"/>
                  </a:lnTo>
                  <a:lnTo>
                    <a:pt x="65062" y="130810"/>
                  </a:lnTo>
                  <a:lnTo>
                    <a:pt x="63690" y="132080"/>
                  </a:lnTo>
                  <a:lnTo>
                    <a:pt x="60934" y="132080"/>
                  </a:lnTo>
                  <a:lnTo>
                    <a:pt x="62598" y="133350"/>
                  </a:lnTo>
                  <a:lnTo>
                    <a:pt x="60502" y="134378"/>
                  </a:lnTo>
                  <a:lnTo>
                    <a:pt x="60007" y="134620"/>
                  </a:lnTo>
                  <a:lnTo>
                    <a:pt x="62306" y="135890"/>
                  </a:lnTo>
                  <a:lnTo>
                    <a:pt x="65024" y="135890"/>
                  </a:lnTo>
                  <a:lnTo>
                    <a:pt x="67538" y="137960"/>
                  </a:lnTo>
                  <a:lnTo>
                    <a:pt x="63741" y="137160"/>
                  </a:lnTo>
                  <a:lnTo>
                    <a:pt x="67957" y="139700"/>
                  </a:lnTo>
                  <a:lnTo>
                    <a:pt x="60934" y="137325"/>
                  </a:lnTo>
                  <a:lnTo>
                    <a:pt x="61569" y="138163"/>
                  </a:lnTo>
                  <a:lnTo>
                    <a:pt x="60337" y="137160"/>
                  </a:lnTo>
                  <a:lnTo>
                    <a:pt x="61302" y="138430"/>
                  </a:lnTo>
                  <a:lnTo>
                    <a:pt x="61772" y="138430"/>
                  </a:lnTo>
                  <a:lnTo>
                    <a:pt x="63614" y="138430"/>
                  </a:lnTo>
                  <a:lnTo>
                    <a:pt x="63411" y="139700"/>
                  </a:lnTo>
                  <a:lnTo>
                    <a:pt x="62750" y="139700"/>
                  </a:lnTo>
                  <a:lnTo>
                    <a:pt x="64668" y="140970"/>
                  </a:lnTo>
                  <a:lnTo>
                    <a:pt x="62306" y="140970"/>
                  </a:lnTo>
                  <a:lnTo>
                    <a:pt x="62395" y="142240"/>
                  </a:lnTo>
                  <a:lnTo>
                    <a:pt x="67221" y="143510"/>
                  </a:lnTo>
                  <a:lnTo>
                    <a:pt x="65049" y="144780"/>
                  </a:lnTo>
                  <a:lnTo>
                    <a:pt x="60693" y="143510"/>
                  </a:lnTo>
                  <a:lnTo>
                    <a:pt x="63512" y="144780"/>
                  </a:lnTo>
                  <a:lnTo>
                    <a:pt x="62598" y="144780"/>
                  </a:lnTo>
                  <a:lnTo>
                    <a:pt x="62407" y="146050"/>
                  </a:lnTo>
                  <a:lnTo>
                    <a:pt x="65100" y="147320"/>
                  </a:lnTo>
                  <a:lnTo>
                    <a:pt x="64338" y="147320"/>
                  </a:lnTo>
                  <a:lnTo>
                    <a:pt x="66179" y="148590"/>
                  </a:lnTo>
                  <a:lnTo>
                    <a:pt x="67614" y="148590"/>
                  </a:lnTo>
                  <a:lnTo>
                    <a:pt x="67805" y="149860"/>
                  </a:lnTo>
                  <a:lnTo>
                    <a:pt x="66827" y="151130"/>
                  </a:lnTo>
                  <a:lnTo>
                    <a:pt x="65570" y="149860"/>
                  </a:lnTo>
                  <a:lnTo>
                    <a:pt x="61760" y="149860"/>
                  </a:lnTo>
                  <a:lnTo>
                    <a:pt x="64909" y="151130"/>
                  </a:lnTo>
                  <a:lnTo>
                    <a:pt x="62928" y="151130"/>
                  </a:lnTo>
                  <a:lnTo>
                    <a:pt x="62509" y="151130"/>
                  </a:lnTo>
                  <a:lnTo>
                    <a:pt x="62369" y="151130"/>
                  </a:lnTo>
                  <a:lnTo>
                    <a:pt x="62953" y="151345"/>
                  </a:lnTo>
                  <a:lnTo>
                    <a:pt x="64477" y="152107"/>
                  </a:lnTo>
                  <a:lnTo>
                    <a:pt x="63766" y="151650"/>
                  </a:lnTo>
                  <a:lnTo>
                    <a:pt x="65709" y="152400"/>
                  </a:lnTo>
                  <a:lnTo>
                    <a:pt x="67081" y="152400"/>
                  </a:lnTo>
                  <a:lnTo>
                    <a:pt x="64795" y="153670"/>
                  </a:lnTo>
                  <a:lnTo>
                    <a:pt x="64198" y="153670"/>
                  </a:lnTo>
                  <a:lnTo>
                    <a:pt x="63842" y="152400"/>
                  </a:lnTo>
                  <a:lnTo>
                    <a:pt x="62547" y="153670"/>
                  </a:lnTo>
                  <a:lnTo>
                    <a:pt x="65112" y="154940"/>
                  </a:lnTo>
                  <a:lnTo>
                    <a:pt x="63639" y="156210"/>
                  </a:lnTo>
                  <a:lnTo>
                    <a:pt x="59728" y="154940"/>
                  </a:lnTo>
                  <a:lnTo>
                    <a:pt x="59537" y="154940"/>
                  </a:lnTo>
                  <a:lnTo>
                    <a:pt x="59982" y="156210"/>
                  </a:lnTo>
                  <a:lnTo>
                    <a:pt x="63614" y="158750"/>
                  </a:lnTo>
                  <a:lnTo>
                    <a:pt x="63500" y="158877"/>
                  </a:lnTo>
                  <a:lnTo>
                    <a:pt x="68326" y="160020"/>
                  </a:lnTo>
                  <a:lnTo>
                    <a:pt x="62433" y="160020"/>
                  </a:lnTo>
                  <a:lnTo>
                    <a:pt x="62090" y="160020"/>
                  </a:lnTo>
                  <a:lnTo>
                    <a:pt x="60083" y="160020"/>
                  </a:lnTo>
                  <a:lnTo>
                    <a:pt x="62090" y="160032"/>
                  </a:lnTo>
                  <a:lnTo>
                    <a:pt x="70421" y="160032"/>
                  </a:lnTo>
                  <a:lnTo>
                    <a:pt x="71755" y="160020"/>
                  </a:lnTo>
                  <a:lnTo>
                    <a:pt x="73583" y="158750"/>
                  </a:lnTo>
                  <a:lnTo>
                    <a:pt x="75247" y="160020"/>
                  </a:lnTo>
                  <a:lnTo>
                    <a:pt x="77444" y="160020"/>
                  </a:lnTo>
                  <a:lnTo>
                    <a:pt x="74815" y="158750"/>
                  </a:lnTo>
                  <a:lnTo>
                    <a:pt x="75514" y="158750"/>
                  </a:lnTo>
                  <a:lnTo>
                    <a:pt x="75209" y="157480"/>
                  </a:lnTo>
                  <a:lnTo>
                    <a:pt x="77470" y="157480"/>
                  </a:lnTo>
                  <a:lnTo>
                    <a:pt x="83616" y="157480"/>
                  </a:lnTo>
                  <a:lnTo>
                    <a:pt x="79946" y="156210"/>
                  </a:lnTo>
                  <a:lnTo>
                    <a:pt x="72605" y="153670"/>
                  </a:lnTo>
                  <a:lnTo>
                    <a:pt x="75209" y="153670"/>
                  </a:lnTo>
                  <a:lnTo>
                    <a:pt x="77939" y="154940"/>
                  </a:lnTo>
                  <a:lnTo>
                    <a:pt x="77457" y="153670"/>
                  </a:lnTo>
                  <a:lnTo>
                    <a:pt x="80899" y="153670"/>
                  </a:lnTo>
                  <a:lnTo>
                    <a:pt x="82969" y="152400"/>
                  </a:lnTo>
                  <a:lnTo>
                    <a:pt x="76060" y="151130"/>
                  </a:lnTo>
                  <a:lnTo>
                    <a:pt x="76301" y="151130"/>
                  </a:lnTo>
                  <a:lnTo>
                    <a:pt x="73025" y="149860"/>
                  </a:lnTo>
                  <a:lnTo>
                    <a:pt x="72009" y="149860"/>
                  </a:lnTo>
                  <a:lnTo>
                    <a:pt x="72593" y="148590"/>
                  </a:lnTo>
                  <a:lnTo>
                    <a:pt x="77279" y="149860"/>
                  </a:lnTo>
                  <a:lnTo>
                    <a:pt x="77851" y="149860"/>
                  </a:lnTo>
                  <a:lnTo>
                    <a:pt x="78308" y="151130"/>
                  </a:lnTo>
                  <a:lnTo>
                    <a:pt x="78473" y="151130"/>
                  </a:lnTo>
                  <a:lnTo>
                    <a:pt x="79781" y="149860"/>
                  </a:lnTo>
                  <a:lnTo>
                    <a:pt x="81064" y="149860"/>
                  </a:lnTo>
                  <a:lnTo>
                    <a:pt x="79438" y="148590"/>
                  </a:lnTo>
                  <a:lnTo>
                    <a:pt x="80797" y="147320"/>
                  </a:lnTo>
                  <a:lnTo>
                    <a:pt x="78676" y="147320"/>
                  </a:lnTo>
                  <a:lnTo>
                    <a:pt x="80429" y="146050"/>
                  </a:lnTo>
                  <a:lnTo>
                    <a:pt x="79108" y="146050"/>
                  </a:lnTo>
                  <a:lnTo>
                    <a:pt x="80467" y="144780"/>
                  </a:lnTo>
                  <a:lnTo>
                    <a:pt x="83324" y="146050"/>
                  </a:lnTo>
                  <a:lnTo>
                    <a:pt x="81114" y="144780"/>
                  </a:lnTo>
                  <a:lnTo>
                    <a:pt x="84124" y="144780"/>
                  </a:lnTo>
                  <a:lnTo>
                    <a:pt x="84162" y="143929"/>
                  </a:lnTo>
                  <a:lnTo>
                    <a:pt x="83629" y="143510"/>
                  </a:lnTo>
                  <a:lnTo>
                    <a:pt x="81089" y="143510"/>
                  </a:lnTo>
                  <a:lnTo>
                    <a:pt x="78994" y="142240"/>
                  </a:lnTo>
                  <a:lnTo>
                    <a:pt x="80289" y="142240"/>
                  </a:lnTo>
                  <a:lnTo>
                    <a:pt x="77851" y="140970"/>
                  </a:lnTo>
                  <a:lnTo>
                    <a:pt x="81114" y="142240"/>
                  </a:lnTo>
                  <a:lnTo>
                    <a:pt x="82169" y="142240"/>
                  </a:lnTo>
                  <a:lnTo>
                    <a:pt x="82448" y="140970"/>
                  </a:lnTo>
                  <a:lnTo>
                    <a:pt x="81178" y="139700"/>
                  </a:lnTo>
                  <a:lnTo>
                    <a:pt x="80264" y="139700"/>
                  </a:lnTo>
                  <a:lnTo>
                    <a:pt x="80492" y="138430"/>
                  </a:lnTo>
                  <a:lnTo>
                    <a:pt x="79743" y="139700"/>
                  </a:lnTo>
                  <a:lnTo>
                    <a:pt x="77939" y="138430"/>
                  </a:lnTo>
                  <a:lnTo>
                    <a:pt x="79311" y="138430"/>
                  </a:lnTo>
                  <a:lnTo>
                    <a:pt x="76200" y="137160"/>
                  </a:lnTo>
                  <a:lnTo>
                    <a:pt x="82854" y="138430"/>
                  </a:lnTo>
                  <a:lnTo>
                    <a:pt x="80822" y="137160"/>
                  </a:lnTo>
                  <a:lnTo>
                    <a:pt x="85153" y="137160"/>
                  </a:lnTo>
                  <a:lnTo>
                    <a:pt x="82931" y="135890"/>
                  </a:lnTo>
                  <a:lnTo>
                    <a:pt x="87820" y="137160"/>
                  </a:lnTo>
                  <a:lnTo>
                    <a:pt x="86004" y="135890"/>
                  </a:lnTo>
                  <a:lnTo>
                    <a:pt x="84099" y="135890"/>
                  </a:lnTo>
                  <a:lnTo>
                    <a:pt x="81813" y="134620"/>
                  </a:lnTo>
                  <a:lnTo>
                    <a:pt x="83299" y="135890"/>
                  </a:lnTo>
                  <a:lnTo>
                    <a:pt x="79883" y="134620"/>
                  </a:lnTo>
                  <a:lnTo>
                    <a:pt x="81280" y="135890"/>
                  </a:lnTo>
                  <a:lnTo>
                    <a:pt x="80797" y="135890"/>
                  </a:lnTo>
                  <a:lnTo>
                    <a:pt x="80403" y="135623"/>
                  </a:lnTo>
                  <a:lnTo>
                    <a:pt x="81191" y="135890"/>
                  </a:lnTo>
                  <a:lnTo>
                    <a:pt x="80010" y="135356"/>
                  </a:lnTo>
                  <a:lnTo>
                    <a:pt x="79476" y="135013"/>
                  </a:lnTo>
                  <a:lnTo>
                    <a:pt x="79476" y="135890"/>
                  </a:lnTo>
                  <a:lnTo>
                    <a:pt x="77406" y="134620"/>
                  </a:lnTo>
                  <a:lnTo>
                    <a:pt x="79146" y="135204"/>
                  </a:lnTo>
                  <a:lnTo>
                    <a:pt x="79476" y="135890"/>
                  </a:lnTo>
                  <a:lnTo>
                    <a:pt x="79476" y="135013"/>
                  </a:lnTo>
                  <a:lnTo>
                    <a:pt x="78879" y="134620"/>
                  </a:lnTo>
                  <a:lnTo>
                    <a:pt x="79019" y="134924"/>
                  </a:lnTo>
                  <a:lnTo>
                    <a:pt x="78320" y="134620"/>
                  </a:lnTo>
                  <a:lnTo>
                    <a:pt x="75463" y="133350"/>
                  </a:lnTo>
                  <a:lnTo>
                    <a:pt x="78066" y="133350"/>
                  </a:lnTo>
                  <a:lnTo>
                    <a:pt x="84150" y="134620"/>
                  </a:lnTo>
                  <a:lnTo>
                    <a:pt x="87045" y="134620"/>
                  </a:lnTo>
                  <a:lnTo>
                    <a:pt x="84188" y="133350"/>
                  </a:lnTo>
                  <a:lnTo>
                    <a:pt x="81330" y="132080"/>
                  </a:lnTo>
                  <a:lnTo>
                    <a:pt x="81610" y="131889"/>
                  </a:lnTo>
                  <a:lnTo>
                    <a:pt x="79578" y="130810"/>
                  </a:lnTo>
                  <a:lnTo>
                    <a:pt x="81775" y="130810"/>
                  </a:lnTo>
                  <a:lnTo>
                    <a:pt x="80860" y="129540"/>
                  </a:lnTo>
                  <a:lnTo>
                    <a:pt x="82892" y="130810"/>
                  </a:lnTo>
                  <a:lnTo>
                    <a:pt x="83108" y="130810"/>
                  </a:lnTo>
                  <a:lnTo>
                    <a:pt x="84975" y="130810"/>
                  </a:lnTo>
                  <a:lnTo>
                    <a:pt x="83464" y="129540"/>
                  </a:lnTo>
                  <a:lnTo>
                    <a:pt x="85280" y="129540"/>
                  </a:lnTo>
                  <a:lnTo>
                    <a:pt x="81241" y="128270"/>
                  </a:lnTo>
                  <a:lnTo>
                    <a:pt x="85305" y="128270"/>
                  </a:lnTo>
                  <a:lnTo>
                    <a:pt x="78435" y="125730"/>
                  </a:lnTo>
                  <a:lnTo>
                    <a:pt x="82994" y="125730"/>
                  </a:lnTo>
                  <a:lnTo>
                    <a:pt x="84442" y="127000"/>
                  </a:lnTo>
                  <a:lnTo>
                    <a:pt x="84963" y="125730"/>
                  </a:lnTo>
                  <a:lnTo>
                    <a:pt x="80975" y="124460"/>
                  </a:lnTo>
                  <a:lnTo>
                    <a:pt x="79959" y="124460"/>
                  </a:lnTo>
                  <a:lnTo>
                    <a:pt x="80200" y="123190"/>
                  </a:lnTo>
                  <a:lnTo>
                    <a:pt x="81216" y="124460"/>
                  </a:lnTo>
                  <a:lnTo>
                    <a:pt x="80619" y="123190"/>
                  </a:lnTo>
                  <a:lnTo>
                    <a:pt x="84162" y="123190"/>
                  </a:lnTo>
                  <a:lnTo>
                    <a:pt x="77660" y="120650"/>
                  </a:lnTo>
                  <a:lnTo>
                    <a:pt x="83273" y="120650"/>
                  </a:lnTo>
                  <a:lnTo>
                    <a:pt x="83159" y="120421"/>
                  </a:lnTo>
                  <a:lnTo>
                    <a:pt x="83553" y="120675"/>
                  </a:lnTo>
                  <a:lnTo>
                    <a:pt x="87198" y="121373"/>
                  </a:lnTo>
                  <a:lnTo>
                    <a:pt x="86283" y="120777"/>
                  </a:lnTo>
                  <a:lnTo>
                    <a:pt x="83121" y="120345"/>
                  </a:lnTo>
                  <a:lnTo>
                    <a:pt x="82702" y="119380"/>
                  </a:lnTo>
                  <a:lnTo>
                    <a:pt x="82207" y="118110"/>
                  </a:lnTo>
                  <a:lnTo>
                    <a:pt x="82943" y="118110"/>
                  </a:lnTo>
                  <a:lnTo>
                    <a:pt x="85001" y="116840"/>
                  </a:lnTo>
                  <a:lnTo>
                    <a:pt x="89204" y="116840"/>
                  </a:lnTo>
                  <a:lnTo>
                    <a:pt x="82677" y="115722"/>
                  </a:lnTo>
                  <a:lnTo>
                    <a:pt x="81178" y="116840"/>
                  </a:lnTo>
                  <a:lnTo>
                    <a:pt x="77203" y="116840"/>
                  </a:lnTo>
                  <a:lnTo>
                    <a:pt x="79489" y="115570"/>
                  </a:lnTo>
                  <a:lnTo>
                    <a:pt x="81788" y="115570"/>
                  </a:lnTo>
                  <a:lnTo>
                    <a:pt x="85813" y="114300"/>
                  </a:lnTo>
                  <a:lnTo>
                    <a:pt x="86169" y="115570"/>
                  </a:lnTo>
                  <a:lnTo>
                    <a:pt x="88557" y="115570"/>
                  </a:lnTo>
                  <a:lnTo>
                    <a:pt x="83858" y="113030"/>
                  </a:lnTo>
                  <a:lnTo>
                    <a:pt x="85509" y="113030"/>
                  </a:lnTo>
                  <a:lnTo>
                    <a:pt x="82181" y="111760"/>
                  </a:lnTo>
                  <a:lnTo>
                    <a:pt x="81241" y="110490"/>
                  </a:lnTo>
                  <a:lnTo>
                    <a:pt x="80429" y="109220"/>
                  </a:lnTo>
                  <a:lnTo>
                    <a:pt x="83007" y="110490"/>
                  </a:lnTo>
                  <a:lnTo>
                    <a:pt x="84442" y="110490"/>
                  </a:lnTo>
                  <a:lnTo>
                    <a:pt x="84137" y="109220"/>
                  </a:lnTo>
                  <a:lnTo>
                    <a:pt x="81000" y="109220"/>
                  </a:lnTo>
                  <a:lnTo>
                    <a:pt x="82346" y="107950"/>
                  </a:lnTo>
                  <a:lnTo>
                    <a:pt x="85204" y="109220"/>
                  </a:lnTo>
                  <a:lnTo>
                    <a:pt x="85966" y="107950"/>
                  </a:lnTo>
                  <a:lnTo>
                    <a:pt x="87566" y="109220"/>
                  </a:lnTo>
                  <a:lnTo>
                    <a:pt x="87223" y="107950"/>
                  </a:lnTo>
                  <a:lnTo>
                    <a:pt x="83172" y="106680"/>
                  </a:lnTo>
                  <a:lnTo>
                    <a:pt x="83654" y="105410"/>
                  </a:lnTo>
                  <a:lnTo>
                    <a:pt x="82410" y="105410"/>
                  </a:lnTo>
                  <a:lnTo>
                    <a:pt x="78486" y="104140"/>
                  </a:lnTo>
                  <a:lnTo>
                    <a:pt x="84759" y="105410"/>
                  </a:lnTo>
                  <a:lnTo>
                    <a:pt x="81876" y="104140"/>
                  </a:lnTo>
                  <a:lnTo>
                    <a:pt x="85471" y="105257"/>
                  </a:lnTo>
                  <a:lnTo>
                    <a:pt x="85064" y="105295"/>
                  </a:lnTo>
                  <a:lnTo>
                    <a:pt x="85458" y="105524"/>
                  </a:lnTo>
                  <a:lnTo>
                    <a:pt x="87109" y="105651"/>
                  </a:lnTo>
                  <a:lnTo>
                    <a:pt x="88226" y="105397"/>
                  </a:lnTo>
                  <a:lnTo>
                    <a:pt x="86664" y="104876"/>
                  </a:lnTo>
                  <a:lnTo>
                    <a:pt x="86385" y="105168"/>
                  </a:lnTo>
                  <a:lnTo>
                    <a:pt x="85839" y="105232"/>
                  </a:lnTo>
                  <a:lnTo>
                    <a:pt x="85064" y="104140"/>
                  </a:lnTo>
                  <a:lnTo>
                    <a:pt x="82283" y="102870"/>
                  </a:lnTo>
                  <a:lnTo>
                    <a:pt x="81673" y="101688"/>
                  </a:lnTo>
                  <a:lnTo>
                    <a:pt x="81838" y="101688"/>
                  </a:lnTo>
                  <a:lnTo>
                    <a:pt x="81940" y="100330"/>
                  </a:lnTo>
                  <a:lnTo>
                    <a:pt x="89827" y="101600"/>
                  </a:lnTo>
                  <a:lnTo>
                    <a:pt x="87058" y="100330"/>
                  </a:lnTo>
                  <a:lnTo>
                    <a:pt x="84289" y="99060"/>
                  </a:lnTo>
                  <a:lnTo>
                    <a:pt x="90525" y="99060"/>
                  </a:lnTo>
                  <a:lnTo>
                    <a:pt x="87833" y="97790"/>
                  </a:lnTo>
                  <a:lnTo>
                    <a:pt x="92240" y="96520"/>
                  </a:lnTo>
                  <a:close/>
                </a:path>
                <a:path w="103505" h="510540">
                  <a:moveTo>
                    <a:pt x="94691" y="81280"/>
                  </a:moveTo>
                  <a:lnTo>
                    <a:pt x="93687" y="81280"/>
                  </a:lnTo>
                  <a:lnTo>
                    <a:pt x="94576" y="82550"/>
                  </a:lnTo>
                  <a:lnTo>
                    <a:pt x="94691" y="81280"/>
                  </a:lnTo>
                  <a:close/>
                </a:path>
                <a:path w="103505" h="510540">
                  <a:moveTo>
                    <a:pt x="96100" y="20878"/>
                  </a:moveTo>
                  <a:lnTo>
                    <a:pt x="95059" y="21590"/>
                  </a:lnTo>
                  <a:lnTo>
                    <a:pt x="95707" y="21590"/>
                  </a:lnTo>
                  <a:lnTo>
                    <a:pt x="96100" y="20878"/>
                  </a:lnTo>
                  <a:close/>
                </a:path>
                <a:path w="103505" h="510540">
                  <a:moveTo>
                    <a:pt x="96824" y="33883"/>
                  </a:moveTo>
                  <a:lnTo>
                    <a:pt x="96786" y="33743"/>
                  </a:lnTo>
                  <a:lnTo>
                    <a:pt x="96583" y="33616"/>
                  </a:lnTo>
                  <a:lnTo>
                    <a:pt x="95923" y="33680"/>
                  </a:lnTo>
                  <a:lnTo>
                    <a:pt x="96824" y="33883"/>
                  </a:lnTo>
                  <a:close/>
                </a:path>
                <a:path w="103505" h="510540">
                  <a:moveTo>
                    <a:pt x="98247" y="66040"/>
                  </a:moveTo>
                  <a:lnTo>
                    <a:pt x="96380" y="66827"/>
                  </a:lnTo>
                  <a:lnTo>
                    <a:pt x="97383" y="67310"/>
                  </a:lnTo>
                  <a:lnTo>
                    <a:pt x="98247" y="66040"/>
                  </a:lnTo>
                  <a:close/>
                </a:path>
                <a:path w="103505" h="510540">
                  <a:moveTo>
                    <a:pt x="98513" y="62598"/>
                  </a:moveTo>
                  <a:lnTo>
                    <a:pt x="97675" y="61912"/>
                  </a:lnTo>
                  <a:lnTo>
                    <a:pt x="97459" y="62141"/>
                  </a:lnTo>
                  <a:lnTo>
                    <a:pt x="98513" y="62598"/>
                  </a:lnTo>
                  <a:close/>
                </a:path>
                <a:path w="103505" h="510540">
                  <a:moveTo>
                    <a:pt x="98691" y="45720"/>
                  </a:moveTo>
                  <a:lnTo>
                    <a:pt x="95796" y="44450"/>
                  </a:lnTo>
                  <a:lnTo>
                    <a:pt x="96418" y="44919"/>
                  </a:lnTo>
                  <a:lnTo>
                    <a:pt x="98691" y="45720"/>
                  </a:lnTo>
                  <a:close/>
                </a:path>
                <a:path w="103505" h="510540">
                  <a:moveTo>
                    <a:pt x="102628" y="10160"/>
                  </a:moveTo>
                  <a:lnTo>
                    <a:pt x="97751" y="7620"/>
                  </a:lnTo>
                  <a:lnTo>
                    <a:pt x="96075" y="7620"/>
                  </a:lnTo>
                  <a:lnTo>
                    <a:pt x="94538" y="6350"/>
                  </a:lnTo>
                  <a:lnTo>
                    <a:pt x="97548" y="6350"/>
                  </a:lnTo>
                  <a:lnTo>
                    <a:pt x="94856" y="5080"/>
                  </a:lnTo>
                  <a:lnTo>
                    <a:pt x="96151" y="3810"/>
                  </a:lnTo>
                  <a:lnTo>
                    <a:pt x="101384" y="5080"/>
                  </a:lnTo>
                  <a:lnTo>
                    <a:pt x="101841" y="3810"/>
                  </a:lnTo>
                  <a:lnTo>
                    <a:pt x="101257" y="3810"/>
                  </a:lnTo>
                  <a:lnTo>
                    <a:pt x="97205" y="2540"/>
                  </a:lnTo>
                  <a:lnTo>
                    <a:pt x="93345" y="2540"/>
                  </a:lnTo>
                  <a:lnTo>
                    <a:pt x="92544" y="1270"/>
                  </a:lnTo>
                  <a:lnTo>
                    <a:pt x="87706" y="1270"/>
                  </a:lnTo>
                  <a:lnTo>
                    <a:pt x="82765" y="0"/>
                  </a:lnTo>
                  <a:lnTo>
                    <a:pt x="82143" y="228"/>
                  </a:lnTo>
                  <a:lnTo>
                    <a:pt x="82143" y="2540"/>
                  </a:lnTo>
                  <a:lnTo>
                    <a:pt x="79768" y="2540"/>
                  </a:lnTo>
                  <a:lnTo>
                    <a:pt x="79692" y="1460"/>
                  </a:lnTo>
                  <a:lnTo>
                    <a:pt x="82143" y="2540"/>
                  </a:lnTo>
                  <a:lnTo>
                    <a:pt x="82143" y="228"/>
                  </a:lnTo>
                  <a:lnTo>
                    <a:pt x="79260" y="1270"/>
                  </a:lnTo>
                  <a:lnTo>
                    <a:pt x="77431" y="1270"/>
                  </a:lnTo>
                  <a:lnTo>
                    <a:pt x="79362" y="2540"/>
                  </a:lnTo>
                  <a:lnTo>
                    <a:pt x="78879" y="2540"/>
                  </a:lnTo>
                  <a:lnTo>
                    <a:pt x="78054" y="2540"/>
                  </a:lnTo>
                  <a:lnTo>
                    <a:pt x="78714" y="2717"/>
                  </a:lnTo>
                  <a:lnTo>
                    <a:pt x="77774" y="3810"/>
                  </a:lnTo>
                  <a:lnTo>
                    <a:pt x="78651" y="3810"/>
                  </a:lnTo>
                  <a:lnTo>
                    <a:pt x="79387" y="3810"/>
                  </a:lnTo>
                  <a:lnTo>
                    <a:pt x="80695" y="3810"/>
                  </a:lnTo>
                  <a:lnTo>
                    <a:pt x="79425" y="2921"/>
                  </a:lnTo>
                  <a:lnTo>
                    <a:pt x="82613" y="3810"/>
                  </a:lnTo>
                  <a:lnTo>
                    <a:pt x="83426" y="3810"/>
                  </a:lnTo>
                  <a:lnTo>
                    <a:pt x="81203" y="5054"/>
                  </a:lnTo>
                  <a:lnTo>
                    <a:pt x="80111" y="5080"/>
                  </a:lnTo>
                  <a:lnTo>
                    <a:pt x="78651" y="3810"/>
                  </a:lnTo>
                  <a:lnTo>
                    <a:pt x="79184" y="5080"/>
                  </a:lnTo>
                  <a:lnTo>
                    <a:pt x="81737" y="6350"/>
                  </a:lnTo>
                  <a:lnTo>
                    <a:pt x="78968" y="6350"/>
                  </a:lnTo>
                  <a:lnTo>
                    <a:pt x="82296" y="7620"/>
                  </a:lnTo>
                  <a:lnTo>
                    <a:pt x="77711" y="6350"/>
                  </a:lnTo>
                  <a:lnTo>
                    <a:pt x="78803" y="7620"/>
                  </a:lnTo>
                  <a:lnTo>
                    <a:pt x="81241" y="7620"/>
                  </a:lnTo>
                  <a:lnTo>
                    <a:pt x="81394" y="8890"/>
                  </a:lnTo>
                  <a:lnTo>
                    <a:pt x="92189" y="8890"/>
                  </a:lnTo>
                  <a:lnTo>
                    <a:pt x="102628" y="10160"/>
                  </a:lnTo>
                  <a:close/>
                </a:path>
                <a:path w="103505" h="510540">
                  <a:moveTo>
                    <a:pt x="102946" y="46990"/>
                  </a:moveTo>
                  <a:lnTo>
                    <a:pt x="100825" y="46990"/>
                  </a:lnTo>
                  <a:lnTo>
                    <a:pt x="97447" y="45720"/>
                  </a:lnTo>
                  <a:lnTo>
                    <a:pt x="96418" y="44919"/>
                  </a:lnTo>
                  <a:lnTo>
                    <a:pt x="95059" y="44450"/>
                  </a:lnTo>
                  <a:lnTo>
                    <a:pt x="94043" y="44450"/>
                  </a:lnTo>
                  <a:lnTo>
                    <a:pt x="93129" y="43180"/>
                  </a:lnTo>
                  <a:lnTo>
                    <a:pt x="92011" y="43180"/>
                  </a:lnTo>
                  <a:lnTo>
                    <a:pt x="93649" y="41910"/>
                  </a:lnTo>
                  <a:lnTo>
                    <a:pt x="95478" y="43180"/>
                  </a:lnTo>
                  <a:lnTo>
                    <a:pt x="95770" y="41910"/>
                  </a:lnTo>
                  <a:lnTo>
                    <a:pt x="94767" y="41910"/>
                  </a:lnTo>
                  <a:lnTo>
                    <a:pt x="92671" y="40640"/>
                  </a:lnTo>
                  <a:lnTo>
                    <a:pt x="94602" y="40640"/>
                  </a:lnTo>
                  <a:lnTo>
                    <a:pt x="92506" y="39370"/>
                  </a:lnTo>
                  <a:lnTo>
                    <a:pt x="95199" y="39370"/>
                  </a:lnTo>
                  <a:lnTo>
                    <a:pt x="96774" y="38417"/>
                  </a:lnTo>
                  <a:lnTo>
                    <a:pt x="98755" y="39370"/>
                  </a:lnTo>
                  <a:lnTo>
                    <a:pt x="99301" y="38100"/>
                  </a:lnTo>
                  <a:lnTo>
                    <a:pt x="102933" y="39370"/>
                  </a:lnTo>
                  <a:lnTo>
                    <a:pt x="100990" y="38100"/>
                  </a:lnTo>
                  <a:lnTo>
                    <a:pt x="96723" y="36830"/>
                  </a:lnTo>
                  <a:lnTo>
                    <a:pt x="99352" y="36830"/>
                  </a:lnTo>
                  <a:lnTo>
                    <a:pt x="98907" y="35560"/>
                  </a:lnTo>
                  <a:lnTo>
                    <a:pt x="101079" y="35560"/>
                  </a:lnTo>
                  <a:lnTo>
                    <a:pt x="101219" y="34290"/>
                  </a:lnTo>
                  <a:lnTo>
                    <a:pt x="96875" y="34290"/>
                  </a:lnTo>
                  <a:lnTo>
                    <a:pt x="96901" y="35560"/>
                  </a:lnTo>
                  <a:lnTo>
                    <a:pt x="96710" y="35560"/>
                  </a:lnTo>
                  <a:lnTo>
                    <a:pt x="96710" y="36830"/>
                  </a:lnTo>
                  <a:lnTo>
                    <a:pt x="96532" y="38100"/>
                  </a:lnTo>
                  <a:lnTo>
                    <a:pt x="96088" y="38100"/>
                  </a:lnTo>
                  <a:lnTo>
                    <a:pt x="92024" y="38100"/>
                  </a:lnTo>
                  <a:lnTo>
                    <a:pt x="94957" y="36830"/>
                  </a:lnTo>
                  <a:lnTo>
                    <a:pt x="96710" y="36830"/>
                  </a:lnTo>
                  <a:lnTo>
                    <a:pt x="96710" y="35560"/>
                  </a:lnTo>
                  <a:lnTo>
                    <a:pt x="95465" y="35560"/>
                  </a:lnTo>
                  <a:lnTo>
                    <a:pt x="94246" y="34290"/>
                  </a:lnTo>
                  <a:lnTo>
                    <a:pt x="95910" y="34290"/>
                  </a:lnTo>
                  <a:lnTo>
                    <a:pt x="91249" y="33020"/>
                  </a:lnTo>
                  <a:lnTo>
                    <a:pt x="100241" y="33020"/>
                  </a:lnTo>
                  <a:lnTo>
                    <a:pt x="98717" y="31750"/>
                  </a:lnTo>
                  <a:lnTo>
                    <a:pt x="99466" y="30480"/>
                  </a:lnTo>
                  <a:lnTo>
                    <a:pt x="94043" y="29210"/>
                  </a:lnTo>
                  <a:lnTo>
                    <a:pt x="93383" y="27940"/>
                  </a:lnTo>
                  <a:lnTo>
                    <a:pt x="95656" y="29210"/>
                  </a:lnTo>
                  <a:lnTo>
                    <a:pt x="97739" y="29210"/>
                  </a:lnTo>
                  <a:lnTo>
                    <a:pt x="96405" y="27940"/>
                  </a:lnTo>
                  <a:lnTo>
                    <a:pt x="97066" y="27940"/>
                  </a:lnTo>
                  <a:lnTo>
                    <a:pt x="97396" y="27940"/>
                  </a:lnTo>
                  <a:lnTo>
                    <a:pt x="97015" y="27813"/>
                  </a:lnTo>
                  <a:lnTo>
                    <a:pt x="96812" y="27305"/>
                  </a:lnTo>
                  <a:lnTo>
                    <a:pt x="96812" y="27736"/>
                  </a:lnTo>
                  <a:lnTo>
                    <a:pt x="93586" y="26670"/>
                  </a:lnTo>
                  <a:lnTo>
                    <a:pt x="95415" y="26670"/>
                  </a:lnTo>
                  <a:lnTo>
                    <a:pt x="96812" y="27736"/>
                  </a:lnTo>
                  <a:lnTo>
                    <a:pt x="96812" y="27305"/>
                  </a:lnTo>
                  <a:lnTo>
                    <a:pt x="96558" y="26670"/>
                  </a:lnTo>
                  <a:lnTo>
                    <a:pt x="97726" y="26670"/>
                  </a:lnTo>
                  <a:lnTo>
                    <a:pt x="99060" y="25400"/>
                  </a:lnTo>
                  <a:lnTo>
                    <a:pt x="96405" y="24130"/>
                  </a:lnTo>
                  <a:lnTo>
                    <a:pt x="94094" y="21590"/>
                  </a:lnTo>
                  <a:lnTo>
                    <a:pt x="96431" y="20320"/>
                  </a:lnTo>
                  <a:lnTo>
                    <a:pt x="96100" y="20878"/>
                  </a:lnTo>
                  <a:lnTo>
                    <a:pt x="98818" y="19050"/>
                  </a:lnTo>
                  <a:lnTo>
                    <a:pt x="92405" y="15240"/>
                  </a:lnTo>
                  <a:lnTo>
                    <a:pt x="98183" y="12700"/>
                  </a:lnTo>
                  <a:lnTo>
                    <a:pt x="96926" y="12700"/>
                  </a:lnTo>
                  <a:lnTo>
                    <a:pt x="95110" y="11430"/>
                  </a:lnTo>
                  <a:lnTo>
                    <a:pt x="98272" y="11430"/>
                  </a:lnTo>
                  <a:lnTo>
                    <a:pt x="94729" y="10160"/>
                  </a:lnTo>
                  <a:lnTo>
                    <a:pt x="84264" y="10160"/>
                  </a:lnTo>
                  <a:lnTo>
                    <a:pt x="84264" y="24130"/>
                  </a:lnTo>
                  <a:lnTo>
                    <a:pt x="79641" y="24130"/>
                  </a:lnTo>
                  <a:lnTo>
                    <a:pt x="81775" y="23037"/>
                  </a:lnTo>
                  <a:lnTo>
                    <a:pt x="84264" y="24130"/>
                  </a:lnTo>
                  <a:lnTo>
                    <a:pt x="84264" y="10160"/>
                  </a:lnTo>
                  <a:lnTo>
                    <a:pt x="80937" y="10160"/>
                  </a:lnTo>
                  <a:lnTo>
                    <a:pt x="79946" y="10160"/>
                  </a:lnTo>
                  <a:lnTo>
                    <a:pt x="77063" y="11430"/>
                  </a:lnTo>
                  <a:lnTo>
                    <a:pt x="78803" y="11430"/>
                  </a:lnTo>
                  <a:lnTo>
                    <a:pt x="78346" y="12700"/>
                  </a:lnTo>
                  <a:lnTo>
                    <a:pt x="79946" y="12700"/>
                  </a:lnTo>
                  <a:lnTo>
                    <a:pt x="80797" y="13970"/>
                  </a:lnTo>
                  <a:lnTo>
                    <a:pt x="83261" y="13970"/>
                  </a:lnTo>
                  <a:lnTo>
                    <a:pt x="79260" y="15240"/>
                  </a:lnTo>
                  <a:lnTo>
                    <a:pt x="78524" y="13970"/>
                  </a:lnTo>
                  <a:lnTo>
                    <a:pt x="74714" y="12700"/>
                  </a:lnTo>
                  <a:lnTo>
                    <a:pt x="78028" y="13970"/>
                  </a:lnTo>
                  <a:lnTo>
                    <a:pt x="77889" y="15240"/>
                  </a:lnTo>
                  <a:lnTo>
                    <a:pt x="76860" y="15240"/>
                  </a:lnTo>
                  <a:lnTo>
                    <a:pt x="79946" y="16510"/>
                  </a:lnTo>
                  <a:lnTo>
                    <a:pt x="77355" y="16510"/>
                  </a:lnTo>
                  <a:lnTo>
                    <a:pt x="75145" y="15240"/>
                  </a:lnTo>
                  <a:lnTo>
                    <a:pt x="76619" y="16510"/>
                  </a:lnTo>
                  <a:lnTo>
                    <a:pt x="77012" y="16510"/>
                  </a:lnTo>
                  <a:lnTo>
                    <a:pt x="79197" y="17780"/>
                  </a:lnTo>
                  <a:lnTo>
                    <a:pt x="75272" y="17780"/>
                  </a:lnTo>
                  <a:lnTo>
                    <a:pt x="78765" y="19050"/>
                  </a:lnTo>
                  <a:lnTo>
                    <a:pt x="76911" y="19050"/>
                  </a:lnTo>
                  <a:lnTo>
                    <a:pt x="79895" y="20320"/>
                  </a:lnTo>
                  <a:lnTo>
                    <a:pt x="76860" y="20320"/>
                  </a:lnTo>
                  <a:lnTo>
                    <a:pt x="80619" y="21590"/>
                  </a:lnTo>
                  <a:lnTo>
                    <a:pt x="81597" y="21590"/>
                  </a:lnTo>
                  <a:lnTo>
                    <a:pt x="83553" y="22860"/>
                  </a:lnTo>
                  <a:lnTo>
                    <a:pt x="82130" y="22860"/>
                  </a:lnTo>
                  <a:lnTo>
                    <a:pt x="81368" y="22860"/>
                  </a:lnTo>
                  <a:lnTo>
                    <a:pt x="81724" y="23012"/>
                  </a:lnTo>
                  <a:lnTo>
                    <a:pt x="78917" y="24130"/>
                  </a:lnTo>
                  <a:lnTo>
                    <a:pt x="80352" y="22860"/>
                  </a:lnTo>
                  <a:lnTo>
                    <a:pt x="73634" y="22860"/>
                  </a:lnTo>
                  <a:lnTo>
                    <a:pt x="76441" y="24130"/>
                  </a:lnTo>
                  <a:lnTo>
                    <a:pt x="75285" y="24130"/>
                  </a:lnTo>
                  <a:lnTo>
                    <a:pt x="77216" y="25400"/>
                  </a:lnTo>
                  <a:lnTo>
                    <a:pt x="80137" y="25400"/>
                  </a:lnTo>
                  <a:lnTo>
                    <a:pt x="83477" y="27940"/>
                  </a:lnTo>
                  <a:lnTo>
                    <a:pt x="71120" y="25400"/>
                  </a:lnTo>
                  <a:lnTo>
                    <a:pt x="75692" y="26670"/>
                  </a:lnTo>
                  <a:lnTo>
                    <a:pt x="78003" y="27940"/>
                  </a:lnTo>
                  <a:lnTo>
                    <a:pt x="82473" y="27940"/>
                  </a:lnTo>
                  <a:lnTo>
                    <a:pt x="80010" y="29210"/>
                  </a:lnTo>
                  <a:lnTo>
                    <a:pt x="81711" y="29210"/>
                  </a:lnTo>
                  <a:lnTo>
                    <a:pt x="79070" y="30403"/>
                  </a:lnTo>
                  <a:lnTo>
                    <a:pt x="79387" y="30480"/>
                  </a:lnTo>
                  <a:lnTo>
                    <a:pt x="78892" y="30480"/>
                  </a:lnTo>
                  <a:lnTo>
                    <a:pt x="79070" y="30403"/>
                  </a:lnTo>
                  <a:lnTo>
                    <a:pt x="77470" y="30022"/>
                  </a:lnTo>
                  <a:lnTo>
                    <a:pt x="77355" y="30480"/>
                  </a:lnTo>
                  <a:lnTo>
                    <a:pt x="75768" y="30480"/>
                  </a:lnTo>
                  <a:lnTo>
                    <a:pt x="76200" y="31750"/>
                  </a:lnTo>
                  <a:lnTo>
                    <a:pt x="78600" y="33020"/>
                  </a:lnTo>
                  <a:lnTo>
                    <a:pt x="79108" y="34290"/>
                  </a:lnTo>
                  <a:lnTo>
                    <a:pt x="75869" y="34290"/>
                  </a:lnTo>
                  <a:lnTo>
                    <a:pt x="77457" y="35560"/>
                  </a:lnTo>
                  <a:lnTo>
                    <a:pt x="75044" y="36830"/>
                  </a:lnTo>
                  <a:lnTo>
                    <a:pt x="72758" y="38100"/>
                  </a:lnTo>
                  <a:lnTo>
                    <a:pt x="75730" y="39370"/>
                  </a:lnTo>
                  <a:lnTo>
                    <a:pt x="76847" y="39370"/>
                  </a:lnTo>
                  <a:lnTo>
                    <a:pt x="77012" y="40640"/>
                  </a:lnTo>
                  <a:lnTo>
                    <a:pt x="76606" y="40640"/>
                  </a:lnTo>
                  <a:lnTo>
                    <a:pt x="79362" y="43180"/>
                  </a:lnTo>
                  <a:lnTo>
                    <a:pt x="75958" y="44450"/>
                  </a:lnTo>
                  <a:lnTo>
                    <a:pt x="75069" y="43180"/>
                  </a:lnTo>
                  <a:lnTo>
                    <a:pt x="73736" y="44450"/>
                  </a:lnTo>
                  <a:lnTo>
                    <a:pt x="81203" y="45720"/>
                  </a:lnTo>
                  <a:lnTo>
                    <a:pt x="77736" y="45720"/>
                  </a:lnTo>
                  <a:lnTo>
                    <a:pt x="76187" y="46990"/>
                  </a:lnTo>
                  <a:lnTo>
                    <a:pt x="78727" y="49530"/>
                  </a:lnTo>
                  <a:lnTo>
                    <a:pt x="73939" y="50800"/>
                  </a:lnTo>
                  <a:lnTo>
                    <a:pt x="78295" y="50800"/>
                  </a:lnTo>
                  <a:lnTo>
                    <a:pt x="71742" y="52070"/>
                  </a:lnTo>
                  <a:lnTo>
                    <a:pt x="77851" y="53340"/>
                  </a:lnTo>
                  <a:lnTo>
                    <a:pt x="73621" y="53340"/>
                  </a:lnTo>
                  <a:lnTo>
                    <a:pt x="71386" y="54610"/>
                  </a:lnTo>
                  <a:lnTo>
                    <a:pt x="71056" y="54610"/>
                  </a:lnTo>
                  <a:lnTo>
                    <a:pt x="75133" y="55880"/>
                  </a:lnTo>
                  <a:lnTo>
                    <a:pt x="72504" y="55880"/>
                  </a:lnTo>
                  <a:lnTo>
                    <a:pt x="75780" y="57150"/>
                  </a:lnTo>
                  <a:lnTo>
                    <a:pt x="76415" y="57150"/>
                  </a:lnTo>
                  <a:lnTo>
                    <a:pt x="72618" y="58420"/>
                  </a:lnTo>
                  <a:lnTo>
                    <a:pt x="70967" y="58420"/>
                  </a:lnTo>
                  <a:lnTo>
                    <a:pt x="73456" y="59690"/>
                  </a:lnTo>
                  <a:lnTo>
                    <a:pt x="71196" y="59690"/>
                  </a:lnTo>
                  <a:lnTo>
                    <a:pt x="71335" y="59829"/>
                  </a:lnTo>
                  <a:lnTo>
                    <a:pt x="74117" y="60960"/>
                  </a:lnTo>
                  <a:lnTo>
                    <a:pt x="71386" y="59893"/>
                  </a:lnTo>
                  <a:lnTo>
                    <a:pt x="72364" y="60960"/>
                  </a:lnTo>
                  <a:lnTo>
                    <a:pt x="71018" y="60960"/>
                  </a:lnTo>
                  <a:lnTo>
                    <a:pt x="70866" y="62230"/>
                  </a:lnTo>
                  <a:lnTo>
                    <a:pt x="69405" y="62230"/>
                  </a:lnTo>
                  <a:lnTo>
                    <a:pt x="68668" y="63500"/>
                  </a:lnTo>
                  <a:lnTo>
                    <a:pt x="70091" y="64770"/>
                  </a:lnTo>
                  <a:lnTo>
                    <a:pt x="69850" y="66040"/>
                  </a:lnTo>
                  <a:lnTo>
                    <a:pt x="70535" y="66040"/>
                  </a:lnTo>
                  <a:lnTo>
                    <a:pt x="71666" y="66040"/>
                  </a:lnTo>
                  <a:lnTo>
                    <a:pt x="72999" y="66040"/>
                  </a:lnTo>
                  <a:lnTo>
                    <a:pt x="74752" y="66040"/>
                  </a:lnTo>
                  <a:lnTo>
                    <a:pt x="75006" y="67056"/>
                  </a:lnTo>
                  <a:lnTo>
                    <a:pt x="75488" y="67310"/>
                  </a:lnTo>
                  <a:lnTo>
                    <a:pt x="75069" y="67310"/>
                  </a:lnTo>
                  <a:lnTo>
                    <a:pt x="73710" y="67310"/>
                  </a:lnTo>
                  <a:lnTo>
                    <a:pt x="71615" y="67310"/>
                  </a:lnTo>
                  <a:lnTo>
                    <a:pt x="70535" y="66040"/>
                  </a:lnTo>
                  <a:lnTo>
                    <a:pt x="71589" y="67310"/>
                  </a:lnTo>
                  <a:lnTo>
                    <a:pt x="65265" y="67310"/>
                  </a:lnTo>
                  <a:lnTo>
                    <a:pt x="68859" y="68580"/>
                  </a:lnTo>
                  <a:lnTo>
                    <a:pt x="67856" y="68580"/>
                  </a:lnTo>
                  <a:lnTo>
                    <a:pt x="67627" y="69850"/>
                  </a:lnTo>
                  <a:lnTo>
                    <a:pt x="68694" y="69850"/>
                  </a:lnTo>
                  <a:lnTo>
                    <a:pt x="68707" y="71120"/>
                  </a:lnTo>
                  <a:lnTo>
                    <a:pt x="71615" y="72390"/>
                  </a:lnTo>
                  <a:lnTo>
                    <a:pt x="73215" y="72390"/>
                  </a:lnTo>
                  <a:lnTo>
                    <a:pt x="72161" y="73660"/>
                  </a:lnTo>
                  <a:lnTo>
                    <a:pt x="69735" y="73660"/>
                  </a:lnTo>
                  <a:lnTo>
                    <a:pt x="69824" y="74930"/>
                  </a:lnTo>
                  <a:lnTo>
                    <a:pt x="71183" y="76200"/>
                  </a:lnTo>
                  <a:lnTo>
                    <a:pt x="71386" y="77470"/>
                  </a:lnTo>
                  <a:lnTo>
                    <a:pt x="69570" y="76200"/>
                  </a:lnTo>
                  <a:lnTo>
                    <a:pt x="69824" y="77470"/>
                  </a:lnTo>
                  <a:lnTo>
                    <a:pt x="71793" y="80010"/>
                  </a:lnTo>
                  <a:lnTo>
                    <a:pt x="71551" y="80010"/>
                  </a:lnTo>
                  <a:lnTo>
                    <a:pt x="75272" y="82550"/>
                  </a:lnTo>
                  <a:lnTo>
                    <a:pt x="63258" y="82550"/>
                  </a:lnTo>
                  <a:lnTo>
                    <a:pt x="68567" y="85090"/>
                  </a:lnTo>
                  <a:lnTo>
                    <a:pt x="68313" y="85090"/>
                  </a:lnTo>
                  <a:lnTo>
                    <a:pt x="70967" y="86360"/>
                  </a:lnTo>
                  <a:lnTo>
                    <a:pt x="70408" y="87630"/>
                  </a:lnTo>
                  <a:lnTo>
                    <a:pt x="69037" y="86360"/>
                  </a:lnTo>
                  <a:lnTo>
                    <a:pt x="67322" y="86360"/>
                  </a:lnTo>
                  <a:lnTo>
                    <a:pt x="71501" y="88900"/>
                  </a:lnTo>
                  <a:lnTo>
                    <a:pt x="66306" y="88900"/>
                  </a:lnTo>
                  <a:lnTo>
                    <a:pt x="69049" y="90170"/>
                  </a:lnTo>
                  <a:lnTo>
                    <a:pt x="61087" y="90170"/>
                  </a:lnTo>
                  <a:lnTo>
                    <a:pt x="69075" y="93980"/>
                  </a:lnTo>
                  <a:lnTo>
                    <a:pt x="65874" y="93980"/>
                  </a:lnTo>
                  <a:lnTo>
                    <a:pt x="66040" y="94195"/>
                  </a:lnTo>
                  <a:lnTo>
                    <a:pt x="66890" y="94818"/>
                  </a:lnTo>
                  <a:lnTo>
                    <a:pt x="89903" y="94818"/>
                  </a:lnTo>
                  <a:lnTo>
                    <a:pt x="85775" y="93980"/>
                  </a:lnTo>
                  <a:lnTo>
                    <a:pt x="91935" y="93980"/>
                  </a:lnTo>
                  <a:lnTo>
                    <a:pt x="85598" y="92710"/>
                  </a:lnTo>
                  <a:lnTo>
                    <a:pt x="94754" y="92710"/>
                  </a:lnTo>
                  <a:lnTo>
                    <a:pt x="93840" y="91440"/>
                  </a:lnTo>
                  <a:lnTo>
                    <a:pt x="91757" y="91440"/>
                  </a:lnTo>
                  <a:lnTo>
                    <a:pt x="88569" y="90170"/>
                  </a:lnTo>
                  <a:lnTo>
                    <a:pt x="97231" y="91440"/>
                  </a:lnTo>
                  <a:lnTo>
                    <a:pt x="94094" y="90170"/>
                  </a:lnTo>
                  <a:lnTo>
                    <a:pt x="94945" y="90170"/>
                  </a:lnTo>
                  <a:lnTo>
                    <a:pt x="96431" y="87630"/>
                  </a:lnTo>
                  <a:lnTo>
                    <a:pt x="94691" y="87185"/>
                  </a:lnTo>
                  <a:lnTo>
                    <a:pt x="95338" y="86360"/>
                  </a:lnTo>
                  <a:lnTo>
                    <a:pt x="94157" y="85598"/>
                  </a:lnTo>
                  <a:lnTo>
                    <a:pt x="94157" y="87045"/>
                  </a:lnTo>
                  <a:lnTo>
                    <a:pt x="91427" y="86360"/>
                  </a:lnTo>
                  <a:lnTo>
                    <a:pt x="93929" y="86360"/>
                  </a:lnTo>
                  <a:lnTo>
                    <a:pt x="94157" y="87045"/>
                  </a:lnTo>
                  <a:lnTo>
                    <a:pt x="94157" y="85598"/>
                  </a:lnTo>
                  <a:lnTo>
                    <a:pt x="89446" y="82550"/>
                  </a:lnTo>
                  <a:lnTo>
                    <a:pt x="93865" y="82550"/>
                  </a:lnTo>
                  <a:lnTo>
                    <a:pt x="91427" y="81280"/>
                  </a:lnTo>
                  <a:lnTo>
                    <a:pt x="92075" y="81280"/>
                  </a:lnTo>
                  <a:lnTo>
                    <a:pt x="93040" y="80010"/>
                  </a:lnTo>
                  <a:lnTo>
                    <a:pt x="94742" y="81280"/>
                  </a:lnTo>
                  <a:lnTo>
                    <a:pt x="96989" y="80010"/>
                  </a:lnTo>
                  <a:lnTo>
                    <a:pt x="90830" y="78740"/>
                  </a:lnTo>
                  <a:lnTo>
                    <a:pt x="89954" y="76200"/>
                  </a:lnTo>
                  <a:lnTo>
                    <a:pt x="94513" y="77470"/>
                  </a:lnTo>
                  <a:lnTo>
                    <a:pt x="96989" y="76200"/>
                  </a:lnTo>
                  <a:lnTo>
                    <a:pt x="97624" y="76200"/>
                  </a:lnTo>
                  <a:lnTo>
                    <a:pt x="98437" y="74930"/>
                  </a:lnTo>
                  <a:lnTo>
                    <a:pt x="94272" y="72390"/>
                  </a:lnTo>
                  <a:lnTo>
                    <a:pt x="92697" y="71120"/>
                  </a:lnTo>
                  <a:lnTo>
                    <a:pt x="97790" y="71120"/>
                  </a:lnTo>
                  <a:lnTo>
                    <a:pt x="95250" y="67310"/>
                  </a:lnTo>
                  <a:lnTo>
                    <a:pt x="96380" y="66827"/>
                  </a:lnTo>
                  <a:lnTo>
                    <a:pt x="94691" y="66040"/>
                  </a:lnTo>
                  <a:lnTo>
                    <a:pt x="95262" y="66040"/>
                  </a:lnTo>
                  <a:lnTo>
                    <a:pt x="91262" y="64770"/>
                  </a:lnTo>
                  <a:lnTo>
                    <a:pt x="98513" y="64770"/>
                  </a:lnTo>
                  <a:lnTo>
                    <a:pt x="98691" y="63500"/>
                  </a:lnTo>
                  <a:lnTo>
                    <a:pt x="93230" y="63500"/>
                  </a:lnTo>
                  <a:lnTo>
                    <a:pt x="96418" y="62230"/>
                  </a:lnTo>
                  <a:lnTo>
                    <a:pt x="96012" y="60960"/>
                  </a:lnTo>
                  <a:lnTo>
                    <a:pt x="95440" y="59690"/>
                  </a:lnTo>
                  <a:lnTo>
                    <a:pt x="98107" y="58420"/>
                  </a:lnTo>
                  <a:lnTo>
                    <a:pt x="96786" y="58420"/>
                  </a:lnTo>
                  <a:lnTo>
                    <a:pt x="96862" y="57150"/>
                  </a:lnTo>
                  <a:lnTo>
                    <a:pt x="98475" y="57150"/>
                  </a:lnTo>
                  <a:lnTo>
                    <a:pt x="99809" y="55880"/>
                  </a:lnTo>
                  <a:lnTo>
                    <a:pt x="99288" y="54610"/>
                  </a:lnTo>
                  <a:lnTo>
                    <a:pt x="101638" y="54610"/>
                  </a:lnTo>
                  <a:lnTo>
                    <a:pt x="93002" y="53340"/>
                  </a:lnTo>
                  <a:lnTo>
                    <a:pt x="92913" y="52070"/>
                  </a:lnTo>
                  <a:lnTo>
                    <a:pt x="97320" y="53340"/>
                  </a:lnTo>
                  <a:lnTo>
                    <a:pt x="97447" y="52070"/>
                  </a:lnTo>
                  <a:lnTo>
                    <a:pt x="101434" y="50800"/>
                  </a:lnTo>
                  <a:lnTo>
                    <a:pt x="97624" y="49530"/>
                  </a:lnTo>
                  <a:lnTo>
                    <a:pt x="99885" y="49530"/>
                  </a:lnTo>
                  <a:lnTo>
                    <a:pt x="102946" y="4699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9114783" y="11156854"/>
              <a:ext cx="43815" cy="127000"/>
            </a:xfrm>
            <a:custGeom>
              <a:avLst/>
              <a:gdLst/>
              <a:ahLst/>
              <a:cxnLst/>
              <a:rect l="l" t="t" r="r" b="b"/>
              <a:pathLst>
                <a:path w="43815" h="127000">
                  <a:moveTo>
                    <a:pt x="584" y="126403"/>
                  </a:moveTo>
                  <a:lnTo>
                    <a:pt x="381" y="126250"/>
                  </a:lnTo>
                  <a:lnTo>
                    <a:pt x="0" y="126263"/>
                  </a:lnTo>
                  <a:lnTo>
                    <a:pt x="584" y="126403"/>
                  </a:lnTo>
                  <a:close/>
                </a:path>
                <a:path w="43815" h="127000">
                  <a:moveTo>
                    <a:pt x="1549" y="126657"/>
                  </a:moveTo>
                  <a:lnTo>
                    <a:pt x="584" y="126403"/>
                  </a:lnTo>
                  <a:lnTo>
                    <a:pt x="711" y="126504"/>
                  </a:lnTo>
                  <a:lnTo>
                    <a:pt x="1549" y="126657"/>
                  </a:lnTo>
                  <a:close/>
                </a:path>
                <a:path w="43815" h="127000">
                  <a:moveTo>
                    <a:pt x="4203" y="126225"/>
                  </a:moveTo>
                  <a:lnTo>
                    <a:pt x="2451" y="125717"/>
                  </a:lnTo>
                  <a:lnTo>
                    <a:pt x="2184" y="125933"/>
                  </a:lnTo>
                  <a:lnTo>
                    <a:pt x="101" y="126034"/>
                  </a:lnTo>
                  <a:lnTo>
                    <a:pt x="381" y="126250"/>
                  </a:lnTo>
                  <a:lnTo>
                    <a:pt x="4203" y="126225"/>
                  </a:lnTo>
                  <a:close/>
                </a:path>
                <a:path w="43815" h="127000">
                  <a:moveTo>
                    <a:pt x="8877" y="94564"/>
                  </a:moveTo>
                  <a:lnTo>
                    <a:pt x="8178" y="93916"/>
                  </a:lnTo>
                  <a:lnTo>
                    <a:pt x="6464" y="94043"/>
                  </a:lnTo>
                  <a:lnTo>
                    <a:pt x="8877" y="94564"/>
                  </a:lnTo>
                  <a:close/>
                </a:path>
                <a:path w="43815" h="127000">
                  <a:moveTo>
                    <a:pt x="16179" y="123063"/>
                  </a:moveTo>
                  <a:lnTo>
                    <a:pt x="15201" y="123863"/>
                  </a:lnTo>
                  <a:lnTo>
                    <a:pt x="15735" y="123863"/>
                  </a:lnTo>
                  <a:lnTo>
                    <a:pt x="16179" y="123063"/>
                  </a:lnTo>
                  <a:close/>
                </a:path>
                <a:path w="43815" h="127000">
                  <a:moveTo>
                    <a:pt x="17957" y="123990"/>
                  </a:moveTo>
                  <a:lnTo>
                    <a:pt x="15735" y="123863"/>
                  </a:lnTo>
                  <a:lnTo>
                    <a:pt x="15557" y="124193"/>
                  </a:lnTo>
                  <a:lnTo>
                    <a:pt x="17957" y="123990"/>
                  </a:lnTo>
                  <a:close/>
                </a:path>
                <a:path w="43815" h="127000">
                  <a:moveTo>
                    <a:pt x="20497" y="120815"/>
                  </a:moveTo>
                  <a:lnTo>
                    <a:pt x="19532" y="120345"/>
                  </a:lnTo>
                  <a:lnTo>
                    <a:pt x="19278" y="120243"/>
                  </a:lnTo>
                  <a:lnTo>
                    <a:pt x="18237" y="120459"/>
                  </a:lnTo>
                  <a:lnTo>
                    <a:pt x="18694" y="121031"/>
                  </a:lnTo>
                  <a:lnTo>
                    <a:pt x="19875" y="120688"/>
                  </a:lnTo>
                  <a:lnTo>
                    <a:pt x="20497" y="120815"/>
                  </a:lnTo>
                  <a:close/>
                </a:path>
                <a:path w="43815" h="127000">
                  <a:moveTo>
                    <a:pt x="21640" y="123672"/>
                  </a:moveTo>
                  <a:lnTo>
                    <a:pt x="17957" y="123990"/>
                  </a:lnTo>
                  <a:lnTo>
                    <a:pt x="18110" y="124333"/>
                  </a:lnTo>
                  <a:lnTo>
                    <a:pt x="21640" y="123672"/>
                  </a:lnTo>
                  <a:close/>
                </a:path>
                <a:path w="43815" h="127000">
                  <a:moveTo>
                    <a:pt x="23926" y="100317"/>
                  </a:moveTo>
                  <a:lnTo>
                    <a:pt x="23622" y="99872"/>
                  </a:lnTo>
                  <a:lnTo>
                    <a:pt x="22910" y="100152"/>
                  </a:lnTo>
                  <a:lnTo>
                    <a:pt x="23926" y="100317"/>
                  </a:lnTo>
                  <a:close/>
                </a:path>
                <a:path w="43815" h="127000">
                  <a:moveTo>
                    <a:pt x="27749" y="94589"/>
                  </a:moveTo>
                  <a:lnTo>
                    <a:pt x="26885" y="93802"/>
                  </a:lnTo>
                  <a:lnTo>
                    <a:pt x="27393" y="94373"/>
                  </a:lnTo>
                  <a:lnTo>
                    <a:pt x="27749" y="94589"/>
                  </a:lnTo>
                  <a:close/>
                </a:path>
                <a:path w="43815" h="127000">
                  <a:moveTo>
                    <a:pt x="32486" y="60223"/>
                  </a:moveTo>
                  <a:lnTo>
                    <a:pt x="31559" y="59651"/>
                  </a:lnTo>
                  <a:lnTo>
                    <a:pt x="28282" y="59283"/>
                  </a:lnTo>
                  <a:lnTo>
                    <a:pt x="28829" y="59613"/>
                  </a:lnTo>
                  <a:lnTo>
                    <a:pt x="32486" y="60223"/>
                  </a:lnTo>
                  <a:close/>
                </a:path>
                <a:path w="43815" h="127000">
                  <a:moveTo>
                    <a:pt x="33210" y="44030"/>
                  </a:moveTo>
                  <a:lnTo>
                    <a:pt x="31648" y="43548"/>
                  </a:lnTo>
                  <a:lnTo>
                    <a:pt x="31369" y="43853"/>
                  </a:lnTo>
                  <a:lnTo>
                    <a:pt x="30048" y="43992"/>
                  </a:lnTo>
                  <a:lnTo>
                    <a:pt x="30441" y="44234"/>
                  </a:lnTo>
                  <a:lnTo>
                    <a:pt x="32105" y="44297"/>
                  </a:lnTo>
                  <a:lnTo>
                    <a:pt x="33210" y="44030"/>
                  </a:lnTo>
                  <a:close/>
                </a:path>
                <a:path w="43815" h="127000">
                  <a:moveTo>
                    <a:pt x="43434" y="698"/>
                  </a:moveTo>
                  <a:lnTo>
                    <a:pt x="42595" y="0"/>
                  </a:lnTo>
                  <a:lnTo>
                    <a:pt x="42379" y="228"/>
                  </a:lnTo>
                  <a:lnTo>
                    <a:pt x="43434" y="69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3097860" y="7181007"/>
              <a:ext cx="70699" cy="113597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7816367" y="7249801"/>
              <a:ext cx="5304155" cy="2296795"/>
            </a:xfrm>
            <a:custGeom>
              <a:avLst/>
              <a:gdLst/>
              <a:ahLst/>
              <a:cxnLst/>
              <a:rect l="l" t="t" r="r" b="b"/>
              <a:pathLst>
                <a:path w="5304155" h="2296795">
                  <a:moveTo>
                    <a:pt x="6400" y="2229866"/>
                  </a:moveTo>
                  <a:lnTo>
                    <a:pt x="266" y="2230831"/>
                  </a:lnTo>
                  <a:lnTo>
                    <a:pt x="5092" y="2231352"/>
                  </a:lnTo>
                  <a:lnTo>
                    <a:pt x="6324" y="2230399"/>
                  </a:lnTo>
                  <a:lnTo>
                    <a:pt x="6400" y="2229866"/>
                  </a:lnTo>
                  <a:close/>
                </a:path>
                <a:path w="5304155" h="2296795">
                  <a:moveTo>
                    <a:pt x="1659851" y="2190280"/>
                  </a:moveTo>
                  <a:lnTo>
                    <a:pt x="1653387" y="2191308"/>
                  </a:lnTo>
                  <a:lnTo>
                    <a:pt x="1648460" y="2192286"/>
                  </a:lnTo>
                  <a:lnTo>
                    <a:pt x="1655737" y="2191842"/>
                  </a:lnTo>
                  <a:lnTo>
                    <a:pt x="1659851" y="2190280"/>
                  </a:lnTo>
                  <a:close/>
                </a:path>
                <a:path w="5304155" h="2296795">
                  <a:moveTo>
                    <a:pt x="1688388" y="2182228"/>
                  </a:moveTo>
                  <a:lnTo>
                    <a:pt x="1686344" y="2182228"/>
                  </a:lnTo>
                  <a:lnTo>
                    <a:pt x="1680489" y="2188451"/>
                  </a:lnTo>
                  <a:lnTo>
                    <a:pt x="1688388" y="2182228"/>
                  </a:lnTo>
                  <a:close/>
                </a:path>
                <a:path w="5304155" h="2296795">
                  <a:moveTo>
                    <a:pt x="2120671" y="2106028"/>
                  </a:moveTo>
                  <a:lnTo>
                    <a:pt x="2111616" y="2106028"/>
                  </a:lnTo>
                  <a:lnTo>
                    <a:pt x="2111044" y="2115515"/>
                  </a:lnTo>
                  <a:lnTo>
                    <a:pt x="2115997" y="2112073"/>
                  </a:lnTo>
                  <a:lnTo>
                    <a:pt x="2120671" y="2106028"/>
                  </a:lnTo>
                  <a:close/>
                </a:path>
                <a:path w="5304155" h="2296795">
                  <a:moveTo>
                    <a:pt x="2706293" y="1358188"/>
                  </a:moveTo>
                  <a:lnTo>
                    <a:pt x="2704744" y="1362570"/>
                  </a:lnTo>
                  <a:lnTo>
                    <a:pt x="2706293" y="1358188"/>
                  </a:lnTo>
                  <a:close/>
                </a:path>
                <a:path w="5304155" h="2296795">
                  <a:moveTo>
                    <a:pt x="2721572" y="1318971"/>
                  </a:moveTo>
                  <a:lnTo>
                    <a:pt x="2717850" y="1327619"/>
                  </a:lnTo>
                  <a:lnTo>
                    <a:pt x="2713926" y="1337246"/>
                  </a:lnTo>
                  <a:lnTo>
                    <a:pt x="2710002" y="1347533"/>
                  </a:lnTo>
                  <a:lnTo>
                    <a:pt x="2706293" y="1358188"/>
                  </a:lnTo>
                  <a:lnTo>
                    <a:pt x="2709837" y="1348257"/>
                  </a:lnTo>
                  <a:lnTo>
                    <a:pt x="2713596" y="1338427"/>
                  </a:lnTo>
                  <a:lnTo>
                    <a:pt x="2717520" y="1328661"/>
                  </a:lnTo>
                  <a:lnTo>
                    <a:pt x="2721572" y="1318971"/>
                  </a:lnTo>
                  <a:close/>
                </a:path>
                <a:path w="5304155" h="2296795">
                  <a:moveTo>
                    <a:pt x="2726398" y="1619250"/>
                  </a:moveTo>
                  <a:lnTo>
                    <a:pt x="2726258" y="1617776"/>
                  </a:lnTo>
                  <a:lnTo>
                    <a:pt x="2725242" y="1613217"/>
                  </a:lnTo>
                  <a:lnTo>
                    <a:pt x="2725191" y="1614563"/>
                  </a:lnTo>
                  <a:lnTo>
                    <a:pt x="2725661" y="1617002"/>
                  </a:lnTo>
                  <a:lnTo>
                    <a:pt x="2726194" y="1619554"/>
                  </a:lnTo>
                  <a:lnTo>
                    <a:pt x="2726398" y="1619250"/>
                  </a:lnTo>
                  <a:close/>
                </a:path>
                <a:path w="5304155" h="2296795">
                  <a:moveTo>
                    <a:pt x="2758795" y="1688744"/>
                  </a:moveTo>
                  <a:lnTo>
                    <a:pt x="2758186" y="1686928"/>
                  </a:lnTo>
                  <a:lnTo>
                    <a:pt x="2757843" y="1686928"/>
                  </a:lnTo>
                  <a:lnTo>
                    <a:pt x="2758795" y="1688744"/>
                  </a:lnTo>
                  <a:close/>
                </a:path>
                <a:path w="5304155" h="2296795">
                  <a:moveTo>
                    <a:pt x="2766949" y="1737728"/>
                  </a:moveTo>
                  <a:lnTo>
                    <a:pt x="2765628" y="1736115"/>
                  </a:lnTo>
                  <a:lnTo>
                    <a:pt x="2766352" y="1737728"/>
                  </a:lnTo>
                  <a:lnTo>
                    <a:pt x="2766949" y="1737728"/>
                  </a:lnTo>
                  <a:close/>
                </a:path>
                <a:path w="5304155" h="2296795">
                  <a:moveTo>
                    <a:pt x="2793708" y="1185037"/>
                  </a:moveTo>
                  <a:lnTo>
                    <a:pt x="2789656" y="1190828"/>
                  </a:lnTo>
                  <a:lnTo>
                    <a:pt x="2785668" y="1196657"/>
                  </a:lnTo>
                  <a:lnTo>
                    <a:pt x="2781719" y="1202512"/>
                  </a:lnTo>
                  <a:lnTo>
                    <a:pt x="2777807" y="1208405"/>
                  </a:lnTo>
                  <a:lnTo>
                    <a:pt x="2782455" y="1202524"/>
                  </a:lnTo>
                  <a:lnTo>
                    <a:pt x="2787167" y="1196213"/>
                  </a:lnTo>
                  <a:lnTo>
                    <a:pt x="2791726" y="1189494"/>
                  </a:lnTo>
                  <a:lnTo>
                    <a:pt x="2792438" y="1187894"/>
                  </a:lnTo>
                  <a:lnTo>
                    <a:pt x="2793390" y="1186180"/>
                  </a:lnTo>
                  <a:lnTo>
                    <a:pt x="2793708" y="1185037"/>
                  </a:lnTo>
                  <a:close/>
                </a:path>
                <a:path w="5304155" h="2296795">
                  <a:moveTo>
                    <a:pt x="2815780" y="1775828"/>
                  </a:moveTo>
                  <a:lnTo>
                    <a:pt x="2814282" y="1772920"/>
                  </a:lnTo>
                  <a:lnTo>
                    <a:pt x="2808960" y="1769681"/>
                  </a:lnTo>
                  <a:lnTo>
                    <a:pt x="2811068" y="1775828"/>
                  </a:lnTo>
                  <a:lnTo>
                    <a:pt x="2815780" y="1775828"/>
                  </a:lnTo>
                  <a:close/>
                </a:path>
                <a:path w="5304155" h="2296795">
                  <a:moveTo>
                    <a:pt x="2895231" y="1824062"/>
                  </a:moveTo>
                  <a:lnTo>
                    <a:pt x="2893301" y="1825256"/>
                  </a:lnTo>
                  <a:lnTo>
                    <a:pt x="2893212" y="1826628"/>
                  </a:lnTo>
                  <a:lnTo>
                    <a:pt x="2895231" y="1824062"/>
                  </a:lnTo>
                  <a:close/>
                </a:path>
                <a:path w="5304155" h="2296795">
                  <a:moveTo>
                    <a:pt x="3023489" y="1713052"/>
                  </a:moveTo>
                  <a:lnTo>
                    <a:pt x="3017367" y="1717001"/>
                  </a:lnTo>
                  <a:lnTo>
                    <a:pt x="2998787" y="1728457"/>
                  </a:lnTo>
                  <a:lnTo>
                    <a:pt x="3010738" y="1721827"/>
                  </a:lnTo>
                  <a:lnTo>
                    <a:pt x="3019310" y="1716100"/>
                  </a:lnTo>
                  <a:lnTo>
                    <a:pt x="3023489" y="1713052"/>
                  </a:lnTo>
                  <a:close/>
                </a:path>
                <a:path w="5304155" h="2296795">
                  <a:moveTo>
                    <a:pt x="3037128" y="1747024"/>
                  </a:moveTo>
                  <a:lnTo>
                    <a:pt x="3032188" y="1750428"/>
                  </a:lnTo>
                  <a:lnTo>
                    <a:pt x="3035198" y="1750428"/>
                  </a:lnTo>
                  <a:lnTo>
                    <a:pt x="3037128" y="1747024"/>
                  </a:lnTo>
                  <a:close/>
                </a:path>
                <a:path w="5304155" h="2296795">
                  <a:moveTo>
                    <a:pt x="3109798" y="1803311"/>
                  </a:moveTo>
                  <a:lnTo>
                    <a:pt x="3098050" y="1803590"/>
                  </a:lnTo>
                  <a:lnTo>
                    <a:pt x="3102711" y="1803590"/>
                  </a:lnTo>
                  <a:lnTo>
                    <a:pt x="3106483" y="1803463"/>
                  </a:lnTo>
                  <a:lnTo>
                    <a:pt x="3109798" y="1803311"/>
                  </a:lnTo>
                  <a:close/>
                </a:path>
                <a:path w="5304155" h="2296795">
                  <a:moveTo>
                    <a:pt x="3201187" y="786968"/>
                  </a:moveTo>
                  <a:lnTo>
                    <a:pt x="3195663" y="797928"/>
                  </a:lnTo>
                  <a:lnTo>
                    <a:pt x="3200984" y="797928"/>
                  </a:lnTo>
                  <a:lnTo>
                    <a:pt x="3201187" y="786968"/>
                  </a:lnTo>
                  <a:close/>
                </a:path>
                <a:path w="5304155" h="2296795">
                  <a:moveTo>
                    <a:pt x="3202063" y="785228"/>
                  </a:moveTo>
                  <a:lnTo>
                    <a:pt x="3201200" y="786028"/>
                  </a:lnTo>
                  <a:lnTo>
                    <a:pt x="3201187" y="786968"/>
                  </a:lnTo>
                  <a:lnTo>
                    <a:pt x="3202063" y="785228"/>
                  </a:lnTo>
                  <a:close/>
                </a:path>
                <a:path w="5304155" h="2296795">
                  <a:moveTo>
                    <a:pt x="3278886" y="1776399"/>
                  </a:moveTo>
                  <a:lnTo>
                    <a:pt x="3274834" y="1777174"/>
                  </a:lnTo>
                  <a:lnTo>
                    <a:pt x="3270567" y="1778152"/>
                  </a:lnTo>
                  <a:lnTo>
                    <a:pt x="3271786" y="1777987"/>
                  </a:lnTo>
                  <a:lnTo>
                    <a:pt x="3278886" y="1776399"/>
                  </a:lnTo>
                  <a:close/>
                </a:path>
                <a:path w="5304155" h="2296795">
                  <a:moveTo>
                    <a:pt x="3297339" y="1775828"/>
                  </a:moveTo>
                  <a:lnTo>
                    <a:pt x="3290532" y="1775828"/>
                  </a:lnTo>
                  <a:lnTo>
                    <a:pt x="3285286" y="1784629"/>
                  </a:lnTo>
                  <a:lnTo>
                    <a:pt x="3297339" y="1775828"/>
                  </a:lnTo>
                  <a:close/>
                </a:path>
                <a:path w="5304155" h="2296795">
                  <a:moveTo>
                    <a:pt x="3333445" y="1547228"/>
                  </a:moveTo>
                  <a:lnTo>
                    <a:pt x="3318675" y="1559928"/>
                  </a:lnTo>
                  <a:lnTo>
                    <a:pt x="3321545" y="1559928"/>
                  </a:lnTo>
                  <a:lnTo>
                    <a:pt x="3333445" y="1547228"/>
                  </a:lnTo>
                  <a:close/>
                </a:path>
                <a:path w="5304155" h="2296795">
                  <a:moveTo>
                    <a:pt x="3356254" y="1530477"/>
                  </a:moveTo>
                  <a:lnTo>
                    <a:pt x="3347948" y="1534528"/>
                  </a:lnTo>
                  <a:lnTo>
                    <a:pt x="3355340" y="1534528"/>
                  </a:lnTo>
                  <a:lnTo>
                    <a:pt x="3356254" y="1530477"/>
                  </a:lnTo>
                  <a:close/>
                </a:path>
                <a:path w="5304155" h="2296795">
                  <a:moveTo>
                    <a:pt x="3547630" y="1709115"/>
                  </a:moveTo>
                  <a:lnTo>
                    <a:pt x="3544290" y="1709902"/>
                  </a:lnTo>
                  <a:lnTo>
                    <a:pt x="3541001" y="1710842"/>
                  </a:lnTo>
                  <a:lnTo>
                    <a:pt x="3539096" y="1711769"/>
                  </a:lnTo>
                  <a:lnTo>
                    <a:pt x="3547630" y="1709115"/>
                  </a:lnTo>
                  <a:close/>
                </a:path>
                <a:path w="5304155" h="2296795">
                  <a:moveTo>
                    <a:pt x="3646424" y="1674228"/>
                  </a:moveTo>
                  <a:lnTo>
                    <a:pt x="3642715" y="1674228"/>
                  </a:lnTo>
                  <a:lnTo>
                    <a:pt x="3638143" y="1681822"/>
                  </a:lnTo>
                  <a:lnTo>
                    <a:pt x="3640798" y="1680629"/>
                  </a:lnTo>
                  <a:lnTo>
                    <a:pt x="3646424" y="1674228"/>
                  </a:lnTo>
                  <a:close/>
                </a:path>
                <a:path w="5304155" h="2296795">
                  <a:moveTo>
                    <a:pt x="3680815" y="1661528"/>
                  </a:moveTo>
                  <a:lnTo>
                    <a:pt x="3679063" y="1661528"/>
                  </a:lnTo>
                  <a:lnTo>
                    <a:pt x="3677310" y="1663903"/>
                  </a:lnTo>
                  <a:lnTo>
                    <a:pt x="3680815" y="1661528"/>
                  </a:lnTo>
                  <a:close/>
                </a:path>
                <a:path w="5304155" h="2296795">
                  <a:moveTo>
                    <a:pt x="3690213" y="1654454"/>
                  </a:moveTo>
                  <a:lnTo>
                    <a:pt x="3679977" y="1659636"/>
                  </a:lnTo>
                  <a:lnTo>
                    <a:pt x="3681476" y="1659293"/>
                  </a:lnTo>
                  <a:lnTo>
                    <a:pt x="3687597" y="1656384"/>
                  </a:lnTo>
                  <a:lnTo>
                    <a:pt x="3690035" y="1654886"/>
                  </a:lnTo>
                  <a:lnTo>
                    <a:pt x="3690213" y="1654454"/>
                  </a:lnTo>
                  <a:close/>
                </a:path>
                <a:path w="5304155" h="2296795">
                  <a:moveTo>
                    <a:pt x="3703866" y="1648828"/>
                  </a:moveTo>
                  <a:lnTo>
                    <a:pt x="3700284" y="1648828"/>
                  </a:lnTo>
                  <a:lnTo>
                    <a:pt x="3696728" y="1661528"/>
                  </a:lnTo>
                  <a:lnTo>
                    <a:pt x="3697821" y="1661528"/>
                  </a:lnTo>
                  <a:lnTo>
                    <a:pt x="3703866" y="1648828"/>
                  </a:lnTo>
                  <a:close/>
                </a:path>
                <a:path w="5304155" h="2296795">
                  <a:moveTo>
                    <a:pt x="3876662" y="1559928"/>
                  </a:moveTo>
                  <a:lnTo>
                    <a:pt x="3869232" y="1567751"/>
                  </a:lnTo>
                  <a:lnTo>
                    <a:pt x="3876598" y="1565363"/>
                  </a:lnTo>
                  <a:lnTo>
                    <a:pt x="3876662" y="1559928"/>
                  </a:lnTo>
                  <a:close/>
                </a:path>
                <a:path w="5304155" h="2296795">
                  <a:moveTo>
                    <a:pt x="3905872" y="1535582"/>
                  </a:moveTo>
                  <a:lnTo>
                    <a:pt x="3899052" y="1540052"/>
                  </a:lnTo>
                  <a:lnTo>
                    <a:pt x="3892143" y="1544370"/>
                  </a:lnTo>
                  <a:lnTo>
                    <a:pt x="3878275" y="1552930"/>
                  </a:lnTo>
                  <a:lnTo>
                    <a:pt x="3898798" y="1540383"/>
                  </a:lnTo>
                  <a:lnTo>
                    <a:pt x="3905872" y="1535582"/>
                  </a:lnTo>
                  <a:close/>
                </a:path>
                <a:path w="5304155" h="2296795">
                  <a:moveTo>
                    <a:pt x="4034244" y="772528"/>
                  </a:moveTo>
                  <a:lnTo>
                    <a:pt x="4031831" y="785228"/>
                  </a:lnTo>
                  <a:lnTo>
                    <a:pt x="4032250" y="785228"/>
                  </a:lnTo>
                  <a:lnTo>
                    <a:pt x="4034244" y="772528"/>
                  </a:lnTo>
                  <a:close/>
                </a:path>
                <a:path w="5304155" h="2296795">
                  <a:moveTo>
                    <a:pt x="4054195" y="1446885"/>
                  </a:moveTo>
                  <a:lnTo>
                    <a:pt x="4034180" y="1458328"/>
                  </a:lnTo>
                  <a:lnTo>
                    <a:pt x="4044759" y="1458328"/>
                  </a:lnTo>
                  <a:lnTo>
                    <a:pt x="4052252" y="1450162"/>
                  </a:lnTo>
                  <a:lnTo>
                    <a:pt x="4054195" y="1446885"/>
                  </a:lnTo>
                  <a:close/>
                </a:path>
                <a:path w="5304155" h="2296795">
                  <a:moveTo>
                    <a:pt x="4055402" y="709028"/>
                  </a:moveTo>
                  <a:lnTo>
                    <a:pt x="4054792" y="709028"/>
                  </a:lnTo>
                  <a:lnTo>
                    <a:pt x="4052608" y="721728"/>
                  </a:lnTo>
                  <a:lnTo>
                    <a:pt x="4055402" y="709028"/>
                  </a:lnTo>
                  <a:close/>
                </a:path>
                <a:path w="5304155" h="2296795">
                  <a:moveTo>
                    <a:pt x="4056405" y="1445628"/>
                  </a:moveTo>
                  <a:lnTo>
                    <a:pt x="4054945" y="1445628"/>
                  </a:lnTo>
                  <a:lnTo>
                    <a:pt x="4054195" y="1446885"/>
                  </a:lnTo>
                  <a:lnTo>
                    <a:pt x="4056405" y="1445628"/>
                  </a:lnTo>
                  <a:close/>
                </a:path>
                <a:path w="5304155" h="2296795">
                  <a:moveTo>
                    <a:pt x="4065486" y="1460309"/>
                  </a:moveTo>
                  <a:lnTo>
                    <a:pt x="4060393" y="1463255"/>
                  </a:lnTo>
                  <a:lnTo>
                    <a:pt x="4050893" y="1471028"/>
                  </a:lnTo>
                  <a:lnTo>
                    <a:pt x="4056151" y="1471028"/>
                  </a:lnTo>
                  <a:lnTo>
                    <a:pt x="4065486" y="1460309"/>
                  </a:lnTo>
                  <a:close/>
                </a:path>
                <a:path w="5304155" h="2296795">
                  <a:moveTo>
                    <a:pt x="4165981" y="1357058"/>
                  </a:moveTo>
                  <a:lnTo>
                    <a:pt x="4159669" y="1362506"/>
                  </a:lnTo>
                  <a:lnTo>
                    <a:pt x="4160469" y="1362557"/>
                  </a:lnTo>
                  <a:lnTo>
                    <a:pt x="4163949" y="1360792"/>
                  </a:lnTo>
                  <a:lnTo>
                    <a:pt x="4165663" y="1360766"/>
                  </a:lnTo>
                  <a:lnTo>
                    <a:pt x="4165981" y="1357058"/>
                  </a:lnTo>
                  <a:close/>
                </a:path>
                <a:path w="5304155" h="2296795">
                  <a:moveTo>
                    <a:pt x="4405846" y="1149108"/>
                  </a:moveTo>
                  <a:lnTo>
                    <a:pt x="4387964" y="1164907"/>
                  </a:lnTo>
                  <a:lnTo>
                    <a:pt x="4389399" y="1164374"/>
                  </a:lnTo>
                  <a:lnTo>
                    <a:pt x="4393565" y="1160716"/>
                  </a:lnTo>
                  <a:lnTo>
                    <a:pt x="4405846" y="1149108"/>
                  </a:lnTo>
                  <a:close/>
                </a:path>
                <a:path w="5304155" h="2296795">
                  <a:moveTo>
                    <a:pt x="4412678" y="1142834"/>
                  </a:moveTo>
                  <a:lnTo>
                    <a:pt x="4410735" y="1144473"/>
                  </a:lnTo>
                  <a:lnTo>
                    <a:pt x="4408411" y="1146632"/>
                  </a:lnTo>
                  <a:lnTo>
                    <a:pt x="4405846" y="1149108"/>
                  </a:lnTo>
                  <a:lnTo>
                    <a:pt x="4412678" y="1142834"/>
                  </a:lnTo>
                  <a:close/>
                </a:path>
                <a:path w="5304155" h="2296795">
                  <a:moveTo>
                    <a:pt x="4414456" y="1141336"/>
                  </a:moveTo>
                  <a:lnTo>
                    <a:pt x="4413872" y="1141742"/>
                  </a:lnTo>
                  <a:lnTo>
                    <a:pt x="4412678" y="1142834"/>
                  </a:lnTo>
                  <a:lnTo>
                    <a:pt x="4414456" y="1141336"/>
                  </a:lnTo>
                  <a:close/>
                </a:path>
                <a:path w="5304155" h="2296795">
                  <a:moveTo>
                    <a:pt x="4415383" y="1140726"/>
                  </a:moveTo>
                  <a:lnTo>
                    <a:pt x="4414672" y="1141158"/>
                  </a:lnTo>
                  <a:lnTo>
                    <a:pt x="4414469" y="1141336"/>
                  </a:lnTo>
                  <a:lnTo>
                    <a:pt x="4415383" y="1140726"/>
                  </a:lnTo>
                  <a:close/>
                </a:path>
                <a:path w="5304155" h="2296795">
                  <a:moveTo>
                    <a:pt x="4526470" y="1019378"/>
                  </a:moveTo>
                  <a:lnTo>
                    <a:pt x="4525797" y="1019467"/>
                  </a:lnTo>
                  <a:lnTo>
                    <a:pt x="4524781" y="1019987"/>
                  </a:lnTo>
                  <a:lnTo>
                    <a:pt x="4523816" y="1020686"/>
                  </a:lnTo>
                  <a:lnTo>
                    <a:pt x="4524095" y="1020927"/>
                  </a:lnTo>
                  <a:lnTo>
                    <a:pt x="4525086" y="1020381"/>
                  </a:lnTo>
                  <a:lnTo>
                    <a:pt x="4526470" y="1019378"/>
                  </a:lnTo>
                  <a:close/>
                </a:path>
                <a:path w="5304155" h="2296795">
                  <a:moveTo>
                    <a:pt x="4552670" y="1001128"/>
                  </a:moveTo>
                  <a:lnTo>
                    <a:pt x="4548505" y="1001128"/>
                  </a:lnTo>
                  <a:lnTo>
                    <a:pt x="4548314" y="1006436"/>
                  </a:lnTo>
                  <a:lnTo>
                    <a:pt x="4552670" y="1001128"/>
                  </a:lnTo>
                  <a:close/>
                </a:path>
                <a:path w="5304155" h="2296795">
                  <a:moveTo>
                    <a:pt x="4557636" y="1013828"/>
                  </a:moveTo>
                  <a:lnTo>
                    <a:pt x="4548035" y="1013828"/>
                  </a:lnTo>
                  <a:lnTo>
                    <a:pt x="4542231" y="1013828"/>
                  </a:lnTo>
                  <a:lnTo>
                    <a:pt x="4533074" y="1026528"/>
                  </a:lnTo>
                  <a:lnTo>
                    <a:pt x="4528515" y="1026528"/>
                  </a:lnTo>
                  <a:lnTo>
                    <a:pt x="4518965" y="1039228"/>
                  </a:lnTo>
                  <a:lnTo>
                    <a:pt x="4506506" y="1051928"/>
                  </a:lnTo>
                  <a:lnTo>
                    <a:pt x="4500105" y="1051928"/>
                  </a:lnTo>
                  <a:lnTo>
                    <a:pt x="4493057" y="1064628"/>
                  </a:lnTo>
                  <a:lnTo>
                    <a:pt x="4487392" y="1064628"/>
                  </a:lnTo>
                  <a:lnTo>
                    <a:pt x="4480077" y="1077328"/>
                  </a:lnTo>
                  <a:lnTo>
                    <a:pt x="4474070" y="1077328"/>
                  </a:lnTo>
                  <a:lnTo>
                    <a:pt x="4472305" y="1090028"/>
                  </a:lnTo>
                  <a:lnTo>
                    <a:pt x="4462373" y="1090028"/>
                  </a:lnTo>
                  <a:lnTo>
                    <a:pt x="4458881" y="1102728"/>
                  </a:lnTo>
                  <a:lnTo>
                    <a:pt x="4444250" y="1115428"/>
                  </a:lnTo>
                  <a:lnTo>
                    <a:pt x="4425226" y="1128128"/>
                  </a:lnTo>
                  <a:lnTo>
                    <a:pt x="4416310" y="1144955"/>
                  </a:lnTo>
                  <a:lnTo>
                    <a:pt x="4417492" y="1140828"/>
                  </a:lnTo>
                  <a:lnTo>
                    <a:pt x="4415485" y="1140828"/>
                  </a:lnTo>
                  <a:lnTo>
                    <a:pt x="4381944" y="1178928"/>
                  </a:lnTo>
                  <a:lnTo>
                    <a:pt x="4346372" y="1217028"/>
                  </a:lnTo>
                  <a:lnTo>
                    <a:pt x="4310164" y="1242428"/>
                  </a:lnTo>
                  <a:lnTo>
                    <a:pt x="4274832" y="1280528"/>
                  </a:lnTo>
                  <a:lnTo>
                    <a:pt x="4274223" y="1280528"/>
                  </a:lnTo>
                  <a:lnTo>
                    <a:pt x="4252823" y="1293228"/>
                  </a:lnTo>
                  <a:lnTo>
                    <a:pt x="4230675" y="1318628"/>
                  </a:lnTo>
                  <a:lnTo>
                    <a:pt x="4209986" y="1331328"/>
                  </a:lnTo>
                  <a:lnTo>
                    <a:pt x="4192968" y="1344028"/>
                  </a:lnTo>
                  <a:lnTo>
                    <a:pt x="4186097" y="1356728"/>
                  </a:lnTo>
                  <a:lnTo>
                    <a:pt x="4174579" y="1356728"/>
                  </a:lnTo>
                  <a:lnTo>
                    <a:pt x="4161282" y="1369428"/>
                  </a:lnTo>
                  <a:lnTo>
                    <a:pt x="4150550" y="1382128"/>
                  </a:lnTo>
                  <a:lnTo>
                    <a:pt x="4137609" y="1394828"/>
                  </a:lnTo>
                  <a:lnTo>
                    <a:pt x="4117708" y="1407528"/>
                  </a:lnTo>
                  <a:lnTo>
                    <a:pt x="4125849" y="1394828"/>
                  </a:lnTo>
                  <a:lnTo>
                    <a:pt x="4126420" y="1394828"/>
                  </a:lnTo>
                  <a:lnTo>
                    <a:pt x="4139946" y="1382128"/>
                  </a:lnTo>
                  <a:lnTo>
                    <a:pt x="4121200" y="1394828"/>
                  </a:lnTo>
                  <a:lnTo>
                    <a:pt x="4091584" y="1420228"/>
                  </a:lnTo>
                  <a:lnTo>
                    <a:pt x="4072509" y="1432928"/>
                  </a:lnTo>
                  <a:lnTo>
                    <a:pt x="4071086" y="1432928"/>
                  </a:lnTo>
                  <a:lnTo>
                    <a:pt x="4062171" y="1445628"/>
                  </a:lnTo>
                  <a:lnTo>
                    <a:pt x="4056405" y="1445628"/>
                  </a:lnTo>
                  <a:lnTo>
                    <a:pt x="4052252" y="1450162"/>
                  </a:lnTo>
                  <a:lnTo>
                    <a:pt x="4047375" y="1458328"/>
                  </a:lnTo>
                  <a:lnTo>
                    <a:pt x="4044759" y="1458328"/>
                  </a:lnTo>
                  <a:lnTo>
                    <a:pt x="4033570" y="1471028"/>
                  </a:lnTo>
                  <a:lnTo>
                    <a:pt x="4022648" y="1471028"/>
                  </a:lnTo>
                  <a:lnTo>
                    <a:pt x="4011828" y="1483728"/>
                  </a:lnTo>
                  <a:lnTo>
                    <a:pt x="4017607" y="1471028"/>
                  </a:lnTo>
                  <a:lnTo>
                    <a:pt x="3972445" y="1496428"/>
                  </a:lnTo>
                  <a:lnTo>
                    <a:pt x="3931843" y="1534528"/>
                  </a:lnTo>
                  <a:lnTo>
                    <a:pt x="3893286" y="1559928"/>
                  </a:lnTo>
                  <a:lnTo>
                    <a:pt x="3876598" y="1565363"/>
                  </a:lnTo>
                  <a:lnTo>
                    <a:pt x="3876497" y="1572628"/>
                  </a:lnTo>
                  <a:lnTo>
                    <a:pt x="3864610" y="1572628"/>
                  </a:lnTo>
                  <a:lnTo>
                    <a:pt x="3869232" y="1567751"/>
                  </a:lnTo>
                  <a:lnTo>
                    <a:pt x="3854272" y="1572628"/>
                  </a:lnTo>
                  <a:lnTo>
                    <a:pt x="3853611" y="1572628"/>
                  </a:lnTo>
                  <a:lnTo>
                    <a:pt x="3831844" y="1585328"/>
                  </a:lnTo>
                  <a:lnTo>
                    <a:pt x="3813937" y="1598028"/>
                  </a:lnTo>
                  <a:lnTo>
                    <a:pt x="3802634" y="1598028"/>
                  </a:lnTo>
                  <a:lnTo>
                    <a:pt x="3788753" y="1610728"/>
                  </a:lnTo>
                  <a:lnTo>
                    <a:pt x="3778148" y="1610728"/>
                  </a:lnTo>
                  <a:lnTo>
                    <a:pt x="3769741" y="1623428"/>
                  </a:lnTo>
                  <a:lnTo>
                    <a:pt x="3755072" y="1623428"/>
                  </a:lnTo>
                  <a:lnTo>
                    <a:pt x="3746449" y="1636128"/>
                  </a:lnTo>
                  <a:lnTo>
                    <a:pt x="3735349" y="1636128"/>
                  </a:lnTo>
                  <a:lnTo>
                    <a:pt x="3733939" y="1637347"/>
                  </a:lnTo>
                  <a:lnTo>
                    <a:pt x="3733939" y="1648828"/>
                  </a:lnTo>
                  <a:lnTo>
                    <a:pt x="3725735" y="1652485"/>
                  </a:lnTo>
                  <a:lnTo>
                    <a:pt x="3720998" y="1654657"/>
                  </a:lnTo>
                  <a:lnTo>
                    <a:pt x="3726675" y="1648828"/>
                  </a:lnTo>
                  <a:lnTo>
                    <a:pt x="3733939" y="1648828"/>
                  </a:lnTo>
                  <a:lnTo>
                    <a:pt x="3733939" y="1637347"/>
                  </a:lnTo>
                  <a:lnTo>
                    <a:pt x="3720528" y="1648828"/>
                  </a:lnTo>
                  <a:lnTo>
                    <a:pt x="3718509" y="1648828"/>
                  </a:lnTo>
                  <a:lnTo>
                    <a:pt x="3700437" y="1661528"/>
                  </a:lnTo>
                  <a:lnTo>
                    <a:pt x="3680955" y="1674228"/>
                  </a:lnTo>
                  <a:lnTo>
                    <a:pt x="3669665" y="1674228"/>
                  </a:lnTo>
                  <a:lnTo>
                    <a:pt x="3677310" y="1663903"/>
                  </a:lnTo>
                  <a:lnTo>
                    <a:pt x="3662032" y="1674228"/>
                  </a:lnTo>
                  <a:lnTo>
                    <a:pt x="3655009" y="1674228"/>
                  </a:lnTo>
                  <a:lnTo>
                    <a:pt x="3640798" y="1680629"/>
                  </a:lnTo>
                  <a:lnTo>
                    <a:pt x="3635260" y="1686928"/>
                  </a:lnTo>
                  <a:lnTo>
                    <a:pt x="3635083" y="1686928"/>
                  </a:lnTo>
                  <a:lnTo>
                    <a:pt x="3638143" y="1681822"/>
                  </a:lnTo>
                  <a:lnTo>
                    <a:pt x="3626828" y="1686928"/>
                  </a:lnTo>
                  <a:lnTo>
                    <a:pt x="3601986" y="1699628"/>
                  </a:lnTo>
                  <a:lnTo>
                    <a:pt x="3576802" y="1699628"/>
                  </a:lnTo>
                  <a:lnTo>
                    <a:pt x="3547618" y="1712328"/>
                  </a:lnTo>
                  <a:lnTo>
                    <a:pt x="3554704" y="1712328"/>
                  </a:lnTo>
                  <a:lnTo>
                    <a:pt x="3522827" y="1725028"/>
                  </a:lnTo>
                  <a:lnTo>
                    <a:pt x="3511816" y="1725028"/>
                  </a:lnTo>
                  <a:lnTo>
                    <a:pt x="3504717" y="1737728"/>
                  </a:lnTo>
                  <a:lnTo>
                    <a:pt x="3469081" y="1737728"/>
                  </a:lnTo>
                  <a:lnTo>
                    <a:pt x="3448774" y="1750428"/>
                  </a:lnTo>
                  <a:lnTo>
                    <a:pt x="3443795" y="1750428"/>
                  </a:lnTo>
                  <a:lnTo>
                    <a:pt x="3452520" y="1737728"/>
                  </a:lnTo>
                  <a:lnTo>
                    <a:pt x="3438042" y="1750428"/>
                  </a:lnTo>
                  <a:lnTo>
                    <a:pt x="3410254" y="1750428"/>
                  </a:lnTo>
                  <a:lnTo>
                    <a:pt x="3397275" y="1763128"/>
                  </a:lnTo>
                  <a:lnTo>
                    <a:pt x="3357638" y="1763128"/>
                  </a:lnTo>
                  <a:lnTo>
                    <a:pt x="3341522" y="1775828"/>
                  </a:lnTo>
                  <a:lnTo>
                    <a:pt x="3327692" y="1775828"/>
                  </a:lnTo>
                  <a:lnTo>
                    <a:pt x="3316554" y="1788528"/>
                  </a:lnTo>
                  <a:lnTo>
                    <a:pt x="3282962" y="1788528"/>
                  </a:lnTo>
                  <a:lnTo>
                    <a:pt x="3285286" y="1784629"/>
                  </a:lnTo>
                  <a:lnTo>
                    <a:pt x="3279952" y="1788528"/>
                  </a:lnTo>
                  <a:lnTo>
                    <a:pt x="3221888" y="1788528"/>
                  </a:lnTo>
                  <a:lnTo>
                    <a:pt x="3211284" y="1801228"/>
                  </a:lnTo>
                  <a:lnTo>
                    <a:pt x="3131121" y="1801228"/>
                  </a:lnTo>
                  <a:lnTo>
                    <a:pt x="3121114" y="1813928"/>
                  </a:lnTo>
                  <a:lnTo>
                    <a:pt x="2999181" y="1813928"/>
                  </a:lnTo>
                  <a:lnTo>
                    <a:pt x="2991662" y="1801228"/>
                  </a:lnTo>
                  <a:lnTo>
                    <a:pt x="2941142" y="1801228"/>
                  </a:lnTo>
                  <a:lnTo>
                    <a:pt x="2936125" y="1793557"/>
                  </a:lnTo>
                  <a:lnTo>
                    <a:pt x="2946539" y="1788528"/>
                  </a:lnTo>
                  <a:lnTo>
                    <a:pt x="2967063" y="1788528"/>
                  </a:lnTo>
                  <a:lnTo>
                    <a:pt x="2976016" y="1775828"/>
                  </a:lnTo>
                  <a:lnTo>
                    <a:pt x="3013506" y="1750428"/>
                  </a:lnTo>
                  <a:lnTo>
                    <a:pt x="3027680" y="1750428"/>
                  </a:lnTo>
                  <a:lnTo>
                    <a:pt x="3040100" y="1741779"/>
                  </a:lnTo>
                  <a:lnTo>
                    <a:pt x="3037128" y="1747024"/>
                  </a:lnTo>
                  <a:lnTo>
                    <a:pt x="3050603" y="1737728"/>
                  </a:lnTo>
                  <a:lnTo>
                    <a:pt x="3055594" y="1737728"/>
                  </a:lnTo>
                  <a:lnTo>
                    <a:pt x="3071952" y="1725028"/>
                  </a:lnTo>
                  <a:lnTo>
                    <a:pt x="3073616" y="1725028"/>
                  </a:lnTo>
                  <a:lnTo>
                    <a:pt x="3074111" y="1712328"/>
                  </a:lnTo>
                  <a:lnTo>
                    <a:pt x="3092259" y="1712328"/>
                  </a:lnTo>
                  <a:lnTo>
                    <a:pt x="3103486" y="1699628"/>
                  </a:lnTo>
                  <a:lnTo>
                    <a:pt x="3115627" y="1699628"/>
                  </a:lnTo>
                  <a:lnTo>
                    <a:pt x="3140824" y="1674228"/>
                  </a:lnTo>
                  <a:lnTo>
                    <a:pt x="3153092" y="1674228"/>
                  </a:lnTo>
                  <a:lnTo>
                    <a:pt x="3164751" y="1661528"/>
                  </a:lnTo>
                  <a:lnTo>
                    <a:pt x="3160141" y="1674228"/>
                  </a:lnTo>
                  <a:lnTo>
                    <a:pt x="3202203" y="1636128"/>
                  </a:lnTo>
                  <a:lnTo>
                    <a:pt x="3245307" y="1610728"/>
                  </a:lnTo>
                  <a:lnTo>
                    <a:pt x="3289147" y="1585328"/>
                  </a:lnTo>
                  <a:lnTo>
                    <a:pt x="3318675" y="1559928"/>
                  </a:lnTo>
                  <a:lnTo>
                    <a:pt x="3317849" y="1559928"/>
                  </a:lnTo>
                  <a:lnTo>
                    <a:pt x="3321431" y="1547228"/>
                  </a:lnTo>
                  <a:lnTo>
                    <a:pt x="3333445" y="1547228"/>
                  </a:lnTo>
                  <a:lnTo>
                    <a:pt x="3334816" y="1547228"/>
                  </a:lnTo>
                  <a:lnTo>
                    <a:pt x="3340531" y="1538173"/>
                  </a:lnTo>
                  <a:lnTo>
                    <a:pt x="3337255" y="1547228"/>
                  </a:lnTo>
                  <a:lnTo>
                    <a:pt x="3340265" y="1547228"/>
                  </a:lnTo>
                  <a:lnTo>
                    <a:pt x="3341598" y="1536471"/>
                  </a:lnTo>
                  <a:lnTo>
                    <a:pt x="3342830" y="1534528"/>
                  </a:lnTo>
                  <a:lnTo>
                    <a:pt x="3354692" y="1521828"/>
                  </a:lnTo>
                  <a:lnTo>
                    <a:pt x="3358223" y="1521828"/>
                  </a:lnTo>
                  <a:lnTo>
                    <a:pt x="3356254" y="1530477"/>
                  </a:lnTo>
                  <a:lnTo>
                    <a:pt x="3374009" y="1521828"/>
                  </a:lnTo>
                  <a:lnTo>
                    <a:pt x="3374263" y="1521828"/>
                  </a:lnTo>
                  <a:lnTo>
                    <a:pt x="3381235" y="1509128"/>
                  </a:lnTo>
                  <a:lnTo>
                    <a:pt x="3389642" y="1509128"/>
                  </a:lnTo>
                  <a:lnTo>
                    <a:pt x="3398850" y="1496428"/>
                  </a:lnTo>
                  <a:lnTo>
                    <a:pt x="3408070" y="1496428"/>
                  </a:lnTo>
                  <a:lnTo>
                    <a:pt x="3416846" y="1483728"/>
                  </a:lnTo>
                  <a:lnTo>
                    <a:pt x="3424555" y="1483728"/>
                  </a:lnTo>
                  <a:lnTo>
                    <a:pt x="3430587" y="1471028"/>
                  </a:lnTo>
                  <a:lnTo>
                    <a:pt x="3432683" y="1471028"/>
                  </a:lnTo>
                  <a:lnTo>
                    <a:pt x="3470757" y="1445628"/>
                  </a:lnTo>
                  <a:lnTo>
                    <a:pt x="3501352" y="1420228"/>
                  </a:lnTo>
                  <a:lnTo>
                    <a:pt x="3529647" y="1394828"/>
                  </a:lnTo>
                  <a:lnTo>
                    <a:pt x="3560876" y="1369428"/>
                  </a:lnTo>
                  <a:lnTo>
                    <a:pt x="3563353" y="1369428"/>
                  </a:lnTo>
                  <a:lnTo>
                    <a:pt x="3570567" y="1356728"/>
                  </a:lnTo>
                  <a:lnTo>
                    <a:pt x="3580142" y="1344028"/>
                  </a:lnTo>
                  <a:lnTo>
                    <a:pt x="3589718" y="1344028"/>
                  </a:lnTo>
                  <a:lnTo>
                    <a:pt x="3642944" y="1293228"/>
                  </a:lnTo>
                  <a:lnTo>
                    <a:pt x="3670858" y="1267828"/>
                  </a:lnTo>
                  <a:lnTo>
                    <a:pt x="3685019" y="1255128"/>
                  </a:lnTo>
                  <a:lnTo>
                    <a:pt x="3699370" y="1242428"/>
                  </a:lnTo>
                  <a:lnTo>
                    <a:pt x="3711524" y="1229728"/>
                  </a:lnTo>
                  <a:lnTo>
                    <a:pt x="3712908" y="1229728"/>
                  </a:lnTo>
                  <a:lnTo>
                    <a:pt x="3716553" y="1217028"/>
                  </a:lnTo>
                  <a:lnTo>
                    <a:pt x="3724478" y="1217028"/>
                  </a:lnTo>
                  <a:lnTo>
                    <a:pt x="3736619" y="1204328"/>
                  </a:lnTo>
                  <a:lnTo>
                    <a:pt x="3739934" y="1204328"/>
                  </a:lnTo>
                  <a:lnTo>
                    <a:pt x="3755466" y="1191628"/>
                  </a:lnTo>
                  <a:lnTo>
                    <a:pt x="3768737" y="1178928"/>
                  </a:lnTo>
                  <a:lnTo>
                    <a:pt x="3780675" y="1166228"/>
                  </a:lnTo>
                  <a:lnTo>
                    <a:pt x="3749649" y="1166228"/>
                  </a:lnTo>
                  <a:lnTo>
                    <a:pt x="3740620" y="1166228"/>
                  </a:lnTo>
                  <a:lnTo>
                    <a:pt x="3723284" y="1191628"/>
                  </a:lnTo>
                  <a:lnTo>
                    <a:pt x="3707498" y="1204328"/>
                  </a:lnTo>
                  <a:lnTo>
                    <a:pt x="3692639" y="1217028"/>
                  </a:lnTo>
                  <a:lnTo>
                    <a:pt x="3663873" y="1242428"/>
                  </a:lnTo>
                  <a:lnTo>
                    <a:pt x="3648710" y="1267828"/>
                  </a:lnTo>
                  <a:lnTo>
                    <a:pt x="3632136" y="1280528"/>
                  </a:lnTo>
                  <a:lnTo>
                    <a:pt x="3622827" y="1280528"/>
                  </a:lnTo>
                  <a:lnTo>
                    <a:pt x="3603548" y="1293228"/>
                  </a:lnTo>
                  <a:lnTo>
                    <a:pt x="3580523" y="1318628"/>
                  </a:lnTo>
                  <a:lnTo>
                    <a:pt x="3559949" y="1331328"/>
                  </a:lnTo>
                  <a:lnTo>
                    <a:pt x="3560305" y="1331328"/>
                  </a:lnTo>
                  <a:lnTo>
                    <a:pt x="3535781" y="1356728"/>
                  </a:lnTo>
                  <a:lnTo>
                    <a:pt x="3512782" y="1369428"/>
                  </a:lnTo>
                  <a:lnTo>
                    <a:pt x="3490976" y="1394828"/>
                  </a:lnTo>
                  <a:lnTo>
                    <a:pt x="3469995" y="1407528"/>
                  </a:lnTo>
                  <a:lnTo>
                    <a:pt x="3448862" y="1432928"/>
                  </a:lnTo>
                  <a:lnTo>
                    <a:pt x="3427488" y="1445628"/>
                  </a:lnTo>
                  <a:lnTo>
                    <a:pt x="3405416" y="1458328"/>
                  </a:lnTo>
                  <a:lnTo>
                    <a:pt x="3382175" y="1483728"/>
                  </a:lnTo>
                  <a:lnTo>
                    <a:pt x="3363264" y="1496428"/>
                  </a:lnTo>
                  <a:lnTo>
                    <a:pt x="3340417" y="1509128"/>
                  </a:lnTo>
                  <a:lnTo>
                    <a:pt x="3314535" y="1534528"/>
                  </a:lnTo>
                  <a:lnTo>
                    <a:pt x="3286480" y="1547228"/>
                  </a:lnTo>
                  <a:lnTo>
                    <a:pt x="3256826" y="1572628"/>
                  </a:lnTo>
                  <a:lnTo>
                    <a:pt x="3227070" y="1585328"/>
                  </a:lnTo>
                  <a:lnTo>
                    <a:pt x="3197961" y="1610728"/>
                  </a:lnTo>
                  <a:lnTo>
                    <a:pt x="3170288" y="1623428"/>
                  </a:lnTo>
                  <a:lnTo>
                    <a:pt x="3173044" y="1623428"/>
                  </a:lnTo>
                  <a:lnTo>
                    <a:pt x="3166999" y="1636128"/>
                  </a:lnTo>
                  <a:lnTo>
                    <a:pt x="3158540" y="1636128"/>
                  </a:lnTo>
                  <a:lnTo>
                    <a:pt x="3144774" y="1648828"/>
                  </a:lnTo>
                  <a:lnTo>
                    <a:pt x="3130791" y="1661528"/>
                  </a:lnTo>
                  <a:lnTo>
                    <a:pt x="3121609" y="1661528"/>
                  </a:lnTo>
                  <a:lnTo>
                    <a:pt x="3107677" y="1674228"/>
                  </a:lnTo>
                  <a:lnTo>
                    <a:pt x="3089033" y="1674228"/>
                  </a:lnTo>
                  <a:lnTo>
                    <a:pt x="3047390" y="1699628"/>
                  </a:lnTo>
                  <a:lnTo>
                    <a:pt x="3045879" y="1712328"/>
                  </a:lnTo>
                  <a:lnTo>
                    <a:pt x="3038906" y="1712328"/>
                  </a:lnTo>
                  <a:lnTo>
                    <a:pt x="3031769" y="1725028"/>
                  </a:lnTo>
                  <a:lnTo>
                    <a:pt x="3009277" y="1725028"/>
                  </a:lnTo>
                  <a:lnTo>
                    <a:pt x="3001480" y="1737728"/>
                  </a:lnTo>
                  <a:lnTo>
                    <a:pt x="2985643" y="1737728"/>
                  </a:lnTo>
                  <a:lnTo>
                    <a:pt x="2953499" y="1763128"/>
                  </a:lnTo>
                  <a:lnTo>
                    <a:pt x="2933649" y="1771040"/>
                  </a:lnTo>
                  <a:lnTo>
                    <a:pt x="2933649" y="1801228"/>
                  </a:lnTo>
                  <a:lnTo>
                    <a:pt x="2920250" y="1801228"/>
                  </a:lnTo>
                  <a:lnTo>
                    <a:pt x="2928353" y="1797316"/>
                  </a:lnTo>
                  <a:lnTo>
                    <a:pt x="2933649" y="1801228"/>
                  </a:lnTo>
                  <a:lnTo>
                    <a:pt x="2933649" y="1771040"/>
                  </a:lnTo>
                  <a:lnTo>
                    <a:pt x="2921609" y="1775828"/>
                  </a:lnTo>
                  <a:lnTo>
                    <a:pt x="2906153" y="1788579"/>
                  </a:lnTo>
                  <a:lnTo>
                    <a:pt x="2913888" y="1801228"/>
                  </a:lnTo>
                  <a:lnTo>
                    <a:pt x="2906141" y="1788579"/>
                  </a:lnTo>
                  <a:lnTo>
                    <a:pt x="2898610" y="1794789"/>
                  </a:lnTo>
                  <a:lnTo>
                    <a:pt x="2887599" y="1788528"/>
                  </a:lnTo>
                  <a:lnTo>
                    <a:pt x="2864929" y="1775828"/>
                  </a:lnTo>
                  <a:lnTo>
                    <a:pt x="2868307" y="1775828"/>
                  </a:lnTo>
                  <a:lnTo>
                    <a:pt x="2852039" y="1763128"/>
                  </a:lnTo>
                  <a:lnTo>
                    <a:pt x="2836634" y="1763128"/>
                  </a:lnTo>
                  <a:lnTo>
                    <a:pt x="2821800" y="1750428"/>
                  </a:lnTo>
                  <a:lnTo>
                    <a:pt x="2802636" y="1733689"/>
                  </a:lnTo>
                  <a:lnTo>
                    <a:pt x="2802636" y="1763128"/>
                  </a:lnTo>
                  <a:lnTo>
                    <a:pt x="2802305" y="1763128"/>
                  </a:lnTo>
                  <a:lnTo>
                    <a:pt x="2789110" y="1750428"/>
                  </a:lnTo>
                  <a:lnTo>
                    <a:pt x="2790012" y="1750428"/>
                  </a:lnTo>
                  <a:lnTo>
                    <a:pt x="2802636" y="1763128"/>
                  </a:lnTo>
                  <a:lnTo>
                    <a:pt x="2802636" y="1733689"/>
                  </a:lnTo>
                  <a:lnTo>
                    <a:pt x="2792730" y="1725028"/>
                  </a:lnTo>
                  <a:lnTo>
                    <a:pt x="2778391" y="1712328"/>
                  </a:lnTo>
                  <a:lnTo>
                    <a:pt x="2764472" y="1699628"/>
                  </a:lnTo>
                  <a:lnTo>
                    <a:pt x="2758795" y="1688744"/>
                  </a:lnTo>
                  <a:lnTo>
                    <a:pt x="2762402" y="1699628"/>
                  </a:lnTo>
                  <a:lnTo>
                    <a:pt x="2759189" y="1699628"/>
                  </a:lnTo>
                  <a:lnTo>
                    <a:pt x="2755379" y="1686928"/>
                  </a:lnTo>
                  <a:lnTo>
                    <a:pt x="2757843" y="1686928"/>
                  </a:lnTo>
                  <a:lnTo>
                    <a:pt x="2751213" y="1674228"/>
                  </a:lnTo>
                  <a:lnTo>
                    <a:pt x="2754973" y="1686928"/>
                  </a:lnTo>
                  <a:lnTo>
                    <a:pt x="2751137" y="1686928"/>
                  </a:lnTo>
                  <a:lnTo>
                    <a:pt x="2746629" y="1674228"/>
                  </a:lnTo>
                  <a:lnTo>
                    <a:pt x="2742146" y="1674228"/>
                  </a:lnTo>
                  <a:lnTo>
                    <a:pt x="2737815" y="1661528"/>
                  </a:lnTo>
                  <a:lnTo>
                    <a:pt x="2733725" y="1648828"/>
                  </a:lnTo>
                  <a:lnTo>
                    <a:pt x="2732773" y="1648828"/>
                  </a:lnTo>
                  <a:lnTo>
                    <a:pt x="2727769" y="1636128"/>
                  </a:lnTo>
                  <a:lnTo>
                    <a:pt x="2726194" y="1623428"/>
                  </a:lnTo>
                  <a:lnTo>
                    <a:pt x="2723159" y="1623428"/>
                  </a:lnTo>
                  <a:lnTo>
                    <a:pt x="2720581" y="1610728"/>
                  </a:lnTo>
                  <a:lnTo>
                    <a:pt x="2717774" y="1598028"/>
                  </a:lnTo>
                  <a:lnTo>
                    <a:pt x="2715933" y="1598028"/>
                  </a:lnTo>
                  <a:lnTo>
                    <a:pt x="2714269" y="1585328"/>
                  </a:lnTo>
                  <a:lnTo>
                    <a:pt x="2711005" y="1585328"/>
                  </a:lnTo>
                  <a:lnTo>
                    <a:pt x="2709608" y="1572628"/>
                  </a:lnTo>
                  <a:lnTo>
                    <a:pt x="2707665" y="1572628"/>
                  </a:lnTo>
                  <a:lnTo>
                    <a:pt x="2707259" y="1559928"/>
                  </a:lnTo>
                  <a:lnTo>
                    <a:pt x="2707017" y="1547228"/>
                  </a:lnTo>
                  <a:lnTo>
                    <a:pt x="2704744" y="1509128"/>
                  </a:lnTo>
                  <a:lnTo>
                    <a:pt x="2703982" y="1496428"/>
                  </a:lnTo>
                  <a:lnTo>
                    <a:pt x="2703411" y="1483728"/>
                  </a:lnTo>
                  <a:lnTo>
                    <a:pt x="2703080" y="1483728"/>
                  </a:lnTo>
                  <a:lnTo>
                    <a:pt x="2703385" y="1471028"/>
                  </a:lnTo>
                  <a:lnTo>
                    <a:pt x="2704808" y="1445628"/>
                  </a:lnTo>
                  <a:lnTo>
                    <a:pt x="2707767" y="1432928"/>
                  </a:lnTo>
                  <a:lnTo>
                    <a:pt x="2708249" y="1445628"/>
                  </a:lnTo>
                  <a:lnTo>
                    <a:pt x="2710002" y="1445628"/>
                  </a:lnTo>
                  <a:lnTo>
                    <a:pt x="2708656" y="1458328"/>
                  </a:lnTo>
                  <a:lnTo>
                    <a:pt x="2710523" y="1445628"/>
                  </a:lnTo>
                  <a:lnTo>
                    <a:pt x="2712301" y="1432928"/>
                  </a:lnTo>
                  <a:lnTo>
                    <a:pt x="2713190" y="1432928"/>
                  </a:lnTo>
                  <a:lnTo>
                    <a:pt x="2714536" y="1420228"/>
                  </a:lnTo>
                  <a:lnTo>
                    <a:pt x="2715984" y="1420228"/>
                  </a:lnTo>
                  <a:lnTo>
                    <a:pt x="2717622" y="1407528"/>
                  </a:lnTo>
                  <a:lnTo>
                    <a:pt x="2719578" y="1394828"/>
                  </a:lnTo>
                  <a:lnTo>
                    <a:pt x="2721787" y="1394828"/>
                  </a:lnTo>
                  <a:lnTo>
                    <a:pt x="2724239" y="1382128"/>
                  </a:lnTo>
                  <a:lnTo>
                    <a:pt x="2726258" y="1372285"/>
                  </a:lnTo>
                  <a:lnTo>
                    <a:pt x="2727350" y="1369428"/>
                  </a:lnTo>
                  <a:lnTo>
                    <a:pt x="2729509" y="1369428"/>
                  </a:lnTo>
                  <a:lnTo>
                    <a:pt x="2731084" y="1356728"/>
                  </a:lnTo>
                  <a:lnTo>
                    <a:pt x="2732963" y="1356728"/>
                  </a:lnTo>
                  <a:lnTo>
                    <a:pt x="2736977" y="1344028"/>
                  </a:lnTo>
                  <a:lnTo>
                    <a:pt x="2737891" y="1344028"/>
                  </a:lnTo>
                  <a:lnTo>
                    <a:pt x="2738932" y="1331328"/>
                  </a:lnTo>
                  <a:lnTo>
                    <a:pt x="2739618" y="1331328"/>
                  </a:lnTo>
                  <a:lnTo>
                    <a:pt x="2741650" y="1331328"/>
                  </a:lnTo>
                  <a:lnTo>
                    <a:pt x="2761792" y="1280528"/>
                  </a:lnTo>
                  <a:lnTo>
                    <a:pt x="2774289" y="1267828"/>
                  </a:lnTo>
                  <a:lnTo>
                    <a:pt x="2787586" y="1242428"/>
                  </a:lnTo>
                  <a:lnTo>
                    <a:pt x="2801277" y="1217028"/>
                  </a:lnTo>
                  <a:lnTo>
                    <a:pt x="2811068" y="1199057"/>
                  </a:lnTo>
                  <a:lnTo>
                    <a:pt x="2810865" y="1201712"/>
                  </a:lnTo>
                  <a:lnTo>
                    <a:pt x="2813989" y="1198841"/>
                  </a:lnTo>
                  <a:lnTo>
                    <a:pt x="2820568" y="1188834"/>
                  </a:lnTo>
                  <a:lnTo>
                    <a:pt x="2815056" y="1191729"/>
                  </a:lnTo>
                  <a:lnTo>
                    <a:pt x="2828391" y="1178928"/>
                  </a:lnTo>
                  <a:lnTo>
                    <a:pt x="2840355" y="1153617"/>
                  </a:lnTo>
                  <a:lnTo>
                    <a:pt x="2843492" y="1149159"/>
                  </a:lnTo>
                  <a:lnTo>
                    <a:pt x="2842158" y="1150721"/>
                  </a:lnTo>
                  <a:lnTo>
                    <a:pt x="2848432" y="1140828"/>
                  </a:lnTo>
                  <a:lnTo>
                    <a:pt x="2856979" y="1140828"/>
                  </a:lnTo>
                  <a:lnTo>
                    <a:pt x="2874594" y="1115428"/>
                  </a:lnTo>
                  <a:lnTo>
                    <a:pt x="2883547" y="1102728"/>
                  </a:lnTo>
                  <a:lnTo>
                    <a:pt x="2892577" y="1090028"/>
                  </a:lnTo>
                  <a:lnTo>
                    <a:pt x="2901353" y="1077328"/>
                  </a:lnTo>
                  <a:lnTo>
                    <a:pt x="2909582" y="1064628"/>
                  </a:lnTo>
                  <a:lnTo>
                    <a:pt x="2906103" y="1064628"/>
                  </a:lnTo>
                  <a:lnTo>
                    <a:pt x="2915615" y="1051928"/>
                  </a:lnTo>
                  <a:lnTo>
                    <a:pt x="2921927" y="1051928"/>
                  </a:lnTo>
                  <a:lnTo>
                    <a:pt x="2926169" y="1039228"/>
                  </a:lnTo>
                  <a:lnTo>
                    <a:pt x="2929445" y="1039228"/>
                  </a:lnTo>
                  <a:lnTo>
                    <a:pt x="2932912" y="1026528"/>
                  </a:lnTo>
                  <a:lnTo>
                    <a:pt x="2937827" y="1026528"/>
                  </a:lnTo>
                  <a:lnTo>
                    <a:pt x="2945422" y="1013828"/>
                  </a:lnTo>
                  <a:lnTo>
                    <a:pt x="2956941" y="1001128"/>
                  </a:lnTo>
                  <a:lnTo>
                    <a:pt x="2961157" y="1001128"/>
                  </a:lnTo>
                  <a:lnTo>
                    <a:pt x="2950260" y="1013828"/>
                  </a:lnTo>
                  <a:lnTo>
                    <a:pt x="2958046" y="1013828"/>
                  </a:lnTo>
                  <a:lnTo>
                    <a:pt x="2962872" y="1001128"/>
                  </a:lnTo>
                  <a:lnTo>
                    <a:pt x="2971127" y="1001128"/>
                  </a:lnTo>
                  <a:lnTo>
                    <a:pt x="2975724" y="988428"/>
                  </a:lnTo>
                  <a:lnTo>
                    <a:pt x="2990837" y="975728"/>
                  </a:lnTo>
                  <a:lnTo>
                    <a:pt x="2996171" y="975728"/>
                  </a:lnTo>
                  <a:lnTo>
                    <a:pt x="3001581" y="963028"/>
                  </a:lnTo>
                  <a:lnTo>
                    <a:pt x="3007118" y="963028"/>
                  </a:lnTo>
                  <a:lnTo>
                    <a:pt x="3012757" y="950328"/>
                  </a:lnTo>
                  <a:lnTo>
                    <a:pt x="3017824" y="950328"/>
                  </a:lnTo>
                  <a:lnTo>
                    <a:pt x="3018383" y="950328"/>
                  </a:lnTo>
                  <a:lnTo>
                    <a:pt x="3019475" y="947788"/>
                  </a:lnTo>
                  <a:lnTo>
                    <a:pt x="3026079" y="937628"/>
                  </a:lnTo>
                  <a:lnTo>
                    <a:pt x="3034703" y="937628"/>
                  </a:lnTo>
                  <a:lnTo>
                    <a:pt x="3043783" y="924928"/>
                  </a:lnTo>
                  <a:lnTo>
                    <a:pt x="3053423" y="912228"/>
                  </a:lnTo>
                  <a:lnTo>
                    <a:pt x="3063976" y="899528"/>
                  </a:lnTo>
                  <a:lnTo>
                    <a:pt x="3075127" y="899528"/>
                  </a:lnTo>
                  <a:lnTo>
                    <a:pt x="3086925" y="886828"/>
                  </a:lnTo>
                  <a:lnTo>
                    <a:pt x="3099460" y="874128"/>
                  </a:lnTo>
                  <a:lnTo>
                    <a:pt x="3099917" y="874128"/>
                  </a:lnTo>
                  <a:lnTo>
                    <a:pt x="3109099" y="861428"/>
                  </a:lnTo>
                  <a:lnTo>
                    <a:pt x="3120034" y="848728"/>
                  </a:lnTo>
                  <a:lnTo>
                    <a:pt x="3132328" y="848728"/>
                  </a:lnTo>
                  <a:lnTo>
                    <a:pt x="3145586" y="836028"/>
                  </a:lnTo>
                  <a:lnTo>
                    <a:pt x="3174250" y="810628"/>
                  </a:lnTo>
                  <a:lnTo>
                    <a:pt x="3188411" y="797928"/>
                  </a:lnTo>
                  <a:lnTo>
                    <a:pt x="3201200" y="786028"/>
                  </a:lnTo>
                  <a:lnTo>
                    <a:pt x="3201212" y="785228"/>
                  </a:lnTo>
                  <a:lnTo>
                    <a:pt x="3202063" y="785228"/>
                  </a:lnTo>
                  <a:lnTo>
                    <a:pt x="3204464" y="785228"/>
                  </a:lnTo>
                  <a:lnTo>
                    <a:pt x="3219526" y="772528"/>
                  </a:lnTo>
                  <a:lnTo>
                    <a:pt x="3242056" y="759828"/>
                  </a:lnTo>
                  <a:lnTo>
                    <a:pt x="3244342" y="759828"/>
                  </a:lnTo>
                  <a:lnTo>
                    <a:pt x="3229191" y="772528"/>
                  </a:lnTo>
                  <a:lnTo>
                    <a:pt x="3242995" y="772528"/>
                  </a:lnTo>
                  <a:lnTo>
                    <a:pt x="3257702" y="759828"/>
                  </a:lnTo>
                  <a:lnTo>
                    <a:pt x="3272307" y="747128"/>
                  </a:lnTo>
                  <a:lnTo>
                    <a:pt x="3285833" y="734428"/>
                  </a:lnTo>
                  <a:lnTo>
                    <a:pt x="3284563" y="747128"/>
                  </a:lnTo>
                  <a:lnTo>
                    <a:pt x="3300311" y="734428"/>
                  </a:lnTo>
                  <a:lnTo>
                    <a:pt x="3312884" y="721728"/>
                  </a:lnTo>
                  <a:lnTo>
                    <a:pt x="3323323" y="721728"/>
                  </a:lnTo>
                  <a:lnTo>
                    <a:pt x="3332721" y="709028"/>
                  </a:lnTo>
                  <a:lnTo>
                    <a:pt x="3342322" y="709028"/>
                  </a:lnTo>
                  <a:lnTo>
                    <a:pt x="3353397" y="696328"/>
                  </a:lnTo>
                  <a:lnTo>
                    <a:pt x="3367265" y="696328"/>
                  </a:lnTo>
                  <a:lnTo>
                    <a:pt x="3385248" y="683628"/>
                  </a:lnTo>
                  <a:lnTo>
                    <a:pt x="3379089" y="683628"/>
                  </a:lnTo>
                  <a:lnTo>
                    <a:pt x="3388118" y="676554"/>
                  </a:lnTo>
                  <a:lnTo>
                    <a:pt x="3398355" y="672109"/>
                  </a:lnTo>
                  <a:lnTo>
                    <a:pt x="3400742" y="670928"/>
                  </a:lnTo>
                  <a:lnTo>
                    <a:pt x="3405962" y="670928"/>
                  </a:lnTo>
                  <a:lnTo>
                    <a:pt x="3409772" y="666457"/>
                  </a:lnTo>
                  <a:lnTo>
                    <a:pt x="3419094" y="661187"/>
                  </a:lnTo>
                  <a:lnTo>
                    <a:pt x="3411245" y="664743"/>
                  </a:lnTo>
                  <a:lnTo>
                    <a:pt x="3416795" y="658228"/>
                  </a:lnTo>
                  <a:lnTo>
                    <a:pt x="3444417" y="658228"/>
                  </a:lnTo>
                  <a:lnTo>
                    <a:pt x="3463848" y="645528"/>
                  </a:lnTo>
                  <a:lnTo>
                    <a:pt x="3472777" y="645528"/>
                  </a:lnTo>
                  <a:lnTo>
                    <a:pt x="3476523" y="645528"/>
                  </a:lnTo>
                  <a:lnTo>
                    <a:pt x="3481743" y="645528"/>
                  </a:lnTo>
                  <a:lnTo>
                    <a:pt x="3493376" y="632828"/>
                  </a:lnTo>
                  <a:lnTo>
                    <a:pt x="3491026" y="632828"/>
                  </a:lnTo>
                  <a:lnTo>
                    <a:pt x="3505530" y="620128"/>
                  </a:lnTo>
                  <a:lnTo>
                    <a:pt x="3516706" y="620128"/>
                  </a:lnTo>
                  <a:lnTo>
                    <a:pt x="3505289" y="632828"/>
                  </a:lnTo>
                  <a:lnTo>
                    <a:pt x="3508324" y="632828"/>
                  </a:lnTo>
                  <a:lnTo>
                    <a:pt x="3531438" y="620128"/>
                  </a:lnTo>
                  <a:lnTo>
                    <a:pt x="3520694" y="620128"/>
                  </a:lnTo>
                  <a:lnTo>
                    <a:pt x="3535692" y="607428"/>
                  </a:lnTo>
                  <a:lnTo>
                    <a:pt x="3538651" y="607428"/>
                  </a:lnTo>
                  <a:lnTo>
                    <a:pt x="3531438" y="620128"/>
                  </a:lnTo>
                  <a:lnTo>
                    <a:pt x="3533635" y="620128"/>
                  </a:lnTo>
                  <a:lnTo>
                    <a:pt x="3544608" y="607428"/>
                  </a:lnTo>
                  <a:lnTo>
                    <a:pt x="3568992" y="607428"/>
                  </a:lnTo>
                  <a:lnTo>
                    <a:pt x="3582390" y="594728"/>
                  </a:lnTo>
                  <a:lnTo>
                    <a:pt x="3596614" y="594728"/>
                  </a:lnTo>
                  <a:lnTo>
                    <a:pt x="3611727" y="582028"/>
                  </a:lnTo>
                  <a:lnTo>
                    <a:pt x="3615017" y="594728"/>
                  </a:lnTo>
                  <a:lnTo>
                    <a:pt x="3627043" y="582028"/>
                  </a:lnTo>
                  <a:lnTo>
                    <a:pt x="3668230" y="582028"/>
                  </a:lnTo>
                  <a:lnTo>
                    <a:pt x="3692753" y="569328"/>
                  </a:lnTo>
                  <a:lnTo>
                    <a:pt x="3753167" y="569328"/>
                  </a:lnTo>
                  <a:lnTo>
                    <a:pt x="3781145" y="556628"/>
                  </a:lnTo>
                  <a:lnTo>
                    <a:pt x="3895928" y="556628"/>
                  </a:lnTo>
                  <a:lnTo>
                    <a:pt x="3910711" y="569328"/>
                  </a:lnTo>
                  <a:lnTo>
                    <a:pt x="3955440" y="569328"/>
                  </a:lnTo>
                  <a:lnTo>
                    <a:pt x="3970248" y="582028"/>
                  </a:lnTo>
                  <a:lnTo>
                    <a:pt x="3995242" y="582028"/>
                  </a:lnTo>
                  <a:lnTo>
                    <a:pt x="4005935" y="594728"/>
                  </a:lnTo>
                  <a:lnTo>
                    <a:pt x="4005288" y="582028"/>
                  </a:lnTo>
                  <a:lnTo>
                    <a:pt x="4011460" y="589216"/>
                  </a:lnTo>
                  <a:lnTo>
                    <a:pt x="4010114" y="589038"/>
                  </a:lnTo>
                  <a:lnTo>
                    <a:pt x="4015422" y="593813"/>
                  </a:lnTo>
                  <a:lnTo>
                    <a:pt x="4016222" y="594728"/>
                  </a:lnTo>
                  <a:lnTo>
                    <a:pt x="4016451" y="594728"/>
                  </a:lnTo>
                  <a:lnTo>
                    <a:pt x="4022306" y="599973"/>
                  </a:lnTo>
                  <a:lnTo>
                    <a:pt x="4018419" y="595553"/>
                  </a:lnTo>
                  <a:lnTo>
                    <a:pt x="4019550" y="595414"/>
                  </a:lnTo>
                  <a:lnTo>
                    <a:pt x="4023779" y="598119"/>
                  </a:lnTo>
                  <a:lnTo>
                    <a:pt x="4024452" y="598639"/>
                  </a:lnTo>
                  <a:lnTo>
                    <a:pt x="4027195" y="607428"/>
                  </a:lnTo>
                  <a:lnTo>
                    <a:pt x="4028922" y="607428"/>
                  </a:lnTo>
                  <a:lnTo>
                    <a:pt x="4038498" y="620128"/>
                  </a:lnTo>
                  <a:lnTo>
                    <a:pt x="4046207" y="632828"/>
                  </a:lnTo>
                  <a:lnTo>
                    <a:pt x="4052100" y="645528"/>
                  </a:lnTo>
                  <a:lnTo>
                    <a:pt x="4051871" y="645528"/>
                  </a:lnTo>
                  <a:lnTo>
                    <a:pt x="4053281" y="658228"/>
                  </a:lnTo>
                  <a:lnTo>
                    <a:pt x="4053497" y="658228"/>
                  </a:lnTo>
                  <a:lnTo>
                    <a:pt x="4052443" y="646569"/>
                  </a:lnTo>
                  <a:lnTo>
                    <a:pt x="4056215" y="658228"/>
                  </a:lnTo>
                  <a:lnTo>
                    <a:pt x="4054348" y="658228"/>
                  </a:lnTo>
                  <a:lnTo>
                    <a:pt x="4054373" y="670928"/>
                  </a:lnTo>
                  <a:lnTo>
                    <a:pt x="4053332" y="670928"/>
                  </a:lnTo>
                  <a:lnTo>
                    <a:pt x="4053243" y="683628"/>
                  </a:lnTo>
                  <a:lnTo>
                    <a:pt x="4054754" y="683628"/>
                  </a:lnTo>
                  <a:lnTo>
                    <a:pt x="4055783" y="696328"/>
                  </a:lnTo>
                  <a:lnTo>
                    <a:pt x="4055402" y="709028"/>
                  </a:lnTo>
                  <a:lnTo>
                    <a:pt x="4056519" y="709028"/>
                  </a:lnTo>
                  <a:lnTo>
                    <a:pt x="4057827" y="696328"/>
                  </a:lnTo>
                  <a:lnTo>
                    <a:pt x="4058793" y="683628"/>
                  </a:lnTo>
                  <a:lnTo>
                    <a:pt x="4058958" y="696328"/>
                  </a:lnTo>
                  <a:lnTo>
                    <a:pt x="4058501" y="709028"/>
                  </a:lnTo>
                  <a:lnTo>
                    <a:pt x="4057535" y="721728"/>
                  </a:lnTo>
                  <a:lnTo>
                    <a:pt x="4056176" y="721728"/>
                  </a:lnTo>
                  <a:lnTo>
                    <a:pt x="4054398" y="734428"/>
                  </a:lnTo>
                  <a:lnTo>
                    <a:pt x="4051947" y="734428"/>
                  </a:lnTo>
                  <a:lnTo>
                    <a:pt x="4049598" y="747128"/>
                  </a:lnTo>
                  <a:lnTo>
                    <a:pt x="4028046" y="797928"/>
                  </a:lnTo>
                  <a:lnTo>
                    <a:pt x="4030345" y="785228"/>
                  </a:lnTo>
                  <a:lnTo>
                    <a:pt x="4028833" y="785228"/>
                  </a:lnTo>
                  <a:lnTo>
                    <a:pt x="4025277" y="797928"/>
                  </a:lnTo>
                  <a:lnTo>
                    <a:pt x="4021150" y="810628"/>
                  </a:lnTo>
                  <a:lnTo>
                    <a:pt x="4016527" y="810628"/>
                  </a:lnTo>
                  <a:lnTo>
                    <a:pt x="4011511" y="823328"/>
                  </a:lnTo>
                  <a:lnTo>
                    <a:pt x="4006253" y="836028"/>
                  </a:lnTo>
                  <a:lnTo>
                    <a:pt x="4000881" y="848728"/>
                  </a:lnTo>
                  <a:lnTo>
                    <a:pt x="3989997" y="861428"/>
                  </a:lnTo>
                  <a:lnTo>
                    <a:pt x="3979621" y="886828"/>
                  </a:lnTo>
                  <a:lnTo>
                    <a:pt x="3970680" y="899528"/>
                  </a:lnTo>
                  <a:lnTo>
                    <a:pt x="3964076" y="912228"/>
                  </a:lnTo>
                  <a:lnTo>
                    <a:pt x="3962171" y="912228"/>
                  </a:lnTo>
                  <a:lnTo>
                    <a:pt x="3927271" y="963091"/>
                  </a:lnTo>
                  <a:lnTo>
                    <a:pt x="3870960" y="1039228"/>
                  </a:lnTo>
                  <a:lnTo>
                    <a:pt x="3852227" y="1051928"/>
                  </a:lnTo>
                  <a:lnTo>
                    <a:pt x="3834155" y="1077328"/>
                  </a:lnTo>
                  <a:lnTo>
                    <a:pt x="3817124" y="1090028"/>
                  </a:lnTo>
                  <a:lnTo>
                    <a:pt x="3813365" y="1090028"/>
                  </a:lnTo>
                  <a:lnTo>
                    <a:pt x="3807091" y="1102728"/>
                  </a:lnTo>
                  <a:lnTo>
                    <a:pt x="3800030" y="1115428"/>
                  </a:lnTo>
                  <a:lnTo>
                    <a:pt x="3789197" y="1115428"/>
                  </a:lnTo>
                  <a:lnTo>
                    <a:pt x="3782974" y="1128128"/>
                  </a:lnTo>
                  <a:lnTo>
                    <a:pt x="3773005" y="1140828"/>
                  </a:lnTo>
                  <a:lnTo>
                    <a:pt x="3761244" y="1153528"/>
                  </a:lnTo>
                  <a:lnTo>
                    <a:pt x="3792169" y="1153528"/>
                  </a:lnTo>
                  <a:lnTo>
                    <a:pt x="3804069" y="1140828"/>
                  </a:lnTo>
                  <a:lnTo>
                    <a:pt x="3817239" y="1128128"/>
                  </a:lnTo>
                  <a:lnTo>
                    <a:pt x="3832428" y="1102728"/>
                  </a:lnTo>
                  <a:lnTo>
                    <a:pt x="3839527" y="1097711"/>
                  </a:lnTo>
                  <a:lnTo>
                    <a:pt x="3836797" y="1102728"/>
                  </a:lnTo>
                  <a:lnTo>
                    <a:pt x="3839527" y="1102728"/>
                  </a:lnTo>
                  <a:lnTo>
                    <a:pt x="3844721" y="1094041"/>
                  </a:lnTo>
                  <a:lnTo>
                    <a:pt x="3850398" y="1090028"/>
                  </a:lnTo>
                  <a:lnTo>
                    <a:pt x="3847122" y="1090028"/>
                  </a:lnTo>
                  <a:lnTo>
                    <a:pt x="3854551" y="1077328"/>
                  </a:lnTo>
                  <a:lnTo>
                    <a:pt x="3859784" y="1077328"/>
                  </a:lnTo>
                  <a:lnTo>
                    <a:pt x="3882174" y="1051928"/>
                  </a:lnTo>
                  <a:lnTo>
                    <a:pt x="3905948" y="1026528"/>
                  </a:lnTo>
                  <a:lnTo>
                    <a:pt x="3930167" y="988428"/>
                  </a:lnTo>
                  <a:lnTo>
                    <a:pt x="3953916" y="963028"/>
                  </a:lnTo>
                  <a:lnTo>
                    <a:pt x="3976344" y="937628"/>
                  </a:lnTo>
                  <a:lnTo>
                    <a:pt x="3996512" y="912228"/>
                  </a:lnTo>
                  <a:lnTo>
                    <a:pt x="4013758" y="874128"/>
                  </a:lnTo>
                  <a:lnTo>
                    <a:pt x="4027386" y="848728"/>
                  </a:lnTo>
                  <a:lnTo>
                    <a:pt x="4025582" y="861428"/>
                  </a:lnTo>
                  <a:lnTo>
                    <a:pt x="4029837" y="848728"/>
                  </a:lnTo>
                  <a:lnTo>
                    <a:pt x="4034091" y="836028"/>
                  </a:lnTo>
                  <a:lnTo>
                    <a:pt x="4042397" y="823328"/>
                  </a:lnTo>
                  <a:lnTo>
                    <a:pt x="4050207" y="810628"/>
                  </a:lnTo>
                  <a:lnTo>
                    <a:pt x="4053751" y="797928"/>
                  </a:lnTo>
                  <a:lnTo>
                    <a:pt x="4057294" y="785228"/>
                  </a:lnTo>
                  <a:lnTo>
                    <a:pt x="4062222" y="772528"/>
                  </a:lnTo>
                  <a:lnTo>
                    <a:pt x="4058856" y="797928"/>
                  </a:lnTo>
                  <a:lnTo>
                    <a:pt x="4062552" y="785228"/>
                  </a:lnTo>
                  <a:lnTo>
                    <a:pt x="4066921" y="772528"/>
                  </a:lnTo>
                  <a:lnTo>
                    <a:pt x="4071289" y="759828"/>
                  </a:lnTo>
                  <a:lnTo>
                    <a:pt x="4077576" y="734428"/>
                  </a:lnTo>
                  <a:lnTo>
                    <a:pt x="4081170" y="709028"/>
                  </a:lnTo>
                  <a:lnTo>
                    <a:pt x="4081830" y="683628"/>
                  </a:lnTo>
                  <a:lnTo>
                    <a:pt x="4080916" y="670928"/>
                  </a:lnTo>
                  <a:lnTo>
                    <a:pt x="4072115" y="632828"/>
                  </a:lnTo>
                  <a:lnTo>
                    <a:pt x="4060012" y="607428"/>
                  </a:lnTo>
                  <a:lnTo>
                    <a:pt x="4051960" y="607428"/>
                  </a:lnTo>
                  <a:lnTo>
                    <a:pt x="4042511" y="594728"/>
                  </a:lnTo>
                  <a:lnTo>
                    <a:pt x="4034840" y="582028"/>
                  </a:lnTo>
                  <a:lnTo>
                    <a:pt x="4024782" y="582028"/>
                  </a:lnTo>
                  <a:lnTo>
                    <a:pt x="4012577" y="569328"/>
                  </a:lnTo>
                  <a:lnTo>
                    <a:pt x="3998506" y="556628"/>
                  </a:lnTo>
                  <a:lnTo>
                    <a:pt x="3982948" y="556628"/>
                  </a:lnTo>
                  <a:lnTo>
                    <a:pt x="3966248" y="543928"/>
                  </a:lnTo>
                  <a:lnTo>
                    <a:pt x="3930751" y="543928"/>
                  </a:lnTo>
                  <a:lnTo>
                    <a:pt x="3894340" y="531228"/>
                  </a:lnTo>
                  <a:lnTo>
                    <a:pt x="3777424" y="531228"/>
                  </a:lnTo>
                  <a:lnTo>
                    <a:pt x="3773817" y="543928"/>
                  </a:lnTo>
                  <a:lnTo>
                    <a:pt x="3728123" y="543928"/>
                  </a:lnTo>
                  <a:lnTo>
                    <a:pt x="3457854" y="620128"/>
                  </a:lnTo>
                  <a:lnTo>
                    <a:pt x="3414293" y="645528"/>
                  </a:lnTo>
                  <a:lnTo>
                    <a:pt x="3397529" y="650519"/>
                  </a:lnTo>
                  <a:lnTo>
                    <a:pt x="3397529" y="670928"/>
                  </a:lnTo>
                  <a:lnTo>
                    <a:pt x="3396526" y="671385"/>
                  </a:lnTo>
                  <a:lnTo>
                    <a:pt x="3392093" y="673455"/>
                  </a:lnTo>
                  <a:lnTo>
                    <a:pt x="3395319" y="670928"/>
                  </a:lnTo>
                  <a:lnTo>
                    <a:pt x="3397529" y="670928"/>
                  </a:lnTo>
                  <a:lnTo>
                    <a:pt x="3397529" y="650519"/>
                  </a:lnTo>
                  <a:lnTo>
                    <a:pt x="3371532" y="658228"/>
                  </a:lnTo>
                  <a:lnTo>
                    <a:pt x="3329698" y="683628"/>
                  </a:lnTo>
                  <a:lnTo>
                    <a:pt x="3303879" y="696328"/>
                  </a:lnTo>
                  <a:lnTo>
                    <a:pt x="3291179" y="709028"/>
                  </a:lnTo>
                  <a:lnTo>
                    <a:pt x="3276003" y="721728"/>
                  </a:lnTo>
                  <a:lnTo>
                    <a:pt x="3242754" y="747128"/>
                  </a:lnTo>
                  <a:lnTo>
                    <a:pt x="3258235" y="734428"/>
                  </a:lnTo>
                  <a:lnTo>
                    <a:pt x="3136557" y="810628"/>
                  </a:lnTo>
                  <a:lnTo>
                    <a:pt x="3097504" y="848728"/>
                  </a:lnTo>
                  <a:lnTo>
                    <a:pt x="3059773" y="874128"/>
                  </a:lnTo>
                  <a:lnTo>
                    <a:pt x="3023679" y="912228"/>
                  </a:lnTo>
                  <a:lnTo>
                    <a:pt x="2989580" y="950328"/>
                  </a:lnTo>
                  <a:lnTo>
                    <a:pt x="2993694" y="937628"/>
                  </a:lnTo>
                  <a:lnTo>
                    <a:pt x="2992920" y="937628"/>
                  </a:lnTo>
                  <a:lnTo>
                    <a:pt x="2983496" y="950328"/>
                  </a:lnTo>
                  <a:lnTo>
                    <a:pt x="2973438" y="963091"/>
                  </a:lnTo>
                  <a:lnTo>
                    <a:pt x="2963646" y="975728"/>
                  </a:lnTo>
                  <a:lnTo>
                    <a:pt x="2954680" y="975728"/>
                  </a:lnTo>
                  <a:lnTo>
                    <a:pt x="2947505" y="988428"/>
                  </a:lnTo>
                  <a:lnTo>
                    <a:pt x="2942894" y="1001128"/>
                  </a:lnTo>
                  <a:lnTo>
                    <a:pt x="2933217" y="1001128"/>
                  </a:lnTo>
                  <a:lnTo>
                    <a:pt x="2929674" y="1013828"/>
                  </a:lnTo>
                  <a:lnTo>
                    <a:pt x="2923260" y="1013828"/>
                  </a:lnTo>
                  <a:lnTo>
                    <a:pt x="2916694" y="1026528"/>
                  </a:lnTo>
                  <a:lnTo>
                    <a:pt x="2910128" y="1026528"/>
                  </a:lnTo>
                  <a:lnTo>
                    <a:pt x="2903728" y="1039228"/>
                  </a:lnTo>
                  <a:lnTo>
                    <a:pt x="2897949" y="1051928"/>
                  </a:lnTo>
                  <a:lnTo>
                    <a:pt x="2892615" y="1051928"/>
                  </a:lnTo>
                  <a:lnTo>
                    <a:pt x="2887853" y="1064628"/>
                  </a:lnTo>
                  <a:lnTo>
                    <a:pt x="2885440" y="1064628"/>
                  </a:lnTo>
                  <a:lnTo>
                    <a:pt x="2889859" y="1051928"/>
                  </a:lnTo>
                  <a:lnTo>
                    <a:pt x="2882112" y="1064628"/>
                  </a:lnTo>
                  <a:lnTo>
                    <a:pt x="2879293" y="1064628"/>
                  </a:lnTo>
                  <a:lnTo>
                    <a:pt x="2865412" y="1090028"/>
                  </a:lnTo>
                  <a:lnTo>
                    <a:pt x="2859697" y="1090028"/>
                  </a:lnTo>
                  <a:lnTo>
                    <a:pt x="2855811" y="1102728"/>
                  </a:lnTo>
                  <a:lnTo>
                    <a:pt x="2856687" y="1102728"/>
                  </a:lnTo>
                  <a:lnTo>
                    <a:pt x="2847263" y="1115428"/>
                  </a:lnTo>
                  <a:lnTo>
                    <a:pt x="2821622" y="1153528"/>
                  </a:lnTo>
                  <a:lnTo>
                    <a:pt x="2799143" y="1191628"/>
                  </a:lnTo>
                  <a:lnTo>
                    <a:pt x="2791726" y="1191628"/>
                  </a:lnTo>
                  <a:lnTo>
                    <a:pt x="2781935" y="1217028"/>
                  </a:lnTo>
                  <a:lnTo>
                    <a:pt x="2769387" y="1229728"/>
                  </a:lnTo>
                  <a:lnTo>
                    <a:pt x="2758757" y="1255128"/>
                  </a:lnTo>
                  <a:lnTo>
                    <a:pt x="2754731" y="1267828"/>
                  </a:lnTo>
                  <a:lnTo>
                    <a:pt x="2752280" y="1267828"/>
                  </a:lnTo>
                  <a:lnTo>
                    <a:pt x="2747492" y="1280528"/>
                  </a:lnTo>
                  <a:lnTo>
                    <a:pt x="2741193" y="1280528"/>
                  </a:lnTo>
                  <a:lnTo>
                    <a:pt x="2734170" y="1305928"/>
                  </a:lnTo>
                  <a:lnTo>
                    <a:pt x="2727160" y="1318628"/>
                  </a:lnTo>
                  <a:lnTo>
                    <a:pt x="2727160" y="1369428"/>
                  </a:lnTo>
                  <a:lnTo>
                    <a:pt x="2726410" y="1371511"/>
                  </a:lnTo>
                  <a:lnTo>
                    <a:pt x="2726842" y="1369428"/>
                  </a:lnTo>
                  <a:lnTo>
                    <a:pt x="2727160" y="1369428"/>
                  </a:lnTo>
                  <a:lnTo>
                    <a:pt x="2727160" y="1318628"/>
                  </a:lnTo>
                  <a:lnTo>
                    <a:pt x="2720860" y="1331328"/>
                  </a:lnTo>
                  <a:lnTo>
                    <a:pt x="2715742" y="1344028"/>
                  </a:lnTo>
                  <a:lnTo>
                    <a:pt x="2712212" y="1356728"/>
                  </a:lnTo>
                  <a:lnTo>
                    <a:pt x="2711500" y="1356728"/>
                  </a:lnTo>
                  <a:lnTo>
                    <a:pt x="2708503" y="1369428"/>
                  </a:lnTo>
                  <a:lnTo>
                    <a:pt x="2704782" y="1369428"/>
                  </a:lnTo>
                  <a:lnTo>
                    <a:pt x="2698369" y="1394828"/>
                  </a:lnTo>
                  <a:lnTo>
                    <a:pt x="2694241" y="1407528"/>
                  </a:lnTo>
                  <a:lnTo>
                    <a:pt x="2692628" y="1420228"/>
                  </a:lnTo>
                  <a:lnTo>
                    <a:pt x="2693746" y="1420228"/>
                  </a:lnTo>
                  <a:lnTo>
                    <a:pt x="2688196" y="1445628"/>
                  </a:lnTo>
                  <a:lnTo>
                    <a:pt x="2684830" y="1458328"/>
                  </a:lnTo>
                  <a:lnTo>
                    <a:pt x="2683243" y="1483728"/>
                  </a:lnTo>
                  <a:lnTo>
                    <a:pt x="2683091" y="1509128"/>
                  </a:lnTo>
                  <a:lnTo>
                    <a:pt x="2683827" y="1521828"/>
                  </a:lnTo>
                  <a:lnTo>
                    <a:pt x="2684843" y="1534528"/>
                  </a:lnTo>
                  <a:lnTo>
                    <a:pt x="2685567" y="1559928"/>
                  </a:lnTo>
                  <a:lnTo>
                    <a:pt x="2685415" y="1572628"/>
                  </a:lnTo>
                  <a:lnTo>
                    <a:pt x="2693251" y="1598028"/>
                  </a:lnTo>
                  <a:lnTo>
                    <a:pt x="2704185" y="1636128"/>
                  </a:lnTo>
                  <a:lnTo>
                    <a:pt x="2718155" y="1661528"/>
                  </a:lnTo>
                  <a:lnTo>
                    <a:pt x="2735148" y="1699628"/>
                  </a:lnTo>
                  <a:lnTo>
                    <a:pt x="2744736" y="1712328"/>
                  </a:lnTo>
                  <a:lnTo>
                    <a:pt x="2755074" y="1725028"/>
                  </a:lnTo>
                  <a:lnTo>
                    <a:pt x="2756497" y="1725028"/>
                  </a:lnTo>
                  <a:lnTo>
                    <a:pt x="2765628" y="1736115"/>
                  </a:lnTo>
                  <a:lnTo>
                    <a:pt x="2760675" y="1725028"/>
                  </a:lnTo>
                  <a:lnTo>
                    <a:pt x="2766136" y="1725028"/>
                  </a:lnTo>
                  <a:lnTo>
                    <a:pt x="2777883" y="1737728"/>
                  </a:lnTo>
                  <a:lnTo>
                    <a:pt x="2783814" y="1750428"/>
                  </a:lnTo>
                  <a:lnTo>
                    <a:pt x="2782671" y="1750428"/>
                  </a:lnTo>
                  <a:lnTo>
                    <a:pt x="2776715" y="1737728"/>
                  </a:lnTo>
                  <a:lnTo>
                    <a:pt x="2766949" y="1737728"/>
                  </a:lnTo>
                  <a:lnTo>
                    <a:pt x="2777413" y="1750428"/>
                  </a:lnTo>
                  <a:lnTo>
                    <a:pt x="2808960" y="1769681"/>
                  </a:lnTo>
                  <a:lnTo>
                    <a:pt x="2806712" y="1763128"/>
                  </a:lnTo>
                  <a:lnTo>
                    <a:pt x="2809202" y="1763128"/>
                  </a:lnTo>
                  <a:lnTo>
                    <a:pt x="2814282" y="1772920"/>
                  </a:lnTo>
                  <a:lnTo>
                    <a:pt x="2840063" y="1788579"/>
                  </a:lnTo>
                  <a:lnTo>
                    <a:pt x="2861487" y="1801228"/>
                  </a:lnTo>
                  <a:lnTo>
                    <a:pt x="2884081" y="1801228"/>
                  </a:lnTo>
                  <a:lnTo>
                    <a:pt x="2887205" y="1802853"/>
                  </a:lnTo>
                  <a:lnTo>
                    <a:pt x="2862757" y="1813928"/>
                  </a:lnTo>
                  <a:lnTo>
                    <a:pt x="2838653" y="1826628"/>
                  </a:lnTo>
                  <a:lnTo>
                    <a:pt x="2819666" y="1839328"/>
                  </a:lnTo>
                  <a:lnTo>
                    <a:pt x="2806255" y="1839328"/>
                  </a:lnTo>
                  <a:lnTo>
                    <a:pt x="2777693" y="1852028"/>
                  </a:lnTo>
                  <a:lnTo>
                    <a:pt x="2764358" y="1864728"/>
                  </a:lnTo>
                  <a:lnTo>
                    <a:pt x="2763977" y="1864728"/>
                  </a:lnTo>
                  <a:lnTo>
                    <a:pt x="2731020" y="1877428"/>
                  </a:lnTo>
                  <a:lnTo>
                    <a:pt x="2701226" y="1890128"/>
                  </a:lnTo>
                  <a:lnTo>
                    <a:pt x="2629763" y="1928228"/>
                  </a:lnTo>
                  <a:lnTo>
                    <a:pt x="2641308" y="1915528"/>
                  </a:lnTo>
                  <a:lnTo>
                    <a:pt x="2619959" y="1928228"/>
                  </a:lnTo>
                  <a:lnTo>
                    <a:pt x="2604224" y="1940928"/>
                  </a:lnTo>
                  <a:lnTo>
                    <a:pt x="2588958" y="1940928"/>
                  </a:lnTo>
                  <a:lnTo>
                    <a:pt x="2569032" y="1953628"/>
                  </a:lnTo>
                  <a:lnTo>
                    <a:pt x="2557665" y="1953628"/>
                  </a:lnTo>
                  <a:lnTo>
                    <a:pt x="2511691" y="1979028"/>
                  </a:lnTo>
                  <a:lnTo>
                    <a:pt x="2488412" y="1979028"/>
                  </a:lnTo>
                  <a:lnTo>
                    <a:pt x="2442070" y="2004428"/>
                  </a:lnTo>
                  <a:lnTo>
                    <a:pt x="2418994" y="2004428"/>
                  </a:lnTo>
                  <a:lnTo>
                    <a:pt x="2377275" y="2027656"/>
                  </a:lnTo>
                  <a:lnTo>
                    <a:pt x="2385555" y="2017128"/>
                  </a:lnTo>
                  <a:lnTo>
                    <a:pt x="2319172" y="2042528"/>
                  </a:lnTo>
                  <a:lnTo>
                    <a:pt x="2302865" y="2055228"/>
                  </a:lnTo>
                  <a:lnTo>
                    <a:pt x="2283815" y="2055228"/>
                  </a:lnTo>
                  <a:lnTo>
                    <a:pt x="2272347" y="2067928"/>
                  </a:lnTo>
                  <a:lnTo>
                    <a:pt x="2246553" y="2067928"/>
                  </a:lnTo>
                  <a:lnTo>
                    <a:pt x="2214816" y="2080628"/>
                  </a:lnTo>
                  <a:lnTo>
                    <a:pt x="2185492" y="2093328"/>
                  </a:lnTo>
                  <a:lnTo>
                    <a:pt x="2173071" y="2093328"/>
                  </a:lnTo>
                  <a:lnTo>
                    <a:pt x="2160041" y="2106028"/>
                  </a:lnTo>
                  <a:lnTo>
                    <a:pt x="2124684" y="2106028"/>
                  </a:lnTo>
                  <a:lnTo>
                    <a:pt x="2115997" y="2112073"/>
                  </a:lnTo>
                  <a:lnTo>
                    <a:pt x="2110854" y="2118728"/>
                  </a:lnTo>
                  <a:lnTo>
                    <a:pt x="2111044" y="2115515"/>
                  </a:lnTo>
                  <a:lnTo>
                    <a:pt x="2106422" y="2118728"/>
                  </a:lnTo>
                  <a:lnTo>
                    <a:pt x="2055583" y="2118728"/>
                  </a:lnTo>
                  <a:lnTo>
                    <a:pt x="2044687" y="2131428"/>
                  </a:lnTo>
                  <a:lnTo>
                    <a:pt x="2007412" y="2131428"/>
                  </a:lnTo>
                  <a:lnTo>
                    <a:pt x="1985911" y="2144128"/>
                  </a:lnTo>
                  <a:lnTo>
                    <a:pt x="1941995" y="2144128"/>
                  </a:lnTo>
                  <a:lnTo>
                    <a:pt x="1929434" y="2156828"/>
                  </a:lnTo>
                  <a:lnTo>
                    <a:pt x="1885429" y="2156828"/>
                  </a:lnTo>
                  <a:lnTo>
                    <a:pt x="1855317" y="2169528"/>
                  </a:lnTo>
                  <a:lnTo>
                    <a:pt x="1850593" y="2169528"/>
                  </a:lnTo>
                  <a:lnTo>
                    <a:pt x="1866836" y="2156828"/>
                  </a:lnTo>
                  <a:lnTo>
                    <a:pt x="1837969" y="2156828"/>
                  </a:lnTo>
                  <a:lnTo>
                    <a:pt x="1808835" y="2169528"/>
                  </a:lnTo>
                  <a:lnTo>
                    <a:pt x="1778393" y="2169528"/>
                  </a:lnTo>
                  <a:lnTo>
                    <a:pt x="1749831" y="2182228"/>
                  </a:lnTo>
                  <a:lnTo>
                    <a:pt x="1690458" y="2182228"/>
                  </a:lnTo>
                  <a:lnTo>
                    <a:pt x="1692198" y="2194928"/>
                  </a:lnTo>
                  <a:lnTo>
                    <a:pt x="1674406" y="2194928"/>
                  </a:lnTo>
                  <a:lnTo>
                    <a:pt x="1680489" y="2188451"/>
                  </a:lnTo>
                  <a:lnTo>
                    <a:pt x="1672272" y="2194928"/>
                  </a:lnTo>
                  <a:lnTo>
                    <a:pt x="1648904" y="2194928"/>
                  </a:lnTo>
                  <a:lnTo>
                    <a:pt x="1642211" y="2207628"/>
                  </a:lnTo>
                  <a:lnTo>
                    <a:pt x="1550822" y="2207628"/>
                  </a:lnTo>
                  <a:lnTo>
                    <a:pt x="1506702" y="2220328"/>
                  </a:lnTo>
                  <a:lnTo>
                    <a:pt x="1460804" y="2220328"/>
                  </a:lnTo>
                  <a:lnTo>
                    <a:pt x="1418818" y="2233028"/>
                  </a:lnTo>
                  <a:lnTo>
                    <a:pt x="1386408" y="2233028"/>
                  </a:lnTo>
                  <a:lnTo>
                    <a:pt x="1370698" y="2245728"/>
                  </a:lnTo>
                  <a:lnTo>
                    <a:pt x="1368082" y="2233028"/>
                  </a:lnTo>
                  <a:lnTo>
                    <a:pt x="1358874" y="2233028"/>
                  </a:lnTo>
                  <a:lnTo>
                    <a:pt x="1327454" y="2245728"/>
                  </a:lnTo>
                  <a:lnTo>
                    <a:pt x="1209929" y="2245728"/>
                  </a:lnTo>
                  <a:lnTo>
                    <a:pt x="1163231" y="2258428"/>
                  </a:lnTo>
                  <a:lnTo>
                    <a:pt x="1118184" y="2258428"/>
                  </a:lnTo>
                  <a:lnTo>
                    <a:pt x="1072134" y="2271128"/>
                  </a:lnTo>
                  <a:lnTo>
                    <a:pt x="876820" y="2271128"/>
                  </a:lnTo>
                  <a:lnTo>
                    <a:pt x="824331" y="2283828"/>
                  </a:lnTo>
                  <a:lnTo>
                    <a:pt x="498284" y="2283828"/>
                  </a:lnTo>
                  <a:lnTo>
                    <a:pt x="490105" y="2271128"/>
                  </a:lnTo>
                  <a:lnTo>
                    <a:pt x="449986" y="2283828"/>
                  </a:lnTo>
                  <a:lnTo>
                    <a:pt x="429336" y="2283828"/>
                  </a:lnTo>
                  <a:lnTo>
                    <a:pt x="409625" y="2271128"/>
                  </a:lnTo>
                  <a:lnTo>
                    <a:pt x="266103" y="2271128"/>
                  </a:lnTo>
                  <a:lnTo>
                    <a:pt x="239788" y="2258428"/>
                  </a:lnTo>
                  <a:lnTo>
                    <a:pt x="130276" y="2258428"/>
                  </a:lnTo>
                  <a:lnTo>
                    <a:pt x="110045" y="2245728"/>
                  </a:lnTo>
                  <a:lnTo>
                    <a:pt x="100711" y="2245728"/>
                  </a:lnTo>
                  <a:lnTo>
                    <a:pt x="67894" y="2233028"/>
                  </a:lnTo>
                  <a:lnTo>
                    <a:pt x="26352" y="2233028"/>
                  </a:lnTo>
                  <a:lnTo>
                    <a:pt x="29387" y="2245728"/>
                  </a:lnTo>
                  <a:lnTo>
                    <a:pt x="5105" y="2233028"/>
                  </a:lnTo>
                  <a:lnTo>
                    <a:pt x="0" y="2245728"/>
                  </a:lnTo>
                  <a:lnTo>
                    <a:pt x="8445" y="2245728"/>
                  </a:lnTo>
                  <a:lnTo>
                    <a:pt x="39420" y="2258428"/>
                  </a:lnTo>
                  <a:lnTo>
                    <a:pt x="105981" y="2258428"/>
                  </a:lnTo>
                  <a:lnTo>
                    <a:pt x="109143" y="2271128"/>
                  </a:lnTo>
                  <a:lnTo>
                    <a:pt x="224078" y="2271128"/>
                  </a:lnTo>
                  <a:lnTo>
                    <a:pt x="227241" y="2283828"/>
                  </a:lnTo>
                  <a:lnTo>
                    <a:pt x="340334" y="2283828"/>
                  </a:lnTo>
                  <a:lnTo>
                    <a:pt x="347052" y="2296528"/>
                  </a:lnTo>
                  <a:lnTo>
                    <a:pt x="370433" y="2283828"/>
                  </a:lnTo>
                  <a:lnTo>
                    <a:pt x="403250" y="2283828"/>
                  </a:lnTo>
                  <a:lnTo>
                    <a:pt x="399402" y="2296528"/>
                  </a:lnTo>
                  <a:lnTo>
                    <a:pt x="955725" y="2296528"/>
                  </a:lnTo>
                  <a:lnTo>
                    <a:pt x="973023" y="2283828"/>
                  </a:lnTo>
                  <a:lnTo>
                    <a:pt x="1122565" y="2283828"/>
                  </a:lnTo>
                  <a:lnTo>
                    <a:pt x="1118400" y="2274951"/>
                  </a:lnTo>
                  <a:lnTo>
                    <a:pt x="1134795" y="2273579"/>
                  </a:lnTo>
                  <a:lnTo>
                    <a:pt x="1129068" y="2273236"/>
                  </a:lnTo>
                  <a:lnTo>
                    <a:pt x="1125474" y="2272627"/>
                  </a:lnTo>
                  <a:lnTo>
                    <a:pt x="1122654" y="2271966"/>
                  </a:lnTo>
                  <a:lnTo>
                    <a:pt x="1119847" y="2273528"/>
                  </a:lnTo>
                  <a:lnTo>
                    <a:pt x="1117917" y="2273947"/>
                  </a:lnTo>
                  <a:lnTo>
                    <a:pt x="1116609" y="2271128"/>
                  </a:lnTo>
                  <a:lnTo>
                    <a:pt x="1163332" y="2271128"/>
                  </a:lnTo>
                  <a:lnTo>
                    <a:pt x="1172210" y="2283828"/>
                  </a:lnTo>
                  <a:lnTo>
                    <a:pt x="1206449" y="2271128"/>
                  </a:lnTo>
                  <a:lnTo>
                    <a:pt x="1214501" y="2271128"/>
                  </a:lnTo>
                  <a:lnTo>
                    <a:pt x="1237437" y="2258428"/>
                  </a:lnTo>
                  <a:lnTo>
                    <a:pt x="1230566" y="2271128"/>
                  </a:lnTo>
                  <a:lnTo>
                    <a:pt x="1295057" y="2271128"/>
                  </a:lnTo>
                  <a:lnTo>
                    <a:pt x="1293545" y="2258428"/>
                  </a:lnTo>
                  <a:lnTo>
                    <a:pt x="1419047" y="2258428"/>
                  </a:lnTo>
                  <a:lnTo>
                    <a:pt x="1429029" y="2245728"/>
                  </a:lnTo>
                  <a:lnTo>
                    <a:pt x="1495336" y="2245728"/>
                  </a:lnTo>
                  <a:lnTo>
                    <a:pt x="1509318" y="2233028"/>
                  </a:lnTo>
                  <a:lnTo>
                    <a:pt x="1579702" y="2233028"/>
                  </a:lnTo>
                  <a:lnTo>
                    <a:pt x="1623453" y="2220328"/>
                  </a:lnTo>
                  <a:lnTo>
                    <a:pt x="1668830" y="2220328"/>
                  </a:lnTo>
                  <a:lnTo>
                    <a:pt x="1756067" y="2196630"/>
                  </a:lnTo>
                  <a:lnTo>
                    <a:pt x="1756435" y="2207628"/>
                  </a:lnTo>
                  <a:lnTo>
                    <a:pt x="1763356" y="2194928"/>
                  </a:lnTo>
                  <a:lnTo>
                    <a:pt x="1802422" y="2194928"/>
                  </a:lnTo>
                  <a:lnTo>
                    <a:pt x="1805114" y="2182228"/>
                  </a:lnTo>
                  <a:lnTo>
                    <a:pt x="1838198" y="2182228"/>
                  </a:lnTo>
                  <a:lnTo>
                    <a:pt x="1805254" y="2194928"/>
                  </a:lnTo>
                  <a:lnTo>
                    <a:pt x="1824583" y="2194928"/>
                  </a:lnTo>
                  <a:lnTo>
                    <a:pt x="1856028" y="2182228"/>
                  </a:lnTo>
                  <a:lnTo>
                    <a:pt x="1887613" y="2182228"/>
                  </a:lnTo>
                  <a:lnTo>
                    <a:pt x="2009914" y="2156828"/>
                  </a:lnTo>
                  <a:lnTo>
                    <a:pt x="2038451" y="2144128"/>
                  </a:lnTo>
                  <a:lnTo>
                    <a:pt x="2071408" y="2144128"/>
                  </a:lnTo>
                  <a:lnTo>
                    <a:pt x="2171522" y="2118728"/>
                  </a:lnTo>
                  <a:lnTo>
                    <a:pt x="2185517" y="2106028"/>
                  </a:lnTo>
                  <a:lnTo>
                    <a:pt x="2226513" y="2106028"/>
                  </a:lnTo>
                  <a:lnTo>
                    <a:pt x="2251418" y="2093328"/>
                  </a:lnTo>
                  <a:lnTo>
                    <a:pt x="2262873" y="2093328"/>
                  </a:lnTo>
                  <a:lnTo>
                    <a:pt x="2273566" y="2080628"/>
                  </a:lnTo>
                  <a:lnTo>
                    <a:pt x="2263381" y="2093328"/>
                  </a:lnTo>
                  <a:lnTo>
                    <a:pt x="2288857" y="2080628"/>
                  </a:lnTo>
                  <a:lnTo>
                    <a:pt x="2306764" y="2080628"/>
                  </a:lnTo>
                  <a:lnTo>
                    <a:pt x="2324150" y="2067928"/>
                  </a:lnTo>
                  <a:lnTo>
                    <a:pt x="2348077" y="2055228"/>
                  </a:lnTo>
                  <a:lnTo>
                    <a:pt x="2340889" y="2067928"/>
                  </a:lnTo>
                  <a:lnTo>
                    <a:pt x="2443797" y="2029828"/>
                  </a:lnTo>
                  <a:lnTo>
                    <a:pt x="2477300" y="2017128"/>
                  </a:lnTo>
                  <a:lnTo>
                    <a:pt x="2493708" y="2004428"/>
                  </a:lnTo>
                  <a:lnTo>
                    <a:pt x="2509850" y="2004428"/>
                  </a:lnTo>
                  <a:lnTo>
                    <a:pt x="2525649" y="1991728"/>
                  </a:lnTo>
                  <a:lnTo>
                    <a:pt x="2541054" y="1991728"/>
                  </a:lnTo>
                  <a:lnTo>
                    <a:pt x="2555849" y="1979028"/>
                  </a:lnTo>
                  <a:lnTo>
                    <a:pt x="2570175" y="1979028"/>
                  </a:lnTo>
                  <a:lnTo>
                    <a:pt x="2583967" y="1966328"/>
                  </a:lnTo>
                  <a:lnTo>
                    <a:pt x="2604097" y="1966328"/>
                  </a:lnTo>
                  <a:lnTo>
                    <a:pt x="2615565" y="1953628"/>
                  </a:lnTo>
                  <a:lnTo>
                    <a:pt x="2629903" y="1953628"/>
                  </a:lnTo>
                  <a:lnTo>
                    <a:pt x="2645473" y="1940928"/>
                  </a:lnTo>
                  <a:lnTo>
                    <a:pt x="2660535" y="1940928"/>
                  </a:lnTo>
                  <a:lnTo>
                    <a:pt x="2673604" y="1928228"/>
                  </a:lnTo>
                  <a:lnTo>
                    <a:pt x="2683091" y="1928228"/>
                  </a:lnTo>
                  <a:lnTo>
                    <a:pt x="2687358" y="1915528"/>
                  </a:lnTo>
                  <a:lnTo>
                    <a:pt x="2715653" y="1915528"/>
                  </a:lnTo>
                  <a:lnTo>
                    <a:pt x="2733738" y="1902828"/>
                  </a:lnTo>
                  <a:lnTo>
                    <a:pt x="2755366" y="1890128"/>
                  </a:lnTo>
                  <a:lnTo>
                    <a:pt x="2794330" y="1877428"/>
                  </a:lnTo>
                  <a:lnTo>
                    <a:pt x="2806484" y="1864728"/>
                  </a:lnTo>
                  <a:lnTo>
                    <a:pt x="2816885" y="1864728"/>
                  </a:lnTo>
                  <a:lnTo>
                    <a:pt x="2827998" y="1852028"/>
                  </a:lnTo>
                  <a:lnTo>
                    <a:pt x="2844317" y="1852028"/>
                  </a:lnTo>
                  <a:lnTo>
                    <a:pt x="2873108" y="1826628"/>
                  </a:lnTo>
                  <a:lnTo>
                    <a:pt x="2891078" y="1826628"/>
                  </a:lnTo>
                  <a:lnTo>
                    <a:pt x="2893301" y="1825256"/>
                  </a:lnTo>
                  <a:lnTo>
                    <a:pt x="2894050" y="1813928"/>
                  </a:lnTo>
                  <a:lnTo>
                    <a:pt x="2901518" y="1810308"/>
                  </a:lnTo>
                  <a:lnTo>
                    <a:pt x="2908465" y="1813928"/>
                  </a:lnTo>
                  <a:lnTo>
                    <a:pt x="2903207" y="1813928"/>
                  </a:lnTo>
                  <a:lnTo>
                    <a:pt x="2895231" y="1824062"/>
                  </a:lnTo>
                  <a:lnTo>
                    <a:pt x="2911665" y="1813928"/>
                  </a:lnTo>
                  <a:lnTo>
                    <a:pt x="2916936" y="1813928"/>
                  </a:lnTo>
                  <a:lnTo>
                    <a:pt x="2973857" y="1826628"/>
                  </a:lnTo>
                  <a:lnTo>
                    <a:pt x="3136468" y="1826628"/>
                  </a:lnTo>
                  <a:lnTo>
                    <a:pt x="3155835" y="1813928"/>
                  </a:lnTo>
                  <a:lnTo>
                    <a:pt x="3271418" y="1813928"/>
                  </a:lnTo>
                  <a:lnTo>
                    <a:pt x="3284270" y="1801228"/>
                  </a:lnTo>
                  <a:lnTo>
                    <a:pt x="3331210" y="1801228"/>
                  </a:lnTo>
                  <a:lnTo>
                    <a:pt x="3340277" y="1788528"/>
                  </a:lnTo>
                  <a:lnTo>
                    <a:pt x="3376866" y="1788528"/>
                  </a:lnTo>
                  <a:lnTo>
                    <a:pt x="3399053" y="1775828"/>
                  </a:lnTo>
                  <a:lnTo>
                    <a:pt x="3419970" y="1775828"/>
                  </a:lnTo>
                  <a:lnTo>
                    <a:pt x="3440049" y="1763128"/>
                  </a:lnTo>
                  <a:lnTo>
                    <a:pt x="3459721" y="1763128"/>
                  </a:lnTo>
                  <a:lnTo>
                    <a:pt x="3500424" y="1750428"/>
                  </a:lnTo>
                  <a:lnTo>
                    <a:pt x="3511169" y="1750428"/>
                  </a:lnTo>
                  <a:lnTo>
                    <a:pt x="3522307" y="1737728"/>
                  </a:lnTo>
                  <a:lnTo>
                    <a:pt x="3551390" y="1737728"/>
                  </a:lnTo>
                  <a:lnTo>
                    <a:pt x="3564852" y="1725028"/>
                  </a:lnTo>
                  <a:lnTo>
                    <a:pt x="3573640" y="1725028"/>
                  </a:lnTo>
                  <a:lnTo>
                    <a:pt x="3608222" y="1712328"/>
                  </a:lnTo>
                  <a:lnTo>
                    <a:pt x="3615702" y="1712328"/>
                  </a:lnTo>
                  <a:lnTo>
                    <a:pt x="3636441" y="1699628"/>
                  </a:lnTo>
                  <a:lnTo>
                    <a:pt x="3656368" y="1686928"/>
                  </a:lnTo>
                  <a:lnTo>
                    <a:pt x="3676116" y="1686928"/>
                  </a:lnTo>
                  <a:lnTo>
                    <a:pt x="3654323" y="1699628"/>
                  </a:lnTo>
                  <a:lnTo>
                    <a:pt x="3710152" y="1674228"/>
                  </a:lnTo>
                  <a:lnTo>
                    <a:pt x="3677996" y="1686928"/>
                  </a:lnTo>
                  <a:lnTo>
                    <a:pt x="3690150" y="1674228"/>
                  </a:lnTo>
                  <a:lnTo>
                    <a:pt x="3694557" y="1674228"/>
                  </a:lnTo>
                  <a:lnTo>
                    <a:pt x="3712730" y="1661528"/>
                  </a:lnTo>
                  <a:lnTo>
                    <a:pt x="3714318" y="1661528"/>
                  </a:lnTo>
                  <a:lnTo>
                    <a:pt x="3719982" y="1655699"/>
                  </a:lnTo>
                  <a:lnTo>
                    <a:pt x="3726878" y="1652638"/>
                  </a:lnTo>
                  <a:lnTo>
                    <a:pt x="3733609" y="1649412"/>
                  </a:lnTo>
                  <a:lnTo>
                    <a:pt x="3734739" y="1648828"/>
                  </a:lnTo>
                  <a:lnTo>
                    <a:pt x="3743515" y="1648828"/>
                  </a:lnTo>
                  <a:lnTo>
                    <a:pt x="3755631" y="1638604"/>
                  </a:lnTo>
                  <a:lnTo>
                    <a:pt x="3758908" y="1636991"/>
                  </a:lnTo>
                  <a:lnTo>
                    <a:pt x="3758679" y="1636128"/>
                  </a:lnTo>
                  <a:lnTo>
                    <a:pt x="3769080" y="1636128"/>
                  </a:lnTo>
                  <a:lnTo>
                    <a:pt x="3780561" y="1623428"/>
                  </a:lnTo>
                  <a:lnTo>
                    <a:pt x="3793502" y="1623428"/>
                  </a:lnTo>
                  <a:lnTo>
                    <a:pt x="3808476" y="1610728"/>
                  </a:lnTo>
                  <a:lnTo>
                    <a:pt x="3814597" y="1610728"/>
                  </a:lnTo>
                  <a:lnTo>
                    <a:pt x="3806050" y="1623428"/>
                  </a:lnTo>
                  <a:lnTo>
                    <a:pt x="3810038" y="1623428"/>
                  </a:lnTo>
                  <a:lnTo>
                    <a:pt x="3816553" y="1610728"/>
                  </a:lnTo>
                  <a:lnTo>
                    <a:pt x="3826052" y="1610728"/>
                  </a:lnTo>
                  <a:lnTo>
                    <a:pt x="3837609" y="1598028"/>
                  </a:lnTo>
                  <a:lnTo>
                    <a:pt x="3850271" y="1598028"/>
                  </a:lnTo>
                  <a:lnTo>
                    <a:pt x="3862921" y="1585328"/>
                  </a:lnTo>
                  <a:lnTo>
                    <a:pt x="3874770" y="1585328"/>
                  </a:lnTo>
                  <a:lnTo>
                    <a:pt x="3884930" y="1572628"/>
                  </a:lnTo>
                  <a:lnTo>
                    <a:pt x="3889883" y="1572628"/>
                  </a:lnTo>
                  <a:lnTo>
                    <a:pt x="3900132" y="1559928"/>
                  </a:lnTo>
                  <a:lnTo>
                    <a:pt x="3914432" y="1559928"/>
                  </a:lnTo>
                  <a:lnTo>
                    <a:pt x="3929303" y="1547228"/>
                  </a:lnTo>
                  <a:lnTo>
                    <a:pt x="3927233" y="1547228"/>
                  </a:lnTo>
                  <a:lnTo>
                    <a:pt x="3944137" y="1536166"/>
                  </a:lnTo>
                  <a:lnTo>
                    <a:pt x="3937774" y="1547228"/>
                  </a:lnTo>
                  <a:lnTo>
                    <a:pt x="3954818" y="1534528"/>
                  </a:lnTo>
                  <a:lnTo>
                    <a:pt x="3971848" y="1521828"/>
                  </a:lnTo>
                  <a:lnTo>
                    <a:pt x="4004132" y="1496428"/>
                  </a:lnTo>
                  <a:lnTo>
                    <a:pt x="4035399" y="1483728"/>
                  </a:lnTo>
                  <a:lnTo>
                    <a:pt x="4050893" y="1471028"/>
                  </a:lnTo>
                  <a:lnTo>
                    <a:pt x="4046931" y="1471028"/>
                  </a:lnTo>
                  <a:lnTo>
                    <a:pt x="4060393" y="1463255"/>
                  </a:lnTo>
                  <a:lnTo>
                    <a:pt x="4066400" y="1458328"/>
                  </a:lnTo>
                  <a:lnTo>
                    <a:pt x="4067213" y="1458328"/>
                  </a:lnTo>
                  <a:lnTo>
                    <a:pt x="4065486" y="1460309"/>
                  </a:lnTo>
                  <a:lnTo>
                    <a:pt x="4090886" y="1445628"/>
                  </a:lnTo>
                  <a:lnTo>
                    <a:pt x="4134396" y="1407528"/>
                  </a:lnTo>
                  <a:lnTo>
                    <a:pt x="4177017" y="1369428"/>
                  </a:lnTo>
                  <a:lnTo>
                    <a:pt x="4218305" y="1344028"/>
                  </a:lnTo>
                  <a:lnTo>
                    <a:pt x="4216578" y="1344028"/>
                  </a:lnTo>
                  <a:lnTo>
                    <a:pt x="4233367" y="1331328"/>
                  </a:lnTo>
                  <a:lnTo>
                    <a:pt x="4254068" y="1305928"/>
                  </a:lnTo>
                  <a:lnTo>
                    <a:pt x="4268127" y="1297139"/>
                  </a:lnTo>
                  <a:lnTo>
                    <a:pt x="4267873" y="1305928"/>
                  </a:lnTo>
                  <a:lnTo>
                    <a:pt x="4268889" y="1296670"/>
                  </a:lnTo>
                  <a:lnTo>
                    <a:pt x="4274388" y="1293228"/>
                  </a:lnTo>
                  <a:lnTo>
                    <a:pt x="4269257" y="1293228"/>
                  </a:lnTo>
                  <a:lnTo>
                    <a:pt x="4296651" y="1280528"/>
                  </a:lnTo>
                  <a:lnTo>
                    <a:pt x="4325264" y="1242428"/>
                  </a:lnTo>
                  <a:lnTo>
                    <a:pt x="4356532" y="1217028"/>
                  </a:lnTo>
                  <a:lnTo>
                    <a:pt x="4391888" y="1178928"/>
                  </a:lnTo>
                  <a:lnTo>
                    <a:pt x="4386453" y="1191628"/>
                  </a:lnTo>
                  <a:lnTo>
                    <a:pt x="4404093" y="1178928"/>
                  </a:lnTo>
                  <a:lnTo>
                    <a:pt x="4423778" y="1153528"/>
                  </a:lnTo>
                  <a:lnTo>
                    <a:pt x="4443577" y="1128128"/>
                  </a:lnTo>
                  <a:lnTo>
                    <a:pt x="4461510" y="1115428"/>
                  </a:lnTo>
                  <a:lnTo>
                    <a:pt x="4466298" y="1115428"/>
                  </a:lnTo>
                  <a:lnTo>
                    <a:pt x="4471086" y="1102728"/>
                  </a:lnTo>
                  <a:lnTo>
                    <a:pt x="4470133" y="1102728"/>
                  </a:lnTo>
                  <a:lnTo>
                    <a:pt x="4510214" y="1064628"/>
                  </a:lnTo>
                  <a:lnTo>
                    <a:pt x="4546346" y="1026528"/>
                  </a:lnTo>
                  <a:lnTo>
                    <a:pt x="4557636" y="1013828"/>
                  </a:lnTo>
                  <a:close/>
                </a:path>
                <a:path w="5304155" h="2296795">
                  <a:moveTo>
                    <a:pt x="4589627" y="963028"/>
                  </a:moveTo>
                  <a:close/>
                </a:path>
                <a:path w="5304155" h="2296795">
                  <a:moveTo>
                    <a:pt x="4639119" y="924369"/>
                  </a:moveTo>
                  <a:lnTo>
                    <a:pt x="4638624" y="924928"/>
                  </a:lnTo>
                  <a:lnTo>
                    <a:pt x="4638941" y="924928"/>
                  </a:lnTo>
                  <a:lnTo>
                    <a:pt x="4639119" y="924369"/>
                  </a:lnTo>
                  <a:close/>
                </a:path>
                <a:path w="5304155" h="2296795">
                  <a:moveTo>
                    <a:pt x="4677283" y="846963"/>
                  </a:moveTo>
                  <a:lnTo>
                    <a:pt x="4669853" y="858050"/>
                  </a:lnTo>
                  <a:lnTo>
                    <a:pt x="4674501" y="852487"/>
                  </a:lnTo>
                  <a:lnTo>
                    <a:pt x="4675568" y="850595"/>
                  </a:lnTo>
                  <a:lnTo>
                    <a:pt x="4676483" y="848753"/>
                  </a:lnTo>
                  <a:lnTo>
                    <a:pt x="4677283" y="846963"/>
                  </a:lnTo>
                  <a:close/>
                </a:path>
                <a:path w="5304155" h="2296795">
                  <a:moveTo>
                    <a:pt x="4692320" y="836028"/>
                  </a:moveTo>
                  <a:lnTo>
                    <a:pt x="4682833" y="848728"/>
                  </a:lnTo>
                  <a:lnTo>
                    <a:pt x="4682579" y="849922"/>
                  </a:lnTo>
                  <a:lnTo>
                    <a:pt x="4692320" y="836028"/>
                  </a:lnTo>
                  <a:close/>
                </a:path>
                <a:path w="5304155" h="2296795">
                  <a:moveTo>
                    <a:pt x="4706696" y="836028"/>
                  </a:moveTo>
                  <a:lnTo>
                    <a:pt x="4706366" y="836028"/>
                  </a:lnTo>
                  <a:lnTo>
                    <a:pt x="4704308" y="848728"/>
                  </a:lnTo>
                  <a:lnTo>
                    <a:pt x="4706696" y="836028"/>
                  </a:lnTo>
                  <a:close/>
                </a:path>
                <a:path w="5304155" h="2296795">
                  <a:moveTo>
                    <a:pt x="4710506" y="831570"/>
                  </a:moveTo>
                  <a:lnTo>
                    <a:pt x="4710214" y="831634"/>
                  </a:lnTo>
                  <a:lnTo>
                    <a:pt x="4708449" y="833297"/>
                  </a:lnTo>
                  <a:lnTo>
                    <a:pt x="4706353" y="835342"/>
                  </a:lnTo>
                  <a:lnTo>
                    <a:pt x="4707064" y="834898"/>
                  </a:lnTo>
                  <a:lnTo>
                    <a:pt x="4708296" y="833843"/>
                  </a:lnTo>
                  <a:lnTo>
                    <a:pt x="4710506" y="831570"/>
                  </a:lnTo>
                  <a:close/>
                </a:path>
                <a:path w="5304155" h="2296795">
                  <a:moveTo>
                    <a:pt x="4766653" y="768502"/>
                  </a:moveTo>
                  <a:lnTo>
                    <a:pt x="4762639" y="772528"/>
                  </a:lnTo>
                  <a:lnTo>
                    <a:pt x="4764938" y="772528"/>
                  </a:lnTo>
                  <a:lnTo>
                    <a:pt x="4766653" y="768502"/>
                  </a:lnTo>
                  <a:close/>
                </a:path>
                <a:path w="5304155" h="2296795">
                  <a:moveTo>
                    <a:pt x="4799685" y="721728"/>
                  </a:moveTo>
                  <a:lnTo>
                    <a:pt x="4799368" y="721728"/>
                  </a:lnTo>
                  <a:lnTo>
                    <a:pt x="4787290" y="734428"/>
                  </a:lnTo>
                  <a:lnTo>
                    <a:pt x="4793145" y="734428"/>
                  </a:lnTo>
                  <a:lnTo>
                    <a:pt x="4799685" y="721728"/>
                  </a:lnTo>
                  <a:close/>
                </a:path>
                <a:path w="5304155" h="2296795">
                  <a:moveTo>
                    <a:pt x="4851832" y="658228"/>
                  </a:moveTo>
                  <a:lnTo>
                    <a:pt x="4847983" y="662965"/>
                  </a:lnTo>
                  <a:lnTo>
                    <a:pt x="4843577" y="670928"/>
                  </a:lnTo>
                  <a:lnTo>
                    <a:pt x="4851832" y="658228"/>
                  </a:lnTo>
                  <a:close/>
                </a:path>
                <a:path w="5304155" h="2296795">
                  <a:moveTo>
                    <a:pt x="4862398" y="621703"/>
                  </a:moveTo>
                  <a:lnTo>
                    <a:pt x="4862030" y="621284"/>
                  </a:lnTo>
                  <a:lnTo>
                    <a:pt x="4860937" y="621576"/>
                  </a:lnTo>
                  <a:lnTo>
                    <a:pt x="4858867" y="622846"/>
                  </a:lnTo>
                  <a:lnTo>
                    <a:pt x="4854575" y="628154"/>
                  </a:lnTo>
                  <a:lnTo>
                    <a:pt x="4855438" y="631837"/>
                  </a:lnTo>
                  <a:lnTo>
                    <a:pt x="4854841" y="634695"/>
                  </a:lnTo>
                  <a:lnTo>
                    <a:pt x="4856251" y="630897"/>
                  </a:lnTo>
                  <a:lnTo>
                    <a:pt x="4858893" y="626554"/>
                  </a:lnTo>
                  <a:lnTo>
                    <a:pt x="4862398" y="621703"/>
                  </a:lnTo>
                  <a:close/>
                </a:path>
                <a:path w="5304155" h="2296795">
                  <a:moveTo>
                    <a:pt x="4894161" y="578434"/>
                  </a:moveTo>
                  <a:lnTo>
                    <a:pt x="4892980" y="578980"/>
                  </a:lnTo>
                  <a:lnTo>
                    <a:pt x="4889030" y="583095"/>
                  </a:lnTo>
                  <a:lnTo>
                    <a:pt x="4886858" y="585012"/>
                  </a:lnTo>
                  <a:lnTo>
                    <a:pt x="4881511" y="593064"/>
                  </a:lnTo>
                  <a:lnTo>
                    <a:pt x="4879441" y="596595"/>
                  </a:lnTo>
                  <a:lnTo>
                    <a:pt x="4881384" y="594893"/>
                  </a:lnTo>
                  <a:lnTo>
                    <a:pt x="4888039" y="587235"/>
                  </a:lnTo>
                  <a:lnTo>
                    <a:pt x="4894161" y="578434"/>
                  </a:lnTo>
                  <a:close/>
                </a:path>
                <a:path w="5304155" h="2296795">
                  <a:moveTo>
                    <a:pt x="4905997" y="584428"/>
                  </a:moveTo>
                  <a:lnTo>
                    <a:pt x="4901628" y="594728"/>
                  </a:lnTo>
                  <a:lnTo>
                    <a:pt x="4901946" y="594728"/>
                  </a:lnTo>
                  <a:lnTo>
                    <a:pt x="4905997" y="584428"/>
                  </a:lnTo>
                  <a:close/>
                </a:path>
                <a:path w="5304155" h="2296795">
                  <a:moveTo>
                    <a:pt x="4907026" y="582028"/>
                  </a:moveTo>
                  <a:lnTo>
                    <a:pt x="4905997" y="584428"/>
                  </a:lnTo>
                  <a:lnTo>
                    <a:pt x="4907026" y="582028"/>
                  </a:lnTo>
                  <a:close/>
                </a:path>
                <a:path w="5304155" h="2296795">
                  <a:moveTo>
                    <a:pt x="5006035" y="432816"/>
                  </a:moveTo>
                  <a:lnTo>
                    <a:pt x="5001679" y="437248"/>
                  </a:lnTo>
                  <a:lnTo>
                    <a:pt x="4998682" y="439839"/>
                  </a:lnTo>
                  <a:lnTo>
                    <a:pt x="4999126" y="437997"/>
                  </a:lnTo>
                  <a:lnTo>
                    <a:pt x="5005057" y="429171"/>
                  </a:lnTo>
                  <a:lnTo>
                    <a:pt x="4989931" y="448132"/>
                  </a:lnTo>
                  <a:lnTo>
                    <a:pt x="4990871" y="448513"/>
                  </a:lnTo>
                  <a:lnTo>
                    <a:pt x="4991989" y="449567"/>
                  </a:lnTo>
                  <a:lnTo>
                    <a:pt x="4977409" y="470585"/>
                  </a:lnTo>
                  <a:lnTo>
                    <a:pt x="5006035" y="432816"/>
                  </a:lnTo>
                  <a:close/>
                </a:path>
                <a:path w="5304155" h="2296795">
                  <a:moveTo>
                    <a:pt x="5138090" y="260591"/>
                  </a:moveTo>
                  <a:lnTo>
                    <a:pt x="5134330" y="264528"/>
                  </a:lnTo>
                  <a:lnTo>
                    <a:pt x="5136731" y="264528"/>
                  </a:lnTo>
                  <a:lnTo>
                    <a:pt x="5138090" y="260591"/>
                  </a:lnTo>
                  <a:close/>
                </a:path>
                <a:path w="5304155" h="2296795">
                  <a:moveTo>
                    <a:pt x="5148516" y="556641"/>
                  </a:moveTo>
                  <a:lnTo>
                    <a:pt x="5148364" y="555713"/>
                  </a:lnTo>
                  <a:lnTo>
                    <a:pt x="5145202" y="554164"/>
                  </a:lnTo>
                  <a:lnTo>
                    <a:pt x="5145722" y="555688"/>
                  </a:lnTo>
                  <a:lnTo>
                    <a:pt x="5146510" y="556234"/>
                  </a:lnTo>
                  <a:lnTo>
                    <a:pt x="5148516" y="556641"/>
                  </a:lnTo>
                  <a:close/>
                </a:path>
                <a:path w="5304155" h="2296795">
                  <a:moveTo>
                    <a:pt x="5149266" y="537794"/>
                  </a:moveTo>
                  <a:lnTo>
                    <a:pt x="5149088" y="538073"/>
                  </a:lnTo>
                  <a:lnTo>
                    <a:pt x="5149037" y="538276"/>
                  </a:lnTo>
                  <a:lnTo>
                    <a:pt x="5149100" y="538480"/>
                  </a:lnTo>
                  <a:lnTo>
                    <a:pt x="5149139" y="538251"/>
                  </a:lnTo>
                  <a:lnTo>
                    <a:pt x="5149177" y="538010"/>
                  </a:lnTo>
                  <a:lnTo>
                    <a:pt x="5149266" y="537794"/>
                  </a:lnTo>
                  <a:close/>
                </a:path>
                <a:path w="5304155" h="2296795">
                  <a:moveTo>
                    <a:pt x="5150193" y="539254"/>
                  </a:moveTo>
                  <a:lnTo>
                    <a:pt x="5149507" y="538975"/>
                  </a:lnTo>
                  <a:lnTo>
                    <a:pt x="5149189" y="538746"/>
                  </a:lnTo>
                  <a:lnTo>
                    <a:pt x="5149113" y="538480"/>
                  </a:lnTo>
                  <a:lnTo>
                    <a:pt x="5149088" y="538645"/>
                  </a:lnTo>
                  <a:lnTo>
                    <a:pt x="5149100" y="538822"/>
                  </a:lnTo>
                  <a:lnTo>
                    <a:pt x="5149100" y="538988"/>
                  </a:lnTo>
                  <a:lnTo>
                    <a:pt x="5148605" y="538810"/>
                  </a:lnTo>
                  <a:lnTo>
                    <a:pt x="5148694" y="539115"/>
                  </a:lnTo>
                  <a:lnTo>
                    <a:pt x="5148935" y="539445"/>
                  </a:lnTo>
                  <a:lnTo>
                    <a:pt x="5149266" y="539762"/>
                  </a:lnTo>
                  <a:lnTo>
                    <a:pt x="5149189" y="539496"/>
                  </a:lnTo>
                  <a:lnTo>
                    <a:pt x="5149139" y="539242"/>
                  </a:lnTo>
                  <a:lnTo>
                    <a:pt x="5149126" y="539000"/>
                  </a:lnTo>
                  <a:lnTo>
                    <a:pt x="5149532" y="539153"/>
                  </a:lnTo>
                  <a:lnTo>
                    <a:pt x="5149926" y="539280"/>
                  </a:lnTo>
                  <a:lnTo>
                    <a:pt x="5150193" y="539254"/>
                  </a:lnTo>
                  <a:close/>
                </a:path>
                <a:path w="5304155" h="2296795">
                  <a:moveTo>
                    <a:pt x="5153469" y="552043"/>
                  </a:moveTo>
                  <a:lnTo>
                    <a:pt x="5152136" y="550608"/>
                  </a:lnTo>
                  <a:lnTo>
                    <a:pt x="5149621" y="548703"/>
                  </a:lnTo>
                  <a:lnTo>
                    <a:pt x="5146383" y="548424"/>
                  </a:lnTo>
                  <a:lnTo>
                    <a:pt x="5149316" y="550303"/>
                  </a:lnTo>
                  <a:lnTo>
                    <a:pt x="5147894" y="550125"/>
                  </a:lnTo>
                  <a:lnTo>
                    <a:pt x="5151412" y="552259"/>
                  </a:lnTo>
                  <a:lnTo>
                    <a:pt x="5151577" y="553173"/>
                  </a:lnTo>
                  <a:lnTo>
                    <a:pt x="5149939" y="553351"/>
                  </a:lnTo>
                  <a:lnTo>
                    <a:pt x="5148758" y="552869"/>
                  </a:lnTo>
                  <a:lnTo>
                    <a:pt x="5149520" y="553415"/>
                  </a:lnTo>
                  <a:lnTo>
                    <a:pt x="5147653" y="553923"/>
                  </a:lnTo>
                  <a:lnTo>
                    <a:pt x="5149621" y="554964"/>
                  </a:lnTo>
                  <a:lnTo>
                    <a:pt x="5152504" y="554659"/>
                  </a:lnTo>
                  <a:lnTo>
                    <a:pt x="5152999" y="553351"/>
                  </a:lnTo>
                  <a:lnTo>
                    <a:pt x="5151272" y="551332"/>
                  </a:lnTo>
                  <a:lnTo>
                    <a:pt x="5152085" y="551256"/>
                  </a:lnTo>
                  <a:lnTo>
                    <a:pt x="5152872" y="551802"/>
                  </a:lnTo>
                  <a:lnTo>
                    <a:pt x="5153469" y="552043"/>
                  </a:lnTo>
                  <a:close/>
                </a:path>
                <a:path w="5304155" h="2296795">
                  <a:moveTo>
                    <a:pt x="5156352" y="241020"/>
                  </a:moveTo>
                  <a:lnTo>
                    <a:pt x="5150713" y="249809"/>
                  </a:lnTo>
                  <a:lnTo>
                    <a:pt x="5131790" y="274904"/>
                  </a:lnTo>
                  <a:lnTo>
                    <a:pt x="5124983" y="285610"/>
                  </a:lnTo>
                  <a:lnTo>
                    <a:pt x="5131727" y="276542"/>
                  </a:lnTo>
                  <a:lnTo>
                    <a:pt x="5139677" y="266128"/>
                  </a:lnTo>
                  <a:lnTo>
                    <a:pt x="5148059" y="254787"/>
                  </a:lnTo>
                  <a:lnTo>
                    <a:pt x="5156060" y="242938"/>
                  </a:lnTo>
                  <a:lnTo>
                    <a:pt x="5156352" y="241020"/>
                  </a:lnTo>
                  <a:close/>
                </a:path>
                <a:path w="5304155" h="2296795">
                  <a:moveTo>
                    <a:pt x="5173967" y="513219"/>
                  </a:moveTo>
                  <a:lnTo>
                    <a:pt x="5171186" y="512267"/>
                  </a:lnTo>
                  <a:lnTo>
                    <a:pt x="5169992" y="511771"/>
                  </a:lnTo>
                  <a:lnTo>
                    <a:pt x="5171097" y="512318"/>
                  </a:lnTo>
                  <a:lnTo>
                    <a:pt x="5171567" y="512749"/>
                  </a:lnTo>
                  <a:lnTo>
                    <a:pt x="5171694" y="513156"/>
                  </a:lnTo>
                  <a:lnTo>
                    <a:pt x="5172227" y="513308"/>
                  </a:lnTo>
                  <a:lnTo>
                    <a:pt x="5172888" y="513448"/>
                  </a:lnTo>
                  <a:lnTo>
                    <a:pt x="5173738" y="513562"/>
                  </a:lnTo>
                  <a:lnTo>
                    <a:pt x="5173967" y="513219"/>
                  </a:lnTo>
                  <a:close/>
                </a:path>
                <a:path w="5304155" h="2296795">
                  <a:moveTo>
                    <a:pt x="5175275" y="206514"/>
                  </a:moveTo>
                  <a:lnTo>
                    <a:pt x="5171783" y="213728"/>
                  </a:lnTo>
                  <a:lnTo>
                    <a:pt x="5166144" y="213728"/>
                  </a:lnTo>
                  <a:lnTo>
                    <a:pt x="5170944" y="201028"/>
                  </a:lnTo>
                  <a:lnTo>
                    <a:pt x="5161699" y="213728"/>
                  </a:lnTo>
                  <a:lnTo>
                    <a:pt x="5156720" y="226428"/>
                  </a:lnTo>
                  <a:lnTo>
                    <a:pt x="5152072" y="239128"/>
                  </a:lnTo>
                  <a:lnTo>
                    <a:pt x="5143881" y="251828"/>
                  </a:lnTo>
                  <a:lnTo>
                    <a:pt x="5142611" y="251828"/>
                  </a:lnTo>
                  <a:lnTo>
                    <a:pt x="5143805" y="239128"/>
                  </a:lnTo>
                  <a:lnTo>
                    <a:pt x="5130393" y="263766"/>
                  </a:lnTo>
                  <a:lnTo>
                    <a:pt x="5134622" y="251828"/>
                  </a:lnTo>
                  <a:lnTo>
                    <a:pt x="5115941" y="277228"/>
                  </a:lnTo>
                  <a:lnTo>
                    <a:pt x="5101869" y="302628"/>
                  </a:lnTo>
                  <a:lnTo>
                    <a:pt x="5090782" y="315328"/>
                  </a:lnTo>
                  <a:lnTo>
                    <a:pt x="5081028" y="328028"/>
                  </a:lnTo>
                  <a:lnTo>
                    <a:pt x="5083073" y="328028"/>
                  </a:lnTo>
                  <a:lnTo>
                    <a:pt x="5067071" y="353428"/>
                  </a:lnTo>
                  <a:lnTo>
                    <a:pt x="5065661" y="353428"/>
                  </a:lnTo>
                  <a:lnTo>
                    <a:pt x="5066360" y="366128"/>
                  </a:lnTo>
                  <a:lnTo>
                    <a:pt x="5056670" y="378828"/>
                  </a:lnTo>
                  <a:lnTo>
                    <a:pt x="5030952" y="404228"/>
                  </a:lnTo>
                  <a:lnTo>
                    <a:pt x="5029771" y="404228"/>
                  </a:lnTo>
                  <a:lnTo>
                    <a:pt x="5025720" y="416928"/>
                  </a:lnTo>
                  <a:lnTo>
                    <a:pt x="5017681" y="429628"/>
                  </a:lnTo>
                  <a:lnTo>
                    <a:pt x="5018100" y="416928"/>
                  </a:lnTo>
                  <a:lnTo>
                    <a:pt x="5013096" y="429628"/>
                  </a:lnTo>
                  <a:lnTo>
                    <a:pt x="5014849" y="429628"/>
                  </a:lnTo>
                  <a:lnTo>
                    <a:pt x="4997526" y="455028"/>
                  </a:lnTo>
                  <a:lnTo>
                    <a:pt x="4979695" y="480428"/>
                  </a:lnTo>
                  <a:lnTo>
                    <a:pt x="4964290" y="505828"/>
                  </a:lnTo>
                  <a:lnTo>
                    <a:pt x="4962296" y="505828"/>
                  </a:lnTo>
                  <a:lnTo>
                    <a:pt x="4954905" y="518528"/>
                  </a:lnTo>
                  <a:lnTo>
                    <a:pt x="4946624" y="518528"/>
                  </a:lnTo>
                  <a:lnTo>
                    <a:pt x="4936883" y="531228"/>
                  </a:lnTo>
                  <a:lnTo>
                    <a:pt x="4925326" y="556628"/>
                  </a:lnTo>
                  <a:lnTo>
                    <a:pt x="4911534" y="569328"/>
                  </a:lnTo>
                  <a:lnTo>
                    <a:pt x="4915954" y="556628"/>
                  </a:lnTo>
                  <a:lnTo>
                    <a:pt x="4913020" y="556628"/>
                  </a:lnTo>
                  <a:lnTo>
                    <a:pt x="4904232" y="582028"/>
                  </a:lnTo>
                  <a:lnTo>
                    <a:pt x="4890567" y="594728"/>
                  </a:lnTo>
                  <a:lnTo>
                    <a:pt x="4875479" y="607428"/>
                  </a:lnTo>
                  <a:lnTo>
                    <a:pt x="4862398" y="632828"/>
                  </a:lnTo>
                  <a:lnTo>
                    <a:pt x="4857902" y="632828"/>
                  </a:lnTo>
                  <a:lnTo>
                    <a:pt x="4843945" y="658228"/>
                  </a:lnTo>
                  <a:lnTo>
                    <a:pt x="4824819" y="683628"/>
                  </a:lnTo>
                  <a:lnTo>
                    <a:pt x="4804803" y="709028"/>
                  </a:lnTo>
                  <a:lnTo>
                    <a:pt x="4796714" y="709028"/>
                  </a:lnTo>
                  <a:lnTo>
                    <a:pt x="4750740" y="772528"/>
                  </a:lnTo>
                  <a:lnTo>
                    <a:pt x="4727524" y="797928"/>
                  </a:lnTo>
                  <a:lnTo>
                    <a:pt x="4727753" y="797928"/>
                  </a:lnTo>
                  <a:lnTo>
                    <a:pt x="4722304" y="810628"/>
                  </a:lnTo>
                  <a:lnTo>
                    <a:pt x="4710696" y="823328"/>
                  </a:lnTo>
                  <a:lnTo>
                    <a:pt x="4695952" y="836028"/>
                  </a:lnTo>
                  <a:lnTo>
                    <a:pt x="4681131" y="861428"/>
                  </a:lnTo>
                  <a:lnTo>
                    <a:pt x="4680115" y="861428"/>
                  </a:lnTo>
                  <a:lnTo>
                    <a:pt x="4682579" y="849922"/>
                  </a:lnTo>
                  <a:lnTo>
                    <a:pt x="4676533" y="858545"/>
                  </a:lnTo>
                  <a:lnTo>
                    <a:pt x="4676533" y="874128"/>
                  </a:lnTo>
                  <a:lnTo>
                    <a:pt x="4665408" y="886828"/>
                  </a:lnTo>
                  <a:lnTo>
                    <a:pt x="4670209" y="874128"/>
                  </a:lnTo>
                  <a:lnTo>
                    <a:pt x="4676533" y="874128"/>
                  </a:lnTo>
                  <a:lnTo>
                    <a:pt x="4676533" y="858545"/>
                  </a:lnTo>
                  <a:lnTo>
                    <a:pt x="4674501" y="861428"/>
                  </a:lnTo>
                  <a:lnTo>
                    <a:pt x="4671657" y="861428"/>
                  </a:lnTo>
                  <a:lnTo>
                    <a:pt x="4667707" y="874128"/>
                  </a:lnTo>
                  <a:lnTo>
                    <a:pt x="4662233" y="874128"/>
                  </a:lnTo>
                  <a:lnTo>
                    <a:pt x="4654778" y="886828"/>
                  </a:lnTo>
                  <a:lnTo>
                    <a:pt x="4657141" y="874128"/>
                  </a:lnTo>
                  <a:lnTo>
                    <a:pt x="4639399" y="899528"/>
                  </a:lnTo>
                  <a:lnTo>
                    <a:pt x="4621111" y="924928"/>
                  </a:lnTo>
                  <a:lnTo>
                    <a:pt x="4601083" y="950328"/>
                  </a:lnTo>
                  <a:lnTo>
                    <a:pt x="4589627" y="963028"/>
                  </a:lnTo>
                  <a:lnTo>
                    <a:pt x="4590554" y="963028"/>
                  </a:lnTo>
                  <a:lnTo>
                    <a:pt x="4576686" y="988428"/>
                  </a:lnTo>
                  <a:lnTo>
                    <a:pt x="4571263" y="988428"/>
                  </a:lnTo>
                  <a:lnTo>
                    <a:pt x="4579658" y="975728"/>
                  </a:lnTo>
                  <a:lnTo>
                    <a:pt x="4582566" y="975728"/>
                  </a:lnTo>
                  <a:lnTo>
                    <a:pt x="4589564" y="963091"/>
                  </a:lnTo>
                  <a:lnTo>
                    <a:pt x="4578159" y="975728"/>
                  </a:lnTo>
                  <a:lnTo>
                    <a:pt x="4576915" y="975728"/>
                  </a:lnTo>
                  <a:lnTo>
                    <a:pt x="4570234" y="988428"/>
                  </a:lnTo>
                  <a:lnTo>
                    <a:pt x="4563948" y="1001128"/>
                  </a:lnTo>
                  <a:lnTo>
                    <a:pt x="4575619" y="975728"/>
                  </a:lnTo>
                  <a:lnTo>
                    <a:pt x="4568012" y="988428"/>
                  </a:lnTo>
                  <a:lnTo>
                    <a:pt x="4563351" y="988428"/>
                  </a:lnTo>
                  <a:lnTo>
                    <a:pt x="4562589" y="990155"/>
                  </a:lnTo>
                  <a:lnTo>
                    <a:pt x="4563110" y="988428"/>
                  </a:lnTo>
                  <a:lnTo>
                    <a:pt x="4552670" y="1001128"/>
                  </a:lnTo>
                  <a:lnTo>
                    <a:pt x="4556442" y="1001128"/>
                  </a:lnTo>
                  <a:lnTo>
                    <a:pt x="4552924" y="1006436"/>
                  </a:lnTo>
                  <a:lnTo>
                    <a:pt x="4564202" y="1006436"/>
                  </a:lnTo>
                  <a:lnTo>
                    <a:pt x="4580217" y="988428"/>
                  </a:lnTo>
                  <a:lnTo>
                    <a:pt x="4613529" y="950328"/>
                  </a:lnTo>
                  <a:lnTo>
                    <a:pt x="4640313" y="920661"/>
                  </a:lnTo>
                  <a:lnTo>
                    <a:pt x="4639119" y="924369"/>
                  </a:lnTo>
                  <a:lnTo>
                    <a:pt x="4649851" y="912228"/>
                  </a:lnTo>
                  <a:lnTo>
                    <a:pt x="4672317" y="886828"/>
                  </a:lnTo>
                  <a:lnTo>
                    <a:pt x="4683544" y="874128"/>
                  </a:lnTo>
                  <a:lnTo>
                    <a:pt x="4676953" y="874128"/>
                  </a:lnTo>
                  <a:lnTo>
                    <a:pt x="4684915" y="861428"/>
                  </a:lnTo>
                  <a:lnTo>
                    <a:pt x="4693348" y="848728"/>
                  </a:lnTo>
                  <a:lnTo>
                    <a:pt x="4685906" y="861428"/>
                  </a:lnTo>
                  <a:lnTo>
                    <a:pt x="4688967" y="861428"/>
                  </a:lnTo>
                  <a:lnTo>
                    <a:pt x="4697463" y="848728"/>
                  </a:lnTo>
                  <a:lnTo>
                    <a:pt x="4706366" y="836028"/>
                  </a:lnTo>
                  <a:lnTo>
                    <a:pt x="4705375" y="836028"/>
                  </a:lnTo>
                  <a:lnTo>
                    <a:pt x="4717313" y="823328"/>
                  </a:lnTo>
                  <a:lnTo>
                    <a:pt x="4719879" y="823328"/>
                  </a:lnTo>
                  <a:lnTo>
                    <a:pt x="4723803" y="810628"/>
                  </a:lnTo>
                  <a:lnTo>
                    <a:pt x="4739830" y="797928"/>
                  </a:lnTo>
                  <a:lnTo>
                    <a:pt x="4739119" y="797928"/>
                  </a:lnTo>
                  <a:lnTo>
                    <a:pt x="4747476" y="785228"/>
                  </a:lnTo>
                  <a:lnTo>
                    <a:pt x="4755616" y="772528"/>
                  </a:lnTo>
                  <a:lnTo>
                    <a:pt x="4764024" y="759828"/>
                  </a:lnTo>
                  <a:lnTo>
                    <a:pt x="4773219" y="747128"/>
                  </a:lnTo>
                  <a:lnTo>
                    <a:pt x="4774577" y="747128"/>
                  </a:lnTo>
                  <a:lnTo>
                    <a:pt x="4770361" y="759828"/>
                  </a:lnTo>
                  <a:lnTo>
                    <a:pt x="4766653" y="768502"/>
                  </a:lnTo>
                  <a:lnTo>
                    <a:pt x="4775301" y="759828"/>
                  </a:lnTo>
                  <a:lnTo>
                    <a:pt x="4781245" y="747128"/>
                  </a:lnTo>
                  <a:lnTo>
                    <a:pt x="4787189" y="734428"/>
                  </a:lnTo>
                  <a:lnTo>
                    <a:pt x="4799139" y="721728"/>
                  </a:lnTo>
                  <a:lnTo>
                    <a:pt x="4800244" y="720648"/>
                  </a:lnTo>
                  <a:lnTo>
                    <a:pt x="4799685" y="721728"/>
                  </a:lnTo>
                  <a:lnTo>
                    <a:pt x="4807255" y="721728"/>
                  </a:lnTo>
                  <a:lnTo>
                    <a:pt x="4813884" y="709028"/>
                  </a:lnTo>
                  <a:lnTo>
                    <a:pt x="4822152" y="696328"/>
                  </a:lnTo>
                  <a:lnTo>
                    <a:pt x="4820818" y="696328"/>
                  </a:lnTo>
                  <a:lnTo>
                    <a:pt x="4847983" y="662965"/>
                  </a:lnTo>
                  <a:lnTo>
                    <a:pt x="4857623" y="645528"/>
                  </a:lnTo>
                  <a:lnTo>
                    <a:pt x="4874615" y="632828"/>
                  </a:lnTo>
                  <a:lnTo>
                    <a:pt x="4893297" y="607428"/>
                  </a:lnTo>
                  <a:lnTo>
                    <a:pt x="4912423" y="569328"/>
                  </a:lnTo>
                  <a:lnTo>
                    <a:pt x="4907026" y="582028"/>
                  </a:lnTo>
                  <a:lnTo>
                    <a:pt x="4909731" y="582028"/>
                  </a:lnTo>
                  <a:lnTo>
                    <a:pt x="4909566" y="583069"/>
                  </a:lnTo>
                  <a:lnTo>
                    <a:pt x="4909959" y="582028"/>
                  </a:lnTo>
                  <a:lnTo>
                    <a:pt x="4916754" y="582028"/>
                  </a:lnTo>
                  <a:lnTo>
                    <a:pt x="4923028" y="569328"/>
                  </a:lnTo>
                  <a:lnTo>
                    <a:pt x="4927866" y="569328"/>
                  </a:lnTo>
                  <a:lnTo>
                    <a:pt x="4936883" y="556628"/>
                  </a:lnTo>
                  <a:lnTo>
                    <a:pt x="4946510" y="543928"/>
                  </a:lnTo>
                  <a:lnTo>
                    <a:pt x="4956975" y="531228"/>
                  </a:lnTo>
                  <a:lnTo>
                    <a:pt x="4968456" y="505828"/>
                  </a:lnTo>
                  <a:lnTo>
                    <a:pt x="4976241" y="505828"/>
                  </a:lnTo>
                  <a:lnTo>
                    <a:pt x="4980571" y="493128"/>
                  </a:lnTo>
                  <a:lnTo>
                    <a:pt x="4976901" y="493128"/>
                  </a:lnTo>
                  <a:lnTo>
                    <a:pt x="4998047" y="467728"/>
                  </a:lnTo>
                  <a:lnTo>
                    <a:pt x="5023536" y="429628"/>
                  </a:lnTo>
                  <a:lnTo>
                    <a:pt x="5050828" y="404228"/>
                  </a:lnTo>
                  <a:lnTo>
                    <a:pt x="5077358" y="353428"/>
                  </a:lnTo>
                  <a:lnTo>
                    <a:pt x="5096103" y="328028"/>
                  </a:lnTo>
                  <a:lnTo>
                    <a:pt x="5109413" y="302628"/>
                  </a:lnTo>
                  <a:lnTo>
                    <a:pt x="5122202" y="277228"/>
                  </a:lnTo>
                  <a:lnTo>
                    <a:pt x="5130825" y="264528"/>
                  </a:lnTo>
                  <a:lnTo>
                    <a:pt x="5139436" y="251828"/>
                  </a:lnTo>
                  <a:lnTo>
                    <a:pt x="5141138" y="251828"/>
                  </a:lnTo>
                  <a:lnTo>
                    <a:pt x="5138090" y="260591"/>
                  </a:lnTo>
                  <a:lnTo>
                    <a:pt x="5146446" y="251828"/>
                  </a:lnTo>
                  <a:lnTo>
                    <a:pt x="5156479" y="239953"/>
                  </a:lnTo>
                  <a:lnTo>
                    <a:pt x="5156352" y="241020"/>
                  </a:lnTo>
                  <a:lnTo>
                    <a:pt x="5156822" y="239928"/>
                  </a:lnTo>
                  <a:lnTo>
                    <a:pt x="5156886" y="239471"/>
                  </a:lnTo>
                  <a:lnTo>
                    <a:pt x="5157178" y="239128"/>
                  </a:lnTo>
                  <a:lnTo>
                    <a:pt x="5167274" y="226428"/>
                  </a:lnTo>
                  <a:lnTo>
                    <a:pt x="5172380" y="213728"/>
                  </a:lnTo>
                  <a:lnTo>
                    <a:pt x="5175275" y="206514"/>
                  </a:lnTo>
                  <a:close/>
                </a:path>
                <a:path w="5304155" h="2296795">
                  <a:moveTo>
                    <a:pt x="5177485" y="201028"/>
                  </a:moveTo>
                  <a:lnTo>
                    <a:pt x="5175275" y="206514"/>
                  </a:lnTo>
                  <a:lnTo>
                    <a:pt x="5177218" y="202526"/>
                  </a:lnTo>
                  <a:lnTo>
                    <a:pt x="5177485" y="201028"/>
                  </a:lnTo>
                  <a:close/>
                </a:path>
                <a:path w="5304155" h="2296795">
                  <a:moveTo>
                    <a:pt x="5179187" y="497954"/>
                  </a:moveTo>
                  <a:lnTo>
                    <a:pt x="5178044" y="496824"/>
                  </a:lnTo>
                  <a:lnTo>
                    <a:pt x="5177929" y="497230"/>
                  </a:lnTo>
                  <a:lnTo>
                    <a:pt x="5178285" y="497433"/>
                  </a:lnTo>
                  <a:lnTo>
                    <a:pt x="5178717" y="497674"/>
                  </a:lnTo>
                  <a:lnTo>
                    <a:pt x="5179187" y="497954"/>
                  </a:lnTo>
                  <a:close/>
                </a:path>
                <a:path w="5304155" h="2296795">
                  <a:moveTo>
                    <a:pt x="5181612" y="474446"/>
                  </a:moveTo>
                  <a:lnTo>
                    <a:pt x="5181066" y="474827"/>
                  </a:lnTo>
                  <a:lnTo>
                    <a:pt x="5181320" y="474764"/>
                  </a:lnTo>
                  <a:lnTo>
                    <a:pt x="5181498" y="474624"/>
                  </a:lnTo>
                  <a:lnTo>
                    <a:pt x="5181612" y="474446"/>
                  </a:lnTo>
                  <a:close/>
                </a:path>
                <a:path w="5304155" h="2296795">
                  <a:moveTo>
                    <a:pt x="5183035" y="473430"/>
                  </a:moveTo>
                  <a:lnTo>
                    <a:pt x="5181981" y="473036"/>
                  </a:lnTo>
                  <a:lnTo>
                    <a:pt x="5182044" y="473875"/>
                  </a:lnTo>
                  <a:lnTo>
                    <a:pt x="5181612" y="474446"/>
                  </a:lnTo>
                  <a:lnTo>
                    <a:pt x="5183035" y="473430"/>
                  </a:lnTo>
                  <a:close/>
                </a:path>
                <a:path w="5304155" h="2296795">
                  <a:moveTo>
                    <a:pt x="5183149" y="485292"/>
                  </a:moveTo>
                  <a:lnTo>
                    <a:pt x="5182794" y="485178"/>
                  </a:lnTo>
                  <a:lnTo>
                    <a:pt x="5182438" y="485140"/>
                  </a:lnTo>
                  <a:lnTo>
                    <a:pt x="5182095" y="485140"/>
                  </a:lnTo>
                  <a:lnTo>
                    <a:pt x="5182527" y="485241"/>
                  </a:lnTo>
                  <a:lnTo>
                    <a:pt x="5182908" y="485292"/>
                  </a:lnTo>
                  <a:lnTo>
                    <a:pt x="5183149" y="485292"/>
                  </a:lnTo>
                  <a:close/>
                </a:path>
                <a:path w="5304155" h="2296795">
                  <a:moveTo>
                    <a:pt x="5190274" y="175628"/>
                  </a:moveTo>
                  <a:lnTo>
                    <a:pt x="5177218" y="202526"/>
                  </a:lnTo>
                  <a:lnTo>
                    <a:pt x="5175199" y="213728"/>
                  </a:lnTo>
                  <a:lnTo>
                    <a:pt x="5178958" y="201028"/>
                  </a:lnTo>
                  <a:lnTo>
                    <a:pt x="5182768" y="201028"/>
                  </a:lnTo>
                  <a:lnTo>
                    <a:pt x="5179911" y="205308"/>
                  </a:lnTo>
                  <a:lnTo>
                    <a:pt x="5182895" y="201028"/>
                  </a:lnTo>
                  <a:lnTo>
                    <a:pt x="5184483" y="201028"/>
                  </a:lnTo>
                  <a:lnTo>
                    <a:pt x="5185753" y="198335"/>
                  </a:lnTo>
                  <a:lnTo>
                    <a:pt x="5186223" y="195948"/>
                  </a:lnTo>
                  <a:lnTo>
                    <a:pt x="5186807" y="195008"/>
                  </a:lnTo>
                  <a:lnTo>
                    <a:pt x="5186248" y="195846"/>
                  </a:lnTo>
                  <a:lnTo>
                    <a:pt x="5190274" y="175628"/>
                  </a:lnTo>
                  <a:close/>
                </a:path>
                <a:path w="5304155" h="2296795">
                  <a:moveTo>
                    <a:pt x="5198211" y="426707"/>
                  </a:moveTo>
                  <a:lnTo>
                    <a:pt x="5198097" y="426300"/>
                  </a:lnTo>
                  <a:lnTo>
                    <a:pt x="5197970" y="425958"/>
                  </a:lnTo>
                  <a:lnTo>
                    <a:pt x="5197653" y="425958"/>
                  </a:lnTo>
                  <a:lnTo>
                    <a:pt x="5197640" y="426351"/>
                  </a:lnTo>
                  <a:lnTo>
                    <a:pt x="5197907" y="426605"/>
                  </a:lnTo>
                  <a:lnTo>
                    <a:pt x="5198211" y="426707"/>
                  </a:lnTo>
                  <a:close/>
                </a:path>
                <a:path w="5304155" h="2296795">
                  <a:moveTo>
                    <a:pt x="5203977" y="418858"/>
                  </a:moveTo>
                  <a:lnTo>
                    <a:pt x="5203749" y="418655"/>
                  </a:lnTo>
                  <a:lnTo>
                    <a:pt x="5203622" y="418820"/>
                  </a:lnTo>
                  <a:lnTo>
                    <a:pt x="5203393" y="419087"/>
                  </a:lnTo>
                  <a:lnTo>
                    <a:pt x="5203749" y="418985"/>
                  </a:lnTo>
                  <a:lnTo>
                    <a:pt x="5203977" y="418858"/>
                  </a:lnTo>
                  <a:close/>
                </a:path>
                <a:path w="5304155" h="2296795">
                  <a:moveTo>
                    <a:pt x="5209273" y="393192"/>
                  </a:moveTo>
                  <a:lnTo>
                    <a:pt x="5208943" y="393382"/>
                  </a:lnTo>
                  <a:lnTo>
                    <a:pt x="5208790" y="393560"/>
                  </a:lnTo>
                  <a:lnTo>
                    <a:pt x="5208702" y="393738"/>
                  </a:lnTo>
                  <a:lnTo>
                    <a:pt x="5209273" y="393192"/>
                  </a:lnTo>
                  <a:close/>
                </a:path>
                <a:path w="5304155" h="2296795">
                  <a:moveTo>
                    <a:pt x="5211953" y="404698"/>
                  </a:moveTo>
                  <a:lnTo>
                    <a:pt x="5211826" y="404406"/>
                  </a:lnTo>
                  <a:lnTo>
                    <a:pt x="5211953" y="404939"/>
                  </a:lnTo>
                  <a:lnTo>
                    <a:pt x="5211953" y="404698"/>
                  </a:lnTo>
                  <a:close/>
                </a:path>
                <a:path w="5304155" h="2296795">
                  <a:moveTo>
                    <a:pt x="5220360" y="368617"/>
                  </a:moveTo>
                  <a:lnTo>
                    <a:pt x="5219839" y="368554"/>
                  </a:lnTo>
                  <a:lnTo>
                    <a:pt x="5219420" y="368566"/>
                  </a:lnTo>
                  <a:lnTo>
                    <a:pt x="5219014" y="368617"/>
                  </a:lnTo>
                  <a:lnTo>
                    <a:pt x="5219306" y="368693"/>
                  </a:lnTo>
                  <a:lnTo>
                    <a:pt x="5219687" y="368719"/>
                  </a:lnTo>
                  <a:lnTo>
                    <a:pt x="5220360" y="368617"/>
                  </a:lnTo>
                  <a:close/>
                </a:path>
                <a:path w="5304155" h="2296795">
                  <a:moveTo>
                    <a:pt x="5220894" y="353542"/>
                  </a:moveTo>
                  <a:lnTo>
                    <a:pt x="5220640" y="353517"/>
                  </a:lnTo>
                  <a:lnTo>
                    <a:pt x="5220335" y="353809"/>
                  </a:lnTo>
                  <a:lnTo>
                    <a:pt x="5220894" y="353542"/>
                  </a:lnTo>
                  <a:close/>
                </a:path>
                <a:path w="5304155" h="2296795">
                  <a:moveTo>
                    <a:pt x="5221071" y="353517"/>
                  </a:moveTo>
                  <a:lnTo>
                    <a:pt x="5220830" y="352920"/>
                  </a:lnTo>
                  <a:lnTo>
                    <a:pt x="5220563" y="352933"/>
                  </a:lnTo>
                  <a:lnTo>
                    <a:pt x="5220779" y="353250"/>
                  </a:lnTo>
                  <a:lnTo>
                    <a:pt x="5220881" y="353517"/>
                  </a:lnTo>
                  <a:lnTo>
                    <a:pt x="5221071" y="353517"/>
                  </a:lnTo>
                  <a:close/>
                </a:path>
                <a:path w="5304155" h="2296795">
                  <a:moveTo>
                    <a:pt x="5224437" y="339598"/>
                  </a:moveTo>
                  <a:lnTo>
                    <a:pt x="5224208" y="339636"/>
                  </a:lnTo>
                  <a:lnTo>
                    <a:pt x="5224005" y="339661"/>
                  </a:lnTo>
                  <a:lnTo>
                    <a:pt x="5223789" y="339699"/>
                  </a:lnTo>
                  <a:lnTo>
                    <a:pt x="5223802" y="340194"/>
                  </a:lnTo>
                  <a:lnTo>
                    <a:pt x="5224437" y="339598"/>
                  </a:lnTo>
                  <a:close/>
                </a:path>
                <a:path w="5304155" h="2296795">
                  <a:moveTo>
                    <a:pt x="5232844" y="131203"/>
                  </a:moveTo>
                  <a:lnTo>
                    <a:pt x="5227307" y="136652"/>
                  </a:lnTo>
                  <a:lnTo>
                    <a:pt x="5226964" y="137528"/>
                  </a:lnTo>
                  <a:lnTo>
                    <a:pt x="5230533" y="137528"/>
                  </a:lnTo>
                  <a:lnTo>
                    <a:pt x="5232844" y="131203"/>
                  </a:lnTo>
                  <a:close/>
                </a:path>
                <a:path w="5304155" h="2296795">
                  <a:moveTo>
                    <a:pt x="5244528" y="261251"/>
                  </a:moveTo>
                  <a:lnTo>
                    <a:pt x="5244160" y="261416"/>
                  </a:lnTo>
                  <a:lnTo>
                    <a:pt x="5244312" y="261353"/>
                  </a:lnTo>
                  <a:lnTo>
                    <a:pt x="5244528" y="261251"/>
                  </a:lnTo>
                  <a:close/>
                </a:path>
                <a:path w="5304155" h="2296795">
                  <a:moveTo>
                    <a:pt x="5246713" y="99428"/>
                  </a:moveTo>
                  <a:lnTo>
                    <a:pt x="5233568" y="112128"/>
                  </a:lnTo>
                  <a:lnTo>
                    <a:pt x="5218138" y="137528"/>
                  </a:lnTo>
                  <a:lnTo>
                    <a:pt x="5201615" y="162928"/>
                  </a:lnTo>
                  <a:lnTo>
                    <a:pt x="5191379" y="186702"/>
                  </a:lnTo>
                  <a:lnTo>
                    <a:pt x="5191252" y="186499"/>
                  </a:lnTo>
                  <a:lnTo>
                    <a:pt x="5190020" y="187896"/>
                  </a:lnTo>
                  <a:lnTo>
                    <a:pt x="5189804" y="189585"/>
                  </a:lnTo>
                  <a:lnTo>
                    <a:pt x="5188890" y="191630"/>
                  </a:lnTo>
                  <a:lnTo>
                    <a:pt x="5186794" y="195008"/>
                  </a:lnTo>
                  <a:lnTo>
                    <a:pt x="5188763" y="191935"/>
                  </a:lnTo>
                  <a:lnTo>
                    <a:pt x="5185753" y="198335"/>
                  </a:lnTo>
                  <a:lnTo>
                    <a:pt x="5185219" y="201028"/>
                  </a:lnTo>
                  <a:lnTo>
                    <a:pt x="5189867" y="190220"/>
                  </a:lnTo>
                  <a:lnTo>
                    <a:pt x="5191074" y="188328"/>
                  </a:lnTo>
                  <a:lnTo>
                    <a:pt x="5191506" y="188328"/>
                  </a:lnTo>
                  <a:lnTo>
                    <a:pt x="5191468" y="188709"/>
                  </a:lnTo>
                  <a:lnTo>
                    <a:pt x="5191696" y="188328"/>
                  </a:lnTo>
                  <a:lnTo>
                    <a:pt x="5193449" y="188328"/>
                  </a:lnTo>
                  <a:lnTo>
                    <a:pt x="5195392" y="182067"/>
                  </a:lnTo>
                  <a:lnTo>
                    <a:pt x="5196116" y="180784"/>
                  </a:lnTo>
                  <a:lnTo>
                    <a:pt x="5197856" y="177380"/>
                  </a:lnTo>
                  <a:lnTo>
                    <a:pt x="5195849" y="180632"/>
                  </a:lnTo>
                  <a:lnTo>
                    <a:pt x="5197411" y="175628"/>
                  </a:lnTo>
                  <a:lnTo>
                    <a:pt x="5204104" y="166103"/>
                  </a:lnTo>
                  <a:lnTo>
                    <a:pt x="5202644" y="175628"/>
                  </a:lnTo>
                  <a:lnTo>
                    <a:pt x="5197856" y="188328"/>
                  </a:lnTo>
                  <a:lnTo>
                    <a:pt x="5207660" y="162928"/>
                  </a:lnTo>
                  <a:lnTo>
                    <a:pt x="5226964" y="137528"/>
                  </a:lnTo>
                  <a:lnTo>
                    <a:pt x="5226418" y="137528"/>
                  </a:lnTo>
                  <a:lnTo>
                    <a:pt x="5227307" y="136652"/>
                  </a:lnTo>
                  <a:lnTo>
                    <a:pt x="5236896" y="112128"/>
                  </a:lnTo>
                  <a:lnTo>
                    <a:pt x="5237035" y="112128"/>
                  </a:lnTo>
                  <a:lnTo>
                    <a:pt x="5246713" y="99428"/>
                  </a:lnTo>
                  <a:close/>
                </a:path>
                <a:path w="5304155" h="2296795">
                  <a:moveTo>
                    <a:pt x="5247754" y="264007"/>
                  </a:moveTo>
                  <a:lnTo>
                    <a:pt x="5247576" y="263779"/>
                  </a:lnTo>
                  <a:lnTo>
                    <a:pt x="5247538" y="264071"/>
                  </a:lnTo>
                  <a:lnTo>
                    <a:pt x="5247754" y="264007"/>
                  </a:lnTo>
                  <a:close/>
                </a:path>
                <a:path w="5304155" h="2296795">
                  <a:moveTo>
                    <a:pt x="5248033" y="259664"/>
                  </a:moveTo>
                  <a:lnTo>
                    <a:pt x="5244541" y="261251"/>
                  </a:lnTo>
                  <a:lnTo>
                    <a:pt x="5245709" y="261353"/>
                  </a:lnTo>
                  <a:lnTo>
                    <a:pt x="5247576" y="263779"/>
                  </a:lnTo>
                  <a:lnTo>
                    <a:pt x="5248033" y="259664"/>
                  </a:lnTo>
                  <a:close/>
                </a:path>
                <a:path w="5304155" h="2296795">
                  <a:moveTo>
                    <a:pt x="5250523" y="263207"/>
                  </a:moveTo>
                  <a:lnTo>
                    <a:pt x="5247754" y="264007"/>
                  </a:lnTo>
                  <a:lnTo>
                    <a:pt x="5248300" y="264731"/>
                  </a:lnTo>
                  <a:lnTo>
                    <a:pt x="5250523" y="263207"/>
                  </a:lnTo>
                  <a:close/>
                </a:path>
                <a:path w="5304155" h="2296795">
                  <a:moveTo>
                    <a:pt x="5255958" y="91960"/>
                  </a:moveTo>
                  <a:lnTo>
                    <a:pt x="5251120" y="99428"/>
                  </a:lnTo>
                  <a:lnTo>
                    <a:pt x="5244376" y="112128"/>
                  </a:lnTo>
                  <a:lnTo>
                    <a:pt x="5238077" y="112128"/>
                  </a:lnTo>
                  <a:lnTo>
                    <a:pt x="5235181" y="124828"/>
                  </a:lnTo>
                  <a:lnTo>
                    <a:pt x="5232844" y="131203"/>
                  </a:lnTo>
                  <a:lnTo>
                    <a:pt x="5239321" y="124828"/>
                  </a:lnTo>
                  <a:lnTo>
                    <a:pt x="5252732" y="99428"/>
                  </a:lnTo>
                  <a:lnTo>
                    <a:pt x="5255958" y="91960"/>
                  </a:lnTo>
                  <a:close/>
                </a:path>
                <a:path w="5304155" h="2296795">
                  <a:moveTo>
                    <a:pt x="5261826" y="78600"/>
                  </a:moveTo>
                  <a:lnTo>
                    <a:pt x="5259159" y="84556"/>
                  </a:lnTo>
                  <a:lnTo>
                    <a:pt x="5255958" y="91960"/>
                  </a:lnTo>
                  <a:lnTo>
                    <a:pt x="5259362" y="86728"/>
                  </a:lnTo>
                  <a:lnTo>
                    <a:pt x="5261826" y="78600"/>
                  </a:lnTo>
                  <a:close/>
                </a:path>
                <a:path w="5304155" h="2296795">
                  <a:moveTo>
                    <a:pt x="5262054" y="77838"/>
                  </a:moveTo>
                  <a:lnTo>
                    <a:pt x="5258181" y="86728"/>
                  </a:lnTo>
                  <a:lnTo>
                    <a:pt x="5259159" y="84556"/>
                  </a:lnTo>
                  <a:lnTo>
                    <a:pt x="5262054" y="77838"/>
                  </a:lnTo>
                  <a:close/>
                </a:path>
                <a:path w="5304155" h="2296795">
                  <a:moveTo>
                    <a:pt x="5263705" y="74028"/>
                  </a:moveTo>
                  <a:lnTo>
                    <a:pt x="5263210" y="74028"/>
                  </a:lnTo>
                  <a:lnTo>
                    <a:pt x="5262054" y="77838"/>
                  </a:lnTo>
                  <a:lnTo>
                    <a:pt x="5263705" y="74028"/>
                  </a:lnTo>
                  <a:close/>
                </a:path>
                <a:path w="5304155" h="2296795">
                  <a:moveTo>
                    <a:pt x="5263870" y="74028"/>
                  </a:moveTo>
                  <a:lnTo>
                    <a:pt x="5263718" y="74028"/>
                  </a:lnTo>
                  <a:lnTo>
                    <a:pt x="5262054" y="77838"/>
                  </a:lnTo>
                  <a:lnTo>
                    <a:pt x="5261826" y="78600"/>
                  </a:lnTo>
                  <a:lnTo>
                    <a:pt x="5263870" y="74028"/>
                  </a:lnTo>
                  <a:close/>
                </a:path>
                <a:path w="5304155" h="2296795">
                  <a:moveTo>
                    <a:pt x="5264188" y="77127"/>
                  </a:moveTo>
                  <a:lnTo>
                    <a:pt x="5260391" y="83705"/>
                  </a:lnTo>
                  <a:lnTo>
                    <a:pt x="5264137" y="78066"/>
                  </a:lnTo>
                  <a:lnTo>
                    <a:pt x="5263921" y="78041"/>
                  </a:lnTo>
                  <a:lnTo>
                    <a:pt x="5264010" y="77635"/>
                  </a:lnTo>
                  <a:lnTo>
                    <a:pt x="5264188" y="77127"/>
                  </a:lnTo>
                  <a:close/>
                </a:path>
                <a:path w="5304155" h="2296795">
                  <a:moveTo>
                    <a:pt x="5267934" y="70586"/>
                  </a:moveTo>
                  <a:lnTo>
                    <a:pt x="5266080" y="73507"/>
                  </a:lnTo>
                  <a:lnTo>
                    <a:pt x="5264480" y="76034"/>
                  </a:lnTo>
                  <a:lnTo>
                    <a:pt x="5264175" y="77127"/>
                  </a:lnTo>
                  <a:lnTo>
                    <a:pt x="5267934" y="70586"/>
                  </a:lnTo>
                  <a:close/>
                </a:path>
                <a:path w="5304155" h="2296795">
                  <a:moveTo>
                    <a:pt x="5275846" y="56819"/>
                  </a:moveTo>
                  <a:lnTo>
                    <a:pt x="5267934" y="70573"/>
                  </a:lnTo>
                  <a:lnTo>
                    <a:pt x="5270906" y="65963"/>
                  </a:lnTo>
                  <a:lnTo>
                    <a:pt x="5274615" y="60299"/>
                  </a:lnTo>
                  <a:lnTo>
                    <a:pt x="5275846" y="56819"/>
                  </a:lnTo>
                  <a:close/>
                </a:path>
                <a:path w="5304155" h="2296795">
                  <a:moveTo>
                    <a:pt x="5286984" y="58877"/>
                  </a:moveTo>
                  <a:lnTo>
                    <a:pt x="5284902" y="58508"/>
                  </a:lnTo>
                  <a:lnTo>
                    <a:pt x="5284787" y="56210"/>
                  </a:lnTo>
                  <a:lnTo>
                    <a:pt x="5284254" y="58788"/>
                  </a:lnTo>
                  <a:lnTo>
                    <a:pt x="5285130" y="58712"/>
                  </a:lnTo>
                  <a:lnTo>
                    <a:pt x="5286070" y="58775"/>
                  </a:lnTo>
                  <a:lnTo>
                    <a:pt x="5286984" y="58877"/>
                  </a:lnTo>
                  <a:close/>
                </a:path>
                <a:path w="5304155" h="2296795">
                  <a:moveTo>
                    <a:pt x="5295112" y="17081"/>
                  </a:moveTo>
                  <a:lnTo>
                    <a:pt x="5294833" y="16979"/>
                  </a:lnTo>
                  <a:lnTo>
                    <a:pt x="5294630" y="16929"/>
                  </a:lnTo>
                  <a:lnTo>
                    <a:pt x="5294808" y="17043"/>
                  </a:lnTo>
                  <a:lnTo>
                    <a:pt x="5294935" y="17056"/>
                  </a:lnTo>
                  <a:lnTo>
                    <a:pt x="5295112" y="17081"/>
                  </a:lnTo>
                  <a:close/>
                </a:path>
                <a:path w="5304155" h="2296795">
                  <a:moveTo>
                    <a:pt x="5303888" y="0"/>
                  </a:moveTo>
                  <a:lnTo>
                    <a:pt x="5302326" y="1231"/>
                  </a:lnTo>
                  <a:lnTo>
                    <a:pt x="5302694" y="1219"/>
                  </a:lnTo>
                  <a:lnTo>
                    <a:pt x="5303888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2594273" y="7243717"/>
              <a:ext cx="542290" cy="554990"/>
            </a:xfrm>
            <a:custGeom>
              <a:avLst/>
              <a:gdLst/>
              <a:ahLst/>
              <a:cxnLst/>
              <a:rect l="l" t="t" r="r" b="b"/>
              <a:pathLst>
                <a:path w="542290" h="554990">
                  <a:moveTo>
                    <a:pt x="1701" y="429933"/>
                  </a:moveTo>
                  <a:lnTo>
                    <a:pt x="1079" y="426440"/>
                  </a:lnTo>
                  <a:lnTo>
                    <a:pt x="0" y="427901"/>
                  </a:lnTo>
                  <a:lnTo>
                    <a:pt x="0" y="428866"/>
                  </a:lnTo>
                  <a:lnTo>
                    <a:pt x="939" y="430707"/>
                  </a:lnTo>
                  <a:lnTo>
                    <a:pt x="1701" y="429933"/>
                  </a:lnTo>
                  <a:close/>
                </a:path>
                <a:path w="542290" h="554990">
                  <a:moveTo>
                    <a:pt x="9093" y="426021"/>
                  </a:moveTo>
                  <a:lnTo>
                    <a:pt x="7213" y="423354"/>
                  </a:lnTo>
                  <a:lnTo>
                    <a:pt x="7404" y="426885"/>
                  </a:lnTo>
                  <a:lnTo>
                    <a:pt x="6629" y="425716"/>
                  </a:lnTo>
                  <a:lnTo>
                    <a:pt x="6959" y="429869"/>
                  </a:lnTo>
                  <a:lnTo>
                    <a:pt x="6197" y="430631"/>
                  </a:lnTo>
                  <a:lnTo>
                    <a:pt x="4953" y="429501"/>
                  </a:lnTo>
                  <a:lnTo>
                    <a:pt x="4622" y="428256"/>
                  </a:lnTo>
                  <a:lnTo>
                    <a:pt x="4635" y="429221"/>
                  </a:lnTo>
                  <a:lnTo>
                    <a:pt x="2933" y="428142"/>
                  </a:lnTo>
                  <a:lnTo>
                    <a:pt x="3238" y="430377"/>
                  </a:lnTo>
                  <a:lnTo>
                    <a:pt x="5435" y="432371"/>
                  </a:lnTo>
                  <a:lnTo>
                    <a:pt x="6985" y="431825"/>
                  </a:lnTo>
                  <a:lnTo>
                    <a:pt x="7721" y="429120"/>
                  </a:lnTo>
                  <a:lnTo>
                    <a:pt x="8356" y="429679"/>
                  </a:lnTo>
                  <a:lnTo>
                    <a:pt x="8369" y="430644"/>
                  </a:lnTo>
                  <a:lnTo>
                    <a:pt x="8521" y="431279"/>
                  </a:lnTo>
                  <a:lnTo>
                    <a:pt x="8966" y="429272"/>
                  </a:lnTo>
                  <a:lnTo>
                    <a:pt x="9093" y="426021"/>
                  </a:lnTo>
                  <a:close/>
                </a:path>
                <a:path w="542290" h="554990">
                  <a:moveTo>
                    <a:pt x="9131" y="422427"/>
                  </a:moveTo>
                  <a:lnTo>
                    <a:pt x="8801" y="422554"/>
                  </a:lnTo>
                  <a:lnTo>
                    <a:pt x="8343" y="422643"/>
                  </a:lnTo>
                  <a:lnTo>
                    <a:pt x="8445" y="423506"/>
                  </a:lnTo>
                  <a:lnTo>
                    <a:pt x="9131" y="422427"/>
                  </a:lnTo>
                  <a:close/>
                </a:path>
                <a:path w="542290" h="554990">
                  <a:moveTo>
                    <a:pt x="9525" y="422236"/>
                  </a:moveTo>
                  <a:lnTo>
                    <a:pt x="9474" y="421906"/>
                  </a:lnTo>
                  <a:lnTo>
                    <a:pt x="9131" y="422414"/>
                  </a:lnTo>
                  <a:lnTo>
                    <a:pt x="9359" y="422325"/>
                  </a:lnTo>
                  <a:lnTo>
                    <a:pt x="9525" y="422236"/>
                  </a:lnTo>
                  <a:close/>
                </a:path>
                <a:path w="542290" h="554990">
                  <a:moveTo>
                    <a:pt x="9804" y="421386"/>
                  </a:moveTo>
                  <a:lnTo>
                    <a:pt x="9347" y="421449"/>
                  </a:lnTo>
                  <a:lnTo>
                    <a:pt x="9423" y="421614"/>
                  </a:lnTo>
                  <a:lnTo>
                    <a:pt x="9461" y="421767"/>
                  </a:lnTo>
                  <a:lnTo>
                    <a:pt x="9474" y="421906"/>
                  </a:lnTo>
                  <a:lnTo>
                    <a:pt x="9804" y="421386"/>
                  </a:lnTo>
                  <a:close/>
                </a:path>
                <a:path w="542290" h="554990">
                  <a:moveTo>
                    <a:pt x="11366" y="423964"/>
                  </a:moveTo>
                  <a:lnTo>
                    <a:pt x="9855" y="425450"/>
                  </a:lnTo>
                  <a:lnTo>
                    <a:pt x="10337" y="427990"/>
                  </a:lnTo>
                  <a:lnTo>
                    <a:pt x="10972" y="427990"/>
                  </a:lnTo>
                  <a:lnTo>
                    <a:pt x="10642" y="426720"/>
                  </a:lnTo>
                  <a:lnTo>
                    <a:pt x="10934" y="425450"/>
                  </a:lnTo>
                  <a:lnTo>
                    <a:pt x="11366" y="423964"/>
                  </a:lnTo>
                  <a:close/>
                </a:path>
                <a:path w="542290" h="554990">
                  <a:moveTo>
                    <a:pt x="11899" y="427990"/>
                  </a:moveTo>
                  <a:lnTo>
                    <a:pt x="10972" y="427990"/>
                  </a:lnTo>
                  <a:lnTo>
                    <a:pt x="11290" y="429260"/>
                  </a:lnTo>
                  <a:lnTo>
                    <a:pt x="11899" y="427990"/>
                  </a:lnTo>
                  <a:close/>
                </a:path>
                <a:path w="542290" h="554990">
                  <a:moveTo>
                    <a:pt x="12001" y="423341"/>
                  </a:moveTo>
                  <a:lnTo>
                    <a:pt x="11671" y="422910"/>
                  </a:lnTo>
                  <a:lnTo>
                    <a:pt x="11366" y="423964"/>
                  </a:lnTo>
                  <a:lnTo>
                    <a:pt x="12001" y="423341"/>
                  </a:lnTo>
                  <a:close/>
                </a:path>
                <a:path w="542290" h="554990">
                  <a:moveTo>
                    <a:pt x="17437" y="424180"/>
                  </a:moveTo>
                  <a:lnTo>
                    <a:pt x="17297" y="422910"/>
                  </a:lnTo>
                  <a:lnTo>
                    <a:pt x="16979" y="421640"/>
                  </a:lnTo>
                  <a:lnTo>
                    <a:pt x="17195" y="420370"/>
                  </a:lnTo>
                  <a:lnTo>
                    <a:pt x="15989" y="421640"/>
                  </a:lnTo>
                  <a:lnTo>
                    <a:pt x="15151" y="424180"/>
                  </a:lnTo>
                  <a:lnTo>
                    <a:pt x="13881" y="425450"/>
                  </a:lnTo>
                  <a:lnTo>
                    <a:pt x="12776" y="424180"/>
                  </a:lnTo>
                  <a:lnTo>
                    <a:pt x="13843" y="422910"/>
                  </a:lnTo>
                  <a:lnTo>
                    <a:pt x="13970" y="421640"/>
                  </a:lnTo>
                  <a:lnTo>
                    <a:pt x="12446" y="422910"/>
                  </a:lnTo>
                  <a:lnTo>
                    <a:pt x="12001" y="423341"/>
                  </a:lnTo>
                  <a:lnTo>
                    <a:pt x="13563" y="425450"/>
                  </a:lnTo>
                  <a:lnTo>
                    <a:pt x="14046" y="426720"/>
                  </a:lnTo>
                  <a:lnTo>
                    <a:pt x="13144" y="427990"/>
                  </a:lnTo>
                  <a:lnTo>
                    <a:pt x="16611" y="431800"/>
                  </a:lnTo>
                  <a:lnTo>
                    <a:pt x="17297" y="425450"/>
                  </a:lnTo>
                  <a:lnTo>
                    <a:pt x="17437" y="424180"/>
                  </a:lnTo>
                  <a:close/>
                </a:path>
                <a:path w="542290" h="554990">
                  <a:moveTo>
                    <a:pt x="17805" y="418909"/>
                  </a:moveTo>
                  <a:lnTo>
                    <a:pt x="17640" y="418388"/>
                  </a:lnTo>
                  <a:lnTo>
                    <a:pt x="17399" y="418668"/>
                  </a:lnTo>
                  <a:lnTo>
                    <a:pt x="17259" y="419074"/>
                  </a:lnTo>
                  <a:lnTo>
                    <a:pt x="17195" y="419557"/>
                  </a:lnTo>
                  <a:lnTo>
                    <a:pt x="17386" y="419315"/>
                  </a:lnTo>
                  <a:lnTo>
                    <a:pt x="17589" y="419100"/>
                  </a:lnTo>
                  <a:lnTo>
                    <a:pt x="17805" y="418909"/>
                  </a:lnTo>
                  <a:close/>
                </a:path>
                <a:path w="542290" h="554990">
                  <a:moveTo>
                    <a:pt x="18288" y="419912"/>
                  </a:moveTo>
                  <a:lnTo>
                    <a:pt x="18084" y="419188"/>
                  </a:lnTo>
                  <a:lnTo>
                    <a:pt x="18084" y="418795"/>
                  </a:lnTo>
                  <a:lnTo>
                    <a:pt x="18275" y="418541"/>
                  </a:lnTo>
                  <a:lnTo>
                    <a:pt x="17805" y="418909"/>
                  </a:lnTo>
                  <a:lnTo>
                    <a:pt x="17919" y="419341"/>
                  </a:lnTo>
                  <a:lnTo>
                    <a:pt x="18072" y="419709"/>
                  </a:lnTo>
                  <a:lnTo>
                    <a:pt x="18288" y="419912"/>
                  </a:lnTo>
                  <a:close/>
                </a:path>
                <a:path w="542290" h="554990">
                  <a:moveTo>
                    <a:pt x="19024" y="418198"/>
                  </a:moveTo>
                  <a:lnTo>
                    <a:pt x="18643" y="418261"/>
                  </a:lnTo>
                  <a:lnTo>
                    <a:pt x="18402" y="418350"/>
                  </a:lnTo>
                  <a:lnTo>
                    <a:pt x="18275" y="418541"/>
                  </a:lnTo>
                  <a:lnTo>
                    <a:pt x="18503" y="418401"/>
                  </a:lnTo>
                  <a:lnTo>
                    <a:pt x="18757" y="418287"/>
                  </a:lnTo>
                  <a:lnTo>
                    <a:pt x="19024" y="418198"/>
                  </a:lnTo>
                  <a:close/>
                </a:path>
                <a:path w="542290" h="554990">
                  <a:moveTo>
                    <a:pt x="19773" y="425450"/>
                  </a:moveTo>
                  <a:lnTo>
                    <a:pt x="19189" y="424180"/>
                  </a:lnTo>
                  <a:lnTo>
                    <a:pt x="17437" y="424180"/>
                  </a:lnTo>
                  <a:lnTo>
                    <a:pt x="19773" y="425450"/>
                  </a:lnTo>
                  <a:close/>
                </a:path>
                <a:path w="542290" h="554990">
                  <a:moveTo>
                    <a:pt x="21805" y="417830"/>
                  </a:moveTo>
                  <a:lnTo>
                    <a:pt x="21526" y="416775"/>
                  </a:lnTo>
                  <a:lnTo>
                    <a:pt x="21539" y="417017"/>
                  </a:lnTo>
                  <a:lnTo>
                    <a:pt x="21615" y="417360"/>
                  </a:lnTo>
                  <a:lnTo>
                    <a:pt x="21805" y="417830"/>
                  </a:lnTo>
                  <a:close/>
                </a:path>
                <a:path w="542290" h="554990">
                  <a:moveTo>
                    <a:pt x="33731" y="426720"/>
                  </a:moveTo>
                  <a:lnTo>
                    <a:pt x="33578" y="426720"/>
                  </a:lnTo>
                  <a:lnTo>
                    <a:pt x="33731" y="426720"/>
                  </a:lnTo>
                  <a:close/>
                </a:path>
                <a:path w="542290" h="554990">
                  <a:moveTo>
                    <a:pt x="40373" y="410210"/>
                  </a:moveTo>
                  <a:lnTo>
                    <a:pt x="39636" y="407670"/>
                  </a:lnTo>
                  <a:lnTo>
                    <a:pt x="38176" y="410210"/>
                  </a:lnTo>
                  <a:lnTo>
                    <a:pt x="40373" y="410210"/>
                  </a:lnTo>
                  <a:close/>
                </a:path>
                <a:path w="542290" h="554990">
                  <a:moveTo>
                    <a:pt x="46062" y="418706"/>
                  </a:moveTo>
                  <a:lnTo>
                    <a:pt x="45732" y="418185"/>
                  </a:lnTo>
                  <a:lnTo>
                    <a:pt x="44488" y="420370"/>
                  </a:lnTo>
                  <a:lnTo>
                    <a:pt x="46062" y="418706"/>
                  </a:lnTo>
                  <a:close/>
                </a:path>
                <a:path w="542290" h="554990">
                  <a:moveTo>
                    <a:pt x="48145" y="407720"/>
                  </a:moveTo>
                  <a:lnTo>
                    <a:pt x="47752" y="406476"/>
                  </a:lnTo>
                  <a:lnTo>
                    <a:pt x="47866" y="406996"/>
                  </a:lnTo>
                  <a:lnTo>
                    <a:pt x="47980" y="407365"/>
                  </a:lnTo>
                  <a:lnTo>
                    <a:pt x="48107" y="407695"/>
                  </a:lnTo>
                  <a:close/>
                </a:path>
                <a:path w="542290" h="554990">
                  <a:moveTo>
                    <a:pt x="56896" y="403821"/>
                  </a:moveTo>
                  <a:lnTo>
                    <a:pt x="54889" y="403593"/>
                  </a:lnTo>
                  <a:lnTo>
                    <a:pt x="55803" y="403821"/>
                  </a:lnTo>
                  <a:lnTo>
                    <a:pt x="56426" y="403847"/>
                  </a:lnTo>
                  <a:lnTo>
                    <a:pt x="56896" y="403821"/>
                  </a:lnTo>
                  <a:close/>
                </a:path>
                <a:path w="542290" h="554990">
                  <a:moveTo>
                    <a:pt x="58699" y="419201"/>
                  </a:moveTo>
                  <a:lnTo>
                    <a:pt x="57619" y="416458"/>
                  </a:lnTo>
                  <a:lnTo>
                    <a:pt x="57251" y="415226"/>
                  </a:lnTo>
                  <a:lnTo>
                    <a:pt x="57518" y="416445"/>
                  </a:lnTo>
                  <a:lnTo>
                    <a:pt x="57442" y="417106"/>
                  </a:lnTo>
                  <a:lnTo>
                    <a:pt x="57175" y="417474"/>
                  </a:lnTo>
                  <a:lnTo>
                    <a:pt x="57404" y="417995"/>
                  </a:lnTo>
                  <a:lnTo>
                    <a:pt x="57734" y="418592"/>
                  </a:lnTo>
                  <a:lnTo>
                    <a:pt x="58229" y="419290"/>
                  </a:lnTo>
                  <a:lnTo>
                    <a:pt x="58699" y="419201"/>
                  </a:lnTo>
                  <a:close/>
                </a:path>
                <a:path w="542290" h="554990">
                  <a:moveTo>
                    <a:pt x="68287" y="399224"/>
                  </a:moveTo>
                  <a:lnTo>
                    <a:pt x="68110" y="399008"/>
                  </a:lnTo>
                  <a:lnTo>
                    <a:pt x="67906" y="398818"/>
                  </a:lnTo>
                  <a:lnTo>
                    <a:pt x="67627" y="398703"/>
                  </a:lnTo>
                  <a:lnTo>
                    <a:pt x="67716" y="398868"/>
                  </a:lnTo>
                  <a:lnTo>
                    <a:pt x="67983" y="399034"/>
                  </a:lnTo>
                  <a:lnTo>
                    <a:pt x="68287" y="399224"/>
                  </a:lnTo>
                  <a:close/>
                </a:path>
                <a:path w="542290" h="554990">
                  <a:moveTo>
                    <a:pt x="68770" y="400481"/>
                  </a:moveTo>
                  <a:lnTo>
                    <a:pt x="68745" y="400050"/>
                  </a:lnTo>
                  <a:lnTo>
                    <a:pt x="68275" y="400050"/>
                  </a:lnTo>
                  <a:lnTo>
                    <a:pt x="68770" y="400481"/>
                  </a:lnTo>
                  <a:close/>
                </a:path>
                <a:path w="542290" h="554990">
                  <a:moveTo>
                    <a:pt x="76581" y="410133"/>
                  </a:moveTo>
                  <a:lnTo>
                    <a:pt x="76136" y="410349"/>
                  </a:lnTo>
                  <a:lnTo>
                    <a:pt x="76174" y="410756"/>
                  </a:lnTo>
                  <a:lnTo>
                    <a:pt x="76250" y="411238"/>
                  </a:lnTo>
                  <a:lnTo>
                    <a:pt x="76377" y="411784"/>
                  </a:lnTo>
                  <a:lnTo>
                    <a:pt x="76581" y="410133"/>
                  </a:lnTo>
                  <a:close/>
                </a:path>
                <a:path w="542290" h="554990">
                  <a:moveTo>
                    <a:pt x="83210" y="400621"/>
                  </a:moveTo>
                  <a:lnTo>
                    <a:pt x="82918" y="401320"/>
                  </a:lnTo>
                  <a:lnTo>
                    <a:pt x="83083" y="401320"/>
                  </a:lnTo>
                  <a:lnTo>
                    <a:pt x="83210" y="400621"/>
                  </a:lnTo>
                  <a:close/>
                </a:path>
                <a:path w="542290" h="554990">
                  <a:moveTo>
                    <a:pt x="83439" y="400050"/>
                  </a:moveTo>
                  <a:lnTo>
                    <a:pt x="83299" y="400050"/>
                  </a:lnTo>
                  <a:lnTo>
                    <a:pt x="83210" y="400621"/>
                  </a:lnTo>
                  <a:lnTo>
                    <a:pt x="83439" y="400050"/>
                  </a:lnTo>
                  <a:close/>
                </a:path>
                <a:path w="542290" h="554990">
                  <a:moveTo>
                    <a:pt x="84048" y="400977"/>
                  </a:moveTo>
                  <a:lnTo>
                    <a:pt x="83743" y="401320"/>
                  </a:lnTo>
                  <a:lnTo>
                    <a:pt x="84023" y="401662"/>
                  </a:lnTo>
                  <a:lnTo>
                    <a:pt x="84048" y="400977"/>
                  </a:lnTo>
                  <a:close/>
                </a:path>
                <a:path w="542290" h="554990">
                  <a:moveTo>
                    <a:pt x="85750" y="403860"/>
                  </a:moveTo>
                  <a:lnTo>
                    <a:pt x="85572" y="403644"/>
                  </a:lnTo>
                  <a:lnTo>
                    <a:pt x="84023" y="401662"/>
                  </a:lnTo>
                  <a:lnTo>
                    <a:pt x="83972" y="402590"/>
                  </a:lnTo>
                  <a:lnTo>
                    <a:pt x="85572" y="403733"/>
                  </a:lnTo>
                  <a:lnTo>
                    <a:pt x="85572" y="403860"/>
                  </a:lnTo>
                  <a:lnTo>
                    <a:pt x="85750" y="403860"/>
                  </a:lnTo>
                  <a:close/>
                </a:path>
                <a:path w="542290" h="554990">
                  <a:moveTo>
                    <a:pt x="86715" y="403860"/>
                  </a:moveTo>
                  <a:lnTo>
                    <a:pt x="85610" y="402590"/>
                  </a:lnTo>
                  <a:lnTo>
                    <a:pt x="85648" y="403733"/>
                  </a:lnTo>
                  <a:lnTo>
                    <a:pt x="85750" y="403860"/>
                  </a:lnTo>
                  <a:lnTo>
                    <a:pt x="86715" y="403860"/>
                  </a:lnTo>
                  <a:close/>
                </a:path>
                <a:path w="542290" h="554990">
                  <a:moveTo>
                    <a:pt x="90678" y="405117"/>
                  </a:moveTo>
                  <a:lnTo>
                    <a:pt x="90512" y="404787"/>
                  </a:lnTo>
                  <a:lnTo>
                    <a:pt x="90297" y="404495"/>
                  </a:lnTo>
                  <a:lnTo>
                    <a:pt x="90043" y="404253"/>
                  </a:lnTo>
                  <a:lnTo>
                    <a:pt x="90271" y="404634"/>
                  </a:lnTo>
                  <a:lnTo>
                    <a:pt x="90500" y="404939"/>
                  </a:lnTo>
                  <a:lnTo>
                    <a:pt x="90678" y="405117"/>
                  </a:lnTo>
                  <a:close/>
                </a:path>
                <a:path w="542290" h="554990">
                  <a:moveTo>
                    <a:pt x="99174" y="395668"/>
                  </a:moveTo>
                  <a:lnTo>
                    <a:pt x="98425" y="395592"/>
                  </a:lnTo>
                  <a:lnTo>
                    <a:pt x="98679" y="395706"/>
                  </a:lnTo>
                  <a:lnTo>
                    <a:pt x="98933" y="395719"/>
                  </a:lnTo>
                  <a:lnTo>
                    <a:pt x="99174" y="395668"/>
                  </a:lnTo>
                  <a:close/>
                </a:path>
                <a:path w="542290" h="554990">
                  <a:moveTo>
                    <a:pt x="101117" y="395884"/>
                  </a:moveTo>
                  <a:lnTo>
                    <a:pt x="100698" y="394843"/>
                  </a:lnTo>
                  <a:lnTo>
                    <a:pt x="99987" y="395516"/>
                  </a:lnTo>
                  <a:lnTo>
                    <a:pt x="99174" y="395668"/>
                  </a:lnTo>
                  <a:lnTo>
                    <a:pt x="101117" y="395884"/>
                  </a:lnTo>
                  <a:close/>
                </a:path>
                <a:path w="542290" h="554990">
                  <a:moveTo>
                    <a:pt x="141554" y="377393"/>
                  </a:moveTo>
                  <a:lnTo>
                    <a:pt x="139928" y="376491"/>
                  </a:lnTo>
                  <a:lnTo>
                    <a:pt x="140195" y="378460"/>
                  </a:lnTo>
                  <a:lnTo>
                    <a:pt x="141554" y="377393"/>
                  </a:lnTo>
                  <a:close/>
                </a:path>
                <a:path w="542290" h="554990">
                  <a:moveTo>
                    <a:pt x="143395" y="359422"/>
                  </a:moveTo>
                  <a:lnTo>
                    <a:pt x="142595" y="359625"/>
                  </a:lnTo>
                  <a:lnTo>
                    <a:pt x="142036" y="359867"/>
                  </a:lnTo>
                  <a:lnTo>
                    <a:pt x="142849" y="361327"/>
                  </a:lnTo>
                  <a:lnTo>
                    <a:pt x="142989" y="360641"/>
                  </a:lnTo>
                  <a:lnTo>
                    <a:pt x="143129" y="359943"/>
                  </a:lnTo>
                  <a:lnTo>
                    <a:pt x="143395" y="359422"/>
                  </a:lnTo>
                  <a:close/>
                </a:path>
                <a:path w="542290" h="554990">
                  <a:moveTo>
                    <a:pt x="143471" y="378460"/>
                  </a:moveTo>
                  <a:lnTo>
                    <a:pt x="143433" y="375920"/>
                  </a:lnTo>
                  <a:lnTo>
                    <a:pt x="141554" y="377393"/>
                  </a:lnTo>
                  <a:lnTo>
                    <a:pt x="143471" y="378460"/>
                  </a:lnTo>
                  <a:close/>
                </a:path>
                <a:path w="542290" h="554990">
                  <a:moveTo>
                    <a:pt x="145224" y="358432"/>
                  </a:moveTo>
                  <a:lnTo>
                    <a:pt x="144246" y="358317"/>
                  </a:lnTo>
                  <a:lnTo>
                    <a:pt x="143725" y="358762"/>
                  </a:lnTo>
                  <a:lnTo>
                    <a:pt x="143395" y="359422"/>
                  </a:lnTo>
                  <a:lnTo>
                    <a:pt x="144068" y="359270"/>
                  </a:lnTo>
                  <a:lnTo>
                    <a:pt x="144881" y="359143"/>
                  </a:lnTo>
                  <a:lnTo>
                    <a:pt x="145224" y="358432"/>
                  </a:lnTo>
                  <a:close/>
                </a:path>
                <a:path w="542290" h="554990">
                  <a:moveTo>
                    <a:pt x="153390" y="368554"/>
                  </a:moveTo>
                  <a:lnTo>
                    <a:pt x="153149" y="368338"/>
                  </a:lnTo>
                  <a:lnTo>
                    <a:pt x="152793" y="368642"/>
                  </a:lnTo>
                  <a:lnTo>
                    <a:pt x="152793" y="369023"/>
                  </a:lnTo>
                  <a:lnTo>
                    <a:pt x="152933" y="369316"/>
                  </a:lnTo>
                  <a:lnTo>
                    <a:pt x="153200" y="368909"/>
                  </a:lnTo>
                  <a:lnTo>
                    <a:pt x="153390" y="368554"/>
                  </a:lnTo>
                  <a:close/>
                </a:path>
                <a:path w="542290" h="554990">
                  <a:moveTo>
                    <a:pt x="163880" y="344170"/>
                  </a:moveTo>
                  <a:lnTo>
                    <a:pt x="163245" y="344170"/>
                  </a:lnTo>
                  <a:lnTo>
                    <a:pt x="163423" y="344500"/>
                  </a:lnTo>
                  <a:lnTo>
                    <a:pt x="163880" y="344170"/>
                  </a:lnTo>
                  <a:close/>
                </a:path>
                <a:path w="542290" h="554990">
                  <a:moveTo>
                    <a:pt x="164045" y="366712"/>
                  </a:moveTo>
                  <a:lnTo>
                    <a:pt x="164033" y="366407"/>
                  </a:lnTo>
                  <a:lnTo>
                    <a:pt x="163804" y="366471"/>
                  </a:lnTo>
                  <a:lnTo>
                    <a:pt x="163614" y="366496"/>
                  </a:lnTo>
                  <a:lnTo>
                    <a:pt x="163398" y="366534"/>
                  </a:lnTo>
                  <a:lnTo>
                    <a:pt x="163766" y="366687"/>
                  </a:lnTo>
                  <a:lnTo>
                    <a:pt x="164045" y="366712"/>
                  </a:lnTo>
                  <a:close/>
                </a:path>
                <a:path w="542290" h="554990">
                  <a:moveTo>
                    <a:pt x="178028" y="331177"/>
                  </a:moveTo>
                  <a:lnTo>
                    <a:pt x="177660" y="331673"/>
                  </a:lnTo>
                  <a:lnTo>
                    <a:pt x="177380" y="332397"/>
                  </a:lnTo>
                  <a:lnTo>
                    <a:pt x="177571" y="332219"/>
                  </a:lnTo>
                  <a:lnTo>
                    <a:pt x="178028" y="331177"/>
                  </a:lnTo>
                  <a:close/>
                </a:path>
                <a:path w="542290" h="554990">
                  <a:moveTo>
                    <a:pt x="181279" y="359410"/>
                  </a:moveTo>
                  <a:lnTo>
                    <a:pt x="180390" y="359410"/>
                  </a:lnTo>
                  <a:lnTo>
                    <a:pt x="180086" y="360680"/>
                  </a:lnTo>
                  <a:lnTo>
                    <a:pt x="181279" y="359410"/>
                  </a:lnTo>
                  <a:close/>
                </a:path>
                <a:path w="542290" h="554990">
                  <a:moveTo>
                    <a:pt x="182156" y="359625"/>
                  </a:moveTo>
                  <a:lnTo>
                    <a:pt x="181813" y="360172"/>
                  </a:lnTo>
                  <a:lnTo>
                    <a:pt x="182029" y="359968"/>
                  </a:lnTo>
                  <a:lnTo>
                    <a:pt x="182156" y="359625"/>
                  </a:lnTo>
                  <a:close/>
                </a:path>
                <a:path w="542290" h="554990">
                  <a:moveTo>
                    <a:pt x="186728" y="360680"/>
                  </a:moveTo>
                  <a:lnTo>
                    <a:pt x="181571" y="356870"/>
                  </a:lnTo>
                  <a:lnTo>
                    <a:pt x="177634" y="356870"/>
                  </a:lnTo>
                  <a:lnTo>
                    <a:pt x="176657" y="356870"/>
                  </a:lnTo>
                  <a:lnTo>
                    <a:pt x="182460" y="358140"/>
                  </a:lnTo>
                  <a:lnTo>
                    <a:pt x="181279" y="359410"/>
                  </a:lnTo>
                  <a:lnTo>
                    <a:pt x="182270" y="359410"/>
                  </a:lnTo>
                  <a:lnTo>
                    <a:pt x="182156" y="360680"/>
                  </a:lnTo>
                  <a:lnTo>
                    <a:pt x="186728" y="360680"/>
                  </a:lnTo>
                  <a:close/>
                </a:path>
                <a:path w="542290" h="554990">
                  <a:moveTo>
                    <a:pt x="187325" y="356870"/>
                  </a:moveTo>
                  <a:lnTo>
                    <a:pt x="186029" y="356044"/>
                  </a:lnTo>
                  <a:lnTo>
                    <a:pt x="186334" y="356870"/>
                  </a:lnTo>
                  <a:lnTo>
                    <a:pt x="187325" y="356870"/>
                  </a:lnTo>
                  <a:close/>
                </a:path>
                <a:path w="542290" h="554990">
                  <a:moveTo>
                    <a:pt x="188645" y="347980"/>
                  </a:moveTo>
                  <a:lnTo>
                    <a:pt x="188607" y="347345"/>
                  </a:lnTo>
                  <a:lnTo>
                    <a:pt x="187807" y="347980"/>
                  </a:lnTo>
                  <a:lnTo>
                    <a:pt x="188645" y="347980"/>
                  </a:lnTo>
                  <a:close/>
                </a:path>
                <a:path w="542290" h="554990">
                  <a:moveTo>
                    <a:pt x="189369" y="348602"/>
                  </a:moveTo>
                  <a:lnTo>
                    <a:pt x="188963" y="348538"/>
                  </a:lnTo>
                  <a:lnTo>
                    <a:pt x="188683" y="348602"/>
                  </a:lnTo>
                  <a:lnTo>
                    <a:pt x="188480" y="348691"/>
                  </a:lnTo>
                  <a:lnTo>
                    <a:pt x="189369" y="348602"/>
                  </a:lnTo>
                  <a:close/>
                </a:path>
                <a:path w="542290" h="554990">
                  <a:moveTo>
                    <a:pt x="189433" y="346710"/>
                  </a:moveTo>
                  <a:lnTo>
                    <a:pt x="188531" y="345440"/>
                  </a:lnTo>
                  <a:lnTo>
                    <a:pt x="188607" y="347345"/>
                  </a:lnTo>
                  <a:lnTo>
                    <a:pt x="189433" y="346710"/>
                  </a:lnTo>
                  <a:close/>
                </a:path>
                <a:path w="542290" h="554990">
                  <a:moveTo>
                    <a:pt x="194475" y="320332"/>
                  </a:moveTo>
                  <a:lnTo>
                    <a:pt x="192824" y="320040"/>
                  </a:lnTo>
                  <a:lnTo>
                    <a:pt x="193840" y="322135"/>
                  </a:lnTo>
                  <a:lnTo>
                    <a:pt x="193878" y="321310"/>
                  </a:lnTo>
                  <a:lnTo>
                    <a:pt x="194475" y="320332"/>
                  </a:lnTo>
                  <a:close/>
                </a:path>
                <a:path w="542290" h="554990">
                  <a:moveTo>
                    <a:pt x="199618" y="344703"/>
                  </a:moveTo>
                  <a:lnTo>
                    <a:pt x="199326" y="344170"/>
                  </a:lnTo>
                  <a:lnTo>
                    <a:pt x="199059" y="345071"/>
                  </a:lnTo>
                  <a:lnTo>
                    <a:pt x="199021" y="345440"/>
                  </a:lnTo>
                  <a:lnTo>
                    <a:pt x="199618" y="344703"/>
                  </a:lnTo>
                  <a:close/>
                </a:path>
                <a:path w="542290" h="554990">
                  <a:moveTo>
                    <a:pt x="203581" y="345440"/>
                  </a:moveTo>
                  <a:lnTo>
                    <a:pt x="201510" y="344170"/>
                  </a:lnTo>
                  <a:lnTo>
                    <a:pt x="201714" y="344170"/>
                  </a:lnTo>
                  <a:lnTo>
                    <a:pt x="202133" y="341630"/>
                  </a:lnTo>
                  <a:lnTo>
                    <a:pt x="199618" y="344703"/>
                  </a:lnTo>
                  <a:lnTo>
                    <a:pt x="202184" y="349250"/>
                  </a:lnTo>
                  <a:lnTo>
                    <a:pt x="203581" y="345440"/>
                  </a:lnTo>
                  <a:close/>
                </a:path>
                <a:path w="542290" h="554990">
                  <a:moveTo>
                    <a:pt x="216928" y="301980"/>
                  </a:moveTo>
                  <a:lnTo>
                    <a:pt x="216649" y="302120"/>
                  </a:lnTo>
                  <a:lnTo>
                    <a:pt x="216928" y="301980"/>
                  </a:lnTo>
                  <a:close/>
                </a:path>
                <a:path w="542290" h="554990">
                  <a:moveTo>
                    <a:pt x="217982" y="334289"/>
                  </a:moveTo>
                  <a:lnTo>
                    <a:pt x="217614" y="333921"/>
                  </a:lnTo>
                  <a:lnTo>
                    <a:pt x="217246" y="333692"/>
                  </a:lnTo>
                  <a:lnTo>
                    <a:pt x="216890" y="333489"/>
                  </a:lnTo>
                  <a:lnTo>
                    <a:pt x="217068" y="333717"/>
                  </a:lnTo>
                  <a:lnTo>
                    <a:pt x="217360" y="333971"/>
                  </a:lnTo>
                  <a:lnTo>
                    <a:pt x="217982" y="334289"/>
                  </a:lnTo>
                  <a:close/>
                </a:path>
                <a:path w="542290" h="554990">
                  <a:moveTo>
                    <a:pt x="219443" y="300812"/>
                  </a:moveTo>
                  <a:lnTo>
                    <a:pt x="218643" y="301002"/>
                  </a:lnTo>
                  <a:lnTo>
                    <a:pt x="217741" y="301434"/>
                  </a:lnTo>
                  <a:lnTo>
                    <a:pt x="216928" y="301980"/>
                  </a:lnTo>
                  <a:lnTo>
                    <a:pt x="219443" y="300812"/>
                  </a:lnTo>
                  <a:close/>
                </a:path>
                <a:path w="542290" h="554990">
                  <a:moveTo>
                    <a:pt x="228168" y="296405"/>
                  </a:moveTo>
                  <a:lnTo>
                    <a:pt x="228130" y="296151"/>
                  </a:lnTo>
                  <a:lnTo>
                    <a:pt x="228130" y="295922"/>
                  </a:lnTo>
                  <a:lnTo>
                    <a:pt x="227977" y="295605"/>
                  </a:lnTo>
                  <a:lnTo>
                    <a:pt x="225742" y="295668"/>
                  </a:lnTo>
                  <a:lnTo>
                    <a:pt x="226733" y="296227"/>
                  </a:lnTo>
                  <a:lnTo>
                    <a:pt x="227507" y="296405"/>
                  </a:lnTo>
                  <a:lnTo>
                    <a:pt x="228168" y="296405"/>
                  </a:lnTo>
                  <a:close/>
                </a:path>
                <a:path w="542290" h="554990">
                  <a:moveTo>
                    <a:pt x="230327" y="321513"/>
                  </a:moveTo>
                  <a:lnTo>
                    <a:pt x="230136" y="321348"/>
                  </a:lnTo>
                  <a:lnTo>
                    <a:pt x="229641" y="321411"/>
                  </a:lnTo>
                  <a:lnTo>
                    <a:pt x="230327" y="321513"/>
                  </a:lnTo>
                  <a:close/>
                </a:path>
                <a:path w="542290" h="554990">
                  <a:moveTo>
                    <a:pt x="236042" y="288290"/>
                  </a:moveTo>
                  <a:lnTo>
                    <a:pt x="235699" y="289560"/>
                  </a:lnTo>
                  <a:lnTo>
                    <a:pt x="235940" y="289560"/>
                  </a:lnTo>
                  <a:lnTo>
                    <a:pt x="236042" y="288290"/>
                  </a:lnTo>
                  <a:close/>
                </a:path>
                <a:path w="542290" h="554990">
                  <a:moveTo>
                    <a:pt x="266052" y="290830"/>
                  </a:moveTo>
                  <a:lnTo>
                    <a:pt x="238201" y="290830"/>
                  </a:lnTo>
                  <a:lnTo>
                    <a:pt x="232016" y="290830"/>
                  </a:lnTo>
                  <a:lnTo>
                    <a:pt x="234505" y="293370"/>
                  </a:lnTo>
                  <a:lnTo>
                    <a:pt x="231444" y="293370"/>
                  </a:lnTo>
                  <a:lnTo>
                    <a:pt x="230962" y="297180"/>
                  </a:lnTo>
                  <a:lnTo>
                    <a:pt x="228168" y="297180"/>
                  </a:lnTo>
                  <a:lnTo>
                    <a:pt x="228879" y="300990"/>
                  </a:lnTo>
                  <a:lnTo>
                    <a:pt x="223418" y="298450"/>
                  </a:lnTo>
                  <a:lnTo>
                    <a:pt x="225704" y="302260"/>
                  </a:lnTo>
                  <a:lnTo>
                    <a:pt x="223113" y="298450"/>
                  </a:lnTo>
                  <a:lnTo>
                    <a:pt x="219583" y="302260"/>
                  </a:lnTo>
                  <a:lnTo>
                    <a:pt x="219367" y="304800"/>
                  </a:lnTo>
                  <a:lnTo>
                    <a:pt x="219024" y="303530"/>
                  </a:lnTo>
                  <a:lnTo>
                    <a:pt x="217233" y="304800"/>
                  </a:lnTo>
                  <a:lnTo>
                    <a:pt x="216674" y="302260"/>
                  </a:lnTo>
                  <a:lnTo>
                    <a:pt x="215049" y="303530"/>
                  </a:lnTo>
                  <a:lnTo>
                    <a:pt x="214020" y="306070"/>
                  </a:lnTo>
                  <a:lnTo>
                    <a:pt x="215709" y="307340"/>
                  </a:lnTo>
                  <a:lnTo>
                    <a:pt x="209410" y="304800"/>
                  </a:lnTo>
                  <a:lnTo>
                    <a:pt x="212102" y="314960"/>
                  </a:lnTo>
                  <a:lnTo>
                    <a:pt x="206273" y="311150"/>
                  </a:lnTo>
                  <a:lnTo>
                    <a:pt x="202755" y="316242"/>
                  </a:lnTo>
                  <a:lnTo>
                    <a:pt x="199186" y="319989"/>
                  </a:lnTo>
                  <a:lnTo>
                    <a:pt x="197002" y="316230"/>
                  </a:lnTo>
                  <a:lnTo>
                    <a:pt x="194475" y="320332"/>
                  </a:lnTo>
                  <a:lnTo>
                    <a:pt x="198386" y="321030"/>
                  </a:lnTo>
                  <a:lnTo>
                    <a:pt x="195275" y="325120"/>
                  </a:lnTo>
                  <a:lnTo>
                    <a:pt x="193840" y="322135"/>
                  </a:lnTo>
                  <a:lnTo>
                    <a:pt x="193662" y="326390"/>
                  </a:lnTo>
                  <a:lnTo>
                    <a:pt x="188836" y="327660"/>
                  </a:lnTo>
                  <a:lnTo>
                    <a:pt x="187388" y="328930"/>
                  </a:lnTo>
                  <a:lnTo>
                    <a:pt x="188328" y="326390"/>
                  </a:lnTo>
                  <a:lnTo>
                    <a:pt x="188252" y="325120"/>
                  </a:lnTo>
                  <a:lnTo>
                    <a:pt x="185102" y="330200"/>
                  </a:lnTo>
                  <a:lnTo>
                    <a:pt x="180365" y="330200"/>
                  </a:lnTo>
                  <a:lnTo>
                    <a:pt x="180365" y="355600"/>
                  </a:lnTo>
                  <a:lnTo>
                    <a:pt x="177698" y="356514"/>
                  </a:lnTo>
                  <a:lnTo>
                    <a:pt x="177850" y="355600"/>
                  </a:lnTo>
                  <a:lnTo>
                    <a:pt x="178282" y="353060"/>
                  </a:lnTo>
                  <a:lnTo>
                    <a:pt x="180365" y="355600"/>
                  </a:lnTo>
                  <a:lnTo>
                    <a:pt x="180365" y="330200"/>
                  </a:lnTo>
                  <a:lnTo>
                    <a:pt x="179692" y="330200"/>
                  </a:lnTo>
                  <a:lnTo>
                    <a:pt x="177241" y="334010"/>
                  </a:lnTo>
                  <a:lnTo>
                    <a:pt x="177380" y="332740"/>
                  </a:lnTo>
                  <a:lnTo>
                    <a:pt x="176695" y="334010"/>
                  </a:lnTo>
                  <a:lnTo>
                    <a:pt x="175234" y="334010"/>
                  </a:lnTo>
                  <a:lnTo>
                    <a:pt x="176479" y="335280"/>
                  </a:lnTo>
                  <a:lnTo>
                    <a:pt x="176898" y="334010"/>
                  </a:lnTo>
                  <a:lnTo>
                    <a:pt x="179781" y="336550"/>
                  </a:lnTo>
                  <a:lnTo>
                    <a:pt x="177571" y="341160"/>
                  </a:lnTo>
                  <a:lnTo>
                    <a:pt x="177596" y="341630"/>
                  </a:lnTo>
                  <a:lnTo>
                    <a:pt x="178092" y="342900"/>
                  </a:lnTo>
                  <a:lnTo>
                    <a:pt x="177482" y="341337"/>
                  </a:lnTo>
                  <a:lnTo>
                    <a:pt x="177342" y="341630"/>
                  </a:lnTo>
                  <a:lnTo>
                    <a:pt x="177406" y="341160"/>
                  </a:lnTo>
                  <a:lnTo>
                    <a:pt x="176110" y="337820"/>
                  </a:lnTo>
                  <a:lnTo>
                    <a:pt x="173431" y="344170"/>
                  </a:lnTo>
                  <a:lnTo>
                    <a:pt x="173088" y="342900"/>
                  </a:lnTo>
                  <a:lnTo>
                    <a:pt x="172046" y="339090"/>
                  </a:lnTo>
                  <a:lnTo>
                    <a:pt x="171361" y="336550"/>
                  </a:lnTo>
                  <a:lnTo>
                    <a:pt x="171081" y="336550"/>
                  </a:lnTo>
                  <a:lnTo>
                    <a:pt x="170992" y="337820"/>
                  </a:lnTo>
                  <a:lnTo>
                    <a:pt x="171869" y="339090"/>
                  </a:lnTo>
                  <a:lnTo>
                    <a:pt x="170218" y="339090"/>
                  </a:lnTo>
                  <a:lnTo>
                    <a:pt x="170103" y="336550"/>
                  </a:lnTo>
                  <a:lnTo>
                    <a:pt x="168008" y="340360"/>
                  </a:lnTo>
                  <a:lnTo>
                    <a:pt x="170180" y="341630"/>
                  </a:lnTo>
                  <a:lnTo>
                    <a:pt x="167690" y="342900"/>
                  </a:lnTo>
                  <a:lnTo>
                    <a:pt x="167144" y="341630"/>
                  </a:lnTo>
                  <a:lnTo>
                    <a:pt x="167436" y="341630"/>
                  </a:lnTo>
                  <a:lnTo>
                    <a:pt x="167055" y="340360"/>
                  </a:lnTo>
                  <a:lnTo>
                    <a:pt x="166662" y="345440"/>
                  </a:lnTo>
                  <a:lnTo>
                    <a:pt x="163906" y="345440"/>
                  </a:lnTo>
                  <a:lnTo>
                    <a:pt x="163423" y="344500"/>
                  </a:lnTo>
                  <a:lnTo>
                    <a:pt x="160464" y="346710"/>
                  </a:lnTo>
                  <a:lnTo>
                    <a:pt x="160553" y="351790"/>
                  </a:lnTo>
                  <a:lnTo>
                    <a:pt x="155600" y="353060"/>
                  </a:lnTo>
                  <a:lnTo>
                    <a:pt x="154444" y="347980"/>
                  </a:lnTo>
                  <a:lnTo>
                    <a:pt x="153504" y="353060"/>
                  </a:lnTo>
                  <a:lnTo>
                    <a:pt x="151295" y="349250"/>
                  </a:lnTo>
                  <a:lnTo>
                    <a:pt x="149745" y="351790"/>
                  </a:lnTo>
                  <a:lnTo>
                    <a:pt x="151574" y="353060"/>
                  </a:lnTo>
                  <a:lnTo>
                    <a:pt x="149644" y="354330"/>
                  </a:lnTo>
                  <a:lnTo>
                    <a:pt x="149415" y="356870"/>
                  </a:lnTo>
                  <a:lnTo>
                    <a:pt x="147129" y="356870"/>
                  </a:lnTo>
                  <a:lnTo>
                    <a:pt x="147726" y="354330"/>
                  </a:lnTo>
                  <a:lnTo>
                    <a:pt x="144551" y="358140"/>
                  </a:lnTo>
                  <a:lnTo>
                    <a:pt x="147307" y="358140"/>
                  </a:lnTo>
                  <a:lnTo>
                    <a:pt x="146405" y="360680"/>
                  </a:lnTo>
                  <a:lnTo>
                    <a:pt x="150012" y="361950"/>
                  </a:lnTo>
                  <a:lnTo>
                    <a:pt x="147243" y="361950"/>
                  </a:lnTo>
                  <a:lnTo>
                    <a:pt x="144983" y="363220"/>
                  </a:lnTo>
                  <a:lnTo>
                    <a:pt x="142836" y="361950"/>
                  </a:lnTo>
                  <a:lnTo>
                    <a:pt x="142201" y="365760"/>
                  </a:lnTo>
                  <a:lnTo>
                    <a:pt x="140322" y="365760"/>
                  </a:lnTo>
                  <a:lnTo>
                    <a:pt x="139331" y="364464"/>
                  </a:lnTo>
                  <a:lnTo>
                    <a:pt x="138468" y="360680"/>
                  </a:lnTo>
                  <a:lnTo>
                    <a:pt x="137807" y="360680"/>
                  </a:lnTo>
                  <a:lnTo>
                    <a:pt x="138493" y="364490"/>
                  </a:lnTo>
                  <a:lnTo>
                    <a:pt x="133819" y="364490"/>
                  </a:lnTo>
                  <a:lnTo>
                    <a:pt x="134073" y="366356"/>
                  </a:lnTo>
                  <a:lnTo>
                    <a:pt x="133350" y="364490"/>
                  </a:lnTo>
                  <a:lnTo>
                    <a:pt x="133019" y="364490"/>
                  </a:lnTo>
                  <a:lnTo>
                    <a:pt x="133540" y="367030"/>
                  </a:lnTo>
                  <a:lnTo>
                    <a:pt x="131914" y="367030"/>
                  </a:lnTo>
                  <a:lnTo>
                    <a:pt x="131254" y="365760"/>
                  </a:lnTo>
                  <a:lnTo>
                    <a:pt x="128371" y="367030"/>
                  </a:lnTo>
                  <a:lnTo>
                    <a:pt x="134531" y="369570"/>
                  </a:lnTo>
                  <a:lnTo>
                    <a:pt x="130327" y="369570"/>
                  </a:lnTo>
                  <a:lnTo>
                    <a:pt x="130479" y="368300"/>
                  </a:lnTo>
                  <a:lnTo>
                    <a:pt x="126784" y="368300"/>
                  </a:lnTo>
                  <a:lnTo>
                    <a:pt x="125183" y="373380"/>
                  </a:lnTo>
                  <a:lnTo>
                    <a:pt x="121666" y="373380"/>
                  </a:lnTo>
                  <a:lnTo>
                    <a:pt x="118910" y="370840"/>
                  </a:lnTo>
                  <a:lnTo>
                    <a:pt x="123723" y="370840"/>
                  </a:lnTo>
                  <a:lnTo>
                    <a:pt x="121145" y="368300"/>
                  </a:lnTo>
                  <a:lnTo>
                    <a:pt x="117348" y="372110"/>
                  </a:lnTo>
                  <a:lnTo>
                    <a:pt x="114744" y="377190"/>
                  </a:lnTo>
                  <a:lnTo>
                    <a:pt x="110121" y="378460"/>
                  </a:lnTo>
                  <a:lnTo>
                    <a:pt x="111099" y="378460"/>
                  </a:lnTo>
                  <a:lnTo>
                    <a:pt x="113144" y="384810"/>
                  </a:lnTo>
                  <a:lnTo>
                    <a:pt x="109296" y="381000"/>
                  </a:lnTo>
                  <a:lnTo>
                    <a:pt x="106730" y="378460"/>
                  </a:lnTo>
                  <a:lnTo>
                    <a:pt x="106006" y="380568"/>
                  </a:lnTo>
                  <a:lnTo>
                    <a:pt x="105105" y="378460"/>
                  </a:lnTo>
                  <a:lnTo>
                    <a:pt x="105257" y="379730"/>
                  </a:lnTo>
                  <a:lnTo>
                    <a:pt x="102006" y="379730"/>
                  </a:lnTo>
                  <a:lnTo>
                    <a:pt x="100114" y="383540"/>
                  </a:lnTo>
                  <a:lnTo>
                    <a:pt x="96608" y="387350"/>
                  </a:lnTo>
                  <a:lnTo>
                    <a:pt x="96481" y="386080"/>
                  </a:lnTo>
                  <a:lnTo>
                    <a:pt x="94234" y="384810"/>
                  </a:lnTo>
                  <a:lnTo>
                    <a:pt x="91770" y="387350"/>
                  </a:lnTo>
                  <a:lnTo>
                    <a:pt x="89662" y="387350"/>
                  </a:lnTo>
                  <a:lnTo>
                    <a:pt x="89776" y="388620"/>
                  </a:lnTo>
                  <a:lnTo>
                    <a:pt x="88633" y="389890"/>
                  </a:lnTo>
                  <a:lnTo>
                    <a:pt x="90208" y="391160"/>
                  </a:lnTo>
                  <a:lnTo>
                    <a:pt x="84836" y="389890"/>
                  </a:lnTo>
                  <a:lnTo>
                    <a:pt x="81419" y="393700"/>
                  </a:lnTo>
                  <a:lnTo>
                    <a:pt x="78219" y="396240"/>
                  </a:lnTo>
                  <a:lnTo>
                    <a:pt x="74091" y="396240"/>
                  </a:lnTo>
                  <a:lnTo>
                    <a:pt x="74383" y="394970"/>
                  </a:lnTo>
                  <a:lnTo>
                    <a:pt x="73901" y="394970"/>
                  </a:lnTo>
                  <a:lnTo>
                    <a:pt x="70192" y="398780"/>
                  </a:lnTo>
                  <a:lnTo>
                    <a:pt x="71589" y="400050"/>
                  </a:lnTo>
                  <a:lnTo>
                    <a:pt x="71386" y="398780"/>
                  </a:lnTo>
                  <a:lnTo>
                    <a:pt x="73113" y="400050"/>
                  </a:lnTo>
                  <a:lnTo>
                    <a:pt x="73202" y="402590"/>
                  </a:lnTo>
                  <a:lnTo>
                    <a:pt x="72466" y="403860"/>
                  </a:lnTo>
                  <a:lnTo>
                    <a:pt x="71399" y="403860"/>
                  </a:lnTo>
                  <a:lnTo>
                    <a:pt x="72021" y="402590"/>
                  </a:lnTo>
                  <a:lnTo>
                    <a:pt x="72631" y="401320"/>
                  </a:lnTo>
                  <a:lnTo>
                    <a:pt x="69697" y="401320"/>
                  </a:lnTo>
                  <a:lnTo>
                    <a:pt x="68770" y="400481"/>
                  </a:lnTo>
                  <a:lnTo>
                    <a:pt x="68808" y="401320"/>
                  </a:lnTo>
                  <a:lnTo>
                    <a:pt x="69215" y="402590"/>
                  </a:lnTo>
                  <a:lnTo>
                    <a:pt x="65100" y="398780"/>
                  </a:lnTo>
                  <a:lnTo>
                    <a:pt x="70929" y="406400"/>
                  </a:lnTo>
                  <a:lnTo>
                    <a:pt x="66611" y="405130"/>
                  </a:lnTo>
                  <a:lnTo>
                    <a:pt x="66230" y="403860"/>
                  </a:lnTo>
                  <a:lnTo>
                    <a:pt x="65366" y="405130"/>
                  </a:lnTo>
                  <a:lnTo>
                    <a:pt x="65024" y="407670"/>
                  </a:lnTo>
                  <a:lnTo>
                    <a:pt x="63627" y="407670"/>
                  </a:lnTo>
                  <a:lnTo>
                    <a:pt x="61925" y="405130"/>
                  </a:lnTo>
                  <a:lnTo>
                    <a:pt x="64300" y="406400"/>
                  </a:lnTo>
                  <a:lnTo>
                    <a:pt x="63842" y="405130"/>
                  </a:lnTo>
                  <a:lnTo>
                    <a:pt x="63385" y="403860"/>
                  </a:lnTo>
                  <a:lnTo>
                    <a:pt x="61722" y="405130"/>
                  </a:lnTo>
                  <a:lnTo>
                    <a:pt x="62217" y="410210"/>
                  </a:lnTo>
                  <a:lnTo>
                    <a:pt x="59461" y="407670"/>
                  </a:lnTo>
                  <a:lnTo>
                    <a:pt x="59867" y="407670"/>
                  </a:lnTo>
                  <a:lnTo>
                    <a:pt x="60921" y="406400"/>
                  </a:lnTo>
                  <a:lnTo>
                    <a:pt x="61328" y="405130"/>
                  </a:lnTo>
                  <a:lnTo>
                    <a:pt x="58229" y="403860"/>
                  </a:lnTo>
                  <a:lnTo>
                    <a:pt x="53492" y="403860"/>
                  </a:lnTo>
                  <a:lnTo>
                    <a:pt x="54610" y="405130"/>
                  </a:lnTo>
                  <a:lnTo>
                    <a:pt x="55499" y="412750"/>
                  </a:lnTo>
                  <a:lnTo>
                    <a:pt x="51943" y="408940"/>
                  </a:lnTo>
                  <a:lnTo>
                    <a:pt x="50761" y="407670"/>
                  </a:lnTo>
                  <a:lnTo>
                    <a:pt x="50507" y="409397"/>
                  </a:lnTo>
                  <a:lnTo>
                    <a:pt x="49199" y="411480"/>
                  </a:lnTo>
                  <a:lnTo>
                    <a:pt x="48107" y="408940"/>
                  </a:lnTo>
                  <a:lnTo>
                    <a:pt x="47002" y="407670"/>
                  </a:lnTo>
                  <a:lnTo>
                    <a:pt x="45466" y="407670"/>
                  </a:lnTo>
                  <a:lnTo>
                    <a:pt x="45415" y="406400"/>
                  </a:lnTo>
                  <a:lnTo>
                    <a:pt x="45097" y="408940"/>
                  </a:lnTo>
                  <a:lnTo>
                    <a:pt x="42303" y="406400"/>
                  </a:lnTo>
                  <a:lnTo>
                    <a:pt x="41884" y="410210"/>
                  </a:lnTo>
                  <a:lnTo>
                    <a:pt x="41389" y="408940"/>
                  </a:lnTo>
                  <a:lnTo>
                    <a:pt x="40373" y="410210"/>
                  </a:lnTo>
                  <a:lnTo>
                    <a:pt x="40779" y="410210"/>
                  </a:lnTo>
                  <a:lnTo>
                    <a:pt x="41160" y="411480"/>
                  </a:lnTo>
                  <a:lnTo>
                    <a:pt x="40627" y="413004"/>
                  </a:lnTo>
                  <a:lnTo>
                    <a:pt x="40627" y="420751"/>
                  </a:lnTo>
                  <a:lnTo>
                    <a:pt x="39573" y="421640"/>
                  </a:lnTo>
                  <a:lnTo>
                    <a:pt x="39649" y="420370"/>
                  </a:lnTo>
                  <a:lnTo>
                    <a:pt x="40627" y="420751"/>
                  </a:lnTo>
                  <a:lnTo>
                    <a:pt x="40627" y="413004"/>
                  </a:lnTo>
                  <a:lnTo>
                    <a:pt x="39827" y="415290"/>
                  </a:lnTo>
                  <a:lnTo>
                    <a:pt x="32880" y="410210"/>
                  </a:lnTo>
                  <a:lnTo>
                    <a:pt x="30759" y="416560"/>
                  </a:lnTo>
                  <a:lnTo>
                    <a:pt x="28054" y="419100"/>
                  </a:lnTo>
                  <a:lnTo>
                    <a:pt x="28765" y="422910"/>
                  </a:lnTo>
                  <a:lnTo>
                    <a:pt x="26174" y="425450"/>
                  </a:lnTo>
                  <a:lnTo>
                    <a:pt x="24447" y="424180"/>
                  </a:lnTo>
                  <a:lnTo>
                    <a:pt x="25615" y="421640"/>
                  </a:lnTo>
                  <a:lnTo>
                    <a:pt x="22047" y="421640"/>
                  </a:lnTo>
                  <a:lnTo>
                    <a:pt x="20840" y="424180"/>
                  </a:lnTo>
                  <a:lnTo>
                    <a:pt x="20828" y="422910"/>
                  </a:lnTo>
                  <a:lnTo>
                    <a:pt x="19227" y="421640"/>
                  </a:lnTo>
                  <a:lnTo>
                    <a:pt x="18008" y="421640"/>
                  </a:lnTo>
                  <a:lnTo>
                    <a:pt x="19189" y="424180"/>
                  </a:lnTo>
                  <a:lnTo>
                    <a:pt x="19900" y="424180"/>
                  </a:lnTo>
                  <a:lnTo>
                    <a:pt x="20599" y="427990"/>
                  </a:lnTo>
                  <a:lnTo>
                    <a:pt x="21615" y="424180"/>
                  </a:lnTo>
                  <a:lnTo>
                    <a:pt x="22567" y="424180"/>
                  </a:lnTo>
                  <a:lnTo>
                    <a:pt x="23863" y="426720"/>
                  </a:lnTo>
                  <a:lnTo>
                    <a:pt x="22948" y="427990"/>
                  </a:lnTo>
                  <a:lnTo>
                    <a:pt x="25476" y="429260"/>
                  </a:lnTo>
                  <a:lnTo>
                    <a:pt x="23837" y="425450"/>
                  </a:lnTo>
                  <a:lnTo>
                    <a:pt x="26225" y="427990"/>
                  </a:lnTo>
                  <a:lnTo>
                    <a:pt x="26454" y="427990"/>
                  </a:lnTo>
                  <a:lnTo>
                    <a:pt x="27597" y="426720"/>
                  </a:lnTo>
                  <a:lnTo>
                    <a:pt x="29070" y="429260"/>
                  </a:lnTo>
                  <a:lnTo>
                    <a:pt x="27825" y="429260"/>
                  </a:lnTo>
                  <a:lnTo>
                    <a:pt x="31762" y="430530"/>
                  </a:lnTo>
                  <a:lnTo>
                    <a:pt x="31496" y="426720"/>
                  </a:lnTo>
                  <a:lnTo>
                    <a:pt x="31305" y="424180"/>
                  </a:lnTo>
                  <a:lnTo>
                    <a:pt x="33667" y="426656"/>
                  </a:lnTo>
                  <a:lnTo>
                    <a:pt x="37096" y="424180"/>
                  </a:lnTo>
                  <a:lnTo>
                    <a:pt x="32715" y="424180"/>
                  </a:lnTo>
                  <a:lnTo>
                    <a:pt x="34277" y="419100"/>
                  </a:lnTo>
                  <a:lnTo>
                    <a:pt x="39509" y="425450"/>
                  </a:lnTo>
                  <a:lnTo>
                    <a:pt x="38620" y="422910"/>
                  </a:lnTo>
                  <a:lnTo>
                    <a:pt x="40030" y="421640"/>
                  </a:lnTo>
                  <a:lnTo>
                    <a:pt x="40398" y="422910"/>
                  </a:lnTo>
                  <a:lnTo>
                    <a:pt x="40944" y="420878"/>
                  </a:lnTo>
                  <a:lnTo>
                    <a:pt x="42875" y="421640"/>
                  </a:lnTo>
                  <a:lnTo>
                    <a:pt x="43319" y="420370"/>
                  </a:lnTo>
                  <a:lnTo>
                    <a:pt x="43764" y="419100"/>
                  </a:lnTo>
                  <a:lnTo>
                    <a:pt x="44640" y="416560"/>
                  </a:lnTo>
                  <a:lnTo>
                    <a:pt x="45732" y="418185"/>
                  </a:lnTo>
                  <a:lnTo>
                    <a:pt x="45935" y="417830"/>
                  </a:lnTo>
                  <a:lnTo>
                    <a:pt x="46355" y="418388"/>
                  </a:lnTo>
                  <a:lnTo>
                    <a:pt x="46062" y="418706"/>
                  </a:lnTo>
                  <a:lnTo>
                    <a:pt x="47167" y="420370"/>
                  </a:lnTo>
                  <a:lnTo>
                    <a:pt x="47053" y="419328"/>
                  </a:lnTo>
                  <a:lnTo>
                    <a:pt x="48793" y="421640"/>
                  </a:lnTo>
                  <a:lnTo>
                    <a:pt x="48323" y="417830"/>
                  </a:lnTo>
                  <a:lnTo>
                    <a:pt x="48171" y="416560"/>
                  </a:lnTo>
                  <a:lnTo>
                    <a:pt x="48018" y="415290"/>
                  </a:lnTo>
                  <a:lnTo>
                    <a:pt x="50876" y="416560"/>
                  </a:lnTo>
                  <a:lnTo>
                    <a:pt x="51485" y="419100"/>
                  </a:lnTo>
                  <a:lnTo>
                    <a:pt x="49123" y="419100"/>
                  </a:lnTo>
                  <a:lnTo>
                    <a:pt x="52006" y="420370"/>
                  </a:lnTo>
                  <a:lnTo>
                    <a:pt x="51130" y="415290"/>
                  </a:lnTo>
                  <a:lnTo>
                    <a:pt x="56007" y="419100"/>
                  </a:lnTo>
                  <a:lnTo>
                    <a:pt x="57175" y="417830"/>
                  </a:lnTo>
                  <a:lnTo>
                    <a:pt x="55664" y="414020"/>
                  </a:lnTo>
                  <a:lnTo>
                    <a:pt x="59867" y="415290"/>
                  </a:lnTo>
                  <a:lnTo>
                    <a:pt x="61925" y="412750"/>
                  </a:lnTo>
                  <a:lnTo>
                    <a:pt x="62306" y="414020"/>
                  </a:lnTo>
                  <a:lnTo>
                    <a:pt x="67691" y="412750"/>
                  </a:lnTo>
                  <a:lnTo>
                    <a:pt x="70891" y="412750"/>
                  </a:lnTo>
                  <a:lnTo>
                    <a:pt x="70104" y="410210"/>
                  </a:lnTo>
                  <a:lnTo>
                    <a:pt x="69710" y="408940"/>
                  </a:lnTo>
                  <a:lnTo>
                    <a:pt x="72517" y="408940"/>
                  </a:lnTo>
                  <a:lnTo>
                    <a:pt x="73977" y="407670"/>
                  </a:lnTo>
                  <a:lnTo>
                    <a:pt x="74904" y="408940"/>
                  </a:lnTo>
                  <a:lnTo>
                    <a:pt x="74980" y="410210"/>
                  </a:lnTo>
                  <a:lnTo>
                    <a:pt x="74434" y="411480"/>
                  </a:lnTo>
                  <a:lnTo>
                    <a:pt x="76136" y="411480"/>
                  </a:lnTo>
                  <a:lnTo>
                    <a:pt x="76009" y="410210"/>
                  </a:lnTo>
                  <a:lnTo>
                    <a:pt x="76263" y="408940"/>
                  </a:lnTo>
                  <a:lnTo>
                    <a:pt x="77165" y="407670"/>
                  </a:lnTo>
                  <a:lnTo>
                    <a:pt x="77990" y="410210"/>
                  </a:lnTo>
                  <a:lnTo>
                    <a:pt x="80200" y="408940"/>
                  </a:lnTo>
                  <a:lnTo>
                    <a:pt x="80797" y="406400"/>
                  </a:lnTo>
                  <a:lnTo>
                    <a:pt x="81102" y="405130"/>
                  </a:lnTo>
                  <a:lnTo>
                    <a:pt x="84823" y="406400"/>
                  </a:lnTo>
                  <a:lnTo>
                    <a:pt x="84315" y="405130"/>
                  </a:lnTo>
                  <a:lnTo>
                    <a:pt x="83794" y="403860"/>
                  </a:lnTo>
                  <a:lnTo>
                    <a:pt x="79260" y="400050"/>
                  </a:lnTo>
                  <a:lnTo>
                    <a:pt x="80378" y="398780"/>
                  </a:lnTo>
                  <a:lnTo>
                    <a:pt x="81483" y="397510"/>
                  </a:lnTo>
                  <a:lnTo>
                    <a:pt x="82232" y="398780"/>
                  </a:lnTo>
                  <a:lnTo>
                    <a:pt x="83439" y="400050"/>
                  </a:lnTo>
                  <a:lnTo>
                    <a:pt x="84099" y="400050"/>
                  </a:lnTo>
                  <a:lnTo>
                    <a:pt x="84048" y="400977"/>
                  </a:lnTo>
                  <a:lnTo>
                    <a:pt x="84886" y="400050"/>
                  </a:lnTo>
                  <a:lnTo>
                    <a:pt x="85788" y="402590"/>
                  </a:lnTo>
                  <a:lnTo>
                    <a:pt x="86321" y="401320"/>
                  </a:lnTo>
                  <a:lnTo>
                    <a:pt x="86893" y="402590"/>
                  </a:lnTo>
                  <a:lnTo>
                    <a:pt x="86715" y="403860"/>
                  </a:lnTo>
                  <a:lnTo>
                    <a:pt x="88874" y="403860"/>
                  </a:lnTo>
                  <a:lnTo>
                    <a:pt x="90043" y="405130"/>
                  </a:lnTo>
                  <a:lnTo>
                    <a:pt x="88798" y="402590"/>
                  </a:lnTo>
                  <a:lnTo>
                    <a:pt x="89547" y="401320"/>
                  </a:lnTo>
                  <a:lnTo>
                    <a:pt x="91706" y="400050"/>
                  </a:lnTo>
                  <a:lnTo>
                    <a:pt x="91414" y="403860"/>
                  </a:lnTo>
                  <a:lnTo>
                    <a:pt x="93205" y="403860"/>
                  </a:lnTo>
                  <a:lnTo>
                    <a:pt x="93091" y="402590"/>
                  </a:lnTo>
                  <a:lnTo>
                    <a:pt x="95173" y="402590"/>
                  </a:lnTo>
                  <a:lnTo>
                    <a:pt x="93827" y="400050"/>
                  </a:lnTo>
                  <a:lnTo>
                    <a:pt x="94488" y="400050"/>
                  </a:lnTo>
                  <a:lnTo>
                    <a:pt x="95262" y="401320"/>
                  </a:lnTo>
                  <a:lnTo>
                    <a:pt x="95885" y="401320"/>
                  </a:lnTo>
                  <a:lnTo>
                    <a:pt x="96431" y="400050"/>
                  </a:lnTo>
                  <a:lnTo>
                    <a:pt x="101092" y="398780"/>
                  </a:lnTo>
                  <a:lnTo>
                    <a:pt x="99695" y="397510"/>
                  </a:lnTo>
                  <a:lnTo>
                    <a:pt x="98298" y="396240"/>
                  </a:lnTo>
                  <a:lnTo>
                    <a:pt x="98031" y="396240"/>
                  </a:lnTo>
                  <a:lnTo>
                    <a:pt x="98336" y="395592"/>
                  </a:lnTo>
                  <a:lnTo>
                    <a:pt x="100393" y="391160"/>
                  </a:lnTo>
                  <a:lnTo>
                    <a:pt x="106667" y="393700"/>
                  </a:lnTo>
                  <a:lnTo>
                    <a:pt x="109791" y="389890"/>
                  </a:lnTo>
                  <a:lnTo>
                    <a:pt x="110274" y="391160"/>
                  </a:lnTo>
                  <a:lnTo>
                    <a:pt x="111112" y="389890"/>
                  </a:lnTo>
                  <a:lnTo>
                    <a:pt x="111950" y="388620"/>
                  </a:lnTo>
                  <a:lnTo>
                    <a:pt x="114922" y="388620"/>
                  </a:lnTo>
                  <a:lnTo>
                    <a:pt x="115455" y="384810"/>
                  </a:lnTo>
                  <a:lnTo>
                    <a:pt x="116128" y="384810"/>
                  </a:lnTo>
                  <a:lnTo>
                    <a:pt x="117919" y="386080"/>
                  </a:lnTo>
                  <a:lnTo>
                    <a:pt x="118211" y="387350"/>
                  </a:lnTo>
                  <a:lnTo>
                    <a:pt x="119545" y="386080"/>
                  </a:lnTo>
                  <a:lnTo>
                    <a:pt x="119214" y="384810"/>
                  </a:lnTo>
                  <a:lnTo>
                    <a:pt x="122453" y="384810"/>
                  </a:lnTo>
                  <a:lnTo>
                    <a:pt x="121691" y="387172"/>
                  </a:lnTo>
                  <a:lnTo>
                    <a:pt x="121627" y="387350"/>
                  </a:lnTo>
                  <a:lnTo>
                    <a:pt x="122999" y="386549"/>
                  </a:lnTo>
                  <a:lnTo>
                    <a:pt x="123977" y="386080"/>
                  </a:lnTo>
                  <a:lnTo>
                    <a:pt x="125234" y="387350"/>
                  </a:lnTo>
                  <a:lnTo>
                    <a:pt x="125577" y="386080"/>
                  </a:lnTo>
                  <a:lnTo>
                    <a:pt x="126238" y="383540"/>
                  </a:lnTo>
                  <a:lnTo>
                    <a:pt x="126695" y="387350"/>
                  </a:lnTo>
                  <a:lnTo>
                    <a:pt x="129476" y="386080"/>
                  </a:lnTo>
                  <a:lnTo>
                    <a:pt x="130136" y="384810"/>
                  </a:lnTo>
                  <a:lnTo>
                    <a:pt x="127685" y="383540"/>
                  </a:lnTo>
                  <a:lnTo>
                    <a:pt x="128663" y="382270"/>
                  </a:lnTo>
                  <a:lnTo>
                    <a:pt x="130937" y="382270"/>
                  </a:lnTo>
                  <a:lnTo>
                    <a:pt x="132067" y="386080"/>
                  </a:lnTo>
                  <a:lnTo>
                    <a:pt x="138607" y="386080"/>
                  </a:lnTo>
                  <a:lnTo>
                    <a:pt x="137934" y="382270"/>
                  </a:lnTo>
                  <a:lnTo>
                    <a:pt x="136575" y="374650"/>
                  </a:lnTo>
                  <a:lnTo>
                    <a:pt x="139928" y="376491"/>
                  </a:lnTo>
                  <a:lnTo>
                    <a:pt x="139852" y="375920"/>
                  </a:lnTo>
                  <a:lnTo>
                    <a:pt x="142125" y="374650"/>
                  </a:lnTo>
                  <a:lnTo>
                    <a:pt x="146735" y="378460"/>
                  </a:lnTo>
                  <a:lnTo>
                    <a:pt x="147396" y="377190"/>
                  </a:lnTo>
                  <a:lnTo>
                    <a:pt x="151168" y="377190"/>
                  </a:lnTo>
                  <a:lnTo>
                    <a:pt x="149326" y="374650"/>
                  </a:lnTo>
                  <a:lnTo>
                    <a:pt x="148399" y="373380"/>
                  </a:lnTo>
                  <a:lnTo>
                    <a:pt x="147485" y="372110"/>
                  </a:lnTo>
                  <a:lnTo>
                    <a:pt x="151066" y="370840"/>
                  </a:lnTo>
                  <a:lnTo>
                    <a:pt x="150063" y="370840"/>
                  </a:lnTo>
                  <a:lnTo>
                    <a:pt x="149059" y="369570"/>
                  </a:lnTo>
                  <a:lnTo>
                    <a:pt x="148056" y="368300"/>
                  </a:lnTo>
                  <a:lnTo>
                    <a:pt x="149644" y="365760"/>
                  </a:lnTo>
                  <a:lnTo>
                    <a:pt x="151917" y="364490"/>
                  </a:lnTo>
                  <a:lnTo>
                    <a:pt x="154800" y="368300"/>
                  </a:lnTo>
                  <a:lnTo>
                    <a:pt x="154000" y="369570"/>
                  </a:lnTo>
                  <a:lnTo>
                    <a:pt x="153568" y="370840"/>
                  </a:lnTo>
                  <a:lnTo>
                    <a:pt x="153136" y="370840"/>
                  </a:lnTo>
                  <a:lnTo>
                    <a:pt x="152933" y="369570"/>
                  </a:lnTo>
                  <a:lnTo>
                    <a:pt x="152501" y="370840"/>
                  </a:lnTo>
                  <a:lnTo>
                    <a:pt x="151904" y="372110"/>
                  </a:lnTo>
                  <a:lnTo>
                    <a:pt x="153390" y="372110"/>
                  </a:lnTo>
                  <a:lnTo>
                    <a:pt x="153035" y="370840"/>
                  </a:lnTo>
                  <a:lnTo>
                    <a:pt x="154698" y="372110"/>
                  </a:lnTo>
                  <a:lnTo>
                    <a:pt x="157454" y="369570"/>
                  </a:lnTo>
                  <a:lnTo>
                    <a:pt x="157822" y="372110"/>
                  </a:lnTo>
                  <a:lnTo>
                    <a:pt x="158775" y="369570"/>
                  </a:lnTo>
                  <a:lnTo>
                    <a:pt x="159512" y="369570"/>
                  </a:lnTo>
                  <a:lnTo>
                    <a:pt x="160147" y="368300"/>
                  </a:lnTo>
                  <a:lnTo>
                    <a:pt x="163398" y="367030"/>
                  </a:lnTo>
                  <a:lnTo>
                    <a:pt x="162636" y="367030"/>
                  </a:lnTo>
                  <a:lnTo>
                    <a:pt x="161493" y="365760"/>
                  </a:lnTo>
                  <a:lnTo>
                    <a:pt x="161925" y="365760"/>
                  </a:lnTo>
                  <a:lnTo>
                    <a:pt x="166585" y="364490"/>
                  </a:lnTo>
                  <a:lnTo>
                    <a:pt x="164503" y="363220"/>
                  </a:lnTo>
                  <a:lnTo>
                    <a:pt x="162420" y="361950"/>
                  </a:lnTo>
                  <a:lnTo>
                    <a:pt x="164769" y="360680"/>
                  </a:lnTo>
                  <a:lnTo>
                    <a:pt x="167233" y="360680"/>
                  </a:lnTo>
                  <a:lnTo>
                    <a:pt x="166573" y="364477"/>
                  </a:lnTo>
                  <a:lnTo>
                    <a:pt x="168389" y="361950"/>
                  </a:lnTo>
                  <a:lnTo>
                    <a:pt x="170675" y="361950"/>
                  </a:lnTo>
                  <a:lnTo>
                    <a:pt x="170319" y="365760"/>
                  </a:lnTo>
                  <a:lnTo>
                    <a:pt x="171500" y="361950"/>
                  </a:lnTo>
                  <a:lnTo>
                    <a:pt x="175653" y="364490"/>
                  </a:lnTo>
                  <a:lnTo>
                    <a:pt x="177279" y="363220"/>
                  </a:lnTo>
                  <a:lnTo>
                    <a:pt x="176530" y="365760"/>
                  </a:lnTo>
                  <a:lnTo>
                    <a:pt x="176987" y="364464"/>
                  </a:lnTo>
                  <a:lnTo>
                    <a:pt x="177622" y="363220"/>
                  </a:lnTo>
                  <a:lnTo>
                    <a:pt x="178257" y="363220"/>
                  </a:lnTo>
                  <a:lnTo>
                    <a:pt x="176225" y="361950"/>
                  </a:lnTo>
                  <a:lnTo>
                    <a:pt x="177203" y="361950"/>
                  </a:lnTo>
                  <a:lnTo>
                    <a:pt x="177850" y="360680"/>
                  </a:lnTo>
                  <a:lnTo>
                    <a:pt x="178371" y="361950"/>
                  </a:lnTo>
                  <a:lnTo>
                    <a:pt x="178282" y="360680"/>
                  </a:lnTo>
                  <a:lnTo>
                    <a:pt x="175615" y="359410"/>
                  </a:lnTo>
                  <a:lnTo>
                    <a:pt x="175856" y="356870"/>
                  </a:lnTo>
                  <a:lnTo>
                    <a:pt x="175983" y="355600"/>
                  </a:lnTo>
                  <a:lnTo>
                    <a:pt x="177330" y="356628"/>
                  </a:lnTo>
                  <a:lnTo>
                    <a:pt x="177673" y="356628"/>
                  </a:lnTo>
                  <a:lnTo>
                    <a:pt x="181864" y="356628"/>
                  </a:lnTo>
                  <a:lnTo>
                    <a:pt x="184721" y="354330"/>
                  </a:lnTo>
                  <a:lnTo>
                    <a:pt x="185318" y="355600"/>
                  </a:lnTo>
                  <a:lnTo>
                    <a:pt x="186029" y="356044"/>
                  </a:lnTo>
                  <a:lnTo>
                    <a:pt x="185369" y="354330"/>
                  </a:lnTo>
                  <a:lnTo>
                    <a:pt x="185762" y="351790"/>
                  </a:lnTo>
                  <a:lnTo>
                    <a:pt x="188518" y="351790"/>
                  </a:lnTo>
                  <a:lnTo>
                    <a:pt x="187337" y="349250"/>
                  </a:lnTo>
                  <a:lnTo>
                    <a:pt x="186918" y="349250"/>
                  </a:lnTo>
                  <a:lnTo>
                    <a:pt x="186334" y="347980"/>
                  </a:lnTo>
                  <a:lnTo>
                    <a:pt x="187464" y="346710"/>
                  </a:lnTo>
                  <a:lnTo>
                    <a:pt x="188493" y="345478"/>
                  </a:lnTo>
                  <a:lnTo>
                    <a:pt x="188417" y="344170"/>
                  </a:lnTo>
                  <a:lnTo>
                    <a:pt x="193941" y="347980"/>
                  </a:lnTo>
                  <a:lnTo>
                    <a:pt x="194906" y="345440"/>
                  </a:lnTo>
                  <a:lnTo>
                    <a:pt x="196583" y="345440"/>
                  </a:lnTo>
                  <a:lnTo>
                    <a:pt x="196888" y="347980"/>
                  </a:lnTo>
                  <a:lnTo>
                    <a:pt x="198234" y="347980"/>
                  </a:lnTo>
                  <a:lnTo>
                    <a:pt x="198958" y="345440"/>
                  </a:lnTo>
                  <a:lnTo>
                    <a:pt x="199059" y="345071"/>
                  </a:lnTo>
                  <a:lnTo>
                    <a:pt x="199174" y="344170"/>
                  </a:lnTo>
                  <a:lnTo>
                    <a:pt x="199301" y="342900"/>
                  </a:lnTo>
                  <a:lnTo>
                    <a:pt x="199644" y="340360"/>
                  </a:lnTo>
                  <a:lnTo>
                    <a:pt x="198869" y="341160"/>
                  </a:lnTo>
                  <a:lnTo>
                    <a:pt x="198666" y="340360"/>
                  </a:lnTo>
                  <a:lnTo>
                    <a:pt x="198297" y="338912"/>
                  </a:lnTo>
                  <a:lnTo>
                    <a:pt x="198297" y="342214"/>
                  </a:lnTo>
                  <a:lnTo>
                    <a:pt x="197916" y="344170"/>
                  </a:lnTo>
                  <a:lnTo>
                    <a:pt x="196951" y="344170"/>
                  </a:lnTo>
                  <a:lnTo>
                    <a:pt x="197027" y="342900"/>
                  </a:lnTo>
                  <a:lnTo>
                    <a:pt x="197091" y="341630"/>
                  </a:lnTo>
                  <a:lnTo>
                    <a:pt x="197307" y="341630"/>
                  </a:lnTo>
                  <a:lnTo>
                    <a:pt x="195580" y="340360"/>
                  </a:lnTo>
                  <a:lnTo>
                    <a:pt x="198297" y="342214"/>
                  </a:lnTo>
                  <a:lnTo>
                    <a:pt x="198297" y="338912"/>
                  </a:lnTo>
                  <a:lnTo>
                    <a:pt x="197700" y="336550"/>
                  </a:lnTo>
                  <a:lnTo>
                    <a:pt x="201015" y="337820"/>
                  </a:lnTo>
                  <a:lnTo>
                    <a:pt x="204355" y="342900"/>
                  </a:lnTo>
                  <a:lnTo>
                    <a:pt x="208788" y="342900"/>
                  </a:lnTo>
                  <a:lnTo>
                    <a:pt x="207784" y="336550"/>
                  </a:lnTo>
                  <a:lnTo>
                    <a:pt x="212432" y="335280"/>
                  </a:lnTo>
                  <a:lnTo>
                    <a:pt x="210604" y="335280"/>
                  </a:lnTo>
                  <a:lnTo>
                    <a:pt x="209753" y="332740"/>
                  </a:lnTo>
                  <a:lnTo>
                    <a:pt x="212750" y="332740"/>
                  </a:lnTo>
                  <a:lnTo>
                    <a:pt x="213410" y="331470"/>
                  </a:lnTo>
                  <a:lnTo>
                    <a:pt x="214464" y="332740"/>
                  </a:lnTo>
                  <a:lnTo>
                    <a:pt x="215646" y="334010"/>
                  </a:lnTo>
                  <a:lnTo>
                    <a:pt x="216890" y="334010"/>
                  </a:lnTo>
                  <a:lnTo>
                    <a:pt x="215976" y="332740"/>
                  </a:lnTo>
                  <a:lnTo>
                    <a:pt x="219735" y="332740"/>
                  </a:lnTo>
                  <a:lnTo>
                    <a:pt x="219075" y="331470"/>
                  </a:lnTo>
                  <a:lnTo>
                    <a:pt x="217766" y="328930"/>
                  </a:lnTo>
                  <a:lnTo>
                    <a:pt x="220992" y="330200"/>
                  </a:lnTo>
                  <a:lnTo>
                    <a:pt x="224675" y="328930"/>
                  </a:lnTo>
                  <a:lnTo>
                    <a:pt x="222554" y="325120"/>
                  </a:lnTo>
                  <a:lnTo>
                    <a:pt x="221132" y="322580"/>
                  </a:lnTo>
                  <a:lnTo>
                    <a:pt x="224447" y="321310"/>
                  </a:lnTo>
                  <a:lnTo>
                    <a:pt x="224866" y="323850"/>
                  </a:lnTo>
                  <a:lnTo>
                    <a:pt x="227025" y="323850"/>
                  </a:lnTo>
                  <a:lnTo>
                    <a:pt x="225971" y="326390"/>
                  </a:lnTo>
                  <a:lnTo>
                    <a:pt x="226961" y="326390"/>
                  </a:lnTo>
                  <a:lnTo>
                    <a:pt x="228066" y="325120"/>
                  </a:lnTo>
                  <a:lnTo>
                    <a:pt x="228561" y="325120"/>
                  </a:lnTo>
                  <a:lnTo>
                    <a:pt x="228384" y="320040"/>
                  </a:lnTo>
                  <a:lnTo>
                    <a:pt x="230378" y="321297"/>
                  </a:lnTo>
                  <a:lnTo>
                    <a:pt x="230365" y="321513"/>
                  </a:lnTo>
                  <a:lnTo>
                    <a:pt x="230492" y="321614"/>
                  </a:lnTo>
                  <a:lnTo>
                    <a:pt x="230771" y="320941"/>
                  </a:lnTo>
                  <a:lnTo>
                    <a:pt x="230530" y="320789"/>
                  </a:lnTo>
                  <a:lnTo>
                    <a:pt x="230390" y="321081"/>
                  </a:lnTo>
                  <a:lnTo>
                    <a:pt x="230301" y="320040"/>
                  </a:lnTo>
                  <a:lnTo>
                    <a:pt x="229196" y="318770"/>
                  </a:lnTo>
                  <a:lnTo>
                    <a:pt x="230390" y="317500"/>
                  </a:lnTo>
                  <a:lnTo>
                    <a:pt x="230746" y="318770"/>
                  </a:lnTo>
                  <a:lnTo>
                    <a:pt x="230974" y="318770"/>
                  </a:lnTo>
                  <a:lnTo>
                    <a:pt x="230403" y="317500"/>
                  </a:lnTo>
                  <a:lnTo>
                    <a:pt x="231838" y="316242"/>
                  </a:lnTo>
                  <a:lnTo>
                    <a:pt x="236258" y="318770"/>
                  </a:lnTo>
                  <a:lnTo>
                    <a:pt x="237515" y="308610"/>
                  </a:lnTo>
                  <a:lnTo>
                    <a:pt x="243103" y="311073"/>
                  </a:lnTo>
                  <a:lnTo>
                    <a:pt x="242925" y="311302"/>
                  </a:lnTo>
                  <a:lnTo>
                    <a:pt x="243890" y="311137"/>
                  </a:lnTo>
                  <a:lnTo>
                    <a:pt x="243522" y="310972"/>
                  </a:lnTo>
                  <a:lnTo>
                    <a:pt x="244957" y="309880"/>
                  </a:lnTo>
                  <a:lnTo>
                    <a:pt x="246011" y="308610"/>
                  </a:lnTo>
                  <a:lnTo>
                    <a:pt x="247065" y="307340"/>
                  </a:lnTo>
                  <a:lnTo>
                    <a:pt x="248856" y="306070"/>
                  </a:lnTo>
                  <a:lnTo>
                    <a:pt x="252730" y="306070"/>
                  </a:lnTo>
                  <a:lnTo>
                    <a:pt x="251307" y="304800"/>
                  </a:lnTo>
                  <a:lnTo>
                    <a:pt x="248488" y="302260"/>
                  </a:lnTo>
                  <a:lnTo>
                    <a:pt x="247065" y="300990"/>
                  </a:lnTo>
                  <a:lnTo>
                    <a:pt x="251294" y="299720"/>
                  </a:lnTo>
                  <a:lnTo>
                    <a:pt x="254787" y="302260"/>
                  </a:lnTo>
                  <a:lnTo>
                    <a:pt x="250799" y="302260"/>
                  </a:lnTo>
                  <a:lnTo>
                    <a:pt x="252488" y="303530"/>
                  </a:lnTo>
                  <a:lnTo>
                    <a:pt x="256946" y="308610"/>
                  </a:lnTo>
                  <a:lnTo>
                    <a:pt x="255511" y="299720"/>
                  </a:lnTo>
                  <a:lnTo>
                    <a:pt x="259880" y="300990"/>
                  </a:lnTo>
                  <a:lnTo>
                    <a:pt x="259638" y="302260"/>
                  </a:lnTo>
                  <a:lnTo>
                    <a:pt x="262547" y="302260"/>
                  </a:lnTo>
                  <a:lnTo>
                    <a:pt x="262178" y="299720"/>
                  </a:lnTo>
                  <a:lnTo>
                    <a:pt x="261810" y="297180"/>
                  </a:lnTo>
                  <a:lnTo>
                    <a:pt x="264591" y="295910"/>
                  </a:lnTo>
                  <a:lnTo>
                    <a:pt x="264833" y="295910"/>
                  </a:lnTo>
                  <a:lnTo>
                    <a:pt x="265188" y="297180"/>
                  </a:lnTo>
                  <a:lnTo>
                    <a:pt x="265099" y="295910"/>
                  </a:lnTo>
                  <a:lnTo>
                    <a:pt x="264833" y="292100"/>
                  </a:lnTo>
                  <a:lnTo>
                    <a:pt x="266052" y="290830"/>
                  </a:lnTo>
                  <a:close/>
                </a:path>
                <a:path w="542290" h="554990">
                  <a:moveTo>
                    <a:pt x="269303" y="287959"/>
                  </a:moveTo>
                  <a:lnTo>
                    <a:pt x="268973" y="287020"/>
                  </a:lnTo>
                  <a:lnTo>
                    <a:pt x="268643" y="287502"/>
                  </a:lnTo>
                  <a:lnTo>
                    <a:pt x="269303" y="287959"/>
                  </a:lnTo>
                  <a:close/>
                </a:path>
                <a:path w="542290" h="554990">
                  <a:moveTo>
                    <a:pt x="269875" y="289560"/>
                  </a:moveTo>
                  <a:lnTo>
                    <a:pt x="268770" y="288290"/>
                  </a:lnTo>
                  <a:lnTo>
                    <a:pt x="269824" y="289560"/>
                  </a:lnTo>
                  <a:close/>
                </a:path>
                <a:path w="542290" h="554990">
                  <a:moveTo>
                    <a:pt x="271678" y="289560"/>
                  </a:moveTo>
                  <a:lnTo>
                    <a:pt x="269303" y="287959"/>
                  </a:lnTo>
                  <a:lnTo>
                    <a:pt x="269875" y="289560"/>
                  </a:lnTo>
                  <a:lnTo>
                    <a:pt x="270878" y="290830"/>
                  </a:lnTo>
                  <a:lnTo>
                    <a:pt x="271678" y="289560"/>
                  </a:lnTo>
                  <a:close/>
                </a:path>
                <a:path w="542290" h="554990">
                  <a:moveTo>
                    <a:pt x="290550" y="273050"/>
                  </a:moveTo>
                  <a:lnTo>
                    <a:pt x="290144" y="271691"/>
                  </a:lnTo>
                  <a:lnTo>
                    <a:pt x="290385" y="273443"/>
                  </a:lnTo>
                  <a:lnTo>
                    <a:pt x="290550" y="273050"/>
                  </a:lnTo>
                  <a:close/>
                </a:path>
                <a:path w="542290" h="554990">
                  <a:moveTo>
                    <a:pt x="291477" y="246837"/>
                  </a:moveTo>
                  <a:lnTo>
                    <a:pt x="290741" y="246380"/>
                  </a:lnTo>
                  <a:lnTo>
                    <a:pt x="289801" y="246380"/>
                  </a:lnTo>
                  <a:lnTo>
                    <a:pt x="290830" y="247650"/>
                  </a:lnTo>
                  <a:lnTo>
                    <a:pt x="291477" y="246837"/>
                  </a:lnTo>
                  <a:close/>
                </a:path>
                <a:path w="542290" h="554990">
                  <a:moveTo>
                    <a:pt x="291896" y="247103"/>
                  </a:moveTo>
                  <a:lnTo>
                    <a:pt x="291846" y="246380"/>
                  </a:lnTo>
                  <a:lnTo>
                    <a:pt x="291477" y="246837"/>
                  </a:lnTo>
                  <a:lnTo>
                    <a:pt x="291896" y="247103"/>
                  </a:lnTo>
                  <a:close/>
                </a:path>
                <a:path w="542290" h="554990">
                  <a:moveTo>
                    <a:pt x="292455" y="275590"/>
                  </a:moveTo>
                  <a:lnTo>
                    <a:pt x="291769" y="274320"/>
                  </a:lnTo>
                  <a:lnTo>
                    <a:pt x="291553" y="274320"/>
                  </a:lnTo>
                  <a:lnTo>
                    <a:pt x="291604" y="275590"/>
                  </a:lnTo>
                  <a:lnTo>
                    <a:pt x="290741" y="275590"/>
                  </a:lnTo>
                  <a:lnTo>
                    <a:pt x="290385" y="273443"/>
                  </a:lnTo>
                  <a:lnTo>
                    <a:pt x="289090" y="276860"/>
                  </a:lnTo>
                  <a:lnTo>
                    <a:pt x="288696" y="279400"/>
                  </a:lnTo>
                  <a:lnTo>
                    <a:pt x="289877" y="278130"/>
                  </a:lnTo>
                  <a:lnTo>
                    <a:pt x="292455" y="275590"/>
                  </a:lnTo>
                  <a:close/>
                </a:path>
                <a:path w="542290" h="554990">
                  <a:moveTo>
                    <a:pt x="318503" y="253669"/>
                  </a:moveTo>
                  <a:lnTo>
                    <a:pt x="318274" y="253936"/>
                  </a:lnTo>
                  <a:lnTo>
                    <a:pt x="318503" y="253987"/>
                  </a:lnTo>
                  <a:lnTo>
                    <a:pt x="318503" y="253669"/>
                  </a:lnTo>
                  <a:close/>
                </a:path>
                <a:path w="542290" h="554990">
                  <a:moveTo>
                    <a:pt x="330263" y="251460"/>
                  </a:moveTo>
                  <a:lnTo>
                    <a:pt x="326428" y="250190"/>
                  </a:lnTo>
                  <a:lnTo>
                    <a:pt x="326948" y="247650"/>
                  </a:lnTo>
                  <a:lnTo>
                    <a:pt x="292773" y="247650"/>
                  </a:lnTo>
                  <a:lnTo>
                    <a:pt x="291934" y="247650"/>
                  </a:lnTo>
                  <a:lnTo>
                    <a:pt x="286397" y="252730"/>
                  </a:lnTo>
                  <a:lnTo>
                    <a:pt x="279565" y="257810"/>
                  </a:lnTo>
                  <a:lnTo>
                    <a:pt x="272211" y="260350"/>
                  </a:lnTo>
                  <a:lnTo>
                    <a:pt x="265099" y="264160"/>
                  </a:lnTo>
                  <a:lnTo>
                    <a:pt x="261861" y="265430"/>
                  </a:lnTo>
                  <a:lnTo>
                    <a:pt x="269367" y="273050"/>
                  </a:lnTo>
                  <a:lnTo>
                    <a:pt x="262928" y="271780"/>
                  </a:lnTo>
                  <a:lnTo>
                    <a:pt x="261848" y="269240"/>
                  </a:lnTo>
                  <a:lnTo>
                    <a:pt x="258521" y="276860"/>
                  </a:lnTo>
                  <a:lnTo>
                    <a:pt x="249605" y="278130"/>
                  </a:lnTo>
                  <a:lnTo>
                    <a:pt x="245681" y="285750"/>
                  </a:lnTo>
                  <a:lnTo>
                    <a:pt x="245567" y="284480"/>
                  </a:lnTo>
                  <a:lnTo>
                    <a:pt x="244944" y="283210"/>
                  </a:lnTo>
                  <a:lnTo>
                    <a:pt x="245541" y="283210"/>
                  </a:lnTo>
                  <a:lnTo>
                    <a:pt x="242773" y="281940"/>
                  </a:lnTo>
                  <a:lnTo>
                    <a:pt x="240792" y="287020"/>
                  </a:lnTo>
                  <a:lnTo>
                    <a:pt x="241985" y="288290"/>
                  </a:lnTo>
                  <a:lnTo>
                    <a:pt x="240919" y="288290"/>
                  </a:lnTo>
                  <a:lnTo>
                    <a:pt x="240677" y="287020"/>
                  </a:lnTo>
                  <a:lnTo>
                    <a:pt x="239483" y="287020"/>
                  </a:lnTo>
                  <a:lnTo>
                    <a:pt x="237337" y="285750"/>
                  </a:lnTo>
                  <a:lnTo>
                    <a:pt x="237985" y="289610"/>
                  </a:lnTo>
                  <a:lnTo>
                    <a:pt x="267208" y="289610"/>
                  </a:lnTo>
                  <a:lnTo>
                    <a:pt x="268109" y="288290"/>
                  </a:lnTo>
                  <a:lnTo>
                    <a:pt x="268643" y="287502"/>
                  </a:lnTo>
                  <a:lnTo>
                    <a:pt x="267919" y="287020"/>
                  </a:lnTo>
                  <a:lnTo>
                    <a:pt x="268719" y="285750"/>
                  </a:lnTo>
                  <a:lnTo>
                    <a:pt x="269532" y="284480"/>
                  </a:lnTo>
                  <a:lnTo>
                    <a:pt x="271094" y="285750"/>
                  </a:lnTo>
                  <a:lnTo>
                    <a:pt x="273367" y="285750"/>
                  </a:lnTo>
                  <a:lnTo>
                    <a:pt x="275336" y="287020"/>
                  </a:lnTo>
                  <a:lnTo>
                    <a:pt x="273481" y="289560"/>
                  </a:lnTo>
                  <a:lnTo>
                    <a:pt x="276771" y="290830"/>
                  </a:lnTo>
                  <a:lnTo>
                    <a:pt x="275932" y="287020"/>
                  </a:lnTo>
                  <a:lnTo>
                    <a:pt x="277368" y="287020"/>
                  </a:lnTo>
                  <a:lnTo>
                    <a:pt x="278244" y="288290"/>
                  </a:lnTo>
                  <a:lnTo>
                    <a:pt x="279590" y="287020"/>
                  </a:lnTo>
                  <a:lnTo>
                    <a:pt x="280936" y="285750"/>
                  </a:lnTo>
                  <a:lnTo>
                    <a:pt x="280098" y="284480"/>
                  </a:lnTo>
                  <a:lnTo>
                    <a:pt x="278434" y="281940"/>
                  </a:lnTo>
                  <a:lnTo>
                    <a:pt x="281838" y="279400"/>
                  </a:lnTo>
                  <a:lnTo>
                    <a:pt x="280733" y="279400"/>
                  </a:lnTo>
                  <a:lnTo>
                    <a:pt x="279971" y="274320"/>
                  </a:lnTo>
                  <a:lnTo>
                    <a:pt x="283641" y="279400"/>
                  </a:lnTo>
                  <a:lnTo>
                    <a:pt x="283514" y="275590"/>
                  </a:lnTo>
                  <a:lnTo>
                    <a:pt x="286626" y="278130"/>
                  </a:lnTo>
                  <a:lnTo>
                    <a:pt x="287172" y="276860"/>
                  </a:lnTo>
                  <a:lnTo>
                    <a:pt x="287426" y="275590"/>
                  </a:lnTo>
                  <a:lnTo>
                    <a:pt x="287693" y="274320"/>
                  </a:lnTo>
                  <a:lnTo>
                    <a:pt x="287947" y="273050"/>
                  </a:lnTo>
                  <a:lnTo>
                    <a:pt x="288213" y="271780"/>
                  </a:lnTo>
                  <a:lnTo>
                    <a:pt x="289801" y="270510"/>
                  </a:lnTo>
                  <a:lnTo>
                    <a:pt x="290144" y="271691"/>
                  </a:lnTo>
                  <a:lnTo>
                    <a:pt x="290550" y="270510"/>
                  </a:lnTo>
                  <a:lnTo>
                    <a:pt x="290969" y="269240"/>
                  </a:lnTo>
                  <a:lnTo>
                    <a:pt x="293306" y="267970"/>
                  </a:lnTo>
                  <a:lnTo>
                    <a:pt x="297967" y="274320"/>
                  </a:lnTo>
                  <a:lnTo>
                    <a:pt x="299605" y="267970"/>
                  </a:lnTo>
                  <a:lnTo>
                    <a:pt x="300596" y="264160"/>
                  </a:lnTo>
                  <a:lnTo>
                    <a:pt x="306133" y="267970"/>
                  </a:lnTo>
                  <a:lnTo>
                    <a:pt x="307365" y="264160"/>
                  </a:lnTo>
                  <a:lnTo>
                    <a:pt x="308190" y="261620"/>
                  </a:lnTo>
                  <a:lnTo>
                    <a:pt x="314794" y="261620"/>
                  </a:lnTo>
                  <a:lnTo>
                    <a:pt x="319112" y="257810"/>
                  </a:lnTo>
                  <a:lnTo>
                    <a:pt x="313423" y="254000"/>
                  </a:lnTo>
                  <a:lnTo>
                    <a:pt x="320344" y="256540"/>
                  </a:lnTo>
                  <a:lnTo>
                    <a:pt x="318897" y="254901"/>
                  </a:lnTo>
                  <a:lnTo>
                    <a:pt x="321487" y="254635"/>
                  </a:lnTo>
                  <a:lnTo>
                    <a:pt x="318503" y="253987"/>
                  </a:lnTo>
                  <a:lnTo>
                    <a:pt x="318503" y="254444"/>
                  </a:lnTo>
                  <a:lnTo>
                    <a:pt x="318122" y="254000"/>
                  </a:lnTo>
                  <a:lnTo>
                    <a:pt x="315899" y="251460"/>
                  </a:lnTo>
                  <a:lnTo>
                    <a:pt x="316699" y="250190"/>
                  </a:lnTo>
                  <a:lnTo>
                    <a:pt x="318236" y="250190"/>
                  </a:lnTo>
                  <a:lnTo>
                    <a:pt x="318528" y="250393"/>
                  </a:lnTo>
                  <a:lnTo>
                    <a:pt x="318503" y="253669"/>
                  </a:lnTo>
                  <a:lnTo>
                    <a:pt x="321538" y="250190"/>
                  </a:lnTo>
                  <a:lnTo>
                    <a:pt x="323291" y="250190"/>
                  </a:lnTo>
                  <a:lnTo>
                    <a:pt x="325272" y="251460"/>
                  </a:lnTo>
                  <a:lnTo>
                    <a:pt x="323189" y="252730"/>
                  </a:lnTo>
                  <a:lnTo>
                    <a:pt x="324231" y="254000"/>
                  </a:lnTo>
                  <a:lnTo>
                    <a:pt x="326910" y="251460"/>
                  </a:lnTo>
                  <a:lnTo>
                    <a:pt x="326999" y="254000"/>
                  </a:lnTo>
                  <a:lnTo>
                    <a:pt x="329679" y="254000"/>
                  </a:lnTo>
                  <a:lnTo>
                    <a:pt x="327850" y="252730"/>
                  </a:lnTo>
                  <a:lnTo>
                    <a:pt x="328345" y="251460"/>
                  </a:lnTo>
                  <a:lnTo>
                    <a:pt x="330263" y="251460"/>
                  </a:lnTo>
                  <a:close/>
                </a:path>
                <a:path w="542290" h="554990">
                  <a:moveTo>
                    <a:pt x="361302" y="223520"/>
                  </a:moveTo>
                  <a:lnTo>
                    <a:pt x="360375" y="220980"/>
                  </a:lnTo>
                  <a:lnTo>
                    <a:pt x="332663" y="220980"/>
                  </a:lnTo>
                  <a:lnTo>
                    <a:pt x="319151" y="220980"/>
                  </a:lnTo>
                  <a:lnTo>
                    <a:pt x="319252" y="224790"/>
                  </a:lnTo>
                  <a:lnTo>
                    <a:pt x="317449" y="229870"/>
                  </a:lnTo>
                  <a:lnTo>
                    <a:pt x="315417" y="231140"/>
                  </a:lnTo>
                  <a:lnTo>
                    <a:pt x="317157" y="227330"/>
                  </a:lnTo>
                  <a:lnTo>
                    <a:pt x="314782" y="227330"/>
                  </a:lnTo>
                  <a:lnTo>
                    <a:pt x="313690" y="233680"/>
                  </a:lnTo>
                  <a:lnTo>
                    <a:pt x="307975" y="232410"/>
                  </a:lnTo>
                  <a:lnTo>
                    <a:pt x="306603" y="237490"/>
                  </a:lnTo>
                  <a:lnTo>
                    <a:pt x="298894" y="233680"/>
                  </a:lnTo>
                  <a:lnTo>
                    <a:pt x="297827" y="245110"/>
                  </a:lnTo>
                  <a:lnTo>
                    <a:pt x="291109" y="245110"/>
                  </a:lnTo>
                  <a:lnTo>
                    <a:pt x="292506" y="246380"/>
                  </a:lnTo>
                  <a:lnTo>
                    <a:pt x="292646" y="247103"/>
                  </a:lnTo>
                  <a:lnTo>
                    <a:pt x="327063" y="247103"/>
                  </a:lnTo>
                  <a:lnTo>
                    <a:pt x="327469" y="245110"/>
                  </a:lnTo>
                  <a:lnTo>
                    <a:pt x="332816" y="251460"/>
                  </a:lnTo>
                  <a:lnTo>
                    <a:pt x="333908" y="246380"/>
                  </a:lnTo>
                  <a:lnTo>
                    <a:pt x="334187" y="248920"/>
                  </a:lnTo>
                  <a:lnTo>
                    <a:pt x="335127" y="246380"/>
                  </a:lnTo>
                  <a:lnTo>
                    <a:pt x="340499" y="243840"/>
                  </a:lnTo>
                  <a:lnTo>
                    <a:pt x="338632" y="237490"/>
                  </a:lnTo>
                  <a:lnTo>
                    <a:pt x="339407" y="238760"/>
                  </a:lnTo>
                  <a:lnTo>
                    <a:pt x="340969" y="238760"/>
                  </a:lnTo>
                  <a:lnTo>
                    <a:pt x="340550" y="240030"/>
                  </a:lnTo>
                  <a:lnTo>
                    <a:pt x="345020" y="237490"/>
                  </a:lnTo>
                  <a:lnTo>
                    <a:pt x="345274" y="233680"/>
                  </a:lnTo>
                  <a:lnTo>
                    <a:pt x="345452" y="231140"/>
                  </a:lnTo>
                  <a:lnTo>
                    <a:pt x="345617" y="228600"/>
                  </a:lnTo>
                  <a:lnTo>
                    <a:pt x="350799" y="227330"/>
                  </a:lnTo>
                  <a:lnTo>
                    <a:pt x="351574" y="228600"/>
                  </a:lnTo>
                  <a:lnTo>
                    <a:pt x="351993" y="228600"/>
                  </a:lnTo>
                  <a:lnTo>
                    <a:pt x="351421" y="227330"/>
                  </a:lnTo>
                  <a:lnTo>
                    <a:pt x="350850" y="226060"/>
                  </a:lnTo>
                  <a:lnTo>
                    <a:pt x="353237" y="226060"/>
                  </a:lnTo>
                  <a:lnTo>
                    <a:pt x="353606" y="227330"/>
                  </a:lnTo>
                  <a:lnTo>
                    <a:pt x="354012" y="227330"/>
                  </a:lnTo>
                  <a:lnTo>
                    <a:pt x="354037" y="226060"/>
                  </a:lnTo>
                  <a:lnTo>
                    <a:pt x="354076" y="223520"/>
                  </a:lnTo>
                  <a:lnTo>
                    <a:pt x="355688" y="223520"/>
                  </a:lnTo>
                  <a:lnTo>
                    <a:pt x="356044" y="224790"/>
                  </a:lnTo>
                  <a:lnTo>
                    <a:pt x="361302" y="223520"/>
                  </a:lnTo>
                  <a:close/>
                </a:path>
                <a:path w="542290" h="554990">
                  <a:moveTo>
                    <a:pt x="363804" y="181610"/>
                  </a:moveTo>
                  <a:lnTo>
                    <a:pt x="362940" y="180340"/>
                  </a:lnTo>
                  <a:lnTo>
                    <a:pt x="363753" y="181597"/>
                  </a:lnTo>
                  <a:close/>
                </a:path>
                <a:path w="542290" h="554990">
                  <a:moveTo>
                    <a:pt x="367906" y="181597"/>
                  </a:moveTo>
                  <a:lnTo>
                    <a:pt x="366509" y="180340"/>
                  </a:lnTo>
                  <a:lnTo>
                    <a:pt x="367347" y="182880"/>
                  </a:lnTo>
                  <a:lnTo>
                    <a:pt x="367906" y="181597"/>
                  </a:lnTo>
                  <a:close/>
                </a:path>
                <a:path w="542290" h="554990">
                  <a:moveTo>
                    <a:pt x="368655" y="552208"/>
                  </a:moveTo>
                  <a:lnTo>
                    <a:pt x="368439" y="551688"/>
                  </a:lnTo>
                  <a:lnTo>
                    <a:pt x="368223" y="552018"/>
                  </a:lnTo>
                  <a:lnTo>
                    <a:pt x="368414" y="552081"/>
                  </a:lnTo>
                  <a:lnTo>
                    <a:pt x="368655" y="552208"/>
                  </a:lnTo>
                  <a:close/>
                </a:path>
                <a:path w="542290" h="554990">
                  <a:moveTo>
                    <a:pt x="368884" y="182473"/>
                  </a:moveTo>
                  <a:lnTo>
                    <a:pt x="368477" y="180340"/>
                  </a:lnTo>
                  <a:lnTo>
                    <a:pt x="367919" y="181610"/>
                  </a:lnTo>
                  <a:lnTo>
                    <a:pt x="368884" y="182473"/>
                  </a:lnTo>
                  <a:close/>
                </a:path>
                <a:path w="542290" h="554990">
                  <a:moveTo>
                    <a:pt x="369328" y="553796"/>
                  </a:moveTo>
                  <a:lnTo>
                    <a:pt x="368871" y="552729"/>
                  </a:lnTo>
                  <a:lnTo>
                    <a:pt x="368922" y="552526"/>
                  </a:lnTo>
                  <a:lnTo>
                    <a:pt x="368947" y="552361"/>
                  </a:lnTo>
                  <a:lnTo>
                    <a:pt x="368655" y="552208"/>
                  </a:lnTo>
                  <a:lnTo>
                    <a:pt x="368858" y="552729"/>
                  </a:lnTo>
                  <a:lnTo>
                    <a:pt x="368782" y="553021"/>
                  </a:lnTo>
                  <a:lnTo>
                    <a:pt x="368579" y="553351"/>
                  </a:lnTo>
                  <a:lnTo>
                    <a:pt x="369328" y="553796"/>
                  </a:lnTo>
                  <a:close/>
                </a:path>
                <a:path w="542290" h="554990">
                  <a:moveTo>
                    <a:pt x="370776" y="552056"/>
                  </a:moveTo>
                  <a:lnTo>
                    <a:pt x="370116" y="552056"/>
                  </a:lnTo>
                  <a:lnTo>
                    <a:pt x="370776" y="552551"/>
                  </a:lnTo>
                  <a:lnTo>
                    <a:pt x="370776" y="552056"/>
                  </a:lnTo>
                  <a:close/>
                </a:path>
                <a:path w="542290" h="554990">
                  <a:moveTo>
                    <a:pt x="370865" y="540867"/>
                  </a:moveTo>
                  <a:lnTo>
                    <a:pt x="370751" y="540448"/>
                  </a:lnTo>
                  <a:lnTo>
                    <a:pt x="370332" y="540512"/>
                  </a:lnTo>
                  <a:lnTo>
                    <a:pt x="370865" y="540867"/>
                  </a:lnTo>
                  <a:close/>
                </a:path>
                <a:path w="542290" h="554990">
                  <a:moveTo>
                    <a:pt x="371729" y="541439"/>
                  </a:moveTo>
                  <a:lnTo>
                    <a:pt x="370865" y="540867"/>
                  </a:lnTo>
                  <a:lnTo>
                    <a:pt x="370928" y="541096"/>
                  </a:lnTo>
                  <a:lnTo>
                    <a:pt x="371729" y="541439"/>
                  </a:lnTo>
                  <a:close/>
                </a:path>
                <a:path w="542290" h="554990">
                  <a:moveTo>
                    <a:pt x="371944" y="552056"/>
                  </a:moveTo>
                  <a:lnTo>
                    <a:pt x="371424" y="549516"/>
                  </a:lnTo>
                  <a:lnTo>
                    <a:pt x="370459" y="549516"/>
                  </a:lnTo>
                  <a:lnTo>
                    <a:pt x="370751" y="550786"/>
                  </a:lnTo>
                  <a:lnTo>
                    <a:pt x="370776" y="552056"/>
                  </a:lnTo>
                  <a:lnTo>
                    <a:pt x="371944" y="552056"/>
                  </a:lnTo>
                  <a:close/>
                </a:path>
                <a:path w="542290" h="554990">
                  <a:moveTo>
                    <a:pt x="372008" y="553935"/>
                  </a:moveTo>
                  <a:lnTo>
                    <a:pt x="371830" y="553326"/>
                  </a:lnTo>
                  <a:lnTo>
                    <a:pt x="370776" y="552551"/>
                  </a:lnTo>
                  <a:lnTo>
                    <a:pt x="370789" y="553326"/>
                  </a:lnTo>
                  <a:lnTo>
                    <a:pt x="372008" y="553935"/>
                  </a:lnTo>
                  <a:close/>
                </a:path>
                <a:path w="542290" h="554990">
                  <a:moveTo>
                    <a:pt x="372287" y="545338"/>
                  </a:moveTo>
                  <a:lnTo>
                    <a:pt x="371602" y="545058"/>
                  </a:lnTo>
                  <a:lnTo>
                    <a:pt x="371284" y="544830"/>
                  </a:lnTo>
                  <a:lnTo>
                    <a:pt x="371208" y="544563"/>
                  </a:lnTo>
                  <a:lnTo>
                    <a:pt x="371182" y="544728"/>
                  </a:lnTo>
                  <a:lnTo>
                    <a:pt x="371195" y="544906"/>
                  </a:lnTo>
                  <a:lnTo>
                    <a:pt x="371208" y="545071"/>
                  </a:lnTo>
                  <a:lnTo>
                    <a:pt x="371627" y="545236"/>
                  </a:lnTo>
                  <a:lnTo>
                    <a:pt x="372021" y="545363"/>
                  </a:lnTo>
                  <a:lnTo>
                    <a:pt x="372287" y="545338"/>
                  </a:lnTo>
                  <a:close/>
                </a:path>
                <a:path w="542290" h="554990">
                  <a:moveTo>
                    <a:pt x="372719" y="541845"/>
                  </a:moveTo>
                  <a:lnTo>
                    <a:pt x="371729" y="541439"/>
                  </a:lnTo>
                  <a:lnTo>
                    <a:pt x="371919" y="541553"/>
                  </a:lnTo>
                  <a:lnTo>
                    <a:pt x="372237" y="541693"/>
                  </a:lnTo>
                  <a:lnTo>
                    <a:pt x="372719" y="541845"/>
                  </a:lnTo>
                  <a:close/>
                </a:path>
                <a:path w="542290" h="554990">
                  <a:moveTo>
                    <a:pt x="373341" y="554596"/>
                  </a:moveTo>
                  <a:lnTo>
                    <a:pt x="372008" y="553935"/>
                  </a:lnTo>
                  <a:lnTo>
                    <a:pt x="372198" y="554596"/>
                  </a:lnTo>
                  <a:lnTo>
                    <a:pt x="373341" y="554596"/>
                  </a:lnTo>
                  <a:close/>
                </a:path>
                <a:path w="542290" h="554990">
                  <a:moveTo>
                    <a:pt x="374853" y="539851"/>
                  </a:moveTo>
                  <a:lnTo>
                    <a:pt x="373316" y="538645"/>
                  </a:lnTo>
                  <a:lnTo>
                    <a:pt x="372872" y="539318"/>
                  </a:lnTo>
                  <a:lnTo>
                    <a:pt x="370598" y="539877"/>
                  </a:lnTo>
                  <a:lnTo>
                    <a:pt x="370751" y="540448"/>
                  </a:lnTo>
                  <a:lnTo>
                    <a:pt x="374853" y="539851"/>
                  </a:lnTo>
                  <a:close/>
                </a:path>
                <a:path w="542290" h="554990">
                  <a:moveTo>
                    <a:pt x="376859" y="548246"/>
                  </a:moveTo>
                  <a:lnTo>
                    <a:pt x="375373" y="547700"/>
                  </a:lnTo>
                  <a:lnTo>
                    <a:pt x="374967" y="548246"/>
                  </a:lnTo>
                  <a:lnTo>
                    <a:pt x="376859" y="548246"/>
                  </a:lnTo>
                  <a:close/>
                </a:path>
                <a:path w="542290" h="554990">
                  <a:moveTo>
                    <a:pt x="377037" y="525386"/>
                  </a:moveTo>
                  <a:lnTo>
                    <a:pt x="375221" y="525386"/>
                  </a:lnTo>
                  <a:lnTo>
                    <a:pt x="375513" y="526656"/>
                  </a:lnTo>
                  <a:lnTo>
                    <a:pt x="377037" y="525386"/>
                  </a:lnTo>
                  <a:close/>
                </a:path>
                <a:path w="542290" h="554990">
                  <a:moveTo>
                    <a:pt x="380631" y="519087"/>
                  </a:moveTo>
                  <a:lnTo>
                    <a:pt x="379437" y="518604"/>
                  </a:lnTo>
                  <a:lnTo>
                    <a:pt x="379907" y="518833"/>
                  </a:lnTo>
                  <a:lnTo>
                    <a:pt x="380276" y="518972"/>
                  </a:lnTo>
                  <a:lnTo>
                    <a:pt x="380593" y="519099"/>
                  </a:lnTo>
                  <a:close/>
                </a:path>
                <a:path w="542290" h="554990">
                  <a:moveTo>
                    <a:pt x="380746" y="553326"/>
                  </a:moveTo>
                  <a:lnTo>
                    <a:pt x="374967" y="548246"/>
                  </a:lnTo>
                  <a:lnTo>
                    <a:pt x="373964" y="548246"/>
                  </a:lnTo>
                  <a:lnTo>
                    <a:pt x="372300" y="546976"/>
                  </a:lnTo>
                  <a:lnTo>
                    <a:pt x="371360" y="546976"/>
                  </a:lnTo>
                  <a:lnTo>
                    <a:pt x="371868" y="548246"/>
                  </a:lnTo>
                  <a:lnTo>
                    <a:pt x="373303" y="549516"/>
                  </a:lnTo>
                  <a:lnTo>
                    <a:pt x="373761" y="552056"/>
                  </a:lnTo>
                  <a:lnTo>
                    <a:pt x="374357" y="552056"/>
                  </a:lnTo>
                  <a:lnTo>
                    <a:pt x="374688" y="553326"/>
                  </a:lnTo>
                  <a:lnTo>
                    <a:pt x="380746" y="553326"/>
                  </a:lnTo>
                  <a:close/>
                </a:path>
                <a:path w="542290" h="554990">
                  <a:moveTo>
                    <a:pt x="382955" y="164465"/>
                  </a:moveTo>
                  <a:lnTo>
                    <a:pt x="382854" y="162585"/>
                  </a:lnTo>
                  <a:lnTo>
                    <a:pt x="382536" y="163830"/>
                  </a:lnTo>
                  <a:lnTo>
                    <a:pt x="382955" y="164465"/>
                  </a:lnTo>
                  <a:close/>
                </a:path>
                <a:path w="542290" h="554990">
                  <a:moveTo>
                    <a:pt x="383070" y="511289"/>
                  </a:moveTo>
                  <a:lnTo>
                    <a:pt x="381660" y="512406"/>
                  </a:lnTo>
                  <a:lnTo>
                    <a:pt x="382409" y="511962"/>
                  </a:lnTo>
                  <a:lnTo>
                    <a:pt x="382816" y="511594"/>
                  </a:lnTo>
                  <a:lnTo>
                    <a:pt x="383070" y="511289"/>
                  </a:lnTo>
                  <a:close/>
                </a:path>
                <a:path w="542290" h="554990">
                  <a:moveTo>
                    <a:pt x="383235" y="545706"/>
                  </a:moveTo>
                  <a:lnTo>
                    <a:pt x="383108" y="544436"/>
                  </a:lnTo>
                  <a:lnTo>
                    <a:pt x="382816" y="544436"/>
                  </a:lnTo>
                  <a:lnTo>
                    <a:pt x="383235" y="545706"/>
                  </a:lnTo>
                  <a:close/>
                </a:path>
                <a:path w="542290" h="554990">
                  <a:moveTo>
                    <a:pt x="383451" y="545706"/>
                  </a:moveTo>
                  <a:lnTo>
                    <a:pt x="383235" y="545706"/>
                  </a:lnTo>
                  <a:lnTo>
                    <a:pt x="380631" y="545706"/>
                  </a:lnTo>
                  <a:lnTo>
                    <a:pt x="380949" y="546976"/>
                  </a:lnTo>
                  <a:lnTo>
                    <a:pt x="383451" y="545706"/>
                  </a:lnTo>
                  <a:close/>
                </a:path>
                <a:path w="542290" h="554990">
                  <a:moveTo>
                    <a:pt x="386626" y="501434"/>
                  </a:moveTo>
                  <a:lnTo>
                    <a:pt x="386359" y="501396"/>
                  </a:lnTo>
                  <a:lnTo>
                    <a:pt x="386080" y="501408"/>
                  </a:lnTo>
                  <a:lnTo>
                    <a:pt x="385800" y="501523"/>
                  </a:lnTo>
                  <a:lnTo>
                    <a:pt x="386003" y="501561"/>
                  </a:lnTo>
                  <a:lnTo>
                    <a:pt x="386295" y="501497"/>
                  </a:lnTo>
                  <a:lnTo>
                    <a:pt x="386626" y="501434"/>
                  </a:lnTo>
                  <a:close/>
                </a:path>
                <a:path w="542290" h="554990">
                  <a:moveTo>
                    <a:pt x="387299" y="527380"/>
                  </a:moveTo>
                  <a:lnTo>
                    <a:pt x="386308" y="527126"/>
                  </a:lnTo>
                  <a:lnTo>
                    <a:pt x="387184" y="529196"/>
                  </a:lnTo>
                  <a:lnTo>
                    <a:pt x="387299" y="527380"/>
                  </a:lnTo>
                  <a:close/>
                </a:path>
                <a:path w="542290" h="554990">
                  <a:moveTo>
                    <a:pt x="389750" y="529361"/>
                  </a:moveTo>
                  <a:lnTo>
                    <a:pt x="388175" y="531749"/>
                  </a:lnTo>
                  <a:lnTo>
                    <a:pt x="388734" y="531685"/>
                  </a:lnTo>
                  <a:lnTo>
                    <a:pt x="389750" y="529361"/>
                  </a:lnTo>
                  <a:close/>
                </a:path>
                <a:path w="542290" h="554990">
                  <a:moveTo>
                    <a:pt x="389750" y="155359"/>
                  </a:moveTo>
                  <a:lnTo>
                    <a:pt x="389534" y="155486"/>
                  </a:lnTo>
                  <a:lnTo>
                    <a:pt x="389445" y="155714"/>
                  </a:lnTo>
                  <a:lnTo>
                    <a:pt x="389572" y="156057"/>
                  </a:lnTo>
                  <a:lnTo>
                    <a:pt x="389750" y="155359"/>
                  </a:lnTo>
                  <a:close/>
                </a:path>
                <a:path w="542290" h="554990">
                  <a:moveTo>
                    <a:pt x="391045" y="531418"/>
                  </a:moveTo>
                  <a:lnTo>
                    <a:pt x="388734" y="531685"/>
                  </a:lnTo>
                  <a:lnTo>
                    <a:pt x="388315" y="532638"/>
                  </a:lnTo>
                  <a:lnTo>
                    <a:pt x="391007" y="531749"/>
                  </a:lnTo>
                  <a:lnTo>
                    <a:pt x="391045" y="531418"/>
                  </a:lnTo>
                  <a:close/>
                </a:path>
                <a:path w="542290" h="554990">
                  <a:moveTo>
                    <a:pt x="392938" y="151384"/>
                  </a:moveTo>
                  <a:lnTo>
                    <a:pt x="392760" y="150609"/>
                  </a:lnTo>
                  <a:lnTo>
                    <a:pt x="392379" y="150876"/>
                  </a:lnTo>
                  <a:lnTo>
                    <a:pt x="392938" y="151384"/>
                  </a:lnTo>
                  <a:close/>
                </a:path>
                <a:path w="542290" h="554990">
                  <a:moveTo>
                    <a:pt x="394246" y="190500"/>
                  </a:moveTo>
                  <a:lnTo>
                    <a:pt x="393039" y="190500"/>
                  </a:lnTo>
                  <a:lnTo>
                    <a:pt x="391782" y="187960"/>
                  </a:lnTo>
                  <a:lnTo>
                    <a:pt x="392150" y="186690"/>
                  </a:lnTo>
                  <a:lnTo>
                    <a:pt x="393750" y="185420"/>
                  </a:lnTo>
                  <a:lnTo>
                    <a:pt x="393306" y="184150"/>
                  </a:lnTo>
                  <a:lnTo>
                    <a:pt x="392861" y="182880"/>
                  </a:lnTo>
                  <a:lnTo>
                    <a:pt x="369328" y="182880"/>
                  </a:lnTo>
                  <a:lnTo>
                    <a:pt x="368960" y="182880"/>
                  </a:lnTo>
                  <a:lnTo>
                    <a:pt x="367398" y="184150"/>
                  </a:lnTo>
                  <a:lnTo>
                    <a:pt x="366382" y="182880"/>
                  </a:lnTo>
                  <a:lnTo>
                    <a:pt x="365353" y="181610"/>
                  </a:lnTo>
                  <a:lnTo>
                    <a:pt x="365302" y="180340"/>
                  </a:lnTo>
                  <a:lnTo>
                    <a:pt x="364578" y="182880"/>
                  </a:lnTo>
                  <a:lnTo>
                    <a:pt x="363778" y="181610"/>
                  </a:lnTo>
                  <a:lnTo>
                    <a:pt x="357835" y="180340"/>
                  </a:lnTo>
                  <a:lnTo>
                    <a:pt x="359511" y="184150"/>
                  </a:lnTo>
                  <a:lnTo>
                    <a:pt x="358711" y="182880"/>
                  </a:lnTo>
                  <a:lnTo>
                    <a:pt x="355269" y="186690"/>
                  </a:lnTo>
                  <a:lnTo>
                    <a:pt x="354533" y="189230"/>
                  </a:lnTo>
                  <a:lnTo>
                    <a:pt x="351866" y="191770"/>
                  </a:lnTo>
                  <a:lnTo>
                    <a:pt x="353860" y="194310"/>
                  </a:lnTo>
                  <a:lnTo>
                    <a:pt x="352310" y="194310"/>
                  </a:lnTo>
                  <a:lnTo>
                    <a:pt x="353123" y="196850"/>
                  </a:lnTo>
                  <a:lnTo>
                    <a:pt x="350329" y="198120"/>
                  </a:lnTo>
                  <a:lnTo>
                    <a:pt x="346367" y="199390"/>
                  </a:lnTo>
                  <a:lnTo>
                    <a:pt x="343966" y="201930"/>
                  </a:lnTo>
                  <a:lnTo>
                    <a:pt x="343166" y="204470"/>
                  </a:lnTo>
                  <a:lnTo>
                    <a:pt x="343573" y="204470"/>
                  </a:lnTo>
                  <a:lnTo>
                    <a:pt x="345160" y="204470"/>
                  </a:lnTo>
                  <a:lnTo>
                    <a:pt x="345554" y="205740"/>
                  </a:lnTo>
                  <a:lnTo>
                    <a:pt x="343573" y="204470"/>
                  </a:lnTo>
                  <a:lnTo>
                    <a:pt x="341172" y="207010"/>
                  </a:lnTo>
                  <a:lnTo>
                    <a:pt x="341185" y="204470"/>
                  </a:lnTo>
                  <a:lnTo>
                    <a:pt x="337616" y="208280"/>
                  </a:lnTo>
                  <a:lnTo>
                    <a:pt x="335191" y="213360"/>
                  </a:lnTo>
                  <a:lnTo>
                    <a:pt x="337159" y="213360"/>
                  </a:lnTo>
                  <a:lnTo>
                    <a:pt x="337527" y="214630"/>
                  </a:lnTo>
                  <a:lnTo>
                    <a:pt x="337121" y="215900"/>
                  </a:lnTo>
                  <a:lnTo>
                    <a:pt x="335153" y="215900"/>
                  </a:lnTo>
                  <a:lnTo>
                    <a:pt x="334378" y="214630"/>
                  </a:lnTo>
                  <a:lnTo>
                    <a:pt x="334378" y="213360"/>
                  </a:lnTo>
                  <a:lnTo>
                    <a:pt x="333514" y="217170"/>
                  </a:lnTo>
                  <a:lnTo>
                    <a:pt x="359003" y="217170"/>
                  </a:lnTo>
                  <a:lnTo>
                    <a:pt x="359816" y="215900"/>
                  </a:lnTo>
                  <a:lnTo>
                    <a:pt x="361442" y="213360"/>
                  </a:lnTo>
                  <a:lnTo>
                    <a:pt x="364604" y="215900"/>
                  </a:lnTo>
                  <a:lnTo>
                    <a:pt x="368706" y="214630"/>
                  </a:lnTo>
                  <a:lnTo>
                    <a:pt x="370662" y="213360"/>
                  </a:lnTo>
                  <a:lnTo>
                    <a:pt x="371081" y="214630"/>
                  </a:lnTo>
                  <a:lnTo>
                    <a:pt x="375793" y="210820"/>
                  </a:lnTo>
                  <a:lnTo>
                    <a:pt x="375754" y="207010"/>
                  </a:lnTo>
                  <a:lnTo>
                    <a:pt x="375742" y="205740"/>
                  </a:lnTo>
                  <a:lnTo>
                    <a:pt x="375729" y="204470"/>
                  </a:lnTo>
                  <a:lnTo>
                    <a:pt x="378421" y="199390"/>
                  </a:lnTo>
                  <a:lnTo>
                    <a:pt x="384429" y="199390"/>
                  </a:lnTo>
                  <a:lnTo>
                    <a:pt x="388264" y="191770"/>
                  </a:lnTo>
                  <a:lnTo>
                    <a:pt x="394246" y="190500"/>
                  </a:lnTo>
                  <a:close/>
                </a:path>
                <a:path w="542290" h="554990">
                  <a:moveTo>
                    <a:pt x="395173" y="530352"/>
                  </a:moveTo>
                  <a:lnTo>
                    <a:pt x="391033" y="531736"/>
                  </a:lnTo>
                  <a:lnTo>
                    <a:pt x="390969" y="532676"/>
                  </a:lnTo>
                  <a:lnTo>
                    <a:pt x="395173" y="530352"/>
                  </a:lnTo>
                  <a:close/>
                </a:path>
                <a:path w="542290" h="554990">
                  <a:moveTo>
                    <a:pt x="397611" y="452932"/>
                  </a:moveTo>
                  <a:close/>
                </a:path>
                <a:path w="542290" h="554990">
                  <a:moveTo>
                    <a:pt x="397840" y="493636"/>
                  </a:moveTo>
                  <a:lnTo>
                    <a:pt x="397332" y="492988"/>
                  </a:lnTo>
                  <a:lnTo>
                    <a:pt x="397078" y="493636"/>
                  </a:lnTo>
                  <a:lnTo>
                    <a:pt x="397840" y="493636"/>
                  </a:lnTo>
                  <a:close/>
                </a:path>
                <a:path w="542290" h="554990">
                  <a:moveTo>
                    <a:pt x="398411" y="508876"/>
                  </a:moveTo>
                  <a:lnTo>
                    <a:pt x="397814" y="507606"/>
                  </a:lnTo>
                  <a:lnTo>
                    <a:pt x="397395" y="508152"/>
                  </a:lnTo>
                  <a:lnTo>
                    <a:pt x="398411" y="508876"/>
                  </a:lnTo>
                  <a:close/>
                </a:path>
                <a:path w="542290" h="554990">
                  <a:moveTo>
                    <a:pt x="398653" y="463181"/>
                  </a:moveTo>
                  <a:lnTo>
                    <a:pt x="398005" y="464426"/>
                  </a:lnTo>
                  <a:lnTo>
                    <a:pt x="398653" y="463181"/>
                  </a:lnTo>
                  <a:close/>
                </a:path>
                <a:path w="542290" h="554990">
                  <a:moveTo>
                    <a:pt x="400862" y="450202"/>
                  </a:moveTo>
                  <a:lnTo>
                    <a:pt x="400545" y="448424"/>
                  </a:lnTo>
                  <a:lnTo>
                    <a:pt x="398640" y="449021"/>
                  </a:lnTo>
                  <a:lnTo>
                    <a:pt x="400862" y="450202"/>
                  </a:lnTo>
                  <a:close/>
                </a:path>
                <a:path w="542290" h="554990">
                  <a:moveTo>
                    <a:pt x="401281" y="450456"/>
                  </a:moveTo>
                  <a:lnTo>
                    <a:pt x="397827" y="450456"/>
                  </a:lnTo>
                  <a:lnTo>
                    <a:pt x="397611" y="452932"/>
                  </a:lnTo>
                  <a:lnTo>
                    <a:pt x="401281" y="450456"/>
                  </a:lnTo>
                  <a:close/>
                </a:path>
                <a:path w="542290" h="554990">
                  <a:moveTo>
                    <a:pt x="403161" y="480910"/>
                  </a:moveTo>
                  <a:lnTo>
                    <a:pt x="402932" y="480987"/>
                  </a:lnTo>
                  <a:lnTo>
                    <a:pt x="403072" y="480987"/>
                  </a:lnTo>
                  <a:close/>
                </a:path>
                <a:path w="542290" h="554990">
                  <a:moveTo>
                    <a:pt x="406577" y="480936"/>
                  </a:moveTo>
                  <a:lnTo>
                    <a:pt x="403072" y="482206"/>
                  </a:lnTo>
                  <a:lnTo>
                    <a:pt x="402717" y="482206"/>
                  </a:lnTo>
                  <a:lnTo>
                    <a:pt x="400748" y="477126"/>
                  </a:lnTo>
                  <a:lnTo>
                    <a:pt x="395185" y="477126"/>
                  </a:lnTo>
                  <a:lnTo>
                    <a:pt x="392290" y="477126"/>
                  </a:lnTo>
                  <a:lnTo>
                    <a:pt x="392074" y="479666"/>
                  </a:lnTo>
                  <a:lnTo>
                    <a:pt x="390969" y="480936"/>
                  </a:lnTo>
                  <a:lnTo>
                    <a:pt x="392201" y="482206"/>
                  </a:lnTo>
                  <a:lnTo>
                    <a:pt x="391693" y="483476"/>
                  </a:lnTo>
                  <a:lnTo>
                    <a:pt x="393852" y="483476"/>
                  </a:lnTo>
                  <a:lnTo>
                    <a:pt x="390029" y="486016"/>
                  </a:lnTo>
                  <a:lnTo>
                    <a:pt x="390055" y="488556"/>
                  </a:lnTo>
                  <a:lnTo>
                    <a:pt x="390169" y="491096"/>
                  </a:lnTo>
                  <a:lnTo>
                    <a:pt x="390385" y="493636"/>
                  </a:lnTo>
                  <a:lnTo>
                    <a:pt x="387388" y="497446"/>
                  </a:lnTo>
                  <a:lnTo>
                    <a:pt x="387527" y="496176"/>
                  </a:lnTo>
                  <a:lnTo>
                    <a:pt x="386562" y="494906"/>
                  </a:lnTo>
                  <a:lnTo>
                    <a:pt x="386473" y="497446"/>
                  </a:lnTo>
                  <a:lnTo>
                    <a:pt x="386562" y="499986"/>
                  </a:lnTo>
                  <a:lnTo>
                    <a:pt x="390842" y="499986"/>
                  </a:lnTo>
                  <a:lnTo>
                    <a:pt x="391401" y="499986"/>
                  </a:lnTo>
                  <a:lnTo>
                    <a:pt x="392163" y="501256"/>
                  </a:lnTo>
                  <a:lnTo>
                    <a:pt x="391871" y="502526"/>
                  </a:lnTo>
                  <a:lnTo>
                    <a:pt x="390842" y="499986"/>
                  </a:lnTo>
                  <a:lnTo>
                    <a:pt x="388150" y="501256"/>
                  </a:lnTo>
                  <a:lnTo>
                    <a:pt x="386613" y="502526"/>
                  </a:lnTo>
                  <a:lnTo>
                    <a:pt x="388823" y="502526"/>
                  </a:lnTo>
                  <a:lnTo>
                    <a:pt x="384098" y="503796"/>
                  </a:lnTo>
                  <a:lnTo>
                    <a:pt x="393407" y="505066"/>
                  </a:lnTo>
                  <a:lnTo>
                    <a:pt x="389826" y="506336"/>
                  </a:lnTo>
                  <a:lnTo>
                    <a:pt x="388632" y="506336"/>
                  </a:lnTo>
                  <a:lnTo>
                    <a:pt x="388962" y="507606"/>
                  </a:lnTo>
                  <a:lnTo>
                    <a:pt x="390309" y="508876"/>
                  </a:lnTo>
                  <a:lnTo>
                    <a:pt x="389636" y="510146"/>
                  </a:lnTo>
                  <a:lnTo>
                    <a:pt x="386803" y="508876"/>
                  </a:lnTo>
                  <a:lnTo>
                    <a:pt x="388696" y="507606"/>
                  </a:lnTo>
                  <a:lnTo>
                    <a:pt x="386499" y="507606"/>
                  </a:lnTo>
                  <a:lnTo>
                    <a:pt x="386194" y="508876"/>
                  </a:lnTo>
                  <a:lnTo>
                    <a:pt x="390702" y="511416"/>
                  </a:lnTo>
                  <a:lnTo>
                    <a:pt x="387604" y="512686"/>
                  </a:lnTo>
                  <a:lnTo>
                    <a:pt x="387057" y="511416"/>
                  </a:lnTo>
                  <a:lnTo>
                    <a:pt x="387324" y="510146"/>
                  </a:lnTo>
                  <a:lnTo>
                    <a:pt x="383159" y="510146"/>
                  </a:lnTo>
                  <a:lnTo>
                    <a:pt x="383921" y="511416"/>
                  </a:lnTo>
                  <a:lnTo>
                    <a:pt x="383184" y="511416"/>
                  </a:lnTo>
                  <a:lnTo>
                    <a:pt x="380987" y="513956"/>
                  </a:lnTo>
                  <a:lnTo>
                    <a:pt x="382028" y="513956"/>
                  </a:lnTo>
                  <a:lnTo>
                    <a:pt x="388467" y="517766"/>
                  </a:lnTo>
                  <a:lnTo>
                    <a:pt x="382371" y="517766"/>
                  </a:lnTo>
                  <a:lnTo>
                    <a:pt x="382155" y="517766"/>
                  </a:lnTo>
                  <a:lnTo>
                    <a:pt x="382574" y="518185"/>
                  </a:lnTo>
                  <a:lnTo>
                    <a:pt x="383590" y="520306"/>
                  </a:lnTo>
                  <a:lnTo>
                    <a:pt x="377545" y="520306"/>
                  </a:lnTo>
                  <a:lnTo>
                    <a:pt x="379628" y="522846"/>
                  </a:lnTo>
                  <a:lnTo>
                    <a:pt x="375005" y="521576"/>
                  </a:lnTo>
                  <a:lnTo>
                    <a:pt x="378079" y="524116"/>
                  </a:lnTo>
                  <a:lnTo>
                    <a:pt x="377088" y="524116"/>
                  </a:lnTo>
                  <a:lnTo>
                    <a:pt x="377596" y="525386"/>
                  </a:lnTo>
                  <a:lnTo>
                    <a:pt x="378231" y="525386"/>
                  </a:lnTo>
                  <a:lnTo>
                    <a:pt x="380860" y="529196"/>
                  </a:lnTo>
                  <a:lnTo>
                    <a:pt x="372465" y="530466"/>
                  </a:lnTo>
                  <a:lnTo>
                    <a:pt x="376021" y="535546"/>
                  </a:lnTo>
                  <a:lnTo>
                    <a:pt x="376999" y="539356"/>
                  </a:lnTo>
                  <a:lnTo>
                    <a:pt x="380149" y="540626"/>
                  </a:lnTo>
                  <a:lnTo>
                    <a:pt x="380949" y="543166"/>
                  </a:lnTo>
                  <a:lnTo>
                    <a:pt x="379107" y="544436"/>
                  </a:lnTo>
                  <a:lnTo>
                    <a:pt x="377621" y="541896"/>
                  </a:lnTo>
                  <a:lnTo>
                    <a:pt x="375716" y="543166"/>
                  </a:lnTo>
                  <a:lnTo>
                    <a:pt x="375640" y="544436"/>
                  </a:lnTo>
                  <a:lnTo>
                    <a:pt x="376339" y="545706"/>
                  </a:lnTo>
                  <a:lnTo>
                    <a:pt x="373532" y="545706"/>
                  </a:lnTo>
                  <a:lnTo>
                    <a:pt x="373430" y="546976"/>
                  </a:lnTo>
                  <a:lnTo>
                    <a:pt x="375373" y="547700"/>
                  </a:lnTo>
                  <a:lnTo>
                    <a:pt x="375907" y="546976"/>
                  </a:lnTo>
                  <a:lnTo>
                    <a:pt x="379831" y="549516"/>
                  </a:lnTo>
                  <a:lnTo>
                    <a:pt x="377939" y="546976"/>
                  </a:lnTo>
                  <a:lnTo>
                    <a:pt x="376986" y="545706"/>
                  </a:lnTo>
                  <a:lnTo>
                    <a:pt x="379857" y="545706"/>
                  </a:lnTo>
                  <a:lnTo>
                    <a:pt x="382524" y="544436"/>
                  </a:lnTo>
                  <a:lnTo>
                    <a:pt x="382816" y="544436"/>
                  </a:lnTo>
                  <a:lnTo>
                    <a:pt x="382409" y="543166"/>
                  </a:lnTo>
                  <a:lnTo>
                    <a:pt x="383209" y="544436"/>
                  </a:lnTo>
                  <a:lnTo>
                    <a:pt x="384568" y="544436"/>
                  </a:lnTo>
                  <a:lnTo>
                    <a:pt x="387743" y="543166"/>
                  </a:lnTo>
                  <a:lnTo>
                    <a:pt x="382651" y="539356"/>
                  </a:lnTo>
                  <a:lnTo>
                    <a:pt x="386308" y="539356"/>
                  </a:lnTo>
                  <a:lnTo>
                    <a:pt x="386181" y="538086"/>
                  </a:lnTo>
                  <a:lnTo>
                    <a:pt x="385940" y="535546"/>
                  </a:lnTo>
                  <a:lnTo>
                    <a:pt x="383324" y="538086"/>
                  </a:lnTo>
                  <a:lnTo>
                    <a:pt x="380517" y="534276"/>
                  </a:lnTo>
                  <a:lnTo>
                    <a:pt x="388620" y="535546"/>
                  </a:lnTo>
                  <a:lnTo>
                    <a:pt x="385660" y="534276"/>
                  </a:lnTo>
                  <a:lnTo>
                    <a:pt x="386308" y="533006"/>
                  </a:lnTo>
                  <a:lnTo>
                    <a:pt x="387502" y="533006"/>
                  </a:lnTo>
                  <a:lnTo>
                    <a:pt x="385800" y="531736"/>
                  </a:lnTo>
                  <a:lnTo>
                    <a:pt x="386092" y="533006"/>
                  </a:lnTo>
                  <a:lnTo>
                    <a:pt x="384340" y="531736"/>
                  </a:lnTo>
                  <a:lnTo>
                    <a:pt x="387667" y="530466"/>
                  </a:lnTo>
                  <a:lnTo>
                    <a:pt x="384467" y="526656"/>
                  </a:lnTo>
                  <a:lnTo>
                    <a:pt x="386308" y="527126"/>
                  </a:lnTo>
                  <a:lnTo>
                    <a:pt x="386118" y="526656"/>
                  </a:lnTo>
                  <a:lnTo>
                    <a:pt x="387324" y="526948"/>
                  </a:lnTo>
                  <a:lnTo>
                    <a:pt x="387299" y="527380"/>
                  </a:lnTo>
                  <a:lnTo>
                    <a:pt x="389483" y="527926"/>
                  </a:lnTo>
                  <a:lnTo>
                    <a:pt x="388099" y="527138"/>
                  </a:lnTo>
                  <a:lnTo>
                    <a:pt x="391541" y="527926"/>
                  </a:lnTo>
                  <a:lnTo>
                    <a:pt x="389648" y="526656"/>
                  </a:lnTo>
                  <a:lnTo>
                    <a:pt x="385864" y="524116"/>
                  </a:lnTo>
                  <a:lnTo>
                    <a:pt x="388759" y="522846"/>
                  </a:lnTo>
                  <a:lnTo>
                    <a:pt x="391325" y="524116"/>
                  </a:lnTo>
                  <a:lnTo>
                    <a:pt x="389432" y="525386"/>
                  </a:lnTo>
                  <a:lnTo>
                    <a:pt x="392341" y="524116"/>
                  </a:lnTo>
                  <a:lnTo>
                    <a:pt x="388035" y="521576"/>
                  </a:lnTo>
                  <a:lnTo>
                    <a:pt x="393966" y="521576"/>
                  </a:lnTo>
                  <a:lnTo>
                    <a:pt x="393674" y="521754"/>
                  </a:lnTo>
                  <a:lnTo>
                    <a:pt x="393788" y="523303"/>
                  </a:lnTo>
                  <a:lnTo>
                    <a:pt x="395274" y="522198"/>
                  </a:lnTo>
                  <a:lnTo>
                    <a:pt x="395871" y="522452"/>
                  </a:lnTo>
                  <a:lnTo>
                    <a:pt x="395122" y="521271"/>
                  </a:lnTo>
                  <a:lnTo>
                    <a:pt x="394931" y="520992"/>
                  </a:lnTo>
                  <a:lnTo>
                    <a:pt x="394195" y="521436"/>
                  </a:lnTo>
                  <a:lnTo>
                    <a:pt x="393788" y="520306"/>
                  </a:lnTo>
                  <a:lnTo>
                    <a:pt x="390144" y="519036"/>
                  </a:lnTo>
                  <a:lnTo>
                    <a:pt x="393141" y="516496"/>
                  </a:lnTo>
                  <a:lnTo>
                    <a:pt x="392582" y="513956"/>
                  </a:lnTo>
                  <a:lnTo>
                    <a:pt x="393776" y="513956"/>
                  </a:lnTo>
                  <a:lnTo>
                    <a:pt x="394474" y="512686"/>
                  </a:lnTo>
                  <a:lnTo>
                    <a:pt x="395859" y="510146"/>
                  </a:lnTo>
                  <a:lnTo>
                    <a:pt x="397395" y="508152"/>
                  </a:lnTo>
                  <a:lnTo>
                    <a:pt x="394843" y="506336"/>
                  </a:lnTo>
                  <a:lnTo>
                    <a:pt x="396176" y="505066"/>
                  </a:lnTo>
                  <a:lnTo>
                    <a:pt x="395884" y="502526"/>
                  </a:lnTo>
                  <a:lnTo>
                    <a:pt x="398081" y="503796"/>
                  </a:lnTo>
                  <a:lnTo>
                    <a:pt x="398856" y="503796"/>
                  </a:lnTo>
                  <a:lnTo>
                    <a:pt x="399605" y="505066"/>
                  </a:lnTo>
                  <a:lnTo>
                    <a:pt x="400024" y="503796"/>
                  </a:lnTo>
                  <a:lnTo>
                    <a:pt x="398945" y="503796"/>
                  </a:lnTo>
                  <a:lnTo>
                    <a:pt x="398462" y="502526"/>
                  </a:lnTo>
                  <a:lnTo>
                    <a:pt x="398322" y="501256"/>
                  </a:lnTo>
                  <a:lnTo>
                    <a:pt x="400977" y="502526"/>
                  </a:lnTo>
                  <a:lnTo>
                    <a:pt x="401193" y="501256"/>
                  </a:lnTo>
                  <a:lnTo>
                    <a:pt x="401408" y="499986"/>
                  </a:lnTo>
                  <a:lnTo>
                    <a:pt x="398907" y="497446"/>
                  </a:lnTo>
                  <a:lnTo>
                    <a:pt x="401510" y="496176"/>
                  </a:lnTo>
                  <a:lnTo>
                    <a:pt x="398970" y="494906"/>
                  </a:lnTo>
                  <a:lnTo>
                    <a:pt x="393738" y="496176"/>
                  </a:lnTo>
                  <a:lnTo>
                    <a:pt x="392811" y="492366"/>
                  </a:lnTo>
                  <a:lnTo>
                    <a:pt x="394246" y="492366"/>
                  </a:lnTo>
                  <a:lnTo>
                    <a:pt x="396646" y="493636"/>
                  </a:lnTo>
                  <a:lnTo>
                    <a:pt x="396900" y="493636"/>
                  </a:lnTo>
                  <a:lnTo>
                    <a:pt x="396100" y="492366"/>
                  </a:lnTo>
                  <a:lnTo>
                    <a:pt x="396836" y="492366"/>
                  </a:lnTo>
                  <a:lnTo>
                    <a:pt x="397332" y="492988"/>
                  </a:lnTo>
                  <a:lnTo>
                    <a:pt x="397573" y="492366"/>
                  </a:lnTo>
                  <a:lnTo>
                    <a:pt x="400850" y="492366"/>
                  </a:lnTo>
                  <a:lnTo>
                    <a:pt x="399669" y="493636"/>
                  </a:lnTo>
                  <a:lnTo>
                    <a:pt x="397840" y="493636"/>
                  </a:lnTo>
                  <a:lnTo>
                    <a:pt x="398843" y="494906"/>
                  </a:lnTo>
                  <a:lnTo>
                    <a:pt x="400227" y="493636"/>
                  </a:lnTo>
                  <a:lnTo>
                    <a:pt x="401015" y="492366"/>
                  </a:lnTo>
                  <a:lnTo>
                    <a:pt x="404190" y="492366"/>
                  </a:lnTo>
                  <a:lnTo>
                    <a:pt x="403034" y="491096"/>
                  </a:lnTo>
                  <a:lnTo>
                    <a:pt x="401523" y="491096"/>
                  </a:lnTo>
                  <a:lnTo>
                    <a:pt x="401485" y="489826"/>
                  </a:lnTo>
                  <a:lnTo>
                    <a:pt x="401929" y="488556"/>
                  </a:lnTo>
                  <a:lnTo>
                    <a:pt x="404075" y="489826"/>
                  </a:lnTo>
                  <a:lnTo>
                    <a:pt x="405434" y="489826"/>
                  </a:lnTo>
                  <a:lnTo>
                    <a:pt x="404202" y="488556"/>
                  </a:lnTo>
                  <a:lnTo>
                    <a:pt x="406006" y="487286"/>
                  </a:lnTo>
                  <a:lnTo>
                    <a:pt x="403047" y="487286"/>
                  </a:lnTo>
                  <a:lnTo>
                    <a:pt x="403237" y="486016"/>
                  </a:lnTo>
                  <a:lnTo>
                    <a:pt x="405523" y="486016"/>
                  </a:lnTo>
                  <a:lnTo>
                    <a:pt x="404507" y="484746"/>
                  </a:lnTo>
                  <a:lnTo>
                    <a:pt x="405892" y="482206"/>
                  </a:lnTo>
                  <a:lnTo>
                    <a:pt x="406577" y="480936"/>
                  </a:lnTo>
                  <a:close/>
                </a:path>
                <a:path w="542290" h="554990">
                  <a:moveTo>
                    <a:pt x="407555" y="430733"/>
                  </a:moveTo>
                  <a:lnTo>
                    <a:pt x="407289" y="430072"/>
                  </a:lnTo>
                  <a:lnTo>
                    <a:pt x="406539" y="430555"/>
                  </a:lnTo>
                  <a:lnTo>
                    <a:pt x="406488" y="431139"/>
                  </a:lnTo>
                  <a:lnTo>
                    <a:pt x="406742" y="431749"/>
                  </a:lnTo>
                  <a:lnTo>
                    <a:pt x="407085" y="431266"/>
                  </a:lnTo>
                  <a:lnTo>
                    <a:pt x="407555" y="430733"/>
                  </a:lnTo>
                  <a:close/>
                </a:path>
                <a:path w="542290" h="554990">
                  <a:moveTo>
                    <a:pt x="407733" y="433324"/>
                  </a:moveTo>
                  <a:lnTo>
                    <a:pt x="407339" y="432777"/>
                  </a:lnTo>
                  <a:lnTo>
                    <a:pt x="406946" y="432244"/>
                  </a:lnTo>
                  <a:lnTo>
                    <a:pt x="406742" y="431761"/>
                  </a:lnTo>
                  <a:lnTo>
                    <a:pt x="406336" y="432346"/>
                  </a:lnTo>
                  <a:lnTo>
                    <a:pt x="406133" y="432828"/>
                  </a:lnTo>
                  <a:lnTo>
                    <a:pt x="407733" y="433324"/>
                  </a:lnTo>
                  <a:close/>
                </a:path>
                <a:path w="542290" h="554990">
                  <a:moveTo>
                    <a:pt x="411746" y="394639"/>
                  </a:moveTo>
                  <a:lnTo>
                    <a:pt x="411353" y="393674"/>
                  </a:lnTo>
                  <a:lnTo>
                    <a:pt x="411429" y="394208"/>
                  </a:lnTo>
                  <a:lnTo>
                    <a:pt x="411734" y="394855"/>
                  </a:lnTo>
                  <a:lnTo>
                    <a:pt x="411746" y="394639"/>
                  </a:lnTo>
                  <a:close/>
                </a:path>
                <a:path w="542290" h="554990">
                  <a:moveTo>
                    <a:pt x="412191" y="463994"/>
                  </a:moveTo>
                  <a:lnTo>
                    <a:pt x="410616" y="463435"/>
                  </a:lnTo>
                  <a:lnTo>
                    <a:pt x="412153" y="464032"/>
                  </a:lnTo>
                  <a:close/>
                </a:path>
                <a:path w="542290" h="554990">
                  <a:moveTo>
                    <a:pt x="412318" y="397116"/>
                  </a:moveTo>
                  <a:lnTo>
                    <a:pt x="411962" y="395846"/>
                  </a:lnTo>
                  <a:lnTo>
                    <a:pt x="411670" y="395846"/>
                  </a:lnTo>
                  <a:lnTo>
                    <a:pt x="410578" y="397116"/>
                  </a:lnTo>
                  <a:lnTo>
                    <a:pt x="412318" y="397116"/>
                  </a:lnTo>
                  <a:close/>
                </a:path>
                <a:path w="542290" h="554990">
                  <a:moveTo>
                    <a:pt x="412737" y="397116"/>
                  </a:moveTo>
                  <a:lnTo>
                    <a:pt x="412699" y="396976"/>
                  </a:lnTo>
                  <a:lnTo>
                    <a:pt x="412318" y="397116"/>
                  </a:lnTo>
                  <a:lnTo>
                    <a:pt x="412737" y="397116"/>
                  </a:lnTo>
                  <a:close/>
                </a:path>
                <a:path w="542290" h="554990">
                  <a:moveTo>
                    <a:pt x="413143" y="464324"/>
                  </a:moveTo>
                  <a:lnTo>
                    <a:pt x="413080" y="463143"/>
                  </a:lnTo>
                  <a:lnTo>
                    <a:pt x="412191" y="463994"/>
                  </a:lnTo>
                  <a:lnTo>
                    <a:pt x="413143" y="464324"/>
                  </a:lnTo>
                  <a:close/>
                </a:path>
                <a:path w="542290" h="554990">
                  <a:moveTo>
                    <a:pt x="416839" y="379450"/>
                  </a:moveTo>
                  <a:lnTo>
                    <a:pt x="415683" y="378066"/>
                  </a:lnTo>
                  <a:lnTo>
                    <a:pt x="415594" y="377520"/>
                  </a:lnTo>
                  <a:lnTo>
                    <a:pt x="414401" y="378066"/>
                  </a:lnTo>
                  <a:lnTo>
                    <a:pt x="416839" y="379450"/>
                  </a:lnTo>
                  <a:close/>
                </a:path>
                <a:path w="542290" h="554990">
                  <a:moveTo>
                    <a:pt x="418160" y="444461"/>
                  </a:moveTo>
                  <a:lnTo>
                    <a:pt x="416204" y="444779"/>
                  </a:lnTo>
                  <a:lnTo>
                    <a:pt x="417995" y="446646"/>
                  </a:lnTo>
                  <a:lnTo>
                    <a:pt x="418160" y="444461"/>
                  </a:lnTo>
                  <a:close/>
                </a:path>
                <a:path w="542290" h="554990">
                  <a:moveTo>
                    <a:pt x="420293" y="352844"/>
                  </a:moveTo>
                  <a:lnTo>
                    <a:pt x="420166" y="353072"/>
                  </a:lnTo>
                  <a:lnTo>
                    <a:pt x="420293" y="352844"/>
                  </a:lnTo>
                  <a:close/>
                </a:path>
                <a:path w="542290" h="554990">
                  <a:moveTo>
                    <a:pt x="420306" y="444106"/>
                  </a:moveTo>
                  <a:lnTo>
                    <a:pt x="418274" y="442836"/>
                  </a:lnTo>
                  <a:lnTo>
                    <a:pt x="418160" y="444461"/>
                  </a:lnTo>
                  <a:lnTo>
                    <a:pt x="420306" y="444106"/>
                  </a:lnTo>
                  <a:close/>
                </a:path>
                <a:path w="542290" h="554990">
                  <a:moveTo>
                    <a:pt x="421017" y="447738"/>
                  </a:moveTo>
                  <a:lnTo>
                    <a:pt x="420611" y="445655"/>
                  </a:lnTo>
                  <a:lnTo>
                    <a:pt x="420789" y="447154"/>
                  </a:lnTo>
                  <a:lnTo>
                    <a:pt x="421017" y="447738"/>
                  </a:lnTo>
                  <a:close/>
                </a:path>
                <a:path w="542290" h="554990">
                  <a:moveTo>
                    <a:pt x="421373" y="350710"/>
                  </a:moveTo>
                  <a:lnTo>
                    <a:pt x="420903" y="351269"/>
                  </a:lnTo>
                  <a:lnTo>
                    <a:pt x="420522" y="352044"/>
                  </a:lnTo>
                  <a:lnTo>
                    <a:pt x="420293" y="352844"/>
                  </a:lnTo>
                  <a:lnTo>
                    <a:pt x="421373" y="350710"/>
                  </a:lnTo>
                  <a:close/>
                </a:path>
                <a:path w="542290" h="554990">
                  <a:moveTo>
                    <a:pt x="425208" y="343192"/>
                  </a:moveTo>
                  <a:lnTo>
                    <a:pt x="425018" y="343027"/>
                  </a:lnTo>
                  <a:lnTo>
                    <a:pt x="424865" y="342874"/>
                  </a:lnTo>
                  <a:lnTo>
                    <a:pt x="424561" y="342709"/>
                  </a:lnTo>
                  <a:lnTo>
                    <a:pt x="422884" y="343903"/>
                  </a:lnTo>
                  <a:lnTo>
                    <a:pt x="424002" y="343776"/>
                  </a:lnTo>
                  <a:lnTo>
                    <a:pt x="424713" y="343522"/>
                  </a:lnTo>
                  <a:lnTo>
                    <a:pt x="425208" y="343192"/>
                  </a:lnTo>
                  <a:close/>
                </a:path>
                <a:path w="542290" h="554990">
                  <a:moveTo>
                    <a:pt x="426770" y="334886"/>
                  </a:moveTo>
                  <a:lnTo>
                    <a:pt x="425856" y="333616"/>
                  </a:lnTo>
                  <a:lnTo>
                    <a:pt x="426224" y="334886"/>
                  </a:lnTo>
                  <a:lnTo>
                    <a:pt x="426770" y="334886"/>
                  </a:lnTo>
                  <a:close/>
                </a:path>
                <a:path w="542290" h="554990">
                  <a:moveTo>
                    <a:pt x="429831" y="399656"/>
                  </a:moveTo>
                  <a:lnTo>
                    <a:pt x="429361" y="399224"/>
                  </a:lnTo>
                  <a:lnTo>
                    <a:pt x="429082" y="399656"/>
                  </a:lnTo>
                  <a:lnTo>
                    <a:pt x="429831" y="399656"/>
                  </a:lnTo>
                  <a:close/>
                </a:path>
                <a:path w="542290" h="554990">
                  <a:moveTo>
                    <a:pt x="429907" y="398386"/>
                  </a:moveTo>
                  <a:lnTo>
                    <a:pt x="428485" y="398386"/>
                  </a:lnTo>
                  <a:lnTo>
                    <a:pt x="429361" y="399224"/>
                  </a:lnTo>
                  <a:lnTo>
                    <a:pt x="429907" y="398386"/>
                  </a:lnTo>
                  <a:close/>
                </a:path>
                <a:path w="542290" h="554990">
                  <a:moveTo>
                    <a:pt x="431317" y="110490"/>
                  </a:moveTo>
                  <a:lnTo>
                    <a:pt x="430022" y="109220"/>
                  </a:lnTo>
                  <a:lnTo>
                    <a:pt x="427697" y="109220"/>
                  </a:lnTo>
                  <a:lnTo>
                    <a:pt x="431317" y="110490"/>
                  </a:lnTo>
                  <a:close/>
                </a:path>
                <a:path w="542290" h="554990">
                  <a:moveTo>
                    <a:pt x="432587" y="414896"/>
                  </a:moveTo>
                  <a:lnTo>
                    <a:pt x="431596" y="413626"/>
                  </a:lnTo>
                  <a:lnTo>
                    <a:pt x="431546" y="413918"/>
                  </a:lnTo>
                  <a:lnTo>
                    <a:pt x="432587" y="414896"/>
                  </a:lnTo>
                  <a:close/>
                </a:path>
                <a:path w="542290" h="554990">
                  <a:moveTo>
                    <a:pt x="432689" y="411086"/>
                  </a:moveTo>
                  <a:lnTo>
                    <a:pt x="432536" y="411086"/>
                  </a:lnTo>
                  <a:lnTo>
                    <a:pt x="432346" y="412356"/>
                  </a:lnTo>
                  <a:lnTo>
                    <a:pt x="432587" y="412356"/>
                  </a:lnTo>
                  <a:lnTo>
                    <a:pt x="432689" y="411086"/>
                  </a:lnTo>
                  <a:close/>
                </a:path>
                <a:path w="542290" h="554990">
                  <a:moveTo>
                    <a:pt x="434860" y="144780"/>
                  </a:moveTo>
                  <a:lnTo>
                    <a:pt x="434708" y="144627"/>
                  </a:lnTo>
                  <a:lnTo>
                    <a:pt x="434530" y="144780"/>
                  </a:lnTo>
                  <a:lnTo>
                    <a:pt x="434860" y="144780"/>
                  </a:lnTo>
                  <a:close/>
                </a:path>
                <a:path w="542290" h="554990">
                  <a:moveTo>
                    <a:pt x="434924" y="406209"/>
                  </a:moveTo>
                  <a:lnTo>
                    <a:pt x="434060" y="406781"/>
                  </a:lnTo>
                  <a:lnTo>
                    <a:pt x="434606" y="407276"/>
                  </a:lnTo>
                  <a:lnTo>
                    <a:pt x="434924" y="406209"/>
                  </a:lnTo>
                  <a:close/>
                </a:path>
                <a:path w="542290" h="554990">
                  <a:moveTo>
                    <a:pt x="435229" y="406006"/>
                  </a:moveTo>
                  <a:lnTo>
                    <a:pt x="434987" y="406006"/>
                  </a:lnTo>
                  <a:lnTo>
                    <a:pt x="434924" y="406209"/>
                  </a:lnTo>
                  <a:lnTo>
                    <a:pt x="435229" y="406006"/>
                  </a:lnTo>
                  <a:close/>
                </a:path>
                <a:path w="542290" h="554990">
                  <a:moveTo>
                    <a:pt x="443560" y="127000"/>
                  </a:moveTo>
                  <a:lnTo>
                    <a:pt x="443141" y="126631"/>
                  </a:lnTo>
                  <a:lnTo>
                    <a:pt x="442391" y="127000"/>
                  </a:lnTo>
                  <a:lnTo>
                    <a:pt x="443560" y="127000"/>
                  </a:lnTo>
                  <a:close/>
                </a:path>
                <a:path w="542290" h="554990">
                  <a:moveTo>
                    <a:pt x="443661" y="276961"/>
                  </a:moveTo>
                  <a:lnTo>
                    <a:pt x="442569" y="276466"/>
                  </a:lnTo>
                  <a:lnTo>
                    <a:pt x="441947" y="277736"/>
                  </a:lnTo>
                  <a:lnTo>
                    <a:pt x="443357" y="277736"/>
                  </a:lnTo>
                  <a:lnTo>
                    <a:pt x="443661" y="276961"/>
                  </a:lnTo>
                  <a:close/>
                </a:path>
                <a:path w="542290" h="554990">
                  <a:moveTo>
                    <a:pt x="444373" y="277279"/>
                  </a:moveTo>
                  <a:lnTo>
                    <a:pt x="443865" y="276466"/>
                  </a:lnTo>
                  <a:lnTo>
                    <a:pt x="443661" y="276961"/>
                  </a:lnTo>
                  <a:lnTo>
                    <a:pt x="444373" y="277279"/>
                  </a:lnTo>
                  <a:close/>
                </a:path>
                <a:path w="542290" h="554990">
                  <a:moveTo>
                    <a:pt x="444931" y="355206"/>
                  </a:moveTo>
                  <a:lnTo>
                    <a:pt x="444080" y="353936"/>
                  </a:lnTo>
                  <a:lnTo>
                    <a:pt x="440677" y="348856"/>
                  </a:lnTo>
                  <a:lnTo>
                    <a:pt x="426872" y="348856"/>
                  </a:lnTo>
                  <a:lnTo>
                    <a:pt x="422249" y="348856"/>
                  </a:lnTo>
                  <a:lnTo>
                    <a:pt x="422033" y="351396"/>
                  </a:lnTo>
                  <a:lnTo>
                    <a:pt x="423748" y="353936"/>
                  </a:lnTo>
                  <a:lnTo>
                    <a:pt x="422516" y="352666"/>
                  </a:lnTo>
                  <a:lnTo>
                    <a:pt x="421957" y="355206"/>
                  </a:lnTo>
                  <a:lnTo>
                    <a:pt x="420217" y="353936"/>
                  </a:lnTo>
                  <a:lnTo>
                    <a:pt x="419798" y="355206"/>
                  </a:lnTo>
                  <a:lnTo>
                    <a:pt x="420204" y="357746"/>
                  </a:lnTo>
                  <a:lnTo>
                    <a:pt x="422630" y="357746"/>
                  </a:lnTo>
                  <a:lnTo>
                    <a:pt x="416293" y="359016"/>
                  </a:lnTo>
                  <a:lnTo>
                    <a:pt x="425234" y="365366"/>
                  </a:lnTo>
                  <a:lnTo>
                    <a:pt x="417753" y="364096"/>
                  </a:lnTo>
                  <a:lnTo>
                    <a:pt x="418769" y="370446"/>
                  </a:lnTo>
                  <a:lnTo>
                    <a:pt x="419100" y="375335"/>
                  </a:lnTo>
                  <a:lnTo>
                    <a:pt x="415036" y="374256"/>
                  </a:lnTo>
                  <a:lnTo>
                    <a:pt x="415594" y="377520"/>
                  </a:lnTo>
                  <a:lnTo>
                    <a:pt x="419100" y="375881"/>
                  </a:lnTo>
                  <a:lnTo>
                    <a:pt x="418884" y="380606"/>
                  </a:lnTo>
                  <a:lnTo>
                    <a:pt x="416839" y="379450"/>
                  </a:lnTo>
                  <a:lnTo>
                    <a:pt x="418884" y="381876"/>
                  </a:lnTo>
                  <a:lnTo>
                    <a:pt x="416572" y="385686"/>
                  </a:lnTo>
                  <a:lnTo>
                    <a:pt x="415645" y="386956"/>
                  </a:lnTo>
                  <a:lnTo>
                    <a:pt x="414782" y="384416"/>
                  </a:lnTo>
                  <a:lnTo>
                    <a:pt x="414108" y="384416"/>
                  </a:lnTo>
                  <a:lnTo>
                    <a:pt x="414769" y="389496"/>
                  </a:lnTo>
                  <a:lnTo>
                    <a:pt x="411353" y="392036"/>
                  </a:lnTo>
                  <a:lnTo>
                    <a:pt x="412699" y="396976"/>
                  </a:lnTo>
                  <a:lnTo>
                    <a:pt x="415645" y="395846"/>
                  </a:lnTo>
                  <a:lnTo>
                    <a:pt x="417715" y="400926"/>
                  </a:lnTo>
                  <a:lnTo>
                    <a:pt x="419252" y="402196"/>
                  </a:lnTo>
                  <a:lnTo>
                    <a:pt x="413702" y="398386"/>
                  </a:lnTo>
                  <a:lnTo>
                    <a:pt x="416699" y="404736"/>
                  </a:lnTo>
                  <a:lnTo>
                    <a:pt x="414401" y="403466"/>
                  </a:lnTo>
                  <a:lnTo>
                    <a:pt x="409816" y="400926"/>
                  </a:lnTo>
                  <a:lnTo>
                    <a:pt x="410057" y="402196"/>
                  </a:lnTo>
                  <a:lnTo>
                    <a:pt x="410857" y="402196"/>
                  </a:lnTo>
                  <a:lnTo>
                    <a:pt x="412267" y="403466"/>
                  </a:lnTo>
                  <a:lnTo>
                    <a:pt x="410781" y="403466"/>
                  </a:lnTo>
                  <a:lnTo>
                    <a:pt x="409435" y="402196"/>
                  </a:lnTo>
                  <a:lnTo>
                    <a:pt x="409790" y="404736"/>
                  </a:lnTo>
                  <a:lnTo>
                    <a:pt x="412254" y="404736"/>
                  </a:lnTo>
                  <a:lnTo>
                    <a:pt x="411505" y="407276"/>
                  </a:lnTo>
                  <a:lnTo>
                    <a:pt x="410514" y="407276"/>
                  </a:lnTo>
                  <a:lnTo>
                    <a:pt x="410273" y="406006"/>
                  </a:lnTo>
                  <a:lnTo>
                    <a:pt x="409155" y="406006"/>
                  </a:lnTo>
                  <a:lnTo>
                    <a:pt x="412356" y="409816"/>
                  </a:lnTo>
                  <a:lnTo>
                    <a:pt x="410933" y="411086"/>
                  </a:lnTo>
                  <a:lnTo>
                    <a:pt x="409524" y="411086"/>
                  </a:lnTo>
                  <a:lnTo>
                    <a:pt x="409702" y="409816"/>
                  </a:lnTo>
                  <a:lnTo>
                    <a:pt x="409473" y="411086"/>
                  </a:lnTo>
                  <a:lnTo>
                    <a:pt x="408990" y="413626"/>
                  </a:lnTo>
                  <a:lnTo>
                    <a:pt x="413169" y="417436"/>
                  </a:lnTo>
                  <a:lnTo>
                    <a:pt x="410184" y="421246"/>
                  </a:lnTo>
                  <a:lnTo>
                    <a:pt x="406171" y="418706"/>
                  </a:lnTo>
                  <a:lnTo>
                    <a:pt x="408381" y="421246"/>
                  </a:lnTo>
                  <a:lnTo>
                    <a:pt x="404571" y="421246"/>
                  </a:lnTo>
                  <a:lnTo>
                    <a:pt x="405104" y="423786"/>
                  </a:lnTo>
                  <a:lnTo>
                    <a:pt x="407149" y="422516"/>
                  </a:lnTo>
                  <a:lnTo>
                    <a:pt x="406577" y="425056"/>
                  </a:lnTo>
                  <a:lnTo>
                    <a:pt x="408851" y="427596"/>
                  </a:lnTo>
                  <a:lnTo>
                    <a:pt x="407174" y="428866"/>
                  </a:lnTo>
                  <a:lnTo>
                    <a:pt x="406019" y="426326"/>
                  </a:lnTo>
                  <a:lnTo>
                    <a:pt x="405752" y="430136"/>
                  </a:lnTo>
                  <a:lnTo>
                    <a:pt x="407733" y="428866"/>
                  </a:lnTo>
                  <a:lnTo>
                    <a:pt x="409130" y="431406"/>
                  </a:lnTo>
                  <a:lnTo>
                    <a:pt x="412534" y="430136"/>
                  </a:lnTo>
                  <a:lnTo>
                    <a:pt x="410794" y="431406"/>
                  </a:lnTo>
                  <a:lnTo>
                    <a:pt x="410552" y="431406"/>
                  </a:lnTo>
                  <a:lnTo>
                    <a:pt x="410235" y="433946"/>
                  </a:lnTo>
                  <a:lnTo>
                    <a:pt x="407733" y="433946"/>
                  </a:lnTo>
                  <a:lnTo>
                    <a:pt x="409676" y="436486"/>
                  </a:lnTo>
                  <a:lnTo>
                    <a:pt x="408355" y="437756"/>
                  </a:lnTo>
                  <a:lnTo>
                    <a:pt x="407060" y="437756"/>
                  </a:lnTo>
                  <a:lnTo>
                    <a:pt x="404279" y="436486"/>
                  </a:lnTo>
                  <a:lnTo>
                    <a:pt x="403415" y="436486"/>
                  </a:lnTo>
                  <a:lnTo>
                    <a:pt x="406298" y="437756"/>
                  </a:lnTo>
                  <a:lnTo>
                    <a:pt x="403072" y="440296"/>
                  </a:lnTo>
                  <a:lnTo>
                    <a:pt x="404583" y="441566"/>
                  </a:lnTo>
                  <a:lnTo>
                    <a:pt x="403021" y="441566"/>
                  </a:lnTo>
                  <a:lnTo>
                    <a:pt x="405345" y="442836"/>
                  </a:lnTo>
                  <a:lnTo>
                    <a:pt x="402336" y="442836"/>
                  </a:lnTo>
                  <a:lnTo>
                    <a:pt x="401142" y="445376"/>
                  </a:lnTo>
                  <a:lnTo>
                    <a:pt x="407327" y="442836"/>
                  </a:lnTo>
                  <a:lnTo>
                    <a:pt x="404418" y="445376"/>
                  </a:lnTo>
                  <a:lnTo>
                    <a:pt x="403618" y="445376"/>
                  </a:lnTo>
                  <a:lnTo>
                    <a:pt x="401688" y="447916"/>
                  </a:lnTo>
                  <a:lnTo>
                    <a:pt x="403567" y="451726"/>
                  </a:lnTo>
                  <a:lnTo>
                    <a:pt x="401523" y="452996"/>
                  </a:lnTo>
                  <a:lnTo>
                    <a:pt x="397598" y="452996"/>
                  </a:lnTo>
                  <a:lnTo>
                    <a:pt x="397370" y="455536"/>
                  </a:lnTo>
                  <a:lnTo>
                    <a:pt x="399986" y="460616"/>
                  </a:lnTo>
                  <a:lnTo>
                    <a:pt x="398653" y="463181"/>
                  </a:lnTo>
                  <a:lnTo>
                    <a:pt x="403796" y="465696"/>
                  </a:lnTo>
                  <a:lnTo>
                    <a:pt x="395160" y="465696"/>
                  </a:lnTo>
                  <a:lnTo>
                    <a:pt x="396138" y="466966"/>
                  </a:lnTo>
                  <a:lnTo>
                    <a:pt x="394906" y="466966"/>
                  </a:lnTo>
                  <a:lnTo>
                    <a:pt x="393280" y="469506"/>
                  </a:lnTo>
                  <a:lnTo>
                    <a:pt x="394665" y="472046"/>
                  </a:lnTo>
                  <a:lnTo>
                    <a:pt x="395046" y="475856"/>
                  </a:lnTo>
                  <a:lnTo>
                    <a:pt x="403606" y="475856"/>
                  </a:lnTo>
                  <a:lnTo>
                    <a:pt x="406463" y="474586"/>
                  </a:lnTo>
                  <a:lnTo>
                    <a:pt x="406184" y="470776"/>
                  </a:lnTo>
                  <a:lnTo>
                    <a:pt x="407174" y="472046"/>
                  </a:lnTo>
                  <a:lnTo>
                    <a:pt x="406908" y="470776"/>
                  </a:lnTo>
                  <a:lnTo>
                    <a:pt x="406641" y="469506"/>
                  </a:lnTo>
                  <a:lnTo>
                    <a:pt x="407225" y="468236"/>
                  </a:lnTo>
                  <a:lnTo>
                    <a:pt x="407822" y="466966"/>
                  </a:lnTo>
                  <a:lnTo>
                    <a:pt x="406107" y="464426"/>
                  </a:lnTo>
                  <a:lnTo>
                    <a:pt x="406285" y="464426"/>
                  </a:lnTo>
                  <a:lnTo>
                    <a:pt x="408330" y="463156"/>
                  </a:lnTo>
                  <a:lnTo>
                    <a:pt x="409448" y="464426"/>
                  </a:lnTo>
                  <a:lnTo>
                    <a:pt x="409155" y="463156"/>
                  </a:lnTo>
                  <a:lnTo>
                    <a:pt x="408089" y="461886"/>
                  </a:lnTo>
                  <a:lnTo>
                    <a:pt x="410375" y="460616"/>
                  </a:lnTo>
                  <a:lnTo>
                    <a:pt x="411378" y="461619"/>
                  </a:lnTo>
                  <a:lnTo>
                    <a:pt x="411187" y="461886"/>
                  </a:lnTo>
                  <a:lnTo>
                    <a:pt x="411429" y="461670"/>
                  </a:lnTo>
                  <a:lnTo>
                    <a:pt x="411657" y="461886"/>
                  </a:lnTo>
                  <a:lnTo>
                    <a:pt x="411848" y="461302"/>
                  </a:lnTo>
                  <a:lnTo>
                    <a:pt x="412623" y="460616"/>
                  </a:lnTo>
                  <a:lnTo>
                    <a:pt x="414350" y="460616"/>
                  </a:lnTo>
                  <a:lnTo>
                    <a:pt x="412267" y="458076"/>
                  </a:lnTo>
                  <a:lnTo>
                    <a:pt x="414591" y="459346"/>
                  </a:lnTo>
                  <a:lnTo>
                    <a:pt x="415251" y="458076"/>
                  </a:lnTo>
                  <a:lnTo>
                    <a:pt x="415899" y="456806"/>
                  </a:lnTo>
                  <a:lnTo>
                    <a:pt x="415429" y="455536"/>
                  </a:lnTo>
                  <a:lnTo>
                    <a:pt x="413194" y="456806"/>
                  </a:lnTo>
                  <a:lnTo>
                    <a:pt x="413143" y="455536"/>
                  </a:lnTo>
                  <a:lnTo>
                    <a:pt x="414134" y="454266"/>
                  </a:lnTo>
                  <a:lnTo>
                    <a:pt x="417334" y="455536"/>
                  </a:lnTo>
                  <a:lnTo>
                    <a:pt x="419087" y="454266"/>
                  </a:lnTo>
                  <a:lnTo>
                    <a:pt x="422605" y="451726"/>
                  </a:lnTo>
                  <a:lnTo>
                    <a:pt x="412572" y="445376"/>
                  </a:lnTo>
                  <a:lnTo>
                    <a:pt x="416204" y="444779"/>
                  </a:lnTo>
                  <a:lnTo>
                    <a:pt x="415544" y="444106"/>
                  </a:lnTo>
                  <a:lnTo>
                    <a:pt x="416560" y="442836"/>
                  </a:lnTo>
                  <a:lnTo>
                    <a:pt x="421932" y="441566"/>
                  </a:lnTo>
                  <a:lnTo>
                    <a:pt x="422109" y="441566"/>
                  </a:lnTo>
                  <a:lnTo>
                    <a:pt x="424726" y="439026"/>
                  </a:lnTo>
                  <a:lnTo>
                    <a:pt x="417931" y="437756"/>
                  </a:lnTo>
                  <a:lnTo>
                    <a:pt x="420001" y="435216"/>
                  </a:lnTo>
                  <a:lnTo>
                    <a:pt x="415417" y="435216"/>
                  </a:lnTo>
                  <a:lnTo>
                    <a:pt x="414883" y="432676"/>
                  </a:lnTo>
                  <a:lnTo>
                    <a:pt x="415886" y="430136"/>
                  </a:lnTo>
                  <a:lnTo>
                    <a:pt x="420573" y="431406"/>
                  </a:lnTo>
                  <a:lnTo>
                    <a:pt x="421182" y="432676"/>
                  </a:lnTo>
                  <a:lnTo>
                    <a:pt x="421157" y="433946"/>
                  </a:lnTo>
                  <a:lnTo>
                    <a:pt x="420560" y="433946"/>
                  </a:lnTo>
                  <a:lnTo>
                    <a:pt x="420839" y="435216"/>
                  </a:lnTo>
                  <a:lnTo>
                    <a:pt x="422351" y="435216"/>
                  </a:lnTo>
                  <a:lnTo>
                    <a:pt x="421233" y="433946"/>
                  </a:lnTo>
                  <a:lnTo>
                    <a:pt x="422719" y="433946"/>
                  </a:lnTo>
                  <a:lnTo>
                    <a:pt x="423354" y="431406"/>
                  </a:lnTo>
                  <a:lnTo>
                    <a:pt x="422427" y="431406"/>
                  </a:lnTo>
                  <a:lnTo>
                    <a:pt x="424065" y="430555"/>
                  </a:lnTo>
                  <a:lnTo>
                    <a:pt x="423354" y="431406"/>
                  </a:lnTo>
                  <a:lnTo>
                    <a:pt x="425145" y="432676"/>
                  </a:lnTo>
                  <a:lnTo>
                    <a:pt x="424472" y="430339"/>
                  </a:lnTo>
                  <a:lnTo>
                    <a:pt x="424865" y="430136"/>
                  </a:lnTo>
                  <a:lnTo>
                    <a:pt x="423595" y="427596"/>
                  </a:lnTo>
                  <a:lnTo>
                    <a:pt x="425475" y="426326"/>
                  </a:lnTo>
                  <a:lnTo>
                    <a:pt x="423202" y="426326"/>
                  </a:lnTo>
                  <a:lnTo>
                    <a:pt x="423329" y="425056"/>
                  </a:lnTo>
                  <a:lnTo>
                    <a:pt x="424599" y="423786"/>
                  </a:lnTo>
                  <a:lnTo>
                    <a:pt x="425869" y="422516"/>
                  </a:lnTo>
                  <a:lnTo>
                    <a:pt x="421525" y="423786"/>
                  </a:lnTo>
                  <a:lnTo>
                    <a:pt x="421627" y="422516"/>
                  </a:lnTo>
                  <a:lnTo>
                    <a:pt x="421741" y="421246"/>
                  </a:lnTo>
                  <a:lnTo>
                    <a:pt x="423964" y="419976"/>
                  </a:lnTo>
                  <a:lnTo>
                    <a:pt x="425919" y="422516"/>
                  </a:lnTo>
                  <a:lnTo>
                    <a:pt x="425145" y="419976"/>
                  </a:lnTo>
                  <a:lnTo>
                    <a:pt x="426821" y="418706"/>
                  </a:lnTo>
                  <a:lnTo>
                    <a:pt x="429196" y="421246"/>
                  </a:lnTo>
                  <a:lnTo>
                    <a:pt x="428104" y="418706"/>
                  </a:lnTo>
                  <a:lnTo>
                    <a:pt x="427558" y="417436"/>
                  </a:lnTo>
                  <a:lnTo>
                    <a:pt x="431952" y="417436"/>
                  </a:lnTo>
                  <a:lnTo>
                    <a:pt x="432752" y="416166"/>
                  </a:lnTo>
                  <a:lnTo>
                    <a:pt x="433362" y="417436"/>
                  </a:lnTo>
                  <a:lnTo>
                    <a:pt x="433006" y="416166"/>
                  </a:lnTo>
                  <a:lnTo>
                    <a:pt x="433374" y="414896"/>
                  </a:lnTo>
                  <a:lnTo>
                    <a:pt x="432587" y="414896"/>
                  </a:lnTo>
                  <a:lnTo>
                    <a:pt x="431406" y="414896"/>
                  </a:lnTo>
                  <a:lnTo>
                    <a:pt x="431546" y="413918"/>
                  </a:lnTo>
                  <a:lnTo>
                    <a:pt x="431228" y="413626"/>
                  </a:lnTo>
                  <a:lnTo>
                    <a:pt x="428447" y="413626"/>
                  </a:lnTo>
                  <a:lnTo>
                    <a:pt x="426732" y="412356"/>
                  </a:lnTo>
                  <a:lnTo>
                    <a:pt x="428218" y="411086"/>
                  </a:lnTo>
                  <a:lnTo>
                    <a:pt x="426275" y="408546"/>
                  </a:lnTo>
                  <a:lnTo>
                    <a:pt x="429526" y="408546"/>
                  </a:lnTo>
                  <a:lnTo>
                    <a:pt x="427596" y="412356"/>
                  </a:lnTo>
                  <a:lnTo>
                    <a:pt x="432803" y="409816"/>
                  </a:lnTo>
                  <a:lnTo>
                    <a:pt x="432689" y="411086"/>
                  </a:lnTo>
                  <a:lnTo>
                    <a:pt x="433920" y="411086"/>
                  </a:lnTo>
                  <a:lnTo>
                    <a:pt x="435737" y="409816"/>
                  </a:lnTo>
                  <a:lnTo>
                    <a:pt x="437565" y="408546"/>
                  </a:lnTo>
                  <a:lnTo>
                    <a:pt x="430707" y="408546"/>
                  </a:lnTo>
                  <a:lnTo>
                    <a:pt x="431177" y="407276"/>
                  </a:lnTo>
                  <a:lnTo>
                    <a:pt x="431647" y="406006"/>
                  </a:lnTo>
                  <a:lnTo>
                    <a:pt x="433324" y="407276"/>
                  </a:lnTo>
                  <a:lnTo>
                    <a:pt x="434060" y="406781"/>
                  </a:lnTo>
                  <a:lnTo>
                    <a:pt x="433222" y="406006"/>
                  </a:lnTo>
                  <a:lnTo>
                    <a:pt x="431838" y="404736"/>
                  </a:lnTo>
                  <a:lnTo>
                    <a:pt x="430796" y="403466"/>
                  </a:lnTo>
                  <a:lnTo>
                    <a:pt x="432727" y="402196"/>
                  </a:lnTo>
                  <a:lnTo>
                    <a:pt x="430352" y="400926"/>
                  </a:lnTo>
                  <a:lnTo>
                    <a:pt x="428142" y="400926"/>
                  </a:lnTo>
                  <a:lnTo>
                    <a:pt x="428663" y="399656"/>
                  </a:lnTo>
                  <a:lnTo>
                    <a:pt x="428472" y="398386"/>
                  </a:lnTo>
                  <a:lnTo>
                    <a:pt x="427113" y="397116"/>
                  </a:lnTo>
                  <a:lnTo>
                    <a:pt x="434035" y="397116"/>
                  </a:lnTo>
                  <a:lnTo>
                    <a:pt x="433285" y="395846"/>
                  </a:lnTo>
                  <a:lnTo>
                    <a:pt x="432523" y="394576"/>
                  </a:lnTo>
                  <a:lnTo>
                    <a:pt x="434009" y="393306"/>
                  </a:lnTo>
                  <a:lnTo>
                    <a:pt x="435902" y="394576"/>
                  </a:lnTo>
                  <a:lnTo>
                    <a:pt x="436956" y="394576"/>
                  </a:lnTo>
                  <a:lnTo>
                    <a:pt x="436130" y="393306"/>
                  </a:lnTo>
                  <a:lnTo>
                    <a:pt x="435305" y="392036"/>
                  </a:lnTo>
                  <a:lnTo>
                    <a:pt x="440118" y="393306"/>
                  </a:lnTo>
                  <a:lnTo>
                    <a:pt x="439318" y="390766"/>
                  </a:lnTo>
                  <a:lnTo>
                    <a:pt x="438924" y="389496"/>
                  </a:lnTo>
                  <a:lnTo>
                    <a:pt x="436308" y="389496"/>
                  </a:lnTo>
                  <a:lnTo>
                    <a:pt x="436867" y="390766"/>
                  </a:lnTo>
                  <a:lnTo>
                    <a:pt x="435025" y="388226"/>
                  </a:lnTo>
                  <a:lnTo>
                    <a:pt x="435559" y="392036"/>
                  </a:lnTo>
                  <a:lnTo>
                    <a:pt x="434644" y="390766"/>
                  </a:lnTo>
                  <a:lnTo>
                    <a:pt x="433590" y="389318"/>
                  </a:lnTo>
                  <a:lnTo>
                    <a:pt x="433590" y="392036"/>
                  </a:lnTo>
                  <a:lnTo>
                    <a:pt x="432968" y="392036"/>
                  </a:lnTo>
                  <a:lnTo>
                    <a:pt x="431355" y="390766"/>
                  </a:lnTo>
                  <a:lnTo>
                    <a:pt x="433006" y="390766"/>
                  </a:lnTo>
                  <a:lnTo>
                    <a:pt x="433590" y="392036"/>
                  </a:lnTo>
                  <a:lnTo>
                    <a:pt x="433590" y="389318"/>
                  </a:lnTo>
                  <a:lnTo>
                    <a:pt x="432803" y="388226"/>
                  </a:lnTo>
                  <a:lnTo>
                    <a:pt x="432422" y="389496"/>
                  </a:lnTo>
                  <a:lnTo>
                    <a:pt x="432600" y="389864"/>
                  </a:lnTo>
                  <a:lnTo>
                    <a:pt x="428612" y="386956"/>
                  </a:lnTo>
                  <a:lnTo>
                    <a:pt x="431596" y="385686"/>
                  </a:lnTo>
                  <a:lnTo>
                    <a:pt x="437515" y="386956"/>
                  </a:lnTo>
                  <a:lnTo>
                    <a:pt x="440982" y="385686"/>
                  </a:lnTo>
                  <a:lnTo>
                    <a:pt x="435927" y="381876"/>
                  </a:lnTo>
                  <a:lnTo>
                    <a:pt x="436778" y="380606"/>
                  </a:lnTo>
                  <a:lnTo>
                    <a:pt x="437642" y="379336"/>
                  </a:lnTo>
                  <a:lnTo>
                    <a:pt x="438492" y="378066"/>
                  </a:lnTo>
                  <a:lnTo>
                    <a:pt x="437121" y="379336"/>
                  </a:lnTo>
                  <a:lnTo>
                    <a:pt x="434898" y="378066"/>
                  </a:lnTo>
                  <a:lnTo>
                    <a:pt x="437438" y="376796"/>
                  </a:lnTo>
                  <a:lnTo>
                    <a:pt x="436841" y="375526"/>
                  </a:lnTo>
                  <a:lnTo>
                    <a:pt x="439623" y="375526"/>
                  </a:lnTo>
                  <a:lnTo>
                    <a:pt x="442036" y="372986"/>
                  </a:lnTo>
                  <a:lnTo>
                    <a:pt x="438150" y="371716"/>
                  </a:lnTo>
                  <a:lnTo>
                    <a:pt x="441261" y="370446"/>
                  </a:lnTo>
                  <a:lnTo>
                    <a:pt x="443191" y="367906"/>
                  </a:lnTo>
                  <a:lnTo>
                    <a:pt x="436587" y="365366"/>
                  </a:lnTo>
                  <a:lnTo>
                    <a:pt x="438099" y="362826"/>
                  </a:lnTo>
                  <a:lnTo>
                    <a:pt x="440004" y="364096"/>
                  </a:lnTo>
                  <a:lnTo>
                    <a:pt x="441782" y="362826"/>
                  </a:lnTo>
                  <a:lnTo>
                    <a:pt x="442760" y="365366"/>
                  </a:lnTo>
                  <a:lnTo>
                    <a:pt x="443064" y="364096"/>
                  </a:lnTo>
                  <a:lnTo>
                    <a:pt x="443674" y="364096"/>
                  </a:lnTo>
                  <a:lnTo>
                    <a:pt x="442302" y="362826"/>
                  </a:lnTo>
                  <a:lnTo>
                    <a:pt x="443712" y="362826"/>
                  </a:lnTo>
                  <a:lnTo>
                    <a:pt x="440397" y="360286"/>
                  </a:lnTo>
                  <a:lnTo>
                    <a:pt x="442544" y="360286"/>
                  </a:lnTo>
                  <a:lnTo>
                    <a:pt x="441794" y="359016"/>
                  </a:lnTo>
                  <a:lnTo>
                    <a:pt x="439750" y="357746"/>
                  </a:lnTo>
                  <a:lnTo>
                    <a:pt x="440220" y="357746"/>
                  </a:lnTo>
                  <a:lnTo>
                    <a:pt x="440359" y="355206"/>
                  </a:lnTo>
                  <a:lnTo>
                    <a:pt x="444931" y="355206"/>
                  </a:lnTo>
                  <a:close/>
                </a:path>
                <a:path w="542290" h="554990">
                  <a:moveTo>
                    <a:pt x="448906" y="350418"/>
                  </a:moveTo>
                  <a:lnTo>
                    <a:pt x="448297" y="348932"/>
                  </a:lnTo>
                  <a:lnTo>
                    <a:pt x="445020" y="348335"/>
                  </a:lnTo>
                  <a:lnTo>
                    <a:pt x="445389" y="349237"/>
                  </a:lnTo>
                  <a:lnTo>
                    <a:pt x="448906" y="350418"/>
                  </a:lnTo>
                  <a:close/>
                </a:path>
                <a:path w="542290" h="554990">
                  <a:moveTo>
                    <a:pt x="450964" y="317106"/>
                  </a:moveTo>
                  <a:lnTo>
                    <a:pt x="449783" y="315836"/>
                  </a:lnTo>
                  <a:lnTo>
                    <a:pt x="449872" y="317106"/>
                  </a:lnTo>
                  <a:lnTo>
                    <a:pt x="450964" y="317106"/>
                  </a:lnTo>
                  <a:close/>
                </a:path>
                <a:path w="542290" h="554990">
                  <a:moveTo>
                    <a:pt x="453555" y="318376"/>
                  </a:moveTo>
                  <a:lnTo>
                    <a:pt x="453504" y="317106"/>
                  </a:lnTo>
                  <a:lnTo>
                    <a:pt x="450964" y="317106"/>
                  </a:lnTo>
                  <a:lnTo>
                    <a:pt x="452132" y="318376"/>
                  </a:lnTo>
                  <a:lnTo>
                    <a:pt x="453555" y="318376"/>
                  </a:lnTo>
                  <a:close/>
                </a:path>
                <a:path w="542290" h="554990">
                  <a:moveTo>
                    <a:pt x="454266" y="84950"/>
                  </a:moveTo>
                  <a:lnTo>
                    <a:pt x="453415" y="84493"/>
                  </a:lnTo>
                  <a:lnTo>
                    <a:pt x="453796" y="85090"/>
                  </a:lnTo>
                  <a:lnTo>
                    <a:pt x="454266" y="84950"/>
                  </a:lnTo>
                  <a:close/>
                </a:path>
                <a:path w="542290" h="554990">
                  <a:moveTo>
                    <a:pt x="454520" y="82550"/>
                  </a:moveTo>
                  <a:lnTo>
                    <a:pt x="449770" y="82550"/>
                  </a:lnTo>
                  <a:lnTo>
                    <a:pt x="453415" y="84493"/>
                  </a:lnTo>
                  <a:lnTo>
                    <a:pt x="452983" y="83820"/>
                  </a:lnTo>
                  <a:lnTo>
                    <a:pt x="454520" y="82550"/>
                  </a:lnTo>
                  <a:close/>
                </a:path>
                <a:path w="542290" h="554990">
                  <a:moveTo>
                    <a:pt x="460235" y="297103"/>
                  </a:moveTo>
                  <a:lnTo>
                    <a:pt x="460044" y="296786"/>
                  </a:lnTo>
                  <a:lnTo>
                    <a:pt x="459803" y="296786"/>
                  </a:lnTo>
                  <a:lnTo>
                    <a:pt x="460235" y="297103"/>
                  </a:lnTo>
                  <a:close/>
                </a:path>
                <a:path w="542290" h="554990">
                  <a:moveTo>
                    <a:pt x="460413" y="304812"/>
                  </a:moveTo>
                  <a:lnTo>
                    <a:pt x="459079" y="303631"/>
                  </a:lnTo>
                  <a:lnTo>
                    <a:pt x="458584" y="304520"/>
                  </a:lnTo>
                  <a:lnTo>
                    <a:pt x="457073" y="305104"/>
                  </a:lnTo>
                  <a:lnTo>
                    <a:pt x="457339" y="305714"/>
                  </a:lnTo>
                  <a:lnTo>
                    <a:pt x="459054" y="305714"/>
                  </a:lnTo>
                  <a:lnTo>
                    <a:pt x="460413" y="304812"/>
                  </a:lnTo>
                  <a:close/>
                </a:path>
                <a:path w="542290" h="554990">
                  <a:moveTo>
                    <a:pt x="463854" y="101409"/>
                  </a:moveTo>
                  <a:lnTo>
                    <a:pt x="463550" y="101384"/>
                  </a:lnTo>
                  <a:lnTo>
                    <a:pt x="463283" y="101371"/>
                  </a:lnTo>
                  <a:lnTo>
                    <a:pt x="463029" y="101384"/>
                  </a:lnTo>
                  <a:lnTo>
                    <a:pt x="463575" y="102184"/>
                  </a:lnTo>
                  <a:lnTo>
                    <a:pt x="463816" y="101815"/>
                  </a:lnTo>
                  <a:lnTo>
                    <a:pt x="463829" y="101676"/>
                  </a:lnTo>
                  <a:lnTo>
                    <a:pt x="463854" y="101409"/>
                  </a:lnTo>
                  <a:close/>
                </a:path>
                <a:path w="542290" h="554990">
                  <a:moveTo>
                    <a:pt x="471030" y="277736"/>
                  </a:moveTo>
                  <a:lnTo>
                    <a:pt x="445401" y="277736"/>
                  </a:lnTo>
                  <a:lnTo>
                    <a:pt x="444652" y="277736"/>
                  </a:lnTo>
                  <a:lnTo>
                    <a:pt x="443306" y="284086"/>
                  </a:lnTo>
                  <a:lnTo>
                    <a:pt x="440283" y="290436"/>
                  </a:lnTo>
                  <a:lnTo>
                    <a:pt x="436524" y="295516"/>
                  </a:lnTo>
                  <a:lnTo>
                    <a:pt x="433019" y="301866"/>
                  </a:lnTo>
                  <a:lnTo>
                    <a:pt x="431647" y="304406"/>
                  </a:lnTo>
                  <a:lnTo>
                    <a:pt x="441782" y="306946"/>
                  </a:lnTo>
                  <a:lnTo>
                    <a:pt x="436359" y="309486"/>
                  </a:lnTo>
                  <a:lnTo>
                    <a:pt x="433374" y="306946"/>
                  </a:lnTo>
                  <a:lnTo>
                    <a:pt x="435546" y="314566"/>
                  </a:lnTo>
                  <a:lnTo>
                    <a:pt x="429526" y="319646"/>
                  </a:lnTo>
                  <a:lnTo>
                    <a:pt x="431126" y="327266"/>
                  </a:lnTo>
                  <a:lnTo>
                    <a:pt x="430466" y="325996"/>
                  </a:lnTo>
                  <a:lnTo>
                    <a:pt x="430123" y="325996"/>
                  </a:lnTo>
                  <a:lnTo>
                    <a:pt x="430123" y="331076"/>
                  </a:lnTo>
                  <a:lnTo>
                    <a:pt x="429628" y="331076"/>
                  </a:lnTo>
                  <a:lnTo>
                    <a:pt x="428548" y="330060"/>
                  </a:lnTo>
                  <a:lnTo>
                    <a:pt x="430123" y="331076"/>
                  </a:lnTo>
                  <a:lnTo>
                    <a:pt x="430123" y="325996"/>
                  </a:lnTo>
                  <a:lnTo>
                    <a:pt x="429475" y="325996"/>
                  </a:lnTo>
                  <a:lnTo>
                    <a:pt x="429666" y="324726"/>
                  </a:lnTo>
                  <a:lnTo>
                    <a:pt x="426872" y="325996"/>
                  </a:lnTo>
                  <a:lnTo>
                    <a:pt x="428155" y="329806"/>
                  </a:lnTo>
                  <a:lnTo>
                    <a:pt x="427113" y="331076"/>
                  </a:lnTo>
                  <a:lnTo>
                    <a:pt x="425310" y="331076"/>
                  </a:lnTo>
                  <a:lnTo>
                    <a:pt x="429247" y="334886"/>
                  </a:lnTo>
                  <a:lnTo>
                    <a:pt x="426770" y="334886"/>
                  </a:lnTo>
                  <a:lnTo>
                    <a:pt x="424408" y="337426"/>
                  </a:lnTo>
                  <a:lnTo>
                    <a:pt x="427418" y="337426"/>
                  </a:lnTo>
                  <a:lnTo>
                    <a:pt x="425437" y="339966"/>
                  </a:lnTo>
                  <a:lnTo>
                    <a:pt x="427393" y="342506"/>
                  </a:lnTo>
                  <a:lnTo>
                    <a:pt x="425208" y="343776"/>
                  </a:lnTo>
                  <a:lnTo>
                    <a:pt x="427977" y="346316"/>
                  </a:lnTo>
                  <a:lnTo>
                    <a:pt x="422579" y="347586"/>
                  </a:lnTo>
                  <a:lnTo>
                    <a:pt x="439826" y="347586"/>
                  </a:lnTo>
                  <a:lnTo>
                    <a:pt x="445884" y="346316"/>
                  </a:lnTo>
                  <a:lnTo>
                    <a:pt x="445909" y="341236"/>
                  </a:lnTo>
                  <a:lnTo>
                    <a:pt x="446328" y="339966"/>
                  </a:lnTo>
                  <a:lnTo>
                    <a:pt x="446989" y="339966"/>
                  </a:lnTo>
                  <a:lnTo>
                    <a:pt x="449605" y="337426"/>
                  </a:lnTo>
                  <a:lnTo>
                    <a:pt x="441769" y="337426"/>
                  </a:lnTo>
                  <a:lnTo>
                    <a:pt x="444677" y="334886"/>
                  </a:lnTo>
                  <a:lnTo>
                    <a:pt x="448335" y="333616"/>
                  </a:lnTo>
                  <a:lnTo>
                    <a:pt x="445960" y="336156"/>
                  </a:lnTo>
                  <a:lnTo>
                    <a:pt x="447459" y="336156"/>
                  </a:lnTo>
                  <a:lnTo>
                    <a:pt x="454101" y="337426"/>
                  </a:lnTo>
                  <a:lnTo>
                    <a:pt x="449224" y="333616"/>
                  </a:lnTo>
                  <a:lnTo>
                    <a:pt x="447598" y="332346"/>
                  </a:lnTo>
                  <a:lnTo>
                    <a:pt x="451993" y="331076"/>
                  </a:lnTo>
                  <a:lnTo>
                    <a:pt x="452234" y="332346"/>
                  </a:lnTo>
                  <a:lnTo>
                    <a:pt x="454901" y="331076"/>
                  </a:lnTo>
                  <a:lnTo>
                    <a:pt x="453542" y="329806"/>
                  </a:lnTo>
                  <a:lnTo>
                    <a:pt x="450850" y="327266"/>
                  </a:lnTo>
                  <a:lnTo>
                    <a:pt x="452043" y="324726"/>
                  </a:lnTo>
                  <a:lnTo>
                    <a:pt x="453021" y="324726"/>
                  </a:lnTo>
                  <a:lnTo>
                    <a:pt x="450189" y="322186"/>
                  </a:lnTo>
                  <a:lnTo>
                    <a:pt x="449872" y="317106"/>
                  </a:lnTo>
                  <a:lnTo>
                    <a:pt x="449300" y="317106"/>
                  </a:lnTo>
                  <a:lnTo>
                    <a:pt x="449186" y="314566"/>
                  </a:lnTo>
                  <a:lnTo>
                    <a:pt x="450799" y="314566"/>
                  </a:lnTo>
                  <a:lnTo>
                    <a:pt x="452475" y="313296"/>
                  </a:lnTo>
                  <a:lnTo>
                    <a:pt x="455295" y="314566"/>
                  </a:lnTo>
                  <a:lnTo>
                    <a:pt x="454863" y="315836"/>
                  </a:lnTo>
                  <a:lnTo>
                    <a:pt x="458749" y="315836"/>
                  </a:lnTo>
                  <a:lnTo>
                    <a:pt x="455498" y="313296"/>
                  </a:lnTo>
                  <a:lnTo>
                    <a:pt x="456425" y="312026"/>
                  </a:lnTo>
                  <a:lnTo>
                    <a:pt x="457962" y="313296"/>
                  </a:lnTo>
                  <a:lnTo>
                    <a:pt x="458089" y="312026"/>
                  </a:lnTo>
                  <a:lnTo>
                    <a:pt x="458355" y="309486"/>
                  </a:lnTo>
                  <a:lnTo>
                    <a:pt x="454418" y="308216"/>
                  </a:lnTo>
                  <a:lnTo>
                    <a:pt x="455663" y="305676"/>
                  </a:lnTo>
                  <a:lnTo>
                    <a:pt x="454380" y="305676"/>
                  </a:lnTo>
                  <a:lnTo>
                    <a:pt x="450989" y="301866"/>
                  </a:lnTo>
                  <a:lnTo>
                    <a:pt x="457022" y="304406"/>
                  </a:lnTo>
                  <a:lnTo>
                    <a:pt x="454647" y="301866"/>
                  </a:lnTo>
                  <a:lnTo>
                    <a:pt x="458774" y="301866"/>
                  </a:lnTo>
                  <a:lnTo>
                    <a:pt x="458165" y="300596"/>
                  </a:lnTo>
                  <a:lnTo>
                    <a:pt x="456171" y="296786"/>
                  </a:lnTo>
                  <a:lnTo>
                    <a:pt x="456044" y="294246"/>
                  </a:lnTo>
                  <a:lnTo>
                    <a:pt x="458622" y="296786"/>
                  </a:lnTo>
                  <a:lnTo>
                    <a:pt x="459397" y="299326"/>
                  </a:lnTo>
                  <a:lnTo>
                    <a:pt x="460705" y="301866"/>
                  </a:lnTo>
                  <a:lnTo>
                    <a:pt x="461060" y="300596"/>
                  </a:lnTo>
                  <a:lnTo>
                    <a:pt x="461581" y="298056"/>
                  </a:lnTo>
                  <a:lnTo>
                    <a:pt x="460235" y="297103"/>
                  </a:lnTo>
                  <a:lnTo>
                    <a:pt x="460832" y="298056"/>
                  </a:lnTo>
                  <a:lnTo>
                    <a:pt x="460095" y="298056"/>
                  </a:lnTo>
                  <a:lnTo>
                    <a:pt x="457390" y="295516"/>
                  </a:lnTo>
                  <a:lnTo>
                    <a:pt x="456907" y="294246"/>
                  </a:lnTo>
                  <a:lnTo>
                    <a:pt x="456425" y="292976"/>
                  </a:lnTo>
                  <a:lnTo>
                    <a:pt x="457187" y="291706"/>
                  </a:lnTo>
                  <a:lnTo>
                    <a:pt x="464756" y="294246"/>
                  </a:lnTo>
                  <a:lnTo>
                    <a:pt x="463651" y="291706"/>
                  </a:lnTo>
                  <a:lnTo>
                    <a:pt x="460921" y="285356"/>
                  </a:lnTo>
                  <a:lnTo>
                    <a:pt x="467398" y="285356"/>
                  </a:lnTo>
                  <a:lnTo>
                    <a:pt x="465772" y="280276"/>
                  </a:lnTo>
                  <a:lnTo>
                    <a:pt x="471030" y="277736"/>
                  </a:lnTo>
                  <a:close/>
                </a:path>
                <a:path w="542290" h="554990">
                  <a:moveTo>
                    <a:pt x="471043" y="196456"/>
                  </a:moveTo>
                  <a:lnTo>
                    <a:pt x="470941" y="195186"/>
                  </a:lnTo>
                  <a:lnTo>
                    <a:pt x="469252" y="195186"/>
                  </a:lnTo>
                  <a:lnTo>
                    <a:pt x="471043" y="196456"/>
                  </a:lnTo>
                  <a:close/>
                </a:path>
                <a:path w="542290" h="554990">
                  <a:moveTo>
                    <a:pt x="471208" y="61925"/>
                  </a:moveTo>
                  <a:lnTo>
                    <a:pt x="469366" y="60896"/>
                  </a:lnTo>
                  <a:lnTo>
                    <a:pt x="470255" y="58407"/>
                  </a:lnTo>
                  <a:lnTo>
                    <a:pt x="468617" y="60998"/>
                  </a:lnTo>
                  <a:lnTo>
                    <a:pt x="469506" y="61188"/>
                  </a:lnTo>
                  <a:lnTo>
                    <a:pt x="470369" y="61544"/>
                  </a:lnTo>
                  <a:lnTo>
                    <a:pt x="471208" y="61925"/>
                  </a:lnTo>
                  <a:close/>
                </a:path>
                <a:path w="542290" h="554990">
                  <a:moveTo>
                    <a:pt x="471855" y="195186"/>
                  </a:moveTo>
                  <a:lnTo>
                    <a:pt x="470839" y="193916"/>
                  </a:lnTo>
                  <a:lnTo>
                    <a:pt x="470941" y="195186"/>
                  </a:lnTo>
                  <a:lnTo>
                    <a:pt x="471855" y="195186"/>
                  </a:lnTo>
                  <a:close/>
                </a:path>
                <a:path w="542290" h="554990">
                  <a:moveTo>
                    <a:pt x="473506" y="64770"/>
                  </a:moveTo>
                  <a:lnTo>
                    <a:pt x="471424" y="64770"/>
                  </a:lnTo>
                  <a:lnTo>
                    <a:pt x="471119" y="64770"/>
                  </a:lnTo>
                  <a:lnTo>
                    <a:pt x="470954" y="65684"/>
                  </a:lnTo>
                  <a:lnTo>
                    <a:pt x="473506" y="64770"/>
                  </a:lnTo>
                  <a:close/>
                </a:path>
                <a:path w="542290" h="554990">
                  <a:moveTo>
                    <a:pt x="475183" y="176136"/>
                  </a:moveTo>
                  <a:lnTo>
                    <a:pt x="473583" y="173596"/>
                  </a:lnTo>
                  <a:lnTo>
                    <a:pt x="474179" y="174866"/>
                  </a:lnTo>
                  <a:lnTo>
                    <a:pt x="474370" y="176136"/>
                  </a:lnTo>
                  <a:lnTo>
                    <a:pt x="475183" y="176136"/>
                  </a:lnTo>
                  <a:close/>
                </a:path>
                <a:path w="542290" h="554990">
                  <a:moveTo>
                    <a:pt x="475500" y="87630"/>
                  </a:moveTo>
                  <a:lnTo>
                    <a:pt x="474980" y="87630"/>
                  </a:lnTo>
                  <a:lnTo>
                    <a:pt x="475399" y="88900"/>
                  </a:lnTo>
                  <a:lnTo>
                    <a:pt x="475500" y="87630"/>
                  </a:lnTo>
                  <a:close/>
                </a:path>
                <a:path w="542290" h="554990">
                  <a:moveTo>
                    <a:pt x="476275" y="46266"/>
                  </a:moveTo>
                  <a:lnTo>
                    <a:pt x="476173" y="44450"/>
                  </a:lnTo>
                  <a:lnTo>
                    <a:pt x="474586" y="45720"/>
                  </a:lnTo>
                  <a:lnTo>
                    <a:pt x="476275" y="46266"/>
                  </a:lnTo>
                  <a:close/>
                </a:path>
                <a:path w="542290" h="554990">
                  <a:moveTo>
                    <a:pt x="477316" y="165976"/>
                  </a:moveTo>
                  <a:lnTo>
                    <a:pt x="476567" y="165976"/>
                  </a:lnTo>
                  <a:lnTo>
                    <a:pt x="476986" y="167246"/>
                  </a:lnTo>
                  <a:lnTo>
                    <a:pt x="477088" y="166839"/>
                  </a:lnTo>
                  <a:lnTo>
                    <a:pt x="477316" y="165976"/>
                  </a:lnTo>
                  <a:close/>
                </a:path>
                <a:path w="542290" h="554990">
                  <a:moveTo>
                    <a:pt x="477862" y="162001"/>
                  </a:moveTo>
                  <a:lnTo>
                    <a:pt x="477342" y="161455"/>
                  </a:lnTo>
                  <a:lnTo>
                    <a:pt x="477151" y="161798"/>
                  </a:lnTo>
                  <a:lnTo>
                    <a:pt x="477862" y="162001"/>
                  </a:lnTo>
                  <a:close/>
                </a:path>
                <a:path w="542290" h="554990">
                  <a:moveTo>
                    <a:pt x="478307" y="46913"/>
                  </a:moveTo>
                  <a:lnTo>
                    <a:pt x="476275" y="46266"/>
                  </a:lnTo>
                  <a:lnTo>
                    <a:pt x="476313" y="46990"/>
                  </a:lnTo>
                  <a:lnTo>
                    <a:pt x="478307" y="46990"/>
                  </a:lnTo>
                  <a:close/>
                </a:path>
                <a:path w="542290" h="554990">
                  <a:moveTo>
                    <a:pt x="487222" y="229476"/>
                  </a:moveTo>
                  <a:lnTo>
                    <a:pt x="481787" y="225666"/>
                  </a:lnTo>
                  <a:lnTo>
                    <a:pt x="481787" y="223126"/>
                  </a:lnTo>
                  <a:lnTo>
                    <a:pt x="464934" y="223126"/>
                  </a:lnTo>
                  <a:lnTo>
                    <a:pt x="462114" y="223126"/>
                  </a:lnTo>
                  <a:lnTo>
                    <a:pt x="461721" y="225666"/>
                  </a:lnTo>
                  <a:lnTo>
                    <a:pt x="460298" y="223126"/>
                  </a:lnTo>
                  <a:lnTo>
                    <a:pt x="459524" y="228206"/>
                  </a:lnTo>
                  <a:lnTo>
                    <a:pt x="460349" y="233286"/>
                  </a:lnTo>
                  <a:lnTo>
                    <a:pt x="461543" y="232016"/>
                  </a:lnTo>
                  <a:lnTo>
                    <a:pt x="462153" y="232016"/>
                  </a:lnTo>
                  <a:lnTo>
                    <a:pt x="462965" y="233286"/>
                  </a:lnTo>
                  <a:lnTo>
                    <a:pt x="463143" y="233286"/>
                  </a:lnTo>
                  <a:lnTo>
                    <a:pt x="461352" y="234556"/>
                  </a:lnTo>
                  <a:lnTo>
                    <a:pt x="460146" y="233286"/>
                  </a:lnTo>
                  <a:lnTo>
                    <a:pt x="459943" y="233286"/>
                  </a:lnTo>
                  <a:lnTo>
                    <a:pt x="462368" y="239636"/>
                  </a:lnTo>
                  <a:lnTo>
                    <a:pt x="449135" y="242176"/>
                  </a:lnTo>
                  <a:lnTo>
                    <a:pt x="453364" y="248526"/>
                  </a:lnTo>
                  <a:lnTo>
                    <a:pt x="453174" y="247256"/>
                  </a:lnTo>
                  <a:lnTo>
                    <a:pt x="454799" y="252336"/>
                  </a:lnTo>
                  <a:lnTo>
                    <a:pt x="453796" y="254876"/>
                  </a:lnTo>
                  <a:lnTo>
                    <a:pt x="453174" y="251066"/>
                  </a:lnTo>
                  <a:lnTo>
                    <a:pt x="451180" y="252336"/>
                  </a:lnTo>
                  <a:lnTo>
                    <a:pt x="454202" y="257416"/>
                  </a:lnTo>
                  <a:lnTo>
                    <a:pt x="448551" y="258686"/>
                  </a:lnTo>
                  <a:lnTo>
                    <a:pt x="450367" y="262496"/>
                  </a:lnTo>
                  <a:lnTo>
                    <a:pt x="441960" y="263766"/>
                  </a:lnTo>
                  <a:lnTo>
                    <a:pt x="448017" y="272656"/>
                  </a:lnTo>
                  <a:lnTo>
                    <a:pt x="442074" y="275196"/>
                  </a:lnTo>
                  <a:lnTo>
                    <a:pt x="443941" y="276466"/>
                  </a:lnTo>
                  <a:lnTo>
                    <a:pt x="444868" y="277279"/>
                  </a:lnTo>
                  <a:lnTo>
                    <a:pt x="471119" y="277279"/>
                  </a:lnTo>
                  <a:lnTo>
                    <a:pt x="471995" y="272656"/>
                  </a:lnTo>
                  <a:lnTo>
                    <a:pt x="465505" y="272656"/>
                  </a:lnTo>
                  <a:lnTo>
                    <a:pt x="472236" y="271386"/>
                  </a:lnTo>
                  <a:lnTo>
                    <a:pt x="466013" y="270116"/>
                  </a:lnTo>
                  <a:lnTo>
                    <a:pt x="465950" y="268846"/>
                  </a:lnTo>
                  <a:lnTo>
                    <a:pt x="466178" y="267576"/>
                  </a:lnTo>
                  <a:lnTo>
                    <a:pt x="466610" y="267576"/>
                  </a:lnTo>
                  <a:lnTo>
                    <a:pt x="471271" y="265036"/>
                  </a:lnTo>
                  <a:lnTo>
                    <a:pt x="473303" y="265036"/>
                  </a:lnTo>
                  <a:lnTo>
                    <a:pt x="472325" y="267576"/>
                  </a:lnTo>
                  <a:lnTo>
                    <a:pt x="473722" y="267576"/>
                  </a:lnTo>
                  <a:lnTo>
                    <a:pt x="474929" y="265036"/>
                  </a:lnTo>
                  <a:lnTo>
                    <a:pt x="476631" y="267576"/>
                  </a:lnTo>
                  <a:lnTo>
                    <a:pt x="478751" y="266306"/>
                  </a:lnTo>
                  <a:lnTo>
                    <a:pt x="476453" y="265036"/>
                  </a:lnTo>
                  <a:lnTo>
                    <a:pt x="475856" y="263766"/>
                  </a:lnTo>
                  <a:lnTo>
                    <a:pt x="477113" y="262496"/>
                  </a:lnTo>
                  <a:lnTo>
                    <a:pt x="473697" y="263766"/>
                  </a:lnTo>
                  <a:lnTo>
                    <a:pt x="471436" y="259956"/>
                  </a:lnTo>
                  <a:lnTo>
                    <a:pt x="479729" y="262496"/>
                  </a:lnTo>
                  <a:lnTo>
                    <a:pt x="478243" y="259956"/>
                  </a:lnTo>
                  <a:lnTo>
                    <a:pt x="477507" y="258686"/>
                  </a:lnTo>
                  <a:lnTo>
                    <a:pt x="479120" y="259956"/>
                  </a:lnTo>
                  <a:lnTo>
                    <a:pt x="478802" y="258686"/>
                  </a:lnTo>
                  <a:lnTo>
                    <a:pt x="478497" y="257416"/>
                  </a:lnTo>
                  <a:lnTo>
                    <a:pt x="480225" y="254876"/>
                  </a:lnTo>
                  <a:lnTo>
                    <a:pt x="481101" y="253606"/>
                  </a:lnTo>
                  <a:lnTo>
                    <a:pt x="476669" y="249796"/>
                  </a:lnTo>
                  <a:lnTo>
                    <a:pt x="479272" y="249796"/>
                  </a:lnTo>
                  <a:lnTo>
                    <a:pt x="479501" y="251066"/>
                  </a:lnTo>
                  <a:lnTo>
                    <a:pt x="480161" y="249796"/>
                  </a:lnTo>
                  <a:lnTo>
                    <a:pt x="481482" y="247256"/>
                  </a:lnTo>
                  <a:lnTo>
                    <a:pt x="477024" y="239636"/>
                  </a:lnTo>
                  <a:lnTo>
                    <a:pt x="481050" y="237096"/>
                  </a:lnTo>
                  <a:lnTo>
                    <a:pt x="482447" y="238366"/>
                  </a:lnTo>
                  <a:lnTo>
                    <a:pt x="482244" y="237096"/>
                  </a:lnTo>
                  <a:lnTo>
                    <a:pt x="480034" y="235826"/>
                  </a:lnTo>
                  <a:lnTo>
                    <a:pt x="481825" y="234556"/>
                  </a:lnTo>
                  <a:lnTo>
                    <a:pt x="482434" y="235826"/>
                  </a:lnTo>
                  <a:lnTo>
                    <a:pt x="483438" y="235826"/>
                  </a:lnTo>
                  <a:lnTo>
                    <a:pt x="481418" y="233286"/>
                  </a:lnTo>
                  <a:lnTo>
                    <a:pt x="482600" y="232016"/>
                  </a:lnTo>
                  <a:lnTo>
                    <a:pt x="484035" y="233286"/>
                  </a:lnTo>
                  <a:lnTo>
                    <a:pt x="485101" y="232016"/>
                  </a:lnTo>
                  <a:lnTo>
                    <a:pt x="487222" y="229476"/>
                  </a:lnTo>
                  <a:close/>
                </a:path>
                <a:path w="542290" h="554990">
                  <a:moveTo>
                    <a:pt x="490245" y="33020"/>
                  </a:moveTo>
                  <a:lnTo>
                    <a:pt x="489889" y="33020"/>
                  </a:lnTo>
                  <a:lnTo>
                    <a:pt x="490016" y="33248"/>
                  </a:lnTo>
                  <a:lnTo>
                    <a:pt x="490245" y="33020"/>
                  </a:lnTo>
                  <a:close/>
                </a:path>
                <a:path w="542290" h="554990">
                  <a:moveTo>
                    <a:pt x="490715" y="63500"/>
                  </a:moveTo>
                  <a:lnTo>
                    <a:pt x="489496" y="64427"/>
                  </a:lnTo>
                  <a:lnTo>
                    <a:pt x="489648" y="64770"/>
                  </a:lnTo>
                  <a:lnTo>
                    <a:pt x="490715" y="63500"/>
                  </a:lnTo>
                  <a:close/>
                </a:path>
                <a:path w="542290" h="554990">
                  <a:moveTo>
                    <a:pt x="491083" y="116446"/>
                  </a:moveTo>
                  <a:lnTo>
                    <a:pt x="490626" y="115176"/>
                  </a:lnTo>
                  <a:lnTo>
                    <a:pt x="489026" y="116446"/>
                  </a:lnTo>
                  <a:lnTo>
                    <a:pt x="491083" y="116446"/>
                  </a:lnTo>
                  <a:close/>
                </a:path>
                <a:path w="542290" h="554990">
                  <a:moveTo>
                    <a:pt x="497535" y="191376"/>
                  </a:moveTo>
                  <a:lnTo>
                    <a:pt x="496379" y="192481"/>
                  </a:lnTo>
                  <a:lnTo>
                    <a:pt x="496544" y="192646"/>
                  </a:lnTo>
                  <a:lnTo>
                    <a:pt x="497535" y="191376"/>
                  </a:lnTo>
                  <a:close/>
                </a:path>
                <a:path w="542290" h="554990">
                  <a:moveTo>
                    <a:pt x="498017" y="17665"/>
                  </a:moveTo>
                  <a:lnTo>
                    <a:pt x="497840" y="17411"/>
                  </a:lnTo>
                  <a:lnTo>
                    <a:pt x="497687" y="17259"/>
                  </a:lnTo>
                  <a:lnTo>
                    <a:pt x="497865" y="17576"/>
                  </a:lnTo>
                  <a:lnTo>
                    <a:pt x="498017" y="17665"/>
                  </a:lnTo>
                  <a:close/>
                </a:path>
                <a:path w="542290" h="554990">
                  <a:moveTo>
                    <a:pt x="500113" y="181533"/>
                  </a:moveTo>
                  <a:lnTo>
                    <a:pt x="499694" y="179692"/>
                  </a:lnTo>
                  <a:lnTo>
                    <a:pt x="499300" y="180378"/>
                  </a:lnTo>
                  <a:lnTo>
                    <a:pt x="500113" y="181533"/>
                  </a:lnTo>
                  <a:close/>
                </a:path>
                <a:path w="542290" h="554990">
                  <a:moveTo>
                    <a:pt x="502996" y="88506"/>
                  </a:moveTo>
                  <a:lnTo>
                    <a:pt x="501040" y="88506"/>
                  </a:lnTo>
                  <a:lnTo>
                    <a:pt x="502399" y="89776"/>
                  </a:lnTo>
                  <a:lnTo>
                    <a:pt x="502818" y="89484"/>
                  </a:lnTo>
                  <a:lnTo>
                    <a:pt x="502996" y="88506"/>
                  </a:lnTo>
                  <a:close/>
                </a:path>
                <a:path w="542290" h="554990">
                  <a:moveTo>
                    <a:pt x="506818" y="10160"/>
                  </a:moveTo>
                  <a:lnTo>
                    <a:pt x="506107" y="7620"/>
                  </a:lnTo>
                  <a:lnTo>
                    <a:pt x="504215" y="8890"/>
                  </a:lnTo>
                  <a:lnTo>
                    <a:pt x="505307" y="10160"/>
                  </a:lnTo>
                  <a:lnTo>
                    <a:pt x="506818" y="10160"/>
                  </a:lnTo>
                  <a:close/>
                </a:path>
                <a:path w="542290" h="554990">
                  <a:moveTo>
                    <a:pt x="507314" y="50406"/>
                  </a:moveTo>
                  <a:lnTo>
                    <a:pt x="506704" y="49136"/>
                  </a:lnTo>
                  <a:lnTo>
                    <a:pt x="505993" y="50406"/>
                  </a:lnTo>
                  <a:lnTo>
                    <a:pt x="507314" y="50406"/>
                  </a:lnTo>
                  <a:close/>
                </a:path>
                <a:path w="542290" h="554990">
                  <a:moveTo>
                    <a:pt x="509701" y="50406"/>
                  </a:moveTo>
                  <a:lnTo>
                    <a:pt x="507314" y="50406"/>
                  </a:lnTo>
                  <a:lnTo>
                    <a:pt x="507911" y="51676"/>
                  </a:lnTo>
                  <a:lnTo>
                    <a:pt x="509701" y="50406"/>
                  </a:lnTo>
                  <a:close/>
                </a:path>
                <a:path w="542290" h="554990">
                  <a:moveTo>
                    <a:pt x="509854" y="2540"/>
                  </a:moveTo>
                  <a:lnTo>
                    <a:pt x="507250" y="2540"/>
                  </a:lnTo>
                  <a:lnTo>
                    <a:pt x="508431" y="5080"/>
                  </a:lnTo>
                  <a:lnTo>
                    <a:pt x="508673" y="5080"/>
                  </a:lnTo>
                  <a:lnTo>
                    <a:pt x="509854" y="2540"/>
                  </a:lnTo>
                  <a:close/>
                </a:path>
                <a:path w="542290" h="554990">
                  <a:moveTo>
                    <a:pt x="510120" y="68186"/>
                  </a:moveTo>
                  <a:lnTo>
                    <a:pt x="509968" y="67856"/>
                  </a:lnTo>
                  <a:lnTo>
                    <a:pt x="509193" y="68186"/>
                  </a:lnTo>
                  <a:lnTo>
                    <a:pt x="510120" y="68186"/>
                  </a:lnTo>
                  <a:close/>
                </a:path>
                <a:path w="542290" h="554990">
                  <a:moveTo>
                    <a:pt x="518287" y="99555"/>
                  </a:moveTo>
                  <a:lnTo>
                    <a:pt x="518160" y="99352"/>
                  </a:lnTo>
                  <a:lnTo>
                    <a:pt x="518160" y="99225"/>
                  </a:lnTo>
                  <a:lnTo>
                    <a:pt x="517880" y="99314"/>
                  </a:lnTo>
                  <a:lnTo>
                    <a:pt x="517626" y="99364"/>
                  </a:lnTo>
                  <a:lnTo>
                    <a:pt x="517410" y="99428"/>
                  </a:lnTo>
                  <a:lnTo>
                    <a:pt x="518223" y="99923"/>
                  </a:lnTo>
                  <a:lnTo>
                    <a:pt x="518287" y="99555"/>
                  </a:lnTo>
                  <a:close/>
                </a:path>
                <a:path w="542290" h="554990">
                  <a:moveTo>
                    <a:pt x="518642" y="24142"/>
                  </a:moveTo>
                  <a:lnTo>
                    <a:pt x="518287" y="23736"/>
                  </a:lnTo>
                  <a:lnTo>
                    <a:pt x="517207" y="23736"/>
                  </a:lnTo>
                  <a:lnTo>
                    <a:pt x="518642" y="24142"/>
                  </a:lnTo>
                  <a:close/>
                </a:path>
                <a:path w="542290" h="554990">
                  <a:moveTo>
                    <a:pt x="520776" y="5080"/>
                  </a:moveTo>
                  <a:lnTo>
                    <a:pt x="518795" y="3810"/>
                  </a:lnTo>
                  <a:lnTo>
                    <a:pt x="515277" y="0"/>
                  </a:lnTo>
                  <a:lnTo>
                    <a:pt x="510197" y="1270"/>
                  </a:lnTo>
                  <a:lnTo>
                    <a:pt x="511162" y="5080"/>
                  </a:lnTo>
                  <a:lnTo>
                    <a:pt x="520776" y="5080"/>
                  </a:lnTo>
                  <a:close/>
                </a:path>
                <a:path w="542290" h="554990">
                  <a:moveTo>
                    <a:pt x="522465" y="84696"/>
                  </a:moveTo>
                  <a:lnTo>
                    <a:pt x="522084" y="83426"/>
                  </a:lnTo>
                  <a:lnTo>
                    <a:pt x="522465" y="84696"/>
                  </a:lnTo>
                  <a:close/>
                </a:path>
                <a:path w="542290" h="554990">
                  <a:moveTo>
                    <a:pt x="522897" y="85966"/>
                  </a:moveTo>
                  <a:lnTo>
                    <a:pt x="522465" y="84696"/>
                  </a:lnTo>
                  <a:lnTo>
                    <a:pt x="522211" y="84696"/>
                  </a:lnTo>
                  <a:lnTo>
                    <a:pt x="522897" y="85966"/>
                  </a:lnTo>
                  <a:close/>
                </a:path>
                <a:path w="542290" h="554990">
                  <a:moveTo>
                    <a:pt x="523036" y="94856"/>
                  </a:moveTo>
                  <a:lnTo>
                    <a:pt x="522338" y="92316"/>
                  </a:lnTo>
                  <a:lnTo>
                    <a:pt x="522922" y="91046"/>
                  </a:lnTo>
                  <a:lnTo>
                    <a:pt x="502539" y="91046"/>
                  </a:lnTo>
                  <a:lnTo>
                    <a:pt x="502094" y="91046"/>
                  </a:lnTo>
                  <a:lnTo>
                    <a:pt x="502094" y="105016"/>
                  </a:lnTo>
                  <a:lnTo>
                    <a:pt x="500481" y="105016"/>
                  </a:lnTo>
                  <a:lnTo>
                    <a:pt x="499465" y="106286"/>
                  </a:lnTo>
                  <a:lnTo>
                    <a:pt x="499719" y="105016"/>
                  </a:lnTo>
                  <a:lnTo>
                    <a:pt x="499935" y="105016"/>
                  </a:lnTo>
                  <a:lnTo>
                    <a:pt x="500113" y="103746"/>
                  </a:lnTo>
                  <a:lnTo>
                    <a:pt x="501142" y="103746"/>
                  </a:lnTo>
                  <a:lnTo>
                    <a:pt x="502094" y="105016"/>
                  </a:lnTo>
                  <a:lnTo>
                    <a:pt x="502094" y="91046"/>
                  </a:lnTo>
                  <a:lnTo>
                    <a:pt x="500735" y="91046"/>
                  </a:lnTo>
                  <a:lnTo>
                    <a:pt x="500735" y="99936"/>
                  </a:lnTo>
                  <a:lnTo>
                    <a:pt x="500646" y="101206"/>
                  </a:lnTo>
                  <a:lnTo>
                    <a:pt x="500735" y="99936"/>
                  </a:lnTo>
                  <a:lnTo>
                    <a:pt x="500735" y="91046"/>
                  </a:lnTo>
                  <a:lnTo>
                    <a:pt x="498894" y="91046"/>
                  </a:lnTo>
                  <a:lnTo>
                    <a:pt x="498640" y="93586"/>
                  </a:lnTo>
                  <a:lnTo>
                    <a:pt x="500100" y="97396"/>
                  </a:lnTo>
                  <a:lnTo>
                    <a:pt x="499706" y="101206"/>
                  </a:lnTo>
                  <a:lnTo>
                    <a:pt x="498741" y="101206"/>
                  </a:lnTo>
                  <a:lnTo>
                    <a:pt x="497852" y="99936"/>
                  </a:lnTo>
                  <a:lnTo>
                    <a:pt x="496557" y="99936"/>
                  </a:lnTo>
                  <a:lnTo>
                    <a:pt x="496989" y="105016"/>
                  </a:lnTo>
                  <a:lnTo>
                    <a:pt x="493407" y="110096"/>
                  </a:lnTo>
                  <a:lnTo>
                    <a:pt x="490143" y="113906"/>
                  </a:lnTo>
                  <a:lnTo>
                    <a:pt x="492620" y="115176"/>
                  </a:lnTo>
                  <a:lnTo>
                    <a:pt x="492480" y="116446"/>
                  </a:lnTo>
                  <a:lnTo>
                    <a:pt x="493395" y="117716"/>
                  </a:lnTo>
                  <a:lnTo>
                    <a:pt x="490639" y="117716"/>
                  </a:lnTo>
                  <a:lnTo>
                    <a:pt x="492277" y="120256"/>
                  </a:lnTo>
                  <a:lnTo>
                    <a:pt x="493598" y="126606"/>
                  </a:lnTo>
                  <a:lnTo>
                    <a:pt x="489534" y="129146"/>
                  </a:lnTo>
                  <a:lnTo>
                    <a:pt x="488835" y="127876"/>
                  </a:lnTo>
                  <a:lnTo>
                    <a:pt x="486943" y="130416"/>
                  </a:lnTo>
                  <a:lnTo>
                    <a:pt x="494106" y="132956"/>
                  </a:lnTo>
                  <a:lnTo>
                    <a:pt x="490702" y="134226"/>
                  </a:lnTo>
                  <a:lnTo>
                    <a:pt x="490296" y="134226"/>
                  </a:lnTo>
                  <a:lnTo>
                    <a:pt x="487502" y="138036"/>
                  </a:lnTo>
                  <a:lnTo>
                    <a:pt x="488530" y="145656"/>
                  </a:lnTo>
                  <a:lnTo>
                    <a:pt x="482917" y="148196"/>
                  </a:lnTo>
                  <a:lnTo>
                    <a:pt x="486956" y="149466"/>
                  </a:lnTo>
                  <a:lnTo>
                    <a:pt x="479513" y="152006"/>
                  </a:lnTo>
                  <a:lnTo>
                    <a:pt x="485343" y="154546"/>
                  </a:lnTo>
                  <a:lnTo>
                    <a:pt x="481545" y="157086"/>
                  </a:lnTo>
                  <a:lnTo>
                    <a:pt x="480733" y="155816"/>
                  </a:lnTo>
                  <a:lnTo>
                    <a:pt x="477532" y="159626"/>
                  </a:lnTo>
                  <a:lnTo>
                    <a:pt x="476935" y="159626"/>
                  </a:lnTo>
                  <a:lnTo>
                    <a:pt x="480745" y="162166"/>
                  </a:lnTo>
                  <a:lnTo>
                    <a:pt x="480974" y="163436"/>
                  </a:lnTo>
                  <a:lnTo>
                    <a:pt x="477862" y="162166"/>
                  </a:lnTo>
                  <a:lnTo>
                    <a:pt x="480568" y="165976"/>
                  </a:lnTo>
                  <a:lnTo>
                    <a:pt x="479564" y="165976"/>
                  </a:lnTo>
                  <a:lnTo>
                    <a:pt x="480390" y="168516"/>
                  </a:lnTo>
                  <a:lnTo>
                    <a:pt x="475970" y="171056"/>
                  </a:lnTo>
                  <a:lnTo>
                    <a:pt x="474370" y="171056"/>
                  </a:lnTo>
                  <a:lnTo>
                    <a:pt x="475602" y="176136"/>
                  </a:lnTo>
                  <a:lnTo>
                    <a:pt x="475183" y="176136"/>
                  </a:lnTo>
                  <a:lnTo>
                    <a:pt x="475983" y="177406"/>
                  </a:lnTo>
                  <a:lnTo>
                    <a:pt x="470166" y="173596"/>
                  </a:lnTo>
                  <a:lnTo>
                    <a:pt x="472389" y="176136"/>
                  </a:lnTo>
                  <a:lnTo>
                    <a:pt x="473176" y="176136"/>
                  </a:lnTo>
                  <a:lnTo>
                    <a:pt x="474179" y="177406"/>
                  </a:lnTo>
                  <a:lnTo>
                    <a:pt x="474789" y="177406"/>
                  </a:lnTo>
                  <a:lnTo>
                    <a:pt x="472579" y="178676"/>
                  </a:lnTo>
                  <a:lnTo>
                    <a:pt x="471792" y="181216"/>
                  </a:lnTo>
                  <a:lnTo>
                    <a:pt x="472008" y="182486"/>
                  </a:lnTo>
                  <a:lnTo>
                    <a:pt x="469976" y="182486"/>
                  </a:lnTo>
                  <a:lnTo>
                    <a:pt x="468401" y="185026"/>
                  </a:lnTo>
                  <a:lnTo>
                    <a:pt x="468820" y="190106"/>
                  </a:lnTo>
                  <a:lnTo>
                    <a:pt x="467626" y="193916"/>
                  </a:lnTo>
                  <a:lnTo>
                    <a:pt x="469036" y="192646"/>
                  </a:lnTo>
                  <a:lnTo>
                    <a:pt x="472630" y="193916"/>
                  </a:lnTo>
                  <a:lnTo>
                    <a:pt x="472655" y="195186"/>
                  </a:lnTo>
                  <a:lnTo>
                    <a:pt x="471855" y="195186"/>
                  </a:lnTo>
                  <a:lnTo>
                    <a:pt x="472871" y="196456"/>
                  </a:lnTo>
                  <a:lnTo>
                    <a:pt x="472046" y="197726"/>
                  </a:lnTo>
                  <a:lnTo>
                    <a:pt x="468845" y="196456"/>
                  </a:lnTo>
                  <a:lnTo>
                    <a:pt x="468033" y="195186"/>
                  </a:lnTo>
                  <a:lnTo>
                    <a:pt x="468642" y="197726"/>
                  </a:lnTo>
                  <a:lnTo>
                    <a:pt x="467626" y="196456"/>
                  </a:lnTo>
                  <a:lnTo>
                    <a:pt x="466026" y="196456"/>
                  </a:lnTo>
                  <a:lnTo>
                    <a:pt x="467842" y="197726"/>
                  </a:lnTo>
                  <a:lnTo>
                    <a:pt x="461835" y="197726"/>
                  </a:lnTo>
                  <a:lnTo>
                    <a:pt x="465048" y="200266"/>
                  </a:lnTo>
                  <a:lnTo>
                    <a:pt x="464045" y="200266"/>
                  </a:lnTo>
                  <a:lnTo>
                    <a:pt x="462851" y="204076"/>
                  </a:lnTo>
                  <a:lnTo>
                    <a:pt x="463448" y="206616"/>
                  </a:lnTo>
                  <a:lnTo>
                    <a:pt x="462673" y="209156"/>
                  </a:lnTo>
                  <a:lnTo>
                    <a:pt x="465480" y="210426"/>
                  </a:lnTo>
                  <a:lnTo>
                    <a:pt x="464477" y="211696"/>
                  </a:lnTo>
                  <a:lnTo>
                    <a:pt x="466483" y="212966"/>
                  </a:lnTo>
                  <a:lnTo>
                    <a:pt x="464883" y="215506"/>
                  </a:lnTo>
                  <a:lnTo>
                    <a:pt x="461899" y="216776"/>
                  </a:lnTo>
                  <a:lnTo>
                    <a:pt x="461302" y="220586"/>
                  </a:lnTo>
                  <a:lnTo>
                    <a:pt x="462114" y="223126"/>
                  </a:lnTo>
                  <a:lnTo>
                    <a:pt x="463092" y="222237"/>
                  </a:lnTo>
                  <a:lnTo>
                    <a:pt x="463511" y="221856"/>
                  </a:lnTo>
                  <a:lnTo>
                    <a:pt x="463931" y="222237"/>
                  </a:lnTo>
                  <a:lnTo>
                    <a:pt x="481787" y="222237"/>
                  </a:lnTo>
                  <a:lnTo>
                    <a:pt x="481787" y="221856"/>
                  </a:lnTo>
                  <a:lnTo>
                    <a:pt x="486206" y="223126"/>
                  </a:lnTo>
                  <a:lnTo>
                    <a:pt x="487413" y="221856"/>
                  </a:lnTo>
                  <a:lnTo>
                    <a:pt x="489813" y="219316"/>
                  </a:lnTo>
                  <a:lnTo>
                    <a:pt x="490410" y="219316"/>
                  </a:lnTo>
                  <a:lnTo>
                    <a:pt x="492391" y="214236"/>
                  </a:lnTo>
                  <a:lnTo>
                    <a:pt x="489165" y="209156"/>
                  </a:lnTo>
                  <a:lnTo>
                    <a:pt x="488746" y="204076"/>
                  </a:lnTo>
                  <a:lnTo>
                    <a:pt x="494372" y="202806"/>
                  </a:lnTo>
                  <a:lnTo>
                    <a:pt x="493522" y="195186"/>
                  </a:lnTo>
                  <a:lnTo>
                    <a:pt x="496201" y="192646"/>
                  </a:lnTo>
                  <a:lnTo>
                    <a:pt x="496379" y="192481"/>
                  </a:lnTo>
                  <a:lnTo>
                    <a:pt x="494118" y="190106"/>
                  </a:lnTo>
                  <a:lnTo>
                    <a:pt x="493915" y="190106"/>
                  </a:lnTo>
                  <a:lnTo>
                    <a:pt x="495122" y="188836"/>
                  </a:lnTo>
                  <a:lnTo>
                    <a:pt x="491693" y="186296"/>
                  </a:lnTo>
                  <a:lnTo>
                    <a:pt x="495706" y="187566"/>
                  </a:lnTo>
                  <a:lnTo>
                    <a:pt x="499732" y="187566"/>
                  </a:lnTo>
                  <a:lnTo>
                    <a:pt x="499516" y="186296"/>
                  </a:lnTo>
                  <a:lnTo>
                    <a:pt x="499300" y="185026"/>
                  </a:lnTo>
                  <a:lnTo>
                    <a:pt x="499910" y="183756"/>
                  </a:lnTo>
                  <a:lnTo>
                    <a:pt x="494690" y="182486"/>
                  </a:lnTo>
                  <a:lnTo>
                    <a:pt x="498703" y="178676"/>
                  </a:lnTo>
                  <a:lnTo>
                    <a:pt x="499300" y="174866"/>
                  </a:lnTo>
                  <a:lnTo>
                    <a:pt x="499643" y="171056"/>
                  </a:lnTo>
                  <a:lnTo>
                    <a:pt x="502869" y="168516"/>
                  </a:lnTo>
                  <a:lnTo>
                    <a:pt x="501853" y="167246"/>
                  </a:lnTo>
                  <a:lnTo>
                    <a:pt x="502246" y="165976"/>
                  </a:lnTo>
                  <a:lnTo>
                    <a:pt x="501230" y="164706"/>
                  </a:lnTo>
                  <a:lnTo>
                    <a:pt x="504075" y="165976"/>
                  </a:lnTo>
                  <a:lnTo>
                    <a:pt x="504659" y="164706"/>
                  </a:lnTo>
                  <a:lnTo>
                    <a:pt x="505256" y="163436"/>
                  </a:lnTo>
                  <a:lnTo>
                    <a:pt x="506450" y="160896"/>
                  </a:lnTo>
                  <a:lnTo>
                    <a:pt x="506831" y="157086"/>
                  </a:lnTo>
                  <a:lnTo>
                    <a:pt x="508660" y="158356"/>
                  </a:lnTo>
                  <a:lnTo>
                    <a:pt x="509447" y="157086"/>
                  </a:lnTo>
                  <a:lnTo>
                    <a:pt x="501205" y="154546"/>
                  </a:lnTo>
                  <a:lnTo>
                    <a:pt x="501599" y="152006"/>
                  </a:lnTo>
                  <a:lnTo>
                    <a:pt x="506018" y="152006"/>
                  </a:lnTo>
                  <a:lnTo>
                    <a:pt x="506996" y="149466"/>
                  </a:lnTo>
                  <a:lnTo>
                    <a:pt x="511810" y="146926"/>
                  </a:lnTo>
                  <a:lnTo>
                    <a:pt x="508990" y="141846"/>
                  </a:lnTo>
                  <a:lnTo>
                    <a:pt x="510794" y="141846"/>
                  </a:lnTo>
                  <a:lnTo>
                    <a:pt x="510794" y="143116"/>
                  </a:lnTo>
                  <a:lnTo>
                    <a:pt x="511403" y="141846"/>
                  </a:lnTo>
                  <a:lnTo>
                    <a:pt x="515581" y="136766"/>
                  </a:lnTo>
                  <a:lnTo>
                    <a:pt x="513384" y="136766"/>
                  </a:lnTo>
                  <a:lnTo>
                    <a:pt x="511035" y="132956"/>
                  </a:lnTo>
                  <a:lnTo>
                    <a:pt x="509917" y="130416"/>
                  </a:lnTo>
                  <a:lnTo>
                    <a:pt x="512648" y="131686"/>
                  </a:lnTo>
                  <a:lnTo>
                    <a:pt x="511098" y="130416"/>
                  </a:lnTo>
                  <a:lnTo>
                    <a:pt x="509549" y="129146"/>
                  </a:lnTo>
                  <a:lnTo>
                    <a:pt x="508571" y="127876"/>
                  </a:lnTo>
                  <a:lnTo>
                    <a:pt x="508254" y="125336"/>
                  </a:lnTo>
                  <a:lnTo>
                    <a:pt x="510641" y="125336"/>
                  </a:lnTo>
                  <a:lnTo>
                    <a:pt x="509714" y="126606"/>
                  </a:lnTo>
                  <a:lnTo>
                    <a:pt x="511708" y="125336"/>
                  </a:lnTo>
                  <a:lnTo>
                    <a:pt x="507479" y="124066"/>
                  </a:lnTo>
                  <a:lnTo>
                    <a:pt x="509612" y="122796"/>
                  </a:lnTo>
                  <a:lnTo>
                    <a:pt x="511162" y="124066"/>
                  </a:lnTo>
                  <a:lnTo>
                    <a:pt x="511530" y="122796"/>
                  </a:lnTo>
                  <a:lnTo>
                    <a:pt x="511911" y="121526"/>
                  </a:lnTo>
                  <a:lnTo>
                    <a:pt x="510921" y="121526"/>
                  </a:lnTo>
                  <a:lnTo>
                    <a:pt x="509130" y="120256"/>
                  </a:lnTo>
                  <a:lnTo>
                    <a:pt x="508342" y="118986"/>
                  </a:lnTo>
                  <a:lnTo>
                    <a:pt x="510870" y="116446"/>
                  </a:lnTo>
                  <a:lnTo>
                    <a:pt x="513486" y="117716"/>
                  </a:lnTo>
                  <a:lnTo>
                    <a:pt x="512013" y="116446"/>
                  </a:lnTo>
                  <a:lnTo>
                    <a:pt x="510235" y="115176"/>
                  </a:lnTo>
                  <a:lnTo>
                    <a:pt x="511289" y="113906"/>
                  </a:lnTo>
                  <a:lnTo>
                    <a:pt x="512292" y="113906"/>
                  </a:lnTo>
                  <a:lnTo>
                    <a:pt x="513003" y="115176"/>
                  </a:lnTo>
                  <a:lnTo>
                    <a:pt x="514413" y="113906"/>
                  </a:lnTo>
                  <a:lnTo>
                    <a:pt x="515823" y="112636"/>
                  </a:lnTo>
                  <a:lnTo>
                    <a:pt x="517156" y="112636"/>
                  </a:lnTo>
                  <a:lnTo>
                    <a:pt x="518198" y="111366"/>
                  </a:lnTo>
                  <a:lnTo>
                    <a:pt x="521309" y="113906"/>
                  </a:lnTo>
                  <a:lnTo>
                    <a:pt x="519823" y="111366"/>
                  </a:lnTo>
                  <a:lnTo>
                    <a:pt x="516394" y="107556"/>
                  </a:lnTo>
                  <a:lnTo>
                    <a:pt x="518172" y="106286"/>
                  </a:lnTo>
                  <a:lnTo>
                    <a:pt x="519760" y="106286"/>
                  </a:lnTo>
                  <a:lnTo>
                    <a:pt x="519645" y="105016"/>
                  </a:lnTo>
                  <a:lnTo>
                    <a:pt x="519925" y="105016"/>
                  </a:lnTo>
                  <a:lnTo>
                    <a:pt x="520357" y="103746"/>
                  </a:lnTo>
                  <a:lnTo>
                    <a:pt x="520623" y="103746"/>
                  </a:lnTo>
                  <a:lnTo>
                    <a:pt x="520623" y="102476"/>
                  </a:lnTo>
                  <a:lnTo>
                    <a:pt x="520306" y="101206"/>
                  </a:lnTo>
                  <a:lnTo>
                    <a:pt x="521309" y="102476"/>
                  </a:lnTo>
                  <a:lnTo>
                    <a:pt x="521652" y="102476"/>
                  </a:lnTo>
                  <a:lnTo>
                    <a:pt x="521855" y="103746"/>
                  </a:lnTo>
                  <a:lnTo>
                    <a:pt x="522770" y="103746"/>
                  </a:lnTo>
                  <a:lnTo>
                    <a:pt x="522389" y="101206"/>
                  </a:lnTo>
                  <a:lnTo>
                    <a:pt x="522795" y="99936"/>
                  </a:lnTo>
                  <a:lnTo>
                    <a:pt x="519938" y="99936"/>
                  </a:lnTo>
                  <a:lnTo>
                    <a:pt x="520776" y="98666"/>
                  </a:lnTo>
                  <a:lnTo>
                    <a:pt x="518325" y="98666"/>
                  </a:lnTo>
                  <a:lnTo>
                    <a:pt x="518375" y="99936"/>
                  </a:lnTo>
                  <a:lnTo>
                    <a:pt x="518452" y="101206"/>
                  </a:lnTo>
                  <a:lnTo>
                    <a:pt x="518223" y="99936"/>
                  </a:lnTo>
                  <a:lnTo>
                    <a:pt x="517690" y="103746"/>
                  </a:lnTo>
                  <a:lnTo>
                    <a:pt x="516483" y="102476"/>
                  </a:lnTo>
                  <a:lnTo>
                    <a:pt x="516255" y="102171"/>
                  </a:lnTo>
                  <a:lnTo>
                    <a:pt x="516255" y="107556"/>
                  </a:lnTo>
                  <a:lnTo>
                    <a:pt x="515467" y="110096"/>
                  </a:lnTo>
                  <a:lnTo>
                    <a:pt x="514934" y="111925"/>
                  </a:lnTo>
                  <a:lnTo>
                    <a:pt x="511098" y="108826"/>
                  </a:lnTo>
                  <a:lnTo>
                    <a:pt x="514477" y="107556"/>
                  </a:lnTo>
                  <a:lnTo>
                    <a:pt x="516255" y="107556"/>
                  </a:lnTo>
                  <a:lnTo>
                    <a:pt x="516255" y="102171"/>
                  </a:lnTo>
                  <a:lnTo>
                    <a:pt x="515531" y="101206"/>
                  </a:lnTo>
                  <a:lnTo>
                    <a:pt x="517410" y="99936"/>
                  </a:lnTo>
                  <a:lnTo>
                    <a:pt x="513257" y="97396"/>
                  </a:lnTo>
                  <a:lnTo>
                    <a:pt x="517601" y="97396"/>
                  </a:lnTo>
                  <a:lnTo>
                    <a:pt x="520496" y="94856"/>
                  </a:lnTo>
                  <a:lnTo>
                    <a:pt x="523036" y="94856"/>
                  </a:lnTo>
                  <a:close/>
                </a:path>
                <a:path w="542290" h="554990">
                  <a:moveTo>
                    <a:pt x="524090" y="7150"/>
                  </a:moveTo>
                  <a:lnTo>
                    <a:pt x="522795" y="5842"/>
                  </a:lnTo>
                  <a:lnTo>
                    <a:pt x="522744" y="6197"/>
                  </a:lnTo>
                  <a:lnTo>
                    <a:pt x="524090" y="7150"/>
                  </a:lnTo>
                  <a:close/>
                </a:path>
                <a:path w="542290" h="554990">
                  <a:moveTo>
                    <a:pt x="542201" y="27546"/>
                  </a:moveTo>
                  <a:lnTo>
                    <a:pt x="541020" y="26276"/>
                  </a:lnTo>
                  <a:lnTo>
                    <a:pt x="539826" y="25006"/>
                  </a:lnTo>
                  <a:lnTo>
                    <a:pt x="537438" y="22466"/>
                  </a:lnTo>
                  <a:lnTo>
                    <a:pt x="535279" y="22466"/>
                  </a:lnTo>
                  <a:lnTo>
                    <a:pt x="535876" y="21196"/>
                  </a:lnTo>
                  <a:lnTo>
                    <a:pt x="533869" y="17386"/>
                  </a:lnTo>
                  <a:lnTo>
                    <a:pt x="534022" y="17386"/>
                  </a:lnTo>
                  <a:lnTo>
                    <a:pt x="534987" y="16116"/>
                  </a:lnTo>
                  <a:lnTo>
                    <a:pt x="536613" y="16116"/>
                  </a:lnTo>
                  <a:lnTo>
                    <a:pt x="535393" y="13576"/>
                  </a:lnTo>
                  <a:lnTo>
                    <a:pt x="533958" y="12306"/>
                  </a:lnTo>
                  <a:lnTo>
                    <a:pt x="532536" y="12306"/>
                  </a:lnTo>
                  <a:lnTo>
                    <a:pt x="531749" y="8496"/>
                  </a:lnTo>
                  <a:lnTo>
                    <a:pt x="539216" y="9766"/>
                  </a:lnTo>
                  <a:lnTo>
                    <a:pt x="535647" y="4686"/>
                  </a:lnTo>
                  <a:lnTo>
                    <a:pt x="533438" y="2146"/>
                  </a:lnTo>
                  <a:lnTo>
                    <a:pt x="526948" y="3416"/>
                  </a:lnTo>
                  <a:lnTo>
                    <a:pt x="526986" y="4686"/>
                  </a:lnTo>
                  <a:lnTo>
                    <a:pt x="527621" y="5956"/>
                  </a:lnTo>
                  <a:lnTo>
                    <a:pt x="527989" y="7226"/>
                  </a:lnTo>
                  <a:lnTo>
                    <a:pt x="526757" y="8496"/>
                  </a:lnTo>
                  <a:lnTo>
                    <a:pt x="524789" y="8496"/>
                  </a:lnTo>
                  <a:lnTo>
                    <a:pt x="523278" y="9550"/>
                  </a:lnTo>
                  <a:lnTo>
                    <a:pt x="523024" y="9321"/>
                  </a:lnTo>
                  <a:lnTo>
                    <a:pt x="523024" y="79324"/>
                  </a:lnTo>
                  <a:lnTo>
                    <a:pt x="520280" y="78346"/>
                  </a:lnTo>
                  <a:lnTo>
                    <a:pt x="522579" y="77076"/>
                  </a:lnTo>
                  <a:lnTo>
                    <a:pt x="523024" y="79324"/>
                  </a:lnTo>
                  <a:lnTo>
                    <a:pt x="523024" y="9321"/>
                  </a:lnTo>
                  <a:lnTo>
                    <a:pt x="522605" y="8940"/>
                  </a:lnTo>
                  <a:lnTo>
                    <a:pt x="522605" y="18656"/>
                  </a:lnTo>
                  <a:lnTo>
                    <a:pt x="521792" y="18656"/>
                  </a:lnTo>
                  <a:lnTo>
                    <a:pt x="521792" y="25006"/>
                  </a:lnTo>
                  <a:lnTo>
                    <a:pt x="518642" y="24142"/>
                  </a:lnTo>
                  <a:lnTo>
                    <a:pt x="520560" y="26276"/>
                  </a:lnTo>
                  <a:lnTo>
                    <a:pt x="519531" y="25768"/>
                  </a:lnTo>
                  <a:lnTo>
                    <a:pt x="519531" y="30086"/>
                  </a:lnTo>
                  <a:lnTo>
                    <a:pt x="518147" y="29476"/>
                  </a:lnTo>
                  <a:lnTo>
                    <a:pt x="518147" y="30086"/>
                  </a:lnTo>
                  <a:lnTo>
                    <a:pt x="518147" y="29476"/>
                  </a:lnTo>
                  <a:lnTo>
                    <a:pt x="518007" y="29413"/>
                  </a:lnTo>
                  <a:lnTo>
                    <a:pt x="517969" y="29210"/>
                  </a:lnTo>
                  <a:lnTo>
                    <a:pt x="517715" y="27940"/>
                  </a:lnTo>
                  <a:lnTo>
                    <a:pt x="517512" y="26911"/>
                  </a:lnTo>
                  <a:lnTo>
                    <a:pt x="519531" y="30086"/>
                  </a:lnTo>
                  <a:lnTo>
                    <a:pt x="519531" y="25768"/>
                  </a:lnTo>
                  <a:lnTo>
                    <a:pt x="516559" y="24282"/>
                  </a:lnTo>
                  <a:lnTo>
                    <a:pt x="516559" y="25400"/>
                  </a:lnTo>
                  <a:lnTo>
                    <a:pt x="515099" y="25400"/>
                  </a:lnTo>
                  <a:lnTo>
                    <a:pt x="516001" y="24523"/>
                  </a:lnTo>
                  <a:lnTo>
                    <a:pt x="516559" y="25400"/>
                  </a:lnTo>
                  <a:lnTo>
                    <a:pt x="516559" y="24282"/>
                  </a:lnTo>
                  <a:lnTo>
                    <a:pt x="516356" y="24180"/>
                  </a:lnTo>
                  <a:lnTo>
                    <a:pt x="516763" y="21590"/>
                  </a:lnTo>
                  <a:lnTo>
                    <a:pt x="517118" y="19050"/>
                  </a:lnTo>
                  <a:lnTo>
                    <a:pt x="519010" y="21590"/>
                  </a:lnTo>
                  <a:lnTo>
                    <a:pt x="518934" y="21196"/>
                  </a:lnTo>
                  <a:lnTo>
                    <a:pt x="521335" y="21196"/>
                  </a:lnTo>
                  <a:lnTo>
                    <a:pt x="518629" y="22466"/>
                  </a:lnTo>
                  <a:lnTo>
                    <a:pt x="521792" y="25006"/>
                  </a:lnTo>
                  <a:lnTo>
                    <a:pt x="521792" y="18656"/>
                  </a:lnTo>
                  <a:lnTo>
                    <a:pt x="520661" y="18656"/>
                  </a:lnTo>
                  <a:lnTo>
                    <a:pt x="520661" y="19926"/>
                  </a:lnTo>
                  <a:lnTo>
                    <a:pt x="520192" y="19926"/>
                  </a:lnTo>
                  <a:lnTo>
                    <a:pt x="520192" y="19621"/>
                  </a:lnTo>
                  <a:lnTo>
                    <a:pt x="520661" y="19926"/>
                  </a:lnTo>
                  <a:lnTo>
                    <a:pt x="520661" y="18656"/>
                  </a:lnTo>
                  <a:lnTo>
                    <a:pt x="520192" y="18656"/>
                  </a:lnTo>
                  <a:lnTo>
                    <a:pt x="520192" y="18389"/>
                  </a:lnTo>
                  <a:lnTo>
                    <a:pt x="521309" y="17614"/>
                  </a:lnTo>
                  <a:lnTo>
                    <a:pt x="521017" y="17386"/>
                  </a:lnTo>
                  <a:lnTo>
                    <a:pt x="520192" y="17957"/>
                  </a:lnTo>
                  <a:lnTo>
                    <a:pt x="520192" y="17386"/>
                  </a:lnTo>
                  <a:lnTo>
                    <a:pt x="521017" y="17386"/>
                  </a:lnTo>
                  <a:lnTo>
                    <a:pt x="521627" y="17386"/>
                  </a:lnTo>
                  <a:lnTo>
                    <a:pt x="521309" y="17614"/>
                  </a:lnTo>
                  <a:lnTo>
                    <a:pt x="522605" y="18656"/>
                  </a:lnTo>
                  <a:lnTo>
                    <a:pt x="522605" y="8940"/>
                  </a:lnTo>
                  <a:lnTo>
                    <a:pt x="522744" y="6350"/>
                  </a:lnTo>
                  <a:lnTo>
                    <a:pt x="519747" y="6350"/>
                  </a:lnTo>
                  <a:lnTo>
                    <a:pt x="519747" y="19926"/>
                  </a:lnTo>
                  <a:lnTo>
                    <a:pt x="519582" y="19926"/>
                  </a:lnTo>
                  <a:lnTo>
                    <a:pt x="518896" y="21018"/>
                  </a:lnTo>
                  <a:lnTo>
                    <a:pt x="518782" y="20320"/>
                  </a:lnTo>
                  <a:lnTo>
                    <a:pt x="517474" y="19050"/>
                  </a:lnTo>
                  <a:lnTo>
                    <a:pt x="518782" y="19050"/>
                  </a:lnTo>
                  <a:lnTo>
                    <a:pt x="519747" y="19926"/>
                  </a:lnTo>
                  <a:lnTo>
                    <a:pt x="519747" y="6350"/>
                  </a:lnTo>
                  <a:lnTo>
                    <a:pt x="509054" y="6350"/>
                  </a:lnTo>
                  <a:lnTo>
                    <a:pt x="507873" y="6350"/>
                  </a:lnTo>
                  <a:lnTo>
                    <a:pt x="506209" y="6350"/>
                  </a:lnTo>
                  <a:lnTo>
                    <a:pt x="508596" y="10160"/>
                  </a:lnTo>
                  <a:lnTo>
                    <a:pt x="508469" y="10160"/>
                  </a:lnTo>
                  <a:lnTo>
                    <a:pt x="508482" y="12700"/>
                  </a:lnTo>
                  <a:lnTo>
                    <a:pt x="505891" y="12700"/>
                  </a:lnTo>
                  <a:lnTo>
                    <a:pt x="504596" y="11430"/>
                  </a:lnTo>
                  <a:lnTo>
                    <a:pt x="505307" y="12700"/>
                  </a:lnTo>
                  <a:lnTo>
                    <a:pt x="504139" y="12700"/>
                  </a:lnTo>
                  <a:lnTo>
                    <a:pt x="503656" y="11430"/>
                  </a:lnTo>
                  <a:lnTo>
                    <a:pt x="504037" y="12700"/>
                  </a:lnTo>
                  <a:lnTo>
                    <a:pt x="502031" y="15240"/>
                  </a:lnTo>
                  <a:lnTo>
                    <a:pt x="503796" y="16510"/>
                  </a:lnTo>
                  <a:lnTo>
                    <a:pt x="500748" y="16510"/>
                  </a:lnTo>
                  <a:lnTo>
                    <a:pt x="501789" y="21590"/>
                  </a:lnTo>
                  <a:lnTo>
                    <a:pt x="498030" y="17780"/>
                  </a:lnTo>
                  <a:lnTo>
                    <a:pt x="498690" y="19050"/>
                  </a:lnTo>
                  <a:lnTo>
                    <a:pt x="499681" y="22860"/>
                  </a:lnTo>
                  <a:lnTo>
                    <a:pt x="499122" y="24130"/>
                  </a:lnTo>
                  <a:lnTo>
                    <a:pt x="495833" y="19050"/>
                  </a:lnTo>
                  <a:lnTo>
                    <a:pt x="496201" y="27940"/>
                  </a:lnTo>
                  <a:lnTo>
                    <a:pt x="491642" y="22860"/>
                  </a:lnTo>
                  <a:lnTo>
                    <a:pt x="494792" y="27940"/>
                  </a:lnTo>
                  <a:lnTo>
                    <a:pt x="490016" y="30480"/>
                  </a:lnTo>
                  <a:lnTo>
                    <a:pt x="490588" y="34290"/>
                  </a:lnTo>
                  <a:lnTo>
                    <a:pt x="490016" y="33248"/>
                  </a:lnTo>
                  <a:lnTo>
                    <a:pt x="488950" y="34290"/>
                  </a:lnTo>
                  <a:lnTo>
                    <a:pt x="487476" y="33020"/>
                  </a:lnTo>
                  <a:lnTo>
                    <a:pt x="486041" y="34290"/>
                  </a:lnTo>
                  <a:lnTo>
                    <a:pt x="489280" y="36830"/>
                  </a:lnTo>
                  <a:lnTo>
                    <a:pt x="488480" y="39370"/>
                  </a:lnTo>
                  <a:lnTo>
                    <a:pt x="489686" y="41910"/>
                  </a:lnTo>
                  <a:lnTo>
                    <a:pt x="485203" y="40640"/>
                  </a:lnTo>
                  <a:lnTo>
                    <a:pt x="486511" y="38100"/>
                  </a:lnTo>
                  <a:lnTo>
                    <a:pt x="482993" y="36830"/>
                  </a:lnTo>
                  <a:lnTo>
                    <a:pt x="485787" y="38100"/>
                  </a:lnTo>
                  <a:lnTo>
                    <a:pt x="483565" y="40640"/>
                  </a:lnTo>
                  <a:lnTo>
                    <a:pt x="486244" y="41910"/>
                  </a:lnTo>
                  <a:lnTo>
                    <a:pt x="483298" y="41910"/>
                  </a:lnTo>
                  <a:lnTo>
                    <a:pt x="484454" y="43180"/>
                  </a:lnTo>
                  <a:lnTo>
                    <a:pt x="481203" y="41910"/>
                  </a:lnTo>
                  <a:lnTo>
                    <a:pt x="485216" y="44450"/>
                  </a:lnTo>
                  <a:lnTo>
                    <a:pt x="481025" y="43180"/>
                  </a:lnTo>
                  <a:lnTo>
                    <a:pt x="482815" y="45720"/>
                  </a:lnTo>
                  <a:lnTo>
                    <a:pt x="479374" y="46990"/>
                  </a:lnTo>
                  <a:lnTo>
                    <a:pt x="478548" y="43180"/>
                  </a:lnTo>
                  <a:lnTo>
                    <a:pt x="478307" y="46913"/>
                  </a:lnTo>
                  <a:lnTo>
                    <a:pt x="478536" y="46990"/>
                  </a:lnTo>
                  <a:lnTo>
                    <a:pt x="480009" y="48260"/>
                  </a:lnTo>
                  <a:lnTo>
                    <a:pt x="479221" y="51460"/>
                  </a:lnTo>
                  <a:lnTo>
                    <a:pt x="479221" y="78740"/>
                  </a:lnTo>
                  <a:lnTo>
                    <a:pt x="478447" y="82118"/>
                  </a:lnTo>
                  <a:lnTo>
                    <a:pt x="476161" y="80010"/>
                  </a:lnTo>
                  <a:lnTo>
                    <a:pt x="479221" y="78740"/>
                  </a:lnTo>
                  <a:lnTo>
                    <a:pt x="479221" y="51460"/>
                  </a:lnTo>
                  <a:lnTo>
                    <a:pt x="479069" y="52070"/>
                  </a:lnTo>
                  <a:lnTo>
                    <a:pt x="476846" y="48260"/>
                  </a:lnTo>
                  <a:lnTo>
                    <a:pt x="474637" y="48260"/>
                  </a:lnTo>
                  <a:lnTo>
                    <a:pt x="474319" y="50800"/>
                  </a:lnTo>
                  <a:lnTo>
                    <a:pt x="476313" y="53340"/>
                  </a:lnTo>
                  <a:lnTo>
                    <a:pt x="475335" y="54610"/>
                  </a:lnTo>
                  <a:lnTo>
                    <a:pt x="474408" y="54610"/>
                  </a:lnTo>
                  <a:lnTo>
                    <a:pt x="473964" y="53340"/>
                  </a:lnTo>
                  <a:lnTo>
                    <a:pt x="474383" y="54610"/>
                  </a:lnTo>
                  <a:lnTo>
                    <a:pt x="475234" y="57150"/>
                  </a:lnTo>
                  <a:lnTo>
                    <a:pt x="470496" y="58420"/>
                  </a:lnTo>
                  <a:lnTo>
                    <a:pt x="471766" y="62230"/>
                  </a:lnTo>
                  <a:lnTo>
                    <a:pt x="471246" y="62230"/>
                  </a:lnTo>
                  <a:lnTo>
                    <a:pt x="471932" y="62725"/>
                  </a:lnTo>
                  <a:lnTo>
                    <a:pt x="472198" y="63500"/>
                  </a:lnTo>
                  <a:lnTo>
                    <a:pt x="471957" y="62738"/>
                  </a:lnTo>
                  <a:lnTo>
                    <a:pt x="473024" y="63500"/>
                  </a:lnTo>
                  <a:lnTo>
                    <a:pt x="474637" y="64770"/>
                  </a:lnTo>
                  <a:lnTo>
                    <a:pt x="475716" y="66040"/>
                  </a:lnTo>
                  <a:lnTo>
                    <a:pt x="475068" y="66040"/>
                  </a:lnTo>
                  <a:lnTo>
                    <a:pt x="476389" y="68580"/>
                  </a:lnTo>
                  <a:lnTo>
                    <a:pt x="474103" y="67310"/>
                  </a:lnTo>
                  <a:lnTo>
                    <a:pt x="474586" y="67310"/>
                  </a:lnTo>
                  <a:lnTo>
                    <a:pt x="473811" y="66040"/>
                  </a:lnTo>
                  <a:lnTo>
                    <a:pt x="473367" y="66040"/>
                  </a:lnTo>
                  <a:lnTo>
                    <a:pt x="473532" y="67310"/>
                  </a:lnTo>
                  <a:lnTo>
                    <a:pt x="471652" y="66649"/>
                  </a:lnTo>
                  <a:lnTo>
                    <a:pt x="471652" y="69850"/>
                  </a:lnTo>
                  <a:lnTo>
                    <a:pt x="469747" y="71120"/>
                  </a:lnTo>
                  <a:lnTo>
                    <a:pt x="466674" y="69850"/>
                  </a:lnTo>
                  <a:lnTo>
                    <a:pt x="471157" y="67386"/>
                  </a:lnTo>
                  <a:lnTo>
                    <a:pt x="471652" y="69850"/>
                  </a:lnTo>
                  <a:lnTo>
                    <a:pt x="471652" y="66649"/>
                  </a:lnTo>
                  <a:lnTo>
                    <a:pt x="470966" y="66395"/>
                  </a:lnTo>
                  <a:lnTo>
                    <a:pt x="471131" y="67310"/>
                  </a:lnTo>
                  <a:lnTo>
                    <a:pt x="467347" y="67310"/>
                  </a:lnTo>
                  <a:lnTo>
                    <a:pt x="470039" y="66065"/>
                  </a:lnTo>
                  <a:lnTo>
                    <a:pt x="470966" y="66395"/>
                  </a:lnTo>
                  <a:lnTo>
                    <a:pt x="470954" y="65684"/>
                  </a:lnTo>
                  <a:lnTo>
                    <a:pt x="470039" y="66014"/>
                  </a:lnTo>
                  <a:lnTo>
                    <a:pt x="464337" y="63500"/>
                  </a:lnTo>
                  <a:lnTo>
                    <a:pt x="471131" y="64719"/>
                  </a:lnTo>
                  <a:lnTo>
                    <a:pt x="471309" y="64719"/>
                  </a:lnTo>
                  <a:lnTo>
                    <a:pt x="473405" y="64719"/>
                  </a:lnTo>
                  <a:lnTo>
                    <a:pt x="471347" y="63500"/>
                  </a:lnTo>
                  <a:lnTo>
                    <a:pt x="471144" y="64643"/>
                  </a:lnTo>
                  <a:lnTo>
                    <a:pt x="468439" y="63500"/>
                  </a:lnTo>
                  <a:lnTo>
                    <a:pt x="465455" y="62230"/>
                  </a:lnTo>
                  <a:lnTo>
                    <a:pt x="462419" y="64770"/>
                  </a:lnTo>
                  <a:lnTo>
                    <a:pt x="464502" y="67310"/>
                  </a:lnTo>
                  <a:lnTo>
                    <a:pt x="461403" y="68580"/>
                  </a:lnTo>
                  <a:lnTo>
                    <a:pt x="462445" y="71120"/>
                  </a:lnTo>
                  <a:lnTo>
                    <a:pt x="463905" y="71120"/>
                  </a:lnTo>
                  <a:lnTo>
                    <a:pt x="464947" y="72390"/>
                  </a:lnTo>
                  <a:lnTo>
                    <a:pt x="464489" y="78740"/>
                  </a:lnTo>
                  <a:lnTo>
                    <a:pt x="455256" y="69850"/>
                  </a:lnTo>
                  <a:lnTo>
                    <a:pt x="456628" y="76200"/>
                  </a:lnTo>
                  <a:lnTo>
                    <a:pt x="457873" y="78740"/>
                  </a:lnTo>
                  <a:lnTo>
                    <a:pt x="461187" y="81280"/>
                  </a:lnTo>
                  <a:lnTo>
                    <a:pt x="457581" y="82550"/>
                  </a:lnTo>
                  <a:lnTo>
                    <a:pt x="455002" y="78740"/>
                  </a:lnTo>
                  <a:lnTo>
                    <a:pt x="452450" y="81280"/>
                  </a:lnTo>
                  <a:lnTo>
                    <a:pt x="458279" y="83820"/>
                  </a:lnTo>
                  <a:lnTo>
                    <a:pt x="458012" y="83896"/>
                  </a:lnTo>
                  <a:lnTo>
                    <a:pt x="458012" y="110490"/>
                  </a:lnTo>
                  <a:lnTo>
                    <a:pt x="456044" y="113030"/>
                  </a:lnTo>
                  <a:lnTo>
                    <a:pt x="455193" y="113677"/>
                  </a:lnTo>
                  <a:lnTo>
                    <a:pt x="454799" y="113030"/>
                  </a:lnTo>
                  <a:lnTo>
                    <a:pt x="452475" y="109220"/>
                  </a:lnTo>
                  <a:lnTo>
                    <a:pt x="456387" y="109220"/>
                  </a:lnTo>
                  <a:lnTo>
                    <a:pt x="457161" y="110490"/>
                  </a:lnTo>
                  <a:lnTo>
                    <a:pt x="458012" y="110490"/>
                  </a:lnTo>
                  <a:lnTo>
                    <a:pt x="458012" y="83896"/>
                  </a:lnTo>
                  <a:lnTo>
                    <a:pt x="454266" y="84950"/>
                  </a:lnTo>
                  <a:lnTo>
                    <a:pt x="454520" y="85090"/>
                  </a:lnTo>
                  <a:lnTo>
                    <a:pt x="453351" y="87630"/>
                  </a:lnTo>
                  <a:lnTo>
                    <a:pt x="450303" y="85090"/>
                  </a:lnTo>
                  <a:lnTo>
                    <a:pt x="448373" y="88900"/>
                  </a:lnTo>
                  <a:lnTo>
                    <a:pt x="447763" y="93980"/>
                  </a:lnTo>
                  <a:lnTo>
                    <a:pt x="446989" y="95364"/>
                  </a:lnTo>
                  <a:lnTo>
                    <a:pt x="446989" y="96520"/>
                  </a:lnTo>
                  <a:lnTo>
                    <a:pt x="446379" y="97790"/>
                  </a:lnTo>
                  <a:lnTo>
                    <a:pt x="446989" y="96520"/>
                  </a:lnTo>
                  <a:lnTo>
                    <a:pt x="446989" y="95364"/>
                  </a:lnTo>
                  <a:lnTo>
                    <a:pt x="446290" y="96596"/>
                  </a:lnTo>
                  <a:lnTo>
                    <a:pt x="446290" y="101600"/>
                  </a:lnTo>
                  <a:lnTo>
                    <a:pt x="443699" y="101600"/>
                  </a:lnTo>
                  <a:lnTo>
                    <a:pt x="444207" y="100330"/>
                  </a:lnTo>
                  <a:lnTo>
                    <a:pt x="445604" y="100330"/>
                  </a:lnTo>
                  <a:lnTo>
                    <a:pt x="446290" y="101600"/>
                  </a:lnTo>
                  <a:lnTo>
                    <a:pt x="446290" y="96596"/>
                  </a:lnTo>
                  <a:lnTo>
                    <a:pt x="445617" y="97790"/>
                  </a:lnTo>
                  <a:lnTo>
                    <a:pt x="444931" y="96520"/>
                  </a:lnTo>
                  <a:lnTo>
                    <a:pt x="444525" y="95250"/>
                  </a:lnTo>
                  <a:lnTo>
                    <a:pt x="443064" y="95250"/>
                  </a:lnTo>
                  <a:lnTo>
                    <a:pt x="441159" y="100330"/>
                  </a:lnTo>
                  <a:lnTo>
                    <a:pt x="435610" y="104140"/>
                  </a:lnTo>
                  <a:lnTo>
                    <a:pt x="430568" y="106680"/>
                  </a:lnTo>
                  <a:lnTo>
                    <a:pt x="431647" y="110490"/>
                  </a:lnTo>
                  <a:lnTo>
                    <a:pt x="431317" y="110490"/>
                  </a:lnTo>
                  <a:lnTo>
                    <a:pt x="431622" y="111760"/>
                  </a:lnTo>
                  <a:lnTo>
                    <a:pt x="431038" y="113030"/>
                  </a:lnTo>
                  <a:lnTo>
                    <a:pt x="429272" y="111760"/>
                  </a:lnTo>
                  <a:lnTo>
                    <a:pt x="429044" y="110490"/>
                  </a:lnTo>
                  <a:lnTo>
                    <a:pt x="428726" y="115570"/>
                  </a:lnTo>
                  <a:lnTo>
                    <a:pt x="426720" y="121920"/>
                  </a:lnTo>
                  <a:lnTo>
                    <a:pt x="421779" y="123190"/>
                  </a:lnTo>
                  <a:lnTo>
                    <a:pt x="421563" y="121920"/>
                  </a:lnTo>
                  <a:lnTo>
                    <a:pt x="418719" y="123190"/>
                  </a:lnTo>
                  <a:lnTo>
                    <a:pt x="424180" y="128270"/>
                  </a:lnTo>
                  <a:lnTo>
                    <a:pt x="420243" y="128270"/>
                  </a:lnTo>
                  <a:lnTo>
                    <a:pt x="420179" y="127000"/>
                  </a:lnTo>
                  <a:lnTo>
                    <a:pt x="415048" y="132080"/>
                  </a:lnTo>
                  <a:lnTo>
                    <a:pt x="412610" y="138430"/>
                  </a:lnTo>
                  <a:lnTo>
                    <a:pt x="405790" y="139700"/>
                  </a:lnTo>
                  <a:lnTo>
                    <a:pt x="408457" y="142240"/>
                  </a:lnTo>
                  <a:lnTo>
                    <a:pt x="400062" y="142240"/>
                  </a:lnTo>
                  <a:lnTo>
                    <a:pt x="404368" y="147320"/>
                  </a:lnTo>
                  <a:lnTo>
                    <a:pt x="399630" y="147320"/>
                  </a:lnTo>
                  <a:lnTo>
                    <a:pt x="399529" y="146050"/>
                  </a:lnTo>
                  <a:lnTo>
                    <a:pt x="394550" y="148590"/>
                  </a:lnTo>
                  <a:lnTo>
                    <a:pt x="393420" y="148590"/>
                  </a:lnTo>
                  <a:lnTo>
                    <a:pt x="396011" y="152400"/>
                  </a:lnTo>
                  <a:lnTo>
                    <a:pt x="395325" y="153670"/>
                  </a:lnTo>
                  <a:lnTo>
                    <a:pt x="392938" y="152400"/>
                  </a:lnTo>
                  <a:lnTo>
                    <a:pt x="393865" y="156210"/>
                  </a:lnTo>
                  <a:lnTo>
                    <a:pt x="390220" y="153670"/>
                  </a:lnTo>
                  <a:lnTo>
                    <a:pt x="389750" y="156210"/>
                  </a:lnTo>
                  <a:lnTo>
                    <a:pt x="392315" y="156210"/>
                  </a:lnTo>
                  <a:lnTo>
                    <a:pt x="391718" y="160020"/>
                  </a:lnTo>
                  <a:lnTo>
                    <a:pt x="386588" y="160020"/>
                  </a:lnTo>
                  <a:lnTo>
                    <a:pt x="385356" y="158750"/>
                  </a:lnTo>
                  <a:lnTo>
                    <a:pt x="383374" y="165100"/>
                  </a:lnTo>
                  <a:lnTo>
                    <a:pt x="382955" y="164465"/>
                  </a:lnTo>
                  <a:lnTo>
                    <a:pt x="383057" y="166370"/>
                  </a:lnTo>
                  <a:lnTo>
                    <a:pt x="379958" y="160020"/>
                  </a:lnTo>
                  <a:lnTo>
                    <a:pt x="380199" y="163830"/>
                  </a:lnTo>
                  <a:lnTo>
                    <a:pt x="380987" y="163830"/>
                  </a:lnTo>
                  <a:lnTo>
                    <a:pt x="381444" y="165100"/>
                  </a:lnTo>
                  <a:lnTo>
                    <a:pt x="381876" y="166370"/>
                  </a:lnTo>
                  <a:lnTo>
                    <a:pt x="379476" y="165100"/>
                  </a:lnTo>
                  <a:lnTo>
                    <a:pt x="377164" y="167640"/>
                  </a:lnTo>
                  <a:lnTo>
                    <a:pt x="376059" y="170180"/>
                  </a:lnTo>
                  <a:lnTo>
                    <a:pt x="374789" y="167640"/>
                  </a:lnTo>
                  <a:lnTo>
                    <a:pt x="371335" y="170180"/>
                  </a:lnTo>
                  <a:lnTo>
                    <a:pt x="369112" y="175260"/>
                  </a:lnTo>
                  <a:lnTo>
                    <a:pt x="365658" y="179070"/>
                  </a:lnTo>
                  <a:lnTo>
                    <a:pt x="367626" y="177800"/>
                  </a:lnTo>
                  <a:lnTo>
                    <a:pt x="370078" y="181610"/>
                  </a:lnTo>
                  <a:lnTo>
                    <a:pt x="369557" y="182473"/>
                  </a:lnTo>
                  <a:lnTo>
                    <a:pt x="392722" y="182473"/>
                  </a:lnTo>
                  <a:lnTo>
                    <a:pt x="392417" y="181610"/>
                  </a:lnTo>
                  <a:lnTo>
                    <a:pt x="395312" y="184150"/>
                  </a:lnTo>
                  <a:lnTo>
                    <a:pt x="394931" y="185420"/>
                  </a:lnTo>
                  <a:lnTo>
                    <a:pt x="398589" y="186690"/>
                  </a:lnTo>
                  <a:lnTo>
                    <a:pt x="399770" y="184150"/>
                  </a:lnTo>
                  <a:lnTo>
                    <a:pt x="401269" y="182880"/>
                  </a:lnTo>
                  <a:lnTo>
                    <a:pt x="400024" y="181610"/>
                  </a:lnTo>
                  <a:lnTo>
                    <a:pt x="397510" y="179070"/>
                  </a:lnTo>
                  <a:lnTo>
                    <a:pt x="402869" y="177800"/>
                  </a:lnTo>
                  <a:lnTo>
                    <a:pt x="405866" y="173990"/>
                  </a:lnTo>
                  <a:lnTo>
                    <a:pt x="407784" y="170180"/>
                  </a:lnTo>
                  <a:lnTo>
                    <a:pt x="408419" y="168910"/>
                  </a:lnTo>
                  <a:lnTo>
                    <a:pt x="412496" y="168910"/>
                  </a:lnTo>
                  <a:lnTo>
                    <a:pt x="412394" y="166370"/>
                  </a:lnTo>
                  <a:lnTo>
                    <a:pt x="413524" y="165100"/>
                  </a:lnTo>
                  <a:lnTo>
                    <a:pt x="413410" y="163830"/>
                  </a:lnTo>
                  <a:lnTo>
                    <a:pt x="415544" y="166370"/>
                  </a:lnTo>
                  <a:lnTo>
                    <a:pt x="418617" y="163830"/>
                  </a:lnTo>
                  <a:lnTo>
                    <a:pt x="420154" y="162560"/>
                  </a:lnTo>
                  <a:lnTo>
                    <a:pt x="421881" y="160020"/>
                  </a:lnTo>
                  <a:lnTo>
                    <a:pt x="422744" y="158750"/>
                  </a:lnTo>
                  <a:lnTo>
                    <a:pt x="423672" y="161290"/>
                  </a:lnTo>
                  <a:lnTo>
                    <a:pt x="425577" y="158750"/>
                  </a:lnTo>
                  <a:lnTo>
                    <a:pt x="420751" y="153670"/>
                  </a:lnTo>
                  <a:lnTo>
                    <a:pt x="419544" y="152400"/>
                  </a:lnTo>
                  <a:lnTo>
                    <a:pt x="421017" y="151130"/>
                  </a:lnTo>
                  <a:lnTo>
                    <a:pt x="424802" y="153670"/>
                  </a:lnTo>
                  <a:lnTo>
                    <a:pt x="426834" y="151130"/>
                  </a:lnTo>
                  <a:lnTo>
                    <a:pt x="427863" y="149860"/>
                  </a:lnTo>
                  <a:lnTo>
                    <a:pt x="433654" y="148590"/>
                  </a:lnTo>
                  <a:lnTo>
                    <a:pt x="433628" y="147320"/>
                  </a:lnTo>
                  <a:lnTo>
                    <a:pt x="433539" y="143510"/>
                  </a:lnTo>
                  <a:lnTo>
                    <a:pt x="434708" y="144627"/>
                  </a:lnTo>
                  <a:lnTo>
                    <a:pt x="435991" y="143510"/>
                  </a:lnTo>
                  <a:lnTo>
                    <a:pt x="442137" y="140970"/>
                  </a:lnTo>
                  <a:lnTo>
                    <a:pt x="440436" y="139700"/>
                  </a:lnTo>
                  <a:lnTo>
                    <a:pt x="440067" y="139433"/>
                  </a:lnTo>
                  <a:lnTo>
                    <a:pt x="440194" y="137160"/>
                  </a:lnTo>
                  <a:lnTo>
                    <a:pt x="440588" y="130810"/>
                  </a:lnTo>
                  <a:lnTo>
                    <a:pt x="442556" y="133350"/>
                  </a:lnTo>
                  <a:lnTo>
                    <a:pt x="441553" y="130810"/>
                  </a:lnTo>
                  <a:lnTo>
                    <a:pt x="441058" y="129540"/>
                  </a:lnTo>
                  <a:lnTo>
                    <a:pt x="440321" y="128270"/>
                  </a:lnTo>
                  <a:lnTo>
                    <a:pt x="441388" y="125730"/>
                  </a:lnTo>
                  <a:lnTo>
                    <a:pt x="442112" y="125730"/>
                  </a:lnTo>
                  <a:lnTo>
                    <a:pt x="443141" y="126631"/>
                  </a:lnTo>
                  <a:lnTo>
                    <a:pt x="445033" y="125730"/>
                  </a:lnTo>
                  <a:lnTo>
                    <a:pt x="441426" y="124460"/>
                  </a:lnTo>
                  <a:lnTo>
                    <a:pt x="444398" y="123190"/>
                  </a:lnTo>
                  <a:lnTo>
                    <a:pt x="445160" y="124460"/>
                  </a:lnTo>
                  <a:lnTo>
                    <a:pt x="446836" y="123190"/>
                  </a:lnTo>
                  <a:lnTo>
                    <a:pt x="445947" y="123190"/>
                  </a:lnTo>
                  <a:lnTo>
                    <a:pt x="445109" y="120650"/>
                  </a:lnTo>
                  <a:lnTo>
                    <a:pt x="445160" y="118110"/>
                  </a:lnTo>
                  <a:lnTo>
                    <a:pt x="448525" y="116840"/>
                  </a:lnTo>
                  <a:lnTo>
                    <a:pt x="450786" y="119380"/>
                  </a:lnTo>
                  <a:lnTo>
                    <a:pt x="449757" y="118110"/>
                  </a:lnTo>
                  <a:lnTo>
                    <a:pt x="449338" y="116840"/>
                  </a:lnTo>
                  <a:lnTo>
                    <a:pt x="448919" y="115570"/>
                  </a:lnTo>
                  <a:lnTo>
                    <a:pt x="450392" y="114300"/>
                  </a:lnTo>
                  <a:lnTo>
                    <a:pt x="451281" y="115570"/>
                  </a:lnTo>
                  <a:lnTo>
                    <a:pt x="451497" y="116840"/>
                  </a:lnTo>
                  <a:lnTo>
                    <a:pt x="454977" y="114668"/>
                  </a:lnTo>
                  <a:lnTo>
                    <a:pt x="456450" y="115570"/>
                  </a:lnTo>
                  <a:lnTo>
                    <a:pt x="458355" y="114300"/>
                  </a:lnTo>
                  <a:lnTo>
                    <a:pt x="460006" y="118110"/>
                  </a:lnTo>
                  <a:lnTo>
                    <a:pt x="459676" y="115570"/>
                  </a:lnTo>
                  <a:lnTo>
                    <a:pt x="459422" y="114300"/>
                  </a:lnTo>
                  <a:lnTo>
                    <a:pt x="458381" y="109220"/>
                  </a:lnTo>
                  <a:lnTo>
                    <a:pt x="462419" y="109220"/>
                  </a:lnTo>
                  <a:lnTo>
                    <a:pt x="462546" y="107950"/>
                  </a:lnTo>
                  <a:lnTo>
                    <a:pt x="463880" y="107950"/>
                  </a:lnTo>
                  <a:lnTo>
                    <a:pt x="464375" y="106680"/>
                  </a:lnTo>
                  <a:lnTo>
                    <a:pt x="466293" y="107950"/>
                  </a:lnTo>
                  <a:lnTo>
                    <a:pt x="467080" y="105410"/>
                  </a:lnTo>
                  <a:lnTo>
                    <a:pt x="467944" y="104140"/>
                  </a:lnTo>
                  <a:lnTo>
                    <a:pt x="465912" y="103060"/>
                  </a:lnTo>
                  <a:lnTo>
                    <a:pt x="465912" y="105410"/>
                  </a:lnTo>
                  <a:lnTo>
                    <a:pt x="465721" y="106680"/>
                  </a:lnTo>
                  <a:lnTo>
                    <a:pt x="464756" y="106680"/>
                  </a:lnTo>
                  <a:lnTo>
                    <a:pt x="464972" y="105410"/>
                  </a:lnTo>
                  <a:lnTo>
                    <a:pt x="465912" y="105410"/>
                  </a:lnTo>
                  <a:lnTo>
                    <a:pt x="465912" y="103060"/>
                  </a:lnTo>
                  <a:lnTo>
                    <a:pt x="465569" y="102870"/>
                  </a:lnTo>
                  <a:lnTo>
                    <a:pt x="466953" y="101600"/>
                  </a:lnTo>
                  <a:lnTo>
                    <a:pt x="464223" y="101600"/>
                  </a:lnTo>
                  <a:lnTo>
                    <a:pt x="463816" y="102870"/>
                  </a:lnTo>
                  <a:lnTo>
                    <a:pt x="463575" y="102870"/>
                  </a:lnTo>
                  <a:lnTo>
                    <a:pt x="461822" y="105410"/>
                  </a:lnTo>
                  <a:lnTo>
                    <a:pt x="461264" y="104140"/>
                  </a:lnTo>
                  <a:lnTo>
                    <a:pt x="460908" y="101600"/>
                  </a:lnTo>
                  <a:lnTo>
                    <a:pt x="463029" y="101600"/>
                  </a:lnTo>
                  <a:lnTo>
                    <a:pt x="461949" y="100330"/>
                  </a:lnTo>
                  <a:lnTo>
                    <a:pt x="460870" y="99060"/>
                  </a:lnTo>
                  <a:lnTo>
                    <a:pt x="460387" y="97790"/>
                  </a:lnTo>
                  <a:lnTo>
                    <a:pt x="464642" y="99060"/>
                  </a:lnTo>
                  <a:lnTo>
                    <a:pt x="468426" y="97790"/>
                  </a:lnTo>
                  <a:lnTo>
                    <a:pt x="470712" y="99060"/>
                  </a:lnTo>
                  <a:lnTo>
                    <a:pt x="471398" y="96520"/>
                  </a:lnTo>
                  <a:lnTo>
                    <a:pt x="471754" y="95250"/>
                  </a:lnTo>
                  <a:lnTo>
                    <a:pt x="475399" y="91440"/>
                  </a:lnTo>
                  <a:lnTo>
                    <a:pt x="473202" y="87630"/>
                  </a:lnTo>
                  <a:lnTo>
                    <a:pt x="472478" y="86360"/>
                  </a:lnTo>
                  <a:lnTo>
                    <a:pt x="472579" y="85090"/>
                  </a:lnTo>
                  <a:lnTo>
                    <a:pt x="474510" y="86360"/>
                  </a:lnTo>
                  <a:lnTo>
                    <a:pt x="475449" y="86360"/>
                  </a:lnTo>
                  <a:lnTo>
                    <a:pt x="475500" y="87630"/>
                  </a:lnTo>
                  <a:lnTo>
                    <a:pt x="475602" y="86360"/>
                  </a:lnTo>
                  <a:lnTo>
                    <a:pt x="476707" y="85090"/>
                  </a:lnTo>
                  <a:lnTo>
                    <a:pt x="478155" y="83426"/>
                  </a:lnTo>
                  <a:lnTo>
                    <a:pt x="478066" y="83820"/>
                  </a:lnTo>
                  <a:lnTo>
                    <a:pt x="478358" y="83185"/>
                  </a:lnTo>
                  <a:lnTo>
                    <a:pt x="478917" y="82550"/>
                  </a:lnTo>
                  <a:lnTo>
                    <a:pt x="478726" y="82372"/>
                  </a:lnTo>
                  <a:lnTo>
                    <a:pt x="479831" y="80010"/>
                  </a:lnTo>
                  <a:lnTo>
                    <a:pt x="480479" y="81280"/>
                  </a:lnTo>
                  <a:lnTo>
                    <a:pt x="481787" y="80010"/>
                  </a:lnTo>
                  <a:lnTo>
                    <a:pt x="484416" y="77470"/>
                  </a:lnTo>
                  <a:lnTo>
                    <a:pt x="484898" y="72390"/>
                  </a:lnTo>
                  <a:lnTo>
                    <a:pt x="485508" y="68580"/>
                  </a:lnTo>
                  <a:lnTo>
                    <a:pt x="485711" y="67310"/>
                  </a:lnTo>
                  <a:lnTo>
                    <a:pt x="489496" y="64427"/>
                  </a:lnTo>
                  <a:lnTo>
                    <a:pt x="489051" y="63500"/>
                  </a:lnTo>
                  <a:lnTo>
                    <a:pt x="490296" y="62230"/>
                  </a:lnTo>
                  <a:lnTo>
                    <a:pt x="494030" y="58420"/>
                  </a:lnTo>
                  <a:lnTo>
                    <a:pt x="497674" y="52070"/>
                  </a:lnTo>
                  <a:lnTo>
                    <a:pt x="501586" y="46990"/>
                  </a:lnTo>
                  <a:lnTo>
                    <a:pt x="504469" y="44450"/>
                  </a:lnTo>
                  <a:lnTo>
                    <a:pt x="505917" y="43180"/>
                  </a:lnTo>
                  <a:lnTo>
                    <a:pt x="507352" y="41910"/>
                  </a:lnTo>
                  <a:lnTo>
                    <a:pt x="509727" y="40640"/>
                  </a:lnTo>
                  <a:lnTo>
                    <a:pt x="507834" y="39370"/>
                  </a:lnTo>
                  <a:lnTo>
                    <a:pt x="507161" y="36830"/>
                  </a:lnTo>
                  <a:lnTo>
                    <a:pt x="510082" y="38100"/>
                  </a:lnTo>
                  <a:lnTo>
                    <a:pt x="509587" y="36830"/>
                  </a:lnTo>
                  <a:lnTo>
                    <a:pt x="508584" y="34290"/>
                  </a:lnTo>
                  <a:lnTo>
                    <a:pt x="508482" y="29210"/>
                  </a:lnTo>
                  <a:lnTo>
                    <a:pt x="516191" y="32092"/>
                  </a:lnTo>
                  <a:lnTo>
                    <a:pt x="514426" y="33896"/>
                  </a:lnTo>
                  <a:lnTo>
                    <a:pt x="516343" y="36436"/>
                  </a:lnTo>
                  <a:lnTo>
                    <a:pt x="515620" y="36436"/>
                  </a:lnTo>
                  <a:lnTo>
                    <a:pt x="514807" y="37706"/>
                  </a:lnTo>
                  <a:lnTo>
                    <a:pt x="512089" y="37706"/>
                  </a:lnTo>
                  <a:lnTo>
                    <a:pt x="515975" y="38976"/>
                  </a:lnTo>
                  <a:lnTo>
                    <a:pt x="516242" y="41516"/>
                  </a:lnTo>
                  <a:lnTo>
                    <a:pt x="518325" y="44056"/>
                  </a:lnTo>
                  <a:lnTo>
                    <a:pt x="514019" y="44056"/>
                  </a:lnTo>
                  <a:lnTo>
                    <a:pt x="514007" y="41516"/>
                  </a:lnTo>
                  <a:lnTo>
                    <a:pt x="510197" y="40246"/>
                  </a:lnTo>
                  <a:lnTo>
                    <a:pt x="513410" y="41516"/>
                  </a:lnTo>
                  <a:lnTo>
                    <a:pt x="512495" y="45326"/>
                  </a:lnTo>
                  <a:lnTo>
                    <a:pt x="510400" y="45326"/>
                  </a:lnTo>
                  <a:lnTo>
                    <a:pt x="515264" y="46596"/>
                  </a:lnTo>
                  <a:lnTo>
                    <a:pt x="510870" y="46596"/>
                  </a:lnTo>
                  <a:lnTo>
                    <a:pt x="513575" y="49136"/>
                  </a:lnTo>
                  <a:lnTo>
                    <a:pt x="510590" y="50406"/>
                  </a:lnTo>
                  <a:lnTo>
                    <a:pt x="508812" y="47866"/>
                  </a:lnTo>
                  <a:lnTo>
                    <a:pt x="509701" y="50406"/>
                  </a:lnTo>
                  <a:lnTo>
                    <a:pt x="510044" y="50406"/>
                  </a:lnTo>
                  <a:lnTo>
                    <a:pt x="512051" y="51676"/>
                  </a:lnTo>
                  <a:lnTo>
                    <a:pt x="512356" y="54216"/>
                  </a:lnTo>
                  <a:lnTo>
                    <a:pt x="508965" y="51676"/>
                  </a:lnTo>
                  <a:lnTo>
                    <a:pt x="506818" y="52946"/>
                  </a:lnTo>
                  <a:lnTo>
                    <a:pt x="507339" y="54216"/>
                  </a:lnTo>
                  <a:lnTo>
                    <a:pt x="510387" y="56756"/>
                  </a:lnTo>
                  <a:lnTo>
                    <a:pt x="509892" y="58026"/>
                  </a:lnTo>
                  <a:lnTo>
                    <a:pt x="508279" y="58026"/>
                  </a:lnTo>
                  <a:lnTo>
                    <a:pt x="510743" y="60566"/>
                  </a:lnTo>
                  <a:lnTo>
                    <a:pt x="506971" y="63106"/>
                  </a:lnTo>
                  <a:lnTo>
                    <a:pt x="510095" y="65646"/>
                  </a:lnTo>
                  <a:lnTo>
                    <a:pt x="511060" y="65646"/>
                  </a:lnTo>
                  <a:lnTo>
                    <a:pt x="512965" y="66916"/>
                  </a:lnTo>
                  <a:lnTo>
                    <a:pt x="514286" y="66916"/>
                  </a:lnTo>
                  <a:lnTo>
                    <a:pt x="514070" y="68186"/>
                  </a:lnTo>
                  <a:lnTo>
                    <a:pt x="516128" y="69456"/>
                  </a:lnTo>
                  <a:lnTo>
                    <a:pt x="513575" y="69456"/>
                  </a:lnTo>
                  <a:lnTo>
                    <a:pt x="513829" y="68186"/>
                  </a:lnTo>
                  <a:lnTo>
                    <a:pt x="512953" y="68186"/>
                  </a:lnTo>
                  <a:lnTo>
                    <a:pt x="512191" y="66916"/>
                  </a:lnTo>
                  <a:lnTo>
                    <a:pt x="512864" y="68186"/>
                  </a:lnTo>
                  <a:lnTo>
                    <a:pt x="510120" y="68186"/>
                  </a:lnTo>
                  <a:lnTo>
                    <a:pt x="512343" y="71996"/>
                  </a:lnTo>
                  <a:lnTo>
                    <a:pt x="510921" y="73266"/>
                  </a:lnTo>
                  <a:lnTo>
                    <a:pt x="507415" y="71996"/>
                  </a:lnTo>
                  <a:lnTo>
                    <a:pt x="509104" y="70726"/>
                  </a:lnTo>
                  <a:lnTo>
                    <a:pt x="510794" y="69456"/>
                  </a:lnTo>
                  <a:lnTo>
                    <a:pt x="507174" y="70726"/>
                  </a:lnTo>
                  <a:lnTo>
                    <a:pt x="509155" y="68186"/>
                  </a:lnTo>
                  <a:lnTo>
                    <a:pt x="503250" y="68186"/>
                  </a:lnTo>
                  <a:lnTo>
                    <a:pt x="509587" y="66992"/>
                  </a:lnTo>
                  <a:lnTo>
                    <a:pt x="509968" y="67856"/>
                  </a:lnTo>
                  <a:lnTo>
                    <a:pt x="512140" y="66916"/>
                  </a:lnTo>
                  <a:lnTo>
                    <a:pt x="509943" y="66916"/>
                  </a:lnTo>
                  <a:lnTo>
                    <a:pt x="509562" y="66916"/>
                  </a:lnTo>
                  <a:lnTo>
                    <a:pt x="503707" y="66916"/>
                  </a:lnTo>
                  <a:lnTo>
                    <a:pt x="501815" y="69456"/>
                  </a:lnTo>
                  <a:lnTo>
                    <a:pt x="504444" y="70726"/>
                  </a:lnTo>
                  <a:lnTo>
                    <a:pt x="502564" y="73266"/>
                  </a:lnTo>
                  <a:lnTo>
                    <a:pt x="504253" y="74536"/>
                  </a:lnTo>
                  <a:lnTo>
                    <a:pt x="505434" y="74536"/>
                  </a:lnTo>
                  <a:lnTo>
                    <a:pt x="507123" y="75806"/>
                  </a:lnTo>
                  <a:lnTo>
                    <a:pt x="509270" y="80886"/>
                  </a:lnTo>
                  <a:lnTo>
                    <a:pt x="497547" y="75806"/>
                  </a:lnTo>
                  <a:lnTo>
                    <a:pt x="501167" y="80886"/>
                  </a:lnTo>
                  <a:lnTo>
                    <a:pt x="503199" y="82156"/>
                  </a:lnTo>
                  <a:lnTo>
                    <a:pt x="507428" y="83426"/>
                  </a:lnTo>
                  <a:lnTo>
                    <a:pt x="504482" y="85966"/>
                  </a:lnTo>
                  <a:lnTo>
                    <a:pt x="500849" y="83426"/>
                  </a:lnTo>
                  <a:lnTo>
                    <a:pt x="499605" y="87236"/>
                  </a:lnTo>
                  <a:lnTo>
                    <a:pt x="501205" y="87236"/>
                  </a:lnTo>
                  <a:lnTo>
                    <a:pt x="497573" y="88506"/>
                  </a:lnTo>
                  <a:lnTo>
                    <a:pt x="501040" y="88506"/>
                  </a:lnTo>
                  <a:lnTo>
                    <a:pt x="501802" y="87236"/>
                  </a:lnTo>
                  <a:lnTo>
                    <a:pt x="505904" y="87236"/>
                  </a:lnTo>
                  <a:lnTo>
                    <a:pt x="502818" y="89484"/>
                  </a:lnTo>
                  <a:lnTo>
                    <a:pt x="502754" y="89776"/>
                  </a:lnTo>
                  <a:lnTo>
                    <a:pt x="523506" y="89776"/>
                  </a:lnTo>
                  <a:lnTo>
                    <a:pt x="524090" y="88506"/>
                  </a:lnTo>
                  <a:lnTo>
                    <a:pt x="520915" y="85966"/>
                  </a:lnTo>
                  <a:lnTo>
                    <a:pt x="519341" y="84696"/>
                  </a:lnTo>
                  <a:lnTo>
                    <a:pt x="518909" y="83426"/>
                  </a:lnTo>
                  <a:lnTo>
                    <a:pt x="522033" y="83426"/>
                  </a:lnTo>
                  <a:lnTo>
                    <a:pt x="523252" y="80886"/>
                  </a:lnTo>
                  <a:lnTo>
                    <a:pt x="523290" y="80670"/>
                  </a:lnTo>
                  <a:lnTo>
                    <a:pt x="523862" y="79616"/>
                  </a:lnTo>
                  <a:lnTo>
                    <a:pt x="523481" y="79489"/>
                  </a:lnTo>
                  <a:lnTo>
                    <a:pt x="523608" y="78346"/>
                  </a:lnTo>
                  <a:lnTo>
                    <a:pt x="524624" y="78346"/>
                  </a:lnTo>
                  <a:lnTo>
                    <a:pt x="525399" y="77076"/>
                  </a:lnTo>
                  <a:lnTo>
                    <a:pt x="526948" y="74536"/>
                  </a:lnTo>
                  <a:lnTo>
                    <a:pt x="526415" y="73266"/>
                  </a:lnTo>
                  <a:lnTo>
                    <a:pt x="525335" y="70726"/>
                  </a:lnTo>
                  <a:lnTo>
                    <a:pt x="525030" y="69456"/>
                  </a:lnTo>
                  <a:lnTo>
                    <a:pt x="524078" y="65646"/>
                  </a:lnTo>
                  <a:lnTo>
                    <a:pt x="527469" y="61836"/>
                  </a:lnTo>
                  <a:lnTo>
                    <a:pt x="525945" y="61836"/>
                  </a:lnTo>
                  <a:lnTo>
                    <a:pt x="528612" y="56756"/>
                  </a:lnTo>
                  <a:lnTo>
                    <a:pt x="529018" y="54216"/>
                  </a:lnTo>
                  <a:lnTo>
                    <a:pt x="529628" y="50406"/>
                  </a:lnTo>
                  <a:lnTo>
                    <a:pt x="531012" y="45326"/>
                  </a:lnTo>
                  <a:lnTo>
                    <a:pt x="531939" y="44056"/>
                  </a:lnTo>
                  <a:lnTo>
                    <a:pt x="534758" y="40246"/>
                  </a:lnTo>
                  <a:lnTo>
                    <a:pt x="536448" y="37706"/>
                  </a:lnTo>
                  <a:lnTo>
                    <a:pt x="534136" y="37706"/>
                  </a:lnTo>
                  <a:lnTo>
                    <a:pt x="532714" y="35166"/>
                  </a:lnTo>
                  <a:lnTo>
                    <a:pt x="535876" y="35166"/>
                  </a:lnTo>
                  <a:lnTo>
                    <a:pt x="533006" y="32626"/>
                  </a:lnTo>
                  <a:lnTo>
                    <a:pt x="531837" y="30086"/>
                  </a:lnTo>
                  <a:lnTo>
                    <a:pt x="531253" y="28816"/>
                  </a:lnTo>
                  <a:lnTo>
                    <a:pt x="542201" y="2754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2615647" y="7422279"/>
              <a:ext cx="382270" cy="248285"/>
            </a:xfrm>
            <a:custGeom>
              <a:avLst/>
              <a:gdLst/>
              <a:ahLst/>
              <a:cxnLst/>
              <a:rect l="l" t="t" r="r" b="b"/>
              <a:pathLst>
                <a:path w="382270" h="248284">
                  <a:moveTo>
                    <a:pt x="152" y="238213"/>
                  </a:moveTo>
                  <a:lnTo>
                    <a:pt x="101" y="237172"/>
                  </a:lnTo>
                  <a:lnTo>
                    <a:pt x="0" y="237642"/>
                  </a:lnTo>
                  <a:lnTo>
                    <a:pt x="152" y="238213"/>
                  </a:lnTo>
                  <a:close/>
                </a:path>
                <a:path w="382270" h="248284">
                  <a:moveTo>
                    <a:pt x="406" y="236791"/>
                  </a:moveTo>
                  <a:lnTo>
                    <a:pt x="76" y="236524"/>
                  </a:lnTo>
                  <a:lnTo>
                    <a:pt x="101" y="237172"/>
                  </a:lnTo>
                  <a:lnTo>
                    <a:pt x="406" y="236791"/>
                  </a:lnTo>
                  <a:close/>
                </a:path>
                <a:path w="382270" h="248284">
                  <a:moveTo>
                    <a:pt x="431" y="239268"/>
                  </a:moveTo>
                  <a:lnTo>
                    <a:pt x="152" y="238213"/>
                  </a:lnTo>
                  <a:lnTo>
                    <a:pt x="165" y="238455"/>
                  </a:lnTo>
                  <a:lnTo>
                    <a:pt x="241" y="238798"/>
                  </a:lnTo>
                  <a:lnTo>
                    <a:pt x="431" y="239268"/>
                  </a:lnTo>
                  <a:close/>
                </a:path>
                <a:path w="382270" h="248284">
                  <a:moveTo>
                    <a:pt x="3810" y="237502"/>
                  </a:moveTo>
                  <a:lnTo>
                    <a:pt x="2870" y="237642"/>
                  </a:lnTo>
                  <a:lnTo>
                    <a:pt x="825" y="236296"/>
                  </a:lnTo>
                  <a:lnTo>
                    <a:pt x="406" y="236791"/>
                  </a:lnTo>
                  <a:lnTo>
                    <a:pt x="3721" y="239496"/>
                  </a:lnTo>
                  <a:lnTo>
                    <a:pt x="3797" y="237642"/>
                  </a:lnTo>
                  <a:lnTo>
                    <a:pt x="3810" y="237502"/>
                  </a:lnTo>
                  <a:close/>
                </a:path>
                <a:path w="382270" h="248284">
                  <a:moveTo>
                    <a:pt x="22707" y="245846"/>
                  </a:moveTo>
                  <a:lnTo>
                    <a:pt x="20891" y="244322"/>
                  </a:lnTo>
                  <a:lnTo>
                    <a:pt x="19672" y="244703"/>
                  </a:lnTo>
                  <a:lnTo>
                    <a:pt x="22364" y="246062"/>
                  </a:lnTo>
                  <a:lnTo>
                    <a:pt x="22707" y="245846"/>
                  </a:lnTo>
                  <a:close/>
                </a:path>
                <a:path w="382270" h="248284">
                  <a:moveTo>
                    <a:pt x="23710" y="243420"/>
                  </a:moveTo>
                  <a:lnTo>
                    <a:pt x="20421" y="243916"/>
                  </a:lnTo>
                  <a:lnTo>
                    <a:pt x="20891" y="244322"/>
                  </a:lnTo>
                  <a:lnTo>
                    <a:pt x="23710" y="243420"/>
                  </a:lnTo>
                  <a:close/>
                </a:path>
                <a:path w="382270" h="248284">
                  <a:moveTo>
                    <a:pt x="26555" y="248183"/>
                  </a:moveTo>
                  <a:lnTo>
                    <a:pt x="22364" y="246062"/>
                  </a:lnTo>
                  <a:lnTo>
                    <a:pt x="21450" y="246672"/>
                  </a:lnTo>
                  <a:lnTo>
                    <a:pt x="26555" y="248183"/>
                  </a:lnTo>
                  <a:close/>
                </a:path>
                <a:path w="382270" h="248284">
                  <a:moveTo>
                    <a:pt x="34988" y="241058"/>
                  </a:moveTo>
                  <a:lnTo>
                    <a:pt x="33413" y="240690"/>
                  </a:lnTo>
                  <a:lnTo>
                    <a:pt x="32067" y="241909"/>
                  </a:lnTo>
                  <a:lnTo>
                    <a:pt x="34112" y="242201"/>
                  </a:lnTo>
                  <a:lnTo>
                    <a:pt x="34290" y="242824"/>
                  </a:lnTo>
                  <a:lnTo>
                    <a:pt x="34861" y="241414"/>
                  </a:lnTo>
                  <a:lnTo>
                    <a:pt x="34988" y="241058"/>
                  </a:lnTo>
                  <a:close/>
                </a:path>
                <a:path w="382270" h="248284">
                  <a:moveTo>
                    <a:pt x="98653" y="210273"/>
                  </a:moveTo>
                  <a:lnTo>
                    <a:pt x="97980" y="208788"/>
                  </a:lnTo>
                  <a:lnTo>
                    <a:pt x="98615" y="210312"/>
                  </a:lnTo>
                  <a:close/>
                </a:path>
                <a:path w="382270" h="248284">
                  <a:moveTo>
                    <a:pt x="100101" y="210273"/>
                  </a:moveTo>
                  <a:lnTo>
                    <a:pt x="98679" y="210312"/>
                  </a:lnTo>
                  <a:lnTo>
                    <a:pt x="99085" y="211226"/>
                  </a:lnTo>
                  <a:lnTo>
                    <a:pt x="100101" y="210273"/>
                  </a:lnTo>
                  <a:close/>
                </a:path>
                <a:path w="382270" h="248284">
                  <a:moveTo>
                    <a:pt x="103301" y="189992"/>
                  </a:moveTo>
                  <a:lnTo>
                    <a:pt x="101384" y="189166"/>
                  </a:lnTo>
                  <a:lnTo>
                    <a:pt x="102044" y="191617"/>
                  </a:lnTo>
                  <a:lnTo>
                    <a:pt x="103301" y="189992"/>
                  </a:lnTo>
                  <a:close/>
                </a:path>
                <a:path w="382270" h="248284">
                  <a:moveTo>
                    <a:pt x="120802" y="201307"/>
                  </a:moveTo>
                  <a:lnTo>
                    <a:pt x="119659" y="202641"/>
                  </a:lnTo>
                  <a:lnTo>
                    <a:pt x="119341" y="203263"/>
                  </a:lnTo>
                  <a:lnTo>
                    <a:pt x="120802" y="201307"/>
                  </a:lnTo>
                  <a:close/>
                </a:path>
                <a:path w="382270" h="248284">
                  <a:moveTo>
                    <a:pt x="221513" y="136525"/>
                  </a:moveTo>
                  <a:lnTo>
                    <a:pt x="219265" y="134086"/>
                  </a:lnTo>
                  <a:lnTo>
                    <a:pt x="218884" y="135089"/>
                  </a:lnTo>
                  <a:lnTo>
                    <a:pt x="220891" y="138226"/>
                  </a:lnTo>
                  <a:lnTo>
                    <a:pt x="221513" y="136525"/>
                  </a:lnTo>
                  <a:close/>
                </a:path>
                <a:path w="382270" h="248284">
                  <a:moveTo>
                    <a:pt x="264528" y="103149"/>
                  </a:moveTo>
                  <a:lnTo>
                    <a:pt x="264236" y="101320"/>
                  </a:lnTo>
                  <a:lnTo>
                    <a:pt x="263182" y="101879"/>
                  </a:lnTo>
                  <a:lnTo>
                    <a:pt x="261454" y="101587"/>
                  </a:lnTo>
                  <a:lnTo>
                    <a:pt x="261251" y="102298"/>
                  </a:lnTo>
                  <a:lnTo>
                    <a:pt x="262712" y="103238"/>
                  </a:lnTo>
                  <a:lnTo>
                    <a:pt x="264528" y="103149"/>
                  </a:lnTo>
                  <a:close/>
                </a:path>
                <a:path w="382270" h="248284">
                  <a:moveTo>
                    <a:pt x="381711" y="0"/>
                  </a:moveTo>
                  <a:lnTo>
                    <a:pt x="380936" y="558"/>
                  </a:lnTo>
                  <a:lnTo>
                    <a:pt x="381025" y="2095"/>
                  </a:lnTo>
                  <a:lnTo>
                    <a:pt x="381711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6730991" y="74173"/>
              <a:ext cx="232684" cy="231578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053706" y="399884"/>
              <a:ext cx="164445" cy="231058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310611" y="776758"/>
              <a:ext cx="171785" cy="223397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17611103" y="1133226"/>
              <a:ext cx="728980" cy="273685"/>
            </a:xfrm>
            <a:custGeom>
              <a:avLst/>
              <a:gdLst/>
              <a:ahLst/>
              <a:cxnLst/>
              <a:rect l="l" t="t" r="r" b="b"/>
              <a:pathLst>
                <a:path w="728980" h="273684">
                  <a:moveTo>
                    <a:pt x="1790" y="16446"/>
                  </a:moveTo>
                  <a:lnTo>
                    <a:pt x="1574" y="16510"/>
                  </a:lnTo>
                  <a:lnTo>
                    <a:pt x="1765" y="16510"/>
                  </a:lnTo>
                  <a:close/>
                </a:path>
                <a:path w="728980" h="273684">
                  <a:moveTo>
                    <a:pt x="5410" y="18161"/>
                  </a:moveTo>
                  <a:lnTo>
                    <a:pt x="4241" y="19050"/>
                  </a:lnTo>
                  <a:lnTo>
                    <a:pt x="4889" y="19050"/>
                  </a:lnTo>
                  <a:lnTo>
                    <a:pt x="5410" y="18161"/>
                  </a:lnTo>
                  <a:close/>
                </a:path>
                <a:path w="728980" h="273684">
                  <a:moveTo>
                    <a:pt x="6223" y="15240"/>
                  </a:moveTo>
                  <a:lnTo>
                    <a:pt x="5499" y="15443"/>
                  </a:lnTo>
                  <a:lnTo>
                    <a:pt x="5283" y="16090"/>
                  </a:lnTo>
                  <a:lnTo>
                    <a:pt x="6223" y="15240"/>
                  </a:lnTo>
                  <a:close/>
                </a:path>
                <a:path w="728980" h="273684">
                  <a:moveTo>
                    <a:pt x="6743" y="22326"/>
                  </a:moveTo>
                  <a:lnTo>
                    <a:pt x="6464" y="22440"/>
                  </a:lnTo>
                  <a:lnTo>
                    <a:pt x="6286" y="22555"/>
                  </a:lnTo>
                  <a:lnTo>
                    <a:pt x="6489" y="22504"/>
                  </a:lnTo>
                  <a:lnTo>
                    <a:pt x="6743" y="22326"/>
                  </a:lnTo>
                  <a:close/>
                </a:path>
                <a:path w="728980" h="273684">
                  <a:moveTo>
                    <a:pt x="11747" y="2819"/>
                  </a:moveTo>
                  <a:lnTo>
                    <a:pt x="10147" y="3721"/>
                  </a:lnTo>
                  <a:lnTo>
                    <a:pt x="10388" y="3759"/>
                  </a:lnTo>
                  <a:lnTo>
                    <a:pt x="11747" y="2819"/>
                  </a:lnTo>
                  <a:close/>
                </a:path>
                <a:path w="728980" h="273684">
                  <a:moveTo>
                    <a:pt x="17246" y="8623"/>
                  </a:moveTo>
                  <a:lnTo>
                    <a:pt x="16954" y="8801"/>
                  </a:lnTo>
                  <a:lnTo>
                    <a:pt x="17246" y="8623"/>
                  </a:lnTo>
                  <a:close/>
                </a:path>
                <a:path w="728980" h="273684">
                  <a:moveTo>
                    <a:pt x="17919" y="39370"/>
                  </a:moveTo>
                  <a:lnTo>
                    <a:pt x="15811" y="39370"/>
                  </a:lnTo>
                  <a:lnTo>
                    <a:pt x="16687" y="40640"/>
                  </a:lnTo>
                  <a:lnTo>
                    <a:pt x="17919" y="39370"/>
                  </a:lnTo>
                  <a:close/>
                </a:path>
                <a:path w="728980" h="273684">
                  <a:moveTo>
                    <a:pt x="18199" y="39090"/>
                  </a:moveTo>
                  <a:lnTo>
                    <a:pt x="17919" y="39370"/>
                  </a:lnTo>
                  <a:lnTo>
                    <a:pt x="18199" y="39090"/>
                  </a:lnTo>
                  <a:close/>
                </a:path>
                <a:path w="728980" h="273684">
                  <a:moveTo>
                    <a:pt x="18859" y="7620"/>
                  </a:moveTo>
                  <a:lnTo>
                    <a:pt x="18503" y="7620"/>
                  </a:lnTo>
                  <a:lnTo>
                    <a:pt x="17246" y="8623"/>
                  </a:lnTo>
                  <a:lnTo>
                    <a:pt x="18859" y="7620"/>
                  </a:lnTo>
                  <a:close/>
                </a:path>
                <a:path w="728980" h="273684">
                  <a:moveTo>
                    <a:pt x="23101" y="40246"/>
                  </a:moveTo>
                  <a:lnTo>
                    <a:pt x="22148" y="40640"/>
                  </a:lnTo>
                  <a:lnTo>
                    <a:pt x="22961" y="40640"/>
                  </a:lnTo>
                  <a:lnTo>
                    <a:pt x="23101" y="40246"/>
                  </a:lnTo>
                  <a:close/>
                </a:path>
                <a:path w="728980" h="273684">
                  <a:moveTo>
                    <a:pt x="27609" y="42214"/>
                  </a:moveTo>
                  <a:lnTo>
                    <a:pt x="26123" y="43700"/>
                  </a:lnTo>
                  <a:lnTo>
                    <a:pt x="24650" y="43129"/>
                  </a:lnTo>
                  <a:lnTo>
                    <a:pt x="25895" y="44297"/>
                  </a:lnTo>
                  <a:lnTo>
                    <a:pt x="26377" y="43586"/>
                  </a:lnTo>
                  <a:lnTo>
                    <a:pt x="26987" y="42887"/>
                  </a:lnTo>
                  <a:lnTo>
                    <a:pt x="27609" y="42214"/>
                  </a:lnTo>
                  <a:close/>
                </a:path>
                <a:path w="728980" h="273684">
                  <a:moveTo>
                    <a:pt x="36931" y="55626"/>
                  </a:moveTo>
                  <a:lnTo>
                    <a:pt x="36423" y="54610"/>
                  </a:lnTo>
                  <a:lnTo>
                    <a:pt x="36283" y="54610"/>
                  </a:lnTo>
                  <a:lnTo>
                    <a:pt x="34886" y="58420"/>
                  </a:lnTo>
                  <a:lnTo>
                    <a:pt x="36931" y="55626"/>
                  </a:lnTo>
                  <a:close/>
                </a:path>
                <a:path w="728980" h="273684">
                  <a:moveTo>
                    <a:pt x="38658" y="53416"/>
                  </a:moveTo>
                  <a:lnTo>
                    <a:pt x="36931" y="55626"/>
                  </a:lnTo>
                  <a:lnTo>
                    <a:pt x="37058" y="55880"/>
                  </a:lnTo>
                  <a:lnTo>
                    <a:pt x="38481" y="54610"/>
                  </a:lnTo>
                  <a:lnTo>
                    <a:pt x="38658" y="53416"/>
                  </a:lnTo>
                  <a:close/>
                </a:path>
                <a:path w="728980" h="273684">
                  <a:moveTo>
                    <a:pt x="49707" y="68580"/>
                  </a:moveTo>
                  <a:lnTo>
                    <a:pt x="48907" y="69850"/>
                  </a:lnTo>
                  <a:lnTo>
                    <a:pt x="48272" y="71120"/>
                  </a:lnTo>
                  <a:lnTo>
                    <a:pt x="48272" y="72390"/>
                  </a:lnTo>
                  <a:lnTo>
                    <a:pt x="49707" y="68580"/>
                  </a:lnTo>
                  <a:close/>
                </a:path>
                <a:path w="728980" h="273684">
                  <a:moveTo>
                    <a:pt x="50507" y="70675"/>
                  </a:moveTo>
                  <a:lnTo>
                    <a:pt x="49352" y="71120"/>
                  </a:lnTo>
                  <a:lnTo>
                    <a:pt x="50292" y="71120"/>
                  </a:lnTo>
                  <a:lnTo>
                    <a:pt x="50507" y="70675"/>
                  </a:lnTo>
                  <a:close/>
                </a:path>
                <a:path w="728980" h="273684">
                  <a:moveTo>
                    <a:pt x="58674" y="44450"/>
                  </a:moveTo>
                  <a:lnTo>
                    <a:pt x="58318" y="44450"/>
                  </a:lnTo>
                  <a:lnTo>
                    <a:pt x="57823" y="45720"/>
                  </a:lnTo>
                  <a:lnTo>
                    <a:pt x="58674" y="45720"/>
                  </a:lnTo>
                  <a:lnTo>
                    <a:pt x="58674" y="44450"/>
                  </a:lnTo>
                  <a:close/>
                </a:path>
                <a:path w="728980" h="273684">
                  <a:moveTo>
                    <a:pt x="71932" y="90881"/>
                  </a:moveTo>
                  <a:lnTo>
                    <a:pt x="71335" y="91211"/>
                  </a:lnTo>
                  <a:lnTo>
                    <a:pt x="71450" y="91440"/>
                  </a:lnTo>
                  <a:lnTo>
                    <a:pt x="71932" y="90881"/>
                  </a:lnTo>
                  <a:close/>
                </a:path>
                <a:path w="728980" h="273684">
                  <a:moveTo>
                    <a:pt x="74777" y="92456"/>
                  </a:moveTo>
                  <a:lnTo>
                    <a:pt x="74295" y="92494"/>
                  </a:lnTo>
                  <a:lnTo>
                    <a:pt x="74345" y="92633"/>
                  </a:lnTo>
                  <a:lnTo>
                    <a:pt x="74485" y="92659"/>
                  </a:lnTo>
                  <a:lnTo>
                    <a:pt x="74777" y="92456"/>
                  </a:lnTo>
                  <a:close/>
                </a:path>
                <a:path w="728980" h="273684">
                  <a:moveTo>
                    <a:pt x="76377" y="60490"/>
                  </a:moveTo>
                  <a:lnTo>
                    <a:pt x="76136" y="59690"/>
                  </a:lnTo>
                  <a:lnTo>
                    <a:pt x="75920" y="59880"/>
                  </a:lnTo>
                  <a:lnTo>
                    <a:pt x="76276" y="60515"/>
                  </a:lnTo>
                  <a:close/>
                </a:path>
                <a:path w="728980" h="273684">
                  <a:moveTo>
                    <a:pt x="78524" y="97904"/>
                  </a:moveTo>
                  <a:lnTo>
                    <a:pt x="75082" y="100330"/>
                  </a:lnTo>
                  <a:lnTo>
                    <a:pt x="78232" y="99060"/>
                  </a:lnTo>
                  <a:lnTo>
                    <a:pt x="78524" y="97904"/>
                  </a:lnTo>
                  <a:close/>
                </a:path>
                <a:path w="728980" h="273684">
                  <a:moveTo>
                    <a:pt x="78689" y="97790"/>
                  </a:moveTo>
                  <a:lnTo>
                    <a:pt x="78549" y="97790"/>
                  </a:lnTo>
                  <a:lnTo>
                    <a:pt x="78689" y="97790"/>
                  </a:lnTo>
                  <a:close/>
                </a:path>
                <a:path w="728980" h="273684">
                  <a:moveTo>
                    <a:pt x="79857" y="96964"/>
                  </a:moveTo>
                  <a:lnTo>
                    <a:pt x="78689" y="97790"/>
                  </a:lnTo>
                  <a:lnTo>
                    <a:pt x="79565" y="97790"/>
                  </a:lnTo>
                  <a:lnTo>
                    <a:pt x="79857" y="96964"/>
                  </a:lnTo>
                  <a:close/>
                </a:path>
                <a:path w="728980" h="273684">
                  <a:moveTo>
                    <a:pt x="90512" y="102095"/>
                  </a:moveTo>
                  <a:lnTo>
                    <a:pt x="89027" y="102870"/>
                  </a:lnTo>
                  <a:lnTo>
                    <a:pt x="89801" y="103505"/>
                  </a:lnTo>
                  <a:lnTo>
                    <a:pt x="90512" y="102095"/>
                  </a:lnTo>
                  <a:close/>
                </a:path>
                <a:path w="728980" h="273684">
                  <a:moveTo>
                    <a:pt x="90576" y="104140"/>
                  </a:moveTo>
                  <a:lnTo>
                    <a:pt x="89801" y="103505"/>
                  </a:lnTo>
                  <a:lnTo>
                    <a:pt x="88849" y="105410"/>
                  </a:lnTo>
                  <a:lnTo>
                    <a:pt x="90576" y="104140"/>
                  </a:lnTo>
                  <a:close/>
                </a:path>
                <a:path w="728980" h="273684">
                  <a:moveTo>
                    <a:pt x="95440" y="75895"/>
                  </a:moveTo>
                  <a:lnTo>
                    <a:pt x="94081" y="75907"/>
                  </a:lnTo>
                  <a:lnTo>
                    <a:pt x="94322" y="76365"/>
                  </a:lnTo>
                  <a:lnTo>
                    <a:pt x="95440" y="75895"/>
                  </a:lnTo>
                  <a:close/>
                </a:path>
                <a:path w="728980" h="273684">
                  <a:moveTo>
                    <a:pt x="110604" y="119303"/>
                  </a:moveTo>
                  <a:lnTo>
                    <a:pt x="110274" y="119380"/>
                  </a:lnTo>
                  <a:lnTo>
                    <a:pt x="110553" y="119380"/>
                  </a:lnTo>
                  <a:close/>
                </a:path>
                <a:path w="728980" h="273684">
                  <a:moveTo>
                    <a:pt x="121704" y="99060"/>
                  </a:moveTo>
                  <a:lnTo>
                    <a:pt x="121158" y="99060"/>
                  </a:lnTo>
                  <a:lnTo>
                    <a:pt x="121056" y="99352"/>
                  </a:lnTo>
                  <a:lnTo>
                    <a:pt x="121704" y="99060"/>
                  </a:lnTo>
                  <a:close/>
                </a:path>
                <a:path w="728980" h="273684">
                  <a:moveTo>
                    <a:pt x="133108" y="138430"/>
                  </a:moveTo>
                  <a:lnTo>
                    <a:pt x="132867" y="138430"/>
                  </a:lnTo>
                  <a:lnTo>
                    <a:pt x="132956" y="138709"/>
                  </a:lnTo>
                  <a:lnTo>
                    <a:pt x="133108" y="138430"/>
                  </a:lnTo>
                  <a:close/>
                </a:path>
                <a:path w="728980" h="273684">
                  <a:moveTo>
                    <a:pt x="133286" y="139700"/>
                  </a:moveTo>
                  <a:lnTo>
                    <a:pt x="132956" y="138709"/>
                  </a:lnTo>
                  <a:lnTo>
                    <a:pt x="132384" y="139700"/>
                  </a:lnTo>
                  <a:lnTo>
                    <a:pt x="132549" y="140970"/>
                  </a:lnTo>
                  <a:lnTo>
                    <a:pt x="133286" y="139700"/>
                  </a:lnTo>
                  <a:close/>
                </a:path>
                <a:path w="728980" h="273684">
                  <a:moveTo>
                    <a:pt x="138544" y="114211"/>
                  </a:moveTo>
                  <a:lnTo>
                    <a:pt x="136080" y="113385"/>
                  </a:lnTo>
                  <a:lnTo>
                    <a:pt x="135737" y="116662"/>
                  </a:lnTo>
                  <a:lnTo>
                    <a:pt x="136258" y="115646"/>
                  </a:lnTo>
                  <a:lnTo>
                    <a:pt x="138544" y="114211"/>
                  </a:lnTo>
                  <a:close/>
                </a:path>
                <a:path w="728980" h="273684">
                  <a:moveTo>
                    <a:pt x="138785" y="114058"/>
                  </a:moveTo>
                  <a:lnTo>
                    <a:pt x="138544" y="114211"/>
                  </a:lnTo>
                  <a:lnTo>
                    <a:pt x="138734" y="114274"/>
                  </a:lnTo>
                  <a:lnTo>
                    <a:pt x="138785" y="114058"/>
                  </a:lnTo>
                  <a:close/>
                </a:path>
                <a:path w="728980" h="273684">
                  <a:moveTo>
                    <a:pt x="139166" y="106680"/>
                  </a:moveTo>
                  <a:lnTo>
                    <a:pt x="138061" y="107950"/>
                  </a:lnTo>
                  <a:lnTo>
                    <a:pt x="136855" y="109220"/>
                  </a:lnTo>
                  <a:lnTo>
                    <a:pt x="136588" y="107950"/>
                  </a:lnTo>
                  <a:lnTo>
                    <a:pt x="135991" y="110490"/>
                  </a:lnTo>
                  <a:lnTo>
                    <a:pt x="132194" y="111760"/>
                  </a:lnTo>
                  <a:lnTo>
                    <a:pt x="133235" y="110490"/>
                  </a:lnTo>
                  <a:lnTo>
                    <a:pt x="134289" y="109220"/>
                  </a:lnTo>
                  <a:lnTo>
                    <a:pt x="137426" y="105410"/>
                  </a:lnTo>
                  <a:lnTo>
                    <a:pt x="133642" y="106680"/>
                  </a:lnTo>
                  <a:lnTo>
                    <a:pt x="135382" y="105410"/>
                  </a:lnTo>
                  <a:lnTo>
                    <a:pt x="133718" y="105410"/>
                  </a:lnTo>
                  <a:lnTo>
                    <a:pt x="131876" y="102870"/>
                  </a:lnTo>
                  <a:lnTo>
                    <a:pt x="128016" y="106680"/>
                  </a:lnTo>
                  <a:lnTo>
                    <a:pt x="128282" y="105410"/>
                  </a:lnTo>
                  <a:lnTo>
                    <a:pt x="129070" y="104140"/>
                  </a:lnTo>
                  <a:lnTo>
                    <a:pt x="129755" y="104140"/>
                  </a:lnTo>
                  <a:lnTo>
                    <a:pt x="127977" y="101600"/>
                  </a:lnTo>
                  <a:lnTo>
                    <a:pt x="121589" y="105410"/>
                  </a:lnTo>
                  <a:lnTo>
                    <a:pt x="121704" y="101600"/>
                  </a:lnTo>
                  <a:lnTo>
                    <a:pt x="122796" y="100330"/>
                  </a:lnTo>
                  <a:lnTo>
                    <a:pt x="122110" y="100330"/>
                  </a:lnTo>
                  <a:lnTo>
                    <a:pt x="120332" y="101600"/>
                  </a:lnTo>
                  <a:lnTo>
                    <a:pt x="121056" y="99352"/>
                  </a:lnTo>
                  <a:lnTo>
                    <a:pt x="118960" y="100330"/>
                  </a:lnTo>
                  <a:lnTo>
                    <a:pt x="118948" y="99060"/>
                  </a:lnTo>
                  <a:lnTo>
                    <a:pt x="120472" y="97790"/>
                  </a:lnTo>
                  <a:lnTo>
                    <a:pt x="119532" y="95250"/>
                  </a:lnTo>
                  <a:lnTo>
                    <a:pt x="114554" y="99060"/>
                  </a:lnTo>
                  <a:lnTo>
                    <a:pt x="112052" y="97790"/>
                  </a:lnTo>
                  <a:lnTo>
                    <a:pt x="114858" y="95250"/>
                  </a:lnTo>
                  <a:lnTo>
                    <a:pt x="114033" y="92710"/>
                  </a:lnTo>
                  <a:lnTo>
                    <a:pt x="113677" y="91440"/>
                  </a:lnTo>
                  <a:lnTo>
                    <a:pt x="114109" y="90170"/>
                  </a:lnTo>
                  <a:lnTo>
                    <a:pt x="112039" y="87630"/>
                  </a:lnTo>
                  <a:lnTo>
                    <a:pt x="107632" y="90170"/>
                  </a:lnTo>
                  <a:lnTo>
                    <a:pt x="104203" y="90170"/>
                  </a:lnTo>
                  <a:lnTo>
                    <a:pt x="104635" y="88900"/>
                  </a:lnTo>
                  <a:lnTo>
                    <a:pt x="105930" y="85090"/>
                  </a:lnTo>
                  <a:lnTo>
                    <a:pt x="100749" y="83820"/>
                  </a:lnTo>
                  <a:lnTo>
                    <a:pt x="100596" y="82550"/>
                  </a:lnTo>
                  <a:lnTo>
                    <a:pt x="100279" y="80010"/>
                  </a:lnTo>
                  <a:lnTo>
                    <a:pt x="100088" y="81280"/>
                  </a:lnTo>
                  <a:lnTo>
                    <a:pt x="97917" y="82550"/>
                  </a:lnTo>
                  <a:lnTo>
                    <a:pt x="97218" y="82550"/>
                  </a:lnTo>
                  <a:lnTo>
                    <a:pt x="97294" y="81280"/>
                  </a:lnTo>
                  <a:lnTo>
                    <a:pt x="93687" y="83820"/>
                  </a:lnTo>
                  <a:lnTo>
                    <a:pt x="96494" y="81280"/>
                  </a:lnTo>
                  <a:lnTo>
                    <a:pt x="96634" y="81280"/>
                  </a:lnTo>
                  <a:lnTo>
                    <a:pt x="98920" y="77470"/>
                  </a:lnTo>
                  <a:lnTo>
                    <a:pt x="96354" y="77470"/>
                  </a:lnTo>
                  <a:lnTo>
                    <a:pt x="92633" y="81280"/>
                  </a:lnTo>
                  <a:lnTo>
                    <a:pt x="92811" y="77470"/>
                  </a:lnTo>
                  <a:lnTo>
                    <a:pt x="90449" y="76200"/>
                  </a:lnTo>
                  <a:lnTo>
                    <a:pt x="88176" y="74930"/>
                  </a:lnTo>
                  <a:lnTo>
                    <a:pt x="88620" y="72390"/>
                  </a:lnTo>
                  <a:lnTo>
                    <a:pt x="85140" y="72390"/>
                  </a:lnTo>
                  <a:lnTo>
                    <a:pt x="87134" y="69850"/>
                  </a:lnTo>
                  <a:lnTo>
                    <a:pt x="85750" y="67310"/>
                  </a:lnTo>
                  <a:lnTo>
                    <a:pt x="83515" y="66040"/>
                  </a:lnTo>
                  <a:lnTo>
                    <a:pt x="85293" y="64770"/>
                  </a:lnTo>
                  <a:lnTo>
                    <a:pt x="84442" y="64770"/>
                  </a:lnTo>
                  <a:lnTo>
                    <a:pt x="78282" y="69850"/>
                  </a:lnTo>
                  <a:lnTo>
                    <a:pt x="77216" y="69850"/>
                  </a:lnTo>
                  <a:lnTo>
                    <a:pt x="78130" y="68580"/>
                  </a:lnTo>
                  <a:lnTo>
                    <a:pt x="79946" y="66040"/>
                  </a:lnTo>
                  <a:lnTo>
                    <a:pt x="78105" y="64770"/>
                  </a:lnTo>
                  <a:lnTo>
                    <a:pt x="79146" y="59690"/>
                  </a:lnTo>
                  <a:lnTo>
                    <a:pt x="76377" y="60490"/>
                  </a:lnTo>
                  <a:lnTo>
                    <a:pt x="76530" y="60960"/>
                  </a:lnTo>
                  <a:lnTo>
                    <a:pt x="76276" y="60515"/>
                  </a:lnTo>
                  <a:lnTo>
                    <a:pt x="74726" y="60960"/>
                  </a:lnTo>
                  <a:lnTo>
                    <a:pt x="75920" y="59880"/>
                  </a:lnTo>
                  <a:lnTo>
                    <a:pt x="75819" y="59690"/>
                  </a:lnTo>
                  <a:lnTo>
                    <a:pt x="75692" y="57150"/>
                  </a:lnTo>
                  <a:lnTo>
                    <a:pt x="75577" y="54610"/>
                  </a:lnTo>
                  <a:lnTo>
                    <a:pt x="73380" y="57454"/>
                  </a:lnTo>
                  <a:lnTo>
                    <a:pt x="70192" y="58420"/>
                  </a:lnTo>
                  <a:lnTo>
                    <a:pt x="68072" y="58420"/>
                  </a:lnTo>
                  <a:lnTo>
                    <a:pt x="70243" y="55880"/>
                  </a:lnTo>
                  <a:lnTo>
                    <a:pt x="66878" y="58420"/>
                  </a:lnTo>
                  <a:lnTo>
                    <a:pt x="64338" y="58420"/>
                  </a:lnTo>
                  <a:lnTo>
                    <a:pt x="65760" y="57150"/>
                  </a:lnTo>
                  <a:lnTo>
                    <a:pt x="65570" y="57150"/>
                  </a:lnTo>
                  <a:lnTo>
                    <a:pt x="65798" y="55880"/>
                  </a:lnTo>
                  <a:lnTo>
                    <a:pt x="62966" y="58420"/>
                  </a:lnTo>
                  <a:lnTo>
                    <a:pt x="63030" y="57150"/>
                  </a:lnTo>
                  <a:lnTo>
                    <a:pt x="64731" y="55880"/>
                  </a:lnTo>
                  <a:lnTo>
                    <a:pt x="64020" y="54610"/>
                  </a:lnTo>
                  <a:lnTo>
                    <a:pt x="63373" y="55880"/>
                  </a:lnTo>
                  <a:lnTo>
                    <a:pt x="61366" y="57150"/>
                  </a:lnTo>
                  <a:lnTo>
                    <a:pt x="59982" y="57150"/>
                  </a:lnTo>
                  <a:lnTo>
                    <a:pt x="60223" y="54610"/>
                  </a:lnTo>
                  <a:lnTo>
                    <a:pt x="61976" y="52070"/>
                  </a:lnTo>
                  <a:lnTo>
                    <a:pt x="60718" y="53340"/>
                  </a:lnTo>
                  <a:lnTo>
                    <a:pt x="58712" y="54610"/>
                  </a:lnTo>
                  <a:lnTo>
                    <a:pt x="58737" y="53340"/>
                  </a:lnTo>
                  <a:lnTo>
                    <a:pt x="59372" y="53340"/>
                  </a:lnTo>
                  <a:lnTo>
                    <a:pt x="60312" y="52070"/>
                  </a:lnTo>
                  <a:lnTo>
                    <a:pt x="60299" y="50800"/>
                  </a:lnTo>
                  <a:lnTo>
                    <a:pt x="60286" y="49847"/>
                  </a:lnTo>
                  <a:lnTo>
                    <a:pt x="60515" y="49530"/>
                  </a:lnTo>
                  <a:lnTo>
                    <a:pt x="61480" y="48260"/>
                  </a:lnTo>
                  <a:lnTo>
                    <a:pt x="60947" y="46990"/>
                  </a:lnTo>
                  <a:lnTo>
                    <a:pt x="64300" y="45720"/>
                  </a:lnTo>
                  <a:lnTo>
                    <a:pt x="62153" y="45720"/>
                  </a:lnTo>
                  <a:lnTo>
                    <a:pt x="59791" y="47091"/>
                  </a:lnTo>
                  <a:lnTo>
                    <a:pt x="59791" y="50800"/>
                  </a:lnTo>
                  <a:lnTo>
                    <a:pt x="59550" y="50800"/>
                  </a:lnTo>
                  <a:lnTo>
                    <a:pt x="59690" y="50622"/>
                  </a:lnTo>
                  <a:lnTo>
                    <a:pt x="59791" y="50800"/>
                  </a:lnTo>
                  <a:lnTo>
                    <a:pt x="59791" y="47091"/>
                  </a:lnTo>
                  <a:lnTo>
                    <a:pt x="59347" y="47345"/>
                  </a:lnTo>
                  <a:lnTo>
                    <a:pt x="59347" y="50063"/>
                  </a:lnTo>
                  <a:lnTo>
                    <a:pt x="55791" y="52070"/>
                  </a:lnTo>
                  <a:lnTo>
                    <a:pt x="56337" y="50800"/>
                  </a:lnTo>
                  <a:lnTo>
                    <a:pt x="56883" y="49530"/>
                  </a:lnTo>
                  <a:lnTo>
                    <a:pt x="57556" y="49530"/>
                  </a:lnTo>
                  <a:lnTo>
                    <a:pt x="57848" y="48260"/>
                  </a:lnTo>
                  <a:lnTo>
                    <a:pt x="57975" y="48260"/>
                  </a:lnTo>
                  <a:lnTo>
                    <a:pt x="59016" y="49530"/>
                  </a:lnTo>
                  <a:lnTo>
                    <a:pt x="59347" y="50063"/>
                  </a:lnTo>
                  <a:lnTo>
                    <a:pt x="59347" y="47345"/>
                  </a:lnTo>
                  <a:lnTo>
                    <a:pt x="57759" y="48260"/>
                  </a:lnTo>
                  <a:lnTo>
                    <a:pt x="57797" y="46990"/>
                  </a:lnTo>
                  <a:lnTo>
                    <a:pt x="57823" y="45720"/>
                  </a:lnTo>
                  <a:lnTo>
                    <a:pt x="57924" y="44450"/>
                  </a:lnTo>
                  <a:lnTo>
                    <a:pt x="57696" y="43180"/>
                  </a:lnTo>
                  <a:lnTo>
                    <a:pt x="59207" y="41910"/>
                  </a:lnTo>
                  <a:lnTo>
                    <a:pt x="57200" y="41910"/>
                  </a:lnTo>
                  <a:lnTo>
                    <a:pt x="55079" y="43180"/>
                  </a:lnTo>
                  <a:lnTo>
                    <a:pt x="54851" y="41910"/>
                  </a:lnTo>
                  <a:lnTo>
                    <a:pt x="53632" y="44450"/>
                  </a:lnTo>
                  <a:lnTo>
                    <a:pt x="53924" y="44450"/>
                  </a:lnTo>
                  <a:lnTo>
                    <a:pt x="53860" y="44615"/>
                  </a:lnTo>
                  <a:lnTo>
                    <a:pt x="53759" y="44780"/>
                  </a:lnTo>
                  <a:lnTo>
                    <a:pt x="54254" y="44450"/>
                  </a:lnTo>
                  <a:lnTo>
                    <a:pt x="54546" y="44450"/>
                  </a:lnTo>
                  <a:lnTo>
                    <a:pt x="54902" y="45720"/>
                  </a:lnTo>
                  <a:lnTo>
                    <a:pt x="55791" y="45720"/>
                  </a:lnTo>
                  <a:lnTo>
                    <a:pt x="54356" y="46990"/>
                  </a:lnTo>
                  <a:lnTo>
                    <a:pt x="53073" y="46990"/>
                  </a:lnTo>
                  <a:lnTo>
                    <a:pt x="53771" y="45720"/>
                  </a:lnTo>
                  <a:lnTo>
                    <a:pt x="49695" y="48260"/>
                  </a:lnTo>
                  <a:lnTo>
                    <a:pt x="50482" y="46990"/>
                  </a:lnTo>
                  <a:lnTo>
                    <a:pt x="51269" y="45720"/>
                  </a:lnTo>
                  <a:lnTo>
                    <a:pt x="52057" y="44450"/>
                  </a:lnTo>
                  <a:lnTo>
                    <a:pt x="52514" y="41910"/>
                  </a:lnTo>
                  <a:lnTo>
                    <a:pt x="54216" y="39370"/>
                  </a:lnTo>
                  <a:lnTo>
                    <a:pt x="51663" y="39370"/>
                  </a:lnTo>
                  <a:lnTo>
                    <a:pt x="50253" y="36830"/>
                  </a:lnTo>
                  <a:lnTo>
                    <a:pt x="47840" y="38696"/>
                  </a:lnTo>
                  <a:lnTo>
                    <a:pt x="47840" y="58420"/>
                  </a:lnTo>
                  <a:lnTo>
                    <a:pt x="47244" y="59690"/>
                  </a:lnTo>
                  <a:lnTo>
                    <a:pt x="46951" y="60960"/>
                  </a:lnTo>
                  <a:lnTo>
                    <a:pt x="46520" y="60960"/>
                  </a:lnTo>
                  <a:lnTo>
                    <a:pt x="46189" y="59690"/>
                  </a:lnTo>
                  <a:lnTo>
                    <a:pt x="46850" y="59690"/>
                  </a:lnTo>
                  <a:lnTo>
                    <a:pt x="47675" y="58420"/>
                  </a:lnTo>
                  <a:lnTo>
                    <a:pt x="47840" y="58420"/>
                  </a:lnTo>
                  <a:lnTo>
                    <a:pt x="47840" y="38696"/>
                  </a:lnTo>
                  <a:lnTo>
                    <a:pt x="45300" y="40640"/>
                  </a:lnTo>
                  <a:lnTo>
                    <a:pt x="44996" y="40640"/>
                  </a:lnTo>
                  <a:lnTo>
                    <a:pt x="44996" y="58420"/>
                  </a:lnTo>
                  <a:lnTo>
                    <a:pt x="44945" y="59690"/>
                  </a:lnTo>
                  <a:lnTo>
                    <a:pt x="44348" y="58420"/>
                  </a:lnTo>
                  <a:lnTo>
                    <a:pt x="44996" y="58420"/>
                  </a:lnTo>
                  <a:lnTo>
                    <a:pt x="44996" y="40640"/>
                  </a:lnTo>
                  <a:lnTo>
                    <a:pt x="44386" y="40640"/>
                  </a:lnTo>
                  <a:lnTo>
                    <a:pt x="46037" y="38100"/>
                  </a:lnTo>
                  <a:lnTo>
                    <a:pt x="46253" y="38100"/>
                  </a:lnTo>
                  <a:lnTo>
                    <a:pt x="45389" y="35560"/>
                  </a:lnTo>
                  <a:lnTo>
                    <a:pt x="42329" y="38100"/>
                  </a:lnTo>
                  <a:lnTo>
                    <a:pt x="42494" y="36830"/>
                  </a:lnTo>
                  <a:lnTo>
                    <a:pt x="42659" y="35560"/>
                  </a:lnTo>
                  <a:lnTo>
                    <a:pt x="43738" y="35560"/>
                  </a:lnTo>
                  <a:lnTo>
                    <a:pt x="44792" y="34290"/>
                  </a:lnTo>
                  <a:lnTo>
                    <a:pt x="44373" y="33020"/>
                  </a:lnTo>
                  <a:lnTo>
                    <a:pt x="43967" y="31750"/>
                  </a:lnTo>
                  <a:lnTo>
                    <a:pt x="36766" y="31750"/>
                  </a:lnTo>
                  <a:lnTo>
                    <a:pt x="36525" y="27940"/>
                  </a:lnTo>
                  <a:lnTo>
                    <a:pt x="36271" y="27940"/>
                  </a:lnTo>
                  <a:lnTo>
                    <a:pt x="35814" y="29210"/>
                  </a:lnTo>
                  <a:lnTo>
                    <a:pt x="35572" y="25400"/>
                  </a:lnTo>
                  <a:lnTo>
                    <a:pt x="35394" y="22860"/>
                  </a:lnTo>
                  <a:lnTo>
                    <a:pt x="26682" y="22860"/>
                  </a:lnTo>
                  <a:lnTo>
                    <a:pt x="26949" y="21590"/>
                  </a:lnTo>
                  <a:lnTo>
                    <a:pt x="27495" y="19050"/>
                  </a:lnTo>
                  <a:lnTo>
                    <a:pt x="28054" y="16510"/>
                  </a:lnTo>
                  <a:lnTo>
                    <a:pt x="28092" y="13970"/>
                  </a:lnTo>
                  <a:lnTo>
                    <a:pt x="24091" y="16510"/>
                  </a:lnTo>
                  <a:lnTo>
                    <a:pt x="26390" y="13970"/>
                  </a:lnTo>
                  <a:lnTo>
                    <a:pt x="22656" y="15240"/>
                  </a:lnTo>
                  <a:lnTo>
                    <a:pt x="19291" y="15240"/>
                  </a:lnTo>
                  <a:lnTo>
                    <a:pt x="24193" y="10160"/>
                  </a:lnTo>
                  <a:lnTo>
                    <a:pt x="26644" y="7620"/>
                  </a:lnTo>
                  <a:lnTo>
                    <a:pt x="21082" y="8890"/>
                  </a:lnTo>
                  <a:lnTo>
                    <a:pt x="19596" y="10160"/>
                  </a:lnTo>
                  <a:lnTo>
                    <a:pt x="19354" y="8890"/>
                  </a:lnTo>
                  <a:lnTo>
                    <a:pt x="16903" y="8890"/>
                  </a:lnTo>
                  <a:lnTo>
                    <a:pt x="17576" y="7620"/>
                  </a:lnTo>
                  <a:lnTo>
                    <a:pt x="18872" y="6350"/>
                  </a:lnTo>
                  <a:lnTo>
                    <a:pt x="15227" y="6350"/>
                  </a:lnTo>
                  <a:lnTo>
                    <a:pt x="15176" y="5080"/>
                  </a:lnTo>
                  <a:lnTo>
                    <a:pt x="15113" y="3810"/>
                  </a:lnTo>
                  <a:lnTo>
                    <a:pt x="20662" y="2540"/>
                  </a:lnTo>
                  <a:lnTo>
                    <a:pt x="19367" y="0"/>
                  </a:lnTo>
                  <a:lnTo>
                    <a:pt x="18288" y="0"/>
                  </a:lnTo>
                  <a:lnTo>
                    <a:pt x="13843" y="1270"/>
                  </a:lnTo>
                  <a:lnTo>
                    <a:pt x="13169" y="2540"/>
                  </a:lnTo>
                  <a:lnTo>
                    <a:pt x="13335" y="2540"/>
                  </a:lnTo>
                  <a:lnTo>
                    <a:pt x="12941" y="3810"/>
                  </a:lnTo>
                  <a:lnTo>
                    <a:pt x="11620" y="5080"/>
                  </a:lnTo>
                  <a:lnTo>
                    <a:pt x="10388" y="3810"/>
                  </a:lnTo>
                  <a:lnTo>
                    <a:pt x="6362" y="7620"/>
                  </a:lnTo>
                  <a:lnTo>
                    <a:pt x="1905" y="10160"/>
                  </a:lnTo>
                  <a:lnTo>
                    <a:pt x="508" y="12700"/>
                  </a:lnTo>
                  <a:lnTo>
                    <a:pt x="3835" y="12700"/>
                  </a:lnTo>
                  <a:lnTo>
                    <a:pt x="2247" y="13970"/>
                  </a:lnTo>
                  <a:lnTo>
                    <a:pt x="1333" y="13970"/>
                  </a:lnTo>
                  <a:lnTo>
                    <a:pt x="0" y="15240"/>
                  </a:lnTo>
                  <a:lnTo>
                    <a:pt x="1866" y="15240"/>
                  </a:lnTo>
                  <a:lnTo>
                    <a:pt x="3276" y="13970"/>
                  </a:lnTo>
                  <a:lnTo>
                    <a:pt x="2336" y="15240"/>
                  </a:lnTo>
                  <a:lnTo>
                    <a:pt x="1790" y="16446"/>
                  </a:lnTo>
                  <a:lnTo>
                    <a:pt x="5499" y="15443"/>
                  </a:lnTo>
                  <a:lnTo>
                    <a:pt x="5562" y="15240"/>
                  </a:lnTo>
                  <a:lnTo>
                    <a:pt x="6223" y="15240"/>
                  </a:lnTo>
                  <a:lnTo>
                    <a:pt x="7416" y="15240"/>
                  </a:lnTo>
                  <a:lnTo>
                    <a:pt x="6096" y="16510"/>
                  </a:lnTo>
                  <a:lnTo>
                    <a:pt x="4787" y="17564"/>
                  </a:lnTo>
                  <a:lnTo>
                    <a:pt x="5283" y="16090"/>
                  </a:lnTo>
                  <a:lnTo>
                    <a:pt x="4813" y="16510"/>
                  </a:lnTo>
                  <a:lnTo>
                    <a:pt x="2781" y="16510"/>
                  </a:lnTo>
                  <a:lnTo>
                    <a:pt x="2565" y="17780"/>
                  </a:lnTo>
                  <a:lnTo>
                    <a:pt x="4521" y="17780"/>
                  </a:lnTo>
                  <a:lnTo>
                    <a:pt x="4724" y="17780"/>
                  </a:lnTo>
                  <a:lnTo>
                    <a:pt x="5626" y="17780"/>
                  </a:lnTo>
                  <a:lnTo>
                    <a:pt x="5410" y="18161"/>
                  </a:lnTo>
                  <a:lnTo>
                    <a:pt x="5905" y="17780"/>
                  </a:lnTo>
                  <a:lnTo>
                    <a:pt x="5981" y="20320"/>
                  </a:lnTo>
                  <a:lnTo>
                    <a:pt x="8293" y="19050"/>
                  </a:lnTo>
                  <a:lnTo>
                    <a:pt x="6578" y="20320"/>
                  </a:lnTo>
                  <a:lnTo>
                    <a:pt x="10439" y="20320"/>
                  </a:lnTo>
                  <a:lnTo>
                    <a:pt x="6743" y="22860"/>
                  </a:lnTo>
                  <a:lnTo>
                    <a:pt x="7759" y="22860"/>
                  </a:lnTo>
                  <a:lnTo>
                    <a:pt x="10426" y="21590"/>
                  </a:lnTo>
                  <a:lnTo>
                    <a:pt x="10998" y="22860"/>
                  </a:lnTo>
                  <a:lnTo>
                    <a:pt x="5867" y="24130"/>
                  </a:lnTo>
                  <a:lnTo>
                    <a:pt x="12369" y="24130"/>
                  </a:lnTo>
                  <a:lnTo>
                    <a:pt x="7505" y="27940"/>
                  </a:lnTo>
                  <a:lnTo>
                    <a:pt x="11988" y="25400"/>
                  </a:lnTo>
                  <a:lnTo>
                    <a:pt x="11353" y="29210"/>
                  </a:lnTo>
                  <a:lnTo>
                    <a:pt x="13550" y="29210"/>
                  </a:lnTo>
                  <a:lnTo>
                    <a:pt x="13817" y="30480"/>
                  </a:lnTo>
                  <a:lnTo>
                    <a:pt x="12788" y="31750"/>
                  </a:lnTo>
                  <a:lnTo>
                    <a:pt x="12484" y="33020"/>
                  </a:lnTo>
                  <a:lnTo>
                    <a:pt x="15748" y="30480"/>
                  </a:lnTo>
                  <a:lnTo>
                    <a:pt x="17437" y="30480"/>
                  </a:lnTo>
                  <a:lnTo>
                    <a:pt x="19900" y="29210"/>
                  </a:lnTo>
                  <a:lnTo>
                    <a:pt x="17589" y="33020"/>
                  </a:lnTo>
                  <a:lnTo>
                    <a:pt x="15709" y="31750"/>
                  </a:lnTo>
                  <a:lnTo>
                    <a:pt x="13004" y="34290"/>
                  </a:lnTo>
                  <a:lnTo>
                    <a:pt x="15544" y="33020"/>
                  </a:lnTo>
                  <a:lnTo>
                    <a:pt x="16903" y="34290"/>
                  </a:lnTo>
                  <a:lnTo>
                    <a:pt x="18783" y="31750"/>
                  </a:lnTo>
                  <a:lnTo>
                    <a:pt x="17818" y="33604"/>
                  </a:lnTo>
                  <a:lnTo>
                    <a:pt x="16027" y="35560"/>
                  </a:lnTo>
                  <a:lnTo>
                    <a:pt x="18059" y="34290"/>
                  </a:lnTo>
                  <a:lnTo>
                    <a:pt x="20091" y="33020"/>
                  </a:lnTo>
                  <a:lnTo>
                    <a:pt x="17246" y="35560"/>
                  </a:lnTo>
                  <a:lnTo>
                    <a:pt x="20154" y="34290"/>
                  </a:lnTo>
                  <a:lnTo>
                    <a:pt x="19050" y="36830"/>
                  </a:lnTo>
                  <a:lnTo>
                    <a:pt x="16662" y="38100"/>
                  </a:lnTo>
                  <a:lnTo>
                    <a:pt x="18796" y="38100"/>
                  </a:lnTo>
                  <a:lnTo>
                    <a:pt x="18199" y="39090"/>
                  </a:lnTo>
                  <a:lnTo>
                    <a:pt x="19164" y="38100"/>
                  </a:lnTo>
                  <a:lnTo>
                    <a:pt x="21056" y="36830"/>
                  </a:lnTo>
                  <a:lnTo>
                    <a:pt x="23012" y="36830"/>
                  </a:lnTo>
                  <a:lnTo>
                    <a:pt x="19392" y="39370"/>
                  </a:lnTo>
                  <a:lnTo>
                    <a:pt x="18275" y="40640"/>
                  </a:lnTo>
                  <a:lnTo>
                    <a:pt x="19761" y="40640"/>
                  </a:lnTo>
                  <a:lnTo>
                    <a:pt x="22987" y="39370"/>
                  </a:lnTo>
                  <a:lnTo>
                    <a:pt x="23406" y="39370"/>
                  </a:lnTo>
                  <a:lnTo>
                    <a:pt x="23101" y="40246"/>
                  </a:lnTo>
                  <a:lnTo>
                    <a:pt x="25222" y="39370"/>
                  </a:lnTo>
                  <a:lnTo>
                    <a:pt x="24472" y="43180"/>
                  </a:lnTo>
                  <a:lnTo>
                    <a:pt x="24650" y="43129"/>
                  </a:lnTo>
                  <a:lnTo>
                    <a:pt x="28028" y="41986"/>
                  </a:lnTo>
                  <a:lnTo>
                    <a:pt x="27635" y="43180"/>
                  </a:lnTo>
                  <a:lnTo>
                    <a:pt x="28956" y="41910"/>
                  </a:lnTo>
                  <a:lnTo>
                    <a:pt x="30314" y="40728"/>
                  </a:lnTo>
                  <a:lnTo>
                    <a:pt x="28359" y="43180"/>
                  </a:lnTo>
                  <a:lnTo>
                    <a:pt x="28994" y="43180"/>
                  </a:lnTo>
                  <a:lnTo>
                    <a:pt x="29311" y="43180"/>
                  </a:lnTo>
                  <a:lnTo>
                    <a:pt x="29578" y="43180"/>
                  </a:lnTo>
                  <a:lnTo>
                    <a:pt x="30378" y="40678"/>
                  </a:lnTo>
                  <a:lnTo>
                    <a:pt x="31508" y="39370"/>
                  </a:lnTo>
                  <a:lnTo>
                    <a:pt x="31965" y="39370"/>
                  </a:lnTo>
                  <a:lnTo>
                    <a:pt x="34112" y="38100"/>
                  </a:lnTo>
                  <a:lnTo>
                    <a:pt x="33350" y="39204"/>
                  </a:lnTo>
                  <a:lnTo>
                    <a:pt x="33350" y="41910"/>
                  </a:lnTo>
                  <a:lnTo>
                    <a:pt x="33235" y="43180"/>
                  </a:lnTo>
                  <a:lnTo>
                    <a:pt x="30695" y="45720"/>
                  </a:lnTo>
                  <a:lnTo>
                    <a:pt x="30772" y="42913"/>
                  </a:lnTo>
                  <a:lnTo>
                    <a:pt x="33350" y="41910"/>
                  </a:lnTo>
                  <a:lnTo>
                    <a:pt x="33350" y="39204"/>
                  </a:lnTo>
                  <a:lnTo>
                    <a:pt x="32359" y="40640"/>
                  </a:lnTo>
                  <a:lnTo>
                    <a:pt x="32169" y="39370"/>
                  </a:lnTo>
                  <a:lnTo>
                    <a:pt x="31381" y="40640"/>
                  </a:lnTo>
                  <a:lnTo>
                    <a:pt x="31927" y="40640"/>
                  </a:lnTo>
                  <a:lnTo>
                    <a:pt x="29578" y="43180"/>
                  </a:lnTo>
                  <a:lnTo>
                    <a:pt x="30099" y="43180"/>
                  </a:lnTo>
                  <a:lnTo>
                    <a:pt x="30340" y="43091"/>
                  </a:lnTo>
                  <a:lnTo>
                    <a:pt x="29311" y="45720"/>
                  </a:lnTo>
                  <a:lnTo>
                    <a:pt x="29311" y="43180"/>
                  </a:lnTo>
                  <a:lnTo>
                    <a:pt x="25869" y="48260"/>
                  </a:lnTo>
                  <a:lnTo>
                    <a:pt x="28994" y="43180"/>
                  </a:lnTo>
                  <a:lnTo>
                    <a:pt x="25196" y="46990"/>
                  </a:lnTo>
                  <a:lnTo>
                    <a:pt x="25793" y="49530"/>
                  </a:lnTo>
                  <a:lnTo>
                    <a:pt x="28028" y="48260"/>
                  </a:lnTo>
                  <a:lnTo>
                    <a:pt x="28651" y="50800"/>
                  </a:lnTo>
                  <a:lnTo>
                    <a:pt x="30441" y="49530"/>
                  </a:lnTo>
                  <a:lnTo>
                    <a:pt x="30734" y="48260"/>
                  </a:lnTo>
                  <a:lnTo>
                    <a:pt x="32524" y="46990"/>
                  </a:lnTo>
                  <a:lnTo>
                    <a:pt x="37134" y="46990"/>
                  </a:lnTo>
                  <a:lnTo>
                    <a:pt x="27457" y="54610"/>
                  </a:lnTo>
                  <a:lnTo>
                    <a:pt x="32435" y="53340"/>
                  </a:lnTo>
                  <a:lnTo>
                    <a:pt x="34569" y="52070"/>
                  </a:lnTo>
                  <a:lnTo>
                    <a:pt x="38036" y="49530"/>
                  </a:lnTo>
                  <a:lnTo>
                    <a:pt x="37325" y="52070"/>
                  </a:lnTo>
                  <a:lnTo>
                    <a:pt x="34010" y="54610"/>
                  </a:lnTo>
                  <a:lnTo>
                    <a:pt x="35090" y="55880"/>
                  </a:lnTo>
                  <a:lnTo>
                    <a:pt x="39027" y="50800"/>
                  </a:lnTo>
                  <a:lnTo>
                    <a:pt x="38658" y="53416"/>
                  </a:lnTo>
                  <a:lnTo>
                    <a:pt x="39331" y="54610"/>
                  </a:lnTo>
                  <a:lnTo>
                    <a:pt x="36868" y="57150"/>
                  </a:lnTo>
                  <a:lnTo>
                    <a:pt x="38735" y="58420"/>
                  </a:lnTo>
                  <a:lnTo>
                    <a:pt x="42202" y="58420"/>
                  </a:lnTo>
                  <a:lnTo>
                    <a:pt x="44284" y="59690"/>
                  </a:lnTo>
                  <a:lnTo>
                    <a:pt x="43421" y="60960"/>
                  </a:lnTo>
                  <a:lnTo>
                    <a:pt x="42341" y="60960"/>
                  </a:lnTo>
                  <a:lnTo>
                    <a:pt x="41935" y="62230"/>
                  </a:lnTo>
                  <a:lnTo>
                    <a:pt x="45237" y="63500"/>
                  </a:lnTo>
                  <a:lnTo>
                    <a:pt x="45961" y="67310"/>
                  </a:lnTo>
                  <a:lnTo>
                    <a:pt x="46570" y="69850"/>
                  </a:lnTo>
                  <a:lnTo>
                    <a:pt x="49542" y="68580"/>
                  </a:lnTo>
                  <a:lnTo>
                    <a:pt x="49707" y="68580"/>
                  </a:lnTo>
                  <a:lnTo>
                    <a:pt x="51549" y="68580"/>
                  </a:lnTo>
                  <a:lnTo>
                    <a:pt x="50507" y="70675"/>
                  </a:lnTo>
                  <a:lnTo>
                    <a:pt x="52628" y="69850"/>
                  </a:lnTo>
                  <a:lnTo>
                    <a:pt x="57302" y="71120"/>
                  </a:lnTo>
                  <a:lnTo>
                    <a:pt x="56515" y="74930"/>
                  </a:lnTo>
                  <a:lnTo>
                    <a:pt x="55575" y="74930"/>
                  </a:lnTo>
                  <a:lnTo>
                    <a:pt x="55880" y="77470"/>
                  </a:lnTo>
                  <a:lnTo>
                    <a:pt x="61252" y="72390"/>
                  </a:lnTo>
                  <a:lnTo>
                    <a:pt x="60325" y="74930"/>
                  </a:lnTo>
                  <a:lnTo>
                    <a:pt x="59753" y="74930"/>
                  </a:lnTo>
                  <a:lnTo>
                    <a:pt x="61341" y="78740"/>
                  </a:lnTo>
                  <a:lnTo>
                    <a:pt x="66001" y="78740"/>
                  </a:lnTo>
                  <a:lnTo>
                    <a:pt x="64922" y="83820"/>
                  </a:lnTo>
                  <a:lnTo>
                    <a:pt x="68287" y="81280"/>
                  </a:lnTo>
                  <a:lnTo>
                    <a:pt x="66192" y="87630"/>
                  </a:lnTo>
                  <a:lnTo>
                    <a:pt x="70510" y="83820"/>
                  </a:lnTo>
                  <a:lnTo>
                    <a:pt x="69951" y="87630"/>
                  </a:lnTo>
                  <a:lnTo>
                    <a:pt x="68795" y="87630"/>
                  </a:lnTo>
                  <a:lnTo>
                    <a:pt x="69532" y="91440"/>
                  </a:lnTo>
                  <a:lnTo>
                    <a:pt x="69913" y="91440"/>
                  </a:lnTo>
                  <a:lnTo>
                    <a:pt x="72948" y="88900"/>
                  </a:lnTo>
                  <a:lnTo>
                    <a:pt x="74053" y="88900"/>
                  </a:lnTo>
                  <a:lnTo>
                    <a:pt x="71945" y="91440"/>
                  </a:lnTo>
                  <a:lnTo>
                    <a:pt x="75120" y="90170"/>
                  </a:lnTo>
                  <a:lnTo>
                    <a:pt x="73088" y="92710"/>
                  </a:lnTo>
                  <a:lnTo>
                    <a:pt x="74155" y="92710"/>
                  </a:lnTo>
                  <a:lnTo>
                    <a:pt x="74688" y="91440"/>
                  </a:lnTo>
                  <a:lnTo>
                    <a:pt x="75349" y="91440"/>
                  </a:lnTo>
                  <a:lnTo>
                    <a:pt x="77317" y="90170"/>
                  </a:lnTo>
                  <a:lnTo>
                    <a:pt x="76352" y="95250"/>
                  </a:lnTo>
                  <a:lnTo>
                    <a:pt x="75298" y="96520"/>
                  </a:lnTo>
                  <a:lnTo>
                    <a:pt x="77914" y="96520"/>
                  </a:lnTo>
                  <a:lnTo>
                    <a:pt x="77050" y="97790"/>
                  </a:lnTo>
                  <a:lnTo>
                    <a:pt x="79946" y="96723"/>
                  </a:lnTo>
                  <a:lnTo>
                    <a:pt x="80010" y="96520"/>
                  </a:lnTo>
                  <a:lnTo>
                    <a:pt x="79971" y="96710"/>
                  </a:lnTo>
                  <a:lnTo>
                    <a:pt x="80492" y="96520"/>
                  </a:lnTo>
                  <a:lnTo>
                    <a:pt x="79908" y="96926"/>
                  </a:lnTo>
                  <a:lnTo>
                    <a:pt x="79362" y="99060"/>
                  </a:lnTo>
                  <a:lnTo>
                    <a:pt x="80759" y="100330"/>
                  </a:lnTo>
                  <a:lnTo>
                    <a:pt x="82321" y="100330"/>
                  </a:lnTo>
                  <a:lnTo>
                    <a:pt x="80683" y="101600"/>
                  </a:lnTo>
                  <a:lnTo>
                    <a:pt x="82207" y="104140"/>
                  </a:lnTo>
                  <a:lnTo>
                    <a:pt x="85331" y="104140"/>
                  </a:lnTo>
                  <a:lnTo>
                    <a:pt x="87401" y="106680"/>
                  </a:lnTo>
                  <a:lnTo>
                    <a:pt x="87299" y="104140"/>
                  </a:lnTo>
                  <a:lnTo>
                    <a:pt x="89916" y="101600"/>
                  </a:lnTo>
                  <a:lnTo>
                    <a:pt x="90754" y="101600"/>
                  </a:lnTo>
                  <a:lnTo>
                    <a:pt x="90512" y="102095"/>
                  </a:lnTo>
                  <a:lnTo>
                    <a:pt x="91465" y="101600"/>
                  </a:lnTo>
                  <a:lnTo>
                    <a:pt x="91986" y="102870"/>
                  </a:lnTo>
                  <a:lnTo>
                    <a:pt x="89547" y="105410"/>
                  </a:lnTo>
                  <a:lnTo>
                    <a:pt x="90093" y="105410"/>
                  </a:lnTo>
                  <a:lnTo>
                    <a:pt x="89509" y="106680"/>
                  </a:lnTo>
                  <a:lnTo>
                    <a:pt x="88950" y="106680"/>
                  </a:lnTo>
                  <a:lnTo>
                    <a:pt x="88074" y="107950"/>
                  </a:lnTo>
                  <a:lnTo>
                    <a:pt x="89801" y="106680"/>
                  </a:lnTo>
                  <a:lnTo>
                    <a:pt x="87591" y="111760"/>
                  </a:lnTo>
                  <a:lnTo>
                    <a:pt x="90449" y="109220"/>
                  </a:lnTo>
                  <a:lnTo>
                    <a:pt x="89877" y="110490"/>
                  </a:lnTo>
                  <a:lnTo>
                    <a:pt x="91973" y="111760"/>
                  </a:lnTo>
                  <a:lnTo>
                    <a:pt x="93662" y="111760"/>
                  </a:lnTo>
                  <a:lnTo>
                    <a:pt x="95465" y="113030"/>
                  </a:lnTo>
                  <a:lnTo>
                    <a:pt x="97320" y="110490"/>
                  </a:lnTo>
                  <a:lnTo>
                    <a:pt x="97586" y="111760"/>
                  </a:lnTo>
                  <a:lnTo>
                    <a:pt x="99542" y="110490"/>
                  </a:lnTo>
                  <a:lnTo>
                    <a:pt x="100253" y="111760"/>
                  </a:lnTo>
                  <a:lnTo>
                    <a:pt x="100304" y="115570"/>
                  </a:lnTo>
                  <a:lnTo>
                    <a:pt x="103860" y="115570"/>
                  </a:lnTo>
                  <a:lnTo>
                    <a:pt x="103974" y="115366"/>
                  </a:lnTo>
                  <a:lnTo>
                    <a:pt x="103847" y="114300"/>
                  </a:lnTo>
                  <a:lnTo>
                    <a:pt x="105384" y="113030"/>
                  </a:lnTo>
                  <a:lnTo>
                    <a:pt x="103974" y="115366"/>
                  </a:lnTo>
                  <a:lnTo>
                    <a:pt x="135826" y="115366"/>
                  </a:lnTo>
                  <a:lnTo>
                    <a:pt x="135991" y="113030"/>
                  </a:lnTo>
                  <a:lnTo>
                    <a:pt x="136296" y="111760"/>
                  </a:lnTo>
                  <a:lnTo>
                    <a:pt x="136613" y="110490"/>
                  </a:lnTo>
                  <a:lnTo>
                    <a:pt x="137375" y="111760"/>
                  </a:lnTo>
                  <a:lnTo>
                    <a:pt x="138125" y="110490"/>
                  </a:lnTo>
                  <a:lnTo>
                    <a:pt x="137058" y="109220"/>
                  </a:lnTo>
                  <a:lnTo>
                    <a:pt x="139077" y="107950"/>
                  </a:lnTo>
                  <a:lnTo>
                    <a:pt x="139166" y="106680"/>
                  </a:lnTo>
                  <a:close/>
                </a:path>
                <a:path w="728980" h="273684">
                  <a:moveTo>
                    <a:pt x="139458" y="113626"/>
                  </a:moveTo>
                  <a:lnTo>
                    <a:pt x="139344" y="111506"/>
                  </a:lnTo>
                  <a:lnTo>
                    <a:pt x="138785" y="114058"/>
                  </a:lnTo>
                  <a:lnTo>
                    <a:pt x="139458" y="113626"/>
                  </a:lnTo>
                  <a:close/>
                </a:path>
                <a:path w="728980" h="273684">
                  <a:moveTo>
                    <a:pt x="151879" y="127000"/>
                  </a:moveTo>
                  <a:lnTo>
                    <a:pt x="151650" y="127000"/>
                  </a:lnTo>
                  <a:lnTo>
                    <a:pt x="150495" y="128270"/>
                  </a:lnTo>
                  <a:lnTo>
                    <a:pt x="150622" y="128270"/>
                  </a:lnTo>
                  <a:lnTo>
                    <a:pt x="151879" y="127000"/>
                  </a:lnTo>
                  <a:close/>
                </a:path>
                <a:path w="728980" h="273684">
                  <a:moveTo>
                    <a:pt x="155676" y="125730"/>
                  </a:moveTo>
                  <a:lnTo>
                    <a:pt x="155041" y="125730"/>
                  </a:lnTo>
                  <a:lnTo>
                    <a:pt x="153276" y="124460"/>
                  </a:lnTo>
                  <a:lnTo>
                    <a:pt x="151866" y="125730"/>
                  </a:lnTo>
                  <a:lnTo>
                    <a:pt x="153136" y="125730"/>
                  </a:lnTo>
                  <a:lnTo>
                    <a:pt x="151879" y="127000"/>
                  </a:lnTo>
                  <a:lnTo>
                    <a:pt x="153873" y="127000"/>
                  </a:lnTo>
                  <a:lnTo>
                    <a:pt x="155676" y="125730"/>
                  </a:lnTo>
                  <a:close/>
                </a:path>
                <a:path w="728980" h="273684">
                  <a:moveTo>
                    <a:pt x="158013" y="126784"/>
                  </a:moveTo>
                  <a:lnTo>
                    <a:pt x="157911" y="125488"/>
                  </a:lnTo>
                  <a:lnTo>
                    <a:pt x="156667" y="126619"/>
                  </a:lnTo>
                  <a:lnTo>
                    <a:pt x="157073" y="127127"/>
                  </a:lnTo>
                  <a:lnTo>
                    <a:pt x="156933" y="128562"/>
                  </a:lnTo>
                  <a:lnTo>
                    <a:pt x="157416" y="128358"/>
                  </a:lnTo>
                  <a:lnTo>
                    <a:pt x="158013" y="126784"/>
                  </a:lnTo>
                  <a:close/>
                </a:path>
                <a:path w="728980" h="273684">
                  <a:moveTo>
                    <a:pt x="162077" y="128270"/>
                  </a:moveTo>
                  <a:lnTo>
                    <a:pt x="160083" y="128270"/>
                  </a:lnTo>
                  <a:lnTo>
                    <a:pt x="158661" y="130810"/>
                  </a:lnTo>
                  <a:lnTo>
                    <a:pt x="161163" y="130810"/>
                  </a:lnTo>
                  <a:lnTo>
                    <a:pt x="162077" y="128270"/>
                  </a:lnTo>
                  <a:close/>
                </a:path>
                <a:path w="728980" h="273684">
                  <a:moveTo>
                    <a:pt x="163868" y="133350"/>
                  </a:moveTo>
                  <a:lnTo>
                    <a:pt x="163068" y="133350"/>
                  </a:lnTo>
                  <a:lnTo>
                    <a:pt x="162204" y="136055"/>
                  </a:lnTo>
                  <a:lnTo>
                    <a:pt x="163195" y="134620"/>
                  </a:lnTo>
                  <a:lnTo>
                    <a:pt x="162763" y="135890"/>
                  </a:lnTo>
                  <a:lnTo>
                    <a:pt x="163309" y="134620"/>
                  </a:lnTo>
                  <a:lnTo>
                    <a:pt x="163868" y="133350"/>
                  </a:lnTo>
                  <a:close/>
                </a:path>
                <a:path w="728980" h="273684">
                  <a:moveTo>
                    <a:pt x="164261" y="128270"/>
                  </a:moveTo>
                  <a:lnTo>
                    <a:pt x="161442" y="130810"/>
                  </a:lnTo>
                  <a:lnTo>
                    <a:pt x="161747" y="130810"/>
                  </a:lnTo>
                  <a:lnTo>
                    <a:pt x="162941" y="132080"/>
                  </a:lnTo>
                  <a:lnTo>
                    <a:pt x="164261" y="128270"/>
                  </a:lnTo>
                  <a:close/>
                </a:path>
                <a:path w="728980" h="273684">
                  <a:moveTo>
                    <a:pt x="166649" y="158851"/>
                  </a:moveTo>
                  <a:lnTo>
                    <a:pt x="165658" y="160020"/>
                  </a:lnTo>
                  <a:lnTo>
                    <a:pt x="166370" y="160020"/>
                  </a:lnTo>
                  <a:lnTo>
                    <a:pt x="166649" y="158851"/>
                  </a:lnTo>
                  <a:close/>
                </a:path>
                <a:path w="728980" h="273684">
                  <a:moveTo>
                    <a:pt x="168351" y="134620"/>
                  </a:moveTo>
                  <a:lnTo>
                    <a:pt x="167830" y="134620"/>
                  </a:lnTo>
                  <a:lnTo>
                    <a:pt x="168071" y="134874"/>
                  </a:lnTo>
                  <a:lnTo>
                    <a:pt x="168351" y="134620"/>
                  </a:lnTo>
                  <a:close/>
                </a:path>
                <a:path w="728980" h="273684">
                  <a:moveTo>
                    <a:pt x="176212" y="140970"/>
                  </a:moveTo>
                  <a:lnTo>
                    <a:pt x="176123" y="139700"/>
                  </a:lnTo>
                  <a:lnTo>
                    <a:pt x="176060" y="140258"/>
                  </a:lnTo>
                  <a:lnTo>
                    <a:pt x="176212" y="140970"/>
                  </a:lnTo>
                  <a:close/>
                </a:path>
                <a:path w="728980" h="273684">
                  <a:moveTo>
                    <a:pt x="177393" y="165201"/>
                  </a:moveTo>
                  <a:lnTo>
                    <a:pt x="176225" y="164147"/>
                  </a:lnTo>
                  <a:lnTo>
                    <a:pt x="176479" y="164579"/>
                  </a:lnTo>
                  <a:lnTo>
                    <a:pt x="176898" y="164973"/>
                  </a:lnTo>
                  <a:lnTo>
                    <a:pt x="177393" y="165201"/>
                  </a:lnTo>
                  <a:close/>
                </a:path>
                <a:path w="728980" h="273684">
                  <a:moveTo>
                    <a:pt x="177546" y="165265"/>
                  </a:moveTo>
                  <a:lnTo>
                    <a:pt x="177393" y="165201"/>
                  </a:lnTo>
                  <a:lnTo>
                    <a:pt x="177520" y="165315"/>
                  </a:lnTo>
                  <a:close/>
                </a:path>
                <a:path w="728980" h="273684">
                  <a:moveTo>
                    <a:pt x="180365" y="140995"/>
                  </a:moveTo>
                  <a:lnTo>
                    <a:pt x="180162" y="140398"/>
                  </a:lnTo>
                  <a:lnTo>
                    <a:pt x="180124" y="140614"/>
                  </a:lnTo>
                  <a:lnTo>
                    <a:pt x="180073" y="140792"/>
                  </a:lnTo>
                  <a:lnTo>
                    <a:pt x="180035" y="140995"/>
                  </a:lnTo>
                  <a:lnTo>
                    <a:pt x="180365" y="140995"/>
                  </a:lnTo>
                  <a:close/>
                </a:path>
                <a:path w="728980" h="273684">
                  <a:moveTo>
                    <a:pt x="183959" y="138353"/>
                  </a:moveTo>
                  <a:lnTo>
                    <a:pt x="182816" y="138874"/>
                  </a:lnTo>
                  <a:lnTo>
                    <a:pt x="181457" y="141884"/>
                  </a:lnTo>
                  <a:lnTo>
                    <a:pt x="182156" y="141592"/>
                  </a:lnTo>
                  <a:lnTo>
                    <a:pt x="183959" y="138353"/>
                  </a:lnTo>
                  <a:close/>
                </a:path>
                <a:path w="728980" h="273684">
                  <a:moveTo>
                    <a:pt x="185648" y="162560"/>
                  </a:moveTo>
                  <a:lnTo>
                    <a:pt x="178701" y="162572"/>
                  </a:lnTo>
                  <a:lnTo>
                    <a:pt x="177761" y="163830"/>
                  </a:lnTo>
                  <a:lnTo>
                    <a:pt x="178803" y="163830"/>
                  </a:lnTo>
                  <a:lnTo>
                    <a:pt x="177558" y="166370"/>
                  </a:lnTo>
                  <a:lnTo>
                    <a:pt x="179908" y="166370"/>
                  </a:lnTo>
                  <a:lnTo>
                    <a:pt x="180835" y="163830"/>
                  </a:lnTo>
                  <a:lnTo>
                    <a:pt x="180149" y="170180"/>
                  </a:lnTo>
                  <a:lnTo>
                    <a:pt x="185648" y="162560"/>
                  </a:lnTo>
                  <a:close/>
                </a:path>
                <a:path w="728980" h="273684">
                  <a:moveTo>
                    <a:pt x="188290" y="143979"/>
                  </a:moveTo>
                  <a:lnTo>
                    <a:pt x="187833" y="144195"/>
                  </a:lnTo>
                  <a:lnTo>
                    <a:pt x="187756" y="144564"/>
                  </a:lnTo>
                  <a:lnTo>
                    <a:pt x="188036" y="144246"/>
                  </a:lnTo>
                  <a:lnTo>
                    <a:pt x="188252" y="144145"/>
                  </a:lnTo>
                  <a:lnTo>
                    <a:pt x="188290" y="143979"/>
                  </a:lnTo>
                  <a:close/>
                </a:path>
                <a:path w="728980" h="273684">
                  <a:moveTo>
                    <a:pt x="190347" y="145719"/>
                  </a:moveTo>
                  <a:lnTo>
                    <a:pt x="190207" y="145821"/>
                  </a:lnTo>
                  <a:lnTo>
                    <a:pt x="190182" y="146050"/>
                  </a:lnTo>
                  <a:lnTo>
                    <a:pt x="190347" y="145719"/>
                  </a:lnTo>
                  <a:close/>
                </a:path>
                <a:path w="728980" h="273684">
                  <a:moveTo>
                    <a:pt x="191706" y="144780"/>
                  </a:moveTo>
                  <a:lnTo>
                    <a:pt x="190830" y="144780"/>
                  </a:lnTo>
                  <a:lnTo>
                    <a:pt x="190347" y="145719"/>
                  </a:lnTo>
                  <a:lnTo>
                    <a:pt x="191706" y="144780"/>
                  </a:lnTo>
                  <a:close/>
                </a:path>
                <a:path w="728980" h="273684">
                  <a:moveTo>
                    <a:pt x="194005" y="169672"/>
                  </a:moveTo>
                  <a:lnTo>
                    <a:pt x="193357" y="170180"/>
                  </a:lnTo>
                  <a:lnTo>
                    <a:pt x="192798" y="170395"/>
                  </a:lnTo>
                  <a:lnTo>
                    <a:pt x="193014" y="171450"/>
                  </a:lnTo>
                  <a:lnTo>
                    <a:pt x="194005" y="169672"/>
                  </a:lnTo>
                  <a:close/>
                </a:path>
                <a:path w="728980" h="273684">
                  <a:moveTo>
                    <a:pt x="198031" y="144805"/>
                  </a:moveTo>
                  <a:lnTo>
                    <a:pt x="197853" y="145275"/>
                  </a:lnTo>
                  <a:lnTo>
                    <a:pt x="197764" y="145681"/>
                  </a:lnTo>
                  <a:lnTo>
                    <a:pt x="197675" y="146050"/>
                  </a:lnTo>
                  <a:lnTo>
                    <a:pt x="197802" y="145783"/>
                  </a:lnTo>
                  <a:lnTo>
                    <a:pt x="197916" y="145440"/>
                  </a:lnTo>
                  <a:lnTo>
                    <a:pt x="198031" y="144805"/>
                  </a:lnTo>
                  <a:close/>
                </a:path>
                <a:path w="728980" h="273684">
                  <a:moveTo>
                    <a:pt x="205422" y="154940"/>
                  </a:moveTo>
                  <a:lnTo>
                    <a:pt x="205105" y="156210"/>
                  </a:lnTo>
                  <a:lnTo>
                    <a:pt x="205422" y="154940"/>
                  </a:lnTo>
                  <a:close/>
                </a:path>
                <a:path w="728980" h="273684">
                  <a:moveTo>
                    <a:pt x="208800" y="147320"/>
                  </a:moveTo>
                  <a:lnTo>
                    <a:pt x="206578" y="148590"/>
                  </a:lnTo>
                  <a:lnTo>
                    <a:pt x="205930" y="151130"/>
                  </a:lnTo>
                  <a:lnTo>
                    <a:pt x="206248" y="151130"/>
                  </a:lnTo>
                  <a:lnTo>
                    <a:pt x="204254" y="152400"/>
                  </a:lnTo>
                  <a:lnTo>
                    <a:pt x="206819" y="152400"/>
                  </a:lnTo>
                  <a:lnTo>
                    <a:pt x="208800" y="147320"/>
                  </a:lnTo>
                  <a:close/>
                </a:path>
                <a:path w="728980" h="273684">
                  <a:moveTo>
                    <a:pt x="210616" y="157480"/>
                  </a:moveTo>
                  <a:lnTo>
                    <a:pt x="210045" y="157480"/>
                  </a:lnTo>
                  <a:lnTo>
                    <a:pt x="209524" y="158737"/>
                  </a:lnTo>
                  <a:lnTo>
                    <a:pt x="210616" y="157480"/>
                  </a:lnTo>
                  <a:close/>
                </a:path>
                <a:path w="728980" h="273684">
                  <a:moveTo>
                    <a:pt x="211594" y="155765"/>
                  </a:moveTo>
                  <a:lnTo>
                    <a:pt x="211378" y="155232"/>
                  </a:lnTo>
                  <a:lnTo>
                    <a:pt x="211404" y="155549"/>
                  </a:lnTo>
                  <a:lnTo>
                    <a:pt x="211505" y="155689"/>
                  </a:lnTo>
                  <a:close/>
                </a:path>
                <a:path w="728980" h="273684">
                  <a:moveTo>
                    <a:pt x="216573" y="152400"/>
                  </a:moveTo>
                  <a:lnTo>
                    <a:pt x="216331" y="152400"/>
                  </a:lnTo>
                  <a:lnTo>
                    <a:pt x="216319" y="152806"/>
                  </a:lnTo>
                  <a:lnTo>
                    <a:pt x="216573" y="152400"/>
                  </a:lnTo>
                  <a:close/>
                </a:path>
                <a:path w="728980" h="273684">
                  <a:moveTo>
                    <a:pt x="219684" y="152450"/>
                  </a:moveTo>
                  <a:lnTo>
                    <a:pt x="219532" y="152450"/>
                  </a:lnTo>
                  <a:lnTo>
                    <a:pt x="219290" y="152590"/>
                  </a:lnTo>
                  <a:lnTo>
                    <a:pt x="219684" y="152450"/>
                  </a:lnTo>
                  <a:close/>
                </a:path>
                <a:path w="728980" h="273684">
                  <a:moveTo>
                    <a:pt x="221157" y="154940"/>
                  </a:moveTo>
                  <a:close/>
                </a:path>
                <a:path w="728980" h="273684">
                  <a:moveTo>
                    <a:pt x="224663" y="157480"/>
                  </a:moveTo>
                  <a:lnTo>
                    <a:pt x="222389" y="158750"/>
                  </a:lnTo>
                  <a:lnTo>
                    <a:pt x="223545" y="158737"/>
                  </a:lnTo>
                  <a:lnTo>
                    <a:pt x="224663" y="157480"/>
                  </a:lnTo>
                  <a:close/>
                </a:path>
                <a:path w="728980" h="273684">
                  <a:moveTo>
                    <a:pt x="227076" y="159956"/>
                  </a:moveTo>
                  <a:lnTo>
                    <a:pt x="227025" y="159740"/>
                  </a:lnTo>
                  <a:lnTo>
                    <a:pt x="226860" y="159956"/>
                  </a:lnTo>
                  <a:lnTo>
                    <a:pt x="226987" y="160172"/>
                  </a:lnTo>
                  <a:lnTo>
                    <a:pt x="227076" y="159956"/>
                  </a:lnTo>
                  <a:close/>
                </a:path>
                <a:path w="728980" h="273684">
                  <a:moveTo>
                    <a:pt x="227863" y="177914"/>
                  </a:moveTo>
                  <a:lnTo>
                    <a:pt x="227609" y="177622"/>
                  </a:lnTo>
                  <a:lnTo>
                    <a:pt x="227330" y="177190"/>
                  </a:lnTo>
                  <a:lnTo>
                    <a:pt x="226834" y="177469"/>
                  </a:lnTo>
                  <a:lnTo>
                    <a:pt x="227025" y="178168"/>
                  </a:lnTo>
                  <a:lnTo>
                    <a:pt x="227406" y="178168"/>
                  </a:lnTo>
                  <a:lnTo>
                    <a:pt x="227863" y="177914"/>
                  </a:lnTo>
                  <a:close/>
                </a:path>
                <a:path w="728980" h="273684">
                  <a:moveTo>
                    <a:pt x="229108" y="176898"/>
                  </a:moveTo>
                  <a:lnTo>
                    <a:pt x="228663" y="177304"/>
                  </a:lnTo>
                  <a:lnTo>
                    <a:pt x="228244" y="177698"/>
                  </a:lnTo>
                  <a:lnTo>
                    <a:pt x="227863" y="177927"/>
                  </a:lnTo>
                  <a:lnTo>
                    <a:pt x="228193" y="178282"/>
                  </a:lnTo>
                  <a:lnTo>
                    <a:pt x="228485" y="178447"/>
                  </a:lnTo>
                  <a:lnTo>
                    <a:pt x="229108" y="176898"/>
                  </a:lnTo>
                  <a:close/>
                </a:path>
                <a:path w="728980" h="273684">
                  <a:moveTo>
                    <a:pt x="231114" y="161290"/>
                  </a:moveTo>
                  <a:lnTo>
                    <a:pt x="229806" y="161290"/>
                  </a:lnTo>
                  <a:lnTo>
                    <a:pt x="229997" y="162560"/>
                  </a:lnTo>
                  <a:lnTo>
                    <a:pt x="231114" y="161290"/>
                  </a:lnTo>
                  <a:close/>
                </a:path>
                <a:path w="728980" h="273684">
                  <a:moveTo>
                    <a:pt x="232333" y="163830"/>
                  </a:moveTo>
                  <a:lnTo>
                    <a:pt x="231724" y="165100"/>
                  </a:lnTo>
                  <a:lnTo>
                    <a:pt x="232295" y="165100"/>
                  </a:lnTo>
                  <a:lnTo>
                    <a:pt x="232333" y="163830"/>
                  </a:lnTo>
                  <a:close/>
                </a:path>
                <a:path w="728980" h="273684">
                  <a:moveTo>
                    <a:pt x="233426" y="181330"/>
                  </a:moveTo>
                  <a:lnTo>
                    <a:pt x="233273" y="181610"/>
                  </a:lnTo>
                  <a:lnTo>
                    <a:pt x="233426" y="181330"/>
                  </a:lnTo>
                  <a:close/>
                </a:path>
                <a:path w="728980" h="273684">
                  <a:moveTo>
                    <a:pt x="238366" y="165100"/>
                  </a:moveTo>
                  <a:lnTo>
                    <a:pt x="236855" y="167640"/>
                  </a:lnTo>
                  <a:lnTo>
                    <a:pt x="238175" y="167640"/>
                  </a:lnTo>
                  <a:lnTo>
                    <a:pt x="238366" y="165100"/>
                  </a:lnTo>
                  <a:close/>
                </a:path>
                <a:path w="728980" h="273684">
                  <a:moveTo>
                    <a:pt x="239115" y="167640"/>
                  </a:moveTo>
                  <a:lnTo>
                    <a:pt x="238175" y="167640"/>
                  </a:lnTo>
                  <a:lnTo>
                    <a:pt x="238125" y="168440"/>
                  </a:lnTo>
                  <a:lnTo>
                    <a:pt x="239115" y="167640"/>
                  </a:lnTo>
                  <a:close/>
                </a:path>
                <a:path w="728980" h="273684">
                  <a:moveTo>
                    <a:pt x="239268" y="182753"/>
                  </a:moveTo>
                  <a:lnTo>
                    <a:pt x="238036" y="183121"/>
                  </a:lnTo>
                  <a:lnTo>
                    <a:pt x="238125" y="184950"/>
                  </a:lnTo>
                  <a:lnTo>
                    <a:pt x="239268" y="182753"/>
                  </a:lnTo>
                  <a:close/>
                </a:path>
                <a:path w="728980" h="273684">
                  <a:moveTo>
                    <a:pt x="240334" y="186690"/>
                  </a:moveTo>
                  <a:lnTo>
                    <a:pt x="239344" y="182880"/>
                  </a:lnTo>
                  <a:lnTo>
                    <a:pt x="238798" y="186690"/>
                  </a:lnTo>
                  <a:lnTo>
                    <a:pt x="240334" y="186690"/>
                  </a:lnTo>
                  <a:close/>
                </a:path>
                <a:path w="728980" h="273684">
                  <a:moveTo>
                    <a:pt x="241007" y="163461"/>
                  </a:moveTo>
                  <a:lnTo>
                    <a:pt x="239585" y="163957"/>
                  </a:lnTo>
                  <a:lnTo>
                    <a:pt x="240588" y="163703"/>
                  </a:lnTo>
                  <a:lnTo>
                    <a:pt x="241007" y="163461"/>
                  </a:lnTo>
                  <a:close/>
                </a:path>
                <a:path w="728980" h="273684">
                  <a:moveTo>
                    <a:pt x="247586" y="185420"/>
                  </a:moveTo>
                  <a:lnTo>
                    <a:pt x="247332" y="185267"/>
                  </a:lnTo>
                  <a:lnTo>
                    <a:pt x="247281" y="185420"/>
                  </a:lnTo>
                  <a:lnTo>
                    <a:pt x="247586" y="185420"/>
                  </a:lnTo>
                  <a:close/>
                </a:path>
                <a:path w="728980" h="273684">
                  <a:moveTo>
                    <a:pt x="249301" y="188087"/>
                  </a:moveTo>
                  <a:lnTo>
                    <a:pt x="249161" y="187960"/>
                  </a:lnTo>
                  <a:lnTo>
                    <a:pt x="248881" y="189230"/>
                  </a:lnTo>
                  <a:lnTo>
                    <a:pt x="249301" y="188087"/>
                  </a:lnTo>
                  <a:close/>
                </a:path>
                <a:path w="728980" h="273684">
                  <a:moveTo>
                    <a:pt x="250164" y="171069"/>
                  </a:moveTo>
                  <a:lnTo>
                    <a:pt x="249542" y="172593"/>
                  </a:lnTo>
                  <a:lnTo>
                    <a:pt x="250164" y="171069"/>
                  </a:lnTo>
                  <a:close/>
                </a:path>
                <a:path w="728980" h="273684">
                  <a:moveTo>
                    <a:pt x="250507" y="170091"/>
                  </a:moveTo>
                  <a:lnTo>
                    <a:pt x="249720" y="170230"/>
                  </a:lnTo>
                  <a:lnTo>
                    <a:pt x="250151" y="171030"/>
                  </a:lnTo>
                  <a:lnTo>
                    <a:pt x="250507" y="170091"/>
                  </a:lnTo>
                  <a:close/>
                </a:path>
                <a:path w="728980" h="273684">
                  <a:moveTo>
                    <a:pt x="259854" y="177876"/>
                  </a:moveTo>
                  <a:lnTo>
                    <a:pt x="259372" y="176580"/>
                  </a:lnTo>
                  <a:lnTo>
                    <a:pt x="258965" y="177647"/>
                  </a:lnTo>
                  <a:lnTo>
                    <a:pt x="259524" y="177520"/>
                  </a:lnTo>
                  <a:lnTo>
                    <a:pt x="259854" y="177876"/>
                  </a:lnTo>
                  <a:close/>
                </a:path>
                <a:path w="728980" h="273684">
                  <a:moveTo>
                    <a:pt x="260032" y="178130"/>
                  </a:moveTo>
                  <a:lnTo>
                    <a:pt x="259956" y="177977"/>
                  </a:lnTo>
                  <a:lnTo>
                    <a:pt x="260032" y="178384"/>
                  </a:lnTo>
                  <a:lnTo>
                    <a:pt x="260032" y="178130"/>
                  </a:lnTo>
                  <a:close/>
                </a:path>
                <a:path w="728980" h="273684">
                  <a:moveTo>
                    <a:pt x="260070" y="178460"/>
                  </a:moveTo>
                  <a:lnTo>
                    <a:pt x="260045" y="178600"/>
                  </a:lnTo>
                  <a:lnTo>
                    <a:pt x="260070" y="178460"/>
                  </a:lnTo>
                  <a:close/>
                </a:path>
                <a:path w="728980" h="273684">
                  <a:moveTo>
                    <a:pt x="267106" y="175488"/>
                  </a:moveTo>
                  <a:lnTo>
                    <a:pt x="266992" y="175856"/>
                  </a:lnTo>
                  <a:lnTo>
                    <a:pt x="266928" y="176199"/>
                  </a:lnTo>
                  <a:lnTo>
                    <a:pt x="266890" y="176542"/>
                  </a:lnTo>
                  <a:lnTo>
                    <a:pt x="266966" y="176110"/>
                  </a:lnTo>
                  <a:lnTo>
                    <a:pt x="267106" y="175488"/>
                  </a:lnTo>
                  <a:close/>
                </a:path>
                <a:path w="728980" h="273684">
                  <a:moveTo>
                    <a:pt x="267322" y="184150"/>
                  </a:moveTo>
                  <a:lnTo>
                    <a:pt x="266941" y="184150"/>
                  </a:lnTo>
                  <a:lnTo>
                    <a:pt x="267093" y="183134"/>
                  </a:lnTo>
                  <a:lnTo>
                    <a:pt x="266534" y="184150"/>
                  </a:lnTo>
                  <a:lnTo>
                    <a:pt x="266903" y="184150"/>
                  </a:lnTo>
                  <a:lnTo>
                    <a:pt x="266623" y="185204"/>
                  </a:lnTo>
                  <a:lnTo>
                    <a:pt x="266649" y="185420"/>
                  </a:lnTo>
                  <a:lnTo>
                    <a:pt x="267322" y="184150"/>
                  </a:lnTo>
                  <a:close/>
                </a:path>
                <a:path w="728980" h="273684">
                  <a:moveTo>
                    <a:pt x="267830" y="181775"/>
                  </a:moveTo>
                  <a:lnTo>
                    <a:pt x="267804" y="181292"/>
                  </a:lnTo>
                  <a:lnTo>
                    <a:pt x="267589" y="180644"/>
                  </a:lnTo>
                  <a:lnTo>
                    <a:pt x="267690" y="180340"/>
                  </a:lnTo>
                  <a:lnTo>
                    <a:pt x="267487" y="180340"/>
                  </a:lnTo>
                  <a:lnTo>
                    <a:pt x="267169" y="180340"/>
                  </a:lnTo>
                  <a:lnTo>
                    <a:pt x="267233" y="181610"/>
                  </a:lnTo>
                  <a:lnTo>
                    <a:pt x="267347" y="181292"/>
                  </a:lnTo>
                  <a:lnTo>
                    <a:pt x="267093" y="183134"/>
                  </a:lnTo>
                  <a:lnTo>
                    <a:pt x="267830" y="181775"/>
                  </a:lnTo>
                  <a:close/>
                </a:path>
                <a:path w="728980" h="273684">
                  <a:moveTo>
                    <a:pt x="274916" y="178079"/>
                  </a:moveTo>
                  <a:lnTo>
                    <a:pt x="274066" y="179311"/>
                  </a:lnTo>
                  <a:lnTo>
                    <a:pt x="274320" y="179374"/>
                  </a:lnTo>
                  <a:lnTo>
                    <a:pt x="274688" y="178562"/>
                  </a:lnTo>
                  <a:lnTo>
                    <a:pt x="274916" y="178079"/>
                  </a:lnTo>
                  <a:close/>
                </a:path>
                <a:path w="728980" h="273684">
                  <a:moveTo>
                    <a:pt x="277075" y="181610"/>
                  </a:moveTo>
                  <a:lnTo>
                    <a:pt x="276872" y="181610"/>
                  </a:lnTo>
                  <a:lnTo>
                    <a:pt x="276999" y="181775"/>
                  </a:lnTo>
                  <a:lnTo>
                    <a:pt x="277075" y="181610"/>
                  </a:lnTo>
                  <a:close/>
                </a:path>
                <a:path w="728980" h="273684">
                  <a:moveTo>
                    <a:pt x="279349" y="196850"/>
                  </a:moveTo>
                  <a:lnTo>
                    <a:pt x="279209" y="196710"/>
                  </a:lnTo>
                  <a:lnTo>
                    <a:pt x="279146" y="196850"/>
                  </a:lnTo>
                  <a:lnTo>
                    <a:pt x="279349" y="196850"/>
                  </a:lnTo>
                  <a:close/>
                </a:path>
                <a:path w="728980" h="273684">
                  <a:moveTo>
                    <a:pt x="283108" y="196519"/>
                  </a:moveTo>
                  <a:lnTo>
                    <a:pt x="282917" y="197040"/>
                  </a:lnTo>
                  <a:lnTo>
                    <a:pt x="282981" y="196862"/>
                  </a:lnTo>
                  <a:lnTo>
                    <a:pt x="283108" y="196519"/>
                  </a:lnTo>
                  <a:close/>
                </a:path>
                <a:path w="728980" h="273684">
                  <a:moveTo>
                    <a:pt x="284556" y="181610"/>
                  </a:moveTo>
                  <a:lnTo>
                    <a:pt x="284353" y="181406"/>
                  </a:lnTo>
                  <a:lnTo>
                    <a:pt x="283527" y="184238"/>
                  </a:lnTo>
                  <a:lnTo>
                    <a:pt x="283108" y="185458"/>
                  </a:lnTo>
                  <a:lnTo>
                    <a:pt x="283540" y="184327"/>
                  </a:lnTo>
                  <a:lnTo>
                    <a:pt x="283870" y="183819"/>
                  </a:lnTo>
                  <a:lnTo>
                    <a:pt x="284124" y="183654"/>
                  </a:lnTo>
                  <a:lnTo>
                    <a:pt x="284276" y="183108"/>
                  </a:lnTo>
                  <a:lnTo>
                    <a:pt x="284416" y="182448"/>
                  </a:lnTo>
                  <a:lnTo>
                    <a:pt x="284556" y="181610"/>
                  </a:lnTo>
                  <a:close/>
                </a:path>
                <a:path w="728980" h="273684">
                  <a:moveTo>
                    <a:pt x="286766" y="183197"/>
                  </a:moveTo>
                  <a:lnTo>
                    <a:pt x="286169" y="181864"/>
                  </a:lnTo>
                  <a:lnTo>
                    <a:pt x="286372" y="181267"/>
                  </a:lnTo>
                  <a:lnTo>
                    <a:pt x="285356" y="182333"/>
                  </a:lnTo>
                  <a:lnTo>
                    <a:pt x="285762" y="183476"/>
                  </a:lnTo>
                  <a:lnTo>
                    <a:pt x="286766" y="183197"/>
                  </a:lnTo>
                  <a:close/>
                </a:path>
                <a:path w="728980" h="273684">
                  <a:moveTo>
                    <a:pt x="287070" y="199390"/>
                  </a:moveTo>
                  <a:lnTo>
                    <a:pt x="286689" y="199847"/>
                  </a:lnTo>
                  <a:lnTo>
                    <a:pt x="286435" y="200660"/>
                  </a:lnTo>
                  <a:lnTo>
                    <a:pt x="286600" y="200850"/>
                  </a:lnTo>
                  <a:lnTo>
                    <a:pt x="287070" y="199390"/>
                  </a:lnTo>
                  <a:close/>
                </a:path>
                <a:path w="728980" h="273684">
                  <a:moveTo>
                    <a:pt x="287502" y="201930"/>
                  </a:moveTo>
                  <a:lnTo>
                    <a:pt x="286600" y="200850"/>
                  </a:lnTo>
                  <a:lnTo>
                    <a:pt x="286258" y="201930"/>
                  </a:lnTo>
                  <a:lnTo>
                    <a:pt x="287502" y="201930"/>
                  </a:lnTo>
                  <a:close/>
                </a:path>
                <a:path w="728980" h="273684">
                  <a:moveTo>
                    <a:pt x="291858" y="187134"/>
                  </a:moveTo>
                  <a:lnTo>
                    <a:pt x="290410" y="186448"/>
                  </a:lnTo>
                  <a:lnTo>
                    <a:pt x="291858" y="187667"/>
                  </a:lnTo>
                  <a:lnTo>
                    <a:pt x="291858" y="187134"/>
                  </a:lnTo>
                  <a:close/>
                </a:path>
                <a:path w="728980" h="273684">
                  <a:moveTo>
                    <a:pt x="292455" y="187426"/>
                  </a:moveTo>
                  <a:lnTo>
                    <a:pt x="292023" y="184899"/>
                  </a:lnTo>
                  <a:lnTo>
                    <a:pt x="291833" y="184924"/>
                  </a:lnTo>
                  <a:lnTo>
                    <a:pt x="291858" y="187134"/>
                  </a:lnTo>
                  <a:lnTo>
                    <a:pt x="292455" y="187426"/>
                  </a:lnTo>
                  <a:close/>
                </a:path>
                <a:path w="728980" h="273684">
                  <a:moveTo>
                    <a:pt x="292481" y="189230"/>
                  </a:moveTo>
                  <a:lnTo>
                    <a:pt x="291084" y="190500"/>
                  </a:lnTo>
                  <a:lnTo>
                    <a:pt x="292087" y="190500"/>
                  </a:lnTo>
                  <a:lnTo>
                    <a:pt x="292481" y="189230"/>
                  </a:lnTo>
                  <a:close/>
                </a:path>
                <a:path w="728980" h="273684">
                  <a:moveTo>
                    <a:pt x="292633" y="184823"/>
                  </a:moveTo>
                  <a:lnTo>
                    <a:pt x="291376" y="181051"/>
                  </a:lnTo>
                  <a:lnTo>
                    <a:pt x="292023" y="184899"/>
                  </a:lnTo>
                  <a:lnTo>
                    <a:pt x="292633" y="184823"/>
                  </a:lnTo>
                  <a:close/>
                </a:path>
                <a:path w="728980" h="273684">
                  <a:moveTo>
                    <a:pt x="296570" y="189230"/>
                  </a:moveTo>
                  <a:lnTo>
                    <a:pt x="296379" y="189230"/>
                  </a:lnTo>
                  <a:lnTo>
                    <a:pt x="296570" y="189230"/>
                  </a:lnTo>
                  <a:close/>
                </a:path>
                <a:path w="728980" h="273684">
                  <a:moveTo>
                    <a:pt x="296799" y="203403"/>
                  </a:moveTo>
                  <a:lnTo>
                    <a:pt x="296557" y="199491"/>
                  </a:lnTo>
                  <a:lnTo>
                    <a:pt x="295706" y="201155"/>
                  </a:lnTo>
                  <a:lnTo>
                    <a:pt x="296138" y="201485"/>
                  </a:lnTo>
                  <a:lnTo>
                    <a:pt x="296418" y="203631"/>
                  </a:lnTo>
                  <a:lnTo>
                    <a:pt x="296799" y="203403"/>
                  </a:lnTo>
                  <a:close/>
                </a:path>
                <a:path w="728980" h="273684">
                  <a:moveTo>
                    <a:pt x="297091" y="203225"/>
                  </a:moveTo>
                  <a:lnTo>
                    <a:pt x="296799" y="203403"/>
                  </a:lnTo>
                  <a:lnTo>
                    <a:pt x="296824" y="203796"/>
                  </a:lnTo>
                  <a:lnTo>
                    <a:pt x="297091" y="203225"/>
                  </a:lnTo>
                  <a:close/>
                </a:path>
                <a:path w="728980" h="273684">
                  <a:moveTo>
                    <a:pt x="297497" y="202323"/>
                  </a:moveTo>
                  <a:lnTo>
                    <a:pt x="297091" y="203225"/>
                  </a:lnTo>
                  <a:lnTo>
                    <a:pt x="297243" y="203136"/>
                  </a:lnTo>
                  <a:lnTo>
                    <a:pt x="297497" y="202323"/>
                  </a:lnTo>
                  <a:close/>
                </a:path>
                <a:path w="728980" h="273684">
                  <a:moveTo>
                    <a:pt x="297802" y="201295"/>
                  </a:moveTo>
                  <a:lnTo>
                    <a:pt x="297497" y="202323"/>
                  </a:lnTo>
                  <a:lnTo>
                    <a:pt x="297586" y="202107"/>
                  </a:lnTo>
                  <a:lnTo>
                    <a:pt x="297688" y="201790"/>
                  </a:lnTo>
                  <a:lnTo>
                    <a:pt x="297802" y="201295"/>
                  </a:lnTo>
                  <a:close/>
                </a:path>
                <a:path w="728980" h="273684">
                  <a:moveTo>
                    <a:pt x="299554" y="202399"/>
                  </a:moveTo>
                  <a:lnTo>
                    <a:pt x="299389" y="202399"/>
                  </a:lnTo>
                  <a:lnTo>
                    <a:pt x="299250" y="202387"/>
                  </a:lnTo>
                  <a:lnTo>
                    <a:pt x="299097" y="202323"/>
                  </a:lnTo>
                  <a:lnTo>
                    <a:pt x="299275" y="202476"/>
                  </a:lnTo>
                  <a:lnTo>
                    <a:pt x="299427" y="202488"/>
                  </a:lnTo>
                  <a:lnTo>
                    <a:pt x="299554" y="202399"/>
                  </a:lnTo>
                  <a:close/>
                </a:path>
                <a:path w="728980" h="273684">
                  <a:moveTo>
                    <a:pt x="300113" y="201485"/>
                  </a:moveTo>
                  <a:lnTo>
                    <a:pt x="300101" y="201218"/>
                  </a:lnTo>
                  <a:lnTo>
                    <a:pt x="299872" y="201930"/>
                  </a:lnTo>
                  <a:lnTo>
                    <a:pt x="299732" y="202285"/>
                  </a:lnTo>
                  <a:lnTo>
                    <a:pt x="299554" y="202399"/>
                  </a:lnTo>
                  <a:lnTo>
                    <a:pt x="299783" y="202349"/>
                  </a:lnTo>
                  <a:lnTo>
                    <a:pt x="300012" y="201891"/>
                  </a:lnTo>
                  <a:lnTo>
                    <a:pt x="300113" y="201485"/>
                  </a:lnTo>
                  <a:close/>
                </a:path>
                <a:path w="728980" h="273684">
                  <a:moveTo>
                    <a:pt x="300405" y="202057"/>
                  </a:moveTo>
                  <a:lnTo>
                    <a:pt x="300228" y="202171"/>
                  </a:lnTo>
                  <a:lnTo>
                    <a:pt x="300062" y="202247"/>
                  </a:lnTo>
                  <a:lnTo>
                    <a:pt x="299897" y="202311"/>
                  </a:lnTo>
                  <a:lnTo>
                    <a:pt x="299745" y="202844"/>
                  </a:lnTo>
                  <a:lnTo>
                    <a:pt x="299974" y="202717"/>
                  </a:lnTo>
                  <a:lnTo>
                    <a:pt x="300189" y="202425"/>
                  </a:lnTo>
                  <a:lnTo>
                    <a:pt x="300405" y="202057"/>
                  </a:lnTo>
                  <a:close/>
                </a:path>
                <a:path w="728980" h="273684">
                  <a:moveTo>
                    <a:pt x="302044" y="199377"/>
                  </a:moveTo>
                  <a:lnTo>
                    <a:pt x="301345" y="196850"/>
                  </a:lnTo>
                  <a:lnTo>
                    <a:pt x="301193" y="198120"/>
                  </a:lnTo>
                  <a:lnTo>
                    <a:pt x="301180" y="198513"/>
                  </a:lnTo>
                  <a:lnTo>
                    <a:pt x="302044" y="199377"/>
                  </a:lnTo>
                  <a:close/>
                </a:path>
                <a:path w="728980" h="273684">
                  <a:moveTo>
                    <a:pt x="302272" y="194310"/>
                  </a:moveTo>
                  <a:lnTo>
                    <a:pt x="300126" y="196850"/>
                  </a:lnTo>
                  <a:lnTo>
                    <a:pt x="300075" y="195580"/>
                  </a:lnTo>
                  <a:lnTo>
                    <a:pt x="300405" y="194310"/>
                  </a:lnTo>
                  <a:lnTo>
                    <a:pt x="301205" y="193040"/>
                  </a:lnTo>
                  <a:lnTo>
                    <a:pt x="300723" y="190500"/>
                  </a:lnTo>
                  <a:lnTo>
                    <a:pt x="300024" y="194310"/>
                  </a:lnTo>
                  <a:lnTo>
                    <a:pt x="299872" y="193040"/>
                  </a:lnTo>
                  <a:lnTo>
                    <a:pt x="299732" y="191770"/>
                  </a:lnTo>
                  <a:lnTo>
                    <a:pt x="299097" y="191770"/>
                  </a:lnTo>
                  <a:lnTo>
                    <a:pt x="299199" y="190030"/>
                  </a:lnTo>
                  <a:lnTo>
                    <a:pt x="299288" y="189369"/>
                  </a:lnTo>
                  <a:lnTo>
                    <a:pt x="299669" y="190500"/>
                  </a:lnTo>
                  <a:lnTo>
                    <a:pt x="299313" y="189230"/>
                  </a:lnTo>
                  <a:lnTo>
                    <a:pt x="298577" y="186690"/>
                  </a:lnTo>
                  <a:lnTo>
                    <a:pt x="296265" y="193040"/>
                  </a:lnTo>
                  <a:lnTo>
                    <a:pt x="296367" y="189331"/>
                  </a:lnTo>
                  <a:lnTo>
                    <a:pt x="293941" y="190500"/>
                  </a:lnTo>
                  <a:lnTo>
                    <a:pt x="295630" y="191770"/>
                  </a:lnTo>
                  <a:lnTo>
                    <a:pt x="293027" y="195580"/>
                  </a:lnTo>
                  <a:lnTo>
                    <a:pt x="293141" y="194310"/>
                  </a:lnTo>
                  <a:lnTo>
                    <a:pt x="293243" y="193040"/>
                  </a:lnTo>
                  <a:lnTo>
                    <a:pt x="293357" y="191770"/>
                  </a:lnTo>
                  <a:lnTo>
                    <a:pt x="293700" y="187960"/>
                  </a:lnTo>
                  <a:lnTo>
                    <a:pt x="292722" y="190500"/>
                  </a:lnTo>
                  <a:lnTo>
                    <a:pt x="292303" y="190500"/>
                  </a:lnTo>
                  <a:lnTo>
                    <a:pt x="291299" y="191770"/>
                  </a:lnTo>
                  <a:lnTo>
                    <a:pt x="290842" y="189230"/>
                  </a:lnTo>
                  <a:lnTo>
                    <a:pt x="287820" y="193040"/>
                  </a:lnTo>
                  <a:lnTo>
                    <a:pt x="288302" y="190500"/>
                  </a:lnTo>
                  <a:lnTo>
                    <a:pt x="288404" y="190030"/>
                  </a:lnTo>
                  <a:lnTo>
                    <a:pt x="288798" y="187960"/>
                  </a:lnTo>
                  <a:lnTo>
                    <a:pt x="287794" y="190500"/>
                  </a:lnTo>
                  <a:lnTo>
                    <a:pt x="288798" y="185420"/>
                  </a:lnTo>
                  <a:lnTo>
                    <a:pt x="286169" y="191770"/>
                  </a:lnTo>
                  <a:lnTo>
                    <a:pt x="285750" y="189230"/>
                  </a:lnTo>
                  <a:lnTo>
                    <a:pt x="286766" y="186690"/>
                  </a:lnTo>
                  <a:lnTo>
                    <a:pt x="287375" y="187960"/>
                  </a:lnTo>
                  <a:lnTo>
                    <a:pt x="287172" y="186690"/>
                  </a:lnTo>
                  <a:lnTo>
                    <a:pt x="286956" y="185420"/>
                  </a:lnTo>
                  <a:lnTo>
                    <a:pt x="285165" y="189230"/>
                  </a:lnTo>
                  <a:lnTo>
                    <a:pt x="285229" y="184150"/>
                  </a:lnTo>
                  <a:lnTo>
                    <a:pt x="284137" y="184150"/>
                  </a:lnTo>
                  <a:lnTo>
                    <a:pt x="283121" y="187960"/>
                  </a:lnTo>
                  <a:lnTo>
                    <a:pt x="281838" y="185420"/>
                  </a:lnTo>
                  <a:lnTo>
                    <a:pt x="280047" y="186690"/>
                  </a:lnTo>
                  <a:lnTo>
                    <a:pt x="280466" y="185420"/>
                  </a:lnTo>
                  <a:lnTo>
                    <a:pt x="279158" y="184150"/>
                  </a:lnTo>
                  <a:lnTo>
                    <a:pt x="277837" y="182880"/>
                  </a:lnTo>
                  <a:lnTo>
                    <a:pt x="276999" y="181775"/>
                  </a:lnTo>
                  <a:lnTo>
                    <a:pt x="275793" y="184150"/>
                  </a:lnTo>
                  <a:lnTo>
                    <a:pt x="273342" y="184150"/>
                  </a:lnTo>
                  <a:lnTo>
                    <a:pt x="274015" y="181610"/>
                  </a:lnTo>
                  <a:lnTo>
                    <a:pt x="274434" y="181610"/>
                  </a:lnTo>
                  <a:lnTo>
                    <a:pt x="275272" y="180340"/>
                  </a:lnTo>
                  <a:lnTo>
                    <a:pt x="274320" y="180340"/>
                  </a:lnTo>
                  <a:lnTo>
                    <a:pt x="273748" y="181610"/>
                  </a:lnTo>
                  <a:lnTo>
                    <a:pt x="272529" y="181610"/>
                  </a:lnTo>
                  <a:lnTo>
                    <a:pt x="273570" y="179070"/>
                  </a:lnTo>
                  <a:lnTo>
                    <a:pt x="272275" y="179070"/>
                  </a:lnTo>
                  <a:lnTo>
                    <a:pt x="270052" y="181610"/>
                  </a:lnTo>
                  <a:lnTo>
                    <a:pt x="268986" y="179070"/>
                  </a:lnTo>
                  <a:lnTo>
                    <a:pt x="268224" y="181292"/>
                  </a:lnTo>
                  <a:lnTo>
                    <a:pt x="268147" y="186690"/>
                  </a:lnTo>
                  <a:lnTo>
                    <a:pt x="265899" y="187960"/>
                  </a:lnTo>
                  <a:lnTo>
                    <a:pt x="266255" y="186690"/>
                  </a:lnTo>
                  <a:lnTo>
                    <a:pt x="266573" y="185420"/>
                  </a:lnTo>
                  <a:lnTo>
                    <a:pt x="266534" y="184150"/>
                  </a:lnTo>
                  <a:lnTo>
                    <a:pt x="267030" y="181610"/>
                  </a:lnTo>
                  <a:lnTo>
                    <a:pt x="266407" y="181610"/>
                  </a:lnTo>
                  <a:lnTo>
                    <a:pt x="266966" y="180340"/>
                  </a:lnTo>
                  <a:lnTo>
                    <a:pt x="267131" y="180340"/>
                  </a:lnTo>
                  <a:lnTo>
                    <a:pt x="266687" y="179070"/>
                  </a:lnTo>
                  <a:lnTo>
                    <a:pt x="266877" y="177800"/>
                  </a:lnTo>
                  <a:lnTo>
                    <a:pt x="266598" y="177800"/>
                  </a:lnTo>
                  <a:lnTo>
                    <a:pt x="266077" y="180340"/>
                  </a:lnTo>
                  <a:lnTo>
                    <a:pt x="265506" y="180340"/>
                  </a:lnTo>
                  <a:lnTo>
                    <a:pt x="264210" y="179070"/>
                  </a:lnTo>
                  <a:lnTo>
                    <a:pt x="265811" y="177800"/>
                  </a:lnTo>
                  <a:lnTo>
                    <a:pt x="265391" y="176530"/>
                  </a:lnTo>
                  <a:lnTo>
                    <a:pt x="264668" y="177800"/>
                  </a:lnTo>
                  <a:lnTo>
                    <a:pt x="264312" y="175260"/>
                  </a:lnTo>
                  <a:lnTo>
                    <a:pt x="263372" y="179070"/>
                  </a:lnTo>
                  <a:lnTo>
                    <a:pt x="263004" y="179070"/>
                  </a:lnTo>
                  <a:lnTo>
                    <a:pt x="263372" y="177800"/>
                  </a:lnTo>
                  <a:lnTo>
                    <a:pt x="263474" y="176530"/>
                  </a:lnTo>
                  <a:lnTo>
                    <a:pt x="262432" y="177800"/>
                  </a:lnTo>
                  <a:lnTo>
                    <a:pt x="260337" y="175260"/>
                  </a:lnTo>
                  <a:lnTo>
                    <a:pt x="260070" y="179070"/>
                  </a:lnTo>
                  <a:lnTo>
                    <a:pt x="256946" y="181610"/>
                  </a:lnTo>
                  <a:lnTo>
                    <a:pt x="256540" y="179070"/>
                  </a:lnTo>
                  <a:lnTo>
                    <a:pt x="256120" y="176530"/>
                  </a:lnTo>
                  <a:lnTo>
                    <a:pt x="252298" y="176530"/>
                  </a:lnTo>
                  <a:lnTo>
                    <a:pt x="250913" y="175260"/>
                  </a:lnTo>
                  <a:lnTo>
                    <a:pt x="249275" y="177800"/>
                  </a:lnTo>
                  <a:lnTo>
                    <a:pt x="248907" y="177800"/>
                  </a:lnTo>
                  <a:lnTo>
                    <a:pt x="249008" y="175260"/>
                  </a:lnTo>
                  <a:lnTo>
                    <a:pt x="249567" y="173990"/>
                  </a:lnTo>
                  <a:lnTo>
                    <a:pt x="248361" y="175260"/>
                  </a:lnTo>
                  <a:lnTo>
                    <a:pt x="247853" y="175260"/>
                  </a:lnTo>
                  <a:lnTo>
                    <a:pt x="247040" y="173990"/>
                  </a:lnTo>
                  <a:lnTo>
                    <a:pt x="248589" y="172720"/>
                  </a:lnTo>
                  <a:lnTo>
                    <a:pt x="248462" y="172720"/>
                  </a:lnTo>
                  <a:lnTo>
                    <a:pt x="247510" y="171450"/>
                  </a:lnTo>
                  <a:lnTo>
                    <a:pt x="247802" y="170180"/>
                  </a:lnTo>
                  <a:lnTo>
                    <a:pt x="245529" y="171450"/>
                  </a:lnTo>
                  <a:lnTo>
                    <a:pt x="246875" y="170180"/>
                  </a:lnTo>
                  <a:lnTo>
                    <a:pt x="245732" y="168910"/>
                  </a:lnTo>
                  <a:lnTo>
                    <a:pt x="244881" y="168910"/>
                  </a:lnTo>
                  <a:lnTo>
                    <a:pt x="245097" y="171450"/>
                  </a:lnTo>
                  <a:lnTo>
                    <a:pt x="244309" y="171450"/>
                  </a:lnTo>
                  <a:lnTo>
                    <a:pt x="243306" y="170180"/>
                  </a:lnTo>
                  <a:lnTo>
                    <a:pt x="244805" y="167640"/>
                  </a:lnTo>
                  <a:lnTo>
                    <a:pt x="243776" y="162560"/>
                  </a:lnTo>
                  <a:lnTo>
                    <a:pt x="237807" y="172720"/>
                  </a:lnTo>
                  <a:lnTo>
                    <a:pt x="238086" y="168910"/>
                  </a:lnTo>
                  <a:lnTo>
                    <a:pt x="238125" y="168440"/>
                  </a:lnTo>
                  <a:lnTo>
                    <a:pt x="237528" y="168910"/>
                  </a:lnTo>
                  <a:lnTo>
                    <a:pt x="236537" y="168910"/>
                  </a:lnTo>
                  <a:lnTo>
                    <a:pt x="236677" y="167640"/>
                  </a:lnTo>
                  <a:lnTo>
                    <a:pt x="237109" y="163830"/>
                  </a:lnTo>
                  <a:lnTo>
                    <a:pt x="236753" y="163830"/>
                  </a:lnTo>
                  <a:lnTo>
                    <a:pt x="235889" y="161290"/>
                  </a:lnTo>
                  <a:lnTo>
                    <a:pt x="233464" y="167640"/>
                  </a:lnTo>
                  <a:lnTo>
                    <a:pt x="232270" y="166370"/>
                  </a:lnTo>
                  <a:lnTo>
                    <a:pt x="232029" y="166370"/>
                  </a:lnTo>
                  <a:lnTo>
                    <a:pt x="231038" y="170180"/>
                  </a:lnTo>
                  <a:lnTo>
                    <a:pt x="228358" y="170180"/>
                  </a:lnTo>
                  <a:lnTo>
                    <a:pt x="229476" y="166370"/>
                  </a:lnTo>
                  <a:lnTo>
                    <a:pt x="229844" y="165100"/>
                  </a:lnTo>
                  <a:lnTo>
                    <a:pt x="230657" y="165100"/>
                  </a:lnTo>
                  <a:lnTo>
                    <a:pt x="230530" y="165176"/>
                  </a:lnTo>
                  <a:lnTo>
                    <a:pt x="230466" y="165468"/>
                  </a:lnTo>
                  <a:lnTo>
                    <a:pt x="230733" y="165481"/>
                  </a:lnTo>
                  <a:lnTo>
                    <a:pt x="230949" y="165188"/>
                  </a:lnTo>
                  <a:lnTo>
                    <a:pt x="231724" y="165100"/>
                  </a:lnTo>
                  <a:lnTo>
                    <a:pt x="231622" y="163830"/>
                  </a:lnTo>
                  <a:lnTo>
                    <a:pt x="229997" y="162585"/>
                  </a:lnTo>
                  <a:lnTo>
                    <a:pt x="229590" y="161290"/>
                  </a:lnTo>
                  <a:lnTo>
                    <a:pt x="228079" y="162560"/>
                  </a:lnTo>
                  <a:lnTo>
                    <a:pt x="227063" y="161290"/>
                  </a:lnTo>
                  <a:lnTo>
                    <a:pt x="226707" y="162560"/>
                  </a:lnTo>
                  <a:lnTo>
                    <a:pt x="226479" y="162560"/>
                  </a:lnTo>
                  <a:lnTo>
                    <a:pt x="224904" y="160083"/>
                  </a:lnTo>
                  <a:lnTo>
                    <a:pt x="224624" y="165100"/>
                  </a:lnTo>
                  <a:lnTo>
                    <a:pt x="222923" y="165100"/>
                  </a:lnTo>
                  <a:lnTo>
                    <a:pt x="222821" y="162534"/>
                  </a:lnTo>
                  <a:lnTo>
                    <a:pt x="224866" y="160121"/>
                  </a:lnTo>
                  <a:lnTo>
                    <a:pt x="222834" y="161290"/>
                  </a:lnTo>
                  <a:lnTo>
                    <a:pt x="222415" y="160020"/>
                  </a:lnTo>
                  <a:lnTo>
                    <a:pt x="223545" y="158750"/>
                  </a:lnTo>
                  <a:lnTo>
                    <a:pt x="222389" y="158750"/>
                  </a:lnTo>
                  <a:lnTo>
                    <a:pt x="222631" y="156210"/>
                  </a:lnTo>
                  <a:lnTo>
                    <a:pt x="222745" y="154940"/>
                  </a:lnTo>
                  <a:lnTo>
                    <a:pt x="222161" y="153670"/>
                  </a:lnTo>
                  <a:lnTo>
                    <a:pt x="221907" y="153670"/>
                  </a:lnTo>
                  <a:lnTo>
                    <a:pt x="221335" y="156210"/>
                  </a:lnTo>
                  <a:lnTo>
                    <a:pt x="221107" y="155003"/>
                  </a:lnTo>
                  <a:lnTo>
                    <a:pt x="220091" y="156210"/>
                  </a:lnTo>
                  <a:lnTo>
                    <a:pt x="219862" y="158750"/>
                  </a:lnTo>
                  <a:lnTo>
                    <a:pt x="218135" y="160020"/>
                  </a:lnTo>
                  <a:lnTo>
                    <a:pt x="218059" y="158750"/>
                  </a:lnTo>
                  <a:lnTo>
                    <a:pt x="215887" y="160020"/>
                  </a:lnTo>
                  <a:lnTo>
                    <a:pt x="216992" y="157480"/>
                  </a:lnTo>
                  <a:lnTo>
                    <a:pt x="218313" y="158750"/>
                  </a:lnTo>
                  <a:lnTo>
                    <a:pt x="218249" y="157480"/>
                  </a:lnTo>
                  <a:lnTo>
                    <a:pt x="218122" y="154940"/>
                  </a:lnTo>
                  <a:lnTo>
                    <a:pt x="219024" y="154940"/>
                  </a:lnTo>
                  <a:lnTo>
                    <a:pt x="218770" y="153670"/>
                  </a:lnTo>
                  <a:lnTo>
                    <a:pt x="219303" y="153670"/>
                  </a:lnTo>
                  <a:lnTo>
                    <a:pt x="218795" y="149860"/>
                  </a:lnTo>
                  <a:lnTo>
                    <a:pt x="217043" y="156210"/>
                  </a:lnTo>
                  <a:lnTo>
                    <a:pt x="215328" y="154940"/>
                  </a:lnTo>
                  <a:lnTo>
                    <a:pt x="216293" y="153670"/>
                  </a:lnTo>
                  <a:lnTo>
                    <a:pt x="216319" y="152806"/>
                  </a:lnTo>
                  <a:lnTo>
                    <a:pt x="214985" y="154940"/>
                  </a:lnTo>
                  <a:lnTo>
                    <a:pt x="213766" y="156210"/>
                  </a:lnTo>
                  <a:lnTo>
                    <a:pt x="213233" y="154940"/>
                  </a:lnTo>
                  <a:lnTo>
                    <a:pt x="212115" y="156210"/>
                  </a:lnTo>
                  <a:lnTo>
                    <a:pt x="211594" y="156210"/>
                  </a:lnTo>
                  <a:lnTo>
                    <a:pt x="211988" y="157480"/>
                  </a:lnTo>
                  <a:lnTo>
                    <a:pt x="211023" y="158750"/>
                  </a:lnTo>
                  <a:lnTo>
                    <a:pt x="209511" y="158750"/>
                  </a:lnTo>
                  <a:lnTo>
                    <a:pt x="208407" y="160020"/>
                  </a:lnTo>
                  <a:lnTo>
                    <a:pt x="209054" y="157480"/>
                  </a:lnTo>
                  <a:lnTo>
                    <a:pt x="209702" y="154940"/>
                  </a:lnTo>
                  <a:lnTo>
                    <a:pt x="210032" y="153670"/>
                  </a:lnTo>
                  <a:lnTo>
                    <a:pt x="207924" y="154940"/>
                  </a:lnTo>
                  <a:lnTo>
                    <a:pt x="207873" y="153670"/>
                  </a:lnTo>
                  <a:lnTo>
                    <a:pt x="209308" y="151130"/>
                  </a:lnTo>
                  <a:lnTo>
                    <a:pt x="209169" y="151130"/>
                  </a:lnTo>
                  <a:lnTo>
                    <a:pt x="206819" y="152400"/>
                  </a:lnTo>
                  <a:lnTo>
                    <a:pt x="207276" y="152400"/>
                  </a:lnTo>
                  <a:lnTo>
                    <a:pt x="206578" y="152996"/>
                  </a:lnTo>
                  <a:lnTo>
                    <a:pt x="206578" y="155003"/>
                  </a:lnTo>
                  <a:lnTo>
                    <a:pt x="205181" y="156146"/>
                  </a:lnTo>
                  <a:lnTo>
                    <a:pt x="204889" y="157480"/>
                  </a:lnTo>
                  <a:lnTo>
                    <a:pt x="205092" y="156210"/>
                  </a:lnTo>
                  <a:lnTo>
                    <a:pt x="205308" y="154940"/>
                  </a:lnTo>
                  <a:lnTo>
                    <a:pt x="205359" y="154597"/>
                  </a:lnTo>
                  <a:lnTo>
                    <a:pt x="206413" y="153670"/>
                  </a:lnTo>
                  <a:lnTo>
                    <a:pt x="206463" y="153936"/>
                  </a:lnTo>
                  <a:lnTo>
                    <a:pt x="206578" y="155003"/>
                  </a:lnTo>
                  <a:lnTo>
                    <a:pt x="206578" y="152996"/>
                  </a:lnTo>
                  <a:lnTo>
                    <a:pt x="205460" y="153936"/>
                  </a:lnTo>
                  <a:lnTo>
                    <a:pt x="205511" y="153670"/>
                  </a:lnTo>
                  <a:lnTo>
                    <a:pt x="205143" y="154216"/>
                  </a:lnTo>
                  <a:lnTo>
                    <a:pt x="204279" y="154940"/>
                  </a:lnTo>
                  <a:lnTo>
                    <a:pt x="204647" y="154940"/>
                  </a:lnTo>
                  <a:lnTo>
                    <a:pt x="202082" y="158750"/>
                  </a:lnTo>
                  <a:lnTo>
                    <a:pt x="202031" y="156210"/>
                  </a:lnTo>
                  <a:lnTo>
                    <a:pt x="203619" y="152400"/>
                  </a:lnTo>
                  <a:lnTo>
                    <a:pt x="204152" y="151130"/>
                  </a:lnTo>
                  <a:lnTo>
                    <a:pt x="204685" y="149860"/>
                  </a:lnTo>
                  <a:lnTo>
                    <a:pt x="204216" y="147320"/>
                  </a:lnTo>
                  <a:lnTo>
                    <a:pt x="200406" y="151130"/>
                  </a:lnTo>
                  <a:lnTo>
                    <a:pt x="198932" y="148590"/>
                  </a:lnTo>
                  <a:lnTo>
                    <a:pt x="199148" y="149860"/>
                  </a:lnTo>
                  <a:lnTo>
                    <a:pt x="197802" y="152400"/>
                  </a:lnTo>
                  <a:lnTo>
                    <a:pt x="197751" y="151130"/>
                  </a:lnTo>
                  <a:lnTo>
                    <a:pt x="197688" y="149860"/>
                  </a:lnTo>
                  <a:lnTo>
                    <a:pt x="196557" y="151130"/>
                  </a:lnTo>
                  <a:lnTo>
                    <a:pt x="197040" y="149860"/>
                  </a:lnTo>
                  <a:lnTo>
                    <a:pt x="197523" y="148590"/>
                  </a:lnTo>
                  <a:lnTo>
                    <a:pt x="197688" y="147320"/>
                  </a:lnTo>
                  <a:lnTo>
                    <a:pt x="197053" y="148590"/>
                  </a:lnTo>
                  <a:lnTo>
                    <a:pt x="196189" y="146050"/>
                  </a:lnTo>
                  <a:lnTo>
                    <a:pt x="194170" y="149860"/>
                  </a:lnTo>
                  <a:lnTo>
                    <a:pt x="194424" y="146050"/>
                  </a:lnTo>
                  <a:lnTo>
                    <a:pt x="193179" y="144780"/>
                  </a:lnTo>
                  <a:lnTo>
                    <a:pt x="189826" y="151130"/>
                  </a:lnTo>
                  <a:lnTo>
                    <a:pt x="188455" y="149860"/>
                  </a:lnTo>
                  <a:lnTo>
                    <a:pt x="189966" y="147320"/>
                  </a:lnTo>
                  <a:lnTo>
                    <a:pt x="189877" y="146050"/>
                  </a:lnTo>
                  <a:lnTo>
                    <a:pt x="190207" y="145821"/>
                  </a:lnTo>
                  <a:lnTo>
                    <a:pt x="190436" y="143510"/>
                  </a:lnTo>
                  <a:lnTo>
                    <a:pt x="187375" y="147320"/>
                  </a:lnTo>
                  <a:lnTo>
                    <a:pt x="187756" y="144780"/>
                  </a:lnTo>
                  <a:lnTo>
                    <a:pt x="187109" y="146050"/>
                  </a:lnTo>
                  <a:lnTo>
                    <a:pt x="186042" y="147320"/>
                  </a:lnTo>
                  <a:lnTo>
                    <a:pt x="185610" y="147320"/>
                  </a:lnTo>
                  <a:lnTo>
                    <a:pt x="185966" y="146050"/>
                  </a:lnTo>
                  <a:lnTo>
                    <a:pt x="185483" y="147320"/>
                  </a:lnTo>
                  <a:lnTo>
                    <a:pt x="184353" y="147320"/>
                  </a:lnTo>
                  <a:lnTo>
                    <a:pt x="183845" y="149860"/>
                  </a:lnTo>
                  <a:lnTo>
                    <a:pt x="184277" y="147320"/>
                  </a:lnTo>
                  <a:lnTo>
                    <a:pt x="185127" y="142240"/>
                  </a:lnTo>
                  <a:lnTo>
                    <a:pt x="178917" y="147320"/>
                  </a:lnTo>
                  <a:lnTo>
                    <a:pt x="179476" y="144780"/>
                  </a:lnTo>
                  <a:lnTo>
                    <a:pt x="180035" y="142240"/>
                  </a:lnTo>
                  <a:lnTo>
                    <a:pt x="178523" y="140970"/>
                  </a:lnTo>
                  <a:lnTo>
                    <a:pt x="176212" y="140970"/>
                  </a:lnTo>
                  <a:lnTo>
                    <a:pt x="175983" y="140970"/>
                  </a:lnTo>
                  <a:lnTo>
                    <a:pt x="175933" y="139700"/>
                  </a:lnTo>
                  <a:lnTo>
                    <a:pt x="175653" y="138430"/>
                  </a:lnTo>
                  <a:lnTo>
                    <a:pt x="172466" y="144780"/>
                  </a:lnTo>
                  <a:lnTo>
                    <a:pt x="172123" y="143510"/>
                  </a:lnTo>
                  <a:lnTo>
                    <a:pt x="171780" y="142240"/>
                  </a:lnTo>
                  <a:lnTo>
                    <a:pt x="172275" y="139700"/>
                  </a:lnTo>
                  <a:lnTo>
                    <a:pt x="172529" y="138430"/>
                  </a:lnTo>
                  <a:lnTo>
                    <a:pt x="173558" y="140970"/>
                  </a:lnTo>
                  <a:lnTo>
                    <a:pt x="173621" y="139700"/>
                  </a:lnTo>
                  <a:lnTo>
                    <a:pt x="174231" y="138430"/>
                  </a:lnTo>
                  <a:lnTo>
                    <a:pt x="176669" y="133350"/>
                  </a:lnTo>
                  <a:lnTo>
                    <a:pt x="171132" y="139700"/>
                  </a:lnTo>
                  <a:lnTo>
                    <a:pt x="171932" y="135890"/>
                  </a:lnTo>
                  <a:lnTo>
                    <a:pt x="172389" y="134620"/>
                  </a:lnTo>
                  <a:lnTo>
                    <a:pt x="172656" y="132080"/>
                  </a:lnTo>
                  <a:lnTo>
                    <a:pt x="169024" y="135890"/>
                  </a:lnTo>
                  <a:lnTo>
                    <a:pt x="168071" y="134874"/>
                  </a:lnTo>
                  <a:lnTo>
                    <a:pt x="165646" y="137160"/>
                  </a:lnTo>
                  <a:lnTo>
                    <a:pt x="161861" y="137160"/>
                  </a:lnTo>
                  <a:lnTo>
                    <a:pt x="162204" y="136055"/>
                  </a:lnTo>
                  <a:lnTo>
                    <a:pt x="161442" y="137160"/>
                  </a:lnTo>
                  <a:lnTo>
                    <a:pt x="160274" y="137160"/>
                  </a:lnTo>
                  <a:lnTo>
                    <a:pt x="160578" y="136055"/>
                  </a:lnTo>
                  <a:lnTo>
                    <a:pt x="160515" y="134620"/>
                  </a:lnTo>
                  <a:lnTo>
                    <a:pt x="160401" y="133350"/>
                  </a:lnTo>
                  <a:lnTo>
                    <a:pt x="161074" y="132080"/>
                  </a:lnTo>
                  <a:lnTo>
                    <a:pt x="157962" y="132080"/>
                  </a:lnTo>
                  <a:lnTo>
                    <a:pt x="155803" y="132080"/>
                  </a:lnTo>
                  <a:lnTo>
                    <a:pt x="152679" y="134620"/>
                  </a:lnTo>
                  <a:lnTo>
                    <a:pt x="156133" y="129540"/>
                  </a:lnTo>
                  <a:lnTo>
                    <a:pt x="153555" y="130810"/>
                  </a:lnTo>
                  <a:lnTo>
                    <a:pt x="154165" y="129540"/>
                  </a:lnTo>
                  <a:lnTo>
                    <a:pt x="155397" y="127000"/>
                  </a:lnTo>
                  <a:lnTo>
                    <a:pt x="154216" y="128270"/>
                  </a:lnTo>
                  <a:lnTo>
                    <a:pt x="150964" y="129540"/>
                  </a:lnTo>
                  <a:lnTo>
                    <a:pt x="149339" y="129540"/>
                  </a:lnTo>
                  <a:lnTo>
                    <a:pt x="150495" y="128270"/>
                  </a:lnTo>
                  <a:lnTo>
                    <a:pt x="147408" y="128270"/>
                  </a:lnTo>
                  <a:lnTo>
                    <a:pt x="149199" y="125730"/>
                  </a:lnTo>
                  <a:lnTo>
                    <a:pt x="150101" y="124460"/>
                  </a:lnTo>
                  <a:lnTo>
                    <a:pt x="151904" y="121920"/>
                  </a:lnTo>
                  <a:lnTo>
                    <a:pt x="145008" y="124460"/>
                  </a:lnTo>
                  <a:lnTo>
                    <a:pt x="146977" y="119380"/>
                  </a:lnTo>
                  <a:lnTo>
                    <a:pt x="147472" y="118110"/>
                  </a:lnTo>
                  <a:lnTo>
                    <a:pt x="143611" y="119380"/>
                  </a:lnTo>
                  <a:lnTo>
                    <a:pt x="143687" y="114300"/>
                  </a:lnTo>
                  <a:lnTo>
                    <a:pt x="140817" y="113030"/>
                  </a:lnTo>
                  <a:lnTo>
                    <a:pt x="138303" y="119380"/>
                  </a:lnTo>
                  <a:lnTo>
                    <a:pt x="139966" y="113030"/>
                  </a:lnTo>
                  <a:lnTo>
                    <a:pt x="136575" y="118110"/>
                  </a:lnTo>
                  <a:lnTo>
                    <a:pt x="135559" y="118110"/>
                  </a:lnTo>
                  <a:lnTo>
                    <a:pt x="135724" y="116840"/>
                  </a:lnTo>
                  <a:lnTo>
                    <a:pt x="135724" y="116687"/>
                  </a:lnTo>
                  <a:lnTo>
                    <a:pt x="135813" y="115570"/>
                  </a:lnTo>
                  <a:lnTo>
                    <a:pt x="104000" y="115570"/>
                  </a:lnTo>
                  <a:lnTo>
                    <a:pt x="103860" y="115570"/>
                  </a:lnTo>
                  <a:lnTo>
                    <a:pt x="105562" y="116840"/>
                  </a:lnTo>
                  <a:lnTo>
                    <a:pt x="103606" y="116840"/>
                  </a:lnTo>
                  <a:lnTo>
                    <a:pt x="105740" y="118110"/>
                  </a:lnTo>
                  <a:lnTo>
                    <a:pt x="110375" y="118110"/>
                  </a:lnTo>
                  <a:lnTo>
                    <a:pt x="110375" y="116840"/>
                  </a:lnTo>
                  <a:lnTo>
                    <a:pt x="111747" y="116840"/>
                  </a:lnTo>
                  <a:lnTo>
                    <a:pt x="111379" y="118110"/>
                  </a:lnTo>
                  <a:lnTo>
                    <a:pt x="110604" y="119303"/>
                  </a:lnTo>
                  <a:lnTo>
                    <a:pt x="115277" y="118110"/>
                  </a:lnTo>
                  <a:lnTo>
                    <a:pt x="111874" y="129540"/>
                  </a:lnTo>
                  <a:lnTo>
                    <a:pt x="117271" y="127000"/>
                  </a:lnTo>
                  <a:lnTo>
                    <a:pt x="116992" y="127000"/>
                  </a:lnTo>
                  <a:lnTo>
                    <a:pt x="120929" y="125730"/>
                  </a:lnTo>
                  <a:lnTo>
                    <a:pt x="121716" y="127000"/>
                  </a:lnTo>
                  <a:lnTo>
                    <a:pt x="119151" y="127000"/>
                  </a:lnTo>
                  <a:lnTo>
                    <a:pt x="118973" y="129540"/>
                  </a:lnTo>
                  <a:lnTo>
                    <a:pt x="123977" y="127000"/>
                  </a:lnTo>
                  <a:lnTo>
                    <a:pt x="122491" y="132080"/>
                  </a:lnTo>
                  <a:lnTo>
                    <a:pt x="126187" y="130810"/>
                  </a:lnTo>
                  <a:lnTo>
                    <a:pt x="123367" y="138430"/>
                  </a:lnTo>
                  <a:lnTo>
                    <a:pt x="132054" y="134620"/>
                  </a:lnTo>
                  <a:lnTo>
                    <a:pt x="131406" y="139700"/>
                  </a:lnTo>
                  <a:lnTo>
                    <a:pt x="132295" y="138430"/>
                  </a:lnTo>
                  <a:lnTo>
                    <a:pt x="133832" y="137160"/>
                  </a:lnTo>
                  <a:lnTo>
                    <a:pt x="133108" y="138430"/>
                  </a:lnTo>
                  <a:lnTo>
                    <a:pt x="133756" y="138430"/>
                  </a:lnTo>
                  <a:lnTo>
                    <a:pt x="139560" y="139700"/>
                  </a:lnTo>
                  <a:lnTo>
                    <a:pt x="142087" y="146050"/>
                  </a:lnTo>
                  <a:lnTo>
                    <a:pt x="146138" y="151130"/>
                  </a:lnTo>
                  <a:lnTo>
                    <a:pt x="147688" y="152400"/>
                  </a:lnTo>
                  <a:lnTo>
                    <a:pt x="152082" y="143510"/>
                  </a:lnTo>
                  <a:lnTo>
                    <a:pt x="152069" y="148590"/>
                  </a:lnTo>
                  <a:lnTo>
                    <a:pt x="149669" y="151130"/>
                  </a:lnTo>
                  <a:lnTo>
                    <a:pt x="155346" y="149860"/>
                  </a:lnTo>
                  <a:lnTo>
                    <a:pt x="157035" y="154940"/>
                  </a:lnTo>
                  <a:lnTo>
                    <a:pt x="161810" y="154940"/>
                  </a:lnTo>
                  <a:lnTo>
                    <a:pt x="161302" y="156210"/>
                  </a:lnTo>
                  <a:lnTo>
                    <a:pt x="160959" y="156210"/>
                  </a:lnTo>
                  <a:lnTo>
                    <a:pt x="160489" y="158750"/>
                  </a:lnTo>
                  <a:lnTo>
                    <a:pt x="163728" y="157480"/>
                  </a:lnTo>
                  <a:lnTo>
                    <a:pt x="164731" y="154940"/>
                  </a:lnTo>
                  <a:lnTo>
                    <a:pt x="165188" y="156210"/>
                  </a:lnTo>
                  <a:lnTo>
                    <a:pt x="163957" y="157480"/>
                  </a:lnTo>
                  <a:lnTo>
                    <a:pt x="163880" y="160020"/>
                  </a:lnTo>
                  <a:lnTo>
                    <a:pt x="167284" y="156210"/>
                  </a:lnTo>
                  <a:lnTo>
                    <a:pt x="166649" y="158851"/>
                  </a:lnTo>
                  <a:lnTo>
                    <a:pt x="167843" y="161290"/>
                  </a:lnTo>
                  <a:lnTo>
                    <a:pt x="168732" y="158750"/>
                  </a:lnTo>
                  <a:lnTo>
                    <a:pt x="169443" y="160020"/>
                  </a:lnTo>
                  <a:lnTo>
                    <a:pt x="171945" y="158750"/>
                  </a:lnTo>
                  <a:lnTo>
                    <a:pt x="172110" y="160299"/>
                  </a:lnTo>
                  <a:lnTo>
                    <a:pt x="171907" y="160464"/>
                  </a:lnTo>
                  <a:lnTo>
                    <a:pt x="171716" y="160756"/>
                  </a:lnTo>
                  <a:lnTo>
                    <a:pt x="172034" y="162382"/>
                  </a:lnTo>
                  <a:lnTo>
                    <a:pt x="172275" y="161315"/>
                  </a:lnTo>
                  <a:lnTo>
                    <a:pt x="174447" y="158750"/>
                  </a:lnTo>
                  <a:lnTo>
                    <a:pt x="173837" y="163830"/>
                  </a:lnTo>
                  <a:lnTo>
                    <a:pt x="176174" y="160020"/>
                  </a:lnTo>
                  <a:lnTo>
                    <a:pt x="173901" y="163830"/>
                  </a:lnTo>
                  <a:lnTo>
                    <a:pt x="176784" y="163830"/>
                  </a:lnTo>
                  <a:lnTo>
                    <a:pt x="178701" y="162560"/>
                  </a:lnTo>
                  <a:lnTo>
                    <a:pt x="185648" y="162560"/>
                  </a:lnTo>
                  <a:lnTo>
                    <a:pt x="186563" y="161290"/>
                  </a:lnTo>
                  <a:lnTo>
                    <a:pt x="184391" y="168910"/>
                  </a:lnTo>
                  <a:lnTo>
                    <a:pt x="188506" y="167640"/>
                  </a:lnTo>
                  <a:lnTo>
                    <a:pt x="191477" y="167640"/>
                  </a:lnTo>
                  <a:lnTo>
                    <a:pt x="189966" y="171450"/>
                  </a:lnTo>
                  <a:lnTo>
                    <a:pt x="192798" y="170395"/>
                  </a:lnTo>
                  <a:lnTo>
                    <a:pt x="192239" y="167640"/>
                  </a:lnTo>
                  <a:lnTo>
                    <a:pt x="195122" y="167640"/>
                  </a:lnTo>
                  <a:lnTo>
                    <a:pt x="194005" y="169672"/>
                  </a:lnTo>
                  <a:lnTo>
                    <a:pt x="196519" y="167640"/>
                  </a:lnTo>
                  <a:lnTo>
                    <a:pt x="198551" y="170180"/>
                  </a:lnTo>
                  <a:lnTo>
                    <a:pt x="198932" y="171450"/>
                  </a:lnTo>
                  <a:lnTo>
                    <a:pt x="197332" y="171450"/>
                  </a:lnTo>
                  <a:lnTo>
                    <a:pt x="196761" y="172720"/>
                  </a:lnTo>
                  <a:lnTo>
                    <a:pt x="200101" y="171450"/>
                  </a:lnTo>
                  <a:lnTo>
                    <a:pt x="201599" y="175260"/>
                  </a:lnTo>
                  <a:lnTo>
                    <a:pt x="204482" y="174167"/>
                  </a:lnTo>
                  <a:lnTo>
                    <a:pt x="204698" y="175260"/>
                  </a:lnTo>
                  <a:lnTo>
                    <a:pt x="205524" y="173990"/>
                  </a:lnTo>
                  <a:lnTo>
                    <a:pt x="204939" y="173990"/>
                  </a:lnTo>
                  <a:lnTo>
                    <a:pt x="205384" y="171450"/>
                  </a:lnTo>
                  <a:lnTo>
                    <a:pt x="209130" y="168998"/>
                  </a:lnTo>
                  <a:lnTo>
                    <a:pt x="206756" y="172720"/>
                  </a:lnTo>
                  <a:lnTo>
                    <a:pt x="211620" y="170180"/>
                  </a:lnTo>
                  <a:lnTo>
                    <a:pt x="207314" y="176530"/>
                  </a:lnTo>
                  <a:lnTo>
                    <a:pt x="207772" y="176530"/>
                  </a:lnTo>
                  <a:lnTo>
                    <a:pt x="208546" y="175260"/>
                  </a:lnTo>
                  <a:lnTo>
                    <a:pt x="209054" y="173990"/>
                  </a:lnTo>
                  <a:lnTo>
                    <a:pt x="209321" y="173990"/>
                  </a:lnTo>
                  <a:lnTo>
                    <a:pt x="209130" y="175260"/>
                  </a:lnTo>
                  <a:lnTo>
                    <a:pt x="208038" y="176530"/>
                  </a:lnTo>
                  <a:lnTo>
                    <a:pt x="210121" y="176530"/>
                  </a:lnTo>
                  <a:lnTo>
                    <a:pt x="210451" y="173990"/>
                  </a:lnTo>
                  <a:lnTo>
                    <a:pt x="211899" y="173990"/>
                  </a:lnTo>
                  <a:lnTo>
                    <a:pt x="211480" y="175260"/>
                  </a:lnTo>
                  <a:lnTo>
                    <a:pt x="211035" y="175260"/>
                  </a:lnTo>
                  <a:lnTo>
                    <a:pt x="210400" y="176530"/>
                  </a:lnTo>
                  <a:lnTo>
                    <a:pt x="213474" y="173990"/>
                  </a:lnTo>
                  <a:lnTo>
                    <a:pt x="214363" y="175260"/>
                  </a:lnTo>
                  <a:lnTo>
                    <a:pt x="214058" y="175260"/>
                  </a:lnTo>
                  <a:lnTo>
                    <a:pt x="213880" y="176530"/>
                  </a:lnTo>
                  <a:lnTo>
                    <a:pt x="215785" y="176530"/>
                  </a:lnTo>
                  <a:lnTo>
                    <a:pt x="218059" y="173990"/>
                  </a:lnTo>
                  <a:lnTo>
                    <a:pt x="219202" y="172720"/>
                  </a:lnTo>
                  <a:lnTo>
                    <a:pt x="220789" y="175260"/>
                  </a:lnTo>
                  <a:lnTo>
                    <a:pt x="218401" y="179070"/>
                  </a:lnTo>
                  <a:lnTo>
                    <a:pt x="221018" y="177800"/>
                  </a:lnTo>
                  <a:lnTo>
                    <a:pt x="219671" y="181610"/>
                  </a:lnTo>
                  <a:lnTo>
                    <a:pt x="221386" y="180340"/>
                  </a:lnTo>
                  <a:lnTo>
                    <a:pt x="221576" y="179070"/>
                  </a:lnTo>
                  <a:lnTo>
                    <a:pt x="222681" y="179070"/>
                  </a:lnTo>
                  <a:lnTo>
                    <a:pt x="223697" y="177800"/>
                  </a:lnTo>
                  <a:lnTo>
                    <a:pt x="224713" y="176530"/>
                  </a:lnTo>
                  <a:lnTo>
                    <a:pt x="225209" y="177800"/>
                  </a:lnTo>
                  <a:lnTo>
                    <a:pt x="223786" y="179070"/>
                  </a:lnTo>
                  <a:lnTo>
                    <a:pt x="226148" y="179070"/>
                  </a:lnTo>
                  <a:lnTo>
                    <a:pt x="225513" y="177800"/>
                  </a:lnTo>
                  <a:lnTo>
                    <a:pt x="227368" y="176530"/>
                  </a:lnTo>
                  <a:lnTo>
                    <a:pt x="227190" y="172720"/>
                  </a:lnTo>
                  <a:lnTo>
                    <a:pt x="228269" y="175260"/>
                  </a:lnTo>
                  <a:lnTo>
                    <a:pt x="229362" y="175260"/>
                  </a:lnTo>
                  <a:lnTo>
                    <a:pt x="229095" y="177800"/>
                  </a:lnTo>
                  <a:lnTo>
                    <a:pt x="231127" y="175260"/>
                  </a:lnTo>
                  <a:lnTo>
                    <a:pt x="231597" y="176530"/>
                  </a:lnTo>
                  <a:lnTo>
                    <a:pt x="231368" y="177800"/>
                  </a:lnTo>
                  <a:lnTo>
                    <a:pt x="229895" y="180340"/>
                  </a:lnTo>
                  <a:lnTo>
                    <a:pt x="229743" y="181610"/>
                  </a:lnTo>
                  <a:lnTo>
                    <a:pt x="231444" y="179070"/>
                  </a:lnTo>
                  <a:lnTo>
                    <a:pt x="232676" y="181610"/>
                  </a:lnTo>
                  <a:lnTo>
                    <a:pt x="233756" y="180174"/>
                  </a:lnTo>
                  <a:lnTo>
                    <a:pt x="233426" y="181330"/>
                  </a:lnTo>
                  <a:lnTo>
                    <a:pt x="234645" y="179070"/>
                  </a:lnTo>
                  <a:lnTo>
                    <a:pt x="234873" y="180340"/>
                  </a:lnTo>
                  <a:lnTo>
                    <a:pt x="234162" y="182880"/>
                  </a:lnTo>
                  <a:lnTo>
                    <a:pt x="235534" y="182880"/>
                  </a:lnTo>
                  <a:lnTo>
                    <a:pt x="235419" y="179070"/>
                  </a:lnTo>
                  <a:lnTo>
                    <a:pt x="235381" y="177800"/>
                  </a:lnTo>
                  <a:lnTo>
                    <a:pt x="236486" y="180340"/>
                  </a:lnTo>
                  <a:lnTo>
                    <a:pt x="236194" y="180340"/>
                  </a:lnTo>
                  <a:lnTo>
                    <a:pt x="235750" y="181610"/>
                  </a:lnTo>
                  <a:lnTo>
                    <a:pt x="237223" y="182880"/>
                  </a:lnTo>
                  <a:lnTo>
                    <a:pt x="239890" y="180340"/>
                  </a:lnTo>
                  <a:lnTo>
                    <a:pt x="241147" y="182880"/>
                  </a:lnTo>
                  <a:lnTo>
                    <a:pt x="240334" y="186690"/>
                  </a:lnTo>
                  <a:lnTo>
                    <a:pt x="241503" y="186690"/>
                  </a:lnTo>
                  <a:lnTo>
                    <a:pt x="245465" y="184150"/>
                  </a:lnTo>
                  <a:lnTo>
                    <a:pt x="247332" y="185267"/>
                  </a:lnTo>
                  <a:lnTo>
                    <a:pt x="247700" y="184150"/>
                  </a:lnTo>
                  <a:lnTo>
                    <a:pt x="249402" y="179070"/>
                  </a:lnTo>
                  <a:lnTo>
                    <a:pt x="248183" y="187960"/>
                  </a:lnTo>
                  <a:lnTo>
                    <a:pt x="250253" y="185420"/>
                  </a:lnTo>
                  <a:lnTo>
                    <a:pt x="249821" y="186690"/>
                  </a:lnTo>
                  <a:lnTo>
                    <a:pt x="249301" y="188087"/>
                  </a:lnTo>
                  <a:lnTo>
                    <a:pt x="250532" y="189230"/>
                  </a:lnTo>
                  <a:lnTo>
                    <a:pt x="252984" y="187960"/>
                  </a:lnTo>
                  <a:lnTo>
                    <a:pt x="256019" y="186690"/>
                  </a:lnTo>
                  <a:lnTo>
                    <a:pt x="255270" y="187960"/>
                  </a:lnTo>
                  <a:lnTo>
                    <a:pt x="255854" y="190500"/>
                  </a:lnTo>
                  <a:lnTo>
                    <a:pt x="258470" y="190500"/>
                  </a:lnTo>
                  <a:lnTo>
                    <a:pt x="259219" y="189230"/>
                  </a:lnTo>
                  <a:lnTo>
                    <a:pt x="259753" y="190500"/>
                  </a:lnTo>
                  <a:lnTo>
                    <a:pt x="259880" y="189230"/>
                  </a:lnTo>
                  <a:lnTo>
                    <a:pt x="259994" y="187960"/>
                  </a:lnTo>
                  <a:lnTo>
                    <a:pt x="261543" y="191770"/>
                  </a:lnTo>
                  <a:lnTo>
                    <a:pt x="264147" y="190500"/>
                  </a:lnTo>
                  <a:lnTo>
                    <a:pt x="266788" y="190500"/>
                  </a:lnTo>
                  <a:lnTo>
                    <a:pt x="268401" y="193040"/>
                  </a:lnTo>
                  <a:lnTo>
                    <a:pt x="268046" y="193040"/>
                  </a:lnTo>
                  <a:lnTo>
                    <a:pt x="267220" y="194310"/>
                  </a:lnTo>
                  <a:lnTo>
                    <a:pt x="267500" y="194310"/>
                  </a:lnTo>
                  <a:lnTo>
                    <a:pt x="270357" y="193040"/>
                  </a:lnTo>
                  <a:lnTo>
                    <a:pt x="270586" y="191770"/>
                  </a:lnTo>
                  <a:lnTo>
                    <a:pt x="270814" y="190500"/>
                  </a:lnTo>
                  <a:lnTo>
                    <a:pt x="270433" y="191770"/>
                  </a:lnTo>
                  <a:lnTo>
                    <a:pt x="270433" y="190500"/>
                  </a:lnTo>
                  <a:lnTo>
                    <a:pt x="271145" y="189230"/>
                  </a:lnTo>
                  <a:lnTo>
                    <a:pt x="272135" y="187960"/>
                  </a:lnTo>
                  <a:lnTo>
                    <a:pt x="272757" y="187960"/>
                  </a:lnTo>
                  <a:lnTo>
                    <a:pt x="271208" y="189230"/>
                  </a:lnTo>
                  <a:lnTo>
                    <a:pt x="271691" y="191770"/>
                  </a:lnTo>
                  <a:lnTo>
                    <a:pt x="271767" y="192747"/>
                  </a:lnTo>
                  <a:lnTo>
                    <a:pt x="271754" y="193103"/>
                  </a:lnTo>
                  <a:lnTo>
                    <a:pt x="271792" y="193344"/>
                  </a:lnTo>
                  <a:lnTo>
                    <a:pt x="271843" y="193154"/>
                  </a:lnTo>
                  <a:lnTo>
                    <a:pt x="272326" y="191770"/>
                  </a:lnTo>
                  <a:lnTo>
                    <a:pt x="272478" y="190500"/>
                  </a:lnTo>
                  <a:lnTo>
                    <a:pt x="272605" y="195580"/>
                  </a:lnTo>
                  <a:lnTo>
                    <a:pt x="273418" y="190500"/>
                  </a:lnTo>
                  <a:lnTo>
                    <a:pt x="274027" y="186690"/>
                  </a:lnTo>
                  <a:lnTo>
                    <a:pt x="274993" y="189230"/>
                  </a:lnTo>
                  <a:lnTo>
                    <a:pt x="274561" y="190500"/>
                  </a:lnTo>
                  <a:lnTo>
                    <a:pt x="275386" y="190500"/>
                  </a:lnTo>
                  <a:lnTo>
                    <a:pt x="276453" y="189230"/>
                  </a:lnTo>
                  <a:lnTo>
                    <a:pt x="277063" y="189230"/>
                  </a:lnTo>
                  <a:lnTo>
                    <a:pt x="276618" y="191770"/>
                  </a:lnTo>
                  <a:lnTo>
                    <a:pt x="276021" y="190500"/>
                  </a:lnTo>
                  <a:lnTo>
                    <a:pt x="275361" y="193040"/>
                  </a:lnTo>
                  <a:lnTo>
                    <a:pt x="276402" y="193040"/>
                  </a:lnTo>
                  <a:lnTo>
                    <a:pt x="276987" y="191770"/>
                  </a:lnTo>
                  <a:lnTo>
                    <a:pt x="278142" y="189230"/>
                  </a:lnTo>
                  <a:lnTo>
                    <a:pt x="278726" y="187960"/>
                  </a:lnTo>
                  <a:lnTo>
                    <a:pt x="278892" y="190500"/>
                  </a:lnTo>
                  <a:lnTo>
                    <a:pt x="278269" y="191770"/>
                  </a:lnTo>
                  <a:lnTo>
                    <a:pt x="277025" y="191770"/>
                  </a:lnTo>
                  <a:lnTo>
                    <a:pt x="277152" y="195580"/>
                  </a:lnTo>
                  <a:lnTo>
                    <a:pt x="277482" y="194310"/>
                  </a:lnTo>
                  <a:lnTo>
                    <a:pt x="278079" y="195580"/>
                  </a:lnTo>
                  <a:lnTo>
                    <a:pt x="279209" y="196710"/>
                  </a:lnTo>
                  <a:lnTo>
                    <a:pt x="280200" y="194310"/>
                  </a:lnTo>
                  <a:lnTo>
                    <a:pt x="282282" y="189230"/>
                  </a:lnTo>
                  <a:lnTo>
                    <a:pt x="282054" y="195580"/>
                  </a:lnTo>
                  <a:lnTo>
                    <a:pt x="284937" y="191770"/>
                  </a:lnTo>
                  <a:lnTo>
                    <a:pt x="282181" y="195580"/>
                  </a:lnTo>
                  <a:lnTo>
                    <a:pt x="284010" y="194310"/>
                  </a:lnTo>
                  <a:lnTo>
                    <a:pt x="283095" y="196850"/>
                  </a:lnTo>
                  <a:lnTo>
                    <a:pt x="283311" y="198120"/>
                  </a:lnTo>
                  <a:lnTo>
                    <a:pt x="283730" y="199390"/>
                  </a:lnTo>
                  <a:lnTo>
                    <a:pt x="283324" y="200660"/>
                  </a:lnTo>
                  <a:lnTo>
                    <a:pt x="284759" y="198120"/>
                  </a:lnTo>
                  <a:lnTo>
                    <a:pt x="284175" y="201930"/>
                  </a:lnTo>
                  <a:lnTo>
                    <a:pt x="286232" y="199390"/>
                  </a:lnTo>
                  <a:lnTo>
                    <a:pt x="286029" y="200660"/>
                  </a:lnTo>
                  <a:lnTo>
                    <a:pt x="286689" y="199847"/>
                  </a:lnTo>
                  <a:lnTo>
                    <a:pt x="286842" y="199390"/>
                  </a:lnTo>
                  <a:lnTo>
                    <a:pt x="287642" y="198120"/>
                  </a:lnTo>
                  <a:lnTo>
                    <a:pt x="289267" y="195580"/>
                  </a:lnTo>
                  <a:lnTo>
                    <a:pt x="289674" y="203200"/>
                  </a:lnTo>
                  <a:lnTo>
                    <a:pt x="293154" y="199377"/>
                  </a:lnTo>
                  <a:lnTo>
                    <a:pt x="295605" y="198120"/>
                  </a:lnTo>
                  <a:lnTo>
                    <a:pt x="296748" y="195580"/>
                  </a:lnTo>
                  <a:lnTo>
                    <a:pt x="298958" y="194310"/>
                  </a:lnTo>
                  <a:lnTo>
                    <a:pt x="299237" y="195580"/>
                  </a:lnTo>
                  <a:lnTo>
                    <a:pt x="297637" y="196850"/>
                  </a:lnTo>
                  <a:lnTo>
                    <a:pt x="298310" y="199390"/>
                  </a:lnTo>
                  <a:lnTo>
                    <a:pt x="299148" y="199390"/>
                  </a:lnTo>
                  <a:lnTo>
                    <a:pt x="299986" y="198513"/>
                  </a:lnTo>
                  <a:lnTo>
                    <a:pt x="300050" y="200660"/>
                  </a:lnTo>
                  <a:lnTo>
                    <a:pt x="300875" y="200660"/>
                  </a:lnTo>
                  <a:lnTo>
                    <a:pt x="301142" y="198488"/>
                  </a:lnTo>
                  <a:lnTo>
                    <a:pt x="300786" y="198120"/>
                  </a:lnTo>
                  <a:lnTo>
                    <a:pt x="301282" y="196850"/>
                  </a:lnTo>
                  <a:lnTo>
                    <a:pt x="302272" y="194310"/>
                  </a:lnTo>
                  <a:close/>
                </a:path>
                <a:path w="728980" h="273684">
                  <a:moveTo>
                    <a:pt x="303784" y="201930"/>
                  </a:moveTo>
                  <a:lnTo>
                    <a:pt x="302818" y="201930"/>
                  </a:lnTo>
                  <a:lnTo>
                    <a:pt x="302234" y="203200"/>
                  </a:lnTo>
                  <a:lnTo>
                    <a:pt x="303479" y="203200"/>
                  </a:lnTo>
                  <a:lnTo>
                    <a:pt x="303720" y="203034"/>
                  </a:lnTo>
                  <a:lnTo>
                    <a:pt x="303784" y="201930"/>
                  </a:lnTo>
                  <a:close/>
                </a:path>
                <a:path w="728980" h="273684">
                  <a:moveTo>
                    <a:pt x="303834" y="202946"/>
                  </a:moveTo>
                  <a:lnTo>
                    <a:pt x="303707" y="203200"/>
                  </a:lnTo>
                  <a:lnTo>
                    <a:pt x="303834" y="202946"/>
                  </a:lnTo>
                  <a:close/>
                </a:path>
                <a:path w="728980" h="273684">
                  <a:moveTo>
                    <a:pt x="303911" y="200025"/>
                  </a:moveTo>
                  <a:lnTo>
                    <a:pt x="303784" y="201930"/>
                  </a:lnTo>
                  <a:lnTo>
                    <a:pt x="303911" y="200025"/>
                  </a:lnTo>
                  <a:close/>
                </a:path>
                <a:path w="728980" h="273684">
                  <a:moveTo>
                    <a:pt x="304546" y="203822"/>
                  </a:moveTo>
                  <a:lnTo>
                    <a:pt x="304203" y="204101"/>
                  </a:lnTo>
                  <a:lnTo>
                    <a:pt x="304419" y="204279"/>
                  </a:lnTo>
                  <a:lnTo>
                    <a:pt x="304469" y="204089"/>
                  </a:lnTo>
                  <a:lnTo>
                    <a:pt x="304507" y="203923"/>
                  </a:lnTo>
                  <a:close/>
                </a:path>
                <a:path w="728980" h="273684">
                  <a:moveTo>
                    <a:pt x="304888" y="203542"/>
                  </a:moveTo>
                  <a:lnTo>
                    <a:pt x="304761" y="203517"/>
                  </a:lnTo>
                  <a:lnTo>
                    <a:pt x="304546" y="203822"/>
                  </a:lnTo>
                  <a:lnTo>
                    <a:pt x="304888" y="203542"/>
                  </a:lnTo>
                  <a:close/>
                </a:path>
                <a:path w="728980" h="273684">
                  <a:moveTo>
                    <a:pt x="305485" y="193040"/>
                  </a:moveTo>
                  <a:lnTo>
                    <a:pt x="302056" y="199390"/>
                  </a:lnTo>
                  <a:lnTo>
                    <a:pt x="301637" y="199390"/>
                  </a:lnTo>
                  <a:lnTo>
                    <a:pt x="301028" y="201930"/>
                  </a:lnTo>
                  <a:lnTo>
                    <a:pt x="300405" y="203200"/>
                  </a:lnTo>
                  <a:lnTo>
                    <a:pt x="301523" y="201930"/>
                  </a:lnTo>
                  <a:lnTo>
                    <a:pt x="302818" y="200660"/>
                  </a:lnTo>
                  <a:lnTo>
                    <a:pt x="303949" y="199390"/>
                  </a:lnTo>
                  <a:lnTo>
                    <a:pt x="304126" y="199390"/>
                  </a:lnTo>
                  <a:lnTo>
                    <a:pt x="304914" y="198120"/>
                  </a:lnTo>
                  <a:lnTo>
                    <a:pt x="305485" y="193040"/>
                  </a:lnTo>
                  <a:close/>
                </a:path>
                <a:path w="728980" h="273684">
                  <a:moveTo>
                    <a:pt x="305600" y="202946"/>
                  </a:moveTo>
                  <a:lnTo>
                    <a:pt x="304888" y="203542"/>
                  </a:lnTo>
                  <a:lnTo>
                    <a:pt x="305079" y="203593"/>
                  </a:lnTo>
                  <a:lnTo>
                    <a:pt x="305308" y="203720"/>
                  </a:lnTo>
                  <a:lnTo>
                    <a:pt x="305600" y="202946"/>
                  </a:lnTo>
                  <a:close/>
                </a:path>
                <a:path w="728980" h="273684">
                  <a:moveTo>
                    <a:pt x="306158" y="198120"/>
                  </a:moveTo>
                  <a:lnTo>
                    <a:pt x="305752" y="198120"/>
                  </a:lnTo>
                  <a:lnTo>
                    <a:pt x="305981" y="198755"/>
                  </a:lnTo>
                  <a:lnTo>
                    <a:pt x="306158" y="198120"/>
                  </a:lnTo>
                  <a:close/>
                </a:path>
                <a:path w="728980" h="273684">
                  <a:moveTo>
                    <a:pt x="306209" y="199377"/>
                  </a:moveTo>
                  <a:lnTo>
                    <a:pt x="305981" y="198755"/>
                  </a:lnTo>
                  <a:lnTo>
                    <a:pt x="305460" y="200660"/>
                  </a:lnTo>
                  <a:lnTo>
                    <a:pt x="305054" y="200660"/>
                  </a:lnTo>
                  <a:lnTo>
                    <a:pt x="303834" y="202946"/>
                  </a:lnTo>
                  <a:lnTo>
                    <a:pt x="305320" y="201930"/>
                  </a:lnTo>
                  <a:lnTo>
                    <a:pt x="306209" y="199377"/>
                  </a:lnTo>
                  <a:close/>
                </a:path>
                <a:path w="728980" h="273684">
                  <a:moveTo>
                    <a:pt x="310375" y="199567"/>
                  </a:moveTo>
                  <a:lnTo>
                    <a:pt x="310222" y="196799"/>
                  </a:lnTo>
                  <a:lnTo>
                    <a:pt x="309397" y="196494"/>
                  </a:lnTo>
                  <a:lnTo>
                    <a:pt x="308051" y="198475"/>
                  </a:lnTo>
                  <a:lnTo>
                    <a:pt x="308013" y="197688"/>
                  </a:lnTo>
                  <a:lnTo>
                    <a:pt x="308381" y="196850"/>
                  </a:lnTo>
                  <a:lnTo>
                    <a:pt x="308546" y="196227"/>
                  </a:lnTo>
                  <a:lnTo>
                    <a:pt x="307606" y="197739"/>
                  </a:lnTo>
                  <a:lnTo>
                    <a:pt x="306298" y="200469"/>
                  </a:lnTo>
                  <a:lnTo>
                    <a:pt x="306057" y="203682"/>
                  </a:lnTo>
                  <a:lnTo>
                    <a:pt x="307340" y="200545"/>
                  </a:lnTo>
                  <a:lnTo>
                    <a:pt x="307213" y="201942"/>
                  </a:lnTo>
                  <a:lnTo>
                    <a:pt x="308648" y="198196"/>
                  </a:lnTo>
                  <a:lnTo>
                    <a:pt x="309257" y="197916"/>
                  </a:lnTo>
                  <a:lnTo>
                    <a:pt x="309359" y="199491"/>
                  </a:lnTo>
                  <a:lnTo>
                    <a:pt x="309003" y="200723"/>
                  </a:lnTo>
                  <a:lnTo>
                    <a:pt x="309372" y="199898"/>
                  </a:lnTo>
                  <a:lnTo>
                    <a:pt x="309676" y="201663"/>
                  </a:lnTo>
                  <a:lnTo>
                    <a:pt x="310375" y="199567"/>
                  </a:lnTo>
                  <a:close/>
                </a:path>
                <a:path w="728980" h="273684">
                  <a:moveTo>
                    <a:pt x="311467" y="200431"/>
                  </a:moveTo>
                  <a:lnTo>
                    <a:pt x="310857" y="200698"/>
                  </a:lnTo>
                  <a:lnTo>
                    <a:pt x="309829" y="204025"/>
                  </a:lnTo>
                  <a:lnTo>
                    <a:pt x="310819" y="203301"/>
                  </a:lnTo>
                  <a:lnTo>
                    <a:pt x="311188" y="202450"/>
                  </a:lnTo>
                  <a:lnTo>
                    <a:pt x="311467" y="200431"/>
                  </a:lnTo>
                  <a:close/>
                </a:path>
                <a:path w="728980" h="273684">
                  <a:moveTo>
                    <a:pt x="456577" y="238239"/>
                  </a:moveTo>
                  <a:lnTo>
                    <a:pt x="455942" y="239941"/>
                  </a:lnTo>
                  <a:lnTo>
                    <a:pt x="456120" y="239826"/>
                  </a:lnTo>
                  <a:lnTo>
                    <a:pt x="456577" y="238239"/>
                  </a:lnTo>
                  <a:close/>
                </a:path>
                <a:path w="728980" h="273684">
                  <a:moveTo>
                    <a:pt x="461606" y="255930"/>
                  </a:moveTo>
                  <a:lnTo>
                    <a:pt x="461479" y="256197"/>
                  </a:lnTo>
                  <a:lnTo>
                    <a:pt x="461416" y="256400"/>
                  </a:lnTo>
                  <a:lnTo>
                    <a:pt x="461543" y="256095"/>
                  </a:lnTo>
                  <a:lnTo>
                    <a:pt x="461606" y="255930"/>
                  </a:lnTo>
                  <a:close/>
                </a:path>
                <a:path w="728980" h="273684">
                  <a:moveTo>
                    <a:pt x="483095" y="257530"/>
                  </a:moveTo>
                  <a:lnTo>
                    <a:pt x="482739" y="259600"/>
                  </a:lnTo>
                  <a:lnTo>
                    <a:pt x="481545" y="260083"/>
                  </a:lnTo>
                  <a:lnTo>
                    <a:pt x="482828" y="260184"/>
                  </a:lnTo>
                  <a:lnTo>
                    <a:pt x="482854" y="259346"/>
                  </a:lnTo>
                  <a:lnTo>
                    <a:pt x="482968" y="258432"/>
                  </a:lnTo>
                  <a:lnTo>
                    <a:pt x="483095" y="257530"/>
                  </a:lnTo>
                  <a:close/>
                </a:path>
                <a:path w="728980" h="273684">
                  <a:moveTo>
                    <a:pt x="583209" y="254317"/>
                  </a:moveTo>
                  <a:lnTo>
                    <a:pt x="581240" y="254825"/>
                  </a:lnTo>
                  <a:lnTo>
                    <a:pt x="582129" y="257860"/>
                  </a:lnTo>
                  <a:lnTo>
                    <a:pt x="582129" y="256692"/>
                  </a:lnTo>
                  <a:lnTo>
                    <a:pt x="583209" y="254317"/>
                  </a:lnTo>
                  <a:close/>
                </a:path>
                <a:path w="728980" h="273684">
                  <a:moveTo>
                    <a:pt x="583628" y="253390"/>
                  </a:moveTo>
                  <a:lnTo>
                    <a:pt x="582841" y="251599"/>
                  </a:lnTo>
                  <a:lnTo>
                    <a:pt x="583311" y="254088"/>
                  </a:lnTo>
                  <a:lnTo>
                    <a:pt x="583628" y="253390"/>
                  </a:lnTo>
                  <a:close/>
                </a:path>
                <a:path w="728980" h="273684">
                  <a:moveTo>
                    <a:pt x="620433" y="258559"/>
                  </a:moveTo>
                  <a:lnTo>
                    <a:pt x="620115" y="258102"/>
                  </a:lnTo>
                  <a:lnTo>
                    <a:pt x="620153" y="258330"/>
                  </a:lnTo>
                  <a:lnTo>
                    <a:pt x="620179" y="258508"/>
                  </a:lnTo>
                  <a:lnTo>
                    <a:pt x="620217" y="258711"/>
                  </a:lnTo>
                  <a:lnTo>
                    <a:pt x="620433" y="258559"/>
                  </a:lnTo>
                  <a:close/>
                </a:path>
                <a:path w="728980" h="273684">
                  <a:moveTo>
                    <a:pt x="626821" y="257771"/>
                  </a:moveTo>
                  <a:lnTo>
                    <a:pt x="626719" y="257949"/>
                  </a:lnTo>
                  <a:lnTo>
                    <a:pt x="626630" y="258533"/>
                  </a:lnTo>
                  <a:lnTo>
                    <a:pt x="626821" y="257771"/>
                  </a:lnTo>
                  <a:close/>
                </a:path>
                <a:path w="728980" h="273684">
                  <a:moveTo>
                    <a:pt x="627037" y="258419"/>
                  </a:moveTo>
                  <a:lnTo>
                    <a:pt x="626859" y="257949"/>
                  </a:lnTo>
                  <a:lnTo>
                    <a:pt x="626872" y="258191"/>
                  </a:lnTo>
                  <a:lnTo>
                    <a:pt x="627037" y="258419"/>
                  </a:lnTo>
                  <a:close/>
                </a:path>
                <a:path w="728980" h="273684">
                  <a:moveTo>
                    <a:pt x="633945" y="255460"/>
                  </a:moveTo>
                  <a:lnTo>
                    <a:pt x="633920" y="255092"/>
                  </a:lnTo>
                  <a:lnTo>
                    <a:pt x="633806" y="254469"/>
                  </a:lnTo>
                  <a:lnTo>
                    <a:pt x="633831" y="254990"/>
                  </a:lnTo>
                  <a:lnTo>
                    <a:pt x="633882" y="255384"/>
                  </a:lnTo>
                  <a:lnTo>
                    <a:pt x="633945" y="255765"/>
                  </a:lnTo>
                  <a:lnTo>
                    <a:pt x="633945" y="255460"/>
                  </a:lnTo>
                  <a:close/>
                </a:path>
                <a:path w="728980" h="273684">
                  <a:moveTo>
                    <a:pt x="646493" y="258953"/>
                  </a:moveTo>
                  <a:lnTo>
                    <a:pt x="646176" y="258559"/>
                  </a:lnTo>
                  <a:lnTo>
                    <a:pt x="646303" y="258826"/>
                  </a:lnTo>
                  <a:lnTo>
                    <a:pt x="646493" y="258953"/>
                  </a:lnTo>
                  <a:close/>
                </a:path>
                <a:path w="728980" h="273684">
                  <a:moveTo>
                    <a:pt x="651154" y="252755"/>
                  </a:moveTo>
                  <a:lnTo>
                    <a:pt x="650925" y="253022"/>
                  </a:lnTo>
                  <a:lnTo>
                    <a:pt x="651154" y="252755"/>
                  </a:lnTo>
                  <a:close/>
                </a:path>
                <a:path w="728980" h="273684">
                  <a:moveTo>
                    <a:pt x="658583" y="257086"/>
                  </a:moveTo>
                  <a:lnTo>
                    <a:pt x="658482" y="256768"/>
                  </a:lnTo>
                  <a:lnTo>
                    <a:pt x="658393" y="256603"/>
                  </a:lnTo>
                  <a:lnTo>
                    <a:pt x="658342" y="256857"/>
                  </a:lnTo>
                  <a:lnTo>
                    <a:pt x="658583" y="257086"/>
                  </a:lnTo>
                  <a:close/>
                </a:path>
                <a:path w="728980" h="273684">
                  <a:moveTo>
                    <a:pt x="662698" y="259905"/>
                  </a:moveTo>
                  <a:lnTo>
                    <a:pt x="662533" y="260121"/>
                  </a:lnTo>
                  <a:lnTo>
                    <a:pt x="662393" y="260350"/>
                  </a:lnTo>
                  <a:lnTo>
                    <a:pt x="662432" y="260642"/>
                  </a:lnTo>
                  <a:lnTo>
                    <a:pt x="662622" y="260553"/>
                  </a:lnTo>
                  <a:lnTo>
                    <a:pt x="662686" y="260210"/>
                  </a:lnTo>
                  <a:lnTo>
                    <a:pt x="662698" y="259905"/>
                  </a:lnTo>
                  <a:close/>
                </a:path>
                <a:path w="728980" h="273684">
                  <a:moveTo>
                    <a:pt x="686447" y="261975"/>
                  </a:moveTo>
                  <a:lnTo>
                    <a:pt x="685761" y="260908"/>
                  </a:lnTo>
                  <a:lnTo>
                    <a:pt x="685761" y="262051"/>
                  </a:lnTo>
                  <a:lnTo>
                    <a:pt x="686117" y="261747"/>
                  </a:lnTo>
                  <a:lnTo>
                    <a:pt x="686447" y="261975"/>
                  </a:lnTo>
                  <a:close/>
                </a:path>
                <a:path w="728980" h="273684">
                  <a:moveTo>
                    <a:pt x="686701" y="262369"/>
                  </a:moveTo>
                  <a:lnTo>
                    <a:pt x="686638" y="262153"/>
                  </a:lnTo>
                  <a:lnTo>
                    <a:pt x="686536" y="262026"/>
                  </a:lnTo>
                  <a:lnTo>
                    <a:pt x="686701" y="262369"/>
                  </a:lnTo>
                  <a:close/>
                </a:path>
                <a:path w="728980" h="273684">
                  <a:moveTo>
                    <a:pt x="691057" y="258356"/>
                  </a:moveTo>
                  <a:lnTo>
                    <a:pt x="691007" y="257924"/>
                  </a:lnTo>
                  <a:lnTo>
                    <a:pt x="690968" y="257530"/>
                  </a:lnTo>
                  <a:lnTo>
                    <a:pt x="690930" y="257302"/>
                  </a:lnTo>
                  <a:lnTo>
                    <a:pt x="690956" y="257683"/>
                  </a:lnTo>
                  <a:lnTo>
                    <a:pt x="690994" y="258025"/>
                  </a:lnTo>
                  <a:lnTo>
                    <a:pt x="691057" y="258356"/>
                  </a:lnTo>
                  <a:close/>
                </a:path>
                <a:path w="728980" h="273684">
                  <a:moveTo>
                    <a:pt x="697141" y="257263"/>
                  </a:moveTo>
                  <a:lnTo>
                    <a:pt x="696874" y="258699"/>
                  </a:lnTo>
                  <a:lnTo>
                    <a:pt x="697064" y="258686"/>
                  </a:lnTo>
                  <a:lnTo>
                    <a:pt x="697090" y="258279"/>
                  </a:lnTo>
                  <a:lnTo>
                    <a:pt x="697115" y="257810"/>
                  </a:lnTo>
                  <a:lnTo>
                    <a:pt x="697141" y="257263"/>
                  </a:lnTo>
                  <a:close/>
                </a:path>
                <a:path w="728980" h="273684">
                  <a:moveTo>
                    <a:pt x="705129" y="259765"/>
                  </a:moveTo>
                  <a:lnTo>
                    <a:pt x="705065" y="259207"/>
                  </a:lnTo>
                  <a:lnTo>
                    <a:pt x="705002" y="258533"/>
                  </a:lnTo>
                  <a:lnTo>
                    <a:pt x="704913" y="257683"/>
                  </a:lnTo>
                  <a:lnTo>
                    <a:pt x="704723" y="257568"/>
                  </a:lnTo>
                  <a:lnTo>
                    <a:pt x="704850" y="260515"/>
                  </a:lnTo>
                  <a:lnTo>
                    <a:pt x="704850" y="261797"/>
                  </a:lnTo>
                  <a:lnTo>
                    <a:pt x="704888" y="260578"/>
                  </a:lnTo>
                  <a:lnTo>
                    <a:pt x="704977" y="260007"/>
                  </a:lnTo>
                  <a:lnTo>
                    <a:pt x="705129" y="259765"/>
                  </a:lnTo>
                  <a:close/>
                </a:path>
                <a:path w="728980" h="273684">
                  <a:moveTo>
                    <a:pt x="720674" y="273291"/>
                  </a:moveTo>
                  <a:lnTo>
                    <a:pt x="720445" y="273380"/>
                  </a:lnTo>
                  <a:lnTo>
                    <a:pt x="720598" y="273418"/>
                  </a:lnTo>
                  <a:lnTo>
                    <a:pt x="720674" y="273291"/>
                  </a:lnTo>
                  <a:close/>
                </a:path>
                <a:path w="728980" h="273684">
                  <a:moveTo>
                    <a:pt x="721182" y="272719"/>
                  </a:moveTo>
                  <a:lnTo>
                    <a:pt x="721093" y="272884"/>
                  </a:lnTo>
                  <a:lnTo>
                    <a:pt x="721004" y="273011"/>
                  </a:lnTo>
                  <a:lnTo>
                    <a:pt x="720915" y="273659"/>
                  </a:lnTo>
                  <a:lnTo>
                    <a:pt x="721042" y="273469"/>
                  </a:lnTo>
                  <a:lnTo>
                    <a:pt x="721131" y="273151"/>
                  </a:lnTo>
                  <a:lnTo>
                    <a:pt x="721182" y="272719"/>
                  </a:lnTo>
                  <a:close/>
                </a:path>
                <a:path w="728980" h="273684">
                  <a:moveTo>
                    <a:pt x="727684" y="267614"/>
                  </a:moveTo>
                  <a:lnTo>
                    <a:pt x="726909" y="264985"/>
                  </a:lnTo>
                  <a:lnTo>
                    <a:pt x="726249" y="264934"/>
                  </a:lnTo>
                  <a:lnTo>
                    <a:pt x="725766" y="267195"/>
                  </a:lnTo>
                  <a:lnTo>
                    <a:pt x="725551" y="266433"/>
                  </a:lnTo>
                  <a:lnTo>
                    <a:pt x="725614" y="265531"/>
                  </a:lnTo>
                  <a:lnTo>
                    <a:pt x="725589" y="264883"/>
                  </a:lnTo>
                  <a:lnTo>
                    <a:pt x="725271" y="266598"/>
                  </a:lnTo>
                  <a:lnTo>
                    <a:pt x="724992" y="269582"/>
                  </a:lnTo>
                  <a:lnTo>
                    <a:pt x="725576" y="272732"/>
                  </a:lnTo>
                  <a:lnTo>
                    <a:pt x="725741" y="269379"/>
                  </a:lnTo>
                  <a:lnTo>
                    <a:pt x="725982" y="270751"/>
                  </a:lnTo>
                  <a:lnTo>
                    <a:pt x="726135" y="266763"/>
                  </a:lnTo>
                  <a:lnTo>
                    <a:pt x="726490" y="266319"/>
                  </a:lnTo>
                  <a:lnTo>
                    <a:pt x="726935" y="267804"/>
                  </a:lnTo>
                  <a:lnTo>
                    <a:pt x="726973" y="269074"/>
                  </a:lnTo>
                  <a:lnTo>
                    <a:pt x="727036" y="268185"/>
                  </a:lnTo>
                  <a:lnTo>
                    <a:pt x="727671" y="269798"/>
                  </a:lnTo>
                  <a:lnTo>
                    <a:pt x="727684" y="267614"/>
                  </a:lnTo>
                  <a:close/>
                </a:path>
                <a:path w="728980" h="273684">
                  <a:moveTo>
                    <a:pt x="728929" y="270141"/>
                  </a:moveTo>
                  <a:lnTo>
                    <a:pt x="728649" y="268122"/>
                  </a:lnTo>
                  <a:lnTo>
                    <a:pt x="728281" y="268566"/>
                  </a:lnTo>
                  <a:lnTo>
                    <a:pt x="728332" y="272021"/>
                  </a:lnTo>
                  <a:lnTo>
                    <a:pt x="728865" y="271068"/>
                  </a:lnTo>
                  <a:lnTo>
                    <a:pt x="728929" y="27014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8064061" y="1334280"/>
              <a:ext cx="757555" cy="83185"/>
            </a:xfrm>
            <a:custGeom>
              <a:avLst/>
              <a:gdLst/>
              <a:ahLst/>
              <a:cxnLst/>
              <a:rect l="l" t="t" r="r" b="b"/>
              <a:pathLst>
                <a:path w="757555" h="83184">
                  <a:moveTo>
                    <a:pt x="2286" y="51701"/>
                  </a:moveTo>
                  <a:lnTo>
                    <a:pt x="1320" y="51574"/>
                  </a:lnTo>
                  <a:lnTo>
                    <a:pt x="1257" y="53860"/>
                  </a:lnTo>
                  <a:lnTo>
                    <a:pt x="2260" y="51828"/>
                  </a:lnTo>
                  <a:lnTo>
                    <a:pt x="2286" y="51701"/>
                  </a:lnTo>
                  <a:close/>
                </a:path>
                <a:path w="757555" h="83184">
                  <a:moveTo>
                    <a:pt x="4889" y="49453"/>
                  </a:moveTo>
                  <a:lnTo>
                    <a:pt x="4686" y="50558"/>
                  </a:lnTo>
                  <a:lnTo>
                    <a:pt x="4889" y="49453"/>
                  </a:lnTo>
                  <a:close/>
                </a:path>
                <a:path w="757555" h="83184">
                  <a:moveTo>
                    <a:pt x="4914" y="52209"/>
                  </a:moveTo>
                  <a:lnTo>
                    <a:pt x="4800" y="51193"/>
                  </a:lnTo>
                  <a:lnTo>
                    <a:pt x="4686" y="50558"/>
                  </a:lnTo>
                  <a:lnTo>
                    <a:pt x="4584" y="51066"/>
                  </a:lnTo>
                  <a:lnTo>
                    <a:pt x="4483" y="51320"/>
                  </a:lnTo>
                  <a:lnTo>
                    <a:pt x="3632" y="52590"/>
                  </a:lnTo>
                  <a:lnTo>
                    <a:pt x="3517" y="52971"/>
                  </a:lnTo>
                  <a:lnTo>
                    <a:pt x="3924" y="53987"/>
                  </a:lnTo>
                  <a:lnTo>
                    <a:pt x="4914" y="52209"/>
                  </a:lnTo>
                  <a:close/>
                </a:path>
                <a:path w="757555" h="83184">
                  <a:moveTo>
                    <a:pt x="22479" y="60261"/>
                  </a:moveTo>
                  <a:lnTo>
                    <a:pt x="21297" y="61607"/>
                  </a:lnTo>
                  <a:lnTo>
                    <a:pt x="22326" y="61988"/>
                  </a:lnTo>
                  <a:lnTo>
                    <a:pt x="22479" y="60261"/>
                  </a:lnTo>
                  <a:close/>
                </a:path>
                <a:path w="757555" h="83184">
                  <a:moveTo>
                    <a:pt x="22567" y="59194"/>
                  </a:moveTo>
                  <a:lnTo>
                    <a:pt x="22479" y="60261"/>
                  </a:lnTo>
                  <a:lnTo>
                    <a:pt x="22567" y="59194"/>
                  </a:lnTo>
                  <a:close/>
                </a:path>
                <a:path w="757555" h="83184">
                  <a:moveTo>
                    <a:pt x="30137" y="56476"/>
                  </a:moveTo>
                  <a:lnTo>
                    <a:pt x="29781" y="58547"/>
                  </a:lnTo>
                  <a:lnTo>
                    <a:pt x="28587" y="59029"/>
                  </a:lnTo>
                  <a:lnTo>
                    <a:pt x="29870" y="59131"/>
                  </a:lnTo>
                  <a:lnTo>
                    <a:pt x="29895" y="58293"/>
                  </a:lnTo>
                  <a:lnTo>
                    <a:pt x="30010" y="57378"/>
                  </a:lnTo>
                  <a:lnTo>
                    <a:pt x="30137" y="56476"/>
                  </a:lnTo>
                  <a:close/>
                </a:path>
                <a:path w="757555" h="83184">
                  <a:moveTo>
                    <a:pt x="31508" y="55219"/>
                  </a:moveTo>
                  <a:lnTo>
                    <a:pt x="31394" y="54368"/>
                  </a:lnTo>
                  <a:lnTo>
                    <a:pt x="31153" y="53352"/>
                  </a:lnTo>
                  <a:lnTo>
                    <a:pt x="30556" y="56019"/>
                  </a:lnTo>
                  <a:lnTo>
                    <a:pt x="30861" y="55765"/>
                  </a:lnTo>
                  <a:lnTo>
                    <a:pt x="30924" y="55511"/>
                  </a:lnTo>
                  <a:lnTo>
                    <a:pt x="30937" y="55702"/>
                  </a:lnTo>
                  <a:lnTo>
                    <a:pt x="31165" y="55511"/>
                  </a:lnTo>
                  <a:lnTo>
                    <a:pt x="31508" y="55219"/>
                  </a:lnTo>
                  <a:close/>
                </a:path>
                <a:path w="757555" h="83184">
                  <a:moveTo>
                    <a:pt x="31838" y="54902"/>
                  </a:moveTo>
                  <a:lnTo>
                    <a:pt x="31623" y="55130"/>
                  </a:lnTo>
                  <a:lnTo>
                    <a:pt x="31623" y="55384"/>
                  </a:lnTo>
                  <a:lnTo>
                    <a:pt x="31750" y="55892"/>
                  </a:lnTo>
                  <a:lnTo>
                    <a:pt x="31838" y="54902"/>
                  </a:lnTo>
                  <a:close/>
                </a:path>
                <a:path w="757555" h="83184">
                  <a:moveTo>
                    <a:pt x="41427" y="59690"/>
                  </a:moveTo>
                  <a:lnTo>
                    <a:pt x="41173" y="60337"/>
                  </a:lnTo>
                  <a:lnTo>
                    <a:pt x="40386" y="59969"/>
                  </a:lnTo>
                  <a:lnTo>
                    <a:pt x="40551" y="61226"/>
                  </a:lnTo>
                  <a:lnTo>
                    <a:pt x="40805" y="63766"/>
                  </a:lnTo>
                  <a:lnTo>
                    <a:pt x="41338" y="60337"/>
                  </a:lnTo>
                  <a:lnTo>
                    <a:pt x="41427" y="59690"/>
                  </a:lnTo>
                  <a:close/>
                </a:path>
                <a:path w="757555" h="83184">
                  <a:moveTo>
                    <a:pt x="41757" y="58877"/>
                  </a:moveTo>
                  <a:lnTo>
                    <a:pt x="41643" y="58369"/>
                  </a:lnTo>
                  <a:lnTo>
                    <a:pt x="41427" y="59690"/>
                  </a:lnTo>
                  <a:lnTo>
                    <a:pt x="41757" y="58877"/>
                  </a:lnTo>
                  <a:close/>
                </a:path>
                <a:path w="757555" h="83184">
                  <a:moveTo>
                    <a:pt x="47790" y="41922"/>
                  </a:moveTo>
                  <a:lnTo>
                    <a:pt x="47777" y="41668"/>
                  </a:lnTo>
                  <a:lnTo>
                    <a:pt x="47790" y="41922"/>
                  </a:lnTo>
                  <a:close/>
                </a:path>
                <a:path w="757555" h="83184">
                  <a:moveTo>
                    <a:pt x="54927" y="66814"/>
                  </a:moveTo>
                  <a:lnTo>
                    <a:pt x="54737" y="63639"/>
                  </a:lnTo>
                  <a:lnTo>
                    <a:pt x="54686" y="64401"/>
                  </a:lnTo>
                  <a:lnTo>
                    <a:pt x="54559" y="65163"/>
                  </a:lnTo>
                  <a:lnTo>
                    <a:pt x="54483" y="65290"/>
                  </a:lnTo>
                  <a:lnTo>
                    <a:pt x="54394" y="65671"/>
                  </a:lnTo>
                  <a:lnTo>
                    <a:pt x="54927" y="66814"/>
                  </a:lnTo>
                  <a:close/>
                </a:path>
                <a:path w="757555" h="83184">
                  <a:moveTo>
                    <a:pt x="60706" y="45097"/>
                  </a:moveTo>
                  <a:lnTo>
                    <a:pt x="60502" y="44208"/>
                  </a:lnTo>
                  <a:lnTo>
                    <a:pt x="60528" y="44589"/>
                  </a:lnTo>
                  <a:lnTo>
                    <a:pt x="60706" y="45097"/>
                  </a:lnTo>
                  <a:close/>
                </a:path>
                <a:path w="757555" h="83184">
                  <a:moveTo>
                    <a:pt x="77597" y="68770"/>
                  </a:moveTo>
                  <a:lnTo>
                    <a:pt x="77304" y="69367"/>
                  </a:lnTo>
                  <a:lnTo>
                    <a:pt x="77482" y="69494"/>
                  </a:lnTo>
                  <a:lnTo>
                    <a:pt x="77597" y="68770"/>
                  </a:lnTo>
                  <a:close/>
                </a:path>
                <a:path w="757555" h="83184">
                  <a:moveTo>
                    <a:pt x="80035" y="68440"/>
                  </a:moveTo>
                  <a:lnTo>
                    <a:pt x="79717" y="68745"/>
                  </a:lnTo>
                  <a:lnTo>
                    <a:pt x="79921" y="68757"/>
                  </a:lnTo>
                  <a:lnTo>
                    <a:pt x="80035" y="68440"/>
                  </a:lnTo>
                  <a:close/>
                </a:path>
                <a:path w="757555" h="83184">
                  <a:moveTo>
                    <a:pt x="81724" y="44462"/>
                  </a:moveTo>
                  <a:lnTo>
                    <a:pt x="81381" y="43319"/>
                  </a:lnTo>
                  <a:lnTo>
                    <a:pt x="80708" y="44462"/>
                  </a:lnTo>
                  <a:lnTo>
                    <a:pt x="81724" y="44462"/>
                  </a:lnTo>
                  <a:close/>
                </a:path>
                <a:path w="757555" h="83184">
                  <a:moveTo>
                    <a:pt x="84124" y="68973"/>
                  </a:moveTo>
                  <a:lnTo>
                    <a:pt x="83540" y="69977"/>
                  </a:lnTo>
                  <a:lnTo>
                    <a:pt x="84010" y="69608"/>
                  </a:lnTo>
                  <a:lnTo>
                    <a:pt x="84124" y="68973"/>
                  </a:lnTo>
                  <a:close/>
                </a:path>
                <a:path w="757555" h="83184">
                  <a:moveTo>
                    <a:pt x="87693" y="43243"/>
                  </a:moveTo>
                  <a:lnTo>
                    <a:pt x="86779" y="44043"/>
                  </a:lnTo>
                  <a:lnTo>
                    <a:pt x="87109" y="44284"/>
                  </a:lnTo>
                  <a:lnTo>
                    <a:pt x="87693" y="43243"/>
                  </a:lnTo>
                  <a:close/>
                </a:path>
                <a:path w="757555" h="83184">
                  <a:moveTo>
                    <a:pt x="93726" y="67906"/>
                  </a:moveTo>
                  <a:lnTo>
                    <a:pt x="93116" y="69227"/>
                  </a:lnTo>
                  <a:lnTo>
                    <a:pt x="93548" y="68973"/>
                  </a:lnTo>
                  <a:lnTo>
                    <a:pt x="93662" y="68846"/>
                  </a:lnTo>
                  <a:lnTo>
                    <a:pt x="93726" y="67906"/>
                  </a:lnTo>
                  <a:close/>
                </a:path>
                <a:path w="757555" h="83184">
                  <a:moveTo>
                    <a:pt x="94208" y="68592"/>
                  </a:moveTo>
                  <a:lnTo>
                    <a:pt x="93662" y="68910"/>
                  </a:lnTo>
                  <a:lnTo>
                    <a:pt x="93535" y="70624"/>
                  </a:lnTo>
                  <a:lnTo>
                    <a:pt x="94208" y="68592"/>
                  </a:lnTo>
                  <a:close/>
                </a:path>
                <a:path w="757555" h="83184">
                  <a:moveTo>
                    <a:pt x="107251" y="71386"/>
                  </a:moveTo>
                  <a:close/>
                </a:path>
                <a:path w="757555" h="83184">
                  <a:moveTo>
                    <a:pt x="119926" y="74498"/>
                  </a:moveTo>
                  <a:close/>
                </a:path>
                <a:path w="757555" h="83184">
                  <a:moveTo>
                    <a:pt x="134785" y="77101"/>
                  </a:moveTo>
                  <a:lnTo>
                    <a:pt x="134454" y="76911"/>
                  </a:lnTo>
                  <a:lnTo>
                    <a:pt x="134391" y="78117"/>
                  </a:lnTo>
                  <a:lnTo>
                    <a:pt x="134708" y="78625"/>
                  </a:lnTo>
                  <a:lnTo>
                    <a:pt x="134785" y="77101"/>
                  </a:lnTo>
                  <a:close/>
                </a:path>
                <a:path w="757555" h="83184">
                  <a:moveTo>
                    <a:pt x="143332" y="57670"/>
                  </a:moveTo>
                  <a:lnTo>
                    <a:pt x="143230" y="57797"/>
                  </a:lnTo>
                  <a:lnTo>
                    <a:pt x="142786" y="59309"/>
                  </a:lnTo>
                  <a:lnTo>
                    <a:pt x="142913" y="59067"/>
                  </a:lnTo>
                  <a:lnTo>
                    <a:pt x="143332" y="57670"/>
                  </a:lnTo>
                  <a:close/>
                </a:path>
                <a:path w="757555" h="83184">
                  <a:moveTo>
                    <a:pt x="145465" y="54495"/>
                  </a:moveTo>
                  <a:lnTo>
                    <a:pt x="144907" y="54495"/>
                  </a:lnTo>
                  <a:lnTo>
                    <a:pt x="143484" y="54622"/>
                  </a:lnTo>
                  <a:lnTo>
                    <a:pt x="143014" y="56654"/>
                  </a:lnTo>
                  <a:lnTo>
                    <a:pt x="143281" y="56273"/>
                  </a:lnTo>
                  <a:lnTo>
                    <a:pt x="143662" y="55384"/>
                  </a:lnTo>
                  <a:lnTo>
                    <a:pt x="143802" y="56146"/>
                  </a:lnTo>
                  <a:lnTo>
                    <a:pt x="143332" y="57670"/>
                  </a:lnTo>
                  <a:lnTo>
                    <a:pt x="144576" y="56273"/>
                  </a:lnTo>
                  <a:lnTo>
                    <a:pt x="145021" y="55384"/>
                  </a:lnTo>
                  <a:lnTo>
                    <a:pt x="145465" y="54495"/>
                  </a:lnTo>
                  <a:close/>
                </a:path>
                <a:path w="757555" h="83184">
                  <a:moveTo>
                    <a:pt x="147751" y="56616"/>
                  </a:moveTo>
                  <a:lnTo>
                    <a:pt x="147650" y="54965"/>
                  </a:lnTo>
                  <a:lnTo>
                    <a:pt x="147154" y="53848"/>
                  </a:lnTo>
                  <a:lnTo>
                    <a:pt x="146672" y="55448"/>
                  </a:lnTo>
                  <a:lnTo>
                    <a:pt x="147129" y="55702"/>
                  </a:lnTo>
                  <a:lnTo>
                    <a:pt x="147485" y="57023"/>
                  </a:lnTo>
                  <a:lnTo>
                    <a:pt x="147751" y="56616"/>
                  </a:lnTo>
                  <a:close/>
                </a:path>
                <a:path w="757555" h="83184">
                  <a:moveTo>
                    <a:pt x="153352" y="61226"/>
                  </a:moveTo>
                  <a:lnTo>
                    <a:pt x="153238" y="60159"/>
                  </a:lnTo>
                  <a:lnTo>
                    <a:pt x="152958" y="61480"/>
                  </a:lnTo>
                  <a:lnTo>
                    <a:pt x="153352" y="61226"/>
                  </a:lnTo>
                  <a:close/>
                </a:path>
                <a:path w="757555" h="83184">
                  <a:moveTo>
                    <a:pt x="153581" y="60210"/>
                  </a:moveTo>
                  <a:lnTo>
                    <a:pt x="153568" y="58940"/>
                  </a:lnTo>
                  <a:lnTo>
                    <a:pt x="153543" y="57416"/>
                  </a:lnTo>
                  <a:lnTo>
                    <a:pt x="153085" y="57721"/>
                  </a:lnTo>
                  <a:lnTo>
                    <a:pt x="152996" y="57924"/>
                  </a:lnTo>
                  <a:lnTo>
                    <a:pt x="153238" y="60159"/>
                  </a:lnTo>
                  <a:lnTo>
                    <a:pt x="153479" y="59042"/>
                  </a:lnTo>
                  <a:lnTo>
                    <a:pt x="153581" y="60210"/>
                  </a:lnTo>
                  <a:close/>
                </a:path>
                <a:path w="757555" h="83184">
                  <a:moveTo>
                    <a:pt x="163410" y="79400"/>
                  </a:moveTo>
                  <a:lnTo>
                    <a:pt x="163055" y="80276"/>
                  </a:lnTo>
                  <a:lnTo>
                    <a:pt x="163360" y="79768"/>
                  </a:lnTo>
                  <a:lnTo>
                    <a:pt x="163410" y="79400"/>
                  </a:lnTo>
                  <a:close/>
                </a:path>
                <a:path w="757555" h="83184">
                  <a:moveTo>
                    <a:pt x="169138" y="53543"/>
                  </a:moveTo>
                  <a:lnTo>
                    <a:pt x="168516" y="54521"/>
                  </a:lnTo>
                  <a:lnTo>
                    <a:pt x="168516" y="57823"/>
                  </a:lnTo>
                  <a:lnTo>
                    <a:pt x="168897" y="57251"/>
                  </a:lnTo>
                  <a:lnTo>
                    <a:pt x="169138" y="53543"/>
                  </a:lnTo>
                  <a:close/>
                </a:path>
                <a:path w="757555" h="83184">
                  <a:moveTo>
                    <a:pt x="172872" y="80568"/>
                  </a:moveTo>
                  <a:lnTo>
                    <a:pt x="171767" y="80086"/>
                  </a:lnTo>
                  <a:lnTo>
                    <a:pt x="172059" y="80378"/>
                  </a:lnTo>
                  <a:lnTo>
                    <a:pt x="172466" y="80543"/>
                  </a:lnTo>
                  <a:lnTo>
                    <a:pt x="172872" y="80568"/>
                  </a:lnTo>
                  <a:close/>
                </a:path>
                <a:path w="757555" h="83184">
                  <a:moveTo>
                    <a:pt x="185407" y="77711"/>
                  </a:moveTo>
                  <a:lnTo>
                    <a:pt x="185178" y="78371"/>
                  </a:lnTo>
                  <a:lnTo>
                    <a:pt x="185039" y="78498"/>
                  </a:lnTo>
                  <a:lnTo>
                    <a:pt x="184924" y="78879"/>
                  </a:lnTo>
                  <a:lnTo>
                    <a:pt x="185318" y="79641"/>
                  </a:lnTo>
                  <a:lnTo>
                    <a:pt x="185407" y="77711"/>
                  </a:lnTo>
                  <a:close/>
                </a:path>
                <a:path w="757555" h="83184">
                  <a:moveTo>
                    <a:pt x="188963" y="60210"/>
                  </a:moveTo>
                  <a:close/>
                </a:path>
                <a:path w="757555" h="83184">
                  <a:moveTo>
                    <a:pt x="189014" y="51066"/>
                  </a:moveTo>
                  <a:lnTo>
                    <a:pt x="187883" y="52971"/>
                  </a:lnTo>
                  <a:lnTo>
                    <a:pt x="187833" y="53225"/>
                  </a:lnTo>
                  <a:lnTo>
                    <a:pt x="188074" y="55283"/>
                  </a:lnTo>
                  <a:lnTo>
                    <a:pt x="188163" y="55003"/>
                  </a:lnTo>
                  <a:lnTo>
                    <a:pt x="188099" y="55511"/>
                  </a:lnTo>
                  <a:lnTo>
                    <a:pt x="188074" y="55283"/>
                  </a:lnTo>
                  <a:lnTo>
                    <a:pt x="187985" y="55511"/>
                  </a:lnTo>
                  <a:lnTo>
                    <a:pt x="187299" y="57416"/>
                  </a:lnTo>
                  <a:lnTo>
                    <a:pt x="188976" y="55892"/>
                  </a:lnTo>
                  <a:lnTo>
                    <a:pt x="189014" y="55003"/>
                  </a:lnTo>
                  <a:lnTo>
                    <a:pt x="189014" y="51066"/>
                  </a:lnTo>
                  <a:close/>
                </a:path>
                <a:path w="757555" h="83184">
                  <a:moveTo>
                    <a:pt x="189153" y="55727"/>
                  </a:moveTo>
                  <a:lnTo>
                    <a:pt x="189014" y="56019"/>
                  </a:lnTo>
                  <a:lnTo>
                    <a:pt x="189153" y="55727"/>
                  </a:lnTo>
                  <a:close/>
                </a:path>
                <a:path w="757555" h="83184">
                  <a:moveTo>
                    <a:pt x="192989" y="59829"/>
                  </a:moveTo>
                  <a:lnTo>
                    <a:pt x="192938" y="59575"/>
                  </a:lnTo>
                  <a:lnTo>
                    <a:pt x="192722" y="59448"/>
                  </a:lnTo>
                  <a:lnTo>
                    <a:pt x="192760" y="60820"/>
                  </a:lnTo>
                  <a:lnTo>
                    <a:pt x="192989" y="59829"/>
                  </a:lnTo>
                  <a:close/>
                </a:path>
                <a:path w="757555" h="83184">
                  <a:moveTo>
                    <a:pt x="193357" y="59829"/>
                  </a:moveTo>
                  <a:lnTo>
                    <a:pt x="193128" y="59194"/>
                  </a:lnTo>
                  <a:lnTo>
                    <a:pt x="193141" y="59702"/>
                  </a:lnTo>
                  <a:lnTo>
                    <a:pt x="193357" y="59829"/>
                  </a:lnTo>
                  <a:close/>
                </a:path>
                <a:path w="757555" h="83184">
                  <a:moveTo>
                    <a:pt x="193535" y="77597"/>
                  </a:moveTo>
                  <a:lnTo>
                    <a:pt x="193014" y="78282"/>
                  </a:lnTo>
                  <a:lnTo>
                    <a:pt x="193268" y="78066"/>
                  </a:lnTo>
                  <a:lnTo>
                    <a:pt x="193535" y="77597"/>
                  </a:lnTo>
                  <a:close/>
                </a:path>
                <a:path w="757555" h="83184">
                  <a:moveTo>
                    <a:pt x="194373" y="76212"/>
                  </a:moveTo>
                  <a:lnTo>
                    <a:pt x="194005" y="76847"/>
                  </a:lnTo>
                  <a:lnTo>
                    <a:pt x="193941" y="76517"/>
                  </a:lnTo>
                  <a:lnTo>
                    <a:pt x="193941" y="76847"/>
                  </a:lnTo>
                  <a:lnTo>
                    <a:pt x="193725" y="77355"/>
                  </a:lnTo>
                  <a:lnTo>
                    <a:pt x="193535" y="77597"/>
                  </a:lnTo>
                  <a:lnTo>
                    <a:pt x="193890" y="77482"/>
                  </a:lnTo>
                  <a:lnTo>
                    <a:pt x="194373" y="78371"/>
                  </a:lnTo>
                  <a:lnTo>
                    <a:pt x="194373" y="77482"/>
                  </a:lnTo>
                  <a:lnTo>
                    <a:pt x="194373" y="76212"/>
                  </a:lnTo>
                  <a:close/>
                </a:path>
                <a:path w="757555" h="83184">
                  <a:moveTo>
                    <a:pt x="195694" y="52590"/>
                  </a:moveTo>
                  <a:lnTo>
                    <a:pt x="195580" y="52209"/>
                  </a:lnTo>
                  <a:lnTo>
                    <a:pt x="195338" y="52590"/>
                  </a:lnTo>
                  <a:lnTo>
                    <a:pt x="195694" y="52590"/>
                  </a:lnTo>
                  <a:close/>
                </a:path>
                <a:path w="757555" h="83184">
                  <a:moveTo>
                    <a:pt x="195922" y="52590"/>
                  </a:moveTo>
                  <a:lnTo>
                    <a:pt x="195694" y="52590"/>
                  </a:lnTo>
                  <a:lnTo>
                    <a:pt x="195859" y="53124"/>
                  </a:lnTo>
                  <a:lnTo>
                    <a:pt x="195922" y="52590"/>
                  </a:lnTo>
                  <a:close/>
                </a:path>
                <a:path w="757555" h="83184">
                  <a:moveTo>
                    <a:pt x="198678" y="52971"/>
                  </a:moveTo>
                  <a:lnTo>
                    <a:pt x="198297" y="53124"/>
                  </a:lnTo>
                  <a:lnTo>
                    <a:pt x="198170" y="53352"/>
                  </a:lnTo>
                  <a:lnTo>
                    <a:pt x="198450" y="53352"/>
                  </a:lnTo>
                  <a:lnTo>
                    <a:pt x="198678" y="52971"/>
                  </a:lnTo>
                  <a:close/>
                </a:path>
                <a:path w="757555" h="83184">
                  <a:moveTo>
                    <a:pt x="200837" y="50812"/>
                  </a:moveTo>
                  <a:lnTo>
                    <a:pt x="200469" y="51447"/>
                  </a:lnTo>
                  <a:lnTo>
                    <a:pt x="200837" y="50812"/>
                  </a:lnTo>
                  <a:close/>
                </a:path>
                <a:path w="757555" h="83184">
                  <a:moveTo>
                    <a:pt x="200926" y="75577"/>
                  </a:moveTo>
                  <a:lnTo>
                    <a:pt x="200621" y="75577"/>
                  </a:lnTo>
                  <a:lnTo>
                    <a:pt x="200926" y="75577"/>
                  </a:lnTo>
                  <a:close/>
                </a:path>
                <a:path w="757555" h="83184">
                  <a:moveTo>
                    <a:pt x="215150" y="57721"/>
                  </a:moveTo>
                  <a:lnTo>
                    <a:pt x="214693" y="55765"/>
                  </a:lnTo>
                  <a:lnTo>
                    <a:pt x="214185" y="58178"/>
                  </a:lnTo>
                  <a:lnTo>
                    <a:pt x="215150" y="57721"/>
                  </a:lnTo>
                  <a:close/>
                </a:path>
                <a:path w="757555" h="83184">
                  <a:moveTo>
                    <a:pt x="215811" y="57416"/>
                  </a:moveTo>
                  <a:lnTo>
                    <a:pt x="215265" y="57670"/>
                  </a:lnTo>
                  <a:lnTo>
                    <a:pt x="215188" y="57924"/>
                  </a:lnTo>
                  <a:lnTo>
                    <a:pt x="215519" y="59359"/>
                  </a:lnTo>
                  <a:lnTo>
                    <a:pt x="215811" y="57416"/>
                  </a:lnTo>
                  <a:close/>
                </a:path>
                <a:path w="757555" h="83184">
                  <a:moveTo>
                    <a:pt x="216293" y="53911"/>
                  </a:moveTo>
                  <a:lnTo>
                    <a:pt x="215430" y="54889"/>
                  </a:lnTo>
                  <a:lnTo>
                    <a:pt x="216065" y="54292"/>
                  </a:lnTo>
                  <a:lnTo>
                    <a:pt x="216293" y="53911"/>
                  </a:lnTo>
                  <a:close/>
                </a:path>
                <a:path w="757555" h="83184">
                  <a:moveTo>
                    <a:pt x="220395" y="72542"/>
                  </a:moveTo>
                  <a:lnTo>
                    <a:pt x="219646" y="73317"/>
                  </a:lnTo>
                  <a:lnTo>
                    <a:pt x="220205" y="74980"/>
                  </a:lnTo>
                  <a:lnTo>
                    <a:pt x="220395" y="72542"/>
                  </a:lnTo>
                  <a:close/>
                </a:path>
                <a:path w="757555" h="83184">
                  <a:moveTo>
                    <a:pt x="223951" y="59448"/>
                  </a:moveTo>
                  <a:lnTo>
                    <a:pt x="223774" y="59296"/>
                  </a:lnTo>
                  <a:lnTo>
                    <a:pt x="223951" y="59448"/>
                  </a:lnTo>
                  <a:close/>
                </a:path>
                <a:path w="757555" h="83184">
                  <a:moveTo>
                    <a:pt x="224815" y="56692"/>
                  </a:moveTo>
                  <a:lnTo>
                    <a:pt x="224307" y="57099"/>
                  </a:lnTo>
                  <a:lnTo>
                    <a:pt x="224815" y="57708"/>
                  </a:lnTo>
                  <a:lnTo>
                    <a:pt x="224815" y="56692"/>
                  </a:lnTo>
                  <a:close/>
                </a:path>
                <a:path w="757555" h="83184">
                  <a:moveTo>
                    <a:pt x="239928" y="63766"/>
                  </a:moveTo>
                  <a:lnTo>
                    <a:pt x="239852" y="63271"/>
                  </a:lnTo>
                  <a:lnTo>
                    <a:pt x="239801" y="63703"/>
                  </a:lnTo>
                  <a:lnTo>
                    <a:pt x="239928" y="63766"/>
                  </a:lnTo>
                  <a:close/>
                </a:path>
                <a:path w="757555" h="83184">
                  <a:moveTo>
                    <a:pt x="240042" y="64782"/>
                  </a:moveTo>
                  <a:lnTo>
                    <a:pt x="240030" y="64541"/>
                  </a:lnTo>
                  <a:lnTo>
                    <a:pt x="239966" y="64782"/>
                  </a:lnTo>
                  <a:close/>
                </a:path>
                <a:path w="757555" h="83184">
                  <a:moveTo>
                    <a:pt x="240080" y="61988"/>
                  </a:moveTo>
                  <a:lnTo>
                    <a:pt x="239966" y="61480"/>
                  </a:lnTo>
                  <a:lnTo>
                    <a:pt x="239560" y="60807"/>
                  </a:lnTo>
                  <a:lnTo>
                    <a:pt x="239623" y="61607"/>
                  </a:lnTo>
                  <a:lnTo>
                    <a:pt x="239852" y="63271"/>
                  </a:lnTo>
                  <a:lnTo>
                    <a:pt x="240080" y="61988"/>
                  </a:lnTo>
                  <a:close/>
                </a:path>
                <a:path w="757555" h="83184">
                  <a:moveTo>
                    <a:pt x="240322" y="63512"/>
                  </a:moveTo>
                  <a:lnTo>
                    <a:pt x="240131" y="63893"/>
                  </a:lnTo>
                  <a:lnTo>
                    <a:pt x="240030" y="64541"/>
                  </a:lnTo>
                  <a:lnTo>
                    <a:pt x="240245" y="63690"/>
                  </a:lnTo>
                  <a:lnTo>
                    <a:pt x="240322" y="63512"/>
                  </a:lnTo>
                  <a:close/>
                </a:path>
                <a:path w="757555" h="83184">
                  <a:moveTo>
                    <a:pt x="245922" y="71691"/>
                  </a:moveTo>
                  <a:lnTo>
                    <a:pt x="245910" y="71501"/>
                  </a:lnTo>
                  <a:lnTo>
                    <a:pt x="245821" y="71234"/>
                  </a:lnTo>
                  <a:lnTo>
                    <a:pt x="245732" y="71005"/>
                  </a:lnTo>
                  <a:lnTo>
                    <a:pt x="245757" y="71196"/>
                  </a:lnTo>
                  <a:lnTo>
                    <a:pt x="245821" y="71475"/>
                  </a:lnTo>
                  <a:lnTo>
                    <a:pt x="245922" y="71691"/>
                  </a:lnTo>
                  <a:close/>
                </a:path>
                <a:path w="757555" h="83184">
                  <a:moveTo>
                    <a:pt x="248869" y="68592"/>
                  </a:moveTo>
                  <a:lnTo>
                    <a:pt x="248005" y="67195"/>
                  </a:lnTo>
                  <a:lnTo>
                    <a:pt x="248107" y="69481"/>
                  </a:lnTo>
                  <a:lnTo>
                    <a:pt x="248869" y="69354"/>
                  </a:lnTo>
                  <a:lnTo>
                    <a:pt x="248869" y="68592"/>
                  </a:lnTo>
                  <a:close/>
                </a:path>
                <a:path w="757555" h="83184">
                  <a:moveTo>
                    <a:pt x="253923" y="57467"/>
                  </a:moveTo>
                  <a:lnTo>
                    <a:pt x="253161" y="56388"/>
                  </a:lnTo>
                  <a:lnTo>
                    <a:pt x="253149" y="55740"/>
                  </a:lnTo>
                  <a:lnTo>
                    <a:pt x="252793" y="56807"/>
                  </a:lnTo>
                  <a:lnTo>
                    <a:pt x="252704" y="57086"/>
                  </a:lnTo>
                  <a:lnTo>
                    <a:pt x="253276" y="58051"/>
                  </a:lnTo>
                  <a:lnTo>
                    <a:pt x="253923" y="57467"/>
                  </a:lnTo>
                  <a:close/>
                </a:path>
                <a:path w="757555" h="83184">
                  <a:moveTo>
                    <a:pt x="254673" y="71285"/>
                  </a:moveTo>
                  <a:lnTo>
                    <a:pt x="254673" y="72542"/>
                  </a:lnTo>
                  <a:lnTo>
                    <a:pt x="254673" y="71285"/>
                  </a:lnTo>
                  <a:close/>
                </a:path>
                <a:path w="757555" h="83184">
                  <a:moveTo>
                    <a:pt x="256463" y="62839"/>
                  </a:moveTo>
                  <a:lnTo>
                    <a:pt x="256311" y="60464"/>
                  </a:lnTo>
                  <a:lnTo>
                    <a:pt x="256311" y="62915"/>
                  </a:lnTo>
                  <a:lnTo>
                    <a:pt x="256463" y="62839"/>
                  </a:lnTo>
                  <a:close/>
                </a:path>
                <a:path w="757555" h="83184">
                  <a:moveTo>
                    <a:pt x="257289" y="62369"/>
                  </a:moveTo>
                  <a:lnTo>
                    <a:pt x="256565" y="62776"/>
                  </a:lnTo>
                  <a:lnTo>
                    <a:pt x="256667" y="63703"/>
                  </a:lnTo>
                  <a:lnTo>
                    <a:pt x="257289" y="62369"/>
                  </a:lnTo>
                  <a:close/>
                </a:path>
                <a:path w="757555" h="83184">
                  <a:moveTo>
                    <a:pt x="258025" y="73304"/>
                  </a:moveTo>
                  <a:lnTo>
                    <a:pt x="258013" y="72275"/>
                  </a:lnTo>
                  <a:lnTo>
                    <a:pt x="257797" y="72656"/>
                  </a:lnTo>
                  <a:lnTo>
                    <a:pt x="257733" y="73037"/>
                  </a:lnTo>
                  <a:lnTo>
                    <a:pt x="258025" y="73304"/>
                  </a:lnTo>
                  <a:close/>
                </a:path>
                <a:path w="757555" h="83184">
                  <a:moveTo>
                    <a:pt x="258521" y="57264"/>
                  </a:moveTo>
                  <a:lnTo>
                    <a:pt x="256679" y="54013"/>
                  </a:lnTo>
                  <a:lnTo>
                    <a:pt x="258102" y="57505"/>
                  </a:lnTo>
                  <a:lnTo>
                    <a:pt x="258521" y="57264"/>
                  </a:lnTo>
                  <a:close/>
                </a:path>
                <a:path w="757555" h="83184">
                  <a:moveTo>
                    <a:pt x="258660" y="60210"/>
                  </a:moveTo>
                  <a:lnTo>
                    <a:pt x="258521" y="59690"/>
                  </a:lnTo>
                  <a:lnTo>
                    <a:pt x="257340" y="59461"/>
                  </a:lnTo>
                  <a:lnTo>
                    <a:pt x="258660" y="60210"/>
                  </a:lnTo>
                  <a:close/>
                </a:path>
                <a:path w="757555" h="83184">
                  <a:moveTo>
                    <a:pt x="258762" y="62877"/>
                  </a:moveTo>
                  <a:close/>
                </a:path>
                <a:path w="757555" h="83184">
                  <a:moveTo>
                    <a:pt x="258800" y="74053"/>
                  </a:moveTo>
                  <a:lnTo>
                    <a:pt x="258025" y="73304"/>
                  </a:lnTo>
                  <a:lnTo>
                    <a:pt x="258051" y="74815"/>
                  </a:lnTo>
                  <a:lnTo>
                    <a:pt x="258800" y="74053"/>
                  </a:lnTo>
                  <a:close/>
                </a:path>
                <a:path w="757555" h="83184">
                  <a:moveTo>
                    <a:pt x="259029" y="59778"/>
                  </a:moveTo>
                  <a:lnTo>
                    <a:pt x="258102" y="57505"/>
                  </a:lnTo>
                  <a:lnTo>
                    <a:pt x="257962" y="57594"/>
                  </a:lnTo>
                  <a:lnTo>
                    <a:pt x="258521" y="59690"/>
                  </a:lnTo>
                  <a:lnTo>
                    <a:pt x="259029" y="59778"/>
                  </a:lnTo>
                  <a:close/>
                </a:path>
                <a:path w="757555" h="83184">
                  <a:moveTo>
                    <a:pt x="259448" y="61988"/>
                  </a:moveTo>
                  <a:lnTo>
                    <a:pt x="259257" y="61861"/>
                  </a:lnTo>
                  <a:lnTo>
                    <a:pt x="259232" y="60591"/>
                  </a:lnTo>
                  <a:lnTo>
                    <a:pt x="258851" y="62242"/>
                  </a:lnTo>
                  <a:lnTo>
                    <a:pt x="258737" y="62839"/>
                  </a:lnTo>
                  <a:lnTo>
                    <a:pt x="259448" y="61988"/>
                  </a:lnTo>
                  <a:close/>
                </a:path>
                <a:path w="757555" h="83184">
                  <a:moveTo>
                    <a:pt x="266014" y="73952"/>
                  </a:moveTo>
                  <a:lnTo>
                    <a:pt x="264909" y="70269"/>
                  </a:lnTo>
                  <a:lnTo>
                    <a:pt x="264693" y="72097"/>
                  </a:lnTo>
                  <a:lnTo>
                    <a:pt x="265087" y="72301"/>
                  </a:lnTo>
                  <a:lnTo>
                    <a:pt x="265798" y="74282"/>
                  </a:lnTo>
                  <a:lnTo>
                    <a:pt x="266014" y="73952"/>
                  </a:lnTo>
                  <a:close/>
                </a:path>
                <a:path w="757555" h="83184">
                  <a:moveTo>
                    <a:pt x="266230" y="72161"/>
                  </a:moveTo>
                  <a:lnTo>
                    <a:pt x="266217" y="71653"/>
                  </a:lnTo>
                  <a:lnTo>
                    <a:pt x="266230" y="72732"/>
                  </a:lnTo>
                  <a:lnTo>
                    <a:pt x="266230" y="72504"/>
                  </a:lnTo>
                  <a:lnTo>
                    <a:pt x="266230" y="72161"/>
                  </a:lnTo>
                  <a:close/>
                </a:path>
                <a:path w="757555" h="83184">
                  <a:moveTo>
                    <a:pt x="267931" y="72059"/>
                  </a:moveTo>
                  <a:lnTo>
                    <a:pt x="267893" y="71208"/>
                  </a:lnTo>
                  <a:lnTo>
                    <a:pt x="267817" y="70954"/>
                  </a:lnTo>
                  <a:lnTo>
                    <a:pt x="267843" y="71704"/>
                  </a:lnTo>
                  <a:lnTo>
                    <a:pt x="267804" y="72072"/>
                  </a:lnTo>
                  <a:lnTo>
                    <a:pt x="267716" y="72237"/>
                  </a:lnTo>
                  <a:lnTo>
                    <a:pt x="267931" y="72059"/>
                  </a:lnTo>
                  <a:close/>
                </a:path>
                <a:path w="757555" h="83184">
                  <a:moveTo>
                    <a:pt x="268058" y="69608"/>
                  </a:moveTo>
                  <a:lnTo>
                    <a:pt x="267754" y="67398"/>
                  </a:lnTo>
                  <a:lnTo>
                    <a:pt x="267423" y="67322"/>
                  </a:lnTo>
                  <a:lnTo>
                    <a:pt x="267423" y="67195"/>
                  </a:lnTo>
                  <a:lnTo>
                    <a:pt x="267436" y="66687"/>
                  </a:lnTo>
                  <a:lnTo>
                    <a:pt x="267500" y="63004"/>
                  </a:lnTo>
                  <a:lnTo>
                    <a:pt x="266738" y="66687"/>
                  </a:lnTo>
                  <a:lnTo>
                    <a:pt x="266433" y="65544"/>
                  </a:lnTo>
                  <a:lnTo>
                    <a:pt x="266204" y="64020"/>
                  </a:lnTo>
                  <a:lnTo>
                    <a:pt x="266090" y="63258"/>
                  </a:lnTo>
                  <a:lnTo>
                    <a:pt x="266166" y="63004"/>
                  </a:lnTo>
                  <a:lnTo>
                    <a:pt x="266433" y="62623"/>
                  </a:lnTo>
                  <a:lnTo>
                    <a:pt x="266306" y="61988"/>
                  </a:lnTo>
                  <a:lnTo>
                    <a:pt x="265620" y="60337"/>
                  </a:lnTo>
                  <a:lnTo>
                    <a:pt x="266014" y="64020"/>
                  </a:lnTo>
                  <a:lnTo>
                    <a:pt x="265823" y="63512"/>
                  </a:lnTo>
                  <a:lnTo>
                    <a:pt x="265734" y="63258"/>
                  </a:lnTo>
                  <a:lnTo>
                    <a:pt x="265366" y="62242"/>
                  </a:lnTo>
                  <a:lnTo>
                    <a:pt x="265150" y="61607"/>
                  </a:lnTo>
                  <a:lnTo>
                    <a:pt x="265163" y="60972"/>
                  </a:lnTo>
                  <a:lnTo>
                    <a:pt x="264541" y="62242"/>
                  </a:lnTo>
                  <a:lnTo>
                    <a:pt x="264439" y="60464"/>
                  </a:lnTo>
                  <a:lnTo>
                    <a:pt x="264312" y="59829"/>
                  </a:lnTo>
                  <a:lnTo>
                    <a:pt x="264287" y="59347"/>
                  </a:lnTo>
                  <a:lnTo>
                    <a:pt x="264668" y="59829"/>
                  </a:lnTo>
                  <a:lnTo>
                    <a:pt x="264287" y="59194"/>
                  </a:lnTo>
                  <a:lnTo>
                    <a:pt x="263207" y="57416"/>
                  </a:lnTo>
                  <a:lnTo>
                    <a:pt x="262864" y="63258"/>
                  </a:lnTo>
                  <a:lnTo>
                    <a:pt x="262178" y="60159"/>
                  </a:lnTo>
                  <a:lnTo>
                    <a:pt x="262216" y="59702"/>
                  </a:lnTo>
                  <a:lnTo>
                    <a:pt x="260565" y="61353"/>
                  </a:lnTo>
                  <a:lnTo>
                    <a:pt x="262191" y="62776"/>
                  </a:lnTo>
                  <a:lnTo>
                    <a:pt x="262204" y="63258"/>
                  </a:lnTo>
                  <a:lnTo>
                    <a:pt x="261239" y="66814"/>
                  </a:lnTo>
                  <a:lnTo>
                    <a:pt x="260718" y="64020"/>
                  </a:lnTo>
                  <a:lnTo>
                    <a:pt x="260388" y="62242"/>
                  </a:lnTo>
                  <a:lnTo>
                    <a:pt x="259765" y="58940"/>
                  </a:lnTo>
                  <a:lnTo>
                    <a:pt x="259829" y="62242"/>
                  </a:lnTo>
                  <a:lnTo>
                    <a:pt x="259448" y="61988"/>
                  </a:lnTo>
                  <a:lnTo>
                    <a:pt x="259207" y="64020"/>
                  </a:lnTo>
                  <a:lnTo>
                    <a:pt x="258813" y="63004"/>
                  </a:lnTo>
                  <a:lnTo>
                    <a:pt x="258711" y="62877"/>
                  </a:lnTo>
                  <a:lnTo>
                    <a:pt x="258610" y="62496"/>
                  </a:lnTo>
                  <a:lnTo>
                    <a:pt x="258114" y="61226"/>
                  </a:lnTo>
                  <a:lnTo>
                    <a:pt x="256870" y="65544"/>
                  </a:lnTo>
                  <a:lnTo>
                    <a:pt x="256806" y="65036"/>
                  </a:lnTo>
                  <a:lnTo>
                    <a:pt x="256717" y="64147"/>
                  </a:lnTo>
                  <a:lnTo>
                    <a:pt x="256667" y="63703"/>
                  </a:lnTo>
                  <a:lnTo>
                    <a:pt x="256463" y="64147"/>
                  </a:lnTo>
                  <a:lnTo>
                    <a:pt x="256324" y="63004"/>
                  </a:lnTo>
                  <a:lnTo>
                    <a:pt x="256222" y="62090"/>
                  </a:lnTo>
                  <a:lnTo>
                    <a:pt x="256171" y="63004"/>
                  </a:lnTo>
                  <a:lnTo>
                    <a:pt x="256044" y="60591"/>
                  </a:lnTo>
                  <a:lnTo>
                    <a:pt x="255816" y="58686"/>
                  </a:lnTo>
                  <a:lnTo>
                    <a:pt x="255435" y="65036"/>
                  </a:lnTo>
                  <a:lnTo>
                    <a:pt x="255231" y="64528"/>
                  </a:lnTo>
                  <a:lnTo>
                    <a:pt x="255079" y="64147"/>
                  </a:lnTo>
                  <a:lnTo>
                    <a:pt x="254977" y="63893"/>
                  </a:lnTo>
                  <a:lnTo>
                    <a:pt x="254812" y="63512"/>
                  </a:lnTo>
                  <a:lnTo>
                    <a:pt x="254520" y="62776"/>
                  </a:lnTo>
                  <a:lnTo>
                    <a:pt x="254520" y="59829"/>
                  </a:lnTo>
                  <a:lnTo>
                    <a:pt x="255384" y="61226"/>
                  </a:lnTo>
                  <a:lnTo>
                    <a:pt x="254812" y="59829"/>
                  </a:lnTo>
                  <a:lnTo>
                    <a:pt x="254406" y="58813"/>
                  </a:lnTo>
                  <a:lnTo>
                    <a:pt x="254241" y="63512"/>
                  </a:lnTo>
                  <a:lnTo>
                    <a:pt x="254012" y="62623"/>
                  </a:lnTo>
                  <a:lnTo>
                    <a:pt x="252768" y="57797"/>
                  </a:lnTo>
                  <a:lnTo>
                    <a:pt x="252323" y="58559"/>
                  </a:lnTo>
                  <a:lnTo>
                    <a:pt x="252247" y="60337"/>
                  </a:lnTo>
                  <a:lnTo>
                    <a:pt x="252374" y="62623"/>
                  </a:lnTo>
                  <a:lnTo>
                    <a:pt x="251815" y="61861"/>
                  </a:lnTo>
                  <a:lnTo>
                    <a:pt x="251726" y="61734"/>
                  </a:lnTo>
                  <a:lnTo>
                    <a:pt x="250799" y="60464"/>
                  </a:lnTo>
                  <a:lnTo>
                    <a:pt x="249732" y="61734"/>
                  </a:lnTo>
                  <a:lnTo>
                    <a:pt x="249732" y="60464"/>
                  </a:lnTo>
                  <a:lnTo>
                    <a:pt x="247472" y="59829"/>
                  </a:lnTo>
                  <a:lnTo>
                    <a:pt x="246341" y="58559"/>
                  </a:lnTo>
                  <a:lnTo>
                    <a:pt x="246354" y="61734"/>
                  </a:lnTo>
                  <a:lnTo>
                    <a:pt x="245224" y="61099"/>
                  </a:lnTo>
                  <a:lnTo>
                    <a:pt x="244475" y="61861"/>
                  </a:lnTo>
                  <a:lnTo>
                    <a:pt x="244424" y="60718"/>
                  </a:lnTo>
                  <a:lnTo>
                    <a:pt x="244398" y="60083"/>
                  </a:lnTo>
                  <a:lnTo>
                    <a:pt x="244513" y="58559"/>
                  </a:lnTo>
                  <a:lnTo>
                    <a:pt x="244843" y="57670"/>
                  </a:lnTo>
                  <a:lnTo>
                    <a:pt x="244106" y="57670"/>
                  </a:lnTo>
                  <a:lnTo>
                    <a:pt x="244043" y="58369"/>
                  </a:lnTo>
                  <a:lnTo>
                    <a:pt x="243916" y="59194"/>
                  </a:lnTo>
                  <a:lnTo>
                    <a:pt x="243801" y="59575"/>
                  </a:lnTo>
                  <a:lnTo>
                    <a:pt x="243344" y="60083"/>
                  </a:lnTo>
                  <a:lnTo>
                    <a:pt x="243370" y="57162"/>
                  </a:lnTo>
                  <a:lnTo>
                    <a:pt x="242392" y="57416"/>
                  </a:lnTo>
                  <a:lnTo>
                    <a:pt x="241554" y="60718"/>
                  </a:lnTo>
                  <a:lnTo>
                    <a:pt x="240182" y="58813"/>
                  </a:lnTo>
                  <a:lnTo>
                    <a:pt x="240271" y="61607"/>
                  </a:lnTo>
                  <a:lnTo>
                    <a:pt x="241363" y="65544"/>
                  </a:lnTo>
                  <a:lnTo>
                    <a:pt x="241477" y="66433"/>
                  </a:lnTo>
                  <a:lnTo>
                    <a:pt x="240296" y="68084"/>
                  </a:lnTo>
                  <a:lnTo>
                    <a:pt x="240169" y="66687"/>
                  </a:lnTo>
                  <a:lnTo>
                    <a:pt x="240093" y="65544"/>
                  </a:lnTo>
                  <a:lnTo>
                    <a:pt x="240068" y="65163"/>
                  </a:lnTo>
                  <a:lnTo>
                    <a:pt x="240055" y="64909"/>
                  </a:lnTo>
                  <a:lnTo>
                    <a:pt x="239966" y="64782"/>
                  </a:lnTo>
                  <a:lnTo>
                    <a:pt x="239763" y="64274"/>
                  </a:lnTo>
                  <a:lnTo>
                    <a:pt x="239687" y="63639"/>
                  </a:lnTo>
                  <a:lnTo>
                    <a:pt x="239445" y="63512"/>
                  </a:lnTo>
                  <a:lnTo>
                    <a:pt x="239382" y="62115"/>
                  </a:lnTo>
                  <a:lnTo>
                    <a:pt x="239356" y="61480"/>
                  </a:lnTo>
                  <a:lnTo>
                    <a:pt x="239026" y="62115"/>
                  </a:lnTo>
                  <a:lnTo>
                    <a:pt x="239026" y="60591"/>
                  </a:lnTo>
                  <a:lnTo>
                    <a:pt x="239128" y="60210"/>
                  </a:lnTo>
                  <a:lnTo>
                    <a:pt x="239471" y="61353"/>
                  </a:lnTo>
                  <a:lnTo>
                    <a:pt x="239547" y="60807"/>
                  </a:lnTo>
                  <a:lnTo>
                    <a:pt x="239610" y="60464"/>
                  </a:lnTo>
                  <a:lnTo>
                    <a:pt x="239255" y="60210"/>
                  </a:lnTo>
                  <a:lnTo>
                    <a:pt x="239064" y="60083"/>
                  </a:lnTo>
                  <a:lnTo>
                    <a:pt x="238455" y="59067"/>
                  </a:lnTo>
                  <a:lnTo>
                    <a:pt x="238328" y="58686"/>
                  </a:lnTo>
                  <a:lnTo>
                    <a:pt x="238099" y="57416"/>
                  </a:lnTo>
                  <a:lnTo>
                    <a:pt x="238150" y="60261"/>
                  </a:lnTo>
                  <a:lnTo>
                    <a:pt x="237858" y="60464"/>
                  </a:lnTo>
                  <a:lnTo>
                    <a:pt x="236867" y="60591"/>
                  </a:lnTo>
                  <a:lnTo>
                    <a:pt x="236994" y="59956"/>
                  </a:lnTo>
                  <a:lnTo>
                    <a:pt x="237324" y="58305"/>
                  </a:lnTo>
                  <a:lnTo>
                    <a:pt x="237223" y="57619"/>
                  </a:lnTo>
                  <a:lnTo>
                    <a:pt x="236778" y="56908"/>
                  </a:lnTo>
                  <a:lnTo>
                    <a:pt x="236601" y="58305"/>
                  </a:lnTo>
                  <a:lnTo>
                    <a:pt x="235902" y="56908"/>
                  </a:lnTo>
                  <a:lnTo>
                    <a:pt x="236016" y="59956"/>
                  </a:lnTo>
                  <a:lnTo>
                    <a:pt x="235724" y="59956"/>
                  </a:lnTo>
                  <a:lnTo>
                    <a:pt x="235648" y="59067"/>
                  </a:lnTo>
                  <a:lnTo>
                    <a:pt x="235470" y="57670"/>
                  </a:lnTo>
                  <a:lnTo>
                    <a:pt x="235013" y="59067"/>
                  </a:lnTo>
                  <a:lnTo>
                    <a:pt x="233095" y="58178"/>
                  </a:lnTo>
                  <a:lnTo>
                    <a:pt x="233870" y="61861"/>
                  </a:lnTo>
                  <a:lnTo>
                    <a:pt x="232283" y="64909"/>
                  </a:lnTo>
                  <a:lnTo>
                    <a:pt x="232067" y="64401"/>
                  </a:lnTo>
                  <a:lnTo>
                    <a:pt x="231686" y="63512"/>
                  </a:lnTo>
                  <a:lnTo>
                    <a:pt x="230936" y="61734"/>
                  </a:lnTo>
                  <a:lnTo>
                    <a:pt x="230886" y="61607"/>
                  </a:lnTo>
                  <a:lnTo>
                    <a:pt x="230289" y="60210"/>
                  </a:lnTo>
                  <a:lnTo>
                    <a:pt x="228676" y="61607"/>
                  </a:lnTo>
                  <a:lnTo>
                    <a:pt x="228638" y="60591"/>
                  </a:lnTo>
                  <a:lnTo>
                    <a:pt x="227672" y="61734"/>
                  </a:lnTo>
                  <a:lnTo>
                    <a:pt x="226441" y="61353"/>
                  </a:lnTo>
                  <a:lnTo>
                    <a:pt x="225793" y="63512"/>
                  </a:lnTo>
                  <a:lnTo>
                    <a:pt x="225501" y="63512"/>
                  </a:lnTo>
                  <a:lnTo>
                    <a:pt x="225336" y="62877"/>
                  </a:lnTo>
                  <a:lnTo>
                    <a:pt x="225234" y="62496"/>
                  </a:lnTo>
                  <a:lnTo>
                    <a:pt x="225132" y="62090"/>
                  </a:lnTo>
                  <a:lnTo>
                    <a:pt x="225132" y="60464"/>
                  </a:lnTo>
                  <a:lnTo>
                    <a:pt x="224383" y="61226"/>
                  </a:lnTo>
                  <a:lnTo>
                    <a:pt x="224332" y="62496"/>
                  </a:lnTo>
                  <a:lnTo>
                    <a:pt x="223253" y="60807"/>
                  </a:lnTo>
                  <a:lnTo>
                    <a:pt x="223380" y="60261"/>
                  </a:lnTo>
                  <a:lnTo>
                    <a:pt x="223608" y="59702"/>
                  </a:lnTo>
                  <a:lnTo>
                    <a:pt x="223608" y="59372"/>
                  </a:lnTo>
                  <a:lnTo>
                    <a:pt x="223735" y="59397"/>
                  </a:lnTo>
                  <a:lnTo>
                    <a:pt x="223659" y="59207"/>
                  </a:lnTo>
                  <a:lnTo>
                    <a:pt x="223913" y="58940"/>
                  </a:lnTo>
                  <a:lnTo>
                    <a:pt x="223481" y="59042"/>
                  </a:lnTo>
                  <a:lnTo>
                    <a:pt x="223291" y="58877"/>
                  </a:lnTo>
                  <a:lnTo>
                    <a:pt x="222923" y="58559"/>
                  </a:lnTo>
                  <a:lnTo>
                    <a:pt x="222669" y="56908"/>
                  </a:lnTo>
                  <a:lnTo>
                    <a:pt x="221678" y="59702"/>
                  </a:lnTo>
                  <a:lnTo>
                    <a:pt x="221703" y="59448"/>
                  </a:lnTo>
                  <a:lnTo>
                    <a:pt x="221970" y="57035"/>
                  </a:lnTo>
                  <a:lnTo>
                    <a:pt x="220853" y="56400"/>
                  </a:lnTo>
                  <a:lnTo>
                    <a:pt x="220548" y="56908"/>
                  </a:lnTo>
                  <a:lnTo>
                    <a:pt x="220497" y="57416"/>
                  </a:lnTo>
                  <a:lnTo>
                    <a:pt x="221132" y="59067"/>
                  </a:lnTo>
                  <a:lnTo>
                    <a:pt x="220611" y="59448"/>
                  </a:lnTo>
                  <a:lnTo>
                    <a:pt x="219671" y="59067"/>
                  </a:lnTo>
                  <a:lnTo>
                    <a:pt x="219798" y="56527"/>
                  </a:lnTo>
                  <a:lnTo>
                    <a:pt x="219684" y="55168"/>
                  </a:lnTo>
                  <a:lnTo>
                    <a:pt x="217766" y="51320"/>
                  </a:lnTo>
                  <a:lnTo>
                    <a:pt x="216331" y="62877"/>
                  </a:lnTo>
                  <a:lnTo>
                    <a:pt x="215747" y="60337"/>
                  </a:lnTo>
                  <a:lnTo>
                    <a:pt x="215519" y="59359"/>
                  </a:lnTo>
                  <a:lnTo>
                    <a:pt x="215379" y="60337"/>
                  </a:lnTo>
                  <a:lnTo>
                    <a:pt x="214668" y="59956"/>
                  </a:lnTo>
                  <a:lnTo>
                    <a:pt x="214490" y="59855"/>
                  </a:lnTo>
                  <a:lnTo>
                    <a:pt x="214376" y="59575"/>
                  </a:lnTo>
                  <a:lnTo>
                    <a:pt x="213398" y="54876"/>
                  </a:lnTo>
                  <a:lnTo>
                    <a:pt x="213106" y="54876"/>
                  </a:lnTo>
                  <a:lnTo>
                    <a:pt x="211823" y="52971"/>
                  </a:lnTo>
                  <a:lnTo>
                    <a:pt x="211988" y="59956"/>
                  </a:lnTo>
                  <a:lnTo>
                    <a:pt x="210642" y="58686"/>
                  </a:lnTo>
                  <a:lnTo>
                    <a:pt x="210769" y="59575"/>
                  </a:lnTo>
                  <a:lnTo>
                    <a:pt x="210883" y="60947"/>
                  </a:lnTo>
                  <a:lnTo>
                    <a:pt x="210997" y="63271"/>
                  </a:lnTo>
                  <a:lnTo>
                    <a:pt x="210019" y="64401"/>
                  </a:lnTo>
                  <a:lnTo>
                    <a:pt x="209397" y="64147"/>
                  </a:lnTo>
                  <a:lnTo>
                    <a:pt x="209080" y="64020"/>
                  </a:lnTo>
                  <a:lnTo>
                    <a:pt x="209067" y="63766"/>
                  </a:lnTo>
                  <a:lnTo>
                    <a:pt x="209003" y="62496"/>
                  </a:lnTo>
                  <a:lnTo>
                    <a:pt x="208927" y="61099"/>
                  </a:lnTo>
                  <a:lnTo>
                    <a:pt x="209054" y="58813"/>
                  </a:lnTo>
                  <a:lnTo>
                    <a:pt x="209346" y="58305"/>
                  </a:lnTo>
                  <a:lnTo>
                    <a:pt x="209410" y="58178"/>
                  </a:lnTo>
                  <a:lnTo>
                    <a:pt x="209638" y="58051"/>
                  </a:lnTo>
                  <a:lnTo>
                    <a:pt x="209740" y="58940"/>
                  </a:lnTo>
                  <a:lnTo>
                    <a:pt x="210134" y="58305"/>
                  </a:lnTo>
                  <a:lnTo>
                    <a:pt x="210324" y="58051"/>
                  </a:lnTo>
                  <a:lnTo>
                    <a:pt x="210400" y="57797"/>
                  </a:lnTo>
                  <a:lnTo>
                    <a:pt x="210058" y="56527"/>
                  </a:lnTo>
                  <a:lnTo>
                    <a:pt x="209943" y="57797"/>
                  </a:lnTo>
                  <a:lnTo>
                    <a:pt x="209753" y="57289"/>
                  </a:lnTo>
                  <a:lnTo>
                    <a:pt x="209461" y="56527"/>
                  </a:lnTo>
                  <a:lnTo>
                    <a:pt x="208280" y="56642"/>
                  </a:lnTo>
                  <a:lnTo>
                    <a:pt x="208280" y="56781"/>
                  </a:lnTo>
                  <a:lnTo>
                    <a:pt x="208178" y="56642"/>
                  </a:lnTo>
                  <a:lnTo>
                    <a:pt x="208114" y="56400"/>
                  </a:lnTo>
                  <a:lnTo>
                    <a:pt x="208203" y="56527"/>
                  </a:lnTo>
                  <a:lnTo>
                    <a:pt x="208483" y="54622"/>
                  </a:lnTo>
                  <a:lnTo>
                    <a:pt x="207924" y="55638"/>
                  </a:lnTo>
                  <a:lnTo>
                    <a:pt x="207848" y="55994"/>
                  </a:lnTo>
                  <a:lnTo>
                    <a:pt x="207518" y="55511"/>
                  </a:lnTo>
                  <a:lnTo>
                    <a:pt x="206857" y="57289"/>
                  </a:lnTo>
                  <a:lnTo>
                    <a:pt x="205625" y="56146"/>
                  </a:lnTo>
                  <a:lnTo>
                    <a:pt x="205778" y="56642"/>
                  </a:lnTo>
                  <a:lnTo>
                    <a:pt x="205879" y="57289"/>
                  </a:lnTo>
                  <a:lnTo>
                    <a:pt x="206006" y="58305"/>
                  </a:lnTo>
                  <a:lnTo>
                    <a:pt x="205816" y="58178"/>
                  </a:lnTo>
                  <a:lnTo>
                    <a:pt x="204038" y="56667"/>
                  </a:lnTo>
                  <a:lnTo>
                    <a:pt x="205016" y="60591"/>
                  </a:lnTo>
                  <a:lnTo>
                    <a:pt x="203796" y="61099"/>
                  </a:lnTo>
                  <a:lnTo>
                    <a:pt x="203555" y="60464"/>
                  </a:lnTo>
                  <a:lnTo>
                    <a:pt x="203428" y="60083"/>
                  </a:lnTo>
                  <a:lnTo>
                    <a:pt x="203123" y="59258"/>
                  </a:lnTo>
                  <a:lnTo>
                    <a:pt x="203238" y="58813"/>
                  </a:lnTo>
                  <a:lnTo>
                    <a:pt x="203479" y="58178"/>
                  </a:lnTo>
                  <a:lnTo>
                    <a:pt x="204012" y="56680"/>
                  </a:lnTo>
                  <a:lnTo>
                    <a:pt x="202819" y="58178"/>
                  </a:lnTo>
                  <a:lnTo>
                    <a:pt x="202145" y="57035"/>
                  </a:lnTo>
                  <a:lnTo>
                    <a:pt x="202260" y="56273"/>
                  </a:lnTo>
                  <a:lnTo>
                    <a:pt x="202958" y="53860"/>
                  </a:lnTo>
                  <a:lnTo>
                    <a:pt x="201841" y="56273"/>
                  </a:lnTo>
                  <a:lnTo>
                    <a:pt x="201256" y="53860"/>
                  </a:lnTo>
                  <a:lnTo>
                    <a:pt x="200875" y="52336"/>
                  </a:lnTo>
                  <a:lnTo>
                    <a:pt x="200253" y="51828"/>
                  </a:lnTo>
                  <a:lnTo>
                    <a:pt x="200469" y="51447"/>
                  </a:lnTo>
                  <a:lnTo>
                    <a:pt x="199910" y="51447"/>
                  </a:lnTo>
                  <a:lnTo>
                    <a:pt x="200228" y="53860"/>
                  </a:lnTo>
                  <a:lnTo>
                    <a:pt x="199898" y="53479"/>
                  </a:lnTo>
                  <a:lnTo>
                    <a:pt x="199605" y="53479"/>
                  </a:lnTo>
                  <a:lnTo>
                    <a:pt x="199618" y="52463"/>
                  </a:lnTo>
                  <a:lnTo>
                    <a:pt x="199491" y="52971"/>
                  </a:lnTo>
                  <a:lnTo>
                    <a:pt x="199377" y="54495"/>
                  </a:lnTo>
                  <a:lnTo>
                    <a:pt x="199618" y="55511"/>
                  </a:lnTo>
                  <a:lnTo>
                    <a:pt x="199745" y="56908"/>
                  </a:lnTo>
                  <a:lnTo>
                    <a:pt x="199136" y="58813"/>
                  </a:lnTo>
                  <a:lnTo>
                    <a:pt x="198755" y="57721"/>
                  </a:lnTo>
                  <a:lnTo>
                    <a:pt x="197726" y="60083"/>
                  </a:lnTo>
                  <a:lnTo>
                    <a:pt x="197650" y="58178"/>
                  </a:lnTo>
                  <a:lnTo>
                    <a:pt x="197599" y="57035"/>
                  </a:lnTo>
                  <a:lnTo>
                    <a:pt x="197586" y="56781"/>
                  </a:lnTo>
                  <a:lnTo>
                    <a:pt x="198666" y="57619"/>
                  </a:lnTo>
                  <a:lnTo>
                    <a:pt x="198793" y="57721"/>
                  </a:lnTo>
                  <a:lnTo>
                    <a:pt x="199034" y="57924"/>
                  </a:lnTo>
                  <a:lnTo>
                    <a:pt x="198907" y="57543"/>
                  </a:lnTo>
                  <a:lnTo>
                    <a:pt x="198628" y="56781"/>
                  </a:lnTo>
                  <a:lnTo>
                    <a:pt x="198272" y="55765"/>
                  </a:lnTo>
                  <a:lnTo>
                    <a:pt x="197472" y="53479"/>
                  </a:lnTo>
                  <a:lnTo>
                    <a:pt x="198056" y="53225"/>
                  </a:lnTo>
                  <a:lnTo>
                    <a:pt x="197827" y="52971"/>
                  </a:lnTo>
                  <a:lnTo>
                    <a:pt x="197878" y="52209"/>
                  </a:lnTo>
                  <a:lnTo>
                    <a:pt x="197802" y="51701"/>
                  </a:lnTo>
                  <a:lnTo>
                    <a:pt x="196621" y="49034"/>
                  </a:lnTo>
                  <a:lnTo>
                    <a:pt x="197307" y="55765"/>
                  </a:lnTo>
                  <a:lnTo>
                    <a:pt x="195859" y="55638"/>
                  </a:lnTo>
                  <a:lnTo>
                    <a:pt x="195986" y="54622"/>
                  </a:lnTo>
                  <a:lnTo>
                    <a:pt x="195859" y="53124"/>
                  </a:lnTo>
                  <a:lnTo>
                    <a:pt x="195554" y="55702"/>
                  </a:lnTo>
                  <a:lnTo>
                    <a:pt x="195033" y="57035"/>
                  </a:lnTo>
                  <a:lnTo>
                    <a:pt x="194132" y="55638"/>
                  </a:lnTo>
                  <a:lnTo>
                    <a:pt x="194017" y="58178"/>
                  </a:lnTo>
                  <a:lnTo>
                    <a:pt x="193535" y="57924"/>
                  </a:lnTo>
                  <a:lnTo>
                    <a:pt x="193890" y="58432"/>
                  </a:lnTo>
                  <a:lnTo>
                    <a:pt x="193992" y="59397"/>
                  </a:lnTo>
                  <a:lnTo>
                    <a:pt x="193865" y="60464"/>
                  </a:lnTo>
                  <a:lnTo>
                    <a:pt x="193408" y="60210"/>
                  </a:lnTo>
                  <a:lnTo>
                    <a:pt x="192760" y="60845"/>
                  </a:lnTo>
                  <a:lnTo>
                    <a:pt x="192366" y="62496"/>
                  </a:lnTo>
                  <a:lnTo>
                    <a:pt x="192265" y="61607"/>
                  </a:lnTo>
                  <a:lnTo>
                    <a:pt x="191846" y="58051"/>
                  </a:lnTo>
                  <a:lnTo>
                    <a:pt x="191566" y="55765"/>
                  </a:lnTo>
                  <a:lnTo>
                    <a:pt x="190550" y="58051"/>
                  </a:lnTo>
                  <a:lnTo>
                    <a:pt x="190411" y="57670"/>
                  </a:lnTo>
                  <a:lnTo>
                    <a:pt x="190144" y="56908"/>
                  </a:lnTo>
                  <a:lnTo>
                    <a:pt x="190258" y="55994"/>
                  </a:lnTo>
                  <a:lnTo>
                    <a:pt x="190334" y="55638"/>
                  </a:lnTo>
                  <a:lnTo>
                    <a:pt x="190461" y="55003"/>
                  </a:lnTo>
                  <a:lnTo>
                    <a:pt x="190334" y="53987"/>
                  </a:lnTo>
                  <a:lnTo>
                    <a:pt x="190169" y="53606"/>
                  </a:lnTo>
                  <a:lnTo>
                    <a:pt x="189458" y="55092"/>
                  </a:lnTo>
                  <a:lnTo>
                    <a:pt x="189458" y="58432"/>
                  </a:lnTo>
                  <a:lnTo>
                    <a:pt x="189230" y="59194"/>
                  </a:lnTo>
                  <a:lnTo>
                    <a:pt x="189103" y="60591"/>
                  </a:lnTo>
                  <a:lnTo>
                    <a:pt x="189230" y="61607"/>
                  </a:lnTo>
                  <a:lnTo>
                    <a:pt x="188988" y="60337"/>
                  </a:lnTo>
                  <a:lnTo>
                    <a:pt x="188912" y="60210"/>
                  </a:lnTo>
                  <a:lnTo>
                    <a:pt x="188798" y="59321"/>
                  </a:lnTo>
                  <a:lnTo>
                    <a:pt x="188709" y="58877"/>
                  </a:lnTo>
                  <a:lnTo>
                    <a:pt x="188633" y="59042"/>
                  </a:lnTo>
                  <a:lnTo>
                    <a:pt x="188506" y="57797"/>
                  </a:lnTo>
                  <a:lnTo>
                    <a:pt x="188709" y="58877"/>
                  </a:lnTo>
                  <a:lnTo>
                    <a:pt x="189153" y="57797"/>
                  </a:lnTo>
                  <a:lnTo>
                    <a:pt x="189204" y="57670"/>
                  </a:lnTo>
                  <a:lnTo>
                    <a:pt x="189369" y="57924"/>
                  </a:lnTo>
                  <a:lnTo>
                    <a:pt x="189458" y="58432"/>
                  </a:lnTo>
                  <a:lnTo>
                    <a:pt x="189458" y="55092"/>
                  </a:lnTo>
                  <a:lnTo>
                    <a:pt x="189153" y="55727"/>
                  </a:lnTo>
                  <a:lnTo>
                    <a:pt x="188087" y="58813"/>
                  </a:lnTo>
                  <a:lnTo>
                    <a:pt x="187998" y="59194"/>
                  </a:lnTo>
                  <a:lnTo>
                    <a:pt x="188277" y="59258"/>
                  </a:lnTo>
                  <a:lnTo>
                    <a:pt x="187591" y="63766"/>
                  </a:lnTo>
                  <a:lnTo>
                    <a:pt x="187413" y="63258"/>
                  </a:lnTo>
                  <a:lnTo>
                    <a:pt x="187337" y="63004"/>
                  </a:lnTo>
                  <a:lnTo>
                    <a:pt x="186944" y="61861"/>
                  </a:lnTo>
                  <a:lnTo>
                    <a:pt x="186766" y="61353"/>
                  </a:lnTo>
                  <a:lnTo>
                    <a:pt x="186753" y="60083"/>
                  </a:lnTo>
                  <a:lnTo>
                    <a:pt x="186804" y="58178"/>
                  </a:lnTo>
                  <a:lnTo>
                    <a:pt x="186715" y="54622"/>
                  </a:lnTo>
                  <a:lnTo>
                    <a:pt x="185585" y="52209"/>
                  </a:lnTo>
                  <a:lnTo>
                    <a:pt x="184365" y="58178"/>
                  </a:lnTo>
                  <a:lnTo>
                    <a:pt x="182613" y="56527"/>
                  </a:lnTo>
                  <a:lnTo>
                    <a:pt x="183019" y="57289"/>
                  </a:lnTo>
                  <a:lnTo>
                    <a:pt x="183095" y="58051"/>
                  </a:lnTo>
                  <a:lnTo>
                    <a:pt x="182854" y="60083"/>
                  </a:lnTo>
                  <a:lnTo>
                    <a:pt x="182422" y="58940"/>
                  </a:lnTo>
                  <a:lnTo>
                    <a:pt x="182029" y="57924"/>
                  </a:lnTo>
                  <a:lnTo>
                    <a:pt x="181419" y="58940"/>
                  </a:lnTo>
                  <a:lnTo>
                    <a:pt x="181432" y="58686"/>
                  </a:lnTo>
                  <a:lnTo>
                    <a:pt x="181305" y="56273"/>
                  </a:lnTo>
                  <a:lnTo>
                    <a:pt x="181190" y="55994"/>
                  </a:lnTo>
                  <a:lnTo>
                    <a:pt x="180987" y="54749"/>
                  </a:lnTo>
                  <a:lnTo>
                    <a:pt x="180975" y="56273"/>
                  </a:lnTo>
                  <a:lnTo>
                    <a:pt x="179679" y="54622"/>
                  </a:lnTo>
                  <a:lnTo>
                    <a:pt x="179387" y="58686"/>
                  </a:lnTo>
                  <a:lnTo>
                    <a:pt x="178650" y="55994"/>
                  </a:lnTo>
                  <a:lnTo>
                    <a:pt x="177266" y="54749"/>
                  </a:lnTo>
                  <a:lnTo>
                    <a:pt x="176822" y="61861"/>
                  </a:lnTo>
                  <a:lnTo>
                    <a:pt x="175437" y="61099"/>
                  </a:lnTo>
                  <a:lnTo>
                    <a:pt x="175552" y="60591"/>
                  </a:lnTo>
                  <a:lnTo>
                    <a:pt x="175780" y="59575"/>
                  </a:lnTo>
                  <a:lnTo>
                    <a:pt x="175895" y="59042"/>
                  </a:lnTo>
                  <a:lnTo>
                    <a:pt x="175780" y="58369"/>
                  </a:lnTo>
                  <a:lnTo>
                    <a:pt x="175412" y="57416"/>
                  </a:lnTo>
                  <a:lnTo>
                    <a:pt x="175526" y="57035"/>
                  </a:lnTo>
                  <a:lnTo>
                    <a:pt x="175691" y="56781"/>
                  </a:lnTo>
                  <a:lnTo>
                    <a:pt x="176352" y="55765"/>
                  </a:lnTo>
                  <a:lnTo>
                    <a:pt x="175895" y="55765"/>
                  </a:lnTo>
                  <a:lnTo>
                    <a:pt x="175488" y="55384"/>
                  </a:lnTo>
                  <a:lnTo>
                    <a:pt x="175425" y="56781"/>
                  </a:lnTo>
                  <a:lnTo>
                    <a:pt x="175209" y="55511"/>
                  </a:lnTo>
                  <a:lnTo>
                    <a:pt x="174028" y="59575"/>
                  </a:lnTo>
                  <a:lnTo>
                    <a:pt x="173672" y="57543"/>
                  </a:lnTo>
                  <a:lnTo>
                    <a:pt x="173507" y="58178"/>
                  </a:lnTo>
                  <a:lnTo>
                    <a:pt x="173418" y="58877"/>
                  </a:lnTo>
                  <a:lnTo>
                    <a:pt x="173291" y="60591"/>
                  </a:lnTo>
                  <a:lnTo>
                    <a:pt x="172770" y="60464"/>
                  </a:lnTo>
                  <a:lnTo>
                    <a:pt x="171932" y="60718"/>
                  </a:lnTo>
                  <a:lnTo>
                    <a:pt x="172300" y="63004"/>
                  </a:lnTo>
                  <a:lnTo>
                    <a:pt x="171145" y="56527"/>
                  </a:lnTo>
                  <a:lnTo>
                    <a:pt x="168249" y="63258"/>
                  </a:lnTo>
                  <a:lnTo>
                    <a:pt x="167513" y="59067"/>
                  </a:lnTo>
                  <a:lnTo>
                    <a:pt x="167259" y="57670"/>
                  </a:lnTo>
                  <a:lnTo>
                    <a:pt x="165963" y="58432"/>
                  </a:lnTo>
                  <a:lnTo>
                    <a:pt x="164947" y="58940"/>
                  </a:lnTo>
                  <a:lnTo>
                    <a:pt x="164007" y="59067"/>
                  </a:lnTo>
                  <a:lnTo>
                    <a:pt x="164071" y="58077"/>
                  </a:lnTo>
                  <a:lnTo>
                    <a:pt x="164236" y="58305"/>
                  </a:lnTo>
                  <a:lnTo>
                    <a:pt x="164084" y="58051"/>
                  </a:lnTo>
                  <a:lnTo>
                    <a:pt x="163068" y="56273"/>
                  </a:lnTo>
                  <a:lnTo>
                    <a:pt x="163131" y="64147"/>
                  </a:lnTo>
                  <a:lnTo>
                    <a:pt x="162915" y="63766"/>
                  </a:lnTo>
                  <a:lnTo>
                    <a:pt x="162166" y="62496"/>
                  </a:lnTo>
                  <a:lnTo>
                    <a:pt x="161861" y="61988"/>
                  </a:lnTo>
                  <a:lnTo>
                    <a:pt x="161747" y="61607"/>
                  </a:lnTo>
                  <a:lnTo>
                    <a:pt x="161429" y="59702"/>
                  </a:lnTo>
                  <a:lnTo>
                    <a:pt x="161239" y="58559"/>
                  </a:lnTo>
                  <a:lnTo>
                    <a:pt x="162661" y="60210"/>
                  </a:lnTo>
                  <a:lnTo>
                    <a:pt x="162306" y="58940"/>
                  </a:lnTo>
                  <a:lnTo>
                    <a:pt x="162280" y="58559"/>
                  </a:lnTo>
                  <a:lnTo>
                    <a:pt x="162445" y="52082"/>
                  </a:lnTo>
                  <a:lnTo>
                    <a:pt x="160477" y="59702"/>
                  </a:lnTo>
                  <a:lnTo>
                    <a:pt x="160121" y="57797"/>
                  </a:lnTo>
                  <a:lnTo>
                    <a:pt x="159766" y="55854"/>
                  </a:lnTo>
                  <a:lnTo>
                    <a:pt x="159804" y="55511"/>
                  </a:lnTo>
                  <a:lnTo>
                    <a:pt x="159893" y="55384"/>
                  </a:lnTo>
                  <a:lnTo>
                    <a:pt x="159778" y="54495"/>
                  </a:lnTo>
                  <a:lnTo>
                    <a:pt x="159372" y="52971"/>
                  </a:lnTo>
                  <a:lnTo>
                    <a:pt x="158026" y="57797"/>
                  </a:lnTo>
                  <a:lnTo>
                    <a:pt x="156832" y="57289"/>
                  </a:lnTo>
                  <a:lnTo>
                    <a:pt x="156908" y="56273"/>
                  </a:lnTo>
                  <a:lnTo>
                    <a:pt x="155892" y="59448"/>
                  </a:lnTo>
                  <a:lnTo>
                    <a:pt x="155765" y="59626"/>
                  </a:lnTo>
                  <a:lnTo>
                    <a:pt x="153784" y="60972"/>
                  </a:lnTo>
                  <a:lnTo>
                    <a:pt x="153365" y="61226"/>
                  </a:lnTo>
                  <a:lnTo>
                    <a:pt x="153403" y="61734"/>
                  </a:lnTo>
                  <a:lnTo>
                    <a:pt x="152311" y="62496"/>
                  </a:lnTo>
                  <a:lnTo>
                    <a:pt x="152057" y="60972"/>
                  </a:lnTo>
                  <a:lnTo>
                    <a:pt x="151447" y="59829"/>
                  </a:lnTo>
                  <a:lnTo>
                    <a:pt x="151409" y="58940"/>
                  </a:lnTo>
                  <a:lnTo>
                    <a:pt x="151485" y="56781"/>
                  </a:lnTo>
                  <a:lnTo>
                    <a:pt x="152361" y="56667"/>
                  </a:lnTo>
                  <a:lnTo>
                    <a:pt x="152234" y="52971"/>
                  </a:lnTo>
                  <a:lnTo>
                    <a:pt x="151193" y="56781"/>
                  </a:lnTo>
                  <a:lnTo>
                    <a:pt x="150799" y="56146"/>
                  </a:lnTo>
                  <a:lnTo>
                    <a:pt x="150901" y="54368"/>
                  </a:lnTo>
                  <a:lnTo>
                    <a:pt x="149352" y="54876"/>
                  </a:lnTo>
                  <a:lnTo>
                    <a:pt x="149034" y="58940"/>
                  </a:lnTo>
                  <a:lnTo>
                    <a:pt x="147434" y="58559"/>
                  </a:lnTo>
                  <a:lnTo>
                    <a:pt x="147447" y="60045"/>
                  </a:lnTo>
                  <a:lnTo>
                    <a:pt x="146316" y="63766"/>
                  </a:lnTo>
                  <a:lnTo>
                    <a:pt x="146380" y="63131"/>
                  </a:lnTo>
                  <a:lnTo>
                    <a:pt x="146431" y="62623"/>
                  </a:lnTo>
                  <a:lnTo>
                    <a:pt x="146494" y="61988"/>
                  </a:lnTo>
                  <a:lnTo>
                    <a:pt x="146608" y="60718"/>
                  </a:lnTo>
                  <a:lnTo>
                    <a:pt x="146646" y="60337"/>
                  </a:lnTo>
                  <a:lnTo>
                    <a:pt x="146939" y="57416"/>
                  </a:lnTo>
                  <a:lnTo>
                    <a:pt x="145808" y="60337"/>
                  </a:lnTo>
                  <a:lnTo>
                    <a:pt x="145859" y="56273"/>
                  </a:lnTo>
                  <a:lnTo>
                    <a:pt x="145199" y="57162"/>
                  </a:lnTo>
                  <a:lnTo>
                    <a:pt x="143573" y="59956"/>
                  </a:lnTo>
                  <a:lnTo>
                    <a:pt x="143446" y="60109"/>
                  </a:lnTo>
                  <a:lnTo>
                    <a:pt x="142379" y="60718"/>
                  </a:lnTo>
                  <a:lnTo>
                    <a:pt x="142786" y="59309"/>
                  </a:lnTo>
                  <a:lnTo>
                    <a:pt x="141795" y="60718"/>
                  </a:lnTo>
                  <a:lnTo>
                    <a:pt x="140627" y="60464"/>
                  </a:lnTo>
                  <a:lnTo>
                    <a:pt x="140804" y="58940"/>
                  </a:lnTo>
                  <a:lnTo>
                    <a:pt x="140817" y="58813"/>
                  </a:lnTo>
                  <a:lnTo>
                    <a:pt x="140868" y="58305"/>
                  </a:lnTo>
                  <a:lnTo>
                    <a:pt x="141503" y="52590"/>
                  </a:lnTo>
                  <a:lnTo>
                    <a:pt x="137782" y="58305"/>
                  </a:lnTo>
                  <a:lnTo>
                    <a:pt x="137744" y="57416"/>
                  </a:lnTo>
                  <a:lnTo>
                    <a:pt x="137718" y="56908"/>
                  </a:lnTo>
                  <a:lnTo>
                    <a:pt x="137617" y="54749"/>
                  </a:lnTo>
                  <a:lnTo>
                    <a:pt x="137477" y="51955"/>
                  </a:lnTo>
                  <a:lnTo>
                    <a:pt x="135191" y="54749"/>
                  </a:lnTo>
                  <a:lnTo>
                    <a:pt x="133565" y="50304"/>
                  </a:lnTo>
                  <a:lnTo>
                    <a:pt x="131152" y="50558"/>
                  </a:lnTo>
                  <a:lnTo>
                    <a:pt x="131394" y="56908"/>
                  </a:lnTo>
                  <a:lnTo>
                    <a:pt x="130441" y="50685"/>
                  </a:lnTo>
                  <a:lnTo>
                    <a:pt x="129971" y="57035"/>
                  </a:lnTo>
                  <a:lnTo>
                    <a:pt x="129374" y="57416"/>
                  </a:lnTo>
                  <a:lnTo>
                    <a:pt x="129171" y="57289"/>
                  </a:lnTo>
                  <a:lnTo>
                    <a:pt x="129082" y="56642"/>
                  </a:lnTo>
                  <a:lnTo>
                    <a:pt x="128828" y="55892"/>
                  </a:lnTo>
                  <a:lnTo>
                    <a:pt x="128536" y="55003"/>
                  </a:lnTo>
                  <a:lnTo>
                    <a:pt x="128244" y="54114"/>
                  </a:lnTo>
                  <a:lnTo>
                    <a:pt x="127863" y="52971"/>
                  </a:lnTo>
                  <a:lnTo>
                    <a:pt x="127660" y="51066"/>
                  </a:lnTo>
                  <a:lnTo>
                    <a:pt x="128524" y="51574"/>
                  </a:lnTo>
                  <a:lnTo>
                    <a:pt x="128562" y="51066"/>
                  </a:lnTo>
                  <a:lnTo>
                    <a:pt x="128625" y="50177"/>
                  </a:lnTo>
                  <a:lnTo>
                    <a:pt x="127533" y="49568"/>
                  </a:lnTo>
                  <a:lnTo>
                    <a:pt x="127635" y="49161"/>
                  </a:lnTo>
                  <a:lnTo>
                    <a:pt x="127800" y="48780"/>
                  </a:lnTo>
                  <a:lnTo>
                    <a:pt x="128384" y="47383"/>
                  </a:lnTo>
                  <a:lnTo>
                    <a:pt x="127762" y="45605"/>
                  </a:lnTo>
                  <a:lnTo>
                    <a:pt x="127723" y="46875"/>
                  </a:lnTo>
                  <a:lnTo>
                    <a:pt x="127596" y="48018"/>
                  </a:lnTo>
                  <a:lnTo>
                    <a:pt x="127012" y="48780"/>
                  </a:lnTo>
                  <a:lnTo>
                    <a:pt x="126415" y="47891"/>
                  </a:lnTo>
                  <a:lnTo>
                    <a:pt x="126911" y="50177"/>
                  </a:lnTo>
                  <a:lnTo>
                    <a:pt x="127000" y="51066"/>
                  </a:lnTo>
                  <a:lnTo>
                    <a:pt x="125044" y="54114"/>
                  </a:lnTo>
                  <a:lnTo>
                    <a:pt x="125095" y="53733"/>
                  </a:lnTo>
                  <a:lnTo>
                    <a:pt x="125158" y="53225"/>
                  </a:lnTo>
                  <a:lnTo>
                    <a:pt x="125412" y="51320"/>
                  </a:lnTo>
                  <a:lnTo>
                    <a:pt x="125755" y="48653"/>
                  </a:lnTo>
                  <a:lnTo>
                    <a:pt x="126187" y="45478"/>
                  </a:lnTo>
                  <a:lnTo>
                    <a:pt x="124129" y="48653"/>
                  </a:lnTo>
                  <a:lnTo>
                    <a:pt x="124460" y="47764"/>
                  </a:lnTo>
                  <a:lnTo>
                    <a:pt x="124879" y="46621"/>
                  </a:lnTo>
                  <a:lnTo>
                    <a:pt x="123888" y="47764"/>
                  </a:lnTo>
                  <a:lnTo>
                    <a:pt x="121691" y="46367"/>
                  </a:lnTo>
                  <a:lnTo>
                    <a:pt x="120269" y="51320"/>
                  </a:lnTo>
                  <a:lnTo>
                    <a:pt x="120180" y="48780"/>
                  </a:lnTo>
                  <a:lnTo>
                    <a:pt x="120624" y="48399"/>
                  </a:lnTo>
                  <a:lnTo>
                    <a:pt x="118630" y="47383"/>
                  </a:lnTo>
                  <a:lnTo>
                    <a:pt x="115366" y="53225"/>
                  </a:lnTo>
                  <a:lnTo>
                    <a:pt x="115125" y="52590"/>
                  </a:lnTo>
                  <a:lnTo>
                    <a:pt x="114592" y="51193"/>
                  </a:lnTo>
                  <a:lnTo>
                    <a:pt x="114211" y="50177"/>
                  </a:lnTo>
                  <a:lnTo>
                    <a:pt x="114312" y="49034"/>
                  </a:lnTo>
                  <a:lnTo>
                    <a:pt x="114452" y="48399"/>
                  </a:lnTo>
                  <a:lnTo>
                    <a:pt x="114007" y="48780"/>
                  </a:lnTo>
                  <a:lnTo>
                    <a:pt x="113423" y="51193"/>
                  </a:lnTo>
                  <a:lnTo>
                    <a:pt x="113296" y="50558"/>
                  </a:lnTo>
                  <a:lnTo>
                    <a:pt x="113169" y="49923"/>
                  </a:lnTo>
                  <a:lnTo>
                    <a:pt x="113296" y="48780"/>
                  </a:lnTo>
                  <a:lnTo>
                    <a:pt x="113474" y="48145"/>
                  </a:lnTo>
                  <a:lnTo>
                    <a:pt x="113296" y="48018"/>
                  </a:lnTo>
                  <a:lnTo>
                    <a:pt x="111937" y="50558"/>
                  </a:lnTo>
                  <a:lnTo>
                    <a:pt x="111582" y="49669"/>
                  </a:lnTo>
                  <a:lnTo>
                    <a:pt x="111683" y="49161"/>
                  </a:lnTo>
                  <a:lnTo>
                    <a:pt x="112090" y="48145"/>
                  </a:lnTo>
                  <a:lnTo>
                    <a:pt x="111988" y="47637"/>
                  </a:lnTo>
                  <a:lnTo>
                    <a:pt x="110413" y="45605"/>
                  </a:lnTo>
                  <a:lnTo>
                    <a:pt x="108546" y="51828"/>
                  </a:lnTo>
                  <a:lnTo>
                    <a:pt x="106692" y="52590"/>
                  </a:lnTo>
                  <a:lnTo>
                    <a:pt x="106730" y="52336"/>
                  </a:lnTo>
                  <a:lnTo>
                    <a:pt x="106743" y="52209"/>
                  </a:lnTo>
                  <a:lnTo>
                    <a:pt x="106807" y="51701"/>
                  </a:lnTo>
                  <a:lnTo>
                    <a:pt x="106934" y="50685"/>
                  </a:lnTo>
                  <a:lnTo>
                    <a:pt x="107086" y="49542"/>
                  </a:lnTo>
                  <a:lnTo>
                    <a:pt x="107200" y="48653"/>
                  </a:lnTo>
                  <a:lnTo>
                    <a:pt x="107175" y="47891"/>
                  </a:lnTo>
                  <a:lnTo>
                    <a:pt x="105879" y="46367"/>
                  </a:lnTo>
                  <a:lnTo>
                    <a:pt x="105308" y="45732"/>
                  </a:lnTo>
                  <a:lnTo>
                    <a:pt x="105308" y="44970"/>
                  </a:lnTo>
                  <a:lnTo>
                    <a:pt x="103035" y="43954"/>
                  </a:lnTo>
                  <a:lnTo>
                    <a:pt x="100799" y="48145"/>
                  </a:lnTo>
                  <a:lnTo>
                    <a:pt x="98361" y="49542"/>
                  </a:lnTo>
                  <a:lnTo>
                    <a:pt x="98132" y="47764"/>
                  </a:lnTo>
                  <a:lnTo>
                    <a:pt x="98018" y="46875"/>
                  </a:lnTo>
                  <a:lnTo>
                    <a:pt x="97701" y="44462"/>
                  </a:lnTo>
                  <a:lnTo>
                    <a:pt x="94056" y="46875"/>
                  </a:lnTo>
                  <a:lnTo>
                    <a:pt x="92303" y="43827"/>
                  </a:lnTo>
                  <a:lnTo>
                    <a:pt x="92329" y="43954"/>
                  </a:lnTo>
                  <a:lnTo>
                    <a:pt x="92430" y="44970"/>
                  </a:lnTo>
                  <a:lnTo>
                    <a:pt x="91706" y="47383"/>
                  </a:lnTo>
                  <a:lnTo>
                    <a:pt x="91249" y="47764"/>
                  </a:lnTo>
                  <a:lnTo>
                    <a:pt x="90881" y="46748"/>
                  </a:lnTo>
                  <a:lnTo>
                    <a:pt x="89357" y="50685"/>
                  </a:lnTo>
                  <a:lnTo>
                    <a:pt x="89611" y="49161"/>
                  </a:lnTo>
                  <a:lnTo>
                    <a:pt x="90068" y="46494"/>
                  </a:lnTo>
                  <a:lnTo>
                    <a:pt x="90246" y="46621"/>
                  </a:lnTo>
                  <a:lnTo>
                    <a:pt x="90246" y="46494"/>
                  </a:lnTo>
                  <a:lnTo>
                    <a:pt x="90424" y="43446"/>
                  </a:lnTo>
                  <a:lnTo>
                    <a:pt x="90474" y="42430"/>
                  </a:lnTo>
                  <a:lnTo>
                    <a:pt x="89268" y="43446"/>
                  </a:lnTo>
                  <a:lnTo>
                    <a:pt x="88480" y="43192"/>
                  </a:lnTo>
                  <a:lnTo>
                    <a:pt x="87490" y="48653"/>
                  </a:lnTo>
                  <a:lnTo>
                    <a:pt x="87236" y="48018"/>
                  </a:lnTo>
                  <a:lnTo>
                    <a:pt x="86474" y="46113"/>
                  </a:lnTo>
                  <a:lnTo>
                    <a:pt x="86169" y="45351"/>
                  </a:lnTo>
                  <a:lnTo>
                    <a:pt x="84112" y="45605"/>
                  </a:lnTo>
                  <a:lnTo>
                    <a:pt x="82219" y="46113"/>
                  </a:lnTo>
                  <a:lnTo>
                    <a:pt x="82105" y="45732"/>
                  </a:lnTo>
                  <a:lnTo>
                    <a:pt x="81762" y="44589"/>
                  </a:lnTo>
                  <a:lnTo>
                    <a:pt x="80645" y="44589"/>
                  </a:lnTo>
                  <a:lnTo>
                    <a:pt x="79933" y="44589"/>
                  </a:lnTo>
                  <a:lnTo>
                    <a:pt x="79273" y="45732"/>
                  </a:lnTo>
                  <a:lnTo>
                    <a:pt x="79717" y="43192"/>
                  </a:lnTo>
                  <a:lnTo>
                    <a:pt x="79730" y="42760"/>
                  </a:lnTo>
                  <a:lnTo>
                    <a:pt x="78371" y="41795"/>
                  </a:lnTo>
                  <a:lnTo>
                    <a:pt x="77838" y="41414"/>
                  </a:lnTo>
                  <a:lnTo>
                    <a:pt x="75946" y="41795"/>
                  </a:lnTo>
                  <a:lnTo>
                    <a:pt x="76669" y="39763"/>
                  </a:lnTo>
                  <a:lnTo>
                    <a:pt x="75717" y="39382"/>
                  </a:lnTo>
                  <a:lnTo>
                    <a:pt x="73964" y="47891"/>
                  </a:lnTo>
                  <a:lnTo>
                    <a:pt x="73012" y="48018"/>
                  </a:lnTo>
                  <a:lnTo>
                    <a:pt x="73025" y="47891"/>
                  </a:lnTo>
                  <a:lnTo>
                    <a:pt x="73050" y="47637"/>
                  </a:lnTo>
                  <a:lnTo>
                    <a:pt x="73164" y="46621"/>
                  </a:lnTo>
                  <a:lnTo>
                    <a:pt x="73431" y="44081"/>
                  </a:lnTo>
                  <a:lnTo>
                    <a:pt x="73494" y="43573"/>
                  </a:lnTo>
                  <a:lnTo>
                    <a:pt x="71729" y="43319"/>
                  </a:lnTo>
                  <a:lnTo>
                    <a:pt x="71602" y="42811"/>
                  </a:lnTo>
                  <a:lnTo>
                    <a:pt x="70675" y="39128"/>
                  </a:lnTo>
                  <a:lnTo>
                    <a:pt x="68249" y="42811"/>
                  </a:lnTo>
                  <a:lnTo>
                    <a:pt x="68668" y="40906"/>
                  </a:lnTo>
                  <a:lnTo>
                    <a:pt x="68986" y="40779"/>
                  </a:lnTo>
                  <a:lnTo>
                    <a:pt x="68199" y="40525"/>
                  </a:lnTo>
                  <a:lnTo>
                    <a:pt x="67564" y="39382"/>
                  </a:lnTo>
                  <a:lnTo>
                    <a:pt x="66395" y="37223"/>
                  </a:lnTo>
                  <a:lnTo>
                    <a:pt x="66065" y="39649"/>
                  </a:lnTo>
                  <a:lnTo>
                    <a:pt x="62598" y="44081"/>
                  </a:lnTo>
                  <a:lnTo>
                    <a:pt x="63284" y="41287"/>
                  </a:lnTo>
                  <a:lnTo>
                    <a:pt x="61810" y="44843"/>
                  </a:lnTo>
                  <a:lnTo>
                    <a:pt x="61582" y="45732"/>
                  </a:lnTo>
                  <a:lnTo>
                    <a:pt x="60286" y="46621"/>
                  </a:lnTo>
                  <a:lnTo>
                    <a:pt x="60185" y="46367"/>
                  </a:lnTo>
                  <a:lnTo>
                    <a:pt x="60312" y="45097"/>
                  </a:lnTo>
                  <a:lnTo>
                    <a:pt x="60413" y="44589"/>
                  </a:lnTo>
                  <a:lnTo>
                    <a:pt x="60299" y="43954"/>
                  </a:lnTo>
                  <a:lnTo>
                    <a:pt x="60121" y="43446"/>
                  </a:lnTo>
                  <a:lnTo>
                    <a:pt x="59486" y="47637"/>
                  </a:lnTo>
                  <a:lnTo>
                    <a:pt x="58839" y="46113"/>
                  </a:lnTo>
                  <a:lnTo>
                    <a:pt x="58953" y="45351"/>
                  </a:lnTo>
                  <a:lnTo>
                    <a:pt x="59474" y="44208"/>
                  </a:lnTo>
                  <a:lnTo>
                    <a:pt x="58623" y="43827"/>
                  </a:lnTo>
                  <a:lnTo>
                    <a:pt x="58572" y="44208"/>
                  </a:lnTo>
                  <a:lnTo>
                    <a:pt x="58445" y="44843"/>
                  </a:lnTo>
                  <a:lnTo>
                    <a:pt x="57581" y="46748"/>
                  </a:lnTo>
                  <a:lnTo>
                    <a:pt x="56807" y="47891"/>
                  </a:lnTo>
                  <a:lnTo>
                    <a:pt x="56476" y="47002"/>
                  </a:lnTo>
                  <a:lnTo>
                    <a:pt x="56426" y="46875"/>
                  </a:lnTo>
                  <a:lnTo>
                    <a:pt x="56388" y="46748"/>
                  </a:lnTo>
                  <a:lnTo>
                    <a:pt x="56057" y="45859"/>
                  </a:lnTo>
                  <a:lnTo>
                    <a:pt x="56172" y="44716"/>
                  </a:lnTo>
                  <a:lnTo>
                    <a:pt x="56400" y="43192"/>
                  </a:lnTo>
                  <a:lnTo>
                    <a:pt x="55994" y="44589"/>
                  </a:lnTo>
                  <a:lnTo>
                    <a:pt x="55054" y="46748"/>
                  </a:lnTo>
                  <a:lnTo>
                    <a:pt x="54775" y="46113"/>
                  </a:lnTo>
                  <a:lnTo>
                    <a:pt x="54864" y="44716"/>
                  </a:lnTo>
                  <a:lnTo>
                    <a:pt x="55181" y="44208"/>
                  </a:lnTo>
                  <a:lnTo>
                    <a:pt x="55143" y="43827"/>
                  </a:lnTo>
                  <a:lnTo>
                    <a:pt x="54711" y="42938"/>
                  </a:lnTo>
                  <a:lnTo>
                    <a:pt x="54241" y="41973"/>
                  </a:lnTo>
                  <a:lnTo>
                    <a:pt x="54178" y="42811"/>
                  </a:lnTo>
                  <a:lnTo>
                    <a:pt x="54038" y="42938"/>
                  </a:lnTo>
                  <a:lnTo>
                    <a:pt x="54076" y="42760"/>
                  </a:lnTo>
                  <a:lnTo>
                    <a:pt x="54190" y="42176"/>
                  </a:lnTo>
                  <a:lnTo>
                    <a:pt x="54152" y="41795"/>
                  </a:lnTo>
                  <a:lnTo>
                    <a:pt x="54241" y="41973"/>
                  </a:lnTo>
                  <a:lnTo>
                    <a:pt x="54279" y="41795"/>
                  </a:lnTo>
                  <a:lnTo>
                    <a:pt x="54571" y="40398"/>
                  </a:lnTo>
                  <a:lnTo>
                    <a:pt x="53835" y="39751"/>
                  </a:lnTo>
                  <a:lnTo>
                    <a:pt x="53835" y="42672"/>
                  </a:lnTo>
                  <a:lnTo>
                    <a:pt x="52362" y="46875"/>
                  </a:lnTo>
                  <a:lnTo>
                    <a:pt x="51943" y="44208"/>
                  </a:lnTo>
                  <a:lnTo>
                    <a:pt x="52070" y="42760"/>
                  </a:lnTo>
                  <a:lnTo>
                    <a:pt x="52070" y="42176"/>
                  </a:lnTo>
                  <a:lnTo>
                    <a:pt x="53238" y="42430"/>
                  </a:lnTo>
                  <a:lnTo>
                    <a:pt x="53835" y="42672"/>
                  </a:lnTo>
                  <a:lnTo>
                    <a:pt x="53835" y="39751"/>
                  </a:lnTo>
                  <a:lnTo>
                    <a:pt x="53809" y="39382"/>
                  </a:lnTo>
                  <a:lnTo>
                    <a:pt x="55194" y="36207"/>
                  </a:lnTo>
                  <a:lnTo>
                    <a:pt x="53898" y="38239"/>
                  </a:lnTo>
                  <a:lnTo>
                    <a:pt x="51841" y="42049"/>
                  </a:lnTo>
                  <a:lnTo>
                    <a:pt x="51460" y="41287"/>
                  </a:lnTo>
                  <a:lnTo>
                    <a:pt x="51219" y="40779"/>
                  </a:lnTo>
                  <a:lnTo>
                    <a:pt x="51206" y="40017"/>
                  </a:lnTo>
                  <a:lnTo>
                    <a:pt x="51219" y="39763"/>
                  </a:lnTo>
                  <a:lnTo>
                    <a:pt x="51320" y="39509"/>
                  </a:lnTo>
                  <a:lnTo>
                    <a:pt x="51219" y="39128"/>
                  </a:lnTo>
                  <a:lnTo>
                    <a:pt x="50965" y="39382"/>
                  </a:lnTo>
                  <a:lnTo>
                    <a:pt x="50711" y="39763"/>
                  </a:lnTo>
                  <a:lnTo>
                    <a:pt x="50546" y="39382"/>
                  </a:lnTo>
                  <a:lnTo>
                    <a:pt x="50368" y="38874"/>
                  </a:lnTo>
                  <a:lnTo>
                    <a:pt x="50088" y="38747"/>
                  </a:lnTo>
                  <a:lnTo>
                    <a:pt x="50266" y="37604"/>
                  </a:lnTo>
                  <a:lnTo>
                    <a:pt x="50317" y="37350"/>
                  </a:lnTo>
                  <a:lnTo>
                    <a:pt x="50431" y="36588"/>
                  </a:lnTo>
                  <a:lnTo>
                    <a:pt x="50050" y="36842"/>
                  </a:lnTo>
                  <a:lnTo>
                    <a:pt x="50050" y="37604"/>
                  </a:lnTo>
                  <a:lnTo>
                    <a:pt x="49961" y="38747"/>
                  </a:lnTo>
                  <a:lnTo>
                    <a:pt x="49834" y="38747"/>
                  </a:lnTo>
                  <a:lnTo>
                    <a:pt x="49834" y="58813"/>
                  </a:lnTo>
                  <a:lnTo>
                    <a:pt x="49606" y="58686"/>
                  </a:lnTo>
                  <a:lnTo>
                    <a:pt x="49301" y="58559"/>
                  </a:lnTo>
                  <a:lnTo>
                    <a:pt x="48971" y="58559"/>
                  </a:lnTo>
                  <a:lnTo>
                    <a:pt x="48983" y="58432"/>
                  </a:lnTo>
                  <a:lnTo>
                    <a:pt x="48996" y="58305"/>
                  </a:lnTo>
                  <a:lnTo>
                    <a:pt x="49110" y="57543"/>
                  </a:lnTo>
                  <a:lnTo>
                    <a:pt x="49390" y="56527"/>
                  </a:lnTo>
                  <a:lnTo>
                    <a:pt x="49580" y="56527"/>
                  </a:lnTo>
                  <a:lnTo>
                    <a:pt x="49530" y="56680"/>
                  </a:lnTo>
                  <a:lnTo>
                    <a:pt x="49403" y="57416"/>
                  </a:lnTo>
                  <a:lnTo>
                    <a:pt x="49631" y="57797"/>
                  </a:lnTo>
                  <a:lnTo>
                    <a:pt x="49720" y="58051"/>
                  </a:lnTo>
                  <a:lnTo>
                    <a:pt x="49834" y="58813"/>
                  </a:lnTo>
                  <a:lnTo>
                    <a:pt x="49834" y="38747"/>
                  </a:lnTo>
                  <a:lnTo>
                    <a:pt x="49606" y="38874"/>
                  </a:lnTo>
                  <a:lnTo>
                    <a:pt x="49339" y="39001"/>
                  </a:lnTo>
                  <a:lnTo>
                    <a:pt x="49644" y="37985"/>
                  </a:lnTo>
                  <a:lnTo>
                    <a:pt x="50050" y="37604"/>
                  </a:lnTo>
                  <a:lnTo>
                    <a:pt x="50050" y="36842"/>
                  </a:lnTo>
                  <a:lnTo>
                    <a:pt x="49237" y="37350"/>
                  </a:lnTo>
                  <a:lnTo>
                    <a:pt x="48793" y="37223"/>
                  </a:lnTo>
                  <a:lnTo>
                    <a:pt x="48221" y="40017"/>
                  </a:lnTo>
                  <a:lnTo>
                    <a:pt x="47688" y="39509"/>
                  </a:lnTo>
                  <a:lnTo>
                    <a:pt x="47777" y="41668"/>
                  </a:lnTo>
                  <a:lnTo>
                    <a:pt x="47942" y="41668"/>
                  </a:lnTo>
                  <a:lnTo>
                    <a:pt x="48221" y="41567"/>
                  </a:lnTo>
                  <a:lnTo>
                    <a:pt x="48171" y="41694"/>
                  </a:lnTo>
                  <a:lnTo>
                    <a:pt x="48133" y="41960"/>
                  </a:lnTo>
                  <a:lnTo>
                    <a:pt x="48158" y="42189"/>
                  </a:lnTo>
                  <a:lnTo>
                    <a:pt x="48158" y="42379"/>
                  </a:lnTo>
                  <a:lnTo>
                    <a:pt x="48437" y="41541"/>
                  </a:lnTo>
                  <a:lnTo>
                    <a:pt x="48564" y="41287"/>
                  </a:lnTo>
                  <a:lnTo>
                    <a:pt x="48475" y="41541"/>
                  </a:lnTo>
                  <a:lnTo>
                    <a:pt x="49225" y="41541"/>
                  </a:lnTo>
                  <a:lnTo>
                    <a:pt x="49707" y="41668"/>
                  </a:lnTo>
                  <a:lnTo>
                    <a:pt x="48729" y="43573"/>
                  </a:lnTo>
                  <a:lnTo>
                    <a:pt x="48361" y="44208"/>
                  </a:lnTo>
                  <a:lnTo>
                    <a:pt x="48158" y="42430"/>
                  </a:lnTo>
                  <a:lnTo>
                    <a:pt x="46520" y="47002"/>
                  </a:lnTo>
                  <a:lnTo>
                    <a:pt x="46659" y="43954"/>
                  </a:lnTo>
                  <a:lnTo>
                    <a:pt x="46545" y="42303"/>
                  </a:lnTo>
                  <a:lnTo>
                    <a:pt x="45948" y="40525"/>
                  </a:lnTo>
                  <a:lnTo>
                    <a:pt x="46088" y="39128"/>
                  </a:lnTo>
                  <a:lnTo>
                    <a:pt x="46253" y="37858"/>
                  </a:lnTo>
                  <a:lnTo>
                    <a:pt x="44450" y="39128"/>
                  </a:lnTo>
                  <a:lnTo>
                    <a:pt x="42608" y="38239"/>
                  </a:lnTo>
                  <a:lnTo>
                    <a:pt x="40487" y="43446"/>
                  </a:lnTo>
                  <a:lnTo>
                    <a:pt x="39916" y="43954"/>
                  </a:lnTo>
                  <a:lnTo>
                    <a:pt x="39992" y="43573"/>
                  </a:lnTo>
                  <a:lnTo>
                    <a:pt x="40246" y="42303"/>
                  </a:lnTo>
                  <a:lnTo>
                    <a:pt x="40373" y="41287"/>
                  </a:lnTo>
                  <a:lnTo>
                    <a:pt x="40373" y="41033"/>
                  </a:lnTo>
                  <a:lnTo>
                    <a:pt x="40474" y="40779"/>
                  </a:lnTo>
                  <a:lnTo>
                    <a:pt x="40754" y="40398"/>
                  </a:lnTo>
                  <a:lnTo>
                    <a:pt x="41008" y="40525"/>
                  </a:lnTo>
                  <a:lnTo>
                    <a:pt x="41059" y="40398"/>
                  </a:lnTo>
                  <a:lnTo>
                    <a:pt x="41313" y="39763"/>
                  </a:lnTo>
                  <a:lnTo>
                    <a:pt x="40170" y="41033"/>
                  </a:lnTo>
                  <a:lnTo>
                    <a:pt x="39166" y="40144"/>
                  </a:lnTo>
                  <a:lnTo>
                    <a:pt x="38735" y="39763"/>
                  </a:lnTo>
                  <a:lnTo>
                    <a:pt x="38608" y="40246"/>
                  </a:lnTo>
                  <a:lnTo>
                    <a:pt x="38531" y="40500"/>
                  </a:lnTo>
                  <a:lnTo>
                    <a:pt x="37693" y="43573"/>
                  </a:lnTo>
                  <a:lnTo>
                    <a:pt x="37274" y="42303"/>
                  </a:lnTo>
                  <a:lnTo>
                    <a:pt x="37185" y="42049"/>
                  </a:lnTo>
                  <a:lnTo>
                    <a:pt x="37020" y="41541"/>
                  </a:lnTo>
                  <a:lnTo>
                    <a:pt x="38493" y="40525"/>
                  </a:lnTo>
                  <a:lnTo>
                    <a:pt x="38608" y="40246"/>
                  </a:lnTo>
                  <a:lnTo>
                    <a:pt x="37477" y="40525"/>
                  </a:lnTo>
                  <a:lnTo>
                    <a:pt x="37934" y="39382"/>
                  </a:lnTo>
                  <a:lnTo>
                    <a:pt x="36245" y="37731"/>
                  </a:lnTo>
                  <a:lnTo>
                    <a:pt x="33832" y="40017"/>
                  </a:lnTo>
                  <a:lnTo>
                    <a:pt x="31432" y="42049"/>
                  </a:lnTo>
                  <a:lnTo>
                    <a:pt x="30645" y="40779"/>
                  </a:lnTo>
                  <a:lnTo>
                    <a:pt x="29781" y="39382"/>
                  </a:lnTo>
                  <a:lnTo>
                    <a:pt x="29832" y="40779"/>
                  </a:lnTo>
                  <a:lnTo>
                    <a:pt x="27089" y="36588"/>
                  </a:lnTo>
                  <a:lnTo>
                    <a:pt x="21678" y="42303"/>
                  </a:lnTo>
                  <a:lnTo>
                    <a:pt x="21234" y="41033"/>
                  </a:lnTo>
                  <a:lnTo>
                    <a:pt x="20434" y="38747"/>
                  </a:lnTo>
                  <a:lnTo>
                    <a:pt x="19545" y="36207"/>
                  </a:lnTo>
                  <a:lnTo>
                    <a:pt x="18783" y="34683"/>
                  </a:lnTo>
                  <a:lnTo>
                    <a:pt x="18072" y="37096"/>
                  </a:lnTo>
                  <a:lnTo>
                    <a:pt x="17005" y="38747"/>
                  </a:lnTo>
                  <a:lnTo>
                    <a:pt x="17564" y="35572"/>
                  </a:lnTo>
                  <a:lnTo>
                    <a:pt x="15621" y="38874"/>
                  </a:lnTo>
                  <a:lnTo>
                    <a:pt x="13474" y="41033"/>
                  </a:lnTo>
                  <a:lnTo>
                    <a:pt x="13944" y="37858"/>
                  </a:lnTo>
                  <a:lnTo>
                    <a:pt x="14033" y="37223"/>
                  </a:lnTo>
                  <a:lnTo>
                    <a:pt x="14998" y="30746"/>
                  </a:lnTo>
                  <a:lnTo>
                    <a:pt x="11874" y="35064"/>
                  </a:lnTo>
                  <a:lnTo>
                    <a:pt x="11582" y="37223"/>
                  </a:lnTo>
                  <a:lnTo>
                    <a:pt x="11010" y="36715"/>
                  </a:lnTo>
                  <a:lnTo>
                    <a:pt x="9131" y="37858"/>
                  </a:lnTo>
                  <a:lnTo>
                    <a:pt x="9207" y="37604"/>
                  </a:lnTo>
                  <a:lnTo>
                    <a:pt x="9855" y="35572"/>
                  </a:lnTo>
                  <a:lnTo>
                    <a:pt x="9080" y="37604"/>
                  </a:lnTo>
                  <a:lnTo>
                    <a:pt x="9080" y="37223"/>
                  </a:lnTo>
                  <a:lnTo>
                    <a:pt x="9194" y="36080"/>
                  </a:lnTo>
                  <a:lnTo>
                    <a:pt x="9499" y="34937"/>
                  </a:lnTo>
                  <a:lnTo>
                    <a:pt x="7112" y="37223"/>
                  </a:lnTo>
                  <a:lnTo>
                    <a:pt x="6311" y="35953"/>
                  </a:lnTo>
                  <a:lnTo>
                    <a:pt x="6299" y="35445"/>
                  </a:lnTo>
                  <a:lnTo>
                    <a:pt x="9017" y="30873"/>
                  </a:lnTo>
                  <a:lnTo>
                    <a:pt x="7239" y="30111"/>
                  </a:lnTo>
                  <a:lnTo>
                    <a:pt x="6388" y="30492"/>
                  </a:lnTo>
                  <a:lnTo>
                    <a:pt x="4013" y="34302"/>
                  </a:lnTo>
                  <a:lnTo>
                    <a:pt x="3987" y="35445"/>
                  </a:lnTo>
                  <a:lnTo>
                    <a:pt x="4241" y="35572"/>
                  </a:lnTo>
                  <a:lnTo>
                    <a:pt x="4318" y="35953"/>
                  </a:lnTo>
                  <a:lnTo>
                    <a:pt x="4406" y="36715"/>
                  </a:lnTo>
                  <a:lnTo>
                    <a:pt x="4025" y="38112"/>
                  </a:lnTo>
                  <a:lnTo>
                    <a:pt x="3162" y="38874"/>
                  </a:lnTo>
                  <a:lnTo>
                    <a:pt x="1765" y="43573"/>
                  </a:lnTo>
                  <a:lnTo>
                    <a:pt x="101" y="47764"/>
                  </a:lnTo>
                  <a:lnTo>
                    <a:pt x="0" y="48399"/>
                  </a:lnTo>
                  <a:lnTo>
                    <a:pt x="660" y="51955"/>
                  </a:lnTo>
                  <a:lnTo>
                    <a:pt x="2540" y="49288"/>
                  </a:lnTo>
                  <a:lnTo>
                    <a:pt x="2286" y="51701"/>
                  </a:lnTo>
                  <a:lnTo>
                    <a:pt x="2844" y="50812"/>
                  </a:lnTo>
                  <a:lnTo>
                    <a:pt x="2743" y="51320"/>
                  </a:lnTo>
                  <a:lnTo>
                    <a:pt x="2628" y="53479"/>
                  </a:lnTo>
                  <a:lnTo>
                    <a:pt x="4089" y="50812"/>
                  </a:lnTo>
                  <a:lnTo>
                    <a:pt x="4432" y="50177"/>
                  </a:lnTo>
                  <a:lnTo>
                    <a:pt x="4533" y="49796"/>
                  </a:lnTo>
                  <a:lnTo>
                    <a:pt x="4775" y="49542"/>
                  </a:lnTo>
                  <a:lnTo>
                    <a:pt x="4914" y="49288"/>
                  </a:lnTo>
                  <a:lnTo>
                    <a:pt x="4889" y="49453"/>
                  </a:lnTo>
                  <a:lnTo>
                    <a:pt x="5067" y="49288"/>
                  </a:lnTo>
                  <a:lnTo>
                    <a:pt x="5740" y="48653"/>
                  </a:lnTo>
                  <a:lnTo>
                    <a:pt x="5600" y="51066"/>
                  </a:lnTo>
                  <a:lnTo>
                    <a:pt x="5080" y="52590"/>
                  </a:lnTo>
                  <a:lnTo>
                    <a:pt x="6184" y="50939"/>
                  </a:lnTo>
                  <a:lnTo>
                    <a:pt x="5956" y="52082"/>
                  </a:lnTo>
                  <a:lnTo>
                    <a:pt x="5638" y="52806"/>
                  </a:lnTo>
                  <a:lnTo>
                    <a:pt x="6172" y="52082"/>
                  </a:lnTo>
                  <a:lnTo>
                    <a:pt x="6870" y="53098"/>
                  </a:lnTo>
                  <a:lnTo>
                    <a:pt x="7251" y="52082"/>
                  </a:lnTo>
                  <a:lnTo>
                    <a:pt x="7696" y="50939"/>
                  </a:lnTo>
                  <a:lnTo>
                    <a:pt x="7797" y="50685"/>
                  </a:lnTo>
                  <a:lnTo>
                    <a:pt x="7658" y="53479"/>
                  </a:lnTo>
                  <a:lnTo>
                    <a:pt x="9664" y="50685"/>
                  </a:lnTo>
                  <a:lnTo>
                    <a:pt x="9855" y="50431"/>
                  </a:lnTo>
                  <a:lnTo>
                    <a:pt x="8636" y="55003"/>
                  </a:lnTo>
                  <a:lnTo>
                    <a:pt x="9080" y="53860"/>
                  </a:lnTo>
                  <a:lnTo>
                    <a:pt x="10515" y="51701"/>
                  </a:lnTo>
                  <a:lnTo>
                    <a:pt x="11074" y="51574"/>
                  </a:lnTo>
                  <a:lnTo>
                    <a:pt x="8775" y="56781"/>
                  </a:lnTo>
                  <a:lnTo>
                    <a:pt x="12890" y="52463"/>
                  </a:lnTo>
                  <a:lnTo>
                    <a:pt x="11188" y="58178"/>
                  </a:lnTo>
                  <a:lnTo>
                    <a:pt x="13106" y="53479"/>
                  </a:lnTo>
                  <a:lnTo>
                    <a:pt x="14224" y="56654"/>
                  </a:lnTo>
                  <a:lnTo>
                    <a:pt x="16116" y="54241"/>
                  </a:lnTo>
                  <a:lnTo>
                    <a:pt x="15836" y="54876"/>
                  </a:lnTo>
                  <a:lnTo>
                    <a:pt x="15748" y="55283"/>
                  </a:lnTo>
                  <a:lnTo>
                    <a:pt x="16014" y="55511"/>
                  </a:lnTo>
                  <a:lnTo>
                    <a:pt x="16103" y="57619"/>
                  </a:lnTo>
                  <a:lnTo>
                    <a:pt x="16230" y="58178"/>
                  </a:lnTo>
                  <a:lnTo>
                    <a:pt x="17310" y="54241"/>
                  </a:lnTo>
                  <a:lnTo>
                    <a:pt x="18592" y="53606"/>
                  </a:lnTo>
                  <a:lnTo>
                    <a:pt x="18656" y="53479"/>
                  </a:lnTo>
                  <a:lnTo>
                    <a:pt x="19189" y="52463"/>
                  </a:lnTo>
                  <a:lnTo>
                    <a:pt x="19646" y="51574"/>
                  </a:lnTo>
                  <a:lnTo>
                    <a:pt x="19773" y="51320"/>
                  </a:lnTo>
                  <a:lnTo>
                    <a:pt x="19735" y="53098"/>
                  </a:lnTo>
                  <a:lnTo>
                    <a:pt x="19608" y="55283"/>
                  </a:lnTo>
                  <a:lnTo>
                    <a:pt x="18122" y="55765"/>
                  </a:lnTo>
                  <a:lnTo>
                    <a:pt x="17475" y="59575"/>
                  </a:lnTo>
                  <a:lnTo>
                    <a:pt x="18224" y="56400"/>
                  </a:lnTo>
                  <a:lnTo>
                    <a:pt x="19748" y="56654"/>
                  </a:lnTo>
                  <a:lnTo>
                    <a:pt x="19773" y="56400"/>
                  </a:lnTo>
                  <a:lnTo>
                    <a:pt x="20104" y="53987"/>
                  </a:lnTo>
                  <a:lnTo>
                    <a:pt x="20167" y="56527"/>
                  </a:lnTo>
                  <a:lnTo>
                    <a:pt x="20383" y="55257"/>
                  </a:lnTo>
                  <a:lnTo>
                    <a:pt x="19913" y="58559"/>
                  </a:lnTo>
                  <a:lnTo>
                    <a:pt x="20789" y="55257"/>
                  </a:lnTo>
                  <a:lnTo>
                    <a:pt x="21132" y="53987"/>
                  </a:lnTo>
                  <a:lnTo>
                    <a:pt x="21234" y="53606"/>
                  </a:lnTo>
                  <a:lnTo>
                    <a:pt x="20713" y="57924"/>
                  </a:lnTo>
                  <a:lnTo>
                    <a:pt x="21996" y="55003"/>
                  </a:lnTo>
                  <a:lnTo>
                    <a:pt x="22186" y="56527"/>
                  </a:lnTo>
                  <a:lnTo>
                    <a:pt x="22301" y="57721"/>
                  </a:lnTo>
                  <a:lnTo>
                    <a:pt x="21120" y="59702"/>
                  </a:lnTo>
                  <a:lnTo>
                    <a:pt x="22504" y="58432"/>
                  </a:lnTo>
                  <a:lnTo>
                    <a:pt x="22567" y="59194"/>
                  </a:lnTo>
                  <a:lnTo>
                    <a:pt x="22631" y="58432"/>
                  </a:lnTo>
                  <a:lnTo>
                    <a:pt x="22758" y="57797"/>
                  </a:lnTo>
                  <a:lnTo>
                    <a:pt x="23406" y="55892"/>
                  </a:lnTo>
                  <a:lnTo>
                    <a:pt x="24904" y="55130"/>
                  </a:lnTo>
                  <a:lnTo>
                    <a:pt x="23380" y="58686"/>
                  </a:lnTo>
                  <a:lnTo>
                    <a:pt x="23291" y="60845"/>
                  </a:lnTo>
                  <a:lnTo>
                    <a:pt x="24218" y="60159"/>
                  </a:lnTo>
                  <a:lnTo>
                    <a:pt x="25730" y="56781"/>
                  </a:lnTo>
                  <a:lnTo>
                    <a:pt x="26276" y="57035"/>
                  </a:lnTo>
                  <a:lnTo>
                    <a:pt x="26136" y="58178"/>
                  </a:lnTo>
                  <a:lnTo>
                    <a:pt x="25920" y="58686"/>
                  </a:lnTo>
                  <a:lnTo>
                    <a:pt x="26962" y="56781"/>
                  </a:lnTo>
                  <a:lnTo>
                    <a:pt x="27444" y="55892"/>
                  </a:lnTo>
                  <a:lnTo>
                    <a:pt x="28409" y="59067"/>
                  </a:lnTo>
                  <a:lnTo>
                    <a:pt x="30035" y="55892"/>
                  </a:lnTo>
                  <a:lnTo>
                    <a:pt x="30238" y="55511"/>
                  </a:lnTo>
                  <a:lnTo>
                    <a:pt x="30238" y="55892"/>
                  </a:lnTo>
                  <a:lnTo>
                    <a:pt x="30289" y="55511"/>
                  </a:lnTo>
                  <a:lnTo>
                    <a:pt x="30353" y="55130"/>
                  </a:lnTo>
                  <a:lnTo>
                    <a:pt x="30365" y="55003"/>
                  </a:lnTo>
                  <a:lnTo>
                    <a:pt x="30645" y="53606"/>
                  </a:lnTo>
                  <a:lnTo>
                    <a:pt x="31178" y="51320"/>
                  </a:lnTo>
                  <a:lnTo>
                    <a:pt x="31661" y="51320"/>
                  </a:lnTo>
                  <a:lnTo>
                    <a:pt x="32042" y="50431"/>
                  </a:lnTo>
                  <a:lnTo>
                    <a:pt x="32588" y="49161"/>
                  </a:lnTo>
                  <a:lnTo>
                    <a:pt x="32207" y="51701"/>
                  </a:lnTo>
                  <a:lnTo>
                    <a:pt x="31927" y="51447"/>
                  </a:lnTo>
                  <a:lnTo>
                    <a:pt x="31686" y="52463"/>
                  </a:lnTo>
                  <a:lnTo>
                    <a:pt x="31381" y="53225"/>
                  </a:lnTo>
                  <a:lnTo>
                    <a:pt x="32105" y="52209"/>
                  </a:lnTo>
                  <a:lnTo>
                    <a:pt x="31838" y="54902"/>
                  </a:lnTo>
                  <a:lnTo>
                    <a:pt x="32029" y="54622"/>
                  </a:lnTo>
                  <a:lnTo>
                    <a:pt x="32080" y="54241"/>
                  </a:lnTo>
                  <a:lnTo>
                    <a:pt x="32169" y="54419"/>
                  </a:lnTo>
                  <a:lnTo>
                    <a:pt x="32283" y="54241"/>
                  </a:lnTo>
                  <a:lnTo>
                    <a:pt x="33553" y="52336"/>
                  </a:lnTo>
                  <a:lnTo>
                    <a:pt x="33896" y="53098"/>
                  </a:lnTo>
                  <a:lnTo>
                    <a:pt x="34010" y="53733"/>
                  </a:lnTo>
                  <a:lnTo>
                    <a:pt x="33426" y="57035"/>
                  </a:lnTo>
                  <a:lnTo>
                    <a:pt x="32169" y="54419"/>
                  </a:lnTo>
                  <a:lnTo>
                    <a:pt x="32105" y="54622"/>
                  </a:lnTo>
                  <a:lnTo>
                    <a:pt x="32359" y="57670"/>
                  </a:lnTo>
                  <a:lnTo>
                    <a:pt x="31534" y="56019"/>
                  </a:lnTo>
                  <a:lnTo>
                    <a:pt x="31153" y="61734"/>
                  </a:lnTo>
                  <a:lnTo>
                    <a:pt x="30937" y="55702"/>
                  </a:lnTo>
                  <a:lnTo>
                    <a:pt x="30886" y="55994"/>
                  </a:lnTo>
                  <a:lnTo>
                    <a:pt x="30632" y="58813"/>
                  </a:lnTo>
                  <a:lnTo>
                    <a:pt x="30505" y="61607"/>
                  </a:lnTo>
                  <a:lnTo>
                    <a:pt x="31673" y="62877"/>
                  </a:lnTo>
                  <a:lnTo>
                    <a:pt x="32016" y="61734"/>
                  </a:lnTo>
                  <a:lnTo>
                    <a:pt x="32461" y="60210"/>
                  </a:lnTo>
                  <a:lnTo>
                    <a:pt x="33743" y="61480"/>
                  </a:lnTo>
                  <a:lnTo>
                    <a:pt x="34264" y="60210"/>
                  </a:lnTo>
                  <a:lnTo>
                    <a:pt x="34467" y="59690"/>
                  </a:lnTo>
                  <a:lnTo>
                    <a:pt x="34340" y="58877"/>
                  </a:lnTo>
                  <a:lnTo>
                    <a:pt x="34429" y="58178"/>
                  </a:lnTo>
                  <a:lnTo>
                    <a:pt x="34645" y="57670"/>
                  </a:lnTo>
                  <a:lnTo>
                    <a:pt x="34925" y="57035"/>
                  </a:lnTo>
                  <a:lnTo>
                    <a:pt x="35026" y="56781"/>
                  </a:lnTo>
                  <a:lnTo>
                    <a:pt x="37922" y="53733"/>
                  </a:lnTo>
                  <a:lnTo>
                    <a:pt x="34785" y="65798"/>
                  </a:lnTo>
                  <a:lnTo>
                    <a:pt x="37376" y="61607"/>
                  </a:lnTo>
                  <a:lnTo>
                    <a:pt x="38303" y="59258"/>
                  </a:lnTo>
                  <a:lnTo>
                    <a:pt x="39395" y="55003"/>
                  </a:lnTo>
                  <a:lnTo>
                    <a:pt x="39763" y="56527"/>
                  </a:lnTo>
                  <a:lnTo>
                    <a:pt x="39878" y="57924"/>
                  </a:lnTo>
                  <a:lnTo>
                    <a:pt x="38785" y="61353"/>
                  </a:lnTo>
                  <a:lnTo>
                    <a:pt x="40157" y="62115"/>
                  </a:lnTo>
                  <a:lnTo>
                    <a:pt x="40386" y="59969"/>
                  </a:lnTo>
                  <a:lnTo>
                    <a:pt x="40817" y="55892"/>
                  </a:lnTo>
                  <a:lnTo>
                    <a:pt x="41643" y="58369"/>
                  </a:lnTo>
                  <a:lnTo>
                    <a:pt x="42418" y="58559"/>
                  </a:lnTo>
                  <a:lnTo>
                    <a:pt x="41833" y="61988"/>
                  </a:lnTo>
                  <a:lnTo>
                    <a:pt x="43497" y="61861"/>
                  </a:lnTo>
                  <a:lnTo>
                    <a:pt x="45732" y="59702"/>
                  </a:lnTo>
                  <a:lnTo>
                    <a:pt x="47574" y="59321"/>
                  </a:lnTo>
                  <a:lnTo>
                    <a:pt x="47256" y="60337"/>
                  </a:lnTo>
                  <a:lnTo>
                    <a:pt x="46913" y="61099"/>
                  </a:lnTo>
                  <a:lnTo>
                    <a:pt x="46812" y="61861"/>
                  </a:lnTo>
                  <a:lnTo>
                    <a:pt x="46926" y="62623"/>
                  </a:lnTo>
                  <a:lnTo>
                    <a:pt x="49453" y="61353"/>
                  </a:lnTo>
                  <a:lnTo>
                    <a:pt x="53162" y="66433"/>
                  </a:lnTo>
                  <a:lnTo>
                    <a:pt x="54559" y="63512"/>
                  </a:lnTo>
                  <a:lnTo>
                    <a:pt x="54737" y="63639"/>
                  </a:lnTo>
                  <a:lnTo>
                    <a:pt x="54813" y="63512"/>
                  </a:lnTo>
                  <a:lnTo>
                    <a:pt x="55372" y="62496"/>
                  </a:lnTo>
                  <a:lnTo>
                    <a:pt x="55867" y="62369"/>
                  </a:lnTo>
                  <a:lnTo>
                    <a:pt x="55689" y="64020"/>
                  </a:lnTo>
                  <a:lnTo>
                    <a:pt x="55575" y="64541"/>
                  </a:lnTo>
                  <a:lnTo>
                    <a:pt x="55181" y="65290"/>
                  </a:lnTo>
                  <a:lnTo>
                    <a:pt x="57111" y="63004"/>
                  </a:lnTo>
                  <a:lnTo>
                    <a:pt x="57924" y="62369"/>
                  </a:lnTo>
                  <a:lnTo>
                    <a:pt x="59207" y="61353"/>
                  </a:lnTo>
                  <a:lnTo>
                    <a:pt x="60325" y="60464"/>
                  </a:lnTo>
                  <a:lnTo>
                    <a:pt x="61048" y="63271"/>
                  </a:lnTo>
                  <a:lnTo>
                    <a:pt x="61175" y="64147"/>
                  </a:lnTo>
                  <a:lnTo>
                    <a:pt x="60972" y="64528"/>
                  </a:lnTo>
                  <a:lnTo>
                    <a:pt x="60871" y="65036"/>
                  </a:lnTo>
                  <a:lnTo>
                    <a:pt x="61734" y="66306"/>
                  </a:lnTo>
                  <a:lnTo>
                    <a:pt x="62941" y="60464"/>
                  </a:lnTo>
                  <a:lnTo>
                    <a:pt x="63182" y="59321"/>
                  </a:lnTo>
                  <a:lnTo>
                    <a:pt x="63258" y="58940"/>
                  </a:lnTo>
                  <a:lnTo>
                    <a:pt x="63639" y="60947"/>
                  </a:lnTo>
                  <a:lnTo>
                    <a:pt x="63741" y="62090"/>
                  </a:lnTo>
                  <a:lnTo>
                    <a:pt x="63525" y="62369"/>
                  </a:lnTo>
                  <a:lnTo>
                    <a:pt x="65849" y="64274"/>
                  </a:lnTo>
                  <a:lnTo>
                    <a:pt x="69164" y="61988"/>
                  </a:lnTo>
                  <a:lnTo>
                    <a:pt x="70345" y="66814"/>
                  </a:lnTo>
                  <a:lnTo>
                    <a:pt x="71462" y="62623"/>
                  </a:lnTo>
                  <a:lnTo>
                    <a:pt x="72555" y="69227"/>
                  </a:lnTo>
                  <a:lnTo>
                    <a:pt x="73761" y="63131"/>
                  </a:lnTo>
                  <a:lnTo>
                    <a:pt x="74510" y="65671"/>
                  </a:lnTo>
                  <a:lnTo>
                    <a:pt x="74612" y="66624"/>
                  </a:lnTo>
                  <a:lnTo>
                    <a:pt x="74269" y="67195"/>
                  </a:lnTo>
                  <a:lnTo>
                    <a:pt x="74206" y="67576"/>
                  </a:lnTo>
                  <a:lnTo>
                    <a:pt x="75857" y="69862"/>
                  </a:lnTo>
                  <a:lnTo>
                    <a:pt x="76365" y="70243"/>
                  </a:lnTo>
                  <a:lnTo>
                    <a:pt x="77317" y="66179"/>
                  </a:lnTo>
                  <a:lnTo>
                    <a:pt x="78105" y="65671"/>
                  </a:lnTo>
                  <a:lnTo>
                    <a:pt x="77597" y="68770"/>
                  </a:lnTo>
                  <a:lnTo>
                    <a:pt x="79070" y="65671"/>
                  </a:lnTo>
                  <a:lnTo>
                    <a:pt x="78943" y="69481"/>
                  </a:lnTo>
                  <a:lnTo>
                    <a:pt x="79641" y="68910"/>
                  </a:lnTo>
                  <a:lnTo>
                    <a:pt x="79616" y="68719"/>
                  </a:lnTo>
                  <a:lnTo>
                    <a:pt x="79489" y="68465"/>
                  </a:lnTo>
                  <a:lnTo>
                    <a:pt x="79590" y="66433"/>
                  </a:lnTo>
                  <a:lnTo>
                    <a:pt x="80340" y="65671"/>
                  </a:lnTo>
                  <a:lnTo>
                    <a:pt x="80835" y="65163"/>
                  </a:lnTo>
                  <a:lnTo>
                    <a:pt x="81457" y="67957"/>
                  </a:lnTo>
                  <a:lnTo>
                    <a:pt x="81584" y="69735"/>
                  </a:lnTo>
                  <a:lnTo>
                    <a:pt x="81457" y="70624"/>
                  </a:lnTo>
                  <a:lnTo>
                    <a:pt x="84251" y="68338"/>
                  </a:lnTo>
                  <a:lnTo>
                    <a:pt x="84124" y="68973"/>
                  </a:lnTo>
                  <a:lnTo>
                    <a:pt x="84505" y="68338"/>
                  </a:lnTo>
                  <a:lnTo>
                    <a:pt x="84874" y="67703"/>
                  </a:lnTo>
                  <a:lnTo>
                    <a:pt x="82816" y="74180"/>
                  </a:lnTo>
                  <a:lnTo>
                    <a:pt x="84366" y="71513"/>
                  </a:lnTo>
                  <a:lnTo>
                    <a:pt x="84480" y="70370"/>
                  </a:lnTo>
                  <a:lnTo>
                    <a:pt x="84759" y="69608"/>
                  </a:lnTo>
                  <a:lnTo>
                    <a:pt x="84937" y="68846"/>
                  </a:lnTo>
                  <a:lnTo>
                    <a:pt x="85217" y="70878"/>
                  </a:lnTo>
                  <a:lnTo>
                    <a:pt x="86537" y="71005"/>
                  </a:lnTo>
                  <a:lnTo>
                    <a:pt x="87642" y="70370"/>
                  </a:lnTo>
                  <a:lnTo>
                    <a:pt x="87122" y="72529"/>
                  </a:lnTo>
                  <a:lnTo>
                    <a:pt x="88823" y="73418"/>
                  </a:lnTo>
                  <a:lnTo>
                    <a:pt x="91020" y="72021"/>
                  </a:lnTo>
                  <a:lnTo>
                    <a:pt x="93014" y="72402"/>
                  </a:lnTo>
                  <a:lnTo>
                    <a:pt x="92811" y="72021"/>
                  </a:lnTo>
                  <a:lnTo>
                    <a:pt x="92494" y="71374"/>
                  </a:lnTo>
                  <a:lnTo>
                    <a:pt x="92595" y="70370"/>
                  </a:lnTo>
                  <a:lnTo>
                    <a:pt x="92887" y="68846"/>
                  </a:lnTo>
                  <a:lnTo>
                    <a:pt x="93103" y="67703"/>
                  </a:lnTo>
                  <a:lnTo>
                    <a:pt x="93154" y="67449"/>
                  </a:lnTo>
                  <a:lnTo>
                    <a:pt x="93789" y="67195"/>
                  </a:lnTo>
                  <a:lnTo>
                    <a:pt x="93726" y="67906"/>
                  </a:lnTo>
                  <a:lnTo>
                    <a:pt x="94068" y="67195"/>
                  </a:lnTo>
                  <a:lnTo>
                    <a:pt x="94246" y="66814"/>
                  </a:lnTo>
                  <a:lnTo>
                    <a:pt x="94919" y="67195"/>
                  </a:lnTo>
                  <a:lnTo>
                    <a:pt x="94246" y="70370"/>
                  </a:lnTo>
                  <a:lnTo>
                    <a:pt x="94132" y="70739"/>
                  </a:lnTo>
                  <a:lnTo>
                    <a:pt x="93611" y="71767"/>
                  </a:lnTo>
                  <a:lnTo>
                    <a:pt x="94678" y="70624"/>
                  </a:lnTo>
                  <a:lnTo>
                    <a:pt x="94627" y="71259"/>
                  </a:lnTo>
                  <a:lnTo>
                    <a:pt x="94500" y="71793"/>
                  </a:lnTo>
                  <a:lnTo>
                    <a:pt x="94310" y="72148"/>
                  </a:lnTo>
                  <a:lnTo>
                    <a:pt x="94068" y="73418"/>
                  </a:lnTo>
                  <a:lnTo>
                    <a:pt x="94742" y="71386"/>
                  </a:lnTo>
                  <a:lnTo>
                    <a:pt x="95161" y="77101"/>
                  </a:lnTo>
                  <a:lnTo>
                    <a:pt x="96202" y="73545"/>
                  </a:lnTo>
                  <a:lnTo>
                    <a:pt x="96113" y="74561"/>
                  </a:lnTo>
                  <a:lnTo>
                    <a:pt x="98094" y="74815"/>
                  </a:lnTo>
                  <a:lnTo>
                    <a:pt x="99161" y="73799"/>
                  </a:lnTo>
                  <a:lnTo>
                    <a:pt x="100812" y="73926"/>
                  </a:lnTo>
                  <a:lnTo>
                    <a:pt x="100825" y="73799"/>
                  </a:lnTo>
                  <a:lnTo>
                    <a:pt x="100863" y="73545"/>
                  </a:lnTo>
                  <a:lnTo>
                    <a:pt x="101168" y="71386"/>
                  </a:lnTo>
                  <a:lnTo>
                    <a:pt x="101231" y="71005"/>
                  </a:lnTo>
                  <a:lnTo>
                    <a:pt x="101777" y="71640"/>
                  </a:lnTo>
                  <a:lnTo>
                    <a:pt x="101993" y="71005"/>
                  </a:lnTo>
                  <a:lnTo>
                    <a:pt x="102120" y="70624"/>
                  </a:lnTo>
                  <a:lnTo>
                    <a:pt x="102552" y="69354"/>
                  </a:lnTo>
                  <a:lnTo>
                    <a:pt x="103581" y="70434"/>
                  </a:lnTo>
                  <a:lnTo>
                    <a:pt x="103682" y="70624"/>
                  </a:lnTo>
                  <a:lnTo>
                    <a:pt x="104648" y="72910"/>
                  </a:lnTo>
                  <a:lnTo>
                    <a:pt x="106133" y="72910"/>
                  </a:lnTo>
                  <a:lnTo>
                    <a:pt x="107200" y="71640"/>
                  </a:lnTo>
                  <a:lnTo>
                    <a:pt x="107137" y="71386"/>
                  </a:lnTo>
                  <a:lnTo>
                    <a:pt x="107048" y="71005"/>
                  </a:lnTo>
                  <a:lnTo>
                    <a:pt x="106807" y="70523"/>
                  </a:lnTo>
                  <a:lnTo>
                    <a:pt x="106883" y="69977"/>
                  </a:lnTo>
                  <a:lnTo>
                    <a:pt x="107137" y="69354"/>
                  </a:lnTo>
                  <a:lnTo>
                    <a:pt x="107391" y="68719"/>
                  </a:lnTo>
                  <a:lnTo>
                    <a:pt x="107353" y="69100"/>
                  </a:lnTo>
                  <a:lnTo>
                    <a:pt x="107238" y="71374"/>
                  </a:lnTo>
                  <a:lnTo>
                    <a:pt x="108597" y="71259"/>
                  </a:lnTo>
                  <a:lnTo>
                    <a:pt x="107632" y="73164"/>
                  </a:lnTo>
                  <a:lnTo>
                    <a:pt x="109397" y="72910"/>
                  </a:lnTo>
                  <a:lnTo>
                    <a:pt x="109893" y="72910"/>
                  </a:lnTo>
                  <a:lnTo>
                    <a:pt x="111988" y="71259"/>
                  </a:lnTo>
                  <a:lnTo>
                    <a:pt x="112318" y="71005"/>
                  </a:lnTo>
                  <a:lnTo>
                    <a:pt x="112217" y="69862"/>
                  </a:lnTo>
                  <a:lnTo>
                    <a:pt x="112115" y="69608"/>
                  </a:lnTo>
                  <a:lnTo>
                    <a:pt x="112191" y="68719"/>
                  </a:lnTo>
                  <a:lnTo>
                    <a:pt x="112255" y="68465"/>
                  </a:lnTo>
                  <a:lnTo>
                    <a:pt x="112699" y="68084"/>
                  </a:lnTo>
                  <a:lnTo>
                    <a:pt x="112852" y="68910"/>
                  </a:lnTo>
                  <a:lnTo>
                    <a:pt x="112979" y="69977"/>
                  </a:lnTo>
                  <a:lnTo>
                    <a:pt x="112852" y="70739"/>
                  </a:lnTo>
                  <a:lnTo>
                    <a:pt x="112737" y="71132"/>
                  </a:lnTo>
                  <a:lnTo>
                    <a:pt x="112674" y="71259"/>
                  </a:lnTo>
                  <a:lnTo>
                    <a:pt x="115074" y="68084"/>
                  </a:lnTo>
                  <a:lnTo>
                    <a:pt x="115557" y="67449"/>
                  </a:lnTo>
                  <a:lnTo>
                    <a:pt x="117436" y="79641"/>
                  </a:lnTo>
                  <a:lnTo>
                    <a:pt x="119773" y="74815"/>
                  </a:lnTo>
                  <a:lnTo>
                    <a:pt x="119862" y="74561"/>
                  </a:lnTo>
                  <a:lnTo>
                    <a:pt x="120015" y="74307"/>
                  </a:lnTo>
                  <a:lnTo>
                    <a:pt x="119926" y="74498"/>
                  </a:lnTo>
                  <a:lnTo>
                    <a:pt x="120091" y="74307"/>
                  </a:lnTo>
                  <a:lnTo>
                    <a:pt x="122199" y="71894"/>
                  </a:lnTo>
                  <a:lnTo>
                    <a:pt x="123075" y="72402"/>
                  </a:lnTo>
                  <a:lnTo>
                    <a:pt x="121577" y="73672"/>
                  </a:lnTo>
                  <a:lnTo>
                    <a:pt x="121500" y="74053"/>
                  </a:lnTo>
                  <a:lnTo>
                    <a:pt x="121945" y="75577"/>
                  </a:lnTo>
                  <a:lnTo>
                    <a:pt x="124206" y="71894"/>
                  </a:lnTo>
                  <a:lnTo>
                    <a:pt x="124587" y="71259"/>
                  </a:lnTo>
                  <a:lnTo>
                    <a:pt x="125349" y="76593"/>
                  </a:lnTo>
                  <a:lnTo>
                    <a:pt x="127431" y="73799"/>
                  </a:lnTo>
                  <a:lnTo>
                    <a:pt x="128066" y="81800"/>
                  </a:lnTo>
                  <a:lnTo>
                    <a:pt x="132359" y="73799"/>
                  </a:lnTo>
                  <a:lnTo>
                    <a:pt x="132422" y="73672"/>
                  </a:lnTo>
                  <a:lnTo>
                    <a:pt x="133845" y="78879"/>
                  </a:lnTo>
                  <a:lnTo>
                    <a:pt x="133946" y="76847"/>
                  </a:lnTo>
                  <a:lnTo>
                    <a:pt x="134543" y="75196"/>
                  </a:lnTo>
                  <a:lnTo>
                    <a:pt x="134480" y="76530"/>
                  </a:lnTo>
                  <a:lnTo>
                    <a:pt x="134721" y="75958"/>
                  </a:lnTo>
                  <a:lnTo>
                    <a:pt x="136448" y="75196"/>
                  </a:lnTo>
                  <a:lnTo>
                    <a:pt x="139026" y="74053"/>
                  </a:lnTo>
                  <a:lnTo>
                    <a:pt x="143002" y="79260"/>
                  </a:lnTo>
                  <a:lnTo>
                    <a:pt x="147142" y="81292"/>
                  </a:lnTo>
                  <a:lnTo>
                    <a:pt x="148666" y="81927"/>
                  </a:lnTo>
                  <a:lnTo>
                    <a:pt x="148691" y="74053"/>
                  </a:lnTo>
                  <a:lnTo>
                    <a:pt x="148704" y="73672"/>
                  </a:lnTo>
                  <a:lnTo>
                    <a:pt x="148704" y="71767"/>
                  </a:lnTo>
                  <a:lnTo>
                    <a:pt x="150190" y="75907"/>
                  </a:lnTo>
                  <a:lnTo>
                    <a:pt x="150304" y="76517"/>
                  </a:lnTo>
                  <a:lnTo>
                    <a:pt x="149555" y="79768"/>
                  </a:lnTo>
                  <a:lnTo>
                    <a:pt x="152958" y="75831"/>
                  </a:lnTo>
                  <a:lnTo>
                    <a:pt x="155956" y="80403"/>
                  </a:lnTo>
                  <a:lnTo>
                    <a:pt x="159219" y="76974"/>
                  </a:lnTo>
                  <a:lnTo>
                    <a:pt x="159029" y="77609"/>
                  </a:lnTo>
                  <a:lnTo>
                    <a:pt x="158927" y="78752"/>
                  </a:lnTo>
                  <a:lnTo>
                    <a:pt x="158635" y="78752"/>
                  </a:lnTo>
                  <a:lnTo>
                    <a:pt x="159131" y="81292"/>
                  </a:lnTo>
                  <a:lnTo>
                    <a:pt x="160909" y="79133"/>
                  </a:lnTo>
                  <a:lnTo>
                    <a:pt x="161036" y="78625"/>
                  </a:lnTo>
                  <a:lnTo>
                    <a:pt x="161137" y="76974"/>
                  </a:lnTo>
                  <a:lnTo>
                    <a:pt x="161607" y="77228"/>
                  </a:lnTo>
                  <a:lnTo>
                    <a:pt x="161353" y="78117"/>
                  </a:lnTo>
                  <a:lnTo>
                    <a:pt x="161239" y="79260"/>
                  </a:lnTo>
                  <a:lnTo>
                    <a:pt x="161353" y="79768"/>
                  </a:lnTo>
                  <a:lnTo>
                    <a:pt x="161963" y="81419"/>
                  </a:lnTo>
                  <a:lnTo>
                    <a:pt x="163118" y="76974"/>
                  </a:lnTo>
                  <a:lnTo>
                    <a:pt x="163182" y="76720"/>
                  </a:lnTo>
                  <a:lnTo>
                    <a:pt x="163410" y="79400"/>
                  </a:lnTo>
                  <a:lnTo>
                    <a:pt x="163525" y="79133"/>
                  </a:lnTo>
                  <a:lnTo>
                    <a:pt x="165011" y="80657"/>
                  </a:lnTo>
                  <a:lnTo>
                    <a:pt x="164871" y="79133"/>
                  </a:lnTo>
                  <a:lnTo>
                    <a:pt x="164744" y="77736"/>
                  </a:lnTo>
                  <a:lnTo>
                    <a:pt x="165823" y="79260"/>
                  </a:lnTo>
                  <a:lnTo>
                    <a:pt x="166497" y="77736"/>
                  </a:lnTo>
                  <a:lnTo>
                    <a:pt x="166954" y="76720"/>
                  </a:lnTo>
                  <a:lnTo>
                    <a:pt x="167005" y="76593"/>
                  </a:lnTo>
                  <a:lnTo>
                    <a:pt x="167805" y="78346"/>
                  </a:lnTo>
                  <a:lnTo>
                    <a:pt x="167665" y="79044"/>
                  </a:lnTo>
                  <a:lnTo>
                    <a:pt x="168376" y="80352"/>
                  </a:lnTo>
                  <a:lnTo>
                    <a:pt x="168224" y="79298"/>
                  </a:lnTo>
                  <a:lnTo>
                    <a:pt x="168046" y="78689"/>
                  </a:lnTo>
                  <a:lnTo>
                    <a:pt x="167843" y="78320"/>
                  </a:lnTo>
                  <a:lnTo>
                    <a:pt x="168249" y="76593"/>
                  </a:lnTo>
                  <a:lnTo>
                    <a:pt x="168427" y="75831"/>
                  </a:lnTo>
                  <a:lnTo>
                    <a:pt x="168579" y="75196"/>
                  </a:lnTo>
                  <a:lnTo>
                    <a:pt x="169735" y="80022"/>
                  </a:lnTo>
                  <a:lnTo>
                    <a:pt x="170116" y="75450"/>
                  </a:lnTo>
                  <a:lnTo>
                    <a:pt x="169837" y="80149"/>
                  </a:lnTo>
                  <a:lnTo>
                    <a:pt x="171932" y="79400"/>
                  </a:lnTo>
                  <a:lnTo>
                    <a:pt x="172021" y="79260"/>
                  </a:lnTo>
                  <a:lnTo>
                    <a:pt x="172783" y="77101"/>
                  </a:lnTo>
                  <a:lnTo>
                    <a:pt x="172478" y="78625"/>
                  </a:lnTo>
                  <a:lnTo>
                    <a:pt x="173367" y="78625"/>
                  </a:lnTo>
                  <a:lnTo>
                    <a:pt x="172999" y="80556"/>
                  </a:lnTo>
                  <a:lnTo>
                    <a:pt x="172872" y="80556"/>
                  </a:lnTo>
                  <a:lnTo>
                    <a:pt x="172999" y="80619"/>
                  </a:lnTo>
                  <a:lnTo>
                    <a:pt x="173837" y="80530"/>
                  </a:lnTo>
                  <a:lnTo>
                    <a:pt x="174625" y="79768"/>
                  </a:lnTo>
                  <a:lnTo>
                    <a:pt x="174574" y="77355"/>
                  </a:lnTo>
                  <a:lnTo>
                    <a:pt x="175907" y="82943"/>
                  </a:lnTo>
                  <a:lnTo>
                    <a:pt x="176949" y="77355"/>
                  </a:lnTo>
                  <a:lnTo>
                    <a:pt x="176999" y="77101"/>
                  </a:lnTo>
                  <a:lnTo>
                    <a:pt x="177304" y="75450"/>
                  </a:lnTo>
                  <a:lnTo>
                    <a:pt x="177355" y="75196"/>
                  </a:lnTo>
                  <a:lnTo>
                    <a:pt x="177800" y="72783"/>
                  </a:lnTo>
                  <a:lnTo>
                    <a:pt x="178409" y="80149"/>
                  </a:lnTo>
                  <a:lnTo>
                    <a:pt x="180962" y="77609"/>
                  </a:lnTo>
                  <a:lnTo>
                    <a:pt x="183057" y="76111"/>
                  </a:lnTo>
                  <a:lnTo>
                    <a:pt x="183032" y="80276"/>
                  </a:lnTo>
                  <a:lnTo>
                    <a:pt x="184746" y="78752"/>
                  </a:lnTo>
                  <a:lnTo>
                    <a:pt x="184658" y="78371"/>
                  </a:lnTo>
                  <a:lnTo>
                    <a:pt x="183375" y="75907"/>
                  </a:lnTo>
                  <a:lnTo>
                    <a:pt x="183159" y="75514"/>
                  </a:lnTo>
                  <a:lnTo>
                    <a:pt x="183375" y="75907"/>
                  </a:lnTo>
                  <a:lnTo>
                    <a:pt x="184683" y="75323"/>
                  </a:lnTo>
                  <a:lnTo>
                    <a:pt x="185521" y="74942"/>
                  </a:lnTo>
                  <a:lnTo>
                    <a:pt x="185407" y="77711"/>
                  </a:lnTo>
                  <a:lnTo>
                    <a:pt x="186321" y="74942"/>
                  </a:lnTo>
                  <a:lnTo>
                    <a:pt x="186486" y="74434"/>
                  </a:lnTo>
                  <a:lnTo>
                    <a:pt x="188531" y="75577"/>
                  </a:lnTo>
                  <a:lnTo>
                    <a:pt x="188950" y="76085"/>
                  </a:lnTo>
                  <a:lnTo>
                    <a:pt x="188976" y="76339"/>
                  </a:lnTo>
                  <a:lnTo>
                    <a:pt x="188188" y="77609"/>
                  </a:lnTo>
                  <a:lnTo>
                    <a:pt x="187985" y="78498"/>
                  </a:lnTo>
                  <a:lnTo>
                    <a:pt x="190131" y="76593"/>
                  </a:lnTo>
                  <a:lnTo>
                    <a:pt x="192036" y="78879"/>
                  </a:lnTo>
                  <a:lnTo>
                    <a:pt x="193763" y="76593"/>
                  </a:lnTo>
                  <a:lnTo>
                    <a:pt x="193700" y="75069"/>
                  </a:lnTo>
                  <a:lnTo>
                    <a:pt x="193586" y="74434"/>
                  </a:lnTo>
                  <a:lnTo>
                    <a:pt x="193484" y="73799"/>
                  </a:lnTo>
                  <a:lnTo>
                    <a:pt x="193535" y="73545"/>
                  </a:lnTo>
                  <a:lnTo>
                    <a:pt x="193992" y="72783"/>
                  </a:lnTo>
                  <a:lnTo>
                    <a:pt x="194602" y="71767"/>
                  </a:lnTo>
                  <a:lnTo>
                    <a:pt x="194919" y="71259"/>
                  </a:lnTo>
                  <a:lnTo>
                    <a:pt x="195300" y="70624"/>
                  </a:lnTo>
                  <a:lnTo>
                    <a:pt x="195402" y="70396"/>
                  </a:lnTo>
                  <a:lnTo>
                    <a:pt x="194919" y="74815"/>
                  </a:lnTo>
                  <a:lnTo>
                    <a:pt x="197421" y="70243"/>
                  </a:lnTo>
                  <a:lnTo>
                    <a:pt x="196367" y="77990"/>
                  </a:lnTo>
                  <a:lnTo>
                    <a:pt x="196532" y="77736"/>
                  </a:lnTo>
                  <a:lnTo>
                    <a:pt x="196646" y="77482"/>
                  </a:lnTo>
                  <a:lnTo>
                    <a:pt x="196888" y="76720"/>
                  </a:lnTo>
                  <a:lnTo>
                    <a:pt x="196875" y="75069"/>
                  </a:lnTo>
                  <a:lnTo>
                    <a:pt x="197192" y="75514"/>
                  </a:lnTo>
                  <a:lnTo>
                    <a:pt x="197294" y="76517"/>
                  </a:lnTo>
                  <a:lnTo>
                    <a:pt x="196964" y="77990"/>
                  </a:lnTo>
                  <a:lnTo>
                    <a:pt x="198221" y="76911"/>
                  </a:lnTo>
                  <a:lnTo>
                    <a:pt x="198107" y="75907"/>
                  </a:lnTo>
                  <a:lnTo>
                    <a:pt x="197929" y="75069"/>
                  </a:lnTo>
                  <a:lnTo>
                    <a:pt x="197827" y="74561"/>
                  </a:lnTo>
                  <a:lnTo>
                    <a:pt x="199021" y="74688"/>
                  </a:lnTo>
                  <a:lnTo>
                    <a:pt x="198932" y="75831"/>
                  </a:lnTo>
                  <a:lnTo>
                    <a:pt x="198755" y="76212"/>
                  </a:lnTo>
                  <a:lnTo>
                    <a:pt x="198640" y="77228"/>
                  </a:lnTo>
                  <a:lnTo>
                    <a:pt x="199478" y="74561"/>
                  </a:lnTo>
                  <a:lnTo>
                    <a:pt x="199872" y="73291"/>
                  </a:lnTo>
                  <a:lnTo>
                    <a:pt x="200875" y="74180"/>
                  </a:lnTo>
                  <a:lnTo>
                    <a:pt x="200914" y="75514"/>
                  </a:lnTo>
                  <a:lnTo>
                    <a:pt x="202361" y="75196"/>
                  </a:lnTo>
                  <a:lnTo>
                    <a:pt x="202819" y="73291"/>
                  </a:lnTo>
                  <a:lnTo>
                    <a:pt x="203568" y="70243"/>
                  </a:lnTo>
                  <a:lnTo>
                    <a:pt x="205333" y="72021"/>
                  </a:lnTo>
                  <a:lnTo>
                    <a:pt x="205397" y="72656"/>
                  </a:lnTo>
                  <a:lnTo>
                    <a:pt x="204914" y="76720"/>
                  </a:lnTo>
                  <a:lnTo>
                    <a:pt x="206108" y="73672"/>
                  </a:lnTo>
                  <a:lnTo>
                    <a:pt x="206222" y="77609"/>
                  </a:lnTo>
                  <a:lnTo>
                    <a:pt x="207200" y="76377"/>
                  </a:lnTo>
                  <a:lnTo>
                    <a:pt x="207098" y="75704"/>
                  </a:lnTo>
                  <a:lnTo>
                    <a:pt x="206819" y="74434"/>
                  </a:lnTo>
                  <a:lnTo>
                    <a:pt x="207708" y="74561"/>
                  </a:lnTo>
                  <a:lnTo>
                    <a:pt x="207746" y="74434"/>
                  </a:lnTo>
                  <a:lnTo>
                    <a:pt x="207937" y="73672"/>
                  </a:lnTo>
                  <a:lnTo>
                    <a:pt x="208483" y="71640"/>
                  </a:lnTo>
                  <a:lnTo>
                    <a:pt x="209105" y="72656"/>
                  </a:lnTo>
                  <a:lnTo>
                    <a:pt x="209207" y="73037"/>
                  </a:lnTo>
                  <a:lnTo>
                    <a:pt x="208610" y="74561"/>
                  </a:lnTo>
                  <a:lnTo>
                    <a:pt x="210261" y="73799"/>
                  </a:lnTo>
                  <a:lnTo>
                    <a:pt x="209384" y="72402"/>
                  </a:lnTo>
                  <a:lnTo>
                    <a:pt x="209486" y="71894"/>
                  </a:lnTo>
                  <a:lnTo>
                    <a:pt x="209600" y="71640"/>
                  </a:lnTo>
                  <a:lnTo>
                    <a:pt x="210083" y="70624"/>
                  </a:lnTo>
                  <a:lnTo>
                    <a:pt x="210159" y="70243"/>
                  </a:lnTo>
                  <a:lnTo>
                    <a:pt x="209575" y="68592"/>
                  </a:lnTo>
                  <a:lnTo>
                    <a:pt x="209181" y="67449"/>
                  </a:lnTo>
                  <a:lnTo>
                    <a:pt x="210223" y="68338"/>
                  </a:lnTo>
                  <a:lnTo>
                    <a:pt x="210286" y="68592"/>
                  </a:lnTo>
                  <a:lnTo>
                    <a:pt x="210134" y="68846"/>
                  </a:lnTo>
                  <a:lnTo>
                    <a:pt x="211251" y="68465"/>
                  </a:lnTo>
                  <a:lnTo>
                    <a:pt x="211607" y="70116"/>
                  </a:lnTo>
                  <a:lnTo>
                    <a:pt x="211709" y="70802"/>
                  </a:lnTo>
                  <a:lnTo>
                    <a:pt x="211543" y="71285"/>
                  </a:lnTo>
                  <a:lnTo>
                    <a:pt x="211366" y="71818"/>
                  </a:lnTo>
                  <a:lnTo>
                    <a:pt x="211162" y="72136"/>
                  </a:lnTo>
                  <a:lnTo>
                    <a:pt x="210896" y="71945"/>
                  </a:lnTo>
                  <a:lnTo>
                    <a:pt x="210578" y="71640"/>
                  </a:lnTo>
                  <a:lnTo>
                    <a:pt x="210324" y="72097"/>
                  </a:lnTo>
                  <a:lnTo>
                    <a:pt x="210642" y="72694"/>
                  </a:lnTo>
                  <a:lnTo>
                    <a:pt x="210921" y="72555"/>
                  </a:lnTo>
                  <a:lnTo>
                    <a:pt x="211162" y="72148"/>
                  </a:lnTo>
                  <a:lnTo>
                    <a:pt x="211493" y="72364"/>
                  </a:lnTo>
                  <a:lnTo>
                    <a:pt x="211747" y="72415"/>
                  </a:lnTo>
                  <a:lnTo>
                    <a:pt x="211734" y="70878"/>
                  </a:lnTo>
                  <a:lnTo>
                    <a:pt x="212521" y="68465"/>
                  </a:lnTo>
                  <a:lnTo>
                    <a:pt x="212598" y="68211"/>
                  </a:lnTo>
                  <a:lnTo>
                    <a:pt x="213258" y="69227"/>
                  </a:lnTo>
                  <a:lnTo>
                    <a:pt x="213309" y="69608"/>
                  </a:lnTo>
                  <a:lnTo>
                    <a:pt x="213423" y="70739"/>
                  </a:lnTo>
                  <a:lnTo>
                    <a:pt x="213296" y="74307"/>
                  </a:lnTo>
                  <a:lnTo>
                    <a:pt x="213702" y="71132"/>
                  </a:lnTo>
                  <a:lnTo>
                    <a:pt x="215366" y="73418"/>
                  </a:lnTo>
                  <a:lnTo>
                    <a:pt x="215696" y="71132"/>
                  </a:lnTo>
                  <a:lnTo>
                    <a:pt x="215874" y="69989"/>
                  </a:lnTo>
                  <a:lnTo>
                    <a:pt x="215785" y="73164"/>
                  </a:lnTo>
                  <a:lnTo>
                    <a:pt x="216103" y="70497"/>
                  </a:lnTo>
                  <a:lnTo>
                    <a:pt x="216433" y="71170"/>
                  </a:lnTo>
                  <a:lnTo>
                    <a:pt x="216560" y="73418"/>
                  </a:lnTo>
                  <a:lnTo>
                    <a:pt x="217817" y="73926"/>
                  </a:lnTo>
                  <a:lnTo>
                    <a:pt x="216725" y="70497"/>
                  </a:lnTo>
                  <a:lnTo>
                    <a:pt x="216560" y="69989"/>
                  </a:lnTo>
                  <a:lnTo>
                    <a:pt x="216077" y="68465"/>
                  </a:lnTo>
                  <a:lnTo>
                    <a:pt x="217411" y="70370"/>
                  </a:lnTo>
                  <a:lnTo>
                    <a:pt x="217462" y="71374"/>
                  </a:lnTo>
                  <a:lnTo>
                    <a:pt x="217309" y="71640"/>
                  </a:lnTo>
                  <a:lnTo>
                    <a:pt x="218808" y="72783"/>
                  </a:lnTo>
                  <a:lnTo>
                    <a:pt x="220129" y="69862"/>
                  </a:lnTo>
                  <a:lnTo>
                    <a:pt x="221513" y="71132"/>
                  </a:lnTo>
                  <a:lnTo>
                    <a:pt x="221996" y="75069"/>
                  </a:lnTo>
                  <a:lnTo>
                    <a:pt x="220345" y="72148"/>
                  </a:lnTo>
                  <a:lnTo>
                    <a:pt x="220395" y="72529"/>
                  </a:lnTo>
                  <a:lnTo>
                    <a:pt x="220878" y="75450"/>
                  </a:lnTo>
                  <a:lnTo>
                    <a:pt x="222046" y="75069"/>
                  </a:lnTo>
                  <a:lnTo>
                    <a:pt x="222821" y="74815"/>
                  </a:lnTo>
                  <a:lnTo>
                    <a:pt x="224815" y="70751"/>
                  </a:lnTo>
                  <a:lnTo>
                    <a:pt x="226733" y="71513"/>
                  </a:lnTo>
                  <a:lnTo>
                    <a:pt x="226491" y="71259"/>
                  </a:lnTo>
                  <a:lnTo>
                    <a:pt x="226377" y="70751"/>
                  </a:lnTo>
                  <a:lnTo>
                    <a:pt x="226390" y="69862"/>
                  </a:lnTo>
                  <a:lnTo>
                    <a:pt x="226415" y="68465"/>
                  </a:lnTo>
                  <a:lnTo>
                    <a:pt x="226415" y="68211"/>
                  </a:lnTo>
                  <a:lnTo>
                    <a:pt x="226428" y="67449"/>
                  </a:lnTo>
                  <a:lnTo>
                    <a:pt x="226441" y="66814"/>
                  </a:lnTo>
                  <a:lnTo>
                    <a:pt x="226466" y="65544"/>
                  </a:lnTo>
                  <a:lnTo>
                    <a:pt x="227850" y="73799"/>
                  </a:lnTo>
                  <a:lnTo>
                    <a:pt x="228485" y="71894"/>
                  </a:lnTo>
                  <a:lnTo>
                    <a:pt x="228561" y="71513"/>
                  </a:lnTo>
                  <a:lnTo>
                    <a:pt x="228625" y="71374"/>
                  </a:lnTo>
                  <a:lnTo>
                    <a:pt x="228511" y="71793"/>
                  </a:lnTo>
                  <a:lnTo>
                    <a:pt x="228727" y="71132"/>
                  </a:lnTo>
                  <a:lnTo>
                    <a:pt x="228650" y="71386"/>
                  </a:lnTo>
                  <a:lnTo>
                    <a:pt x="228523" y="74307"/>
                  </a:lnTo>
                  <a:lnTo>
                    <a:pt x="228561" y="73672"/>
                  </a:lnTo>
                  <a:lnTo>
                    <a:pt x="229895" y="74434"/>
                  </a:lnTo>
                  <a:lnTo>
                    <a:pt x="230327" y="73672"/>
                  </a:lnTo>
                  <a:lnTo>
                    <a:pt x="231178" y="72148"/>
                  </a:lnTo>
                  <a:lnTo>
                    <a:pt x="232270" y="71132"/>
                  </a:lnTo>
                  <a:lnTo>
                    <a:pt x="233083" y="70370"/>
                  </a:lnTo>
                  <a:lnTo>
                    <a:pt x="232968" y="71894"/>
                  </a:lnTo>
                  <a:lnTo>
                    <a:pt x="233692" y="73037"/>
                  </a:lnTo>
                  <a:lnTo>
                    <a:pt x="234924" y="72402"/>
                  </a:lnTo>
                  <a:lnTo>
                    <a:pt x="235775" y="73037"/>
                  </a:lnTo>
                  <a:lnTo>
                    <a:pt x="235864" y="72402"/>
                  </a:lnTo>
                  <a:lnTo>
                    <a:pt x="235966" y="71640"/>
                  </a:lnTo>
                  <a:lnTo>
                    <a:pt x="236448" y="71894"/>
                  </a:lnTo>
                  <a:lnTo>
                    <a:pt x="236410" y="71640"/>
                  </a:lnTo>
                  <a:lnTo>
                    <a:pt x="236181" y="70370"/>
                  </a:lnTo>
                  <a:lnTo>
                    <a:pt x="236067" y="69735"/>
                  </a:lnTo>
                  <a:lnTo>
                    <a:pt x="238061" y="72529"/>
                  </a:lnTo>
                  <a:lnTo>
                    <a:pt x="239814" y="71374"/>
                  </a:lnTo>
                  <a:lnTo>
                    <a:pt x="241477" y="69862"/>
                  </a:lnTo>
                  <a:lnTo>
                    <a:pt x="243281" y="71894"/>
                  </a:lnTo>
                  <a:lnTo>
                    <a:pt x="243014" y="71894"/>
                  </a:lnTo>
                  <a:lnTo>
                    <a:pt x="242697" y="73164"/>
                  </a:lnTo>
                  <a:lnTo>
                    <a:pt x="242925" y="73164"/>
                  </a:lnTo>
                  <a:lnTo>
                    <a:pt x="244729" y="71793"/>
                  </a:lnTo>
                  <a:lnTo>
                    <a:pt x="244602" y="70243"/>
                  </a:lnTo>
                  <a:lnTo>
                    <a:pt x="244487" y="69354"/>
                  </a:lnTo>
                  <a:lnTo>
                    <a:pt x="244449" y="70243"/>
                  </a:lnTo>
                  <a:lnTo>
                    <a:pt x="244348" y="69862"/>
                  </a:lnTo>
                  <a:lnTo>
                    <a:pt x="244309" y="69735"/>
                  </a:lnTo>
                  <a:lnTo>
                    <a:pt x="244068" y="68910"/>
                  </a:lnTo>
                  <a:lnTo>
                    <a:pt x="243992" y="68084"/>
                  </a:lnTo>
                  <a:lnTo>
                    <a:pt x="244119" y="66941"/>
                  </a:lnTo>
                  <a:lnTo>
                    <a:pt x="244602" y="65798"/>
                  </a:lnTo>
                  <a:lnTo>
                    <a:pt x="245071" y="65798"/>
                  </a:lnTo>
                  <a:lnTo>
                    <a:pt x="244475" y="67068"/>
                  </a:lnTo>
                  <a:lnTo>
                    <a:pt x="244348" y="67576"/>
                  </a:lnTo>
                  <a:lnTo>
                    <a:pt x="245325" y="69862"/>
                  </a:lnTo>
                  <a:lnTo>
                    <a:pt x="245732" y="71005"/>
                  </a:lnTo>
                  <a:lnTo>
                    <a:pt x="245630" y="68719"/>
                  </a:lnTo>
                  <a:lnTo>
                    <a:pt x="246862" y="72910"/>
                  </a:lnTo>
                  <a:lnTo>
                    <a:pt x="246253" y="68719"/>
                  </a:lnTo>
                  <a:lnTo>
                    <a:pt x="245821" y="65798"/>
                  </a:lnTo>
                  <a:lnTo>
                    <a:pt x="245541" y="63893"/>
                  </a:lnTo>
                  <a:lnTo>
                    <a:pt x="247027" y="66624"/>
                  </a:lnTo>
                  <a:lnTo>
                    <a:pt x="247053" y="67957"/>
                  </a:lnTo>
                  <a:lnTo>
                    <a:pt x="247446" y="67322"/>
                  </a:lnTo>
                  <a:lnTo>
                    <a:pt x="247561" y="67068"/>
                  </a:lnTo>
                  <a:lnTo>
                    <a:pt x="247904" y="65544"/>
                  </a:lnTo>
                  <a:lnTo>
                    <a:pt x="248475" y="65925"/>
                  </a:lnTo>
                  <a:lnTo>
                    <a:pt x="248869" y="68592"/>
                  </a:lnTo>
                  <a:lnTo>
                    <a:pt x="249199" y="65544"/>
                  </a:lnTo>
                  <a:lnTo>
                    <a:pt x="249313" y="64147"/>
                  </a:lnTo>
                  <a:lnTo>
                    <a:pt x="250012" y="66306"/>
                  </a:lnTo>
                  <a:lnTo>
                    <a:pt x="250139" y="66941"/>
                  </a:lnTo>
                  <a:lnTo>
                    <a:pt x="249910" y="67703"/>
                  </a:lnTo>
                  <a:lnTo>
                    <a:pt x="249428" y="67703"/>
                  </a:lnTo>
                  <a:lnTo>
                    <a:pt x="249339" y="67957"/>
                  </a:lnTo>
                  <a:lnTo>
                    <a:pt x="249224" y="68719"/>
                  </a:lnTo>
                  <a:lnTo>
                    <a:pt x="250101" y="71767"/>
                  </a:lnTo>
                  <a:lnTo>
                    <a:pt x="250151" y="70878"/>
                  </a:lnTo>
                  <a:lnTo>
                    <a:pt x="250748" y="71386"/>
                  </a:lnTo>
                  <a:lnTo>
                    <a:pt x="250685" y="71259"/>
                  </a:lnTo>
                  <a:lnTo>
                    <a:pt x="251523" y="72326"/>
                  </a:lnTo>
                  <a:lnTo>
                    <a:pt x="251167" y="71742"/>
                  </a:lnTo>
                  <a:lnTo>
                    <a:pt x="252095" y="72656"/>
                  </a:lnTo>
                  <a:lnTo>
                    <a:pt x="251764" y="72021"/>
                  </a:lnTo>
                  <a:lnTo>
                    <a:pt x="251752" y="71259"/>
                  </a:lnTo>
                  <a:lnTo>
                    <a:pt x="251777" y="70878"/>
                  </a:lnTo>
                  <a:lnTo>
                    <a:pt x="252222" y="64528"/>
                  </a:lnTo>
                  <a:lnTo>
                    <a:pt x="253542" y="70116"/>
                  </a:lnTo>
                  <a:lnTo>
                    <a:pt x="253606" y="70370"/>
                  </a:lnTo>
                  <a:lnTo>
                    <a:pt x="253657" y="70116"/>
                  </a:lnTo>
                  <a:lnTo>
                    <a:pt x="253695" y="69837"/>
                  </a:lnTo>
                  <a:lnTo>
                    <a:pt x="253669" y="70002"/>
                  </a:lnTo>
                  <a:lnTo>
                    <a:pt x="254558" y="68211"/>
                  </a:lnTo>
                  <a:lnTo>
                    <a:pt x="254609" y="69735"/>
                  </a:lnTo>
                  <a:lnTo>
                    <a:pt x="254736" y="71513"/>
                  </a:lnTo>
                  <a:lnTo>
                    <a:pt x="255485" y="72910"/>
                  </a:lnTo>
                  <a:lnTo>
                    <a:pt x="255549" y="74053"/>
                  </a:lnTo>
                  <a:lnTo>
                    <a:pt x="255993" y="71513"/>
                  </a:lnTo>
                  <a:lnTo>
                    <a:pt x="256717" y="75958"/>
                  </a:lnTo>
                  <a:lnTo>
                    <a:pt x="257340" y="72275"/>
                  </a:lnTo>
                  <a:lnTo>
                    <a:pt x="257454" y="73291"/>
                  </a:lnTo>
                  <a:lnTo>
                    <a:pt x="257657" y="72910"/>
                  </a:lnTo>
                  <a:lnTo>
                    <a:pt x="257721" y="72275"/>
                  </a:lnTo>
                  <a:lnTo>
                    <a:pt x="257784" y="71513"/>
                  </a:lnTo>
                  <a:lnTo>
                    <a:pt x="258699" y="68211"/>
                  </a:lnTo>
                  <a:lnTo>
                    <a:pt x="260946" y="75831"/>
                  </a:lnTo>
                  <a:lnTo>
                    <a:pt x="262369" y="70878"/>
                  </a:lnTo>
                  <a:lnTo>
                    <a:pt x="263664" y="68973"/>
                  </a:lnTo>
                  <a:lnTo>
                    <a:pt x="263753" y="68211"/>
                  </a:lnTo>
                  <a:lnTo>
                    <a:pt x="263766" y="66814"/>
                  </a:lnTo>
                  <a:lnTo>
                    <a:pt x="263855" y="65163"/>
                  </a:lnTo>
                  <a:lnTo>
                    <a:pt x="265049" y="63512"/>
                  </a:lnTo>
                  <a:lnTo>
                    <a:pt x="265518" y="64782"/>
                  </a:lnTo>
                  <a:lnTo>
                    <a:pt x="265607" y="65290"/>
                  </a:lnTo>
                  <a:lnTo>
                    <a:pt x="265150" y="66624"/>
                  </a:lnTo>
                  <a:lnTo>
                    <a:pt x="265074" y="67398"/>
                  </a:lnTo>
                  <a:lnTo>
                    <a:pt x="265836" y="68719"/>
                  </a:lnTo>
                  <a:lnTo>
                    <a:pt x="266407" y="68338"/>
                  </a:lnTo>
                  <a:lnTo>
                    <a:pt x="267042" y="67195"/>
                  </a:lnTo>
                  <a:lnTo>
                    <a:pt x="267042" y="68338"/>
                  </a:lnTo>
                  <a:lnTo>
                    <a:pt x="267500" y="69862"/>
                  </a:lnTo>
                  <a:lnTo>
                    <a:pt x="268058" y="69608"/>
                  </a:lnTo>
                  <a:close/>
                </a:path>
                <a:path w="757555" h="83184">
                  <a:moveTo>
                    <a:pt x="268478" y="67576"/>
                  </a:moveTo>
                  <a:lnTo>
                    <a:pt x="267576" y="66179"/>
                  </a:lnTo>
                  <a:lnTo>
                    <a:pt x="267754" y="67398"/>
                  </a:lnTo>
                  <a:lnTo>
                    <a:pt x="268478" y="67576"/>
                  </a:lnTo>
                  <a:close/>
                </a:path>
                <a:path w="757555" h="83184">
                  <a:moveTo>
                    <a:pt x="270573" y="70751"/>
                  </a:moveTo>
                  <a:lnTo>
                    <a:pt x="270116" y="68211"/>
                  </a:lnTo>
                  <a:lnTo>
                    <a:pt x="270065" y="67830"/>
                  </a:lnTo>
                  <a:lnTo>
                    <a:pt x="270141" y="66941"/>
                  </a:lnTo>
                  <a:lnTo>
                    <a:pt x="270319" y="66624"/>
                  </a:lnTo>
                  <a:lnTo>
                    <a:pt x="270217" y="65163"/>
                  </a:lnTo>
                  <a:lnTo>
                    <a:pt x="269405" y="60591"/>
                  </a:lnTo>
                  <a:lnTo>
                    <a:pt x="268579" y="66814"/>
                  </a:lnTo>
                  <a:lnTo>
                    <a:pt x="268465" y="68465"/>
                  </a:lnTo>
                  <a:lnTo>
                    <a:pt x="268338" y="71132"/>
                  </a:lnTo>
                  <a:lnTo>
                    <a:pt x="268224" y="71767"/>
                  </a:lnTo>
                  <a:lnTo>
                    <a:pt x="268782" y="70878"/>
                  </a:lnTo>
                  <a:lnTo>
                    <a:pt x="268897" y="70624"/>
                  </a:lnTo>
                  <a:lnTo>
                    <a:pt x="269367" y="68846"/>
                  </a:lnTo>
                  <a:lnTo>
                    <a:pt x="269963" y="67906"/>
                  </a:lnTo>
                  <a:lnTo>
                    <a:pt x="270154" y="68592"/>
                  </a:lnTo>
                  <a:lnTo>
                    <a:pt x="270281" y="69735"/>
                  </a:lnTo>
                  <a:lnTo>
                    <a:pt x="269887" y="70370"/>
                  </a:lnTo>
                  <a:lnTo>
                    <a:pt x="269773" y="70739"/>
                  </a:lnTo>
                  <a:lnTo>
                    <a:pt x="269659" y="71767"/>
                  </a:lnTo>
                  <a:lnTo>
                    <a:pt x="270395" y="70878"/>
                  </a:lnTo>
                  <a:lnTo>
                    <a:pt x="270573" y="70751"/>
                  </a:lnTo>
                  <a:close/>
                </a:path>
                <a:path w="757555" h="83184">
                  <a:moveTo>
                    <a:pt x="270878" y="70523"/>
                  </a:moveTo>
                  <a:lnTo>
                    <a:pt x="270738" y="70624"/>
                  </a:lnTo>
                  <a:lnTo>
                    <a:pt x="270687" y="71386"/>
                  </a:lnTo>
                  <a:lnTo>
                    <a:pt x="270878" y="70523"/>
                  </a:lnTo>
                  <a:close/>
                </a:path>
                <a:path w="757555" h="83184">
                  <a:moveTo>
                    <a:pt x="271297" y="66624"/>
                  </a:moveTo>
                  <a:lnTo>
                    <a:pt x="271284" y="66052"/>
                  </a:lnTo>
                  <a:lnTo>
                    <a:pt x="271005" y="66179"/>
                  </a:lnTo>
                  <a:lnTo>
                    <a:pt x="271297" y="66624"/>
                  </a:lnTo>
                  <a:close/>
                </a:path>
                <a:path w="757555" h="83184">
                  <a:moveTo>
                    <a:pt x="271576" y="70002"/>
                  </a:moveTo>
                  <a:lnTo>
                    <a:pt x="271513" y="66941"/>
                  </a:lnTo>
                  <a:lnTo>
                    <a:pt x="271297" y="66624"/>
                  </a:lnTo>
                  <a:lnTo>
                    <a:pt x="271233" y="68973"/>
                  </a:lnTo>
                  <a:lnTo>
                    <a:pt x="270878" y="70523"/>
                  </a:lnTo>
                  <a:lnTo>
                    <a:pt x="271576" y="70002"/>
                  </a:lnTo>
                  <a:close/>
                </a:path>
                <a:path w="757555" h="83184">
                  <a:moveTo>
                    <a:pt x="271602" y="72707"/>
                  </a:moveTo>
                  <a:lnTo>
                    <a:pt x="271589" y="72504"/>
                  </a:lnTo>
                  <a:lnTo>
                    <a:pt x="271589" y="72351"/>
                  </a:lnTo>
                  <a:lnTo>
                    <a:pt x="271576" y="72224"/>
                  </a:lnTo>
                  <a:lnTo>
                    <a:pt x="271399" y="72593"/>
                  </a:lnTo>
                  <a:lnTo>
                    <a:pt x="271602" y="72707"/>
                  </a:lnTo>
                  <a:close/>
                </a:path>
                <a:path w="757555" h="83184">
                  <a:moveTo>
                    <a:pt x="271754" y="71869"/>
                  </a:moveTo>
                  <a:lnTo>
                    <a:pt x="271576" y="71907"/>
                  </a:lnTo>
                  <a:lnTo>
                    <a:pt x="271576" y="72224"/>
                  </a:lnTo>
                  <a:lnTo>
                    <a:pt x="271754" y="71869"/>
                  </a:lnTo>
                  <a:close/>
                </a:path>
                <a:path w="757555" h="83184">
                  <a:moveTo>
                    <a:pt x="272122" y="71094"/>
                  </a:moveTo>
                  <a:lnTo>
                    <a:pt x="271754" y="71869"/>
                  </a:lnTo>
                  <a:lnTo>
                    <a:pt x="271894" y="71856"/>
                  </a:lnTo>
                  <a:lnTo>
                    <a:pt x="272097" y="71932"/>
                  </a:lnTo>
                  <a:lnTo>
                    <a:pt x="272122" y="71094"/>
                  </a:lnTo>
                  <a:close/>
                </a:path>
                <a:path w="757555" h="83184">
                  <a:moveTo>
                    <a:pt x="468312" y="50152"/>
                  </a:moveTo>
                  <a:lnTo>
                    <a:pt x="468236" y="49606"/>
                  </a:lnTo>
                  <a:lnTo>
                    <a:pt x="468172" y="49047"/>
                  </a:lnTo>
                  <a:lnTo>
                    <a:pt x="468071" y="48514"/>
                  </a:lnTo>
                  <a:lnTo>
                    <a:pt x="468198" y="50330"/>
                  </a:lnTo>
                  <a:lnTo>
                    <a:pt x="468312" y="50152"/>
                  </a:lnTo>
                  <a:close/>
                </a:path>
                <a:path w="757555" h="83184">
                  <a:moveTo>
                    <a:pt x="474713" y="60248"/>
                  </a:moveTo>
                  <a:lnTo>
                    <a:pt x="474433" y="59143"/>
                  </a:lnTo>
                  <a:lnTo>
                    <a:pt x="474421" y="59817"/>
                  </a:lnTo>
                  <a:lnTo>
                    <a:pt x="474713" y="60248"/>
                  </a:lnTo>
                  <a:close/>
                </a:path>
                <a:path w="757555" h="83184">
                  <a:moveTo>
                    <a:pt x="475640" y="61595"/>
                  </a:moveTo>
                  <a:lnTo>
                    <a:pt x="474713" y="60248"/>
                  </a:lnTo>
                  <a:lnTo>
                    <a:pt x="474840" y="60960"/>
                  </a:lnTo>
                  <a:lnTo>
                    <a:pt x="474497" y="62865"/>
                  </a:lnTo>
                  <a:lnTo>
                    <a:pt x="475437" y="63754"/>
                  </a:lnTo>
                  <a:lnTo>
                    <a:pt x="475640" y="61595"/>
                  </a:lnTo>
                  <a:close/>
                </a:path>
                <a:path w="757555" h="83184">
                  <a:moveTo>
                    <a:pt x="476605" y="61810"/>
                  </a:moveTo>
                  <a:lnTo>
                    <a:pt x="476427" y="62611"/>
                  </a:lnTo>
                  <a:lnTo>
                    <a:pt x="476529" y="62230"/>
                  </a:lnTo>
                  <a:lnTo>
                    <a:pt x="476605" y="61810"/>
                  </a:lnTo>
                  <a:close/>
                </a:path>
                <a:path w="757555" h="83184">
                  <a:moveTo>
                    <a:pt x="487197" y="60020"/>
                  </a:moveTo>
                  <a:lnTo>
                    <a:pt x="487057" y="59944"/>
                  </a:lnTo>
                  <a:lnTo>
                    <a:pt x="487197" y="60198"/>
                  </a:lnTo>
                  <a:lnTo>
                    <a:pt x="487197" y="60020"/>
                  </a:lnTo>
                  <a:close/>
                </a:path>
                <a:path w="757555" h="83184">
                  <a:moveTo>
                    <a:pt x="495731" y="62077"/>
                  </a:moveTo>
                  <a:lnTo>
                    <a:pt x="495693" y="61595"/>
                  </a:lnTo>
                  <a:lnTo>
                    <a:pt x="495401" y="61010"/>
                  </a:lnTo>
                  <a:lnTo>
                    <a:pt x="495731" y="62077"/>
                  </a:lnTo>
                  <a:close/>
                </a:path>
                <a:path w="757555" h="83184">
                  <a:moveTo>
                    <a:pt x="496252" y="63754"/>
                  </a:moveTo>
                  <a:lnTo>
                    <a:pt x="495731" y="62077"/>
                  </a:lnTo>
                  <a:lnTo>
                    <a:pt x="495134" y="63754"/>
                  </a:lnTo>
                  <a:lnTo>
                    <a:pt x="496252" y="63754"/>
                  </a:lnTo>
                  <a:close/>
                </a:path>
                <a:path w="757555" h="83184">
                  <a:moveTo>
                    <a:pt x="502462" y="58178"/>
                  </a:moveTo>
                  <a:lnTo>
                    <a:pt x="502170" y="57378"/>
                  </a:lnTo>
                  <a:lnTo>
                    <a:pt x="501929" y="56502"/>
                  </a:lnTo>
                  <a:lnTo>
                    <a:pt x="501713" y="55613"/>
                  </a:lnTo>
                  <a:lnTo>
                    <a:pt x="502145" y="57670"/>
                  </a:lnTo>
                  <a:lnTo>
                    <a:pt x="501192" y="58572"/>
                  </a:lnTo>
                  <a:lnTo>
                    <a:pt x="502462" y="58178"/>
                  </a:lnTo>
                  <a:close/>
                </a:path>
                <a:path w="757555" h="83184">
                  <a:moveTo>
                    <a:pt x="502488" y="53975"/>
                  </a:moveTo>
                  <a:lnTo>
                    <a:pt x="502386" y="53594"/>
                  </a:lnTo>
                  <a:lnTo>
                    <a:pt x="501472" y="52324"/>
                  </a:lnTo>
                  <a:lnTo>
                    <a:pt x="501891" y="54991"/>
                  </a:lnTo>
                  <a:lnTo>
                    <a:pt x="502043" y="54737"/>
                  </a:lnTo>
                  <a:lnTo>
                    <a:pt x="502069" y="54356"/>
                  </a:lnTo>
                  <a:lnTo>
                    <a:pt x="502158" y="54546"/>
                  </a:lnTo>
                  <a:lnTo>
                    <a:pt x="502259" y="54356"/>
                  </a:lnTo>
                  <a:lnTo>
                    <a:pt x="502488" y="53975"/>
                  </a:lnTo>
                  <a:close/>
                </a:path>
                <a:path w="757555" h="83184">
                  <a:moveTo>
                    <a:pt x="503021" y="54483"/>
                  </a:moveTo>
                  <a:lnTo>
                    <a:pt x="502742" y="53505"/>
                  </a:lnTo>
                  <a:lnTo>
                    <a:pt x="502653" y="53975"/>
                  </a:lnTo>
                  <a:lnTo>
                    <a:pt x="503021" y="54483"/>
                  </a:lnTo>
                  <a:close/>
                </a:path>
                <a:path w="757555" h="83184">
                  <a:moveTo>
                    <a:pt x="506310" y="35941"/>
                  </a:moveTo>
                  <a:lnTo>
                    <a:pt x="505968" y="36703"/>
                  </a:lnTo>
                  <a:lnTo>
                    <a:pt x="506285" y="36703"/>
                  </a:lnTo>
                  <a:lnTo>
                    <a:pt x="506310" y="35941"/>
                  </a:lnTo>
                  <a:close/>
                </a:path>
                <a:path w="757555" h="83184">
                  <a:moveTo>
                    <a:pt x="513918" y="54419"/>
                  </a:moveTo>
                  <a:lnTo>
                    <a:pt x="513829" y="53340"/>
                  </a:lnTo>
                  <a:lnTo>
                    <a:pt x="513626" y="53098"/>
                  </a:lnTo>
                  <a:lnTo>
                    <a:pt x="513918" y="54419"/>
                  </a:lnTo>
                  <a:close/>
                </a:path>
                <a:path w="757555" h="83184">
                  <a:moveTo>
                    <a:pt x="514794" y="58420"/>
                  </a:moveTo>
                  <a:lnTo>
                    <a:pt x="514070" y="55118"/>
                  </a:lnTo>
                  <a:lnTo>
                    <a:pt x="513918" y="54419"/>
                  </a:lnTo>
                  <a:lnTo>
                    <a:pt x="513892" y="55118"/>
                  </a:lnTo>
                  <a:lnTo>
                    <a:pt x="512991" y="54991"/>
                  </a:lnTo>
                  <a:lnTo>
                    <a:pt x="513041" y="55118"/>
                  </a:lnTo>
                  <a:lnTo>
                    <a:pt x="513245" y="55372"/>
                  </a:lnTo>
                  <a:lnTo>
                    <a:pt x="514794" y="58420"/>
                  </a:lnTo>
                  <a:close/>
                </a:path>
                <a:path w="757555" h="83184">
                  <a:moveTo>
                    <a:pt x="527735" y="33782"/>
                  </a:moveTo>
                  <a:lnTo>
                    <a:pt x="527253" y="33147"/>
                  </a:lnTo>
                  <a:lnTo>
                    <a:pt x="527304" y="33274"/>
                  </a:lnTo>
                  <a:lnTo>
                    <a:pt x="527735" y="33782"/>
                  </a:lnTo>
                  <a:close/>
                </a:path>
                <a:path w="757555" h="83184">
                  <a:moveTo>
                    <a:pt x="529678" y="56261"/>
                  </a:moveTo>
                  <a:lnTo>
                    <a:pt x="528370" y="53340"/>
                  </a:lnTo>
                  <a:lnTo>
                    <a:pt x="528523" y="53848"/>
                  </a:lnTo>
                  <a:lnTo>
                    <a:pt x="528637" y="55245"/>
                  </a:lnTo>
                  <a:lnTo>
                    <a:pt x="529678" y="56261"/>
                  </a:lnTo>
                  <a:close/>
                </a:path>
                <a:path w="757555" h="83184">
                  <a:moveTo>
                    <a:pt x="554977" y="49352"/>
                  </a:moveTo>
                  <a:lnTo>
                    <a:pt x="554761" y="49745"/>
                  </a:lnTo>
                  <a:lnTo>
                    <a:pt x="554888" y="49796"/>
                  </a:lnTo>
                  <a:lnTo>
                    <a:pt x="554977" y="49352"/>
                  </a:lnTo>
                  <a:close/>
                </a:path>
                <a:path w="757555" h="83184">
                  <a:moveTo>
                    <a:pt x="559193" y="48526"/>
                  </a:moveTo>
                  <a:lnTo>
                    <a:pt x="558939" y="49631"/>
                  </a:lnTo>
                  <a:lnTo>
                    <a:pt x="559181" y="49276"/>
                  </a:lnTo>
                  <a:lnTo>
                    <a:pt x="559193" y="48526"/>
                  </a:lnTo>
                  <a:close/>
                </a:path>
                <a:path w="757555" h="83184">
                  <a:moveTo>
                    <a:pt x="568604" y="45593"/>
                  </a:moveTo>
                  <a:lnTo>
                    <a:pt x="568515" y="44831"/>
                  </a:lnTo>
                  <a:lnTo>
                    <a:pt x="568439" y="44513"/>
                  </a:lnTo>
                  <a:lnTo>
                    <a:pt x="568223" y="45974"/>
                  </a:lnTo>
                  <a:lnTo>
                    <a:pt x="568604" y="45593"/>
                  </a:lnTo>
                  <a:close/>
                </a:path>
                <a:path w="757555" h="83184">
                  <a:moveTo>
                    <a:pt x="569112" y="45085"/>
                  </a:moveTo>
                  <a:lnTo>
                    <a:pt x="568731" y="45466"/>
                  </a:lnTo>
                  <a:lnTo>
                    <a:pt x="568693" y="45593"/>
                  </a:lnTo>
                  <a:lnTo>
                    <a:pt x="569061" y="47117"/>
                  </a:lnTo>
                  <a:lnTo>
                    <a:pt x="569112" y="45085"/>
                  </a:lnTo>
                  <a:close/>
                </a:path>
                <a:path w="757555" h="83184">
                  <a:moveTo>
                    <a:pt x="596633" y="43357"/>
                  </a:moveTo>
                  <a:close/>
                </a:path>
                <a:path w="757555" h="83184">
                  <a:moveTo>
                    <a:pt x="601599" y="24117"/>
                  </a:moveTo>
                  <a:lnTo>
                    <a:pt x="601421" y="23837"/>
                  </a:lnTo>
                  <a:lnTo>
                    <a:pt x="601599" y="24117"/>
                  </a:lnTo>
                  <a:close/>
                </a:path>
                <a:path w="757555" h="83184">
                  <a:moveTo>
                    <a:pt x="611924" y="41935"/>
                  </a:moveTo>
                  <a:lnTo>
                    <a:pt x="611847" y="41529"/>
                  </a:lnTo>
                  <a:lnTo>
                    <a:pt x="611797" y="41910"/>
                  </a:lnTo>
                  <a:lnTo>
                    <a:pt x="611924" y="41935"/>
                  </a:lnTo>
                  <a:close/>
                </a:path>
                <a:path w="757555" h="83184">
                  <a:moveTo>
                    <a:pt x="612597" y="43434"/>
                  </a:moveTo>
                  <a:lnTo>
                    <a:pt x="612317" y="42037"/>
                  </a:lnTo>
                  <a:lnTo>
                    <a:pt x="611924" y="41935"/>
                  </a:lnTo>
                  <a:lnTo>
                    <a:pt x="612152" y="43180"/>
                  </a:lnTo>
                  <a:lnTo>
                    <a:pt x="612597" y="43434"/>
                  </a:lnTo>
                  <a:close/>
                </a:path>
                <a:path w="757555" h="83184">
                  <a:moveTo>
                    <a:pt x="616292" y="21069"/>
                  </a:moveTo>
                  <a:lnTo>
                    <a:pt x="616204" y="21209"/>
                  </a:lnTo>
                  <a:lnTo>
                    <a:pt x="616140" y="22707"/>
                  </a:lnTo>
                  <a:lnTo>
                    <a:pt x="616292" y="21069"/>
                  </a:lnTo>
                  <a:close/>
                </a:path>
                <a:path w="757555" h="83184">
                  <a:moveTo>
                    <a:pt x="617791" y="17526"/>
                  </a:moveTo>
                  <a:lnTo>
                    <a:pt x="617169" y="17526"/>
                  </a:lnTo>
                  <a:lnTo>
                    <a:pt x="615734" y="18161"/>
                  </a:lnTo>
                  <a:lnTo>
                    <a:pt x="615734" y="20193"/>
                  </a:lnTo>
                  <a:lnTo>
                    <a:pt x="615861" y="19939"/>
                  </a:lnTo>
                  <a:lnTo>
                    <a:pt x="615975" y="19431"/>
                  </a:lnTo>
                  <a:lnTo>
                    <a:pt x="616089" y="18669"/>
                  </a:lnTo>
                  <a:lnTo>
                    <a:pt x="616432" y="19304"/>
                  </a:lnTo>
                  <a:lnTo>
                    <a:pt x="616292" y="21069"/>
                  </a:lnTo>
                  <a:lnTo>
                    <a:pt x="617194" y="19558"/>
                  </a:lnTo>
                  <a:lnTo>
                    <a:pt x="617308" y="19304"/>
                  </a:lnTo>
                  <a:lnTo>
                    <a:pt x="617474" y="18669"/>
                  </a:lnTo>
                  <a:lnTo>
                    <a:pt x="617791" y="17526"/>
                  </a:lnTo>
                  <a:close/>
                </a:path>
                <a:path w="757555" h="83184">
                  <a:moveTo>
                    <a:pt x="627443" y="22225"/>
                  </a:moveTo>
                  <a:lnTo>
                    <a:pt x="627329" y="21463"/>
                  </a:lnTo>
                  <a:lnTo>
                    <a:pt x="627189" y="21069"/>
                  </a:lnTo>
                  <a:lnTo>
                    <a:pt x="627202" y="22479"/>
                  </a:lnTo>
                  <a:lnTo>
                    <a:pt x="627443" y="22225"/>
                  </a:lnTo>
                  <a:close/>
                </a:path>
                <a:path w="757555" h="83184">
                  <a:moveTo>
                    <a:pt x="627545" y="20955"/>
                  </a:moveTo>
                  <a:lnTo>
                    <a:pt x="627253" y="19812"/>
                  </a:lnTo>
                  <a:lnTo>
                    <a:pt x="626884" y="18415"/>
                  </a:lnTo>
                  <a:lnTo>
                    <a:pt x="626554" y="18669"/>
                  </a:lnTo>
                  <a:lnTo>
                    <a:pt x="626478" y="19050"/>
                  </a:lnTo>
                  <a:lnTo>
                    <a:pt x="627189" y="21069"/>
                  </a:lnTo>
                  <a:lnTo>
                    <a:pt x="627240" y="20027"/>
                  </a:lnTo>
                  <a:lnTo>
                    <a:pt x="627545" y="20955"/>
                  </a:lnTo>
                  <a:close/>
                </a:path>
                <a:path w="757555" h="83184">
                  <a:moveTo>
                    <a:pt x="641515" y="15316"/>
                  </a:moveTo>
                  <a:lnTo>
                    <a:pt x="641070" y="14947"/>
                  </a:lnTo>
                  <a:lnTo>
                    <a:pt x="641146" y="15163"/>
                  </a:lnTo>
                  <a:lnTo>
                    <a:pt x="641223" y="15328"/>
                  </a:lnTo>
                  <a:lnTo>
                    <a:pt x="641299" y="15506"/>
                  </a:lnTo>
                  <a:lnTo>
                    <a:pt x="641451" y="15379"/>
                  </a:lnTo>
                  <a:close/>
                </a:path>
                <a:path w="757555" h="83184">
                  <a:moveTo>
                    <a:pt x="641858" y="37553"/>
                  </a:moveTo>
                  <a:lnTo>
                    <a:pt x="641680" y="38481"/>
                  </a:lnTo>
                  <a:lnTo>
                    <a:pt x="641858" y="38100"/>
                  </a:lnTo>
                  <a:lnTo>
                    <a:pt x="641858" y="37553"/>
                  </a:lnTo>
                  <a:close/>
                </a:path>
                <a:path w="757555" h="83184">
                  <a:moveTo>
                    <a:pt x="647141" y="37477"/>
                  </a:moveTo>
                  <a:lnTo>
                    <a:pt x="646772" y="36474"/>
                  </a:lnTo>
                  <a:lnTo>
                    <a:pt x="646468" y="35928"/>
                  </a:lnTo>
                  <a:lnTo>
                    <a:pt x="646176" y="35572"/>
                  </a:lnTo>
                  <a:lnTo>
                    <a:pt x="646163" y="35801"/>
                  </a:lnTo>
                  <a:lnTo>
                    <a:pt x="646125" y="35991"/>
                  </a:lnTo>
                  <a:lnTo>
                    <a:pt x="646150" y="36347"/>
                  </a:lnTo>
                  <a:lnTo>
                    <a:pt x="647141" y="37477"/>
                  </a:lnTo>
                  <a:close/>
                </a:path>
                <a:path w="757555" h="83184">
                  <a:moveTo>
                    <a:pt x="647636" y="17018"/>
                  </a:moveTo>
                  <a:lnTo>
                    <a:pt x="647471" y="16002"/>
                  </a:lnTo>
                  <a:lnTo>
                    <a:pt x="647534" y="16751"/>
                  </a:lnTo>
                  <a:lnTo>
                    <a:pt x="647636" y="17018"/>
                  </a:lnTo>
                  <a:close/>
                </a:path>
                <a:path w="757555" h="83184">
                  <a:moveTo>
                    <a:pt x="648398" y="13754"/>
                  </a:moveTo>
                  <a:lnTo>
                    <a:pt x="648119" y="13335"/>
                  </a:lnTo>
                  <a:lnTo>
                    <a:pt x="648220" y="13601"/>
                  </a:lnTo>
                  <a:lnTo>
                    <a:pt x="648398" y="13754"/>
                  </a:lnTo>
                  <a:close/>
                </a:path>
                <a:path w="757555" h="83184">
                  <a:moveTo>
                    <a:pt x="651764" y="36741"/>
                  </a:moveTo>
                  <a:lnTo>
                    <a:pt x="650532" y="36499"/>
                  </a:lnTo>
                  <a:lnTo>
                    <a:pt x="650900" y="36715"/>
                  </a:lnTo>
                  <a:lnTo>
                    <a:pt x="651344" y="36804"/>
                  </a:lnTo>
                  <a:lnTo>
                    <a:pt x="651764" y="36741"/>
                  </a:lnTo>
                  <a:close/>
                </a:path>
                <a:path w="757555" h="83184">
                  <a:moveTo>
                    <a:pt x="655180" y="9766"/>
                  </a:moveTo>
                  <a:lnTo>
                    <a:pt x="655116" y="9474"/>
                  </a:lnTo>
                  <a:lnTo>
                    <a:pt x="655015" y="9118"/>
                  </a:lnTo>
                  <a:lnTo>
                    <a:pt x="654786" y="8534"/>
                  </a:lnTo>
                  <a:lnTo>
                    <a:pt x="654900" y="9042"/>
                  </a:lnTo>
                  <a:lnTo>
                    <a:pt x="655040" y="9410"/>
                  </a:lnTo>
                  <a:lnTo>
                    <a:pt x="655180" y="9766"/>
                  </a:lnTo>
                  <a:close/>
                </a:path>
                <a:path w="757555" h="83184">
                  <a:moveTo>
                    <a:pt x="663816" y="9144"/>
                  </a:moveTo>
                  <a:lnTo>
                    <a:pt x="663702" y="8509"/>
                  </a:lnTo>
                  <a:lnTo>
                    <a:pt x="663003" y="4572"/>
                  </a:lnTo>
                  <a:lnTo>
                    <a:pt x="662266" y="6311"/>
                  </a:lnTo>
                  <a:lnTo>
                    <a:pt x="662152" y="6959"/>
                  </a:lnTo>
                  <a:lnTo>
                    <a:pt x="662736" y="8839"/>
                  </a:lnTo>
                  <a:lnTo>
                    <a:pt x="662800" y="8509"/>
                  </a:lnTo>
                  <a:lnTo>
                    <a:pt x="662825" y="9144"/>
                  </a:lnTo>
                  <a:lnTo>
                    <a:pt x="662736" y="8839"/>
                  </a:lnTo>
                  <a:lnTo>
                    <a:pt x="662317" y="11176"/>
                  </a:lnTo>
                  <a:lnTo>
                    <a:pt x="663765" y="9385"/>
                  </a:lnTo>
                  <a:lnTo>
                    <a:pt x="663816" y="9144"/>
                  </a:lnTo>
                  <a:close/>
                </a:path>
                <a:path w="757555" h="83184">
                  <a:moveTo>
                    <a:pt x="664019" y="9080"/>
                  </a:moveTo>
                  <a:lnTo>
                    <a:pt x="663879" y="9525"/>
                  </a:lnTo>
                  <a:lnTo>
                    <a:pt x="664019" y="9080"/>
                  </a:lnTo>
                  <a:close/>
                </a:path>
                <a:path w="757555" h="83184">
                  <a:moveTo>
                    <a:pt x="664311" y="33401"/>
                  </a:moveTo>
                  <a:lnTo>
                    <a:pt x="664057" y="31534"/>
                  </a:lnTo>
                  <a:lnTo>
                    <a:pt x="663968" y="32131"/>
                  </a:lnTo>
                  <a:lnTo>
                    <a:pt x="663841" y="32385"/>
                  </a:lnTo>
                  <a:lnTo>
                    <a:pt x="663663" y="32600"/>
                  </a:lnTo>
                  <a:lnTo>
                    <a:pt x="664311" y="33401"/>
                  </a:lnTo>
                  <a:close/>
                </a:path>
                <a:path w="757555" h="83184">
                  <a:moveTo>
                    <a:pt x="668680" y="13462"/>
                  </a:moveTo>
                  <a:lnTo>
                    <a:pt x="668642" y="12192"/>
                  </a:lnTo>
                  <a:lnTo>
                    <a:pt x="668401" y="12065"/>
                  </a:lnTo>
                  <a:lnTo>
                    <a:pt x="668680" y="13462"/>
                  </a:lnTo>
                  <a:close/>
                </a:path>
                <a:path w="757555" h="83184">
                  <a:moveTo>
                    <a:pt x="669010" y="10502"/>
                  </a:moveTo>
                  <a:lnTo>
                    <a:pt x="668604" y="10160"/>
                  </a:lnTo>
                  <a:lnTo>
                    <a:pt x="668782" y="10401"/>
                  </a:lnTo>
                  <a:lnTo>
                    <a:pt x="668909" y="10477"/>
                  </a:lnTo>
                  <a:close/>
                </a:path>
                <a:path w="757555" h="83184">
                  <a:moveTo>
                    <a:pt x="669137" y="12446"/>
                  </a:moveTo>
                  <a:lnTo>
                    <a:pt x="668794" y="11811"/>
                  </a:lnTo>
                  <a:lnTo>
                    <a:pt x="668769" y="12255"/>
                  </a:lnTo>
                  <a:lnTo>
                    <a:pt x="669137" y="12446"/>
                  </a:lnTo>
                  <a:close/>
                </a:path>
                <a:path w="757555" h="83184">
                  <a:moveTo>
                    <a:pt x="670407" y="4864"/>
                  </a:moveTo>
                  <a:lnTo>
                    <a:pt x="670179" y="4445"/>
                  </a:lnTo>
                  <a:lnTo>
                    <a:pt x="669988" y="4953"/>
                  </a:lnTo>
                  <a:lnTo>
                    <a:pt x="670407" y="4864"/>
                  </a:lnTo>
                  <a:close/>
                </a:path>
                <a:path w="757555" h="83184">
                  <a:moveTo>
                    <a:pt x="670636" y="5308"/>
                  </a:moveTo>
                  <a:lnTo>
                    <a:pt x="670610" y="4826"/>
                  </a:lnTo>
                  <a:lnTo>
                    <a:pt x="670521" y="5080"/>
                  </a:lnTo>
                  <a:lnTo>
                    <a:pt x="670636" y="5308"/>
                  </a:lnTo>
                  <a:close/>
                </a:path>
                <a:path w="757555" h="83184">
                  <a:moveTo>
                    <a:pt x="672388" y="29895"/>
                  </a:moveTo>
                  <a:lnTo>
                    <a:pt x="672249" y="30048"/>
                  </a:lnTo>
                  <a:lnTo>
                    <a:pt x="671982" y="30670"/>
                  </a:lnTo>
                  <a:lnTo>
                    <a:pt x="672185" y="30416"/>
                  </a:lnTo>
                  <a:lnTo>
                    <a:pt x="672388" y="29895"/>
                  </a:lnTo>
                  <a:close/>
                </a:path>
                <a:path w="757555" h="83184">
                  <a:moveTo>
                    <a:pt x="672909" y="3556"/>
                  </a:moveTo>
                  <a:lnTo>
                    <a:pt x="672719" y="3873"/>
                  </a:lnTo>
                  <a:lnTo>
                    <a:pt x="672909" y="3556"/>
                  </a:lnTo>
                  <a:close/>
                </a:path>
                <a:path w="757555" h="83184">
                  <a:moveTo>
                    <a:pt x="673379" y="30480"/>
                  </a:moveTo>
                  <a:lnTo>
                    <a:pt x="673239" y="29718"/>
                  </a:lnTo>
                  <a:lnTo>
                    <a:pt x="672998" y="28448"/>
                  </a:lnTo>
                  <a:lnTo>
                    <a:pt x="672706" y="29070"/>
                  </a:lnTo>
                  <a:lnTo>
                    <a:pt x="672630" y="28816"/>
                  </a:lnTo>
                  <a:lnTo>
                    <a:pt x="672655" y="29083"/>
                  </a:lnTo>
                  <a:lnTo>
                    <a:pt x="672592" y="29337"/>
                  </a:lnTo>
                  <a:lnTo>
                    <a:pt x="672490" y="29718"/>
                  </a:lnTo>
                  <a:lnTo>
                    <a:pt x="672388" y="29972"/>
                  </a:lnTo>
                  <a:lnTo>
                    <a:pt x="672757" y="29718"/>
                  </a:lnTo>
                  <a:lnTo>
                    <a:pt x="673379" y="30480"/>
                  </a:lnTo>
                  <a:close/>
                </a:path>
                <a:path w="757555" h="83184">
                  <a:moveTo>
                    <a:pt x="673633" y="4699"/>
                  </a:moveTo>
                  <a:lnTo>
                    <a:pt x="672998" y="5092"/>
                  </a:lnTo>
                  <a:lnTo>
                    <a:pt x="673125" y="5207"/>
                  </a:lnTo>
                  <a:lnTo>
                    <a:pt x="673442" y="5207"/>
                  </a:lnTo>
                  <a:lnTo>
                    <a:pt x="673633" y="4699"/>
                  </a:lnTo>
                  <a:close/>
                </a:path>
                <a:path w="757555" h="83184">
                  <a:moveTo>
                    <a:pt x="679678" y="26670"/>
                  </a:moveTo>
                  <a:lnTo>
                    <a:pt x="679361" y="26670"/>
                  </a:lnTo>
                  <a:lnTo>
                    <a:pt x="679678" y="26670"/>
                  </a:lnTo>
                  <a:close/>
                </a:path>
                <a:path w="757555" h="83184">
                  <a:moveTo>
                    <a:pt x="681494" y="6527"/>
                  </a:moveTo>
                  <a:lnTo>
                    <a:pt x="681355" y="6223"/>
                  </a:lnTo>
                  <a:lnTo>
                    <a:pt x="681228" y="6070"/>
                  </a:lnTo>
                  <a:lnTo>
                    <a:pt x="681202" y="6324"/>
                  </a:lnTo>
                  <a:lnTo>
                    <a:pt x="681405" y="6464"/>
                  </a:lnTo>
                  <a:close/>
                </a:path>
                <a:path w="757555" h="83184">
                  <a:moveTo>
                    <a:pt x="684326" y="6667"/>
                  </a:moveTo>
                  <a:lnTo>
                    <a:pt x="684314" y="4699"/>
                  </a:lnTo>
                  <a:lnTo>
                    <a:pt x="683920" y="5588"/>
                  </a:lnTo>
                  <a:lnTo>
                    <a:pt x="683856" y="6096"/>
                  </a:lnTo>
                  <a:lnTo>
                    <a:pt x="684123" y="6464"/>
                  </a:lnTo>
                  <a:lnTo>
                    <a:pt x="684301" y="6718"/>
                  </a:lnTo>
                  <a:close/>
                </a:path>
                <a:path w="757555" h="83184">
                  <a:moveTo>
                    <a:pt x="686333" y="8940"/>
                  </a:moveTo>
                  <a:lnTo>
                    <a:pt x="686295" y="8636"/>
                  </a:lnTo>
                  <a:lnTo>
                    <a:pt x="686155" y="8877"/>
                  </a:lnTo>
                  <a:lnTo>
                    <a:pt x="686028" y="9131"/>
                  </a:lnTo>
                  <a:lnTo>
                    <a:pt x="686130" y="9410"/>
                  </a:lnTo>
                  <a:lnTo>
                    <a:pt x="686308" y="9296"/>
                  </a:lnTo>
                  <a:lnTo>
                    <a:pt x="686333" y="8940"/>
                  </a:lnTo>
                  <a:close/>
                </a:path>
                <a:path w="757555" h="83184">
                  <a:moveTo>
                    <a:pt x="686879" y="7620"/>
                  </a:moveTo>
                  <a:lnTo>
                    <a:pt x="686269" y="6350"/>
                  </a:lnTo>
                  <a:lnTo>
                    <a:pt x="686333" y="7620"/>
                  </a:lnTo>
                  <a:lnTo>
                    <a:pt x="686181" y="7366"/>
                  </a:lnTo>
                  <a:lnTo>
                    <a:pt x="685647" y="6477"/>
                  </a:lnTo>
                  <a:lnTo>
                    <a:pt x="684377" y="6731"/>
                  </a:lnTo>
                  <a:lnTo>
                    <a:pt x="684974" y="7366"/>
                  </a:lnTo>
                  <a:lnTo>
                    <a:pt x="684364" y="6718"/>
                  </a:lnTo>
                  <a:lnTo>
                    <a:pt x="683425" y="5715"/>
                  </a:lnTo>
                  <a:lnTo>
                    <a:pt x="682993" y="7620"/>
                  </a:lnTo>
                  <a:lnTo>
                    <a:pt x="681494" y="6604"/>
                  </a:lnTo>
                  <a:lnTo>
                    <a:pt x="681812" y="7239"/>
                  </a:lnTo>
                  <a:lnTo>
                    <a:pt x="682231" y="8636"/>
                  </a:lnTo>
                  <a:lnTo>
                    <a:pt x="682028" y="8636"/>
                  </a:lnTo>
                  <a:lnTo>
                    <a:pt x="679881" y="7493"/>
                  </a:lnTo>
                  <a:lnTo>
                    <a:pt x="681558" y="11176"/>
                  </a:lnTo>
                  <a:lnTo>
                    <a:pt x="680351" y="11811"/>
                  </a:lnTo>
                  <a:lnTo>
                    <a:pt x="679488" y="10414"/>
                  </a:lnTo>
                  <a:lnTo>
                    <a:pt x="679411" y="10287"/>
                  </a:lnTo>
                  <a:lnTo>
                    <a:pt x="679538" y="9144"/>
                  </a:lnTo>
                  <a:lnTo>
                    <a:pt x="679869" y="7493"/>
                  </a:lnTo>
                  <a:lnTo>
                    <a:pt x="679907" y="7366"/>
                  </a:lnTo>
                  <a:lnTo>
                    <a:pt x="679831" y="7493"/>
                  </a:lnTo>
                  <a:lnTo>
                    <a:pt x="678853" y="9144"/>
                  </a:lnTo>
                  <a:lnTo>
                    <a:pt x="677964" y="8128"/>
                  </a:lnTo>
                  <a:lnTo>
                    <a:pt x="677951" y="7366"/>
                  </a:lnTo>
                  <a:lnTo>
                    <a:pt x="678319" y="4826"/>
                  </a:lnTo>
                  <a:lnTo>
                    <a:pt x="677519" y="7366"/>
                  </a:lnTo>
                  <a:lnTo>
                    <a:pt x="676592" y="5334"/>
                  </a:lnTo>
                  <a:lnTo>
                    <a:pt x="675855" y="3683"/>
                  </a:lnTo>
                  <a:lnTo>
                    <a:pt x="675106" y="3302"/>
                  </a:lnTo>
                  <a:lnTo>
                    <a:pt x="675284" y="2921"/>
                  </a:lnTo>
                  <a:lnTo>
                    <a:pt x="674674" y="2921"/>
                  </a:lnTo>
                  <a:lnTo>
                    <a:pt x="675424" y="5334"/>
                  </a:lnTo>
                  <a:lnTo>
                    <a:pt x="675132" y="5080"/>
                  </a:lnTo>
                  <a:lnTo>
                    <a:pt x="674992" y="4953"/>
                  </a:lnTo>
                  <a:lnTo>
                    <a:pt x="674674" y="5080"/>
                  </a:lnTo>
                  <a:lnTo>
                    <a:pt x="674522" y="4064"/>
                  </a:lnTo>
                  <a:lnTo>
                    <a:pt x="674522" y="5969"/>
                  </a:lnTo>
                  <a:lnTo>
                    <a:pt x="675347" y="7747"/>
                  </a:lnTo>
                  <a:lnTo>
                    <a:pt x="675449" y="8128"/>
                  </a:lnTo>
                  <a:lnTo>
                    <a:pt x="675068" y="10414"/>
                  </a:lnTo>
                  <a:lnTo>
                    <a:pt x="674509" y="9385"/>
                  </a:lnTo>
                  <a:lnTo>
                    <a:pt x="674814" y="9525"/>
                  </a:lnTo>
                  <a:lnTo>
                    <a:pt x="674585" y="9144"/>
                  </a:lnTo>
                  <a:lnTo>
                    <a:pt x="674370" y="8763"/>
                  </a:lnTo>
                  <a:lnTo>
                    <a:pt x="674344" y="9309"/>
                  </a:lnTo>
                  <a:lnTo>
                    <a:pt x="673798" y="11938"/>
                  </a:lnTo>
                  <a:lnTo>
                    <a:pt x="673519" y="10668"/>
                  </a:lnTo>
                  <a:lnTo>
                    <a:pt x="673252" y="9398"/>
                  </a:lnTo>
                  <a:lnTo>
                    <a:pt x="673112" y="8763"/>
                  </a:lnTo>
                  <a:lnTo>
                    <a:pt x="674344" y="9309"/>
                  </a:lnTo>
                  <a:lnTo>
                    <a:pt x="674344" y="8724"/>
                  </a:lnTo>
                  <a:lnTo>
                    <a:pt x="673836" y="7874"/>
                  </a:lnTo>
                  <a:lnTo>
                    <a:pt x="672401" y="5461"/>
                  </a:lnTo>
                  <a:lnTo>
                    <a:pt x="672998" y="5092"/>
                  </a:lnTo>
                  <a:lnTo>
                    <a:pt x="672744" y="4864"/>
                  </a:lnTo>
                  <a:lnTo>
                    <a:pt x="672630" y="4572"/>
                  </a:lnTo>
                  <a:lnTo>
                    <a:pt x="672528" y="3683"/>
                  </a:lnTo>
                  <a:lnTo>
                    <a:pt x="670775" y="1270"/>
                  </a:lnTo>
                  <a:lnTo>
                    <a:pt x="672630" y="7747"/>
                  </a:lnTo>
                  <a:lnTo>
                    <a:pt x="671093" y="7874"/>
                  </a:lnTo>
                  <a:lnTo>
                    <a:pt x="670991" y="5969"/>
                  </a:lnTo>
                  <a:lnTo>
                    <a:pt x="670636" y="5308"/>
                  </a:lnTo>
                  <a:lnTo>
                    <a:pt x="670661" y="8382"/>
                  </a:lnTo>
                  <a:lnTo>
                    <a:pt x="670433" y="9398"/>
                  </a:lnTo>
                  <a:lnTo>
                    <a:pt x="669239" y="8128"/>
                  </a:lnTo>
                  <a:lnTo>
                    <a:pt x="669544" y="10668"/>
                  </a:lnTo>
                  <a:lnTo>
                    <a:pt x="669010" y="10541"/>
                  </a:lnTo>
                  <a:lnTo>
                    <a:pt x="669709" y="11176"/>
                  </a:lnTo>
                  <a:lnTo>
                    <a:pt x="669772" y="12827"/>
                  </a:lnTo>
                  <a:lnTo>
                    <a:pt x="686142" y="12827"/>
                  </a:lnTo>
                  <a:lnTo>
                    <a:pt x="685965" y="11938"/>
                  </a:lnTo>
                  <a:lnTo>
                    <a:pt x="685939" y="11811"/>
                  </a:lnTo>
                  <a:lnTo>
                    <a:pt x="685393" y="9232"/>
                  </a:lnTo>
                  <a:lnTo>
                    <a:pt x="685520" y="8788"/>
                  </a:lnTo>
                  <a:lnTo>
                    <a:pt x="685584" y="8636"/>
                  </a:lnTo>
                  <a:lnTo>
                    <a:pt x="685838" y="8001"/>
                  </a:lnTo>
                  <a:lnTo>
                    <a:pt x="686066" y="7874"/>
                  </a:lnTo>
                  <a:lnTo>
                    <a:pt x="686181" y="8128"/>
                  </a:lnTo>
                  <a:lnTo>
                    <a:pt x="686295" y="8636"/>
                  </a:lnTo>
                  <a:lnTo>
                    <a:pt x="686739" y="7874"/>
                  </a:lnTo>
                  <a:lnTo>
                    <a:pt x="686879" y="7620"/>
                  </a:lnTo>
                  <a:close/>
                </a:path>
                <a:path w="757555" h="83184">
                  <a:moveTo>
                    <a:pt x="689762" y="21564"/>
                  </a:moveTo>
                  <a:lnTo>
                    <a:pt x="689457" y="21424"/>
                  </a:lnTo>
                  <a:lnTo>
                    <a:pt x="689089" y="21170"/>
                  </a:lnTo>
                  <a:lnTo>
                    <a:pt x="688886" y="21653"/>
                  </a:lnTo>
                  <a:lnTo>
                    <a:pt x="689317" y="22174"/>
                  </a:lnTo>
                  <a:lnTo>
                    <a:pt x="689571" y="22009"/>
                  </a:lnTo>
                  <a:lnTo>
                    <a:pt x="689762" y="21564"/>
                  </a:lnTo>
                  <a:close/>
                </a:path>
                <a:path w="757555" h="83184">
                  <a:moveTo>
                    <a:pt x="691870" y="6756"/>
                  </a:moveTo>
                  <a:lnTo>
                    <a:pt x="691083" y="4826"/>
                  </a:lnTo>
                  <a:lnTo>
                    <a:pt x="690905" y="7366"/>
                  </a:lnTo>
                  <a:lnTo>
                    <a:pt x="691870" y="6756"/>
                  </a:lnTo>
                  <a:close/>
                </a:path>
                <a:path w="757555" h="83184">
                  <a:moveTo>
                    <a:pt x="692518" y="6350"/>
                  </a:moveTo>
                  <a:lnTo>
                    <a:pt x="692010" y="6667"/>
                  </a:lnTo>
                  <a:lnTo>
                    <a:pt x="691959" y="6959"/>
                  </a:lnTo>
                  <a:lnTo>
                    <a:pt x="692480" y="8242"/>
                  </a:lnTo>
                  <a:lnTo>
                    <a:pt x="692518" y="6350"/>
                  </a:lnTo>
                  <a:close/>
                </a:path>
                <a:path w="757555" h="83184">
                  <a:moveTo>
                    <a:pt x="701281" y="22860"/>
                  </a:moveTo>
                  <a:lnTo>
                    <a:pt x="701205" y="22567"/>
                  </a:lnTo>
                  <a:lnTo>
                    <a:pt x="699312" y="20193"/>
                  </a:lnTo>
                  <a:lnTo>
                    <a:pt x="700328" y="23368"/>
                  </a:lnTo>
                  <a:lnTo>
                    <a:pt x="701281" y="22860"/>
                  </a:lnTo>
                  <a:close/>
                </a:path>
                <a:path w="757555" h="83184">
                  <a:moveTo>
                    <a:pt x="701395" y="6985"/>
                  </a:moveTo>
                  <a:lnTo>
                    <a:pt x="701230" y="6896"/>
                  </a:lnTo>
                  <a:lnTo>
                    <a:pt x="701395" y="6985"/>
                  </a:lnTo>
                  <a:close/>
                </a:path>
                <a:path w="757555" h="83184">
                  <a:moveTo>
                    <a:pt x="711708" y="7251"/>
                  </a:moveTo>
                  <a:lnTo>
                    <a:pt x="710869" y="6286"/>
                  </a:lnTo>
                  <a:lnTo>
                    <a:pt x="710996" y="7404"/>
                  </a:lnTo>
                  <a:lnTo>
                    <a:pt x="711352" y="7048"/>
                  </a:lnTo>
                  <a:lnTo>
                    <a:pt x="711708" y="7251"/>
                  </a:lnTo>
                  <a:close/>
                </a:path>
                <a:path w="757555" h="83184">
                  <a:moveTo>
                    <a:pt x="712038" y="7607"/>
                  </a:moveTo>
                  <a:lnTo>
                    <a:pt x="711936" y="7404"/>
                  </a:lnTo>
                  <a:lnTo>
                    <a:pt x="711708" y="7251"/>
                  </a:lnTo>
                  <a:lnTo>
                    <a:pt x="712038" y="7607"/>
                  </a:lnTo>
                  <a:close/>
                </a:path>
                <a:path w="757555" h="83184">
                  <a:moveTo>
                    <a:pt x="716191" y="3048"/>
                  </a:moveTo>
                  <a:lnTo>
                    <a:pt x="716102" y="2616"/>
                  </a:lnTo>
                  <a:lnTo>
                    <a:pt x="716013" y="2235"/>
                  </a:lnTo>
                  <a:lnTo>
                    <a:pt x="715949" y="2006"/>
                  </a:lnTo>
                  <a:lnTo>
                    <a:pt x="716000" y="2387"/>
                  </a:lnTo>
                  <a:lnTo>
                    <a:pt x="716102" y="2730"/>
                  </a:lnTo>
                  <a:lnTo>
                    <a:pt x="716191" y="3048"/>
                  </a:lnTo>
                  <a:close/>
                </a:path>
                <a:path w="757555" h="83184">
                  <a:moveTo>
                    <a:pt x="718705" y="8788"/>
                  </a:moveTo>
                  <a:lnTo>
                    <a:pt x="718604" y="6858"/>
                  </a:lnTo>
                  <a:lnTo>
                    <a:pt x="718108" y="6350"/>
                  </a:lnTo>
                  <a:lnTo>
                    <a:pt x="718172" y="6756"/>
                  </a:lnTo>
                  <a:lnTo>
                    <a:pt x="718705" y="8788"/>
                  </a:lnTo>
                  <a:close/>
                </a:path>
                <a:path w="757555" h="83184">
                  <a:moveTo>
                    <a:pt x="718820" y="9271"/>
                  </a:moveTo>
                  <a:lnTo>
                    <a:pt x="718705" y="8788"/>
                  </a:lnTo>
                  <a:lnTo>
                    <a:pt x="718667" y="9232"/>
                  </a:lnTo>
                  <a:lnTo>
                    <a:pt x="718820" y="9271"/>
                  </a:lnTo>
                  <a:close/>
                </a:path>
                <a:path w="757555" h="83184">
                  <a:moveTo>
                    <a:pt x="722630" y="2654"/>
                  </a:moveTo>
                  <a:lnTo>
                    <a:pt x="722604" y="1778"/>
                  </a:lnTo>
                  <a:lnTo>
                    <a:pt x="722579" y="1231"/>
                  </a:lnTo>
                  <a:lnTo>
                    <a:pt x="722414" y="2679"/>
                  </a:lnTo>
                  <a:lnTo>
                    <a:pt x="722630" y="2654"/>
                  </a:lnTo>
                  <a:close/>
                </a:path>
                <a:path w="757555" h="83184">
                  <a:moveTo>
                    <a:pt x="725970" y="16446"/>
                  </a:moveTo>
                  <a:lnTo>
                    <a:pt x="725932" y="16256"/>
                  </a:lnTo>
                  <a:lnTo>
                    <a:pt x="725817" y="15989"/>
                  </a:lnTo>
                  <a:lnTo>
                    <a:pt x="725690" y="15735"/>
                  </a:lnTo>
                  <a:lnTo>
                    <a:pt x="725754" y="15976"/>
                  </a:lnTo>
                  <a:lnTo>
                    <a:pt x="725843" y="16230"/>
                  </a:lnTo>
                  <a:lnTo>
                    <a:pt x="725970" y="16446"/>
                  </a:lnTo>
                  <a:close/>
                </a:path>
                <a:path w="757555" h="83184">
                  <a:moveTo>
                    <a:pt x="728814" y="13716"/>
                  </a:moveTo>
                  <a:lnTo>
                    <a:pt x="728738" y="13081"/>
                  </a:lnTo>
                  <a:lnTo>
                    <a:pt x="727710" y="11684"/>
                  </a:lnTo>
                  <a:lnTo>
                    <a:pt x="728027" y="14097"/>
                  </a:lnTo>
                  <a:lnTo>
                    <a:pt x="728814" y="13716"/>
                  </a:lnTo>
                  <a:close/>
                </a:path>
                <a:path w="757555" h="83184">
                  <a:moveTo>
                    <a:pt x="731304" y="2832"/>
                  </a:moveTo>
                  <a:lnTo>
                    <a:pt x="731215" y="2286"/>
                  </a:lnTo>
                  <a:lnTo>
                    <a:pt x="731088" y="1625"/>
                  </a:lnTo>
                  <a:lnTo>
                    <a:pt x="730885" y="800"/>
                  </a:lnTo>
                  <a:lnTo>
                    <a:pt x="730669" y="698"/>
                  </a:lnTo>
                  <a:lnTo>
                    <a:pt x="731062" y="3619"/>
                  </a:lnTo>
                  <a:lnTo>
                    <a:pt x="731202" y="4914"/>
                  </a:lnTo>
                  <a:lnTo>
                    <a:pt x="731126" y="3683"/>
                  </a:lnTo>
                  <a:lnTo>
                    <a:pt x="731177" y="3098"/>
                  </a:lnTo>
                  <a:lnTo>
                    <a:pt x="731304" y="2832"/>
                  </a:lnTo>
                  <a:close/>
                </a:path>
                <a:path w="757555" h="83184">
                  <a:moveTo>
                    <a:pt x="735190" y="16357"/>
                  </a:moveTo>
                  <a:lnTo>
                    <a:pt x="735164" y="15836"/>
                  </a:lnTo>
                  <a:lnTo>
                    <a:pt x="735101" y="15443"/>
                  </a:lnTo>
                  <a:lnTo>
                    <a:pt x="735063" y="15100"/>
                  </a:lnTo>
                  <a:lnTo>
                    <a:pt x="735190" y="16357"/>
                  </a:lnTo>
                  <a:close/>
                </a:path>
                <a:path w="757555" h="83184">
                  <a:moveTo>
                    <a:pt x="737044" y="5969"/>
                  </a:moveTo>
                  <a:lnTo>
                    <a:pt x="736447" y="6311"/>
                  </a:lnTo>
                  <a:lnTo>
                    <a:pt x="736371" y="6705"/>
                  </a:lnTo>
                  <a:lnTo>
                    <a:pt x="736498" y="7302"/>
                  </a:lnTo>
                  <a:lnTo>
                    <a:pt x="737044" y="5969"/>
                  </a:lnTo>
                  <a:close/>
                </a:path>
                <a:path w="757555" h="83184">
                  <a:moveTo>
                    <a:pt x="738746" y="16751"/>
                  </a:moveTo>
                  <a:lnTo>
                    <a:pt x="738644" y="15748"/>
                  </a:lnTo>
                  <a:lnTo>
                    <a:pt x="738581" y="15875"/>
                  </a:lnTo>
                  <a:lnTo>
                    <a:pt x="738492" y="16560"/>
                  </a:lnTo>
                  <a:lnTo>
                    <a:pt x="738746" y="16751"/>
                  </a:lnTo>
                  <a:close/>
                </a:path>
                <a:path w="757555" h="83184">
                  <a:moveTo>
                    <a:pt x="739609" y="17399"/>
                  </a:moveTo>
                  <a:lnTo>
                    <a:pt x="738746" y="16751"/>
                  </a:lnTo>
                  <a:lnTo>
                    <a:pt x="738898" y="18288"/>
                  </a:lnTo>
                  <a:lnTo>
                    <a:pt x="739609" y="17399"/>
                  </a:lnTo>
                  <a:close/>
                </a:path>
                <a:path w="757555" h="83184">
                  <a:moveTo>
                    <a:pt x="745375" y="3479"/>
                  </a:moveTo>
                  <a:lnTo>
                    <a:pt x="745274" y="3746"/>
                  </a:lnTo>
                  <a:lnTo>
                    <a:pt x="745375" y="3479"/>
                  </a:lnTo>
                  <a:close/>
                </a:path>
                <a:path w="757555" h="83184">
                  <a:moveTo>
                    <a:pt x="746988" y="16332"/>
                  </a:moveTo>
                  <a:lnTo>
                    <a:pt x="745693" y="13131"/>
                  </a:lnTo>
                  <a:lnTo>
                    <a:pt x="745629" y="14973"/>
                  </a:lnTo>
                  <a:lnTo>
                    <a:pt x="746048" y="15151"/>
                  </a:lnTo>
                  <a:lnTo>
                    <a:pt x="746937" y="17068"/>
                  </a:lnTo>
                  <a:lnTo>
                    <a:pt x="746988" y="16332"/>
                  </a:lnTo>
                  <a:close/>
                </a:path>
                <a:path w="757555" h="83184">
                  <a:moveTo>
                    <a:pt x="747293" y="16471"/>
                  </a:moveTo>
                  <a:lnTo>
                    <a:pt x="747141" y="16713"/>
                  </a:lnTo>
                  <a:lnTo>
                    <a:pt x="747293" y="17081"/>
                  </a:lnTo>
                  <a:lnTo>
                    <a:pt x="747293" y="16471"/>
                  </a:lnTo>
                  <a:close/>
                </a:path>
                <a:path w="757555" h="83184">
                  <a:moveTo>
                    <a:pt x="747293" y="15481"/>
                  </a:moveTo>
                  <a:lnTo>
                    <a:pt x="747280" y="15252"/>
                  </a:lnTo>
                  <a:lnTo>
                    <a:pt x="747242" y="14922"/>
                  </a:lnTo>
                  <a:lnTo>
                    <a:pt x="747179" y="14414"/>
                  </a:lnTo>
                  <a:lnTo>
                    <a:pt x="747293" y="15481"/>
                  </a:lnTo>
                  <a:close/>
                </a:path>
                <a:path w="757555" h="83184">
                  <a:moveTo>
                    <a:pt x="748792" y="14859"/>
                  </a:moveTo>
                  <a:lnTo>
                    <a:pt x="748576" y="14973"/>
                  </a:lnTo>
                  <a:lnTo>
                    <a:pt x="748449" y="14960"/>
                  </a:lnTo>
                  <a:lnTo>
                    <a:pt x="748614" y="15024"/>
                  </a:lnTo>
                  <a:lnTo>
                    <a:pt x="748792" y="14859"/>
                  </a:lnTo>
                  <a:close/>
                </a:path>
                <a:path w="757555" h="83184">
                  <a:moveTo>
                    <a:pt x="748868" y="12255"/>
                  </a:moveTo>
                  <a:lnTo>
                    <a:pt x="748766" y="11303"/>
                  </a:lnTo>
                  <a:lnTo>
                    <a:pt x="748499" y="10071"/>
                  </a:lnTo>
                  <a:lnTo>
                    <a:pt x="748131" y="10033"/>
                  </a:lnTo>
                  <a:lnTo>
                    <a:pt x="748118" y="9779"/>
                  </a:lnTo>
                  <a:lnTo>
                    <a:pt x="748093" y="9398"/>
                  </a:lnTo>
                  <a:lnTo>
                    <a:pt x="747890" y="5588"/>
                  </a:lnTo>
                  <a:lnTo>
                    <a:pt x="747369" y="9398"/>
                  </a:lnTo>
                  <a:lnTo>
                    <a:pt x="746925" y="8128"/>
                  </a:lnTo>
                  <a:lnTo>
                    <a:pt x="746620" y="6858"/>
                  </a:lnTo>
                  <a:lnTo>
                    <a:pt x="746493" y="6350"/>
                  </a:lnTo>
                  <a:lnTo>
                    <a:pt x="746620" y="5588"/>
                  </a:lnTo>
                  <a:lnTo>
                    <a:pt x="746772" y="5308"/>
                  </a:lnTo>
                  <a:lnTo>
                    <a:pt x="746645" y="4864"/>
                  </a:lnTo>
                  <a:lnTo>
                    <a:pt x="745718" y="3175"/>
                  </a:lnTo>
                  <a:lnTo>
                    <a:pt x="746391" y="6858"/>
                  </a:lnTo>
                  <a:lnTo>
                    <a:pt x="745655" y="5207"/>
                  </a:lnTo>
                  <a:lnTo>
                    <a:pt x="745324" y="4445"/>
                  </a:lnTo>
                  <a:lnTo>
                    <a:pt x="745274" y="3810"/>
                  </a:lnTo>
                  <a:lnTo>
                    <a:pt x="744728" y="5207"/>
                  </a:lnTo>
                  <a:lnTo>
                    <a:pt x="744626" y="3937"/>
                  </a:lnTo>
                  <a:lnTo>
                    <a:pt x="744232" y="2540"/>
                  </a:lnTo>
                  <a:lnTo>
                    <a:pt x="744194" y="2260"/>
                  </a:lnTo>
                  <a:lnTo>
                    <a:pt x="744677" y="2794"/>
                  </a:lnTo>
                  <a:lnTo>
                    <a:pt x="744194" y="2159"/>
                  </a:lnTo>
                  <a:lnTo>
                    <a:pt x="742937" y="508"/>
                  </a:lnTo>
                  <a:lnTo>
                    <a:pt x="743026" y="6350"/>
                  </a:lnTo>
                  <a:lnTo>
                    <a:pt x="742035" y="3302"/>
                  </a:lnTo>
                  <a:lnTo>
                    <a:pt x="742073" y="2794"/>
                  </a:lnTo>
                  <a:lnTo>
                    <a:pt x="740422" y="4572"/>
                  </a:lnTo>
                  <a:lnTo>
                    <a:pt x="742226" y="5969"/>
                  </a:lnTo>
                  <a:lnTo>
                    <a:pt x="742264" y="6667"/>
                  </a:lnTo>
                  <a:lnTo>
                    <a:pt x="741591" y="9906"/>
                  </a:lnTo>
                  <a:lnTo>
                    <a:pt x="741438" y="9398"/>
                  </a:lnTo>
                  <a:lnTo>
                    <a:pt x="741375" y="9144"/>
                  </a:lnTo>
                  <a:lnTo>
                    <a:pt x="740892" y="7493"/>
                  </a:lnTo>
                  <a:lnTo>
                    <a:pt x="740308" y="5461"/>
                  </a:lnTo>
                  <a:lnTo>
                    <a:pt x="739394" y="2286"/>
                  </a:lnTo>
                  <a:lnTo>
                    <a:pt x="739724" y="5461"/>
                  </a:lnTo>
                  <a:lnTo>
                    <a:pt x="739406" y="5334"/>
                  </a:lnTo>
                  <a:lnTo>
                    <a:pt x="739101" y="5207"/>
                  </a:lnTo>
                  <a:lnTo>
                    <a:pt x="738962" y="3937"/>
                  </a:lnTo>
                  <a:lnTo>
                    <a:pt x="738581" y="6223"/>
                  </a:lnTo>
                  <a:lnTo>
                    <a:pt x="739305" y="5334"/>
                  </a:lnTo>
                  <a:lnTo>
                    <a:pt x="739216" y="7493"/>
                  </a:lnTo>
                  <a:lnTo>
                    <a:pt x="738581" y="6223"/>
                  </a:lnTo>
                  <a:lnTo>
                    <a:pt x="737819" y="4699"/>
                  </a:lnTo>
                  <a:lnTo>
                    <a:pt x="736879" y="9144"/>
                  </a:lnTo>
                  <a:lnTo>
                    <a:pt x="736828" y="8890"/>
                  </a:lnTo>
                  <a:lnTo>
                    <a:pt x="736587" y="7747"/>
                  </a:lnTo>
                  <a:lnTo>
                    <a:pt x="736498" y="7302"/>
                  </a:lnTo>
                  <a:lnTo>
                    <a:pt x="736320" y="7747"/>
                  </a:lnTo>
                  <a:lnTo>
                    <a:pt x="736079" y="6604"/>
                  </a:lnTo>
                  <a:lnTo>
                    <a:pt x="736307" y="6375"/>
                  </a:lnTo>
                  <a:lnTo>
                    <a:pt x="735863" y="4191"/>
                  </a:lnTo>
                  <a:lnTo>
                    <a:pt x="735926" y="5956"/>
                  </a:lnTo>
                  <a:lnTo>
                    <a:pt x="735901" y="5765"/>
                  </a:lnTo>
                  <a:lnTo>
                    <a:pt x="735914" y="6604"/>
                  </a:lnTo>
                  <a:lnTo>
                    <a:pt x="735799" y="5308"/>
                  </a:lnTo>
                  <a:lnTo>
                    <a:pt x="735164" y="2413"/>
                  </a:lnTo>
                  <a:lnTo>
                    <a:pt x="735330" y="8890"/>
                  </a:lnTo>
                  <a:lnTo>
                    <a:pt x="735190" y="8636"/>
                  </a:lnTo>
                  <a:lnTo>
                    <a:pt x="735126" y="8509"/>
                  </a:lnTo>
                  <a:lnTo>
                    <a:pt x="734606" y="7493"/>
                  </a:lnTo>
                  <a:lnTo>
                    <a:pt x="734187" y="6667"/>
                  </a:lnTo>
                  <a:lnTo>
                    <a:pt x="734060" y="6223"/>
                  </a:lnTo>
                  <a:lnTo>
                    <a:pt x="733894" y="3683"/>
                  </a:lnTo>
                  <a:lnTo>
                    <a:pt x="734923" y="5080"/>
                  </a:lnTo>
                  <a:lnTo>
                    <a:pt x="734212" y="3683"/>
                  </a:lnTo>
                  <a:lnTo>
                    <a:pt x="733679" y="2667"/>
                  </a:lnTo>
                  <a:lnTo>
                    <a:pt x="733933" y="7493"/>
                  </a:lnTo>
                  <a:lnTo>
                    <a:pt x="733704" y="6858"/>
                  </a:lnTo>
                  <a:lnTo>
                    <a:pt x="733602" y="6604"/>
                  </a:lnTo>
                  <a:lnTo>
                    <a:pt x="731875" y="1905"/>
                  </a:lnTo>
                  <a:lnTo>
                    <a:pt x="731520" y="2540"/>
                  </a:lnTo>
                  <a:lnTo>
                    <a:pt x="731418" y="3683"/>
                  </a:lnTo>
                  <a:lnTo>
                    <a:pt x="731875" y="6604"/>
                  </a:lnTo>
                  <a:lnTo>
                    <a:pt x="731748" y="6477"/>
                  </a:lnTo>
                  <a:lnTo>
                    <a:pt x="731494" y="6223"/>
                  </a:lnTo>
                  <a:lnTo>
                    <a:pt x="729996" y="4699"/>
                  </a:lnTo>
                  <a:lnTo>
                    <a:pt x="729005" y="6223"/>
                  </a:lnTo>
                  <a:lnTo>
                    <a:pt x="728878" y="4826"/>
                  </a:lnTo>
                  <a:lnTo>
                    <a:pt x="726427" y="4445"/>
                  </a:lnTo>
                  <a:lnTo>
                    <a:pt x="725093" y="3302"/>
                  </a:lnTo>
                  <a:lnTo>
                    <a:pt x="725411" y="6477"/>
                  </a:lnTo>
                  <a:lnTo>
                    <a:pt x="724154" y="5969"/>
                  </a:lnTo>
                  <a:lnTo>
                    <a:pt x="723430" y="6858"/>
                  </a:lnTo>
                  <a:lnTo>
                    <a:pt x="723303" y="5969"/>
                  </a:lnTo>
                  <a:lnTo>
                    <a:pt x="723201" y="5207"/>
                  </a:lnTo>
                  <a:lnTo>
                    <a:pt x="723315" y="2921"/>
                  </a:lnTo>
                  <a:lnTo>
                    <a:pt x="723417" y="2540"/>
                  </a:lnTo>
                  <a:lnTo>
                    <a:pt x="722630" y="2667"/>
                  </a:lnTo>
                  <a:lnTo>
                    <a:pt x="722604" y="4064"/>
                  </a:lnTo>
                  <a:lnTo>
                    <a:pt x="722490" y="4699"/>
                  </a:lnTo>
                  <a:lnTo>
                    <a:pt x="722045" y="5207"/>
                  </a:lnTo>
                  <a:lnTo>
                    <a:pt x="721791" y="2286"/>
                  </a:lnTo>
                  <a:lnTo>
                    <a:pt x="720775" y="2667"/>
                  </a:lnTo>
                  <a:lnTo>
                    <a:pt x="720217" y="5969"/>
                  </a:lnTo>
                  <a:lnTo>
                    <a:pt x="718578" y="4318"/>
                  </a:lnTo>
                  <a:lnTo>
                    <a:pt x="718908" y="6858"/>
                  </a:lnTo>
                  <a:lnTo>
                    <a:pt x="719023" y="7239"/>
                  </a:lnTo>
                  <a:lnTo>
                    <a:pt x="720648" y="11049"/>
                  </a:lnTo>
                  <a:lnTo>
                    <a:pt x="720737" y="11557"/>
                  </a:lnTo>
                  <a:lnTo>
                    <a:pt x="719670" y="13462"/>
                  </a:lnTo>
                  <a:lnTo>
                    <a:pt x="719543" y="12827"/>
                  </a:lnTo>
                  <a:lnTo>
                    <a:pt x="719302" y="11557"/>
                  </a:lnTo>
                  <a:lnTo>
                    <a:pt x="719277" y="11430"/>
                  </a:lnTo>
                  <a:lnTo>
                    <a:pt x="719061" y="10287"/>
                  </a:lnTo>
                  <a:lnTo>
                    <a:pt x="719023" y="10020"/>
                  </a:lnTo>
                  <a:lnTo>
                    <a:pt x="718985" y="10287"/>
                  </a:lnTo>
                  <a:lnTo>
                    <a:pt x="718705" y="9779"/>
                  </a:lnTo>
                  <a:lnTo>
                    <a:pt x="718667" y="9232"/>
                  </a:lnTo>
                  <a:lnTo>
                    <a:pt x="718299" y="9144"/>
                  </a:lnTo>
                  <a:lnTo>
                    <a:pt x="718096" y="7747"/>
                  </a:lnTo>
                  <a:lnTo>
                    <a:pt x="717981" y="6985"/>
                  </a:lnTo>
                  <a:lnTo>
                    <a:pt x="717702" y="7747"/>
                  </a:lnTo>
                  <a:lnTo>
                    <a:pt x="717562" y="6477"/>
                  </a:lnTo>
                  <a:lnTo>
                    <a:pt x="717613" y="5842"/>
                  </a:lnTo>
                  <a:lnTo>
                    <a:pt x="718083" y="6858"/>
                  </a:lnTo>
                  <a:lnTo>
                    <a:pt x="718108" y="6350"/>
                  </a:lnTo>
                  <a:lnTo>
                    <a:pt x="718121" y="6223"/>
                  </a:lnTo>
                  <a:lnTo>
                    <a:pt x="718134" y="5969"/>
                  </a:lnTo>
                  <a:lnTo>
                    <a:pt x="717829" y="5842"/>
                  </a:lnTo>
                  <a:lnTo>
                    <a:pt x="717524" y="5715"/>
                  </a:lnTo>
                  <a:lnTo>
                    <a:pt x="716661" y="4572"/>
                  </a:lnTo>
                  <a:lnTo>
                    <a:pt x="716191" y="3048"/>
                  </a:lnTo>
                  <a:lnTo>
                    <a:pt x="716407" y="4191"/>
                  </a:lnTo>
                  <a:lnTo>
                    <a:pt x="716508" y="5969"/>
                  </a:lnTo>
                  <a:lnTo>
                    <a:pt x="716267" y="6223"/>
                  </a:lnTo>
                  <a:lnTo>
                    <a:pt x="715238" y="6477"/>
                  </a:lnTo>
                  <a:lnTo>
                    <a:pt x="715302" y="5969"/>
                  </a:lnTo>
                  <a:lnTo>
                    <a:pt x="715467" y="4318"/>
                  </a:lnTo>
                  <a:lnTo>
                    <a:pt x="715429" y="3683"/>
                  </a:lnTo>
                  <a:lnTo>
                    <a:pt x="714743" y="2794"/>
                  </a:lnTo>
                  <a:lnTo>
                    <a:pt x="714705" y="4318"/>
                  </a:lnTo>
                  <a:lnTo>
                    <a:pt x="713803" y="2921"/>
                  </a:lnTo>
                  <a:lnTo>
                    <a:pt x="714286" y="5969"/>
                  </a:lnTo>
                  <a:lnTo>
                    <a:pt x="713981" y="5969"/>
                  </a:lnTo>
                  <a:lnTo>
                    <a:pt x="713816" y="5207"/>
                  </a:lnTo>
                  <a:lnTo>
                    <a:pt x="713714" y="4699"/>
                  </a:lnTo>
                  <a:lnTo>
                    <a:pt x="713435" y="3810"/>
                  </a:lnTo>
                  <a:lnTo>
                    <a:pt x="713117" y="5207"/>
                  </a:lnTo>
                  <a:lnTo>
                    <a:pt x="710971" y="4572"/>
                  </a:lnTo>
                  <a:lnTo>
                    <a:pt x="712038" y="7607"/>
                  </a:lnTo>
                  <a:lnTo>
                    <a:pt x="712089" y="7747"/>
                  </a:lnTo>
                  <a:lnTo>
                    <a:pt x="712266" y="7874"/>
                  </a:lnTo>
                  <a:lnTo>
                    <a:pt x="712254" y="8001"/>
                  </a:lnTo>
                  <a:lnTo>
                    <a:pt x="712139" y="8242"/>
                  </a:lnTo>
                  <a:lnTo>
                    <a:pt x="710920" y="11430"/>
                  </a:lnTo>
                  <a:lnTo>
                    <a:pt x="710615" y="10922"/>
                  </a:lnTo>
                  <a:lnTo>
                    <a:pt x="709383" y="8890"/>
                  </a:lnTo>
                  <a:lnTo>
                    <a:pt x="709155" y="8509"/>
                  </a:lnTo>
                  <a:lnTo>
                    <a:pt x="708240" y="6985"/>
                  </a:lnTo>
                  <a:lnTo>
                    <a:pt x="706691" y="8509"/>
                  </a:lnTo>
                  <a:lnTo>
                    <a:pt x="706526" y="7493"/>
                  </a:lnTo>
                  <a:lnTo>
                    <a:pt x="705662" y="8890"/>
                  </a:lnTo>
                  <a:lnTo>
                    <a:pt x="704291" y="8509"/>
                  </a:lnTo>
                  <a:lnTo>
                    <a:pt x="703897" y="10922"/>
                  </a:lnTo>
                  <a:lnTo>
                    <a:pt x="703580" y="10922"/>
                  </a:lnTo>
                  <a:lnTo>
                    <a:pt x="703173" y="9906"/>
                  </a:lnTo>
                  <a:lnTo>
                    <a:pt x="702970" y="9385"/>
                  </a:lnTo>
                  <a:lnTo>
                    <a:pt x="702843" y="8636"/>
                  </a:lnTo>
                  <a:lnTo>
                    <a:pt x="702805" y="7874"/>
                  </a:lnTo>
                  <a:lnTo>
                    <a:pt x="702310" y="8509"/>
                  </a:lnTo>
                  <a:lnTo>
                    <a:pt x="702221" y="9906"/>
                  </a:lnTo>
                  <a:lnTo>
                    <a:pt x="700786" y="8509"/>
                  </a:lnTo>
                  <a:lnTo>
                    <a:pt x="701027" y="7620"/>
                  </a:lnTo>
                  <a:lnTo>
                    <a:pt x="701205" y="6959"/>
                  </a:lnTo>
                  <a:lnTo>
                    <a:pt x="701306" y="6604"/>
                  </a:lnTo>
                  <a:lnTo>
                    <a:pt x="701014" y="6667"/>
                  </a:lnTo>
                  <a:lnTo>
                    <a:pt x="700887" y="6705"/>
                  </a:lnTo>
                  <a:lnTo>
                    <a:pt x="700278" y="6375"/>
                  </a:lnTo>
                  <a:lnTo>
                    <a:pt x="700176" y="6223"/>
                  </a:lnTo>
                  <a:lnTo>
                    <a:pt x="699719" y="4699"/>
                  </a:lnTo>
                  <a:lnTo>
                    <a:pt x="699033" y="7620"/>
                  </a:lnTo>
                  <a:lnTo>
                    <a:pt x="699008" y="4953"/>
                  </a:lnTo>
                  <a:lnTo>
                    <a:pt x="697725" y="4572"/>
                  </a:lnTo>
                  <a:lnTo>
                    <a:pt x="697547" y="4953"/>
                  </a:lnTo>
                  <a:lnTo>
                    <a:pt x="697433" y="5461"/>
                  </a:lnTo>
                  <a:lnTo>
                    <a:pt x="698157" y="6705"/>
                  </a:lnTo>
                  <a:lnTo>
                    <a:pt x="698258" y="7239"/>
                  </a:lnTo>
                  <a:lnTo>
                    <a:pt x="697877" y="7620"/>
                  </a:lnTo>
                  <a:lnTo>
                    <a:pt x="696836" y="7366"/>
                  </a:lnTo>
                  <a:lnTo>
                    <a:pt x="696582" y="4191"/>
                  </a:lnTo>
                  <a:lnTo>
                    <a:pt x="696455" y="3683"/>
                  </a:lnTo>
                  <a:lnTo>
                    <a:pt x="693750" y="0"/>
                  </a:lnTo>
                  <a:lnTo>
                    <a:pt x="693826" y="11557"/>
                  </a:lnTo>
                  <a:lnTo>
                    <a:pt x="692950" y="9398"/>
                  </a:lnTo>
                  <a:lnTo>
                    <a:pt x="692899" y="9271"/>
                  </a:lnTo>
                  <a:lnTo>
                    <a:pt x="692480" y="8242"/>
                  </a:lnTo>
                  <a:lnTo>
                    <a:pt x="692454" y="9271"/>
                  </a:lnTo>
                  <a:lnTo>
                    <a:pt x="691400" y="8890"/>
                  </a:lnTo>
                  <a:lnTo>
                    <a:pt x="689584" y="4191"/>
                  </a:lnTo>
                  <a:lnTo>
                    <a:pt x="689279" y="4191"/>
                  </a:lnTo>
                  <a:lnTo>
                    <a:pt x="687628" y="2540"/>
                  </a:lnTo>
                  <a:lnTo>
                    <a:pt x="688809" y="9385"/>
                  </a:lnTo>
                  <a:lnTo>
                    <a:pt x="687197" y="8382"/>
                  </a:lnTo>
                  <a:lnTo>
                    <a:pt x="687514" y="9309"/>
                  </a:lnTo>
                  <a:lnTo>
                    <a:pt x="687641" y="9779"/>
                  </a:lnTo>
                  <a:lnTo>
                    <a:pt x="688073" y="11811"/>
                  </a:lnTo>
                  <a:lnTo>
                    <a:pt x="688200" y="12954"/>
                  </a:lnTo>
                  <a:lnTo>
                    <a:pt x="687412" y="14097"/>
                  </a:lnTo>
                  <a:lnTo>
                    <a:pt x="686358" y="13843"/>
                  </a:lnTo>
                  <a:lnTo>
                    <a:pt x="686168" y="12954"/>
                  </a:lnTo>
                  <a:lnTo>
                    <a:pt x="669785" y="12954"/>
                  </a:lnTo>
                  <a:lnTo>
                    <a:pt x="669150" y="12954"/>
                  </a:lnTo>
                  <a:lnTo>
                    <a:pt x="668680" y="13462"/>
                  </a:lnTo>
                  <a:lnTo>
                    <a:pt x="668553" y="15240"/>
                  </a:lnTo>
                  <a:lnTo>
                    <a:pt x="668477" y="14986"/>
                  </a:lnTo>
                  <a:lnTo>
                    <a:pt x="667296" y="11176"/>
                  </a:lnTo>
                  <a:lnTo>
                    <a:pt x="666559" y="8763"/>
                  </a:lnTo>
                  <a:lnTo>
                    <a:pt x="665848" y="11176"/>
                  </a:lnTo>
                  <a:lnTo>
                    <a:pt x="665772" y="11049"/>
                  </a:lnTo>
                  <a:lnTo>
                    <a:pt x="665251" y="10071"/>
                  </a:lnTo>
                  <a:lnTo>
                    <a:pt x="665200" y="9017"/>
                  </a:lnTo>
                  <a:lnTo>
                    <a:pt x="665111" y="7835"/>
                  </a:lnTo>
                  <a:lnTo>
                    <a:pt x="665111" y="14986"/>
                  </a:lnTo>
                  <a:lnTo>
                    <a:pt x="664540" y="13589"/>
                  </a:lnTo>
                  <a:lnTo>
                    <a:pt x="664235" y="12827"/>
                  </a:lnTo>
                  <a:lnTo>
                    <a:pt x="664057" y="12395"/>
                  </a:lnTo>
                  <a:lnTo>
                    <a:pt x="663956" y="12827"/>
                  </a:lnTo>
                  <a:lnTo>
                    <a:pt x="663879" y="11950"/>
                  </a:lnTo>
                  <a:lnTo>
                    <a:pt x="664057" y="12395"/>
                  </a:lnTo>
                  <a:lnTo>
                    <a:pt x="664298" y="11430"/>
                  </a:lnTo>
                  <a:lnTo>
                    <a:pt x="664387" y="11049"/>
                  </a:lnTo>
                  <a:lnTo>
                    <a:pt x="664679" y="11303"/>
                  </a:lnTo>
                  <a:lnTo>
                    <a:pt x="664768" y="11811"/>
                  </a:lnTo>
                  <a:lnTo>
                    <a:pt x="664641" y="13462"/>
                  </a:lnTo>
                  <a:lnTo>
                    <a:pt x="665111" y="14986"/>
                  </a:lnTo>
                  <a:lnTo>
                    <a:pt x="665111" y="7835"/>
                  </a:lnTo>
                  <a:lnTo>
                    <a:pt x="665086" y="7493"/>
                  </a:lnTo>
                  <a:lnTo>
                    <a:pt x="664692" y="6858"/>
                  </a:lnTo>
                  <a:lnTo>
                    <a:pt x="664019" y="9080"/>
                  </a:lnTo>
                  <a:lnTo>
                    <a:pt x="663333" y="12827"/>
                  </a:lnTo>
                  <a:lnTo>
                    <a:pt x="663689" y="12827"/>
                  </a:lnTo>
                  <a:lnTo>
                    <a:pt x="663778" y="17399"/>
                  </a:lnTo>
                  <a:lnTo>
                    <a:pt x="662482" y="15113"/>
                  </a:lnTo>
                  <a:lnTo>
                    <a:pt x="662393" y="14859"/>
                  </a:lnTo>
                  <a:lnTo>
                    <a:pt x="662343" y="14605"/>
                  </a:lnTo>
                  <a:lnTo>
                    <a:pt x="662012" y="12446"/>
                  </a:lnTo>
                  <a:lnTo>
                    <a:pt x="661530" y="9385"/>
                  </a:lnTo>
                  <a:lnTo>
                    <a:pt x="661416" y="8839"/>
                  </a:lnTo>
                  <a:lnTo>
                    <a:pt x="659561" y="6477"/>
                  </a:lnTo>
                  <a:lnTo>
                    <a:pt x="659358" y="12446"/>
                  </a:lnTo>
                  <a:lnTo>
                    <a:pt x="657212" y="11176"/>
                  </a:lnTo>
                  <a:lnTo>
                    <a:pt x="657898" y="12065"/>
                  </a:lnTo>
                  <a:lnTo>
                    <a:pt x="657999" y="12395"/>
                  </a:lnTo>
                  <a:lnTo>
                    <a:pt x="658126" y="14605"/>
                  </a:lnTo>
                  <a:lnTo>
                    <a:pt x="657707" y="13970"/>
                  </a:lnTo>
                  <a:lnTo>
                    <a:pt x="657631" y="13843"/>
                  </a:lnTo>
                  <a:lnTo>
                    <a:pt x="656882" y="12700"/>
                  </a:lnTo>
                  <a:lnTo>
                    <a:pt x="656412" y="13843"/>
                  </a:lnTo>
                  <a:lnTo>
                    <a:pt x="656145" y="11684"/>
                  </a:lnTo>
                  <a:lnTo>
                    <a:pt x="655840" y="11303"/>
                  </a:lnTo>
                  <a:lnTo>
                    <a:pt x="655637" y="11049"/>
                  </a:lnTo>
                  <a:lnTo>
                    <a:pt x="655167" y="9779"/>
                  </a:lnTo>
                  <a:lnTo>
                    <a:pt x="655447" y="11303"/>
                  </a:lnTo>
                  <a:lnTo>
                    <a:pt x="653757" y="9906"/>
                  </a:lnTo>
                  <a:lnTo>
                    <a:pt x="654240" y="13970"/>
                  </a:lnTo>
                  <a:lnTo>
                    <a:pt x="652957" y="11430"/>
                  </a:lnTo>
                  <a:lnTo>
                    <a:pt x="651243" y="10668"/>
                  </a:lnTo>
                  <a:lnTo>
                    <a:pt x="652132" y="17526"/>
                  </a:lnTo>
                  <a:lnTo>
                    <a:pt x="650557" y="17145"/>
                  </a:lnTo>
                  <a:lnTo>
                    <a:pt x="650595" y="15875"/>
                  </a:lnTo>
                  <a:lnTo>
                    <a:pt x="650633" y="14859"/>
                  </a:lnTo>
                  <a:lnTo>
                    <a:pt x="649782" y="13525"/>
                  </a:lnTo>
                  <a:lnTo>
                    <a:pt x="649897" y="13068"/>
                  </a:lnTo>
                  <a:lnTo>
                    <a:pt x="650417" y="11811"/>
                  </a:lnTo>
                  <a:lnTo>
                    <a:pt x="650468" y="11684"/>
                  </a:lnTo>
                  <a:lnTo>
                    <a:pt x="649973" y="11811"/>
                  </a:lnTo>
                  <a:lnTo>
                    <a:pt x="649465" y="11430"/>
                  </a:lnTo>
                  <a:lnTo>
                    <a:pt x="649681" y="12954"/>
                  </a:lnTo>
                  <a:lnTo>
                    <a:pt x="649198" y="11684"/>
                  </a:lnTo>
                  <a:lnTo>
                    <a:pt x="648766" y="15875"/>
                  </a:lnTo>
                  <a:lnTo>
                    <a:pt x="648004" y="13970"/>
                  </a:lnTo>
                  <a:lnTo>
                    <a:pt x="648004" y="15494"/>
                  </a:lnTo>
                  <a:lnTo>
                    <a:pt x="648208" y="17145"/>
                  </a:lnTo>
                  <a:lnTo>
                    <a:pt x="647636" y="17018"/>
                  </a:lnTo>
                  <a:lnTo>
                    <a:pt x="647026" y="17399"/>
                  </a:lnTo>
                  <a:lnTo>
                    <a:pt x="646925" y="17780"/>
                  </a:lnTo>
                  <a:lnTo>
                    <a:pt x="647674" y="19685"/>
                  </a:lnTo>
                  <a:lnTo>
                    <a:pt x="645134" y="13589"/>
                  </a:lnTo>
                  <a:lnTo>
                    <a:pt x="643496" y="20828"/>
                  </a:lnTo>
                  <a:lnTo>
                    <a:pt x="642162" y="17653"/>
                  </a:lnTo>
                  <a:lnTo>
                    <a:pt x="641299" y="15621"/>
                  </a:lnTo>
                  <a:lnTo>
                    <a:pt x="639140" y="17272"/>
                  </a:lnTo>
                  <a:lnTo>
                    <a:pt x="638187" y="17653"/>
                  </a:lnTo>
                  <a:lnTo>
                    <a:pt x="638060" y="16637"/>
                  </a:lnTo>
                  <a:lnTo>
                    <a:pt x="637997" y="16510"/>
                  </a:lnTo>
                  <a:lnTo>
                    <a:pt x="636600" y="15113"/>
                  </a:lnTo>
                  <a:lnTo>
                    <a:pt x="638352" y="22733"/>
                  </a:lnTo>
                  <a:lnTo>
                    <a:pt x="636485" y="20828"/>
                  </a:lnTo>
                  <a:lnTo>
                    <a:pt x="635749" y="19050"/>
                  </a:lnTo>
                  <a:lnTo>
                    <a:pt x="635177" y="17653"/>
                  </a:lnTo>
                  <a:lnTo>
                    <a:pt x="637019" y="18923"/>
                  </a:lnTo>
                  <a:lnTo>
                    <a:pt x="636397" y="17907"/>
                  </a:lnTo>
                  <a:lnTo>
                    <a:pt x="636295" y="17653"/>
                  </a:lnTo>
                  <a:lnTo>
                    <a:pt x="635050" y="11176"/>
                  </a:lnTo>
                  <a:lnTo>
                    <a:pt x="634631" y="19050"/>
                  </a:lnTo>
                  <a:lnTo>
                    <a:pt x="634022" y="17653"/>
                  </a:lnTo>
                  <a:lnTo>
                    <a:pt x="633069" y="15494"/>
                  </a:lnTo>
                  <a:lnTo>
                    <a:pt x="633145" y="14859"/>
                  </a:lnTo>
                  <a:lnTo>
                    <a:pt x="632002" y="12700"/>
                  </a:lnTo>
                  <a:lnTo>
                    <a:pt x="631634" y="17653"/>
                  </a:lnTo>
                  <a:lnTo>
                    <a:pt x="630262" y="17399"/>
                  </a:lnTo>
                  <a:lnTo>
                    <a:pt x="630161" y="16510"/>
                  </a:lnTo>
                  <a:lnTo>
                    <a:pt x="630110" y="16383"/>
                  </a:lnTo>
                  <a:lnTo>
                    <a:pt x="629780" y="19939"/>
                  </a:lnTo>
                  <a:lnTo>
                    <a:pt x="628053" y="21590"/>
                  </a:lnTo>
                  <a:lnTo>
                    <a:pt x="627684" y="21971"/>
                  </a:lnTo>
                  <a:lnTo>
                    <a:pt x="627608" y="22733"/>
                  </a:lnTo>
                  <a:lnTo>
                    <a:pt x="626745" y="23622"/>
                  </a:lnTo>
                  <a:lnTo>
                    <a:pt x="626148" y="22225"/>
                  </a:lnTo>
                  <a:lnTo>
                    <a:pt x="625144" y="21069"/>
                  </a:lnTo>
                  <a:lnTo>
                    <a:pt x="624598" y="18288"/>
                  </a:lnTo>
                  <a:lnTo>
                    <a:pt x="625614" y="17907"/>
                  </a:lnTo>
                  <a:lnTo>
                    <a:pt x="624484" y="14351"/>
                  </a:lnTo>
                  <a:lnTo>
                    <a:pt x="624281" y="18288"/>
                  </a:lnTo>
                  <a:lnTo>
                    <a:pt x="623620" y="17653"/>
                  </a:lnTo>
                  <a:lnTo>
                    <a:pt x="623430" y="16129"/>
                  </a:lnTo>
                  <a:lnTo>
                    <a:pt x="621919" y="16891"/>
                  </a:lnTo>
                  <a:lnTo>
                    <a:pt x="622541" y="20955"/>
                  </a:lnTo>
                  <a:lnTo>
                    <a:pt x="620776" y="20955"/>
                  </a:lnTo>
                  <a:lnTo>
                    <a:pt x="620979" y="21590"/>
                  </a:lnTo>
                  <a:lnTo>
                    <a:pt x="621093" y="22707"/>
                  </a:lnTo>
                  <a:lnTo>
                    <a:pt x="620852" y="26289"/>
                  </a:lnTo>
                  <a:lnTo>
                    <a:pt x="620826" y="26162"/>
                  </a:lnTo>
                  <a:lnTo>
                    <a:pt x="620610" y="24511"/>
                  </a:lnTo>
                  <a:lnTo>
                    <a:pt x="620572" y="24257"/>
                  </a:lnTo>
                  <a:lnTo>
                    <a:pt x="620420" y="23114"/>
                  </a:lnTo>
                  <a:lnTo>
                    <a:pt x="620001" y="19939"/>
                  </a:lnTo>
                  <a:lnTo>
                    <a:pt x="619544" y="23114"/>
                  </a:lnTo>
                  <a:lnTo>
                    <a:pt x="618591" y="19050"/>
                  </a:lnTo>
                  <a:lnTo>
                    <a:pt x="617054" y="23368"/>
                  </a:lnTo>
                  <a:lnTo>
                    <a:pt x="616064" y="24257"/>
                  </a:lnTo>
                  <a:lnTo>
                    <a:pt x="616140" y="22707"/>
                  </a:lnTo>
                  <a:lnTo>
                    <a:pt x="615429" y="24384"/>
                  </a:lnTo>
                  <a:lnTo>
                    <a:pt x="614197" y="24511"/>
                  </a:lnTo>
                  <a:lnTo>
                    <a:pt x="614184" y="24384"/>
                  </a:lnTo>
                  <a:lnTo>
                    <a:pt x="614045" y="23368"/>
                  </a:lnTo>
                  <a:lnTo>
                    <a:pt x="613994" y="22987"/>
                  </a:lnTo>
                  <a:lnTo>
                    <a:pt x="613156" y="16510"/>
                  </a:lnTo>
                  <a:lnTo>
                    <a:pt x="610679" y="22987"/>
                  </a:lnTo>
                  <a:lnTo>
                    <a:pt x="609841" y="20320"/>
                  </a:lnTo>
                  <a:lnTo>
                    <a:pt x="608812" y="17018"/>
                  </a:lnTo>
                  <a:lnTo>
                    <a:pt x="607110" y="20320"/>
                  </a:lnTo>
                  <a:lnTo>
                    <a:pt x="604304" y="16383"/>
                  </a:lnTo>
                  <a:lnTo>
                    <a:pt x="601853" y="17272"/>
                  </a:lnTo>
                  <a:lnTo>
                    <a:pt x="603732" y="23368"/>
                  </a:lnTo>
                  <a:lnTo>
                    <a:pt x="601814" y="19138"/>
                  </a:lnTo>
                  <a:lnTo>
                    <a:pt x="601141" y="17653"/>
                  </a:lnTo>
                  <a:lnTo>
                    <a:pt x="601306" y="18554"/>
                  </a:lnTo>
                  <a:lnTo>
                    <a:pt x="600519" y="17614"/>
                  </a:lnTo>
                  <a:lnTo>
                    <a:pt x="601497" y="19558"/>
                  </a:lnTo>
                  <a:lnTo>
                    <a:pt x="601599" y="20154"/>
                  </a:lnTo>
                  <a:lnTo>
                    <a:pt x="599719" y="21170"/>
                  </a:lnTo>
                  <a:lnTo>
                    <a:pt x="601408" y="23850"/>
                  </a:lnTo>
                  <a:lnTo>
                    <a:pt x="601116" y="22720"/>
                  </a:lnTo>
                  <a:lnTo>
                    <a:pt x="601611" y="20193"/>
                  </a:lnTo>
                  <a:lnTo>
                    <a:pt x="602310" y="23876"/>
                  </a:lnTo>
                  <a:lnTo>
                    <a:pt x="601776" y="24384"/>
                  </a:lnTo>
                  <a:lnTo>
                    <a:pt x="601535" y="24384"/>
                  </a:lnTo>
                  <a:lnTo>
                    <a:pt x="601510" y="24257"/>
                  </a:lnTo>
                  <a:lnTo>
                    <a:pt x="601421" y="23876"/>
                  </a:lnTo>
                  <a:lnTo>
                    <a:pt x="600367" y="22352"/>
                  </a:lnTo>
                  <a:lnTo>
                    <a:pt x="599033" y="20447"/>
                  </a:lnTo>
                  <a:lnTo>
                    <a:pt x="598309" y="18669"/>
                  </a:lnTo>
                  <a:lnTo>
                    <a:pt x="599376" y="18923"/>
                  </a:lnTo>
                  <a:lnTo>
                    <a:pt x="599325" y="18669"/>
                  </a:lnTo>
                  <a:lnTo>
                    <a:pt x="599084" y="17526"/>
                  </a:lnTo>
                  <a:lnTo>
                    <a:pt x="597712" y="17272"/>
                  </a:lnTo>
                  <a:lnTo>
                    <a:pt x="597801" y="16764"/>
                  </a:lnTo>
                  <a:lnTo>
                    <a:pt x="598030" y="15494"/>
                  </a:lnTo>
                  <a:lnTo>
                    <a:pt x="598017" y="14859"/>
                  </a:lnTo>
                  <a:lnTo>
                    <a:pt x="597001" y="13462"/>
                  </a:lnTo>
                  <a:lnTo>
                    <a:pt x="597382" y="14986"/>
                  </a:lnTo>
                  <a:lnTo>
                    <a:pt x="597484" y="15748"/>
                  </a:lnTo>
                  <a:lnTo>
                    <a:pt x="597065" y="16764"/>
                  </a:lnTo>
                  <a:lnTo>
                    <a:pt x="596188" y="16002"/>
                  </a:lnTo>
                  <a:lnTo>
                    <a:pt x="597547" y="18415"/>
                  </a:lnTo>
                  <a:lnTo>
                    <a:pt x="597649" y="18796"/>
                  </a:lnTo>
                  <a:lnTo>
                    <a:pt x="596430" y="22352"/>
                  </a:lnTo>
                  <a:lnTo>
                    <a:pt x="596252" y="20955"/>
                  </a:lnTo>
                  <a:lnTo>
                    <a:pt x="595757" y="17272"/>
                  </a:lnTo>
                  <a:lnTo>
                    <a:pt x="595287" y="13716"/>
                  </a:lnTo>
                  <a:lnTo>
                    <a:pt x="594004" y="17272"/>
                  </a:lnTo>
                  <a:lnTo>
                    <a:pt x="594093" y="16510"/>
                  </a:lnTo>
                  <a:lnTo>
                    <a:pt x="594258" y="15240"/>
                  </a:lnTo>
                  <a:lnTo>
                    <a:pt x="593521" y="16510"/>
                  </a:lnTo>
                  <a:lnTo>
                    <a:pt x="590804" y="15748"/>
                  </a:lnTo>
                  <a:lnTo>
                    <a:pt x="590715" y="20955"/>
                  </a:lnTo>
                  <a:lnTo>
                    <a:pt x="590435" y="20193"/>
                  </a:lnTo>
                  <a:lnTo>
                    <a:pt x="589978" y="18669"/>
                  </a:lnTo>
                  <a:lnTo>
                    <a:pt x="590016" y="18415"/>
                  </a:lnTo>
                  <a:lnTo>
                    <a:pt x="590270" y="18034"/>
                  </a:lnTo>
                  <a:lnTo>
                    <a:pt x="587933" y="17653"/>
                  </a:lnTo>
                  <a:lnTo>
                    <a:pt x="586181" y="24257"/>
                  </a:lnTo>
                  <a:lnTo>
                    <a:pt x="585114" y="22860"/>
                  </a:lnTo>
                  <a:lnTo>
                    <a:pt x="584047" y="21463"/>
                  </a:lnTo>
                  <a:lnTo>
                    <a:pt x="583920" y="20828"/>
                  </a:lnTo>
                  <a:lnTo>
                    <a:pt x="583869" y="19812"/>
                  </a:lnTo>
                  <a:lnTo>
                    <a:pt x="583692" y="20066"/>
                  </a:lnTo>
                  <a:lnTo>
                    <a:pt x="583603" y="22860"/>
                  </a:lnTo>
                  <a:lnTo>
                    <a:pt x="583476" y="22606"/>
                  </a:lnTo>
                  <a:lnTo>
                    <a:pt x="582904" y="21463"/>
                  </a:lnTo>
                  <a:lnTo>
                    <a:pt x="582777" y="20828"/>
                  </a:lnTo>
                  <a:lnTo>
                    <a:pt x="582752" y="19812"/>
                  </a:lnTo>
                  <a:lnTo>
                    <a:pt x="582549" y="19685"/>
                  </a:lnTo>
                  <a:lnTo>
                    <a:pt x="581875" y="22606"/>
                  </a:lnTo>
                  <a:lnTo>
                    <a:pt x="581304" y="21971"/>
                  </a:lnTo>
                  <a:lnTo>
                    <a:pt x="581190" y="19812"/>
                  </a:lnTo>
                  <a:lnTo>
                    <a:pt x="578878" y="18288"/>
                  </a:lnTo>
                  <a:lnTo>
                    <a:pt x="578726" y="24765"/>
                  </a:lnTo>
                  <a:lnTo>
                    <a:pt x="577062" y="26162"/>
                  </a:lnTo>
                  <a:lnTo>
                    <a:pt x="576986" y="25654"/>
                  </a:lnTo>
                  <a:lnTo>
                    <a:pt x="576351" y="21590"/>
                  </a:lnTo>
                  <a:lnTo>
                    <a:pt x="573430" y="19685"/>
                  </a:lnTo>
                  <a:lnTo>
                    <a:pt x="573354" y="19050"/>
                  </a:lnTo>
                  <a:lnTo>
                    <a:pt x="570725" y="18923"/>
                  </a:lnTo>
                  <a:lnTo>
                    <a:pt x="569658" y="23495"/>
                  </a:lnTo>
                  <a:lnTo>
                    <a:pt x="567588" y="25654"/>
                  </a:lnTo>
                  <a:lnTo>
                    <a:pt x="566991" y="24384"/>
                  </a:lnTo>
                  <a:lnTo>
                    <a:pt x="565353" y="20955"/>
                  </a:lnTo>
                  <a:lnTo>
                    <a:pt x="562343" y="24384"/>
                  </a:lnTo>
                  <a:lnTo>
                    <a:pt x="559562" y="22098"/>
                  </a:lnTo>
                  <a:lnTo>
                    <a:pt x="559854" y="22567"/>
                  </a:lnTo>
                  <a:lnTo>
                    <a:pt x="559981" y="25781"/>
                  </a:lnTo>
                  <a:lnTo>
                    <a:pt x="559714" y="26162"/>
                  </a:lnTo>
                  <a:lnTo>
                    <a:pt x="559028" y="25273"/>
                  </a:lnTo>
                  <a:lnTo>
                    <a:pt x="558711" y="29464"/>
                  </a:lnTo>
                  <a:lnTo>
                    <a:pt x="558533" y="28194"/>
                  </a:lnTo>
                  <a:lnTo>
                    <a:pt x="558126" y="25273"/>
                  </a:lnTo>
                  <a:lnTo>
                    <a:pt x="558342" y="25400"/>
                  </a:lnTo>
                  <a:lnTo>
                    <a:pt x="558304" y="25273"/>
                  </a:lnTo>
                  <a:lnTo>
                    <a:pt x="557263" y="21336"/>
                  </a:lnTo>
                  <a:lnTo>
                    <a:pt x="556310" y="22606"/>
                  </a:lnTo>
                  <a:lnTo>
                    <a:pt x="555421" y="22606"/>
                  </a:lnTo>
                  <a:lnTo>
                    <a:pt x="556145" y="28194"/>
                  </a:lnTo>
                  <a:lnTo>
                    <a:pt x="556044" y="28067"/>
                  </a:lnTo>
                  <a:lnTo>
                    <a:pt x="555485" y="27432"/>
                  </a:lnTo>
                  <a:lnTo>
                    <a:pt x="553732" y="25400"/>
                  </a:lnTo>
                  <a:lnTo>
                    <a:pt x="551459" y="26568"/>
                  </a:lnTo>
                  <a:lnTo>
                    <a:pt x="549935" y="27432"/>
                  </a:lnTo>
                  <a:lnTo>
                    <a:pt x="548182" y="25146"/>
                  </a:lnTo>
                  <a:lnTo>
                    <a:pt x="547839" y="26543"/>
                  </a:lnTo>
                  <a:lnTo>
                    <a:pt x="547154" y="26670"/>
                  </a:lnTo>
                  <a:lnTo>
                    <a:pt x="546823" y="28067"/>
                  </a:lnTo>
                  <a:lnTo>
                    <a:pt x="546417" y="25400"/>
                  </a:lnTo>
                  <a:lnTo>
                    <a:pt x="546379" y="25146"/>
                  </a:lnTo>
                  <a:lnTo>
                    <a:pt x="543902" y="24384"/>
                  </a:lnTo>
                  <a:lnTo>
                    <a:pt x="542112" y="25400"/>
                  </a:lnTo>
                  <a:lnTo>
                    <a:pt x="542163" y="23241"/>
                  </a:lnTo>
                  <a:lnTo>
                    <a:pt x="541045" y="23241"/>
                  </a:lnTo>
                  <a:lnTo>
                    <a:pt x="542150" y="31877"/>
                  </a:lnTo>
                  <a:lnTo>
                    <a:pt x="541185" y="32258"/>
                  </a:lnTo>
                  <a:lnTo>
                    <a:pt x="540778" y="30480"/>
                  </a:lnTo>
                  <a:lnTo>
                    <a:pt x="540448" y="29083"/>
                  </a:lnTo>
                  <a:lnTo>
                    <a:pt x="540283" y="28321"/>
                  </a:lnTo>
                  <a:lnTo>
                    <a:pt x="540194" y="27940"/>
                  </a:lnTo>
                  <a:lnTo>
                    <a:pt x="538327" y="28321"/>
                  </a:lnTo>
                  <a:lnTo>
                    <a:pt x="535813" y="24765"/>
                  </a:lnTo>
                  <a:lnTo>
                    <a:pt x="534593" y="29083"/>
                  </a:lnTo>
                  <a:lnTo>
                    <a:pt x="534377" y="27051"/>
                  </a:lnTo>
                  <a:lnTo>
                    <a:pt x="534657" y="26924"/>
                  </a:lnTo>
                  <a:lnTo>
                    <a:pt x="533768" y="26924"/>
                  </a:lnTo>
                  <a:lnTo>
                    <a:pt x="533285" y="26543"/>
                  </a:lnTo>
                  <a:lnTo>
                    <a:pt x="530783" y="24511"/>
                  </a:lnTo>
                  <a:lnTo>
                    <a:pt x="531291" y="26885"/>
                  </a:lnTo>
                  <a:lnTo>
                    <a:pt x="531406" y="26543"/>
                  </a:lnTo>
                  <a:lnTo>
                    <a:pt x="531380" y="27305"/>
                  </a:lnTo>
                  <a:lnTo>
                    <a:pt x="532053" y="30480"/>
                  </a:lnTo>
                  <a:lnTo>
                    <a:pt x="531291" y="26885"/>
                  </a:lnTo>
                  <a:lnTo>
                    <a:pt x="529323" y="32258"/>
                  </a:lnTo>
                  <a:lnTo>
                    <a:pt x="529031" y="29337"/>
                  </a:lnTo>
                  <a:lnTo>
                    <a:pt x="528904" y="31115"/>
                  </a:lnTo>
                  <a:lnTo>
                    <a:pt x="528777" y="34290"/>
                  </a:lnTo>
                  <a:lnTo>
                    <a:pt x="527862" y="35306"/>
                  </a:lnTo>
                  <a:lnTo>
                    <a:pt x="527519" y="35052"/>
                  </a:lnTo>
                  <a:lnTo>
                    <a:pt x="527304" y="33528"/>
                  </a:lnTo>
                  <a:lnTo>
                    <a:pt x="527202" y="33147"/>
                  </a:lnTo>
                  <a:lnTo>
                    <a:pt x="526554" y="32385"/>
                  </a:lnTo>
                  <a:lnTo>
                    <a:pt x="527443" y="36576"/>
                  </a:lnTo>
                  <a:lnTo>
                    <a:pt x="526059" y="35306"/>
                  </a:lnTo>
                  <a:lnTo>
                    <a:pt x="526186" y="33401"/>
                  </a:lnTo>
                  <a:lnTo>
                    <a:pt x="525170" y="33274"/>
                  </a:lnTo>
                  <a:lnTo>
                    <a:pt x="525297" y="33782"/>
                  </a:lnTo>
                  <a:lnTo>
                    <a:pt x="525386" y="34671"/>
                  </a:lnTo>
                  <a:lnTo>
                    <a:pt x="525259" y="36068"/>
                  </a:lnTo>
                  <a:lnTo>
                    <a:pt x="525145" y="36703"/>
                  </a:lnTo>
                  <a:lnTo>
                    <a:pt x="524802" y="37719"/>
                  </a:lnTo>
                  <a:lnTo>
                    <a:pt x="524446" y="37338"/>
                  </a:lnTo>
                  <a:lnTo>
                    <a:pt x="523265" y="36068"/>
                  </a:lnTo>
                  <a:lnTo>
                    <a:pt x="522719" y="33528"/>
                  </a:lnTo>
                  <a:lnTo>
                    <a:pt x="522770" y="35814"/>
                  </a:lnTo>
                  <a:lnTo>
                    <a:pt x="522643" y="37338"/>
                  </a:lnTo>
                  <a:lnTo>
                    <a:pt x="521957" y="36576"/>
                  </a:lnTo>
                  <a:lnTo>
                    <a:pt x="521830" y="36106"/>
                  </a:lnTo>
                  <a:lnTo>
                    <a:pt x="521830" y="50546"/>
                  </a:lnTo>
                  <a:lnTo>
                    <a:pt x="521538" y="50419"/>
                  </a:lnTo>
                  <a:lnTo>
                    <a:pt x="521208" y="50419"/>
                  </a:lnTo>
                  <a:lnTo>
                    <a:pt x="520865" y="50546"/>
                  </a:lnTo>
                  <a:lnTo>
                    <a:pt x="520776" y="50165"/>
                  </a:lnTo>
                  <a:lnTo>
                    <a:pt x="520649" y="49631"/>
                  </a:lnTo>
                  <a:lnTo>
                    <a:pt x="520534" y="48514"/>
                  </a:lnTo>
                  <a:lnTo>
                    <a:pt x="520763" y="48514"/>
                  </a:lnTo>
                  <a:lnTo>
                    <a:pt x="520763" y="49149"/>
                  </a:lnTo>
                  <a:lnTo>
                    <a:pt x="521335" y="49631"/>
                  </a:lnTo>
                  <a:lnTo>
                    <a:pt x="521830" y="50546"/>
                  </a:lnTo>
                  <a:lnTo>
                    <a:pt x="521830" y="36106"/>
                  </a:lnTo>
                  <a:lnTo>
                    <a:pt x="521754" y="35814"/>
                  </a:lnTo>
                  <a:lnTo>
                    <a:pt x="521893" y="34671"/>
                  </a:lnTo>
                  <a:lnTo>
                    <a:pt x="521296" y="34163"/>
                  </a:lnTo>
                  <a:lnTo>
                    <a:pt x="520115" y="33159"/>
                  </a:lnTo>
                  <a:lnTo>
                    <a:pt x="520280" y="34163"/>
                  </a:lnTo>
                  <a:lnTo>
                    <a:pt x="520103" y="33159"/>
                  </a:lnTo>
                  <a:lnTo>
                    <a:pt x="520090" y="33020"/>
                  </a:lnTo>
                  <a:lnTo>
                    <a:pt x="520014" y="32512"/>
                  </a:lnTo>
                  <a:lnTo>
                    <a:pt x="520014" y="38481"/>
                  </a:lnTo>
                  <a:lnTo>
                    <a:pt x="519341" y="37338"/>
                  </a:lnTo>
                  <a:lnTo>
                    <a:pt x="518515" y="35941"/>
                  </a:lnTo>
                  <a:lnTo>
                    <a:pt x="518401" y="35560"/>
                  </a:lnTo>
                  <a:lnTo>
                    <a:pt x="518274" y="34798"/>
                  </a:lnTo>
                  <a:lnTo>
                    <a:pt x="518172" y="34544"/>
                  </a:lnTo>
                  <a:lnTo>
                    <a:pt x="517982" y="34163"/>
                  </a:lnTo>
                  <a:lnTo>
                    <a:pt x="519277" y="33909"/>
                  </a:lnTo>
                  <a:lnTo>
                    <a:pt x="519950" y="33909"/>
                  </a:lnTo>
                  <a:lnTo>
                    <a:pt x="520014" y="38481"/>
                  </a:lnTo>
                  <a:lnTo>
                    <a:pt x="520014" y="32512"/>
                  </a:lnTo>
                  <a:lnTo>
                    <a:pt x="519861" y="31496"/>
                  </a:lnTo>
                  <a:lnTo>
                    <a:pt x="518731" y="31242"/>
                  </a:lnTo>
                  <a:lnTo>
                    <a:pt x="518985" y="27432"/>
                  </a:lnTo>
                  <a:lnTo>
                    <a:pt x="518528" y="29337"/>
                  </a:lnTo>
                  <a:lnTo>
                    <a:pt x="517728" y="34163"/>
                  </a:lnTo>
                  <a:lnTo>
                    <a:pt x="517067" y="33528"/>
                  </a:lnTo>
                  <a:lnTo>
                    <a:pt x="516521" y="33020"/>
                  </a:lnTo>
                  <a:lnTo>
                    <a:pt x="516343" y="32512"/>
                  </a:lnTo>
                  <a:lnTo>
                    <a:pt x="516318" y="32385"/>
                  </a:lnTo>
                  <a:lnTo>
                    <a:pt x="516293" y="31877"/>
                  </a:lnTo>
                  <a:lnTo>
                    <a:pt x="516026" y="31623"/>
                  </a:lnTo>
                  <a:lnTo>
                    <a:pt x="515861" y="31877"/>
                  </a:lnTo>
                  <a:lnTo>
                    <a:pt x="515734" y="32385"/>
                  </a:lnTo>
                  <a:lnTo>
                    <a:pt x="515086" y="31750"/>
                  </a:lnTo>
                  <a:lnTo>
                    <a:pt x="514756" y="31750"/>
                  </a:lnTo>
                  <a:lnTo>
                    <a:pt x="514616" y="31127"/>
                  </a:lnTo>
                  <a:lnTo>
                    <a:pt x="514616" y="31750"/>
                  </a:lnTo>
                  <a:lnTo>
                    <a:pt x="514299" y="32004"/>
                  </a:lnTo>
                  <a:lnTo>
                    <a:pt x="514159" y="32092"/>
                  </a:lnTo>
                  <a:lnTo>
                    <a:pt x="514159" y="34671"/>
                  </a:lnTo>
                  <a:lnTo>
                    <a:pt x="514159" y="34848"/>
                  </a:lnTo>
                  <a:lnTo>
                    <a:pt x="514159" y="34671"/>
                  </a:lnTo>
                  <a:lnTo>
                    <a:pt x="514159" y="32092"/>
                  </a:lnTo>
                  <a:lnTo>
                    <a:pt x="514083" y="32512"/>
                  </a:lnTo>
                  <a:lnTo>
                    <a:pt x="513994" y="31115"/>
                  </a:lnTo>
                  <a:lnTo>
                    <a:pt x="514273" y="30607"/>
                  </a:lnTo>
                  <a:lnTo>
                    <a:pt x="514477" y="31115"/>
                  </a:lnTo>
                  <a:lnTo>
                    <a:pt x="514616" y="31750"/>
                  </a:lnTo>
                  <a:lnTo>
                    <a:pt x="514616" y="31127"/>
                  </a:lnTo>
                  <a:lnTo>
                    <a:pt x="514502" y="30607"/>
                  </a:lnTo>
                  <a:lnTo>
                    <a:pt x="514286" y="29591"/>
                  </a:lnTo>
                  <a:lnTo>
                    <a:pt x="513372" y="30734"/>
                  </a:lnTo>
                  <a:lnTo>
                    <a:pt x="512838" y="30734"/>
                  </a:lnTo>
                  <a:lnTo>
                    <a:pt x="513346" y="33528"/>
                  </a:lnTo>
                  <a:lnTo>
                    <a:pt x="512597" y="33274"/>
                  </a:lnTo>
                  <a:lnTo>
                    <a:pt x="513499" y="35306"/>
                  </a:lnTo>
                  <a:lnTo>
                    <a:pt x="513664" y="35179"/>
                  </a:lnTo>
                  <a:lnTo>
                    <a:pt x="513943" y="35064"/>
                  </a:lnTo>
                  <a:lnTo>
                    <a:pt x="513981" y="35407"/>
                  </a:lnTo>
                  <a:lnTo>
                    <a:pt x="514083" y="35610"/>
                  </a:lnTo>
                  <a:lnTo>
                    <a:pt x="514197" y="35788"/>
                  </a:lnTo>
                  <a:lnTo>
                    <a:pt x="514159" y="34925"/>
                  </a:lnTo>
                  <a:lnTo>
                    <a:pt x="514489" y="34798"/>
                  </a:lnTo>
                  <a:lnTo>
                    <a:pt x="514946" y="34671"/>
                  </a:lnTo>
                  <a:lnTo>
                    <a:pt x="515416" y="34544"/>
                  </a:lnTo>
                  <a:lnTo>
                    <a:pt x="515251" y="36068"/>
                  </a:lnTo>
                  <a:lnTo>
                    <a:pt x="515023" y="37338"/>
                  </a:lnTo>
                  <a:lnTo>
                    <a:pt x="514197" y="35814"/>
                  </a:lnTo>
                  <a:lnTo>
                    <a:pt x="514210" y="40640"/>
                  </a:lnTo>
                  <a:lnTo>
                    <a:pt x="514121" y="40386"/>
                  </a:lnTo>
                  <a:lnTo>
                    <a:pt x="512851" y="36703"/>
                  </a:lnTo>
                  <a:lnTo>
                    <a:pt x="511136" y="34798"/>
                  </a:lnTo>
                  <a:lnTo>
                    <a:pt x="510984" y="34163"/>
                  </a:lnTo>
                  <a:lnTo>
                    <a:pt x="510552" y="32258"/>
                  </a:lnTo>
                  <a:lnTo>
                    <a:pt x="509219" y="34163"/>
                  </a:lnTo>
                  <a:lnTo>
                    <a:pt x="506984" y="33909"/>
                  </a:lnTo>
                  <a:lnTo>
                    <a:pt x="506882" y="39116"/>
                  </a:lnTo>
                  <a:lnTo>
                    <a:pt x="506755" y="39878"/>
                  </a:lnTo>
                  <a:lnTo>
                    <a:pt x="506526" y="40386"/>
                  </a:lnTo>
                  <a:lnTo>
                    <a:pt x="506171" y="38481"/>
                  </a:lnTo>
                  <a:lnTo>
                    <a:pt x="506056" y="37973"/>
                  </a:lnTo>
                  <a:lnTo>
                    <a:pt x="505879" y="37465"/>
                  </a:lnTo>
                  <a:lnTo>
                    <a:pt x="505942" y="36741"/>
                  </a:lnTo>
                  <a:lnTo>
                    <a:pt x="505625" y="37465"/>
                  </a:lnTo>
                  <a:lnTo>
                    <a:pt x="504494" y="37084"/>
                  </a:lnTo>
                  <a:lnTo>
                    <a:pt x="503732" y="36830"/>
                  </a:lnTo>
                  <a:lnTo>
                    <a:pt x="503783" y="37338"/>
                  </a:lnTo>
                  <a:lnTo>
                    <a:pt x="503809" y="37604"/>
                  </a:lnTo>
                  <a:lnTo>
                    <a:pt x="504012" y="37338"/>
                  </a:lnTo>
                  <a:lnTo>
                    <a:pt x="503897" y="38481"/>
                  </a:lnTo>
                  <a:lnTo>
                    <a:pt x="504113" y="40767"/>
                  </a:lnTo>
                  <a:lnTo>
                    <a:pt x="502818" y="39243"/>
                  </a:lnTo>
                  <a:lnTo>
                    <a:pt x="502805" y="38989"/>
                  </a:lnTo>
                  <a:lnTo>
                    <a:pt x="503542" y="37973"/>
                  </a:lnTo>
                  <a:lnTo>
                    <a:pt x="503732" y="37719"/>
                  </a:lnTo>
                  <a:lnTo>
                    <a:pt x="503783" y="37338"/>
                  </a:lnTo>
                  <a:lnTo>
                    <a:pt x="502742" y="37973"/>
                  </a:lnTo>
                  <a:lnTo>
                    <a:pt x="502767" y="36703"/>
                  </a:lnTo>
                  <a:lnTo>
                    <a:pt x="500456" y="35941"/>
                  </a:lnTo>
                  <a:lnTo>
                    <a:pt x="498729" y="39370"/>
                  </a:lnTo>
                  <a:lnTo>
                    <a:pt x="497344" y="41783"/>
                  </a:lnTo>
                  <a:lnTo>
                    <a:pt x="496582" y="41275"/>
                  </a:lnTo>
                  <a:lnTo>
                    <a:pt x="494690" y="40005"/>
                  </a:lnTo>
                  <a:lnTo>
                    <a:pt x="495058" y="40513"/>
                  </a:lnTo>
                  <a:lnTo>
                    <a:pt x="495185" y="40767"/>
                  </a:lnTo>
                  <a:lnTo>
                    <a:pt x="495300" y="41275"/>
                  </a:lnTo>
                  <a:lnTo>
                    <a:pt x="490867" y="38481"/>
                  </a:lnTo>
                  <a:lnTo>
                    <a:pt x="487832" y="45847"/>
                  </a:lnTo>
                  <a:lnTo>
                    <a:pt x="486511" y="44450"/>
                  </a:lnTo>
                  <a:lnTo>
                    <a:pt x="483133" y="40894"/>
                  </a:lnTo>
                  <a:lnTo>
                    <a:pt x="481876" y="40005"/>
                  </a:lnTo>
                  <a:lnTo>
                    <a:pt x="481901" y="40259"/>
                  </a:lnTo>
                  <a:lnTo>
                    <a:pt x="482028" y="43053"/>
                  </a:lnTo>
                  <a:lnTo>
                    <a:pt x="481774" y="44450"/>
                  </a:lnTo>
                  <a:lnTo>
                    <a:pt x="481037" y="41275"/>
                  </a:lnTo>
                  <a:lnTo>
                    <a:pt x="480504" y="44958"/>
                  </a:lnTo>
                  <a:lnTo>
                    <a:pt x="479298" y="48006"/>
                  </a:lnTo>
                  <a:lnTo>
                    <a:pt x="479056" y="47117"/>
                  </a:lnTo>
                  <a:lnTo>
                    <a:pt x="478980" y="46863"/>
                  </a:lnTo>
                  <a:lnTo>
                    <a:pt x="478548" y="45339"/>
                  </a:lnTo>
                  <a:lnTo>
                    <a:pt x="476478" y="37973"/>
                  </a:lnTo>
                  <a:lnTo>
                    <a:pt x="475272" y="43053"/>
                  </a:lnTo>
                  <a:lnTo>
                    <a:pt x="475284" y="43357"/>
                  </a:lnTo>
                  <a:lnTo>
                    <a:pt x="475843" y="45339"/>
                  </a:lnTo>
                  <a:lnTo>
                    <a:pt x="475043" y="44958"/>
                  </a:lnTo>
                  <a:lnTo>
                    <a:pt x="473722" y="46863"/>
                  </a:lnTo>
                  <a:lnTo>
                    <a:pt x="473710" y="46736"/>
                  </a:lnTo>
                  <a:lnTo>
                    <a:pt x="473456" y="44450"/>
                  </a:lnTo>
                  <a:lnTo>
                    <a:pt x="473570" y="46736"/>
                  </a:lnTo>
                  <a:lnTo>
                    <a:pt x="473202" y="45847"/>
                  </a:lnTo>
                  <a:lnTo>
                    <a:pt x="473087" y="45466"/>
                  </a:lnTo>
                  <a:lnTo>
                    <a:pt x="472821" y="43942"/>
                  </a:lnTo>
                  <a:lnTo>
                    <a:pt x="471474" y="47117"/>
                  </a:lnTo>
                  <a:lnTo>
                    <a:pt x="469887" y="46101"/>
                  </a:lnTo>
                  <a:lnTo>
                    <a:pt x="470649" y="40513"/>
                  </a:lnTo>
                  <a:lnTo>
                    <a:pt x="468566" y="40640"/>
                  </a:lnTo>
                  <a:lnTo>
                    <a:pt x="467918" y="41275"/>
                  </a:lnTo>
                  <a:lnTo>
                    <a:pt x="467321" y="44831"/>
                  </a:lnTo>
                  <a:lnTo>
                    <a:pt x="467233" y="45847"/>
                  </a:lnTo>
                  <a:lnTo>
                    <a:pt x="467639" y="46736"/>
                  </a:lnTo>
                  <a:lnTo>
                    <a:pt x="467956" y="46736"/>
                  </a:lnTo>
                  <a:lnTo>
                    <a:pt x="468579" y="47625"/>
                  </a:lnTo>
                  <a:lnTo>
                    <a:pt x="468668" y="48133"/>
                  </a:lnTo>
                  <a:lnTo>
                    <a:pt x="468782" y="49403"/>
                  </a:lnTo>
                  <a:lnTo>
                    <a:pt x="468464" y="49911"/>
                  </a:lnTo>
                  <a:lnTo>
                    <a:pt x="468337" y="50419"/>
                  </a:lnTo>
                  <a:lnTo>
                    <a:pt x="468934" y="54864"/>
                  </a:lnTo>
                  <a:lnTo>
                    <a:pt x="469176" y="59436"/>
                  </a:lnTo>
                  <a:lnTo>
                    <a:pt x="469303" y="60198"/>
                  </a:lnTo>
                  <a:lnTo>
                    <a:pt x="471449" y="63119"/>
                  </a:lnTo>
                  <a:lnTo>
                    <a:pt x="472147" y="60071"/>
                  </a:lnTo>
                  <a:lnTo>
                    <a:pt x="472909" y="62230"/>
                  </a:lnTo>
                  <a:lnTo>
                    <a:pt x="471932" y="62611"/>
                  </a:lnTo>
                  <a:lnTo>
                    <a:pt x="472859" y="64643"/>
                  </a:lnTo>
                  <a:lnTo>
                    <a:pt x="472973" y="62230"/>
                  </a:lnTo>
                  <a:lnTo>
                    <a:pt x="473087" y="61341"/>
                  </a:lnTo>
                  <a:lnTo>
                    <a:pt x="473468" y="62738"/>
                  </a:lnTo>
                  <a:lnTo>
                    <a:pt x="473684" y="63373"/>
                  </a:lnTo>
                  <a:lnTo>
                    <a:pt x="473989" y="63754"/>
                  </a:lnTo>
                  <a:lnTo>
                    <a:pt x="474205" y="61341"/>
                  </a:lnTo>
                  <a:lnTo>
                    <a:pt x="474319" y="60071"/>
                  </a:lnTo>
                  <a:lnTo>
                    <a:pt x="474408" y="59055"/>
                  </a:lnTo>
                  <a:lnTo>
                    <a:pt x="474929" y="58039"/>
                  </a:lnTo>
                  <a:lnTo>
                    <a:pt x="475843" y="60198"/>
                  </a:lnTo>
                  <a:lnTo>
                    <a:pt x="475957" y="61976"/>
                  </a:lnTo>
                  <a:lnTo>
                    <a:pt x="476313" y="59944"/>
                  </a:lnTo>
                  <a:lnTo>
                    <a:pt x="476529" y="60833"/>
                  </a:lnTo>
                  <a:lnTo>
                    <a:pt x="476605" y="61810"/>
                  </a:lnTo>
                  <a:lnTo>
                    <a:pt x="476770" y="61087"/>
                  </a:lnTo>
                  <a:lnTo>
                    <a:pt x="477875" y="61722"/>
                  </a:lnTo>
                  <a:lnTo>
                    <a:pt x="477850" y="61087"/>
                  </a:lnTo>
                  <a:lnTo>
                    <a:pt x="477812" y="59944"/>
                  </a:lnTo>
                  <a:lnTo>
                    <a:pt x="477786" y="59182"/>
                  </a:lnTo>
                  <a:lnTo>
                    <a:pt x="478802" y="61722"/>
                  </a:lnTo>
                  <a:lnTo>
                    <a:pt x="479412" y="59182"/>
                  </a:lnTo>
                  <a:lnTo>
                    <a:pt x="479653" y="58166"/>
                  </a:lnTo>
                  <a:lnTo>
                    <a:pt x="480326" y="62738"/>
                  </a:lnTo>
                  <a:lnTo>
                    <a:pt x="480326" y="62915"/>
                  </a:lnTo>
                  <a:lnTo>
                    <a:pt x="480352" y="63131"/>
                  </a:lnTo>
                  <a:lnTo>
                    <a:pt x="480390" y="62928"/>
                  </a:lnTo>
                  <a:lnTo>
                    <a:pt x="480364" y="62801"/>
                  </a:lnTo>
                  <a:lnTo>
                    <a:pt x="480326" y="62649"/>
                  </a:lnTo>
                  <a:lnTo>
                    <a:pt x="480453" y="60960"/>
                  </a:lnTo>
                  <a:lnTo>
                    <a:pt x="480796" y="58928"/>
                  </a:lnTo>
                  <a:lnTo>
                    <a:pt x="481317" y="58674"/>
                  </a:lnTo>
                  <a:lnTo>
                    <a:pt x="481190" y="64262"/>
                  </a:lnTo>
                  <a:lnTo>
                    <a:pt x="483400" y="58674"/>
                  </a:lnTo>
                  <a:lnTo>
                    <a:pt x="484073" y="64516"/>
                  </a:lnTo>
                  <a:lnTo>
                    <a:pt x="484009" y="59563"/>
                  </a:lnTo>
                  <a:lnTo>
                    <a:pt x="486371" y="61976"/>
                  </a:lnTo>
                  <a:lnTo>
                    <a:pt x="487083" y="59563"/>
                  </a:lnTo>
                  <a:lnTo>
                    <a:pt x="487235" y="59055"/>
                  </a:lnTo>
                  <a:lnTo>
                    <a:pt x="487311" y="60071"/>
                  </a:lnTo>
                  <a:lnTo>
                    <a:pt x="487845" y="60325"/>
                  </a:lnTo>
                  <a:lnTo>
                    <a:pt x="488251" y="61595"/>
                  </a:lnTo>
                  <a:lnTo>
                    <a:pt x="488365" y="61810"/>
                  </a:lnTo>
                  <a:lnTo>
                    <a:pt x="488911" y="62611"/>
                  </a:lnTo>
                  <a:lnTo>
                    <a:pt x="488429" y="59055"/>
                  </a:lnTo>
                  <a:lnTo>
                    <a:pt x="488378" y="58674"/>
                  </a:lnTo>
                  <a:lnTo>
                    <a:pt x="488467" y="58420"/>
                  </a:lnTo>
                  <a:lnTo>
                    <a:pt x="488683" y="58166"/>
                  </a:lnTo>
                  <a:lnTo>
                    <a:pt x="488797" y="58039"/>
                  </a:lnTo>
                  <a:lnTo>
                    <a:pt x="489343" y="57404"/>
                  </a:lnTo>
                  <a:lnTo>
                    <a:pt x="489559" y="54864"/>
                  </a:lnTo>
                  <a:lnTo>
                    <a:pt x="491083" y="58547"/>
                  </a:lnTo>
                  <a:lnTo>
                    <a:pt x="489915" y="59563"/>
                  </a:lnTo>
                  <a:lnTo>
                    <a:pt x="489800" y="59817"/>
                  </a:lnTo>
                  <a:lnTo>
                    <a:pt x="490664" y="63373"/>
                  </a:lnTo>
                  <a:lnTo>
                    <a:pt x="490093" y="60071"/>
                  </a:lnTo>
                  <a:lnTo>
                    <a:pt x="491705" y="59817"/>
                  </a:lnTo>
                  <a:lnTo>
                    <a:pt x="490956" y="57150"/>
                  </a:lnTo>
                  <a:lnTo>
                    <a:pt x="492023" y="59436"/>
                  </a:lnTo>
                  <a:lnTo>
                    <a:pt x="492620" y="61595"/>
                  </a:lnTo>
                  <a:lnTo>
                    <a:pt x="492175" y="58293"/>
                  </a:lnTo>
                  <a:lnTo>
                    <a:pt x="492023" y="57150"/>
                  </a:lnTo>
                  <a:lnTo>
                    <a:pt x="491934" y="56515"/>
                  </a:lnTo>
                  <a:lnTo>
                    <a:pt x="493128" y="60579"/>
                  </a:lnTo>
                  <a:lnTo>
                    <a:pt x="493204" y="57404"/>
                  </a:lnTo>
                  <a:lnTo>
                    <a:pt x="494499" y="59563"/>
                  </a:lnTo>
                  <a:lnTo>
                    <a:pt x="494563" y="59817"/>
                  </a:lnTo>
                  <a:lnTo>
                    <a:pt x="494207" y="62103"/>
                  </a:lnTo>
                  <a:lnTo>
                    <a:pt x="495046" y="60325"/>
                  </a:lnTo>
                  <a:lnTo>
                    <a:pt x="495401" y="61010"/>
                  </a:lnTo>
                  <a:lnTo>
                    <a:pt x="495185" y="60325"/>
                  </a:lnTo>
                  <a:lnTo>
                    <a:pt x="495058" y="59817"/>
                  </a:lnTo>
                  <a:lnTo>
                    <a:pt x="495160" y="57531"/>
                  </a:lnTo>
                  <a:lnTo>
                    <a:pt x="495261" y="57404"/>
                  </a:lnTo>
                  <a:lnTo>
                    <a:pt x="495998" y="56515"/>
                  </a:lnTo>
                  <a:lnTo>
                    <a:pt x="496100" y="56388"/>
                  </a:lnTo>
                  <a:lnTo>
                    <a:pt x="496049" y="60579"/>
                  </a:lnTo>
                  <a:lnTo>
                    <a:pt x="496773" y="62357"/>
                  </a:lnTo>
                  <a:lnTo>
                    <a:pt x="497357" y="61341"/>
                  </a:lnTo>
                  <a:lnTo>
                    <a:pt x="497484" y="58928"/>
                  </a:lnTo>
                  <a:lnTo>
                    <a:pt x="497509" y="57531"/>
                  </a:lnTo>
                  <a:lnTo>
                    <a:pt x="498144" y="57658"/>
                  </a:lnTo>
                  <a:lnTo>
                    <a:pt x="498297" y="58293"/>
                  </a:lnTo>
                  <a:lnTo>
                    <a:pt x="498449" y="58420"/>
                  </a:lnTo>
                  <a:lnTo>
                    <a:pt x="498436" y="59309"/>
                  </a:lnTo>
                  <a:lnTo>
                    <a:pt x="498652" y="57531"/>
                  </a:lnTo>
                  <a:lnTo>
                    <a:pt x="498792" y="56388"/>
                  </a:lnTo>
                  <a:lnTo>
                    <a:pt x="498817" y="56134"/>
                  </a:lnTo>
                  <a:lnTo>
                    <a:pt x="501015" y="58674"/>
                  </a:lnTo>
                  <a:lnTo>
                    <a:pt x="501269" y="56134"/>
                  </a:lnTo>
                  <a:lnTo>
                    <a:pt x="501408" y="54864"/>
                  </a:lnTo>
                  <a:lnTo>
                    <a:pt x="501535" y="54952"/>
                  </a:lnTo>
                  <a:lnTo>
                    <a:pt x="501484" y="54737"/>
                  </a:lnTo>
                  <a:lnTo>
                    <a:pt x="501256" y="53848"/>
                  </a:lnTo>
                  <a:lnTo>
                    <a:pt x="500964" y="52197"/>
                  </a:lnTo>
                  <a:lnTo>
                    <a:pt x="500710" y="50419"/>
                  </a:lnTo>
                  <a:lnTo>
                    <a:pt x="501192" y="50292"/>
                  </a:lnTo>
                  <a:lnTo>
                    <a:pt x="501243" y="48006"/>
                  </a:lnTo>
                  <a:lnTo>
                    <a:pt x="501256" y="47879"/>
                  </a:lnTo>
                  <a:lnTo>
                    <a:pt x="501827" y="50292"/>
                  </a:lnTo>
                  <a:lnTo>
                    <a:pt x="501510" y="50292"/>
                  </a:lnTo>
                  <a:lnTo>
                    <a:pt x="501624" y="52070"/>
                  </a:lnTo>
                  <a:lnTo>
                    <a:pt x="501980" y="50927"/>
                  </a:lnTo>
                  <a:lnTo>
                    <a:pt x="502742" y="53505"/>
                  </a:lnTo>
                  <a:lnTo>
                    <a:pt x="502742" y="52832"/>
                  </a:lnTo>
                  <a:lnTo>
                    <a:pt x="502843" y="53035"/>
                  </a:lnTo>
                  <a:lnTo>
                    <a:pt x="502894" y="52832"/>
                  </a:lnTo>
                  <a:lnTo>
                    <a:pt x="503339" y="50927"/>
                  </a:lnTo>
                  <a:lnTo>
                    <a:pt x="503428" y="50546"/>
                  </a:lnTo>
                  <a:lnTo>
                    <a:pt x="504367" y="51308"/>
                  </a:lnTo>
                  <a:lnTo>
                    <a:pt x="505091" y="54864"/>
                  </a:lnTo>
                  <a:lnTo>
                    <a:pt x="502869" y="52946"/>
                  </a:lnTo>
                  <a:lnTo>
                    <a:pt x="502881" y="53098"/>
                  </a:lnTo>
                  <a:lnTo>
                    <a:pt x="504278" y="55753"/>
                  </a:lnTo>
                  <a:lnTo>
                    <a:pt x="502856" y="54610"/>
                  </a:lnTo>
                  <a:lnTo>
                    <a:pt x="504659" y="60071"/>
                  </a:lnTo>
                  <a:lnTo>
                    <a:pt x="502158" y="54546"/>
                  </a:lnTo>
                  <a:lnTo>
                    <a:pt x="503859" y="60198"/>
                  </a:lnTo>
                  <a:lnTo>
                    <a:pt x="505612" y="60960"/>
                  </a:lnTo>
                  <a:lnTo>
                    <a:pt x="505523" y="60071"/>
                  </a:lnTo>
                  <a:lnTo>
                    <a:pt x="505345" y="58039"/>
                  </a:lnTo>
                  <a:lnTo>
                    <a:pt x="507098" y="58928"/>
                  </a:lnTo>
                  <a:lnTo>
                    <a:pt x="507111" y="58039"/>
                  </a:lnTo>
                  <a:lnTo>
                    <a:pt x="507136" y="56896"/>
                  </a:lnTo>
                  <a:lnTo>
                    <a:pt x="506603" y="56134"/>
                  </a:lnTo>
                  <a:lnTo>
                    <a:pt x="506526" y="55753"/>
                  </a:lnTo>
                  <a:lnTo>
                    <a:pt x="506539" y="54864"/>
                  </a:lnTo>
                  <a:lnTo>
                    <a:pt x="506615" y="53848"/>
                  </a:lnTo>
                  <a:lnTo>
                    <a:pt x="508076" y="50546"/>
                  </a:lnTo>
                  <a:lnTo>
                    <a:pt x="508241" y="50165"/>
                  </a:lnTo>
                  <a:lnTo>
                    <a:pt x="509739" y="62611"/>
                  </a:lnTo>
                  <a:lnTo>
                    <a:pt x="510527" y="58293"/>
                  </a:lnTo>
                  <a:lnTo>
                    <a:pt x="510654" y="57150"/>
                  </a:lnTo>
                  <a:lnTo>
                    <a:pt x="510527" y="53848"/>
                  </a:lnTo>
                  <a:lnTo>
                    <a:pt x="510146" y="50673"/>
                  </a:lnTo>
                  <a:lnTo>
                    <a:pt x="511695" y="52832"/>
                  </a:lnTo>
                  <a:lnTo>
                    <a:pt x="511937" y="56896"/>
                  </a:lnTo>
                  <a:lnTo>
                    <a:pt x="513537" y="57023"/>
                  </a:lnTo>
                  <a:lnTo>
                    <a:pt x="512978" y="54991"/>
                  </a:lnTo>
                  <a:lnTo>
                    <a:pt x="511898" y="51054"/>
                  </a:lnTo>
                  <a:lnTo>
                    <a:pt x="513626" y="53098"/>
                  </a:lnTo>
                  <a:lnTo>
                    <a:pt x="514438" y="52959"/>
                  </a:lnTo>
                  <a:lnTo>
                    <a:pt x="515150" y="56388"/>
                  </a:lnTo>
                  <a:lnTo>
                    <a:pt x="516699" y="55626"/>
                  </a:lnTo>
                  <a:lnTo>
                    <a:pt x="518033" y="52959"/>
                  </a:lnTo>
                  <a:lnTo>
                    <a:pt x="518096" y="52832"/>
                  </a:lnTo>
                  <a:lnTo>
                    <a:pt x="519811" y="51816"/>
                  </a:lnTo>
                  <a:lnTo>
                    <a:pt x="519861" y="53035"/>
                  </a:lnTo>
                  <a:lnTo>
                    <a:pt x="519734" y="54102"/>
                  </a:lnTo>
                  <a:lnTo>
                    <a:pt x="520331" y="55118"/>
                  </a:lnTo>
                  <a:lnTo>
                    <a:pt x="522325" y="52959"/>
                  </a:lnTo>
                  <a:lnTo>
                    <a:pt x="525272" y="54737"/>
                  </a:lnTo>
                  <a:lnTo>
                    <a:pt x="527799" y="56515"/>
                  </a:lnTo>
                  <a:lnTo>
                    <a:pt x="528167" y="53340"/>
                  </a:lnTo>
                  <a:lnTo>
                    <a:pt x="528370" y="53340"/>
                  </a:lnTo>
                  <a:lnTo>
                    <a:pt x="528434" y="52959"/>
                  </a:lnTo>
                  <a:lnTo>
                    <a:pt x="528586" y="52070"/>
                  </a:lnTo>
                  <a:lnTo>
                    <a:pt x="528891" y="51816"/>
                  </a:lnTo>
                  <a:lnTo>
                    <a:pt x="529043" y="51689"/>
                  </a:lnTo>
                  <a:lnTo>
                    <a:pt x="529348" y="53035"/>
                  </a:lnTo>
                  <a:lnTo>
                    <a:pt x="529463" y="53975"/>
                  </a:lnTo>
                  <a:lnTo>
                    <a:pt x="529348" y="54610"/>
                  </a:lnTo>
                  <a:lnTo>
                    <a:pt x="530453" y="51816"/>
                  </a:lnTo>
                  <a:lnTo>
                    <a:pt x="530542" y="51689"/>
                  </a:lnTo>
                  <a:lnTo>
                    <a:pt x="530885" y="51181"/>
                  </a:lnTo>
                  <a:lnTo>
                    <a:pt x="531050" y="50927"/>
                  </a:lnTo>
                  <a:lnTo>
                    <a:pt x="531228" y="50673"/>
                  </a:lnTo>
                  <a:lnTo>
                    <a:pt x="531317" y="50546"/>
                  </a:lnTo>
                  <a:lnTo>
                    <a:pt x="532688" y="48514"/>
                  </a:lnTo>
                  <a:lnTo>
                    <a:pt x="532777" y="48387"/>
                  </a:lnTo>
                  <a:lnTo>
                    <a:pt x="534809" y="51308"/>
                  </a:lnTo>
                  <a:lnTo>
                    <a:pt x="534847" y="51689"/>
                  </a:lnTo>
                  <a:lnTo>
                    <a:pt x="534720" y="52324"/>
                  </a:lnTo>
                  <a:lnTo>
                    <a:pt x="536168" y="53340"/>
                  </a:lnTo>
                  <a:lnTo>
                    <a:pt x="535482" y="48387"/>
                  </a:lnTo>
                  <a:lnTo>
                    <a:pt x="535419" y="47879"/>
                  </a:lnTo>
                  <a:lnTo>
                    <a:pt x="535139" y="45847"/>
                  </a:lnTo>
                  <a:lnTo>
                    <a:pt x="536587" y="48260"/>
                  </a:lnTo>
                  <a:lnTo>
                    <a:pt x="536676" y="48768"/>
                  </a:lnTo>
                  <a:lnTo>
                    <a:pt x="536600" y="49149"/>
                  </a:lnTo>
                  <a:lnTo>
                    <a:pt x="539508" y="50038"/>
                  </a:lnTo>
                  <a:lnTo>
                    <a:pt x="542048" y="46736"/>
                  </a:lnTo>
                  <a:lnTo>
                    <a:pt x="544842" y="51054"/>
                  </a:lnTo>
                  <a:lnTo>
                    <a:pt x="544550" y="46736"/>
                  </a:lnTo>
                  <a:lnTo>
                    <a:pt x="544537" y="46609"/>
                  </a:lnTo>
                  <a:lnTo>
                    <a:pt x="547814" y="52578"/>
                  </a:lnTo>
                  <a:lnTo>
                    <a:pt x="547052" y="46609"/>
                  </a:lnTo>
                  <a:lnTo>
                    <a:pt x="547014" y="46355"/>
                  </a:lnTo>
                  <a:lnTo>
                    <a:pt x="548944" y="49022"/>
                  </a:lnTo>
                  <a:lnTo>
                    <a:pt x="549008" y="49276"/>
                  </a:lnTo>
                  <a:lnTo>
                    <a:pt x="548779" y="50292"/>
                  </a:lnTo>
                  <a:lnTo>
                    <a:pt x="551268" y="52070"/>
                  </a:lnTo>
                  <a:lnTo>
                    <a:pt x="551903" y="52197"/>
                  </a:lnTo>
                  <a:lnTo>
                    <a:pt x="551649" y="49403"/>
                  </a:lnTo>
                  <a:lnTo>
                    <a:pt x="551649" y="47879"/>
                  </a:lnTo>
                  <a:lnTo>
                    <a:pt x="552132" y="47371"/>
                  </a:lnTo>
                  <a:lnTo>
                    <a:pt x="552653" y="50507"/>
                  </a:lnTo>
                  <a:lnTo>
                    <a:pt x="552577" y="51117"/>
                  </a:lnTo>
                  <a:lnTo>
                    <a:pt x="552780" y="51181"/>
                  </a:lnTo>
                  <a:lnTo>
                    <a:pt x="552665" y="50495"/>
                  </a:lnTo>
                  <a:lnTo>
                    <a:pt x="553059" y="47371"/>
                  </a:lnTo>
                  <a:lnTo>
                    <a:pt x="553097" y="46990"/>
                  </a:lnTo>
                  <a:lnTo>
                    <a:pt x="554228" y="50800"/>
                  </a:lnTo>
                  <a:lnTo>
                    <a:pt x="554761" y="49784"/>
                  </a:lnTo>
                  <a:lnTo>
                    <a:pt x="554469" y="49657"/>
                  </a:lnTo>
                  <a:lnTo>
                    <a:pt x="554088" y="48768"/>
                  </a:lnTo>
                  <a:lnTo>
                    <a:pt x="553961" y="48387"/>
                  </a:lnTo>
                  <a:lnTo>
                    <a:pt x="553935" y="47371"/>
                  </a:lnTo>
                  <a:lnTo>
                    <a:pt x="554139" y="46990"/>
                  </a:lnTo>
                  <a:lnTo>
                    <a:pt x="554482" y="46355"/>
                  </a:lnTo>
                  <a:lnTo>
                    <a:pt x="554685" y="45974"/>
                  </a:lnTo>
                  <a:lnTo>
                    <a:pt x="556704" y="49276"/>
                  </a:lnTo>
                  <a:lnTo>
                    <a:pt x="556818" y="49631"/>
                  </a:lnTo>
                  <a:lnTo>
                    <a:pt x="557060" y="50927"/>
                  </a:lnTo>
                  <a:lnTo>
                    <a:pt x="559117" y="47879"/>
                  </a:lnTo>
                  <a:lnTo>
                    <a:pt x="559193" y="48526"/>
                  </a:lnTo>
                  <a:lnTo>
                    <a:pt x="559346" y="47879"/>
                  </a:lnTo>
                  <a:lnTo>
                    <a:pt x="559536" y="47117"/>
                  </a:lnTo>
                  <a:lnTo>
                    <a:pt x="559498" y="53848"/>
                  </a:lnTo>
                  <a:lnTo>
                    <a:pt x="560209" y="50800"/>
                  </a:lnTo>
                  <a:lnTo>
                    <a:pt x="560133" y="50419"/>
                  </a:lnTo>
                  <a:lnTo>
                    <a:pt x="560019" y="50165"/>
                  </a:lnTo>
                  <a:lnTo>
                    <a:pt x="559955" y="48133"/>
                  </a:lnTo>
                  <a:lnTo>
                    <a:pt x="560857" y="49911"/>
                  </a:lnTo>
                  <a:lnTo>
                    <a:pt x="562241" y="49784"/>
                  </a:lnTo>
                  <a:lnTo>
                    <a:pt x="563130" y="48768"/>
                  </a:lnTo>
                  <a:lnTo>
                    <a:pt x="563295" y="51054"/>
                  </a:lnTo>
                  <a:lnTo>
                    <a:pt x="565213" y="51308"/>
                  </a:lnTo>
                  <a:lnTo>
                    <a:pt x="566991" y="49403"/>
                  </a:lnTo>
                  <a:lnTo>
                    <a:pt x="569074" y="49022"/>
                  </a:lnTo>
                  <a:lnTo>
                    <a:pt x="568807" y="48768"/>
                  </a:lnTo>
                  <a:lnTo>
                    <a:pt x="568172" y="48133"/>
                  </a:lnTo>
                  <a:lnTo>
                    <a:pt x="568058" y="47117"/>
                  </a:lnTo>
                  <a:lnTo>
                    <a:pt x="567918" y="45974"/>
                  </a:lnTo>
                  <a:lnTo>
                    <a:pt x="567728" y="44323"/>
                  </a:lnTo>
                  <a:lnTo>
                    <a:pt x="568274" y="43815"/>
                  </a:lnTo>
                  <a:lnTo>
                    <a:pt x="568439" y="44513"/>
                  </a:lnTo>
                  <a:lnTo>
                    <a:pt x="568540" y="43815"/>
                  </a:lnTo>
                  <a:lnTo>
                    <a:pt x="568617" y="43307"/>
                  </a:lnTo>
                  <a:lnTo>
                    <a:pt x="569442" y="43561"/>
                  </a:lnTo>
                  <a:lnTo>
                    <a:pt x="569569" y="44958"/>
                  </a:lnTo>
                  <a:lnTo>
                    <a:pt x="569696" y="47371"/>
                  </a:lnTo>
                  <a:lnTo>
                    <a:pt x="569480" y="48260"/>
                  </a:lnTo>
                  <a:lnTo>
                    <a:pt x="570230" y="46990"/>
                  </a:lnTo>
                  <a:lnTo>
                    <a:pt x="570331" y="48768"/>
                  </a:lnTo>
                  <a:lnTo>
                    <a:pt x="570458" y="49784"/>
                  </a:lnTo>
                  <a:lnTo>
                    <a:pt x="570509" y="47625"/>
                  </a:lnTo>
                  <a:lnTo>
                    <a:pt x="572617" y="52959"/>
                  </a:lnTo>
                  <a:lnTo>
                    <a:pt x="572604" y="49149"/>
                  </a:lnTo>
                  <a:lnTo>
                    <a:pt x="572808" y="50165"/>
                  </a:lnTo>
                  <a:lnTo>
                    <a:pt x="574878" y="49911"/>
                  </a:lnTo>
                  <a:lnTo>
                    <a:pt x="575297" y="49149"/>
                  </a:lnTo>
                  <a:lnTo>
                    <a:pt x="575640" y="48514"/>
                  </a:lnTo>
                  <a:lnTo>
                    <a:pt x="577278" y="48133"/>
                  </a:lnTo>
                  <a:lnTo>
                    <a:pt x="577202" y="47625"/>
                  </a:lnTo>
                  <a:lnTo>
                    <a:pt x="577113" y="46990"/>
                  </a:lnTo>
                  <a:lnTo>
                    <a:pt x="576846" y="45212"/>
                  </a:lnTo>
                  <a:lnTo>
                    <a:pt x="577608" y="45720"/>
                  </a:lnTo>
                  <a:lnTo>
                    <a:pt x="577646" y="45212"/>
                  </a:lnTo>
                  <a:lnTo>
                    <a:pt x="577735" y="43307"/>
                  </a:lnTo>
                  <a:lnTo>
                    <a:pt x="579120" y="44069"/>
                  </a:lnTo>
                  <a:lnTo>
                    <a:pt x="580859" y="46101"/>
                  </a:lnTo>
                  <a:lnTo>
                    <a:pt x="582320" y="45593"/>
                  </a:lnTo>
                  <a:lnTo>
                    <a:pt x="583133" y="44069"/>
                  </a:lnTo>
                  <a:lnTo>
                    <a:pt x="583006" y="43942"/>
                  </a:lnTo>
                  <a:lnTo>
                    <a:pt x="582879" y="43815"/>
                  </a:lnTo>
                  <a:lnTo>
                    <a:pt x="582358" y="43307"/>
                  </a:lnTo>
                  <a:lnTo>
                    <a:pt x="582371" y="41783"/>
                  </a:lnTo>
                  <a:lnTo>
                    <a:pt x="582422" y="41275"/>
                  </a:lnTo>
                  <a:lnTo>
                    <a:pt x="582904" y="43815"/>
                  </a:lnTo>
                  <a:lnTo>
                    <a:pt x="584365" y="43434"/>
                  </a:lnTo>
                  <a:lnTo>
                    <a:pt x="583895" y="45466"/>
                  </a:lnTo>
                  <a:lnTo>
                    <a:pt x="585622" y="44831"/>
                  </a:lnTo>
                  <a:lnTo>
                    <a:pt x="586105" y="44577"/>
                  </a:lnTo>
                  <a:lnTo>
                    <a:pt x="586968" y="43434"/>
                  </a:lnTo>
                  <a:lnTo>
                    <a:pt x="587921" y="42164"/>
                  </a:lnTo>
                  <a:lnTo>
                    <a:pt x="587819" y="41529"/>
                  </a:lnTo>
                  <a:lnTo>
                    <a:pt x="587705" y="41275"/>
                  </a:lnTo>
                  <a:lnTo>
                    <a:pt x="587603" y="41021"/>
                  </a:lnTo>
                  <a:lnTo>
                    <a:pt x="587362" y="40767"/>
                  </a:lnTo>
                  <a:lnTo>
                    <a:pt x="587248" y="40640"/>
                  </a:lnTo>
                  <a:lnTo>
                    <a:pt x="587336" y="39624"/>
                  </a:lnTo>
                  <a:lnTo>
                    <a:pt x="587578" y="39243"/>
                  </a:lnTo>
                  <a:lnTo>
                    <a:pt x="588352" y="40640"/>
                  </a:lnTo>
                  <a:lnTo>
                    <a:pt x="588441" y="42164"/>
                  </a:lnTo>
                  <a:lnTo>
                    <a:pt x="589724" y="39243"/>
                  </a:lnTo>
                  <a:lnTo>
                    <a:pt x="590067" y="38481"/>
                  </a:lnTo>
                  <a:lnTo>
                    <a:pt x="590346" y="37846"/>
                  </a:lnTo>
                  <a:lnTo>
                    <a:pt x="595528" y="49022"/>
                  </a:lnTo>
                  <a:lnTo>
                    <a:pt x="596544" y="43815"/>
                  </a:lnTo>
                  <a:lnTo>
                    <a:pt x="596595" y="43434"/>
                  </a:lnTo>
                  <a:lnTo>
                    <a:pt x="596671" y="43180"/>
                  </a:lnTo>
                  <a:lnTo>
                    <a:pt x="596633" y="43357"/>
                  </a:lnTo>
                  <a:lnTo>
                    <a:pt x="596734" y="43180"/>
                  </a:lnTo>
                  <a:lnTo>
                    <a:pt x="598233" y="40259"/>
                  </a:lnTo>
                  <a:lnTo>
                    <a:pt x="599274" y="40513"/>
                  </a:lnTo>
                  <a:lnTo>
                    <a:pt x="598170" y="42037"/>
                  </a:lnTo>
                  <a:lnTo>
                    <a:pt x="598055" y="42418"/>
                  </a:lnTo>
                  <a:lnTo>
                    <a:pt x="598957" y="43815"/>
                  </a:lnTo>
                  <a:lnTo>
                    <a:pt x="600138" y="40259"/>
                  </a:lnTo>
                  <a:lnTo>
                    <a:pt x="600519" y="39116"/>
                  </a:lnTo>
                  <a:lnTo>
                    <a:pt x="602627" y="43942"/>
                  </a:lnTo>
                  <a:lnTo>
                    <a:pt x="604024" y="40640"/>
                  </a:lnTo>
                  <a:lnTo>
                    <a:pt x="606717" y="48260"/>
                  </a:lnTo>
                  <a:lnTo>
                    <a:pt x="608711" y="40640"/>
                  </a:lnTo>
                  <a:lnTo>
                    <a:pt x="609053" y="39370"/>
                  </a:lnTo>
                  <a:lnTo>
                    <a:pt x="611797" y="43942"/>
                  </a:lnTo>
                  <a:lnTo>
                    <a:pt x="611441" y="42418"/>
                  </a:lnTo>
                  <a:lnTo>
                    <a:pt x="611555" y="40640"/>
                  </a:lnTo>
                  <a:lnTo>
                    <a:pt x="611606" y="40259"/>
                  </a:lnTo>
                  <a:lnTo>
                    <a:pt x="611847" y="41529"/>
                  </a:lnTo>
                  <a:lnTo>
                    <a:pt x="611936" y="40894"/>
                  </a:lnTo>
                  <a:lnTo>
                    <a:pt x="612787" y="40259"/>
                  </a:lnTo>
                  <a:lnTo>
                    <a:pt x="613981" y="39370"/>
                  </a:lnTo>
                  <a:lnTo>
                    <a:pt x="614324" y="39116"/>
                  </a:lnTo>
                  <a:lnTo>
                    <a:pt x="615848" y="37973"/>
                  </a:lnTo>
                  <a:lnTo>
                    <a:pt x="621157" y="42164"/>
                  </a:lnTo>
                  <a:lnTo>
                    <a:pt x="625805" y="43053"/>
                  </a:lnTo>
                  <a:lnTo>
                    <a:pt x="627468" y="43307"/>
                  </a:lnTo>
                  <a:lnTo>
                    <a:pt x="626237" y="37973"/>
                  </a:lnTo>
                  <a:lnTo>
                    <a:pt x="626211" y="37846"/>
                  </a:lnTo>
                  <a:lnTo>
                    <a:pt x="626173" y="37719"/>
                  </a:lnTo>
                  <a:lnTo>
                    <a:pt x="625919" y="36576"/>
                  </a:lnTo>
                  <a:lnTo>
                    <a:pt x="625627" y="35306"/>
                  </a:lnTo>
                  <a:lnTo>
                    <a:pt x="625182" y="33401"/>
                  </a:lnTo>
                  <a:lnTo>
                    <a:pt x="627811" y="37338"/>
                  </a:lnTo>
                  <a:lnTo>
                    <a:pt x="627862" y="41021"/>
                  </a:lnTo>
                  <a:lnTo>
                    <a:pt x="630440" y="36449"/>
                  </a:lnTo>
                  <a:lnTo>
                    <a:pt x="634479" y="40132"/>
                  </a:lnTo>
                  <a:lnTo>
                    <a:pt x="636917" y="36449"/>
                  </a:lnTo>
                  <a:lnTo>
                    <a:pt x="637082" y="36195"/>
                  </a:lnTo>
                  <a:lnTo>
                    <a:pt x="637070" y="37211"/>
                  </a:lnTo>
                  <a:lnTo>
                    <a:pt x="637184" y="37973"/>
                  </a:lnTo>
                  <a:lnTo>
                    <a:pt x="636866" y="37973"/>
                  </a:lnTo>
                  <a:lnTo>
                    <a:pt x="637933" y="40386"/>
                  </a:lnTo>
                  <a:lnTo>
                    <a:pt x="639292" y="37846"/>
                  </a:lnTo>
                  <a:lnTo>
                    <a:pt x="639178" y="36576"/>
                  </a:lnTo>
                  <a:lnTo>
                    <a:pt x="639114" y="36195"/>
                  </a:lnTo>
                  <a:lnTo>
                    <a:pt x="639038" y="35687"/>
                  </a:lnTo>
                  <a:lnTo>
                    <a:pt x="639572" y="35814"/>
                  </a:lnTo>
                  <a:lnTo>
                    <a:pt x="639457" y="37604"/>
                  </a:lnTo>
                  <a:lnTo>
                    <a:pt x="639914" y="38481"/>
                  </a:lnTo>
                  <a:lnTo>
                    <a:pt x="640816" y="39878"/>
                  </a:lnTo>
                  <a:lnTo>
                    <a:pt x="641057" y="35687"/>
                  </a:lnTo>
                  <a:lnTo>
                    <a:pt x="641083" y="35052"/>
                  </a:lnTo>
                  <a:lnTo>
                    <a:pt x="641858" y="37553"/>
                  </a:lnTo>
                  <a:lnTo>
                    <a:pt x="641921" y="37211"/>
                  </a:lnTo>
                  <a:lnTo>
                    <a:pt x="643775" y="38481"/>
                  </a:lnTo>
                  <a:lnTo>
                    <a:pt x="643369" y="37211"/>
                  </a:lnTo>
                  <a:lnTo>
                    <a:pt x="642886" y="35687"/>
                  </a:lnTo>
                  <a:lnTo>
                    <a:pt x="644296" y="36957"/>
                  </a:lnTo>
                  <a:lnTo>
                    <a:pt x="644575" y="35687"/>
                  </a:lnTo>
                  <a:lnTo>
                    <a:pt x="644728" y="35052"/>
                  </a:lnTo>
                  <a:lnTo>
                    <a:pt x="644956" y="34036"/>
                  </a:lnTo>
                  <a:lnTo>
                    <a:pt x="646163" y="35687"/>
                  </a:lnTo>
                  <a:lnTo>
                    <a:pt x="646214" y="34036"/>
                  </a:lnTo>
                  <a:lnTo>
                    <a:pt x="646239" y="33401"/>
                  </a:lnTo>
                  <a:lnTo>
                    <a:pt x="646277" y="32385"/>
                  </a:lnTo>
                  <a:lnTo>
                    <a:pt x="648436" y="36830"/>
                  </a:lnTo>
                  <a:lnTo>
                    <a:pt x="647928" y="32385"/>
                  </a:lnTo>
                  <a:lnTo>
                    <a:pt x="648589" y="36957"/>
                  </a:lnTo>
                  <a:lnTo>
                    <a:pt x="650595" y="35687"/>
                  </a:lnTo>
                  <a:lnTo>
                    <a:pt x="650989" y="33401"/>
                  </a:lnTo>
                  <a:lnTo>
                    <a:pt x="650976" y="34798"/>
                  </a:lnTo>
                  <a:lnTo>
                    <a:pt x="651878" y="34798"/>
                  </a:lnTo>
                  <a:lnTo>
                    <a:pt x="651878" y="36728"/>
                  </a:lnTo>
                  <a:lnTo>
                    <a:pt x="652741" y="36576"/>
                  </a:lnTo>
                  <a:lnTo>
                    <a:pt x="653313" y="35687"/>
                  </a:lnTo>
                  <a:lnTo>
                    <a:pt x="653186" y="34671"/>
                  </a:lnTo>
                  <a:lnTo>
                    <a:pt x="652907" y="33401"/>
                  </a:lnTo>
                  <a:lnTo>
                    <a:pt x="652843" y="33147"/>
                  </a:lnTo>
                  <a:lnTo>
                    <a:pt x="655320" y="38481"/>
                  </a:lnTo>
                  <a:lnTo>
                    <a:pt x="655307" y="33147"/>
                  </a:lnTo>
                  <a:lnTo>
                    <a:pt x="655294" y="29464"/>
                  </a:lnTo>
                  <a:lnTo>
                    <a:pt x="655294" y="28194"/>
                  </a:lnTo>
                  <a:lnTo>
                    <a:pt x="657326" y="35179"/>
                  </a:lnTo>
                  <a:lnTo>
                    <a:pt x="659460" y="32258"/>
                  </a:lnTo>
                  <a:lnTo>
                    <a:pt x="661276" y="30480"/>
                  </a:lnTo>
                  <a:lnTo>
                    <a:pt x="661200" y="29591"/>
                  </a:lnTo>
                  <a:lnTo>
                    <a:pt x="661352" y="30416"/>
                  </a:lnTo>
                  <a:lnTo>
                    <a:pt x="661377" y="30607"/>
                  </a:lnTo>
                  <a:lnTo>
                    <a:pt x="662089" y="34544"/>
                  </a:lnTo>
                  <a:lnTo>
                    <a:pt x="663663" y="32600"/>
                  </a:lnTo>
                  <a:lnTo>
                    <a:pt x="661657" y="30137"/>
                  </a:lnTo>
                  <a:lnTo>
                    <a:pt x="662419" y="29591"/>
                  </a:lnTo>
                  <a:lnTo>
                    <a:pt x="663651" y="28702"/>
                  </a:lnTo>
                  <a:lnTo>
                    <a:pt x="664057" y="31534"/>
                  </a:lnTo>
                  <a:lnTo>
                    <a:pt x="664464" y="28702"/>
                  </a:lnTo>
                  <a:lnTo>
                    <a:pt x="664540" y="28194"/>
                  </a:lnTo>
                  <a:lnTo>
                    <a:pt x="664552" y="28067"/>
                  </a:lnTo>
                  <a:lnTo>
                    <a:pt x="666877" y="28829"/>
                  </a:lnTo>
                  <a:lnTo>
                    <a:pt x="667537" y="29337"/>
                  </a:lnTo>
                  <a:lnTo>
                    <a:pt x="666940" y="30734"/>
                  </a:lnTo>
                  <a:lnTo>
                    <a:pt x="666826" y="31750"/>
                  </a:lnTo>
                  <a:lnTo>
                    <a:pt x="668680" y="29464"/>
                  </a:lnTo>
                  <a:lnTo>
                    <a:pt x="671080" y="31496"/>
                  </a:lnTo>
                  <a:lnTo>
                    <a:pt x="672134" y="29464"/>
                  </a:lnTo>
                  <a:lnTo>
                    <a:pt x="672465" y="28829"/>
                  </a:lnTo>
                  <a:lnTo>
                    <a:pt x="672363" y="28067"/>
                  </a:lnTo>
                  <a:lnTo>
                    <a:pt x="671728" y="26289"/>
                  </a:lnTo>
                  <a:lnTo>
                    <a:pt x="671791" y="25654"/>
                  </a:lnTo>
                  <a:lnTo>
                    <a:pt x="672655" y="23622"/>
                  </a:lnTo>
                  <a:lnTo>
                    <a:pt x="673036" y="22733"/>
                  </a:lnTo>
                  <a:lnTo>
                    <a:pt x="673023" y="20828"/>
                  </a:lnTo>
                  <a:lnTo>
                    <a:pt x="673087" y="21336"/>
                  </a:lnTo>
                  <a:lnTo>
                    <a:pt x="673214" y="24511"/>
                  </a:lnTo>
                  <a:lnTo>
                    <a:pt x="673341" y="26924"/>
                  </a:lnTo>
                  <a:lnTo>
                    <a:pt x="675157" y="21971"/>
                  </a:lnTo>
                  <a:lnTo>
                    <a:pt x="675360" y="29845"/>
                  </a:lnTo>
                  <a:lnTo>
                    <a:pt x="675551" y="29337"/>
                  </a:lnTo>
                  <a:lnTo>
                    <a:pt x="675665" y="28575"/>
                  </a:lnTo>
                  <a:lnTo>
                    <a:pt x="675576" y="27686"/>
                  </a:lnTo>
                  <a:lnTo>
                    <a:pt x="675424" y="26924"/>
                  </a:lnTo>
                  <a:lnTo>
                    <a:pt x="675855" y="27305"/>
                  </a:lnTo>
                  <a:lnTo>
                    <a:pt x="675894" y="27432"/>
                  </a:lnTo>
                  <a:lnTo>
                    <a:pt x="675982" y="29718"/>
                  </a:lnTo>
                  <a:lnTo>
                    <a:pt x="677049" y="28448"/>
                  </a:lnTo>
                  <a:lnTo>
                    <a:pt x="677011" y="27940"/>
                  </a:lnTo>
                  <a:lnTo>
                    <a:pt x="676617" y="26924"/>
                  </a:lnTo>
                  <a:lnTo>
                    <a:pt x="676313" y="26162"/>
                  </a:lnTo>
                  <a:lnTo>
                    <a:pt x="677557" y="26035"/>
                  </a:lnTo>
                  <a:lnTo>
                    <a:pt x="677595" y="28702"/>
                  </a:lnTo>
                  <a:lnTo>
                    <a:pt x="677989" y="26035"/>
                  </a:lnTo>
                  <a:lnTo>
                    <a:pt x="678205" y="24511"/>
                  </a:lnTo>
                  <a:lnTo>
                    <a:pt x="679386" y="25273"/>
                  </a:lnTo>
                  <a:lnTo>
                    <a:pt x="679411" y="25654"/>
                  </a:lnTo>
                  <a:lnTo>
                    <a:pt x="679640" y="26568"/>
                  </a:lnTo>
                  <a:lnTo>
                    <a:pt x="681101" y="26035"/>
                  </a:lnTo>
                  <a:lnTo>
                    <a:pt x="681228" y="24511"/>
                  </a:lnTo>
                  <a:lnTo>
                    <a:pt x="681443" y="21971"/>
                  </a:lnTo>
                  <a:lnTo>
                    <a:pt x="681545" y="20828"/>
                  </a:lnTo>
                  <a:lnTo>
                    <a:pt x="683818" y="22479"/>
                  </a:lnTo>
                  <a:lnTo>
                    <a:pt x="683958" y="27051"/>
                  </a:lnTo>
                  <a:lnTo>
                    <a:pt x="684733" y="23876"/>
                  </a:lnTo>
                  <a:lnTo>
                    <a:pt x="685457" y="27686"/>
                  </a:lnTo>
                  <a:lnTo>
                    <a:pt x="686244" y="26416"/>
                  </a:lnTo>
                  <a:lnTo>
                    <a:pt x="686219" y="26035"/>
                  </a:lnTo>
                  <a:lnTo>
                    <a:pt x="685596" y="24511"/>
                  </a:lnTo>
                  <a:lnTo>
                    <a:pt x="686536" y="24511"/>
                  </a:lnTo>
                  <a:lnTo>
                    <a:pt x="686612" y="23876"/>
                  </a:lnTo>
                  <a:lnTo>
                    <a:pt x="686904" y="21463"/>
                  </a:lnTo>
                  <a:lnTo>
                    <a:pt x="687781" y="22479"/>
                  </a:lnTo>
                  <a:lnTo>
                    <a:pt x="687832" y="22860"/>
                  </a:lnTo>
                  <a:lnTo>
                    <a:pt x="687463" y="24384"/>
                  </a:lnTo>
                  <a:lnTo>
                    <a:pt x="689076" y="23368"/>
                  </a:lnTo>
                  <a:lnTo>
                    <a:pt x="687984" y="22225"/>
                  </a:lnTo>
                  <a:lnTo>
                    <a:pt x="688047" y="21463"/>
                  </a:lnTo>
                  <a:lnTo>
                    <a:pt x="688225" y="20828"/>
                  </a:lnTo>
                  <a:lnTo>
                    <a:pt x="688263" y="20701"/>
                  </a:lnTo>
                  <a:lnTo>
                    <a:pt x="688365" y="20320"/>
                  </a:lnTo>
                  <a:lnTo>
                    <a:pt x="688340" y="19685"/>
                  </a:lnTo>
                  <a:lnTo>
                    <a:pt x="687184" y="17526"/>
                  </a:lnTo>
                  <a:lnTo>
                    <a:pt x="687120" y="17399"/>
                  </a:lnTo>
                  <a:lnTo>
                    <a:pt x="686981" y="17145"/>
                  </a:lnTo>
                  <a:lnTo>
                    <a:pt x="688390" y="18034"/>
                  </a:lnTo>
                  <a:lnTo>
                    <a:pt x="688200" y="18415"/>
                  </a:lnTo>
                  <a:lnTo>
                    <a:pt x="689317" y="17907"/>
                  </a:lnTo>
                  <a:lnTo>
                    <a:pt x="690130" y="20167"/>
                  </a:lnTo>
                  <a:lnTo>
                    <a:pt x="690041" y="20650"/>
                  </a:lnTo>
                  <a:lnTo>
                    <a:pt x="689927" y="21196"/>
                  </a:lnTo>
                  <a:lnTo>
                    <a:pt x="689775" y="21564"/>
                  </a:lnTo>
                  <a:lnTo>
                    <a:pt x="690143" y="21729"/>
                  </a:lnTo>
                  <a:lnTo>
                    <a:pt x="690410" y="21742"/>
                  </a:lnTo>
                  <a:lnTo>
                    <a:pt x="690156" y="20154"/>
                  </a:lnTo>
                  <a:lnTo>
                    <a:pt x="690600" y="17907"/>
                  </a:lnTo>
                  <a:lnTo>
                    <a:pt x="692048" y="22606"/>
                  </a:lnTo>
                  <a:lnTo>
                    <a:pt x="692302" y="23368"/>
                  </a:lnTo>
                  <a:lnTo>
                    <a:pt x="692238" y="20193"/>
                  </a:lnTo>
                  <a:lnTo>
                    <a:pt x="694321" y="22225"/>
                  </a:lnTo>
                  <a:lnTo>
                    <a:pt x="694334" y="20193"/>
                  </a:lnTo>
                  <a:lnTo>
                    <a:pt x="694347" y="18669"/>
                  </a:lnTo>
                  <a:lnTo>
                    <a:pt x="694385" y="20193"/>
                  </a:lnTo>
                  <a:lnTo>
                    <a:pt x="694626" y="21590"/>
                  </a:lnTo>
                  <a:lnTo>
                    <a:pt x="694728" y="21971"/>
                  </a:lnTo>
                  <a:lnTo>
                    <a:pt x="694690" y="19304"/>
                  </a:lnTo>
                  <a:lnTo>
                    <a:pt x="695248" y="20066"/>
                  </a:lnTo>
                  <a:lnTo>
                    <a:pt x="695413" y="20828"/>
                  </a:lnTo>
                  <a:lnTo>
                    <a:pt x="695528" y="21844"/>
                  </a:lnTo>
                  <a:lnTo>
                    <a:pt x="695629" y="22110"/>
                  </a:lnTo>
                  <a:lnTo>
                    <a:pt x="696925" y="22352"/>
                  </a:lnTo>
                  <a:lnTo>
                    <a:pt x="695401" y="19304"/>
                  </a:lnTo>
                  <a:lnTo>
                    <a:pt x="695083" y="18669"/>
                  </a:lnTo>
                  <a:lnTo>
                    <a:pt x="694499" y="17526"/>
                  </a:lnTo>
                  <a:lnTo>
                    <a:pt x="694372" y="17272"/>
                  </a:lnTo>
                  <a:lnTo>
                    <a:pt x="696099" y="18923"/>
                  </a:lnTo>
                  <a:lnTo>
                    <a:pt x="696188" y="19888"/>
                  </a:lnTo>
                  <a:lnTo>
                    <a:pt x="696087" y="20193"/>
                  </a:lnTo>
                  <a:lnTo>
                    <a:pt x="697801" y="20955"/>
                  </a:lnTo>
                  <a:lnTo>
                    <a:pt x="698779" y="18034"/>
                  </a:lnTo>
                  <a:lnTo>
                    <a:pt x="700392" y="19050"/>
                  </a:lnTo>
                  <a:lnTo>
                    <a:pt x="701408" y="22783"/>
                  </a:lnTo>
                  <a:lnTo>
                    <a:pt x="702233" y="22352"/>
                  </a:lnTo>
                  <a:lnTo>
                    <a:pt x="703783" y="18034"/>
                  </a:lnTo>
                  <a:lnTo>
                    <a:pt x="705904" y="18669"/>
                  </a:lnTo>
                  <a:lnTo>
                    <a:pt x="705459" y="18288"/>
                  </a:lnTo>
                  <a:lnTo>
                    <a:pt x="705434" y="18034"/>
                  </a:lnTo>
                  <a:lnTo>
                    <a:pt x="705345" y="17272"/>
                  </a:lnTo>
                  <a:lnTo>
                    <a:pt x="705332" y="17145"/>
                  </a:lnTo>
                  <a:lnTo>
                    <a:pt x="705129" y="15240"/>
                  </a:lnTo>
                  <a:lnTo>
                    <a:pt x="705002" y="14097"/>
                  </a:lnTo>
                  <a:lnTo>
                    <a:pt x="704862" y="12827"/>
                  </a:lnTo>
                  <a:lnTo>
                    <a:pt x="707364" y="20828"/>
                  </a:lnTo>
                  <a:lnTo>
                    <a:pt x="707783" y="18796"/>
                  </a:lnTo>
                  <a:lnTo>
                    <a:pt x="707809" y="18592"/>
                  </a:lnTo>
                  <a:lnTo>
                    <a:pt x="707936" y="18034"/>
                  </a:lnTo>
                  <a:lnTo>
                    <a:pt x="707885" y="19304"/>
                  </a:lnTo>
                  <a:lnTo>
                    <a:pt x="708113" y="21082"/>
                  </a:lnTo>
                  <a:lnTo>
                    <a:pt x="708075" y="20447"/>
                  </a:lnTo>
                  <a:lnTo>
                    <a:pt x="709574" y="21209"/>
                  </a:lnTo>
                  <a:lnTo>
                    <a:pt x="709879" y="20447"/>
                  </a:lnTo>
                  <a:lnTo>
                    <a:pt x="710615" y="18669"/>
                  </a:lnTo>
                  <a:lnTo>
                    <a:pt x="711174" y="18034"/>
                  </a:lnTo>
                  <a:lnTo>
                    <a:pt x="712381" y="16637"/>
                  </a:lnTo>
                  <a:lnTo>
                    <a:pt x="712470" y="18288"/>
                  </a:lnTo>
                  <a:lnTo>
                    <a:pt x="713346" y="19304"/>
                  </a:lnTo>
                  <a:lnTo>
                    <a:pt x="714565" y="18542"/>
                  </a:lnTo>
                  <a:lnTo>
                    <a:pt x="715530" y="19050"/>
                  </a:lnTo>
                  <a:lnTo>
                    <a:pt x="715530" y="18542"/>
                  </a:lnTo>
                  <a:lnTo>
                    <a:pt x="715556" y="17526"/>
                  </a:lnTo>
                  <a:lnTo>
                    <a:pt x="716076" y="17780"/>
                  </a:lnTo>
                  <a:lnTo>
                    <a:pt x="716000" y="17526"/>
                  </a:lnTo>
                  <a:lnTo>
                    <a:pt x="715733" y="16637"/>
                  </a:lnTo>
                  <a:lnTo>
                    <a:pt x="715454" y="15748"/>
                  </a:lnTo>
                  <a:lnTo>
                    <a:pt x="717842" y="18161"/>
                  </a:lnTo>
                  <a:lnTo>
                    <a:pt x="719531" y="16764"/>
                  </a:lnTo>
                  <a:lnTo>
                    <a:pt x="720509" y="15748"/>
                  </a:lnTo>
                  <a:lnTo>
                    <a:pt x="721118" y="15113"/>
                  </a:lnTo>
                  <a:lnTo>
                    <a:pt x="723226" y="16891"/>
                  </a:lnTo>
                  <a:lnTo>
                    <a:pt x="722947" y="17018"/>
                  </a:lnTo>
                  <a:lnTo>
                    <a:pt x="722757" y="18288"/>
                  </a:lnTo>
                  <a:lnTo>
                    <a:pt x="722972" y="18161"/>
                  </a:lnTo>
                  <a:lnTo>
                    <a:pt x="724623" y="16751"/>
                  </a:lnTo>
                  <a:lnTo>
                    <a:pt x="724509" y="15494"/>
                  </a:lnTo>
                  <a:lnTo>
                    <a:pt x="724458" y="15240"/>
                  </a:lnTo>
                  <a:lnTo>
                    <a:pt x="724230" y="14224"/>
                  </a:lnTo>
                  <a:lnTo>
                    <a:pt x="724281" y="15240"/>
                  </a:lnTo>
                  <a:lnTo>
                    <a:pt x="724230" y="15113"/>
                  </a:lnTo>
                  <a:lnTo>
                    <a:pt x="723557" y="13462"/>
                  </a:lnTo>
                  <a:lnTo>
                    <a:pt x="723671" y="11684"/>
                  </a:lnTo>
                  <a:lnTo>
                    <a:pt x="723976" y="10795"/>
                  </a:lnTo>
                  <a:lnTo>
                    <a:pt x="724471" y="10668"/>
                  </a:lnTo>
                  <a:lnTo>
                    <a:pt x="724001" y="11938"/>
                  </a:lnTo>
                  <a:lnTo>
                    <a:pt x="723900" y="12573"/>
                  </a:lnTo>
                  <a:lnTo>
                    <a:pt x="725081" y="14478"/>
                  </a:lnTo>
                  <a:lnTo>
                    <a:pt x="725678" y="15748"/>
                  </a:lnTo>
                  <a:lnTo>
                    <a:pt x="725614" y="15494"/>
                  </a:lnTo>
                  <a:lnTo>
                    <a:pt x="725487" y="14097"/>
                  </a:lnTo>
                  <a:lnTo>
                    <a:pt x="725360" y="13462"/>
                  </a:lnTo>
                  <a:lnTo>
                    <a:pt x="727087" y="17526"/>
                  </a:lnTo>
                  <a:lnTo>
                    <a:pt x="726020" y="13462"/>
                  </a:lnTo>
                  <a:lnTo>
                    <a:pt x="725297" y="10668"/>
                  </a:lnTo>
                  <a:lnTo>
                    <a:pt x="724763" y="8636"/>
                  </a:lnTo>
                  <a:lnTo>
                    <a:pt x="726643" y="11303"/>
                  </a:lnTo>
                  <a:lnTo>
                    <a:pt x="726770" y="12573"/>
                  </a:lnTo>
                  <a:lnTo>
                    <a:pt x="727125" y="11938"/>
                  </a:lnTo>
                  <a:lnTo>
                    <a:pt x="727252" y="11430"/>
                  </a:lnTo>
                  <a:lnTo>
                    <a:pt x="727430" y="10160"/>
                  </a:lnTo>
                  <a:lnTo>
                    <a:pt x="728065" y="10414"/>
                  </a:lnTo>
                  <a:lnTo>
                    <a:pt x="728738" y="13081"/>
                  </a:lnTo>
                  <a:lnTo>
                    <a:pt x="728789" y="10160"/>
                  </a:lnTo>
                  <a:lnTo>
                    <a:pt x="728789" y="8636"/>
                  </a:lnTo>
                  <a:lnTo>
                    <a:pt x="728776" y="8509"/>
                  </a:lnTo>
                  <a:lnTo>
                    <a:pt x="729792" y="10795"/>
                  </a:lnTo>
                  <a:lnTo>
                    <a:pt x="729856" y="11557"/>
                  </a:lnTo>
                  <a:lnTo>
                    <a:pt x="729729" y="12065"/>
                  </a:lnTo>
                  <a:lnTo>
                    <a:pt x="729246" y="12065"/>
                  </a:lnTo>
                  <a:lnTo>
                    <a:pt x="729195" y="12255"/>
                  </a:lnTo>
                  <a:lnTo>
                    <a:pt x="729068" y="13068"/>
                  </a:lnTo>
                  <a:lnTo>
                    <a:pt x="730338" y="16002"/>
                  </a:lnTo>
                  <a:lnTo>
                    <a:pt x="730300" y="15240"/>
                  </a:lnTo>
                  <a:lnTo>
                    <a:pt x="730973" y="15621"/>
                  </a:lnTo>
                  <a:lnTo>
                    <a:pt x="730910" y="15494"/>
                  </a:lnTo>
                  <a:lnTo>
                    <a:pt x="731875" y="16471"/>
                  </a:lnTo>
                  <a:lnTo>
                    <a:pt x="731469" y="15938"/>
                  </a:lnTo>
                  <a:lnTo>
                    <a:pt x="732510" y="16764"/>
                  </a:lnTo>
                  <a:lnTo>
                    <a:pt x="732104" y="16129"/>
                  </a:lnTo>
                  <a:lnTo>
                    <a:pt x="732002" y="15494"/>
                  </a:lnTo>
                  <a:lnTo>
                    <a:pt x="732002" y="15240"/>
                  </a:lnTo>
                  <a:lnTo>
                    <a:pt x="731888" y="8636"/>
                  </a:lnTo>
                  <a:lnTo>
                    <a:pt x="733780" y="14097"/>
                  </a:lnTo>
                  <a:lnTo>
                    <a:pt x="733869" y="14351"/>
                  </a:lnTo>
                  <a:lnTo>
                    <a:pt x="733907" y="14097"/>
                  </a:lnTo>
                  <a:lnTo>
                    <a:pt x="733996" y="13335"/>
                  </a:lnTo>
                  <a:lnTo>
                    <a:pt x="733920" y="13982"/>
                  </a:lnTo>
                  <a:lnTo>
                    <a:pt x="734669" y="12065"/>
                  </a:lnTo>
                  <a:lnTo>
                    <a:pt x="735037" y="14859"/>
                  </a:lnTo>
                  <a:lnTo>
                    <a:pt x="735139" y="15240"/>
                  </a:lnTo>
                  <a:lnTo>
                    <a:pt x="735558" y="16002"/>
                  </a:lnTo>
                  <a:lnTo>
                    <a:pt x="736130" y="16751"/>
                  </a:lnTo>
                  <a:lnTo>
                    <a:pt x="736231" y="17780"/>
                  </a:lnTo>
                  <a:lnTo>
                    <a:pt x="736473" y="15113"/>
                  </a:lnTo>
                  <a:lnTo>
                    <a:pt x="737616" y="19558"/>
                  </a:lnTo>
                  <a:lnTo>
                    <a:pt x="737946" y="15748"/>
                  </a:lnTo>
                  <a:lnTo>
                    <a:pt x="738149" y="16764"/>
                  </a:lnTo>
                  <a:lnTo>
                    <a:pt x="738327" y="16383"/>
                  </a:lnTo>
                  <a:lnTo>
                    <a:pt x="738339" y="15748"/>
                  </a:lnTo>
                  <a:lnTo>
                    <a:pt x="738314" y="15113"/>
                  </a:lnTo>
                  <a:lnTo>
                    <a:pt x="738949" y="12065"/>
                  </a:lnTo>
                  <a:lnTo>
                    <a:pt x="739038" y="11684"/>
                  </a:lnTo>
                  <a:lnTo>
                    <a:pt x="741997" y="19050"/>
                  </a:lnTo>
                  <a:lnTo>
                    <a:pt x="743102" y="13970"/>
                  </a:lnTo>
                  <a:lnTo>
                    <a:pt x="744308" y="11938"/>
                  </a:lnTo>
                  <a:lnTo>
                    <a:pt x="744372" y="11684"/>
                  </a:lnTo>
                  <a:lnTo>
                    <a:pt x="744245" y="9906"/>
                  </a:lnTo>
                  <a:lnTo>
                    <a:pt x="744372" y="7874"/>
                  </a:lnTo>
                  <a:lnTo>
                    <a:pt x="745350" y="6350"/>
                  </a:lnTo>
                  <a:lnTo>
                    <a:pt x="745972" y="7620"/>
                  </a:lnTo>
                  <a:lnTo>
                    <a:pt x="746074" y="8001"/>
                  </a:lnTo>
                  <a:lnTo>
                    <a:pt x="745756" y="9271"/>
                  </a:lnTo>
                  <a:lnTo>
                    <a:pt x="745629" y="10287"/>
                  </a:lnTo>
                  <a:lnTo>
                    <a:pt x="746569" y="11430"/>
                  </a:lnTo>
                  <a:lnTo>
                    <a:pt x="747141" y="11176"/>
                  </a:lnTo>
                  <a:lnTo>
                    <a:pt x="747712" y="9779"/>
                  </a:lnTo>
                  <a:lnTo>
                    <a:pt x="747750" y="10922"/>
                  </a:lnTo>
                  <a:lnTo>
                    <a:pt x="748398" y="12573"/>
                  </a:lnTo>
                  <a:lnTo>
                    <a:pt x="748868" y="12255"/>
                  </a:lnTo>
                  <a:close/>
                </a:path>
                <a:path w="757555" h="83184">
                  <a:moveTo>
                    <a:pt x="749007" y="14668"/>
                  </a:moveTo>
                  <a:lnTo>
                    <a:pt x="748957" y="14236"/>
                  </a:lnTo>
                  <a:lnTo>
                    <a:pt x="748906" y="13830"/>
                  </a:lnTo>
                  <a:lnTo>
                    <a:pt x="748804" y="13589"/>
                  </a:lnTo>
                  <a:lnTo>
                    <a:pt x="748880" y="14312"/>
                  </a:lnTo>
                  <a:lnTo>
                    <a:pt x="748880" y="14681"/>
                  </a:lnTo>
                  <a:lnTo>
                    <a:pt x="748792" y="14859"/>
                  </a:lnTo>
                  <a:lnTo>
                    <a:pt x="748944" y="14744"/>
                  </a:lnTo>
                  <a:close/>
                </a:path>
                <a:path w="757555" h="83184">
                  <a:moveTo>
                    <a:pt x="749249" y="10160"/>
                  </a:moveTo>
                  <a:lnTo>
                    <a:pt x="748220" y="8763"/>
                  </a:lnTo>
                  <a:lnTo>
                    <a:pt x="748499" y="10071"/>
                  </a:lnTo>
                  <a:lnTo>
                    <a:pt x="749249" y="10160"/>
                  </a:lnTo>
                  <a:close/>
                </a:path>
                <a:path w="757555" h="83184">
                  <a:moveTo>
                    <a:pt x="749287" y="14262"/>
                  </a:moveTo>
                  <a:lnTo>
                    <a:pt x="749198" y="14427"/>
                  </a:lnTo>
                  <a:lnTo>
                    <a:pt x="749109" y="14566"/>
                  </a:lnTo>
                  <a:lnTo>
                    <a:pt x="749033" y="14859"/>
                  </a:lnTo>
                  <a:lnTo>
                    <a:pt x="749046" y="15011"/>
                  </a:lnTo>
                  <a:lnTo>
                    <a:pt x="749071" y="15214"/>
                  </a:lnTo>
                  <a:lnTo>
                    <a:pt x="749185" y="15011"/>
                  </a:lnTo>
                  <a:lnTo>
                    <a:pt x="749249" y="14693"/>
                  </a:lnTo>
                  <a:lnTo>
                    <a:pt x="749287" y="14262"/>
                  </a:lnTo>
                  <a:close/>
                </a:path>
                <a:path w="757555" h="83184">
                  <a:moveTo>
                    <a:pt x="751293" y="11722"/>
                  </a:moveTo>
                  <a:lnTo>
                    <a:pt x="750938" y="10287"/>
                  </a:lnTo>
                  <a:lnTo>
                    <a:pt x="751052" y="9232"/>
                  </a:lnTo>
                  <a:lnTo>
                    <a:pt x="751166" y="9017"/>
                  </a:lnTo>
                  <a:lnTo>
                    <a:pt x="751052" y="8128"/>
                  </a:lnTo>
                  <a:lnTo>
                    <a:pt x="749744" y="3048"/>
                  </a:lnTo>
                  <a:lnTo>
                    <a:pt x="749414" y="7747"/>
                  </a:lnTo>
                  <a:lnTo>
                    <a:pt x="749300" y="14351"/>
                  </a:lnTo>
                  <a:lnTo>
                    <a:pt x="749769" y="13500"/>
                  </a:lnTo>
                  <a:lnTo>
                    <a:pt x="749884" y="13208"/>
                  </a:lnTo>
                  <a:lnTo>
                    <a:pt x="750277" y="11303"/>
                  </a:lnTo>
                  <a:lnTo>
                    <a:pt x="750874" y="10287"/>
                  </a:lnTo>
                  <a:lnTo>
                    <a:pt x="751293" y="11722"/>
                  </a:lnTo>
                  <a:close/>
                </a:path>
                <a:path w="757555" h="83184">
                  <a:moveTo>
                    <a:pt x="751636" y="13081"/>
                  </a:moveTo>
                  <a:lnTo>
                    <a:pt x="751357" y="11938"/>
                  </a:lnTo>
                  <a:lnTo>
                    <a:pt x="750849" y="12954"/>
                  </a:lnTo>
                  <a:lnTo>
                    <a:pt x="750773" y="14224"/>
                  </a:lnTo>
                  <a:lnTo>
                    <a:pt x="751484" y="13208"/>
                  </a:lnTo>
                  <a:lnTo>
                    <a:pt x="751636" y="13081"/>
                  </a:lnTo>
                  <a:close/>
                </a:path>
                <a:path w="757555" h="83184">
                  <a:moveTo>
                    <a:pt x="751979" y="12788"/>
                  </a:moveTo>
                  <a:lnTo>
                    <a:pt x="751789" y="12954"/>
                  </a:lnTo>
                  <a:lnTo>
                    <a:pt x="751725" y="13335"/>
                  </a:lnTo>
                  <a:lnTo>
                    <a:pt x="751827" y="13716"/>
                  </a:lnTo>
                  <a:lnTo>
                    <a:pt x="751979" y="12788"/>
                  </a:lnTo>
                  <a:close/>
                </a:path>
                <a:path w="757555" h="83184">
                  <a:moveTo>
                    <a:pt x="752144" y="8940"/>
                  </a:moveTo>
                  <a:lnTo>
                    <a:pt x="752094" y="8382"/>
                  </a:lnTo>
                  <a:lnTo>
                    <a:pt x="751801" y="8509"/>
                  </a:lnTo>
                  <a:lnTo>
                    <a:pt x="752144" y="8940"/>
                  </a:lnTo>
                  <a:close/>
                </a:path>
                <a:path w="757555" h="83184">
                  <a:moveTo>
                    <a:pt x="752614" y="12255"/>
                  </a:moveTo>
                  <a:lnTo>
                    <a:pt x="752500" y="9385"/>
                  </a:lnTo>
                  <a:lnTo>
                    <a:pt x="752144" y="8940"/>
                  </a:lnTo>
                  <a:lnTo>
                    <a:pt x="752309" y="11049"/>
                  </a:lnTo>
                  <a:lnTo>
                    <a:pt x="752208" y="11430"/>
                  </a:lnTo>
                  <a:lnTo>
                    <a:pt x="751979" y="12788"/>
                  </a:lnTo>
                  <a:lnTo>
                    <a:pt x="752614" y="12255"/>
                  </a:lnTo>
                  <a:close/>
                </a:path>
                <a:path w="757555" h="83184">
                  <a:moveTo>
                    <a:pt x="752881" y="15011"/>
                  </a:moveTo>
                  <a:lnTo>
                    <a:pt x="752843" y="14808"/>
                  </a:lnTo>
                  <a:lnTo>
                    <a:pt x="752830" y="14655"/>
                  </a:lnTo>
                  <a:lnTo>
                    <a:pt x="752817" y="14528"/>
                  </a:lnTo>
                  <a:lnTo>
                    <a:pt x="752665" y="14909"/>
                  </a:lnTo>
                  <a:lnTo>
                    <a:pt x="752881" y="15011"/>
                  </a:lnTo>
                  <a:close/>
                </a:path>
                <a:path w="757555" h="83184">
                  <a:moveTo>
                    <a:pt x="752983" y="14160"/>
                  </a:moveTo>
                  <a:lnTo>
                    <a:pt x="752805" y="14211"/>
                  </a:lnTo>
                  <a:lnTo>
                    <a:pt x="752817" y="14528"/>
                  </a:lnTo>
                  <a:lnTo>
                    <a:pt x="752983" y="14160"/>
                  </a:lnTo>
                  <a:close/>
                </a:path>
                <a:path w="757555" h="83184">
                  <a:moveTo>
                    <a:pt x="753351" y="14198"/>
                  </a:moveTo>
                  <a:lnTo>
                    <a:pt x="753313" y="13347"/>
                  </a:lnTo>
                  <a:lnTo>
                    <a:pt x="752983" y="14160"/>
                  </a:lnTo>
                  <a:lnTo>
                    <a:pt x="753135" y="14135"/>
                  </a:lnTo>
                  <a:lnTo>
                    <a:pt x="753351" y="14198"/>
                  </a:lnTo>
                  <a:close/>
                </a:path>
                <a:path w="757555" h="83184">
                  <a:moveTo>
                    <a:pt x="755865" y="10782"/>
                  </a:moveTo>
                  <a:lnTo>
                    <a:pt x="755751" y="8597"/>
                  </a:lnTo>
                  <a:lnTo>
                    <a:pt x="754786" y="6045"/>
                  </a:lnTo>
                  <a:lnTo>
                    <a:pt x="754075" y="6045"/>
                  </a:lnTo>
                  <a:lnTo>
                    <a:pt x="753706" y="8343"/>
                  </a:lnTo>
                  <a:lnTo>
                    <a:pt x="753440" y="7607"/>
                  </a:lnTo>
                  <a:lnTo>
                    <a:pt x="753440" y="6692"/>
                  </a:lnTo>
                  <a:lnTo>
                    <a:pt x="753376" y="6057"/>
                  </a:lnTo>
                  <a:lnTo>
                    <a:pt x="753160" y="7797"/>
                  </a:lnTo>
                  <a:lnTo>
                    <a:pt x="753046" y="10807"/>
                  </a:lnTo>
                  <a:lnTo>
                    <a:pt x="753872" y="13893"/>
                  </a:lnTo>
                  <a:lnTo>
                    <a:pt x="753821" y="10528"/>
                  </a:lnTo>
                  <a:lnTo>
                    <a:pt x="754176" y="11887"/>
                  </a:lnTo>
                  <a:lnTo>
                    <a:pt x="754062" y="7886"/>
                  </a:lnTo>
                  <a:lnTo>
                    <a:pt x="754418" y="7416"/>
                  </a:lnTo>
                  <a:lnTo>
                    <a:pt x="754964" y="8864"/>
                  </a:lnTo>
                  <a:lnTo>
                    <a:pt x="755103" y="10134"/>
                  </a:lnTo>
                  <a:lnTo>
                    <a:pt x="755116" y="9232"/>
                  </a:lnTo>
                  <a:lnTo>
                    <a:pt x="755865" y="10782"/>
                  </a:lnTo>
                  <a:close/>
                </a:path>
                <a:path w="757555" h="83184">
                  <a:moveTo>
                    <a:pt x="757212" y="11023"/>
                  </a:moveTo>
                  <a:lnTo>
                    <a:pt x="756805" y="9029"/>
                  </a:lnTo>
                  <a:lnTo>
                    <a:pt x="756450" y="9499"/>
                  </a:lnTo>
                  <a:lnTo>
                    <a:pt x="756704" y="12966"/>
                  </a:lnTo>
                  <a:lnTo>
                    <a:pt x="757199" y="11950"/>
                  </a:lnTo>
                  <a:lnTo>
                    <a:pt x="757212" y="1102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8618035" y="1008779"/>
              <a:ext cx="1000125" cy="349885"/>
            </a:xfrm>
            <a:custGeom>
              <a:avLst/>
              <a:gdLst/>
              <a:ahLst/>
              <a:cxnLst/>
              <a:rect l="l" t="t" r="r" b="b"/>
              <a:pathLst>
                <a:path w="1000125" h="349884">
                  <a:moveTo>
                    <a:pt x="685" y="348475"/>
                  </a:moveTo>
                  <a:lnTo>
                    <a:pt x="0" y="349504"/>
                  </a:lnTo>
                  <a:lnTo>
                    <a:pt x="419" y="349631"/>
                  </a:lnTo>
                  <a:lnTo>
                    <a:pt x="685" y="348475"/>
                  </a:lnTo>
                  <a:close/>
                </a:path>
                <a:path w="1000125" h="349884">
                  <a:moveTo>
                    <a:pt x="66700" y="344474"/>
                  </a:moveTo>
                  <a:lnTo>
                    <a:pt x="66205" y="342887"/>
                  </a:lnTo>
                  <a:lnTo>
                    <a:pt x="65430" y="341934"/>
                  </a:lnTo>
                  <a:lnTo>
                    <a:pt x="65303" y="343598"/>
                  </a:lnTo>
                  <a:lnTo>
                    <a:pt x="65836" y="343738"/>
                  </a:lnTo>
                  <a:lnTo>
                    <a:pt x="66522" y="344932"/>
                  </a:lnTo>
                  <a:lnTo>
                    <a:pt x="66700" y="344474"/>
                  </a:lnTo>
                  <a:close/>
                </a:path>
                <a:path w="1000125" h="349884">
                  <a:moveTo>
                    <a:pt x="88963" y="340258"/>
                  </a:moveTo>
                  <a:lnTo>
                    <a:pt x="88455" y="336575"/>
                  </a:lnTo>
                  <a:lnTo>
                    <a:pt x="87985" y="337667"/>
                  </a:lnTo>
                  <a:lnTo>
                    <a:pt x="88684" y="340906"/>
                  </a:lnTo>
                  <a:lnTo>
                    <a:pt x="88963" y="340258"/>
                  </a:lnTo>
                  <a:close/>
                </a:path>
                <a:path w="1000125" h="349884">
                  <a:moveTo>
                    <a:pt x="138569" y="328231"/>
                  </a:moveTo>
                  <a:lnTo>
                    <a:pt x="137782" y="329336"/>
                  </a:lnTo>
                  <a:lnTo>
                    <a:pt x="138379" y="328650"/>
                  </a:lnTo>
                  <a:lnTo>
                    <a:pt x="138569" y="328231"/>
                  </a:lnTo>
                  <a:close/>
                </a:path>
                <a:path w="1000125" h="349884">
                  <a:moveTo>
                    <a:pt x="145605" y="348500"/>
                  </a:moveTo>
                  <a:lnTo>
                    <a:pt x="145465" y="346036"/>
                  </a:lnTo>
                  <a:lnTo>
                    <a:pt x="144792" y="346938"/>
                  </a:lnTo>
                  <a:lnTo>
                    <a:pt x="145605" y="348500"/>
                  </a:lnTo>
                  <a:close/>
                </a:path>
                <a:path w="1000125" h="349884">
                  <a:moveTo>
                    <a:pt x="148132" y="330695"/>
                  </a:moveTo>
                  <a:lnTo>
                    <a:pt x="148005" y="329704"/>
                  </a:lnTo>
                  <a:lnTo>
                    <a:pt x="147510" y="330174"/>
                  </a:lnTo>
                  <a:lnTo>
                    <a:pt x="148132" y="330695"/>
                  </a:lnTo>
                  <a:close/>
                </a:path>
                <a:path w="1000125" h="349884">
                  <a:moveTo>
                    <a:pt x="179095" y="326910"/>
                  </a:moveTo>
                  <a:lnTo>
                    <a:pt x="178193" y="325932"/>
                  </a:lnTo>
                  <a:lnTo>
                    <a:pt x="178117" y="325285"/>
                  </a:lnTo>
                  <a:lnTo>
                    <a:pt x="177825" y="326390"/>
                  </a:lnTo>
                  <a:lnTo>
                    <a:pt x="177761" y="326656"/>
                  </a:lnTo>
                  <a:lnTo>
                    <a:pt x="178447" y="327558"/>
                  </a:lnTo>
                  <a:lnTo>
                    <a:pt x="179095" y="326910"/>
                  </a:lnTo>
                  <a:close/>
                </a:path>
                <a:path w="1000125" h="349884">
                  <a:moveTo>
                    <a:pt x="183959" y="326224"/>
                  </a:moveTo>
                  <a:lnTo>
                    <a:pt x="181724" y="323151"/>
                  </a:lnTo>
                  <a:lnTo>
                    <a:pt x="183527" y="326504"/>
                  </a:lnTo>
                  <a:lnTo>
                    <a:pt x="183959" y="326224"/>
                  </a:lnTo>
                  <a:close/>
                </a:path>
                <a:path w="1000125" h="349884">
                  <a:moveTo>
                    <a:pt x="184353" y="329145"/>
                  </a:moveTo>
                  <a:lnTo>
                    <a:pt x="184162" y="328637"/>
                  </a:lnTo>
                  <a:lnTo>
                    <a:pt x="182880" y="328510"/>
                  </a:lnTo>
                  <a:lnTo>
                    <a:pt x="184353" y="329145"/>
                  </a:lnTo>
                  <a:close/>
                </a:path>
                <a:path w="1000125" h="349884">
                  <a:moveTo>
                    <a:pt x="184708" y="328688"/>
                  </a:moveTo>
                  <a:lnTo>
                    <a:pt x="183527" y="326504"/>
                  </a:lnTo>
                  <a:lnTo>
                    <a:pt x="183388" y="326593"/>
                  </a:lnTo>
                  <a:lnTo>
                    <a:pt x="184162" y="328637"/>
                  </a:lnTo>
                  <a:lnTo>
                    <a:pt x="184708" y="328688"/>
                  </a:lnTo>
                  <a:close/>
                </a:path>
                <a:path w="1000125" h="349884">
                  <a:moveTo>
                    <a:pt x="193014" y="341833"/>
                  </a:moveTo>
                  <a:lnTo>
                    <a:pt x="191719" y="338632"/>
                  </a:lnTo>
                  <a:lnTo>
                    <a:pt x="191655" y="340474"/>
                  </a:lnTo>
                  <a:lnTo>
                    <a:pt x="192074" y="340652"/>
                  </a:lnTo>
                  <a:lnTo>
                    <a:pt x="192963" y="342569"/>
                  </a:lnTo>
                  <a:lnTo>
                    <a:pt x="193014" y="341833"/>
                  </a:lnTo>
                  <a:close/>
                </a:path>
                <a:path w="1000125" h="349884">
                  <a:moveTo>
                    <a:pt x="193319" y="341972"/>
                  </a:moveTo>
                  <a:lnTo>
                    <a:pt x="193167" y="342214"/>
                  </a:lnTo>
                  <a:lnTo>
                    <a:pt x="193319" y="342582"/>
                  </a:lnTo>
                  <a:lnTo>
                    <a:pt x="193319" y="341972"/>
                  </a:lnTo>
                  <a:close/>
                </a:path>
                <a:path w="1000125" h="349884">
                  <a:moveTo>
                    <a:pt x="363080" y="261137"/>
                  </a:moveTo>
                  <a:lnTo>
                    <a:pt x="362712" y="259537"/>
                  </a:lnTo>
                  <a:lnTo>
                    <a:pt x="363004" y="261327"/>
                  </a:lnTo>
                  <a:lnTo>
                    <a:pt x="363080" y="261137"/>
                  </a:lnTo>
                  <a:close/>
                </a:path>
                <a:path w="1000125" h="349884">
                  <a:moveTo>
                    <a:pt x="371144" y="274027"/>
                  </a:moveTo>
                  <a:lnTo>
                    <a:pt x="371106" y="271868"/>
                  </a:lnTo>
                  <a:lnTo>
                    <a:pt x="370128" y="270725"/>
                  </a:lnTo>
                  <a:lnTo>
                    <a:pt x="370179" y="270852"/>
                  </a:lnTo>
                  <a:lnTo>
                    <a:pt x="370293" y="271487"/>
                  </a:lnTo>
                  <a:lnTo>
                    <a:pt x="370166" y="273265"/>
                  </a:lnTo>
                  <a:lnTo>
                    <a:pt x="371144" y="274027"/>
                  </a:lnTo>
                  <a:close/>
                </a:path>
                <a:path w="1000125" h="349884">
                  <a:moveTo>
                    <a:pt x="381800" y="269582"/>
                  </a:moveTo>
                  <a:lnTo>
                    <a:pt x="381787" y="269379"/>
                  </a:lnTo>
                  <a:lnTo>
                    <a:pt x="381622" y="269328"/>
                  </a:lnTo>
                  <a:lnTo>
                    <a:pt x="381800" y="269582"/>
                  </a:lnTo>
                  <a:close/>
                </a:path>
                <a:path w="1000125" h="349884">
                  <a:moveTo>
                    <a:pt x="390004" y="270637"/>
                  </a:moveTo>
                  <a:lnTo>
                    <a:pt x="389877" y="270090"/>
                  </a:lnTo>
                  <a:lnTo>
                    <a:pt x="389610" y="269709"/>
                  </a:lnTo>
                  <a:lnTo>
                    <a:pt x="390004" y="270637"/>
                  </a:lnTo>
                  <a:close/>
                </a:path>
                <a:path w="1000125" h="349884">
                  <a:moveTo>
                    <a:pt x="390690" y="272249"/>
                  </a:moveTo>
                  <a:lnTo>
                    <a:pt x="390004" y="270637"/>
                  </a:lnTo>
                  <a:lnTo>
                    <a:pt x="389636" y="272376"/>
                  </a:lnTo>
                  <a:lnTo>
                    <a:pt x="390690" y="272249"/>
                  </a:lnTo>
                  <a:close/>
                </a:path>
                <a:path w="1000125" h="349884">
                  <a:moveTo>
                    <a:pt x="394843" y="263740"/>
                  </a:moveTo>
                  <a:lnTo>
                    <a:pt x="394665" y="263232"/>
                  </a:lnTo>
                  <a:lnTo>
                    <a:pt x="394576" y="263042"/>
                  </a:lnTo>
                  <a:lnTo>
                    <a:pt x="394843" y="263740"/>
                  </a:lnTo>
                  <a:close/>
                </a:path>
                <a:path w="1000125" h="349884">
                  <a:moveTo>
                    <a:pt x="395427" y="261962"/>
                  </a:moveTo>
                  <a:lnTo>
                    <a:pt x="395389" y="261835"/>
                  </a:lnTo>
                  <a:lnTo>
                    <a:pt x="394208" y="260438"/>
                  </a:lnTo>
                  <a:lnTo>
                    <a:pt x="394931" y="263105"/>
                  </a:lnTo>
                  <a:lnTo>
                    <a:pt x="395046" y="262851"/>
                  </a:lnTo>
                  <a:lnTo>
                    <a:pt x="395020" y="262470"/>
                  </a:lnTo>
                  <a:lnTo>
                    <a:pt x="395135" y="262661"/>
                  </a:lnTo>
                  <a:lnTo>
                    <a:pt x="395211" y="262470"/>
                  </a:lnTo>
                  <a:lnTo>
                    <a:pt x="395427" y="261962"/>
                  </a:lnTo>
                  <a:close/>
                </a:path>
                <a:path w="1000125" h="349884">
                  <a:moveTo>
                    <a:pt x="395859" y="266166"/>
                  </a:moveTo>
                  <a:lnTo>
                    <a:pt x="395503" y="265417"/>
                  </a:lnTo>
                  <a:lnTo>
                    <a:pt x="395160" y="264553"/>
                  </a:lnTo>
                  <a:lnTo>
                    <a:pt x="394843" y="263740"/>
                  </a:lnTo>
                  <a:lnTo>
                    <a:pt x="395503" y="265684"/>
                  </a:lnTo>
                  <a:lnTo>
                    <a:pt x="394728" y="266687"/>
                  </a:lnTo>
                  <a:lnTo>
                    <a:pt x="395859" y="266166"/>
                  </a:lnTo>
                  <a:close/>
                </a:path>
                <a:path w="1000125" h="349884">
                  <a:moveTo>
                    <a:pt x="395935" y="262470"/>
                  </a:moveTo>
                  <a:lnTo>
                    <a:pt x="395554" y="261556"/>
                  </a:lnTo>
                  <a:lnTo>
                    <a:pt x="395541" y="262013"/>
                  </a:lnTo>
                  <a:lnTo>
                    <a:pt x="395935" y="262470"/>
                  </a:lnTo>
                  <a:close/>
                </a:path>
                <a:path w="1000125" h="349884">
                  <a:moveTo>
                    <a:pt x="406082" y="261175"/>
                  </a:moveTo>
                  <a:lnTo>
                    <a:pt x="405993" y="260438"/>
                  </a:lnTo>
                  <a:lnTo>
                    <a:pt x="405739" y="260184"/>
                  </a:lnTo>
                  <a:lnTo>
                    <a:pt x="406082" y="261175"/>
                  </a:lnTo>
                  <a:close/>
                </a:path>
                <a:path w="1000125" h="349884">
                  <a:moveTo>
                    <a:pt x="416179" y="239483"/>
                  </a:moveTo>
                  <a:lnTo>
                    <a:pt x="415632" y="238848"/>
                  </a:lnTo>
                  <a:lnTo>
                    <a:pt x="415671" y="238975"/>
                  </a:lnTo>
                  <a:lnTo>
                    <a:pt x="416179" y="239483"/>
                  </a:lnTo>
                  <a:close/>
                </a:path>
                <a:path w="1000125" h="349884">
                  <a:moveTo>
                    <a:pt x="421068" y="261454"/>
                  </a:moveTo>
                  <a:lnTo>
                    <a:pt x="419455" y="258660"/>
                  </a:lnTo>
                  <a:lnTo>
                    <a:pt x="419925" y="259803"/>
                  </a:lnTo>
                  <a:lnTo>
                    <a:pt x="419963" y="260565"/>
                  </a:lnTo>
                  <a:lnTo>
                    <a:pt x="421068" y="261454"/>
                  </a:lnTo>
                  <a:close/>
                </a:path>
                <a:path w="1000125" h="349884">
                  <a:moveTo>
                    <a:pt x="439381" y="225691"/>
                  </a:moveTo>
                  <a:lnTo>
                    <a:pt x="438924" y="226783"/>
                  </a:lnTo>
                  <a:lnTo>
                    <a:pt x="439318" y="226847"/>
                  </a:lnTo>
                  <a:lnTo>
                    <a:pt x="439381" y="225691"/>
                  </a:lnTo>
                  <a:close/>
                </a:path>
                <a:path w="1000125" h="349884">
                  <a:moveTo>
                    <a:pt x="441960" y="253720"/>
                  </a:moveTo>
                  <a:lnTo>
                    <a:pt x="441744" y="253072"/>
                  </a:lnTo>
                  <a:lnTo>
                    <a:pt x="441756" y="253695"/>
                  </a:lnTo>
                  <a:lnTo>
                    <a:pt x="441960" y="253720"/>
                  </a:lnTo>
                  <a:close/>
                </a:path>
                <a:path w="1000125" h="349884">
                  <a:moveTo>
                    <a:pt x="443776" y="251993"/>
                  </a:moveTo>
                  <a:lnTo>
                    <a:pt x="443738" y="251663"/>
                  </a:lnTo>
                  <a:lnTo>
                    <a:pt x="443598" y="252069"/>
                  </a:lnTo>
                  <a:lnTo>
                    <a:pt x="443725" y="252107"/>
                  </a:lnTo>
                  <a:close/>
                </a:path>
                <a:path w="1000125" h="349884">
                  <a:moveTo>
                    <a:pt x="447611" y="251167"/>
                  </a:moveTo>
                  <a:lnTo>
                    <a:pt x="447548" y="250367"/>
                  </a:lnTo>
                  <a:lnTo>
                    <a:pt x="447471" y="251510"/>
                  </a:lnTo>
                  <a:lnTo>
                    <a:pt x="447611" y="251167"/>
                  </a:lnTo>
                  <a:close/>
                </a:path>
                <a:path w="1000125" h="349884">
                  <a:moveTo>
                    <a:pt x="455866" y="246113"/>
                  </a:moveTo>
                  <a:lnTo>
                    <a:pt x="455510" y="245211"/>
                  </a:lnTo>
                  <a:lnTo>
                    <a:pt x="455536" y="246595"/>
                  </a:lnTo>
                  <a:lnTo>
                    <a:pt x="455866" y="246113"/>
                  </a:lnTo>
                  <a:close/>
                </a:path>
                <a:path w="1000125" h="349884">
                  <a:moveTo>
                    <a:pt x="456514" y="247738"/>
                  </a:moveTo>
                  <a:lnTo>
                    <a:pt x="456222" y="245579"/>
                  </a:lnTo>
                  <a:lnTo>
                    <a:pt x="455866" y="246113"/>
                  </a:lnTo>
                  <a:lnTo>
                    <a:pt x="456514" y="247738"/>
                  </a:lnTo>
                  <a:close/>
                </a:path>
                <a:path w="1000125" h="349884">
                  <a:moveTo>
                    <a:pt x="495490" y="236347"/>
                  </a:moveTo>
                  <a:lnTo>
                    <a:pt x="495350" y="235978"/>
                  </a:lnTo>
                  <a:lnTo>
                    <a:pt x="495363" y="236308"/>
                  </a:lnTo>
                  <a:lnTo>
                    <a:pt x="495490" y="236347"/>
                  </a:lnTo>
                  <a:close/>
                </a:path>
                <a:path w="1000125" h="349884">
                  <a:moveTo>
                    <a:pt x="495769" y="216903"/>
                  </a:moveTo>
                  <a:lnTo>
                    <a:pt x="495604" y="215176"/>
                  </a:lnTo>
                  <a:lnTo>
                    <a:pt x="495655" y="216115"/>
                  </a:lnTo>
                  <a:lnTo>
                    <a:pt x="495769" y="216903"/>
                  </a:lnTo>
                  <a:close/>
                </a:path>
                <a:path w="1000125" h="349884">
                  <a:moveTo>
                    <a:pt x="496277" y="211416"/>
                  </a:moveTo>
                  <a:lnTo>
                    <a:pt x="495731" y="211670"/>
                  </a:lnTo>
                  <a:lnTo>
                    <a:pt x="494538" y="212432"/>
                  </a:lnTo>
                  <a:lnTo>
                    <a:pt x="494931" y="214464"/>
                  </a:lnTo>
                  <a:lnTo>
                    <a:pt x="494957" y="212940"/>
                  </a:lnTo>
                  <a:lnTo>
                    <a:pt x="495388" y="213448"/>
                  </a:lnTo>
                  <a:lnTo>
                    <a:pt x="495604" y="215176"/>
                  </a:lnTo>
                  <a:lnTo>
                    <a:pt x="496138" y="213563"/>
                  </a:lnTo>
                  <a:lnTo>
                    <a:pt x="496201" y="212940"/>
                  </a:lnTo>
                  <a:lnTo>
                    <a:pt x="496277" y="211416"/>
                  </a:lnTo>
                  <a:close/>
                </a:path>
                <a:path w="1000125" h="349884">
                  <a:moveTo>
                    <a:pt x="496404" y="237832"/>
                  </a:moveTo>
                  <a:lnTo>
                    <a:pt x="495871" y="236435"/>
                  </a:lnTo>
                  <a:lnTo>
                    <a:pt x="495490" y="236347"/>
                  </a:lnTo>
                  <a:lnTo>
                    <a:pt x="495922" y="237451"/>
                  </a:lnTo>
                  <a:lnTo>
                    <a:pt x="496404" y="237832"/>
                  </a:lnTo>
                  <a:close/>
                </a:path>
                <a:path w="1000125" h="349884">
                  <a:moveTo>
                    <a:pt x="499224" y="212458"/>
                  </a:moveTo>
                  <a:lnTo>
                    <a:pt x="498462" y="210972"/>
                  </a:lnTo>
                  <a:lnTo>
                    <a:pt x="497560" y="210172"/>
                  </a:lnTo>
                  <a:lnTo>
                    <a:pt x="497776" y="211810"/>
                  </a:lnTo>
                  <a:lnTo>
                    <a:pt x="498284" y="211874"/>
                  </a:lnTo>
                  <a:lnTo>
                    <a:pt x="499148" y="212940"/>
                  </a:lnTo>
                  <a:lnTo>
                    <a:pt x="499224" y="212458"/>
                  </a:lnTo>
                  <a:close/>
                </a:path>
                <a:path w="1000125" h="349884">
                  <a:moveTo>
                    <a:pt x="505917" y="213321"/>
                  </a:moveTo>
                  <a:lnTo>
                    <a:pt x="505383" y="212178"/>
                  </a:lnTo>
                  <a:lnTo>
                    <a:pt x="504799" y="210908"/>
                  </a:lnTo>
                  <a:lnTo>
                    <a:pt x="504431" y="211416"/>
                  </a:lnTo>
                  <a:lnTo>
                    <a:pt x="505625" y="213563"/>
                  </a:lnTo>
                  <a:lnTo>
                    <a:pt x="505434" y="212686"/>
                  </a:lnTo>
                  <a:lnTo>
                    <a:pt x="505383" y="212305"/>
                  </a:lnTo>
                  <a:lnTo>
                    <a:pt x="505917" y="213321"/>
                  </a:lnTo>
                  <a:close/>
                </a:path>
                <a:path w="1000125" h="349884">
                  <a:moveTo>
                    <a:pt x="506056" y="214591"/>
                  </a:moveTo>
                  <a:lnTo>
                    <a:pt x="505980" y="214210"/>
                  </a:lnTo>
                  <a:lnTo>
                    <a:pt x="505625" y="213563"/>
                  </a:lnTo>
                  <a:lnTo>
                    <a:pt x="505891" y="214845"/>
                  </a:lnTo>
                  <a:lnTo>
                    <a:pt x="506056" y="214591"/>
                  </a:lnTo>
                  <a:close/>
                </a:path>
                <a:path w="1000125" h="349884">
                  <a:moveTo>
                    <a:pt x="514858" y="207479"/>
                  </a:moveTo>
                  <a:lnTo>
                    <a:pt x="514616" y="207225"/>
                  </a:lnTo>
                  <a:lnTo>
                    <a:pt x="514680" y="207352"/>
                  </a:lnTo>
                  <a:lnTo>
                    <a:pt x="514858" y="207479"/>
                  </a:lnTo>
                  <a:close/>
                </a:path>
                <a:path w="1000125" h="349884">
                  <a:moveTo>
                    <a:pt x="517550" y="205460"/>
                  </a:moveTo>
                  <a:lnTo>
                    <a:pt x="517080" y="205168"/>
                  </a:lnTo>
                  <a:lnTo>
                    <a:pt x="517207" y="205371"/>
                  </a:lnTo>
                  <a:lnTo>
                    <a:pt x="517309" y="205511"/>
                  </a:lnTo>
                  <a:lnTo>
                    <a:pt x="517410" y="205689"/>
                  </a:lnTo>
                  <a:lnTo>
                    <a:pt x="517550" y="205460"/>
                  </a:lnTo>
                  <a:close/>
                </a:path>
                <a:path w="1000125" h="349884">
                  <a:moveTo>
                    <a:pt x="518756" y="204673"/>
                  </a:moveTo>
                  <a:lnTo>
                    <a:pt x="517525" y="201168"/>
                  </a:lnTo>
                  <a:lnTo>
                    <a:pt x="517321" y="202311"/>
                  </a:lnTo>
                  <a:lnTo>
                    <a:pt x="518629" y="205346"/>
                  </a:lnTo>
                  <a:lnTo>
                    <a:pt x="518756" y="204673"/>
                  </a:lnTo>
                  <a:close/>
                </a:path>
                <a:path w="1000125" h="349884">
                  <a:moveTo>
                    <a:pt x="522566" y="227418"/>
                  </a:moveTo>
                  <a:lnTo>
                    <a:pt x="522414" y="227152"/>
                  </a:lnTo>
                  <a:lnTo>
                    <a:pt x="522439" y="228053"/>
                  </a:lnTo>
                  <a:lnTo>
                    <a:pt x="522566" y="227418"/>
                  </a:lnTo>
                  <a:close/>
                </a:path>
                <a:path w="1000125" h="349884">
                  <a:moveTo>
                    <a:pt x="523201" y="203009"/>
                  </a:moveTo>
                  <a:lnTo>
                    <a:pt x="523087" y="202247"/>
                  </a:lnTo>
                  <a:lnTo>
                    <a:pt x="523049" y="202755"/>
                  </a:lnTo>
                  <a:lnTo>
                    <a:pt x="523201" y="203009"/>
                  </a:lnTo>
                  <a:close/>
                </a:path>
                <a:path w="1000125" h="349884">
                  <a:moveTo>
                    <a:pt x="523494" y="206082"/>
                  </a:moveTo>
                  <a:lnTo>
                    <a:pt x="523138" y="205066"/>
                  </a:lnTo>
                  <a:lnTo>
                    <a:pt x="523303" y="205701"/>
                  </a:lnTo>
                  <a:lnTo>
                    <a:pt x="523494" y="206082"/>
                  </a:lnTo>
                  <a:close/>
                </a:path>
                <a:path w="1000125" h="349884">
                  <a:moveTo>
                    <a:pt x="523532" y="202755"/>
                  </a:moveTo>
                  <a:lnTo>
                    <a:pt x="523189" y="202399"/>
                  </a:lnTo>
                  <a:lnTo>
                    <a:pt x="523303" y="202615"/>
                  </a:lnTo>
                  <a:lnTo>
                    <a:pt x="523532" y="202755"/>
                  </a:lnTo>
                  <a:close/>
                </a:path>
                <a:path w="1000125" h="349884">
                  <a:moveTo>
                    <a:pt x="527291" y="226136"/>
                  </a:moveTo>
                  <a:lnTo>
                    <a:pt x="526745" y="225234"/>
                  </a:lnTo>
                  <a:lnTo>
                    <a:pt x="526338" y="224739"/>
                  </a:lnTo>
                  <a:lnTo>
                    <a:pt x="525995" y="224447"/>
                  </a:lnTo>
                  <a:lnTo>
                    <a:pt x="526046" y="224675"/>
                  </a:lnTo>
                  <a:lnTo>
                    <a:pt x="526084" y="224866"/>
                  </a:lnTo>
                  <a:lnTo>
                    <a:pt x="526135" y="225209"/>
                  </a:lnTo>
                  <a:lnTo>
                    <a:pt x="527291" y="226136"/>
                  </a:lnTo>
                  <a:close/>
                </a:path>
                <a:path w="1000125" h="349884">
                  <a:moveTo>
                    <a:pt x="528853" y="197662"/>
                  </a:moveTo>
                  <a:lnTo>
                    <a:pt x="528739" y="197396"/>
                  </a:lnTo>
                  <a:lnTo>
                    <a:pt x="528574" y="197065"/>
                  </a:lnTo>
                  <a:lnTo>
                    <a:pt x="528243" y="196532"/>
                  </a:lnTo>
                  <a:lnTo>
                    <a:pt x="528459" y="197002"/>
                  </a:lnTo>
                  <a:lnTo>
                    <a:pt x="528662" y="197345"/>
                  </a:lnTo>
                  <a:lnTo>
                    <a:pt x="528853" y="197662"/>
                  </a:lnTo>
                  <a:close/>
                </a:path>
                <a:path w="1000125" h="349884">
                  <a:moveTo>
                    <a:pt x="531418" y="224599"/>
                  </a:moveTo>
                  <a:lnTo>
                    <a:pt x="530225" y="224586"/>
                  </a:lnTo>
                  <a:lnTo>
                    <a:pt x="530618" y="224751"/>
                  </a:lnTo>
                  <a:lnTo>
                    <a:pt x="531050" y="224751"/>
                  </a:lnTo>
                  <a:lnTo>
                    <a:pt x="531418" y="224599"/>
                  </a:lnTo>
                  <a:close/>
                </a:path>
                <a:path w="1000125" h="349884">
                  <a:moveTo>
                    <a:pt x="536663" y="195668"/>
                  </a:moveTo>
                  <a:lnTo>
                    <a:pt x="536460" y="195160"/>
                  </a:lnTo>
                  <a:lnTo>
                    <a:pt x="534847" y="191223"/>
                  </a:lnTo>
                  <a:lnTo>
                    <a:pt x="534644" y="192493"/>
                  </a:lnTo>
                  <a:lnTo>
                    <a:pt x="534555" y="193636"/>
                  </a:lnTo>
                  <a:lnTo>
                    <a:pt x="535533" y="195414"/>
                  </a:lnTo>
                  <a:lnTo>
                    <a:pt x="535533" y="195160"/>
                  </a:lnTo>
                  <a:lnTo>
                    <a:pt x="535609" y="195529"/>
                  </a:lnTo>
                  <a:lnTo>
                    <a:pt x="535686" y="195668"/>
                  </a:lnTo>
                  <a:lnTo>
                    <a:pt x="535533" y="195414"/>
                  </a:lnTo>
                  <a:lnTo>
                    <a:pt x="535635" y="197700"/>
                  </a:lnTo>
                  <a:lnTo>
                    <a:pt x="536663" y="195668"/>
                  </a:lnTo>
                  <a:close/>
                </a:path>
                <a:path w="1000125" h="349884">
                  <a:moveTo>
                    <a:pt x="541528" y="218389"/>
                  </a:moveTo>
                  <a:lnTo>
                    <a:pt x="539127" y="216420"/>
                  </a:lnTo>
                  <a:lnTo>
                    <a:pt x="539026" y="217004"/>
                  </a:lnTo>
                  <a:lnTo>
                    <a:pt x="540486" y="220560"/>
                  </a:lnTo>
                  <a:lnTo>
                    <a:pt x="541528" y="218389"/>
                  </a:lnTo>
                  <a:close/>
                </a:path>
                <a:path w="1000125" h="349884">
                  <a:moveTo>
                    <a:pt x="541566" y="190144"/>
                  </a:moveTo>
                  <a:lnTo>
                    <a:pt x="541324" y="189826"/>
                  </a:lnTo>
                  <a:lnTo>
                    <a:pt x="541248" y="190207"/>
                  </a:lnTo>
                  <a:lnTo>
                    <a:pt x="541566" y="190144"/>
                  </a:lnTo>
                  <a:close/>
                </a:path>
                <a:path w="1000125" h="349884">
                  <a:moveTo>
                    <a:pt x="541616" y="195884"/>
                  </a:moveTo>
                  <a:lnTo>
                    <a:pt x="541172" y="195630"/>
                  </a:lnTo>
                  <a:lnTo>
                    <a:pt x="541388" y="195821"/>
                  </a:lnTo>
                  <a:lnTo>
                    <a:pt x="541515" y="195884"/>
                  </a:lnTo>
                  <a:close/>
                </a:path>
                <a:path w="1000125" h="349884">
                  <a:moveTo>
                    <a:pt x="541959" y="198818"/>
                  </a:moveTo>
                  <a:lnTo>
                    <a:pt x="541782" y="197637"/>
                  </a:lnTo>
                  <a:lnTo>
                    <a:pt x="541401" y="197573"/>
                  </a:lnTo>
                  <a:lnTo>
                    <a:pt x="541959" y="198818"/>
                  </a:lnTo>
                  <a:close/>
                </a:path>
                <a:path w="1000125" h="349884">
                  <a:moveTo>
                    <a:pt x="541959" y="190665"/>
                  </a:moveTo>
                  <a:lnTo>
                    <a:pt x="541794" y="190080"/>
                  </a:lnTo>
                  <a:lnTo>
                    <a:pt x="541566" y="190144"/>
                  </a:lnTo>
                  <a:lnTo>
                    <a:pt x="541959" y="190665"/>
                  </a:lnTo>
                  <a:close/>
                </a:path>
                <a:path w="1000125" h="349884">
                  <a:moveTo>
                    <a:pt x="542150" y="197700"/>
                  </a:moveTo>
                  <a:lnTo>
                    <a:pt x="541705" y="197192"/>
                  </a:lnTo>
                  <a:lnTo>
                    <a:pt x="541782" y="197637"/>
                  </a:lnTo>
                  <a:lnTo>
                    <a:pt x="542150" y="197700"/>
                  </a:lnTo>
                  <a:close/>
                </a:path>
                <a:path w="1000125" h="349884">
                  <a:moveTo>
                    <a:pt x="542315" y="219036"/>
                  </a:moveTo>
                  <a:lnTo>
                    <a:pt x="541642" y="217258"/>
                  </a:lnTo>
                  <a:lnTo>
                    <a:pt x="541578" y="218274"/>
                  </a:lnTo>
                  <a:lnTo>
                    <a:pt x="541540" y="218401"/>
                  </a:lnTo>
                  <a:lnTo>
                    <a:pt x="542315" y="219036"/>
                  </a:lnTo>
                  <a:close/>
                </a:path>
                <a:path w="1000125" h="349884">
                  <a:moveTo>
                    <a:pt x="543610" y="188404"/>
                  </a:moveTo>
                  <a:lnTo>
                    <a:pt x="543496" y="188747"/>
                  </a:lnTo>
                  <a:lnTo>
                    <a:pt x="543610" y="188404"/>
                  </a:lnTo>
                  <a:close/>
                </a:path>
                <a:path w="1000125" h="349884">
                  <a:moveTo>
                    <a:pt x="544512" y="189445"/>
                  </a:moveTo>
                  <a:lnTo>
                    <a:pt x="544245" y="189699"/>
                  </a:lnTo>
                  <a:lnTo>
                    <a:pt x="544169" y="189953"/>
                  </a:lnTo>
                  <a:lnTo>
                    <a:pt x="544436" y="189826"/>
                  </a:lnTo>
                  <a:lnTo>
                    <a:pt x="544512" y="189445"/>
                  </a:lnTo>
                  <a:close/>
                </a:path>
                <a:path w="1000125" h="349884">
                  <a:moveTo>
                    <a:pt x="548995" y="214134"/>
                  </a:moveTo>
                  <a:lnTo>
                    <a:pt x="548919" y="214325"/>
                  </a:lnTo>
                  <a:lnTo>
                    <a:pt x="548805" y="214972"/>
                  </a:lnTo>
                  <a:lnTo>
                    <a:pt x="548944" y="214680"/>
                  </a:lnTo>
                  <a:lnTo>
                    <a:pt x="548995" y="214134"/>
                  </a:lnTo>
                  <a:close/>
                </a:path>
                <a:path w="1000125" h="349884">
                  <a:moveTo>
                    <a:pt x="549097" y="213194"/>
                  </a:moveTo>
                  <a:lnTo>
                    <a:pt x="548932" y="212940"/>
                  </a:lnTo>
                  <a:lnTo>
                    <a:pt x="549021" y="213194"/>
                  </a:lnTo>
                  <a:close/>
                </a:path>
                <a:path w="1000125" h="349884">
                  <a:moveTo>
                    <a:pt x="550037" y="214464"/>
                  </a:moveTo>
                  <a:lnTo>
                    <a:pt x="549808" y="213956"/>
                  </a:lnTo>
                  <a:lnTo>
                    <a:pt x="549211" y="212559"/>
                  </a:lnTo>
                  <a:lnTo>
                    <a:pt x="549097" y="213194"/>
                  </a:lnTo>
                  <a:lnTo>
                    <a:pt x="549008" y="214210"/>
                  </a:lnTo>
                  <a:lnTo>
                    <a:pt x="549287" y="213956"/>
                  </a:lnTo>
                  <a:lnTo>
                    <a:pt x="550037" y="214464"/>
                  </a:lnTo>
                  <a:close/>
                </a:path>
                <a:path w="1000125" h="349884">
                  <a:moveTo>
                    <a:pt x="552081" y="189674"/>
                  </a:moveTo>
                  <a:lnTo>
                    <a:pt x="551878" y="189407"/>
                  </a:lnTo>
                  <a:lnTo>
                    <a:pt x="551726" y="189293"/>
                  </a:lnTo>
                  <a:lnTo>
                    <a:pt x="551776" y="189534"/>
                  </a:lnTo>
                  <a:lnTo>
                    <a:pt x="551903" y="189598"/>
                  </a:lnTo>
                  <a:lnTo>
                    <a:pt x="552081" y="189674"/>
                  </a:lnTo>
                  <a:close/>
                </a:path>
                <a:path w="1000125" h="349884">
                  <a:moveTo>
                    <a:pt x="554659" y="189217"/>
                  </a:moveTo>
                  <a:lnTo>
                    <a:pt x="554202" y="187413"/>
                  </a:lnTo>
                  <a:lnTo>
                    <a:pt x="553999" y="188683"/>
                  </a:lnTo>
                  <a:lnTo>
                    <a:pt x="554380" y="189052"/>
                  </a:lnTo>
                  <a:lnTo>
                    <a:pt x="554609" y="189191"/>
                  </a:lnTo>
                  <a:close/>
                </a:path>
                <a:path w="1000125" h="349884">
                  <a:moveTo>
                    <a:pt x="554964" y="209511"/>
                  </a:moveTo>
                  <a:lnTo>
                    <a:pt x="554685" y="209638"/>
                  </a:lnTo>
                  <a:lnTo>
                    <a:pt x="554964" y="209511"/>
                  </a:lnTo>
                  <a:close/>
                </a:path>
                <a:path w="1000125" h="349884">
                  <a:moveTo>
                    <a:pt x="561200" y="183832"/>
                  </a:moveTo>
                  <a:lnTo>
                    <a:pt x="560768" y="185064"/>
                  </a:lnTo>
                  <a:lnTo>
                    <a:pt x="561136" y="184277"/>
                  </a:lnTo>
                  <a:lnTo>
                    <a:pt x="561200" y="183832"/>
                  </a:lnTo>
                  <a:close/>
                </a:path>
                <a:path w="1000125" h="349884">
                  <a:moveTo>
                    <a:pt x="561403" y="187921"/>
                  </a:moveTo>
                  <a:lnTo>
                    <a:pt x="561327" y="187540"/>
                  </a:lnTo>
                  <a:lnTo>
                    <a:pt x="560362" y="186143"/>
                  </a:lnTo>
                  <a:lnTo>
                    <a:pt x="560781" y="188556"/>
                  </a:lnTo>
                  <a:lnTo>
                    <a:pt x="561403" y="187921"/>
                  </a:lnTo>
                  <a:close/>
                </a:path>
                <a:path w="1000125" h="349884">
                  <a:moveTo>
                    <a:pt x="562444" y="189191"/>
                  </a:moveTo>
                  <a:lnTo>
                    <a:pt x="562025" y="187286"/>
                  </a:lnTo>
                  <a:lnTo>
                    <a:pt x="561632" y="187693"/>
                  </a:lnTo>
                  <a:lnTo>
                    <a:pt x="561581" y="187921"/>
                  </a:lnTo>
                  <a:lnTo>
                    <a:pt x="562444" y="189191"/>
                  </a:lnTo>
                  <a:close/>
                </a:path>
                <a:path w="1000125" h="349884">
                  <a:moveTo>
                    <a:pt x="563079" y="202666"/>
                  </a:moveTo>
                  <a:lnTo>
                    <a:pt x="562775" y="202577"/>
                  </a:lnTo>
                  <a:lnTo>
                    <a:pt x="562368" y="202412"/>
                  </a:lnTo>
                  <a:lnTo>
                    <a:pt x="562305" y="202920"/>
                  </a:lnTo>
                  <a:lnTo>
                    <a:pt x="562813" y="203352"/>
                  </a:lnTo>
                  <a:lnTo>
                    <a:pt x="563016" y="203136"/>
                  </a:lnTo>
                  <a:lnTo>
                    <a:pt x="563079" y="202666"/>
                  </a:lnTo>
                  <a:close/>
                </a:path>
                <a:path w="1000125" h="349884">
                  <a:moveTo>
                    <a:pt x="563714" y="202717"/>
                  </a:moveTo>
                  <a:lnTo>
                    <a:pt x="563105" y="201155"/>
                  </a:lnTo>
                  <a:lnTo>
                    <a:pt x="563143" y="202272"/>
                  </a:lnTo>
                  <a:lnTo>
                    <a:pt x="563092" y="202666"/>
                  </a:lnTo>
                  <a:lnTo>
                    <a:pt x="563473" y="202742"/>
                  </a:lnTo>
                  <a:lnTo>
                    <a:pt x="563714" y="202717"/>
                  </a:lnTo>
                  <a:close/>
                </a:path>
                <a:path w="1000125" h="349884">
                  <a:moveTo>
                    <a:pt x="569810" y="201891"/>
                  </a:moveTo>
                  <a:lnTo>
                    <a:pt x="567893" y="199478"/>
                  </a:lnTo>
                  <a:lnTo>
                    <a:pt x="567486" y="198970"/>
                  </a:lnTo>
                  <a:lnTo>
                    <a:pt x="567080" y="198462"/>
                  </a:lnTo>
                  <a:lnTo>
                    <a:pt x="566877" y="198208"/>
                  </a:lnTo>
                  <a:lnTo>
                    <a:pt x="542874" y="198208"/>
                  </a:lnTo>
                  <a:lnTo>
                    <a:pt x="542290" y="198208"/>
                  </a:lnTo>
                  <a:lnTo>
                    <a:pt x="541972" y="198843"/>
                  </a:lnTo>
                  <a:lnTo>
                    <a:pt x="542226" y="200494"/>
                  </a:lnTo>
                  <a:lnTo>
                    <a:pt x="540473" y="197319"/>
                  </a:lnTo>
                  <a:lnTo>
                    <a:pt x="540334" y="197065"/>
                  </a:lnTo>
                  <a:lnTo>
                    <a:pt x="539026" y="194703"/>
                  </a:lnTo>
                  <a:lnTo>
                    <a:pt x="539026" y="200875"/>
                  </a:lnTo>
                  <a:lnTo>
                    <a:pt x="538276" y="199732"/>
                  </a:lnTo>
                  <a:lnTo>
                    <a:pt x="538175" y="199580"/>
                  </a:lnTo>
                  <a:lnTo>
                    <a:pt x="538187" y="199732"/>
                  </a:lnTo>
                  <a:lnTo>
                    <a:pt x="538111" y="199478"/>
                  </a:lnTo>
                  <a:lnTo>
                    <a:pt x="537514" y="198577"/>
                  </a:lnTo>
                  <a:lnTo>
                    <a:pt x="537502" y="199097"/>
                  </a:lnTo>
                  <a:lnTo>
                    <a:pt x="537438" y="198462"/>
                  </a:lnTo>
                  <a:lnTo>
                    <a:pt x="537514" y="197700"/>
                  </a:lnTo>
                  <a:lnTo>
                    <a:pt x="537514" y="197319"/>
                  </a:lnTo>
                  <a:lnTo>
                    <a:pt x="537997" y="197573"/>
                  </a:lnTo>
                  <a:lnTo>
                    <a:pt x="538137" y="199097"/>
                  </a:lnTo>
                  <a:lnTo>
                    <a:pt x="538251" y="199517"/>
                  </a:lnTo>
                  <a:lnTo>
                    <a:pt x="539026" y="200875"/>
                  </a:lnTo>
                  <a:lnTo>
                    <a:pt x="539026" y="194703"/>
                  </a:lnTo>
                  <a:lnTo>
                    <a:pt x="538873" y="197065"/>
                  </a:lnTo>
                  <a:lnTo>
                    <a:pt x="537984" y="196049"/>
                  </a:lnTo>
                  <a:lnTo>
                    <a:pt x="537857" y="195414"/>
                  </a:lnTo>
                  <a:lnTo>
                    <a:pt x="537565" y="193890"/>
                  </a:lnTo>
                  <a:lnTo>
                    <a:pt x="536879" y="193255"/>
                  </a:lnTo>
                  <a:lnTo>
                    <a:pt x="536740" y="195529"/>
                  </a:lnTo>
                  <a:lnTo>
                    <a:pt x="536956" y="199224"/>
                  </a:lnTo>
                  <a:lnTo>
                    <a:pt x="537286" y="199148"/>
                  </a:lnTo>
                  <a:lnTo>
                    <a:pt x="538340" y="203542"/>
                  </a:lnTo>
                  <a:lnTo>
                    <a:pt x="537019" y="202018"/>
                  </a:lnTo>
                  <a:lnTo>
                    <a:pt x="536905" y="201891"/>
                  </a:lnTo>
                  <a:lnTo>
                    <a:pt x="536575" y="201510"/>
                  </a:lnTo>
                  <a:lnTo>
                    <a:pt x="535813" y="199478"/>
                  </a:lnTo>
                  <a:lnTo>
                    <a:pt x="534377" y="195668"/>
                  </a:lnTo>
                  <a:lnTo>
                    <a:pt x="532117" y="193636"/>
                  </a:lnTo>
                  <a:lnTo>
                    <a:pt x="533234" y="199478"/>
                  </a:lnTo>
                  <a:lnTo>
                    <a:pt x="530999" y="198716"/>
                  </a:lnTo>
                  <a:lnTo>
                    <a:pt x="531926" y="199478"/>
                  </a:lnTo>
                  <a:lnTo>
                    <a:pt x="532587" y="201891"/>
                  </a:lnTo>
                  <a:lnTo>
                    <a:pt x="532104" y="201383"/>
                  </a:lnTo>
                  <a:lnTo>
                    <a:pt x="531012" y="200240"/>
                  </a:lnTo>
                  <a:lnTo>
                    <a:pt x="530834" y="201383"/>
                  </a:lnTo>
                  <a:lnTo>
                    <a:pt x="530148" y="199478"/>
                  </a:lnTo>
                  <a:lnTo>
                    <a:pt x="529793" y="199097"/>
                  </a:lnTo>
                  <a:lnTo>
                    <a:pt x="529551" y="198843"/>
                  </a:lnTo>
                  <a:lnTo>
                    <a:pt x="528853" y="197700"/>
                  </a:lnTo>
                  <a:lnTo>
                    <a:pt x="529437" y="199097"/>
                  </a:lnTo>
                  <a:lnTo>
                    <a:pt x="527596" y="198081"/>
                  </a:lnTo>
                  <a:lnTo>
                    <a:pt x="528904" y="202018"/>
                  </a:lnTo>
                  <a:lnTo>
                    <a:pt x="527189" y="199732"/>
                  </a:lnTo>
                  <a:lnTo>
                    <a:pt x="525449" y="199224"/>
                  </a:lnTo>
                  <a:lnTo>
                    <a:pt x="527723" y="205828"/>
                  </a:lnTo>
                  <a:lnTo>
                    <a:pt x="526173" y="205701"/>
                  </a:lnTo>
                  <a:lnTo>
                    <a:pt x="526021" y="204812"/>
                  </a:lnTo>
                  <a:lnTo>
                    <a:pt x="525780" y="203415"/>
                  </a:lnTo>
                  <a:lnTo>
                    <a:pt x="524802" y="202399"/>
                  </a:lnTo>
                  <a:lnTo>
                    <a:pt x="524764" y="201764"/>
                  </a:lnTo>
                  <a:lnTo>
                    <a:pt x="524967" y="200494"/>
                  </a:lnTo>
                  <a:lnTo>
                    <a:pt x="524979" y="200367"/>
                  </a:lnTo>
                  <a:lnTo>
                    <a:pt x="524548" y="200494"/>
                  </a:lnTo>
                  <a:lnTo>
                    <a:pt x="524014" y="200367"/>
                  </a:lnTo>
                  <a:lnTo>
                    <a:pt x="524510" y="201764"/>
                  </a:lnTo>
                  <a:lnTo>
                    <a:pt x="523811" y="200621"/>
                  </a:lnTo>
                  <a:lnTo>
                    <a:pt x="524294" y="204812"/>
                  </a:lnTo>
                  <a:lnTo>
                    <a:pt x="523201" y="203034"/>
                  </a:lnTo>
                  <a:lnTo>
                    <a:pt x="523341" y="204050"/>
                  </a:lnTo>
                  <a:lnTo>
                    <a:pt x="524040" y="206082"/>
                  </a:lnTo>
                  <a:lnTo>
                    <a:pt x="523494" y="206082"/>
                  </a:lnTo>
                  <a:lnTo>
                    <a:pt x="522998" y="206590"/>
                  </a:lnTo>
                  <a:lnTo>
                    <a:pt x="522947" y="206844"/>
                  </a:lnTo>
                  <a:lnTo>
                    <a:pt x="524090" y="208749"/>
                  </a:lnTo>
                  <a:lnTo>
                    <a:pt x="520496" y="203161"/>
                  </a:lnTo>
                  <a:lnTo>
                    <a:pt x="520496" y="210527"/>
                  </a:lnTo>
                  <a:lnTo>
                    <a:pt x="519036" y="208241"/>
                  </a:lnTo>
                  <a:lnTo>
                    <a:pt x="517410" y="205701"/>
                  </a:lnTo>
                  <a:lnTo>
                    <a:pt x="516699" y="206717"/>
                  </a:lnTo>
                  <a:lnTo>
                    <a:pt x="515785" y="207733"/>
                  </a:lnTo>
                  <a:lnTo>
                    <a:pt x="514972" y="208241"/>
                  </a:lnTo>
                  <a:lnTo>
                    <a:pt x="514845" y="207733"/>
                  </a:lnTo>
                  <a:lnTo>
                    <a:pt x="514680" y="207352"/>
                  </a:lnTo>
                  <a:lnTo>
                    <a:pt x="513003" y="206082"/>
                  </a:lnTo>
                  <a:lnTo>
                    <a:pt x="516178" y="213194"/>
                  </a:lnTo>
                  <a:lnTo>
                    <a:pt x="514083" y="211797"/>
                  </a:lnTo>
                  <a:lnTo>
                    <a:pt x="513118" y="210273"/>
                  </a:lnTo>
                  <a:lnTo>
                    <a:pt x="512241" y="208876"/>
                  </a:lnTo>
                  <a:lnTo>
                    <a:pt x="514172" y="209765"/>
                  </a:lnTo>
                  <a:lnTo>
                    <a:pt x="513422" y="208876"/>
                  </a:lnTo>
                  <a:lnTo>
                    <a:pt x="513308" y="208749"/>
                  </a:lnTo>
                  <a:lnTo>
                    <a:pt x="510781" y="202399"/>
                  </a:lnTo>
                  <a:lnTo>
                    <a:pt x="512000" y="210273"/>
                  </a:lnTo>
                  <a:lnTo>
                    <a:pt x="511416" y="209384"/>
                  </a:lnTo>
                  <a:lnTo>
                    <a:pt x="509727" y="206844"/>
                  </a:lnTo>
                  <a:lnTo>
                    <a:pt x="509816" y="206336"/>
                  </a:lnTo>
                  <a:lnTo>
                    <a:pt x="508330" y="204431"/>
                  </a:lnTo>
                  <a:lnTo>
                    <a:pt x="508990" y="209384"/>
                  </a:lnTo>
                  <a:lnTo>
                    <a:pt x="507682" y="209384"/>
                  </a:lnTo>
                  <a:lnTo>
                    <a:pt x="507542" y="208749"/>
                  </a:lnTo>
                  <a:lnTo>
                    <a:pt x="507352" y="208368"/>
                  </a:lnTo>
                  <a:lnTo>
                    <a:pt x="507758" y="211924"/>
                  </a:lnTo>
                  <a:lnTo>
                    <a:pt x="506285" y="214210"/>
                  </a:lnTo>
                  <a:lnTo>
                    <a:pt x="506196" y="214591"/>
                  </a:lnTo>
                  <a:lnTo>
                    <a:pt x="506412" y="214972"/>
                  </a:lnTo>
                  <a:lnTo>
                    <a:pt x="505675" y="215988"/>
                  </a:lnTo>
                  <a:lnTo>
                    <a:pt x="504863" y="214718"/>
                  </a:lnTo>
                  <a:lnTo>
                    <a:pt x="503720" y="213829"/>
                  </a:lnTo>
                  <a:lnTo>
                    <a:pt x="502653" y="211162"/>
                  </a:lnTo>
                  <a:lnTo>
                    <a:pt x="503529" y="210654"/>
                  </a:lnTo>
                  <a:lnTo>
                    <a:pt x="501789" y="207225"/>
                  </a:lnTo>
                  <a:lnTo>
                    <a:pt x="502373" y="211162"/>
                  </a:lnTo>
                  <a:lnTo>
                    <a:pt x="501662" y="210781"/>
                  </a:lnTo>
                  <a:lnTo>
                    <a:pt x="501167" y="209130"/>
                  </a:lnTo>
                  <a:lnTo>
                    <a:pt x="499935" y="210146"/>
                  </a:lnTo>
                  <a:lnTo>
                    <a:pt x="501307" y="214083"/>
                  </a:lnTo>
                  <a:lnTo>
                    <a:pt x="499681" y="214337"/>
                  </a:lnTo>
                  <a:lnTo>
                    <a:pt x="500253" y="215480"/>
                  </a:lnTo>
                  <a:lnTo>
                    <a:pt x="500786" y="219544"/>
                  </a:lnTo>
                  <a:lnTo>
                    <a:pt x="500697" y="219290"/>
                  </a:lnTo>
                  <a:lnTo>
                    <a:pt x="500570" y="218909"/>
                  </a:lnTo>
                  <a:lnTo>
                    <a:pt x="500405" y="218401"/>
                  </a:lnTo>
                  <a:lnTo>
                    <a:pt x="499808" y="216623"/>
                  </a:lnTo>
                  <a:lnTo>
                    <a:pt x="498792" y="213575"/>
                  </a:lnTo>
                  <a:lnTo>
                    <a:pt x="498970" y="216623"/>
                  </a:lnTo>
                  <a:lnTo>
                    <a:pt x="497332" y="212813"/>
                  </a:lnTo>
                  <a:lnTo>
                    <a:pt x="497078" y="214210"/>
                  </a:lnTo>
                  <a:lnTo>
                    <a:pt x="496735" y="217385"/>
                  </a:lnTo>
                  <a:lnTo>
                    <a:pt x="495998" y="218401"/>
                  </a:lnTo>
                  <a:lnTo>
                    <a:pt x="495769" y="216903"/>
                  </a:lnTo>
                  <a:lnTo>
                    <a:pt x="495439" y="218528"/>
                  </a:lnTo>
                  <a:lnTo>
                    <a:pt x="494322" y="218909"/>
                  </a:lnTo>
                  <a:lnTo>
                    <a:pt x="494042" y="218020"/>
                  </a:lnTo>
                  <a:lnTo>
                    <a:pt x="491871" y="211289"/>
                  </a:lnTo>
                  <a:lnTo>
                    <a:pt x="490829" y="218020"/>
                  </a:lnTo>
                  <a:lnTo>
                    <a:pt x="489724" y="215861"/>
                  </a:lnTo>
                  <a:lnTo>
                    <a:pt x="487984" y="212432"/>
                  </a:lnTo>
                  <a:lnTo>
                    <a:pt x="487032" y="215861"/>
                  </a:lnTo>
                  <a:lnTo>
                    <a:pt x="483755" y="212559"/>
                  </a:lnTo>
                  <a:lnTo>
                    <a:pt x="481660" y="213702"/>
                  </a:lnTo>
                  <a:lnTo>
                    <a:pt x="484492" y="219290"/>
                  </a:lnTo>
                  <a:lnTo>
                    <a:pt x="481063" y="214083"/>
                  </a:lnTo>
                  <a:lnTo>
                    <a:pt x="481406" y="215011"/>
                  </a:lnTo>
                  <a:lnTo>
                    <a:pt x="480517" y="214210"/>
                  </a:lnTo>
                  <a:lnTo>
                    <a:pt x="481761" y="215988"/>
                  </a:lnTo>
                  <a:lnTo>
                    <a:pt x="481977" y="216560"/>
                  </a:lnTo>
                  <a:lnTo>
                    <a:pt x="480428" y="217817"/>
                  </a:lnTo>
                  <a:lnTo>
                    <a:pt x="482473" y="220205"/>
                  </a:lnTo>
                  <a:lnTo>
                    <a:pt x="481990" y="219151"/>
                  </a:lnTo>
                  <a:lnTo>
                    <a:pt x="481990" y="216585"/>
                  </a:lnTo>
                  <a:lnTo>
                    <a:pt x="483285" y="220052"/>
                  </a:lnTo>
                  <a:lnTo>
                    <a:pt x="482904" y="220687"/>
                  </a:lnTo>
                  <a:lnTo>
                    <a:pt x="482663" y="220687"/>
                  </a:lnTo>
                  <a:lnTo>
                    <a:pt x="482485" y="220306"/>
                  </a:lnTo>
                  <a:lnTo>
                    <a:pt x="481774" y="219544"/>
                  </a:lnTo>
                  <a:lnTo>
                    <a:pt x="479653" y="217258"/>
                  </a:lnTo>
                  <a:lnTo>
                    <a:pt x="478675" y="215607"/>
                  </a:lnTo>
                  <a:lnTo>
                    <a:pt x="479691" y="215734"/>
                  </a:lnTo>
                  <a:lnTo>
                    <a:pt x="479653" y="215607"/>
                  </a:lnTo>
                  <a:lnTo>
                    <a:pt x="479183" y="214337"/>
                  </a:lnTo>
                  <a:lnTo>
                    <a:pt x="477875" y="214337"/>
                  </a:lnTo>
                  <a:lnTo>
                    <a:pt x="477862" y="213829"/>
                  </a:lnTo>
                  <a:lnTo>
                    <a:pt x="477824" y="211924"/>
                  </a:lnTo>
                  <a:lnTo>
                    <a:pt x="476516" y="210654"/>
                  </a:lnTo>
                  <a:lnTo>
                    <a:pt x="477304" y="212432"/>
                  </a:lnTo>
                  <a:lnTo>
                    <a:pt x="477393" y="212813"/>
                  </a:lnTo>
                  <a:lnTo>
                    <a:pt x="477189" y="213829"/>
                  </a:lnTo>
                  <a:lnTo>
                    <a:pt x="476237" y="213194"/>
                  </a:lnTo>
                  <a:lnTo>
                    <a:pt x="478028" y="215607"/>
                  </a:lnTo>
                  <a:lnTo>
                    <a:pt x="478066" y="216115"/>
                  </a:lnTo>
                  <a:lnTo>
                    <a:pt x="477608" y="219544"/>
                  </a:lnTo>
                  <a:lnTo>
                    <a:pt x="477418" y="218909"/>
                  </a:lnTo>
                  <a:lnTo>
                    <a:pt x="476148" y="214845"/>
                  </a:lnTo>
                  <a:lnTo>
                    <a:pt x="475005" y="211162"/>
                  </a:lnTo>
                  <a:lnTo>
                    <a:pt x="474484" y="214845"/>
                  </a:lnTo>
                  <a:lnTo>
                    <a:pt x="474446" y="214210"/>
                  </a:lnTo>
                  <a:lnTo>
                    <a:pt x="474345" y="212813"/>
                  </a:lnTo>
                  <a:lnTo>
                    <a:pt x="473913" y="214210"/>
                  </a:lnTo>
                  <a:lnTo>
                    <a:pt x="471284" y="213829"/>
                  </a:lnTo>
                  <a:lnTo>
                    <a:pt x="472122" y="218909"/>
                  </a:lnTo>
                  <a:lnTo>
                    <a:pt x="471741" y="218274"/>
                  </a:lnTo>
                  <a:lnTo>
                    <a:pt x="471043" y="216750"/>
                  </a:lnTo>
                  <a:lnTo>
                    <a:pt x="471081" y="216420"/>
                  </a:lnTo>
                  <a:lnTo>
                    <a:pt x="471208" y="216115"/>
                  </a:lnTo>
                  <a:lnTo>
                    <a:pt x="468985" y="215988"/>
                  </a:lnTo>
                  <a:lnTo>
                    <a:pt x="468820" y="218427"/>
                  </a:lnTo>
                  <a:lnTo>
                    <a:pt x="468820" y="242455"/>
                  </a:lnTo>
                  <a:lnTo>
                    <a:pt x="468604" y="242277"/>
                  </a:lnTo>
                  <a:lnTo>
                    <a:pt x="468109" y="241896"/>
                  </a:lnTo>
                  <a:lnTo>
                    <a:pt x="468045" y="241007"/>
                  </a:lnTo>
                  <a:lnTo>
                    <a:pt x="467982" y="240118"/>
                  </a:lnTo>
                  <a:lnTo>
                    <a:pt x="468820" y="242455"/>
                  </a:lnTo>
                  <a:lnTo>
                    <a:pt x="468820" y="218427"/>
                  </a:lnTo>
                  <a:lnTo>
                    <a:pt x="468528" y="222719"/>
                  </a:lnTo>
                  <a:lnTo>
                    <a:pt x="467588" y="221830"/>
                  </a:lnTo>
                  <a:lnTo>
                    <a:pt x="467448" y="221703"/>
                  </a:lnTo>
                  <a:lnTo>
                    <a:pt x="465975" y="220306"/>
                  </a:lnTo>
                  <a:lnTo>
                    <a:pt x="465632" y="218782"/>
                  </a:lnTo>
                  <a:lnTo>
                    <a:pt x="465582" y="218909"/>
                  </a:lnTo>
                  <a:lnTo>
                    <a:pt x="465467" y="219544"/>
                  </a:lnTo>
                  <a:lnTo>
                    <a:pt x="465924" y="221703"/>
                  </a:lnTo>
                  <a:lnTo>
                    <a:pt x="464959" y="220433"/>
                  </a:lnTo>
                  <a:lnTo>
                    <a:pt x="464743" y="219544"/>
                  </a:lnTo>
                  <a:lnTo>
                    <a:pt x="464616" y="218909"/>
                  </a:lnTo>
                  <a:lnTo>
                    <a:pt x="464426" y="218782"/>
                  </a:lnTo>
                  <a:lnTo>
                    <a:pt x="464299" y="221830"/>
                  </a:lnTo>
                  <a:lnTo>
                    <a:pt x="463524" y="221068"/>
                  </a:lnTo>
                  <a:lnTo>
                    <a:pt x="463384" y="219290"/>
                  </a:lnTo>
                  <a:lnTo>
                    <a:pt x="460819" y="217893"/>
                  </a:lnTo>
                  <a:lnTo>
                    <a:pt x="461568" y="222973"/>
                  </a:lnTo>
                  <a:lnTo>
                    <a:pt x="461657" y="224497"/>
                  </a:lnTo>
                  <a:lnTo>
                    <a:pt x="460476" y="225894"/>
                  </a:lnTo>
                  <a:lnTo>
                    <a:pt x="459041" y="221449"/>
                  </a:lnTo>
                  <a:lnTo>
                    <a:pt x="456069" y="220052"/>
                  </a:lnTo>
                  <a:lnTo>
                    <a:pt x="455891" y="219544"/>
                  </a:lnTo>
                  <a:lnTo>
                    <a:pt x="453466" y="219671"/>
                  </a:lnTo>
                  <a:lnTo>
                    <a:pt x="453263" y="223735"/>
                  </a:lnTo>
                  <a:lnTo>
                    <a:pt x="453161" y="224497"/>
                  </a:lnTo>
                  <a:lnTo>
                    <a:pt x="451700" y="226783"/>
                  </a:lnTo>
                  <a:lnTo>
                    <a:pt x="451294" y="226148"/>
                  </a:lnTo>
                  <a:lnTo>
                    <a:pt x="448868" y="222338"/>
                  </a:lnTo>
                  <a:lnTo>
                    <a:pt x="446646" y="226148"/>
                  </a:lnTo>
                  <a:lnTo>
                    <a:pt x="443725" y="224116"/>
                  </a:lnTo>
                  <a:lnTo>
                    <a:pt x="444296" y="224878"/>
                  </a:lnTo>
                  <a:lnTo>
                    <a:pt x="444576" y="226529"/>
                  </a:lnTo>
                  <a:lnTo>
                    <a:pt x="444665" y="227799"/>
                  </a:lnTo>
                  <a:lnTo>
                    <a:pt x="444525" y="228180"/>
                  </a:lnTo>
                  <a:lnTo>
                    <a:pt x="443750" y="227418"/>
                  </a:lnTo>
                  <a:lnTo>
                    <a:pt x="444131" y="231609"/>
                  </a:lnTo>
                  <a:lnTo>
                    <a:pt x="443826" y="230593"/>
                  </a:lnTo>
                  <a:lnTo>
                    <a:pt x="442937" y="227545"/>
                  </a:lnTo>
                  <a:lnTo>
                    <a:pt x="443128" y="227545"/>
                  </a:lnTo>
                  <a:lnTo>
                    <a:pt x="441515" y="223735"/>
                  </a:lnTo>
                  <a:lnTo>
                    <a:pt x="440855" y="225132"/>
                  </a:lnTo>
                  <a:lnTo>
                    <a:pt x="440029" y="225259"/>
                  </a:lnTo>
                  <a:lnTo>
                    <a:pt x="441553" y="230593"/>
                  </a:lnTo>
                  <a:lnTo>
                    <a:pt x="438912" y="228180"/>
                  </a:lnTo>
                  <a:lnTo>
                    <a:pt x="437210" y="229323"/>
                  </a:lnTo>
                  <a:lnTo>
                    <a:pt x="435724" y="230593"/>
                  </a:lnTo>
                  <a:lnTo>
                    <a:pt x="433755" y="228561"/>
                  </a:lnTo>
                  <a:lnTo>
                    <a:pt x="433666" y="229958"/>
                  </a:lnTo>
                  <a:lnTo>
                    <a:pt x="433044" y="230212"/>
                  </a:lnTo>
                  <a:lnTo>
                    <a:pt x="432955" y="231609"/>
                  </a:lnTo>
                  <a:lnTo>
                    <a:pt x="432333" y="229577"/>
                  </a:lnTo>
                  <a:lnTo>
                    <a:pt x="432104" y="228815"/>
                  </a:lnTo>
                  <a:lnTo>
                    <a:pt x="429717" y="228434"/>
                  </a:lnTo>
                  <a:lnTo>
                    <a:pt x="428218" y="229577"/>
                  </a:lnTo>
                  <a:lnTo>
                    <a:pt x="427951" y="227418"/>
                  </a:lnTo>
                  <a:lnTo>
                    <a:pt x="426935" y="227545"/>
                  </a:lnTo>
                  <a:lnTo>
                    <a:pt x="429221" y="236054"/>
                  </a:lnTo>
                  <a:lnTo>
                    <a:pt x="428396" y="236435"/>
                  </a:lnTo>
                  <a:lnTo>
                    <a:pt x="428104" y="235673"/>
                  </a:lnTo>
                  <a:lnTo>
                    <a:pt x="427494" y="234022"/>
                  </a:lnTo>
                  <a:lnTo>
                    <a:pt x="427062" y="232879"/>
                  </a:lnTo>
                  <a:lnTo>
                    <a:pt x="426834" y="232244"/>
                  </a:lnTo>
                  <a:lnTo>
                    <a:pt x="425170" y="232879"/>
                  </a:lnTo>
                  <a:lnTo>
                    <a:pt x="422351" y="229704"/>
                  </a:lnTo>
                  <a:lnTo>
                    <a:pt x="421843" y="234022"/>
                  </a:lnTo>
                  <a:lnTo>
                    <a:pt x="421398" y="232244"/>
                  </a:lnTo>
                  <a:lnTo>
                    <a:pt x="421474" y="231990"/>
                  </a:lnTo>
                  <a:lnTo>
                    <a:pt x="421589" y="231863"/>
                  </a:lnTo>
                  <a:lnTo>
                    <a:pt x="420763" y="231990"/>
                  </a:lnTo>
                  <a:lnTo>
                    <a:pt x="420573" y="231863"/>
                  </a:lnTo>
                  <a:lnTo>
                    <a:pt x="417664" y="229958"/>
                  </a:lnTo>
                  <a:lnTo>
                    <a:pt x="418477" y="232244"/>
                  </a:lnTo>
                  <a:lnTo>
                    <a:pt x="417842" y="235800"/>
                  </a:lnTo>
                  <a:lnTo>
                    <a:pt x="417436" y="237705"/>
                  </a:lnTo>
                  <a:lnTo>
                    <a:pt x="416750" y="234911"/>
                  </a:lnTo>
                  <a:lnTo>
                    <a:pt x="416979" y="237959"/>
                  </a:lnTo>
                  <a:lnTo>
                    <a:pt x="417220" y="239864"/>
                  </a:lnTo>
                  <a:lnTo>
                    <a:pt x="416521" y="241007"/>
                  </a:lnTo>
                  <a:lnTo>
                    <a:pt x="416166" y="240753"/>
                  </a:lnTo>
                  <a:lnTo>
                    <a:pt x="415671" y="238975"/>
                  </a:lnTo>
                  <a:lnTo>
                    <a:pt x="414909" y="238213"/>
                  </a:lnTo>
                  <a:lnTo>
                    <a:pt x="416306" y="242277"/>
                  </a:lnTo>
                  <a:lnTo>
                    <a:pt x="414845" y="241134"/>
                  </a:lnTo>
                  <a:lnTo>
                    <a:pt x="414693" y="239229"/>
                  </a:lnTo>
                  <a:lnTo>
                    <a:pt x="413766" y="239229"/>
                  </a:lnTo>
                  <a:lnTo>
                    <a:pt x="414007" y="239864"/>
                  </a:lnTo>
                  <a:lnTo>
                    <a:pt x="414134" y="243039"/>
                  </a:lnTo>
                  <a:lnTo>
                    <a:pt x="414020" y="243674"/>
                  </a:lnTo>
                  <a:lnTo>
                    <a:pt x="413753" y="243420"/>
                  </a:lnTo>
                  <a:lnTo>
                    <a:pt x="412965" y="242709"/>
                  </a:lnTo>
                  <a:lnTo>
                    <a:pt x="412965" y="256628"/>
                  </a:lnTo>
                  <a:lnTo>
                    <a:pt x="412699" y="256501"/>
                  </a:lnTo>
                  <a:lnTo>
                    <a:pt x="412076" y="256755"/>
                  </a:lnTo>
                  <a:lnTo>
                    <a:pt x="411848" y="256120"/>
                  </a:lnTo>
                  <a:lnTo>
                    <a:pt x="411759" y="255866"/>
                  </a:lnTo>
                  <a:lnTo>
                    <a:pt x="411619" y="255231"/>
                  </a:lnTo>
                  <a:lnTo>
                    <a:pt x="411505" y="254723"/>
                  </a:lnTo>
                  <a:lnTo>
                    <a:pt x="411721" y="254723"/>
                  </a:lnTo>
                  <a:lnTo>
                    <a:pt x="411810" y="255485"/>
                  </a:lnTo>
                  <a:lnTo>
                    <a:pt x="412432" y="255866"/>
                  </a:lnTo>
                  <a:lnTo>
                    <a:pt x="412965" y="256628"/>
                  </a:lnTo>
                  <a:lnTo>
                    <a:pt x="412965" y="242709"/>
                  </a:lnTo>
                  <a:lnTo>
                    <a:pt x="412369" y="242150"/>
                  </a:lnTo>
                  <a:lnTo>
                    <a:pt x="411505" y="239737"/>
                  </a:lnTo>
                  <a:lnTo>
                    <a:pt x="411848" y="241261"/>
                  </a:lnTo>
                  <a:lnTo>
                    <a:pt x="411962" y="243420"/>
                  </a:lnTo>
                  <a:lnTo>
                    <a:pt x="411238" y="242912"/>
                  </a:lnTo>
                  <a:lnTo>
                    <a:pt x="411010" y="242252"/>
                  </a:lnTo>
                  <a:lnTo>
                    <a:pt x="411010" y="257263"/>
                  </a:lnTo>
                  <a:lnTo>
                    <a:pt x="410565" y="257517"/>
                  </a:lnTo>
                  <a:lnTo>
                    <a:pt x="410997" y="257263"/>
                  </a:lnTo>
                  <a:lnTo>
                    <a:pt x="411010" y="242252"/>
                  </a:lnTo>
                  <a:lnTo>
                    <a:pt x="410933" y="242023"/>
                  </a:lnTo>
                  <a:lnTo>
                    <a:pt x="410908" y="241007"/>
                  </a:lnTo>
                  <a:lnTo>
                    <a:pt x="410413" y="240626"/>
                  </a:lnTo>
                  <a:lnTo>
                    <a:pt x="410083" y="240372"/>
                  </a:lnTo>
                  <a:lnTo>
                    <a:pt x="409689" y="240080"/>
                  </a:lnTo>
                  <a:lnTo>
                    <a:pt x="409689" y="244817"/>
                  </a:lnTo>
                  <a:lnTo>
                    <a:pt x="409308" y="244309"/>
                  </a:lnTo>
                  <a:lnTo>
                    <a:pt x="407911" y="242455"/>
                  </a:lnTo>
                  <a:lnTo>
                    <a:pt x="407581" y="241515"/>
                  </a:lnTo>
                  <a:lnTo>
                    <a:pt x="407390" y="241007"/>
                  </a:lnTo>
                  <a:lnTo>
                    <a:pt x="407301" y="240880"/>
                  </a:lnTo>
                  <a:lnTo>
                    <a:pt x="407225" y="240753"/>
                  </a:lnTo>
                  <a:lnTo>
                    <a:pt x="408406" y="240499"/>
                  </a:lnTo>
                  <a:lnTo>
                    <a:pt x="409041" y="240423"/>
                  </a:lnTo>
                  <a:lnTo>
                    <a:pt x="409689" y="244817"/>
                  </a:lnTo>
                  <a:lnTo>
                    <a:pt x="409689" y="240080"/>
                  </a:lnTo>
                  <a:lnTo>
                    <a:pt x="409384" y="239864"/>
                  </a:lnTo>
                  <a:lnTo>
                    <a:pt x="409384" y="240372"/>
                  </a:lnTo>
                  <a:lnTo>
                    <a:pt x="409359" y="240626"/>
                  </a:lnTo>
                  <a:lnTo>
                    <a:pt x="409282" y="240398"/>
                  </a:lnTo>
                  <a:lnTo>
                    <a:pt x="409384" y="239864"/>
                  </a:lnTo>
                  <a:lnTo>
                    <a:pt x="409041" y="239598"/>
                  </a:lnTo>
                  <a:lnTo>
                    <a:pt x="408597" y="238086"/>
                  </a:lnTo>
                  <a:lnTo>
                    <a:pt x="407543" y="237832"/>
                  </a:lnTo>
                  <a:lnTo>
                    <a:pt x="407250" y="234022"/>
                  </a:lnTo>
                  <a:lnTo>
                    <a:pt x="407123" y="235673"/>
                  </a:lnTo>
                  <a:lnTo>
                    <a:pt x="406996" y="240880"/>
                  </a:lnTo>
                  <a:lnTo>
                    <a:pt x="406844" y="240753"/>
                  </a:lnTo>
                  <a:lnTo>
                    <a:pt x="405739" y="239864"/>
                  </a:lnTo>
                  <a:lnTo>
                    <a:pt x="405625" y="239610"/>
                  </a:lnTo>
                  <a:lnTo>
                    <a:pt x="405523" y="239356"/>
                  </a:lnTo>
                  <a:lnTo>
                    <a:pt x="405409" y="239102"/>
                  </a:lnTo>
                  <a:lnTo>
                    <a:pt x="405358" y="238721"/>
                  </a:lnTo>
                  <a:lnTo>
                    <a:pt x="405079" y="238467"/>
                  </a:lnTo>
                  <a:lnTo>
                    <a:pt x="405003" y="238721"/>
                  </a:lnTo>
                  <a:lnTo>
                    <a:pt x="404914" y="239356"/>
                  </a:lnTo>
                  <a:lnTo>
                    <a:pt x="404228" y="238721"/>
                  </a:lnTo>
                  <a:lnTo>
                    <a:pt x="403936" y="238721"/>
                  </a:lnTo>
                  <a:lnTo>
                    <a:pt x="403809" y="238379"/>
                  </a:lnTo>
                  <a:lnTo>
                    <a:pt x="403809" y="238848"/>
                  </a:lnTo>
                  <a:lnTo>
                    <a:pt x="403682" y="238848"/>
                  </a:lnTo>
                  <a:lnTo>
                    <a:pt x="403529" y="238975"/>
                  </a:lnTo>
                  <a:lnTo>
                    <a:pt x="403428" y="239610"/>
                  </a:lnTo>
                  <a:lnTo>
                    <a:pt x="403225" y="238594"/>
                  </a:lnTo>
                  <a:lnTo>
                    <a:pt x="403339" y="237705"/>
                  </a:lnTo>
                  <a:lnTo>
                    <a:pt x="403593" y="238213"/>
                  </a:lnTo>
                  <a:lnTo>
                    <a:pt x="403809" y="238848"/>
                  </a:lnTo>
                  <a:lnTo>
                    <a:pt x="403809" y="238379"/>
                  </a:lnTo>
                  <a:lnTo>
                    <a:pt x="403567" y="237705"/>
                  </a:lnTo>
                  <a:lnTo>
                    <a:pt x="403212" y="236689"/>
                  </a:lnTo>
                  <a:lnTo>
                    <a:pt x="402526" y="237832"/>
                  </a:lnTo>
                  <a:lnTo>
                    <a:pt x="402031" y="237959"/>
                  </a:lnTo>
                  <a:lnTo>
                    <a:pt x="402882" y="240753"/>
                  </a:lnTo>
                  <a:lnTo>
                    <a:pt x="402145" y="240499"/>
                  </a:lnTo>
                  <a:lnTo>
                    <a:pt x="403377" y="242658"/>
                  </a:lnTo>
                  <a:lnTo>
                    <a:pt x="403250" y="242404"/>
                  </a:lnTo>
                  <a:lnTo>
                    <a:pt x="403644" y="242011"/>
                  </a:lnTo>
                  <a:lnTo>
                    <a:pt x="403758" y="241769"/>
                  </a:lnTo>
                  <a:lnTo>
                    <a:pt x="403783" y="241922"/>
                  </a:lnTo>
                  <a:lnTo>
                    <a:pt x="403644" y="242011"/>
                  </a:lnTo>
                  <a:lnTo>
                    <a:pt x="403631" y="242214"/>
                  </a:lnTo>
                  <a:lnTo>
                    <a:pt x="403720" y="242481"/>
                  </a:lnTo>
                  <a:lnTo>
                    <a:pt x="403847" y="242671"/>
                  </a:lnTo>
                  <a:lnTo>
                    <a:pt x="403948" y="242836"/>
                  </a:lnTo>
                  <a:lnTo>
                    <a:pt x="403821" y="242023"/>
                  </a:lnTo>
                  <a:lnTo>
                    <a:pt x="404241" y="241769"/>
                  </a:lnTo>
                  <a:lnTo>
                    <a:pt x="404469" y="241642"/>
                  </a:lnTo>
                  <a:lnTo>
                    <a:pt x="404914" y="241515"/>
                  </a:lnTo>
                  <a:lnTo>
                    <a:pt x="404914" y="244309"/>
                  </a:lnTo>
                  <a:lnTo>
                    <a:pt x="403948" y="242912"/>
                  </a:lnTo>
                  <a:lnTo>
                    <a:pt x="404596" y="247611"/>
                  </a:lnTo>
                  <a:lnTo>
                    <a:pt x="402831" y="243928"/>
                  </a:lnTo>
                  <a:lnTo>
                    <a:pt x="400977" y="242150"/>
                  </a:lnTo>
                  <a:lnTo>
                    <a:pt x="400113" y="239737"/>
                  </a:lnTo>
                  <a:lnTo>
                    <a:pt x="399148" y="241769"/>
                  </a:lnTo>
                  <a:lnTo>
                    <a:pt x="397065" y="241769"/>
                  </a:lnTo>
                  <a:lnTo>
                    <a:pt x="397433" y="245198"/>
                  </a:lnTo>
                  <a:lnTo>
                    <a:pt x="397548" y="247738"/>
                  </a:lnTo>
                  <a:lnTo>
                    <a:pt x="397446" y="248119"/>
                  </a:lnTo>
                  <a:lnTo>
                    <a:pt x="396709" y="245833"/>
                  </a:lnTo>
                  <a:lnTo>
                    <a:pt x="396494" y="245325"/>
                  </a:lnTo>
                  <a:lnTo>
                    <a:pt x="396455" y="244563"/>
                  </a:lnTo>
                  <a:lnTo>
                    <a:pt x="396760" y="244563"/>
                  </a:lnTo>
                  <a:lnTo>
                    <a:pt x="396671" y="243674"/>
                  </a:lnTo>
                  <a:lnTo>
                    <a:pt x="396240" y="245325"/>
                  </a:lnTo>
                  <a:lnTo>
                    <a:pt x="395020" y="245071"/>
                  </a:lnTo>
                  <a:lnTo>
                    <a:pt x="394411" y="244944"/>
                  </a:lnTo>
                  <a:lnTo>
                    <a:pt x="394512" y="245376"/>
                  </a:lnTo>
                  <a:lnTo>
                    <a:pt x="394576" y="245694"/>
                  </a:lnTo>
                  <a:lnTo>
                    <a:pt x="394754" y="245325"/>
                  </a:lnTo>
                  <a:lnTo>
                    <a:pt x="394665" y="246087"/>
                  </a:lnTo>
                  <a:lnTo>
                    <a:pt x="395262" y="248754"/>
                  </a:lnTo>
                  <a:lnTo>
                    <a:pt x="393763" y="247357"/>
                  </a:lnTo>
                  <a:lnTo>
                    <a:pt x="394385" y="246087"/>
                  </a:lnTo>
                  <a:lnTo>
                    <a:pt x="394500" y="245833"/>
                  </a:lnTo>
                  <a:lnTo>
                    <a:pt x="394512" y="245376"/>
                  </a:lnTo>
                  <a:lnTo>
                    <a:pt x="393636" y="246087"/>
                  </a:lnTo>
                  <a:lnTo>
                    <a:pt x="393509" y="244944"/>
                  </a:lnTo>
                  <a:lnTo>
                    <a:pt x="391274" y="244309"/>
                  </a:lnTo>
                  <a:lnTo>
                    <a:pt x="390258" y="247484"/>
                  </a:lnTo>
                  <a:lnTo>
                    <a:pt x="389115" y="250405"/>
                  </a:lnTo>
                  <a:lnTo>
                    <a:pt x="388442" y="250024"/>
                  </a:lnTo>
                  <a:lnTo>
                    <a:pt x="386435" y="248881"/>
                  </a:lnTo>
                  <a:lnTo>
                    <a:pt x="386930" y="249516"/>
                  </a:lnTo>
                  <a:lnTo>
                    <a:pt x="387159" y="250024"/>
                  </a:lnTo>
                  <a:lnTo>
                    <a:pt x="382727" y="247611"/>
                  </a:lnTo>
                  <a:lnTo>
                    <a:pt x="380771" y="255231"/>
                  </a:lnTo>
                  <a:lnTo>
                    <a:pt x="379780" y="254342"/>
                  </a:lnTo>
                  <a:lnTo>
                    <a:pt x="375843" y="250786"/>
                  </a:lnTo>
                  <a:lnTo>
                    <a:pt x="374573" y="250024"/>
                  </a:lnTo>
                  <a:lnTo>
                    <a:pt x="374878" y="251421"/>
                  </a:lnTo>
                  <a:lnTo>
                    <a:pt x="374980" y="254342"/>
                  </a:lnTo>
                  <a:lnTo>
                    <a:pt x="373951" y="251421"/>
                  </a:lnTo>
                  <a:lnTo>
                    <a:pt x="373913" y="252945"/>
                  </a:lnTo>
                  <a:lnTo>
                    <a:pt x="373786" y="255485"/>
                  </a:lnTo>
                  <a:lnTo>
                    <a:pt x="373075" y="258152"/>
                  </a:lnTo>
                  <a:lnTo>
                    <a:pt x="372973" y="257898"/>
                  </a:lnTo>
                  <a:lnTo>
                    <a:pt x="372833" y="257517"/>
                  </a:lnTo>
                  <a:lnTo>
                    <a:pt x="372148" y="255739"/>
                  </a:lnTo>
                  <a:lnTo>
                    <a:pt x="369341" y="248373"/>
                  </a:lnTo>
                  <a:lnTo>
                    <a:pt x="368782" y="253707"/>
                  </a:lnTo>
                  <a:lnTo>
                    <a:pt x="369557" y="255739"/>
                  </a:lnTo>
                  <a:lnTo>
                    <a:pt x="368795" y="255485"/>
                  </a:lnTo>
                  <a:lnTo>
                    <a:pt x="367766" y="257517"/>
                  </a:lnTo>
                  <a:lnTo>
                    <a:pt x="367715" y="257263"/>
                  </a:lnTo>
                  <a:lnTo>
                    <a:pt x="367258" y="255104"/>
                  </a:lnTo>
                  <a:lnTo>
                    <a:pt x="367385" y="255993"/>
                  </a:lnTo>
                  <a:lnTo>
                    <a:pt x="367601" y="257263"/>
                  </a:lnTo>
                  <a:lnTo>
                    <a:pt x="367068" y="256247"/>
                  </a:lnTo>
                  <a:lnTo>
                    <a:pt x="366623" y="254596"/>
                  </a:lnTo>
                  <a:lnTo>
                    <a:pt x="365696" y="257898"/>
                  </a:lnTo>
                  <a:lnTo>
                    <a:pt x="364134" y="257009"/>
                  </a:lnTo>
                  <a:lnTo>
                    <a:pt x="364261" y="251421"/>
                  </a:lnTo>
                  <a:lnTo>
                    <a:pt x="362331" y="251548"/>
                  </a:lnTo>
                  <a:lnTo>
                    <a:pt x="361810" y="252437"/>
                  </a:lnTo>
                  <a:lnTo>
                    <a:pt x="361581" y="256755"/>
                  </a:lnTo>
                  <a:lnTo>
                    <a:pt x="362115" y="257771"/>
                  </a:lnTo>
                  <a:lnTo>
                    <a:pt x="362407" y="257771"/>
                  </a:lnTo>
                  <a:lnTo>
                    <a:pt x="363067" y="258533"/>
                  </a:lnTo>
                  <a:lnTo>
                    <a:pt x="363397" y="259803"/>
                  </a:lnTo>
                  <a:lnTo>
                    <a:pt x="363448" y="260311"/>
                  </a:lnTo>
                  <a:lnTo>
                    <a:pt x="363245" y="260819"/>
                  </a:lnTo>
                  <a:lnTo>
                    <a:pt x="363207" y="261708"/>
                  </a:lnTo>
                  <a:lnTo>
                    <a:pt x="364147" y="265772"/>
                  </a:lnTo>
                  <a:lnTo>
                    <a:pt x="364921" y="270725"/>
                  </a:lnTo>
                  <a:lnTo>
                    <a:pt x="365036" y="270979"/>
                  </a:lnTo>
                  <a:lnTo>
                    <a:pt x="367347" y="273773"/>
                  </a:lnTo>
                  <a:lnTo>
                    <a:pt x="367677" y="270598"/>
                  </a:lnTo>
                  <a:lnTo>
                    <a:pt x="368617" y="272884"/>
                  </a:lnTo>
                  <a:lnTo>
                    <a:pt x="367741" y="273265"/>
                  </a:lnTo>
                  <a:lnTo>
                    <a:pt x="368820" y="275170"/>
                  </a:lnTo>
                  <a:lnTo>
                    <a:pt x="368706" y="273773"/>
                  </a:lnTo>
                  <a:lnTo>
                    <a:pt x="368681" y="271868"/>
                  </a:lnTo>
                  <a:lnTo>
                    <a:pt x="369201" y="273265"/>
                  </a:lnTo>
                  <a:lnTo>
                    <a:pt x="369455" y="273900"/>
                  </a:lnTo>
                  <a:lnTo>
                    <a:pt x="369798" y="274281"/>
                  </a:lnTo>
                  <a:lnTo>
                    <a:pt x="369747" y="271868"/>
                  </a:lnTo>
                  <a:lnTo>
                    <a:pt x="369722" y="270598"/>
                  </a:lnTo>
                  <a:lnTo>
                    <a:pt x="369709" y="270217"/>
                  </a:lnTo>
                  <a:lnTo>
                    <a:pt x="369747" y="269671"/>
                  </a:lnTo>
                  <a:lnTo>
                    <a:pt x="369811" y="270344"/>
                  </a:lnTo>
                  <a:lnTo>
                    <a:pt x="370128" y="270725"/>
                  </a:lnTo>
                  <a:lnTo>
                    <a:pt x="369747" y="269621"/>
                  </a:lnTo>
                  <a:lnTo>
                    <a:pt x="369773" y="269455"/>
                  </a:lnTo>
                  <a:lnTo>
                    <a:pt x="370065" y="268439"/>
                  </a:lnTo>
                  <a:lnTo>
                    <a:pt x="371068" y="270344"/>
                  </a:lnTo>
                  <a:lnTo>
                    <a:pt x="371157" y="270598"/>
                  </a:lnTo>
                  <a:lnTo>
                    <a:pt x="371449" y="272249"/>
                  </a:lnTo>
                  <a:lnTo>
                    <a:pt x="371576" y="270217"/>
                  </a:lnTo>
                  <a:lnTo>
                    <a:pt x="371944" y="271360"/>
                  </a:lnTo>
                  <a:lnTo>
                    <a:pt x="372033" y="272046"/>
                  </a:lnTo>
                  <a:lnTo>
                    <a:pt x="372122" y="271233"/>
                  </a:lnTo>
                  <a:lnTo>
                    <a:pt x="373227" y="271868"/>
                  </a:lnTo>
                  <a:lnTo>
                    <a:pt x="373138" y="271233"/>
                  </a:lnTo>
                  <a:lnTo>
                    <a:pt x="372986" y="270217"/>
                  </a:lnTo>
                  <a:lnTo>
                    <a:pt x="372846" y="269328"/>
                  </a:lnTo>
                  <a:lnTo>
                    <a:pt x="374091" y="271741"/>
                  </a:lnTo>
                  <a:lnTo>
                    <a:pt x="374370" y="269328"/>
                  </a:lnTo>
                  <a:lnTo>
                    <a:pt x="374472" y="268439"/>
                  </a:lnTo>
                  <a:lnTo>
                    <a:pt x="374510" y="268185"/>
                  </a:lnTo>
                  <a:lnTo>
                    <a:pt x="375615" y="272630"/>
                  </a:lnTo>
                  <a:lnTo>
                    <a:pt x="375653" y="272846"/>
                  </a:lnTo>
                  <a:lnTo>
                    <a:pt x="375691" y="273050"/>
                  </a:lnTo>
                  <a:lnTo>
                    <a:pt x="375704" y="272846"/>
                  </a:lnTo>
                  <a:lnTo>
                    <a:pt x="375627" y="272630"/>
                  </a:lnTo>
                  <a:lnTo>
                    <a:pt x="375653" y="268820"/>
                  </a:lnTo>
                  <a:lnTo>
                    <a:pt x="376110" y="268566"/>
                  </a:lnTo>
                  <a:lnTo>
                    <a:pt x="376605" y="274154"/>
                  </a:lnTo>
                  <a:lnTo>
                    <a:pt x="377990" y="268566"/>
                  </a:lnTo>
                  <a:lnTo>
                    <a:pt x="378053" y="268312"/>
                  </a:lnTo>
                  <a:lnTo>
                    <a:pt x="379336" y="274154"/>
                  </a:lnTo>
                  <a:lnTo>
                    <a:pt x="378739" y="269201"/>
                  </a:lnTo>
                  <a:lnTo>
                    <a:pt x="381203" y="271360"/>
                  </a:lnTo>
                  <a:lnTo>
                    <a:pt x="381558" y="269201"/>
                  </a:lnTo>
                  <a:lnTo>
                    <a:pt x="381685" y="268439"/>
                  </a:lnTo>
                  <a:lnTo>
                    <a:pt x="381787" y="269379"/>
                  </a:lnTo>
                  <a:lnTo>
                    <a:pt x="382397" y="269582"/>
                  </a:lnTo>
                  <a:lnTo>
                    <a:pt x="382993" y="270979"/>
                  </a:lnTo>
                  <a:lnTo>
                    <a:pt x="383667" y="271741"/>
                  </a:lnTo>
                  <a:lnTo>
                    <a:pt x="382854" y="268439"/>
                  </a:lnTo>
                  <a:lnTo>
                    <a:pt x="382816" y="268312"/>
                  </a:lnTo>
                  <a:lnTo>
                    <a:pt x="382790" y="268185"/>
                  </a:lnTo>
                  <a:lnTo>
                    <a:pt x="382790" y="267677"/>
                  </a:lnTo>
                  <a:lnTo>
                    <a:pt x="383413" y="266788"/>
                  </a:lnTo>
                  <a:lnTo>
                    <a:pt x="383400" y="263994"/>
                  </a:lnTo>
                  <a:lnTo>
                    <a:pt x="385254" y="267677"/>
                  </a:lnTo>
                  <a:lnTo>
                    <a:pt x="384149" y="268820"/>
                  </a:lnTo>
                  <a:lnTo>
                    <a:pt x="385394" y="272376"/>
                  </a:lnTo>
                  <a:lnTo>
                    <a:pt x="384492" y="269201"/>
                  </a:lnTo>
                  <a:lnTo>
                    <a:pt x="385965" y="268820"/>
                  </a:lnTo>
                  <a:lnTo>
                    <a:pt x="384962" y="266280"/>
                  </a:lnTo>
                  <a:lnTo>
                    <a:pt x="386232" y="268439"/>
                  </a:lnTo>
                  <a:lnTo>
                    <a:pt x="385813" y="267169"/>
                  </a:lnTo>
                  <a:lnTo>
                    <a:pt x="387019" y="270344"/>
                  </a:lnTo>
                  <a:lnTo>
                    <a:pt x="386232" y="267169"/>
                  </a:lnTo>
                  <a:lnTo>
                    <a:pt x="386016" y="266280"/>
                  </a:lnTo>
                  <a:lnTo>
                    <a:pt x="385800" y="265391"/>
                  </a:lnTo>
                  <a:lnTo>
                    <a:pt x="387388" y="269455"/>
                  </a:lnTo>
                  <a:lnTo>
                    <a:pt x="387083" y="266280"/>
                  </a:lnTo>
                  <a:lnTo>
                    <a:pt x="388467" y="268185"/>
                  </a:lnTo>
                  <a:lnTo>
                    <a:pt x="388569" y="270852"/>
                  </a:lnTo>
                  <a:lnTo>
                    <a:pt x="389166" y="269074"/>
                  </a:lnTo>
                  <a:lnTo>
                    <a:pt x="389610" y="269709"/>
                  </a:lnTo>
                  <a:lnTo>
                    <a:pt x="389343" y="269074"/>
                  </a:lnTo>
                  <a:lnTo>
                    <a:pt x="389128" y="268566"/>
                  </a:lnTo>
                  <a:lnTo>
                    <a:pt x="388797" y="266661"/>
                  </a:lnTo>
                  <a:lnTo>
                    <a:pt x="388848" y="266280"/>
                  </a:lnTo>
                  <a:lnTo>
                    <a:pt x="389432" y="265391"/>
                  </a:lnTo>
                  <a:lnTo>
                    <a:pt x="389686" y="265010"/>
                  </a:lnTo>
                  <a:lnTo>
                    <a:pt x="390004" y="268312"/>
                  </a:lnTo>
                  <a:lnTo>
                    <a:pt x="390131" y="269074"/>
                  </a:lnTo>
                  <a:lnTo>
                    <a:pt x="391007" y="270852"/>
                  </a:lnTo>
                  <a:lnTo>
                    <a:pt x="391401" y="269836"/>
                  </a:lnTo>
                  <a:lnTo>
                    <a:pt x="391312" y="267677"/>
                  </a:lnTo>
                  <a:lnTo>
                    <a:pt x="391147" y="266026"/>
                  </a:lnTo>
                  <a:lnTo>
                    <a:pt x="391756" y="266026"/>
                  </a:lnTo>
                  <a:lnTo>
                    <a:pt x="391960" y="266661"/>
                  </a:lnTo>
                  <a:lnTo>
                    <a:pt x="392125" y="266788"/>
                  </a:lnTo>
                  <a:lnTo>
                    <a:pt x="392214" y="267677"/>
                  </a:lnTo>
                  <a:lnTo>
                    <a:pt x="392214" y="266026"/>
                  </a:lnTo>
                  <a:lnTo>
                    <a:pt x="392201" y="265010"/>
                  </a:lnTo>
                  <a:lnTo>
                    <a:pt x="392201" y="264375"/>
                  </a:lnTo>
                  <a:lnTo>
                    <a:pt x="394563" y="266788"/>
                  </a:lnTo>
                  <a:lnTo>
                    <a:pt x="394500" y="264375"/>
                  </a:lnTo>
                  <a:lnTo>
                    <a:pt x="394487" y="263994"/>
                  </a:lnTo>
                  <a:lnTo>
                    <a:pt x="394500" y="262953"/>
                  </a:lnTo>
                  <a:lnTo>
                    <a:pt x="394182" y="262013"/>
                  </a:lnTo>
                  <a:lnTo>
                    <a:pt x="393560" y="259803"/>
                  </a:lnTo>
                  <a:lnTo>
                    <a:pt x="393280" y="258660"/>
                  </a:lnTo>
                  <a:lnTo>
                    <a:pt x="393725" y="258533"/>
                  </a:lnTo>
                  <a:lnTo>
                    <a:pt x="393687" y="258152"/>
                  </a:lnTo>
                  <a:lnTo>
                    <a:pt x="393471" y="256120"/>
                  </a:lnTo>
                  <a:lnTo>
                    <a:pt x="394322" y="258533"/>
                  </a:lnTo>
                  <a:lnTo>
                    <a:pt x="394017" y="258533"/>
                  </a:lnTo>
                  <a:lnTo>
                    <a:pt x="394233" y="259295"/>
                  </a:lnTo>
                  <a:lnTo>
                    <a:pt x="394347" y="260184"/>
                  </a:lnTo>
                  <a:lnTo>
                    <a:pt x="394525" y="259041"/>
                  </a:lnTo>
                  <a:lnTo>
                    <a:pt x="395554" y="261556"/>
                  </a:lnTo>
                  <a:lnTo>
                    <a:pt x="395465" y="260819"/>
                  </a:lnTo>
                  <a:lnTo>
                    <a:pt x="395605" y="261035"/>
                  </a:lnTo>
                  <a:lnTo>
                    <a:pt x="395617" y="260819"/>
                  </a:lnTo>
                  <a:lnTo>
                    <a:pt x="395770" y="259041"/>
                  </a:lnTo>
                  <a:lnTo>
                    <a:pt x="395820" y="258406"/>
                  </a:lnTo>
                  <a:lnTo>
                    <a:pt x="396811" y="259295"/>
                  </a:lnTo>
                  <a:lnTo>
                    <a:pt x="397903" y="262597"/>
                  </a:lnTo>
                  <a:lnTo>
                    <a:pt x="395605" y="260934"/>
                  </a:lnTo>
                  <a:lnTo>
                    <a:pt x="395693" y="261175"/>
                  </a:lnTo>
                  <a:lnTo>
                    <a:pt x="397256" y="263613"/>
                  </a:lnTo>
                  <a:lnTo>
                    <a:pt x="395795" y="262597"/>
                  </a:lnTo>
                  <a:lnTo>
                    <a:pt x="398145" y="267804"/>
                  </a:lnTo>
                  <a:lnTo>
                    <a:pt x="395135" y="262661"/>
                  </a:lnTo>
                  <a:lnTo>
                    <a:pt x="395185" y="262851"/>
                  </a:lnTo>
                  <a:lnTo>
                    <a:pt x="397408" y="268058"/>
                  </a:lnTo>
                  <a:lnTo>
                    <a:pt x="399135" y="268566"/>
                  </a:lnTo>
                  <a:lnTo>
                    <a:pt x="398970" y="267804"/>
                  </a:lnTo>
                  <a:lnTo>
                    <a:pt x="398551" y="265772"/>
                  </a:lnTo>
                  <a:lnTo>
                    <a:pt x="400278" y="266407"/>
                  </a:lnTo>
                  <a:lnTo>
                    <a:pt x="400215" y="265772"/>
                  </a:lnTo>
                  <a:lnTo>
                    <a:pt x="400075" y="264375"/>
                  </a:lnTo>
                  <a:lnTo>
                    <a:pt x="399389" y="263613"/>
                  </a:lnTo>
                  <a:lnTo>
                    <a:pt x="399275" y="262597"/>
                  </a:lnTo>
                  <a:lnTo>
                    <a:pt x="399389" y="260819"/>
                  </a:lnTo>
                  <a:lnTo>
                    <a:pt x="400050" y="258406"/>
                  </a:lnTo>
                  <a:lnTo>
                    <a:pt x="400265" y="257644"/>
                  </a:lnTo>
                  <a:lnTo>
                    <a:pt x="403212" y="269836"/>
                  </a:lnTo>
                  <a:lnTo>
                    <a:pt x="403326" y="267169"/>
                  </a:lnTo>
                  <a:lnTo>
                    <a:pt x="403212" y="262661"/>
                  </a:lnTo>
                  <a:lnTo>
                    <a:pt x="403123" y="262216"/>
                  </a:lnTo>
                  <a:lnTo>
                    <a:pt x="402120" y="258025"/>
                  </a:lnTo>
                  <a:lnTo>
                    <a:pt x="403834" y="260057"/>
                  </a:lnTo>
                  <a:lnTo>
                    <a:pt x="404571" y="263994"/>
                  </a:lnTo>
                  <a:lnTo>
                    <a:pt x="406082" y="263994"/>
                  </a:lnTo>
                  <a:lnTo>
                    <a:pt x="405307" y="262039"/>
                  </a:lnTo>
                  <a:lnTo>
                    <a:pt x="405599" y="262343"/>
                  </a:lnTo>
                  <a:lnTo>
                    <a:pt x="407428" y="265137"/>
                  </a:lnTo>
                  <a:lnTo>
                    <a:pt x="406082" y="261175"/>
                  </a:lnTo>
                  <a:lnTo>
                    <a:pt x="406171" y="261962"/>
                  </a:lnTo>
                  <a:lnTo>
                    <a:pt x="405282" y="261962"/>
                  </a:lnTo>
                  <a:lnTo>
                    <a:pt x="403796" y="258152"/>
                  </a:lnTo>
                  <a:lnTo>
                    <a:pt x="405739" y="260184"/>
                  </a:lnTo>
                  <a:lnTo>
                    <a:pt x="405663" y="259930"/>
                  </a:lnTo>
                  <a:lnTo>
                    <a:pt x="406387" y="259803"/>
                  </a:lnTo>
                  <a:lnTo>
                    <a:pt x="407517" y="263232"/>
                  </a:lnTo>
                  <a:lnTo>
                    <a:pt x="408851" y="262216"/>
                  </a:lnTo>
                  <a:lnTo>
                    <a:pt x="409625" y="259803"/>
                  </a:lnTo>
                  <a:lnTo>
                    <a:pt x="409790" y="259295"/>
                  </a:lnTo>
                  <a:lnTo>
                    <a:pt x="411264" y="258152"/>
                  </a:lnTo>
                  <a:lnTo>
                    <a:pt x="411467" y="259168"/>
                  </a:lnTo>
                  <a:lnTo>
                    <a:pt x="411581" y="260438"/>
                  </a:lnTo>
                  <a:lnTo>
                    <a:pt x="412178" y="261327"/>
                  </a:lnTo>
                  <a:lnTo>
                    <a:pt x="413778" y="259041"/>
                  </a:lnTo>
                  <a:lnTo>
                    <a:pt x="416763" y="260438"/>
                  </a:lnTo>
                  <a:lnTo>
                    <a:pt x="419366" y="261835"/>
                  </a:lnTo>
                  <a:lnTo>
                    <a:pt x="419277" y="259041"/>
                  </a:lnTo>
                  <a:lnTo>
                    <a:pt x="419265" y="258660"/>
                  </a:lnTo>
                  <a:lnTo>
                    <a:pt x="419455" y="258660"/>
                  </a:lnTo>
                  <a:lnTo>
                    <a:pt x="419468" y="258152"/>
                  </a:lnTo>
                  <a:lnTo>
                    <a:pt x="419468" y="258025"/>
                  </a:lnTo>
                  <a:lnTo>
                    <a:pt x="419481" y="257644"/>
                  </a:lnTo>
                  <a:lnTo>
                    <a:pt x="419481" y="257517"/>
                  </a:lnTo>
                  <a:lnTo>
                    <a:pt x="419493" y="257390"/>
                  </a:lnTo>
                  <a:lnTo>
                    <a:pt x="419620" y="257263"/>
                  </a:lnTo>
                  <a:lnTo>
                    <a:pt x="419874" y="257009"/>
                  </a:lnTo>
                  <a:lnTo>
                    <a:pt x="420433" y="258533"/>
                  </a:lnTo>
                  <a:lnTo>
                    <a:pt x="420560" y="259930"/>
                  </a:lnTo>
                  <a:lnTo>
                    <a:pt x="421208" y="257009"/>
                  </a:lnTo>
                  <a:lnTo>
                    <a:pt x="421322" y="256755"/>
                  </a:lnTo>
                  <a:lnTo>
                    <a:pt x="421386" y="256628"/>
                  </a:lnTo>
                  <a:lnTo>
                    <a:pt x="422249" y="254723"/>
                  </a:lnTo>
                  <a:lnTo>
                    <a:pt x="422897" y="253326"/>
                  </a:lnTo>
                  <a:lnTo>
                    <a:pt x="425170" y="255866"/>
                  </a:lnTo>
                  <a:lnTo>
                    <a:pt x="425259" y="257009"/>
                  </a:lnTo>
                  <a:lnTo>
                    <a:pt x="426758" y="257898"/>
                  </a:lnTo>
                  <a:lnTo>
                    <a:pt x="425475" y="253326"/>
                  </a:lnTo>
                  <a:lnTo>
                    <a:pt x="424738" y="250659"/>
                  </a:lnTo>
                  <a:lnTo>
                    <a:pt x="426516" y="252945"/>
                  </a:lnTo>
                  <a:lnTo>
                    <a:pt x="426554" y="253580"/>
                  </a:lnTo>
                  <a:lnTo>
                    <a:pt x="429412" y="254215"/>
                  </a:lnTo>
                  <a:lnTo>
                    <a:pt x="431304" y="250659"/>
                  </a:lnTo>
                  <a:lnTo>
                    <a:pt x="434517" y="254469"/>
                  </a:lnTo>
                  <a:lnTo>
                    <a:pt x="433692" y="250659"/>
                  </a:lnTo>
                  <a:lnTo>
                    <a:pt x="433641" y="250405"/>
                  </a:lnTo>
                  <a:lnTo>
                    <a:pt x="433578" y="250151"/>
                  </a:lnTo>
                  <a:lnTo>
                    <a:pt x="437515" y="255612"/>
                  </a:lnTo>
                  <a:lnTo>
                    <a:pt x="435978" y="250151"/>
                  </a:lnTo>
                  <a:lnTo>
                    <a:pt x="435864" y="249770"/>
                  </a:lnTo>
                  <a:lnTo>
                    <a:pt x="438035" y="252056"/>
                  </a:lnTo>
                  <a:lnTo>
                    <a:pt x="438086" y="253326"/>
                  </a:lnTo>
                  <a:lnTo>
                    <a:pt x="440664" y="254723"/>
                  </a:lnTo>
                  <a:lnTo>
                    <a:pt x="441274" y="254850"/>
                  </a:lnTo>
                  <a:lnTo>
                    <a:pt x="440410" y="251167"/>
                  </a:lnTo>
                  <a:lnTo>
                    <a:pt x="440461" y="250532"/>
                  </a:lnTo>
                  <a:lnTo>
                    <a:pt x="440766" y="250024"/>
                  </a:lnTo>
                  <a:lnTo>
                    <a:pt x="441744" y="253072"/>
                  </a:lnTo>
                  <a:lnTo>
                    <a:pt x="441642" y="250024"/>
                  </a:lnTo>
                  <a:lnTo>
                    <a:pt x="441629" y="249770"/>
                  </a:lnTo>
                  <a:lnTo>
                    <a:pt x="441629" y="249516"/>
                  </a:lnTo>
                  <a:lnTo>
                    <a:pt x="443242" y="253072"/>
                  </a:lnTo>
                  <a:lnTo>
                    <a:pt x="443598" y="252183"/>
                  </a:lnTo>
                  <a:lnTo>
                    <a:pt x="443306" y="252056"/>
                  </a:lnTo>
                  <a:lnTo>
                    <a:pt x="442645" y="250913"/>
                  </a:lnTo>
                  <a:lnTo>
                    <a:pt x="442442" y="250151"/>
                  </a:lnTo>
                  <a:lnTo>
                    <a:pt x="442569" y="249516"/>
                  </a:lnTo>
                  <a:lnTo>
                    <a:pt x="442810" y="248754"/>
                  </a:lnTo>
                  <a:lnTo>
                    <a:pt x="442937" y="248373"/>
                  </a:lnTo>
                  <a:lnTo>
                    <a:pt x="445401" y="251421"/>
                  </a:lnTo>
                  <a:lnTo>
                    <a:pt x="445922" y="252945"/>
                  </a:lnTo>
                  <a:lnTo>
                    <a:pt x="447357" y="249770"/>
                  </a:lnTo>
                  <a:lnTo>
                    <a:pt x="447548" y="250367"/>
                  </a:lnTo>
                  <a:lnTo>
                    <a:pt x="447586" y="249770"/>
                  </a:lnTo>
                  <a:lnTo>
                    <a:pt x="447636" y="248881"/>
                  </a:lnTo>
                  <a:lnTo>
                    <a:pt x="448652" y="255612"/>
                  </a:lnTo>
                  <a:lnTo>
                    <a:pt x="448779" y="253580"/>
                  </a:lnTo>
                  <a:lnTo>
                    <a:pt x="448703" y="252056"/>
                  </a:lnTo>
                  <a:lnTo>
                    <a:pt x="448487" y="251675"/>
                  </a:lnTo>
                  <a:lnTo>
                    <a:pt x="448360" y="250659"/>
                  </a:lnTo>
                  <a:lnTo>
                    <a:pt x="448183" y="249897"/>
                  </a:lnTo>
                  <a:lnTo>
                    <a:pt x="449313" y="251548"/>
                  </a:lnTo>
                  <a:lnTo>
                    <a:pt x="450570" y="251167"/>
                  </a:lnTo>
                  <a:lnTo>
                    <a:pt x="451243" y="250024"/>
                  </a:lnTo>
                  <a:lnTo>
                    <a:pt x="451739" y="252310"/>
                  </a:lnTo>
                  <a:lnTo>
                    <a:pt x="453580" y="252310"/>
                  </a:lnTo>
                  <a:lnTo>
                    <a:pt x="454939" y="250151"/>
                  </a:lnTo>
                  <a:lnTo>
                    <a:pt x="455307" y="250024"/>
                  </a:lnTo>
                  <a:lnTo>
                    <a:pt x="455688" y="249897"/>
                  </a:lnTo>
                  <a:lnTo>
                    <a:pt x="456819" y="249516"/>
                  </a:lnTo>
                  <a:lnTo>
                    <a:pt x="455993" y="248881"/>
                  </a:lnTo>
                  <a:lnTo>
                    <a:pt x="455828" y="248754"/>
                  </a:lnTo>
                  <a:lnTo>
                    <a:pt x="455726" y="248373"/>
                  </a:lnTo>
                  <a:lnTo>
                    <a:pt x="455663" y="248119"/>
                  </a:lnTo>
                  <a:lnTo>
                    <a:pt x="455523" y="247611"/>
                  </a:lnTo>
                  <a:lnTo>
                    <a:pt x="454888" y="245325"/>
                  </a:lnTo>
                  <a:lnTo>
                    <a:pt x="454926" y="244944"/>
                  </a:lnTo>
                  <a:lnTo>
                    <a:pt x="455041" y="244817"/>
                  </a:lnTo>
                  <a:lnTo>
                    <a:pt x="455256" y="244563"/>
                  </a:lnTo>
                  <a:lnTo>
                    <a:pt x="455510" y="245211"/>
                  </a:lnTo>
                  <a:lnTo>
                    <a:pt x="455498" y="244563"/>
                  </a:lnTo>
                  <a:lnTo>
                    <a:pt x="455485" y="243928"/>
                  </a:lnTo>
                  <a:lnTo>
                    <a:pt x="456311" y="244055"/>
                  </a:lnTo>
                  <a:lnTo>
                    <a:pt x="457111" y="247357"/>
                  </a:lnTo>
                  <a:lnTo>
                    <a:pt x="457073" y="248627"/>
                  </a:lnTo>
                  <a:lnTo>
                    <a:pt x="457568" y="247357"/>
                  </a:lnTo>
                  <a:lnTo>
                    <a:pt x="457923" y="248246"/>
                  </a:lnTo>
                  <a:lnTo>
                    <a:pt x="458012" y="249262"/>
                  </a:lnTo>
                  <a:lnTo>
                    <a:pt x="458228" y="250024"/>
                  </a:lnTo>
                  <a:lnTo>
                    <a:pt x="457936" y="247992"/>
                  </a:lnTo>
                  <a:lnTo>
                    <a:pt x="460756" y="252818"/>
                  </a:lnTo>
                  <a:lnTo>
                    <a:pt x="460133" y="249262"/>
                  </a:lnTo>
                  <a:lnTo>
                    <a:pt x="460489" y="250151"/>
                  </a:lnTo>
                  <a:lnTo>
                    <a:pt x="462381" y="249643"/>
                  </a:lnTo>
                  <a:lnTo>
                    <a:pt x="462508" y="249262"/>
                  </a:lnTo>
                  <a:lnTo>
                    <a:pt x="462876" y="248246"/>
                  </a:lnTo>
                  <a:lnTo>
                    <a:pt x="463461" y="247992"/>
                  </a:lnTo>
                  <a:lnTo>
                    <a:pt x="464337" y="247611"/>
                  </a:lnTo>
                  <a:lnTo>
                    <a:pt x="464261" y="247357"/>
                  </a:lnTo>
                  <a:lnTo>
                    <a:pt x="463461" y="244690"/>
                  </a:lnTo>
                  <a:lnTo>
                    <a:pt x="464248" y="245198"/>
                  </a:lnTo>
                  <a:lnTo>
                    <a:pt x="464197" y="244690"/>
                  </a:lnTo>
                  <a:lnTo>
                    <a:pt x="464108" y="243928"/>
                  </a:lnTo>
                  <a:lnTo>
                    <a:pt x="464070" y="243674"/>
                  </a:lnTo>
                  <a:lnTo>
                    <a:pt x="463969" y="242785"/>
                  </a:lnTo>
                  <a:lnTo>
                    <a:pt x="465378" y="243293"/>
                  </a:lnTo>
                  <a:lnTo>
                    <a:pt x="467334" y="245071"/>
                  </a:lnTo>
                  <a:lnTo>
                    <a:pt x="468604" y="244436"/>
                  </a:lnTo>
                  <a:lnTo>
                    <a:pt x="469061" y="242785"/>
                  </a:lnTo>
                  <a:lnTo>
                    <a:pt x="469087" y="242658"/>
                  </a:lnTo>
                  <a:lnTo>
                    <a:pt x="470154" y="241896"/>
                  </a:lnTo>
                  <a:lnTo>
                    <a:pt x="470065" y="244055"/>
                  </a:lnTo>
                  <a:lnTo>
                    <a:pt x="471957" y="242785"/>
                  </a:lnTo>
                  <a:lnTo>
                    <a:pt x="472414" y="241896"/>
                  </a:lnTo>
                  <a:lnTo>
                    <a:pt x="473316" y="240118"/>
                  </a:lnTo>
                  <a:lnTo>
                    <a:pt x="472732" y="239102"/>
                  </a:lnTo>
                  <a:lnTo>
                    <a:pt x="472338" y="238721"/>
                  </a:lnTo>
                  <a:lnTo>
                    <a:pt x="472224" y="238086"/>
                  </a:lnTo>
                  <a:lnTo>
                    <a:pt x="472236" y="237705"/>
                  </a:lnTo>
                  <a:lnTo>
                    <a:pt x="472414" y="237324"/>
                  </a:lnTo>
                  <a:lnTo>
                    <a:pt x="473379" y="238594"/>
                  </a:lnTo>
                  <a:lnTo>
                    <a:pt x="473621" y="239483"/>
                  </a:lnTo>
                  <a:lnTo>
                    <a:pt x="473722" y="240118"/>
                  </a:lnTo>
                  <a:lnTo>
                    <a:pt x="474332" y="237324"/>
                  </a:lnTo>
                  <a:lnTo>
                    <a:pt x="474522" y="236435"/>
                  </a:lnTo>
                  <a:lnTo>
                    <a:pt x="474726" y="235546"/>
                  </a:lnTo>
                  <a:lnTo>
                    <a:pt x="481495" y="245833"/>
                  </a:lnTo>
                  <a:lnTo>
                    <a:pt x="481533" y="240245"/>
                  </a:lnTo>
                  <a:lnTo>
                    <a:pt x="481634" y="239864"/>
                  </a:lnTo>
                  <a:lnTo>
                    <a:pt x="482485" y="236816"/>
                  </a:lnTo>
                  <a:lnTo>
                    <a:pt x="483489" y="236943"/>
                  </a:lnTo>
                  <a:lnTo>
                    <a:pt x="482790" y="238467"/>
                  </a:lnTo>
                  <a:lnTo>
                    <a:pt x="482714" y="238975"/>
                  </a:lnTo>
                  <a:lnTo>
                    <a:pt x="483781" y="240245"/>
                  </a:lnTo>
                  <a:lnTo>
                    <a:pt x="484187" y="236816"/>
                  </a:lnTo>
                  <a:lnTo>
                    <a:pt x="484339" y="235546"/>
                  </a:lnTo>
                  <a:lnTo>
                    <a:pt x="484365" y="235292"/>
                  </a:lnTo>
                  <a:lnTo>
                    <a:pt x="487210" y="239737"/>
                  </a:lnTo>
                  <a:lnTo>
                    <a:pt x="487921" y="236308"/>
                  </a:lnTo>
                  <a:lnTo>
                    <a:pt x="491794" y="243420"/>
                  </a:lnTo>
                  <a:lnTo>
                    <a:pt x="492213" y="236308"/>
                  </a:lnTo>
                  <a:lnTo>
                    <a:pt x="492277" y="235292"/>
                  </a:lnTo>
                  <a:lnTo>
                    <a:pt x="492340" y="234276"/>
                  </a:lnTo>
                  <a:lnTo>
                    <a:pt x="495744" y="238467"/>
                  </a:lnTo>
                  <a:lnTo>
                    <a:pt x="495134" y="236943"/>
                  </a:lnTo>
                  <a:lnTo>
                    <a:pt x="495007" y="236435"/>
                  </a:lnTo>
                  <a:lnTo>
                    <a:pt x="494880" y="234784"/>
                  </a:lnTo>
                  <a:lnTo>
                    <a:pt x="495350" y="235978"/>
                  </a:lnTo>
                  <a:lnTo>
                    <a:pt x="495312" y="235292"/>
                  </a:lnTo>
                  <a:lnTo>
                    <a:pt x="495769" y="234784"/>
                  </a:lnTo>
                  <a:lnTo>
                    <a:pt x="496227" y="234276"/>
                  </a:lnTo>
                  <a:lnTo>
                    <a:pt x="498398" y="231863"/>
                  </a:lnTo>
                  <a:lnTo>
                    <a:pt x="504101" y="235038"/>
                  </a:lnTo>
                  <a:lnTo>
                    <a:pt x="508596" y="235292"/>
                  </a:lnTo>
                  <a:lnTo>
                    <a:pt x="510197" y="235292"/>
                  </a:lnTo>
                  <a:lnTo>
                    <a:pt x="508723" y="231863"/>
                  </a:lnTo>
                  <a:lnTo>
                    <a:pt x="508609" y="231609"/>
                  </a:lnTo>
                  <a:lnTo>
                    <a:pt x="507136" y="228180"/>
                  </a:lnTo>
                  <a:lnTo>
                    <a:pt x="506539" y="226783"/>
                  </a:lnTo>
                  <a:lnTo>
                    <a:pt x="506158" y="225894"/>
                  </a:lnTo>
                  <a:lnTo>
                    <a:pt x="509460" y="229450"/>
                  </a:lnTo>
                  <a:lnTo>
                    <a:pt x="510120" y="232879"/>
                  </a:lnTo>
                  <a:lnTo>
                    <a:pt x="511606" y="227926"/>
                  </a:lnTo>
                  <a:lnTo>
                    <a:pt x="516089" y="230974"/>
                  </a:lnTo>
                  <a:lnTo>
                    <a:pt x="517194" y="227926"/>
                  </a:lnTo>
                  <a:lnTo>
                    <a:pt x="517702" y="226529"/>
                  </a:lnTo>
                  <a:lnTo>
                    <a:pt x="517855" y="227545"/>
                  </a:lnTo>
                  <a:lnTo>
                    <a:pt x="518160" y="228307"/>
                  </a:lnTo>
                  <a:lnTo>
                    <a:pt x="517880" y="228434"/>
                  </a:lnTo>
                  <a:lnTo>
                    <a:pt x="519328" y="230593"/>
                  </a:lnTo>
                  <a:lnTo>
                    <a:pt x="520039" y="228053"/>
                  </a:lnTo>
                  <a:lnTo>
                    <a:pt x="519988" y="227418"/>
                  </a:lnTo>
                  <a:lnTo>
                    <a:pt x="519684" y="226529"/>
                  </a:lnTo>
                  <a:lnTo>
                    <a:pt x="519430" y="225767"/>
                  </a:lnTo>
                  <a:lnTo>
                    <a:pt x="519950" y="225894"/>
                  </a:lnTo>
                  <a:lnTo>
                    <a:pt x="520166" y="227545"/>
                  </a:lnTo>
                  <a:lnTo>
                    <a:pt x="520801" y="228434"/>
                  </a:lnTo>
                  <a:lnTo>
                    <a:pt x="521906" y="229577"/>
                  </a:lnTo>
                  <a:lnTo>
                    <a:pt x="521322" y="225767"/>
                  </a:lnTo>
                  <a:lnTo>
                    <a:pt x="521182" y="224878"/>
                  </a:lnTo>
                  <a:lnTo>
                    <a:pt x="522414" y="227152"/>
                  </a:lnTo>
                  <a:lnTo>
                    <a:pt x="522414" y="226783"/>
                  </a:lnTo>
                  <a:lnTo>
                    <a:pt x="524370" y="227799"/>
                  </a:lnTo>
                  <a:lnTo>
                    <a:pt x="523836" y="226783"/>
                  </a:lnTo>
                  <a:lnTo>
                    <a:pt x="522986" y="225132"/>
                  </a:lnTo>
                  <a:lnTo>
                    <a:pt x="524522" y="226021"/>
                  </a:lnTo>
                  <a:lnTo>
                    <a:pt x="524535" y="225132"/>
                  </a:lnTo>
                  <a:lnTo>
                    <a:pt x="524535" y="224878"/>
                  </a:lnTo>
                  <a:lnTo>
                    <a:pt x="524560" y="223227"/>
                  </a:lnTo>
                  <a:lnTo>
                    <a:pt x="525995" y="224497"/>
                  </a:lnTo>
                  <a:lnTo>
                    <a:pt x="525767" y="223227"/>
                  </a:lnTo>
                  <a:lnTo>
                    <a:pt x="525678" y="222719"/>
                  </a:lnTo>
                  <a:lnTo>
                    <a:pt x="525424" y="221322"/>
                  </a:lnTo>
                  <a:lnTo>
                    <a:pt x="528358" y="225259"/>
                  </a:lnTo>
                  <a:lnTo>
                    <a:pt x="527062" y="221322"/>
                  </a:lnTo>
                  <a:lnTo>
                    <a:pt x="528510" y="225386"/>
                  </a:lnTo>
                  <a:lnTo>
                    <a:pt x="530123" y="223862"/>
                  </a:lnTo>
                  <a:lnTo>
                    <a:pt x="529996" y="221449"/>
                  </a:lnTo>
                  <a:lnTo>
                    <a:pt x="530288" y="222973"/>
                  </a:lnTo>
                  <a:lnTo>
                    <a:pt x="531101" y="222719"/>
                  </a:lnTo>
                  <a:lnTo>
                    <a:pt x="531507" y="224574"/>
                  </a:lnTo>
                  <a:lnTo>
                    <a:pt x="532282" y="224243"/>
                  </a:lnTo>
                  <a:lnTo>
                    <a:pt x="532472" y="223735"/>
                  </a:lnTo>
                  <a:lnTo>
                    <a:pt x="532447" y="222719"/>
                  </a:lnTo>
                  <a:lnTo>
                    <a:pt x="531901" y="221449"/>
                  </a:lnTo>
                  <a:lnTo>
                    <a:pt x="531672" y="220941"/>
                  </a:lnTo>
                  <a:lnTo>
                    <a:pt x="535076" y="225767"/>
                  </a:lnTo>
                  <a:lnTo>
                    <a:pt x="534035" y="220941"/>
                  </a:lnTo>
                  <a:lnTo>
                    <a:pt x="533984" y="220687"/>
                  </a:lnTo>
                  <a:lnTo>
                    <a:pt x="533730" y="219544"/>
                  </a:lnTo>
                  <a:lnTo>
                    <a:pt x="532968" y="215988"/>
                  </a:lnTo>
                  <a:lnTo>
                    <a:pt x="532879" y="215607"/>
                  </a:lnTo>
                  <a:lnTo>
                    <a:pt x="536232" y="222084"/>
                  </a:lnTo>
                  <a:lnTo>
                    <a:pt x="537591" y="218909"/>
                  </a:lnTo>
                  <a:lnTo>
                    <a:pt x="538810" y="216903"/>
                  </a:lnTo>
                  <a:lnTo>
                    <a:pt x="538784" y="216420"/>
                  </a:lnTo>
                  <a:lnTo>
                    <a:pt x="538911" y="216738"/>
                  </a:lnTo>
                  <a:lnTo>
                    <a:pt x="539051" y="216496"/>
                  </a:lnTo>
                  <a:lnTo>
                    <a:pt x="539521" y="215988"/>
                  </a:lnTo>
                  <a:lnTo>
                    <a:pt x="539877" y="215607"/>
                  </a:lnTo>
                  <a:lnTo>
                    <a:pt x="540689" y="214718"/>
                  </a:lnTo>
                  <a:lnTo>
                    <a:pt x="541642" y="217258"/>
                  </a:lnTo>
                  <a:lnTo>
                    <a:pt x="541439" y="214718"/>
                  </a:lnTo>
                  <a:lnTo>
                    <a:pt x="541362" y="213829"/>
                  </a:lnTo>
                  <a:lnTo>
                    <a:pt x="543674" y="214083"/>
                  </a:lnTo>
                  <a:lnTo>
                    <a:pt x="544410" y="214591"/>
                  </a:lnTo>
                  <a:lnTo>
                    <a:pt x="544385" y="214718"/>
                  </a:lnTo>
                  <a:lnTo>
                    <a:pt x="544258" y="217004"/>
                  </a:lnTo>
                  <a:lnTo>
                    <a:pt x="545490" y="214464"/>
                  </a:lnTo>
                  <a:lnTo>
                    <a:pt x="548119" y="215861"/>
                  </a:lnTo>
                  <a:lnTo>
                    <a:pt x="548474" y="214464"/>
                  </a:lnTo>
                  <a:lnTo>
                    <a:pt x="548640" y="213829"/>
                  </a:lnTo>
                  <a:lnTo>
                    <a:pt x="548805" y="213194"/>
                  </a:lnTo>
                  <a:lnTo>
                    <a:pt x="548703" y="212559"/>
                  </a:lnTo>
                  <a:lnTo>
                    <a:pt x="547433" y="210527"/>
                  </a:lnTo>
                  <a:lnTo>
                    <a:pt x="547712" y="208749"/>
                  </a:lnTo>
                  <a:lnTo>
                    <a:pt x="547966" y="207225"/>
                  </a:lnTo>
                  <a:lnTo>
                    <a:pt x="547878" y="206349"/>
                  </a:lnTo>
                  <a:lnTo>
                    <a:pt x="548017" y="206844"/>
                  </a:lnTo>
                  <a:lnTo>
                    <a:pt x="547966" y="206336"/>
                  </a:lnTo>
                  <a:lnTo>
                    <a:pt x="548068" y="206590"/>
                  </a:lnTo>
                  <a:lnTo>
                    <a:pt x="548132" y="207225"/>
                  </a:lnTo>
                  <a:lnTo>
                    <a:pt x="549198" y="211035"/>
                  </a:lnTo>
                  <a:lnTo>
                    <a:pt x="549770" y="205828"/>
                  </a:lnTo>
                  <a:lnTo>
                    <a:pt x="551700" y="213448"/>
                  </a:lnTo>
                  <a:lnTo>
                    <a:pt x="551611" y="211797"/>
                  </a:lnTo>
                  <a:lnTo>
                    <a:pt x="551103" y="210654"/>
                  </a:lnTo>
                  <a:lnTo>
                    <a:pt x="551586" y="210908"/>
                  </a:lnTo>
                  <a:lnTo>
                    <a:pt x="551992" y="211670"/>
                  </a:lnTo>
                  <a:lnTo>
                    <a:pt x="552259" y="213321"/>
                  </a:lnTo>
                  <a:lnTo>
                    <a:pt x="553034" y="211670"/>
                  </a:lnTo>
                  <a:lnTo>
                    <a:pt x="552361" y="210654"/>
                  </a:lnTo>
                  <a:lnTo>
                    <a:pt x="551764" y="209765"/>
                  </a:lnTo>
                  <a:lnTo>
                    <a:pt x="552881" y="209384"/>
                  </a:lnTo>
                  <a:lnTo>
                    <a:pt x="553161" y="210146"/>
                  </a:lnTo>
                  <a:lnTo>
                    <a:pt x="553224" y="210908"/>
                  </a:lnTo>
                  <a:lnTo>
                    <a:pt x="553516" y="211924"/>
                  </a:lnTo>
                  <a:lnTo>
                    <a:pt x="553288" y="209384"/>
                  </a:lnTo>
                  <a:lnTo>
                    <a:pt x="553135" y="207733"/>
                  </a:lnTo>
                  <a:lnTo>
                    <a:pt x="554380" y="208241"/>
                  </a:lnTo>
                  <a:lnTo>
                    <a:pt x="554558" y="208876"/>
                  </a:lnTo>
                  <a:lnTo>
                    <a:pt x="554939" y="209486"/>
                  </a:lnTo>
                  <a:lnTo>
                    <a:pt x="556145" y="208749"/>
                  </a:lnTo>
                  <a:lnTo>
                    <a:pt x="555993" y="207733"/>
                  </a:lnTo>
                  <a:lnTo>
                    <a:pt x="555713" y="205828"/>
                  </a:lnTo>
                  <a:lnTo>
                    <a:pt x="555599" y="205066"/>
                  </a:lnTo>
                  <a:lnTo>
                    <a:pt x="555383" y="203542"/>
                  </a:lnTo>
                  <a:lnTo>
                    <a:pt x="557834" y="204685"/>
                  </a:lnTo>
                  <a:lnTo>
                    <a:pt x="558990" y="209130"/>
                  </a:lnTo>
                  <a:lnTo>
                    <a:pt x="558977" y="205828"/>
                  </a:lnTo>
                  <a:lnTo>
                    <a:pt x="560514" y="209511"/>
                  </a:lnTo>
                  <a:lnTo>
                    <a:pt x="561009" y="207987"/>
                  </a:lnTo>
                  <a:lnTo>
                    <a:pt x="559930" y="206336"/>
                  </a:lnTo>
                  <a:lnTo>
                    <a:pt x="560768" y="206082"/>
                  </a:lnTo>
                  <a:lnTo>
                    <a:pt x="560743" y="205828"/>
                  </a:lnTo>
                  <a:lnTo>
                    <a:pt x="560425" y="203161"/>
                  </a:lnTo>
                  <a:lnTo>
                    <a:pt x="561606" y="204050"/>
                  </a:lnTo>
                  <a:lnTo>
                    <a:pt x="561606" y="205828"/>
                  </a:lnTo>
                  <a:lnTo>
                    <a:pt x="562851" y="204558"/>
                  </a:lnTo>
                  <a:lnTo>
                    <a:pt x="561428" y="203542"/>
                  </a:lnTo>
                  <a:lnTo>
                    <a:pt x="561441" y="203161"/>
                  </a:lnTo>
                  <a:lnTo>
                    <a:pt x="561505" y="201256"/>
                  </a:lnTo>
                  <a:lnTo>
                    <a:pt x="561174" y="200875"/>
                  </a:lnTo>
                  <a:lnTo>
                    <a:pt x="560844" y="200494"/>
                  </a:lnTo>
                  <a:lnTo>
                    <a:pt x="559511" y="198970"/>
                  </a:lnTo>
                  <a:lnTo>
                    <a:pt x="560997" y="199478"/>
                  </a:lnTo>
                  <a:lnTo>
                    <a:pt x="560920" y="199986"/>
                  </a:lnTo>
                  <a:lnTo>
                    <a:pt x="561809" y="199224"/>
                  </a:lnTo>
                  <a:lnTo>
                    <a:pt x="563092" y="201256"/>
                  </a:lnTo>
                  <a:lnTo>
                    <a:pt x="563003" y="199224"/>
                  </a:lnTo>
                  <a:lnTo>
                    <a:pt x="562991" y="198970"/>
                  </a:lnTo>
                  <a:lnTo>
                    <a:pt x="562965" y="198462"/>
                  </a:lnTo>
                  <a:lnTo>
                    <a:pt x="563918" y="199224"/>
                  </a:lnTo>
                  <a:lnTo>
                    <a:pt x="564540" y="200240"/>
                  </a:lnTo>
                  <a:lnTo>
                    <a:pt x="565378" y="203161"/>
                  </a:lnTo>
                  <a:lnTo>
                    <a:pt x="565492" y="203415"/>
                  </a:lnTo>
                  <a:lnTo>
                    <a:pt x="565835" y="203923"/>
                  </a:lnTo>
                  <a:lnTo>
                    <a:pt x="565010" y="200748"/>
                  </a:lnTo>
                  <a:lnTo>
                    <a:pt x="567385" y="202399"/>
                  </a:lnTo>
                  <a:lnTo>
                    <a:pt x="567004" y="200748"/>
                  </a:lnTo>
                  <a:lnTo>
                    <a:pt x="566801" y="199948"/>
                  </a:lnTo>
                  <a:lnTo>
                    <a:pt x="566750" y="199745"/>
                  </a:lnTo>
                  <a:lnTo>
                    <a:pt x="566877" y="200113"/>
                  </a:lnTo>
                  <a:lnTo>
                    <a:pt x="567436" y="201510"/>
                  </a:lnTo>
                  <a:lnTo>
                    <a:pt x="567690" y="202018"/>
                  </a:lnTo>
                  <a:lnTo>
                    <a:pt x="567029" y="199478"/>
                  </a:lnTo>
                  <a:lnTo>
                    <a:pt x="567728" y="200113"/>
                  </a:lnTo>
                  <a:lnTo>
                    <a:pt x="567931" y="200367"/>
                  </a:lnTo>
                  <a:lnTo>
                    <a:pt x="568490" y="202018"/>
                  </a:lnTo>
                  <a:lnTo>
                    <a:pt x="569810" y="201891"/>
                  </a:lnTo>
                  <a:close/>
                </a:path>
                <a:path w="1000125" h="349884">
                  <a:moveTo>
                    <a:pt x="570255" y="186270"/>
                  </a:moveTo>
                  <a:lnTo>
                    <a:pt x="570052" y="186194"/>
                  </a:lnTo>
                  <a:lnTo>
                    <a:pt x="570255" y="186270"/>
                  </a:lnTo>
                  <a:close/>
                </a:path>
                <a:path w="1000125" h="349884">
                  <a:moveTo>
                    <a:pt x="570484" y="184315"/>
                  </a:moveTo>
                  <a:lnTo>
                    <a:pt x="570115" y="183375"/>
                  </a:lnTo>
                  <a:lnTo>
                    <a:pt x="569785" y="183934"/>
                  </a:lnTo>
                  <a:lnTo>
                    <a:pt x="570484" y="184315"/>
                  </a:lnTo>
                  <a:close/>
                </a:path>
                <a:path w="1000125" h="349884">
                  <a:moveTo>
                    <a:pt x="571080" y="185877"/>
                  </a:moveTo>
                  <a:lnTo>
                    <a:pt x="570509" y="184340"/>
                  </a:lnTo>
                  <a:lnTo>
                    <a:pt x="571080" y="185877"/>
                  </a:lnTo>
                  <a:close/>
                </a:path>
                <a:path w="1000125" h="349884">
                  <a:moveTo>
                    <a:pt x="573925" y="201510"/>
                  </a:moveTo>
                  <a:lnTo>
                    <a:pt x="571500" y="199478"/>
                  </a:lnTo>
                  <a:lnTo>
                    <a:pt x="571677" y="199783"/>
                  </a:lnTo>
                  <a:lnTo>
                    <a:pt x="571296" y="200736"/>
                  </a:lnTo>
                  <a:lnTo>
                    <a:pt x="572401" y="202082"/>
                  </a:lnTo>
                  <a:lnTo>
                    <a:pt x="571754" y="199923"/>
                  </a:lnTo>
                  <a:lnTo>
                    <a:pt x="573176" y="202272"/>
                  </a:lnTo>
                  <a:lnTo>
                    <a:pt x="573862" y="201637"/>
                  </a:lnTo>
                  <a:lnTo>
                    <a:pt x="573925" y="201510"/>
                  </a:lnTo>
                  <a:close/>
                </a:path>
                <a:path w="1000125" h="349884">
                  <a:moveTo>
                    <a:pt x="579678" y="184315"/>
                  </a:moveTo>
                  <a:lnTo>
                    <a:pt x="578675" y="183565"/>
                  </a:lnTo>
                  <a:lnTo>
                    <a:pt x="579069" y="184619"/>
                  </a:lnTo>
                  <a:lnTo>
                    <a:pt x="579297" y="184200"/>
                  </a:lnTo>
                  <a:lnTo>
                    <a:pt x="579678" y="184315"/>
                  </a:lnTo>
                  <a:close/>
                </a:path>
                <a:path w="1000125" h="349884">
                  <a:moveTo>
                    <a:pt x="582701" y="179324"/>
                  </a:moveTo>
                  <a:lnTo>
                    <a:pt x="582333" y="178587"/>
                  </a:lnTo>
                  <a:lnTo>
                    <a:pt x="582231" y="178371"/>
                  </a:lnTo>
                  <a:lnTo>
                    <a:pt x="582371" y="178714"/>
                  </a:lnTo>
                  <a:lnTo>
                    <a:pt x="582536" y="179031"/>
                  </a:lnTo>
                  <a:lnTo>
                    <a:pt x="582701" y="179324"/>
                  </a:lnTo>
                  <a:close/>
                </a:path>
                <a:path w="1000125" h="349884">
                  <a:moveTo>
                    <a:pt x="586397" y="184327"/>
                  </a:moveTo>
                  <a:lnTo>
                    <a:pt x="586105" y="182714"/>
                  </a:lnTo>
                  <a:lnTo>
                    <a:pt x="585241" y="182041"/>
                  </a:lnTo>
                  <a:lnTo>
                    <a:pt x="585355" y="182333"/>
                  </a:lnTo>
                  <a:lnTo>
                    <a:pt x="586397" y="184327"/>
                  </a:lnTo>
                  <a:close/>
                </a:path>
                <a:path w="1000125" h="349884">
                  <a:moveTo>
                    <a:pt x="586613" y="184746"/>
                  </a:moveTo>
                  <a:lnTo>
                    <a:pt x="586397" y="184327"/>
                  </a:lnTo>
                  <a:lnTo>
                    <a:pt x="586473" y="184746"/>
                  </a:lnTo>
                  <a:lnTo>
                    <a:pt x="586613" y="184746"/>
                  </a:lnTo>
                  <a:close/>
                </a:path>
                <a:path w="1000125" h="349884">
                  <a:moveTo>
                    <a:pt x="586994" y="185521"/>
                  </a:moveTo>
                  <a:lnTo>
                    <a:pt x="586892" y="184619"/>
                  </a:lnTo>
                  <a:lnTo>
                    <a:pt x="586879" y="185254"/>
                  </a:lnTo>
                  <a:lnTo>
                    <a:pt x="586994" y="185521"/>
                  </a:lnTo>
                  <a:close/>
                </a:path>
                <a:path w="1000125" h="349884">
                  <a:moveTo>
                    <a:pt x="588429" y="177571"/>
                  </a:moveTo>
                  <a:lnTo>
                    <a:pt x="588314" y="177190"/>
                  </a:lnTo>
                  <a:lnTo>
                    <a:pt x="588175" y="176720"/>
                  </a:lnTo>
                  <a:lnTo>
                    <a:pt x="588010" y="176212"/>
                  </a:lnTo>
                  <a:lnTo>
                    <a:pt x="588251" y="177660"/>
                  </a:lnTo>
                  <a:lnTo>
                    <a:pt x="588429" y="177571"/>
                  </a:lnTo>
                  <a:close/>
                </a:path>
                <a:path w="1000125" h="349884">
                  <a:moveTo>
                    <a:pt x="594944" y="190182"/>
                  </a:moveTo>
                  <a:lnTo>
                    <a:pt x="594855" y="190004"/>
                  </a:lnTo>
                  <a:lnTo>
                    <a:pt x="594690" y="189776"/>
                  </a:lnTo>
                  <a:lnTo>
                    <a:pt x="594499" y="189534"/>
                  </a:lnTo>
                  <a:lnTo>
                    <a:pt x="594626" y="189776"/>
                  </a:lnTo>
                  <a:lnTo>
                    <a:pt x="594766" y="190004"/>
                  </a:lnTo>
                  <a:lnTo>
                    <a:pt x="594944" y="190182"/>
                  </a:lnTo>
                  <a:close/>
                </a:path>
                <a:path w="1000125" h="349884">
                  <a:moveTo>
                    <a:pt x="596760" y="177876"/>
                  </a:moveTo>
                  <a:lnTo>
                    <a:pt x="596366" y="176733"/>
                  </a:lnTo>
                  <a:lnTo>
                    <a:pt x="596265" y="176149"/>
                  </a:lnTo>
                  <a:lnTo>
                    <a:pt x="596315" y="175869"/>
                  </a:lnTo>
                  <a:lnTo>
                    <a:pt x="595795" y="174764"/>
                  </a:lnTo>
                  <a:lnTo>
                    <a:pt x="595414" y="173990"/>
                  </a:lnTo>
                  <a:lnTo>
                    <a:pt x="595198" y="173939"/>
                  </a:lnTo>
                  <a:lnTo>
                    <a:pt x="596315" y="176669"/>
                  </a:lnTo>
                  <a:lnTo>
                    <a:pt x="596760" y="177876"/>
                  </a:lnTo>
                  <a:close/>
                </a:path>
                <a:path w="1000125" h="349884">
                  <a:moveTo>
                    <a:pt x="596836" y="186905"/>
                  </a:moveTo>
                  <a:lnTo>
                    <a:pt x="596734" y="186524"/>
                  </a:lnTo>
                  <a:lnTo>
                    <a:pt x="596607" y="186270"/>
                  </a:lnTo>
                  <a:lnTo>
                    <a:pt x="595312" y="185254"/>
                  </a:lnTo>
                  <a:lnTo>
                    <a:pt x="596201" y="187413"/>
                  </a:lnTo>
                  <a:lnTo>
                    <a:pt x="596836" y="186905"/>
                  </a:lnTo>
                  <a:close/>
                </a:path>
                <a:path w="1000125" h="349884">
                  <a:moveTo>
                    <a:pt x="597547" y="174117"/>
                  </a:moveTo>
                  <a:lnTo>
                    <a:pt x="596480" y="173342"/>
                  </a:lnTo>
                  <a:lnTo>
                    <a:pt x="596252" y="172745"/>
                  </a:lnTo>
                  <a:lnTo>
                    <a:pt x="596265" y="173875"/>
                  </a:lnTo>
                  <a:lnTo>
                    <a:pt x="596265" y="174155"/>
                  </a:lnTo>
                  <a:lnTo>
                    <a:pt x="597141" y="174866"/>
                  </a:lnTo>
                  <a:lnTo>
                    <a:pt x="597547" y="174117"/>
                  </a:lnTo>
                  <a:close/>
                </a:path>
                <a:path w="1000125" h="349884">
                  <a:moveTo>
                    <a:pt x="601764" y="172389"/>
                  </a:moveTo>
                  <a:lnTo>
                    <a:pt x="598957" y="169913"/>
                  </a:lnTo>
                  <a:lnTo>
                    <a:pt x="601472" y="172745"/>
                  </a:lnTo>
                  <a:lnTo>
                    <a:pt x="601764" y="172389"/>
                  </a:lnTo>
                  <a:close/>
                </a:path>
                <a:path w="1000125" h="349884">
                  <a:moveTo>
                    <a:pt x="602297" y="177634"/>
                  </a:moveTo>
                  <a:lnTo>
                    <a:pt x="601941" y="178015"/>
                  </a:lnTo>
                  <a:lnTo>
                    <a:pt x="601827" y="178396"/>
                  </a:lnTo>
                  <a:lnTo>
                    <a:pt x="602157" y="179095"/>
                  </a:lnTo>
                  <a:lnTo>
                    <a:pt x="602297" y="177634"/>
                  </a:lnTo>
                  <a:close/>
                </a:path>
                <a:path w="1000125" h="349884">
                  <a:moveTo>
                    <a:pt x="602894" y="175107"/>
                  </a:moveTo>
                  <a:lnTo>
                    <a:pt x="602589" y="174663"/>
                  </a:lnTo>
                  <a:lnTo>
                    <a:pt x="601395" y="174840"/>
                  </a:lnTo>
                  <a:lnTo>
                    <a:pt x="602894" y="175107"/>
                  </a:lnTo>
                  <a:close/>
                </a:path>
                <a:path w="1000125" h="349884">
                  <a:moveTo>
                    <a:pt x="603097" y="174599"/>
                  </a:moveTo>
                  <a:lnTo>
                    <a:pt x="601472" y="172745"/>
                  </a:lnTo>
                  <a:lnTo>
                    <a:pt x="601357" y="172872"/>
                  </a:lnTo>
                  <a:lnTo>
                    <a:pt x="602589" y="174663"/>
                  </a:lnTo>
                  <a:lnTo>
                    <a:pt x="603097" y="174599"/>
                  </a:lnTo>
                  <a:close/>
                </a:path>
                <a:path w="1000125" h="349884">
                  <a:moveTo>
                    <a:pt x="603326" y="188061"/>
                  </a:moveTo>
                  <a:lnTo>
                    <a:pt x="603148" y="187566"/>
                  </a:lnTo>
                  <a:lnTo>
                    <a:pt x="603021" y="187198"/>
                  </a:lnTo>
                  <a:lnTo>
                    <a:pt x="602907" y="186931"/>
                  </a:lnTo>
                  <a:lnTo>
                    <a:pt x="603326" y="188061"/>
                  </a:lnTo>
                  <a:close/>
                </a:path>
                <a:path w="1000125" h="349884">
                  <a:moveTo>
                    <a:pt x="606691" y="187693"/>
                  </a:moveTo>
                  <a:lnTo>
                    <a:pt x="606298" y="186651"/>
                  </a:lnTo>
                  <a:lnTo>
                    <a:pt x="606323" y="187540"/>
                  </a:lnTo>
                  <a:lnTo>
                    <a:pt x="606691" y="187693"/>
                  </a:lnTo>
                  <a:close/>
                </a:path>
                <a:path w="1000125" h="349884">
                  <a:moveTo>
                    <a:pt x="607606" y="188048"/>
                  </a:moveTo>
                  <a:lnTo>
                    <a:pt x="606691" y="187693"/>
                  </a:lnTo>
                  <a:lnTo>
                    <a:pt x="607199" y="189064"/>
                  </a:lnTo>
                  <a:lnTo>
                    <a:pt x="607606" y="188048"/>
                  </a:lnTo>
                  <a:close/>
                </a:path>
                <a:path w="1000125" h="349884">
                  <a:moveTo>
                    <a:pt x="614311" y="185686"/>
                  </a:moveTo>
                  <a:lnTo>
                    <a:pt x="612063" y="182575"/>
                  </a:lnTo>
                  <a:lnTo>
                    <a:pt x="612470" y="184353"/>
                  </a:lnTo>
                  <a:lnTo>
                    <a:pt x="612902" y="184442"/>
                  </a:lnTo>
                  <a:lnTo>
                    <a:pt x="614222" y="186067"/>
                  </a:lnTo>
                  <a:lnTo>
                    <a:pt x="614311" y="185686"/>
                  </a:lnTo>
                  <a:close/>
                </a:path>
                <a:path w="1000125" h="349884">
                  <a:moveTo>
                    <a:pt x="614413" y="185254"/>
                  </a:moveTo>
                  <a:lnTo>
                    <a:pt x="614108" y="184454"/>
                  </a:lnTo>
                  <a:lnTo>
                    <a:pt x="614375" y="185420"/>
                  </a:lnTo>
                  <a:lnTo>
                    <a:pt x="614413" y="185254"/>
                  </a:lnTo>
                  <a:close/>
                </a:path>
                <a:path w="1000125" h="349884">
                  <a:moveTo>
                    <a:pt x="614489" y="178904"/>
                  </a:moveTo>
                  <a:lnTo>
                    <a:pt x="613181" y="177761"/>
                  </a:lnTo>
                  <a:lnTo>
                    <a:pt x="613791" y="178993"/>
                  </a:lnTo>
                  <a:lnTo>
                    <a:pt x="614489" y="178904"/>
                  </a:lnTo>
                  <a:close/>
                </a:path>
                <a:path w="1000125" h="349884">
                  <a:moveTo>
                    <a:pt x="614540" y="186004"/>
                  </a:moveTo>
                  <a:lnTo>
                    <a:pt x="614375" y="185420"/>
                  </a:lnTo>
                  <a:lnTo>
                    <a:pt x="614311" y="185686"/>
                  </a:lnTo>
                  <a:lnTo>
                    <a:pt x="614540" y="186004"/>
                  </a:lnTo>
                  <a:close/>
                </a:path>
                <a:path w="1000125" h="349884">
                  <a:moveTo>
                    <a:pt x="614591" y="181140"/>
                  </a:moveTo>
                  <a:lnTo>
                    <a:pt x="614502" y="180428"/>
                  </a:lnTo>
                  <a:lnTo>
                    <a:pt x="613803" y="179031"/>
                  </a:lnTo>
                  <a:lnTo>
                    <a:pt x="613422" y="179031"/>
                  </a:lnTo>
                  <a:lnTo>
                    <a:pt x="613384" y="178904"/>
                  </a:lnTo>
                  <a:lnTo>
                    <a:pt x="613257" y="178523"/>
                  </a:lnTo>
                  <a:lnTo>
                    <a:pt x="612038" y="174840"/>
                  </a:lnTo>
                  <a:lnTo>
                    <a:pt x="612559" y="178523"/>
                  </a:lnTo>
                  <a:lnTo>
                    <a:pt x="611898" y="177634"/>
                  </a:lnTo>
                  <a:lnTo>
                    <a:pt x="611238" y="176364"/>
                  </a:lnTo>
                  <a:lnTo>
                    <a:pt x="610844" y="175602"/>
                  </a:lnTo>
                  <a:lnTo>
                    <a:pt x="610933" y="174840"/>
                  </a:lnTo>
                  <a:lnTo>
                    <a:pt x="610857" y="174586"/>
                  </a:lnTo>
                  <a:lnTo>
                    <a:pt x="609434" y="172935"/>
                  </a:lnTo>
                  <a:lnTo>
                    <a:pt x="611009" y="176364"/>
                  </a:lnTo>
                  <a:lnTo>
                    <a:pt x="610819" y="176110"/>
                  </a:lnTo>
                  <a:lnTo>
                    <a:pt x="610057" y="175094"/>
                  </a:lnTo>
                  <a:lnTo>
                    <a:pt x="609257" y="174078"/>
                  </a:lnTo>
                  <a:lnTo>
                    <a:pt x="609193" y="173697"/>
                  </a:lnTo>
                  <a:lnTo>
                    <a:pt x="609066" y="175094"/>
                  </a:lnTo>
                  <a:lnTo>
                    <a:pt x="608863" y="174332"/>
                  </a:lnTo>
                  <a:lnTo>
                    <a:pt x="608749" y="174078"/>
                  </a:lnTo>
                  <a:lnTo>
                    <a:pt x="607720" y="172427"/>
                  </a:lnTo>
                  <a:lnTo>
                    <a:pt x="608368" y="172808"/>
                  </a:lnTo>
                  <a:lnTo>
                    <a:pt x="607898" y="172427"/>
                  </a:lnTo>
                  <a:lnTo>
                    <a:pt x="606196" y="171030"/>
                  </a:lnTo>
                  <a:lnTo>
                    <a:pt x="607822" y="176618"/>
                  </a:lnTo>
                  <a:lnTo>
                    <a:pt x="606044" y="173824"/>
                  </a:lnTo>
                  <a:lnTo>
                    <a:pt x="606044" y="173443"/>
                  </a:lnTo>
                  <a:lnTo>
                    <a:pt x="605028" y="175602"/>
                  </a:lnTo>
                  <a:lnTo>
                    <a:pt x="607174" y="176491"/>
                  </a:lnTo>
                  <a:lnTo>
                    <a:pt x="607479" y="180428"/>
                  </a:lnTo>
                  <a:lnTo>
                    <a:pt x="606374" y="178523"/>
                  </a:lnTo>
                  <a:lnTo>
                    <a:pt x="605269" y="176618"/>
                  </a:lnTo>
                  <a:lnTo>
                    <a:pt x="603491" y="173570"/>
                  </a:lnTo>
                  <a:lnTo>
                    <a:pt x="604621" y="176618"/>
                  </a:lnTo>
                  <a:lnTo>
                    <a:pt x="604202" y="176542"/>
                  </a:lnTo>
                  <a:lnTo>
                    <a:pt x="604672" y="178523"/>
                  </a:lnTo>
                  <a:lnTo>
                    <a:pt x="603783" y="177507"/>
                  </a:lnTo>
                  <a:lnTo>
                    <a:pt x="604177" y="176542"/>
                  </a:lnTo>
                  <a:lnTo>
                    <a:pt x="603986" y="176491"/>
                  </a:lnTo>
                  <a:lnTo>
                    <a:pt x="603529" y="175221"/>
                  </a:lnTo>
                  <a:lnTo>
                    <a:pt x="603770" y="177495"/>
                  </a:lnTo>
                  <a:lnTo>
                    <a:pt x="602703" y="176237"/>
                  </a:lnTo>
                  <a:lnTo>
                    <a:pt x="602996" y="180809"/>
                  </a:lnTo>
                  <a:lnTo>
                    <a:pt x="602373" y="179539"/>
                  </a:lnTo>
                  <a:lnTo>
                    <a:pt x="602157" y="179095"/>
                  </a:lnTo>
                  <a:lnTo>
                    <a:pt x="602107" y="179539"/>
                  </a:lnTo>
                  <a:lnTo>
                    <a:pt x="601611" y="178523"/>
                  </a:lnTo>
                  <a:lnTo>
                    <a:pt x="601459" y="178523"/>
                  </a:lnTo>
                  <a:lnTo>
                    <a:pt x="601370" y="178041"/>
                  </a:lnTo>
                  <a:lnTo>
                    <a:pt x="601560" y="178422"/>
                  </a:lnTo>
                  <a:lnTo>
                    <a:pt x="601700" y="178269"/>
                  </a:lnTo>
                  <a:lnTo>
                    <a:pt x="601586" y="177888"/>
                  </a:lnTo>
                  <a:lnTo>
                    <a:pt x="600786" y="176237"/>
                  </a:lnTo>
                  <a:lnTo>
                    <a:pt x="601230" y="177749"/>
                  </a:lnTo>
                  <a:lnTo>
                    <a:pt x="601306" y="177914"/>
                  </a:lnTo>
                  <a:lnTo>
                    <a:pt x="601230" y="177749"/>
                  </a:lnTo>
                  <a:lnTo>
                    <a:pt x="601268" y="177888"/>
                  </a:lnTo>
                  <a:lnTo>
                    <a:pt x="601179" y="177634"/>
                  </a:lnTo>
                  <a:lnTo>
                    <a:pt x="599681" y="174586"/>
                  </a:lnTo>
                  <a:lnTo>
                    <a:pt x="601497" y="180809"/>
                  </a:lnTo>
                  <a:lnTo>
                    <a:pt x="601383" y="180682"/>
                  </a:lnTo>
                  <a:lnTo>
                    <a:pt x="600633" y="179793"/>
                  </a:lnTo>
                  <a:lnTo>
                    <a:pt x="599770" y="178777"/>
                  </a:lnTo>
                  <a:lnTo>
                    <a:pt x="598868" y="176110"/>
                  </a:lnTo>
                  <a:lnTo>
                    <a:pt x="600151" y="177126"/>
                  </a:lnTo>
                  <a:lnTo>
                    <a:pt x="599224" y="176110"/>
                  </a:lnTo>
                  <a:lnTo>
                    <a:pt x="598411" y="175221"/>
                  </a:lnTo>
                  <a:lnTo>
                    <a:pt x="599884" y="179793"/>
                  </a:lnTo>
                  <a:lnTo>
                    <a:pt x="599706" y="179539"/>
                  </a:lnTo>
                  <a:lnTo>
                    <a:pt x="599630" y="179412"/>
                  </a:lnTo>
                  <a:lnTo>
                    <a:pt x="596569" y="174840"/>
                  </a:lnTo>
                  <a:lnTo>
                    <a:pt x="596519" y="175094"/>
                  </a:lnTo>
                  <a:lnTo>
                    <a:pt x="596430" y="176237"/>
                  </a:lnTo>
                  <a:lnTo>
                    <a:pt x="597801" y="179412"/>
                  </a:lnTo>
                  <a:lnTo>
                    <a:pt x="595604" y="178015"/>
                  </a:lnTo>
                  <a:lnTo>
                    <a:pt x="595071" y="179539"/>
                  </a:lnTo>
                  <a:lnTo>
                    <a:pt x="594690" y="178523"/>
                  </a:lnTo>
                  <a:lnTo>
                    <a:pt x="594639" y="178396"/>
                  </a:lnTo>
                  <a:lnTo>
                    <a:pt x="592302" y="178523"/>
                  </a:lnTo>
                  <a:lnTo>
                    <a:pt x="590804" y="177647"/>
                  </a:lnTo>
                  <a:lnTo>
                    <a:pt x="591908" y="180682"/>
                  </a:lnTo>
                  <a:lnTo>
                    <a:pt x="590613" y="180428"/>
                  </a:lnTo>
                  <a:lnTo>
                    <a:pt x="590207" y="181444"/>
                  </a:lnTo>
                  <a:lnTo>
                    <a:pt x="590156" y="181317"/>
                  </a:lnTo>
                  <a:lnTo>
                    <a:pt x="589699" y="180174"/>
                  </a:lnTo>
                  <a:lnTo>
                    <a:pt x="589343" y="179285"/>
                  </a:lnTo>
                  <a:lnTo>
                    <a:pt x="589114" y="178422"/>
                  </a:lnTo>
                  <a:lnTo>
                    <a:pt x="589102" y="177380"/>
                  </a:lnTo>
                  <a:lnTo>
                    <a:pt x="588429" y="177634"/>
                  </a:lnTo>
                  <a:lnTo>
                    <a:pt x="588594" y="178231"/>
                  </a:lnTo>
                  <a:lnTo>
                    <a:pt x="588683" y="179793"/>
                  </a:lnTo>
                  <a:lnTo>
                    <a:pt x="588518" y="180174"/>
                  </a:lnTo>
                  <a:lnTo>
                    <a:pt x="587565" y="177380"/>
                  </a:lnTo>
                  <a:lnTo>
                    <a:pt x="586930" y="177761"/>
                  </a:lnTo>
                  <a:lnTo>
                    <a:pt x="586828" y="178993"/>
                  </a:lnTo>
                  <a:lnTo>
                    <a:pt x="587070" y="181317"/>
                  </a:lnTo>
                  <a:lnTo>
                    <a:pt x="585152" y="180047"/>
                  </a:lnTo>
                  <a:lnTo>
                    <a:pt x="586130" y="182587"/>
                  </a:lnTo>
                  <a:lnTo>
                    <a:pt x="588822" y="186270"/>
                  </a:lnTo>
                  <a:lnTo>
                    <a:pt x="588937" y="186778"/>
                  </a:lnTo>
                  <a:lnTo>
                    <a:pt x="588454" y="188683"/>
                  </a:lnTo>
                  <a:lnTo>
                    <a:pt x="588340" y="188429"/>
                  </a:lnTo>
                  <a:lnTo>
                    <a:pt x="587044" y="185635"/>
                  </a:lnTo>
                  <a:lnTo>
                    <a:pt x="586562" y="185254"/>
                  </a:lnTo>
                  <a:lnTo>
                    <a:pt x="586473" y="184746"/>
                  </a:lnTo>
                  <a:lnTo>
                    <a:pt x="586105" y="184746"/>
                  </a:lnTo>
                  <a:lnTo>
                    <a:pt x="585571" y="183476"/>
                  </a:lnTo>
                  <a:lnTo>
                    <a:pt x="585304" y="182841"/>
                  </a:lnTo>
                  <a:lnTo>
                    <a:pt x="585216" y="183476"/>
                  </a:lnTo>
                  <a:lnTo>
                    <a:pt x="584974" y="182841"/>
                  </a:lnTo>
                  <a:lnTo>
                    <a:pt x="584669" y="182041"/>
                  </a:lnTo>
                  <a:lnTo>
                    <a:pt x="584669" y="181698"/>
                  </a:lnTo>
                  <a:lnTo>
                    <a:pt x="585343" y="182587"/>
                  </a:lnTo>
                  <a:lnTo>
                    <a:pt x="585216" y="182079"/>
                  </a:lnTo>
                  <a:lnTo>
                    <a:pt x="585228" y="181952"/>
                  </a:lnTo>
                  <a:lnTo>
                    <a:pt x="585190" y="181698"/>
                  </a:lnTo>
                  <a:lnTo>
                    <a:pt x="584568" y="181571"/>
                  </a:lnTo>
                  <a:lnTo>
                    <a:pt x="583501" y="180682"/>
                  </a:lnTo>
                  <a:lnTo>
                    <a:pt x="582701" y="179412"/>
                  </a:lnTo>
                  <a:lnTo>
                    <a:pt x="583247" y="180555"/>
                  </a:lnTo>
                  <a:lnTo>
                    <a:pt x="583641" y="181571"/>
                  </a:lnTo>
                  <a:lnTo>
                    <a:pt x="583742" y="182041"/>
                  </a:lnTo>
                  <a:lnTo>
                    <a:pt x="583539" y="182333"/>
                  </a:lnTo>
                  <a:lnTo>
                    <a:pt x="582688" y="182841"/>
                  </a:lnTo>
                  <a:lnTo>
                    <a:pt x="582650" y="182587"/>
                  </a:lnTo>
                  <a:lnTo>
                    <a:pt x="582358" y="180809"/>
                  </a:lnTo>
                  <a:lnTo>
                    <a:pt x="582256" y="180174"/>
                  </a:lnTo>
                  <a:lnTo>
                    <a:pt x="581329" y="179412"/>
                  </a:lnTo>
                  <a:lnTo>
                    <a:pt x="581647" y="180809"/>
                  </a:lnTo>
                  <a:lnTo>
                    <a:pt x="580504" y="179666"/>
                  </a:lnTo>
                  <a:lnTo>
                    <a:pt x="581685" y="182587"/>
                  </a:lnTo>
                  <a:lnTo>
                    <a:pt x="581406" y="182587"/>
                  </a:lnTo>
                  <a:lnTo>
                    <a:pt x="581164" y="182079"/>
                  </a:lnTo>
                  <a:lnTo>
                    <a:pt x="580377" y="180555"/>
                  </a:lnTo>
                  <a:lnTo>
                    <a:pt x="580440" y="182079"/>
                  </a:lnTo>
                  <a:lnTo>
                    <a:pt x="578332" y="181825"/>
                  </a:lnTo>
                  <a:lnTo>
                    <a:pt x="579907" y="184416"/>
                  </a:lnTo>
                  <a:lnTo>
                    <a:pt x="579678" y="184315"/>
                  </a:lnTo>
                  <a:lnTo>
                    <a:pt x="580009" y="184556"/>
                  </a:lnTo>
                  <a:lnTo>
                    <a:pt x="580136" y="184746"/>
                  </a:lnTo>
                  <a:lnTo>
                    <a:pt x="580313" y="184950"/>
                  </a:lnTo>
                  <a:lnTo>
                    <a:pt x="580224" y="184810"/>
                  </a:lnTo>
                  <a:lnTo>
                    <a:pt x="579958" y="188429"/>
                  </a:lnTo>
                  <a:lnTo>
                    <a:pt x="578129" y="186524"/>
                  </a:lnTo>
                  <a:lnTo>
                    <a:pt x="576427" y="184746"/>
                  </a:lnTo>
                  <a:lnTo>
                    <a:pt x="575411" y="186524"/>
                  </a:lnTo>
                  <a:lnTo>
                    <a:pt x="575030" y="185635"/>
                  </a:lnTo>
                  <a:lnTo>
                    <a:pt x="574548" y="187159"/>
                  </a:lnTo>
                  <a:lnTo>
                    <a:pt x="573252" y="187159"/>
                  </a:lnTo>
                  <a:lnTo>
                    <a:pt x="573443" y="189445"/>
                  </a:lnTo>
                  <a:lnTo>
                    <a:pt x="573176" y="189572"/>
                  </a:lnTo>
                  <a:lnTo>
                    <a:pt x="572757" y="188937"/>
                  </a:lnTo>
                  <a:lnTo>
                    <a:pt x="572173" y="188048"/>
                  </a:lnTo>
                  <a:lnTo>
                    <a:pt x="572058" y="187794"/>
                  </a:lnTo>
                  <a:lnTo>
                    <a:pt x="571741" y="186778"/>
                  </a:lnTo>
                  <a:lnTo>
                    <a:pt x="571550" y="187236"/>
                  </a:lnTo>
                  <a:lnTo>
                    <a:pt x="571449" y="188175"/>
                  </a:lnTo>
                  <a:lnTo>
                    <a:pt x="571690" y="188937"/>
                  </a:lnTo>
                  <a:lnTo>
                    <a:pt x="570052" y="187820"/>
                  </a:lnTo>
                  <a:lnTo>
                    <a:pt x="570026" y="187540"/>
                  </a:lnTo>
                  <a:lnTo>
                    <a:pt x="570039" y="187286"/>
                  </a:lnTo>
                  <a:lnTo>
                    <a:pt x="570039" y="186397"/>
                  </a:lnTo>
                  <a:lnTo>
                    <a:pt x="569937" y="186156"/>
                  </a:lnTo>
                  <a:lnTo>
                    <a:pt x="570052" y="185762"/>
                  </a:lnTo>
                  <a:lnTo>
                    <a:pt x="569671" y="186042"/>
                  </a:lnTo>
                  <a:lnTo>
                    <a:pt x="569531" y="186143"/>
                  </a:lnTo>
                  <a:lnTo>
                    <a:pt x="569569" y="185991"/>
                  </a:lnTo>
                  <a:lnTo>
                    <a:pt x="568998" y="185762"/>
                  </a:lnTo>
                  <a:lnTo>
                    <a:pt x="568172" y="184365"/>
                  </a:lnTo>
                  <a:lnTo>
                    <a:pt x="568274" y="187286"/>
                  </a:lnTo>
                  <a:lnTo>
                    <a:pt x="567601" y="184746"/>
                  </a:lnTo>
                  <a:lnTo>
                    <a:pt x="566318" y="184492"/>
                  </a:lnTo>
                  <a:lnTo>
                    <a:pt x="566305" y="185508"/>
                  </a:lnTo>
                  <a:lnTo>
                    <a:pt x="567537" y="186905"/>
                  </a:lnTo>
                  <a:lnTo>
                    <a:pt x="567207" y="187540"/>
                  </a:lnTo>
                  <a:lnTo>
                    <a:pt x="566166" y="187413"/>
                  </a:lnTo>
                  <a:lnTo>
                    <a:pt x="565086" y="184111"/>
                  </a:lnTo>
                  <a:lnTo>
                    <a:pt x="561632" y="180936"/>
                  </a:lnTo>
                  <a:lnTo>
                    <a:pt x="564451" y="192112"/>
                  </a:lnTo>
                  <a:lnTo>
                    <a:pt x="563664" y="190969"/>
                  </a:lnTo>
                  <a:lnTo>
                    <a:pt x="563054" y="190080"/>
                  </a:lnTo>
                  <a:lnTo>
                    <a:pt x="562444" y="189191"/>
                  </a:lnTo>
                  <a:lnTo>
                    <a:pt x="562648" y="190080"/>
                  </a:lnTo>
                  <a:lnTo>
                    <a:pt x="561606" y="190080"/>
                  </a:lnTo>
                  <a:lnTo>
                    <a:pt x="558927" y="185889"/>
                  </a:lnTo>
                  <a:lnTo>
                    <a:pt x="558850" y="185762"/>
                  </a:lnTo>
                  <a:lnTo>
                    <a:pt x="558571" y="185889"/>
                  </a:lnTo>
                  <a:lnTo>
                    <a:pt x="556691" y="184492"/>
                  </a:lnTo>
                  <a:lnTo>
                    <a:pt x="559384" y="190969"/>
                  </a:lnTo>
                  <a:lnTo>
                    <a:pt x="557669" y="190334"/>
                  </a:lnTo>
                  <a:lnTo>
                    <a:pt x="558279" y="191350"/>
                  </a:lnTo>
                  <a:lnTo>
                    <a:pt x="559562" y="194144"/>
                  </a:lnTo>
                  <a:lnTo>
                    <a:pt x="559638" y="194525"/>
                  </a:lnTo>
                  <a:lnTo>
                    <a:pt x="559181" y="195922"/>
                  </a:lnTo>
                  <a:lnTo>
                    <a:pt x="558152" y="195795"/>
                  </a:lnTo>
                  <a:lnTo>
                    <a:pt x="557809" y="195033"/>
                  </a:lnTo>
                  <a:lnTo>
                    <a:pt x="556247" y="191604"/>
                  </a:lnTo>
                  <a:lnTo>
                    <a:pt x="556348" y="190461"/>
                  </a:lnTo>
                  <a:lnTo>
                    <a:pt x="556437" y="190207"/>
                  </a:lnTo>
                  <a:lnTo>
                    <a:pt x="556526" y="190080"/>
                  </a:lnTo>
                  <a:lnTo>
                    <a:pt x="556768" y="190461"/>
                  </a:lnTo>
                  <a:lnTo>
                    <a:pt x="556907" y="190830"/>
                  </a:lnTo>
                  <a:lnTo>
                    <a:pt x="556844" y="191058"/>
                  </a:lnTo>
                  <a:lnTo>
                    <a:pt x="556806" y="191325"/>
                  </a:lnTo>
                  <a:lnTo>
                    <a:pt x="556945" y="191579"/>
                  </a:lnTo>
                  <a:lnTo>
                    <a:pt x="557085" y="191427"/>
                  </a:lnTo>
                  <a:lnTo>
                    <a:pt x="557034" y="191084"/>
                  </a:lnTo>
                  <a:lnTo>
                    <a:pt x="556920" y="190842"/>
                  </a:lnTo>
                  <a:lnTo>
                    <a:pt x="557098" y="190080"/>
                  </a:lnTo>
                  <a:lnTo>
                    <a:pt x="557187" y="189699"/>
                  </a:lnTo>
                  <a:lnTo>
                    <a:pt x="556348" y="188556"/>
                  </a:lnTo>
                  <a:lnTo>
                    <a:pt x="556717" y="189699"/>
                  </a:lnTo>
                  <a:lnTo>
                    <a:pt x="555815" y="188810"/>
                  </a:lnTo>
                  <a:lnTo>
                    <a:pt x="554913" y="189217"/>
                  </a:lnTo>
                  <a:lnTo>
                    <a:pt x="555396" y="189699"/>
                  </a:lnTo>
                  <a:lnTo>
                    <a:pt x="554761" y="189293"/>
                  </a:lnTo>
                  <a:lnTo>
                    <a:pt x="554609" y="189191"/>
                  </a:lnTo>
                  <a:lnTo>
                    <a:pt x="554380" y="189052"/>
                  </a:lnTo>
                  <a:lnTo>
                    <a:pt x="553631" y="188556"/>
                  </a:lnTo>
                  <a:lnTo>
                    <a:pt x="553669" y="190461"/>
                  </a:lnTo>
                  <a:lnTo>
                    <a:pt x="552081" y="189699"/>
                  </a:lnTo>
                  <a:lnTo>
                    <a:pt x="553224" y="191604"/>
                  </a:lnTo>
                  <a:lnTo>
                    <a:pt x="553034" y="191604"/>
                  </a:lnTo>
                  <a:lnTo>
                    <a:pt x="550811" y="190842"/>
                  </a:lnTo>
                  <a:lnTo>
                    <a:pt x="553173" y="194144"/>
                  </a:lnTo>
                  <a:lnTo>
                    <a:pt x="552234" y="195033"/>
                  </a:lnTo>
                  <a:lnTo>
                    <a:pt x="551903" y="194652"/>
                  </a:lnTo>
                  <a:lnTo>
                    <a:pt x="551014" y="193636"/>
                  </a:lnTo>
                  <a:lnTo>
                    <a:pt x="550887" y="193255"/>
                  </a:lnTo>
                  <a:lnTo>
                    <a:pt x="550875" y="192747"/>
                  </a:lnTo>
                  <a:lnTo>
                    <a:pt x="550811" y="190842"/>
                  </a:lnTo>
                  <a:lnTo>
                    <a:pt x="550252" y="192747"/>
                  </a:lnTo>
                  <a:lnTo>
                    <a:pt x="549084" y="191731"/>
                  </a:lnTo>
                  <a:lnTo>
                    <a:pt x="549046" y="191350"/>
                  </a:lnTo>
                  <a:lnTo>
                    <a:pt x="548792" y="188683"/>
                  </a:lnTo>
                  <a:lnTo>
                    <a:pt x="548652" y="191350"/>
                  </a:lnTo>
                  <a:lnTo>
                    <a:pt x="547509" y="189699"/>
                  </a:lnTo>
                  <a:lnTo>
                    <a:pt x="546290" y="187921"/>
                  </a:lnTo>
                  <a:lnTo>
                    <a:pt x="545642" y="187820"/>
                  </a:lnTo>
                  <a:lnTo>
                    <a:pt x="545719" y="186651"/>
                  </a:lnTo>
                  <a:lnTo>
                    <a:pt x="545617" y="187286"/>
                  </a:lnTo>
                  <a:lnTo>
                    <a:pt x="545071" y="187540"/>
                  </a:lnTo>
                  <a:lnTo>
                    <a:pt x="546277" y="189699"/>
                  </a:lnTo>
                  <a:lnTo>
                    <a:pt x="545807" y="189445"/>
                  </a:lnTo>
                  <a:lnTo>
                    <a:pt x="545528" y="189445"/>
                  </a:lnTo>
                  <a:lnTo>
                    <a:pt x="545160" y="188556"/>
                  </a:lnTo>
                  <a:lnTo>
                    <a:pt x="545401" y="190080"/>
                  </a:lnTo>
                  <a:lnTo>
                    <a:pt x="545515" y="190334"/>
                  </a:lnTo>
                  <a:lnTo>
                    <a:pt x="546925" y="192239"/>
                  </a:lnTo>
                  <a:lnTo>
                    <a:pt x="547090" y="194652"/>
                  </a:lnTo>
                  <a:lnTo>
                    <a:pt x="546328" y="193802"/>
                  </a:lnTo>
                  <a:lnTo>
                    <a:pt x="546684" y="193890"/>
                  </a:lnTo>
                  <a:lnTo>
                    <a:pt x="546455" y="193636"/>
                  </a:lnTo>
                  <a:lnTo>
                    <a:pt x="546277" y="193433"/>
                  </a:lnTo>
                  <a:lnTo>
                    <a:pt x="546277" y="196430"/>
                  </a:lnTo>
                  <a:lnTo>
                    <a:pt x="545439" y="194525"/>
                  </a:lnTo>
                  <a:lnTo>
                    <a:pt x="544931" y="193382"/>
                  </a:lnTo>
                  <a:lnTo>
                    <a:pt x="546201" y="193763"/>
                  </a:lnTo>
                  <a:lnTo>
                    <a:pt x="546277" y="196430"/>
                  </a:lnTo>
                  <a:lnTo>
                    <a:pt x="546277" y="193433"/>
                  </a:lnTo>
                  <a:lnTo>
                    <a:pt x="545896" y="193001"/>
                  </a:lnTo>
                  <a:lnTo>
                    <a:pt x="543572" y="190334"/>
                  </a:lnTo>
                  <a:lnTo>
                    <a:pt x="543979" y="189953"/>
                  </a:lnTo>
                  <a:lnTo>
                    <a:pt x="543928" y="189826"/>
                  </a:lnTo>
                  <a:lnTo>
                    <a:pt x="543687" y="189699"/>
                  </a:lnTo>
                  <a:lnTo>
                    <a:pt x="543560" y="189445"/>
                  </a:lnTo>
                  <a:lnTo>
                    <a:pt x="543496" y="188810"/>
                  </a:lnTo>
                  <a:lnTo>
                    <a:pt x="541147" y="186524"/>
                  </a:lnTo>
                  <a:lnTo>
                    <a:pt x="544271" y="192493"/>
                  </a:lnTo>
                  <a:lnTo>
                    <a:pt x="542912" y="193001"/>
                  </a:lnTo>
                  <a:lnTo>
                    <a:pt x="542404" y="191223"/>
                  </a:lnTo>
                  <a:lnTo>
                    <a:pt x="541959" y="190665"/>
                  </a:lnTo>
                  <a:lnTo>
                    <a:pt x="542569" y="192747"/>
                  </a:lnTo>
                  <a:lnTo>
                    <a:pt x="542658" y="194525"/>
                  </a:lnTo>
                  <a:lnTo>
                    <a:pt x="541274" y="193509"/>
                  </a:lnTo>
                  <a:lnTo>
                    <a:pt x="542124" y="195922"/>
                  </a:lnTo>
                  <a:lnTo>
                    <a:pt x="541616" y="195922"/>
                  </a:lnTo>
                  <a:lnTo>
                    <a:pt x="542378" y="196430"/>
                  </a:lnTo>
                  <a:lnTo>
                    <a:pt x="542836" y="198081"/>
                  </a:lnTo>
                  <a:lnTo>
                    <a:pt x="566775" y="198081"/>
                  </a:lnTo>
                  <a:lnTo>
                    <a:pt x="566267" y="197446"/>
                  </a:lnTo>
                  <a:lnTo>
                    <a:pt x="568401" y="198970"/>
                  </a:lnTo>
                  <a:lnTo>
                    <a:pt x="568515" y="199986"/>
                  </a:lnTo>
                  <a:lnTo>
                    <a:pt x="570280" y="200494"/>
                  </a:lnTo>
                  <a:lnTo>
                    <a:pt x="570471" y="197446"/>
                  </a:lnTo>
                  <a:lnTo>
                    <a:pt x="570484" y="197319"/>
                  </a:lnTo>
                  <a:lnTo>
                    <a:pt x="572211" y="198081"/>
                  </a:lnTo>
                  <a:lnTo>
                    <a:pt x="574001" y="201510"/>
                  </a:lnTo>
                  <a:lnTo>
                    <a:pt x="574700" y="200875"/>
                  </a:lnTo>
                  <a:lnTo>
                    <a:pt x="575005" y="197319"/>
                  </a:lnTo>
                  <a:lnTo>
                    <a:pt x="575081" y="196430"/>
                  </a:lnTo>
                  <a:lnTo>
                    <a:pt x="577151" y="196557"/>
                  </a:lnTo>
                  <a:lnTo>
                    <a:pt x="576668" y="196303"/>
                  </a:lnTo>
                  <a:lnTo>
                    <a:pt x="576529" y="195922"/>
                  </a:lnTo>
                  <a:lnTo>
                    <a:pt x="575157" y="192112"/>
                  </a:lnTo>
                  <a:lnTo>
                    <a:pt x="574789" y="191096"/>
                  </a:lnTo>
                  <a:lnTo>
                    <a:pt x="578993" y="198335"/>
                  </a:lnTo>
                  <a:lnTo>
                    <a:pt x="578878" y="196049"/>
                  </a:lnTo>
                  <a:lnTo>
                    <a:pt x="579005" y="196557"/>
                  </a:lnTo>
                  <a:lnTo>
                    <a:pt x="579767" y="198462"/>
                  </a:lnTo>
                  <a:lnTo>
                    <a:pt x="579589" y="197954"/>
                  </a:lnTo>
                  <a:lnTo>
                    <a:pt x="581113" y="198208"/>
                  </a:lnTo>
                  <a:lnTo>
                    <a:pt x="581139" y="197954"/>
                  </a:lnTo>
                  <a:lnTo>
                    <a:pt x="581482" y="195668"/>
                  </a:lnTo>
                  <a:lnTo>
                    <a:pt x="581533" y="195541"/>
                  </a:lnTo>
                  <a:lnTo>
                    <a:pt x="582587" y="193255"/>
                  </a:lnTo>
                  <a:lnTo>
                    <a:pt x="582904" y="194652"/>
                  </a:lnTo>
                  <a:lnTo>
                    <a:pt x="584098" y="195541"/>
                  </a:lnTo>
                  <a:lnTo>
                    <a:pt x="585025" y="194652"/>
                  </a:lnTo>
                  <a:lnTo>
                    <a:pt x="586028" y="194906"/>
                  </a:lnTo>
                  <a:lnTo>
                    <a:pt x="585965" y="194652"/>
                  </a:lnTo>
                  <a:lnTo>
                    <a:pt x="585698" y="193509"/>
                  </a:lnTo>
                  <a:lnTo>
                    <a:pt x="586219" y="193509"/>
                  </a:lnTo>
                  <a:lnTo>
                    <a:pt x="586066" y="193255"/>
                  </a:lnTo>
                  <a:lnTo>
                    <a:pt x="585152" y="191731"/>
                  </a:lnTo>
                  <a:lnTo>
                    <a:pt x="587959" y="193636"/>
                  </a:lnTo>
                  <a:lnTo>
                    <a:pt x="589216" y="191731"/>
                  </a:lnTo>
                  <a:lnTo>
                    <a:pt x="589559" y="191096"/>
                  </a:lnTo>
                  <a:lnTo>
                    <a:pt x="590181" y="189953"/>
                  </a:lnTo>
                  <a:lnTo>
                    <a:pt x="592543" y="191223"/>
                  </a:lnTo>
                  <a:lnTo>
                    <a:pt x="592302" y="191350"/>
                  </a:lnTo>
                  <a:lnTo>
                    <a:pt x="592442" y="192620"/>
                  </a:lnTo>
                  <a:lnTo>
                    <a:pt x="592645" y="192493"/>
                  </a:lnTo>
                  <a:lnTo>
                    <a:pt x="593826" y="190665"/>
                  </a:lnTo>
                  <a:lnTo>
                    <a:pt x="593750" y="190334"/>
                  </a:lnTo>
                  <a:lnTo>
                    <a:pt x="593547" y="189953"/>
                  </a:lnTo>
                  <a:lnTo>
                    <a:pt x="593356" y="189572"/>
                  </a:lnTo>
                  <a:lnTo>
                    <a:pt x="593229" y="189318"/>
                  </a:lnTo>
                  <a:lnTo>
                    <a:pt x="592785" y="188429"/>
                  </a:lnTo>
                  <a:lnTo>
                    <a:pt x="593064" y="189318"/>
                  </a:lnTo>
                  <a:lnTo>
                    <a:pt x="591667" y="185127"/>
                  </a:lnTo>
                  <a:lnTo>
                    <a:pt x="592099" y="184873"/>
                  </a:lnTo>
                  <a:lnTo>
                    <a:pt x="592074" y="186905"/>
                  </a:lnTo>
                  <a:lnTo>
                    <a:pt x="594499" y="189572"/>
                  </a:lnTo>
                  <a:lnTo>
                    <a:pt x="594207" y="189052"/>
                  </a:lnTo>
                  <a:lnTo>
                    <a:pt x="593902" y="188048"/>
                  </a:lnTo>
                  <a:lnTo>
                    <a:pt x="593636" y="187413"/>
                  </a:lnTo>
                  <a:lnTo>
                    <a:pt x="596226" y="190969"/>
                  </a:lnTo>
                  <a:lnTo>
                    <a:pt x="594283" y="187413"/>
                  </a:lnTo>
                  <a:lnTo>
                    <a:pt x="592899" y="184873"/>
                  </a:lnTo>
                  <a:lnTo>
                    <a:pt x="591858" y="182968"/>
                  </a:lnTo>
                  <a:lnTo>
                    <a:pt x="594233" y="185000"/>
                  </a:lnTo>
                  <a:lnTo>
                    <a:pt x="594677" y="186270"/>
                  </a:lnTo>
                  <a:lnTo>
                    <a:pt x="594779" y="185889"/>
                  </a:lnTo>
                  <a:lnTo>
                    <a:pt x="594652" y="183730"/>
                  </a:lnTo>
                  <a:lnTo>
                    <a:pt x="595299" y="183857"/>
                  </a:lnTo>
                  <a:lnTo>
                    <a:pt x="596607" y="186270"/>
                  </a:lnTo>
                  <a:lnTo>
                    <a:pt x="595972" y="183730"/>
                  </a:lnTo>
                  <a:lnTo>
                    <a:pt x="595757" y="182968"/>
                  </a:lnTo>
                  <a:lnTo>
                    <a:pt x="595490" y="181952"/>
                  </a:lnTo>
                  <a:lnTo>
                    <a:pt x="597128" y="184111"/>
                  </a:lnTo>
                  <a:lnTo>
                    <a:pt x="597230" y="185000"/>
                  </a:lnTo>
                  <a:lnTo>
                    <a:pt x="597014" y="185127"/>
                  </a:lnTo>
                  <a:lnTo>
                    <a:pt x="596912" y="186270"/>
                  </a:lnTo>
                  <a:lnTo>
                    <a:pt x="598805" y="188810"/>
                  </a:lnTo>
                  <a:lnTo>
                    <a:pt x="598551" y="188048"/>
                  </a:lnTo>
                  <a:lnTo>
                    <a:pt x="599274" y="188302"/>
                  </a:lnTo>
                  <a:lnTo>
                    <a:pt x="599198" y="188175"/>
                  </a:lnTo>
                  <a:lnTo>
                    <a:pt x="599351" y="188264"/>
                  </a:lnTo>
                  <a:lnTo>
                    <a:pt x="600329" y="188887"/>
                  </a:lnTo>
                  <a:lnTo>
                    <a:pt x="599871" y="188518"/>
                  </a:lnTo>
                  <a:lnTo>
                    <a:pt x="600976" y="189064"/>
                  </a:lnTo>
                  <a:lnTo>
                    <a:pt x="600316" y="188429"/>
                  </a:lnTo>
                  <a:lnTo>
                    <a:pt x="600252" y="188175"/>
                  </a:lnTo>
                  <a:lnTo>
                    <a:pt x="600214" y="188048"/>
                  </a:lnTo>
                  <a:lnTo>
                    <a:pt x="598487" y="181952"/>
                  </a:lnTo>
                  <a:lnTo>
                    <a:pt x="598347" y="181444"/>
                  </a:lnTo>
                  <a:lnTo>
                    <a:pt x="598309" y="181317"/>
                  </a:lnTo>
                  <a:lnTo>
                    <a:pt x="601421" y="186143"/>
                  </a:lnTo>
                  <a:lnTo>
                    <a:pt x="601586" y="186397"/>
                  </a:lnTo>
                  <a:lnTo>
                    <a:pt x="601548" y="186143"/>
                  </a:lnTo>
                  <a:lnTo>
                    <a:pt x="601535" y="185991"/>
                  </a:lnTo>
                  <a:lnTo>
                    <a:pt x="601510" y="186143"/>
                  </a:lnTo>
                  <a:lnTo>
                    <a:pt x="601408" y="185153"/>
                  </a:lnTo>
                  <a:lnTo>
                    <a:pt x="601535" y="185991"/>
                  </a:lnTo>
                  <a:lnTo>
                    <a:pt x="601713" y="183984"/>
                  </a:lnTo>
                  <a:lnTo>
                    <a:pt x="602894" y="186905"/>
                  </a:lnTo>
                  <a:lnTo>
                    <a:pt x="604405" y="188302"/>
                  </a:lnTo>
                  <a:lnTo>
                    <a:pt x="604621" y="189191"/>
                  </a:lnTo>
                  <a:lnTo>
                    <a:pt x="604164" y="186651"/>
                  </a:lnTo>
                  <a:lnTo>
                    <a:pt x="606361" y="190588"/>
                  </a:lnTo>
                  <a:lnTo>
                    <a:pt x="605663" y="186905"/>
                  </a:lnTo>
                  <a:lnTo>
                    <a:pt x="606107" y="187794"/>
                  </a:lnTo>
                  <a:lnTo>
                    <a:pt x="606069" y="186905"/>
                  </a:lnTo>
                  <a:lnTo>
                    <a:pt x="605967" y="186651"/>
                  </a:lnTo>
                  <a:lnTo>
                    <a:pt x="605840" y="186042"/>
                  </a:lnTo>
                  <a:lnTo>
                    <a:pt x="605688" y="183984"/>
                  </a:lnTo>
                  <a:lnTo>
                    <a:pt x="605599" y="182714"/>
                  </a:lnTo>
                  <a:lnTo>
                    <a:pt x="610196" y="189064"/>
                  </a:lnTo>
                  <a:lnTo>
                    <a:pt x="609955" y="185127"/>
                  </a:lnTo>
                  <a:lnTo>
                    <a:pt x="610019" y="183476"/>
                  </a:lnTo>
                  <a:lnTo>
                    <a:pt x="610209" y="182714"/>
                  </a:lnTo>
                  <a:lnTo>
                    <a:pt x="610425" y="181825"/>
                  </a:lnTo>
                  <a:lnTo>
                    <a:pt x="610450" y="181444"/>
                  </a:lnTo>
                  <a:lnTo>
                    <a:pt x="610400" y="181317"/>
                  </a:lnTo>
                  <a:lnTo>
                    <a:pt x="610222" y="180809"/>
                  </a:lnTo>
                  <a:lnTo>
                    <a:pt x="610095" y="180428"/>
                  </a:lnTo>
                  <a:lnTo>
                    <a:pt x="609396" y="178396"/>
                  </a:lnTo>
                  <a:lnTo>
                    <a:pt x="609498" y="177749"/>
                  </a:lnTo>
                  <a:lnTo>
                    <a:pt x="609803" y="176618"/>
                  </a:lnTo>
                  <a:lnTo>
                    <a:pt x="609942" y="176110"/>
                  </a:lnTo>
                  <a:lnTo>
                    <a:pt x="611035" y="177507"/>
                  </a:lnTo>
                  <a:lnTo>
                    <a:pt x="611085" y="179666"/>
                  </a:lnTo>
                  <a:lnTo>
                    <a:pt x="612394" y="180809"/>
                  </a:lnTo>
                  <a:lnTo>
                    <a:pt x="612711" y="180428"/>
                  </a:lnTo>
                  <a:lnTo>
                    <a:pt x="612825" y="180174"/>
                  </a:lnTo>
                  <a:lnTo>
                    <a:pt x="613003" y="178904"/>
                  </a:lnTo>
                  <a:lnTo>
                    <a:pt x="613219" y="179793"/>
                  </a:lnTo>
                  <a:lnTo>
                    <a:pt x="614337" y="181444"/>
                  </a:lnTo>
                  <a:lnTo>
                    <a:pt x="614591" y="181140"/>
                  </a:lnTo>
                  <a:close/>
                </a:path>
                <a:path w="1000125" h="349884">
                  <a:moveTo>
                    <a:pt x="615327" y="183527"/>
                  </a:moveTo>
                  <a:lnTo>
                    <a:pt x="615149" y="183680"/>
                  </a:lnTo>
                  <a:lnTo>
                    <a:pt x="615302" y="183667"/>
                  </a:lnTo>
                  <a:lnTo>
                    <a:pt x="615327" y="183527"/>
                  </a:lnTo>
                  <a:close/>
                </a:path>
                <a:path w="1000125" h="349884">
                  <a:moveTo>
                    <a:pt x="615467" y="183299"/>
                  </a:moveTo>
                  <a:lnTo>
                    <a:pt x="615315" y="182892"/>
                  </a:lnTo>
                  <a:lnTo>
                    <a:pt x="615149" y="182499"/>
                  </a:lnTo>
                  <a:lnTo>
                    <a:pt x="614997" y="182295"/>
                  </a:lnTo>
                  <a:lnTo>
                    <a:pt x="615264" y="182981"/>
                  </a:lnTo>
                  <a:lnTo>
                    <a:pt x="615353" y="183337"/>
                  </a:lnTo>
                  <a:lnTo>
                    <a:pt x="615327" y="183527"/>
                  </a:lnTo>
                  <a:lnTo>
                    <a:pt x="615467" y="183299"/>
                  </a:lnTo>
                  <a:close/>
                </a:path>
                <a:path w="1000125" h="349884">
                  <a:moveTo>
                    <a:pt x="616788" y="177063"/>
                  </a:moveTo>
                  <a:lnTo>
                    <a:pt x="616572" y="176491"/>
                  </a:lnTo>
                  <a:lnTo>
                    <a:pt x="616369" y="176745"/>
                  </a:lnTo>
                  <a:lnTo>
                    <a:pt x="616788" y="177063"/>
                  </a:lnTo>
                  <a:close/>
                </a:path>
                <a:path w="1000125" h="349884">
                  <a:moveTo>
                    <a:pt x="617334" y="181317"/>
                  </a:moveTo>
                  <a:lnTo>
                    <a:pt x="617283" y="180809"/>
                  </a:lnTo>
                  <a:lnTo>
                    <a:pt x="616077" y="178650"/>
                  </a:lnTo>
                  <a:lnTo>
                    <a:pt x="615861" y="178231"/>
                  </a:lnTo>
                  <a:lnTo>
                    <a:pt x="615810" y="176999"/>
                  </a:lnTo>
                  <a:lnTo>
                    <a:pt x="613029" y="171919"/>
                  </a:lnTo>
                  <a:lnTo>
                    <a:pt x="614413" y="178523"/>
                  </a:lnTo>
                  <a:lnTo>
                    <a:pt x="614489" y="178904"/>
                  </a:lnTo>
                  <a:lnTo>
                    <a:pt x="614527" y="179031"/>
                  </a:lnTo>
                  <a:lnTo>
                    <a:pt x="615416" y="181698"/>
                  </a:lnTo>
                  <a:lnTo>
                    <a:pt x="615607" y="182829"/>
                  </a:lnTo>
                  <a:lnTo>
                    <a:pt x="615581" y="183007"/>
                  </a:lnTo>
                  <a:lnTo>
                    <a:pt x="615530" y="183159"/>
                  </a:lnTo>
                  <a:lnTo>
                    <a:pt x="615467" y="183286"/>
                  </a:lnTo>
                  <a:lnTo>
                    <a:pt x="615670" y="183794"/>
                  </a:lnTo>
                  <a:lnTo>
                    <a:pt x="615721" y="183578"/>
                  </a:lnTo>
                  <a:lnTo>
                    <a:pt x="615696" y="183248"/>
                  </a:lnTo>
                  <a:lnTo>
                    <a:pt x="615619" y="182841"/>
                  </a:lnTo>
                  <a:lnTo>
                    <a:pt x="615835" y="181825"/>
                  </a:lnTo>
                  <a:lnTo>
                    <a:pt x="615708" y="179793"/>
                  </a:lnTo>
                  <a:lnTo>
                    <a:pt x="615810" y="179285"/>
                  </a:lnTo>
                  <a:lnTo>
                    <a:pt x="615975" y="178650"/>
                  </a:lnTo>
                  <a:lnTo>
                    <a:pt x="616800" y="180047"/>
                  </a:lnTo>
                  <a:lnTo>
                    <a:pt x="616813" y="181825"/>
                  </a:lnTo>
                  <a:lnTo>
                    <a:pt x="616927" y="182460"/>
                  </a:lnTo>
                  <a:lnTo>
                    <a:pt x="617334" y="181317"/>
                  </a:lnTo>
                  <a:close/>
                </a:path>
                <a:path w="1000125" h="349884">
                  <a:moveTo>
                    <a:pt x="617778" y="181698"/>
                  </a:moveTo>
                  <a:lnTo>
                    <a:pt x="617664" y="180822"/>
                  </a:lnTo>
                  <a:lnTo>
                    <a:pt x="617562" y="181317"/>
                  </a:lnTo>
                  <a:lnTo>
                    <a:pt x="617778" y="181698"/>
                  </a:lnTo>
                  <a:close/>
                </a:path>
                <a:path w="1000125" h="349884">
                  <a:moveTo>
                    <a:pt x="618083" y="180174"/>
                  </a:moveTo>
                  <a:lnTo>
                    <a:pt x="617982" y="179539"/>
                  </a:lnTo>
                  <a:lnTo>
                    <a:pt x="617232" y="177380"/>
                  </a:lnTo>
                  <a:lnTo>
                    <a:pt x="616788" y="177063"/>
                  </a:lnTo>
                  <a:lnTo>
                    <a:pt x="617435" y="178777"/>
                  </a:lnTo>
                  <a:lnTo>
                    <a:pt x="617664" y="180822"/>
                  </a:lnTo>
                  <a:lnTo>
                    <a:pt x="618083" y="180174"/>
                  </a:lnTo>
                  <a:close/>
                </a:path>
                <a:path w="1000125" h="349884">
                  <a:moveTo>
                    <a:pt x="618959" y="181876"/>
                  </a:moveTo>
                  <a:lnTo>
                    <a:pt x="618807" y="181965"/>
                  </a:lnTo>
                  <a:lnTo>
                    <a:pt x="618909" y="182270"/>
                  </a:lnTo>
                  <a:lnTo>
                    <a:pt x="618959" y="181876"/>
                  </a:lnTo>
                  <a:close/>
                </a:path>
                <a:path w="1000125" h="349884">
                  <a:moveTo>
                    <a:pt x="619086" y="182714"/>
                  </a:moveTo>
                  <a:lnTo>
                    <a:pt x="619010" y="182537"/>
                  </a:lnTo>
                  <a:lnTo>
                    <a:pt x="618947" y="182397"/>
                  </a:lnTo>
                  <a:lnTo>
                    <a:pt x="618909" y="182270"/>
                  </a:lnTo>
                  <a:lnTo>
                    <a:pt x="618871" y="182676"/>
                  </a:lnTo>
                  <a:lnTo>
                    <a:pt x="619086" y="182714"/>
                  </a:lnTo>
                  <a:close/>
                </a:path>
                <a:path w="1000125" h="349884">
                  <a:moveTo>
                    <a:pt x="619290" y="181825"/>
                  </a:moveTo>
                  <a:lnTo>
                    <a:pt x="619036" y="181025"/>
                  </a:lnTo>
                  <a:lnTo>
                    <a:pt x="618959" y="181864"/>
                  </a:lnTo>
                  <a:lnTo>
                    <a:pt x="619099" y="181813"/>
                  </a:lnTo>
                  <a:lnTo>
                    <a:pt x="619290" y="181825"/>
                  </a:lnTo>
                  <a:close/>
                </a:path>
                <a:path w="1000125" h="349884">
                  <a:moveTo>
                    <a:pt x="620687" y="177965"/>
                  </a:moveTo>
                  <a:lnTo>
                    <a:pt x="619975" y="175895"/>
                  </a:lnTo>
                  <a:lnTo>
                    <a:pt x="618426" y="173659"/>
                  </a:lnTo>
                  <a:lnTo>
                    <a:pt x="617778" y="173824"/>
                  </a:lnTo>
                  <a:lnTo>
                    <a:pt x="618058" y="176110"/>
                  </a:lnTo>
                  <a:lnTo>
                    <a:pt x="617613" y="175488"/>
                  </a:lnTo>
                  <a:lnTo>
                    <a:pt x="617372" y="174599"/>
                  </a:lnTo>
                  <a:lnTo>
                    <a:pt x="617143" y="174002"/>
                  </a:lnTo>
                  <a:lnTo>
                    <a:pt x="617410" y="175729"/>
                  </a:lnTo>
                  <a:lnTo>
                    <a:pt x="618121" y="178625"/>
                  </a:lnTo>
                  <a:lnTo>
                    <a:pt x="619696" y="181419"/>
                  </a:lnTo>
                  <a:lnTo>
                    <a:pt x="618756" y="178181"/>
                  </a:lnTo>
                  <a:lnTo>
                    <a:pt x="619429" y="179425"/>
                  </a:lnTo>
                  <a:lnTo>
                    <a:pt x="618248" y="175590"/>
                  </a:lnTo>
                  <a:lnTo>
                    <a:pt x="618451" y="175069"/>
                  </a:lnTo>
                  <a:lnTo>
                    <a:pt x="619340" y="176326"/>
                  </a:lnTo>
                  <a:lnTo>
                    <a:pt x="619798" y="177520"/>
                  </a:lnTo>
                  <a:lnTo>
                    <a:pt x="619569" y="176657"/>
                  </a:lnTo>
                  <a:lnTo>
                    <a:pt x="620687" y="177965"/>
                  </a:lnTo>
                  <a:close/>
                </a:path>
                <a:path w="1000125" h="349884">
                  <a:moveTo>
                    <a:pt x="622198" y="178777"/>
                  </a:moveTo>
                  <a:lnTo>
                    <a:pt x="621969" y="177901"/>
                  </a:lnTo>
                  <a:lnTo>
                    <a:pt x="621042" y="176072"/>
                  </a:lnTo>
                  <a:lnTo>
                    <a:pt x="620864" y="176593"/>
                  </a:lnTo>
                  <a:lnTo>
                    <a:pt x="622007" y="179870"/>
                  </a:lnTo>
                  <a:lnTo>
                    <a:pt x="622198" y="178777"/>
                  </a:lnTo>
                  <a:close/>
                </a:path>
                <a:path w="1000125" h="349884">
                  <a:moveTo>
                    <a:pt x="731481" y="125349"/>
                  </a:moveTo>
                  <a:lnTo>
                    <a:pt x="731393" y="125171"/>
                  </a:lnTo>
                  <a:lnTo>
                    <a:pt x="731329" y="125044"/>
                  </a:lnTo>
                  <a:lnTo>
                    <a:pt x="731266" y="124879"/>
                  </a:lnTo>
                  <a:lnTo>
                    <a:pt x="731329" y="125171"/>
                  </a:lnTo>
                  <a:lnTo>
                    <a:pt x="731405" y="125374"/>
                  </a:lnTo>
                  <a:close/>
                </a:path>
                <a:path w="1000125" h="349884">
                  <a:moveTo>
                    <a:pt x="921283" y="16878"/>
                  </a:moveTo>
                  <a:lnTo>
                    <a:pt x="921067" y="16611"/>
                  </a:lnTo>
                  <a:lnTo>
                    <a:pt x="920915" y="16484"/>
                  </a:lnTo>
                  <a:lnTo>
                    <a:pt x="920940" y="16751"/>
                  </a:lnTo>
                  <a:lnTo>
                    <a:pt x="921080" y="16802"/>
                  </a:lnTo>
                  <a:lnTo>
                    <a:pt x="921283" y="16878"/>
                  </a:lnTo>
                  <a:close/>
                </a:path>
                <a:path w="1000125" h="349884">
                  <a:moveTo>
                    <a:pt x="926769" y="18465"/>
                  </a:moveTo>
                  <a:lnTo>
                    <a:pt x="926731" y="18122"/>
                  </a:lnTo>
                  <a:lnTo>
                    <a:pt x="926630" y="17818"/>
                  </a:lnTo>
                  <a:lnTo>
                    <a:pt x="926528" y="18097"/>
                  </a:lnTo>
                  <a:lnTo>
                    <a:pt x="926465" y="18364"/>
                  </a:lnTo>
                  <a:lnTo>
                    <a:pt x="926617" y="18618"/>
                  </a:lnTo>
                  <a:lnTo>
                    <a:pt x="926769" y="18465"/>
                  </a:lnTo>
                  <a:close/>
                </a:path>
                <a:path w="1000125" h="349884">
                  <a:moveTo>
                    <a:pt x="952360" y="10629"/>
                  </a:moveTo>
                  <a:lnTo>
                    <a:pt x="951293" y="9880"/>
                  </a:lnTo>
                  <a:lnTo>
                    <a:pt x="951649" y="10947"/>
                  </a:lnTo>
                  <a:lnTo>
                    <a:pt x="951941" y="10528"/>
                  </a:lnTo>
                  <a:lnTo>
                    <a:pt x="952360" y="10629"/>
                  </a:lnTo>
                  <a:close/>
                </a:path>
                <a:path w="1000125" h="349884">
                  <a:moveTo>
                    <a:pt x="952766" y="10922"/>
                  </a:moveTo>
                  <a:lnTo>
                    <a:pt x="952601" y="10744"/>
                  </a:lnTo>
                  <a:lnTo>
                    <a:pt x="952474" y="10655"/>
                  </a:lnTo>
                  <a:lnTo>
                    <a:pt x="952766" y="10922"/>
                  </a:lnTo>
                  <a:close/>
                </a:path>
                <a:path w="1000125" h="349884">
                  <a:moveTo>
                    <a:pt x="956106" y="5499"/>
                  </a:moveTo>
                  <a:lnTo>
                    <a:pt x="955916" y="5105"/>
                  </a:lnTo>
                  <a:lnTo>
                    <a:pt x="955751" y="4762"/>
                  </a:lnTo>
                  <a:lnTo>
                    <a:pt x="955649" y="4546"/>
                  </a:lnTo>
                  <a:lnTo>
                    <a:pt x="955776" y="4889"/>
                  </a:lnTo>
                  <a:lnTo>
                    <a:pt x="955941" y="5207"/>
                  </a:lnTo>
                  <a:lnTo>
                    <a:pt x="956106" y="5499"/>
                  </a:lnTo>
                  <a:close/>
                </a:path>
                <a:path w="1000125" h="349884">
                  <a:moveTo>
                    <a:pt x="962621" y="3695"/>
                  </a:moveTo>
                  <a:lnTo>
                    <a:pt x="962520" y="3302"/>
                  </a:lnTo>
                  <a:lnTo>
                    <a:pt x="962406" y="2832"/>
                  </a:lnTo>
                  <a:lnTo>
                    <a:pt x="962291" y="2298"/>
                  </a:lnTo>
                  <a:lnTo>
                    <a:pt x="962406" y="3771"/>
                  </a:lnTo>
                  <a:lnTo>
                    <a:pt x="962621" y="3695"/>
                  </a:lnTo>
                  <a:close/>
                </a:path>
                <a:path w="1000125" h="349884">
                  <a:moveTo>
                    <a:pt x="971854" y="4013"/>
                  </a:moveTo>
                  <a:lnTo>
                    <a:pt x="971524" y="2832"/>
                  </a:lnTo>
                  <a:lnTo>
                    <a:pt x="971461" y="2235"/>
                  </a:lnTo>
                  <a:lnTo>
                    <a:pt x="971562" y="1968"/>
                  </a:lnTo>
                  <a:lnTo>
                    <a:pt x="971334" y="1447"/>
                  </a:lnTo>
                  <a:lnTo>
                    <a:pt x="971067" y="825"/>
                  </a:lnTo>
                  <a:lnTo>
                    <a:pt x="970737" y="38"/>
                  </a:lnTo>
                  <a:lnTo>
                    <a:pt x="970495" y="0"/>
                  </a:lnTo>
                  <a:lnTo>
                    <a:pt x="971461" y="2768"/>
                  </a:lnTo>
                  <a:lnTo>
                    <a:pt x="971854" y="4013"/>
                  </a:lnTo>
                  <a:close/>
                </a:path>
                <a:path w="1000125" h="349884">
                  <a:moveTo>
                    <a:pt x="992200" y="9715"/>
                  </a:moveTo>
                  <a:lnTo>
                    <a:pt x="992162" y="9296"/>
                  </a:lnTo>
                  <a:lnTo>
                    <a:pt x="992111" y="9474"/>
                  </a:lnTo>
                  <a:lnTo>
                    <a:pt x="992035" y="9639"/>
                  </a:lnTo>
                  <a:lnTo>
                    <a:pt x="991958" y="9766"/>
                  </a:lnTo>
                  <a:lnTo>
                    <a:pt x="992124" y="10287"/>
                  </a:lnTo>
                  <a:lnTo>
                    <a:pt x="992200" y="10071"/>
                  </a:lnTo>
                  <a:lnTo>
                    <a:pt x="992200" y="9715"/>
                  </a:lnTo>
                  <a:close/>
                </a:path>
                <a:path w="1000125" h="349884">
                  <a:moveTo>
                    <a:pt x="998245" y="4483"/>
                  </a:moveTo>
                  <a:lnTo>
                    <a:pt x="997712" y="2349"/>
                  </a:lnTo>
                  <a:lnTo>
                    <a:pt x="996226" y="38"/>
                  </a:lnTo>
                  <a:lnTo>
                    <a:pt x="995502" y="190"/>
                  </a:lnTo>
                  <a:lnTo>
                    <a:pt x="995565" y="2540"/>
                  </a:lnTo>
                  <a:lnTo>
                    <a:pt x="995146" y="1892"/>
                  </a:lnTo>
                  <a:lnTo>
                    <a:pt x="994981" y="990"/>
                  </a:lnTo>
                  <a:lnTo>
                    <a:pt x="994791" y="368"/>
                  </a:lnTo>
                  <a:lnTo>
                    <a:pt x="994892" y="2120"/>
                  </a:lnTo>
                  <a:lnTo>
                    <a:pt x="995362" y="5105"/>
                  </a:lnTo>
                  <a:lnTo>
                    <a:pt x="996772" y="7975"/>
                  </a:lnTo>
                  <a:lnTo>
                    <a:pt x="996099" y="4660"/>
                  </a:lnTo>
                  <a:lnTo>
                    <a:pt x="996696" y="5918"/>
                  </a:lnTo>
                  <a:lnTo>
                    <a:pt x="995845" y="2006"/>
                  </a:lnTo>
                  <a:lnTo>
                    <a:pt x="996111" y="1473"/>
                  </a:lnTo>
                  <a:lnTo>
                    <a:pt x="996962" y="2781"/>
                  </a:lnTo>
                  <a:lnTo>
                    <a:pt x="997331" y="4013"/>
                  </a:lnTo>
                  <a:lnTo>
                    <a:pt x="997178" y="3124"/>
                  </a:lnTo>
                  <a:lnTo>
                    <a:pt x="998245" y="4483"/>
                  </a:lnTo>
                  <a:close/>
                </a:path>
                <a:path w="1000125" h="349884">
                  <a:moveTo>
                    <a:pt x="999820" y="5346"/>
                  </a:moveTo>
                  <a:lnTo>
                    <a:pt x="999655" y="4445"/>
                  </a:lnTo>
                  <a:lnTo>
                    <a:pt x="998867" y="2552"/>
                  </a:lnTo>
                  <a:lnTo>
                    <a:pt x="998575" y="3086"/>
                  </a:lnTo>
                  <a:lnTo>
                    <a:pt x="999490" y="6451"/>
                  </a:lnTo>
                  <a:lnTo>
                    <a:pt x="999820" y="534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9331026" y="839666"/>
              <a:ext cx="709295" cy="298450"/>
            </a:xfrm>
            <a:custGeom>
              <a:avLst/>
              <a:gdLst/>
              <a:ahLst/>
              <a:cxnLst/>
              <a:rect l="l" t="t" r="r" b="b"/>
              <a:pathLst>
                <a:path w="709294" h="298450">
                  <a:moveTo>
                    <a:pt x="2819" y="285572"/>
                  </a:moveTo>
                  <a:lnTo>
                    <a:pt x="2133" y="284060"/>
                  </a:lnTo>
                  <a:lnTo>
                    <a:pt x="2755" y="285775"/>
                  </a:lnTo>
                  <a:lnTo>
                    <a:pt x="2819" y="285572"/>
                  </a:lnTo>
                  <a:close/>
                </a:path>
                <a:path w="709294" h="298450">
                  <a:moveTo>
                    <a:pt x="6692" y="279882"/>
                  </a:moveTo>
                  <a:lnTo>
                    <a:pt x="6515" y="279120"/>
                  </a:lnTo>
                  <a:lnTo>
                    <a:pt x="6692" y="279882"/>
                  </a:lnTo>
                  <a:close/>
                </a:path>
                <a:path w="709294" h="298450">
                  <a:moveTo>
                    <a:pt x="13665" y="296900"/>
                  </a:moveTo>
                  <a:lnTo>
                    <a:pt x="13271" y="294360"/>
                  </a:lnTo>
                  <a:lnTo>
                    <a:pt x="11366" y="293103"/>
                  </a:lnTo>
                  <a:lnTo>
                    <a:pt x="12306" y="294360"/>
                  </a:lnTo>
                  <a:lnTo>
                    <a:pt x="12484" y="296900"/>
                  </a:lnTo>
                  <a:lnTo>
                    <a:pt x="13665" y="296900"/>
                  </a:lnTo>
                  <a:close/>
                </a:path>
                <a:path w="709294" h="298450">
                  <a:moveTo>
                    <a:pt x="18491" y="294462"/>
                  </a:moveTo>
                  <a:lnTo>
                    <a:pt x="18402" y="294284"/>
                  </a:lnTo>
                  <a:lnTo>
                    <a:pt x="18338" y="294157"/>
                  </a:lnTo>
                  <a:lnTo>
                    <a:pt x="18275" y="293992"/>
                  </a:lnTo>
                  <a:lnTo>
                    <a:pt x="18338" y="294284"/>
                  </a:lnTo>
                  <a:lnTo>
                    <a:pt x="18415" y="294487"/>
                  </a:lnTo>
                  <a:close/>
                </a:path>
                <a:path w="709294" h="298450">
                  <a:moveTo>
                    <a:pt x="33528" y="289280"/>
                  </a:moveTo>
                  <a:lnTo>
                    <a:pt x="32372" y="288010"/>
                  </a:lnTo>
                  <a:lnTo>
                    <a:pt x="33515" y="289458"/>
                  </a:lnTo>
                  <a:lnTo>
                    <a:pt x="33528" y="289280"/>
                  </a:lnTo>
                  <a:close/>
                </a:path>
                <a:path w="709294" h="298450">
                  <a:moveTo>
                    <a:pt x="34455" y="290550"/>
                  </a:moveTo>
                  <a:lnTo>
                    <a:pt x="33515" y="289458"/>
                  </a:lnTo>
                  <a:lnTo>
                    <a:pt x="33375" y="291820"/>
                  </a:lnTo>
                  <a:lnTo>
                    <a:pt x="34455" y="290550"/>
                  </a:lnTo>
                  <a:close/>
                </a:path>
                <a:path w="709294" h="298450">
                  <a:moveTo>
                    <a:pt x="37541" y="281343"/>
                  </a:moveTo>
                  <a:lnTo>
                    <a:pt x="37249" y="280390"/>
                  </a:lnTo>
                  <a:lnTo>
                    <a:pt x="37363" y="281127"/>
                  </a:lnTo>
                  <a:lnTo>
                    <a:pt x="37541" y="281343"/>
                  </a:lnTo>
                  <a:close/>
                </a:path>
                <a:path w="709294" h="298450">
                  <a:moveTo>
                    <a:pt x="37782" y="281660"/>
                  </a:moveTo>
                  <a:lnTo>
                    <a:pt x="37541" y="281343"/>
                  </a:lnTo>
                  <a:lnTo>
                    <a:pt x="37630" y="281660"/>
                  </a:lnTo>
                  <a:lnTo>
                    <a:pt x="37782" y="281660"/>
                  </a:lnTo>
                  <a:close/>
                </a:path>
                <a:path w="709294" h="298450">
                  <a:moveTo>
                    <a:pt x="38100" y="279565"/>
                  </a:moveTo>
                  <a:lnTo>
                    <a:pt x="36664" y="277850"/>
                  </a:lnTo>
                  <a:lnTo>
                    <a:pt x="37795" y="280390"/>
                  </a:lnTo>
                  <a:lnTo>
                    <a:pt x="38100" y="279565"/>
                  </a:lnTo>
                  <a:close/>
                </a:path>
                <a:path w="709294" h="298450">
                  <a:moveTo>
                    <a:pt x="38785" y="280390"/>
                  </a:moveTo>
                  <a:lnTo>
                    <a:pt x="38201" y="279273"/>
                  </a:lnTo>
                  <a:lnTo>
                    <a:pt x="38100" y="279565"/>
                  </a:lnTo>
                  <a:lnTo>
                    <a:pt x="38785" y="280390"/>
                  </a:lnTo>
                  <a:close/>
                </a:path>
                <a:path w="709294" h="298450">
                  <a:moveTo>
                    <a:pt x="39230" y="283222"/>
                  </a:moveTo>
                  <a:lnTo>
                    <a:pt x="38722" y="282549"/>
                  </a:lnTo>
                  <a:lnTo>
                    <a:pt x="38239" y="281749"/>
                  </a:lnTo>
                  <a:lnTo>
                    <a:pt x="37795" y="280962"/>
                  </a:lnTo>
                  <a:lnTo>
                    <a:pt x="38773" y="282816"/>
                  </a:lnTo>
                  <a:lnTo>
                    <a:pt x="38049" y="283972"/>
                  </a:lnTo>
                  <a:lnTo>
                    <a:pt x="39230" y="283222"/>
                  </a:lnTo>
                  <a:close/>
                </a:path>
                <a:path w="709294" h="298450">
                  <a:moveTo>
                    <a:pt x="41910" y="285470"/>
                  </a:moveTo>
                  <a:lnTo>
                    <a:pt x="37795" y="280390"/>
                  </a:lnTo>
                  <a:lnTo>
                    <a:pt x="41135" y="285470"/>
                  </a:lnTo>
                  <a:lnTo>
                    <a:pt x="41910" y="285470"/>
                  </a:lnTo>
                  <a:close/>
                </a:path>
                <a:path w="709294" h="298450">
                  <a:moveTo>
                    <a:pt x="44348" y="254279"/>
                  </a:moveTo>
                  <a:lnTo>
                    <a:pt x="44221" y="253720"/>
                  </a:lnTo>
                  <a:lnTo>
                    <a:pt x="44348" y="254279"/>
                  </a:lnTo>
                  <a:close/>
                </a:path>
                <a:path w="709294" h="298450">
                  <a:moveTo>
                    <a:pt x="44475" y="258800"/>
                  </a:moveTo>
                  <a:close/>
                </a:path>
                <a:path w="709294" h="298450">
                  <a:moveTo>
                    <a:pt x="65989" y="274040"/>
                  </a:moveTo>
                  <a:lnTo>
                    <a:pt x="63919" y="271500"/>
                  </a:lnTo>
                  <a:lnTo>
                    <a:pt x="64643" y="272770"/>
                  </a:lnTo>
                  <a:lnTo>
                    <a:pt x="64681" y="274040"/>
                  </a:lnTo>
                  <a:lnTo>
                    <a:pt x="65989" y="274040"/>
                  </a:lnTo>
                  <a:close/>
                </a:path>
                <a:path w="709294" h="298450">
                  <a:moveTo>
                    <a:pt x="82842" y="235585"/>
                  </a:moveTo>
                  <a:lnTo>
                    <a:pt x="82829" y="234391"/>
                  </a:lnTo>
                  <a:lnTo>
                    <a:pt x="82384" y="235585"/>
                  </a:lnTo>
                  <a:lnTo>
                    <a:pt x="82842" y="235585"/>
                  </a:lnTo>
                  <a:close/>
                </a:path>
                <a:path w="709294" h="298450">
                  <a:moveTo>
                    <a:pt x="87947" y="262267"/>
                  </a:moveTo>
                  <a:lnTo>
                    <a:pt x="87642" y="261594"/>
                  </a:lnTo>
                  <a:lnTo>
                    <a:pt x="87718" y="262267"/>
                  </a:lnTo>
                  <a:lnTo>
                    <a:pt x="87947" y="262267"/>
                  </a:lnTo>
                  <a:close/>
                </a:path>
                <a:path w="709294" h="298450">
                  <a:moveTo>
                    <a:pt x="89763" y="260235"/>
                  </a:moveTo>
                  <a:lnTo>
                    <a:pt x="89700" y="259905"/>
                  </a:lnTo>
                  <a:lnTo>
                    <a:pt x="89585" y="260350"/>
                  </a:lnTo>
                  <a:lnTo>
                    <a:pt x="89712" y="260350"/>
                  </a:lnTo>
                  <a:close/>
                </a:path>
                <a:path w="709294" h="298450">
                  <a:moveTo>
                    <a:pt x="93751" y="260070"/>
                  </a:moveTo>
                  <a:close/>
                </a:path>
                <a:path w="709294" h="298450">
                  <a:moveTo>
                    <a:pt x="93954" y="258800"/>
                  </a:moveTo>
                  <a:lnTo>
                    <a:pt x="93700" y="258140"/>
                  </a:lnTo>
                  <a:lnTo>
                    <a:pt x="93738" y="259969"/>
                  </a:lnTo>
                  <a:lnTo>
                    <a:pt x="93954" y="258800"/>
                  </a:lnTo>
                  <a:close/>
                </a:path>
                <a:path w="709294" h="298450">
                  <a:moveTo>
                    <a:pt x="102527" y="253085"/>
                  </a:moveTo>
                  <a:lnTo>
                    <a:pt x="102006" y="251866"/>
                  </a:lnTo>
                  <a:lnTo>
                    <a:pt x="102196" y="253720"/>
                  </a:lnTo>
                  <a:lnTo>
                    <a:pt x="102527" y="253085"/>
                  </a:lnTo>
                  <a:close/>
                </a:path>
                <a:path w="709294" h="298450">
                  <a:moveTo>
                    <a:pt x="103327" y="254990"/>
                  </a:moveTo>
                  <a:lnTo>
                    <a:pt x="102857" y="252450"/>
                  </a:lnTo>
                  <a:lnTo>
                    <a:pt x="102527" y="253085"/>
                  </a:lnTo>
                  <a:lnTo>
                    <a:pt x="103327" y="254990"/>
                  </a:lnTo>
                  <a:close/>
                </a:path>
                <a:path w="709294" h="298450">
                  <a:moveTo>
                    <a:pt x="145186" y="218186"/>
                  </a:moveTo>
                  <a:lnTo>
                    <a:pt x="144919" y="216801"/>
                  </a:lnTo>
                  <a:lnTo>
                    <a:pt x="145186" y="218186"/>
                  </a:lnTo>
                  <a:close/>
                </a:path>
                <a:path w="709294" h="298450">
                  <a:moveTo>
                    <a:pt x="145237" y="238480"/>
                  </a:moveTo>
                  <a:close/>
                </a:path>
                <a:path w="709294" h="298450">
                  <a:moveTo>
                    <a:pt x="145656" y="213080"/>
                  </a:moveTo>
                  <a:lnTo>
                    <a:pt x="145034" y="213080"/>
                  </a:lnTo>
                  <a:lnTo>
                    <a:pt x="143713" y="214350"/>
                  </a:lnTo>
                  <a:lnTo>
                    <a:pt x="144195" y="215620"/>
                  </a:lnTo>
                  <a:lnTo>
                    <a:pt x="144195" y="214350"/>
                  </a:lnTo>
                  <a:lnTo>
                    <a:pt x="144691" y="215620"/>
                  </a:lnTo>
                  <a:lnTo>
                    <a:pt x="144919" y="216801"/>
                  </a:lnTo>
                  <a:lnTo>
                    <a:pt x="145567" y="214350"/>
                  </a:lnTo>
                  <a:lnTo>
                    <a:pt x="145656" y="213080"/>
                  </a:lnTo>
                  <a:close/>
                </a:path>
                <a:path w="709294" h="298450">
                  <a:moveTo>
                    <a:pt x="146380" y="239750"/>
                  </a:moveTo>
                  <a:lnTo>
                    <a:pt x="145770" y="238480"/>
                  </a:lnTo>
                  <a:lnTo>
                    <a:pt x="145237" y="238480"/>
                  </a:lnTo>
                  <a:lnTo>
                    <a:pt x="145846" y="239750"/>
                  </a:lnTo>
                  <a:lnTo>
                    <a:pt x="146380" y="239750"/>
                  </a:lnTo>
                  <a:close/>
                </a:path>
                <a:path w="709294" h="298450">
                  <a:moveTo>
                    <a:pt x="148945" y="213029"/>
                  </a:moveTo>
                  <a:lnTo>
                    <a:pt x="148082" y="211607"/>
                  </a:lnTo>
                  <a:lnTo>
                    <a:pt x="147066" y="210883"/>
                  </a:lnTo>
                  <a:lnTo>
                    <a:pt x="147332" y="212534"/>
                  </a:lnTo>
                  <a:lnTo>
                    <a:pt x="147891" y="212534"/>
                  </a:lnTo>
                  <a:lnTo>
                    <a:pt x="148869" y="213537"/>
                  </a:lnTo>
                  <a:lnTo>
                    <a:pt x="148945" y="213029"/>
                  </a:lnTo>
                  <a:close/>
                </a:path>
                <a:path w="709294" h="298450">
                  <a:moveTo>
                    <a:pt x="155943" y="213906"/>
                  </a:moveTo>
                  <a:lnTo>
                    <a:pt x="155740" y="213080"/>
                  </a:lnTo>
                  <a:lnTo>
                    <a:pt x="155117" y="211810"/>
                  </a:lnTo>
                  <a:lnTo>
                    <a:pt x="154724" y="211810"/>
                  </a:lnTo>
                  <a:lnTo>
                    <a:pt x="155943" y="213906"/>
                  </a:lnTo>
                  <a:close/>
                </a:path>
                <a:path w="709294" h="298450">
                  <a:moveTo>
                    <a:pt x="156387" y="214350"/>
                  </a:moveTo>
                  <a:lnTo>
                    <a:pt x="155752" y="213080"/>
                  </a:lnTo>
                  <a:lnTo>
                    <a:pt x="156387" y="214350"/>
                  </a:lnTo>
                  <a:close/>
                </a:path>
                <a:path w="709294" h="298450">
                  <a:moveTo>
                    <a:pt x="156679" y="215163"/>
                  </a:moveTo>
                  <a:lnTo>
                    <a:pt x="155943" y="213906"/>
                  </a:lnTo>
                  <a:lnTo>
                    <a:pt x="156375" y="215620"/>
                  </a:lnTo>
                  <a:lnTo>
                    <a:pt x="156679" y="215163"/>
                  </a:lnTo>
                  <a:close/>
                </a:path>
                <a:path w="709294" h="298450">
                  <a:moveTo>
                    <a:pt x="169341" y="204228"/>
                  </a:moveTo>
                  <a:lnTo>
                    <a:pt x="168821" y="203987"/>
                  </a:lnTo>
                  <a:lnTo>
                    <a:pt x="168960" y="204177"/>
                  </a:lnTo>
                  <a:lnTo>
                    <a:pt x="169049" y="204317"/>
                  </a:lnTo>
                  <a:lnTo>
                    <a:pt x="169176" y="204482"/>
                  </a:lnTo>
                  <a:lnTo>
                    <a:pt x="169341" y="204228"/>
                  </a:lnTo>
                  <a:close/>
                </a:path>
                <a:path w="709294" h="298450">
                  <a:moveTo>
                    <a:pt x="170675" y="203339"/>
                  </a:moveTo>
                  <a:lnTo>
                    <a:pt x="169341" y="199872"/>
                  </a:lnTo>
                  <a:lnTo>
                    <a:pt x="169113" y="201041"/>
                  </a:lnTo>
                  <a:lnTo>
                    <a:pt x="170535" y="204025"/>
                  </a:lnTo>
                  <a:lnTo>
                    <a:pt x="170675" y="203339"/>
                  </a:lnTo>
                  <a:close/>
                </a:path>
                <a:path w="709294" h="298450">
                  <a:moveTo>
                    <a:pt x="174815" y="227050"/>
                  </a:moveTo>
                  <a:lnTo>
                    <a:pt x="174675" y="226809"/>
                  </a:lnTo>
                  <a:lnTo>
                    <a:pt x="174675" y="227050"/>
                  </a:lnTo>
                  <a:lnTo>
                    <a:pt x="174815" y="227050"/>
                  </a:lnTo>
                  <a:close/>
                </a:path>
                <a:path w="709294" h="298450">
                  <a:moveTo>
                    <a:pt x="175653" y="201295"/>
                  </a:moveTo>
                  <a:lnTo>
                    <a:pt x="175552" y="200520"/>
                  </a:lnTo>
                  <a:lnTo>
                    <a:pt x="175463" y="201002"/>
                  </a:lnTo>
                  <a:lnTo>
                    <a:pt x="175653" y="201295"/>
                  </a:lnTo>
                  <a:close/>
                </a:path>
                <a:path w="709294" h="298450">
                  <a:moveTo>
                    <a:pt x="175933" y="205460"/>
                  </a:moveTo>
                  <a:lnTo>
                    <a:pt x="175717" y="204190"/>
                  </a:lnTo>
                  <a:lnTo>
                    <a:pt x="175552" y="204190"/>
                  </a:lnTo>
                  <a:lnTo>
                    <a:pt x="175933" y="205460"/>
                  </a:lnTo>
                  <a:close/>
                </a:path>
                <a:path w="709294" h="298450">
                  <a:moveTo>
                    <a:pt x="176022" y="201002"/>
                  </a:moveTo>
                  <a:lnTo>
                    <a:pt x="175641" y="200660"/>
                  </a:lnTo>
                  <a:lnTo>
                    <a:pt x="175780" y="200875"/>
                  </a:lnTo>
                  <a:lnTo>
                    <a:pt x="176022" y="201002"/>
                  </a:lnTo>
                  <a:close/>
                </a:path>
                <a:path w="709294" h="298450">
                  <a:moveTo>
                    <a:pt x="179984" y="224485"/>
                  </a:moveTo>
                  <a:lnTo>
                    <a:pt x="179387" y="223608"/>
                  </a:lnTo>
                  <a:lnTo>
                    <a:pt x="178943" y="223139"/>
                  </a:lnTo>
                  <a:lnTo>
                    <a:pt x="178574" y="222872"/>
                  </a:lnTo>
                  <a:lnTo>
                    <a:pt x="178612" y="223088"/>
                  </a:lnTo>
                  <a:lnTo>
                    <a:pt x="178638" y="223304"/>
                  </a:lnTo>
                  <a:lnTo>
                    <a:pt x="178727" y="223621"/>
                  </a:lnTo>
                  <a:lnTo>
                    <a:pt x="179984" y="224485"/>
                  </a:lnTo>
                  <a:close/>
                </a:path>
                <a:path w="709294" h="298450">
                  <a:moveTo>
                    <a:pt x="182079" y="195465"/>
                  </a:moveTo>
                  <a:lnTo>
                    <a:pt x="181952" y="195199"/>
                  </a:lnTo>
                  <a:lnTo>
                    <a:pt x="181775" y="194868"/>
                  </a:lnTo>
                  <a:lnTo>
                    <a:pt x="181406" y="194348"/>
                  </a:lnTo>
                  <a:lnTo>
                    <a:pt x="181635" y="194805"/>
                  </a:lnTo>
                  <a:lnTo>
                    <a:pt x="181851" y="195160"/>
                  </a:lnTo>
                  <a:lnTo>
                    <a:pt x="182079" y="195465"/>
                  </a:lnTo>
                  <a:close/>
                </a:path>
                <a:path w="709294" h="298450">
                  <a:moveTo>
                    <a:pt x="184505" y="222631"/>
                  </a:moveTo>
                  <a:lnTo>
                    <a:pt x="183184" y="222681"/>
                  </a:lnTo>
                  <a:lnTo>
                    <a:pt x="183616" y="222834"/>
                  </a:lnTo>
                  <a:lnTo>
                    <a:pt x="184086" y="222796"/>
                  </a:lnTo>
                  <a:lnTo>
                    <a:pt x="184505" y="222631"/>
                  </a:lnTo>
                  <a:close/>
                </a:path>
                <a:path w="709294" h="298450">
                  <a:moveTo>
                    <a:pt x="190652" y="193395"/>
                  </a:moveTo>
                  <a:lnTo>
                    <a:pt x="190411" y="192760"/>
                  </a:lnTo>
                  <a:lnTo>
                    <a:pt x="188950" y="188950"/>
                  </a:lnTo>
                  <a:lnTo>
                    <a:pt x="188468" y="191490"/>
                  </a:lnTo>
                  <a:lnTo>
                    <a:pt x="189611" y="193738"/>
                  </a:lnTo>
                  <a:lnTo>
                    <a:pt x="189636" y="195300"/>
                  </a:lnTo>
                  <a:lnTo>
                    <a:pt x="190309" y="194030"/>
                  </a:lnTo>
                  <a:lnTo>
                    <a:pt x="190652" y="193395"/>
                  </a:lnTo>
                  <a:close/>
                </a:path>
                <a:path w="709294" h="298450">
                  <a:moveTo>
                    <a:pt x="190995" y="192760"/>
                  </a:moveTo>
                  <a:lnTo>
                    <a:pt x="190652" y="193395"/>
                  </a:lnTo>
                  <a:lnTo>
                    <a:pt x="190893" y="194030"/>
                  </a:lnTo>
                  <a:lnTo>
                    <a:pt x="190995" y="192760"/>
                  </a:lnTo>
                  <a:close/>
                </a:path>
                <a:path w="709294" h="298450">
                  <a:moveTo>
                    <a:pt x="192392" y="197535"/>
                  </a:moveTo>
                  <a:lnTo>
                    <a:pt x="192354" y="196824"/>
                  </a:lnTo>
                  <a:lnTo>
                    <a:pt x="192239" y="196570"/>
                  </a:lnTo>
                  <a:lnTo>
                    <a:pt x="192392" y="197535"/>
                  </a:lnTo>
                  <a:close/>
                </a:path>
                <a:path w="709294" h="298450">
                  <a:moveTo>
                    <a:pt x="196367" y="192836"/>
                  </a:moveTo>
                  <a:lnTo>
                    <a:pt x="195884" y="192608"/>
                  </a:lnTo>
                  <a:lnTo>
                    <a:pt x="196126" y="192798"/>
                  </a:lnTo>
                  <a:lnTo>
                    <a:pt x="196253" y="192849"/>
                  </a:lnTo>
                  <a:close/>
                </a:path>
                <a:path w="709294" h="298450">
                  <a:moveTo>
                    <a:pt x="196494" y="216890"/>
                  </a:moveTo>
                  <a:lnTo>
                    <a:pt x="195846" y="215404"/>
                  </a:lnTo>
                  <a:lnTo>
                    <a:pt x="195859" y="215620"/>
                  </a:lnTo>
                  <a:lnTo>
                    <a:pt x="195503" y="216255"/>
                  </a:lnTo>
                  <a:lnTo>
                    <a:pt x="196494" y="216890"/>
                  </a:lnTo>
                  <a:close/>
                </a:path>
                <a:path w="709294" h="298450">
                  <a:moveTo>
                    <a:pt x="196659" y="196570"/>
                  </a:moveTo>
                  <a:lnTo>
                    <a:pt x="196418" y="195300"/>
                  </a:lnTo>
                  <a:lnTo>
                    <a:pt x="196062" y="195300"/>
                  </a:lnTo>
                  <a:lnTo>
                    <a:pt x="196659" y="196570"/>
                  </a:lnTo>
                  <a:close/>
                </a:path>
                <a:path w="709294" h="298450">
                  <a:moveTo>
                    <a:pt x="197078" y="188556"/>
                  </a:moveTo>
                  <a:lnTo>
                    <a:pt x="196786" y="187680"/>
                  </a:lnTo>
                  <a:lnTo>
                    <a:pt x="196265" y="187680"/>
                  </a:lnTo>
                  <a:lnTo>
                    <a:pt x="197078" y="188556"/>
                  </a:lnTo>
                  <a:close/>
                </a:path>
                <a:path w="709294" h="298450">
                  <a:moveTo>
                    <a:pt x="198882" y="185115"/>
                  </a:moveTo>
                  <a:lnTo>
                    <a:pt x="198742" y="185470"/>
                  </a:lnTo>
                  <a:lnTo>
                    <a:pt x="198882" y="185115"/>
                  </a:lnTo>
                  <a:close/>
                </a:path>
                <a:path w="709294" h="298450">
                  <a:moveTo>
                    <a:pt x="199859" y="186410"/>
                  </a:moveTo>
                  <a:lnTo>
                    <a:pt x="199224" y="187147"/>
                  </a:lnTo>
                  <a:lnTo>
                    <a:pt x="199440" y="187680"/>
                  </a:lnTo>
                  <a:lnTo>
                    <a:pt x="199758" y="187680"/>
                  </a:lnTo>
                  <a:lnTo>
                    <a:pt x="199859" y="186410"/>
                  </a:lnTo>
                  <a:close/>
                </a:path>
                <a:path w="709294" h="298450">
                  <a:moveTo>
                    <a:pt x="203949" y="211023"/>
                  </a:moveTo>
                  <a:lnTo>
                    <a:pt x="203847" y="211201"/>
                  </a:lnTo>
                  <a:lnTo>
                    <a:pt x="203708" y="211861"/>
                  </a:lnTo>
                  <a:lnTo>
                    <a:pt x="203860" y="211556"/>
                  </a:lnTo>
                  <a:lnTo>
                    <a:pt x="203949" y="211023"/>
                  </a:lnTo>
                  <a:close/>
                </a:path>
                <a:path w="709294" h="298450">
                  <a:moveTo>
                    <a:pt x="210642" y="206730"/>
                  </a:moveTo>
                  <a:lnTo>
                    <a:pt x="210578" y="206540"/>
                  </a:lnTo>
                  <a:lnTo>
                    <a:pt x="210337" y="206730"/>
                  </a:lnTo>
                  <a:lnTo>
                    <a:pt x="210642" y="206730"/>
                  </a:lnTo>
                  <a:close/>
                </a:path>
                <a:path w="709294" h="298450">
                  <a:moveTo>
                    <a:pt x="218186" y="200380"/>
                  </a:moveTo>
                  <a:lnTo>
                    <a:pt x="218020" y="200380"/>
                  </a:lnTo>
                  <a:lnTo>
                    <a:pt x="218173" y="200520"/>
                  </a:lnTo>
                  <a:lnTo>
                    <a:pt x="218186" y="200380"/>
                  </a:lnTo>
                  <a:close/>
                </a:path>
                <a:path w="709294" h="298450">
                  <a:moveTo>
                    <a:pt x="218808" y="179692"/>
                  </a:moveTo>
                  <a:lnTo>
                    <a:pt x="218249" y="180962"/>
                  </a:lnTo>
                  <a:lnTo>
                    <a:pt x="218706" y="180162"/>
                  </a:lnTo>
                  <a:lnTo>
                    <a:pt x="218808" y="179692"/>
                  </a:lnTo>
                  <a:close/>
                </a:path>
                <a:path w="709294" h="298450">
                  <a:moveTo>
                    <a:pt x="218922" y="184391"/>
                  </a:moveTo>
                  <a:lnTo>
                    <a:pt x="217741" y="182600"/>
                  </a:lnTo>
                  <a:lnTo>
                    <a:pt x="218071" y="185140"/>
                  </a:lnTo>
                  <a:lnTo>
                    <a:pt x="218922" y="184391"/>
                  </a:lnTo>
                  <a:close/>
                </a:path>
                <a:path w="709294" h="298450">
                  <a:moveTo>
                    <a:pt x="219519" y="201650"/>
                  </a:moveTo>
                  <a:lnTo>
                    <a:pt x="218173" y="200520"/>
                  </a:lnTo>
                  <a:lnTo>
                    <a:pt x="218084" y="202920"/>
                  </a:lnTo>
                  <a:lnTo>
                    <a:pt x="219519" y="201650"/>
                  </a:lnTo>
                  <a:close/>
                </a:path>
                <a:path w="709294" h="298450">
                  <a:moveTo>
                    <a:pt x="219875" y="198793"/>
                  </a:moveTo>
                  <a:lnTo>
                    <a:pt x="219532" y="198716"/>
                  </a:lnTo>
                  <a:lnTo>
                    <a:pt x="219100" y="198564"/>
                  </a:lnTo>
                  <a:lnTo>
                    <a:pt x="218986" y="199085"/>
                  </a:lnTo>
                  <a:lnTo>
                    <a:pt x="219532" y="199491"/>
                  </a:lnTo>
                  <a:lnTo>
                    <a:pt x="219760" y="199275"/>
                  </a:lnTo>
                  <a:lnTo>
                    <a:pt x="219875" y="198793"/>
                  </a:lnTo>
                  <a:close/>
                </a:path>
                <a:path w="709294" h="298450">
                  <a:moveTo>
                    <a:pt x="219964" y="185966"/>
                  </a:moveTo>
                  <a:lnTo>
                    <a:pt x="219506" y="183870"/>
                  </a:lnTo>
                  <a:lnTo>
                    <a:pt x="218922" y="184391"/>
                  </a:lnTo>
                  <a:lnTo>
                    <a:pt x="219964" y="185966"/>
                  </a:lnTo>
                  <a:close/>
                </a:path>
                <a:path w="709294" h="298450">
                  <a:moveTo>
                    <a:pt x="220573" y="198818"/>
                  </a:moveTo>
                  <a:lnTo>
                    <a:pt x="219964" y="197269"/>
                  </a:lnTo>
                  <a:lnTo>
                    <a:pt x="219964" y="197840"/>
                  </a:lnTo>
                  <a:lnTo>
                    <a:pt x="219964" y="198399"/>
                  </a:lnTo>
                  <a:lnTo>
                    <a:pt x="219875" y="198793"/>
                  </a:lnTo>
                  <a:lnTo>
                    <a:pt x="220281" y="198869"/>
                  </a:lnTo>
                  <a:lnTo>
                    <a:pt x="220573" y="198818"/>
                  </a:lnTo>
                  <a:close/>
                </a:path>
                <a:path w="709294" h="298450">
                  <a:moveTo>
                    <a:pt x="224993" y="199110"/>
                  </a:moveTo>
                  <a:lnTo>
                    <a:pt x="224764" y="197840"/>
                  </a:lnTo>
                  <a:lnTo>
                    <a:pt x="224637" y="197612"/>
                  </a:lnTo>
                  <a:lnTo>
                    <a:pt x="224993" y="199110"/>
                  </a:lnTo>
                  <a:close/>
                </a:path>
                <a:path w="709294" h="298450">
                  <a:moveTo>
                    <a:pt x="229120" y="179908"/>
                  </a:moveTo>
                  <a:lnTo>
                    <a:pt x="228790" y="178968"/>
                  </a:lnTo>
                  <a:lnTo>
                    <a:pt x="228371" y="179527"/>
                  </a:lnTo>
                  <a:lnTo>
                    <a:pt x="229120" y="179908"/>
                  </a:lnTo>
                  <a:close/>
                </a:path>
                <a:path w="709294" h="298450">
                  <a:moveTo>
                    <a:pt x="229679" y="181483"/>
                  </a:moveTo>
                  <a:lnTo>
                    <a:pt x="229158" y="179920"/>
                  </a:lnTo>
                  <a:lnTo>
                    <a:pt x="229679" y="181483"/>
                  </a:lnTo>
                  <a:close/>
                </a:path>
                <a:path w="709294" h="298450">
                  <a:moveTo>
                    <a:pt x="245770" y="178790"/>
                  </a:moveTo>
                  <a:lnTo>
                    <a:pt x="245668" y="177609"/>
                  </a:lnTo>
                  <a:lnTo>
                    <a:pt x="245097" y="177520"/>
                  </a:lnTo>
                  <a:lnTo>
                    <a:pt x="245770" y="178790"/>
                  </a:lnTo>
                  <a:close/>
                </a:path>
                <a:path w="709294" h="298450">
                  <a:moveTo>
                    <a:pt x="246697" y="179463"/>
                  </a:moveTo>
                  <a:lnTo>
                    <a:pt x="246608" y="178790"/>
                  </a:lnTo>
                  <a:lnTo>
                    <a:pt x="245694" y="177647"/>
                  </a:lnTo>
                  <a:lnTo>
                    <a:pt x="246697" y="179463"/>
                  </a:lnTo>
                  <a:close/>
                </a:path>
                <a:path w="709294" h="298450">
                  <a:moveTo>
                    <a:pt x="247015" y="180060"/>
                  </a:moveTo>
                  <a:lnTo>
                    <a:pt x="246697" y="179463"/>
                  </a:lnTo>
                  <a:lnTo>
                    <a:pt x="246761" y="180060"/>
                  </a:lnTo>
                  <a:lnTo>
                    <a:pt x="247015" y="180060"/>
                  </a:lnTo>
                  <a:close/>
                </a:path>
                <a:path w="709294" h="298450">
                  <a:moveTo>
                    <a:pt x="247383" y="181330"/>
                  </a:moveTo>
                  <a:lnTo>
                    <a:pt x="247345" y="180378"/>
                  </a:lnTo>
                  <a:lnTo>
                    <a:pt x="247230" y="181330"/>
                  </a:lnTo>
                  <a:lnTo>
                    <a:pt x="247383" y="181330"/>
                  </a:lnTo>
                  <a:close/>
                </a:path>
                <a:path w="709294" h="298450">
                  <a:moveTo>
                    <a:pt x="247383" y="180060"/>
                  </a:moveTo>
                  <a:lnTo>
                    <a:pt x="247345" y="180378"/>
                  </a:lnTo>
                  <a:lnTo>
                    <a:pt x="247383" y="180060"/>
                  </a:lnTo>
                  <a:close/>
                </a:path>
                <a:path w="709294" h="298450">
                  <a:moveTo>
                    <a:pt x="252450" y="173710"/>
                  </a:moveTo>
                  <a:lnTo>
                    <a:pt x="252069" y="172440"/>
                  </a:lnTo>
                  <a:lnTo>
                    <a:pt x="252260" y="173710"/>
                  </a:lnTo>
                  <a:lnTo>
                    <a:pt x="252450" y="173710"/>
                  </a:lnTo>
                  <a:close/>
                </a:path>
                <a:path w="709294" h="298450">
                  <a:moveTo>
                    <a:pt x="255333" y="185140"/>
                  </a:moveTo>
                  <a:lnTo>
                    <a:pt x="254939" y="184556"/>
                  </a:lnTo>
                  <a:lnTo>
                    <a:pt x="255003" y="185140"/>
                  </a:lnTo>
                  <a:lnTo>
                    <a:pt x="255333" y="185140"/>
                  </a:lnTo>
                  <a:close/>
                </a:path>
                <a:path w="709294" h="298450">
                  <a:moveTo>
                    <a:pt x="260096" y="169291"/>
                  </a:moveTo>
                  <a:lnTo>
                    <a:pt x="258965" y="168516"/>
                  </a:lnTo>
                  <a:lnTo>
                    <a:pt x="258775" y="167894"/>
                  </a:lnTo>
                  <a:lnTo>
                    <a:pt x="258686" y="169037"/>
                  </a:lnTo>
                  <a:lnTo>
                    <a:pt x="258686" y="169329"/>
                  </a:lnTo>
                  <a:lnTo>
                    <a:pt x="259562" y="170053"/>
                  </a:lnTo>
                  <a:lnTo>
                    <a:pt x="260096" y="169291"/>
                  </a:lnTo>
                  <a:close/>
                </a:path>
                <a:path w="709294" h="298450">
                  <a:moveTo>
                    <a:pt x="262140" y="174980"/>
                  </a:moveTo>
                  <a:lnTo>
                    <a:pt x="261594" y="173215"/>
                  </a:lnTo>
                  <a:lnTo>
                    <a:pt x="262039" y="174764"/>
                  </a:lnTo>
                  <a:lnTo>
                    <a:pt x="262140" y="174980"/>
                  </a:lnTo>
                  <a:close/>
                </a:path>
                <a:path w="709294" h="298450">
                  <a:moveTo>
                    <a:pt x="262699" y="172440"/>
                  </a:moveTo>
                  <a:lnTo>
                    <a:pt x="260959" y="171170"/>
                  </a:lnTo>
                  <a:lnTo>
                    <a:pt x="261594" y="173215"/>
                  </a:lnTo>
                  <a:lnTo>
                    <a:pt x="261366" y="172440"/>
                  </a:lnTo>
                  <a:lnTo>
                    <a:pt x="262699" y="172440"/>
                  </a:lnTo>
                  <a:close/>
                </a:path>
                <a:path w="709294" h="298450">
                  <a:moveTo>
                    <a:pt x="264947" y="167551"/>
                  </a:moveTo>
                  <a:lnTo>
                    <a:pt x="262064" y="165011"/>
                  </a:lnTo>
                  <a:lnTo>
                    <a:pt x="264566" y="167906"/>
                  </a:lnTo>
                  <a:lnTo>
                    <a:pt x="264947" y="167551"/>
                  </a:lnTo>
                  <a:close/>
                </a:path>
                <a:path w="709294" h="298450">
                  <a:moveTo>
                    <a:pt x="265023" y="173710"/>
                  </a:moveTo>
                  <a:lnTo>
                    <a:pt x="264490" y="174371"/>
                  </a:lnTo>
                  <a:lnTo>
                    <a:pt x="264693" y="174764"/>
                  </a:lnTo>
                  <a:lnTo>
                    <a:pt x="265023" y="173710"/>
                  </a:lnTo>
                  <a:close/>
                </a:path>
                <a:path w="709294" h="298450">
                  <a:moveTo>
                    <a:pt x="265912" y="170319"/>
                  </a:moveTo>
                  <a:lnTo>
                    <a:pt x="265620" y="169862"/>
                  </a:lnTo>
                  <a:lnTo>
                    <a:pt x="264274" y="170027"/>
                  </a:lnTo>
                  <a:lnTo>
                    <a:pt x="265912" y="170319"/>
                  </a:lnTo>
                  <a:close/>
                </a:path>
                <a:path w="709294" h="298450">
                  <a:moveTo>
                    <a:pt x="266192" y="169799"/>
                  </a:moveTo>
                  <a:lnTo>
                    <a:pt x="264566" y="167906"/>
                  </a:lnTo>
                  <a:lnTo>
                    <a:pt x="264439" y="168033"/>
                  </a:lnTo>
                  <a:lnTo>
                    <a:pt x="265620" y="169862"/>
                  </a:lnTo>
                  <a:lnTo>
                    <a:pt x="266192" y="169799"/>
                  </a:lnTo>
                  <a:close/>
                </a:path>
                <a:path w="709294" h="298450">
                  <a:moveTo>
                    <a:pt x="267233" y="172440"/>
                  </a:moveTo>
                  <a:lnTo>
                    <a:pt x="266992" y="172440"/>
                  </a:lnTo>
                  <a:lnTo>
                    <a:pt x="266623" y="171170"/>
                  </a:lnTo>
                  <a:lnTo>
                    <a:pt x="266674" y="173710"/>
                  </a:lnTo>
                  <a:lnTo>
                    <a:pt x="267233" y="172440"/>
                  </a:lnTo>
                  <a:close/>
                </a:path>
                <a:path w="709294" h="298450">
                  <a:moveTo>
                    <a:pt x="268935" y="183870"/>
                  </a:moveTo>
                  <a:lnTo>
                    <a:pt x="268554" y="182600"/>
                  </a:lnTo>
                  <a:lnTo>
                    <a:pt x="268363" y="183413"/>
                  </a:lnTo>
                  <a:lnTo>
                    <a:pt x="268490" y="183870"/>
                  </a:lnTo>
                  <a:lnTo>
                    <a:pt x="268935" y="183870"/>
                  </a:lnTo>
                  <a:close/>
                </a:path>
                <a:path w="709294" h="298450">
                  <a:moveTo>
                    <a:pt x="269862" y="183870"/>
                  </a:moveTo>
                  <a:lnTo>
                    <a:pt x="268935" y="183870"/>
                  </a:lnTo>
                  <a:lnTo>
                    <a:pt x="269316" y="185140"/>
                  </a:lnTo>
                  <a:lnTo>
                    <a:pt x="269862" y="183870"/>
                  </a:lnTo>
                  <a:close/>
                </a:path>
                <a:path w="709294" h="298450">
                  <a:moveTo>
                    <a:pt x="277355" y="180035"/>
                  </a:moveTo>
                  <a:lnTo>
                    <a:pt x="277304" y="179819"/>
                  </a:lnTo>
                  <a:lnTo>
                    <a:pt x="277215" y="179489"/>
                  </a:lnTo>
                  <a:lnTo>
                    <a:pt x="277050" y="179006"/>
                  </a:lnTo>
                  <a:lnTo>
                    <a:pt x="277355" y="180035"/>
                  </a:lnTo>
                  <a:close/>
                </a:path>
                <a:path w="709294" h="298450">
                  <a:moveTo>
                    <a:pt x="277444" y="181292"/>
                  </a:moveTo>
                  <a:lnTo>
                    <a:pt x="275285" y="178079"/>
                  </a:lnTo>
                  <a:lnTo>
                    <a:pt x="275564" y="179895"/>
                  </a:lnTo>
                  <a:lnTo>
                    <a:pt x="276021" y="179984"/>
                  </a:lnTo>
                  <a:lnTo>
                    <a:pt x="277317" y="181686"/>
                  </a:lnTo>
                  <a:lnTo>
                    <a:pt x="277444" y="181292"/>
                  </a:lnTo>
                  <a:close/>
                </a:path>
                <a:path w="709294" h="298450">
                  <a:moveTo>
                    <a:pt x="277609" y="180848"/>
                  </a:moveTo>
                  <a:lnTo>
                    <a:pt x="277355" y="180035"/>
                  </a:lnTo>
                  <a:lnTo>
                    <a:pt x="277545" y="181013"/>
                  </a:lnTo>
                  <a:lnTo>
                    <a:pt x="277609" y="180848"/>
                  </a:lnTo>
                  <a:close/>
                </a:path>
                <a:path w="709294" h="298450">
                  <a:moveTo>
                    <a:pt x="277672" y="181622"/>
                  </a:moveTo>
                  <a:lnTo>
                    <a:pt x="277545" y="181013"/>
                  </a:lnTo>
                  <a:lnTo>
                    <a:pt x="277444" y="181292"/>
                  </a:lnTo>
                  <a:lnTo>
                    <a:pt x="277672" y="181622"/>
                  </a:lnTo>
                  <a:close/>
                </a:path>
                <a:path w="709294" h="298450">
                  <a:moveTo>
                    <a:pt x="278345" y="174980"/>
                  </a:moveTo>
                  <a:lnTo>
                    <a:pt x="277025" y="173710"/>
                  </a:lnTo>
                  <a:lnTo>
                    <a:pt x="277495" y="174980"/>
                  </a:lnTo>
                  <a:lnTo>
                    <a:pt x="278345" y="174980"/>
                  </a:lnTo>
                  <a:close/>
                </a:path>
                <a:path w="709294" h="298450">
                  <a:moveTo>
                    <a:pt x="278434" y="177520"/>
                  </a:moveTo>
                  <a:lnTo>
                    <a:pt x="277495" y="174980"/>
                  </a:lnTo>
                  <a:lnTo>
                    <a:pt x="277164" y="174980"/>
                  </a:lnTo>
                  <a:lnTo>
                    <a:pt x="276085" y="171170"/>
                  </a:lnTo>
                  <a:lnTo>
                    <a:pt x="276263" y="174980"/>
                  </a:lnTo>
                  <a:lnTo>
                    <a:pt x="275640" y="173710"/>
                  </a:lnTo>
                  <a:lnTo>
                    <a:pt x="274624" y="171170"/>
                  </a:lnTo>
                  <a:lnTo>
                    <a:pt x="274929" y="171170"/>
                  </a:lnTo>
                  <a:lnTo>
                    <a:pt x="273405" y="168630"/>
                  </a:lnTo>
                  <a:lnTo>
                    <a:pt x="274789" y="172440"/>
                  </a:lnTo>
                  <a:lnTo>
                    <a:pt x="274040" y="171170"/>
                  </a:lnTo>
                  <a:lnTo>
                    <a:pt x="273291" y="169900"/>
                  </a:lnTo>
                  <a:lnTo>
                    <a:pt x="273062" y="169900"/>
                  </a:lnTo>
                  <a:lnTo>
                    <a:pt x="272770" y="171170"/>
                  </a:lnTo>
                  <a:lnTo>
                    <a:pt x="272592" y="169900"/>
                  </a:lnTo>
                  <a:lnTo>
                    <a:pt x="271564" y="168630"/>
                  </a:lnTo>
                  <a:lnTo>
                    <a:pt x="272237" y="168630"/>
                  </a:lnTo>
                  <a:lnTo>
                    <a:pt x="270027" y="167360"/>
                  </a:lnTo>
                  <a:lnTo>
                    <a:pt x="271233" y="172440"/>
                  </a:lnTo>
                  <a:lnTo>
                    <a:pt x="269582" y="169900"/>
                  </a:lnTo>
                  <a:lnTo>
                    <a:pt x="268249" y="171170"/>
                  </a:lnTo>
                  <a:lnTo>
                    <a:pt x="270535" y="172440"/>
                  </a:lnTo>
                  <a:lnTo>
                    <a:pt x="270459" y="176250"/>
                  </a:lnTo>
                  <a:lnTo>
                    <a:pt x="269709" y="174980"/>
                  </a:lnTo>
                  <a:lnTo>
                    <a:pt x="266750" y="169900"/>
                  </a:lnTo>
                  <a:lnTo>
                    <a:pt x="267690" y="172440"/>
                  </a:lnTo>
                  <a:lnTo>
                    <a:pt x="267233" y="172440"/>
                  </a:lnTo>
                  <a:lnTo>
                    <a:pt x="267538" y="174980"/>
                  </a:lnTo>
                  <a:lnTo>
                    <a:pt x="265595" y="172440"/>
                  </a:lnTo>
                  <a:lnTo>
                    <a:pt x="265480" y="176250"/>
                  </a:lnTo>
                  <a:lnTo>
                    <a:pt x="264807" y="174980"/>
                  </a:lnTo>
                  <a:lnTo>
                    <a:pt x="264693" y="174764"/>
                  </a:lnTo>
                  <a:lnTo>
                    <a:pt x="264629" y="174980"/>
                  </a:lnTo>
                  <a:lnTo>
                    <a:pt x="264414" y="174472"/>
                  </a:lnTo>
                  <a:lnTo>
                    <a:pt x="263753" y="172961"/>
                  </a:lnTo>
                  <a:lnTo>
                    <a:pt x="263525" y="172440"/>
                  </a:lnTo>
                  <a:lnTo>
                    <a:pt x="262420" y="169900"/>
                  </a:lnTo>
                  <a:lnTo>
                    <a:pt x="263829" y="176250"/>
                  </a:lnTo>
                  <a:lnTo>
                    <a:pt x="262102" y="174980"/>
                  </a:lnTo>
                  <a:lnTo>
                    <a:pt x="258953" y="171170"/>
                  </a:lnTo>
                  <a:lnTo>
                    <a:pt x="258572" y="171170"/>
                  </a:lnTo>
                  <a:lnTo>
                    <a:pt x="259880" y="174980"/>
                  </a:lnTo>
                  <a:lnTo>
                    <a:pt x="257581" y="173710"/>
                  </a:lnTo>
                  <a:lnTo>
                    <a:pt x="256844" y="174980"/>
                  </a:lnTo>
                  <a:lnTo>
                    <a:pt x="256463" y="173710"/>
                  </a:lnTo>
                  <a:lnTo>
                    <a:pt x="252450" y="173710"/>
                  </a:lnTo>
                  <a:lnTo>
                    <a:pt x="253225" y="176250"/>
                  </a:lnTo>
                  <a:lnTo>
                    <a:pt x="251828" y="176250"/>
                  </a:lnTo>
                  <a:lnTo>
                    <a:pt x="251282" y="177520"/>
                  </a:lnTo>
                  <a:lnTo>
                    <a:pt x="250888" y="176250"/>
                  </a:lnTo>
                  <a:lnTo>
                    <a:pt x="250494" y="174980"/>
                  </a:lnTo>
                  <a:lnTo>
                    <a:pt x="250317" y="173710"/>
                  </a:lnTo>
                  <a:lnTo>
                    <a:pt x="249631" y="173710"/>
                  </a:lnTo>
                  <a:lnTo>
                    <a:pt x="249872" y="174980"/>
                  </a:lnTo>
                  <a:lnTo>
                    <a:pt x="249516" y="176250"/>
                  </a:lnTo>
                  <a:lnTo>
                    <a:pt x="248678" y="173710"/>
                  </a:lnTo>
                  <a:lnTo>
                    <a:pt x="247700" y="173710"/>
                  </a:lnTo>
                  <a:lnTo>
                    <a:pt x="247789" y="177520"/>
                  </a:lnTo>
                  <a:lnTo>
                    <a:pt x="245770" y="176250"/>
                  </a:lnTo>
                  <a:lnTo>
                    <a:pt x="246659" y="178790"/>
                  </a:lnTo>
                  <a:lnTo>
                    <a:pt x="249504" y="182600"/>
                  </a:lnTo>
                  <a:lnTo>
                    <a:pt x="248742" y="185140"/>
                  </a:lnTo>
                  <a:lnTo>
                    <a:pt x="248158" y="183870"/>
                  </a:lnTo>
                  <a:lnTo>
                    <a:pt x="247230" y="181330"/>
                  </a:lnTo>
                  <a:lnTo>
                    <a:pt x="246913" y="181330"/>
                  </a:lnTo>
                  <a:lnTo>
                    <a:pt x="246761" y="180060"/>
                  </a:lnTo>
                  <a:lnTo>
                    <a:pt x="246456" y="180060"/>
                  </a:lnTo>
                  <a:lnTo>
                    <a:pt x="245719" y="178790"/>
                  </a:lnTo>
                  <a:lnTo>
                    <a:pt x="245567" y="178790"/>
                  </a:lnTo>
                  <a:lnTo>
                    <a:pt x="245110" y="177647"/>
                  </a:lnTo>
                  <a:lnTo>
                    <a:pt x="243890" y="176250"/>
                  </a:lnTo>
                  <a:lnTo>
                    <a:pt x="243116" y="174980"/>
                  </a:lnTo>
                  <a:lnTo>
                    <a:pt x="243573" y="176250"/>
                  </a:lnTo>
                  <a:lnTo>
                    <a:pt x="243979" y="177203"/>
                  </a:lnTo>
                  <a:lnTo>
                    <a:pt x="244081" y="177647"/>
                  </a:lnTo>
                  <a:lnTo>
                    <a:pt x="243801" y="178790"/>
                  </a:lnTo>
                  <a:lnTo>
                    <a:pt x="242824" y="178790"/>
                  </a:lnTo>
                  <a:lnTo>
                    <a:pt x="242557" y="176250"/>
                  </a:lnTo>
                  <a:lnTo>
                    <a:pt x="241566" y="174980"/>
                  </a:lnTo>
                  <a:lnTo>
                    <a:pt x="241820" y="176250"/>
                  </a:lnTo>
                  <a:lnTo>
                    <a:pt x="240626" y="174980"/>
                  </a:lnTo>
                  <a:lnTo>
                    <a:pt x="241731" y="178790"/>
                  </a:lnTo>
                  <a:lnTo>
                    <a:pt x="241414" y="178790"/>
                  </a:lnTo>
                  <a:lnTo>
                    <a:pt x="240842" y="177520"/>
                  </a:lnTo>
                  <a:lnTo>
                    <a:pt x="240423" y="176250"/>
                  </a:lnTo>
                  <a:lnTo>
                    <a:pt x="240385" y="177520"/>
                  </a:lnTo>
                  <a:lnTo>
                    <a:pt x="238061" y="177520"/>
                  </a:lnTo>
                  <a:lnTo>
                    <a:pt x="239839" y="181330"/>
                  </a:lnTo>
                  <a:lnTo>
                    <a:pt x="240055" y="181330"/>
                  </a:lnTo>
                  <a:lnTo>
                    <a:pt x="239369" y="185140"/>
                  </a:lnTo>
                  <a:lnTo>
                    <a:pt x="236943" y="182600"/>
                  </a:lnTo>
                  <a:lnTo>
                    <a:pt x="235737" y="181330"/>
                  </a:lnTo>
                  <a:lnTo>
                    <a:pt x="234454" y="182600"/>
                  </a:lnTo>
                  <a:lnTo>
                    <a:pt x="234086" y="181330"/>
                  </a:lnTo>
                  <a:lnTo>
                    <a:pt x="233476" y="183870"/>
                  </a:lnTo>
                  <a:lnTo>
                    <a:pt x="232016" y="183870"/>
                  </a:lnTo>
                  <a:lnTo>
                    <a:pt x="232079" y="185140"/>
                  </a:lnTo>
                  <a:lnTo>
                    <a:pt x="231775" y="185140"/>
                  </a:lnTo>
                  <a:lnTo>
                    <a:pt x="230657" y="183870"/>
                  </a:lnTo>
                  <a:lnTo>
                    <a:pt x="230365" y="182600"/>
                  </a:lnTo>
                  <a:lnTo>
                    <a:pt x="229831" y="183870"/>
                  </a:lnTo>
                  <a:lnTo>
                    <a:pt x="230174" y="185140"/>
                  </a:lnTo>
                  <a:lnTo>
                    <a:pt x="228396" y="183870"/>
                  </a:lnTo>
                  <a:lnTo>
                    <a:pt x="228549" y="182600"/>
                  </a:lnTo>
                  <a:lnTo>
                    <a:pt x="227380" y="182600"/>
                  </a:lnTo>
                  <a:lnTo>
                    <a:pt x="226542" y="180060"/>
                  </a:lnTo>
                  <a:lnTo>
                    <a:pt x="226466" y="183870"/>
                  </a:lnTo>
                  <a:lnTo>
                    <a:pt x="225882" y="181330"/>
                  </a:lnTo>
                  <a:lnTo>
                    <a:pt x="224269" y="181330"/>
                  </a:lnTo>
                  <a:lnTo>
                    <a:pt x="225679" y="182600"/>
                  </a:lnTo>
                  <a:lnTo>
                    <a:pt x="225272" y="183870"/>
                  </a:lnTo>
                  <a:lnTo>
                    <a:pt x="224129" y="183870"/>
                  </a:lnTo>
                  <a:lnTo>
                    <a:pt x="223126" y="180060"/>
                  </a:lnTo>
                  <a:lnTo>
                    <a:pt x="219456" y="177520"/>
                  </a:lnTo>
                  <a:lnTo>
                    <a:pt x="221932" y="188950"/>
                  </a:lnTo>
                  <a:lnTo>
                    <a:pt x="221094" y="187680"/>
                  </a:lnTo>
                  <a:lnTo>
                    <a:pt x="220256" y="186410"/>
                  </a:lnTo>
                  <a:lnTo>
                    <a:pt x="219964" y="185966"/>
                  </a:lnTo>
                  <a:lnTo>
                    <a:pt x="220052" y="186410"/>
                  </a:lnTo>
                  <a:lnTo>
                    <a:pt x="218909" y="186410"/>
                  </a:lnTo>
                  <a:lnTo>
                    <a:pt x="216065" y="182600"/>
                  </a:lnTo>
                  <a:lnTo>
                    <a:pt x="215747" y="182600"/>
                  </a:lnTo>
                  <a:lnTo>
                    <a:pt x="213715" y="181330"/>
                  </a:lnTo>
                  <a:lnTo>
                    <a:pt x="216369" y="187680"/>
                  </a:lnTo>
                  <a:lnTo>
                    <a:pt x="214490" y="186410"/>
                  </a:lnTo>
                  <a:lnTo>
                    <a:pt x="215125" y="187693"/>
                  </a:lnTo>
                  <a:lnTo>
                    <a:pt x="216509" y="191490"/>
                  </a:lnTo>
                  <a:lnTo>
                    <a:pt x="215900" y="192760"/>
                  </a:lnTo>
                  <a:lnTo>
                    <a:pt x="214757" y="192760"/>
                  </a:lnTo>
                  <a:lnTo>
                    <a:pt x="213283" y="188950"/>
                  </a:lnTo>
                  <a:lnTo>
                    <a:pt x="212788" y="187680"/>
                  </a:lnTo>
                  <a:lnTo>
                    <a:pt x="213042" y="186410"/>
                  </a:lnTo>
                  <a:lnTo>
                    <a:pt x="213233" y="186410"/>
                  </a:lnTo>
                  <a:lnTo>
                    <a:pt x="213487" y="187680"/>
                  </a:lnTo>
                  <a:lnTo>
                    <a:pt x="213639" y="187680"/>
                  </a:lnTo>
                  <a:lnTo>
                    <a:pt x="213779" y="186410"/>
                  </a:lnTo>
                  <a:lnTo>
                    <a:pt x="214007" y="186410"/>
                  </a:lnTo>
                  <a:lnTo>
                    <a:pt x="213118" y="185140"/>
                  </a:lnTo>
                  <a:lnTo>
                    <a:pt x="213448" y="186410"/>
                  </a:lnTo>
                  <a:lnTo>
                    <a:pt x="212509" y="185140"/>
                  </a:lnTo>
                  <a:lnTo>
                    <a:pt x="211531" y="186093"/>
                  </a:lnTo>
                  <a:lnTo>
                    <a:pt x="211112" y="185813"/>
                  </a:lnTo>
                  <a:lnTo>
                    <a:pt x="210781" y="183870"/>
                  </a:lnTo>
                  <a:lnTo>
                    <a:pt x="210642" y="184416"/>
                  </a:lnTo>
                  <a:lnTo>
                    <a:pt x="210527" y="185229"/>
                  </a:lnTo>
                  <a:lnTo>
                    <a:pt x="210718" y="185559"/>
                  </a:lnTo>
                  <a:lnTo>
                    <a:pt x="210083" y="185140"/>
                  </a:lnTo>
                  <a:lnTo>
                    <a:pt x="210019" y="187680"/>
                  </a:lnTo>
                  <a:lnTo>
                    <a:pt x="208292" y="186410"/>
                  </a:lnTo>
                  <a:lnTo>
                    <a:pt x="208762" y="187693"/>
                  </a:lnTo>
                  <a:lnTo>
                    <a:pt x="209473" y="188950"/>
                  </a:lnTo>
                  <a:lnTo>
                    <a:pt x="209257" y="188950"/>
                  </a:lnTo>
                  <a:lnTo>
                    <a:pt x="206819" y="187693"/>
                  </a:lnTo>
                  <a:lnTo>
                    <a:pt x="209308" y="191490"/>
                  </a:lnTo>
                  <a:lnTo>
                    <a:pt x="208229" y="191490"/>
                  </a:lnTo>
                  <a:lnTo>
                    <a:pt x="206806" y="190220"/>
                  </a:lnTo>
                  <a:lnTo>
                    <a:pt x="206819" y="187693"/>
                  </a:lnTo>
                  <a:lnTo>
                    <a:pt x="206121" y="190220"/>
                  </a:lnTo>
                  <a:lnTo>
                    <a:pt x="204863" y="188950"/>
                  </a:lnTo>
                  <a:lnTo>
                    <a:pt x="204673" y="185140"/>
                  </a:lnTo>
                  <a:lnTo>
                    <a:pt x="204393" y="188950"/>
                  </a:lnTo>
                  <a:lnTo>
                    <a:pt x="202742" y="186410"/>
                  </a:lnTo>
                  <a:lnTo>
                    <a:pt x="201904" y="185140"/>
                  </a:lnTo>
                  <a:lnTo>
                    <a:pt x="201079" y="185140"/>
                  </a:lnTo>
                  <a:lnTo>
                    <a:pt x="201320" y="183870"/>
                  </a:lnTo>
                  <a:lnTo>
                    <a:pt x="201180" y="183870"/>
                  </a:lnTo>
                  <a:lnTo>
                    <a:pt x="200545" y="185140"/>
                  </a:lnTo>
                  <a:lnTo>
                    <a:pt x="201828" y="186410"/>
                  </a:lnTo>
                  <a:lnTo>
                    <a:pt x="200990" y="186410"/>
                  </a:lnTo>
                  <a:lnTo>
                    <a:pt x="200621" y="185204"/>
                  </a:lnTo>
                  <a:lnTo>
                    <a:pt x="200799" y="187147"/>
                  </a:lnTo>
                  <a:lnTo>
                    <a:pt x="200863" y="187693"/>
                  </a:lnTo>
                  <a:lnTo>
                    <a:pt x="202438" y="188950"/>
                  </a:lnTo>
                  <a:lnTo>
                    <a:pt x="202514" y="191490"/>
                  </a:lnTo>
                  <a:lnTo>
                    <a:pt x="202082" y="191490"/>
                  </a:lnTo>
                  <a:lnTo>
                    <a:pt x="201561" y="191490"/>
                  </a:lnTo>
                  <a:lnTo>
                    <a:pt x="201549" y="194030"/>
                  </a:lnTo>
                  <a:lnTo>
                    <a:pt x="200152" y="190220"/>
                  </a:lnTo>
                  <a:lnTo>
                    <a:pt x="202082" y="191490"/>
                  </a:lnTo>
                  <a:lnTo>
                    <a:pt x="198767" y="187680"/>
                  </a:lnTo>
                  <a:lnTo>
                    <a:pt x="199224" y="187147"/>
                  </a:lnTo>
                  <a:lnTo>
                    <a:pt x="198920" y="186410"/>
                  </a:lnTo>
                  <a:lnTo>
                    <a:pt x="198742" y="186410"/>
                  </a:lnTo>
                  <a:lnTo>
                    <a:pt x="196189" y="183870"/>
                  </a:lnTo>
                  <a:lnTo>
                    <a:pt x="199466" y="190220"/>
                  </a:lnTo>
                  <a:lnTo>
                    <a:pt x="197916" y="190220"/>
                  </a:lnTo>
                  <a:lnTo>
                    <a:pt x="197434" y="188950"/>
                  </a:lnTo>
                  <a:lnTo>
                    <a:pt x="197078" y="188556"/>
                  </a:lnTo>
                  <a:lnTo>
                    <a:pt x="197612" y="190220"/>
                  </a:lnTo>
                  <a:lnTo>
                    <a:pt x="197573" y="191490"/>
                  </a:lnTo>
                  <a:lnTo>
                    <a:pt x="196075" y="191490"/>
                  </a:lnTo>
                  <a:lnTo>
                    <a:pt x="196926" y="194030"/>
                  </a:lnTo>
                  <a:lnTo>
                    <a:pt x="197192" y="194030"/>
                  </a:lnTo>
                  <a:lnTo>
                    <a:pt x="197688" y="195300"/>
                  </a:lnTo>
                  <a:lnTo>
                    <a:pt x="197116" y="195300"/>
                  </a:lnTo>
                  <a:lnTo>
                    <a:pt x="196735" y="196329"/>
                  </a:lnTo>
                  <a:lnTo>
                    <a:pt x="196710" y="196824"/>
                  </a:lnTo>
                  <a:lnTo>
                    <a:pt x="196900" y="197840"/>
                  </a:lnTo>
                  <a:lnTo>
                    <a:pt x="193484" y="192760"/>
                  </a:lnTo>
                  <a:lnTo>
                    <a:pt x="193319" y="194602"/>
                  </a:lnTo>
                  <a:lnTo>
                    <a:pt x="193319" y="199110"/>
                  </a:lnTo>
                  <a:lnTo>
                    <a:pt x="192570" y="197840"/>
                  </a:lnTo>
                  <a:lnTo>
                    <a:pt x="192392" y="197535"/>
                  </a:lnTo>
                  <a:lnTo>
                    <a:pt x="192417" y="197840"/>
                  </a:lnTo>
                  <a:lnTo>
                    <a:pt x="192366" y="197497"/>
                  </a:lnTo>
                  <a:lnTo>
                    <a:pt x="191820" y="196570"/>
                  </a:lnTo>
                  <a:lnTo>
                    <a:pt x="191681" y="196329"/>
                  </a:lnTo>
                  <a:lnTo>
                    <a:pt x="191757" y="195300"/>
                  </a:lnTo>
                  <a:lnTo>
                    <a:pt x="192265" y="195300"/>
                  </a:lnTo>
                  <a:lnTo>
                    <a:pt x="192379" y="196888"/>
                  </a:lnTo>
                  <a:lnTo>
                    <a:pt x="193319" y="199110"/>
                  </a:lnTo>
                  <a:lnTo>
                    <a:pt x="193319" y="194602"/>
                  </a:lnTo>
                  <a:lnTo>
                    <a:pt x="193255" y="195300"/>
                  </a:lnTo>
                  <a:lnTo>
                    <a:pt x="192303" y="194030"/>
                  </a:lnTo>
                  <a:lnTo>
                    <a:pt x="191909" y="191490"/>
                  </a:lnTo>
                  <a:lnTo>
                    <a:pt x="191173" y="191490"/>
                  </a:lnTo>
                  <a:lnTo>
                    <a:pt x="191046" y="196570"/>
                  </a:lnTo>
                  <a:lnTo>
                    <a:pt x="191363" y="196570"/>
                  </a:lnTo>
                  <a:lnTo>
                    <a:pt x="192481" y="201650"/>
                  </a:lnTo>
                  <a:lnTo>
                    <a:pt x="191528" y="200380"/>
                  </a:lnTo>
                  <a:lnTo>
                    <a:pt x="190576" y="199110"/>
                  </a:lnTo>
                  <a:lnTo>
                    <a:pt x="190004" y="197840"/>
                  </a:lnTo>
                  <a:lnTo>
                    <a:pt x="188302" y="194030"/>
                  </a:lnTo>
                  <a:lnTo>
                    <a:pt x="185813" y="191490"/>
                  </a:lnTo>
                  <a:lnTo>
                    <a:pt x="186918" y="197840"/>
                  </a:lnTo>
                  <a:lnTo>
                    <a:pt x="184454" y="196570"/>
                  </a:lnTo>
                  <a:lnTo>
                    <a:pt x="185458" y="197840"/>
                  </a:lnTo>
                  <a:lnTo>
                    <a:pt x="186131" y="200380"/>
                  </a:lnTo>
                  <a:lnTo>
                    <a:pt x="184429" y="199110"/>
                  </a:lnTo>
                  <a:lnTo>
                    <a:pt x="184188" y="199110"/>
                  </a:lnTo>
                  <a:lnTo>
                    <a:pt x="183476" y="197840"/>
                  </a:lnTo>
                  <a:lnTo>
                    <a:pt x="182816" y="196570"/>
                  </a:lnTo>
                  <a:lnTo>
                    <a:pt x="182079" y="196570"/>
                  </a:lnTo>
                  <a:lnTo>
                    <a:pt x="182689" y="197840"/>
                  </a:lnTo>
                  <a:lnTo>
                    <a:pt x="180657" y="196570"/>
                  </a:lnTo>
                  <a:lnTo>
                    <a:pt x="182029" y="200380"/>
                  </a:lnTo>
                  <a:lnTo>
                    <a:pt x="180174" y="197840"/>
                  </a:lnTo>
                  <a:lnTo>
                    <a:pt x="178231" y="197840"/>
                  </a:lnTo>
                  <a:lnTo>
                    <a:pt x="180670" y="204190"/>
                  </a:lnTo>
                  <a:lnTo>
                    <a:pt x="178943" y="204190"/>
                  </a:lnTo>
                  <a:lnTo>
                    <a:pt x="178523" y="201650"/>
                  </a:lnTo>
                  <a:lnTo>
                    <a:pt x="177317" y="200380"/>
                  </a:lnTo>
                  <a:lnTo>
                    <a:pt x="177152" y="200380"/>
                  </a:lnTo>
                  <a:lnTo>
                    <a:pt x="176491" y="200380"/>
                  </a:lnTo>
                  <a:lnTo>
                    <a:pt x="176847" y="204190"/>
                  </a:lnTo>
                  <a:lnTo>
                    <a:pt x="175666" y="201650"/>
                  </a:lnTo>
                  <a:lnTo>
                    <a:pt x="175793" y="202920"/>
                  </a:lnTo>
                  <a:lnTo>
                    <a:pt x="176555" y="205460"/>
                  </a:lnTo>
                  <a:lnTo>
                    <a:pt x="175945" y="205460"/>
                  </a:lnTo>
                  <a:lnTo>
                    <a:pt x="175234" y="205460"/>
                  </a:lnTo>
                  <a:lnTo>
                    <a:pt x="176568" y="208000"/>
                  </a:lnTo>
                  <a:lnTo>
                    <a:pt x="172631" y="201650"/>
                  </a:lnTo>
                  <a:lnTo>
                    <a:pt x="172580" y="209270"/>
                  </a:lnTo>
                  <a:lnTo>
                    <a:pt x="171450" y="208000"/>
                  </a:lnTo>
                  <a:lnTo>
                    <a:pt x="169176" y="205460"/>
                  </a:lnTo>
                  <a:lnTo>
                    <a:pt x="168376" y="206730"/>
                  </a:lnTo>
                  <a:lnTo>
                    <a:pt x="167373" y="206730"/>
                  </a:lnTo>
                  <a:lnTo>
                    <a:pt x="166458" y="208000"/>
                  </a:lnTo>
                  <a:lnTo>
                    <a:pt x="166331" y="206730"/>
                  </a:lnTo>
                  <a:lnTo>
                    <a:pt x="164274" y="205460"/>
                  </a:lnTo>
                  <a:lnTo>
                    <a:pt x="167779" y="213080"/>
                  </a:lnTo>
                  <a:lnTo>
                    <a:pt x="165455" y="211810"/>
                  </a:lnTo>
                  <a:lnTo>
                    <a:pt x="164426" y="210540"/>
                  </a:lnTo>
                  <a:lnTo>
                    <a:pt x="163410" y="209270"/>
                  </a:lnTo>
                  <a:lnTo>
                    <a:pt x="165569" y="209270"/>
                  </a:lnTo>
                  <a:lnTo>
                    <a:pt x="164604" y="208000"/>
                  </a:lnTo>
                  <a:lnTo>
                    <a:pt x="161798" y="202920"/>
                  </a:lnTo>
                  <a:lnTo>
                    <a:pt x="163131" y="210540"/>
                  </a:lnTo>
                  <a:lnTo>
                    <a:pt x="160616" y="206730"/>
                  </a:lnTo>
                  <a:lnTo>
                    <a:pt x="159042" y="204190"/>
                  </a:lnTo>
                  <a:lnTo>
                    <a:pt x="159791" y="209270"/>
                  </a:lnTo>
                  <a:lnTo>
                    <a:pt x="157949" y="209270"/>
                  </a:lnTo>
                  <a:lnTo>
                    <a:pt x="158419" y="211810"/>
                  </a:lnTo>
                  <a:lnTo>
                    <a:pt x="157226" y="214350"/>
                  </a:lnTo>
                  <a:lnTo>
                    <a:pt x="156679" y="215163"/>
                  </a:lnTo>
                  <a:lnTo>
                    <a:pt x="156933" y="215620"/>
                  </a:lnTo>
                  <a:lnTo>
                    <a:pt x="156146" y="216890"/>
                  </a:lnTo>
                  <a:lnTo>
                    <a:pt x="155232" y="215620"/>
                  </a:lnTo>
                  <a:lnTo>
                    <a:pt x="153962" y="214350"/>
                  </a:lnTo>
                  <a:lnTo>
                    <a:pt x="152755" y="211810"/>
                  </a:lnTo>
                  <a:lnTo>
                    <a:pt x="153708" y="211810"/>
                  </a:lnTo>
                  <a:lnTo>
                    <a:pt x="151752" y="208000"/>
                  </a:lnTo>
                  <a:lnTo>
                    <a:pt x="152438" y="211810"/>
                  </a:lnTo>
                  <a:lnTo>
                    <a:pt x="151638" y="211810"/>
                  </a:lnTo>
                  <a:lnTo>
                    <a:pt x="151079" y="210540"/>
                  </a:lnTo>
                  <a:lnTo>
                    <a:pt x="149707" y="211810"/>
                  </a:lnTo>
                  <a:lnTo>
                    <a:pt x="151269" y="215620"/>
                  </a:lnTo>
                  <a:lnTo>
                    <a:pt x="149466" y="215620"/>
                  </a:lnTo>
                  <a:lnTo>
                    <a:pt x="150126" y="216890"/>
                  </a:lnTo>
                  <a:lnTo>
                    <a:pt x="150774" y="220700"/>
                  </a:lnTo>
                  <a:lnTo>
                    <a:pt x="150304" y="219430"/>
                  </a:lnTo>
                  <a:lnTo>
                    <a:pt x="149847" y="218160"/>
                  </a:lnTo>
                  <a:lnTo>
                    <a:pt x="148463" y="214350"/>
                  </a:lnTo>
                  <a:lnTo>
                    <a:pt x="148717" y="218160"/>
                  </a:lnTo>
                  <a:lnTo>
                    <a:pt x="146850" y="214350"/>
                  </a:lnTo>
                  <a:lnTo>
                    <a:pt x="146608" y="215620"/>
                  </a:lnTo>
                  <a:lnTo>
                    <a:pt x="146253" y="219430"/>
                  </a:lnTo>
                  <a:lnTo>
                    <a:pt x="145465" y="219430"/>
                  </a:lnTo>
                  <a:lnTo>
                    <a:pt x="145186" y="218186"/>
                  </a:lnTo>
                  <a:lnTo>
                    <a:pt x="144843" y="220700"/>
                  </a:lnTo>
                  <a:lnTo>
                    <a:pt x="143611" y="220700"/>
                  </a:lnTo>
                  <a:lnTo>
                    <a:pt x="140716" y="213080"/>
                  </a:lnTo>
                  <a:lnTo>
                    <a:pt x="139687" y="220700"/>
                  </a:lnTo>
                  <a:lnTo>
                    <a:pt x="138379" y="218160"/>
                  </a:lnTo>
                  <a:lnTo>
                    <a:pt x="136410" y="214350"/>
                  </a:lnTo>
                  <a:lnTo>
                    <a:pt x="135432" y="218160"/>
                  </a:lnTo>
                  <a:lnTo>
                    <a:pt x="131699" y="215620"/>
                  </a:lnTo>
                  <a:lnTo>
                    <a:pt x="129400" y="216890"/>
                  </a:lnTo>
                  <a:lnTo>
                    <a:pt x="132702" y="221970"/>
                  </a:lnTo>
                  <a:lnTo>
                    <a:pt x="129806" y="218274"/>
                  </a:lnTo>
                  <a:lnTo>
                    <a:pt x="129806" y="218033"/>
                  </a:lnTo>
                  <a:lnTo>
                    <a:pt x="129425" y="217779"/>
                  </a:lnTo>
                  <a:lnTo>
                    <a:pt x="128739" y="216890"/>
                  </a:lnTo>
                  <a:lnTo>
                    <a:pt x="128981" y="217474"/>
                  </a:lnTo>
                  <a:lnTo>
                    <a:pt x="128130" y="216890"/>
                  </a:lnTo>
                  <a:lnTo>
                    <a:pt x="129286" y="218224"/>
                  </a:lnTo>
                  <a:lnTo>
                    <a:pt x="129705" y="219214"/>
                  </a:lnTo>
                  <a:lnTo>
                    <a:pt x="128143" y="220560"/>
                  </a:lnTo>
                  <a:lnTo>
                    <a:pt x="130492" y="222745"/>
                  </a:lnTo>
                  <a:lnTo>
                    <a:pt x="129933" y="221729"/>
                  </a:lnTo>
                  <a:lnTo>
                    <a:pt x="129857" y="219583"/>
                  </a:lnTo>
                  <a:lnTo>
                    <a:pt x="131394" y="223240"/>
                  </a:lnTo>
                  <a:lnTo>
                    <a:pt x="130505" y="223240"/>
                  </a:lnTo>
                  <a:lnTo>
                    <a:pt x="127254" y="220700"/>
                  </a:lnTo>
                  <a:lnTo>
                    <a:pt x="126111" y="219430"/>
                  </a:lnTo>
                  <a:lnTo>
                    <a:pt x="127254" y="219430"/>
                  </a:lnTo>
                  <a:lnTo>
                    <a:pt x="126631" y="218160"/>
                  </a:lnTo>
                  <a:lnTo>
                    <a:pt x="125183" y="218160"/>
                  </a:lnTo>
                  <a:lnTo>
                    <a:pt x="125044" y="215620"/>
                  </a:lnTo>
                  <a:lnTo>
                    <a:pt x="123545" y="214350"/>
                  </a:lnTo>
                  <a:lnTo>
                    <a:pt x="124612" y="216890"/>
                  </a:lnTo>
                  <a:lnTo>
                    <a:pt x="123329" y="216890"/>
                  </a:lnTo>
                  <a:lnTo>
                    <a:pt x="125488" y="219430"/>
                  </a:lnTo>
                  <a:lnTo>
                    <a:pt x="125069" y="223240"/>
                  </a:lnTo>
                  <a:lnTo>
                    <a:pt x="123456" y="219430"/>
                  </a:lnTo>
                  <a:lnTo>
                    <a:pt x="121856" y="215620"/>
                  </a:lnTo>
                  <a:lnTo>
                    <a:pt x="121399" y="219430"/>
                  </a:lnTo>
                  <a:lnTo>
                    <a:pt x="121170" y="216890"/>
                  </a:lnTo>
                  <a:lnTo>
                    <a:pt x="120726" y="218160"/>
                  </a:lnTo>
                  <a:lnTo>
                    <a:pt x="117792" y="218160"/>
                  </a:lnTo>
                  <a:lnTo>
                    <a:pt x="118922" y="223240"/>
                  </a:lnTo>
                  <a:lnTo>
                    <a:pt x="118465" y="223240"/>
                  </a:lnTo>
                  <a:lnTo>
                    <a:pt x="117563" y="220700"/>
                  </a:lnTo>
                  <a:lnTo>
                    <a:pt x="116522" y="220700"/>
                  </a:lnTo>
                  <a:lnTo>
                    <a:pt x="116522" y="247370"/>
                  </a:lnTo>
                  <a:lnTo>
                    <a:pt x="115620" y="247370"/>
                  </a:lnTo>
                  <a:lnTo>
                    <a:pt x="115392" y="244830"/>
                  </a:lnTo>
                  <a:lnTo>
                    <a:pt x="116522" y="247370"/>
                  </a:lnTo>
                  <a:lnTo>
                    <a:pt x="116522" y="220700"/>
                  </a:lnTo>
                  <a:lnTo>
                    <a:pt x="115290" y="220700"/>
                  </a:lnTo>
                  <a:lnTo>
                    <a:pt x="115100" y="227050"/>
                  </a:lnTo>
                  <a:lnTo>
                    <a:pt x="112153" y="225780"/>
                  </a:lnTo>
                  <a:lnTo>
                    <a:pt x="111696" y="224510"/>
                  </a:lnTo>
                  <a:lnTo>
                    <a:pt x="111467" y="224510"/>
                  </a:lnTo>
                  <a:lnTo>
                    <a:pt x="112153" y="227050"/>
                  </a:lnTo>
                  <a:lnTo>
                    <a:pt x="111023" y="225780"/>
                  </a:lnTo>
                  <a:lnTo>
                    <a:pt x="110794" y="225780"/>
                  </a:lnTo>
                  <a:lnTo>
                    <a:pt x="110566" y="224510"/>
                  </a:lnTo>
                  <a:lnTo>
                    <a:pt x="110337" y="224510"/>
                  </a:lnTo>
                  <a:lnTo>
                    <a:pt x="110337" y="227050"/>
                  </a:lnTo>
                  <a:lnTo>
                    <a:pt x="109435" y="227050"/>
                  </a:lnTo>
                  <a:lnTo>
                    <a:pt x="109207" y="224510"/>
                  </a:lnTo>
                  <a:lnTo>
                    <a:pt x="106273" y="223240"/>
                  </a:lnTo>
                  <a:lnTo>
                    <a:pt x="107645" y="229590"/>
                  </a:lnTo>
                  <a:lnTo>
                    <a:pt x="106299" y="232130"/>
                  </a:lnTo>
                  <a:lnTo>
                    <a:pt x="104470" y="228320"/>
                  </a:lnTo>
                  <a:lnTo>
                    <a:pt x="101066" y="227050"/>
                  </a:lnTo>
                  <a:lnTo>
                    <a:pt x="100838" y="225780"/>
                  </a:lnTo>
                  <a:lnTo>
                    <a:pt x="98132" y="227050"/>
                  </a:lnTo>
                  <a:lnTo>
                    <a:pt x="98171" y="230860"/>
                  </a:lnTo>
                  <a:lnTo>
                    <a:pt x="96608" y="234670"/>
                  </a:lnTo>
                  <a:lnTo>
                    <a:pt x="93179" y="229590"/>
                  </a:lnTo>
                  <a:lnTo>
                    <a:pt x="90957" y="234670"/>
                  </a:lnTo>
                  <a:lnTo>
                    <a:pt x="87553" y="232130"/>
                  </a:lnTo>
                  <a:lnTo>
                    <a:pt x="88226" y="233400"/>
                  </a:lnTo>
                  <a:lnTo>
                    <a:pt x="88938" y="235940"/>
                  </a:lnTo>
                  <a:lnTo>
                    <a:pt x="88722" y="237210"/>
                  </a:lnTo>
                  <a:lnTo>
                    <a:pt x="87795" y="235940"/>
                  </a:lnTo>
                  <a:lnTo>
                    <a:pt x="88531" y="239750"/>
                  </a:lnTo>
                  <a:lnTo>
                    <a:pt x="86906" y="235940"/>
                  </a:lnTo>
                  <a:lnTo>
                    <a:pt x="87134" y="235940"/>
                  </a:lnTo>
                  <a:lnTo>
                    <a:pt x="85051" y="232130"/>
                  </a:lnTo>
                  <a:lnTo>
                    <a:pt x="84391" y="234670"/>
                  </a:lnTo>
                  <a:lnTo>
                    <a:pt x="83489" y="234670"/>
                  </a:lnTo>
                  <a:lnTo>
                    <a:pt x="85585" y="239750"/>
                  </a:lnTo>
                  <a:lnTo>
                    <a:pt x="82473" y="237210"/>
                  </a:lnTo>
                  <a:lnTo>
                    <a:pt x="80670" y="238480"/>
                  </a:lnTo>
                  <a:lnTo>
                    <a:pt x="79121" y="241020"/>
                  </a:lnTo>
                  <a:lnTo>
                    <a:pt x="76771" y="238480"/>
                  </a:lnTo>
                  <a:lnTo>
                    <a:pt x="76796" y="239750"/>
                  </a:lnTo>
                  <a:lnTo>
                    <a:pt x="76123" y="241020"/>
                  </a:lnTo>
                  <a:lnTo>
                    <a:pt x="76149" y="242290"/>
                  </a:lnTo>
                  <a:lnTo>
                    <a:pt x="75552" y="241020"/>
                  </a:lnTo>
                  <a:lnTo>
                    <a:pt x="74968" y="239750"/>
                  </a:lnTo>
                  <a:lnTo>
                    <a:pt x="72263" y="239750"/>
                  </a:lnTo>
                  <a:lnTo>
                    <a:pt x="70700" y="241020"/>
                  </a:lnTo>
                  <a:lnTo>
                    <a:pt x="70205" y="238480"/>
                  </a:lnTo>
                  <a:lnTo>
                    <a:pt x="69088" y="238480"/>
                  </a:lnTo>
                  <a:lnTo>
                    <a:pt x="72377" y="247370"/>
                  </a:lnTo>
                  <a:lnTo>
                    <a:pt x="71488" y="247370"/>
                  </a:lnTo>
                  <a:lnTo>
                    <a:pt x="70789" y="246100"/>
                  </a:lnTo>
                  <a:lnTo>
                    <a:pt x="70091" y="244830"/>
                  </a:lnTo>
                  <a:lnTo>
                    <a:pt x="69392" y="243560"/>
                  </a:lnTo>
                  <a:lnTo>
                    <a:pt x="67589" y="244830"/>
                  </a:lnTo>
                  <a:lnTo>
                    <a:pt x="64160" y="242290"/>
                  </a:lnTo>
                  <a:lnTo>
                    <a:pt x="64008" y="246100"/>
                  </a:lnTo>
                  <a:lnTo>
                    <a:pt x="63309" y="244830"/>
                  </a:lnTo>
                  <a:lnTo>
                    <a:pt x="62623" y="244830"/>
                  </a:lnTo>
                  <a:lnTo>
                    <a:pt x="58978" y="243560"/>
                  </a:lnTo>
                  <a:lnTo>
                    <a:pt x="60071" y="245529"/>
                  </a:lnTo>
                  <a:lnTo>
                    <a:pt x="59486" y="251180"/>
                  </a:lnTo>
                  <a:lnTo>
                    <a:pt x="58432" y="248640"/>
                  </a:lnTo>
                  <a:lnTo>
                    <a:pt x="59156" y="252450"/>
                  </a:lnTo>
                  <a:lnTo>
                    <a:pt x="59537" y="252450"/>
                  </a:lnTo>
                  <a:lnTo>
                    <a:pt x="58801" y="254990"/>
                  </a:lnTo>
                  <a:lnTo>
                    <a:pt x="58381" y="253720"/>
                  </a:lnTo>
                  <a:lnTo>
                    <a:pt x="57607" y="252450"/>
                  </a:lnTo>
                  <a:lnTo>
                    <a:pt x="56743" y="252450"/>
                  </a:lnTo>
                  <a:lnTo>
                    <a:pt x="58712" y="256260"/>
                  </a:lnTo>
                  <a:lnTo>
                    <a:pt x="56959" y="254990"/>
                  </a:lnTo>
                  <a:lnTo>
                    <a:pt x="56603" y="252450"/>
                  </a:lnTo>
                  <a:lnTo>
                    <a:pt x="55575" y="253720"/>
                  </a:lnTo>
                  <a:lnTo>
                    <a:pt x="56057" y="253720"/>
                  </a:lnTo>
                  <a:lnTo>
                    <a:pt x="56248" y="254990"/>
                  </a:lnTo>
                  <a:lnTo>
                    <a:pt x="56337" y="257530"/>
                  </a:lnTo>
                  <a:lnTo>
                    <a:pt x="56311" y="270230"/>
                  </a:lnTo>
                  <a:lnTo>
                    <a:pt x="55664" y="271500"/>
                  </a:lnTo>
                  <a:lnTo>
                    <a:pt x="55156" y="270230"/>
                  </a:lnTo>
                  <a:lnTo>
                    <a:pt x="54813" y="268960"/>
                  </a:lnTo>
                  <a:lnTo>
                    <a:pt x="55041" y="268960"/>
                  </a:lnTo>
                  <a:lnTo>
                    <a:pt x="55219" y="270230"/>
                  </a:lnTo>
                  <a:lnTo>
                    <a:pt x="56311" y="270230"/>
                  </a:lnTo>
                  <a:lnTo>
                    <a:pt x="56311" y="257517"/>
                  </a:lnTo>
                  <a:lnTo>
                    <a:pt x="54559" y="256400"/>
                  </a:lnTo>
                  <a:lnTo>
                    <a:pt x="54559" y="271500"/>
                  </a:lnTo>
                  <a:lnTo>
                    <a:pt x="54114" y="272770"/>
                  </a:lnTo>
                  <a:lnTo>
                    <a:pt x="54546" y="271500"/>
                  </a:lnTo>
                  <a:lnTo>
                    <a:pt x="54559" y="256400"/>
                  </a:lnTo>
                  <a:lnTo>
                    <a:pt x="54356" y="256260"/>
                  </a:lnTo>
                  <a:lnTo>
                    <a:pt x="53124" y="253720"/>
                  </a:lnTo>
                  <a:lnTo>
                    <a:pt x="53657" y="256260"/>
                  </a:lnTo>
                  <a:lnTo>
                    <a:pt x="54038" y="257530"/>
                  </a:lnTo>
                  <a:lnTo>
                    <a:pt x="53174" y="257530"/>
                  </a:lnTo>
                  <a:lnTo>
                    <a:pt x="52679" y="256260"/>
                  </a:lnTo>
                  <a:lnTo>
                    <a:pt x="52603" y="254990"/>
                  </a:lnTo>
                  <a:lnTo>
                    <a:pt x="51689" y="254990"/>
                  </a:lnTo>
                  <a:lnTo>
                    <a:pt x="51689" y="260070"/>
                  </a:lnTo>
                  <a:lnTo>
                    <a:pt x="49415" y="257530"/>
                  </a:lnTo>
                  <a:lnTo>
                    <a:pt x="48996" y="256260"/>
                  </a:lnTo>
                  <a:lnTo>
                    <a:pt x="48514" y="256260"/>
                  </a:lnTo>
                  <a:lnTo>
                    <a:pt x="49784" y="254990"/>
                  </a:lnTo>
                  <a:lnTo>
                    <a:pt x="50215" y="254990"/>
                  </a:lnTo>
                  <a:lnTo>
                    <a:pt x="51689" y="260070"/>
                  </a:lnTo>
                  <a:lnTo>
                    <a:pt x="51689" y="254990"/>
                  </a:lnTo>
                  <a:lnTo>
                    <a:pt x="50863" y="254990"/>
                  </a:lnTo>
                  <a:lnTo>
                    <a:pt x="49733" y="252450"/>
                  </a:lnTo>
                  <a:lnTo>
                    <a:pt x="48526" y="252450"/>
                  </a:lnTo>
                  <a:lnTo>
                    <a:pt x="47802" y="249910"/>
                  </a:lnTo>
                  <a:lnTo>
                    <a:pt x="47828" y="251180"/>
                  </a:lnTo>
                  <a:lnTo>
                    <a:pt x="48272" y="256260"/>
                  </a:lnTo>
                  <a:lnTo>
                    <a:pt x="46761" y="254990"/>
                  </a:lnTo>
                  <a:lnTo>
                    <a:pt x="46228" y="254990"/>
                  </a:lnTo>
                  <a:lnTo>
                    <a:pt x="45885" y="253720"/>
                  </a:lnTo>
                  <a:lnTo>
                    <a:pt x="45783" y="254990"/>
                  </a:lnTo>
                  <a:lnTo>
                    <a:pt x="44704" y="254990"/>
                  </a:lnTo>
                  <a:lnTo>
                    <a:pt x="44704" y="257644"/>
                  </a:lnTo>
                  <a:lnTo>
                    <a:pt x="44704" y="254990"/>
                  </a:lnTo>
                  <a:lnTo>
                    <a:pt x="44348" y="254279"/>
                  </a:lnTo>
                  <a:lnTo>
                    <a:pt x="44513" y="254990"/>
                  </a:lnTo>
                  <a:lnTo>
                    <a:pt x="44069" y="254990"/>
                  </a:lnTo>
                  <a:lnTo>
                    <a:pt x="44183" y="256260"/>
                  </a:lnTo>
                  <a:lnTo>
                    <a:pt x="43815" y="255016"/>
                  </a:lnTo>
                  <a:lnTo>
                    <a:pt x="43700" y="253720"/>
                  </a:lnTo>
                  <a:lnTo>
                    <a:pt x="44119" y="253720"/>
                  </a:lnTo>
                  <a:lnTo>
                    <a:pt x="43599" y="252450"/>
                  </a:lnTo>
                  <a:lnTo>
                    <a:pt x="42989" y="253720"/>
                  </a:lnTo>
                  <a:lnTo>
                    <a:pt x="42443" y="253720"/>
                  </a:lnTo>
                  <a:lnTo>
                    <a:pt x="43700" y="257530"/>
                  </a:lnTo>
                  <a:lnTo>
                    <a:pt x="42849" y="256260"/>
                  </a:lnTo>
                  <a:lnTo>
                    <a:pt x="43662" y="257530"/>
                  </a:lnTo>
                  <a:lnTo>
                    <a:pt x="44437" y="258737"/>
                  </a:lnTo>
                  <a:lnTo>
                    <a:pt x="44665" y="257708"/>
                  </a:lnTo>
                  <a:lnTo>
                    <a:pt x="44996" y="258064"/>
                  </a:lnTo>
                  <a:lnTo>
                    <a:pt x="45135" y="258203"/>
                  </a:lnTo>
                  <a:lnTo>
                    <a:pt x="44945" y="257530"/>
                  </a:lnTo>
                  <a:lnTo>
                    <a:pt x="46024" y="257530"/>
                  </a:lnTo>
                  <a:lnTo>
                    <a:pt x="46253" y="258737"/>
                  </a:lnTo>
                  <a:lnTo>
                    <a:pt x="46367" y="260070"/>
                  </a:lnTo>
                  <a:lnTo>
                    <a:pt x="45135" y="258800"/>
                  </a:lnTo>
                  <a:lnTo>
                    <a:pt x="46405" y="263880"/>
                  </a:lnTo>
                  <a:lnTo>
                    <a:pt x="44018" y="260070"/>
                  </a:lnTo>
                  <a:lnTo>
                    <a:pt x="41770" y="258800"/>
                  </a:lnTo>
                  <a:lnTo>
                    <a:pt x="40538" y="256260"/>
                  </a:lnTo>
                  <a:lnTo>
                    <a:pt x="39687" y="258800"/>
                  </a:lnTo>
                  <a:lnTo>
                    <a:pt x="37376" y="258800"/>
                  </a:lnTo>
                  <a:lnTo>
                    <a:pt x="38722" y="265150"/>
                  </a:lnTo>
                  <a:lnTo>
                    <a:pt x="38582" y="265150"/>
                  </a:lnTo>
                  <a:lnTo>
                    <a:pt x="37553" y="263880"/>
                  </a:lnTo>
                  <a:lnTo>
                    <a:pt x="37033" y="262610"/>
                  </a:lnTo>
                  <a:lnTo>
                    <a:pt x="37388" y="261340"/>
                  </a:lnTo>
                  <a:lnTo>
                    <a:pt x="37198" y="261340"/>
                  </a:lnTo>
                  <a:lnTo>
                    <a:pt x="36918" y="262610"/>
                  </a:lnTo>
                  <a:lnTo>
                    <a:pt x="35382" y="262610"/>
                  </a:lnTo>
                  <a:lnTo>
                    <a:pt x="34848" y="262610"/>
                  </a:lnTo>
                  <a:lnTo>
                    <a:pt x="34988" y="263004"/>
                  </a:lnTo>
                  <a:lnTo>
                    <a:pt x="35115" y="263321"/>
                  </a:lnTo>
                  <a:lnTo>
                    <a:pt x="36258" y="266420"/>
                  </a:lnTo>
                  <a:lnTo>
                    <a:pt x="34429" y="265150"/>
                  </a:lnTo>
                  <a:lnTo>
                    <a:pt x="34899" y="263880"/>
                  </a:lnTo>
                  <a:lnTo>
                    <a:pt x="34988" y="263004"/>
                  </a:lnTo>
                  <a:lnTo>
                    <a:pt x="34137" y="263880"/>
                  </a:lnTo>
                  <a:lnTo>
                    <a:pt x="33858" y="262610"/>
                  </a:lnTo>
                  <a:lnTo>
                    <a:pt x="31305" y="262610"/>
                  </a:lnTo>
                  <a:lnTo>
                    <a:pt x="30607" y="266420"/>
                  </a:lnTo>
                  <a:lnTo>
                    <a:pt x="29718" y="268960"/>
                  </a:lnTo>
                  <a:lnTo>
                    <a:pt x="27533" y="268960"/>
                  </a:lnTo>
                  <a:lnTo>
                    <a:pt x="22326" y="267690"/>
                  </a:lnTo>
                  <a:lnTo>
                    <a:pt x="21221" y="276580"/>
                  </a:lnTo>
                  <a:lnTo>
                    <a:pt x="15201" y="272770"/>
                  </a:lnTo>
                  <a:lnTo>
                    <a:pt x="13677" y="272770"/>
                  </a:lnTo>
                  <a:lnTo>
                    <a:pt x="14617" y="274040"/>
                  </a:lnTo>
                  <a:lnTo>
                    <a:pt x="14770" y="276580"/>
                  </a:lnTo>
                  <a:lnTo>
                    <a:pt x="13208" y="274040"/>
                  </a:lnTo>
                  <a:lnTo>
                    <a:pt x="13665" y="277850"/>
                  </a:lnTo>
                  <a:lnTo>
                    <a:pt x="13258" y="280390"/>
                  </a:lnTo>
                  <a:lnTo>
                    <a:pt x="7683" y="271500"/>
                  </a:lnTo>
                  <a:lnTo>
                    <a:pt x="7874" y="277850"/>
                  </a:lnTo>
                  <a:lnTo>
                    <a:pt x="9042" y="279120"/>
                  </a:lnTo>
                  <a:lnTo>
                    <a:pt x="8153" y="279120"/>
                  </a:lnTo>
                  <a:lnTo>
                    <a:pt x="7353" y="281660"/>
                  </a:lnTo>
                  <a:lnTo>
                    <a:pt x="6692" y="279882"/>
                  </a:lnTo>
                  <a:lnTo>
                    <a:pt x="7137" y="281660"/>
                  </a:lnTo>
                  <a:lnTo>
                    <a:pt x="5651" y="279120"/>
                  </a:lnTo>
                  <a:lnTo>
                    <a:pt x="5143" y="281660"/>
                  </a:lnTo>
                  <a:lnTo>
                    <a:pt x="3302" y="281660"/>
                  </a:lnTo>
                  <a:lnTo>
                    <a:pt x="2540" y="276580"/>
                  </a:lnTo>
                  <a:lnTo>
                    <a:pt x="444" y="276580"/>
                  </a:lnTo>
                  <a:lnTo>
                    <a:pt x="0" y="277850"/>
                  </a:lnTo>
                  <a:lnTo>
                    <a:pt x="444" y="281660"/>
                  </a:lnTo>
                  <a:lnTo>
                    <a:pt x="1193" y="282930"/>
                  </a:lnTo>
                  <a:lnTo>
                    <a:pt x="1524" y="282930"/>
                  </a:lnTo>
                  <a:lnTo>
                    <a:pt x="2387" y="284200"/>
                  </a:lnTo>
                  <a:lnTo>
                    <a:pt x="3124" y="285470"/>
                  </a:lnTo>
                  <a:lnTo>
                    <a:pt x="2832" y="286740"/>
                  </a:lnTo>
                  <a:lnTo>
                    <a:pt x="4800" y="290550"/>
                  </a:lnTo>
                  <a:lnTo>
                    <a:pt x="6426" y="295630"/>
                  </a:lnTo>
                  <a:lnTo>
                    <a:pt x="9512" y="298170"/>
                  </a:lnTo>
                  <a:lnTo>
                    <a:pt x="9359" y="294360"/>
                  </a:lnTo>
                  <a:lnTo>
                    <a:pt x="10744" y="296900"/>
                  </a:lnTo>
                  <a:lnTo>
                    <a:pt x="9855" y="296900"/>
                  </a:lnTo>
                  <a:lnTo>
                    <a:pt x="11353" y="298170"/>
                  </a:lnTo>
                  <a:lnTo>
                    <a:pt x="10845" y="296900"/>
                  </a:lnTo>
                  <a:lnTo>
                    <a:pt x="10655" y="295630"/>
                  </a:lnTo>
                  <a:lnTo>
                    <a:pt x="11277" y="296900"/>
                  </a:lnTo>
                  <a:lnTo>
                    <a:pt x="11811" y="296900"/>
                  </a:lnTo>
                  <a:lnTo>
                    <a:pt x="12242" y="298170"/>
                  </a:lnTo>
                  <a:lnTo>
                    <a:pt x="11798" y="295630"/>
                  </a:lnTo>
                  <a:lnTo>
                    <a:pt x="11569" y="294360"/>
                  </a:lnTo>
                  <a:lnTo>
                    <a:pt x="11341" y="293090"/>
                  </a:lnTo>
                  <a:lnTo>
                    <a:pt x="11607" y="291820"/>
                  </a:lnTo>
                  <a:lnTo>
                    <a:pt x="13093" y="293103"/>
                  </a:lnTo>
                  <a:lnTo>
                    <a:pt x="13690" y="295630"/>
                  </a:lnTo>
                  <a:lnTo>
                    <a:pt x="13525" y="293090"/>
                  </a:lnTo>
                  <a:lnTo>
                    <a:pt x="14147" y="294360"/>
                  </a:lnTo>
                  <a:lnTo>
                    <a:pt x="14351" y="295630"/>
                  </a:lnTo>
                  <a:lnTo>
                    <a:pt x="14262" y="294360"/>
                  </a:lnTo>
                  <a:lnTo>
                    <a:pt x="15557" y="294360"/>
                  </a:lnTo>
                  <a:lnTo>
                    <a:pt x="15151" y="293090"/>
                  </a:lnTo>
                  <a:lnTo>
                    <a:pt x="14757" y="291820"/>
                  </a:lnTo>
                  <a:lnTo>
                    <a:pt x="16484" y="294360"/>
                  </a:lnTo>
                  <a:lnTo>
                    <a:pt x="16395" y="291820"/>
                  </a:lnTo>
                  <a:lnTo>
                    <a:pt x="16357" y="290550"/>
                  </a:lnTo>
                  <a:lnTo>
                    <a:pt x="18275" y="294360"/>
                  </a:lnTo>
                  <a:lnTo>
                    <a:pt x="17970" y="293090"/>
                  </a:lnTo>
                  <a:lnTo>
                    <a:pt x="17716" y="290550"/>
                  </a:lnTo>
                  <a:lnTo>
                    <a:pt x="18161" y="290550"/>
                  </a:lnTo>
                  <a:lnTo>
                    <a:pt x="19558" y="295630"/>
                  </a:lnTo>
                  <a:lnTo>
                    <a:pt x="20104" y="290550"/>
                  </a:lnTo>
                  <a:lnTo>
                    <a:pt x="20243" y="289280"/>
                  </a:lnTo>
                  <a:lnTo>
                    <a:pt x="22517" y="295630"/>
                  </a:lnTo>
                  <a:lnTo>
                    <a:pt x="21094" y="290550"/>
                  </a:lnTo>
                  <a:lnTo>
                    <a:pt x="24091" y="291820"/>
                  </a:lnTo>
                  <a:lnTo>
                    <a:pt x="24130" y="290550"/>
                  </a:lnTo>
                  <a:lnTo>
                    <a:pt x="24180" y="289280"/>
                  </a:lnTo>
                  <a:lnTo>
                    <a:pt x="24485" y="290550"/>
                  </a:lnTo>
                  <a:lnTo>
                    <a:pt x="25133" y="290550"/>
                  </a:lnTo>
                  <a:lnTo>
                    <a:pt x="25971" y="291820"/>
                  </a:lnTo>
                  <a:lnTo>
                    <a:pt x="26822" y="291820"/>
                  </a:lnTo>
                  <a:lnTo>
                    <a:pt x="25717" y="289280"/>
                  </a:lnTo>
                  <a:lnTo>
                    <a:pt x="25158" y="288010"/>
                  </a:lnTo>
                  <a:lnTo>
                    <a:pt x="25869" y="286740"/>
                  </a:lnTo>
                  <a:lnTo>
                    <a:pt x="25387" y="284200"/>
                  </a:lnTo>
                  <a:lnTo>
                    <a:pt x="27914" y="288010"/>
                  </a:lnTo>
                  <a:lnTo>
                    <a:pt x="26898" y="289280"/>
                  </a:lnTo>
                  <a:lnTo>
                    <a:pt x="28778" y="291820"/>
                  </a:lnTo>
                  <a:lnTo>
                    <a:pt x="27330" y="289280"/>
                  </a:lnTo>
                  <a:lnTo>
                    <a:pt x="28867" y="288010"/>
                  </a:lnTo>
                  <a:lnTo>
                    <a:pt x="27406" y="286740"/>
                  </a:lnTo>
                  <a:lnTo>
                    <a:pt x="29083" y="288010"/>
                  </a:lnTo>
                  <a:lnTo>
                    <a:pt x="28473" y="286740"/>
                  </a:lnTo>
                  <a:lnTo>
                    <a:pt x="30251" y="289280"/>
                  </a:lnTo>
                  <a:lnTo>
                    <a:pt x="28879" y="286740"/>
                  </a:lnTo>
                  <a:lnTo>
                    <a:pt x="28194" y="285470"/>
                  </a:lnTo>
                  <a:lnTo>
                    <a:pt x="30492" y="289280"/>
                  </a:lnTo>
                  <a:lnTo>
                    <a:pt x="29705" y="285470"/>
                  </a:lnTo>
                  <a:lnTo>
                    <a:pt x="31724" y="288010"/>
                  </a:lnTo>
                  <a:lnTo>
                    <a:pt x="31978" y="290550"/>
                  </a:lnTo>
                  <a:lnTo>
                    <a:pt x="32169" y="289280"/>
                  </a:lnTo>
                  <a:lnTo>
                    <a:pt x="32270" y="288010"/>
                  </a:lnTo>
                  <a:lnTo>
                    <a:pt x="31546" y="285470"/>
                  </a:lnTo>
                  <a:lnTo>
                    <a:pt x="32372" y="284200"/>
                  </a:lnTo>
                  <a:lnTo>
                    <a:pt x="33350" y="288010"/>
                  </a:lnTo>
                  <a:lnTo>
                    <a:pt x="34607" y="289280"/>
                  </a:lnTo>
                  <a:lnTo>
                    <a:pt x="34975" y="288010"/>
                  </a:lnTo>
                  <a:lnTo>
                    <a:pt x="34086" y="284200"/>
                  </a:lnTo>
                  <a:lnTo>
                    <a:pt x="34747" y="284200"/>
                  </a:lnTo>
                  <a:lnTo>
                    <a:pt x="35052" y="285470"/>
                  </a:lnTo>
                  <a:lnTo>
                    <a:pt x="35471" y="285470"/>
                  </a:lnTo>
                  <a:lnTo>
                    <a:pt x="35229" y="284200"/>
                  </a:lnTo>
                  <a:lnTo>
                    <a:pt x="35001" y="282930"/>
                  </a:lnTo>
                  <a:lnTo>
                    <a:pt x="37884" y="284200"/>
                  </a:lnTo>
                  <a:lnTo>
                    <a:pt x="37452" y="281660"/>
                  </a:lnTo>
                  <a:lnTo>
                    <a:pt x="37363" y="281127"/>
                  </a:lnTo>
                  <a:lnTo>
                    <a:pt x="36804" y="280390"/>
                  </a:lnTo>
                  <a:lnTo>
                    <a:pt x="35941" y="277850"/>
                  </a:lnTo>
                  <a:lnTo>
                    <a:pt x="35394" y="276580"/>
                  </a:lnTo>
                  <a:lnTo>
                    <a:pt x="35839" y="276580"/>
                  </a:lnTo>
                  <a:lnTo>
                    <a:pt x="35255" y="274040"/>
                  </a:lnTo>
                  <a:lnTo>
                    <a:pt x="36499" y="276580"/>
                  </a:lnTo>
                  <a:lnTo>
                    <a:pt x="36182" y="276580"/>
                  </a:lnTo>
                  <a:lnTo>
                    <a:pt x="36576" y="277850"/>
                  </a:lnTo>
                  <a:lnTo>
                    <a:pt x="36779" y="277850"/>
                  </a:lnTo>
                  <a:lnTo>
                    <a:pt x="36804" y="276580"/>
                  </a:lnTo>
                  <a:lnTo>
                    <a:pt x="38125" y="279120"/>
                  </a:lnTo>
                  <a:lnTo>
                    <a:pt x="38138" y="276580"/>
                  </a:lnTo>
                  <a:lnTo>
                    <a:pt x="39319" y="276580"/>
                  </a:lnTo>
                  <a:lnTo>
                    <a:pt x="40957" y="280390"/>
                  </a:lnTo>
                  <a:lnTo>
                    <a:pt x="38239" y="279196"/>
                  </a:lnTo>
                  <a:lnTo>
                    <a:pt x="40398" y="280390"/>
                  </a:lnTo>
                  <a:lnTo>
                    <a:pt x="38785" y="280390"/>
                  </a:lnTo>
                  <a:lnTo>
                    <a:pt x="41910" y="285470"/>
                  </a:lnTo>
                  <a:lnTo>
                    <a:pt x="43078" y="285470"/>
                  </a:lnTo>
                  <a:lnTo>
                    <a:pt x="42075" y="282930"/>
                  </a:lnTo>
                  <a:lnTo>
                    <a:pt x="44018" y="282930"/>
                  </a:lnTo>
                  <a:lnTo>
                    <a:pt x="43535" y="281660"/>
                  </a:lnTo>
                  <a:lnTo>
                    <a:pt x="42684" y="280390"/>
                  </a:lnTo>
                  <a:lnTo>
                    <a:pt x="42202" y="279120"/>
                  </a:lnTo>
                  <a:lnTo>
                    <a:pt x="42875" y="274040"/>
                  </a:lnTo>
                  <a:lnTo>
                    <a:pt x="47637" y="285470"/>
                  </a:lnTo>
                  <a:lnTo>
                    <a:pt x="47256" y="280390"/>
                  </a:lnTo>
                  <a:lnTo>
                    <a:pt x="46685" y="279120"/>
                  </a:lnTo>
                  <a:lnTo>
                    <a:pt x="44958" y="274040"/>
                  </a:lnTo>
                  <a:lnTo>
                    <a:pt x="47078" y="276580"/>
                  </a:lnTo>
                  <a:lnTo>
                    <a:pt x="48374" y="280390"/>
                  </a:lnTo>
                  <a:lnTo>
                    <a:pt x="50025" y="279120"/>
                  </a:lnTo>
                  <a:lnTo>
                    <a:pt x="46799" y="274040"/>
                  </a:lnTo>
                  <a:lnTo>
                    <a:pt x="49491" y="276580"/>
                  </a:lnTo>
                  <a:lnTo>
                    <a:pt x="49860" y="277850"/>
                  </a:lnTo>
                  <a:lnTo>
                    <a:pt x="49301" y="277850"/>
                  </a:lnTo>
                  <a:lnTo>
                    <a:pt x="51625" y="280390"/>
                  </a:lnTo>
                  <a:lnTo>
                    <a:pt x="49060" y="275310"/>
                  </a:lnTo>
                  <a:lnTo>
                    <a:pt x="49822" y="275310"/>
                  </a:lnTo>
                  <a:lnTo>
                    <a:pt x="51460" y="277850"/>
                  </a:lnTo>
                  <a:lnTo>
                    <a:pt x="52806" y="277850"/>
                  </a:lnTo>
                  <a:lnTo>
                    <a:pt x="53251" y="275310"/>
                  </a:lnTo>
                  <a:lnTo>
                    <a:pt x="53479" y="274040"/>
                  </a:lnTo>
                  <a:lnTo>
                    <a:pt x="54940" y="272770"/>
                  </a:lnTo>
                  <a:lnTo>
                    <a:pt x="55283" y="274040"/>
                  </a:lnTo>
                  <a:lnTo>
                    <a:pt x="55448" y="275310"/>
                  </a:lnTo>
                  <a:lnTo>
                    <a:pt x="56311" y="275310"/>
                  </a:lnTo>
                  <a:lnTo>
                    <a:pt x="57772" y="272770"/>
                  </a:lnTo>
                  <a:lnTo>
                    <a:pt x="61175" y="274040"/>
                  </a:lnTo>
                  <a:lnTo>
                    <a:pt x="64173" y="275310"/>
                  </a:lnTo>
                  <a:lnTo>
                    <a:pt x="63715" y="271500"/>
                  </a:lnTo>
                  <a:lnTo>
                    <a:pt x="63919" y="271500"/>
                  </a:lnTo>
                  <a:lnTo>
                    <a:pt x="63804" y="270230"/>
                  </a:lnTo>
                  <a:lnTo>
                    <a:pt x="64198" y="270230"/>
                  </a:lnTo>
                  <a:lnTo>
                    <a:pt x="65163" y="271500"/>
                  </a:lnTo>
                  <a:lnTo>
                    <a:pt x="65252" y="272770"/>
                  </a:lnTo>
                  <a:lnTo>
                    <a:pt x="65633" y="270230"/>
                  </a:lnTo>
                  <a:lnTo>
                    <a:pt x="66725" y="266420"/>
                  </a:lnTo>
                  <a:lnTo>
                    <a:pt x="67094" y="265150"/>
                  </a:lnTo>
                  <a:lnTo>
                    <a:pt x="69989" y="267690"/>
                  </a:lnTo>
                  <a:lnTo>
                    <a:pt x="70065" y="268960"/>
                  </a:lnTo>
                  <a:lnTo>
                    <a:pt x="71780" y="268960"/>
                  </a:lnTo>
                  <a:lnTo>
                    <a:pt x="69418" y="263880"/>
                  </a:lnTo>
                  <a:lnTo>
                    <a:pt x="68821" y="262610"/>
                  </a:lnTo>
                  <a:lnTo>
                    <a:pt x="71120" y="265150"/>
                  </a:lnTo>
                  <a:lnTo>
                    <a:pt x="74269" y="265150"/>
                  </a:lnTo>
                  <a:lnTo>
                    <a:pt x="75425" y="262610"/>
                  </a:lnTo>
                  <a:lnTo>
                    <a:pt x="75996" y="261340"/>
                  </a:lnTo>
                  <a:lnTo>
                    <a:pt x="79895" y="265150"/>
                  </a:lnTo>
                  <a:lnTo>
                    <a:pt x="78816" y="261340"/>
                  </a:lnTo>
                  <a:lnTo>
                    <a:pt x="78460" y="260070"/>
                  </a:lnTo>
                  <a:lnTo>
                    <a:pt x="83273" y="265150"/>
                  </a:lnTo>
                  <a:lnTo>
                    <a:pt x="80924" y="260070"/>
                  </a:lnTo>
                  <a:lnTo>
                    <a:pt x="83654" y="261340"/>
                  </a:lnTo>
                  <a:lnTo>
                    <a:pt x="83680" y="262610"/>
                  </a:lnTo>
                  <a:lnTo>
                    <a:pt x="86614" y="263880"/>
                  </a:lnTo>
                  <a:lnTo>
                    <a:pt x="87287" y="263880"/>
                  </a:lnTo>
                  <a:lnTo>
                    <a:pt x="85877" y="260070"/>
                  </a:lnTo>
                  <a:lnTo>
                    <a:pt x="86309" y="258800"/>
                  </a:lnTo>
                  <a:lnTo>
                    <a:pt x="87642" y="262610"/>
                  </a:lnTo>
                  <a:lnTo>
                    <a:pt x="87198" y="258800"/>
                  </a:lnTo>
                  <a:lnTo>
                    <a:pt x="89281" y="262610"/>
                  </a:lnTo>
                  <a:lnTo>
                    <a:pt x="89573" y="261340"/>
                  </a:lnTo>
                  <a:lnTo>
                    <a:pt x="89255" y="261340"/>
                  </a:lnTo>
                  <a:lnTo>
                    <a:pt x="88442" y="260070"/>
                  </a:lnTo>
                  <a:lnTo>
                    <a:pt x="88112" y="258800"/>
                  </a:lnTo>
                  <a:lnTo>
                    <a:pt x="88531" y="257530"/>
                  </a:lnTo>
                  <a:lnTo>
                    <a:pt x="91490" y="260070"/>
                  </a:lnTo>
                  <a:lnTo>
                    <a:pt x="92189" y="261340"/>
                  </a:lnTo>
                  <a:lnTo>
                    <a:pt x="93472" y="257530"/>
                  </a:lnTo>
                  <a:lnTo>
                    <a:pt x="93700" y="258140"/>
                  </a:lnTo>
                  <a:lnTo>
                    <a:pt x="93687" y="257530"/>
                  </a:lnTo>
                  <a:lnTo>
                    <a:pt x="95364" y="263880"/>
                  </a:lnTo>
                  <a:lnTo>
                    <a:pt x="95300" y="260070"/>
                  </a:lnTo>
                  <a:lnTo>
                    <a:pt x="94856" y="260070"/>
                  </a:lnTo>
                  <a:lnTo>
                    <a:pt x="94373" y="257530"/>
                  </a:lnTo>
                  <a:lnTo>
                    <a:pt x="95758" y="260070"/>
                  </a:lnTo>
                  <a:lnTo>
                    <a:pt x="97091" y="258800"/>
                  </a:lnTo>
                  <a:lnTo>
                    <a:pt x="97751" y="257530"/>
                  </a:lnTo>
                  <a:lnTo>
                    <a:pt x="98463" y="260070"/>
                  </a:lnTo>
                  <a:lnTo>
                    <a:pt x="100457" y="260070"/>
                  </a:lnTo>
                  <a:lnTo>
                    <a:pt x="101777" y="257530"/>
                  </a:lnTo>
                  <a:lnTo>
                    <a:pt x="103797" y="256260"/>
                  </a:lnTo>
                  <a:lnTo>
                    <a:pt x="102666" y="256260"/>
                  </a:lnTo>
                  <a:lnTo>
                    <a:pt x="102209" y="254990"/>
                  </a:lnTo>
                  <a:lnTo>
                    <a:pt x="101282" y="252450"/>
                  </a:lnTo>
                  <a:lnTo>
                    <a:pt x="101727" y="251180"/>
                  </a:lnTo>
                  <a:lnTo>
                    <a:pt x="102006" y="251866"/>
                  </a:lnTo>
                  <a:lnTo>
                    <a:pt x="101942" y="251180"/>
                  </a:lnTo>
                  <a:lnTo>
                    <a:pt x="102844" y="251180"/>
                  </a:lnTo>
                  <a:lnTo>
                    <a:pt x="104000" y="253720"/>
                  </a:lnTo>
                  <a:lnTo>
                    <a:pt x="104013" y="254990"/>
                  </a:lnTo>
                  <a:lnTo>
                    <a:pt x="104444" y="253720"/>
                  </a:lnTo>
                  <a:lnTo>
                    <a:pt x="104902" y="254990"/>
                  </a:lnTo>
                  <a:lnTo>
                    <a:pt x="105384" y="256260"/>
                  </a:lnTo>
                  <a:lnTo>
                    <a:pt x="104927" y="255016"/>
                  </a:lnTo>
                  <a:lnTo>
                    <a:pt x="108305" y="258800"/>
                  </a:lnTo>
                  <a:lnTo>
                    <a:pt x="107378" y="254990"/>
                  </a:lnTo>
                  <a:lnTo>
                    <a:pt x="107835" y="256260"/>
                  </a:lnTo>
                  <a:lnTo>
                    <a:pt x="109842" y="254990"/>
                  </a:lnTo>
                  <a:lnTo>
                    <a:pt x="110274" y="253720"/>
                  </a:lnTo>
                  <a:lnTo>
                    <a:pt x="111836" y="253720"/>
                  </a:lnTo>
                  <a:lnTo>
                    <a:pt x="110693" y="251180"/>
                  </a:lnTo>
                  <a:lnTo>
                    <a:pt x="111594" y="251180"/>
                  </a:lnTo>
                  <a:lnTo>
                    <a:pt x="111137" y="248640"/>
                  </a:lnTo>
                  <a:lnTo>
                    <a:pt x="112712" y="248640"/>
                  </a:lnTo>
                  <a:lnTo>
                    <a:pt x="114973" y="249910"/>
                  </a:lnTo>
                  <a:lnTo>
                    <a:pt x="116319" y="249910"/>
                  </a:lnTo>
                  <a:lnTo>
                    <a:pt x="116751" y="247370"/>
                  </a:lnTo>
                  <a:lnTo>
                    <a:pt x="117868" y="247370"/>
                  </a:lnTo>
                  <a:lnTo>
                    <a:pt x="117881" y="248640"/>
                  </a:lnTo>
                  <a:lnTo>
                    <a:pt x="119443" y="247370"/>
                  </a:lnTo>
                  <a:lnTo>
                    <a:pt x="119888" y="247370"/>
                  </a:lnTo>
                  <a:lnTo>
                    <a:pt x="121221" y="244830"/>
                  </a:lnTo>
                  <a:lnTo>
                    <a:pt x="120548" y="243560"/>
                  </a:lnTo>
                  <a:lnTo>
                    <a:pt x="120091" y="243560"/>
                  </a:lnTo>
                  <a:lnTo>
                    <a:pt x="119875" y="242290"/>
                  </a:lnTo>
                  <a:lnTo>
                    <a:pt x="120091" y="242290"/>
                  </a:lnTo>
                  <a:lnTo>
                    <a:pt x="121221" y="243560"/>
                  </a:lnTo>
                  <a:lnTo>
                    <a:pt x="121666" y="244830"/>
                  </a:lnTo>
                  <a:lnTo>
                    <a:pt x="122339" y="241020"/>
                  </a:lnTo>
                  <a:lnTo>
                    <a:pt x="122567" y="239750"/>
                  </a:lnTo>
                  <a:lnTo>
                    <a:pt x="130454" y="249910"/>
                  </a:lnTo>
                  <a:lnTo>
                    <a:pt x="130213" y="243560"/>
                  </a:lnTo>
                  <a:lnTo>
                    <a:pt x="131102" y="239750"/>
                  </a:lnTo>
                  <a:lnTo>
                    <a:pt x="132232" y="239750"/>
                  </a:lnTo>
                  <a:lnTo>
                    <a:pt x="131330" y="242290"/>
                  </a:lnTo>
                  <a:lnTo>
                    <a:pt x="132689" y="243560"/>
                  </a:lnTo>
                  <a:lnTo>
                    <a:pt x="133121" y="238480"/>
                  </a:lnTo>
                  <a:lnTo>
                    <a:pt x="136410" y="242290"/>
                  </a:lnTo>
                  <a:lnTo>
                    <a:pt x="137058" y="238480"/>
                  </a:lnTo>
                  <a:lnTo>
                    <a:pt x="141554" y="246100"/>
                  </a:lnTo>
                  <a:lnTo>
                    <a:pt x="141757" y="238480"/>
                  </a:lnTo>
                  <a:lnTo>
                    <a:pt x="141782" y="237210"/>
                  </a:lnTo>
                  <a:lnTo>
                    <a:pt x="141820" y="235940"/>
                  </a:lnTo>
                  <a:lnTo>
                    <a:pt x="145681" y="239750"/>
                  </a:lnTo>
                  <a:lnTo>
                    <a:pt x="144843" y="238480"/>
                  </a:lnTo>
                  <a:lnTo>
                    <a:pt x="144627" y="237210"/>
                  </a:lnTo>
                  <a:lnTo>
                    <a:pt x="145199" y="238391"/>
                  </a:lnTo>
                  <a:lnTo>
                    <a:pt x="145110" y="237210"/>
                  </a:lnTo>
                  <a:lnTo>
                    <a:pt x="146202" y="235940"/>
                  </a:lnTo>
                  <a:lnTo>
                    <a:pt x="147294" y="234670"/>
                  </a:lnTo>
                  <a:lnTo>
                    <a:pt x="148386" y="233400"/>
                  </a:lnTo>
                  <a:lnTo>
                    <a:pt x="154736" y="235940"/>
                  </a:lnTo>
                  <a:lnTo>
                    <a:pt x="161378" y="235940"/>
                  </a:lnTo>
                  <a:lnTo>
                    <a:pt x="160070" y="233400"/>
                  </a:lnTo>
                  <a:lnTo>
                    <a:pt x="159423" y="232130"/>
                  </a:lnTo>
                  <a:lnTo>
                    <a:pt x="156806" y="227050"/>
                  </a:lnTo>
                  <a:lnTo>
                    <a:pt x="160489" y="229590"/>
                  </a:lnTo>
                  <a:lnTo>
                    <a:pt x="161264" y="233400"/>
                  </a:lnTo>
                  <a:lnTo>
                    <a:pt x="162801" y="228320"/>
                  </a:lnTo>
                  <a:lnTo>
                    <a:pt x="167728" y="230860"/>
                  </a:lnTo>
                  <a:lnTo>
                    <a:pt x="168605" y="228320"/>
                  </a:lnTo>
                  <a:lnTo>
                    <a:pt x="169481" y="225780"/>
                  </a:lnTo>
                  <a:lnTo>
                    <a:pt x="169595" y="227050"/>
                  </a:lnTo>
                  <a:lnTo>
                    <a:pt x="169989" y="228320"/>
                  </a:lnTo>
                  <a:lnTo>
                    <a:pt x="169684" y="228320"/>
                  </a:lnTo>
                  <a:lnTo>
                    <a:pt x="171297" y="229590"/>
                  </a:lnTo>
                  <a:lnTo>
                    <a:pt x="172135" y="227050"/>
                  </a:lnTo>
                  <a:lnTo>
                    <a:pt x="171361" y="225780"/>
                  </a:lnTo>
                  <a:lnTo>
                    <a:pt x="171945" y="225780"/>
                  </a:lnTo>
                  <a:lnTo>
                    <a:pt x="172199" y="227050"/>
                  </a:lnTo>
                  <a:lnTo>
                    <a:pt x="172872" y="228320"/>
                  </a:lnTo>
                  <a:lnTo>
                    <a:pt x="174104" y="228320"/>
                  </a:lnTo>
                  <a:lnTo>
                    <a:pt x="173558" y="225780"/>
                  </a:lnTo>
                  <a:lnTo>
                    <a:pt x="173291" y="224510"/>
                  </a:lnTo>
                  <a:lnTo>
                    <a:pt x="174675" y="226809"/>
                  </a:lnTo>
                  <a:lnTo>
                    <a:pt x="174650" y="225780"/>
                  </a:lnTo>
                  <a:lnTo>
                    <a:pt x="176784" y="227050"/>
                  </a:lnTo>
                  <a:lnTo>
                    <a:pt x="176022" y="225780"/>
                  </a:lnTo>
                  <a:lnTo>
                    <a:pt x="175272" y="224510"/>
                  </a:lnTo>
                  <a:lnTo>
                    <a:pt x="176961" y="225780"/>
                  </a:lnTo>
                  <a:lnTo>
                    <a:pt x="176974" y="224510"/>
                  </a:lnTo>
                  <a:lnTo>
                    <a:pt x="176974" y="223240"/>
                  </a:lnTo>
                  <a:lnTo>
                    <a:pt x="176987" y="221970"/>
                  </a:lnTo>
                  <a:lnTo>
                    <a:pt x="178574" y="223240"/>
                  </a:lnTo>
                  <a:lnTo>
                    <a:pt x="177939" y="220700"/>
                  </a:lnTo>
                  <a:lnTo>
                    <a:pt x="181152" y="224510"/>
                  </a:lnTo>
                  <a:lnTo>
                    <a:pt x="179603" y="219430"/>
                  </a:lnTo>
                  <a:lnTo>
                    <a:pt x="181317" y="224510"/>
                  </a:lnTo>
                  <a:lnTo>
                    <a:pt x="183070" y="221970"/>
                  </a:lnTo>
                  <a:lnTo>
                    <a:pt x="182968" y="220700"/>
                  </a:lnTo>
                  <a:lnTo>
                    <a:pt x="183261" y="221970"/>
                  </a:lnTo>
                  <a:lnTo>
                    <a:pt x="184175" y="220700"/>
                  </a:lnTo>
                  <a:lnTo>
                    <a:pt x="184492" y="222631"/>
                  </a:lnTo>
                  <a:lnTo>
                    <a:pt x="184619" y="223240"/>
                  </a:lnTo>
                  <a:lnTo>
                    <a:pt x="185445" y="223240"/>
                  </a:lnTo>
                  <a:lnTo>
                    <a:pt x="185877" y="221970"/>
                  </a:lnTo>
                  <a:lnTo>
                    <a:pt x="185343" y="220700"/>
                  </a:lnTo>
                  <a:lnTo>
                    <a:pt x="184810" y="219430"/>
                  </a:lnTo>
                  <a:lnTo>
                    <a:pt x="188480" y="224510"/>
                  </a:lnTo>
                  <a:lnTo>
                    <a:pt x="187337" y="219430"/>
                  </a:lnTo>
                  <a:lnTo>
                    <a:pt x="186766" y="216890"/>
                  </a:lnTo>
                  <a:lnTo>
                    <a:pt x="186194" y="214350"/>
                  </a:lnTo>
                  <a:lnTo>
                    <a:pt x="189801" y="220700"/>
                  </a:lnTo>
                  <a:lnTo>
                    <a:pt x="191325" y="216890"/>
                  </a:lnTo>
                  <a:lnTo>
                    <a:pt x="192722" y="214757"/>
                  </a:lnTo>
                  <a:lnTo>
                    <a:pt x="194462" y="218160"/>
                  </a:lnTo>
                  <a:lnTo>
                    <a:pt x="195503" y="216255"/>
                  </a:lnTo>
                  <a:lnTo>
                    <a:pt x="192849" y="214566"/>
                  </a:lnTo>
                  <a:lnTo>
                    <a:pt x="192989" y="214350"/>
                  </a:lnTo>
                  <a:lnTo>
                    <a:pt x="194805" y="213080"/>
                  </a:lnTo>
                  <a:lnTo>
                    <a:pt x="195846" y="215404"/>
                  </a:lnTo>
                  <a:lnTo>
                    <a:pt x="195567" y="211810"/>
                  </a:lnTo>
                  <a:lnTo>
                    <a:pt x="198882" y="211810"/>
                  </a:lnTo>
                  <a:lnTo>
                    <a:pt x="198564" y="214350"/>
                  </a:lnTo>
                  <a:lnTo>
                    <a:pt x="200063" y="211810"/>
                  </a:lnTo>
                  <a:lnTo>
                    <a:pt x="202946" y="213080"/>
                  </a:lnTo>
                  <a:lnTo>
                    <a:pt x="203415" y="211810"/>
                  </a:lnTo>
                  <a:lnTo>
                    <a:pt x="203873" y="210540"/>
                  </a:lnTo>
                  <a:lnTo>
                    <a:pt x="204038" y="210540"/>
                  </a:lnTo>
                  <a:lnTo>
                    <a:pt x="204012" y="211810"/>
                  </a:lnTo>
                  <a:lnTo>
                    <a:pt x="205066" y="211810"/>
                  </a:lnTo>
                  <a:lnTo>
                    <a:pt x="204241" y="210540"/>
                  </a:lnTo>
                  <a:lnTo>
                    <a:pt x="204089" y="210540"/>
                  </a:lnTo>
                  <a:lnTo>
                    <a:pt x="203212" y="209270"/>
                  </a:lnTo>
                  <a:lnTo>
                    <a:pt x="202323" y="208000"/>
                  </a:lnTo>
                  <a:lnTo>
                    <a:pt x="203098" y="204431"/>
                  </a:lnTo>
                  <a:lnTo>
                    <a:pt x="204254" y="208000"/>
                  </a:lnTo>
                  <a:lnTo>
                    <a:pt x="205066" y="202920"/>
                  </a:lnTo>
                  <a:lnTo>
                    <a:pt x="206933" y="210540"/>
                  </a:lnTo>
                  <a:lnTo>
                    <a:pt x="206959" y="209270"/>
                  </a:lnTo>
                  <a:lnTo>
                    <a:pt x="206375" y="208000"/>
                  </a:lnTo>
                  <a:lnTo>
                    <a:pt x="206883" y="208000"/>
                  </a:lnTo>
                  <a:lnTo>
                    <a:pt x="207314" y="209270"/>
                  </a:lnTo>
                  <a:lnTo>
                    <a:pt x="207556" y="210540"/>
                  </a:lnTo>
                  <a:lnTo>
                    <a:pt x="208457" y="209270"/>
                  </a:lnTo>
                  <a:lnTo>
                    <a:pt x="207797" y="208000"/>
                  </a:lnTo>
                  <a:lnTo>
                    <a:pt x="207137" y="206730"/>
                  </a:lnTo>
                  <a:lnTo>
                    <a:pt x="208356" y="206730"/>
                  </a:lnTo>
                  <a:lnTo>
                    <a:pt x="208749" y="208000"/>
                  </a:lnTo>
                  <a:lnTo>
                    <a:pt x="208978" y="209270"/>
                  </a:lnTo>
                  <a:lnTo>
                    <a:pt x="208800" y="206730"/>
                  </a:lnTo>
                  <a:lnTo>
                    <a:pt x="208711" y="205460"/>
                  </a:lnTo>
                  <a:lnTo>
                    <a:pt x="210223" y="205460"/>
                  </a:lnTo>
                  <a:lnTo>
                    <a:pt x="210578" y="206540"/>
                  </a:lnTo>
                  <a:lnTo>
                    <a:pt x="211975" y="205460"/>
                  </a:lnTo>
                  <a:lnTo>
                    <a:pt x="211658" y="202920"/>
                  </a:lnTo>
                  <a:lnTo>
                    <a:pt x="211493" y="201650"/>
                  </a:lnTo>
                  <a:lnTo>
                    <a:pt x="211340" y="200380"/>
                  </a:lnTo>
                  <a:lnTo>
                    <a:pt x="213995" y="201650"/>
                  </a:lnTo>
                  <a:lnTo>
                    <a:pt x="215087" y="205460"/>
                  </a:lnTo>
                  <a:lnTo>
                    <a:pt x="215188" y="202920"/>
                  </a:lnTo>
                  <a:lnTo>
                    <a:pt x="216725" y="206730"/>
                  </a:lnTo>
                  <a:lnTo>
                    <a:pt x="217347" y="205460"/>
                  </a:lnTo>
                  <a:lnTo>
                    <a:pt x="216230" y="202920"/>
                  </a:lnTo>
                  <a:lnTo>
                    <a:pt x="217157" y="202920"/>
                  </a:lnTo>
                  <a:lnTo>
                    <a:pt x="216916" y="200380"/>
                  </a:lnTo>
                  <a:lnTo>
                    <a:pt x="218020" y="200380"/>
                  </a:lnTo>
                  <a:lnTo>
                    <a:pt x="218109" y="199110"/>
                  </a:lnTo>
                  <a:lnTo>
                    <a:pt x="218198" y="197840"/>
                  </a:lnTo>
                  <a:lnTo>
                    <a:pt x="216103" y="195300"/>
                  </a:lnTo>
                  <a:lnTo>
                    <a:pt x="217716" y="196570"/>
                  </a:lnTo>
                  <a:lnTo>
                    <a:pt x="218643" y="196570"/>
                  </a:lnTo>
                  <a:lnTo>
                    <a:pt x="219964" y="197840"/>
                  </a:lnTo>
                  <a:lnTo>
                    <a:pt x="219938" y="195300"/>
                  </a:lnTo>
                  <a:lnTo>
                    <a:pt x="220980" y="195300"/>
                  </a:lnTo>
                  <a:lnTo>
                    <a:pt x="221602" y="196557"/>
                  </a:lnTo>
                  <a:lnTo>
                    <a:pt x="222415" y="200380"/>
                  </a:lnTo>
                  <a:lnTo>
                    <a:pt x="222834" y="200380"/>
                  </a:lnTo>
                  <a:lnTo>
                    <a:pt x="222072" y="197840"/>
                  </a:lnTo>
                  <a:lnTo>
                    <a:pt x="224637" y="199110"/>
                  </a:lnTo>
                  <a:lnTo>
                    <a:pt x="224396" y="197840"/>
                  </a:lnTo>
                  <a:lnTo>
                    <a:pt x="224218" y="196888"/>
                  </a:lnTo>
                  <a:lnTo>
                    <a:pt x="224637" y="197612"/>
                  </a:lnTo>
                  <a:lnTo>
                    <a:pt x="224396" y="196570"/>
                  </a:lnTo>
                  <a:lnTo>
                    <a:pt x="225336" y="196570"/>
                  </a:lnTo>
                  <a:lnTo>
                    <a:pt x="225856" y="199110"/>
                  </a:lnTo>
                  <a:lnTo>
                    <a:pt x="227317" y="197840"/>
                  </a:lnTo>
                  <a:lnTo>
                    <a:pt x="226098" y="196570"/>
                  </a:lnTo>
                  <a:lnTo>
                    <a:pt x="223659" y="194030"/>
                  </a:lnTo>
                  <a:lnTo>
                    <a:pt x="225945" y="195300"/>
                  </a:lnTo>
                  <a:lnTo>
                    <a:pt x="226098" y="196570"/>
                  </a:lnTo>
                  <a:lnTo>
                    <a:pt x="227914" y="196570"/>
                  </a:lnTo>
                  <a:lnTo>
                    <a:pt x="228307" y="194030"/>
                  </a:lnTo>
                  <a:lnTo>
                    <a:pt x="230187" y="194030"/>
                  </a:lnTo>
                  <a:lnTo>
                    <a:pt x="232016" y="197840"/>
                  </a:lnTo>
                  <a:lnTo>
                    <a:pt x="229311" y="195300"/>
                  </a:lnTo>
                  <a:lnTo>
                    <a:pt x="229463" y="195656"/>
                  </a:lnTo>
                  <a:lnTo>
                    <a:pt x="229019" y="196608"/>
                  </a:lnTo>
                  <a:lnTo>
                    <a:pt x="230162" y="197942"/>
                  </a:lnTo>
                  <a:lnTo>
                    <a:pt x="229654" y="196100"/>
                  </a:lnTo>
                  <a:lnTo>
                    <a:pt x="230987" y="199110"/>
                  </a:lnTo>
                  <a:lnTo>
                    <a:pt x="232727" y="197840"/>
                  </a:lnTo>
                  <a:lnTo>
                    <a:pt x="233426" y="192760"/>
                  </a:lnTo>
                  <a:lnTo>
                    <a:pt x="235191" y="192760"/>
                  </a:lnTo>
                  <a:lnTo>
                    <a:pt x="233895" y="188950"/>
                  </a:lnTo>
                  <a:lnTo>
                    <a:pt x="233464" y="187680"/>
                  </a:lnTo>
                  <a:lnTo>
                    <a:pt x="237642" y="194030"/>
                  </a:lnTo>
                  <a:lnTo>
                    <a:pt x="237667" y="191490"/>
                  </a:lnTo>
                  <a:lnTo>
                    <a:pt x="237693" y="193103"/>
                  </a:lnTo>
                  <a:lnTo>
                    <a:pt x="238467" y="195300"/>
                  </a:lnTo>
                  <a:lnTo>
                    <a:pt x="238302" y="194030"/>
                  </a:lnTo>
                  <a:lnTo>
                    <a:pt x="239966" y="194030"/>
                  </a:lnTo>
                  <a:lnTo>
                    <a:pt x="240538" y="191490"/>
                  </a:lnTo>
                  <a:lnTo>
                    <a:pt x="241922" y="188950"/>
                  </a:lnTo>
                  <a:lnTo>
                    <a:pt x="242189" y="190220"/>
                  </a:lnTo>
                  <a:lnTo>
                    <a:pt x="243433" y="191490"/>
                  </a:lnTo>
                  <a:lnTo>
                    <a:pt x="244513" y="190220"/>
                  </a:lnTo>
                  <a:lnTo>
                    <a:pt x="245592" y="191490"/>
                  </a:lnTo>
                  <a:lnTo>
                    <a:pt x="245465" y="190220"/>
                  </a:lnTo>
                  <a:lnTo>
                    <a:pt x="245338" y="188950"/>
                  </a:lnTo>
                  <a:lnTo>
                    <a:pt x="245910" y="190220"/>
                  </a:lnTo>
                  <a:lnTo>
                    <a:pt x="245389" y="188950"/>
                  </a:lnTo>
                  <a:lnTo>
                    <a:pt x="244856" y="187680"/>
                  </a:lnTo>
                  <a:lnTo>
                    <a:pt x="247802" y="190220"/>
                  </a:lnTo>
                  <a:lnTo>
                    <a:pt x="249250" y="187680"/>
                  </a:lnTo>
                  <a:lnTo>
                    <a:pt x="250532" y="186410"/>
                  </a:lnTo>
                  <a:lnTo>
                    <a:pt x="253034" y="187680"/>
                  </a:lnTo>
                  <a:lnTo>
                    <a:pt x="252768" y="187680"/>
                  </a:lnTo>
                  <a:lnTo>
                    <a:pt x="252818" y="188950"/>
                  </a:lnTo>
                  <a:lnTo>
                    <a:pt x="253047" y="188950"/>
                  </a:lnTo>
                  <a:lnTo>
                    <a:pt x="254558" y="186410"/>
                  </a:lnTo>
                  <a:lnTo>
                    <a:pt x="254050" y="185140"/>
                  </a:lnTo>
                  <a:lnTo>
                    <a:pt x="253542" y="183870"/>
                  </a:lnTo>
                  <a:lnTo>
                    <a:pt x="253771" y="185140"/>
                  </a:lnTo>
                  <a:lnTo>
                    <a:pt x="252679" y="183870"/>
                  </a:lnTo>
                  <a:lnTo>
                    <a:pt x="252437" y="182600"/>
                  </a:lnTo>
                  <a:lnTo>
                    <a:pt x="252590" y="181330"/>
                  </a:lnTo>
                  <a:lnTo>
                    <a:pt x="253085" y="181330"/>
                  </a:lnTo>
                  <a:lnTo>
                    <a:pt x="252755" y="182600"/>
                  </a:lnTo>
                  <a:lnTo>
                    <a:pt x="254469" y="183870"/>
                  </a:lnTo>
                  <a:lnTo>
                    <a:pt x="254939" y="184556"/>
                  </a:lnTo>
                  <a:lnTo>
                    <a:pt x="254901" y="184404"/>
                  </a:lnTo>
                  <a:lnTo>
                    <a:pt x="255562" y="185394"/>
                  </a:lnTo>
                  <a:lnTo>
                    <a:pt x="257111" y="187680"/>
                  </a:lnTo>
                  <a:lnTo>
                    <a:pt x="255346" y="183870"/>
                  </a:lnTo>
                  <a:lnTo>
                    <a:pt x="254165" y="181330"/>
                  </a:lnTo>
                  <a:lnTo>
                    <a:pt x="252984" y="178790"/>
                  </a:lnTo>
                  <a:lnTo>
                    <a:pt x="255435" y="181330"/>
                  </a:lnTo>
                  <a:lnTo>
                    <a:pt x="255816" y="182600"/>
                  </a:lnTo>
                  <a:lnTo>
                    <a:pt x="256108" y="181330"/>
                  </a:lnTo>
                  <a:lnTo>
                    <a:pt x="256006" y="180060"/>
                  </a:lnTo>
                  <a:lnTo>
                    <a:pt x="256705" y="180060"/>
                  </a:lnTo>
                  <a:lnTo>
                    <a:pt x="257924" y="182600"/>
                  </a:lnTo>
                  <a:lnTo>
                    <a:pt x="256603" y="181330"/>
                  </a:lnTo>
                  <a:lnTo>
                    <a:pt x="257390" y="183870"/>
                  </a:lnTo>
                  <a:lnTo>
                    <a:pt x="258127" y="182600"/>
                  </a:lnTo>
                  <a:lnTo>
                    <a:pt x="257606" y="180060"/>
                  </a:lnTo>
                  <a:lnTo>
                    <a:pt x="257340" y="178790"/>
                  </a:lnTo>
                  <a:lnTo>
                    <a:pt x="257086" y="177520"/>
                  </a:lnTo>
                  <a:lnTo>
                    <a:pt x="258800" y="180060"/>
                  </a:lnTo>
                  <a:lnTo>
                    <a:pt x="258737" y="181330"/>
                  </a:lnTo>
                  <a:lnTo>
                    <a:pt x="258241" y="181330"/>
                  </a:lnTo>
                  <a:lnTo>
                    <a:pt x="258178" y="182600"/>
                  </a:lnTo>
                  <a:lnTo>
                    <a:pt x="260134" y="185140"/>
                  </a:lnTo>
                  <a:lnTo>
                    <a:pt x="259930" y="183870"/>
                  </a:lnTo>
                  <a:lnTo>
                    <a:pt x="260616" y="183870"/>
                  </a:lnTo>
                  <a:lnTo>
                    <a:pt x="262509" y="185140"/>
                  </a:lnTo>
                  <a:lnTo>
                    <a:pt x="261848" y="183870"/>
                  </a:lnTo>
                  <a:lnTo>
                    <a:pt x="260261" y="177520"/>
                  </a:lnTo>
                  <a:lnTo>
                    <a:pt x="263347" y="182511"/>
                  </a:lnTo>
                  <a:lnTo>
                    <a:pt x="263067" y="177520"/>
                  </a:lnTo>
                  <a:lnTo>
                    <a:pt x="263385" y="182372"/>
                  </a:lnTo>
                  <a:lnTo>
                    <a:pt x="263779" y="180060"/>
                  </a:lnTo>
                  <a:lnTo>
                    <a:pt x="264795" y="182600"/>
                  </a:lnTo>
                  <a:lnTo>
                    <a:pt x="265010" y="183057"/>
                  </a:lnTo>
                  <a:lnTo>
                    <a:pt x="265163" y="183502"/>
                  </a:lnTo>
                  <a:lnTo>
                    <a:pt x="265049" y="183121"/>
                  </a:lnTo>
                  <a:lnTo>
                    <a:pt x="265442" y="183870"/>
                  </a:lnTo>
                  <a:lnTo>
                    <a:pt x="266331" y="183870"/>
                  </a:lnTo>
                  <a:lnTo>
                    <a:pt x="266484" y="185140"/>
                  </a:lnTo>
                  <a:lnTo>
                    <a:pt x="266217" y="182600"/>
                  </a:lnTo>
                  <a:lnTo>
                    <a:pt x="268262" y="186410"/>
                  </a:lnTo>
                  <a:lnTo>
                    <a:pt x="267843" y="182600"/>
                  </a:lnTo>
                  <a:lnTo>
                    <a:pt x="268249" y="183870"/>
                  </a:lnTo>
                  <a:lnTo>
                    <a:pt x="268363" y="183413"/>
                  </a:lnTo>
                  <a:lnTo>
                    <a:pt x="268122" y="182600"/>
                  </a:lnTo>
                  <a:lnTo>
                    <a:pt x="268147" y="180060"/>
                  </a:lnTo>
                  <a:lnTo>
                    <a:pt x="268173" y="178790"/>
                  </a:lnTo>
                  <a:lnTo>
                    <a:pt x="272605" y="185140"/>
                  </a:lnTo>
                  <a:lnTo>
                    <a:pt x="272770" y="180060"/>
                  </a:lnTo>
                  <a:lnTo>
                    <a:pt x="273215" y="178790"/>
                  </a:lnTo>
                  <a:lnTo>
                    <a:pt x="273621" y="177647"/>
                  </a:lnTo>
                  <a:lnTo>
                    <a:pt x="273545" y="176999"/>
                  </a:lnTo>
                  <a:lnTo>
                    <a:pt x="272757" y="173710"/>
                  </a:lnTo>
                  <a:lnTo>
                    <a:pt x="273621" y="172440"/>
                  </a:lnTo>
                  <a:lnTo>
                    <a:pt x="274701" y="173710"/>
                  </a:lnTo>
                  <a:lnTo>
                    <a:pt x="274523" y="176250"/>
                  </a:lnTo>
                  <a:lnTo>
                    <a:pt x="276364" y="176250"/>
                  </a:lnTo>
                  <a:lnTo>
                    <a:pt x="276707" y="174980"/>
                  </a:lnTo>
                  <a:lnTo>
                    <a:pt x="276872" y="176250"/>
                  </a:lnTo>
                  <a:lnTo>
                    <a:pt x="277914" y="177520"/>
                  </a:lnTo>
                  <a:lnTo>
                    <a:pt x="278434" y="177520"/>
                  </a:lnTo>
                  <a:close/>
                </a:path>
                <a:path w="709294" h="298450">
                  <a:moveTo>
                    <a:pt x="278777" y="179120"/>
                  </a:moveTo>
                  <a:lnTo>
                    <a:pt x="278561" y="179260"/>
                  </a:lnTo>
                  <a:lnTo>
                    <a:pt x="278739" y="179260"/>
                  </a:lnTo>
                  <a:lnTo>
                    <a:pt x="278777" y="179120"/>
                  </a:lnTo>
                  <a:close/>
                </a:path>
                <a:path w="709294" h="298450">
                  <a:moveTo>
                    <a:pt x="278968" y="178879"/>
                  </a:moveTo>
                  <a:lnTo>
                    <a:pt x="278828" y="178460"/>
                  </a:lnTo>
                  <a:lnTo>
                    <a:pt x="278701" y="178066"/>
                  </a:lnTo>
                  <a:lnTo>
                    <a:pt x="278549" y="177850"/>
                  </a:lnTo>
                  <a:lnTo>
                    <a:pt x="278765" y="178562"/>
                  </a:lnTo>
                  <a:lnTo>
                    <a:pt x="278828" y="178930"/>
                  </a:lnTo>
                  <a:lnTo>
                    <a:pt x="278777" y="179120"/>
                  </a:lnTo>
                  <a:lnTo>
                    <a:pt x="278968" y="178879"/>
                  </a:lnTo>
                  <a:close/>
                </a:path>
                <a:path w="709294" h="298450">
                  <a:moveTo>
                    <a:pt x="281089" y="173062"/>
                  </a:moveTo>
                  <a:lnTo>
                    <a:pt x="280898" y="172440"/>
                  </a:lnTo>
                  <a:lnTo>
                    <a:pt x="280657" y="172440"/>
                  </a:lnTo>
                  <a:lnTo>
                    <a:pt x="281089" y="173062"/>
                  </a:lnTo>
                  <a:close/>
                </a:path>
                <a:path w="709294" h="298450">
                  <a:moveTo>
                    <a:pt x="281482" y="177203"/>
                  </a:moveTo>
                  <a:lnTo>
                    <a:pt x="280238" y="174980"/>
                  </a:lnTo>
                  <a:lnTo>
                    <a:pt x="279831" y="173710"/>
                  </a:lnTo>
                  <a:lnTo>
                    <a:pt x="280136" y="173710"/>
                  </a:lnTo>
                  <a:lnTo>
                    <a:pt x="277507" y="167360"/>
                  </a:lnTo>
                  <a:lnTo>
                    <a:pt x="278345" y="174980"/>
                  </a:lnTo>
                  <a:lnTo>
                    <a:pt x="278612" y="176250"/>
                  </a:lnTo>
                  <a:lnTo>
                    <a:pt x="279069" y="177520"/>
                  </a:lnTo>
                  <a:lnTo>
                    <a:pt x="279171" y="178790"/>
                  </a:lnTo>
                  <a:lnTo>
                    <a:pt x="279527" y="177647"/>
                  </a:lnTo>
                  <a:lnTo>
                    <a:pt x="279603" y="176250"/>
                  </a:lnTo>
                  <a:lnTo>
                    <a:pt x="280022" y="174980"/>
                  </a:lnTo>
                  <a:lnTo>
                    <a:pt x="280835" y="176250"/>
                  </a:lnTo>
                  <a:lnTo>
                    <a:pt x="280644" y="176999"/>
                  </a:lnTo>
                  <a:lnTo>
                    <a:pt x="280530" y="177647"/>
                  </a:lnTo>
                  <a:lnTo>
                    <a:pt x="280657" y="178790"/>
                  </a:lnTo>
                  <a:lnTo>
                    <a:pt x="281216" y="177520"/>
                  </a:lnTo>
                  <a:lnTo>
                    <a:pt x="281482" y="177203"/>
                  </a:lnTo>
                  <a:close/>
                </a:path>
                <a:path w="709294" h="298450">
                  <a:moveTo>
                    <a:pt x="281660" y="177520"/>
                  </a:moveTo>
                  <a:lnTo>
                    <a:pt x="281647" y="176999"/>
                  </a:lnTo>
                  <a:lnTo>
                    <a:pt x="281482" y="177203"/>
                  </a:lnTo>
                  <a:lnTo>
                    <a:pt x="281660" y="177520"/>
                  </a:lnTo>
                  <a:close/>
                </a:path>
                <a:path w="709294" h="298450">
                  <a:moveTo>
                    <a:pt x="282257" y="176250"/>
                  </a:moveTo>
                  <a:lnTo>
                    <a:pt x="281533" y="173710"/>
                  </a:lnTo>
                  <a:lnTo>
                    <a:pt x="281089" y="173062"/>
                  </a:lnTo>
                  <a:lnTo>
                    <a:pt x="281647" y="174980"/>
                  </a:lnTo>
                  <a:lnTo>
                    <a:pt x="281647" y="176999"/>
                  </a:lnTo>
                  <a:lnTo>
                    <a:pt x="282257" y="176250"/>
                  </a:lnTo>
                  <a:close/>
                </a:path>
                <a:path w="709294" h="298450">
                  <a:moveTo>
                    <a:pt x="282930" y="177533"/>
                  </a:moveTo>
                  <a:lnTo>
                    <a:pt x="282752" y="177609"/>
                  </a:lnTo>
                  <a:lnTo>
                    <a:pt x="282841" y="177927"/>
                  </a:lnTo>
                  <a:lnTo>
                    <a:pt x="282930" y="177533"/>
                  </a:lnTo>
                  <a:close/>
                </a:path>
                <a:path w="709294" h="298450">
                  <a:moveTo>
                    <a:pt x="282981" y="178384"/>
                  </a:moveTo>
                  <a:lnTo>
                    <a:pt x="282930" y="178193"/>
                  </a:lnTo>
                  <a:lnTo>
                    <a:pt x="282867" y="178041"/>
                  </a:lnTo>
                  <a:lnTo>
                    <a:pt x="282752" y="178333"/>
                  </a:lnTo>
                  <a:lnTo>
                    <a:pt x="282981" y="178384"/>
                  </a:lnTo>
                  <a:close/>
                </a:path>
                <a:path w="709294" h="298450">
                  <a:moveTo>
                    <a:pt x="283311" y="177482"/>
                  </a:moveTo>
                  <a:lnTo>
                    <a:pt x="283108" y="176669"/>
                  </a:lnTo>
                  <a:lnTo>
                    <a:pt x="282930" y="177533"/>
                  </a:lnTo>
                  <a:lnTo>
                    <a:pt x="283083" y="177469"/>
                  </a:lnTo>
                  <a:lnTo>
                    <a:pt x="283311" y="177482"/>
                  </a:lnTo>
                  <a:close/>
                </a:path>
                <a:path w="709294" h="298450">
                  <a:moveTo>
                    <a:pt x="419798" y="76885"/>
                  </a:moveTo>
                  <a:lnTo>
                    <a:pt x="419087" y="75399"/>
                  </a:lnTo>
                  <a:lnTo>
                    <a:pt x="419735" y="77089"/>
                  </a:lnTo>
                  <a:lnTo>
                    <a:pt x="419798" y="76885"/>
                  </a:lnTo>
                  <a:close/>
                </a:path>
                <a:path w="709294" h="298450">
                  <a:moveTo>
                    <a:pt x="428955" y="84670"/>
                  </a:moveTo>
                  <a:lnTo>
                    <a:pt x="428371" y="83705"/>
                  </a:lnTo>
                  <a:lnTo>
                    <a:pt x="428485" y="84328"/>
                  </a:lnTo>
                  <a:lnTo>
                    <a:pt x="428955" y="84670"/>
                  </a:lnTo>
                  <a:close/>
                </a:path>
                <a:path w="709294" h="298450">
                  <a:moveTo>
                    <a:pt x="430657" y="87884"/>
                  </a:moveTo>
                  <a:lnTo>
                    <a:pt x="430225" y="85598"/>
                  </a:lnTo>
                  <a:lnTo>
                    <a:pt x="428955" y="84670"/>
                  </a:lnTo>
                  <a:lnTo>
                    <a:pt x="429272" y="85217"/>
                  </a:lnTo>
                  <a:lnTo>
                    <a:pt x="429488" y="87249"/>
                  </a:lnTo>
                  <a:lnTo>
                    <a:pt x="430657" y="87884"/>
                  </a:lnTo>
                  <a:close/>
                </a:path>
                <a:path w="709294" h="298450">
                  <a:moveTo>
                    <a:pt x="435279" y="85826"/>
                  </a:moveTo>
                  <a:lnTo>
                    <a:pt x="435190" y="85636"/>
                  </a:lnTo>
                  <a:lnTo>
                    <a:pt x="435063" y="85356"/>
                  </a:lnTo>
                  <a:lnTo>
                    <a:pt x="435140" y="85636"/>
                  </a:lnTo>
                  <a:lnTo>
                    <a:pt x="435216" y="85852"/>
                  </a:lnTo>
                  <a:close/>
                </a:path>
                <a:path w="709294" h="298450">
                  <a:moveTo>
                    <a:pt x="440994" y="81153"/>
                  </a:moveTo>
                  <a:lnTo>
                    <a:pt x="440944" y="80924"/>
                  </a:lnTo>
                  <a:lnTo>
                    <a:pt x="440778" y="80899"/>
                  </a:lnTo>
                  <a:lnTo>
                    <a:pt x="440994" y="81153"/>
                  </a:lnTo>
                  <a:close/>
                </a:path>
                <a:path w="709294" h="298450">
                  <a:moveTo>
                    <a:pt x="449732" y="80708"/>
                  </a:moveTo>
                  <a:lnTo>
                    <a:pt x="449643" y="80264"/>
                  </a:lnTo>
                  <a:lnTo>
                    <a:pt x="449110" y="79717"/>
                  </a:lnTo>
                  <a:lnTo>
                    <a:pt x="449732" y="80708"/>
                  </a:lnTo>
                  <a:close/>
                </a:path>
                <a:path w="709294" h="298450">
                  <a:moveTo>
                    <a:pt x="450672" y="82169"/>
                  </a:moveTo>
                  <a:lnTo>
                    <a:pt x="449732" y="80708"/>
                  </a:lnTo>
                  <a:lnTo>
                    <a:pt x="449605" y="82423"/>
                  </a:lnTo>
                  <a:lnTo>
                    <a:pt x="450672" y="82169"/>
                  </a:lnTo>
                  <a:close/>
                </a:path>
                <a:path w="709294" h="298450">
                  <a:moveTo>
                    <a:pt x="453923" y="72898"/>
                  </a:moveTo>
                  <a:lnTo>
                    <a:pt x="453809" y="72644"/>
                  </a:lnTo>
                  <a:lnTo>
                    <a:pt x="453923" y="72898"/>
                  </a:lnTo>
                  <a:close/>
                </a:path>
                <a:path w="709294" h="298450">
                  <a:moveTo>
                    <a:pt x="454012" y="53340"/>
                  </a:moveTo>
                  <a:lnTo>
                    <a:pt x="453834" y="52578"/>
                  </a:lnTo>
                  <a:lnTo>
                    <a:pt x="453682" y="53340"/>
                  </a:lnTo>
                  <a:lnTo>
                    <a:pt x="454012" y="53340"/>
                  </a:lnTo>
                  <a:close/>
                </a:path>
                <a:path w="709294" h="298450">
                  <a:moveTo>
                    <a:pt x="454355" y="70993"/>
                  </a:moveTo>
                  <a:lnTo>
                    <a:pt x="452894" y="69723"/>
                  </a:lnTo>
                  <a:lnTo>
                    <a:pt x="453948" y="72263"/>
                  </a:lnTo>
                  <a:lnTo>
                    <a:pt x="454025" y="72009"/>
                  </a:lnTo>
                  <a:lnTo>
                    <a:pt x="453986" y="71628"/>
                  </a:lnTo>
                  <a:lnTo>
                    <a:pt x="454101" y="71780"/>
                  </a:lnTo>
                  <a:lnTo>
                    <a:pt x="454152" y="71628"/>
                  </a:lnTo>
                  <a:lnTo>
                    <a:pt x="454355" y="70993"/>
                  </a:lnTo>
                  <a:close/>
                </a:path>
                <a:path w="709294" h="298450">
                  <a:moveTo>
                    <a:pt x="454939" y="71501"/>
                  </a:moveTo>
                  <a:lnTo>
                    <a:pt x="454431" y="70650"/>
                  </a:lnTo>
                  <a:lnTo>
                    <a:pt x="454355" y="70993"/>
                  </a:lnTo>
                  <a:lnTo>
                    <a:pt x="454939" y="71501"/>
                  </a:lnTo>
                  <a:close/>
                </a:path>
                <a:path w="709294" h="298450">
                  <a:moveTo>
                    <a:pt x="455307" y="75196"/>
                  </a:moveTo>
                  <a:lnTo>
                    <a:pt x="454837" y="74510"/>
                  </a:lnTo>
                  <a:lnTo>
                    <a:pt x="454367" y="73710"/>
                  </a:lnTo>
                  <a:lnTo>
                    <a:pt x="453948" y="72910"/>
                  </a:lnTo>
                  <a:lnTo>
                    <a:pt x="454875" y="74777"/>
                  </a:lnTo>
                  <a:lnTo>
                    <a:pt x="454177" y="75907"/>
                  </a:lnTo>
                  <a:lnTo>
                    <a:pt x="455307" y="75196"/>
                  </a:lnTo>
                  <a:close/>
                </a:path>
                <a:path w="709294" h="298450">
                  <a:moveTo>
                    <a:pt x="461149" y="50419"/>
                  </a:moveTo>
                  <a:lnTo>
                    <a:pt x="461022" y="50266"/>
                  </a:lnTo>
                  <a:lnTo>
                    <a:pt x="461149" y="50419"/>
                  </a:lnTo>
                  <a:close/>
                </a:path>
                <a:path w="709294" h="298450">
                  <a:moveTo>
                    <a:pt x="465607" y="68821"/>
                  </a:moveTo>
                  <a:lnTo>
                    <a:pt x="465429" y="67945"/>
                  </a:lnTo>
                  <a:lnTo>
                    <a:pt x="465074" y="67678"/>
                  </a:lnTo>
                  <a:lnTo>
                    <a:pt x="465607" y="68821"/>
                  </a:lnTo>
                  <a:close/>
                </a:path>
                <a:path w="709294" h="298450">
                  <a:moveTo>
                    <a:pt x="467360" y="72517"/>
                  </a:moveTo>
                  <a:lnTo>
                    <a:pt x="465607" y="68821"/>
                  </a:lnTo>
                  <a:lnTo>
                    <a:pt x="465747" y="69469"/>
                  </a:lnTo>
                  <a:lnTo>
                    <a:pt x="464807" y="69596"/>
                  </a:lnTo>
                  <a:lnTo>
                    <a:pt x="467360" y="72517"/>
                  </a:lnTo>
                  <a:close/>
                </a:path>
                <a:path w="709294" h="298450">
                  <a:moveTo>
                    <a:pt x="481444" y="67183"/>
                  </a:moveTo>
                  <a:lnTo>
                    <a:pt x="479564" y="64643"/>
                  </a:lnTo>
                  <a:lnTo>
                    <a:pt x="480136" y="65659"/>
                  </a:lnTo>
                  <a:lnTo>
                    <a:pt x="480212" y="66421"/>
                  </a:lnTo>
                  <a:lnTo>
                    <a:pt x="481444" y="67183"/>
                  </a:lnTo>
                  <a:close/>
                </a:path>
                <a:path w="709294" h="298450">
                  <a:moveTo>
                    <a:pt x="503301" y="58026"/>
                  </a:moveTo>
                  <a:lnTo>
                    <a:pt x="503059" y="57327"/>
                  </a:lnTo>
                  <a:lnTo>
                    <a:pt x="503085" y="58000"/>
                  </a:lnTo>
                  <a:lnTo>
                    <a:pt x="503301" y="58026"/>
                  </a:lnTo>
                  <a:close/>
                </a:path>
                <a:path w="709294" h="298450">
                  <a:moveTo>
                    <a:pt x="505218" y="56197"/>
                  </a:moveTo>
                  <a:lnTo>
                    <a:pt x="505180" y="55867"/>
                  </a:lnTo>
                  <a:lnTo>
                    <a:pt x="505028" y="56286"/>
                  </a:lnTo>
                  <a:lnTo>
                    <a:pt x="505155" y="56311"/>
                  </a:lnTo>
                  <a:close/>
                </a:path>
                <a:path w="709294" h="298450">
                  <a:moveTo>
                    <a:pt x="509320" y="55118"/>
                  </a:moveTo>
                  <a:lnTo>
                    <a:pt x="509206" y="54356"/>
                  </a:lnTo>
                  <a:lnTo>
                    <a:pt x="509130" y="55499"/>
                  </a:lnTo>
                  <a:lnTo>
                    <a:pt x="509320" y="55118"/>
                  </a:lnTo>
                  <a:close/>
                </a:path>
                <a:path w="709294" h="298450">
                  <a:moveTo>
                    <a:pt x="518134" y="50165"/>
                  </a:moveTo>
                  <a:lnTo>
                    <a:pt x="518058" y="49530"/>
                  </a:lnTo>
                  <a:lnTo>
                    <a:pt x="517867" y="49047"/>
                  </a:lnTo>
                  <a:lnTo>
                    <a:pt x="517842" y="50546"/>
                  </a:lnTo>
                  <a:lnTo>
                    <a:pt x="518134" y="50165"/>
                  </a:lnTo>
                  <a:close/>
                </a:path>
                <a:path w="709294" h="298450">
                  <a:moveTo>
                    <a:pt x="518833" y="51562"/>
                  </a:moveTo>
                  <a:lnTo>
                    <a:pt x="518604" y="49530"/>
                  </a:lnTo>
                  <a:lnTo>
                    <a:pt x="518414" y="49784"/>
                  </a:lnTo>
                  <a:lnTo>
                    <a:pt x="518299" y="50165"/>
                  </a:lnTo>
                  <a:lnTo>
                    <a:pt x="518833" y="51562"/>
                  </a:lnTo>
                  <a:close/>
                </a:path>
                <a:path w="709294" h="298450">
                  <a:moveTo>
                    <a:pt x="561098" y="41948"/>
                  </a:moveTo>
                  <a:lnTo>
                    <a:pt x="560997" y="41541"/>
                  </a:lnTo>
                  <a:lnTo>
                    <a:pt x="560959" y="41910"/>
                  </a:lnTo>
                  <a:lnTo>
                    <a:pt x="561098" y="41948"/>
                  </a:lnTo>
                  <a:close/>
                </a:path>
                <a:path w="709294" h="298450">
                  <a:moveTo>
                    <a:pt x="561873" y="43434"/>
                  </a:moveTo>
                  <a:lnTo>
                    <a:pt x="561505" y="42037"/>
                  </a:lnTo>
                  <a:lnTo>
                    <a:pt x="561098" y="41948"/>
                  </a:lnTo>
                  <a:lnTo>
                    <a:pt x="561416" y="43180"/>
                  </a:lnTo>
                  <a:lnTo>
                    <a:pt x="561873" y="43434"/>
                  </a:lnTo>
                  <a:close/>
                </a:path>
                <a:path w="709294" h="298450">
                  <a:moveTo>
                    <a:pt x="565708" y="17145"/>
                  </a:moveTo>
                  <a:lnTo>
                    <a:pt x="565061" y="17272"/>
                  </a:lnTo>
                  <a:lnTo>
                    <a:pt x="563613" y="17907"/>
                  </a:lnTo>
                  <a:lnTo>
                    <a:pt x="563714" y="19939"/>
                  </a:lnTo>
                  <a:lnTo>
                    <a:pt x="563829" y="19685"/>
                  </a:lnTo>
                  <a:lnTo>
                    <a:pt x="563943" y="18923"/>
                  </a:lnTo>
                  <a:lnTo>
                    <a:pt x="563994" y="18542"/>
                  </a:lnTo>
                  <a:lnTo>
                    <a:pt x="564286" y="18923"/>
                  </a:lnTo>
                  <a:lnTo>
                    <a:pt x="564337" y="20789"/>
                  </a:lnTo>
                  <a:lnTo>
                    <a:pt x="565188" y="19304"/>
                  </a:lnTo>
                  <a:lnTo>
                    <a:pt x="565289" y="19050"/>
                  </a:lnTo>
                  <a:lnTo>
                    <a:pt x="565391" y="18542"/>
                  </a:lnTo>
                  <a:lnTo>
                    <a:pt x="565708" y="17145"/>
                  </a:lnTo>
                  <a:close/>
                </a:path>
                <a:path w="709294" h="298450">
                  <a:moveTo>
                    <a:pt x="575843" y="21463"/>
                  </a:moveTo>
                  <a:lnTo>
                    <a:pt x="575729" y="20701"/>
                  </a:lnTo>
                  <a:lnTo>
                    <a:pt x="575564" y="20307"/>
                  </a:lnTo>
                  <a:lnTo>
                    <a:pt x="575627" y="21717"/>
                  </a:lnTo>
                  <a:lnTo>
                    <a:pt x="575843" y="21463"/>
                  </a:lnTo>
                  <a:close/>
                </a:path>
                <a:path w="709294" h="298450">
                  <a:moveTo>
                    <a:pt x="575932" y="20193"/>
                  </a:moveTo>
                  <a:lnTo>
                    <a:pt x="575564" y="18923"/>
                  </a:lnTo>
                  <a:lnTo>
                    <a:pt x="575157" y="17526"/>
                  </a:lnTo>
                  <a:lnTo>
                    <a:pt x="574789" y="17907"/>
                  </a:lnTo>
                  <a:lnTo>
                    <a:pt x="574763" y="18288"/>
                  </a:lnTo>
                  <a:lnTo>
                    <a:pt x="575564" y="20307"/>
                  </a:lnTo>
                  <a:lnTo>
                    <a:pt x="575564" y="19113"/>
                  </a:lnTo>
                  <a:lnTo>
                    <a:pt x="575932" y="20193"/>
                  </a:lnTo>
                  <a:close/>
                </a:path>
                <a:path w="709294" h="298450">
                  <a:moveTo>
                    <a:pt x="590257" y="14058"/>
                  </a:moveTo>
                  <a:lnTo>
                    <a:pt x="589800" y="13690"/>
                  </a:lnTo>
                  <a:lnTo>
                    <a:pt x="589902" y="13919"/>
                  </a:lnTo>
                  <a:lnTo>
                    <a:pt x="589965" y="14071"/>
                  </a:lnTo>
                  <a:lnTo>
                    <a:pt x="590042" y="14262"/>
                  </a:lnTo>
                  <a:lnTo>
                    <a:pt x="590257" y="14058"/>
                  </a:lnTo>
                  <a:close/>
                </a:path>
                <a:path w="709294" h="298450">
                  <a:moveTo>
                    <a:pt x="590956" y="36830"/>
                  </a:moveTo>
                  <a:lnTo>
                    <a:pt x="590905" y="36410"/>
                  </a:lnTo>
                  <a:lnTo>
                    <a:pt x="590740" y="37338"/>
                  </a:lnTo>
                  <a:lnTo>
                    <a:pt x="590956" y="36830"/>
                  </a:lnTo>
                  <a:close/>
                </a:path>
                <a:path w="709294" h="298450">
                  <a:moveTo>
                    <a:pt x="596582" y="15621"/>
                  </a:moveTo>
                  <a:lnTo>
                    <a:pt x="596430" y="14605"/>
                  </a:lnTo>
                  <a:lnTo>
                    <a:pt x="596455" y="15240"/>
                  </a:lnTo>
                  <a:lnTo>
                    <a:pt x="596582" y="15621"/>
                  </a:lnTo>
                  <a:close/>
                </a:path>
                <a:path w="709294" h="298450">
                  <a:moveTo>
                    <a:pt x="597039" y="11785"/>
                  </a:moveTo>
                  <a:lnTo>
                    <a:pt x="596963" y="11938"/>
                  </a:lnTo>
                  <a:lnTo>
                    <a:pt x="596900" y="12369"/>
                  </a:lnTo>
                  <a:lnTo>
                    <a:pt x="596976" y="12560"/>
                  </a:lnTo>
                  <a:lnTo>
                    <a:pt x="597039" y="11785"/>
                  </a:lnTo>
                  <a:close/>
                </a:path>
                <a:path w="709294" h="298450">
                  <a:moveTo>
                    <a:pt x="597395" y="12369"/>
                  </a:moveTo>
                  <a:lnTo>
                    <a:pt x="597103" y="11938"/>
                  </a:lnTo>
                  <a:lnTo>
                    <a:pt x="597217" y="12204"/>
                  </a:lnTo>
                  <a:lnTo>
                    <a:pt x="597395" y="12369"/>
                  </a:lnTo>
                  <a:close/>
                </a:path>
                <a:path w="709294" h="298450">
                  <a:moveTo>
                    <a:pt x="600798" y="35331"/>
                  </a:moveTo>
                  <a:lnTo>
                    <a:pt x="599567" y="35077"/>
                  </a:lnTo>
                  <a:lnTo>
                    <a:pt x="599935" y="35318"/>
                  </a:lnTo>
                  <a:lnTo>
                    <a:pt x="600379" y="35394"/>
                  </a:lnTo>
                  <a:lnTo>
                    <a:pt x="600798" y="35331"/>
                  </a:lnTo>
                  <a:close/>
                </a:path>
                <a:path w="709294" h="298450">
                  <a:moveTo>
                    <a:pt x="604494" y="8420"/>
                  </a:moveTo>
                  <a:lnTo>
                    <a:pt x="604443" y="8115"/>
                  </a:lnTo>
                  <a:lnTo>
                    <a:pt x="604329" y="7759"/>
                  </a:lnTo>
                  <a:lnTo>
                    <a:pt x="604100" y="7175"/>
                  </a:lnTo>
                  <a:lnTo>
                    <a:pt x="604215" y="7670"/>
                  </a:lnTo>
                  <a:lnTo>
                    <a:pt x="604354" y="8051"/>
                  </a:lnTo>
                  <a:lnTo>
                    <a:pt x="604494" y="8420"/>
                  </a:lnTo>
                  <a:close/>
                </a:path>
                <a:path w="709294" h="298450">
                  <a:moveTo>
                    <a:pt x="612762" y="31330"/>
                  </a:moveTo>
                  <a:lnTo>
                    <a:pt x="610781" y="28879"/>
                  </a:lnTo>
                  <a:lnTo>
                    <a:pt x="610539" y="29083"/>
                  </a:lnTo>
                  <a:lnTo>
                    <a:pt x="610514" y="29337"/>
                  </a:lnTo>
                  <a:lnTo>
                    <a:pt x="611149" y="33274"/>
                  </a:lnTo>
                  <a:lnTo>
                    <a:pt x="612762" y="31330"/>
                  </a:lnTo>
                  <a:close/>
                </a:path>
                <a:path w="709294" h="298450">
                  <a:moveTo>
                    <a:pt x="613397" y="32131"/>
                  </a:moveTo>
                  <a:lnTo>
                    <a:pt x="613168" y="30238"/>
                  </a:lnTo>
                  <a:lnTo>
                    <a:pt x="613041" y="30988"/>
                  </a:lnTo>
                  <a:lnTo>
                    <a:pt x="612762" y="31330"/>
                  </a:lnTo>
                  <a:lnTo>
                    <a:pt x="613397" y="32131"/>
                  </a:lnTo>
                  <a:close/>
                </a:path>
                <a:path w="709294" h="298450">
                  <a:moveTo>
                    <a:pt x="613524" y="8001"/>
                  </a:moveTo>
                  <a:lnTo>
                    <a:pt x="613511" y="7874"/>
                  </a:lnTo>
                  <a:lnTo>
                    <a:pt x="613422" y="7239"/>
                  </a:lnTo>
                  <a:lnTo>
                    <a:pt x="612787" y="3302"/>
                  </a:lnTo>
                  <a:lnTo>
                    <a:pt x="611936" y="5080"/>
                  </a:lnTo>
                  <a:lnTo>
                    <a:pt x="611835" y="5715"/>
                  </a:lnTo>
                  <a:lnTo>
                    <a:pt x="612381" y="7556"/>
                  </a:lnTo>
                  <a:lnTo>
                    <a:pt x="612444" y="7239"/>
                  </a:lnTo>
                  <a:lnTo>
                    <a:pt x="612470" y="7874"/>
                  </a:lnTo>
                  <a:lnTo>
                    <a:pt x="612381" y="7556"/>
                  </a:lnTo>
                  <a:lnTo>
                    <a:pt x="611873" y="9779"/>
                  </a:lnTo>
                  <a:lnTo>
                    <a:pt x="613524" y="8001"/>
                  </a:lnTo>
                  <a:close/>
                </a:path>
                <a:path w="709294" h="298450">
                  <a:moveTo>
                    <a:pt x="618515" y="11176"/>
                  </a:moveTo>
                  <a:lnTo>
                    <a:pt x="618401" y="11049"/>
                  </a:lnTo>
                  <a:lnTo>
                    <a:pt x="618147" y="10922"/>
                  </a:lnTo>
                  <a:lnTo>
                    <a:pt x="618388" y="12306"/>
                  </a:lnTo>
                  <a:lnTo>
                    <a:pt x="618515" y="11176"/>
                  </a:lnTo>
                  <a:close/>
                </a:path>
                <a:path w="709294" h="298450">
                  <a:moveTo>
                    <a:pt x="618845" y="9334"/>
                  </a:moveTo>
                  <a:lnTo>
                    <a:pt x="618439" y="8991"/>
                  </a:lnTo>
                  <a:lnTo>
                    <a:pt x="618617" y="9232"/>
                  </a:lnTo>
                  <a:lnTo>
                    <a:pt x="618744" y="9321"/>
                  </a:lnTo>
                  <a:close/>
                </a:path>
                <a:path w="709294" h="298450">
                  <a:moveTo>
                    <a:pt x="618909" y="11303"/>
                  </a:moveTo>
                  <a:lnTo>
                    <a:pt x="618578" y="10668"/>
                  </a:lnTo>
                  <a:lnTo>
                    <a:pt x="618528" y="11112"/>
                  </a:lnTo>
                  <a:lnTo>
                    <a:pt x="618909" y="11303"/>
                  </a:lnTo>
                  <a:close/>
                </a:path>
                <a:path w="709294" h="298450">
                  <a:moveTo>
                    <a:pt x="620509" y="3733"/>
                  </a:moveTo>
                  <a:lnTo>
                    <a:pt x="620306" y="3302"/>
                  </a:lnTo>
                  <a:lnTo>
                    <a:pt x="620102" y="3810"/>
                  </a:lnTo>
                  <a:lnTo>
                    <a:pt x="620509" y="3733"/>
                  </a:lnTo>
                  <a:close/>
                </a:path>
                <a:path w="709294" h="298450">
                  <a:moveTo>
                    <a:pt x="620763" y="4241"/>
                  </a:moveTo>
                  <a:lnTo>
                    <a:pt x="620750" y="3683"/>
                  </a:lnTo>
                  <a:lnTo>
                    <a:pt x="620509" y="3733"/>
                  </a:lnTo>
                  <a:lnTo>
                    <a:pt x="620763" y="4241"/>
                  </a:lnTo>
                  <a:close/>
                </a:path>
                <a:path w="709294" h="298450">
                  <a:moveTo>
                    <a:pt x="622579" y="29464"/>
                  </a:moveTo>
                  <a:lnTo>
                    <a:pt x="622477" y="28702"/>
                  </a:lnTo>
                  <a:lnTo>
                    <a:pt x="622274" y="27305"/>
                  </a:lnTo>
                  <a:lnTo>
                    <a:pt x="621982" y="27940"/>
                  </a:lnTo>
                  <a:lnTo>
                    <a:pt x="621868" y="27635"/>
                  </a:lnTo>
                  <a:lnTo>
                    <a:pt x="621906" y="27940"/>
                  </a:lnTo>
                  <a:lnTo>
                    <a:pt x="621792" y="28448"/>
                  </a:lnTo>
                  <a:lnTo>
                    <a:pt x="621601" y="28956"/>
                  </a:lnTo>
                  <a:lnTo>
                    <a:pt x="621982" y="28702"/>
                  </a:lnTo>
                  <a:lnTo>
                    <a:pt x="622579" y="29464"/>
                  </a:lnTo>
                  <a:close/>
                </a:path>
                <a:path w="709294" h="298450">
                  <a:moveTo>
                    <a:pt x="623214" y="2540"/>
                  </a:moveTo>
                  <a:lnTo>
                    <a:pt x="623087" y="2616"/>
                  </a:lnTo>
                  <a:lnTo>
                    <a:pt x="622985" y="2844"/>
                  </a:lnTo>
                  <a:lnTo>
                    <a:pt x="623214" y="2540"/>
                  </a:lnTo>
                  <a:close/>
                </a:path>
                <a:path w="709294" h="298450">
                  <a:moveTo>
                    <a:pt x="623912" y="3683"/>
                  </a:moveTo>
                  <a:lnTo>
                    <a:pt x="623239" y="4076"/>
                  </a:lnTo>
                  <a:lnTo>
                    <a:pt x="623366" y="4191"/>
                  </a:lnTo>
                  <a:lnTo>
                    <a:pt x="623697" y="4191"/>
                  </a:lnTo>
                  <a:lnTo>
                    <a:pt x="623912" y="3683"/>
                  </a:lnTo>
                  <a:close/>
                </a:path>
                <a:path w="709294" h="298450">
                  <a:moveTo>
                    <a:pt x="629081" y="25908"/>
                  </a:moveTo>
                  <a:lnTo>
                    <a:pt x="628764" y="25908"/>
                  </a:lnTo>
                  <a:lnTo>
                    <a:pt x="629081" y="25908"/>
                  </a:lnTo>
                  <a:close/>
                </a:path>
                <a:path w="709294" h="298450">
                  <a:moveTo>
                    <a:pt x="632002" y="5803"/>
                  </a:moveTo>
                  <a:lnTo>
                    <a:pt x="631863" y="5499"/>
                  </a:lnTo>
                  <a:lnTo>
                    <a:pt x="631748" y="5334"/>
                  </a:lnTo>
                  <a:lnTo>
                    <a:pt x="631710" y="5613"/>
                  </a:lnTo>
                  <a:lnTo>
                    <a:pt x="632002" y="5803"/>
                  </a:lnTo>
                  <a:close/>
                </a:path>
                <a:path w="709294" h="298450">
                  <a:moveTo>
                    <a:pt x="635050" y="4191"/>
                  </a:moveTo>
                  <a:lnTo>
                    <a:pt x="634542" y="5080"/>
                  </a:lnTo>
                  <a:lnTo>
                    <a:pt x="634466" y="5461"/>
                  </a:lnTo>
                  <a:lnTo>
                    <a:pt x="634580" y="5651"/>
                  </a:lnTo>
                  <a:lnTo>
                    <a:pt x="634873" y="5969"/>
                  </a:lnTo>
                  <a:lnTo>
                    <a:pt x="635050" y="4191"/>
                  </a:lnTo>
                  <a:close/>
                </a:path>
                <a:path w="709294" h="298450">
                  <a:moveTo>
                    <a:pt x="642759" y="6667"/>
                  </a:moveTo>
                  <a:lnTo>
                    <a:pt x="642086" y="4699"/>
                  </a:lnTo>
                  <a:lnTo>
                    <a:pt x="641718" y="7112"/>
                  </a:lnTo>
                  <a:lnTo>
                    <a:pt x="642759" y="6667"/>
                  </a:lnTo>
                  <a:close/>
                </a:path>
                <a:path w="709294" h="298450">
                  <a:moveTo>
                    <a:pt x="643458" y="6350"/>
                  </a:moveTo>
                  <a:lnTo>
                    <a:pt x="642874" y="6604"/>
                  </a:lnTo>
                  <a:lnTo>
                    <a:pt x="642823" y="6858"/>
                  </a:lnTo>
                  <a:lnTo>
                    <a:pt x="643280" y="8204"/>
                  </a:lnTo>
                  <a:lnTo>
                    <a:pt x="643458" y="6350"/>
                  </a:lnTo>
                  <a:close/>
                </a:path>
                <a:path w="709294" h="298450">
                  <a:moveTo>
                    <a:pt x="651179" y="23393"/>
                  </a:moveTo>
                  <a:lnTo>
                    <a:pt x="649325" y="20574"/>
                  </a:lnTo>
                  <a:lnTo>
                    <a:pt x="650074" y="23876"/>
                  </a:lnTo>
                  <a:lnTo>
                    <a:pt x="651179" y="23393"/>
                  </a:lnTo>
                  <a:close/>
                </a:path>
                <a:path w="709294" h="298450">
                  <a:moveTo>
                    <a:pt x="663181" y="8826"/>
                  </a:moveTo>
                  <a:lnTo>
                    <a:pt x="662406" y="7785"/>
                  </a:lnTo>
                  <a:lnTo>
                    <a:pt x="662419" y="8928"/>
                  </a:lnTo>
                  <a:lnTo>
                    <a:pt x="662813" y="8610"/>
                  </a:lnTo>
                  <a:lnTo>
                    <a:pt x="663181" y="8826"/>
                  </a:lnTo>
                  <a:close/>
                </a:path>
                <a:path w="709294" h="298450">
                  <a:moveTo>
                    <a:pt x="663473" y="9232"/>
                  </a:moveTo>
                  <a:lnTo>
                    <a:pt x="663384" y="9004"/>
                  </a:lnTo>
                  <a:lnTo>
                    <a:pt x="663181" y="8826"/>
                  </a:lnTo>
                  <a:lnTo>
                    <a:pt x="663473" y="9232"/>
                  </a:lnTo>
                  <a:close/>
                </a:path>
                <a:path w="709294" h="298450">
                  <a:moveTo>
                    <a:pt x="668248" y="5092"/>
                  </a:moveTo>
                  <a:lnTo>
                    <a:pt x="668197" y="4648"/>
                  </a:lnTo>
                  <a:lnTo>
                    <a:pt x="668147" y="4267"/>
                  </a:lnTo>
                  <a:lnTo>
                    <a:pt x="668108" y="4025"/>
                  </a:lnTo>
                  <a:lnTo>
                    <a:pt x="668134" y="4406"/>
                  </a:lnTo>
                  <a:lnTo>
                    <a:pt x="668185" y="4762"/>
                  </a:lnTo>
                  <a:lnTo>
                    <a:pt x="668248" y="5092"/>
                  </a:lnTo>
                  <a:close/>
                </a:path>
                <a:path w="709294" h="298450">
                  <a:moveTo>
                    <a:pt x="670242" y="11557"/>
                  </a:moveTo>
                  <a:lnTo>
                    <a:pt x="670166" y="11049"/>
                  </a:lnTo>
                  <a:lnTo>
                    <a:pt x="670090" y="11480"/>
                  </a:lnTo>
                  <a:lnTo>
                    <a:pt x="670242" y="11557"/>
                  </a:lnTo>
                  <a:close/>
                </a:path>
                <a:path w="709294" h="298450">
                  <a:moveTo>
                    <a:pt x="670369" y="12573"/>
                  </a:moveTo>
                  <a:lnTo>
                    <a:pt x="670344" y="12293"/>
                  </a:lnTo>
                  <a:lnTo>
                    <a:pt x="670280" y="12573"/>
                  </a:lnTo>
                  <a:close/>
                </a:path>
                <a:path w="709294" h="298450">
                  <a:moveTo>
                    <a:pt x="670407" y="9779"/>
                  </a:moveTo>
                  <a:lnTo>
                    <a:pt x="670306" y="9144"/>
                  </a:lnTo>
                  <a:lnTo>
                    <a:pt x="669861" y="8496"/>
                  </a:lnTo>
                  <a:lnTo>
                    <a:pt x="669912" y="9271"/>
                  </a:lnTo>
                  <a:lnTo>
                    <a:pt x="670166" y="11049"/>
                  </a:lnTo>
                  <a:lnTo>
                    <a:pt x="670407" y="9779"/>
                  </a:lnTo>
                  <a:close/>
                </a:path>
                <a:path w="709294" h="298450">
                  <a:moveTo>
                    <a:pt x="670521" y="11569"/>
                  </a:moveTo>
                  <a:lnTo>
                    <a:pt x="670344" y="12293"/>
                  </a:lnTo>
                  <a:lnTo>
                    <a:pt x="670521" y="11569"/>
                  </a:lnTo>
                  <a:close/>
                </a:path>
                <a:path w="709294" h="298450">
                  <a:moveTo>
                    <a:pt x="670674" y="11303"/>
                  </a:moveTo>
                  <a:lnTo>
                    <a:pt x="670560" y="11430"/>
                  </a:lnTo>
                  <a:lnTo>
                    <a:pt x="670521" y="11569"/>
                  </a:lnTo>
                  <a:lnTo>
                    <a:pt x="670674" y="11303"/>
                  </a:lnTo>
                  <a:close/>
                </a:path>
                <a:path w="709294" h="298450">
                  <a:moveTo>
                    <a:pt x="675055" y="4025"/>
                  </a:moveTo>
                  <a:lnTo>
                    <a:pt x="674712" y="5448"/>
                  </a:lnTo>
                  <a:lnTo>
                    <a:pt x="674928" y="5435"/>
                  </a:lnTo>
                  <a:lnTo>
                    <a:pt x="675005" y="4559"/>
                  </a:lnTo>
                  <a:lnTo>
                    <a:pt x="675055" y="4025"/>
                  </a:lnTo>
                  <a:close/>
                </a:path>
                <a:path w="709294" h="298450">
                  <a:moveTo>
                    <a:pt x="679843" y="16510"/>
                  </a:moveTo>
                  <a:lnTo>
                    <a:pt x="678954" y="15113"/>
                  </a:lnTo>
                  <a:lnTo>
                    <a:pt x="678992" y="17399"/>
                  </a:lnTo>
                  <a:lnTo>
                    <a:pt x="679818" y="17272"/>
                  </a:lnTo>
                  <a:lnTo>
                    <a:pt x="679843" y="16510"/>
                  </a:lnTo>
                  <a:close/>
                </a:path>
                <a:path w="709294" h="298450">
                  <a:moveTo>
                    <a:pt x="683818" y="6743"/>
                  </a:moveTo>
                  <a:lnTo>
                    <a:pt x="683780" y="6184"/>
                  </a:lnTo>
                  <a:lnTo>
                    <a:pt x="683729" y="5511"/>
                  </a:lnTo>
                  <a:lnTo>
                    <a:pt x="683679" y="4660"/>
                  </a:lnTo>
                  <a:lnTo>
                    <a:pt x="683475" y="4533"/>
                  </a:lnTo>
                  <a:lnTo>
                    <a:pt x="683475" y="7480"/>
                  </a:lnTo>
                  <a:lnTo>
                    <a:pt x="683425" y="8775"/>
                  </a:lnTo>
                  <a:lnTo>
                    <a:pt x="683514" y="7543"/>
                  </a:lnTo>
                  <a:lnTo>
                    <a:pt x="683653" y="6972"/>
                  </a:lnTo>
                  <a:lnTo>
                    <a:pt x="683818" y="6743"/>
                  </a:lnTo>
                  <a:close/>
                </a:path>
                <a:path w="709294" h="298450">
                  <a:moveTo>
                    <a:pt x="688314" y="10922"/>
                  </a:moveTo>
                  <a:lnTo>
                    <a:pt x="688301" y="8636"/>
                  </a:lnTo>
                  <a:lnTo>
                    <a:pt x="688162" y="10985"/>
                  </a:lnTo>
                  <a:lnTo>
                    <a:pt x="688314" y="10922"/>
                  </a:lnTo>
                  <a:close/>
                </a:path>
                <a:path w="709294" h="298450">
                  <a:moveTo>
                    <a:pt x="689254" y="10541"/>
                  </a:moveTo>
                  <a:lnTo>
                    <a:pt x="688428" y="10883"/>
                  </a:lnTo>
                  <a:lnTo>
                    <a:pt x="688479" y="11811"/>
                  </a:lnTo>
                  <a:lnTo>
                    <a:pt x="689254" y="10541"/>
                  </a:lnTo>
                  <a:close/>
                </a:path>
                <a:path w="709294" h="298450">
                  <a:moveTo>
                    <a:pt x="689432" y="20447"/>
                  </a:moveTo>
                  <a:lnTo>
                    <a:pt x="689267" y="20701"/>
                  </a:lnTo>
                  <a:lnTo>
                    <a:pt x="689216" y="21323"/>
                  </a:lnTo>
                  <a:lnTo>
                    <a:pt x="689381" y="21488"/>
                  </a:lnTo>
                  <a:lnTo>
                    <a:pt x="689432" y="20447"/>
                  </a:lnTo>
                  <a:close/>
                </a:path>
                <a:path w="709294" h="298450">
                  <a:moveTo>
                    <a:pt x="690168" y="22225"/>
                  </a:moveTo>
                  <a:lnTo>
                    <a:pt x="689381" y="21488"/>
                  </a:lnTo>
                  <a:lnTo>
                    <a:pt x="689330" y="22987"/>
                  </a:lnTo>
                  <a:lnTo>
                    <a:pt x="690168" y="22225"/>
                  </a:lnTo>
                  <a:close/>
                </a:path>
                <a:path w="709294" h="298450">
                  <a:moveTo>
                    <a:pt x="691629" y="10287"/>
                  </a:moveTo>
                  <a:lnTo>
                    <a:pt x="691464" y="10185"/>
                  </a:lnTo>
                  <a:lnTo>
                    <a:pt x="691489" y="8890"/>
                  </a:lnTo>
                  <a:lnTo>
                    <a:pt x="690778" y="11036"/>
                  </a:lnTo>
                  <a:lnTo>
                    <a:pt x="691629" y="10287"/>
                  </a:lnTo>
                  <a:close/>
                </a:path>
                <a:path w="709294" h="298450">
                  <a:moveTo>
                    <a:pt x="699693" y="21196"/>
                  </a:moveTo>
                  <a:lnTo>
                    <a:pt x="699452" y="21259"/>
                  </a:lnTo>
                  <a:lnTo>
                    <a:pt x="699617" y="21323"/>
                  </a:lnTo>
                  <a:lnTo>
                    <a:pt x="699693" y="21196"/>
                  </a:lnTo>
                  <a:close/>
                </a:path>
                <a:path w="709294" h="298450">
                  <a:moveTo>
                    <a:pt x="699973" y="20193"/>
                  </a:moveTo>
                  <a:lnTo>
                    <a:pt x="699922" y="19939"/>
                  </a:lnTo>
                  <a:lnTo>
                    <a:pt x="699884" y="20675"/>
                  </a:lnTo>
                  <a:lnTo>
                    <a:pt x="699820" y="21043"/>
                  </a:lnTo>
                  <a:lnTo>
                    <a:pt x="699706" y="21196"/>
                  </a:lnTo>
                  <a:lnTo>
                    <a:pt x="699871" y="21120"/>
                  </a:lnTo>
                  <a:lnTo>
                    <a:pt x="699960" y="20599"/>
                  </a:lnTo>
                  <a:lnTo>
                    <a:pt x="699973" y="20193"/>
                  </a:lnTo>
                  <a:close/>
                </a:path>
                <a:path w="709294" h="298450">
                  <a:moveTo>
                    <a:pt x="700303" y="20675"/>
                  </a:moveTo>
                  <a:lnTo>
                    <a:pt x="700176" y="20840"/>
                  </a:lnTo>
                  <a:lnTo>
                    <a:pt x="699947" y="21043"/>
                  </a:lnTo>
                  <a:lnTo>
                    <a:pt x="699922" y="21590"/>
                  </a:lnTo>
                  <a:lnTo>
                    <a:pt x="700062" y="21424"/>
                  </a:lnTo>
                  <a:lnTo>
                    <a:pt x="700176" y="21094"/>
                  </a:lnTo>
                  <a:lnTo>
                    <a:pt x="700303" y="20675"/>
                  </a:lnTo>
                  <a:close/>
                </a:path>
                <a:path w="709294" h="298450">
                  <a:moveTo>
                    <a:pt x="700303" y="11938"/>
                  </a:moveTo>
                  <a:lnTo>
                    <a:pt x="699173" y="15621"/>
                  </a:lnTo>
                  <a:lnTo>
                    <a:pt x="698957" y="14478"/>
                  </a:lnTo>
                  <a:lnTo>
                    <a:pt x="698817" y="12827"/>
                  </a:lnTo>
                  <a:lnTo>
                    <a:pt x="698881" y="11811"/>
                  </a:lnTo>
                  <a:lnTo>
                    <a:pt x="699198" y="11430"/>
                  </a:lnTo>
                  <a:lnTo>
                    <a:pt x="699084" y="10668"/>
                  </a:lnTo>
                  <a:lnTo>
                    <a:pt x="698512" y="9144"/>
                  </a:lnTo>
                  <a:lnTo>
                    <a:pt x="698601" y="12827"/>
                  </a:lnTo>
                  <a:lnTo>
                    <a:pt x="698449" y="12319"/>
                  </a:lnTo>
                  <a:lnTo>
                    <a:pt x="698296" y="11811"/>
                  </a:lnTo>
                  <a:lnTo>
                    <a:pt x="698068" y="11049"/>
                  </a:lnTo>
                  <a:lnTo>
                    <a:pt x="697953" y="10668"/>
                  </a:lnTo>
                  <a:lnTo>
                    <a:pt x="697941" y="9779"/>
                  </a:lnTo>
                  <a:lnTo>
                    <a:pt x="697166" y="11049"/>
                  </a:lnTo>
                  <a:lnTo>
                    <a:pt x="697293" y="10287"/>
                  </a:lnTo>
                  <a:lnTo>
                    <a:pt x="697179" y="9144"/>
                  </a:lnTo>
                  <a:lnTo>
                    <a:pt x="697026" y="8001"/>
                  </a:lnTo>
                  <a:lnTo>
                    <a:pt x="697509" y="8636"/>
                  </a:lnTo>
                  <a:lnTo>
                    <a:pt x="697153" y="8001"/>
                  </a:lnTo>
                  <a:lnTo>
                    <a:pt x="696099" y="6096"/>
                  </a:lnTo>
                  <a:lnTo>
                    <a:pt x="695274" y="11811"/>
                  </a:lnTo>
                  <a:lnTo>
                    <a:pt x="694829" y="9144"/>
                  </a:lnTo>
                  <a:lnTo>
                    <a:pt x="694842" y="8255"/>
                  </a:lnTo>
                  <a:lnTo>
                    <a:pt x="692899" y="9779"/>
                  </a:lnTo>
                  <a:lnTo>
                    <a:pt x="694524" y="11303"/>
                  </a:lnTo>
                  <a:lnTo>
                    <a:pt x="694651" y="11480"/>
                  </a:lnTo>
                  <a:lnTo>
                    <a:pt x="693242" y="15240"/>
                  </a:lnTo>
                  <a:lnTo>
                    <a:pt x="693039" y="13716"/>
                  </a:lnTo>
                  <a:lnTo>
                    <a:pt x="692848" y="12319"/>
                  </a:lnTo>
                  <a:lnTo>
                    <a:pt x="692619" y="10541"/>
                  </a:lnTo>
                  <a:lnTo>
                    <a:pt x="692188" y="7366"/>
                  </a:lnTo>
                  <a:lnTo>
                    <a:pt x="692023" y="10541"/>
                  </a:lnTo>
                  <a:lnTo>
                    <a:pt x="691629" y="10287"/>
                  </a:lnTo>
                  <a:lnTo>
                    <a:pt x="691222" y="12319"/>
                  </a:lnTo>
                  <a:lnTo>
                    <a:pt x="690803" y="11112"/>
                  </a:lnTo>
                  <a:lnTo>
                    <a:pt x="690219" y="9398"/>
                  </a:lnTo>
                  <a:lnTo>
                    <a:pt x="688594" y="13716"/>
                  </a:lnTo>
                  <a:lnTo>
                    <a:pt x="688581" y="13589"/>
                  </a:lnTo>
                  <a:lnTo>
                    <a:pt x="688568" y="13208"/>
                  </a:lnTo>
                  <a:lnTo>
                    <a:pt x="688505" y="12192"/>
                  </a:lnTo>
                  <a:lnTo>
                    <a:pt x="688479" y="11811"/>
                  </a:lnTo>
                  <a:lnTo>
                    <a:pt x="688251" y="12192"/>
                  </a:lnTo>
                  <a:lnTo>
                    <a:pt x="688162" y="11049"/>
                  </a:lnTo>
                  <a:lnTo>
                    <a:pt x="688098" y="10185"/>
                  </a:lnTo>
                  <a:lnTo>
                    <a:pt x="687997" y="11049"/>
                  </a:lnTo>
                  <a:lnTo>
                    <a:pt x="687857" y="6731"/>
                  </a:lnTo>
                  <a:lnTo>
                    <a:pt x="687070" y="13208"/>
                  </a:lnTo>
                  <a:lnTo>
                    <a:pt x="686841" y="12573"/>
                  </a:lnTo>
                  <a:lnTo>
                    <a:pt x="686663" y="12065"/>
                  </a:lnTo>
                  <a:lnTo>
                    <a:pt x="686231" y="10883"/>
                  </a:lnTo>
                  <a:lnTo>
                    <a:pt x="686358" y="7874"/>
                  </a:lnTo>
                  <a:lnTo>
                    <a:pt x="687235" y="9398"/>
                  </a:lnTo>
                  <a:lnTo>
                    <a:pt x="686676" y="7874"/>
                  </a:lnTo>
                  <a:lnTo>
                    <a:pt x="686295" y="6858"/>
                  </a:lnTo>
                  <a:lnTo>
                    <a:pt x="685863" y="11684"/>
                  </a:lnTo>
                  <a:lnTo>
                    <a:pt x="685634" y="10668"/>
                  </a:lnTo>
                  <a:lnTo>
                    <a:pt x="684555" y="5842"/>
                  </a:lnTo>
                  <a:lnTo>
                    <a:pt x="683996" y="6604"/>
                  </a:lnTo>
                  <a:lnTo>
                    <a:pt x="683882" y="10668"/>
                  </a:lnTo>
                  <a:lnTo>
                    <a:pt x="683234" y="9779"/>
                  </a:lnTo>
                  <a:lnTo>
                    <a:pt x="682231" y="8382"/>
                  </a:lnTo>
                  <a:lnTo>
                    <a:pt x="681024" y="9779"/>
                  </a:lnTo>
                  <a:lnTo>
                    <a:pt x="681024" y="9652"/>
                  </a:lnTo>
                  <a:lnTo>
                    <a:pt x="680961" y="8483"/>
                  </a:lnTo>
                  <a:lnTo>
                    <a:pt x="678611" y="7747"/>
                  </a:lnTo>
                  <a:lnTo>
                    <a:pt x="677506" y="6477"/>
                  </a:lnTo>
                  <a:lnTo>
                    <a:pt x="677405" y="5715"/>
                  </a:lnTo>
                  <a:lnTo>
                    <a:pt x="677303" y="9652"/>
                  </a:lnTo>
                  <a:lnTo>
                    <a:pt x="676084" y="8890"/>
                  </a:lnTo>
                  <a:lnTo>
                    <a:pt x="675246" y="9652"/>
                  </a:lnTo>
                  <a:lnTo>
                    <a:pt x="675208" y="8382"/>
                  </a:lnTo>
                  <a:lnTo>
                    <a:pt x="675195" y="7874"/>
                  </a:lnTo>
                  <a:lnTo>
                    <a:pt x="675309" y="6477"/>
                  </a:lnTo>
                  <a:lnTo>
                    <a:pt x="675754" y="5461"/>
                  </a:lnTo>
                  <a:lnTo>
                    <a:pt x="674928" y="5461"/>
                  </a:lnTo>
                  <a:lnTo>
                    <a:pt x="674865" y="6032"/>
                  </a:lnTo>
                  <a:lnTo>
                    <a:pt x="674738" y="6858"/>
                  </a:lnTo>
                  <a:lnTo>
                    <a:pt x="674547" y="7366"/>
                  </a:lnTo>
                  <a:lnTo>
                    <a:pt x="674027" y="7874"/>
                  </a:lnTo>
                  <a:lnTo>
                    <a:pt x="674116" y="4953"/>
                  </a:lnTo>
                  <a:lnTo>
                    <a:pt x="673036" y="5207"/>
                  </a:lnTo>
                  <a:lnTo>
                    <a:pt x="672045" y="8382"/>
                  </a:lnTo>
                  <a:lnTo>
                    <a:pt x="670560" y="6604"/>
                  </a:lnTo>
                  <a:lnTo>
                    <a:pt x="670636" y="9398"/>
                  </a:lnTo>
                  <a:lnTo>
                    <a:pt x="671995" y="13970"/>
                  </a:lnTo>
                  <a:lnTo>
                    <a:pt x="670610" y="15875"/>
                  </a:lnTo>
                  <a:lnTo>
                    <a:pt x="670382" y="12827"/>
                  </a:lnTo>
                  <a:lnTo>
                    <a:pt x="670052" y="12065"/>
                  </a:lnTo>
                  <a:lnTo>
                    <a:pt x="669975" y="11430"/>
                  </a:lnTo>
                  <a:lnTo>
                    <a:pt x="669721" y="11303"/>
                  </a:lnTo>
                  <a:lnTo>
                    <a:pt x="669658" y="9906"/>
                  </a:lnTo>
                  <a:lnTo>
                    <a:pt x="669632" y="9271"/>
                  </a:lnTo>
                  <a:lnTo>
                    <a:pt x="669277" y="9906"/>
                  </a:lnTo>
                  <a:lnTo>
                    <a:pt x="669277" y="8382"/>
                  </a:lnTo>
                  <a:lnTo>
                    <a:pt x="669391" y="8001"/>
                  </a:lnTo>
                  <a:lnTo>
                    <a:pt x="669759" y="9017"/>
                  </a:lnTo>
                  <a:lnTo>
                    <a:pt x="669785" y="8382"/>
                  </a:lnTo>
                  <a:lnTo>
                    <a:pt x="669823" y="8204"/>
                  </a:lnTo>
                  <a:lnTo>
                    <a:pt x="669518" y="8001"/>
                  </a:lnTo>
                  <a:lnTo>
                    <a:pt x="669328" y="7874"/>
                  </a:lnTo>
                  <a:lnTo>
                    <a:pt x="668642" y="6858"/>
                  </a:lnTo>
                  <a:lnTo>
                    <a:pt x="668540" y="6604"/>
                  </a:lnTo>
                  <a:lnTo>
                    <a:pt x="668248" y="5207"/>
                  </a:lnTo>
                  <a:lnTo>
                    <a:pt x="668261" y="7988"/>
                  </a:lnTo>
                  <a:lnTo>
                    <a:pt x="667969" y="8255"/>
                  </a:lnTo>
                  <a:lnTo>
                    <a:pt x="666902" y="8382"/>
                  </a:lnTo>
                  <a:lnTo>
                    <a:pt x="667004" y="7874"/>
                  </a:lnTo>
                  <a:lnTo>
                    <a:pt x="667372" y="6223"/>
                  </a:lnTo>
                  <a:lnTo>
                    <a:pt x="667308" y="5461"/>
                  </a:lnTo>
                  <a:lnTo>
                    <a:pt x="666775" y="4699"/>
                  </a:lnTo>
                  <a:lnTo>
                    <a:pt x="666597" y="6223"/>
                  </a:lnTo>
                  <a:lnTo>
                    <a:pt x="665822" y="4699"/>
                  </a:lnTo>
                  <a:lnTo>
                    <a:pt x="665949" y="7874"/>
                  </a:lnTo>
                  <a:lnTo>
                    <a:pt x="665632" y="7874"/>
                  </a:lnTo>
                  <a:lnTo>
                    <a:pt x="665556" y="6985"/>
                  </a:lnTo>
                  <a:lnTo>
                    <a:pt x="665429" y="6032"/>
                  </a:lnTo>
                  <a:lnTo>
                    <a:pt x="665340" y="5588"/>
                  </a:lnTo>
                  <a:lnTo>
                    <a:pt x="664832" y="6985"/>
                  </a:lnTo>
                  <a:lnTo>
                    <a:pt x="662698" y="6096"/>
                  </a:lnTo>
                  <a:lnTo>
                    <a:pt x="663498" y="9258"/>
                  </a:lnTo>
                  <a:lnTo>
                    <a:pt x="663600" y="9652"/>
                  </a:lnTo>
                  <a:lnTo>
                    <a:pt x="661924" y="12827"/>
                  </a:lnTo>
                  <a:lnTo>
                    <a:pt x="661365" y="11684"/>
                  </a:lnTo>
                  <a:lnTo>
                    <a:pt x="660450" y="9779"/>
                  </a:lnTo>
                  <a:lnTo>
                    <a:pt x="660387" y="9652"/>
                  </a:lnTo>
                  <a:lnTo>
                    <a:pt x="659650" y="8128"/>
                  </a:lnTo>
                  <a:lnTo>
                    <a:pt x="657885" y="9652"/>
                  </a:lnTo>
                  <a:lnTo>
                    <a:pt x="657821" y="8636"/>
                  </a:lnTo>
                  <a:lnTo>
                    <a:pt x="656805" y="9779"/>
                  </a:lnTo>
                  <a:lnTo>
                    <a:pt x="655421" y="9398"/>
                  </a:lnTo>
                  <a:lnTo>
                    <a:pt x="654786" y="11684"/>
                  </a:lnTo>
                  <a:lnTo>
                    <a:pt x="654469" y="11684"/>
                  </a:lnTo>
                  <a:lnTo>
                    <a:pt x="654431" y="11557"/>
                  </a:lnTo>
                  <a:lnTo>
                    <a:pt x="654126" y="10541"/>
                  </a:lnTo>
                  <a:lnTo>
                    <a:pt x="654011" y="10160"/>
                  </a:lnTo>
                  <a:lnTo>
                    <a:pt x="653948" y="8636"/>
                  </a:lnTo>
                  <a:lnTo>
                    <a:pt x="653161" y="9398"/>
                  </a:lnTo>
                  <a:lnTo>
                    <a:pt x="653161" y="10541"/>
                  </a:lnTo>
                  <a:lnTo>
                    <a:pt x="651929" y="9144"/>
                  </a:lnTo>
                  <a:lnTo>
                    <a:pt x="652056" y="8382"/>
                  </a:lnTo>
                  <a:lnTo>
                    <a:pt x="652145" y="8128"/>
                  </a:lnTo>
                  <a:lnTo>
                    <a:pt x="652246" y="7861"/>
                  </a:lnTo>
                  <a:lnTo>
                    <a:pt x="652297" y="7556"/>
                  </a:lnTo>
                  <a:lnTo>
                    <a:pt x="652576" y="7620"/>
                  </a:lnTo>
                  <a:lnTo>
                    <a:pt x="652399" y="7480"/>
                  </a:lnTo>
                  <a:lnTo>
                    <a:pt x="652526" y="7112"/>
                  </a:lnTo>
                  <a:lnTo>
                    <a:pt x="652056" y="7226"/>
                  </a:lnTo>
                  <a:lnTo>
                    <a:pt x="651433" y="6731"/>
                  </a:lnTo>
                  <a:lnTo>
                    <a:pt x="651040" y="5207"/>
                  </a:lnTo>
                  <a:lnTo>
                    <a:pt x="650087" y="8128"/>
                  </a:lnTo>
                  <a:lnTo>
                    <a:pt x="650113" y="7874"/>
                  </a:lnTo>
                  <a:lnTo>
                    <a:pt x="650290" y="5461"/>
                  </a:lnTo>
                  <a:lnTo>
                    <a:pt x="649008" y="4826"/>
                  </a:lnTo>
                  <a:lnTo>
                    <a:pt x="648677" y="5461"/>
                  </a:lnTo>
                  <a:lnTo>
                    <a:pt x="648614" y="5842"/>
                  </a:lnTo>
                  <a:lnTo>
                    <a:pt x="649274" y="7112"/>
                  </a:lnTo>
                  <a:lnTo>
                    <a:pt x="649376" y="7556"/>
                  </a:lnTo>
                  <a:lnTo>
                    <a:pt x="648906" y="7874"/>
                  </a:lnTo>
                  <a:lnTo>
                    <a:pt x="647852" y="7620"/>
                  </a:lnTo>
                  <a:lnTo>
                    <a:pt x="647763" y="3937"/>
                  </a:lnTo>
                  <a:lnTo>
                    <a:pt x="645236" y="0"/>
                  </a:lnTo>
                  <a:lnTo>
                    <a:pt x="644410" y="11557"/>
                  </a:lnTo>
                  <a:lnTo>
                    <a:pt x="643597" y="9144"/>
                  </a:lnTo>
                  <a:lnTo>
                    <a:pt x="643280" y="8204"/>
                  </a:lnTo>
                  <a:lnTo>
                    <a:pt x="643178" y="9144"/>
                  </a:lnTo>
                  <a:lnTo>
                    <a:pt x="642124" y="8763"/>
                  </a:lnTo>
                  <a:lnTo>
                    <a:pt x="640588" y="3937"/>
                  </a:lnTo>
                  <a:lnTo>
                    <a:pt x="640270" y="3937"/>
                  </a:lnTo>
                  <a:lnTo>
                    <a:pt x="638670" y="2159"/>
                  </a:lnTo>
                  <a:lnTo>
                    <a:pt x="639419" y="9144"/>
                  </a:lnTo>
                  <a:lnTo>
                    <a:pt x="637819" y="7874"/>
                  </a:lnTo>
                  <a:lnTo>
                    <a:pt x="638073" y="8890"/>
                  </a:lnTo>
                  <a:lnTo>
                    <a:pt x="638175" y="9398"/>
                  </a:lnTo>
                  <a:lnTo>
                    <a:pt x="638390" y="10922"/>
                  </a:lnTo>
                  <a:lnTo>
                    <a:pt x="638517" y="12573"/>
                  </a:lnTo>
                  <a:lnTo>
                    <a:pt x="637641" y="13716"/>
                  </a:lnTo>
                  <a:lnTo>
                    <a:pt x="636587" y="13335"/>
                  </a:lnTo>
                  <a:lnTo>
                    <a:pt x="636346" y="11811"/>
                  </a:lnTo>
                  <a:lnTo>
                    <a:pt x="636257" y="11176"/>
                  </a:lnTo>
                  <a:lnTo>
                    <a:pt x="635914" y="8890"/>
                  </a:lnTo>
                  <a:lnTo>
                    <a:pt x="636003" y="8382"/>
                  </a:lnTo>
                  <a:lnTo>
                    <a:pt x="636206" y="8001"/>
                  </a:lnTo>
                  <a:lnTo>
                    <a:pt x="636409" y="7620"/>
                  </a:lnTo>
                  <a:lnTo>
                    <a:pt x="636651" y="7493"/>
                  </a:lnTo>
                  <a:lnTo>
                    <a:pt x="636765" y="7747"/>
                  </a:lnTo>
                  <a:lnTo>
                    <a:pt x="636828" y="8204"/>
                  </a:lnTo>
                  <a:lnTo>
                    <a:pt x="636676" y="8432"/>
                  </a:lnTo>
                  <a:lnTo>
                    <a:pt x="636549" y="8674"/>
                  </a:lnTo>
                  <a:lnTo>
                    <a:pt x="636625" y="8966"/>
                  </a:lnTo>
                  <a:lnTo>
                    <a:pt x="636816" y="8851"/>
                  </a:lnTo>
                  <a:lnTo>
                    <a:pt x="636866" y="8509"/>
                  </a:lnTo>
                  <a:lnTo>
                    <a:pt x="636841" y="8255"/>
                  </a:lnTo>
                  <a:lnTo>
                    <a:pt x="637349" y="7493"/>
                  </a:lnTo>
                  <a:lnTo>
                    <a:pt x="637425" y="7366"/>
                  </a:lnTo>
                  <a:lnTo>
                    <a:pt x="637463" y="7112"/>
                  </a:lnTo>
                  <a:lnTo>
                    <a:pt x="636981" y="5842"/>
                  </a:lnTo>
                  <a:lnTo>
                    <a:pt x="636968" y="7112"/>
                  </a:lnTo>
                  <a:lnTo>
                    <a:pt x="636828" y="6858"/>
                  </a:lnTo>
                  <a:lnTo>
                    <a:pt x="636752" y="6731"/>
                  </a:lnTo>
                  <a:lnTo>
                    <a:pt x="636333" y="5969"/>
                  </a:lnTo>
                  <a:lnTo>
                    <a:pt x="635076" y="6197"/>
                  </a:lnTo>
                  <a:lnTo>
                    <a:pt x="634923" y="6223"/>
                  </a:lnTo>
                  <a:lnTo>
                    <a:pt x="634873" y="5969"/>
                  </a:lnTo>
                  <a:lnTo>
                    <a:pt x="634580" y="5651"/>
                  </a:lnTo>
                  <a:lnTo>
                    <a:pt x="634060" y="5080"/>
                  </a:lnTo>
                  <a:lnTo>
                    <a:pt x="633488" y="6858"/>
                  </a:lnTo>
                  <a:lnTo>
                    <a:pt x="632002" y="5842"/>
                  </a:lnTo>
                  <a:lnTo>
                    <a:pt x="632294" y="6477"/>
                  </a:lnTo>
                  <a:lnTo>
                    <a:pt x="632650" y="8001"/>
                  </a:lnTo>
                  <a:lnTo>
                    <a:pt x="632421" y="8001"/>
                  </a:lnTo>
                  <a:lnTo>
                    <a:pt x="630275" y="6731"/>
                  </a:lnTo>
                  <a:lnTo>
                    <a:pt x="631812" y="10414"/>
                  </a:lnTo>
                  <a:lnTo>
                    <a:pt x="630516" y="11176"/>
                  </a:lnTo>
                  <a:lnTo>
                    <a:pt x="630389" y="10922"/>
                  </a:lnTo>
                  <a:lnTo>
                    <a:pt x="629615" y="9398"/>
                  </a:lnTo>
                  <a:lnTo>
                    <a:pt x="629729" y="8636"/>
                  </a:lnTo>
                  <a:lnTo>
                    <a:pt x="629793" y="8382"/>
                  </a:lnTo>
                  <a:lnTo>
                    <a:pt x="630301" y="6604"/>
                  </a:lnTo>
                  <a:lnTo>
                    <a:pt x="629119" y="8382"/>
                  </a:lnTo>
                  <a:lnTo>
                    <a:pt x="628230" y="7226"/>
                  </a:lnTo>
                  <a:lnTo>
                    <a:pt x="628256" y="6604"/>
                  </a:lnTo>
                  <a:lnTo>
                    <a:pt x="628789" y="4064"/>
                  </a:lnTo>
                  <a:lnTo>
                    <a:pt x="627824" y="6604"/>
                  </a:lnTo>
                  <a:lnTo>
                    <a:pt x="626960" y="4445"/>
                  </a:lnTo>
                  <a:lnTo>
                    <a:pt x="626300" y="2794"/>
                  </a:lnTo>
                  <a:lnTo>
                    <a:pt x="625525" y="2413"/>
                  </a:lnTo>
                  <a:lnTo>
                    <a:pt x="626084" y="1270"/>
                  </a:lnTo>
                  <a:lnTo>
                    <a:pt x="625741" y="1905"/>
                  </a:lnTo>
                  <a:lnTo>
                    <a:pt x="625094" y="2032"/>
                  </a:lnTo>
                  <a:lnTo>
                    <a:pt x="625754" y="4445"/>
                  </a:lnTo>
                  <a:lnTo>
                    <a:pt x="625322" y="4064"/>
                  </a:lnTo>
                  <a:lnTo>
                    <a:pt x="624992" y="4064"/>
                  </a:lnTo>
                  <a:lnTo>
                    <a:pt x="624878" y="3048"/>
                  </a:lnTo>
                  <a:lnTo>
                    <a:pt x="624725" y="4826"/>
                  </a:lnTo>
                  <a:lnTo>
                    <a:pt x="625475" y="6667"/>
                  </a:lnTo>
                  <a:lnTo>
                    <a:pt x="625602" y="7366"/>
                  </a:lnTo>
                  <a:lnTo>
                    <a:pt x="625144" y="9398"/>
                  </a:lnTo>
                  <a:lnTo>
                    <a:pt x="624611" y="8483"/>
                  </a:lnTo>
                  <a:lnTo>
                    <a:pt x="624916" y="8636"/>
                  </a:lnTo>
                  <a:lnTo>
                    <a:pt x="624713" y="8255"/>
                  </a:lnTo>
                  <a:lnTo>
                    <a:pt x="624446" y="7772"/>
                  </a:lnTo>
                  <a:lnTo>
                    <a:pt x="624446" y="8394"/>
                  </a:lnTo>
                  <a:lnTo>
                    <a:pt x="623747" y="10922"/>
                  </a:lnTo>
                  <a:lnTo>
                    <a:pt x="623493" y="9525"/>
                  </a:lnTo>
                  <a:lnTo>
                    <a:pt x="623265" y="8255"/>
                  </a:lnTo>
                  <a:lnTo>
                    <a:pt x="623176" y="7747"/>
                  </a:lnTo>
                  <a:lnTo>
                    <a:pt x="624446" y="8394"/>
                  </a:lnTo>
                  <a:lnTo>
                    <a:pt x="624446" y="7772"/>
                  </a:lnTo>
                  <a:lnTo>
                    <a:pt x="623938" y="6858"/>
                  </a:lnTo>
                  <a:lnTo>
                    <a:pt x="622604" y="4445"/>
                  </a:lnTo>
                  <a:lnTo>
                    <a:pt x="623239" y="4076"/>
                  </a:lnTo>
                  <a:lnTo>
                    <a:pt x="622935" y="3810"/>
                  </a:lnTo>
                  <a:lnTo>
                    <a:pt x="622909" y="2794"/>
                  </a:lnTo>
                  <a:lnTo>
                    <a:pt x="621080" y="127"/>
                  </a:lnTo>
                  <a:lnTo>
                    <a:pt x="622719" y="6731"/>
                  </a:lnTo>
                  <a:lnTo>
                    <a:pt x="621118" y="6858"/>
                  </a:lnTo>
                  <a:lnTo>
                    <a:pt x="621042" y="4826"/>
                  </a:lnTo>
                  <a:lnTo>
                    <a:pt x="620763" y="4241"/>
                  </a:lnTo>
                  <a:lnTo>
                    <a:pt x="620712" y="7112"/>
                  </a:lnTo>
                  <a:lnTo>
                    <a:pt x="620369" y="8255"/>
                  </a:lnTo>
                  <a:lnTo>
                    <a:pt x="619175" y="6985"/>
                  </a:lnTo>
                  <a:lnTo>
                    <a:pt x="619404" y="9525"/>
                  </a:lnTo>
                  <a:lnTo>
                    <a:pt x="618845" y="9398"/>
                  </a:lnTo>
                  <a:lnTo>
                    <a:pt x="619531" y="10033"/>
                  </a:lnTo>
                  <a:lnTo>
                    <a:pt x="619569" y="11811"/>
                  </a:lnTo>
                  <a:lnTo>
                    <a:pt x="619023" y="11684"/>
                  </a:lnTo>
                  <a:lnTo>
                    <a:pt x="618401" y="12319"/>
                  </a:lnTo>
                  <a:lnTo>
                    <a:pt x="618210" y="13970"/>
                  </a:lnTo>
                  <a:lnTo>
                    <a:pt x="618096" y="13589"/>
                  </a:lnTo>
                  <a:lnTo>
                    <a:pt x="617054" y="9906"/>
                  </a:lnTo>
                  <a:lnTo>
                    <a:pt x="616369" y="7493"/>
                  </a:lnTo>
                  <a:lnTo>
                    <a:pt x="615543" y="9906"/>
                  </a:lnTo>
                  <a:lnTo>
                    <a:pt x="615480" y="9779"/>
                  </a:lnTo>
                  <a:lnTo>
                    <a:pt x="614883" y="8674"/>
                  </a:lnTo>
                  <a:lnTo>
                    <a:pt x="614934" y="7747"/>
                  </a:lnTo>
                  <a:lnTo>
                    <a:pt x="614845" y="6096"/>
                  </a:lnTo>
                  <a:lnTo>
                    <a:pt x="614654" y="5842"/>
                  </a:lnTo>
                  <a:lnTo>
                    <a:pt x="614654" y="13589"/>
                  </a:lnTo>
                  <a:lnTo>
                    <a:pt x="614159" y="12293"/>
                  </a:lnTo>
                  <a:lnTo>
                    <a:pt x="613651" y="11023"/>
                  </a:lnTo>
                  <a:lnTo>
                    <a:pt x="613270" y="10033"/>
                  </a:lnTo>
                  <a:lnTo>
                    <a:pt x="613651" y="11010"/>
                  </a:lnTo>
                  <a:lnTo>
                    <a:pt x="613956" y="10033"/>
                  </a:lnTo>
                  <a:lnTo>
                    <a:pt x="614032" y="9779"/>
                  </a:lnTo>
                  <a:lnTo>
                    <a:pt x="614324" y="10033"/>
                  </a:lnTo>
                  <a:lnTo>
                    <a:pt x="614426" y="10414"/>
                  </a:lnTo>
                  <a:lnTo>
                    <a:pt x="614311" y="10985"/>
                  </a:lnTo>
                  <a:lnTo>
                    <a:pt x="614197" y="12065"/>
                  </a:lnTo>
                  <a:lnTo>
                    <a:pt x="614654" y="13589"/>
                  </a:lnTo>
                  <a:lnTo>
                    <a:pt x="614654" y="5842"/>
                  </a:lnTo>
                  <a:lnTo>
                    <a:pt x="614464" y="5588"/>
                  </a:lnTo>
                  <a:lnTo>
                    <a:pt x="613651" y="7861"/>
                  </a:lnTo>
                  <a:lnTo>
                    <a:pt x="612889" y="11557"/>
                  </a:lnTo>
                  <a:lnTo>
                    <a:pt x="613257" y="11480"/>
                  </a:lnTo>
                  <a:lnTo>
                    <a:pt x="613219" y="16002"/>
                  </a:lnTo>
                  <a:lnTo>
                    <a:pt x="611949" y="13843"/>
                  </a:lnTo>
                  <a:lnTo>
                    <a:pt x="611822" y="13335"/>
                  </a:lnTo>
                  <a:lnTo>
                    <a:pt x="611530" y="11176"/>
                  </a:lnTo>
                  <a:lnTo>
                    <a:pt x="611060" y="7620"/>
                  </a:lnTo>
                  <a:lnTo>
                    <a:pt x="609142" y="5080"/>
                  </a:lnTo>
                  <a:lnTo>
                    <a:pt x="608787" y="11176"/>
                  </a:lnTo>
                  <a:lnTo>
                    <a:pt x="606590" y="9906"/>
                  </a:lnTo>
                  <a:lnTo>
                    <a:pt x="607377" y="10795"/>
                  </a:lnTo>
                  <a:lnTo>
                    <a:pt x="607466" y="13335"/>
                  </a:lnTo>
                  <a:lnTo>
                    <a:pt x="607072" y="12700"/>
                  </a:lnTo>
                  <a:lnTo>
                    <a:pt x="606907" y="12446"/>
                  </a:lnTo>
                  <a:lnTo>
                    <a:pt x="606209" y="11303"/>
                  </a:lnTo>
                  <a:lnTo>
                    <a:pt x="605701" y="12446"/>
                  </a:lnTo>
                  <a:lnTo>
                    <a:pt x="605459" y="10414"/>
                  </a:lnTo>
                  <a:lnTo>
                    <a:pt x="605205" y="10033"/>
                  </a:lnTo>
                  <a:lnTo>
                    <a:pt x="604951" y="9652"/>
                  </a:lnTo>
                  <a:lnTo>
                    <a:pt x="604494" y="8509"/>
                  </a:lnTo>
                  <a:lnTo>
                    <a:pt x="604748" y="10033"/>
                  </a:lnTo>
                  <a:lnTo>
                    <a:pt x="603008" y="8509"/>
                  </a:lnTo>
                  <a:lnTo>
                    <a:pt x="603453" y="12700"/>
                  </a:lnTo>
                  <a:lnTo>
                    <a:pt x="602157" y="10033"/>
                  </a:lnTo>
                  <a:lnTo>
                    <a:pt x="600379" y="9271"/>
                  </a:lnTo>
                  <a:lnTo>
                    <a:pt x="601230" y="16129"/>
                  </a:lnTo>
                  <a:lnTo>
                    <a:pt x="599605" y="15748"/>
                  </a:lnTo>
                  <a:lnTo>
                    <a:pt x="599668" y="14478"/>
                  </a:lnTo>
                  <a:lnTo>
                    <a:pt x="599541" y="13208"/>
                  </a:lnTo>
                  <a:lnTo>
                    <a:pt x="598830" y="12128"/>
                  </a:lnTo>
                  <a:lnTo>
                    <a:pt x="598906" y="11811"/>
                  </a:lnTo>
                  <a:lnTo>
                    <a:pt x="599020" y="11557"/>
                  </a:lnTo>
                  <a:lnTo>
                    <a:pt x="599554" y="10414"/>
                  </a:lnTo>
                  <a:lnTo>
                    <a:pt x="599046" y="10414"/>
                  </a:lnTo>
                  <a:lnTo>
                    <a:pt x="598525" y="10160"/>
                  </a:lnTo>
                  <a:lnTo>
                    <a:pt x="598741" y="11557"/>
                  </a:lnTo>
                  <a:lnTo>
                    <a:pt x="598233" y="10287"/>
                  </a:lnTo>
                  <a:lnTo>
                    <a:pt x="597763" y="14478"/>
                  </a:lnTo>
                  <a:lnTo>
                    <a:pt x="596976" y="12573"/>
                  </a:lnTo>
                  <a:lnTo>
                    <a:pt x="596950" y="13970"/>
                  </a:lnTo>
                  <a:lnTo>
                    <a:pt x="597179" y="15748"/>
                  </a:lnTo>
                  <a:lnTo>
                    <a:pt x="596582" y="15621"/>
                  </a:lnTo>
                  <a:lnTo>
                    <a:pt x="595757" y="16129"/>
                  </a:lnTo>
                  <a:lnTo>
                    <a:pt x="596620" y="18288"/>
                  </a:lnTo>
                  <a:lnTo>
                    <a:pt x="594004" y="12192"/>
                  </a:lnTo>
                  <a:lnTo>
                    <a:pt x="592340" y="19558"/>
                  </a:lnTo>
                  <a:lnTo>
                    <a:pt x="590943" y="16383"/>
                  </a:lnTo>
                  <a:lnTo>
                    <a:pt x="590042" y="14351"/>
                  </a:lnTo>
                  <a:lnTo>
                    <a:pt x="589051" y="15240"/>
                  </a:lnTo>
                  <a:lnTo>
                    <a:pt x="587832" y="16129"/>
                  </a:lnTo>
                  <a:lnTo>
                    <a:pt x="586841" y="16383"/>
                  </a:lnTo>
                  <a:lnTo>
                    <a:pt x="586765" y="15621"/>
                  </a:lnTo>
                  <a:lnTo>
                    <a:pt x="586689" y="15417"/>
                  </a:lnTo>
                  <a:lnTo>
                    <a:pt x="585165" y="13970"/>
                  </a:lnTo>
                  <a:lnTo>
                    <a:pt x="587095" y="21590"/>
                  </a:lnTo>
                  <a:lnTo>
                    <a:pt x="585152" y="19710"/>
                  </a:lnTo>
                  <a:lnTo>
                    <a:pt x="584327" y="17907"/>
                  </a:lnTo>
                  <a:lnTo>
                    <a:pt x="583742" y="16637"/>
                  </a:lnTo>
                  <a:lnTo>
                    <a:pt x="585647" y="17780"/>
                  </a:lnTo>
                  <a:lnTo>
                    <a:pt x="584923" y="16637"/>
                  </a:lnTo>
                  <a:lnTo>
                    <a:pt x="583476" y="10033"/>
                  </a:lnTo>
                  <a:lnTo>
                    <a:pt x="583184" y="17907"/>
                  </a:lnTo>
                  <a:lnTo>
                    <a:pt x="582561" y="16637"/>
                  </a:lnTo>
                  <a:lnTo>
                    <a:pt x="581456" y="14351"/>
                  </a:lnTo>
                  <a:lnTo>
                    <a:pt x="581342" y="13335"/>
                  </a:lnTo>
                  <a:lnTo>
                    <a:pt x="580339" y="11684"/>
                  </a:lnTo>
                  <a:lnTo>
                    <a:pt x="580059" y="16637"/>
                  </a:lnTo>
                  <a:lnTo>
                    <a:pt x="578637" y="16383"/>
                  </a:lnTo>
                  <a:lnTo>
                    <a:pt x="578523" y="15621"/>
                  </a:lnTo>
                  <a:lnTo>
                    <a:pt x="578446" y="15367"/>
                  </a:lnTo>
                  <a:lnTo>
                    <a:pt x="578192" y="18923"/>
                  </a:lnTo>
                  <a:lnTo>
                    <a:pt x="576173" y="21082"/>
                  </a:lnTo>
                  <a:lnTo>
                    <a:pt x="576059" y="21551"/>
                  </a:lnTo>
                  <a:lnTo>
                    <a:pt x="576173" y="21844"/>
                  </a:lnTo>
                  <a:lnTo>
                    <a:pt x="575195" y="22733"/>
                  </a:lnTo>
                  <a:lnTo>
                    <a:pt x="574548" y="21463"/>
                  </a:lnTo>
                  <a:lnTo>
                    <a:pt x="573455" y="20307"/>
                  </a:lnTo>
                  <a:lnTo>
                    <a:pt x="572782" y="17526"/>
                  </a:lnTo>
                  <a:lnTo>
                    <a:pt x="573836" y="17145"/>
                  </a:lnTo>
                  <a:lnTo>
                    <a:pt x="572541" y="13589"/>
                  </a:lnTo>
                  <a:lnTo>
                    <a:pt x="572465" y="17526"/>
                  </a:lnTo>
                  <a:lnTo>
                    <a:pt x="571766" y="17018"/>
                  </a:lnTo>
                  <a:lnTo>
                    <a:pt x="571512" y="15494"/>
                  </a:lnTo>
                  <a:lnTo>
                    <a:pt x="569963" y="16256"/>
                  </a:lnTo>
                  <a:lnTo>
                    <a:pt x="570776" y="20320"/>
                  </a:lnTo>
                  <a:lnTo>
                    <a:pt x="568947" y="20447"/>
                  </a:lnTo>
                  <a:lnTo>
                    <a:pt x="569290" y="21323"/>
                  </a:lnTo>
                  <a:lnTo>
                    <a:pt x="569379" y="21971"/>
                  </a:lnTo>
                  <a:lnTo>
                    <a:pt x="569252" y="25781"/>
                  </a:lnTo>
                  <a:lnTo>
                    <a:pt x="569163" y="25273"/>
                  </a:lnTo>
                  <a:lnTo>
                    <a:pt x="568998" y="24384"/>
                  </a:lnTo>
                  <a:lnTo>
                    <a:pt x="568947" y="24130"/>
                  </a:lnTo>
                  <a:lnTo>
                    <a:pt x="568693" y="22733"/>
                  </a:lnTo>
                  <a:lnTo>
                    <a:pt x="568109" y="19558"/>
                  </a:lnTo>
                  <a:lnTo>
                    <a:pt x="567766" y="22733"/>
                  </a:lnTo>
                  <a:lnTo>
                    <a:pt x="566610" y="18669"/>
                  </a:lnTo>
                  <a:lnTo>
                    <a:pt x="566229" y="19685"/>
                  </a:lnTo>
                  <a:lnTo>
                    <a:pt x="565226" y="23114"/>
                  </a:lnTo>
                  <a:lnTo>
                    <a:pt x="564248" y="24130"/>
                  </a:lnTo>
                  <a:lnTo>
                    <a:pt x="564248" y="22479"/>
                  </a:lnTo>
                  <a:lnTo>
                    <a:pt x="563626" y="24130"/>
                  </a:lnTo>
                  <a:lnTo>
                    <a:pt x="562356" y="24384"/>
                  </a:lnTo>
                  <a:lnTo>
                    <a:pt x="562279" y="24003"/>
                  </a:lnTo>
                  <a:lnTo>
                    <a:pt x="562114" y="23114"/>
                  </a:lnTo>
                  <a:lnTo>
                    <a:pt x="560832" y="16510"/>
                  </a:lnTo>
                  <a:lnTo>
                    <a:pt x="558634" y="23114"/>
                  </a:lnTo>
                  <a:lnTo>
                    <a:pt x="557695" y="20701"/>
                  </a:lnTo>
                  <a:lnTo>
                    <a:pt x="556348" y="17272"/>
                  </a:lnTo>
                  <a:lnTo>
                    <a:pt x="554799" y="20701"/>
                  </a:lnTo>
                  <a:lnTo>
                    <a:pt x="551637" y="17145"/>
                  </a:lnTo>
                  <a:lnTo>
                    <a:pt x="549135" y="18161"/>
                  </a:lnTo>
                  <a:lnTo>
                    <a:pt x="551522" y="24003"/>
                  </a:lnTo>
                  <a:lnTo>
                    <a:pt x="549236" y="20002"/>
                  </a:lnTo>
                  <a:lnTo>
                    <a:pt x="548424" y="18542"/>
                  </a:lnTo>
                  <a:lnTo>
                    <a:pt x="548652" y="19456"/>
                  </a:lnTo>
                  <a:lnTo>
                    <a:pt x="547789" y="18592"/>
                  </a:lnTo>
                  <a:lnTo>
                    <a:pt x="548919" y="20447"/>
                  </a:lnTo>
                  <a:lnTo>
                    <a:pt x="549084" y="21056"/>
                  </a:lnTo>
                  <a:lnTo>
                    <a:pt x="547217" y="22212"/>
                  </a:lnTo>
                  <a:lnTo>
                    <a:pt x="549173" y="24739"/>
                  </a:lnTo>
                  <a:lnTo>
                    <a:pt x="548779" y="23647"/>
                  </a:lnTo>
                  <a:lnTo>
                    <a:pt x="549097" y="21094"/>
                  </a:lnTo>
                  <a:lnTo>
                    <a:pt x="549846" y="23876"/>
                  </a:lnTo>
                  <a:lnTo>
                    <a:pt x="549960" y="24892"/>
                  </a:lnTo>
                  <a:lnTo>
                    <a:pt x="549579" y="25273"/>
                  </a:lnTo>
                  <a:lnTo>
                    <a:pt x="549325" y="25273"/>
                  </a:lnTo>
                  <a:lnTo>
                    <a:pt x="549173" y="24892"/>
                  </a:lnTo>
                  <a:lnTo>
                    <a:pt x="548233" y="23749"/>
                  </a:lnTo>
                  <a:lnTo>
                    <a:pt x="546455" y="21590"/>
                  </a:lnTo>
                  <a:lnTo>
                    <a:pt x="545566" y="19812"/>
                  </a:lnTo>
                  <a:lnTo>
                    <a:pt x="546696" y="20066"/>
                  </a:lnTo>
                  <a:lnTo>
                    <a:pt x="546620" y="19812"/>
                  </a:lnTo>
                  <a:lnTo>
                    <a:pt x="546290" y="18669"/>
                  </a:lnTo>
                  <a:lnTo>
                    <a:pt x="544842" y="18542"/>
                  </a:lnTo>
                  <a:lnTo>
                    <a:pt x="544893" y="18034"/>
                  </a:lnTo>
                  <a:lnTo>
                    <a:pt x="545020" y="16764"/>
                  </a:lnTo>
                  <a:lnTo>
                    <a:pt x="544969" y="16002"/>
                  </a:lnTo>
                  <a:lnTo>
                    <a:pt x="543788" y="14732"/>
                  </a:lnTo>
                  <a:lnTo>
                    <a:pt x="544398" y="16510"/>
                  </a:lnTo>
                  <a:lnTo>
                    <a:pt x="544474" y="17018"/>
                  </a:lnTo>
                  <a:lnTo>
                    <a:pt x="544131" y="18034"/>
                  </a:lnTo>
                  <a:lnTo>
                    <a:pt x="543153" y="17399"/>
                  </a:lnTo>
                  <a:lnTo>
                    <a:pt x="544753" y="19685"/>
                  </a:lnTo>
                  <a:lnTo>
                    <a:pt x="544830" y="20307"/>
                  </a:lnTo>
                  <a:lnTo>
                    <a:pt x="543902" y="23749"/>
                  </a:lnTo>
                  <a:lnTo>
                    <a:pt x="543712" y="22860"/>
                  </a:lnTo>
                  <a:lnTo>
                    <a:pt x="542823" y="18796"/>
                  </a:lnTo>
                  <a:lnTo>
                    <a:pt x="542023" y="15113"/>
                  </a:lnTo>
                  <a:lnTo>
                    <a:pt x="540969" y="18796"/>
                  </a:lnTo>
                  <a:lnTo>
                    <a:pt x="541007" y="18161"/>
                  </a:lnTo>
                  <a:lnTo>
                    <a:pt x="541070" y="16764"/>
                  </a:lnTo>
                  <a:lnTo>
                    <a:pt x="540397" y="18161"/>
                  </a:lnTo>
                  <a:lnTo>
                    <a:pt x="537502" y="17526"/>
                  </a:lnTo>
                  <a:lnTo>
                    <a:pt x="537857" y="22860"/>
                  </a:lnTo>
                  <a:lnTo>
                    <a:pt x="537514" y="22225"/>
                  </a:lnTo>
                  <a:lnTo>
                    <a:pt x="536905" y="20701"/>
                  </a:lnTo>
                  <a:lnTo>
                    <a:pt x="536981" y="20307"/>
                  </a:lnTo>
                  <a:lnTo>
                    <a:pt x="537146" y="19939"/>
                  </a:lnTo>
                  <a:lnTo>
                    <a:pt x="534670" y="19812"/>
                  </a:lnTo>
                  <a:lnTo>
                    <a:pt x="533501" y="26670"/>
                  </a:lnTo>
                  <a:lnTo>
                    <a:pt x="532384" y="25527"/>
                  </a:lnTo>
                  <a:lnTo>
                    <a:pt x="530910" y="24003"/>
                  </a:lnTo>
                  <a:lnTo>
                    <a:pt x="530669" y="22479"/>
                  </a:lnTo>
                  <a:lnTo>
                    <a:pt x="530491" y="22860"/>
                  </a:lnTo>
                  <a:lnTo>
                    <a:pt x="530390" y="23241"/>
                  </a:lnTo>
                  <a:lnTo>
                    <a:pt x="530707" y="25527"/>
                  </a:lnTo>
                  <a:lnTo>
                    <a:pt x="529844" y="24257"/>
                  </a:lnTo>
                  <a:lnTo>
                    <a:pt x="529729" y="24003"/>
                  </a:lnTo>
                  <a:lnTo>
                    <a:pt x="529602" y="23368"/>
                  </a:lnTo>
                  <a:lnTo>
                    <a:pt x="529513" y="22606"/>
                  </a:lnTo>
                  <a:lnTo>
                    <a:pt x="529297" y="22606"/>
                  </a:lnTo>
                  <a:lnTo>
                    <a:pt x="528904" y="25527"/>
                  </a:lnTo>
                  <a:lnTo>
                    <a:pt x="528091" y="24765"/>
                  </a:lnTo>
                  <a:lnTo>
                    <a:pt x="528116" y="22987"/>
                  </a:lnTo>
                  <a:lnTo>
                    <a:pt x="525335" y="21590"/>
                  </a:lnTo>
                  <a:lnTo>
                    <a:pt x="525856" y="28067"/>
                  </a:lnTo>
                  <a:lnTo>
                    <a:pt x="524306" y="29591"/>
                  </a:lnTo>
                  <a:lnTo>
                    <a:pt x="523062" y="25146"/>
                  </a:lnTo>
                  <a:lnTo>
                    <a:pt x="520890" y="24130"/>
                  </a:lnTo>
                  <a:lnTo>
                    <a:pt x="519811" y="23749"/>
                  </a:lnTo>
                  <a:lnTo>
                    <a:pt x="519671" y="23114"/>
                  </a:lnTo>
                  <a:lnTo>
                    <a:pt x="516928" y="23368"/>
                  </a:lnTo>
                  <a:lnTo>
                    <a:pt x="516382" y="27940"/>
                  </a:lnTo>
                  <a:lnTo>
                    <a:pt x="516267" y="28194"/>
                  </a:lnTo>
                  <a:lnTo>
                    <a:pt x="514540" y="30480"/>
                  </a:lnTo>
                  <a:lnTo>
                    <a:pt x="514273" y="30099"/>
                  </a:lnTo>
                  <a:lnTo>
                    <a:pt x="511619" y="26162"/>
                  </a:lnTo>
                  <a:lnTo>
                    <a:pt x="508952" y="30099"/>
                  </a:lnTo>
                  <a:lnTo>
                    <a:pt x="505739" y="28067"/>
                  </a:lnTo>
                  <a:lnTo>
                    <a:pt x="506361" y="28829"/>
                  </a:lnTo>
                  <a:lnTo>
                    <a:pt x="506590" y="30353"/>
                  </a:lnTo>
                  <a:lnTo>
                    <a:pt x="506704" y="31623"/>
                  </a:lnTo>
                  <a:lnTo>
                    <a:pt x="506488" y="32131"/>
                  </a:lnTo>
                  <a:lnTo>
                    <a:pt x="505650" y="31369"/>
                  </a:lnTo>
                  <a:lnTo>
                    <a:pt x="505917" y="35560"/>
                  </a:lnTo>
                  <a:lnTo>
                    <a:pt x="505764" y="35052"/>
                  </a:lnTo>
                  <a:lnTo>
                    <a:pt x="505650" y="34671"/>
                  </a:lnTo>
                  <a:lnTo>
                    <a:pt x="504723" y="31496"/>
                  </a:lnTo>
                  <a:lnTo>
                    <a:pt x="504952" y="31623"/>
                  </a:lnTo>
                  <a:lnTo>
                    <a:pt x="504901" y="31496"/>
                  </a:lnTo>
                  <a:lnTo>
                    <a:pt x="503275" y="27686"/>
                  </a:lnTo>
                  <a:lnTo>
                    <a:pt x="502462" y="29083"/>
                  </a:lnTo>
                  <a:lnTo>
                    <a:pt x="501535" y="29337"/>
                  </a:lnTo>
                  <a:lnTo>
                    <a:pt x="503085" y="34671"/>
                  </a:lnTo>
                  <a:lnTo>
                    <a:pt x="500214" y="32385"/>
                  </a:lnTo>
                  <a:lnTo>
                    <a:pt x="498297" y="33655"/>
                  </a:lnTo>
                  <a:lnTo>
                    <a:pt x="496620" y="35052"/>
                  </a:lnTo>
                  <a:lnTo>
                    <a:pt x="494461" y="33020"/>
                  </a:lnTo>
                  <a:lnTo>
                    <a:pt x="494347" y="34544"/>
                  </a:lnTo>
                  <a:lnTo>
                    <a:pt x="493661" y="34798"/>
                  </a:lnTo>
                  <a:lnTo>
                    <a:pt x="493534" y="36322"/>
                  </a:lnTo>
                  <a:lnTo>
                    <a:pt x="492950" y="34417"/>
                  </a:lnTo>
                  <a:lnTo>
                    <a:pt x="492633" y="33401"/>
                  </a:lnTo>
                  <a:lnTo>
                    <a:pt x="489940" y="33147"/>
                  </a:lnTo>
                  <a:lnTo>
                    <a:pt x="488264" y="34417"/>
                  </a:lnTo>
                  <a:lnTo>
                    <a:pt x="487959" y="32385"/>
                  </a:lnTo>
                  <a:lnTo>
                    <a:pt x="486803" y="32512"/>
                  </a:lnTo>
                  <a:lnTo>
                    <a:pt x="489394" y="40894"/>
                  </a:lnTo>
                  <a:lnTo>
                    <a:pt x="488467" y="41402"/>
                  </a:lnTo>
                  <a:lnTo>
                    <a:pt x="487641" y="39497"/>
                  </a:lnTo>
                  <a:lnTo>
                    <a:pt x="486994" y="37973"/>
                  </a:lnTo>
                  <a:lnTo>
                    <a:pt x="486714" y="37338"/>
                  </a:lnTo>
                  <a:lnTo>
                    <a:pt x="484860" y="37973"/>
                  </a:lnTo>
                  <a:lnTo>
                    <a:pt x="481672" y="35052"/>
                  </a:lnTo>
                  <a:lnTo>
                    <a:pt x="481190" y="39497"/>
                  </a:lnTo>
                  <a:lnTo>
                    <a:pt x="480656" y="37719"/>
                  </a:lnTo>
                  <a:lnTo>
                    <a:pt x="480618" y="37592"/>
                  </a:lnTo>
                  <a:lnTo>
                    <a:pt x="480860" y="37338"/>
                  </a:lnTo>
                  <a:lnTo>
                    <a:pt x="479945" y="37592"/>
                  </a:lnTo>
                  <a:lnTo>
                    <a:pt x="476440" y="35814"/>
                  </a:lnTo>
                  <a:lnTo>
                    <a:pt x="477405" y="38061"/>
                  </a:lnTo>
                  <a:lnTo>
                    <a:pt x="476770" y="41910"/>
                  </a:lnTo>
                  <a:lnTo>
                    <a:pt x="476415" y="43688"/>
                  </a:lnTo>
                  <a:lnTo>
                    <a:pt x="475551" y="41021"/>
                  </a:lnTo>
                  <a:lnTo>
                    <a:pt x="475996" y="44704"/>
                  </a:lnTo>
                  <a:lnTo>
                    <a:pt x="476123" y="45097"/>
                  </a:lnTo>
                  <a:lnTo>
                    <a:pt x="476250" y="45847"/>
                  </a:lnTo>
                  <a:lnTo>
                    <a:pt x="475526" y="47117"/>
                  </a:lnTo>
                  <a:lnTo>
                    <a:pt x="475107" y="46863"/>
                  </a:lnTo>
                  <a:lnTo>
                    <a:pt x="474433" y="45085"/>
                  </a:lnTo>
                  <a:lnTo>
                    <a:pt x="473621" y="44450"/>
                  </a:lnTo>
                  <a:lnTo>
                    <a:pt x="475348" y="48387"/>
                  </a:lnTo>
                  <a:lnTo>
                    <a:pt x="473710" y="47396"/>
                  </a:lnTo>
                  <a:lnTo>
                    <a:pt x="473583" y="46736"/>
                  </a:lnTo>
                  <a:lnTo>
                    <a:pt x="473430" y="45466"/>
                  </a:lnTo>
                  <a:lnTo>
                    <a:pt x="472389" y="45720"/>
                  </a:lnTo>
                  <a:lnTo>
                    <a:pt x="472808" y="46583"/>
                  </a:lnTo>
                  <a:lnTo>
                    <a:pt x="472909" y="47371"/>
                  </a:lnTo>
                  <a:lnTo>
                    <a:pt x="472998" y="49276"/>
                  </a:lnTo>
                  <a:lnTo>
                    <a:pt x="472897" y="50165"/>
                  </a:lnTo>
                  <a:lnTo>
                    <a:pt x="472528" y="49898"/>
                  </a:lnTo>
                  <a:lnTo>
                    <a:pt x="472528" y="63246"/>
                  </a:lnTo>
                  <a:lnTo>
                    <a:pt x="471906" y="63246"/>
                  </a:lnTo>
                  <a:lnTo>
                    <a:pt x="471589" y="63500"/>
                  </a:lnTo>
                  <a:lnTo>
                    <a:pt x="471144" y="62484"/>
                  </a:lnTo>
                  <a:lnTo>
                    <a:pt x="470827" y="61595"/>
                  </a:lnTo>
                  <a:lnTo>
                    <a:pt x="471055" y="61468"/>
                  </a:lnTo>
                  <a:lnTo>
                    <a:pt x="471195" y="62230"/>
                  </a:lnTo>
                  <a:lnTo>
                    <a:pt x="471906" y="62484"/>
                  </a:lnTo>
                  <a:lnTo>
                    <a:pt x="472528" y="63246"/>
                  </a:lnTo>
                  <a:lnTo>
                    <a:pt x="472528" y="49898"/>
                  </a:lnTo>
                  <a:lnTo>
                    <a:pt x="471004" y="48768"/>
                  </a:lnTo>
                  <a:lnTo>
                    <a:pt x="469912" y="46355"/>
                  </a:lnTo>
                  <a:lnTo>
                    <a:pt x="470369" y="47879"/>
                  </a:lnTo>
                  <a:lnTo>
                    <a:pt x="470611" y="50165"/>
                  </a:lnTo>
                  <a:lnTo>
                    <a:pt x="470496" y="64135"/>
                  </a:lnTo>
                  <a:lnTo>
                    <a:pt x="470039" y="64516"/>
                  </a:lnTo>
                  <a:lnTo>
                    <a:pt x="470471" y="64135"/>
                  </a:lnTo>
                  <a:lnTo>
                    <a:pt x="470496" y="50101"/>
                  </a:lnTo>
                  <a:lnTo>
                    <a:pt x="469785" y="49657"/>
                  </a:lnTo>
                  <a:lnTo>
                    <a:pt x="469341" y="48768"/>
                  </a:lnTo>
                  <a:lnTo>
                    <a:pt x="469315" y="47752"/>
                  </a:lnTo>
                  <a:lnTo>
                    <a:pt x="469087" y="47625"/>
                  </a:lnTo>
                  <a:lnTo>
                    <a:pt x="468630" y="47371"/>
                  </a:lnTo>
                  <a:lnTo>
                    <a:pt x="467601" y="46812"/>
                  </a:lnTo>
                  <a:lnTo>
                    <a:pt x="467601" y="47371"/>
                  </a:lnTo>
                  <a:lnTo>
                    <a:pt x="467588" y="47625"/>
                  </a:lnTo>
                  <a:lnTo>
                    <a:pt x="467499" y="47396"/>
                  </a:lnTo>
                  <a:lnTo>
                    <a:pt x="467601" y="46812"/>
                  </a:lnTo>
                  <a:lnTo>
                    <a:pt x="467182" y="46583"/>
                  </a:lnTo>
                  <a:lnTo>
                    <a:pt x="466623" y="45085"/>
                  </a:lnTo>
                  <a:lnTo>
                    <a:pt x="465416" y="45085"/>
                  </a:lnTo>
                  <a:lnTo>
                    <a:pt x="464896" y="41275"/>
                  </a:lnTo>
                  <a:lnTo>
                    <a:pt x="464883" y="45466"/>
                  </a:lnTo>
                  <a:lnTo>
                    <a:pt x="465010" y="48133"/>
                  </a:lnTo>
                  <a:lnTo>
                    <a:pt x="463804" y="47498"/>
                  </a:lnTo>
                  <a:lnTo>
                    <a:pt x="463562" y="47371"/>
                  </a:lnTo>
                  <a:lnTo>
                    <a:pt x="463245" y="46863"/>
                  </a:lnTo>
                  <a:lnTo>
                    <a:pt x="463156" y="46736"/>
                  </a:lnTo>
                  <a:lnTo>
                    <a:pt x="463080" y="46228"/>
                  </a:lnTo>
                  <a:lnTo>
                    <a:pt x="462749" y="46101"/>
                  </a:lnTo>
                  <a:lnTo>
                    <a:pt x="462699" y="46228"/>
                  </a:lnTo>
                  <a:lnTo>
                    <a:pt x="462610" y="46863"/>
                  </a:lnTo>
                  <a:lnTo>
                    <a:pt x="462127" y="46609"/>
                  </a:lnTo>
                  <a:lnTo>
                    <a:pt x="461810" y="46355"/>
                  </a:lnTo>
                  <a:lnTo>
                    <a:pt x="461492" y="46482"/>
                  </a:lnTo>
                  <a:lnTo>
                    <a:pt x="461365" y="46215"/>
                  </a:lnTo>
                  <a:lnTo>
                    <a:pt x="461365" y="46482"/>
                  </a:lnTo>
                  <a:lnTo>
                    <a:pt x="461060" y="46863"/>
                  </a:lnTo>
                  <a:lnTo>
                    <a:pt x="460997" y="47498"/>
                  </a:lnTo>
                  <a:lnTo>
                    <a:pt x="460679" y="46355"/>
                  </a:lnTo>
                  <a:lnTo>
                    <a:pt x="460768" y="45466"/>
                  </a:lnTo>
                  <a:lnTo>
                    <a:pt x="461365" y="46482"/>
                  </a:lnTo>
                  <a:lnTo>
                    <a:pt x="461365" y="46215"/>
                  </a:lnTo>
                  <a:lnTo>
                    <a:pt x="461022" y="45466"/>
                  </a:lnTo>
                  <a:lnTo>
                    <a:pt x="460552" y="44450"/>
                  </a:lnTo>
                  <a:lnTo>
                    <a:pt x="459879" y="45847"/>
                  </a:lnTo>
                  <a:lnTo>
                    <a:pt x="459320" y="45974"/>
                  </a:lnTo>
                  <a:lnTo>
                    <a:pt x="460400" y="48514"/>
                  </a:lnTo>
                  <a:lnTo>
                    <a:pt x="465607" y="48514"/>
                  </a:lnTo>
                  <a:lnTo>
                    <a:pt x="465340" y="48133"/>
                  </a:lnTo>
                  <a:lnTo>
                    <a:pt x="465264" y="48006"/>
                  </a:lnTo>
                  <a:lnTo>
                    <a:pt x="466534" y="47625"/>
                  </a:lnTo>
                  <a:lnTo>
                    <a:pt x="467233" y="47459"/>
                  </a:lnTo>
                  <a:lnTo>
                    <a:pt x="468210" y="51816"/>
                  </a:lnTo>
                  <a:lnTo>
                    <a:pt x="466077" y="49530"/>
                  </a:lnTo>
                  <a:lnTo>
                    <a:pt x="465861" y="49022"/>
                  </a:lnTo>
                  <a:lnTo>
                    <a:pt x="465696" y="48641"/>
                  </a:lnTo>
                  <a:lnTo>
                    <a:pt x="461543" y="48641"/>
                  </a:lnTo>
                  <a:lnTo>
                    <a:pt x="461543" y="49707"/>
                  </a:lnTo>
                  <a:lnTo>
                    <a:pt x="461505" y="49530"/>
                  </a:lnTo>
                  <a:lnTo>
                    <a:pt x="461543" y="49707"/>
                  </a:lnTo>
                  <a:lnTo>
                    <a:pt x="461543" y="48641"/>
                  </a:lnTo>
                  <a:lnTo>
                    <a:pt x="460463" y="48641"/>
                  </a:lnTo>
                  <a:lnTo>
                    <a:pt x="459727" y="48641"/>
                  </a:lnTo>
                  <a:lnTo>
                    <a:pt x="461022" y="50266"/>
                  </a:lnTo>
                  <a:lnTo>
                    <a:pt x="461391" y="49923"/>
                  </a:lnTo>
                  <a:lnTo>
                    <a:pt x="461352" y="50050"/>
                  </a:lnTo>
                  <a:lnTo>
                    <a:pt x="461518" y="50266"/>
                  </a:lnTo>
                  <a:lnTo>
                    <a:pt x="461670" y="50457"/>
                  </a:lnTo>
                  <a:lnTo>
                    <a:pt x="461797" y="50584"/>
                  </a:lnTo>
                  <a:lnTo>
                    <a:pt x="461581" y="49771"/>
                  </a:lnTo>
                  <a:lnTo>
                    <a:pt x="461873" y="49530"/>
                  </a:lnTo>
                  <a:lnTo>
                    <a:pt x="462280" y="49276"/>
                  </a:lnTo>
                  <a:lnTo>
                    <a:pt x="462749" y="49022"/>
                  </a:lnTo>
                  <a:lnTo>
                    <a:pt x="462851" y="49911"/>
                  </a:lnTo>
                  <a:lnTo>
                    <a:pt x="462965" y="51943"/>
                  </a:lnTo>
                  <a:lnTo>
                    <a:pt x="461797" y="50673"/>
                  </a:lnTo>
                  <a:lnTo>
                    <a:pt x="462864" y="55372"/>
                  </a:lnTo>
                  <a:lnTo>
                    <a:pt x="460641" y="51816"/>
                  </a:lnTo>
                  <a:lnTo>
                    <a:pt x="458470" y="50292"/>
                  </a:lnTo>
                  <a:lnTo>
                    <a:pt x="457327" y="48006"/>
                  </a:lnTo>
                  <a:lnTo>
                    <a:pt x="457047" y="48666"/>
                  </a:lnTo>
                  <a:lnTo>
                    <a:pt x="457047" y="71247"/>
                  </a:lnTo>
                  <a:lnTo>
                    <a:pt x="454418" y="70053"/>
                  </a:lnTo>
                  <a:lnTo>
                    <a:pt x="454380" y="68326"/>
                  </a:lnTo>
                  <a:lnTo>
                    <a:pt x="454367" y="67437"/>
                  </a:lnTo>
                  <a:lnTo>
                    <a:pt x="455510" y="68072"/>
                  </a:lnTo>
                  <a:lnTo>
                    <a:pt x="457047" y="71247"/>
                  </a:lnTo>
                  <a:lnTo>
                    <a:pt x="457047" y="48666"/>
                  </a:lnTo>
                  <a:lnTo>
                    <a:pt x="456412" y="50165"/>
                  </a:lnTo>
                  <a:lnTo>
                    <a:pt x="454088" y="50546"/>
                  </a:lnTo>
                  <a:lnTo>
                    <a:pt x="455117" y="55372"/>
                  </a:lnTo>
                  <a:lnTo>
                    <a:pt x="455206" y="56261"/>
                  </a:lnTo>
                  <a:lnTo>
                    <a:pt x="455079" y="56896"/>
                  </a:lnTo>
                  <a:lnTo>
                    <a:pt x="454139" y="54737"/>
                  </a:lnTo>
                  <a:lnTo>
                    <a:pt x="453720" y="54102"/>
                  </a:lnTo>
                  <a:lnTo>
                    <a:pt x="453669" y="53403"/>
                  </a:lnTo>
                  <a:lnTo>
                    <a:pt x="453504" y="54229"/>
                  </a:lnTo>
                  <a:lnTo>
                    <a:pt x="451446" y="54102"/>
                  </a:lnTo>
                  <a:lnTo>
                    <a:pt x="451624" y="54597"/>
                  </a:lnTo>
                  <a:lnTo>
                    <a:pt x="451713" y="54864"/>
                  </a:lnTo>
                  <a:lnTo>
                    <a:pt x="451929" y="54356"/>
                  </a:lnTo>
                  <a:lnTo>
                    <a:pt x="451802" y="55118"/>
                  </a:lnTo>
                  <a:lnTo>
                    <a:pt x="452742" y="57785"/>
                  </a:lnTo>
                  <a:lnTo>
                    <a:pt x="450964" y="56642"/>
                  </a:lnTo>
                  <a:lnTo>
                    <a:pt x="451446" y="55499"/>
                  </a:lnTo>
                  <a:lnTo>
                    <a:pt x="451612" y="55118"/>
                  </a:lnTo>
                  <a:lnTo>
                    <a:pt x="451624" y="54597"/>
                  </a:lnTo>
                  <a:lnTo>
                    <a:pt x="450710" y="55499"/>
                  </a:lnTo>
                  <a:lnTo>
                    <a:pt x="450469" y="54229"/>
                  </a:lnTo>
                  <a:lnTo>
                    <a:pt x="447941" y="54102"/>
                  </a:lnTo>
                  <a:lnTo>
                    <a:pt x="447192" y="57531"/>
                  </a:lnTo>
                  <a:lnTo>
                    <a:pt x="446252" y="60579"/>
                  </a:lnTo>
                  <a:lnTo>
                    <a:pt x="443166" y="59563"/>
                  </a:lnTo>
                  <a:lnTo>
                    <a:pt x="443788" y="60071"/>
                  </a:lnTo>
                  <a:lnTo>
                    <a:pt x="444093" y="60706"/>
                  </a:lnTo>
                  <a:lnTo>
                    <a:pt x="438950" y="59182"/>
                  </a:lnTo>
                  <a:lnTo>
                    <a:pt x="437769" y="66929"/>
                  </a:lnTo>
                  <a:lnTo>
                    <a:pt x="431850" y="63627"/>
                  </a:lnTo>
                  <a:lnTo>
                    <a:pt x="430364" y="63119"/>
                  </a:lnTo>
                  <a:lnTo>
                    <a:pt x="431279" y="65405"/>
                  </a:lnTo>
                  <a:lnTo>
                    <a:pt x="431444" y="67437"/>
                  </a:lnTo>
                  <a:lnTo>
                    <a:pt x="429882" y="64643"/>
                  </a:lnTo>
                  <a:lnTo>
                    <a:pt x="430212" y="67310"/>
                  </a:lnTo>
                  <a:lnTo>
                    <a:pt x="430339" y="68580"/>
                  </a:lnTo>
                  <a:lnTo>
                    <a:pt x="429996" y="71628"/>
                  </a:lnTo>
                  <a:lnTo>
                    <a:pt x="424408" y="62738"/>
                  </a:lnTo>
                  <a:lnTo>
                    <a:pt x="424599" y="67183"/>
                  </a:lnTo>
                  <a:lnTo>
                    <a:pt x="424726" y="68326"/>
                  </a:lnTo>
                  <a:lnTo>
                    <a:pt x="425818" y="69977"/>
                  </a:lnTo>
                  <a:lnTo>
                    <a:pt x="424942" y="69977"/>
                  </a:lnTo>
                  <a:lnTo>
                    <a:pt x="424167" y="72136"/>
                  </a:lnTo>
                  <a:lnTo>
                    <a:pt x="424116" y="72009"/>
                  </a:lnTo>
                  <a:lnTo>
                    <a:pt x="423227" y="69977"/>
                  </a:lnTo>
                  <a:lnTo>
                    <a:pt x="423367" y="70485"/>
                  </a:lnTo>
                  <a:lnTo>
                    <a:pt x="423964" y="72009"/>
                  </a:lnTo>
                  <a:lnTo>
                    <a:pt x="423202" y="71120"/>
                  </a:lnTo>
                  <a:lnTo>
                    <a:pt x="422465" y="69723"/>
                  </a:lnTo>
                  <a:lnTo>
                    <a:pt x="422008" y="73025"/>
                  </a:lnTo>
                  <a:lnTo>
                    <a:pt x="420166" y="72644"/>
                  </a:lnTo>
                  <a:lnTo>
                    <a:pt x="419341" y="67056"/>
                  </a:lnTo>
                  <a:lnTo>
                    <a:pt x="417296" y="67678"/>
                  </a:lnTo>
                  <a:lnTo>
                    <a:pt x="417195" y="67818"/>
                  </a:lnTo>
                  <a:lnTo>
                    <a:pt x="416941" y="68326"/>
                  </a:lnTo>
                  <a:lnTo>
                    <a:pt x="416839" y="68707"/>
                  </a:lnTo>
                  <a:lnTo>
                    <a:pt x="417334" y="72771"/>
                  </a:lnTo>
                  <a:lnTo>
                    <a:pt x="417461" y="73025"/>
                  </a:lnTo>
                  <a:lnTo>
                    <a:pt x="418109" y="73787"/>
                  </a:lnTo>
                  <a:lnTo>
                    <a:pt x="418426" y="73787"/>
                  </a:lnTo>
                  <a:lnTo>
                    <a:pt x="419303" y="74422"/>
                  </a:lnTo>
                  <a:lnTo>
                    <a:pt x="420052" y="75819"/>
                  </a:lnTo>
                  <a:lnTo>
                    <a:pt x="420027" y="75946"/>
                  </a:lnTo>
                  <a:lnTo>
                    <a:pt x="419912" y="77216"/>
                  </a:lnTo>
                  <a:lnTo>
                    <a:pt x="421830" y="81407"/>
                  </a:lnTo>
                  <a:lnTo>
                    <a:pt x="423557" y="86106"/>
                  </a:lnTo>
                  <a:lnTo>
                    <a:pt x="426631" y="88392"/>
                  </a:lnTo>
                  <a:lnTo>
                    <a:pt x="426402" y="85217"/>
                  </a:lnTo>
                  <a:lnTo>
                    <a:pt x="427799" y="87122"/>
                  </a:lnTo>
                  <a:lnTo>
                    <a:pt x="426948" y="87757"/>
                  </a:lnTo>
                  <a:lnTo>
                    <a:pt x="428447" y="89408"/>
                  </a:lnTo>
                  <a:lnTo>
                    <a:pt x="427977" y="87757"/>
                  </a:lnTo>
                  <a:lnTo>
                    <a:pt x="427863" y="87249"/>
                  </a:lnTo>
                  <a:lnTo>
                    <a:pt x="427672" y="86106"/>
                  </a:lnTo>
                  <a:lnTo>
                    <a:pt x="428320" y="87249"/>
                  </a:lnTo>
                  <a:lnTo>
                    <a:pt x="428866" y="88011"/>
                  </a:lnTo>
                  <a:lnTo>
                    <a:pt x="429285" y="88265"/>
                  </a:lnTo>
                  <a:lnTo>
                    <a:pt x="428828" y="86106"/>
                  </a:lnTo>
                  <a:lnTo>
                    <a:pt x="428650" y="85217"/>
                  </a:lnTo>
                  <a:lnTo>
                    <a:pt x="428358" y="83820"/>
                  </a:lnTo>
                  <a:lnTo>
                    <a:pt x="428371" y="83693"/>
                  </a:lnTo>
                  <a:lnTo>
                    <a:pt x="428396" y="83566"/>
                  </a:lnTo>
                  <a:lnTo>
                    <a:pt x="428523" y="82550"/>
                  </a:lnTo>
                  <a:lnTo>
                    <a:pt x="430009" y="84328"/>
                  </a:lnTo>
                  <a:lnTo>
                    <a:pt x="430644" y="85979"/>
                  </a:lnTo>
                  <a:lnTo>
                    <a:pt x="430428" y="83947"/>
                  </a:lnTo>
                  <a:lnTo>
                    <a:pt x="430987" y="84963"/>
                  </a:lnTo>
                  <a:lnTo>
                    <a:pt x="431101" y="85217"/>
                  </a:lnTo>
                  <a:lnTo>
                    <a:pt x="431215" y="85648"/>
                  </a:lnTo>
                  <a:lnTo>
                    <a:pt x="431165" y="84836"/>
                  </a:lnTo>
                  <a:lnTo>
                    <a:pt x="432435" y="85217"/>
                  </a:lnTo>
                  <a:lnTo>
                    <a:pt x="432308" y="84836"/>
                  </a:lnTo>
                  <a:lnTo>
                    <a:pt x="432015" y="83947"/>
                  </a:lnTo>
                  <a:lnTo>
                    <a:pt x="431596" y="82677"/>
                  </a:lnTo>
                  <a:lnTo>
                    <a:pt x="433324" y="84963"/>
                  </a:lnTo>
                  <a:lnTo>
                    <a:pt x="433209" y="82677"/>
                  </a:lnTo>
                  <a:lnTo>
                    <a:pt x="433197" y="82550"/>
                  </a:lnTo>
                  <a:lnTo>
                    <a:pt x="433133" y="81280"/>
                  </a:lnTo>
                  <a:lnTo>
                    <a:pt x="435063" y="85471"/>
                  </a:lnTo>
                  <a:lnTo>
                    <a:pt x="434746" y="84201"/>
                  </a:lnTo>
                  <a:lnTo>
                    <a:pt x="434467" y="81661"/>
                  </a:lnTo>
                  <a:lnTo>
                    <a:pt x="434886" y="81280"/>
                  </a:lnTo>
                  <a:lnTo>
                    <a:pt x="436321" y="86741"/>
                  </a:lnTo>
                  <a:lnTo>
                    <a:pt x="436829" y="81280"/>
                  </a:lnTo>
                  <a:lnTo>
                    <a:pt x="436892" y="80645"/>
                  </a:lnTo>
                  <a:lnTo>
                    <a:pt x="439166" y="86106"/>
                  </a:lnTo>
                  <a:lnTo>
                    <a:pt x="437730" y="81280"/>
                  </a:lnTo>
                  <a:lnTo>
                    <a:pt x="440651" y="83058"/>
                  </a:lnTo>
                  <a:lnTo>
                    <a:pt x="440677" y="81280"/>
                  </a:lnTo>
                  <a:lnTo>
                    <a:pt x="440690" y="80645"/>
                  </a:lnTo>
                  <a:lnTo>
                    <a:pt x="440690" y="79883"/>
                  </a:lnTo>
                  <a:lnTo>
                    <a:pt x="440944" y="80924"/>
                  </a:lnTo>
                  <a:lnTo>
                    <a:pt x="441629" y="81026"/>
                  </a:lnTo>
                  <a:lnTo>
                    <a:pt x="442442" y="82296"/>
                  </a:lnTo>
                  <a:lnTo>
                    <a:pt x="443268" y="82931"/>
                  </a:lnTo>
                  <a:lnTo>
                    <a:pt x="441972" y="79883"/>
                  </a:lnTo>
                  <a:lnTo>
                    <a:pt x="441706" y="79248"/>
                  </a:lnTo>
                  <a:lnTo>
                    <a:pt x="441782" y="78867"/>
                  </a:lnTo>
                  <a:lnTo>
                    <a:pt x="442264" y="77978"/>
                  </a:lnTo>
                  <a:lnTo>
                    <a:pt x="442137" y="76835"/>
                  </a:lnTo>
                  <a:lnTo>
                    <a:pt x="441858" y="75311"/>
                  </a:lnTo>
                  <a:lnTo>
                    <a:pt x="444322" y="78486"/>
                  </a:lnTo>
                  <a:lnTo>
                    <a:pt x="443344" y="79883"/>
                  </a:lnTo>
                  <a:lnTo>
                    <a:pt x="445173" y="83185"/>
                  </a:lnTo>
                  <a:lnTo>
                    <a:pt x="443763" y="80264"/>
                  </a:lnTo>
                  <a:lnTo>
                    <a:pt x="445249" y="79502"/>
                  </a:lnTo>
                  <a:lnTo>
                    <a:pt x="443826" y="77216"/>
                  </a:lnTo>
                  <a:lnTo>
                    <a:pt x="445477" y="79121"/>
                  </a:lnTo>
                  <a:lnTo>
                    <a:pt x="444868" y="77978"/>
                  </a:lnTo>
                  <a:lnTo>
                    <a:pt x="446595" y="80899"/>
                  </a:lnTo>
                  <a:lnTo>
                    <a:pt x="445350" y="77978"/>
                  </a:lnTo>
                  <a:lnTo>
                    <a:pt x="445033" y="77216"/>
                  </a:lnTo>
                  <a:lnTo>
                    <a:pt x="444601" y="76200"/>
                  </a:lnTo>
                  <a:lnTo>
                    <a:pt x="446824" y="79883"/>
                  </a:lnTo>
                  <a:lnTo>
                    <a:pt x="446074" y="76835"/>
                  </a:lnTo>
                  <a:lnTo>
                    <a:pt x="448030" y="78740"/>
                  </a:lnTo>
                  <a:lnTo>
                    <a:pt x="448271" y="81026"/>
                  </a:lnTo>
                  <a:lnTo>
                    <a:pt x="448640" y="79248"/>
                  </a:lnTo>
                  <a:lnTo>
                    <a:pt x="449110" y="79717"/>
                  </a:lnTo>
                  <a:lnTo>
                    <a:pt x="448805" y="79248"/>
                  </a:lnTo>
                  <a:lnTo>
                    <a:pt x="448640" y="78994"/>
                  </a:lnTo>
                  <a:lnTo>
                    <a:pt x="448513" y="78740"/>
                  </a:lnTo>
                  <a:lnTo>
                    <a:pt x="447903" y="76835"/>
                  </a:lnTo>
                  <a:lnTo>
                    <a:pt x="447865" y="76708"/>
                  </a:lnTo>
                  <a:lnTo>
                    <a:pt x="448132" y="76200"/>
                  </a:lnTo>
                  <a:lnTo>
                    <a:pt x="448602" y="75311"/>
                  </a:lnTo>
                  <a:lnTo>
                    <a:pt x="448665" y="75184"/>
                  </a:lnTo>
                  <a:lnTo>
                    <a:pt x="449567" y="78867"/>
                  </a:lnTo>
                  <a:lnTo>
                    <a:pt x="449681" y="79121"/>
                  </a:lnTo>
                  <a:lnTo>
                    <a:pt x="450811" y="80645"/>
                  </a:lnTo>
                  <a:lnTo>
                    <a:pt x="451129" y="79502"/>
                  </a:lnTo>
                  <a:lnTo>
                    <a:pt x="451015" y="78740"/>
                  </a:lnTo>
                  <a:lnTo>
                    <a:pt x="450329" y="75946"/>
                  </a:lnTo>
                  <a:lnTo>
                    <a:pt x="450964" y="75819"/>
                  </a:lnTo>
                  <a:lnTo>
                    <a:pt x="451256" y="76327"/>
                  </a:lnTo>
                  <a:lnTo>
                    <a:pt x="451472" y="76454"/>
                  </a:lnTo>
                  <a:lnTo>
                    <a:pt x="451662" y="77216"/>
                  </a:lnTo>
                  <a:lnTo>
                    <a:pt x="451459" y="75819"/>
                  </a:lnTo>
                  <a:lnTo>
                    <a:pt x="451383" y="75184"/>
                  </a:lnTo>
                  <a:lnTo>
                    <a:pt x="451243" y="74168"/>
                  </a:lnTo>
                  <a:lnTo>
                    <a:pt x="454012" y="76073"/>
                  </a:lnTo>
                  <a:lnTo>
                    <a:pt x="453732" y="74168"/>
                  </a:lnTo>
                  <a:lnTo>
                    <a:pt x="453555" y="73025"/>
                  </a:lnTo>
                  <a:lnTo>
                    <a:pt x="453428" y="72136"/>
                  </a:lnTo>
                  <a:lnTo>
                    <a:pt x="453732" y="72555"/>
                  </a:lnTo>
                  <a:lnTo>
                    <a:pt x="453224" y="71628"/>
                  </a:lnTo>
                  <a:lnTo>
                    <a:pt x="453009" y="71247"/>
                  </a:lnTo>
                  <a:lnTo>
                    <a:pt x="452158" y="69342"/>
                  </a:lnTo>
                  <a:lnTo>
                    <a:pt x="451688" y="68072"/>
                  </a:lnTo>
                  <a:lnTo>
                    <a:pt x="452132" y="67818"/>
                  </a:lnTo>
                  <a:lnTo>
                    <a:pt x="452043" y="67437"/>
                  </a:lnTo>
                  <a:lnTo>
                    <a:pt x="451916" y="66929"/>
                  </a:lnTo>
                  <a:lnTo>
                    <a:pt x="451599" y="65532"/>
                  </a:lnTo>
                  <a:lnTo>
                    <a:pt x="452767" y="67691"/>
                  </a:lnTo>
                  <a:lnTo>
                    <a:pt x="452450" y="67818"/>
                  </a:lnTo>
                  <a:lnTo>
                    <a:pt x="452780" y="68580"/>
                  </a:lnTo>
                  <a:lnTo>
                    <a:pt x="452856" y="68821"/>
                  </a:lnTo>
                  <a:lnTo>
                    <a:pt x="453009" y="69596"/>
                  </a:lnTo>
                  <a:lnTo>
                    <a:pt x="453059" y="68326"/>
                  </a:lnTo>
                  <a:lnTo>
                    <a:pt x="454431" y="70650"/>
                  </a:lnTo>
                  <a:lnTo>
                    <a:pt x="454329" y="70053"/>
                  </a:lnTo>
                  <a:lnTo>
                    <a:pt x="456476" y="72390"/>
                  </a:lnTo>
                  <a:lnTo>
                    <a:pt x="454825" y="71628"/>
                  </a:lnTo>
                  <a:lnTo>
                    <a:pt x="457885" y="76454"/>
                  </a:lnTo>
                  <a:lnTo>
                    <a:pt x="454101" y="71780"/>
                  </a:lnTo>
                  <a:lnTo>
                    <a:pt x="454825" y="73025"/>
                  </a:lnTo>
                  <a:lnTo>
                    <a:pt x="457136" y="76835"/>
                  </a:lnTo>
                  <a:lnTo>
                    <a:pt x="459003" y="77089"/>
                  </a:lnTo>
                  <a:lnTo>
                    <a:pt x="458774" y="76454"/>
                  </a:lnTo>
                  <a:lnTo>
                    <a:pt x="458050" y="74422"/>
                  </a:lnTo>
                  <a:lnTo>
                    <a:pt x="459955" y="74676"/>
                  </a:lnTo>
                  <a:lnTo>
                    <a:pt x="459892" y="74422"/>
                  </a:lnTo>
                  <a:lnTo>
                    <a:pt x="459524" y="72771"/>
                  </a:lnTo>
                  <a:lnTo>
                    <a:pt x="459117" y="72390"/>
                  </a:lnTo>
                  <a:lnTo>
                    <a:pt x="458698" y="72009"/>
                  </a:lnTo>
                  <a:lnTo>
                    <a:pt x="458533" y="71247"/>
                  </a:lnTo>
                  <a:lnTo>
                    <a:pt x="458330" y="70358"/>
                  </a:lnTo>
                  <a:lnTo>
                    <a:pt x="458419" y="69342"/>
                  </a:lnTo>
                  <a:lnTo>
                    <a:pt x="458762" y="67437"/>
                  </a:lnTo>
                  <a:lnTo>
                    <a:pt x="459041" y="65913"/>
                  </a:lnTo>
                  <a:lnTo>
                    <a:pt x="463397" y="77724"/>
                  </a:lnTo>
                  <a:lnTo>
                    <a:pt x="463143" y="72898"/>
                  </a:lnTo>
                  <a:lnTo>
                    <a:pt x="463042" y="72263"/>
                  </a:lnTo>
                  <a:lnTo>
                    <a:pt x="462622" y="70358"/>
                  </a:lnTo>
                  <a:lnTo>
                    <a:pt x="461073" y="66167"/>
                  </a:lnTo>
                  <a:lnTo>
                    <a:pt x="463092" y="67818"/>
                  </a:lnTo>
                  <a:lnTo>
                    <a:pt x="464248" y="71755"/>
                  </a:lnTo>
                  <a:lnTo>
                    <a:pt x="465836" y="71501"/>
                  </a:lnTo>
                  <a:lnTo>
                    <a:pt x="462953" y="66167"/>
                  </a:lnTo>
                  <a:lnTo>
                    <a:pt x="462876" y="66040"/>
                  </a:lnTo>
                  <a:lnTo>
                    <a:pt x="465074" y="67678"/>
                  </a:lnTo>
                  <a:lnTo>
                    <a:pt x="465785" y="67310"/>
                  </a:lnTo>
                  <a:lnTo>
                    <a:pt x="467283" y="70485"/>
                  </a:lnTo>
                  <a:lnTo>
                    <a:pt x="468604" y="69342"/>
                  </a:lnTo>
                  <a:lnTo>
                    <a:pt x="469099" y="67310"/>
                  </a:lnTo>
                  <a:lnTo>
                    <a:pt x="469353" y="66294"/>
                  </a:lnTo>
                  <a:lnTo>
                    <a:pt x="469646" y="66040"/>
                  </a:lnTo>
                  <a:lnTo>
                    <a:pt x="469798" y="65913"/>
                  </a:lnTo>
                  <a:lnTo>
                    <a:pt x="470242" y="65532"/>
                  </a:lnTo>
                  <a:lnTo>
                    <a:pt x="470827" y="65024"/>
                  </a:lnTo>
                  <a:lnTo>
                    <a:pt x="471119" y="66040"/>
                  </a:lnTo>
                  <a:lnTo>
                    <a:pt x="471246" y="67183"/>
                  </a:lnTo>
                  <a:lnTo>
                    <a:pt x="472046" y="68072"/>
                  </a:lnTo>
                  <a:lnTo>
                    <a:pt x="473544" y="65532"/>
                  </a:lnTo>
                  <a:lnTo>
                    <a:pt x="476808" y="66548"/>
                  </a:lnTo>
                  <a:lnTo>
                    <a:pt x="479653" y="67818"/>
                  </a:lnTo>
                  <a:lnTo>
                    <a:pt x="479450" y="65532"/>
                  </a:lnTo>
                  <a:lnTo>
                    <a:pt x="479399" y="65024"/>
                  </a:lnTo>
                  <a:lnTo>
                    <a:pt x="479361" y="64643"/>
                  </a:lnTo>
                  <a:lnTo>
                    <a:pt x="479564" y="64643"/>
                  </a:lnTo>
                  <a:lnTo>
                    <a:pt x="479564" y="64516"/>
                  </a:lnTo>
                  <a:lnTo>
                    <a:pt x="479552" y="64135"/>
                  </a:lnTo>
                  <a:lnTo>
                    <a:pt x="479539" y="63500"/>
                  </a:lnTo>
                  <a:lnTo>
                    <a:pt x="479526" y="63373"/>
                  </a:lnTo>
                  <a:lnTo>
                    <a:pt x="479933" y="62992"/>
                  </a:lnTo>
                  <a:lnTo>
                    <a:pt x="480720" y="64643"/>
                  </a:lnTo>
                  <a:lnTo>
                    <a:pt x="480809" y="65659"/>
                  </a:lnTo>
                  <a:lnTo>
                    <a:pt x="481279" y="62992"/>
                  </a:lnTo>
                  <a:lnTo>
                    <a:pt x="481317" y="62738"/>
                  </a:lnTo>
                  <a:lnTo>
                    <a:pt x="481876" y="61468"/>
                  </a:lnTo>
                  <a:lnTo>
                    <a:pt x="482206" y="60706"/>
                  </a:lnTo>
                  <a:lnTo>
                    <a:pt x="482257" y="60579"/>
                  </a:lnTo>
                  <a:lnTo>
                    <a:pt x="482981" y="58928"/>
                  </a:lnTo>
                  <a:lnTo>
                    <a:pt x="485635" y="61468"/>
                  </a:lnTo>
                  <a:lnTo>
                    <a:pt x="485660" y="62357"/>
                  </a:lnTo>
                  <a:lnTo>
                    <a:pt x="487273" y="63119"/>
                  </a:lnTo>
                  <a:lnTo>
                    <a:pt x="485825" y="58928"/>
                  </a:lnTo>
                  <a:lnTo>
                    <a:pt x="485444" y="57785"/>
                  </a:lnTo>
                  <a:lnTo>
                    <a:pt x="485127" y="56896"/>
                  </a:lnTo>
                  <a:lnTo>
                    <a:pt x="484822" y="56007"/>
                  </a:lnTo>
                  <a:lnTo>
                    <a:pt x="486918" y="58293"/>
                  </a:lnTo>
                  <a:lnTo>
                    <a:pt x="486905" y="58928"/>
                  </a:lnTo>
                  <a:lnTo>
                    <a:pt x="489927" y="59182"/>
                  </a:lnTo>
                  <a:lnTo>
                    <a:pt x="491528" y="56007"/>
                  </a:lnTo>
                  <a:lnTo>
                    <a:pt x="491858" y="55372"/>
                  </a:lnTo>
                  <a:lnTo>
                    <a:pt x="495388" y="59182"/>
                  </a:lnTo>
                  <a:lnTo>
                    <a:pt x="494309" y="54864"/>
                  </a:lnTo>
                  <a:lnTo>
                    <a:pt x="498602" y="60198"/>
                  </a:lnTo>
                  <a:lnTo>
                    <a:pt x="496963" y="54864"/>
                  </a:lnTo>
                  <a:lnTo>
                    <a:pt x="496760" y="54229"/>
                  </a:lnTo>
                  <a:lnTo>
                    <a:pt x="499249" y="56642"/>
                  </a:lnTo>
                  <a:lnTo>
                    <a:pt x="499186" y="57912"/>
                  </a:lnTo>
                  <a:lnTo>
                    <a:pt x="501929" y="59055"/>
                  </a:lnTo>
                  <a:lnTo>
                    <a:pt x="502577" y="59182"/>
                  </a:lnTo>
                  <a:lnTo>
                    <a:pt x="501599" y="55372"/>
                  </a:lnTo>
                  <a:lnTo>
                    <a:pt x="501700" y="54864"/>
                  </a:lnTo>
                  <a:lnTo>
                    <a:pt x="502018" y="54356"/>
                  </a:lnTo>
                  <a:lnTo>
                    <a:pt x="503059" y="57404"/>
                  </a:lnTo>
                  <a:lnTo>
                    <a:pt x="502945" y="54356"/>
                  </a:lnTo>
                  <a:lnTo>
                    <a:pt x="502932" y="54229"/>
                  </a:lnTo>
                  <a:lnTo>
                    <a:pt x="502920" y="53848"/>
                  </a:lnTo>
                  <a:lnTo>
                    <a:pt x="504634" y="57404"/>
                  </a:lnTo>
                  <a:lnTo>
                    <a:pt x="505040" y="56388"/>
                  </a:lnTo>
                  <a:lnTo>
                    <a:pt x="504710" y="56261"/>
                  </a:lnTo>
                  <a:lnTo>
                    <a:pt x="504024" y="55118"/>
                  </a:lnTo>
                  <a:lnTo>
                    <a:pt x="503809" y="54356"/>
                  </a:lnTo>
                  <a:lnTo>
                    <a:pt x="503897" y="53848"/>
                  </a:lnTo>
                  <a:lnTo>
                    <a:pt x="504329" y="52578"/>
                  </a:lnTo>
                  <a:lnTo>
                    <a:pt x="506945" y="55499"/>
                  </a:lnTo>
                  <a:lnTo>
                    <a:pt x="507492" y="57150"/>
                  </a:lnTo>
                  <a:lnTo>
                    <a:pt x="509041" y="53721"/>
                  </a:lnTo>
                  <a:lnTo>
                    <a:pt x="509206" y="54356"/>
                  </a:lnTo>
                  <a:lnTo>
                    <a:pt x="509257" y="53721"/>
                  </a:lnTo>
                  <a:lnTo>
                    <a:pt x="509320" y="52832"/>
                  </a:lnTo>
                  <a:lnTo>
                    <a:pt x="510324" y="59563"/>
                  </a:lnTo>
                  <a:lnTo>
                    <a:pt x="510565" y="56261"/>
                  </a:lnTo>
                  <a:lnTo>
                    <a:pt x="510184" y="55626"/>
                  </a:lnTo>
                  <a:lnTo>
                    <a:pt x="510070" y="54483"/>
                  </a:lnTo>
                  <a:lnTo>
                    <a:pt x="509892" y="53848"/>
                  </a:lnTo>
                  <a:lnTo>
                    <a:pt x="511073" y="55499"/>
                  </a:lnTo>
                  <a:lnTo>
                    <a:pt x="512419" y="55118"/>
                  </a:lnTo>
                  <a:lnTo>
                    <a:pt x="513168" y="53975"/>
                  </a:lnTo>
                  <a:lnTo>
                    <a:pt x="513638" y="56261"/>
                  </a:lnTo>
                  <a:lnTo>
                    <a:pt x="515607" y="56261"/>
                  </a:lnTo>
                  <a:lnTo>
                    <a:pt x="517093" y="54102"/>
                  </a:lnTo>
                  <a:lnTo>
                    <a:pt x="517499" y="53975"/>
                  </a:lnTo>
                  <a:lnTo>
                    <a:pt x="517893" y="53848"/>
                  </a:lnTo>
                  <a:lnTo>
                    <a:pt x="519112" y="53467"/>
                  </a:lnTo>
                  <a:lnTo>
                    <a:pt x="518261" y="52832"/>
                  </a:lnTo>
                  <a:lnTo>
                    <a:pt x="518096" y="52705"/>
                  </a:lnTo>
                  <a:lnTo>
                    <a:pt x="518058" y="52578"/>
                  </a:lnTo>
                  <a:lnTo>
                    <a:pt x="517893" y="51943"/>
                  </a:lnTo>
                  <a:lnTo>
                    <a:pt x="517855" y="51816"/>
                  </a:lnTo>
                  <a:lnTo>
                    <a:pt x="517423" y="50165"/>
                  </a:lnTo>
                  <a:lnTo>
                    <a:pt x="517118" y="49022"/>
                  </a:lnTo>
                  <a:lnTo>
                    <a:pt x="517613" y="48387"/>
                  </a:lnTo>
                  <a:lnTo>
                    <a:pt x="517867" y="49047"/>
                  </a:lnTo>
                  <a:lnTo>
                    <a:pt x="517880" y="47879"/>
                  </a:lnTo>
                  <a:lnTo>
                    <a:pt x="518756" y="48006"/>
                  </a:lnTo>
                  <a:lnTo>
                    <a:pt x="519290" y="50419"/>
                  </a:lnTo>
                  <a:lnTo>
                    <a:pt x="519417" y="52578"/>
                  </a:lnTo>
                  <a:lnTo>
                    <a:pt x="519976" y="51181"/>
                  </a:lnTo>
                  <a:lnTo>
                    <a:pt x="520280" y="52070"/>
                  </a:lnTo>
                  <a:lnTo>
                    <a:pt x="520369" y="53086"/>
                  </a:lnTo>
                  <a:lnTo>
                    <a:pt x="520585" y="53975"/>
                  </a:lnTo>
                  <a:lnTo>
                    <a:pt x="520344" y="51816"/>
                  </a:lnTo>
                  <a:lnTo>
                    <a:pt x="523138" y="56769"/>
                  </a:lnTo>
                  <a:lnTo>
                    <a:pt x="522630" y="53086"/>
                  </a:lnTo>
                  <a:lnTo>
                    <a:pt x="522960" y="54102"/>
                  </a:lnTo>
                  <a:lnTo>
                    <a:pt x="524979" y="53467"/>
                  </a:lnTo>
                  <a:lnTo>
                    <a:pt x="525132" y="53086"/>
                  </a:lnTo>
                  <a:lnTo>
                    <a:pt x="525551" y="52070"/>
                  </a:lnTo>
                  <a:lnTo>
                    <a:pt x="526186" y="51816"/>
                  </a:lnTo>
                  <a:lnTo>
                    <a:pt x="527126" y="51435"/>
                  </a:lnTo>
                  <a:lnTo>
                    <a:pt x="527062" y="51181"/>
                  </a:lnTo>
                  <a:lnTo>
                    <a:pt x="526351" y="48641"/>
                  </a:lnTo>
                  <a:lnTo>
                    <a:pt x="527164" y="49022"/>
                  </a:lnTo>
                  <a:lnTo>
                    <a:pt x="527138" y="48641"/>
                  </a:lnTo>
                  <a:lnTo>
                    <a:pt x="527088" y="47879"/>
                  </a:lnTo>
                  <a:lnTo>
                    <a:pt x="527024" y="47117"/>
                  </a:lnTo>
                  <a:lnTo>
                    <a:pt x="526999" y="46609"/>
                  </a:lnTo>
                  <a:lnTo>
                    <a:pt x="528485" y="47117"/>
                  </a:lnTo>
                  <a:lnTo>
                    <a:pt x="530466" y="49022"/>
                  </a:lnTo>
                  <a:lnTo>
                    <a:pt x="531850" y="48387"/>
                  </a:lnTo>
                  <a:lnTo>
                    <a:pt x="532498" y="46736"/>
                  </a:lnTo>
                  <a:lnTo>
                    <a:pt x="532345" y="46609"/>
                  </a:lnTo>
                  <a:lnTo>
                    <a:pt x="532206" y="46482"/>
                  </a:lnTo>
                  <a:lnTo>
                    <a:pt x="531482" y="45847"/>
                  </a:lnTo>
                  <a:lnTo>
                    <a:pt x="531482" y="44069"/>
                  </a:lnTo>
                  <a:lnTo>
                    <a:pt x="532231" y="46482"/>
                  </a:lnTo>
                  <a:lnTo>
                    <a:pt x="533666" y="45974"/>
                  </a:lnTo>
                  <a:lnTo>
                    <a:pt x="533425" y="48006"/>
                  </a:lnTo>
                  <a:lnTo>
                    <a:pt x="535063" y="47117"/>
                  </a:lnTo>
                  <a:lnTo>
                    <a:pt x="535520" y="46990"/>
                  </a:lnTo>
                  <a:lnTo>
                    <a:pt x="536117" y="45974"/>
                  </a:lnTo>
                  <a:lnTo>
                    <a:pt x="537095" y="44323"/>
                  </a:lnTo>
                  <a:lnTo>
                    <a:pt x="537108" y="44069"/>
                  </a:lnTo>
                  <a:lnTo>
                    <a:pt x="536905" y="43688"/>
                  </a:lnTo>
                  <a:lnTo>
                    <a:pt x="536651" y="43180"/>
                  </a:lnTo>
                  <a:lnTo>
                    <a:pt x="536257" y="42799"/>
                  </a:lnTo>
                  <a:lnTo>
                    <a:pt x="536371" y="41529"/>
                  </a:lnTo>
                  <a:lnTo>
                    <a:pt x="536448" y="41402"/>
                  </a:lnTo>
                  <a:lnTo>
                    <a:pt x="537375" y="42799"/>
                  </a:lnTo>
                  <a:lnTo>
                    <a:pt x="537502" y="43434"/>
                  </a:lnTo>
                  <a:lnTo>
                    <a:pt x="537616" y="44323"/>
                  </a:lnTo>
                  <a:lnTo>
                    <a:pt x="539102" y="39751"/>
                  </a:lnTo>
                  <a:lnTo>
                    <a:pt x="545350" y="50292"/>
                  </a:lnTo>
                  <a:lnTo>
                    <a:pt x="545922" y="44323"/>
                  </a:lnTo>
                  <a:lnTo>
                    <a:pt x="545896" y="44691"/>
                  </a:lnTo>
                  <a:lnTo>
                    <a:pt x="546036" y="44323"/>
                  </a:lnTo>
                  <a:lnTo>
                    <a:pt x="547243" y="41402"/>
                  </a:lnTo>
                  <a:lnTo>
                    <a:pt x="548309" y="41529"/>
                  </a:lnTo>
                  <a:lnTo>
                    <a:pt x="547166" y="43434"/>
                  </a:lnTo>
                  <a:lnTo>
                    <a:pt x="548284" y="44831"/>
                  </a:lnTo>
                  <a:lnTo>
                    <a:pt x="549097" y="41402"/>
                  </a:lnTo>
                  <a:lnTo>
                    <a:pt x="549440" y="40005"/>
                  </a:lnTo>
                  <a:lnTo>
                    <a:pt x="551967" y="44704"/>
                  </a:lnTo>
                  <a:lnTo>
                    <a:pt x="553097" y="41275"/>
                  </a:lnTo>
                  <a:lnTo>
                    <a:pt x="556374" y="48641"/>
                  </a:lnTo>
                  <a:lnTo>
                    <a:pt x="557707" y="41275"/>
                  </a:lnTo>
                  <a:lnTo>
                    <a:pt x="557936" y="40005"/>
                  </a:lnTo>
                  <a:lnTo>
                    <a:pt x="557987" y="39751"/>
                  </a:lnTo>
                  <a:lnTo>
                    <a:pt x="558025" y="39497"/>
                  </a:lnTo>
                  <a:lnTo>
                    <a:pt x="561111" y="44069"/>
                  </a:lnTo>
                  <a:lnTo>
                    <a:pt x="560641" y="42418"/>
                  </a:lnTo>
                  <a:lnTo>
                    <a:pt x="560666" y="40259"/>
                  </a:lnTo>
                  <a:lnTo>
                    <a:pt x="560997" y="41541"/>
                  </a:lnTo>
                  <a:lnTo>
                    <a:pt x="561047" y="40894"/>
                  </a:lnTo>
                  <a:lnTo>
                    <a:pt x="561797" y="40259"/>
                  </a:lnTo>
                  <a:lnTo>
                    <a:pt x="562686" y="39497"/>
                  </a:lnTo>
                  <a:lnTo>
                    <a:pt x="564769" y="37719"/>
                  </a:lnTo>
                  <a:lnTo>
                    <a:pt x="570382" y="41656"/>
                  </a:lnTo>
                  <a:lnTo>
                    <a:pt x="575030" y="42418"/>
                  </a:lnTo>
                  <a:lnTo>
                    <a:pt x="576694" y="42545"/>
                  </a:lnTo>
                  <a:lnTo>
                    <a:pt x="575360" y="37719"/>
                  </a:lnTo>
                  <a:lnTo>
                    <a:pt x="574979" y="36322"/>
                  </a:lnTo>
                  <a:lnTo>
                    <a:pt x="574763" y="35560"/>
                  </a:lnTo>
                  <a:lnTo>
                    <a:pt x="573989" y="32766"/>
                  </a:lnTo>
                  <a:lnTo>
                    <a:pt x="576872" y="36703"/>
                  </a:lnTo>
                  <a:lnTo>
                    <a:pt x="576999" y="40132"/>
                  </a:lnTo>
                  <a:lnTo>
                    <a:pt x="579386" y="35433"/>
                  </a:lnTo>
                  <a:lnTo>
                    <a:pt x="583565" y="38989"/>
                  </a:lnTo>
                  <a:lnTo>
                    <a:pt x="585762" y="35433"/>
                  </a:lnTo>
                  <a:lnTo>
                    <a:pt x="586066" y="34925"/>
                  </a:lnTo>
                  <a:lnTo>
                    <a:pt x="586117" y="36322"/>
                  </a:lnTo>
                  <a:lnTo>
                    <a:pt x="586219" y="36830"/>
                  </a:lnTo>
                  <a:lnTo>
                    <a:pt x="585901" y="36830"/>
                  </a:lnTo>
                  <a:lnTo>
                    <a:pt x="587032" y="39243"/>
                  </a:lnTo>
                  <a:lnTo>
                    <a:pt x="588327" y="36703"/>
                  </a:lnTo>
                  <a:lnTo>
                    <a:pt x="588213" y="35560"/>
                  </a:lnTo>
                  <a:lnTo>
                    <a:pt x="588098" y="34925"/>
                  </a:lnTo>
                  <a:lnTo>
                    <a:pt x="588035" y="34544"/>
                  </a:lnTo>
                  <a:lnTo>
                    <a:pt x="588568" y="34671"/>
                  </a:lnTo>
                  <a:lnTo>
                    <a:pt x="588606" y="36576"/>
                  </a:lnTo>
                  <a:lnTo>
                    <a:pt x="588975" y="37338"/>
                  </a:lnTo>
                  <a:lnTo>
                    <a:pt x="589902" y="38608"/>
                  </a:lnTo>
                  <a:lnTo>
                    <a:pt x="590054" y="34544"/>
                  </a:lnTo>
                  <a:lnTo>
                    <a:pt x="590067" y="33909"/>
                  </a:lnTo>
                  <a:lnTo>
                    <a:pt x="590905" y="36410"/>
                  </a:lnTo>
                  <a:lnTo>
                    <a:pt x="590956" y="36068"/>
                  </a:lnTo>
                  <a:lnTo>
                    <a:pt x="592810" y="37211"/>
                  </a:lnTo>
                  <a:lnTo>
                    <a:pt x="592442" y="36068"/>
                  </a:lnTo>
                  <a:lnTo>
                    <a:pt x="591908" y="34417"/>
                  </a:lnTo>
                  <a:lnTo>
                    <a:pt x="593331" y="35560"/>
                  </a:lnTo>
                  <a:lnTo>
                    <a:pt x="593585" y="34417"/>
                  </a:lnTo>
                  <a:lnTo>
                    <a:pt x="593686" y="33909"/>
                  </a:lnTo>
                  <a:lnTo>
                    <a:pt x="593940" y="32766"/>
                  </a:lnTo>
                  <a:lnTo>
                    <a:pt x="595172" y="34290"/>
                  </a:lnTo>
                  <a:lnTo>
                    <a:pt x="595172" y="34480"/>
                  </a:lnTo>
                  <a:lnTo>
                    <a:pt x="595160" y="34671"/>
                  </a:lnTo>
                  <a:lnTo>
                    <a:pt x="595172" y="35013"/>
                  </a:lnTo>
                  <a:lnTo>
                    <a:pt x="596176" y="36131"/>
                  </a:lnTo>
                  <a:lnTo>
                    <a:pt x="595807" y="35140"/>
                  </a:lnTo>
                  <a:lnTo>
                    <a:pt x="595477" y="34594"/>
                  </a:lnTo>
                  <a:lnTo>
                    <a:pt x="595185" y="34251"/>
                  </a:lnTo>
                  <a:lnTo>
                    <a:pt x="595223" y="32766"/>
                  </a:lnTo>
                  <a:lnTo>
                    <a:pt x="595236" y="32131"/>
                  </a:lnTo>
                  <a:lnTo>
                    <a:pt x="595261" y="30988"/>
                  </a:lnTo>
                  <a:lnTo>
                    <a:pt x="597471" y="35433"/>
                  </a:lnTo>
                  <a:lnTo>
                    <a:pt x="596938" y="30988"/>
                  </a:lnTo>
                  <a:lnTo>
                    <a:pt x="597611" y="35560"/>
                  </a:lnTo>
                  <a:lnTo>
                    <a:pt x="599605" y="34290"/>
                  </a:lnTo>
                  <a:lnTo>
                    <a:pt x="600011" y="32004"/>
                  </a:lnTo>
                  <a:lnTo>
                    <a:pt x="599986" y="33401"/>
                  </a:lnTo>
                  <a:lnTo>
                    <a:pt x="600913" y="33401"/>
                  </a:lnTo>
                  <a:lnTo>
                    <a:pt x="600925" y="35306"/>
                  </a:lnTo>
                  <a:lnTo>
                    <a:pt x="601776" y="35179"/>
                  </a:lnTo>
                  <a:lnTo>
                    <a:pt x="602335" y="34290"/>
                  </a:lnTo>
                  <a:lnTo>
                    <a:pt x="602208" y="33274"/>
                  </a:lnTo>
                  <a:lnTo>
                    <a:pt x="601916" y="32004"/>
                  </a:lnTo>
                  <a:lnTo>
                    <a:pt x="601891" y="31877"/>
                  </a:lnTo>
                  <a:lnTo>
                    <a:pt x="604354" y="37211"/>
                  </a:lnTo>
                  <a:lnTo>
                    <a:pt x="604367" y="31877"/>
                  </a:lnTo>
                  <a:lnTo>
                    <a:pt x="604367" y="30861"/>
                  </a:lnTo>
                  <a:lnTo>
                    <a:pt x="604380" y="30480"/>
                  </a:lnTo>
                  <a:lnTo>
                    <a:pt x="604380" y="29591"/>
                  </a:lnTo>
                  <a:lnTo>
                    <a:pt x="604380" y="26797"/>
                  </a:lnTo>
                  <a:lnTo>
                    <a:pt x="606374" y="33909"/>
                  </a:lnTo>
                  <a:lnTo>
                    <a:pt x="608545" y="30988"/>
                  </a:lnTo>
                  <a:lnTo>
                    <a:pt x="610476" y="29146"/>
                  </a:lnTo>
                  <a:lnTo>
                    <a:pt x="610666" y="28956"/>
                  </a:lnTo>
                  <a:lnTo>
                    <a:pt x="610552" y="28600"/>
                  </a:lnTo>
                  <a:lnTo>
                    <a:pt x="610781" y="28879"/>
                  </a:lnTo>
                  <a:lnTo>
                    <a:pt x="611568" y="28321"/>
                  </a:lnTo>
                  <a:lnTo>
                    <a:pt x="612838" y="27432"/>
                  </a:lnTo>
                  <a:lnTo>
                    <a:pt x="613168" y="30238"/>
                  </a:lnTo>
                  <a:lnTo>
                    <a:pt x="613638" y="27432"/>
                  </a:lnTo>
                  <a:lnTo>
                    <a:pt x="613740" y="26797"/>
                  </a:lnTo>
                  <a:lnTo>
                    <a:pt x="616077" y="27559"/>
                  </a:lnTo>
                  <a:lnTo>
                    <a:pt x="616572" y="27940"/>
                  </a:lnTo>
                  <a:lnTo>
                    <a:pt x="616610" y="28321"/>
                  </a:lnTo>
                  <a:lnTo>
                    <a:pt x="616038" y="29591"/>
                  </a:lnTo>
                  <a:lnTo>
                    <a:pt x="615950" y="30480"/>
                  </a:lnTo>
                  <a:lnTo>
                    <a:pt x="617867" y="28194"/>
                  </a:lnTo>
                  <a:lnTo>
                    <a:pt x="620242" y="30353"/>
                  </a:lnTo>
                  <a:lnTo>
                    <a:pt x="621487" y="28194"/>
                  </a:lnTo>
                  <a:lnTo>
                    <a:pt x="621817" y="27635"/>
                  </a:lnTo>
                  <a:lnTo>
                    <a:pt x="621715" y="27178"/>
                  </a:lnTo>
                  <a:lnTo>
                    <a:pt x="621576" y="26797"/>
                  </a:lnTo>
                  <a:lnTo>
                    <a:pt x="621538" y="26670"/>
                  </a:lnTo>
                  <a:lnTo>
                    <a:pt x="621220" y="25781"/>
                  </a:lnTo>
                  <a:lnTo>
                    <a:pt x="621042" y="25273"/>
                  </a:lnTo>
                  <a:lnTo>
                    <a:pt x="621080" y="24765"/>
                  </a:lnTo>
                  <a:lnTo>
                    <a:pt x="622033" y="22733"/>
                  </a:lnTo>
                  <a:lnTo>
                    <a:pt x="622579" y="21590"/>
                  </a:lnTo>
                  <a:lnTo>
                    <a:pt x="622579" y="19685"/>
                  </a:lnTo>
                  <a:lnTo>
                    <a:pt x="622668" y="25908"/>
                  </a:lnTo>
                  <a:lnTo>
                    <a:pt x="624700" y="20955"/>
                  </a:lnTo>
                  <a:lnTo>
                    <a:pt x="624598" y="28829"/>
                  </a:lnTo>
                  <a:lnTo>
                    <a:pt x="624738" y="28575"/>
                  </a:lnTo>
                  <a:lnTo>
                    <a:pt x="624852" y="28194"/>
                  </a:lnTo>
                  <a:lnTo>
                    <a:pt x="624954" y="27559"/>
                  </a:lnTo>
                  <a:lnTo>
                    <a:pt x="624840" y="26289"/>
                  </a:lnTo>
                  <a:lnTo>
                    <a:pt x="624776" y="25908"/>
                  </a:lnTo>
                  <a:lnTo>
                    <a:pt x="625195" y="26289"/>
                  </a:lnTo>
                  <a:lnTo>
                    <a:pt x="625233" y="26416"/>
                  </a:lnTo>
                  <a:lnTo>
                    <a:pt x="625360" y="27686"/>
                  </a:lnTo>
                  <a:lnTo>
                    <a:pt x="625233" y="28829"/>
                  </a:lnTo>
                  <a:lnTo>
                    <a:pt x="626351" y="27559"/>
                  </a:lnTo>
                  <a:lnTo>
                    <a:pt x="626376" y="27178"/>
                  </a:lnTo>
                  <a:lnTo>
                    <a:pt x="625932" y="25908"/>
                  </a:lnTo>
                  <a:lnTo>
                    <a:pt x="625716" y="25273"/>
                  </a:lnTo>
                  <a:lnTo>
                    <a:pt x="626973" y="25146"/>
                  </a:lnTo>
                  <a:lnTo>
                    <a:pt x="626986" y="26416"/>
                  </a:lnTo>
                  <a:lnTo>
                    <a:pt x="626884" y="27813"/>
                  </a:lnTo>
                  <a:lnTo>
                    <a:pt x="627405" y="25146"/>
                  </a:lnTo>
                  <a:lnTo>
                    <a:pt x="627697" y="23622"/>
                  </a:lnTo>
                  <a:lnTo>
                    <a:pt x="628840" y="24384"/>
                  </a:lnTo>
                  <a:lnTo>
                    <a:pt x="628954" y="25400"/>
                  </a:lnTo>
                  <a:lnTo>
                    <a:pt x="629056" y="25831"/>
                  </a:lnTo>
                  <a:lnTo>
                    <a:pt x="630529" y="25400"/>
                  </a:lnTo>
                  <a:lnTo>
                    <a:pt x="630783" y="23622"/>
                  </a:lnTo>
                  <a:lnTo>
                    <a:pt x="631151" y="20955"/>
                  </a:lnTo>
                  <a:lnTo>
                    <a:pt x="631266" y="20193"/>
                  </a:lnTo>
                  <a:lnTo>
                    <a:pt x="633310" y="21717"/>
                  </a:lnTo>
                  <a:lnTo>
                    <a:pt x="633374" y="26416"/>
                  </a:lnTo>
                  <a:lnTo>
                    <a:pt x="634314" y="23241"/>
                  </a:lnTo>
                  <a:lnTo>
                    <a:pt x="634834" y="27178"/>
                  </a:lnTo>
                  <a:lnTo>
                    <a:pt x="635774" y="25908"/>
                  </a:lnTo>
                  <a:lnTo>
                    <a:pt x="635152" y="24003"/>
                  </a:lnTo>
                  <a:lnTo>
                    <a:pt x="636104" y="24003"/>
                  </a:lnTo>
                  <a:lnTo>
                    <a:pt x="636244" y="23241"/>
                  </a:lnTo>
                  <a:lnTo>
                    <a:pt x="636651" y="21082"/>
                  </a:lnTo>
                  <a:lnTo>
                    <a:pt x="637590" y="22225"/>
                  </a:lnTo>
                  <a:lnTo>
                    <a:pt x="637057" y="24003"/>
                  </a:lnTo>
                  <a:lnTo>
                    <a:pt x="638746" y="23114"/>
                  </a:lnTo>
                  <a:lnTo>
                    <a:pt x="637705" y="21844"/>
                  </a:lnTo>
                  <a:lnTo>
                    <a:pt x="637819" y="21082"/>
                  </a:lnTo>
                  <a:lnTo>
                    <a:pt x="638136" y="20193"/>
                  </a:lnTo>
                  <a:lnTo>
                    <a:pt x="638314" y="19685"/>
                  </a:lnTo>
                  <a:lnTo>
                    <a:pt x="638365" y="19558"/>
                  </a:lnTo>
                  <a:lnTo>
                    <a:pt x="637743" y="18288"/>
                  </a:lnTo>
                  <a:lnTo>
                    <a:pt x="637006" y="16764"/>
                  </a:lnTo>
                  <a:lnTo>
                    <a:pt x="638200" y="17653"/>
                  </a:lnTo>
                  <a:lnTo>
                    <a:pt x="638302" y="17907"/>
                  </a:lnTo>
                  <a:lnTo>
                    <a:pt x="638149" y="18161"/>
                  </a:lnTo>
                  <a:lnTo>
                    <a:pt x="639330" y="17653"/>
                  </a:lnTo>
                  <a:lnTo>
                    <a:pt x="640054" y="19939"/>
                  </a:lnTo>
                  <a:lnTo>
                    <a:pt x="640664" y="17653"/>
                  </a:lnTo>
                  <a:lnTo>
                    <a:pt x="640765" y="17272"/>
                  </a:lnTo>
                  <a:lnTo>
                    <a:pt x="641553" y="18161"/>
                  </a:lnTo>
                  <a:lnTo>
                    <a:pt x="641756" y="19050"/>
                  </a:lnTo>
                  <a:lnTo>
                    <a:pt x="641883" y="22860"/>
                  </a:lnTo>
                  <a:lnTo>
                    <a:pt x="641997" y="23368"/>
                  </a:lnTo>
                  <a:lnTo>
                    <a:pt x="642162" y="20066"/>
                  </a:lnTo>
                  <a:lnTo>
                    <a:pt x="644118" y="22225"/>
                  </a:lnTo>
                  <a:lnTo>
                    <a:pt x="644296" y="20066"/>
                  </a:lnTo>
                  <a:lnTo>
                    <a:pt x="644410" y="18796"/>
                  </a:lnTo>
                  <a:lnTo>
                    <a:pt x="644436" y="21323"/>
                  </a:lnTo>
                  <a:lnTo>
                    <a:pt x="644550" y="21971"/>
                  </a:lnTo>
                  <a:lnTo>
                    <a:pt x="644702" y="19304"/>
                  </a:lnTo>
                  <a:lnTo>
                    <a:pt x="645223" y="20193"/>
                  </a:lnTo>
                  <a:lnTo>
                    <a:pt x="645287" y="20447"/>
                  </a:lnTo>
                  <a:lnTo>
                    <a:pt x="645388" y="22225"/>
                  </a:lnTo>
                  <a:lnTo>
                    <a:pt x="646747" y="22606"/>
                  </a:lnTo>
                  <a:lnTo>
                    <a:pt x="645388" y="19304"/>
                  </a:lnTo>
                  <a:lnTo>
                    <a:pt x="645172" y="18796"/>
                  </a:lnTo>
                  <a:lnTo>
                    <a:pt x="644537" y="17272"/>
                  </a:lnTo>
                  <a:lnTo>
                    <a:pt x="646074" y="19050"/>
                  </a:lnTo>
                  <a:lnTo>
                    <a:pt x="646201" y="20066"/>
                  </a:lnTo>
                  <a:lnTo>
                    <a:pt x="646061" y="20320"/>
                  </a:lnTo>
                  <a:lnTo>
                    <a:pt x="647725" y="21336"/>
                  </a:lnTo>
                  <a:lnTo>
                    <a:pt x="648957" y="18415"/>
                  </a:lnTo>
                  <a:lnTo>
                    <a:pt x="650519" y="19558"/>
                  </a:lnTo>
                  <a:lnTo>
                    <a:pt x="651217" y="23380"/>
                  </a:lnTo>
                  <a:lnTo>
                    <a:pt x="652094" y="22987"/>
                  </a:lnTo>
                  <a:lnTo>
                    <a:pt x="654024" y="18796"/>
                  </a:lnTo>
                  <a:lnTo>
                    <a:pt x="656107" y="19685"/>
                  </a:lnTo>
                  <a:lnTo>
                    <a:pt x="655802" y="19304"/>
                  </a:lnTo>
                  <a:lnTo>
                    <a:pt x="655701" y="18796"/>
                  </a:lnTo>
                  <a:lnTo>
                    <a:pt x="655688" y="18415"/>
                  </a:lnTo>
                  <a:lnTo>
                    <a:pt x="655675" y="17272"/>
                  </a:lnTo>
                  <a:lnTo>
                    <a:pt x="655662" y="16764"/>
                  </a:lnTo>
                  <a:lnTo>
                    <a:pt x="655650" y="16129"/>
                  </a:lnTo>
                  <a:lnTo>
                    <a:pt x="655650" y="16002"/>
                  </a:lnTo>
                  <a:lnTo>
                    <a:pt x="655612" y="13970"/>
                  </a:lnTo>
                  <a:lnTo>
                    <a:pt x="655612" y="13716"/>
                  </a:lnTo>
                  <a:lnTo>
                    <a:pt x="657402" y="21844"/>
                  </a:lnTo>
                  <a:lnTo>
                    <a:pt x="657999" y="19926"/>
                  </a:lnTo>
                  <a:lnTo>
                    <a:pt x="658126" y="19431"/>
                  </a:lnTo>
                  <a:lnTo>
                    <a:pt x="658025" y="19862"/>
                  </a:lnTo>
                  <a:lnTo>
                    <a:pt x="658241" y="19177"/>
                  </a:lnTo>
                  <a:lnTo>
                    <a:pt x="658139" y="21717"/>
                  </a:lnTo>
                  <a:lnTo>
                    <a:pt x="659574" y="22479"/>
                  </a:lnTo>
                  <a:lnTo>
                    <a:pt x="660006" y="21717"/>
                  </a:lnTo>
                  <a:lnTo>
                    <a:pt x="660869" y="20193"/>
                  </a:lnTo>
                  <a:lnTo>
                    <a:pt x="661936" y="19177"/>
                  </a:lnTo>
                  <a:lnTo>
                    <a:pt x="662876" y="18288"/>
                  </a:lnTo>
                  <a:lnTo>
                    <a:pt x="662787" y="19812"/>
                  </a:lnTo>
                  <a:lnTo>
                    <a:pt x="663587" y="20955"/>
                  </a:lnTo>
                  <a:lnTo>
                    <a:pt x="664883" y="20320"/>
                  </a:lnTo>
                  <a:lnTo>
                    <a:pt x="665797" y="20955"/>
                  </a:lnTo>
                  <a:lnTo>
                    <a:pt x="665873" y="20320"/>
                  </a:lnTo>
                  <a:lnTo>
                    <a:pt x="665988" y="19431"/>
                  </a:lnTo>
                  <a:lnTo>
                    <a:pt x="666496" y="19685"/>
                  </a:lnTo>
                  <a:lnTo>
                    <a:pt x="666445" y="19431"/>
                  </a:lnTo>
                  <a:lnTo>
                    <a:pt x="666216" y="18288"/>
                  </a:lnTo>
                  <a:lnTo>
                    <a:pt x="666076" y="17653"/>
                  </a:lnTo>
                  <a:lnTo>
                    <a:pt x="668210" y="20320"/>
                  </a:lnTo>
                  <a:lnTo>
                    <a:pt x="670077" y="19050"/>
                  </a:lnTo>
                  <a:lnTo>
                    <a:pt x="671880" y="17653"/>
                  </a:lnTo>
                  <a:lnTo>
                    <a:pt x="673785" y="19685"/>
                  </a:lnTo>
                  <a:lnTo>
                    <a:pt x="673493" y="19685"/>
                  </a:lnTo>
                  <a:lnTo>
                    <a:pt x="673163" y="20955"/>
                  </a:lnTo>
                  <a:lnTo>
                    <a:pt x="673379" y="20955"/>
                  </a:lnTo>
                  <a:lnTo>
                    <a:pt x="675373" y="19558"/>
                  </a:lnTo>
                  <a:lnTo>
                    <a:pt x="675220" y="18034"/>
                  </a:lnTo>
                  <a:lnTo>
                    <a:pt x="675132" y="17145"/>
                  </a:lnTo>
                  <a:lnTo>
                    <a:pt x="675055" y="18034"/>
                  </a:lnTo>
                  <a:lnTo>
                    <a:pt x="674941" y="17653"/>
                  </a:lnTo>
                  <a:lnTo>
                    <a:pt x="674624" y="16510"/>
                  </a:lnTo>
                  <a:lnTo>
                    <a:pt x="674598" y="15875"/>
                  </a:lnTo>
                  <a:lnTo>
                    <a:pt x="674712" y="15113"/>
                  </a:lnTo>
                  <a:lnTo>
                    <a:pt x="674814" y="14605"/>
                  </a:lnTo>
                  <a:lnTo>
                    <a:pt x="675297" y="13589"/>
                  </a:lnTo>
                  <a:lnTo>
                    <a:pt x="675805" y="13589"/>
                  </a:lnTo>
                  <a:lnTo>
                    <a:pt x="675144" y="14859"/>
                  </a:lnTo>
                  <a:lnTo>
                    <a:pt x="675055" y="15494"/>
                  </a:lnTo>
                  <a:lnTo>
                    <a:pt x="675970" y="17526"/>
                  </a:lnTo>
                  <a:lnTo>
                    <a:pt x="676402" y="18796"/>
                  </a:lnTo>
                  <a:lnTo>
                    <a:pt x="676363" y="16510"/>
                  </a:lnTo>
                  <a:lnTo>
                    <a:pt x="677583" y="20828"/>
                  </a:lnTo>
                  <a:lnTo>
                    <a:pt x="677011" y="16510"/>
                  </a:lnTo>
                  <a:lnTo>
                    <a:pt x="676630" y="13589"/>
                  </a:lnTo>
                  <a:lnTo>
                    <a:pt x="676376" y="11684"/>
                  </a:lnTo>
                  <a:lnTo>
                    <a:pt x="677799" y="14224"/>
                  </a:lnTo>
                  <a:lnTo>
                    <a:pt x="677913" y="15748"/>
                  </a:lnTo>
                  <a:lnTo>
                    <a:pt x="678446" y="15113"/>
                  </a:lnTo>
                  <a:lnTo>
                    <a:pt x="678891" y="13462"/>
                  </a:lnTo>
                  <a:lnTo>
                    <a:pt x="679500" y="13843"/>
                  </a:lnTo>
                  <a:lnTo>
                    <a:pt x="679843" y="16510"/>
                  </a:lnTo>
                  <a:lnTo>
                    <a:pt x="680300" y="13462"/>
                  </a:lnTo>
                  <a:lnTo>
                    <a:pt x="680478" y="12065"/>
                  </a:lnTo>
                  <a:lnTo>
                    <a:pt x="681126" y="14224"/>
                  </a:lnTo>
                  <a:lnTo>
                    <a:pt x="681202" y="15113"/>
                  </a:lnTo>
                  <a:lnTo>
                    <a:pt x="680974" y="15621"/>
                  </a:lnTo>
                  <a:lnTo>
                    <a:pt x="680478" y="15621"/>
                  </a:lnTo>
                  <a:lnTo>
                    <a:pt x="680313" y="16002"/>
                  </a:lnTo>
                  <a:lnTo>
                    <a:pt x="680212" y="16637"/>
                  </a:lnTo>
                  <a:lnTo>
                    <a:pt x="681062" y="19685"/>
                  </a:lnTo>
                  <a:lnTo>
                    <a:pt x="681126" y="18796"/>
                  </a:lnTo>
                  <a:lnTo>
                    <a:pt x="681748" y="19304"/>
                  </a:lnTo>
                  <a:lnTo>
                    <a:pt x="683133" y="20701"/>
                  </a:lnTo>
                  <a:lnTo>
                    <a:pt x="682802" y="19926"/>
                  </a:lnTo>
                  <a:lnTo>
                    <a:pt x="682866" y="18796"/>
                  </a:lnTo>
                  <a:lnTo>
                    <a:pt x="683602" y="12573"/>
                  </a:lnTo>
                  <a:lnTo>
                    <a:pt x="684784" y="18161"/>
                  </a:lnTo>
                  <a:lnTo>
                    <a:pt x="684834" y="18415"/>
                  </a:lnTo>
                  <a:lnTo>
                    <a:pt x="684898" y="18161"/>
                  </a:lnTo>
                  <a:lnTo>
                    <a:pt x="684961" y="17919"/>
                  </a:lnTo>
                  <a:lnTo>
                    <a:pt x="684936" y="18046"/>
                  </a:lnTo>
                  <a:lnTo>
                    <a:pt x="685965" y="16256"/>
                  </a:lnTo>
                  <a:lnTo>
                    <a:pt x="686028" y="19685"/>
                  </a:lnTo>
                  <a:lnTo>
                    <a:pt x="686435" y="20574"/>
                  </a:lnTo>
                  <a:lnTo>
                    <a:pt x="686727" y="21082"/>
                  </a:lnTo>
                  <a:lnTo>
                    <a:pt x="686841" y="21463"/>
                  </a:lnTo>
                  <a:lnTo>
                    <a:pt x="686727" y="22225"/>
                  </a:lnTo>
                  <a:lnTo>
                    <a:pt x="687336" y="19558"/>
                  </a:lnTo>
                  <a:lnTo>
                    <a:pt x="687857" y="24130"/>
                  </a:lnTo>
                  <a:lnTo>
                    <a:pt x="688733" y="20447"/>
                  </a:lnTo>
                  <a:lnTo>
                    <a:pt x="688784" y="21463"/>
                  </a:lnTo>
                  <a:lnTo>
                    <a:pt x="689025" y="21082"/>
                  </a:lnTo>
                  <a:lnTo>
                    <a:pt x="689127" y="20447"/>
                  </a:lnTo>
                  <a:lnTo>
                    <a:pt x="689241" y="19685"/>
                  </a:lnTo>
                  <a:lnTo>
                    <a:pt x="689279" y="19558"/>
                  </a:lnTo>
                  <a:lnTo>
                    <a:pt x="690422" y="16383"/>
                  </a:lnTo>
                  <a:lnTo>
                    <a:pt x="692302" y="24257"/>
                  </a:lnTo>
                  <a:lnTo>
                    <a:pt x="694156" y="19431"/>
                  </a:lnTo>
                  <a:lnTo>
                    <a:pt x="695680" y="17526"/>
                  </a:lnTo>
                  <a:lnTo>
                    <a:pt x="695807" y="17145"/>
                  </a:lnTo>
                  <a:lnTo>
                    <a:pt x="695871" y="16383"/>
                  </a:lnTo>
                  <a:lnTo>
                    <a:pt x="695883" y="16256"/>
                  </a:lnTo>
                  <a:lnTo>
                    <a:pt x="695972" y="15240"/>
                  </a:lnTo>
                  <a:lnTo>
                    <a:pt x="696074" y="13970"/>
                  </a:lnTo>
                  <a:lnTo>
                    <a:pt x="697623" y="12319"/>
                  </a:lnTo>
                  <a:lnTo>
                    <a:pt x="697890" y="13208"/>
                  </a:lnTo>
                  <a:lnTo>
                    <a:pt x="698017" y="14224"/>
                  </a:lnTo>
                  <a:lnTo>
                    <a:pt x="697369" y="15621"/>
                  </a:lnTo>
                  <a:lnTo>
                    <a:pt x="697268" y="16129"/>
                  </a:lnTo>
                  <a:lnTo>
                    <a:pt x="698042" y="17526"/>
                  </a:lnTo>
                  <a:lnTo>
                    <a:pt x="698652" y="17272"/>
                  </a:lnTo>
                  <a:lnTo>
                    <a:pt x="699439" y="16129"/>
                  </a:lnTo>
                  <a:lnTo>
                    <a:pt x="699363" y="17272"/>
                  </a:lnTo>
                  <a:lnTo>
                    <a:pt x="699681" y="18796"/>
                  </a:lnTo>
                  <a:lnTo>
                    <a:pt x="700303" y="18542"/>
                  </a:lnTo>
                  <a:lnTo>
                    <a:pt x="700189" y="16383"/>
                  </a:lnTo>
                  <a:lnTo>
                    <a:pt x="699833" y="16256"/>
                  </a:lnTo>
                  <a:lnTo>
                    <a:pt x="699846" y="16129"/>
                  </a:lnTo>
                  <a:lnTo>
                    <a:pt x="699909" y="15621"/>
                  </a:lnTo>
                  <a:lnTo>
                    <a:pt x="700303" y="11938"/>
                  </a:lnTo>
                  <a:close/>
                </a:path>
                <a:path w="709294" h="298450">
                  <a:moveTo>
                    <a:pt x="700938" y="16637"/>
                  </a:moveTo>
                  <a:lnTo>
                    <a:pt x="700112" y="15113"/>
                  </a:lnTo>
                  <a:lnTo>
                    <a:pt x="700189" y="16383"/>
                  </a:lnTo>
                  <a:lnTo>
                    <a:pt x="700938" y="16637"/>
                  </a:lnTo>
                  <a:close/>
                </a:path>
                <a:path w="709294" h="298450">
                  <a:moveTo>
                    <a:pt x="703059" y="15748"/>
                  </a:moveTo>
                  <a:lnTo>
                    <a:pt x="702932" y="13208"/>
                  </a:lnTo>
                  <a:lnTo>
                    <a:pt x="702627" y="9652"/>
                  </a:lnTo>
                  <a:lnTo>
                    <a:pt x="701001" y="16383"/>
                  </a:lnTo>
                  <a:lnTo>
                    <a:pt x="700887" y="17018"/>
                  </a:lnTo>
                  <a:lnTo>
                    <a:pt x="700646" y="19177"/>
                  </a:lnTo>
                  <a:lnTo>
                    <a:pt x="700519" y="19862"/>
                  </a:lnTo>
                  <a:lnTo>
                    <a:pt x="700303" y="20675"/>
                  </a:lnTo>
                  <a:lnTo>
                    <a:pt x="701040" y="19812"/>
                  </a:lnTo>
                  <a:lnTo>
                    <a:pt x="701789" y="17907"/>
                  </a:lnTo>
                  <a:lnTo>
                    <a:pt x="702551" y="17018"/>
                  </a:lnTo>
                  <a:lnTo>
                    <a:pt x="702652" y="18923"/>
                  </a:lnTo>
                  <a:lnTo>
                    <a:pt x="702068" y="19685"/>
                  </a:lnTo>
                  <a:lnTo>
                    <a:pt x="701802" y="20828"/>
                  </a:lnTo>
                  <a:lnTo>
                    <a:pt x="702665" y="20066"/>
                  </a:lnTo>
                  <a:lnTo>
                    <a:pt x="702856" y="19939"/>
                  </a:lnTo>
                  <a:lnTo>
                    <a:pt x="702614" y="17018"/>
                  </a:lnTo>
                  <a:lnTo>
                    <a:pt x="702678" y="16256"/>
                  </a:lnTo>
                  <a:lnTo>
                    <a:pt x="703059" y="15748"/>
                  </a:lnTo>
                  <a:close/>
                </a:path>
                <a:path w="709294" h="298450">
                  <a:moveTo>
                    <a:pt x="703224" y="19710"/>
                  </a:moveTo>
                  <a:lnTo>
                    <a:pt x="703059" y="19812"/>
                  </a:lnTo>
                  <a:lnTo>
                    <a:pt x="702932" y="20574"/>
                  </a:lnTo>
                  <a:lnTo>
                    <a:pt x="703224" y="19710"/>
                  </a:lnTo>
                  <a:close/>
                </a:path>
                <a:path w="709294" h="298450">
                  <a:moveTo>
                    <a:pt x="704100" y="15240"/>
                  </a:moveTo>
                  <a:lnTo>
                    <a:pt x="703783" y="15367"/>
                  </a:lnTo>
                  <a:lnTo>
                    <a:pt x="704049" y="15875"/>
                  </a:lnTo>
                  <a:lnTo>
                    <a:pt x="704100" y="15240"/>
                  </a:lnTo>
                  <a:close/>
                </a:path>
                <a:path w="709294" h="298450">
                  <a:moveTo>
                    <a:pt x="704278" y="16891"/>
                  </a:moveTo>
                  <a:lnTo>
                    <a:pt x="704189" y="16129"/>
                  </a:lnTo>
                  <a:lnTo>
                    <a:pt x="704049" y="15875"/>
                  </a:lnTo>
                  <a:lnTo>
                    <a:pt x="703935" y="17653"/>
                  </a:lnTo>
                  <a:lnTo>
                    <a:pt x="703808" y="18034"/>
                  </a:lnTo>
                  <a:lnTo>
                    <a:pt x="703694" y="18288"/>
                  </a:lnTo>
                  <a:lnTo>
                    <a:pt x="703224" y="19710"/>
                  </a:lnTo>
                  <a:lnTo>
                    <a:pt x="704037" y="19177"/>
                  </a:lnTo>
                  <a:lnTo>
                    <a:pt x="704278" y="16891"/>
                  </a:lnTo>
                  <a:close/>
                </a:path>
                <a:path w="709294" h="298450">
                  <a:moveTo>
                    <a:pt x="707720" y="16129"/>
                  </a:moveTo>
                  <a:lnTo>
                    <a:pt x="707199" y="13449"/>
                  </a:lnTo>
                  <a:lnTo>
                    <a:pt x="706488" y="13335"/>
                  </a:lnTo>
                  <a:lnTo>
                    <a:pt x="705726" y="15544"/>
                  </a:lnTo>
                  <a:lnTo>
                    <a:pt x="705561" y="14770"/>
                  </a:lnTo>
                  <a:lnTo>
                    <a:pt x="705726" y="13881"/>
                  </a:lnTo>
                  <a:lnTo>
                    <a:pt x="705777" y="13246"/>
                  </a:lnTo>
                  <a:lnTo>
                    <a:pt x="705243" y="14922"/>
                  </a:lnTo>
                  <a:lnTo>
                    <a:pt x="704634" y="17868"/>
                  </a:lnTo>
                  <a:lnTo>
                    <a:pt x="704926" y="21056"/>
                  </a:lnTo>
                  <a:lnTo>
                    <a:pt x="705459" y="17729"/>
                  </a:lnTo>
                  <a:lnTo>
                    <a:pt x="705561" y="19126"/>
                  </a:lnTo>
                  <a:lnTo>
                    <a:pt x="706145" y="15151"/>
                  </a:lnTo>
                  <a:lnTo>
                    <a:pt x="706589" y="14757"/>
                  </a:lnTo>
                  <a:lnTo>
                    <a:pt x="706894" y="16256"/>
                  </a:lnTo>
                  <a:lnTo>
                    <a:pt x="706805" y="17538"/>
                  </a:lnTo>
                  <a:lnTo>
                    <a:pt x="706970" y="16649"/>
                  </a:lnTo>
                  <a:lnTo>
                    <a:pt x="707453" y="18288"/>
                  </a:lnTo>
                  <a:lnTo>
                    <a:pt x="707720" y="16129"/>
                  </a:lnTo>
                  <a:close/>
                </a:path>
                <a:path w="709294" h="298450">
                  <a:moveTo>
                    <a:pt x="708761" y="18770"/>
                  </a:moveTo>
                  <a:lnTo>
                    <a:pt x="708698" y="16725"/>
                  </a:lnTo>
                  <a:lnTo>
                    <a:pt x="708253" y="17119"/>
                  </a:lnTo>
                  <a:lnTo>
                    <a:pt x="707898" y="20586"/>
                  </a:lnTo>
                  <a:lnTo>
                    <a:pt x="708583" y="19672"/>
                  </a:lnTo>
                  <a:lnTo>
                    <a:pt x="708761" y="187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9831304" y="841812"/>
              <a:ext cx="204470" cy="55880"/>
            </a:xfrm>
            <a:custGeom>
              <a:avLst/>
              <a:gdLst/>
              <a:ahLst/>
              <a:cxnLst/>
              <a:rect l="l" t="t" r="r" b="b"/>
              <a:pathLst>
                <a:path w="204469" h="55880">
                  <a:moveTo>
                    <a:pt x="533" y="27635"/>
                  </a:moveTo>
                  <a:lnTo>
                    <a:pt x="0" y="28790"/>
                  </a:lnTo>
                  <a:lnTo>
                    <a:pt x="431" y="28829"/>
                  </a:lnTo>
                  <a:lnTo>
                    <a:pt x="533" y="27635"/>
                  </a:lnTo>
                  <a:close/>
                </a:path>
                <a:path w="204469" h="55880">
                  <a:moveTo>
                    <a:pt x="3022" y="55880"/>
                  </a:moveTo>
                  <a:lnTo>
                    <a:pt x="2781" y="55181"/>
                  </a:lnTo>
                  <a:lnTo>
                    <a:pt x="2806" y="55854"/>
                  </a:lnTo>
                  <a:lnTo>
                    <a:pt x="3022" y="55880"/>
                  </a:lnTo>
                  <a:close/>
                </a:path>
                <a:path w="204469" h="55880">
                  <a:moveTo>
                    <a:pt x="68491" y="16357"/>
                  </a:moveTo>
                  <a:lnTo>
                    <a:pt x="67906" y="14808"/>
                  </a:lnTo>
                  <a:lnTo>
                    <a:pt x="67056" y="13893"/>
                  </a:lnTo>
                  <a:lnTo>
                    <a:pt x="67005" y="15557"/>
                  </a:lnTo>
                  <a:lnTo>
                    <a:pt x="67564" y="15671"/>
                  </a:lnTo>
                  <a:lnTo>
                    <a:pt x="68326" y="16827"/>
                  </a:lnTo>
                  <a:lnTo>
                    <a:pt x="68491" y="16357"/>
                  </a:lnTo>
                  <a:close/>
                </a:path>
                <a:path w="204469" h="55880">
                  <a:moveTo>
                    <a:pt x="91452" y="11315"/>
                  </a:moveTo>
                  <a:lnTo>
                    <a:pt x="90906" y="7645"/>
                  </a:lnTo>
                  <a:lnTo>
                    <a:pt x="90436" y="8750"/>
                  </a:lnTo>
                  <a:lnTo>
                    <a:pt x="91160" y="11976"/>
                  </a:lnTo>
                  <a:lnTo>
                    <a:pt x="91452" y="11315"/>
                  </a:lnTo>
                  <a:close/>
                </a:path>
                <a:path w="204469" h="55880">
                  <a:moveTo>
                    <a:pt x="100647" y="33159"/>
                  </a:moveTo>
                  <a:lnTo>
                    <a:pt x="100520" y="33185"/>
                  </a:lnTo>
                  <a:lnTo>
                    <a:pt x="100647" y="33223"/>
                  </a:lnTo>
                  <a:close/>
                </a:path>
                <a:path w="204469" h="55880">
                  <a:moveTo>
                    <a:pt x="121323" y="26695"/>
                  </a:moveTo>
                  <a:lnTo>
                    <a:pt x="121183" y="26847"/>
                  </a:lnTo>
                  <a:lnTo>
                    <a:pt x="120891" y="27444"/>
                  </a:lnTo>
                  <a:lnTo>
                    <a:pt x="121119" y="27190"/>
                  </a:lnTo>
                  <a:lnTo>
                    <a:pt x="121323" y="26695"/>
                  </a:lnTo>
                  <a:close/>
                </a:path>
                <a:path w="204469" h="55880">
                  <a:moveTo>
                    <a:pt x="139280" y="19177"/>
                  </a:moveTo>
                  <a:lnTo>
                    <a:pt x="138988" y="18999"/>
                  </a:lnTo>
                  <a:lnTo>
                    <a:pt x="138620" y="18732"/>
                  </a:lnTo>
                  <a:lnTo>
                    <a:pt x="138379" y="19215"/>
                  </a:lnTo>
                  <a:lnTo>
                    <a:pt x="138772" y="19761"/>
                  </a:lnTo>
                  <a:lnTo>
                    <a:pt x="139052" y="19608"/>
                  </a:lnTo>
                  <a:lnTo>
                    <a:pt x="139280" y="19177"/>
                  </a:lnTo>
                  <a:close/>
                </a:path>
                <a:path w="204469" h="55880">
                  <a:moveTo>
                    <a:pt x="139915" y="19405"/>
                  </a:moveTo>
                  <a:lnTo>
                    <a:pt x="139763" y="17741"/>
                  </a:lnTo>
                  <a:lnTo>
                    <a:pt x="139611" y="18288"/>
                  </a:lnTo>
                  <a:lnTo>
                    <a:pt x="139458" y="18821"/>
                  </a:lnTo>
                  <a:lnTo>
                    <a:pt x="139280" y="19177"/>
                  </a:lnTo>
                  <a:lnTo>
                    <a:pt x="139636" y="19367"/>
                  </a:lnTo>
                  <a:lnTo>
                    <a:pt x="139915" y="19405"/>
                  </a:lnTo>
                  <a:close/>
                </a:path>
                <a:path w="204469" h="55880">
                  <a:moveTo>
                    <a:pt x="143484" y="571"/>
                  </a:moveTo>
                  <a:lnTo>
                    <a:pt x="142582" y="1625"/>
                  </a:lnTo>
                  <a:lnTo>
                    <a:pt x="143256" y="977"/>
                  </a:lnTo>
                  <a:lnTo>
                    <a:pt x="143484" y="571"/>
                  </a:lnTo>
                  <a:close/>
                </a:path>
                <a:path w="204469" h="55880">
                  <a:moveTo>
                    <a:pt x="149136" y="18808"/>
                  </a:moveTo>
                  <a:lnTo>
                    <a:pt x="148386" y="19672"/>
                  </a:lnTo>
                  <a:lnTo>
                    <a:pt x="149072" y="21285"/>
                  </a:lnTo>
                  <a:lnTo>
                    <a:pt x="149136" y="18808"/>
                  </a:lnTo>
                  <a:close/>
                </a:path>
                <a:path w="204469" h="55880">
                  <a:moveTo>
                    <a:pt x="153200" y="3721"/>
                  </a:moveTo>
                  <a:lnTo>
                    <a:pt x="153162" y="2705"/>
                  </a:lnTo>
                  <a:lnTo>
                    <a:pt x="152603" y="3124"/>
                  </a:lnTo>
                  <a:lnTo>
                    <a:pt x="153200" y="3721"/>
                  </a:lnTo>
                  <a:close/>
                </a:path>
                <a:path w="204469" h="55880">
                  <a:moveTo>
                    <a:pt x="176314" y="17399"/>
                  </a:moveTo>
                  <a:lnTo>
                    <a:pt x="176301" y="17208"/>
                  </a:lnTo>
                  <a:lnTo>
                    <a:pt x="176225" y="16941"/>
                  </a:lnTo>
                  <a:lnTo>
                    <a:pt x="176123" y="16649"/>
                  </a:lnTo>
                  <a:lnTo>
                    <a:pt x="176161" y="16903"/>
                  </a:lnTo>
                  <a:lnTo>
                    <a:pt x="176225" y="17170"/>
                  </a:lnTo>
                  <a:lnTo>
                    <a:pt x="176314" y="17399"/>
                  </a:lnTo>
                  <a:close/>
                </a:path>
                <a:path w="204469" h="55880">
                  <a:moveTo>
                    <a:pt x="182245" y="18173"/>
                  </a:moveTo>
                  <a:lnTo>
                    <a:pt x="181914" y="17589"/>
                  </a:lnTo>
                  <a:lnTo>
                    <a:pt x="181673" y="17322"/>
                  </a:lnTo>
                  <a:lnTo>
                    <a:pt x="181470" y="17157"/>
                  </a:lnTo>
                  <a:lnTo>
                    <a:pt x="182245" y="18173"/>
                  </a:lnTo>
                  <a:close/>
                </a:path>
                <a:path w="204469" h="55880">
                  <a:moveTo>
                    <a:pt x="185547" y="3403"/>
                  </a:moveTo>
                  <a:lnTo>
                    <a:pt x="184759" y="2311"/>
                  </a:lnTo>
                  <a:lnTo>
                    <a:pt x="184797" y="1651"/>
                  </a:lnTo>
                  <a:lnTo>
                    <a:pt x="184213" y="2984"/>
                  </a:lnTo>
                  <a:lnTo>
                    <a:pt x="184810" y="3949"/>
                  </a:lnTo>
                  <a:lnTo>
                    <a:pt x="185547" y="3403"/>
                  </a:lnTo>
                  <a:close/>
                </a:path>
                <a:path w="204469" h="55880">
                  <a:moveTo>
                    <a:pt x="185623" y="17653"/>
                  </a:moveTo>
                  <a:lnTo>
                    <a:pt x="185597" y="18491"/>
                  </a:lnTo>
                  <a:lnTo>
                    <a:pt x="185623" y="17970"/>
                  </a:lnTo>
                  <a:lnTo>
                    <a:pt x="185623" y="17653"/>
                  </a:lnTo>
                  <a:close/>
                </a:path>
                <a:path w="204469" h="55880">
                  <a:moveTo>
                    <a:pt x="185648" y="17233"/>
                  </a:moveTo>
                  <a:lnTo>
                    <a:pt x="185623" y="17538"/>
                  </a:lnTo>
                  <a:lnTo>
                    <a:pt x="185648" y="17233"/>
                  </a:lnTo>
                  <a:close/>
                </a:path>
                <a:path w="204469" h="55880">
                  <a:moveTo>
                    <a:pt x="190614" y="6311"/>
                  </a:moveTo>
                  <a:lnTo>
                    <a:pt x="190487" y="5778"/>
                  </a:lnTo>
                  <a:lnTo>
                    <a:pt x="189191" y="5473"/>
                  </a:lnTo>
                  <a:lnTo>
                    <a:pt x="190614" y="6311"/>
                  </a:lnTo>
                  <a:close/>
                </a:path>
                <a:path w="204469" h="55880">
                  <a:moveTo>
                    <a:pt x="190639" y="3378"/>
                  </a:moveTo>
                  <a:lnTo>
                    <a:pt x="188823" y="0"/>
                  </a:lnTo>
                  <a:lnTo>
                    <a:pt x="190169" y="3581"/>
                  </a:lnTo>
                  <a:lnTo>
                    <a:pt x="190639" y="3378"/>
                  </a:lnTo>
                  <a:close/>
                </a:path>
                <a:path w="204469" h="55880">
                  <a:moveTo>
                    <a:pt x="191033" y="5905"/>
                  </a:moveTo>
                  <a:lnTo>
                    <a:pt x="190169" y="3581"/>
                  </a:lnTo>
                  <a:lnTo>
                    <a:pt x="190017" y="3657"/>
                  </a:lnTo>
                  <a:lnTo>
                    <a:pt x="190487" y="5778"/>
                  </a:lnTo>
                  <a:lnTo>
                    <a:pt x="191033" y="5905"/>
                  </a:lnTo>
                  <a:close/>
                </a:path>
                <a:path w="204469" h="55880">
                  <a:moveTo>
                    <a:pt x="197472" y="20637"/>
                  </a:moveTo>
                  <a:lnTo>
                    <a:pt x="196608" y="16865"/>
                  </a:lnTo>
                  <a:lnTo>
                    <a:pt x="196240" y="18669"/>
                  </a:lnTo>
                  <a:lnTo>
                    <a:pt x="196634" y="18910"/>
                  </a:lnTo>
                  <a:lnTo>
                    <a:pt x="197231" y="20942"/>
                  </a:lnTo>
                  <a:lnTo>
                    <a:pt x="197472" y="20637"/>
                  </a:lnTo>
                  <a:close/>
                </a:path>
                <a:path w="204469" h="55880">
                  <a:moveTo>
                    <a:pt x="197827" y="19418"/>
                  </a:moveTo>
                  <a:lnTo>
                    <a:pt x="197662" y="20408"/>
                  </a:lnTo>
                  <a:lnTo>
                    <a:pt x="197777" y="20269"/>
                  </a:lnTo>
                  <a:lnTo>
                    <a:pt x="197827" y="19418"/>
                  </a:lnTo>
                  <a:close/>
                </a:path>
                <a:path w="204469" h="55880">
                  <a:moveTo>
                    <a:pt x="203492" y="19380"/>
                  </a:moveTo>
                  <a:lnTo>
                    <a:pt x="203276" y="19723"/>
                  </a:lnTo>
                  <a:lnTo>
                    <a:pt x="203466" y="19850"/>
                  </a:lnTo>
                  <a:lnTo>
                    <a:pt x="203479" y="19646"/>
                  </a:lnTo>
                  <a:lnTo>
                    <a:pt x="203492" y="19494"/>
                  </a:lnTo>
                  <a:close/>
                </a:path>
                <a:path w="204469" h="55880">
                  <a:moveTo>
                    <a:pt x="203720" y="19024"/>
                  </a:moveTo>
                  <a:lnTo>
                    <a:pt x="203530" y="19050"/>
                  </a:lnTo>
                  <a:lnTo>
                    <a:pt x="203492" y="19367"/>
                  </a:lnTo>
                  <a:lnTo>
                    <a:pt x="203720" y="19024"/>
                  </a:lnTo>
                  <a:close/>
                </a:path>
                <a:path w="204469" h="55880">
                  <a:moveTo>
                    <a:pt x="204177" y="18275"/>
                  </a:moveTo>
                  <a:lnTo>
                    <a:pt x="203720" y="19024"/>
                  </a:lnTo>
                  <a:lnTo>
                    <a:pt x="203873" y="19037"/>
                  </a:lnTo>
                  <a:lnTo>
                    <a:pt x="204063" y="19126"/>
                  </a:lnTo>
                  <a:lnTo>
                    <a:pt x="204177" y="1827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0" y="7626660"/>
              <a:ext cx="556895" cy="760095"/>
            </a:xfrm>
            <a:custGeom>
              <a:avLst/>
              <a:gdLst/>
              <a:ahLst/>
              <a:cxnLst/>
              <a:rect l="l" t="t" r="r" b="b"/>
              <a:pathLst>
                <a:path w="556895" h="760095">
                  <a:moveTo>
                    <a:pt x="520" y="30149"/>
                  </a:moveTo>
                  <a:lnTo>
                    <a:pt x="0" y="29210"/>
                  </a:lnTo>
                  <a:lnTo>
                    <a:pt x="0" y="30480"/>
                  </a:lnTo>
                  <a:lnTo>
                    <a:pt x="520" y="30149"/>
                  </a:lnTo>
                  <a:close/>
                </a:path>
                <a:path w="556895" h="760095">
                  <a:moveTo>
                    <a:pt x="1358" y="29616"/>
                  </a:moveTo>
                  <a:lnTo>
                    <a:pt x="520" y="30149"/>
                  </a:lnTo>
                  <a:lnTo>
                    <a:pt x="711" y="30480"/>
                  </a:lnTo>
                  <a:lnTo>
                    <a:pt x="1358" y="29616"/>
                  </a:lnTo>
                  <a:close/>
                </a:path>
                <a:path w="556895" h="760095">
                  <a:moveTo>
                    <a:pt x="4673" y="7289"/>
                  </a:moveTo>
                  <a:lnTo>
                    <a:pt x="4318" y="7493"/>
                  </a:lnTo>
                  <a:lnTo>
                    <a:pt x="4241" y="7620"/>
                  </a:lnTo>
                  <a:lnTo>
                    <a:pt x="4673" y="7289"/>
                  </a:lnTo>
                  <a:close/>
                </a:path>
                <a:path w="556895" h="760095">
                  <a:moveTo>
                    <a:pt x="6299" y="6350"/>
                  </a:moveTo>
                  <a:lnTo>
                    <a:pt x="5918" y="6350"/>
                  </a:lnTo>
                  <a:lnTo>
                    <a:pt x="4673" y="7289"/>
                  </a:lnTo>
                  <a:lnTo>
                    <a:pt x="6299" y="6350"/>
                  </a:lnTo>
                  <a:close/>
                </a:path>
                <a:path w="556895" h="760095">
                  <a:moveTo>
                    <a:pt x="8978" y="40170"/>
                  </a:moveTo>
                  <a:lnTo>
                    <a:pt x="8394" y="40640"/>
                  </a:lnTo>
                  <a:lnTo>
                    <a:pt x="8890" y="40640"/>
                  </a:lnTo>
                  <a:lnTo>
                    <a:pt x="8978" y="40170"/>
                  </a:lnTo>
                  <a:close/>
                </a:path>
                <a:path w="556895" h="760095">
                  <a:moveTo>
                    <a:pt x="11404" y="39370"/>
                  </a:moveTo>
                  <a:lnTo>
                    <a:pt x="9118" y="40640"/>
                  </a:lnTo>
                  <a:lnTo>
                    <a:pt x="9740" y="40640"/>
                  </a:lnTo>
                  <a:lnTo>
                    <a:pt x="10756" y="40640"/>
                  </a:lnTo>
                  <a:lnTo>
                    <a:pt x="11404" y="39370"/>
                  </a:lnTo>
                  <a:close/>
                </a:path>
                <a:path w="556895" h="760095">
                  <a:moveTo>
                    <a:pt x="11506" y="40640"/>
                  </a:moveTo>
                  <a:lnTo>
                    <a:pt x="10756" y="40640"/>
                  </a:lnTo>
                  <a:lnTo>
                    <a:pt x="10109" y="41910"/>
                  </a:lnTo>
                  <a:lnTo>
                    <a:pt x="11506" y="40640"/>
                  </a:lnTo>
                  <a:close/>
                </a:path>
                <a:path w="556895" h="760095">
                  <a:moveTo>
                    <a:pt x="22631" y="68580"/>
                  </a:moveTo>
                  <a:lnTo>
                    <a:pt x="22009" y="68580"/>
                  </a:lnTo>
                  <a:lnTo>
                    <a:pt x="21602" y="69850"/>
                  </a:lnTo>
                  <a:lnTo>
                    <a:pt x="22631" y="68580"/>
                  </a:lnTo>
                  <a:close/>
                </a:path>
                <a:path w="556895" h="760095">
                  <a:moveTo>
                    <a:pt x="39001" y="91351"/>
                  </a:moveTo>
                  <a:lnTo>
                    <a:pt x="38328" y="91541"/>
                  </a:lnTo>
                  <a:lnTo>
                    <a:pt x="38392" y="91782"/>
                  </a:lnTo>
                  <a:lnTo>
                    <a:pt x="39001" y="91351"/>
                  </a:lnTo>
                  <a:close/>
                </a:path>
                <a:path w="556895" h="760095">
                  <a:moveTo>
                    <a:pt x="41757" y="58420"/>
                  </a:moveTo>
                  <a:lnTo>
                    <a:pt x="41376" y="59690"/>
                  </a:lnTo>
                  <a:lnTo>
                    <a:pt x="41757" y="58420"/>
                  </a:lnTo>
                  <a:close/>
                </a:path>
                <a:path w="556895" h="760095">
                  <a:moveTo>
                    <a:pt x="42240" y="91592"/>
                  </a:moveTo>
                  <a:lnTo>
                    <a:pt x="39624" y="93980"/>
                  </a:lnTo>
                  <a:lnTo>
                    <a:pt x="40741" y="93980"/>
                  </a:lnTo>
                  <a:lnTo>
                    <a:pt x="41148" y="93332"/>
                  </a:lnTo>
                  <a:lnTo>
                    <a:pt x="42240" y="91592"/>
                  </a:lnTo>
                  <a:close/>
                </a:path>
                <a:path w="556895" h="760095">
                  <a:moveTo>
                    <a:pt x="53009" y="106032"/>
                  </a:moveTo>
                  <a:lnTo>
                    <a:pt x="51663" y="106680"/>
                  </a:lnTo>
                  <a:lnTo>
                    <a:pt x="52349" y="106680"/>
                  </a:lnTo>
                  <a:lnTo>
                    <a:pt x="53009" y="106032"/>
                  </a:lnTo>
                  <a:close/>
                </a:path>
                <a:path w="556895" h="760095">
                  <a:moveTo>
                    <a:pt x="53035" y="106680"/>
                  </a:moveTo>
                  <a:lnTo>
                    <a:pt x="52349" y="106680"/>
                  </a:lnTo>
                  <a:lnTo>
                    <a:pt x="51079" y="107950"/>
                  </a:lnTo>
                  <a:lnTo>
                    <a:pt x="53035" y="106680"/>
                  </a:lnTo>
                  <a:close/>
                </a:path>
                <a:path w="556895" h="760095">
                  <a:moveTo>
                    <a:pt x="65011" y="81699"/>
                  </a:moveTo>
                  <a:lnTo>
                    <a:pt x="63715" y="81457"/>
                  </a:lnTo>
                  <a:lnTo>
                    <a:pt x="63817" y="81927"/>
                  </a:lnTo>
                  <a:lnTo>
                    <a:pt x="65011" y="81699"/>
                  </a:lnTo>
                  <a:close/>
                </a:path>
                <a:path w="556895" h="760095">
                  <a:moveTo>
                    <a:pt x="81737" y="147662"/>
                  </a:moveTo>
                  <a:lnTo>
                    <a:pt x="80175" y="148590"/>
                  </a:lnTo>
                  <a:lnTo>
                    <a:pt x="80124" y="149860"/>
                  </a:lnTo>
                  <a:lnTo>
                    <a:pt x="81203" y="148590"/>
                  </a:lnTo>
                  <a:lnTo>
                    <a:pt x="81000" y="148590"/>
                  </a:lnTo>
                  <a:lnTo>
                    <a:pt x="81737" y="147662"/>
                  </a:lnTo>
                  <a:close/>
                </a:path>
                <a:path w="556895" h="760095">
                  <a:moveTo>
                    <a:pt x="82181" y="147408"/>
                  </a:moveTo>
                  <a:lnTo>
                    <a:pt x="82016" y="147320"/>
                  </a:lnTo>
                  <a:lnTo>
                    <a:pt x="81737" y="147662"/>
                  </a:lnTo>
                  <a:lnTo>
                    <a:pt x="82181" y="147408"/>
                  </a:lnTo>
                  <a:close/>
                </a:path>
                <a:path w="556895" h="760095">
                  <a:moveTo>
                    <a:pt x="94195" y="126809"/>
                  </a:moveTo>
                  <a:lnTo>
                    <a:pt x="93929" y="126898"/>
                  </a:lnTo>
                  <a:lnTo>
                    <a:pt x="94094" y="127000"/>
                  </a:lnTo>
                  <a:lnTo>
                    <a:pt x="94195" y="126809"/>
                  </a:lnTo>
                  <a:close/>
                </a:path>
                <a:path w="556895" h="760095">
                  <a:moveTo>
                    <a:pt x="97193" y="119380"/>
                  </a:moveTo>
                  <a:lnTo>
                    <a:pt x="95542" y="121920"/>
                  </a:lnTo>
                  <a:lnTo>
                    <a:pt x="96494" y="121920"/>
                  </a:lnTo>
                  <a:lnTo>
                    <a:pt x="97193" y="119380"/>
                  </a:lnTo>
                  <a:close/>
                </a:path>
                <a:path w="556895" h="760095">
                  <a:moveTo>
                    <a:pt x="106070" y="142240"/>
                  </a:moveTo>
                  <a:lnTo>
                    <a:pt x="105625" y="140970"/>
                  </a:lnTo>
                  <a:lnTo>
                    <a:pt x="104254" y="139700"/>
                  </a:lnTo>
                  <a:lnTo>
                    <a:pt x="102450" y="140970"/>
                  </a:lnTo>
                  <a:lnTo>
                    <a:pt x="103657" y="140970"/>
                  </a:lnTo>
                  <a:lnTo>
                    <a:pt x="102133" y="142240"/>
                  </a:lnTo>
                  <a:lnTo>
                    <a:pt x="106070" y="142240"/>
                  </a:lnTo>
                  <a:close/>
                </a:path>
                <a:path w="556895" h="760095">
                  <a:moveTo>
                    <a:pt x="107911" y="142278"/>
                  </a:moveTo>
                  <a:lnTo>
                    <a:pt x="106400" y="143002"/>
                  </a:lnTo>
                  <a:lnTo>
                    <a:pt x="106591" y="143586"/>
                  </a:lnTo>
                  <a:lnTo>
                    <a:pt x="105994" y="144856"/>
                  </a:lnTo>
                  <a:lnTo>
                    <a:pt x="106502" y="144792"/>
                  </a:lnTo>
                  <a:lnTo>
                    <a:pt x="107581" y="143510"/>
                  </a:lnTo>
                  <a:lnTo>
                    <a:pt x="107911" y="142278"/>
                  </a:lnTo>
                  <a:close/>
                </a:path>
                <a:path w="556895" h="760095">
                  <a:moveTo>
                    <a:pt x="108508" y="177927"/>
                  </a:moveTo>
                  <a:lnTo>
                    <a:pt x="108292" y="178041"/>
                  </a:lnTo>
                  <a:lnTo>
                    <a:pt x="108115" y="178117"/>
                  </a:lnTo>
                  <a:lnTo>
                    <a:pt x="107835" y="178320"/>
                  </a:lnTo>
                  <a:lnTo>
                    <a:pt x="107518" y="179882"/>
                  </a:lnTo>
                  <a:lnTo>
                    <a:pt x="108127" y="178993"/>
                  </a:lnTo>
                  <a:lnTo>
                    <a:pt x="108394" y="178384"/>
                  </a:lnTo>
                  <a:lnTo>
                    <a:pt x="108508" y="177927"/>
                  </a:lnTo>
                  <a:close/>
                </a:path>
                <a:path w="556895" h="760095">
                  <a:moveTo>
                    <a:pt x="110909" y="151130"/>
                  </a:moveTo>
                  <a:lnTo>
                    <a:pt x="110197" y="151130"/>
                  </a:lnTo>
                  <a:lnTo>
                    <a:pt x="107975" y="153441"/>
                  </a:lnTo>
                  <a:lnTo>
                    <a:pt x="109855" y="152400"/>
                  </a:lnTo>
                  <a:lnTo>
                    <a:pt x="109042" y="153670"/>
                  </a:lnTo>
                  <a:lnTo>
                    <a:pt x="109969" y="152400"/>
                  </a:lnTo>
                  <a:lnTo>
                    <a:pt x="110909" y="151130"/>
                  </a:lnTo>
                  <a:close/>
                </a:path>
                <a:path w="556895" h="760095">
                  <a:moveTo>
                    <a:pt x="111226" y="183946"/>
                  </a:moveTo>
                  <a:lnTo>
                    <a:pt x="110591" y="182638"/>
                  </a:lnTo>
                  <a:lnTo>
                    <a:pt x="110642" y="183121"/>
                  </a:lnTo>
                  <a:lnTo>
                    <a:pt x="110883" y="183578"/>
                  </a:lnTo>
                  <a:lnTo>
                    <a:pt x="111226" y="183946"/>
                  </a:lnTo>
                  <a:close/>
                </a:path>
                <a:path w="556895" h="760095">
                  <a:moveTo>
                    <a:pt x="111328" y="184061"/>
                  </a:moveTo>
                  <a:close/>
                </a:path>
                <a:path w="556895" h="760095">
                  <a:moveTo>
                    <a:pt x="114642" y="153670"/>
                  </a:moveTo>
                  <a:lnTo>
                    <a:pt x="113868" y="153670"/>
                  </a:lnTo>
                  <a:lnTo>
                    <a:pt x="113995" y="153924"/>
                  </a:lnTo>
                  <a:lnTo>
                    <a:pt x="114642" y="153670"/>
                  </a:lnTo>
                  <a:close/>
                </a:path>
                <a:path w="556895" h="760095">
                  <a:moveTo>
                    <a:pt x="122809" y="162179"/>
                  </a:moveTo>
                  <a:lnTo>
                    <a:pt x="122682" y="162382"/>
                  </a:lnTo>
                  <a:lnTo>
                    <a:pt x="122593" y="162509"/>
                  </a:lnTo>
                  <a:lnTo>
                    <a:pt x="122478" y="162699"/>
                  </a:lnTo>
                  <a:lnTo>
                    <a:pt x="122783" y="162788"/>
                  </a:lnTo>
                  <a:lnTo>
                    <a:pt x="122809" y="162179"/>
                  </a:lnTo>
                  <a:close/>
                </a:path>
                <a:path w="556895" h="760095">
                  <a:moveTo>
                    <a:pt x="122859" y="194119"/>
                  </a:moveTo>
                  <a:lnTo>
                    <a:pt x="122643" y="194030"/>
                  </a:lnTo>
                  <a:lnTo>
                    <a:pt x="122593" y="194310"/>
                  </a:lnTo>
                  <a:lnTo>
                    <a:pt x="122859" y="194119"/>
                  </a:lnTo>
                  <a:close/>
                </a:path>
                <a:path w="556895" h="760095">
                  <a:moveTo>
                    <a:pt x="126961" y="161417"/>
                  </a:moveTo>
                  <a:lnTo>
                    <a:pt x="125755" y="161556"/>
                  </a:lnTo>
                  <a:lnTo>
                    <a:pt x="123444" y="163918"/>
                  </a:lnTo>
                  <a:lnTo>
                    <a:pt x="124167" y="163855"/>
                  </a:lnTo>
                  <a:lnTo>
                    <a:pt x="126961" y="161417"/>
                  </a:lnTo>
                  <a:close/>
                </a:path>
                <a:path w="556895" h="760095">
                  <a:moveTo>
                    <a:pt x="128714" y="167982"/>
                  </a:moveTo>
                  <a:lnTo>
                    <a:pt x="128562" y="168160"/>
                  </a:lnTo>
                  <a:lnTo>
                    <a:pt x="128536" y="168465"/>
                  </a:lnTo>
                  <a:lnTo>
                    <a:pt x="128714" y="167982"/>
                  </a:lnTo>
                  <a:close/>
                </a:path>
                <a:path w="556895" h="760095">
                  <a:moveTo>
                    <a:pt x="128816" y="167830"/>
                  </a:moveTo>
                  <a:lnTo>
                    <a:pt x="128320" y="167894"/>
                  </a:lnTo>
                  <a:lnTo>
                    <a:pt x="128117" y="168211"/>
                  </a:lnTo>
                  <a:lnTo>
                    <a:pt x="128485" y="168008"/>
                  </a:lnTo>
                  <a:lnTo>
                    <a:pt x="128701" y="167982"/>
                  </a:lnTo>
                  <a:lnTo>
                    <a:pt x="128816" y="167830"/>
                  </a:lnTo>
                  <a:close/>
                </a:path>
                <a:path w="556895" h="760095">
                  <a:moveTo>
                    <a:pt x="131673" y="170180"/>
                  </a:moveTo>
                  <a:lnTo>
                    <a:pt x="131305" y="168910"/>
                  </a:lnTo>
                  <a:lnTo>
                    <a:pt x="130175" y="170180"/>
                  </a:lnTo>
                  <a:lnTo>
                    <a:pt x="131673" y="170180"/>
                  </a:lnTo>
                  <a:close/>
                </a:path>
                <a:path w="556895" h="760095">
                  <a:moveTo>
                    <a:pt x="136880" y="204114"/>
                  </a:moveTo>
                  <a:lnTo>
                    <a:pt x="135763" y="204470"/>
                  </a:lnTo>
                  <a:lnTo>
                    <a:pt x="136740" y="204470"/>
                  </a:lnTo>
                  <a:lnTo>
                    <a:pt x="136880" y="204114"/>
                  </a:lnTo>
                  <a:close/>
                </a:path>
                <a:path w="556895" h="760095">
                  <a:moveTo>
                    <a:pt x="137160" y="171589"/>
                  </a:moveTo>
                  <a:lnTo>
                    <a:pt x="136817" y="171970"/>
                  </a:lnTo>
                  <a:lnTo>
                    <a:pt x="136588" y="172300"/>
                  </a:lnTo>
                  <a:lnTo>
                    <a:pt x="136372" y="172631"/>
                  </a:lnTo>
                  <a:lnTo>
                    <a:pt x="136588" y="172415"/>
                  </a:lnTo>
                  <a:lnTo>
                    <a:pt x="136817" y="172135"/>
                  </a:lnTo>
                  <a:lnTo>
                    <a:pt x="137160" y="171589"/>
                  </a:lnTo>
                  <a:close/>
                </a:path>
                <a:path w="556895" h="760095">
                  <a:moveTo>
                    <a:pt x="139166" y="205168"/>
                  </a:moveTo>
                  <a:lnTo>
                    <a:pt x="138696" y="204470"/>
                  </a:lnTo>
                  <a:lnTo>
                    <a:pt x="138950" y="205740"/>
                  </a:lnTo>
                  <a:lnTo>
                    <a:pt x="139166" y="205168"/>
                  </a:lnTo>
                  <a:close/>
                </a:path>
                <a:path w="556895" h="760095">
                  <a:moveTo>
                    <a:pt x="142532" y="181457"/>
                  </a:moveTo>
                  <a:lnTo>
                    <a:pt x="142392" y="181610"/>
                  </a:lnTo>
                  <a:lnTo>
                    <a:pt x="142532" y="181457"/>
                  </a:lnTo>
                  <a:close/>
                </a:path>
                <a:path w="556895" h="760095">
                  <a:moveTo>
                    <a:pt x="143319" y="187058"/>
                  </a:moveTo>
                  <a:lnTo>
                    <a:pt x="143256" y="186690"/>
                  </a:lnTo>
                  <a:lnTo>
                    <a:pt x="142265" y="187960"/>
                  </a:lnTo>
                  <a:lnTo>
                    <a:pt x="143319" y="187058"/>
                  </a:lnTo>
                  <a:close/>
                </a:path>
                <a:path w="556895" h="760095">
                  <a:moveTo>
                    <a:pt x="143560" y="180340"/>
                  </a:moveTo>
                  <a:lnTo>
                    <a:pt x="141960" y="180340"/>
                  </a:lnTo>
                  <a:lnTo>
                    <a:pt x="140004" y="180340"/>
                  </a:lnTo>
                  <a:lnTo>
                    <a:pt x="142532" y="181457"/>
                  </a:lnTo>
                  <a:lnTo>
                    <a:pt x="143560" y="180340"/>
                  </a:lnTo>
                  <a:close/>
                </a:path>
                <a:path w="556895" h="760095">
                  <a:moveTo>
                    <a:pt x="143751" y="186690"/>
                  </a:moveTo>
                  <a:lnTo>
                    <a:pt x="143319" y="187058"/>
                  </a:lnTo>
                  <a:lnTo>
                    <a:pt x="143484" y="187960"/>
                  </a:lnTo>
                  <a:lnTo>
                    <a:pt x="143751" y="186690"/>
                  </a:lnTo>
                  <a:close/>
                </a:path>
                <a:path w="556895" h="760095">
                  <a:moveTo>
                    <a:pt x="144983" y="185293"/>
                  </a:moveTo>
                  <a:lnTo>
                    <a:pt x="144894" y="185597"/>
                  </a:lnTo>
                  <a:lnTo>
                    <a:pt x="144919" y="185750"/>
                  </a:lnTo>
                  <a:lnTo>
                    <a:pt x="144983" y="185293"/>
                  </a:lnTo>
                  <a:close/>
                </a:path>
                <a:path w="556895" h="760095">
                  <a:moveTo>
                    <a:pt x="145910" y="177800"/>
                  </a:moveTo>
                  <a:lnTo>
                    <a:pt x="143484" y="177800"/>
                  </a:lnTo>
                  <a:lnTo>
                    <a:pt x="142722" y="179070"/>
                  </a:lnTo>
                  <a:lnTo>
                    <a:pt x="144741" y="179070"/>
                  </a:lnTo>
                  <a:lnTo>
                    <a:pt x="145910" y="177800"/>
                  </a:lnTo>
                  <a:close/>
                </a:path>
                <a:path w="556895" h="760095">
                  <a:moveTo>
                    <a:pt x="150190" y="211226"/>
                  </a:moveTo>
                  <a:lnTo>
                    <a:pt x="150088" y="210858"/>
                  </a:lnTo>
                  <a:lnTo>
                    <a:pt x="150037" y="210388"/>
                  </a:lnTo>
                  <a:lnTo>
                    <a:pt x="149491" y="210477"/>
                  </a:lnTo>
                  <a:lnTo>
                    <a:pt x="149364" y="211162"/>
                  </a:lnTo>
                  <a:lnTo>
                    <a:pt x="149682" y="211315"/>
                  </a:lnTo>
                  <a:lnTo>
                    <a:pt x="150190" y="211226"/>
                  </a:lnTo>
                  <a:close/>
                </a:path>
                <a:path w="556895" h="760095">
                  <a:moveTo>
                    <a:pt x="150837" y="184150"/>
                  </a:moveTo>
                  <a:lnTo>
                    <a:pt x="148374" y="186690"/>
                  </a:lnTo>
                  <a:lnTo>
                    <a:pt x="146900" y="186690"/>
                  </a:lnTo>
                  <a:lnTo>
                    <a:pt x="147142" y="185420"/>
                  </a:lnTo>
                  <a:lnTo>
                    <a:pt x="145275" y="186690"/>
                  </a:lnTo>
                  <a:lnTo>
                    <a:pt x="144970" y="186690"/>
                  </a:lnTo>
                  <a:lnTo>
                    <a:pt x="144957" y="187960"/>
                  </a:lnTo>
                  <a:lnTo>
                    <a:pt x="149796" y="187960"/>
                  </a:lnTo>
                  <a:lnTo>
                    <a:pt x="148615" y="186690"/>
                  </a:lnTo>
                  <a:lnTo>
                    <a:pt x="150101" y="185420"/>
                  </a:lnTo>
                  <a:lnTo>
                    <a:pt x="150837" y="184150"/>
                  </a:lnTo>
                  <a:close/>
                </a:path>
                <a:path w="556895" h="760095">
                  <a:moveTo>
                    <a:pt x="151409" y="214210"/>
                  </a:moveTo>
                  <a:lnTo>
                    <a:pt x="150520" y="214630"/>
                  </a:lnTo>
                  <a:lnTo>
                    <a:pt x="151003" y="214630"/>
                  </a:lnTo>
                  <a:lnTo>
                    <a:pt x="151409" y="214210"/>
                  </a:lnTo>
                  <a:close/>
                </a:path>
                <a:path w="556895" h="760095">
                  <a:moveTo>
                    <a:pt x="151676" y="210743"/>
                  </a:moveTo>
                  <a:lnTo>
                    <a:pt x="151142" y="210959"/>
                  </a:lnTo>
                  <a:lnTo>
                    <a:pt x="150596" y="211175"/>
                  </a:lnTo>
                  <a:lnTo>
                    <a:pt x="150190" y="211239"/>
                  </a:lnTo>
                  <a:lnTo>
                    <a:pt x="150317" y="211670"/>
                  </a:lnTo>
                  <a:lnTo>
                    <a:pt x="150495" y="211924"/>
                  </a:lnTo>
                  <a:lnTo>
                    <a:pt x="151676" y="210743"/>
                  </a:lnTo>
                  <a:close/>
                </a:path>
                <a:path w="556895" h="760095">
                  <a:moveTo>
                    <a:pt x="152971" y="187960"/>
                  </a:moveTo>
                  <a:lnTo>
                    <a:pt x="152387" y="187452"/>
                  </a:lnTo>
                  <a:lnTo>
                    <a:pt x="152488" y="187960"/>
                  </a:lnTo>
                  <a:lnTo>
                    <a:pt x="152971" y="187960"/>
                  </a:lnTo>
                  <a:close/>
                </a:path>
                <a:path w="556895" h="760095">
                  <a:moveTo>
                    <a:pt x="154165" y="187960"/>
                  </a:moveTo>
                  <a:lnTo>
                    <a:pt x="153428" y="187960"/>
                  </a:lnTo>
                  <a:lnTo>
                    <a:pt x="153530" y="188518"/>
                  </a:lnTo>
                  <a:lnTo>
                    <a:pt x="154165" y="187960"/>
                  </a:lnTo>
                  <a:close/>
                </a:path>
                <a:path w="556895" h="760095">
                  <a:moveTo>
                    <a:pt x="155054" y="194310"/>
                  </a:moveTo>
                  <a:close/>
                </a:path>
                <a:path w="556895" h="760095">
                  <a:moveTo>
                    <a:pt x="156044" y="191770"/>
                  </a:moveTo>
                  <a:lnTo>
                    <a:pt x="153454" y="192900"/>
                  </a:lnTo>
                  <a:lnTo>
                    <a:pt x="153390" y="193040"/>
                  </a:lnTo>
                  <a:lnTo>
                    <a:pt x="156044" y="191770"/>
                  </a:lnTo>
                  <a:close/>
                </a:path>
                <a:path w="556895" h="760095">
                  <a:moveTo>
                    <a:pt x="156959" y="194551"/>
                  </a:moveTo>
                  <a:lnTo>
                    <a:pt x="156730" y="194691"/>
                  </a:lnTo>
                  <a:lnTo>
                    <a:pt x="156743" y="194843"/>
                  </a:lnTo>
                  <a:lnTo>
                    <a:pt x="156768" y="195059"/>
                  </a:lnTo>
                  <a:lnTo>
                    <a:pt x="156921" y="194754"/>
                  </a:lnTo>
                  <a:lnTo>
                    <a:pt x="156959" y="194551"/>
                  </a:lnTo>
                  <a:close/>
                </a:path>
                <a:path w="556895" h="760095">
                  <a:moveTo>
                    <a:pt x="157797" y="223113"/>
                  </a:moveTo>
                  <a:lnTo>
                    <a:pt x="157632" y="223012"/>
                  </a:lnTo>
                  <a:lnTo>
                    <a:pt x="157543" y="223520"/>
                  </a:lnTo>
                  <a:lnTo>
                    <a:pt x="157797" y="223113"/>
                  </a:lnTo>
                  <a:close/>
                </a:path>
                <a:path w="556895" h="760095">
                  <a:moveTo>
                    <a:pt x="157962" y="219481"/>
                  </a:moveTo>
                  <a:lnTo>
                    <a:pt x="156730" y="219392"/>
                  </a:lnTo>
                  <a:lnTo>
                    <a:pt x="156044" y="221030"/>
                  </a:lnTo>
                  <a:lnTo>
                    <a:pt x="157962" y="219481"/>
                  </a:lnTo>
                  <a:close/>
                </a:path>
                <a:path w="556895" h="760095">
                  <a:moveTo>
                    <a:pt x="158191" y="219710"/>
                  </a:moveTo>
                  <a:lnTo>
                    <a:pt x="156311" y="222250"/>
                  </a:lnTo>
                  <a:lnTo>
                    <a:pt x="157632" y="223012"/>
                  </a:lnTo>
                  <a:lnTo>
                    <a:pt x="158191" y="219710"/>
                  </a:lnTo>
                  <a:close/>
                </a:path>
                <a:path w="556895" h="760095">
                  <a:moveTo>
                    <a:pt x="160286" y="196850"/>
                  </a:moveTo>
                  <a:lnTo>
                    <a:pt x="158826" y="196850"/>
                  </a:lnTo>
                  <a:lnTo>
                    <a:pt x="158711" y="198031"/>
                  </a:lnTo>
                  <a:lnTo>
                    <a:pt x="160286" y="196850"/>
                  </a:lnTo>
                  <a:close/>
                </a:path>
                <a:path w="556895" h="760095">
                  <a:moveTo>
                    <a:pt x="160299" y="199390"/>
                  </a:moveTo>
                  <a:lnTo>
                    <a:pt x="159321" y="200660"/>
                  </a:lnTo>
                  <a:lnTo>
                    <a:pt x="159677" y="200660"/>
                  </a:lnTo>
                  <a:lnTo>
                    <a:pt x="160299" y="199390"/>
                  </a:lnTo>
                  <a:close/>
                </a:path>
                <a:path w="556895" h="760095">
                  <a:moveTo>
                    <a:pt x="164198" y="224777"/>
                  </a:moveTo>
                  <a:close/>
                </a:path>
                <a:path w="556895" h="760095">
                  <a:moveTo>
                    <a:pt x="164426" y="227812"/>
                  </a:moveTo>
                  <a:lnTo>
                    <a:pt x="164325" y="227330"/>
                  </a:lnTo>
                  <a:lnTo>
                    <a:pt x="163842" y="228600"/>
                  </a:lnTo>
                  <a:lnTo>
                    <a:pt x="164426" y="227812"/>
                  </a:lnTo>
                  <a:close/>
                </a:path>
                <a:path w="556895" h="760095">
                  <a:moveTo>
                    <a:pt x="164693" y="205740"/>
                  </a:moveTo>
                  <a:lnTo>
                    <a:pt x="163817" y="205168"/>
                  </a:lnTo>
                  <a:lnTo>
                    <a:pt x="162991" y="206641"/>
                  </a:lnTo>
                  <a:lnTo>
                    <a:pt x="164693" y="205740"/>
                  </a:lnTo>
                  <a:close/>
                </a:path>
                <a:path w="556895" h="760095">
                  <a:moveTo>
                    <a:pt x="164922" y="203200"/>
                  </a:moveTo>
                  <a:lnTo>
                    <a:pt x="162750" y="204470"/>
                  </a:lnTo>
                  <a:lnTo>
                    <a:pt x="163817" y="205168"/>
                  </a:lnTo>
                  <a:lnTo>
                    <a:pt x="164922" y="203200"/>
                  </a:lnTo>
                  <a:close/>
                </a:path>
                <a:path w="556895" h="760095">
                  <a:moveTo>
                    <a:pt x="167589" y="202806"/>
                  </a:moveTo>
                  <a:lnTo>
                    <a:pt x="166141" y="202755"/>
                  </a:lnTo>
                  <a:lnTo>
                    <a:pt x="167119" y="202882"/>
                  </a:lnTo>
                  <a:lnTo>
                    <a:pt x="167589" y="202806"/>
                  </a:lnTo>
                  <a:close/>
                </a:path>
                <a:path w="556895" h="760095">
                  <a:moveTo>
                    <a:pt x="172326" y="212864"/>
                  </a:moveTo>
                  <a:lnTo>
                    <a:pt x="171145" y="214033"/>
                  </a:lnTo>
                  <a:lnTo>
                    <a:pt x="172326" y="212902"/>
                  </a:lnTo>
                  <a:close/>
                </a:path>
                <a:path w="556895" h="760095">
                  <a:moveTo>
                    <a:pt x="173037" y="212153"/>
                  </a:moveTo>
                  <a:lnTo>
                    <a:pt x="172300" y="211988"/>
                  </a:lnTo>
                  <a:lnTo>
                    <a:pt x="172326" y="212864"/>
                  </a:lnTo>
                  <a:lnTo>
                    <a:pt x="173037" y="212153"/>
                  </a:lnTo>
                  <a:close/>
                </a:path>
                <a:path w="556895" h="760095">
                  <a:moveTo>
                    <a:pt x="177571" y="223100"/>
                  </a:moveTo>
                  <a:lnTo>
                    <a:pt x="177469" y="223329"/>
                  </a:lnTo>
                  <a:lnTo>
                    <a:pt x="177368" y="223481"/>
                  </a:lnTo>
                  <a:lnTo>
                    <a:pt x="177507" y="223291"/>
                  </a:lnTo>
                  <a:lnTo>
                    <a:pt x="177571" y="223100"/>
                  </a:lnTo>
                  <a:close/>
                </a:path>
                <a:path w="556895" h="760095">
                  <a:moveTo>
                    <a:pt x="177685" y="222719"/>
                  </a:moveTo>
                  <a:lnTo>
                    <a:pt x="177622" y="222592"/>
                  </a:lnTo>
                  <a:lnTo>
                    <a:pt x="177571" y="223100"/>
                  </a:lnTo>
                  <a:lnTo>
                    <a:pt x="177673" y="222872"/>
                  </a:lnTo>
                  <a:lnTo>
                    <a:pt x="177685" y="222719"/>
                  </a:lnTo>
                  <a:close/>
                </a:path>
                <a:path w="556895" h="760095">
                  <a:moveTo>
                    <a:pt x="177800" y="221246"/>
                  </a:moveTo>
                  <a:lnTo>
                    <a:pt x="176974" y="222046"/>
                  </a:lnTo>
                  <a:lnTo>
                    <a:pt x="177520" y="222148"/>
                  </a:lnTo>
                  <a:lnTo>
                    <a:pt x="177622" y="222592"/>
                  </a:lnTo>
                  <a:lnTo>
                    <a:pt x="177800" y="221246"/>
                  </a:lnTo>
                  <a:close/>
                </a:path>
                <a:path w="556895" h="760095">
                  <a:moveTo>
                    <a:pt x="181190" y="240131"/>
                  </a:moveTo>
                  <a:lnTo>
                    <a:pt x="181025" y="240347"/>
                  </a:lnTo>
                  <a:lnTo>
                    <a:pt x="180898" y="240576"/>
                  </a:lnTo>
                  <a:lnTo>
                    <a:pt x="180822" y="240804"/>
                  </a:lnTo>
                  <a:lnTo>
                    <a:pt x="180949" y="240665"/>
                  </a:lnTo>
                  <a:lnTo>
                    <a:pt x="181076" y="240411"/>
                  </a:lnTo>
                  <a:lnTo>
                    <a:pt x="181190" y="240131"/>
                  </a:lnTo>
                  <a:close/>
                </a:path>
                <a:path w="556895" h="760095">
                  <a:moveTo>
                    <a:pt x="181648" y="230632"/>
                  </a:moveTo>
                  <a:lnTo>
                    <a:pt x="181229" y="230886"/>
                  </a:lnTo>
                  <a:lnTo>
                    <a:pt x="181279" y="231140"/>
                  </a:lnTo>
                  <a:lnTo>
                    <a:pt x="181648" y="230632"/>
                  </a:lnTo>
                  <a:close/>
                </a:path>
                <a:path w="556895" h="760095">
                  <a:moveTo>
                    <a:pt x="181737" y="240030"/>
                  </a:moveTo>
                  <a:lnTo>
                    <a:pt x="181190" y="241300"/>
                  </a:lnTo>
                  <a:lnTo>
                    <a:pt x="181737" y="240030"/>
                  </a:lnTo>
                  <a:close/>
                </a:path>
                <a:path w="556895" h="760095">
                  <a:moveTo>
                    <a:pt x="183108" y="228600"/>
                  </a:moveTo>
                  <a:lnTo>
                    <a:pt x="181648" y="230632"/>
                  </a:lnTo>
                  <a:lnTo>
                    <a:pt x="182918" y="229870"/>
                  </a:lnTo>
                  <a:lnTo>
                    <a:pt x="183108" y="228600"/>
                  </a:lnTo>
                  <a:close/>
                </a:path>
                <a:path w="556895" h="760095">
                  <a:moveTo>
                    <a:pt x="184238" y="224790"/>
                  </a:moveTo>
                  <a:lnTo>
                    <a:pt x="183388" y="226060"/>
                  </a:lnTo>
                  <a:lnTo>
                    <a:pt x="183349" y="226225"/>
                  </a:lnTo>
                  <a:lnTo>
                    <a:pt x="183502" y="226060"/>
                  </a:lnTo>
                  <a:lnTo>
                    <a:pt x="184238" y="224790"/>
                  </a:lnTo>
                  <a:close/>
                </a:path>
                <a:path w="556895" h="760095">
                  <a:moveTo>
                    <a:pt x="184886" y="223189"/>
                  </a:moveTo>
                  <a:lnTo>
                    <a:pt x="184645" y="223456"/>
                  </a:lnTo>
                  <a:lnTo>
                    <a:pt x="184429" y="223735"/>
                  </a:lnTo>
                  <a:lnTo>
                    <a:pt x="184251" y="224028"/>
                  </a:lnTo>
                  <a:lnTo>
                    <a:pt x="184505" y="223685"/>
                  </a:lnTo>
                  <a:lnTo>
                    <a:pt x="184746" y="223380"/>
                  </a:lnTo>
                  <a:lnTo>
                    <a:pt x="184886" y="223189"/>
                  </a:lnTo>
                  <a:close/>
                </a:path>
                <a:path w="556895" h="760095">
                  <a:moveTo>
                    <a:pt x="188798" y="247967"/>
                  </a:moveTo>
                  <a:lnTo>
                    <a:pt x="188252" y="248526"/>
                  </a:lnTo>
                  <a:lnTo>
                    <a:pt x="188544" y="248246"/>
                  </a:lnTo>
                  <a:lnTo>
                    <a:pt x="188798" y="248005"/>
                  </a:lnTo>
                  <a:close/>
                </a:path>
                <a:path w="556895" h="760095">
                  <a:moveTo>
                    <a:pt x="189979" y="231140"/>
                  </a:moveTo>
                  <a:lnTo>
                    <a:pt x="189293" y="229870"/>
                  </a:lnTo>
                  <a:lnTo>
                    <a:pt x="188302" y="231140"/>
                  </a:lnTo>
                  <a:lnTo>
                    <a:pt x="189979" y="231140"/>
                  </a:lnTo>
                  <a:close/>
                </a:path>
                <a:path w="556895" h="760095">
                  <a:moveTo>
                    <a:pt x="190373" y="228498"/>
                  </a:moveTo>
                  <a:lnTo>
                    <a:pt x="189103" y="229260"/>
                  </a:lnTo>
                  <a:lnTo>
                    <a:pt x="189293" y="229412"/>
                  </a:lnTo>
                  <a:lnTo>
                    <a:pt x="189953" y="228841"/>
                  </a:lnTo>
                  <a:lnTo>
                    <a:pt x="190373" y="228498"/>
                  </a:lnTo>
                  <a:close/>
                </a:path>
                <a:path w="556895" h="760095">
                  <a:moveTo>
                    <a:pt x="190512" y="254000"/>
                  </a:moveTo>
                  <a:lnTo>
                    <a:pt x="190347" y="253238"/>
                  </a:lnTo>
                  <a:lnTo>
                    <a:pt x="189242" y="254000"/>
                  </a:lnTo>
                  <a:lnTo>
                    <a:pt x="190512" y="254000"/>
                  </a:lnTo>
                  <a:close/>
                </a:path>
                <a:path w="556895" h="760095">
                  <a:moveTo>
                    <a:pt x="191058" y="252730"/>
                  </a:moveTo>
                  <a:lnTo>
                    <a:pt x="190233" y="252730"/>
                  </a:lnTo>
                  <a:lnTo>
                    <a:pt x="190347" y="253238"/>
                  </a:lnTo>
                  <a:lnTo>
                    <a:pt x="191058" y="252730"/>
                  </a:lnTo>
                  <a:close/>
                </a:path>
                <a:path w="556895" h="760095">
                  <a:moveTo>
                    <a:pt x="191135" y="232410"/>
                  </a:moveTo>
                  <a:lnTo>
                    <a:pt x="190677" y="232410"/>
                  </a:lnTo>
                  <a:lnTo>
                    <a:pt x="190677" y="232829"/>
                  </a:lnTo>
                  <a:lnTo>
                    <a:pt x="191135" y="232410"/>
                  </a:lnTo>
                  <a:close/>
                </a:path>
                <a:path w="556895" h="760095">
                  <a:moveTo>
                    <a:pt x="196900" y="235432"/>
                  </a:moveTo>
                  <a:lnTo>
                    <a:pt x="196811" y="235204"/>
                  </a:lnTo>
                  <a:lnTo>
                    <a:pt x="194818" y="237363"/>
                  </a:lnTo>
                  <a:lnTo>
                    <a:pt x="193903" y="238277"/>
                  </a:lnTo>
                  <a:lnTo>
                    <a:pt x="194792" y="237439"/>
                  </a:lnTo>
                  <a:lnTo>
                    <a:pt x="195313" y="237109"/>
                  </a:lnTo>
                  <a:lnTo>
                    <a:pt x="195605" y="237070"/>
                  </a:lnTo>
                  <a:lnTo>
                    <a:pt x="195973" y="236651"/>
                  </a:lnTo>
                  <a:lnTo>
                    <a:pt x="196392" y="236131"/>
                  </a:lnTo>
                  <a:lnTo>
                    <a:pt x="196900" y="235432"/>
                  </a:lnTo>
                  <a:close/>
                </a:path>
                <a:path w="556895" h="760095">
                  <a:moveTo>
                    <a:pt x="196938" y="240030"/>
                  </a:moveTo>
                  <a:lnTo>
                    <a:pt x="196062" y="241109"/>
                  </a:lnTo>
                  <a:lnTo>
                    <a:pt x="196888" y="240525"/>
                  </a:lnTo>
                  <a:lnTo>
                    <a:pt x="196938" y="240030"/>
                  </a:lnTo>
                  <a:close/>
                </a:path>
                <a:path w="556895" h="760095">
                  <a:moveTo>
                    <a:pt x="197154" y="259499"/>
                  </a:moveTo>
                  <a:lnTo>
                    <a:pt x="196850" y="259537"/>
                  </a:lnTo>
                  <a:lnTo>
                    <a:pt x="196684" y="259892"/>
                  </a:lnTo>
                  <a:lnTo>
                    <a:pt x="197154" y="259499"/>
                  </a:lnTo>
                  <a:close/>
                </a:path>
                <a:path w="556895" h="760095">
                  <a:moveTo>
                    <a:pt x="197535" y="245110"/>
                  </a:moveTo>
                  <a:lnTo>
                    <a:pt x="196583" y="244271"/>
                  </a:lnTo>
                  <a:lnTo>
                    <a:pt x="195884" y="245110"/>
                  </a:lnTo>
                  <a:lnTo>
                    <a:pt x="197535" y="245110"/>
                  </a:lnTo>
                  <a:close/>
                </a:path>
                <a:path w="556895" h="760095">
                  <a:moveTo>
                    <a:pt x="197586" y="240030"/>
                  </a:moveTo>
                  <a:lnTo>
                    <a:pt x="196888" y="240525"/>
                  </a:lnTo>
                  <a:lnTo>
                    <a:pt x="196659" y="242570"/>
                  </a:lnTo>
                  <a:lnTo>
                    <a:pt x="197586" y="240030"/>
                  </a:lnTo>
                  <a:close/>
                </a:path>
                <a:path w="556895" h="760095">
                  <a:moveTo>
                    <a:pt x="197929" y="258864"/>
                  </a:moveTo>
                  <a:lnTo>
                    <a:pt x="197154" y="259499"/>
                  </a:lnTo>
                  <a:lnTo>
                    <a:pt x="197345" y="259486"/>
                  </a:lnTo>
                  <a:lnTo>
                    <a:pt x="197929" y="258864"/>
                  </a:lnTo>
                  <a:close/>
                </a:path>
                <a:path w="556895" h="760095">
                  <a:moveTo>
                    <a:pt x="198526" y="256019"/>
                  </a:moveTo>
                  <a:lnTo>
                    <a:pt x="197027" y="257098"/>
                  </a:lnTo>
                  <a:lnTo>
                    <a:pt x="197218" y="257581"/>
                  </a:lnTo>
                  <a:lnTo>
                    <a:pt x="196418" y="259575"/>
                  </a:lnTo>
                  <a:lnTo>
                    <a:pt x="196850" y="259537"/>
                  </a:lnTo>
                  <a:lnTo>
                    <a:pt x="198526" y="256019"/>
                  </a:lnTo>
                  <a:close/>
                </a:path>
                <a:path w="556895" h="760095">
                  <a:moveTo>
                    <a:pt x="198589" y="235851"/>
                  </a:moveTo>
                  <a:lnTo>
                    <a:pt x="197510" y="236283"/>
                  </a:lnTo>
                  <a:lnTo>
                    <a:pt x="197256" y="236397"/>
                  </a:lnTo>
                  <a:lnTo>
                    <a:pt x="197065" y="237566"/>
                  </a:lnTo>
                  <a:lnTo>
                    <a:pt x="198031" y="237718"/>
                  </a:lnTo>
                  <a:lnTo>
                    <a:pt x="198145" y="236308"/>
                  </a:lnTo>
                  <a:lnTo>
                    <a:pt x="198589" y="235851"/>
                  </a:lnTo>
                  <a:close/>
                </a:path>
                <a:path w="556895" h="760095">
                  <a:moveTo>
                    <a:pt x="198678" y="258089"/>
                  </a:moveTo>
                  <a:lnTo>
                    <a:pt x="197929" y="258864"/>
                  </a:lnTo>
                  <a:lnTo>
                    <a:pt x="198107" y="258724"/>
                  </a:lnTo>
                  <a:lnTo>
                    <a:pt x="198348" y="258470"/>
                  </a:lnTo>
                  <a:lnTo>
                    <a:pt x="198678" y="258089"/>
                  </a:lnTo>
                  <a:close/>
                </a:path>
                <a:path w="556895" h="760095">
                  <a:moveTo>
                    <a:pt x="199580" y="259778"/>
                  </a:moveTo>
                  <a:lnTo>
                    <a:pt x="199453" y="259715"/>
                  </a:lnTo>
                  <a:lnTo>
                    <a:pt x="199326" y="259638"/>
                  </a:lnTo>
                  <a:lnTo>
                    <a:pt x="199428" y="259791"/>
                  </a:lnTo>
                  <a:lnTo>
                    <a:pt x="199580" y="259778"/>
                  </a:lnTo>
                  <a:close/>
                </a:path>
                <a:path w="556895" h="760095">
                  <a:moveTo>
                    <a:pt x="200444" y="259829"/>
                  </a:moveTo>
                  <a:lnTo>
                    <a:pt x="200253" y="259842"/>
                  </a:lnTo>
                  <a:lnTo>
                    <a:pt x="200063" y="259854"/>
                  </a:lnTo>
                  <a:lnTo>
                    <a:pt x="199910" y="259829"/>
                  </a:lnTo>
                  <a:lnTo>
                    <a:pt x="199529" y="260235"/>
                  </a:lnTo>
                  <a:lnTo>
                    <a:pt x="199771" y="260210"/>
                  </a:lnTo>
                  <a:lnTo>
                    <a:pt x="200088" y="260057"/>
                  </a:lnTo>
                  <a:lnTo>
                    <a:pt x="200444" y="259829"/>
                  </a:lnTo>
                  <a:close/>
                </a:path>
                <a:path w="556895" h="760095">
                  <a:moveTo>
                    <a:pt x="200494" y="243192"/>
                  </a:moveTo>
                  <a:lnTo>
                    <a:pt x="199618" y="242011"/>
                  </a:lnTo>
                  <a:lnTo>
                    <a:pt x="200240" y="243674"/>
                  </a:lnTo>
                  <a:lnTo>
                    <a:pt x="200494" y="243192"/>
                  </a:lnTo>
                  <a:close/>
                </a:path>
                <a:path w="556895" h="760095">
                  <a:moveTo>
                    <a:pt x="200596" y="258965"/>
                  </a:moveTo>
                  <a:lnTo>
                    <a:pt x="200063" y="259511"/>
                  </a:lnTo>
                  <a:lnTo>
                    <a:pt x="199783" y="259740"/>
                  </a:lnTo>
                  <a:lnTo>
                    <a:pt x="199580" y="259765"/>
                  </a:lnTo>
                  <a:lnTo>
                    <a:pt x="199898" y="259829"/>
                  </a:lnTo>
                  <a:lnTo>
                    <a:pt x="200202" y="259524"/>
                  </a:lnTo>
                  <a:lnTo>
                    <a:pt x="200482" y="259207"/>
                  </a:lnTo>
                  <a:lnTo>
                    <a:pt x="200596" y="258965"/>
                  </a:lnTo>
                  <a:close/>
                </a:path>
                <a:path w="556895" h="760095">
                  <a:moveTo>
                    <a:pt x="201676" y="241312"/>
                  </a:moveTo>
                  <a:lnTo>
                    <a:pt x="201498" y="241261"/>
                  </a:lnTo>
                  <a:lnTo>
                    <a:pt x="200494" y="243192"/>
                  </a:lnTo>
                  <a:lnTo>
                    <a:pt x="200863" y="243700"/>
                  </a:lnTo>
                  <a:lnTo>
                    <a:pt x="201676" y="241312"/>
                  </a:lnTo>
                  <a:close/>
                </a:path>
                <a:path w="556895" h="760095">
                  <a:moveTo>
                    <a:pt x="202933" y="237655"/>
                  </a:moveTo>
                  <a:lnTo>
                    <a:pt x="201676" y="241312"/>
                  </a:lnTo>
                  <a:lnTo>
                    <a:pt x="202222" y="241503"/>
                  </a:lnTo>
                  <a:lnTo>
                    <a:pt x="202933" y="237655"/>
                  </a:lnTo>
                  <a:close/>
                </a:path>
                <a:path w="556895" h="760095">
                  <a:moveTo>
                    <a:pt x="202984" y="263042"/>
                  </a:moveTo>
                  <a:lnTo>
                    <a:pt x="202565" y="263156"/>
                  </a:lnTo>
                  <a:lnTo>
                    <a:pt x="202666" y="263385"/>
                  </a:lnTo>
                  <a:lnTo>
                    <a:pt x="202806" y="263245"/>
                  </a:lnTo>
                  <a:lnTo>
                    <a:pt x="202984" y="263042"/>
                  </a:lnTo>
                  <a:close/>
                </a:path>
                <a:path w="556895" h="760095">
                  <a:moveTo>
                    <a:pt x="203403" y="262940"/>
                  </a:moveTo>
                  <a:lnTo>
                    <a:pt x="203225" y="262826"/>
                  </a:lnTo>
                  <a:lnTo>
                    <a:pt x="202984" y="263042"/>
                  </a:lnTo>
                  <a:lnTo>
                    <a:pt x="203403" y="262940"/>
                  </a:lnTo>
                  <a:close/>
                </a:path>
                <a:path w="556895" h="760095">
                  <a:moveTo>
                    <a:pt x="203771" y="260350"/>
                  </a:moveTo>
                  <a:lnTo>
                    <a:pt x="202692" y="260350"/>
                  </a:lnTo>
                  <a:lnTo>
                    <a:pt x="201714" y="261620"/>
                  </a:lnTo>
                  <a:lnTo>
                    <a:pt x="202907" y="261620"/>
                  </a:lnTo>
                  <a:lnTo>
                    <a:pt x="203771" y="260350"/>
                  </a:lnTo>
                  <a:close/>
                </a:path>
                <a:path w="556895" h="760095">
                  <a:moveTo>
                    <a:pt x="203873" y="256540"/>
                  </a:moveTo>
                  <a:lnTo>
                    <a:pt x="203314" y="257251"/>
                  </a:lnTo>
                  <a:lnTo>
                    <a:pt x="203631" y="257797"/>
                  </a:lnTo>
                  <a:lnTo>
                    <a:pt x="203873" y="256540"/>
                  </a:lnTo>
                  <a:close/>
                </a:path>
                <a:path w="556895" h="760095">
                  <a:moveTo>
                    <a:pt x="204292" y="262712"/>
                  </a:moveTo>
                  <a:lnTo>
                    <a:pt x="203403" y="262940"/>
                  </a:lnTo>
                  <a:lnTo>
                    <a:pt x="203542" y="263067"/>
                  </a:lnTo>
                  <a:lnTo>
                    <a:pt x="203657" y="263283"/>
                  </a:lnTo>
                  <a:lnTo>
                    <a:pt x="204292" y="262712"/>
                  </a:lnTo>
                  <a:close/>
                </a:path>
                <a:path w="556895" h="760095">
                  <a:moveTo>
                    <a:pt x="205054" y="261404"/>
                  </a:moveTo>
                  <a:lnTo>
                    <a:pt x="204711" y="261620"/>
                  </a:lnTo>
                  <a:lnTo>
                    <a:pt x="204965" y="261620"/>
                  </a:lnTo>
                  <a:lnTo>
                    <a:pt x="205054" y="261404"/>
                  </a:lnTo>
                  <a:close/>
                </a:path>
                <a:path w="556895" h="760095">
                  <a:moveTo>
                    <a:pt x="206336" y="250190"/>
                  </a:moveTo>
                  <a:lnTo>
                    <a:pt x="204025" y="252730"/>
                  </a:lnTo>
                  <a:lnTo>
                    <a:pt x="204990" y="251460"/>
                  </a:lnTo>
                  <a:lnTo>
                    <a:pt x="205168" y="250190"/>
                  </a:lnTo>
                  <a:lnTo>
                    <a:pt x="204711" y="250190"/>
                  </a:lnTo>
                  <a:lnTo>
                    <a:pt x="205879" y="248920"/>
                  </a:lnTo>
                  <a:lnTo>
                    <a:pt x="206298" y="246380"/>
                  </a:lnTo>
                  <a:lnTo>
                    <a:pt x="201828" y="250190"/>
                  </a:lnTo>
                  <a:lnTo>
                    <a:pt x="203504" y="247650"/>
                  </a:lnTo>
                  <a:lnTo>
                    <a:pt x="203784" y="246380"/>
                  </a:lnTo>
                  <a:lnTo>
                    <a:pt x="201168" y="246380"/>
                  </a:lnTo>
                  <a:lnTo>
                    <a:pt x="201536" y="248920"/>
                  </a:lnTo>
                  <a:lnTo>
                    <a:pt x="197853" y="251460"/>
                  </a:lnTo>
                  <a:lnTo>
                    <a:pt x="199999" y="247650"/>
                  </a:lnTo>
                  <a:lnTo>
                    <a:pt x="202145" y="243840"/>
                  </a:lnTo>
                  <a:lnTo>
                    <a:pt x="199898" y="246380"/>
                  </a:lnTo>
                  <a:lnTo>
                    <a:pt x="199720" y="246380"/>
                  </a:lnTo>
                  <a:lnTo>
                    <a:pt x="198005" y="247650"/>
                  </a:lnTo>
                  <a:lnTo>
                    <a:pt x="198526" y="246380"/>
                  </a:lnTo>
                  <a:lnTo>
                    <a:pt x="199618" y="246380"/>
                  </a:lnTo>
                  <a:lnTo>
                    <a:pt x="200520" y="245110"/>
                  </a:lnTo>
                  <a:lnTo>
                    <a:pt x="198564" y="246303"/>
                  </a:lnTo>
                  <a:lnTo>
                    <a:pt x="199059" y="245110"/>
                  </a:lnTo>
                  <a:lnTo>
                    <a:pt x="194843" y="246380"/>
                  </a:lnTo>
                  <a:lnTo>
                    <a:pt x="195884" y="245110"/>
                  </a:lnTo>
                  <a:lnTo>
                    <a:pt x="195567" y="245110"/>
                  </a:lnTo>
                  <a:lnTo>
                    <a:pt x="196430" y="244132"/>
                  </a:lnTo>
                  <a:lnTo>
                    <a:pt x="196583" y="244271"/>
                  </a:lnTo>
                  <a:lnTo>
                    <a:pt x="197993" y="242570"/>
                  </a:lnTo>
                  <a:lnTo>
                    <a:pt x="197523" y="242887"/>
                  </a:lnTo>
                  <a:lnTo>
                    <a:pt x="198907" y="241300"/>
                  </a:lnTo>
                  <a:lnTo>
                    <a:pt x="193954" y="245110"/>
                  </a:lnTo>
                  <a:lnTo>
                    <a:pt x="194856" y="242570"/>
                  </a:lnTo>
                  <a:lnTo>
                    <a:pt x="196062" y="241109"/>
                  </a:lnTo>
                  <a:lnTo>
                    <a:pt x="193992" y="242570"/>
                  </a:lnTo>
                  <a:lnTo>
                    <a:pt x="194703" y="241300"/>
                  </a:lnTo>
                  <a:lnTo>
                    <a:pt x="195414" y="240030"/>
                  </a:lnTo>
                  <a:lnTo>
                    <a:pt x="196824" y="237490"/>
                  </a:lnTo>
                  <a:lnTo>
                    <a:pt x="195605" y="237490"/>
                  </a:lnTo>
                  <a:lnTo>
                    <a:pt x="193065" y="240030"/>
                  </a:lnTo>
                  <a:lnTo>
                    <a:pt x="193141" y="238760"/>
                  </a:lnTo>
                  <a:lnTo>
                    <a:pt x="193205" y="237490"/>
                  </a:lnTo>
                  <a:lnTo>
                    <a:pt x="191325" y="237490"/>
                  </a:lnTo>
                  <a:lnTo>
                    <a:pt x="192227" y="236220"/>
                  </a:lnTo>
                  <a:lnTo>
                    <a:pt x="190728" y="234950"/>
                  </a:lnTo>
                  <a:lnTo>
                    <a:pt x="190677" y="232829"/>
                  </a:lnTo>
                  <a:lnTo>
                    <a:pt x="189268" y="234137"/>
                  </a:lnTo>
                  <a:lnTo>
                    <a:pt x="189268" y="238760"/>
                  </a:lnTo>
                  <a:lnTo>
                    <a:pt x="188061" y="241300"/>
                  </a:lnTo>
                  <a:lnTo>
                    <a:pt x="187248" y="242570"/>
                  </a:lnTo>
                  <a:lnTo>
                    <a:pt x="186804" y="241300"/>
                  </a:lnTo>
                  <a:lnTo>
                    <a:pt x="186537" y="241300"/>
                  </a:lnTo>
                  <a:lnTo>
                    <a:pt x="189268" y="238760"/>
                  </a:lnTo>
                  <a:lnTo>
                    <a:pt x="189268" y="234137"/>
                  </a:lnTo>
                  <a:lnTo>
                    <a:pt x="188379" y="234950"/>
                  </a:lnTo>
                  <a:lnTo>
                    <a:pt x="187871" y="233680"/>
                  </a:lnTo>
                  <a:lnTo>
                    <a:pt x="186601" y="233680"/>
                  </a:lnTo>
                  <a:lnTo>
                    <a:pt x="188163" y="231140"/>
                  </a:lnTo>
                  <a:lnTo>
                    <a:pt x="186918" y="231140"/>
                  </a:lnTo>
                  <a:lnTo>
                    <a:pt x="187960" y="229870"/>
                  </a:lnTo>
                  <a:lnTo>
                    <a:pt x="189001" y="228600"/>
                  </a:lnTo>
                  <a:lnTo>
                    <a:pt x="187985" y="228600"/>
                  </a:lnTo>
                  <a:lnTo>
                    <a:pt x="184886" y="229870"/>
                  </a:lnTo>
                  <a:lnTo>
                    <a:pt x="185026" y="227330"/>
                  </a:lnTo>
                  <a:lnTo>
                    <a:pt x="183159" y="229870"/>
                  </a:lnTo>
                  <a:lnTo>
                    <a:pt x="180936" y="233680"/>
                  </a:lnTo>
                  <a:lnTo>
                    <a:pt x="178498" y="233680"/>
                  </a:lnTo>
                  <a:lnTo>
                    <a:pt x="179438" y="232410"/>
                  </a:lnTo>
                  <a:lnTo>
                    <a:pt x="181051" y="231140"/>
                  </a:lnTo>
                  <a:lnTo>
                    <a:pt x="180797" y="231140"/>
                  </a:lnTo>
                  <a:lnTo>
                    <a:pt x="181229" y="230886"/>
                  </a:lnTo>
                  <a:lnTo>
                    <a:pt x="181013" y="229870"/>
                  </a:lnTo>
                  <a:lnTo>
                    <a:pt x="182410" y="228600"/>
                  </a:lnTo>
                  <a:lnTo>
                    <a:pt x="181686" y="228600"/>
                  </a:lnTo>
                  <a:lnTo>
                    <a:pt x="182854" y="227330"/>
                  </a:lnTo>
                  <a:lnTo>
                    <a:pt x="183095" y="227330"/>
                  </a:lnTo>
                  <a:lnTo>
                    <a:pt x="182638" y="228600"/>
                  </a:lnTo>
                  <a:lnTo>
                    <a:pt x="183108" y="228600"/>
                  </a:lnTo>
                  <a:lnTo>
                    <a:pt x="183349" y="228600"/>
                  </a:lnTo>
                  <a:lnTo>
                    <a:pt x="183121" y="227330"/>
                  </a:lnTo>
                  <a:lnTo>
                    <a:pt x="183349" y="226225"/>
                  </a:lnTo>
                  <a:lnTo>
                    <a:pt x="182372" y="227330"/>
                  </a:lnTo>
                  <a:lnTo>
                    <a:pt x="181838" y="226060"/>
                  </a:lnTo>
                  <a:lnTo>
                    <a:pt x="180848" y="226060"/>
                  </a:lnTo>
                  <a:lnTo>
                    <a:pt x="183210" y="224790"/>
                  </a:lnTo>
                  <a:lnTo>
                    <a:pt x="183413" y="223520"/>
                  </a:lnTo>
                  <a:lnTo>
                    <a:pt x="182219" y="223520"/>
                  </a:lnTo>
                  <a:lnTo>
                    <a:pt x="182664" y="222250"/>
                  </a:lnTo>
                  <a:lnTo>
                    <a:pt x="180555" y="224790"/>
                  </a:lnTo>
                  <a:lnTo>
                    <a:pt x="180301" y="224790"/>
                  </a:lnTo>
                  <a:lnTo>
                    <a:pt x="181241" y="223520"/>
                  </a:lnTo>
                  <a:lnTo>
                    <a:pt x="181698" y="222250"/>
                  </a:lnTo>
                  <a:lnTo>
                    <a:pt x="180314" y="223520"/>
                  </a:lnTo>
                  <a:lnTo>
                    <a:pt x="179273" y="220980"/>
                  </a:lnTo>
                  <a:lnTo>
                    <a:pt x="177571" y="223520"/>
                  </a:lnTo>
                  <a:lnTo>
                    <a:pt x="177368" y="223520"/>
                  </a:lnTo>
                  <a:lnTo>
                    <a:pt x="173761" y="224790"/>
                  </a:lnTo>
                  <a:lnTo>
                    <a:pt x="174993" y="220980"/>
                  </a:lnTo>
                  <a:lnTo>
                    <a:pt x="175399" y="219710"/>
                  </a:lnTo>
                  <a:lnTo>
                    <a:pt x="172999" y="219710"/>
                  </a:lnTo>
                  <a:lnTo>
                    <a:pt x="173710" y="218440"/>
                  </a:lnTo>
                  <a:lnTo>
                    <a:pt x="171996" y="218440"/>
                  </a:lnTo>
                  <a:lnTo>
                    <a:pt x="171221" y="217170"/>
                  </a:lnTo>
                  <a:lnTo>
                    <a:pt x="169062" y="218440"/>
                  </a:lnTo>
                  <a:lnTo>
                    <a:pt x="168795" y="218440"/>
                  </a:lnTo>
                  <a:lnTo>
                    <a:pt x="169735" y="215900"/>
                  </a:lnTo>
                  <a:lnTo>
                    <a:pt x="168579" y="215900"/>
                  </a:lnTo>
                  <a:lnTo>
                    <a:pt x="168783" y="214630"/>
                  </a:lnTo>
                  <a:lnTo>
                    <a:pt x="170688" y="213360"/>
                  </a:lnTo>
                  <a:lnTo>
                    <a:pt x="170383" y="213360"/>
                  </a:lnTo>
                  <a:lnTo>
                    <a:pt x="170116" y="212090"/>
                  </a:lnTo>
                  <a:lnTo>
                    <a:pt x="171069" y="210820"/>
                  </a:lnTo>
                  <a:lnTo>
                    <a:pt x="168186" y="212090"/>
                  </a:lnTo>
                  <a:lnTo>
                    <a:pt x="170332" y="210820"/>
                  </a:lnTo>
                  <a:lnTo>
                    <a:pt x="169824" y="209550"/>
                  </a:lnTo>
                  <a:lnTo>
                    <a:pt x="168871" y="209550"/>
                  </a:lnTo>
                  <a:lnTo>
                    <a:pt x="168173" y="210820"/>
                  </a:lnTo>
                  <a:lnTo>
                    <a:pt x="167436" y="210820"/>
                  </a:lnTo>
                  <a:lnTo>
                    <a:pt x="166928" y="209550"/>
                  </a:lnTo>
                  <a:lnTo>
                    <a:pt x="169557" y="208280"/>
                  </a:lnTo>
                  <a:lnTo>
                    <a:pt x="170738" y="203200"/>
                  </a:lnTo>
                  <a:lnTo>
                    <a:pt x="161353" y="209550"/>
                  </a:lnTo>
                  <a:lnTo>
                    <a:pt x="162991" y="206641"/>
                  </a:lnTo>
                  <a:lnTo>
                    <a:pt x="162293" y="207010"/>
                  </a:lnTo>
                  <a:lnTo>
                    <a:pt x="161798" y="205740"/>
                  </a:lnTo>
                  <a:lnTo>
                    <a:pt x="162674" y="204470"/>
                  </a:lnTo>
                  <a:lnTo>
                    <a:pt x="164426" y="201930"/>
                  </a:lnTo>
                  <a:lnTo>
                    <a:pt x="164185" y="201930"/>
                  </a:lnTo>
                  <a:lnTo>
                    <a:pt x="164426" y="199390"/>
                  </a:lnTo>
                  <a:lnTo>
                    <a:pt x="159588" y="204470"/>
                  </a:lnTo>
                  <a:lnTo>
                    <a:pt x="159321" y="201930"/>
                  </a:lnTo>
                  <a:lnTo>
                    <a:pt x="158610" y="203200"/>
                  </a:lnTo>
                  <a:lnTo>
                    <a:pt x="156425" y="205740"/>
                  </a:lnTo>
                  <a:lnTo>
                    <a:pt x="154724" y="205740"/>
                  </a:lnTo>
                  <a:lnTo>
                    <a:pt x="154228" y="204470"/>
                  </a:lnTo>
                  <a:lnTo>
                    <a:pt x="156324" y="201930"/>
                  </a:lnTo>
                  <a:lnTo>
                    <a:pt x="157378" y="200660"/>
                  </a:lnTo>
                  <a:lnTo>
                    <a:pt x="157924" y="200660"/>
                  </a:lnTo>
                  <a:lnTo>
                    <a:pt x="157797" y="200672"/>
                  </a:lnTo>
                  <a:lnTo>
                    <a:pt x="157619" y="200914"/>
                  </a:lnTo>
                  <a:lnTo>
                    <a:pt x="157835" y="201015"/>
                  </a:lnTo>
                  <a:lnTo>
                    <a:pt x="158140" y="200837"/>
                  </a:lnTo>
                  <a:lnTo>
                    <a:pt x="158318" y="200660"/>
                  </a:lnTo>
                  <a:lnTo>
                    <a:pt x="159321" y="200660"/>
                  </a:lnTo>
                  <a:lnTo>
                    <a:pt x="159804" y="199390"/>
                  </a:lnTo>
                  <a:lnTo>
                    <a:pt x="158686" y="198234"/>
                  </a:lnTo>
                  <a:lnTo>
                    <a:pt x="158584" y="199390"/>
                  </a:lnTo>
                  <a:lnTo>
                    <a:pt x="158584" y="198107"/>
                  </a:lnTo>
                  <a:lnTo>
                    <a:pt x="158711" y="198031"/>
                  </a:lnTo>
                  <a:lnTo>
                    <a:pt x="158775" y="197065"/>
                  </a:lnTo>
                  <a:lnTo>
                    <a:pt x="158813" y="196850"/>
                  </a:lnTo>
                  <a:lnTo>
                    <a:pt x="156972" y="198120"/>
                  </a:lnTo>
                  <a:lnTo>
                    <a:pt x="156781" y="195580"/>
                  </a:lnTo>
                  <a:lnTo>
                    <a:pt x="156451" y="196850"/>
                  </a:lnTo>
                  <a:lnTo>
                    <a:pt x="155587" y="198120"/>
                  </a:lnTo>
                  <a:lnTo>
                    <a:pt x="155422" y="196850"/>
                  </a:lnTo>
                  <a:lnTo>
                    <a:pt x="154965" y="194348"/>
                  </a:lnTo>
                  <a:lnTo>
                    <a:pt x="153085" y="198120"/>
                  </a:lnTo>
                  <a:lnTo>
                    <a:pt x="151638" y="198120"/>
                  </a:lnTo>
                  <a:lnTo>
                    <a:pt x="152374" y="195580"/>
                  </a:lnTo>
                  <a:lnTo>
                    <a:pt x="154927" y="194373"/>
                  </a:lnTo>
                  <a:lnTo>
                    <a:pt x="152869" y="194310"/>
                  </a:lnTo>
                  <a:lnTo>
                    <a:pt x="153136" y="193040"/>
                  </a:lnTo>
                  <a:lnTo>
                    <a:pt x="153454" y="192900"/>
                  </a:lnTo>
                  <a:lnTo>
                    <a:pt x="155359" y="189230"/>
                  </a:lnTo>
                  <a:lnTo>
                    <a:pt x="155130" y="187972"/>
                  </a:lnTo>
                  <a:lnTo>
                    <a:pt x="153670" y="189230"/>
                  </a:lnTo>
                  <a:lnTo>
                    <a:pt x="153530" y="188518"/>
                  </a:lnTo>
                  <a:lnTo>
                    <a:pt x="152704" y="189230"/>
                  </a:lnTo>
                  <a:lnTo>
                    <a:pt x="151472" y="190500"/>
                  </a:lnTo>
                  <a:lnTo>
                    <a:pt x="149872" y="191427"/>
                  </a:lnTo>
                  <a:lnTo>
                    <a:pt x="149745" y="191770"/>
                  </a:lnTo>
                  <a:lnTo>
                    <a:pt x="149707" y="191516"/>
                  </a:lnTo>
                  <a:lnTo>
                    <a:pt x="149275" y="191770"/>
                  </a:lnTo>
                  <a:lnTo>
                    <a:pt x="149606" y="190931"/>
                  </a:lnTo>
                  <a:lnTo>
                    <a:pt x="149771" y="190500"/>
                  </a:lnTo>
                  <a:lnTo>
                    <a:pt x="149707" y="191516"/>
                  </a:lnTo>
                  <a:lnTo>
                    <a:pt x="149872" y="191427"/>
                  </a:lnTo>
                  <a:lnTo>
                    <a:pt x="150190" y="190500"/>
                  </a:lnTo>
                  <a:lnTo>
                    <a:pt x="151536" y="186690"/>
                  </a:lnTo>
                  <a:lnTo>
                    <a:pt x="152387" y="187452"/>
                  </a:lnTo>
                  <a:lnTo>
                    <a:pt x="152247" y="186690"/>
                  </a:lnTo>
                  <a:lnTo>
                    <a:pt x="152996" y="186690"/>
                  </a:lnTo>
                  <a:lnTo>
                    <a:pt x="153276" y="185547"/>
                  </a:lnTo>
                  <a:lnTo>
                    <a:pt x="153403" y="185521"/>
                  </a:lnTo>
                  <a:lnTo>
                    <a:pt x="153924" y="182880"/>
                  </a:lnTo>
                  <a:lnTo>
                    <a:pt x="149796" y="187960"/>
                  </a:lnTo>
                  <a:lnTo>
                    <a:pt x="149542" y="187972"/>
                  </a:lnTo>
                  <a:lnTo>
                    <a:pt x="149542" y="190614"/>
                  </a:lnTo>
                  <a:lnTo>
                    <a:pt x="147091" y="191770"/>
                  </a:lnTo>
                  <a:lnTo>
                    <a:pt x="149301" y="189230"/>
                  </a:lnTo>
                  <a:lnTo>
                    <a:pt x="149542" y="190614"/>
                  </a:lnTo>
                  <a:lnTo>
                    <a:pt x="149542" y="187972"/>
                  </a:lnTo>
                  <a:lnTo>
                    <a:pt x="142252" y="187972"/>
                  </a:lnTo>
                  <a:lnTo>
                    <a:pt x="140779" y="189230"/>
                  </a:lnTo>
                  <a:lnTo>
                    <a:pt x="143179" y="185420"/>
                  </a:lnTo>
                  <a:lnTo>
                    <a:pt x="144792" y="182880"/>
                  </a:lnTo>
                  <a:lnTo>
                    <a:pt x="142354" y="184150"/>
                  </a:lnTo>
                  <a:lnTo>
                    <a:pt x="142849" y="182880"/>
                  </a:lnTo>
                  <a:lnTo>
                    <a:pt x="144818" y="181610"/>
                  </a:lnTo>
                  <a:lnTo>
                    <a:pt x="145097" y="180340"/>
                  </a:lnTo>
                  <a:lnTo>
                    <a:pt x="142633" y="181495"/>
                  </a:lnTo>
                  <a:lnTo>
                    <a:pt x="142887" y="181610"/>
                  </a:lnTo>
                  <a:lnTo>
                    <a:pt x="141389" y="182130"/>
                  </a:lnTo>
                  <a:lnTo>
                    <a:pt x="141389" y="182880"/>
                  </a:lnTo>
                  <a:lnTo>
                    <a:pt x="139420" y="184150"/>
                  </a:lnTo>
                  <a:lnTo>
                    <a:pt x="139903" y="184150"/>
                  </a:lnTo>
                  <a:lnTo>
                    <a:pt x="138658" y="185420"/>
                  </a:lnTo>
                  <a:lnTo>
                    <a:pt x="140004" y="182880"/>
                  </a:lnTo>
                  <a:lnTo>
                    <a:pt x="141389" y="182880"/>
                  </a:lnTo>
                  <a:lnTo>
                    <a:pt x="141389" y="182130"/>
                  </a:lnTo>
                  <a:lnTo>
                    <a:pt x="140182" y="182549"/>
                  </a:lnTo>
                  <a:lnTo>
                    <a:pt x="140677" y="181610"/>
                  </a:lnTo>
                  <a:lnTo>
                    <a:pt x="135737" y="185420"/>
                  </a:lnTo>
                  <a:lnTo>
                    <a:pt x="136791" y="182880"/>
                  </a:lnTo>
                  <a:lnTo>
                    <a:pt x="141287" y="179070"/>
                  </a:lnTo>
                  <a:lnTo>
                    <a:pt x="142125" y="175260"/>
                  </a:lnTo>
                  <a:lnTo>
                    <a:pt x="136918" y="179070"/>
                  </a:lnTo>
                  <a:lnTo>
                    <a:pt x="136550" y="176530"/>
                  </a:lnTo>
                  <a:lnTo>
                    <a:pt x="136245" y="177800"/>
                  </a:lnTo>
                  <a:lnTo>
                    <a:pt x="134251" y="179070"/>
                  </a:lnTo>
                  <a:lnTo>
                    <a:pt x="135077" y="176530"/>
                  </a:lnTo>
                  <a:lnTo>
                    <a:pt x="133845" y="176530"/>
                  </a:lnTo>
                  <a:lnTo>
                    <a:pt x="135407" y="175260"/>
                  </a:lnTo>
                  <a:lnTo>
                    <a:pt x="135648" y="173990"/>
                  </a:lnTo>
                  <a:lnTo>
                    <a:pt x="136372" y="172720"/>
                  </a:lnTo>
                  <a:lnTo>
                    <a:pt x="135280" y="173990"/>
                  </a:lnTo>
                  <a:lnTo>
                    <a:pt x="135369" y="171450"/>
                  </a:lnTo>
                  <a:lnTo>
                    <a:pt x="132219" y="175260"/>
                  </a:lnTo>
                  <a:lnTo>
                    <a:pt x="133527" y="172720"/>
                  </a:lnTo>
                  <a:lnTo>
                    <a:pt x="133134" y="170180"/>
                  </a:lnTo>
                  <a:lnTo>
                    <a:pt x="127825" y="173990"/>
                  </a:lnTo>
                  <a:lnTo>
                    <a:pt x="127165" y="172720"/>
                  </a:lnTo>
                  <a:lnTo>
                    <a:pt x="129171" y="171450"/>
                  </a:lnTo>
                  <a:lnTo>
                    <a:pt x="129705" y="170180"/>
                  </a:lnTo>
                  <a:lnTo>
                    <a:pt x="130175" y="170180"/>
                  </a:lnTo>
                  <a:lnTo>
                    <a:pt x="130898" y="168910"/>
                  </a:lnTo>
                  <a:lnTo>
                    <a:pt x="127025" y="170180"/>
                  </a:lnTo>
                  <a:lnTo>
                    <a:pt x="128117" y="168910"/>
                  </a:lnTo>
                  <a:lnTo>
                    <a:pt x="127279" y="168910"/>
                  </a:lnTo>
                  <a:lnTo>
                    <a:pt x="125641" y="170180"/>
                  </a:lnTo>
                  <a:lnTo>
                    <a:pt x="126072" y="168910"/>
                  </a:lnTo>
                  <a:lnTo>
                    <a:pt x="125310" y="170180"/>
                  </a:lnTo>
                  <a:lnTo>
                    <a:pt x="124371" y="170180"/>
                  </a:lnTo>
                  <a:lnTo>
                    <a:pt x="123063" y="171450"/>
                  </a:lnTo>
                  <a:lnTo>
                    <a:pt x="125742" y="167640"/>
                  </a:lnTo>
                  <a:lnTo>
                    <a:pt x="126631" y="166370"/>
                  </a:lnTo>
                  <a:lnTo>
                    <a:pt x="119405" y="167640"/>
                  </a:lnTo>
                  <a:lnTo>
                    <a:pt x="122478" y="163830"/>
                  </a:lnTo>
                  <a:lnTo>
                    <a:pt x="121132" y="162560"/>
                  </a:lnTo>
                  <a:lnTo>
                    <a:pt x="119621" y="162560"/>
                  </a:lnTo>
                  <a:lnTo>
                    <a:pt x="118757" y="161290"/>
                  </a:lnTo>
                  <a:lnTo>
                    <a:pt x="119507" y="161290"/>
                  </a:lnTo>
                  <a:lnTo>
                    <a:pt x="119900" y="158750"/>
                  </a:lnTo>
                  <a:lnTo>
                    <a:pt x="114439" y="163830"/>
                  </a:lnTo>
                  <a:lnTo>
                    <a:pt x="114846" y="161290"/>
                  </a:lnTo>
                  <a:lnTo>
                    <a:pt x="116738" y="158750"/>
                  </a:lnTo>
                  <a:lnTo>
                    <a:pt x="116827" y="161290"/>
                  </a:lnTo>
                  <a:lnTo>
                    <a:pt x="117398" y="160020"/>
                  </a:lnTo>
                  <a:lnTo>
                    <a:pt x="122301" y="154940"/>
                  </a:lnTo>
                  <a:lnTo>
                    <a:pt x="115265" y="158750"/>
                  </a:lnTo>
                  <a:lnTo>
                    <a:pt x="115989" y="157480"/>
                  </a:lnTo>
                  <a:lnTo>
                    <a:pt x="117436" y="154940"/>
                  </a:lnTo>
                  <a:lnTo>
                    <a:pt x="117932" y="154940"/>
                  </a:lnTo>
                  <a:lnTo>
                    <a:pt x="119049" y="152400"/>
                  </a:lnTo>
                  <a:lnTo>
                    <a:pt x="114503" y="154940"/>
                  </a:lnTo>
                  <a:lnTo>
                    <a:pt x="113995" y="153924"/>
                  </a:lnTo>
                  <a:lnTo>
                    <a:pt x="111340" y="154940"/>
                  </a:lnTo>
                  <a:lnTo>
                    <a:pt x="109220" y="153670"/>
                  </a:lnTo>
                  <a:lnTo>
                    <a:pt x="109042" y="153670"/>
                  </a:lnTo>
                  <a:lnTo>
                    <a:pt x="107746" y="153670"/>
                  </a:lnTo>
                  <a:lnTo>
                    <a:pt x="107975" y="153441"/>
                  </a:lnTo>
                  <a:lnTo>
                    <a:pt x="107556" y="153670"/>
                  </a:lnTo>
                  <a:lnTo>
                    <a:pt x="106337" y="153670"/>
                  </a:lnTo>
                  <a:lnTo>
                    <a:pt x="107162" y="152400"/>
                  </a:lnTo>
                  <a:lnTo>
                    <a:pt x="107518" y="151130"/>
                  </a:lnTo>
                  <a:lnTo>
                    <a:pt x="108572" y="149860"/>
                  </a:lnTo>
                  <a:lnTo>
                    <a:pt x="109613" y="148590"/>
                  </a:lnTo>
                  <a:lnTo>
                    <a:pt x="110528" y="149860"/>
                  </a:lnTo>
                  <a:lnTo>
                    <a:pt x="112941" y="147320"/>
                  </a:lnTo>
                  <a:lnTo>
                    <a:pt x="109410" y="148590"/>
                  </a:lnTo>
                  <a:lnTo>
                    <a:pt x="109486" y="147320"/>
                  </a:lnTo>
                  <a:lnTo>
                    <a:pt x="110769" y="146050"/>
                  </a:lnTo>
                  <a:lnTo>
                    <a:pt x="109169" y="146050"/>
                  </a:lnTo>
                  <a:lnTo>
                    <a:pt x="106019" y="148590"/>
                  </a:lnTo>
                  <a:lnTo>
                    <a:pt x="104952" y="146050"/>
                  </a:lnTo>
                  <a:lnTo>
                    <a:pt x="104140" y="147320"/>
                  </a:lnTo>
                  <a:lnTo>
                    <a:pt x="100330" y="149860"/>
                  </a:lnTo>
                  <a:lnTo>
                    <a:pt x="102806" y="147320"/>
                  </a:lnTo>
                  <a:lnTo>
                    <a:pt x="104038" y="146050"/>
                  </a:lnTo>
                  <a:lnTo>
                    <a:pt x="105283" y="144780"/>
                  </a:lnTo>
                  <a:lnTo>
                    <a:pt x="102273" y="146050"/>
                  </a:lnTo>
                  <a:lnTo>
                    <a:pt x="105194" y="143510"/>
                  </a:lnTo>
                  <a:lnTo>
                    <a:pt x="100609" y="143510"/>
                  </a:lnTo>
                  <a:lnTo>
                    <a:pt x="102133" y="142240"/>
                  </a:lnTo>
                  <a:lnTo>
                    <a:pt x="101892" y="142240"/>
                  </a:lnTo>
                  <a:lnTo>
                    <a:pt x="99072" y="143510"/>
                  </a:lnTo>
                  <a:lnTo>
                    <a:pt x="98628" y="143510"/>
                  </a:lnTo>
                  <a:lnTo>
                    <a:pt x="97751" y="142240"/>
                  </a:lnTo>
                  <a:lnTo>
                    <a:pt x="104051" y="137160"/>
                  </a:lnTo>
                  <a:lnTo>
                    <a:pt x="96862" y="137160"/>
                  </a:lnTo>
                  <a:lnTo>
                    <a:pt x="101015" y="133350"/>
                  </a:lnTo>
                  <a:lnTo>
                    <a:pt x="97142" y="133350"/>
                  </a:lnTo>
                  <a:lnTo>
                    <a:pt x="97993" y="130810"/>
                  </a:lnTo>
                  <a:lnTo>
                    <a:pt x="98831" y="128270"/>
                  </a:lnTo>
                  <a:lnTo>
                    <a:pt x="96621" y="125730"/>
                  </a:lnTo>
                  <a:lnTo>
                    <a:pt x="92456" y="130810"/>
                  </a:lnTo>
                  <a:lnTo>
                    <a:pt x="93332" y="129540"/>
                  </a:lnTo>
                  <a:lnTo>
                    <a:pt x="95935" y="125730"/>
                  </a:lnTo>
                  <a:lnTo>
                    <a:pt x="94970" y="126492"/>
                  </a:lnTo>
                  <a:lnTo>
                    <a:pt x="95516" y="124599"/>
                  </a:lnTo>
                  <a:lnTo>
                    <a:pt x="94195" y="126809"/>
                  </a:lnTo>
                  <a:lnTo>
                    <a:pt x="94780" y="126644"/>
                  </a:lnTo>
                  <a:lnTo>
                    <a:pt x="91109" y="129540"/>
                  </a:lnTo>
                  <a:lnTo>
                    <a:pt x="90551" y="129540"/>
                  </a:lnTo>
                  <a:lnTo>
                    <a:pt x="91351" y="127685"/>
                  </a:lnTo>
                  <a:lnTo>
                    <a:pt x="93929" y="126898"/>
                  </a:lnTo>
                  <a:lnTo>
                    <a:pt x="92202" y="125730"/>
                  </a:lnTo>
                  <a:lnTo>
                    <a:pt x="93332" y="123190"/>
                  </a:lnTo>
                  <a:lnTo>
                    <a:pt x="93713" y="124460"/>
                  </a:lnTo>
                  <a:lnTo>
                    <a:pt x="94780" y="123190"/>
                  </a:lnTo>
                  <a:lnTo>
                    <a:pt x="94221" y="121920"/>
                  </a:lnTo>
                  <a:lnTo>
                    <a:pt x="94462" y="120650"/>
                  </a:lnTo>
                  <a:lnTo>
                    <a:pt x="92925" y="123190"/>
                  </a:lnTo>
                  <a:lnTo>
                    <a:pt x="88950" y="123190"/>
                  </a:lnTo>
                  <a:lnTo>
                    <a:pt x="95961" y="118110"/>
                  </a:lnTo>
                  <a:lnTo>
                    <a:pt x="92379" y="118110"/>
                  </a:lnTo>
                  <a:lnTo>
                    <a:pt x="92100" y="116840"/>
                  </a:lnTo>
                  <a:lnTo>
                    <a:pt x="91528" y="114300"/>
                  </a:lnTo>
                  <a:lnTo>
                    <a:pt x="89204" y="115570"/>
                  </a:lnTo>
                  <a:lnTo>
                    <a:pt x="87833" y="116319"/>
                  </a:lnTo>
                  <a:lnTo>
                    <a:pt x="88544" y="115570"/>
                  </a:lnTo>
                  <a:lnTo>
                    <a:pt x="89192" y="115570"/>
                  </a:lnTo>
                  <a:lnTo>
                    <a:pt x="88239" y="113030"/>
                  </a:lnTo>
                  <a:lnTo>
                    <a:pt x="81381" y="114300"/>
                  </a:lnTo>
                  <a:lnTo>
                    <a:pt x="82219" y="111760"/>
                  </a:lnTo>
                  <a:lnTo>
                    <a:pt x="82638" y="110490"/>
                  </a:lnTo>
                  <a:lnTo>
                    <a:pt x="83997" y="110490"/>
                  </a:lnTo>
                  <a:lnTo>
                    <a:pt x="83350" y="109220"/>
                  </a:lnTo>
                  <a:lnTo>
                    <a:pt x="81153" y="110490"/>
                  </a:lnTo>
                  <a:lnTo>
                    <a:pt x="82042" y="109220"/>
                  </a:lnTo>
                  <a:lnTo>
                    <a:pt x="83350" y="109220"/>
                  </a:lnTo>
                  <a:lnTo>
                    <a:pt x="83312" y="107950"/>
                  </a:lnTo>
                  <a:lnTo>
                    <a:pt x="80365" y="109220"/>
                  </a:lnTo>
                  <a:lnTo>
                    <a:pt x="80695" y="107950"/>
                  </a:lnTo>
                  <a:lnTo>
                    <a:pt x="82423" y="107950"/>
                  </a:lnTo>
                  <a:lnTo>
                    <a:pt x="82448" y="106680"/>
                  </a:lnTo>
                  <a:lnTo>
                    <a:pt x="82511" y="104140"/>
                  </a:lnTo>
                  <a:lnTo>
                    <a:pt x="76657" y="106680"/>
                  </a:lnTo>
                  <a:lnTo>
                    <a:pt x="74498" y="106680"/>
                  </a:lnTo>
                  <a:lnTo>
                    <a:pt x="75717" y="105410"/>
                  </a:lnTo>
                  <a:lnTo>
                    <a:pt x="78168" y="102870"/>
                  </a:lnTo>
                  <a:lnTo>
                    <a:pt x="78143" y="99060"/>
                  </a:lnTo>
                  <a:lnTo>
                    <a:pt x="78689" y="99060"/>
                  </a:lnTo>
                  <a:lnTo>
                    <a:pt x="77393" y="96520"/>
                  </a:lnTo>
                  <a:lnTo>
                    <a:pt x="72682" y="97790"/>
                  </a:lnTo>
                  <a:lnTo>
                    <a:pt x="69608" y="96520"/>
                  </a:lnTo>
                  <a:lnTo>
                    <a:pt x="72618" y="92710"/>
                  </a:lnTo>
                  <a:lnTo>
                    <a:pt x="67894" y="90170"/>
                  </a:lnTo>
                  <a:lnTo>
                    <a:pt x="68110" y="88900"/>
                  </a:lnTo>
                  <a:lnTo>
                    <a:pt x="68541" y="86360"/>
                  </a:lnTo>
                  <a:lnTo>
                    <a:pt x="68110" y="87630"/>
                  </a:lnTo>
                  <a:lnTo>
                    <a:pt x="65595" y="88900"/>
                  </a:lnTo>
                  <a:lnTo>
                    <a:pt x="64935" y="88900"/>
                  </a:lnTo>
                  <a:lnTo>
                    <a:pt x="65316" y="87630"/>
                  </a:lnTo>
                  <a:lnTo>
                    <a:pt x="63957" y="88061"/>
                  </a:lnTo>
                  <a:lnTo>
                    <a:pt x="63957" y="118110"/>
                  </a:lnTo>
                  <a:lnTo>
                    <a:pt x="61976" y="120548"/>
                  </a:lnTo>
                  <a:lnTo>
                    <a:pt x="62230" y="119380"/>
                  </a:lnTo>
                  <a:lnTo>
                    <a:pt x="63957" y="118110"/>
                  </a:lnTo>
                  <a:lnTo>
                    <a:pt x="63957" y="88061"/>
                  </a:lnTo>
                  <a:lnTo>
                    <a:pt x="61302" y="88900"/>
                  </a:lnTo>
                  <a:lnTo>
                    <a:pt x="64782" y="86360"/>
                  </a:lnTo>
                  <a:lnTo>
                    <a:pt x="64858" y="87630"/>
                  </a:lnTo>
                  <a:lnTo>
                    <a:pt x="67919" y="83820"/>
                  </a:lnTo>
                  <a:lnTo>
                    <a:pt x="66243" y="83820"/>
                  </a:lnTo>
                  <a:lnTo>
                    <a:pt x="65747" y="82550"/>
                  </a:lnTo>
                  <a:lnTo>
                    <a:pt x="61175" y="86360"/>
                  </a:lnTo>
                  <a:lnTo>
                    <a:pt x="61963" y="83820"/>
                  </a:lnTo>
                  <a:lnTo>
                    <a:pt x="62357" y="82550"/>
                  </a:lnTo>
                  <a:lnTo>
                    <a:pt x="58559" y="80010"/>
                  </a:lnTo>
                  <a:lnTo>
                    <a:pt x="59359" y="77470"/>
                  </a:lnTo>
                  <a:lnTo>
                    <a:pt x="59753" y="76200"/>
                  </a:lnTo>
                  <a:lnTo>
                    <a:pt x="58254" y="77470"/>
                  </a:lnTo>
                  <a:lnTo>
                    <a:pt x="57810" y="76200"/>
                  </a:lnTo>
                  <a:lnTo>
                    <a:pt x="56324" y="76200"/>
                  </a:lnTo>
                  <a:lnTo>
                    <a:pt x="58762" y="74930"/>
                  </a:lnTo>
                  <a:lnTo>
                    <a:pt x="58445" y="73660"/>
                  </a:lnTo>
                  <a:lnTo>
                    <a:pt x="58140" y="72390"/>
                  </a:lnTo>
                  <a:lnTo>
                    <a:pt x="56299" y="71120"/>
                  </a:lnTo>
                  <a:lnTo>
                    <a:pt x="58293" y="69850"/>
                  </a:lnTo>
                  <a:lnTo>
                    <a:pt x="57746" y="68580"/>
                  </a:lnTo>
                  <a:lnTo>
                    <a:pt x="50368" y="73660"/>
                  </a:lnTo>
                  <a:lnTo>
                    <a:pt x="49568" y="72390"/>
                  </a:lnTo>
                  <a:lnTo>
                    <a:pt x="52997" y="69850"/>
                  </a:lnTo>
                  <a:lnTo>
                    <a:pt x="51676" y="68580"/>
                  </a:lnTo>
                  <a:lnTo>
                    <a:pt x="52171" y="67310"/>
                  </a:lnTo>
                  <a:lnTo>
                    <a:pt x="53174" y="64770"/>
                  </a:lnTo>
                  <a:lnTo>
                    <a:pt x="53682" y="63500"/>
                  </a:lnTo>
                  <a:lnTo>
                    <a:pt x="49174" y="64770"/>
                  </a:lnTo>
                  <a:lnTo>
                    <a:pt x="50825" y="63500"/>
                  </a:lnTo>
                  <a:lnTo>
                    <a:pt x="51155" y="63500"/>
                  </a:lnTo>
                  <a:lnTo>
                    <a:pt x="50685" y="62230"/>
                  </a:lnTo>
                  <a:lnTo>
                    <a:pt x="51193" y="59690"/>
                  </a:lnTo>
                  <a:lnTo>
                    <a:pt x="51447" y="58420"/>
                  </a:lnTo>
                  <a:lnTo>
                    <a:pt x="49822" y="59715"/>
                  </a:lnTo>
                  <a:lnTo>
                    <a:pt x="45694" y="60960"/>
                  </a:lnTo>
                  <a:lnTo>
                    <a:pt x="43586" y="60960"/>
                  </a:lnTo>
                  <a:lnTo>
                    <a:pt x="46113" y="58420"/>
                  </a:lnTo>
                  <a:lnTo>
                    <a:pt x="42468" y="59690"/>
                  </a:lnTo>
                  <a:lnTo>
                    <a:pt x="41605" y="60960"/>
                  </a:lnTo>
                  <a:lnTo>
                    <a:pt x="39979" y="59690"/>
                  </a:lnTo>
                  <a:lnTo>
                    <a:pt x="40106" y="59690"/>
                  </a:lnTo>
                  <a:lnTo>
                    <a:pt x="41694" y="58470"/>
                  </a:lnTo>
                  <a:lnTo>
                    <a:pt x="42037" y="57150"/>
                  </a:lnTo>
                  <a:lnTo>
                    <a:pt x="38608" y="59690"/>
                  </a:lnTo>
                  <a:lnTo>
                    <a:pt x="39141" y="58420"/>
                  </a:lnTo>
                  <a:lnTo>
                    <a:pt x="40982" y="57150"/>
                  </a:lnTo>
                  <a:lnTo>
                    <a:pt x="39751" y="57150"/>
                  </a:lnTo>
                  <a:lnTo>
                    <a:pt x="37592" y="58420"/>
                  </a:lnTo>
                  <a:lnTo>
                    <a:pt x="36220" y="58420"/>
                  </a:lnTo>
                  <a:lnTo>
                    <a:pt x="36626" y="57150"/>
                  </a:lnTo>
                  <a:lnTo>
                    <a:pt x="37020" y="55880"/>
                  </a:lnTo>
                  <a:lnTo>
                    <a:pt x="39128" y="54610"/>
                  </a:lnTo>
                  <a:lnTo>
                    <a:pt x="37706" y="54610"/>
                  </a:lnTo>
                  <a:lnTo>
                    <a:pt x="35560" y="55880"/>
                  </a:lnTo>
                  <a:lnTo>
                    <a:pt x="35826" y="54610"/>
                  </a:lnTo>
                  <a:lnTo>
                    <a:pt x="36601" y="53340"/>
                  </a:lnTo>
                  <a:lnTo>
                    <a:pt x="37579" y="53340"/>
                  </a:lnTo>
                  <a:lnTo>
                    <a:pt x="37884" y="52070"/>
                  </a:lnTo>
                  <a:lnTo>
                    <a:pt x="37973" y="51676"/>
                  </a:lnTo>
                  <a:lnTo>
                    <a:pt x="39522" y="50800"/>
                  </a:lnTo>
                  <a:lnTo>
                    <a:pt x="39268" y="49530"/>
                  </a:lnTo>
                  <a:lnTo>
                    <a:pt x="42900" y="48260"/>
                  </a:lnTo>
                  <a:lnTo>
                    <a:pt x="40690" y="48260"/>
                  </a:lnTo>
                  <a:lnTo>
                    <a:pt x="37515" y="49149"/>
                  </a:lnTo>
                  <a:lnTo>
                    <a:pt x="37515" y="52070"/>
                  </a:lnTo>
                  <a:lnTo>
                    <a:pt x="37274" y="52070"/>
                  </a:lnTo>
                  <a:lnTo>
                    <a:pt x="37338" y="51689"/>
                  </a:lnTo>
                  <a:lnTo>
                    <a:pt x="37465" y="51955"/>
                  </a:lnTo>
                  <a:lnTo>
                    <a:pt x="37515" y="49149"/>
                  </a:lnTo>
                  <a:lnTo>
                    <a:pt x="36106" y="49530"/>
                  </a:lnTo>
                  <a:lnTo>
                    <a:pt x="36258" y="49530"/>
                  </a:lnTo>
                  <a:lnTo>
                    <a:pt x="36995" y="50800"/>
                  </a:lnTo>
                  <a:lnTo>
                    <a:pt x="37198" y="51308"/>
                  </a:lnTo>
                  <a:lnTo>
                    <a:pt x="33223" y="53340"/>
                  </a:lnTo>
                  <a:lnTo>
                    <a:pt x="34074" y="52070"/>
                  </a:lnTo>
                  <a:lnTo>
                    <a:pt x="34912" y="50800"/>
                  </a:lnTo>
                  <a:lnTo>
                    <a:pt x="35712" y="49530"/>
                  </a:lnTo>
                  <a:lnTo>
                    <a:pt x="36106" y="49530"/>
                  </a:lnTo>
                  <a:lnTo>
                    <a:pt x="36309" y="48260"/>
                  </a:lnTo>
                  <a:lnTo>
                    <a:pt x="36525" y="46990"/>
                  </a:lnTo>
                  <a:lnTo>
                    <a:pt x="36779" y="46990"/>
                  </a:lnTo>
                  <a:lnTo>
                    <a:pt x="36944" y="45720"/>
                  </a:lnTo>
                  <a:lnTo>
                    <a:pt x="38722" y="44450"/>
                  </a:lnTo>
                  <a:lnTo>
                    <a:pt x="37198" y="43180"/>
                  </a:lnTo>
                  <a:lnTo>
                    <a:pt x="36969" y="43180"/>
                  </a:lnTo>
                  <a:lnTo>
                    <a:pt x="34518" y="44450"/>
                  </a:lnTo>
                  <a:lnTo>
                    <a:pt x="34493" y="43180"/>
                  </a:lnTo>
                  <a:lnTo>
                    <a:pt x="33286" y="45046"/>
                  </a:lnTo>
                  <a:lnTo>
                    <a:pt x="32943" y="45389"/>
                  </a:lnTo>
                  <a:lnTo>
                    <a:pt x="32829" y="45567"/>
                  </a:lnTo>
                  <a:lnTo>
                    <a:pt x="32994" y="45491"/>
                  </a:lnTo>
                  <a:lnTo>
                    <a:pt x="32854" y="45720"/>
                  </a:lnTo>
                  <a:lnTo>
                    <a:pt x="33959" y="45720"/>
                  </a:lnTo>
                  <a:lnTo>
                    <a:pt x="34302" y="46990"/>
                  </a:lnTo>
                  <a:lnTo>
                    <a:pt x="33134" y="46990"/>
                  </a:lnTo>
                  <a:lnTo>
                    <a:pt x="31813" y="48260"/>
                  </a:lnTo>
                  <a:lnTo>
                    <a:pt x="32816" y="45720"/>
                  </a:lnTo>
                  <a:lnTo>
                    <a:pt x="28371" y="48260"/>
                  </a:lnTo>
                  <a:lnTo>
                    <a:pt x="29883" y="46990"/>
                  </a:lnTo>
                  <a:lnTo>
                    <a:pt x="31394" y="45720"/>
                  </a:lnTo>
                  <a:lnTo>
                    <a:pt x="31902" y="44450"/>
                  </a:lnTo>
                  <a:lnTo>
                    <a:pt x="32410" y="43180"/>
                  </a:lnTo>
                  <a:lnTo>
                    <a:pt x="34417" y="40640"/>
                  </a:lnTo>
                  <a:lnTo>
                    <a:pt x="32042" y="40640"/>
                  </a:lnTo>
                  <a:lnTo>
                    <a:pt x="31178" y="38100"/>
                  </a:lnTo>
                  <a:lnTo>
                    <a:pt x="25869" y="39370"/>
                  </a:lnTo>
                  <a:lnTo>
                    <a:pt x="24993" y="39370"/>
                  </a:lnTo>
                  <a:lnTo>
                    <a:pt x="26885" y="38100"/>
                  </a:lnTo>
                  <a:lnTo>
                    <a:pt x="27279" y="38100"/>
                  </a:lnTo>
                  <a:lnTo>
                    <a:pt x="27089" y="36830"/>
                  </a:lnTo>
                  <a:lnTo>
                    <a:pt x="26911" y="35560"/>
                  </a:lnTo>
                  <a:lnTo>
                    <a:pt x="26098" y="36156"/>
                  </a:lnTo>
                  <a:lnTo>
                    <a:pt x="25869" y="35966"/>
                  </a:lnTo>
                  <a:lnTo>
                    <a:pt x="25869" y="36334"/>
                  </a:lnTo>
                  <a:lnTo>
                    <a:pt x="23495" y="38100"/>
                  </a:lnTo>
                  <a:lnTo>
                    <a:pt x="23876" y="36830"/>
                  </a:lnTo>
                  <a:lnTo>
                    <a:pt x="24257" y="35560"/>
                  </a:lnTo>
                  <a:lnTo>
                    <a:pt x="25869" y="36334"/>
                  </a:lnTo>
                  <a:lnTo>
                    <a:pt x="25869" y="35966"/>
                  </a:lnTo>
                  <a:lnTo>
                    <a:pt x="25400" y="35560"/>
                  </a:lnTo>
                  <a:lnTo>
                    <a:pt x="26530" y="34290"/>
                  </a:lnTo>
                  <a:lnTo>
                    <a:pt x="26263" y="31750"/>
                  </a:lnTo>
                  <a:lnTo>
                    <a:pt x="22694" y="31750"/>
                  </a:lnTo>
                  <a:lnTo>
                    <a:pt x="19367" y="30480"/>
                  </a:lnTo>
                  <a:lnTo>
                    <a:pt x="19596" y="29210"/>
                  </a:lnTo>
                  <a:lnTo>
                    <a:pt x="19824" y="27940"/>
                  </a:lnTo>
                  <a:lnTo>
                    <a:pt x="18923" y="27940"/>
                  </a:lnTo>
                  <a:lnTo>
                    <a:pt x="19088" y="26670"/>
                  </a:lnTo>
                  <a:lnTo>
                    <a:pt x="19583" y="22860"/>
                  </a:lnTo>
                  <a:lnTo>
                    <a:pt x="17551" y="22555"/>
                  </a:lnTo>
                  <a:lnTo>
                    <a:pt x="17551" y="49530"/>
                  </a:lnTo>
                  <a:lnTo>
                    <a:pt x="16294" y="52070"/>
                  </a:lnTo>
                  <a:lnTo>
                    <a:pt x="14795" y="53340"/>
                  </a:lnTo>
                  <a:lnTo>
                    <a:pt x="14401" y="52070"/>
                  </a:lnTo>
                  <a:lnTo>
                    <a:pt x="17551" y="49530"/>
                  </a:lnTo>
                  <a:lnTo>
                    <a:pt x="17551" y="22555"/>
                  </a:lnTo>
                  <a:lnTo>
                    <a:pt x="11226" y="21590"/>
                  </a:lnTo>
                  <a:lnTo>
                    <a:pt x="13766" y="15240"/>
                  </a:lnTo>
                  <a:lnTo>
                    <a:pt x="14097" y="13970"/>
                  </a:lnTo>
                  <a:lnTo>
                    <a:pt x="11912" y="15240"/>
                  </a:lnTo>
                  <a:lnTo>
                    <a:pt x="9906" y="15240"/>
                  </a:lnTo>
                  <a:lnTo>
                    <a:pt x="12496" y="13970"/>
                  </a:lnTo>
                  <a:lnTo>
                    <a:pt x="5435" y="13970"/>
                  </a:lnTo>
                  <a:lnTo>
                    <a:pt x="12115" y="8890"/>
                  </a:lnTo>
                  <a:lnTo>
                    <a:pt x="13792" y="7620"/>
                  </a:lnTo>
                  <a:lnTo>
                    <a:pt x="8229" y="7620"/>
                  </a:lnTo>
                  <a:lnTo>
                    <a:pt x="6527" y="8890"/>
                  </a:lnTo>
                  <a:lnTo>
                    <a:pt x="4102" y="7620"/>
                  </a:lnTo>
                  <a:lnTo>
                    <a:pt x="4318" y="7493"/>
                  </a:lnTo>
                  <a:lnTo>
                    <a:pt x="5029" y="6350"/>
                  </a:lnTo>
                  <a:lnTo>
                    <a:pt x="6451" y="5080"/>
                  </a:lnTo>
                  <a:lnTo>
                    <a:pt x="2946" y="5080"/>
                  </a:lnTo>
                  <a:lnTo>
                    <a:pt x="3175" y="3810"/>
                  </a:lnTo>
                  <a:lnTo>
                    <a:pt x="8788" y="2540"/>
                  </a:lnTo>
                  <a:lnTo>
                    <a:pt x="7886" y="0"/>
                  </a:lnTo>
                  <a:lnTo>
                    <a:pt x="2451" y="0"/>
                  </a:lnTo>
                  <a:lnTo>
                    <a:pt x="1651" y="1270"/>
                  </a:lnTo>
                  <a:lnTo>
                    <a:pt x="1206" y="2540"/>
                  </a:lnTo>
                  <a:lnTo>
                    <a:pt x="0" y="2540"/>
                  </a:lnTo>
                  <a:lnTo>
                    <a:pt x="0" y="27940"/>
                  </a:lnTo>
                  <a:lnTo>
                    <a:pt x="1016" y="27940"/>
                  </a:lnTo>
                  <a:lnTo>
                    <a:pt x="3556" y="26670"/>
                  </a:lnTo>
                  <a:lnTo>
                    <a:pt x="1358" y="29616"/>
                  </a:lnTo>
                  <a:lnTo>
                    <a:pt x="1993" y="29210"/>
                  </a:lnTo>
                  <a:lnTo>
                    <a:pt x="850" y="30949"/>
                  </a:lnTo>
                  <a:lnTo>
                    <a:pt x="0" y="31750"/>
                  </a:lnTo>
                  <a:lnTo>
                    <a:pt x="431" y="31572"/>
                  </a:lnTo>
                  <a:lnTo>
                    <a:pt x="304" y="31750"/>
                  </a:lnTo>
                  <a:lnTo>
                    <a:pt x="469" y="31559"/>
                  </a:lnTo>
                  <a:lnTo>
                    <a:pt x="3111" y="30480"/>
                  </a:lnTo>
                  <a:lnTo>
                    <a:pt x="0" y="33020"/>
                  </a:lnTo>
                  <a:lnTo>
                    <a:pt x="2819" y="31750"/>
                  </a:lnTo>
                  <a:lnTo>
                    <a:pt x="1270" y="34290"/>
                  </a:lnTo>
                  <a:lnTo>
                    <a:pt x="0" y="34290"/>
                  </a:lnTo>
                  <a:lnTo>
                    <a:pt x="508" y="35039"/>
                  </a:lnTo>
                  <a:lnTo>
                    <a:pt x="2806" y="35039"/>
                  </a:lnTo>
                  <a:lnTo>
                    <a:pt x="1244" y="35560"/>
                  </a:lnTo>
                  <a:lnTo>
                    <a:pt x="876" y="35560"/>
                  </a:lnTo>
                  <a:lnTo>
                    <a:pt x="0" y="35560"/>
                  </a:lnTo>
                  <a:lnTo>
                    <a:pt x="0" y="36830"/>
                  </a:lnTo>
                  <a:lnTo>
                    <a:pt x="0" y="38100"/>
                  </a:lnTo>
                  <a:lnTo>
                    <a:pt x="1206" y="38100"/>
                  </a:lnTo>
                  <a:lnTo>
                    <a:pt x="4648" y="36830"/>
                  </a:lnTo>
                  <a:lnTo>
                    <a:pt x="4889" y="36830"/>
                  </a:lnTo>
                  <a:lnTo>
                    <a:pt x="4368" y="38100"/>
                  </a:lnTo>
                  <a:lnTo>
                    <a:pt x="6642" y="38100"/>
                  </a:lnTo>
                  <a:lnTo>
                    <a:pt x="5207" y="40640"/>
                  </a:lnTo>
                  <a:lnTo>
                    <a:pt x="9131" y="39370"/>
                  </a:lnTo>
                  <a:lnTo>
                    <a:pt x="8978" y="40170"/>
                  </a:lnTo>
                  <a:lnTo>
                    <a:pt x="9944" y="39370"/>
                  </a:lnTo>
                  <a:lnTo>
                    <a:pt x="11607" y="38100"/>
                  </a:lnTo>
                  <a:lnTo>
                    <a:pt x="13182" y="38100"/>
                  </a:lnTo>
                  <a:lnTo>
                    <a:pt x="15468" y="36830"/>
                  </a:lnTo>
                  <a:lnTo>
                    <a:pt x="13436" y="38100"/>
                  </a:lnTo>
                  <a:lnTo>
                    <a:pt x="13309" y="38100"/>
                  </a:lnTo>
                  <a:lnTo>
                    <a:pt x="12420" y="39370"/>
                  </a:lnTo>
                  <a:lnTo>
                    <a:pt x="12915" y="39370"/>
                  </a:lnTo>
                  <a:lnTo>
                    <a:pt x="11518" y="40640"/>
                  </a:lnTo>
                  <a:lnTo>
                    <a:pt x="14033" y="40640"/>
                  </a:lnTo>
                  <a:lnTo>
                    <a:pt x="13627" y="41910"/>
                  </a:lnTo>
                  <a:lnTo>
                    <a:pt x="10718" y="43180"/>
                  </a:lnTo>
                  <a:lnTo>
                    <a:pt x="11506" y="40652"/>
                  </a:lnTo>
                  <a:lnTo>
                    <a:pt x="9448" y="43180"/>
                  </a:lnTo>
                  <a:lnTo>
                    <a:pt x="9867" y="41910"/>
                  </a:lnTo>
                  <a:lnTo>
                    <a:pt x="5664" y="45720"/>
                  </a:lnTo>
                  <a:lnTo>
                    <a:pt x="9740" y="40640"/>
                  </a:lnTo>
                  <a:lnTo>
                    <a:pt x="5168" y="44450"/>
                  </a:lnTo>
                  <a:lnTo>
                    <a:pt x="5270" y="46990"/>
                  </a:lnTo>
                  <a:lnTo>
                    <a:pt x="7785" y="45720"/>
                  </a:lnTo>
                  <a:lnTo>
                    <a:pt x="7912" y="46990"/>
                  </a:lnTo>
                  <a:lnTo>
                    <a:pt x="9817" y="46990"/>
                  </a:lnTo>
                  <a:lnTo>
                    <a:pt x="10325" y="45720"/>
                  </a:lnTo>
                  <a:lnTo>
                    <a:pt x="12217" y="44450"/>
                  </a:lnTo>
                  <a:lnTo>
                    <a:pt x="16649" y="45720"/>
                  </a:lnTo>
                  <a:lnTo>
                    <a:pt x="5778" y="52070"/>
                  </a:lnTo>
                  <a:lnTo>
                    <a:pt x="10845" y="50800"/>
                  </a:lnTo>
                  <a:lnTo>
                    <a:pt x="13131" y="49530"/>
                  </a:lnTo>
                  <a:lnTo>
                    <a:pt x="17030" y="46990"/>
                  </a:lnTo>
                  <a:lnTo>
                    <a:pt x="15773" y="49530"/>
                  </a:lnTo>
                  <a:lnTo>
                    <a:pt x="12115" y="52070"/>
                  </a:lnTo>
                  <a:lnTo>
                    <a:pt x="12776" y="53340"/>
                  </a:lnTo>
                  <a:lnTo>
                    <a:pt x="13995" y="52362"/>
                  </a:lnTo>
                  <a:lnTo>
                    <a:pt x="12141" y="55880"/>
                  </a:lnTo>
                  <a:lnTo>
                    <a:pt x="15074" y="53340"/>
                  </a:lnTo>
                  <a:lnTo>
                    <a:pt x="16535" y="52070"/>
                  </a:lnTo>
                  <a:lnTo>
                    <a:pt x="17056" y="53340"/>
                  </a:lnTo>
                  <a:lnTo>
                    <a:pt x="14160" y="54610"/>
                  </a:lnTo>
                  <a:lnTo>
                    <a:pt x="15684" y="55880"/>
                  </a:lnTo>
                  <a:lnTo>
                    <a:pt x="18986" y="57150"/>
                  </a:lnTo>
                  <a:lnTo>
                    <a:pt x="20688" y="58420"/>
                  </a:lnTo>
                  <a:lnTo>
                    <a:pt x="18605" y="58420"/>
                  </a:lnTo>
                  <a:lnTo>
                    <a:pt x="17970" y="59690"/>
                  </a:lnTo>
                  <a:lnTo>
                    <a:pt x="20904" y="60960"/>
                  </a:lnTo>
                  <a:lnTo>
                    <a:pt x="20713" y="64770"/>
                  </a:lnTo>
                  <a:lnTo>
                    <a:pt x="20447" y="68580"/>
                  </a:lnTo>
                  <a:lnTo>
                    <a:pt x="23571" y="67310"/>
                  </a:lnTo>
                  <a:lnTo>
                    <a:pt x="25438" y="67310"/>
                  </a:lnTo>
                  <a:lnTo>
                    <a:pt x="23901" y="68580"/>
                  </a:lnTo>
                  <a:lnTo>
                    <a:pt x="22923" y="69850"/>
                  </a:lnTo>
                  <a:lnTo>
                    <a:pt x="30441" y="69850"/>
                  </a:lnTo>
                  <a:lnTo>
                    <a:pt x="28765" y="73660"/>
                  </a:lnTo>
                  <a:lnTo>
                    <a:pt x="27813" y="73660"/>
                  </a:lnTo>
                  <a:lnTo>
                    <a:pt x="27597" y="76200"/>
                  </a:lnTo>
                  <a:lnTo>
                    <a:pt x="33959" y="72390"/>
                  </a:lnTo>
                  <a:lnTo>
                    <a:pt x="32346" y="74930"/>
                  </a:lnTo>
                  <a:lnTo>
                    <a:pt x="31750" y="74930"/>
                  </a:lnTo>
                  <a:lnTo>
                    <a:pt x="32423" y="78740"/>
                  </a:lnTo>
                  <a:lnTo>
                    <a:pt x="36703" y="80010"/>
                  </a:lnTo>
                  <a:lnTo>
                    <a:pt x="34315" y="83820"/>
                  </a:lnTo>
                  <a:lnTo>
                    <a:pt x="38227" y="82550"/>
                  </a:lnTo>
                  <a:lnTo>
                    <a:pt x="34531" y="87630"/>
                  </a:lnTo>
                  <a:lnTo>
                    <a:pt x="39712" y="83820"/>
                  </a:lnTo>
                  <a:lnTo>
                    <a:pt x="38252" y="87630"/>
                  </a:lnTo>
                  <a:lnTo>
                    <a:pt x="37058" y="87630"/>
                  </a:lnTo>
                  <a:lnTo>
                    <a:pt x="36855" y="91440"/>
                  </a:lnTo>
                  <a:lnTo>
                    <a:pt x="37020" y="91440"/>
                  </a:lnTo>
                  <a:lnTo>
                    <a:pt x="40601" y="90170"/>
                  </a:lnTo>
                  <a:lnTo>
                    <a:pt x="41617" y="90170"/>
                  </a:lnTo>
                  <a:lnTo>
                    <a:pt x="38989" y="91440"/>
                  </a:lnTo>
                  <a:lnTo>
                    <a:pt x="42418" y="91440"/>
                  </a:lnTo>
                  <a:lnTo>
                    <a:pt x="44246" y="92710"/>
                  </a:lnTo>
                  <a:lnTo>
                    <a:pt x="42252" y="95250"/>
                  </a:lnTo>
                  <a:lnTo>
                    <a:pt x="40932" y="96520"/>
                  </a:lnTo>
                  <a:lnTo>
                    <a:pt x="44856" y="97790"/>
                  </a:lnTo>
                  <a:lnTo>
                    <a:pt x="45796" y="97790"/>
                  </a:lnTo>
                  <a:lnTo>
                    <a:pt x="39624" y="100330"/>
                  </a:lnTo>
                  <a:lnTo>
                    <a:pt x="42913" y="100330"/>
                  </a:lnTo>
                  <a:lnTo>
                    <a:pt x="43383" y="99060"/>
                  </a:lnTo>
                  <a:lnTo>
                    <a:pt x="45072" y="99060"/>
                  </a:lnTo>
                  <a:lnTo>
                    <a:pt x="43916" y="100330"/>
                  </a:lnTo>
                  <a:lnTo>
                    <a:pt x="44881" y="101600"/>
                  </a:lnTo>
                  <a:lnTo>
                    <a:pt x="46266" y="101600"/>
                  </a:lnTo>
                  <a:lnTo>
                    <a:pt x="44335" y="102870"/>
                  </a:lnTo>
                  <a:lnTo>
                    <a:pt x="45186" y="105410"/>
                  </a:lnTo>
                  <a:lnTo>
                    <a:pt x="47955" y="106680"/>
                  </a:lnTo>
                  <a:lnTo>
                    <a:pt x="49377" y="107950"/>
                  </a:lnTo>
                  <a:lnTo>
                    <a:pt x="49695" y="106680"/>
                  </a:lnTo>
                  <a:lnTo>
                    <a:pt x="52908" y="105410"/>
                  </a:lnTo>
                  <a:lnTo>
                    <a:pt x="53632" y="105410"/>
                  </a:lnTo>
                  <a:lnTo>
                    <a:pt x="53009" y="106032"/>
                  </a:lnTo>
                  <a:lnTo>
                    <a:pt x="54292" y="105410"/>
                  </a:lnTo>
                  <a:lnTo>
                    <a:pt x="54521" y="106680"/>
                  </a:lnTo>
                  <a:lnTo>
                    <a:pt x="51549" y="107950"/>
                  </a:lnTo>
                  <a:lnTo>
                    <a:pt x="51955" y="107950"/>
                  </a:lnTo>
                  <a:lnTo>
                    <a:pt x="51181" y="109220"/>
                  </a:lnTo>
                  <a:lnTo>
                    <a:pt x="50596" y="109220"/>
                  </a:lnTo>
                  <a:lnTo>
                    <a:pt x="49504" y="110490"/>
                  </a:lnTo>
                  <a:lnTo>
                    <a:pt x="51485" y="109220"/>
                  </a:lnTo>
                  <a:lnTo>
                    <a:pt x="47917" y="113030"/>
                  </a:lnTo>
                  <a:lnTo>
                    <a:pt x="51257" y="111760"/>
                  </a:lnTo>
                  <a:lnTo>
                    <a:pt x="50482" y="113030"/>
                  </a:lnTo>
                  <a:lnTo>
                    <a:pt x="51930" y="114300"/>
                  </a:lnTo>
                  <a:lnTo>
                    <a:pt x="53530" y="114300"/>
                  </a:lnTo>
                  <a:lnTo>
                    <a:pt x="54864" y="116840"/>
                  </a:lnTo>
                  <a:lnTo>
                    <a:pt x="57226" y="114300"/>
                  </a:lnTo>
                  <a:lnTo>
                    <a:pt x="57175" y="115570"/>
                  </a:lnTo>
                  <a:lnTo>
                    <a:pt x="59423" y="114300"/>
                  </a:lnTo>
                  <a:lnTo>
                    <a:pt x="59575" y="116840"/>
                  </a:lnTo>
                  <a:lnTo>
                    <a:pt x="58737" y="119380"/>
                  </a:lnTo>
                  <a:lnTo>
                    <a:pt x="60020" y="120650"/>
                  </a:lnTo>
                  <a:lnTo>
                    <a:pt x="61887" y="120650"/>
                  </a:lnTo>
                  <a:lnTo>
                    <a:pt x="63169" y="121920"/>
                  </a:lnTo>
                  <a:lnTo>
                    <a:pt x="61087" y="121920"/>
                  </a:lnTo>
                  <a:lnTo>
                    <a:pt x="62725" y="123190"/>
                  </a:lnTo>
                  <a:lnTo>
                    <a:pt x="63169" y="123190"/>
                  </a:lnTo>
                  <a:lnTo>
                    <a:pt x="66535" y="124460"/>
                  </a:lnTo>
                  <a:lnTo>
                    <a:pt x="67233" y="123190"/>
                  </a:lnTo>
                  <a:lnTo>
                    <a:pt x="67398" y="123190"/>
                  </a:lnTo>
                  <a:lnTo>
                    <a:pt x="68224" y="121920"/>
                  </a:lnTo>
                  <a:lnTo>
                    <a:pt x="68872" y="123190"/>
                  </a:lnTo>
                  <a:lnTo>
                    <a:pt x="68021" y="124460"/>
                  </a:lnTo>
                  <a:lnTo>
                    <a:pt x="71666" y="124460"/>
                  </a:lnTo>
                  <a:lnTo>
                    <a:pt x="64795" y="134620"/>
                  </a:lnTo>
                  <a:lnTo>
                    <a:pt x="70675" y="133350"/>
                  </a:lnTo>
                  <a:lnTo>
                    <a:pt x="74218" y="133350"/>
                  </a:lnTo>
                  <a:lnTo>
                    <a:pt x="74587" y="134620"/>
                  </a:lnTo>
                  <a:lnTo>
                    <a:pt x="72212" y="134620"/>
                  </a:lnTo>
                  <a:lnTo>
                    <a:pt x="71450" y="135890"/>
                  </a:lnTo>
                  <a:lnTo>
                    <a:pt x="76631" y="135890"/>
                  </a:lnTo>
                  <a:lnTo>
                    <a:pt x="73634" y="139700"/>
                  </a:lnTo>
                  <a:lnTo>
                    <a:pt x="77343" y="139700"/>
                  </a:lnTo>
                  <a:lnTo>
                    <a:pt x="72313" y="146050"/>
                  </a:lnTo>
                  <a:lnTo>
                    <a:pt x="81622" y="143510"/>
                  </a:lnTo>
                  <a:lnTo>
                    <a:pt x="79184" y="148590"/>
                  </a:lnTo>
                  <a:lnTo>
                    <a:pt x="80543" y="147320"/>
                  </a:lnTo>
                  <a:lnTo>
                    <a:pt x="82016" y="147320"/>
                  </a:lnTo>
                  <a:lnTo>
                    <a:pt x="82321" y="147320"/>
                  </a:lnTo>
                  <a:lnTo>
                    <a:pt x="82181" y="147408"/>
                  </a:lnTo>
                  <a:lnTo>
                    <a:pt x="86931" y="149860"/>
                  </a:lnTo>
                  <a:lnTo>
                    <a:pt x="86690" y="157480"/>
                  </a:lnTo>
                  <a:lnTo>
                    <a:pt x="88798" y="162560"/>
                  </a:lnTo>
                  <a:lnTo>
                    <a:pt x="89662" y="163830"/>
                  </a:lnTo>
                  <a:lnTo>
                    <a:pt x="96799" y="157480"/>
                  </a:lnTo>
                  <a:lnTo>
                    <a:pt x="94983" y="161290"/>
                  </a:lnTo>
                  <a:lnTo>
                    <a:pt x="91935" y="163830"/>
                  </a:lnTo>
                  <a:lnTo>
                    <a:pt x="97536" y="163830"/>
                  </a:lnTo>
                  <a:lnTo>
                    <a:pt x="96951" y="170180"/>
                  </a:lnTo>
                  <a:lnTo>
                    <a:pt x="100355" y="170180"/>
                  </a:lnTo>
                  <a:lnTo>
                    <a:pt x="101371" y="170180"/>
                  </a:lnTo>
                  <a:lnTo>
                    <a:pt x="100584" y="171450"/>
                  </a:lnTo>
                  <a:lnTo>
                    <a:pt x="100355" y="170180"/>
                  </a:lnTo>
                  <a:lnTo>
                    <a:pt x="98996" y="172720"/>
                  </a:lnTo>
                  <a:lnTo>
                    <a:pt x="102209" y="172720"/>
                  </a:lnTo>
                  <a:lnTo>
                    <a:pt x="103759" y="171450"/>
                  </a:lnTo>
                  <a:lnTo>
                    <a:pt x="103974" y="172720"/>
                  </a:lnTo>
                  <a:lnTo>
                    <a:pt x="102463" y="172720"/>
                  </a:lnTo>
                  <a:lnTo>
                    <a:pt x="101358" y="175260"/>
                  </a:lnTo>
                  <a:lnTo>
                    <a:pt x="105651" y="173990"/>
                  </a:lnTo>
                  <a:lnTo>
                    <a:pt x="103809" y="175260"/>
                  </a:lnTo>
                  <a:lnTo>
                    <a:pt x="104317" y="175260"/>
                  </a:lnTo>
                  <a:lnTo>
                    <a:pt x="104457" y="177800"/>
                  </a:lnTo>
                  <a:lnTo>
                    <a:pt x="106273" y="175260"/>
                  </a:lnTo>
                  <a:lnTo>
                    <a:pt x="106197" y="177800"/>
                  </a:lnTo>
                  <a:lnTo>
                    <a:pt x="109029" y="176530"/>
                  </a:lnTo>
                  <a:lnTo>
                    <a:pt x="108508" y="179070"/>
                  </a:lnTo>
                  <a:lnTo>
                    <a:pt x="111391" y="176530"/>
                  </a:lnTo>
                  <a:lnTo>
                    <a:pt x="108966" y="181584"/>
                  </a:lnTo>
                  <a:lnTo>
                    <a:pt x="112509" y="179070"/>
                  </a:lnTo>
                  <a:lnTo>
                    <a:pt x="108953" y="181610"/>
                  </a:lnTo>
                  <a:lnTo>
                    <a:pt x="111328" y="182880"/>
                  </a:lnTo>
                  <a:lnTo>
                    <a:pt x="113588" y="181610"/>
                  </a:lnTo>
                  <a:lnTo>
                    <a:pt x="112331" y="182880"/>
                  </a:lnTo>
                  <a:lnTo>
                    <a:pt x="113017" y="184150"/>
                  </a:lnTo>
                  <a:lnTo>
                    <a:pt x="111328" y="184150"/>
                  </a:lnTo>
                  <a:lnTo>
                    <a:pt x="112077" y="185420"/>
                  </a:lnTo>
                  <a:lnTo>
                    <a:pt x="113360" y="185420"/>
                  </a:lnTo>
                  <a:lnTo>
                    <a:pt x="115023" y="184150"/>
                  </a:lnTo>
                  <a:lnTo>
                    <a:pt x="112153" y="189230"/>
                  </a:lnTo>
                  <a:lnTo>
                    <a:pt x="120929" y="182880"/>
                  </a:lnTo>
                  <a:lnTo>
                    <a:pt x="116344" y="189230"/>
                  </a:lnTo>
                  <a:lnTo>
                    <a:pt x="120269" y="189230"/>
                  </a:lnTo>
                  <a:lnTo>
                    <a:pt x="122758" y="190233"/>
                  </a:lnTo>
                  <a:lnTo>
                    <a:pt x="120154" y="193040"/>
                  </a:lnTo>
                  <a:lnTo>
                    <a:pt x="122643" y="194030"/>
                  </a:lnTo>
                  <a:lnTo>
                    <a:pt x="123418" y="190500"/>
                  </a:lnTo>
                  <a:lnTo>
                    <a:pt x="123685" y="189230"/>
                  </a:lnTo>
                  <a:lnTo>
                    <a:pt x="123431" y="190500"/>
                  </a:lnTo>
                  <a:lnTo>
                    <a:pt x="126072" y="191770"/>
                  </a:lnTo>
                  <a:lnTo>
                    <a:pt x="122859" y="194119"/>
                  </a:lnTo>
                  <a:lnTo>
                    <a:pt x="123342" y="194310"/>
                  </a:lnTo>
                  <a:lnTo>
                    <a:pt x="127292" y="191770"/>
                  </a:lnTo>
                  <a:lnTo>
                    <a:pt x="128117" y="194030"/>
                  </a:lnTo>
                  <a:lnTo>
                    <a:pt x="128193" y="195580"/>
                  </a:lnTo>
                  <a:lnTo>
                    <a:pt x="125742" y="195580"/>
                  </a:lnTo>
                  <a:lnTo>
                    <a:pt x="128892" y="196850"/>
                  </a:lnTo>
                  <a:lnTo>
                    <a:pt x="128905" y="200660"/>
                  </a:lnTo>
                  <a:lnTo>
                    <a:pt x="132334" y="199390"/>
                  </a:lnTo>
                  <a:lnTo>
                    <a:pt x="132016" y="200660"/>
                  </a:lnTo>
                  <a:lnTo>
                    <a:pt x="131495" y="200660"/>
                  </a:lnTo>
                  <a:lnTo>
                    <a:pt x="131318" y="201930"/>
                  </a:lnTo>
                  <a:lnTo>
                    <a:pt x="132816" y="200660"/>
                  </a:lnTo>
                  <a:lnTo>
                    <a:pt x="132092" y="200660"/>
                  </a:lnTo>
                  <a:lnTo>
                    <a:pt x="132956" y="199390"/>
                  </a:lnTo>
                  <a:lnTo>
                    <a:pt x="133819" y="198120"/>
                  </a:lnTo>
                  <a:lnTo>
                    <a:pt x="137325" y="197053"/>
                  </a:lnTo>
                  <a:lnTo>
                    <a:pt x="134302" y="199390"/>
                  </a:lnTo>
                  <a:lnTo>
                    <a:pt x="139700" y="198120"/>
                  </a:lnTo>
                  <a:lnTo>
                    <a:pt x="135775" y="201244"/>
                  </a:lnTo>
                  <a:lnTo>
                    <a:pt x="135775" y="201930"/>
                  </a:lnTo>
                  <a:lnTo>
                    <a:pt x="135267" y="203200"/>
                  </a:lnTo>
                  <a:lnTo>
                    <a:pt x="134785" y="203200"/>
                  </a:lnTo>
                  <a:lnTo>
                    <a:pt x="135775" y="201930"/>
                  </a:lnTo>
                  <a:lnTo>
                    <a:pt x="135775" y="201244"/>
                  </a:lnTo>
                  <a:lnTo>
                    <a:pt x="133299" y="203200"/>
                  </a:lnTo>
                  <a:lnTo>
                    <a:pt x="133794" y="203200"/>
                  </a:lnTo>
                  <a:lnTo>
                    <a:pt x="135763" y="204470"/>
                  </a:lnTo>
                  <a:lnTo>
                    <a:pt x="136982" y="201930"/>
                  </a:lnTo>
                  <a:lnTo>
                    <a:pt x="137972" y="203200"/>
                  </a:lnTo>
                  <a:lnTo>
                    <a:pt x="137223" y="203200"/>
                  </a:lnTo>
                  <a:lnTo>
                    <a:pt x="136880" y="204114"/>
                  </a:lnTo>
                  <a:lnTo>
                    <a:pt x="139674" y="203200"/>
                  </a:lnTo>
                  <a:lnTo>
                    <a:pt x="139915" y="204470"/>
                  </a:lnTo>
                  <a:lnTo>
                    <a:pt x="139420" y="204470"/>
                  </a:lnTo>
                  <a:lnTo>
                    <a:pt x="139166" y="205168"/>
                  </a:lnTo>
                  <a:lnTo>
                    <a:pt x="140411" y="207010"/>
                  </a:lnTo>
                  <a:lnTo>
                    <a:pt x="145034" y="204470"/>
                  </a:lnTo>
                  <a:lnTo>
                    <a:pt x="145275" y="207010"/>
                  </a:lnTo>
                  <a:lnTo>
                    <a:pt x="141617" y="209550"/>
                  </a:lnTo>
                  <a:lnTo>
                    <a:pt x="144792" y="208280"/>
                  </a:lnTo>
                  <a:lnTo>
                    <a:pt x="142113" y="210820"/>
                  </a:lnTo>
                  <a:lnTo>
                    <a:pt x="143827" y="210820"/>
                  </a:lnTo>
                  <a:lnTo>
                    <a:pt x="144792" y="209550"/>
                  </a:lnTo>
                  <a:lnTo>
                    <a:pt x="145542" y="210820"/>
                  </a:lnTo>
                  <a:lnTo>
                    <a:pt x="148234" y="209550"/>
                  </a:lnTo>
                  <a:lnTo>
                    <a:pt x="148005" y="210820"/>
                  </a:lnTo>
                  <a:lnTo>
                    <a:pt x="146291" y="210820"/>
                  </a:lnTo>
                  <a:lnTo>
                    <a:pt x="148285" y="212090"/>
                  </a:lnTo>
                  <a:lnTo>
                    <a:pt x="148501" y="210820"/>
                  </a:lnTo>
                  <a:lnTo>
                    <a:pt x="150698" y="209550"/>
                  </a:lnTo>
                  <a:lnTo>
                    <a:pt x="151282" y="208280"/>
                  </a:lnTo>
                  <a:lnTo>
                    <a:pt x="151879" y="207010"/>
                  </a:lnTo>
                  <a:lnTo>
                    <a:pt x="152146" y="208280"/>
                  </a:lnTo>
                  <a:lnTo>
                    <a:pt x="151663" y="208280"/>
                  </a:lnTo>
                  <a:lnTo>
                    <a:pt x="152895" y="209550"/>
                  </a:lnTo>
                  <a:lnTo>
                    <a:pt x="151676" y="210820"/>
                  </a:lnTo>
                  <a:lnTo>
                    <a:pt x="154254" y="210820"/>
                  </a:lnTo>
                  <a:lnTo>
                    <a:pt x="154152" y="212090"/>
                  </a:lnTo>
                  <a:lnTo>
                    <a:pt x="153428" y="212090"/>
                  </a:lnTo>
                  <a:lnTo>
                    <a:pt x="151409" y="214210"/>
                  </a:lnTo>
                  <a:lnTo>
                    <a:pt x="153187" y="213360"/>
                  </a:lnTo>
                  <a:lnTo>
                    <a:pt x="152996" y="215900"/>
                  </a:lnTo>
                  <a:lnTo>
                    <a:pt x="154444" y="215265"/>
                  </a:lnTo>
                  <a:lnTo>
                    <a:pt x="153733" y="215900"/>
                  </a:lnTo>
                  <a:lnTo>
                    <a:pt x="153492" y="217170"/>
                  </a:lnTo>
                  <a:lnTo>
                    <a:pt x="155511" y="214795"/>
                  </a:lnTo>
                  <a:lnTo>
                    <a:pt x="155638" y="214744"/>
                  </a:lnTo>
                  <a:lnTo>
                    <a:pt x="155422" y="215900"/>
                  </a:lnTo>
                  <a:lnTo>
                    <a:pt x="155194" y="215900"/>
                  </a:lnTo>
                  <a:lnTo>
                    <a:pt x="154000" y="217170"/>
                  </a:lnTo>
                  <a:lnTo>
                    <a:pt x="154762" y="218440"/>
                  </a:lnTo>
                  <a:lnTo>
                    <a:pt x="156514" y="214630"/>
                  </a:lnTo>
                  <a:lnTo>
                    <a:pt x="157099" y="213360"/>
                  </a:lnTo>
                  <a:lnTo>
                    <a:pt x="156908" y="215900"/>
                  </a:lnTo>
                  <a:lnTo>
                    <a:pt x="156667" y="215900"/>
                  </a:lnTo>
                  <a:lnTo>
                    <a:pt x="156425" y="217170"/>
                  </a:lnTo>
                  <a:lnTo>
                    <a:pt x="155943" y="217170"/>
                  </a:lnTo>
                  <a:lnTo>
                    <a:pt x="156476" y="218440"/>
                  </a:lnTo>
                  <a:lnTo>
                    <a:pt x="159613" y="218440"/>
                  </a:lnTo>
                  <a:lnTo>
                    <a:pt x="159893" y="219710"/>
                  </a:lnTo>
                  <a:lnTo>
                    <a:pt x="157797" y="223113"/>
                  </a:lnTo>
                  <a:lnTo>
                    <a:pt x="158521" y="223520"/>
                  </a:lnTo>
                  <a:lnTo>
                    <a:pt x="163131" y="222250"/>
                  </a:lnTo>
                  <a:lnTo>
                    <a:pt x="164198" y="224777"/>
                  </a:lnTo>
                  <a:lnTo>
                    <a:pt x="166878" y="222250"/>
                  </a:lnTo>
                  <a:lnTo>
                    <a:pt x="168224" y="220980"/>
                  </a:lnTo>
                  <a:lnTo>
                    <a:pt x="163576" y="227330"/>
                  </a:lnTo>
                  <a:lnTo>
                    <a:pt x="165455" y="226428"/>
                  </a:lnTo>
                  <a:lnTo>
                    <a:pt x="164426" y="227812"/>
                  </a:lnTo>
                  <a:lnTo>
                    <a:pt x="164884" y="229870"/>
                  </a:lnTo>
                  <a:lnTo>
                    <a:pt x="167640" y="228600"/>
                  </a:lnTo>
                  <a:lnTo>
                    <a:pt x="170599" y="229870"/>
                  </a:lnTo>
                  <a:lnTo>
                    <a:pt x="169405" y="229870"/>
                  </a:lnTo>
                  <a:lnTo>
                    <a:pt x="169227" y="232410"/>
                  </a:lnTo>
                  <a:lnTo>
                    <a:pt x="170713" y="232410"/>
                  </a:lnTo>
                  <a:lnTo>
                    <a:pt x="171018" y="233680"/>
                  </a:lnTo>
                  <a:lnTo>
                    <a:pt x="172199" y="232410"/>
                  </a:lnTo>
                  <a:lnTo>
                    <a:pt x="172478" y="233680"/>
                  </a:lnTo>
                  <a:lnTo>
                    <a:pt x="173609" y="231140"/>
                  </a:lnTo>
                  <a:lnTo>
                    <a:pt x="173367" y="234950"/>
                  </a:lnTo>
                  <a:lnTo>
                    <a:pt x="175755" y="236220"/>
                  </a:lnTo>
                  <a:lnTo>
                    <a:pt x="178257" y="236220"/>
                  </a:lnTo>
                  <a:lnTo>
                    <a:pt x="178422" y="238760"/>
                  </a:lnTo>
                  <a:lnTo>
                    <a:pt x="178168" y="238760"/>
                  </a:lnTo>
                  <a:lnTo>
                    <a:pt x="176999" y="240030"/>
                  </a:lnTo>
                  <a:lnTo>
                    <a:pt x="179832" y="240030"/>
                  </a:lnTo>
                  <a:lnTo>
                    <a:pt x="181305" y="238760"/>
                  </a:lnTo>
                  <a:lnTo>
                    <a:pt x="180594" y="238760"/>
                  </a:lnTo>
                  <a:lnTo>
                    <a:pt x="181470" y="237490"/>
                  </a:lnTo>
                  <a:lnTo>
                    <a:pt x="182651" y="236220"/>
                  </a:lnTo>
                  <a:lnTo>
                    <a:pt x="184327" y="236220"/>
                  </a:lnTo>
                  <a:lnTo>
                    <a:pt x="182460" y="237490"/>
                  </a:lnTo>
                  <a:lnTo>
                    <a:pt x="181737" y="240030"/>
                  </a:lnTo>
                  <a:lnTo>
                    <a:pt x="182105" y="240030"/>
                  </a:lnTo>
                  <a:lnTo>
                    <a:pt x="180809" y="242570"/>
                  </a:lnTo>
                  <a:lnTo>
                    <a:pt x="182587" y="240030"/>
                  </a:lnTo>
                  <a:lnTo>
                    <a:pt x="183476" y="238760"/>
                  </a:lnTo>
                  <a:lnTo>
                    <a:pt x="186143" y="234950"/>
                  </a:lnTo>
                  <a:lnTo>
                    <a:pt x="185483" y="238760"/>
                  </a:lnTo>
                  <a:lnTo>
                    <a:pt x="184569" y="240030"/>
                  </a:lnTo>
                  <a:lnTo>
                    <a:pt x="185470" y="240030"/>
                  </a:lnTo>
                  <a:lnTo>
                    <a:pt x="187020" y="238760"/>
                  </a:lnTo>
                  <a:lnTo>
                    <a:pt x="187274" y="240030"/>
                  </a:lnTo>
                  <a:lnTo>
                    <a:pt x="185635" y="241300"/>
                  </a:lnTo>
                  <a:lnTo>
                    <a:pt x="185915" y="240030"/>
                  </a:lnTo>
                  <a:lnTo>
                    <a:pt x="184353" y="241300"/>
                  </a:lnTo>
                  <a:lnTo>
                    <a:pt x="185178" y="242570"/>
                  </a:lnTo>
                  <a:lnTo>
                    <a:pt x="185686" y="242100"/>
                  </a:lnTo>
                  <a:lnTo>
                    <a:pt x="184518" y="245110"/>
                  </a:lnTo>
                  <a:lnTo>
                    <a:pt x="185153" y="243840"/>
                  </a:lnTo>
                  <a:lnTo>
                    <a:pt x="185318" y="245046"/>
                  </a:lnTo>
                  <a:lnTo>
                    <a:pt x="185293" y="246037"/>
                  </a:lnTo>
                  <a:lnTo>
                    <a:pt x="185356" y="245529"/>
                  </a:lnTo>
                  <a:lnTo>
                    <a:pt x="185547" y="247650"/>
                  </a:lnTo>
                  <a:lnTo>
                    <a:pt x="185839" y="246380"/>
                  </a:lnTo>
                  <a:lnTo>
                    <a:pt x="188683" y="243840"/>
                  </a:lnTo>
                  <a:lnTo>
                    <a:pt x="190119" y="242570"/>
                  </a:lnTo>
                  <a:lnTo>
                    <a:pt x="191541" y="241300"/>
                  </a:lnTo>
                  <a:lnTo>
                    <a:pt x="189204" y="246240"/>
                  </a:lnTo>
                  <a:lnTo>
                    <a:pt x="188734" y="246380"/>
                  </a:lnTo>
                  <a:lnTo>
                    <a:pt x="189128" y="246380"/>
                  </a:lnTo>
                  <a:lnTo>
                    <a:pt x="188531" y="247650"/>
                  </a:lnTo>
                  <a:lnTo>
                    <a:pt x="190703" y="246380"/>
                  </a:lnTo>
                  <a:lnTo>
                    <a:pt x="190969" y="246380"/>
                  </a:lnTo>
                  <a:lnTo>
                    <a:pt x="188785" y="248920"/>
                  </a:lnTo>
                  <a:lnTo>
                    <a:pt x="188518" y="250190"/>
                  </a:lnTo>
                  <a:lnTo>
                    <a:pt x="188341" y="250190"/>
                  </a:lnTo>
                  <a:lnTo>
                    <a:pt x="187629" y="251460"/>
                  </a:lnTo>
                  <a:lnTo>
                    <a:pt x="189865" y="250190"/>
                  </a:lnTo>
                  <a:lnTo>
                    <a:pt x="187261" y="254000"/>
                  </a:lnTo>
                  <a:lnTo>
                    <a:pt x="190512" y="251460"/>
                  </a:lnTo>
                  <a:lnTo>
                    <a:pt x="189877" y="252730"/>
                  </a:lnTo>
                  <a:lnTo>
                    <a:pt x="190233" y="252730"/>
                  </a:lnTo>
                  <a:lnTo>
                    <a:pt x="191135" y="251460"/>
                  </a:lnTo>
                  <a:lnTo>
                    <a:pt x="194551" y="250190"/>
                  </a:lnTo>
                  <a:lnTo>
                    <a:pt x="191109" y="256540"/>
                  </a:lnTo>
                  <a:lnTo>
                    <a:pt x="195897" y="255270"/>
                  </a:lnTo>
                  <a:lnTo>
                    <a:pt x="198615" y="254000"/>
                  </a:lnTo>
                  <a:lnTo>
                    <a:pt x="203555" y="251460"/>
                  </a:lnTo>
                  <a:lnTo>
                    <a:pt x="202946" y="254000"/>
                  </a:lnTo>
                  <a:lnTo>
                    <a:pt x="200774" y="254000"/>
                  </a:lnTo>
                  <a:lnTo>
                    <a:pt x="200533" y="256540"/>
                  </a:lnTo>
                  <a:lnTo>
                    <a:pt x="201993" y="256540"/>
                  </a:lnTo>
                  <a:lnTo>
                    <a:pt x="201117" y="259080"/>
                  </a:lnTo>
                  <a:lnTo>
                    <a:pt x="201841" y="259080"/>
                  </a:lnTo>
                  <a:lnTo>
                    <a:pt x="203314" y="257251"/>
                  </a:lnTo>
                  <a:lnTo>
                    <a:pt x="202907" y="256540"/>
                  </a:lnTo>
                  <a:lnTo>
                    <a:pt x="204508" y="255270"/>
                  </a:lnTo>
                  <a:lnTo>
                    <a:pt x="206108" y="254000"/>
                  </a:lnTo>
                  <a:lnTo>
                    <a:pt x="202780" y="255270"/>
                  </a:lnTo>
                  <a:lnTo>
                    <a:pt x="203314" y="254000"/>
                  </a:lnTo>
                  <a:lnTo>
                    <a:pt x="204736" y="252730"/>
                  </a:lnTo>
                  <a:lnTo>
                    <a:pt x="205638" y="252730"/>
                  </a:lnTo>
                  <a:lnTo>
                    <a:pt x="206336" y="250190"/>
                  </a:lnTo>
                  <a:close/>
                </a:path>
                <a:path w="556895" h="760095">
                  <a:moveTo>
                    <a:pt x="207264" y="259080"/>
                  </a:moveTo>
                  <a:lnTo>
                    <a:pt x="206895" y="259080"/>
                  </a:lnTo>
                  <a:lnTo>
                    <a:pt x="206870" y="259372"/>
                  </a:lnTo>
                  <a:lnTo>
                    <a:pt x="207264" y="259080"/>
                  </a:lnTo>
                  <a:close/>
                </a:path>
                <a:path w="556895" h="760095">
                  <a:moveTo>
                    <a:pt x="209524" y="254000"/>
                  </a:moveTo>
                  <a:lnTo>
                    <a:pt x="203644" y="257810"/>
                  </a:lnTo>
                  <a:lnTo>
                    <a:pt x="202780" y="259080"/>
                  </a:lnTo>
                  <a:lnTo>
                    <a:pt x="201447" y="260350"/>
                  </a:lnTo>
                  <a:lnTo>
                    <a:pt x="201714" y="260350"/>
                  </a:lnTo>
                  <a:lnTo>
                    <a:pt x="203568" y="259080"/>
                  </a:lnTo>
                  <a:lnTo>
                    <a:pt x="204647" y="259080"/>
                  </a:lnTo>
                  <a:lnTo>
                    <a:pt x="203771" y="260350"/>
                  </a:lnTo>
                  <a:lnTo>
                    <a:pt x="204825" y="259080"/>
                  </a:lnTo>
                  <a:lnTo>
                    <a:pt x="206184" y="259080"/>
                  </a:lnTo>
                  <a:lnTo>
                    <a:pt x="209524" y="254000"/>
                  </a:lnTo>
                  <a:close/>
                </a:path>
                <a:path w="556895" h="760095">
                  <a:moveTo>
                    <a:pt x="210324" y="262953"/>
                  </a:moveTo>
                  <a:lnTo>
                    <a:pt x="209702" y="262940"/>
                  </a:lnTo>
                  <a:lnTo>
                    <a:pt x="207225" y="265391"/>
                  </a:lnTo>
                  <a:lnTo>
                    <a:pt x="208394" y="265176"/>
                  </a:lnTo>
                  <a:lnTo>
                    <a:pt x="209105" y="264591"/>
                  </a:lnTo>
                  <a:lnTo>
                    <a:pt x="210324" y="262953"/>
                  </a:lnTo>
                  <a:close/>
                </a:path>
                <a:path w="556895" h="760095">
                  <a:moveTo>
                    <a:pt x="211074" y="259283"/>
                  </a:moveTo>
                  <a:lnTo>
                    <a:pt x="210515" y="258686"/>
                  </a:lnTo>
                  <a:lnTo>
                    <a:pt x="208457" y="259842"/>
                  </a:lnTo>
                  <a:lnTo>
                    <a:pt x="208800" y="259143"/>
                  </a:lnTo>
                  <a:lnTo>
                    <a:pt x="209511" y="258559"/>
                  </a:lnTo>
                  <a:lnTo>
                    <a:pt x="209956" y="258089"/>
                  </a:lnTo>
                  <a:lnTo>
                    <a:pt x="208445" y="259016"/>
                  </a:lnTo>
                  <a:lnTo>
                    <a:pt x="206743" y="260337"/>
                  </a:lnTo>
                  <a:lnTo>
                    <a:pt x="206870" y="259372"/>
                  </a:lnTo>
                  <a:lnTo>
                    <a:pt x="205498" y="260350"/>
                  </a:lnTo>
                  <a:lnTo>
                    <a:pt x="205054" y="261404"/>
                  </a:lnTo>
                  <a:lnTo>
                    <a:pt x="206590" y="260438"/>
                  </a:lnTo>
                  <a:lnTo>
                    <a:pt x="206057" y="260858"/>
                  </a:lnTo>
                  <a:lnTo>
                    <a:pt x="204304" y="263550"/>
                  </a:lnTo>
                  <a:lnTo>
                    <a:pt x="206870" y="261366"/>
                  </a:lnTo>
                  <a:lnTo>
                    <a:pt x="206082" y="262509"/>
                  </a:lnTo>
                  <a:lnTo>
                    <a:pt x="209092" y="259854"/>
                  </a:lnTo>
                  <a:lnTo>
                    <a:pt x="209715" y="259867"/>
                  </a:lnTo>
                  <a:lnTo>
                    <a:pt x="209042" y="261264"/>
                  </a:lnTo>
                  <a:lnTo>
                    <a:pt x="208153" y="262204"/>
                  </a:lnTo>
                  <a:lnTo>
                    <a:pt x="208864" y="261620"/>
                  </a:lnTo>
                  <a:lnTo>
                    <a:pt x="208267" y="263283"/>
                  </a:lnTo>
                  <a:lnTo>
                    <a:pt x="209842" y="261772"/>
                  </a:lnTo>
                  <a:lnTo>
                    <a:pt x="211074" y="259283"/>
                  </a:lnTo>
                  <a:close/>
                </a:path>
                <a:path w="556895" h="760095">
                  <a:moveTo>
                    <a:pt x="326669" y="431888"/>
                  </a:moveTo>
                  <a:lnTo>
                    <a:pt x="326428" y="432054"/>
                  </a:lnTo>
                  <a:lnTo>
                    <a:pt x="326250" y="432206"/>
                  </a:lnTo>
                  <a:lnTo>
                    <a:pt x="326453" y="432117"/>
                  </a:lnTo>
                  <a:lnTo>
                    <a:pt x="326669" y="431888"/>
                  </a:lnTo>
                  <a:close/>
                </a:path>
                <a:path w="556895" h="760095">
                  <a:moveTo>
                    <a:pt x="326898" y="410565"/>
                  </a:moveTo>
                  <a:lnTo>
                    <a:pt x="325513" y="411746"/>
                  </a:lnTo>
                  <a:lnTo>
                    <a:pt x="325767" y="411759"/>
                  </a:lnTo>
                  <a:lnTo>
                    <a:pt x="326898" y="410565"/>
                  </a:lnTo>
                  <a:close/>
                </a:path>
                <a:path w="556895" h="760095">
                  <a:moveTo>
                    <a:pt x="351967" y="451167"/>
                  </a:moveTo>
                  <a:lnTo>
                    <a:pt x="350596" y="452767"/>
                  </a:lnTo>
                  <a:lnTo>
                    <a:pt x="348970" y="452221"/>
                  </a:lnTo>
                  <a:lnTo>
                    <a:pt x="350443" y="453390"/>
                  </a:lnTo>
                  <a:lnTo>
                    <a:pt x="350862" y="452653"/>
                  </a:lnTo>
                  <a:lnTo>
                    <a:pt x="351409" y="451891"/>
                  </a:lnTo>
                  <a:lnTo>
                    <a:pt x="351967" y="451167"/>
                  </a:lnTo>
                  <a:close/>
                </a:path>
                <a:path w="556895" h="760095">
                  <a:moveTo>
                    <a:pt x="401840" y="508939"/>
                  </a:moveTo>
                  <a:lnTo>
                    <a:pt x="401320" y="508876"/>
                  </a:lnTo>
                  <a:lnTo>
                    <a:pt x="401370" y="509028"/>
                  </a:lnTo>
                  <a:lnTo>
                    <a:pt x="401523" y="509079"/>
                  </a:lnTo>
                  <a:lnTo>
                    <a:pt x="401840" y="508939"/>
                  </a:lnTo>
                  <a:close/>
                </a:path>
                <a:path w="556895" h="760095">
                  <a:moveTo>
                    <a:pt x="459562" y="555028"/>
                  </a:moveTo>
                  <a:lnTo>
                    <a:pt x="459422" y="555358"/>
                  </a:lnTo>
                  <a:lnTo>
                    <a:pt x="459473" y="555231"/>
                  </a:lnTo>
                  <a:lnTo>
                    <a:pt x="459562" y="555028"/>
                  </a:lnTo>
                  <a:close/>
                </a:path>
                <a:path w="556895" h="760095">
                  <a:moveTo>
                    <a:pt x="463181" y="553897"/>
                  </a:moveTo>
                  <a:lnTo>
                    <a:pt x="460908" y="551865"/>
                  </a:lnTo>
                  <a:lnTo>
                    <a:pt x="459562" y="555028"/>
                  </a:lnTo>
                  <a:lnTo>
                    <a:pt x="460413" y="554240"/>
                  </a:lnTo>
                  <a:lnTo>
                    <a:pt x="463181" y="553897"/>
                  </a:lnTo>
                  <a:close/>
                </a:path>
                <a:path w="556895" h="760095">
                  <a:moveTo>
                    <a:pt x="463435" y="553872"/>
                  </a:moveTo>
                  <a:lnTo>
                    <a:pt x="463181" y="553897"/>
                  </a:lnTo>
                  <a:lnTo>
                    <a:pt x="463334" y="554037"/>
                  </a:lnTo>
                  <a:lnTo>
                    <a:pt x="463435" y="553872"/>
                  </a:lnTo>
                  <a:close/>
                </a:path>
                <a:path w="556895" h="760095">
                  <a:moveTo>
                    <a:pt x="464807" y="551535"/>
                  </a:moveTo>
                  <a:lnTo>
                    <a:pt x="463435" y="553872"/>
                  </a:lnTo>
                  <a:lnTo>
                    <a:pt x="464273" y="553770"/>
                  </a:lnTo>
                  <a:lnTo>
                    <a:pt x="464807" y="551535"/>
                  </a:lnTo>
                  <a:close/>
                </a:path>
                <a:path w="556895" h="760095">
                  <a:moveTo>
                    <a:pt x="479171" y="623722"/>
                  </a:moveTo>
                  <a:lnTo>
                    <a:pt x="478726" y="622058"/>
                  </a:lnTo>
                  <a:lnTo>
                    <a:pt x="478713" y="622617"/>
                  </a:lnTo>
                  <a:lnTo>
                    <a:pt x="478878" y="623214"/>
                  </a:lnTo>
                  <a:lnTo>
                    <a:pt x="479171" y="623722"/>
                  </a:lnTo>
                  <a:close/>
                </a:path>
                <a:path w="556895" h="760095">
                  <a:moveTo>
                    <a:pt x="493839" y="603123"/>
                  </a:moveTo>
                  <a:lnTo>
                    <a:pt x="493699" y="603300"/>
                  </a:lnTo>
                  <a:lnTo>
                    <a:pt x="493572" y="603440"/>
                  </a:lnTo>
                  <a:lnTo>
                    <a:pt x="493433" y="603592"/>
                  </a:lnTo>
                  <a:lnTo>
                    <a:pt x="493750" y="603808"/>
                  </a:lnTo>
                  <a:lnTo>
                    <a:pt x="493839" y="603123"/>
                  </a:lnTo>
                  <a:close/>
                </a:path>
                <a:path w="556895" h="760095">
                  <a:moveTo>
                    <a:pt x="499656" y="611873"/>
                  </a:moveTo>
                  <a:lnTo>
                    <a:pt x="499491" y="612038"/>
                  </a:lnTo>
                  <a:lnTo>
                    <a:pt x="499427" y="612381"/>
                  </a:lnTo>
                  <a:lnTo>
                    <a:pt x="499605" y="612038"/>
                  </a:lnTo>
                  <a:lnTo>
                    <a:pt x="499656" y="611873"/>
                  </a:lnTo>
                  <a:close/>
                </a:path>
                <a:path w="556895" h="760095">
                  <a:moveTo>
                    <a:pt x="499795" y="611733"/>
                  </a:moveTo>
                  <a:lnTo>
                    <a:pt x="499275" y="611632"/>
                  </a:lnTo>
                  <a:lnTo>
                    <a:pt x="499021" y="611911"/>
                  </a:lnTo>
                  <a:lnTo>
                    <a:pt x="499427" y="611809"/>
                  </a:lnTo>
                  <a:lnTo>
                    <a:pt x="499656" y="611873"/>
                  </a:lnTo>
                  <a:lnTo>
                    <a:pt x="499795" y="611733"/>
                  </a:lnTo>
                  <a:close/>
                </a:path>
                <a:path w="556895" h="760095">
                  <a:moveTo>
                    <a:pt x="508177" y="619366"/>
                  </a:moveTo>
                  <a:lnTo>
                    <a:pt x="507746" y="619671"/>
                  </a:lnTo>
                  <a:lnTo>
                    <a:pt x="507187" y="620242"/>
                  </a:lnTo>
                  <a:lnTo>
                    <a:pt x="507453" y="620090"/>
                  </a:lnTo>
                  <a:lnTo>
                    <a:pt x="507733" y="619848"/>
                  </a:lnTo>
                  <a:lnTo>
                    <a:pt x="508177" y="619366"/>
                  </a:lnTo>
                  <a:close/>
                </a:path>
                <a:path w="556895" h="760095">
                  <a:moveTo>
                    <a:pt x="514362" y="638289"/>
                  </a:moveTo>
                  <a:lnTo>
                    <a:pt x="514210" y="638606"/>
                  </a:lnTo>
                  <a:lnTo>
                    <a:pt x="514210" y="638784"/>
                  </a:lnTo>
                  <a:lnTo>
                    <a:pt x="514248" y="638924"/>
                  </a:lnTo>
                  <a:lnTo>
                    <a:pt x="514362" y="638289"/>
                  </a:lnTo>
                  <a:close/>
                </a:path>
                <a:path w="556895" h="760095">
                  <a:moveTo>
                    <a:pt x="523125" y="642404"/>
                  </a:moveTo>
                  <a:lnTo>
                    <a:pt x="522998" y="642264"/>
                  </a:lnTo>
                  <a:lnTo>
                    <a:pt x="522706" y="642200"/>
                  </a:lnTo>
                  <a:lnTo>
                    <a:pt x="523125" y="642404"/>
                  </a:lnTo>
                  <a:close/>
                </a:path>
                <a:path w="556895" h="760095">
                  <a:moveTo>
                    <a:pt x="525106" y="654265"/>
                  </a:moveTo>
                  <a:lnTo>
                    <a:pt x="524827" y="654304"/>
                  </a:lnTo>
                  <a:lnTo>
                    <a:pt x="524814" y="654481"/>
                  </a:lnTo>
                  <a:lnTo>
                    <a:pt x="524802" y="654748"/>
                  </a:lnTo>
                  <a:lnTo>
                    <a:pt x="525018" y="654481"/>
                  </a:lnTo>
                  <a:lnTo>
                    <a:pt x="525106" y="654265"/>
                  </a:lnTo>
                  <a:close/>
                </a:path>
                <a:path w="556895" h="760095">
                  <a:moveTo>
                    <a:pt x="525119" y="661771"/>
                  </a:moveTo>
                  <a:lnTo>
                    <a:pt x="524789" y="661631"/>
                  </a:lnTo>
                  <a:lnTo>
                    <a:pt x="524510" y="661543"/>
                  </a:lnTo>
                  <a:lnTo>
                    <a:pt x="524268" y="661720"/>
                  </a:lnTo>
                  <a:lnTo>
                    <a:pt x="524471" y="661949"/>
                  </a:lnTo>
                  <a:lnTo>
                    <a:pt x="524827" y="661898"/>
                  </a:lnTo>
                  <a:lnTo>
                    <a:pt x="525119" y="661771"/>
                  </a:lnTo>
                  <a:close/>
                </a:path>
                <a:path w="556895" h="760095">
                  <a:moveTo>
                    <a:pt x="538454" y="696328"/>
                  </a:moveTo>
                  <a:lnTo>
                    <a:pt x="538441" y="696175"/>
                  </a:lnTo>
                  <a:lnTo>
                    <a:pt x="538226" y="696696"/>
                  </a:lnTo>
                  <a:lnTo>
                    <a:pt x="538391" y="696506"/>
                  </a:lnTo>
                  <a:lnTo>
                    <a:pt x="538454" y="696328"/>
                  </a:lnTo>
                  <a:close/>
                </a:path>
                <a:path w="556895" h="760095">
                  <a:moveTo>
                    <a:pt x="539026" y="694829"/>
                  </a:moveTo>
                  <a:lnTo>
                    <a:pt x="537972" y="695223"/>
                  </a:lnTo>
                  <a:lnTo>
                    <a:pt x="538480" y="695629"/>
                  </a:lnTo>
                  <a:lnTo>
                    <a:pt x="538441" y="696175"/>
                  </a:lnTo>
                  <a:lnTo>
                    <a:pt x="539026" y="694829"/>
                  </a:lnTo>
                  <a:close/>
                </a:path>
                <a:path w="556895" h="760095">
                  <a:moveTo>
                    <a:pt x="545452" y="748385"/>
                  </a:moveTo>
                  <a:lnTo>
                    <a:pt x="545350" y="748245"/>
                  </a:lnTo>
                  <a:lnTo>
                    <a:pt x="545261" y="748093"/>
                  </a:lnTo>
                  <a:lnTo>
                    <a:pt x="545236" y="747928"/>
                  </a:lnTo>
                  <a:lnTo>
                    <a:pt x="545223" y="748169"/>
                  </a:lnTo>
                  <a:lnTo>
                    <a:pt x="545299" y="748309"/>
                  </a:lnTo>
                  <a:lnTo>
                    <a:pt x="545452" y="748385"/>
                  </a:lnTo>
                  <a:close/>
                </a:path>
                <a:path w="556895" h="760095">
                  <a:moveTo>
                    <a:pt x="545553" y="701001"/>
                  </a:moveTo>
                  <a:lnTo>
                    <a:pt x="545211" y="701154"/>
                  </a:lnTo>
                  <a:lnTo>
                    <a:pt x="544906" y="701319"/>
                  </a:lnTo>
                  <a:lnTo>
                    <a:pt x="544626" y="701522"/>
                  </a:lnTo>
                  <a:lnTo>
                    <a:pt x="545020" y="701332"/>
                  </a:lnTo>
                  <a:lnTo>
                    <a:pt x="545350" y="701141"/>
                  </a:lnTo>
                  <a:lnTo>
                    <a:pt x="545553" y="701001"/>
                  </a:lnTo>
                  <a:close/>
                </a:path>
                <a:path w="556895" h="760095">
                  <a:moveTo>
                    <a:pt x="546239" y="749007"/>
                  </a:moveTo>
                  <a:lnTo>
                    <a:pt x="546036" y="748893"/>
                  </a:lnTo>
                  <a:lnTo>
                    <a:pt x="545871" y="748779"/>
                  </a:lnTo>
                  <a:lnTo>
                    <a:pt x="545719" y="748665"/>
                  </a:lnTo>
                  <a:lnTo>
                    <a:pt x="545198" y="748830"/>
                  </a:lnTo>
                  <a:lnTo>
                    <a:pt x="545426" y="748957"/>
                  </a:lnTo>
                  <a:lnTo>
                    <a:pt x="545782" y="749020"/>
                  </a:lnTo>
                  <a:lnTo>
                    <a:pt x="546239" y="749007"/>
                  </a:lnTo>
                  <a:close/>
                </a:path>
                <a:path w="556895" h="760095">
                  <a:moveTo>
                    <a:pt x="546747" y="748245"/>
                  </a:moveTo>
                  <a:lnTo>
                    <a:pt x="546023" y="748436"/>
                  </a:lnTo>
                  <a:lnTo>
                    <a:pt x="545655" y="748487"/>
                  </a:lnTo>
                  <a:lnTo>
                    <a:pt x="545452" y="748385"/>
                  </a:lnTo>
                  <a:lnTo>
                    <a:pt x="545719" y="748665"/>
                  </a:lnTo>
                  <a:lnTo>
                    <a:pt x="546138" y="748538"/>
                  </a:lnTo>
                  <a:lnTo>
                    <a:pt x="546519" y="748398"/>
                  </a:lnTo>
                  <a:lnTo>
                    <a:pt x="546747" y="748245"/>
                  </a:lnTo>
                  <a:close/>
                </a:path>
                <a:path w="556895" h="760095">
                  <a:moveTo>
                    <a:pt x="549122" y="710044"/>
                  </a:moveTo>
                  <a:lnTo>
                    <a:pt x="547611" y="710082"/>
                  </a:lnTo>
                  <a:lnTo>
                    <a:pt x="547725" y="710349"/>
                  </a:lnTo>
                  <a:lnTo>
                    <a:pt x="548119" y="710272"/>
                  </a:lnTo>
                  <a:lnTo>
                    <a:pt x="548589" y="710171"/>
                  </a:lnTo>
                  <a:lnTo>
                    <a:pt x="549122" y="710044"/>
                  </a:lnTo>
                  <a:close/>
                </a:path>
                <a:path w="556895" h="760095">
                  <a:moveTo>
                    <a:pt x="552919" y="721233"/>
                  </a:moveTo>
                  <a:lnTo>
                    <a:pt x="550151" y="722236"/>
                  </a:lnTo>
                  <a:lnTo>
                    <a:pt x="548919" y="722630"/>
                  </a:lnTo>
                  <a:lnTo>
                    <a:pt x="550100" y="722325"/>
                  </a:lnTo>
                  <a:lnTo>
                    <a:pt x="550722" y="722299"/>
                  </a:lnTo>
                  <a:lnTo>
                    <a:pt x="551027" y="722439"/>
                  </a:lnTo>
                  <a:lnTo>
                    <a:pt x="551548" y="722236"/>
                  </a:lnTo>
                  <a:lnTo>
                    <a:pt x="552157" y="721956"/>
                  </a:lnTo>
                  <a:lnTo>
                    <a:pt x="552907" y="721550"/>
                  </a:lnTo>
                  <a:lnTo>
                    <a:pt x="552919" y="721233"/>
                  </a:lnTo>
                  <a:close/>
                </a:path>
                <a:path w="556895" h="760095">
                  <a:moveTo>
                    <a:pt x="554126" y="758685"/>
                  </a:moveTo>
                  <a:lnTo>
                    <a:pt x="553529" y="758253"/>
                  </a:lnTo>
                  <a:lnTo>
                    <a:pt x="550113" y="759015"/>
                  </a:lnTo>
                  <a:lnTo>
                    <a:pt x="551319" y="759587"/>
                  </a:lnTo>
                  <a:lnTo>
                    <a:pt x="552234" y="759485"/>
                  </a:lnTo>
                  <a:lnTo>
                    <a:pt x="554126" y="758685"/>
                  </a:lnTo>
                  <a:close/>
                </a:path>
                <a:path w="556895" h="760095">
                  <a:moveTo>
                    <a:pt x="556437" y="755535"/>
                  </a:moveTo>
                  <a:lnTo>
                    <a:pt x="556183" y="754557"/>
                  </a:lnTo>
                  <a:lnTo>
                    <a:pt x="553745" y="754329"/>
                  </a:lnTo>
                  <a:lnTo>
                    <a:pt x="554367" y="753859"/>
                  </a:lnTo>
                  <a:lnTo>
                    <a:pt x="555307" y="753757"/>
                  </a:lnTo>
                  <a:lnTo>
                    <a:pt x="555917" y="753579"/>
                  </a:lnTo>
                  <a:lnTo>
                    <a:pt x="554088" y="753491"/>
                  </a:lnTo>
                  <a:lnTo>
                    <a:pt x="551014" y="753732"/>
                  </a:lnTo>
                  <a:lnTo>
                    <a:pt x="548195" y="755243"/>
                  </a:lnTo>
                  <a:lnTo>
                    <a:pt x="551573" y="754761"/>
                  </a:lnTo>
                  <a:lnTo>
                    <a:pt x="550329" y="755408"/>
                  </a:lnTo>
                  <a:lnTo>
                    <a:pt x="554316" y="754748"/>
                  </a:lnTo>
                  <a:lnTo>
                    <a:pt x="554913" y="755192"/>
                  </a:lnTo>
                  <a:lnTo>
                    <a:pt x="553643" y="756132"/>
                  </a:lnTo>
                  <a:lnTo>
                    <a:pt x="552411" y="756475"/>
                  </a:lnTo>
                  <a:lnTo>
                    <a:pt x="553326" y="756373"/>
                  </a:lnTo>
                  <a:lnTo>
                    <a:pt x="552030" y="757618"/>
                  </a:lnTo>
                  <a:lnTo>
                    <a:pt x="554189" y="757186"/>
                  </a:lnTo>
                  <a:lnTo>
                    <a:pt x="556437" y="7555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318046" y="8033353"/>
              <a:ext cx="416559" cy="873125"/>
            </a:xfrm>
            <a:custGeom>
              <a:avLst/>
              <a:gdLst/>
              <a:ahLst/>
              <a:cxnLst/>
              <a:rect l="l" t="t" r="r" b="b"/>
              <a:pathLst>
                <a:path w="416559" h="873125">
                  <a:moveTo>
                    <a:pt x="2070" y="17780"/>
                  </a:moveTo>
                  <a:lnTo>
                    <a:pt x="914" y="16510"/>
                  </a:lnTo>
                  <a:lnTo>
                    <a:pt x="25" y="19050"/>
                  </a:lnTo>
                  <a:lnTo>
                    <a:pt x="1714" y="17780"/>
                  </a:lnTo>
                  <a:lnTo>
                    <a:pt x="2070" y="17780"/>
                  </a:lnTo>
                  <a:close/>
                </a:path>
                <a:path w="416559" h="873125">
                  <a:moveTo>
                    <a:pt x="6184" y="17780"/>
                  </a:moveTo>
                  <a:lnTo>
                    <a:pt x="5486" y="18186"/>
                  </a:lnTo>
                  <a:lnTo>
                    <a:pt x="5435" y="18618"/>
                  </a:lnTo>
                  <a:lnTo>
                    <a:pt x="6184" y="17780"/>
                  </a:lnTo>
                  <a:close/>
                </a:path>
                <a:path w="416559" h="873125">
                  <a:moveTo>
                    <a:pt x="16992" y="33972"/>
                  </a:moveTo>
                  <a:lnTo>
                    <a:pt x="16624" y="34290"/>
                  </a:lnTo>
                  <a:lnTo>
                    <a:pt x="16802" y="34290"/>
                  </a:lnTo>
                  <a:lnTo>
                    <a:pt x="16992" y="33972"/>
                  </a:lnTo>
                  <a:close/>
                </a:path>
                <a:path w="416559" h="873125">
                  <a:moveTo>
                    <a:pt x="19812" y="34340"/>
                  </a:moveTo>
                  <a:lnTo>
                    <a:pt x="17526" y="36830"/>
                  </a:lnTo>
                  <a:lnTo>
                    <a:pt x="19812" y="34340"/>
                  </a:lnTo>
                  <a:close/>
                </a:path>
                <a:path w="416559" h="873125">
                  <a:moveTo>
                    <a:pt x="23279" y="41910"/>
                  </a:moveTo>
                  <a:lnTo>
                    <a:pt x="21158" y="41910"/>
                  </a:lnTo>
                  <a:lnTo>
                    <a:pt x="22237" y="43180"/>
                  </a:lnTo>
                  <a:lnTo>
                    <a:pt x="23279" y="41910"/>
                  </a:lnTo>
                  <a:close/>
                </a:path>
                <a:path w="416559" h="873125">
                  <a:moveTo>
                    <a:pt x="23571" y="41554"/>
                  </a:moveTo>
                  <a:lnTo>
                    <a:pt x="23279" y="41910"/>
                  </a:lnTo>
                  <a:lnTo>
                    <a:pt x="23418" y="41910"/>
                  </a:lnTo>
                  <a:lnTo>
                    <a:pt x="23571" y="41554"/>
                  </a:lnTo>
                  <a:close/>
                </a:path>
                <a:path w="416559" h="873125">
                  <a:moveTo>
                    <a:pt x="28778" y="42824"/>
                  </a:moveTo>
                  <a:lnTo>
                    <a:pt x="27927" y="43180"/>
                  </a:lnTo>
                  <a:lnTo>
                    <a:pt x="28676" y="43180"/>
                  </a:lnTo>
                  <a:lnTo>
                    <a:pt x="28778" y="42824"/>
                  </a:lnTo>
                  <a:close/>
                </a:path>
                <a:path w="416559" h="873125">
                  <a:moveTo>
                    <a:pt x="36233" y="45580"/>
                  </a:moveTo>
                  <a:lnTo>
                    <a:pt x="36169" y="45453"/>
                  </a:lnTo>
                  <a:lnTo>
                    <a:pt x="36131" y="45720"/>
                  </a:lnTo>
                  <a:lnTo>
                    <a:pt x="36233" y="45580"/>
                  </a:lnTo>
                  <a:close/>
                </a:path>
                <a:path w="416559" h="873125">
                  <a:moveTo>
                    <a:pt x="36588" y="43180"/>
                  </a:moveTo>
                  <a:lnTo>
                    <a:pt x="34683" y="44450"/>
                  </a:lnTo>
                  <a:lnTo>
                    <a:pt x="35140" y="44767"/>
                  </a:lnTo>
                  <a:lnTo>
                    <a:pt x="35255" y="44589"/>
                  </a:lnTo>
                  <a:lnTo>
                    <a:pt x="35204" y="44805"/>
                  </a:lnTo>
                  <a:lnTo>
                    <a:pt x="36169" y="45453"/>
                  </a:lnTo>
                  <a:lnTo>
                    <a:pt x="36360" y="44450"/>
                  </a:lnTo>
                  <a:lnTo>
                    <a:pt x="36588" y="43180"/>
                  </a:lnTo>
                  <a:close/>
                </a:path>
                <a:path w="416559" h="873125">
                  <a:moveTo>
                    <a:pt x="45377" y="58420"/>
                  </a:moveTo>
                  <a:lnTo>
                    <a:pt x="45059" y="58420"/>
                  </a:lnTo>
                  <a:lnTo>
                    <a:pt x="44208" y="58420"/>
                  </a:lnTo>
                  <a:lnTo>
                    <a:pt x="42951" y="60960"/>
                  </a:lnTo>
                  <a:lnTo>
                    <a:pt x="45377" y="58420"/>
                  </a:lnTo>
                  <a:close/>
                </a:path>
                <a:path w="416559" h="873125">
                  <a:moveTo>
                    <a:pt x="55067" y="39370"/>
                  </a:moveTo>
                  <a:lnTo>
                    <a:pt x="54102" y="39370"/>
                  </a:lnTo>
                  <a:lnTo>
                    <a:pt x="54356" y="40640"/>
                  </a:lnTo>
                  <a:lnTo>
                    <a:pt x="55067" y="39370"/>
                  </a:lnTo>
                  <a:close/>
                </a:path>
                <a:path w="416559" h="873125">
                  <a:moveTo>
                    <a:pt x="58915" y="73660"/>
                  </a:moveTo>
                  <a:lnTo>
                    <a:pt x="58077" y="74930"/>
                  </a:lnTo>
                  <a:lnTo>
                    <a:pt x="57429" y="74930"/>
                  </a:lnTo>
                  <a:lnTo>
                    <a:pt x="57391" y="76200"/>
                  </a:lnTo>
                  <a:lnTo>
                    <a:pt x="58153" y="74930"/>
                  </a:lnTo>
                  <a:lnTo>
                    <a:pt x="58915" y="73660"/>
                  </a:lnTo>
                  <a:close/>
                </a:path>
                <a:path w="416559" h="873125">
                  <a:moveTo>
                    <a:pt x="66471" y="46748"/>
                  </a:moveTo>
                  <a:lnTo>
                    <a:pt x="66192" y="46990"/>
                  </a:lnTo>
                  <a:lnTo>
                    <a:pt x="66421" y="46990"/>
                  </a:lnTo>
                  <a:lnTo>
                    <a:pt x="66471" y="46748"/>
                  </a:lnTo>
                  <a:close/>
                </a:path>
                <a:path w="416559" h="873125">
                  <a:moveTo>
                    <a:pt x="67691" y="45720"/>
                  </a:moveTo>
                  <a:lnTo>
                    <a:pt x="66725" y="45720"/>
                  </a:lnTo>
                  <a:lnTo>
                    <a:pt x="66471" y="46748"/>
                  </a:lnTo>
                  <a:lnTo>
                    <a:pt x="67691" y="45720"/>
                  </a:lnTo>
                  <a:close/>
                </a:path>
                <a:path w="416559" h="873125">
                  <a:moveTo>
                    <a:pt x="75768" y="62230"/>
                  </a:moveTo>
                  <a:lnTo>
                    <a:pt x="75590" y="63500"/>
                  </a:lnTo>
                  <a:lnTo>
                    <a:pt x="75768" y="62230"/>
                  </a:lnTo>
                  <a:close/>
                </a:path>
                <a:path w="416559" h="873125">
                  <a:moveTo>
                    <a:pt x="81000" y="100037"/>
                  </a:moveTo>
                  <a:lnTo>
                    <a:pt x="80327" y="100241"/>
                  </a:lnTo>
                  <a:lnTo>
                    <a:pt x="80429" y="100520"/>
                  </a:lnTo>
                  <a:lnTo>
                    <a:pt x="81000" y="100037"/>
                  </a:lnTo>
                  <a:close/>
                </a:path>
                <a:path w="416559" h="873125">
                  <a:moveTo>
                    <a:pt x="88023" y="107175"/>
                  </a:moveTo>
                  <a:lnTo>
                    <a:pt x="85699" y="107950"/>
                  </a:lnTo>
                  <a:lnTo>
                    <a:pt x="87376" y="107950"/>
                  </a:lnTo>
                  <a:lnTo>
                    <a:pt x="88023" y="107175"/>
                  </a:lnTo>
                  <a:close/>
                </a:path>
                <a:path w="416559" h="873125">
                  <a:moveTo>
                    <a:pt x="98577" y="118110"/>
                  </a:moveTo>
                  <a:lnTo>
                    <a:pt x="97802" y="117475"/>
                  </a:lnTo>
                  <a:lnTo>
                    <a:pt x="96570" y="118110"/>
                  </a:lnTo>
                  <a:lnTo>
                    <a:pt x="98577" y="118110"/>
                  </a:lnTo>
                  <a:close/>
                </a:path>
                <a:path w="416559" h="873125">
                  <a:moveTo>
                    <a:pt x="99021" y="116840"/>
                  </a:moveTo>
                  <a:lnTo>
                    <a:pt x="97015" y="116840"/>
                  </a:lnTo>
                  <a:lnTo>
                    <a:pt x="97802" y="117475"/>
                  </a:lnTo>
                  <a:lnTo>
                    <a:pt x="99021" y="116840"/>
                  </a:lnTo>
                  <a:close/>
                </a:path>
                <a:path w="416559" h="873125">
                  <a:moveTo>
                    <a:pt x="107492" y="89827"/>
                  </a:moveTo>
                  <a:lnTo>
                    <a:pt x="105981" y="89471"/>
                  </a:lnTo>
                  <a:lnTo>
                    <a:pt x="106210" y="90030"/>
                  </a:lnTo>
                  <a:lnTo>
                    <a:pt x="107492" y="89827"/>
                  </a:lnTo>
                  <a:close/>
                </a:path>
                <a:path w="416559" h="873125">
                  <a:moveTo>
                    <a:pt x="131876" y="168910"/>
                  </a:moveTo>
                  <a:lnTo>
                    <a:pt x="130683" y="170180"/>
                  </a:lnTo>
                  <a:lnTo>
                    <a:pt x="131876" y="168910"/>
                  </a:lnTo>
                  <a:close/>
                </a:path>
                <a:path w="416559" h="873125">
                  <a:moveTo>
                    <a:pt x="154927" y="166801"/>
                  </a:moveTo>
                  <a:lnTo>
                    <a:pt x="154127" y="166370"/>
                  </a:lnTo>
                  <a:lnTo>
                    <a:pt x="152057" y="167233"/>
                  </a:lnTo>
                  <a:lnTo>
                    <a:pt x="152742" y="167640"/>
                  </a:lnTo>
                  <a:lnTo>
                    <a:pt x="154927" y="166801"/>
                  </a:lnTo>
                  <a:close/>
                </a:path>
                <a:path w="416559" h="873125">
                  <a:moveTo>
                    <a:pt x="158661" y="167640"/>
                  </a:moveTo>
                  <a:lnTo>
                    <a:pt x="158191" y="166370"/>
                  </a:lnTo>
                  <a:lnTo>
                    <a:pt x="156718" y="165100"/>
                  </a:lnTo>
                  <a:lnTo>
                    <a:pt x="154762" y="166370"/>
                  </a:lnTo>
                  <a:lnTo>
                    <a:pt x="156057" y="166370"/>
                  </a:lnTo>
                  <a:lnTo>
                    <a:pt x="154927" y="166801"/>
                  </a:lnTo>
                  <a:lnTo>
                    <a:pt x="156489" y="167640"/>
                  </a:lnTo>
                  <a:lnTo>
                    <a:pt x="158661" y="167640"/>
                  </a:lnTo>
                  <a:close/>
                </a:path>
                <a:path w="416559" h="873125">
                  <a:moveTo>
                    <a:pt x="158978" y="209499"/>
                  </a:moveTo>
                  <a:lnTo>
                    <a:pt x="158750" y="209562"/>
                  </a:lnTo>
                  <a:lnTo>
                    <a:pt x="158534" y="209588"/>
                  </a:lnTo>
                  <a:lnTo>
                    <a:pt x="158229" y="209727"/>
                  </a:lnTo>
                  <a:lnTo>
                    <a:pt x="157721" y="211353"/>
                  </a:lnTo>
                  <a:lnTo>
                    <a:pt x="158457" y="210566"/>
                  </a:lnTo>
                  <a:lnTo>
                    <a:pt x="158813" y="209981"/>
                  </a:lnTo>
                  <a:lnTo>
                    <a:pt x="158978" y="209499"/>
                  </a:lnTo>
                  <a:close/>
                </a:path>
                <a:path w="416559" h="873125">
                  <a:moveTo>
                    <a:pt x="160477" y="181394"/>
                  </a:moveTo>
                  <a:lnTo>
                    <a:pt x="160032" y="181610"/>
                  </a:lnTo>
                  <a:lnTo>
                    <a:pt x="160235" y="181610"/>
                  </a:lnTo>
                  <a:lnTo>
                    <a:pt x="160477" y="181394"/>
                  </a:lnTo>
                  <a:close/>
                </a:path>
                <a:path w="416559" h="873125">
                  <a:moveTo>
                    <a:pt x="160667" y="168668"/>
                  </a:moveTo>
                  <a:lnTo>
                    <a:pt x="159004" y="169075"/>
                  </a:lnTo>
                  <a:lnTo>
                    <a:pt x="159219" y="169811"/>
                  </a:lnTo>
                  <a:lnTo>
                    <a:pt x="158534" y="171119"/>
                  </a:lnTo>
                  <a:lnTo>
                    <a:pt x="159092" y="171196"/>
                  </a:lnTo>
                  <a:lnTo>
                    <a:pt x="160286" y="170002"/>
                  </a:lnTo>
                  <a:lnTo>
                    <a:pt x="160667" y="168668"/>
                  </a:lnTo>
                  <a:close/>
                </a:path>
                <a:path w="416559" h="873125">
                  <a:moveTo>
                    <a:pt x="161213" y="217195"/>
                  </a:moveTo>
                  <a:lnTo>
                    <a:pt x="161137" y="217030"/>
                  </a:lnTo>
                  <a:lnTo>
                    <a:pt x="161175" y="217233"/>
                  </a:lnTo>
                  <a:close/>
                </a:path>
                <a:path w="416559" h="873125">
                  <a:moveTo>
                    <a:pt x="163766" y="179070"/>
                  </a:moveTo>
                  <a:lnTo>
                    <a:pt x="163004" y="179070"/>
                  </a:lnTo>
                  <a:lnTo>
                    <a:pt x="160477" y="181394"/>
                  </a:lnTo>
                  <a:lnTo>
                    <a:pt x="162598" y="180340"/>
                  </a:lnTo>
                  <a:lnTo>
                    <a:pt x="161671" y="181610"/>
                  </a:lnTo>
                  <a:lnTo>
                    <a:pt x="162725" y="180340"/>
                  </a:lnTo>
                  <a:lnTo>
                    <a:pt x="163766" y="179070"/>
                  </a:lnTo>
                  <a:close/>
                </a:path>
                <a:path w="416559" h="873125">
                  <a:moveTo>
                    <a:pt x="167741" y="182880"/>
                  </a:moveTo>
                  <a:lnTo>
                    <a:pt x="167436" y="182880"/>
                  </a:lnTo>
                  <a:lnTo>
                    <a:pt x="167373" y="183007"/>
                  </a:lnTo>
                  <a:lnTo>
                    <a:pt x="167741" y="182880"/>
                  </a:lnTo>
                  <a:close/>
                </a:path>
                <a:path w="416559" h="873125">
                  <a:moveTo>
                    <a:pt x="172021" y="232206"/>
                  </a:moveTo>
                  <a:lnTo>
                    <a:pt x="171564" y="231838"/>
                  </a:lnTo>
                  <a:lnTo>
                    <a:pt x="171335" y="232410"/>
                  </a:lnTo>
                  <a:lnTo>
                    <a:pt x="172021" y="232206"/>
                  </a:lnTo>
                  <a:close/>
                </a:path>
                <a:path w="416559" h="873125">
                  <a:moveTo>
                    <a:pt x="180378" y="197015"/>
                  </a:moveTo>
                  <a:lnTo>
                    <a:pt x="179031" y="196723"/>
                  </a:lnTo>
                  <a:lnTo>
                    <a:pt x="176326" y="198640"/>
                  </a:lnTo>
                  <a:lnTo>
                    <a:pt x="177126" y="198805"/>
                  </a:lnTo>
                  <a:lnTo>
                    <a:pt x="180378" y="197015"/>
                  </a:lnTo>
                  <a:close/>
                </a:path>
                <a:path w="416559" h="873125">
                  <a:moveTo>
                    <a:pt x="180886" y="242570"/>
                  </a:moveTo>
                  <a:lnTo>
                    <a:pt x="180441" y="242570"/>
                  </a:lnTo>
                  <a:lnTo>
                    <a:pt x="180213" y="242481"/>
                  </a:lnTo>
                  <a:lnTo>
                    <a:pt x="179438" y="242570"/>
                  </a:lnTo>
                  <a:lnTo>
                    <a:pt x="179031" y="243840"/>
                  </a:lnTo>
                  <a:lnTo>
                    <a:pt x="180886" y="242570"/>
                  </a:lnTo>
                  <a:close/>
                </a:path>
                <a:path w="416559" h="873125">
                  <a:moveTo>
                    <a:pt x="183172" y="245567"/>
                  </a:moveTo>
                  <a:lnTo>
                    <a:pt x="180746" y="246380"/>
                  </a:lnTo>
                  <a:lnTo>
                    <a:pt x="182384" y="246380"/>
                  </a:lnTo>
                  <a:lnTo>
                    <a:pt x="183172" y="245567"/>
                  </a:lnTo>
                  <a:close/>
                </a:path>
                <a:path w="416559" h="873125">
                  <a:moveTo>
                    <a:pt x="183616" y="245110"/>
                  </a:moveTo>
                  <a:lnTo>
                    <a:pt x="183172" y="245567"/>
                  </a:lnTo>
                  <a:lnTo>
                    <a:pt x="183591" y="245427"/>
                  </a:lnTo>
                  <a:lnTo>
                    <a:pt x="183616" y="245110"/>
                  </a:lnTo>
                  <a:close/>
                </a:path>
                <a:path w="416559" h="873125">
                  <a:moveTo>
                    <a:pt x="184251" y="207010"/>
                  </a:moveTo>
                  <a:lnTo>
                    <a:pt x="183007" y="208280"/>
                  </a:lnTo>
                  <a:lnTo>
                    <a:pt x="184251" y="208280"/>
                  </a:lnTo>
                  <a:lnTo>
                    <a:pt x="184251" y="207010"/>
                  </a:lnTo>
                  <a:close/>
                </a:path>
                <a:path w="416559" h="873125">
                  <a:moveTo>
                    <a:pt x="194373" y="232575"/>
                  </a:moveTo>
                  <a:lnTo>
                    <a:pt x="194360" y="232410"/>
                  </a:lnTo>
                  <a:lnTo>
                    <a:pt x="194094" y="232676"/>
                  </a:lnTo>
                  <a:lnTo>
                    <a:pt x="194373" y="232575"/>
                  </a:lnTo>
                  <a:close/>
                </a:path>
                <a:path w="416559" h="873125">
                  <a:moveTo>
                    <a:pt x="194818" y="232410"/>
                  </a:moveTo>
                  <a:lnTo>
                    <a:pt x="194373" y="232575"/>
                  </a:lnTo>
                  <a:lnTo>
                    <a:pt x="194424" y="233680"/>
                  </a:lnTo>
                  <a:lnTo>
                    <a:pt x="194818" y="232410"/>
                  </a:lnTo>
                  <a:close/>
                </a:path>
                <a:path w="416559" h="873125">
                  <a:moveTo>
                    <a:pt x="196100" y="261823"/>
                  </a:moveTo>
                  <a:lnTo>
                    <a:pt x="195529" y="261670"/>
                  </a:lnTo>
                  <a:lnTo>
                    <a:pt x="195211" y="262356"/>
                  </a:lnTo>
                  <a:lnTo>
                    <a:pt x="195503" y="262674"/>
                  </a:lnTo>
                  <a:lnTo>
                    <a:pt x="196037" y="262826"/>
                  </a:lnTo>
                  <a:lnTo>
                    <a:pt x="196037" y="262382"/>
                  </a:lnTo>
                  <a:lnTo>
                    <a:pt x="196100" y="261823"/>
                  </a:lnTo>
                  <a:close/>
                </a:path>
                <a:path w="416559" h="873125">
                  <a:moveTo>
                    <a:pt x="197446" y="226060"/>
                  </a:moveTo>
                  <a:lnTo>
                    <a:pt x="195021" y="226060"/>
                  </a:lnTo>
                  <a:lnTo>
                    <a:pt x="194805" y="225882"/>
                  </a:lnTo>
                  <a:lnTo>
                    <a:pt x="194513" y="226060"/>
                  </a:lnTo>
                  <a:lnTo>
                    <a:pt x="193205" y="226060"/>
                  </a:lnTo>
                  <a:lnTo>
                    <a:pt x="193205" y="227330"/>
                  </a:lnTo>
                  <a:lnTo>
                    <a:pt x="191452" y="227330"/>
                  </a:lnTo>
                  <a:lnTo>
                    <a:pt x="189852" y="228600"/>
                  </a:lnTo>
                  <a:lnTo>
                    <a:pt x="192011" y="226542"/>
                  </a:lnTo>
                  <a:lnTo>
                    <a:pt x="193205" y="227330"/>
                  </a:lnTo>
                  <a:lnTo>
                    <a:pt x="193205" y="226060"/>
                  </a:lnTo>
                  <a:lnTo>
                    <a:pt x="192519" y="226060"/>
                  </a:lnTo>
                  <a:lnTo>
                    <a:pt x="191300" y="226060"/>
                  </a:lnTo>
                  <a:lnTo>
                    <a:pt x="191592" y="226263"/>
                  </a:lnTo>
                  <a:lnTo>
                    <a:pt x="186715" y="227330"/>
                  </a:lnTo>
                  <a:lnTo>
                    <a:pt x="188239" y="224790"/>
                  </a:lnTo>
                  <a:lnTo>
                    <a:pt x="193675" y="222250"/>
                  </a:lnTo>
                  <a:lnTo>
                    <a:pt x="194119" y="220980"/>
                  </a:lnTo>
                  <a:lnTo>
                    <a:pt x="194995" y="218440"/>
                  </a:lnTo>
                  <a:lnTo>
                    <a:pt x="188988" y="220980"/>
                  </a:lnTo>
                  <a:lnTo>
                    <a:pt x="188963" y="217170"/>
                  </a:lnTo>
                  <a:lnTo>
                    <a:pt x="188468" y="218440"/>
                  </a:lnTo>
                  <a:lnTo>
                    <a:pt x="186143" y="219710"/>
                  </a:lnTo>
                  <a:lnTo>
                    <a:pt x="187312" y="217170"/>
                  </a:lnTo>
                  <a:lnTo>
                    <a:pt x="186004" y="217170"/>
                  </a:lnTo>
                  <a:lnTo>
                    <a:pt x="187833" y="215900"/>
                  </a:lnTo>
                  <a:lnTo>
                    <a:pt x="188214" y="214630"/>
                  </a:lnTo>
                  <a:lnTo>
                    <a:pt x="187833" y="214630"/>
                  </a:lnTo>
                  <a:lnTo>
                    <a:pt x="188252" y="212090"/>
                  </a:lnTo>
                  <a:lnTo>
                    <a:pt x="184531" y="214630"/>
                  </a:lnTo>
                  <a:lnTo>
                    <a:pt x="186283" y="212090"/>
                  </a:lnTo>
                  <a:lnTo>
                    <a:pt x="186118" y="209550"/>
                  </a:lnTo>
                  <a:lnTo>
                    <a:pt x="179908" y="212090"/>
                  </a:lnTo>
                  <a:lnTo>
                    <a:pt x="179666" y="210820"/>
                  </a:lnTo>
                  <a:lnTo>
                    <a:pt x="179438" y="209550"/>
                  </a:lnTo>
                  <a:lnTo>
                    <a:pt x="181698" y="209550"/>
                  </a:lnTo>
                  <a:lnTo>
                    <a:pt x="182473" y="208280"/>
                  </a:lnTo>
                  <a:lnTo>
                    <a:pt x="183007" y="208280"/>
                  </a:lnTo>
                  <a:lnTo>
                    <a:pt x="183908" y="207010"/>
                  </a:lnTo>
                  <a:lnTo>
                    <a:pt x="179603" y="207010"/>
                  </a:lnTo>
                  <a:lnTo>
                    <a:pt x="180975" y="205740"/>
                  </a:lnTo>
                  <a:lnTo>
                    <a:pt x="180035" y="205740"/>
                  </a:lnTo>
                  <a:lnTo>
                    <a:pt x="178117" y="207010"/>
                  </a:lnTo>
                  <a:lnTo>
                    <a:pt x="177876" y="205740"/>
                  </a:lnTo>
                  <a:lnTo>
                    <a:pt x="176911" y="205740"/>
                  </a:lnTo>
                  <a:lnTo>
                    <a:pt x="175298" y="207010"/>
                  </a:lnTo>
                  <a:lnTo>
                    <a:pt x="178587" y="203200"/>
                  </a:lnTo>
                  <a:lnTo>
                    <a:pt x="179692" y="201930"/>
                  </a:lnTo>
                  <a:lnTo>
                    <a:pt x="171665" y="201930"/>
                  </a:lnTo>
                  <a:lnTo>
                    <a:pt x="172910" y="200660"/>
                  </a:lnTo>
                  <a:lnTo>
                    <a:pt x="175399" y="198120"/>
                  </a:lnTo>
                  <a:lnTo>
                    <a:pt x="173977" y="196850"/>
                  </a:lnTo>
                  <a:lnTo>
                    <a:pt x="172415" y="195580"/>
                  </a:lnTo>
                  <a:lnTo>
                    <a:pt x="171538" y="194310"/>
                  </a:lnTo>
                  <a:lnTo>
                    <a:pt x="172110" y="194310"/>
                  </a:lnTo>
                  <a:lnTo>
                    <a:pt x="172415" y="193040"/>
                  </a:lnTo>
                  <a:lnTo>
                    <a:pt x="172377" y="194310"/>
                  </a:lnTo>
                  <a:lnTo>
                    <a:pt x="172681" y="193040"/>
                  </a:lnTo>
                  <a:lnTo>
                    <a:pt x="172986" y="191770"/>
                  </a:lnTo>
                  <a:lnTo>
                    <a:pt x="166674" y="195580"/>
                  </a:lnTo>
                  <a:lnTo>
                    <a:pt x="167335" y="193040"/>
                  </a:lnTo>
                  <a:lnTo>
                    <a:pt x="169583" y="190500"/>
                  </a:lnTo>
                  <a:lnTo>
                    <a:pt x="169506" y="193040"/>
                  </a:lnTo>
                  <a:lnTo>
                    <a:pt x="170205" y="191770"/>
                  </a:lnTo>
                  <a:lnTo>
                    <a:pt x="175844" y="187960"/>
                  </a:lnTo>
                  <a:lnTo>
                    <a:pt x="167995" y="190500"/>
                  </a:lnTo>
                  <a:lnTo>
                    <a:pt x="170586" y="186690"/>
                  </a:lnTo>
                  <a:lnTo>
                    <a:pt x="171119" y="186690"/>
                  </a:lnTo>
                  <a:lnTo>
                    <a:pt x="171792" y="185420"/>
                  </a:lnTo>
                  <a:lnTo>
                    <a:pt x="172466" y="184150"/>
                  </a:lnTo>
                  <a:lnTo>
                    <a:pt x="167449" y="185420"/>
                  </a:lnTo>
                  <a:lnTo>
                    <a:pt x="166878" y="184150"/>
                  </a:lnTo>
                  <a:lnTo>
                    <a:pt x="167373" y="183007"/>
                  </a:lnTo>
                  <a:lnTo>
                    <a:pt x="164147" y="184150"/>
                  </a:lnTo>
                  <a:lnTo>
                    <a:pt x="161836" y="182880"/>
                  </a:lnTo>
                  <a:lnTo>
                    <a:pt x="160032" y="181610"/>
                  </a:lnTo>
                  <a:lnTo>
                    <a:pt x="158711" y="181610"/>
                  </a:lnTo>
                  <a:lnTo>
                    <a:pt x="159651" y="180340"/>
                  </a:lnTo>
                  <a:lnTo>
                    <a:pt x="160083" y="177800"/>
                  </a:lnTo>
                  <a:lnTo>
                    <a:pt x="162420" y="176530"/>
                  </a:lnTo>
                  <a:lnTo>
                    <a:pt x="163385" y="177800"/>
                  </a:lnTo>
                  <a:lnTo>
                    <a:pt x="166116" y="175260"/>
                  </a:lnTo>
                  <a:lnTo>
                    <a:pt x="162191" y="176530"/>
                  </a:lnTo>
                  <a:lnTo>
                    <a:pt x="162306" y="175260"/>
                  </a:lnTo>
                  <a:lnTo>
                    <a:pt x="163728" y="173990"/>
                  </a:lnTo>
                  <a:lnTo>
                    <a:pt x="161988" y="172720"/>
                  </a:lnTo>
                  <a:lnTo>
                    <a:pt x="158508" y="175260"/>
                  </a:lnTo>
                  <a:lnTo>
                    <a:pt x="157949" y="173990"/>
                  </a:lnTo>
                  <a:lnTo>
                    <a:pt x="157378" y="172720"/>
                  </a:lnTo>
                  <a:lnTo>
                    <a:pt x="156476" y="173990"/>
                  </a:lnTo>
                  <a:lnTo>
                    <a:pt x="152323" y="173990"/>
                  </a:lnTo>
                  <a:lnTo>
                    <a:pt x="157772" y="171450"/>
                  </a:lnTo>
                  <a:lnTo>
                    <a:pt x="154482" y="171450"/>
                  </a:lnTo>
                  <a:lnTo>
                    <a:pt x="157708" y="168910"/>
                  </a:lnTo>
                  <a:lnTo>
                    <a:pt x="152615" y="168910"/>
                  </a:lnTo>
                  <a:lnTo>
                    <a:pt x="151079" y="167640"/>
                  </a:lnTo>
                  <a:lnTo>
                    <a:pt x="152057" y="167233"/>
                  </a:lnTo>
                  <a:lnTo>
                    <a:pt x="150609" y="166370"/>
                  </a:lnTo>
                  <a:lnTo>
                    <a:pt x="149694" y="165100"/>
                  </a:lnTo>
                  <a:lnTo>
                    <a:pt x="151968" y="163830"/>
                  </a:lnTo>
                  <a:lnTo>
                    <a:pt x="156514" y="161290"/>
                  </a:lnTo>
                  <a:lnTo>
                    <a:pt x="148818" y="160020"/>
                  </a:lnTo>
                  <a:lnTo>
                    <a:pt x="153174" y="156210"/>
                  </a:lnTo>
                  <a:lnTo>
                    <a:pt x="148882" y="154940"/>
                  </a:lnTo>
                  <a:lnTo>
                    <a:pt x="149720" y="152400"/>
                  </a:lnTo>
                  <a:lnTo>
                    <a:pt x="150139" y="151130"/>
                  </a:lnTo>
                  <a:lnTo>
                    <a:pt x="150558" y="149860"/>
                  </a:lnTo>
                  <a:lnTo>
                    <a:pt x="148031" y="147320"/>
                  </a:lnTo>
                  <a:lnTo>
                    <a:pt x="143675" y="151130"/>
                  </a:lnTo>
                  <a:lnTo>
                    <a:pt x="147256" y="146050"/>
                  </a:lnTo>
                  <a:lnTo>
                    <a:pt x="142138" y="149860"/>
                  </a:lnTo>
                  <a:lnTo>
                    <a:pt x="141198" y="149860"/>
                  </a:lnTo>
                  <a:lnTo>
                    <a:pt x="141490" y="148590"/>
                  </a:lnTo>
                  <a:lnTo>
                    <a:pt x="143116" y="144780"/>
                  </a:lnTo>
                  <a:lnTo>
                    <a:pt x="144284" y="143510"/>
                  </a:lnTo>
                  <a:lnTo>
                    <a:pt x="144741" y="144780"/>
                  </a:lnTo>
                  <a:lnTo>
                    <a:pt x="145872" y="143510"/>
                  </a:lnTo>
                  <a:lnTo>
                    <a:pt x="145186" y="142240"/>
                  </a:lnTo>
                  <a:lnTo>
                    <a:pt x="147624" y="140970"/>
                  </a:lnTo>
                  <a:lnTo>
                    <a:pt x="148297" y="139700"/>
                  </a:lnTo>
                  <a:lnTo>
                    <a:pt x="146570" y="140970"/>
                  </a:lnTo>
                  <a:lnTo>
                    <a:pt x="145237" y="140970"/>
                  </a:lnTo>
                  <a:lnTo>
                    <a:pt x="145326" y="139700"/>
                  </a:lnTo>
                  <a:lnTo>
                    <a:pt x="143802" y="142240"/>
                  </a:lnTo>
                  <a:lnTo>
                    <a:pt x="139496" y="142240"/>
                  </a:lnTo>
                  <a:lnTo>
                    <a:pt x="146850" y="137160"/>
                  </a:lnTo>
                  <a:lnTo>
                    <a:pt x="144691" y="137160"/>
                  </a:lnTo>
                  <a:lnTo>
                    <a:pt x="142938" y="135890"/>
                  </a:lnTo>
                  <a:lnTo>
                    <a:pt x="142557" y="134620"/>
                  </a:lnTo>
                  <a:lnTo>
                    <a:pt x="141782" y="132080"/>
                  </a:lnTo>
                  <a:lnTo>
                    <a:pt x="136779" y="134620"/>
                  </a:lnTo>
                  <a:lnTo>
                    <a:pt x="137236" y="133350"/>
                  </a:lnTo>
                  <a:lnTo>
                    <a:pt x="138455" y="132080"/>
                  </a:lnTo>
                  <a:lnTo>
                    <a:pt x="139192" y="132080"/>
                  </a:lnTo>
                  <a:lnTo>
                    <a:pt x="137833" y="129540"/>
                  </a:lnTo>
                  <a:lnTo>
                    <a:pt x="130390" y="129540"/>
                  </a:lnTo>
                  <a:lnTo>
                    <a:pt x="131406" y="125730"/>
                  </a:lnTo>
                  <a:lnTo>
                    <a:pt x="132816" y="125730"/>
                  </a:lnTo>
                  <a:lnTo>
                    <a:pt x="132080" y="124460"/>
                  </a:lnTo>
                  <a:lnTo>
                    <a:pt x="129819" y="125730"/>
                  </a:lnTo>
                  <a:lnTo>
                    <a:pt x="130632" y="124460"/>
                  </a:lnTo>
                  <a:lnTo>
                    <a:pt x="132016" y="124460"/>
                  </a:lnTo>
                  <a:lnTo>
                    <a:pt x="131927" y="123190"/>
                  </a:lnTo>
                  <a:lnTo>
                    <a:pt x="128752" y="124460"/>
                  </a:lnTo>
                  <a:lnTo>
                    <a:pt x="128993" y="123190"/>
                  </a:lnTo>
                  <a:lnTo>
                    <a:pt x="130810" y="121920"/>
                  </a:lnTo>
                  <a:lnTo>
                    <a:pt x="130517" y="118110"/>
                  </a:lnTo>
                  <a:lnTo>
                    <a:pt x="124434" y="120650"/>
                  </a:lnTo>
                  <a:lnTo>
                    <a:pt x="121983" y="119380"/>
                  </a:lnTo>
                  <a:lnTo>
                    <a:pt x="125641" y="116840"/>
                  </a:lnTo>
                  <a:lnTo>
                    <a:pt x="125539" y="115570"/>
                  </a:lnTo>
                  <a:lnTo>
                    <a:pt x="125349" y="113030"/>
                  </a:lnTo>
                  <a:lnTo>
                    <a:pt x="125133" y="111760"/>
                  </a:lnTo>
                  <a:lnTo>
                    <a:pt x="125679" y="111760"/>
                  </a:lnTo>
                  <a:lnTo>
                    <a:pt x="124421" y="109220"/>
                  </a:lnTo>
                  <a:lnTo>
                    <a:pt x="123786" y="107950"/>
                  </a:lnTo>
                  <a:lnTo>
                    <a:pt x="118694" y="109220"/>
                  </a:lnTo>
                  <a:lnTo>
                    <a:pt x="115112" y="107950"/>
                  </a:lnTo>
                  <a:lnTo>
                    <a:pt x="117703" y="102870"/>
                  </a:lnTo>
                  <a:lnTo>
                    <a:pt x="112229" y="100330"/>
                  </a:lnTo>
                  <a:lnTo>
                    <a:pt x="112229" y="99060"/>
                  </a:lnTo>
                  <a:lnTo>
                    <a:pt x="112255" y="96520"/>
                  </a:lnTo>
                  <a:lnTo>
                    <a:pt x="111937" y="96520"/>
                  </a:lnTo>
                  <a:lnTo>
                    <a:pt x="109397" y="97790"/>
                  </a:lnTo>
                  <a:lnTo>
                    <a:pt x="108673" y="97790"/>
                  </a:lnTo>
                  <a:lnTo>
                    <a:pt x="108889" y="96520"/>
                  </a:lnTo>
                  <a:lnTo>
                    <a:pt x="104800" y="97790"/>
                  </a:lnTo>
                  <a:lnTo>
                    <a:pt x="108140" y="95250"/>
                  </a:lnTo>
                  <a:lnTo>
                    <a:pt x="108267" y="96520"/>
                  </a:lnTo>
                  <a:lnTo>
                    <a:pt x="109207" y="95250"/>
                  </a:lnTo>
                  <a:lnTo>
                    <a:pt x="110147" y="93980"/>
                  </a:lnTo>
                  <a:lnTo>
                    <a:pt x="111086" y="92710"/>
                  </a:lnTo>
                  <a:lnTo>
                    <a:pt x="109220" y="92710"/>
                  </a:lnTo>
                  <a:lnTo>
                    <a:pt x="108458" y="91440"/>
                  </a:lnTo>
                  <a:lnTo>
                    <a:pt x="104038" y="93980"/>
                  </a:lnTo>
                  <a:lnTo>
                    <a:pt x="104203" y="92710"/>
                  </a:lnTo>
                  <a:lnTo>
                    <a:pt x="104546" y="90170"/>
                  </a:lnTo>
                  <a:lnTo>
                    <a:pt x="102069" y="88900"/>
                  </a:lnTo>
                  <a:lnTo>
                    <a:pt x="99656" y="86360"/>
                  </a:lnTo>
                  <a:lnTo>
                    <a:pt x="100330" y="83820"/>
                  </a:lnTo>
                  <a:lnTo>
                    <a:pt x="98755" y="83820"/>
                  </a:lnTo>
                  <a:lnTo>
                    <a:pt x="98107" y="82550"/>
                  </a:lnTo>
                  <a:lnTo>
                    <a:pt x="96520" y="83820"/>
                  </a:lnTo>
                  <a:lnTo>
                    <a:pt x="98818" y="81280"/>
                  </a:lnTo>
                  <a:lnTo>
                    <a:pt x="98132" y="80010"/>
                  </a:lnTo>
                  <a:lnTo>
                    <a:pt x="97459" y="78740"/>
                  </a:lnTo>
                  <a:lnTo>
                    <a:pt x="95084" y="76200"/>
                  </a:lnTo>
                  <a:lnTo>
                    <a:pt x="97066" y="74930"/>
                  </a:lnTo>
                  <a:lnTo>
                    <a:pt x="96189" y="73660"/>
                  </a:lnTo>
                  <a:lnTo>
                    <a:pt x="89293" y="80010"/>
                  </a:lnTo>
                  <a:lnTo>
                    <a:pt x="88226" y="78740"/>
                  </a:lnTo>
                  <a:lnTo>
                    <a:pt x="89242" y="77470"/>
                  </a:lnTo>
                  <a:lnTo>
                    <a:pt x="91287" y="74930"/>
                  </a:lnTo>
                  <a:lnTo>
                    <a:pt x="89471" y="73660"/>
                  </a:lnTo>
                  <a:lnTo>
                    <a:pt x="90462" y="68580"/>
                  </a:lnTo>
                  <a:lnTo>
                    <a:pt x="87591" y="68580"/>
                  </a:lnTo>
                  <a:lnTo>
                    <a:pt x="86804" y="67310"/>
                  </a:lnTo>
                  <a:lnTo>
                    <a:pt x="86626" y="64770"/>
                  </a:lnTo>
                  <a:lnTo>
                    <a:pt x="86436" y="62230"/>
                  </a:lnTo>
                  <a:lnTo>
                    <a:pt x="84328" y="64770"/>
                  </a:lnTo>
                  <a:lnTo>
                    <a:pt x="78308" y="64770"/>
                  </a:lnTo>
                  <a:lnTo>
                    <a:pt x="80619" y="62230"/>
                  </a:lnTo>
                  <a:lnTo>
                    <a:pt x="77000" y="64770"/>
                  </a:lnTo>
                  <a:lnTo>
                    <a:pt x="74282" y="64770"/>
                  </a:lnTo>
                  <a:lnTo>
                    <a:pt x="74295" y="63500"/>
                  </a:lnTo>
                  <a:lnTo>
                    <a:pt x="75679" y="62306"/>
                  </a:lnTo>
                  <a:lnTo>
                    <a:pt x="75793" y="60960"/>
                  </a:lnTo>
                  <a:lnTo>
                    <a:pt x="72821" y="64770"/>
                  </a:lnTo>
                  <a:lnTo>
                    <a:pt x="72847" y="62230"/>
                  </a:lnTo>
                  <a:lnTo>
                    <a:pt x="74637" y="60960"/>
                  </a:lnTo>
                  <a:lnTo>
                    <a:pt x="73850" y="59690"/>
                  </a:lnTo>
                  <a:lnTo>
                    <a:pt x="73177" y="60960"/>
                  </a:lnTo>
                  <a:lnTo>
                    <a:pt x="71069" y="62230"/>
                  </a:lnTo>
                  <a:lnTo>
                    <a:pt x="69596" y="62230"/>
                  </a:lnTo>
                  <a:lnTo>
                    <a:pt x="69786" y="59690"/>
                  </a:lnTo>
                  <a:lnTo>
                    <a:pt x="71589" y="57150"/>
                  </a:lnTo>
                  <a:lnTo>
                    <a:pt x="70281" y="58420"/>
                  </a:lnTo>
                  <a:lnTo>
                    <a:pt x="68173" y="59690"/>
                  </a:lnTo>
                  <a:lnTo>
                    <a:pt x="68173" y="58420"/>
                  </a:lnTo>
                  <a:lnTo>
                    <a:pt x="68821" y="57150"/>
                  </a:lnTo>
                  <a:lnTo>
                    <a:pt x="69811" y="57150"/>
                  </a:lnTo>
                  <a:lnTo>
                    <a:pt x="69710" y="54610"/>
                  </a:lnTo>
                  <a:lnTo>
                    <a:pt x="69697" y="54089"/>
                  </a:lnTo>
                  <a:lnTo>
                    <a:pt x="70853" y="53340"/>
                  </a:lnTo>
                  <a:lnTo>
                    <a:pt x="70129" y="52070"/>
                  </a:lnTo>
                  <a:lnTo>
                    <a:pt x="73698" y="49530"/>
                  </a:lnTo>
                  <a:lnTo>
                    <a:pt x="71361" y="50800"/>
                  </a:lnTo>
                  <a:lnTo>
                    <a:pt x="69138" y="51409"/>
                  </a:lnTo>
                  <a:lnTo>
                    <a:pt x="69138" y="54610"/>
                  </a:lnTo>
                  <a:lnTo>
                    <a:pt x="68884" y="54610"/>
                  </a:lnTo>
                  <a:lnTo>
                    <a:pt x="69062" y="54495"/>
                  </a:lnTo>
                  <a:lnTo>
                    <a:pt x="69138" y="51409"/>
                  </a:lnTo>
                  <a:lnTo>
                    <a:pt x="68745" y="51511"/>
                  </a:lnTo>
                  <a:lnTo>
                    <a:pt x="68745" y="54076"/>
                  </a:lnTo>
                  <a:lnTo>
                    <a:pt x="64884" y="57150"/>
                  </a:lnTo>
                  <a:lnTo>
                    <a:pt x="65544" y="54610"/>
                  </a:lnTo>
                  <a:lnTo>
                    <a:pt x="65862" y="53340"/>
                  </a:lnTo>
                  <a:lnTo>
                    <a:pt x="66548" y="53340"/>
                  </a:lnTo>
                  <a:lnTo>
                    <a:pt x="66814" y="52070"/>
                  </a:lnTo>
                  <a:lnTo>
                    <a:pt x="68199" y="53340"/>
                  </a:lnTo>
                  <a:lnTo>
                    <a:pt x="68745" y="54076"/>
                  </a:lnTo>
                  <a:lnTo>
                    <a:pt x="68745" y="51511"/>
                  </a:lnTo>
                  <a:lnTo>
                    <a:pt x="66675" y="52070"/>
                  </a:lnTo>
                  <a:lnTo>
                    <a:pt x="66624" y="50800"/>
                  </a:lnTo>
                  <a:lnTo>
                    <a:pt x="66560" y="49530"/>
                  </a:lnTo>
                  <a:lnTo>
                    <a:pt x="67437" y="49530"/>
                  </a:lnTo>
                  <a:lnTo>
                    <a:pt x="67386" y="48260"/>
                  </a:lnTo>
                  <a:lnTo>
                    <a:pt x="66484" y="48260"/>
                  </a:lnTo>
                  <a:lnTo>
                    <a:pt x="66192" y="46990"/>
                  </a:lnTo>
                  <a:lnTo>
                    <a:pt x="64858" y="46990"/>
                  </a:lnTo>
                  <a:lnTo>
                    <a:pt x="65722" y="45720"/>
                  </a:lnTo>
                  <a:lnTo>
                    <a:pt x="65379" y="44450"/>
                  </a:lnTo>
                  <a:lnTo>
                    <a:pt x="63296" y="46990"/>
                  </a:lnTo>
                  <a:lnTo>
                    <a:pt x="62941" y="45720"/>
                  </a:lnTo>
                  <a:lnTo>
                    <a:pt x="61836" y="48260"/>
                  </a:lnTo>
                  <a:lnTo>
                    <a:pt x="62064" y="48260"/>
                  </a:lnTo>
                  <a:lnTo>
                    <a:pt x="63271" y="48260"/>
                  </a:lnTo>
                  <a:lnTo>
                    <a:pt x="63766" y="49530"/>
                  </a:lnTo>
                  <a:lnTo>
                    <a:pt x="62801" y="49530"/>
                  </a:lnTo>
                  <a:lnTo>
                    <a:pt x="61468" y="50800"/>
                  </a:lnTo>
                  <a:lnTo>
                    <a:pt x="62064" y="48260"/>
                  </a:lnTo>
                  <a:lnTo>
                    <a:pt x="57886" y="50800"/>
                  </a:lnTo>
                  <a:lnTo>
                    <a:pt x="59004" y="49530"/>
                  </a:lnTo>
                  <a:lnTo>
                    <a:pt x="60134" y="48260"/>
                  </a:lnTo>
                  <a:lnTo>
                    <a:pt x="60337" y="44450"/>
                  </a:lnTo>
                  <a:lnTo>
                    <a:pt x="61963" y="43180"/>
                  </a:lnTo>
                  <a:lnTo>
                    <a:pt x="59156" y="41910"/>
                  </a:lnTo>
                  <a:lnTo>
                    <a:pt x="57353" y="39370"/>
                  </a:lnTo>
                  <a:lnTo>
                    <a:pt x="56718" y="39700"/>
                  </a:lnTo>
                  <a:lnTo>
                    <a:pt x="56718" y="62230"/>
                  </a:lnTo>
                  <a:lnTo>
                    <a:pt x="56121" y="63500"/>
                  </a:lnTo>
                  <a:lnTo>
                    <a:pt x="55892" y="64770"/>
                  </a:lnTo>
                  <a:lnTo>
                    <a:pt x="55397" y="64770"/>
                  </a:lnTo>
                  <a:lnTo>
                    <a:pt x="55041" y="63500"/>
                  </a:lnTo>
                  <a:lnTo>
                    <a:pt x="55702" y="63500"/>
                  </a:lnTo>
                  <a:lnTo>
                    <a:pt x="56540" y="62230"/>
                  </a:lnTo>
                  <a:lnTo>
                    <a:pt x="56718" y="62230"/>
                  </a:lnTo>
                  <a:lnTo>
                    <a:pt x="56718" y="39700"/>
                  </a:lnTo>
                  <a:lnTo>
                    <a:pt x="52387" y="41910"/>
                  </a:lnTo>
                  <a:lnTo>
                    <a:pt x="51422" y="41910"/>
                  </a:lnTo>
                  <a:lnTo>
                    <a:pt x="52997" y="40640"/>
                  </a:lnTo>
                  <a:lnTo>
                    <a:pt x="53441" y="39370"/>
                  </a:lnTo>
                  <a:lnTo>
                    <a:pt x="53136" y="39370"/>
                  </a:lnTo>
                  <a:lnTo>
                    <a:pt x="52539" y="38100"/>
                  </a:lnTo>
                  <a:lnTo>
                    <a:pt x="51943" y="36830"/>
                  </a:lnTo>
                  <a:lnTo>
                    <a:pt x="51181" y="37490"/>
                  </a:lnTo>
                  <a:lnTo>
                    <a:pt x="51015" y="37388"/>
                  </a:lnTo>
                  <a:lnTo>
                    <a:pt x="51015" y="37630"/>
                  </a:lnTo>
                  <a:lnTo>
                    <a:pt x="48983" y="39370"/>
                  </a:lnTo>
                  <a:lnTo>
                    <a:pt x="49072" y="36830"/>
                  </a:lnTo>
                  <a:lnTo>
                    <a:pt x="51015" y="37630"/>
                  </a:lnTo>
                  <a:lnTo>
                    <a:pt x="51015" y="37388"/>
                  </a:lnTo>
                  <a:lnTo>
                    <a:pt x="50114" y="36830"/>
                  </a:lnTo>
                  <a:lnTo>
                    <a:pt x="51168" y="35560"/>
                  </a:lnTo>
                  <a:lnTo>
                    <a:pt x="50469" y="34290"/>
                  </a:lnTo>
                  <a:lnTo>
                    <a:pt x="49771" y="33020"/>
                  </a:lnTo>
                  <a:lnTo>
                    <a:pt x="41884" y="33020"/>
                  </a:lnTo>
                  <a:lnTo>
                    <a:pt x="40970" y="29210"/>
                  </a:lnTo>
                  <a:lnTo>
                    <a:pt x="40843" y="29210"/>
                  </a:lnTo>
                  <a:lnTo>
                    <a:pt x="40436" y="30480"/>
                  </a:lnTo>
                  <a:lnTo>
                    <a:pt x="39776" y="27940"/>
                  </a:lnTo>
                  <a:lnTo>
                    <a:pt x="39446" y="26670"/>
                  </a:lnTo>
                  <a:lnTo>
                    <a:pt x="38773" y="24130"/>
                  </a:lnTo>
                  <a:lnTo>
                    <a:pt x="29857" y="24130"/>
                  </a:lnTo>
                  <a:lnTo>
                    <a:pt x="29794" y="22860"/>
                  </a:lnTo>
                  <a:lnTo>
                    <a:pt x="29514" y="16510"/>
                  </a:lnTo>
                  <a:lnTo>
                    <a:pt x="29108" y="13970"/>
                  </a:lnTo>
                  <a:lnTo>
                    <a:pt x="27292" y="16510"/>
                  </a:lnTo>
                  <a:lnTo>
                    <a:pt x="25285" y="16510"/>
                  </a:lnTo>
                  <a:lnTo>
                    <a:pt x="27190" y="13970"/>
                  </a:lnTo>
                  <a:lnTo>
                    <a:pt x="23482" y="16510"/>
                  </a:lnTo>
                  <a:lnTo>
                    <a:pt x="19926" y="16510"/>
                  </a:lnTo>
                  <a:lnTo>
                    <a:pt x="20751" y="15240"/>
                  </a:lnTo>
                  <a:lnTo>
                    <a:pt x="23241" y="11430"/>
                  </a:lnTo>
                  <a:lnTo>
                    <a:pt x="25730" y="7620"/>
                  </a:lnTo>
                  <a:lnTo>
                    <a:pt x="20091" y="8890"/>
                  </a:lnTo>
                  <a:lnTo>
                    <a:pt x="18948" y="11430"/>
                  </a:lnTo>
                  <a:lnTo>
                    <a:pt x="18415" y="10160"/>
                  </a:lnTo>
                  <a:lnTo>
                    <a:pt x="15595" y="10160"/>
                  </a:lnTo>
                  <a:lnTo>
                    <a:pt x="16484" y="8890"/>
                  </a:lnTo>
                  <a:lnTo>
                    <a:pt x="17373" y="7620"/>
                  </a:lnTo>
                  <a:lnTo>
                    <a:pt x="17145" y="7620"/>
                  </a:lnTo>
                  <a:lnTo>
                    <a:pt x="13296" y="7620"/>
                  </a:lnTo>
                  <a:lnTo>
                    <a:pt x="12941" y="6350"/>
                  </a:lnTo>
                  <a:lnTo>
                    <a:pt x="12585" y="5080"/>
                  </a:lnTo>
                  <a:lnTo>
                    <a:pt x="17932" y="2540"/>
                  </a:lnTo>
                  <a:lnTo>
                    <a:pt x="15938" y="0"/>
                  </a:lnTo>
                  <a:lnTo>
                    <a:pt x="14681" y="0"/>
                  </a:lnTo>
                  <a:lnTo>
                    <a:pt x="10388" y="1270"/>
                  </a:lnTo>
                  <a:lnTo>
                    <a:pt x="9956" y="2540"/>
                  </a:lnTo>
                  <a:lnTo>
                    <a:pt x="10236" y="3810"/>
                  </a:lnTo>
                  <a:lnTo>
                    <a:pt x="10121" y="5080"/>
                  </a:lnTo>
                  <a:lnTo>
                    <a:pt x="9042" y="6350"/>
                  </a:lnTo>
                  <a:lnTo>
                    <a:pt x="7721" y="5080"/>
                  </a:lnTo>
                  <a:lnTo>
                    <a:pt x="4330" y="8890"/>
                  </a:lnTo>
                  <a:lnTo>
                    <a:pt x="469" y="12700"/>
                  </a:lnTo>
                  <a:lnTo>
                    <a:pt x="0" y="16510"/>
                  </a:lnTo>
                  <a:lnTo>
                    <a:pt x="3238" y="15240"/>
                  </a:lnTo>
                  <a:lnTo>
                    <a:pt x="2070" y="17780"/>
                  </a:lnTo>
                  <a:lnTo>
                    <a:pt x="2311" y="17780"/>
                  </a:lnTo>
                  <a:lnTo>
                    <a:pt x="1892" y="19050"/>
                  </a:lnTo>
                  <a:lnTo>
                    <a:pt x="1828" y="20320"/>
                  </a:lnTo>
                  <a:lnTo>
                    <a:pt x="5486" y="18186"/>
                  </a:lnTo>
                  <a:lnTo>
                    <a:pt x="5524" y="17780"/>
                  </a:lnTo>
                  <a:lnTo>
                    <a:pt x="6184" y="17780"/>
                  </a:lnTo>
                  <a:lnTo>
                    <a:pt x="7442" y="17780"/>
                  </a:lnTo>
                  <a:lnTo>
                    <a:pt x="6540" y="19050"/>
                  </a:lnTo>
                  <a:lnTo>
                    <a:pt x="5245" y="20243"/>
                  </a:lnTo>
                  <a:lnTo>
                    <a:pt x="5435" y="18618"/>
                  </a:lnTo>
                  <a:lnTo>
                    <a:pt x="5054" y="19050"/>
                  </a:lnTo>
                  <a:lnTo>
                    <a:pt x="3213" y="20243"/>
                  </a:lnTo>
                  <a:lnTo>
                    <a:pt x="3200" y="21590"/>
                  </a:lnTo>
                  <a:lnTo>
                    <a:pt x="5232" y="20320"/>
                  </a:lnTo>
                  <a:lnTo>
                    <a:pt x="7137" y="20320"/>
                  </a:lnTo>
                  <a:lnTo>
                    <a:pt x="6388" y="21590"/>
                  </a:lnTo>
                  <a:lnTo>
                    <a:pt x="6692" y="21590"/>
                  </a:lnTo>
                  <a:lnTo>
                    <a:pt x="7137" y="22860"/>
                  </a:lnTo>
                  <a:lnTo>
                    <a:pt x="9220" y="21590"/>
                  </a:lnTo>
                  <a:lnTo>
                    <a:pt x="7988" y="24130"/>
                  </a:lnTo>
                  <a:lnTo>
                    <a:pt x="11811" y="22860"/>
                  </a:lnTo>
                  <a:lnTo>
                    <a:pt x="8636" y="25400"/>
                  </a:lnTo>
                  <a:lnTo>
                    <a:pt x="9575" y="25400"/>
                  </a:lnTo>
                  <a:lnTo>
                    <a:pt x="12192" y="24130"/>
                  </a:lnTo>
                  <a:lnTo>
                    <a:pt x="12890" y="24130"/>
                  </a:lnTo>
                  <a:lnTo>
                    <a:pt x="8089" y="27940"/>
                  </a:lnTo>
                  <a:lnTo>
                    <a:pt x="14833" y="26670"/>
                  </a:lnTo>
                  <a:lnTo>
                    <a:pt x="10515" y="30480"/>
                  </a:lnTo>
                  <a:lnTo>
                    <a:pt x="14681" y="27940"/>
                  </a:lnTo>
                  <a:lnTo>
                    <a:pt x="14833" y="31750"/>
                  </a:lnTo>
                  <a:lnTo>
                    <a:pt x="18097" y="30480"/>
                  </a:lnTo>
                  <a:lnTo>
                    <a:pt x="17043" y="31750"/>
                  </a:lnTo>
                  <a:lnTo>
                    <a:pt x="17576" y="33020"/>
                  </a:lnTo>
                  <a:lnTo>
                    <a:pt x="16992" y="33972"/>
                  </a:lnTo>
                  <a:lnTo>
                    <a:pt x="19545" y="31750"/>
                  </a:lnTo>
                  <a:lnTo>
                    <a:pt x="21361" y="33020"/>
                  </a:lnTo>
                  <a:lnTo>
                    <a:pt x="23749" y="31750"/>
                  </a:lnTo>
                  <a:lnTo>
                    <a:pt x="21932" y="35560"/>
                  </a:lnTo>
                  <a:lnTo>
                    <a:pt x="19862" y="34290"/>
                  </a:lnTo>
                  <a:lnTo>
                    <a:pt x="21424" y="36830"/>
                  </a:lnTo>
                  <a:lnTo>
                    <a:pt x="22225" y="35560"/>
                  </a:lnTo>
                  <a:lnTo>
                    <a:pt x="23025" y="34290"/>
                  </a:lnTo>
                  <a:lnTo>
                    <a:pt x="22250" y="36271"/>
                  </a:lnTo>
                  <a:lnTo>
                    <a:pt x="20815" y="38100"/>
                  </a:lnTo>
                  <a:lnTo>
                    <a:pt x="22047" y="36830"/>
                  </a:lnTo>
                  <a:lnTo>
                    <a:pt x="23279" y="35560"/>
                  </a:lnTo>
                  <a:lnTo>
                    <a:pt x="24498" y="34290"/>
                  </a:lnTo>
                  <a:lnTo>
                    <a:pt x="22072" y="38100"/>
                  </a:lnTo>
                  <a:lnTo>
                    <a:pt x="24853" y="36830"/>
                  </a:lnTo>
                  <a:lnTo>
                    <a:pt x="24117" y="39370"/>
                  </a:lnTo>
                  <a:lnTo>
                    <a:pt x="21767" y="40640"/>
                  </a:lnTo>
                  <a:lnTo>
                    <a:pt x="23977" y="40640"/>
                  </a:lnTo>
                  <a:lnTo>
                    <a:pt x="23571" y="41554"/>
                  </a:lnTo>
                  <a:lnTo>
                    <a:pt x="24320" y="40640"/>
                  </a:lnTo>
                  <a:lnTo>
                    <a:pt x="26111" y="39370"/>
                  </a:lnTo>
                  <a:lnTo>
                    <a:pt x="28244" y="39370"/>
                  </a:lnTo>
                  <a:lnTo>
                    <a:pt x="24752" y="41910"/>
                  </a:lnTo>
                  <a:lnTo>
                    <a:pt x="23837" y="43180"/>
                  </a:lnTo>
                  <a:lnTo>
                    <a:pt x="25400" y="43180"/>
                  </a:lnTo>
                  <a:lnTo>
                    <a:pt x="28549" y="41910"/>
                  </a:lnTo>
                  <a:lnTo>
                    <a:pt x="29070" y="41910"/>
                  </a:lnTo>
                  <a:lnTo>
                    <a:pt x="28778" y="42824"/>
                  </a:lnTo>
                  <a:lnTo>
                    <a:pt x="30988" y="41910"/>
                  </a:lnTo>
                  <a:lnTo>
                    <a:pt x="30708" y="45720"/>
                  </a:lnTo>
                  <a:lnTo>
                    <a:pt x="34112" y="44577"/>
                  </a:lnTo>
                  <a:lnTo>
                    <a:pt x="33934" y="45720"/>
                  </a:lnTo>
                  <a:lnTo>
                    <a:pt x="34531" y="44450"/>
                  </a:lnTo>
                  <a:lnTo>
                    <a:pt x="35128" y="43180"/>
                  </a:lnTo>
                  <a:lnTo>
                    <a:pt x="36487" y="41910"/>
                  </a:lnTo>
                  <a:lnTo>
                    <a:pt x="37515" y="40640"/>
                  </a:lnTo>
                  <a:lnTo>
                    <a:pt x="38087" y="41910"/>
                  </a:lnTo>
                  <a:lnTo>
                    <a:pt x="40195" y="40640"/>
                  </a:lnTo>
                  <a:lnTo>
                    <a:pt x="40005" y="40792"/>
                  </a:lnTo>
                  <a:lnTo>
                    <a:pt x="40005" y="45720"/>
                  </a:lnTo>
                  <a:lnTo>
                    <a:pt x="37655" y="48260"/>
                  </a:lnTo>
                  <a:lnTo>
                    <a:pt x="37376" y="45415"/>
                  </a:lnTo>
                  <a:lnTo>
                    <a:pt x="37274" y="44450"/>
                  </a:lnTo>
                  <a:lnTo>
                    <a:pt x="37376" y="45415"/>
                  </a:lnTo>
                  <a:lnTo>
                    <a:pt x="39928" y="44450"/>
                  </a:lnTo>
                  <a:lnTo>
                    <a:pt x="40005" y="45720"/>
                  </a:lnTo>
                  <a:lnTo>
                    <a:pt x="40005" y="40792"/>
                  </a:lnTo>
                  <a:lnTo>
                    <a:pt x="38608" y="41910"/>
                  </a:lnTo>
                  <a:lnTo>
                    <a:pt x="38341" y="41910"/>
                  </a:lnTo>
                  <a:lnTo>
                    <a:pt x="37604" y="43180"/>
                  </a:lnTo>
                  <a:lnTo>
                    <a:pt x="38214" y="43180"/>
                  </a:lnTo>
                  <a:lnTo>
                    <a:pt x="36372" y="45415"/>
                  </a:lnTo>
                  <a:lnTo>
                    <a:pt x="36360" y="45580"/>
                  </a:lnTo>
                  <a:lnTo>
                    <a:pt x="36563" y="45720"/>
                  </a:lnTo>
                  <a:lnTo>
                    <a:pt x="36931" y="45580"/>
                  </a:lnTo>
                  <a:lnTo>
                    <a:pt x="36106" y="48260"/>
                  </a:lnTo>
                  <a:lnTo>
                    <a:pt x="35839" y="45720"/>
                  </a:lnTo>
                  <a:lnTo>
                    <a:pt x="32804" y="50800"/>
                  </a:lnTo>
                  <a:lnTo>
                    <a:pt x="35204" y="44805"/>
                  </a:lnTo>
                  <a:lnTo>
                    <a:pt x="31978" y="49530"/>
                  </a:lnTo>
                  <a:lnTo>
                    <a:pt x="32867" y="52070"/>
                  </a:lnTo>
                  <a:lnTo>
                    <a:pt x="35102" y="50800"/>
                  </a:lnTo>
                  <a:lnTo>
                    <a:pt x="35953" y="53340"/>
                  </a:lnTo>
                  <a:lnTo>
                    <a:pt x="37706" y="52070"/>
                  </a:lnTo>
                  <a:lnTo>
                    <a:pt x="37922" y="50800"/>
                  </a:lnTo>
                  <a:lnTo>
                    <a:pt x="39674" y="49530"/>
                  </a:lnTo>
                  <a:lnTo>
                    <a:pt x="44462" y="49530"/>
                  </a:lnTo>
                  <a:lnTo>
                    <a:pt x="35052" y="57150"/>
                  </a:lnTo>
                  <a:lnTo>
                    <a:pt x="40093" y="55880"/>
                  </a:lnTo>
                  <a:lnTo>
                    <a:pt x="42214" y="54610"/>
                  </a:lnTo>
                  <a:lnTo>
                    <a:pt x="45605" y="52070"/>
                  </a:lnTo>
                  <a:lnTo>
                    <a:pt x="45085" y="54610"/>
                  </a:lnTo>
                  <a:lnTo>
                    <a:pt x="41795" y="57150"/>
                  </a:lnTo>
                  <a:lnTo>
                    <a:pt x="43040" y="58420"/>
                  </a:lnTo>
                  <a:lnTo>
                    <a:pt x="46812" y="54610"/>
                  </a:lnTo>
                  <a:lnTo>
                    <a:pt x="46482" y="57150"/>
                  </a:lnTo>
                  <a:lnTo>
                    <a:pt x="47383" y="58420"/>
                  </a:lnTo>
                  <a:lnTo>
                    <a:pt x="44983" y="60960"/>
                  </a:lnTo>
                  <a:lnTo>
                    <a:pt x="47015" y="62230"/>
                  </a:lnTo>
                  <a:lnTo>
                    <a:pt x="50673" y="62230"/>
                  </a:lnTo>
                  <a:lnTo>
                    <a:pt x="52959" y="63500"/>
                  </a:lnTo>
                  <a:lnTo>
                    <a:pt x="52095" y="63500"/>
                  </a:lnTo>
                  <a:lnTo>
                    <a:pt x="50977" y="64770"/>
                  </a:lnTo>
                  <a:lnTo>
                    <a:pt x="50596" y="66040"/>
                  </a:lnTo>
                  <a:lnTo>
                    <a:pt x="54190" y="67310"/>
                  </a:lnTo>
                  <a:lnTo>
                    <a:pt x="55143" y="71120"/>
                  </a:lnTo>
                  <a:lnTo>
                    <a:pt x="55676" y="74930"/>
                  </a:lnTo>
                  <a:lnTo>
                    <a:pt x="58750" y="73660"/>
                  </a:lnTo>
                  <a:lnTo>
                    <a:pt x="58915" y="73660"/>
                  </a:lnTo>
                  <a:lnTo>
                    <a:pt x="60833" y="73660"/>
                  </a:lnTo>
                  <a:lnTo>
                    <a:pt x="59512" y="74930"/>
                  </a:lnTo>
                  <a:lnTo>
                    <a:pt x="58534" y="76200"/>
                  </a:lnTo>
                  <a:lnTo>
                    <a:pt x="61912" y="74930"/>
                  </a:lnTo>
                  <a:lnTo>
                    <a:pt x="66865" y="76200"/>
                  </a:lnTo>
                  <a:lnTo>
                    <a:pt x="65963" y="80010"/>
                  </a:lnTo>
                  <a:lnTo>
                    <a:pt x="64973" y="81280"/>
                  </a:lnTo>
                  <a:lnTo>
                    <a:pt x="65239" y="82550"/>
                  </a:lnTo>
                  <a:lnTo>
                    <a:pt x="71031" y="77470"/>
                  </a:lnTo>
                  <a:lnTo>
                    <a:pt x="70015" y="81280"/>
                  </a:lnTo>
                  <a:lnTo>
                    <a:pt x="69392" y="81280"/>
                  </a:lnTo>
                  <a:lnTo>
                    <a:pt x="71005" y="85090"/>
                  </a:lnTo>
                  <a:lnTo>
                    <a:pt x="76022" y="86360"/>
                  </a:lnTo>
                  <a:lnTo>
                    <a:pt x="74396" y="91440"/>
                  </a:lnTo>
                  <a:lnTo>
                    <a:pt x="78117" y="88900"/>
                  </a:lnTo>
                  <a:lnTo>
                    <a:pt x="75387" y="96520"/>
                  </a:lnTo>
                  <a:lnTo>
                    <a:pt x="80225" y="92710"/>
                  </a:lnTo>
                  <a:lnTo>
                    <a:pt x="79349" y="95250"/>
                  </a:lnTo>
                  <a:lnTo>
                    <a:pt x="78092" y="96520"/>
                  </a:lnTo>
                  <a:lnTo>
                    <a:pt x="78549" y="100330"/>
                  </a:lnTo>
                  <a:lnTo>
                    <a:pt x="78854" y="100330"/>
                  </a:lnTo>
                  <a:lnTo>
                    <a:pt x="82296" y="97790"/>
                  </a:lnTo>
                  <a:lnTo>
                    <a:pt x="83451" y="99060"/>
                  </a:lnTo>
                  <a:lnTo>
                    <a:pt x="80987" y="100330"/>
                  </a:lnTo>
                  <a:lnTo>
                    <a:pt x="84493" y="99060"/>
                  </a:lnTo>
                  <a:lnTo>
                    <a:pt x="82016" y="102870"/>
                  </a:lnTo>
                  <a:lnTo>
                    <a:pt x="83172" y="102870"/>
                  </a:lnTo>
                  <a:lnTo>
                    <a:pt x="83439" y="102387"/>
                  </a:lnTo>
                  <a:lnTo>
                    <a:pt x="83794" y="102247"/>
                  </a:lnTo>
                  <a:lnTo>
                    <a:pt x="83515" y="102222"/>
                  </a:lnTo>
                  <a:lnTo>
                    <a:pt x="83858" y="101600"/>
                  </a:lnTo>
                  <a:lnTo>
                    <a:pt x="84607" y="100330"/>
                  </a:lnTo>
                  <a:lnTo>
                    <a:pt x="86715" y="100330"/>
                  </a:lnTo>
                  <a:lnTo>
                    <a:pt x="85267" y="105410"/>
                  </a:lnTo>
                  <a:lnTo>
                    <a:pt x="84023" y="106680"/>
                  </a:lnTo>
                  <a:lnTo>
                    <a:pt x="88430" y="106680"/>
                  </a:lnTo>
                  <a:lnTo>
                    <a:pt x="88023" y="107175"/>
                  </a:lnTo>
                  <a:lnTo>
                    <a:pt x="89471" y="106680"/>
                  </a:lnTo>
                  <a:lnTo>
                    <a:pt x="83299" y="110490"/>
                  </a:lnTo>
                  <a:lnTo>
                    <a:pt x="86766" y="109220"/>
                  </a:lnTo>
                  <a:lnTo>
                    <a:pt x="87172" y="109220"/>
                  </a:lnTo>
                  <a:lnTo>
                    <a:pt x="88328" y="107950"/>
                  </a:lnTo>
                  <a:lnTo>
                    <a:pt x="88861" y="107950"/>
                  </a:lnTo>
                  <a:lnTo>
                    <a:pt x="87909" y="110490"/>
                  </a:lnTo>
                  <a:lnTo>
                    <a:pt x="89103" y="111760"/>
                  </a:lnTo>
                  <a:lnTo>
                    <a:pt x="90652" y="111760"/>
                  </a:lnTo>
                  <a:lnTo>
                    <a:pt x="88760" y="113030"/>
                  </a:lnTo>
                  <a:lnTo>
                    <a:pt x="89954" y="115570"/>
                  </a:lnTo>
                  <a:lnTo>
                    <a:pt x="93052" y="116840"/>
                  </a:lnTo>
                  <a:lnTo>
                    <a:pt x="94869" y="119380"/>
                  </a:lnTo>
                  <a:lnTo>
                    <a:pt x="95021" y="118110"/>
                  </a:lnTo>
                  <a:lnTo>
                    <a:pt x="98183" y="115570"/>
                  </a:lnTo>
                  <a:lnTo>
                    <a:pt x="99021" y="116840"/>
                  </a:lnTo>
                  <a:lnTo>
                    <a:pt x="99758" y="116840"/>
                  </a:lnTo>
                  <a:lnTo>
                    <a:pt x="100139" y="118110"/>
                  </a:lnTo>
                  <a:lnTo>
                    <a:pt x="97180" y="119380"/>
                  </a:lnTo>
                  <a:lnTo>
                    <a:pt x="97688" y="119380"/>
                  </a:lnTo>
                  <a:lnTo>
                    <a:pt x="96926" y="120650"/>
                  </a:lnTo>
                  <a:lnTo>
                    <a:pt x="96316" y="120650"/>
                  </a:lnTo>
                  <a:lnTo>
                    <a:pt x="95250" y="121920"/>
                  </a:lnTo>
                  <a:lnTo>
                    <a:pt x="97256" y="120650"/>
                  </a:lnTo>
                  <a:lnTo>
                    <a:pt x="93992" y="125730"/>
                  </a:lnTo>
                  <a:lnTo>
                    <a:pt x="97396" y="123190"/>
                  </a:lnTo>
                  <a:lnTo>
                    <a:pt x="96634" y="124460"/>
                  </a:lnTo>
                  <a:lnTo>
                    <a:pt x="98463" y="127000"/>
                  </a:lnTo>
                  <a:lnTo>
                    <a:pt x="100215" y="127000"/>
                  </a:lnTo>
                  <a:lnTo>
                    <a:pt x="101866" y="128270"/>
                  </a:lnTo>
                  <a:lnTo>
                    <a:pt x="104216" y="127000"/>
                  </a:lnTo>
                  <a:lnTo>
                    <a:pt x="104292" y="128270"/>
                  </a:lnTo>
                  <a:lnTo>
                    <a:pt x="106629" y="127000"/>
                  </a:lnTo>
                  <a:lnTo>
                    <a:pt x="106946" y="129540"/>
                  </a:lnTo>
                  <a:lnTo>
                    <a:pt x="106286" y="132080"/>
                  </a:lnTo>
                  <a:lnTo>
                    <a:pt x="107772" y="133350"/>
                  </a:lnTo>
                  <a:lnTo>
                    <a:pt x="109842" y="134620"/>
                  </a:lnTo>
                  <a:lnTo>
                    <a:pt x="109969" y="133718"/>
                  </a:lnTo>
                  <a:lnTo>
                    <a:pt x="111239" y="135890"/>
                  </a:lnTo>
                  <a:lnTo>
                    <a:pt x="109029" y="135890"/>
                  </a:lnTo>
                  <a:lnTo>
                    <a:pt x="110921" y="137160"/>
                  </a:lnTo>
                  <a:lnTo>
                    <a:pt x="111417" y="138430"/>
                  </a:lnTo>
                  <a:lnTo>
                    <a:pt x="115112" y="139700"/>
                  </a:lnTo>
                  <a:lnTo>
                    <a:pt x="115785" y="138430"/>
                  </a:lnTo>
                  <a:lnTo>
                    <a:pt x="115938" y="138430"/>
                  </a:lnTo>
                  <a:lnTo>
                    <a:pt x="116789" y="137160"/>
                  </a:lnTo>
                  <a:lnTo>
                    <a:pt x="117500" y="137160"/>
                  </a:lnTo>
                  <a:lnTo>
                    <a:pt x="116700" y="139700"/>
                  </a:lnTo>
                  <a:lnTo>
                    <a:pt x="115290" y="139700"/>
                  </a:lnTo>
                  <a:lnTo>
                    <a:pt x="120726" y="140970"/>
                  </a:lnTo>
                  <a:lnTo>
                    <a:pt x="114046" y="151130"/>
                  </a:lnTo>
                  <a:lnTo>
                    <a:pt x="120065" y="149898"/>
                  </a:lnTo>
                  <a:lnTo>
                    <a:pt x="124040" y="151130"/>
                  </a:lnTo>
                  <a:lnTo>
                    <a:pt x="124460" y="152400"/>
                  </a:lnTo>
                  <a:lnTo>
                    <a:pt x="121920" y="151130"/>
                  </a:lnTo>
                  <a:lnTo>
                    <a:pt x="121158" y="153670"/>
                  </a:lnTo>
                  <a:lnTo>
                    <a:pt x="126669" y="153670"/>
                  </a:lnTo>
                  <a:lnTo>
                    <a:pt x="123571" y="158750"/>
                  </a:lnTo>
                  <a:lnTo>
                    <a:pt x="127546" y="158750"/>
                  </a:lnTo>
                  <a:lnTo>
                    <a:pt x="122237" y="165100"/>
                  </a:lnTo>
                  <a:lnTo>
                    <a:pt x="132219" y="163830"/>
                  </a:lnTo>
                  <a:lnTo>
                    <a:pt x="129667" y="168910"/>
                  </a:lnTo>
                  <a:lnTo>
                    <a:pt x="131102" y="168910"/>
                  </a:lnTo>
                  <a:lnTo>
                    <a:pt x="133032" y="167640"/>
                  </a:lnTo>
                  <a:lnTo>
                    <a:pt x="131876" y="168910"/>
                  </a:lnTo>
                  <a:lnTo>
                    <a:pt x="132715" y="168910"/>
                  </a:lnTo>
                  <a:lnTo>
                    <a:pt x="138087" y="172720"/>
                  </a:lnTo>
                  <a:lnTo>
                    <a:pt x="137414" y="180340"/>
                  </a:lnTo>
                  <a:lnTo>
                    <a:pt x="140284" y="189230"/>
                  </a:lnTo>
                  <a:lnTo>
                    <a:pt x="148259" y="182880"/>
                  </a:lnTo>
                  <a:lnTo>
                    <a:pt x="146113" y="187960"/>
                  </a:lnTo>
                  <a:lnTo>
                    <a:pt x="142748" y="189230"/>
                  </a:lnTo>
                  <a:lnTo>
                    <a:pt x="148818" y="190500"/>
                  </a:lnTo>
                  <a:lnTo>
                    <a:pt x="147764" y="196850"/>
                  </a:lnTo>
                  <a:lnTo>
                    <a:pt x="153073" y="198120"/>
                  </a:lnTo>
                  <a:lnTo>
                    <a:pt x="152260" y="199390"/>
                  </a:lnTo>
                  <a:lnTo>
                    <a:pt x="151142" y="199390"/>
                  </a:lnTo>
                  <a:lnTo>
                    <a:pt x="149517" y="200660"/>
                  </a:lnTo>
                  <a:lnTo>
                    <a:pt x="152882" y="201930"/>
                  </a:lnTo>
                  <a:lnTo>
                    <a:pt x="154647" y="200660"/>
                  </a:lnTo>
                  <a:lnTo>
                    <a:pt x="154813" y="201930"/>
                  </a:lnTo>
                  <a:lnTo>
                    <a:pt x="153149" y="201930"/>
                  </a:lnTo>
                  <a:lnTo>
                    <a:pt x="152488" y="203200"/>
                  </a:lnTo>
                  <a:lnTo>
                    <a:pt x="151726" y="204470"/>
                  </a:lnTo>
                  <a:lnTo>
                    <a:pt x="156476" y="203200"/>
                  </a:lnTo>
                  <a:lnTo>
                    <a:pt x="154305" y="205740"/>
                  </a:lnTo>
                  <a:lnTo>
                    <a:pt x="154889" y="205740"/>
                  </a:lnTo>
                  <a:lnTo>
                    <a:pt x="154774" y="208280"/>
                  </a:lnTo>
                  <a:lnTo>
                    <a:pt x="156933" y="205740"/>
                  </a:lnTo>
                  <a:lnTo>
                    <a:pt x="156641" y="208280"/>
                  </a:lnTo>
                  <a:lnTo>
                    <a:pt x="159740" y="208280"/>
                  </a:lnTo>
                  <a:lnTo>
                    <a:pt x="158978" y="209550"/>
                  </a:lnTo>
                  <a:lnTo>
                    <a:pt x="162229" y="209550"/>
                  </a:lnTo>
                  <a:lnTo>
                    <a:pt x="159207" y="213296"/>
                  </a:lnTo>
                  <a:lnTo>
                    <a:pt x="161531" y="215900"/>
                  </a:lnTo>
                  <a:lnTo>
                    <a:pt x="162547" y="215900"/>
                  </a:lnTo>
                  <a:lnTo>
                    <a:pt x="163144" y="217170"/>
                  </a:lnTo>
                  <a:lnTo>
                    <a:pt x="161226" y="218440"/>
                  </a:lnTo>
                  <a:lnTo>
                    <a:pt x="161886" y="218440"/>
                  </a:lnTo>
                  <a:lnTo>
                    <a:pt x="163195" y="219710"/>
                  </a:lnTo>
                  <a:lnTo>
                    <a:pt x="165201" y="218440"/>
                  </a:lnTo>
                  <a:lnTo>
                    <a:pt x="161404" y="222250"/>
                  </a:lnTo>
                  <a:lnTo>
                    <a:pt x="171399" y="219710"/>
                  </a:lnTo>
                  <a:lnTo>
                    <a:pt x="165735" y="224790"/>
                  </a:lnTo>
                  <a:lnTo>
                    <a:pt x="169748" y="226060"/>
                  </a:lnTo>
                  <a:lnTo>
                    <a:pt x="172173" y="228003"/>
                  </a:lnTo>
                  <a:lnTo>
                    <a:pt x="169049" y="229870"/>
                  </a:lnTo>
                  <a:lnTo>
                    <a:pt x="171564" y="231838"/>
                  </a:lnTo>
                  <a:lnTo>
                    <a:pt x="172847" y="228536"/>
                  </a:lnTo>
                  <a:lnTo>
                    <a:pt x="175526" y="231140"/>
                  </a:lnTo>
                  <a:lnTo>
                    <a:pt x="172021" y="232206"/>
                  </a:lnTo>
                  <a:lnTo>
                    <a:pt x="172288" y="232410"/>
                  </a:lnTo>
                  <a:lnTo>
                    <a:pt x="176733" y="231140"/>
                  </a:lnTo>
                  <a:lnTo>
                    <a:pt x="177266" y="234950"/>
                  </a:lnTo>
                  <a:lnTo>
                    <a:pt x="194221" y="234950"/>
                  </a:lnTo>
                  <a:lnTo>
                    <a:pt x="194106" y="233680"/>
                  </a:lnTo>
                  <a:lnTo>
                    <a:pt x="193128" y="233680"/>
                  </a:lnTo>
                  <a:lnTo>
                    <a:pt x="194094" y="232676"/>
                  </a:lnTo>
                  <a:lnTo>
                    <a:pt x="191427" y="233680"/>
                  </a:lnTo>
                  <a:lnTo>
                    <a:pt x="194030" y="231140"/>
                  </a:lnTo>
                  <a:lnTo>
                    <a:pt x="196621" y="228600"/>
                  </a:lnTo>
                  <a:lnTo>
                    <a:pt x="193967" y="228600"/>
                  </a:lnTo>
                  <a:lnTo>
                    <a:pt x="194729" y="227330"/>
                  </a:lnTo>
                  <a:lnTo>
                    <a:pt x="196989" y="227330"/>
                  </a:lnTo>
                  <a:lnTo>
                    <a:pt x="197446" y="226060"/>
                  </a:lnTo>
                  <a:close/>
                </a:path>
                <a:path w="416559" h="873125">
                  <a:moveTo>
                    <a:pt x="197662" y="263004"/>
                  </a:moveTo>
                  <a:lnTo>
                    <a:pt x="197065" y="262978"/>
                  </a:lnTo>
                  <a:lnTo>
                    <a:pt x="196469" y="262953"/>
                  </a:lnTo>
                  <a:lnTo>
                    <a:pt x="196037" y="262826"/>
                  </a:lnTo>
                  <a:lnTo>
                    <a:pt x="196049" y="263359"/>
                  </a:lnTo>
                  <a:lnTo>
                    <a:pt x="196164" y="263728"/>
                  </a:lnTo>
                  <a:lnTo>
                    <a:pt x="197662" y="263004"/>
                  </a:lnTo>
                  <a:close/>
                </a:path>
                <a:path w="416559" h="873125">
                  <a:moveTo>
                    <a:pt x="198691" y="232410"/>
                  </a:moveTo>
                  <a:lnTo>
                    <a:pt x="196405" y="233680"/>
                  </a:lnTo>
                  <a:lnTo>
                    <a:pt x="196189" y="232410"/>
                  </a:lnTo>
                  <a:lnTo>
                    <a:pt x="196011" y="233680"/>
                  </a:lnTo>
                  <a:lnTo>
                    <a:pt x="194221" y="234950"/>
                  </a:lnTo>
                  <a:lnTo>
                    <a:pt x="198081" y="234950"/>
                  </a:lnTo>
                  <a:lnTo>
                    <a:pt x="198386" y="233680"/>
                  </a:lnTo>
                  <a:lnTo>
                    <a:pt x="198691" y="232410"/>
                  </a:lnTo>
                  <a:close/>
                </a:path>
                <a:path w="416559" h="873125">
                  <a:moveTo>
                    <a:pt x="198755" y="223520"/>
                  </a:moveTo>
                  <a:lnTo>
                    <a:pt x="196100" y="222250"/>
                  </a:lnTo>
                  <a:lnTo>
                    <a:pt x="194183" y="224790"/>
                  </a:lnTo>
                  <a:lnTo>
                    <a:pt x="194754" y="223520"/>
                  </a:lnTo>
                  <a:lnTo>
                    <a:pt x="191998" y="223520"/>
                  </a:lnTo>
                  <a:lnTo>
                    <a:pt x="194805" y="225882"/>
                  </a:lnTo>
                  <a:lnTo>
                    <a:pt x="196634" y="224790"/>
                  </a:lnTo>
                  <a:lnTo>
                    <a:pt x="198755" y="223520"/>
                  </a:lnTo>
                  <a:close/>
                </a:path>
                <a:path w="416559" h="873125">
                  <a:moveTo>
                    <a:pt x="199250" y="269963"/>
                  </a:moveTo>
                  <a:lnTo>
                    <a:pt x="198107" y="270510"/>
                  </a:lnTo>
                  <a:lnTo>
                    <a:pt x="198450" y="270510"/>
                  </a:lnTo>
                  <a:lnTo>
                    <a:pt x="199250" y="269963"/>
                  </a:lnTo>
                  <a:close/>
                </a:path>
                <a:path w="416559" h="873125">
                  <a:moveTo>
                    <a:pt x="201688" y="275551"/>
                  </a:moveTo>
                  <a:lnTo>
                    <a:pt x="200456" y="274853"/>
                  </a:lnTo>
                  <a:lnTo>
                    <a:pt x="199301" y="276288"/>
                  </a:lnTo>
                  <a:lnTo>
                    <a:pt x="201688" y="275551"/>
                  </a:lnTo>
                  <a:close/>
                </a:path>
                <a:path w="416559" h="873125">
                  <a:moveTo>
                    <a:pt x="202145" y="233908"/>
                  </a:moveTo>
                  <a:lnTo>
                    <a:pt x="199720" y="234950"/>
                  </a:lnTo>
                  <a:lnTo>
                    <a:pt x="201688" y="234950"/>
                  </a:lnTo>
                  <a:lnTo>
                    <a:pt x="202145" y="233908"/>
                  </a:lnTo>
                  <a:close/>
                </a:path>
                <a:path w="416559" h="873125">
                  <a:moveTo>
                    <a:pt x="202653" y="233680"/>
                  </a:moveTo>
                  <a:lnTo>
                    <a:pt x="202476" y="233121"/>
                  </a:lnTo>
                  <a:lnTo>
                    <a:pt x="202145" y="233908"/>
                  </a:lnTo>
                  <a:lnTo>
                    <a:pt x="202653" y="233680"/>
                  </a:lnTo>
                  <a:close/>
                </a:path>
                <a:path w="416559" h="873125">
                  <a:moveTo>
                    <a:pt x="202780" y="232410"/>
                  </a:moveTo>
                  <a:lnTo>
                    <a:pt x="202260" y="232410"/>
                  </a:lnTo>
                  <a:lnTo>
                    <a:pt x="202476" y="233121"/>
                  </a:lnTo>
                  <a:lnTo>
                    <a:pt x="202780" y="232410"/>
                  </a:lnTo>
                  <a:close/>
                </a:path>
                <a:path w="416559" h="873125">
                  <a:moveTo>
                    <a:pt x="204368" y="237490"/>
                  </a:moveTo>
                  <a:lnTo>
                    <a:pt x="203720" y="236880"/>
                  </a:lnTo>
                  <a:lnTo>
                    <a:pt x="203657" y="237490"/>
                  </a:lnTo>
                  <a:lnTo>
                    <a:pt x="204368" y="237490"/>
                  </a:lnTo>
                  <a:close/>
                </a:path>
                <a:path w="416559" h="873125">
                  <a:moveTo>
                    <a:pt x="207873" y="240030"/>
                  </a:moveTo>
                  <a:lnTo>
                    <a:pt x="207086" y="238760"/>
                  </a:lnTo>
                  <a:lnTo>
                    <a:pt x="206679" y="238760"/>
                  </a:lnTo>
                  <a:lnTo>
                    <a:pt x="207873" y="240030"/>
                  </a:lnTo>
                  <a:close/>
                </a:path>
                <a:path w="416559" h="873125">
                  <a:moveTo>
                    <a:pt x="212471" y="264160"/>
                  </a:moveTo>
                  <a:lnTo>
                    <a:pt x="211721" y="263080"/>
                  </a:lnTo>
                  <a:lnTo>
                    <a:pt x="210591" y="264160"/>
                  </a:lnTo>
                  <a:lnTo>
                    <a:pt x="212471" y="264160"/>
                  </a:lnTo>
                  <a:close/>
                </a:path>
                <a:path w="416559" h="873125">
                  <a:moveTo>
                    <a:pt x="213245" y="261620"/>
                  </a:moveTo>
                  <a:lnTo>
                    <a:pt x="210693" y="261620"/>
                  </a:lnTo>
                  <a:lnTo>
                    <a:pt x="211721" y="263080"/>
                  </a:lnTo>
                  <a:lnTo>
                    <a:pt x="213245" y="261620"/>
                  </a:lnTo>
                  <a:close/>
                </a:path>
                <a:path w="416559" h="873125">
                  <a:moveTo>
                    <a:pt x="215963" y="262255"/>
                  </a:moveTo>
                  <a:lnTo>
                    <a:pt x="214490" y="261442"/>
                  </a:lnTo>
                  <a:lnTo>
                    <a:pt x="215455" y="262089"/>
                  </a:lnTo>
                  <a:lnTo>
                    <a:pt x="215963" y="262255"/>
                  </a:lnTo>
                  <a:close/>
                </a:path>
                <a:path w="416559" h="873125">
                  <a:moveTo>
                    <a:pt x="217868" y="310172"/>
                  </a:moveTo>
                  <a:lnTo>
                    <a:pt x="217652" y="310299"/>
                  </a:lnTo>
                  <a:lnTo>
                    <a:pt x="217424" y="310464"/>
                  </a:lnTo>
                  <a:lnTo>
                    <a:pt x="217271" y="310667"/>
                  </a:lnTo>
                  <a:lnTo>
                    <a:pt x="217449" y="310591"/>
                  </a:lnTo>
                  <a:lnTo>
                    <a:pt x="217652" y="310388"/>
                  </a:lnTo>
                  <a:lnTo>
                    <a:pt x="217868" y="310172"/>
                  </a:lnTo>
                  <a:close/>
                </a:path>
                <a:path w="416559" h="873125">
                  <a:moveTo>
                    <a:pt x="218147" y="275869"/>
                  </a:moveTo>
                  <a:lnTo>
                    <a:pt x="216611" y="276517"/>
                  </a:lnTo>
                  <a:lnTo>
                    <a:pt x="218135" y="275907"/>
                  </a:lnTo>
                  <a:close/>
                </a:path>
                <a:path w="416559" h="873125">
                  <a:moveTo>
                    <a:pt x="218909" y="309880"/>
                  </a:moveTo>
                  <a:lnTo>
                    <a:pt x="218516" y="309880"/>
                  </a:lnTo>
                  <a:lnTo>
                    <a:pt x="217868" y="311150"/>
                  </a:lnTo>
                  <a:lnTo>
                    <a:pt x="218909" y="309880"/>
                  </a:lnTo>
                  <a:close/>
                </a:path>
                <a:path w="416559" h="873125">
                  <a:moveTo>
                    <a:pt x="219087" y="275475"/>
                  </a:moveTo>
                  <a:lnTo>
                    <a:pt x="218401" y="274891"/>
                  </a:lnTo>
                  <a:lnTo>
                    <a:pt x="218147" y="275869"/>
                  </a:lnTo>
                  <a:lnTo>
                    <a:pt x="219087" y="275475"/>
                  </a:lnTo>
                  <a:close/>
                </a:path>
                <a:path w="416559" h="873125">
                  <a:moveTo>
                    <a:pt x="220179" y="290004"/>
                  </a:moveTo>
                  <a:lnTo>
                    <a:pt x="220052" y="290156"/>
                  </a:lnTo>
                  <a:lnTo>
                    <a:pt x="220179" y="290004"/>
                  </a:lnTo>
                  <a:close/>
                </a:path>
                <a:path w="416559" h="873125">
                  <a:moveTo>
                    <a:pt x="222097" y="328930"/>
                  </a:moveTo>
                  <a:lnTo>
                    <a:pt x="220560" y="328930"/>
                  </a:lnTo>
                  <a:lnTo>
                    <a:pt x="221767" y="330200"/>
                  </a:lnTo>
                  <a:lnTo>
                    <a:pt x="222097" y="328930"/>
                  </a:lnTo>
                  <a:close/>
                </a:path>
                <a:path w="416559" h="873125">
                  <a:moveTo>
                    <a:pt x="222199" y="322872"/>
                  </a:moveTo>
                  <a:lnTo>
                    <a:pt x="221488" y="323100"/>
                  </a:lnTo>
                  <a:lnTo>
                    <a:pt x="221843" y="322999"/>
                  </a:lnTo>
                  <a:lnTo>
                    <a:pt x="222199" y="322897"/>
                  </a:lnTo>
                  <a:close/>
                </a:path>
                <a:path w="416559" h="873125">
                  <a:moveTo>
                    <a:pt x="222313" y="314667"/>
                  </a:moveTo>
                  <a:lnTo>
                    <a:pt x="221830" y="314794"/>
                  </a:lnTo>
                  <a:lnTo>
                    <a:pt x="221767" y="314960"/>
                  </a:lnTo>
                  <a:lnTo>
                    <a:pt x="222313" y="314667"/>
                  </a:lnTo>
                  <a:close/>
                </a:path>
                <a:path w="416559" h="873125">
                  <a:moveTo>
                    <a:pt x="222694" y="312420"/>
                  </a:moveTo>
                  <a:lnTo>
                    <a:pt x="220548" y="313690"/>
                  </a:lnTo>
                  <a:lnTo>
                    <a:pt x="221145" y="314960"/>
                  </a:lnTo>
                  <a:lnTo>
                    <a:pt x="221830" y="314794"/>
                  </a:lnTo>
                  <a:lnTo>
                    <a:pt x="222694" y="312420"/>
                  </a:lnTo>
                  <a:close/>
                </a:path>
                <a:path w="416559" h="873125">
                  <a:moveTo>
                    <a:pt x="223024" y="328930"/>
                  </a:moveTo>
                  <a:lnTo>
                    <a:pt x="222567" y="328447"/>
                  </a:lnTo>
                  <a:lnTo>
                    <a:pt x="222097" y="328930"/>
                  </a:lnTo>
                  <a:lnTo>
                    <a:pt x="223024" y="328930"/>
                  </a:lnTo>
                  <a:close/>
                </a:path>
                <a:path w="416559" h="873125">
                  <a:moveTo>
                    <a:pt x="224307" y="298450"/>
                  </a:moveTo>
                  <a:lnTo>
                    <a:pt x="221627" y="299720"/>
                  </a:lnTo>
                  <a:lnTo>
                    <a:pt x="223685" y="299720"/>
                  </a:lnTo>
                  <a:lnTo>
                    <a:pt x="224307" y="298450"/>
                  </a:lnTo>
                  <a:close/>
                </a:path>
                <a:path w="416559" h="873125">
                  <a:moveTo>
                    <a:pt x="225285" y="339864"/>
                  </a:moveTo>
                  <a:lnTo>
                    <a:pt x="224967" y="339686"/>
                  </a:lnTo>
                  <a:lnTo>
                    <a:pt x="224650" y="339940"/>
                  </a:lnTo>
                  <a:lnTo>
                    <a:pt x="225285" y="339864"/>
                  </a:lnTo>
                  <a:close/>
                </a:path>
                <a:path w="416559" h="873125">
                  <a:moveTo>
                    <a:pt x="225539" y="295910"/>
                  </a:moveTo>
                  <a:lnTo>
                    <a:pt x="225285" y="295910"/>
                  </a:lnTo>
                  <a:lnTo>
                    <a:pt x="225044" y="296329"/>
                  </a:lnTo>
                  <a:lnTo>
                    <a:pt x="225539" y="295910"/>
                  </a:lnTo>
                  <a:close/>
                </a:path>
                <a:path w="416559" h="873125">
                  <a:moveTo>
                    <a:pt x="226263" y="339725"/>
                  </a:moveTo>
                  <a:lnTo>
                    <a:pt x="225285" y="339864"/>
                  </a:lnTo>
                  <a:lnTo>
                    <a:pt x="225450" y="339940"/>
                  </a:lnTo>
                  <a:lnTo>
                    <a:pt x="226263" y="339725"/>
                  </a:lnTo>
                  <a:close/>
                </a:path>
                <a:path w="416559" h="873125">
                  <a:moveTo>
                    <a:pt x="227291" y="339420"/>
                  </a:moveTo>
                  <a:lnTo>
                    <a:pt x="226263" y="339712"/>
                  </a:lnTo>
                  <a:lnTo>
                    <a:pt x="226491" y="339674"/>
                  </a:lnTo>
                  <a:lnTo>
                    <a:pt x="226822" y="339598"/>
                  </a:lnTo>
                  <a:lnTo>
                    <a:pt x="227291" y="339420"/>
                  </a:lnTo>
                  <a:close/>
                </a:path>
                <a:path w="416559" h="873125">
                  <a:moveTo>
                    <a:pt x="228053" y="337197"/>
                  </a:moveTo>
                  <a:lnTo>
                    <a:pt x="226187" y="337362"/>
                  </a:lnTo>
                  <a:lnTo>
                    <a:pt x="226161" y="337972"/>
                  </a:lnTo>
                  <a:lnTo>
                    <a:pt x="224548" y="339458"/>
                  </a:lnTo>
                  <a:lnTo>
                    <a:pt x="224967" y="339686"/>
                  </a:lnTo>
                  <a:lnTo>
                    <a:pt x="228053" y="337197"/>
                  </a:lnTo>
                  <a:close/>
                </a:path>
                <a:path w="416559" h="873125">
                  <a:moveTo>
                    <a:pt x="229146" y="347205"/>
                  </a:moveTo>
                  <a:lnTo>
                    <a:pt x="228701" y="347027"/>
                  </a:lnTo>
                  <a:lnTo>
                    <a:pt x="228688" y="347319"/>
                  </a:lnTo>
                  <a:lnTo>
                    <a:pt x="228879" y="347268"/>
                  </a:lnTo>
                  <a:lnTo>
                    <a:pt x="229019" y="347230"/>
                  </a:lnTo>
                  <a:lnTo>
                    <a:pt x="229146" y="347205"/>
                  </a:lnTo>
                  <a:close/>
                </a:path>
                <a:path w="416559" h="873125">
                  <a:moveTo>
                    <a:pt x="229577" y="347370"/>
                  </a:moveTo>
                  <a:lnTo>
                    <a:pt x="229527" y="347243"/>
                  </a:lnTo>
                  <a:lnTo>
                    <a:pt x="229146" y="347205"/>
                  </a:lnTo>
                  <a:lnTo>
                    <a:pt x="229577" y="347370"/>
                  </a:lnTo>
                  <a:close/>
                </a:path>
                <a:path w="416559" h="873125">
                  <a:moveTo>
                    <a:pt x="230505" y="347713"/>
                  </a:moveTo>
                  <a:lnTo>
                    <a:pt x="229577" y="347370"/>
                  </a:lnTo>
                  <a:lnTo>
                    <a:pt x="229641" y="347586"/>
                  </a:lnTo>
                  <a:lnTo>
                    <a:pt x="229666" y="347878"/>
                  </a:lnTo>
                  <a:lnTo>
                    <a:pt x="230505" y="347713"/>
                  </a:lnTo>
                  <a:close/>
                </a:path>
                <a:path w="416559" h="873125">
                  <a:moveTo>
                    <a:pt x="230720" y="307340"/>
                  </a:moveTo>
                  <a:lnTo>
                    <a:pt x="230111" y="307340"/>
                  </a:lnTo>
                  <a:lnTo>
                    <a:pt x="230047" y="307568"/>
                  </a:lnTo>
                  <a:lnTo>
                    <a:pt x="230720" y="307340"/>
                  </a:lnTo>
                  <a:close/>
                </a:path>
                <a:path w="416559" h="873125">
                  <a:moveTo>
                    <a:pt x="231470" y="346710"/>
                  </a:moveTo>
                  <a:lnTo>
                    <a:pt x="230873" y="346176"/>
                  </a:lnTo>
                  <a:lnTo>
                    <a:pt x="229692" y="346710"/>
                  </a:lnTo>
                  <a:lnTo>
                    <a:pt x="231470" y="346710"/>
                  </a:lnTo>
                  <a:close/>
                </a:path>
                <a:path w="416559" h="873125">
                  <a:moveTo>
                    <a:pt x="232156" y="340842"/>
                  </a:moveTo>
                  <a:lnTo>
                    <a:pt x="232117" y="340360"/>
                  </a:lnTo>
                  <a:lnTo>
                    <a:pt x="231228" y="340360"/>
                  </a:lnTo>
                  <a:lnTo>
                    <a:pt x="229654" y="341630"/>
                  </a:lnTo>
                  <a:lnTo>
                    <a:pt x="230212" y="341630"/>
                  </a:lnTo>
                  <a:lnTo>
                    <a:pt x="232156" y="340842"/>
                  </a:lnTo>
                  <a:close/>
                </a:path>
                <a:path w="416559" h="873125">
                  <a:moveTo>
                    <a:pt x="232270" y="325120"/>
                  </a:moveTo>
                  <a:lnTo>
                    <a:pt x="231114" y="323900"/>
                  </a:lnTo>
                  <a:lnTo>
                    <a:pt x="230644" y="324154"/>
                  </a:lnTo>
                  <a:lnTo>
                    <a:pt x="232270" y="325120"/>
                  </a:lnTo>
                  <a:close/>
                </a:path>
                <a:path w="416559" h="873125">
                  <a:moveTo>
                    <a:pt x="233260" y="320040"/>
                  </a:moveTo>
                  <a:lnTo>
                    <a:pt x="231940" y="320649"/>
                  </a:lnTo>
                  <a:lnTo>
                    <a:pt x="233032" y="320357"/>
                  </a:lnTo>
                  <a:lnTo>
                    <a:pt x="233260" y="320040"/>
                  </a:lnTo>
                  <a:close/>
                </a:path>
                <a:path w="416559" h="873125">
                  <a:moveTo>
                    <a:pt x="233349" y="340360"/>
                  </a:moveTo>
                  <a:lnTo>
                    <a:pt x="232156" y="340842"/>
                  </a:lnTo>
                  <a:lnTo>
                    <a:pt x="232346" y="342900"/>
                  </a:lnTo>
                  <a:lnTo>
                    <a:pt x="233349" y="340360"/>
                  </a:lnTo>
                  <a:close/>
                </a:path>
                <a:path w="416559" h="873125">
                  <a:moveTo>
                    <a:pt x="233514" y="322580"/>
                  </a:moveTo>
                  <a:lnTo>
                    <a:pt x="231063" y="323850"/>
                  </a:lnTo>
                  <a:lnTo>
                    <a:pt x="233514" y="322580"/>
                  </a:lnTo>
                  <a:close/>
                </a:path>
                <a:path w="416559" h="873125">
                  <a:moveTo>
                    <a:pt x="234188" y="320040"/>
                  </a:moveTo>
                  <a:lnTo>
                    <a:pt x="233032" y="320357"/>
                  </a:lnTo>
                  <a:lnTo>
                    <a:pt x="232321" y="321310"/>
                  </a:lnTo>
                  <a:lnTo>
                    <a:pt x="234188" y="320040"/>
                  </a:lnTo>
                  <a:close/>
                </a:path>
                <a:path w="416559" h="873125">
                  <a:moveTo>
                    <a:pt x="234810" y="345643"/>
                  </a:moveTo>
                  <a:lnTo>
                    <a:pt x="232727" y="346710"/>
                  </a:lnTo>
                  <a:lnTo>
                    <a:pt x="234251" y="346710"/>
                  </a:lnTo>
                  <a:lnTo>
                    <a:pt x="234810" y="345643"/>
                  </a:lnTo>
                  <a:close/>
                </a:path>
                <a:path w="416559" h="873125">
                  <a:moveTo>
                    <a:pt x="235204" y="345440"/>
                  </a:moveTo>
                  <a:lnTo>
                    <a:pt x="234911" y="345440"/>
                  </a:lnTo>
                  <a:lnTo>
                    <a:pt x="234810" y="345643"/>
                  </a:lnTo>
                  <a:lnTo>
                    <a:pt x="235204" y="345440"/>
                  </a:lnTo>
                  <a:close/>
                </a:path>
                <a:path w="416559" h="873125">
                  <a:moveTo>
                    <a:pt x="235394" y="325259"/>
                  </a:moveTo>
                  <a:lnTo>
                    <a:pt x="235026" y="323456"/>
                  </a:lnTo>
                  <a:lnTo>
                    <a:pt x="234950" y="325615"/>
                  </a:lnTo>
                  <a:lnTo>
                    <a:pt x="235394" y="325259"/>
                  </a:lnTo>
                  <a:close/>
                </a:path>
                <a:path w="416559" h="873125">
                  <a:moveTo>
                    <a:pt x="236372" y="316369"/>
                  </a:moveTo>
                  <a:lnTo>
                    <a:pt x="235140" y="316115"/>
                  </a:lnTo>
                  <a:lnTo>
                    <a:pt x="234848" y="316090"/>
                  </a:lnTo>
                  <a:lnTo>
                    <a:pt x="234226" y="317182"/>
                  </a:lnTo>
                  <a:lnTo>
                    <a:pt x="235115" y="317957"/>
                  </a:lnTo>
                  <a:lnTo>
                    <a:pt x="235750" y="316547"/>
                  </a:lnTo>
                  <a:lnTo>
                    <a:pt x="236372" y="316369"/>
                  </a:lnTo>
                  <a:close/>
                </a:path>
                <a:path w="416559" h="873125">
                  <a:moveTo>
                    <a:pt x="237147" y="331470"/>
                  </a:moveTo>
                  <a:lnTo>
                    <a:pt x="234810" y="328930"/>
                  </a:lnTo>
                  <a:lnTo>
                    <a:pt x="234073" y="332714"/>
                  </a:lnTo>
                  <a:lnTo>
                    <a:pt x="236842" y="331470"/>
                  </a:lnTo>
                  <a:lnTo>
                    <a:pt x="237147" y="331470"/>
                  </a:lnTo>
                  <a:close/>
                </a:path>
                <a:path w="416559" h="873125">
                  <a:moveTo>
                    <a:pt x="237299" y="324065"/>
                  </a:moveTo>
                  <a:lnTo>
                    <a:pt x="237159" y="323875"/>
                  </a:lnTo>
                  <a:lnTo>
                    <a:pt x="235394" y="325259"/>
                  </a:lnTo>
                  <a:lnTo>
                    <a:pt x="235559" y="326021"/>
                  </a:lnTo>
                  <a:lnTo>
                    <a:pt x="237299" y="324065"/>
                  </a:lnTo>
                  <a:close/>
                </a:path>
                <a:path w="416559" h="873125">
                  <a:moveTo>
                    <a:pt x="239674" y="341630"/>
                  </a:moveTo>
                  <a:lnTo>
                    <a:pt x="232346" y="342900"/>
                  </a:lnTo>
                  <a:lnTo>
                    <a:pt x="228193" y="342900"/>
                  </a:lnTo>
                  <a:lnTo>
                    <a:pt x="229438" y="344170"/>
                  </a:lnTo>
                  <a:lnTo>
                    <a:pt x="232829" y="344170"/>
                  </a:lnTo>
                  <a:lnTo>
                    <a:pt x="231267" y="345440"/>
                  </a:lnTo>
                  <a:lnTo>
                    <a:pt x="230022" y="345440"/>
                  </a:lnTo>
                  <a:lnTo>
                    <a:pt x="230873" y="346176"/>
                  </a:lnTo>
                  <a:lnTo>
                    <a:pt x="232511" y="345440"/>
                  </a:lnTo>
                  <a:lnTo>
                    <a:pt x="233451" y="344170"/>
                  </a:lnTo>
                  <a:lnTo>
                    <a:pt x="234340" y="345440"/>
                  </a:lnTo>
                  <a:lnTo>
                    <a:pt x="239674" y="341630"/>
                  </a:lnTo>
                  <a:close/>
                </a:path>
                <a:path w="416559" h="873125">
                  <a:moveTo>
                    <a:pt x="239839" y="332740"/>
                  </a:moveTo>
                  <a:lnTo>
                    <a:pt x="234010" y="332740"/>
                  </a:lnTo>
                  <a:lnTo>
                    <a:pt x="229844" y="331470"/>
                  </a:lnTo>
                  <a:lnTo>
                    <a:pt x="234429" y="328930"/>
                  </a:lnTo>
                  <a:lnTo>
                    <a:pt x="236715" y="327660"/>
                  </a:lnTo>
                  <a:lnTo>
                    <a:pt x="233641" y="328930"/>
                  </a:lnTo>
                  <a:lnTo>
                    <a:pt x="233680" y="327660"/>
                  </a:lnTo>
                  <a:lnTo>
                    <a:pt x="234911" y="327660"/>
                  </a:lnTo>
                  <a:lnTo>
                    <a:pt x="232613" y="326453"/>
                  </a:lnTo>
                  <a:lnTo>
                    <a:pt x="233667" y="327660"/>
                  </a:lnTo>
                  <a:lnTo>
                    <a:pt x="231533" y="327660"/>
                  </a:lnTo>
                  <a:lnTo>
                    <a:pt x="232587" y="326478"/>
                  </a:lnTo>
                  <a:lnTo>
                    <a:pt x="233794" y="325120"/>
                  </a:lnTo>
                  <a:lnTo>
                    <a:pt x="232270" y="325120"/>
                  </a:lnTo>
                  <a:lnTo>
                    <a:pt x="228892" y="325120"/>
                  </a:lnTo>
                  <a:lnTo>
                    <a:pt x="230644" y="324154"/>
                  </a:lnTo>
                  <a:lnTo>
                    <a:pt x="230136" y="323850"/>
                  </a:lnTo>
                  <a:lnTo>
                    <a:pt x="232613" y="322580"/>
                  </a:lnTo>
                  <a:lnTo>
                    <a:pt x="235077" y="321310"/>
                  </a:lnTo>
                  <a:lnTo>
                    <a:pt x="228638" y="322580"/>
                  </a:lnTo>
                  <a:lnTo>
                    <a:pt x="230492" y="321310"/>
                  </a:lnTo>
                  <a:lnTo>
                    <a:pt x="231940" y="320649"/>
                  </a:lnTo>
                  <a:lnTo>
                    <a:pt x="229476" y="321310"/>
                  </a:lnTo>
                  <a:lnTo>
                    <a:pt x="234238" y="317500"/>
                  </a:lnTo>
                  <a:lnTo>
                    <a:pt x="232981" y="316230"/>
                  </a:lnTo>
                  <a:lnTo>
                    <a:pt x="229438" y="317500"/>
                  </a:lnTo>
                  <a:lnTo>
                    <a:pt x="230047" y="316230"/>
                  </a:lnTo>
                  <a:lnTo>
                    <a:pt x="230644" y="314960"/>
                  </a:lnTo>
                  <a:lnTo>
                    <a:pt x="228803" y="313690"/>
                  </a:lnTo>
                  <a:lnTo>
                    <a:pt x="230022" y="313690"/>
                  </a:lnTo>
                  <a:lnTo>
                    <a:pt x="229476" y="309880"/>
                  </a:lnTo>
                  <a:lnTo>
                    <a:pt x="230047" y="307568"/>
                  </a:lnTo>
                  <a:lnTo>
                    <a:pt x="227050" y="308610"/>
                  </a:lnTo>
                  <a:lnTo>
                    <a:pt x="227076" y="307340"/>
                  </a:lnTo>
                  <a:lnTo>
                    <a:pt x="225882" y="306070"/>
                  </a:lnTo>
                  <a:lnTo>
                    <a:pt x="228015" y="304800"/>
                  </a:lnTo>
                  <a:lnTo>
                    <a:pt x="227711" y="304800"/>
                  </a:lnTo>
                  <a:lnTo>
                    <a:pt x="227012" y="303530"/>
                  </a:lnTo>
                  <a:lnTo>
                    <a:pt x="229781" y="303530"/>
                  </a:lnTo>
                  <a:lnTo>
                    <a:pt x="229019" y="302260"/>
                  </a:lnTo>
                  <a:lnTo>
                    <a:pt x="225488" y="300990"/>
                  </a:lnTo>
                  <a:lnTo>
                    <a:pt x="226453" y="298450"/>
                  </a:lnTo>
                  <a:lnTo>
                    <a:pt x="223951" y="299720"/>
                  </a:lnTo>
                  <a:lnTo>
                    <a:pt x="220243" y="303530"/>
                  </a:lnTo>
                  <a:lnTo>
                    <a:pt x="217754" y="302260"/>
                  </a:lnTo>
                  <a:lnTo>
                    <a:pt x="219049" y="300990"/>
                  </a:lnTo>
                  <a:lnTo>
                    <a:pt x="220700" y="300990"/>
                  </a:lnTo>
                  <a:lnTo>
                    <a:pt x="221119" y="299720"/>
                  </a:lnTo>
                  <a:lnTo>
                    <a:pt x="221538" y="299720"/>
                  </a:lnTo>
                  <a:lnTo>
                    <a:pt x="223456" y="298450"/>
                  </a:lnTo>
                  <a:lnTo>
                    <a:pt x="224307" y="298450"/>
                  </a:lnTo>
                  <a:lnTo>
                    <a:pt x="224561" y="298450"/>
                  </a:lnTo>
                  <a:lnTo>
                    <a:pt x="224561" y="297180"/>
                  </a:lnTo>
                  <a:lnTo>
                    <a:pt x="225044" y="296329"/>
                  </a:lnTo>
                  <a:lnTo>
                    <a:pt x="224040" y="297180"/>
                  </a:lnTo>
                  <a:lnTo>
                    <a:pt x="223545" y="295910"/>
                  </a:lnTo>
                  <a:lnTo>
                    <a:pt x="222783" y="294640"/>
                  </a:lnTo>
                  <a:lnTo>
                    <a:pt x="225602" y="294640"/>
                  </a:lnTo>
                  <a:lnTo>
                    <a:pt x="226199" y="293370"/>
                  </a:lnTo>
                  <a:lnTo>
                    <a:pt x="224739" y="293370"/>
                  </a:lnTo>
                  <a:lnTo>
                    <a:pt x="225704" y="292100"/>
                  </a:lnTo>
                  <a:lnTo>
                    <a:pt x="222859" y="293370"/>
                  </a:lnTo>
                  <a:lnTo>
                    <a:pt x="222681" y="293370"/>
                  </a:lnTo>
                  <a:lnTo>
                    <a:pt x="223977" y="292100"/>
                  </a:lnTo>
                  <a:lnTo>
                    <a:pt x="223088" y="292100"/>
                  </a:lnTo>
                  <a:lnTo>
                    <a:pt x="222986" y="290830"/>
                  </a:lnTo>
                  <a:lnTo>
                    <a:pt x="222783" y="288290"/>
                  </a:lnTo>
                  <a:lnTo>
                    <a:pt x="220154" y="290830"/>
                  </a:lnTo>
                  <a:lnTo>
                    <a:pt x="219862" y="290830"/>
                  </a:lnTo>
                  <a:lnTo>
                    <a:pt x="215988" y="289560"/>
                  </a:lnTo>
                  <a:lnTo>
                    <a:pt x="219227" y="285750"/>
                  </a:lnTo>
                  <a:lnTo>
                    <a:pt x="216954" y="283210"/>
                  </a:lnTo>
                  <a:lnTo>
                    <a:pt x="217906" y="283210"/>
                  </a:lnTo>
                  <a:lnTo>
                    <a:pt x="216192" y="281940"/>
                  </a:lnTo>
                  <a:lnTo>
                    <a:pt x="215861" y="280670"/>
                  </a:lnTo>
                  <a:lnTo>
                    <a:pt x="213385" y="280670"/>
                  </a:lnTo>
                  <a:lnTo>
                    <a:pt x="213194" y="279400"/>
                  </a:lnTo>
                  <a:lnTo>
                    <a:pt x="214655" y="278130"/>
                  </a:lnTo>
                  <a:lnTo>
                    <a:pt x="215849" y="278130"/>
                  </a:lnTo>
                  <a:lnTo>
                    <a:pt x="214655" y="276860"/>
                  </a:lnTo>
                  <a:lnTo>
                    <a:pt x="213575" y="278130"/>
                  </a:lnTo>
                  <a:lnTo>
                    <a:pt x="214388" y="275590"/>
                  </a:lnTo>
                  <a:lnTo>
                    <a:pt x="216103" y="275590"/>
                  </a:lnTo>
                  <a:lnTo>
                    <a:pt x="216535" y="275590"/>
                  </a:lnTo>
                  <a:lnTo>
                    <a:pt x="216166" y="275056"/>
                  </a:lnTo>
                  <a:lnTo>
                    <a:pt x="216255" y="274320"/>
                  </a:lnTo>
                  <a:lnTo>
                    <a:pt x="217576" y="273050"/>
                  </a:lnTo>
                  <a:lnTo>
                    <a:pt x="214312" y="273050"/>
                  </a:lnTo>
                  <a:lnTo>
                    <a:pt x="216954" y="271780"/>
                  </a:lnTo>
                  <a:lnTo>
                    <a:pt x="216814" y="270510"/>
                  </a:lnTo>
                  <a:lnTo>
                    <a:pt x="215773" y="270510"/>
                  </a:lnTo>
                  <a:lnTo>
                    <a:pt x="214528" y="271780"/>
                  </a:lnTo>
                  <a:lnTo>
                    <a:pt x="213829" y="271780"/>
                  </a:lnTo>
                  <a:lnTo>
                    <a:pt x="213614" y="269240"/>
                  </a:lnTo>
                  <a:lnTo>
                    <a:pt x="216916" y="267970"/>
                  </a:lnTo>
                  <a:lnTo>
                    <a:pt x="219341" y="264160"/>
                  </a:lnTo>
                  <a:lnTo>
                    <a:pt x="207937" y="266700"/>
                  </a:lnTo>
                  <a:lnTo>
                    <a:pt x="210591" y="264160"/>
                  </a:lnTo>
                  <a:lnTo>
                    <a:pt x="209575" y="264160"/>
                  </a:lnTo>
                  <a:lnTo>
                    <a:pt x="209372" y="262890"/>
                  </a:lnTo>
                  <a:lnTo>
                    <a:pt x="213194" y="259080"/>
                  </a:lnTo>
                  <a:lnTo>
                    <a:pt x="213004" y="259080"/>
                  </a:lnTo>
                  <a:lnTo>
                    <a:pt x="213842" y="256540"/>
                  </a:lnTo>
                  <a:lnTo>
                    <a:pt x="207619" y="259080"/>
                  </a:lnTo>
                  <a:lnTo>
                    <a:pt x="207886" y="256540"/>
                  </a:lnTo>
                  <a:lnTo>
                    <a:pt x="206895" y="257810"/>
                  </a:lnTo>
                  <a:lnTo>
                    <a:pt x="204038" y="259080"/>
                  </a:lnTo>
                  <a:lnTo>
                    <a:pt x="202311" y="259080"/>
                  </a:lnTo>
                  <a:lnTo>
                    <a:pt x="202095" y="256540"/>
                  </a:lnTo>
                  <a:lnTo>
                    <a:pt x="206197" y="254000"/>
                  </a:lnTo>
                  <a:lnTo>
                    <a:pt x="207479" y="255270"/>
                  </a:lnTo>
                  <a:lnTo>
                    <a:pt x="207073" y="255270"/>
                  </a:lnTo>
                  <a:lnTo>
                    <a:pt x="207683" y="256540"/>
                  </a:lnTo>
                  <a:lnTo>
                    <a:pt x="207886" y="256540"/>
                  </a:lnTo>
                  <a:lnTo>
                    <a:pt x="208419" y="256540"/>
                  </a:lnTo>
                  <a:lnTo>
                    <a:pt x="209372" y="255270"/>
                  </a:lnTo>
                  <a:lnTo>
                    <a:pt x="208178" y="255270"/>
                  </a:lnTo>
                  <a:lnTo>
                    <a:pt x="209003" y="254000"/>
                  </a:lnTo>
                  <a:lnTo>
                    <a:pt x="208127" y="252882"/>
                  </a:lnTo>
                  <a:lnTo>
                    <a:pt x="208000" y="252755"/>
                  </a:lnTo>
                  <a:lnTo>
                    <a:pt x="208216" y="252603"/>
                  </a:lnTo>
                  <a:lnTo>
                    <a:pt x="210032" y="251460"/>
                  </a:lnTo>
                  <a:lnTo>
                    <a:pt x="208559" y="251460"/>
                  </a:lnTo>
                  <a:lnTo>
                    <a:pt x="206578" y="251460"/>
                  </a:lnTo>
                  <a:lnTo>
                    <a:pt x="206743" y="248920"/>
                  </a:lnTo>
                  <a:lnTo>
                    <a:pt x="206273" y="248920"/>
                  </a:lnTo>
                  <a:lnTo>
                    <a:pt x="205117" y="250190"/>
                  </a:lnTo>
                  <a:lnTo>
                    <a:pt x="204978" y="250190"/>
                  </a:lnTo>
                  <a:lnTo>
                    <a:pt x="205041" y="246380"/>
                  </a:lnTo>
                  <a:lnTo>
                    <a:pt x="202298" y="250190"/>
                  </a:lnTo>
                  <a:lnTo>
                    <a:pt x="200939" y="248920"/>
                  </a:lnTo>
                  <a:lnTo>
                    <a:pt x="202107" y="246380"/>
                  </a:lnTo>
                  <a:lnTo>
                    <a:pt x="202831" y="246380"/>
                  </a:lnTo>
                  <a:lnTo>
                    <a:pt x="203415" y="243840"/>
                  </a:lnTo>
                  <a:lnTo>
                    <a:pt x="203822" y="243840"/>
                  </a:lnTo>
                  <a:lnTo>
                    <a:pt x="206629" y="240030"/>
                  </a:lnTo>
                  <a:lnTo>
                    <a:pt x="206552" y="238836"/>
                  </a:lnTo>
                  <a:lnTo>
                    <a:pt x="204838" y="239953"/>
                  </a:lnTo>
                  <a:lnTo>
                    <a:pt x="204647" y="238760"/>
                  </a:lnTo>
                  <a:lnTo>
                    <a:pt x="203860" y="238760"/>
                  </a:lnTo>
                  <a:lnTo>
                    <a:pt x="202095" y="241300"/>
                  </a:lnTo>
                  <a:lnTo>
                    <a:pt x="199618" y="241300"/>
                  </a:lnTo>
                  <a:lnTo>
                    <a:pt x="200393" y="240030"/>
                  </a:lnTo>
                  <a:lnTo>
                    <a:pt x="200266" y="240030"/>
                  </a:lnTo>
                  <a:lnTo>
                    <a:pt x="197396" y="240030"/>
                  </a:lnTo>
                  <a:lnTo>
                    <a:pt x="200190" y="237490"/>
                  </a:lnTo>
                  <a:lnTo>
                    <a:pt x="200266" y="240030"/>
                  </a:lnTo>
                  <a:lnTo>
                    <a:pt x="203009" y="236220"/>
                  </a:lnTo>
                  <a:lnTo>
                    <a:pt x="203720" y="236880"/>
                  </a:lnTo>
                  <a:lnTo>
                    <a:pt x="203784" y="236220"/>
                  </a:lnTo>
                  <a:lnTo>
                    <a:pt x="204660" y="236220"/>
                  </a:lnTo>
                  <a:lnTo>
                    <a:pt x="206248" y="232410"/>
                  </a:lnTo>
                  <a:lnTo>
                    <a:pt x="200901" y="237490"/>
                  </a:lnTo>
                  <a:lnTo>
                    <a:pt x="200406" y="236220"/>
                  </a:lnTo>
                  <a:lnTo>
                    <a:pt x="177101" y="236220"/>
                  </a:lnTo>
                  <a:lnTo>
                    <a:pt x="174409" y="236220"/>
                  </a:lnTo>
                  <a:lnTo>
                    <a:pt x="177660" y="237490"/>
                  </a:lnTo>
                  <a:lnTo>
                    <a:pt x="176860" y="241300"/>
                  </a:lnTo>
                  <a:lnTo>
                    <a:pt x="180213" y="242481"/>
                  </a:lnTo>
                  <a:lnTo>
                    <a:pt x="182460" y="240030"/>
                  </a:lnTo>
                  <a:lnTo>
                    <a:pt x="186880" y="241300"/>
                  </a:lnTo>
                  <a:lnTo>
                    <a:pt x="188379" y="241300"/>
                  </a:lnTo>
                  <a:lnTo>
                    <a:pt x="182524" y="242570"/>
                  </a:lnTo>
                  <a:lnTo>
                    <a:pt x="188315" y="243840"/>
                  </a:lnTo>
                  <a:lnTo>
                    <a:pt x="183591" y="245427"/>
                  </a:lnTo>
                  <a:lnTo>
                    <a:pt x="183489" y="246380"/>
                  </a:lnTo>
                  <a:lnTo>
                    <a:pt x="182829" y="246380"/>
                  </a:lnTo>
                  <a:lnTo>
                    <a:pt x="181140" y="247650"/>
                  </a:lnTo>
                  <a:lnTo>
                    <a:pt x="183083" y="248920"/>
                  </a:lnTo>
                  <a:lnTo>
                    <a:pt x="184785" y="246380"/>
                  </a:lnTo>
                  <a:lnTo>
                    <a:pt x="185572" y="248920"/>
                  </a:lnTo>
                  <a:lnTo>
                    <a:pt x="187388" y="248920"/>
                  </a:lnTo>
                  <a:lnTo>
                    <a:pt x="187299" y="250190"/>
                  </a:lnTo>
                  <a:lnTo>
                    <a:pt x="186702" y="250190"/>
                  </a:lnTo>
                  <a:lnTo>
                    <a:pt x="186067" y="251460"/>
                  </a:lnTo>
                  <a:lnTo>
                    <a:pt x="185864" y="251460"/>
                  </a:lnTo>
                  <a:lnTo>
                    <a:pt x="187363" y="252730"/>
                  </a:lnTo>
                  <a:lnTo>
                    <a:pt x="192735" y="252730"/>
                  </a:lnTo>
                  <a:lnTo>
                    <a:pt x="192316" y="255270"/>
                  </a:lnTo>
                  <a:lnTo>
                    <a:pt x="187896" y="256540"/>
                  </a:lnTo>
                  <a:lnTo>
                    <a:pt x="191439" y="257810"/>
                  </a:lnTo>
                  <a:lnTo>
                    <a:pt x="188023" y="259080"/>
                  </a:lnTo>
                  <a:lnTo>
                    <a:pt x="189750" y="260350"/>
                  </a:lnTo>
                  <a:lnTo>
                    <a:pt x="191173" y="259080"/>
                  </a:lnTo>
                  <a:lnTo>
                    <a:pt x="191706" y="260350"/>
                  </a:lnTo>
                  <a:lnTo>
                    <a:pt x="194767" y="259080"/>
                  </a:lnTo>
                  <a:lnTo>
                    <a:pt x="194132" y="261620"/>
                  </a:lnTo>
                  <a:lnTo>
                    <a:pt x="192252" y="261620"/>
                  </a:lnTo>
                  <a:lnTo>
                    <a:pt x="194017" y="262890"/>
                  </a:lnTo>
                  <a:lnTo>
                    <a:pt x="194716" y="261620"/>
                  </a:lnTo>
                  <a:lnTo>
                    <a:pt x="197116" y="261620"/>
                  </a:lnTo>
                  <a:lnTo>
                    <a:pt x="199072" y="259080"/>
                  </a:lnTo>
                  <a:lnTo>
                    <a:pt x="198882" y="260350"/>
                  </a:lnTo>
                  <a:lnTo>
                    <a:pt x="198374" y="260350"/>
                  </a:lnTo>
                  <a:lnTo>
                    <a:pt x="199440" y="261620"/>
                  </a:lnTo>
                  <a:lnTo>
                    <a:pt x="197675" y="264160"/>
                  </a:lnTo>
                  <a:lnTo>
                    <a:pt x="200545" y="264160"/>
                  </a:lnTo>
                  <a:lnTo>
                    <a:pt x="200126" y="265430"/>
                  </a:lnTo>
                  <a:lnTo>
                    <a:pt x="199110" y="265430"/>
                  </a:lnTo>
                  <a:lnTo>
                    <a:pt x="196151" y="266700"/>
                  </a:lnTo>
                  <a:lnTo>
                    <a:pt x="198691" y="266700"/>
                  </a:lnTo>
                  <a:lnTo>
                    <a:pt x="197662" y="269240"/>
                  </a:lnTo>
                  <a:lnTo>
                    <a:pt x="200304" y="269240"/>
                  </a:lnTo>
                  <a:lnTo>
                    <a:pt x="199250" y="269963"/>
                  </a:lnTo>
                  <a:lnTo>
                    <a:pt x="200736" y="269240"/>
                  </a:lnTo>
                  <a:lnTo>
                    <a:pt x="200240" y="270510"/>
                  </a:lnTo>
                  <a:lnTo>
                    <a:pt x="199923" y="270510"/>
                  </a:lnTo>
                  <a:lnTo>
                    <a:pt x="198399" y="271780"/>
                  </a:lnTo>
                  <a:lnTo>
                    <a:pt x="198793" y="273050"/>
                  </a:lnTo>
                  <a:lnTo>
                    <a:pt x="202603" y="269240"/>
                  </a:lnTo>
                  <a:lnTo>
                    <a:pt x="201663" y="271780"/>
                  </a:lnTo>
                  <a:lnTo>
                    <a:pt x="200545" y="271780"/>
                  </a:lnTo>
                  <a:lnTo>
                    <a:pt x="200520" y="274320"/>
                  </a:lnTo>
                  <a:lnTo>
                    <a:pt x="203949" y="274320"/>
                  </a:lnTo>
                  <a:lnTo>
                    <a:pt x="203669" y="276860"/>
                  </a:lnTo>
                  <a:lnTo>
                    <a:pt x="200380" y="279400"/>
                  </a:lnTo>
                  <a:lnTo>
                    <a:pt x="202018" y="275590"/>
                  </a:lnTo>
                  <a:lnTo>
                    <a:pt x="199326" y="278130"/>
                  </a:lnTo>
                  <a:lnTo>
                    <a:pt x="200304" y="279400"/>
                  </a:lnTo>
                  <a:lnTo>
                    <a:pt x="201282" y="280670"/>
                  </a:lnTo>
                  <a:lnTo>
                    <a:pt x="206260" y="281940"/>
                  </a:lnTo>
                  <a:lnTo>
                    <a:pt x="206565" y="284480"/>
                  </a:lnTo>
                  <a:lnTo>
                    <a:pt x="206743" y="283210"/>
                  </a:lnTo>
                  <a:lnTo>
                    <a:pt x="211937" y="281940"/>
                  </a:lnTo>
                  <a:lnTo>
                    <a:pt x="205117" y="287020"/>
                  </a:lnTo>
                  <a:lnTo>
                    <a:pt x="207568" y="287020"/>
                  </a:lnTo>
                  <a:lnTo>
                    <a:pt x="205092" y="288290"/>
                  </a:lnTo>
                  <a:lnTo>
                    <a:pt x="205689" y="288290"/>
                  </a:lnTo>
                  <a:lnTo>
                    <a:pt x="205676" y="289560"/>
                  </a:lnTo>
                  <a:lnTo>
                    <a:pt x="208572" y="290830"/>
                  </a:lnTo>
                  <a:lnTo>
                    <a:pt x="211391" y="293370"/>
                  </a:lnTo>
                  <a:lnTo>
                    <a:pt x="209931" y="293370"/>
                  </a:lnTo>
                  <a:lnTo>
                    <a:pt x="209245" y="294640"/>
                  </a:lnTo>
                  <a:lnTo>
                    <a:pt x="210502" y="295910"/>
                  </a:lnTo>
                  <a:lnTo>
                    <a:pt x="210426" y="297180"/>
                  </a:lnTo>
                  <a:lnTo>
                    <a:pt x="211874" y="297180"/>
                  </a:lnTo>
                  <a:lnTo>
                    <a:pt x="211963" y="298450"/>
                  </a:lnTo>
                  <a:lnTo>
                    <a:pt x="213677" y="297180"/>
                  </a:lnTo>
                  <a:lnTo>
                    <a:pt x="212217" y="300990"/>
                  </a:lnTo>
                  <a:lnTo>
                    <a:pt x="214376" y="302260"/>
                  </a:lnTo>
                  <a:lnTo>
                    <a:pt x="216712" y="304800"/>
                  </a:lnTo>
                  <a:lnTo>
                    <a:pt x="215785" y="307340"/>
                  </a:lnTo>
                  <a:lnTo>
                    <a:pt x="214388" y="307340"/>
                  </a:lnTo>
                  <a:lnTo>
                    <a:pt x="216700" y="309880"/>
                  </a:lnTo>
                  <a:lnTo>
                    <a:pt x="218833" y="308610"/>
                  </a:lnTo>
                  <a:lnTo>
                    <a:pt x="217906" y="308610"/>
                  </a:lnTo>
                  <a:lnTo>
                    <a:pt x="219392" y="307340"/>
                  </a:lnTo>
                  <a:lnTo>
                    <a:pt x="220497" y="307340"/>
                  </a:lnTo>
                  <a:lnTo>
                    <a:pt x="222199" y="307340"/>
                  </a:lnTo>
                  <a:lnTo>
                    <a:pt x="222478" y="308610"/>
                  </a:lnTo>
                  <a:lnTo>
                    <a:pt x="220497" y="307340"/>
                  </a:lnTo>
                  <a:lnTo>
                    <a:pt x="218909" y="309880"/>
                  </a:lnTo>
                  <a:lnTo>
                    <a:pt x="220027" y="309880"/>
                  </a:lnTo>
                  <a:lnTo>
                    <a:pt x="216636" y="312420"/>
                  </a:lnTo>
                  <a:lnTo>
                    <a:pt x="224612" y="308610"/>
                  </a:lnTo>
                  <a:lnTo>
                    <a:pt x="222732" y="311150"/>
                  </a:lnTo>
                  <a:lnTo>
                    <a:pt x="221513" y="311150"/>
                  </a:lnTo>
                  <a:lnTo>
                    <a:pt x="222415" y="312420"/>
                  </a:lnTo>
                  <a:lnTo>
                    <a:pt x="222694" y="312420"/>
                  </a:lnTo>
                  <a:lnTo>
                    <a:pt x="224231" y="312420"/>
                  </a:lnTo>
                  <a:lnTo>
                    <a:pt x="224218" y="313690"/>
                  </a:lnTo>
                  <a:lnTo>
                    <a:pt x="222313" y="314667"/>
                  </a:lnTo>
                  <a:lnTo>
                    <a:pt x="226326" y="313690"/>
                  </a:lnTo>
                  <a:lnTo>
                    <a:pt x="224167" y="316230"/>
                  </a:lnTo>
                  <a:lnTo>
                    <a:pt x="223253" y="316230"/>
                  </a:lnTo>
                  <a:lnTo>
                    <a:pt x="222973" y="314960"/>
                  </a:lnTo>
                  <a:lnTo>
                    <a:pt x="222059" y="314960"/>
                  </a:lnTo>
                  <a:lnTo>
                    <a:pt x="219456" y="317500"/>
                  </a:lnTo>
                  <a:lnTo>
                    <a:pt x="220065" y="317500"/>
                  </a:lnTo>
                  <a:lnTo>
                    <a:pt x="219570" y="318744"/>
                  </a:lnTo>
                  <a:lnTo>
                    <a:pt x="219938" y="318096"/>
                  </a:lnTo>
                  <a:lnTo>
                    <a:pt x="220078" y="317677"/>
                  </a:lnTo>
                  <a:lnTo>
                    <a:pt x="220103" y="317500"/>
                  </a:lnTo>
                  <a:lnTo>
                    <a:pt x="219544" y="320040"/>
                  </a:lnTo>
                  <a:lnTo>
                    <a:pt x="220179" y="320040"/>
                  </a:lnTo>
                  <a:lnTo>
                    <a:pt x="227495" y="317500"/>
                  </a:lnTo>
                  <a:lnTo>
                    <a:pt x="222554" y="321310"/>
                  </a:lnTo>
                  <a:lnTo>
                    <a:pt x="222808" y="321310"/>
                  </a:lnTo>
                  <a:lnTo>
                    <a:pt x="225196" y="322580"/>
                  </a:lnTo>
                  <a:lnTo>
                    <a:pt x="222199" y="323850"/>
                  </a:lnTo>
                  <a:lnTo>
                    <a:pt x="221576" y="323850"/>
                  </a:lnTo>
                  <a:lnTo>
                    <a:pt x="220941" y="325120"/>
                  </a:lnTo>
                  <a:lnTo>
                    <a:pt x="222770" y="325120"/>
                  </a:lnTo>
                  <a:lnTo>
                    <a:pt x="218757" y="327660"/>
                  </a:lnTo>
                  <a:lnTo>
                    <a:pt x="221805" y="327660"/>
                  </a:lnTo>
                  <a:lnTo>
                    <a:pt x="222567" y="328447"/>
                  </a:lnTo>
                  <a:lnTo>
                    <a:pt x="223329" y="327660"/>
                  </a:lnTo>
                  <a:lnTo>
                    <a:pt x="227317" y="328930"/>
                  </a:lnTo>
                  <a:lnTo>
                    <a:pt x="220954" y="334010"/>
                  </a:lnTo>
                  <a:lnTo>
                    <a:pt x="226377" y="334010"/>
                  </a:lnTo>
                  <a:lnTo>
                    <a:pt x="229031" y="335280"/>
                  </a:lnTo>
                  <a:lnTo>
                    <a:pt x="232397" y="335280"/>
                  </a:lnTo>
                  <a:lnTo>
                    <a:pt x="234772" y="336550"/>
                  </a:lnTo>
                  <a:lnTo>
                    <a:pt x="233502" y="337820"/>
                  </a:lnTo>
                  <a:lnTo>
                    <a:pt x="231089" y="336550"/>
                  </a:lnTo>
                  <a:lnTo>
                    <a:pt x="230085" y="339090"/>
                  </a:lnTo>
                  <a:lnTo>
                    <a:pt x="230657" y="339090"/>
                  </a:lnTo>
                  <a:lnTo>
                    <a:pt x="232117" y="340360"/>
                  </a:lnTo>
                  <a:lnTo>
                    <a:pt x="233349" y="340360"/>
                  </a:lnTo>
                  <a:lnTo>
                    <a:pt x="236435" y="340360"/>
                  </a:lnTo>
                  <a:lnTo>
                    <a:pt x="232486" y="339090"/>
                  </a:lnTo>
                  <a:lnTo>
                    <a:pt x="233426" y="339090"/>
                  </a:lnTo>
                  <a:lnTo>
                    <a:pt x="235623" y="337820"/>
                  </a:lnTo>
                  <a:lnTo>
                    <a:pt x="236499" y="337820"/>
                  </a:lnTo>
                  <a:lnTo>
                    <a:pt x="238125" y="336550"/>
                  </a:lnTo>
                  <a:lnTo>
                    <a:pt x="234708" y="337820"/>
                  </a:lnTo>
                  <a:lnTo>
                    <a:pt x="236613" y="336550"/>
                  </a:lnTo>
                  <a:lnTo>
                    <a:pt x="237324" y="336550"/>
                  </a:lnTo>
                  <a:lnTo>
                    <a:pt x="235737" y="335280"/>
                  </a:lnTo>
                  <a:lnTo>
                    <a:pt x="236664" y="335280"/>
                  </a:lnTo>
                  <a:lnTo>
                    <a:pt x="238544" y="334010"/>
                  </a:lnTo>
                  <a:lnTo>
                    <a:pt x="238188" y="335280"/>
                  </a:lnTo>
                  <a:lnTo>
                    <a:pt x="239839" y="332740"/>
                  </a:lnTo>
                  <a:close/>
                </a:path>
                <a:path w="416559" h="873125">
                  <a:moveTo>
                    <a:pt x="239991" y="321056"/>
                  </a:moveTo>
                  <a:lnTo>
                    <a:pt x="237299" y="324065"/>
                  </a:lnTo>
                  <a:lnTo>
                    <a:pt x="237718" y="324624"/>
                  </a:lnTo>
                  <a:lnTo>
                    <a:pt x="239991" y="321056"/>
                  </a:lnTo>
                  <a:close/>
                </a:path>
                <a:path w="416559" h="873125">
                  <a:moveTo>
                    <a:pt x="299948" y="495871"/>
                  </a:moveTo>
                  <a:lnTo>
                    <a:pt x="299643" y="495922"/>
                  </a:lnTo>
                  <a:lnTo>
                    <a:pt x="299440" y="495985"/>
                  </a:lnTo>
                  <a:lnTo>
                    <a:pt x="299669" y="495998"/>
                  </a:lnTo>
                  <a:lnTo>
                    <a:pt x="299948" y="495871"/>
                  </a:lnTo>
                  <a:close/>
                </a:path>
                <a:path w="416559" h="873125">
                  <a:moveTo>
                    <a:pt x="300113" y="488810"/>
                  </a:moveTo>
                  <a:lnTo>
                    <a:pt x="299554" y="489242"/>
                  </a:lnTo>
                  <a:lnTo>
                    <a:pt x="297459" y="489242"/>
                  </a:lnTo>
                  <a:lnTo>
                    <a:pt x="296938" y="490512"/>
                  </a:lnTo>
                  <a:lnTo>
                    <a:pt x="299224" y="490512"/>
                  </a:lnTo>
                  <a:lnTo>
                    <a:pt x="300113" y="488810"/>
                  </a:lnTo>
                  <a:close/>
                </a:path>
                <a:path w="416559" h="873125">
                  <a:moveTo>
                    <a:pt x="305308" y="505561"/>
                  </a:moveTo>
                  <a:lnTo>
                    <a:pt x="305295" y="504482"/>
                  </a:lnTo>
                  <a:lnTo>
                    <a:pt x="305130" y="505752"/>
                  </a:lnTo>
                  <a:lnTo>
                    <a:pt x="305308" y="505561"/>
                  </a:lnTo>
                  <a:close/>
                </a:path>
                <a:path w="416559" h="873125">
                  <a:moveTo>
                    <a:pt x="306082" y="516788"/>
                  </a:moveTo>
                  <a:lnTo>
                    <a:pt x="304558" y="515912"/>
                  </a:lnTo>
                  <a:lnTo>
                    <a:pt x="305079" y="517182"/>
                  </a:lnTo>
                  <a:lnTo>
                    <a:pt x="306082" y="516788"/>
                  </a:lnTo>
                  <a:close/>
                </a:path>
                <a:path w="416559" h="873125">
                  <a:moveTo>
                    <a:pt x="307708" y="516153"/>
                  </a:moveTo>
                  <a:lnTo>
                    <a:pt x="306082" y="516788"/>
                  </a:lnTo>
                  <a:lnTo>
                    <a:pt x="306755" y="517182"/>
                  </a:lnTo>
                  <a:lnTo>
                    <a:pt x="307708" y="516153"/>
                  </a:lnTo>
                  <a:close/>
                </a:path>
                <a:path w="416559" h="873125">
                  <a:moveTo>
                    <a:pt x="309016" y="476846"/>
                  </a:moveTo>
                  <a:lnTo>
                    <a:pt x="307263" y="477380"/>
                  </a:lnTo>
                  <a:lnTo>
                    <a:pt x="307479" y="477494"/>
                  </a:lnTo>
                  <a:lnTo>
                    <a:pt x="309016" y="476846"/>
                  </a:lnTo>
                  <a:close/>
                </a:path>
                <a:path w="416559" h="873125">
                  <a:moveTo>
                    <a:pt x="317246" y="524611"/>
                  </a:moveTo>
                  <a:lnTo>
                    <a:pt x="317004" y="524421"/>
                  </a:lnTo>
                  <a:lnTo>
                    <a:pt x="316776" y="524802"/>
                  </a:lnTo>
                  <a:lnTo>
                    <a:pt x="317246" y="524611"/>
                  </a:lnTo>
                  <a:close/>
                </a:path>
                <a:path w="416559" h="873125">
                  <a:moveTo>
                    <a:pt x="321919" y="538772"/>
                  </a:moveTo>
                  <a:lnTo>
                    <a:pt x="319925" y="539800"/>
                  </a:lnTo>
                  <a:lnTo>
                    <a:pt x="319976" y="540042"/>
                  </a:lnTo>
                  <a:lnTo>
                    <a:pt x="321602" y="540042"/>
                  </a:lnTo>
                  <a:lnTo>
                    <a:pt x="321906" y="539356"/>
                  </a:lnTo>
                  <a:lnTo>
                    <a:pt x="321919" y="538772"/>
                  </a:lnTo>
                  <a:close/>
                </a:path>
                <a:path w="416559" h="873125">
                  <a:moveTo>
                    <a:pt x="335699" y="526732"/>
                  </a:moveTo>
                  <a:lnTo>
                    <a:pt x="335648" y="526072"/>
                  </a:lnTo>
                  <a:lnTo>
                    <a:pt x="335000" y="526072"/>
                  </a:lnTo>
                  <a:lnTo>
                    <a:pt x="334937" y="526199"/>
                  </a:lnTo>
                  <a:lnTo>
                    <a:pt x="335699" y="526732"/>
                  </a:lnTo>
                  <a:close/>
                </a:path>
                <a:path w="416559" h="873125">
                  <a:moveTo>
                    <a:pt x="336537" y="527342"/>
                  </a:moveTo>
                  <a:lnTo>
                    <a:pt x="335699" y="526732"/>
                  </a:lnTo>
                  <a:lnTo>
                    <a:pt x="335737" y="527342"/>
                  </a:lnTo>
                  <a:lnTo>
                    <a:pt x="336537" y="527342"/>
                  </a:lnTo>
                  <a:close/>
                </a:path>
                <a:path w="416559" h="873125">
                  <a:moveTo>
                    <a:pt x="336816" y="590804"/>
                  </a:moveTo>
                  <a:lnTo>
                    <a:pt x="336118" y="590753"/>
                  </a:lnTo>
                  <a:lnTo>
                    <a:pt x="336118" y="591032"/>
                  </a:lnTo>
                  <a:lnTo>
                    <a:pt x="336816" y="590804"/>
                  </a:lnTo>
                  <a:close/>
                </a:path>
                <a:path w="416559" h="873125">
                  <a:moveTo>
                    <a:pt x="340029" y="592277"/>
                  </a:moveTo>
                  <a:lnTo>
                    <a:pt x="337032" y="593382"/>
                  </a:lnTo>
                  <a:lnTo>
                    <a:pt x="338124" y="594652"/>
                  </a:lnTo>
                  <a:lnTo>
                    <a:pt x="338162" y="593788"/>
                  </a:lnTo>
                  <a:lnTo>
                    <a:pt x="338582" y="593801"/>
                  </a:lnTo>
                  <a:lnTo>
                    <a:pt x="338175" y="593598"/>
                  </a:lnTo>
                  <a:lnTo>
                    <a:pt x="338188" y="593382"/>
                  </a:lnTo>
                  <a:lnTo>
                    <a:pt x="339242" y="593382"/>
                  </a:lnTo>
                  <a:lnTo>
                    <a:pt x="340029" y="592277"/>
                  </a:lnTo>
                  <a:close/>
                </a:path>
                <a:path w="416559" h="873125">
                  <a:moveTo>
                    <a:pt x="345719" y="536232"/>
                  </a:moveTo>
                  <a:lnTo>
                    <a:pt x="344639" y="536232"/>
                  </a:lnTo>
                  <a:lnTo>
                    <a:pt x="344297" y="537133"/>
                  </a:lnTo>
                  <a:lnTo>
                    <a:pt x="345719" y="536232"/>
                  </a:lnTo>
                  <a:close/>
                </a:path>
                <a:path w="416559" h="873125">
                  <a:moveTo>
                    <a:pt x="347776" y="612432"/>
                  </a:moveTo>
                  <a:lnTo>
                    <a:pt x="345592" y="612432"/>
                  </a:lnTo>
                  <a:lnTo>
                    <a:pt x="346202" y="613067"/>
                  </a:lnTo>
                  <a:lnTo>
                    <a:pt x="347776" y="612432"/>
                  </a:lnTo>
                  <a:close/>
                </a:path>
                <a:path w="416559" h="873125">
                  <a:moveTo>
                    <a:pt x="359625" y="671601"/>
                  </a:moveTo>
                  <a:lnTo>
                    <a:pt x="358495" y="672122"/>
                  </a:lnTo>
                  <a:lnTo>
                    <a:pt x="359613" y="672122"/>
                  </a:lnTo>
                  <a:lnTo>
                    <a:pt x="359625" y="671601"/>
                  </a:lnTo>
                  <a:close/>
                </a:path>
                <a:path w="416559" h="873125">
                  <a:moveTo>
                    <a:pt x="369214" y="712571"/>
                  </a:moveTo>
                  <a:lnTo>
                    <a:pt x="368096" y="711492"/>
                  </a:lnTo>
                  <a:lnTo>
                    <a:pt x="368808" y="712762"/>
                  </a:lnTo>
                  <a:lnTo>
                    <a:pt x="369214" y="712571"/>
                  </a:lnTo>
                  <a:close/>
                </a:path>
                <a:path w="416559" h="873125">
                  <a:moveTo>
                    <a:pt x="371335" y="725385"/>
                  </a:moveTo>
                  <a:lnTo>
                    <a:pt x="371297" y="725195"/>
                  </a:lnTo>
                  <a:lnTo>
                    <a:pt x="371284" y="725398"/>
                  </a:lnTo>
                  <a:close/>
                </a:path>
                <a:path w="416559" h="873125">
                  <a:moveTo>
                    <a:pt x="371398" y="723519"/>
                  </a:moveTo>
                  <a:lnTo>
                    <a:pt x="371221" y="724014"/>
                  </a:lnTo>
                  <a:lnTo>
                    <a:pt x="371182" y="724636"/>
                  </a:lnTo>
                  <a:lnTo>
                    <a:pt x="371297" y="725195"/>
                  </a:lnTo>
                  <a:lnTo>
                    <a:pt x="371398" y="723519"/>
                  </a:lnTo>
                  <a:close/>
                </a:path>
                <a:path w="416559" h="873125">
                  <a:moveTo>
                    <a:pt x="371703" y="717537"/>
                  </a:moveTo>
                  <a:lnTo>
                    <a:pt x="371462" y="717524"/>
                  </a:lnTo>
                  <a:lnTo>
                    <a:pt x="371246" y="717473"/>
                  </a:lnTo>
                  <a:lnTo>
                    <a:pt x="370916" y="717511"/>
                  </a:lnTo>
                  <a:lnTo>
                    <a:pt x="369912" y="718870"/>
                  </a:lnTo>
                  <a:lnTo>
                    <a:pt x="370865" y="718362"/>
                  </a:lnTo>
                  <a:lnTo>
                    <a:pt x="371386" y="717931"/>
                  </a:lnTo>
                  <a:lnTo>
                    <a:pt x="371703" y="717537"/>
                  </a:lnTo>
                  <a:close/>
                </a:path>
                <a:path w="416559" h="873125">
                  <a:moveTo>
                    <a:pt x="377164" y="742975"/>
                  </a:moveTo>
                  <a:lnTo>
                    <a:pt x="376847" y="742505"/>
                  </a:lnTo>
                  <a:lnTo>
                    <a:pt x="376174" y="743242"/>
                  </a:lnTo>
                  <a:lnTo>
                    <a:pt x="377164" y="742975"/>
                  </a:lnTo>
                  <a:close/>
                </a:path>
                <a:path w="416559" h="873125">
                  <a:moveTo>
                    <a:pt x="379780" y="655739"/>
                  </a:moveTo>
                  <a:lnTo>
                    <a:pt x="379526" y="655688"/>
                  </a:lnTo>
                  <a:lnTo>
                    <a:pt x="379628" y="655878"/>
                  </a:lnTo>
                  <a:lnTo>
                    <a:pt x="379780" y="655739"/>
                  </a:lnTo>
                  <a:close/>
                </a:path>
                <a:path w="416559" h="873125">
                  <a:moveTo>
                    <a:pt x="380517" y="753732"/>
                  </a:moveTo>
                  <a:lnTo>
                    <a:pt x="380441" y="753592"/>
                  </a:lnTo>
                  <a:lnTo>
                    <a:pt x="379704" y="753148"/>
                  </a:lnTo>
                  <a:lnTo>
                    <a:pt x="379984" y="753452"/>
                  </a:lnTo>
                  <a:lnTo>
                    <a:pt x="380517" y="753732"/>
                  </a:lnTo>
                  <a:close/>
                </a:path>
                <a:path w="416559" h="873125">
                  <a:moveTo>
                    <a:pt x="381457" y="677202"/>
                  </a:moveTo>
                  <a:lnTo>
                    <a:pt x="378269" y="675932"/>
                  </a:lnTo>
                  <a:lnTo>
                    <a:pt x="378345" y="676097"/>
                  </a:lnTo>
                  <a:lnTo>
                    <a:pt x="379971" y="677202"/>
                  </a:lnTo>
                  <a:lnTo>
                    <a:pt x="381457" y="677202"/>
                  </a:lnTo>
                  <a:close/>
                </a:path>
                <a:path w="416559" h="873125">
                  <a:moveTo>
                    <a:pt x="382168" y="754672"/>
                  </a:moveTo>
                  <a:lnTo>
                    <a:pt x="381876" y="754672"/>
                  </a:lnTo>
                  <a:lnTo>
                    <a:pt x="381749" y="754557"/>
                  </a:lnTo>
                  <a:lnTo>
                    <a:pt x="381495" y="754672"/>
                  </a:lnTo>
                  <a:lnTo>
                    <a:pt x="380771" y="754672"/>
                  </a:lnTo>
                  <a:lnTo>
                    <a:pt x="380072" y="755942"/>
                  </a:lnTo>
                  <a:lnTo>
                    <a:pt x="382168" y="754672"/>
                  </a:lnTo>
                  <a:close/>
                </a:path>
                <a:path w="416559" h="873125">
                  <a:moveTo>
                    <a:pt x="383819" y="761949"/>
                  </a:moveTo>
                  <a:lnTo>
                    <a:pt x="383476" y="761022"/>
                  </a:lnTo>
                  <a:lnTo>
                    <a:pt x="382587" y="761022"/>
                  </a:lnTo>
                  <a:lnTo>
                    <a:pt x="382244" y="761022"/>
                  </a:lnTo>
                  <a:lnTo>
                    <a:pt x="383819" y="761949"/>
                  </a:lnTo>
                  <a:close/>
                </a:path>
                <a:path w="416559" h="873125">
                  <a:moveTo>
                    <a:pt x="384086" y="762101"/>
                  </a:moveTo>
                  <a:lnTo>
                    <a:pt x="383819" y="761949"/>
                  </a:lnTo>
                  <a:lnTo>
                    <a:pt x="383946" y="762292"/>
                  </a:lnTo>
                  <a:lnTo>
                    <a:pt x="384086" y="762101"/>
                  </a:lnTo>
                  <a:close/>
                </a:path>
                <a:path w="416559" h="873125">
                  <a:moveTo>
                    <a:pt x="384860" y="764832"/>
                  </a:moveTo>
                  <a:lnTo>
                    <a:pt x="384492" y="763562"/>
                  </a:lnTo>
                  <a:lnTo>
                    <a:pt x="384556" y="764832"/>
                  </a:lnTo>
                  <a:lnTo>
                    <a:pt x="384860" y="764832"/>
                  </a:lnTo>
                  <a:close/>
                </a:path>
                <a:path w="416559" h="873125">
                  <a:moveTo>
                    <a:pt x="385279" y="678472"/>
                  </a:moveTo>
                  <a:lnTo>
                    <a:pt x="384441" y="675932"/>
                  </a:lnTo>
                  <a:lnTo>
                    <a:pt x="383921" y="675932"/>
                  </a:lnTo>
                  <a:lnTo>
                    <a:pt x="383387" y="677202"/>
                  </a:lnTo>
                  <a:lnTo>
                    <a:pt x="381457" y="677202"/>
                  </a:lnTo>
                  <a:lnTo>
                    <a:pt x="383425" y="678472"/>
                  </a:lnTo>
                  <a:lnTo>
                    <a:pt x="385279" y="678472"/>
                  </a:lnTo>
                  <a:close/>
                </a:path>
                <a:path w="416559" h="873125">
                  <a:moveTo>
                    <a:pt x="390740" y="777227"/>
                  </a:moveTo>
                  <a:lnTo>
                    <a:pt x="390245" y="776909"/>
                  </a:lnTo>
                  <a:lnTo>
                    <a:pt x="389737" y="777481"/>
                  </a:lnTo>
                  <a:lnTo>
                    <a:pt x="389928" y="777849"/>
                  </a:lnTo>
                  <a:lnTo>
                    <a:pt x="390385" y="778141"/>
                  </a:lnTo>
                  <a:lnTo>
                    <a:pt x="390525" y="777722"/>
                  </a:lnTo>
                  <a:lnTo>
                    <a:pt x="390740" y="777227"/>
                  </a:lnTo>
                  <a:close/>
                </a:path>
                <a:path w="416559" h="873125">
                  <a:moveTo>
                    <a:pt x="391820" y="710552"/>
                  </a:moveTo>
                  <a:lnTo>
                    <a:pt x="391629" y="710679"/>
                  </a:lnTo>
                  <a:lnTo>
                    <a:pt x="391464" y="710780"/>
                  </a:lnTo>
                  <a:lnTo>
                    <a:pt x="391287" y="710882"/>
                  </a:lnTo>
                  <a:lnTo>
                    <a:pt x="391515" y="711174"/>
                  </a:lnTo>
                  <a:lnTo>
                    <a:pt x="391820" y="710552"/>
                  </a:lnTo>
                  <a:close/>
                </a:path>
                <a:path w="416559" h="873125">
                  <a:moveTo>
                    <a:pt x="391896" y="778764"/>
                  </a:moveTo>
                  <a:lnTo>
                    <a:pt x="391325" y="778560"/>
                  </a:lnTo>
                  <a:lnTo>
                    <a:pt x="390766" y="778383"/>
                  </a:lnTo>
                  <a:lnTo>
                    <a:pt x="390385" y="778141"/>
                  </a:lnTo>
                  <a:lnTo>
                    <a:pt x="390245" y="778649"/>
                  </a:lnTo>
                  <a:lnTo>
                    <a:pt x="390245" y="779018"/>
                  </a:lnTo>
                  <a:lnTo>
                    <a:pt x="391896" y="778764"/>
                  </a:lnTo>
                  <a:close/>
                </a:path>
                <a:path w="416559" h="873125">
                  <a:moveTo>
                    <a:pt x="392430" y="791502"/>
                  </a:moveTo>
                  <a:lnTo>
                    <a:pt x="389255" y="792772"/>
                  </a:lnTo>
                  <a:lnTo>
                    <a:pt x="389978" y="795134"/>
                  </a:lnTo>
                  <a:lnTo>
                    <a:pt x="392430" y="791502"/>
                  </a:lnTo>
                  <a:close/>
                </a:path>
                <a:path w="416559" h="873125">
                  <a:moveTo>
                    <a:pt x="392823" y="698792"/>
                  </a:moveTo>
                  <a:lnTo>
                    <a:pt x="387705" y="697522"/>
                  </a:lnTo>
                  <a:lnTo>
                    <a:pt x="387769" y="696252"/>
                  </a:lnTo>
                  <a:lnTo>
                    <a:pt x="388785" y="696252"/>
                  </a:lnTo>
                  <a:lnTo>
                    <a:pt x="385140" y="694982"/>
                  </a:lnTo>
                  <a:lnTo>
                    <a:pt x="383451" y="693712"/>
                  </a:lnTo>
                  <a:lnTo>
                    <a:pt x="382092" y="692442"/>
                  </a:lnTo>
                  <a:lnTo>
                    <a:pt x="383654" y="692442"/>
                  </a:lnTo>
                  <a:lnTo>
                    <a:pt x="386207" y="691172"/>
                  </a:lnTo>
                  <a:lnTo>
                    <a:pt x="385635" y="691172"/>
                  </a:lnTo>
                  <a:lnTo>
                    <a:pt x="382028" y="692442"/>
                  </a:lnTo>
                  <a:lnTo>
                    <a:pt x="380911" y="691172"/>
                  </a:lnTo>
                  <a:lnTo>
                    <a:pt x="382219" y="689902"/>
                  </a:lnTo>
                  <a:lnTo>
                    <a:pt x="383184" y="688632"/>
                  </a:lnTo>
                  <a:lnTo>
                    <a:pt x="385940" y="688632"/>
                  </a:lnTo>
                  <a:lnTo>
                    <a:pt x="386461" y="689902"/>
                  </a:lnTo>
                  <a:lnTo>
                    <a:pt x="389902" y="688632"/>
                  </a:lnTo>
                  <a:lnTo>
                    <a:pt x="385864" y="687362"/>
                  </a:lnTo>
                  <a:lnTo>
                    <a:pt x="386308" y="687362"/>
                  </a:lnTo>
                  <a:lnTo>
                    <a:pt x="387921" y="686092"/>
                  </a:lnTo>
                  <a:lnTo>
                    <a:pt x="386854" y="684822"/>
                  </a:lnTo>
                  <a:lnTo>
                    <a:pt x="382854" y="684822"/>
                  </a:lnTo>
                  <a:lnTo>
                    <a:pt x="382549" y="683552"/>
                  </a:lnTo>
                  <a:lnTo>
                    <a:pt x="377126" y="683552"/>
                  </a:lnTo>
                  <a:lnTo>
                    <a:pt x="383362" y="682282"/>
                  </a:lnTo>
                  <a:lnTo>
                    <a:pt x="380098" y="681012"/>
                  </a:lnTo>
                  <a:lnTo>
                    <a:pt x="384009" y="679742"/>
                  </a:lnTo>
                  <a:lnTo>
                    <a:pt x="382828" y="679742"/>
                  </a:lnTo>
                  <a:lnTo>
                    <a:pt x="379399" y="678472"/>
                  </a:lnTo>
                  <a:lnTo>
                    <a:pt x="378345" y="676097"/>
                  </a:lnTo>
                  <a:lnTo>
                    <a:pt x="378091" y="675932"/>
                  </a:lnTo>
                  <a:lnTo>
                    <a:pt x="377748" y="673392"/>
                  </a:lnTo>
                  <a:lnTo>
                    <a:pt x="385572" y="672122"/>
                  </a:lnTo>
                  <a:lnTo>
                    <a:pt x="378612" y="669582"/>
                  </a:lnTo>
                  <a:lnTo>
                    <a:pt x="384276" y="665772"/>
                  </a:lnTo>
                  <a:lnTo>
                    <a:pt x="380606" y="664502"/>
                  </a:lnTo>
                  <a:lnTo>
                    <a:pt x="383895" y="659422"/>
                  </a:lnTo>
                  <a:lnTo>
                    <a:pt x="382498" y="656882"/>
                  </a:lnTo>
                  <a:lnTo>
                    <a:pt x="376809" y="659422"/>
                  </a:lnTo>
                  <a:lnTo>
                    <a:pt x="380301" y="656882"/>
                  </a:lnTo>
                  <a:lnTo>
                    <a:pt x="382041" y="655612"/>
                  </a:lnTo>
                  <a:lnTo>
                    <a:pt x="380593" y="655916"/>
                  </a:lnTo>
                  <a:lnTo>
                    <a:pt x="381850" y="654050"/>
                  </a:lnTo>
                  <a:lnTo>
                    <a:pt x="379780" y="655739"/>
                  </a:lnTo>
                  <a:lnTo>
                    <a:pt x="380580" y="655916"/>
                  </a:lnTo>
                  <a:lnTo>
                    <a:pt x="375920" y="656882"/>
                  </a:lnTo>
                  <a:lnTo>
                    <a:pt x="375335" y="656882"/>
                  </a:lnTo>
                  <a:lnTo>
                    <a:pt x="375716" y="655612"/>
                  </a:lnTo>
                  <a:lnTo>
                    <a:pt x="376809" y="655104"/>
                  </a:lnTo>
                  <a:lnTo>
                    <a:pt x="379526" y="655688"/>
                  </a:lnTo>
                  <a:lnTo>
                    <a:pt x="379196" y="655104"/>
                  </a:lnTo>
                  <a:lnTo>
                    <a:pt x="378282" y="653453"/>
                  </a:lnTo>
                  <a:lnTo>
                    <a:pt x="378739" y="653072"/>
                  </a:lnTo>
                  <a:lnTo>
                    <a:pt x="380377" y="651802"/>
                  </a:lnTo>
                  <a:lnTo>
                    <a:pt x="380314" y="653072"/>
                  </a:lnTo>
                  <a:lnTo>
                    <a:pt x="381685" y="653072"/>
                  </a:lnTo>
                  <a:lnTo>
                    <a:pt x="381673" y="651802"/>
                  </a:lnTo>
                  <a:lnTo>
                    <a:pt x="381673" y="650532"/>
                  </a:lnTo>
                  <a:lnTo>
                    <a:pt x="384098" y="651802"/>
                  </a:lnTo>
                  <a:lnTo>
                    <a:pt x="385419" y="649262"/>
                  </a:lnTo>
                  <a:lnTo>
                    <a:pt x="383273" y="650532"/>
                  </a:lnTo>
                  <a:lnTo>
                    <a:pt x="382092" y="649262"/>
                  </a:lnTo>
                  <a:lnTo>
                    <a:pt x="382651" y="647992"/>
                  </a:lnTo>
                  <a:lnTo>
                    <a:pt x="380199" y="650532"/>
                  </a:lnTo>
                  <a:lnTo>
                    <a:pt x="376237" y="649262"/>
                  </a:lnTo>
                  <a:lnTo>
                    <a:pt x="384797" y="646722"/>
                  </a:lnTo>
                  <a:lnTo>
                    <a:pt x="380860" y="645452"/>
                  </a:lnTo>
                  <a:lnTo>
                    <a:pt x="381533" y="645452"/>
                  </a:lnTo>
                  <a:lnTo>
                    <a:pt x="381762" y="641642"/>
                  </a:lnTo>
                  <a:lnTo>
                    <a:pt x="376440" y="641642"/>
                  </a:lnTo>
                  <a:lnTo>
                    <a:pt x="377075" y="640372"/>
                  </a:lnTo>
                  <a:lnTo>
                    <a:pt x="379285" y="640372"/>
                  </a:lnTo>
                  <a:lnTo>
                    <a:pt x="379183" y="637832"/>
                  </a:lnTo>
                  <a:lnTo>
                    <a:pt x="379120" y="636562"/>
                  </a:lnTo>
                  <a:lnTo>
                    <a:pt x="372033" y="635292"/>
                  </a:lnTo>
                  <a:lnTo>
                    <a:pt x="372821" y="634022"/>
                  </a:lnTo>
                  <a:lnTo>
                    <a:pt x="374383" y="631482"/>
                  </a:lnTo>
                  <a:lnTo>
                    <a:pt x="372846" y="631482"/>
                  </a:lnTo>
                  <a:lnTo>
                    <a:pt x="374142" y="630212"/>
                  </a:lnTo>
                  <a:lnTo>
                    <a:pt x="375729" y="630212"/>
                  </a:lnTo>
                  <a:lnTo>
                    <a:pt x="372643" y="628942"/>
                  </a:lnTo>
                  <a:lnTo>
                    <a:pt x="373303" y="627672"/>
                  </a:lnTo>
                  <a:lnTo>
                    <a:pt x="375183" y="627672"/>
                  </a:lnTo>
                  <a:lnTo>
                    <a:pt x="376275" y="625132"/>
                  </a:lnTo>
                  <a:lnTo>
                    <a:pt x="369735" y="625132"/>
                  </a:lnTo>
                  <a:lnTo>
                    <a:pt x="368858" y="623862"/>
                  </a:lnTo>
                  <a:lnTo>
                    <a:pt x="367969" y="622592"/>
                  </a:lnTo>
                  <a:lnTo>
                    <a:pt x="372389" y="621322"/>
                  </a:lnTo>
                  <a:lnTo>
                    <a:pt x="373164" y="618782"/>
                  </a:lnTo>
                  <a:lnTo>
                    <a:pt x="373507" y="617512"/>
                  </a:lnTo>
                  <a:lnTo>
                    <a:pt x="374129" y="617512"/>
                  </a:lnTo>
                  <a:lnTo>
                    <a:pt x="373583" y="613702"/>
                  </a:lnTo>
                  <a:lnTo>
                    <a:pt x="368630" y="612432"/>
                  </a:lnTo>
                  <a:lnTo>
                    <a:pt x="367271" y="611162"/>
                  </a:lnTo>
                  <a:lnTo>
                    <a:pt x="365899" y="609892"/>
                  </a:lnTo>
                  <a:lnTo>
                    <a:pt x="370052" y="606082"/>
                  </a:lnTo>
                  <a:lnTo>
                    <a:pt x="365785" y="602272"/>
                  </a:lnTo>
                  <a:lnTo>
                    <a:pt x="366344" y="601002"/>
                  </a:lnTo>
                  <a:lnTo>
                    <a:pt x="367461" y="598462"/>
                  </a:lnTo>
                  <a:lnTo>
                    <a:pt x="366814" y="598462"/>
                  </a:lnTo>
                  <a:lnTo>
                    <a:pt x="364020" y="599732"/>
                  </a:lnTo>
                  <a:lnTo>
                    <a:pt x="363385" y="598462"/>
                  </a:lnTo>
                  <a:lnTo>
                    <a:pt x="364045" y="597192"/>
                  </a:lnTo>
                  <a:lnTo>
                    <a:pt x="363766" y="597192"/>
                  </a:lnTo>
                  <a:lnTo>
                    <a:pt x="359702" y="597192"/>
                  </a:lnTo>
                  <a:lnTo>
                    <a:pt x="363753" y="595922"/>
                  </a:lnTo>
                  <a:lnTo>
                    <a:pt x="363766" y="597192"/>
                  </a:lnTo>
                  <a:lnTo>
                    <a:pt x="365645" y="595922"/>
                  </a:lnTo>
                  <a:lnTo>
                    <a:pt x="367525" y="594652"/>
                  </a:lnTo>
                  <a:lnTo>
                    <a:pt x="366014" y="593382"/>
                  </a:lnTo>
                  <a:lnTo>
                    <a:pt x="365709" y="592112"/>
                  </a:lnTo>
                  <a:lnTo>
                    <a:pt x="360387" y="593382"/>
                  </a:lnTo>
                  <a:lnTo>
                    <a:pt x="362407" y="590842"/>
                  </a:lnTo>
                  <a:lnTo>
                    <a:pt x="361632" y="589572"/>
                  </a:lnTo>
                  <a:lnTo>
                    <a:pt x="360870" y="588302"/>
                  </a:lnTo>
                  <a:lnTo>
                    <a:pt x="359270" y="585762"/>
                  </a:lnTo>
                  <a:lnTo>
                    <a:pt x="361099" y="583222"/>
                  </a:lnTo>
                  <a:lnTo>
                    <a:pt x="359524" y="581952"/>
                  </a:lnTo>
                  <a:lnTo>
                    <a:pt x="359232" y="581952"/>
                  </a:lnTo>
                  <a:lnTo>
                    <a:pt x="357670" y="580682"/>
                  </a:lnTo>
                  <a:lnTo>
                    <a:pt x="360489" y="580682"/>
                  </a:lnTo>
                  <a:lnTo>
                    <a:pt x="360489" y="579412"/>
                  </a:lnTo>
                  <a:lnTo>
                    <a:pt x="360502" y="576872"/>
                  </a:lnTo>
                  <a:lnTo>
                    <a:pt x="359727" y="575602"/>
                  </a:lnTo>
                  <a:lnTo>
                    <a:pt x="358965" y="574332"/>
                  </a:lnTo>
                  <a:lnTo>
                    <a:pt x="361149" y="574332"/>
                  </a:lnTo>
                  <a:lnTo>
                    <a:pt x="360832" y="573062"/>
                  </a:lnTo>
                  <a:lnTo>
                    <a:pt x="352437" y="575602"/>
                  </a:lnTo>
                  <a:lnTo>
                    <a:pt x="351815" y="574332"/>
                  </a:lnTo>
                  <a:lnTo>
                    <a:pt x="355866" y="571792"/>
                  </a:lnTo>
                  <a:lnTo>
                    <a:pt x="354965" y="569252"/>
                  </a:lnTo>
                  <a:lnTo>
                    <a:pt x="356781" y="566712"/>
                  </a:lnTo>
                  <a:lnTo>
                    <a:pt x="357682" y="565442"/>
                  </a:lnTo>
                  <a:lnTo>
                    <a:pt x="352996" y="564172"/>
                  </a:lnTo>
                  <a:lnTo>
                    <a:pt x="355180" y="564172"/>
                  </a:lnTo>
                  <a:lnTo>
                    <a:pt x="354863" y="562902"/>
                  </a:lnTo>
                  <a:lnTo>
                    <a:pt x="355358" y="561632"/>
                  </a:lnTo>
                  <a:lnTo>
                    <a:pt x="356336" y="559092"/>
                  </a:lnTo>
                  <a:lnTo>
                    <a:pt x="354088" y="560120"/>
                  </a:lnTo>
                  <a:lnTo>
                    <a:pt x="350202" y="557822"/>
                  </a:lnTo>
                  <a:lnTo>
                    <a:pt x="348081" y="557822"/>
                  </a:lnTo>
                  <a:lnTo>
                    <a:pt x="350901" y="556552"/>
                  </a:lnTo>
                  <a:lnTo>
                    <a:pt x="346964" y="556552"/>
                  </a:lnTo>
                  <a:lnTo>
                    <a:pt x="346011" y="557822"/>
                  </a:lnTo>
                  <a:lnTo>
                    <a:pt x="344462" y="556552"/>
                  </a:lnTo>
                  <a:lnTo>
                    <a:pt x="344678" y="555282"/>
                  </a:lnTo>
                  <a:lnTo>
                    <a:pt x="346011" y="555282"/>
                  </a:lnTo>
                  <a:lnTo>
                    <a:pt x="346989" y="554012"/>
                  </a:lnTo>
                  <a:lnTo>
                    <a:pt x="343065" y="555282"/>
                  </a:lnTo>
                  <a:lnTo>
                    <a:pt x="343966" y="554012"/>
                  </a:lnTo>
                  <a:lnTo>
                    <a:pt x="345922" y="554012"/>
                  </a:lnTo>
                  <a:lnTo>
                    <a:pt x="345795" y="552742"/>
                  </a:lnTo>
                  <a:lnTo>
                    <a:pt x="345668" y="551472"/>
                  </a:lnTo>
                  <a:lnTo>
                    <a:pt x="344766" y="552742"/>
                  </a:lnTo>
                  <a:lnTo>
                    <a:pt x="341071" y="552742"/>
                  </a:lnTo>
                  <a:lnTo>
                    <a:pt x="342265" y="550202"/>
                  </a:lnTo>
                  <a:lnTo>
                    <a:pt x="344678" y="548932"/>
                  </a:lnTo>
                  <a:lnTo>
                    <a:pt x="340829" y="548932"/>
                  </a:lnTo>
                  <a:lnTo>
                    <a:pt x="341261" y="547662"/>
                  </a:lnTo>
                  <a:lnTo>
                    <a:pt x="343179" y="547662"/>
                  </a:lnTo>
                  <a:lnTo>
                    <a:pt x="344258" y="545122"/>
                  </a:lnTo>
                  <a:lnTo>
                    <a:pt x="345694" y="545122"/>
                  </a:lnTo>
                  <a:lnTo>
                    <a:pt x="345592" y="542582"/>
                  </a:lnTo>
                  <a:lnTo>
                    <a:pt x="342430" y="542582"/>
                  </a:lnTo>
                  <a:lnTo>
                    <a:pt x="343027" y="543852"/>
                  </a:lnTo>
                  <a:lnTo>
                    <a:pt x="343420" y="545122"/>
                  </a:lnTo>
                  <a:lnTo>
                    <a:pt x="338785" y="545122"/>
                  </a:lnTo>
                  <a:lnTo>
                    <a:pt x="340906" y="543852"/>
                  </a:lnTo>
                  <a:lnTo>
                    <a:pt x="341795" y="542582"/>
                  </a:lnTo>
                  <a:lnTo>
                    <a:pt x="342315" y="542582"/>
                  </a:lnTo>
                  <a:lnTo>
                    <a:pt x="342976" y="540042"/>
                  </a:lnTo>
                  <a:lnTo>
                    <a:pt x="344119" y="540042"/>
                  </a:lnTo>
                  <a:lnTo>
                    <a:pt x="344246" y="538772"/>
                  </a:lnTo>
                  <a:lnTo>
                    <a:pt x="343623" y="538772"/>
                  </a:lnTo>
                  <a:lnTo>
                    <a:pt x="343827" y="537502"/>
                  </a:lnTo>
                  <a:lnTo>
                    <a:pt x="344157" y="537502"/>
                  </a:lnTo>
                  <a:lnTo>
                    <a:pt x="344297" y="537133"/>
                  </a:lnTo>
                  <a:lnTo>
                    <a:pt x="343712" y="537502"/>
                  </a:lnTo>
                  <a:lnTo>
                    <a:pt x="343293" y="537502"/>
                  </a:lnTo>
                  <a:lnTo>
                    <a:pt x="342976" y="536232"/>
                  </a:lnTo>
                  <a:lnTo>
                    <a:pt x="344220" y="536232"/>
                  </a:lnTo>
                  <a:lnTo>
                    <a:pt x="344055" y="534962"/>
                  </a:lnTo>
                  <a:lnTo>
                    <a:pt x="341325" y="536232"/>
                  </a:lnTo>
                  <a:lnTo>
                    <a:pt x="341426" y="534962"/>
                  </a:lnTo>
                  <a:lnTo>
                    <a:pt x="339471" y="536232"/>
                  </a:lnTo>
                  <a:lnTo>
                    <a:pt x="339852" y="536232"/>
                  </a:lnTo>
                  <a:lnTo>
                    <a:pt x="339356" y="536816"/>
                  </a:lnTo>
                  <a:lnTo>
                    <a:pt x="339953" y="536714"/>
                  </a:lnTo>
                  <a:lnTo>
                    <a:pt x="340144" y="537502"/>
                  </a:lnTo>
                  <a:lnTo>
                    <a:pt x="340525" y="537502"/>
                  </a:lnTo>
                  <a:lnTo>
                    <a:pt x="340829" y="538772"/>
                  </a:lnTo>
                  <a:lnTo>
                    <a:pt x="338124" y="538772"/>
                  </a:lnTo>
                  <a:lnTo>
                    <a:pt x="339356" y="537502"/>
                  </a:lnTo>
                  <a:lnTo>
                    <a:pt x="334556" y="538772"/>
                  </a:lnTo>
                  <a:lnTo>
                    <a:pt x="338023" y="536232"/>
                  </a:lnTo>
                  <a:lnTo>
                    <a:pt x="339394" y="533692"/>
                  </a:lnTo>
                  <a:lnTo>
                    <a:pt x="341655" y="532422"/>
                  </a:lnTo>
                  <a:lnTo>
                    <a:pt x="339305" y="529882"/>
                  </a:lnTo>
                  <a:lnTo>
                    <a:pt x="338734" y="527342"/>
                  </a:lnTo>
                  <a:lnTo>
                    <a:pt x="333070" y="528612"/>
                  </a:lnTo>
                  <a:lnTo>
                    <a:pt x="332181" y="527342"/>
                  </a:lnTo>
                  <a:lnTo>
                    <a:pt x="334276" y="527342"/>
                  </a:lnTo>
                  <a:lnTo>
                    <a:pt x="334937" y="526199"/>
                  </a:lnTo>
                  <a:lnTo>
                    <a:pt x="334759" y="526072"/>
                  </a:lnTo>
                  <a:lnTo>
                    <a:pt x="334670" y="523532"/>
                  </a:lnTo>
                  <a:lnTo>
                    <a:pt x="330962" y="524802"/>
                  </a:lnTo>
                  <a:lnTo>
                    <a:pt x="331990" y="522262"/>
                  </a:lnTo>
                  <a:lnTo>
                    <a:pt x="334606" y="523532"/>
                  </a:lnTo>
                  <a:lnTo>
                    <a:pt x="333197" y="522262"/>
                  </a:lnTo>
                  <a:lnTo>
                    <a:pt x="334416" y="522262"/>
                  </a:lnTo>
                  <a:lnTo>
                    <a:pt x="334403" y="520992"/>
                  </a:lnTo>
                  <a:lnTo>
                    <a:pt x="334365" y="518452"/>
                  </a:lnTo>
                  <a:lnTo>
                    <a:pt x="330708" y="517182"/>
                  </a:lnTo>
                  <a:lnTo>
                    <a:pt x="328256" y="516267"/>
                  </a:lnTo>
                  <a:lnTo>
                    <a:pt x="328256" y="547662"/>
                  </a:lnTo>
                  <a:lnTo>
                    <a:pt x="327964" y="548932"/>
                  </a:lnTo>
                  <a:lnTo>
                    <a:pt x="327329" y="550202"/>
                  </a:lnTo>
                  <a:lnTo>
                    <a:pt x="327304" y="548932"/>
                  </a:lnTo>
                  <a:lnTo>
                    <a:pt x="326961" y="548932"/>
                  </a:lnTo>
                  <a:lnTo>
                    <a:pt x="327875" y="547662"/>
                  </a:lnTo>
                  <a:lnTo>
                    <a:pt x="328256" y="547662"/>
                  </a:lnTo>
                  <a:lnTo>
                    <a:pt x="328256" y="516267"/>
                  </a:lnTo>
                  <a:lnTo>
                    <a:pt x="327329" y="515912"/>
                  </a:lnTo>
                  <a:lnTo>
                    <a:pt x="328104" y="512102"/>
                  </a:lnTo>
                  <a:lnTo>
                    <a:pt x="327050" y="512102"/>
                  </a:lnTo>
                  <a:lnTo>
                    <a:pt x="328180" y="505752"/>
                  </a:lnTo>
                  <a:lnTo>
                    <a:pt x="322707" y="504101"/>
                  </a:lnTo>
                  <a:lnTo>
                    <a:pt x="322707" y="522262"/>
                  </a:lnTo>
                  <a:lnTo>
                    <a:pt x="320471" y="523532"/>
                  </a:lnTo>
                  <a:lnTo>
                    <a:pt x="320370" y="522262"/>
                  </a:lnTo>
                  <a:lnTo>
                    <a:pt x="322707" y="522262"/>
                  </a:lnTo>
                  <a:lnTo>
                    <a:pt x="322707" y="504101"/>
                  </a:lnTo>
                  <a:lnTo>
                    <a:pt x="319773" y="503212"/>
                  </a:lnTo>
                  <a:lnTo>
                    <a:pt x="320954" y="500672"/>
                  </a:lnTo>
                  <a:lnTo>
                    <a:pt x="322732" y="496862"/>
                  </a:lnTo>
                  <a:lnTo>
                    <a:pt x="322935" y="495592"/>
                  </a:lnTo>
                  <a:lnTo>
                    <a:pt x="323138" y="494322"/>
                  </a:lnTo>
                  <a:lnTo>
                    <a:pt x="320802" y="495592"/>
                  </a:lnTo>
                  <a:lnTo>
                    <a:pt x="318693" y="495592"/>
                  </a:lnTo>
                  <a:lnTo>
                    <a:pt x="321475" y="493052"/>
                  </a:lnTo>
                  <a:lnTo>
                    <a:pt x="317474" y="493052"/>
                  </a:lnTo>
                  <a:lnTo>
                    <a:pt x="314109" y="491782"/>
                  </a:lnTo>
                  <a:lnTo>
                    <a:pt x="323037" y="486702"/>
                  </a:lnTo>
                  <a:lnTo>
                    <a:pt x="317233" y="485432"/>
                  </a:lnTo>
                  <a:lnTo>
                    <a:pt x="315429" y="486702"/>
                  </a:lnTo>
                  <a:lnTo>
                    <a:pt x="314058" y="485317"/>
                  </a:lnTo>
                  <a:lnTo>
                    <a:pt x="314058" y="523532"/>
                  </a:lnTo>
                  <a:lnTo>
                    <a:pt x="313207" y="523963"/>
                  </a:lnTo>
                  <a:lnTo>
                    <a:pt x="312712" y="523532"/>
                  </a:lnTo>
                  <a:lnTo>
                    <a:pt x="314058" y="523532"/>
                  </a:lnTo>
                  <a:lnTo>
                    <a:pt x="314058" y="485317"/>
                  </a:lnTo>
                  <a:lnTo>
                    <a:pt x="312966" y="484162"/>
                  </a:lnTo>
                  <a:lnTo>
                    <a:pt x="313982" y="484162"/>
                  </a:lnTo>
                  <a:lnTo>
                    <a:pt x="315480" y="482892"/>
                  </a:lnTo>
                  <a:lnTo>
                    <a:pt x="311873" y="481622"/>
                  </a:lnTo>
                  <a:lnTo>
                    <a:pt x="312178" y="479082"/>
                  </a:lnTo>
                  <a:lnTo>
                    <a:pt x="317995" y="479082"/>
                  </a:lnTo>
                  <a:lnTo>
                    <a:pt x="317144" y="476542"/>
                  </a:lnTo>
                  <a:lnTo>
                    <a:pt x="316128" y="475272"/>
                  </a:lnTo>
                  <a:lnTo>
                    <a:pt x="311518" y="475272"/>
                  </a:lnTo>
                  <a:lnTo>
                    <a:pt x="310667" y="476542"/>
                  </a:lnTo>
                  <a:lnTo>
                    <a:pt x="310159" y="477812"/>
                  </a:lnTo>
                  <a:lnTo>
                    <a:pt x="308673" y="479082"/>
                  </a:lnTo>
                  <a:lnTo>
                    <a:pt x="307479" y="477812"/>
                  </a:lnTo>
                  <a:lnTo>
                    <a:pt x="302958" y="480352"/>
                  </a:lnTo>
                  <a:lnTo>
                    <a:pt x="298107" y="481622"/>
                  </a:lnTo>
                  <a:lnTo>
                    <a:pt x="295935" y="485432"/>
                  </a:lnTo>
                  <a:lnTo>
                    <a:pt x="296684" y="485432"/>
                  </a:lnTo>
                  <a:lnTo>
                    <a:pt x="299326" y="485432"/>
                  </a:lnTo>
                  <a:lnTo>
                    <a:pt x="297370" y="486702"/>
                  </a:lnTo>
                  <a:lnTo>
                    <a:pt x="296684" y="485432"/>
                  </a:lnTo>
                  <a:lnTo>
                    <a:pt x="294957" y="486702"/>
                  </a:lnTo>
                  <a:lnTo>
                    <a:pt x="297319" y="486702"/>
                  </a:lnTo>
                  <a:lnTo>
                    <a:pt x="296608" y="487972"/>
                  </a:lnTo>
                  <a:lnTo>
                    <a:pt x="300558" y="487972"/>
                  </a:lnTo>
                  <a:lnTo>
                    <a:pt x="300113" y="488810"/>
                  </a:lnTo>
                  <a:lnTo>
                    <a:pt x="301218" y="487972"/>
                  </a:lnTo>
                  <a:lnTo>
                    <a:pt x="302361" y="487972"/>
                  </a:lnTo>
                  <a:lnTo>
                    <a:pt x="300659" y="490512"/>
                  </a:lnTo>
                  <a:lnTo>
                    <a:pt x="301015" y="490512"/>
                  </a:lnTo>
                  <a:lnTo>
                    <a:pt x="299910" y="491782"/>
                  </a:lnTo>
                  <a:lnTo>
                    <a:pt x="300151" y="491782"/>
                  </a:lnTo>
                  <a:lnTo>
                    <a:pt x="299897" y="493052"/>
                  </a:lnTo>
                  <a:lnTo>
                    <a:pt x="302450" y="493052"/>
                  </a:lnTo>
                  <a:lnTo>
                    <a:pt x="300266" y="494322"/>
                  </a:lnTo>
                  <a:lnTo>
                    <a:pt x="304215" y="494322"/>
                  </a:lnTo>
                  <a:lnTo>
                    <a:pt x="299948" y="496862"/>
                  </a:lnTo>
                  <a:lnTo>
                    <a:pt x="304330" y="496862"/>
                  </a:lnTo>
                  <a:lnTo>
                    <a:pt x="298704" y="498132"/>
                  </a:lnTo>
                  <a:lnTo>
                    <a:pt x="305168" y="499402"/>
                  </a:lnTo>
                  <a:lnTo>
                    <a:pt x="299580" y="501942"/>
                  </a:lnTo>
                  <a:lnTo>
                    <a:pt x="304558" y="500672"/>
                  </a:lnTo>
                  <a:lnTo>
                    <a:pt x="303085" y="504482"/>
                  </a:lnTo>
                  <a:lnTo>
                    <a:pt x="305295" y="504482"/>
                  </a:lnTo>
                  <a:lnTo>
                    <a:pt x="306349" y="504482"/>
                  </a:lnTo>
                  <a:lnTo>
                    <a:pt x="305308" y="505561"/>
                  </a:lnTo>
                  <a:lnTo>
                    <a:pt x="305320" y="505752"/>
                  </a:lnTo>
                  <a:lnTo>
                    <a:pt x="304076" y="507022"/>
                  </a:lnTo>
                  <a:lnTo>
                    <a:pt x="303453" y="508292"/>
                  </a:lnTo>
                  <a:lnTo>
                    <a:pt x="307289" y="505752"/>
                  </a:lnTo>
                  <a:lnTo>
                    <a:pt x="308749" y="507022"/>
                  </a:lnTo>
                  <a:lnTo>
                    <a:pt x="311416" y="507022"/>
                  </a:lnTo>
                  <a:lnTo>
                    <a:pt x="308241" y="509562"/>
                  </a:lnTo>
                  <a:lnTo>
                    <a:pt x="306679" y="508292"/>
                  </a:lnTo>
                  <a:lnTo>
                    <a:pt x="303314" y="510832"/>
                  </a:lnTo>
                  <a:lnTo>
                    <a:pt x="306362" y="509562"/>
                  </a:lnTo>
                  <a:lnTo>
                    <a:pt x="307213" y="510832"/>
                  </a:lnTo>
                  <a:lnTo>
                    <a:pt x="309613" y="509562"/>
                  </a:lnTo>
                  <a:lnTo>
                    <a:pt x="307708" y="510832"/>
                  </a:lnTo>
                  <a:lnTo>
                    <a:pt x="308825" y="510832"/>
                  </a:lnTo>
                  <a:lnTo>
                    <a:pt x="305866" y="512102"/>
                  </a:lnTo>
                  <a:lnTo>
                    <a:pt x="310680" y="510832"/>
                  </a:lnTo>
                  <a:lnTo>
                    <a:pt x="306997" y="513372"/>
                  </a:lnTo>
                  <a:lnTo>
                    <a:pt x="310222" y="512102"/>
                  </a:lnTo>
                  <a:lnTo>
                    <a:pt x="308419" y="514642"/>
                  </a:lnTo>
                  <a:lnTo>
                    <a:pt x="305917" y="514642"/>
                  </a:lnTo>
                  <a:lnTo>
                    <a:pt x="307936" y="515912"/>
                  </a:lnTo>
                  <a:lnTo>
                    <a:pt x="307708" y="516153"/>
                  </a:lnTo>
                  <a:lnTo>
                    <a:pt x="308343" y="515912"/>
                  </a:lnTo>
                  <a:lnTo>
                    <a:pt x="310515" y="514642"/>
                  </a:lnTo>
                  <a:lnTo>
                    <a:pt x="312242" y="515912"/>
                  </a:lnTo>
                  <a:lnTo>
                    <a:pt x="308203" y="517182"/>
                  </a:lnTo>
                  <a:lnTo>
                    <a:pt x="306616" y="518452"/>
                  </a:lnTo>
                  <a:lnTo>
                    <a:pt x="311632" y="518452"/>
                  </a:lnTo>
                  <a:lnTo>
                    <a:pt x="311823" y="519722"/>
                  </a:lnTo>
                  <a:lnTo>
                    <a:pt x="313601" y="519722"/>
                  </a:lnTo>
                  <a:lnTo>
                    <a:pt x="312064" y="522973"/>
                  </a:lnTo>
                  <a:lnTo>
                    <a:pt x="311937" y="522846"/>
                  </a:lnTo>
                  <a:lnTo>
                    <a:pt x="312026" y="523036"/>
                  </a:lnTo>
                  <a:lnTo>
                    <a:pt x="311797" y="523532"/>
                  </a:lnTo>
                  <a:lnTo>
                    <a:pt x="312293" y="523532"/>
                  </a:lnTo>
                  <a:lnTo>
                    <a:pt x="312801" y="524459"/>
                  </a:lnTo>
                  <a:lnTo>
                    <a:pt x="313486" y="523938"/>
                  </a:lnTo>
                  <a:lnTo>
                    <a:pt x="314172" y="523532"/>
                  </a:lnTo>
                  <a:lnTo>
                    <a:pt x="315112" y="523532"/>
                  </a:lnTo>
                  <a:lnTo>
                    <a:pt x="316814" y="522262"/>
                  </a:lnTo>
                  <a:lnTo>
                    <a:pt x="318350" y="522262"/>
                  </a:lnTo>
                  <a:lnTo>
                    <a:pt x="318630" y="522262"/>
                  </a:lnTo>
                  <a:lnTo>
                    <a:pt x="319951" y="520992"/>
                  </a:lnTo>
                  <a:lnTo>
                    <a:pt x="320281" y="522262"/>
                  </a:lnTo>
                  <a:lnTo>
                    <a:pt x="319405" y="522262"/>
                  </a:lnTo>
                  <a:lnTo>
                    <a:pt x="318604" y="523532"/>
                  </a:lnTo>
                  <a:lnTo>
                    <a:pt x="319900" y="523532"/>
                  </a:lnTo>
                  <a:lnTo>
                    <a:pt x="317246" y="524611"/>
                  </a:lnTo>
                  <a:lnTo>
                    <a:pt x="317500" y="524802"/>
                  </a:lnTo>
                  <a:lnTo>
                    <a:pt x="318300" y="524802"/>
                  </a:lnTo>
                  <a:lnTo>
                    <a:pt x="320916" y="524802"/>
                  </a:lnTo>
                  <a:lnTo>
                    <a:pt x="320382" y="526072"/>
                  </a:lnTo>
                  <a:lnTo>
                    <a:pt x="317157" y="528612"/>
                  </a:lnTo>
                  <a:lnTo>
                    <a:pt x="317538" y="527342"/>
                  </a:lnTo>
                  <a:lnTo>
                    <a:pt x="318300" y="524802"/>
                  </a:lnTo>
                  <a:lnTo>
                    <a:pt x="315912" y="527342"/>
                  </a:lnTo>
                  <a:lnTo>
                    <a:pt x="316547" y="524802"/>
                  </a:lnTo>
                  <a:lnTo>
                    <a:pt x="311810" y="528612"/>
                  </a:lnTo>
                  <a:lnTo>
                    <a:pt x="316230" y="523824"/>
                  </a:lnTo>
                  <a:lnTo>
                    <a:pt x="317004" y="524421"/>
                  </a:lnTo>
                  <a:lnTo>
                    <a:pt x="317563" y="523532"/>
                  </a:lnTo>
                  <a:lnTo>
                    <a:pt x="318350" y="522262"/>
                  </a:lnTo>
                  <a:lnTo>
                    <a:pt x="315849" y="523532"/>
                  </a:lnTo>
                  <a:lnTo>
                    <a:pt x="316179" y="523786"/>
                  </a:lnTo>
                  <a:lnTo>
                    <a:pt x="311378" y="527342"/>
                  </a:lnTo>
                  <a:lnTo>
                    <a:pt x="311251" y="529882"/>
                  </a:lnTo>
                  <a:lnTo>
                    <a:pt x="314032" y="528612"/>
                  </a:lnTo>
                  <a:lnTo>
                    <a:pt x="313855" y="531152"/>
                  </a:lnTo>
                  <a:lnTo>
                    <a:pt x="315887" y="531152"/>
                  </a:lnTo>
                  <a:lnTo>
                    <a:pt x="316534" y="529882"/>
                  </a:lnTo>
                  <a:lnTo>
                    <a:pt x="318541" y="529882"/>
                  </a:lnTo>
                  <a:lnTo>
                    <a:pt x="322986" y="531152"/>
                  </a:lnTo>
                  <a:lnTo>
                    <a:pt x="311111" y="534962"/>
                  </a:lnTo>
                  <a:lnTo>
                    <a:pt x="316357" y="536232"/>
                  </a:lnTo>
                  <a:lnTo>
                    <a:pt x="318770" y="536232"/>
                  </a:lnTo>
                  <a:lnTo>
                    <a:pt x="323049" y="533692"/>
                  </a:lnTo>
                  <a:lnTo>
                    <a:pt x="321437" y="536232"/>
                  </a:lnTo>
                  <a:lnTo>
                    <a:pt x="317487" y="537502"/>
                  </a:lnTo>
                  <a:lnTo>
                    <a:pt x="317881" y="540042"/>
                  </a:lnTo>
                  <a:lnTo>
                    <a:pt x="318858" y="539356"/>
                  </a:lnTo>
                  <a:lnTo>
                    <a:pt x="316979" y="541312"/>
                  </a:lnTo>
                  <a:lnTo>
                    <a:pt x="319925" y="539800"/>
                  </a:lnTo>
                  <a:lnTo>
                    <a:pt x="319747" y="538772"/>
                  </a:lnTo>
                  <a:lnTo>
                    <a:pt x="323316" y="536232"/>
                  </a:lnTo>
                  <a:lnTo>
                    <a:pt x="322173" y="538772"/>
                  </a:lnTo>
                  <a:lnTo>
                    <a:pt x="322110" y="539356"/>
                  </a:lnTo>
                  <a:lnTo>
                    <a:pt x="322326" y="540042"/>
                  </a:lnTo>
                  <a:lnTo>
                    <a:pt x="319087" y="541312"/>
                  </a:lnTo>
                  <a:lnTo>
                    <a:pt x="320421" y="543852"/>
                  </a:lnTo>
                  <a:lnTo>
                    <a:pt x="323735" y="545122"/>
                  </a:lnTo>
                  <a:lnTo>
                    <a:pt x="325259" y="547662"/>
                  </a:lnTo>
                  <a:lnTo>
                    <a:pt x="323024" y="547662"/>
                  </a:lnTo>
                  <a:lnTo>
                    <a:pt x="322211" y="548932"/>
                  </a:lnTo>
                  <a:lnTo>
                    <a:pt x="325043" y="551472"/>
                  </a:lnTo>
                  <a:lnTo>
                    <a:pt x="324256" y="555282"/>
                  </a:lnTo>
                  <a:lnTo>
                    <a:pt x="323291" y="559092"/>
                  </a:lnTo>
                  <a:lnTo>
                    <a:pt x="324789" y="559092"/>
                  </a:lnTo>
                  <a:lnTo>
                    <a:pt x="324116" y="561632"/>
                  </a:lnTo>
                  <a:lnTo>
                    <a:pt x="326644" y="559092"/>
                  </a:lnTo>
                  <a:lnTo>
                    <a:pt x="328422" y="559092"/>
                  </a:lnTo>
                  <a:lnTo>
                    <a:pt x="326631" y="560362"/>
                  </a:lnTo>
                  <a:lnTo>
                    <a:pt x="325615" y="560362"/>
                  </a:lnTo>
                  <a:lnTo>
                    <a:pt x="328777" y="561632"/>
                  </a:lnTo>
                  <a:lnTo>
                    <a:pt x="332955" y="564172"/>
                  </a:lnTo>
                  <a:lnTo>
                    <a:pt x="330606" y="567982"/>
                  </a:lnTo>
                  <a:lnTo>
                    <a:pt x="329603" y="567982"/>
                  </a:lnTo>
                  <a:lnTo>
                    <a:pt x="329018" y="569252"/>
                  </a:lnTo>
                  <a:lnTo>
                    <a:pt x="336207" y="566712"/>
                  </a:lnTo>
                  <a:lnTo>
                    <a:pt x="334048" y="569252"/>
                  </a:lnTo>
                  <a:lnTo>
                    <a:pt x="333425" y="569252"/>
                  </a:lnTo>
                  <a:lnTo>
                    <a:pt x="333476" y="573062"/>
                  </a:lnTo>
                  <a:lnTo>
                    <a:pt x="337553" y="576872"/>
                  </a:lnTo>
                  <a:lnTo>
                    <a:pt x="334073" y="580682"/>
                  </a:lnTo>
                  <a:lnTo>
                    <a:pt x="338429" y="579412"/>
                  </a:lnTo>
                  <a:lnTo>
                    <a:pt x="333400" y="584492"/>
                  </a:lnTo>
                  <a:lnTo>
                    <a:pt x="339318" y="583222"/>
                  </a:lnTo>
                  <a:lnTo>
                    <a:pt x="337121" y="585762"/>
                  </a:lnTo>
                  <a:lnTo>
                    <a:pt x="335876" y="585762"/>
                  </a:lnTo>
                  <a:lnTo>
                    <a:pt x="334899" y="589572"/>
                  </a:lnTo>
                  <a:lnTo>
                    <a:pt x="334886" y="590842"/>
                  </a:lnTo>
                  <a:lnTo>
                    <a:pt x="338937" y="589572"/>
                  </a:lnTo>
                  <a:lnTo>
                    <a:pt x="339864" y="590842"/>
                  </a:lnTo>
                  <a:lnTo>
                    <a:pt x="336816" y="590842"/>
                  </a:lnTo>
                  <a:lnTo>
                    <a:pt x="340461" y="592112"/>
                  </a:lnTo>
                  <a:lnTo>
                    <a:pt x="340385" y="592277"/>
                  </a:lnTo>
                  <a:lnTo>
                    <a:pt x="341998" y="593382"/>
                  </a:lnTo>
                  <a:lnTo>
                    <a:pt x="339153" y="597192"/>
                  </a:lnTo>
                  <a:lnTo>
                    <a:pt x="337604" y="597192"/>
                  </a:lnTo>
                  <a:lnTo>
                    <a:pt x="341299" y="599732"/>
                  </a:lnTo>
                  <a:lnTo>
                    <a:pt x="342226" y="599732"/>
                  </a:lnTo>
                  <a:lnTo>
                    <a:pt x="335381" y="601002"/>
                  </a:lnTo>
                  <a:lnTo>
                    <a:pt x="338797" y="602272"/>
                  </a:lnTo>
                  <a:lnTo>
                    <a:pt x="339407" y="601002"/>
                  </a:lnTo>
                  <a:lnTo>
                    <a:pt x="341299" y="601002"/>
                  </a:lnTo>
                  <a:lnTo>
                    <a:pt x="339699" y="602272"/>
                  </a:lnTo>
                  <a:lnTo>
                    <a:pt x="340245" y="604812"/>
                  </a:lnTo>
                  <a:lnTo>
                    <a:pt x="341464" y="604812"/>
                  </a:lnTo>
                  <a:lnTo>
                    <a:pt x="339267" y="606082"/>
                  </a:lnTo>
                  <a:lnTo>
                    <a:pt x="339496" y="608622"/>
                  </a:lnTo>
                  <a:lnTo>
                    <a:pt x="341909" y="611162"/>
                  </a:lnTo>
                  <a:lnTo>
                    <a:pt x="342734" y="613702"/>
                  </a:lnTo>
                  <a:lnTo>
                    <a:pt x="343420" y="612432"/>
                  </a:lnTo>
                  <a:lnTo>
                    <a:pt x="347167" y="611162"/>
                  </a:lnTo>
                  <a:lnTo>
                    <a:pt x="347776" y="612432"/>
                  </a:lnTo>
                  <a:lnTo>
                    <a:pt x="348399" y="612432"/>
                  </a:lnTo>
                  <a:lnTo>
                    <a:pt x="348335" y="613702"/>
                  </a:lnTo>
                  <a:lnTo>
                    <a:pt x="346798" y="613702"/>
                  </a:lnTo>
                  <a:lnTo>
                    <a:pt x="346202" y="613067"/>
                  </a:lnTo>
                  <a:lnTo>
                    <a:pt x="344639" y="613702"/>
                  </a:lnTo>
                  <a:lnTo>
                    <a:pt x="343662" y="613702"/>
                  </a:lnTo>
                  <a:lnTo>
                    <a:pt x="345186" y="614972"/>
                  </a:lnTo>
                  <a:lnTo>
                    <a:pt x="344551" y="614972"/>
                  </a:lnTo>
                  <a:lnTo>
                    <a:pt x="339775" y="618782"/>
                  </a:lnTo>
                  <a:lnTo>
                    <a:pt x="342582" y="618782"/>
                  </a:lnTo>
                  <a:lnTo>
                    <a:pt x="343420" y="621322"/>
                  </a:lnTo>
                  <a:lnTo>
                    <a:pt x="344944" y="622592"/>
                  </a:lnTo>
                  <a:lnTo>
                    <a:pt x="345808" y="625132"/>
                  </a:lnTo>
                  <a:lnTo>
                    <a:pt x="348640" y="623862"/>
                  </a:lnTo>
                  <a:lnTo>
                    <a:pt x="348284" y="625132"/>
                  </a:lnTo>
                  <a:lnTo>
                    <a:pt x="350786" y="625132"/>
                  </a:lnTo>
                  <a:lnTo>
                    <a:pt x="350367" y="626402"/>
                  </a:lnTo>
                  <a:lnTo>
                    <a:pt x="348691" y="628942"/>
                  </a:lnTo>
                  <a:lnTo>
                    <a:pt x="349516" y="631482"/>
                  </a:lnTo>
                  <a:lnTo>
                    <a:pt x="351320" y="632752"/>
                  </a:lnTo>
                  <a:lnTo>
                    <a:pt x="351599" y="632256"/>
                  </a:lnTo>
                  <a:lnTo>
                    <a:pt x="352171" y="634022"/>
                  </a:lnTo>
                  <a:lnTo>
                    <a:pt x="350012" y="632752"/>
                  </a:lnTo>
                  <a:lnTo>
                    <a:pt x="351434" y="636562"/>
                  </a:lnTo>
                  <a:lnTo>
                    <a:pt x="354418" y="639102"/>
                  </a:lnTo>
                  <a:lnTo>
                    <a:pt x="355371" y="637832"/>
                  </a:lnTo>
                  <a:lnTo>
                    <a:pt x="357238" y="637832"/>
                  </a:lnTo>
                  <a:lnTo>
                    <a:pt x="355942" y="639102"/>
                  </a:lnTo>
                  <a:lnTo>
                    <a:pt x="354418" y="639102"/>
                  </a:lnTo>
                  <a:lnTo>
                    <a:pt x="359232" y="641642"/>
                  </a:lnTo>
                  <a:lnTo>
                    <a:pt x="349173" y="649262"/>
                  </a:lnTo>
                  <a:lnTo>
                    <a:pt x="355320" y="650532"/>
                  </a:lnTo>
                  <a:lnTo>
                    <a:pt x="355003" y="650532"/>
                  </a:lnTo>
                  <a:lnTo>
                    <a:pt x="358584" y="653072"/>
                  </a:lnTo>
                  <a:lnTo>
                    <a:pt x="358482" y="654342"/>
                  </a:lnTo>
                  <a:lnTo>
                    <a:pt x="356425" y="651802"/>
                  </a:lnTo>
                  <a:lnTo>
                    <a:pt x="355079" y="654342"/>
                  </a:lnTo>
                  <a:lnTo>
                    <a:pt x="360222" y="655612"/>
                  </a:lnTo>
                  <a:lnTo>
                    <a:pt x="355765" y="658152"/>
                  </a:lnTo>
                  <a:lnTo>
                    <a:pt x="359321" y="660692"/>
                  </a:lnTo>
                  <a:lnTo>
                    <a:pt x="352209" y="664502"/>
                  </a:lnTo>
                  <a:lnTo>
                    <a:pt x="361721" y="667042"/>
                  </a:lnTo>
                  <a:lnTo>
                    <a:pt x="357543" y="670852"/>
                  </a:lnTo>
                  <a:lnTo>
                    <a:pt x="359651" y="670852"/>
                  </a:lnTo>
                  <a:lnTo>
                    <a:pt x="359625" y="671601"/>
                  </a:lnTo>
                  <a:lnTo>
                    <a:pt x="360845" y="671042"/>
                  </a:lnTo>
                  <a:lnTo>
                    <a:pt x="360743" y="670852"/>
                  </a:lnTo>
                  <a:lnTo>
                    <a:pt x="361264" y="670852"/>
                  </a:lnTo>
                  <a:lnTo>
                    <a:pt x="360845" y="671042"/>
                  </a:lnTo>
                  <a:lnTo>
                    <a:pt x="364477" y="677202"/>
                  </a:lnTo>
                  <a:lnTo>
                    <a:pt x="361099" y="683552"/>
                  </a:lnTo>
                  <a:lnTo>
                    <a:pt x="360997" y="692442"/>
                  </a:lnTo>
                  <a:lnTo>
                    <a:pt x="370624" y="689902"/>
                  </a:lnTo>
                  <a:lnTo>
                    <a:pt x="366979" y="693712"/>
                  </a:lnTo>
                  <a:lnTo>
                    <a:pt x="363435" y="693712"/>
                  </a:lnTo>
                  <a:lnTo>
                    <a:pt x="368579" y="696252"/>
                  </a:lnTo>
                  <a:lnTo>
                    <a:pt x="365467" y="702602"/>
                  </a:lnTo>
                  <a:lnTo>
                    <a:pt x="369849" y="705142"/>
                  </a:lnTo>
                  <a:lnTo>
                    <a:pt x="385191" y="705142"/>
                  </a:lnTo>
                  <a:lnTo>
                    <a:pt x="388200" y="702602"/>
                  </a:lnTo>
                  <a:lnTo>
                    <a:pt x="386803" y="702602"/>
                  </a:lnTo>
                  <a:lnTo>
                    <a:pt x="390347" y="700062"/>
                  </a:lnTo>
                  <a:lnTo>
                    <a:pt x="390817" y="700062"/>
                  </a:lnTo>
                  <a:lnTo>
                    <a:pt x="392823" y="698792"/>
                  </a:lnTo>
                  <a:close/>
                </a:path>
                <a:path w="416559" h="873125">
                  <a:moveTo>
                    <a:pt x="394474" y="720407"/>
                  </a:moveTo>
                  <a:lnTo>
                    <a:pt x="394271" y="720496"/>
                  </a:lnTo>
                  <a:lnTo>
                    <a:pt x="394093" y="720801"/>
                  </a:lnTo>
                  <a:lnTo>
                    <a:pt x="394411" y="720496"/>
                  </a:lnTo>
                  <a:close/>
                </a:path>
                <a:path w="416559" h="873125">
                  <a:moveTo>
                    <a:pt x="394487" y="720242"/>
                  </a:moveTo>
                  <a:lnTo>
                    <a:pt x="394195" y="720064"/>
                  </a:lnTo>
                  <a:lnTo>
                    <a:pt x="393852" y="720242"/>
                  </a:lnTo>
                  <a:lnTo>
                    <a:pt x="394271" y="720280"/>
                  </a:lnTo>
                  <a:lnTo>
                    <a:pt x="394474" y="720407"/>
                  </a:lnTo>
                  <a:lnTo>
                    <a:pt x="394487" y="720242"/>
                  </a:lnTo>
                  <a:close/>
                </a:path>
                <a:path w="416559" h="873125">
                  <a:moveTo>
                    <a:pt x="394855" y="702602"/>
                  </a:moveTo>
                  <a:lnTo>
                    <a:pt x="388200" y="702602"/>
                  </a:lnTo>
                  <a:lnTo>
                    <a:pt x="387210" y="705142"/>
                  </a:lnTo>
                  <a:lnTo>
                    <a:pt x="388289" y="705142"/>
                  </a:lnTo>
                  <a:lnTo>
                    <a:pt x="394855" y="702602"/>
                  </a:lnTo>
                  <a:close/>
                </a:path>
                <a:path w="416559" h="873125">
                  <a:moveTo>
                    <a:pt x="396468" y="724192"/>
                  </a:moveTo>
                  <a:lnTo>
                    <a:pt x="396341" y="724192"/>
                  </a:lnTo>
                  <a:lnTo>
                    <a:pt x="396468" y="724192"/>
                  </a:lnTo>
                  <a:close/>
                </a:path>
                <a:path w="416559" h="873125">
                  <a:moveTo>
                    <a:pt x="396608" y="847382"/>
                  </a:moveTo>
                  <a:lnTo>
                    <a:pt x="395262" y="847382"/>
                  </a:lnTo>
                  <a:lnTo>
                    <a:pt x="396201" y="848652"/>
                  </a:lnTo>
                  <a:lnTo>
                    <a:pt x="396608" y="847382"/>
                  </a:lnTo>
                  <a:close/>
                </a:path>
                <a:path w="416559" h="873125">
                  <a:moveTo>
                    <a:pt x="396836" y="858291"/>
                  </a:moveTo>
                  <a:lnTo>
                    <a:pt x="396582" y="858062"/>
                  </a:lnTo>
                  <a:lnTo>
                    <a:pt x="396227" y="858215"/>
                  </a:lnTo>
                  <a:lnTo>
                    <a:pt x="396836" y="858291"/>
                  </a:lnTo>
                  <a:close/>
                </a:path>
                <a:path w="416559" h="873125">
                  <a:moveTo>
                    <a:pt x="397002" y="846112"/>
                  </a:moveTo>
                  <a:lnTo>
                    <a:pt x="396824" y="846112"/>
                  </a:lnTo>
                  <a:lnTo>
                    <a:pt x="396951" y="846277"/>
                  </a:lnTo>
                  <a:lnTo>
                    <a:pt x="397002" y="846112"/>
                  </a:lnTo>
                  <a:close/>
                </a:path>
                <a:path w="416559" h="873125">
                  <a:moveTo>
                    <a:pt x="397725" y="828433"/>
                  </a:moveTo>
                  <a:lnTo>
                    <a:pt x="397471" y="828497"/>
                  </a:lnTo>
                  <a:lnTo>
                    <a:pt x="397217" y="828611"/>
                  </a:lnTo>
                  <a:lnTo>
                    <a:pt x="397002" y="828751"/>
                  </a:lnTo>
                  <a:lnTo>
                    <a:pt x="397192" y="828725"/>
                  </a:lnTo>
                  <a:lnTo>
                    <a:pt x="397459" y="828598"/>
                  </a:lnTo>
                  <a:lnTo>
                    <a:pt x="397725" y="828433"/>
                  </a:lnTo>
                  <a:close/>
                </a:path>
                <a:path w="416559" h="873125">
                  <a:moveTo>
                    <a:pt x="397840" y="858418"/>
                  </a:moveTo>
                  <a:lnTo>
                    <a:pt x="396836" y="858291"/>
                  </a:lnTo>
                  <a:lnTo>
                    <a:pt x="396989" y="858431"/>
                  </a:lnTo>
                  <a:lnTo>
                    <a:pt x="397840" y="858418"/>
                  </a:lnTo>
                  <a:close/>
                </a:path>
                <a:path w="416559" h="873125">
                  <a:moveTo>
                    <a:pt x="397840" y="847382"/>
                  </a:moveTo>
                  <a:lnTo>
                    <a:pt x="396951" y="846277"/>
                  </a:lnTo>
                  <a:lnTo>
                    <a:pt x="396608" y="847382"/>
                  </a:lnTo>
                  <a:lnTo>
                    <a:pt x="397840" y="847382"/>
                  </a:lnTo>
                  <a:close/>
                </a:path>
                <a:path w="416559" h="873125">
                  <a:moveTo>
                    <a:pt x="398411" y="860564"/>
                  </a:moveTo>
                  <a:lnTo>
                    <a:pt x="398360" y="860412"/>
                  </a:lnTo>
                  <a:lnTo>
                    <a:pt x="398322" y="860247"/>
                  </a:lnTo>
                  <a:lnTo>
                    <a:pt x="398335" y="860082"/>
                  </a:lnTo>
                  <a:lnTo>
                    <a:pt x="398272" y="860323"/>
                  </a:lnTo>
                  <a:lnTo>
                    <a:pt x="398297" y="860463"/>
                  </a:lnTo>
                  <a:close/>
                </a:path>
                <a:path w="416559" h="873125">
                  <a:moveTo>
                    <a:pt x="398424" y="841502"/>
                  </a:moveTo>
                  <a:lnTo>
                    <a:pt x="397141" y="841540"/>
                  </a:lnTo>
                  <a:lnTo>
                    <a:pt x="397662" y="841540"/>
                  </a:lnTo>
                  <a:lnTo>
                    <a:pt x="398043" y="841527"/>
                  </a:lnTo>
                  <a:lnTo>
                    <a:pt x="398399" y="841527"/>
                  </a:lnTo>
                  <a:close/>
                </a:path>
                <a:path w="416559" h="873125">
                  <a:moveTo>
                    <a:pt x="398475" y="749592"/>
                  </a:moveTo>
                  <a:lnTo>
                    <a:pt x="398183" y="749592"/>
                  </a:lnTo>
                  <a:lnTo>
                    <a:pt x="397916" y="750862"/>
                  </a:lnTo>
                  <a:lnTo>
                    <a:pt x="398475" y="749592"/>
                  </a:lnTo>
                  <a:close/>
                </a:path>
                <a:path w="416559" h="873125">
                  <a:moveTo>
                    <a:pt x="398653" y="866190"/>
                  </a:moveTo>
                  <a:lnTo>
                    <a:pt x="398272" y="865936"/>
                  </a:lnTo>
                  <a:lnTo>
                    <a:pt x="398183" y="866203"/>
                  </a:lnTo>
                  <a:lnTo>
                    <a:pt x="398373" y="866190"/>
                  </a:lnTo>
                  <a:lnTo>
                    <a:pt x="398526" y="866190"/>
                  </a:lnTo>
                  <a:lnTo>
                    <a:pt x="398653" y="866190"/>
                  </a:lnTo>
                  <a:close/>
                </a:path>
                <a:path w="416559" h="873125">
                  <a:moveTo>
                    <a:pt x="398665" y="828662"/>
                  </a:moveTo>
                  <a:lnTo>
                    <a:pt x="398449" y="828332"/>
                  </a:lnTo>
                  <a:lnTo>
                    <a:pt x="397725" y="829602"/>
                  </a:lnTo>
                  <a:lnTo>
                    <a:pt x="398665" y="828662"/>
                  </a:lnTo>
                  <a:close/>
                </a:path>
                <a:path w="416559" h="873125">
                  <a:moveTo>
                    <a:pt x="398919" y="858393"/>
                  </a:moveTo>
                  <a:lnTo>
                    <a:pt x="397840" y="858418"/>
                  </a:lnTo>
                  <a:lnTo>
                    <a:pt x="398068" y="858443"/>
                  </a:lnTo>
                  <a:lnTo>
                    <a:pt x="398411" y="858443"/>
                  </a:lnTo>
                  <a:lnTo>
                    <a:pt x="398919" y="858393"/>
                  </a:lnTo>
                  <a:close/>
                </a:path>
                <a:path w="416559" h="873125">
                  <a:moveTo>
                    <a:pt x="398957" y="730542"/>
                  </a:moveTo>
                  <a:lnTo>
                    <a:pt x="397471" y="731812"/>
                  </a:lnTo>
                  <a:lnTo>
                    <a:pt x="397776" y="731812"/>
                  </a:lnTo>
                  <a:lnTo>
                    <a:pt x="398957" y="730542"/>
                  </a:lnTo>
                  <a:close/>
                </a:path>
                <a:path w="416559" h="873125">
                  <a:moveTo>
                    <a:pt x="399021" y="861339"/>
                  </a:moveTo>
                  <a:lnTo>
                    <a:pt x="398716" y="861060"/>
                  </a:lnTo>
                  <a:lnTo>
                    <a:pt x="398602" y="860894"/>
                  </a:lnTo>
                  <a:lnTo>
                    <a:pt x="398068" y="860907"/>
                  </a:lnTo>
                  <a:lnTo>
                    <a:pt x="398246" y="861098"/>
                  </a:lnTo>
                  <a:lnTo>
                    <a:pt x="398589" y="861237"/>
                  </a:lnTo>
                  <a:lnTo>
                    <a:pt x="399021" y="861339"/>
                  </a:lnTo>
                  <a:close/>
                </a:path>
                <a:path w="416559" h="873125">
                  <a:moveTo>
                    <a:pt x="399034" y="866470"/>
                  </a:moveTo>
                  <a:lnTo>
                    <a:pt x="399021" y="866330"/>
                  </a:lnTo>
                  <a:lnTo>
                    <a:pt x="398653" y="866203"/>
                  </a:lnTo>
                  <a:lnTo>
                    <a:pt x="399034" y="866470"/>
                  </a:lnTo>
                  <a:close/>
                </a:path>
                <a:path w="416559" h="873125">
                  <a:moveTo>
                    <a:pt x="399707" y="860755"/>
                  </a:moveTo>
                  <a:lnTo>
                    <a:pt x="398970" y="860767"/>
                  </a:lnTo>
                  <a:lnTo>
                    <a:pt x="398589" y="860704"/>
                  </a:lnTo>
                  <a:lnTo>
                    <a:pt x="398424" y="860564"/>
                  </a:lnTo>
                  <a:lnTo>
                    <a:pt x="398462" y="860691"/>
                  </a:lnTo>
                  <a:lnTo>
                    <a:pt x="398602" y="860894"/>
                  </a:lnTo>
                  <a:lnTo>
                    <a:pt x="399046" y="860894"/>
                  </a:lnTo>
                  <a:lnTo>
                    <a:pt x="399453" y="860856"/>
                  </a:lnTo>
                  <a:lnTo>
                    <a:pt x="399707" y="860755"/>
                  </a:lnTo>
                  <a:close/>
                </a:path>
                <a:path w="416559" h="873125">
                  <a:moveTo>
                    <a:pt x="399834" y="867029"/>
                  </a:moveTo>
                  <a:lnTo>
                    <a:pt x="399034" y="866470"/>
                  </a:lnTo>
                  <a:lnTo>
                    <a:pt x="399046" y="866698"/>
                  </a:lnTo>
                  <a:lnTo>
                    <a:pt x="398983" y="866965"/>
                  </a:lnTo>
                  <a:lnTo>
                    <a:pt x="399834" y="867029"/>
                  </a:lnTo>
                  <a:close/>
                </a:path>
                <a:path w="416559" h="873125">
                  <a:moveTo>
                    <a:pt x="400113" y="749173"/>
                  </a:moveTo>
                  <a:lnTo>
                    <a:pt x="399884" y="749414"/>
                  </a:lnTo>
                  <a:lnTo>
                    <a:pt x="399821" y="749579"/>
                  </a:lnTo>
                  <a:lnTo>
                    <a:pt x="399808" y="749731"/>
                  </a:lnTo>
                  <a:lnTo>
                    <a:pt x="400113" y="749173"/>
                  </a:lnTo>
                  <a:close/>
                </a:path>
                <a:path w="416559" h="873125">
                  <a:moveTo>
                    <a:pt x="400177" y="729856"/>
                  </a:moveTo>
                  <a:lnTo>
                    <a:pt x="399681" y="730008"/>
                  </a:lnTo>
                  <a:lnTo>
                    <a:pt x="399313" y="730186"/>
                  </a:lnTo>
                  <a:lnTo>
                    <a:pt x="398970" y="730364"/>
                  </a:lnTo>
                  <a:lnTo>
                    <a:pt x="399262" y="730288"/>
                  </a:lnTo>
                  <a:lnTo>
                    <a:pt x="399605" y="730173"/>
                  </a:lnTo>
                  <a:lnTo>
                    <a:pt x="400177" y="729856"/>
                  </a:lnTo>
                  <a:close/>
                </a:path>
                <a:path w="416559" h="873125">
                  <a:moveTo>
                    <a:pt x="400227" y="856500"/>
                  </a:moveTo>
                  <a:lnTo>
                    <a:pt x="398386" y="856170"/>
                  </a:lnTo>
                  <a:lnTo>
                    <a:pt x="398195" y="856729"/>
                  </a:lnTo>
                  <a:lnTo>
                    <a:pt x="396252" y="857745"/>
                  </a:lnTo>
                  <a:lnTo>
                    <a:pt x="396582" y="858062"/>
                  </a:lnTo>
                  <a:lnTo>
                    <a:pt x="400227" y="856500"/>
                  </a:lnTo>
                  <a:close/>
                </a:path>
                <a:path w="416559" h="873125">
                  <a:moveTo>
                    <a:pt x="400392" y="865619"/>
                  </a:moveTo>
                  <a:lnTo>
                    <a:pt x="400037" y="865162"/>
                  </a:lnTo>
                  <a:lnTo>
                    <a:pt x="399567" y="865162"/>
                  </a:lnTo>
                  <a:lnTo>
                    <a:pt x="400392" y="865619"/>
                  </a:lnTo>
                  <a:close/>
                </a:path>
                <a:path w="416559" h="873125">
                  <a:moveTo>
                    <a:pt x="400850" y="743242"/>
                  </a:moveTo>
                  <a:lnTo>
                    <a:pt x="400646" y="743178"/>
                  </a:lnTo>
                  <a:lnTo>
                    <a:pt x="400850" y="743242"/>
                  </a:lnTo>
                  <a:close/>
                </a:path>
                <a:path w="416559" h="873125">
                  <a:moveTo>
                    <a:pt x="401320" y="865162"/>
                  </a:moveTo>
                  <a:lnTo>
                    <a:pt x="400316" y="863892"/>
                  </a:lnTo>
                  <a:lnTo>
                    <a:pt x="399122" y="863892"/>
                  </a:lnTo>
                  <a:lnTo>
                    <a:pt x="400037" y="865162"/>
                  </a:lnTo>
                  <a:lnTo>
                    <a:pt x="401320" y="865162"/>
                  </a:lnTo>
                  <a:close/>
                </a:path>
                <a:path w="416559" h="873125">
                  <a:moveTo>
                    <a:pt x="401688" y="758482"/>
                  </a:moveTo>
                  <a:lnTo>
                    <a:pt x="401497" y="758393"/>
                  </a:lnTo>
                  <a:lnTo>
                    <a:pt x="401358" y="758482"/>
                  </a:lnTo>
                  <a:lnTo>
                    <a:pt x="401688" y="758482"/>
                  </a:lnTo>
                  <a:close/>
                </a:path>
                <a:path w="416559" h="873125">
                  <a:moveTo>
                    <a:pt x="401866" y="866432"/>
                  </a:moveTo>
                  <a:lnTo>
                    <a:pt x="400392" y="865619"/>
                  </a:lnTo>
                  <a:lnTo>
                    <a:pt x="401015" y="866432"/>
                  </a:lnTo>
                  <a:lnTo>
                    <a:pt x="401866" y="866432"/>
                  </a:lnTo>
                  <a:close/>
                </a:path>
                <a:path w="416559" h="873125">
                  <a:moveTo>
                    <a:pt x="404088" y="872439"/>
                  </a:moveTo>
                  <a:lnTo>
                    <a:pt x="403631" y="871893"/>
                  </a:lnTo>
                  <a:lnTo>
                    <a:pt x="400138" y="871778"/>
                  </a:lnTo>
                  <a:lnTo>
                    <a:pt x="401142" y="872604"/>
                  </a:lnTo>
                  <a:lnTo>
                    <a:pt x="402056" y="872731"/>
                  </a:lnTo>
                  <a:lnTo>
                    <a:pt x="404088" y="872439"/>
                  </a:lnTo>
                  <a:close/>
                </a:path>
                <a:path w="416559" h="873125">
                  <a:moveTo>
                    <a:pt x="405218" y="741972"/>
                  </a:moveTo>
                  <a:lnTo>
                    <a:pt x="402920" y="740702"/>
                  </a:lnTo>
                  <a:lnTo>
                    <a:pt x="400862" y="741819"/>
                  </a:lnTo>
                  <a:lnTo>
                    <a:pt x="398551" y="740702"/>
                  </a:lnTo>
                  <a:lnTo>
                    <a:pt x="400761" y="743140"/>
                  </a:lnTo>
                  <a:lnTo>
                    <a:pt x="405218" y="741972"/>
                  </a:lnTo>
                  <a:close/>
                </a:path>
                <a:path w="416559" h="873125">
                  <a:moveTo>
                    <a:pt x="405396" y="820229"/>
                  </a:moveTo>
                  <a:lnTo>
                    <a:pt x="404368" y="819721"/>
                  </a:lnTo>
                  <a:lnTo>
                    <a:pt x="404253" y="820712"/>
                  </a:lnTo>
                  <a:lnTo>
                    <a:pt x="405396" y="820229"/>
                  </a:lnTo>
                  <a:close/>
                </a:path>
                <a:path w="416559" h="873125">
                  <a:moveTo>
                    <a:pt x="405447" y="767067"/>
                  </a:moveTo>
                  <a:lnTo>
                    <a:pt x="405168" y="767029"/>
                  </a:lnTo>
                  <a:lnTo>
                    <a:pt x="405104" y="767181"/>
                  </a:lnTo>
                  <a:lnTo>
                    <a:pt x="405003" y="767410"/>
                  </a:lnTo>
                  <a:lnTo>
                    <a:pt x="405295" y="767232"/>
                  </a:lnTo>
                  <a:lnTo>
                    <a:pt x="405447" y="767067"/>
                  </a:lnTo>
                  <a:close/>
                </a:path>
                <a:path w="416559" h="873125">
                  <a:moveTo>
                    <a:pt x="405587" y="810158"/>
                  </a:moveTo>
                  <a:lnTo>
                    <a:pt x="405396" y="810298"/>
                  </a:lnTo>
                  <a:lnTo>
                    <a:pt x="405536" y="810234"/>
                  </a:lnTo>
                  <a:close/>
                </a:path>
                <a:path w="416559" h="873125">
                  <a:moveTo>
                    <a:pt x="405739" y="753402"/>
                  </a:moveTo>
                  <a:lnTo>
                    <a:pt x="405650" y="752487"/>
                  </a:lnTo>
                  <a:lnTo>
                    <a:pt x="404583" y="753402"/>
                  </a:lnTo>
                  <a:lnTo>
                    <a:pt x="405739" y="753402"/>
                  </a:lnTo>
                  <a:close/>
                </a:path>
                <a:path w="416559" h="873125">
                  <a:moveTo>
                    <a:pt x="405955" y="809739"/>
                  </a:moveTo>
                  <a:lnTo>
                    <a:pt x="405599" y="810158"/>
                  </a:lnTo>
                  <a:lnTo>
                    <a:pt x="405803" y="810031"/>
                  </a:lnTo>
                  <a:lnTo>
                    <a:pt x="405904" y="809891"/>
                  </a:lnTo>
                  <a:lnTo>
                    <a:pt x="405955" y="809739"/>
                  </a:lnTo>
                  <a:close/>
                </a:path>
                <a:path w="416559" h="873125">
                  <a:moveTo>
                    <a:pt x="406031" y="783882"/>
                  </a:moveTo>
                  <a:lnTo>
                    <a:pt x="405434" y="782497"/>
                  </a:lnTo>
                  <a:lnTo>
                    <a:pt x="403098" y="783844"/>
                  </a:lnTo>
                  <a:lnTo>
                    <a:pt x="406031" y="783882"/>
                  </a:lnTo>
                  <a:close/>
                </a:path>
                <a:path w="416559" h="873125">
                  <a:moveTo>
                    <a:pt x="406082" y="752132"/>
                  </a:moveTo>
                  <a:lnTo>
                    <a:pt x="405612" y="752132"/>
                  </a:lnTo>
                  <a:lnTo>
                    <a:pt x="405650" y="752487"/>
                  </a:lnTo>
                  <a:lnTo>
                    <a:pt x="406082" y="752132"/>
                  </a:lnTo>
                  <a:close/>
                </a:path>
                <a:path w="416559" h="873125">
                  <a:moveTo>
                    <a:pt x="406146" y="757212"/>
                  </a:moveTo>
                  <a:lnTo>
                    <a:pt x="405650" y="756488"/>
                  </a:lnTo>
                  <a:lnTo>
                    <a:pt x="405688" y="757212"/>
                  </a:lnTo>
                  <a:lnTo>
                    <a:pt x="406146" y="757212"/>
                  </a:lnTo>
                  <a:close/>
                </a:path>
                <a:path w="416559" h="873125">
                  <a:moveTo>
                    <a:pt x="406895" y="808647"/>
                  </a:moveTo>
                  <a:lnTo>
                    <a:pt x="405765" y="808723"/>
                  </a:lnTo>
                  <a:lnTo>
                    <a:pt x="406133" y="809244"/>
                  </a:lnTo>
                  <a:lnTo>
                    <a:pt x="405955" y="809739"/>
                  </a:lnTo>
                  <a:lnTo>
                    <a:pt x="406895" y="808647"/>
                  </a:lnTo>
                  <a:close/>
                </a:path>
                <a:path w="416559" h="873125">
                  <a:moveTo>
                    <a:pt x="407149" y="868083"/>
                  </a:moveTo>
                  <a:lnTo>
                    <a:pt x="405409" y="867537"/>
                  </a:lnTo>
                  <a:lnTo>
                    <a:pt x="402399" y="867003"/>
                  </a:lnTo>
                  <a:lnTo>
                    <a:pt x="399275" y="867740"/>
                  </a:lnTo>
                  <a:lnTo>
                    <a:pt x="402653" y="868121"/>
                  </a:lnTo>
                  <a:lnTo>
                    <a:pt x="401281" y="868400"/>
                  </a:lnTo>
                  <a:lnTo>
                    <a:pt x="405295" y="868794"/>
                  </a:lnTo>
                  <a:lnTo>
                    <a:pt x="405765" y="869353"/>
                  </a:lnTo>
                  <a:lnTo>
                    <a:pt x="404291" y="869924"/>
                  </a:lnTo>
                  <a:lnTo>
                    <a:pt x="403021" y="869937"/>
                  </a:lnTo>
                  <a:lnTo>
                    <a:pt x="403923" y="870064"/>
                  </a:lnTo>
                  <a:lnTo>
                    <a:pt x="402348" y="870915"/>
                  </a:lnTo>
                  <a:lnTo>
                    <a:pt x="404545" y="871042"/>
                  </a:lnTo>
                  <a:lnTo>
                    <a:pt x="407149" y="870038"/>
                  </a:lnTo>
                  <a:lnTo>
                    <a:pt x="407149" y="869061"/>
                  </a:lnTo>
                  <a:lnTo>
                    <a:pt x="404850" y="868235"/>
                  </a:lnTo>
                  <a:lnTo>
                    <a:pt x="405599" y="867956"/>
                  </a:lnTo>
                  <a:lnTo>
                    <a:pt x="406514" y="868095"/>
                  </a:lnTo>
                  <a:lnTo>
                    <a:pt x="407149" y="868083"/>
                  </a:lnTo>
                  <a:close/>
                </a:path>
                <a:path w="416559" h="873125">
                  <a:moveTo>
                    <a:pt x="407276" y="819442"/>
                  </a:moveTo>
                  <a:lnTo>
                    <a:pt x="405396" y="820229"/>
                  </a:lnTo>
                  <a:lnTo>
                    <a:pt x="406336" y="820712"/>
                  </a:lnTo>
                  <a:lnTo>
                    <a:pt x="407276" y="819442"/>
                  </a:lnTo>
                  <a:close/>
                </a:path>
                <a:path w="416559" h="873125">
                  <a:moveTo>
                    <a:pt x="407454" y="781342"/>
                  </a:moveTo>
                  <a:lnTo>
                    <a:pt x="404926" y="781342"/>
                  </a:lnTo>
                  <a:lnTo>
                    <a:pt x="405434" y="782497"/>
                  </a:lnTo>
                  <a:lnTo>
                    <a:pt x="407454" y="781342"/>
                  </a:lnTo>
                  <a:close/>
                </a:path>
                <a:path w="416559" h="873125">
                  <a:moveTo>
                    <a:pt x="407733" y="846112"/>
                  </a:moveTo>
                  <a:lnTo>
                    <a:pt x="406984" y="844842"/>
                  </a:lnTo>
                  <a:lnTo>
                    <a:pt x="405892" y="844842"/>
                  </a:lnTo>
                  <a:lnTo>
                    <a:pt x="407733" y="846112"/>
                  </a:lnTo>
                  <a:close/>
                </a:path>
                <a:path w="416559" h="873125">
                  <a:moveTo>
                    <a:pt x="409968" y="842302"/>
                  </a:moveTo>
                  <a:lnTo>
                    <a:pt x="409803" y="842302"/>
                  </a:lnTo>
                  <a:lnTo>
                    <a:pt x="408622" y="843572"/>
                  </a:lnTo>
                  <a:lnTo>
                    <a:pt x="409968" y="842302"/>
                  </a:lnTo>
                  <a:close/>
                </a:path>
                <a:path w="416559" h="873125">
                  <a:moveTo>
                    <a:pt x="410286" y="858812"/>
                  </a:moveTo>
                  <a:lnTo>
                    <a:pt x="407530" y="858812"/>
                  </a:lnTo>
                  <a:lnTo>
                    <a:pt x="408254" y="860082"/>
                  </a:lnTo>
                  <a:lnTo>
                    <a:pt x="410286" y="858812"/>
                  </a:lnTo>
                  <a:close/>
                </a:path>
                <a:path w="416559" h="873125">
                  <a:moveTo>
                    <a:pt x="410324" y="863892"/>
                  </a:moveTo>
                  <a:lnTo>
                    <a:pt x="403186" y="862622"/>
                  </a:lnTo>
                  <a:lnTo>
                    <a:pt x="400189" y="862622"/>
                  </a:lnTo>
                  <a:lnTo>
                    <a:pt x="399021" y="861352"/>
                  </a:lnTo>
                  <a:lnTo>
                    <a:pt x="400062" y="862622"/>
                  </a:lnTo>
                  <a:lnTo>
                    <a:pt x="402043" y="863892"/>
                  </a:lnTo>
                  <a:lnTo>
                    <a:pt x="403072" y="865162"/>
                  </a:lnTo>
                  <a:lnTo>
                    <a:pt x="404431" y="865162"/>
                  </a:lnTo>
                  <a:lnTo>
                    <a:pt x="410324" y="863892"/>
                  </a:lnTo>
                  <a:close/>
                </a:path>
                <a:path w="416559" h="873125">
                  <a:moveTo>
                    <a:pt x="410578" y="845362"/>
                  </a:moveTo>
                  <a:lnTo>
                    <a:pt x="409930" y="847344"/>
                  </a:lnTo>
                  <a:lnTo>
                    <a:pt x="410451" y="847140"/>
                  </a:lnTo>
                  <a:lnTo>
                    <a:pt x="410578" y="845362"/>
                  </a:lnTo>
                  <a:close/>
                </a:path>
                <a:path w="416559" h="873125">
                  <a:moveTo>
                    <a:pt x="410705" y="853732"/>
                  </a:moveTo>
                  <a:lnTo>
                    <a:pt x="408990" y="851192"/>
                  </a:lnTo>
                  <a:lnTo>
                    <a:pt x="407504" y="853732"/>
                  </a:lnTo>
                  <a:lnTo>
                    <a:pt x="410705" y="853732"/>
                  </a:lnTo>
                  <a:close/>
                </a:path>
                <a:path w="416559" h="873125">
                  <a:moveTo>
                    <a:pt x="411378" y="816152"/>
                  </a:moveTo>
                  <a:lnTo>
                    <a:pt x="411010" y="816178"/>
                  </a:lnTo>
                  <a:lnTo>
                    <a:pt x="410679" y="816279"/>
                  </a:lnTo>
                  <a:lnTo>
                    <a:pt x="410349" y="816394"/>
                  </a:lnTo>
                  <a:lnTo>
                    <a:pt x="410781" y="816305"/>
                  </a:lnTo>
                  <a:lnTo>
                    <a:pt x="411162" y="816216"/>
                  </a:lnTo>
                  <a:lnTo>
                    <a:pt x="411378" y="816152"/>
                  </a:lnTo>
                  <a:close/>
                </a:path>
                <a:path w="416559" h="873125">
                  <a:moveTo>
                    <a:pt x="412292" y="825525"/>
                  </a:moveTo>
                  <a:lnTo>
                    <a:pt x="410819" y="825169"/>
                  </a:lnTo>
                  <a:lnTo>
                    <a:pt x="410857" y="825449"/>
                  </a:lnTo>
                  <a:lnTo>
                    <a:pt x="411264" y="825474"/>
                  </a:lnTo>
                  <a:lnTo>
                    <a:pt x="411746" y="825487"/>
                  </a:lnTo>
                  <a:lnTo>
                    <a:pt x="412292" y="825525"/>
                  </a:lnTo>
                  <a:close/>
                </a:path>
                <a:path w="416559" h="873125">
                  <a:moveTo>
                    <a:pt x="412597" y="846518"/>
                  </a:moveTo>
                  <a:lnTo>
                    <a:pt x="412508" y="846302"/>
                  </a:lnTo>
                  <a:lnTo>
                    <a:pt x="410451" y="847140"/>
                  </a:lnTo>
                  <a:lnTo>
                    <a:pt x="410400" y="847902"/>
                  </a:lnTo>
                  <a:lnTo>
                    <a:pt x="412597" y="846518"/>
                  </a:lnTo>
                  <a:close/>
                </a:path>
                <a:path w="416559" h="873125">
                  <a:moveTo>
                    <a:pt x="412877" y="836968"/>
                  </a:moveTo>
                  <a:lnTo>
                    <a:pt x="409943" y="837196"/>
                  </a:lnTo>
                  <a:lnTo>
                    <a:pt x="408660" y="837247"/>
                  </a:lnTo>
                  <a:lnTo>
                    <a:pt x="409867" y="837260"/>
                  </a:lnTo>
                  <a:lnTo>
                    <a:pt x="410464" y="837399"/>
                  </a:lnTo>
                  <a:lnTo>
                    <a:pt x="410730" y="837603"/>
                  </a:lnTo>
                  <a:lnTo>
                    <a:pt x="411289" y="837552"/>
                  </a:lnTo>
                  <a:lnTo>
                    <a:pt x="411949" y="837450"/>
                  </a:lnTo>
                  <a:lnTo>
                    <a:pt x="412788" y="837247"/>
                  </a:lnTo>
                  <a:lnTo>
                    <a:pt x="412877" y="836968"/>
                  </a:lnTo>
                  <a:close/>
                </a:path>
                <a:path w="416559" h="873125">
                  <a:moveTo>
                    <a:pt x="413067" y="855002"/>
                  </a:moveTo>
                  <a:lnTo>
                    <a:pt x="407212" y="853732"/>
                  </a:lnTo>
                  <a:lnTo>
                    <a:pt x="407504" y="853732"/>
                  </a:lnTo>
                  <a:lnTo>
                    <a:pt x="403580" y="851192"/>
                  </a:lnTo>
                  <a:lnTo>
                    <a:pt x="411289" y="849922"/>
                  </a:lnTo>
                  <a:lnTo>
                    <a:pt x="408089" y="849922"/>
                  </a:lnTo>
                  <a:lnTo>
                    <a:pt x="408355" y="848652"/>
                  </a:lnTo>
                  <a:lnTo>
                    <a:pt x="406158" y="848652"/>
                  </a:lnTo>
                  <a:lnTo>
                    <a:pt x="408952" y="847382"/>
                  </a:lnTo>
                  <a:lnTo>
                    <a:pt x="404418" y="844842"/>
                  </a:lnTo>
                  <a:lnTo>
                    <a:pt x="405892" y="844842"/>
                  </a:lnTo>
                  <a:lnTo>
                    <a:pt x="411289" y="843572"/>
                  </a:lnTo>
                  <a:lnTo>
                    <a:pt x="408622" y="843572"/>
                  </a:lnTo>
                  <a:lnTo>
                    <a:pt x="404774" y="843572"/>
                  </a:lnTo>
                  <a:lnTo>
                    <a:pt x="407123" y="842302"/>
                  </a:lnTo>
                  <a:lnTo>
                    <a:pt x="409803" y="842302"/>
                  </a:lnTo>
                  <a:lnTo>
                    <a:pt x="410984" y="841032"/>
                  </a:lnTo>
                  <a:lnTo>
                    <a:pt x="406146" y="841032"/>
                  </a:lnTo>
                  <a:lnTo>
                    <a:pt x="411759" y="839762"/>
                  </a:lnTo>
                  <a:lnTo>
                    <a:pt x="410730" y="838492"/>
                  </a:lnTo>
                  <a:lnTo>
                    <a:pt x="406933" y="838492"/>
                  </a:lnTo>
                  <a:lnTo>
                    <a:pt x="407911" y="837222"/>
                  </a:lnTo>
                  <a:lnTo>
                    <a:pt x="408889" y="835952"/>
                  </a:lnTo>
                  <a:lnTo>
                    <a:pt x="407441" y="834682"/>
                  </a:lnTo>
                  <a:lnTo>
                    <a:pt x="408711" y="834682"/>
                  </a:lnTo>
                  <a:lnTo>
                    <a:pt x="409130" y="830872"/>
                  </a:lnTo>
                  <a:lnTo>
                    <a:pt x="410311" y="829602"/>
                  </a:lnTo>
                  <a:lnTo>
                    <a:pt x="407098" y="829602"/>
                  </a:lnTo>
                  <a:lnTo>
                    <a:pt x="407631" y="828332"/>
                  </a:lnTo>
                  <a:lnTo>
                    <a:pt x="406692" y="827062"/>
                  </a:lnTo>
                  <a:lnTo>
                    <a:pt x="411010" y="827062"/>
                  </a:lnTo>
                  <a:lnTo>
                    <a:pt x="410857" y="825792"/>
                  </a:lnTo>
                  <a:lnTo>
                    <a:pt x="408927" y="825792"/>
                  </a:lnTo>
                  <a:lnTo>
                    <a:pt x="408406" y="824522"/>
                  </a:lnTo>
                  <a:lnTo>
                    <a:pt x="411276" y="824522"/>
                  </a:lnTo>
                  <a:lnTo>
                    <a:pt x="410946" y="823252"/>
                  </a:lnTo>
                  <a:lnTo>
                    <a:pt x="407581" y="821982"/>
                  </a:lnTo>
                  <a:lnTo>
                    <a:pt x="409244" y="820712"/>
                  </a:lnTo>
                  <a:lnTo>
                    <a:pt x="406565" y="820712"/>
                  </a:lnTo>
                  <a:lnTo>
                    <a:pt x="405041" y="821575"/>
                  </a:lnTo>
                  <a:lnTo>
                    <a:pt x="405041" y="834682"/>
                  </a:lnTo>
                  <a:lnTo>
                    <a:pt x="402386" y="835952"/>
                  </a:lnTo>
                  <a:lnTo>
                    <a:pt x="401561" y="834682"/>
                  </a:lnTo>
                  <a:lnTo>
                    <a:pt x="400786" y="833653"/>
                  </a:lnTo>
                  <a:lnTo>
                    <a:pt x="405041" y="834682"/>
                  </a:lnTo>
                  <a:lnTo>
                    <a:pt x="405041" y="821575"/>
                  </a:lnTo>
                  <a:lnTo>
                    <a:pt x="402043" y="823252"/>
                  </a:lnTo>
                  <a:lnTo>
                    <a:pt x="399999" y="820712"/>
                  </a:lnTo>
                  <a:lnTo>
                    <a:pt x="403250" y="820712"/>
                  </a:lnTo>
                  <a:lnTo>
                    <a:pt x="403821" y="819442"/>
                  </a:lnTo>
                  <a:lnTo>
                    <a:pt x="404368" y="819721"/>
                  </a:lnTo>
                  <a:lnTo>
                    <a:pt x="404393" y="819442"/>
                  </a:lnTo>
                  <a:lnTo>
                    <a:pt x="406450" y="819442"/>
                  </a:lnTo>
                  <a:lnTo>
                    <a:pt x="405790" y="818172"/>
                  </a:lnTo>
                  <a:lnTo>
                    <a:pt x="407644" y="818172"/>
                  </a:lnTo>
                  <a:lnTo>
                    <a:pt x="406654" y="819442"/>
                  </a:lnTo>
                  <a:lnTo>
                    <a:pt x="407276" y="819442"/>
                  </a:lnTo>
                  <a:lnTo>
                    <a:pt x="407504" y="819442"/>
                  </a:lnTo>
                  <a:lnTo>
                    <a:pt x="407758" y="818172"/>
                  </a:lnTo>
                  <a:lnTo>
                    <a:pt x="408838" y="818172"/>
                  </a:lnTo>
                  <a:lnTo>
                    <a:pt x="410349" y="816902"/>
                  </a:lnTo>
                  <a:lnTo>
                    <a:pt x="407238" y="816902"/>
                  </a:lnTo>
                  <a:lnTo>
                    <a:pt x="406895" y="815632"/>
                  </a:lnTo>
                  <a:lnTo>
                    <a:pt x="410565" y="815632"/>
                  </a:lnTo>
                  <a:lnTo>
                    <a:pt x="409105" y="814362"/>
                  </a:lnTo>
                  <a:lnTo>
                    <a:pt x="410438" y="813092"/>
                  </a:lnTo>
                  <a:lnTo>
                    <a:pt x="407377" y="814362"/>
                  </a:lnTo>
                  <a:lnTo>
                    <a:pt x="407339" y="813092"/>
                  </a:lnTo>
                  <a:lnTo>
                    <a:pt x="408101" y="813092"/>
                  </a:lnTo>
                  <a:lnTo>
                    <a:pt x="408673" y="809282"/>
                  </a:lnTo>
                  <a:lnTo>
                    <a:pt x="405536" y="810552"/>
                  </a:lnTo>
                  <a:lnTo>
                    <a:pt x="405193" y="810552"/>
                  </a:lnTo>
                  <a:lnTo>
                    <a:pt x="401802" y="809282"/>
                  </a:lnTo>
                  <a:lnTo>
                    <a:pt x="406209" y="805472"/>
                  </a:lnTo>
                  <a:lnTo>
                    <a:pt x="404545" y="802932"/>
                  </a:lnTo>
                  <a:lnTo>
                    <a:pt x="405574" y="802932"/>
                  </a:lnTo>
                  <a:lnTo>
                    <a:pt x="404190" y="801662"/>
                  </a:lnTo>
                  <a:lnTo>
                    <a:pt x="404418" y="800392"/>
                  </a:lnTo>
                  <a:lnTo>
                    <a:pt x="402082" y="799122"/>
                  </a:lnTo>
                  <a:lnTo>
                    <a:pt x="403796" y="797852"/>
                  </a:lnTo>
                  <a:lnTo>
                    <a:pt x="405041" y="797852"/>
                  </a:lnTo>
                  <a:lnTo>
                    <a:pt x="404114" y="796582"/>
                  </a:lnTo>
                  <a:lnTo>
                    <a:pt x="402971" y="796582"/>
                  </a:lnTo>
                  <a:lnTo>
                    <a:pt x="404393" y="795312"/>
                  </a:lnTo>
                  <a:lnTo>
                    <a:pt x="405879" y="795312"/>
                  </a:lnTo>
                  <a:lnTo>
                    <a:pt x="406349" y="795312"/>
                  </a:lnTo>
                  <a:lnTo>
                    <a:pt x="406171" y="794766"/>
                  </a:lnTo>
                  <a:lnTo>
                    <a:pt x="406552" y="794042"/>
                  </a:lnTo>
                  <a:lnTo>
                    <a:pt x="408114" y="794042"/>
                  </a:lnTo>
                  <a:lnTo>
                    <a:pt x="405079" y="792772"/>
                  </a:lnTo>
                  <a:lnTo>
                    <a:pt x="407771" y="792772"/>
                  </a:lnTo>
                  <a:lnTo>
                    <a:pt x="408190" y="791502"/>
                  </a:lnTo>
                  <a:lnTo>
                    <a:pt x="407289" y="790232"/>
                  </a:lnTo>
                  <a:lnTo>
                    <a:pt x="405587" y="791502"/>
                  </a:lnTo>
                  <a:lnTo>
                    <a:pt x="405079" y="791502"/>
                  </a:lnTo>
                  <a:lnTo>
                    <a:pt x="405307" y="788962"/>
                  </a:lnTo>
                  <a:lnTo>
                    <a:pt x="408813" y="788962"/>
                  </a:lnTo>
                  <a:lnTo>
                    <a:pt x="412521" y="785152"/>
                  </a:lnTo>
                  <a:lnTo>
                    <a:pt x="400824" y="785152"/>
                  </a:lnTo>
                  <a:lnTo>
                    <a:pt x="403098" y="783844"/>
                  </a:lnTo>
                  <a:lnTo>
                    <a:pt x="403339" y="781342"/>
                  </a:lnTo>
                  <a:lnTo>
                    <a:pt x="408051" y="780072"/>
                  </a:lnTo>
                  <a:lnTo>
                    <a:pt x="407987" y="778802"/>
                  </a:lnTo>
                  <a:lnTo>
                    <a:pt x="409587" y="777532"/>
                  </a:lnTo>
                  <a:lnTo>
                    <a:pt x="402678" y="778802"/>
                  </a:lnTo>
                  <a:lnTo>
                    <a:pt x="403161" y="777532"/>
                  </a:lnTo>
                  <a:lnTo>
                    <a:pt x="403656" y="776262"/>
                  </a:lnTo>
                  <a:lnTo>
                    <a:pt x="402475" y="776262"/>
                  </a:lnTo>
                  <a:lnTo>
                    <a:pt x="399237" y="777532"/>
                  </a:lnTo>
                  <a:lnTo>
                    <a:pt x="397852" y="776262"/>
                  </a:lnTo>
                  <a:lnTo>
                    <a:pt x="398081" y="774992"/>
                  </a:lnTo>
                  <a:lnTo>
                    <a:pt x="402437" y="773798"/>
                  </a:lnTo>
                  <a:lnTo>
                    <a:pt x="402539" y="774001"/>
                  </a:lnTo>
                  <a:lnTo>
                    <a:pt x="402894" y="774065"/>
                  </a:lnTo>
                  <a:lnTo>
                    <a:pt x="403212" y="774026"/>
                  </a:lnTo>
                  <a:lnTo>
                    <a:pt x="402958" y="773811"/>
                  </a:lnTo>
                  <a:lnTo>
                    <a:pt x="402818" y="773722"/>
                  </a:lnTo>
                  <a:lnTo>
                    <a:pt x="403834" y="773722"/>
                  </a:lnTo>
                  <a:lnTo>
                    <a:pt x="403999" y="774992"/>
                  </a:lnTo>
                  <a:lnTo>
                    <a:pt x="404342" y="774992"/>
                  </a:lnTo>
                  <a:lnTo>
                    <a:pt x="405485" y="773722"/>
                  </a:lnTo>
                  <a:lnTo>
                    <a:pt x="405041" y="772452"/>
                  </a:lnTo>
                  <a:lnTo>
                    <a:pt x="404533" y="772452"/>
                  </a:lnTo>
                  <a:lnTo>
                    <a:pt x="405549" y="771575"/>
                  </a:lnTo>
                  <a:lnTo>
                    <a:pt x="405041" y="772452"/>
                  </a:lnTo>
                  <a:lnTo>
                    <a:pt x="407123" y="772452"/>
                  </a:lnTo>
                  <a:lnTo>
                    <a:pt x="405892" y="771283"/>
                  </a:lnTo>
                  <a:lnTo>
                    <a:pt x="406019" y="771182"/>
                  </a:lnTo>
                  <a:lnTo>
                    <a:pt x="404164" y="769912"/>
                  </a:lnTo>
                  <a:lnTo>
                    <a:pt x="405003" y="768642"/>
                  </a:lnTo>
                  <a:lnTo>
                    <a:pt x="402945" y="768642"/>
                  </a:lnTo>
                  <a:lnTo>
                    <a:pt x="403466" y="767372"/>
                  </a:lnTo>
                  <a:lnTo>
                    <a:pt x="403987" y="766102"/>
                  </a:lnTo>
                  <a:lnTo>
                    <a:pt x="400418" y="767372"/>
                  </a:lnTo>
                  <a:lnTo>
                    <a:pt x="399542" y="766102"/>
                  </a:lnTo>
                  <a:lnTo>
                    <a:pt x="401231" y="764832"/>
                  </a:lnTo>
                  <a:lnTo>
                    <a:pt x="404063" y="766102"/>
                  </a:lnTo>
                  <a:lnTo>
                    <a:pt x="402170" y="764832"/>
                  </a:lnTo>
                  <a:lnTo>
                    <a:pt x="403225" y="762292"/>
                  </a:lnTo>
                  <a:lnTo>
                    <a:pt x="406450" y="763562"/>
                  </a:lnTo>
                  <a:lnTo>
                    <a:pt x="403796" y="762292"/>
                  </a:lnTo>
                  <a:lnTo>
                    <a:pt x="407441" y="759752"/>
                  </a:lnTo>
                  <a:lnTo>
                    <a:pt x="408165" y="759752"/>
                  </a:lnTo>
                  <a:lnTo>
                    <a:pt x="408025" y="758482"/>
                  </a:lnTo>
                  <a:lnTo>
                    <a:pt x="405676" y="759752"/>
                  </a:lnTo>
                  <a:lnTo>
                    <a:pt x="406006" y="758482"/>
                  </a:lnTo>
                  <a:lnTo>
                    <a:pt x="405257" y="758482"/>
                  </a:lnTo>
                  <a:lnTo>
                    <a:pt x="402958" y="759752"/>
                  </a:lnTo>
                  <a:lnTo>
                    <a:pt x="400583" y="758482"/>
                  </a:lnTo>
                  <a:lnTo>
                    <a:pt x="401358" y="758482"/>
                  </a:lnTo>
                  <a:lnTo>
                    <a:pt x="401396" y="758342"/>
                  </a:lnTo>
                  <a:lnTo>
                    <a:pt x="398868" y="757212"/>
                  </a:lnTo>
                  <a:lnTo>
                    <a:pt x="402069" y="755942"/>
                  </a:lnTo>
                  <a:lnTo>
                    <a:pt x="401396" y="758342"/>
                  </a:lnTo>
                  <a:lnTo>
                    <a:pt x="405282" y="755942"/>
                  </a:lnTo>
                  <a:lnTo>
                    <a:pt x="405650" y="756488"/>
                  </a:lnTo>
                  <a:lnTo>
                    <a:pt x="405625" y="755942"/>
                  </a:lnTo>
                  <a:lnTo>
                    <a:pt x="406857" y="755942"/>
                  </a:lnTo>
                  <a:lnTo>
                    <a:pt x="409371" y="753402"/>
                  </a:lnTo>
                  <a:lnTo>
                    <a:pt x="403009" y="755942"/>
                  </a:lnTo>
                  <a:lnTo>
                    <a:pt x="402691" y="753402"/>
                  </a:lnTo>
                  <a:lnTo>
                    <a:pt x="401104" y="752132"/>
                  </a:lnTo>
                  <a:lnTo>
                    <a:pt x="402272" y="750862"/>
                  </a:lnTo>
                  <a:lnTo>
                    <a:pt x="397916" y="750862"/>
                  </a:lnTo>
                  <a:lnTo>
                    <a:pt x="397522" y="750862"/>
                  </a:lnTo>
                  <a:lnTo>
                    <a:pt x="396786" y="749592"/>
                  </a:lnTo>
                  <a:lnTo>
                    <a:pt x="395071" y="749592"/>
                  </a:lnTo>
                  <a:lnTo>
                    <a:pt x="401370" y="747052"/>
                  </a:lnTo>
                  <a:lnTo>
                    <a:pt x="398932" y="745782"/>
                  </a:lnTo>
                  <a:lnTo>
                    <a:pt x="400050" y="744512"/>
                  </a:lnTo>
                  <a:lnTo>
                    <a:pt x="402348" y="745782"/>
                  </a:lnTo>
                  <a:lnTo>
                    <a:pt x="403085" y="744512"/>
                  </a:lnTo>
                  <a:lnTo>
                    <a:pt x="400405" y="743242"/>
                  </a:lnTo>
                  <a:lnTo>
                    <a:pt x="400646" y="743178"/>
                  </a:lnTo>
                  <a:lnTo>
                    <a:pt x="398830" y="742594"/>
                  </a:lnTo>
                  <a:lnTo>
                    <a:pt x="398830" y="743242"/>
                  </a:lnTo>
                  <a:lnTo>
                    <a:pt x="398513" y="744512"/>
                  </a:lnTo>
                  <a:lnTo>
                    <a:pt x="395008" y="744512"/>
                  </a:lnTo>
                  <a:lnTo>
                    <a:pt x="398449" y="743242"/>
                  </a:lnTo>
                  <a:lnTo>
                    <a:pt x="398830" y="743242"/>
                  </a:lnTo>
                  <a:lnTo>
                    <a:pt x="398830" y="742594"/>
                  </a:lnTo>
                  <a:lnTo>
                    <a:pt x="396913" y="741972"/>
                  </a:lnTo>
                  <a:lnTo>
                    <a:pt x="397052" y="743242"/>
                  </a:lnTo>
                  <a:lnTo>
                    <a:pt x="392391" y="743242"/>
                  </a:lnTo>
                  <a:lnTo>
                    <a:pt x="394601" y="740702"/>
                  </a:lnTo>
                  <a:lnTo>
                    <a:pt x="400685" y="739432"/>
                  </a:lnTo>
                  <a:lnTo>
                    <a:pt x="402971" y="736892"/>
                  </a:lnTo>
                  <a:lnTo>
                    <a:pt x="396824" y="736892"/>
                  </a:lnTo>
                  <a:lnTo>
                    <a:pt x="397319" y="735622"/>
                  </a:lnTo>
                  <a:lnTo>
                    <a:pt x="397814" y="734352"/>
                  </a:lnTo>
                  <a:lnTo>
                    <a:pt x="396925" y="734352"/>
                  </a:lnTo>
                  <a:lnTo>
                    <a:pt x="394449" y="735622"/>
                  </a:lnTo>
                  <a:lnTo>
                    <a:pt x="396252" y="733082"/>
                  </a:lnTo>
                  <a:lnTo>
                    <a:pt x="395109" y="733082"/>
                  </a:lnTo>
                  <a:lnTo>
                    <a:pt x="397154" y="731812"/>
                  </a:lnTo>
                  <a:lnTo>
                    <a:pt x="397471" y="731812"/>
                  </a:lnTo>
                  <a:lnTo>
                    <a:pt x="398703" y="729272"/>
                  </a:lnTo>
                  <a:lnTo>
                    <a:pt x="394614" y="729272"/>
                  </a:lnTo>
                  <a:lnTo>
                    <a:pt x="397027" y="728002"/>
                  </a:lnTo>
                  <a:lnTo>
                    <a:pt x="397357" y="726732"/>
                  </a:lnTo>
                  <a:lnTo>
                    <a:pt x="397687" y="725462"/>
                  </a:lnTo>
                  <a:lnTo>
                    <a:pt x="390766" y="726732"/>
                  </a:lnTo>
                  <a:lnTo>
                    <a:pt x="391045" y="724192"/>
                  </a:lnTo>
                  <a:lnTo>
                    <a:pt x="393369" y="724192"/>
                  </a:lnTo>
                  <a:lnTo>
                    <a:pt x="394601" y="722922"/>
                  </a:lnTo>
                  <a:lnTo>
                    <a:pt x="396354" y="724115"/>
                  </a:lnTo>
                  <a:lnTo>
                    <a:pt x="396582" y="722922"/>
                  </a:lnTo>
                  <a:lnTo>
                    <a:pt x="396367" y="722922"/>
                  </a:lnTo>
                  <a:lnTo>
                    <a:pt x="392074" y="721652"/>
                  </a:lnTo>
                  <a:lnTo>
                    <a:pt x="393865" y="720382"/>
                  </a:lnTo>
                  <a:lnTo>
                    <a:pt x="392912" y="720382"/>
                  </a:lnTo>
                  <a:lnTo>
                    <a:pt x="390766" y="721652"/>
                  </a:lnTo>
                  <a:lnTo>
                    <a:pt x="390779" y="720382"/>
                  </a:lnTo>
                  <a:lnTo>
                    <a:pt x="390156" y="719112"/>
                  </a:lnTo>
                  <a:lnTo>
                    <a:pt x="388073" y="720382"/>
                  </a:lnTo>
                  <a:lnTo>
                    <a:pt x="393915" y="716572"/>
                  </a:lnTo>
                  <a:lnTo>
                    <a:pt x="386295" y="714032"/>
                  </a:lnTo>
                  <a:lnTo>
                    <a:pt x="391299" y="711492"/>
                  </a:lnTo>
                  <a:lnTo>
                    <a:pt x="390283" y="710222"/>
                  </a:lnTo>
                  <a:lnTo>
                    <a:pt x="389216" y="708952"/>
                  </a:lnTo>
                  <a:lnTo>
                    <a:pt x="388772" y="707682"/>
                  </a:lnTo>
                  <a:lnTo>
                    <a:pt x="389382" y="707682"/>
                  </a:lnTo>
                  <a:lnTo>
                    <a:pt x="389775" y="706412"/>
                  </a:lnTo>
                  <a:lnTo>
                    <a:pt x="389623" y="707682"/>
                  </a:lnTo>
                  <a:lnTo>
                    <a:pt x="390347" y="706412"/>
                  </a:lnTo>
                  <a:lnTo>
                    <a:pt x="391071" y="705142"/>
                  </a:lnTo>
                  <a:lnTo>
                    <a:pt x="383578" y="707682"/>
                  </a:lnTo>
                  <a:lnTo>
                    <a:pt x="384378" y="706412"/>
                  </a:lnTo>
                  <a:lnTo>
                    <a:pt x="368007" y="706412"/>
                  </a:lnTo>
                  <a:lnTo>
                    <a:pt x="365671" y="706412"/>
                  </a:lnTo>
                  <a:lnTo>
                    <a:pt x="368566" y="708952"/>
                  </a:lnTo>
                  <a:lnTo>
                    <a:pt x="368795" y="708952"/>
                  </a:lnTo>
                  <a:lnTo>
                    <a:pt x="367855" y="710222"/>
                  </a:lnTo>
                  <a:lnTo>
                    <a:pt x="366623" y="710222"/>
                  </a:lnTo>
                  <a:lnTo>
                    <a:pt x="371513" y="711492"/>
                  </a:lnTo>
                  <a:lnTo>
                    <a:pt x="369214" y="712571"/>
                  </a:lnTo>
                  <a:lnTo>
                    <a:pt x="369417" y="712762"/>
                  </a:lnTo>
                  <a:lnTo>
                    <a:pt x="368427" y="715302"/>
                  </a:lnTo>
                  <a:lnTo>
                    <a:pt x="371132" y="714032"/>
                  </a:lnTo>
                  <a:lnTo>
                    <a:pt x="370141" y="715302"/>
                  </a:lnTo>
                  <a:lnTo>
                    <a:pt x="373087" y="716572"/>
                  </a:lnTo>
                  <a:lnTo>
                    <a:pt x="371703" y="717842"/>
                  </a:lnTo>
                  <a:lnTo>
                    <a:pt x="375056" y="717842"/>
                  </a:lnTo>
                  <a:lnTo>
                    <a:pt x="370840" y="721601"/>
                  </a:lnTo>
                  <a:lnTo>
                    <a:pt x="370674" y="721652"/>
                  </a:lnTo>
                  <a:lnTo>
                    <a:pt x="372262" y="724192"/>
                  </a:lnTo>
                  <a:lnTo>
                    <a:pt x="373164" y="724192"/>
                  </a:lnTo>
                  <a:lnTo>
                    <a:pt x="373354" y="725462"/>
                  </a:lnTo>
                  <a:lnTo>
                    <a:pt x="371335" y="725462"/>
                  </a:lnTo>
                  <a:lnTo>
                    <a:pt x="371640" y="726732"/>
                  </a:lnTo>
                  <a:lnTo>
                    <a:pt x="372719" y="728002"/>
                  </a:lnTo>
                  <a:lnTo>
                    <a:pt x="375056" y="728002"/>
                  </a:lnTo>
                  <a:lnTo>
                    <a:pt x="369951" y="730542"/>
                  </a:lnTo>
                  <a:lnTo>
                    <a:pt x="380415" y="730542"/>
                  </a:lnTo>
                  <a:lnTo>
                    <a:pt x="373545" y="733082"/>
                  </a:lnTo>
                  <a:lnTo>
                    <a:pt x="376745" y="736892"/>
                  </a:lnTo>
                  <a:lnTo>
                    <a:pt x="379095" y="739432"/>
                  </a:lnTo>
                  <a:lnTo>
                    <a:pt x="374827" y="739432"/>
                  </a:lnTo>
                  <a:lnTo>
                    <a:pt x="376847" y="742505"/>
                  </a:lnTo>
                  <a:lnTo>
                    <a:pt x="379336" y="739787"/>
                  </a:lnTo>
                  <a:lnTo>
                    <a:pt x="380834" y="741972"/>
                  </a:lnTo>
                  <a:lnTo>
                    <a:pt x="377164" y="742975"/>
                  </a:lnTo>
                  <a:lnTo>
                    <a:pt x="377329" y="743242"/>
                  </a:lnTo>
                  <a:lnTo>
                    <a:pt x="381673" y="743242"/>
                  </a:lnTo>
                  <a:lnTo>
                    <a:pt x="381152" y="747052"/>
                  </a:lnTo>
                  <a:lnTo>
                    <a:pt x="378206" y="747052"/>
                  </a:lnTo>
                  <a:lnTo>
                    <a:pt x="380733" y="749592"/>
                  </a:lnTo>
                  <a:lnTo>
                    <a:pt x="378853" y="752132"/>
                  </a:lnTo>
                  <a:lnTo>
                    <a:pt x="381749" y="754557"/>
                  </a:lnTo>
                  <a:lnTo>
                    <a:pt x="384403" y="753402"/>
                  </a:lnTo>
                  <a:lnTo>
                    <a:pt x="388277" y="755942"/>
                  </a:lnTo>
                  <a:lnTo>
                    <a:pt x="383705" y="755942"/>
                  </a:lnTo>
                  <a:lnTo>
                    <a:pt x="388874" y="758482"/>
                  </a:lnTo>
                  <a:lnTo>
                    <a:pt x="383895" y="758482"/>
                  </a:lnTo>
                  <a:lnTo>
                    <a:pt x="383590" y="759752"/>
                  </a:lnTo>
                  <a:lnTo>
                    <a:pt x="381088" y="759752"/>
                  </a:lnTo>
                  <a:lnTo>
                    <a:pt x="382587" y="761022"/>
                  </a:lnTo>
                  <a:lnTo>
                    <a:pt x="384708" y="759752"/>
                  </a:lnTo>
                  <a:lnTo>
                    <a:pt x="384975" y="761022"/>
                  </a:lnTo>
                  <a:lnTo>
                    <a:pt x="384086" y="762101"/>
                  </a:lnTo>
                  <a:lnTo>
                    <a:pt x="384403" y="762292"/>
                  </a:lnTo>
                  <a:lnTo>
                    <a:pt x="386562" y="762292"/>
                  </a:lnTo>
                  <a:lnTo>
                    <a:pt x="385953" y="764832"/>
                  </a:lnTo>
                  <a:lnTo>
                    <a:pt x="384860" y="764832"/>
                  </a:lnTo>
                  <a:lnTo>
                    <a:pt x="385241" y="766102"/>
                  </a:lnTo>
                  <a:lnTo>
                    <a:pt x="390575" y="767372"/>
                  </a:lnTo>
                  <a:lnTo>
                    <a:pt x="389140" y="769912"/>
                  </a:lnTo>
                  <a:lnTo>
                    <a:pt x="384543" y="769912"/>
                  </a:lnTo>
                  <a:lnTo>
                    <a:pt x="387832" y="771182"/>
                  </a:lnTo>
                  <a:lnTo>
                    <a:pt x="384009" y="772452"/>
                  </a:lnTo>
                  <a:lnTo>
                    <a:pt x="385406" y="773722"/>
                  </a:lnTo>
                  <a:lnTo>
                    <a:pt x="387184" y="772452"/>
                  </a:lnTo>
                  <a:lnTo>
                    <a:pt x="387324" y="773722"/>
                  </a:lnTo>
                  <a:lnTo>
                    <a:pt x="390321" y="774992"/>
                  </a:lnTo>
                  <a:lnTo>
                    <a:pt x="389229" y="776262"/>
                  </a:lnTo>
                  <a:lnTo>
                    <a:pt x="387489" y="774992"/>
                  </a:lnTo>
                  <a:lnTo>
                    <a:pt x="388607" y="777532"/>
                  </a:lnTo>
                  <a:lnTo>
                    <a:pt x="389864" y="776262"/>
                  </a:lnTo>
                  <a:lnTo>
                    <a:pt x="392049" y="777532"/>
                  </a:lnTo>
                  <a:lnTo>
                    <a:pt x="394703" y="774992"/>
                  </a:lnTo>
                  <a:lnTo>
                    <a:pt x="393915" y="777532"/>
                  </a:lnTo>
                  <a:lnTo>
                    <a:pt x="393458" y="776262"/>
                  </a:lnTo>
                  <a:lnTo>
                    <a:pt x="394068" y="778802"/>
                  </a:lnTo>
                  <a:lnTo>
                    <a:pt x="391896" y="778802"/>
                  </a:lnTo>
                  <a:lnTo>
                    <a:pt x="394627" y="780072"/>
                  </a:lnTo>
                  <a:lnTo>
                    <a:pt x="393814" y="781342"/>
                  </a:lnTo>
                  <a:lnTo>
                    <a:pt x="389521" y="781342"/>
                  </a:lnTo>
                  <a:lnTo>
                    <a:pt x="388734" y="782612"/>
                  </a:lnTo>
                  <a:lnTo>
                    <a:pt x="392049" y="782612"/>
                  </a:lnTo>
                  <a:lnTo>
                    <a:pt x="390105" y="785152"/>
                  </a:lnTo>
                  <a:lnTo>
                    <a:pt x="393090" y="785152"/>
                  </a:lnTo>
                  <a:lnTo>
                    <a:pt x="392366" y="786422"/>
                  </a:lnTo>
                  <a:lnTo>
                    <a:pt x="390334" y="786422"/>
                  </a:lnTo>
                  <a:lnTo>
                    <a:pt x="390144" y="788962"/>
                  </a:lnTo>
                  <a:lnTo>
                    <a:pt x="395135" y="785152"/>
                  </a:lnTo>
                  <a:lnTo>
                    <a:pt x="393369" y="787692"/>
                  </a:lnTo>
                  <a:lnTo>
                    <a:pt x="392303" y="787692"/>
                  </a:lnTo>
                  <a:lnTo>
                    <a:pt x="391541" y="790232"/>
                  </a:lnTo>
                  <a:lnTo>
                    <a:pt x="394627" y="791502"/>
                  </a:lnTo>
                  <a:lnTo>
                    <a:pt x="393649" y="794042"/>
                  </a:lnTo>
                  <a:lnTo>
                    <a:pt x="390017" y="795261"/>
                  </a:lnTo>
                  <a:lnTo>
                    <a:pt x="390423" y="796582"/>
                  </a:lnTo>
                  <a:lnTo>
                    <a:pt x="394855" y="797852"/>
                  </a:lnTo>
                  <a:lnTo>
                    <a:pt x="394284" y="801662"/>
                  </a:lnTo>
                  <a:lnTo>
                    <a:pt x="394652" y="800392"/>
                  </a:lnTo>
                  <a:lnTo>
                    <a:pt x="400202" y="800392"/>
                  </a:lnTo>
                  <a:lnTo>
                    <a:pt x="392226" y="802932"/>
                  </a:lnTo>
                  <a:lnTo>
                    <a:pt x="395008" y="804202"/>
                  </a:lnTo>
                  <a:lnTo>
                    <a:pt x="392518" y="804202"/>
                  </a:lnTo>
                  <a:lnTo>
                    <a:pt x="391896" y="806742"/>
                  </a:lnTo>
                  <a:lnTo>
                    <a:pt x="394398" y="808012"/>
                  </a:lnTo>
                  <a:lnTo>
                    <a:pt x="396532" y="810552"/>
                  </a:lnTo>
                  <a:lnTo>
                    <a:pt x="395071" y="810552"/>
                  </a:lnTo>
                  <a:lnTo>
                    <a:pt x="393966" y="811822"/>
                  </a:lnTo>
                  <a:lnTo>
                    <a:pt x="394754" y="813092"/>
                  </a:lnTo>
                  <a:lnTo>
                    <a:pt x="394271" y="814362"/>
                  </a:lnTo>
                  <a:lnTo>
                    <a:pt x="395732" y="814362"/>
                  </a:lnTo>
                  <a:lnTo>
                    <a:pt x="395592" y="815632"/>
                  </a:lnTo>
                  <a:lnTo>
                    <a:pt x="397598" y="814362"/>
                  </a:lnTo>
                  <a:lnTo>
                    <a:pt x="395147" y="818172"/>
                  </a:lnTo>
                  <a:lnTo>
                    <a:pt x="396646" y="820712"/>
                  </a:lnTo>
                  <a:lnTo>
                    <a:pt x="398360" y="823252"/>
                  </a:lnTo>
                  <a:lnTo>
                    <a:pt x="396582" y="825792"/>
                  </a:lnTo>
                  <a:lnTo>
                    <a:pt x="396519" y="824522"/>
                  </a:lnTo>
                  <a:lnTo>
                    <a:pt x="395274" y="824522"/>
                  </a:lnTo>
                  <a:lnTo>
                    <a:pt x="396900" y="828332"/>
                  </a:lnTo>
                  <a:lnTo>
                    <a:pt x="399275" y="827062"/>
                  </a:lnTo>
                  <a:lnTo>
                    <a:pt x="398310" y="827062"/>
                  </a:lnTo>
                  <a:lnTo>
                    <a:pt x="400113" y="825792"/>
                  </a:lnTo>
                  <a:lnTo>
                    <a:pt x="401574" y="827062"/>
                  </a:lnTo>
                  <a:lnTo>
                    <a:pt x="402767" y="827062"/>
                  </a:lnTo>
                  <a:lnTo>
                    <a:pt x="402856" y="828332"/>
                  </a:lnTo>
                  <a:lnTo>
                    <a:pt x="401116" y="827062"/>
                  </a:lnTo>
                  <a:lnTo>
                    <a:pt x="398995" y="828332"/>
                  </a:lnTo>
                  <a:lnTo>
                    <a:pt x="398665" y="828662"/>
                  </a:lnTo>
                  <a:lnTo>
                    <a:pt x="398907" y="829030"/>
                  </a:lnTo>
                  <a:lnTo>
                    <a:pt x="395935" y="830872"/>
                  </a:lnTo>
                  <a:lnTo>
                    <a:pt x="400405" y="829602"/>
                  </a:lnTo>
                  <a:lnTo>
                    <a:pt x="404888" y="828332"/>
                  </a:lnTo>
                  <a:lnTo>
                    <a:pt x="403466" y="829703"/>
                  </a:lnTo>
                  <a:lnTo>
                    <a:pt x="403466" y="832142"/>
                  </a:lnTo>
                  <a:lnTo>
                    <a:pt x="403186" y="833412"/>
                  </a:lnTo>
                  <a:lnTo>
                    <a:pt x="400634" y="833412"/>
                  </a:lnTo>
                  <a:lnTo>
                    <a:pt x="400456" y="833412"/>
                  </a:lnTo>
                  <a:lnTo>
                    <a:pt x="401789" y="832142"/>
                  </a:lnTo>
                  <a:lnTo>
                    <a:pt x="403466" y="832142"/>
                  </a:lnTo>
                  <a:lnTo>
                    <a:pt x="403466" y="829703"/>
                  </a:lnTo>
                  <a:lnTo>
                    <a:pt x="402247" y="830872"/>
                  </a:lnTo>
                  <a:lnTo>
                    <a:pt x="400977" y="830872"/>
                  </a:lnTo>
                  <a:lnTo>
                    <a:pt x="401701" y="832142"/>
                  </a:lnTo>
                  <a:lnTo>
                    <a:pt x="399503" y="832142"/>
                  </a:lnTo>
                  <a:lnTo>
                    <a:pt x="399808" y="833412"/>
                  </a:lnTo>
                  <a:lnTo>
                    <a:pt x="400443" y="833564"/>
                  </a:lnTo>
                  <a:lnTo>
                    <a:pt x="397497" y="835952"/>
                  </a:lnTo>
                  <a:lnTo>
                    <a:pt x="397802" y="835952"/>
                  </a:lnTo>
                  <a:lnTo>
                    <a:pt x="397002" y="836942"/>
                  </a:lnTo>
                  <a:lnTo>
                    <a:pt x="397548" y="836434"/>
                  </a:lnTo>
                  <a:lnTo>
                    <a:pt x="397789" y="836066"/>
                  </a:lnTo>
                  <a:lnTo>
                    <a:pt x="397992" y="835952"/>
                  </a:lnTo>
                  <a:lnTo>
                    <a:pt x="396735" y="838492"/>
                  </a:lnTo>
                  <a:lnTo>
                    <a:pt x="397560" y="837222"/>
                  </a:lnTo>
                  <a:lnTo>
                    <a:pt x="404990" y="838492"/>
                  </a:lnTo>
                  <a:lnTo>
                    <a:pt x="399224" y="841032"/>
                  </a:lnTo>
                  <a:lnTo>
                    <a:pt x="399681" y="841146"/>
                  </a:lnTo>
                  <a:lnTo>
                    <a:pt x="401561" y="842302"/>
                  </a:lnTo>
                  <a:lnTo>
                    <a:pt x="397586" y="842302"/>
                  </a:lnTo>
                  <a:lnTo>
                    <a:pt x="396697" y="843572"/>
                  </a:lnTo>
                  <a:lnTo>
                    <a:pt x="398437" y="843572"/>
                  </a:lnTo>
                  <a:lnTo>
                    <a:pt x="393954" y="844842"/>
                  </a:lnTo>
                  <a:lnTo>
                    <a:pt x="397827" y="846112"/>
                  </a:lnTo>
                  <a:lnTo>
                    <a:pt x="398272" y="846112"/>
                  </a:lnTo>
                  <a:lnTo>
                    <a:pt x="401980" y="848652"/>
                  </a:lnTo>
                  <a:lnTo>
                    <a:pt x="394512" y="851192"/>
                  </a:lnTo>
                  <a:lnTo>
                    <a:pt x="399529" y="853732"/>
                  </a:lnTo>
                  <a:lnTo>
                    <a:pt x="401701" y="855002"/>
                  </a:lnTo>
                  <a:lnTo>
                    <a:pt x="405180" y="855002"/>
                  </a:lnTo>
                  <a:lnTo>
                    <a:pt x="407085" y="857542"/>
                  </a:lnTo>
                  <a:lnTo>
                    <a:pt x="405523" y="858812"/>
                  </a:lnTo>
                  <a:lnTo>
                    <a:pt x="403326" y="857542"/>
                  </a:lnTo>
                  <a:lnTo>
                    <a:pt x="401942" y="858812"/>
                  </a:lnTo>
                  <a:lnTo>
                    <a:pt x="402297" y="858812"/>
                  </a:lnTo>
                  <a:lnTo>
                    <a:pt x="403567" y="860082"/>
                  </a:lnTo>
                  <a:lnTo>
                    <a:pt x="402653" y="860082"/>
                  </a:lnTo>
                  <a:lnTo>
                    <a:pt x="400824" y="861352"/>
                  </a:lnTo>
                  <a:lnTo>
                    <a:pt x="403390" y="861352"/>
                  </a:lnTo>
                  <a:lnTo>
                    <a:pt x="403186" y="862622"/>
                  </a:lnTo>
                  <a:lnTo>
                    <a:pt x="404583" y="861352"/>
                  </a:lnTo>
                  <a:lnTo>
                    <a:pt x="407784" y="861352"/>
                  </a:lnTo>
                  <a:lnTo>
                    <a:pt x="404037" y="860082"/>
                  </a:lnTo>
                  <a:lnTo>
                    <a:pt x="405130" y="860082"/>
                  </a:lnTo>
                  <a:lnTo>
                    <a:pt x="407530" y="858812"/>
                  </a:lnTo>
                  <a:lnTo>
                    <a:pt x="406628" y="858812"/>
                  </a:lnTo>
                  <a:lnTo>
                    <a:pt x="408914" y="857542"/>
                  </a:lnTo>
                  <a:lnTo>
                    <a:pt x="409663" y="857542"/>
                  </a:lnTo>
                  <a:lnTo>
                    <a:pt x="408279" y="856272"/>
                  </a:lnTo>
                  <a:lnTo>
                    <a:pt x="411327" y="856272"/>
                  </a:lnTo>
                  <a:lnTo>
                    <a:pt x="410756" y="857542"/>
                  </a:lnTo>
                  <a:lnTo>
                    <a:pt x="411911" y="856272"/>
                  </a:lnTo>
                  <a:lnTo>
                    <a:pt x="413067" y="855002"/>
                  </a:lnTo>
                  <a:close/>
                </a:path>
                <a:path w="416559" h="873125">
                  <a:moveTo>
                    <a:pt x="416001" y="844372"/>
                  </a:moveTo>
                  <a:lnTo>
                    <a:pt x="412597" y="846518"/>
                  </a:lnTo>
                  <a:lnTo>
                    <a:pt x="412864" y="847140"/>
                  </a:lnTo>
                  <a:lnTo>
                    <a:pt x="416001" y="8443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591629" y="8623293"/>
              <a:ext cx="173990" cy="1300480"/>
            </a:xfrm>
            <a:custGeom>
              <a:avLst/>
              <a:gdLst/>
              <a:ahLst/>
              <a:cxnLst/>
              <a:rect l="l" t="t" r="r" b="b"/>
              <a:pathLst>
                <a:path w="173990" h="1300479">
                  <a:moveTo>
                    <a:pt x="1828" y="1288503"/>
                  </a:moveTo>
                  <a:lnTo>
                    <a:pt x="1714" y="1288326"/>
                  </a:lnTo>
                  <a:lnTo>
                    <a:pt x="1625" y="1288135"/>
                  </a:lnTo>
                  <a:lnTo>
                    <a:pt x="1562" y="1287970"/>
                  </a:lnTo>
                  <a:lnTo>
                    <a:pt x="1028" y="1287830"/>
                  </a:lnTo>
                  <a:lnTo>
                    <a:pt x="1155" y="1288059"/>
                  </a:lnTo>
                  <a:lnTo>
                    <a:pt x="1447" y="1288288"/>
                  </a:lnTo>
                  <a:lnTo>
                    <a:pt x="1828" y="1288503"/>
                  </a:lnTo>
                  <a:close/>
                </a:path>
                <a:path w="173990" h="1300479">
                  <a:moveTo>
                    <a:pt x="3632" y="1300340"/>
                  </a:moveTo>
                  <a:lnTo>
                    <a:pt x="3340" y="1299692"/>
                  </a:lnTo>
                  <a:lnTo>
                    <a:pt x="0" y="1298663"/>
                  </a:lnTo>
                  <a:lnTo>
                    <a:pt x="749" y="1299718"/>
                  </a:lnTo>
                  <a:lnTo>
                    <a:pt x="1600" y="1300086"/>
                  </a:lnTo>
                  <a:lnTo>
                    <a:pt x="3632" y="1300340"/>
                  </a:lnTo>
                  <a:close/>
                </a:path>
                <a:path w="173990" h="1300479">
                  <a:moveTo>
                    <a:pt x="7785" y="1297063"/>
                  </a:moveTo>
                  <a:lnTo>
                    <a:pt x="6261" y="1296073"/>
                  </a:lnTo>
                  <a:lnTo>
                    <a:pt x="3505" y="1294765"/>
                  </a:lnTo>
                  <a:lnTo>
                    <a:pt x="304" y="1294625"/>
                  </a:lnTo>
                  <a:lnTo>
                    <a:pt x="3441" y="1295895"/>
                  </a:lnTo>
                  <a:lnTo>
                    <a:pt x="2044" y="1295806"/>
                  </a:lnTo>
                  <a:lnTo>
                    <a:pt x="5803" y="1297241"/>
                  </a:lnTo>
                  <a:lnTo>
                    <a:pt x="6108" y="1297876"/>
                  </a:lnTo>
                  <a:lnTo>
                    <a:pt x="4533" y="1298028"/>
                  </a:lnTo>
                  <a:lnTo>
                    <a:pt x="3302" y="1297698"/>
                  </a:lnTo>
                  <a:lnTo>
                    <a:pt x="4127" y="1298067"/>
                  </a:lnTo>
                  <a:lnTo>
                    <a:pt x="2374" y="1298448"/>
                  </a:lnTo>
                  <a:lnTo>
                    <a:pt x="4457" y="1299146"/>
                  </a:lnTo>
                  <a:lnTo>
                    <a:pt x="7239" y="1298905"/>
                  </a:lnTo>
                  <a:lnTo>
                    <a:pt x="7518" y="1297978"/>
                  </a:lnTo>
                  <a:lnTo>
                    <a:pt x="5524" y="1296593"/>
                  </a:lnTo>
                  <a:lnTo>
                    <a:pt x="6324" y="1296530"/>
                  </a:lnTo>
                  <a:lnTo>
                    <a:pt x="7175" y="1296885"/>
                  </a:lnTo>
                  <a:lnTo>
                    <a:pt x="7785" y="1297063"/>
                  </a:lnTo>
                  <a:close/>
                </a:path>
                <a:path w="173990" h="1300479">
                  <a:moveTo>
                    <a:pt x="22098" y="1269822"/>
                  </a:moveTo>
                  <a:lnTo>
                    <a:pt x="19227" y="1269136"/>
                  </a:lnTo>
                  <a:lnTo>
                    <a:pt x="17995" y="1268793"/>
                  </a:lnTo>
                  <a:lnTo>
                    <a:pt x="19151" y="1269174"/>
                  </a:lnTo>
                  <a:lnTo>
                    <a:pt x="19685" y="1269479"/>
                  </a:lnTo>
                  <a:lnTo>
                    <a:pt x="19862" y="1269758"/>
                  </a:lnTo>
                  <a:lnTo>
                    <a:pt x="20408" y="1269860"/>
                  </a:lnTo>
                  <a:lnTo>
                    <a:pt x="21069" y="1269974"/>
                  </a:lnTo>
                  <a:lnTo>
                    <a:pt x="21920" y="1270038"/>
                  </a:lnTo>
                  <a:lnTo>
                    <a:pt x="22098" y="1269822"/>
                  </a:lnTo>
                  <a:close/>
                </a:path>
                <a:path w="173990" h="1300479">
                  <a:moveTo>
                    <a:pt x="24155" y="1242720"/>
                  </a:moveTo>
                  <a:lnTo>
                    <a:pt x="23672" y="1242987"/>
                  </a:lnTo>
                  <a:lnTo>
                    <a:pt x="23926" y="1242936"/>
                  </a:lnTo>
                  <a:lnTo>
                    <a:pt x="24079" y="1242847"/>
                  </a:lnTo>
                  <a:lnTo>
                    <a:pt x="24155" y="1242720"/>
                  </a:lnTo>
                  <a:close/>
                </a:path>
                <a:path w="173990" h="1300479">
                  <a:moveTo>
                    <a:pt x="25019" y="1259166"/>
                  </a:moveTo>
                  <a:lnTo>
                    <a:pt x="23736" y="1258366"/>
                  </a:lnTo>
                  <a:lnTo>
                    <a:pt x="23685" y="1258633"/>
                  </a:lnTo>
                  <a:lnTo>
                    <a:pt x="24066" y="1258798"/>
                  </a:lnTo>
                  <a:lnTo>
                    <a:pt x="24511" y="1258963"/>
                  </a:lnTo>
                  <a:lnTo>
                    <a:pt x="25019" y="1259166"/>
                  </a:lnTo>
                  <a:close/>
                </a:path>
                <a:path w="173990" h="1300479">
                  <a:moveTo>
                    <a:pt x="25412" y="1242034"/>
                  </a:moveTo>
                  <a:lnTo>
                    <a:pt x="24320" y="1241729"/>
                  </a:lnTo>
                  <a:lnTo>
                    <a:pt x="24498" y="1242326"/>
                  </a:lnTo>
                  <a:lnTo>
                    <a:pt x="24155" y="1242720"/>
                  </a:lnTo>
                  <a:lnTo>
                    <a:pt x="25412" y="1242034"/>
                  </a:lnTo>
                  <a:close/>
                </a:path>
                <a:path w="173990" h="1300479">
                  <a:moveTo>
                    <a:pt x="27139" y="1250327"/>
                  </a:moveTo>
                  <a:lnTo>
                    <a:pt x="26771" y="1250251"/>
                  </a:lnTo>
                  <a:lnTo>
                    <a:pt x="26416" y="1250226"/>
                  </a:lnTo>
                  <a:lnTo>
                    <a:pt x="26073" y="1250213"/>
                  </a:lnTo>
                  <a:lnTo>
                    <a:pt x="26504" y="1250289"/>
                  </a:lnTo>
                  <a:lnTo>
                    <a:pt x="26898" y="1250327"/>
                  </a:lnTo>
                  <a:lnTo>
                    <a:pt x="27139" y="1250327"/>
                  </a:lnTo>
                  <a:close/>
                </a:path>
                <a:path w="173990" h="1300479">
                  <a:moveTo>
                    <a:pt x="34188" y="1209548"/>
                  </a:moveTo>
                  <a:lnTo>
                    <a:pt x="34023" y="1209255"/>
                  </a:lnTo>
                  <a:lnTo>
                    <a:pt x="33858" y="1209014"/>
                  </a:lnTo>
                  <a:lnTo>
                    <a:pt x="33553" y="1209001"/>
                  </a:lnTo>
                  <a:lnTo>
                    <a:pt x="33566" y="1209281"/>
                  </a:lnTo>
                  <a:lnTo>
                    <a:pt x="33883" y="1209471"/>
                  </a:lnTo>
                  <a:lnTo>
                    <a:pt x="34188" y="1209548"/>
                  </a:lnTo>
                  <a:close/>
                </a:path>
                <a:path w="173990" h="1300479">
                  <a:moveTo>
                    <a:pt x="38836" y="1204201"/>
                  </a:moveTo>
                  <a:lnTo>
                    <a:pt x="38595" y="1204061"/>
                  </a:lnTo>
                  <a:lnTo>
                    <a:pt x="38392" y="1204252"/>
                  </a:lnTo>
                  <a:lnTo>
                    <a:pt x="38633" y="1204290"/>
                  </a:lnTo>
                  <a:lnTo>
                    <a:pt x="38836" y="1204201"/>
                  </a:lnTo>
                  <a:close/>
                </a:path>
                <a:path w="173990" h="1300479">
                  <a:moveTo>
                    <a:pt x="91516" y="838"/>
                  </a:moveTo>
                  <a:lnTo>
                    <a:pt x="90271" y="0"/>
                  </a:lnTo>
                  <a:lnTo>
                    <a:pt x="90271" y="584"/>
                  </a:lnTo>
                  <a:lnTo>
                    <a:pt x="91516" y="838"/>
                  </a:lnTo>
                  <a:close/>
                </a:path>
                <a:path w="173990" h="1300479">
                  <a:moveTo>
                    <a:pt x="97624" y="925728"/>
                  </a:moveTo>
                  <a:lnTo>
                    <a:pt x="97370" y="925550"/>
                  </a:lnTo>
                  <a:lnTo>
                    <a:pt x="97180" y="925461"/>
                  </a:lnTo>
                  <a:lnTo>
                    <a:pt x="97332" y="925614"/>
                  </a:lnTo>
                  <a:lnTo>
                    <a:pt x="97459" y="925664"/>
                  </a:lnTo>
                  <a:lnTo>
                    <a:pt x="97624" y="925728"/>
                  </a:lnTo>
                  <a:close/>
                </a:path>
                <a:path w="173990" h="1300479">
                  <a:moveTo>
                    <a:pt x="113169" y="90385"/>
                  </a:moveTo>
                  <a:lnTo>
                    <a:pt x="111467" y="90258"/>
                  </a:lnTo>
                  <a:lnTo>
                    <a:pt x="111417" y="90982"/>
                  </a:lnTo>
                  <a:lnTo>
                    <a:pt x="110337" y="91973"/>
                  </a:lnTo>
                  <a:lnTo>
                    <a:pt x="110832" y="92214"/>
                  </a:lnTo>
                  <a:lnTo>
                    <a:pt x="112356" y="91503"/>
                  </a:lnTo>
                  <a:lnTo>
                    <a:pt x="113169" y="90385"/>
                  </a:lnTo>
                  <a:close/>
                </a:path>
                <a:path w="173990" h="1300479">
                  <a:moveTo>
                    <a:pt x="118452" y="201676"/>
                  </a:moveTo>
                  <a:lnTo>
                    <a:pt x="117487" y="200685"/>
                  </a:lnTo>
                  <a:lnTo>
                    <a:pt x="115951" y="201688"/>
                  </a:lnTo>
                  <a:lnTo>
                    <a:pt x="118452" y="201676"/>
                  </a:lnTo>
                  <a:close/>
                </a:path>
                <a:path w="173990" h="1300479">
                  <a:moveTo>
                    <a:pt x="122364" y="122529"/>
                  </a:moveTo>
                  <a:lnTo>
                    <a:pt x="121196" y="121881"/>
                  </a:lnTo>
                  <a:lnTo>
                    <a:pt x="118021" y="122834"/>
                  </a:lnTo>
                  <a:lnTo>
                    <a:pt x="118719" y="123228"/>
                  </a:lnTo>
                  <a:lnTo>
                    <a:pt x="122364" y="122529"/>
                  </a:lnTo>
                  <a:close/>
                </a:path>
                <a:path w="173990" h="1300479">
                  <a:moveTo>
                    <a:pt x="133070" y="703745"/>
                  </a:moveTo>
                  <a:lnTo>
                    <a:pt x="132867" y="703541"/>
                  </a:lnTo>
                  <a:lnTo>
                    <a:pt x="132473" y="703554"/>
                  </a:lnTo>
                  <a:lnTo>
                    <a:pt x="133070" y="703745"/>
                  </a:lnTo>
                  <a:close/>
                </a:path>
                <a:path w="173990" h="1300479">
                  <a:moveTo>
                    <a:pt x="133248" y="709218"/>
                  </a:moveTo>
                  <a:lnTo>
                    <a:pt x="132930" y="708964"/>
                  </a:lnTo>
                  <a:lnTo>
                    <a:pt x="132778" y="709129"/>
                  </a:lnTo>
                  <a:lnTo>
                    <a:pt x="132969" y="709168"/>
                  </a:lnTo>
                  <a:lnTo>
                    <a:pt x="133134" y="709193"/>
                  </a:lnTo>
                  <a:close/>
                </a:path>
                <a:path w="173990" h="1300479">
                  <a:moveTo>
                    <a:pt x="133565" y="709307"/>
                  </a:moveTo>
                  <a:lnTo>
                    <a:pt x="133248" y="709231"/>
                  </a:lnTo>
                  <a:lnTo>
                    <a:pt x="133565" y="709472"/>
                  </a:lnTo>
                  <a:lnTo>
                    <a:pt x="133565" y="709307"/>
                  </a:lnTo>
                  <a:close/>
                </a:path>
                <a:path w="173990" h="1300479">
                  <a:moveTo>
                    <a:pt x="133997" y="704037"/>
                  </a:moveTo>
                  <a:lnTo>
                    <a:pt x="133070" y="703745"/>
                  </a:lnTo>
                  <a:lnTo>
                    <a:pt x="133997" y="704037"/>
                  </a:lnTo>
                  <a:close/>
                </a:path>
                <a:path w="173990" h="1300479">
                  <a:moveTo>
                    <a:pt x="134162" y="705218"/>
                  </a:moveTo>
                  <a:lnTo>
                    <a:pt x="134048" y="705345"/>
                  </a:lnTo>
                  <a:lnTo>
                    <a:pt x="134137" y="705561"/>
                  </a:lnTo>
                  <a:lnTo>
                    <a:pt x="134124" y="705434"/>
                  </a:lnTo>
                  <a:lnTo>
                    <a:pt x="134162" y="705218"/>
                  </a:lnTo>
                  <a:close/>
                </a:path>
                <a:path w="173990" h="1300479">
                  <a:moveTo>
                    <a:pt x="134226" y="710018"/>
                  </a:moveTo>
                  <a:lnTo>
                    <a:pt x="133565" y="709485"/>
                  </a:lnTo>
                  <a:lnTo>
                    <a:pt x="133527" y="709625"/>
                  </a:lnTo>
                  <a:lnTo>
                    <a:pt x="133400" y="709790"/>
                  </a:lnTo>
                  <a:lnTo>
                    <a:pt x="134226" y="710018"/>
                  </a:lnTo>
                  <a:close/>
                </a:path>
                <a:path w="173990" h="1300479">
                  <a:moveTo>
                    <a:pt x="134569" y="706196"/>
                  </a:moveTo>
                  <a:lnTo>
                    <a:pt x="134429" y="706043"/>
                  </a:lnTo>
                  <a:lnTo>
                    <a:pt x="134327" y="705916"/>
                  </a:lnTo>
                  <a:lnTo>
                    <a:pt x="133718" y="705700"/>
                  </a:lnTo>
                  <a:lnTo>
                    <a:pt x="133870" y="705866"/>
                  </a:lnTo>
                  <a:lnTo>
                    <a:pt x="134175" y="706018"/>
                  </a:lnTo>
                  <a:lnTo>
                    <a:pt x="134569" y="706196"/>
                  </a:lnTo>
                  <a:close/>
                </a:path>
                <a:path w="173990" h="1300479">
                  <a:moveTo>
                    <a:pt x="135051" y="704265"/>
                  </a:moveTo>
                  <a:lnTo>
                    <a:pt x="134569" y="704164"/>
                  </a:lnTo>
                  <a:lnTo>
                    <a:pt x="134226" y="704075"/>
                  </a:lnTo>
                  <a:lnTo>
                    <a:pt x="134010" y="704049"/>
                  </a:lnTo>
                  <a:lnTo>
                    <a:pt x="135051" y="704265"/>
                  </a:lnTo>
                  <a:close/>
                </a:path>
                <a:path w="173990" h="1300479">
                  <a:moveTo>
                    <a:pt x="135089" y="206387"/>
                  </a:moveTo>
                  <a:lnTo>
                    <a:pt x="134607" y="205663"/>
                  </a:lnTo>
                  <a:lnTo>
                    <a:pt x="134086" y="206502"/>
                  </a:lnTo>
                  <a:lnTo>
                    <a:pt x="135089" y="206387"/>
                  </a:lnTo>
                  <a:close/>
                </a:path>
                <a:path w="173990" h="1300479">
                  <a:moveTo>
                    <a:pt x="135140" y="709701"/>
                  </a:moveTo>
                  <a:lnTo>
                    <a:pt x="134924" y="709244"/>
                  </a:lnTo>
                  <a:lnTo>
                    <a:pt x="134391" y="709244"/>
                  </a:lnTo>
                  <a:lnTo>
                    <a:pt x="135140" y="709701"/>
                  </a:lnTo>
                  <a:close/>
                </a:path>
                <a:path w="173990" h="1300479">
                  <a:moveTo>
                    <a:pt x="135356" y="705954"/>
                  </a:moveTo>
                  <a:lnTo>
                    <a:pt x="134632" y="705802"/>
                  </a:lnTo>
                  <a:lnTo>
                    <a:pt x="134277" y="705688"/>
                  </a:lnTo>
                  <a:lnTo>
                    <a:pt x="134137" y="705561"/>
                  </a:lnTo>
                  <a:lnTo>
                    <a:pt x="134200" y="705726"/>
                  </a:lnTo>
                  <a:lnTo>
                    <a:pt x="134683" y="705891"/>
                  </a:lnTo>
                  <a:lnTo>
                    <a:pt x="135089" y="705967"/>
                  </a:lnTo>
                  <a:lnTo>
                    <a:pt x="135356" y="705954"/>
                  </a:lnTo>
                  <a:close/>
                </a:path>
                <a:path w="173990" h="1300479">
                  <a:moveTo>
                    <a:pt x="135674" y="696544"/>
                  </a:moveTo>
                  <a:lnTo>
                    <a:pt x="133883" y="696544"/>
                  </a:lnTo>
                  <a:lnTo>
                    <a:pt x="134569" y="697814"/>
                  </a:lnTo>
                  <a:lnTo>
                    <a:pt x="135674" y="696544"/>
                  </a:lnTo>
                  <a:close/>
                </a:path>
                <a:path w="173990" h="1300479">
                  <a:moveTo>
                    <a:pt x="136004" y="193230"/>
                  </a:moveTo>
                  <a:lnTo>
                    <a:pt x="134835" y="192062"/>
                  </a:lnTo>
                  <a:lnTo>
                    <a:pt x="135572" y="192938"/>
                  </a:lnTo>
                  <a:lnTo>
                    <a:pt x="136004" y="193230"/>
                  </a:lnTo>
                  <a:close/>
                </a:path>
                <a:path w="173990" h="1300479">
                  <a:moveTo>
                    <a:pt x="136182" y="709244"/>
                  </a:moveTo>
                  <a:lnTo>
                    <a:pt x="135369" y="707974"/>
                  </a:lnTo>
                  <a:lnTo>
                    <a:pt x="134264" y="707974"/>
                  </a:lnTo>
                  <a:lnTo>
                    <a:pt x="134924" y="709244"/>
                  </a:lnTo>
                  <a:lnTo>
                    <a:pt x="136182" y="709244"/>
                  </a:lnTo>
                  <a:close/>
                </a:path>
                <a:path w="173990" h="1300479">
                  <a:moveTo>
                    <a:pt x="136715" y="703338"/>
                  </a:moveTo>
                  <a:lnTo>
                    <a:pt x="134988" y="702729"/>
                  </a:lnTo>
                  <a:lnTo>
                    <a:pt x="134696" y="703033"/>
                  </a:lnTo>
                  <a:lnTo>
                    <a:pt x="132588" y="703262"/>
                  </a:lnTo>
                  <a:lnTo>
                    <a:pt x="132867" y="703541"/>
                  </a:lnTo>
                  <a:lnTo>
                    <a:pt x="136715" y="703338"/>
                  </a:lnTo>
                  <a:close/>
                </a:path>
                <a:path w="173990" h="1300479">
                  <a:moveTo>
                    <a:pt x="136994" y="255422"/>
                  </a:moveTo>
                  <a:lnTo>
                    <a:pt x="136347" y="257403"/>
                  </a:lnTo>
                  <a:lnTo>
                    <a:pt x="136867" y="257200"/>
                  </a:lnTo>
                  <a:lnTo>
                    <a:pt x="136994" y="255422"/>
                  </a:lnTo>
                  <a:close/>
                </a:path>
                <a:path w="173990" h="1300479">
                  <a:moveTo>
                    <a:pt x="137287" y="714438"/>
                  </a:moveTo>
                  <a:lnTo>
                    <a:pt x="136944" y="713968"/>
                  </a:lnTo>
                  <a:lnTo>
                    <a:pt x="133578" y="713130"/>
                  </a:lnTo>
                  <a:lnTo>
                    <a:pt x="134391" y="713879"/>
                  </a:lnTo>
                  <a:lnTo>
                    <a:pt x="135255" y="714171"/>
                  </a:lnTo>
                  <a:lnTo>
                    <a:pt x="137287" y="714438"/>
                  </a:lnTo>
                  <a:close/>
                </a:path>
                <a:path w="173990" h="1300479">
                  <a:moveTo>
                    <a:pt x="137985" y="693305"/>
                  </a:moveTo>
                  <a:lnTo>
                    <a:pt x="137261" y="693166"/>
                  </a:lnTo>
                  <a:lnTo>
                    <a:pt x="137642" y="693254"/>
                  </a:lnTo>
                  <a:lnTo>
                    <a:pt x="137985" y="693305"/>
                  </a:lnTo>
                  <a:close/>
                </a:path>
                <a:path w="173990" h="1300479">
                  <a:moveTo>
                    <a:pt x="138734" y="689546"/>
                  </a:moveTo>
                  <a:lnTo>
                    <a:pt x="137604" y="690079"/>
                  </a:lnTo>
                  <a:lnTo>
                    <a:pt x="138226" y="689864"/>
                  </a:lnTo>
                  <a:lnTo>
                    <a:pt x="138544" y="689686"/>
                  </a:lnTo>
                  <a:lnTo>
                    <a:pt x="138734" y="689546"/>
                  </a:lnTo>
                  <a:close/>
                </a:path>
                <a:path w="173990" h="1300479">
                  <a:moveTo>
                    <a:pt x="138849" y="613156"/>
                  </a:moveTo>
                  <a:lnTo>
                    <a:pt x="138836" y="613283"/>
                  </a:lnTo>
                  <a:lnTo>
                    <a:pt x="138849" y="613156"/>
                  </a:lnTo>
                  <a:close/>
                </a:path>
                <a:path w="173990" h="1300479">
                  <a:moveTo>
                    <a:pt x="139014" y="256578"/>
                  </a:moveTo>
                  <a:lnTo>
                    <a:pt x="138925" y="256362"/>
                  </a:lnTo>
                  <a:lnTo>
                    <a:pt x="136867" y="257200"/>
                  </a:lnTo>
                  <a:lnTo>
                    <a:pt x="136817" y="257962"/>
                  </a:lnTo>
                  <a:lnTo>
                    <a:pt x="139014" y="256578"/>
                  </a:lnTo>
                  <a:close/>
                </a:path>
                <a:path w="173990" h="1300479">
                  <a:moveTo>
                    <a:pt x="139026" y="706704"/>
                  </a:moveTo>
                  <a:lnTo>
                    <a:pt x="136690" y="706704"/>
                  </a:lnTo>
                  <a:lnTo>
                    <a:pt x="138734" y="707453"/>
                  </a:lnTo>
                  <a:lnTo>
                    <a:pt x="139026" y="706704"/>
                  </a:lnTo>
                  <a:close/>
                </a:path>
                <a:path w="173990" h="1300479">
                  <a:moveTo>
                    <a:pt x="139369" y="612101"/>
                  </a:moveTo>
                  <a:lnTo>
                    <a:pt x="139065" y="612381"/>
                  </a:lnTo>
                  <a:lnTo>
                    <a:pt x="138874" y="612775"/>
                  </a:lnTo>
                  <a:lnTo>
                    <a:pt x="138849" y="613156"/>
                  </a:lnTo>
                  <a:lnTo>
                    <a:pt x="139369" y="612101"/>
                  </a:lnTo>
                  <a:close/>
                </a:path>
                <a:path w="173990" h="1300479">
                  <a:moveTo>
                    <a:pt x="140081" y="684784"/>
                  </a:moveTo>
                  <a:lnTo>
                    <a:pt x="139814" y="684771"/>
                  </a:lnTo>
                  <a:lnTo>
                    <a:pt x="139547" y="684771"/>
                  </a:lnTo>
                  <a:lnTo>
                    <a:pt x="139319" y="684822"/>
                  </a:lnTo>
                  <a:lnTo>
                    <a:pt x="139509" y="684834"/>
                  </a:lnTo>
                  <a:lnTo>
                    <a:pt x="139776" y="684822"/>
                  </a:lnTo>
                  <a:lnTo>
                    <a:pt x="140081" y="684784"/>
                  </a:lnTo>
                  <a:close/>
                </a:path>
                <a:path w="173990" h="1300479">
                  <a:moveTo>
                    <a:pt x="140144" y="707974"/>
                  </a:moveTo>
                  <a:lnTo>
                    <a:pt x="138734" y="707453"/>
                  </a:lnTo>
                  <a:lnTo>
                    <a:pt x="138531" y="707974"/>
                  </a:lnTo>
                  <a:lnTo>
                    <a:pt x="140144" y="707974"/>
                  </a:lnTo>
                  <a:close/>
                </a:path>
                <a:path w="173990" h="1300479">
                  <a:moveTo>
                    <a:pt x="140220" y="249110"/>
                  </a:moveTo>
                  <a:lnTo>
                    <a:pt x="139128" y="248577"/>
                  </a:lnTo>
                  <a:lnTo>
                    <a:pt x="138849" y="248450"/>
                  </a:lnTo>
                  <a:lnTo>
                    <a:pt x="137947" y="249339"/>
                  </a:lnTo>
                  <a:lnTo>
                    <a:pt x="138595" y="250304"/>
                  </a:lnTo>
                  <a:lnTo>
                    <a:pt x="139573" y="249123"/>
                  </a:lnTo>
                  <a:lnTo>
                    <a:pt x="140220" y="249110"/>
                  </a:lnTo>
                  <a:close/>
                </a:path>
                <a:path w="173990" h="1300479">
                  <a:moveTo>
                    <a:pt x="140258" y="662254"/>
                  </a:moveTo>
                  <a:lnTo>
                    <a:pt x="139979" y="662254"/>
                  </a:lnTo>
                  <a:lnTo>
                    <a:pt x="140258" y="662254"/>
                  </a:lnTo>
                  <a:close/>
                </a:path>
                <a:path w="173990" h="1300479">
                  <a:moveTo>
                    <a:pt x="140563" y="633310"/>
                  </a:moveTo>
                  <a:lnTo>
                    <a:pt x="140449" y="633158"/>
                  </a:lnTo>
                  <a:lnTo>
                    <a:pt x="139915" y="632752"/>
                  </a:lnTo>
                  <a:lnTo>
                    <a:pt x="140106" y="633018"/>
                  </a:lnTo>
                  <a:lnTo>
                    <a:pt x="140563" y="633310"/>
                  </a:lnTo>
                  <a:close/>
                </a:path>
                <a:path w="173990" h="1300479">
                  <a:moveTo>
                    <a:pt x="140601" y="605104"/>
                  </a:moveTo>
                  <a:lnTo>
                    <a:pt x="139801" y="604240"/>
                  </a:lnTo>
                  <a:lnTo>
                    <a:pt x="139573" y="604177"/>
                  </a:lnTo>
                  <a:lnTo>
                    <a:pt x="139979" y="605104"/>
                  </a:lnTo>
                  <a:lnTo>
                    <a:pt x="140601" y="605104"/>
                  </a:lnTo>
                  <a:close/>
                </a:path>
                <a:path w="173990" h="1300479">
                  <a:moveTo>
                    <a:pt x="140665" y="467525"/>
                  </a:moveTo>
                  <a:lnTo>
                    <a:pt x="139420" y="466674"/>
                  </a:lnTo>
                  <a:lnTo>
                    <a:pt x="139382" y="467944"/>
                  </a:lnTo>
                  <a:lnTo>
                    <a:pt x="140665" y="467525"/>
                  </a:lnTo>
                  <a:close/>
                </a:path>
                <a:path w="173990" h="1300479">
                  <a:moveTo>
                    <a:pt x="141109" y="629234"/>
                  </a:moveTo>
                  <a:lnTo>
                    <a:pt x="140220" y="627964"/>
                  </a:lnTo>
                  <a:lnTo>
                    <a:pt x="141008" y="629234"/>
                  </a:lnTo>
                  <a:close/>
                </a:path>
                <a:path w="173990" h="1300479">
                  <a:moveTo>
                    <a:pt x="141147" y="712292"/>
                  </a:moveTo>
                  <a:lnTo>
                    <a:pt x="139560" y="711568"/>
                  </a:lnTo>
                  <a:lnTo>
                    <a:pt x="136728" y="710565"/>
                  </a:lnTo>
                  <a:lnTo>
                    <a:pt x="136017" y="710514"/>
                  </a:lnTo>
                  <a:lnTo>
                    <a:pt x="136461" y="710514"/>
                  </a:lnTo>
                  <a:lnTo>
                    <a:pt x="135140" y="709701"/>
                  </a:lnTo>
                  <a:lnTo>
                    <a:pt x="135509" y="710488"/>
                  </a:lnTo>
                  <a:lnTo>
                    <a:pt x="133540" y="710336"/>
                  </a:lnTo>
                  <a:lnTo>
                    <a:pt x="136753" y="711327"/>
                  </a:lnTo>
                  <a:lnTo>
                    <a:pt x="135356" y="711212"/>
                  </a:lnTo>
                  <a:lnTo>
                    <a:pt x="139192" y="712355"/>
                  </a:lnTo>
                  <a:lnTo>
                    <a:pt x="139534" y="712812"/>
                  </a:lnTo>
                  <a:lnTo>
                    <a:pt x="137985" y="712863"/>
                  </a:lnTo>
                  <a:lnTo>
                    <a:pt x="136740" y="712571"/>
                  </a:lnTo>
                  <a:lnTo>
                    <a:pt x="137604" y="712876"/>
                  </a:lnTo>
                  <a:lnTo>
                    <a:pt x="135890" y="713054"/>
                  </a:lnTo>
                  <a:lnTo>
                    <a:pt x="138010" y="713638"/>
                  </a:lnTo>
                  <a:lnTo>
                    <a:pt x="140728" y="713562"/>
                  </a:lnTo>
                  <a:lnTo>
                    <a:pt x="140944" y="712927"/>
                  </a:lnTo>
                  <a:lnTo>
                    <a:pt x="138874" y="711898"/>
                  </a:lnTo>
                  <a:lnTo>
                    <a:pt x="139649" y="711873"/>
                  </a:lnTo>
                  <a:lnTo>
                    <a:pt x="140512" y="712152"/>
                  </a:lnTo>
                  <a:lnTo>
                    <a:pt x="141147" y="712292"/>
                  </a:lnTo>
                  <a:close/>
                </a:path>
                <a:path w="173990" h="1300479">
                  <a:moveTo>
                    <a:pt x="141249" y="608368"/>
                  </a:moveTo>
                  <a:lnTo>
                    <a:pt x="141008" y="608304"/>
                  </a:lnTo>
                  <a:lnTo>
                    <a:pt x="140830" y="608266"/>
                  </a:lnTo>
                  <a:lnTo>
                    <a:pt x="140487" y="608177"/>
                  </a:lnTo>
                  <a:lnTo>
                    <a:pt x="139166" y="608838"/>
                  </a:lnTo>
                  <a:lnTo>
                    <a:pt x="140220" y="608711"/>
                  </a:lnTo>
                  <a:lnTo>
                    <a:pt x="140830" y="608558"/>
                  </a:lnTo>
                  <a:lnTo>
                    <a:pt x="141249" y="608368"/>
                  </a:lnTo>
                  <a:close/>
                </a:path>
                <a:path w="173990" h="1300479">
                  <a:moveTo>
                    <a:pt x="141300" y="626008"/>
                  </a:moveTo>
                  <a:lnTo>
                    <a:pt x="140398" y="625424"/>
                  </a:lnTo>
                  <a:lnTo>
                    <a:pt x="140042" y="625170"/>
                  </a:lnTo>
                  <a:lnTo>
                    <a:pt x="139141" y="625424"/>
                  </a:lnTo>
                  <a:lnTo>
                    <a:pt x="141300" y="626008"/>
                  </a:lnTo>
                  <a:close/>
                </a:path>
                <a:path w="173990" h="1300479">
                  <a:moveTo>
                    <a:pt x="141490" y="638124"/>
                  </a:moveTo>
                  <a:lnTo>
                    <a:pt x="139903" y="636854"/>
                  </a:lnTo>
                  <a:lnTo>
                    <a:pt x="140931" y="638124"/>
                  </a:lnTo>
                  <a:lnTo>
                    <a:pt x="141490" y="638124"/>
                  </a:lnTo>
                  <a:close/>
                </a:path>
                <a:path w="173990" h="1300479">
                  <a:moveTo>
                    <a:pt x="142151" y="452361"/>
                  </a:moveTo>
                  <a:lnTo>
                    <a:pt x="141846" y="452335"/>
                  </a:lnTo>
                  <a:lnTo>
                    <a:pt x="141643" y="452335"/>
                  </a:lnTo>
                  <a:lnTo>
                    <a:pt x="141846" y="452386"/>
                  </a:lnTo>
                  <a:lnTo>
                    <a:pt x="141973" y="452374"/>
                  </a:lnTo>
                  <a:lnTo>
                    <a:pt x="142151" y="452361"/>
                  </a:lnTo>
                  <a:close/>
                </a:path>
                <a:path w="173990" h="1300479">
                  <a:moveTo>
                    <a:pt x="142417" y="254431"/>
                  </a:moveTo>
                  <a:lnTo>
                    <a:pt x="139014" y="256578"/>
                  </a:lnTo>
                  <a:lnTo>
                    <a:pt x="139280" y="257200"/>
                  </a:lnTo>
                  <a:lnTo>
                    <a:pt x="142417" y="254431"/>
                  </a:lnTo>
                  <a:close/>
                </a:path>
                <a:path w="173990" h="1300479">
                  <a:moveTo>
                    <a:pt x="142557" y="466890"/>
                  </a:moveTo>
                  <a:lnTo>
                    <a:pt x="140665" y="467525"/>
                  </a:lnTo>
                  <a:lnTo>
                    <a:pt x="141274" y="467944"/>
                  </a:lnTo>
                  <a:lnTo>
                    <a:pt x="142557" y="466890"/>
                  </a:lnTo>
                  <a:close/>
                </a:path>
                <a:path w="173990" h="1300479">
                  <a:moveTo>
                    <a:pt x="142697" y="659968"/>
                  </a:moveTo>
                  <a:lnTo>
                    <a:pt x="141998" y="659130"/>
                  </a:lnTo>
                  <a:lnTo>
                    <a:pt x="140284" y="659434"/>
                  </a:lnTo>
                  <a:lnTo>
                    <a:pt x="142697" y="659968"/>
                  </a:lnTo>
                  <a:close/>
                </a:path>
                <a:path w="173990" h="1300479">
                  <a:moveTo>
                    <a:pt x="142786" y="636854"/>
                  </a:moveTo>
                  <a:lnTo>
                    <a:pt x="139992" y="636854"/>
                  </a:lnTo>
                  <a:lnTo>
                    <a:pt x="142633" y="637298"/>
                  </a:lnTo>
                  <a:lnTo>
                    <a:pt x="142786" y="636854"/>
                  </a:lnTo>
                  <a:close/>
                </a:path>
                <a:path w="173990" h="1300479">
                  <a:moveTo>
                    <a:pt x="143116" y="660984"/>
                  </a:moveTo>
                  <a:lnTo>
                    <a:pt x="139763" y="660984"/>
                  </a:lnTo>
                  <a:lnTo>
                    <a:pt x="140220" y="662165"/>
                  </a:lnTo>
                  <a:lnTo>
                    <a:pt x="143116" y="660984"/>
                  </a:lnTo>
                  <a:close/>
                </a:path>
                <a:path w="173990" h="1300479">
                  <a:moveTo>
                    <a:pt x="143395" y="666089"/>
                  </a:moveTo>
                  <a:lnTo>
                    <a:pt x="142824" y="667334"/>
                  </a:lnTo>
                  <a:lnTo>
                    <a:pt x="143395" y="666089"/>
                  </a:lnTo>
                  <a:close/>
                </a:path>
                <a:path w="173990" h="1300479">
                  <a:moveTo>
                    <a:pt x="143535" y="466674"/>
                  </a:moveTo>
                  <a:lnTo>
                    <a:pt x="141211" y="465404"/>
                  </a:lnTo>
                  <a:lnTo>
                    <a:pt x="142824" y="466674"/>
                  </a:lnTo>
                  <a:lnTo>
                    <a:pt x="142557" y="466890"/>
                  </a:lnTo>
                  <a:lnTo>
                    <a:pt x="143230" y="466674"/>
                  </a:lnTo>
                  <a:lnTo>
                    <a:pt x="143535" y="466674"/>
                  </a:lnTo>
                  <a:close/>
                </a:path>
                <a:path w="173990" h="1300479">
                  <a:moveTo>
                    <a:pt x="144068" y="450088"/>
                  </a:moveTo>
                  <a:lnTo>
                    <a:pt x="142621" y="448894"/>
                  </a:lnTo>
                  <a:lnTo>
                    <a:pt x="143179" y="450164"/>
                  </a:lnTo>
                  <a:lnTo>
                    <a:pt x="143992" y="450164"/>
                  </a:lnTo>
                  <a:close/>
                </a:path>
                <a:path w="173990" h="1300479">
                  <a:moveTo>
                    <a:pt x="144335" y="649554"/>
                  </a:moveTo>
                  <a:lnTo>
                    <a:pt x="143738" y="649554"/>
                  </a:lnTo>
                  <a:lnTo>
                    <a:pt x="142214" y="648284"/>
                  </a:lnTo>
                  <a:lnTo>
                    <a:pt x="142760" y="650824"/>
                  </a:lnTo>
                  <a:lnTo>
                    <a:pt x="144335" y="649554"/>
                  </a:lnTo>
                  <a:close/>
                </a:path>
                <a:path w="173990" h="1300479">
                  <a:moveTo>
                    <a:pt x="144602" y="526732"/>
                  </a:moveTo>
                  <a:lnTo>
                    <a:pt x="144475" y="526364"/>
                  </a:lnTo>
                  <a:lnTo>
                    <a:pt x="143649" y="526364"/>
                  </a:lnTo>
                  <a:lnTo>
                    <a:pt x="144602" y="526732"/>
                  </a:lnTo>
                  <a:close/>
                </a:path>
                <a:path w="173990" h="1300479">
                  <a:moveTo>
                    <a:pt x="144665" y="520458"/>
                  </a:moveTo>
                  <a:lnTo>
                    <a:pt x="144018" y="520280"/>
                  </a:lnTo>
                  <a:lnTo>
                    <a:pt x="143916" y="520458"/>
                  </a:lnTo>
                  <a:lnTo>
                    <a:pt x="144665" y="520458"/>
                  </a:lnTo>
                  <a:close/>
                </a:path>
                <a:path w="173990" h="1300479">
                  <a:moveTo>
                    <a:pt x="144805" y="650506"/>
                  </a:moveTo>
                  <a:lnTo>
                    <a:pt x="144386" y="650189"/>
                  </a:lnTo>
                  <a:lnTo>
                    <a:pt x="143764" y="650443"/>
                  </a:lnTo>
                  <a:lnTo>
                    <a:pt x="143852" y="650722"/>
                  </a:lnTo>
                  <a:lnTo>
                    <a:pt x="144233" y="651014"/>
                  </a:lnTo>
                  <a:lnTo>
                    <a:pt x="144462" y="650786"/>
                  </a:lnTo>
                  <a:lnTo>
                    <a:pt x="144805" y="650506"/>
                  </a:lnTo>
                  <a:close/>
                </a:path>
                <a:path w="173990" h="1300479">
                  <a:moveTo>
                    <a:pt x="144919" y="527634"/>
                  </a:moveTo>
                  <a:lnTo>
                    <a:pt x="144780" y="527227"/>
                  </a:lnTo>
                  <a:lnTo>
                    <a:pt x="140258" y="526364"/>
                  </a:lnTo>
                  <a:lnTo>
                    <a:pt x="143268" y="527634"/>
                  </a:lnTo>
                  <a:lnTo>
                    <a:pt x="144919" y="527634"/>
                  </a:lnTo>
                  <a:close/>
                </a:path>
                <a:path w="173990" h="1300479">
                  <a:moveTo>
                    <a:pt x="145148" y="710514"/>
                  </a:moveTo>
                  <a:lnTo>
                    <a:pt x="138531" y="707974"/>
                  </a:lnTo>
                  <a:lnTo>
                    <a:pt x="137426" y="707974"/>
                  </a:lnTo>
                  <a:lnTo>
                    <a:pt x="135661" y="706704"/>
                  </a:lnTo>
                  <a:lnTo>
                    <a:pt x="134569" y="706704"/>
                  </a:lnTo>
                  <a:lnTo>
                    <a:pt x="135369" y="707974"/>
                  </a:lnTo>
                  <a:lnTo>
                    <a:pt x="137160" y="707974"/>
                  </a:lnTo>
                  <a:lnTo>
                    <a:pt x="137972" y="709244"/>
                  </a:lnTo>
                  <a:lnTo>
                    <a:pt x="138595" y="709244"/>
                  </a:lnTo>
                  <a:lnTo>
                    <a:pt x="139166" y="710514"/>
                  </a:lnTo>
                  <a:lnTo>
                    <a:pt x="145148" y="710514"/>
                  </a:lnTo>
                  <a:close/>
                </a:path>
                <a:path w="173990" h="1300479">
                  <a:moveTo>
                    <a:pt x="145326" y="686384"/>
                  </a:moveTo>
                  <a:lnTo>
                    <a:pt x="143852" y="685114"/>
                  </a:lnTo>
                  <a:lnTo>
                    <a:pt x="141986" y="685114"/>
                  </a:lnTo>
                  <a:lnTo>
                    <a:pt x="141617" y="685114"/>
                  </a:lnTo>
                  <a:lnTo>
                    <a:pt x="142367" y="686384"/>
                  </a:lnTo>
                  <a:lnTo>
                    <a:pt x="145326" y="686384"/>
                  </a:lnTo>
                  <a:close/>
                </a:path>
                <a:path w="173990" h="1300479">
                  <a:moveTo>
                    <a:pt x="145364" y="522744"/>
                  </a:moveTo>
                  <a:lnTo>
                    <a:pt x="145008" y="522503"/>
                  </a:lnTo>
                  <a:lnTo>
                    <a:pt x="145034" y="522681"/>
                  </a:lnTo>
                  <a:lnTo>
                    <a:pt x="145364" y="522744"/>
                  </a:lnTo>
                  <a:close/>
                </a:path>
                <a:path w="173990" h="1300479">
                  <a:moveTo>
                    <a:pt x="145554" y="651738"/>
                  </a:moveTo>
                  <a:lnTo>
                    <a:pt x="145034" y="651497"/>
                  </a:lnTo>
                  <a:lnTo>
                    <a:pt x="144551" y="651243"/>
                  </a:lnTo>
                  <a:lnTo>
                    <a:pt x="144233" y="651014"/>
                  </a:lnTo>
                  <a:lnTo>
                    <a:pt x="143967" y="651306"/>
                  </a:lnTo>
                  <a:lnTo>
                    <a:pt x="143891" y="651535"/>
                  </a:lnTo>
                  <a:lnTo>
                    <a:pt x="145554" y="651738"/>
                  </a:lnTo>
                  <a:close/>
                </a:path>
                <a:path w="173990" h="1300479">
                  <a:moveTo>
                    <a:pt x="145567" y="498424"/>
                  </a:moveTo>
                  <a:lnTo>
                    <a:pt x="143598" y="498424"/>
                  </a:lnTo>
                  <a:lnTo>
                    <a:pt x="142455" y="499694"/>
                  </a:lnTo>
                  <a:lnTo>
                    <a:pt x="145567" y="498424"/>
                  </a:lnTo>
                  <a:close/>
                </a:path>
                <a:path w="173990" h="1300479">
                  <a:moveTo>
                    <a:pt x="146037" y="527456"/>
                  </a:moveTo>
                  <a:lnTo>
                    <a:pt x="145707" y="527164"/>
                  </a:lnTo>
                  <a:lnTo>
                    <a:pt x="144602" y="526732"/>
                  </a:lnTo>
                  <a:lnTo>
                    <a:pt x="144780" y="527227"/>
                  </a:lnTo>
                  <a:lnTo>
                    <a:pt x="146037" y="527456"/>
                  </a:lnTo>
                  <a:close/>
                </a:path>
                <a:path w="173990" h="1300479">
                  <a:moveTo>
                    <a:pt x="146494" y="462864"/>
                  </a:moveTo>
                  <a:lnTo>
                    <a:pt x="145059" y="462864"/>
                  </a:lnTo>
                  <a:lnTo>
                    <a:pt x="144145" y="461594"/>
                  </a:lnTo>
                  <a:lnTo>
                    <a:pt x="140360" y="462864"/>
                  </a:lnTo>
                  <a:lnTo>
                    <a:pt x="143675" y="462864"/>
                  </a:lnTo>
                  <a:lnTo>
                    <a:pt x="143738" y="464134"/>
                  </a:lnTo>
                  <a:lnTo>
                    <a:pt x="146494" y="462864"/>
                  </a:lnTo>
                  <a:close/>
                </a:path>
                <a:path w="173990" h="1300479">
                  <a:moveTo>
                    <a:pt x="147574" y="474294"/>
                  </a:moveTo>
                  <a:lnTo>
                    <a:pt x="142455" y="475462"/>
                  </a:lnTo>
                  <a:lnTo>
                    <a:pt x="147472" y="474395"/>
                  </a:lnTo>
                  <a:close/>
                </a:path>
                <a:path w="173990" h="1300479">
                  <a:moveTo>
                    <a:pt x="147815" y="695858"/>
                  </a:moveTo>
                  <a:lnTo>
                    <a:pt x="146545" y="695274"/>
                  </a:lnTo>
                  <a:lnTo>
                    <a:pt x="146240" y="695426"/>
                  </a:lnTo>
                  <a:lnTo>
                    <a:pt x="147815" y="695858"/>
                  </a:lnTo>
                  <a:close/>
                </a:path>
                <a:path w="173990" h="1300479">
                  <a:moveTo>
                    <a:pt x="149021" y="698436"/>
                  </a:moveTo>
                  <a:lnTo>
                    <a:pt x="147980" y="699579"/>
                  </a:lnTo>
                  <a:lnTo>
                    <a:pt x="148526" y="699554"/>
                  </a:lnTo>
                  <a:lnTo>
                    <a:pt x="149021" y="698436"/>
                  </a:lnTo>
                  <a:close/>
                </a:path>
                <a:path w="173990" h="1300479">
                  <a:moveTo>
                    <a:pt x="150050" y="473024"/>
                  </a:moveTo>
                  <a:lnTo>
                    <a:pt x="147358" y="474294"/>
                  </a:lnTo>
                  <a:lnTo>
                    <a:pt x="147574" y="474294"/>
                  </a:lnTo>
                  <a:lnTo>
                    <a:pt x="147726" y="474294"/>
                  </a:lnTo>
                  <a:lnTo>
                    <a:pt x="150050" y="473024"/>
                  </a:lnTo>
                  <a:close/>
                </a:path>
                <a:path w="173990" h="1300479">
                  <a:moveTo>
                    <a:pt x="150342" y="696544"/>
                  </a:moveTo>
                  <a:lnTo>
                    <a:pt x="147815" y="695858"/>
                  </a:lnTo>
                  <a:lnTo>
                    <a:pt x="149313" y="696544"/>
                  </a:lnTo>
                  <a:lnTo>
                    <a:pt x="150342" y="696544"/>
                  </a:lnTo>
                  <a:close/>
                </a:path>
                <a:path w="173990" h="1300479">
                  <a:moveTo>
                    <a:pt x="150736" y="699630"/>
                  </a:moveTo>
                  <a:lnTo>
                    <a:pt x="150685" y="699477"/>
                  </a:lnTo>
                  <a:lnTo>
                    <a:pt x="148526" y="699554"/>
                  </a:lnTo>
                  <a:lnTo>
                    <a:pt x="148310" y="700036"/>
                  </a:lnTo>
                  <a:lnTo>
                    <a:pt x="150736" y="699630"/>
                  </a:lnTo>
                  <a:close/>
                </a:path>
                <a:path w="173990" h="1300479">
                  <a:moveTo>
                    <a:pt x="151688" y="674801"/>
                  </a:moveTo>
                  <a:lnTo>
                    <a:pt x="151561" y="674814"/>
                  </a:lnTo>
                  <a:lnTo>
                    <a:pt x="151688" y="674801"/>
                  </a:lnTo>
                  <a:close/>
                </a:path>
                <a:path w="173990" h="1300479">
                  <a:moveTo>
                    <a:pt x="152133" y="674598"/>
                  </a:moveTo>
                  <a:lnTo>
                    <a:pt x="151688" y="674801"/>
                  </a:lnTo>
                  <a:lnTo>
                    <a:pt x="151917" y="674763"/>
                  </a:lnTo>
                  <a:lnTo>
                    <a:pt x="152057" y="674700"/>
                  </a:lnTo>
                  <a:close/>
                </a:path>
                <a:path w="173990" h="1300479">
                  <a:moveTo>
                    <a:pt x="153009" y="693559"/>
                  </a:moveTo>
                  <a:lnTo>
                    <a:pt x="150114" y="693077"/>
                  </a:lnTo>
                  <a:lnTo>
                    <a:pt x="149148" y="692886"/>
                  </a:lnTo>
                  <a:lnTo>
                    <a:pt x="150025" y="693102"/>
                  </a:lnTo>
                  <a:lnTo>
                    <a:pt x="150583" y="693318"/>
                  </a:lnTo>
                  <a:lnTo>
                    <a:pt x="150787" y="693508"/>
                  </a:lnTo>
                  <a:lnTo>
                    <a:pt x="151333" y="693572"/>
                  </a:lnTo>
                  <a:lnTo>
                    <a:pt x="152006" y="693635"/>
                  </a:lnTo>
                  <a:lnTo>
                    <a:pt x="152857" y="693724"/>
                  </a:lnTo>
                  <a:lnTo>
                    <a:pt x="153009" y="693559"/>
                  </a:lnTo>
                  <a:close/>
                </a:path>
                <a:path w="173990" h="1300479">
                  <a:moveTo>
                    <a:pt x="153289" y="674103"/>
                  </a:moveTo>
                  <a:lnTo>
                    <a:pt x="152184" y="673925"/>
                  </a:lnTo>
                  <a:lnTo>
                    <a:pt x="152425" y="674331"/>
                  </a:lnTo>
                  <a:lnTo>
                    <a:pt x="152133" y="674598"/>
                  </a:lnTo>
                  <a:lnTo>
                    <a:pt x="153289" y="674103"/>
                  </a:lnTo>
                  <a:close/>
                </a:path>
                <a:path w="173990" h="1300479">
                  <a:moveTo>
                    <a:pt x="153479" y="686384"/>
                  </a:moveTo>
                  <a:lnTo>
                    <a:pt x="152425" y="686384"/>
                  </a:lnTo>
                  <a:lnTo>
                    <a:pt x="153390" y="687654"/>
                  </a:lnTo>
                  <a:lnTo>
                    <a:pt x="153479" y="686384"/>
                  </a:lnTo>
                  <a:close/>
                </a:path>
                <a:path w="173990" h="1300479">
                  <a:moveTo>
                    <a:pt x="154482" y="699008"/>
                  </a:moveTo>
                  <a:lnTo>
                    <a:pt x="150736" y="699630"/>
                  </a:lnTo>
                  <a:lnTo>
                    <a:pt x="150863" y="700087"/>
                  </a:lnTo>
                  <a:lnTo>
                    <a:pt x="154482" y="699008"/>
                  </a:lnTo>
                  <a:close/>
                </a:path>
                <a:path w="173990" h="1300479">
                  <a:moveTo>
                    <a:pt x="154851" y="686104"/>
                  </a:moveTo>
                  <a:lnTo>
                    <a:pt x="153504" y="685546"/>
                  </a:lnTo>
                  <a:lnTo>
                    <a:pt x="153479" y="685749"/>
                  </a:lnTo>
                  <a:lnTo>
                    <a:pt x="153860" y="685838"/>
                  </a:lnTo>
                  <a:lnTo>
                    <a:pt x="154330" y="685965"/>
                  </a:lnTo>
                  <a:lnTo>
                    <a:pt x="154851" y="686104"/>
                  </a:lnTo>
                  <a:close/>
                </a:path>
                <a:path w="173990" h="1300479">
                  <a:moveTo>
                    <a:pt x="155740" y="679869"/>
                  </a:moveTo>
                  <a:lnTo>
                    <a:pt x="155270" y="679818"/>
                  </a:lnTo>
                  <a:lnTo>
                    <a:pt x="154927" y="679818"/>
                  </a:lnTo>
                  <a:lnTo>
                    <a:pt x="155371" y="679843"/>
                  </a:lnTo>
                  <a:lnTo>
                    <a:pt x="155740" y="679869"/>
                  </a:lnTo>
                  <a:close/>
                </a:path>
                <a:path w="173990" h="1300479">
                  <a:moveTo>
                    <a:pt x="155765" y="678764"/>
                  </a:moveTo>
                  <a:lnTo>
                    <a:pt x="152692" y="677494"/>
                  </a:lnTo>
                  <a:lnTo>
                    <a:pt x="153746" y="677494"/>
                  </a:lnTo>
                  <a:lnTo>
                    <a:pt x="154952" y="674954"/>
                  </a:lnTo>
                  <a:lnTo>
                    <a:pt x="151384" y="674954"/>
                  </a:lnTo>
                  <a:lnTo>
                    <a:pt x="148437" y="673684"/>
                  </a:lnTo>
                  <a:lnTo>
                    <a:pt x="142963" y="673684"/>
                  </a:lnTo>
                  <a:lnTo>
                    <a:pt x="140208" y="673684"/>
                  </a:lnTo>
                  <a:lnTo>
                    <a:pt x="140601" y="674954"/>
                  </a:lnTo>
                  <a:lnTo>
                    <a:pt x="139839" y="674954"/>
                  </a:lnTo>
                  <a:lnTo>
                    <a:pt x="141224" y="676224"/>
                  </a:lnTo>
                  <a:lnTo>
                    <a:pt x="143027" y="676224"/>
                  </a:lnTo>
                  <a:lnTo>
                    <a:pt x="139966" y="677494"/>
                  </a:lnTo>
                  <a:lnTo>
                    <a:pt x="140868" y="680034"/>
                  </a:lnTo>
                  <a:lnTo>
                    <a:pt x="142024" y="681304"/>
                  </a:lnTo>
                  <a:lnTo>
                    <a:pt x="139725" y="682574"/>
                  </a:lnTo>
                  <a:lnTo>
                    <a:pt x="138531" y="682574"/>
                  </a:lnTo>
                  <a:lnTo>
                    <a:pt x="139560" y="683844"/>
                  </a:lnTo>
                  <a:lnTo>
                    <a:pt x="141986" y="685114"/>
                  </a:lnTo>
                  <a:lnTo>
                    <a:pt x="141046" y="683844"/>
                  </a:lnTo>
                  <a:lnTo>
                    <a:pt x="142976" y="683844"/>
                  </a:lnTo>
                  <a:lnTo>
                    <a:pt x="144360" y="685114"/>
                  </a:lnTo>
                  <a:lnTo>
                    <a:pt x="145389" y="685114"/>
                  </a:lnTo>
                  <a:lnTo>
                    <a:pt x="145326" y="686384"/>
                  </a:lnTo>
                  <a:lnTo>
                    <a:pt x="147167" y="686384"/>
                  </a:lnTo>
                  <a:lnTo>
                    <a:pt x="146126" y="686816"/>
                  </a:lnTo>
                  <a:lnTo>
                    <a:pt x="146126" y="690194"/>
                  </a:lnTo>
                  <a:lnTo>
                    <a:pt x="142582" y="690194"/>
                  </a:lnTo>
                  <a:lnTo>
                    <a:pt x="141986" y="689140"/>
                  </a:lnTo>
                  <a:lnTo>
                    <a:pt x="146126" y="690194"/>
                  </a:lnTo>
                  <a:lnTo>
                    <a:pt x="146126" y="686816"/>
                  </a:lnTo>
                  <a:lnTo>
                    <a:pt x="144094" y="687654"/>
                  </a:lnTo>
                  <a:lnTo>
                    <a:pt x="143421" y="687654"/>
                  </a:lnTo>
                  <a:lnTo>
                    <a:pt x="145021" y="688924"/>
                  </a:lnTo>
                  <a:lnTo>
                    <a:pt x="143357" y="688924"/>
                  </a:lnTo>
                  <a:lnTo>
                    <a:pt x="141097" y="687654"/>
                  </a:lnTo>
                  <a:lnTo>
                    <a:pt x="141147" y="688924"/>
                  </a:lnTo>
                  <a:lnTo>
                    <a:pt x="138518" y="688924"/>
                  </a:lnTo>
                  <a:lnTo>
                    <a:pt x="139319" y="690194"/>
                  </a:lnTo>
                  <a:lnTo>
                    <a:pt x="138811" y="690194"/>
                  </a:lnTo>
                  <a:lnTo>
                    <a:pt x="137160" y="691464"/>
                  </a:lnTo>
                  <a:lnTo>
                    <a:pt x="138087" y="691464"/>
                  </a:lnTo>
                  <a:lnTo>
                    <a:pt x="145161" y="692734"/>
                  </a:lnTo>
                  <a:lnTo>
                    <a:pt x="139369" y="692734"/>
                  </a:lnTo>
                  <a:lnTo>
                    <a:pt x="139128" y="692734"/>
                  </a:lnTo>
                  <a:lnTo>
                    <a:pt x="140195" y="693331"/>
                  </a:lnTo>
                  <a:lnTo>
                    <a:pt x="141109" y="694004"/>
                  </a:lnTo>
                  <a:lnTo>
                    <a:pt x="135153" y="694004"/>
                  </a:lnTo>
                  <a:lnTo>
                    <a:pt x="137604" y="695274"/>
                  </a:lnTo>
                  <a:lnTo>
                    <a:pt x="133019" y="695274"/>
                  </a:lnTo>
                  <a:lnTo>
                    <a:pt x="136601" y="696544"/>
                  </a:lnTo>
                  <a:lnTo>
                    <a:pt x="136931" y="696544"/>
                  </a:lnTo>
                  <a:lnTo>
                    <a:pt x="140208" y="699084"/>
                  </a:lnTo>
                  <a:lnTo>
                    <a:pt x="132308" y="699084"/>
                  </a:lnTo>
                  <a:lnTo>
                    <a:pt x="136779" y="701624"/>
                  </a:lnTo>
                  <a:lnTo>
                    <a:pt x="138468" y="702894"/>
                  </a:lnTo>
                  <a:lnTo>
                    <a:pt x="141833" y="704164"/>
                  </a:lnTo>
                  <a:lnTo>
                    <a:pt x="143306" y="705434"/>
                  </a:lnTo>
                  <a:lnTo>
                    <a:pt x="141630" y="705434"/>
                  </a:lnTo>
                  <a:lnTo>
                    <a:pt x="139700" y="704164"/>
                  </a:lnTo>
                  <a:lnTo>
                    <a:pt x="138099" y="705434"/>
                  </a:lnTo>
                  <a:lnTo>
                    <a:pt x="138277" y="705434"/>
                  </a:lnTo>
                  <a:lnTo>
                    <a:pt x="139306" y="706704"/>
                  </a:lnTo>
                  <a:lnTo>
                    <a:pt x="139026" y="706704"/>
                  </a:lnTo>
                  <a:lnTo>
                    <a:pt x="143268" y="707974"/>
                  </a:lnTo>
                  <a:lnTo>
                    <a:pt x="139852" y="706704"/>
                  </a:lnTo>
                  <a:lnTo>
                    <a:pt x="143446" y="706704"/>
                  </a:lnTo>
                  <a:lnTo>
                    <a:pt x="144005" y="707974"/>
                  </a:lnTo>
                  <a:lnTo>
                    <a:pt x="146240" y="706704"/>
                  </a:lnTo>
                  <a:lnTo>
                    <a:pt x="145796" y="706704"/>
                  </a:lnTo>
                  <a:lnTo>
                    <a:pt x="144614" y="705434"/>
                  </a:lnTo>
                  <a:lnTo>
                    <a:pt x="147675" y="705434"/>
                  </a:lnTo>
                  <a:lnTo>
                    <a:pt x="146989" y="706704"/>
                  </a:lnTo>
                  <a:lnTo>
                    <a:pt x="149669" y="705434"/>
                  </a:lnTo>
                  <a:lnTo>
                    <a:pt x="144081" y="704164"/>
                  </a:lnTo>
                  <a:lnTo>
                    <a:pt x="147662" y="704164"/>
                  </a:lnTo>
                  <a:lnTo>
                    <a:pt x="147078" y="702894"/>
                  </a:lnTo>
                  <a:lnTo>
                    <a:pt x="146494" y="701624"/>
                  </a:lnTo>
                  <a:lnTo>
                    <a:pt x="144538" y="702894"/>
                  </a:lnTo>
                  <a:lnTo>
                    <a:pt x="141033" y="701624"/>
                  </a:lnTo>
                  <a:lnTo>
                    <a:pt x="146494" y="701624"/>
                  </a:lnTo>
                  <a:lnTo>
                    <a:pt x="148971" y="701624"/>
                  </a:lnTo>
                  <a:lnTo>
                    <a:pt x="145834" y="700354"/>
                  </a:lnTo>
                  <a:lnTo>
                    <a:pt x="144145" y="700354"/>
                  </a:lnTo>
                  <a:lnTo>
                    <a:pt x="145783" y="699668"/>
                  </a:lnTo>
                  <a:lnTo>
                    <a:pt x="146138" y="700354"/>
                  </a:lnTo>
                  <a:lnTo>
                    <a:pt x="147535" y="700354"/>
                  </a:lnTo>
                  <a:lnTo>
                    <a:pt x="146164" y="699516"/>
                  </a:lnTo>
                  <a:lnTo>
                    <a:pt x="147180" y="699084"/>
                  </a:lnTo>
                  <a:lnTo>
                    <a:pt x="143167" y="697814"/>
                  </a:lnTo>
                  <a:lnTo>
                    <a:pt x="150177" y="697814"/>
                  </a:lnTo>
                  <a:lnTo>
                    <a:pt x="143954" y="696544"/>
                  </a:lnTo>
                  <a:lnTo>
                    <a:pt x="146240" y="695426"/>
                  </a:lnTo>
                  <a:lnTo>
                    <a:pt x="145681" y="695274"/>
                  </a:lnTo>
                  <a:lnTo>
                    <a:pt x="146545" y="695274"/>
                  </a:lnTo>
                  <a:lnTo>
                    <a:pt x="151498" y="695274"/>
                  </a:lnTo>
                  <a:lnTo>
                    <a:pt x="151638" y="695515"/>
                  </a:lnTo>
                  <a:lnTo>
                    <a:pt x="152844" y="694982"/>
                  </a:lnTo>
                  <a:lnTo>
                    <a:pt x="153492" y="695109"/>
                  </a:lnTo>
                  <a:lnTo>
                    <a:pt x="152514" y="694524"/>
                  </a:lnTo>
                  <a:lnTo>
                    <a:pt x="152273" y="694385"/>
                  </a:lnTo>
                  <a:lnTo>
                    <a:pt x="151257" y="694740"/>
                  </a:lnTo>
                  <a:lnTo>
                    <a:pt x="150787" y="694004"/>
                  </a:lnTo>
                  <a:lnTo>
                    <a:pt x="147027" y="694004"/>
                  </a:lnTo>
                  <a:lnTo>
                    <a:pt x="149136" y="692886"/>
                  </a:lnTo>
                  <a:lnTo>
                    <a:pt x="149428" y="692734"/>
                  </a:lnTo>
                  <a:lnTo>
                    <a:pt x="148336" y="691464"/>
                  </a:lnTo>
                  <a:lnTo>
                    <a:pt x="149580" y="691464"/>
                  </a:lnTo>
                  <a:lnTo>
                    <a:pt x="150710" y="688924"/>
                  </a:lnTo>
                  <a:lnTo>
                    <a:pt x="152844" y="688924"/>
                  </a:lnTo>
                  <a:lnTo>
                    <a:pt x="149072" y="687654"/>
                  </a:lnTo>
                  <a:lnTo>
                    <a:pt x="149948" y="686384"/>
                  </a:lnTo>
                  <a:lnTo>
                    <a:pt x="152285" y="686384"/>
                  </a:lnTo>
                  <a:lnTo>
                    <a:pt x="151663" y="685114"/>
                  </a:lnTo>
                  <a:lnTo>
                    <a:pt x="154127" y="685114"/>
                  </a:lnTo>
                  <a:lnTo>
                    <a:pt x="151066" y="683844"/>
                  </a:lnTo>
                  <a:lnTo>
                    <a:pt x="153136" y="682574"/>
                  </a:lnTo>
                  <a:lnTo>
                    <a:pt x="150482" y="681304"/>
                  </a:lnTo>
                  <a:lnTo>
                    <a:pt x="145618" y="682574"/>
                  </a:lnTo>
                  <a:lnTo>
                    <a:pt x="144005" y="681304"/>
                  </a:lnTo>
                  <a:lnTo>
                    <a:pt x="150482" y="681304"/>
                  </a:lnTo>
                  <a:lnTo>
                    <a:pt x="150660" y="681304"/>
                  </a:lnTo>
                  <a:lnTo>
                    <a:pt x="150114" y="680034"/>
                  </a:lnTo>
                  <a:lnTo>
                    <a:pt x="151739" y="681304"/>
                  </a:lnTo>
                  <a:lnTo>
                    <a:pt x="152057" y="681304"/>
                  </a:lnTo>
                  <a:lnTo>
                    <a:pt x="153352" y="680034"/>
                  </a:lnTo>
                  <a:lnTo>
                    <a:pt x="151955" y="680034"/>
                  </a:lnTo>
                  <a:lnTo>
                    <a:pt x="151930" y="678764"/>
                  </a:lnTo>
                  <a:lnTo>
                    <a:pt x="154457" y="680034"/>
                  </a:lnTo>
                  <a:lnTo>
                    <a:pt x="155587" y="678764"/>
                  </a:lnTo>
                  <a:lnTo>
                    <a:pt x="155765" y="678764"/>
                  </a:lnTo>
                  <a:close/>
                </a:path>
                <a:path w="173990" h="1300479">
                  <a:moveTo>
                    <a:pt x="157454" y="442188"/>
                  </a:moveTo>
                  <a:lnTo>
                    <a:pt x="155638" y="442150"/>
                  </a:lnTo>
                  <a:lnTo>
                    <a:pt x="155803" y="442277"/>
                  </a:lnTo>
                  <a:lnTo>
                    <a:pt x="157454" y="442188"/>
                  </a:lnTo>
                  <a:close/>
                </a:path>
                <a:path w="173990" h="1300479">
                  <a:moveTo>
                    <a:pt x="157746" y="666610"/>
                  </a:moveTo>
                  <a:lnTo>
                    <a:pt x="157429" y="666038"/>
                  </a:lnTo>
                  <a:lnTo>
                    <a:pt x="156743" y="666470"/>
                  </a:lnTo>
                  <a:lnTo>
                    <a:pt x="157746" y="666610"/>
                  </a:lnTo>
                  <a:close/>
                </a:path>
                <a:path w="173990" h="1300479">
                  <a:moveTo>
                    <a:pt x="158280" y="658444"/>
                  </a:moveTo>
                  <a:lnTo>
                    <a:pt x="158089" y="657529"/>
                  </a:lnTo>
                  <a:lnTo>
                    <a:pt x="156781" y="657758"/>
                  </a:lnTo>
                  <a:lnTo>
                    <a:pt x="158280" y="658444"/>
                  </a:lnTo>
                  <a:close/>
                </a:path>
                <a:path w="173990" h="1300479">
                  <a:moveTo>
                    <a:pt x="160108" y="657174"/>
                  </a:moveTo>
                  <a:lnTo>
                    <a:pt x="157746" y="655904"/>
                  </a:lnTo>
                  <a:lnTo>
                    <a:pt x="158089" y="657529"/>
                  </a:lnTo>
                  <a:lnTo>
                    <a:pt x="160108" y="657174"/>
                  </a:lnTo>
                  <a:close/>
                </a:path>
                <a:path w="173990" h="1300479">
                  <a:moveTo>
                    <a:pt x="160616" y="634669"/>
                  </a:moveTo>
                  <a:lnTo>
                    <a:pt x="160337" y="634758"/>
                  </a:lnTo>
                  <a:lnTo>
                    <a:pt x="160185" y="634936"/>
                  </a:lnTo>
                  <a:lnTo>
                    <a:pt x="160616" y="634669"/>
                  </a:lnTo>
                  <a:close/>
                </a:path>
                <a:path w="173990" h="1300479">
                  <a:moveTo>
                    <a:pt x="160705" y="630199"/>
                  </a:moveTo>
                  <a:lnTo>
                    <a:pt x="159372" y="629234"/>
                  </a:lnTo>
                  <a:lnTo>
                    <a:pt x="159308" y="630199"/>
                  </a:lnTo>
                  <a:lnTo>
                    <a:pt x="160705" y="630199"/>
                  </a:lnTo>
                  <a:close/>
                </a:path>
                <a:path w="173990" h="1300479">
                  <a:moveTo>
                    <a:pt x="161163" y="602564"/>
                  </a:moveTo>
                  <a:lnTo>
                    <a:pt x="160807" y="602691"/>
                  </a:lnTo>
                  <a:lnTo>
                    <a:pt x="160959" y="602716"/>
                  </a:lnTo>
                  <a:lnTo>
                    <a:pt x="161163" y="602564"/>
                  </a:lnTo>
                  <a:close/>
                </a:path>
                <a:path w="173990" h="1300479">
                  <a:moveTo>
                    <a:pt x="161417" y="647217"/>
                  </a:moveTo>
                  <a:lnTo>
                    <a:pt x="161163" y="647128"/>
                  </a:lnTo>
                  <a:lnTo>
                    <a:pt x="160985" y="647280"/>
                  </a:lnTo>
                  <a:lnTo>
                    <a:pt x="161239" y="647293"/>
                  </a:lnTo>
                  <a:lnTo>
                    <a:pt x="161417" y="647217"/>
                  </a:lnTo>
                  <a:close/>
                </a:path>
                <a:path w="173990" h="1300479">
                  <a:moveTo>
                    <a:pt x="161671" y="658406"/>
                  </a:moveTo>
                  <a:lnTo>
                    <a:pt x="160794" y="657415"/>
                  </a:lnTo>
                  <a:lnTo>
                    <a:pt x="161315" y="658126"/>
                  </a:lnTo>
                  <a:lnTo>
                    <a:pt x="161671" y="658406"/>
                  </a:lnTo>
                  <a:close/>
                </a:path>
                <a:path w="173990" h="1300479">
                  <a:moveTo>
                    <a:pt x="161861" y="584784"/>
                  </a:moveTo>
                  <a:lnTo>
                    <a:pt x="158978" y="583577"/>
                  </a:lnTo>
                  <a:lnTo>
                    <a:pt x="160439" y="584784"/>
                  </a:lnTo>
                  <a:lnTo>
                    <a:pt x="161861" y="584784"/>
                  </a:lnTo>
                  <a:close/>
                </a:path>
                <a:path w="173990" h="1300479">
                  <a:moveTo>
                    <a:pt x="162433" y="615111"/>
                  </a:moveTo>
                  <a:lnTo>
                    <a:pt x="162204" y="615124"/>
                  </a:lnTo>
                  <a:lnTo>
                    <a:pt x="161963" y="615289"/>
                  </a:lnTo>
                  <a:lnTo>
                    <a:pt x="162433" y="615111"/>
                  </a:lnTo>
                  <a:close/>
                </a:path>
                <a:path w="173990" h="1300479">
                  <a:moveTo>
                    <a:pt x="162471" y="608279"/>
                  </a:moveTo>
                  <a:lnTo>
                    <a:pt x="162255" y="608317"/>
                  </a:lnTo>
                  <a:lnTo>
                    <a:pt x="162077" y="608342"/>
                  </a:lnTo>
                  <a:lnTo>
                    <a:pt x="161874" y="608380"/>
                  </a:lnTo>
                  <a:lnTo>
                    <a:pt x="162013" y="608596"/>
                  </a:lnTo>
                  <a:lnTo>
                    <a:pt x="162471" y="608279"/>
                  </a:lnTo>
                  <a:close/>
                </a:path>
                <a:path w="173990" h="1300479">
                  <a:moveTo>
                    <a:pt x="162610" y="615099"/>
                  </a:moveTo>
                  <a:lnTo>
                    <a:pt x="162255" y="614832"/>
                  </a:lnTo>
                  <a:lnTo>
                    <a:pt x="161886" y="614870"/>
                  </a:lnTo>
                  <a:lnTo>
                    <a:pt x="162280" y="614997"/>
                  </a:lnTo>
                  <a:lnTo>
                    <a:pt x="162433" y="615111"/>
                  </a:lnTo>
                  <a:lnTo>
                    <a:pt x="162610" y="615099"/>
                  </a:lnTo>
                  <a:close/>
                </a:path>
                <a:path w="173990" h="1300479">
                  <a:moveTo>
                    <a:pt x="163372" y="645744"/>
                  </a:moveTo>
                  <a:lnTo>
                    <a:pt x="162394" y="644474"/>
                  </a:lnTo>
                  <a:lnTo>
                    <a:pt x="161112" y="644474"/>
                  </a:lnTo>
                  <a:lnTo>
                    <a:pt x="163372" y="645744"/>
                  </a:lnTo>
                  <a:close/>
                </a:path>
                <a:path w="173990" h="1300479">
                  <a:moveTo>
                    <a:pt x="163410" y="605104"/>
                  </a:moveTo>
                  <a:lnTo>
                    <a:pt x="160591" y="605104"/>
                  </a:lnTo>
                  <a:lnTo>
                    <a:pt x="161201" y="606374"/>
                  </a:lnTo>
                  <a:lnTo>
                    <a:pt x="161391" y="606374"/>
                  </a:lnTo>
                  <a:lnTo>
                    <a:pt x="163410" y="605104"/>
                  </a:lnTo>
                  <a:close/>
                </a:path>
                <a:path w="173990" h="1300479">
                  <a:moveTo>
                    <a:pt x="165188" y="586054"/>
                  </a:moveTo>
                  <a:lnTo>
                    <a:pt x="164934" y="584784"/>
                  </a:lnTo>
                  <a:lnTo>
                    <a:pt x="161861" y="584784"/>
                  </a:lnTo>
                  <a:lnTo>
                    <a:pt x="163347" y="586054"/>
                  </a:lnTo>
                  <a:lnTo>
                    <a:pt x="165125" y="587324"/>
                  </a:lnTo>
                  <a:lnTo>
                    <a:pt x="165188" y="586054"/>
                  </a:lnTo>
                  <a:close/>
                </a:path>
                <a:path w="173990" h="1300479">
                  <a:moveTo>
                    <a:pt x="165531" y="622363"/>
                  </a:moveTo>
                  <a:lnTo>
                    <a:pt x="165011" y="622350"/>
                  </a:lnTo>
                  <a:lnTo>
                    <a:pt x="164236" y="622439"/>
                  </a:lnTo>
                  <a:lnTo>
                    <a:pt x="164528" y="622439"/>
                  </a:lnTo>
                  <a:lnTo>
                    <a:pt x="164896" y="622439"/>
                  </a:lnTo>
                  <a:lnTo>
                    <a:pt x="165531" y="622363"/>
                  </a:lnTo>
                  <a:close/>
                </a:path>
                <a:path w="173990" h="1300479">
                  <a:moveTo>
                    <a:pt x="165760" y="587971"/>
                  </a:moveTo>
                  <a:lnTo>
                    <a:pt x="164147" y="587514"/>
                  </a:lnTo>
                  <a:lnTo>
                    <a:pt x="163906" y="587971"/>
                  </a:lnTo>
                  <a:lnTo>
                    <a:pt x="162598" y="588378"/>
                  </a:lnTo>
                  <a:lnTo>
                    <a:pt x="163004" y="588632"/>
                  </a:lnTo>
                  <a:lnTo>
                    <a:pt x="164655" y="588492"/>
                  </a:lnTo>
                  <a:lnTo>
                    <a:pt x="165760" y="587971"/>
                  </a:lnTo>
                  <a:close/>
                </a:path>
                <a:path w="173990" h="1300479">
                  <a:moveTo>
                    <a:pt x="165925" y="610387"/>
                  </a:moveTo>
                  <a:lnTo>
                    <a:pt x="164973" y="609727"/>
                  </a:lnTo>
                  <a:lnTo>
                    <a:pt x="161683" y="609638"/>
                  </a:lnTo>
                  <a:lnTo>
                    <a:pt x="162242" y="610031"/>
                  </a:lnTo>
                  <a:lnTo>
                    <a:pt x="165925" y="610387"/>
                  </a:lnTo>
                  <a:close/>
                </a:path>
                <a:path w="173990" h="1300479">
                  <a:moveTo>
                    <a:pt x="166471" y="499694"/>
                  </a:moveTo>
                  <a:lnTo>
                    <a:pt x="165696" y="499694"/>
                  </a:lnTo>
                  <a:lnTo>
                    <a:pt x="164960" y="500964"/>
                  </a:lnTo>
                  <a:lnTo>
                    <a:pt x="166471" y="499694"/>
                  </a:lnTo>
                  <a:close/>
                </a:path>
                <a:path w="173990" h="1300479">
                  <a:moveTo>
                    <a:pt x="167449" y="631774"/>
                  </a:moveTo>
                  <a:lnTo>
                    <a:pt x="165557" y="630504"/>
                  </a:lnTo>
                  <a:lnTo>
                    <a:pt x="163652" y="630504"/>
                  </a:lnTo>
                  <a:lnTo>
                    <a:pt x="161302" y="629234"/>
                  </a:lnTo>
                  <a:lnTo>
                    <a:pt x="162877" y="631774"/>
                  </a:lnTo>
                  <a:lnTo>
                    <a:pt x="167449" y="631774"/>
                  </a:lnTo>
                  <a:close/>
                </a:path>
                <a:path w="173990" h="1300479">
                  <a:moveTo>
                    <a:pt x="167627" y="603834"/>
                  </a:moveTo>
                  <a:lnTo>
                    <a:pt x="160959" y="602716"/>
                  </a:lnTo>
                  <a:lnTo>
                    <a:pt x="159524" y="603834"/>
                  </a:lnTo>
                  <a:lnTo>
                    <a:pt x="167627" y="603834"/>
                  </a:lnTo>
                  <a:close/>
                </a:path>
                <a:path w="173990" h="1300479">
                  <a:moveTo>
                    <a:pt x="168744" y="639394"/>
                  </a:moveTo>
                  <a:lnTo>
                    <a:pt x="164261" y="639394"/>
                  </a:lnTo>
                  <a:lnTo>
                    <a:pt x="164668" y="640664"/>
                  </a:lnTo>
                  <a:lnTo>
                    <a:pt x="165671" y="640664"/>
                  </a:lnTo>
                  <a:lnTo>
                    <a:pt x="168744" y="639394"/>
                  </a:lnTo>
                  <a:close/>
                </a:path>
                <a:path w="173990" h="1300479">
                  <a:moveTo>
                    <a:pt x="171475" y="526491"/>
                  </a:moveTo>
                  <a:lnTo>
                    <a:pt x="170561" y="525678"/>
                  </a:lnTo>
                  <a:lnTo>
                    <a:pt x="170370" y="526059"/>
                  </a:lnTo>
                  <a:lnTo>
                    <a:pt x="171475" y="526491"/>
                  </a:lnTo>
                  <a:close/>
                </a:path>
                <a:path w="173990" h="1300479">
                  <a:moveTo>
                    <a:pt x="171640" y="531444"/>
                  </a:moveTo>
                  <a:lnTo>
                    <a:pt x="170408" y="532536"/>
                  </a:lnTo>
                  <a:lnTo>
                    <a:pt x="170802" y="532714"/>
                  </a:lnTo>
                  <a:lnTo>
                    <a:pt x="171640" y="531444"/>
                  </a:lnTo>
                  <a:close/>
                </a:path>
                <a:path w="173990" h="1300479">
                  <a:moveTo>
                    <a:pt x="173723" y="504774"/>
                  </a:moveTo>
                  <a:lnTo>
                    <a:pt x="171602" y="504774"/>
                  </a:lnTo>
                  <a:lnTo>
                    <a:pt x="168008" y="503504"/>
                  </a:lnTo>
                  <a:lnTo>
                    <a:pt x="166255" y="502234"/>
                  </a:lnTo>
                  <a:lnTo>
                    <a:pt x="169176" y="502234"/>
                  </a:lnTo>
                  <a:lnTo>
                    <a:pt x="165430" y="500964"/>
                  </a:lnTo>
                  <a:lnTo>
                    <a:pt x="164960" y="500964"/>
                  </a:lnTo>
                  <a:lnTo>
                    <a:pt x="164414" y="500964"/>
                  </a:lnTo>
                  <a:lnTo>
                    <a:pt x="163360" y="499694"/>
                  </a:lnTo>
                  <a:lnTo>
                    <a:pt x="162191" y="499694"/>
                  </a:lnTo>
                  <a:lnTo>
                    <a:pt x="163715" y="498424"/>
                  </a:lnTo>
                  <a:lnTo>
                    <a:pt x="164807" y="498424"/>
                  </a:lnTo>
                  <a:lnTo>
                    <a:pt x="162636" y="497154"/>
                  </a:lnTo>
                  <a:lnTo>
                    <a:pt x="161442" y="497154"/>
                  </a:lnTo>
                  <a:lnTo>
                    <a:pt x="163334" y="495884"/>
                  </a:lnTo>
                  <a:lnTo>
                    <a:pt x="164363" y="495884"/>
                  </a:lnTo>
                  <a:lnTo>
                    <a:pt x="162204" y="494614"/>
                  </a:lnTo>
                  <a:lnTo>
                    <a:pt x="164884" y="494614"/>
                  </a:lnTo>
                  <a:lnTo>
                    <a:pt x="166839" y="493344"/>
                  </a:lnTo>
                  <a:lnTo>
                    <a:pt x="168300" y="493344"/>
                  </a:lnTo>
                  <a:lnTo>
                    <a:pt x="168757" y="492074"/>
                  </a:lnTo>
                  <a:lnTo>
                    <a:pt x="172478" y="493344"/>
                  </a:lnTo>
                  <a:lnTo>
                    <a:pt x="170446" y="492074"/>
                  </a:lnTo>
                  <a:lnTo>
                    <a:pt x="166001" y="490804"/>
                  </a:lnTo>
                  <a:lnTo>
                    <a:pt x="165976" y="492074"/>
                  </a:lnTo>
                  <a:lnTo>
                    <a:pt x="165862" y="493115"/>
                  </a:lnTo>
                  <a:lnTo>
                    <a:pt x="161429" y="492074"/>
                  </a:lnTo>
                  <a:lnTo>
                    <a:pt x="164261" y="490804"/>
                  </a:lnTo>
                  <a:lnTo>
                    <a:pt x="165989" y="490804"/>
                  </a:lnTo>
                  <a:lnTo>
                    <a:pt x="167220" y="489534"/>
                  </a:lnTo>
                  <a:lnTo>
                    <a:pt x="168440" y="489534"/>
                  </a:lnTo>
                  <a:lnTo>
                    <a:pt x="168770" y="488264"/>
                  </a:lnTo>
                  <a:lnTo>
                    <a:pt x="171018" y="488264"/>
                  </a:lnTo>
                  <a:lnTo>
                    <a:pt x="169964" y="486994"/>
                  </a:lnTo>
                  <a:lnTo>
                    <a:pt x="167106" y="486994"/>
                  </a:lnTo>
                  <a:lnTo>
                    <a:pt x="167576" y="485724"/>
                  </a:lnTo>
                  <a:lnTo>
                    <a:pt x="165658" y="486727"/>
                  </a:lnTo>
                  <a:lnTo>
                    <a:pt x="165455" y="486600"/>
                  </a:lnTo>
                  <a:lnTo>
                    <a:pt x="164947" y="486689"/>
                  </a:lnTo>
                  <a:lnTo>
                    <a:pt x="164769" y="486752"/>
                  </a:lnTo>
                  <a:lnTo>
                    <a:pt x="165481" y="486829"/>
                  </a:lnTo>
                  <a:lnTo>
                    <a:pt x="165150" y="486994"/>
                  </a:lnTo>
                  <a:lnTo>
                    <a:pt x="165696" y="486994"/>
                  </a:lnTo>
                  <a:lnTo>
                    <a:pt x="165798" y="488264"/>
                  </a:lnTo>
                  <a:lnTo>
                    <a:pt x="163156" y="488264"/>
                  </a:lnTo>
                  <a:lnTo>
                    <a:pt x="164769" y="486994"/>
                  </a:lnTo>
                  <a:lnTo>
                    <a:pt x="160007" y="486994"/>
                  </a:lnTo>
                  <a:lnTo>
                    <a:pt x="164084" y="485724"/>
                  </a:lnTo>
                  <a:lnTo>
                    <a:pt x="166268" y="484454"/>
                  </a:lnTo>
                  <a:lnTo>
                    <a:pt x="168783" y="484454"/>
                  </a:lnTo>
                  <a:lnTo>
                    <a:pt x="167106" y="483184"/>
                  </a:lnTo>
                  <a:lnTo>
                    <a:pt x="167589" y="480644"/>
                  </a:lnTo>
                  <a:lnTo>
                    <a:pt x="162039" y="480644"/>
                  </a:lnTo>
                  <a:lnTo>
                    <a:pt x="161315" y="479374"/>
                  </a:lnTo>
                  <a:lnTo>
                    <a:pt x="164312" y="479374"/>
                  </a:lnTo>
                  <a:lnTo>
                    <a:pt x="164719" y="478104"/>
                  </a:lnTo>
                  <a:lnTo>
                    <a:pt x="164630" y="477964"/>
                  </a:lnTo>
                  <a:lnTo>
                    <a:pt x="164769" y="477964"/>
                  </a:lnTo>
                  <a:lnTo>
                    <a:pt x="165138" y="476834"/>
                  </a:lnTo>
                  <a:lnTo>
                    <a:pt x="165354" y="476834"/>
                  </a:lnTo>
                  <a:lnTo>
                    <a:pt x="166446" y="474294"/>
                  </a:lnTo>
                  <a:lnTo>
                    <a:pt x="163563" y="473024"/>
                  </a:lnTo>
                  <a:lnTo>
                    <a:pt x="160997" y="470484"/>
                  </a:lnTo>
                  <a:lnTo>
                    <a:pt x="163068" y="469214"/>
                  </a:lnTo>
                  <a:lnTo>
                    <a:pt x="161734" y="469214"/>
                  </a:lnTo>
                  <a:lnTo>
                    <a:pt x="165049" y="465404"/>
                  </a:lnTo>
                  <a:lnTo>
                    <a:pt x="158153" y="461594"/>
                  </a:lnTo>
                  <a:lnTo>
                    <a:pt x="161709" y="459054"/>
                  </a:lnTo>
                  <a:lnTo>
                    <a:pt x="163474" y="457784"/>
                  </a:lnTo>
                  <a:lnTo>
                    <a:pt x="164541" y="456514"/>
                  </a:lnTo>
                  <a:lnTo>
                    <a:pt x="160147" y="456514"/>
                  </a:lnTo>
                  <a:lnTo>
                    <a:pt x="163296" y="455244"/>
                  </a:lnTo>
                  <a:lnTo>
                    <a:pt x="159588" y="455244"/>
                  </a:lnTo>
                  <a:lnTo>
                    <a:pt x="156845" y="453974"/>
                  </a:lnTo>
                  <a:lnTo>
                    <a:pt x="167182" y="451434"/>
                  </a:lnTo>
                  <a:lnTo>
                    <a:pt x="162039" y="450164"/>
                  </a:lnTo>
                  <a:lnTo>
                    <a:pt x="160286" y="450164"/>
                  </a:lnTo>
                  <a:lnTo>
                    <a:pt x="158534" y="448894"/>
                  </a:lnTo>
                  <a:lnTo>
                    <a:pt x="160997" y="447624"/>
                  </a:lnTo>
                  <a:lnTo>
                    <a:pt x="161505" y="447624"/>
                  </a:lnTo>
                  <a:lnTo>
                    <a:pt x="158572" y="446354"/>
                  </a:lnTo>
                  <a:lnTo>
                    <a:pt x="159702" y="445084"/>
                  </a:lnTo>
                  <a:lnTo>
                    <a:pt x="165150" y="446354"/>
                  </a:lnTo>
                  <a:lnTo>
                    <a:pt x="165366" y="443814"/>
                  </a:lnTo>
                  <a:lnTo>
                    <a:pt x="164680" y="443814"/>
                  </a:lnTo>
                  <a:lnTo>
                    <a:pt x="160426" y="442544"/>
                  </a:lnTo>
                  <a:lnTo>
                    <a:pt x="159283" y="442544"/>
                  </a:lnTo>
                  <a:lnTo>
                    <a:pt x="158356" y="443814"/>
                  </a:lnTo>
                  <a:lnTo>
                    <a:pt x="156705" y="443814"/>
                  </a:lnTo>
                  <a:lnTo>
                    <a:pt x="155803" y="442544"/>
                  </a:lnTo>
                  <a:lnTo>
                    <a:pt x="145923" y="442544"/>
                  </a:lnTo>
                  <a:lnTo>
                    <a:pt x="142621" y="445084"/>
                  </a:lnTo>
                  <a:lnTo>
                    <a:pt x="143116" y="445084"/>
                  </a:lnTo>
                  <a:lnTo>
                    <a:pt x="145656" y="445084"/>
                  </a:lnTo>
                  <a:lnTo>
                    <a:pt x="143319" y="446354"/>
                  </a:lnTo>
                  <a:lnTo>
                    <a:pt x="143116" y="445084"/>
                  </a:lnTo>
                  <a:lnTo>
                    <a:pt x="140919" y="446354"/>
                  </a:lnTo>
                  <a:lnTo>
                    <a:pt x="142163" y="446354"/>
                  </a:lnTo>
                  <a:lnTo>
                    <a:pt x="141706" y="447624"/>
                  </a:lnTo>
                  <a:lnTo>
                    <a:pt x="142608" y="447624"/>
                  </a:lnTo>
                  <a:lnTo>
                    <a:pt x="141605" y="448894"/>
                  </a:lnTo>
                  <a:lnTo>
                    <a:pt x="142621" y="448894"/>
                  </a:lnTo>
                  <a:lnTo>
                    <a:pt x="143776" y="448894"/>
                  </a:lnTo>
                  <a:lnTo>
                    <a:pt x="145846" y="447624"/>
                  </a:lnTo>
                  <a:lnTo>
                    <a:pt x="147307" y="448894"/>
                  </a:lnTo>
                  <a:lnTo>
                    <a:pt x="145237" y="448894"/>
                  </a:lnTo>
                  <a:lnTo>
                    <a:pt x="144068" y="450088"/>
                  </a:lnTo>
                  <a:lnTo>
                    <a:pt x="143344" y="451434"/>
                  </a:lnTo>
                  <a:lnTo>
                    <a:pt x="146761" y="452704"/>
                  </a:lnTo>
                  <a:lnTo>
                    <a:pt x="143268" y="452704"/>
                  </a:lnTo>
                  <a:lnTo>
                    <a:pt x="145821" y="453974"/>
                  </a:lnTo>
                  <a:lnTo>
                    <a:pt x="140474" y="453974"/>
                  </a:lnTo>
                  <a:lnTo>
                    <a:pt x="145834" y="456514"/>
                  </a:lnTo>
                  <a:lnTo>
                    <a:pt x="144907" y="456514"/>
                  </a:lnTo>
                  <a:lnTo>
                    <a:pt x="144119" y="457276"/>
                  </a:lnTo>
                  <a:lnTo>
                    <a:pt x="144119" y="459054"/>
                  </a:lnTo>
                  <a:lnTo>
                    <a:pt x="144056" y="459257"/>
                  </a:lnTo>
                  <a:lnTo>
                    <a:pt x="143865" y="459054"/>
                  </a:lnTo>
                  <a:lnTo>
                    <a:pt x="144119" y="459054"/>
                  </a:lnTo>
                  <a:lnTo>
                    <a:pt x="144119" y="457276"/>
                  </a:lnTo>
                  <a:lnTo>
                    <a:pt x="142252" y="459054"/>
                  </a:lnTo>
                  <a:lnTo>
                    <a:pt x="143903" y="459790"/>
                  </a:lnTo>
                  <a:lnTo>
                    <a:pt x="143738" y="460324"/>
                  </a:lnTo>
                  <a:lnTo>
                    <a:pt x="145072" y="460324"/>
                  </a:lnTo>
                  <a:lnTo>
                    <a:pt x="145453" y="460324"/>
                  </a:lnTo>
                  <a:lnTo>
                    <a:pt x="146431" y="461594"/>
                  </a:lnTo>
                  <a:lnTo>
                    <a:pt x="148983" y="462864"/>
                  </a:lnTo>
                  <a:lnTo>
                    <a:pt x="146494" y="462864"/>
                  </a:lnTo>
                  <a:lnTo>
                    <a:pt x="144081" y="464134"/>
                  </a:lnTo>
                  <a:lnTo>
                    <a:pt x="147078" y="464134"/>
                  </a:lnTo>
                  <a:lnTo>
                    <a:pt x="142836" y="465404"/>
                  </a:lnTo>
                  <a:lnTo>
                    <a:pt x="146011" y="465404"/>
                  </a:lnTo>
                  <a:lnTo>
                    <a:pt x="143535" y="466674"/>
                  </a:lnTo>
                  <a:lnTo>
                    <a:pt x="145453" y="466674"/>
                  </a:lnTo>
                  <a:lnTo>
                    <a:pt x="146608" y="467944"/>
                  </a:lnTo>
                  <a:lnTo>
                    <a:pt x="141274" y="467944"/>
                  </a:lnTo>
                  <a:lnTo>
                    <a:pt x="140677" y="467944"/>
                  </a:lnTo>
                  <a:lnTo>
                    <a:pt x="141732" y="469214"/>
                  </a:lnTo>
                  <a:lnTo>
                    <a:pt x="145300" y="469214"/>
                  </a:lnTo>
                  <a:lnTo>
                    <a:pt x="145173" y="470484"/>
                  </a:lnTo>
                  <a:lnTo>
                    <a:pt x="146621" y="470484"/>
                  </a:lnTo>
                  <a:lnTo>
                    <a:pt x="144729" y="472186"/>
                  </a:lnTo>
                  <a:lnTo>
                    <a:pt x="144729" y="473024"/>
                  </a:lnTo>
                  <a:lnTo>
                    <a:pt x="144602" y="473036"/>
                  </a:lnTo>
                  <a:lnTo>
                    <a:pt x="144729" y="473024"/>
                  </a:lnTo>
                  <a:lnTo>
                    <a:pt x="144729" y="472186"/>
                  </a:lnTo>
                  <a:lnTo>
                    <a:pt x="144246" y="472605"/>
                  </a:lnTo>
                  <a:lnTo>
                    <a:pt x="143802" y="472046"/>
                  </a:lnTo>
                  <a:lnTo>
                    <a:pt x="143967" y="472859"/>
                  </a:lnTo>
                  <a:lnTo>
                    <a:pt x="143776" y="473024"/>
                  </a:lnTo>
                  <a:lnTo>
                    <a:pt x="144005" y="473024"/>
                  </a:lnTo>
                  <a:lnTo>
                    <a:pt x="144056" y="473252"/>
                  </a:lnTo>
                  <a:lnTo>
                    <a:pt x="144881" y="473062"/>
                  </a:lnTo>
                  <a:lnTo>
                    <a:pt x="145173" y="473024"/>
                  </a:lnTo>
                  <a:lnTo>
                    <a:pt x="150050" y="473024"/>
                  </a:lnTo>
                  <a:lnTo>
                    <a:pt x="152095" y="473024"/>
                  </a:lnTo>
                  <a:lnTo>
                    <a:pt x="154495" y="474294"/>
                  </a:lnTo>
                  <a:lnTo>
                    <a:pt x="151650" y="474294"/>
                  </a:lnTo>
                  <a:lnTo>
                    <a:pt x="151650" y="475564"/>
                  </a:lnTo>
                  <a:lnTo>
                    <a:pt x="150647" y="476834"/>
                  </a:lnTo>
                  <a:lnTo>
                    <a:pt x="147104" y="476834"/>
                  </a:lnTo>
                  <a:lnTo>
                    <a:pt x="149174" y="474535"/>
                  </a:lnTo>
                  <a:lnTo>
                    <a:pt x="151650" y="475564"/>
                  </a:lnTo>
                  <a:lnTo>
                    <a:pt x="151650" y="474294"/>
                  </a:lnTo>
                  <a:lnTo>
                    <a:pt x="149390" y="474294"/>
                  </a:lnTo>
                  <a:lnTo>
                    <a:pt x="148590" y="474294"/>
                  </a:lnTo>
                  <a:lnTo>
                    <a:pt x="148983" y="474459"/>
                  </a:lnTo>
                  <a:lnTo>
                    <a:pt x="146265" y="475564"/>
                  </a:lnTo>
                  <a:lnTo>
                    <a:pt x="147472" y="474395"/>
                  </a:lnTo>
                  <a:lnTo>
                    <a:pt x="141998" y="475564"/>
                  </a:lnTo>
                  <a:lnTo>
                    <a:pt x="140995" y="476834"/>
                  </a:lnTo>
                  <a:lnTo>
                    <a:pt x="143865" y="476834"/>
                  </a:lnTo>
                  <a:lnTo>
                    <a:pt x="142875" y="478104"/>
                  </a:lnTo>
                  <a:lnTo>
                    <a:pt x="147777" y="478104"/>
                  </a:lnTo>
                  <a:lnTo>
                    <a:pt x="151384" y="480644"/>
                  </a:lnTo>
                  <a:lnTo>
                    <a:pt x="138887" y="480644"/>
                  </a:lnTo>
                  <a:lnTo>
                    <a:pt x="143662" y="481914"/>
                  </a:lnTo>
                  <a:lnTo>
                    <a:pt x="150545" y="481914"/>
                  </a:lnTo>
                  <a:lnTo>
                    <a:pt x="148196" y="483184"/>
                  </a:lnTo>
                  <a:lnTo>
                    <a:pt x="144170" y="483184"/>
                  </a:lnTo>
                  <a:lnTo>
                    <a:pt x="143814" y="484454"/>
                  </a:lnTo>
                  <a:lnTo>
                    <a:pt x="149974" y="483184"/>
                  </a:lnTo>
                  <a:lnTo>
                    <a:pt x="149148" y="483577"/>
                  </a:lnTo>
                  <a:lnTo>
                    <a:pt x="149148" y="490804"/>
                  </a:lnTo>
                  <a:lnTo>
                    <a:pt x="148907" y="489534"/>
                  </a:lnTo>
                  <a:lnTo>
                    <a:pt x="149148" y="490804"/>
                  </a:lnTo>
                  <a:lnTo>
                    <a:pt x="149148" y="483577"/>
                  </a:lnTo>
                  <a:lnTo>
                    <a:pt x="147307" y="484454"/>
                  </a:lnTo>
                  <a:lnTo>
                    <a:pt x="145478" y="484454"/>
                  </a:lnTo>
                  <a:lnTo>
                    <a:pt x="142328" y="485724"/>
                  </a:lnTo>
                  <a:lnTo>
                    <a:pt x="147777" y="484454"/>
                  </a:lnTo>
                  <a:lnTo>
                    <a:pt x="147802" y="485724"/>
                  </a:lnTo>
                  <a:lnTo>
                    <a:pt x="144246" y="485724"/>
                  </a:lnTo>
                  <a:lnTo>
                    <a:pt x="144856" y="486994"/>
                  </a:lnTo>
                  <a:lnTo>
                    <a:pt x="147472" y="489534"/>
                  </a:lnTo>
                  <a:lnTo>
                    <a:pt x="148158" y="490804"/>
                  </a:lnTo>
                  <a:lnTo>
                    <a:pt x="144907" y="490804"/>
                  </a:lnTo>
                  <a:lnTo>
                    <a:pt x="146761" y="493344"/>
                  </a:lnTo>
                  <a:lnTo>
                    <a:pt x="144602" y="495884"/>
                  </a:lnTo>
                  <a:lnTo>
                    <a:pt x="142506" y="497154"/>
                  </a:lnTo>
                  <a:lnTo>
                    <a:pt x="145567" y="498424"/>
                  </a:lnTo>
                  <a:lnTo>
                    <a:pt x="146773" y="498424"/>
                  </a:lnTo>
                  <a:lnTo>
                    <a:pt x="147002" y="499694"/>
                  </a:lnTo>
                  <a:lnTo>
                    <a:pt x="144081" y="499694"/>
                  </a:lnTo>
                  <a:lnTo>
                    <a:pt x="146710" y="500964"/>
                  </a:lnTo>
                  <a:lnTo>
                    <a:pt x="149758" y="503504"/>
                  </a:lnTo>
                  <a:lnTo>
                    <a:pt x="146494" y="504774"/>
                  </a:lnTo>
                  <a:lnTo>
                    <a:pt x="145567" y="504774"/>
                  </a:lnTo>
                  <a:lnTo>
                    <a:pt x="144335" y="506044"/>
                  </a:lnTo>
                  <a:lnTo>
                    <a:pt x="148488" y="506044"/>
                  </a:lnTo>
                  <a:lnTo>
                    <a:pt x="151892" y="506044"/>
                  </a:lnTo>
                  <a:lnTo>
                    <a:pt x="149034" y="507314"/>
                  </a:lnTo>
                  <a:lnTo>
                    <a:pt x="148488" y="506044"/>
                  </a:lnTo>
                  <a:lnTo>
                    <a:pt x="147193" y="508584"/>
                  </a:lnTo>
                  <a:lnTo>
                    <a:pt x="150063" y="512394"/>
                  </a:lnTo>
                  <a:lnTo>
                    <a:pt x="145402" y="513664"/>
                  </a:lnTo>
                  <a:lnTo>
                    <a:pt x="149834" y="513664"/>
                  </a:lnTo>
                  <a:lnTo>
                    <a:pt x="143433" y="516204"/>
                  </a:lnTo>
                  <a:lnTo>
                    <a:pt x="149606" y="516204"/>
                  </a:lnTo>
                  <a:lnTo>
                    <a:pt x="146545" y="517474"/>
                  </a:lnTo>
                  <a:lnTo>
                    <a:pt x="145453" y="517474"/>
                  </a:lnTo>
                  <a:lnTo>
                    <a:pt x="143383" y="520014"/>
                  </a:lnTo>
                  <a:lnTo>
                    <a:pt x="147243" y="520014"/>
                  </a:lnTo>
                  <a:lnTo>
                    <a:pt x="147891" y="521284"/>
                  </a:lnTo>
                  <a:lnTo>
                    <a:pt x="144665" y="521284"/>
                  </a:lnTo>
                  <a:lnTo>
                    <a:pt x="148043" y="522554"/>
                  </a:lnTo>
                  <a:lnTo>
                    <a:pt x="147396" y="522554"/>
                  </a:lnTo>
                  <a:lnTo>
                    <a:pt x="148856" y="523824"/>
                  </a:lnTo>
                  <a:lnTo>
                    <a:pt x="145148" y="525094"/>
                  </a:lnTo>
                  <a:lnTo>
                    <a:pt x="143484" y="525094"/>
                  </a:lnTo>
                  <a:lnTo>
                    <a:pt x="145707" y="527164"/>
                  </a:lnTo>
                  <a:lnTo>
                    <a:pt x="146939" y="527634"/>
                  </a:lnTo>
                  <a:lnTo>
                    <a:pt x="146037" y="527456"/>
                  </a:lnTo>
                  <a:lnTo>
                    <a:pt x="146227" y="527634"/>
                  </a:lnTo>
                  <a:lnTo>
                    <a:pt x="145846" y="527634"/>
                  </a:lnTo>
                  <a:lnTo>
                    <a:pt x="143891" y="528904"/>
                  </a:lnTo>
                  <a:lnTo>
                    <a:pt x="143840" y="530174"/>
                  </a:lnTo>
                  <a:lnTo>
                    <a:pt x="144665" y="531444"/>
                  </a:lnTo>
                  <a:lnTo>
                    <a:pt x="142430" y="530174"/>
                  </a:lnTo>
                  <a:lnTo>
                    <a:pt x="141846" y="532714"/>
                  </a:lnTo>
                  <a:lnTo>
                    <a:pt x="143446" y="533984"/>
                  </a:lnTo>
                  <a:lnTo>
                    <a:pt x="143383" y="536524"/>
                  </a:lnTo>
                  <a:lnTo>
                    <a:pt x="144437" y="535254"/>
                  </a:lnTo>
                  <a:lnTo>
                    <a:pt x="148285" y="535254"/>
                  </a:lnTo>
                  <a:lnTo>
                    <a:pt x="148653" y="536524"/>
                  </a:lnTo>
                  <a:lnTo>
                    <a:pt x="149098" y="536524"/>
                  </a:lnTo>
                  <a:lnTo>
                    <a:pt x="148691" y="537794"/>
                  </a:lnTo>
                  <a:lnTo>
                    <a:pt x="145275" y="537794"/>
                  </a:lnTo>
                  <a:lnTo>
                    <a:pt x="144106" y="536524"/>
                  </a:lnTo>
                  <a:lnTo>
                    <a:pt x="145211" y="537794"/>
                  </a:lnTo>
                  <a:lnTo>
                    <a:pt x="144551" y="537794"/>
                  </a:lnTo>
                  <a:lnTo>
                    <a:pt x="138988" y="539064"/>
                  </a:lnTo>
                  <a:lnTo>
                    <a:pt x="141630" y="539064"/>
                  </a:lnTo>
                  <a:lnTo>
                    <a:pt x="141579" y="541604"/>
                  </a:lnTo>
                  <a:lnTo>
                    <a:pt x="142748" y="542874"/>
                  </a:lnTo>
                  <a:lnTo>
                    <a:pt x="142887" y="544144"/>
                  </a:lnTo>
                  <a:lnTo>
                    <a:pt x="145173" y="544144"/>
                  </a:lnTo>
                  <a:lnTo>
                    <a:pt x="147548" y="545414"/>
                  </a:lnTo>
                  <a:lnTo>
                    <a:pt x="146583" y="546684"/>
                  </a:lnTo>
                  <a:lnTo>
                    <a:pt x="144221" y="547954"/>
                  </a:lnTo>
                  <a:lnTo>
                    <a:pt x="144437" y="549224"/>
                  </a:lnTo>
                  <a:lnTo>
                    <a:pt x="145872" y="550494"/>
                  </a:lnTo>
                  <a:lnTo>
                    <a:pt x="146926" y="549224"/>
                  </a:lnTo>
                  <a:lnTo>
                    <a:pt x="148653" y="550494"/>
                  </a:lnTo>
                  <a:lnTo>
                    <a:pt x="145973" y="550494"/>
                  </a:lnTo>
                  <a:lnTo>
                    <a:pt x="146177" y="551764"/>
                  </a:lnTo>
                  <a:lnTo>
                    <a:pt x="144284" y="550494"/>
                  </a:lnTo>
                  <a:lnTo>
                    <a:pt x="144678" y="551764"/>
                  </a:lnTo>
                  <a:lnTo>
                    <a:pt x="144754" y="553034"/>
                  </a:lnTo>
                  <a:lnTo>
                    <a:pt x="146875" y="554304"/>
                  </a:lnTo>
                  <a:lnTo>
                    <a:pt x="149377" y="554304"/>
                  </a:lnTo>
                  <a:lnTo>
                    <a:pt x="149809" y="555574"/>
                  </a:lnTo>
                  <a:lnTo>
                    <a:pt x="146659" y="555574"/>
                  </a:lnTo>
                  <a:lnTo>
                    <a:pt x="150609" y="558114"/>
                  </a:lnTo>
                  <a:lnTo>
                    <a:pt x="138696" y="560654"/>
                  </a:lnTo>
                  <a:lnTo>
                    <a:pt x="144208" y="563194"/>
                  </a:lnTo>
                  <a:lnTo>
                    <a:pt x="143941" y="561924"/>
                  </a:lnTo>
                  <a:lnTo>
                    <a:pt x="146773" y="564464"/>
                  </a:lnTo>
                  <a:lnTo>
                    <a:pt x="146278" y="565734"/>
                  </a:lnTo>
                  <a:lnTo>
                    <a:pt x="144780" y="564464"/>
                  </a:lnTo>
                  <a:lnTo>
                    <a:pt x="143090" y="564464"/>
                  </a:lnTo>
                  <a:lnTo>
                    <a:pt x="147485" y="567004"/>
                  </a:lnTo>
                  <a:lnTo>
                    <a:pt x="142290" y="568274"/>
                  </a:lnTo>
                  <a:lnTo>
                    <a:pt x="145211" y="569544"/>
                  </a:lnTo>
                  <a:lnTo>
                    <a:pt x="137236" y="570814"/>
                  </a:lnTo>
                  <a:lnTo>
                    <a:pt x="145554" y="574624"/>
                  </a:lnTo>
                  <a:lnTo>
                    <a:pt x="140436" y="575894"/>
                  </a:lnTo>
                  <a:lnTo>
                    <a:pt x="142290" y="575894"/>
                  </a:lnTo>
                  <a:lnTo>
                    <a:pt x="144106" y="577164"/>
                  </a:lnTo>
                  <a:lnTo>
                    <a:pt x="143459" y="577164"/>
                  </a:lnTo>
                  <a:lnTo>
                    <a:pt x="145529" y="580974"/>
                  </a:lnTo>
                  <a:lnTo>
                    <a:pt x="140284" y="584784"/>
                  </a:lnTo>
                  <a:lnTo>
                    <a:pt x="138391" y="588594"/>
                  </a:lnTo>
                  <a:lnTo>
                    <a:pt x="137807" y="589864"/>
                  </a:lnTo>
                  <a:lnTo>
                    <a:pt x="147955" y="589864"/>
                  </a:lnTo>
                  <a:lnTo>
                    <a:pt x="143421" y="592404"/>
                  </a:lnTo>
                  <a:lnTo>
                    <a:pt x="139992" y="591134"/>
                  </a:lnTo>
                  <a:lnTo>
                    <a:pt x="143979" y="594944"/>
                  </a:lnTo>
                  <a:lnTo>
                    <a:pt x="139484" y="597484"/>
                  </a:lnTo>
                  <a:lnTo>
                    <a:pt x="141668" y="600024"/>
                  </a:lnTo>
                  <a:lnTo>
                    <a:pt x="138430" y="600024"/>
                  </a:lnTo>
                  <a:lnTo>
                    <a:pt x="140703" y="602564"/>
                  </a:lnTo>
                  <a:lnTo>
                    <a:pt x="139827" y="602564"/>
                  </a:lnTo>
                  <a:lnTo>
                    <a:pt x="138303" y="603834"/>
                  </a:lnTo>
                  <a:lnTo>
                    <a:pt x="139573" y="604177"/>
                  </a:lnTo>
                  <a:lnTo>
                    <a:pt x="139420" y="603834"/>
                  </a:lnTo>
                  <a:lnTo>
                    <a:pt x="139801" y="604240"/>
                  </a:lnTo>
                  <a:lnTo>
                    <a:pt x="142913" y="605104"/>
                  </a:lnTo>
                  <a:lnTo>
                    <a:pt x="140601" y="605104"/>
                  </a:lnTo>
                  <a:lnTo>
                    <a:pt x="138963" y="606374"/>
                  </a:lnTo>
                  <a:lnTo>
                    <a:pt x="141884" y="606374"/>
                  </a:lnTo>
                  <a:lnTo>
                    <a:pt x="140423" y="607644"/>
                  </a:lnTo>
                  <a:lnTo>
                    <a:pt x="143014" y="607644"/>
                  </a:lnTo>
                  <a:lnTo>
                    <a:pt x="141249" y="608914"/>
                  </a:lnTo>
                  <a:lnTo>
                    <a:pt x="144437" y="610184"/>
                  </a:lnTo>
                  <a:lnTo>
                    <a:pt x="139547" y="610184"/>
                  </a:lnTo>
                  <a:lnTo>
                    <a:pt x="144106" y="611454"/>
                  </a:lnTo>
                  <a:lnTo>
                    <a:pt x="139395" y="611454"/>
                  </a:lnTo>
                  <a:lnTo>
                    <a:pt x="140169" y="612724"/>
                  </a:lnTo>
                  <a:lnTo>
                    <a:pt x="142316" y="613994"/>
                  </a:lnTo>
                  <a:lnTo>
                    <a:pt x="138836" y="613994"/>
                  </a:lnTo>
                  <a:lnTo>
                    <a:pt x="138823" y="615264"/>
                  </a:lnTo>
                  <a:lnTo>
                    <a:pt x="142087" y="615264"/>
                  </a:lnTo>
                  <a:lnTo>
                    <a:pt x="136309" y="616534"/>
                  </a:lnTo>
                  <a:lnTo>
                    <a:pt x="146380" y="619074"/>
                  </a:lnTo>
                  <a:lnTo>
                    <a:pt x="139065" y="619074"/>
                  </a:lnTo>
                  <a:lnTo>
                    <a:pt x="141389" y="621614"/>
                  </a:lnTo>
                  <a:lnTo>
                    <a:pt x="142925" y="624154"/>
                  </a:lnTo>
                  <a:lnTo>
                    <a:pt x="138633" y="624154"/>
                  </a:lnTo>
                  <a:lnTo>
                    <a:pt x="140042" y="625170"/>
                  </a:lnTo>
                  <a:lnTo>
                    <a:pt x="142989" y="624319"/>
                  </a:lnTo>
                  <a:lnTo>
                    <a:pt x="143840" y="626694"/>
                  </a:lnTo>
                  <a:lnTo>
                    <a:pt x="141300" y="626008"/>
                  </a:lnTo>
                  <a:lnTo>
                    <a:pt x="144322" y="627964"/>
                  </a:lnTo>
                  <a:lnTo>
                    <a:pt x="143014" y="629234"/>
                  </a:lnTo>
                  <a:lnTo>
                    <a:pt x="141109" y="629234"/>
                  </a:lnTo>
                  <a:lnTo>
                    <a:pt x="141986" y="630504"/>
                  </a:lnTo>
                  <a:lnTo>
                    <a:pt x="139420" y="631774"/>
                  </a:lnTo>
                  <a:lnTo>
                    <a:pt x="141795" y="634314"/>
                  </a:lnTo>
                  <a:lnTo>
                    <a:pt x="144551" y="634314"/>
                  </a:lnTo>
                  <a:lnTo>
                    <a:pt x="147142" y="636397"/>
                  </a:lnTo>
                  <a:lnTo>
                    <a:pt x="143294" y="635584"/>
                  </a:lnTo>
                  <a:lnTo>
                    <a:pt x="147637" y="638124"/>
                  </a:lnTo>
                  <a:lnTo>
                    <a:pt x="142633" y="637298"/>
                  </a:lnTo>
                  <a:lnTo>
                    <a:pt x="142341" y="638124"/>
                  </a:lnTo>
                  <a:lnTo>
                    <a:pt x="143243" y="638124"/>
                  </a:lnTo>
                  <a:lnTo>
                    <a:pt x="143090" y="639394"/>
                  </a:lnTo>
                  <a:lnTo>
                    <a:pt x="140474" y="639394"/>
                  </a:lnTo>
                  <a:lnTo>
                    <a:pt x="144386" y="640664"/>
                  </a:lnTo>
                  <a:lnTo>
                    <a:pt x="143421" y="641934"/>
                  </a:lnTo>
                  <a:lnTo>
                    <a:pt x="142798" y="640664"/>
                  </a:lnTo>
                  <a:lnTo>
                    <a:pt x="142087" y="641769"/>
                  </a:lnTo>
                  <a:lnTo>
                    <a:pt x="142163" y="643204"/>
                  </a:lnTo>
                  <a:lnTo>
                    <a:pt x="147104" y="644474"/>
                  </a:lnTo>
                  <a:lnTo>
                    <a:pt x="144970" y="645744"/>
                  </a:lnTo>
                  <a:lnTo>
                    <a:pt x="140538" y="644474"/>
                  </a:lnTo>
                  <a:lnTo>
                    <a:pt x="143421" y="647014"/>
                  </a:lnTo>
                  <a:lnTo>
                    <a:pt x="139534" y="645744"/>
                  </a:lnTo>
                  <a:lnTo>
                    <a:pt x="140589" y="647014"/>
                  </a:lnTo>
                  <a:lnTo>
                    <a:pt x="142519" y="647014"/>
                  </a:lnTo>
                  <a:lnTo>
                    <a:pt x="142354" y="648284"/>
                  </a:lnTo>
                  <a:lnTo>
                    <a:pt x="145097" y="649554"/>
                  </a:lnTo>
                  <a:lnTo>
                    <a:pt x="144335" y="649554"/>
                  </a:lnTo>
                  <a:lnTo>
                    <a:pt x="146240" y="650824"/>
                  </a:lnTo>
                  <a:lnTo>
                    <a:pt x="147688" y="650824"/>
                  </a:lnTo>
                  <a:lnTo>
                    <a:pt x="147904" y="652094"/>
                  </a:lnTo>
                  <a:lnTo>
                    <a:pt x="145554" y="652094"/>
                  </a:lnTo>
                  <a:lnTo>
                    <a:pt x="147993" y="653364"/>
                  </a:lnTo>
                  <a:lnTo>
                    <a:pt x="147294" y="654227"/>
                  </a:lnTo>
                  <a:lnTo>
                    <a:pt x="147294" y="657174"/>
                  </a:lnTo>
                  <a:lnTo>
                    <a:pt x="144995" y="658444"/>
                  </a:lnTo>
                  <a:lnTo>
                    <a:pt x="144399" y="658444"/>
                  </a:lnTo>
                  <a:lnTo>
                    <a:pt x="144233" y="657872"/>
                  </a:lnTo>
                  <a:lnTo>
                    <a:pt x="147294" y="657174"/>
                  </a:lnTo>
                  <a:lnTo>
                    <a:pt x="147294" y="654227"/>
                  </a:lnTo>
                  <a:lnTo>
                    <a:pt x="146951" y="654634"/>
                  </a:lnTo>
                  <a:lnTo>
                    <a:pt x="145694" y="654634"/>
                  </a:lnTo>
                  <a:lnTo>
                    <a:pt x="142671" y="653364"/>
                  </a:lnTo>
                  <a:lnTo>
                    <a:pt x="141833" y="653364"/>
                  </a:lnTo>
                  <a:lnTo>
                    <a:pt x="145034" y="654634"/>
                  </a:lnTo>
                  <a:lnTo>
                    <a:pt x="142494" y="655904"/>
                  </a:lnTo>
                  <a:lnTo>
                    <a:pt x="142646" y="655904"/>
                  </a:lnTo>
                  <a:lnTo>
                    <a:pt x="145237" y="657174"/>
                  </a:lnTo>
                  <a:lnTo>
                    <a:pt x="144018" y="657174"/>
                  </a:lnTo>
                  <a:lnTo>
                    <a:pt x="142316" y="657174"/>
                  </a:lnTo>
                  <a:lnTo>
                    <a:pt x="141693" y="658444"/>
                  </a:lnTo>
                  <a:lnTo>
                    <a:pt x="143065" y="658139"/>
                  </a:lnTo>
                  <a:lnTo>
                    <a:pt x="142760" y="658444"/>
                  </a:lnTo>
                  <a:lnTo>
                    <a:pt x="145389" y="660984"/>
                  </a:lnTo>
                  <a:lnTo>
                    <a:pt x="143929" y="662254"/>
                  </a:lnTo>
                  <a:lnTo>
                    <a:pt x="140258" y="662254"/>
                  </a:lnTo>
                  <a:lnTo>
                    <a:pt x="143992" y="664794"/>
                  </a:lnTo>
                  <a:lnTo>
                    <a:pt x="143395" y="666089"/>
                  </a:lnTo>
                  <a:lnTo>
                    <a:pt x="148767" y="667334"/>
                  </a:lnTo>
                  <a:lnTo>
                    <a:pt x="142824" y="667334"/>
                  </a:lnTo>
                  <a:lnTo>
                    <a:pt x="140385" y="667334"/>
                  </a:lnTo>
                  <a:lnTo>
                    <a:pt x="142875" y="668604"/>
                  </a:lnTo>
                  <a:lnTo>
                    <a:pt x="140449" y="668604"/>
                  </a:lnTo>
                  <a:lnTo>
                    <a:pt x="139407" y="669874"/>
                  </a:lnTo>
                  <a:lnTo>
                    <a:pt x="141478" y="671144"/>
                  </a:lnTo>
                  <a:lnTo>
                    <a:pt x="142214" y="672414"/>
                  </a:lnTo>
                  <a:lnTo>
                    <a:pt x="153441" y="672414"/>
                  </a:lnTo>
                  <a:lnTo>
                    <a:pt x="152361" y="669874"/>
                  </a:lnTo>
                  <a:lnTo>
                    <a:pt x="152971" y="668604"/>
                  </a:lnTo>
                  <a:lnTo>
                    <a:pt x="150863" y="667334"/>
                  </a:lnTo>
                  <a:lnTo>
                    <a:pt x="154025" y="667334"/>
                  </a:lnTo>
                  <a:lnTo>
                    <a:pt x="153352" y="666064"/>
                  </a:lnTo>
                  <a:lnTo>
                    <a:pt x="152222" y="666064"/>
                  </a:lnTo>
                  <a:lnTo>
                    <a:pt x="154038" y="664794"/>
                  </a:lnTo>
                  <a:lnTo>
                    <a:pt x="155346" y="665772"/>
                  </a:lnTo>
                  <a:lnTo>
                    <a:pt x="155435" y="665505"/>
                  </a:lnTo>
                  <a:lnTo>
                    <a:pt x="155435" y="665835"/>
                  </a:lnTo>
                  <a:lnTo>
                    <a:pt x="155740" y="666064"/>
                  </a:lnTo>
                  <a:lnTo>
                    <a:pt x="155702" y="665492"/>
                  </a:lnTo>
                  <a:lnTo>
                    <a:pt x="156260" y="664794"/>
                  </a:lnTo>
                  <a:lnTo>
                    <a:pt x="157835" y="664794"/>
                  </a:lnTo>
                  <a:lnTo>
                    <a:pt x="158635" y="663524"/>
                  </a:lnTo>
                  <a:lnTo>
                    <a:pt x="157924" y="662254"/>
                  </a:lnTo>
                  <a:lnTo>
                    <a:pt x="155956" y="663524"/>
                  </a:lnTo>
                  <a:lnTo>
                    <a:pt x="155625" y="662254"/>
                  </a:lnTo>
                  <a:lnTo>
                    <a:pt x="157924" y="662254"/>
                  </a:lnTo>
                  <a:lnTo>
                    <a:pt x="159626" y="662254"/>
                  </a:lnTo>
                  <a:lnTo>
                    <a:pt x="164058" y="660984"/>
                  </a:lnTo>
                  <a:lnTo>
                    <a:pt x="152882" y="658444"/>
                  </a:lnTo>
                  <a:lnTo>
                    <a:pt x="156781" y="657758"/>
                  </a:lnTo>
                  <a:lnTo>
                    <a:pt x="155498" y="657174"/>
                  </a:lnTo>
                  <a:lnTo>
                    <a:pt x="156070" y="655904"/>
                  </a:lnTo>
                  <a:lnTo>
                    <a:pt x="157746" y="655904"/>
                  </a:lnTo>
                  <a:lnTo>
                    <a:pt x="161201" y="655904"/>
                  </a:lnTo>
                  <a:lnTo>
                    <a:pt x="163271" y="654634"/>
                  </a:lnTo>
                  <a:lnTo>
                    <a:pt x="156273" y="653364"/>
                  </a:lnTo>
                  <a:lnTo>
                    <a:pt x="156489" y="653364"/>
                  </a:lnTo>
                  <a:lnTo>
                    <a:pt x="153174" y="652094"/>
                  </a:lnTo>
                  <a:lnTo>
                    <a:pt x="152133" y="650824"/>
                  </a:lnTo>
                  <a:lnTo>
                    <a:pt x="156908" y="650824"/>
                  </a:lnTo>
                  <a:lnTo>
                    <a:pt x="156972" y="651027"/>
                  </a:lnTo>
                  <a:lnTo>
                    <a:pt x="157314" y="651129"/>
                  </a:lnTo>
                  <a:lnTo>
                    <a:pt x="157619" y="651179"/>
                  </a:lnTo>
                  <a:lnTo>
                    <a:pt x="157416" y="651002"/>
                  </a:lnTo>
                  <a:lnTo>
                    <a:pt x="157213" y="650824"/>
                  </a:lnTo>
                  <a:lnTo>
                    <a:pt x="157441" y="650824"/>
                  </a:lnTo>
                  <a:lnTo>
                    <a:pt x="158356" y="652094"/>
                  </a:lnTo>
                  <a:lnTo>
                    <a:pt x="159994" y="652094"/>
                  </a:lnTo>
                  <a:lnTo>
                    <a:pt x="160007" y="650824"/>
                  </a:lnTo>
                  <a:lnTo>
                    <a:pt x="159308" y="650824"/>
                  </a:lnTo>
                  <a:lnTo>
                    <a:pt x="161226" y="649554"/>
                  </a:lnTo>
                  <a:lnTo>
                    <a:pt x="159588" y="649554"/>
                  </a:lnTo>
                  <a:lnTo>
                    <a:pt x="160896" y="648284"/>
                  </a:lnTo>
                  <a:lnTo>
                    <a:pt x="158762" y="648284"/>
                  </a:lnTo>
                  <a:lnTo>
                    <a:pt x="160489" y="645744"/>
                  </a:lnTo>
                  <a:lnTo>
                    <a:pt x="156502" y="647014"/>
                  </a:lnTo>
                  <a:lnTo>
                    <a:pt x="156083" y="645744"/>
                  </a:lnTo>
                  <a:lnTo>
                    <a:pt x="158038" y="644474"/>
                  </a:lnTo>
                  <a:lnTo>
                    <a:pt x="160553" y="645744"/>
                  </a:lnTo>
                  <a:lnTo>
                    <a:pt x="159105" y="644474"/>
                  </a:lnTo>
                  <a:lnTo>
                    <a:pt x="161112" y="644474"/>
                  </a:lnTo>
                  <a:lnTo>
                    <a:pt x="165150" y="643204"/>
                  </a:lnTo>
                  <a:lnTo>
                    <a:pt x="163614" y="643204"/>
                  </a:lnTo>
                  <a:lnTo>
                    <a:pt x="164071" y="641934"/>
                  </a:lnTo>
                  <a:lnTo>
                    <a:pt x="161010" y="641934"/>
                  </a:lnTo>
                  <a:lnTo>
                    <a:pt x="158864" y="640664"/>
                  </a:lnTo>
                  <a:lnTo>
                    <a:pt x="159702" y="640664"/>
                  </a:lnTo>
                  <a:lnTo>
                    <a:pt x="160172" y="640664"/>
                  </a:lnTo>
                  <a:lnTo>
                    <a:pt x="160007" y="640575"/>
                  </a:lnTo>
                  <a:lnTo>
                    <a:pt x="164261" y="639394"/>
                  </a:lnTo>
                  <a:lnTo>
                    <a:pt x="162026" y="639394"/>
                  </a:lnTo>
                  <a:lnTo>
                    <a:pt x="162242" y="638124"/>
                  </a:lnTo>
                  <a:lnTo>
                    <a:pt x="160959" y="636866"/>
                  </a:lnTo>
                  <a:lnTo>
                    <a:pt x="160959" y="639394"/>
                  </a:lnTo>
                  <a:lnTo>
                    <a:pt x="159854" y="640511"/>
                  </a:lnTo>
                  <a:lnTo>
                    <a:pt x="157657" y="639394"/>
                  </a:lnTo>
                  <a:lnTo>
                    <a:pt x="160959" y="639394"/>
                  </a:lnTo>
                  <a:lnTo>
                    <a:pt x="160959" y="636866"/>
                  </a:lnTo>
                  <a:lnTo>
                    <a:pt x="162471" y="636854"/>
                  </a:lnTo>
                  <a:lnTo>
                    <a:pt x="159969" y="635584"/>
                  </a:lnTo>
                  <a:lnTo>
                    <a:pt x="158991" y="635584"/>
                  </a:lnTo>
                  <a:lnTo>
                    <a:pt x="158419" y="635355"/>
                  </a:lnTo>
                  <a:lnTo>
                    <a:pt x="158330" y="635584"/>
                  </a:lnTo>
                  <a:lnTo>
                    <a:pt x="157924" y="635584"/>
                  </a:lnTo>
                  <a:lnTo>
                    <a:pt x="157708" y="635076"/>
                  </a:lnTo>
                  <a:lnTo>
                    <a:pt x="155803" y="634314"/>
                  </a:lnTo>
                  <a:lnTo>
                    <a:pt x="157391" y="634314"/>
                  </a:lnTo>
                  <a:lnTo>
                    <a:pt x="157708" y="635076"/>
                  </a:lnTo>
                  <a:lnTo>
                    <a:pt x="158419" y="635355"/>
                  </a:lnTo>
                  <a:lnTo>
                    <a:pt x="158838" y="634314"/>
                  </a:lnTo>
                  <a:lnTo>
                    <a:pt x="162509" y="634314"/>
                  </a:lnTo>
                  <a:lnTo>
                    <a:pt x="160426" y="633044"/>
                  </a:lnTo>
                  <a:lnTo>
                    <a:pt x="161734" y="631774"/>
                  </a:lnTo>
                  <a:lnTo>
                    <a:pt x="163906" y="633044"/>
                  </a:lnTo>
                  <a:lnTo>
                    <a:pt x="164795" y="633044"/>
                  </a:lnTo>
                  <a:lnTo>
                    <a:pt x="162509" y="631774"/>
                  </a:lnTo>
                  <a:lnTo>
                    <a:pt x="162877" y="631774"/>
                  </a:lnTo>
                  <a:lnTo>
                    <a:pt x="161124" y="630504"/>
                  </a:lnTo>
                  <a:lnTo>
                    <a:pt x="160718" y="630504"/>
                  </a:lnTo>
                  <a:lnTo>
                    <a:pt x="159296" y="630504"/>
                  </a:lnTo>
                  <a:lnTo>
                    <a:pt x="160832" y="631774"/>
                  </a:lnTo>
                  <a:lnTo>
                    <a:pt x="160375" y="631774"/>
                  </a:lnTo>
                  <a:lnTo>
                    <a:pt x="158394" y="630504"/>
                  </a:lnTo>
                  <a:lnTo>
                    <a:pt x="159296" y="630504"/>
                  </a:lnTo>
                  <a:lnTo>
                    <a:pt x="159308" y="630199"/>
                  </a:lnTo>
                  <a:lnTo>
                    <a:pt x="154876" y="629234"/>
                  </a:lnTo>
                  <a:lnTo>
                    <a:pt x="157492" y="627964"/>
                  </a:lnTo>
                  <a:lnTo>
                    <a:pt x="163652" y="629234"/>
                  </a:lnTo>
                  <a:lnTo>
                    <a:pt x="166509" y="627964"/>
                  </a:lnTo>
                  <a:lnTo>
                    <a:pt x="160693" y="626694"/>
                  </a:lnTo>
                  <a:lnTo>
                    <a:pt x="161544" y="625424"/>
                  </a:lnTo>
                  <a:lnTo>
                    <a:pt x="162394" y="624154"/>
                  </a:lnTo>
                  <a:lnTo>
                    <a:pt x="161277" y="625424"/>
                  </a:lnTo>
                  <a:lnTo>
                    <a:pt x="158851" y="624154"/>
                  </a:lnTo>
                  <a:lnTo>
                    <a:pt x="161023" y="624154"/>
                  </a:lnTo>
                  <a:lnTo>
                    <a:pt x="160096" y="622884"/>
                  </a:lnTo>
                  <a:lnTo>
                    <a:pt x="162699" y="622884"/>
                  </a:lnTo>
                  <a:lnTo>
                    <a:pt x="164477" y="621614"/>
                  </a:lnTo>
                  <a:lnTo>
                    <a:pt x="160375" y="621614"/>
                  </a:lnTo>
                  <a:lnTo>
                    <a:pt x="163169" y="620344"/>
                  </a:lnTo>
                  <a:lnTo>
                    <a:pt x="164401" y="619074"/>
                  </a:lnTo>
                  <a:lnTo>
                    <a:pt x="157441" y="619074"/>
                  </a:lnTo>
                  <a:lnTo>
                    <a:pt x="158267" y="616534"/>
                  </a:lnTo>
                  <a:lnTo>
                    <a:pt x="160464" y="617804"/>
                  </a:lnTo>
                  <a:lnTo>
                    <a:pt x="162547" y="617804"/>
                  </a:lnTo>
                  <a:lnTo>
                    <a:pt x="163868" y="616534"/>
                  </a:lnTo>
                  <a:lnTo>
                    <a:pt x="159893" y="615264"/>
                  </a:lnTo>
                  <a:lnTo>
                    <a:pt x="158838" y="615264"/>
                  </a:lnTo>
                  <a:lnTo>
                    <a:pt x="159054" y="613994"/>
                  </a:lnTo>
                  <a:lnTo>
                    <a:pt x="156425" y="613994"/>
                  </a:lnTo>
                  <a:lnTo>
                    <a:pt x="162979" y="612724"/>
                  </a:lnTo>
                  <a:lnTo>
                    <a:pt x="156260" y="610184"/>
                  </a:lnTo>
                  <a:lnTo>
                    <a:pt x="161874" y="608914"/>
                  </a:lnTo>
                  <a:lnTo>
                    <a:pt x="161251" y="607644"/>
                  </a:lnTo>
                  <a:lnTo>
                    <a:pt x="160680" y="606374"/>
                  </a:lnTo>
                  <a:lnTo>
                    <a:pt x="160591" y="605104"/>
                  </a:lnTo>
                  <a:lnTo>
                    <a:pt x="155536" y="605104"/>
                  </a:lnTo>
                  <a:lnTo>
                    <a:pt x="157772" y="603834"/>
                  </a:lnTo>
                  <a:lnTo>
                    <a:pt x="160807" y="602691"/>
                  </a:lnTo>
                  <a:lnTo>
                    <a:pt x="160020" y="602564"/>
                  </a:lnTo>
                  <a:lnTo>
                    <a:pt x="164058" y="601294"/>
                  </a:lnTo>
                  <a:lnTo>
                    <a:pt x="166801" y="601294"/>
                  </a:lnTo>
                  <a:lnTo>
                    <a:pt x="161988" y="600024"/>
                  </a:lnTo>
                  <a:lnTo>
                    <a:pt x="162572" y="598754"/>
                  </a:lnTo>
                  <a:lnTo>
                    <a:pt x="163588" y="598754"/>
                  </a:lnTo>
                  <a:lnTo>
                    <a:pt x="160197" y="597484"/>
                  </a:lnTo>
                  <a:lnTo>
                    <a:pt x="159143" y="596214"/>
                  </a:lnTo>
                  <a:lnTo>
                    <a:pt x="158242" y="594944"/>
                  </a:lnTo>
                  <a:lnTo>
                    <a:pt x="157988" y="594944"/>
                  </a:lnTo>
                  <a:lnTo>
                    <a:pt x="157302" y="593674"/>
                  </a:lnTo>
                  <a:lnTo>
                    <a:pt x="158762" y="593674"/>
                  </a:lnTo>
                  <a:lnTo>
                    <a:pt x="160083" y="592404"/>
                  </a:lnTo>
                  <a:lnTo>
                    <a:pt x="162979" y="593674"/>
                  </a:lnTo>
                  <a:lnTo>
                    <a:pt x="166827" y="593674"/>
                  </a:lnTo>
                  <a:lnTo>
                    <a:pt x="163017" y="592404"/>
                  </a:lnTo>
                  <a:lnTo>
                    <a:pt x="165315" y="592404"/>
                  </a:lnTo>
                  <a:lnTo>
                    <a:pt x="164884" y="591134"/>
                  </a:lnTo>
                  <a:lnTo>
                    <a:pt x="160782" y="591134"/>
                  </a:lnTo>
                  <a:lnTo>
                    <a:pt x="161163" y="588594"/>
                  </a:lnTo>
                  <a:lnTo>
                    <a:pt x="159918" y="588594"/>
                  </a:lnTo>
                  <a:lnTo>
                    <a:pt x="155892" y="587324"/>
                  </a:lnTo>
                  <a:lnTo>
                    <a:pt x="162242" y="588594"/>
                  </a:lnTo>
                  <a:lnTo>
                    <a:pt x="159270" y="587324"/>
                  </a:lnTo>
                  <a:lnTo>
                    <a:pt x="162458" y="587324"/>
                  </a:lnTo>
                  <a:lnTo>
                    <a:pt x="159537" y="584784"/>
                  </a:lnTo>
                  <a:lnTo>
                    <a:pt x="158864" y="583577"/>
                  </a:lnTo>
                  <a:lnTo>
                    <a:pt x="159042" y="582244"/>
                  </a:lnTo>
                  <a:lnTo>
                    <a:pt x="167030" y="582244"/>
                  </a:lnTo>
                  <a:lnTo>
                    <a:pt x="161239" y="579704"/>
                  </a:lnTo>
                  <a:lnTo>
                    <a:pt x="167462" y="578434"/>
                  </a:lnTo>
                  <a:lnTo>
                    <a:pt x="164604" y="575894"/>
                  </a:lnTo>
                  <a:lnTo>
                    <a:pt x="168910" y="574624"/>
                  </a:lnTo>
                  <a:lnTo>
                    <a:pt x="168719" y="573354"/>
                  </a:lnTo>
                  <a:lnTo>
                    <a:pt x="168541" y="572084"/>
                  </a:lnTo>
                  <a:lnTo>
                    <a:pt x="162267" y="573354"/>
                  </a:lnTo>
                  <a:lnTo>
                    <a:pt x="168389" y="570814"/>
                  </a:lnTo>
                  <a:lnTo>
                    <a:pt x="167322" y="570814"/>
                  </a:lnTo>
                  <a:lnTo>
                    <a:pt x="168452" y="570230"/>
                  </a:lnTo>
                  <a:lnTo>
                    <a:pt x="166116" y="570814"/>
                  </a:lnTo>
                  <a:lnTo>
                    <a:pt x="165874" y="570814"/>
                  </a:lnTo>
                  <a:lnTo>
                    <a:pt x="165747" y="570763"/>
                  </a:lnTo>
                  <a:lnTo>
                    <a:pt x="162140" y="570814"/>
                  </a:lnTo>
                  <a:lnTo>
                    <a:pt x="164185" y="570153"/>
                  </a:lnTo>
                  <a:lnTo>
                    <a:pt x="165747" y="570763"/>
                  </a:lnTo>
                  <a:lnTo>
                    <a:pt x="165442" y="569798"/>
                  </a:lnTo>
                  <a:lnTo>
                    <a:pt x="166027" y="569544"/>
                  </a:lnTo>
                  <a:lnTo>
                    <a:pt x="167906" y="568274"/>
                  </a:lnTo>
                  <a:lnTo>
                    <a:pt x="167411" y="569544"/>
                  </a:lnTo>
                  <a:lnTo>
                    <a:pt x="168859" y="569544"/>
                  </a:lnTo>
                  <a:lnTo>
                    <a:pt x="169405" y="568274"/>
                  </a:lnTo>
                  <a:lnTo>
                    <a:pt x="171589" y="569544"/>
                  </a:lnTo>
                  <a:lnTo>
                    <a:pt x="173316" y="568274"/>
                  </a:lnTo>
                  <a:lnTo>
                    <a:pt x="170065" y="568274"/>
                  </a:lnTo>
                  <a:lnTo>
                    <a:pt x="170967" y="567004"/>
                  </a:lnTo>
                  <a:lnTo>
                    <a:pt x="167982" y="568274"/>
                  </a:lnTo>
                  <a:lnTo>
                    <a:pt x="164642" y="565734"/>
                  </a:lnTo>
                  <a:lnTo>
                    <a:pt x="173418" y="567004"/>
                  </a:lnTo>
                  <a:lnTo>
                    <a:pt x="170116" y="564464"/>
                  </a:lnTo>
                  <a:lnTo>
                    <a:pt x="172110" y="565734"/>
                  </a:lnTo>
                  <a:lnTo>
                    <a:pt x="170954" y="564464"/>
                  </a:lnTo>
                  <a:lnTo>
                    <a:pt x="172288" y="561924"/>
                  </a:lnTo>
                  <a:lnTo>
                    <a:pt x="167157" y="560654"/>
                  </a:lnTo>
                  <a:lnTo>
                    <a:pt x="170103" y="560654"/>
                  </a:lnTo>
                  <a:lnTo>
                    <a:pt x="170929" y="559384"/>
                  </a:lnTo>
                  <a:lnTo>
                    <a:pt x="164782" y="556844"/>
                  </a:lnTo>
                  <a:lnTo>
                    <a:pt x="167995" y="554304"/>
                  </a:lnTo>
                  <a:lnTo>
                    <a:pt x="169545" y="555574"/>
                  </a:lnTo>
                  <a:lnTo>
                    <a:pt x="169100" y="554304"/>
                  </a:lnTo>
                  <a:lnTo>
                    <a:pt x="169862" y="554304"/>
                  </a:lnTo>
                  <a:lnTo>
                    <a:pt x="167157" y="553034"/>
                  </a:lnTo>
                  <a:lnTo>
                    <a:pt x="168084" y="551764"/>
                  </a:lnTo>
                  <a:lnTo>
                    <a:pt x="169837" y="553034"/>
                  </a:lnTo>
                  <a:lnTo>
                    <a:pt x="171932" y="550494"/>
                  </a:lnTo>
                  <a:lnTo>
                    <a:pt x="165633" y="549224"/>
                  </a:lnTo>
                  <a:lnTo>
                    <a:pt x="164604" y="547954"/>
                  </a:lnTo>
                  <a:lnTo>
                    <a:pt x="169214" y="547954"/>
                  </a:lnTo>
                  <a:lnTo>
                    <a:pt x="170764" y="545414"/>
                  </a:lnTo>
                  <a:lnTo>
                    <a:pt x="172173" y="545414"/>
                  </a:lnTo>
                  <a:lnTo>
                    <a:pt x="172770" y="542874"/>
                  </a:lnTo>
                  <a:lnTo>
                    <a:pt x="168414" y="541604"/>
                  </a:lnTo>
                  <a:lnTo>
                    <a:pt x="166636" y="539064"/>
                  </a:lnTo>
                  <a:lnTo>
                    <a:pt x="171653" y="537794"/>
                  </a:lnTo>
                  <a:lnTo>
                    <a:pt x="169748" y="535254"/>
                  </a:lnTo>
                  <a:lnTo>
                    <a:pt x="168795" y="533984"/>
                  </a:lnTo>
                  <a:lnTo>
                    <a:pt x="170408" y="532536"/>
                  </a:lnTo>
                  <a:lnTo>
                    <a:pt x="168046" y="531444"/>
                  </a:lnTo>
                  <a:lnTo>
                    <a:pt x="168541" y="531444"/>
                  </a:lnTo>
                  <a:lnTo>
                    <a:pt x="164414" y="530174"/>
                  </a:lnTo>
                  <a:lnTo>
                    <a:pt x="172707" y="530174"/>
                  </a:lnTo>
                  <a:lnTo>
                    <a:pt x="171627" y="528904"/>
                  </a:lnTo>
                  <a:lnTo>
                    <a:pt x="171742" y="527634"/>
                  </a:lnTo>
                  <a:lnTo>
                    <a:pt x="166204" y="527634"/>
                  </a:lnTo>
                  <a:lnTo>
                    <a:pt x="169252" y="526364"/>
                  </a:lnTo>
                  <a:lnTo>
                    <a:pt x="168643" y="523824"/>
                  </a:lnTo>
                  <a:lnTo>
                    <a:pt x="167881" y="522554"/>
                  </a:lnTo>
                  <a:lnTo>
                    <a:pt x="170446" y="521284"/>
                  </a:lnTo>
                  <a:lnTo>
                    <a:pt x="169075" y="520014"/>
                  </a:lnTo>
                  <a:lnTo>
                    <a:pt x="167703" y="518744"/>
                  </a:lnTo>
                  <a:lnTo>
                    <a:pt x="170675" y="518744"/>
                  </a:lnTo>
                  <a:lnTo>
                    <a:pt x="171805" y="516204"/>
                  </a:lnTo>
                  <a:lnTo>
                    <a:pt x="171094" y="514934"/>
                  </a:lnTo>
                  <a:lnTo>
                    <a:pt x="173215" y="514934"/>
                  </a:lnTo>
                  <a:lnTo>
                    <a:pt x="173405" y="513664"/>
                  </a:lnTo>
                  <a:lnTo>
                    <a:pt x="164490" y="513664"/>
                  </a:lnTo>
                  <a:lnTo>
                    <a:pt x="168910" y="512394"/>
                  </a:lnTo>
                  <a:lnTo>
                    <a:pt x="168859" y="511124"/>
                  </a:lnTo>
                  <a:lnTo>
                    <a:pt x="172694" y="508584"/>
                  </a:lnTo>
                  <a:lnTo>
                    <a:pt x="168656" y="507314"/>
                  </a:lnTo>
                  <a:lnTo>
                    <a:pt x="170878" y="507314"/>
                  </a:lnTo>
                  <a:lnTo>
                    <a:pt x="173723" y="50477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591299" y="9538188"/>
              <a:ext cx="173355" cy="864235"/>
            </a:xfrm>
            <a:custGeom>
              <a:avLst/>
              <a:gdLst/>
              <a:ahLst/>
              <a:cxnLst/>
              <a:rect l="l" t="t" r="r" b="b"/>
              <a:pathLst>
                <a:path w="173354" h="864234">
                  <a:moveTo>
                    <a:pt x="457" y="378104"/>
                  </a:moveTo>
                  <a:lnTo>
                    <a:pt x="177" y="377748"/>
                  </a:lnTo>
                  <a:lnTo>
                    <a:pt x="0" y="377977"/>
                  </a:lnTo>
                  <a:lnTo>
                    <a:pt x="190" y="378002"/>
                  </a:lnTo>
                  <a:lnTo>
                    <a:pt x="355" y="378066"/>
                  </a:lnTo>
                  <a:close/>
                </a:path>
                <a:path w="173354" h="864234">
                  <a:moveTo>
                    <a:pt x="774" y="378206"/>
                  </a:moveTo>
                  <a:lnTo>
                    <a:pt x="457" y="378104"/>
                  </a:lnTo>
                  <a:lnTo>
                    <a:pt x="749" y="378460"/>
                  </a:lnTo>
                  <a:lnTo>
                    <a:pt x="774" y="378320"/>
                  </a:lnTo>
                  <a:close/>
                </a:path>
                <a:path w="173354" h="864234">
                  <a:moveTo>
                    <a:pt x="927" y="370116"/>
                  </a:moveTo>
                  <a:lnTo>
                    <a:pt x="749" y="369824"/>
                  </a:lnTo>
                  <a:lnTo>
                    <a:pt x="355" y="369874"/>
                  </a:lnTo>
                  <a:lnTo>
                    <a:pt x="927" y="370116"/>
                  </a:lnTo>
                  <a:close/>
                </a:path>
                <a:path w="173354" h="864234">
                  <a:moveTo>
                    <a:pt x="1358" y="379209"/>
                  </a:moveTo>
                  <a:lnTo>
                    <a:pt x="749" y="378460"/>
                  </a:lnTo>
                  <a:lnTo>
                    <a:pt x="698" y="378663"/>
                  </a:lnTo>
                  <a:lnTo>
                    <a:pt x="558" y="378917"/>
                  </a:lnTo>
                  <a:lnTo>
                    <a:pt x="1358" y="379209"/>
                  </a:lnTo>
                  <a:close/>
                </a:path>
                <a:path w="173354" h="864234">
                  <a:moveTo>
                    <a:pt x="1854" y="370497"/>
                  </a:moveTo>
                  <a:lnTo>
                    <a:pt x="927" y="370116"/>
                  </a:lnTo>
                  <a:lnTo>
                    <a:pt x="1028" y="370281"/>
                  </a:lnTo>
                  <a:lnTo>
                    <a:pt x="1854" y="370497"/>
                  </a:lnTo>
                  <a:close/>
                </a:path>
                <a:path w="173354" h="864234">
                  <a:moveTo>
                    <a:pt x="1866" y="372224"/>
                  </a:moveTo>
                  <a:lnTo>
                    <a:pt x="1727" y="372427"/>
                  </a:lnTo>
                  <a:lnTo>
                    <a:pt x="1714" y="372567"/>
                  </a:lnTo>
                  <a:lnTo>
                    <a:pt x="1803" y="372719"/>
                  </a:lnTo>
                  <a:lnTo>
                    <a:pt x="1803" y="372376"/>
                  </a:lnTo>
                  <a:lnTo>
                    <a:pt x="1866" y="372224"/>
                  </a:lnTo>
                  <a:close/>
                </a:path>
                <a:path w="173354" h="864234">
                  <a:moveTo>
                    <a:pt x="2438" y="378142"/>
                  </a:moveTo>
                  <a:lnTo>
                    <a:pt x="2311" y="377431"/>
                  </a:lnTo>
                  <a:lnTo>
                    <a:pt x="1689" y="377190"/>
                  </a:lnTo>
                  <a:lnTo>
                    <a:pt x="2438" y="378142"/>
                  </a:lnTo>
                  <a:close/>
                </a:path>
                <a:path w="173354" h="864234">
                  <a:moveTo>
                    <a:pt x="2882" y="370789"/>
                  </a:moveTo>
                  <a:lnTo>
                    <a:pt x="1841" y="370509"/>
                  </a:lnTo>
                  <a:lnTo>
                    <a:pt x="2057" y="370598"/>
                  </a:lnTo>
                  <a:lnTo>
                    <a:pt x="2387" y="370687"/>
                  </a:lnTo>
                  <a:lnTo>
                    <a:pt x="2882" y="370789"/>
                  </a:lnTo>
                  <a:close/>
                </a:path>
                <a:path w="173354" h="864234">
                  <a:moveTo>
                    <a:pt x="2997" y="373240"/>
                  </a:moveTo>
                  <a:lnTo>
                    <a:pt x="2273" y="373037"/>
                  </a:lnTo>
                  <a:lnTo>
                    <a:pt x="1917" y="372884"/>
                  </a:lnTo>
                  <a:lnTo>
                    <a:pt x="1803" y="372719"/>
                  </a:lnTo>
                  <a:lnTo>
                    <a:pt x="1854" y="372948"/>
                  </a:lnTo>
                  <a:lnTo>
                    <a:pt x="2324" y="373189"/>
                  </a:lnTo>
                  <a:lnTo>
                    <a:pt x="2717" y="373265"/>
                  </a:lnTo>
                  <a:lnTo>
                    <a:pt x="2997" y="373240"/>
                  </a:lnTo>
                  <a:close/>
                </a:path>
                <a:path w="173354" h="864234">
                  <a:moveTo>
                    <a:pt x="3086" y="377736"/>
                  </a:moveTo>
                  <a:lnTo>
                    <a:pt x="2768" y="377190"/>
                  </a:lnTo>
                  <a:lnTo>
                    <a:pt x="1689" y="375920"/>
                  </a:lnTo>
                  <a:lnTo>
                    <a:pt x="2260" y="377190"/>
                  </a:lnTo>
                  <a:lnTo>
                    <a:pt x="2311" y="377431"/>
                  </a:lnTo>
                  <a:lnTo>
                    <a:pt x="3086" y="377736"/>
                  </a:lnTo>
                  <a:close/>
                </a:path>
                <a:path w="173354" h="864234">
                  <a:moveTo>
                    <a:pt x="3683" y="379730"/>
                  </a:moveTo>
                  <a:lnTo>
                    <a:pt x="2438" y="378142"/>
                  </a:lnTo>
                  <a:lnTo>
                    <a:pt x="2717" y="379730"/>
                  </a:lnTo>
                  <a:lnTo>
                    <a:pt x="3683" y="379730"/>
                  </a:lnTo>
                  <a:close/>
                </a:path>
                <a:path w="173354" h="864234">
                  <a:moveTo>
                    <a:pt x="4521" y="359410"/>
                  </a:moveTo>
                  <a:lnTo>
                    <a:pt x="2730" y="359410"/>
                  </a:lnTo>
                  <a:lnTo>
                    <a:pt x="3289" y="360680"/>
                  </a:lnTo>
                  <a:lnTo>
                    <a:pt x="4521" y="359410"/>
                  </a:lnTo>
                  <a:close/>
                </a:path>
                <a:path w="173354" h="864234">
                  <a:moveTo>
                    <a:pt x="4673" y="369379"/>
                  </a:moveTo>
                  <a:lnTo>
                    <a:pt x="2997" y="368541"/>
                  </a:lnTo>
                  <a:lnTo>
                    <a:pt x="2654" y="369011"/>
                  </a:lnTo>
                  <a:lnTo>
                    <a:pt x="508" y="369417"/>
                  </a:lnTo>
                  <a:lnTo>
                    <a:pt x="749" y="369824"/>
                  </a:lnTo>
                  <a:lnTo>
                    <a:pt x="4673" y="369379"/>
                  </a:lnTo>
                  <a:close/>
                </a:path>
                <a:path w="173354" h="864234">
                  <a:moveTo>
                    <a:pt x="4902" y="378460"/>
                  </a:moveTo>
                  <a:lnTo>
                    <a:pt x="3086" y="377736"/>
                  </a:lnTo>
                  <a:lnTo>
                    <a:pt x="3505" y="378460"/>
                  </a:lnTo>
                  <a:lnTo>
                    <a:pt x="4902" y="378460"/>
                  </a:lnTo>
                  <a:close/>
                </a:path>
                <a:path w="173354" h="864234">
                  <a:moveTo>
                    <a:pt x="5664" y="356311"/>
                  </a:moveTo>
                  <a:lnTo>
                    <a:pt x="4343" y="355600"/>
                  </a:lnTo>
                  <a:lnTo>
                    <a:pt x="5168" y="356870"/>
                  </a:lnTo>
                  <a:lnTo>
                    <a:pt x="5664" y="356311"/>
                  </a:lnTo>
                  <a:close/>
                </a:path>
                <a:path w="173354" h="864234">
                  <a:moveTo>
                    <a:pt x="6908" y="354660"/>
                  </a:moveTo>
                  <a:lnTo>
                    <a:pt x="6032" y="354406"/>
                  </a:lnTo>
                  <a:lnTo>
                    <a:pt x="6540" y="354571"/>
                  </a:lnTo>
                  <a:lnTo>
                    <a:pt x="6908" y="354660"/>
                  </a:lnTo>
                  <a:close/>
                </a:path>
                <a:path w="173354" h="864234">
                  <a:moveTo>
                    <a:pt x="7416" y="374878"/>
                  </a:moveTo>
                  <a:lnTo>
                    <a:pt x="6654" y="374650"/>
                  </a:lnTo>
                  <a:lnTo>
                    <a:pt x="6032" y="375920"/>
                  </a:lnTo>
                  <a:lnTo>
                    <a:pt x="7416" y="374878"/>
                  </a:lnTo>
                  <a:close/>
                </a:path>
                <a:path w="173354" h="864234">
                  <a:moveTo>
                    <a:pt x="8559" y="349275"/>
                  </a:moveTo>
                  <a:lnTo>
                    <a:pt x="7340" y="350062"/>
                  </a:lnTo>
                  <a:lnTo>
                    <a:pt x="8013" y="349745"/>
                  </a:lnTo>
                  <a:lnTo>
                    <a:pt x="8343" y="349504"/>
                  </a:lnTo>
                  <a:lnTo>
                    <a:pt x="8559" y="349275"/>
                  </a:lnTo>
                  <a:close/>
                </a:path>
                <a:path w="173354" h="864234">
                  <a:moveTo>
                    <a:pt x="10642" y="342341"/>
                  </a:moveTo>
                  <a:lnTo>
                    <a:pt x="10375" y="342328"/>
                  </a:lnTo>
                  <a:lnTo>
                    <a:pt x="10109" y="342328"/>
                  </a:lnTo>
                  <a:lnTo>
                    <a:pt x="9855" y="342404"/>
                  </a:lnTo>
                  <a:lnTo>
                    <a:pt x="10045" y="342455"/>
                  </a:lnTo>
                  <a:lnTo>
                    <a:pt x="10325" y="342404"/>
                  </a:lnTo>
                  <a:lnTo>
                    <a:pt x="10642" y="342341"/>
                  </a:lnTo>
                  <a:close/>
                </a:path>
                <a:path w="173354" h="864234">
                  <a:moveTo>
                    <a:pt x="12446" y="379730"/>
                  </a:moveTo>
                  <a:lnTo>
                    <a:pt x="6032" y="375920"/>
                  </a:lnTo>
                  <a:lnTo>
                    <a:pt x="4953" y="375920"/>
                  </a:lnTo>
                  <a:lnTo>
                    <a:pt x="3200" y="374650"/>
                  </a:lnTo>
                  <a:lnTo>
                    <a:pt x="2159" y="374650"/>
                  </a:lnTo>
                  <a:lnTo>
                    <a:pt x="2908" y="375920"/>
                  </a:lnTo>
                  <a:lnTo>
                    <a:pt x="4584" y="377190"/>
                  </a:lnTo>
                  <a:lnTo>
                    <a:pt x="5295" y="378460"/>
                  </a:lnTo>
                  <a:lnTo>
                    <a:pt x="6426" y="378460"/>
                  </a:lnTo>
                  <a:lnTo>
                    <a:pt x="12446" y="379730"/>
                  </a:lnTo>
                  <a:close/>
                </a:path>
                <a:path w="173354" h="864234">
                  <a:moveTo>
                    <a:pt x="13970" y="374650"/>
                  </a:moveTo>
                  <a:lnTo>
                    <a:pt x="11290" y="373710"/>
                  </a:lnTo>
                  <a:lnTo>
                    <a:pt x="11658" y="374650"/>
                  </a:lnTo>
                  <a:lnTo>
                    <a:pt x="13970" y="374650"/>
                  </a:lnTo>
                  <a:close/>
                </a:path>
                <a:path w="173354" h="864234">
                  <a:moveTo>
                    <a:pt x="14744" y="308584"/>
                  </a:moveTo>
                  <a:close/>
                </a:path>
                <a:path w="173354" h="864234">
                  <a:moveTo>
                    <a:pt x="14986" y="361950"/>
                  </a:moveTo>
                  <a:lnTo>
                    <a:pt x="14884" y="360680"/>
                  </a:lnTo>
                  <a:lnTo>
                    <a:pt x="14300" y="360680"/>
                  </a:lnTo>
                  <a:lnTo>
                    <a:pt x="14986" y="361950"/>
                  </a:lnTo>
                  <a:close/>
                </a:path>
                <a:path w="173354" h="864234">
                  <a:moveTo>
                    <a:pt x="17678" y="306425"/>
                  </a:moveTo>
                  <a:lnTo>
                    <a:pt x="17157" y="305181"/>
                  </a:lnTo>
                  <a:lnTo>
                    <a:pt x="15367" y="305536"/>
                  </a:lnTo>
                  <a:lnTo>
                    <a:pt x="17678" y="306425"/>
                  </a:lnTo>
                  <a:close/>
                </a:path>
                <a:path w="173354" h="864234">
                  <a:moveTo>
                    <a:pt x="17691" y="361950"/>
                  </a:moveTo>
                  <a:lnTo>
                    <a:pt x="16497" y="363601"/>
                  </a:lnTo>
                  <a:lnTo>
                    <a:pt x="17043" y="363562"/>
                  </a:lnTo>
                  <a:lnTo>
                    <a:pt x="17691" y="361950"/>
                  </a:lnTo>
                  <a:close/>
                </a:path>
                <a:path w="173354" h="864234">
                  <a:moveTo>
                    <a:pt x="18110" y="307340"/>
                  </a:moveTo>
                  <a:lnTo>
                    <a:pt x="14719" y="307340"/>
                  </a:lnTo>
                  <a:lnTo>
                    <a:pt x="14744" y="308584"/>
                  </a:lnTo>
                  <a:lnTo>
                    <a:pt x="18110" y="307340"/>
                  </a:lnTo>
                  <a:close/>
                </a:path>
                <a:path w="173354" h="864234">
                  <a:moveTo>
                    <a:pt x="19278" y="363601"/>
                  </a:moveTo>
                  <a:lnTo>
                    <a:pt x="19240" y="363385"/>
                  </a:lnTo>
                  <a:lnTo>
                    <a:pt x="17043" y="363562"/>
                  </a:lnTo>
                  <a:lnTo>
                    <a:pt x="16764" y="364248"/>
                  </a:lnTo>
                  <a:lnTo>
                    <a:pt x="19278" y="363601"/>
                  </a:lnTo>
                  <a:close/>
                </a:path>
                <a:path w="173354" h="864234">
                  <a:moveTo>
                    <a:pt x="21564" y="267512"/>
                  </a:moveTo>
                  <a:lnTo>
                    <a:pt x="21488" y="267360"/>
                  </a:lnTo>
                  <a:lnTo>
                    <a:pt x="21056" y="266712"/>
                  </a:lnTo>
                  <a:lnTo>
                    <a:pt x="21196" y="267106"/>
                  </a:lnTo>
                  <a:lnTo>
                    <a:pt x="21564" y="267589"/>
                  </a:lnTo>
                  <a:close/>
                </a:path>
                <a:path w="173354" h="864234">
                  <a:moveTo>
                    <a:pt x="21666" y="276580"/>
                  </a:moveTo>
                  <a:lnTo>
                    <a:pt x="21412" y="275590"/>
                  </a:lnTo>
                  <a:lnTo>
                    <a:pt x="20802" y="275590"/>
                  </a:lnTo>
                  <a:lnTo>
                    <a:pt x="20269" y="275590"/>
                  </a:lnTo>
                  <a:lnTo>
                    <a:pt x="21666" y="276580"/>
                  </a:lnTo>
                  <a:close/>
                </a:path>
                <a:path w="173354" h="864234">
                  <a:moveTo>
                    <a:pt x="21780" y="292849"/>
                  </a:moveTo>
                  <a:lnTo>
                    <a:pt x="21437" y="292366"/>
                  </a:lnTo>
                  <a:lnTo>
                    <a:pt x="20764" y="292684"/>
                  </a:lnTo>
                  <a:lnTo>
                    <a:pt x="20802" y="293090"/>
                  </a:lnTo>
                  <a:lnTo>
                    <a:pt x="21107" y="293547"/>
                  </a:lnTo>
                  <a:lnTo>
                    <a:pt x="21399" y="293217"/>
                  </a:lnTo>
                  <a:lnTo>
                    <a:pt x="21780" y="292849"/>
                  </a:lnTo>
                  <a:close/>
                </a:path>
                <a:path w="173354" h="864234">
                  <a:moveTo>
                    <a:pt x="22047" y="276860"/>
                  </a:moveTo>
                  <a:lnTo>
                    <a:pt x="21666" y="276580"/>
                  </a:lnTo>
                  <a:lnTo>
                    <a:pt x="21729" y="276860"/>
                  </a:lnTo>
                  <a:lnTo>
                    <a:pt x="22047" y="276860"/>
                  </a:lnTo>
                  <a:close/>
                </a:path>
                <a:path w="173354" h="864234">
                  <a:moveTo>
                    <a:pt x="22250" y="269240"/>
                  </a:moveTo>
                  <a:lnTo>
                    <a:pt x="21856" y="267970"/>
                  </a:lnTo>
                  <a:lnTo>
                    <a:pt x="21577" y="267970"/>
                  </a:lnTo>
                  <a:lnTo>
                    <a:pt x="21602" y="269240"/>
                  </a:lnTo>
                  <a:lnTo>
                    <a:pt x="22250" y="269240"/>
                  </a:lnTo>
                  <a:close/>
                </a:path>
                <a:path w="173354" h="864234">
                  <a:moveTo>
                    <a:pt x="22288" y="294678"/>
                  </a:moveTo>
                  <a:lnTo>
                    <a:pt x="21831" y="294284"/>
                  </a:lnTo>
                  <a:lnTo>
                    <a:pt x="21374" y="293903"/>
                  </a:lnTo>
                  <a:lnTo>
                    <a:pt x="21120" y="293547"/>
                  </a:lnTo>
                  <a:lnTo>
                    <a:pt x="20789" y="293954"/>
                  </a:lnTo>
                  <a:lnTo>
                    <a:pt x="20650" y="294284"/>
                  </a:lnTo>
                  <a:lnTo>
                    <a:pt x="22288" y="294678"/>
                  </a:lnTo>
                  <a:close/>
                </a:path>
                <a:path w="173354" h="864234">
                  <a:moveTo>
                    <a:pt x="22745" y="273050"/>
                  </a:moveTo>
                  <a:lnTo>
                    <a:pt x="20332" y="271780"/>
                  </a:lnTo>
                  <a:lnTo>
                    <a:pt x="20650" y="273050"/>
                  </a:lnTo>
                  <a:lnTo>
                    <a:pt x="22745" y="273050"/>
                  </a:lnTo>
                  <a:close/>
                </a:path>
                <a:path w="173354" h="864234">
                  <a:moveTo>
                    <a:pt x="22948" y="273050"/>
                  </a:moveTo>
                  <a:lnTo>
                    <a:pt x="22745" y="273050"/>
                  </a:lnTo>
                  <a:lnTo>
                    <a:pt x="22923" y="273138"/>
                  </a:lnTo>
                  <a:close/>
                </a:path>
                <a:path w="173354" h="864234">
                  <a:moveTo>
                    <a:pt x="23075" y="347980"/>
                  </a:moveTo>
                  <a:lnTo>
                    <a:pt x="22466" y="346710"/>
                  </a:lnTo>
                  <a:lnTo>
                    <a:pt x="21513" y="347433"/>
                  </a:lnTo>
                  <a:lnTo>
                    <a:pt x="23075" y="347980"/>
                  </a:lnTo>
                  <a:close/>
                </a:path>
                <a:path w="173354" h="864234">
                  <a:moveTo>
                    <a:pt x="23126" y="362610"/>
                  </a:moveTo>
                  <a:lnTo>
                    <a:pt x="19443" y="363562"/>
                  </a:lnTo>
                  <a:lnTo>
                    <a:pt x="19354" y="364274"/>
                  </a:lnTo>
                  <a:lnTo>
                    <a:pt x="23126" y="362610"/>
                  </a:lnTo>
                  <a:close/>
                </a:path>
                <a:path w="173354" h="864234">
                  <a:moveTo>
                    <a:pt x="24015" y="328091"/>
                  </a:moveTo>
                  <a:lnTo>
                    <a:pt x="23812" y="328142"/>
                  </a:lnTo>
                  <a:lnTo>
                    <a:pt x="24015" y="328091"/>
                  </a:lnTo>
                  <a:close/>
                </a:path>
                <a:path w="173354" h="864234">
                  <a:moveTo>
                    <a:pt x="24028" y="344170"/>
                  </a:moveTo>
                  <a:lnTo>
                    <a:pt x="22936" y="344170"/>
                  </a:lnTo>
                  <a:lnTo>
                    <a:pt x="23825" y="345440"/>
                  </a:lnTo>
                  <a:lnTo>
                    <a:pt x="24028" y="344170"/>
                  </a:lnTo>
                  <a:close/>
                </a:path>
                <a:path w="173354" h="864234">
                  <a:moveTo>
                    <a:pt x="24307" y="257111"/>
                  </a:moveTo>
                  <a:lnTo>
                    <a:pt x="23507" y="256540"/>
                  </a:lnTo>
                  <a:lnTo>
                    <a:pt x="23342" y="255968"/>
                  </a:lnTo>
                  <a:lnTo>
                    <a:pt x="22237" y="256540"/>
                  </a:lnTo>
                  <a:lnTo>
                    <a:pt x="24307" y="257111"/>
                  </a:lnTo>
                  <a:close/>
                </a:path>
                <a:path w="173354" h="864234">
                  <a:moveTo>
                    <a:pt x="25260" y="238086"/>
                  </a:moveTo>
                  <a:lnTo>
                    <a:pt x="25171" y="238252"/>
                  </a:lnTo>
                  <a:lnTo>
                    <a:pt x="25260" y="238086"/>
                  </a:lnTo>
                  <a:close/>
                </a:path>
                <a:path w="173354" h="864234">
                  <a:moveTo>
                    <a:pt x="26073" y="236626"/>
                  </a:moveTo>
                  <a:lnTo>
                    <a:pt x="25692" y="236994"/>
                  </a:lnTo>
                  <a:lnTo>
                    <a:pt x="25387" y="237528"/>
                  </a:lnTo>
                  <a:lnTo>
                    <a:pt x="25260" y="238086"/>
                  </a:lnTo>
                  <a:lnTo>
                    <a:pt x="26073" y="236626"/>
                  </a:lnTo>
                  <a:close/>
                </a:path>
                <a:path w="173354" h="864234">
                  <a:moveTo>
                    <a:pt x="27609" y="332740"/>
                  </a:moveTo>
                  <a:lnTo>
                    <a:pt x="26974" y="332740"/>
                  </a:lnTo>
                  <a:lnTo>
                    <a:pt x="26111" y="331812"/>
                  </a:lnTo>
                  <a:lnTo>
                    <a:pt x="26111" y="332740"/>
                  </a:lnTo>
                  <a:lnTo>
                    <a:pt x="24587" y="332740"/>
                  </a:lnTo>
                  <a:lnTo>
                    <a:pt x="24688" y="331470"/>
                  </a:lnTo>
                  <a:lnTo>
                    <a:pt x="26111" y="332740"/>
                  </a:lnTo>
                  <a:lnTo>
                    <a:pt x="26111" y="331812"/>
                  </a:lnTo>
                  <a:lnTo>
                    <a:pt x="25793" y="331470"/>
                  </a:lnTo>
                  <a:lnTo>
                    <a:pt x="27317" y="328930"/>
                  </a:lnTo>
                  <a:lnTo>
                    <a:pt x="23571" y="328930"/>
                  </a:lnTo>
                  <a:lnTo>
                    <a:pt x="21082" y="325120"/>
                  </a:lnTo>
                  <a:lnTo>
                    <a:pt x="26352" y="323850"/>
                  </a:lnTo>
                  <a:lnTo>
                    <a:pt x="25565" y="321310"/>
                  </a:lnTo>
                  <a:lnTo>
                    <a:pt x="26581" y="321310"/>
                  </a:lnTo>
                  <a:lnTo>
                    <a:pt x="25730" y="320040"/>
                  </a:lnTo>
                  <a:lnTo>
                    <a:pt x="26568" y="318770"/>
                  </a:lnTo>
                  <a:lnTo>
                    <a:pt x="16268" y="318770"/>
                  </a:lnTo>
                  <a:lnTo>
                    <a:pt x="15938" y="318770"/>
                  </a:lnTo>
                  <a:lnTo>
                    <a:pt x="13931" y="318770"/>
                  </a:lnTo>
                  <a:lnTo>
                    <a:pt x="12674" y="320040"/>
                  </a:lnTo>
                  <a:lnTo>
                    <a:pt x="14465" y="322580"/>
                  </a:lnTo>
                  <a:lnTo>
                    <a:pt x="15582" y="325120"/>
                  </a:lnTo>
                  <a:lnTo>
                    <a:pt x="12788" y="325120"/>
                  </a:lnTo>
                  <a:lnTo>
                    <a:pt x="12928" y="327660"/>
                  </a:lnTo>
                  <a:lnTo>
                    <a:pt x="12052" y="328930"/>
                  </a:lnTo>
                  <a:lnTo>
                    <a:pt x="13373" y="328930"/>
                  </a:lnTo>
                  <a:lnTo>
                    <a:pt x="12992" y="330200"/>
                  </a:lnTo>
                  <a:lnTo>
                    <a:pt x="15113" y="330200"/>
                  </a:lnTo>
                  <a:lnTo>
                    <a:pt x="11760" y="331470"/>
                  </a:lnTo>
                  <a:lnTo>
                    <a:pt x="13169" y="337820"/>
                  </a:lnTo>
                  <a:lnTo>
                    <a:pt x="10680" y="339064"/>
                  </a:lnTo>
                  <a:lnTo>
                    <a:pt x="9601" y="337820"/>
                  </a:lnTo>
                  <a:lnTo>
                    <a:pt x="9537" y="339090"/>
                  </a:lnTo>
                  <a:lnTo>
                    <a:pt x="10274" y="341630"/>
                  </a:lnTo>
                  <a:lnTo>
                    <a:pt x="14541" y="341630"/>
                  </a:lnTo>
                  <a:lnTo>
                    <a:pt x="15074" y="341630"/>
                  </a:lnTo>
                  <a:lnTo>
                    <a:pt x="16014" y="342900"/>
                  </a:lnTo>
                  <a:lnTo>
                    <a:pt x="15875" y="342900"/>
                  </a:lnTo>
                  <a:lnTo>
                    <a:pt x="14541" y="341630"/>
                  </a:lnTo>
                  <a:lnTo>
                    <a:pt x="12065" y="342900"/>
                  </a:lnTo>
                  <a:lnTo>
                    <a:pt x="12890" y="342900"/>
                  </a:lnTo>
                  <a:lnTo>
                    <a:pt x="8394" y="344170"/>
                  </a:lnTo>
                  <a:lnTo>
                    <a:pt x="17614" y="344170"/>
                  </a:lnTo>
                  <a:lnTo>
                    <a:pt x="16027" y="344805"/>
                  </a:lnTo>
                  <a:lnTo>
                    <a:pt x="16027" y="350520"/>
                  </a:lnTo>
                  <a:lnTo>
                    <a:pt x="13106" y="350520"/>
                  </a:lnTo>
                  <a:lnTo>
                    <a:pt x="12433" y="349250"/>
                  </a:lnTo>
                  <a:lnTo>
                    <a:pt x="12560" y="349250"/>
                  </a:lnTo>
                  <a:lnTo>
                    <a:pt x="12153" y="348475"/>
                  </a:lnTo>
                  <a:lnTo>
                    <a:pt x="16027" y="350520"/>
                  </a:lnTo>
                  <a:lnTo>
                    <a:pt x="16027" y="344805"/>
                  </a:lnTo>
                  <a:lnTo>
                    <a:pt x="14376" y="345440"/>
                  </a:lnTo>
                  <a:lnTo>
                    <a:pt x="13157" y="345440"/>
                  </a:lnTo>
                  <a:lnTo>
                    <a:pt x="13639" y="346710"/>
                  </a:lnTo>
                  <a:lnTo>
                    <a:pt x="15163" y="347980"/>
                  </a:lnTo>
                  <a:lnTo>
                    <a:pt x="11887" y="347980"/>
                  </a:lnTo>
                  <a:lnTo>
                    <a:pt x="13525" y="346710"/>
                  </a:lnTo>
                  <a:lnTo>
                    <a:pt x="11264" y="346710"/>
                  </a:lnTo>
                  <a:lnTo>
                    <a:pt x="11201" y="347980"/>
                  </a:lnTo>
                  <a:lnTo>
                    <a:pt x="11480" y="348119"/>
                  </a:lnTo>
                  <a:lnTo>
                    <a:pt x="8445" y="349250"/>
                  </a:lnTo>
                  <a:lnTo>
                    <a:pt x="8648" y="349250"/>
                  </a:lnTo>
                  <a:lnTo>
                    <a:pt x="9232" y="349250"/>
                  </a:lnTo>
                  <a:lnTo>
                    <a:pt x="8572" y="350520"/>
                  </a:lnTo>
                  <a:lnTo>
                    <a:pt x="8648" y="349250"/>
                  </a:lnTo>
                  <a:lnTo>
                    <a:pt x="6819" y="351790"/>
                  </a:lnTo>
                  <a:lnTo>
                    <a:pt x="7785" y="350520"/>
                  </a:lnTo>
                  <a:lnTo>
                    <a:pt x="14655" y="354330"/>
                  </a:lnTo>
                  <a:lnTo>
                    <a:pt x="8763" y="354330"/>
                  </a:lnTo>
                  <a:lnTo>
                    <a:pt x="8521" y="354330"/>
                  </a:lnTo>
                  <a:lnTo>
                    <a:pt x="9410" y="354850"/>
                  </a:lnTo>
                  <a:lnTo>
                    <a:pt x="10337" y="355600"/>
                  </a:lnTo>
                  <a:lnTo>
                    <a:pt x="6299" y="355600"/>
                  </a:lnTo>
                  <a:lnTo>
                    <a:pt x="5664" y="356311"/>
                  </a:lnTo>
                  <a:lnTo>
                    <a:pt x="6680" y="356870"/>
                  </a:lnTo>
                  <a:lnTo>
                    <a:pt x="5168" y="356870"/>
                  </a:lnTo>
                  <a:lnTo>
                    <a:pt x="2070" y="356870"/>
                  </a:lnTo>
                  <a:lnTo>
                    <a:pt x="5003" y="359041"/>
                  </a:lnTo>
                  <a:lnTo>
                    <a:pt x="5207" y="359410"/>
                  </a:lnTo>
                  <a:lnTo>
                    <a:pt x="5486" y="359410"/>
                  </a:lnTo>
                  <a:lnTo>
                    <a:pt x="5765" y="359410"/>
                  </a:lnTo>
                  <a:lnTo>
                    <a:pt x="8826" y="361950"/>
                  </a:lnTo>
                  <a:lnTo>
                    <a:pt x="812" y="363220"/>
                  </a:lnTo>
                  <a:lnTo>
                    <a:pt x="5029" y="365760"/>
                  </a:lnTo>
                  <a:lnTo>
                    <a:pt x="6540" y="368300"/>
                  </a:lnTo>
                  <a:lnTo>
                    <a:pt x="9855" y="369570"/>
                  </a:lnTo>
                  <a:lnTo>
                    <a:pt x="11137" y="372110"/>
                  </a:lnTo>
                  <a:lnTo>
                    <a:pt x="9410" y="372110"/>
                  </a:lnTo>
                  <a:lnTo>
                    <a:pt x="7607" y="370840"/>
                  </a:lnTo>
                  <a:lnTo>
                    <a:pt x="5918" y="372110"/>
                  </a:lnTo>
                  <a:lnTo>
                    <a:pt x="6972" y="373380"/>
                  </a:lnTo>
                  <a:lnTo>
                    <a:pt x="4178" y="373380"/>
                  </a:lnTo>
                  <a:lnTo>
                    <a:pt x="4279" y="374650"/>
                  </a:lnTo>
                  <a:lnTo>
                    <a:pt x="6654" y="374650"/>
                  </a:lnTo>
                  <a:lnTo>
                    <a:pt x="7721" y="374650"/>
                  </a:lnTo>
                  <a:lnTo>
                    <a:pt x="7416" y="374878"/>
                  </a:lnTo>
                  <a:lnTo>
                    <a:pt x="10820" y="375920"/>
                  </a:lnTo>
                  <a:lnTo>
                    <a:pt x="7556" y="373380"/>
                  </a:lnTo>
                  <a:lnTo>
                    <a:pt x="10312" y="373380"/>
                  </a:lnTo>
                  <a:lnTo>
                    <a:pt x="11290" y="373710"/>
                  </a:lnTo>
                  <a:lnTo>
                    <a:pt x="11150" y="373380"/>
                  </a:lnTo>
                  <a:lnTo>
                    <a:pt x="13576" y="373380"/>
                  </a:lnTo>
                  <a:lnTo>
                    <a:pt x="12496" y="372110"/>
                  </a:lnTo>
                  <a:lnTo>
                    <a:pt x="15557" y="372110"/>
                  </a:lnTo>
                  <a:lnTo>
                    <a:pt x="14808" y="373380"/>
                  </a:lnTo>
                  <a:lnTo>
                    <a:pt x="17627" y="372110"/>
                  </a:lnTo>
                  <a:lnTo>
                    <a:pt x="12166" y="369570"/>
                  </a:lnTo>
                  <a:lnTo>
                    <a:pt x="15773" y="369570"/>
                  </a:lnTo>
                  <a:lnTo>
                    <a:pt x="15290" y="368300"/>
                  </a:lnTo>
                  <a:lnTo>
                    <a:pt x="14808" y="367030"/>
                  </a:lnTo>
                  <a:lnTo>
                    <a:pt x="12674" y="368300"/>
                  </a:lnTo>
                  <a:lnTo>
                    <a:pt x="9347" y="365760"/>
                  </a:lnTo>
                  <a:lnTo>
                    <a:pt x="14249" y="365760"/>
                  </a:lnTo>
                  <a:lnTo>
                    <a:pt x="14744" y="364490"/>
                  </a:lnTo>
                  <a:lnTo>
                    <a:pt x="15976" y="364490"/>
                  </a:lnTo>
                  <a:lnTo>
                    <a:pt x="14693" y="363651"/>
                  </a:lnTo>
                  <a:lnTo>
                    <a:pt x="15760" y="363220"/>
                  </a:lnTo>
                  <a:lnTo>
                    <a:pt x="14592" y="362432"/>
                  </a:lnTo>
                  <a:lnTo>
                    <a:pt x="14592" y="364490"/>
                  </a:lnTo>
                  <a:lnTo>
                    <a:pt x="12674" y="364490"/>
                  </a:lnTo>
                  <a:lnTo>
                    <a:pt x="14287" y="363816"/>
                  </a:lnTo>
                  <a:lnTo>
                    <a:pt x="14592" y="364490"/>
                  </a:lnTo>
                  <a:lnTo>
                    <a:pt x="14592" y="362432"/>
                  </a:lnTo>
                  <a:lnTo>
                    <a:pt x="12014" y="360680"/>
                  </a:lnTo>
                  <a:lnTo>
                    <a:pt x="14300" y="360680"/>
                  </a:lnTo>
                  <a:lnTo>
                    <a:pt x="13601" y="359410"/>
                  </a:lnTo>
                  <a:lnTo>
                    <a:pt x="14795" y="359689"/>
                  </a:lnTo>
                  <a:lnTo>
                    <a:pt x="14884" y="360680"/>
                  </a:lnTo>
                  <a:lnTo>
                    <a:pt x="17068" y="360680"/>
                  </a:lnTo>
                  <a:lnTo>
                    <a:pt x="15633" y="359879"/>
                  </a:lnTo>
                  <a:lnTo>
                    <a:pt x="19050" y="360680"/>
                  </a:lnTo>
                  <a:lnTo>
                    <a:pt x="12992" y="358140"/>
                  </a:lnTo>
                  <a:lnTo>
                    <a:pt x="18389" y="358140"/>
                  </a:lnTo>
                  <a:lnTo>
                    <a:pt x="16700" y="359410"/>
                  </a:lnTo>
                  <a:lnTo>
                    <a:pt x="19418" y="358140"/>
                  </a:lnTo>
                  <a:lnTo>
                    <a:pt x="14859" y="356870"/>
                  </a:lnTo>
                  <a:lnTo>
                    <a:pt x="20510" y="356870"/>
                  </a:lnTo>
                  <a:lnTo>
                    <a:pt x="20764" y="357708"/>
                  </a:lnTo>
                  <a:lnTo>
                    <a:pt x="22072" y="356933"/>
                  </a:lnTo>
                  <a:lnTo>
                    <a:pt x="22682" y="357111"/>
                  </a:lnTo>
                  <a:lnTo>
                    <a:pt x="21564" y="356082"/>
                  </a:lnTo>
                  <a:lnTo>
                    <a:pt x="20688" y="356514"/>
                  </a:lnTo>
                  <a:lnTo>
                    <a:pt x="20193" y="355600"/>
                  </a:lnTo>
                  <a:lnTo>
                    <a:pt x="16459" y="354330"/>
                  </a:lnTo>
                  <a:lnTo>
                    <a:pt x="19062" y="353060"/>
                  </a:lnTo>
                  <a:lnTo>
                    <a:pt x="18135" y="351790"/>
                  </a:lnTo>
                  <a:lnTo>
                    <a:pt x="19367" y="351790"/>
                  </a:lnTo>
                  <a:lnTo>
                    <a:pt x="20802" y="347980"/>
                  </a:lnTo>
                  <a:lnTo>
                    <a:pt x="21513" y="347433"/>
                  </a:lnTo>
                  <a:lnTo>
                    <a:pt x="19367" y="346710"/>
                  </a:lnTo>
                  <a:lnTo>
                    <a:pt x="20396" y="345440"/>
                  </a:lnTo>
                  <a:lnTo>
                    <a:pt x="19850" y="344170"/>
                  </a:lnTo>
                  <a:lnTo>
                    <a:pt x="22860" y="344170"/>
                  </a:lnTo>
                  <a:lnTo>
                    <a:pt x="22288" y="342900"/>
                  </a:lnTo>
                  <a:lnTo>
                    <a:pt x="24765" y="342900"/>
                  </a:lnTo>
                  <a:lnTo>
                    <a:pt x="24892" y="341630"/>
                  </a:lnTo>
                  <a:lnTo>
                    <a:pt x="22021" y="340360"/>
                  </a:lnTo>
                  <a:lnTo>
                    <a:pt x="24282" y="339090"/>
                  </a:lnTo>
                  <a:lnTo>
                    <a:pt x="21678" y="337820"/>
                  </a:lnTo>
                  <a:lnTo>
                    <a:pt x="21513" y="337820"/>
                  </a:lnTo>
                  <a:lnTo>
                    <a:pt x="19672" y="337820"/>
                  </a:lnTo>
                  <a:lnTo>
                    <a:pt x="19532" y="337464"/>
                  </a:lnTo>
                  <a:lnTo>
                    <a:pt x="19532" y="337820"/>
                  </a:lnTo>
                  <a:lnTo>
                    <a:pt x="16662" y="337820"/>
                  </a:lnTo>
                  <a:lnTo>
                    <a:pt x="15316" y="336550"/>
                  </a:lnTo>
                  <a:lnTo>
                    <a:pt x="18618" y="336550"/>
                  </a:lnTo>
                  <a:lnTo>
                    <a:pt x="19532" y="337820"/>
                  </a:lnTo>
                  <a:lnTo>
                    <a:pt x="19532" y="337464"/>
                  </a:lnTo>
                  <a:lnTo>
                    <a:pt x="19189" y="336550"/>
                  </a:lnTo>
                  <a:lnTo>
                    <a:pt x="21513" y="337820"/>
                  </a:lnTo>
                  <a:lnTo>
                    <a:pt x="22377" y="336931"/>
                  </a:lnTo>
                  <a:lnTo>
                    <a:pt x="22885" y="337820"/>
                  </a:lnTo>
                  <a:lnTo>
                    <a:pt x="23418" y="336550"/>
                  </a:lnTo>
                  <a:lnTo>
                    <a:pt x="26403" y="336550"/>
                  </a:lnTo>
                  <a:lnTo>
                    <a:pt x="25247" y="335280"/>
                  </a:lnTo>
                  <a:lnTo>
                    <a:pt x="23545" y="335280"/>
                  </a:lnTo>
                  <a:lnTo>
                    <a:pt x="23685" y="332740"/>
                  </a:lnTo>
                  <a:lnTo>
                    <a:pt x="26073" y="335280"/>
                  </a:lnTo>
                  <a:lnTo>
                    <a:pt x="27292" y="334010"/>
                  </a:lnTo>
                  <a:lnTo>
                    <a:pt x="25958" y="334010"/>
                  </a:lnTo>
                  <a:lnTo>
                    <a:pt x="27609" y="332740"/>
                  </a:lnTo>
                  <a:close/>
                </a:path>
                <a:path w="173354" h="864234">
                  <a:moveTo>
                    <a:pt x="29070" y="231482"/>
                  </a:moveTo>
                  <a:lnTo>
                    <a:pt x="28867" y="231355"/>
                  </a:lnTo>
                  <a:lnTo>
                    <a:pt x="28702" y="231228"/>
                  </a:lnTo>
                  <a:lnTo>
                    <a:pt x="28384" y="231101"/>
                  </a:lnTo>
                  <a:lnTo>
                    <a:pt x="26873" y="231851"/>
                  </a:lnTo>
                  <a:lnTo>
                    <a:pt x="27952" y="231825"/>
                  </a:lnTo>
                  <a:lnTo>
                    <a:pt x="28613" y="231686"/>
                  </a:lnTo>
                  <a:lnTo>
                    <a:pt x="29070" y="231482"/>
                  </a:lnTo>
                  <a:close/>
                </a:path>
                <a:path w="173354" h="864234">
                  <a:moveTo>
                    <a:pt x="29464" y="314731"/>
                  </a:moveTo>
                  <a:lnTo>
                    <a:pt x="29260" y="314960"/>
                  </a:lnTo>
                  <a:lnTo>
                    <a:pt x="29464" y="314731"/>
                  </a:lnTo>
                  <a:close/>
                </a:path>
                <a:path w="173354" h="864234">
                  <a:moveTo>
                    <a:pt x="29692" y="226060"/>
                  </a:moveTo>
                  <a:lnTo>
                    <a:pt x="28676" y="224790"/>
                  </a:lnTo>
                  <a:lnTo>
                    <a:pt x="29133" y="226060"/>
                  </a:lnTo>
                  <a:lnTo>
                    <a:pt x="29692" y="226060"/>
                  </a:lnTo>
                  <a:close/>
                </a:path>
                <a:path w="173354" h="864234">
                  <a:moveTo>
                    <a:pt x="30556" y="316357"/>
                  </a:moveTo>
                  <a:lnTo>
                    <a:pt x="28943" y="315937"/>
                  </a:lnTo>
                  <a:lnTo>
                    <a:pt x="30518" y="316382"/>
                  </a:lnTo>
                  <a:close/>
                </a:path>
                <a:path w="173354" h="864234">
                  <a:moveTo>
                    <a:pt x="31534" y="316598"/>
                  </a:moveTo>
                  <a:lnTo>
                    <a:pt x="31318" y="315772"/>
                  </a:lnTo>
                  <a:lnTo>
                    <a:pt x="30556" y="316357"/>
                  </a:lnTo>
                  <a:lnTo>
                    <a:pt x="31534" y="316598"/>
                  </a:lnTo>
                  <a:close/>
                </a:path>
                <a:path w="173354" h="864234">
                  <a:moveTo>
                    <a:pt x="33896" y="304800"/>
                  </a:moveTo>
                  <a:lnTo>
                    <a:pt x="33807" y="303530"/>
                  </a:lnTo>
                  <a:lnTo>
                    <a:pt x="31267" y="303530"/>
                  </a:lnTo>
                  <a:lnTo>
                    <a:pt x="33896" y="304800"/>
                  </a:lnTo>
                  <a:close/>
                </a:path>
                <a:path w="173354" h="864234">
                  <a:moveTo>
                    <a:pt x="35915" y="303530"/>
                  </a:moveTo>
                  <a:lnTo>
                    <a:pt x="33718" y="302260"/>
                  </a:lnTo>
                  <a:lnTo>
                    <a:pt x="33807" y="303530"/>
                  </a:lnTo>
                  <a:lnTo>
                    <a:pt x="35915" y="303530"/>
                  </a:lnTo>
                  <a:close/>
                </a:path>
                <a:path w="173354" h="864234">
                  <a:moveTo>
                    <a:pt x="37122" y="305168"/>
                  </a:moveTo>
                  <a:lnTo>
                    <a:pt x="36449" y="303695"/>
                  </a:lnTo>
                  <a:lnTo>
                    <a:pt x="36817" y="304761"/>
                  </a:lnTo>
                  <a:lnTo>
                    <a:pt x="37122" y="305168"/>
                  </a:lnTo>
                  <a:close/>
                </a:path>
                <a:path w="173354" h="864234">
                  <a:moveTo>
                    <a:pt x="38620" y="289560"/>
                  </a:moveTo>
                  <a:lnTo>
                    <a:pt x="37846" y="290791"/>
                  </a:lnTo>
                  <a:lnTo>
                    <a:pt x="38620" y="289560"/>
                  </a:lnTo>
                  <a:close/>
                </a:path>
                <a:path w="173354" h="864234">
                  <a:moveTo>
                    <a:pt x="39674" y="270510"/>
                  </a:moveTo>
                  <a:lnTo>
                    <a:pt x="38252" y="270510"/>
                  </a:lnTo>
                  <a:lnTo>
                    <a:pt x="39243" y="271360"/>
                  </a:lnTo>
                  <a:lnTo>
                    <a:pt x="39674" y="270510"/>
                  </a:lnTo>
                  <a:close/>
                </a:path>
                <a:path w="173354" h="864234">
                  <a:moveTo>
                    <a:pt x="39712" y="271780"/>
                  </a:moveTo>
                  <a:lnTo>
                    <a:pt x="39243" y="271360"/>
                  </a:lnTo>
                  <a:lnTo>
                    <a:pt x="39027" y="271780"/>
                  </a:lnTo>
                  <a:lnTo>
                    <a:pt x="39712" y="271780"/>
                  </a:lnTo>
                  <a:close/>
                </a:path>
                <a:path w="173354" h="864234">
                  <a:moveTo>
                    <a:pt x="40830" y="185420"/>
                  </a:moveTo>
                  <a:lnTo>
                    <a:pt x="39014" y="185420"/>
                  </a:lnTo>
                  <a:lnTo>
                    <a:pt x="40424" y="186690"/>
                  </a:lnTo>
                  <a:lnTo>
                    <a:pt x="40830" y="185420"/>
                  </a:lnTo>
                  <a:close/>
                </a:path>
                <a:path w="173354" h="864234">
                  <a:moveTo>
                    <a:pt x="41084" y="583107"/>
                  </a:moveTo>
                  <a:lnTo>
                    <a:pt x="39306" y="581837"/>
                  </a:lnTo>
                  <a:lnTo>
                    <a:pt x="39166" y="583107"/>
                  </a:lnTo>
                  <a:lnTo>
                    <a:pt x="41084" y="583107"/>
                  </a:lnTo>
                  <a:close/>
                </a:path>
                <a:path w="173354" h="864234">
                  <a:moveTo>
                    <a:pt x="41300" y="271462"/>
                  </a:moveTo>
                  <a:lnTo>
                    <a:pt x="40995" y="271589"/>
                  </a:lnTo>
                  <a:lnTo>
                    <a:pt x="40868" y="271703"/>
                  </a:lnTo>
                  <a:lnTo>
                    <a:pt x="41300" y="271462"/>
                  </a:lnTo>
                  <a:close/>
                </a:path>
                <a:path w="173354" h="864234">
                  <a:moveTo>
                    <a:pt x="42189" y="264820"/>
                  </a:moveTo>
                  <a:lnTo>
                    <a:pt x="41376" y="264160"/>
                  </a:lnTo>
                  <a:lnTo>
                    <a:pt x="41262" y="264820"/>
                  </a:lnTo>
                  <a:lnTo>
                    <a:pt x="42189" y="264820"/>
                  </a:lnTo>
                  <a:close/>
                </a:path>
                <a:path w="173354" h="864234">
                  <a:moveTo>
                    <a:pt x="43967" y="280670"/>
                  </a:moveTo>
                  <a:lnTo>
                    <a:pt x="43942" y="280276"/>
                  </a:lnTo>
                  <a:lnTo>
                    <a:pt x="43764" y="280670"/>
                  </a:lnTo>
                  <a:lnTo>
                    <a:pt x="43967" y="280670"/>
                  </a:lnTo>
                  <a:close/>
                </a:path>
                <a:path w="173354" h="864234">
                  <a:moveTo>
                    <a:pt x="44030" y="563994"/>
                  </a:moveTo>
                  <a:lnTo>
                    <a:pt x="43738" y="563905"/>
                  </a:lnTo>
                  <a:lnTo>
                    <a:pt x="43522" y="563854"/>
                  </a:lnTo>
                  <a:lnTo>
                    <a:pt x="43713" y="563956"/>
                  </a:lnTo>
                  <a:lnTo>
                    <a:pt x="43840" y="563968"/>
                  </a:lnTo>
                  <a:lnTo>
                    <a:pt x="44030" y="563994"/>
                  </a:lnTo>
                  <a:close/>
                </a:path>
                <a:path w="173354" h="864234">
                  <a:moveTo>
                    <a:pt x="44970" y="623747"/>
                  </a:moveTo>
                  <a:lnTo>
                    <a:pt x="43027" y="623747"/>
                  </a:lnTo>
                  <a:lnTo>
                    <a:pt x="41960" y="625017"/>
                  </a:lnTo>
                  <a:lnTo>
                    <a:pt x="44970" y="623747"/>
                  </a:lnTo>
                  <a:close/>
                </a:path>
                <a:path w="173354" h="864234">
                  <a:moveTo>
                    <a:pt x="45326" y="284480"/>
                  </a:moveTo>
                  <a:lnTo>
                    <a:pt x="44869" y="283210"/>
                  </a:lnTo>
                  <a:lnTo>
                    <a:pt x="44551" y="283210"/>
                  </a:lnTo>
                  <a:lnTo>
                    <a:pt x="45326" y="284480"/>
                  </a:lnTo>
                  <a:close/>
                </a:path>
                <a:path w="173354" h="864234">
                  <a:moveTo>
                    <a:pt x="45796" y="276860"/>
                  </a:moveTo>
                  <a:lnTo>
                    <a:pt x="45504" y="275590"/>
                  </a:lnTo>
                  <a:lnTo>
                    <a:pt x="45262" y="276860"/>
                  </a:lnTo>
                  <a:lnTo>
                    <a:pt x="45796" y="276860"/>
                  </a:lnTo>
                  <a:close/>
                </a:path>
                <a:path w="173354" h="864234">
                  <a:moveTo>
                    <a:pt x="46647" y="578027"/>
                  </a:moveTo>
                  <a:lnTo>
                    <a:pt x="45224" y="578027"/>
                  </a:lnTo>
                  <a:lnTo>
                    <a:pt x="44437" y="576757"/>
                  </a:lnTo>
                  <a:lnTo>
                    <a:pt x="43942" y="576757"/>
                  </a:lnTo>
                  <a:lnTo>
                    <a:pt x="43865" y="579297"/>
                  </a:lnTo>
                  <a:lnTo>
                    <a:pt x="46647" y="578027"/>
                  </a:lnTo>
                  <a:close/>
                </a:path>
                <a:path w="173354" h="864234">
                  <a:moveTo>
                    <a:pt x="47294" y="558977"/>
                  </a:moveTo>
                  <a:lnTo>
                    <a:pt x="45516" y="557707"/>
                  </a:lnTo>
                  <a:lnTo>
                    <a:pt x="44361" y="558977"/>
                  </a:lnTo>
                  <a:lnTo>
                    <a:pt x="47294" y="558977"/>
                  </a:lnTo>
                  <a:close/>
                </a:path>
                <a:path w="173354" h="864234">
                  <a:moveTo>
                    <a:pt x="47358" y="652551"/>
                  </a:moveTo>
                  <a:lnTo>
                    <a:pt x="46672" y="652424"/>
                  </a:lnTo>
                  <a:lnTo>
                    <a:pt x="46621" y="652665"/>
                  </a:lnTo>
                  <a:lnTo>
                    <a:pt x="47358" y="652551"/>
                  </a:lnTo>
                  <a:close/>
                </a:path>
                <a:path w="173354" h="864234">
                  <a:moveTo>
                    <a:pt x="47713" y="593267"/>
                  </a:moveTo>
                  <a:lnTo>
                    <a:pt x="47434" y="592963"/>
                  </a:lnTo>
                  <a:lnTo>
                    <a:pt x="46837" y="593267"/>
                  </a:lnTo>
                  <a:lnTo>
                    <a:pt x="47713" y="593267"/>
                  </a:lnTo>
                  <a:close/>
                </a:path>
                <a:path w="173354" h="864234">
                  <a:moveTo>
                    <a:pt x="48183" y="244055"/>
                  </a:moveTo>
                  <a:lnTo>
                    <a:pt x="47942" y="244030"/>
                  </a:lnTo>
                  <a:lnTo>
                    <a:pt x="47663" y="244221"/>
                  </a:lnTo>
                  <a:lnTo>
                    <a:pt x="48183" y="244055"/>
                  </a:lnTo>
                  <a:close/>
                </a:path>
                <a:path w="173354" h="864234">
                  <a:moveTo>
                    <a:pt x="48348" y="244043"/>
                  </a:moveTo>
                  <a:lnTo>
                    <a:pt x="48056" y="243611"/>
                  </a:lnTo>
                  <a:lnTo>
                    <a:pt x="47904" y="243624"/>
                  </a:lnTo>
                  <a:lnTo>
                    <a:pt x="47675" y="243624"/>
                  </a:lnTo>
                  <a:lnTo>
                    <a:pt x="48044" y="243852"/>
                  </a:lnTo>
                  <a:lnTo>
                    <a:pt x="48171" y="244043"/>
                  </a:lnTo>
                  <a:lnTo>
                    <a:pt x="48348" y="244043"/>
                  </a:lnTo>
                  <a:close/>
                </a:path>
                <a:path w="173354" h="864234">
                  <a:moveTo>
                    <a:pt x="48755" y="654964"/>
                  </a:moveTo>
                  <a:lnTo>
                    <a:pt x="48171" y="655167"/>
                  </a:lnTo>
                  <a:lnTo>
                    <a:pt x="47167" y="655497"/>
                  </a:lnTo>
                  <a:lnTo>
                    <a:pt x="48247" y="655497"/>
                  </a:lnTo>
                  <a:lnTo>
                    <a:pt x="48361" y="655370"/>
                  </a:lnTo>
                  <a:lnTo>
                    <a:pt x="48501" y="655383"/>
                  </a:lnTo>
                  <a:lnTo>
                    <a:pt x="48755" y="654964"/>
                  </a:lnTo>
                  <a:close/>
                </a:path>
                <a:path w="173354" h="864234">
                  <a:moveTo>
                    <a:pt x="49339" y="254660"/>
                  </a:moveTo>
                  <a:lnTo>
                    <a:pt x="48818" y="254584"/>
                  </a:lnTo>
                  <a:lnTo>
                    <a:pt x="48031" y="254584"/>
                  </a:lnTo>
                  <a:lnTo>
                    <a:pt x="48323" y="254660"/>
                  </a:lnTo>
                  <a:lnTo>
                    <a:pt x="48691" y="254698"/>
                  </a:lnTo>
                  <a:lnTo>
                    <a:pt x="49339" y="254660"/>
                  </a:lnTo>
                  <a:close/>
                </a:path>
                <a:path w="173354" h="864234">
                  <a:moveTo>
                    <a:pt x="49479" y="241300"/>
                  </a:moveTo>
                  <a:lnTo>
                    <a:pt x="48323" y="240030"/>
                  </a:lnTo>
                  <a:lnTo>
                    <a:pt x="27038" y="240030"/>
                  </a:lnTo>
                  <a:lnTo>
                    <a:pt x="24980" y="240030"/>
                  </a:lnTo>
                  <a:lnTo>
                    <a:pt x="25577" y="241300"/>
                  </a:lnTo>
                  <a:lnTo>
                    <a:pt x="27990" y="241300"/>
                  </a:lnTo>
                  <a:lnTo>
                    <a:pt x="21958" y="242570"/>
                  </a:lnTo>
                  <a:lnTo>
                    <a:pt x="31343" y="247650"/>
                  </a:lnTo>
                  <a:lnTo>
                    <a:pt x="24003" y="246380"/>
                  </a:lnTo>
                  <a:lnTo>
                    <a:pt x="25615" y="250190"/>
                  </a:lnTo>
                  <a:lnTo>
                    <a:pt x="26454" y="253796"/>
                  </a:lnTo>
                  <a:lnTo>
                    <a:pt x="22352" y="252730"/>
                  </a:lnTo>
                  <a:lnTo>
                    <a:pt x="23342" y="255968"/>
                  </a:lnTo>
                  <a:lnTo>
                    <a:pt x="26517" y="254342"/>
                  </a:lnTo>
                  <a:lnTo>
                    <a:pt x="26797" y="257810"/>
                  </a:lnTo>
                  <a:lnTo>
                    <a:pt x="24307" y="257111"/>
                  </a:lnTo>
                  <a:lnTo>
                    <a:pt x="27012" y="259080"/>
                  </a:lnTo>
                  <a:lnTo>
                    <a:pt x="25196" y="261620"/>
                  </a:lnTo>
                  <a:lnTo>
                    <a:pt x="24384" y="261620"/>
                  </a:lnTo>
                  <a:lnTo>
                    <a:pt x="23304" y="260350"/>
                  </a:lnTo>
                  <a:lnTo>
                    <a:pt x="22593" y="260350"/>
                  </a:lnTo>
                  <a:lnTo>
                    <a:pt x="23736" y="264160"/>
                  </a:lnTo>
                  <a:lnTo>
                    <a:pt x="20802" y="265430"/>
                  </a:lnTo>
                  <a:lnTo>
                    <a:pt x="22682" y="269240"/>
                  </a:lnTo>
                  <a:lnTo>
                    <a:pt x="25488" y="269240"/>
                  </a:lnTo>
                  <a:lnTo>
                    <a:pt x="27419" y="272046"/>
                  </a:lnTo>
                  <a:lnTo>
                    <a:pt x="23901" y="270510"/>
                  </a:lnTo>
                  <a:lnTo>
                    <a:pt x="27571" y="275590"/>
                  </a:lnTo>
                  <a:lnTo>
                    <a:pt x="22923" y="273138"/>
                  </a:lnTo>
                  <a:lnTo>
                    <a:pt x="22428" y="274320"/>
                  </a:lnTo>
                  <a:lnTo>
                    <a:pt x="21577" y="274320"/>
                  </a:lnTo>
                  <a:lnTo>
                    <a:pt x="20104" y="273050"/>
                  </a:lnTo>
                  <a:lnTo>
                    <a:pt x="20802" y="275590"/>
                  </a:lnTo>
                  <a:lnTo>
                    <a:pt x="23190" y="274320"/>
                  </a:lnTo>
                  <a:lnTo>
                    <a:pt x="22745" y="276860"/>
                  </a:lnTo>
                  <a:lnTo>
                    <a:pt x="22047" y="276860"/>
                  </a:lnTo>
                  <a:lnTo>
                    <a:pt x="23812" y="278130"/>
                  </a:lnTo>
                  <a:lnTo>
                    <a:pt x="22631" y="279400"/>
                  </a:lnTo>
                  <a:lnTo>
                    <a:pt x="21209" y="279400"/>
                  </a:lnTo>
                  <a:lnTo>
                    <a:pt x="21323" y="278130"/>
                  </a:lnTo>
                  <a:lnTo>
                    <a:pt x="21183" y="279400"/>
                  </a:lnTo>
                  <a:lnTo>
                    <a:pt x="21043" y="280670"/>
                  </a:lnTo>
                  <a:lnTo>
                    <a:pt x="25590" y="284480"/>
                  </a:lnTo>
                  <a:lnTo>
                    <a:pt x="23063" y="285750"/>
                  </a:lnTo>
                  <a:lnTo>
                    <a:pt x="18846" y="284480"/>
                  </a:lnTo>
                  <a:lnTo>
                    <a:pt x="21399" y="287020"/>
                  </a:lnTo>
                  <a:lnTo>
                    <a:pt x="17551" y="285750"/>
                  </a:lnTo>
                  <a:lnTo>
                    <a:pt x="18351" y="288290"/>
                  </a:lnTo>
                  <a:lnTo>
                    <a:pt x="20332" y="287020"/>
                  </a:lnTo>
                  <a:lnTo>
                    <a:pt x="19989" y="288290"/>
                  </a:lnTo>
                  <a:lnTo>
                    <a:pt x="22517" y="290830"/>
                  </a:lnTo>
                  <a:lnTo>
                    <a:pt x="21031" y="290830"/>
                  </a:lnTo>
                  <a:lnTo>
                    <a:pt x="19672" y="289560"/>
                  </a:lnTo>
                  <a:lnTo>
                    <a:pt x="19850" y="292100"/>
                  </a:lnTo>
                  <a:lnTo>
                    <a:pt x="21602" y="292100"/>
                  </a:lnTo>
                  <a:lnTo>
                    <a:pt x="23279" y="293370"/>
                  </a:lnTo>
                  <a:lnTo>
                    <a:pt x="26454" y="292100"/>
                  </a:lnTo>
                  <a:lnTo>
                    <a:pt x="25019" y="293370"/>
                  </a:lnTo>
                  <a:lnTo>
                    <a:pt x="24701" y="293370"/>
                  </a:lnTo>
                  <a:lnTo>
                    <a:pt x="24688" y="294640"/>
                  </a:lnTo>
                  <a:lnTo>
                    <a:pt x="22288" y="295910"/>
                  </a:lnTo>
                  <a:lnTo>
                    <a:pt x="24498" y="297180"/>
                  </a:lnTo>
                  <a:lnTo>
                    <a:pt x="23342" y="298450"/>
                  </a:lnTo>
                  <a:lnTo>
                    <a:pt x="22059" y="297180"/>
                  </a:lnTo>
                  <a:lnTo>
                    <a:pt x="18326" y="297180"/>
                  </a:lnTo>
                  <a:lnTo>
                    <a:pt x="21374" y="298450"/>
                  </a:lnTo>
                  <a:lnTo>
                    <a:pt x="18542" y="299720"/>
                  </a:lnTo>
                  <a:lnTo>
                    <a:pt x="21755" y="300990"/>
                  </a:lnTo>
                  <a:lnTo>
                    <a:pt x="21069" y="300990"/>
                  </a:lnTo>
                  <a:lnTo>
                    <a:pt x="20116" y="302260"/>
                  </a:lnTo>
                  <a:lnTo>
                    <a:pt x="19697" y="302260"/>
                  </a:lnTo>
                  <a:lnTo>
                    <a:pt x="18122" y="300990"/>
                  </a:lnTo>
                  <a:lnTo>
                    <a:pt x="17246" y="303530"/>
                  </a:lnTo>
                  <a:lnTo>
                    <a:pt x="23075" y="302260"/>
                  </a:lnTo>
                  <a:lnTo>
                    <a:pt x="20523" y="303530"/>
                  </a:lnTo>
                  <a:lnTo>
                    <a:pt x="19634" y="303530"/>
                  </a:lnTo>
                  <a:lnTo>
                    <a:pt x="18072" y="304800"/>
                  </a:lnTo>
                  <a:lnTo>
                    <a:pt x="20383" y="307340"/>
                  </a:lnTo>
                  <a:lnTo>
                    <a:pt x="18669" y="308610"/>
                  </a:lnTo>
                  <a:lnTo>
                    <a:pt x="14744" y="308610"/>
                  </a:lnTo>
                  <a:lnTo>
                    <a:pt x="14782" y="309880"/>
                  </a:lnTo>
                  <a:lnTo>
                    <a:pt x="18034" y="313690"/>
                  </a:lnTo>
                  <a:lnTo>
                    <a:pt x="16573" y="316230"/>
                  </a:lnTo>
                  <a:lnTo>
                    <a:pt x="17106" y="316230"/>
                  </a:lnTo>
                  <a:lnTo>
                    <a:pt x="22453" y="317500"/>
                  </a:lnTo>
                  <a:lnTo>
                    <a:pt x="24625" y="317500"/>
                  </a:lnTo>
                  <a:lnTo>
                    <a:pt x="24701" y="316230"/>
                  </a:lnTo>
                  <a:lnTo>
                    <a:pt x="27838" y="316230"/>
                  </a:lnTo>
                  <a:lnTo>
                    <a:pt x="27305" y="314960"/>
                  </a:lnTo>
                  <a:lnTo>
                    <a:pt x="26187" y="314960"/>
                  </a:lnTo>
                  <a:lnTo>
                    <a:pt x="28206" y="313690"/>
                  </a:lnTo>
                  <a:lnTo>
                    <a:pt x="29387" y="314667"/>
                  </a:lnTo>
                  <a:lnTo>
                    <a:pt x="29527" y="314388"/>
                  </a:lnTo>
                  <a:lnTo>
                    <a:pt x="29464" y="314731"/>
                  </a:lnTo>
                  <a:lnTo>
                    <a:pt x="29730" y="314960"/>
                  </a:lnTo>
                  <a:lnTo>
                    <a:pt x="29781" y="314388"/>
                  </a:lnTo>
                  <a:lnTo>
                    <a:pt x="30429" y="313690"/>
                  </a:lnTo>
                  <a:lnTo>
                    <a:pt x="32131" y="313690"/>
                  </a:lnTo>
                  <a:lnTo>
                    <a:pt x="29705" y="312420"/>
                  </a:lnTo>
                  <a:lnTo>
                    <a:pt x="32181" y="313690"/>
                  </a:lnTo>
                  <a:lnTo>
                    <a:pt x="32689" y="312420"/>
                  </a:lnTo>
                  <a:lnTo>
                    <a:pt x="33210" y="311150"/>
                  </a:lnTo>
                  <a:lnTo>
                    <a:pt x="30302" y="311150"/>
                  </a:lnTo>
                  <a:lnTo>
                    <a:pt x="31051" y="309880"/>
                  </a:lnTo>
                  <a:lnTo>
                    <a:pt x="34366" y="309880"/>
                  </a:lnTo>
                  <a:lnTo>
                    <a:pt x="39154" y="308610"/>
                  </a:lnTo>
                  <a:lnTo>
                    <a:pt x="28498" y="303530"/>
                  </a:lnTo>
                  <a:lnTo>
                    <a:pt x="31267" y="303530"/>
                  </a:lnTo>
                  <a:lnTo>
                    <a:pt x="32016" y="302260"/>
                  </a:lnTo>
                  <a:lnTo>
                    <a:pt x="37211" y="300990"/>
                  </a:lnTo>
                  <a:lnTo>
                    <a:pt x="39598" y="299720"/>
                  </a:lnTo>
                  <a:lnTo>
                    <a:pt x="32727" y="298450"/>
                  </a:lnTo>
                  <a:lnTo>
                    <a:pt x="34455" y="297180"/>
                  </a:lnTo>
                  <a:lnTo>
                    <a:pt x="33185" y="297180"/>
                  </a:lnTo>
                  <a:lnTo>
                    <a:pt x="29895" y="295910"/>
                  </a:lnTo>
                  <a:lnTo>
                    <a:pt x="29083" y="294640"/>
                  </a:lnTo>
                  <a:lnTo>
                    <a:pt x="29819" y="293370"/>
                  </a:lnTo>
                  <a:lnTo>
                    <a:pt x="34518" y="293370"/>
                  </a:lnTo>
                  <a:lnTo>
                    <a:pt x="35306" y="294640"/>
                  </a:lnTo>
                  <a:lnTo>
                    <a:pt x="35344" y="295910"/>
                  </a:lnTo>
                  <a:lnTo>
                    <a:pt x="36893" y="295910"/>
                  </a:lnTo>
                  <a:lnTo>
                    <a:pt x="37033" y="294640"/>
                  </a:lnTo>
                  <a:lnTo>
                    <a:pt x="37084" y="294220"/>
                  </a:lnTo>
                  <a:lnTo>
                    <a:pt x="37807" y="293789"/>
                  </a:lnTo>
                  <a:lnTo>
                    <a:pt x="39065" y="294640"/>
                  </a:lnTo>
                  <a:lnTo>
                    <a:pt x="38252" y="293522"/>
                  </a:lnTo>
                  <a:lnTo>
                    <a:pt x="38519" y="293370"/>
                  </a:lnTo>
                  <a:lnTo>
                    <a:pt x="37020" y="292100"/>
                  </a:lnTo>
                  <a:lnTo>
                    <a:pt x="37820" y="290830"/>
                  </a:lnTo>
                  <a:lnTo>
                    <a:pt x="36410" y="289560"/>
                  </a:lnTo>
                  <a:lnTo>
                    <a:pt x="38582" y="288290"/>
                  </a:lnTo>
                  <a:lnTo>
                    <a:pt x="34455" y="288290"/>
                  </a:lnTo>
                  <a:lnTo>
                    <a:pt x="34340" y="285750"/>
                  </a:lnTo>
                  <a:lnTo>
                    <a:pt x="36423" y="285750"/>
                  </a:lnTo>
                  <a:lnTo>
                    <a:pt x="38658" y="288290"/>
                  </a:lnTo>
                  <a:lnTo>
                    <a:pt x="37528" y="285750"/>
                  </a:lnTo>
                  <a:lnTo>
                    <a:pt x="39027" y="284480"/>
                  </a:lnTo>
                  <a:lnTo>
                    <a:pt x="41681" y="287020"/>
                  </a:lnTo>
                  <a:lnTo>
                    <a:pt x="39712" y="284480"/>
                  </a:lnTo>
                  <a:lnTo>
                    <a:pt x="43916" y="284480"/>
                  </a:lnTo>
                  <a:lnTo>
                    <a:pt x="44551" y="283210"/>
                  </a:lnTo>
                  <a:lnTo>
                    <a:pt x="42557" y="283210"/>
                  </a:lnTo>
                  <a:lnTo>
                    <a:pt x="43103" y="281940"/>
                  </a:lnTo>
                  <a:lnTo>
                    <a:pt x="40093" y="281940"/>
                  </a:lnTo>
                  <a:lnTo>
                    <a:pt x="38163" y="280670"/>
                  </a:lnTo>
                  <a:lnTo>
                    <a:pt x="39547" y="279400"/>
                  </a:lnTo>
                  <a:lnTo>
                    <a:pt x="37325" y="278130"/>
                  </a:lnTo>
                  <a:lnTo>
                    <a:pt x="40589" y="278130"/>
                  </a:lnTo>
                  <a:lnTo>
                    <a:pt x="39001" y="280670"/>
                  </a:lnTo>
                  <a:lnTo>
                    <a:pt x="43865" y="279400"/>
                  </a:lnTo>
                  <a:lnTo>
                    <a:pt x="43942" y="280276"/>
                  </a:lnTo>
                  <a:lnTo>
                    <a:pt x="44310" y="279400"/>
                  </a:lnTo>
                  <a:lnTo>
                    <a:pt x="44958" y="279400"/>
                  </a:lnTo>
                  <a:lnTo>
                    <a:pt x="45123" y="280670"/>
                  </a:lnTo>
                  <a:lnTo>
                    <a:pt x="48450" y="279400"/>
                  </a:lnTo>
                  <a:lnTo>
                    <a:pt x="41706" y="278130"/>
                  </a:lnTo>
                  <a:lnTo>
                    <a:pt x="42265" y="276860"/>
                  </a:lnTo>
                  <a:lnTo>
                    <a:pt x="45262" y="276860"/>
                  </a:lnTo>
                  <a:lnTo>
                    <a:pt x="42392" y="275590"/>
                  </a:lnTo>
                  <a:lnTo>
                    <a:pt x="41186" y="274320"/>
                  </a:lnTo>
                  <a:lnTo>
                    <a:pt x="42900" y="274320"/>
                  </a:lnTo>
                  <a:lnTo>
                    <a:pt x="40487" y="273050"/>
                  </a:lnTo>
                  <a:lnTo>
                    <a:pt x="39954" y="273050"/>
                  </a:lnTo>
                  <a:lnTo>
                    <a:pt x="38214" y="271780"/>
                  </a:lnTo>
                  <a:lnTo>
                    <a:pt x="38608" y="271780"/>
                  </a:lnTo>
                  <a:lnTo>
                    <a:pt x="38252" y="270510"/>
                  </a:lnTo>
                  <a:lnTo>
                    <a:pt x="36791" y="269240"/>
                  </a:lnTo>
                  <a:lnTo>
                    <a:pt x="43548" y="270510"/>
                  </a:lnTo>
                  <a:lnTo>
                    <a:pt x="41744" y="267970"/>
                  </a:lnTo>
                  <a:lnTo>
                    <a:pt x="43129" y="267970"/>
                  </a:lnTo>
                  <a:lnTo>
                    <a:pt x="45161" y="269240"/>
                  </a:lnTo>
                  <a:lnTo>
                    <a:pt x="46126" y="267970"/>
                  </a:lnTo>
                  <a:lnTo>
                    <a:pt x="44157" y="266700"/>
                  </a:lnTo>
                  <a:lnTo>
                    <a:pt x="49022" y="267970"/>
                  </a:lnTo>
                  <a:lnTo>
                    <a:pt x="47498" y="265430"/>
                  </a:lnTo>
                  <a:lnTo>
                    <a:pt x="45516" y="265430"/>
                  </a:lnTo>
                  <a:lnTo>
                    <a:pt x="43446" y="264160"/>
                  </a:lnTo>
                  <a:lnTo>
                    <a:pt x="44475" y="266700"/>
                  </a:lnTo>
                  <a:lnTo>
                    <a:pt x="42926" y="265430"/>
                  </a:lnTo>
                  <a:lnTo>
                    <a:pt x="42557" y="265430"/>
                  </a:lnTo>
                  <a:lnTo>
                    <a:pt x="41148" y="265430"/>
                  </a:lnTo>
                  <a:lnTo>
                    <a:pt x="42481" y="266700"/>
                  </a:lnTo>
                  <a:lnTo>
                    <a:pt x="41935" y="266700"/>
                  </a:lnTo>
                  <a:lnTo>
                    <a:pt x="40170" y="265430"/>
                  </a:lnTo>
                  <a:lnTo>
                    <a:pt x="41148" y="265430"/>
                  </a:lnTo>
                  <a:lnTo>
                    <a:pt x="41262" y="264820"/>
                  </a:lnTo>
                  <a:lnTo>
                    <a:pt x="37084" y="262890"/>
                  </a:lnTo>
                  <a:lnTo>
                    <a:pt x="39865" y="261620"/>
                  </a:lnTo>
                  <a:lnTo>
                    <a:pt x="45859" y="264160"/>
                  </a:lnTo>
                  <a:lnTo>
                    <a:pt x="49022" y="262890"/>
                  </a:lnTo>
                  <a:lnTo>
                    <a:pt x="43649" y="259080"/>
                  </a:lnTo>
                  <a:lnTo>
                    <a:pt x="45796" y="257810"/>
                  </a:lnTo>
                  <a:lnTo>
                    <a:pt x="44538" y="257810"/>
                  </a:lnTo>
                  <a:lnTo>
                    <a:pt x="42240" y="256540"/>
                  </a:lnTo>
                  <a:lnTo>
                    <a:pt x="44602" y="256540"/>
                  </a:lnTo>
                  <a:lnTo>
                    <a:pt x="43840" y="255270"/>
                  </a:lnTo>
                  <a:lnTo>
                    <a:pt x="46520" y="255270"/>
                  </a:lnTo>
                  <a:lnTo>
                    <a:pt x="48628" y="254000"/>
                  </a:lnTo>
                  <a:lnTo>
                    <a:pt x="44678" y="252730"/>
                  </a:lnTo>
                  <a:lnTo>
                    <a:pt x="47599" y="251460"/>
                  </a:lnTo>
                  <a:lnTo>
                    <a:pt x="49199" y="250190"/>
                  </a:lnTo>
                  <a:lnTo>
                    <a:pt x="42468" y="247650"/>
                  </a:lnTo>
                  <a:lnTo>
                    <a:pt x="43649" y="246380"/>
                  </a:lnTo>
                  <a:lnTo>
                    <a:pt x="45681" y="247650"/>
                  </a:lnTo>
                  <a:lnTo>
                    <a:pt x="47332" y="246380"/>
                  </a:lnTo>
                  <a:lnTo>
                    <a:pt x="48552" y="248920"/>
                  </a:lnTo>
                  <a:lnTo>
                    <a:pt x="48742" y="247650"/>
                  </a:lnTo>
                  <a:lnTo>
                    <a:pt x="49263" y="247650"/>
                  </a:lnTo>
                  <a:lnTo>
                    <a:pt x="47866" y="246380"/>
                  </a:lnTo>
                  <a:lnTo>
                    <a:pt x="49212" y="246380"/>
                  </a:lnTo>
                  <a:lnTo>
                    <a:pt x="45618" y="243840"/>
                  </a:lnTo>
                  <a:lnTo>
                    <a:pt x="46875" y="243840"/>
                  </a:lnTo>
                  <a:lnTo>
                    <a:pt x="44792" y="242570"/>
                  </a:lnTo>
                  <a:lnTo>
                    <a:pt x="45135" y="242570"/>
                  </a:lnTo>
                  <a:lnTo>
                    <a:pt x="45085" y="241300"/>
                  </a:lnTo>
                  <a:lnTo>
                    <a:pt x="49479" y="241300"/>
                  </a:lnTo>
                  <a:close/>
                </a:path>
                <a:path w="173354" h="864234">
                  <a:moveTo>
                    <a:pt x="50177" y="234429"/>
                  </a:moveTo>
                  <a:lnTo>
                    <a:pt x="49949" y="234442"/>
                  </a:lnTo>
                  <a:lnTo>
                    <a:pt x="49771" y="234442"/>
                  </a:lnTo>
                  <a:lnTo>
                    <a:pt x="49568" y="234454"/>
                  </a:lnTo>
                  <a:lnTo>
                    <a:pt x="49631" y="234797"/>
                  </a:lnTo>
                  <a:lnTo>
                    <a:pt x="50177" y="234429"/>
                  </a:lnTo>
                  <a:close/>
                </a:path>
                <a:path w="173354" h="864234">
                  <a:moveTo>
                    <a:pt x="50266" y="231140"/>
                  </a:moveTo>
                  <a:lnTo>
                    <a:pt x="50215" y="231013"/>
                  </a:lnTo>
                  <a:lnTo>
                    <a:pt x="49987" y="231140"/>
                  </a:lnTo>
                  <a:lnTo>
                    <a:pt x="50266" y="231140"/>
                  </a:lnTo>
                  <a:close/>
                </a:path>
                <a:path w="173354" h="864234">
                  <a:moveTo>
                    <a:pt x="50520" y="654354"/>
                  </a:moveTo>
                  <a:lnTo>
                    <a:pt x="50368" y="654227"/>
                  </a:lnTo>
                  <a:lnTo>
                    <a:pt x="49428" y="654227"/>
                  </a:lnTo>
                  <a:lnTo>
                    <a:pt x="48755" y="654964"/>
                  </a:lnTo>
                  <a:lnTo>
                    <a:pt x="50520" y="654354"/>
                  </a:lnTo>
                  <a:close/>
                </a:path>
                <a:path w="173354" h="864234">
                  <a:moveTo>
                    <a:pt x="52755" y="215900"/>
                  </a:moveTo>
                  <a:lnTo>
                    <a:pt x="51473" y="214630"/>
                  </a:lnTo>
                  <a:lnTo>
                    <a:pt x="50330" y="214630"/>
                  </a:lnTo>
                  <a:lnTo>
                    <a:pt x="52755" y="215900"/>
                  </a:lnTo>
                  <a:close/>
                </a:path>
                <a:path w="173354" h="864234">
                  <a:moveTo>
                    <a:pt x="52997" y="237909"/>
                  </a:moveTo>
                  <a:lnTo>
                    <a:pt x="52247" y="236816"/>
                  </a:lnTo>
                  <a:lnTo>
                    <a:pt x="48983" y="236207"/>
                  </a:lnTo>
                  <a:lnTo>
                    <a:pt x="49441" y="236867"/>
                  </a:lnTo>
                  <a:lnTo>
                    <a:pt x="52997" y="237909"/>
                  </a:lnTo>
                  <a:close/>
                </a:path>
                <a:path w="173354" h="864234">
                  <a:moveTo>
                    <a:pt x="53670" y="220408"/>
                  </a:moveTo>
                  <a:lnTo>
                    <a:pt x="53365" y="219710"/>
                  </a:lnTo>
                  <a:lnTo>
                    <a:pt x="53238" y="220052"/>
                  </a:lnTo>
                  <a:lnTo>
                    <a:pt x="53670" y="220408"/>
                  </a:lnTo>
                  <a:close/>
                </a:path>
                <a:path w="173354" h="864234">
                  <a:moveTo>
                    <a:pt x="54178" y="215900"/>
                  </a:moveTo>
                  <a:lnTo>
                    <a:pt x="54013" y="214630"/>
                  </a:lnTo>
                  <a:lnTo>
                    <a:pt x="51473" y="214630"/>
                  </a:lnTo>
                  <a:lnTo>
                    <a:pt x="54178" y="215900"/>
                  </a:lnTo>
                  <a:close/>
                </a:path>
                <a:path w="173354" h="864234">
                  <a:moveTo>
                    <a:pt x="54343" y="220980"/>
                  </a:moveTo>
                  <a:lnTo>
                    <a:pt x="53670" y="220408"/>
                  </a:lnTo>
                  <a:lnTo>
                    <a:pt x="53911" y="220980"/>
                  </a:lnTo>
                  <a:lnTo>
                    <a:pt x="54343" y="220980"/>
                  </a:lnTo>
                  <a:close/>
                </a:path>
                <a:path w="173354" h="864234">
                  <a:moveTo>
                    <a:pt x="55041" y="672007"/>
                  </a:moveTo>
                  <a:lnTo>
                    <a:pt x="52870" y="672007"/>
                  </a:lnTo>
                  <a:lnTo>
                    <a:pt x="53403" y="672655"/>
                  </a:lnTo>
                  <a:lnTo>
                    <a:pt x="55041" y="672007"/>
                  </a:lnTo>
                  <a:close/>
                </a:path>
                <a:path w="173354" h="864234">
                  <a:moveTo>
                    <a:pt x="57391" y="201358"/>
                  </a:moveTo>
                  <a:lnTo>
                    <a:pt x="57099" y="200660"/>
                  </a:lnTo>
                  <a:lnTo>
                    <a:pt x="55448" y="199885"/>
                  </a:lnTo>
                  <a:lnTo>
                    <a:pt x="55816" y="200660"/>
                  </a:lnTo>
                  <a:lnTo>
                    <a:pt x="57391" y="201358"/>
                  </a:lnTo>
                  <a:close/>
                </a:path>
                <a:path w="173354" h="864234">
                  <a:moveTo>
                    <a:pt x="57645" y="130606"/>
                  </a:moveTo>
                  <a:lnTo>
                    <a:pt x="57289" y="129540"/>
                  </a:lnTo>
                  <a:lnTo>
                    <a:pt x="56083" y="129540"/>
                  </a:lnTo>
                  <a:lnTo>
                    <a:pt x="57645" y="130606"/>
                  </a:lnTo>
                  <a:close/>
                </a:path>
                <a:path w="173354" h="864234">
                  <a:moveTo>
                    <a:pt x="58762" y="201028"/>
                  </a:moveTo>
                  <a:lnTo>
                    <a:pt x="58508" y="200660"/>
                  </a:lnTo>
                  <a:lnTo>
                    <a:pt x="58204" y="200660"/>
                  </a:lnTo>
                  <a:lnTo>
                    <a:pt x="58762" y="201028"/>
                  </a:lnTo>
                  <a:close/>
                </a:path>
                <a:path w="173354" h="864234">
                  <a:moveTo>
                    <a:pt x="59664" y="206451"/>
                  </a:moveTo>
                  <a:lnTo>
                    <a:pt x="58242" y="205511"/>
                  </a:lnTo>
                  <a:lnTo>
                    <a:pt x="57835" y="206108"/>
                  </a:lnTo>
                  <a:lnTo>
                    <a:pt x="56413" y="206413"/>
                  </a:lnTo>
                  <a:lnTo>
                    <a:pt x="56743" y="206857"/>
                  </a:lnTo>
                  <a:lnTo>
                    <a:pt x="58420" y="206984"/>
                  </a:lnTo>
                  <a:lnTo>
                    <a:pt x="59664" y="206451"/>
                  </a:lnTo>
                  <a:close/>
                </a:path>
                <a:path w="173354" h="864234">
                  <a:moveTo>
                    <a:pt x="60058" y="201930"/>
                  </a:moveTo>
                  <a:lnTo>
                    <a:pt x="58762" y="201028"/>
                  </a:lnTo>
                  <a:lnTo>
                    <a:pt x="59372" y="201930"/>
                  </a:lnTo>
                  <a:lnTo>
                    <a:pt x="58674" y="201930"/>
                  </a:lnTo>
                  <a:lnTo>
                    <a:pt x="57391" y="201358"/>
                  </a:lnTo>
                  <a:lnTo>
                    <a:pt x="58140" y="203200"/>
                  </a:lnTo>
                  <a:lnTo>
                    <a:pt x="59588" y="204470"/>
                  </a:lnTo>
                  <a:lnTo>
                    <a:pt x="59842" y="203200"/>
                  </a:lnTo>
                  <a:lnTo>
                    <a:pt x="60058" y="201930"/>
                  </a:lnTo>
                  <a:close/>
                </a:path>
                <a:path w="173354" h="864234">
                  <a:moveTo>
                    <a:pt x="60972" y="554189"/>
                  </a:moveTo>
                  <a:lnTo>
                    <a:pt x="59207" y="553770"/>
                  </a:lnTo>
                  <a:lnTo>
                    <a:pt x="59347" y="553948"/>
                  </a:lnTo>
                  <a:lnTo>
                    <a:pt x="60972" y="554189"/>
                  </a:lnTo>
                  <a:close/>
                </a:path>
                <a:path w="173354" h="864234">
                  <a:moveTo>
                    <a:pt x="61696" y="129540"/>
                  </a:moveTo>
                  <a:lnTo>
                    <a:pt x="60706" y="128346"/>
                  </a:lnTo>
                  <a:lnTo>
                    <a:pt x="60820" y="129540"/>
                  </a:lnTo>
                  <a:lnTo>
                    <a:pt x="61696" y="129540"/>
                  </a:lnTo>
                  <a:close/>
                </a:path>
                <a:path w="173354" h="864234">
                  <a:moveTo>
                    <a:pt x="63957" y="599617"/>
                  </a:moveTo>
                  <a:lnTo>
                    <a:pt x="63233" y="599617"/>
                  </a:lnTo>
                  <a:lnTo>
                    <a:pt x="63919" y="600227"/>
                  </a:lnTo>
                  <a:lnTo>
                    <a:pt x="63957" y="599617"/>
                  </a:lnTo>
                  <a:close/>
                </a:path>
                <a:path w="173354" h="864234">
                  <a:moveTo>
                    <a:pt x="63957" y="116611"/>
                  </a:moveTo>
                  <a:lnTo>
                    <a:pt x="63830" y="116179"/>
                  </a:lnTo>
                  <a:lnTo>
                    <a:pt x="61925" y="114300"/>
                  </a:lnTo>
                  <a:lnTo>
                    <a:pt x="62572" y="115570"/>
                  </a:lnTo>
                  <a:lnTo>
                    <a:pt x="62814" y="115570"/>
                  </a:lnTo>
                  <a:lnTo>
                    <a:pt x="63703" y="116497"/>
                  </a:lnTo>
                  <a:lnTo>
                    <a:pt x="63957" y="116611"/>
                  </a:lnTo>
                  <a:close/>
                </a:path>
                <a:path w="173354" h="864234">
                  <a:moveTo>
                    <a:pt x="64033" y="597077"/>
                  </a:moveTo>
                  <a:lnTo>
                    <a:pt x="63398" y="597077"/>
                  </a:lnTo>
                  <a:lnTo>
                    <a:pt x="63677" y="598208"/>
                  </a:lnTo>
                  <a:lnTo>
                    <a:pt x="64033" y="597077"/>
                  </a:lnTo>
                  <a:close/>
                </a:path>
                <a:path w="173354" h="864234">
                  <a:moveTo>
                    <a:pt x="64681" y="600887"/>
                  </a:moveTo>
                  <a:lnTo>
                    <a:pt x="63919" y="600227"/>
                  </a:lnTo>
                  <a:lnTo>
                    <a:pt x="63881" y="600887"/>
                  </a:lnTo>
                  <a:lnTo>
                    <a:pt x="64681" y="600887"/>
                  </a:lnTo>
                  <a:close/>
                </a:path>
                <a:path w="173354" h="864234">
                  <a:moveTo>
                    <a:pt x="64833" y="723569"/>
                  </a:moveTo>
                  <a:lnTo>
                    <a:pt x="63741" y="724077"/>
                  </a:lnTo>
                  <a:lnTo>
                    <a:pt x="64820" y="724077"/>
                  </a:lnTo>
                  <a:lnTo>
                    <a:pt x="64833" y="723569"/>
                  </a:lnTo>
                  <a:close/>
                </a:path>
                <a:path w="173354" h="864234">
                  <a:moveTo>
                    <a:pt x="65125" y="109220"/>
                  </a:moveTo>
                  <a:lnTo>
                    <a:pt x="64325" y="109220"/>
                  </a:lnTo>
                  <a:lnTo>
                    <a:pt x="64833" y="110490"/>
                  </a:lnTo>
                  <a:lnTo>
                    <a:pt x="64985" y="109791"/>
                  </a:lnTo>
                  <a:lnTo>
                    <a:pt x="65125" y="109220"/>
                  </a:lnTo>
                  <a:close/>
                </a:path>
                <a:path w="173354" h="864234">
                  <a:moveTo>
                    <a:pt x="65163" y="622477"/>
                  </a:moveTo>
                  <a:lnTo>
                    <a:pt x="63144" y="622477"/>
                  </a:lnTo>
                  <a:lnTo>
                    <a:pt x="65049" y="623747"/>
                  </a:lnTo>
                  <a:lnTo>
                    <a:pt x="65163" y="622477"/>
                  </a:lnTo>
                  <a:close/>
                </a:path>
                <a:path w="173354" h="864234">
                  <a:moveTo>
                    <a:pt x="65417" y="106375"/>
                  </a:moveTo>
                  <a:lnTo>
                    <a:pt x="64871" y="105930"/>
                  </a:lnTo>
                  <a:lnTo>
                    <a:pt x="64706" y="106159"/>
                  </a:lnTo>
                  <a:lnTo>
                    <a:pt x="65417" y="106375"/>
                  </a:lnTo>
                  <a:close/>
                </a:path>
                <a:path w="173354" h="864234">
                  <a:moveTo>
                    <a:pt x="65697" y="182600"/>
                  </a:moveTo>
                  <a:lnTo>
                    <a:pt x="65493" y="182410"/>
                  </a:lnTo>
                  <a:lnTo>
                    <a:pt x="65493" y="182626"/>
                  </a:lnTo>
                  <a:lnTo>
                    <a:pt x="65697" y="182600"/>
                  </a:lnTo>
                  <a:close/>
                </a:path>
                <a:path w="173354" h="864234">
                  <a:moveTo>
                    <a:pt x="68326" y="182257"/>
                  </a:moveTo>
                  <a:lnTo>
                    <a:pt x="65697" y="182600"/>
                  </a:lnTo>
                  <a:lnTo>
                    <a:pt x="66294" y="183146"/>
                  </a:lnTo>
                  <a:lnTo>
                    <a:pt x="68326" y="182257"/>
                  </a:lnTo>
                  <a:close/>
                </a:path>
                <a:path w="173354" h="864234">
                  <a:moveTo>
                    <a:pt x="68529" y="557707"/>
                  </a:moveTo>
                  <a:lnTo>
                    <a:pt x="67983" y="556437"/>
                  </a:lnTo>
                  <a:lnTo>
                    <a:pt x="64008" y="555167"/>
                  </a:lnTo>
                  <a:lnTo>
                    <a:pt x="59347" y="555167"/>
                  </a:lnTo>
                  <a:lnTo>
                    <a:pt x="49657" y="552627"/>
                  </a:lnTo>
                  <a:lnTo>
                    <a:pt x="46075" y="553897"/>
                  </a:lnTo>
                  <a:lnTo>
                    <a:pt x="48882" y="556437"/>
                  </a:lnTo>
                  <a:lnTo>
                    <a:pt x="46482" y="556437"/>
                  </a:lnTo>
                  <a:lnTo>
                    <a:pt x="46456" y="555167"/>
                  </a:lnTo>
                  <a:lnTo>
                    <a:pt x="44170" y="555167"/>
                  </a:lnTo>
                  <a:lnTo>
                    <a:pt x="46075" y="556437"/>
                  </a:lnTo>
                  <a:lnTo>
                    <a:pt x="44729" y="556437"/>
                  </a:lnTo>
                  <a:lnTo>
                    <a:pt x="49199" y="558977"/>
                  </a:lnTo>
                  <a:lnTo>
                    <a:pt x="48679" y="558977"/>
                  </a:lnTo>
                  <a:lnTo>
                    <a:pt x="49974" y="560247"/>
                  </a:lnTo>
                  <a:lnTo>
                    <a:pt x="45186" y="560247"/>
                  </a:lnTo>
                  <a:lnTo>
                    <a:pt x="46609" y="561517"/>
                  </a:lnTo>
                  <a:lnTo>
                    <a:pt x="45605" y="561517"/>
                  </a:lnTo>
                  <a:lnTo>
                    <a:pt x="48158" y="562787"/>
                  </a:lnTo>
                  <a:lnTo>
                    <a:pt x="45364" y="562787"/>
                  </a:lnTo>
                  <a:lnTo>
                    <a:pt x="46990" y="564057"/>
                  </a:lnTo>
                  <a:lnTo>
                    <a:pt x="62509" y="564057"/>
                  </a:lnTo>
                  <a:lnTo>
                    <a:pt x="61048" y="561517"/>
                  </a:lnTo>
                  <a:lnTo>
                    <a:pt x="64096" y="561517"/>
                  </a:lnTo>
                  <a:lnTo>
                    <a:pt x="61480" y="558977"/>
                  </a:lnTo>
                  <a:lnTo>
                    <a:pt x="62839" y="557707"/>
                  </a:lnTo>
                  <a:lnTo>
                    <a:pt x="67970" y="560247"/>
                  </a:lnTo>
                  <a:lnTo>
                    <a:pt x="68529" y="557707"/>
                  </a:lnTo>
                  <a:close/>
                </a:path>
                <a:path w="173354" h="864234">
                  <a:moveTo>
                    <a:pt x="75361" y="159258"/>
                  </a:moveTo>
                  <a:lnTo>
                    <a:pt x="75031" y="158750"/>
                  </a:lnTo>
                  <a:lnTo>
                    <a:pt x="74904" y="158750"/>
                  </a:lnTo>
                  <a:lnTo>
                    <a:pt x="75361" y="159258"/>
                  </a:lnTo>
                  <a:close/>
                </a:path>
                <a:path w="173354" h="864234">
                  <a:moveTo>
                    <a:pt x="76009" y="160020"/>
                  </a:moveTo>
                  <a:lnTo>
                    <a:pt x="75361" y="159258"/>
                  </a:lnTo>
                  <a:lnTo>
                    <a:pt x="75844" y="160020"/>
                  </a:lnTo>
                  <a:lnTo>
                    <a:pt x="76009" y="160020"/>
                  </a:lnTo>
                  <a:close/>
                </a:path>
                <a:path w="173354" h="864234">
                  <a:moveTo>
                    <a:pt x="82600" y="760907"/>
                  </a:moveTo>
                  <a:lnTo>
                    <a:pt x="82372" y="760958"/>
                  </a:lnTo>
                  <a:lnTo>
                    <a:pt x="82169" y="760996"/>
                  </a:lnTo>
                  <a:lnTo>
                    <a:pt x="81851" y="761098"/>
                  </a:lnTo>
                  <a:lnTo>
                    <a:pt x="81153" y="762558"/>
                  </a:lnTo>
                  <a:lnTo>
                    <a:pt x="81953" y="761860"/>
                  </a:lnTo>
                  <a:lnTo>
                    <a:pt x="82372" y="761339"/>
                  </a:lnTo>
                  <a:lnTo>
                    <a:pt x="82600" y="760907"/>
                  </a:lnTo>
                  <a:close/>
                </a:path>
                <a:path w="173354" h="864234">
                  <a:moveTo>
                    <a:pt x="84226" y="707440"/>
                  </a:moveTo>
                  <a:lnTo>
                    <a:pt x="83959" y="707428"/>
                  </a:lnTo>
                  <a:lnTo>
                    <a:pt x="84061" y="707567"/>
                  </a:lnTo>
                  <a:lnTo>
                    <a:pt x="84226" y="707440"/>
                  </a:lnTo>
                  <a:close/>
                </a:path>
                <a:path w="173354" h="864234">
                  <a:moveTo>
                    <a:pt x="84632" y="55880"/>
                  </a:moveTo>
                  <a:lnTo>
                    <a:pt x="80606" y="55880"/>
                  </a:lnTo>
                  <a:lnTo>
                    <a:pt x="84188" y="56730"/>
                  </a:lnTo>
                  <a:lnTo>
                    <a:pt x="84632" y="55880"/>
                  </a:lnTo>
                  <a:close/>
                </a:path>
                <a:path w="173354" h="864234">
                  <a:moveTo>
                    <a:pt x="85547" y="57061"/>
                  </a:moveTo>
                  <a:lnTo>
                    <a:pt x="84188" y="56730"/>
                  </a:lnTo>
                  <a:lnTo>
                    <a:pt x="83972" y="57150"/>
                  </a:lnTo>
                  <a:lnTo>
                    <a:pt x="85344" y="57150"/>
                  </a:lnTo>
                  <a:lnTo>
                    <a:pt x="85547" y="57061"/>
                  </a:lnTo>
                  <a:close/>
                </a:path>
                <a:path w="173354" h="864234">
                  <a:moveTo>
                    <a:pt x="86245" y="705815"/>
                  </a:moveTo>
                  <a:lnTo>
                    <a:pt x="84226" y="707440"/>
                  </a:lnTo>
                  <a:lnTo>
                    <a:pt x="85013" y="707478"/>
                  </a:lnTo>
                  <a:lnTo>
                    <a:pt x="86245" y="705815"/>
                  </a:lnTo>
                  <a:close/>
                </a:path>
                <a:path w="173354" h="864234">
                  <a:moveTo>
                    <a:pt x="88303" y="122758"/>
                  </a:moveTo>
                  <a:lnTo>
                    <a:pt x="87769" y="121386"/>
                  </a:lnTo>
                  <a:lnTo>
                    <a:pt x="87439" y="121843"/>
                  </a:lnTo>
                  <a:lnTo>
                    <a:pt x="88303" y="122758"/>
                  </a:lnTo>
                  <a:close/>
                </a:path>
                <a:path w="173354" h="864234">
                  <a:moveTo>
                    <a:pt x="89115" y="30480"/>
                  </a:moveTo>
                  <a:lnTo>
                    <a:pt x="87871" y="29210"/>
                  </a:lnTo>
                  <a:lnTo>
                    <a:pt x="87261" y="30480"/>
                  </a:lnTo>
                  <a:lnTo>
                    <a:pt x="89115" y="30480"/>
                  </a:lnTo>
                  <a:close/>
                </a:path>
                <a:path w="173354" h="864234">
                  <a:moveTo>
                    <a:pt x="89725" y="702487"/>
                  </a:moveTo>
                  <a:lnTo>
                    <a:pt x="86448" y="702487"/>
                  </a:lnTo>
                  <a:lnTo>
                    <a:pt x="87007" y="701217"/>
                  </a:lnTo>
                  <a:lnTo>
                    <a:pt x="84582" y="703757"/>
                  </a:lnTo>
                  <a:lnTo>
                    <a:pt x="80670" y="702487"/>
                  </a:lnTo>
                  <a:lnTo>
                    <a:pt x="89103" y="699947"/>
                  </a:lnTo>
                  <a:lnTo>
                    <a:pt x="85217" y="698677"/>
                  </a:lnTo>
                  <a:lnTo>
                    <a:pt x="85839" y="698677"/>
                  </a:lnTo>
                  <a:lnTo>
                    <a:pt x="86118" y="696137"/>
                  </a:lnTo>
                  <a:lnTo>
                    <a:pt x="81635" y="696137"/>
                  </a:lnTo>
                  <a:lnTo>
                    <a:pt x="83235" y="694867"/>
                  </a:lnTo>
                  <a:lnTo>
                    <a:pt x="83807" y="694867"/>
                  </a:lnTo>
                  <a:lnTo>
                    <a:pt x="83832" y="693597"/>
                  </a:lnTo>
                  <a:lnTo>
                    <a:pt x="83858" y="692327"/>
                  </a:lnTo>
                  <a:lnTo>
                    <a:pt x="77025" y="691057"/>
                  </a:lnTo>
                  <a:lnTo>
                    <a:pt x="79527" y="688517"/>
                  </a:lnTo>
                  <a:lnTo>
                    <a:pt x="78028" y="688517"/>
                  </a:lnTo>
                  <a:lnTo>
                    <a:pt x="79375" y="687247"/>
                  </a:lnTo>
                  <a:lnTo>
                    <a:pt x="80975" y="687247"/>
                  </a:lnTo>
                  <a:lnTo>
                    <a:pt x="77990" y="685977"/>
                  </a:lnTo>
                  <a:lnTo>
                    <a:pt x="80543" y="685977"/>
                  </a:lnTo>
                  <a:lnTo>
                    <a:pt x="81851" y="682167"/>
                  </a:lnTo>
                  <a:lnTo>
                    <a:pt x="75361" y="683437"/>
                  </a:lnTo>
                  <a:lnTo>
                    <a:pt x="74549" y="682167"/>
                  </a:lnTo>
                  <a:lnTo>
                    <a:pt x="73748" y="680897"/>
                  </a:lnTo>
                  <a:lnTo>
                    <a:pt x="78232" y="679627"/>
                  </a:lnTo>
                  <a:lnTo>
                    <a:pt x="79095" y="678357"/>
                  </a:lnTo>
                  <a:lnTo>
                    <a:pt x="79629" y="677087"/>
                  </a:lnTo>
                  <a:lnTo>
                    <a:pt x="80264" y="677087"/>
                  </a:lnTo>
                  <a:lnTo>
                    <a:pt x="80213" y="673277"/>
                  </a:lnTo>
                  <a:lnTo>
                    <a:pt x="75526" y="673277"/>
                  </a:lnTo>
                  <a:lnTo>
                    <a:pt x="73177" y="670737"/>
                  </a:lnTo>
                  <a:lnTo>
                    <a:pt x="77711" y="668197"/>
                  </a:lnTo>
                  <a:lnTo>
                    <a:pt x="74028" y="664387"/>
                  </a:lnTo>
                  <a:lnTo>
                    <a:pt x="76212" y="661847"/>
                  </a:lnTo>
                  <a:lnTo>
                    <a:pt x="72123" y="661847"/>
                  </a:lnTo>
                  <a:lnTo>
                    <a:pt x="72910" y="660577"/>
                  </a:lnTo>
                  <a:lnTo>
                    <a:pt x="72745" y="660577"/>
                  </a:lnTo>
                  <a:lnTo>
                    <a:pt x="68618" y="660577"/>
                  </a:lnTo>
                  <a:lnTo>
                    <a:pt x="72783" y="659307"/>
                  </a:lnTo>
                  <a:lnTo>
                    <a:pt x="72745" y="660577"/>
                  </a:lnTo>
                  <a:lnTo>
                    <a:pt x="76746" y="659307"/>
                  </a:lnTo>
                  <a:lnTo>
                    <a:pt x="75336" y="658037"/>
                  </a:lnTo>
                  <a:lnTo>
                    <a:pt x="75311" y="656767"/>
                  </a:lnTo>
                  <a:lnTo>
                    <a:pt x="69837" y="658037"/>
                  </a:lnTo>
                  <a:lnTo>
                    <a:pt x="72504" y="655497"/>
                  </a:lnTo>
                  <a:lnTo>
                    <a:pt x="71539" y="652957"/>
                  </a:lnTo>
                  <a:lnTo>
                    <a:pt x="70459" y="650417"/>
                  </a:lnTo>
                  <a:lnTo>
                    <a:pt x="72758" y="649147"/>
                  </a:lnTo>
                  <a:lnTo>
                    <a:pt x="71297" y="647877"/>
                  </a:lnTo>
                  <a:lnTo>
                    <a:pt x="69735" y="646607"/>
                  </a:lnTo>
                  <a:lnTo>
                    <a:pt x="72669" y="646607"/>
                  </a:lnTo>
                  <a:lnTo>
                    <a:pt x="73393" y="644067"/>
                  </a:lnTo>
                  <a:lnTo>
                    <a:pt x="72351" y="641527"/>
                  </a:lnTo>
                  <a:lnTo>
                    <a:pt x="74523" y="641527"/>
                  </a:lnTo>
                  <a:lnTo>
                    <a:pt x="74536" y="640257"/>
                  </a:lnTo>
                  <a:lnTo>
                    <a:pt x="65824" y="641527"/>
                  </a:lnTo>
                  <a:lnTo>
                    <a:pt x="65468" y="640257"/>
                  </a:lnTo>
                  <a:lnTo>
                    <a:pt x="69811" y="638987"/>
                  </a:lnTo>
                  <a:lnTo>
                    <a:pt x="69342" y="637717"/>
                  </a:lnTo>
                  <a:lnTo>
                    <a:pt x="73101" y="635177"/>
                  </a:lnTo>
                  <a:lnTo>
                    <a:pt x="68910" y="633907"/>
                  </a:lnTo>
                  <a:lnTo>
                    <a:pt x="70827" y="632637"/>
                  </a:lnTo>
                  <a:lnTo>
                    <a:pt x="71031" y="633907"/>
                  </a:lnTo>
                  <a:lnTo>
                    <a:pt x="71069" y="632637"/>
                  </a:lnTo>
                  <a:lnTo>
                    <a:pt x="72809" y="630097"/>
                  </a:lnTo>
                  <a:lnTo>
                    <a:pt x="73672" y="628827"/>
                  </a:lnTo>
                  <a:lnTo>
                    <a:pt x="70650" y="629475"/>
                  </a:lnTo>
                  <a:lnTo>
                    <a:pt x="67843" y="627557"/>
                  </a:lnTo>
                  <a:lnTo>
                    <a:pt x="68922" y="627557"/>
                  </a:lnTo>
                  <a:lnTo>
                    <a:pt x="65112" y="626287"/>
                  </a:lnTo>
                  <a:lnTo>
                    <a:pt x="64096" y="626287"/>
                  </a:lnTo>
                  <a:lnTo>
                    <a:pt x="62953" y="625017"/>
                  </a:lnTo>
                  <a:lnTo>
                    <a:pt x="64541" y="625017"/>
                  </a:lnTo>
                  <a:lnTo>
                    <a:pt x="65963" y="623747"/>
                  </a:lnTo>
                  <a:lnTo>
                    <a:pt x="61709" y="625017"/>
                  </a:lnTo>
                  <a:lnTo>
                    <a:pt x="63144" y="622477"/>
                  </a:lnTo>
                  <a:lnTo>
                    <a:pt x="61950" y="622477"/>
                  </a:lnTo>
                  <a:lnTo>
                    <a:pt x="60718" y="621207"/>
                  </a:lnTo>
                  <a:lnTo>
                    <a:pt x="62484" y="619937"/>
                  </a:lnTo>
                  <a:lnTo>
                    <a:pt x="63500" y="619937"/>
                  </a:lnTo>
                  <a:lnTo>
                    <a:pt x="61290" y="618667"/>
                  </a:lnTo>
                  <a:lnTo>
                    <a:pt x="63919" y="618667"/>
                  </a:lnTo>
                  <a:lnTo>
                    <a:pt x="65735" y="616127"/>
                  </a:lnTo>
                  <a:lnTo>
                    <a:pt x="67271" y="616127"/>
                  </a:lnTo>
                  <a:lnTo>
                    <a:pt x="67716" y="614857"/>
                  </a:lnTo>
                  <a:lnTo>
                    <a:pt x="71450" y="616127"/>
                  </a:lnTo>
                  <a:lnTo>
                    <a:pt x="69405" y="614857"/>
                  </a:lnTo>
                  <a:lnTo>
                    <a:pt x="64960" y="613587"/>
                  </a:lnTo>
                  <a:lnTo>
                    <a:pt x="64935" y="616127"/>
                  </a:lnTo>
                  <a:lnTo>
                    <a:pt x="60426" y="616127"/>
                  </a:lnTo>
                  <a:lnTo>
                    <a:pt x="63233" y="614857"/>
                  </a:lnTo>
                  <a:lnTo>
                    <a:pt x="64198" y="614857"/>
                  </a:lnTo>
                  <a:lnTo>
                    <a:pt x="64681" y="613587"/>
                  </a:lnTo>
                  <a:lnTo>
                    <a:pt x="64960" y="613587"/>
                  </a:lnTo>
                  <a:lnTo>
                    <a:pt x="66179" y="612317"/>
                  </a:lnTo>
                  <a:lnTo>
                    <a:pt x="66954" y="612317"/>
                  </a:lnTo>
                  <a:lnTo>
                    <a:pt x="67386" y="611047"/>
                  </a:lnTo>
                  <a:lnTo>
                    <a:pt x="67716" y="611047"/>
                  </a:lnTo>
                  <a:lnTo>
                    <a:pt x="67665" y="609777"/>
                  </a:lnTo>
                  <a:lnTo>
                    <a:pt x="68897" y="609777"/>
                  </a:lnTo>
                  <a:lnTo>
                    <a:pt x="68326" y="611047"/>
                  </a:lnTo>
                  <a:lnTo>
                    <a:pt x="69964" y="611047"/>
                  </a:lnTo>
                  <a:lnTo>
                    <a:pt x="68910" y="609777"/>
                  </a:lnTo>
                  <a:lnTo>
                    <a:pt x="68999" y="608507"/>
                  </a:lnTo>
                  <a:lnTo>
                    <a:pt x="64452" y="608507"/>
                  </a:lnTo>
                  <a:lnTo>
                    <a:pt x="64465" y="608736"/>
                  </a:lnTo>
                  <a:lnTo>
                    <a:pt x="64122" y="608736"/>
                  </a:lnTo>
                  <a:lnTo>
                    <a:pt x="63893" y="608825"/>
                  </a:lnTo>
                  <a:lnTo>
                    <a:pt x="63715" y="608901"/>
                  </a:lnTo>
                  <a:lnTo>
                    <a:pt x="64503" y="609003"/>
                  </a:lnTo>
                  <a:lnTo>
                    <a:pt x="64592" y="609777"/>
                  </a:lnTo>
                  <a:lnTo>
                    <a:pt x="64744" y="609777"/>
                  </a:lnTo>
                  <a:lnTo>
                    <a:pt x="64871" y="611047"/>
                  </a:lnTo>
                  <a:lnTo>
                    <a:pt x="63373" y="611047"/>
                  </a:lnTo>
                  <a:lnTo>
                    <a:pt x="62103" y="609777"/>
                  </a:lnTo>
                  <a:lnTo>
                    <a:pt x="63715" y="609777"/>
                  </a:lnTo>
                  <a:lnTo>
                    <a:pt x="58953" y="608507"/>
                  </a:lnTo>
                  <a:lnTo>
                    <a:pt x="63017" y="608507"/>
                  </a:lnTo>
                  <a:lnTo>
                    <a:pt x="65201" y="605967"/>
                  </a:lnTo>
                  <a:lnTo>
                    <a:pt x="67729" y="605967"/>
                  </a:lnTo>
                  <a:lnTo>
                    <a:pt x="66027" y="604697"/>
                  </a:lnTo>
                  <a:lnTo>
                    <a:pt x="66522" y="602157"/>
                  </a:lnTo>
                  <a:lnTo>
                    <a:pt x="60947" y="600887"/>
                  </a:lnTo>
                  <a:lnTo>
                    <a:pt x="60223" y="599617"/>
                  </a:lnTo>
                  <a:lnTo>
                    <a:pt x="63233" y="599617"/>
                  </a:lnTo>
                  <a:lnTo>
                    <a:pt x="63639" y="598347"/>
                  </a:lnTo>
                  <a:lnTo>
                    <a:pt x="63614" y="598208"/>
                  </a:lnTo>
                  <a:lnTo>
                    <a:pt x="63080" y="595807"/>
                  </a:lnTo>
                  <a:lnTo>
                    <a:pt x="64262" y="597077"/>
                  </a:lnTo>
                  <a:lnTo>
                    <a:pt x="65532" y="594537"/>
                  </a:lnTo>
                  <a:lnTo>
                    <a:pt x="62814" y="591997"/>
                  </a:lnTo>
                  <a:lnTo>
                    <a:pt x="62801" y="597077"/>
                  </a:lnTo>
                  <a:lnTo>
                    <a:pt x="60159" y="597077"/>
                  </a:lnTo>
                  <a:lnTo>
                    <a:pt x="61887" y="595807"/>
                  </a:lnTo>
                  <a:lnTo>
                    <a:pt x="62801" y="597077"/>
                  </a:lnTo>
                  <a:lnTo>
                    <a:pt x="62801" y="591985"/>
                  </a:lnTo>
                  <a:lnTo>
                    <a:pt x="60413" y="589457"/>
                  </a:lnTo>
                  <a:lnTo>
                    <a:pt x="62687" y="586917"/>
                  </a:lnTo>
                  <a:lnTo>
                    <a:pt x="61302" y="586917"/>
                  </a:lnTo>
                  <a:lnTo>
                    <a:pt x="65036" y="583107"/>
                  </a:lnTo>
                  <a:lnTo>
                    <a:pt x="58229" y="578027"/>
                  </a:lnTo>
                  <a:lnTo>
                    <a:pt x="64211" y="574217"/>
                  </a:lnTo>
                  <a:lnTo>
                    <a:pt x="65468" y="572947"/>
                  </a:lnTo>
                  <a:lnTo>
                    <a:pt x="63017" y="571677"/>
                  </a:lnTo>
                  <a:lnTo>
                    <a:pt x="64401" y="571677"/>
                  </a:lnTo>
                  <a:lnTo>
                    <a:pt x="60909" y="569137"/>
                  </a:lnTo>
                  <a:lnTo>
                    <a:pt x="58432" y="567867"/>
                  </a:lnTo>
                  <a:lnTo>
                    <a:pt x="68961" y="566597"/>
                  </a:lnTo>
                  <a:lnTo>
                    <a:pt x="66573" y="565327"/>
                  </a:lnTo>
                  <a:lnTo>
                    <a:pt x="53670" y="565327"/>
                  </a:lnTo>
                  <a:lnTo>
                    <a:pt x="53670" y="593267"/>
                  </a:lnTo>
                  <a:lnTo>
                    <a:pt x="51130" y="593267"/>
                  </a:lnTo>
                  <a:lnTo>
                    <a:pt x="51219" y="591997"/>
                  </a:lnTo>
                  <a:lnTo>
                    <a:pt x="53670" y="593267"/>
                  </a:lnTo>
                  <a:lnTo>
                    <a:pt x="53670" y="565327"/>
                  </a:lnTo>
                  <a:lnTo>
                    <a:pt x="50673" y="565327"/>
                  </a:lnTo>
                  <a:lnTo>
                    <a:pt x="50673" y="594537"/>
                  </a:lnTo>
                  <a:lnTo>
                    <a:pt x="49606" y="595807"/>
                  </a:lnTo>
                  <a:lnTo>
                    <a:pt x="46050" y="595807"/>
                  </a:lnTo>
                  <a:lnTo>
                    <a:pt x="47269" y="594537"/>
                  </a:lnTo>
                  <a:lnTo>
                    <a:pt x="48260" y="593509"/>
                  </a:lnTo>
                  <a:lnTo>
                    <a:pt x="50673" y="594537"/>
                  </a:lnTo>
                  <a:lnTo>
                    <a:pt x="50673" y="565327"/>
                  </a:lnTo>
                  <a:lnTo>
                    <a:pt x="50495" y="565327"/>
                  </a:lnTo>
                  <a:lnTo>
                    <a:pt x="50495" y="593267"/>
                  </a:lnTo>
                  <a:lnTo>
                    <a:pt x="48488" y="593267"/>
                  </a:lnTo>
                  <a:lnTo>
                    <a:pt x="47713" y="593267"/>
                  </a:lnTo>
                  <a:lnTo>
                    <a:pt x="48082" y="593432"/>
                  </a:lnTo>
                  <a:lnTo>
                    <a:pt x="45288" y="594537"/>
                  </a:lnTo>
                  <a:lnTo>
                    <a:pt x="46697" y="593267"/>
                  </a:lnTo>
                  <a:lnTo>
                    <a:pt x="41046" y="594537"/>
                  </a:lnTo>
                  <a:lnTo>
                    <a:pt x="46723" y="592162"/>
                  </a:lnTo>
                  <a:lnTo>
                    <a:pt x="47434" y="592963"/>
                  </a:lnTo>
                  <a:lnTo>
                    <a:pt x="49263" y="591997"/>
                  </a:lnTo>
                  <a:lnTo>
                    <a:pt x="49415" y="591997"/>
                  </a:lnTo>
                  <a:lnTo>
                    <a:pt x="50495" y="593267"/>
                  </a:lnTo>
                  <a:lnTo>
                    <a:pt x="50495" y="565327"/>
                  </a:lnTo>
                  <a:lnTo>
                    <a:pt x="48615" y="565327"/>
                  </a:lnTo>
                  <a:lnTo>
                    <a:pt x="45110" y="565327"/>
                  </a:lnTo>
                  <a:lnTo>
                    <a:pt x="47409" y="566547"/>
                  </a:lnTo>
                  <a:lnTo>
                    <a:pt x="42252" y="565327"/>
                  </a:lnTo>
                  <a:lnTo>
                    <a:pt x="47053" y="569137"/>
                  </a:lnTo>
                  <a:lnTo>
                    <a:pt x="41186" y="569137"/>
                  </a:lnTo>
                  <a:lnTo>
                    <a:pt x="46037" y="570407"/>
                  </a:lnTo>
                  <a:lnTo>
                    <a:pt x="44742" y="570966"/>
                  </a:lnTo>
                  <a:lnTo>
                    <a:pt x="44742" y="572947"/>
                  </a:lnTo>
                  <a:lnTo>
                    <a:pt x="44729" y="573239"/>
                  </a:lnTo>
                  <a:lnTo>
                    <a:pt x="44462" y="572947"/>
                  </a:lnTo>
                  <a:lnTo>
                    <a:pt x="44742" y="572947"/>
                  </a:lnTo>
                  <a:lnTo>
                    <a:pt x="44742" y="570966"/>
                  </a:lnTo>
                  <a:lnTo>
                    <a:pt x="43040" y="571677"/>
                  </a:lnTo>
                  <a:lnTo>
                    <a:pt x="44627" y="573239"/>
                  </a:lnTo>
                  <a:lnTo>
                    <a:pt x="44246" y="574217"/>
                  </a:lnTo>
                  <a:lnTo>
                    <a:pt x="41744" y="574217"/>
                  </a:lnTo>
                  <a:lnTo>
                    <a:pt x="45834" y="575487"/>
                  </a:lnTo>
                  <a:lnTo>
                    <a:pt x="46723" y="576757"/>
                  </a:lnTo>
                  <a:lnTo>
                    <a:pt x="49212" y="578027"/>
                  </a:lnTo>
                  <a:lnTo>
                    <a:pt x="46647" y="578027"/>
                  </a:lnTo>
                  <a:lnTo>
                    <a:pt x="44170" y="579297"/>
                  </a:lnTo>
                  <a:lnTo>
                    <a:pt x="47142" y="579297"/>
                  </a:lnTo>
                  <a:lnTo>
                    <a:pt x="42862" y="580567"/>
                  </a:lnTo>
                  <a:lnTo>
                    <a:pt x="45974" y="580567"/>
                  </a:lnTo>
                  <a:lnTo>
                    <a:pt x="43408" y="581837"/>
                  </a:lnTo>
                  <a:lnTo>
                    <a:pt x="41173" y="581837"/>
                  </a:lnTo>
                  <a:lnTo>
                    <a:pt x="42672" y="583107"/>
                  </a:lnTo>
                  <a:lnTo>
                    <a:pt x="45275" y="583107"/>
                  </a:lnTo>
                  <a:lnTo>
                    <a:pt x="46316" y="584377"/>
                  </a:lnTo>
                  <a:lnTo>
                    <a:pt x="40411" y="584377"/>
                  </a:lnTo>
                  <a:lnTo>
                    <a:pt x="41389" y="585647"/>
                  </a:lnTo>
                  <a:lnTo>
                    <a:pt x="44907" y="585647"/>
                  </a:lnTo>
                  <a:lnTo>
                    <a:pt x="44729" y="586917"/>
                  </a:lnTo>
                  <a:lnTo>
                    <a:pt x="43065" y="586917"/>
                  </a:lnTo>
                  <a:lnTo>
                    <a:pt x="46101" y="588187"/>
                  </a:lnTo>
                  <a:lnTo>
                    <a:pt x="44081" y="589902"/>
                  </a:lnTo>
                  <a:lnTo>
                    <a:pt x="44081" y="591070"/>
                  </a:lnTo>
                  <a:lnTo>
                    <a:pt x="43827" y="591070"/>
                  </a:lnTo>
                  <a:lnTo>
                    <a:pt x="44081" y="591070"/>
                  </a:lnTo>
                  <a:lnTo>
                    <a:pt x="44081" y="589902"/>
                  </a:lnTo>
                  <a:lnTo>
                    <a:pt x="43472" y="590410"/>
                  </a:lnTo>
                  <a:lnTo>
                    <a:pt x="43129" y="589749"/>
                  </a:lnTo>
                  <a:lnTo>
                    <a:pt x="43192" y="590638"/>
                  </a:lnTo>
                  <a:lnTo>
                    <a:pt x="43205" y="590778"/>
                  </a:lnTo>
                  <a:lnTo>
                    <a:pt x="43256" y="591337"/>
                  </a:lnTo>
                  <a:lnTo>
                    <a:pt x="44094" y="591146"/>
                  </a:lnTo>
                  <a:lnTo>
                    <a:pt x="44284" y="591134"/>
                  </a:lnTo>
                  <a:lnTo>
                    <a:pt x="46913" y="591997"/>
                  </a:lnTo>
                  <a:lnTo>
                    <a:pt x="46570" y="591997"/>
                  </a:lnTo>
                  <a:lnTo>
                    <a:pt x="41084" y="593267"/>
                  </a:lnTo>
                  <a:lnTo>
                    <a:pt x="39992" y="595807"/>
                  </a:lnTo>
                  <a:lnTo>
                    <a:pt x="42773" y="595807"/>
                  </a:lnTo>
                  <a:lnTo>
                    <a:pt x="41757" y="597077"/>
                  </a:lnTo>
                  <a:lnTo>
                    <a:pt x="43751" y="598347"/>
                  </a:lnTo>
                  <a:lnTo>
                    <a:pt x="44678" y="597077"/>
                  </a:lnTo>
                  <a:lnTo>
                    <a:pt x="46672" y="597077"/>
                  </a:lnTo>
                  <a:lnTo>
                    <a:pt x="50292" y="600887"/>
                  </a:lnTo>
                  <a:lnTo>
                    <a:pt x="49657" y="600824"/>
                  </a:lnTo>
                  <a:lnTo>
                    <a:pt x="49657" y="614857"/>
                  </a:lnTo>
                  <a:lnTo>
                    <a:pt x="49085" y="616127"/>
                  </a:lnTo>
                  <a:lnTo>
                    <a:pt x="48348" y="616127"/>
                  </a:lnTo>
                  <a:lnTo>
                    <a:pt x="48323" y="614857"/>
                  </a:lnTo>
                  <a:lnTo>
                    <a:pt x="49657" y="614857"/>
                  </a:lnTo>
                  <a:lnTo>
                    <a:pt x="49657" y="600824"/>
                  </a:lnTo>
                  <a:lnTo>
                    <a:pt x="37782" y="599617"/>
                  </a:lnTo>
                  <a:lnTo>
                    <a:pt x="42570" y="602157"/>
                  </a:lnTo>
                  <a:lnTo>
                    <a:pt x="49466" y="602157"/>
                  </a:lnTo>
                  <a:lnTo>
                    <a:pt x="48895" y="602475"/>
                  </a:lnTo>
                  <a:lnTo>
                    <a:pt x="48895" y="604697"/>
                  </a:lnTo>
                  <a:lnTo>
                    <a:pt x="46253" y="605967"/>
                  </a:lnTo>
                  <a:lnTo>
                    <a:pt x="44653" y="605967"/>
                  </a:lnTo>
                  <a:lnTo>
                    <a:pt x="44729" y="605561"/>
                  </a:lnTo>
                  <a:lnTo>
                    <a:pt x="48895" y="604697"/>
                  </a:lnTo>
                  <a:lnTo>
                    <a:pt x="48895" y="602475"/>
                  </a:lnTo>
                  <a:lnTo>
                    <a:pt x="47117" y="603427"/>
                  </a:lnTo>
                  <a:lnTo>
                    <a:pt x="43091" y="603427"/>
                  </a:lnTo>
                  <a:lnTo>
                    <a:pt x="42735" y="605967"/>
                  </a:lnTo>
                  <a:lnTo>
                    <a:pt x="44538" y="605599"/>
                  </a:lnTo>
                  <a:lnTo>
                    <a:pt x="44411" y="605967"/>
                  </a:lnTo>
                  <a:lnTo>
                    <a:pt x="41262" y="607237"/>
                  </a:lnTo>
                  <a:lnTo>
                    <a:pt x="46710" y="605967"/>
                  </a:lnTo>
                  <a:lnTo>
                    <a:pt x="46736" y="607237"/>
                  </a:lnTo>
                  <a:lnTo>
                    <a:pt x="43180" y="607237"/>
                  </a:lnTo>
                  <a:lnTo>
                    <a:pt x="43802" y="609777"/>
                  </a:lnTo>
                  <a:lnTo>
                    <a:pt x="46431" y="611047"/>
                  </a:lnTo>
                  <a:lnTo>
                    <a:pt x="47142" y="613587"/>
                  </a:lnTo>
                  <a:lnTo>
                    <a:pt x="43878" y="613587"/>
                  </a:lnTo>
                  <a:lnTo>
                    <a:pt x="45694" y="616127"/>
                  </a:lnTo>
                  <a:lnTo>
                    <a:pt x="43624" y="619937"/>
                  </a:lnTo>
                  <a:lnTo>
                    <a:pt x="41833" y="622477"/>
                  </a:lnTo>
                  <a:lnTo>
                    <a:pt x="44970" y="623747"/>
                  </a:lnTo>
                  <a:lnTo>
                    <a:pt x="46215" y="623747"/>
                  </a:lnTo>
                  <a:lnTo>
                    <a:pt x="46494" y="625017"/>
                  </a:lnTo>
                  <a:lnTo>
                    <a:pt x="43573" y="625017"/>
                  </a:lnTo>
                  <a:lnTo>
                    <a:pt x="46342" y="626287"/>
                  </a:lnTo>
                  <a:lnTo>
                    <a:pt x="49657" y="630097"/>
                  </a:lnTo>
                  <a:lnTo>
                    <a:pt x="46545" y="631367"/>
                  </a:lnTo>
                  <a:lnTo>
                    <a:pt x="45605" y="631367"/>
                  </a:lnTo>
                  <a:lnTo>
                    <a:pt x="44500" y="632637"/>
                  </a:lnTo>
                  <a:lnTo>
                    <a:pt x="52031" y="632637"/>
                  </a:lnTo>
                  <a:lnTo>
                    <a:pt x="49301" y="633907"/>
                  </a:lnTo>
                  <a:lnTo>
                    <a:pt x="48729" y="633907"/>
                  </a:lnTo>
                  <a:lnTo>
                    <a:pt x="47701" y="637717"/>
                  </a:lnTo>
                  <a:lnTo>
                    <a:pt x="50800" y="640257"/>
                  </a:lnTo>
                  <a:lnTo>
                    <a:pt x="46659" y="644067"/>
                  </a:lnTo>
                  <a:lnTo>
                    <a:pt x="51117" y="644067"/>
                  </a:lnTo>
                  <a:lnTo>
                    <a:pt x="45199" y="647877"/>
                  </a:lnTo>
                  <a:lnTo>
                    <a:pt x="51346" y="646607"/>
                  </a:lnTo>
                  <a:lnTo>
                    <a:pt x="48602" y="649147"/>
                  </a:lnTo>
                  <a:lnTo>
                    <a:pt x="47434" y="647877"/>
                  </a:lnTo>
                  <a:lnTo>
                    <a:pt x="45796" y="651687"/>
                  </a:lnTo>
                  <a:lnTo>
                    <a:pt x="49771" y="651687"/>
                  </a:lnTo>
                  <a:lnTo>
                    <a:pt x="50546" y="652957"/>
                  </a:lnTo>
                  <a:lnTo>
                    <a:pt x="47358" y="652957"/>
                  </a:lnTo>
                  <a:lnTo>
                    <a:pt x="50876" y="654227"/>
                  </a:lnTo>
                  <a:lnTo>
                    <a:pt x="50520" y="654354"/>
                  </a:lnTo>
                  <a:lnTo>
                    <a:pt x="51993" y="655497"/>
                  </a:lnTo>
                  <a:lnTo>
                    <a:pt x="48615" y="658037"/>
                  </a:lnTo>
                  <a:lnTo>
                    <a:pt x="46990" y="658037"/>
                  </a:lnTo>
                  <a:lnTo>
                    <a:pt x="50139" y="660577"/>
                  </a:lnTo>
                  <a:lnTo>
                    <a:pt x="47459" y="660577"/>
                  </a:lnTo>
                  <a:lnTo>
                    <a:pt x="50952" y="661847"/>
                  </a:lnTo>
                  <a:lnTo>
                    <a:pt x="49923" y="661847"/>
                  </a:lnTo>
                  <a:lnTo>
                    <a:pt x="48145" y="663117"/>
                  </a:lnTo>
                  <a:lnTo>
                    <a:pt x="48501" y="664387"/>
                  </a:lnTo>
                  <a:lnTo>
                    <a:pt x="49568" y="665657"/>
                  </a:lnTo>
                  <a:lnTo>
                    <a:pt x="47332" y="665657"/>
                  </a:lnTo>
                  <a:lnTo>
                    <a:pt x="47256" y="668197"/>
                  </a:lnTo>
                  <a:lnTo>
                    <a:pt x="49390" y="670737"/>
                  </a:lnTo>
                  <a:lnTo>
                    <a:pt x="49898" y="673277"/>
                  </a:lnTo>
                  <a:lnTo>
                    <a:pt x="50711" y="672007"/>
                  </a:lnTo>
                  <a:lnTo>
                    <a:pt x="54521" y="670737"/>
                  </a:lnTo>
                  <a:lnTo>
                    <a:pt x="55041" y="672007"/>
                  </a:lnTo>
                  <a:lnTo>
                    <a:pt x="55600" y="672007"/>
                  </a:lnTo>
                  <a:lnTo>
                    <a:pt x="55410" y="673277"/>
                  </a:lnTo>
                  <a:lnTo>
                    <a:pt x="53936" y="673277"/>
                  </a:lnTo>
                  <a:lnTo>
                    <a:pt x="53403" y="672655"/>
                  </a:lnTo>
                  <a:lnTo>
                    <a:pt x="51777" y="673277"/>
                  </a:lnTo>
                  <a:lnTo>
                    <a:pt x="50736" y="673277"/>
                  </a:lnTo>
                  <a:lnTo>
                    <a:pt x="52146" y="674547"/>
                  </a:lnTo>
                  <a:lnTo>
                    <a:pt x="51460" y="674547"/>
                  </a:lnTo>
                  <a:lnTo>
                    <a:pt x="46380" y="677087"/>
                  </a:lnTo>
                  <a:lnTo>
                    <a:pt x="49136" y="677087"/>
                  </a:lnTo>
                  <a:lnTo>
                    <a:pt x="49657" y="679627"/>
                  </a:lnTo>
                  <a:lnTo>
                    <a:pt x="51041" y="680897"/>
                  </a:lnTo>
                  <a:lnTo>
                    <a:pt x="51650" y="683437"/>
                  </a:lnTo>
                  <a:lnTo>
                    <a:pt x="54521" y="682167"/>
                  </a:lnTo>
                  <a:lnTo>
                    <a:pt x="54063" y="683437"/>
                  </a:lnTo>
                  <a:lnTo>
                    <a:pt x="56502" y="683437"/>
                  </a:lnTo>
                  <a:lnTo>
                    <a:pt x="55994" y="684707"/>
                  </a:lnTo>
                  <a:lnTo>
                    <a:pt x="54203" y="687247"/>
                  </a:lnTo>
                  <a:lnTo>
                    <a:pt x="54940" y="688517"/>
                  </a:lnTo>
                  <a:lnTo>
                    <a:pt x="56692" y="689787"/>
                  </a:lnTo>
                  <a:lnTo>
                    <a:pt x="57454" y="688517"/>
                  </a:lnTo>
                  <a:lnTo>
                    <a:pt x="59296" y="688517"/>
                  </a:lnTo>
                  <a:lnTo>
                    <a:pt x="56730" y="689787"/>
                  </a:lnTo>
                  <a:lnTo>
                    <a:pt x="57467" y="691057"/>
                  </a:lnTo>
                  <a:lnTo>
                    <a:pt x="55359" y="691057"/>
                  </a:lnTo>
                  <a:lnTo>
                    <a:pt x="56629" y="693597"/>
                  </a:lnTo>
                  <a:lnTo>
                    <a:pt x="59461" y="694867"/>
                  </a:lnTo>
                  <a:lnTo>
                    <a:pt x="60452" y="694867"/>
                  </a:lnTo>
                  <a:lnTo>
                    <a:pt x="60807" y="693597"/>
                  </a:lnTo>
                  <a:lnTo>
                    <a:pt x="61734" y="693597"/>
                  </a:lnTo>
                  <a:lnTo>
                    <a:pt x="62306" y="694867"/>
                  </a:lnTo>
                  <a:lnTo>
                    <a:pt x="60960" y="694867"/>
                  </a:lnTo>
                  <a:lnTo>
                    <a:pt x="59702" y="696137"/>
                  </a:lnTo>
                  <a:lnTo>
                    <a:pt x="59410" y="696137"/>
                  </a:lnTo>
                  <a:lnTo>
                    <a:pt x="64096" y="697407"/>
                  </a:lnTo>
                  <a:lnTo>
                    <a:pt x="53835" y="705027"/>
                  </a:lnTo>
                  <a:lnTo>
                    <a:pt x="59613" y="705027"/>
                  </a:lnTo>
                  <a:lnTo>
                    <a:pt x="63220" y="707567"/>
                  </a:lnTo>
                  <a:lnTo>
                    <a:pt x="80441" y="707567"/>
                  </a:lnTo>
                  <a:lnTo>
                    <a:pt x="80251" y="707758"/>
                  </a:lnTo>
                  <a:lnTo>
                    <a:pt x="80683" y="707567"/>
                  </a:lnTo>
                  <a:lnTo>
                    <a:pt x="81203" y="707567"/>
                  </a:lnTo>
                  <a:lnTo>
                    <a:pt x="81419" y="707288"/>
                  </a:lnTo>
                  <a:lnTo>
                    <a:pt x="83959" y="707428"/>
                  </a:lnTo>
                  <a:lnTo>
                    <a:pt x="83858" y="707275"/>
                  </a:lnTo>
                  <a:lnTo>
                    <a:pt x="82677" y="705662"/>
                  </a:lnTo>
                  <a:lnTo>
                    <a:pt x="83172" y="705027"/>
                  </a:lnTo>
                  <a:lnTo>
                    <a:pt x="84785" y="703757"/>
                  </a:lnTo>
                  <a:lnTo>
                    <a:pt x="84721" y="705027"/>
                  </a:lnTo>
                  <a:lnTo>
                    <a:pt x="86055" y="705027"/>
                  </a:lnTo>
                  <a:lnTo>
                    <a:pt x="86042" y="703757"/>
                  </a:lnTo>
                  <a:lnTo>
                    <a:pt x="88430" y="703757"/>
                  </a:lnTo>
                  <a:lnTo>
                    <a:pt x="89725" y="702487"/>
                  </a:lnTo>
                  <a:close/>
                </a:path>
                <a:path w="173354" h="864234">
                  <a:moveTo>
                    <a:pt x="90424" y="725347"/>
                  </a:moveTo>
                  <a:lnTo>
                    <a:pt x="89458" y="722807"/>
                  </a:lnTo>
                  <a:lnTo>
                    <a:pt x="87426" y="724077"/>
                  </a:lnTo>
                  <a:lnTo>
                    <a:pt x="86588" y="724077"/>
                  </a:lnTo>
                  <a:lnTo>
                    <a:pt x="88633" y="725347"/>
                  </a:lnTo>
                  <a:lnTo>
                    <a:pt x="90424" y="725347"/>
                  </a:lnTo>
                  <a:close/>
                </a:path>
                <a:path w="173354" h="864234">
                  <a:moveTo>
                    <a:pt x="90436" y="736574"/>
                  </a:moveTo>
                  <a:lnTo>
                    <a:pt x="90055" y="736777"/>
                  </a:lnTo>
                  <a:lnTo>
                    <a:pt x="88506" y="736777"/>
                  </a:lnTo>
                  <a:lnTo>
                    <a:pt x="89281" y="737463"/>
                  </a:lnTo>
                  <a:lnTo>
                    <a:pt x="90170" y="736777"/>
                  </a:lnTo>
                  <a:lnTo>
                    <a:pt x="90436" y="736574"/>
                  </a:lnTo>
                  <a:close/>
                </a:path>
                <a:path w="173354" h="864234">
                  <a:moveTo>
                    <a:pt x="91681" y="41910"/>
                  </a:moveTo>
                  <a:lnTo>
                    <a:pt x="91287" y="41910"/>
                  </a:lnTo>
                  <a:lnTo>
                    <a:pt x="91681" y="41910"/>
                  </a:lnTo>
                  <a:close/>
                </a:path>
                <a:path w="173354" h="864234">
                  <a:moveTo>
                    <a:pt x="92316" y="43624"/>
                  </a:moveTo>
                  <a:lnTo>
                    <a:pt x="91909" y="43180"/>
                  </a:lnTo>
                  <a:lnTo>
                    <a:pt x="91020" y="43180"/>
                  </a:lnTo>
                  <a:lnTo>
                    <a:pt x="92316" y="43624"/>
                  </a:lnTo>
                  <a:close/>
                </a:path>
                <a:path w="173354" h="864234">
                  <a:moveTo>
                    <a:pt x="92417" y="735507"/>
                  </a:moveTo>
                  <a:lnTo>
                    <a:pt x="91821" y="735507"/>
                  </a:lnTo>
                  <a:lnTo>
                    <a:pt x="90436" y="736574"/>
                  </a:lnTo>
                  <a:lnTo>
                    <a:pt x="92417" y="735507"/>
                  </a:lnTo>
                  <a:close/>
                </a:path>
                <a:path w="173354" h="864234">
                  <a:moveTo>
                    <a:pt x="93814" y="43180"/>
                  </a:moveTo>
                  <a:lnTo>
                    <a:pt x="91401" y="41960"/>
                  </a:lnTo>
                  <a:lnTo>
                    <a:pt x="91909" y="43180"/>
                  </a:lnTo>
                  <a:lnTo>
                    <a:pt x="93814" y="43180"/>
                  </a:lnTo>
                  <a:close/>
                </a:path>
                <a:path w="173354" h="864234">
                  <a:moveTo>
                    <a:pt x="94691" y="779957"/>
                  </a:moveTo>
                  <a:lnTo>
                    <a:pt x="93599" y="779957"/>
                  </a:lnTo>
                  <a:lnTo>
                    <a:pt x="93243" y="779818"/>
                  </a:lnTo>
                  <a:lnTo>
                    <a:pt x="92621" y="781227"/>
                  </a:lnTo>
                  <a:lnTo>
                    <a:pt x="94691" y="779957"/>
                  </a:lnTo>
                  <a:close/>
                </a:path>
                <a:path w="173354" h="864234">
                  <a:moveTo>
                    <a:pt x="95135" y="85090"/>
                  </a:moveTo>
                  <a:lnTo>
                    <a:pt x="94703" y="84785"/>
                  </a:lnTo>
                  <a:lnTo>
                    <a:pt x="94259" y="85090"/>
                  </a:lnTo>
                  <a:lnTo>
                    <a:pt x="95135" y="85090"/>
                  </a:lnTo>
                  <a:close/>
                </a:path>
                <a:path w="173354" h="864234">
                  <a:moveTo>
                    <a:pt x="97955" y="10833"/>
                  </a:moveTo>
                  <a:lnTo>
                    <a:pt x="97701" y="10655"/>
                  </a:lnTo>
                  <a:lnTo>
                    <a:pt x="97510" y="10566"/>
                  </a:lnTo>
                  <a:lnTo>
                    <a:pt x="97663" y="10718"/>
                  </a:lnTo>
                  <a:lnTo>
                    <a:pt x="97790" y="10769"/>
                  </a:lnTo>
                  <a:lnTo>
                    <a:pt x="97955" y="10833"/>
                  </a:lnTo>
                  <a:close/>
                </a:path>
                <a:path w="173354" h="864234">
                  <a:moveTo>
                    <a:pt x="98844" y="75234"/>
                  </a:moveTo>
                  <a:lnTo>
                    <a:pt x="98221" y="74930"/>
                  </a:lnTo>
                  <a:lnTo>
                    <a:pt x="98259" y="75260"/>
                  </a:lnTo>
                  <a:lnTo>
                    <a:pt x="98679" y="75590"/>
                  </a:lnTo>
                  <a:lnTo>
                    <a:pt x="98844" y="75234"/>
                  </a:lnTo>
                  <a:close/>
                </a:path>
                <a:path w="173354" h="864234">
                  <a:moveTo>
                    <a:pt x="100558" y="749465"/>
                  </a:moveTo>
                  <a:lnTo>
                    <a:pt x="100393" y="749617"/>
                  </a:lnTo>
                  <a:lnTo>
                    <a:pt x="100253" y="749719"/>
                  </a:lnTo>
                  <a:lnTo>
                    <a:pt x="100101" y="749871"/>
                  </a:lnTo>
                  <a:lnTo>
                    <a:pt x="100368" y="750036"/>
                  </a:lnTo>
                  <a:lnTo>
                    <a:pt x="100558" y="749465"/>
                  </a:lnTo>
                  <a:close/>
                </a:path>
                <a:path w="173354" h="864234">
                  <a:moveTo>
                    <a:pt x="101244" y="66751"/>
                  </a:moveTo>
                  <a:lnTo>
                    <a:pt x="101104" y="66586"/>
                  </a:lnTo>
                  <a:lnTo>
                    <a:pt x="100825" y="66509"/>
                  </a:lnTo>
                  <a:lnTo>
                    <a:pt x="100596" y="66522"/>
                  </a:lnTo>
                  <a:lnTo>
                    <a:pt x="100393" y="66535"/>
                  </a:lnTo>
                  <a:lnTo>
                    <a:pt x="101206" y="66992"/>
                  </a:lnTo>
                  <a:lnTo>
                    <a:pt x="101244" y="66751"/>
                  </a:lnTo>
                  <a:close/>
                </a:path>
                <a:path w="173354" h="864234">
                  <a:moveTo>
                    <a:pt x="101574" y="7620"/>
                  </a:moveTo>
                  <a:lnTo>
                    <a:pt x="100444" y="6350"/>
                  </a:lnTo>
                  <a:lnTo>
                    <a:pt x="100838" y="7620"/>
                  </a:lnTo>
                  <a:lnTo>
                    <a:pt x="101574" y="7620"/>
                  </a:lnTo>
                  <a:close/>
                </a:path>
                <a:path w="173354" h="864234">
                  <a:moveTo>
                    <a:pt x="101625" y="788847"/>
                  </a:moveTo>
                  <a:lnTo>
                    <a:pt x="101193" y="788847"/>
                  </a:lnTo>
                  <a:lnTo>
                    <a:pt x="100965" y="788771"/>
                  </a:lnTo>
                  <a:lnTo>
                    <a:pt x="100228" y="788847"/>
                  </a:lnTo>
                  <a:lnTo>
                    <a:pt x="99847" y="790117"/>
                  </a:lnTo>
                  <a:lnTo>
                    <a:pt x="101625" y="788847"/>
                  </a:lnTo>
                  <a:close/>
                </a:path>
                <a:path w="173354" h="864234">
                  <a:moveTo>
                    <a:pt x="101917" y="757097"/>
                  </a:moveTo>
                  <a:lnTo>
                    <a:pt x="101346" y="757097"/>
                  </a:lnTo>
                  <a:lnTo>
                    <a:pt x="101003" y="758355"/>
                  </a:lnTo>
                  <a:lnTo>
                    <a:pt x="101917" y="757097"/>
                  </a:lnTo>
                  <a:close/>
                </a:path>
                <a:path w="173354" h="864234">
                  <a:moveTo>
                    <a:pt x="102895" y="6350"/>
                  </a:moveTo>
                  <a:lnTo>
                    <a:pt x="101460" y="3810"/>
                  </a:lnTo>
                  <a:lnTo>
                    <a:pt x="100088" y="5080"/>
                  </a:lnTo>
                  <a:lnTo>
                    <a:pt x="101854" y="6350"/>
                  </a:lnTo>
                  <a:lnTo>
                    <a:pt x="102895" y="6350"/>
                  </a:lnTo>
                  <a:close/>
                </a:path>
                <a:path w="173354" h="864234">
                  <a:moveTo>
                    <a:pt x="103809" y="793927"/>
                  </a:moveTo>
                  <a:close/>
                </a:path>
                <a:path w="173354" h="864234">
                  <a:moveTo>
                    <a:pt x="103936" y="791387"/>
                  </a:moveTo>
                  <a:lnTo>
                    <a:pt x="103111" y="791387"/>
                  </a:lnTo>
                  <a:lnTo>
                    <a:pt x="102450" y="792175"/>
                  </a:lnTo>
                  <a:lnTo>
                    <a:pt x="103936" y="791387"/>
                  </a:lnTo>
                  <a:close/>
                </a:path>
                <a:path w="173354" h="864234">
                  <a:moveTo>
                    <a:pt x="104190" y="56007"/>
                  </a:moveTo>
                  <a:lnTo>
                    <a:pt x="104140" y="55880"/>
                  </a:lnTo>
                  <a:lnTo>
                    <a:pt x="104190" y="56007"/>
                  </a:lnTo>
                  <a:close/>
                </a:path>
                <a:path w="173354" h="864234">
                  <a:moveTo>
                    <a:pt x="104673" y="756551"/>
                  </a:moveTo>
                  <a:lnTo>
                    <a:pt x="104482" y="756704"/>
                  </a:lnTo>
                  <a:lnTo>
                    <a:pt x="104394" y="756983"/>
                  </a:lnTo>
                  <a:lnTo>
                    <a:pt x="104673" y="756551"/>
                  </a:lnTo>
                  <a:close/>
                </a:path>
                <a:path w="173354" h="864234">
                  <a:moveTo>
                    <a:pt x="104813" y="756450"/>
                  </a:moveTo>
                  <a:lnTo>
                    <a:pt x="104317" y="756386"/>
                  </a:lnTo>
                  <a:lnTo>
                    <a:pt x="104038" y="756627"/>
                  </a:lnTo>
                  <a:lnTo>
                    <a:pt x="104457" y="756539"/>
                  </a:lnTo>
                  <a:lnTo>
                    <a:pt x="104673" y="756551"/>
                  </a:lnTo>
                  <a:lnTo>
                    <a:pt x="104813" y="756450"/>
                  </a:lnTo>
                  <a:close/>
                </a:path>
                <a:path w="173354" h="864234">
                  <a:moveTo>
                    <a:pt x="105029" y="57150"/>
                  </a:moveTo>
                  <a:lnTo>
                    <a:pt x="104190" y="56007"/>
                  </a:lnTo>
                  <a:lnTo>
                    <a:pt x="104559" y="57150"/>
                  </a:lnTo>
                  <a:lnTo>
                    <a:pt x="105029" y="57150"/>
                  </a:lnTo>
                  <a:close/>
                </a:path>
                <a:path w="173354" h="864234">
                  <a:moveTo>
                    <a:pt x="105727" y="793318"/>
                  </a:moveTo>
                  <a:lnTo>
                    <a:pt x="103835" y="793889"/>
                  </a:lnTo>
                  <a:lnTo>
                    <a:pt x="105308" y="793927"/>
                  </a:lnTo>
                  <a:lnTo>
                    <a:pt x="105727" y="793318"/>
                  </a:lnTo>
                  <a:close/>
                </a:path>
                <a:path w="173354" h="864234">
                  <a:moveTo>
                    <a:pt x="106286" y="59690"/>
                  </a:moveTo>
                  <a:lnTo>
                    <a:pt x="104698" y="58420"/>
                  </a:lnTo>
                  <a:lnTo>
                    <a:pt x="85725" y="58420"/>
                  </a:lnTo>
                  <a:lnTo>
                    <a:pt x="85725" y="68580"/>
                  </a:lnTo>
                  <a:lnTo>
                    <a:pt x="83629" y="68580"/>
                  </a:lnTo>
                  <a:lnTo>
                    <a:pt x="83781" y="67310"/>
                  </a:lnTo>
                  <a:lnTo>
                    <a:pt x="84772" y="67310"/>
                  </a:lnTo>
                  <a:lnTo>
                    <a:pt x="85725" y="68580"/>
                  </a:lnTo>
                  <a:lnTo>
                    <a:pt x="85725" y="58420"/>
                  </a:lnTo>
                  <a:lnTo>
                    <a:pt x="85534" y="58420"/>
                  </a:lnTo>
                  <a:lnTo>
                    <a:pt x="84213" y="58420"/>
                  </a:lnTo>
                  <a:lnTo>
                    <a:pt x="84213" y="64770"/>
                  </a:lnTo>
                  <a:lnTo>
                    <a:pt x="84188" y="66040"/>
                  </a:lnTo>
                  <a:lnTo>
                    <a:pt x="84213" y="64770"/>
                  </a:lnTo>
                  <a:lnTo>
                    <a:pt x="84213" y="58420"/>
                  </a:lnTo>
                  <a:lnTo>
                    <a:pt x="81978" y="58420"/>
                  </a:lnTo>
                  <a:lnTo>
                    <a:pt x="81864" y="59690"/>
                  </a:lnTo>
                  <a:lnTo>
                    <a:pt x="83477" y="63500"/>
                  </a:lnTo>
                  <a:lnTo>
                    <a:pt x="83261" y="66040"/>
                  </a:lnTo>
                  <a:lnTo>
                    <a:pt x="82308" y="64770"/>
                  </a:lnTo>
                  <a:lnTo>
                    <a:pt x="80162" y="64770"/>
                  </a:lnTo>
                  <a:lnTo>
                    <a:pt x="80797" y="68580"/>
                  </a:lnTo>
                  <a:lnTo>
                    <a:pt x="77533" y="71120"/>
                  </a:lnTo>
                  <a:lnTo>
                    <a:pt x="74561" y="73660"/>
                  </a:lnTo>
                  <a:lnTo>
                    <a:pt x="77101" y="74930"/>
                  </a:lnTo>
                  <a:lnTo>
                    <a:pt x="77952" y="76200"/>
                  </a:lnTo>
                  <a:lnTo>
                    <a:pt x="77927" y="77470"/>
                  </a:lnTo>
                  <a:lnTo>
                    <a:pt x="75984" y="76200"/>
                  </a:lnTo>
                  <a:lnTo>
                    <a:pt x="75247" y="76200"/>
                  </a:lnTo>
                  <a:lnTo>
                    <a:pt x="77050" y="78740"/>
                  </a:lnTo>
                  <a:lnTo>
                    <a:pt x="78663" y="83820"/>
                  </a:lnTo>
                  <a:lnTo>
                    <a:pt x="74828" y="85090"/>
                  </a:lnTo>
                  <a:lnTo>
                    <a:pt x="74104" y="83820"/>
                  </a:lnTo>
                  <a:lnTo>
                    <a:pt x="72364" y="85090"/>
                  </a:lnTo>
                  <a:lnTo>
                    <a:pt x="79451" y="87630"/>
                  </a:lnTo>
                  <a:lnTo>
                    <a:pt x="75806" y="87630"/>
                  </a:lnTo>
                  <a:lnTo>
                    <a:pt x="73355" y="91440"/>
                  </a:lnTo>
                  <a:lnTo>
                    <a:pt x="74701" y="95250"/>
                  </a:lnTo>
                  <a:lnTo>
                    <a:pt x="69418" y="96520"/>
                  </a:lnTo>
                  <a:lnTo>
                    <a:pt x="73469" y="99060"/>
                  </a:lnTo>
                  <a:lnTo>
                    <a:pt x="66408" y="100330"/>
                  </a:lnTo>
                  <a:lnTo>
                    <a:pt x="72199" y="101600"/>
                  </a:lnTo>
                  <a:lnTo>
                    <a:pt x="68643" y="102870"/>
                  </a:lnTo>
                  <a:lnTo>
                    <a:pt x="67779" y="102870"/>
                  </a:lnTo>
                  <a:lnTo>
                    <a:pt x="64884" y="104140"/>
                  </a:lnTo>
                  <a:lnTo>
                    <a:pt x="64363" y="105410"/>
                  </a:lnTo>
                  <a:lnTo>
                    <a:pt x="68186" y="106680"/>
                  </a:lnTo>
                  <a:lnTo>
                    <a:pt x="68491" y="107950"/>
                  </a:lnTo>
                  <a:lnTo>
                    <a:pt x="65417" y="106680"/>
                  </a:lnTo>
                  <a:lnTo>
                    <a:pt x="68224" y="109220"/>
                  </a:lnTo>
                  <a:lnTo>
                    <a:pt x="66446" y="109220"/>
                  </a:lnTo>
                  <a:lnTo>
                    <a:pt x="67322" y="110490"/>
                  </a:lnTo>
                  <a:lnTo>
                    <a:pt x="68262" y="111760"/>
                  </a:lnTo>
                  <a:lnTo>
                    <a:pt x="64084" y="113030"/>
                  </a:lnTo>
                  <a:lnTo>
                    <a:pt x="62496" y="111760"/>
                  </a:lnTo>
                  <a:lnTo>
                    <a:pt x="63830" y="116179"/>
                  </a:lnTo>
                  <a:lnTo>
                    <a:pt x="64490" y="116840"/>
                  </a:lnTo>
                  <a:lnTo>
                    <a:pt x="63957" y="116611"/>
                  </a:lnTo>
                  <a:lnTo>
                    <a:pt x="64033" y="116840"/>
                  </a:lnTo>
                  <a:lnTo>
                    <a:pt x="63703" y="116497"/>
                  </a:lnTo>
                  <a:lnTo>
                    <a:pt x="58585" y="114300"/>
                  </a:lnTo>
                  <a:lnTo>
                    <a:pt x="60947" y="116840"/>
                  </a:lnTo>
                  <a:lnTo>
                    <a:pt x="63334" y="116840"/>
                  </a:lnTo>
                  <a:lnTo>
                    <a:pt x="61226" y="118110"/>
                  </a:lnTo>
                  <a:lnTo>
                    <a:pt x="60655" y="119380"/>
                  </a:lnTo>
                  <a:lnTo>
                    <a:pt x="61010" y="120650"/>
                  </a:lnTo>
                  <a:lnTo>
                    <a:pt x="58966" y="119380"/>
                  </a:lnTo>
                  <a:lnTo>
                    <a:pt x="57670" y="121920"/>
                  </a:lnTo>
                  <a:lnTo>
                    <a:pt x="58381" y="125730"/>
                  </a:lnTo>
                  <a:lnTo>
                    <a:pt x="57492" y="128270"/>
                  </a:lnTo>
                  <a:lnTo>
                    <a:pt x="58788" y="127000"/>
                  </a:lnTo>
                  <a:lnTo>
                    <a:pt x="60642" y="128308"/>
                  </a:lnTo>
                  <a:lnTo>
                    <a:pt x="62395" y="129540"/>
                  </a:lnTo>
                  <a:lnTo>
                    <a:pt x="61696" y="129540"/>
                  </a:lnTo>
                  <a:lnTo>
                    <a:pt x="62763" y="130810"/>
                  </a:lnTo>
                  <a:lnTo>
                    <a:pt x="62077" y="130810"/>
                  </a:lnTo>
                  <a:lnTo>
                    <a:pt x="60934" y="130352"/>
                  </a:lnTo>
                  <a:lnTo>
                    <a:pt x="60820" y="129540"/>
                  </a:lnTo>
                  <a:lnTo>
                    <a:pt x="59143" y="129540"/>
                  </a:lnTo>
                  <a:lnTo>
                    <a:pt x="59537" y="129806"/>
                  </a:lnTo>
                  <a:lnTo>
                    <a:pt x="58851" y="129540"/>
                  </a:lnTo>
                  <a:lnTo>
                    <a:pt x="57962" y="129540"/>
                  </a:lnTo>
                  <a:lnTo>
                    <a:pt x="58712" y="130810"/>
                  </a:lnTo>
                  <a:lnTo>
                    <a:pt x="57937" y="130810"/>
                  </a:lnTo>
                  <a:lnTo>
                    <a:pt x="57645" y="130606"/>
                  </a:lnTo>
                  <a:lnTo>
                    <a:pt x="57721" y="130810"/>
                  </a:lnTo>
                  <a:lnTo>
                    <a:pt x="52133" y="130810"/>
                  </a:lnTo>
                  <a:lnTo>
                    <a:pt x="55422" y="132080"/>
                  </a:lnTo>
                  <a:lnTo>
                    <a:pt x="54432" y="132080"/>
                  </a:lnTo>
                  <a:lnTo>
                    <a:pt x="53555" y="134620"/>
                  </a:lnTo>
                  <a:lnTo>
                    <a:pt x="54279" y="137160"/>
                  </a:lnTo>
                  <a:lnTo>
                    <a:pt x="53746" y="138430"/>
                  </a:lnTo>
                  <a:lnTo>
                    <a:pt x="56553" y="139700"/>
                  </a:lnTo>
                  <a:lnTo>
                    <a:pt x="55651" y="140970"/>
                  </a:lnTo>
                  <a:lnTo>
                    <a:pt x="57734" y="142240"/>
                  </a:lnTo>
                  <a:lnTo>
                    <a:pt x="56337" y="143510"/>
                  </a:lnTo>
                  <a:lnTo>
                    <a:pt x="53568" y="144780"/>
                  </a:lnTo>
                  <a:lnTo>
                    <a:pt x="53225" y="146050"/>
                  </a:lnTo>
                  <a:lnTo>
                    <a:pt x="54203" y="148590"/>
                  </a:lnTo>
                  <a:lnTo>
                    <a:pt x="55486" y="147320"/>
                  </a:lnTo>
                  <a:lnTo>
                    <a:pt x="56972" y="148590"/>
                  </a:lnTo>
                  <a:lnTo>
                    <a:pt x="54381" y="148590"/>
                  </a:lnTo>
                  <a:lnTo>
                    <a:pt x="54025" y="149860"/>
                  </a:lnTo>
                  <a:lnTo>
                    <a:pt x="52489" y="148590"/>
                  </a:lnTo>
                  <a:lnTo>
                    <a:pt x="52184" y="151130"/>
                  </a:lnTo>
                  <a:lnTo>
                    <a:pt x="52082" y="152400"/>
                  </a:lnTo>
                  <a:lnTo>
                    <a:pt x="53276" y="154940"/>
                  </a:lnTo>
                  <a:lnTo>
                    <a:pt x="54991" y="154940"/>
                  </a:lnTo>
                  <a:lnTo>
                    <a:pt x="55816" y="156210"/>
                  </a:lnTo>
                  <a:lnTo>
                    <a:pt x="52933" y="156210"/>
                  </a:lnTo>
                  <a:lnTo>
                    <a:pt x="55778" y="160020"/>
                  </a:lnTo>
                  <a:lnTo>
                    <a:pt x="43091" y="161290"/>
                  </a:lnTo>
                  <a:lnTo>
                    <a:pt x="47663" y="166370"/>
                  </a:lnTo>
                  <a:lnTo>
                    <a:pt x="47447" y="165100"/>
                  </a:lnTo>
                  <a:lnTo>
                    <a:pt x="49441" y="168910"/>
                  </a:lnTo>
                  <a:lnTo>
                    <a:pt x="48628" y="170180"/>
                  </a:lnTo>
                  <a:lnTo>
                    <a:pt x="47726" y="167640"/>
                  </a:lnTo>
                  <a:lnTo>
                    <a:pt x="45859" y="168910"/>
                  </a:lnTo>
                  <a:lnTo>
                    <a:pt x="49288" y="172720"/>
                  </a:lnTo>
                  <a:lnTo>
                    <a:pt x="43865" y="172720"/>
                  </a:lnTo>
                  <a:lnTo>
                    <a:pt x="46024" y="176530"/>
                  </a:lnTo>
                  <a:lnTo>
                    <a:pt x="37858" y="176530"/>
                  </a:lnTo>
                  <a:lnTo>
                    <a:pt x="44602" y="182880"/>
                  </a:lnTo>
                  <a:lnTo>
                    <a:pt x="38989" y="184150"/>
                  </a:lnTo>
                  <a:lnTo>
                    <a:pt x="40830" y="185420"/>
                  </a:lnTo>
                  <a:lnTo>
                    <a:pt x="41681" y="186690"/>
                  </a:lnTo>
                  <a:lnTo>
                    <a:pt x="42214" y="193040"/>
                  </a:lnTo>
                  <a:lnTo>
                    <a:pt x="35814" y="196850"/>
                  </a:lnTo>
                  <a:lnTo>
                    <a:pt x="32562" y="203200"/>
                  </a:lnTo>
                  <a:lnTo>
                    <a:pt x="31496" y="204470"/>
                  </a:lnTo>
                  <a:lnTo>
                    <a:pt x="41529" y="207010"/>
                  </a:lnTo>
                  <a:lnTo>
                    <a:pt x="36499" y="208280"/>
                  </a:lnTo>
                  <a:lnTo>
                    <a:pt x="33375" y="205740"/>
                  </a:lnTo>
                  <a:lnTo>
                    <a:pt x="36182" y="212090"/>
                  </a:lnTo>
                  <a:lnTo>
                    <a:pt x="30822" y="214630"/>
                  </a:lnTo>
                  <a:lnTo>
                    <a:pt x="33121" y="219710"/>
                  </a:lnTo>
                  <a:lnTo>
                    <a:pt x="32524" y="219710"/>
                  </a:lnTo>
                  <a:lnTo>
                    <a:pt x="32524" y="223520"/>
                  </a:lnTo>
                  <a:lnTo>
                    <a:pt x="32131" y="223520"/>
                  </a:lnTo>
                  <a:lnTo>
                    <a:pt x="31076" y="222592"/>
                  </a:lnTo>
                  <a:lnTo>
                    <a:pt x="32524" y="223520"/>
                  </a:lnTo>
                  <a:lnTo>
                    <a:pt x="32524" y="219710"/>
                  </a:lnTo>
                  <a:lnTo>
                    <a:pt x="28867" y="219710"/>
                  </a:lnTo>
                  <a:lnTo>
                    <a:pt x="30543" y="222250"/>
                  </a:lnTo>
                  <a:lnTo>
                    <a:pt x="29578" y="222250"/>
                  </a:lnTo>
                  <a:lnTo>
                    <a:pt x="27901" y="223520"/>
                  </a:lnTo>
                  <a:lnTo>
                    <a:pt x="32092" y="226060"/>
                  </a:lnTo>
                  <a:lnTo>
                    <a:pt x="29692" y="226060"/>
                  </a:lnTo>
                  <a:lnTo>
                    <a:pt x="27660" y="227330"/>
                  </a:lnTo>
                  <a:lnTo>
                    <a:pt x="30619" y="227330"/>
                  </a:lnTo>
                  <a:lnTo>
                    <a:pt x="28854" y="228600"/>
                  </a:lnTo>
                  <a:lnTo>
                    <a:pt x="31064" y="231140"/>
                  </a:lnTo>
                  <a:lnTo>
                    <a:pt x="29070" y="232410"/>
                  </a:lnTo>
                  <a:lnTo>
                    <a:pt x="31991" y="233680"/>
                  </a:lnTo>
                  <a:lnTo>
                    <a:pt x="26847" y="234950"/>
                  </a:lnTo>
                  <a:lnTo>
                    <a:pt x="31216" y="236220"/>
                  </a:lnTo>
                  <a:lnTo>
                    <a:pt x="26657" y="234950"/>
                  </a:lnTo>
                  <a:lnTo>
                    <a:pt x="26771" y="237490"/>
                  </a:lnTo>
                  <a:lnTo>
                    <a:pt x="28689" y="238760"/>
                  </a:lnTo>
                  <a:lnTo>
                    <a:pt x="47180" y="238760"/>
                  </a:lnTo>
                  <a:lnTo>
                    <a:pt x="44881" y="236220"/>
                  </a:lnTo>
                  <a:lnTo>
                    <a:pt x="43738" y="234950"/>
                  </a:lnTo>
                  <a:lnTo>
                    <a:pt x="49555" y="234950"/>
                  </a:lnTo>
                  <a:lnTo>
                    <a:pt x="49263" y="233680"/>
                  </a:lnTo>
                  <a:lnTo>
                    <a:pt x="49161" y="232410"/>
                  </a:lnTo>
                  <a:lnTo>
                    <a:pt x="49085" y="231013"/>
                  </a:lnTo>
                  <a:lnTo>
                    <a:pt x="49263" y="229870"/>
                  </a:lnTo>
                  <a:lnTo>
                    <a:pt x="49847" y="229870"/>
                  </a:lnTo>
                  <a:lnTo>
                    <a:pt x="50215" y="231013"/>
                  </a:lnTo>
                  <a:lnTo>
                    <a:pt x="52324" y="229870"/>
                  </a:lnTo>
                  <a:lnTo>
                    <a:pt x="44538" y="228600"/>
                  </a:lnTo>
                  <a:lnTo>
                    <a:pt x="47155" y="226060"/>
                  </a:lnTo>
                  <a:lnTo>
                    <a:pt x="50660" y="226060"/>
                  </a:lnTo>
                  <a:lnTo>
                    <a:pt x="48615" y="228600"/>
                  </a:lnTo>
                  <a:lnTo>
                    <a:pt x="50012" y="227330"/>
                  </a:lnTo>
                  <a:lnTo>
                    <a:pt x="56654" y="229870"/>
                  </a:lnTo>
                  <a:lnTo>
                    <a:pt x="53213" y="227330"/>
                  </a:lnTo>
                  <a:lnTo>
                    <a:pt x="49758" y="224790"/>
                  </a:lnTo>
                  <a:lnTo>
                    <a:pt x="56769" y="224790"/>
                  </a:lnTo>
                  <a:lnTo>
                    <a:pt x="54597" y="223520"/>
                  </a:lnTo>
                  <a:lnTo>
                    <a:pt x="52438" y="222250"/>
                  </a:lnTo>
                  <a:lnTo>
                    <a:pt x="53238" y="220052"/>
                  </a:lnTo>
                  <a:lnTo>
                    <a:pt x="51295" y="218440"/>
                  </a:lnTo>
                  <a:lnTo>
                    <a:pt x="50800" y="215900"/>
                  </a:lnTo>
                  <a:lnTo>
                    <a:pt x="50330" y="214630"/>
                  </a:lnTo>
                  <a:lnTo>
                    <a:pt x="49923" y="214630"/>
                  </a:lnTo>
                  <a:lnTo>
                    <a:pt x="49593" y="213360"/>
                  </a:lnTo>
                  <a:lnTo>
                    <a:pt x="51130" y="213360"/>
                  </a:lnTo>
                  <a:lnTo>
                    <a:pt x="52654" y="212090"/>
                  </a:lnTo>
                  <a:lnTo>
                    <a:pt x="55473" y="213360"/>
                  </a:lnTo>
                  <a:lnTo>
                    <a:pt x="55245" y="214630"/>
                  </a:lnTo>
                  <a:lnTo>
                    <a:pt x="59042" y="214630"/>
                  </a:lnTo>
                  <a:lnTo>
                    <a:pt x="55626" y="212090"/>
                  </a:lnTo>
                  <a:lnTo>
                    <a:pt x="58000" y="212090"/>
                  </a:lnTo>
                  <a:lnTo>
                    <a:pt x="58077" y="209550"/>
                  </a:lnTo>
                  <a:lnTo>
                    <a:pt x="54102" y="209550"/>
                  </a:lnTo>
                  <a:lnTo>
                    <a:pt x="54559" y="208280"/>
                  </a:lnTo>
                  <a:lnTo>
                    <a:pt x="55016" y="207010"/>
                  </a:lnTo>
                  <a:lnTo>
                    <a:pt x="53771" y="207010"/>
                  </a:lnTo>
                  <a:lnTo>
                    <a:pt x="50177" y="204470"/>
                  </a:lnTo>
                  <a:lnTo>
                    <a:pt x="56261" y="205740"/>
                  </a:lnTo>
                  <a:lnTo>
                    <a:pt x="53682" y="204470"/>
                  </a:lnTo>
                  <a:lnTo>
                    <a:pt x="57772" y="204470"/>
                  </a:lnTo>
                  <a:lnTo>
                    <a:pt x="57035" y="203200"/>
                  </a:lnTo>
                  <a:lnTo>
                    <a:pt x="54711" y="200660"/>
                  </a:lnTo>
                  <a:lnTo>
                    <a:pt x="54381" y="199390"/>
                  </a:lnTo>
                  <a:lnTo>
                    <a:pt x="55448" y="199885"/>
                  </a:lnTo>
                  <a:lnTo>
                    <a:pt x="55219" y="199390"/>
                  </a:lnTo>
                  <a:lnTo>
                    <a:pt x="54622" y="198120"/>
                  </a:lnTo>
                  <a:lnTo>
                    <a:pt x="55156" y="196850"/>
                  </a:lnTo>
                  <a:lnTo>
                    <a:pt x="62788" y="199390"/>
                  </a:lnTo>
                  <a:lnTo>
                    <a:pt x="60972" y="196850"/>
                  </a:lnTo>
                  <a:lnTo>
                    <a:pt x="58267" y="193040"/>
                  </a:lnTo>
                  <a:lnTo>
                    <a:pt x="64604" y="193040"/>
                  </a:lnTo>
                  <a:lnTo>
                    <a:pt x="62572" y="190500"/>
                  </a:lnTo>
                  <a:lnTo>
                    <a:pt x="67449" y="187960"/>
                  </a:lnTo>
                  <a:lnTo>
                    <a:pt x="67957" y="184150"/>
                  </a:lnTo>
                  <a:lnTo>
                    <a:pt x="61849" y="181610"/>
                  </a:lnTo>
                  <a:lnTo>
                    <a:pt x="62280" y="181610"/>
                  </a:lnTo>
                  <a:lnTo>
                    <a:pt x="64046" y="181102"/>
                  </a:lnTo>
                  <a:lnTo>
                    <a:pt x="65493" y="182410"/>
                  </a:lnTo>
                  <a:lnTo>
                    <a:pt x="65544" y="180657"/>
                  </a:lnTo>
                  <a:lnTo>
                    <a:pt x="66636" y="180340"/>
                  </a:lnTo>
                  <a:lnTo>
                    <a:pt x="68580" y="179070"/>
                  </a:lnTo>
                  <a:lnTo>
                    <a:pt x="67779" y="180340"/>
                  </a:lnTo>
                  <a:lnTo>
                    <a:pt x="69176" y="181610"/>
                  </a:lnTo>
                  <a:lnTo>
                    <a:pt x="70142" y="179070"/>
                  </a:lnTo>
                  <a:lnTo>
                    <a:pt x="71996" y="181610"/>
                  </a:lnTo>
                  <a:lnTo>
                    <a:pt x="73952" y="180340"/>
                  </a:lnTo>
                  <a:lnTo>
                    <a:pt x="71691" y="180340"/>
                  </a:lnTo>
                  <a:lnTo>
                    <a:pt x="70967" y="179070"/>
                  </a:lnTo>
                  <a:lnTo>
                    <a:pt x="72097" y="177800"/>
                  </a:lnTo>
                  <a:lnTo>
                    <a:pt x="68859" y="179070"/>
                  </a:lnTo>
                  <a:lnTo>
                    <a:pt x="66268" y="175260"/>
                  </a:lnTo>
                  <a:lnTo>
                    <a:pt x="74612" y="177800"/>
                  </a:lnTo>
                  <a:lnTo>
                    <a:pt x="72059" y="175260"/>
                  </a:lnTo>
                  <a:lnTo>
                    <a:pt x="73774" y="176530"/>
                  </a:lnTo>
                  <a:lnTo>
                    <a:pt x="72986" y="175260"/>
                  </a:lnTo>
                  <a:lnTo>
                    <a:pt x="75120" y="171450"/>
                  </a:lnTo>
                  <a:lnTo>
                    <a:pt x="72834" y="170180"/>
                  </a:lnTo>
                  <a:lnTo>
                    <a:pt x="70548" y="168910"/>
                  </a:lnTo>
                  <a:lnTo>
                    <a:pt x="73088" y="168910"/>
                  </a:lnTo>
                  <a:lnTo>
                    <a:pt x="73367" y="170180"/>
                  </a:lnTo>
                  <a:lnTo>
                    <a:pt x="74180" y="168910"/>
                  </a:lnTo>
                  <a:lnTo>
                    <a:pt x="74993" y="167640"/>
                  </a:lnTo>
                  <a:lnTo>
                    <a:pt x="73025" y="165100"/>
                  </a:lnTo>
                  <a:lnTo>
                    <a:pt x="70078" y="161290"/>
                  </a:lnTo>
                  <a:lnTo>
                    <a:pt x="73799" y="160020"/>
                  </a:lnTo>
                  <a:lnTo>
                    <a:pt x="75234" y="161290"/>
                  </a:lnTo>
                  <a:lnTo>
                    <a:pt x="74968" y="160020"/>
                  </a:lnTo>
                  <a:lnTo>
                    <a:pt x="72707" y="158750"/>
                  </a:lnTo>
                  <a:lnTo>
                    <a:pt x="74904" y="158750"/>
                  </a:lnTo>
                  <a:lnTo>
                    <a:pt x="73812" y="157480"/>
                  </a:lnTo>
                  <a:lnTo>
                    <a:pt x="74904" y="156210"/>
                  </a:lnTo>
                  <a:lnTo>
                    <a:pt x="76403" y="157480"/>
                  </a:lnTo>
                  <a:lnTo>
                    <a:pt x="79222" y="156210"/>
                  </a:lnTo>
                  <a:lnTo>
                    <a:pt x="73609" y="152400"/>
                  </a:lnTo>
                  <a:lnTo>
                    <a:pt x="73304" y="149860"/>
                  </a:lnTo>
                  <a:lnTo>
                    <a:pt x="77711" y="151130"/>
                  </a:lnTo>
                  <a:lnTo>
                    <a:pt x="79806" y="148590"/>
                  </a:lnTo>
                  <a:lnTo>
                    <a:pt x="81483" y="148590"/>
                  </a:lnTo>
                  <a:lnTo>
                    <a:pt x="82016" y="147320"/>
                  </a:lnTo>
                  <a:lnTo>
                    <a:pt x="83070" y="144780"/>
                  </a:lnTo>
                  <a:lnTo>
                    <a:pt x="79590" y="142240"/>
                  </a:lnTo>
                  <a:lnTo>
                    <a:pt x="78828" y="138430"/>
                  </a:lnTo>
                  <a:lnTo>
                    <a:pt x="84201" y="137160"/>
                  </a:lnTo>
                  <a:lnTo>
                    <a:pt x="82842" y="132080"/>
                  </a:lnTo>
                  <a:lnTo>
                    <a:pt x="86474" y="129540"/>
                  </a:lnTo>
                  <a:lnTo>
                    <a:pt x="85534" y="129540"/>
                  </a:lnTo>
                  <a:lnTo>
                    <a:pt x="83070" y="128270"/>
                  </a:lnTo>
                  <a:lnTo>
                    <a:pt x="83921" y="128270"/>
                  </a:lnTo>
                  <a:lnTo>
                    <a:pt x="82143" y="127000"/>
                  </a:lnTo>
                  <a:lnTo>
                    <a:pt x="80365" y="125730"/>
                  </a:lnTo>
                  <a:lnTo>
                    <a:pt x="84366" y="127000"/>
                  </a:lnTo>
                  <a:lnTo>
                    <a:pt x="88328" y="127000"/>
                  </a:lnTo>
                  <a:lnTo>
                    <a:pt x="87731" y="125730"/>
                  </a:lnTo>
                  <a:lnTo>
                    <a:pt x="88214" y="124460"/>
                  </a:lnTo>
                  <a:lnTo>
                    <a:pt x="83007" y="123190"/>
                  </a:lnTo>
                  <a:lnTo>
                    <a:pt x="86728" y="120650"/>
                  </a:lnTo>
                  <a:lnTo>
                    <a:pt x="87045" y="118110"/>
                  </a:lnTo>
                  <a:lnTo>
                    <a:pt x="87122" y="115570"/>
                  </a:lnTo>
                  <a:lnTo>
                    <a:pt x="90131" y="114300"/>
                  </a:lnTo>
                  <a:lnTo>
                    <a:pt x="89052" y="113030"/>
                  </a:lnTo>
                  <a:lnTo>
                    <a:pt x="89357" y="111760"/>
                  </a:lnTo>
                  <a:lnTo>
                    <a:pt x="91084" y="111760"/>
                  </a:lnTo>
                  <a:lnTo>
                    <a:pt x="93154" y="109220"/>
                  </a:lnTo>
                  <a:lnTo>
                    <a:pt x="93218" y="107950"/>
                  </a:lnTo>
                  <a:lnTo>
                    <a:pt x="93281" y="106680"/>
                  </a:lnTo>
                  <a:lnTo>
                    <a:pt x="95135" y="107950"/>
                  </a:lnTo>
                  <a:lnTo>
                    <a:pt x="95770" y="106680"/>
                  </a:lnTo>
                  <a:lnTo>
                    <a:pt x="87579" y="102870"/>
                  </a:lnTo>
                  <a:lnTo>
                    <a:pt x="87833" y="101600"/>
                  </a:lnTo>
                  <a:lnTo>
                    <a:pt x="92163" y="102870"/>
                  </a:lnTo>
                  <a:lnTo>
                    <a:pt x="92519" y="101600"/>
                  </a:lnTo>
                  <a:lnTo>
                    <a:pt x="92875" y="100330"/>
                  </a:lnTo>
                  <a:lnTo>
                    <a:pt x="97421" y="99060"/>
                  </a:lnTo>
                  <a:lnTo>
                    <a:pt x="94411" y="95250"/>
                  </a:lnTo>
                  <a:lnTo>
                    <a:pt x="96202" y="96520"/>
                  </a:lnTo>
                  <a:lnTo>
                    <a:pt x="96748" y="95250"/>
                  </a:lnTo>
                  <a:lnTo>
                    <a:pt x="100571" y="93980"/>
                  </a:lnTo>
                  <a:lnTo>
                    <a:pt x="94678" y="91440"/>
                  </a:lnTo>
                  <a:lnTo>
                    <a:pt x="98437" y="92710"/>
                  </a:lnTo>
                  <a:lnTo>
                    <a:pt x="97586" y="91440"/>
                  </a:lnTo>
                  <a:lnTo>
                    <a:pt x="95897" y="88900"/>
                  </a:lnTo>
                  <a:lnTo>
                    <a:pt x="94678" y="87630"/>
                  </a:lnTo>
                  <a:lnTo>
                    <a:pt x="97383" y="88900"/>
                  </a:lnTo>
                  <a:lnTo>
                    <a:pt x="94221" y="86360"/>
                  </a:lnTo>
                  <a:lnTo>
                    <a:pt x="93268" y="86360"/>
                  </a:lnTo>
                  <a:lnTo>
                    <a:pt x="93040" y="85090"/>
                  </a:lnTo>
                  <a:lnTo>
                    <a:pt x="92811" y="83820"/>
                  </a:lnTo>
                  <a:lnTo>
                    <a:pt x="93294" y="83820"/>
                  </a:lnTo>
                  <a:lnTo>
                    <a:pt x="94703" y="84785"/>
                  </a:lnTo>
                  <a:lnTo>
                    <a:pt x="96126" y="83820"/>
                  </a:lnTo>
                  <a:lnTo>
                    <a:pt x="91973" y="82550"/>
                  </a:lnTo>
                  <a:lnTo>
                    <a:pt x="96151" y="82550"/>
                  </a:lnTo>
                  <a:lnTo>
                    <a:pt x="95173" y="81280"/>
                  </a:lnTo>
                  <a:lnTo>
                    <a:pt x="93345" y="80010"/>
                  </a:lnTo>
                  <a:lnTo>
                    <a:pt x="92506" y="78740"/>
                  </a:lnTo>
                  <a:lnTo>
                    <a:pt x="95948" y="78740"/>
                  </a:lnTo>
                  <a:lnTo>
                    <a:pt x="95046" y="77470"/>
                  </a:lnTo>
                  <a:lnTo>
                    <a:pt x="94145" y="76200"/>
                  </a:lnTo>
                  <a:lnTo>
                    <a:pt x="96088" y="76200"/>
                  </a:lnTo>
                  <a:lnTo>
                    <a:pt x="96824" y="77470"/>
                  </a:lnTo>
                  <a:lnTo>
                    <a:pt x="99428" y="76200"/>
                  </a:lnTo>
                  <a:lnTo>
                    <a:pt x="98679" y="75590"/>
                  </a:lnTo>
                  <a:lnTo>
                    <a:pt x="98374" y="76200"/>
                  </a:lnTo>
                  <a:lnTo>
                    <a:pt x="98259" y="75260"/>
                  </a:lnTo>
                  <a:lnTo>
                    <a:pt x="94703" y="72390"/>
                  </a:lnTo>
                  <a:lnTo>
                    <a:pt x="99656" y="72390"/>
                  </a:lnTo>
                  <a:lnTo>
                    <a:pt x="99009" y="74930"/>
                  </a:lnTo>
                  <a:lnTo>
                    <a:pt x="98882" y="75260"/>
                  </a:lnTo>
                  <a:lnTo>
                    <a:pt x="100761" y="76200"/>
                  </a:lnTo>
                  <a:lnTo>
                    <a:pt x="101688" y="74930"/>
                  </a:lnTo>
                  <a:lnTo>
                    <a:pt x="104825" y="77470"/>
                  </a:lnTo>
                  <a:lnTo>
                    <a:pt x="103289" y="76200"/>
                  </a:lnTo>
                  <a:lnTo>
                    <a:pt x="102108" y="74930"/>
                  </a:lnTo>
                  <a:lnTo>
                    <a:pt x="99758" y="72390"/>
                  </a:lnTo>
                  <a:lnTo>
                    <a:pt x="101422" y="71120"/>
                  </a:lnTo>
                  <a:lnTo>
                    <a:pt x="102349" y="71120"/>
                  </a:lnTo>
                  <a:lnTo>
                    <a:pt x="102590" y="72390"/>
                  </a:lnTo>
                  <a:lnTo>
                    <a:pt x="102946" y="71120"/>
                  </a:lnTo>
                  <a:lnTo>
                    <a:pt x="103441" y="69850"/>
                  </a:lnTo>
                  <a:lnTo>
                    <a:pt x="103619" y="69850"/>
                  </a:lnTo>
                  <a:lnTo>
                    <a:pt x="105778" y="71120"/>
                  </a:lnTo>
                  <a:lnTo>
                    <a:pt x="105295" y="68580"/>
                  </a:lnTo>
                  <a:lnTo>
                    <a:pt x="105638" y="68580"/>
                  </a:lnTo>
                  <a:lnTo>
                    <a:pt x="104279" y="67970"/>
                  </a:lnTo>
                  <a:lnTo>
                    <a:pt x="104279" y="69850"/>
                  </a:lnTo>
                  <a:lnTo>
                    <a:pt x="103682" y="69850"/>
                  </a:lnTo>
                  <a:lnTo>
                    <a:pt x="103632" y="69011"/>
                  </a:lnTo>
                  <a:lnTo>
                    <a:pt x="104279" y="69850"/>
                  </a:lnTo>
                  <a:lnTo>
                    <a:pt x="104279" y="67970"/>
                  </a:lnTo>
                  <a:lnTo>
                    <a:pt x="102831" y="67310"/>
                  </a:lnTo>
                  <a:lnTo>
                    <a:pt x="103593" y="66040"/>
                  </a:lnTo>
                  <a:lnTo>
                    <a:pt x="101231" y="66040"/>
                  </a:lnTo>
                  <a:lnTo>
                    <a:pt x="101282" y="67310"/>
                  </a:lnTo>
                  <a:lnTo>
                    <a:pt x="101130" y="68580"/>
                  </a:lnTo>
                  <a:lnTo>
                    <a:pt x="100990" y="68580"/>
                  </a:lnTo>
                  <a:lnTo>
                    <a:pt x="100799" y="69850"/>
                  </a:lnTo>
                  <a:lnTo>
                    <a:pt x="99580" y="68580"/>
                  </a:lnTo>
                  <a:lnTo>
                    <a:pt x="98590" y="67310"/>
                  </a:lnTo>
                  <a:lnTo>
                    <a:pt x="100393" y="67310"/>
                  </a:lnTo>
                  <a:lnTo>
                    <a:pt x="98310" y="66040"/>
                  </a:lnTo>
                  <a:lnTo>
                    <a:pt x="96227" y="64770"/>
                  </a:lnTo>
                  <a:lnTo>
                    <a:pt x="100444" y="64770"/>
                  </a:lnTo>
                  <a:lnTo>
                    <a:pt x="103149" y="63500"/>
                  </a:lnTo>
                  <a:lnTo>
                    <a:pt x="105625" y="64770"/>
                  </a:lnTo>
                  <a:lnTo>
                    <a:pt x="105206" y="63500"/>
                  </a:lnTo>
                  <a:lnTo>
                    <a:pt x="104787" y="62230"/>
                  </a:lnTo>
                  <a:lnTo>
                    <a:pt x="106286" y="59690"/>
                  </a:lnTo>
                  <a:close/>
                </a:path>
                <a:path w="173354" h="864234">
                  <a:moveTo>
                    <a:pt x="107251" y="759637"/>
                  </a:moveTo>
                  <a:lnTo>
                    <a:pt x="106984" y="758367"/>
                  </a:lnTo>
                  <a:lnTo>
                    <a:pt x="105270" y="758367"/>
                  </a:lnTo>
                  <a:lnTo>
                    <a:pt x="107251" y="759637"/>
                  </a:lnTo>
                  <a:close/>
                </a:path>
                <a:path w="173354" h="864234">
                  <a:moveTo>
                    <a:pt x="108470" y="40640"/>
                  </a:moveTo>
                  <a:lnTo>
                    <a:pt x="107442" y="41465"/>
                  </a:lnTo>
                  <a:lnTo>
                    <a:pt x="107010" y="41910"/>
                  </a:lnTo>
                  <a:lnTo>
                    <a:pt x="107632" y="41910"/>
                  </a:lnTo>
                  <a:lnTo>
                    <a:pt x="108470" y="40640"/>
                  </a:lnTo>
                  <a:close/>
                </a:path>
                <a:path w="173354" h="864234">
                  <a:moveTo>
                    <a:pt x="110998" y="763447"/>
                  </a:moveTo>
                  <a:lnTo>
                    <a:pt x="109677" y="764717"/>
                  </a:lnTo>
                  <a:lnTo>
                    <a:pt x="110032" y="764717"/>
                  </a:lnTo>
                  <a:lnTo>
                    <a:pt x="110998" y="763447"/>
                  </a:lnTo>
                  <a:close/>
                </a:path>
                <a:path w="173354" h="864234">
                  <a:moveTo>
                    <a:pt x="112014" y="762012"/>
                  </a:moveTo>
                  <a:lnTo>
                    <a:pt x="111582" y="762292"/>
                  </a:lnTo>
                  <a:lnTo>
                    <a:pt x="111277" y="762558"/>
                  </a:lnTo>
                  <a:lnTo>
                    <a:pt x="110998" y="762825"/>
                  </a:lnTo>
                  <a:lnTo>
                    <a:pt x="111252" y="762673"/>
                  </a:lnTo>
                  <a:lnTo>
                    <a:pt x="111556" y="762444"/>
                  </a:lnTo>
                  <a:lnTo>
                    <a:pt x="112014" y="762012"/>
                  </a:lnTo>
                  <a:close/>
                </a:path>
                <a:path w="173354" h="864234">
                  <a:moveTo>
                    <a:pt x="115023" y="778687"/>
                  </a:moveTo>
                  <a:lnTo>
                    <a:pt x="114325" y="778687"/>
                  </a:lnTo>
                  <a:lnTo>
                    <a:pt x="114350" y="778954"/>
                  </a:lnTo>
                  <a:lnTo>
                    <a:pt x="115023" y="778687"/>
                  </a:lnTo>
                  <a:close/>
                </a:path>
                <a:path w="173354" h="864234">
                  <a:moveTo>
                    <a:pt x="115417" y="772337"/>
                  </a:moveTo>
                  <a:lnTo>
                    <a:pt x="115138" y="772210"/>
                  </a:lnTo>
                  <a:lnTo>
                    <a:pt x="114909" y="772337"/>
                  </a:lnTo>
                  <a:lnTo>
                    <a:pt x="115417" y="772337"/>
                  </a:lnTo>
                  <a:close/>
                </a:path>
                <a:path w="173354" h="864234">
                  <a:moveTo>
                    <a:pt x="116459" y="776973"/>
                  </a:moveTo>
                  <a:lnTo>
                    <a:pt x="116306" y="777265"/>
                  </a:lnTo>
                  <a:lnTo>
                    <a:pt x="116306" y="777392"/>
                  </a:lnTo>
                  <a:lnTo>
                    <a:pt x="116459" y="776973"/>
                  </a:lnTo>
                  <a:close/>
                </a:path>
                <a:path w="173354" h="864234">
                  <a:moveTo>
                    <a:pt x="117538" y="3733"/>
                  </a:moveTo>
                  <a:lnTo>
                    <a:pt x="115925" y="2870"/>
                  </a:lnTo>
                  <a:lnTo>
                    <a:pt x="116014" y="3098"/>
                  </a:lnTo>
                  <a:lnTo>
                    <a:pt x="117538" y="3733"/>
                  </a:lnTo>
                  <a:close/>
                </a:path>
                <a:path w="173354" h="864234">
                  <a:moveTo>
                    <a:pt x="119138" y="769797"/>
                  </a:moveTo>
                  <a:lnTo>
                    <a:pt x="116713" y="769797"/>
                  </a:lnTo>
                  <a:lnTo>
                    <a:pt x="114782" y="771067"/>
                  </a:lnTo>
                  <a:lnTo>
                    <a:pt x="112763" y="771067"/>
                  </a:lnTo>
                  <a:lnTo>
                    <a:pt x="115138" y="772210"/>
                  </a:lnTo>
                  <a:lnTo>
                    <a:pt x="119138" y="769797"/>
                  </a:lnTo>
                  <a:close/>
                </a:path>
                <a:path w="173354" h="864234">
                  <a:moveTo>
                    <a:pt x="120230" y="808685"/>
                  </a:moveTo>
                  <a:lnTo>
                    <a:pt x="119303" y="809167"/>
                  </a:lnTo>
                  <a:lnTo>
                    <a:pt x="119583" y="809167"/>
                  </a:lnTo>
                  <a:lnTo>
                    <a:pt x="120230" y="808685"/>
                  </a:lnTo>
                  <a:close/>
                </a:path>
                <a:path w="173354" h="864234">
                  <a:moveTo>
                    <a:pt x="124015" y="8890"/>
                  </a:moveTo>
                  <a:lnTo>
                    <a:pt x="123786" y="7620"/>
                  </a:lnTo>
                  <a:lnTo>
                    <a:pt x="120548" y="5080"/>
                  </a:lnTo>
                  <a:lnTo>
                    <a:pt x="116484" y="5080"/>
                  </a:lnTo>
                  <a:lnTo>
                    <a:pt x="116014" y="3810"/>
                  </a:lnTo>
                  <a:lnTo>
                    <a:pt x="113766" y="2540"/>
                  </a:lnTo>
                  <a:lnTo>
                    <a:pt x="111518" y="1270"/>
                  </a:lnTo>
                  <a:lnTo>
                    <a:pt x="107111" y="0"/>
                  </a:lnTo>
                  <a:lnTo>
                    <a:pt x="103098" y="0"/>
                  </a:lnTo>
                  <a:lnTo>
                    <a:pt x="105308" y="2540"/>
                  </a:lnTo>
                  <a:lnTo>
                    <a:pt x="102908" y="2540"/>
                  </a:lnTo>
                  <a:lnTo>
                    <a:pt x="103251" y="1270"/>
                  </a:lnTo>
                  <a:lnTo>
                    <a:pt x="100901" y="1270"/>
                  </a:lnTo>
                  <a:lnTo>
                    <a:pt x="102565" y="2540"/>
                  </a:lnTo>
                  <a:lnTo>
                    <a:pt x="103632" y="3810"/>
                  </a:lnTo>
                  <a:lnTo>
                    <a:pt x="102412" y="2540"/>
                  </a:lnTo>
                  <a:lnTo>
                    <a:pt x="100965" y="2540"/>
                  </a:lnTo>
                  <a:lnTo>
                    <a:pt x="104749" y="6350"/>
                  </a:lnTo>
                  <a:lnTo>
                    <a:pt x="104355" y="6350"/>
                  </a:lnTo>
                  <a:lnTo>
                    <a:pt x="105244" y="7620"/>
                  </a:lnTo>
                  <a:lnTo>
                    <a:pt x="104851" y="7620"/>
                  </a:lnTo>
                  <a:lnTo>
                    <a:pt x="104851" y="53035"/>
                  </a:lnTo>
                  <a:lnTo>
                    <a:pt x="102171" y="52070"/>
                  </a:lnTo>
                  <a:lnTo>
                    <a:pt x="104317" y="50800"/>
                  </a:lnTo>
                  <a:lnTo>
                    <a:pt x="104851" y="53035"/>
                  </a:lnTo>
                  <a:lnTo>
                    <a:pt x="104851" y="7620"/>
                  </a:lnTo>
                  <a:lnTo>
                    <a:pt x="102895" y="7620"/>
                  </a:lnTo>
                  <a:lnTo>
                    <a:pt x="101282" y="6350"/>
                  </a:lnTo>
                  <a:lnTo>
                    <a:pt x="102730" y="7620"/>
                  </a:lnTo>
                  <a:lnTo>
                    <a:pt x="101574" y="7620"/>
                  </a:lnTo>
                  <a:lnTo>
                    <a:pt x="100279" y="8890"/>
                  </a:lnTo>
                  <a:lnTo>
                    <a:pt x="102552" y="10160"/>
                  </a:lnTo>
                  <a:lnTo>
                    <a:pt x="99707" y="10160"/>
                  </a:lnTo>
                  <a:lnTo>
                    <a:pt x="102247" y="12700"/>
                  </a:lnTo>
                  <a:lnTo>
                    <a:pt x="97955" y="11430"/>
                  </a:lnTo>
                  <a:lnTo>
                    <a:pt x="98894" y="12700"/>
                  </a:lnTo>
                  <a:lnTo>
                    <a:pt x="100850" y="13970"/>
                  </a:lnTo>
                  <a:lnTo>
                    <a:pt x="100761" y="15240"/>
                  </a:lnTo>
                  <a:lnTo>
                    <a:pt x="96062" y="11430"/>
                  </a:lnTo>
                  <a:lnTo>
                    <a:pt x="99466" y="17780"/>
                  </a:lnTo>
                  <a:lnTo>
                    <a:pt x="94043" y="15240"/>
                  </a:lnTo>
                  <a:lnTo>
                    <a:pt x="98336" y="17780"/>
                  </a:lnTo>
                  <a:lnTo>
                    <a:pt x="94818" y="19050"/>
                  </a:lnTo>
                  <a:lnTo>
                    <a:pt x="96761" y="21590"/>
                  </a:lnTo>
                  <a:lnTo>
                    <a:pt x="92684" y="21590"/>
                  </a:lnTo>
                  <a:lnTo>
                    <a:pt x="96494" y="24130"/>
                  </a:lnTo>
                  <a:lnTo>
                    <a:pt x="96837" y="25400"/>
                  </a:lnTo>
                  <a:lnTo>
                    <a:pt x="98920" y="26670"/>
                  </a:lnTo>
                  <a:lnTo>
                    <a:pt x="94780" y="26670"/>
                  </a:lnTo>
                  <a:lnTo>
                    <a:pt x="94653" y="24130"/>
                  </a:lnTo>
                  <a:lnTo>
                    <a:pt x="90957" y="24130"/>
                  </a:lnTo>
                  <a:lnTo>
                    <a:pt x="94094" y="25400"/>
                  </a:lnTo>
                  <a:lnTo>
                    <a:pt x="93345" y="26670"/>
                  </a:lnTo>
                  <a:lnTo>
                    <a:pt x="96088" y="27940"/>
                  </a:lnTo>
                  <a:lnTo>
                    <a:pt x="94691" y="27940"/>
                  </a:lnTo>
                  <a:lnTo>
                    <a:pt x="91313" y="26670"/>
                  </a:lnTo>
                  <a:lnTo>
                    <a:pt x="96088" y="29210"/>
                  </a:lnTo>
                  <a:lnTo>
                    <a:pt x="91833" y="27940"/>
                  </a:lnTo>
                  <a:lnTo>
                    <a:pt x="94538" y="30480"/>
                  </a:lnTo>
                  <a:lnTo>
                    <a:pt x="91681" y="30480"/>
                  </a:lnTo>
                  <a:lnTo>
                    <a:pt x="89890" y="29210"/>
                  </a:lnTo>
                  <a:lnTo>
                    <a:pt x="90843" y="30480"/>
                  </a:lnTo>
                  <a:lnTo>
                    <a:pt x="91186" y="30480"/>
                  </a:lnTo>
                  <a:lnTo>
                    <a:pt x="93167" y="31750"/>
                  </a:lnTo>
                  <a:lnTo>
                    <a:pt x="93573" y="34290"/>
                  </a:lnTo>
                  <a:lnTo>
                    <a:pt x="90182" y="31750"/>
                  </a:lnTo>
                  <a:lnTo>
                    <a:pt x="88112" y="31750"/>
                  </a:lnTo>
                  <a:lnTo>
                    <a:pt x="88684" y="33020"/>
                  </a:lnTo>
                  <a:lnTo>
                    <a:pt x="91732" y="35560"/>
                  </a:lnTo>
                  <a:lnTo>
                    <a:pt x="89712" y="35560"/>
                  </a:lnTo>
                  <a:lnTo>
                    <a:pt x="92202" y="38100"/>
                  </a:lnTo>
                  <a:lnTo>
                    <a:pt x="90081" y="38862"/>
                  </a:lnTo>
                  <a:lnTo>
                    <a:pt x="90081" y="40551"/>
                  </a:lnTo>
                  <a:lnTo>
                    <a:pt x="88773" y="40182"/>
                  </a:lnTo>
                  <a:lnTo>
                    <a:pt x="88671" y="39408"/>
                  </a:lnTo>
                  <a:lnTo>
                    <a:pt x="90081" y="40551"/>
                  </a:lnTo>
                  <a:lnTo>
                    <a:pt x="90081" y="38862"/>
                  </a:lnTo>
                  <a:lnTo>
                    <a:pt x="88671" y="39357"/>
                  </a:lnTo>
                  <a:lnTo>
                    <a:pt x="88569" y="38519"/>
                  </a:lnTo>
                  <a:lnTo>
                    <a:pt x="88138" y="40284"/>
                  </a:lnTo>
                  <a:lnTo>
                    <a:pt x="89001" y="40360"/>
                  </a:lnTo>
                  <a:lnTo>
                    <a:pt x="89903" y="40525"/>
                  </a:lnTo>
                  <a:lnTo>
                    <a:pt x="90131" y="40589"/>
                  </a:lnTo>
                  <a:lnTo>
                    <a:pt x="91795" y="41910"/>
                  </a:lnTo>
                  <a:lnTo>
                    <a:pt x="94589" y="41910"/>
                  </a:lnTo>
                  <a:lnTo>
                    <a:pt x="95897" y="43180"/>
                  </a:lnTo>
                  <a:lnTo>
                    <a:pt x="95719" y="43180"/>
                  </a:lnTo>
                  <a:lnTo>
                    <a:pt x="97751" y="44450"/>
                  </a:lnTo>
                  <a:lnTo>
                    <a:pt x="95491" y="44450"/>
                  </a:lnTo>
                  <a:lnTo>
                    <a:pt x="94551" y="43180"/>
                  </a:lnTo>
                  <a:lnTo>
                    <a:pt x="93878" y="43180"/>
                  </a:lnTo>
                  <a:lnTo>
                    <a:pt x="94665" y="44450"/>
                  </a:lnTo>
                  <a:lnTo>
                    <a:pt x="92316" y="43624"/>
                  </a:lnTo>
                  <a:lnTo>
                    <a:pt x="94183" y="45720"/>
                  </a:lnTo>
                  <a:lnTo>
                    <a:pt x="92862" y="46990"/>
                  </a:lnTo>
                  <a:lnTo>
                    <a:pt x="89433" y="45720"/>
                  </a:lnTo>
                  <a:lnTo>
                    <a:pt x="92583" y="44450"/>
                  </a:lnTo>
                  <a:lnTo>
                    <a:pt x="89115" y="44450"/>
                  </a:lnTo>
                  <a:lnTo>
                    <a:pt x="90970" y="43180"/>
                  </a:lnTo>
                  <a:lnTo>
                    <a:pt x="85242" y="43180"/>
                  </a:lnTo>
                  <a:lnTo>
                    <a:pt x="91325" y="41973"/>
                  </a:lnTo>
                  <a:lnTo>
                    <a:pt x="85636" y="41910"/>
                  </a:lnTo>
                  <a:lnTo>
                    <a:pt x="83921" y="43180"/>
                  </a:lnTo>
                  <a:lnTo>
                    <a:pt x="86487" y="44450"/>
                  </a:lnTo>
                  <a:lnTo>
                    <a:pt x="84785" y="45720"/>
                  </a:lnTo>
                  <a:lnTo>
                    <a:pt x="86487" y="46990"/>
                  </a:lnTo>
                  <a:lnTo>
                    <a:pt x="87591" y="46990"/>
                  </a:lnTo>
                  <a:lnTo>
                    <a:pt x="89281" y="48260"/>
                  </a:lnTo>
                  <a:lnTo>
                    <a:pt x="91617" y="52070"/>
                  </a:lnTo>
                  <a:lnTo>
                    <a:pt x="80048" y="46990"/>
                  </a:lnTo>
                  <a:lnTo>
                    <a:pt x="83756" y="50800"/>
                  </a:lnTo>
                  <a:lnTo>
                    <a:pt x="85801" y="52070"/>
                  </a:lnTo>
                  <a:lnTo>
                    <a:pt x="89966" y="54610"/>
                  </a:lnTo>
                  <a:lnTo>
                    <a:pt x="87185" y="54610"/>
                  </a:lnTo>
                  <a:lnTo>
                    <a:pt x="83566" y="53340"/>
                  </a:lnTo>
                  <a:lnTo>
                    <a:pt x="82486" y="54610"/>
                  </a:lnTo>
                  <a:lnTo>
                    <a:pt x="88633" y="55880"/>
                  </a:lnTo>
                  <a:lnTo>
                    <a:pt x="85547" y="57061"/>
                  </a:lnTo>
                  <a:lnTo>
                    <a:pt x="85890" y="57150"/>
                  </a:lnTo>
                  <a:lnTo>
                    <a:pt x="103111" y="57150"/>
                  </a:lnTo>
                  <a:lnTo>
                    <a:pt x="101523" y="55880"/>
                  </a:lnTo>
                  <a:lnTo>
                    <a:pt x="104089" y="55880"/>
                  </a:lnTo>
                  <a:lnTo>
                    <a:pt x="104902" y="54610"/>
                  </a:lnTo>
                  <a:lnTo>
                    <a:pt x="105130" y="54229"/>
                  </a:lnTo>
                  <a:lnTo>
                    <a:pt x="105257" y="54051"/>
                  </a:lnTo>
                  <a:lnTo>
                    <a:pt x="105702" y="53340"/>
                  </a:lnTo>
                  <a:lnTo>
                    <a:pt x="105295" y="53187"/>
                  </a:lnTo>
                  <a:lnTo>
                    <a:pt x="105346" y="52070"/>
                  </a:lnTo>
                  <a:lnTo>
                    <a:pt x="106362" y="53340"/>
                  </a:lnTo>
                  <a:lnTo>
                    <a:pt x="107416" y="52070"/>
                  </a:lnTo>
                  <a:lnTo>
                    <a:pt x="108483" y="50800"/>
                  </a:lnTo>
                  <a:lnTo>
                    <a:pt x="106743" y="46990"/>
                  </a:lnTo>
                  <a:lnTo>
                    <a:pt x="105803" y="44450"/>
                  </a:lnTo>
                  <a:lnTo>
                    <a:pt x="105333" y="43180"/>
                  </a:lnTo>
                  <a:lnTo>
                    <a:pt x="107442" y="41465"/>
                  </a:lnTo>
                  <a:lnTo>
                    <a:pt x="112115" y="36830"/>
                  </a:lnTo>
                  <a:lnTo>
                    <a:pt x="110629" y="34290"/>
                  </a:lnTo>
                  <a:lnTo>
                    <a:pt x="107645" y="29210"/>
                  </a:lnTo>
                  <a:lnTo>
                    <a:pt x="111163" y="27940"/>
                  </a:lnTo>
                  <a:lnTo>
                    <a:pt x="114693" y="26670"/>
                  </a:lnTo>
                  <a:lnTo>
                    <a:pt x="116255" y="25400"/>
                  </a:lnTo>
                  <a:lnTo>
                    <a:pt x="114007" y="24130"/>
                  </a:lnTo>
                  <a:lnTo>
                    <a:pt x="112572" y="22860"/>
                  </a:lnTo>
                  <a:lnTo>
                    <a:pt x="115646" y="24130"/>
                  </a:lnTo>
                  <a:lnTo>
                    <a:pt x="114211" y="22860"/>
                  </a:lnTo>
                  <a:lnTo>
                    <a:pt x="112776" y="21590"/>
                  </a:lnTo>
                  <a:lnTo>
                    <a:pt x="111061" y="17780"/>
                  </a:lnTo>
                  <a:lnTo>
                    <a:pt x="121386" y="20320"/>
                  </a:lnTo>
                  <a:lnTo>
                    <a:pt x="117640" y="16510"/>
                  </a:lnTo>
                  <a:lnTo>
                    <a:pt x="115531" y="15240"/>
                  </a:lnTo>
                  <a:lnTo>
                    <a:pt x="116255" y="15240"/>
                  </a:lnTo>
                  <a:lnTo>
                    <a:pt x="115468" y="12700"/>
                  </a:lnTo>
                  <a:lnTo>
                    <a:pt x="116916" y="12700"/>
                  </a:lnTo>
                  <a:lnTo>
                    <a:pt x="117386" y="12700"/>
                  </a:lnTo>
                  <a:lnTo>
                    <a:pt x="118478" y="12700"/>
                  </a:lnTo>
                  <a:lnTo>
                    <a:pt x="117881" y="11430"/>
                  </a:lnTo>
                  <a:lnTo>
                    <a:pt x="116700" y="8890"/>
                  </a:lnTo>
                  <a:lnTo>
                    <a:pt x="118491" y="7620"/>
                  </a:lnTo>
                  <a:lnTo>
                    <a:pt x="122732" y="11430"/>
                  </a:lnTo>
                  <a:lnTo>
                    <a:pt x="124015" y="8890"/>
                  </a:lnTo>
                  <a:close/>
                </a:path>
                <a:path w="173354" h="864234">
                  <a:moveTo>
                    <a:pt x="124523" y="787577"/>
                  </a:moveTo>
                  <a:close/>
                </a:path>
                <a:path w="173354" h="864234">
                  <a:moveTo>
                    <a:pt x="126072" y="781227"/>
                  </a:moveTo>
                  <a:lnTo>
                    <a:pt x="125945" y="781227"/>
                  </a:lnTo>
                  <a:lnTo>
                    <a:pt x="126072" y="781227"/>
                  </a:lnTo>
                  <a:close/>
                </a:path>
                <a:path w="173354" h="864234">
                  <a:moveTo>
                    <a:pt x="126276" y="788301"/>
                  </a:moveTo>
                  <a:lnTo>
                    <a:pt x="126022" y="788377"/>
                  </a:lnTo>
                  <a:lnTo>
                    <a:pt x="126009" y="788543"/>
                  </a:lnTo>
                  <a:lnTo>
                    <a:pt x="125996" y="788758"/>
                  </a:lnTo>
                  <a:lnTo>
                    <a:pt x="126187" y="788479"/>
                  </a:lnTo>
                  <a:lnTo>
                    <a:pt x="126276" y="788301"/>
                  </a:lnTo>
                  <a:close/>
                </a:path>
                <a:path w="173354" h="864234">
                  <a:moveTo>
                    <a:pt x="126580" y="794435"/>
                  </a:moveTo>
                  <a:lnTo>
                    <a:pt x="126276" y="794410"/>
                  </a:lnTo>
                  <a:lnTo>
                    <a:pt x="126009" y="794397"/>
                  </a:lnTo>
                  <a:lnTo>
                    <a:pt x="125780" y="794613"/>
                  </a:lnTo>
                  <a:lnTo>
                    <a:pt x="125984" y="794740"/>
                  </a:lnTo>
                  <a:lnTo>
                    <a:pt x="126326" y="794613"/>
                  </a:lnTo>
                  <a:lnTo>
                    <a:pt x="126580" y="794435"/>
                  </a:lnTo>
                  <a:close/>
                </a:path>
                <a:path w="173354" h="864234">
                  <a:moveTo>
                    <a:pt x="128638" y="822426"/>
                  </a:moveTo>
                  <a:lnTo>
                    <a:pt x="128562" y="821867"/>
                  </a:lnTo>
                  <a:lnTo>
                    <a:pt x="128041" y="823137"/>
                  </a:lnTo>
                  <a:lnTo>
                    <a:pt x="128638" y="822426"/>
                  </a:lnTo>
                  <a:close/>
                </a:path>
                <a:path w="173354" h="864234">
                  <a:moveTo>
                    <a:pt x="128714" y="793927"/>
                  </a:moveTo>
                  <a:lnTo>
                    <a:pt x="127622" y="795197"/>
                  </a:lnTo>
                  <a:lnTo>
                    <a:pt x="127889" y="795197"/>
                  </a:lnTo>
                  <a:lnTo>
                    <a:pt x="128714" y="793927"/>
                  </a:lnTo>
                  <a:close/>
                </a:path>
                <a:path w="173354" h="864234">
                  <a:moveTo>
                    <a:pt x="132130" y="800277"/>
                  </a:moveTo>
                  <a:lnTo>
                    <a:pt x="131305" y="799693"/>
                  </a:lnTo>
                  <a:lnTo>
                    <a:pt x="130213" y="801204"/>
                  </a:lnTo>
                  <a:lnTo>
                    <a:pt x="132130" y="800277"/>
                  </a:lnTo>
                  <a:close/>
                </a:path>
                <a:path w="173354" h="864234">
                  <a:moveTo>
                    <a:pt x="132702" y="797737"/>
                  </a:moveTo>
                  <a:lnTo>
                    <a:pt x="130365" y="799007"/>
                  </a:lnTo>
                  <a:lnTo>
                    <a:pt x="131305" y="799693"/>
                  </a:lnTo>
                  <a:lnTo>
                    <a:pt x="132702" y="797737"/>
                  </a:lnTo>
                  <a:close/>
                </a:path>
                <a:path w="173354" h="864234">
                  <a:moveTo>
                    <a:pt x="136728" y="809167"/>
                  </a:moveTo>
                  <a:lnTo>
                    <a:pt x="136347" y="808659"/>
                  </a:lnTo>
                  <a:lnTo>
                    <a:pt x="136372" y="809167"/>
                  </a:lnTo>
                  <a:lnTo>
                    <a:pt x="136728" y="809167"/>
                  </a:lnTo>
                  <a:close/>
                </a:path>
                <a:path w="173354" h="864234">
                  <a:moveTo>
                    <a:pt x="142290" y="819365"/>
                  </a:moveTo>
                  <a:lnTo>
                    <a:pt x="142176" y="819569"/>
                  </a:lnTo>
                  <a:lnTo>
                    <a:pt x="142278" y="819442"/>
                  </a:lnTo>
                  <a:close/>
                </a:path>
                <a:path w="173354" h="864234">
                  <a:moveTo>
                    <a:pt x="142430" y="818997"/>
                  </a:moveTo>
                  <a:lnTo>
                    <a:pt x="142405" y="818857"/>
                  </a:lnTo>
                  <a:lnTo>
                    <a:pt x="142290" y="819365"/>
                  </a:lnTo>
                  <a:lnTo>
                    <a:pt x="142405" y="819150"/>
                  </a:lnTo>
                  <a:lnTo>
                    <a:pt x="142430" y="818997"/>
                  </a:lnTo>
                  <a:close/>
                </a:path>
                <a:path w="173354" h="864234">
                  <a:moveTo>
                    <a:pt x="142735" y="817562"/>
                  </a:moveTo>
                  <a:lnTo>
                    <a:pt x="141833" y="818248"/>
                  </a:lnTo>
                  <a:lnTo>
                    <a:pt x="142341" y="818413"/>
                  </a:lnTo>
                  <a:lnTo>
                    <a:pt x="142405" y="818857"/>
                  </a:lnTo>
                  <a:lnTo>
                    <a:pt x="142735" y="817562"/>
                  </a:lnTo>
                  <a:close/>
                </a:path>
                <a:path w="173354" h="864234">
                  <a:moveTo>
                    <a:pt x="144183" y="836790"/>
                  </a:moveTo>
                  <a:lnTo>
                    <a:pt x="144018" y="836980"/>
                  </a:lnTo>
                  <a:lnTo>
                    <a:pt x="143865" y="837196"/>
                  </a:lnTo>
                  <a:lnTo>
                    <a:pt x="143776" y="837438"/>
                  </a:lnTo>
                  <a:lnTo>
                    <a:pt x="143903" y="837298"/>
                  </a:lnTo>
                  <a:lnTo>
                    <a:pt x="144043" y="837044"/>
                  </a:lnTo>
                  <a:lnTo>
                    <a:pt x="144183" y="836790"/>
                  </a:lnTo>
                  <a:close/>
                </a:path>
                <a:path w="173354" h="864234">
                  <a:moveTo>
                    <a:pt x="149491" y="820280"/>
                  </a:moveTo>
                  <a:lnTo>
                    <a:pt x="149212" y="820521"/>
                  </a:lnTo>
                  <a:lnTo>
                    <a:pt x="148983" y="820775"/>
                  </a:lnTo>
                  <a:lnTo>
                    <a:pt x="148755" y="821042"/>
                  </a:lnTo>
                  <a:lnTo>
                    <a:pt x="149059" y="820724"/>
                  </a:lnTo>
                  <a:lnTo>
                    <a:pt x="149326" y="820445"/>
                  </a:lnTo>
                  <a:lnTo>
                    <a:pt x="149491" y="820280"/>
                  </a:lnTo>
                  <a:close/>
                </a:path>
                <a:path w="173354" h="864234">
                  <a:moveTo>
                    <a:pt x="150812" y="848080"/>
                  </a:moveTo>
                  <a:lnTo>
                    <a:pt x="149948" y="848537"/>
                  </a:lnTo>
                  <a:lnTo>
                    <a:pt x="150710" y="848537"/>
                  </a:lnTo>
                  <a:lnTo>
                    <a:pt x="150812" y="848080"/>
                  </a:lnTo>
                  <a:close/>
                </a:path>
                <a:path w="173354" h="864234">
                  <a:moveTo>
                    <a:pt x="152704" y="851077"/>
                  </a:moveTo>
                  <a:lnTo>
                    <a:pt x="152590" y="850315"/>
                  </a:lnTo>
                  <a:lnTo>
                    <a:pt x="151434" y="851077"/>
                  </a:lnTo>
                  <a:lnTo>
                    <a:pt x="152704" y="851077"/>
                  </a:lnTo>
                  <a:close/>
                </a:path>
                <a:path w="173354" h="864234">
                  <a:moveTo>
                    <a:pt x="154381" y="826020"/>
                  </a:moveTo>
                  <a:lnTo>
                    <a:pt x="153047" y="826668"/>
                  </a:lnTo>
                  <a:lnTo>
                    <a:pt x="153212" y="826858"/>
                  </a:lnTo>
                  <a:lnTo>
                    <a:pt x="153530" y="826617"/>
                  </a:lnTo>
                  <a:lnTo>
                    <a:pt x="153936" y="826338"/>
                  </a:lnTo>
                  <a:lnTo>
                    <a:pt x="154381" y="826020"/>
                  </a:lnTo>
                  <a:close/>
                </a:path>
                <a:path w="173354" h="864234">
                  <a:moveTo>
                    <a:pt x="154876" y="829487"/>
                  </a:moveTo>
                  <a:lnTo>
                    <a:pt x="154381" y="829487"/>
                  </a:lnTo>
                  <a:lnTo>
                    <a:pt x="154368" y="829932"/>
                  </a:lnTo>
                  <a:lnTo>
                    <a:pt x="154876" y="829487"/>
                  </a:lnTo>
                  <a:close/>
                </a:path>
                <a:path w="173354" h="864234">
                  <a:moveTo>
                    <a:pt x="158623" y="839165"/>
                  </a:moveTo>
                  <a:lnTo>
                    <a:pt x="157772" y="839647"/>
                  </a:lnTo>
                  <a:lnTo>
                    <a:pt x="157505" y="840295"/>
                  </a:lnTo>
                  <a:lnTo>
                    <a:pt x="158623" y="839165"/>
                  </a:lnTo>
                  <a:close/>
                </a:path>
                <a:path w="173354" h="864234">
                  <a:moveTo>
                    <a:pt x="160274" y="842187"/>
                  </a:moveTo>
                  <a:lnTo>
                    <a:pt x="159740" y="842187"/>
                  </a:lnTo>
                  <a:lnTo>
                    <a:pt x="159029" y="842987"/>
                  </a:lnTo>
                  <a:lnTo>
                    <a:pt x="160274" y="842187"/>
                  </a:lnTo>
                  <a:close/>
                </a:path>
                <a:path w="173354" h="864234">
                  <a:moveTo>
                    <a:pt x="160274" y="833399"/>
                  </a:moveTo>
                  <a:lnTo>
                    <a:pt x="160210" y="833158"/>
                  </a:lnTo>
                  <a:lnTo>
                    <a:pt x="158064" y="835164"/>
                  </a:lnTo>
                  <a:lnTo>
                    <a:pt x="157086" y="836002"/>
                  </a:lnTo>
                  <a:lnTo>
                    <a:pt x="158038" y="835240"/>
                  </a:lnTo>
                  <a:lnTo>
                    <a:pt x="158559" y="834948"/>
                  </a:lnTo>
                  <a:lnTo>
                    <a:pt x="158864" y="834936"/>
                  </a:lnTo>
                  <a:lnTo>
                    <a:pt x="159258" y="834542"/>
                  </a:lnTo>
                  <a:lnTo>
                    <a:pt x="159715" y="834047"/>
                  </a:lnTo>
                  <a:lnTo>
                    <a:pt x="160274" y="833399"/>
                  </a:lnTo>
                  <a:close/>
                </a:path>
                <a:path w="173354" h="864234">
                  <a:moveTo>
                    <a:pt x="160667" y="837107"/>
                  </a:moveTo>
                  <a:lnTo>
                    <a:pt x="158623" y="839165"/>
                  </a:lnTo>
                  <a:lnTo>
                    <a:pt x="159981" y="838377"/>
                  </a:lnTo>
                  <a:lnTo>
                    <a:pt x="159562" y="839647"/>
                  </a:lnTo>
                  <a:lnTo>
                    <a:pt x="160108" y="838377"/>
                  </a:lnTo>
                  <a:lnTo>
                    <a:pt x="160667" y="837107"/>
                  </a:lnTo>
                  <a:close/>
                </a:path>
                <a:path w="173354" h="864234">
                  <a:moveTo>
                    <a:pt x="161734" y="857935"/>
                  </a:moveTo>
                  <a:lnTo>
                    <a:pt x="161607" y="857859"/>
                  </a:lnTo>
                  <a:lnTo>
                    <a:pt x="161480" y="857783"/>
                  </a:lnTo>
                  <a:lnTo>
                    <a:pt x="161582" y="857948"/>
                  </a:lnTo>
                  <a:lnTo>
                    <a:pt x="161734" y="857935"/>
                  </a:lnTo>
                  <a:close/>
                </a:path>
                <a:path w="173354" h="864234">
                  <a:moveTo>
                    <a:pt x="162623" y="858012"/>
                  </a:moveTo>
                  <a:lnTo>
                    <a:pt x="162407" y="858037"/>
                  </a:lnTo>
                  <a:lnTo>
                    <a:pt x="162229" y="858037"/>
                  </a:lnTo>
                  <a:lnTo>
                    <a:pt x="162064" y="858012"/>
                  </a:lnTo>
                  <a:lnTo>
                    <a:pt x="161671" y="858393"/>
                  </a:lnTo>
                  <a:lnTo>
                    <a:pt x="161912" y="858380"/>
                  </a:lnTo>
                  <a:lnTo>
                    <a:pt x="162242" y="858240"/>
                  </a:lnTo>
                  <a:lnTo>
                    <a:pt x="162623" y="858012"/>
                  </a:lnTo>
                  <a:close/>
                </a:path>
                <a:path w="173354" h="864234">
                  <a:moveTo>
                    <a:pt x="162788" y="857161"/>
                  </a:moveTo>
                  <a:lnTo>
                    <a:pt x="162242" y="857694"/>
                  </a:lnTo>
                  <a:lnTo>
                    <a:pt x="161950" y="857897"/>
                  </a:lnTo>
                  <a:lnTo>
                    <a:pt x="161734" y="857935"/>
                  </a:lnTo>
                  <a:lnTo>
                    <a:pt x="162064" y="858012"/>
                  </a:lnTo>
                  <a:lnTo>
                    <a:pt x="162369" y="857707"/>
                  </a:lnTo>
                  <a:lnTo>
                    <a:pt x="162661" y="857402"/>
                  </a:lnTo>
                  <a:lnTo>
                    <a:pt x="162788" y="857161"/>
                  </a:lnTo>
                  <a:close/>
                </a:path>
                <a:path w="173354" h="864234">
                  <a:moveTo>
                    <a:pt x="163233" y="843457"/>
                  </a:moveTo>
                  <a:lnTo>
                    <a:pt x="162293" y="843457"/>
                  </a:lnTo>
                  <a:lnTo>
                    <a:pt x="162382" y="843965"/>
                  </a:lnTo>
                  <a:lnTo>
                    <a:pt x="163233" y="843457"/>
                  </a:lnTo>
                  <a:close/>
                </a:path>
                <a:path w="173354" h="864234">
                  <a:moveTo>
                    <a:pt x="165963" y="858697"/>
                  </a:moveTo>
                  <a:lnTo>
                    <a:pt x="164871" y="858697"/>
                  </a:lnTo>
                  <a:lnTo>
                    <a:pt x="163868" y="859967"/>
                  </a:lnTo>
                  <a:lnTo>
                    <a:pt x="165049" y="859967"/>
                  </a:lnTo>
                  <a:lnTo>
                    <a:pt x="165963" y="858697"/>
                  </a:lnTo>
                  <a:close/>
                </a:path>
                <a:path w="173354" h="864234">
                  <a:moveTo>
                    <a:pt x="166192" y="854887"/>
                  </a:moveTo>
                  <a:lnTo>
                    <a:pt x="165595" y="855599"/>
                  </a:lnTo>
                  <a:lnTo>
                    <a:pt x="165900" y="856132"/>
                  </a:lnTo>
                  <a:lnTo>
                    <a:pt x="166192" y="854887"/>
                  </a:lnTo>
                  <a:close/>
                </a:path>
                <a:path w="173354" h="864234">
                  <a:moveTo>
                    <a:pt x="167246" y="859751"/>
                  </a:moveTo>
                  <a:lnTo>
                    <a:pt x="166878" y="859967"/>
                  </a:lnTo>
                  <a:lnTo>
                    <a:pt x="167157" y="859967"/>
                  </a:lnTo>
                  <a:lnTo>
                    <a:pt x="167246" y="859751"/>
                  </a:lnTo>
                  <a:close/>
                </a:path>
                <a:path w="173354" h="864234">
                  <a:moveTo>
                    <a:pt x="168986" y="844727"/>
                  </a:moveTo>
                  <a:lnTo>
                    <a:pt x="164338" y="848537"/>
                  </a:lnTo>
                  <a:lnTo>
                    <a:pt x="166154" y="845997"/>
                  </a:lnTo>
                  <a:lnTo>
                    <a:pt x="166433" y="844727"/>
                  </a:lnTo>
                  <a:lnTo>
                    <a:pt x="163804" y="844727"/>
                  </a:lnTo>
                  <a:lnTo>
                    <a:pt x="164084" y="847267"/>
                  </a:lnTo>
                  <a:lnTo>
                    <a:pt x="160286" y="848537"/>
                  </a:lnTo>
                  <a:lnTo>
                    <a:pt x="161213" y="847267"/>
                  </a:lnTo>
                  <a:lnTo>
                    <a:pt x="162128" y="845997"/>
                  </a:lnTo>
                  <a:lnTo>
                    <a:pt x="164909" y="842187"/>
                  </a:lnTo>
                  <a:lnTo>
                    <a:pt x="162534" y="844727"/>
                  </a:lnTo>
                  <a:lnTo>
                    <a:pt x="162382" y="843965"/>
                  </a:lnTo>
                  <a:lnTo>
                    <a:pt x="161099" y="844727"/>
                  </a:lnTo>
                  <a:lnTo>
                    <a:pt x="162382" y="844727"/>
                  </a:lnTo>
                  <a:lnTo>
                    <a:pt x="160578" y="845997"/>
                  </a:lnTo>
                  <a:lnTo>
                    <a:pt x="160972" y="844727"/>
                  </a:lnTo>
                  <a:lnTo>
                    <a:pt x="161772" y="842187"/>
                  </a:lnTo>
                  <a:lnTo>
                    <a:pt x="157467" y="844727"/>
                  </a:lnTo>
                  <a:lnTo>
                    <a:pt x="159029" y="842987"/>
                  </a:lnTo>
                  <a:lnTo>
                    <a:pt x="158292" y="843457"/>
                  </a:lnTo>
                  <a:lnTo>
                    <a:pt x="159194" y="842187"/>
                  </a:lnTo>
                  <a:lnTo>
                    <a:pt x="159740" y="842187"/>
                  </a:lnTo>
                  <a:lnTo>
                    <a:pt x="160870" y="840917"/>
                  </a:lnTo>
                  <a:lnTo>
                    <a:pt x="159435" y="841844"/>
                  </a:lnTo>
                  <a:lnTo>
                    <a:pt x="161899" y="838377"/>
                  </a:lnTo>
                  <a:lnTo>
                    <a:pt x="156692" y="842187"/>
                  </a:lnTo>
                  <a:lnTo>
                    <a:pt x="157238" y="840917"/>
                  </a:lnTo>
                  <a:lnTo>
                    <a:pt x="157505" y="840295"/>
                  </a:lnTo>
                  <a:lnTo>
                    <a:pt x="156870" y="840917"/>
                  </a:lnTo>
                  <a:lnTo>
                    <a:pt x="158470" y="838377"/>
                  </a:lnTo>
                  <a:lnTo>
                    <a:pt x="160083" y="835837"/>
                  </a:lnTo>
                  <a:lnTo>
                    <a:pt x="158864" y="835837"/>
                  </a:lnTo>
                  <a:lnTo>
                    <a:pt x="156133" y="838377"/>
                  </a:lnTo>
                  <a:lnTo>
                    <a:pt x="156476" y="835837"/>
                  </a:lnTo>
                  <a:lnTo>
                    <a:pt x="154597" y="835837"/>
                  </a:lnTo>
                  <a:lnTo>
                    <a:pt x="155575" y="834567"/>
                  </a:lnTo>
                  <a:lnTo>
                    <a:pt x="154927" y="833297"/>
                  </a:lnTo>
                  <a:lnTo>
                    <a:pt x="154279" y="832027"/>
                  </a:lnTo>
                  <a:lnTo>
                    <a:pt x="154368" y="829932"/>
                  </a:lnTo>
                  <a:lnTo>
                    <a:pt x="152450" y="831570"/>
                  </a:lnTo>
                  <a:lnTo>
                    <a:pt x="152450" y="835837"/>
                  </a:lnTo>
                  <a:lnTo>
                    <a:pt x="151053" y="838377"/>
                  </a:lnTo>
                  <a:lnTo>
                    <a:pt x="150202" y="839647"/>
                  </a:lnTo>
                  <a:lnTo>
                    <a:pt x="149783" y="838377"/>
                  </a:lnTo>
                  <a:lnTo>
                    <a:pt x="149555" y="838377"/>
                  </a:lnTo>
                  <a:lnTo>
                    <a:pt x="152450" y="835837"/>
                  </a:lnTo>
                  <a:lnTo>
                    <a:pt x="152450" y="831570"/>
                  </a:lnTo>
                  <a:lnTo>
                    <a:pt x="151904" y="832027"/>
                  </a:lnTo>
                  <a:lnTo>
                    <a:pt x="151498" y="830757"/>
                  </a:lnTo>
                  <a:lnTo>
                    <a:pt x="150241" y="830757"/>
                  </a:lnTo>
                  <a:lnTo>
                    <a:pt x="151955" y="829487"/>
                  </a:lnTo>
                  <a:lnTo>
                    <a:pt x="152742" y="828217"/>
                  </a:lnTo>
                  <a:lnTo>
                    <a:pt x="153860" y="828217"/>
                  </a:lnTo>
                  <a:lnTo>
                    <a:pt x="153225" y="826947"/>
                  </a:lnTo>
                  <a:lnTo>
                    <a:pt x="152158" y="828217"/>
                  </a:lnTo>
                  <a:lnTo>
                    <a:pt x="150749" y="828217"/>
                  </a:lnTo>
                  <a:lnTo>
                    <a:pt x="153022" y="826947"/>
                  </a:lnTo>
                  <a:lnTo>
                    <a:pt x="152082" y="825677"/>
                  </a:lnTo>
                  <a:lnTo>
                    <a:pt x="148805" y="826947"/>
                  </a:lnTo>
                  <a:lnTo>
                    <a:pt x="149199" y="824407"/>
                  </a:lnTo>
                  <a:lnTo>
                    <a:pt x="147459" y="825487"/>
                  </a:lnTo>
                  <a:lnTo>
                    <a:pt x="147332" y="824407"/>
                  </a:lnTo>
                  <a:lnTo>
                    <a:pt x="147751" y="823137"/>
                  </a:lnTo>
                  <a:lnTo>
                    <a:pt x="148755" y="821867"/>
                  </a:lnTo>
                  <a:lnTo>
                    <a:pt x="147916" y="821867"/>
                  </a:lnTo>
                  <a:lnTo>
                    <a:pt x="147294" y="822502"/>
                  </a:lnTo>
                  <a:lnTo>
                    <a:pt x="147294" y="824407"/>
                  </a:lnTo>
                  <a:lnTo>
                    <a:pt x="146735" y="825677"/>
                  </a:lnTo>
                  <a:lnTo>
                    <a:pt x="147142" y="825677"/>
                  </a:lnTo>
                  <a:lnTo>
                    <a:pt x="145148" y="826947"/>
                  </a:lnTo>
                  <a:lnTo>
                    <a:pt x="146481" y="826947"/>
                  </a:lnTo>
                  <a:lnTo>
                    <a:pt x="144475" y="830757"/>
                  </a:lnTo>
                  <a:lnTo>
                    <a:pt x="142049" y="830757"/>
                  </a:lnTo>
                  <a:lnTo>
                    <a:pt x="143078" y="829487"/>
                  </a:lnTo>
                  <a:lnTo>
                    <a:pt x="144894" y="828217"/>
                  </a:lnTo>
                  <a:lnTo>
                    <a:pt x="144386" y="828217"/>
                  </a:lnTo>
                  <a:lnTo>
                    <a:pt x="144665" y="826947"/>
                  </a:lnTo>
                  <a:lnTo>
                    <a:pt x="144945" y="826947"/>
                  </a:lnTo>
                  <a:lnTo>
                    <a:pt x="146494" y="825677"/>
                  </a:lnTo>
                  <a:lnTo>
                    <a:pt x="145770" y="825677"/>
                  </a:lnTo>
                  <a:lnTo>
                    <a:pt x="147053" y="824407"/>
                  </a:lnTo>
                  <a:lnTo>
                    <a:pt x="147294" y="824407"/>
                  </a:lnTo>
                  <a:lnTo>
                    <a:pt x="147294" y="822502"/>
                  </a:lnTo>
                  <a:lnTo>
                    <a:pt x="146672" y="823137"/>
                  </a:lnTo>
                  <a:lnTo>
                    <a:pt x="145275" y="823137"/>
                  </a:lnTo>
                  <a:lnTo>
                    <a:pt x="147764" y="821867"/>
                  </a:lnTo>
                  <a:lnTo>
                    <a:pt x="148107" y="820597"/>
                  </a:lnTo>
                  <a:lnTo>
                    <a:pt x="146837" y="820597"/>
                  </a:lnTo>
                  <a:lnTo>
                    <a:pt x="147472" y="819327"/>
                  </a:lnTo>
                  <a:lnTo>
                    <a:pt x="145122" y="821867"/>
                  </a:lnTo>
                  <a:lnTo>
                    <a:pt x="144907" y="820597"/>
                  </a:lnTo>
                  <a:lnTo>
                    <a:pt x="145948" y="820597"/>
                  </a:lnTo>
                  <a:lnTo>
                    <a:pt x="146494" y="819327"/>
                  </a:lnTo>
                  <a:lnTo>
                    <a:pt x="145059" y="819327"/>
                  </a:lnTo>
                  <a:lnTo>
                    <a:pt x="144310" y="816787"/>
                  </a:lnTo>
                  <a:lnTo>
                    <a:pt x="142278" y="820597"/>
                  </a:lnTo>
                  <a:lnTo>
                    <a:pt x="138366" y="820597"/>
                  </a:lnTo>
                  <a:lnTo>
                    <a:pt x="140601" y="815517"/>
                  </a:lnTo>
                  <a:lnTo>
                    <a:pt x="138264" y="815517"/>
                  </a:lnTo>
                  <a:lnTo>
                    <a:pt x="139065" y="814247"/>
                  </a:lnTo>
                  <a:lnTo>
                    <a:pt x="137350" y="814247"/>
                  </a:lnTo>
                  <a:lnTo>
                    <a:pt x="136753" y="812977"/>
                  </a:lnTo>
                  <a:lnTo>
                    <a:pt x="134467" y="814247"/>
                  </a:lnTo>
                  <a:lnTo>
                    <a:pt x="134239" y="812977"/>
                  </a:lnTo>
                  <a:lnTo>
                    <a:pt x="135382" y="811707"/>
                  </a:lnTo>
                  <a:lnTo>
                    <a:pt x="136448" y="811707"/>
                  </a:lnTo>
                  <a:lnTo>
                    <a:pt x="135242" y="810437"/>
                  </a:lnTo>
                  <a:lnTo>
                    <a:pt x="134226" y="811707"/>
                  </a:lnTo>
                  <a:lnTo>
                    <a:pt x="134747" y="809167"/>
                  </a:lnTo>
                  <a:lnTo>
                    <a:pt x="136372" y="809167"/>
                  </a:lnTo>
                  <a:lnTo>
                    <a:pt x="136271" y="808570"/>
                  </a:lnTo>
                  <a:lnTo>
                    <a:pt x="136309" y="807897"/>
                  </a:lnTo>
                  <a:lnTo>
                    <a:pt x="137477" y="806627"/>
                  </a:lnTo>
                  <a:lnTo>
                    <a:pt x="134480" y="807897"/>
                  </a:lnTo>
                  <a:lnTo>
                    <a:pt x="136817" y="806627"/>
                  </a:lnTo>
                  <a:lnTo>
                    <a:pt x="136563" y="804087"/>
                  </a:lnTo>
                  <a:lnTo>
                    <a:pt x="135597" y="804087"/>
                  </a:lnTo>
                  <a:lnTo>
                    <a:pt x="134607" y="806627"/>
                  </a:lnTo>
                  <a:lnTo>
                    <a:pt x="133908" y="806627"/>
                  </a:lnTo>
                  <a:lnTo>
                    <a:pt x="133591" y="805357"/>
                  </a:lnTo>
                  <a:lnTo>
                    <a:pt x="135064" y="804087"/>
                  </a:lnTo>
                  <a:lnTo>
                    <a:pt x="136537" y="802817"/>
                  </a:lnTo>
                  <a:lnTo>
                    <a:pt x="138468" y="799007"/>
                  </a:lnTo>
                  <a:lnTo>
                    <a:pt x="128143" y="804087"/>
                  </a:lnTo>
                  <a:lnTo>
                    <a:pt x="129057" y="802817"/>
                  </a:lnTo>
                  <a:lnTo>
                    <a:pt x="130213" y="801204"/>
                  </a:lnTo>
                  <a:lnTo>
                    <a:pt x="129489" y="801547"/>
                  </a:lnTo>
                  <a:lnTo>
                    <a:pt x="129184" y="800277"/>
                  </a:lnTo>
                  <a:lnTo>
                    <a:pt x="131406" y="797737"/>
                  </a:lnTo>
                  <a:lnTo>
                    <a:pt x="132511" y="796467"/>
                  </a:lnTo>
                  <a:lnTo>
                    <a:pt x="132308" y="796467"/>
                  </a:lnTo>
                  <a:lnTo>
                    <a:pt x="132943" y="793927"/>
                  </a:lnTo>
                  <a:lnTo>
                    <a:pt x="127330" y="797737"/>
                  </a:lnTo>
                  <a:lnTo>
                    <a:pt x="127431" y="795197"/>
                  </a:lnTo>
                  <a:lnTo>
                    <a:pt x="126555" y="796467"/>
                  </a:lnTo>
                  <a:lnTo>
                    <a:pt x="123977" y="799007"/>
                  </a:lnTo>
                  <a:lnTo>
                    <a:pt x="122288" y="799007"/>
                  </a:lnTo>
                  <a:lnTo>
                    <a:pt x="121958" y="797737"/>
                  </a:lnTo>
                  <a:lnTo>
                    <a:pt x="125691" y="793927"/>
                  </a:lnTo>
                  <a:lnTo>
                    <a:pt x="127177" y="793927"/>
                  </a:lnTo>
                  <a:lnTo>
                    <a:pt x="126936" y="795197"/>
                  </a:lnTo>
                  <a:lnTo>
                    <a:pt x="127431" y="795197"/>
                  </a:lnTo>
                  <a:lnTo>
                    <a:pt x="127622" y="795197"/>
                  </a:lnTo>
                  <a:lnTo>
                    <a:pt x="128320" y="793927"/>
                  </a:lnTo>
                  <a:lnTo>
                    <a:pt x="127279" y="792657"/>
                  </a:lnTo>
                  <a:lnTo>
                    <a:pt x="127139" y="792657"/>
                  </a:lnTo>
                  <a:lnTo>
                    <a:pt x="127571" y="791768"/>
                  </a:lnTo>
                  <a:lnTo>
                    <a:pt x="127279" y="792657"/>
                  </a:lnTo>
                  <a:lnTo>
                    <a:pt x="129171" y="791387"/>
                  </a:lnTo>
                  <a:lnTo>
                    <a:pt x="127749" y="791387"/>
                  </a:lnTo>
                  <a:lnTo>
                    <a:pt x="125780" y="791387"/>
                  </a:lnTo>
                  <a:lnTo>
                    <a:pt x="125984" y="788847"/>
                  </a:lnTo>
                  <a:lnTo>
                    <a:pt x="125552" y="790117"/>
                  </a:lnTo>
                  <a:lnTo>
                    <a:pt x="124472" y="791387"/>
                  </a:lnTo>
                  <a:lnTo>
                    <a:pt x="124345" y="791387"/>
                  </a:lnTo>
                  <a:lnTo>
                    <a:pt x="124421" y="787628"/>
                  </a:lnTo>
                  <a:lnTo>
                    <a:pt x="121894" y="791387"/>
                  </a:lnTo>
                  <a:lnTo>
                    <a:pt x="120611" y="790117"/>
                  </a:lnTo>
                  <a:lnTo>
                    <a:pt x="121716" y="788847"/>
                  </a:lnTo>
                  <a:lnTo>
                    <a:pt x="124383" y="787641"/>
                  </a:lnTo>
                  <a:lnTo>
                    <a:pt x="122389" y="787577"/>
                  </a:lnTo>
                  <a:lnTo>
                    <a:pt x="122961" y="786307"/>
                  </a:lnTo>
                  <a:lnTo>
                    <a:pt x="126060" y="785037"/>
                  </a:lnTo>
                  <a:lnTo>
                    <a:pt x="123329" y="785037"/>
                  </a:lnTo>
                  <a:lnTo>
                    <a:pt x="125984" y="782497"/>
                  </a:lnTo>
                  <a:lnTo>
                    <a:pt x="125945" y="781316"/>
                  </a:lnTo>
                  <a:lnTo>
                    <a:pt x="124333" y="782421"/>
                  </a:lnTo>
                  <a:lnTo>
                    <a:pt x="124167" y="781227"/>
                  </a:lnTo>
                  <a:lnTo>
                    <a:pt x="123939" y="781227"/>
                  </a:lnTo>
                  <a:lnTo>
                    <a:pt x="123380" y="780656"/>
                  </a:lnTo>
                  <a:lnTo>
                    <a:pt x="123444" y="781227"/>
                  </a:lnTo>
                  <a:lnTo>
                    <a:pt x="121767" y="783767"/>
                  </a:lnTo>
                  <a:lnTo>
                    <a:pt x="120053" y="783767"/>
                  </a:lnTo>
                  <a:lnTo>
                    <a:pt x="119443" y="783767"/>
                  </a:lnTo>
                  <a:lnTo>
                    <a:pt x="120040" y="782751"/>
                  </a:lnTo>
                  <a:lnTo>
                    <a:pt x="120142" y="782574"/>
                  </a:lnTo>
                  <a:lnTo>
                    <a:pt x="120053" y="783767"/>
                  </a:lnTo>
                  <a:lnTo>
                    <a:pt x="120929" y="782497"/>
                  </a:lnTo>
                  <a:lnTo>
                    <a:pt x="122694" y="779957"/>
                  </a:lnTo>
                  <a:lnTo>
                    <a:pt x="123380" y="780656"/>
                  </a:lnTo>
                  <a:lnTo>
                    <a:pt x="123278" y="779957"/>
                  </a:lnTo>
                  <a:lnTo>
                    <a:pt x="124244" y="779957"/>
                  </a:lnTo>
                  <a:lnTo>
                    <a:pt x="125818" y="776147"/>
                  </a:lnTo>
                  <a:lnTo>
                    <a:pt x="120713" y="781227"/>
                  </a:lnTo>
                  <a:lnTo>
                    <a:pt x="120040" y="779335"/>
                  </a:lnTo>
                  <a:lnTo>
                    <a:pt x="120040" y="782574"/>
                  </a:lnTo>
                  <a:lnTo>
                    <a:pt x="117360" y="783767"/>
                  </a:lnTo>
                  <a:lnTo>
                    <a:pt x="120027" y="781227"/>
                  </a:lnTo>
                  <a:lnTo>
                    <a:pt x="120040" y="782574"/>
                  </a:lnTo>
                  <a:lnTo>
                    <a:pt x="120040" y="779335"/>
                  </a:lnTo>
                  <a:lnTo>
                    <a:pt x="119811" y="778687"/>
                  </a:lnTo>
                  <a:lnTo>
                    <a:pt x="121488" y="778687"/>
                  </a:lnTo>
                  <a:lnTo>
                    <a:pt x="122555" y="777417"/>
                  </a:lnTo>
                  <a:lnTo>
                    <a:pt x="122428" y="777417"/>
                  </a:lnTo>
                  <a:lnTo>
                    <a:pt x="119646" y="778687"/>
                  </a:lnTo>
                  <a:lnTo>
                    <a:pt x="118084" y="778687"/>
                  </a:lnTo>
                  <a:lnTo>
                    <a:pt x="118694" y="777417"/>
                  </a:lnTo>
                  <a:lnTo>
                    <a:pt x="116522" y="778687"/>
                  </a:lnTo>
                  <a:lnTo>
                    <a:pt x="116116" y="778687"/>
                  </a:lnTo>
                  <a:lnTo>
                    <a:pt x="114427" y="779957"/>
                  </a:lnTo>
                  <a:lnTo>
                    <a:pt x="114350" y="778954"/>
                  </a:lnTo>
                  <a:lnTo>
                    <a:pt x="111760" y="779957"/>
                  </a:lnTo>
                  <a:lnTo>
                    <a:pt x="116814" y="774877"/>
                  </a:lnTo>
                  <a:lnTo>
                    <a:pt x="114274" y="774877"/>
                  </a:lnTo>
                  <a:lnTo>
                    <a:pt x="115049" y="773607"/>
                  </a:lnTo>
                  <a:lnTo>
                    <a:pt x="117233" y="773607"/>
                  </a:lnTo>
                  <a:lnTo>
                    <a:pt x="117690" y="772337"/>
                  </a:lnTo>
                  <a:lnTo>
                    <a:pt x="115417" y="772337"/>
                  </a:lnTo>
                  <a:lnTo>
                    <a:pt x="113487" y="772985"/>
                  </a:lnTo>
                  <a:lnTo>
                    <a:pt x="113487" y="773607"/>
                  </a:lnTo>
                  <a:lnTo>
                    <a:pt x="111404" y="774877"/>
                  </a:lnTo>
                  <a:lnTo>
                    <a:pt x="111963" y="774877"/>
                  </a:lnTo>
                  <a:lnTo>
                    <a:pt x="110363" y="776147"/>
                  </a:lnTo>
                  <a:lnTo>
                    <a:pt x="111264" y="774877"/>
                  </a:lnTo>
                  <a:lnTo>
                    <a:pt x="112179" y="773607"/>
                  </a:lnTo>
                  <a:lnTo>
                    <a:pt x="113487" y="773607"/>
                  </a:lnTo>
                  <a:lnTo>
                    <a:pt x="113487" y="772985"/>
                  </a:lnTo>
                  <a:lnTo>
                    <a:pt x="112369" y="773353"/>
                  </a:lnTo>
                  <a:lnTo>
                    <a:pt x="113080" y="772337"/>
                  </a:lnTo>
                  <a:lnTo>
                    <a:pt x="107518" y="774877"/>
                  </a:lnTo>
                  <a:lnTo>
                    <a:pt x="109131" y="772337"/>
                  </a:lnTo>
                  <a:lnTo>
                    <a:pt x="114477" y="769797"/>
                  </a:lnTo>
                  <a:lnTo>
                    <a:pt x="116027" y="767257"/>
                  </a:lnTo>
                  <a:lnTo>
                    <a:pt x="110274" y="768527"/>
                  </a:lnTo>
                  <a:lnTo>
                    <a:pt x="110528" y="765987"/>
                  </a:lnTo>
                  <a:lnTo>
                    <a:pt x="109943" y="767257"/>
                  </a:lnTo>
                  <a:lnTo>
                    <a:pt x="107670" y="768527"/>
                  </a:lnTo>
                  <a:lnTo>
                    <a:pt x="108978" y="765987"/>
                  </a:lnTo>
                  <a:lnTo>
                    <a:pt x="107759" y="765987"/>
                  </a:lnTo>
                  <a:lnTo>
                    <a:pt x="109588" y="764717"/>
                  </a:lnTo>
                  <a:lnTo>
                    <a:pt x="110007" y="763447"/>
                  </a:lnTo>
                  <a:lnTo>
                    <a:pt x="110337" y="762177"/>
                  </a:lnTo>
                  <a:lnTo>
                    <a:pt x="106629" y="763447"/>
                  </a:lnTo>
                  <a:lnTo>
                    <a:pt x="108534" y="762177"/>
                  </a:lnTo>
                  <a:lnTo>
                    <a:pt x="108635" y="759637"/>
                  </a:lnTo>
                  <a:lnTo>
                    <a:pt x="102374" y="762177"/>
                  </a:lnTo>
                  <a:lnTo>
                    <a:pt x="102146" y="760907"/>
                  </a:lnTo>
                  <a:lnTo>
                    <a:pt x="104355" y="760907"/>
                  </a:lnTo>
                  <a:lnTo>
                    <a:pt x="105270" y="758367"/>
                  </a:lnTo>
                  <a:lnTo>
                    <a:pt x="102577" y="758367"/>
                  </a:lnTo>
                  <a:lnTo>
                    <a:pt x="104038" y="757097"/>
                  </a:lnTo>
                  <a:lnTo>
                    <a:pt x="103124" y="757097"/>
                  </a:lnTo>
                  <a:lnTo>
                    <a:pt x="101168" y="758367"/>
                  </a:lnTo>
                  <a:lnTo>
                    <a:pt x="100990" y="758367"/>
                  </a:lnTo>
                  <a:lnTo>
                    <a:pt x="100215" y="757097"/>
                  </a:lnTo>
                  <a:lnTo>
                    <a:pt x="98450" y="758367"/>
                  </a:lnTo>
                  <a:lnTo>
                    <a:pt x="101739" y="755827"/>
                  </a:lnTo>
                  <a:lnTo>
                    <a:pt x="103378" y="754557"/>
                  </a:lnTo>
                  <a:lnTo>
                    <a:pt x="95846" y="754557"/>
                  </a:lnTo>
                  <a:lnTo>
                    <a:pt x="97269" y="753287"/>
                  </a:lnTo>
                  <a:lnTo>
                    <a:pt x="100101" y="750747"/>
                  </a:lnTo>
                  <a:lnTo>
                    <a:pt x="98933" y="749477"/>
                  </a:lnTo>
                  <a:lnTo>
                    <a:pt x="97675" y="748207"/>
                  </a:lnTo>
                  <a:lnTo>
                    <a:pt x="97040" y="748207"/>
                  </a:lnTo>
                  <a:lnTo>
                    <a:pt x="97624" y="746937"/>
                  </a:lnTo>
                  <a:lnTo>
                    <a:pt x="97866" y="746937"/>
                  </a:lnTo>
                  <a:lnTo>
                    <a:pt x="98920" y="745667"/>
                  </a:lnTo>
                  <a:lnTo>
                    <a:pt x="92125" y="749477"/>
                  </a:lnTo>
                  <a:lnTo>
                    <a:pt x="93256" y="746937"/>
                  </a:lnTo>
                  <a:lnTo>
                    <a:pt x="95872" y="744397"/>
                  </a:lnTo>
                  <a:lnTo>
                    <a:pt x="95300" y="746937"/>
                  </a:lnTo>
                  <a:lnTo>
                    <a:pt x="96189" y="745667"/>
                  </a:lnTo>
                  <a:lnTo>
                    <a:pt x="102209" y="743127"/>
                  </a:lnTo>
                  <a:lnTo>
                    <a:pt x="94411" y="744397"/>
                  </a:lnTo>
                  <a:lnTo>
                    <a:pt x="97472" y="741857"/>
                  </a:lnTo>
                  <a:lnTo>
                    <a:pt x="97967" y="741857"/>
                  </a:lnTo>
                  <a:lnTo>
                    <a:pt x="98818" y="740587"/>
                  </a:lnTo>
                  <a:lnTo>
                    <a:pt x="99656" y="739317"/>
                  </a:lnTo>
                  <a:lnTo>
                    <a:pt x="94653" y="740587"/>
                  </a:lnTo>
                  <a:lnTo>
                    <a:pt x="94437" y="739317"/>
                  </a:lnTo>
                  <a:lnTo>
                    <a:pt x="95008" y="739317"/>
                  </a:lnTo>
                  <a:lnTo>
                    <a:pt x="95377" y="738047"/>
                  </a:lnTo>
                  <a:lnTo>
                    <a:pt x="91732" y="739317"/>
                  </a:lnTo>
                  <a:lnTo>
                    <a:pt x="89941" y="738047"/>
                  </a:lnTo>
                  <a:lnTo>
                    <a:pt x="89281" y="737463"/>
                  </a:lnTo>
                  <a:lnTo>
                    <a:pt x="88531" y="738047"/>
                  </a:lnTo>
                  <a:lnTo>
                    <a:pt x="87337" y="736777"/>
                  </a:lnTo>
                  <a:lnTo>
                    <a:pt x="88493" y="735507"/>
                  </a:lnTo>
                  <a:lnTo>
                    <a:pt x="89306" y="734237"/>
                  </a:lnTo>
                  <a:lnTo>
                    <a:pt x="91909" y="732967"/>
                  </a:lnTo>
                  <a:lnTo>
                    <a:pt x="92519" y="734237"/>
                  </a:lnTo>
                  <a:lnTo>
                    <a:pt x="95707" y="731697"/>
                  </a:lnTo>
                  <a:lnTo>
                    <a:pt x="91795" y="732967"/>
                  </a:lnTo>
                  <a:lnTo>
                    <a:pt x="92138" y="731697"/>
                  </a:lnTo>
                  <a:lnTo>
                    <a:pt x="93675" y="731697"/>
                  </a:lnTo>
                  <a:lnTo>
                    <a:pt x="92481" y="729157"/>
                  </a:lnTo>
                  <a:lnTo>
                    <a:pt x="88684" y="731697"/>
                  </a:lnTo>
                  <a:lnTo>
                    <a:pt x="88430" y="730427"/>
                  </a:lnTo>
                  <a:lnTo>
                    <a:pt x="88188" y="729157"/>
                  </a:lnTo>
                  <a:lnTo>
                    <a:pt x="87122" y="730427"/>
                  </a:lnTo>
                  <a:lnTo>
                    <a:pt x="82943" y="730427"/>
                  </a:lnTo>
                  <a:lnTo>
                    <a:pt x="88887" y="727887"/>
                  </a:lnTo>
                  <a:lnTo>
                    <a:pt x="85674" y="727887"/>
                  </a:lnTo>
                  <a:lnTo>
                    <a:pt x="89369" y="726617"/>
                  </a:lnTo>
                  <a:lnTo>
                    <a:pt x="88163" y="726617"/>
                  </a:lnTo>
                  <a:lnTo>
                    <a:pt x="84696" y="725347"/>
                  </a:lnTo>
                  <a:lnTo>
                    <a:pt x="83464" y="725347"/>
                  </a:lnTo>
                  <a:lnTo>
                    <a:pt x="86588" y="724077"/>
                  </a:lnTo>
                  <a:lnTo>
                    <a:pt x="83223" y="724077"/>
                  </a:lnTo>
                  <a:lnTo>
                    <a:pt x="82740" y="722807"/>
                  </a:lnTo>
                  <a:lnTo>
                    <a:pt x="90284" y="720267"/>
                  </a:lnTo>
                  <a:lnTo>
                    <a:pt x="83159" y="718997"/>
                  </a:lnTo>
                  <a:lnTo>
                    <a:pt x="88709" y="715187"/>
                  </a:lnTo>
                  <a:lnTo>
                    <a:pt x="85115" y="713917"/>
                  </a:lnTo>
                  <a:lnTo>
                    <a:pt x="87223" y="711377"/>
                  </a:lnTo>
                  <a:lnTo>
                    <a:pt x="88277" y="710107"/>
                  </a:lnTo>
                  <a:lnTo>
                    <a:pt x="86880" y="707567"/>
                  </a:lnTo>
                  <a:lnTo>
                    <a:pt x="81343" y="711377"/>
                  </a:lnTo>
                  <a:lnTo>
                    <a:pt x="84747" y="708837"/>
                  </a:lnTo>
                  <a:lnTo>
                    <a:pt x="80454" y="708837"/>
                  </a:lnTo>
                  <a:lnTo>
                    <a:pt x="80225" y="708837"/>
                  </a:lnTo>
                  <a:lnTo>
                    <a:pt x="63169" y="708837"/>
                  </a:lnTo>
                  <a:lnTo>
                    <a:pt x="59791" y="708837"/>
                  </a:lnTo>
                  <a:lnTo>
                    <a:pt x="64935" y="710107"/>
                  </a:lnTo>
                  <a:lnTo>
                    <a:pt x="60604" y="712647"/>
                  </a:lnTo>
                  <a:lnTo>
                    <a:pt x="64173" y="713917"/>
                  </a:lnTo>
                  <a:lnTo>
                    <a:pt x="57289" y="717727"/>
                  </a:lnTo>
                  <a:lnTo>
                    <a:pt x="66751" y="718997"/>
                  </a:lnTo>
                  <a:lnTo>
                    <a:pt x="62788" y="724077"/>
                  </a:lnTo>
                  <a:lnTo>
                    <a:pt x="64503" y="722807"/>
                  </a:lnTo>
                  <a:lnTo>
                    <a:pt x="64846" y="722807"/>
                  </a:lnTo>
                  <a:lnTo>
                    <a:pt x="64833" y="723569"/>
                  </a:lnTo>
                  <a:lnTo>
                    <a:pt x="66040" y="722985"/>
                  </a:lnTo>
                  <a:lnTo>
                    <a:pt x="65913" y="722807"/>
                  </a:lnTo>
                  <a:lnTo>
                    <a:pt x="66421" y="722807"/>
                  </a:lnTo>
                  <a:lnTo>
                    <a:pt x="66040" y="722985"/>
                  </a:lnTo>
                  <a:lnTo>
                    <a:pt x="69710" y="727887"/>
                  </a:lnTo>
                  <a:lnTo>
                    <a:pt x="67424" y="734237"/>
                  </a:lnTo>
                  <a:lnTo>
                    <a:pt x="67906" y="739317"/>
                  </a:lnTo>
                  <a:lnTo>
                    <a:pt x="68211" y="741857"/>
                  </a:lnTo>
                  <a:lnTo>
                    <a:pt x="77190" y="736777"/>
                  </a:lnTo>
                  <a:lnTo>
                    <a:pt x="74053" y="740587"/>
                  </a:lnTo>
                  <a:lnTo>
                    <a:pt x="70612" y="741857"/>
                  </a:lnTo>
                  <a:lnTo>
                    <a:pt x="75857" y="744397"/>
                  </a:lnTo>
                  <a:lnTo>
                    <a:pt x="73672" y="749477"/>
                  </a:lnTo>
                  <a:lnTo>
                    <a:pt x="78625" y="750747"/>
                  </a:lnTo>
                  <a:lnTo>
                    <a:pt x="77812" y="752017"/>
                  </a:lnTo>
                  <a:lnTo>
                    <a:pt x="76708" y="752017"/>
                  </a:lnTo>
                  <a:lnTo>
                    <a:pt x="74803" y="753287"/>
                  </a:lnTo>
                  <a:lnTo>
                    <a:pt x="77939" y="754557"/>
                  </a:lnTo>
                  <a:lnTo>
                    <a:pt x="79781" y="753287"/>
                  </a:lnTo>
                  <a:lnTo>
                    <a:pt x="79844" y="754557"/>
                  </a:lnTo>
                  <a:lnTo>
                    <a:pt x="77939" y="754557"/>
                  </a:lnTo>
                  <a:lnTo>
                    <a:pt x="77393" y="754557"/>
                  </a:lnTo>
                  <a:lnTo>
                    <a:pt x="76428" y="757097"/>
                  </a:lnTo>
                  <a:lnTo>
                    <a:pt x="81191" y="755827"/>
                  </a:lnTo>
                  <a:lnTo>
                    <a:pt x="78803" y="757097"/>
                  </a:lnTo>
                  <a:lnTo>
                    <a:pt x="79387" y="757097"/>
                  </a:lnTo>
                  <a:lnTo>
                    <a:pt x="78892" y="759637"/>
                  </a:lnTo>
                  <a:lnTo>
                    <a:pt x="81254" y="758367"/>
                  </a:lnTo>
                  <a:lnTo>
                    <a:pt x="80657" y="759637"/>
                  </a:lnTo>
                  <a:lnTo>
                    <a:pt x="83629" y="759637"/>
                  </a:lnTo>
                  <a:lnTo>
                    <a:pt x="82600" y="760907"/>
                  </a:lnTo>
                  <a:lnTo>
                    <a:pt x="85813" y="760907"/>
                  </a:lnTo>
                  <a:lnTo>
                    <a:pt x="82397" y="764628"/>
                  </a:lnTo>
                  <a:lnTo>
                    <a:pt x="82232" y="764717"/>
                  </a:lnTo>
                  <a:lnTo>
                    <a:pt x="83388" y="766229"/>
                  </a:lnTo>
                  <a:lnTo>
                    <a:pt x="83350" y="766648"/>
                  </a:lnTo>
                  <a:lnTo>
                    <a:pt x="83477" y="767168"/>
                  </a:lnTo>
                  <a:lnTo>
                    <a:pt x="83731" y="767626"/>
                  </a:lnTo>
                  <a:lnTo>
                    <a:pt x="83413" y="766267"/>
                  </a:lnTo>
                  <a:lnTo>
                    <a:pt x="84188" y="767257"/>
                  </a:lnTo>
                  <a:lnTo>
                    <a:pt x="86652" y="765987"/>
                  </a:lnTo>
                  <a:lnTo>
                    <a:pt x="85242" y="767257"/>
                  </a:lnTo>
                  <a:lnTo>
                    <a:pt x="85737" y="767257"/>
                  </a:lnTo>
                  <a:lnTo>
                    <a:pt x="83807" y="768527"/>
                  </a:lnTo>
                  <a:lnTo>
                    <a:pt x="84391" y="769797"/>
                  </a:lnTo>
                  <a:lnTo>
                    <a:pt x="85636" y="769797"/>
                  </a:lnTo>
                  <a:lnTo>
                    <a:pt x="87680" y="768527"/>
                  </a:lnTo>
                  <a:lnTo>
                    <a:pt x="83654" y="772337"/>
                  </a:lnTo>
                  <a:lnTo>
                    <a:pt x="93586" y="769797"/>
                  </a:lnTo>
                  <a:lnTo>
                    <a:pt x="87769" y="773607"/>
                  </a:lnTo>
                  <a:lnTo>
                    <a:pt x="91528" y="774877"/>
                  </a:lnTo>
                  <a:lnTo>
                    <a:pt x="93726" y="776820"/>
                  </a:lnTo>
                  <a:lnTo>
                    <a:pt x="90601" y="778687"/>
                  </a:lnTo>
                  <a:lnTo>
                    <a:pt x="93243" y="779818"/>
                  </a:lnTo>
                  <a:lnTo>
                    <a:pt x="94322" y="777328"/>
                  </a:lnTo>
                  <a:lnTo>
                    <a:pt x="94830" y="776147"/>
                  </a:lnTo>
                  <a:lnTo>
                    <a:pt x="94551" y="776820"/>
                  </a:lnTo>
                  <a:lnTo>
                    <a:pt x="94424" y="777417"/>
                  </a:lnTo>
                  <a:lnTo>
                    <a:pt x="96748" y="778687"/>
                  </a:lnTo>
                  <a:lnTo>
                    <a:pt x="94691" y="779957"/>
                  </a:lnTo>
                  <a:lnTo>
                    <a:pt x="97828" y="779957"/>
                  </a:lnTo>
                  <a:lnTo>
                    <a:pt x="97980" y="781227"/>
                  </a:lnTo>
                  <a:lnTo>
                    <a:pt x="98094" y="782751"/>
                  </a:lnTo>
                  <a:lnTo>
                    <a:pt x="97917" y="783767"/>
                  </a:lnTo>
                  <a:lnTo>
                    <a:pt x="95389" y="783767"/>
                  </a:lnTo>
                  <a:lnTo>
                    <a:pt x="98336" y="785037"/>
                  </a:lnTo>
                  <a:lnTo>
                    <a:pt x="97828" y="787336"/>
                  </a:lnTo>
                  <a:lnTo>
                    <a:pt x="97891" y="787628"/>
                  </a:lnTo>
                  <a:lnTo>
                    <a:pt x="100965" y="788771"/>
                  </a:lnTo>
                  <a:lnTo>
                    <a:pt x="103124" y="786307"/>
                  </a:lnTo>
                  <a:lnTo>
                    <a:pt x="106553" y="787336"/>
                  </a:lnTo>
                  <a:lnTo>
                    <a:pt x="103200" y="788847"/>
                  </a:lnTo>
                  <a:lnTo>
                    <a:pt x="108750" y="788847"/>
                  </a:lnTo>
                  <a:lnTo>
                    <a:pt x="103936" y="791387"/>
                  </a:lnTo>
                  <a:lnTo>
                    <a:pt x="104178" y="791387"/>
                  </a:lnTo>
                  <a:lnTo>
                    <a:pt x="103543" y="792657"/>
                  </a:lnTo>
                  <a:lnTo>
                    <a:pt x="102044" y="792657"/>
                  </a:lnTo>
                  <a:lnTo>
                    <a:pt x="102450" y="792175"/>
                  </a:lnTo>
                  <a:lnTo>
                    <a:pt x="101536" y="792657"/>
                  </a:lnTo>
                  <a:lnTo>
                    <a:pt x="101917" y="792657"/>
                  </a:lnTo>
                  <a:lnTo>
                    <a:pt x="103771" y="793915"/>
                  </a:lnTo>
                  <a:lnTo>
                    <a:pt x="105397" y="791387"/>
                  </a:lnTo>
                  <a:lnTo>
                    <a:pt x="106172" y="792657"/>
                  </a:lnTo>
                  <a:lnTo>
                    <a:pt x="105727" y="793318"/>
                  </a:lnTo>
                  <a:lnTo>
                    <a:pt x="107911" y="792657"/>
                  </a:lnTo>
                  <a:lnTo>
                    <a:pt x="107861" y="795197"/>
                  </a:lnTo>
                  <a:lnTo>
                    <a:pt x="106514" y="795197"/>
                  </a:lnTo>
                  <a:lnTo>
                    <a:pt x="107950" y="796467"/>
                  </a:lnTo>
                  <a:lnTo>
                    <a:pt x="112991" y="795197"/>
                  </a:lnTo>
                  <a:lnTo>
                    <a:pt x="112649" y="797737"/>
                  </a:lnTo>
                  <a:lnTo>
                    <a:pt x="108559" y="800277"/>
                  </a:lnTo>
                  <a:lnTo>
                    <a:pt x="111874" y="800277"/>
                  </a:lnTo>
                  <a:lnTo>
                    <a:pt x="108724" y="801547"/>
                  </a:lnTo>
                  <a:lnTo>
                    <a:pt x="110426" y="802817"/>
                  </a:lnTo>
                  <a:lnTo>
                    <a:pt x="111671" y="801547"/>
                  </a:lnTo>
                  <a:lnTo>
                    <a:pt x="115201" y="801547"/>
                  </a:lnTo>
                  <a:lnTo>
                    <a:pt x="114719" y="802817"/>
                  </a:lnTo>
                  <a:lnTo>
                    <a:pt x="112915" y="802817"/>
                  </a:lnTo>
                  <a:lnTo>
                    <a:pt x="114757" y="804087"/>
                  </a:lnTo>
                  <a:lnTo>
                    <a:pt x="115265" y="802817"/>
                  </a:lnTo>
                  <a:lnTo>
                    <a:pt x="117576" y="801547"/>
                  </a:lnTo>
                  <a:lnTo>
                    <a:pt x="119214" y="799007"/>
                  </a:lnTo>
                  <a:lnTo>
                    <a:pt x="119214" y="801547"/>
                  </a:lnTo>
                  <a:lnTo>
                    <a:pt x="119824" y="801547"/>
                  </a:lnTo>
                  <a:lnTo>
                    <a:pt x="118300" y="804087"/>
                  </a:lnTo>
                  <a:lnTo>
                    <a:pt x="121018" y="802817"/>
                  </a:lnTo>
                  <a:lnTo>
                    <a:pt x="120713" y="804087"/>
                  </a:lnTo>
                  <a:lnTo>
                    <a:pt x="119837" y="805357"/>
                  </a:lnTo>
                  <a:lnTo>
                    <a:pt x="117132" y="806627"/>
                  </a:lnTo>
                  <a:lnTo>
                    <a:pt x="116535" y="807897"/>
                  </a:lnTo>
                  <a:lnTo>
                    <a:pt x="119507" y="806627"/>
                  </a:lnTo>
                  <a:lnTo>
                    <a:pt x="118833" y="809167"/>
                  </a:lnTo>
                  <a:lnTo>
                    <a:pt x="120396" y="808545"/>
                  </a:lnTo>
                  <a:lnTo>
                    <a:pt x="120230" y="808685"/>
                  </a:lnTo>
                  <a:lnTo>
                    <a:pt x="120700" y="808431"/>
                  </a:lnTo>
                  <a:lnTo>
                    <a:pt x="121653" y="808050"/>
                  </a:lnTo>
                  <a:lnTo>
                    <a:pt x="121323" y="809167"/>
                  </a:lnTo>
                  <a:lnTo>
                    <a:pt x="121043" y="809167"/>
                  </a:lnTo>
                  <a:lnTo>
                    <a:pt x="119684" y="810437"/>
                  </a:lnTo>
                  <a:lnTo>
                    <a:pt x="120218" y="811707"/>
                  </a:lnTo>
                  <a:lnTo>
                    <a:pt x="122567" y="807897"/>
                  </a:lnTo>
                  <a:lnTo>
                    <a:pt x="123342" y="806627"/>
                  </a:lnTo>
                  <a:lnTo>
                    <a:pt x="122732" y="809167"/>
                  </a:lnTo>
                  <a:lnTo>
                    <a:pt x="122478" y="809167"/>
                  </a:lnTo>
                  <a:lnTo>
                    <a:pt x="122199" y="810437"/>
                  </a:lnTo>
                  <a:lnTo>
                    <a:pt x="121704" y="810437"/>
                  </a:lnTo>
                  <a:lnTo>
                    <a:pt x="121920" y="811707"/>
                  </a:lnTo>
                  <a:lnTo>
                    <a:pt x="125171" y="811707"/>
                  </a:lnTo>
                  <a:lnTo>
                    <a:pt x="125133" y="814247"/>
                  </a:lnTo>
                  <a:lnTo>
                    <a:pt x="122326" y="816787"/>
                  </a:lnTo>
                  <a:lnTo>
                    <a:pt x="123494" y="812977"/>
                  </a:lnTo>
                  <a:lnTo>
                    <a:pt x="121208" y="815517"/>
                  </a:lnTo>
                  <a:lnTo>
                    <a:pt x="122212" y="816787"/>
                  </a:lnTo>
                  <a:lnTo>
                    <a:pt x="123215" y="818057"/>
                  </a:lnTo>
                  <a:lnTo>
                    <a:pt x="127965" y="816787"/>
                  </a:lnTo>
                  <a:lnTo>
                    <a:pt x="128803" y="819327"/>
                  </a:lnTo>
                  <a:lnTo>
                    <a:pt x="133375" y="815517"/>
                  </a:lnTo>
                  <a:lnTo>
                    <a:pt x="127863" y="821867"/>
                  </a:lnTo>
                  <a:lnTo>
                    <a:pt x="129857" y="820966"/>
                  </a:lnTo>
                  <a:lnTo>
                    <a:pt x="128638" y="822426"/>
                  </a:lnTo>
                  <a:lnTo>
                    <a:pt x="128930" y="824407"/>
                  </a:lnTo>
                  <a:lnTo>
                    <a:pt x="134670" y="824407"/>
                  </a:lnTo>
                  <a:lnTo>
                    <a:pt x="133400" y="825677"/>
                  </a:lnTo>
                  <a:lnTo>
                    <a:pt x="133045" y="826947"/>
                  </a:lnTo>
                  <a:lnTo>
                    <a:pt x="134467" y="828217"/>
                  </a:lnTo>
                  <a:lnTo>
                    <a:pt x="134645" y="829487"/>
                  </a:lnTo>
                  <a:lnTo>
                    <a:pt x="135915" y="828217"/>
                  </a:lnTo>
                  <a:lnTo>
                    <a:pt x="136118" y="829487"/>
                  </a:lnTo>
                  <a:lnTo>
                    <a:pt x="136779" y="828217"/>
                  </a:lnTo>
                  <a:lnTo>
                    <a:pt x="137452" y="826947"/>
                  </a:lnTo>
                  <a:lnTo>
                    <a:pt x="136817" y="830757"/>
                  </a:lnTo>
                  <a:lnTo>
                    <a:pt x="139103" y="832027"/>
                  </a:lnTo>
                  <a:lnTo>
                    <a:pt x="141579" y="833297"/>
                  </a:lnTo>
                  <a:lnTo>
                    <a:pt x="141516" y="835837"/>
                  </a:lnTo>
                  <a:lnTo>
                    <a:pt x="140220" y="835837"/>
                  </a:lnTo>
                  <a:lnTo>
                    <a:pt x="142849" y="837107"/>
                  </a:lnTo>
                  <a:lnTo>
                    <a:pt x="144487" y="834567"/>
                  </a:lnTo>
                  <a:lnTo>
                    <a:pt x="143700" y="835837"/>
                  </a:lnTo>
                  <a:lnTo>
                    <a:pt x="144741" y="834567"/>
                  </a:lnTo>
                  <a:lnTo>
                    <a:pt x="145643" y="833666"/>
                  </a:lnTo>
                  <a:lnTo>
                    <a:pt x="144856" y="835837"/>
                  </a:lnTo>
                  <a:lnTo>
                    <a:pt x="144195" y="837107"/>
                  </a:lnTo>
                  <a:lnTo>
                    <a:pt x="144678" y="837107"/>
                  </a:lnTo>
                  <a:lnTo>
                    <a:pt x="145389" y="835837"/>
                  </a:lnTo>
                  <a:lnTo>
                    <a:pt x="145910" y="835837"/>
                  </a:lnTo>
                  <a:lnTo>
                    <a:pt x="143637" y="839647"/>
                  </a:lnTo>
                  <a:lnTo>
                    <a:pt x="147218" y="835837"/>
                  </a:lnTo>
                  <a:lnTo>
                    <a:pt x="149606" y="833297"/>
                  </a:lnTo>
                  <a:lnTo>
                    <a:pt x="148666" y="835837"/>
                  </a:lnTo>
                  <a:lnTo>
                    <a:pt x="147675" y="837107"/>
                  </a:lnTo>
                  <a:lnTo>
                    <a:pt x="148590" y="837107"/>
                  </a:lnTo>
                  <a:lnTo>
                    <a:pt x="150215" y="835837"/>
                  </a:lnTo>
                  <a:lnTo>
                    <a:pt x="150418" y="837107"/>
                  </a:lnTo>
                  <a:lnTo>
                    <a:pt x="148602" y="838377"/>
                  </a:lnTo>
                  <a:lnTo>
                    <a:pt x="149009" y="837107"/>
                  </a:lnTo>
                  <a:lnTo>
                    <a:pt x="147320" y="838377"/>
                  </a:lnTo>
                  <a:lnTo>
                    <a:pt x="148107" y="839647"/>
                  </a:lnTo>
                  <a:lnTo>
                    <a:pt x="148551" y="839266"/>
                  </a:lnTo>
                  <a:lnTo>
                    <a:pt x="147243" y="842187"/>
                  </a:lnTo>
                  <a:lnTo>
                    <a:pt x="147916" y="840917"/>
                  </a:lnTo>
                  <a:lnTo>
                    <a:pt x="148005" y="841844"/>
                  </a:lnTo>
                  <a:lnTo>
                    <a:pt x="148120" y="844727"/>
                  </a:lnTo>
                  <a:lnTo>
                    <a:pt x="148463" y="843457"/>
                  </a:lnTo>
                  <a:lnTo>
                    <a:pt x="152501" y="840917"/>
                  </a:lnTo>
                  <a:lnTo>
                    <a:pt x="154520" y="839647"/>
                  </a:lnTo>
                  <a:lnTo>
                    <a:pt x="151142" y="844727"/>
                  </a:lnTo>
                  <a:lnTo>
                    <a:pt x="155651" y="842187"/>
                  </a:lnTo>
                  <a:lnTo>
                    <a:pt x="151371" y="844727"/>
                  </a:lnTo>
                  <a:lnTo>
                    <a:pt x="153619" y="843457"/>
                  </a:lnTo>
                  <a:lnTo>
                    <a:pt x="151295" y="845997"/>
                  </a:lnTo>
                  <a:lnTo>
                    <a:pt x="150964" y="847267"/>
                  </a:lnTo>
                  <a:lnTo>
                    <a:pt x="150812" y="848080"/>
                  </a:lnTo>
                  <a:lnTo>
                    <a:pt x="152298" y="847267"/>
                  </a:lnTo>
                  <a:lnTo>
                    <a:pt x="149453" y="851077"/>
                  </a:lnTo>
                  <a:lnTo>
                    <a:pt x="152844" y="848537"/>
                  </a:lnTo>
                  <a:lnTo>
                    <a:pt x="152158" y="849807"/>
                  </a:lnTo>
                  <a:lnTo>
                    <a:pt x="152501" y="849807"/>
                  </a:lnTo>
                  <a:lnTo>
                    <a:pt x="152590" y="850315"/>
                  </a:lnTo>
                  <a:lnTo>
                    <a:pt x="153339" y="849807"/>
                  </a:lnTo>
                  <a:lnTo>
                    <a:pt x="155194" y="848537"/>
                  </a:lnTo>
                  <a:lnTo>
                    <a:pt x="156921" y="847267"/>
                  </a:lnTo>
                  <a:lnTo>
                    <a:pt x="153225" y="854887"/>
                  </a:lnTo>
                  <a:lnTo>
                    <a:pt x="158165" y="852347"/>
                  </a:lnTo>
                  <a:lnTo>
                    <a:pt x="160934" y="852347"/>
                  </a:lnTo>
                  <a:lnTo>
                    <a:pt x="163537" y="849807"/>
                  </a:lnTo>
                  <a:lnTo>
                    <a:pt x="166001" y="849807"/>
                  </a:lnTo>
                  <a:lnTo>
                    <a:pt x="165328" y="852347"/>
                  </a:lnTo>
                  <a:lnTo>
                    <a:pt x="163118" y="852347"/>
                  </a:lnTo>
                  <a:lnTo>
                    <a:pt x="162826" y="854887"/>
                  </a:lnTo>
                  <a:lnTo>
                    <a:pt x="164274" y="854887"/>
                  </a:lnTo>
                  <a:lnTo>
                    <a:pt x="163347" y="856157"/>
                  </a:lnTo>
                  <a:lnTo>
                    <a:pt x="164071" y="857427"/>
                  </a:lnTo>
                  <a:lnTo>
                    <a:pt x="165595" y="855599"/>
                  </a:lnTo>
                  <a:lnTo>
                    <a:pt x="165188" y="854887"/>
                  </a:lnTo>
                  <a:lnTo>
                    <a:pt x="166852" y="853617"/>
                  </a:lnTo>
                  <a:lnTo>
                    <a:pt x="168503" y="852347"/>
                  </a:lnTo>
                  <a:lnTo>
                    <a:pt x="165112" y="853617"/>
                  </a:lnTo>
                  <a:lnTo>
                    <a:pt x="165671" y="852347"/>
                  </a:lnTo>
                  <a:lnTo>
                    <a:pt x="167182" y="851077"/>
                  </a:lnTo>
                  <a:lnTo>
                    <a:pt x="168071" y="851077"/>
                  </a:lnTo>
                  <a:lnTo>
                    <a:pt x="168846" y="848537"/>
                  </a:lnTo>
                  <a:lnTo>
                    <a:pt x="166433" y="851077"/>
                  </a:lnTo>
                  <a:lnTo>
                    <a:pt x="167474" y="849807"/>
                  </a:lnTo>
                  <a:lnTo>
                    <a:pt x="167665" y="848537"/>
                  </a:lnTo>
                  <a:lnTo>
                    <a:pt x="167233" y="848537"/>
                  </a:lnTo>
                  <a:lnTo>
                    <a:pt x="168465" y="847267"/>
                  </a:lnTo>
                  <a:lnTo>
                    <a:pt x="168986" y="844727"/>
                  </a:lnTo>
                  <a:close/>
                </a:path>
                <a:path w="173354" h="864234">
                  <a:moveTo>
                    <a:pt x="169113" y="857707"/>
                  </a:moveTo>
                  <a:lnTo>
                    <a:pt x="167703" y="858697"/>
                  </a:lnTo>
                  <a:lnTo>
                    <a:pt x="167246" y="859751"/>
                  </a:lnTo>
                  <a:lnTo>
                    <a:pt x="168973" y="858697"/>
                  </a:lnTo>
                  <a:lnTo>
                    <a:pt x="169113" y="857707"/>
                  </a:lnTo>
                  <a:close/>
                </a:path>
                <a:path w="173354" h="864234">
                  <a:moveTo>
                    <a:pt x="169506" y="857427"/>
                  </a:moveTo>
                  <a:lnTo>
                    <a:pt x="169151" y="857427"/>
                  </a:lnTo>
                  <a:lnTo>
                    <a:pt x="169113" y="857707"/>
                  </a:lnTo>
                  <a:lnTo>
                    <a:pt x="169506" y="857427"/>
                  </a:lnTo>
                  <a:close/>
                </a:path>
                <a:path w="173354" h="864234">
                  <a:moveTo>
                    <a:pt x="171919" y="852347"/>
                  </a:moveTo>
                  <a:lnTo>
                    <a:pt x="165925" y="856157"/>
                  </a:lnTo>
                  <a:lnTo>
                    <a:pt x="165023" y="857427"/>
                  </a:lnTo>
                  <a:lnTo>
                    <a:pt x="164071" y="857427"/>
                  </a:lnTo>
                  <a:lnTo>
                    <a:pt x="163652" y="857427"/>
                  </a:lnTo>
                  <a:lnTo>
                    <a:pt x="162610" y="858697"/>
                  </a:lnTo>
                  <a:lnTo>
                    <a:pt x="163893" y="858697"/>
                  </a:lnTo>
                  <a:lnTo>
                    <a:pt x="165798" y="857427"/>
                  </a:lnTo>
                  <a:lnTo>
                    <a:pt x="166878" y="857427"/>
                  </a:lnTo>
                  <a:lnTo>
                    <a:pt x="165963" y="858697"/>
                  </a:lnTo>
                  <a:lnTo>
                    <a:pt x="167068" y="857427"/>
                  </a:lnTo>
                  <a:lnTo>
                    <a:pt x="168427" y="857427"/>
                  </a:lnTo>
                  <a:lnTo>
                    <a:pt x="171919" y="852347"/>
                  </a:lnTo>
                  <a:close/>
                </a:path>
                <a:path w="173354" h="864234">
                  <a:moveTo>
                    <a:pt x="172478" y="861618"/>
                  </a:moveTo>
                  <a:lnTo>
                    <a:pt x="171843" y="861580"/>
                  </a:lnTo>
                  <a:lnTo>
                    <a:pt x="169329" y="863981"/>
                  </a:lnTo>
                  <a:lnTo>
                    <a:pt x="170510" y="863803"/>
                  </a:lnTo>
                  <a:lnTo>
                    <a:pt x="171234" y="863231"/>
                  </a:lnTo>
                  <a:lnTo>
                    <a:pt x="172478" y="861618"/>
                  </a:lnTo>
                  <a:close/>
                </a:path>
                <a:path w="173354" h="864234">
                  <a:moveTo>
                    <a:pt x="173278" y="857910"/>
                  </a:moveTo>
                  <a:lnTo>
                    <a:pt x="172758" y="857300"/>
                  </a:lnTo>
                  <a:lnTo>
                    <a:pt x="170675" y="858393"/>
                  </a:lnTo>
                  <a:lnTo>
                    <a:pt x="171043" y="857694"/>
                  </a:lnTo>
                  <a:lnTo>
                    <a:pt x="171767" y="857135"/>
                  </a:lnTo>
                  <a:lnTo>
                    <a:pt x="172212" y="856678"/>
                  </a:lnTo>
                  <a:lnTo>
                    <a:pt x="170688" y="857554"/>
                  </a:lnTo>
                  <a:lnTo>
                    <a:pt x="168236" y="859320"/>
                  </a:lnTo>
                  <a:lnTo>
                    <a:pt x="166433" y="861987"/>
                  </a:lnTo>
                  <a:lnTo>
                    <a:pt x="169049" y="859866"/>
                  </a:lnTo>
                  <a:lnTo>
                    <a:pt x="168249" y="860996"/>
                  </a:lnTo>
                  <a:lnTo>
                    <a:pt x="171297" y="858431"/>
                  </a:lnTo>
                  <a:lnTo>
                    <a:pt x="171932" y="858456"/>
                  </a:lnTo>
                  <a:lnTo>
                    <a:pt x="171221" y="859866"/>
                  </a:lnTo>
                  <a:lnTo>
                    <a:pt x="170332" y="860767"/>
                  </a:lnTo>
                  <a:lnTo>
                    <a:pt x="171030" y="860209"/>
                  </a:lnTo>
                  <a:lnTo>
                    <a:pt x="170395" y="861872"/>
                  </a:lnTo>
                  <a:lnTo>
                    <a:pt x="172021" y="860386"/>
                  </a:lnTo>
                  <a:lnTo>
                    <a:pt x="173278" y="8579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665048" y="10192734"/>
              <a:ext cx="517525" cy="518795"/>
            </a:xfrm>
            <a:custGeom>
              <a:avLst/>
              <a:gdLst/>
              <a:ahLst/>
              <a:cxnLst/>
              <a:rect l="l" t="t" r="r" b="b"/>
              <a:pathLst>
                <a:path w="517525" h="518795">
                  <a:moveTo>
                    <a:pt x="1155" y="762"/>
                  </a:moveTo>
                  <a:lnTo>
                    <a:pt x="114" y="0"/>
                  </a:lnTo>
                  <a:lnTo>
                    <a:pt x="0" y="469"/>
                  </a:lnTo>
                  <a:lnTo>
                    <a:pt x="1155" y="762"/>
                  </a:lnTo>
                  <a:close/>
                </a:path>
                <a:path w="517525" h="518795">
                  <a:moveTo>
                    <a:pt x="10058" y="113220"/>
                  </a:moveTo>
                  <a:lnTo>
                    <a:pt x="9982" y="113068"/>
                  </a:lnTo>
                  <a:lnTo>
                    <a:pt x="10020" y="113245"/>
                  </a:lnTo>
                  <a:close/>
                </a:path>
                <a:path w="517525" h="518795">
                  <a:moveTo>
                    <a:pt x="18364" y="71767"/>
                  </a:moveTo>
                  <a:lnTo>
                    <a:pt x="16700" y="71996"/>
                  </a:lnTo>
                  <a:lnTo>
                    <a:pt x="16700" y="72605"/>
                  </a:lnTo>
                  <a:lnTo>
                    <a:pt x="15735" y="73621"/>
                  </a:lnTo>
                  <a:lnTo>
                    <a:pt x="16230" y="73736"/>
                  </a:lnTo>
                  <a:lnTo>
                    <a:pt x="17653" y="72834"/>
                  </a:lnTo>
                  <a:lnTo>
                    <a:pt x="18364" y="71767"/>
                  </a:lnTo>
                  <a:close/>
                </a:path>
                <a:path w="517525" h="518795">
                  <a:moveTo>
                    <a:pt x="26085" y="133718"/>
                  </a:moveTo>
                  <a:lnTo>
                    <a:pt x="25869" y="133642"/>
                  </a:lnTo>
                  <a:lnTo>
                    <a:pt x="25146" y="133565"/>
                  </a:lnTo>
                  <a:lnTo>
                    <a:pt x="25501" y="133705"/>
                  </a:lnTo>
                  <a:lnTo>
                    <a:pt x="26085" y="133718"/>
                  </a:lnTo>
                  <a:close/>
                </a:path>
                <a:path w="517525" h="518795">
                  <a:moveTo>
                    <a:pt x="31000" y="95262"/>
                  </a:moveTo>
                  <a:lnTo>
                    <a:pt x="29794" y="95084"/>
                  </a:lnTo>
                  <a:lnTo>
                    <a:pt x="26936" y="96761"/>
                  </a:lnTo>
                  <a:lnTo>
                    <a:pt x="27660" y="96875"/>
                  </a:lnTo>
                  <a:lnTo>
                    <a:pt x="31000" y="95262"/>
                  </a:lnTo>
                  <a:close/>
                </a:path>
                <a:path w="517525" h="518795">
                  <a:moveTo>
                    <a:pt x="42989" y="148971"/>
                  </a:moveTo>
                  <a:lnTo>
                    <a:pt x="42938" y="148577"/>
                  </a:lnTo>
                  <a:lnTo>
                    <a:pt x="42964" y="148094"/>
                  </a:lnTo>
                  <a:lnTo>
                    <a:pt x="42392" y="148094"/>
                  </a:lnTo>
                  <a:lnTo>
                    <a:pt x="42164" y="148755"/>
                  </a:lnTo>
                  <a:lnTo>
                    <a:pt x="42456" y="148945"/>
                  </a:lnTo>
                  <a:lnTo>
                    <a:pt x="42989" y="148971"/>
                  </a:lnTo>
                  <a:close/>
                </a:path>
                <a:path w="517525" h="518795">
                  <a:moveTo>
                    <a:pt x="44538" y="148729"/>
                  </a:moveTo>
                  <a:lnTo>
                    <a:pt x="43967" y="148856"/>
                  </a:lnTo>
                  <a:lnTo>
                    <a:pt x="43408" y="148958"/>
                  </a:lnTo>
                  <a:lnTo>
                    <a:pt x="42989" y="148958"/>
                  </a:lnTo>
                  <a:lnTo>
                    <a:pt x="43040" y="149415"/>
                  </a:lnTo>
                  <a:lnTo>
                    <a:pt x="43180" y="149707"/>
                  </a:lnTo>
                  <a:lnTo>
                    <a:pt x="44538" y="148729"/>
                  </a:lnTo>
                  <a:close/>
                </a:path>
                <a:path w="517525" h="518795">
                  <a:moveTo>
                    <a:pt x="49466" y="158521"/>
                  </a:moveTo>
                  <a:lnTo>
                    <a:pt x="48260" y="158229"/>
                  </a:lnTo>
                  <a:lnTo>
                    <a:pt x="47320" y="159766"/>
                  </a:lnTo>
                  <a:lnTo>
                    <a:pt x="49466" y="158521"/>
                  </a:lnTo>
                  <a:close/>
                </a:path>
                <a:path w="517525" h="518795">
                  <a:moveTo>
                    <a:pt x="61544" y="143484"/>
                  </a:moveTo>
                  <a:lnTo>
                    <a:pt x="60134" y="143230"/>
                  </a:lnTo>
                  <a:lnTo>
                    <a:pt x="61074" y="143497"/>
                  </a:lnTo>
                  <a:lnTo>
                    <a:pt x="61544" y="143484"/>
                  </a:lnTo>
                  <a:close/>
                </a:path>
                <a:path w="517525" h="518795">
                  <a:moveTo>
                    <a:pt x="64604" y="154076"/>
                  </a:moveTo>
                  <a:lnTo>
                    <a:pt x="63271" y="155079"/>
                  </a:lnTo>
                  <a:lnTo>
                    <a:pt x="64604" y="154114"/>
                  </a:lnTo>
                  <a:close/>
                </a:path>
                <a:path w="517525" h="518795">
                  <a:moveTo>
                    <a:pt x="65417" y="153466"/>
                  </a:moveTo>
                  <a:lnTo>
                    <a:pt x="64706" y="153225"/>
                  </a:lnTo>
                  <a:lnTo>
                    <a:pt x="64604" y="154076"/>
                  </a:lnTo>
                  <a:lnTo>
                    <a:pt x="65417" y="153466"/>
                  </a:lnTo>
                  <a:close/>
                </a:path>
                <a:path w="517525" h="518795">
                  <a:moveTo>
                    <a:pt x="70434" y="182245"/>
                  </a:moveTo>
                  <a:lnTo>
                    <a:pt x="70269" y="182435"/>
                  </a:lnTo>
                  <a:lnTo>
                    <a:pt x="70116" y="182651"/>
                  </a:lnTo>
                  <a:lnTo>
                    <a:pt x="70027" y="182892"/>
                  </a:lnTo>
                  <a:lnTo>
                    <a:pt x="70154" y="182753"/>
                  </a:lnTo>
                  <a:lnTo>
                    <a:pt x="70294" y="182499"/>
                  </a:lnTo>
                  <a:lnTo>
                    <a:pt x="70434" y="182245"/>
                  </a:lnTo>
                  <a:close/>
                </a:path>
                <a:path w="517525" h="518795">
                  <a:moveTo>
                    <a:pt x="74320" y="187452"/>
                  </a:moveTo>
                  <a:lnTo>
                    <a:pt x="74295" y="187185"/>
                  </a:lnTo>
                  <a:lnTo>
                    <a:pt x="74155" y="188544"/>
                  </a:lnTo>
                  <a:lnTo>
                    <a:pt x="74307" y="187845"/>
                  </a:lnTo>
                  <a:lnTo>
                    <a:pt x="74320" y="187452"/>
                  </a:lnTo>
                  <a:close/>
                </a:path>
                <a:path w="517525" h="518795">
                  <a:moveTo>
                    <a:pt x="77546" y="190817"/>
                  </a:moveTo>
                  <a:lnTo>
                    <a:pt x="76593" y="191655"/>
                  </a:lnTo>
                  <a:lnTo>
                    <a:pt x="76987" y="191325"/>
                  </a:lnTo>
                  <a:lnTo>
                    <a:pt x="77279" y="191071"/>
                  </a:lnTo>
                  <a:lnTo>
                    <a:pt x="77546" y="190842"/>
                  </a:lnTo>
                  <a:close/>
                </a:path>
                <a:path w="517525" h="518795">
                  <a:moveTo>
                    <a:pt x="85547" y="202971"/>
                  </a:moveTo>
                  <a:lnTo>
                    <a:pt x="85229" y="202996"/>
                  </a:lnTo>
                  <a:lnTo>
                    <a:pt x="85039" y="203352"/>
                  </a:lnTo>
                  <a:lnTo>
                    <a:pt x="85547" y="202971"/>
                  </a:lnTo>
                  <a:close/>
                </a:path>
                <a:path w="517525" h="518795">
                  <a:moveTo>
                    <a:pt x="86334" y="202387"/>
                  </a:moveTo>
                  <a:lnTo>
                    <a:pt x="85547" y="202971"/>
                  </a:lnTo>
                  <a:lnTo>
                    <a:pt x="85725" y="202958"/>
                  </a:lnTo>
                  <a:lnTo>
                    <a:pt x="86334" y="202387"/>
                  </a:lnTo>
                  <a:close/>
                </a:path>
                <a:path w="517525" h="518795">
                  <a:moveTo>
                    <a:pt x="87007" y="199529"/>
                  </a:moveTo>
                  <a:lnTo>
                    <a:pt x="85471" y="200571"/>
                  </a:lnTo>
                  <a:lnTo>
                    <a:pt x="85648" y="201053"/>
                  </a:lnTo>
                  <a:lnTo>
                    <a:pt x="84785" y="203022"/>
                  </a:lnTo>
                  <a:lnTo>
                    <a:pt x="85229" y="202996"/>
                  </a:lnTo>
                  <a:lnTo>
                    <a:pt x="87007" y="199529"/>
                  </a:lnTo>
                  <a:close/>
                </a:path>
                <a:path w="517525" h="518795">
                  <a:moveTo>
                    <a:pt x="87122" y="201637"/>
                  </a:moveTo>
                  <a:lnTo>
                    <a:pt x="86347" y="202387"/>
                  </a:lnTo>
                  <a:lnTo>
                    <a:pt x="86525" y="202247"/>
                  </a:lnTo>
                  <a:lnTo>
                    <a:pt x="86766" y="202006"/>
                  </a:lnTo>
                  <a:lnTo>
                    <a:pt x="87122" y="201637"/>
                  </a:lnTo>
                  <a:close/>
                </a:path>
                <a:path w="517525" h="518795">
                  <a:moveTo>
                    <a:pt x="88163" y="179387"/>
                  </a:moveTo>
                  <a:lnTo>
                    <a:pt x="87071" y="179743"/>
                  </a:lnTo>
                  <a:lnTo>
                    <a:pt x="86791" y="179844"/>
                  </a:lnTo>
                  <a:lnTo>
                    <a:pt x="86512" y="180987"/>
                  </a:lnTo>
                  <a:lnTo>
                    <a:pt x="87464" y="181216"/>
                  </a:lnTo>
                  <a:lnTo>
                    <a:pt x="87680" y="179806"/>
                  </a:lnTo>
                  <a:lnTo>
                    <a:pt x="88163" y="179387"/>
                  </a:lnTo>
                  <a:close/>
                </a:path>
                <a:path w="517525" h="518795">
                  <a:moveTo>
                    <a:pt x="89509" y="186867"/>
                  </a:moveTo>
                  <a:lnTo>
                    <a:pt x="88709" y="185635"/>
                  </a:lnTo>
                  <a:lnTo>
                    <a:pt x="89255" y="187325"/>
                  </a:lnTo>
                  <a:lnTo>
                    <a:pt x="89509" y="186867"/>
                  </a:lnTo>
                  <a:close/>
                </a:path>
                <a:path w="517525" h="518795">
                  <a:moveTo>
                    <a:pt x="90805" y="185051"/>
                  </a:moveTo>
                  <a:lnTo>
                    <a:pt x="90639" y="184988"/>
                  </a:lnTo>
                  <a:lnTo>
                    <a:pt x="89509" y="186867"/>
                  </a:lnTo>
                  <a:lnTo>
                    <a:pt x="89852" y="187401"/>
                  </a:lnTo>
                  <a:lnTo>
                    <a:pt x="90805" y="185051"/>
                  </a:lnTo>
                  <a:close/>
                </a:path>
                <a:path w="517525" h="518795">
                  <a:moveTo>
                    <a:pt x="91363" y="206857"/>
                  </a:moveTo>
                  <a:lnTo>
                    <a:pt x="90944" y="206959"/>
                  </a:lnTo>
                  <a:lnTo>
                    <a:pt x="91033" y="207200"/>
                  </a:lnTo>
                  <a:lnTo>
                    <a:pt x="91173" y="207073"/>
                  </a:lnTo>
                  <a:lnTo>
                    <a:pt x="91274" y="206946"/>
                  </a:lnTo>
                  <a:close/>
                </a:path>
                <a:path w="517525" h="518795">
                  <a:moveTo>
                    <a:pt x="91782" y="206781"/>
                  </a:moveTo>
                  <a:lnTo>
                    <a:pt x="91605" y="206641"/>
                  </a:lnTo>
                  <a:lnTo>
                    <a:pt x="91363" y="206870"/>
                  </a:lnTo>
                  <a:lnTo>
                    <a:pt x="91782" y="206781"/>
                  </a:lnTo>
                  <a:close/>
                </a:path>
                <a:path w="517525" h="518795">
                  <a:moveTo>
                    <a:pt x="92265" y="181495"/>
                  </a:moveTo>
                  <a:lnTo>
                    <a:pt x="90805" y="185051"/>
                  </a:lnTo>
                  <a:lnTo>
                    <a:pt x="91351" y="185267"/>
                  </a:lnTo>
                  <a:lnTo>
                    <a:pt x="92265" y="181495"/>
                  </a:lnTo>
                  <a:close/>
                </a:path>
                <a:path w="517525" h="518795">
                  <a:moveTo>
                    <a:pt x="92671" y="206590"/>
                  </a:moveTo>
                  <a:lnTo>
                    <a:pt x="91782" y="206794"/>
                  </a:lnTo>
                  <a:lnTo>
                    <a:pt x="91922" y="206908"/>
                  </a:lnTo>
                  <a:lnTo>
                    <a:pt x="92024" y="207137"/>
                  </a:lnTo>
                  <a:lnTo>
                    <a:pt x="92671" y="206590"/>
                  </a:lnTo>
                  <a:close/>
                </a:path>
                <a:path w="517525" h="518795">
                  <a:moveTo>
                    <a:pt x="216509" y="385686"/>
                  </a:moveTo>
                  <a:close/>
                </a:path>
                <a:path w="517525" h="518795">
                  <a:moveTo>
                    <a:pt x="216535" y="384314"/>
                  </a:moveTo>
                  <a:lnTo>
                    <a:pt x="215684" y="383222"/>
                  </a:lnTo>
                  <a:lnTo>
                    <a:pt x="214795" y="385762"/>
                  </a:lnTo>
                  <a:lnTo>
                    <a:pt x="216369" y="384492"/>
                  </a:lnTo>
                  <a:lnTo>
                    <a:pt x="216535" y="384314"/>
                  </a:lnTo>
                  <a:close/>
                </a:path>
                <a:path w="517525" h="518795">
                  <a:moveTo>
                    <a:pt x="216966" y="383870"/>
                  </a:moveTo>
                  <a:lnTo>
                    <a:pt x="216535" y="384314"/>
                  </a:lnTo>
                  <a:lnTo>
                    <a:pt x="216687" y="384492"/>
                  </a:lnTo>
                  <a:lnTo>
                    <a:pt x="216966" y="383870"/>
                  </a:lnTo>
                  <a:close/>
                </a:path>
                <a:path w="517525" h="518795">
                  <a:moveTo>
                    <a:pt x="219671" y="384060"/>
                  </a:moveTo>
                  <a:lnTo>
                    <a:pt x="219316" y="384492"/>
                  </a:lnTo>
                  <a:lnTo>
                    <a:pt x="217639" y="385686"/>
                  </a:lnTo>
                  <a:lnTo>
                    <a:pt x="217589" y="387032"/>
                  </a:lnTo>
                  <a:lnTo>
                    <a:pt x="219430" y="385762"/>
                  </a:lnTo>
                  <a:lnTo>
                    <a:pt x="219671" y="384060"/>
                  </a:lnTo>
                  <a:close/>
                </a:path>
                <a:path w="517525" h="518795">
                  <a:moveTo>
                    <a:pt x="220383" y="383222"/>
                  </a:moveTo>
                  <a:lnTo>
                    <a:pt x="219722" y="383641"/>
                  </a:lnTo>
                  <a:lnTo>
                    <a:pt x="219671" y="384060"/>
                  </a:lnTo>
                  <a:lnTo>
                    <a:pt x="220383" y="383222"/>
                  </a:lnTo>
                  <a:close/>
                </a:path>
                <a:path w="517525" h="518795">
                  <a:moveTo>
                    <a:pt x="222313" y="389851"/>
                  </a:moveTo>
                  <a:lnTo>
                    <a:pt x="222084" y="390055"/>
                  </a:lnTo>
                  <a:lnTo>
                    <a:pt x="221932" y="390207"/>
                  </a:lnTo>
                  <a:lnTo>
                    <a:pt x="222110" y="390105"/>
                  </a:lnTo>
                  <a:lnTo>
                    <a:pt x="222313" y="389851"/>
                  </a:lnTo>
                  <a:close/>
                </a:path>
                <a:path w="517525" h="518795">
                  <a:moveTo>
                    <a:pt x="223342" y="370497"/>
                  </a:moveTo>
                  <a:lnTo>
                    <a:pt x="222046" y="371767"/>
                  </a:lnTo>
                  <a:lnTo>
                    <a:pt x="222262" y="371754"/>
                  </a:lnTo>
                  <a:lnTo>
                    <a:pt x="223342" y="370497"/>
                  </a:lnTo>
                  <a:close/>
                </a:path>
                <a:path w="517525" h="518795">
                  <a:moveTo>
                    <a:pt x="223354" y="389458"/>
                  </a:moveTo>
                  <a:lnTo>
                    <a:pt x="223164" y="389572"/>
                  </a:lnTo>
                  <a:lnTo>
                    <a:pt x="222313" y="390842"/>
                  </a:lnTo>
                  <a:lnTo>
                    <a:pt x="223354" y="389458"/>
                  </a:lnTo>
                  <a:close/>
                </a:path>
                <a:path w="517525" h="518795">
                  <a:moveTo>
                    <a:pt x="227622" y="390994"/>
                  </a:moveTo>
                  <a:lnTo>
                    <a:pt x="227609" y="390867"/>
                  </a:lnTo>
                  <a:lnTo>
                    <a:pt x="223913" y="394652"/>
                  </a:lnTo>
                  <a:lnTo>
                    <a:pt x="227622" y="390994"/>
                  </a:lnTo>
                  <a:close/>
                </a:path>
                <a:path w="517525" h="518795">
                  <a:moveTo>
                    <a:pt x="229184" y="374180"/>
                  </a:moveTo>
                  <a:lnTo>
                    <a:pt x="229057" y="374281"/>
                  </a:lnTo>
                  <a:lnTo>
                    <a:pt x="229184" y="374180"/>
                  </a:lnTo>
                  <a:close/>
                </a:path>
                <a:path w="517525" h="518795">
                  <a:moveTo>
                    <a:pt x="230632" y="373062"/>
                  </a:moveTo>
                  <a:lnTo>
                    <a:pt x="230314" y="373062"/>
                  </a:lnTo>
                  <a:lnTo>
                    <a:pt x="229184" y="374180"/>
                  </a:lnTo>
                  <a:lnTo>
                    <a:pt x="230632" y="373062"/>
                  </a:lnTo>
                  <a:close/>
                </a:path>
                <a:path w="517525" h="518795">
                  <a:moveTo>
                    <a:pt x="247103" y="401002"/>
                  </a:moveTo>
                  <a:lnTo>
                    <a:pt x="245529" y="402272"/>
                  </a:lnTo>
                  <a:lnTo>
                    <a:pt x="246100" y="402272"/>
                  </a:lnTo>
                  <a:lnTo>
                    <a:pt x="246964" y="402272"/>
                  </a:lnTo>
                  <a:lnTo>
                    <a:pt x="247103" y="401002"/>
                  </a:lnTo>
                  <a:close/>
                </a:path>
                <a:path w="517525" h="518795">
                  <a:moveTo>
                    <a:pt x="247434" y="402158"/>
                  </a:moveTo>
                  <a:lnTo>
                    <a:pt x="247180" y="402272"/>
                  </a:lnTo>
                  <a:lnTo>
                    <a:pt x="246964" y="402272"/>
                  </a:lnTo>
                  <a:lnTo>
                    <a:pt x="246824" y="403542"/>
                  </a:lnTo>
                  <a:lnTo>
                    <a:pt x="247434" y="402158"/>
                  </a:lnTo>
                  <a:close/>
                </a:path>
                <a:path w="517525" h="518795">
                  <a:moveTo>
                    <a:pt x="248500" y="399732"/>
                  </a:moveTo>
                  <a:lnTo>
                    <a:pt x="247967" y="399732"/>
                  </a:lnTo>
                  <a:lnTo>
                    <a:pt x="247370" y="401002"/>
                  </a:lnTo>
                  <a:lnTo>
                    <a:pt x="248500" y="399732"/>
                  </a:lnTo>
                  <a:close/>
                </a:path>
                <a:path w="517525" h="518795">
                  <a:moveTo>
                    <a:pt x="269100" y="422592"/>
                  </a:moveTo>
                  <a:lnTo>
                    <a:pt x="268516" y="423862"/>
                  </a:lnTo>
                  <a:lnTo>
                    <a:pt x="267982" y="423862"/>
                  </a:lnTo>
                  <a:lnTo>
                    <a:pt x="268185" y="425132"/>
                  </a:lnTo>
                  <a:lnTo>
                    <a:pt x="269100" y="422592"/>
                  </a:lnTo>
                  <a:close/>
                </a:path>
                <a:path w="517525" h="518795">
                  <a:moveTo>
                    <a:pt x="273850" y="394652"/>
                  </a:moveTo>
                  <a:lnTo>
                    <a:pt x="273088" y="394652"/>
                  </a:lnTo>
                  <a:lnTo>
                    <a:pt x="272910" y="395706"/>
                  </a:lnTo>
                  <a:lnTo>
                    <a:pt x="273850" y="394652"/>
                  </a:lnTo>
                  <a:close/>
                </a:path>
                <a:path w="517525" h="518795">
                  <a:moveTo>
                    <a:pt x="292366" y="437286"/>
                  </a:moveTo>
                  <a:lnTo>
                    <a:pt x="291846" y="437718"/>
                  </a:lnTo>
                  <a:lnTo>
                    <a:pt x="291998" y="437921"/>
                  </a:lnTo>
                  <a:lnTo>
                    <a:pt x="292366" y="437286"/>
                  </a:lnTo>
                  <a:close/>
                </a:path>
                <a:path w="517525" h="518795">
                  <a:moveTo>
                    <a:pt x="310476" y="444779"/>
                  </a:moveTo>
                  <a:lnTo>
                    <a:pt x="309372" y="445452"/>
                  </a:lnTo>
                  <a:lnTo>
                    <a:pt x="310095" y="445452"/>
                  </a:lnTo>
                  <a:lnTo>
                    <a:pt x="310476" y="444779"/>
                  </a:lnTo>
                  <a:close/>
                </a:path>
                <a:path w="517525" h="518795">
                  <a:moveTo>
                    <a:pt x="310807" y="445452"/>
                  </a:moveTo>
                  <a:lnTo>
                    <a:pt x="310095" y="445452"/>
                  </a:lnTo>
                  <a:lnTo>
                    <a:pt x="309384" y="446722"/>
                  </a:lnTo>
                  <a:lnTo>
                    <a:pt x="310807" y="445452"/>
                  </a:lnTo>
                  <a:close/>
                </a:path>
                <a:path w="517525" h="518795">
                  <a:moveTo>
                    <a:pt x="312153" y="417906"/>
                  </a:moveTo>
                  <a:lnTo>
                    <a:pt x="310896" y="418211"/>
                  </a:lnTo>
                  <a:lnTo>
                    <a:pt x="311175" y="418604"/>
                  </a:lnTo>
                  <a:lnTo>
                    <a:pt x="312153" y="417906"/>
                  </a:lnTo>
                  <a:close/>
                </a:path>
                <a:path w="517525" h="518795">
                  <a:moveTo>
                    <a:pt x="352958" y="470852"/>
                  </a:moveTo>
                  <a:lnTo>
                    <a:pt x="352742" y="470852"/>
                  </a:lnTo>
                  <a:lnTo>
                    <a:pt x="352831" y="471131"/>
                  </a:lnTo>
                  <a:lnTo>
                    <a:pt x="352958" y="470852"/>
                  </a:lnTo>
                  <a:close/>
                </a:path>
                <a:path w="517525" h="518795">
                  <a:moveTo>
                    <a:pt x="353148" y="472071"/>
                  </a:moveTo>
                  <a:lnTo>
                    <a:pt x="352831" y="471131"/>
                  </a:lnTo>
                  <a:lnTo>
                    <a:pt x="352412" y="472071"/>
                  </a:lnTo>
                  <a:lnTo>
                    <a:pt x="352602" y="473392"/>
                  </a:lnTo>
                  <a:lnTo>
                    <a:pt x="353123" y="472186"/>
                  </a:lnTo>
                  <a:close/>
                </a:path>
                <a:path w="517525" h="518795">
                  <a:moveTo>
                    <a:pt x="353555" y="449338"/>
                  </a:moveTo>
                  <a:lnTo>
                    <a:pt x="353555" y="449681"/>
                  </a:lnTo>
                  <a:lnTo>
                    <a:pt x="353555" y="449338"/>
                  </a:lnTo>
                  <a:close/>
                </a:path>
                <a:path w="517525" h="518795">
                  <a:moveTo>
                    <a:pt x="355917" y="446481"/>
                  </a:moveTo>
                  <a:lnTo>
                    <a:pt x="353568" y="446100"/>
                  </a:lnTo>
                  <a:lnTo>
                    <a:pt x="353555" y="449338"/>
                  </a:lnTo>
                  <a:lnTo>
                    <a:pt x="353936" y="448246"/>
                  </a:lnTo>
                  <a:lnTo>
                    <a:pt x="355917" y="446481"/>
                  </a:lnTo>
                  <a:close/>
                </a:path>
                <a:path w="517525" h="518795">
                  <a:moveTo>
                    <a:pt x="369417" y="456590"/>
                  </a:moveTo>
                  <a:lnTo>
                    <a:pt x="368973" y="456882"/>
                  </a:lnTo>
                  <a:lnTo>
                    <a:pt x="367868" y="458330"/>
                  </a:lnTo>
                  <a:lnTo>
                    <a:pt x="368109" y="458152"/>
                  </a:lnTo>
                  <a:lnTo>
                    <a:pt x="369417" y="456590"/>
                  </a:lnTo>
                  <a:close/>
                </a:path>
                <a:path w="517525" h="518795">
                  <a:moveTo>
                    <a:pt x="370243" y="454367"/>
                  </a:moveTo>
                  <a:lnTo>
                    <a:pt x="369087" y="455612"/>
                  </a:lnTo>
                  <a:lnTo>
                    <a:pt x="369519" y="455612"/>
                  </a:lnTo>
                  <a:lnTo>
                    <a:pt x="370243" y="454367"/>
                  </a:lnTo>
                  <a:close/>
                </a:path>
                <a:path w="517525" h="518795">
                  <a:moveTo>
                    <a:pt x="372554" y="454342"/>
                  </a:moveTo>
                  <a:lnTo>
                    <a:pt x="370268" y="454342"/>
                  </a:lnTo>
                  <a:lnTo>
                    <a:pt x="370243" y="455612"/>
                  </a:lnTo>
                  <a:lnTo>
                    <a:pt x="369417" y="456590"/>
                  </a:lnTo>
                  <a:lnTo>
                    <a:pt x="370967" y="455612"/>
                  </a:lnTo>
                  <a:lnTo>
                    <a:pt x="372554" y="454342"/>
                  </a:lnTo>
                  <a:close/>
                </a:path>
                <a:path w="517525" h="518795">
                  <a:moveTo>
                    <a:pt x="374840" y="455498"/>
                  </a:moveTo>
                  <a:lnTo>
                    <a:pt x="374637" y="454240"/>
                  </a:lnTo>
                  <a:lnTo>
                    <a:pt x="373583" y="455549"/>
                  </a:lnTo>
                  <a:lnTo>
                    <a:pt x="373989" y="455980"/>
                  </a:lnTo>
                  <a:lnTo>
                    <a:pt x="373976" y="457390"/>
                  </a:lnTo>
                  <a:lnTo>
                    <a:pt x="374408" y="457111"/>
                  </a:lnTo>
                  <a:lnTo>
                    <a:pt x="374840" y="455498"/>
                  </a:lnTo>
                  <a:close/>
                </a:path>
                <a:path w="517525" h="518795">
                  <a:moveTo>
                    <a:pt x="378663" y="456882"/>
                  </a:moveTo>
                  <a:lnTo>
                    <a:pt x="376809" y="456882"/>
                  </a:lnTo>
                  <a:lnTo>
                    <a:pt x="375678" y="459422"/>
                  </a:lnTo>
                  <a:lnTo>
                    <a:pt x="378244" y="459422"/>
                  </a:lnTo>
                  <a:lnTo>
                    <a:pt x="377939" y="458152"/>
                  </a:lnTo>
                  <a:lnTo>
                    <a:pt x="378663" y="456882"/>
                  </a:lnTo>
                  <a:close/>
                </a:path>
                <a:path w="517525" h="518795">
                  <a:moveTo>
                    <a:pt x="379349" y="463308"/>
                  </a:moveTo>
                  <a:lnTo>
                    <a:pt x="378663" y="464502"/>
                  </a:lnTo>
                  <a:lnTo>
                    <a:pt x="379082" y="464502"/>
                  </a:lnTo>
                  <a:lnTo>
                    <a:pt x="379349" y="463308"/>
                  </a:lnTo>
                  <a:close/>
                </a:path>
                <a:path w="517525" h="518795">
                  <a:moveTo>
                    <a:pt x="380631" y="460692"/>
                  </a:moveTo>
                  <a:lnTo>
                    <a:pt x="379907" y="460692"/>
                  </a:lnTo>
                  <a:lnTo>
                    <a:pt x="379349" y="463308"/>
                  </a:lnTo>
                  <a:lnTo>
                    <a:pt x="380123" y="461962"/>
                  </a:lnTo>
                  <a:lnTo>
                    <a:pt x="379806" y="463232"/>
                  </a:lnTo>
                  <a:lnTo>
                    <a:pt x="380225" y="461962"/>
                  </a:lnTo>
                  <a:lnTo>
                    <a:pt x="380631" y="460692"/>
                  </a:lnTo>
                  <a:close/>
                </a:path>
                <a:path w="517525" h="518795">
                  <a:moveTo>
                    <a:pt x="380644" y="455612"/>
                  </a:moveTo>
                  <a:lnTo>
                    <a:pt x="378244" y="459422"/>
                  </a:lnTo>
                  <a:lnTo>
                    <a:pt x="379704" y="459422"/>
                  </a:lnTo>
                  <a:lnTo>
                    <a:pt x="380644" y="455612"/>
                  </a:lnTo>
                  <a:close/>
                </a:path>
                <a:path w="517525" h="518795">
                  <a:moveTo>
                    <a:pt x="394995" y="490131"/>
                  </a:moveTo>
                  <a:lnTo>
                    <a:pt x="393877" y="489242"/>
                  </a:lnTo>
                  <a:lnTo>
                    <a:pt x="394131" y="489635"/>
                  </a:lnTo>
                  <a:lnTo>
                    <a:pt x="394550" y="489953"/>
                  </a:lnTo>
                  <a:lnTo>
                    <a:pt x="394995" y="490131"/>
                  </a:lnTo>
                  <a:close/>
                </a:path>
                <a:path w="517525" h="518795">
                  <a:moveTo>
                    <a:pt x="395135" y="490181"/>
                  </a:moveTo>
                  <a:lnTo>
                    <a:pt x="394995" y="490131"/>
                  </a:lnTo>
                  <a:lnTo>
                    <a:pt x="395122" y="490232"/>
                  </a:lnTo>
                  <a:close/>
                </a:path>
                <a:path w="517525" h="518795">
                  <a:moveTo>
                    <a:pt x="396303" y="466090"/>
                  </a:moveTo>
                  <a:lnTo>
                    <a:pt x="396087" y="465531"/>
                  </a:lnTo>
                  <a:lnTo>
                    <a:pt x="396049" y="465747"/>
                  </a:lnTo>
                  <a:lnTo>
                    <a:pt x="396024" y="465937"/>
                  </a:lnTo>
                  <a:lnTo>
                    <a:pt x="395998" y="466140"/>
                  </a:lnTo>
                  <a:lnTo>
                    <a:pt x="396303" y="466090"/>
                  </a:lnTo>
                  <a:close/>
                </a:path>
                <a:path w="517525" h="518795">
                  <a:moveTo>
                    <a:pt x="399440" y="463029"/>
                  </a:moveTo>
                  <a:lnTo>
                    <a:pt x="398424" y="463677"/>
                  </a:lnTo>
                  <a:lnTo>
                    <a:pt x="397357" y="466813"/>
                  </a:lnTo>
                  <a:lnTo>
                    <a:pt x="397979" y="466432"/>
                  </a:lnTo>
                  <a:lnTo>
                    <a:pt x="399440" y="463029"/>
                  </a:lnTo>
                  <a:close/>
                </a:path>
                <a:path w="517525" h="518795">
                  <a:moveTo>
                    <a:pt x="401739" y="470852"/>
                  </a:moveTo>
                  <a:lnTo>
                    <a:pt x="401447" y="470852"/>
                  </a:lnTo>
                  <a:lnTo>
                    <a:pt x="401358" y="472071"/>
                  </a:lnTo>
                  <a:lnTo>
                    <a:pt x="401739" y="470852"/>
                  </a:lnTo>
                  <a:close/>
                </a:path>
                <a:path w="517525" h="518795">
                  <a:moveTo>
                    <a:pt x="403745" y="467944"/>
                  </a:moveTo>
                  <a:lnTo>
                    <a:pt x="403339" y="468210"/>
                  </a:lnTo>
                  <a:lnTo>
                    <a:pt x="403288" y="468579"/>
                  </a:lnTo>
                  <a:lnTo>
                    <a:pt x="403567" y="468210"/>
                  </a:lnTo>
                  <a:lnTo>
                    <a:pt x="403720" y="468109"/>
                  </a:lnTo>
                  <a:lnTo>
                    <a:pt x="403745" y="467944"/>
                  </a:lnTo>
                  <a:close/>
                </a:path>
                <a:path w="517525" h="518795">
                  <a:moveTo>
                    <a:pt x="406895" y="468312"/>
                  </a:moveTo>
                  <a:lnTo>
                    <a:pt x="406044" y="468312"/>
                  </a:lnTo>
                  <a:lnTo>
                    <a:pt x="405650" y="469290"/>
                  </a:lnTo>
                  <a:lnTo>
                    <a:pt x="406895" y="468312"/>
                  </a:lnTo>
                  <a:close/>
                </a:path>
                <a:path w="517525" h="518795">
                  <a:moveTo>
                    <a:pt x="409194" y="493915"/>
                  </a:moveTo>
                  <a:lnTo>
                    <a:pt x="408266" y="489915"/>
                  </a:lnTo>
                  <a:lnTo>
                    <a:pt x="406641" y="494982"/>
                  </a:lnTo>
                  <a:lnTo>
                    <a:pt x="409194" y="493915"/>
                  </a:lnTo>
                  <a:close/>
                </a:path>
                <a:path w="517525" h="518795">
                  <a:moveTo>
                    <a:pt x="410032" y="493229"/>
                  </a:moveTo>
                  <a:lnTo>
                    <a:pt x="409689" y="493712"/>
                  </a:lnTo>
                  <a:lnTo>
                    <a:pt x="409194" y="493915"/>
                  </a:lnTo>
                  <a:lnTo>
                    <a:pt x="409435" y="494982"/>
                  </a:lnTo>
                  <a:lnTo>
                    <a:pt x="410032" y="493229"/>
                  </a:lnTo>
                  <a:close/>
                </a:path>
                <a:path w="517525" h="518795">
                  <a:moveTo>
                    <a:pt x="412711" y="467550"/>
                  </a:moveTo>
                  <a:lnTo>
                    <a:pt x="412572" y="468045"/>
                  </a:lnTo>
                  <a:lnTo>
                    <a:pt x="412508" y="468452"/>
                  </a:lnTo>
                  <a:lnTo>
                    <a:pt x="412445" y="468833"/>
                  </a:lnTo>
                  <a:lnTo>
                    <a:pt x="412559" y="468553"/>
                  </a:lnTo>
                  <a:lnTo>
                    <a:pt x="412635" y="468198"/>
                  </a:lnTo>
                  <a:lnTo>
                    <a:pt x="412711" y="467550"/>
                  </a:lnTo>
                  <a:close/>
                </a:path>
                <a:path w="517525" h="518795">
                  <a:moveTo>
                    <a:pt x="419430" y="495427"/>
                  </a:moveTo>
                  <a:lnTo>
                    <a:pt x="419290" y="495439"/>
                  </a:lnTo>
                  <a:lnTo>
                    <a:pt x="418630" y="495896"/>
                  </a:lnTo>
                  <a:lnTo>
                    <a:pt x="418973" y="495769"/>
                  </a:lnTo>
                  <a:lnTo>
                    <a:pt x="419430" y="495427"/>
                  </a:lnTo>
                  <a:close/>
                </a:path>
                <a:path w="517525" h="518795">
                  <a:moveTo>
                    <a:pt x="424802" y="478472"/>
                  </a:moveTo>
                  <a:lnTo>
                    <a:pt x="424281" y="478472"/>
                  </a:lnTo>
                  <a:lnTo>
                    <a:pt x="423862" y="479729"/>
                  </a:lnTo>
                  <a:lnTo>
                    <a:pt x="424802" y="478472"/>
                  </a:lnTo>
                  <a:close/>
                </a:path>
                <a:path w="517525" h="518795">
                  <a:moveTo>
                    <a:pt x="425653" y="476745"/>
                  </a:moveTo>
                  <a:lnTo>
                    <a:pt x="425424" y="476250"/>
                  </a:lnTo>
                  <a:lnTo>
                    <a:pt x="425475" y="476542"/>
                  </a:lnTo>
                  <a:lnTo>
                    <a:pt x="425564" y="476669"/>
                  </a:lnTo>
                  <a:close/>
                </a:path>
                <a:path w="517525" h="518795">
                  <a:moveTo>
                    <a:pt x="426262" y="496252"/>
                  </a:moveTo>
                  <a:lnTo>
                    <a:pt x="425907" y="496252"/>
                  </a:lnTo>
                  <a:lnTo>
                    <a:pt x="425373" y="497522"/>
                  </a:lnTo>
                  <a:lnTo>
                    <a:pt x="426262" y="496252"/>
                  </a:lnTo>
                  <a:close/>
                </a:path>
                <a:path w="517525" h="518795">
                  <a:moveTo>
                    <a:pt x="426339" y="496150"/>
                  </a:moveTo>
                  <a:close/>
                </a:path>
                <a:path w="517525" h="518795">
                  <a:moveTo>
                    <a:pt x="428625" y="496519"/>
                  </a:moveTo>
                  <a:lnTo>
                    <a:pt x="428180" y="496252"/>
                  </a:lnTo>
                  <a:lnTo>
                    <a:pt x="428523" y="497522"/>
                  </a:lnTo>
                  <a:lnTo>
                    <a:pt x="428625" y="496519"/>
                  </a:lnTo>
                  <a:close/>
                </a:path>
                <a:path w="517525" h="518795">
                  <a:moveTo>
                    <a:pt x="429818" y="473392"/>
                  </a:moveTo>
                  <a:lnTo>
                    <a:pt x="429806" y="472122"/>
                  </a:lnTo>
                  <a:lnTo>
                    <a:pt x="429412" y="473392"/>
                  </a:lnTo>
                  <a:lnTo>
                    <a:pt x="429818" y="473392"/>
                  </a:lnTo>
                  <a:close/>
                </a:path>
                <a:path w="517525" h="518795">
                  <a:moveTo>
                    <a:pt x="430047" y="473392"/>
                  </a:moveTo>
                  <a:lnTo>
                    <a:pt x="429818" y="473392"/>
                  </a:lnTo>
                  <a:lnTo>
                    <a:pt x="429831" y="473798"/>
                  </a:lnTo>
                  <a:lnTo>
                    <a:pt x="430047" y="473392"/>
                  </a:lnTo>
                  <a:close/>
                </a:path>
                <a:path w="517525" h="518795">
                  <a:moveTo>
                    <a:pt x="432904" y="472630"/>
                  </a:moveTo>
                  <a:lnTo>
                    <a:pt x="432765" y="472643"/>
                  </a:lnTo>
                  <a:lnTo>
                    <a:pt x="432562" y="472808"/>
                  </a:lnTo>
                  <a:lnTo>
                    <a:pt x="432904" y="472630"/>
                  </a:lnTo>
                  <a:close/>
                </a:path>
                <a:path w="517525" h="518795">
                  <a:moveTo>
                    <a:pt x="436194" y="473392"/>
                  </a:moveTo>
                  <a:lnTo>
                    <a:pt x="434975" y="473392"/>
                  </a:lnTo>
                  <a:lnTo>
                    <a:pt x="434759" y="474662"/>
                  </a:lnTo>
                  <a:lnTo>
                    <a:pt x="435216" y="474662"/>
                  </a:lnTo>
                  <a:lnTo>
                    <a:pt x="436194" y="473392"/>
                  </a:lnTo>
                  <a:close/>
                </a:path>
                <a:path w="517525" h="518795">
                  <a:moveTo>
                    <a:pt x="439978" y="479247"/>
                  </a:moveTo>
                  <a:lnTo>
                    <a:pt x="439915" y="479056"/>
                  </a:lnTo>
                  <a:lnTo>
                    <a:pt x="439775" y="479272"/>
                  </a:lnTo>
                  <a:lnTo>
                    <a:pt x="439864" y="479399"/>
                  </a:lnTo>
                  <a:lnTo>
                    <a:pt x="439978" y="479590"/>
                  </a:lnTo>
                  <a:lnTo>
                    <a:pt x="439978" y="479247"/>
                  </a:lnTo>
                  <a:close/>
                </a:path>
                <a:path w="517525" h="518795">
                  <a:moveTo>
                    <a:pt x="441261" y="496925"/>
                  </a:moveTo>
                  <a:lnTo>
                    <a:pt x="441020" y="496646"/>
                  </a:lnTo>
                  <a:lnTo>
                    <a:pt x="440740" y="496252"/>
                  </a:lnTo>
                  <a:lnTo>
                    <a:pt x="440309" y="496582"/>
                  </a:lnTo>
                  <a:lnTo>
                    <a:pt x="440499" y="497243"/>
                  </a:lnTo>
                  <a:lnTo>
                    <a:pt x="440855" y="497230"/>
                  </a:lnTo>
                  <a:lnTo>
                    <a:pt x="441261" y="496925"/>
                  </a:lnTo>
                  <a:close/>
                </a:path>
                <a:path w="517525" h="518795">
                  <a:moveTo>
                    <a:pt x="442353" y="495808"/>
                  </a:moveTo>
                  <a:lnTo>
                    <a:pt x="441960" y="496252"/>
                  </a:lnTo>
                  <a:lnTo>
                    <a:pt x="441579" y="496684"/>
                  </a:lnTo>
                  <a:lnTo>
                    <a:pt x="441261" y="496925"/>
                  </a:lnTo>
                  <a:lnTo>
                    <a:pt x="441566" y="497255"/>
                  </a:lnTo>
                  <a:lnTo>
                    <a:pt x="441833" y="497395"/>
                  </a:lnTo>
                  <a:lnTo>
                    <a:pt x="442353" y="495808"/>
                  </a:lnTo>
                  <a:close/>
                </a:path>
                <a:path w="517525" h="518795">
                  <a:moveTo>
                    <a:pt x="443306" y="499579"/>
                  </a:moveTo>
                  <a:lnTo>
                    <a:pt x="443026" y="500062"/>
                  </a:lnTo>
                  <a:lnTo>
                    <a:pt x="443306" y="499579"/>
                  </a:lnTo>
                  <a:close/>
                </a:path>
                <a:path w="517525" h="518795">
                  <a:moveTo>
                    <a:pt x="443788" y="483768"/>
                  </a:moveTo>
                  <a:lnTo>
                    <a:pt x="443293" y="484085"/>
                  </a:lnTo>
                  <a:lnTo>
                    <a:pt x="443255" y="484390"/>
                  </a:lnTo>
                  <a:lnTo>
                    <a:pt x="443484" y="484365"/>
                  </a:lnTo>
                  <a:lnTo>
                    <a:pt x="443687" y="484073"/>
                  </a:lnTo>
                  <a:lnTo>
                    <a:pt x="443788" y="483768"/>
                  </a:lnTo>
                  <a:close/>
                </a:path>
                <a:path w="517525" h="518795">
                  <a:moveTo>
                    <a:pt x="444881" y="483552"/>
                  </a:moveTo>
                  <a:lnTo>
                    <a:pt x="444868" y="482282"/>
                  </a:lnTo>
                  <a:lnTo>
                    <a:pt x="444347" y="483552"/>
                  </a:lnTo>
                  <a:lnTo>
                    <a:pt x="444881" y="483552"/>
                  </a:lnTo>
                  <a:close/>
                </a:path>
                <a:path w="517525" h="518795">
                  <a:moveTo>
                    <a:pt x="446341" y="499833"/>
                  </a:moveTo>
                  <a:lnTo>
                    <a:pt x="446239" y="500062"/>
                  </a:lnTo>
                  <a:lnTo>
                    <a:pt x="446341" y="499833"/>
                  </a:lnTo>
                  <a:close/>
                </a:path>
                <a:path w="517525" h="518795">
                  <a:moveTo>
                    <a:pt x="449237" y="482282"/>
                  </a:moveTo>
                  <a:lnTo>
                    <a:pt x="448906" y="482282"/>
                  </a:lnTo>
                  <a:lnTo>
                    <a:pt x="448030" y="479742"/>
                  </a:lnTo>
                  <a:lnTo>
                    <a:pt x="446405" y="484822"/>
                  </a:lnTo>
                  <a:lnTo>
                    <a:pt x="449046" y="484822"/>
                  </a:lnTo>
                  <a:lnTo>
                    <a:pt x="449237" y="482282"/>
                  </a:lnTo>
                  <a:close/>
                </a:path>
                <a:path w="517525" h="518795">
                  <a:moveTo>
                    <a:pt x="450430" y="483552"/>
                  </a:moveTo>
                  <a:lnTo>
                    <a:pt x="449084" y="484822"/>
                  </a:lnTo>
                  <a:lnTo>
                    <a:pt x="450367" y="484822"/>
                  </a:lnTo>
                  <a:lnTo>
                    <a:pt x="450430" y="483552"/>
                  </a:lnTo>
                  <a:close/>
                </a:path>
                <a:path w="517525" h="518795">
                  <a:moveTo>
                    <a:pt x="451167" y="484822"/>
                  </a:moveTo>
                  <a:lnTo>
                    <a:pt x="450367" y="484822"/>
                  </a:lnTo>
                  <a:lnTo>
                    <a:pt x="450303" y="486410"/>
                  </a:lnTo>
                  <a:lnTo>
                    <a:pt x="451167" y="484822"/>
                  </a:lnTo>
                  <a:close/>
                </a:path>
                <a:path w="517525" h="518795">
                  <a:moveTo>
                    <a:pt x="451713" y="500684"/>
                  </a:moveTo>
                  <a:lnTo>
                    <a:pt x="450596" y="501180"/>
                  </a:lnTo>
                  <a:lnTo>
                    <a:pt x="450723" y="502958"/>
                  </a:lnTo>
                  <a:lnTo>
                    <a:pt x="451713" y="500684"/>
                  </a:lnTo>
                  <a:close/>
                </a:path>
                <a:path w="517525" h="518795">
                  <a:moveTo>
                    <a:pt x="452755" y="503872"/>
                  </a:moveTo>
                  <a:lnTo>
                    <a:pt x="451764" y="501332"/>
                  </a:lnTo>
                  <a:lnTo>
                    <a:pt x="451345" y="503872"/>
                  </a:lnTo>
                  <a:lnTo>
                    <a:pt x="452755" y="503872"/>
                  </a:lnTo>
                  <a:close/>
                </a:path>
                <a:path w="517525" h="518795">
                  <a:moveTo>
                    <a:pt x="452805" y="481482"/>
                  </a:moveTo>
                  <a:lnTo>
                    <a:pt x="451510" y="482104"/>
                  </a:lnTo>
                  <a:lnTo>
                    <a:pt x="452424" y="481761"/>
                  </a:lnTo>
                  <a:lnTo>
                    <a:pt x="452805" y="481482"/>
                  </a:lnTo>
                  <a:close/>
                </a:path>
                <a:path w="517525" h="518795">
                  <a:moveTo>
                    <a:pt x="459282" y="502602"/>
                  </a:moveTo>
                  <a:lnTo>
                    <a:pt x="459041" y="502437"/>
                  </a:lnTo>
                  <a:lnTo>
                    <a:pt x="458990" y="502602"/>
                  </a:lnTo>
                  <a:lnTo>
                    <a:pt x="459282" y="502602"/>
                  </a:lnTo>
                  <a:close/>
                </a:path>
                <a:path w="517525" h="518795">
                  <a:moveTo>
                    <a:pt x="460743" y="505142"/>
                  </a:moveTo>
                  <a:lnTo>
                    <a:pt x="460502" y="506412"/>
                  </a:lnTo>
                  <a:lnTo>
                    <a:pt x="460679" y="505828"/>
                  </a:lnTo>
                  <a:lnTo>
                    <a:pt x="460743" y="505142"/>
                  </a:lnTo>
                  <a:close/>
                </a:path>
                <a:path w="517525" h="518795">
                  <a:moveTo>
                    <a:pt x="461365" y="488238"/>
                  </a:moveTo>
                  <a:lnTo>
                    <a:pt x="460832" y="489788"/>
                  </a:lnTo>
                  <a:lnTo>
                    <a:pt x="461365" y="488238"/>
                  </a:lnTo>
                  <a:close/>
                </a:path>
                <a:path w="517525" h="518795">
                  <a:moveTo>
                    <a:pt x="461657" y="487248"/>
                  </a:moveTo>
                  <a:lnTo>
                    <a:pt x="460933" y="487438"/>
                  </a:lnTo>
                  <a:lnTo>
                    <a:pt x="461352" y="488213"/>
                  </a:lnTo>
                  <a:lnTo>
                    <a:pt x="461657" y="487248"/>
                  </a:lnTo>
                  <a:close/>
                </a:path>
                <a:path w="517525" h="518795">
                  <a:moveTo>
                    <a:pt x="470281" y="494334"/>
                  </a:moveTo>
                  <a:lnTo>
                    <a:pt x="469836" y="493077"/>
                  </a:lnTo>
                  <a:lnTo>
                    <a:pt x="469480" y="494144"/>
                  </a:lnTo>
                  <a:lnTo>
                    <a:pt x="469988" y="493991"/>
                  </a:lnTo>
                  <a:lnTo>
                    <a:pt x="470281" y="494334"/>
                  </a:lnTo>
                  <a:close/>
                </a:path>
                <a:path w="517525" h="518795">
                  <a:moveTo>
                    <a:pt x="470458" y="494804"/>
                  </a:moveTo>
                  <a:lnTo>
                    <a:pt x="470446" y="494563"/>
                  </a:lnTo>
                  <a:lnTo>
                    <a:pt x="470382" y="494423"/>
                  </a:lnTo>
                  <a:lnTo>
                    <a:pt x="470458" y="494804"/>
                  </a:lnTo>
                  <a:close/>
                </a:path>
                <a:path w="517525" h="518795">
                  <a:moveTo>
                    <a:pt x="470496" y="494880"/>
                  </a:moveTo>
                  <a:lnTo>
                    <a:pt x="470484" y="495058"/>
                  </a:lnTo>
                  <a:lnTo>
                    <a:pt x="470496" y="494880"/>
                  </a:lnTo>
                  <a:close/>
                </a:path>
                <a:path w="517525" h="518795">
                  <a:moveTo>
                    <a:pt x="476859" y="491464"/>
                  </a:moveTo>
                  <a:lnTo>
                    <a:pt x="476770" y="491832"/>
                  </a:lnTo>
                  <a:lnTo>
                    <a:pt x="476707" y="492175"/>
                  </a:lnTo>
                  <a:lnTo>
                    <a:pt x="476681" y="492518"/>
                  </a:lnTo>
                  <a:lnTo>
                    <a:pt x="476745" y="492086"/>
                  </a:lnTo>
                  <a:lnTo>
                    <a:pt x="476821" y="491705"/>
                  </a:lnTo>
                  <a:lnTo>
                    <a:pt x="476859" y="491464"/>
                  </a:lnTo>
                  <a:close/>
                </a:path>
                <a:path w="517525" h="518795">
                  <a:moveTo>
                    <a:pt x="477151" y="500062"/>
                  </a:moveTo>
                  <a:lnTo>
                    <a:pt x="476808" y="500062"/>
                  </a:lnTo>
                  <a:lnTo>
                    <a:pt x="476935" y="499033"/>
                  </a:lnTo>
                  <a:lnTo>
                    <a:pt x="476440" y="500062"/>
                  </a:lnTo>
                  <a:lnTo>
                    <a:pt x="476770" y="500062"/>
                  </a:lnTo>
                  <a:lnTo>
                    <a:pt x="476529" y="501129"/>
                  </a:lnTo>
                  <a:lnTo>
                    <a:pt x="476554" y="501332"/>
                  </a:lnTo>
                  <a:lnTo>
                    <a:pt x="477151" y="500062"/>
                  </a:lnTo>
                  <a:close/>
                </a:path>
                <a:path w="517525" h="518795">
                  <a:moveTo>
                    <a:pt x="477672" y="497522"/>
                  </a:moveTo>
                  <a:lnTo>
                    <a:pt x="477354" y="496544"/>
                  </a:lnTo>
                  <a:lnTo>
                    <a:pt x="477443" y="496252"/>
                  </a:lnTo>
                  <a:lnTo>
                    <a:pt x="477266" y="496252"/>
                  </a:lnTo>
                  <a:lnTo>
                    <a:pt x="476973" y="496252"/>
                  </a:lnTo>
                  <a:lnTo>
                    <a:pt x="477037" y="497522"/>
                  </a:lnTo>
                  <a:lnTo>
                    <a:pt x="477151" y="497179"/>
                  </a:lnTo>
                  <a:lnTo>
                    <a:pt x="476935" y="499033"/>
                  </a:lnTo>
                  <a:lnTo>
                    <a:pt x="477672" y="497522"/>
                  </a:lnTo>
                  <a:close/>
                </a:path>
                <a:path w="517525" h="518795">
                  <a:moveTo>
                    <a:pt x="483997" y="493572"/>
                  </a:moveTo>
                  <a:lnTo>
                    <a:pt x="483235" y="494855"/>
                  </a:lnTo>
                  <a:lnTo>
                    <a:pt x="483463" y="494893"/>
                  </a:lnTo>
                  <a:lnTo>
                    <a:pt x="483793" y="494080"/>
                  </a:lnTo>
                  <a:lnTo>
                    <a:pt x="483997" y="493572"/>
                  </a:lnTo>
                  <a:close/>
                </a:path>
                <a:path w="517525" h="518795">
                  <a:moveTo>
                    <a:pt x="485406" y="507682"/>
                  </a:moveTo>
                  <a:lnTo>
                    <a:pt x="485394" y="507199"/>
                  </a:lnTo>
                  <a:lnTo>
                    <a:pt x="485051" y="506412"/>
                  </a:lnTo>
                  <a:lnTo>
                    <a:pt x="484466" y="507682"/>
                  </a:lnTo>
                  <a:lnTo>
                    <a:pt x="485406" y="507682"/>
                  </a:lnTo>
                  <a:close/>
                </a:path>
                <a:path w="517525" h="518795">
                  <a:moveTo>
                    <a:pt x="491464" y="511505"/>
                  </a:moveTo>
                  <a:lnTo>
                    <a:pt x="491083" y="512711"/>
                  </a:lnTo>
                  <a:lnTo>
                    <a:pt x="491248" y="512216"/>
                  </a:lnTo>
                  <a:lnTo>
                    <a:pt x="491464" y="511505"/>
                  </a:lnTo>
                  <a:close/>
                </a:path>
                <a:path w="517525" h="518795">
                  <a:moveTo>
                    <a:pt x="492785" y="496620"/>
                  </a:moveTo>
                  <a:lnTo>
                    <a:pt x="492594" y="496443"/>
                  </a:lnTo>
                  <a:lnTo>
                    <a:pt x="491845" y="499287"/>
                  </a:lnTo>
                  <a:lnTo>
                    <a:pt x="491477" y="500519"/>
                  </a:lnTo>
                  <a:lnTo>
                    <a:pt x="491871" y="499364"/>
                  </a:lnTo>
                  <a:lnTo>
                    <a:pt x="492150" y="498843"/>
                  </a:lnTo>
                  <a:lnTo>
                    <a:pt x="492391" y="498665"/>
                  </a:lnTo>
                  <a:lnTo>
                    <a:pt x="492531" y="498132"/>
                  </a:lnTo>
                  <a:lnTo>
                    <a:pt x="492658" y="497459"/>
                  </a:lnTo>
                  <a:lnTo>
                    <a:pt x="492785" y="496620"/>
                  </a:lnTo>
                  <a:close/>
                </a:path>
                <a:path w="517525" h="518795">
                  <a:moveTo>
                    <a:pt x="494804" y="498094"/>
                  </a:moveTo>
                  <a:lnTo>
                    <a:pt x="494245" y="496798"/>
                  </a:lnTo>
                  <a:lnTo>
                    <a:pt x="494436" y="496189"/>
                  </a:lnTo>
                  <a:lnTo>
                    <a:pt x="493687" y="497065"/>
                  </a:lnTo>
                  <a:lnTo>
                    <a:pt x="493509" y="497293"/>
                  </a:lnTo>
                  <a:lnTo>
                    <a:pt x="493877" y="498398"/>
                  </a:lnTo>
                  <a:lnTo>
                    <a:pt x="494804" y="498094"/>
                  </a:lnTo>
                  <a:close/>
                </a:path>
                <a:path w="517525" h="518795">
                  <a:moveTo>
                    <a:pt x="495033" y="514032"/>
                  </a:moveTo>
                  <a:lnTo>
                    <a:pt x="494703" y="514464"/>
                  </a:lnTo>
                  <a:lnTo>
                    <a:pt x="494474" y="515302"/>
                  </a:lnTo>
                  <a:lnTo>
                    <a:pt x="494614" y="515480"/>
                  </a:lnTo>
                  <a:lnTo>
                    <a:pt x="495033" y="514032"/>
                  </a:lnTo>
                  <a:close/>
                </a:path>
                <a:path w="517525" h="518795">
                  <a:moveTo>
                    <a:pt x="495427" y="516572"/>
                  </a:moveTo>
                  <a:lnTo>
                    <a:pt x="494614" y="515480"/>
                  </a:lnTo>
                  <a:lnTo>
                    <a:pt x="494296" y="516572"/>
                  </a:lnTo>
                  <a:lnTo>
                    <a:pt x="495427" y="516572"/>
                  </a:lnTo>
                  <a:close/>
                </a:path>
                <a:path w="517525" h="518795">
                  <a:moveTo>
                    <a:pt x="497205" y="503872"/>
                  </a:moveTo>
                  <a:lnTo>
                    <a:pt x="496265" y="504672"/>
                  </a:lnTo>
                  <a:lnTo>
                    <a:pt x="496062" y="505828"/>
                  </a:lnTo>
                  <a:lnTo>
                    <a:pt x="497205" y="503872"/>
                  </a:lnTo>
                  <a:close/>
                </a:path>
                <a:path w="517525" h="518795">
                  <a:moveTo>
                    <a:pt x="499414" y="501751"/>
                  </a:moveTo>
                  <a:lnTo>
                    <a:pt x="498106" y="501129"/>
                  </a:lnTo>
                  <a:lnTo>
                    <a:pt x="499414" y="502285"/>
                  </a:lnTo>
                  <a:lnTo>
                    <a:pt x="499414" y="501751"/>
                  </a:lnTo>
                  <a:close/>
                </a:path>
                <a:path w="517525" h="518795">
                  <a:moveTo>
                    <a:pt x="499960" y="502018"/>
                  </a:moveTo>
                  <a:lnTo>
                    <a:pt x="499579" y="499529"/>
                  </a:lnTo>
                  <a:lnTo>
                    <a:pt x="499402" y="499567"/>
                  </a:lnTo>
                  <a:lnTo>
                    <a:pt x="499414" y="501751"/>
                  </a:lnTo>
                  <a:lnTo>
                    <a:pt x="499960" y="502018"/>
                  </a:lnTo>
                  <a:close/>
                </a:path>
                <a:path w="517525" h="518795">
                  <a:moveTo>
                    <a:pt x="499973" y="503872"/>
                  </a:moveTo>
                  <a:lnTo>
                    <a:pt x="498690" y="505142"/>
                  </a:lnTo>
                  <a:lnTo>
                    <a:pt x="499618" y="505142"/>
                  </a:lnTo>
                  <a:lnTo>
                    <a:pt x="499973" y="503872"/>
                  </a:lnTo>
                  <a:close/>
                </a:path>
                <a:path w="517525" h="518795">
                  <a:moveTo>
                    <a:pt x="500126" y="499440"/>
                  </a:moveTo>
                  <a:lnTo>
                    <a:pt x="498995" y="495719"/>
                  </a:lnTo>
                  <a:lnTo>
                    <a:pt x="499579" y="499529"/>
                  </a:lnTo>
                  <a:lnTo>
                    <a:pt x="500126" y="499440"/>
                  </a:lnTo>
                  <a:close/>
                </a:path>
                <a:path w="517525" h="518795">
                  <a:moveTo>
                    <a:pt x="503682" y="503872"/>
                  </a:moveTo>
                  <a:lnTo>
                    <a:pt x="503504" y="503872"/>
                  </a:lnTo>
                  <a:lnTo>
                    <a:pt x="503682" y="503872"/>
                  </a:lnTo>
                  <a:close/>
                </a:path>
                <a:path w="517525" h="518795">
                  <a:moveTo>
                    <a:pt x="503758" y="517817"/>
                  </a:moveTo>
                  <a:lnTo>
                    <a:pt x="503580" y="513930"/>
                  </a:lnTo>
                  <a:lnTo>
                    <a:pt x="502793" y="515607"/>
                  </a:lnTo>
                  <a:lnTo>
                    <a:pt x="503174" y="515924"/>
                  </a:lnTo>
                  <a:lnTo>
                    <a:pt x="503415" y="518058"/>
                  </a:lnTo>
                  <a:lnTo>
                    <a:pt x="503758" y="517817"/>
                  </a:lnTo>
                  <a:close/>
                </a:path>
                <a:path w="517525" h="518795">
                  <a:moveTo>
                    <a:pt x="504012" y="517639"/>
                  </a:moveTo>
                  <a:lnTo>
                    <a:pt x="503758" y="517817"/>
                  </a:lnTo>
                  <a:lnTo>
                    <a:pt x="503770" y="518210"/>
                  </a:lnTo>
                  <a:lnTo>
                    <a:pt x="504012" y="517639"/>
                  </a:lnTo>
                  <a:close/>
                </a:path>
                <a:path w="517525" h="518795">
                  <a:moveTo>
                    <a:pt x="504380" y="516712"/>
                  </a:moveTo>
                  <a:lnTo>
                    <a:pt x="504012" y="517639"/>
                  </a:lnTo>
                  <a:lnTo>
                    <a:pt x="504151" y="517537"/>
                  </a:lnTo>
                  <a:lnTo>
                    <a:pt x="504380" y="516712"/>
                  </a:lnTo>
                  <a:close/>
                </a:path>
                <a:path w="517525" h="518795">
                  <a:moveTo>
                    <a:pt x="504672" y="515683"/>
                  </a:moveTo>
                  <a:lnTo>
                    <a:pt x="504380" y="516712"/>
                  </a:lnTo>
                  <a:lnTo>
                    <a:pt x="504469" y="516496"/>
                  </a:lnTo>
                  <a:lnTo>
                    <a:pt x="504571" y="516178"/>
                  </a:lnTo>
                  <a:lnTo>
                    <a:pt x="504672" y="515683"/>
                  </a:lnTo>
                  <a:close/>
                </a:path>
                <a:path w="517525" h="518795">
                  <a:moveTo>
                    <a:pt x="506234" y="516724"/>
                  </a:moveTo>
                  <a:lnTo>
                    <a:pt x="505968" y="516724"/>
                  </a:lnTo>
                  <a:lnTo>
                    <a:pt x="505828" y="516674"/>
                  </a:lnTo>
                  <a:lnTo>
                    <a:pt x="505993" y="516801"/>
                  </a:lnTo>
                  <a:lnTo>
                    <a:pt x="506120" y="516826"/>
                  </a:lnTo>
                  <a:close/>
                </a:path>
                <a:path w="517525" h="518795">
                  <a:moveTo>
                    <a:pt x="506742" y="515531"/>
                  </a:moveTo>
                  <a:lnTo>
                    <a:pt x="506539" y="516255"/>
                  </a:lnTo>
                  <a:lnTo>
                    <a:pt x="506399" y="516597"/>
                  </a:lnTo>
                  <a:lnTo>
                    <a:pt x="506234" y="516724"/>
                  </a:lnTo>
                  <a:lnTo>
                    <a:pt x="506437" y="516674"/>
                  </a:lnTo>
                  <a:lnTo>
                    <a:pt x="506666" y="516204"/>
                  </a:lnTo>
                  <a:lnTo>
                    <a:pt x="506742" y="515797"/>
                  </a:lnTo>
                  <a:lnTo>
                    <a:pt x="506742" y="515531"/>
                  </a:lnTo>
                  <a:close/>
                </a:path>
                <a:path w="517525" h="518795">
                  <a:moveTo>
                    <a:pt x="507022" y="516356"/>
                  </a:moveTo>
                  <a:lnTo>
                    <a:pt x="506844" y="516470"/>
                  </a:lnTo>
                  <a:lnTo>
                    <a:pt x="506691" y="516559"/>
                  </a:lnTo>
                  <a:lnTo>
                    <a:pt x="506539" y="516623"/>
                  </a:lnTo>
                  <a:lnTo>
                    <a:pt x="506412" y="517156"/>
                  </a:lnTo>
                  <a:lnTo>
                    <a:pt x="506603" y="517017"/>
                  </a:lnTo>
                  <a:lnTo>
                    <a:pt x="506806" y="516737"/>
                  </a:lnTo>
                  <a:lnTo>
                    <a:pt x="507022" y="516356"/>
                  </a:lnTo>
                  <a:close/>
                </a:path>
                <a:path w="517525" h="518795">
                  <a:moveTo>
                    <a:pt x="508533" y="512762"/>
                  </a:moveTo>
                  <a:lnTo>
                    <a:pt x="507936" y="511492"/>
                  </a:lnTo>
                  <a:lnTo>
                    <a:pt x="507771" y="512762"/>
                  </a:lnTo>
                  <a:lnTo>
                    <a:pt x="508533" y="512762"/>
                  </a:lnTo>
                  <a:close/>
                </a:path>
                <a:path w="517525" h="518795">
                  <a:moveTo>
                    <a:pt x="508787" y="508952"/>
                  </a:moveTo>
                  <a:lnTo>
                    <a:pt x="506818" y="511492"/>
                  </a:lnTo>
                  <a:lnTo>
                    <a:pt x="506882" y="509524"/>
                  </a:lnTo>
                  <a:lnTo>
                    <a:pt x="506945" y="508952"/>
                  </a:lnTo>
                  <a:lnTo>
                    <a:pt x="507111" y="507682"/>
                  </a:lnTo>
                  <a:lnTo>
                    <a:pt x="507834" y="507682"/>
                  </a:lnTo>
                  <a:lnTo>
                    <a:pt x="507415" y="505142"/>
                  </a:lnTo>
                  <a:lnTo>
                    <a:pt x="506755" y="508952"/>
                  </a:lnTo>
                  <a:lnTo>
                    <a:pt x="506514" y="506412"/>
                  </a:lnTo>
                  <a:lnTo>
                    <a:pt x="506704" y="505142"/>
                  </a:lnTo>
                  <a:lnTo>
                    <a:pt x="505980" y="505968"/>
                  </a:lnTo>
                  <a:lnTo>
                    <a:pt x="506095" y="503872"/>
                  </a:lnTo>
                  <a:lnTo>
                    <a:pt x="506476" y="503872"/>
                  </a:lnTo>
                  <a:lnTo>
                    <a:pt x="505510" y="501332"/>
                  </a:lnTo>
                  <a:lnTo>
                    <a:pt x="503364" y="507682"/>
                  </a:lnTo>
                  <a:lnTo>
                    <a:pt x="503504" y="503961"/>
                  </a:lnTo>
                  <a:lnTo>
                    <a:pt x="501294" y="505142"/>
                  </a:lnTo>
                  <a:lnTo>
                    <a:pt x="502805" y="506412"/>
                  </a:lnTo>
                  <a:lnTo>
                    <a:pt x="500430" y="510222"/>
                  </a:lnTo>
                  <a:lnTo>
                    <a:pt x="500545" y="508952"/>
                  </a:lnTo>
                  <a:lnTo>
                    <a:pt x="500646" y="507682"/>
                  </a:lnTo>
                  <a:lnTo>
                    <a:pt x="500748" y="506412"/>
                  </a:lnTo>
                  <a:lnTo>
                    <a:pt x="501078" y="502602"/>
                  </a:lnTo>
                  <a:lnTo>
                    <a:pt x="500176" y="505142"/>
                  </a:lnTo>
                  <a:lnTo>
                    <a:pt x="499808" y="505142"/>
                  </a:lnTo>
                  <a:lnTo>
                    <a:pt x="498894" y="506412"/>
                  </a:lnTo>
                  <a:lnTo>
                    <a:pt x="498690" y="505142"/>
                  </a:lnTo>
                  <a:lnTo>
                    <a:pt x="498487" y="503872"/>
                  </a:lnTo>
                  <a:lnTo>
                    <a:pt x="495731" y="507682"/>
                  </a:lnTo>
                  <a:lnTo>
                    <a:pt x="496062" y="505828"/>
                  </a:lnTo>
                  <a:lnTo>
                    <a:pt x="495719" y="506412"/>
                  </a:lnTo>
                  <a:lnTo>
                    <a:pt x="495909" y="505142"/>
                  </a:lnTo>
                  <a:lnTo>
                    <a:pt x="495935" y="504964"/>
                  </a:lnTo>
                  <a:lnTo>
                    <a:pt x="496265" y="504672"/>
                  </a:lnTo>
                  <a:lnTo>
                    <a:pt x="496633" y="502602"/>
                  </a:lnTo>
                  <a:lnTo>
                    <a:pt x="496036" y="504278"/>
                  </a:lnTo>
                  <a:lnTo>
                    <a:pt x="496646" y="500062"/>
                  </a:lnTo>
                  <a:lnTo>
                    <a:pt x="494245" y="506412"/>
                  </a:lnTo>
                  <a:lnTo>
                    <a:pt x="493864" y="503872"/>
                  </a:lnTo>
                  <a:lnTo>
                    <a:pt x="494804" y="501332"/>
                  </a:lnTo>
                  <a:lnTo>
                    <a:pt x="495350" y="502602"/>
                  </a:lnTo>
                  <a:lnTo>
                    <a:pt x="495160" y="501332"/>
                  </a:lnTo>
                  <a:lnTo>
                    <a:pt x="494982" y="500062"/>
                  </a:lnTo>
                  <a:lnTo>
                    <a:pt x="493331" y="505142"/>
                  </a:lnTo>
                  <a:lnTo>
                    <a:pt x="493344" y="503872"/>
                  </a:lnTo>
                  <a:lnTo>
                    <a:pt x="493356" y="502602"/>
                  </a:lnTo>
                  <a:lnTo>
                    <a:pt x="493395" y="498792"/>
                  </a:lnTo>
                  <a:lnTo>
                    <a:pt x="492404" y="498792"/>
                  </a:lnTo>
                  <a:lnTo>
                    <a:pt x="491490" y="502602"/>
                  </a:lnTo>
                  <a:lnTo>
                    <a:pt x="490321" y="500062"/>
                  </a:lnTo>
                  <a:lnTo>
                    <a:pt x="488696" y="501332"/>
                  </a:lnTo>
                  <a:lnTo>
                    <a:pt x="489077" y="500062"/>
                  </a:lnTo>
                  <a:lnTo>
                    <a:pt x="486689" y="498792"/>
                  </a:lnTo>
                  <a:lnTo>
                    <a:pt x="485800" y="497522"/>
                  </a:lnTo>
                  <a:lnTo>
                    <a:pt x="485978" y="496252"/>
                  </a:lnTo>
                  <a:lnTo>
                    <a:pt x="484822" y="500062"/>
                  </a:lnTo>
                  <a:lnTo>
                    <a:pt x="483717" y="498792"/>
                  </a:lnTo>
                  <a:lnTo>
                    <a:pt x="482600" y="500062"/>
                  </a:lnTo>
                  <a:lnTo>
                    <a:pt x="483196" y="497522"/>
                  </a:lnTo>
                  <a:lnTo>
                    <a:pt x="483590" y="496252"/>
                  </a:lnTo>
                  <a:lnTo>
                    <a:pt x="484339" y="496252"/>
                  </a:lnTo>
                  <a:lnTo>
                    <a:pt x="483463" y="494982"/>
                  </a:lnTo>
                  <a:lnTo>
                    <a:pt x="482955" y="496252"/>
                  </a:lnTo>
                  <a:lnTo>
                    <a:pt x="482523" y="497522"/>
                  </a:lnTo>
                  <a:lnTo>
                    <a:pt x="481863" y="497522"/>
                  </a:lnTo>
                  <a:lnTo>
                    <a:pt x="482777" y="494982"/>
                  </a:lnTo>
                  <a:lnTo>
                    <a:pt x="481596" y="494982"/>
                  </a:lnTo>
                  <a:lnTo>
                    <a:pt x="479615" y="497522"/>
                  </a:lnTo>
                  <a:lnTo>
                    <a:pt x="478612" y="494982"/>
                  </a:lnTo>
                  <a:lnTo>
                    <a:pt x="477951" y="497179"/>
                  </a:lnTo>
                  <a:lnTo>
                    <a:pt x="477926" y="502602"/>
                  </a:lnTo>
                  <a:lnTo>
                    <a:pt x="475894" y="503872"/>
                  </a:lnTo>
                  <a:lnTo>
                    <a:pt x="476199" y="502602"/>
                  </a:lnTo>
                  <a:lnTo>
                    <a:pt x="476491" y="501332"/>
                  </a:lnTo>
                  <a:lnTo>
                    <a:pt x="476440" y="500062"/>
                  </a:lnTo>
                  <a:lnTo>
                    <a:pt x="476313" y="500062"/>
                  </a:lnTo>
                  <a:lnTo>
                    <a:pt x="476580" y="498792"/>
                  </a:lnTo>
                  <a:lnTo>
                    <a:pt x="476846" y="497522"/>
                  </a:lnTo>
                  <a:lnTo>
                    <a:pt x="476300" y="497522"/>
                  </a:lnTo>
                  <a:lnTo>
                    <a:pt x="476796" y="496252"/>
                  </a:lnTo>
                  <a:lnTo>
                    <a:pt x="476935" y="496252"/>
                  </a:lnTo>
                  <a:lnTo>
                    <a:pt x="476516" y="494982"/>
                  </a:lnTo>
                  <a:lnTo>
                    <a:pt x="476669" y="493712"/>
                  </a:lnTo>
                  <a:lnTo>
                    <a:pt x="476440" y="493712"/>
                  </a:lnTo>
                  <a:lnTo>
                    <a:pt x="475957" y="496252"/>
                  </a:lnTo>
                  <a:lnTo>
                    <a:pt x="474268" y="496252"/>
                  </a:lnTo>
                  <a:lnTo>
                    <a:pt x="474980" y="494982"/>
                  </a:lnTo>
                  <a:lnTo>
                    <a:pt x="475703" y="493712"/>
                  </a:lnTo>
                  <a:lnTo>
                    <a:pt x="475297" y="492442"/>
                  </a:lnTo>
                  <a:lnTo>
                    <a:pt x="474649" y="493712"/>
                  </a:lnTo>
                  <a:lnTo>
                    <a:pt x="474306" y="492442"/>
                  </a:lnTo>
                  <a:lnTo>
                    <a:pt x="473494" y="494982"/>
                  </a:lnTo>
                  <a:lnTo>
                    <a:pt x="473151" y="494982"/>
                  </a:lnTo>
                  <a:lnTo>
                    <a:pt x="473468" y="493712"/>
                  </a:lnTo>
                  <a:lnTo>
                    <a:pt x="473570" y="492442"/>
                  </a:lnTo>
                  <a:lnTo>
                    <a:pt x="472617" y="493712"/>
                  </a:lnTo>
                  <a:lnTo>
                    <a:pt x="470700" y="492442"/>
                  </a:lnTo>
                  <a:lnTo>
                    <a:pt x="470585" y="496252"/>
                  </a:lnTo>
                  <a:lnTo>
                    <a:pt x="467690" y="498792"/>
                  </a:lnTo>
                  <a:lnTo>
                    <a:pt x="467283" y="496252"/>
                  </a:lnTo>
                  <a:lnTo>
                    <a:pt x="467080" y="494982"/>
                  </a:lnTo>
                  <a:lnTo>
                    <a:pt x="466877" y="493712"/>
                  </a:lnTo>
                  <a:lnTo>
                    <a:pt x="464591" y="493712"/>
                  </a:lnTo>
                  <a:lnTo>
                    <a:pt x="464870" y="492442"/>
                  </a:lnTo>
                  <a:lnTo>
                    <a:pt x="463397" y="493712"/>
                  </a:lnTo>
                  <a:lnTo>
                    <a:pt x="462114" y="492442"/>
                  </a:lnTo>
                  <a:lnTo>
                    <a:pt x="460679" y="494982"/>
                  </a:lnTo>
                  <a:lnTo>
                    <a:pt x="460324" y="494982"/>
                  </a:lnTo>
                  <a:lnTo>
                    <a:pt x="460387" y="492442"/>
                  </a:lnTo>
                  <a:lnTo>
                    <a:pt x="460870" y="491172"/>
                  </a:lnTo>
                  <a:lnTo>
                    <a:pt x="459778" y="492442"/>
                  </a:lnTo>
                  <a:lnTo>
                    <a:pt x="459346" y="493712"/>
                  </a:lnTo>
                  <a:lnTo>
                    <a:pt x="458952" y="492442"/>
                  </a:lnTo>
                  <a:lnTo>
                    <a:pt x="458558" y="491172"/>
                  </a:lnTo>
                  <a:lnTo>
                    <a:pt x="459943" y="489902"/>
                  </a:lnTo>
                  <a:lnTo>
                    <a:pt x="458939" y="488632"/>
                  </a:lnTo>
                  <a:lnTo>
                    <a:pt x="459155" y="487362"/>
                  </a:lnTo>
                  <a:lnTo>
                    <a:pt x="457149" y="489902"/>
                  </a:lnTo>
                  <a:lnTo>
                    <a:pt x="457733" y="488632"/>
                  </a:lnTo>
                  <a:lnTo>
                    <a:pt x="458304" y="487362"/>
                  </a:lnTo>
                  <a:lnTo>
                    <a:pt x="457238" y="486092"/>
                  </a:lnTo>
                  <a:lnTo>
                    <a:pt x="456476" y="486092"/>
                  </a:lnTo>
                  <a:lnTo>
                    <a:pt x="456730" y="488632"/>
                  </a:lnTo>
                  <a:lnTo>
                    <a:pt x="455079" y="488632"/>
                  </a:lnTo>
                  <a:lnTo>
                    <a:pt x="456361" y="484822"/>
                  </a:lnTo>
                  <a:lnTo>
                    <a:pt x="455295" y="479742"/>
                  </a:lnTo>
                  <a:lnTo>
                    <a:pt x="450100" y="491172"/>
                  </a:lnTo>
                  <a:lnTo>
                    <a:pt x="450265" y="487362"/>
                  </a:lnTo>
                  <a:lnTo>
                    <a:pt x="450303" y="486410"/>
                  </a:lnTo>
                  <a:lnTo>
                    <a:pt x="449783" y="487362"/>
                  </a:lnTo>
                  <a:lnTo>
                    <a:pt x="448856" y="487362"/>
                  </a:lnTo>
                  <a:lnTo>
                    <a:pt x="448945" y="486092"/>
                  </a:lnTo>
                  <a:lnTo>
                    <a:pt x="446011" y="486092"/>
                  </a:lnTo>
                  <a:lnTo>
                    <a:pt x="444703" y="486092"/>
                  </a:lnTo>
                  <a:lnTo>
                    <a:pt x="443890" y="488632"/>
                  </a:lnTo>
                  <a:lnTo>
                    <a:pt x="442379" y="489902"/>
                  </a:lnTo>
                  <a:lnTo>
                    <a:pt x="441452" y="488632"/>
                  </a:lnTo>
                  <a:lnTo>
                    <a:pt x="442658" y="484822"/>
                  </a:lnTo>
                  <a:lnTo>
                    <a:pt x="443636" y="483552"/>
                  </a:lnTo>
                  <a:lnTo>
                    <a:pt x="443928" y="483552"/>
                  </a:lnTo>
                  <a:lnTo>
                    <a:pt x="443788" y="484822"/>
                  </a:lnTo>
                  <a:lnTo>
                    <a:pt x="444271" y="483552"/>
                  </a:lnTo>
                  <a:lnTo>
                    <a:pt x="444220" y="482282"/>
                  </a:lnTo>
                  <a:lnTo>
                    <a:pt x="443103" y="482282"/>
                  </a:lnTo>
                  <a:lnTo>
                    <a:pt x="442861" y="481888"/>
                  </a:lnTo>
                  <a:lnTo>
                    <a:pt x="443674" y="479742"/>
                  </a:lnTo>
                  <a:lnTo>
                    <a:pt x="442506" y="481012"/>
                  </a:lnTo>
                  <a:lnTo>
                    <a:pt x="442582" y="481444"/>
                  </a:lnTo>
                  <a:lnTo>
                    <a:pt x="442302" y="481012"/>
                  </a:lnTo>
                  <a:lnTo>
                    <a:pt x="440982" y="482282"/>
                  </a:lnTo>
                  <a:lnTo>
                    <a:pt x="439978" y="479742"/>
                  </a:lnTo>
                  <a:lnTo>
                    <a:pt x="439902" y="481444"/>
                  </a:lnTo>
                  <a:lnTo>
                    <a:pt x="439737" y="482282"/>
                  </a:lnTo>
                  <a:lnTo>
                    <a:pt x="439508" y="482282"/>
                  </a:lnTo>
                  <a:lnTo>
                    <a:pt x="437984" y="479793"/>
                  </a:lnTo>
                  <a:lnTo>
                    <a:pt x="437883" y="484822"/>
                  </a:lnTo>
                  <a:lnTo>
                    <a:pt x="436321" y="484822"/>
                  </a:lnTo>
                  <a:lnTo>
                    <a:pt x="436232" y="483552"/>
                  </a:lnTo>
                  <a:lnTo>
                    <a:pt x="436130" y="482282"/>
                  </a:lnTo>
                  <a:lnTo>
                    <a:pt x="437083" y="481012"/>
                  </a:lnTo>
                  <a:lnTo>
                    <a:pt x="437946" y="479844"/>
                  </a:lnTo>
                  <a:lnTo>
                    <a:pt x="436130" y="481012"/>
                  </a:lnTo>
                  <a:lnTo>
                    <a:pt x="435686" y="479742"/>
                  </a:lnTo>
                  <a:lnTo>
                    <a:pt x="436676" y="478472"/>
                  </a:lnTo>
                  <a:lnTo>
                    <a:pt x="437654" y="477202"/>
                  </a:lnTo>
                  <a:lnTo>
                    <a:pt x="435635" y="478472"/>
                  </a:lnTo>
                  <a:lnTo>
                    <a:pt x="435737" y="475932"/>
                  </a:lnTo>
                  <a:lnTo>
                    <a:pt x="434555" y="475932"/>
                  </a:lnTo>
                  <a:lnTo>
                    <a:pt x="433971" y="475932"/>
                  </a:lnTo>
                  <a:lnTo>
                    <a:pt x="433387" y="475932"/>
                  </a:lnTo>
                  <a:lnTo>
                    <a:pt x="433298" y="478472"/>
                  </a:lnTo>
                  <a:lnTo>
                    <a:pt x="431952" y="479590"/>
                  </a:lnTo>
                  <a:lnTo>
                    <a:pt x="431914" y="479742"/>
                  </a:lnTo>
                  <a:lnTo>
                    <a:pt x="431774" y="479742"/>
                  </a:lnTo>
                  <a:lnTo>
                    <a:pt x="431761" y="479590"/>
                  </a:lnTo>
                  <a:lnTo>
                    <a:pt x="431812" y="478472"/>
                  </a:lnTo>
                  <a:lnTo>
                    <a:pt x="431520" y="474662"/>
                  </a:lnTo>
                  <a:lnTo>
                    <a:pt x="432104" y="474662"/>
                  </a:lnTo>
                  <a:lnTo>
                    <a:pt x="432168" y="473392"/>
                  </a:lnTo>
                  <a:lnTo>
                    <a:pt x="432562" y="473392"/>
                  </a:lnTo>
                  <a:lnTo>
                    <a:pt x="431952" y="469582"/>
                  </a:lnTo>
                  <a:lnTo>
                    <a:pt x="431215" y="473837"/>
                  </a:lnTo>
                  <a:lnTo>
                    <a:pt x="431215" y="479056"/>
                  </a:lnTo>
                  <a:lnTo>
                    <a:pt x="429729" y="481012"/>
                  </a:lnTo>
                  <a:lnTo>
                    <a:pt x="430618" y="478472"/>
                  </a:lnTo>
                  <a:lnTo>
                    <a:pt x="431215" y="479056"/>
                  </a:lnTo>
                  <a:lnTo>
                    <a:pt x="431215" y="473837"/>
                  </a:lnTo>
                  <a:lnTo>
                    <a:pt x="430631" y="477202"/>
                  </a:lnTo>
                  <a:lnTo>
                    <a:pt x="429031" y="475932"/>
                  </a:lnTo>
                  <a:lnTo>
                    <a:pt x="429844" y="474662"/>
                  </a:lnTo>
                  <a:lnTo>
                    <a:pt x="429831" y="473798"/>
                  </a:lnTo>
                  <a:lnTo>
                    <a:pt x="428713" y="475932"/>
                  </a:lnTo>
                  <a:lnTo>
                    <a:pt x="427634" y="477202"/>
                  </a:lnTo>
                  <a:lnTo>
                    <a:pt x="427075" y="475932"/>
                  </a:lnTo>
                  <a:lnTo>
                    <a:pt x="426148" y="477202"/>
                  </a:lnTo>
                  <a:lnTo>
                    <a:pt x="425665" y="477202"/>
                  </a:lnTo>
                  <a:lnTo>
                    <a:pt x="426059" y="478472"/>
                  </a:lnTo>
                  <a:lnTo>
                    <a:pt x="425234" y="479742"/>
                  </a:lnTo>
                  <a:lnTo>
                    <a:pt x="423849" y="479742"/>
                  </a:lnTo>
                  <a:lnTo>
                    <a:pt x="422910" y="481012"/>
                  </a:lnTo>
                  <a:lnTo>
                    <a:pt x="423151" y="479742"/>
                  </a:lnTo>
                  <a:lnTo>
                    <a:pt x="424103" y="474662"/>
                  </a:lnTo>
                  <a:lnTo>
                    <a:pt x="422236" y="475932"/>
                  </a:lnTo>
                  <a:lnTo>
                    <a:pt x="422148" y="474662"/>
                  </a:lnTo>
                  <a:lnTo>
                    <a:pt x="423354" y="473392"/>
                  </a:lnTo>
                  <a:lnTo>
                    <a:pt x="423189" y="472122"/>
                  </a:lnTo>
                  <a:lnTo>
                    <a:pt x="421119" y="473392"/>
                  </a:lnTo>
                  <a:lnTo>
                    <a:pt x="421652" y="472122"/>
                  </a:lnTo>
                  <a:lnTo>
                    <a:pt x="422706" y="469582"/>
                  </a:lnTo>
                  <a:lnTo>
                    <a:pt x="420712" y="470852"/>
                  </a:lnTo>
                  <a:lnTo>
                    <a:pt x="420471" y="472186"/>
                  </a:lnTo>
                  <a:lnTo>
                    <a:pt x="418757" y="474662"/>
                  </a:lnTo>
                  <a:lnTo>
                    <a:pt x="421525" y="473392"/>
                  </a:lnTo>
                  <a:lnTo>
                    <a:pt x="421068" y="473837"/>
                  </a:lnTo>
                  <a:lnTo>
                    <a:pt x="421068" y="475932"/>
                  </a:lnTo>
                  <a:lnTo>
                    <a:pt x="419989" y="476935"/>
                  </a:lnTo>
                  <a:lnTo>
                    <a:pt x="419989" y="477202"/>
                  </a:lnTo>
                  <a:lnTo>
                    <a:pt x="419595" y="479742"/>
                  </a:lnTo>
                  <a:lnTo>
                    <a:pt x="419849" y="477202"/>
                  </a:lnTo>
                  <a:lnTo>
                    <a:pt x="419989" y="477202"/>
                  </a:lnTo>
                  <a:lnTo>
                    <a:pt x="419989" y="476935"/>
                  </a:lnTo>
                  <a:lnTo>
                    <a:pt x="419862" y="477050"/>
                  </a:lnTo>
                  <a:lnTo>
                    <a:pt x="419887" y="476859"/>
                  </a:lnTo>
                  <a:lnTo>
                    <a:pt x="420814" y="475932"/>
                  </a:lnTo>
                  <a:lnTo>
                    <a:pt x="421068" y="475932"/>
                  </a:lnTo>
                  <a:lnTo>
                    <a:pt x="421068" y="473837"/>
                  </a:lnTo>
                  <a:lnTo>
                    <a:pt x="418896" y="475932"/>
                  </a:lnTo>
                  <a:lnTo>
                    <a:pt x="419404" y="476923"/>
                  </a:lnTo>
                  <a:lnTo>
                    <a:pt x="419468" y="477050"/>
                  </a:lnTo>
                  <a:lnTo>
                    <a:pt x="419404" y="476923"/>
                  </a:lnTo>
                  <a:lnTo>
                    <a:pt x="417080" y="481012"/>
                  </a:lnTo>
                  <a:lnTo>
                    <a:pt x="416953" y="478472"/>
                  </a:lnTo>
                  <a:lnTo>
                    <a:pt x="417042" y="476859"/>
                  </a:lnTo>
                  <a:lnTo>
                    <a:pt x="417969" y="474662"/>
                  </a:lnTo>
                  <a:lnTo>
                    <a:pt x="418515" y="473392"/>
                  </a:lnTo>
                  <a:lnTo>
                    <a:pt x="419023" y="472186"/>
                  </a:lnTo>
                  <a:lnTo>
                    <a:pt x="418452" y="468312"/>
                  </a:lnTo>
                  <a:lnTo>
                    <a:pt x="415201" y="473392"/>
                  </a:lnTo>
                  <a:lnTo>
                    <a:pt x="413740" y="472122"/>
                  </a:lnTo>
                  <a:lnTo>
                    <a:pt x="413994" y="473392"/>
                  </a:lnTo>
                  <a:lnTo>
                    <a:pt x="412877" y="474662"/>
                  </a:lnTo>
                  <a:lnTo>
                    <a:pt x="412635" y="473392"/>
                  </a:lnTo>
                  <a:lnTo>
                    <a:pt x="411632" y="473392"/>
                  </a:lnTo>
                  <a:lnTo>
                    <a:pt x="412419" y="472122"/>
                  </a:lnTo>
                  <a:lnTo>
                    <a:pt x="412280" y="470852"/>
                  </a:lnTo>
                  <a:lnTo>
                    <a:pt x="412457" y="469582"/>
                  </a:lnTo>
                  <a:lnTo>
                    <a:pt x="411949" y="470852"/>
                  </a:lnTo>
                  <a:lnTo>
                    <a:pt x="411035" y="468312"/>
                  </a:lnTo>
                  <a:lnTo>
                    <a:pt x="409384" y="472122"/>
                  </a:lnTo>
                  <a:lnTo>
                    <a:pt x="409448" y="469582"/>
                  </a:lnTo>
                  <a:lnTo>
                    <a:pt x="408228" y="468312"/>
                  </a:lnTo>
                  <a:lnTo>
                    <a:pt x="405485" y="474662"/>
                  </a:lnTo>
                  <a:lnTo>
                    <a:pt x="404164" y="473392"/>
                  </a:lnTo>
                  <a:lnTo>
                    <a:pt x="405447" y="470852"/>
                  </a:lnTo>
                  <a:lnTo>
                    <a:pt x="405269" y="469582"/>
                  </a:lnTo>
                  <a:lnTo>
                    <a:pt x="405549" y="469353"/>
                  </a:lnTo>
                  <a:lnTo>
                    <a:pt x="405688" y="468312"/>
                  </a:lnTo>
                  <a:lnTo>
                    <a:pt x="403059" y="470852"/>
                  </a:lnTo>
                  <a:lnTo>
                    <a:pt x="403301" y="469582"/>
                  </a:lnTo>
                  <a:lnTo>
                    <a:pt x="402742" y="469582"/>
                  </a:lnTo>
                  <a:lnTo>
                    <a:pt x="401878" y="472122"/>
                  </a:lnTo>
                  <a:lnTo>
                    <a:pt x="400304" y="472122"/>
                  </a:lnTo>
                  <a:lnTo>
                    <a:pt x="399973" y="473392"/>
                  </a:lnTo>
                  <a:lnTo>
                    <a:pt x="400748" y="467042"/>
                  </a:lnTo>
                  <a:lnTo>
                    <a:pt x="395325" y="472122"/>
                  </a:lnTo>
                  <a:lnTo>
                    <a:pt x="396011" y="467042"/>
                  </a:lnTo>
                  <a:lnTo>
                    <a:pt x="391909" y="467042"/>
                  </a:lnTo>
                  <a:lnTo>
                    <a:pt x="392214" y="465772"/>
                  </a:lnTo>
                  <a:lnTo>
                    <a:pt x="392430" y="465772"/>
                  </a:lnTo>
                  <a:lnTo>
                    <a:pt x="391744" y="463232"/>
                  </a:lnTo>
                  <a:lnTo>
                    <a:pt x="389280" y="470852"/>
                  </a:lnTo>
                  <a:lnTo>
                    <a:pt x="388886" y="469582"/>
                  </a:lnTo>
                  <a:lnTo>
                    <a:pt x="388493" y="468312"/>
                  </a:lnTo>
                  <a:lnTo>
                    <a:pt x="388645" y="467042"/>
                  </a:lnTo>
                  <a:lnTo>
                    <a:pt x="388950" y="464502"/>
                  </a:lnTo>
                  <a:lnTo>
                    <a:pt x="390042" y="467042"/>
                  </a:lnTo>
                  <a:lnTo>
                    <a:pt x="390017" y="465772"/>
                  </a:lnTo>
                  <a:lnTo>
                    <a:pt x="390499" y="464502"/>
                  </a:lnTo>
                  <a:lnTo>
                    <a:pt x="392404" y="459422"/>
                  </a:lnTo>
                  <a:lnTo>
                    <a:pt x="387718" y="465772"/>
                  </a:lnTo>
                  <a:lnTo>
                    <a:pt x="388010" y="463232"/>
                  </a:lnTo>
                  <a:lnTo>
                    <a:pt x="388162" y="461962"/>
                  </a:lnTo>
                  <a:lnTo>
                    <a:pt x="388581" y="461962"/>
                  </a:lnTo>
                  <a:lnTo>
                    <a:pt x="388670" y="459422"/>
                  </a:lnTo>
                  <a:lnTo>
                    <a:pt x="385572" y="463232"/>
                  </a:lnTo>
                  <a:lnTo>
                    <a:pt x="384403" y="461962"/>
                  </a:lnTo>
                  <a:lnTo>
                    <a:pt x="384708" y="461962"/>
                  </a:lnTo>
                  <a:lnTo>
                    <a:pt x="384810" y="460692"/>
                  </a:lnTo>
                  <a:lnTo>
                    <a:pt x="382536" y="464502"/>
                  </a:lnTo>
                  <a:lnTo>
                    <a:pt x="379082" y="464502"/>
                  </a:lnTo>
                  <a:lnTo>
                    <a:pt x="377621" y="465772"/>
                  </a:lnTo>
                  <a:lnTo>
                    <a:pt x="377825" y="463232"/>
                  </a:lnTo>
                  <a:lnTo>
                    <a:pt x="377507" y="461962"/>
                  </a:lnTo>
                  <a:lnTo>
                    <a:pt x="378028" y="460692"/>
                  </a:lnTo>
                  <a:lnTo>
                    <a:pt x="375119" y="460692"/>
                  </a:lnTo>
                  <a:lnTo>
                    <a:pt x="373126" y="460692"/>
                  </a:lnTo>
                  <a:lnTo>
                    <a:pt x="370484" y="463232"/>
                  </a:lnTo>
                  <a:lnTo>
                    <a:pt x="371170" y="461962"/>
                  </a:lnTo>
                  <a:lnTo>
                    <a:pt x="373240" y="458152"/>
                  </a:lnTo>
                  <a:lnTo>
                    <a:pt x="371017" y="460692"/>
                  </a:lnTo>
                  <a:lnTo>
                    <a:pt x="371487" y="459422"/>
                  </a:lnTo>
                  <a:lnTo>
                    <a:pt x="372427" y="456882"/>
                  </a:lnTo>
                  <a:lnTo>
                    <a:pt x="371386" y="456882"/>
                  </a:lnTo>
                  <a:lnTo>
                    <a:pt x="368528" y="459422"/>
                  </a:lnTo>
                  <a:lnTo>
                    <a:pt x="367042" y="459422"/>
                  </a:lnTo>
                  <a:lnTo>
                    <a:pt x="367868" y="458330"/>
                  </a:lnTo>
                  <a:lnTo>
                    <a:pt x="366420" y="459422"/>
                  </a:lnTo>
                  <a:lnTo>
                    <a:pt x="365175" y="458152"/>
                  </a:lnTo>
                  <a:lnTo>
                    <a:pt x="366598" y="455612"/>
                  </a:lnTo>
                  <a:lnTo>
                    <a:pt x="368757" y="451802"/>
                  </a:lnTo>
                  <a:lnTo>
                    <a:pt x="362686" y="455612"/>
                  </a:lnTo>
                  <a:lnTo>
                    <a:pt x="363042" y="454342"/>
                  </a:lnTo>
                  <a:lnTo>
                    <a:pt x="363385" y="453072"/>
                  </a:lnTo>
                  <a:lnTo>
                    <a:pt x="363740" y="451802"/>
                  </a:lnTo>
                  <a:lnTo>
                    <a:pt x="364439" y="449262"/>
                  </a:lnTo>
                  <a:lnTo>
                    <a:pt x="360959" y="450532"/>
                  </a:lnTo>
                  <a:lnTo>
                    <a:pt x="360603" y="445452"/>
                  </a:lnTo>
                  <a:lnTo>
                    <a:pt x="357835" y="445452"/>
                  </a:lnTo>
                  <a:lnTo>
                    <a:pt x="356044" y="450532"/>
                  </a:lnTo>
                  <a:lnTo>
                    <a:pt x="357009" y="444182"/>
                  </a:lnTo>
                  <a:lnTo>
                    <a:pt x="356603" y="445147"/>
                  </a:lnTo>
                  <a:lnTo>
                    <a:pt x="356412" y="443725"/>
                  </a:lnTo>
                  <a:lnTo>
                    <a:pt x="356120" y="446290"/>
                  </a:lnTo>
                  <a:lnTo>
                    <a:pt x="355917" y="446481"/>
                  </a:lnTo>
                  <a:lnTo>
                    <a:pt x="356044" y="446506"/>
                  </a:lnTo>
                  <a:lnTo>
                    <a:pt x="354380" y="450532"/>
                  </a:lnTo>
                  <a:lnTo>
                    <a:pt x="353542" y="450532"/>
                  </a:lnTo>
                  <a:lnTo>
                    <a:pt x="353402" y="445452"/>
                  </a:lnTo>
                  <a:lnTo>
                    <a:pt x="353783" y="444182"/>
                  </a:lnTo>
                  <a:lnTo>
                    <a:pt x="354596" y="444182"/>
                  </a:lnTo>
                  <a:lnTo>
                    <a:pt x="355168" y="442912"/>
                  </a:lnTo>
                  <a:lnTo>
                    <a:pt x="354076" y="442912"/>
                  </a:lnTo>
                  <a:lnTo>
                    <a:pt x="354939" y="441642"/>
                  </a:lnTo>
                  <a:lnTo>
                    <a:pt x="355815" y="440372"/>
                  </a:lnTo>
                  <a:lnTo>
                    <a:pt x="355701" y="439102"/>
                  </a:lnTo>
                  <a:lnTo>
                    <a:pt x="354863" y="440372"/>
                  </a:lnTo>
                  <a:lnTo>
                    <a:pt x="353796" y="441642"/>
                  </a:lnTo>
                  <a:lnTo>
                    <a:pt x="353453" y="440372"/>
                  </a:lnTo>
                  <a:lnTo>
                    <a:pt x="353187" y="442912"/>
                  </a:lnTo>
                  <a:lnTo>
                    <a:pt x="349846" y="445452"/>
                  </a:lnTo>
                  <a:lnTo>
                    <a:pt x="351929" y="441642"/>
                  </a:lnTo>
                  <a:lnTo>
                    <a:pt x="353999" y="437832"/>
                  </a:lnTo>
                  <a:lnTo>
                    <a:pt x="350659" y="440372"/>
                  </a:lnTo>
                  <a:lnTo>
                    <a:pt x="352132" y="439102"/>
                  </a:lnTo>
                  <a:lnTo>
                    <a:pt x="350659" y="439102"/>
                  </a:lnTo>
                  <a:lnTo>
                    <a:pt x="348703" y="436562"/>
                  </a:lnTo>
                  <a:lnTo>
                    <a:pt x="345694" y="440093"/>
                  </a:lnTo>
                  <a:lnTo>
                    <a:pt x="346214" y="437832"/>
                  </a:lnTo>
                  <a:lnTo>
                    <a:pt x="346837" y="437832"/>
                  </a:lnTo>
                  <a:lnTo>
                    <a:pt x="344970" y="436562"/>
                  </a:lnTo>
                  <a:lnTo>
                    <a:pt x="339382" y="440372"/>
                  </a:lnTo>
                  <a:lnTo>
                    <a:pt x="339191" y="437832"/>
                  </a:lnTo>
                  <a:lnTo>
                    <a:pt x="339102" y="436562"/>
                  </a:lnTo>
                  <a:lnTo>
                    <a:pt x="339991" y="435292"/>
                  </a:lnTo>
                  <a:lnTo>
                    <a:pt x="339369" y="435292"/>
                  </a:lnTo>
                  <a:lnTo>
                    <a:pt x="337908" y="437832"/>
                  </a:lnTo>
                  <a:lnTo>
                    <a:pt x="338112" y="436562"/>
                  </a:lnTo>
                  <a:lnTo>
                    <a:pt x="338455" y="435292"/>
                  </a:lnTo>
                  <a:lnTo>
                    <a:pt x="339013" y="435292"/>
                  </a:lnTo>
                  <a:lnTo>
                    <a:pt x="338861" y="434022"/>
                  </a:lnTo>
                  <a:lnTo>
                    <a:pt x="336486" y="436562"/>
                  </a:lnTo>
                  <a:lnTo>
                    <a:pt x="336359" y="435292"/>
                  </a:lnTo>
                  <a:lnTo>
                    <a:pt x="337654" y="434022"/>
                  </a:lnTo>
                  <a:lnTo>
                    <a:pt x="336448" y="431482"/>
                  </a:lnTo>
                  <a:lnTo>
                    <a:pt x="332308" y="436562"/>
                  </a:lnTo>
                  <a:lnTo>
                    <a:pt x="329971" y="436562"/>
                  </a:lnTo>
                  <a:lnTo>
                    <a:pt x="330517" y="435292"/>
                  </a:lnTo>
                  <a:lnTo>
                    <a:pt x="332155" y="431482"/>
                  </a:lnTo>
                  <a:lnTo>
                    <a:pt x="331152" y="430212"/>
                  </a:lnTo>
                  <a:lnTo>
                    <a:pt x="330682" y="428942"/>
                  </a:lnTo>
                  <a:lnTo>
                    <a:pt x="331012" y="427672"/>
                  </a:lnTo>
                  <a:lnTo>
                    <a:pt x="328815" y="426402"/>
                  </a:lnTo>
                  <a:lnTo>
                    <a:pt x="325374" y="428688"/>
                  </a:lnTo>
                  <a:lnTo>
                    <a:pt x="325374" y="451802"/>
                  </a:lnTo>
                  <a:lnTo>
                    <a:pt x="324294" y="454113"/>
                  </a:lnTo>
                  <a:lnTo>
                    <a:pt x="324065" y="453072"/>
                  </a:lnTo>
                  <a:lnTo>
                    <a:pt x="325374" y="451802"/>
                  </a:lnTo>
                  <a:lnTo>
                    <a:pt x="325374" y="428688"/>
                  </a:lnTo>
                  <a:lnTo>
                    <a:pt x="324980" y="428942"/>
                  </a:lnTo>
                  <a:lnTo>
                    <a:pt x="321779" y="428942"/>
                  </a:lnTo>
                  <a:lnTo>
                    <a:pt x="322287" y="426402"/>
                  </a:lnTo>
                  <a:lnTo>
                    <a:pt x="322541" y="425132"/>
                  </a:lnTo>
                  <a:lnTo>
                    <a:pt x="322795" y="423862"/>
                  </a:lnTo>
                  <a:lnTo>
                    <a:pt x="317957" y="425132"/>
                  </a:lnTo>
                  <a:lnTo>
                    <a:pt x="317055" y="421322"/>
                  </a:lnTo>
                  <a:lnTo>
                    <a:pt x="316992" y="422592"/>
                  </a:lnTo>
                  <a:lnTo>
                    <a:pt x="315214" y="423862"/>
                  </a:lnTo>
                  <a:lnTo>
                    <a:pt x="314502" y="423862"/>
                  </a:lnTo>
                  <a:lnTo>
                    <a:pt x="311480" y="426402"/>
                  </a:lnTo>
                  <a:lnTo>
                    <a:pt x="312953" y="423862"/>
                  </a:lnTo>
                  <a:lnTo>
                    <a:pt x="313690" y="422592"/>
                  </a:lnTo>
                  <a:lnTo>
                    <a:pt x="313829" y="422592"/>
                  </a:lnTo>
                  <a:lnTo>
                    <a:pt x="315506" y="418782"/>
                  </a:lnTo>
                  <a:lnTo>
                    <a:pt x="313055" y="418782"/>
                  </a:lnTo>
                  <a:lnTo>
                    <a:pt x="310121" y="423862"/>
                  </a:lnTo>
                  <a:lnTo>
                    <a:pt x="309905" y="421322"/>
                  </a:lnTo>
                  <a:lnTo>
                    <a:pt x="309791" y="420052"/>
                  </a:lnTo>
                  <a:lnTo>
                    <a:pt x="307454" y="418782"/>
                  </a:lnTo>
                  <a:lnTo>
                    <a:pt x="305231" y="418782"/>
                  </a:lnTo>
                  <a:lnTo>
                    <a:pt x="305244" y="414972"/>
                  </a:lnTo>
                  <a:lnTo>
                    <a:pt x="303999" y="416242"/>
                  </a:lnTo>
                  <a:lnTo>
                    <a:pt x="303352" y="416242"/>
                  </a:lnTo>
                  <a:lnTo>
                    <a:pt x="302094" y="417512"/>
                  </a:lnTo>
                  <a:lnTo>
                    <a:pt x="302882" y="416242"/>
                  </a:lnTo>
                  <a:lnTo>
                    <a:pt x="303669" y="414972"/>
                  </a:lnTo>
                  <a:lnTo>
                    <a:pt x="302031" y="412432"/>
                  </a:lnTo>
                  <a:lnTo>
                    <a:pt x="299834" y="411162"/>
                  </a:lnTo>
                  <a:lnTo>
                    <a:pt x="301307" y="409892"/>
                  </a:lnTo>
                  <a:lnTo>
                    <a:pt x="300393" y="408622"/>
                  </a:lnTo>
                  <a:lnTo>
                    <a:pt x="295529" y="416242"/>
                  </a:lnTo>
                  <a:lnTo>
                    <a:pt x="294474" y="416242"/>
                  </a:lnTo>
                  <a:lnTo>
                    <a:pt x="296506" y="412432"/>
                  </a:lnTo>
                  <a:lnTo>
                    <a:pt x="294640" y="411162"/>
                  </a:lnTo>
                  <a:lnTo>
                    <a:pt x="294792" y="408622"/>
                  </a:lnTo>
                  <a:lnTo>
                    <a:pt x="294957" y="406082"/>
                  </a:lnTo>
                  <a:lnTo>
                    <a:pt x="291058" y="408622"/>
                  </a:lnTo>
                  <a:lnTo>
                    <a:pt x="292163" y="407352"/>
                  </a:lnTo>
                  <a:lnTo>
                    <a:pt x="292544" y="407352"/>
                  </a:lnTo>
                  <a:lnTo>
                    <a:pt x="291769" y="406082"/>
                  </a:lnTo>
                  <a:lnTo>
                    <a:pt x="291490" y="404812"/>
                  </a:lnTo>
                  <a:lnTo>
                    <a:pt x="290944" y="402272"/>
                  </a:lnTo>
                  <a:lnTo>
                    <a:pt x="289687" y="404939"/>
                  </a:lnTo>
                  <a:lnTo>
                    <a:pt x="286359" y="406082"/>
                  </a:lnTo>
                  <a:lnTo>
                    <a:pt x="284441" y="407352"/>
                  </a:lnTo>
                  <a:lnTo>
                    <a:pt x="286181" y="404812"/>
                  </a:lnTo>
                  <a:lnTo>
                    <a:pt x="283337" y="407352"/>
                  </a:lnTo>
                  <a:lnTo>
                    <a:pt x="282752" y="408622"/>
                  </a:lnTo>
                  <a:lnTo>
                    <a:pt x="281000" y="408622"/>
                  </a:lnTo>
                  <a:lnTo>
                    <a:pt x="282003" y="406298"/>
                  </a:lnTo>
                  <a:lnTo>
                    <a:pt x="281990" y="406082"/>
                  </a:lnTo>
                  <a:lnTo>
                    <a:pt x="279844" y="408622"/>
                  </a:lnTo>
                  <a:lnTo>
                    <a:pt x="279603" y="407352"/>
                  </a:lnTo>
                  <a:lnTo>
                    <a:pt x="281025" y="406082"/>
                  </a:lnTo>
                  <a:lnTo>
                    <a:pt x="280225" y="404812"/>
                  </a:lnTo>
                  <a:lnTo>
                    <a:pt x="279742" y="406082"/>
                  </a:lnTo>
                  <a:lnTo>
                    <a:pt x="278053" y="407352"/>
                  </a:lnTo>
                  <a:lnTo>
                    <a:pt x="276821" y="408622"/>
                  </a:lnTo>
                  <a:lnTo>
                    <a:pt x="276758" y="407352"/>
                  </a:lnTo>
                  <a:lnTo>
                    <a:pt x="276694" y="406082"/>
                  </a:lnTo>
                  <a:lnTo>
                    <a:pt x="278015" y="403542"/>
                  </a:lnTo>
                  <a:lnTo>
                    <a:pt x="276999" y="404812"/>
                  </a:lnTo>
                  <a:lnTo>
                    <a:pt x="275310" y="406082"/>
                  </a:lnTo>
                  <a:lnTo>
                    <a:pt x="275183" y="404812"/>
                  </a:lnTo>
                  <a:lnTo>
                    <a:pt x="275666" y="404812"/>
                  </a:lnTo>
                  <a:lnTo>
                    <a:pt x="276466" y="403542"/>
                  </a:lnTo>
                  <a:lnTo>
                    <a:pt x="276250" y="402272"/>
                  </a:lnTo>
                  <a:lnTo>
                    <a:pt x="276085" y="401281"/>
                  </a:lnTo>
                  <a:lnTo>
                    <a:pt x="276999" y="399732"/>
                  </a:lnTo>
                  <a:lnTo>
                    <a:pt x="276301" y="398462"/>
                  </a:lnTo>
                  <a:lnTo>
                    <a:pt x="279133" y="395922"/>
                  </a:lnTo>
                  <a:lnTo>
                    <a:pt x="275805" y="398157"/>
                  </a:lnTo>
                  <a:lnTo>
                    <a:pt x="275805" y="401739"/>
                  </a:lnTo>
                  <a:lnTo>
                    <a:pt x="275704" y="402272"/>
                  </a:lnTo>
                  <a:lnTo>
                    <a:pt x="275501" y="402272"/>
                  </a:lnTo>
                  <a:lnTo>
                    <a:pt x="275590" y="402107"/>
                  </a:lnTo>
                  <a:lnTo>
                    <a:pt x="275805" y="401739"/>
                  </a:lnTo>
                  <a:lnTo>
                    <a:pt x="275805" y="398157"/>
                  </a:lnTo>
                  <a:lnTo>
                    <a:pt x="275336" y="398475"/>
                  </a:lnTo>
                  <a:lnTo>
                    <a:pt x="275336" y="401713"/>
                  </a:lnTo>
                  <a:lnTo>
                    <a:pt x="272326" y="404812"/>
                  </a:lnTo>
                  <a:lnTo>
                    <a:pt x="272884" y="402272"/>
                  </a:lnTo>
                  <a:lnTo>
                    <a:pt x="273392" y="401002"/>
                  </a:lnTo>
                  <a:lnTo>
                    <a:pt x="274840" y="401002"/>
                  </a:lnTo>
                  <a:lnTo>
                    <a:pt x="275336" y="401713"/>
                  </a:lnTo>
                  <a:lnTo>
                    <a:pt x="275336" y="398475"/>
                  </a:lnTo>
                  <a:lnTo>
                    <a:pt x="273443" y="399732"/>
                  </a:lnTo>
                  <a:lnTo>
                    <a:pt x="273215" y="398462"/>
                  </a:lnTo>
                  <a:lnTo>
                    <a:pt x="273608" y="397192"/>
                  </a:lnTo>
                  <a:lnTo>
                    <a:pt x="272986" y="397192"/>
                  </a:lnTo>
                  <a:lnTo>
                    <a:pt x="272986" y="395922"/>
                  </a:lnTo>
                  <a:lnTo>
                    <a:pt x="272910" y="395706"/>
                  </a:lnTo>
                  <a:lnTo>
                    <a:pt x="272707" y="395922"/>
                  </a:lnTo>
                  <a:lnTo>
                    <a:pt x="272249" y="395922"/>
                  </a:lnTo>
                  <a:lnTo>
                    <a:pt x="272529" y="394652"/>
                  </a:lnTo>
                  <a:lnTo>
                    <a:pt x="271868" y="394652"/>
                  </a:lnTo>
                  <a:lnTo>
                    <a:pt x="270243" y="395922"/>
                  </a:lnTo>
                  <a:lnTo>
                    <a:pt x="269887" y="395922"/>
                  </a:lnTo>
                  <a:lnTo>
                    <a:pt x="269100" y="398462"/>
                  </a:lnTo>
                  <a:lnTo>
                    <a:pt x="269341" y="398462"/>
                  </a:lnTo>
                  <a:lnTo>
                    <a:pt x="271284" y="398462"/>
                  </a:lnTo>
                  <a:lnTo>
                    <a:pt x="270065" y="399732"/>
                  </a:lnTo>
                  <a:lnTo>
                    <a:pt x="268947" y="401002"/>
                  </a:lnTo>
                  <a:lnTo>
                    <a:pt x="269341" y="398462"/>
                  </a:lnTo>
                  <a:lnTo>
                    <a:pt x="265976" y="402272"/>
                  </a:lnTo>
                  <a:lnTo>
                    <a:pt x="266534" y="401002"/>
                  </a:lnTo>
                  <a:lnTo>
                    <a:pt x="267639" y="398462"/>
                  </a:lnTo>
                  <a:lnTo>
                    <a:pt x="267627" y="397192"/>
                  </a:lnTo>
                  <a:lnTo>
                    <a:pt x="267728" y="395706"/>
                  </a:lnTo>
                  <a:lnTo>
                    <a:pt x="268897" y="393382"/>
                  </a:lnTo>
                  <a:lnTo>
                    <a:pt x="266484" y="393382"/>
                  </a:lnTo>
                  <a:lnTo>
                    <a:pt x="265925" y="392963"/>
                  </a:lnTo>
                  <a:lnTo>
                    <a:pt x="265925" y="412432"/>
                  </a:lnTo>
                  <a:lnTo>
                    <a:pt x="265430" y="413702"/>
                  </a:lnTo>
                  <a:lnTo>
                    <a:pt x="265595" y="413702"/>
                  </a:lnTo>
                  <a:lnTo>
                    <a:pt x="265430" y="414972"/>
                  </a:lnTo>
                  <a:lnTo>
                    <a:pt x="264591" y="414972"/>
                  </a:lnTo>
                  <a:lnTo>
                    <a:pt x="265074" y="413702"/>
                  </a:lnTo>
                  <a:lnTo>
                    <a:pt x="265747" y="412432"/>
                  </a:lnTo>
                  <a:lnTo>
                    <a:pt x="265925" y="412432"/>
                  </a:lnTo>
                  <a:lnTo>
                    <a:pt x="265925" y="392963"/>
                  </a:lnTo>
                  <a:lnTo>
                    <a:pt x="264820" y="392112"/>
                  </a:lnTo>
                  <a:lnTo>
                    <a:pt x="260705" y="395922"/>
                  </a:lnTo>
                  <a:lnTo>
                    <a:pt x="259880" y="395922"/>
                  </a:lnTo>
                  <a:lnTo>
                    <a:pt x="261137" y="394652"/>
                  </a:lnTo>
                  <a:lnTo>
                    <a:pt x="261480" y="393382"/>
                  </a:lnTo>
                  <a:lnTo>
                    <a:pt x="261200" y="393382"/>
                  </a:lnTo>
                  <a:lnTo>
                    <a:pt x="260057" y="392112"/>
                  </a:lnTo>
                  <a:lnTo>
                    <a:pt x="257619" y="394652"/>
                  </a:lnTo>
                  <a:lnTo>
                    <a:pt x="257606" y="393382"/>
                  </a:lnTo>
                  <a:lnTo>
                    <a:pt x="257581" y="392112"/>
                  </a:lnTo>
                  <a:lnTo>
                    <a:pt x="258457" y="392112"/>
                  </a:lnTo>
                  <a:lnTo>
                    <a:pt x="259346" y="390842"/>
                  </a:lnTo>
                  <a:lnTo>
                    <a:pt x="258724" y="389572"/>
                  </a:lnTo>
                  <a:lnTo>
                    <a:pt x="258102" y="388302"/>
                  </a:lnTo>
                  <a:lnTo>
                    <a:pt x="254685" y="389572"/>
                  </a:lnTo>
                  <a:lnTo>
                    <a:pt x="251396" y="389572"/>
                  </a:lnTo>
                  <a:lnTo>
                    <a:pt x="250571" y="387032"/>
                  </a:lnTo>
                  <a:lnTo>
                    <a:pt x="250126" y="388302"/>
                  </a:lnTo>
                  <a:lnTo>
                    <a:pt x="249770" y="387032"/>
                  </a:lnTo>
                  <a:lnTo>
                    <a:pt x="248691" y="383222"/>
                  </a:lnTo>
                  <a:lnTo>
                    <a:pt x="244627" y="384530"/>
                  </a:lnTo>
                  <a:lnTo>
                    <a:pt x="244627" y="402818"/>
                  </a:lnTo>
                  <a:lnTo>
                    <a:pt x="243751" y="404215"/>
                  </a:lnTo>
                  <a:lnTo>
                    <a:pt x="242951" y="404139"/>
                  </a:lnTo>
                  <a:lnTo>
                    <a:pt x="244627" y="402818"/>
                  </a:lnTo>
                  <a:lnTo>
                    <a:pt x="244627" y="384530"/>
                  </a:lnTo>
                  <a:lnTo>
                    <a:pt x="240792" y="385762"/>
                  </a:lnTo>
                  <a:lnTo>
                    <a:pt x="240779" y="383222"/>
                  </a:lnTo>
                  <a:lnTo>
                    <a:pt x="240766" y="381952"/>
                  </a:lnTo>
                  <a:lnTo>
                    <a:pt x="240741" y="379412"/>
                  </a:lnTo>
                  <a:lnTo>
                    <a:pt x="240728" y="378142"/>
                  </a:lnTo>
                  <a:lnTo>
                    <a:pt x="240436" y="376872"/>
                  </a:lnTo>
                  <a:lnTo>
                    <a:pt x="238836" y="378142"/>
                  </a:lnTo>
                  <a:lnTo>
                    <a:pt x="237096" y="379412"/>
                  </a:lnTo>
                  <a:lnTo>
                    <a:pt x="238823" y="376872"/>
                  </a:lnTo>
                  <a:lnTo>
                    <a:pt x="235572" y="379412"/>
                  </a:lnTo>
                  <a:lnTo>
                    <a:pt x="232486" y="379412"/>
                  </a:lnTo>
                  <a:lnTo>
                    <a:pt x="234784" y="375602"/>
                  </a:lnTo>
                  <a:lnTo>
                    <a:pt x="237871" y="370522"/>
                  </a:lnTo>
                  <a:lnTo>
                    <a:pt x="232930" y="373062"/>
                  </a:lnTo>
                  <a:lnTo>
                    <a:pt x="231838" y="375602"/>
                  </a:lnTo>
                  <a:lnTo>
                    <a:pt x="231444" y="374332"/>
                  </a:lnTo>
                  <a:lnTo>
                    <a:pt x="229044" y="374332"/>
                  </a:lnTo>
                  <a:lnTo>
                    <a:pt x="229095" y="374180"/>
                  </a:lnTo>
                  <a:lnTo>
                    <a:pt x="229463" y="373062"/>
                  </a:lnTo>
                  <a:lnTo>
                    <a:pt x="230479" y="371792"/>
                  </a:lnTo>
                  <a:lnTo>
                    <a:pt x="227101" y="373062"/>
                  </a:lnTo>
                  <a:lnTo>
                    <a:pt x="226606" y="370522"/>
                  </a:lnTo>
                  <a:lnTo>
                    <a:pt x="231406" y="367982"/>
                  </a:lnTo>
                  <a:lnTo>
                    <a:pt x="229806" y="366712"/>
                  </a:lnTo>
                  <a:lnTo>
                    <a:pt x="228739" y="366712"/>
                  </a:lnTo>
                  <a:lnTo>
                    <a:pt x="224866" y="367982"/>
                  </a:lnTo>
                  <a:lnTo>
                    <a:pt x="224409" y="369252"/>
                  </a:lnTo>
                  <a:lnTo>
                    <a:pt x="224624" y="369252"/>
                  </a:lnTo>
                  <a:lnTo>
                    <a:pt x="224459" y="370522"/>
                  </a:lnTo>
                  <a:lnTo>
                    <a:pt x="223431" y="371792"/>
                  </a:lnTo>
                  <a:lnTo>
                    <a:pt x="222275" y="371792"/>
                  </a:lnTo>
                  <a:lnTo>
                    <a:pt x="219087" y="375602"/>
                  </a:lnTo>
                  <a:lnTo>
                    <a:pt x="215442" y="379412"/>
                  </a:lnTo>
                  <a:lnTo>
                    <a:pt x="214858" y="383222"/>
                  </a:lnTo>
                  <a:lnTo>
                    <a:pt x="217830" y="381952"/>
                  </a:lnTo>
                  <a:lnTo>
                    <a:pt x="216966" y="383870"/>
                  </a:lnTo>
                  <a:lnTo>
                    <a:pt x="217589" y="383222"/>
                  </a:lnTo>
                  <a:lnTo>
                    <a:pt x="216877" y="384492"/>
                  </a:lnTo>
                  <a:lnTo>
                    <a:pt x="216509" y="385686"/>
                  </a:lnTo>
                  <a:lnTo>
                    <a:pt x="219722" y="383641"/>
                  </a:lnTo>
                  <a:lnTo>
                    <a:pt x="219786" y="383222"/>
                  </a:lnTo>
                  <a:lnTo>
                    <a:pt x="220383" y="383222"/>
                  </a:lnTo>
                  <a:lnTo>
                    <a:pt x="221488" y="383222"/>
                  </a:lnTo>
                  <a:lnTo>
                    <a:pt x="220624" y="384492"/>
                  </a:lnTo>
                  <a:lnTo>
                    <a:pt x="219354" y="387032"/>
                  </a:lnTo>
                  <a:lnTo>
                    <a:pt x="221145" y="385762"/>
                  </a:lnTo>
                  <a:lnTo>
                    <a:pt x="220446" y="387032"/>
                  </a:lnTo>
                  <a:lnTo>
                    <a:pt x="220713" y="387032"/>
                  </a:lnTo>
                  <a:lnTo>
                    <a:pt x="221056" y="388302"/>
                  </a:lnTo>
                  <a:lnTo>
                    <a:pt x="222948" y="385762"/>
                  </a:lnTo>
                  <a:lnTo>
                    <a:pt x="221792" y="388302"/>
                  </a:lnTo>
                  <a:lnTo>
                    <a:pt x="225209" y="387032"/>
                  </a:lnTo>
                  <a:lnTo>
                    <a:pt x="223354" y="389458"/>
                  </a:lnTo>
                  <a:lnTo>
                    <a:pt x="225501" y="388302"/>
                  </a:lnTo>
                  <a:lnTo>
                    <a:pt x="226110" y="388302"/>
                  </a:lnTo>
                  <a:lnTo>
                    <a:pt x="221818" y="392112"/>
                  </a:lnTo>
                  <a:lnTo>
                    <a:pt x="227571" y="390880"/>
                  </a:lnTo>
                  <a:lnTo>
                    <a:pt x="227774" y="390842"/>
                  </a:lnTo>
                  <a:lnTo>
                    <a:pt x="227698" y="394652"/>
                  </a:lnTo>
                  <a:lnTo>
                    <a:pt x="230555" y="393382"/>
                  </a:lnTo>
                  <a:lnTo>
                    <a:pt x="229641" y="394652"/>
                  </a:lnTo>
                  <a:lnTo>
                    <a:pt x="230111" y="394652"/>
                  </a:lnTo>
                  <a:lnTo>
                    <a:pt x="229387" y="395922"/>
                  </a:lnTo>
                  <a:lnTo>
                    <a:pt x="229273" y="397192"/>
                  </a:lnTo>
                  <a:lnTo>
                    <a:pt x="231838" y="394652"/>
                  </a:lnTo>
                  <a:lnTo>
                    <a:pt x="233476" y="394652"/>
                  </a:lnTo>
                  <a:lnTo>
                    <a:pt x="235572" y="393382"/>
                  </a:lnTo>
                  <a:lnTo>
                    <a:pt x="234022" y="397192"/>
                  </a:lnTo>
                  <a:lnTo>
                    <a:pt x="232156" y="395922"/>
                  </a:lnTo>
                  <a:lnTo>
                    <a:pt x="230124" y="399732"/>
                  </a:lnTo>
                  <a:lnTo>
                    <a:pt x="232092" y="397192"/>
                  </a:lnTo>
                  <a:lnTo>
                    <a:pt x="233591" y="398462"/>
                  </a:lnTo>
                  <a:lnTo>
                    <a:pt x="234975" y="395922"/>
                  </a:lnTo>
                  <a:lnTo>
                    <a:pt x="234315" y="397916"/>
                  </a:lnTo>
                  <a:lnTo>
                    <a:pt x="233095" y="399732"/>
                  </a:lnTo>
                  <a:lnTo>
                    <a:pt x="234162" y="398462"/>
                  </a:lnTo>
                  <a:lnTo>
                    <a:pt x="235229" y="397192"/>
                  </a:lnTo>
                  <a:lnTo>
                    <a:pt x="236296" y="395922"/>
                  </a:lnTo>
                  <a:lnTo>
                    <a:pt x="234226" y="399732"/>
                  </a:lnTo>
                  <a:lnTo>
                    <a:pt x="236651" y="397192"/>
                  </a:lnTo>
                  <a:lnTo>
                    <a:pt x="236067" y="399732"/>
                  </a:lnTo>
                  <a:lnTo>
                    <a:pt x="234010" y="401002"/>
                  </a:lnTo>
                  <a:lnTo>
                    <a:pt x="235966" y="401002"/>
                  </a:lnTo>
                  <a:lnTo>
                    <a:pt x="235521" y="402272"/>
                  </a:lnTo>
                  <a:lnTo>
                    <a:pt x="233514" y="403542"/>
                  </a:lnTo>
                  <a:lnTo>
                    <a:pt x="234530" y="404812"/>
                  </a:lnTo>
                  <a:lnTo>
                    <a:pt x="236270" y="401002"/>
                  </a:lnTo>
                  <a:lnTo>
                    <a:pt x="237820" y="398462"/>
                  </a:lnTo>
                  <a:lnTo>
                    <a:pt x="239712" y="399732"/>
                  </a:lnTo>
                  <a:lnTo>
                    <a:pt x="236689" y="402272"/>
                  </a:lnTo>
                  <a:lnTo>
                    <a:pt x="235953" y="403542"/>
                  </a:lnTo>
                  <a:lnTo>
                    <a:pt x="237337" y="403542"/>
                  </a:lnTo>
                  <a:lnTo>
                    <a:pt x="240030" y="401002"/>
                  </a:lnTo>
                  <a:lnTo>
                    <a:pt x="240525" y="401002"/>
                  </a:lnTo>
                  <a:lnTo>
                    <a:pt x="240195" y="402272"/>
                  </a:lnTo>
                  <a:lnTo>
                    <a:pt x="239560" y="403542"/>
                  </a:lnTo>
                  <a:lnTo>
                    <a:pt x="242201" y="401002"/>
                  </a:lnTo>
                  <a:lnTo>
                    <a:pt x="242100" y="404812"/>
                  </a:lnTo>
                  <a:lnTo>
                    <a:pt x="242722" y="404329"/>
                  </a:lnTo>
                  <a:lnTo>
                    <a:pt x="243636" y="404825"/>
                  </a:lnTo>
                  <a:lnTo>
                    <a:pt x="243967" y="404037"/>
                  </a:lnTo>
                  <a:lnTo>
                    <a:pt x="244411" y="403225"/>
                  </a:lnTo>
                  <a:lnTo>
                    <a:pt x="244665" y="402793"/>
                  </a:lnTo>
                  <a:lnTo>
                    <a:pt x="245008" y="402513"/>
                  </a:lnTo>
                  <a:lnTo>
                    <a:pt x="244881" y="403542"/>
                  </a:lnTo>
                  <a:lnTo>
                    <a:pt x="245376" y="402272"/>
                  </a:lnTo>
                  <a:lnTo>
                    <a:pt x="245859" y="401002"/>
                  </a:lnTo>
                  <a:lnTo>
                    <a:pt x="247002" y="399732"/>
                  </a:lnTo>
                  <a:lnTo>
                    <a:pt x="247840" y="398462"/>
                  </a:lnTo>
                  <a:lnTo>
                    <a:pt x="248348" y="398462"/>
                  </a:lnTo>
                  <a:lnTo>
                    <a:pt x="250139" y="397192"/>
                  </a:lnTo>
                  <a:lnTo>
                    <a:pt x="248831" y="399732"/>
                  </a:lnTo>
                  <a:lnTo>
                    <a:pt x="248500" y="399732"/>
                  </a:lnTo>
                  <a:lnTo>
                    <a:pt x="247434" y="402158"/>
                  </a:lnTo>
                  <a:lnTo>
                    <a:pt x="250037" y="401002"/>
                  </a:lnTo>
                  <a:lnTo>
                    <a:pt x="250164" y="402272"/>
                  </a:lnTo>
                  <a:lnTo>
                    <a:pt x="248246" y="404812"/>
                  </a:lnTo>
                  <a:lnTo>
                    <a:pt x="247764" y="402272"/>
                  </a:lnTo>
                  <a:lnTo>
                    <a:pt x="246888" y="404812"/>
                  </a:lnTo>
                  <a:lnTo>
                    <a:pt x="246557" y="403542"/>
                  </a:lnTo>
                  <a:lnTo>
                    <a:pt x="244132" y="408622"/>
                  </a:lnTo>
                  <a:lnTo>
                    <a:pt x="246100" y="402272"/>
                  </a:lnTo>
                  <a:lnTo>
                    <a:pt x="243382" y="407352"/>
                  </a:lnTo>
                  <a:lnTo>
                    <a:pt x="244284" y="409892"/>
                  </a:lnTo>
                  <a:lnTo>
                    <a:pt x="245186" y="408622"/>
                  </a:lnTo>
                  <a:lnTo>
                    <a:pt x="246100" y="407352"/>
                  </a:lnTo>
                  <a:lnTo>
                    <a:pt x="247002" y="409892"/>
                  </a:lnTo>
                  <a:lnTo>
                    <a:pt x="248488" y="408622"/>
                  </a:lnTo>
                  <a:lnTo>
                    <a:pt x="248589" y="407352"/>
                  </a:lnTo>
                  <a:lnTo>
                    <a:pt x="250075" y="406082"/>
                  </a:lnTo>
                  <a:lnTo>
                    <a:pt x="254279" y="404812"/>
                  </a:lnTo>
                  <a:lnTo>
                    <a:pt x="246608" y="413702"/>
                  </a:lnTo>
                  <a:lnTo>
                    <a:pt x="250939" y="411162"/>
                  </a:lnTo>
                  <a:lnTo>
                    <a:pt x="252704" y="409892"/>
                  </a:lnTo>
                  <a:lnTo>
                    <a:pt x="255447" y="406082"/>
                  </a:lnTo>
                  <a:lnTo>
                    <a:pt x="255206" y="408622"/>
                  </a:lnTo>
                  <a:lnTo>
                    <a:pt x="252514" y="412432"/>
                  </a:lnTo>
                  <a:lnTo>
                    <a:pt x="253771" y="413702"/>
                  </a:lnTo>
                  <a:lnTo>
                    <a:pt x="254723" y="411594"/>
                  </a:lnTo>
                  <a:lnTo>
                    <a:pt x="254749" y="411162"/>
                  </a:lnTo>
                  <a:lnTo>
                    <a:pt x="254850" y="411327"/>
                  </a:lnTo>
                  <a:lnTo>
                    <a:pt x="254927" y="411162"/>
                  </a:lnTo>
                  <a:lnTo>
                    <a:pt x="256667" y="407352"/>
                  </a:lnTo>
                  <a:lnTo>
                    <a:pt x="256667" y="411162"/>
                  </a:lnTo>
                  <a:lnTo>
                    <a:pt x="255485" y="412432"/>
                  </a:lnTo>
                  <a:lnTo>
                    <a:pt x="254850" y="411327"/>
                  </a:lnTo>
                  <a:lnTo>
                    <a:pt x="254723" y="411594"/>
                  </a:lnTo>
                  <a:lnTo>
                    <a:pt x="254698" y="412432"/>
                  </a:lnTo>
                  <a:lnTo>
                    <a:pt x="253885" y="414972"/>
                  </a:lnTo>
                  <a:lnTo>
                    <a:pt x="255765" y="412432"/>
                  </a:lnTo>
                  <a:lnTo>
                    <a:pt x="256705" y="411162"/>
                  </a:lnTo>
                  <a:lnTo>
                    <a:pt x="257467" y="411162"/>
                  </a:lnTo>
                  <a:lnTo>
                    <a:pt x="255600" y="413702"/>
                  </a:lnTo>
                  <a:lnTo>
                    <a:pt x="257492" y="414972"/>
                  </a:lnTo>
                  <a:lnTo>
                    <a:pt x="260667" y="413702"/>
                  </a:lnTo>
                  <a:lnTo>
                    <a:pt x="262763" y="414972"/>
                  </a:lnTo>
                  <a:lnTo>
                    <a:pt x="262077" y="414972"/>
                  </a:lnTo>
                  <a:lnTo>
                    <a:pt x="261150" y="416242"/>
                  </a:lnTo>
                  <a:lnTo>
                    <a:pt x="260946" y="417512"/>
                  </a:lnTo>
                  <a:lnTo>
                    <a:pt x="264121" y="417512"/>
                  </a:lnTo>
                  <a:lnTo>
                    <a:pt x="265379" y="421322"/>
                  </a:lnTo>
                  <a:lnTo>
                    <a:pt x="266407" y="423862"/>
                  </a:lnTo>
                  <a:lnTo>
                    <a:pt x="268922" y="421322"/>
                  </a:lnTo>
                  <a:lnTo>
                    <a:pt x="269100" y="422592"/>
                  </a:lnTo>
                  <a:lnTo>
                    <a:pt x="270154" y="421322"/>
                  </a:lnTo>
                  <a:lnTo>
                    <a:pt x="270751" y="421322"/>
                  </a:lnTo>
                  <a:lnTo>
                    <a:pt x="269824" y="422592"/>
                  </a:lnTo>
                  <a:lnTo>
                    <a:pt x="269011" y="423862"/>
                  </a:lnTo>
                  <a:lnTo>
                    <a:pt x="271932" y="422592"/>
                  </a:lnTo>
                  <a:lnTo>
                    <a:pt x="276288" y="421322"/>
                  </a:lnTo>
                  <a:lnTo>
                    <a:pt x="276072" y="425132"/>
                  </a:lnTo>
                  <a:lnTo>
                    <a:pt x="275272" y="426402"/>
                  </a:lnTo>
                  <a:lnTo>
                    <a:pt x="275818" y="427672"/>
                  </a:lnTo>
                  <a:lnTo>
                    <a:pt x="280047" y="421322"/>
                  </a:lnTo>
                  <a:lnTo>
                    <a:pt x="279628" y="425132"/>
                  </a:lnTo>
                  <a:lnTo>
                    <a:pt x="279107" y="425132"/>
                  </a:lnTo>
                  <a:lnTo>
                    <a:pt x="281038" y="427672"/>
                  </a:lnTo>
                  <a:lnTo>
                    <a:pt x="285419" y="427672"/>
                  </a:lnTo>
                  <a:lnTo>
                    <a:pt x="285064" y="432752"/>
                  </a:lnTo>
                  <a:lnTo>
                    <a:pt x="287769" y="428942"/>
                  </a:lnTo>
                  <a:lnTo>
                    <a:pt x="286689" y="436562"/>
                  </a:lnTo>
                  <a:lnTo>
                    <a:pt x="290080" y="430212"/>
                  </a:lnTo>
                  <a:lnTo>
                    <a:pt x="290017" y="434022"/>
                  </a:lnTo>
                  <a:lnTo>
                    <a:pt x="289001" y="435292"/>
                  </a:lnTo>
                  <a:lnTo>
                    <a:pt x="290118" y="437832"/>
                  </a:lnTo>
                  <a:lnTo>
                    <a:pt x="290550" y="439102"/>
                  </a:lnTo>
                  <a:lnTo>
                    <a:pt x="292976" y="435292"/>
                  </a:lnTo>
                  <a:lnTo>
                    <a:pt x="294005" y="435292"/>
                  </a:lnTo>
                  <a:lnTo>
                    <a:pt x="292379" y="437832"/>
                  </a:lnTo>
                  <a:lnTo>
                    <a:pt x="295084" y="435292"/>
                  </a:lnTo>
                  <a:lnTo>
                    <a:pt x="293624" y="439102"/>
                  </a:lnTo>
                  <a:lnTo>
                    <a:pt x="294538" y="439102"/>
                  </a:lnTo>
                  <a:lnTo>
                    <a:pt x="294741" y="438353"/>
                  </a:lnTo>
                  <a:lnTo>
                    <a:pt x="294919" y="438391"/>
                  </a:lnTo>
                  <a:lnTo>
                    <a:pt x="295160" y="438150"/>
                  </a:lnTo>
                  <a:lnTo>
                    <a:pt x="294767" y="438277"/>
                  </a:lnTo>
                  <a:lnTo>
                    <a:pt x="294894" y="437832"/>
                  </a:lnTo>
                  <a:lnTo>
                    <a:pt x="295402" y="436562"/>
                  </a:lnTo>
                  <a:lnTo>
                    <a:pt x="297192" y="436562"/>
                  </a:lnTo>
                  <a:lnTo>
                    <a:pt x="296811" y="440372"/>
                  </a:lnTo>
                  <a:lnTo>
                    <a:pt x="295986" y="441642"/>
                  </a:lnTo>
                  <a:lnTo>
                    <a:pt x="299859" y="440372"/>
                  </a:lnTo>
                  <a:lnTo>
                    <a:pt x="299148" y="441642"/>
                  </a:lnTo>
                  <a:lnTo>
                    <a:pt x="298513" y="441642"/>
                  </a:lnTo>
                  <a:lnTo>
                    <a:pt x="297764" y="442912"/>
                  </a:lnTo>
                  <a:lnTo>
                    <a:pt x="299250" y="441642"/>
                  </a:lnTo>
                  <a:lnTo>
                    <a:pt x="300748" y="440372"/>
                  </a:lnTo>
                  <a:lnTo>
                    <a:pt x="296278" y="445452"/>
                  </a:lnTo>
                  <a:lnTo>
                    <a:pt x="299021" y="444182"/>
                  </a:lnTo>
                  <a:lnTo>
                    <a:pt x="299237" y="442912"/>
                  </a:lnTo>
                  <a:lnTo>
                    <a:pt x="300088" y="441642"/>
                  </a:lnTo>
                  <a:lnTo>
                    <a:pt x="300443" y="441642"/>
                  </a:lnTo>
                  <a:lnTo>
                    <a:pt x="300075" y="442912"/>
                  </a:lnTo>
                  <a:lnTo>
                    <a:pt x="301459" y="444182"/>
                  </a:lnTo>
                  <a:lnTo>
                    <a:pt x="302920" y="444182"/>
                  </a:lnTo>
                  <a:lnTo>
                    <a:pt x="301599" y="445452"/>
                  </a:lnTo>
                  <a:lnTo>
                    <a:pt x="303199" y="447992"/>
                  </a:lnTo>
                  <a:lnTo>
                    <a:pt x="306108" y="446722"/>
                  </a:lnTo>
                  <a:lnTo>
                    <a:pt x="308190" y="447992"/>
                  </a:lnTo>
                  <a:lnTo>
                    <a:pt x="307936" y="446722"/>
                  </a:lnTo>
                  <a:lnTo>
                    <a:pt x="310007" y="444182"/>
                  </a:lnTo>
                  <a:lnTo>
                    <a:pt x="310807" y="444182"/>
                  </a:lnTo>
                  <a:lnTo>
                    <a:pt x="310476" y="444779"/>
                  </a:lnTo>
                  <a:lnTo>
                    <a:pt x="311442" y="444182"/>
                  </a:lnTo>
                  <a:lnTo>
                    <a:pt x="312026" y="444182"/>
                  </a:lnTo>
                  <a:lnTo>
                    <a:pt x="310070" y="447992"/>
                  </a:lnTo>
                  <a:lnTo>
                    <a:pt x="309689" y="449262"/>
                  </a:lnTo>
                  <a:lnTo>
                    <a:pt x="308991" y="450532"/>
                  </a:lnTo>
                  <a:lnTo>
                    <a:pt x="310413" y="447992"/>
                  </a:lnTo>
                  <a:lnTo>
                    <a:pt x="308978" y="454342"/>
                  </a:lnTo>
                  <a:lnTo>
                    <a:pt x="311340" y="450532"/>
                  </a:lnTo>
                  <a:lnTo>
                    <a:pt x="310896" y="451802"/>
                  </a:lnTo>
                  <a:lnTo>
                    <a:pt x="313004" y="453072"/>
                  </a:lnTo>
                  <a:lnTo>
                    <a:pt x="316318" y="453072"/>
                  </a:lnTo>
                  <a:lnTo>
                    <a:pt x="317754" y="450532"/>
                  </a:lnTo>
                  <a:lnTo>
                    <a:pt x="318122" y="451802"/>
                  </a:lnTo>
                  <a:lnTo>
                    <a:pt x="319760" y="450532"/>
                  </a:lnTo>
                  <a:lnTo>
                    <a:pt x="320586" y="451802"/>
                  </a:lnTo>
                  <a:lnTo>
                    <a:pt x="320916" y="454342"/>
                  </a:lnTo>
                  <a:lnTo>
                    <a:pt x="324192" y="454342"/>
                  </a:lnTo>
                  <a:lnTo>
                    <a:pt x="324345" y="454342"/>
                  </a:lnTo>
                  <a:lnTo>
                    <a:pt x="325843" y="454342"/>
                  </a:lnTo>
                  <a:lnTo>
                    <a:pt x="324142" y="455612"/>
                  </a:lnTo>
                  <a:lnTo>
                    <a:pt x="326758" y="456882"/>
                  </a:lnTo>
                  <a:lnTo>
                    <a:pt x="330098" y="455612"/>
                  </a:lnTo>
                  <a:lnTo>
                    <a:pt x="330352" y="454342"/>
                  </a:lnTo>
                  <a:lnTo>
                    <a:pt x="330873" y="453072"/>
                  </a:lnTo>
                  <a:lnTo>
                    <a:pt x="331482" y="453072"/>
                  </a:lnTo>
                  <a:lnTo>
                    <a:pt x="331304" y="455612"/>
                  </a:lnTo>
                  <a:lnTo>
                    <a:pt x="330644" y="455612"/>
                  </a:lnTo>
                  <a:lnTo>
                    <a:pt x="330403" y="456882"/>
                  </a:lnTo>
                  <a:lnTo>
                    <a:pt x="334860" y="454342"/>
                  </a:lnTo>
                  <a:lnTo>
                    <a:pt x="332905" y="467042"/>
                  </a:lnTo>
                  <a:lnTo>
                    <a:pt x="337553" y="461962"/>
                  </a:lnTo>
                  <a:lnTo>
                    <a:pt x="337312" y="463232"/>
                  </a:lnTo>
                  <a:lnTo>
                    <a:pt x="339051" y="461962"/>
                  </a:lnTo>
                  <a:lnTo>
                    <a:pt x="340804" y="460692"/>
                  </a:lnTo>
                  <a:lnTo>
                    <a:pt x="341617" y="461962"/>
                  </a:lnTo>
                  <a:lnTo>
                    <a:pt x="339293" y="463232"/>
                  </a:lnTo>
                  <a:lnTo>
                    <a:pt x="339305" y="464502"/>
                  </a:lnTo>
                  <a:lnTo>
                    <a:pt x="343674" y="461962"/>
                  </a:lnTo>
                  <a:lnTo>
                    <a:pt x="342773" y="467042"/>
                  </a:lnTo>
                  <a:lnTo>
                    <a:pt x="346049" y="465772"/>
                  </a:lnTo>
                  <a:lnTo>
                    <a:pt x="344119" y="473392"/>
                  </a:lnTo>
                  <a:lnTo>
                    <a:pt x="351650" y="467042"/>
                  </a:lnTo>
                  <a:lnTo>
                    <a:pt x="351523" y="473392"/>
                  </a:lnTo>
                  <a:lnTo>
                    <a:pt x="352209" y="470852"/>
                  </a:lnTo>
                  <a:lnTo>
                    <a:pt x="353517" y="469582"/>
                  </a:lnTo>
                  <a:lnTo>
                    <a:pt x="352958" y="470852"/>
                  </a:lnTo>
                  <a:lnTo>
                    <a:pt x="358914" y="470852"/>
                  </a:lnTo>
                  <a:lnTo>
                    <a:pt x="361708" y="477202"/>
                  </a:lnTo>
                  <a:lnTo>
                    <a:pt x="365709" y="481012"/>
                  </a:lnTo>
                  <a:lnTo>
                    <a:pt x="367220" y="482282"/>
                  </a:lnTo>
                  <a:lnTo>
                    <a:pt x="370573" y="472122"/>
                  </a:lnTo>
                  <a:lnTo>
                    <a:pt x="370916" y="477202"/>
                  </a:lnTo>
                  <a:lnTo>
                    <a:pt x="368935" y="479742"/>
                  </a:lnTo>
                  <a:lnTo>
                    <a:pt x="374002" y="478472"/>
                  </a:lnTo>
                  <a:lnTo>
                    <a:pt x="375932" y="483552"/>
                  </a:lnTo>
                  <a:lnTo>
                    <a:pt x="380174" y="482422"/>
                  </a:lnTo>
                  <a:lnTo>
                    <a:pt x="379806" y="483552"/>
                  </a:lnTo>
                  <a:lnTo>
                    <a:pt x="379488" y="483552"/>
                  </a:lnTo>
                  <a:lnTo>
                    <a:pt x="379234" y="486092"/>
                  </a:lnTo>
                  <a:lnTo>
                    <a:pt x="382104" y="484822"/>
                  </a:lnTo>
                  <a:lnTo>
                    <a:pt x="382892" y="482282"/>
                  </a:lnTo>
                  <a:lnTo>
                    <a:pt x="383349" y="483552"/>
                  </a:lnTo>
                  <a:lnTo>
                    <a:pt x="382308" y="484822"/>
                  </a:lnTo>
                  <a:lnTo>
                    <a:pt x="382320" y="486092"/>
                  </a:lnTo>
                  <a:lnTo>
                    <a:pt x="382397" y="487362"/>
                  </a:lnTo>
                  <a:lnTo>
                    <a:pt x="385279" y="483552"/>
                  </a:lnTo>
                  <a:lnTo>
                    <a:pt x="384619" y="486092"/>
                  </a:lnTo>
                  <a:lnTo>
                    <a:pt x="384924" y="486092"/>
                  </a:lnTo>
                  <a:lnTo>
                    <a:pt x="386067" y="487362"/>
                  </a:lnTo>
                  <a:lnTo>
                    <a:pt x="386715" y="484822"/>
                  </a:lnTo>
                  <a:lnTo>
                    <a:pt x="387477" y="486092"/>
                  </a:lnTo>
                  <a:lnTo>
                    <a:pt x="389648" y="484822"/>
                  </a:lnTo>
                  <a:lnTo>
                    <a:pt x="389991" y="485978"/>
                  </a:lnTo>
                  <a:lnTo>
                    <a:pt x="389877" y="486130"/>
                  </a:lnTo>
                  <a:lnTo>
                    <a:pt x="389750" y="486270"/>
                  </a:lnTo>
                  <a:lnTo>
                    <a:pt x="389597" y="486575"/>
                  </a:lnTo>
                  <a:lnTo>
                    <a:pt x="389978" y="488111"/>
                  </a:lnTo>
                  <a:lnTo>
                    <a:pt x="390131" y="487045"/>
                  </a:lnTo>
                  <a:lnTo>
                    <a:pt x="390118" y="486384"/>
                  </a:lnTo>
                  <a:lnTo>
                    <a:pt x="390042" y="486067"/>
                  </a:lnTo>
                  <a:lnTo>
                    <a:pt x="390956" y="484822"/>
                  </a:lnTo>
                  <a:lnTo>
                    <a:pt x="391896" y="483552"/>
                  </a:lnTo>
                  <a:lnTo>
                    <a:pt x="391642" y="488632"/>
                  </a:lnTo>
                  <a:lnTo>
                    <a:pt x="393547" y="484822"/>
                  </a:lnTo>
                  <a:lnTo>
                    <a:pt x="391706" y="488632"/>
                  </a:lnTo>
                  <a:lnTo>
                    <a:pt x="394373" y="488632"/>
                  </a:lnTo>
                  <a:lnTo>
                    <a:pt x="396024" y="487362"/>
                  </a:lnTo>
                  <a:lnTo>
                    <a:pt x="395224" y="488632"/>
                  </a:lnTo>
                  <a:lnTo>
                    <a:pt x="396189" y="488632"/>
                  </a:lnTo>
                  <a:lnTo>
                    <a:pt x="395135" y="491172"/>
                  </a:lnTo>
                  <a:lnTo>
                    <a:pt x="397281" y="491172"/>
                  </a:lnTo>
                  <a:lnTo>
                    <a:pt x="397992" y="488632"/>
                  </a:lnTo>
                  <a:lnTo>
                    <a:pt x="397687" y="493712"/>
                  </a:lnTo>
                  <a:lnTo>
                    <a:pt x="401535" y="487362"/>
                  </a:lnTo>
                  <a:lnTo>
                    <a:pt x="403085" y="484822"/>
                  </a:lnTo>
                  <a:lnTo>
                    <a:pt x="401459" y="492442"/>
                  </a:lnTo>
                  <a:lnTo>
                    <a:pt x="405142" y="491172"/>
                  </a:lnTo>
                  <a:lnTo>
                    <a:pt x="408254" y="489915"/>
                  </a:lnTo>
                  <a:lnTo>
                    <a:pt x="411175" y="489902"/>
                  </a:lnTo>
                  <a:lnTo>
                    <a:pt x="410032" y="493229"/>
                  </a:lnTo>
                  <a:lnTo>
                    <a:pt x="412432" y="489902"/>
                  </a:lnTo>
                  <a:lnTo>
                    <a:pt x="414388" y="492442"/>
                  </a:lnTo>
                  <a:lnTo>
                    <a:pt x="414769" y="492442"/>
                  </a:lnTo>
                  <a:lnTo>
                    <a:pt x="413346" y="493712"/>
                  </a:lnTo>
                  <a:lnTo>
                    <a:pt x="412864" y="494982"/>
                  </a:lnTo>
                  <a:lnTo>
                    <a:pt x="415886" y="493712"/>
                  </a:lnTo>
                  <a:lnTo>
                    <a:pt x="417334" y="496252"/>
                  </a:lnTo>
                  <a:lnTo>
                    <a:pt x="420128" y="495046"/>
                  </a:lnTo>
                  <a:lnTo>
                    <a:pt x="419760" y="496252"/>
                  </a:lnTo>
                  <a:lnTo>
                    <a:pt x="419900" y="496252"/>
                  </a:lnTo>
                  <a:lnTo>
                    <a:pt x="420179" y="497522"/>
                  </a:lnTo>
                  <a:lnTo>
                    <a:pt x="420839" y="494982"/>
                  </a:lnTo>
                  <a:lnTo>
                    <a:pt x="420293" y="494982"/>
                  </a:lnTo>
                  <a:lnTo>
                    <a:pt x="420420" y="493712"/>
                  </a:lnTo>
                  <a:lnTo>
                    <a:pt x="420598" y="492442"/>
                  </a:lnTo>
                  <a:lnTo>
                    <a:pt x="423913" y="489991"/>
                  </a:lnTo>
                  <a:lnTo>
                    <a:pt x="421919" y="493712"/>
                  </a:lnTo>
                  <a:lnTo>
                    <a:pt x="426212" y="489902"/>
                  </a:lnTo>
                  <a:lnTo>
                    <a:pt x="422567" y="497522"/>
                  </a:lnTo>
                  <a:lnTo>
                    <a:pt x="422973" y="497522"/>
                  </a:lnTo>
                  <a:lnTo>
                    <a:pt x="423633" y="496252"/>
                  </a:lnTo>
                  <a:lnTo>
                    <a:pt x="424053" y="494982"/>
                  </a:lnTo>
                  <a:lnTo>
                    <a:pt x="424319" y="494982"/>
                  </a:lnTo>
                  <a:lnTo>
                    <a:pt x="424180" y="496252"/>
                  </a:lnTo>
                  <a:lnTo>
                    <a:pt x="423227" y="497522"/>
                  </a:lnTo>
                  <a:lnTo>
                    <a:pt x="425107" y="497522"/>
                  </a:lnTo>
                  <a:lnTo>
                    <a:pt x="425310" y="494982"/>
                  </a:lnTo>
                  <a:lnTo>
                    <a:pt x="426656" y="494982"/>
                  </a:lnTo>
                  <a:lnTo>
                    <a:pt x="426339" y="496150"/>
                  </a:lnTo>
                  <a:lnTo>
                    <a:pt x="427164" y="494982"/>
                  </a:lnTo>
                  <a:lnTo>
                    <a:pt x="428053" y="493712"/>
                  </a:lnTo>
                  <a:lnTo>
                    <a:pt x="428917" y="494982"/>
                  </a:lnTo>
                  <a:lnTo>
                    <a:pt x="428663" y="496150"/>
                  </a:lnTo>
                  <a:lnTo>
                    <a:pt x="428663" y="496544"/>
                  </a:lnTo>
                  <a:lnTo>
                    <a:pt x="430263" y="497522"/>
                  </a:lnTo>
                  <a:lnTo>
                    <a:pt x="432485" y="493712"/>
                  </a:lnTo>
                  <a:lnTo>
                    <a:pt x="433235" y="492442"/>
                  </a:lnTo>
                  <a:lnTo>
                    <a:pt x="434759" y="494982"/>
                  </a:lnTo>
                  <a:lnTo>
                    <a:pt x="432714" y="500062"/>
                  </a:lnTo>
                  <a:lnTo>
                    <a:pt x="435038" y="497522"/>
                  </a:lnTo>
                  <a:lnTo>
                    <a:pt x="433933" y="501332"/>
                  </a:lnTo>
                  <a:lnTo>
                    <a:pt x="435457" y="500062"/>
                  </a:lnTo>
                  <a:lnTo>
                    <a:pt x="435571" y="497522"/>
                  </a:lnTo>
                  <a:lnTo>
                    <a:pt x="436587" y="498792"/>
                  </a:lnTo>
                  <a:lnTo>
                    <a:pt x="437464" y="497522"/>
                  </a:lnTo>
                  <a:lnTo>
                    <a:pt x="438353" y="496252"/>
                  </a:lnTo>
                  <a:lnTo>
                    <a:pt x="438848" y="497522"/>
                  </a:lnTo>
                  <a:lnTo>
                    <a:pt x="437591" y="498792"/>
                  </a:lnTo>
                  <a:lnTo>
                    <a:pt x="439737" y="498792"/>
                  </a:lnTo>
                  <a:lnTo>
                    <a:pt x="439089" y="497522"/>
                  </a:lnTo>
                  <a:lnTo>
                    <a:pt x="439915" y="496252"/>
                  </a:lnTo>
                  <a:lnTo>
                    <a:pt x="440690" y="495046"/>
                  </a:lnTo>
                  <a:lnTo>
                    <a:pt x="440575" y="493229"/>
                  </a:lnTo>
                  <a:lnTo>
                    <a:pt x="440499" y="492442"/>
                  </a:lnTo>
                  <a:lnTo>
                    <a:pt x="441515" y="493712"/>
                  </a:lnTo>
                  <a:lnTo>
                    <a:pt x="442518" y="493712"/>
                  </a:lnTo>
                  <a:lnTo>
                    <a:pt x="442353" y="496252"/>
                  </a:lnTo>
                  <a:lnTo>
                    <a:pt x="444131" y="493712"/>
                  </a:lnTo>
                  <a:lnTo>
                    <a:pt x="444588" y="494982"/>
                  </a:lnTo>
                  <a:lnTo>
                    <a:pt x="444436" y="496150"/>
                  </a:lnTo>
                  <a:lnTo>
                    <a:pt x="443306" y="499579"/>
                  </a:lnTo>
                  <a:lnTo>
                    <a:pt x="444500" y="497522"/>
                  </a:lnTo>
                  <a:lnTo>
                    <a:pt x="445693" y="500062"/>
                  </a:lnTo>
                  <a:lnTo>
                    <a:pt x="446633" y="498614"/>
                  </a:lnTo>
                  <a:lnTo>
                    <a:pt x="446341" y="499833"/>
                  </a:lnTo>
                  <a:lnTo>
                    <a:pt x="447433" y="497522"/>
                  </a:lnTo>
                  <a:lnTo>
                    <a:pt x="447649" y="498792"/>
                  </a:lnTo>
                  <a:lnTo>
                    <a:pt x="447548" y="499033"/>
                  </a:lnTo>
                  <a:lnTo>
                    <a:pt x="447040" y="501332"/>
                  </a:lnTo>
                  <a:lnTo>
                    <a:pt x="448335" y="501332"/>
                  </a:lnTo>
                  <a:lnTo>
                    <a:pt x="448106" y="497522"/>
                  </a:lnTo>
                  <a:lnTo>
                    <a:pt x="448043" y="496252"/>
                  </a:lnTo>
                  <a:lnTo>
                    <a:pt x="449110" y="498792"/>
                  </a:lnTo>
                  <a:lnTo>
                    <a:pt x="448462" y="498792"/>
                  </a:lnTo>
                  <a:lnTo>
                    <a:pt x="449834" y="501332"/>
                  </a:lnTo>
                  <a:lnTo>
                    <a:pt x="452221" y="498792"/>
                  </a:lnTo>
                  <a:lnTo>
                    <a:pt x="453402" y="500062"/>
                  </a:lnTo>
                  <a:lnTo>
                    <a:pt x="452755" y="503872"/>
                  </a:lnTo>
                  <a:lnTo>
                    <a:pt x="453809" y="503872"/>
                  </a:lnTo>
                  <a:lnTo>
                    <a:pt x="457339" y="501332"/>
                  </a:lnTo>
                  <a:lnTo>
                    <a:pt x="459041" y="502437"/>
                  </a:lnTo>
                  <a:lnTo>
                    <a:pt x="459359" y="501332"/>
                  </a:lnTo>
                  <a:lnTo>
                    <a:pt x="460819" y="496252"/>
                  </a:lnTo>
                  <a:lnTo>
                    <a:pt x="459867" y="505142"/>
                  </a:lnTo>
                  <a:lnTo>
                    <a:pt x="461695" y="502602"/>
                  </a:lnTo>
                  <a:lnTo>
                    <a:pt x="460870" y="505256"/>
                  </a:lnTo>
                  <a:lnTo>
                    <a:pt x="462000" y="506412"/>
                  </a:lnTo>
                  <a:lnTo>
                    <a:pt x="464197" y="505142"/>
                  </a:lnTo>
                  <a:lnTo>
                    <a:pt x="466928" y="503872"/>
                  </a:lnTo>
                  <a:lnTo>
                    <a:pt x="466356" y="504964"/>
                  </a:lnTo>
                  <a:lnTo>
                    <a:pt x="466318" y="505256"/>
                  </a:lnTo>
                  <a:lnTo>
                    <a:pt x="466826" y="506412"/>
                  </a:lnTo>
                  <a:lnTo>
                    <a:pt x="468414" y="506412"/>
                  </a:lnTo>
                  <a:lnTo>
                    <a:pt x="469201" y="507682"/>
                  </a:lnTo>
                  <a:lnTo>
                    <a:pt x="469849" y="506412"/>
                  </a:lnTo>
                  <a:lnTo>
                    <a:pt x="470344" y="506412"/>
                  </a:lnTo>
                  <a:lnTo>
                    <a:pt x="470547" y="503872"/>
                  </a:lnTo>
                  <a:lnTo>
                    <a:pt x="471970" y="507682"/>
                  </a:lnTo>
                  <a:lnTo>
                    <a:pt x="474345" y="507682"/>
                  </a:lnTo>
                  <a:lnTo>
                    <a:pt x="476719" y="506412"/>
                  </a:lnTo>
                  <a:lnTo>
                    <a:pt x="478180" y="508952"/>
                  </a:lnTo>
                  <a:lnTo>
                    <a:pt x="477862" y="508952"/>
                  </a:lnTo>
                  <a:lnTo>
                    <a:pt x="477126" y="510222"/>
                  </a:lnTo>
                  <a:lnTo>
                    <a:pt x="477380" y="510222"/>
                  </a:lnTo>
                  <a:lnTo>
                    <a:pt x="479958" y="508952"/>
                  </a:lnTo>
                  <a:lnTo>
                    <a:pt x="480161" y="507682"/>
                  </a:lnTo>
                  <a:lnTo>
                    <a:pt x="480364" y="506412"/>
                  </a:lnTo>
                  <a:lnTo>
                    <a:pt x="480009" y="507682"/>
                  </a:lnTo>
                  <a:lnTo>
                    <a:pt x="480009" y="506412"/>
                  </a:lnTo>
                  <a:lnTo>
                    <a:pt x="480098" y="504964"/>
                  </a:lnTo>
                  <a:lnTo>
                    <a:pt x="480644" y="503872"/>
                  </a:lnTo>
                  <a:lnTo>
                    <a:pt x="482092" y="503872"/>
                  </a:lnTo>
                  <a:lnTo>
                    <a:pt x="480898" y="504964"/>
                  </a:lnTo>
                  <a:lnTo>
                    <a:pt x="480822" y="505828"/>
                  </a:lnTo>
                  <a:lnTo>
                    <a:pt x="481152" y="507682"/>
                  </a:lnTo>
                  <a:lnTo>
                    <a:pt x="481215" y="508495"/>
                  </a:lnTo>
                  <a:lnTo>
                    <a:pt x="481215" y="508685"/>
                  </a:lnTo>
                  <a:lnTo>
                    <a:pt x="481253" y="508914"/>
                  </a:lnTo>
                  <a:lnTo>
                    <a:pt x="481291" y="508736"/>
                  </a:lnTo>
                  <a:lnTo>
                    <a:pt x="481380" y="507682"/>
                  </a:lnTo>
                  <a:lnTo>
                    <a:pt x="481723" y="507682"/>
                  </a:lnTo>
                  <a:lnTo>
                    <a:pt x="481863" y="506412"/>
                  </a:lnTo>
                  <a:lnTo>
                    <a:pt x="481990" y="511492"/>
                  </a:lnTo>
                  <a:lnTo>
                    <a:pt x="482612" y="506412"/>
                  </a:lnTo>
                  <a:lnTo>
                    <a:pt x="483235" y="501332"/>
                  </a:lnTo>
                  <a:lnTo>
                    <a:pt x="484022" y="504672"/>
                  </a:lnTo>
                  <a:lnTo>
                    <a:pt x="484098" y="505256"/>
                  </a:lnTo>
                  <a:lnTo>
                    <a:pt x="483743" y="506412"/>
                  </a:lnTo>
                  <a:lnTo>
                    <a:pt x="484492" y="506412"/>
                  </a:lnTo>
                  <a:lnTo>
                    <a:pt x="485444" y="503872"/>
                  </a:lnTo>
                  <a:lnTo>
                    <a:pt x="485787" y="504672"/>
                  </a:lnTo>
                  <a:lnTo>
                    <a:pt x="485889" y="505828"/>
                  </a:lnTo>
                  <a:lnTo>
                    <a:pt x="485673" y="507199"/>
                  </a:lnTo>
                  <a:lnTo>
                    <a:pt x="487502" y="503872"/>
                  </a:lnTo>
                  <a:lnTo>
                    <a:pt x="487654" y="506412"/>
                  </a:lnTo>
                  <a:lnTo>
                    <a:pt x="486537" y="506412"/>
                  </a:lnTo>
                  <a:lnTo>
                    <a:pt x="486181" y="507199"/>
                  </a:lnTo>
                  <a:lnTo>
                    <a:pt x="486092" y="511492"/>
                  </a:lnTo>
                  <a:lnTo>
                    <a:pt x="486397" y="510222"/>
                  </a:lnTo>
                  <a:lnTo>
                    <a:pt x="486879" y="510222"/>
                  </a:lnTo>
                  <a:lnTo>
                    <a:pt x="488073" y="512762"/>
                  </a:lnTo>
                  <a:lnTo>
                    <a:pt x="487883" y="511492"/>
                  </a:lnTo>
                  <a:lnTo>
                    <a:pt x="488454" y="510222"/>
                  </a:lnTo>
                  <a:lnTo>
                    <a:pt x="490715" y="505142"/>
                  </a:lnTo>
                  <a:lnTo>
                    <a:pt x="490562" y="510222"/>
                  </a:lnTo>
                  <a:lnTo>
                    <a:pt x="490512" y="511492"/>
                  </a:lnTo>
                  <a:lnTo>
                    <a:pt x="491528" y="509524"/>
                  </a:lnTo>
                  <a:lnTo>
                    <a:pt x="492290" y="508952"/>
                  </a:lnTo>
                  <a:lnTo>
                    <a:pt x="491464" y="512762"/>
                  </a:lnTo>
                  <a:lnTo>
                    <a:pt x="491642" y="512762"/>
                  </a:lnTo>
                  <a:lnTo>
                    <a:pt x="491845" y="513397"/>
                  </a:lnTo>
                  <a:lnTo>
                    <a:pt x="491896" y="514464"/>
                  </a:lnTo>
                  <a:lnTo>
                    <a:pt x="491655" y="515302"/>
                  </a:lnTo>
                  <a:lnTo>
                    <a:pt x="492963" y="512762"/>
                  </a:lnTo>
                  <a:lnTo>
                    <a:pt x="492417" y="517842"/>
                  </a:lnTo>
                  <a:lnTo>
                    <a:pt x="494271" y="514032"/>
                  </a:lnTo>
                  <a:lnTo>
                    <a:pt x="494093" y="515302"/>
                  </a:lnTo>
                  <a:lnTo>
                    <a:pt x="494703" y="514464"/>
                  </a:lnTo>
                  <a:lnTo>
                    <a:pt x="494830" y="514032"/>
                  </a:lnTo>
                  <a:lnTo>
                    <a:pt x="497039" y="510222"/>
                  </a:lnTo>
                  <a:lnTo>
                    <a:pt x="497357" y="517842"/>
                  </a:lnTo>
                  <a:lnTo>
                    <a:pt x="500494" y="514032"/>
                  </a:lnTo>
                  <a:lnTo>
                    <a:pt x="502729" y="512762"/>
                  </a:lnTo>
                  <a:lnTo>
                    <a:pt x="503783" y="508952"/>
                  </a:lnTo>
                  <a:lnTo>
                    <a:pt x="505802" y="507682"/>
                  </a:lnTo>
                  <a:lnTo>
                    <a:pt x="506018" y="510222"/>
                  </a:lnTo>
                  <a:lnTo>
                    <a:pt x="504571" y="511492"/>
                  </a:lnTo>
                  <a:lnTo>
                    <a:pt x="505167" y="512762"/>
                  </a:lnTo>
                  <a:lnTo>
                    <a:pt x="506666" y="512762"/>
                  </a:lnTo>
                  <a:lnTo>
                    <a:pt x="506717" y="515302"/>
                  </a:lnTo>
                  <a:lnTo>
                    <a:pt x="507453" y="515302"/>
                  </a:lnTo>
                  <a:lnTo>
                    <a:pt x="507771" y="512762"/>
                  </a:lnTo>
                  <a:lnTo>
                    <a:pt x="507390" y="512762"/>
                  </a:lnTo>
                  <a:lnTo>
                    <a:pt x="507860" y="511492"/>
                  </a:lnTo>
                  <a:lnTo>
                    <a:pt x="508787" y="508952"/>
                  </a:lnTo>
                  <a:close/>
                </a:path>
                <a:path w="517525" h="518795">
                  <a:moveTo>
                    <a:pt x="510247" y="514032"/>
                  </a:moveTo>
                  <a:lnTo>
                    <a:pt x="510108" y="515302"/>
                  </a:lnTo>
                  <a:lnTo>
                    <a:pt x="509181" y="516572"/>
                  </a:lnTo>
                  <a:lnTo>
                    <a:pt x="508660" y="517842"/>
                  </a:lnTo>
                  <a:lnTo>
                    <a:pt x="509778" y="516572"/>
                  </a:lnTo>
                  <a:lnTo>
                    <a:pt x="510057" y="516572"/>
                  </a:lnTo>
                  <a:lnTo>
                    <a:pt x="510247" y="514032"/>
                  </a:lnTo>
                  <a:close/>
                </a:path>
                <a:path w="517525" h="518795">
                  <a:moveTo>
                    <a:pt x="510603" y="516572"/>
                  </a:moveTo>
                  <a:lnTo>
                    <a:pt x="510057" y="516572"/>
                  </a:lnTo>
                  <a:lnTo>
                    <a:pt x="509968" y="517842"/>
                  </a:lnTo>
                  <a:lnTo>
                    <a:pt x="510603" y="516572"/>
                  </a:lnTo>
                  <a:close/>
                </a:path>
                <a:path w="517525" h="518795">
                  <a:moveTo>
                    <a:pt x="510705" y="517982"/>
                  </a:moveTo>
                  <a:lnTo>
                    <a:pt x="510400" y="518274"/>
                  </a:lnTo>
                  <a:lnTo>
                    <a:pt x="510590" y="518439"/>
                  </a:lnTo>
                  <a:lnTo>
                    <a:pt x="510641" y="518248"/>
                  </a:lnTo>
                  <a:lnTo>
                    <a:pt x="510679" y="518083"/>
                  </a:lnTo>
                  <a:close/>
                </a:path>
                <a:path w="517525" h="518795">
                  <a:moveTo>
                    <a:pt x="511022" y="517690"/>
                  </a:moveTo>
                  <a:lnTo>
                    <a:pt x="510819" y="517677"/>
                  </a:lnTo>
                  <a:lnTo>
                    <a:pt x="510705" y="517969"/>
                  </a:lnTo>
                  <a:lnTo>
                    <a:pt x="511022" y="517690"/>
                  </a:lnTo>
                  <a:close/>
                </a:path>
                <a:path w="517525" h="518795">
                  <a:moveTo>
                    <a:pt x="511670" y="517067"/>
                  </a:moveTo>
                  <a:lnTo>
                    <a:pt x="511022" y="517690"/>
                  </a:lnTo>
                  <a:lnTo>
                    <a:pt x="511187" y="517728"/>
                  </a:lnTo>
                  <a:lnTo>
                    <a:pt x="511390" y="517855"/>
                  </a:lnTo>
                  <a:lnTo>
                    <a:pt x="511670" y="517067"/>
                  </a:lnTo>
                  <a:close/>
                </a:path>
                <a:path w="517525" h="518795">
                  <a:moveTo>
                    <a:pt x="511721" y="506412"/>
                  </a:moveTo>
                  <a:lnTo>
                    <a:pt x="508546" y="512762"/>
                  </a:lnTo>
                  <a:lnTo>
                    <a:pt x="508152" y="514032"/>
                  </a:lnTo>
                  <a:lnTo>
                    <a:pt x="507580" y="516572"/>
                  </a:lnTo>
                  <a:lnTo>
                    <a:pt x="508025" y="516572"/>
                  </a:lnTo>
                  <a:lnTo>
                    <a:pt x="509219" y="514032"/>
                  </a:lnTo>
                  <a:lnTo>
                    <a:pt x="510247" y="514032"/>
                  </a:lnTo>
                  <a:lnTo>
                    <a:pt x="510400" y="512762"/>
                  </a:lnTo>
                  <a:lnTo>
                    <a:pt x="511136" y="512762"/>
                  </a:lnTo>
                  <a:lnTo>
                    <a:pt x="511721" y="506412"/>
                  </a:lnTo>
                  <a:close/>
                </a:path>
                <a:path w="517525" h="518795">
                  <a:moveTo>
                    <a:pt x="512254" y="512762"/>
                  </a:moveTo>
                  <a:lnTo>
                    <a:pt x="511873" y="512762"/>
                  </a:lnTo>
                  <a:lnTo>
                    <a:pt x="512089" y="513397"/>
                  </a:lnTo>
                  <a:lnTo>
                    <a:pt x="512254" y="512762"/>
                  </a:lnTo>
                  <a:close/>
                </a:path>
                <a:path w="517525" h="518795">
                  <a:moveTo>
                    <a:pt x="512292" y="514032"/>
                  </a:moveTo>
                  <a:lnTo>
                    <a:pt x="512089" y="513397"/>
                  </a:lnTo>
                  <a:lnTo>
                    <a:pt x="511581" y="515302"/>
                  </a:lnTo>
                  <a:lnTo>
                    <a:pt x="511225" y="515302"/>
                  </a:lnTo>
                  <a:lnTo>
                    <a:pt x="510603" y="516572"/>
                  </a:lnTo>
                  <a:lnTo>
                    <a:pt x="511454" y="516572"/>
                  </a:lnTo>
                  <a:lnTo>
                    <a:pt x="512292" y="514032"/>
                  </a:lnTo>
                  <a:close/>
                </a:path>
                <a:path w="517525" h="518795">
                  <a:moveTo>
                    <a:pt x="516039" y="513575"/>
                  </a:moveTo>
                  <a:lnTo>
                    <a:pt x="515950" y="510819"/>
                  </a:lnTo>
                  <a:lnTo>
                    <a:pt x="515200" y="510552"/>
                  </a:lnTo>
                  <a:lnTo>
                    <a:pt x="513956" y="512546"/>
                  </a:lnTo>
                  <a:lnTo>
                    <a:pt x="513918" y="511771"/>
                  </a:lnTo>
                  <a:lnTo>
                    <a:pt x="514273" y="510908"/>
                  </a:lnTo>
                  <a:lnTo>
                    <a:pt x="514438" y="510298"/>
                  </a:lnTo>
                  <a:lnTo>
                    <a:pt x="513562" y="511822"/>
                  </a:lnTo>
                  <a:lnTo>
                    <a:pt x="512343" y="514591"/>
                  </a:lnTo>
                  <a:lnTo>
                    <a:pt x="512076" y="517779"/>
                  </a:lnTo>
                  <a:lnTo>
                    <a:pt x="513270" y="514629"/>
                  </a:lnTo>
                  <a:lnTo>
                    <a:pt x="513143" y="516026"/>
                  </a:lnTo>
                  <a:lnTo>
                    <a:pt x="514502" y="512254"/>
                  </a:lnTo>
                  <a:lnTo>
                    <a:pt x="515048" y="511962"/>
                  </a:lnTo>
                  <a:lnTo>
                    <a:pt x="515112" y="513537"/>
                  </a:lnTo>
                  <a:lnTo>
                    <a:pt x="514781" y="514756"/>
                  </a:lnTo>
                  <a:lnTo>
                    <a:pt x="515112" y="513918"/>
                  </a:lnTo>
                  <a:lnTo>
                    <a:pt x="515366" y="515670"/>
                  </a:lnTo>
                  <a:lnTo>
                    <a:pt x="516039" y="513575"/>
                  </a:lnTo>
                  <a:close/>
                </a:path>
                <a:path w="517525" h="518795">
                  <a:moveTo>
                    <a:pt x="517004" y="514388"/>
                  </a:moveTo>
                  <a:lnTo>
                    <a:pt x="516458" y="514680"/>
                  </a:lnTo>
                  <a:lnTo>
                    <a:pt x="515467" y="518020"/>
                  </a:lnTo>
                  <a:lnTo>
                    <a:pt x="516369" y="517258"/>
                  </a:lnTo>
                  <a:lnTo>
                    <a:pt x="516712" y="516407"/>
                  </a:lnTo>
                  <a:lnTo>
                    <a:pt x="517004" y="5143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975946" y="1061063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1267" y="0"/>
                  </a:moveTo>
                  <a:lnTo>
                    <a:pt x="0" y="314"/>
                  </a:lnTo>
                  <a:lnTo>
                    <a:pt x="282" y="701"/>
                  </a:lnTo>
                  <a:lnTo>
                    <a:pt x="126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04166" y="10774157"/>
              <a:ext cx="243012" cy="110025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1821205" y="10932394"/>
              <a:ext cx="267335" cy="176530"/>
            </a:xfrm>
            <a:custGeom>
              <a:avLst/>
              <a:gdLst/>
              <a:ahLst/>
              <a:cxnLst/>
              <a:rect l="l" t="t" r="r" b="b"/>
              <a:pathLst>
                <a:path w="267335" h="176529">
                  <a:moveTo>
                    <a:pt x="1651" y="20320"/>
                  </a:moveTo>
                  <a:lnTo>
                    <a:pt x="889" y="20320"/>
                  </a:lnTo>
                  <a:lnTo>
                    <a:pt x="444" y="22860"/>
                  </a:lnTo>
                  <a:lnTo>
                    <a:pt x="1651" y="20320"/>
                  </a:lnTo>
                  <a:close/>
                </a:path>
                <a:path w="267335" h="176529">
                  <a:moveTo>
                    <a:pt x="4660" y="19888"/>
                  </a:moveTo>
                  <a:lnTo>
                    <a:pt x="4419" y="20320"/>
                  </a:lnTo>
                  <a:lnTo>
                    <a:pt x="3175" y="21399"/>
                  </a:lnTo>
                  <a:lnTo>
                    <a:pt x="3060" y="22021"/>
                  </a:lnTo>
                  <a:lnTo>
                    <a:pt x="3238" y="22860"/>
                  </a:lnTo>
                  <a:lnTo>
                    <a:pt x="4648" y="21640"/>
                  </a:lnTo>
                  <a:lnTo>
                    <a:pt x="4660" y="19888"/>
                  </a:lnTo>
                  <a:close/>
                </a:path>
                <a:path w="267335" h="176529">
                  <a:moveTo>
                    <a:pt x="5130" y="19050"/>
                  </a:moveTo>
                  <a:lnTo>
                    <a:pt x="4648" y="19634"/>
                  </a:lnTo>
                  <a:lnTo>
                    <a:pt x="4660" y="19888"/>
                  </a:lnTo>
                  <a:lnTo>
                    <a:pt x="5130" y="19050"/>
                  </a:lnTo>
                  <a:close/>
                </a:path>
                <a:path w="267335" h="176529">
                  <a:moveTo>
                    <a:pt x="5562" y="22021"/>
                  </a:moveTo>
                  <a:lnTo>
                    <a:pt x="4749" y="22860"/>
                  </a:lnTo>
                  <a:lnTo>
                    <a:pt x="5245" y="22860"/>
                  </a:lnTo>
                  <a:lnTo>
                    <a:pt x="5562" y="22021"/>
                  </a:lnTo>
                  <a:close/>
                </a:path>
                <a:path w="267335" h="176529">
                  <a:moveTo>
                    <a:pt x="5689" y="5829"/>
                  </a:moveTo>
                  <a:lnTo>
                    <a:pt x="4737" y="7366"/>
                  </a:lnTo>
                  <a:lnTo>
                    <a:pt x="4940" y="7289"/>
                  </a:lnTo>
                  <a:lnTo>
                    <a:pt x="5689" y="5829"/>
                  </a:lnTo>
                  <a:close/>
                </a:path>
                <a:path w="267335" h="176529">
                  <a:moveTo>
                    <a:pt x="8089" y="24701"/>
                  </a:moveTo>
                  <a:lnTo>
                    <a:pt x="7912" y="24942"/>
                  </a:lnTo>
                  <a:lnTo>
                    <a:pt x="7810" y="25120"/>
                  </a:lnTo>
                  <a:lnTo>
                    <a:pt x="7962" y="24980"/>
                  </a:lnTo>
                  <a:lnTo>
                    <a:pt x="8089" y="24701"/>
                  </a:lnTo>
                  <a:close/>
                </a:path>
                <a:path w="267335" h="176529">
                  <a:moveTo>
                    <a:pt x="8813" y="24104"/>
                  </a:moveTo>
                  <a:lnTo>
                    <a:pt x="8102" y="25400"/>
                  </a:lnTo>
                  <a:lnTo>
                    <a:pt x="8813" y="24104"/>
                  </a:lnTo>
                  <a:close/>
                </a:path>
                <a:path w="267335" h="176529">
                  <a:moveTo>
                    <a:pt x="12814" y="6350"/>
                  </a:moveTo>
                  <a:lnTo>
                    <a:pt x="12573" y="6350"/>
                  </a:lnTo>
                  <a:lnTo>
                    <a:pt x="11607" y="8890"/>
                  </a:lnTo>
                  <a:lnTo>
                    <a:pt x="12814" y="6350"/>
                  </a:lnTo>
                  <a:close/>
                </a:path>
                <a:path w="267335" h="176529">
                  <a:moveTo>
                    <a:pt x="15786" y="27406"/>
                  </a:moveTo>
                  <a:lnTo>
                    <a:pt x="15621" y="26974"/>
                  </a:lnTo>
                  <a:lnTo>
                    <a:pt x="15494" y="27051"/>
                  </a:lnTo>
                  <a:lnTo>
                    <a:pt x="15481" y="27940"/>
                  </a:lnTo>
                  <a:lnTo>
                    <a:pt x="15786" y="27406"/>
                  </a:lnTo>
                  <a:close/>
                </a:path>
                <a:path w="267335" h="176529">
                  <a:moveTo>
                    <a:pt x="21501" y="34607"/>
                  </a:moveTo>
                  <a:lnTo>
                    <a:pt x="20180" y="35560"/>
                  </a:lnTo>
                  <a:lnTo>
                    <a:pt x="21196" y="35560"/>
                  </a:lnTo>
                  <a:lnTo>
                    <a:pt x="21501" y="34607"/>
                  </a:lnTo>
                  <a:close/>
                </a:path>
                <a:path w="267335" h="176529">
                  <a:moveTo>
                    <a:pt x="22148" y="33020"/>
                  </a:moveTo>
                  <a:lnTo>
                    <a:pt x="21996" y="33020"/>
                  </a:lnTo>
                  <a:lnTo>
                    <a:pt x="21501" y="34607"/>
                  </a:lnTo>
                  <a:lnTo>
                    <a:pt x="21932" y="34290"/>
                  </a:lnTo>
                  <a:lnTo>
                    <a:pt x="22148" y="33020"/>
                  </a:lnTo>
                  <a:close/>
                </a:path>
                <a:path w="267335" h="176529">
                  <a:moveTo>
                    <a:pt x="26250" y="32702"/>
                  </a:moveTo>
                  <a:lnTo>
                    <a:pt x="25704" y="33020"/>
                  </a:lnTo>
                  <a:lnTo>
                    <a:pt x="26200" y="33020"/>
                  </a:lnTo>
                  <a:lnTo>
                    <a:pt x="26250" y="32702"/>
                  </a:lnTo>
                  <a:close/>
                </a:path>
                <a:path w="267335" h="176529">
                  <a:moveTo>
                    <a:pt x="30657" y="32105"/>
                  </a:moveTo>
                  <a:lnTo>
                    <a:pt x="29806" y="34023"/>
                  </a:lnTo>
                  <a:lnTo>
                    <a:pt x="28435" y="34163"/>
                  </a:lnTo>
                  <a:lnTo>
                    <a:pt x="29768" y="34620"/>
                  </a:lnTo>
                  <a:lnTo>
                    <a:pt x="29984" y="33807"/>
                  </a:lnTo>
                  <a:lnTo>
                    <a:pt x="30314" y="32956"/>
                  </a:lnTo>
                  <a:lnTo>
                    <a:pt x="30657" y="32105"/>
                  </a:lnTo>
                  <a:close/>
                </a:path>
                <a:path w="267335" h="176529">
                  <a:moveTo>
                    <a:pt x="32486" y="31750"/>
                  </a:moveTo>
                  <a:lnTo>
                    <a:pt x="32461" y="30480"/>
                  </a:lnTo>
                  <a:lnTo>
                    <a:pt x="31242" y="31750"/>
                  </a:lnTo>
                  <a:lnTo>
                    <a:pt x="31737" y="31750"/>
                  </a:lnTo>
                  <a:lnTo>
                    <a:pt x="32486" y="31750"/>
                  </a:lnTo>
                  <a:close/>
                </a:path>
                <a:path w="267335" h="176529">
                  <a:moveTo>
                    <a:pt x="32994" y="31508"/>
                  </a:moveTo>
                  <a:lnTo>
                    <a:pt x="32753" y="31750"/>
                  </a:lnTo>
                  <a:lnTo>
                    <a:pt x="32486" y="31750"/>
                  </a:lnTo>
                  <a:lnTo>
                    <a:pt x="32512" y="33020"/>
                  </a:lnTo>
                  <a:lnTo>
                    <a:pt x="32994" y="31508"/>
                  </a:lnTo>
                  <a:close/>
                </a:path>
                <a:path w="267335" h="176529">
                  <a:moveTo>
                    <a:pt x="33197" y="30861"/>
                  </a:moveTo>
                  <a:lnTo>
                    <a:pt x="32994" y="31508"/>
                  </a:lnTo>
                  <a:lnTo>
                    <a:pt x="33134" y="31356"/>
                  </a:lnTo>
                  <a:lnTo>
                    <a:pt x="33197" y="30861"/>
                  </a:lnTo>
                  <a:close/>
                </a:path>
                <a:path w="267335" h="176529">
                  <a:moveTo>
                    <a:pt x="33782" y="33020"/>
                  </a:moveTo>
                  <a:lnTo>
                    <a:pt x="33375" y="31115"/>
                  </a:lnTo>
                  <a:lnTo>
                    <a:pt x="33274" y="30619"/>
                  </a:lnTo>
                  <a:lnTo>
                    <a:pt x="33134" y="31356"/>
                  </a:lnTo>
                  <a:lnTo>
                    <a:pt x="32931" y="33020"/>
                  </a:lnTo>
                  <a:lnTo>
                    <a:pt x="33782" y="33020"/>
                  </a:lnTo>
                  <a:close/>
                </a:path>
                <a:path w="267335" h="176529">
                  <a:moveTo>
                    <a:pt x="35826" y="34290"/>
                  </a:moveTo>
                  <a:lnTo>
                    <a:pt x="34061" y="34290"/>
                  </a:lnTo>
                  <a:lnTo>
                    <a:pt x="32791" y="34290"/>
                  </a:lnTo>
                  <a:lnTo>
                    <a:pt x="31838" y="34290"/>
                  </a:lnTo>
                  <a:lnTo>
                    <a:pt x="30568" y="38100"/>
                  </a:lnTo>
                  <a:lnTo>
                    <a:pt x="31737" y="31750"/>
                  </a:lnTo>
                  <a:lnTo>
                    <a:pt x="29806" y="38100"/>
                  </a:lnTo>
                  <a:lnTo>
                    <a:pt x="30835" y="39370"/>
                  </a:lnTo>
                  <a:lnTo>
                    <a:pt x="31584" y="38100"/>
                  </a:lnTo>
                  <a:lnTo>
                    <a:pt x="32334" y="36830"/>
                  </a:lnTo>
                  <a:lnTo>
                    <a:pt x="33350" y="38100"/>
                  </a:lnTo>
                  <a:lnTo>
                    <a:pt x="34594" y="36830"/>
                  </a:lnTo>
                  <a:lnTo>
                    <a:pt x="34582" y="35560"/>
                  </a:lnTo>
                  <a:lnTo>
                    <a:pt x="35826" y="34290"/>
                  </a:lnTo>
                  <a:close/>
                </a:path>
                <a:path w="267335" h="176529">
                  <a:moveTo>
                    <a:pt x="42418" y="38100"/>
                  </a:moveTo>
                  <a:lnTo>
                    <a:pt x="41414" y="39370"/>
                  </a:lnTo>
                  <a:lnTo>
                    <a:pt x="40665" y="39370"/>
                  </a:lnTo>
                  <a:lnTo>
                    <a:pt x="40182" y="43180"/>
                  </a:lnTo>
                  <a:lnTo>
                    <a:pt x="42418" y="38100"/>
                  </a:lnTo>
                  <a:close/>
                </a:path>
                <a:path w="267335" h="176529">
                  <a:moveTo>
                    <a:pt x="44005" y="19050"/>
                  </a:moveTo>
                  <a:lnTo>
                    <a:pt x="43738" y="19050"/>
                  </a:lnTo>
                  <a:lnTo>
                    <a:pt x="44005" y="19050"/>
                  </a:lnTo>
                  <a:close/>
                </a:path>
                <a:path w="267335" h="176529">
                  <a:moveTo>
                    <a:pt x="54800" y="46990"/>
                  </a:moveTo>
                  <a:lnTo>
                    <a:pt x="53835" y="49530"/>
                  </a:lnTo>
                  <a:lnTo>
                    <a:pt x="54089" y="50800"/>
                  </a:lnTo>
                  <a:lnTo>
                    <a:pt x="54800" y="46990"/>
                  </a:lnTo>
                  <a:close/>
                </a:path>
                <a:path w="267335" h="176529">
                  <a:moveTo>
                    <a:pt x="57315" y="20320"/>
                  </a:moveTo>
                  <a:lnTo>
                    <a:pt x="56629" y="20320"/>
                  </a:lnTo>
                  <a:lnTo>
                    <a:pt x="56489" y="21437"/>
                  </a:lnTo>
                  <a:lnTo>
                    <a:pt x="57315" y="20320"/>
                  </a:lnTo>
                  <a:close/>
                </a:path>
                <a:path w="267335" h="176529">
                  <a:moveTo>
                    <a:pt x="76911" y="60210"/>
                  </a:moveTo>
                  <a:lnTo>
                    <a:pt x="76415" y="60667"/>
                  </a:lnTo>
                  <a:lnTo>
                    <a:pt x="76555" y="60858"/>
                  </a:lnTo>
                  <a:lnTo>
                    <a:pt x="76911" y="60210"/>
                  </a:lnTo>
                  <a:close/>
                </a:path>
                <a:path w="267335" h="176529">
                  <a:moveTo>
                    <a:pt x="79527" y="60858"/>
                  </a:moveTo>
                  <a:lnTo>
                    <a:pt x="79108" y="61023"/>
                  </a:lnTo>
                  <a:lnTo>
                    <a:pt x="79298" y="61099"/>
                  </a:lnTo>
                  <a:lnTo>
                    <a:pt x="79527" y="60858"/>
                  </a:lnTo>
                  <a:close/>
                </a:path>
                <a:path w="267335" h="176529">
                  <a:moveTo>
                    <a:pt x="83185" y="63665"/>
                  </a:moveTo>
                  <a:lnTo>
                    <a:pt x="81940" y="64770"/>
                  </a:lnTo>
                  <a:lnTo>
                    <a:pt x="82638" y="64770"/>
                  </a:lnTo>
                  <a:lnTo>
                    <a:pt x="83185" y="63665"/>
                  </a:lnTo>
                  <a:close/>
                </a:path>
                <a:path w="267335" h="176529">
                  <a:moveTo>
                    <a:pt x="93751" y="66636"/>
                  </a:moveTo>
                  <a:lnTo>
                    <a:pt x="92671" y="67310"/>
                  </a:lnTo>
                  <a:lnTo>
                    <a:pt x="93370" y="67310"/>
                  </a:lnTo>
                  <a:lnTo>
                    <a:pt x="93751" y="66636"/>
                  </a:lnTo>
                  <a:close/>
                </a:path>
                <a:path w="267335" h="176529">
                  <a:moveTo>
                    <a:pt x="94030" y="67310"/>
                  </a:moveTo>
                  <a:lnTo>
                    <a:pt x="93370" y="67310"/>
                  </a:lnTo>
                  <a:lnTo>
                    <a:pt x="92633" y="68580"/>
                  </a:lnTo>
                  <a:lnTo>
                    <a:pt x="94030" y="67310"/>
                  </a:lnTo>
                  <a:close/>
                </a:path>
                <a:path w="267335" h="176529">
                  <a:moveTo>
                    <a:pt x="95897" y="40081"/>
                  </a:moveTo>
                  <a:lnTo>
                    <a:pt x="94653" y="40449"/>
                  </a:lnTo>
                  <a:lnTo>
                    <a:pt x="94932" y="40817"/>
                  </a:lnTo>
                  <a:lnTo>
                    <a:pt x="95897" y="40081"/>
                  </a:lnTo>
                  <a:close/>
                </a:path>
                <a:path w="267335" h="176529">
                  <a:moveTo>
                    <a:pt x="112039" y="77381"/>
                  </a:moveTo>
                  <a:lnTo>
                    <a:pt x="111747" y="77470"/>
                  </a:lnTo>
                  <a:lnTo>
                    <a:pt x="111988" y="77470"/>
                  </a:lnTo>
                  <a:close/>
                </a:path>
                <a:path w="267335" h="176529">
                  <a:moveTo>
                    <a:pt x="121437" y="57150"/>
                  </a:moveTo>
                  <a:lnTo>
                    <a:pt x="120980" y="57150"/>
                  </a:lnTo>
                  <a:lnTo>
                    <a:pt x="120891" y="57429"/>
                  </a:lnTo>
                  <a:lnTo>
                    <a:pt x="121437" y="57150"/>
                  </a:lnTo>
                  <a:close/>
                </a:path>
                <a:path w="267335" h="176529">
                  <a:moveTo>
                    <a:pt x="122478" y="57150"/>
                  </a:moveTo>
                  <a:lnTo>
                    <a:pt x="121526" y="58420"/>
                  </a:lnTo>
                  <a:lnTo>
                    <a:pt x="121526" y="58686"/>
                  </a:lnTo>
                  <a:lnTo>
                    <a:pt x="121856" y="58420"/>
                  </a:lnTo>
                  <a:lnTo>
                    <a:pt x="122478" y="57150"/>
                  </a:lnTo>
                  <a:close/>
                </a:path>
                <a:path w="267335" h="176529">
                  <a:moveTo>
                    <a:pt x="134112" y="60960"/>
                  </a:moveTo>
                  <a:lnTo>
                    <a:pt x="132613" y="62166"/>
                  </a:lnTo>
                  <a:lnTo>
                    <a:pt x="134112" y="60960"/>
                  </a:lnTo>
                  <a:close/>
                </a:path>
                <a:path w="267335" h="176529">
                  <a:moveTo>
                    <a:pt x="137109" y="69240"/>
                  </a:moveTo>
                  <a:lnTo>
                    <a:pt x="136893" y="69405"/>
                  </a:lnTo>
                  <a:lnTo>
                    <a:pt x="137071" y="69443"/>
                  </a:lnTo>
                  <a:lnTo>
                    <a:pt x="137109" y="69240"/>
                  </a:lnTo>
                  <a:close/>
                </a:path>
                <a:path w="267335" h="176529">
                  <a:moveTo>
                    <a:pt x="149593" y="78981"/>
                  </a:moveTo>
                  <a:lnTo>
                    <a:pt x="148488" y="80010"/>
                  </a:lnTo>
                  <a:lnTo>
                    <a:pt x="148932" y="80010"/>
                  </a:lnTo>
                  <a:lnTo>
                    <a:pt x="149593" y="78981"/>
                  </a:lnTo>
                  <a:close/>
                </a:path>
                <a:path w="267335" h="176529">
                  <a:moveTo>
                    <a:pt x="149745" y="78740"/>
                  </a:moveTo>
                  <a:lnTo>
                    <a:pt x="149593" y="78981"/>
                  </a:lnTo>
                  <a:lnTo>
                    <a:pt x="149745" y="78841"/>
                  </a:lnTo>
                  <a:close/>
                </a:path>
                <a:path w="267335" h="176529">
                  <a:moveTo>
                    <a:pt x="153924" y="78828"/>
                  </a:moveTo>
                  <a:lnTo>
                    <a:pt x="152717" y="79997"/>
                  </a:lnTo>
                  <a:lnTo>
                    <a:pt x="153047" y="80467"/>
                  </a:lnTo>
                  <a:lnTo>
                    <a:pt x="152819" y="81838"/>
                  </a:lnTo>
                  <a:lnTo>
                    <a:pt x="153276" y="81622"/>
                  </a:lnTo>
                  <a:lnTo>
                    <a:pt x="153924" y="80098"/>
                  </a:lnTo>
                  <a:lnTo>
                    <a:pt x="153924" y="78828"/>
                  </a:lnTo>
                  <a:close/>
                </a:path>
                <a:path w="267335" h="176529">
                  <a:moveTo>
                    <a:pt x="157378" y="88099"/>
                  </a:moveTo>
                  <a:lnTo>
                    <a:pt x="156273" y="88900"/>
                  </a:lnTo>
                  <a:lnTo>
                    <a:pt x="157073" y="88900"/>
                  </a:lnTo>
                  <a:lnTo>
                    <a:pt x="157378" y="88099"/>
                  </a:lnTo>
                  <a:close/>
                </a:path>
                <a:path w="267335" h="176529">
                  <a:moveTo>
                    <a:pt x="157492" y="82550"/>
                  </a:moveTo>
                  <a:lnTo>
                    <a:pt x="155740" y="81280"/>
                  </a:lnTo>
                  <a:lnTo>
                    <a:pt x="154266" y="83820"/>
                  </a:lnTo>
                  <a:lnTo>
                    <a:pt x="156565" y="83820"/>
                  </a:lnTo>
                  <a:lnTo>
                    <a:pt x="157492" y="82550"/>
                  </a:lnTo>
                  <a:close/>
                </a:path>
                <a:path w="267335" h="176529">
                  <a:moveTo>
                    <a:pt x="158750" y="86360"/>
                  </a:moveTo>
                  <a:lnTo>
                    <a:pt x="158038" y="86360"/>
                  </a:lnTo>
                  <a:lnTo>
                    <a:pt x="157378" y="88099"/>
                  </a:lnTo>
                  <a:lnTo>
                    <a:pt x="158038" y="87630"/>
                  </a:lnTo>
                  <a:lnTo>
                    <a:pt x="157543" y="88900"/>
                  </a:lnTo>
                  <a:lnTo>
                    <a:pt x="158153" y="87630"/>
                  </a:lnTo>
                  <a:lnTo>
                    <a:pt x="158750" y="86360"/>
                  </a:lnTo>
                  <a:close/>
                </a:path>
                <a:path w="267335" h="176529">
                  <a:moveTo>
                    <a:pt x="159524" y="81280"/>
                  </a:moveTo>
                  <a:lnTo>
                    <a:pt x="156730" y="83820"/>
                  </a:lnTo>
                  <a:lnTo>
                    <a:pt x="156997" y="83820"/>
                  </a:lnTo>
                  <a:lnTo>
                    <a:pt x="158038" y="85090"/>
                  </a:lnTo>
                  <a:lnTo>
                    <a:pt x="159524" y="81280"/>
                  </a:lnTo>
                  <a:close/>
                </a:path>
                <a:path w="267335" h="176529">
                  <a:moveTo>
                    <a:pt x="162623" y="111683"/>
                  </a:moveTo>
                  <a:lnTo>
                    <a:pt x="162445" y="111848"/>
                  </a:lnTo>
                  <a:lnTo>
                    <a:pt x="162293" y="111975"/>
                  </a:lnTo>
                  <a:lnTo>
                    <a:pt x="162090" y="112242"/>
                  </a:lnTo>
                  <a:lnTo>
                    <a:pt x="162102" y="113766"/>
                  </a:lnTo>
                  <a:lnTo>
                    <a:pt x="162483" y="112776"/>
                  </a:lnTo>
                  <a:lnTo>
                    <a:pt x="162610" y="112153"/>
                  </a:lnTo>
                  <a:lnTo>
                    <a:pt x="162623" y="111683"/>
                  </a:lnTo>
                  <a:close/>
                </a:path>
                <a:path w="267335" h="176529">
                  <a:moveTo>
                    <a:pt x="166370" y="116522"/>
                  </a:moveTo>
                  <a:close/>
                </a:path>
                <a:path w="267335" h="176529">
                  <a:moveTo>
                    <a:pt x="172567" y="93433"/>
                  </a:moveTo>
                  <a:lnTo>
                    <a:pt x="172466" y="92862"/>
                  </a:lnTo>
                  <a:lnTo>
                    <a:pt x="172339" y="93243"/>
                  </a:lnTo>
                  <a:lnTo>
                    <a:pt x="172275" y="93433"/>
                  </a:lnTo>
                  <a:lnTo>
                    <a:pt x="172567" y="93433"/>
                  </a:lnTo>
                  <a:close/>
                </a:path>
                <a:path w="267335" h="176529">
                  <a:moveTo>
                    <a:pt x="176174" y="90957"/>
                  </a:moveTo>
                  <a:lnTo>
                    <a:pt x="175069" y="91427"/>
                  </a:lnTo>
                  <a:lnTo>
                    <a:pt x="173431" y="94297"/>
                  </a:lnTo>
                  <a:lnTo>
                    <a:pt x="174104" y="94030"/>
                  </a:lnTo>
                  <a:lnTo>
                    <a:pt x="176174" y="90957"/>
                  </a:lnTo>
                  <a:close/>
                </a:path>
                <a:path w="267335" h="176529">
                  <a:moveTo>
                    <a:pt x="179273" y="96469"/>
                  </a:moveTo>
                  <a:lnTo>
                    <a:pt x="178841" y="96647"/>
                  </a:lnTo>
                  <a:lnTo>
                    <a:pt x="178727" y="96989"/>
                  </a:lnTo>
                  <a:lnTo>
                    <a:pt x="179019" y="96710"/>
                  </a:lnTo>
                  <a:lnTo>
                    <a:pt x="179171" y="96647"/>
                  </a:lnTo>
                  <a:lnTo>
                    <a:pt x="179273" y="96469"/>
                  </a:lnTo>
                  <a:close/>
                </a:path>
                <a:path w="267335" h="176529">
                  <a:moveTo>
                    <a:pt x="179692" y="121323"/>
                  </a:moveTo>
                  <a:lnTo>
                    <a:pt x="178904" y="121920"/>
                  </a:lnTo>
                  <a:lnTo>
                    <a:pt x="178460" y="122097"/>
                  </a:lnTo>
                  <a:lnTo>
                    <a:pt x="178371" y="123190"/>
                  </a:lnTo>
                  <a:lnTo>
                    <a:pt x="179692" y="121323"/>
                  </a:lnTo>
                  <a:close/>
                </a:path>
                <a:path w="267335" h="176529">
                  <a:moveTo>
                    <a:pt x="187274" y="99060"/>
                  </a:moveTo>
                  <a:lnTo>
                    <a:pt x="186817" y="100330"/>
                  </a:lnTo>
                  <a:lnTo>
                    <a:pt x="186804" y="100545"/>
                  </a:lnTo>
                  <a:lnTo>
                    <a:pt x="187274" y="99060"/>
                  </a:lnTo>
                  <a:close/>
                </a:path>
                <a:path w="267335" h="176529">
                  <a:moveTo>
                    <a:pt x="187820" y="97853"/>
                  </a:moveTo>
                  <a:lnTo>
                    <a:pt x="187566" y="98298"/>
                  </a:lnTo>
                  <a:lnTo>
                    <a:pt x="187426" y="98679"/>
                  </a:lnTo>
                  <a:lnTo>
                    <a:pt x="187274" y="99034"/>
                  </a:lnTo>
                  <a:lnTo>
                    <a:pt x="187439" y="98780"/>
                  </a:lnTo>
                  <a:lnTo>
                    <a:pt x="187604" y="98450"/>
                  </a:lnTo>
                  <a:lnTo>
                    <a:pt x="187820" y="97853"/>
                  </a:lnTo>
                  <a:close/>
                </a:path>
                <a:path w="267335" h="176529">
                  <a:moveTo>
                    <a:pt x="196342" y="110883"/>
                  </a:moveTo>
                  <a:lnTo>
                    <a:pt x="196227" y="110490"/>
                  </a:lnTo>
                  <a:lnTo>
                    <a:pt x="195478" y="111760"/>
                  </a:lnTo>
                  <a:lnTo>
                    <a:pt x="196342" y="110883"/>
                  </a:lnTo>
                  <a:close/>
                </a:path>
                <a:path w="267335" h="176529">
                  <a:moveTo>
                    <a:pt x="196723" y="110490"/>
                  </a:moveTo>
                  <a:lnTo>
                    <a:pt x="196342" y="110883"/>
                  </a:lnTo>
                  <a:lnTo>
                    <a:pt x="196583" y="111760"/>
                  </a:lnTo>
                  <a:lnTo>
                    <a:pt x="196723" y="110490"/>
                  </a:lnTo>
                  <a:close/>
                </a:path>
                <a:path w="267335" h="176529">
                  <a:moveTo>
                    <a:pt x="197129" y="101600"/>
                  </a:moveTo>
                  <a:lnTo>
                    <a:pt x="194906" y="102870"/>
                  </a:lnTo>
                  <a:lnTo>
                    <a:pt x="193840" y="104140"/>
                  </a:lnTo>
                  <a:lnTo>
                    <a:pt x="194233" y="104140"/>
                  </a:lnTo>
                  <a:lnTo>
                    <a:pt x="192100" y="105410"/>
                  </a:lnTo>
                  <a:lnTo>
                    <a:pt x="194487" y="105410"/>
                  </a:lnTo>
                  <a:lnTo>
                    <a:pt x="197129" y="101600"/>
                  </a:lnTo>
                  <a:close/>
                </a:path>
                <a:path w="267335" h="176529">
                  <a:moveTo>
                    <a:pt x="197777" y="109461"/>
                  </a:moveTo>
                  <a:lnTo>
                    <a:pt x="197700" y="108927"/>
                  </a:lnTo>
                  <a:lnTo>
                    <a:pt x="197662" y="109232"/>
                  </a:lnTo>
                  <a:lnTo>
                    <a:pt x="197713" y="109372"/>
                  </a:lnTo>
                  <a:close/>
                </a:path>
                <a:path w="267335" h="176529">
                  <a:moveTo>
                    <a:pt x="202996" y="106680"/>
                  </a:moveTo>
                  <a:lnTo>
                    <a:pt x="202844" y="106870"/>
                  </a:lnTo>
                  <a:lnTo>
                    <a:pt x="202996" y="106680"/>
                  </a:lnTo>
                  <a:close/>
                </a:path>
                <a:path w="267335" h="176529">
                  <a:moveTo>
                    <a:pt x="206349" y="132435"/>
                  </a:moveTo>
                  <a:lnTo>
                    <a:pt x="206222" y="132105"/>
                  </a:lnTo>
                  <a:lnTo>
                    <a:pt x="206095" y="131648"/>
                  </a:lnTo>
                  <a:lnTo>
                    <a:pt x="205600" y="131864"/>
                  </a:lnTo>
                  <a:lnTo>
                    <a:pt x="205562" y="132537"/>
                  </a:lnTo>
                  <a:lnTo>
                    <a:pt x="205879" y="132613"/>
                  </a:lnTo>
                  <a:lnTo>
                    <a:pt x="206349" y="132435"/>
                  </a:lnTo>
                  <a:close/>
                </a:path>
                <a:path w="267335" h="176529">
                  <a:moveTo>
                    <a:pt x="207670" y="131660"/>
                  </a:moveTo>
                  <a:lnTo>
                    <a:pt x="207187" y="131978"/>
                  </a:lnTo>
                  <a:lnTo>
                    <a:pt x="206717" y="132295"/>
                  </a:lnTo>
                  <a:lnTo>
                    <a:pt x="206349" y="132435"/>
                  </a:lnTo>
                  <a:lnTo>
                    <a:pt x="206514" y="132816"/>
                  </a:lnTo>
                  <a:lnTo>
                    <a:pt x="206705" y="133032"/>
                  </a:lnTo>
                  <a:lnTo>
                    <a:pt x="207670" y="131660"/>
                  </a:lnTo>
                  <a:close/>
                </a:path>
                <a:path w="267335" h="176529">
                  <a:moveTo>
                    <a:pt x="208584" y="115570"/>
                  </a:moveTo>
                  <a:close/>
                </a:path>
                <a:path w="267335" h="176529">
                  <a:moveTo>
                    <a:pt x="209080" y="113030"/>
                  </a:moveTo>
                  <a:lnTo>
                    <a:pt x="206692" y="114211"/>
                  </a:lnTo>
                  <a:lnTo>
                    <a:pt x="209080" y="113030"/>
                  </a:lnTo>
                  <a:close/>
                </a:path>
                <a:path w="267335" h="176529">
                  <a:moveTo>
                    <a:pt x="209308" y="133527"/>
                  </a:moveTo>
                  <a:lnTo>
                    <a:pt x="209296" y="133350"/>
                  </a:lnTo>
                  <a:lnTo>
                    <a:pt x="207048" y="135890"/>
                  </a:lnTo>
                  <a:lnTo>
                    <a:pt x="207416" y="135890"/>
                  </a:lnTo>
                  <a:lnTo>
                    <a:pt x="209308" y="133527"/>
                  </a:lnTo>
                  <a:close/>
                </a:path>
                <a:path w="267335" h="176529">
                  <a:moveTo>
                    <a:pt x="210489" y="115062"/>
                  </a:moveTo>
                  <a:lnTo>
                    <a:pt x="210286" y="115252"/>
                  </a:lnTo>
                  <a:lnTo>
                    <a:pt x="210350" y="115468"/>
                  </a:lnTo>
                  <a:lnTo>
                    <a:pt x="210388" y="115595"/>
                  </a:lnTo>
                  <a:lnTo>
                    <a:pt x="210477" y="115277"/>
                  </a:lnTo>
                  <a:lnTo>
                    <a:pt x="210489" y="115062"/>
                  </a:lnTo>
                  <a:close/>
                </a:path>
                <a:path w="267335" h="176529">
                  <a:moveTo>
                    <a:pt x="213906" y="116840"/>
                  </a:moveTo>
                  <a:lnTo>
                    <a:pt x="212572" y="116840"/>
                  </a:lnTo>
                  <a:lnTo>
                    <a:pt x="212547" y="118046"/>
                  </a:lnTo>
                  <a:lnTo>
                    <a:pt x="213906" y="116840"/>
                  </a:lnTo>
                  <a:close/>
                </a:path>
                <a:path w="267335" h="176529">
                  <a:moveTo>
                    <a:pt x="214287" y="119380"/>
                  </a:moveTo>
                  <a:lnTo>
                    <a:pt x="213474" y="120650"/>
                  </a:lnTo>
                  <a:lnTo>
                    <a:pt x="213868" y="120650"/>
                  </a:lnTo>
                  <a:lnTo>
                    <a:pt x="214287" y="119380"/>
                  </a:lnTo>
                  <a:close/>
                </a:path>
                <a:path w="267335" h="176529">
                  <a:moveTo>
                    <a:pt x="214528" y="138709"/>
                  </a:moveTo>
                  <a:lnTo>
                    <a:pt x="213360" y="138874"/>
                  </a:lnTo>
                  <a:lnTo>
                    <a:pt x="212890" y="140576"/>
                  </a:lnTo>
                  <a:lnTo>
                    <a:pt x="214528" y="138709"/>
                  </a:lnTo>
                  <a:close/>
                </a:path>
                <a:path w="267335" h="176529">
                  <a:moveTo>
                    <a:pt x="214706" y="138430"/>
                  </a:moveTo>
                  <a:lnTo>
                    <a:pt x="213233" y="142240"/>
                  </a:lnTo>
                  <a:lnTo>
                    <a:pt x="214464" y="142240"/>
                  </a:lnTo>
                  <a:lnTo>
                    <a:pt x="214706" y="138430"/>
                  </a:lnTo>
                  <a:close/>
                </a:path>
                <a:path w="267335" h="176529">
                  <a:moveTo>
                    <a:pt x="219176" y="124460"/>
                  </a:moveTo>
                  <a:lnTo>
                    <a:pt x="218313" y="123901"/>
                  </a:lnTo>
                  <a:lnTo>
                    <a:pt x="217716" y="125349"/>
                  </a:lnTo>
                  <a:lnTo>
                    <a:pt x="219176" y="124460"/>
                  </a:lnTo>
                  <a:close/>
                </a:path>
                <a:path w="267335" h="176529">
                  <a:moveTo>
                    <a:pt x="220840" y="142240"/>
                  </a:moveTo>
                  <a:close/>
                </a:path>
                <a:path w="267335" h="176529">
                  <a:moveTo>
                    <a:pt x="221665" y="120942"/>
                  </a:moveTo>
                  <a:lnTo>
                    <a:pt x="220281" y="121170"/>
                  </a:lnTo>
                  <a:lnTo>
                    <a:pt x="221234" y="121119"/>
                  </a:lnTo>
                  <a:lnTo>
                    <a:pt x="221665" y="120942"/>
                  </a:lnTo>
                  <a:close/>
                </a:path>
                <a:path w="267335" h="176529">
                  <a:moveTo>
                    <a:pt x="227393" y="129717"/>
                  </a:moveTo>
                  <a:lnTo>
                    <a:pt x="226390" y="131064"/>
                  </a:lnTo>
                  <a:lnTo>
                    <a:pt x="227393" y="129768"/>
                  </a:lnTo>
                  <a:close/>
                </a:path>
                <a:path w="267335" h="176529">
                  <a:moveTo>
                    <a:pt x="227990" y="128917"/>
                  </a:moveTo>
                  <a:lnTo>
                    <a:pt x="227279" y="128879"/>
                  </a:lnTo>
                  <a:lnTo>
                    <a:pt x="227393" y="129717"/>
                  </a:lnTo>
                  <a:lnTo>
                    <a:pt x="227990" y="128917"/>
                  </a:lnTo>
                  <a:close/>
                </a:path>
                <a:path w="267335" h="176529">
                  <a:moveTo>
                    <a:pt x="233324" y="138785"/>
                  </a:moveTo>
                  <a:lnTo>
                    <a:pt x="233260" y="138988"/>
                  </a:lnTo>
                  <a:lnTo>
                    <a:pt x="233324" y="138861"/>
                  </a:lnTo>
                  <a:close/>
                </a:path>
                <a:path w="267335" h="176529">
                  <a:moveTo>
                    <a:pt x="233362" y="136969"/>
                  </a:moveTo>
                  <a:lnTo>
                    <a:pt x="232664" y="137858"/>
                  </a:lnTo>
                  <a:lnTo>
                    <a:pt x="233184" y="137871"/>
                  </a:lnTo>
                  <a:lnTo>
                    <a:pt x="233324" y="138277"/>
                  </a:lnTo>
                  <a:lnTo>
                    <a:pt x="233362" y="136969"/>
                  </a:lnTo>
                  <a:close/>
                </a:path>
                <a:path w="267335" h="176529">
                  <a:moveTo>
                    <a:pt x="233387" y="138557"/>
                  </a:moveTo>
                  <a:lnTo>
                    <a:pt x="233375" y="138391"/>
                  </a:lnTo>
                  <a:lnTo>
                    <a:pt x="233311" y="138785"/>
                  </a:lnTo>
                  <a:lnTo>
                    <a:pt x="233387" y="138557"/>
                  </a:lnTo>
                  <a:close/>
                </a:path>
                <a:path w="267335" h="176529">
                  <a:moveTo>
                    <a:pt x="237934" y="154597"/>
                  </a:moveTo>
                  <a:lnTo>
                    <a:pt x="237807" y="154825"/>
                  </a:lnTo>
                  <a:lnTo>
                    <a:pt x="237680" y="155067"/>
                  </a:lnTo>
                  <a:lnTo>
                    <a:pt x="237629" y="155308"/>
                  </a:lnTo>
                  <a:lnTo>
                    <a:pt x="237744" y="155155"/>
                  </a:lnTo>
                  <a:lnTo>
                    <a:pt x="237934" y="154597"/>
                  </a:lnTo>
                  <a:close/>
                </a:path>
                <a:path w="267335" h="176529">
                  <a:moveTo>
                    <a:pt x="237934" y="144754"/>
                  </a:moveTo>
                  <a:lnTo>
                    <a:pt x="237312" y="145592"/>
                  </a:lnTo>
                  <a:lnTo>
                    <a:pt x="237413" y="146050"/>
                  </a:lnTo>
                  <a:lnTo>
                    <a:pt x="237934" y="144754"/>
                  </a:lnTo>
                  <a:close/>
                </a:path>
                <a:path w="267335" h="176529">
                  <a:moveTo>
                    <a:pt x="240309" y="137718"/>
                  </a:moveTo>
                  <a:lnTo>
                    <a:pt x="240093" y="138023"/>
                  </a:lnTo>
                  <a:lnTo>
                    <a:pt x="239915" y="138328"/>
                  </a:lnTo>
                  <a:lnTo>
                    <a:pt x="239763" y="138633"/>
                  </a:lnTo>
                  <a:lnTo>
                    <a:pt x="239979" y="138252"/>
                  </a:lnTo>
                  <a:lnTo>
                    <a:pt x="240195" y="137934"/>
                  </a:lnTo>
                  <a:lnTo>
                    <a:pt x="240309" y="137718"/>
                  </a:lnTo>
                  <a:close/>
                </a:path>
                <a:path w="267335" h="176529">
                  <a:moveTo>
                    <a:pt x="242341" y="153670"/>
                  </a:moveTo>
                  <a:lnTo>
                    <a:pt x="240957" y="156210"/>
                  </a:lnTo>
                  <a:lnTo>
                    <a:pt x="241757" y="156210"/>
                  </a:lnTo>
                  <a:lnTo>
                    <a:pt x="242201" y="155752"/>
                  </a:lnTo>
                  <a:lnTo>
                    <a:pt x="242341" y="153670"/>
                  </a:lnTo>
                  <a:close/>
                </a:path>
                <a:path w="267335" h="176529">
                  <a:moveTo>
                    <a:pt x="242735" y="155194"/>
                  </a:moveTo>
                  <a:lnTo>
                    <a:pt x="242201" y="155752"/>
                  </a:lnTo>
                  <a:lnTo>
                    <a:pt x="242163" y="156210"/>
                  </a:lnTo>
                  <a:lnTo>
                    <a:pt x="242735" y="155194"/>
                  </a:lnTo>
                  <a:close/>
                </a:path>
                <a:path w="267335" h="176529">
                  <a:moveTo>
                    <a:pt x="245224" y="161417"/>
                  </a:moveTo>
                  <a:lnTo>
                    <a:pt x="244640" y="162102"/>
                  </a:lnTo>
                  <a:lnTo>
                    <a:pt x="244983" y="161721"/>
                  </a:lnTo>
                  <a:lnTo>
                    <a:pt x="245224" y="161417"/>
                  </a:lnTo>
                  <a:close/>
                </a:path>
                <a:path w="267335" h="176529">
                  <a:moveTo>
                    <a:pt x="245465" y="161124"/>
                  </a:moveTo>
                  <a:lnTo>
                    <a:pt x="245224" y="161417"/>
                  </a:lnTo>
                  <a:lnTo>
                    <a:pt x="245465" y="161137"/>
                  </a:lnTo>
                  <a:close/>
                </a:path>
                <a:path w="267335" h="176529">
                  <a:moveTo>
                    <a:pt x="245935" y="142113"/>
                  </a:moveTo>
                  <a:lnTo>
                    <a:pt x="244779" y="143027"/>
                  </a:lnTo>
                  <a:lnTo>
                    <a:pt x="244957" y="143154"/>
                  </a:lnTo>
                  <a:lnTo>
                    <a:pt x="245237" y="142862"/>
                  </a:lnTo>
                  <a:lnTo>
                    <a:pt x="245935" y="142113"/>
                  </a:lnTo>
                  <a:close/>
                </a:path>
                <a:path w="267335" h="176529">
                  <a:moveTo>
                    <a:pt x="246837" y="146050"/>
                  </a:moveTo>
                  <a:lnTo>
                    <a:pt x="246443" y="146050"/>
                  </a:lnTo>
                  <a:lnTo>
                    <a:pt x="246481" y="146405"/>
                  </a:lnTo>
                  <a:lnTo>
                    <a:pt x="246837" y="146050"/>
                  </a:lnTo>
                  <a:close/>
                </a:path>
                <a:path w="267335" h="176529">
                  <a:moveTo>
                    <a:pt x="247281" y="166370"/>
                  </a:moveTo>
                  <a:lnTo>
                    <a:pt x="247091" y="165595"/>
                  </a:lnTo>
                  <a:lnTo>
                    <a:pt x="246087" y="166370"/>
                  </a:lnTo>
                  <a:lnTo>
                    <a:pt x="247281" y="166370"/>
                  </a:lnTo>
                  <a:close/>
                </a:path>
                <a:path w="267335" h="176529">
                  <a:moveTo>
                    <a:pt x="247738" y="165100"/>
                  </a:moveTo>
                  <a:lnTo>
                    <a:pt x="246976" y="165100"/>
                  </a:lnTo>
                  <a:lnTo>
                    <a:pt x="247091" y="165595"/>
                  </a:lnTo>
                  <a:lnTo>
                    <a:pt x="247738" y="165100"/>
                  </a:lnTo>
                  <a:close/>
                </a:path>
                <a:path w="267335" h="176529">
                  <a:moveTo>
                    <a:pt x="252577" y="148043"/>
                  </a:moveTo>
                  <a:lnTo>
                    <a:pt x="252488" y="147828"/>
                  </a:lnTo>
                  <a:lnTo>
                    <a:pt x="250685" y="150152"/>
                  </a:lnTo>
                  <a:lnTo>
                    <a:pt x="249872" y="151142"/>
                  </a:lnTo>
                  <a:lnTo>
                    <a:pt x="250672" y="150241"/>
                  </a:lnTo>
                  <a:lnTo>
                    <a:pt x="251142" y="149860"/>
                  </a:lnTo>
                  <a:lnTo>
                    <a:pt x="251434" y="149783"/>
                  </a:lnTo>
                  <a:lnTo>
                    <a:pt x="251726" y="149313"/>
                  </a:lnTo>
                  <a:lnTo>
                    <a:pt x="252107" y="148755"/>
                  </a:lnTo>
                  <a:lnTo>
                    <a:pt x="252577" y="148043"/>
                  </a:lnTo>
                  <a:close/>
                </a:path>
                <a:path w="267335" h="176529">
                  <a:moveTo>
                    <a:pt x="252844" y="152400"/>
                  </a:moveTo>
                  <a:lnTo>
                    <a:pt x="252069" y="153441"/>
                  </a:lnTo>
                  <a:lnTo>
                    <a:pt x="252806" y="152869"/>
                  </a:lnTo>
                  <a:lnTo>
                    <a:pt x="252844" y="152400"/>
                  </a:lnTo>
                  <a:close/>
                </a:path>
                <a:path w="267335" h="176529">
                  <a:moveTo>
                    <a:pt x="253415" y="152400"/>
                  </a:moveTo>
                  <a:lnTo>
                    <a:pt x="252806" y="152869"/>
                  </a:lnTo>
                  <a:lnTo>
                    <a:pt x="252679" y="154711"/>
                  </a:lnTo>
                  <a:lnTo>
                    <a:pt x="253415" y="152400"/>
                  </a:lnTo>
                  <a:close/>
                </a:path>
                <a:path w="267335" h="176529">
                  <a:moveTo>
                    <a:pt x="253593" y="171246"/>
                  </a:moveTo>
                  <a:lnTo>
                    <a:pt x="253301" y="171310"/>
                  </a:lnTo>
                  <a:lnTo>
                    <a:pt x="253136" y="171678"/>
                  </a:lnTo>
                  <a:lnTo>
                    <a:pt x="253593" y="171246"/>
                  </a:lnTo>
                  <a:close/>
                </a:path>
                <a:path w="267335" h="176529">
                  <a:moveTo>
                    <a:pt x="253606" y="156210"/>
                  </a:moveTo>
                  <a:lnTo>
                    <a:pt x="253009" y="156210"/>
                  </a:lnTo>
                  <a:lnTo>
                    <a:pt x="252387" y="157035"/>
                  </a:lnTo>
                  <a:lnTo>
                    <a:pt x="253606" y="156210"/>
                  </a:lnTo>
                  <a:close/>
                </a:path>
                <a:path w="267335" h="176529">
                  <a:moveTo>
                    <a:pt x="254228" y="148234"/>
                  </a:moveTo>
                  <a:lnTo>
                    <a:pt x="252958" y="148932"/>
                  </a:lnTo>
                  <a:lnTo>
                    <a:pt x="252844" y="150088"/>
                  </a:lnTo>
                  <a:lnTo>
                    <a:pt x="253784" y="150114"/>
                  </a:lnTo>
                  <a:lnTo>
                    <a:pt x="253822" y="148742"/>
                  </a:lnTo>
                  <a:lnTo>
                    <a:pt x="254228" y="148234"/>
                  </a:lnTo>
                  <a:close/>
                </a:path>
                <a:path w="267335" h="176529">
                  <a:moveTo>
                    <a:pt x="254304" y="170561"/>
                  </a:moveTo>
                  <a:lnTo>
                    <a:pt x="253593" y="171246"/>
                  </a:lnTo>
                  <a:lnTo>
                    <a:pt x="253758" y="171208"/>
                  </a:lnTo>
                  <a:lnTo>
                    <a:pt x="254304" y="170561"/>
                  </a:lnTo>
                  <a:close/>
                </a:path>
                <a:path w="267335" h="176529">
                  <a:moveTo>
                    <a:pt x="254825" y="167754"/>
                  </a:moveTo>
                  <a:lnTo>
                    <a:pt x="253441" y="168973"/>
                  </a:lnTo>
                  <a:lnTo>
                    <a:pt x="253619" y="169405"/>
                  </a:lnTo>
                  <a:lnTo>
                    <a:pt x="252895" y="171411"/>
                  </a:lnTo>
                  <a:lnTo>
                    <a:pt x="253301" y="171310"/>
                  </a:lnTo>
                  <a:lnTo>
                    <a:pt x="254825" y="167754"/>
                  </a:lnTo>
                  <a:close/>
                </a:path>
                <a:path w="267335" h="176529">
                  <a:moveTo>
                    <a:pt x="254990" y="169748"/>
                  </a:moveTo>
                  <a:lnTo>
                    <a:pt x="254304" y="170561"/>
                  </a:lnTo>
                  <a:lnTo>
                    <a:pt x="254457" y="170408"/>
                  </a:lnTo>
                  <a:lnTo>
                    <a:pt x="254698" y="170141"/>
                  </a:lnTo>
                  <a:lnTo>
                    <a:pt x="254990" y="169748"/>
                  </a:lnTo>
                  <a:close/>
                </a:path>
                <a:path w="267335" h="176529">
                  <a:moveTo>
                    <a:pt x="255651" y="157607"/>
                  </a:moveTo>
                  <a:lnTo>
                    <a:pt x="254520" y="158750"/>
                  </a:lnTo>
                  <a:lnTo>
                    <a:pt x="255219" y="158280"/>
                  </a:lnTo>
                  <a:lnTo>
                    <a:pt x="255651" y="157607"/>
                  </a:lnTo>
                  <a:close/>
                </a:path>
                <a:path w="267335" h="176529">
                  <a:moveTo>
                    <a:pt x="255727" y="157480"/>
                  </a:moveTo>
                  <a:close/>
                </a:path>
                <a:path w="267335" h="176529">
                  <a:moveTo>
                    <a:pt x="255866" y="171272"/>
                  </a:moveTo>
                  <a:lnTo>
                    <a:pt x="255638" y="171170"/>
                  </a:lnTo>
                  <a:lnTo>
                    <a:pt x="255727" y="171310"/>
                  </a:lnTo>
                  <a:lnTo>
                    <a:pt x="255866" y="171272"/>
                  </a:lnTo>
                  <a:close/>
                </a:path>
                <a:path w="267335" h="176529">
                  <a:moveTo>
                    <a:pt x="256387" y="155105"/>
                  </a:moveTo>
                  <a:lnTo>
                    <a:pt x="255511" y="154063"/>
                  </a:lnTo>
                  <a:lnTo>
                    <a:pt x="256171" y="155600"/>
                  </a:lnTo>
                  <a:lnTo>
                    <a:pt x="256387" y="155105"/>
                  </a:lnTo>
                  <a:close/>
                </a:path>
                <a:path w="267335" h="176529">
                  <a:moveTo>
                    <a:pt x="256451" y="157480"/>
                  </a:moveTo>
                  <a:lnTo>
                    <a:pt x="255727" y="157480"/>
                  </a:lnTo>
                  <a:lnTo>
                    <a:pt x="255727" y="157949"/>
                  </a:lnTo>
                  <a:lnTo>
                    <a:pt x="256451" y="157480"/>
                  </a:lnTo>
                  <a:close/>
                </a:path>
                <a:path w="267335" h="176529">
                  <a:moveTo>
                    <a:pt x="256679" y="171221"/>
                  </a:moveTo>
                  <a:lnTo>
                    <a:pt x="256489" y="171284"/>
                  </a:lnTo>
                  <a:lnTo>
                    <a:pt x="256324" y="171310"/>
                  </a:lnTo>
                  <a:lnTo>
                    <a:pt x="256171" y="171297"/>
                  </a:lnTo>
                  <a:lnTo>
                    <a:pt x="255828" y="171716"/>
                  </a:lnTo>
                  <a:lnTo>
                    <a:pt x="256044" y="171678"/>
                  </a:lnTo>
                  <a:lnTo>
                    <a:pt x="256336" y="171500"/>
                  </a:lnTo>
                  <a:lnTo>
                    <a:pt x="256679" y="171221"/>
                  </a:lnTo>
                  <a:close/>
                </a:path>
                <a:path w="267335" h="176529">
                  <a:moveTo>
                    <a:pt x="256806" y="170395"/>
                  </a:moveTo>
                  <a:lnTo>
                    <a:pt x="256324" y="170967"/>
                  </a:lnTo>
                  <a:lnTo>
                    <a:pt x="256057" y="171221"/>
                  </a:lnTo>
                  <a:lnTo>
                    <a:pt x="255866" y="171272"/>
                  </a:lnTo>
                  <a:lnTo>
                    <a:pt x="256171" y="171297"/>
                  </a:lnTo>
                  <a:lnTo>
                    <a:pt x="256451" y="170967"/>
                  </a:lnTo>
                  <a:lnTo>
                    <a:pt x="256705" y="170624"/>
                  </a:lnTo>
                  <a:lnTo>
                    <a:pt x="256806" y="170395"/>
                  </a:lnTo>
                  <a:close/>
                </a:path>
                <a:path w="267335" h="176529">
                  <a:moveTo>
                    <a:pt x="257454" y="153162"/>
                  </a:moveTo>
                  <a:lnTo>
                    <a:pt x="257289" y="153111"/>
                  </a:lnTo>
                  <a:lnTo>
                    <a:pt x="256387" y="155105"/>
                  </a:lnTo>
                  <a:lnTo>
                    <a:pt x="256768" y="155562"/>
                  </a:lnTo>
                  <a:lnTo>
                    <a:pt x="257454" y="153162"/>
                  </a:lnTo>
                  <a:close/>
                </a:path>
                <a:path w="267335" h="176529">
                  <a:moveTo>
                    <a:pt x="258521" y="149479"/>
                  </a:moveTo>
                  <a:lnTo>
                    <a:pt x="257454" y="153162"/>
                  </a:lnTo>
                  <a:lnTo>
                    <a:pt x="257975" y="153301"/>
                  </a:lnTo>
                  <a:lnTo>
                    <a:pt x="258521" y="149479"/>
                  </a:lnTo>
                  <a:close/>
                </a:path>
                <a:path w="267335" h="176529">
                  <a:moveTo>
                    <a:pt x="259105" y="174078"/>
                  </a:moveTo>
                  <a:lnTo>
                    <a:pt x="258711" y="174231"/>
                  </a:lnTo>
                  <a:lnTo>
                    <a:pt x="258800" y="174447"/>
                  </a:lnTo>
                  <a:lnTo>
                    <a:pt x="258927" y="174294"/>
                  </a:lnTo>
                  <a:lnTo>
                    <a:pt x="259029" y="174167"/>
                  </a:lnTo>
                  <a:close/>
                </a:path>
                <a:path w="267335" h="176529">
                  <a:moveTo>
                    <a:pt x="259499" y="173939"/>
                  </a:moveTo>
                  <a:lnTo>
                    <a:pt x="259321" y="173837"/>
                  </a:lnTo>
                  <a:lnTo>
                    <a:pt x="259105" y="174078"/>
                  </a:lnTo>
                  <a:lnTo>
                    <a:pt x="259499" y="173939"/>
                  </a:lnTo>
                  <a:close/>
                </a:path>
                <a:path w="267335" h="176529">
                  <a:moveTo>
                    <a:pt x="259562" y="171856"/>
                  </a:moveTo>
                  <a:lnTo>
                    <a:pt x="258813" y="172720"/>
                  </a:lnTo>
                  <a:lnTo>
                    <a:pt x="259016" y="172720"/>
                  </a:lnTo>
                  <a:lnTo>
                    <a:pt x="259562" y="171856"/>
                  </a:lnTo>
                  <a:close/>
                </a:path>
                <a:path w="267335" h="176529">
                  <a:moveTo>
                    <a:pt x="259867" y="167640"/>
                  </a:moveTo>
                  <a:lnTo>
                    <a:pt x="259346" y="168338"/>
                  </a:lnTo>
                  <a:lnTo>
                    <a:pt x="259664" y="168910"/>
                  </a:lnTo>
                  <a:lnTo>
                    <a:pt x="259867" y="167640"/>
                  </a:lnTo>
                  <a:close/>
                </a:path>
                <a:path w="267335" h="176529">
                  <a:moveTo>
                    <a:pt x="260324" y="173634"/>
                  </a:moveTo>
                  <a:lnTo>
                    <a:pt x="259499" y="173939"/>
                  </a:lnTo>
                  <a:lnTo>
                    <a:pt x="259626" y="174040"/>
                  </a:lnTo>
                  <a:lnTo>
                    <a:pt x="259727" y="174244"/>
                  </a:lnTo>
                  <a:lnTo>
                    <a:pt x="260324" y="173634"/>
                  </a:lnTo>
                  <a:close/>
                </a:path>
                <a:path w="267335" h="176529">
                  <a:moveTo>
                    <a:pt x="260680" y="163830"/>
                  </a:moveTo>
                  <a:lnTo>
                    <a:pt x="260108" y="164846"/>
                  </a:lnTo>
                  <a:lnTo>
                    <a:pt x="260680" y="163830"/>
                  </a:lnTo>
                  <a:close/>
                </a:path>
                <a:path w="267335" h="176529">
                  <a:moveTo>
                    <a:pt x="261302" y="161290"/>
                  </a:moveTo>
                  <a:lnTo>
                    <a:pt x="260997" y="161290"/>
                  </a:lnTo>
                  <a:lnTo>
                    <a:pt x="260959" y="161607"/>
                  </a:lnTo>
                  <a:lnTo>
                    <a:pt x="261302" y="161290"/>
                  </a:lnTo>
                  <a:close/>
                </a:path>
                <a:path w="267335" h="176529">
                  <a:moveTo>
                    <a:pt x="261962" y="157480"/>
                  </a:moveTo>
                  <a:lnTo>
                    <a:pt x="257810" y="161290"/>
                  </a:lnTo>
                  <a:lnTo>
                    <a:pt x="259334" y="158750"/>
                  </a:lnTo>
                  <a:lnTo>
                    <a:pt x="257111" y="158750"/>
                  </a:lnTo>
                  <a:lnTo>
                    <a:pt x="257543" y="161290"/>
                  </a:lnTo>
                  <a:lnTo>
                    <a:pt x="254088" y="162560"/>
                  </a:lnTo>
                  <a:lnTo>
                    <a:pt x="255651" y="160020"/>
                  </a:lnTo>
                  <a:lnTo>
                    <a:pt x="256425" y="158750"/>
                  </a:lnTo>
                  <a:lnTo>
                    <a:pt x="257975" y="156210"/>
                  </a:lnTo>
                  <a:lnTo>
                    <a:pt x="255917" y="158750"/>
                  </a:lnTo>
                  <a:lnTo>
                    <a:pt x="255727" y="157949"/>
                  </a:lnTo>
                  <a:lnTo>
                    <a:pt x="255219" y="158280"/>
                  </a:lnTo>
                  <a:lnTo>
                    <a:pt x="254139" y="160020"/>
                  </a:lnTo>
                  <a:lnTo>
                    <a:pt x="255079" y="156210"/>
                  </a:lnTo>
                  <a:lnTo>
                    <a:pt x="251117" y="158750"/>
                  </a:lnTo>
                  <a:lnTo>
                    <a:pt x="252387" y="157035"/>
                  </a:lnTo>
                  <a:lnTo>
                    <a:pt x="251752" y="157480"/>
                  </a:lnTo>
                  <a:lnTo>
                    <a:pt x="252501" y="156210"/>
                  </a:lnTo>
                  <a:lnTo>
                    <a:pt x="253009" y="156210"/>
                  </a:lnTo>
                  <a:lnTo>
                    <a:pt x="253961" y="154940"/>
                  </a:lnTo>
                  <a:lnTo>
                    <a:pt x="252717" y="155841"/>
                  </a:lnTo>
                  <a:lnTo>
                    <a:pt x="253250" y="154940"/>
                  </a:lnTo>
                  <a:lnTo>
                    <a:pt x="254749" y="152400"/>
                  </a:lnTo>
                  <a:lnTo>
                    <a:pt x="252742" y="154635"/>
                  </a:lnTo>
                  <a:lnTo>
                    <a:pt x="252653" y="154940"/>
                  </a:lnTo>
                  <a:lnTo>
                    <a:pt x="252679" y="154711"/>
                  </a:lnTo>
                  <a:lnTo>
                    <a:pt x="250202" y="157480"/>
                  </a:lnTo>
                  <a:lnTo>
                    <a:pt x="250952" y="154940"/>
                  </a:lnTo>
                  <a:lnTo>
                    <a:pt x="252069" y="153441"/>
                  </a:lnTo>
                  <a:lnTo>
                    <a:pt x="250139" y="154940"/>
                  </a:lnTo>
                  <a:lnTo>
                    <a:pt x="250761" y="153670"/>
                  </a:lnTo>
                  <a:lnTo>
                    <a:pt x="252590" y="149860"/>
                  </a:lnTo>
                  <a:lnTo>
                    <a:pt x="251421" y="149860"/>
                  </a:lnTo>
                  <a:lnTo>
                    <a:pt x="249148" y="153670"/>
                  </a:lnTo>
                  <a:lnTo>
                    <a:pt x="249148" y="152400"/>
                  </a:lnTo>
                  <a:lnTo>
                    <a:pt x="249135" y="151130"/>
                  </a:lnTo>
                  <a:lnTo>
                    <a:pt x="247345" y="151130"/>
                  </a:lnTo>
                  <a:lnTo>
                    <a:pt x="248158" y="149860"/>
                  </a:lnTo>
                  <a:lnTo>
                    <a:pt x="247383" y="148590"/>
                  </a:lnTo>
                  <a:lnTo>
                    <a:pt x="246608" y="147320"/>
                  </a:lnTo>
                  <a:lnTo>
                    <a:pt x="246481" y="146405"/>
                  </a:lnTo>
                  <a:lnTo>
                    <a:pt x="244386" y="148590"/>
                  </a:lnTo>
                  <a:lnTo>
                    <a:pt x="243814" y="147320"/>
                  </a:lnTo>
                  <a:lnTo>
                    <a:pt x="242620" y="147320"/>
                  </a:lnTo>
                  <a:lnTo>
                    <a:pt x="243992" y="146050"/>
                  </a:lnTo>
                  <a:lnTo>
                    <a:pt x="244652" y="144780"/>
                  </a:lnTo>
                  <a:lnTo>
                    <a:pt x="245668" y="144780"/>
                  </a:lnTo>
                  <a:lnTo>
                    <a:pt x="244957" y="143510"/>
                  </a:lnTo>
                  <a:lnTo>
                    <a:pt x="244068" y="144780"/>
                  </a:lnTo>
                  <a:lnTo>
                    <a:pt x="242773" y="144780"/>
                  </a:lnTo>
                  <a:lnTo>
                    <a:pt x="244627" y="142240"/>
                  </a:lnTo>
                  <a:lnTo>
                    <a:pt x="243624" y="142240"/>
                  </a:lnTo>
                  <a:lnTo>
                    <a:pt x="240804" y="144780"/>
                  </a:lnTo>
                  <a:lnTo>
                    <a:pt x="240741" y="142240"/>
                  </a:lnTo>
                  <a:lnTo>
                    <a:pt x="240652" y="151130"/>
                  </a:lnTo>
                  <a:lnTo>
                    <a:pt x="239090" y="151130"/>
                  </a:lnTo>
                  <a:lnTo>
                    <a:pt x="240233" y="149860"/>
                  </a:lnTo>
                  <a:lnTo>
                    <a:pt x="240652" y="151130"/>
                  </a:lnTo>
                  <a:lnTo>
                    <a:pt x="240652" y="142316"/>
                  </a:lnTo>
                  <a:lnTo>
                    <a:pt x="239115" y="143510"/>
                  </a:lnTo>
                  <a:lnTo>
                    <a:pt x="237324" y="148590"/>
                  </a:lnTo>
                  <a:lnTo>
                    <a:pt x="235038" y="148590"/>
                  </a:lnTo>
                  <a:lnTo>
                    <a:pt x="235826" y="147320"/>
                  </a:lnTo>
                  <a:lnTo>
                    <a:pt x="237236" y="146050"/>
                  </a:lnTo>
                  <a:lnTo>
                    <a:pt x="236956" y="146050"/>
                  </a:lnTo>
                  <a:lnTo>
                    <a:pt x="237312" y="145592"/>
                  </a:lnTo>
                  <a:lnTo>
                    <a:pt x="237121" y="144780"/>
                  </a:lnTo>
                  <a:lnTo>
                    <a:pt x="238328" y="143510"/>
                  </a:lnTo>
                  <a:lnTo>
                    <a:pt x="237667" y="143510"/>
                  </a:lnTo>
                  <a:lnTo>
                    <a:pt x="238683" y="142240"/>
                  </a:lnTo>
                  <a:lnTo>
                    <a:pt x="238912" y="142240"/>
                  </a:lnTo>
                  <a:lnTo>
                    <a:pt x="238772" y="142722"/>
                  </a:lnTo>
                  <a:lnTo>
                    <a:pt x="238556" y="143510"/>
                  </a:lnTo>
                  <a:lnTo>
                    <a:pt x="238772" y="142722"/>
                  </a:lnTo>
                  <a:lnTo>
                    <a:pt x="238455" y="143510"/>
                  </a:lnTo>
                  <a:lnTo>
                    <a:pt x="237934" y="144754"/>
                  </a:lnTo>
                  <a:lnTo>
                    <a:pt x="238887" y="143510"/>
                  </a:lnTo>
                  <a:lnTo>
                    <a:pt x="238937" y="142735"/>
                  </a:lnTo>
                  <a:lnTo>
                    <a:pt x="239191" y="142240"/>
                  </a:lnTo>
                  <a:lnTo>
                    <a:pt x="238975" y="142240"/>
                  </a:lnTo>
                  <a:lnTo>
                    <a:pt x="239052" y="140970"/>
                  </a:lnTo>
                  <a:lnTo>
                    <a:pt x="239763" y="139700"/>
                  </a:lnTo>
                  <a:lnTo>
                    <a:pt x="239115" y="139700"/>
                  </a:lnTo>
                  <a:lnTo>
                    <a:pt x="238150" y="140970"/>
                  </a:lnTo>
                  <a:lnTo>
                    <a:pt x="236613" y="140970"/>
                  </a:lnTo>
                  <a:lnTo>
                    <a:pt x="238760" y="139700"/>
                  </a:lnTo>
                  <a:lnTo>
                    <a:pt x="238836" y="138430"/>
                  </a:lnTo>
                  <a:lnTo>
                    <a:pt x="237782" y="138430"/>
                  </a:lnTo>
                  <a:lnTo>
                    <a:pt x="238048" y="137160"/>
                  </a:lnTo>
                  <a:lnTo>
                    <a:pt x="236245" y="139700"/>
                  </a:lnTo>
                  <a:lnTo>
                    <a:pt x="235978" y="139700"/>
                  </a:lnTo>
                  <a:lnTo>
                    <a:pt x="236778" y="138430"/>
                  </a:lnTo>
                  <a:lnTo>
                    <a:pt x="237147" y="137160"/>
                  </a:lnTo>
                  <a:lnTo>
                    <a:pt x="235889" y="138430"/>
                  </a:lnTo>
                  <a:lnTo>
                    <a:pt x="234696" y="135890"/>
                  </a:lnTo>
                  <a:lnTo>
                    <a:pt x="233324" y="139700"/>
                  </a:lnTo>
                  <a:lnTo>
                    <a:pt x="233159" y="139700"/>
                  </a:lnTo>
                  <a:lnTo>
                    <a:pt x="229819" y="140970"/>
                  </a:lnTo>
                  <a:lnTo>
                    <a:pt x="230644" y="137160"/>
                  </a:lnTo>
                  <a:lnTo>
                    <a:pt x="230924" y="135890"/>
                  </a:lnTo>
                  <a:lnTo>
                    <a:pt x="228612" y="135890"/>
                  </a:lnTo>
                  <a:lnTo>
                    <a:pt x="229209" y="134620"/>
                  </a:lnTo>
                  <a:lnTo>
                    <a:pt x="227596" y="135890"/>
                  </a:lnTo>
                  <a:lnTo>
                    <a:pt x="226733" y="134620"/>
                  </a:lnTo>
                  <a:lnTo>
                    <a:pt x="224790" y="135890"/>
                  </a:lnTo>
                  <a:lnTo>
                    <a:pt x="224523" y="135890"/>
                  </a:lnTo>
                  <a:lnTo>
                    <a:pt x="225234" y="133350"/>
                  </a:lnTo>
                  <a:lnTo>
                    <a:pt x="224155" y="133350"/>
                  </a:lnTo>
                  <a:lnTo>
                    <a:pt x="224116" y="132067"/>
                  </a:lnTo>
                  <a:lnTo>
                    <a:pt x="225856" y="130810"/>
                  </a:lnTo>
                  <a:lnTo>
                    <a:pt x="225437" y="130314"/>
                  </a:lnTo>
                  <a:lnTo>
                    <a:pt x="225183" y="129540"/>
                  </a:lnTo>
                  <a:lnTo>
                    <a:pt x="225920" y="128270"/>
                  </a:lnTo>
                  <a:lnTo>
                    <a:pt x="223304" y="129540"/>
                  </a:lnTo>
                  <a:lnTo>
                    <a:pt x="225158" y="128270"/>
                  </a:lnTo>
                  <a:lnTo>
                    <a:pt x="224510" y="127000"/>
                  </a:lnTo>
                  <a:lnTo>
                    <a:pt x="223608" y="127000"/>
                  </a:lnTo>
                  <a:lnTo>
                    <a:pt x="223177" y="129540"/>
                  </a:lnTo>
                  <a:lnTo>
                    <a:pt x="222465" y="129540"/>
                  </a:lnTo>
                  <a:lnTo>
                    <a:pt x="221856" y="128270"/>
                  </a:lnTo>
                  <a:lnTo>
                    <a:pt x="224078" y="125730"/>
                  </a:lnTo>
                  <a:lnTo>
                    <a:pt x="224586" y="120650"/>
                  </a:lnTo>
                  <a:lnTo>
                    <a:pt x="216535" y="128270"/>
                  </a:lnTo>
                  <a:lnTo>
                    <a:pt x="217055" y="127000"/>
                  </a:lnTo>
                  <a:lnTo>
                    <a:pt x="217563" y="125730"/>
                  </a:lnTo>
                  <a:lnTo>
                    <a:pt x="217716" y="125349"/>
                  </a:lnTo>
                  <a:lnTo>
                    <a:pt x="217106" y="125730"/>
                  </a:lnTo>
                  <a:lnTo>
                    <a:pt x="216496" y="125730"/>
                  </a:lnTo>
                  <a:lnTo>
                    <a:pt x="217424" y="123317"/>
                  </a:lnTo>
                  <a:lnTo>
                    <a:pt x="218313" y="123901"/>
                  </a:lnTo>
                  <a:lnTo>
                    <a:pt x="219125" y="121920"/>
                  </a:lnTo>
                  <a:lnTo>
                    <a:pt x="217551" y="122974"/>
                  </a:lnTo>
                  <a:lnTo>
                    <a:pt x="218427" y="120650"/>
                  </a:lnTo>
                  <a:lnTo>
                    <a:pt x="218160" y="120650"/>
                  </a:lnTo>
                  <a:lnTo>
                    <a:pt x="218046" y="118110"/>
                  </a:lnTo>
                  <a:lnTo>
                    <a:pt x="214147" y="123190"/>
                  </a:lnTo>
                  <a:lnTo>
                    <a:pt x="213639" y="121920"/>
                  </a:lnTo>
                  <a:lnTo>
                    <a:pt x="213093" y="123190"/>
                  </a:lnTo>
                  <a:lnTo>
                    <a:pt x="211366" y="125730"/>
                  </a:lnTo>
                  <a:lnTo>
                    <a:pt x="209765" y="125730"/>
                  </a:lnTo>
                  <a:lnTo>
                    <a:pt x="209156" y="124460"/>
                  </a:lnTo>
                  <a:lnTo>
                    <a:pt x="209994" y="123190"/>
                  </a:lnTo>
                  <a:lnTo>
                    <a:pt x="211645" y="120650"/>
                  </a:lnTo>
                  <a:lnTo>
                    <a:pt x="212534" y="120650"/>
                  </a:lnTo>
                  <a:lnTo>
                    <a:pt x="212382" y="120700"/>
                  </a:lnTo>
                  <a:lnTo>
                    <a:pt x="212128" y="120777"/>
                  </a:lnTo>
                  <a:lnTo>
                    <a:pt x="211988" y="121056"/>
                  </a:lnTo>
                  <a:lnTo>
                    <a:pt x="212217" y="121107"/>
                  </a:lnTo>
                  <a:lnTo>
                    <a:pt x="212471" y="120865"/>
                  </a:lnTo>
                  <a:lnTo>
                    <a:pt x="212623" y="120650"/>
                  </a:lnTo>
                  <a:lnTo>
                    <a:pt x="213474" y="120650"/>
                  </a:lnTo>
                  <a:lnTo>
                    <a:pt x="213753" y="119380"/>
                  </a:lnTo>
                  <a:lnTo>
                    <a:pt x="212547" y="118186"/>
                  </a:lnTo>
                  <a:lnTo>
                    <a:pt x="212598" y="119380"/>
                  </a:lnTo>
                  <a:lnTo>
                    <a:pt x="212471" y="118110"/>
                  </a:lnTo>
                  <a:lnTo>
                    <a:pt x="212496" y="116840"/>
                  </a:lnTo>
                  <a:lnTo>
                    <a:pt x="210883" y="118110"/>
                  </a:lnTo>
                  <a:lnTo>
                    <a:pt x="210388" y="116840"/>
                  </a:lnTo>
                  <a:lnTo>
                    <a:pt x="210185" y="116840"/>
                  </a:lnTo>
                  <a:lnTo>
                    <a:pt x="209524" y="118110"/>
                  </a:lnTo>
                  <a:lnTo>
                    <a:pt x="209346" y="118110"/>
                  </a:lnTo>
                  <a:lnTo>
                    <a:pt x="208521" y="115608"/>
                  </a:lnTo>
                  <a:lnTo>
                    <a:pt x="207276" y="119380"/>
                  </a:lnTo>
                  <a:lnTo>
                    <a:pt x="205816" y="119380"/>
                  </a:lnTo>
                  <a:lnTo>
                    <a:pt x="206019" y="118110"/>
                  </a:lnTo>
                  <a:lnTo>
                    <a:pt x="206222" y="116840"/>
                  </a:lnTo>
                  <a:lnTo>
                    <a:pt x="208495" y="115620"/>
                  </a:lnTo>
                  <a:lnTo>
                    <a:pt x="206527" y="115570"/>
                  </a:lnTo>
                  <a:lnTo>
                    <a:pt x="206540" y="114300"/>
                  </a:lnTo>
                  <a:lnTo>
                    <a:pt x="206692" y="114211"/>
                  </a:lnTo>
                  <a:lnTo>
                    <a:pt x="207962" y="110490"/>
                  </a:lnTo>
                  <a:lnTo>
                    <a:pt x="206438" y="110490"/>
                  </a:lnTo>
                  <a:lnTo>
                    <a:pt x="206082" y="110490"/>
                  </a:lnTo>
                  <a:lnTo>
                    <a:pt x="205409" y="110490"/>
                  </a:lnTo>
                  <a:lnTo>
                    <a:pt x="204622" y="113030"/>
                  </a:lnTo>
                  <a:lnTo>
                    <a:pt x="202704" y="114300"/>
                  </a:lnTo>
                  <a:lnTo>
                    <a:pt x="202958" y="113030"/>
                  </a:lnTo>
                  <a:lnTo>
                    <a:pt x="200609" y="114300"/>
                  </a:lnTo>
                  <a:lnTo>
                    <a:pt x="202298" y="111760"/>
                  </a:lnTo>
                  <a:lnTo>
                    <a:pt x="203047" y="113030"/>
                  </a:lnTo>
                  <a:lnTo>
                    <a:pt x="203365" y="111760"/>
                  </a:lnTo>
                  <a:lnTo>
                    <a:pt x="203987" y="109220"/>
                  </a:lnTo>
                  <a:lnTo>
                    <a:pt x="204660" y="109220"/>
                  </a:lnTo>
                  <a:lnTo>
                    <a:pt x="204812" y="107950"/>
                  </a:lnTo>
                  <a:lnTo>
                    <a:pt x="205282" y="107950"/>
                  </a:lnTo>
                  <a:lnTo>
                    <a:pt x="205320" y="107391"/>
                  </a:lnTo>
                  <a:lnTo>
                    <a:pt x="205663" y="107251"/>
                  </a:lnTo>
                  <a:lnTo>
                    <a:pt x="205511" y="107226"/>
                  </a:lnTo>
                  <a:lnTo>
                    <a:pt x="205333" y="107315"/>
                  </a:lnTo>
                  <a:lnTo>
                    <a:pt x="205600" y="104140"/>
                  </a:lnTo>
                  <a:lnTo>
                    <a:pt x="202603" y="110490"/>
                  </a:lnTo>
                  <a:lnTo>
                    <a:pt x="201269" y="109220"/>
                  </a:lnTo>
                  <a:lnTo>
                    <a:pt x="202476" y="107950"/>
                  </a:lnTo>
                  <a:lnTo>
                    <a:pt x="202844" y="106870"/>
                  </a:lnTo>
                  <a:lnTo>
                    <a:pt x="201002" y="109220"/>
                  </a:lnTo>
                  <a:lnTo>
                    <a:pt x="199707" y="110490"/>
                  </a:lnTo>
                  <a:lnTo>
                    <a:pt x="199631" y="107950"/>
                  </a:lnTo>
                  <a:lnTo>
                    <a:pt x="198145" y="110490"/>
                  </a:lnTo>
                  <a:lnTo>
                    <a:pt x="197929" y="110490"/>
                  </a:lnTo>
                  <a:lnTo>
                    <a:pt x="196710" y="113030"/>
                  </a:lnTo>
                  <a:lnTo>
                    <a:pt x="196418" y="111760"/>
                  </a:lnTo>
                  <a:lnTo>
                    <a:pt x="195478" y="111760"/>
                  </a:lnTo>
                  <a:lnTo>
                    <a:pt x="194233" y="113030"/>
                  </a:lnTo>
                  <a:lnTo>
                    <a:pt x="194792" y="111760"/>
                  </a:lnTo>
                  <a:lnTo>
                    <a:pt x="195364" y="110490"/>
                  </a:lnTo>
                  <a:lnTo>
                    <a:pt x="196494" y="107950"/>
                  </a:lnTo>
                  <a:lnTo>
                    <a:pt x="197065" y="106680"/>
                  </a:lnTo>
                  <a:lnTo>
                    <a:pt x="194906" y="107950"/>
                  </a:lnTo>
                  <a:lnTo>
                    <a:pt x="195148" y="106680"/>
                  </a:lnTo>
                  <a:lnTo>
                    <a:pt x="196786" y="105410"/>
                  </a:lnTo>
                  <a:lnTo>
                    <a:pt x="196875" y="104140"/>
                  </a:lnTo>
                  <a:lnTo>
                    <a:pt x="194487" y="105410"/>
                  </a:lnTo>
                  <a:lnTo>
                    <a:pt x="194919" y="105410"/>
                  </a:lnTo>
                  <a:lnTo>
                    <a:pt x="193865" y="106248"/>
                  </a:lnTo>
                  <a:lnTo>
                    <a:pt x="193865" y="107950"/>
                  </a:lnTo>
                  <a:lnTo>
                    <a:pt x="192176" y="109220"/>
                  </a:lnTo>
                  <a:lnTo>
                    <a:pt x="192570" y="107950"/>
                  </a:lnTo>
                  <a:lnTo>
                    <a:pt x="192138" y="109220"/>
                  </a:lnTo>
                  <a:lnTo>
                    <a:pt x="191693" y="110490"/>
                  </a:lnTo>
                  <a:lnTo>
                    <a:pt x="192570" y="107950"/>
                  </a:lnTo>
                  <a:lnTo>
                    <a:pt x="192697" y="107581"/>
                  </a:lnTo>
                  <a:lnTo>
                    <a:pt x="193763" y="106680"/>
                  </a:lnTo>
                  <a:lnTo>
                    <a:pt x="193865" y="107950"/>
                  </a:lnTo>
                  <a:lnTo>
                    <a:pt x="193865" y="106248"/>
                  </a:lnTo>
                  <a:lnTo>
                    <a:pt x="192887" y="107022"/>
                  </a:lnTo>
                  <a:lnTo>
                    <a:pt x="193001" y="106680"/>
                  </a:lnTo>
                  <a:lnTo>
                    <a:pt x="192455" y="107365"/>
                  </a:lnTo>
                  <a:lnTo>
                    <a:pt x="191731" y="107950"/>
                  </a:lnTo>
                  <a:lnTo>
                    <a:pt x="191985" y="107950"/>
                  </a:lnTo>
                  <a:lnTo>
                    <a:pt x="188976" y="111760"/>
                  </a:lnTo>
                  <a:lnTo>
                    <a:pt x="189230" y="110490"/>
                  </a:lnTo>
                  <a:lnTo>
                    <a:pt x="189496" y="109220"/>
                  </a:lnTo>
                  <a:lnTo>
                    <a:pt x="190881" y="106680"/>
                  </a:lnTo>
                  <a:lnTo>
                    <a:pt x="191566" y="105410"/>
                  </a:lnTo>
                  <a:lnTo>
                    <a:pt x="192252" y="104140"/>
                  </a:lnTo>
                  <a:lnTo>
                    <a:pt x="192938" y="102870"/>
                  </a:lnTo>
                  <a:lnTo>
                    <a:pt x="193128" y="100330"/>
                  </a:lnTo>
                  <a:lnTo>
                    <a:pt x="188823" y="104140"/>
                  </a:lnTo>
                  <a:lnTo>
                    <a:pt x="187960" y="101600"/>
                  </a:lnTo>
                  <a:lnTo>
                    <a:pt x="187921" y="102870"/>
                  </a:lnTo>
                  <a:lnTo>
                    <a:pt x="186347" y="105410"/>
                  </a:lnTo>
                  <a:lnTo>
                    <a:pt x="186664" y="102870"/>
                  </a:lnTo>
                  <a:lnTo>
                    <a:pt x="185572" y="102870"/>
                  </a:lnTo>
                  <a:lnTo>
                    <a:pt x="186753" y="101600"/>
                  </a:lnTo>
                  <a:lnTo>
                    <a:pt x="186804" y="100545"/>
                  </a:lnTo>
                  <a:lnTo>
                    <a:pt x="186474" y="101600"/>
                  </a:lnTo>
                  <a:lnTo>
                    <a:pt x="186093" y="99060"/>
                  </a:lnTo>
                  <a:lnTo>
                    <a:pt x="183680" y="101600"/>
                  </a:lnTo>
                  <a:lnTo>
                    <a:pt x="184404" y="99060"/>
                  </a:lnTo>
                  <a:lnTo>
                    <a:pt x="183616" y="97790"/>
                  </a:lnTo>
                  <a:lnTo>
                    <a:pt x="179590" y="102870"/>
                  </a:lnTo>
                  <a:lnTo>
                    <a:pt x="178638" y="101600"/>
                  </a:lnTo>
                  <a:lnTo>
                    <a:pt x="180276" y="100330"/>
                  </a:lnTo>
                  <a:lnTo>
                    <a:pt x="180467" y="99060"/>
                  </a:lnTo>
                  <a:lnTo>
                    <a:pt x="182232" y="97790"/>
                  </a:lnTo>
                  <a:lnTo>
                    <a:pt x="181800" y="97790"/>
                  </a:lnTo>
                  <a:lnTo>
                    <a:pt x="181597" y="96520"/>
                  </a:lnTo>
                  <a:lnTo>
                    <a:pt x="180822" y="97790"/>
                  </a:lnTo>
                  <a:lnTo>
                    <a:pt x="181254" y="96520"/>
                  </a:lnTo>
                  <a:lnTo>
                    <a:pt x="178054" y="99060"/>
                  </a:lnTo>
                  <a:lnTo>
                    <a:pt x="178714" y="97790"/>
                  </a:lnTo>
                  <a:lnTo>
                    <a:pt x="178028" y="97790"/>
                  </a:lnTo>
                  <a:lnTo>
                    <a:pt x="176796" y="100330"/>
                  </a:lnTo>
                  <a:lnTo>
                    <a:pt x="176390" y="99060"/>
                  </a:lnTo>
                  <a:lnTo>
                    <a:pt x="175437" y="99060"/>
                  </a:lnTo>
                  <a:lnTo>
                    <a:pt x="176707" y="95250"/>
                  </a:lnTo>
                  <a:lnTo>
                    <a:pt x="170484" y="99060"/>
                  </a:lnTo>
                  <a:lnTo>
                    <a:pt x="170929" y="97790"/>
                  </a:lnTo>
                  <a:lnTo>
                    <a:pt x="172275" y="93980"/>
                  </a:lnTo>
                  <a:lnTo>
                    <a:pt x="168402" y="93980"/>
                  </a:lnTo>
                  <a:lnTo>
                    <a:pt x="168795" y="92710"/>
                  </a:lnTo>
                  <a:lnTo>
                    <a:pt x="169011" y="92710"/>
                  </a:lnTo>
                  <a:lnTo>
                    <a:pt x="168821" y="90170"/>
                  </a:lnTo>
                  <a:lnTo>
                    <a:pt x="165074" y="97790"/>
                  </a:lnTo>
                  <a:lnTo>
                    <a:pt x="164947" y="96520"/>
                  </a:lnTo>
                  <a:lnTo>
                    <a:pt x="164833" y="95250"/>
                  </a:lnTo>
                  <a:lnTo>
                    <a:pt x="165544" y="92710"/>
                  </a:lnTo>
                  <a:lnTo>
                    <a:pt x="165912" y="91440"/>
                  </a:lnTo>
                  <a:lnTo>
                    <a:pt x="166535" y="93980"/>
                  </a:lnTo>
                  <a:lnTo>
                    <a:pt x="166776" y="92710"/>
                  </a:lnTo>
                  <a:lnTo>
                    <a:pt x="170230" y="86360"/>
                  </a:lnTo>
                  <a:lnTo>
                    <a:pt x="164592" y="91440"/>
                  </a:lnTo>
                  <a:lnTo>
                    <a:pt x="165773" y="87630"/>
                  </a:lnTo>
                  <a:lnTo>
                    <a:pt x="166204" y="87630"/>
                  </a:lnTo>
                  <a:lnTo>
                    <a:pt x="166738" y="85090"/>
                  </a:lnTo>
                  <a:lnTo>
                    <a:pt x="163080" y="88900"/>
                  </a:lnTo>
                  <a:lnTo>
                    <a:pt x="162153" y="87630"/>
                  </a:lnTo>
                  <a:lnTo>
                    <a:pt x="162547" y="87630"/>
                  </a:lnTo>
                  <a:lnTo>
                    <a:pt x="162712" y="86360"/>
                  </a:lnTo>
                  <a:lnTo>
                    <a:pt x="160058" y="88900"/>
                  </a:lnTo>
                  <a:lnTo>
                    <a:pt x="157543" y="88900"/>
                  </a:lnTo>
                  <a:lnTo>
                    <a:pt x="157073" y="88900"/>
                  </a:lnTo>
                  <a:lnTo>
                    <a:pt x="156603" y="90170"/>
                  </a:lnTo>
                  <a:lnTo>
                    <a:pt x="155168" y="90170"/>
                  </a:lnTo>
                  <a:lnTo>
                    <a:pt x="155625" y="88900"/>
                  </a:lnTo>
                  <a:lnTo>
                    <a:pt x="155562" y="86360"/>
                  </a:lnTo>
                  <a:lnTo>
                    <a:pt x="156273" y="85090"/>
                  </a:lnTo>
                  <a:lnTo>
                    <a:pt x="153543" y="85090"/>
                  </a:lnTo>
                  <a:lnTo>
                    <a:pt x="151625" y="85090"/>
                  </a:lnTo>
                  <a:lnTo>
                    <a:pt x="148602" y="87630"/>
                  </a:lnTo>
                  <a:lnTo>
                    <a:pt x="150355" y="85090"/>
                  </a:lnTo>
                  <a:lnTo>
                    <a:pt x="152107" y="82550"/>
                  </a:lnTo>
                  <a:lnTo>
                    <a:pt x="149644" y="85090"/>
                  </a:lnTo>
                  <a:lnTo>
                    <a:pt x="151574" y="81280"/>
                  </a:lnTo>
                  <a:lnTo>
                    <a:pt x="150469" y="81280"/>
                  </a:lnTo>
                  <a:lnTo>
                    <a:pt x="147459" y="82550"/>
                  </a:lnTo>
                  <a:lnTo>
                    <a:pt x="146037" y="82550"/>
                  </a:lnTo>
                  <a:lnTo>
                    <a:pt x="148221" y="81280"/>
                  </a:lnTo>
                  <a:lnTo>
                    <a:pt x="150241" y="80010"/>
                  </a:lnTo>
                  <a:lnTo>
                    <a:pt x="151942" y="78740"/>
                  </a:lnTo>
                  <a:lnTo>
                    <a:pt x="149860" y="78740"/>
                  </a:lnTo>
                  <a:lnTo>
                    <a:pt x="149644" y="80010"/>
                  </a:lnTo>
                  <a:lnTo>
                    <a:pt x="147231" y="81280"/>
                  </a:lnTo>
                  <a:lnTo>
                    <a:pt x="145491" y="82550"/>
                  </a:lnTo>
                  <a:lnTo>
                    <a:pt x="144399" y="81280"/>
                  </a:lnTo>
                  <a:lnTo>
                    <a:pt x="146164" y="78740"/>
                  </a:lnTo>
                  <a:lnTo>
                    <a:pt x="148793" y="74930"/>
                  </a:lnTo>
                  <a:lnTo>
                    <a:pt x="142519" y="78740"/>
                  </a:lnTo>
                  <a:lnTo>
                    <a:pt x="143497" y="76200"/>
                  </a:lnTo>
                  <a:lnTo>
                    <a:pt x="143979" y="74930"/>
                  </a:lnTo>
                  <a:lnTo>
                    <a:pt x="144945" y="72390"/>
                  </a:lnTo>
                  <a:lnTo>
                    <a:pt x="141376" y="73660"/>
                  </a:lnTo>
                  <a:lnTo>
                    <a:pt x="141592" y="68580"/>
                  </a:lnTo>
                  <a:lnTo>
                    <a:pt x="139001" y="68580"/>
                  </a:lnTo>
                  <a:lnTo>
                    <a:pt x="136601" y="73660"/>
                  </a:lnTo>
                  <a:lnTo>
                    <a:pt x="138226" y="67310"/>
                  </a:lnTo>
                  <a:lnTo>
                    <a:pt x="137706" y="68338"/>
                  </a:lnTo>
                  <a:lnTo>
                    <a:pt x="137668" y="66738"/>
                  </a:lnTo>
                  <a:lnTo>
                    <a:pt x="137109" y="69240"/>
                  </a:lnTo>
                  <a:lnTo>
                    <a:pt x="137350" y="69062"/>
                  </a:lnTo>
                  <a:lnTo>
                    <a:pt x="135051" y="73660"/>
                  </a:lnTo>
                  <a:lnTo>
                    <a:pt x="134137" y="73660"/>
                  </a:lnTo>
                  <a:lnTo>
                    <a:pt x="134302" y="72390"/>
                  </a:lnTo>
                  <a:lnTo>
                    <a:pt x="134327" y="72034"/>
                  </a:lnTo>
                  <a:lnTo>
                    <a:pt x="134810" y="71018"/>
                  </a:lnTo>
                  <a:lnTo>
                    <a:pt x="136893" y="69405"/>
                  </a:lnTo>
                  <a:lnTo>
                    <a:pt x="134683" y="68884"/>
                  </a:lnTo>
                  <a:lnTo>
                    <a:pt x="134416" y="71120"/>
                  </a:lnTo>
                  <a:lnTo>
                    <a:pt x="134632" y="68580"/>
                  </a:lnTo>
                  <a:lnTo>
                    <a:pt x="135191" y="66040"/>
                  </a:lnTo>
                  <a:lnTo>
                    <a:pt x="135877" y="67310"/>
                  </a:lnTo>
                  <a:lnTo>
                    <a:pt x="136563" y="66040"/>
                  </a:lnTo>
                  <a:lnTo>
                    <a:pt x="135623" y="64770"/>
                  </a:lnTo>
                  <a:lnTo>
                    <a:pt x="137464" y="63500"/>
                  </a:lnTo>
                  <a:lnTo>
                    <a:pt x="137541" y="62230"/>
                  </a:lnTo>
                  <a:lnTo>
                    <a:pt x="136525" y="63500"/>
                  </a:lnTo>
                  <a:lnTo>
                    <a:pt x="135432" y="64770"/>
                  </a:lnTo>
                  <a:lnTo>
                    <a:pt x="135204" y="63500"/>
                  </a:lnTo>
                  <a:lnTo>
                    <a:pt x="134645" y="66040"/>
                  </a:lnTo>
                  <a:lnTo>
                    <a:pt x="131216" y="68580"/>
                  </a:lnTo>
                  <a:lnTo>
                    <a:pt x="135166" y="62230"/>
                  </a:lnTo>
                  <a:lnTo>
                    <a:pt x="135966" y="60960"/>
                  </a:lnTo>
                  <a:lnTo>
                    <a:pt x="132702" y="62166"/>
                  </a:lnTo>
                  <a:lnTo>
                    <a:pt x="132537" y="62230"/>
                  </a:lnTo>
                  <a:lnTo>
                    <a:pt x="130924" y="59690"/>
                  </a:lnTo>
                  <a:lnTo>
                    <a:pt x="127431" y="63500"/>
                  </a:lnTo>
                  <a:lnTo>
                    <a:pt x="127660" y="62230"/>
                  </a:lnTo>
                  <a:lnTo>
                    <a:pt x="128333" y="60960"/>
                  </a:lnTo>
                  <a:lnTo>
                    <a:pt x="128968" y="60960"/>
                  </a:lnTo>
                  <a:lnTo>
                    <a:pt x="127266" y="58420"/>
                  </a:lnTo>
                  <a:lnTo>
                    <a:pt x="121526" y="62230"/>
                  </a:lnTo>
                  <a:lnTo>
                    <a:pt x="121526" y="59690"/>
                  </a:lnTo>
                  <a:lnTo>
                    <a:pt x="121526" y="58686"/>
                  </a:lnTo>
                  <a:lnTo>
                    <a:pt x="120307" y="59690"/>
                  </a:lnTo>
                  <a:lnTo>
                    <a:pt x="120624" y="58420"/>
                  </a:lnTo>
                  <a:lnTo>
                    <a:pt x="120891" y="57429"/>
                  </a:lnTo>
                  <a:lnTo>
                    <a:pt x="119011" y="58420"/>
                  </a:lnTo>
                  <a:lnTo>
                    <a:pt x="118960" y="57150"/>
                  </a:lnTo>
                  <a:lnTo>
                    <a:pt x="120281" y="55880"/>
                  </a:lnTo>
                  <a:lnTo>
                    <a:pt x="119291" y="53340"/>
                  </a:lnTo>
                  <a:lnTo>
                    <a:pt x="114998" y="58420"/>
                  </a:lnTo>
                  <a:lnTo>
                    <a:pt x="112750" y="58420"/>
                  </a:lnTo>
                  <a:lnTo>
                    <a:pt x="114503" y="54610"/>
                  </a:lnTo>
                  <a:lnTo>
                    <a:pt x="115087" y="53340"/>
                  </a:lnTo>
                  <a:lnTo>
                    <a:pt x="114249" y="52070"/>
                  </a:lnTo>
                  <a:lnTo>
                    <a:pt x="113804" y="50800"/>
                  </a:lnTo>
                  <a:lnTo>
                    <a:pt x="114160" y="49530"/>
                  </a:lnTo>
                  <a:lnTo>
                    <a:pt x="112052" y="48260"/>
                  </a:lnTo>
                  <a:lnTo>
                    <a:pt x="108191" y="50800"/>
                  </a:lnTo>
                  <a:lnTo>
                    <a:pt x="107391" y="50800"/>
                  </a:lnTo>
                  <a:lnTo>
                    <a:pt x="107391" y="73660"/>
                  </a:lnTo>
                  <a:lnTo>
                    <a:pt x="106222" y="75996"/>
                  </a:lnTo>
                  <a:lnTo>
                    <a:pt x="106070" y="74930"/>
                  </a:lnTo>
                  <a:lnTo>
                    <a:pt x="107391" y="73660"/>
                  </a:lnTo>
                  <a:lnTo>
                    <a:pt x="107391" y="50800"/>
                  </a:lnTo>
                  <a:lnTo>
                    <a:pt x="105079" y="50800"/>
                  </a:lnTo>
                  <a:lnTo>
                    <a:pt x="105638" y="48260"/>
                  </a:lnTo>
                  <a:lnTo>
                    <a:pt x="105918" y="46990"/>
                  </a:lnTo>
                  <a:lnTo>
                    <a:pt x="106197" y="45720"/>
                  </a:lnTo>
                  <a:lnTo>
                    <a:pt x="101485" y="46990"/>
                  </a:lnTo>
                  <a:lnTo>
                    <a:pt x="100660" y="43180"/>
                  </a:lnTo>
                  <a:lnTo>
                    <a:pt x="100584" y="44450"/>
                  </a:lnTo>
                  <a:lnTo>
                    <a:pt x="98831" y="45720"/>
                  </a:lnTo>
                  <a:lnTo>
                    <a:pt x="98209" y="46990"/>
                  </a:lnTo>
                  <a:lnTo>
                    <a:pt x="98158" y="45720"/>
                  </a:lnTo>
                  <a:lnTo>
                    <a:pt x="95211" y="48260"/>
                  </a:lnTo>
                  <a:lnTo>
                    <a:pt x="97370" y="44450"/>
                  </a:lnTo>
                  <a:lnTo>
                    <a:pt x="97523" y="44450"/>
                  </a:lnTo>
                  <a:lnTo>
                    <a:pt x="98628" y="41910"/>
                  </a:lnTo>
                  <a:lnTo>
                    <a:pt x="99174" y="40640"/>
                  </a:lnTo>
                  <a:lnTo>
                    <a:pt x="97561" y="41910"/>
                  </a:lnTo>
                  <a:lnTo>
                    <a:pt x="96786" y="40640"/>
                  </a:lnTo>
                  <a:lnTo>
                    <a:pt x="93929" y="45720"/>
                  </a:lnTo>
                  <a:lnTo>
                    <a:pt x="93700" y="43180"/>
                  </a:lnTo>
                  <a:lnTo>
                    <a:pt x="93586" y="41910"/>
                  </a:lnTo>
                  <a:lnTo>
                    <a:pt x="91300" y="41910"/>
                  </a:lnTo>
                  <a:lnTo>
                    <a:pt x="89115" y="40640"/>
                  </a:lnTo>
                  <a:lnTo>
                    <a:pt x="89090" y="38100"/>
                  </a:lnTo>
                  <a:lnTo>
                    <a:pt x="87884" y="39370"/>
                  </a:lnTo>
                  <a:lnTo>
                    <a:pt x="87249" y="38100"/>
                  </a:lnTo>
                  <a:lnTo>
                    <a:pt x="86055" y="39370"/>
                  </a:lnTo>
                  <a:lnTo>
                    <a:pt x="87515" y="36830"/>
                  </a:lnTo>
                  <a:lnTo>
                    <a:pt x="85877" y="34290"/>
                  </a:lnTo>
                  <a:lnTo>
                    <a:pt x="83718" y="34290"/>
                  </a:lnTo>
                  <a:lnTo>
                    <a:pt x="85115" y="33020"/>
                  </a:lnTo>
                  <a:lnTo>
                    <a:pt x="84175" y="31750"/>
                  </a:lnTo>
                  <a:lnTo>
                    <a:pt x="79705" y="39370"/>
                  </a:lnTo>
                  <a:lnTo>
                    <a:pt x="78689" y="39370"/>
                  </a:lnTo>
                  <a:lnTo>
                    <a:pt x="80530" y="35560"/>
                  </a:lnTo>
                  <a:lnTo>
                    <a:pt x="78727" y="34290"/>
                  </a:lnTo>
                  <a:lnTo>
                    <a:pt x="78740" y="33020"/>
                  </a:lnTo>
                  <a:lnTo>
                    <a:pt x="78752" y="31750"/>
                  </a:lnTo>
                  <a:lnTo>
                    <a:pt x="78765" y="29210"/>
                  </a:lnTo>
                  <a:lnTo>
                    <a:pt x="75082" y="31750"/>
                  </a:lnTo>
                  <a:lnTo>
                    <a:pt x="76073" y="30480"/>
                  </a:lnTo>
                  <a:lnTo>
                    <a:pt x="75666" y="30480"/>
                  </a:lnTo>
                  <a:lnTo>
                    <a:pt x="74625" y="26670"/>
                  </a:lnTo>
                  <a:lnTo>
                    <a:pt x="72034" y="31750"/>
                  </a:lnTo>
                  <a:lnTo>
                    <a:pt x="73901" y="27940"/>
                  </a:lnTo>
                  <a:lnTo>
                    <a:pt x="68580" y="31750"/>
                  </a:lnTo>
                  <a:lnTo>
                    <a:pt x="70116" y="29210"/>
                  </a:lnTo>
                  <a:lnTo>
                    <a:pt x="67538" y="31750"/>
                  </a:lnTo>
                  <a:lnTo>
                    <a:pt x="67017" y="33020"/>
                  </a:lnTo>
                  <a:lnTo>
                    <a:pt x="65303" y="33020"/>
                  </a:lnTo>
                  <a:lnTo>
                    <a:pt x="66116" y="30861"/>
                  </a:lnTo>
                  <a:lnTo>
                    <a:pt x="66103" y="29210"/>
                  </a:lnTo>
                  <a:lnTo>
                    <a:pt x="64262" y="34290"/>
                  </a:lnTo>
                  <a:lnTo>
                    <a:pt x="64084" y="33020"/>
                  </a:lnTo>
                  <a:lnTo>
                    <a:pt x="63906" y="31750"/>
                  </a:lnTo>
                  <a:lnTo>
                    <a:pt x="65201" y="30480"/>
                  </a:lnTo>
                  <a:lnTo>
                    <a:pt x="64376" y="29210"/>
                  </a:lnTo>
                  <a:lnTo>
                    <a:pt x="63982" y="30480"/>
                  </a:lnTo>
                  <a:lnTo>
                    <a:pt x="62445" y="31750"/>
                  </a:lnTo>
                  <a:lnTo>
                    <a:pt x="61315" y="33020"/>
                  </a:lnTo>
                  <a:lnTo>
                    <a:pt x="61036" y="30480"/>
                  </a:lnTo>
                  <a:lnTo>
                    <a:pt x="62153" y="27940"/>
                  </a:lnTo>
                  <a:lnTo>
                    <a:pt x="61277" y="29210"/>
                  </a:lnTo>
                  <a:lnTo>
                    <a:pt x="59753" y="31750"/>
                  </a:lnTo>
                  <a:lnTo>
                    <a:pt x="59563" y="30480"/>
                  </a:lnTo>
                  <a:lnTo>
                    <a:pt x="59956" y="29210"/>
                  </a:lnTo>
                  <a:lnTo>
                    <a:pt x="60680" y="29210"/>
                  </a:lnTo>
                  <a:lnTo>
                    <a:pt x="60083" y="26670"/>
                  </a:lnTo>
                  <a:lnTo>
                    <a:pt x="56794" y="30480"/>
                  </a:lnTo>
                  <a:lnTo>
                    <a:pt x="57073" y="27940"/>
                  </a:lnTo>
                  <a:lnTo>
                    <a:pt x="57505" y="26670"/>
                  </a:lnTo>
                  <a:lnTo>
                    <a:pt x="57658" y="25400"/>
                  </a:lnTo>
                  <a:lnTo>
                    <a:pt x="58902" y="26670"/>
                  </a:lnTo>
                  <a:lnTo>
                    <a:pt x="59639" y="26670"/>
                  </a:lnTo>
                  <a:lnTo>
                    <a:pt x="60896" y="25400"/>
                  </a:lnTo>
                  <a:lnTo>
                    <a:pt x="60121" y="24130"/>
                  </a:lnTo>
                  <a:lnTo>
                    <a:pt x="62649" y="21590"/>
                  </a:lnTo>
                  <a:lnTo>
                    <a:pt x="57467" y="25400"/>
                  </a:lnTo>
                  <a:lnTo>
                    <a:pt x="57086" y="24130"/>
                  </a:lnTo>
                  <a:lnTo>
                    <a:pt x="57391" y="22860"/>
                  </a:lnTo>
                  <a:lnTo>
                    <a:pt x="56807" y="22860"/>
                  </a:lnTo>
                  <a:lnTo>
                    <a:pt x="56667" y="21590"/>
                  </a:lnTo>
                  <a:lnTo>
                    <a:pt x="56476" y="21590"/>
                  </a:lnTo>
                  <a:lnTo>
                    <a:pt x="56489" y="21437"/>
                  </a:lnTo>
                  <a:lnTo>
                    <a:pt x="56375" y="21590"/>
                  </a:lnTo>
                  <a:lnTo>
                    <a:pt x="55867" y="21590"/>
                  </a:lnTo>
                  <a:lnTo>
                    <a:pt x="56108" y="20320"/>
                  </a:lnTo>
                  <a:lnTo>
                    <a:pt x="55359" y="20320"/>
                  </a:lnTo>
                  <a:lnTo>
                    <a:pt x="54025" y="22860"/>
                  </a:lnTo>
                  <a:lnTo>
                    <a:pt x="53594" y="21590"/>
                  </a:lnTo>
                  <a:lnTo>
                    <a:pt x="53073" y="24130"/>
                  </a:lnTo>
                  <a:lnTo>
                    <a:pt x="53365" y="24130"/>
                  </a:lnTo>
                  <a:lnTo>
                    <a:pt x="55245" y="24130"/>
                  </a:lnTo>
                  <a:lnTo>
                    <a:pt x="54152" y="25400"/>
                  </a:lnTo>
                  <a:lnTo>
                    <a:pt x="53162" y="26670"/>
                  </a:lnTo>
                  <a:lnTo>
                    <a:pt x="53365" y="24130"/>
                  </a:lnTo>
                  <a:lnTo>
                    <a:pt x="51066" y="27165"/>
                  </a:lnTo>
                  <a:lnTo>
                    <a:pt x="51066" y="40640"/>
                  </a:lnTo>
                  <a:lnTo>
                    <a:pt x="50126" y="40640"/>
                  </a:lnTo>
                  <a:lnTo>
                    <a:pt x="50533" y="39370"/>
                  </a:lnTo>
                  <a:lnTo>
                    <a:pt x="50850" y="39370"/>
                  </a:lnTo>
                  <a:lnTo>
                    <a:pt x="51066" y="40640"/>
                  </a:lnTo>
                  <a:lnTo>
                    <a:pt x="51066" y="27165"/>
                  </a:lnTo>
                  <a:lnTo>
                    <a:pt x="50469" y="27940"/>
                  </a:lnTo>
                  <a:lnTo>
                    <a:pt x="50876" y="26670"/>
                  </a:lnTo>
                  <a:lnTo>
                    <a:pt x="51689" y="24130"/>
                  </a:lnTo>
                  <a:lnTo>
                    <a:pt x="51460" y="22021"/>
                  </a:lnTo>
                  <a:lnTo>
                    <a:pt x="51485" y="21399"/>
                  </a:lnTo>
                  <a:lnTo>
                    <a:pt x="51904" y="20320"/>
                  </a:lnTo>
                  <a:lnTo>
                    <a:pt x="52400" y="19050"/>
                  </a:lnTo>
                  <a:lnTo>
                    <a:pt x="50114" y="20320"/>
                  </a:lnTo>
                  <a:lnTo>
                    <a:pt x="48310" y="19050"/>
                  </a:lnTo>
                  <a:lnTo>
                    <a:pt x="44805" y="22860"/>
                  </a:lnTo>
                  <a:lnTo>
                    <a:pt x="44043" y="22860"/>
                  </a:lnTo>
                  <a:lnTo>
                    <a:pt x="44996" y="21640"/>
                  </a:lnTo>
                  <a:lnTo>
                    <a:pt x="45072" y="21399"/>
                  </a:lnTo>
                  <a:lnTo>
                    <a:pt x="45288" y="20320"/>
                  </a:lnTo>
                  <a:lnTo>
                    <a:pt x="45034" y="20320"/>
                  </a:lnTo>
                  <a:lnTo>
                    <a:pt x="43827" y="19138"/>
                  </a:lnTo>
                  <a:lnTo>
                    <a:pt x="43637" y="19227"/>
                  </a:lnTo>
                  <a:lnTo>
                    <a:pt x="41757" y="22860"/>
                  </a:lnTo>
                  <a:lnTo>
                    <a:pt x="41617" y="21590"/>
                  </a:lnTo>
                  <a:lnTo>
                    <a:pt x="41465" y="20320"/>
                  </a:lnTo>
                  <a:lnTo>
                    <a:pt x="43637" y="19227"/>
                  </a:lnTo>
                  <a:lnTo>
                    <a:pt x="43738" y="19050"/>
                  </a:lnTo>
                  <a:lnTo>
                    <a:pt x="42214" y="19050"/>
                  </a:lnTo>
                  <a:lnTo>
                    <a:pt x="42951" y="17780"/>
                  </a:lnTo>
                  <a:lnTo>
                    <a:pt x="41440" y="16510"/>
                  </a:lnTo>
                  <a:lnTo>
                    <a:pt x="38290" y="17780"/>
                  </a:lnTo>
                  <a:lnTo>
                    <a:pt x="35217" y="19050"/>
                  </a:lnTo>
                  <a:lnTo>
                    <a:pt x="33985" y="15240"/>
                  </a:lnTo>
                  <a:lnTo>
                    <a:pt x="33997" y="16510"/>
                  </a:lnTo>
                  <a:lnTo>
                    <a:pt x="33756" y="17780"/>
                  </a:lnTo>
                  <a:lnTo>
                    <a:pt x="33210" y="16510"/>
                  </a:lnTo>
                  <a:lnTo>
                    <a:pt x="31584" y="12700"/>
                  </a:lnTo>
                  <a:lnTo>
                    <a:pt x="24587" y="16510"/>
                  </a:lnTo>
                  <a:lnTo>
                    <a:pt x="23977" y="12700"/>
                  </a:lnTo>
                  <a:lnTo>
                    <a:pt x="23774" y="11430"/>
                  </a:lnTo>
                  <a:lnTo>
                    <a:pt x="23368" y="8890"/>
                  </a:lnTo>
                  <a:lnTo>
                    <a:pt x="22809" y="7620"/>
                  </a:lnTo>
                  <a:lnTo>
                    <a:pt x="21602" y="10160"/>
                  </a:lnTo>
                  <a:lnTo>
                    <a:pt x="20104" y="11430"/>
                  </a:lnTo>
                  <a:lnTo>
                    <a:pt x="21297" y="8890"/>
                  </a:lnTo>
                  <a:lnTo>
                    <a:pt x="18567" y="11430"/>
                  </a:lnTo>
                  <a:lnTo>
                    <a:pt x="15824" y="12700"/>
                  </a:lnTo>
                  <a:lnTo>
                    <a:pt x="17132" y="8890"/>
                  </a:lnTo>
                  <a:lnTo>
                    <a:pt x="19316" y="2540"/>
                  </a:lnTo>
                  <a:lnTo>
                    <a:pt x="15100" y="6350"/>
                  </a:lnTo>
                  <a:lnTo>
                    <a:pt x="14414" y="8890"/>
                  </a:lnTo>
                  <a:lnTo>
                    <a:pt x="13881" y="7620"/>
                  </a:lnTo>
                  <a:lnTo>
                    <a:pt x="11607" y="8890"/>
                  </a:lnTo>
                  <a:lnTo>
                    <a:pt x="11811" y="7620"/>
                  </a:lnTo>
                  <a:lnTo>
                    <a:pt x="12522" y="5080"/>
                  </a:lnTo>
                  <a:lnTo>
                    <a:pt x="9537" y="7620"/>
                  </a:lnTo>
                  <a:lnTo>
                    <a:pt x="8712" y="5080"/>
                  </a:lnTo>
                  <a:lnTo>
                    <a:pt x="12636" y="1270"/>
                  </a:lnTo>
                  <a:lnTo>
                    <a:pt x="10807" y="0"/>
                  </a:lnTo>
                  <a:lnTo>
                    <a:pt x="9791" y="0"/>
                  </a:lnTo>
                  <a:lnTo>
                    <a:pt x="6591" y="3810"/>
                  </a:lnTo>
                  <a:lnTo>
                    <a:pt x="6388" y="5080"/>
                  </a:lnTo>
                  <a:lnTo>
                    <a:pt x="6642" y="5080"/>
                  </a:lnTo>
                  <a:lnTo>
                    <a:pt x="6692" y="6350"/>
                  </a:lnTo>
                  <a:lnTo>
                    <a:pt x="5981" y="7620"/>
                  </a:lnTo>
                  <a:lnTo>
                    <a:pt x="4953" y="7620"/>
                  </a:lnTo>
                  <a:lnTo>
                    <a:pt x="2692" y="12700"/>
                  </a:lnTo>
                  <a:lnTo>
                    <a:pt x="0" y="16510"/>
                  </a:lnTo>
                  <a:lnTo>
                    <a:pt x="127" y="20320"/>
                  </a:lnTo>
                  <a:lnTo>
                    <a:pt x="2565" y="17780"/>
                  </a:lnTo>
                  <a:lnTo>
                    <a:pt x="1905" y="20320"/>
                  </a:lnTo>
                  <a:lnTo>
                    <a:pt x="2628" y="20320"/>
                  </a:lnTo>
                  <a:lnTo>
                    <a:pt x="2171" y="21590"/>
                  </a:lnTo>
                  <a:lnTo>
                    <a:pt x="1943" y="21590"/>
                  </a:lnTo>
                  <a:lnTo>
                    <a:pt x="1968" y="22860"/>
                  </a:lnTo>
                  <a:lnTo>
                    <a:pt x="2971" y="21640"/>
                  </a:lnTo>
                  <a:lnTo>
                    <a:pt x="3175" y="21399"/>
                  </a:lnTo>
                  <a:lnTo>
                    <a:pt x="4648" y="19634"/>
                  </a:lnTo>
                  <a:lnTo>
                    <a:pt x="4622" y="19050"/>
                  </a:lnTo>
                  <a:lnTo>
                    <a:pt x="6108" y="17780"/>
                  </a:lnTo>
                  <a:lnTo>
                    <a:pt x="5676" y="20320"/>
                  </a:lnTo>
                  <a:lnTo>
                    <a:pt x="4724" y="21590"/>
                  </a:lnTo>
                  <a:lnTo>
                    <a:pt x="6197" y="20320"/>
                  </a:lnTo>
                  <a:lnTo>
                    <a:pt x="5562" y="22021"/>
                  </a:lnTo>
                  <a:lnTo>
                    <a:pt x="5981" y="21590"/>
                  </a:lnTo>
                  <a:lnTo>
                    <a:pt x="6527" y="22860"/>
                  </a:lnTo>
                  <a:lnTo>
                    <a:pt x="7251" y="21590"/>
                  </a:lnTo>
                  <a:lnTo>
                    <a:pt x="7962" y="20320"/>
                  </a:lnTo>
                  <a:lnTo>
                    <a:pt x="7327" y="24130"/>
                  </a:lnTo>
                  <a:lnTo>
                    <a:pt x="10198" y="21590"/>
                  </a:lnTo>
                  <a:lnTo>
                    <a:pt x="8813" y="24104"/>
                  </a:lnTo>
                  <a:lnTo>
                    <a:pt x="10706" y="22860"/>
                  </a:lnTo>
                  <a:lnTo>
                    <a:pt x="11303" y="22860"/>
                  </a:lnTo>
                  <a:lnTo>
                    <a:pt x="7899" y="26670"/>
                  </a:lnTo>
                  <a:lnTo>
                    <a:pt x="13119" y="24130"/>
                  </a:lnTo>
                  <a:lnTo>
                    <a:pt x="10223" y="29210"/>
                  </a:lnTo>
                  <a:lnTo>
                    <a:pt x="13131" y="25400"/>
                  </a:lnTo>
                  <a:lnTo>
                    <a:pt x="13741" y="27940"/>
                  </a:lnTo>
                  <a:lnTo>
                    <a:pt x="15494" y="27051"/>
                  </a:lnTo>
                  <a:lnTo>
                    <a:pt x="15494" y="26670"/>
                  </a:lnTo>
                  <a:lnTo>
                    <a:pt x="15621" y="26974"/>
                  </a:lnTo>
                  <a:lnTo>
                    <a:pt x="16230" y="26670"/>
                  </a:lnTo>
                  <a:lnTo>
                    <a:pt x="15786" y="27406"/>
                  </a:lnTo>
                  <a:lnTo>
                    <a:pt x="16002" y="27940"/>
                  </a:lnTo>
                  <a:lnTo>
                    <a:pt x="15532" y="29210"/>
                  </a:lnTo>
                  <a:lnTo>
                    <a:pt x="15570" y="30480"/>
                  </a:lnTo>
                  <a:lnTo>
                    <a:pt x="17487" y="26670"/>
                  </a:lnTo>
                  <a:lnTo>
                    <a:pt x="18999" y="26670"/>
                  </a:lnTo>
                  <a:lnTo>
                    <a:pt x="19862" y="25400"/>
                  </a:lnTo>
                  <a:lnTo>
                    <a:pt x="20726" y="24130"/>
                  </a:lnTo>
                  <a:lnTo>
                    <a:pt x="19812" y="27940"/>
                  </a:lnTo>
                  <a:lnTo>
                    <a:pt x="18046" y="29210"/>
                  </a:lnTo>
                  <a:lnTo>
                    <a:pt x="19570" y="30480"/>
                  </a:lnTo>
                  <a:lnTo>
                    <a:pt x="20535" y="27940"/>
                  </a:lnTo>
                  <a:lnTo>
                    <a:pt x="20091" y="29210"/>
                  </a:lnTo>
                  <a:lnTo>
                    <a:pt x="20561" y="29210"/>
                  </a:lnTo>
                  <a:lnTo>
                    <a:pt x="19367" y="31750"/>
                  </a:lnTo>
                  <a:lnTo>
                    <a:pt x="21793" y="27940"/>
                  </a:lnTo>
                  <a:lnTo>
                    <a:pt x="20358" y="31750"/>
                  </a:lnTo>
                  <a:lnTo>
                    <a:pt x="22326" y="29210"/>
                  </a:lnTo>
                  <a:lnTo>
                    <a:pt x="22136" y="31750"/>
                  </a:lnTo>
                  <a:lnTo>
                    <a:pt x="20408" y="33020"/>
                  </a:lnTo>
                  <a:lnTo>
                    <a:pt x="21996" y="33020"/>
                  </a:lnTo>
                  <a:lnTo>
                    <a:pt x="22390" y="31750"/>
                  </a:lnTo>
                  <a:lnTo>
                    <a:pt x="23622" y="30480"/>
                  </a:lnTo>
                  <a:lnTo>
                    <a:pt x="25387" y="30480"/>
                  </a:lnTo>
                  <a:lnTo>
                    <a:pt x="22910" y="33020"/>
                  </a:lnTo>
                  <a:lnTo>
                    <a:pt x="22440" y="35560"/>
                  </a:lnTo>
                  <a:lnTo>
                    <a:pt x="23698" y="34290"/>
                  </a:lnTo>
                  <a:lnTo>
                    <a:pt x="25908" y="31750"/>
                  </a:lnTo>
                  <a:lnTo>
                    <a:pt x="26428" y="31750"/>
                  </a:lnTo>
                  <a:lnTo>
                    <a:pt x="26250" y="32702"/>
                  </a:lnTo>
                  <a:lnTo>
                    <a:pt x="27927" y="31750"/>
                  </a:lnTo>
                  <a:lnTo>
                    <a:pt x="28244" y="34290"/>
                  </a:lnTo>
                  <a:lnTo>
                    <a:pt x="30873" y="31838"/>
                  </a:lnTo>
                  <a:lnTo>
                    <a:pt x="30670" y="33020"/>
                  </a:lnTo>
                  <a:lnTo>
                    <a:pt x="31026" y="31750"/>
                  </a:lnTo>
                  <a:lnTo>
                    <a:pt x="31394" y="30480"/>
                  </a:lnTo>
                  <a:lnTo>
                    <a:pt x="32270" y="29210"/>
                  </a:lnTo>
                  <a:lnTo>
                    <a:pt x="32943" y="27940"/>
                  </a:lnTo>
                  <a:lnTo>
                    <a:pt x="33451" y="27940"/>
                  </a:lnTo>
                  <a:lnTo>
                    <a:pt x="34950" y="26670"/>
                  </a:lnTo>
                  <a:lnTo>
                    <a:pt x="33959" y="27940"/>
                  </a:lnTo>
                  <a:lnTo>
                    <a:pt x="33705" y="27940"/>
                  </a:lnTo>
                  <a:lnTo>
                    <a:pt x="33223" y="29210"/>
                  </a:lnTo>
                  <a:lnTo>
                    <a:pt x="33718" y="29210"/>
                  </a:lnTo>
                  <a:lnTo>
                    <a:pt x="33312" y="30480"/>
                  </a:lnTo>
                  <a:lnTo>
                    <a:pt x="33375" y="31115"/>
                  </a:lnTo>
                  <a:lnTo>
                    <a:pt x="35267" y="29210"/>
                  </a:lnTo>
                  <a:lnTo>
                    <a:pt x="35534" y="30480"/>
                  </a:lnTo>
                  <a:lnTo>
                    <a:pt x="34544" y="33020"/>
                  </a:lnTo>
                  <a:lnTo>
                    <a:pt x="37706" y="33020"/>
                  </a:lnTo>
                  <a:lnTo>
                    <a:pt x="39598" y="31750"/>
                  </a:lnTo>
                  <a:lnTo>
                    <a:pt x="33388" y="43180"/>
                  </a:lnTo>
                  <a:lnTo>
                    <a:pt x="37134" y="39370"/>
                  </a:lnTo>
                  <a:lnTo>
                    <a:pt x="38633" y="38100"/>
                  </a:lnTo>
                  <a:lnTo>
                    <a:pt x="40868" y="34290"/>
                  </a:lnTo>
                  <a:lnTo>
                    <a:pt x="40881" y="36830"/>
                  </a:lnTo>
                  <a:lnTo>
                    <a:pt x="38646" y="40640"/>
                  </a:lnTo>
                  <a:lnTo>
                    <a:pt x="39916" y="40640"/>
                  </a:lnTo>
                  <a:lnTo>
                    <a:pt x="42151" y="35560"/>
                  </a:lnTo>
                  <a:lnTo>
                    <a:pt x="42418" y="38100"/>
                  </a:lnTo>
                  <a:lnTo>
                    <a:pt x="43180" y="38100"/>
                  </a:lnTo>
                  <a:lnTo>
                    <a:pt x="41681" y="41910"/>
                  </a:lnTo>
                  <a:lnTo>
                    <a:pt x="43497" y="41910"/>
                  </a:lnTo>
                  <a:lnTo>
                    <a:pt x="46405" y="40640"/>
                  </a:lnTo>
                  <a:lnTo>
                    <a:pt x="48425" y="40640"/>
                  </a:lnTo>
                  <a:lnTo>
                    <a:pt x="47828" y="41910"/>
                  </a:lnTo>
                  <a:lnTo>
                    <a:pt x="47015" y="43180"/>
                  </a:lnTo>
                  <a:lnTo>
                    <a:pt x="46901" y="44450"/>
                  </a:lnTo>
                  <a:lnTo>
                    <a:pt x="49911" y="43180"/>
                  </a:lnTo>
                  <a:lnTo>
                    <a:pt x="51320" y="46990"/>
                  </a:lnTo>
                  <a:lnTo>
                    <a:pt x="52387" y="49530"/>
                  </a:lnTo>
                  <a:lnTo>
                    <a:pt x="54635" y="46990"/>
                  </a:lnTo>
                  <a:lnTo>
                    <a:pt x="54800" y="46990"/>
                  </a:lnTo>
                  <a:lnTo>
                    <a:pt x="56324" y="46990"/>
                  </a:lnTo>
                  <a:lnTo>
                    <a:pt x="55537" y="48260"/>
                  </a:lnTo>
                  <a:lnTo>
                    <a:pt x="54800" y="49530"/>
                  </a:lnTo>
                  <a:lnTo>
                    <a:pt x="57454" y="48260"/>
                  </a:lnTo>
                  <a:lnTo>
                    <a:pt x="61531" y="46990"/>
                  </a:lnTo>
                  <a:lnTo>
                    <a:pt x="61468" y="49530"/>
                  </a:lnTo>
                  <a:lnTo>
                    <a:pt x="60731" y="50800"/>
                  </a:lnTo>
                  <a:lnTo>
                    <a:pt x="61315" y="52070"/>
                  </a:lnTo>
                  <a:lnTo>
                    <a:pt x="64312" y="46990"/>
                  </a:lnTo>
                  <a:lnTo>
                    <a:pt x="65062" y="45720"/>
                  </a:lnTo>
                  <a:lnTo>
                    <a:pt x="64795" y="49530"/>
                  </a:lnTo>
                  <a:lnTo>
                    <a:pt x="64312" y="49530"/>
                  </a:lnTo>
                  <a:lnTo>
                    <a:pt x="66217" y="52070"/>
                  </a:lnTo>
                  <a:lnTo>
                    <a:pt x="70396" y="50800"/>
                  </a:lnTo>
                  <a:lnTo>
                    <a:pt x="70078" y="55880"/>
                  </a:lnTo>
                  <a:lnTo>
                    <a:pt x="72580" y="52070"/>
                  </a:lnTo>
                  <a:lnTo>
                    <a:pt x="71615" y="59690"/>
                  </a:lnTo>
                  <a:lnTo>
                    <a:pt x="74764" y="54610"/>
                  </a:lnTo>
                  <a:lnTo>
                    <a:pt x="74726" y="57150"/>
                  </a:lnTo>
                  <a:lnTo>
                    <a:pt x="73774" y="58420"/>
                  </a:lnTo>
                  <a:lnTo>
                    <a:pt x="74815" y="60960"/>
                  </a:lnTo>
                  <a:lnTo>
                    <a:pt x="75209" y="62230"/>
                  </a:lnTo>
                  <a:lnTo>
                    <a:pt x="77495" y="58420"/>
                  </a:lnTo>
                  <a:lnTo>
                    <a:pt x="78473" y="58420"/>
                  </a:lnTo>
                  <a:lnTo>
                    <a:pt x="76911" y="60960"/>
                  </a:lnTo>
                  <a:lnTo>
                    <a:pt x="79476" y="58420"/>
                  </a:lnTo>
                  <a:lnTo>
                    <a:pt x="78079" y="62230"/>
                  </a:lnTo>
                  <a:lnTo>
                    <a:pt x="79108" y="62230"/>
                  </a:lnTo>
                  <a:lnTo>
                    <a:pt x="78955" y="60960"/>
                  </a:lnTo>
                  <a:lnTo>
                    <a:pt x="79286" y="59690"/>
                  </a:lnTo>
                  <a:lnTo>
                    <a:pt x="79768" y="59690"/>
                  </a:lnTo>
                  <a:lnTo>
                    <a:pt x="81470" y="58420"/>
                  </a:lnTo>
                  <a:lnTo>
                    <a:pt x="81076" y="62230"/>
                  </a:lnTo>
                  <a:lnTo>
                    <a:pt x="80289" y="63500"/>
                  </a:lnTo>
                  <a:lnTo>
                    <a:pt x="83261" y="63500"/>
                  </a:lnTo>
                  <a:lnTo>
                    <a:pt x="83185" y="63665"/>
                  </a:lnTo>
                  <a:lnTo>
                    <a:pt x="84785" y="62230"/>
                  </a:lnTo>
                  <a:lnTo>
                    <a:pt x="82651" y="64770"/>
                  </a:lnTo>
                  <a:lnTo>
                    <a:pt x="80492" y="67310"/>
                  </a:lnTo>
                  <a:lnTo>
                    <a:pt x="83108" y="66040"/>
                  </a:lnTo>
                  <a:lnTo>
                    <a:pt x="83312" y="64770"/>
                  </a:lnTo>
                  <a:lnTo>
                    <a:pt x="84137" y="64770"/>
                  </a:lnTo>
                  <a:lnTo>
                    <a:pt x="84480" y="63500"/>
                  </a:lnTo>
                  <a:lnTo>
                    <a:pt x="84086" y="66040"/>
                  </a:lnTo>
                  <a:lnTo>
                    <a:pt x="86702" y="66040"/>
                  </a:lnTo>
                  <a:lnTo>
                    <a:pt x="85432" y="68580"/>
                  </a:lnTo>
                  <a:lnTo>
                    <a:pt x="86855" y="69850"/>
                  </a:lnTo>
                  <a:lnTo>
                    <a:pt x="91452" y="69850"/>
                  </a:lnTo>
                  <a:lnTo>
                    <a:pt x="91274" y="68580"/>
                  </a:lnTo>
                  <a:lnTo>
                    <a:pt x="93345" y="66040"/>
                  </a:lnTo>
                  <a:lnTo>
                    <a:pt x="94094" y="66040"/>
                  </a:lnTo>
                  <a:lnTo>
                    <a:pt x="93751" y="66636"/>
                  </a:lnTo>
                  <a:lnTo>
                    <a:pt x="94703" y="66040"/>
                  </a:lnTo>
                  <a:lnTo>
                    <a:pt x="95224" y="66040"/>
                  </a:lnTo>
                  <a:lnTo>
                    <a:pt x="93256" y="69850"/>
                  </a:lnTo>
                  <a:lnTo>
                    <a:pt x="92824" y="71120"/>
                  </a:lnTo>
                  <a:lnTo>
                    <a:pt x="92125" y="72390"/>
                  </a:lnTo>
                  <a:lnTo>
                    <a:pt x="93548" y="69850"/>
                  </a:lnTo>
                  <a:lnTo>
                    <a:pt x="91935" y="76200"/>
                  </a:lnTo>
                  <a:lnTo>
                    <a:pt x="94272" y="72390"/>
                  </a:lnTo>
                  <a:lnTo>
                    <a:pt x="93814" y="73660"/>
                  </a:lnTo>
                  <a:lnTo>
                    <a:pt x="95719" y="74930"/>
                  </a:lnTo>
                  <a:lnTo>
                    <a:pt x="97180" y="73660"/>
                  </a:lnTo>
                  <a:lnTo>
                    <a:pt x="98818" y="74930"/>
                  </a:lnTo>
                  <a:lnTo>
                    <a:pt x="99568" y="73660"/>
                  </a:lnTo>
                  <a:lnTo>
                    <a:pt x="100330" y="72390"/>
                  </a:lnTo>
                  <a:lnTo>
                    <a:pt x="100609" y="73660"/>
                  </a:lnTo>
                  <a:lnTo>
                    <a:pt x="101447" y="72390"/>
                  </a:lnTo>
                  <a:lnTo>
                    <a:pt x="102273" y="71120"/>
                  </a:lnTo>
                  <a:lnTo>
                    <a:pt x="102946" y="73660"/>
                  </a:lnTo>
                  <a:lnTo>
                    <a:pt x="103035" y="76200"/>
                  </a:lnTo>
                  <a:lnTo>
                    <a:pt x="106121" y="76200"/>
                  </a:lnTo>
                  <a:lnTo>
                    <a:pt x="106248" y="76200"/>
                  </a:lnTo>
                  <a:lnTo>
                    <a:pt x="107619" y="76200"/>
                  </a:lnTo>
                  <a:lnTo>
                    <a:pt x="105930" y="77470"/>
                  </a:lnTo>
                  <a:lnTo>
                    <a:pt x="107797" y="77470"/>
                  </a:lnTo>
                  <a:lnTo>
                    <a:pt x="108305" y="78740"/>
                  </a:lnTo>
                  <a:lnTo>
                    <a:pt x="111506" y="77470"/>
                  </a:lnTo>
                  <a:lnTo>
                    <a:pt x="111836" y="76200"/>
                  </a:lnTo>
                  <a:lnTo>
                    <a:pt x="112407" y="74930"/>
                  </a:lnTo>
                  <a:lnTo>
                    <a:pt x="113017" y="74930"/>
                  </a:lnTo>
                  <a:lnTo>
                    <a:pt x="112699" y="76200"/>
                  </a:lnTo>
                  <a:lnTo>
                    <a:pt x="112039" y="77381"/>
                  </a:lnTo>
                  <a:lnTo>
                    <a:pt x="116154" y="76200"/>
                  </a:lnTo>
                  <a:lnTo>
                    <a:pt x="113169" y="87630"/>
                  </a:lnTo>
                  <a:lnTo>
                    <a:pt x="117881" y="83820"/>
                  </a:lnTo>
                  <a:lnTo>
                    <a:pt x="117640" y="83820"/>
                  </a:lnTo>
                  <a:lnTo>
                    <a:pt x="121043" y="82550"/>
                  </a:lnTo>
                  <a:lnTo>
                    <a:pt x="121704" y="83820"/>
                  </a:lnTo>
                  <a:lnTo>
                    <a:pt x="119494" y="83820"/>
                  </a:lnTo>
                  <a:lnTo>
                    <a:pt x="119291" y="86360"/>
                  </a:lnTo>
                  <a:lnTo>
                    <a:pt x="123659" y="83820"/>
                  </a:lnTo>
                  <a:lnTo>
                    <a:pt x="122224" y="88900"/>
                  </a:lnTo>
                  <a:lnTo>
                    <a:pt x="125463" y="87630"/>
                  </a:lnTo>
                  <a:lnTo>
                    <a:pt x="122682" y="95250"/>
                  </a:lnTo>
                  <a:lnTo>
                    <a:pt x="130441" y="90170"/>
                  </a:lnTo>
                  <a:lnTo>
                    <a:pt x="129590" y="95250"/>
                  </a:lnTo>
                  <a:lnTo>
                    <a:pt x="130467" y="92710"/>
                  </a:lnTo>
                  <a:lnTo>
                    <a:pt x="131876" y="91440"/>
                  </a:lnTo>
                  <a:lnTo>
                    <a:pt x="130467" y="93980"/>
                  </a:lnTo>
                  <a:lnTo>
                    <a:pt x="130581" y="95250"/>
                  </a:lnTo>
                  <a:lnTo>
                    <a:pt x="131279" y="93980"/>
                  </a:lnTo>
                  <a:lnTo>
                    <a:pt x="130949" y="93980"/>
                  </a:lnTo>
                  <a:lnTo>
                    <a:pt x="131762" y="92710"/>
                  </a:lnTo>
                  <a:lnTo>
                    <a:pt x="136842" y="92710"/>
                  </a:lnTo>
                  <a:lnTo>
                    <a:pt x="138341" y="100330"/>
                  </a:lnTo>
                  <a:lnTo>
                    <a:pt x="141401" y="104140"/>
                  </a:lnTo>
                  <a:lnTo>
                    <a:pt x="142582" y="105410"/>
                  </a:lnTo>
                  <a:lnTo>
                    <a:pt x="147332" y="96520"/>
                  </a:lnTo>
                  <a:lnTo>
                    <a:pt x="146799" y="101600"/>
                  </a:lnTo>
                  <a:lnTo>
                    <a:pt x="144449" y="104140"/>
                  </a:lnTo>
                  <a:lnTo>
                    <a:pt x="149580" y="101600"/>
                  </a:lnTo>
                  <a:lnTo>
                    <a:pt x="150342" y="107950"/>
                  </a:lnTo>
                  <a:lnTo>
                    <a:pt x="154343" y="106870"/>
                  </a:lnTo>
                  <a:lnTo>
                    <a:pt x="154457" y="106680"/>
                  </a:lnTo>
                  <a:lnTo>
                    <a:pt x="154381" y="106857"/>
                  </a:lnTo>
                  <a:lnTo>
                    <a:pt x="153911" y="107950"/>
                  </a:lnTo>
                  <a:lnTo>
                    <a:pt x="153631" y="107950"/>
                  </a:lnTo>
                  <a:lnTo>
                    <a:pt x="152882" y="110490"/>
                  </a:lnTo>
                  <a:lnTo>
                    <a:pt x="155778" y="109220"/>
                  </a:lnTo>
                  <a:lnTo>
                    <a:pt x="156895" y="107950"/>
                  </a:lnTo>
                  <a:lnTo>
                    <a:pt x="157213" y="107950"/>
                  </a:lnTo>
                  <a:lnTo>
                    <a:pt x="156006" y="109220"/>
                  </a:lnTo>
                  <a:lnTo>
                    <a:pt x="155714" y="110490"/>
                  </a:lnTo>
                  <a:lnTo>
                    <a:pt x="155524" y="111760"/>
                  </a:lnTo>
                  <a:lnTo>
                    <a:pt x="158953" y="107950"/>
                  </a:lnTo>
                  <a:lnTo>
                    <a:pt x="157759" y="110490"/>
                  </a:lnTo>
                  <a:lnTo>
                    <a:pt x="157111" y="111760"/>
                  </a:lnTo>
                  <a:lnTo>
                    <a:pt x="158153" y="110490"/>
                  </a:lnTo>
                  <a:lnTo>
                    <a:pt x="158762" y="113030"/>
                  </a:lnTo>
                  <a:lnTo>
                    <a:pt x="159943" y="110490"/>
                  </a:lnTo>
                  <a:lnTo>
                    <a:pt x="160274" y="111760"/>
                  </a:lnTo>
                  <a:lnTo>
                    <a:pt x="162687" y="110490"/>
                  </a:lnTo>
                  <a:lnTo>
                    <a:pt x="162623" y="111683"/>
                  </a:lnTo>
                  <a:lnTo>
                    <a:pt x="164934" y="110490"/>
                  </a:lnTo>
                  <a:lnTo>
                    <a:pt x="163588" y="114300"/>
                  </a:lnTo>
                  <a:lnTo>
                    <a:pt x="166268" y="110490"/>
                  </a:lnTo>
                  <a:lnTo>
                    <a:pt x="163614" y="115570"/>
                  </a:lnTo>
                  <a:lnTo>
                    <a:pt x="165493" y="115570"/>
                  </a:lnTo>
                  <a:lnTo>
                    <a:pt x="165582" y="115824"/>
                  </a:lnTo>
                  <a:lnTo>
                    <a:pt x="165887" y="116205"/>
                  </a:lnTo>
                  <a:lnTo>
                    <a:pt x="166255" y="116446"/>
                  </a:lnTo>
                  <a:lnTo>
                    <a:pt x="165569" y="115570"/>
                  </a:lnTo>
                  <a:lnTo>
                    <a:pt x="166065" y="115570"/>
                  </a:lnTo>
                  <a:lnTo>
                    <a:pt x="167932" y="114300"/>
                  </a:lnTo>
                  <a:lnTo>
                    <a:pt x="166928" y="115570"/>
                  </a:lnTo>
                  <a:lnTo>
                    <a:pt x="167703" y="115570"/>
                  </a:lnTo>
                  <a:lnTo>
                    <a:pt x="166370" y="116840"/>
                  </a:lnTo>
                  <a:lnTo>
                    <a:pt x="167170" y="118110"/>
                  </a:lnTo>
                  <a:lnTo>
                    <a:pt x="169545" y="115570"/>
                  </a:lnTo>
                  <a:lnTo>
                    <a:pt x="167855" y="120650"/>
                  </a:lnTo>
                  <a:lnTo>
                    <a:pt x="173697" y="114300"/>
                  </a:lnTo>
                  <a:lnTo>
                    <a:pt x="174866" y="113030"/>
                  </a:lnTo>
                  <a:lnTo>
                    <a:pt x="171691" y="119380"/>
                  </a:lnTo>
                  <a:lnTo>
                    <a:pt x="177876" y="119380"/>
                  </a:lnTo>
                  <a:lnTo>
                    <a:pt x="175895" y="123190"/>
                  </a:lnTo>
                  <a:lnTo>
                    <a:pt x="178409" y="122123"/>
                  </a:lnTo>
                  <a:lnTo>
                    <a:pt x="178498" y="119380"/>
                  </a:lnTo>
                  <a:lnTo>
                    <a:pt x="181063" y="119380"/>
                  </a:lnTo>
                  <a:lnTo>
                    <a:pt x="179692" y="121323"/>
                  </a:lnTo>
                  <a:lnTo>
                    <a:pt x="182257" y="119380"/>
                  </a:lnTo>
                  <a:lnTo>
                    <a:pt x="183565" y="121920"/>
                  </a:lnTo>
                  <a:lnTo>
                    <a:pt x="183705" y="123190"/>
                  </a:lnTo>
                  <a:lnTo>
                    <a:pt x="182143" y="123190"/>
                  </a:lnTo>
                  <a:lnTo>
                    <a:pt x="181533" y="124460"/>
                  </a:lnTo>
                  <a:lnTo>
                    <a:pt x="184543" y="123190"/>
                  </a:lnTo>
                  <a:lnTo>
                    <a:pt x="185000" y="127000"/>
                  </a:lnTo>
                  <a:lnTo>
                    <a:pt x="187858" y="125844"/>
                  </a:lnTo>
                  <a:lnTo>
                    <a:pt x="187439" y="127000"/>
                  </a:lnTo>
                  <a:lnTo>
                    <a:pt x="187477" y="128270"/>
                  </a:lnTo>
                  <a:lnTo>
                    <a:pt x="188633" y="125730"/>
                  </a:lnTo>
                  <a:lnTo>
                    <a:pt x="188163" y="125730"/>
                  </a:lnTo>
                  <a:lnTo>
                    <a:pt x="187985" y="125730"/>
                  </a:lnTo>
                  <a:lnTo>
                    <a:pt x="189179" y="123190"/>
                  </a:lnTo>
                  <a:lnTo>
                    <a:pt x="192392" y="122097"/>
                  </a:lnTo>
                  <a:lnTo>
                    <a:pt x="189915" y="124460"/>
                  </a:lnTo>
                  <a:lnTo>
                    <a:pt x="194754" y="123190"/>
                  </a:lnTo>
                  <a:lnTo>
                    <a:pt x="189509" y="128270"/>
                  </a:lnTo>
                  <a:lnTo>
                    <a:pt x="190804" y="128270"/>
                  </a:lnTo>
                  <a:lnTo>
                    <a:pt x="191554" y="127000"/>
                  </a:lnTo>
                  <a:lnTo>
                    <a:pt x="191274" y="128270"/>
                  </a:lnTo>
                  <a:lnTo>
                    <a:pt x="190042" y="129540"/>
                  </a:lnTo>
                  <a:lnTo>
                    <a:pt x="191897" y="128270"/>
                  </a:lnTo>
                  <a:lnTo>
                    <a:pt x="192747" y="127000"/>
                  </a:lnTo>
                  <a:lnTo>
                    <a:pt x="193814" y="127000"/>
                  </a:lnTo>
                  <a:lnTo>
                    <a:pt x="193230" y="128270"/>
                  </a:lnTo>
                  <a:lnTo>
                    <a:pt x="192773" y="128270"/>
                  </a:lnTo>
                  <a:lnTo>
                    <a:pt x="191985" y="129540"/>
                  </a:lnTo>
                  <a:lnTo>
                    <a:pt x="195364" y="127000"/>
                  </a:lnTo>
                  <a:lnTo>
                    <a:pt x="195795" y="128270"/>
                  </a:lnTo>
                  <a:lnTo>
                    <a:pt x="195389" y="128270"/>
                  </a:lnTo>
                  <a:lnTo>
                    <a:pt x="195046" y="129540"/>
                  </a:lnTo>
                  <a:lnTo>
                    <a:pt x="196532" y="129540"/>
                  </a:lnTo>
                  <a:lnTo>
                    <a:pt x="200507" y="127000"/>
                  </a:lnTo>
                  <a:lnTo>
                    <a:pt x="201168" y="129540"/>
                  </a:lnTo>
                  <a:lnTo>
                    <a:pt x="198107" y="133350"/>
                  </a:lnTo>
                  <a:lnTo>
                    <a:pt x="200926" y="130810"/>
                  </a:lnTo>
                  <a:lnTo>
                    <a:pt x="198805" y="134620"/>
                  </a:lnTo>
                  <a:lnTo>
                    <a:pt x="200393" y="133350"/>
                  </a:lnTo>
                  <a:lnTo>
                    <a:pt x="201104" y="132080"/>
                  </a:lnTo>
                  <a:lnTo>
                    <a:pt x="201879" y="133350"/>
                  </a:lnTo>
                  <a:lnTo>
                    <a:pt x="203034" y="132080"/>
                  </a:lnTo>
                  <a:lnTo>
                    <a:pt x="204203" y="130810"/>
                  </a:lnTo>
                  <a:lnTo>
                    <a:pt x="204177" y="132080"/>
                  </a:lnTo>
                  <a:lnTo>
                    <a:pt x="202653" y="133350"/>
                  </a:lnTo>
                  <a:lnTo>
                    <a:pt x="204609" y="133350"/>
                  </a:lnTo>
                  <a:lnTo>
                    <a:pt x="204597" y="132067"/>
                  </a:lnTo>
                  <a:lnTo>
                    <a:pt x="206540" y="130810"/>
                  </a:lnTo>
                  <a:lnTo>
                    <a:pt x="207289" y="128270"/>
                  </a:lnTo>
                  <a:lnTo>
                    <a:pt x="207772" y="129540"/>
                  </a:lnTo>
                  <a:lnTo>
                    <a:pt x="208559" y="129540"/>
                  </a:lnTo>
                  <a:lnTo>
                    <a:pt x="207683" y="132067"/>
                  </a:lnTo>
                  <a:lnTo>
                    <a:pt x="209931" y="130810"/>
                  </a:lnTo>
                  <a:lnTo>
                    <a:pt x="209994" y="132080"/>
                  </a:lnTo>
                  <a:lnTo>
                    <a:pt x="209448" y="133350"/>
                  </a:lnTo>
                  <a:lnTo>
                    <a:pt x="209359" y="134620"/>
                  </a:lnTo>
                  <a:lnTo>
                    <a:pt x="209461" y="137160"/>
                  </a:lnTo>
                  <a:lnTo>
                    <a:pt x="210045" y="136575"/>
                  </a:lnTo>
                  <a:lnTo>
                    <a:pt x="209956" y="137160"/>
                  </a:lnTo>
                  <a:lnTo>
                    <a:pt x="211378" y="135204"/>
                  </a:lnTo>
                  <a:lnTo>
                    <a:pt x="211785" y="134785"/>
                  </a:lnTo>
                  <a:lnTo>
                    <a:pt x="211696" y="135890"/>
                  </a:lnTo>
                  <a:lnTo>
                    <a:pt x="211518" y="135890"/>
                  </a:lnTo>
                  <a:lnTo>
                    <a:pt x="210527" y="137160"/>
                  </a:lnTo>
                  <a:lnTo>
                    <a:pt x="211378" y="138430"/>
                  </a:lnTo>
                  <a:lnTo>
                    <a:pt x="212585" y="134620"/>
                  </a:lnTo>
                  <a:lnTo>
                    <a:pt x="212991" y="133350"/>
                  </a:lnTo>
                  <a:lnTo>
                    <a:pt x="213118" y="135890"/>
                  </a:lnTo>
                  <a:lnTo>
                    <a:pt x="212725" y="135890"/>
                  </a:lnTo>
                  <a:lnTo>
                    <a:pt x="212267" y="137160"/>
                  </a:lnTo>
                  <a:lnTo>
                    <a:pt x="212979" y="138430"/>
                  </a:lnTo>
                  <a:lnTo>
                    <a:pt x="215849" y="137160"/>
                  </a:lnTo>
                  <a:lnTo>
                    <a:pt x="216344" y="138430"/>
                  </a:lnTo>
                  <a:lnTo>
                    <a:pt x="214464" y="142240"/>
                  </a:lnTo>
                  <a:lnTo>
                    <a:pt x="215430" y="142240"/>
                  </a:lnTo>
                  <a:lnTo>
                    <a:pt x="219659" y="140970"/>
                  </a:lnTo>
                  <a:lnTo>
                    <a:pt x="220789" y="142189"/>
                  </a:lnTo>
                  <a:lnTo>
                    <a:pt x="221627" y="140970"/>
                  </a:lnTo>
                  <a:lnTo>
                    <a:pt x="224193" y="137160"/>
                  </a:lnTo>
                  <a:lnTo>
                    <a:pt x="220472" y="144780"/>
                  </a:lnTo>
                  <a:lnTo>
                    <a:pt x="222173" y="143865"/>
                  </a:lnTo>
                  <a:lnTo>
                    <a:pt x="220789" y="146050"/>
                  </a:lnTo>
                  <a:lnTo>
                    <a:pt x="221208" y="146050"/>
                  </a:lnTo>
                  <a:lnTo>
                    <a:pt x="221869" y="147320"/>
                  </a:lnTo>
                  <a:lnTo>
                    <a:pt x="224409" y="146050"/>
                  </a:lnTo>
                  <a:lnTo>
                    <a:pt x="227203" y="146050"/>
                  </a:lnTo>
                  <a:lnTo>
                    <a:pt x="226161" y="147320"/>
                  </a:lnTo>
                  <a:lnTo>
                    <a:pt x="226110" y="148590"/>
                  </a:lnTo>
                  <a:lnTo>
                    <a:pt x="227558" y="148590"/>
                  </a:lnTo>
                  <a:lnTo>
                    <a:pt x="227939" y="149860"/>
                  </a:lnTo>
                  <a:lnTo>
                    <a:pt x="228981" y="148590"/>
                  </a:lnTo>
                  <a:lnTo>
                    <a:pt x="229273" y="149860"/>
                  </a:lnTo>
                  <a:lnTo>
                    <a:pt x="230212" y="147320"/>
                  </a:lnTo>
                  <a:lnTo>
                    <a:pt x="230263" y="151130"/>
                  </a:lnTo>
                  <a:lnTo>
                    <a:pt x="234950" y="151130"/>
                  </a:lnTo>
                  <a:lnTo>
                    <a:pt x="235280" y="153670"/>
                  </a:lnTo>
                  <a:lnTo>
                    <a:pt x="235026" y="153670"/>
                  </a:lnTo>
                  <a:lnTo>
                    <a:pt x="233972" y="154940"/>
                  </a:lnTo>
                  <a:lnTo>
                    <a:pt x="236664" y="154940"/>
                  </a:lnTo>
                  <a:lnTo>
                    <a:pt x="237934" y="153670"/>
                  </a:lnTo>
                  <a:lnTo>
                    <a:pt x="237286" y="153670"/>
                  </a:lnTo>
                  <a:lnTo>
                    <a:pt x="238036" y="152400"/>
                  </a:lnTo>
                  <a:lnTo>
                    <a:pt x="238887" y="151371"/>
                  </a:lnTo>
                  <a:lnTo>
                    <a:pt x="238391" y="153670"/>
                  </a:lnTo>
                  <a:lnTo>
                    <a:pt x="237934" y="154940"/>
                  </a:lnTo>
                  <a:lnTo>
                    <a:pt x="238315" y="154940"/>
                  </a:lnTo>
                  <a:lnTo>
                    <a:pt x="238912" y="153670"/>
                  </a:lnTo>
                  <a:lnTo>
                    <a:pt x="239331" y="153670"/>
                  </a:lnTo>
                  <a:lnTo>
                    <a:pt x="237705" y="157480"/>
                  </a:lnTo>
                  <a:lnTo>
                    <a:pt x="240017" y="153670"/>
                  </a:lnTo>
                  <a:lnTo>
                    <a:pt x="242328" y="149860"/>
                  </a:lnTo>
                  <a:lnTo>
                    <a:pt x="241871" y="152400"/>
                  </a:lnTo>
                  <a:lnTo>
                    <a:pt x="241058" y="153670"/>
                  </a:lnTo>
                  <a:lnTo>
                    <a:pt x="241909" y="153670"/>
                  </a:lnTo>
                  <a:lnTo>
                    <a:pt x="243319" y="152400"/>
                  </a:lnTo>
                  <a:lnTo>
                    <a:pt x="243611" y="153670"/>
                  </a:lnTo>
                  <a:lnTo>
                    <a:pt x="242735" y="155194"/>
                  </a:lnTo>
                  <a:lnTo>
                    <a:pt x="245465" y="152400"/>
                  </a:lnTo>
                  <a:lnTo>
                    <a:pt x="244462" y="154940"/>
                  </a:lnTo>
                  <a:lnTo>
                    <a:pt x="243700" y="156210"/>
                  </a:lnTo>
                  <a:lnTo>
                    <a:pt x="243268" y="154940"/>
                  </a:lnTo>
                  <a:lnTo>
                    <a:pt x="242506" y="156210"/>
                  </a:lnTo>
                  <a:lnTo>
                    <a:pt x="241274" y="158750"/>
                  </a:lnTo>
                  <a:lnTo>
                    <a:pt x="242036" y="158750"/>
                  </a:lnTo>
                  <a:lnTo>
                    <a:pt x="242049" y="158940"/>
                  </a:lnTo>
                  <a:lnTo>
                    <a:pt x="242074" y="159727"/>
                  </a:lnTo>
                  <a:lnTo>
                    <a:pt x="242100" y="159346"/>
                  </a:lnTo>
                  <a:lnTo>
                    <a:pt x="242354" y="161290"/>
                  </a:lnTo>
                  <a:lnTo>
                    <a:pt x="242570" y="160020"/>
                  </a:lnTo>
                  <a:lnTo>
                    <a:pt x="246456" y="156210"/>
                  </a:lnTo>
                  <a:lnTo>
                    <a:pt x="247751" y="154940"/>
                  </a:lnTo>
                  <a:lnTo>
                    <a:pt x="245148" y="160020"/>
                  </a:lnTo>
                  <a:lnTo>
                    <a:pt x="249161" y="157480"/>
                  </a:lnTo>
                  <a:lnTo>
                    <a:pt x="245325" y="160020"/>
                  </a:lnTo>
                  <a:lnTo>
                    <a:pt x="247421" y="158750"/>
                  </a:lnTo>
                  <a:lnTo>
                    <a:pt x="245452" y="161290"/>
                  </a:lnTo>
                  <a:lnTo>
                    <a:pt x="245237" y="162560"/>
                  </a:lnTo>
                  <a:lnTo>
                    <a:pt x="245110" y="163830"/>
                  </a:lnTo>
                  <a:lnTo>
                    <a:pt x="244449" y="165100"/>
                  </a:lnTo>
                  <a:lnTo>
                    <a:pt x="246519" y="162560"/>
                  </a:lnTo>
                  <a:lnTo>
                    <a:pt x="244182" y="166370"/>
                  </a:lnTo>
                  <a:lnTo>
                    <a:pt x="247192" y="163830"/>
                  </a:lnTo>
                  <a:lnTo>
                    <a:pt x="246621" y="165100"/>
                  </a:lnTo>
                  <a:lnTo>
                    <a:pt x="246976" y="165100"/>
                  </a:lnTo>
                  <a:lnTo>
                    <a:pt x="247789" y="163830"/>
                  </a:lnTo>
                  <a:lnTo>
                    <a:pt x="250977" y="162560"/>
                  </a:lnTo>
                  <a:lnTo>
                    <a:pt x="247878" y="170180"/>
                  </a:lnTo>
                  <a:lnTo>
                    <a:pt x="252336" y="166370"/>
                  </a:lnTo>
                  <a:lnTo>
                    <a:pt x="254876" y="166370"/>
                  </a:lnTo>
                  <a:lnTo>
                    <a:pt x="257187" y="163830"/>
                  </a:lnTo>
                  <a:lnTo>
                    <a:pt x="259499" y="163830"/>
                  </a:lnTo>
                  <a:lnTo>
                    <a:pt x="258953" y="165100"/>
                  </a:lnTo>
                  <a:lnTo>
                    <a:pt x="256921" y="166370"/>
                  </a:lnTo>
                  <a:lnTo>
                    <a:pt x="256717" y="167640"/>
                  </a:lnTo>
                  <a:lnTo>
                    <a:pt x="258102" y="167640"/>
                  </a:lnTo>
                  <a:lnTo>
                    <a:pt x="257302" y="170180"/>
                  </a:lnTo>
                  <a:lnTo>
                    <a:pt x="257987" y="170180"/>
                  </a:lnTo>
                  <a:lnTo>
                    <a:pt x="259346" y="168338"/>
                  </a:lnTo>
                  <a:lnTo>
                    <a:pt x="258965" y="167640"/>
                  </a:lnTo>
                  <a:lnTo>
                    <a:pt x="260451" y="166370"/>
                  </a:lnTo>
                  <a:lnTo>
                    <a:pt x="261950" y="165100"/>
                  </a:lnTo>
                  <a:lnTo>
                    <a:pt x="259448" y="166116"/>
                  </a:lnTo>
                  <a:lnTo>
                    <a:pt x="259981" y="165100"/>
                  </a:lnTo>
                  <a:lnTo>
                    <a:pt x="260400" y="163830"/>
                  </a:lnTo>
                  <a:lnTo>
                    <a:pt x="260832" y="162560"/>
                  </a:lnTo>
                  <a:lnTo>
                    <a:pt x="260959" y="161607"/>
                  </a:lnTo>
                  <a:lnTo>
                    <a:pt x="259880" y="162560"/>
                  </a:lnTo>
                  <a:lnTo>
                    <a:pt x="260553" y="161290"/>
                  </a:lnTo>
                  <a:lnTo>
                    <a:pt x="261607" y="160020"/>
                  </a:lnTo>
                  <a:lnTo>
                    <a:pt x="261962" y="157480"/>
                  </a:lnTo>
                  <a:close/>
                </a:path>
                <a:path w="267335" h="176529">
                  <a:moveTo>
                    <a:pt x="262102" y="161290"/>
                  </a:moveTo>
                  <a:lnTo>
                    <a:pt x="260680" y="163830"/>
                  </a:lnTo>
                  <a:lnTo>
                    <a:pt x="261480" y="163830"/>
                  </a:lnTo>
                  <a:lnTo>
                    <a:pt x="262102" y="161290"/>
                  </a:lnTo>
                  <a:close/>
                </a:path>
                <a:path w="267335" h="176529">
                  <a:moveTo>
                    <a:pt x="263131" y="170180"/>
                  </a:moveTo>
                  <a:lnTo>
                    <a:pt x="262788" y="170180"/>
                  </a:lnTo>
                  <a:lnTo>
                    <a:pt x="262750" y="170472"/>
                  </a:lnTo>
                  <a:lnTo>
                    <a:pt x="263131" y="170180"/>
                  </a:lnTo>
                  <a:close/>
                </a:path>
                <a:path w="267335" h="176529">
                  <a:moveTo>
                    <a:pt x="265214" y="163830"/>
                  </a:moveTo>
                  <a:lnTo>
                    <a:pt x="259664" y="168910"/>
                  </a:lnTo>
                  <a:lnTo>
                    <a:pt x="258864" y="170180"/>
                  </a:lnTo>
                  <a:lnTo>
                    <a:pt x="257619" y="171450"/>
                  </a:lnTo>
                  <a:lnTo>
                    <a:pt x="257873" y="171450"/>
                  </a:lnTo>
                  <a:lnTo>
                    <a:pt x="259626" y="170180"/>
                  </a:lnTo>
                  <a:lnTo>
                    <a:pt x="260642" y="170180"/>
                  </a:lnTo>
                  <a:lnTo>
                    <a:pt x="259562" y="171856"/>
                  </a:lnTo>
                  <a:lnTo>
                    <a:pt x="259930" y="171450"/>
                  </a:lnTo>
                  <a:lnTo>
                    <a:pt x="260819" y="170180"/>
                  </a:lnTo>
                  <a:lnTo>
                    <a:pt x="262077" y="170180"/>
                  </a:lnTo>
                  <a:lnTo>
                    <a:pt x="265214" y="163830"/>
                  </a:lnTo>
                  <a:close/>
                </a:path>
                <a:path w="267335" h="176529">
                  <a:moveTo>
                    <a:pt x="266077" y="173278"/>
                  </a:moveTo>
                  <a:lnTo>
                    <a:pt x="265468" y="173329"/>
                  </a:lnTo>
                  <a:lnTo>
                    <a:pt x="263131" y="175907"/>
                  </a:lnTo>
                  <a:lnTo>
                    <a:pt x="264236" y="175590"/>
                  </a:lnTo>
                  <a:lnTo>
                    <a:pt x="264909" y="174967"/>
                  </a:lnTo>
                  <a:lnTo>
                    <a:pt x="266077" y="173278"/>
                  </a:lnTo>
                  <a:close/>
                </a:path>
                <a:path w="267335" h="176529">
                  <a:moveTo>
                    <a:pt x="266763" y="169722"/>
                  </a:moveTo>
                  <a:lnTo>
                    <a:pt x="266230" y="169189"/>
                  </a:lnTo>
                  <a:lnTo>
                    <a:pt x="264274" y="170484"/>
                  </a:lnTo>
                  <a:lnTo>
                    <a:pt x="264604" y="169773"/>
                  </a:lnTo>
                  <a:lnTo>
                    <a:pt x="265277" y="169138"/>
                  </a:lnTo>
                  <a:lnTo>
                    <a:pt x="265684" y="168656"/>
                  </a:lnTo>
                  <a:lnTo>
                    <a:pt x="264261" y="169684"/>
                  </a:lnTo>
                  <a:lnTo>
                    <a:pt x="262674" y="171081"/>
                  </a:lnTo>
                  <a:lnTo>
                    <a:pt x="262750" y="170472"/>
                  </a:lnTo>
                  <a:lnTo>
                    <a:pt x="261467" y="171450"/>
                  </a:lnTo>
                  <a:lnTo>
                    <a:pt x="260959" y="171450"/>
                  </a:lnTo>
                  <a:lnTo>
                    <a:pt x="259016" y="172720"/>
                  </a:lnTo>
                  <a:lnTo>
                    <a:pt x="260718" y="172720"/>
                  </a:lnTo>
                  <a:lnTo>
                    <a:pt x="261785" y="172021"/>
                  </a:lnTo>
                  <a:lnTo>
                    <a:pt x="260350" y="174434"/>
                  </a:lnTo>
                  <a:lnTo>
                    <a:pt x="262763" y="172072"/>
                  </a:lnTo>
                  <a:lnTo>
                    <a:pt x="262039" y="173253"/>
                  </a:lnTo>
                  <a:lnTo>
                    <a:pt x="264871" y="170434"/>
                  </a:lnTo>
                  <a:lnTo>
                    <a:pt x="265480" y="170383"/>
                  </a:lnTo>
                  <a:lnTo>
                    <a:pt x="264833" y="171792"/>
                  </a:lnTo>
                  <a:lnTo>
                    <a:pt x="264007" y="172770"/>
                  </a:lnTo>
                  <a:lnTo>
                    <a:pt x="264668" y="172148"/>
                  </a:lnTo>
                  <a:lnTo>
                    <a:pt x="264096" y="173786"/>
                  </a:lnTo>
                  <a:lnTo>
                    <a:pt x="265607" y="172199"/>
                  </a:lnTo>
                  <a:lnTo>
                    <a:pt x="266763" y="16972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160243" y="11156000"/>
              <a:ext cx="172507" cy="147320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098153" y="3710913"/>
              <a:ext cx="2586277" cy="3476333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10261469" y="3800927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20" h="3131184">
                  <a:moveTo>
                    <a:pt x="18093" y="0"/>
                  </a:moveTo>
                  <a:lnTo>
                    <a:pt x="12205" y="2304"/>
                  </a:lnTo>
                  <a:lnTo>
                    <a:pt x="6317" y="8501"/>
                  </a:lnTo>
                  <a:lnTo>
                    <a:pt x="1794" y="17656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7"/>
                  </a:lnTo>
                  <a:lnTo>
                    <a:pt x="175328" y="3118736"/>
                  </a:lnTo>
                  <a:lnTo>
                    <a:pt x="231385" y="3124030"/>
                  </a:lnTo>
                  <a:lnTo>
                    <a:pt x="264296" y="3128303"/>
                  </a:lnTo>
                  <a:lnTo>
                    <a:pt x="297242" y="3130707"/>
                  </a:lnTo>
                  <a:lnTo>
                    <a:pt x="362816" y="3122438"/>
                  </a:lnTo>
                  <a:lnTo>
                    <a:pt x="398376" y="3106881"/>
                  </a:lnTo>
                  <a:lnTo>
                    <a:pt x="433225" y="3084636"/>
                  </a:lnTo>
                  <a:lnTo>
                    <a:pt x="467535" y="3057974"/>
                  </a:lnTo>
                  <a:lnTo>
                    <a:pt x="501482" y="3029164"/>
                  </a:lnTo>
                  <a:lnTo>
                    <a:pt x="512045" y="3049432"/>
                  </a:lnTo>
                  <a:lnTo>
                    <a:pt x="539416" y="3076563"/>
                  </a:lnTo>
                  <a:lnTo>
                    <a:pt x="568993" y="3099159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8"/>
                  </a:lnTo>
                  <a:lnTo>
                    <a:pt x="788776" y="3118132"/>
                  </a:lnTo>
                  <a:lnTo>
                    <a:pt x="830601" y="3122611"/>
                  </a:lnTo>
                  <a:lnTo>
                    <a:pt x="867282" y="3116585"/>
                  </a:lnTo>
                  <a:lnTo>
                    <a:pt x="902678" y="3112123"/>
                  </a:lnTo>
                  <a:lnTo>
                    <a:pt x="955057" y="3113694"/>
                  </a:lnTo>
                  <a:lnTo>
                    <a:pt x="1007455" y="3119096"/>
                  </a:lnTo>
                  <a:lnTo>
                    <a:pt x="1042910" y="3126124"/>
                  </a:lnTo>
                  <a:lnTo>
                    <a:pt x="1066935" y="3130434"/>
                  </a:lnTo>
                  <a:lnTo>
                    <a:pt x="1091059" y="3128542"/>
                  </a:lnTo>
                  <a:lnTo>
                    <a:pt x="1115142" y="3122147"/>
                  </a:lnTo>
                  <a:lnTo>
                    <a:pt x="1139043" y="3112952"/>
                  </a:lnTo>
                  <a:lnTo>
                    <a:pt x="1188378" y="3091633"/>
                  </a:lnTo>
                  <a:lnTo>
                    <a:pt x="1235869" y="3072605"/>
                  </a:lnTo>
                  <a:lnTo>
                    <a:pt x="1282808" y="3059202"/>
                  </a:lnTo>
                  <a:lnTo>
                    <a:pt x="1330487" y="3054755"/>
                  </a:lnTo>
                  <a:lnTo>
                    <a:pt x="1380198" y="3062597"/>
                  </a:lnTo>
                  <a:lnTo>
                    <a:pt x="1413477" y="3071722"/>
                  </a:lnTo>
                  <a:lnTo>
                    <a:pt x="1449298" y="3078843"/>
                  </a:lnTo>
                  <a:lnTo>
                    <a:pt x="1485100" y="3081071"/>
                  </a:lnTo>
                  <a:lnTo>
                    <a:pt x="1518320" y="3075518"/>
                  </a:lnTo>
                  <a:lnTo>
                    <a:pt x="1538220" y="3065844"/>
                  </a:lnTo>
                  <a:lnTo>
                    <a:pt x="1577336" y="3039664"/>
                  </a:lnTo>
                  <a:lnTo>
                    <a:pt x="1597260" y="3030378"/>
                  </a:lnTo>
                  <a:lnTo>
                    <a:pt x="1617961" y="3027620"/>
                  </a:lnTo>
                  <a:lnTo>
                    <a:pt x="1638709" y="3030532"/>
                  </a:lnTo>
                  <a:lnTo>
                    <a:pt x="1659433" y="3036980"/>
                  </a:lnTo>
                  <a:lnTo>
                    <a:pt x="1680064" y="3044828"/>
                  </a:lnTo>
                  <a:lnTo>
                    <a:pt x="1732828" y="3061865"/>
                  </a:lnTo>
                  <a:lnTo>
                    <a:pt x="1785973" y="3071121"/>
                  </a:lnTo>
                  <a:lnTo>
                    <a:pt x="1839056" y="3069681"/>
                  </a:lnTo>
                  <a:lnTo>
                    <a:pt x="1891638" y="3054629"/>
                  </a:lnTo>
                  <a:lnTo>
                    <a:pt x="1905726" y="3048145"/>
                  </a:lnTo>
                  <a:lnTo>
                    <a:pt x="1919859" y="3042084"/>
                  </a:lnTo>
                  <a:lnTo>
                    <a:pt x="1934056" y="3038062"/>
                  </a:lnTo>
                  <a:lnTo>
                    <a:pt x="1948338" y="3037698"/>
                  </a:lnTo>
                  <a:lnTo>
                    <a:pt x="1968210" y="3044984"/>
                  </a:lnTo>
                  <a:lnTo>
                    <a:pt x="1987563" y="3058310"/>
                  </a:lnTo>
                  <a:lnTo>
                    <a:pt x="2006808" y="3073331"/>
                  </a:lnTo>
                  <a:lnTo>
                    <a:pt x="2026357" y="3085707"/>
                  </a:lnTo>
                  <a:lnTo>
                    <a:pt x="2043562" y="3091554"/>
                  </a:lnTo>
                  <a:lnTo>
                    <a:pt x="2060973" y="3093466"/>
                  </a:lnTo>
                  <a:lnTo>
                    <a:pt x="2078479" y="3092754"/>
                  </a:lnTo>
                  <a:lnTo>
                    <a:pt x="2095967" y="3090733"/>
                  </a:lnTo>
                  <a:lnTo>
                    <a:pt x="2130795" y="3092529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47"/>
                  </a:lnTo>
                  <a:lnTo>
                    <a:pt x="2235442" y="49709"/>
                  </a:lnTo>
                  <a:lnTo>
                    <a:pt x="2219154" y="46273"/>
                  </a:lnTo>
                  <a:lnTo>
                    <a:pt x="2200492" y="47733"/>
                  </a:lnTo>
                  <a:lnTo>
                    <a:pt x="2186394" y="4858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5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5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61"/>
                  </a:lnTo>
                  <a:lnTo>
                    <a:pt x="874790" y="81934"/>
                  </a:lnTo>
                  <a:lnTo>
                    <a:pt x="799787" y="105615"/>
                  </a:lnTo>
                  <a:lnTo>
                    <a:pt x="724784" y="97724"/>
                  </a:lnTo>
                  <a:lnTo>
                    <a:pt x="709398" y="102986"/>
                  </a:lnTo>
                  <a:lnTo>
                    <a:pt x="670935" y="108250"/>
                  </a:lnTo>
                  <a:lnTo>
                    <a:pt x="620931" y="97733"/>
                  </a:lnTo>
                  <a:lnTo>
                    <a:pt x="570925" y="5565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0520550" y="6263958"/>
              <a:ext cx="235300" cy="68608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10824909" y="6279063"/>
              <a:ext cx="1600835" cy="435609"/>
            </a:xfrm>
            <a:custGeom>
              <a:avLst/>
              <a:gdLst/>
              <a:ahLst/>
              <a:cxnLst/>
              <a:rect l="l" t="t" r="r" b="b"/>
              <a:pathLst>
                <a:path w="1600834" h="435609">
                  <a:moveTo>
                    <a:pt x="51231" y="52260"/>
                  </a:moveTo>
                  <a:lnTo>
                    <a:pt x="32842" y="27012"/>
                  </a:lnTo>
                  <a:lnTo>
                    <a:pt x="49987" y="1257"/>
                  </a:lnTo>
                  <a:lnTo>
                    <a:pt x="37515" y="1257"/>
                  </a:lnTo>
                  <a:lnTo>
                    <a:pt x="31584" y="10820"/>
                  </a:lnTo>
                  <a:lnTo>
                    <a:pt x="30073" y="13665"/>
                  </a:lnTo>
                  <a:lnTo>
                    <a:pt x="26657" y="19558"/>
                  </a:lnTo>
                  <a:lnTo>
                    <a:pt x="26250" y="19558"/>
                  </a:lnTo>
                  <a:lnTo>
                    <a:pt x="22326" y="13728"/>
                  </a:lnTo>
                  <a:lnTo>
                    <a:pt x="20688" y="10883"/>
                  </a:lnTo>
                  <a:lnTo>
                    <a:pt x="14135" y="1257"/>
                  </a:lnTo>
                  <a:lnTo>
                    <a:pt x="1270" y="1257"/>
                  </a:lnTo>
                  <a:lnTo>
                    <a:pt x="18262" y="25781"/>
                  </a:lnTo>
                  <a:lnTo>
                    <a:pt x="0" y="52260"/>
                  </a:lnTo>
                  <a:lnTo>
                    <a:pt x="12458" y="52260"/>
                  </a:lnTo>
                  <a:lnTo>
                    <a:pt x="19050" y="42291"/>
                  </a:lnTo>
                  <a:lnTo>
                    <a:pt x="20853" y="39141"/>
                  </a:lnTo>
                  <a:lnTo>
                    <a:pt x="24511" y="33172"/>
                  </a:lnTo>
                  <a:lnTo>
                    <a:pt x="24917" y="33172"/>
                  </a:lnTo>
                  <a:lnTo>
                    <a:pt x="29108" y="39382"/>
                  </a:lnTo>
                  <a:lnTo>
                    <a:pt x="38315" y="52260"/>
                  </a:lnTo>
                  <a:lnTo>
                    <a:pt x="51231" y="52260"/>
                  </a:lnTo>
                  <a:close/>
                </a:path>
                <a:path w="1600834" h="435609">
                  <a:moveTo>
                    <a:pt x="108915" y="1244"/>
                  </a:moveTo>
                  <a:lnTo>
                    <a:pt x="72872" y="1244"/>
                  </a:lnTo>
                  <a:lnTo>
                    <a:pt x="68414" y="39357"/>
                  </a:lnTo>
                  <a:lnTo>
                    <a:pt x="66268" y="41998"/>
                  </a:lnTo>
                  <a:lnTo>
                    <a:pt x="62191" y="41998"/>
                  </a:lnTo>
                  <a:lnTo>
                    <a:pt x="60731" y="41592"/>
                  </a:lnTo>
                  <a:lnTo>
                    <a:pt x="58635" y="52514"/>
                  </a:lnTo>
                  <a:lnTo>
                    <a:pt x="60299" y="53149"/>
                  </a:lnTo>
                  <a:lnTo>
                    <a:pt x="61912" y="53505"/>
                  </a:lnTo>
                  <a:lnTo>
                    <a:pt x="72593" y="53505"/>
                  </a:lnTo>
                  <a:lnTo>
                    <a:pt x="77673" y="47510"/>
                  </a:lnTo>
                  <a:lnTo>
                    <a:pt x="79235" y="36156"/>
                  </a:lnTo>
                  <a:lnTo>
                    <a:pt x="82296" y="10769"/>
                  </a:lnTo>
                  <a:lnTo>
                    <a:pt x="97040" y="10769"/>
                  </a:lnTo>
                  <a:lnTo>
                    <a:pt x="97040" y="52260"/>
                  </a:lnTo>
                  <a:lnTo>
                    <a:pt x="108915" y="52260"/>
                  </a:lnTo>
                  <a:lnTo>
                    <a:pt x="108915" y="1244"/>
                  </a:lnTo>
                  <a:close/>
                </a:path>
                <a:path w="1600834" h="435609">
                  <a:moveTo>
                    <a:pt x="174244" y="26835"/>
                  </a:moveTo>
                  <a:lnTo>
                    <a:pt x="172161" y="15443"/>
                  </a:lnTo>
                  <a:lnTo>
                    <a:pt x="168414" y="9804"/>
                  </a:lnTo>
                  <a:lnTo>
                    <a:pt x="166573" y="7023"/>
                  </a:lnTo>
                  <a:lnTo>
                    <a:pt x="162077" y="4127"/>
                  </a:lnTo>
                  <a:lnTo>
                    <a:pt x="162077" y="16573"/>
                  </a:lnTo>
                  <a:lnTo>
                    <a:pt x="162077" y="37020"/>
                  </a:lnTo>
                  <a:lnTo>
                    <a:pt x="157137" y="43713"/>
                  </a:lnTo>
                  <a:lnTo>
                    <a:pt x="140677" y="43713"/>
                  </a:lnTo>
                  <a:lnTo>
                    <a:pt x="135737" y="37020"/>
                  </a:lnTo>
                  <a:lnTo>
                    <a:pt x="135737" y="16573"/>
                  </a:lnTo>
                  <a:lnTo>
                    <a:pt x="140677" y="9804"/>
                  </a:lnTo>
                  <a:lnTo>
                    <a:pt x="157137" y="9804"/>
                  </a:lnTo>
                  <a:lnTo>
                    <a:pt x="162077" y="16573"/>
                  </a:lnTo>
                  <a:lnTo>
                    <a:pt x="162077" y="4127"/>
                  </a:lnTo>
                  <a:lnTo>
                    <a:pt x="158483" y="1790"/>
                  </a:lnTo>
                  <a:lnTo>
                    <a:pt x="148907" y="0"/>
                  </a:lnTo>
                  <a:lnTo>
                    <a:pt x="139344" y="1790"/>
                  </a:lnTo>
                  <a:lnTo>
                    <a:pt x="131254" y="7023"/>
                  </a:lnTo>
                  <a:lnTo>
                    <a:pt x="125653" y="15443"/>
                  </a:lnTo>
                  <a:lnTo>
                    <a:pt x="123571" y="26835"/>
                  </a:lnTo>
                  <a:lnTo>
                    <a:pt x="125653" y="38125"/>
                  </a:lnTo>
                  <a:lnTo>
                    <a:pt x="131254" y="46507"/>
                  </a:lnTo>
                  <a:lnTo>
                    <a:pt x="139344" y="51714"/>
                  </a:lnTo>
                  <a:lnTo>
                    <a:pt x="148907" y="53505"/>
                  </a:lnTo>
                  <a:lnTo>
                    <a:pt x="158483" y="51714"/>
                  </a:lnTo>
                  <a:lnTo>
                    <a:pt x="166573" y="46507"/>
                  </a:lnTo>
                  <a:lnTo>
                    <a:pt x="168440" y="43713"/>
                  </a:lnTo>
                  <a:lnTo>
                    <a:pt x="172161" y="38125"/>
                  </a:lnTo>
                  <a:lnTo>
                    <a:pt x="174244" y="26835"/>
                  </a:lnTo>
                  <a:close/>
                </a:path>
                <a:path w="1600834" h="435609">
                  <a:moveTo>
                    <a:pt x="232905" y="1257"/>
                  </a:moveTo>
                  <a:lnTo>
                    <a:pt x="188188" y="1257"/>
                  </a:lnTo>
                  <a:lnTo>
                    <a:pt x="188188" y="52260"/>
                  </a:lnTo>
                  <a:lnTo>
                    <a:pt x="200075" y="52260"/>
                  </a:lnTo>
                  <a:lnTo>
                    <a:pt x="200075" y="10756"/>
                  </a:lnTo>
                  <a:lnTo>
                    <a:pt x="221030" y="10756"/>
                  </a:lnTo>
                  <a:lnTo>
                    <a:pt x="221030" y="52260"/>
                  </a:lnTo>
                  <a:lnTo>
                    <a:pt x="232905" y="52260"/>
                  </a:lnTo>
                  <a:lnTo>
                    <a:pt x="232905" y="1257"/>
                  </a:lnTo>
                  <a:close/>
                </a:path>
                <a:path w="1600834" h="435609">
                  <a:moveTo>
                    <a:pt x="297522" y="26835"/>
                  </a:moveTo>
                  <a:lnTo>
                    <a:pt x="295440" y="15443"/>
                  </a:lnTo>
                  <a:lnTo>
                    <a:pt x="291693" y="9804"/>
                  </a:lnTo>
                  <a:lnTo>
                    <a:pt x="289852" y="7023"/>
                  </a:lnTo>
                  <a:lnTo>
                    <a:pt x="285356" y="4127"/>
                  </a:lnTo>
                  <a:lnTo>
                    <a:pt x="285356" y="16573"/>
                  </a:lnTo>
                  <a:lnTo>
                    <a:pt x="285356" y="37020"/>
                  </a:lnTo>
                  <a:lnTo>
                    <a:pt x="280416" y="43713"/>
                  </a:lnTo>
                  <a:lnTo>
                    <a:pt x="263956" y="43713"/>
                  </a:lnTo>
                  <a:lnTo>
                    <a:pt x="259016" y="37020"/>
                  </a:lnTo>
                  <a:lnTo>
                    <a:pt x="259016" y="16573"/>
                  </a:lnTo>
                  <a:lnTo>
                    <a:pt x="263956" y="9804"/>
                  </a:lnTo>
                  <a:lnTo>
                    <a:pt x="280416" y="9804"/>
                  </a:lnTo>
                  <a:lnTo>
                    <a:pt x="285356" y="16573"/>
                  </a:lnTo>
                  <a:lnTo>
                    <a:pt x="285356" y="4127"/>
                  </a:lnTo>
                  <a:lnTo>
                    <a:pt x="281762" y="1790"/>
                  </a:lnTo>
                  <a:lnTo>
                    <a:pt x="272186" y="0"/>
                  </a:lnTo>
                  <a:lnTo>
                    <a:pt x="262623" y="1790"/>
                  </a:lnTo>
                  <a:lnTo>
                    <a:pt x="254533" y="7023"/>
                  </a:lnTo>
                  <a:lnTo>
                    <a:pt x="248932" y="15443"/>
                  </a:lnTo>
                  <a:lnTo>
                    <a:pt x="246849" y="26835"/>
                  </a:lnTo>
                  <a:lnTo>
                    <a:pt x="248932" y="38125"/>
                  </a:lnTo>
                  <a:lnTo>
                    <a:pt x="254533" y="46507"/>
                  </a:lnTo>
                  <a:lnTo>
                    <a:pt x="262623" y="51714"/>
                  </a:lnTo>
                  <a:lnTo>
                    <a:pt x="272186" y="53505"/>
                  </a:lnTo>
                  <a:lnTo>
                    <a:pt x="281762" y="51714"/>
                  </a:lnTo>
                  <a:lnTo>
                    <a:pt x="289852" y="46507"/>
                  </a:lnTo>
                  <a:lnTo>
                    <a:pt x="291719" y="43713"/>
                  </a:lnTo>
                  <a:lnTo>
                    <a:pt x="295440" y="38125"/>
                  </a:lnTo>
                  <a:lnTo>
                    <a:pt x="297522" y="26835"/>
                  </a:lnTo>
                  <a:close/>
                </a:path>
                <a:path w="1600834" h="435609">
                  <a:moveTo>
                    <a:pt x="361670" y="52260"/>
                  </a:moveTo>
                  <a:lnTo>
                    <a:pt x="347230" y="30619"/>
                  </a:lnTo>
                  <a:lnTo>
                    <a:pt x="345363" y="27825"/>
                  </a:lnTo>
                  <a:lnTo>
                    <a:pt x="343839" y="25539"/>
                  </a:lnTo>
                  <a:lnTo>
                    <a:pt x="346163" y="21107"/>
                  </a:lnTo>
                  <a:lnTo>
                    <a:pt x="348030" y="17526"/>
                  </a:lnTo>
                  <a:lnTo>
                    <a:pt x="350621" y="12446"/>
                  </a:lnTo>
                  <a:lnTo>
                    <a:pt x="352310" y="11442"/>
                  </a:lnTo>
                  <a:lnTo>
                    <a:pt x="355777" y="11442"/>
                  </a:lnTo>
                  <a:lnTo>
                    <a:pt x="357276" y="11938"/>
                  </a:lnTo>
                  <a:lnTo>
                    <a:pt x="357352" y="11442"/>
                  </a:lnTo>
                  <a:lnTo>
                    <a:pt x="359168" y="787"/>
                  </a:lnTo>
                  <a:lnTo>
                    <a:pt x="358000" y="254"/>
                  </a:lnTo>
                  <a:lnTo>
                    <a:pt x="356577" y="12"/>
                  </a:lnTo>
                  <a:lnTo>
                    <a:pt x="348589" y="12"/>
                  </a:lnTo>
                  <a:lnTo>
                    <a:pt x="344690" y="2146"/>
                  </a:lnTo>
                  <a:lnTo>
                    <a:pt x="340321" y="10807"/>
                  </a:lnTo>
                  <a:lnTo>
                    <a:pt x="334987" y="21107"/>
                  </a:lnTo>
                  <a:lnTo>
                    <a:pt x="324396" y="21107"/>
                  </a:lnTo>
                  <a:lnTo>
                    <a:pt x="324396" y="1257"/>
                  </a:lnTo>
                  <a:lnTo>
                    <a:pt x="312508" y="1257"/>
                  </a:lnTo>
                  <a:lnTo>
                    <a:pt x="312508" y="52260"/>
                  </a:lnTo>
                  <a:lnTo>
                    <a:pt x="324396" y="52260"/>
                  </a:lnTo>
                  <a:lnTo>
                    <a:pt x="324396" y="30619"/>
                  </a:lnTo>
                  <a:lnTo>
                    <a:pt x="334987" y="30619"/>
                  </a:lnTo>
                  <a:lnTo>
                    <a:pt x="348602" y="52260"/>
                  </a:lnTo>
                  <a:lnTo>
                    <a:pt x="361670" y="52260"/>
                  </a:lnTo>
                  <a:close/>
                </a:path>
                <a:path w="1600834" h="435609">
                  <a:moveTo>
                    <a:pt x="1600403" y="325564"/>
                  </a:moveTo>
                  <a:lnTo>
                    <a:pt x="1591754" y="282752"/>
                  </a:lnTo>
                  <a:lnTo>
                    <a:pt x="1568183" y="247789"/>
                  </a:lnTo>
                  <a:lnTo>
                    <a:pt x="1533220" y="224218"/>
                  </a:lnTo>
                  <a:lnTo>
                    <a:pt x="1490408" y="215582"/>
                  </a:lnTo>
                  <a:lnTo>
                    <a:pt x="758164" y="215582"/>
                  </a:lnTo>
                  <a:lnTo>
                    <a:pt x="715352" y="224218"/>
                  </a:lnTo>
                  <a:lnTo>
                    <a:pt x="680389" y="247789"/>
                  </a:lnTo>
                  <a:lnTo>
                    <a:pt x="656818" y="282752"/>
                  </a:lnTo>
                  <a:lnTo>
                    <a:pt x="648169" y="325564"/>
                  </a:lnTo>
                  <a:lnTo>
                    <a:pt x="656818" y="368376"/>
                  </a:lnTo>
                  <a:lnTo>
                    <a:pt x="680389" y="403339"/>
                  </a:lnTo>
                  <a:lnTo>
                    <a:pt x="715352" y="426910"/>
                  </a:lnTo>
                  <a:lnTo>
                    <a:pt x="758164" y="435546"/>
                  </a:lnTo>
                  <a:lnTo>
                    <a:pt x="1490408" y="435546"/>
                  </a:lnTo>
                  <a:lnTo>
                    <a:pt x="1533220" y="426910"/>
                  </a:lnTo>
                  <a:lnTo>
                    <a:pt x="1568183" y="403339"/>
                  </a:lnTo>
                  <a:lnTo>
                    <a:pt x="1591754" y="368376"/>
                  </a:lnTo>
                  <a:lnTo>
                    <a:pt x="1600403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 txBox="1"/>
          <p:nvPr/>
        </p:nvSpPr>
        <p:spPr>
          <a:xfrm>
            <a:off x="11593928" y="6516480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0"/>
              </a:rPr>
              <a:t>52104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12454101" y="3710913"/>
            <a:ext cx="2586355" cy="3476625"/>
            <a:chOff x="12454101" y="3710913"/>
            <a:chExt cx="2586355" cy="3476625"/>
          </a:xfrm>
        </p:grpSpPr>
        <p:pic>
          <p:nvPicPr>
            <p:cNvPr id="68" name="object 6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2454101" y="3710913"/>
              <a:ext cx="2586277" cy="3476333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12617417" y="3800927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093" y="0"/>
                  </a:moveTo>
                  <a:lnTo>
                    <a:pt x="12205" y="2304"/>
                  </a:lnTo>
                  <a:lnTo>
                    <a:pt x="6317" y="8501"/>
                  </a:lnTo>
                  <a:lnTo>
                    <a:pt x="1794" y="17656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7"/>
                  </a:lnTo>
                  <a:lnTo>
                    <a:pt x="175328" y="3118736"/>
                  </a:lnTo>
                  <a:lnTo>
                    <a:pt x="231385" y="3124030"/>
                  </a:lnTo>
                  <a:lnTo>
                    <a:pt x="264296" y="3128303"/>
                  </a:lnTo>
                  <a:lnTo>
                    <a:pt x="297242" y="3130707"/>
                  </a:lnTo>
                  <a:lnTo>
                    <a:pt x="362816" y="3122438"/>
                  </a:lnTo>
                  <a:lnTo>
                    <a:pt x="398376" y="3106881"/>
                  </a:lnTo>
                  <a:lnTo>
                    <a:pt x="433225" y="3084636"/>
                  </a:lnTo>
                  <a:lnTo>
                    <a:pt x="467535" y="3057974"/>
                  </a:lnTo>
                  <a:lnTo>
                    <a:pt x="501482" y="3029164"/>
                  </a:lnTo>
                  <a:lnTo>
                    <a:pt x="512045" y="3049432"/>
                  </a:lnTo>
                  <a:lnTo>
                    <a:pt x="539416" y="3076563"/>
                  </a:lnTo>
                  <a:lnTo>
                    <a:pt x="568993" y="3099159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8"/>
                  </a:lnTo>
                  <a:lnTo>
                    <a:pt x="788776" y="3118132"/>
                  </a:lnTo>
                  <a:lnTo>
                    <a:pt x="830601" y="3122611"/>
                  </a:lnTo>
                  <a:lnTo>
                    <a:pt x="867282" y="3116585"/>
                  </a:lnTo>
                  <a:lnTo>
                    <a:pt x="902678" y="3112123"/>
                  </a:lnTo>
                  <a:lnTo>
                    <a:pt x="955057" y="3113694"/>
                  </a:lnTo>
                  <a:lnTo>
                    <a:pt x="1007455" y="3119096"/>
                  </a:lnTo>
                  <a:lnTo>
                    <a:pt x="1042910" y="3126124"/>
                  </a:lnTo>
                  <a:lnTo>
                    <a:pt x="1066935" y="3130434"/>
                  </a:lnTo>
                  <a:lnTo>
                    <a:pt x="1091059" y="3128542"/>
                  </a:lnTo>
                  <a:lnTo>
                    <a:pt x="1115142" y="3122147"/>
                  </a:lnTo>
                  <a:lnTo>
                    <a:pt x="1139043" y="3112952"/>
                  </a:lnTo>
                  <a:lnTo>
                    <a:pt x="1188378" y="3091633"/>
                  </a:lnTo>
                  <a:lnTo>
                    <a:pt x="1235869" y="3072605"/>
                  </a:lnTo>
                  <a:lnTo>
                    <a:pt x="1282808" y="3059202"/>
                  </a:lnTo>
                  <a:lnTo>
                    <a:pt x="1330487" y="3054755"/>
                  </a:lnTo>
                  <a:lnTo>
                    <a:pt x="1380198" y="3062597"/>
                  </a:lnTo>
                  <a:lnTo>
                    <a:pt x="1413477" y="3071722"/>
                  </a:lnTo>
                  <a:lnTo>
                    <a:pt x="1449298" y="3078843"/>
                  </a:lnTo>
                  <a:lnTo>
                    <a:pt x="1485100" y="3081071"/>
                  </a:lnTo>
                  <a:lnTo>
                    <a:pt x="1518320" y="3075518"/>
                  </a:lnTo>
                  <a:lnTo>
                    <a:pt x="1538220" y="3065844"/>
                  </a:lnTo>
                  <a:lnTo>
                    <a:pt x="1577336" y="3039664"/>
                  </a:lnTo>
                  <a:lnTo>
                    <a:pt x="1597260" y="3030378"/>
                  </a:lnTo>
                  <a:lnTo>
                    <a:pt x="1617961" y="3027620"/>
                  </a:lnTo>
                  <a:lnTo>
                    <a:pt x="1638709" y="3030532"/>
                  </a:lnTo>
                  <a:lnTo>
                    <a:pt x="1659433" y="3036980"/>
                  </a:lnTo>
                  <a:lnTo>
                    <a:pt x="1680064" y="3044828"/>
                  </a:lnTo>
                  <a:lnTo>
                    <a:pt x="1732828" y="3061865"/>
                  </a:lnTo>
                  <a:lnTo>
                    <a:pt x="1785973" y="3071121"/>
                  </a:lnTo>
                  <a:lnTo>
                    <a:pt x="1839056" y="3069681"/>
                  </a:lnTo>
                  <a:lnTo>
                    <a:pt x="1891638" y="3054629"/>
                  </a:lnTo>
                  <a:lnTo>
                    <a:pt x="1905726" y="3048145"/>
                  </a:lnTo>
                  <a:lnTo>
                    <a:pt x="1919859" y="3042084"/>
                  </a:lnTo>
                  <a:lnTo>
                    <a:pt x="1934056" y="3038062"/>
                  </a:lnTo>
                  <a:lnTo>
                    <a:pt x="1948338" y="3037698"/>
                  </a:lnTo>
                  <a:lnTo>
                    <a:pt x="1968210" y="3044984"/>
                  </a:lnTo>
                  <a:lnTo>
                    <a:pt x="1987563" y="3058310"/>
                  </a:lnTo>
                  <a:lnTo>
                    <a:pt x="2006808" y="3073331"/>
                  </a:lnTo>
                  <a:lnTo>
                    <a:pt x="2026357" y="3085707"/>
                  </a:lnTo>
                  <a:lnTo>
                    <a:pt x="2043562" y="3091554"/>
                  </a:lnTo>
                  <a:lnTo>
                    <a:pt x="2060973" y="3093466"/>
                  </a:lnTo>
                  <a:lnTo>
                    <a:pt x="2078479" y="3092754"/>
                  </a:lnTo>
                  <a:lnTo>
                    <a:pt x="2095967" y="3090733"/>
                  </a:lnTo>
                  <a:lnTo>
                    <a:pt x="2130795" y="3092529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47"/>
                  </a:lnTo>
                  <a:lnTo>
                    <a:pt x="2235442" y="49709"/>
                  </a:lnTo>
                  <a:lnTo>
                    <a:pt x="2219154" y="46273"/>
                  </a:lnTo>
                  <a:lnTo>
                    <a:pt x="2200492" y="47733"/>
                  </a:lnTo>
                  <a:lnTo>
                    <a:pt x="2186394" y="4858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5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5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61"/>
                  </a:lnTo>
                  <a:lnTo>
                    <a:pt x="874790" y="81934"/>
                  </a:lnTo>
                  <a:lnTo>
                    <a:pt x="799787" y="105615"/>
                  </a:lnTo>
                  <a:lnTo>
                    <a:pt x="724784" y="97724"/>
                  </a:lnTo>
                  <a:lnTo>
                    <a:pt x="709398" y="102986"/>
                  </a:lnTo>
                  <a:lnTo>
                    <a:pt x="670935" y="108250"/>
                  </a:lnTo>
                  <a:lnTo>
                    <a:pt x="620931" y="97733"/>
                  </a:lnTo>
                  <a:lnTo>
                    <a:pt x="570925" y="5565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2876499" y="6263957"/>
              <a:ext cx="235300" cy="68608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13184124" y="6279064"/>
              <a:ext cx="1597660" cy="435609"/>
            </a:xfrm>
            <a:custGeom>
              <a:avLst/>
              <a:gdLst/>
              <a:ahLst/>
              <a:cxnLst/>
              <a:rect l="l" t="t" r="r" b="b"/>
              <a:pathLst>
                <a:path w="1597659" h="435609">
                  <a:moveTo>
                    <a:pt x="44729" y="1257"/>
                  </a:moveTo>
                  <a:lnTo>
                    <a:pt x="0" y="1257"/>
                  </a:lnTo>
                  <a:lnTo>
                    <a:pt x="0" y="52260"/>
                  </a:lnTo>
                  <a:lnTo>
                    <a:pt x="11887" y="52260"/>
                  </a:lnTo>
                  <a:lnTo>
                    <a:pt x="11887" y="10756"/>
                  </a:lnTo>
                  <a:lnTo>
                    <a:pt x="32854" y="10756"/>
                  </a:lnTo>
                  <a:lnTo>
                    <a:pt x="32854" y="52260"/>
                  </a:lnTo>
                  <a:lnTo>
                    <a:pt x="44729" y="52260"/>
                  </a:lnTo>
                  <a:lnTo>
                    <a:pt x="44729" y="1257"/>
                  </a:lnTo>
                  <a:close/>
                </a:path>
                <a:path w="1597659" h="435609">
                  <a:moveTo>
                    <a:pt x="109347" y="26835"/>
                  </a:moveTo>
                  <a:lnTo>
                    <a:pt x="107251" y="15443"/>
                  </a:lnTo>
                  <a:lnTo>
                    <a:pt x="103517" y="9804"/>
                  </a:lnTo>
                  <a:lnTo>
                    <a:pt x="101663" y="7023"/>
                  </a:lnTo>
                  <a:lnTo>
                    <a:pt x="97180" y="4127"/>
                  </a:lnTo>
                  <a:lnTo>
                    <a:pt x="97180" y="16573"/>
                  </a:lnTo>
                  <a:lnTo>
                    <a:pt x="97180" y="37020"/>
                  </a:lnTo>
                  <a:lnTo>
                    <a:pt x="92227" y="43713"/>
                  </a:lnTo>
                  <a:lnTo>
                    <a:pt x="75768" y="43713"/>
                  </a:lnTo>
                  <a:lnTo>
                    <a:pt x="70827" y="37020"/>
                  </a:lnTo>
                  <a:lnTo>
                    <a:pt x="70827" y="16573"/>
                  </a:lnTo>
                  <a:lnTo>
                    <a:pt x="75768" y="9804"/>
                  </a:lnTo>
                  <a:lnTo>
                    <a:pt x="92227" y="9804"/>
                  </a:lnTo>
                  <a:lnTo>
                    <a:pt x="97180" y="16573"/>
                  </a:lnTo>
                  <a:lnTo>
                    <a:pt x="97180" y="4127"/>
                  </a:lnTo>
                  <a:lnTo>
                    <a:pt x="93573" y="1790"/>
                  </a:lnTo>
                  <a:lnTo>
                    <a:pt x="83997" y="0"/>
                  </a:lnTo>
                  <a:lnTo>
                    <a:pt x="74434" y="1790"/>
                  </a:lnTo>
                  <a:lnTo>
                    <a:pt x="66344" y="7023"/>
                  </a:lnTo>
                  <a:lnTo>
                    <a:pt x="60756" y="15443"/>
                  </a:lnTo>
                  <a:lnTo>
                    <a:pt x="58661" y="26835"/>
                  </a:lnTo>
                  <a:lnTo>
                    <a:pt x="60756" y="38125"/>
                  </a:lnTo>
                  <a:lnTo>
                    <a:pt x="66344" y="46507"/>
                  </a:lnTo>
                  <a:lnTo>
                    <a:pt x="74434" y="51714"/>
                  </a:lnTo>
                  <a:lnTo>
                    <a:pt x="83997" y="53505"/>
                  </a:lnTo>
                  <a:lnTo>
                    <a:pt x="93573" y="51714"/>
                  </a:lnTo>
                  <a:lnTo>
                    <a:pt x="101663" y="46507"/>
                  </a:lnTo>
                  <a:lnTo>
                    <a:pt x="103530" y="43713"/>
                  </a:lnTo>
                  <a:lnTo>
                    <a:pt x="107251" y="38125"/>
                  </a:lnTo>
                  <a:lnTo>
                    <a:pt x="109347" y="26835"/>
                  </a:lnTo>
                  <a:close/>
                </a:path>
                <a:path w="1597659" h="435609">
                  <a:moveTo>
                    <a:pt x="167297" y="1244"/>
                  </a:moveTo>
                  <a:lnTo>
                    <a:pt x="131241" y="1244"/>
                  </a:lnTo>
                  <a:lnTo>
                    <a:pt x="126784" y="39357"/>
                  </a:lnTo>
                  <a:lnTo>
                    <a:pt x="124637" y="41998"/>
                  </a:lnTo>
                  <a:lnTo>
                    <a:pt x="120561" y="41998"/>
                  </a:lnTo>
                  <a:lnTo>
                    <a:pt x="119113" y="41592"/>
                  </a:lnTo>
                  <a:lnTo>
                    <a:pt x="117017" y="52514"/>
                  </a:lnTo>
                  <a:lnTo>
                    <a:pt x="118681" y="53149"/>
                  </a:lnTo>
                  <a:lnTo>
                    <a:pt x="120281" y="53505"/>
                  </a:lnTo>
                  <a:lnTo>
                    <a:pt x="130962" y="53505"/>
                  </a:lnTo>
                  <a:lnTo>
                    <a:pt x="136055" y="47510"/>
                  </a:lnTo>
                  <a:lnTo>
                    <a:pt x="137604" y="36156"/>
                  </a:lnTo>
                  <a:lnTo>
                    <a:pt x="140665" y="10769"/>
                  </a:lnTo>
                  <a:lnTo>
                    <a:pt x="155409" y="10769"/>
                  </a:lnTo>
                  <a:lnTo>
                    <a:pt x="155409" y="52260"/>
                  </a:lnTo>
                  <a:lnTo>
                    <a:pt x="167297" y="52260"/>
                  </a:lnTo>
                  <a:lnTo>
                    <a:pt x="167297" y="1244"/>
                  </a:lnTo>
                  <a:close/>
                </a:path>
                <a:path w="1597659" h="435609">
                  <a:moveTo>
                    <a:pt x="229222" y="1257"/>
                  </a:moveTo>
                  <a:lnTo>
                    <a:pt x="218401" y="1257"/>
                  </a:lnTo>
                  <a:lnTo>
                    <a:pt x="202361" y="26479"/>
                  </a:lnTo>
                  <a:lnTo>
                    <a:pt x="200672" y="29552"/>
                  </a:lnTo>
                  <a:lnTo>
                    <a:pt x="197866" y="34163"/>
                  </a:lnTo>
                  <a:lnTo>
                    <a:pt x="196126" y="37274"/>
                  </a:lnTo>
                  <a:lnTo>
                    <a:pt x="195757" y="37274"/>
                  </a:lnTo>
                  <a:lnTo>
                    <a:pt x="196176" y="30924"/>
                  </a:lnTo>
                  <a:lnTo>
                    <a:pt x="196799" y="24130"/>
                  </a:lnTo>
                  <a:lnTo>
                    <a:pt x="196799" y="1257"/>
                  </a:lnTo>
                  <a:lnTo>
                    <a:pt x="185343" y="1257"/>
                  </a:lnTo>
                  <a:lnTo>
                    <a:pt x="185343" y="52260"/>
                  </a:lnTo>
                  <a:lnTo>
                    <a:pt x="196164" y="52260"/>
                  </a:lnTo>
                  <a:lnTo>
                    <a:pt x="212242" y="26974"/>
                  </a:lnTo>
                  <a:lnTo>
                    <a:pt x="218440" y="16179"/>
                  </a:lnTo>
                  <a:lnTo>
                    <a:pt x="218846" y="16179"/>
                  </a:lnTo>
                  <a:lnTo>
                    <a:pt x="218389" y="22631"/>
                  </a:lnTo>
                  <a:lnTo>
                    <a:pt x="217766" y="29387"/>
                  </a:lnTo>
                  <a:lnTo>
                    <a:pt x="217766" y="52260"/>
                  </a:lnTo>
                  <a:lnTo>
                    <a:pt x="229222" y="52260"/>
                  </a:lnTo>
                  <a:lnTo>
                    <a:pt x="229222" y="1257"/>
                  </a:lnTo>
                  <a:close/>
                </a:path>
                <a:path w="1597659" h="435609">
                  <a:moveTo>
                    <a:pt x="292201" y="26822"/>
                  </a:moveTo>
                  <a:lnTo>
                    <a:pt x="291274" y="21780"/>
                  </a:lnTo>
                  <a:lnTo>
                    <a:pt x="290017" y="14973"/>
                  </a:lnTo>
                  <a:lnTo>
                    <a:pt x="285940" y="9245"/>
                  </a:lnTo>
                  <a:lnTo>
                    <a:pt x="284060" y="6604"/>
                  </a:lnTo>
                  <a:lnTo>
                    <a:pt x="275221" y="1638"/>
                  </a:lnTo>
                  <a:lnTo>
                    <a:pt x="264426" y="12"/>
                  </a:lnTo>
                  <a:lnTo>
                    <a:pt x="255943" y="12"/>
                  </a:lnTo>
                  <a:lnTo>
                    <a:pt x="249110" y="2959"/>
                  </a:lnTo>
                  <a:lnTo>
                    <a:pt x="244830" y="6819"/>
                  </a:lnTo>
                  <a:lnTo>
                    <a:pt x="250088" y="13855"/>
                  </a:lnTo>
                  <a:lnTo>
                    <a:pt x="253707" y="10985"/>
                  </a:lnTo>
                  <a:lnTo>
                    <a:pt x="258013" y="9245"/>
                  </a:lnTo>
                  <a:lnTo>
                    <a:pt x="274218" y="9245"/>
                  </a:lnTo>
                  <a:lnTo>
                    <a:pt x="281025" y="14605"/>
                  </a:lnTo>
                  <a:lnTo>
                    <a:pt x="281025" y="21780"/>
                  </a:lnTo>
                  <a:lnTo>
                    <a:pt x="257327" y="21780"/>
                  </a:lnTo>
                  <a:lnTo>
                    <a:pt x="257327" y="30251"/>
                  </a:lnTo>
                  <a:lnTo>
                    <a:pt x="281025" y="30251"/>
                  </a:lnTo>
                  <a:lnTo>
                    <a:pt x="281025" y="38912"/>
                  </a:lnTo>
                  <a:lnTo>
                    <a:pt x="274002" y="44221"/>
                  </a:lnTo>
                  <a:lnTo>
                    <a:pt x="257429" y="44221"/>
                  </a:lnTo>
                  <a:lnTo>
                    <a:pt x="252069" y="42303"/>
                  </a:lnTo>
                  <a:lnTo>
                    <a:pt x="248564" y="39243"/>
                  </a:lnTo>
                  <a:lnTo>
                    <a:pt x="243954" y="46418"/>
                  </a:lnTo>
                  <a:lnTo>
                    <a:pt x="249212" y="51257"/>
                  </a:lnTo>
                  <a:lnTo>
                    <a:pt x="256781" y="53505"/>
                  </a:lnTo>
                  <a:lnTo>
                    <a:pt x="264248" y="53505"/>
                  </a:lnTo>
                  <a:lnTo>
                    <a:pt x="291579" y="30251"/>
                  </a:lnTo>
                  <a:lnTo>
                    <a:pt x="292201" y="26822"/>
                  </a:lnTo>
                  <a:close/>
                </a:path>
                <a:path w="1597659" h="435609">
                  <a:moveTo>
                    <a:pt x="355523" y="45770"/>
                  </a:moveTo>
                  <a:lnTo>
                    <a:pt x="350570" y="38100"/>
                  </a:lnTo>
                  <a:lnTo>
                    <a:pt x="346684" y="41135"/>
                  </a:lnTo>
                  <a:lnTo>
                    <a:pt x="341922" y="43713"/>
                  </a:lnTo>
                  <a:lnTo>
                    <a:pt x="326301" y="43713"/>
                  </a:lnTo>
                  <a:lnTo>
                    <a:pt x="319443" y="37020"/>
                  </a:lnTo>
                  <a:lnTo>
                    <a:pt x="319443" y="16573"/>
                  </a:lnTo>
                  <a:lnTo>
                    <a:pt x="326415" y="9804"/>
                  </a:lnTo>
                  <a:lnTo>
                    <a:pt x="341045" y="9804"/>
                  </a:lnTo>
                  <a:lnTo>
                    <a:pt x="344995" y="11531"/>
                  </a:lnTo>
                  <a:lnTo>
                    <a:pt x="348970" y="14719"/>
                  </a:lnTo>
                  <a:lnTo>
                    <a:pt x="354596" y="7200"/>
                  </a:lnTo>
                  <a:lnTo>
                    <a:pt x="350405" y="3098"/>
                  </a:lnTo>
                  <a:lnTo>
                    <a:pt x="344030" y="0"/>
                  </a:lnTo>
                  <a:lnTo>
                    <a:pt x="335953" y="0"/>
                  </a:lnTo>
                  <a:lnTo>
                    <a:pt x="324980" y="1790"/>
                  </a:lnTo>
                  <a:lnTo>
                    <a:pt x="315836" y="7023"/>
                  </a:lnTo>
                  <a:lnTo>
                    <a:pt x="309587" y="15443"/>
                  </a:lnTo>
                  <a:lnTo>
                    <a:pt x="307276" y="26835"/>
                  </a:lnTo>
                  <a:lnTo>
                    <a:pt x="309397" y="38125"/>
                  </a:lnTo>
                  <a:lnTo>
                    <a:pt x="315264" y="46507"/>
                  </a:lnTo>
                  <a:lnTo>
                    <a:pt x="324091" y="51714"/>
                  </a:lnTo>
                  <a:lnTo>
                    <a:pt x="335127" y="53505"/>
                  </a:lnTo>
                  <a:lnTo>
                    <a:pt x="342315" y="53505"/>
                  </a:lnTo>
                  <a:lnTo>
                    <a:pt x="349681" y="50863"/>
                  </a:lnTo>
                  <a:lnTo>
                    <a:pt x="355523" y="45770"/>
                  </a:lnTo>
                  <a:close/>
                </a:path>
                <a:path w="1597659" h="435609">
                  <a:moveTo>
                    <a:pt x="417068" y="1257"/>
                  </a:moveTo>
                  <a:lnTo>
                    <a:pt x="367334" y="1257"/>
                  </a:lnTo>
                  <a:lnTo>
                    <a:pt x="367334" y="10769"/>
                  </a:lnTo>
                  <a:lnTo>
                    <a:pt x="386232" y="10769"/>
                  </a:lnTo>
                  <a:lnTo>
                    <a:pt x="386232" y="52260"/>
                  </a:lnTo>
                  <a:lnTo>
                    <a:pt x="398170" y="52260"/>
                  </a:lnTo>
                  <a:lnTo>
                    <a:pt x="398170" y="10769"/>
                  </a:lnTo>
                  <a:lnTo>
                    <a:pt x="417068" y="10769"/>
                  </a:lnTo>
                  <a:lnTo>
                    <a:pt x="417068" y="1257"/>
                  </a:lnTo>
                  <a:close/>
                </a:path>
                <a:path w="1597659" h="435609">
                  <a:moveTo>
                    <a:pt x="478739" y="24218"/>
                  </a:moveTo>
                  <a:lnTo>
                    <a:pt x="468287" y="3822"/>
                  </a:lnTo>
                  <a:lnTo>
                    <a:pt x="468287" y="14351"/>
                  </a:lnTo>
                  <a:lnTo>
                    <a:pt x="468287" y="21780"/>
                  </a:lnTo>
                  <a:lnTo>
                    <a:pt x="440905" y="21780"/>
                  </a:lnTo>
                  <a:lnTo>
                    <a:pt x="440905" y="15303"/>
                  </a:lnTo>
                  <a:lnTo>
                    <a:pt x="447344" y="9245"/>
                  </a:lnTo>
                  <a:lnTo>
                    <a:pt x="463575" y="9245"/>
                  </a:lnTo>
                  <a:lnTo>
                    <a:pt x="468287" y="14351"/>
                  </a:lnTo>
                  <a:lnTo>
                    <a:pt x="468287" y="3822"/>
                  </a:lnTo>
                  <a:lnTo>
                    <a:pt x="465340" y="1803"/>
                  </a:lnTo>
                  <a:lnTo>
                    <a:pt x="455333" y="0"/>
                  </a:lnTo>
                  <a:lnTo>
                    <a:pt x="445566" y="1841"/>
                  </a:lnTo>
                  <a:lnTo>
                    <a:pt x="437261" y="7112"/>
                  </a:lnTo>
                  <a:lnTo>
                    <a:pt x="431495" y="15506"/>
                  </a:lnTo>
                  <a:lnTo>
                    <a:pt x="429323" y="26682"/>
                  </a:lnTo>
                  <a:lnTo>
                    <a:pt x="431469" y="38036"/>
                  </a:lnTo>
                  <a:lnTo>
                    <a:pt x="437324" y="46469"/>
                  </a:lnTo>
                  <a:lnTo>
                    <a:pt x="446087" y="51701"/>
                  </a:lnTo>
                  <a:lnTo>
                    <a:pt x="456920" y="53517"/>
                  </a:lnTo>
                  <a:lnTo>
                    <a:pt x="464337" y="53517"/>
                  </a:lnTo>
                  <a:lnTo>
                    <a:pt x="471309" y="51028"/>
                  </a:lnTo>
                  <a:lnTo>
                    <a:pt x="476694" y="47485"/>
                  </a:lnTo>
                  <a:lnTo>
                    <a:pt x="474903" y="44208"/>
                  </a:lnTo>
                  <a:lnTo>
                    <a:pt x="472630" y="40030"/>
                  </a:lnTo>
                  <a:lnTo>
                    <a:pt x="468109" y="42646"/>
                  </a:lnTo>
                  <a:lnTo>
                    <a:pt x="463753" y="44208"/>
                  </a:lnTo>
                  <a:lnTo>
                    <a:pt x="447979" y="44208"/>
                  </a:lnTo>
                  <a:lnTo>
                    <a:pt x="440905" y="38557"/>
                  </a:lnTo>
                  <a:lnTo>
                    <a:pt x="440905" y="30251"/>
                  </a:lnTo>
                  <a:lnTo>
                    <a:pt x="478218" y="30251"/>
                  </a:lnTo>
                  <a:lnTo>
                    <a:pt x="478726" y="26682"/>
                  </a:lnTo>
                  <a:lnTo>
                    <a:pt x="478739" y="24434"/>
                  </a:lnTo>
                  <a:lnTo>
                    <a:pt x="478739" y="24218"/>
                  </a:lnTo>
                  <a:close/>
                </a:path>
                <a:path w="1597659" h="435609">
                  <a:moveTo>
                    <a:pt x="540816" y="25984"/>
                  </a:moveTo>
                  <a:lnTo>
                    <a:pt x="528650" y="1790"/>
                  </a:lnTo>
                  <a:lnTo>
                    <a:pt x="528650" y="15900"/>
                  </a:lnTo>
                  <a:lnTo>
                    <a:pt x="528637" y="37630"/>
                  </a:lnTo>
                  <a:lnTo>
                    <a:pt x="523125" y="43573"/>
                  </a:lnTo>
                  <a:lnTo>
                    <a:pt x="512940" y="43573"/>
                  </a:lnTo>
                  <a:lnTo>
                    <a:pt x="508723" y="42354"/>
                  </a:lnTo>
                  <a:lnTo>
                    <a:pt x="504990" y="38976"/>
                  </a:lnTo>
                  <a:lnTo>
                    <a:pt x="504990" y="16052"/>
                  </a:lnTo>
                  <a:lnTo>
                    <a:pt x="509104" y="11772"/>
                  </a:lnTo>
                  <a:lnTo>
                    <a:pt x="513143" y="9944"/>
                  </a:lnTo>
                  <a:lnTo>
                    <a:pt x="525106" y="9944"/>
                  </a:lnTo>
                  <a:lnTo>
                    <a:pt x="528650" y="15900"/>
                  </a:lnTo>
                  <a:lnTo>
                    <a:pt x="528650" y="1790"/>
                  </a:lnTo>
                  <a:lnTo>
                    <a:pt x="520268" y="12"/>
                  </a:lnTo>
                  <a:lnTo>
                    <a:pt x="514515" y="12"/>
                  </a:lnTo>
                  <a:lnTo>
                    <a:pt x="508431" y="2959"/>
                  </a:lnTo>
                  <a:lnTo>
                    <a:pt x="504088" y="7086"/>
                  </a:lnTo>
                  <a:lnTo>
                    <a:pt x="503732" y="7073"/>
                  </a:lnTo>
                  <a:lnTo>
                    <a:pt x="502818" y="1257"/>
                  </a:lnTo>
                  <a:lnTo>
                    <a:pt x="493115" y="1257"/>
                  </a:lnTo>
                  <a:lnTo>
                    <a:pt x="493115" y="72453"/>
                  </a:lnTo>
                  <a:lnTo>
                    <a:pt x="504990" y="72453"/>
                  </a:lnTo>
                  <a:lnTo>
                    <a:pt x="504990" y="56400"/>
                  </a:lnTo>
                  <a:lnTo>
                    <a:pt x="504444" y="47459"/>
                  </a:lnTo>
                  <a:lnTo>
                    <a:pt x="504723" y="47459"/>
                  </a:lnTo>
                  <a:lnTo>
                    <a:pt x="508800" y="51308"/>
                  </a:lnTo>
                  <a:lnTo>
                    <a:pt x="513867" y="53505"/>
                  </a:lnTo>
                  <a:lnTo>
                    <a:pt x="518414" y="53505"/>
                  </a:lnTo>
                  <a:lnTo>
                    <a:pt x="526859" y="51650"/>
                  </a:lnTo>
                  <a:lnTo>
                    <a:pt x="532422" y="47459"/>
                  </a:lnTo>
                  <a:lnTo>
                    <a:pt x="534009" y="46278"/>
                  </a:lnTo>
                  <a:lnTo>
                    <a:pt x="535559" y="43573"/>
                  </a:lnTo>
                  <a:lnTo>
                    <a:pt x="538962" y="37617"/>
                  </a:lnTo>
                  <a:lnTo>
                    <a:pt x="540816" y="25984"/>
                  </a:lnTo>
                  <a:close/>
                </a:path>
                <a:path w="1597659" h="435609">
                  <a:moveTo>
                    <a:pt x="1597126" y="325564"/>
                  </a:moveTo>
                  <a:lnTo>
                    <a:pt x="1588490" y="282752"/>
                  </a:lnTo>
                  <a:lnTo>
                    <a:pt x="1564919" y="247789"/>
                  </a:lnTo>
                  <a:lnTo>
                    <a:pt x="1529956" y="224218"/>
                  </a:lnTo>
                  <a:lnTo>
                    <a:pt x="1487144" y="215582"/>
                  </a:lnTo>
                  <a:lnTo>
                    <a:pt x="754900" y="215582"/>
                  </a:lnTo>
                  <a:lnTo>
                    <a:pt x="712089" y="224218"/>
                  </a:lnTo>
                  <a:lnTo>
                    <a:pt x="677125" y="247789"/>
                  </a:lnTo>
                  <a:lnTo>
                    <a:pt x="653554" y="282752"/>
                  </a:lnTo>
                  <a:lnTo>
                    <a:pt x="644906" y="325564"/>
                  </a:lnTo>
                  <a:lnTo>
                    <a:pt x="653554" y="368376"/>
                  </a:lnTo>
                  <a:lnTo>
                    <a:pt x="677125" y="403339"/>
                  </a:lnTo>
                  <a:lnTo>
                    <a:pt x="712089" y="426910"/>
                  </a:lnTo>
                  <a:lnTo>
                    <a:pt x="754900" y="435546"/>
                  </a:lnTo>
                  <a:lnTo>
                    <a:pt x="1487144" y="435546"/>
                  </a:lnTo>
                  <a:lnTo>
                    <a:pt x="1529956" y="426910"/>
                  </a:lnTo>
                  <a:lnTo>
                    <a:pt x="1564919" y="403339"/>
                  </a:lnTo>
                  <a:lnTo>
                    <a:pt x="1588490" y="368376"/>
                  </a:lnTo>
                  <a:lnTo>
                    <a:pt x="1597126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72"/>
          <p:cNvSpPr txBox="1"/>
          <p:nvPr/>
        </p:nvSpPr>
        <p:spPr>
          <a:xfrm>
            <a:off x="13915621" y="6516480"/>
            <a:ext cx="77914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2"/>
              </a:rPr>
              <a:t>349751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14810051" y="3710913"/>
            <a:ext cx="2586355" cy="3476625"/>
            <a:chOff x="14810051" y="3710913"/>
            <a:chExt cx="2586355" cy="3476625"/>
          </a:xfrm>
        </p:grpSpPr>
        <p:pic>
          <p:nvPicPr>
            <p:cNvPr id="74" name="object 7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4810051" y="3710913"/>
              <a:ext cx="2586277" cy="3476333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14973366" y="3800927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093" y="0"/>
                  </a:moveTo>
                  <a:lnTo>
                    <a:pt x="12205" y="2304"/>
                  </a:lnTo>
                  <a:lnTo>
                    <a:pt x="6317" y="8501"/>
                  </a:lnTo>
                  <a:lnTo>
                    <a:pt x="1794" y="17656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7"/>
                  </a:lnTo>
                  <a:lnTo>
                    <a:pt x="175328" y="3118736"/>
                  </a:lnTo>
                  <a:lnTo>
                    <a:pt x="231385" y="3124030"/>
                  </a:lnTo>
                  <a:lnTo>
                    <a:pt x="264296" y="3128303"/>
                  </a:lnTo>
                  <a:lnTo>
                    <a:pt x="297242" y="3130707"/>
                  </a:lnTo>
                  <a:lnTo>
                    <a:pt x="362816" y="3122438"/>
                  </a:lnTo>
                  <a:lnTo>
                    <a:pt x="398376" y="3106881"/>
                  </a:lnTo>
                  <a:lnTo>
                    <a:pt x="433225" y="3084636"/>
                  </a:lnTo>
                  <a:lnTo>
                    <a:pt x="467535" y="3057974"/>
                  </a:lnTo>
                  <a:lnTo>
                    <a:pt x="501482" y="3029164"/>
                  </a:lnTo>
                  <a:lnTo>
                    <a:pt x="512045" y="3049432"/>
                  </a:lnTo>
                  <a:lnTo>
                    <a:pt x="539416" y="3076563"/>
                  </a:lnTo>
                  <a:lnTo>
                    <a:pt x="568993" y="3099159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8"/>
                  </a:lnTo>
                  <a:lnTo>
                    <a:pt x="788776" y="3118132"/>
                  </a:lnTo>
                  <a:lnTo>
                    <a:pt x="830601" y="3122611"/>
                  </a:lnTo>
                  <a:lnTo>
                    <a:pt x="867282" y="3116585"/>
                  </a:lnTo>
                  <a:lnTo>
                    <a:pt x="902678" y="3112123"/>
                  </a:lnTo>
                  <a:lnTo>
                    <a:pt x="955057" y="3113694"/>
                  </a:lnTo>
                  <a:lnTo>
                    <a:pt x="1007455" y="3119096"/>
                  </a:lnTo>
                  <a:lnTo>
                    <a:pt x="1042910" y="3126124"/>
                  </a:lnTo>
                  <a:lnTo>
                    <a:pt x="1066935" y="3130434"/>
                  </a:lnTo>
                  <a:lnTo>
                    <a:pt x="1091059" y="3128542"/>
                  </a:lnTo>
                  <a:lnTo>
                    <a:pt x="1115142" y="3122147"/>
                  </a:lnTo>
                  <a:lnTo>
                    <a:pt x="1139043" y="3112952"/>
                  </a:lnTo>
                  <a:lnTo>
                    <a:pt x="1188378" y="3091633"/>
                  </a:lnTo>
                  <a:lnTo>
                    <a:pt x="1235869" y="3072605"/>
                  </a:lnTo>
                  <a:lnTo>
                    <a:pt x="1282808" y="3059202"/>
                  </a:lnTo>
                  <a:lnTo>
                    <a:pt x="1330487" y="3054755"/>
                  </a:lnTo>
                  <a:lnTo>
                    <a:pt x="1380198" y="3062597"/>
                  </a:lnTo>
                  <a:lnTo>
                    <a:pt x="1413477" y="3071722"/>
                  </a:lnTo>
                  <a:lnTo>
                    <a:pt x="1449298" y="3078843"/>
                  </a:lnTo>
                  <a:lnTo>
                    <a:pt x="1485100" y="3081071"/>
                  </a:lnTo>
                  <a:lnTo>
                    <a:pt x="1518320" y="3075518"/>
                  </a:lnTo>
                  <a:lnTo>
                    <a:pt x="1538220" y="3065844"/>
                  </a:lnTo>
                  <a:lnTo>
                    <a:pt x="1577336" y="3039664"/>
                  </a:lnTo>
                  <a:lnTo>
                    <a:pt x="1597260" y="3030378"/>
                  </a:lnTo>
                  <a:lnTo>
                    <a:pt x="1617961" y="3027620"/>
                  </a:lnTo>
                  <a:lnTo>
                    <a:pt x="1638709" y="3030532"/>
                  </a:lnTo>
                  <a:lnTo>
                    <a:pt x="1659433" y="3036980"/>
                  </a:lnTo>
                  <a:lnTo>
                    <a:pt x="1680064" y="3044828"/>
                  </a:lnTo>
                  <a:lnTo>
                    <a:pt x="1732828" y="3061865"/>
                  </a:lnTo>
                  <a:lnTo>
                    <a:pt x="1785973" y="3071121"/>
                  </a:lnTo>
                  <a:lnTo>
                    <a:pt x="1839056" y="3069681"/>
                  </a:lnTo>
                  <a:lnTo>
                    <a:pt x="1891638" y="3054629"/>
                  </a:lnTo>
                  <a:lnTo>
                    <a:pt x="1905726" y="3048145"/>
                  </a:lnTo>
                  <a:lnTo>
                    <a:pt x="1919859" y="3042084"/>
                  </a:lnTo>
                  <a:lnTo>
                    <a:pt x="1934056" y="3038062"/>
                  </a:lnTo>
                  <a:lnTo>
                    <a:pt x="1948338" y="3037698"/>
                  </a:lnTo>
                  <a:lnTo>
                    <a:pt x="1968210" y="3044984"/>
                  </a:lnTo>
                  <a:lnTo>
                    <a:pt x="1987563" y="3058310"/>
                  </a:lnTo>
                  <a:lnTo>
                    <a:pt x="2006808" y="3073331"/>
                  </a:lnTo>
                  <a:lnTo>
                    <a:pt x="2026357" y="3085707"/>
                  </a:lnTo>
                  <a:lnTo>
                    <a:pt x="2043562" y="3091554"/>
                  </a:lnTo>
                  <a:lnTo>
                    <a:pt x="2060973" y="3093466"/>
                  </a:lnTo>
                  <a:lnTo>
                    <a:pt x="2078479" y="3092754"/>
                  </a:lnTo>
                  <a:lnTo>
                    <a:pt x="2095967" y="3090733"/>
                  </a:lnTo>
                  <a:lnTo>
                    <a:pt x="2130795" y="3092529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47"/>
                  </a:lnTo>
                  <a:lnTo>
                    <a:pt x="2235442" y="49709"/>
                  </a:lnTo>
                  <a:lnTo>
                    <a:pt x="2219154" y="46273"/>
                  </a:lnTo>
                  <a:lnTo>
                    <a:pt x="2200492" y="47733"/>
                  </a:lnTo>
                  <a:lnTo>
                    <a:pt x="2186394" y="4858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5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5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61"/>
                  </a:lnTo>
                  <a:lnTo>
                    <a:pt x="874790" y="81934"/>
                  </a:lnTo>
                  <a:lnTo>
                    <a:pt x="799787" y="105615"/>
                  </a:lnTo>
                  <a:lnTo>
                    <a:pt x="724784" y="97724"/>
                  </a:lnTo>
                  <a:lnTo>
                    <a:pt x="709398" y="102986"/>
                  </a:lnTo>
                  <a:lnTo>
                    <a:pt x="670935" y="108250"/>
                  </a:lnTo>
                  <a:lnTo>
                    <a:pt x="620931" y="97733"/>
                  </a:lnTo>
                  <a:lnTo>
                    <a:pt x="570925" y="5565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5228570" y="6279064"/>
              <a:ext cx="1908810" cy="435609"/>
            </a:xfrm>
            <a:custGeom>
              <a:avLst/>
              <a:gdLst/>
              <a:ahLst/>
              <a:cxnLst/>
              <a:rect l="l" t="t" r="r" b="b"/>
              <a:pathLst>
                <a:path w="1908809" h="435609">
                  <a:moveTo>
                    <a:pt x="48031" y="125907"/>
                  </a:moveTo>
                  <a:lnTo>
                    <a:pt x="3314" y="125907"/>
                  </a:lnTo>
                  <a:lnTo>
                    <a:pt x="3314" y="176923"/>
                  </a:lnTo>
                  <a:lnTo>
                    <a:pt x="15189" y="176923"/>
                  </a:lnTo>
                  <a:lnTo>
                    <a:pt x="15189" y="135420"/>
                  </a:lnTo>
                  <a:lnTo>
                    <a:pt x="36156" y="135420"/>
                  </a:lnTo>
                  <a:lnTo>
                    <a:pt x="36156" y="176923"/>
                  </a:lnTo>
                  <a:lnTo>
                    <a:pt x="48031" y="176923"/>
                  </a:lnTo>
                  <a:lnTo>
                    <a:pt x="48031" y="125907"/>
                  </a:lnTo>
                  <a:close/>
                </a:path>
                <a:path w="1908809" h="435609">
                  <a:moveTo>
                    <a:pt x="51346" y="1257"/>
                  </a:moveTo>
                  <a:lnTo>
                    <a:pt x="37490" y="1257"/>
                  </a:lnTo>
                  <a:lnTo>
                    <a:pt x="30099" y="21882"/>
                  </a:lnTo>
                  <a:lnTo>
                    <a:pt x="28829" y="26035"/>
                  </a:lnTo>
                  <a:lnTo>
                    <a:pt x="27368" y="29832"/>
                  </a:lnTo>
                  <a:lnTo>
                    <a:pt x="26022" y="33756"/>
                  </a:lnTo>
                  <a:lnTo>
                    <a:pt x="25603" y="33756"/>
                  </a:lnTo>
                  <a:lnTo>
                    <a:pt x="24384" y="29832"/>
                  </a:lnTo>
                  <a:lnTo>
                    <a:pt x="21602" y="21882"/>
                  </a:lnTo>
                  <a:lnTo>
                    <a:pt x="13893" y="1257"/>
                  </a:lnTo>
                  <a:lnTo>
                    <a:pt x="0" y="1257"/>
                  </a:lnTo>
                  <a:lnTo>
                    <a:pt x="0" y="52260"/>
                  </a:lnTo>
                  <a:lnTo>
                    <a:pt x="10718" y="52260"/>
                  </a:lnTo>
                  <a:lnTo>
                    <a:pt x="10718" y="29425"/>
                  </a:lnTo>
                  <a:lnTo>
                    <a:pt x="9385" y="14541"/>
                  </a:lnTo>
                  <a:lnTo>
                    <a:pt x="9804" y="14541"/>
                  </a:lnTo>
                  <a:lnTo>
                    <a:pt x="12915" y="23761"/>
                  </a:lnTo>
                  <a:lnTo>
                    <a:pt x="22059" y="47625"/>
                  </a:lnTo>
                  <a:lnTo>
                    <a:pt x="29425" y="47625"/>
                  </a:lnTo>
                  <a:lnTo>
                    <a:pt x="40030" y="18796"/>
                  </a:lnTo>
                  <a:lnTo>
                    <a:pt x="41478" y="14541"/>
                  </a:lnTo>
                  <a:lnTo>
                    <a:pt x="41884" y="14541"/>
                  </a:lnTo>
                  <a:lnTo>
                    <a:pt x="40551" y="29425"/>
                  </a:lnTo>
                  <a:lnTo>
                    <a:pt x="40551" y="52260"/>
                  </a:lnTo>
                  <a:lnTo>
                    <a:pt x="51346" y="52260"/>
                  </a:lnTo>
                  <a:lnTo>
                    <a:pt x="51346" y="1257"/>
                  </a:lnTo>
                  <a:close/>
                </a:path>
                <a:path w="1908809" h="435609">
                  <a:moveTo>
                    <a:pt x="108966" y="125920"/>
                  </a:moveTo>
                  <a:lnTo>
                    <a:pt x="72910" y="125920"/>
                  </a:lnTo>
                  <a:lnTo>
                    <a:pt x="68453" y="164020"/>
                  </a:lnTo>
                  <a:lnTo>
                    <a:pt x="66306" y="166674"/>
                  </a:lnTo>
                  <a:lnTo>
                    <a:pt x="62230" y="166674"/>
                  </a:lnTo>
                  <a:lnTo>
                    <a:pt x="60769" y="166255"/>
                  </a:lnTo>
                  <a:lnTo>
                    <a:pt x="58686" y="177177"/>
                  </a:lnTo>
                  <a:lnTo>
                    <a:pt x="60350" y="177825"/>
                  </a:lnTo>
                  <a:lnTo>
                    <a:pt x="61950" y="178168"/>
                  </a:lnTo>
                  <a:lnTo>
                    <a:pt x="72631" y="178168"/>
                  </a:lnTo>
                  <a:lnTo>
                    <a:pt x="77711" y="172173"/>
                  </a:lnTo>
                  <a:lnTo>
                    <a:pt x="79273" y="160820"/>
                  </a:lnTo>
                  <a:lnTo>
                    <a:pt x="82334" y="135420"/>
                  </a:lnTo>
                  <a:lnTo>
                    <a:pt x="97078" y="135420"/>
                  </a:lnTo>
                  <a:lnTo>
                    <a:pt x="97078" y="176923"/>
                  </a:lnTo>
                  <a:lnTo>
                    <a:pt x="108966" y="176923"/>
                  </a:lnTo>
                  <a:lnTo>
                    <a:pt x="108966" y="125920"/>
                  </a:lnTo>
                  <a:close/>
                </a:path>
                <a:path w="1908809" h="435609">
                  <a:moveTo>
                    <a:pt x="112217" y="24218"/>
                  </a:moveTo>
                  <a:lnTo>
                    <a:pt x="111823" y="21780"/>
                  </a:lnTo>
                  <a:lnTo>
                    <a:pt x="110680" y="14478"/>
                  </a:lnTo>
                  <a:lnTo>
                    <a:pt x="107581" y="9245"/>
                  </a:lnTo>
                  <a:lnTo>
                    <a:pt x="106159" y="6819"/>
                  </a:lnTo>
                  <a:lnTo>
                    <a:pt x="101752" y="3810"/>
                  </a:lnTo>
                  <a:lnTo>
                    <a:pt x="101752" y="14351"/>
                  </a:lnTo>
                  <a:lnTo>
                    <a:pt x="101752" y="21780"/>
                  </a:lnTo>
                  <a:lnTo>
                    <a:pt x="74383" y="21780"/>
                  </a:lnTo>
                  <a:lnTo>
                    <a:pt x="74383" y="15303"/>
                  </a:lnTo>
                  <a:lnTo>
                    <a:pt x="80822" y="9245"/>
                  </a:lnTo>
                  <a:lnTo>
                    <a:pt x="97053" y="9245"/>
                  </a:lnTo>
                  <a:lnTo>
                    <a:pt x="101752" y="14351"/>
                  </a:lnTo>
                  <a:lnTo>
                    <a:pt x="101752" y="3810"/>
                  </a:lnTo>
                  <a:lnTo>
                    <a:pt x="98818" y="1803"/>
                  </a:lnTo>
                  <a:lnTo>
                    <a:pt x="88798" y="0"/>
                  </a:lnTo>
                  <a:lnTo>
                    <a:pt x="79044" y="1841"/>
                  </a:lnTo>
                  <a:lnTo>
                    <a:pt x="70739" y="7112"/>
                  </a:lnTo>
                  <a:lnTo>
                    <a:pt x="64960" y="15506"/>
                  </a:lnTo>
                  <a:lnTo>
                    <a:pt x="62801" y="26682"/>
                  </a:lnTo>
                  <a:lnTo>
                    <a:pt x="64935" y="38036"/>
                  </a:lnTo>
                  <a:lnTo>
                    <a:pt x="70802" y="46469"/>
                  </a:lnTo>
                  <a:lnTo>
                    <a:pt x="79565" y="51701"/>
                  </a:lnTo>
                  <a:lnTo>
                    <a:pt x="90398" y="53517"/>
                  </a:lnTo>
                  <a:lnTo>
                    <a:pt x="97802" y="53517"/>
                  </a:lnTo>
                  <a:lnTo>
                    <a:pt x="104775" y="51028"/>
                  </a:lnTo>
                  <a:lnTo>
                    <a:pt x="110159" y="47485"/>
                  </a:lnTo>
                  <a:lnTo>
                    <a:pt x="108381" y="44208"/>
                  </a:lnTo>
                  <a:lnTo>
                    <a:pt x="106095" y="40030"/>
                  </a:lnTo>
                  <a:lnTo>
                    <a:pt x="101574" y="42646"/>
                  </a:lnTo>
                  <a:lnTo>
                    <a:pt x="97231" y="44208"/>
                  </a:lnTo>
                  <a:lnTo>
                    <a:pt x="81445" y="44208"/>
                  </a:lnTo>
                  <a:lnTo>
                    <a:pt x="74383" y="38557"/>
                  </a:lnTo>
                  <a:lnTo>
                    <a:pt x="74383" y="30251"/>
                  </a:lnTo>
                  <a:lnTo>
                    <a:pt x="111696" y="30251"/>
                  </a:lnTo>
                  <a:lnTo>
                    <a:pt x="112204" y="26682"/>
                  </a:lnTo>
                  <a:lnTo>
                    <a:pt x="112217" y="24434"/>
                  </a:lnTo>
                  <a:lnTo>
                    <a:pt x="112217" y="24218"/>
                  </a:lnTo>
                  <a:close/>
                </a:path>
                <a:path w="1908809" h="435609">
                  <a:moveTo>
                    <a:pt x="172123" y="151828"/>
                  </a:moveTo>
                  <a:lnTo>
                    <a:pt x="150431" y="124663"/>
                  </a:lnTo>
                  <a:lnTo>
                    <a:pt x="141732" y="124663"/>
                  </a:lnTo>
                  <a:lnTo>
                    <a:pt x="133451" y="128079"/>
                  </a:lnTo>
                  <a:lnTo>
                    <a:pt x="127330" y="131787"/>
                  </a:lnTo>
                  <a:lnTo>
                    <a:pt x="131749" y="139738"/>
                  </a:lnTo>
                  <a:lnTo>
                    <a:pt x="136931" y="136829"/>
                  </a:lnTo>
                  <a:lnTo>
                    <a:pt x="142557" y="134327"/>
                  </a:lnTo>
                  <a:lnTo>
                    <a:pt x="156464" y="134327"/>
                  </a:lnTo>
                  <a:lnTo>
                    <a:pt x="159816" y="138620"/>
                  </a:lnTo>
                  <a:lnTo>
                    <a:pt x="160235" y="144322"/>
                  </a:lnTo>
                  <a:lnTo>
                    <a:pt x="160235" y="151828"/>
                  </a:lnTo>
                  <a:lnTo>
                    <a:pt x="160235" y="162547"/>
                  </a:lnTo>
                  <a:lnTo>
                    <a:pt x="155587" y="166344"/>
                  </a:lnTo>
                  <a:lnTo>
                    <a:pt x="150901" y="168744"/>
                  </a:lnTo>
                  <a:lnTo>
                    <a:pt x="140817" y="168744"/>
                  </a:lnTo>
                  <a:lnTo>
                    <a:pt x="136893" y="166789"/>
                  </a:lnTo>
                  <a:lnTo>
                    <a:pt x="136893" y="162306"/>
                  </a:lnTo>
                  <a:lnTo>
                    <a:pt x="137985" y="158508"/>
                  </a:lnTo>
                  <a:lnTo>
                    <a:pt x="141770" y="155448"/>
                  </a:lnTo>
                  <a:lnTo>
                    <a:pt x="148945" y="153200"/>
                  </a:lnTo>
                  <a:lnTo>
                    <a:pt x="160235" y="151828"/>
                  </a:lnTo>
                  <a:lnTo>
                    <a:pt x="160235" y="144322"/>
                  </a:lnTo>
                  <a:lnTo>
                    <a:pt x="144284" y="146418"/>
                  </a:lnTo>
                  <a:lnTo>
                    <a:pt x="133464" y="150152"/>
                  </a:lnTo>
                  <a:lnTo>
                    <a:pt x="127317" y="155702"/>
                  </a:lnTo>
                  <a:lnTo>
                    <a:pt x="125374" y="163220"/>
                  </a:lnTo>
                  <a:lnTo>
                    <a:pt x="125374" y="172072"/>
                  </a:lnTo>
                  <a:lnTo>
                    <a:pt x="132435" y="178168"/>
                  </a:lnTo>
                  <a:lnTo>
                    <a:pt x="149034" y="178168"/>
                  </a:lnTo>
                  <a:lnTo>
                    <a:pt x="155816" y="174726"/>
                  </a:lnTo>
                  <a:lnTo>
                    <a:pt x="161099" y="170599"/>
                  </a:lnTo>
                  <a:lnTo>
                    <a:pt x="161442" y="170599"/>
                  </a:lnTo>
                  <a:lnTo>
                    <a:pt x="162356" y="176923"/>
                  </a:lnTo>
                  <a:lnTo>
                    <a:pt x="172123" y="176923"/>
                  </a:lnTo>
                  <a:lnTo>
                    <a:pt x="172123" y="170599"/>
                  </a:lnTo>
                  <a:lnTo>
                    <a:pt x="172123" y="168744"/>
                  </a:lnTo>
                  <a:lnTo>
                    <a:pt x="172123" y="151828"/>
                  </a:lnTo>
                  <a:close/>
                </a:path>
                <a:path w="1908809" h="435609">
                  <a:moveTo>
                    <a:pt x="173812" y="1257"/>
                  </a:moveTo>
                  <a:lnTo>
                    <a:pt x="124079" y="1257"/>
                  </a:lnTo>
                  <a:lnTo>
                    <a:pt x="124079" y="10769"/>
                  </a:lnTo>
                  <a:lnTo>
                    <a:pt x="142976" y="10769"/>
                  </a:lnTo>
                  <a:lnTo>
                    <a:pt x="142976" y="52260"/>
                  </a:lnTo>
                  <a:lnTo>
                    <a:pt x="154927" y="52260"/>
                  </a:lnTo>
                  <a:lnTo>
                    <a:pt x="154927" y="10769"/>
                  </a:lnTo>
                  <a:lnTo>
                    <a:pt x="173812" y="10769"/>
                  </a:lnTo>
                  <a:lnTo>
                    <a:pt x="173812" y="1257"/>
                  </a:lnTo>
                  <a:close/>
                </a:path>
                <a:path w="1908809" h="435609">
                  <a:moveTo>
                    <a:pt x="233768" y="27165"/>
                  </a:moveTo>
                  <a:lnTo>
                    <a:pt x="233718" y="21755"/>
                  </a:lnTo>
                  <a:lnTo>
                    <a:pt x="232346" y="12636"/>
                  </a:lnTo>
                  <a:lnTo>
                    <a:pt x="230543" y="9664"/>
                  </a:lnTo>
                  <a:lnTo>
                    <a:pt x="228168" y="5715"/>
                  </a:lnTo>
                  <a:lnTo>
                    <a:pt x="221361" y="1460"/>
                  </a:lnTo>
                  <a:lnTo>
                    <a:pt x="212064" y="12"/>
                  </a:lnTo>
                  <a:lnTo>
                    <a:pt x="203365" y="12"/>
                  </a:lnTo>
                  <a:lnTo>
                    <a:pt x="195097" y="3416"/>
                  </a:lnTo>
                  <a:lnTo>
                    <a:pt x="188976" y="7124"/>
                  </a:lnTo>
                  <a:lnTo>
                    <a:pt x="193382" y="15062"/>
                  </a:lnTo>
                  <a:lnTo>
                    <a:pt x="198577" y="12166"/>
                  </a:lnTo>
                  <a:lnTo>
                    <a:pt x="204190" y="9664"/>
                  </a:lnTo>
                  <a:lnTo>
                    <a:pt x="218097" y="9664"/>
                  </a:lnTo>
                  <a:lnTo>
                    <a:pt x="221462" y="13957"/>
                  </a:lnTo>
                  <a:lnTo>
                    <a:pt x="221881" y="19659"/>
                  </a:lnTo>
                  <a:lnTo>
                    <a:pt x="221881" y="27165"/>
                  </a:lnTo>
                  <a:lnTo>
                    <a:pt x="221881" y="37896"/>
                  </a:lnTo>
                  <a:lnTo>
                    <a:pt x="217220" y="41668"/>
                  </a:lnTo>
                  <a:lnTo>
                    <a:pt x="212534" y="44069"/>
                  </a:lnTo>
                  <a:lnTo>
                    <a:pt x="202450" y="44069"/>
                  </a:lnTo>
                  <a:lnTo>
                    <a:pt x="198526" y="42125"/>
                  </a:lnTo>
                  <a:lnTo>
                    <a:pt x="198526" y="37642"/>
                  </a:lnTo>
                  <a:lnTo>
                    <a:pt x="199631" y="33845"/>
                  </a:lnTo>
                  <a:lnTo>
                    <a:pt x="203403" y="30784"/>
                  </a:lnTo>
                  <a:lnTo>
                    <a:pt x="210578" y="28536"/>
                  </a:lnTo>
                  <a:lnTo>
                    <a:pt x="221881" y="27165"/>
                  </a:lnTo>
                  <a:lnTo>
                    <a:pt x="221881" y="19659"/>
                  </a:lnTo>
                  <a:lnTo>
                    <a:pt x="205917" y="21755"/>
                  </a:lnTo>
                  <a:lnTo>
                    <a:pt x="195097" y="25488"/>
                  </a:lnTo>
                  <a:lnTo>
                    <a:pt x="188950" y="31038"/>
                  </a:lnTo>
                  <a:lnTo>
                    <a:pt x="187007" y="38557"/>
                  </a:lnTo>
                  <a:lnTo>
                    <a:pt x="187007" y="47396"/>
                  </a:lnTo>
                  <a:lnTo>
                    <a:pt x="194081" y="53505"/>
                  </a:lnTo>
                  <a:lnTo>
                    <a:pt x="210680" y="53505"/>
                  </a:lnTo>
                  <a:lnTo>
                    <a:pt x="217449" y="50076"/>
                  </a:lnTo>
                  <a:lnTo>
                    <a:pt x="222732" y="45948"/>
                  </a:lnTo>
                  <a:lnTo>
                    <a:pt x="223088" y="45948"/>
                  </a:lnTo>
                  <a:lnTo>
                    <a:pt x="223989" y="52260"/>
                  </a:lnTo>
                  <a:lnTo>
                    <a:pt x="233768" y="52260"/>
                  </a:lnTo>
                  <a:lnTo>
                    <a:pt x="233768" y="45948"/>
                  </a:lnTo>
                  <a:lnTo>
                    <a:pt x="233768" y="44069"/>
                  </a:lnTo>
                  <a:lnTo>
                    <a:pt x="233768" y="27165"/>
                  </a:lnTo>
                  <a:close/>
                </a:path>
                <a:path w="1908809" h="435609">
                  <a:moveTo>
                    <a:pt x="235559" y="170434"/>
                  </a:moveTo>
                  <a:lnTo>
                    <a:pt x="230593" y="162763"/>
                  </a:lnTo>
                  <a:lnTo>
                    <a:pt x="226707" y="165785"/>
                  </a:lnTo>
                  <a:lnTo>
                    <a:pt x="221957" y="168363"/>
                  </a:lnTo>
                  <a:lnTo>
                    <a:pt x="206336" y="168363"/>
                  </a:lnTo>
                  <a:lnTo>
                    <a:pt x="199478" y="161683"/>
                  </a:lnTo>
                  <a:lnTo>
                    <a:pt x="199478" y="141236"/>
                  </a:lnTo>
                  <a:lnTo>
                    <a:pt x="206438" y="134454"/>
                  </a:lnTo>
                  <a:lnTo>
                    <a:pt x="221081" y="134454"/>
                  </a:lnTo>
                  <a:lnTo>
                    <a:pt x="225018" y="136194"/>
                  </a:lnTo>
                  <a:lnTo>
                    <a:pt x="229006" y="139382"/>
                  </a:lnTo>
                  <a:lnTo>
                    <a:pt x="234619" y="131851"/>
                  </a:lnTo>
                  <a:lnTo>
                    <a:pt x="230441" y="127762"/>
                  </a:lnTo>
                  <a:lnTo>
                    <a:pt x="224066" y="124663"/>
                  </a:lnTo>
                  <a:lnTo>
                    <a:pt x="215976" y="124663"/>
                  </a:lnTo>
                  <a:lnTo>
                    <a:pt x="205003" y="126453"/>
                  </a:lnTo>
                  <a:lnTo>
                    <a:pt x="195872" y="131686"/>
                  </a:lnTo>
                  <a:lnTo>
                    <a:pt x="189623" y="140106"/>
                  </a:lnTo>
                  <a:lnTo>
                    <a:pt x="187312" y="151485"/>
                  </a:lnTo>
                  <a:lnTo>
                    <a:pt x="189433" y="162788"/>
                  </a:lnTo>
                  <a:lnTo>
                    <a:pt x="195287" y="171157"/>
                  </a:lnTo>
                  <a:lnTo>
                    <a:pt x="204127" y="176377"/>
                  </a:lnTo>
                  <a:lnTo>
                    <a:pt x="215163" y="178168"/>
                  </a:lnTo>
                  <a:lnTo>
                    <a:pt x="222338" y="178168"/>
                  </a:lnTo>
                  <a:lnTo>
                    <a:pt x="229717" y="175526"/>
                  </a:lnTo>
                  <a:lnTo>
                    <a:pt x="235559" y="170434"/>
                  </a:lnTo>
                  <a:close/>
                </a:path>
                <a:path w="1908809" h="435609">
                  <a:moveTo>
                    <a:pt x="293878" y="1244"/>
                  </a:moveTo>
                  <a:lnTo>
                    <a:pt x="257822" y="1244"/>
                  </a:lnTo>
                  <a:lnTo>
                    <a:pt x="253365" y="39357"/>
                  </a:lnTo>
                  <a:lnTo>
                    <a:pt x="251218" y="41998"/>
                  </a:lnTo>
                  <a:lnTo>
                    <a:pt x="247142" y="41998"/>
                  </a:lnTo>
                  <a:lnTo>
                    <a:pt x="245694" y="41592"/>
                  </a:lnTo>
                  <a:lnTo>
                    <a:pt x="243598" y="52514"/>
                  </a:lnTo>
                  <a:lnTo>
                    <a:pt x="245262" y="53149"/>
                  </a:lnTo>
                  <a:lnTo>
                    <a:pt x="246862" y="53505"/>
                  </a:lnTo>
                  <a:lnTo>
                    <a:pt x="257543" y="53505"/>
                  </a:lnTo>
                  <a:lnTo>
                    <a:pt x="262636" y="47510"/>
                  </a:lnTo>
                  <a:lnTo>
                    <a:pt x="264198" y="36156"/>
                  </a:lnTo>
                  <a:lnTo>
                    <a:pt x="267246" y="10769"/>
                  </a:lnTo>
                  <a:lnTo>
                    <a:pt x="281990" y="10769"/>
                  </a:lnTo>
                  <a:lnTo>
                    <a:pt x="281990" y="52260"/>
                  </a:lnTo>
                  <a:lnTo>
                    <a:pt x="293878" y="52260"/>
                  </a:lnTo>
                  <a:lnTo>
                    <a:pt x="293878" y="1244"/>
                  </a:lnTo>
                  <a:close/>
                </a:path>
                <a:path w="1908809" h="435609">
                  <a:moveTo>
                    <a:pt x="297091" y="125920"/>
                  </a:moveTo>
                  <a:lnTo>
                    <a:pt x="247357" y="125920"/>
                  </a:lnTo>
                  <a:lnTo>
                    <a:pt x="247357" y="135420"/>
                  </a:lnTo>
                  <a:lnTo>
                    <a:pt x="266255" y="135420"/>
                  </a:lnTo>
                  <a:lnTo>
                    <a:pt x="266255" y="176923"/>
                  </a:lnTo>
                  <a:lnTo>
                    <a:pt x="278206" y="176923"/>
                  </a:lnTo>
                  <a:lnTo>
                    <a:pt x="278206" y="135420"/>
                  </a:lnTo>
                  <a:lnTo>
                    <a:pt x="297091" y="135420"/>
                  </a:lnTo>
                  <a:lnTo>
                    <a:pt x="297091" y="125920"/>
                  </a:lnTo>
                  <a:close/>
                </a:path>
                <a:path w="1908809" h="435609">
                  <a:moveTo>
                    <a:pt x="355523" y="1244"/>
                  </a:moveTo>
                  <a:lnTo>
                    <a:pt x="319468" y="1244"/>
                  </a:lnTo>
                  <a:lnTo>
                    <a:pt x="315010" y="39357"/>
                  </a:lnTo>
                  <a:lnTo>
                    <a:pt x="312864" y="41998"/>
                  </a:lnTo>
                  <a:lnTo>
                    <a:pt x="308787" y="41998"/>
                  </a:lnTo>
                  <a:lnTo>
                    <a:pt x="307327" y="41592"/>
                  </a:lnTo>
                  <a:lnTo>
                    <a:pt x="305231" y="52514"/>
                  </a:lnTo>
                  <a:lnTo>
                    <a:pt x="306908" y="53149"/>
                  </a:lnTo>
                  <a:lnTo>
                    <a:pt x="308508" y="53505"/>
                  </a:lnTo>
                  <a:lnTo>
                    <a:pt x="319189" y="53505"/>
                  </a:lnTo>
                  <a:lnTo>
                    <a:pt x="324269" y="47510"/>
                  </a:lnTo>
                  <a:lnTo>
                    <a:pt x="325831" y="36156"/>
                  </a:lnTo>
                  <a:lnTo>
                    <a:pt x="328891" y="10769"/>
                  </a:lnTo>
                  <a:lnTo>
                    <a:pt x="343636" y="10769"/>
                  </a:lnTo>
                  <a:lnTo>
                    <a:pt x="343636" y="52260"/>
                  </a:lnTo>
                  <a:lnTo>
                    <a:pt x="355523" y="52260"/>
                  </a:lnTo>
                  <a:lnTo>
                    <a:pt x="355523" y="1244"/>
                  </a:lnTo>
                  <a:close/>
                </a:path>
                <a:path w="1908809" h="435609">
                  <a:moveTo>
                    <a:pt x="355803" y="125907"/>
                  </a:moveTo>
                  <a:lnTo>
                    <a:pt x="344982" y="125907"/>
                  </a:lnTo>
                  <a:lnTo>
                    <a:pt x="328955" y="151142"/>
                  </a:lnTo>
                  <a:lnTo>
                    <a:pt x="327253" y="154216"/>
                  </a:lnTo>
                  <a:lnTo>
                    <a:pt x="324446" y="158826"/>
                  </a:lnTo>
                  <a:lnTo>
                    <a:pt x="322707" y="161937"/>
                  </a:lnTo>
                  <a:lnTo>
                    <a:pt x="322338" y="161937"/>
                  </a:lnTo>
                  <a:lnTo>
                    <a:pt x="322757" y="155575"/>
                  </a:lnTo>
                  <a:lnTo>
                    <a:pt x="323392" y="148793"/>
                  </a:lnTo>
                  <a:lnTo>
                    <a:pt x="323392" y="125907"/>
                  </a:lnTo>
                  <a:lnTo>
                    <a:pt x="311924" y="125907"/>
                  </a:lnTo>
                  <a:lnTo>
                    <a:pt x="311924" y="176923"/>
                  </a:lnTo>
                  <a:lnTo>
                    <a:pt x="322757" y="176923"/>
                  </a:lnTo>
                  <a:lnTo>
                    <a:pt x="338823" y="151638"/>
                  </a:lnTo>
                  <a:lnTo>
                    <a:pt x="345020" y="140830"/>
                  </a:lnTo>
                  <a:lnTo>
                    <a:pt x="345427" y="140830"/>
                  </a:lnTo>
                  <a:lnTo>
                    <a:pt x="344970" y="147307"/>
                  </a:lnTo>
                  <a:lnTo>
                    <a:pt x="344347" y="154063"/>
                  </a:lnTo>
                  <a:lnTo>
                    <a:pt x="344347" y="176923"/>
                  </a:lnTo>
                  <a:lnTo>
                    <a:pt x="355803" y="176923"/>
                  </a:lnTo>
                  <a:lnTo>
                    <a:pt x="355803" y="125907"/>
                  </a:lnTo>
                  <a:close/>
                </a:path>
                <a:path w="1908809" h="435609">
                  <a:moveTo>
                    <a:pt x="407098" y="38887"/>
                  </a:moveTo>
                  <a:lnTo>
                    <a:pt x="403326" y="33007"/>
                  </a:lnTo>
                  <a:lnTo>
                    <a:pt x="397243" y="33007"/>
                  </a:lnTo>
                  <a:lnTo>
                    <a:pt x="397243" y="50901"/>
                  </a:lnTo>
                  <a:lnTo>
                    <a:pt x="397243" y="51460"/>
                  </a:lnTo>
                  <a:lnTo>
                    <a:pt x="397230" y="50800"/>
                  </a:lnTo>
                  <a:lnTo>
                    <a:pt x="397243" y="33007"/>
                  </a:lnTo>
                  <a:lnTo>
                    <a:pt x="390652" y="33007"/>
                  </a:lnTo>
                  <a:lnTo>
                    <a:pt x="386168" y="36525"/>
                  </a:lnTo>
                  <a:lnTo>
                    <a:pt x="386168" y="48336"/>
                  </a:lnTo>
                  <a:lnTo>
                    <a:pt x="390626" y="51523"/>
                  </a:lnTo>
                  <a:lnTo>
                    <a:pt x="397243" y="51523"/>
                  </a:lnTo>
                  <a:lnTo>
                    <a:pt x="397383" y="58394"/>
                  </a:lnTo>
                  <a:lnTo>
                    <a:pt x="393039" y="63804"/>
                  </a:lnTo>
                  <a:lnTo>
                    <a:pt x="384111" y="67424"/>
                  </a:lnTo>
                  <a:lnTo>
                    <a:pt x="387210" y="74574"/>
                  </a:lnTo>
                  <a:lnTo>
                    <a:pt x="407098" y="39801"/>
                  </a:lnTo>
                  <a:lnTo>
                    <a:pt x="407098" y="38887"/>
                  </a:lnTo>
                  <a:close/>
                </a:path>
                <a:path w="1908809" h="435609">
                  <a:moveTo>
                    <a:pt x="423354" y="176911"/>
                  </a:moveTo>
                  <a:lnTo>
                    <a:pt x="408914" y="155282"/>
                  </a:lnTo>
                  <a:lnTo>
                    <a:pt x="407047" y="152501"/>
                  </a:lnTo>
                  <a:lnTo>
                    <a:pt x="405523" y="150215"/>
                  </a:lnTo>
                  <a:lnTo>
                    <a:pt x="407847" y="145770"/>
                  </a:lnTo>
                  <a:lnTo>
                    <a:pt x="409714" y="142189"/>
                  </a:lnTo>
                  <a:lnTo>
                    <a:pt x="412305" y="137121"/>
                  </a:lnTo>
                  <a:lnTo>
                    <a:pt x="413981" y="136105"/>
                  </a:lnTo>
                  <a:lnTo>
                    <a:pt x="417449" y="136105"/>
                  </a:lnTo>
                  <a:lnTo>
                    <a:pt x="418947" y="136601"/>
                  </a:lnTo>
                  <a:lnTo>
                    <a:pt x="419036" y="136105"/>
                  </a:lnTo>
                  <a:lnTo>
                    <a:pt x="420839" y="125437"/>
                  </a:lnTo>
                  <a:lnTo>
                    <a:pt x="419684" y="124904"/>
                  </a:lnTo>
                  <a:lnTo>
                    <a:pt x="418261" y="124663"/>
                  </a:lnTo>
                  <a:lnTo>
                    <a:pt x="410273" y="124663"/>
                  </a:lnTo>
                  <a:lnTo>
                    <a:pt x="406374" y="126809"/>
                  </a:lnTo>
                  <a:lnTo>
                    <a:pt x="401993" y="135470"/>
                  </a:lnTo>
                  <a:lnTo>
                    <a:pt x="394296" y="150368"/>
                  </a:lnTo>
                  <a:lnTo>
                    <a:pt x="396659" y="145770"/>
                  </a:lnTo>
                  <a:lnTo>
                    <a:pt x="386067" y="145770"/>
                  </a:lnTo>
                  <a:lnTo>
                    <a:pt x="386067" y="125907"/>
                  </a:lnTo>
                  <a:lnTo>
                    <a:pt x="374192" y="125907"/>
                  </a:lnTo>
                  <a:lnTo>
                    <a:pt x="374192" y="176911"/>
                  </a:lnTo>
                  <a:lnTo>
                    <a:pt x="386067" y="176911"/>
                  </a:lnTo>
                  <a:lnTo>
                    <a:pt x="386067" y="155282"/>
                  </a:lnTo>
                  <a:lnTo>
                    <a:pt x="396671" y="155282"/>
                  </a:lnTo>
                  <a:lnTo>
                    <a:pt x="410286" y="176911"/>
                  </a:lnTo>
                  <a:lnTo>
                    <a:pt x="423354" y="176911"/>
                  </a:lnTo>
                  <a:close/>
                </a:path>
                <a:path w="1908809" h="435609">
                  <a:moveTo>
                    <a:pt x="1908632" y="325564"/>
                  </a:moveTo>
                  <a:lnTo>
                    <a:pt x="1899996" y="282752"/>
                  </a:lnTo>
                  <a:lnTo>
                    <a:pt x="1876425" y="247789"/>
                  </a:lnTo>
                  <a:lnTo>
                    <a:pt x="1841461" y="224218"/>
                  </a:lnTo>
                  <a:lnTo>
                    <a:pt x="1798650" y="215582"/>
                  </a:lnTo>
                  <a:lnTo>
                    <a:pt x="818095" y="215582"/>
                  </a:lnTo>
                  <a:lnTo>
                    <a:pt x="775284" y="224218"/>
                  </a:lnTo>
                  <a:lnTo>
                    <a:pt x="740321" y="247789"/>
                  </a:lnTo>
                  <a:lnTo>
                    <a:pt x="716762" y="282752"/>
                  </a:lnTo>
                  <a:lnTo>
                    <a:pt x="708113" y="325564"/>
                  </a:lnTo>
                  <a:lnTo>
                    <a:pt x="716762" y="368376"/>
                  </a:lnTo>
                  <a:lnTo>
                    <a:pt x="740321" y="403339"/>
                  </a:lnTo>
                  <a:lnTo>
                    <a:pt x="775284" y="426910"/>
                  </a:lnTo>
                  <a:lnTo>
                    <a:pt x="818095" y="435546"/>
                  </a:lnTo>
                  <a:lnTo>
                    <a:pt x="1798650" y="435546"/>
                  </a:lnTo>
                  <a:lnTo>
                    <a:pt x="1841461" y="426910"/>
                  </a:lnTo>
                  <a:lnTo>
                    <a:pt x="1876425" y="403339"/>
                  </a:lnTo>
                  <a:lnTo>
                    <a:pt x="1899996" y="368376"/>
                  </a:lnTo>
                  <a:lnTo>
                    <a:pt x="1908632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7" name="object 77"/>
          <p:cNvSpPr txBox="1"/>
          <p:nvPr/>
        </p:nvSpPr>
        <p:spPr>
          <a:xfrm>
            <a:off x="16013931" y="6516480"/>
            <a:ext cx="10534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3"/>
              </a:rPr>
              <a:t>19301_16Gb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8" name="object 78"/>
          <p:cNvGrpSpPr/>
          <p:nvPr/>
        </p:nvGrpSpPr>
        <p:grpSpPr>
          <a:xfrm>
            <a:off x="17166000" y="3710913"/>
            <a:ext cx="2586355" cy="3476625"/>
            <a:chOff x="17166000" y="3710913"/>
            <a:chExt cx="2586355" cy="3476625"/>
          </a:xfrm>
        </p:grpSpPr>
        <p:pic>
          <p:nvPicPr>
            <p:cNvPr id="79" name="object 7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7166000" y="3710913"/>
              <a:ext cx="2586277" cy="3476333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17329316" y="3800927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093" y="0"/>
                  </a:moveTo>
                  <a:lnTo>
                    <a:pt x="12205" y="2304"/>
                  </a:lnTo>
                  <a:lnTo>
                    <a:pt x="6317" y="8501"/>
                  </a:lnTo>
                  <a:lnTo>
                    <a:pt x="1794" y="17656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7"/>
                  </a:lnTo>
                  <a:lnTo>
                    <a:pt x="175328" y="3118736"/>
                  </a:lnTo>
                  <a:lnTo>
                    <a:pt x="231385" y="3124030"/>
                  </a:lnTo>
                  <a:lnTo>
                    <a:pt x="264296" y="3128303"/>
                  </a:lnTo>
                  <a:lnTo>
                    <a:pt x="297242" y="3130707"/>
                  </a:lnTo>
                  <a:lnTo>
                    <a:pt x="362816" y="3122438"/>
                  </a:lnTo>
                  <a:lnTo>
                    <a:pt x="398376" y="3106881"/>
                  </a:lnTo>
                  <a:lnTo>
                    <a:pt x="433225" y="3084636"/>
                  </a:lnTo>
                  <a:lnTo>
                    <a:pt x="467535" y="3057974"/>
                  </a:lnTo>
                  <a:lnTo>
                    <a:pt x="501482" y="3029164"/>
                  </a:lnTo>
                  <a:lnTo>
                    <a:pt x="512045" y="3049432"/>
                  </a:lnTo>
                  <a:lnTo>
                    <a:pt x="539416" y="3076563"/>
                  </a:lnTo>
                  <a:lnTo>
                    <a:pt x="568993" y="3099159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8"/>
                  </a:lnTo>
                  <a:lnTo>
                    <a:pt x="788776" y="3118132"/>
                  </a:lnTo>
                  <a:lnTo>
                    <a:pt x="830601" y="3122611"/>
                  </a:lnTo>
                  <a:lnTo>
                    <a:pt x="867282" y="3116585"/>
                  </a:lnTo>
                  <a:lnTo>
                    <a:pt x="902678" y="3112123"/>
                  </a:lnTo>
                  <a:lnTo>
                    <a:pt x="955057" y="3113694"/>
                  </a:lnTo>
                  <a:lnTo>
                    <a:pt x="1007455" y="3119096"/>
                  </a:lnTo>
                  <a:lnTo>
                    <a:pt x="1042910" y="3126124"/>
                  </a:lnTo>
                  <a:lnTo>
                    <a:pt x="1066935" y="3130434"/>
                  </a:lnTo>
                  <a:lnTo>
                    <a:pt x="1091059" y="3128542"/>
                  </a:lnTo>
                  <a:lnTo>
                    <a:pt x="1115142" y="3122147"/>
                  </a:lnTo>
                  <a:lnTo>
                    <a:pt x="1139043" y="3112952"/>
                  </a:lnTo>
                  <a:lnTo>
                    <a:pt x="1188378" y="3091633"/>
                  </a:lnTo>
                  <a:lnTo>
                    <a:pt x="1235869" y="3072605"/>
                  </a:lnTo>
                  <a:lnTo>
                    <a:pt x="1282808" y="3059202"/>
                  </a:lnTo>
                  <a:lnTo>
                    <a:pt x="1330487" y="3054755"/>
                  </a:lnTo>
                  <a:lnTo>
                    <a:pt x="1380198" y="3062597"/>
                  </a:lnTo>
                  <a:lnTo>
                    <a:pt x="1413477" y="3071722"/>
                  </a:lnTo>
                  <a:lnTo>
                    <a:pt x="1449298" y="3078843"/>
                  </a:lnTo>
                  <a:lnTo>
                    <a:pt x="1485100" y="3081071"/>
                  </a:lnTo>
                  <a:lnTo>
                    <a:pt x="1518320" y="3075518"/>
                  </a:lnTo>
                  <a:lnTo>
                    <a:pt x="1538220" y="3065844"/>
                  </a:lnTo>
                  <a:lnTo>
                    <a:pt x="1577336" y="3039664"/>
                  </a:lnTo>
                  <a:lnTo>
                    <a:pt x="1597260" y="3030378"/>
                  </a:lnTo>
                  <a:lnTo>
                    <a:pt x="1617961" y="3027620"/>
                  </a:lnTo>
                  <a:lnTo>
                    <a:pt x="1638709" y="3030532"/>
                  </a:lnTo>
                  <a:lnTo>
                    <a:pt x="1659433" y="3036980"/>
                  </a:lnTo>
                  <a:lnTo>
                    <a:pt x="1680064" y="3044828"/>
                  </a:lnTo>
                  <a:lnTo>
                    <a:pt x="1732828" y="3061865"/>
                  </a:lnTo>
                  <a:lnTo>
                    <a:pt x="1785973" y="3071121"/>
                  </a:lnTo>
                  <a:lnTo>
                    <a:pt x="1839056" y="3069681"/>
                  </a:lnTo>
                  <a:lnTo>
                    <a:pt x="1891638" y="3054629"/>
                  </a:lnTo>
                  <a:lnTo>
                    <a:pt x="1905726" y="3048145"/>
                  </a:lnTo>
                  <a:lnTo>
                    <a:pt x="1919859" y="3042084"/>
                  </a:lnTo>
                  <a:lnTo>
                    <a:pt x="1934056" y="3038062"/>
                  </a:lnTo>
                  <a:lnTo>
                    <a:pt x="1948338" y="3037698"/>
                  </a:lnTo>
                  <a:lnTo>
                    <a:pt x="1968210" y="3044984"/>
                  </a:lnTo>
                  <a:lnTo>
                    <a:pt x="1987563" y="3058310"/>
                  </a:lnTo>
                  <a:lnTo>
                    <a:pt x="2006808" y="3073331"/>
                  </a:lnTo>
                  <a:lnTo>
                    <a:pt x="2026357" y="3085707"/>
                  </a:lnTo>
                  <a:lnTo>
                    <a:pt x="2043562" y="3091554"/>
                  </a:lnTo>
                  <a:lnTo>
                    <a:pt x="2060973" y="3093466"/>
                  </a:lnTo>
                  <a:lnTo>
                    <a:pt x="2078479" y="3092754"/>
                  </a:lnTo>
                  <a:lnTo>
                    <a:pt x="2095967" y="3090733"/>
                  </a:lnTo>
                  <a:lnTo>
                    <a:pt x="2130795" y="3092529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47"/>
                  </a:lnTo>
                  <a:lnTo>
                    <a:pt x="2235442" y="49709"/>
                  </a:lnTo>
                  <a:lnTo>
                    <a:pt x="2219154" y="46273"/>
                  </a:lnTo>
                  <a:lnTo>
                    <a:pt x="2200492" y="47733"/>
                  </a:lnTo>
                  <a:lnTo>
                    <a:pt x="2186394" y="4858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5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5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61"/>
                  </a:lnTo>
                  <a:lnTo>
                    <a:pt x="874790" y="81934"/>
                  </a:lnTo>
                  <a:lnTo>
                    <a:pt x="799787" y="105615"/>
                  </a:lnTo>
                  <a:lnTo>
                    <a:pt x="724784" y="97724"/>
                  </a:lnTo>
                  <a:lnTo>
                    <a:pt x="709398" y="102986"/>
                  </a:lnTo>
                  <a:lnTo>
                    <a:pt x="670935" y="108250"/>
                  </a:lnTo>
                  <a:lnTo>
                    <a:pt x="620931" y="97733"/>
                  </a:lnTo>
                  <a:lnTo>
                    <a:pt x="570925" y="5565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7588424" y="6263416"/>
              <a:ext cx="106908" cy="69149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7771894" y="6257989"/>
              <a:ext cx="296655" cy="94242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8540936" y="6494635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801"/>
                  </a:lnTo>
                  <a:lnTo>
                    <a:pt x="32214" y="187761"/>
                  </a:lnTo>
                  <a:lnTo>
                    <a:pt x="67175" y="211330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46" y="211330"/>
                  </a:lnTo>
                  <a:lnTo>
                    <a:pt x="920007" y="187761"/>
                  </a:lnTo>
                  <a:lnTo>
                    <a:pt x="943578" y="152801"/>
                  </a:lnTo>
                  <a:lnTo>
                    <a:pt x="952222" y="109986"/>
                  </a:lnTo>
                  <a:lnTo>
                    <a:pt x="943578" y="67175"/>
                  </a:lnTo>
                  <a:lnTo>
                    <a:pt x="920007" y="32214"/>
                  </a:lnTo>
                  <a:lnTo>
                    <a:pt x="885046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" name="object 84"/>
          <p:cNvSpPr txBox="1"/>
          <p:nvPr/>
        </p:nvSpPr>
        <p:spPr>
          <a:xfrm>
            <a:off x="18661777" y="6516480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6"/>
              </a:rPr>
              <a:t>54001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85" name="object 85"/>
          <p:cNvGrpSpPr/>
          <p:nvPr/>
        </p:nvGrpSpPr>
        <p:grpSpPr>
          <a:xfrm>
            <a:off x="10065986" y="3344695"/>
            <a:ext cx="9732010" cy="1050925"/>
            <a:chOff x="10065986" y="3344695"/>
            <a:chExt cx="9732010" cy="1050925"/>
          </a:xfrm>
        </p:grpSpPr>
        <p:pic>
          <p:nvPicPr>
            <p:cNvPr id="86" name="object 8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065986" y="3674192"/>
              <a:ext cx="692031" cy="721359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0208743" y="4067991"/>
              <a:ext cx="83047" cy="292856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0253352" y="4054065"/>
              <a:ext cx="288912" cy="130082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4790699" y="3344703"/>
              <a:ext cx="574675" cy="1034415"/>
            </a:xfrm>
            <a:custGeom>
              <a:avLst/>
              <a:gdLst/>
              <a:ahLst/>
              <a:cxnLst/>
              <a:rect l="l" t="t" r="r" b="b"/>
              <a:pathLst>
                <a:path w="574675" h="1034414">
                  <a:moveTo>
                    <a:pt x="13843" y="543648"/>
                  </a:moveTo>
                  <a:lnTo>
                    <a:pt x="13474" y="540435"/>
                  </a:lnTo>
                  <a:lnTo>
                    <a:pt x="13030" y="546227"/>
                  </a:lnTo>
                  <a:lnTo>
                    <a:pt x="13843" y="543648"/>
                  </a:lnTo>
                  <a:close/>
                </a:path>
                <a:path w="574675" h="1034414">
                  <a:moveTo>
                    <a:pt x="18173" y="731774"/>
                  </a:moveTo>
                  <a:lnTo>
                    <a:pt x="17945" y="734314"/>
                  </a:lnTo>
                  <a:lnTo>
                    <a:pt x="18122" y="734314"/>
                  </a:lnTo>
                  <a:lnTo>
                    <a:pt x="18173" y="731774"/>
                  </a:lnTo>
                  <a:close/>
                </a:path>
                <a:path w="574675" h="1034414">
                  <a:moveTo>
                    <a:pt x="33058" y="586562"/>
                  </a:moveTo>
                  <a:lnTo>
                    <a:pt x="32321" y="586486"/>
                  </a:lnTo>
                  <a:lnTo>
                    <a:pt x="32791" y="587794"/>
                  </a:lnTo>
                  <a:lnTo>
                    <a:pt x="33058" y="586562"/>
                  </a:lnTo>
                  <a:close/>
                </a:path>
                <a:path w="574675" h="1034414">
                  <a:moveTo>
                    <a:pt x="34163" y="571195"/>
                  </a:moveTo>
                  <a:lnTo>
                    <a:pt x="33921" y="570699"/>
                  </a:lnTo>
                  <a:lnTo>
                    <a:pt x="33947" y="572465"/>
                  </a:lnTo>
                  <a:lnTo>
                    <a:pt x="34137" y="571817"/>
                  </a:lnTo>
                  <a:lnTo>
                    <a:pt x="34163" y="571195"/>
                  </a:lnTo>
                  <a:close/>
                </a:path>
                <a:path w="574675" h="1034414">
                  <a:moveTo>
                    <a:pt x="42786" y="743204"/>
                  </a:moveTo>
                  <a:lnTo>
                    <a:pt x="42722" y="741934"/>
                  </a:lnTo>
                  <a:lnTo>
                    <a:pt x="42557" y="738124"/>
                  </a:lnTo>
                  <a:lnTo>
                    <a:pt x="40817" y="743204"/>
                  </a:lnTo>
                  <a:lnTo>
                    <a:pt x="41884" y="741934"/>
                  </a:lnTo>
                  <a:lnTo>
                    <a:pt x="42786" y="743204"/>
                  </a:lnTo>
                  <a:close/>
                </a:path>
                <a:path w="574675" h="1034414">
                  <a:moveTo>
                    <a:pt x="57670" y="483476"/>
                  </a:moveTo>
                  <a:lnTo>
                    <a:pt x="56591" y="483844"/>
                  </a:lnTo>
                  <a:lnTo>
                    <a:pt x="56705" y="486664"/>
                  </a:lnTo>
                  <a:lnTo>
                    <a:pt x="57670" y="483476"/>
                  </a:lnTo>
                  <a:close/>
                </a:path>
                <a:path w="574675" h="1034414">
                  <a:moveTo>
                    <a:pt x="59537" y="482854"/>
                  </a:moveTo>
                  <a:lnTo>
                    <a:pt x="58623" y="480314"/>
                  </a:lnTo>
                  <a:lnTo>
                    <a:pt x="57670" y="483476"/>
                  </a:lnTo>
                  <a:lnTo>
                    <a:pt x="59537" y="482854"/>
                  </a:lnTo>
                  <a:close/>
                </a:path>
                <a:path w="574675" h="1034414">
                  <a:moveTo>
                    <a:pt x="59817" y="804164"/>
                  </a:moveTo>
                  <a:lnTo>
                    <a:pt x="59055" y="802894"/>
                  </a:lnTo>
                  <a:lnTo>
                    <a:pt x="56299" y="797814"/>
                  </a:lnTo>
                  <a:lnTo>
                    <a:pt x="55562" y="796455"/>
                  </a:lnTo>
                  <a:lnTo>
                    <a:pt x="55562" y="797814"/>
                  </a:lnTo>
                  <a:lnTo>
                    <a:pt x="54000" y="795274"/>
                  </a:lnTo>
                  <a:lnTo>
                    <a:pt x="55562" y="797814"/>
                  </a:lnTo>
                  <a:lnTo>
                    <a:pt x="55562" y="796455"/>
                  </a:lnTo>
                  <a:lnTo>
                    <a:pt x="54927" y="795274"/>
                  </a:lnTo>
                  <a:lnTo>
                    <a:pt x="56146" y="795274"/>
                  </a:lnTo>
                  <a:lnTo>
                    <a:pt x="57962" y="796544"/>
                  </a:lnTo>
                  <a:lnTo>
                    <a:pt x="57912" y="794004"/>
                  </a:lnTo>
                  <a:lnTo>
                    <a:pt x="55765" y="788924"/>
                  </a:lnTo>
                  <a:lnTo>
                    <a:pt x="53086" y="782574"/>
                  </a:lnTo>
                  <a:lnTo>
                    <a:pt x="52654" y="781304"/>
                  </a:lnTo>
                  <a:lnTo>
                    <a:pt x="52209" y="780034"/>
                  </a:lnTo>
                  <a:lnTo>
                    <a:pt x="50774" y="775855"/>
                  </a:lnTo>
                  <a:lnTo>
                    <a:pt x="50774" y="787654"/>
                  </a:lnTo>
                  <a:lnTo>
                    <a:pt x="49987" y="788924"/>
                  </a:lnTo>
                  <a:lnTo>
                    <a:pt x="48831" y="788924"/>
                  </a:lnTo>
                  <a:lnTo>
                    <a:pt x="48387" y="787654"/>
                  </a:lnTo>
                  <a:lnTo>
                    <a:pt x="49288" y="787654"/>
                  </a:lnTo>
                  <a:lnTo>
                    <a:pt x="48691" y="783844"/>
                  </a:lnTo>
                  <a:lnTo>
                    <a:pt x="48793" y="781304"/>
                  </a:lnTo>
                  <a:lnTo>
                    <a:pt x="49263" y="783844"/>
                  </a:lnTo>
                  <a:lnTo>
                    <a:pt x="49974" y="785114"/>
                  </a:lnTo>
                  <a:lnTo>
                    <a:pt x="50774" y="787654"/>
                  </a:lnTo>
                  <a:lnTo>
                    <a:pt x="50774" y="775855"/>
                  </a:lnTo>
                  <a:lnTo>
                    <a:pt x="49593" y="772414"/>
                  </a:lnTo>
                  <a:lnTo>
                    <a:pt x="47142" y="760984"/>
                  </a:lnTo>
                  <a:lnTo>
                    <a:pt x="45415" y="749554"/>
                  </a:lnTo>
                  <a:lnTo>
                    <a:pt x="41109" y="744474"/>
                  </a:lnTo>
                  <a:lnTo>
                    <a:pt x="40817" y="743204"/>
                  </a:lnTo>
                  <a:lnTo>
                    <a:pt x="39014" y="740664"/>
                  </a:lnTo>
                  <a:lnTo>
                    <a:pt x="38023" y="738124"/>
                  </a:lnTo>
                  <a:lnTo>
                    <a:pt x="39700" y="736854"/>
                  </a:lnTo>
                  <a:lnTo>
                    <a:pt x="41084" y="738124"/>
                  </a:lnTo>
                  <a:lnTo>
                    <a:pt x="40233" y="736854"/>
                  </a:lnTo>
                  <a:lnTo>
                    <a:pt x="38531" y="734314"/>
                  </a:lnTo>
                  <a:lnTo>
                    <a:pt x="37172" y="731367"/>
                  </a:lnTo>
                  <a:lnTo>
                    <a:pt x="37172" y="785114"/>
                  </a:lnTo>
                  <a:lnTo>
                    <a:pt x="36957" y="794004"/>
                  </a:lnTo>
                  <a:lnTo>
                    <a:pt x="35852" y="794004"/>
                  </a:lnTo>
                  <a:lnTo>
                    <a:pt x="35814" y="795274"/>
                  </a:lnTo>
                  <a:lnTo>
                    <a:pt x="33667" y="788924"/>
                  </a:lnTo>
                  <a:lnTo>
                    <a:pt x="31711" y="783158"/>
                  </a:lnTo>
                  <a:lnTo>
                    <a:pt x="37172" y="785114"/>
                  </a:lnTo>
                  <a:lnTo>
                    <a:pt x="37172" y="731367"/>
                  </a:lnTo>
                  <a:lnTo>
                    <a:pt x="35610" y="727964"/>
                  </a:lnTo>
                  <a:lnTo>
                    <a:pt x="33667" y="720344"/>
                  </a:lnTo>
                  <a:lnTo>
                    <a:pt x="31508" y="713994"/>
                  </a:lnTo>
                  <a:lnTo>
                    <a:pt x="30480" y="706374"/>
                  </a:lnTo>
                  <a:lnTo>
                    <a:pt x="31394" y="701294"/>
                  </a:lnTo>
                  <a:lnTo>
                    <a:pt x="32588" y="702564"/>
                  </a:lnTo>
                  <a:lnTo>
                    <a:pt x="32613" y="701294"/>
                  </a:lnTo>
                  <a:lnTo>
                    <a:pt x="32715" y="694944"/>
                  </a:lnTo>
                  <a:lnTo>
                    <a:pt x="24815" y="694944"/>
                  </a:lnTo>
                  <a:lnTo>
                    <a:pt x="26974" y="686054"/>
                  </a:lnTo>
                  <a:lnTo>
                    <a:pt x="27660" y="688594"/>
                  </a:lnTo>
                  <a:lnTo>
                    <a:pt x="27495" y="686054"/>
                  </a:lnTo>
                  <a:lnTo>
                    <a:pt x="27241" y="682244"/>
                  </a:lnTo>
                  <a:lnTo>
                    <a:pt x="6819" y="682244"/>
                  </a:lnTo>
                  <a:lnTo>
                    <a:pt x="4838" y="682244"/>
                  </a:lnTo>
                  <a:lnTo>
                    <a:pt x="4521" y="682244"/>
                  </a:lnTo>
                  <a:lnTo>
                    <a:pt x="4622" y="686054"/>
                  </a:lnTo>
                  <a:lnTo>
                    <a:pt x="5118" y="693674"/>
                  </a:lnTo>
                  <a:lnTo>
                    <a:pt x="6654" y="700024"/>
                  </a:lnTo>
                  <a:lnTo>
                    <a:pt x="9956" y="700024"/>
                  </a:lnTo>
                  <a:lnTo>
                    <a:pt x="6172" y="701294"/>
                  </a:lnTo>
                  <a:lnTo>
                    <a:pt x="11264" y="713994"/>
                  </a:lnTo>
                  <a:lnTo>
                    <a:pt x="14554" y="720344"/>
                  </a:lnTo>
                  <a:lnTo>
                    <a:pt x="11468" y="720344"/>
                  </a:lnTo>
                  <a:lnTo>
                    <a:pt x="16281" y="725424"/>
                  </a:lnTo>
                  <a:lnTo>
                    <a:pt x="17310" y="725424"/>
                  </a:lnTo>
                  <a:lnTo>
                    <a:pt x="19900" y="733044"/>
                  </a:lnTo>
                  <a:lnTo>
                    <a:pt x="19900" y="734314"/>
                  </a:lnTo>
                  <a:lnTo>
                    <a:pt x="18122" y="734314"/>
                  </a:lnTo>
                  <a:lnTo>
                    <a:pt x="18021" y="739394"/>
                  </a:lnTo>
                  <a:lnTo>
                    <a:pt x="22021" y="736854"/>
                  </a:lnTo>
                  <a:lnTo>
                    <a:pt x="22326" y="744474"/>
                  </a:lnTo>
                  <a:lnTo>
                    <a:pt x="19812" y="741934"/>
                  </a:lnTo>
                  <a:lnTo>
                    <a:pt x="21196" y="748284"/>
                  </a:lnTo>
                  <a:lnTo>
                    <a:pt x="22047" y="748284"/>
                  </a:lnTo>
                  <a:lnTo>
                    <a:pt x="25031" y="750824"/>
                  </a:lnTo>
                  <a:lnTo>
                    <a:pt x="27038" y="754634"/>
                  </a:lnTo>
                  <a:lnTo>
                    <a:pt x="27838" y="763524"/>
                  </a:lnTo>
                  <a:lnTo>
                    <a:pt x="25539" y="764794"/>
                  </a:lnTo>
                  <a:lnTo>
                    <a:pt x="27330" y="764794"/>
                  </a:lnTo>
                  <a:lnTo>
                    <a:pt x="30429" y="767334"/>
                  </a:lnTo>
                  <a:lnTo>
                    <a:pt x="30822" y="772414"/>
                  </a:lnTo>
                  <a:lnTo>
                    <a:pt x="30022" y="772414"/>
                  </a:lnTo>
                  <a:lnTo>
                    <a:pt x="28536" y="771144"/>
                  </a:lnTo>
                  <a:lnTo>
                    <a:pt x="29870" y="781304"/>
                  </a:lnTo>
                  <a:lnTo>
                    <a:pt x="28498" y="781304"/>
                  </a:lnTo>
                  <a:lnTo>
                    <a:pt x="30480" y="788924"/>
                  </a:lnTo>
                  <a:lnTo>
                    <a:pt x="25044" y="783844"/>
                  </a:lnTo>
                  <a:lnTo>
                    <a:pt x="28879" y="788924"/>
                  </a:lnTo>
                  <a:lnTo>
                    <a:pt x="36322" y="796544"/>
                  </a:lnTo>
                  <a:lnTo>
                    <a:pt x="37960" y="804164"/>
                  </a:lnTo>
                  <a:lnTo>
                    <a:pt x="59817" y="804164"/>
                  </a:lnTo>
                  <a:close/>
                </a:path>
                <a:path w="574675" h="1034414">
                  <a:moveTo>
                    <a:pt x="73723" y="830440"/>
                  </a:moveTo>
                  <a:lnTo>
                    <a:pt x="72136" y="829564"/>
                  </a:lnTo>
                  <a:lnTo>
                    <a:pt x="72834" y="831621"/>
                  </a:lnTo>
                  <a:lnTo>
                    <a:pt x="73723" y="830440"/>
                  </a:lnTo>
                  <a:close/>
                </a:path>
                <a:path w="574675" h="1034414">
                  <a:moveTo>
                    <a:pt x="77050" y="835914"/>
                  </a:moveTo>
                  <a:lnTo>
                    <a:pt x="76746" y="834644"/>
                  </a:lnTo>
                  <a:lnTo>
                    <a:pt x="76327" y="827024"/>
                  </a:lnTo>
                  <a:lnTo>
                    <a:pt x="73723" y="830440"/>
                  </a:lnTo>
                  <a:lnTo>
                    <a:pt x="74422" y="830834"/>
                  </a:lnTo>
                  <a:lnTo>
                    <a:pt x="77050" y="835914"/>
                  </a:lnTo>
                  <a:close/>
                </a:path>
                <a:path w="574675" h="1034414">
                  <a:moveTo>
                    <a:pt x="110693" y="892416"/>
                  </a:moveTo>
                  <a:lnTo>
                    <a:pt x="109931" y="890524"/>
                  </a:lnTo>
                  <a:lnTo>
                    <a:pt x="109664" y="891667"/>
                  </a:lnTo>
                  <a:lnTo>
                    <a:pt x="110693" y="892416"/>
                  </a:lnTo>
                  <a:close/>
                </a:path>
                <a:path w="574675" h="1034414">
                  <a:moveTo>
                    <a:pt x="115112" y="895604"/>
                  </a:moveTo>
                  <a:lnTo>
                    <a:pt x="110693" y="892416"/>
                  </a:lnTo>
                  <a:lnTo>
                    <a:pt x="113017" y="898144"/>
                  </a:lnTo>
                  <a:lnTo>
                    <a:pt x="115112" y="895604"/>
                  </a:lnTo>
                  <a:close/>
                </a:path>
                <a:path w="574675" h="1034414">
                  <a:moveTo>
                    <a:pt x="116814" y="896874"/>
                  </a:moveTo>
                  <a:lnTo>
                    <a:pt x="116687" y="896874"/>
                  </a:lnTo>
                  <a:lnTo>
                    <a:pt x="116636" y="897432"/>
                  </a:lnTo>
                  <a:lnTo>
                    <a:pt x="116814" y="896874"/>
                  </a:lnTo>
                  <a:close/>
                </a:path>
                <a:path w="574675" h="1034414">
                  <a:moveTo>
                    <a:pt x="123037" y="899439"/>
                  </a:moveTo>
                  <a:lnTo>
                    <a:pt x="117487" y="893000"/>
                  </a:lnTo>
                  <a:lnTo>
                    <a:pt x="117500" y="894321"/>
                  </a:lnTo>
                  <a:lnTo>
                    <a:pt x="117208" y="895388"/>
                  </a:lnTo>
                  <a:lnTo>
                    <a:pt x="116840" y="896366"/>
                  </a:lnTo>
                  <a:lnTo>
                    <a:pt x="117995" y="894486"/>
                  </a:lnTo>
                  <a:lnTo>
                    <a:pt x="123037" y="899439"/>
                  </a:lnTo>
                  <a:close/>
                </a:path>
                <a:path w="574675" h="1034414">
                  <a:moveTo>
                    <a:pt x="123774" y="929894"/>
                  </a:moveTo>
                  <a:lnTo>
                    <a:pt x="123012" y="928471"/>
                  </a:lnTo>
                  <a:lnTo>
                    <a:pt x="123050" y="928624"/>
                  </a:lnTo>
                  <a:lnTo>
                    <a:pt x="123774" y="929894"/>
                  </a:lnTo>
                  <a:close/>
                </a:path>
                <a:path w="574675" h="1034414">
                  <a:moveTo>
                    <a:pt x="150749" y="926388"/>
                  </a:moveTo>
                  <a:lnTo>
                    <a:pt x="150063" y="926084"/>
                  </a:lnTo>
                  <a:lnTo>
                    <a:pt x="150736" y="928116"/>
                  </a:lnTo>
                  <a:lnTo>
                    <a:pt x="150749" y="926388"/>
                  </a:lnTo>
                  <a:close/>
                </a:path>
                <a:path w="574675" h="1034414">
                  <a:moveTo>
                    <a:pt x="155765" y="928624"/>
                  </a:moveTo>
                  <a:lnTo>
                    <a:pt x="150761" y="923544"/>
                  </a:lnTo>
                  <a:lnTo>
                    <a:pt x="150749" y="926388"/>
                  </a:lnTo>
                  <a:lnTo>
                    <a:pt x="155765" y="928624"/>
                  </a:lnTo>
                  <a:close/>
                </a:path>
                <a:path w="574675" h="1034414">
                  <a:moveTo>
                    <a:pt x="168097" y="304266"/>
                  </a:moveTo>
                  <a:lnTo>
                    <a:pt x="167767" y="302768"/>
                  </a:lnTo>
                  <a:lnTo>
                    <a:pt x="167817" y="303606"/>
                  </a:lnTo>
                  <a:lnTo>
                    <a:pt x="168046" y="304507"/>
                  </a:lnTo>
                  <a:lnTo>
                    <a:pt x="168071" y="304368"/>
                  </a:lnTo>
                  <a:close/>
                </a:path>
                <a:path w="574675" h="1034414">
                  <a:moveTo>
                    <a:pt x="169202" y="325374"/>
                  </a:moveTo>
                  <a:lnTo>
                    <a:pt x="169037" y="321906"/>
                  </a:lnTo>
                  <a:lnTo>
                    <a:pt x="168694" y="322834"/>
                  </a:lnTo>
                  <a:lnTo>
                    <a:pt x="169202" y="325374"/>
                  </a:lnTo>
                  <a:close/>
                </a:path>
                <a:path w="574675" h="1034414">
                  <a:moveTo>
                    <a:pt x="169379" y="301244"/>
                  </a:moveTo>
                  <a:lnTo>
                    <a:pt x="168973" y="299974"/>
                  </a:lnTo>
                  <a:lnTo>
                    <a:pt x="169367" y="301510"/>
                  </a:lnTo>
                  <a:lnTo>
                    <a:pt x="169379" y="301244"/>
                  </a:lnTo>
                  <a:close/>
                </a:path>
                <a:path w="574675" h="1034414">
                  <a:moveTo>
                    <a:pt x="169481" y="320713"/>
                  </a:moveTo>
                  <a:lnTo>
                    <a:pt x="168960" y="320294"/>
                  </a:lnTo>
                  <a:lnTo>
                    <a:pt x="169037" y="321906"/>
                  </a:lnTo>
                  <a:lnTo>
                    <a:pt x="169481" y="320713"/>
                  </a:lnTo>
                  <a:close/>
                </a:path>
                <a:path w="574675" h="1034414">
                  <a:moveTo>
                    <a:pt x="175933" y="337451"/>
                  </a:moveTo>
                  <a:lnTo>
                    <a:pt x="175882" y="336804"/>
                  </a:lnTo>
                  <a:lnTo>
                    <a:pt x="175793" y="339178"/>
                  </a:lnTo>
                  <a:lnTo>
                    <a:pt x="175933" y="338213"/>
                  </a:lnTo>
                  <a:lnTo>
                    <a:pt x="175933" y="337451"/>
                  </a:lnTo>
                  <a:close/>
                </a:path>
                <a:path w="574675" h="1034414">
                  <a:moveTo>
                    <a:pt x="177990" y="341134"/>
                  </a:moveTo>
                  <a:lnTo>
                    <a:pt x="177901" y="338074"/>
                  </a:lnTo>
                  <a:lnTo>
                    <a:pt x="177482" y="340614"/>
                  </a:lnTo>
                  <a:lnTo>
                    <a:pt x="177990" y="341134"/>
                  </a:lnTo>
                  <a:close/>
                </a:path>
                <a:path w="574675" h="1034414">
                  <a:moveTo>
                    <a:pt x="178612" y="341769"/>
                  </a:moveTo>
                  <a:lnTo>
                    <a:pt x="177990" y="341134"/>
                  </a:lnTo>
                  <a:lnTo>
                    <a:pt x="178015" y="341934"/>
                  </a:lnTo>
                  <a:lnTo>
                    <a:pt x="178612" y="341769"/>
                  </a:lnTo>
                  <a:close/>
                </a:path>
                <a:path w="574675" h="1034414">
                  <a:moveTo>
                    <a:pt x="179108" y="247916"/>
                  </a:moveTo>
                  <a:lnTo>
                    <a:pt x="178638" y="248513"/>
                  </a:lnTo>
                  <a:lnTo>
                    <a:pt x="178295" y="249123"/>
                  </a:lnTo>
                  <a:lnTo>
                    <a:pt x="178435" y="249593"/>
                  </a:lnTo>
                  <a:lnTo>
                    <a:pt x="178676" y="248983"/>
                  </a:lnTo>
                  <a:lnTo>
                    <a:pt x="178892" y="248475"/>
                  </a:lnTo>
                  <a:lnTo>
                    <a:pt x="179108" y="247916"/>
                  </a:lnTo>
                  <a:close/>
                </a:path>
                <a:path w="574675" h="1034414">
                  <a:moveTo>
                    <a:pt x="180479" y="371094"/>
                  </a:moveTo>
                  <a:lnTo>
                    <a:pt x="180136" y="370509"/>
                  </a:lnTo>
                  <a:lnTo>
                    <a:pt x="179616" y="369824"/>
                  </a:lnTo>
                  <a:lnTo>
                    <a:pt x="180251" y="371157"/>
                  </a:lnTo>
                  <a:lnTo>
                    <a:pt x="180479" y="371094"/>
                  </a:lnTo>
                  <a:close/>
                </a:path>
                <a:path w="574675" h="1034414">
                  <a:moveTo>
                    <a:pt x="184391" y="369735"/>
                  </a:moveTo>
                  <a:lnTo>
                    <a:pt x="184048" y="369303"/>
                  </a:lnTo>
                  <a:lnTo>
                    <a:pt x="183743" y="369824"/>
                  </a:lnTo>
                  <a:lnTo>
                    <a:pt x="184365" y="369824"/>
                  </a:lnTo>
                  <a:close/>
                </a:path>
                <a:path w="574675" h="1034414">
                  <a:moveTo>
                    <a:pt x="184835" y="230124"/>
                  </a:moveTo>
                  <a:lnTo>
                    <a:pt x="184823" y="229971"/>
                  </a:lnTo>
                  <a:lnTo>
                    <a:pt x="183578" y="227584"/>
                  </a:lnTo>
                  <a:lnTo>
                    <a:pt x="183095" y="232664"/>
                  </a:lnTo>
                  <a:lnTo>
                    <a:pt x="184835" y="230124"/>
                  </a:lnTo>
                  <a:close/>
                </a:path>
                <a:path w="574675" h="1034414">
                  <a:moveTo>
                    <a:pt x="185229" y="382524"/>
                  </a:moveTo>
                  <a:lnTo>
                    <a:pt x="183045" y="378714"/>
                  </a:lnTo>
                  <a:lnTo>
                    <a:pt x="182638" y="377444"/>
                  </a:lnTo>
                  <a:lnTo>
                    <a:pt x="181432" y="373634"/>
                  </a:lnTo>
                  <a:lnTo>
                    <a:pt x="180251" y="371157"/>
                  </a:lnTo>
                  <a:lnTo>
                    <a:pt x="175729" y="372364"/>
                  </a:lnTo>
                  <a:lnTo>
                    <a:pt x="180098" y="381254"/>
                  </a:lnTo>
                  <a:lnTo>
                    <a:pt x="181457" y="378002"/>
                  </a:lnTo>
                  <a:lnTo>
                    <a:pt x="185229" y="382524"/>
                  </a:lnTo>
                  <a:close/>
                </a:path>
                <a:path w="574675" h="1034414">
                  <a:moveTo>
                    <a:pt x="188366" y="963536"/>
                  </a:moveTo>
                  <a:lnTo>
                    <a:pt x="188150" y="962914"/>
                  </a:lnTo>
                  <a:lnTo>
                    <a:pt x="187401" y="962914"/>
                  </a:lnTo>
                  <a:lnTo>
                    <a:pt x="187833" y="963371"/>
                  </a:lnTo>
                  <a:lnTo>
                    <a:pt x="188366" y="963536"/>
                  </a:lnTo>
                  <a:close/>
                </a:path>
                <a:path w="574675" h="1034414">
                  <a:moveTo>
                    <a:pt x="192570" y="284734"/>
                  </a:moveTo>
                  <a:lnTo>
                    <a:pt x="192430" y="286004"/>
                  </a:lnTo>
                  <a:lnTo>
                    <a:pt x="192570" y="284734"/>
                  </a:lnTo>
                  <a:close/>
                </a:path>
                <a:path w="574675" h="1034414">
                  <a:moveTo>
                    <a:pt x="193929" y="330454"/>
                  </a:moveTo>
                  <a:lnTo>
                    <a:pt x="193573" y="330454"/>
                  </a:lnTo>
                  <a:lnTo>
                    <a:pt x="193662" y="330809"/>
                  </a:lnTo>
                  <a:lnTo>
                    <a:pt x="193929" y="330454"/>
                  </a:lnTo>
                  <a:close/>
                </a:path>
                <a:path w="574675" h="1034414">
                  <a:moveTo>
                    <a:pt x="195199" y="332994"/>
                  </a:moveTo>
                  <a:lnTo>
                    <a:pt x="194665" y="330454"/>
                  </a:lnTo>
                  <a:lnTo>
                    <a:pt x="195186" y="327914"/>
                  </a:lnTo>
                  <a:lnTo>
                    <a:pt x="193116" y="327914"/>
                  </a:lnTo>
                  <a:lnTo>
                    <a:pt x="193357" y="329184"/>
                  </a:lnTo>
                  <a:lnTo>
                    <a:pt x="193611" y="329184"/>
                  </a:lnTo>
                  <a:lnTo>
                    <a:pt x="193929" y="330454"/>
                  </a:lnTo>
                  <a:lnTo>
                    <a:pt x="194665" y="331724"/>
                  </a:lnTo>
                  <a:lnTo>
                    <a:pt x="195199" y="332994"/>
                  </a:lnTo>
                  <a:close/>
                </a:path>
                <a:path w="574675" h="1034414">
                  <a:moveTo>
                    <a:pt x="196316" y="335800"/>
                  </a:moveTo>
                  <a:lnTo>
                    <a:pt x="195884" y="334276"/>
                  </a:lnTo>
                  <a:lnTo>
                    <a:pt x="195186" y="332625"/>
                  </a:lnTo>
                  <a:lnTo>
                    <a:pt x="195249" y="332968"/>
                  </a:lnTo>
                  <a:lnTo>
                    <a:pt x="195326" y="333286"/>
                  </a:lnTo>
                  <a:lnTo>
                    <a:pt x="195440" y="333590"/>
                  </a:lnTo>
                  <a:lnTo>
                    <a:pt x="196316" y="335800"/>
                  </a:lnTo>
                  <a:close/>
                </a:path>
                <a:path w="574675" h="1034414">
                  <a:moveTo>
                    <a:pt x="201612" y="426300"/>
                  </a:moveTo>
                  <a:lnTo>
                    <a:pt x="201371" y="426491"/>
                  </a:lnTo>
                  <a:lnTo>
                    <a:pt x="201193" y="426923"/>
                  </a:lnTo>
                  <a:lnTo>
                    <a:pt x="201129" y="428078"/>
                  </a:lnTo>
                  <a:lnTo>
                    <a:pt x="201460" y="427583"/>
                  </a:lnTo>
                  <a:lnTo>
                    <a:pt x="201549" y="426948"/>
                  </a:lnTo>
                  <a:lnTo>
                    <a:pt x="201612" y="426300"/>
                  </a:lnTo>
                  <a:close/>
                </a:path>
                <a:path w="574675" h="1034414">
                  <a:moveTo>
                    <a:pt x="206298" y="215925"/>
                  </a:moveTo>
                  <a:lnTo>
                    <a:pt x="205473" y="217551"/>
                  </a:lnTo>
                  <a:lnTo>
                    <a:pt x="204406" y="219417"/>
                  </a:lnTo>
                  <a:lnTo>
                    <a:pt x="204165" y="221284"/>
                  </a:lnTo>
                  <a:lnTo>
                    <a:pt x="205511" y="219430"/>
                  </a:lnTo>
                  <a:lnTo>
                    <a:pt x="206057" y="217665"/>
                  </a:lnTo>
                  <a:lnTo>
                    <a:pt x="206298" y="215925"/>
                  </a:lnTo>
                  <a:close/>
                </a:path>
                <a:path w="574675" h="1034414">
                  <a:moveTo>
                    <a:pt x="206629" y="173570"/>
                  </a:moveTo>
                  <a:lnTo>
                    <a:pt x="205803" y="175590"/>
                  </a:lnTo>
                  <a:lnTo>
                    <a:pt x="205003" y="177622"/>
                  </a:lnTo>
                  <a:lnTo>
                    <a:pt x="204317" y="179717"/>
                  </a:lnTo>
                  <a:lnTo>
                    <a:pt x="205447" y="176682"/>
                  </a:lnTo>
                  <a:lnTo>
                    <a:pt x="206108" y="175221"/>
                  </a:lnTo>
                  <a:lnTo>
                    <a:pt x="206629" y="173570"/>
                  </a:lnTo>
                  <a:close/>
                </a:path>
                <a:path w="574675" h="1034414">
                  <a:moveTo>
                    <a:pt x="206997" y="180924"/>
                  </a:moveTo>
                  <a:lnTo>
                    <a:pt x="202438" y="185674"/>
                  </a:lnTo>
                  <a:lnTo>
                    <a:pt x="202793" y="190588"/>
                  </a:lnTo>
                  <a:lnTo>
                    <a:pt x="206997" y="180924"/>
                  </a:lnTo>
                  <a:close/>
                </a:path>
                <a:path w="574675" h="1034414">
                  <a:moveTo>
                    <a:pt x="207810" y="180073"/>
                  </a:moveTo>
                  <a:lnTo>
                    <a:pt x="207670" y="179324"/>
                  </a:lnTo>
                  <a:lnTo>
                    <a:pt x="206997" y="180924"/>
                  </a:lnTo>
                  <a:lnTo>
                    <a:pt x="207810" y="180073"/>
                  </a:lnTo>
                  <a:close/>
                </a:path>
                <a:path w="574675" h="1034414">
                  <a:moveTo>
                    <a:pt x="210007" y="389255"/>
                  </a:moveTo>
                  <a:lnTo>
                    <a:pt x="209486" y="385064"/>
                  </a:lnTo>
                  <a:lnTo>
                    <a:pt x="207352" y="385660"/>
                  </a:lnTo>
                  <a:lnTo>
                    <a:pt x="210007" y="389255"/>
                  </a:lnTo>
                  <a:close/>
                </a:path>
                <a:path w="574675" h="1034414">
                  <a:moveTo>
                    <a:pt x="227749" y="986866"/>
                  </a:moveTo>
                  <a:lnTo>
                    <a:pt x="227380" y="986637"/>
                  </a:lnTo>
                  <a:lnTo>
                    <a:pt x="227241" y="986802"/>
                  </a:lnTo>
                  <a:lnTo>
                    <a:pt x="227228" y="986929"/>
                  </a:lnTo>
                  <a:lnTo>
                    <a:pt x="227126" y="987094"/>
                  </a:lnTo>
                  <a:lnTo>
                    <a:pt x="227558" y="987005"/>
                  </a:lnTo>
                  <a:lnTo>
                    <a:pt x="227749" y="986866"/>
                  </a:lnTo>
                  <a:close/>
                </a:path>
                <a:path w="574675" h="1034414">
                  <a:moveTo>
                    <a:pt x="230466" y="350977"/>
                  </a:moveTo>
                  <a:lnTo>
                    <a:pt x="230339" y="350901"/>
                  </a:lnTo>
                  <a:lnTo>
                    <a:pt x="230060" y="350723"/>
                  </a:lnTo>
                  <a:lnTo>
                    <a:pt x="230466" y="350977"/>
                  </a:lnTo>
                  <a:close/>
                </a:path>
                <a:path w="574675" h="1034414">
                  <a:moveTo>
                    <a:pt x="233641" y="467296"/>
                  </a:moveTo>
                  <a:lnTo>
                    <a:pt x="232968" y="466191"/>
                  </a:lnTo>
                  <a:lnTo>
                    <a:pt x="233591" y="467588"/>
                  </a:lnTo>
                  <a:lnTo>
                    <a:pt x="233641" y="467296"/>
                  </a:lnTo>
                  <a:close/>
                </a:path>
                <a:path w="574675" h="1034414">
                  <a:moveTo>
                    <a:pt x="239014" y="348411"/>
                  </a:moveTo>
                  <a:lnTo>
                    <a:pt x="232206" y="344741"/>
                  </a:lnTo>
                  <a:lnTo>
                    <a:pt x="232918" y="346646"/>
                  </a:lnTo>
                  <a:lnTo>
                    <a:pt x="230060" y="347433"/>
                  </a:lnTo>
                  <a:lnTo>
                    <a:pt x="227736" y="348361"/>
                  </a:lnTo>
                  <a:lnTo>
                    <a:pt x="230060" y="350723"/>
                  </a:lnTo>
                  <a:lnTo>
                    <a:pt x="229463" y="349262"/>
                  </a:lnTo>
                  <a:lnTo>
                    <a:pt x="239014" y="348411"/>
                  </a:lnTo>
                  <a:close/>
                </a:path>
                <a:path w="574675" h="1034414">
                  <a:moveTo>
                    <a:pt x="241249" y="1016254"/>
                  </a:moveTo>
                  <a:lnTo>
                    <a:pt x="240957" y="1016254"/>
                  </a:lnTo>
                  <a:lnTo>
                    <a:pt x="240322" y="1017524"/>
                  </a:lnTo>
                  <a:lnTo>
                    <a:pt x="241249" y="1016254"/>
                  </a:lnTo>
                  <a:close/>
                </a:path>
                <a:path w="574675" h="1034414">
                  <a:moveTo>
                    <a:pt x="245846" y="125158"/>
                  </a:moveTo>
                  <a:lnTo>
                    <a:pt x="245211" y="124358"/>
                  </a:lnTo>
                  <a:lnTo>
                    <a:pt x="242912" y="127469"/>
                  </a:lnTo>
                  <a:lnTo>
                    <a:pt x="245846" y="125158"/>
                  </a:lnTo>
                  <a:close/>
                </a:path>
                <a:path w="574675" h="1034414">
                  <a:moveTo>
                    <a:pt x="246900" y="126492"/>
                  </a:moveTo>
                  <a:lnTo>
                    <a:pt x="245973" y="125056"/>
                  </a:lnTo>
                  <a:lnTo>
                    <a:pt x="245846" y="125158"/>
                  </a:lnTo>
                  <a:lnTo>
                    <a:pt x="246900" y="126492"/>
                  </a:lnTo>
                  <a:close/>
                </a:path>
                <a:path w="574675" h="1034414">
                  <a:moveTo>
                    <a:pt x="248399" y="1001014"/>
                  </a:moveTo>
                  <a:lnTo>
                    <a:pt x="246646" y="999744"/>
                  </a:lnTo>
                  <a:lnTo>
                    <a:pt x="245465" y="999744"/>
                  </a:lnTo>
                  <a:lnTo>
                    <a:pt x="245465" y="1000099"/>
                  </a:lnTo>
                  <a:lnTo>
                    <a:pt x="248399" y="1001014"/>
                  </a:lnTo>
                  <a:close/>
                </a:path>
                <a:path w="574675" h="1034414">
                  <a:moveTo>
                    <a:pt x="251637" y="452247"/>
                  </a:moveTo>
                  <a:lnTo>
                    <a:pt x="251142" y="451612"/>
                  </a:lnTo>
                  <a:lnTo>
                    <a:pt x="251637" y="452247"/>
                  </a:lnTo>
                  <a:close/>
                </a:path>
                <a:path w="574675" h="1034414">
                  <a:moveTo>
                    <a:pt x="255308" y="1007364"/>
                  </a:moveTo>
                  <a:lnTo>
                    <a:pt x="254850" y="1006919"/>
                  </a:lnTo>
                  <a:lnTo>
                    <a:pt x="254850" y="1007364"/>
                  </a:lnTo>
                  <a:lnTo>
                    <a:pt x="255308" y="1007364"/>
                  </a:lnTo>
                  <a:close/>
                </a:path>
                <a:path w="574675" h="1034414">
                  <a:moveTo>
                    <a:pt x="256209" y="457923"/>
                  </a:moveTo>
                  <a:lnTo>
                    <a:pt x="254901" y="456374"/>
                  </a:lnTo>
                  <a:lnTo>
                    <a:pt x="253390" y="454152"/>
                  </a:lnTo>
                  <a:lnTo>
                    <a:pt x="251637" y="452247"/>
                  </a:lnTo>
                  <a:lnTo>
                    <a:pt x="253161" y="454113"/>
                  </a:lnTo>
                  <a:lnTo>
                    <a:pt x="254546" y="456171"/>
                  </a:lnTo>
                  <a:lnTo>
                    <a:pt x="256209" y="457923"/>
                  </a:lnTo>
                  <a:close/>
                </a:path>
                <a:path w="574675" h="1034414">
                  <a:moveTo>
                    <a:pt x="259562" y="1006094"/>
                  </a:moveTo>
                  <a:lnTo>
                    <a:pt x="255460" y="1002284"/>
                  </a:lnTo>
                  <a:lnTo>
                    <a:pt x="251294" y="1003554"/>
                  </a:lnTo>
                  <a:lnTo>
                    <a:pt x="254850" y="1006919"/>
                  </a:lnTo>
                  <a:lnTo>
                    <a:pt x="254863" y="1006094"/>
                  </a:lnTo>
                  <a:lnTo>
                    <a:pt x="259562" y="1006094"/>
                  </a:lnTo>
                  <a:close/>
                </a:path>
                <a:path w="574675" h="1034414">
                  <a:moveTo>
                    <a:pt x="263220" y="493712"/>
                  </a:moveTo>
                  <a:lnTo>
                    <a:pt x="260807" y="492544"/>
                  </a:lnTo>
                  <a:lnTo>
                    <a:pt x="257987" y="495185"/>
                  </a:lnTo>
                  <a:lnTo>
                    <a:pt x="262178" y="497027"/>
                  </a:lnTo>
                  <a:lnTo>
                    <a:pt x="263220" y="493712"/>
                  </a:lnTo>
                  <a:close/>
                </a:path>
                <a:path w="574675" h="1034414">
                  <a:moveTo>
                    <a:pt x="266801" y="388061"/>
                  </a:moveTo>
                  <a:lnTo>
                    <a:pt x="266014" y="387604"/>
                  </a:lnTo>
                  <a:lnTo>
                    <a:pt x="266725" y="388353"/>
                  </a:lnTo>
                  <a:lnTo>
                    <a:pt x="266801" y="388061"/>
                  </a:lnTo>
                  <a:close/>
                </a:path>
                <a:path w="574675" h="1034414">
                  <a:moveTo>
                    <a:pt x="268401" y="390144"/>
                  </a:moveTo>
                  <a:lnTo>
                    <a:pt x="266725" y="388353"/>
                  </a:lnTo>
                  <a:lnTo>
                    <a:pt x="266217" y="390144"/>
                  </a:lnTo>
                  <a:lnTo>
                    <a:pt x="267855" y="391414"/>
                  </a:lnTo>
                  <a:lnTo>
                    <a:pt x="268401" y="390144"/>
                  </a:lnTo>
                  <a:close/>
                </a:path>
                <a:path w="574675" h="1034414">
                  <a:moveTo>
                    <a:pt x="273888" y="1013714"/>
                  </a:moveTo>
                  <a:lnTo>
                    <a:pt x="271386" y="1009904"/>
                  </a:lnTo>
                  <a:lnTo>
                    <a:pt x="268465" y="1011174"/>
                  </a:lnTo>
                  <a:lnTo>
                    <a:pt x="267855" y="1011174"/>
                  </a:lnTo>
                  <a:lnTo>
                    <a:pt x="273888" y="1013714"/>
                  </a:lnTo>
                  <a:close/>
                </a:path>
                <a:path w="574675" h="1034414">
                  <a:moveTo>
                    <a:pt x="275386" y="476313"/>
                  </a:moveTo>
                  <a:lnTo>
                    <a:pt x="272402" y="472147"/>
                  </a:lnTo>
                  <a:lnTo>
                    <a:pt x="272732" y="473773"/>
                  </a:lnTo>
                  <a:lnTo>
                    <a:pt x="273418" y="475132"/>
                  </a:lnTo>
                  <a:lnTo>
                    <a:pt x="274269" y="476364"/>
                  </a:lnTo>
                  <a:lnTo>
                    <a:pt x="274637" y="476377"/>
                  </a:lnTo>
                  <a:lnTo>
                    <a:pt x="275031" y="476453"/>
                  </a:lnTo>
                  <a:lnTo>
                    <a:pt x="275386" y="476313"/>
                  </a:lnTo>
                  <a:close/>
                </a:path>
                <a:path w="574675" h="1034414">
                  <a:moveTo>
                    <a:pt x="286385" y="1021334"/>
                  </a:moveTo>
                  <a:lnTo>
                    <a:pt x="277482" y="1013714"/>
                  </a:lnTo>
                  <a:lnTo>
                    <a:pt x="273888" y="1013714"/>
                  </a:lnTo>
                  <a:lnTo>
                    <a:pt x="269189" y="1013714"/>
                  </a:lnTo>
                  <a:lnTo>
                    <a:pt x="267855" y="1011174"/>
                  </a:lnTo>
                  <a:lnTo>
                    <a:pt x="265506" y="1011174"/>
                  </a:lnTo>
                  <a:lnTo>
                    <a:pt x="265468" y="1009904"/>
                  </a:lnTo>
                  <a:lnTo>
                    <a:pt x="264845" y="1008634"/>
                  </a:lnTo>
                  <a:lnTo>
                    <a:pt x="263690" y="1007364"/>
                  </a:lnTo>
                  <a:lnTo>
                    <a:pt x="255308" y="1007364"/>
                  </a:lnTo>
                  <a:lnTo>
                    <a:pt x="256654" y="1008634"/>
                  </a:lnTo>
                  <a:lnTo>
                    <a:pt x="250685" y="1007364"/>
                  </a:lnTo>
                  <a:lnTo>
                    <a:pt x="248348" y="1003554"/>
                  </a:lnTo>
                  <a:lnTo>
                    <a:pt x="250088" y="1002284"/>
                  </a:lnTo>
                  <a:lnTo>
                    <a:pt x="245427" y="1002284"/>
                  </a:lnTo>
                  <a:lnTo>
                    <a:pt x="245465" y="1000099"/>
                  </a:lnTo>
                  <a:lnTo>
                    <a:pt x="244322" y="999744"/>
                  </a:lnTo>
                  <a:lnTo>
                    <a:pt x="240880" y="997204"/>
                  </a:lnTo>
                  <a:lnTo>
                    <a:pt x="239166" y="995934"/>
                  </a:lnTo>
                  <a:lnTo>
                    <a:pt x="236143" y="997204"/>
                  </a:lnTo>
                  <a:lnTo>
                    <a:pt x="234035" y="993394"/>
                  </a:lnTo>
                  <a:lnTo>
                    <a:pt x="224409" y="992124"/>
                  </a:lnTo>
                  <a:lnTo>
                    <a:pt x="227126" y="988314"/>
                  </a:lnTo>
                  <a:lnTo>
                    <a:pt x="225539" y="988314"/>
                  </a:lnTo>
                  <a:lnTo>
                    <a:pt x="219443" y="987044"/>
                  </a:lnTo>
                  <a:lnTo>
                    <a:pt x="216293" y="985774"/>
                  </a:lnTo>
                  <a:lnTo>
                    <a:pt x="220548" y="984504"/>
                  </a:lnTo>
                  <a:lnTo>
                    <a:pt x="217728" y="983234"/>
                  </a:lnTo>
                  <a:lnTo>
                    <a:pt x="214477" y="980694"/>
                  </a:lnTo>
                  <a:lnTo>
                    <a:pt x="207708" y="975614"/>
                  </a:lnTo>
                  <a:lnTo>
                    <a:pt x="210070" y="974344"/>
                  </a:lnTo>
                  <a:lnTo>
                    <a:pt x="206717" y="974344"/>
                  </a:lnTo>
                  <a:lnTo>
                    <a:pt x="202831" y="973074"/>
                  </a:lnTo>
                  <a:lnTo>
                    <a:pt x="198716" y="970534"/>
                  </a:lnTo>
                  <a:lnTo>
                    <a:pt x="194716" y="967994"/>
                  </a:lnTo>
                  <a:lnTo>
                    <a:pt x="190538" y="964184"/>
                  </a:lnTo>
                  <a:lnTo>
                    <a:pt x="188366" y="963536"/>
                  </a:lnTo>
                  <a:lnTo>
                    <a:pt x="188582" y="964184"/>
                  </a:lnTo>
                  <a:lnTo>
                    <a:pt x="187833" y="963371"/>
                  </a:lnTo>
                  <a:lnTo>
                    <a:pt x="186296" y="962914"/>
                  </a:lnTo>
                  <a:lnTo>
                    <a:pt x="187401" y="962914"/>
                  </a:lnTo>
                  <a:lnTo>
                    <a:pt x="185039" y="960374"/>
                  </a:lnTo>
                  <a:lnTo>
                    <a:pt x="184912" y="959104"/>
                  </a:lnTo>
                  <a:lnTo>
                    <a:pt x="184785" y="957834"/>
                  </a:lnTo>
                  <a:lnTo>
                    <a:pt x="183019" y="955294"/>
                  </a:lnTo>
                  <a:lnTo>
                    <a:pt x="179997" y="959104"/>
                  </a:lnTo>
                  <a:lnTo>
                    <a:pt x="173672" y="954024"/>
                  </a:lnTo>
                  <a:lnTo>
                    <a:pt x="168897" y="954024"/>
                  </a:lnTo>
                  <a:lnTo>
                    <a:pt x="166928" y="947674"/>
                  </a:lnTo>
                  <a:lnTo>
                    <a:pt x="174764" y="952754"/>
                  </a:lnTo>
                  <a:lnTo>
                    <a:pt x="175107" y="951484"/>
                  </a:lnTo>
                  <a:lnTo>
                    <a:pt x="175768" y="948944"/>
                  </a:lnTo>
                  <a:lnTo>
                    <a:pt x="173888" y="951484"/>
                  </a:lnTo>
                  <a:lnTo>
                    <a:pt x="165811" y="943864"/>
                  </a:lnTo>
                  <a:lnTo>
                    <a:pt x="165531" y="947674"/>
                  </a:lnTo>
                  <a:lnTo>
                    <a:pt x="164261" y="943864"/>
                  </a:lnTo>
                  <a:lnTo>
                    <a:pt x="163830" y="942594"/>
                  </a:lnTo>
                  <a:lnTo>
                    <a:pt x="163449" y="943864"/>
                  </a:lnTo>
                  <a:lnTo>
                    <a:pt x="164020" y="940054"/>
                  </a:lnTo>
                  <a:lnTo>
                    <a:pt x="160007" y="943864"/>
                  </a:lnTo>
                  <a:lnTo>
                    <a:pt x="160362" y="937514"/>
                  </a:lnTo>
                  <a:lnTo>
                    <a:pt x="155486" y="937514"/>
                  </a:lnTo>
                  <a:lnTo>
                    <a:pt x="152463" y="931164"/>
                  </a:lnTo>
                  <a:lnTo>
                    <a:pt x="157441" y="933704"/>
                  </a:lnTo>
                  <a:lnTo>
                    <a:pt x="153365" y="931164"/>
                  </a:lnTo>
                  <a:lnTo>
                    <a:pt x="151333" y="929894"/>
                  </a:lnTo>
                  <a:lnTo>
                    <a:pt x="150736" y="928116"/>
                  </a:lnTo>
                  <a:lnTo>
                    <a:pt x="150736" y="929894"/>
                  </a:lnTo>
                  <a:lnTo>
                    <a:pt x="148094" y="929894"/>
                  </a:lnTo>
                  <a:lnTo>
                    <a:pt x="144653" y="927354"/>
                  </a:lnTo>
                  <a:lnTo>
                    <a:pt x="141198" y="924814"/>
                  </a:lnTo>
                  <a:lnTo>
                    <a:pt x="147281" y="924814"/>
                  </a:lnTo>
                  <a:lnTo>
                    <a:pt x="146621" y="921004"/>
                  </a:lnTo>
                  <a:lnTo>
                    <a:pt x="142062" y="918464"/>
                  </a:lnTo>
                  <a:lnTo>
                    <a:pt x="136626" y="918464"/>
                  </a:lnTo>
                  <a:lnTo>
                    <a:pt x="134073" y="914654"/>
                  </a:lnTo>
                  <a:lnTo>
                    <a:pt x="134340" y="914654"/>
                  </a:lnTo>
                  <a:lnTo>
                    <a:pt x="133985" y="913384"/>
                  </a:lnTo>
                  <a:lnTo>
                    <a:pt x="135191" y="913384"/>
                  </a:lnTo>
                  <a:lnTo>
                    <a:pt x="129019" y="910844"/>
                  </a:lnTo>
                  <a:lnTo>
                    <a:pt x="123710" y="900684"/>
                  </a:lnTo>
                  <a:lnTo>
                    <a:pt x="116636" y="898144"/>
                  </a:lnTo>
                  <a:lnTo>
                    <a:pt x="116636" y="897432"/>
                  </a:lnTo>
                  <a:lnTo>
                    <a:pt x="116014" y="899414"/>
                  </a:lnTo>
                  <a:lnTo>
                    <a:pt x="114604" y="900684"/>
                  </a:lnTo>
                  <a:lnTo>
                    <a:pt x="113372" y="900684"/>
                  </a:lnTo>
                  <a:lnTo>
                    <a:pt x="111226" y="898144"/>
                  </a:lnTo>
                  <a:lnTo>
                    <a:pt x="107569" y="898144"/>
                  </a:lnTo>
                  <a:lnTo>
                    <a:pt x="108750" y="895604"/>
                  </a:lnTo>
                  <a:lnTo>
                    <a:pt x="109982" y="896874"/>
                  </a:lnTo>
                  <a:lnTo>
                    <a:pt x="112102" y="896874"/>
                  </a:lnTo>
                  <a:lnTo>
                    <a:pt x="110578" y="895604"/>
                  </a:lnTo>
                  <a:lnTo>
                    <a:pt x="109054" y="894334"/>
                  </a:lnTo>
                  <a:lnTo>
                    <a:pt x="109639" y="891794"/>
                  </a:lnTo>
                  <a:lnTo>
                    <a:pt x="109664" y="891667"/>
                  </a:lnTo>
                  <a:lnTo>
                    <a:pt x="108546" y="890841"/>
                  </a:lnTo>
                  <a:lnTo>
                    <a:pt x="108165" y="889000"/>
                  </a:lnTo>
                  <a:lnTo>
                    <a:pt x="108165" y="890574"/>
                  </a:lnTo>
                  <a:lnTo>
                    <a:pt x="104635" y="887984"/>
                  </a:lnTo>
                  <a:lnTo>
                    <a:pt x="102908" y="886714"/>
                  </a:lnTo>
                  <a:lnTo>
                    <a:pt x="100596" y="882904"/>
                  </a:lnTo>
                  <a:lnTo>
                    <a:pt x="102082" y="880364"/>
                  </a:lnTo>
                  <a:lnTo>
                    <a:pt x="102831" y="879094"/>
                  </a:lnTo>
                  <a:lnTo>
                    <a:pt x="108165" y="890574"/>
                  </a:lnTo>
                  <a:lnTo>
                    <a:pt x="108165" y="889000"/>
                  </a:lnTo>
                  <a:lnTo>
                    <a:pt x="107175" y="884174"/>
                  </a:lnTo>
                  <a:lnTo>
                    <a:pt x="110845" y="890524"/>
                  </a:lnTo>
                  <a:lnTo>
                    <a:pt x="111594" y="887984"/>
                  </a:lnTo>
                  <a:lnTo>
                    <a:pt x="112610" y="889254"/>
                  </a:lnTo>
                  <a:lnTo>
                    <a:pt x="113728" y="889254"/>
                  </a:lnTo>
                  <a:lnTo>
                    <a:pt x="114261" y="887984"/>
                  </a:lnTo>
                  <a:lnTo>
                    <a:pt x="114795" y="886714"/>
                  </a:lnTo>
                  <a:lnTo>
                    <a:pt x="113296" y="884174"/>
                  </a:lnTo>
                  <a:lnTo>
                    <a:pt x="109537" y="877824"/>
                  </a:lnTo>
                  <a:lnTo>
                    <a:pt x="106362" y="879094"/>
                  </a:lnTo>
                  <a:lnTo>
                    <a:pt x="102730" y="872744"/>
                  </a:lnTo>
                  <a:lnTo>
                    <a:pt x="101269" y="870204"/>
                  </a:lnTo>
                  <a:lnTo>
                    <a:pt x="98361" y="868934"/>
                  </a:lnTo>
                  <a:lnTo>
                    <a:pt x="99301" y="872744"/>
                  </a:lnTo>
                  <a:lnTo>
                    <a:pt x="96380" y="871474"/>
                  </a:lnTo>
                  <a:lnTo>
                    <a:pt x="95440" y="870204"/>
                  </a:lnTo>
                  <a:lnTo>
                    <a:pt x="91643" y="865124"/>
                  </a:lnTo>
                  <a:lnTo>
                    <a:pt x="91465" y="861314"/>
                  </a:lnTo>
                  <a:lnTo>
                    <a:pt x="91478" y="854964"/>
                  </a:lnTo>
                  <a:lnTo>
                    <a:pt x="87693" y="849884"/>
                  </a:lnTo>
                  <a:lnTo>
                    <a:pt x="84239" y="848614"/>
                  </a:lnTo>
                  <a:lnTo>
                    <a:pt x="79794" y="849884"/>
                  </a:lnTo>
                  <a:lnTo>
                    <a:pt x="77838" y="842264"/>
                  </a:lnTo>
                  <a:lnTo>
                    <a:pt x="82689" y="842264"/>
                  </a:lnTo>
                  <a:lnTo>
                    <a:pt x="79425" y="838454"/>
                  </a:lnTo>
                  <a:lnTo>
                    <a:pt x="76657" y="837184"/>
                  </a:lnTo>
                  <a:lnTo>
                    <a:pt x="74269" y="835914"/>
                  </a:lnTo>
                  <a:lnTo>
                    <a:pt x="72986" y="832104"/>
                  </a:lnTo>
                  <a:lnTo>
                    <a:pt x="72834" y="831621"/>
                  </a:lnTo>
                  <a:lnTo>
                    <a:pt x="72466" y="832104"/>
                  </a:lnTo>
                  <a:lnTo>
                    <a:pt x="69964" y="827024"/>
                  </a:lnTo>
                  <a:lnTo>
                    <a:pt x="72618" y="824484"/>
                  </a:lnTo>
                  <a:lnTo>
                    <a:pt x="68351" y="818134"/>
                  </a:lnTo>
                  <a:lnTo>
                    <a:pt x="64452" y="811784"/>
                  </a:lnTo>
                  <a:lnTo>
                    <a:pt x="60591" y="805434"/>
                  </a:lnTo>
                  <a:lnTo>
                    <a:pt x="37452" y="805434"/>
                  </a:lnTo>
                  <a:lnTo>
                    <a:pt x="37274" y="805434"/>
                  </a:lnTo>
                  <a:lnTo>
                    <a:pt x="38061" y="806704"/>
                  </a:lnTo>
                  <a:lnTo>
                    <a:pt x="38989" y="807974"/>
                  </a:lnTo>
                  <a:lnTo>
                    <a:pt x="39446" y="810514"/>
                  </a:lnTo>
                  <a:lnTo>
                    <a:pt x="39687" y="811784"/>
                  </a:lnTo>
                  <a:lnTo>
                    <a:pt x="40474" y="814324"/>
                  </a:lnTo>
                  <a:lnTo>
                    <a:pt x="38735" y="815594"/>
                  </a:lnTo>
                  <a:lnTo>
                    <a:pt x="42900" y="821944"/>
                  </a:lnTo>
                  <a:lnTo>
                    <a:pt x="44335" y="825754"/>
                  </a:lnTo>
                  <a:lnTo>
                    <a:pt x="46875" y="823214"/>
                  </a:lnTo>
                  <a:lnTo>
                    <a:pt x="48450" y="828294"/>
                  </a:lnTo>
                  <a:lnTo>
                    <a:pt x="48755" y="823214"/>
                  </a:lnTo>
                  <a:lnTo>
                    <a:pt x="48158" y="823214"/>
                  </a:lnTo>
                  <a:lnTo>
                    <a:pt x="47028" y="820674"/>
                  </a:lnTo>
                  <a:lnTo>
                    <a:pt x="46723" y="820674"/>
                  </a:lnTo>
                  <a:lnTo>
                    <a:pt x="46418" y="819404"/>
                  </a:lnTo>
                  <a:lnTo>
                    <a:pt x="45923" y="818134"/>
                  </a:lnTo>
                  <a:lnTo>
                    <a:pt x="45402" y="816864"/>
                  </a:lnTo>
                  <a:lnTo>
                    <a:pt x="43903" y="814324"/>
                  </a:lnTo>
                  <a:lnTo>
                    <a:pt x="42989" y="812609"/>
                  </a:lnTo>
                  <a:lnTo>
                    <a:pt x="42989" y="818134"/>
                  </a:lnTo>
                  <a:lnTo>
                    <a:pt x="41694" y="818134"/>
                  </a:lnTo>
                  <a:lnTo>
                    <a:pt x="40284" y="816864"/>
                  </a:lnTo>
                  <a:lnTo>
                    <a:pt x="40474" y="815594"/>
                  </a:lnTo>
                  <a:lnTo>
                    <a:pt x="40881" y="814324"/>
                  </a:lnTo>
                  <a:lnTo>
                    <a:pt x="41414" y="815594"/>
                  </a:lnTo>
                  <a:lnTo>
                    <a:pt x="42075" y="816864"/>
                  </a:lnTo>
                  <a:lnTo>
                    <a:pt x="42989" y="818134"/>
                  </a:lnTo>
                  <a:lnTo>
                    <a:pt x="42989" y="812609"/>
                  </a:lnTo>
                  <a:lnTo>
                    <a:pt x="42557" y="811784"/>
                  </a:lnTo>
                  <a:lnTo>
                    <a:pt x="44958" y="813054"/>
                  </a:lnTo>
                  <a:lnTo>
                    <a:pt x="47472" y="815594"/>
                  </a:lnTo>
                  <a:lnTo>
                    <a:pt x="47625" y="819277"/>
                  </a:lnTo>
                  <a:lnTo>
                    <a:pt x="46443" y="818921"/>
                  </a:lnTo>
                  <a:lnTo>
                    <a:pt x="46837" y="819696"/>
                  </a:lnTo>
                  <a:lnTo>
                    <a:pt x="47028" y="820051"/>
                  </a:lnTo>
                  <a:lnTo>
                    <a:pt x="47244" y="820331"/>
                  </a:lnTo>
                  <a:lnTo>
                    <a:pt x="47421" y="820445"/>
                  </a:lnTo>
                  <a:lnTo>
                    <a:pt x="47650" y="820826"/>
                  </a:lnTo>
                  <a:lnTo>
                    <a:pt x="47663" y="820293"/>
                  </a:lnTo>
                  <a:lnTo>
                    <a:pt x="47675" y="819785"/>
                  </a:lnTo>
                  <a:lnTo>
                    <a:pt x="47637" y="819416"/>
                  </a:lnTo>
                  <a:lnTo>
                    <a:pt x="50126" y="820674"/>
                  </a:lnTo>
                  <a:lnTo>
                    <a:pt x="52743" y="821944"/>
                  </a:lnTo>
                  <a:lnTo>
                    <a:pt x="54051" y="821944"/>
                  </a:lnTo>
                  <a:lnTo>
                    <a:pt x="52273" y="828294"/>
                  </a:lnTo>
                  <a:lnTo>
                    <a:pt x="54686" y="838454"/>
                  </a:lnTo>
                  <a:lnTo>
                    <a:pt x="53136" y="839724"/>
                  </a:lnTo>
                  <a:lnTo>
                    <a:pt x="58102" y="847344"/>
                  </a:lnTo>
                  <a:lnTo>
                    <a:pt x="63423" y="854964"/>
                  </a:lnTo>
                  <a:lnTo>
                    <a:pt x="69062" y="861314"/>
                  </a:lnTo>
                  <a:lnTo>
                    <a:pt x="75057" y="865124"/>
                  </a:lnTo>
                  <a:lnTo>
                    <a:pt x="77241" y="867664"/>
                  </a:lnTo>
                  <a:lnTo>
                    <a:pt x="75653" y="868934"/>
                  </a:lnTo>
                  <a:lnTo>
                    <a:pt x="75539" y="870204"/>
                  </a:lnTo>
                  <a:lnTo>
                    <a:pt x="74091" y="868946"/>
                  </a:lnTo>
                  <a:lnTo>
                    <a:pt x="76327" y="871474"/>
                  </a:lnTo>
                  <a:lnTo>
                    <a:pt x="82461" y="881634"/>
                  </a:lnTo>
                  <a:lnTo>
                    <a:pt x="86410" y="880364"/>
                  </a:lnTo>
                  <a:lnTo>
                    <a:pt x="86918" y="884174"/>
                  </a:lnTo>
                  <a:lnTo>
                    <a:pt x="85039" y="884174"/>
                  </a:lnTo>
                  <a:lnTo>
                    <a:pt x="87680" y="887984"/>
                  </a:lnTo>
                  <a:lnTo>
                    <a:pt x="109562" y="912114"/>
                  </a:lnTo>
                  <a:lnTo>
                    <a:pt x="114833" y="917194"/>
                  </a:lnTo>
                  <a:lnTo>
                    <a:pt x="119659" y="922274"/>
                  </a:lnTo>
                  <a:lnTo>
                    <a:pt x="123012" y="928471"/>
                  </a:lnTo>
                  <a:lnTo>
                    <a:pt x="122669" y="927354"/>
                  </a:lnTo>
                  <a:lnTo>
                    <a:pt x="122936" y="927354"/>
                  </a:lnTo>
                  <a:lnTo>
                    <a:pt x="136182" y="942594"/>
                  </a:lnTo>
                  <a:lnTo>
                    <a:pt x="151460" y="955294"/>
                  </a:lnTo>
                  <a:lnTo>
                    <a:pt x="181457" y="981964"/>
                  </a:lnTo>
                  <a:lnTo>
                    <a:pt x="186728" y="988314"/>
                  </a:lnTo>
                  <a:lnTo>
                    <a:pt x="188887" y="985774"/>
                  </a:lnTo>
                  <a:lnTo>
                    <a:pt x="193687" y="987044"/>
                  </a:lnTo>
                  <a:lnTo>
                    <a:pt x="193217" y="990854"/>
                  </a:lnTo>
                  <a:lnTo>
                    <a:pt x="201650" y="992124"/>
                  </a:lnTo>
                  <a:lnTo>
                    <a:pt x="208165" y="995934"/>
                  </a:lnTo>
                  <a:lnTo>
                    <a:pt x="213372" y="1002284"/>
                  </a:lnTo>
                  <a:lnTo>
                    <a:pt x="219379" y="1007364"/>
                  </a:lnTo>
                  <a:lnTo>
                    <a:pt x="228307" y="1011174"/>
                  </a:lnTo>
                  <a:lnTo>
                    <a:pt x="227774" y="1008634"/>
                  </a:lnTo>
                  <a:lnTo>
                    <a:pt x="231952" y="1011174"/>
                  </a:lnTo>
                  <a:lnTo>
                    <a:pt x="242163" y="1014984"/>
                  </a:lnTo>
                  <a:lnTo>
                    <a:pt x="241249" y="1016254"/>
                  </a:lnTo>
                  <a:lnTo>
                    <a:pt x="242798" y="1016254"/>
                  </a:lnTo>
                  <a:lnTo>
                    <a:pt x="244043" y="1017524"/>
                  </a:lnTo>
                  <a:lnTo>
                    <a:pt x="243433" y="1018794"/>
                  </a:lnTo>
                  <a:lnTo>
                    <a:pt x="255689" y="1021334"/>
                  </a:lnTo>
                  <a:lnTo>
                    <a:pt x="258635" y="1025144"/>
                  </a:lnTo>
                  <a:lnTo>
                    <a:pt x="258191" y="1027684"/>
                  </a:lnTo>
                  <a:lnTo>
                    <a:pt x="258622" y="1030224"/>
                  </a:lnTo>
                  <a:lnTo>
                    <a:pt x="264198" y="1032764"/>
                  </a:lnTo>
                  <a:lnTo>
                    <a:pt x="269278" y="1034034"/>
                  </a:lnTo>
                  <a:lnTo>
                    <a:pt x="279615" y="1034034"/>
                  </a:lnTo>
                  <a:lnTo>
                    <a:pt x="278231" y="1032764"/>
                  </a:lnTo>
                  <a:lnTo>
                    <a:pt x="276339" y="1031494"/>
                  </a:lnTo>
                  <a:lnTo>
                    <a:pt x="273735" y="1030224"/>
                  </a:lnTo>
                  <a:lnTo>
                    <a:pt x="274231" y="1027684"/>
                  </a:lnTo>
                  <a:lnTo>
                    <a:pt x="278587" y="1028890"/>
                  </a:lnTo>
                  <a:lnTo>
                    <a:pt x="278244" y="1029423"/>
                  </a:lnTo>
                  <a:lnTo>
                    <a:pt x="278041" y="1029931"/>
                  </a:lnTo>
                  <a:lnTo>
                    <a:pt x="279755" y="1028687"/>
                  </a:lnTo>
                  <a:lnTo>
                    <a:pt x="279120" y="1028547"/>
                  </a:lnTo>
                  <a:lnTo>
                    <a:pt x="279704" y="1027684"/>
                  </a:lnTo>
                  <a:lnTo>
                    <a:pt x="281444" y="1025144"/>
                  </a:lnTo>
                  <a:lnTo>
                    <a:pt x="286385" y="1021334"/>
                  </a:lnTo>
                  <a:close/>
                </a:path>
                <a:path w="574675" h="1034414">
                  <a:moveTo>
                    <a:pt x="318198" y="407238"/>
                  </a:moveTo>
                  <a:lnTo>
                    <a:pt x="316128" y="405384"/>
                  </a:lnTo>
                  <a:lnTo>
                    <a:pt x="313867" y="405384"/>
                  </a:lnTo>
                  <a:lnTo>
                    <a:pt x="318198" y="407238"/>
                  </a:lnTo>
                  <a:close/>
                </a:path>
                <a:path w="574675" h="1034414">
                  <a:moveTo>
                    <a:pt x="319786" y="62826"/>
                  </a:moveTo>
                  <a:lnTo>
                    <a:pt x="319468" y="62509"/>
                  </a:lnTo>
                  <a:lnTo>
                    <a:pt x="319087" y="62280"/>
                  </a:lnTo>
                  <a:lnTo>
                    <a:pt x="318770" y="62204"/>
                  </a:lnTo>
                  <a:lnTo>
                    <a:pt x="318973" y="62522"/>
                  </a:lnTo>
                  <a:lnTo>
                    <a:pt x="319328" y="62712"/>
                  </a:lnTo>
                  <a:lnTo>
                    <a:pt x="319786" y="62826"/>
                  </a:lnTo>
                  <a:close/>
                </a:path>
                <a:path w="574675" h="1034414">
                  <a:moveTo>
                    <a:pt x="328104" y="415544"/>
                  </a:moveTo>
                  <a:lnTo>
                    <a:pt x="325501" y="411734"/>
                  </a:lnTo>
                  <a:lnTo>
                    <a:pt x="322033" y="407924"/>
                  </a:lnTo>
                  <a:lnTo>
                    <a:pt x="318566" y="404114"/>
                  </a:lnTo>
                  <a:lnTo>
                    <a:pt x="315480" y="404114"/>
                  </a:lnTo>
                  <a:lnTo>
                    <a:pt x="316928" y="405384"/>
                  </a:lnTo>
                  <a:lnTo>
                    <a:pt x="319138" y="405384"/>
                  </a:lnTo>
                  <a:lnTo>
                    <a:pt x="319798" y="407924"/>
                  </a:lnTo>
                  <a:lnTo>
                    <a:pt x="318198" y="407238"/>
                  </a:lnTo>
                  <a:lnTo>
                    <a:pt x="323215" y="411734"/>
                  </a:lnTo>
                  <a:lnTo>
                    <a:pt x="328104" y="415544"/>
                  </a:lnTo>
                  <a:close/>
                </a:path>
                <a:path w="574675" h="1034414">
                  <a:moveTo>
                    <a:pt x="332498" y="63754"/>
                  </a:moveTo>
                  <a:lnTo>
                    <a:pt x="331965" y="63334"/>
                  </a:lnTo>
                  <a:lnTo>
                    <a:pt x="331635" y="64122"/>
                  </a:lnTo>
                  <a:lnTo>
                    <a:pt x="332498" y="63754"/>
                  </a:lnTo>
                  <a:close/>
                </a:path>
                <a:path w="574675" h="1034414">
                  <a:moveTo>
                    <a:pt x="334975" y="61214"/>
                  </a:moveTo>
                  <a:lnTo>
                    <a:pt x="333260" y="63474"/>
                  </a:lnTo>
                  <a:lnTo>
                    <a:pt x="334352" y="62484"/>
                  </a:lnTo>
                  <a:lnTo>
                    <a:pt x="334975" y="61214"/>
                  </a:lnTo>
                  <a:close/>
                </a:path>
                <a:path w="574675" h="1034414">
                  <a:moveTo>
                    <a:pt x="337413" y="428091"/>
                  </a:moveTo>
                  <a:lnTo>
                    <a:pt x="335838" y="423926"/>
                  </a:lnTo>
                  <a:lnTo>
                    <a:pt x="333032" y="422694"/>
                  </a:lnTo>
                  <a:lnTo>
                    <a:pt x="334784" y="425640"/>
                  </a:lnTo>
                  <a:lnTo>
                    <a:pt x="335635" y="429171"/>
                  </a:lnTo>
                  <a:lnTo>
                    <a:pt x="336969" y="430352"/>
                  </a:lnTo>
                  <a:lnTo>
                    <a:pt x="337413" y="428091"/>
                  </a:lnTo>
                  <a:close/>
                </a:path>
                <a:path w="574675" h="1034414">
                  <a:moveTo>
                    <a:pt x="349758" y="472059"/>
                  </a:moveTo>
                  <a:lnTo>
                    <a:pt x="348259" y="471424"/>
                  </a:lnTo>
                  <a:lnTo>
                    <a:pt x="348805" y="473544"/>
                  </a:lnTo>
                  <a:lnTo>
                    <a:pt x="349758" y="472059"/>
                  </a:lnTo>
                  <a:close/>
                </a:path>
                <a:path w="574675" h="1034414">
                  <a:moveTo>
                    <a:pt x="352602" y="472694"/>
                  </a:moveTo>
                  <a:lnTo>
                    <a:pt x="351802" y="468884"/>
                  </a:lnTo>
                  <a:lnTo>
                    <a:pt x="349758" y="472059"/>
                  </a:lnTo>
                  <a:lnTo>
                    <a:pt x="351256" y="472694"/>
                  </a:lnTo>
                  <a:lnTo>
                    <a:pt x="350012" y="475234"/>
                  </a:lnTo>
                  <a:lnTo>
                    <a:pt x="352602" y="472694"/>
                  </a:lnTo>
                  <a:close/>
                </a:path>
                <a:path w="574675" h="1034414">
                  <a:moveTo>
                    <a:pt x="358927" y="41097"/>
                  </a:moveTo>
                  <a:lnTo>
                    <a:pt x="357149" y="43421"/>
                  </a:lnTo>
                  <a:lnTo>
                    <a:pt x="358432" y="42849"/>
                  </a:lnTo>
                  <a:lnTo>
                    <a:pt x="358660" y="42329"/>
                  </a:lnTo>
                  <a:lnTo>
                    <a:pt x="358813" y="41732"/>
                  </a:lnTo>
                  <a:lnTo>
                    <a:pt x="358927" y="41097"/>
                  </a:lnTo>
                  <a:close/>
                </a:path>
                <a:path w="574675" h="1034414">
                  <a:moveTo>
                    <a:pt x="371043" y="52768"/>
                  </a:moveTo>
                  <a:lnTo>
                    <a:pt x="370916" y="52616"/>
                  </a:lnTo>
                  <a:lnTo>
                    <a:pt x="370408" y="52539"/>
                  </a:lnTo>
                  <a:lnTo>
                    <a:pt x="369785" y="52489"/>
                  </a:lnTo>
                  <a:lnTo>
                    <a:pt x="370027" y="52679"/>
                  </a:lnTo>
                  <a:lnTo>
                    <a:pt x="370420" y="52793"/>
                  </a:lnTo>
                  <a:lnTo>
                    <a:pt x="371043" y="52768"/>
                  </a:lnTo>
                  <a:close/>
                </a:path>
                <a:path w="574675" h="1034414">
                  <a:moveTo>
                    <a:pt x="373405" y="38354"/>
                  </a:moveTo>
                  <a:lnTo>
                    <a:pt x="373367" y="37084"/>
                  </a:lnTo>
                  <a:lnTo>
                    <a:pt x="373380" y="38354"/>
                  </a:lnTo>
                  <a:close/>
                </a:path>
                <a:path w="574675" h="1034414">
                  <a:moveTo>
                    <a:pt x="413105" y="24333"/>
                  </a:moveTo>
                  <a:lnTo>
                    <a:pt x="412978" y="23774"/>
                  </a:lnTo>
                  <a:lnTo>
                    <a:pt x="412623" y="23177"/>
                  </a:lnTo>
                  <a:lnTo>
                    <a:pt x="411962" y="22504"/>
                  </a:lnTo>
                  <a:lnTo>
                    <a:pt x="410654" y="22745"/>
                  </a:lnTo>
                  <a:lnTo>
                    <a:pt x="411048" y="25717"/>
                  </a:lnTo>
                  <a:lnTo>
                    <a:pt x="410921" y="27089"/>
                  </a:lnTo>
                  <a:lnTo>
                    <a:pt x="411302" y="25730"/>
                  </a:lnTo>
                  <a:lnTo>
                    <a:pt x="412076" y="24892"/>
                  </a:lnTo>
                  <a:lnTo>
                    <a:pt x="413105" y="24333"/>
                  </a:lnTo>
                  <a:close/>
                </a:path>
                <a:path w="574675" h="1034414">
                  <a:moveTo>
                    <a:pt x="425615" y="19799"/>
                  </a:moveTo>
                  <a:lnTo>
                    <a:pt x="420509" y="19977"/>
                  </a:lnTo>
                  <a:lnTo>
                    <a:pt x="420573" y="19278"/>
                  </a:lnTo>
                  <a:lnTo>
                    <a:pt x="417804" y="21082"/>
                  </a:lnTo>
                  <a:lnTo>
                    <a:pt x="417156" y="21513"/>
                  </a:lnTo>
                  <a:lnTo>
                    <a:pt x="420979" y="21551"/>
                  </a:lnTo>
                  <a:lnTo>
                    <a:pt x="425615" y="19799"/>
                  </a:lnTo>
                  <a:close/>
                </a:path>
                <a:path w="574675" h="1034414">
                  <a:moveTo>
                    <a:pt x="447827" y="20574"/>
                  </a:moveTo>
                  <a:lnTo>
                    <a:pt x="442937" y="22136"/>
                  </a:lnTo>
                  <a:lnTo>
                    <a:pt x="443115" y="22517"/>
                  </a:lnTo>
                  <a:lnTo>
                    <a:pt x="447827" y="20574"/>
                  </a:lnTo>
                  <a:close/>
                </a:path>
                <a:path w="574675" h="1034414">
                  <a:moveTo>
                    <a:pt x="449973" y="30734"/>
                  </a:moveTo>
                  <a:lnTo>
                    <a:pt x="448017" y="31356"/>
                  </a:lnTo>
                  <a:lnTo>
                    <a:pt x="447903" y="32004"/>
                  </a:lnTo>
                  <a:lnTo>
                    <a:pt x="449821" y="31648"/>
                  </a:lnTo>
                  <a:lnTo>
                    <a:pt x="449973" y="30734"/>
                  </a:lnTo>
                  <a:close/>
                </a:path>
                <a:path w="574675" h="1034414">
                  <a:moveTo>
                    <a:pt x="454799" y="30734"/>
                  </a:moveTo>
                  <a:lnTo>
                    <a:pt x="449821" y="31648"/>
                  </a:lnTo>
                  <a:lnTo>
                    <a:pt x="449541" y="33274"/>
                  </a:lnTo>
                  <a:lnTo>
                    <a:pt x="454799" y="30734"/>
                  </a:lnTo>
                  <a:close/>
                </a:path>
                <a:path w="574675" h="1034414">
                  <a:moveTo>
                    <a:pt x="458152" y="15989"/>
                  </a:moveTo>
                  <a:lnTo>
                    <a:pt x="456387" y="15163"/>
                  </a:lnTo>
                  <a:lnTo>
                    <a:pt x="454037" y="14020"/>
                  </a:lnTo>
                  <a:lnTo>
                    <a:pt x="458101" y="13017"/>
                  </a:lnTo>
                  <a:lnTo>
                    <a:pt x="453288" y="12827"/>
                  </a:lnTo>
                  <a:lnTo>
                    <a:pt x="453517" y="13792"/>
                  </a:lnTo>
                  <a:lnTo>
                    <a:pt x="453758" y="15303"/>
                  </a:lnTo>
                  <a:lnTo>
                    <a:pt x="449008" y="16789"/>
                  </a:lnTo>
                  <a:lnTo>
                    <a:pt x="458152" y="15989"/>
                  </a:lnTo>
                  <a:close/>
                </a:path>
                <a:path w="574675" h="1034414">
                  <a:moveTo>
                    <a:pt x="463054" y="18034"/>
                  </a:moveTo>
                  <a:lnTo>
                    <a:pt x="461746" y="18034"/>
                  </a:lnTo>
                  <a:lnTo>
                    <a:pt x="462026" y="16764"/>
                  </a:lnTo>
                  <a:lnTo>
                    <a:pt x="457606" y="19304"/>
                  </a:lnTo>
                  <a:lnTo>
                    <a:pt x="463054" y="18034"/>
                  </a:lnTo>
                  <a:close/>
                </a:path>
                <a:path w="574675" h="1034414">
                  <a:moveTo>
                    <a:pt x="483514" y="12954"/>
                  </a:moveTo>
                  <a:lnTo>
                    <a:pt x="482777" y="12954"/>
                  </a:lnTo>
                  <a:lnTo>
                    <a:pt x="482968" y="13081"/>
                  </a:lnTo>
                  <a:lnTo>
                    <a:pt x="483514" y="12954"/>
                  </a:lnTo>
                  <a:close/>
                </a:path>
                <a:path w="574675" h="1034414">
                  <a:moveTo>
                    <a:pt x="503301" y="24955"/>
                  </a:moveTo>
                  <a:lnTo>
                    <a:pt x="497459" y="21615"/>
                  </a:lnTo>
                  <a:lnTo>
                    <a:pt x="495211" y="23583"/>
                  </a:lnTo>
                  <a:lnTo>
                    <a:pt x="497751" y="23634"/>
                  </a:lnTo>
                  <a:lnTo>
                    <a:pt x="501700" y="25387"/>
                  </a:lnTo>
                  <a:lnTo>
                    <a:pt x="503301" y="24955"/>
                  </a:lnTo>
                  <a:close/>
                </a:path>
                <a:path w="574675" h="1034414">
                  <a:moveTo>
                    <a:pt x="503732" y="12954"/>
                  </a:moveTo>
                  <a:lnTo>
                    <a:pt x="503593" y="12954"/>
                  </a:lnTo>
                  <a:lnTo>
                    <a:pt x="503732" y="12954"/>
                  </a:lnTo>
                  <a:close/>
                </a:path>
                <a:path w="574675" h="1034414">
                  <a:moveTo>
                    <a:pt x="504482" y="24638"/>
                  </a:moveTo>
                  <a:lnTo>
                    <a:pt x="503301" y="24955"/>
                  </a:lnTo>
                  <a:lnTo>
                    <a:pt x="503897" y="25285"/>
                  </a:lnTo>
                  <a:lnTo>
                    <a:pt x="504482" y="24638"/>
                  </a:lnTo>
                  <a:close/>
                </a:path>
                <a:path w="574675" h="1034414">
                  <a:moveTo>
                    <a:pt x="505421" y="23583"/>
                  </a:moveTo>
                  <a:lnTo>
                    <a:pt x="504482" y="24638"/>
                  </a:lnTo>
                  <a:lnTo>
                    <a:pt x="505155" y="24447"/>
                  </a:lnTo>
                  <a:lnTo>
                    <a:pt x="505421" y="23583"/>
                  </a:lnTo>
                  <a:close/>
                </a:path>
                <a:path w="574675" h="1034414">
                  <a:moveTo>
                    <a:pt x="505739" y="22491"/>
                  </a:moveTo>
                  <a:lnTo>
                    <a:pt x="505421" y="23583"/>
                  </a:lnTo>
                  <a:lnTo>
                    <a:pt x="505625" y="23342"/>
                  </a:lnTo>
                  <a:lnTo>
                    <a:pt x="505739" y="22999"/>
                  </a:lnTo>
                  <a:lnTo>
                    <a:pt x="505739" y="22491"/>
                  </a:lnTo>
                  <a:close/>
                </a:path>
                <a:path w="574675" h="1034414">
                  <a:moveTo>
                    <a:pt x="515670" y="22694"/>
                  </a:moveTo>
                  <a:lnTo>
                    <a:pt x="513359" y="22821"/>
                  </a:lnTo>
                  <a:lnTo>
                    <a:pt x="514413" y="22872"/>
                  </a:lnTo>
                  <a:lnTo>
                    <a:pt x="515124" y="22834"/>
                  </a:lnTo>
                  <a:lnTo>
                    <a:pt x="515670" y="22694"/>
                  </a:lnTo>
                  <a:close/>
                </a:path>
                <a:path w="574675" h="1034414">
                  <a:moveTo>
                    <a:pt x="519150" y="14224"/>
                  </a:moveTo>
                  <a:lnTo>
                    <a:pt x="511975" y="18034"/>
                  </a:lnTo>
                  <a:lnTo>
                    <a:pt x="510349" y="16764"/>
                  </a:lnTo>
                  <a:lnTo>
                    <a:pt x="509130" y="14224"/>
                  </a:lnTo>
                  <a:lnTo>
                    <a:pt x="512660" y="12954"/>
                  </a:lnTo>
                  <a:lnTo>
                    <a:pt x="507365" y="11684"/>
                  </a:lnTo>
                  <a:lnTo>
                    <a:pt x="508177" y="15494"/>
                  </a:lnTo>
                  <a:lnTo>
                    <a:pt x="505891" y="14224"/>
                  </a:lnTo>
                  <a:lnTo>
                    <a:pt x="503631" y="12979"/>
                  </a:lnTo>
                  <a:lnTo>
                    <a:pt x="498779" y="14224"/>
                  </a:lnTo>
                  <a:lnTo>
                    <a:pt x="499694" y="12954"/>
                  </a:lnTo>
                  <a:lnTo>
                    <a:pt x="497687" y="11684"/>
                  </a:lnTo>
                  <a:lnTo>
                    <a:pt x="500849" y="11684"/>
                  </a:lnTo>
                  <a:lnTo>
                    <a:pt x="491502" y="9144"/>
                  </a:lnTo>
                  <a:lnTo>
                    <a:pt x="486537" y="15494"/>
                  </a:lnTo>
                  <a:lnTo>
                    <a:pt x="482968" y="13081"/>
                  </a:lnTo>
                  <a:lnTo>
                    <a:pt x="478002" y="14224"/>
                  </a:lnTo>
                  <a:lnTo>
                    <a:pt x="477316" y="15494"/>
                  </a:lnTo>
                  <a:lnTo>
                    <a:pt x="477304" y="18034"/>
                  </a:lnTo>
                  <a:lnTo>
                    <a:pt x="473811" y="20574"/>
                  </a:lnTo>
                  <a:lnTo>
                    <a:pt x="466394" y="14224"/>
                  </a:lnTo>
                  <a:lnTo>
                    <a:pt x="465645" y="18034"/>
                  </a:lnTo>
                  <a:lnTo>
                    <a:pt x="463054" y="18034"/>
                  </a:lnTo>
                  <a:lnTo>
                    <a:pt x="460629" y="20574"/>
                  </a:lnTo>
                  <a:lnTo>
                    <a:pt x="453961" y="18034"/>
                  </a:lnTo>
                  <a:lnTo>
                    <a:pt x="443992" y="24384"/>
                  </a:lnTo>
                  <a:lnTo>
                    <a:pt x="443395" y="23114"/>
                  </a:lnTo>
                  <a:lnTo>
                    <a:pt x="443115" y="22517"/>
                  </a:lnTo>
                  <a:lnTo>
                    <a:pt x="441655" y="23114"/>
                  </a:lnTo>
                  <a:lnTo>
                    <a:pt x="441299" y="22669"/>
                  </a:lnTo>
                  <a:lnTo>
                    <a:pt x="442937" y="22136"/>
                  </a:lnTo>
                  <a:lnTo>
                    <a:pt x="441591" y="19304"/>
                  </a:lnTo>
                  <a:lnTo>
                    <a:pt x="440575" y="21602"/>
                  </a:lnTo>
                  <a:lnTo>
                    <a:pt x="440639" y="21844"/>
                  </a:lnTo>
                  <a:lnTo>
                    <a:pt x="440537" y="21691"/>
                  </a:lnTo>
                  <a:lnTo>
                    <a:pt x="440474" y="21844"/>
                  </a:lnTo>
                  <a:lnTo>
                    <a:pt x="440461" y="21602"/>
                  </a:lnTo>
                  <a:lnTo>
                    <a:pt x="438632" y="19304"/>
                  </a:lnTo>
                  <a:lnTo>
                    <a:pt x="434301" y="25654"/>
                  </a:lnTo>
                  <a:lnTo>
                    <a:pt x="428231" y="25654"/>
                  </a:lnTo>
                  <a:lnTo>
                    <a:pt x="429247" y="21844"/>
                  </a:lnTo>
                  <a:lnTo>
                    <a:pt x="434898" y="21844"/>
                  </a:lnTo>
                  <a:lnTo>
                    <a:pt x="428713" y="20574"/>
                  </a:lnTo>
                  <a:lnTo>
                    <a:pt x="426542" y="26924"/>
                  </a:lnTo>
                  <a:lnTo>
                    <a:pt x="417563" y="23114"/>
                  </a:lnTo>
                  <a:lnTo>
                    <a:pt x="413118" y="24384"/>
                  </a:lnTo>
                  <a:lnTo>
                    <a:pt x="413981" y="28194"/>
                  </a:lnTo>
                  <a:lnTo>
                    <a:pt x="403377" y="29464"/>
                  </a:lnTo>
                  <a:lnTo>
                    <a:pt x="396125" y="33274"/>
                  </a:lnTo>
                  <a:lnTo>
                    <a:pt x="396176" y="32004"/>
                  </a:lnTo>
                  <a:lnTo>
                    <a:pt x="380974" y="35814"/>
                  </a:lnTo>
                  <a:lnTo>
                    <a:pt x="373405" y="38354"/>
                  </a:lnTo>
                  <a:lnTo>
                    <a:pt x="373405" y="40894"/>
                  </a:lnTo>
                  <a:lnTo>
                    <a:pt x="366026" y="43434"/>
                  </a:lnTo>
                  <a:lnTo>
                    <a:pt x="361124" y="47244"/>
                  </a:lnTo>
                  <a:lnTo>
                    <a:pt x="360387" y="44704"/>
                  </a:lnTo>
                  <a:lnTo>
                    <a:pt x="360934" y="43434"/>
                  </a:lnTo>
                  <a:lnTo>
                    <a:pt x="363372" y="40894"/>
                  </a:lnTo>
                  <a:lnTo>
                    <a:pt x="358432" y="43434"/>
                  </a:lnTo>
                  <a:lnTo>
                    <a:pt x="357771" y="44704"/>
                  </a:lnTo>
                  <a:lnTo>
                    <a:pt x="356539" y="45974"/>
                  </a:lnTo>
                  <a:lnTo>
                    <a:pt x="353606" y="48514"/>
                  </a:lnTo>
                  <a:lnTo>
                    <a:pt x="353593" y="44704"/>
                  </a:lnTo>
                  <a:lnTo>
                    <a:pt x="347116" y="48514"/>
                  </a:lnTo>
                  <a:lnTo>
                    <a:pt x="342138" y="54864"/>
                  </a:lnTo>
                  <a:lnTo>
                    <a:pt x="333184" y="57404"/>
                  </a:lnTo>
                  <a:lnTo>
                    <a:pt x="334086" y="59944"/>
                  </a:lnTo>
                  <a:lnTo>
                    <a:pt x="343128" y="59944"/>
                  </a:lnTo>
                  <a:lnTo>
                    <a:pt x="335635" y="66294"/>
                  </a:lnTo>
                  <a:lnTo>
                    <a:pt x="334606" y="65024"/>
                  </a:lnTo>
                  <a:lnTo>
                    <a:pt x="333057" y="63754"/>
                  </a:lnTo>
                  <a:lnTo>
                    <a:pt x="333260" y="63474"/>
                  </a:lnTo>
                  <a:lnTo>
                    <a:pt x="332955" y="63754"/>
                  </a:lnTo>
                  <a:lnTo>
                    <a:pt x="331254" y="65024"/>
                  </a:lnTo>
                  <a:lnTo>
                    <a:pt x="331635" y="64122"/>
                  </a:lnTo>
                  <a:lnTo>
                    <a:pt x="329539" y="65024"/>
                  </a:lnTo>
                  <a:lnTo>
                    <a:pt x="328549" y="62484"/>
                  </a:lnTo>
                  <a:lnTo>
                    <a:pt x="326682" y="65024"/>
                  </a:lnTo>
                  <a:lnTo>
                    <a:pt x="326263" y="63754"/>
                  </a:lnTo>
                  <a:lnTo>
                    <a:pt x="326885" y="62484"/>
                  </a:lnTo>
                  <a:lnTo>
                    <a:pt x="328549" y="62484"/>
                  </a:lnTo>
                  <a:lnTo>
                    <a:pt x="329196" y="62484"/>
                  </a:lnTo>
                  <a:lnTo>
                    <a:pt x="329679" y="61582"/>
                  </a:lnTo>
                  <a:lnTo>
                    <a:pt x="331965" y="63334"/>
                  </a:lnTo>
                  <a:lnTo>
                    <a:pt x="332867" y="61214"/>
                  </a:lnTo>
                  <a:lnTo>
                    <a:pt x="333400" y="59944"/>
                  </a:lnTo>
                  <a:lnTo>
                    <a:pt x="329196" y="61214"/>
                  </a:lnTo>
                  <a:lnTo>
                    <a:pt x="329425" y="61379"/>
                  </a:lnTo>
                  <a:lnTo>
                    <a:pt x="326453" y="62484"/>
                  </a:lnTo>
                  <a:lnTo>
                    <a:pt x="321919" y="63754"/>
                  </a:lnTo>
                  <a:lnTo>
                    <a:pt x="320687" y="63754"/>
                  </a:lnTo>
                  <a:lnTo>
                    <a:pt x="321246" y="66294"/>
                  </a:lnTo>
                  <a:lnTo>
                    <a:pt x="319024" y="67564"/>
                  </a:lnTo>
                  <a:lnTo>
                    <a:pt x="313055" y="71374"/>
                  </a:lnTo>
                  <a:lnTo>
                    <a:pt x="315620" y="66294"/>
                  </a:lnTo>
                  <a:lnTo>
                    <a:pt x="311531" y="67564"/>
                  </a:lnTo>
                  <a:lnTo>
                    <a:pt x="310870" y="70104"/>
                  </a:lnTo>
                  <a:lnTo>
                    <a:pt x="306209" y="71374"/>
                  </a:lnTo>
                  <a:lnTo>
                    <a:pt x="307848" y="73914"/>
                  </a:lnTo>
                  <a:lnTo>
                    <a:pt x="306108" y="75184"/>
                  </a:lnTo>
                  <a:lnTo>
                    <a:pt x="304965" y="73914"/>
                  </a:lnTo>
                  <a:lnTo>
                    <a:pt x="303796" y="73914"/>
                  </a:lnTo>
                  <a:lnTo>
                    <a:pt x="301510" y="77724"/>
                  </a:lnTo>
                  <a:lnTo>
                    <a:pt x="290004" y="85344"/>
                  </a:lnTo>
                  <a:lnTo>
                    <a:pt x="293027" y="85344"/>
                  </a:lnTo>
                  <a:lnTo>
                    <a:pt x="291896" y="85813"/>
                  </a:lnTo>
                  <a:lnTo>
                    <a:pt x="290499" y="86525"/>
                  </a:lnTo>
                  <a:lnTo>
                    <a:pt x="289077" y="87210"/>
                  </a:lnTo>
                  <a:lnTo>
                    <a:pt x="289560" y="88328"/>
                  </a:lnTo>
                  <a:lnTo>
                    <a:pt x="291376" y="86296"/>
                  </a:lnTo>
                  <a:lnTo>
                    <a:pt x="293103" y="85344"/>
                  </a:lnTo>
                  <a:lnTo>
                    <a:pt x="295351" y="85344"/>
                  </a:lnTo>
                  <a:lnTo>
                    <a:pt x="296252" y="84074"/>
                  </a:lnTo>
                  <a:lnTo>
                    <a:pt x="295846" y="85344"/>
                  </a:lnTo>
                  <a:lnTo>
                    <a:pt x="289242" y="91694"/>
                  </a:lnTo>
                  <a:lnTo>
                    <a:pt x="281647" y="96774"/>
                  </a:lnTo>
                  <a:lnTo>
                    <a:pt x="274027" y="103124"/>
                  </a:lnTo>
                  <a:lnTo>
                    <a:pt x="267360" y="109474"/>
                  </a:lnTo>
                  <a:lnTo>
                    <a:pt x="266649" y="108204"/>
                  </a:lnTo>
                  <a:lnTo>
                    <a:pt x="262382" y="114554"/>
                  </a:lnTo>
                  <a:lnTo>
                    <a:pt x="255803" y="119634"/>
                  </a:lnTo>
                  <a:lnTo>
                    <a:pt x="254152" y="124714"/>
                  </a:lnTo>
                  <a:lnTo>
                    <a:pt x="252730" y="127254"/>
                  </a:lnTo>
                  <a:lnTo>
                    <a:pt x="249377" y="127254"/>
                  </a:lnTo>
                  <a:lnTo>
                    <a:pt x="249072" y="125984"/>
                  </a:lnTo>
                  <a:lnTo>
                    <a:pt x="245910" y="131064"/>
                  </a:lnTo>
                  <a:lnTo>
                    <a:pt x="246570" y="132334"/>
                  </a:lnTo>
                  <a:lnTo>
                    <a:pt x="240182" y="137414"/>
                  </a:lnTo>
                  <a:lnTo>
                    <a:pt x="241947" y="133146"/>
                  </a:lnTo>
                  <a:lnTo>
                    <a:pt x="242290" y="132334"/>
                  </a:lnTo>
                  <a:lnTo>
                    <a:pt x="238696" y="136347"/>
                  </a:lnTo>
                  <a:lnTo>
                    <a:pt x="237617" y="137414"/>
                  </a:lnTo>
                  <a:lnTo>
                    <a:pt x="235000" y="137414"/>
                  </a:lnTo>
                  <a:lnTo>
                    <a:pt x="232740" y="145034"/>
                  </a:lnTo>
                  <a:lnTo>
                    <a:pt x="232194" y="141224"/>
                  </a:lnTo>
                  <a:lnTo>
                    <a:pt x="226834" y="147574"/>
                  </a:lnTo>
                  <a:lnTo>
                    <a:pt x="225437" y="150114"/>
                  </a:lnTo>
                  <a:lnTo>
                    <a:pt x="229971" y="147574"/>
                  </a:lnTo>
                  <a:lnTo>
                    <a:pt x="228003" y="151384"/>
                  </a:lnTo>
                  <a:lnTo>
                    <a:pt x="225793" y="153924"/>
                  </a:lnTo>
                  <a:lnTo>
                    <a:pt x="223786" y="156464"/>
                  </a:lnTo>
                  <a:lnTo>
                    <a:pt x="221932" y="152654"/>
                  </a:lnTo>
                  <a:lnTo>
                    <a:pt x="215417" y="161544"/>
                  </a:lnTo>
                  <a:lnTo>
                    <a:pt x="211899" y="170434"/>
                  </a:lnTo>
                  <a:lnTo>
                    <a:pt x="208534" y="179324"/>
                  </a:lnTo>
                  <a:lnTo>
                    <a:pt x="207810" y="180073"/>
                  </a:lnTo>
                  <a:lnTo>
                    <a:pt x="208572" y="184404"/>
                  </a:lnTo>
                  <a:lnTo>
                    <a:pt x="205054" y="189484"/>
                  </a:lnTo>
                  <a:lnTo>
                    <a:pt x="202895" y="190538"/>
                  </a:lnTo>
                  <a:lnTo>
                    <a:pt x="202806" y="190754"/>
                  </a:lnTo>
                  <a:lnTo>
                    <a:pt x="202793" y="190588"/>
                  </a:lnTo>
                  <a:lnTo>
                    <a:pt x="197294" y="193294"/>
                  </a:lnTo>
                  <a:lnTo>
                    <a:pt x="196481" y="195834"/>
                  </a:lnTo>
                  <a:lnTo>
                    <a:pt x="190906" y="203454"/>
                  </a:lnTo>
                  <a:lnTo>
                    <a:pt x="197319" y="205994"/>
                  </a:lnTo>
                  <a:lnTo>
                    <a:pt x="192671" y="213614"/>
                  </a:lnTo>
                  <a:lnTo>
                    <a:pt x="197764" y="213614"/>
                  </a:lnTo>
                  <a:lnTo>
                    <a:pt x="196291" y="221234"/>
                  </a:lnTo>
                  <a:lnTo>
                    <a:pt x="193421" y="226314"/>
                  </a:lnTo>
                  <a:lnTo>
                    <a:pt x="188722" y="226314"/>
                  </a:lnTo>
                  <a:lnTo>
                    <a:pt x="190296" y="221043"/>
                  </a:lnTo>
                  <a:lnTo>
                    <a:pt x="190131" y="222072"/>
                  </a:lnTo>
                  <a:lnTo>
                    <a:pt x="190512" y="221881"/>
                  </a:lnTo>
                  <a:lnTo>
                    <a:pt x="190906" y="220624"/>
                  </a:lnTo>
                  <a:lnTo>
                    <a:pt x="190792" y="219976"/>
                  </a:lnTo>
                  <a:lnTo>
                    <a:pt x="190538" y="219849"/>
                  </a:lnTo>
                  <a:lnTo>
                    <a:pt x="190881" y="218694"/>
                  </a:lnTo>
                  <a:lnTo>
                    <a:pt x="191427" y="214884"/>
                  </a:lnTo>
                  <a:lnTo>
                    <a:pt x="189179" y="217424"/>
                  </a:lnTo>
                  <a:lnTo>
                    <a:pt x="190030" y="218694"/>
                  </a:lnTo>
                  <a:lnTo>
                    <a:pt x="187452" y="221234"/>
                  </a:lnTo>
                  <a:lnTo>
                    <a:pt x="184950" y="229971"/>
                  </a:lnTo>
                  <a:lnTo>
                    <a:pt x="186626" y="227584"/>
                  </a:lnTo>
                  <a:lnTo>
                    <a:pt x="182092" y="235204"/>
                  </a:lnTo>
                  <a:lnTo>
                    <a:pt x="182473" y="240284"/>
                  </a:lnTo>
                  <a:lnTo>
                    <a:pt x="179108" y="249174"/>
                  </a:lnTo>
                  <a:lnTo>
                    <a:pt x="180136" y="247904"/>
                  </a:lnTo>
                  <a:lnTo>
                    <a:pt x="181889" y="246634"/>
                  </a:lnTo>
                  <a:lnTo>
                    <a:pt x="179717" y="254254"/>
                  </a:lnTo>
                  <a:lnTo>
                    <a:pt x="180149" y="256794"/>
                  </a:lnTo>
                  <a:lnTo>
                    <a:pt x="181190" y="258064"/>
                  </a:lnTo>
                  <a:lnTo>
                    <a:pt x="181241" y="263144"/>
                  </a:lnTo>
                  <a:lnTo>
                    <a:pt x="178460" y="266954"/>
                  </a:lnTo>
                  <a:lnTo>
                    <a:pt x="177063" y="260604"/>
                  </a:lnTo>
                  <a:lnTo>
                    <a:pt x="177076" y="269494"/>
                  </a:lnTo>
                  <a:lnTo>
                    <a:pt x="175082" y="274574"/>
                  </a:lnTo>
                  <a:lnTo>
                    <a:pt x="172948" y="268224"/>
                  </a:lnTo>
                  <a:lnTo>
                    <a:pt x="174294" y="275844"/>
                  </a:lnTo>
                  <a:lnTo>
                    <a:pt x="169151" y="283464"/>
                  </a:lnTo>
                  <a:lnTo>
                    <a:pt x="168579" y="287274"/>
                  </a:lnTo>
                  <a:lnTo>
                    <a:pt x="167881" y="283464"/>
                  </a:lnTo>
                  <a:lnTo>
                    <a:pt x="168097" y="284734"/>
                  </a:lnTo>
                  <a:lnTo>
                    <a:pt x="168186" y="287274"/>
                  </a:lnTo>
                  <a:lnTo>
                    <a:pt x="167982" y="289814"/>
                  </a:lnTo>
                  <a:lnTo>
                    <a:pt x="170624" y="288544"/>
                  </a:lnTo>
                  <a:lnTo>
                    <a:pt x="170027" y="291084"/>
                  </a:lnTo>
                  <a:lnTo>
                    <a:pt x="169862" y="292354"/>
                  </a:lnTo>
                  <a:lnTo>
                    <a:pt x="168833" y="292354"/>
                  </a:lnTo>
                  <a:lnTo>
                    <a:pt x="170281" y="294894"/>
                  </a:lnTo>
                  <a:lnTo>
                    <a:pt x="173088" y="291084"/>
                  </a:lnTo>
                  <a:lnTo>
                    <a:pt x="174980" y="296164"/>
                  </a:lnTo>
                  <a:lnTo>
                    <a:pt x="173316" y="299974"/>
                  </a:lnTo>
                  <a:lnTo>
                    <a:pt x="176199" y="306324"/>
                  </a:lnTo>
                  <a:lnTo>
                    <a:pt x="172821" y="307594"/>
                  </a:lnTo>
                  <a:lnTo>
                    <a:pt x="172796" y="306324"/>
                  </a:lnTo>
                  <a:lnTo>
                    <a:pt x="172770" y="303784"/>
                  </a:lnTo>
                  <a:lnTo>
                    <a:pt x="171513" y="302514"/>
                  </a:lnTo>
                  <a:lnTo>
                    <a:pt x="169964" y="303784"/>
                  </a:lnTo>
                  <a:lnTo>
                    <a:pt x="169367" y="301510"/>
                  </a:lnTo>
                  <a:lnTo>
                    <a:pt x="169354" y="303784"/>
                  </a:lnTo>
                  <a:lnTo>
                    <a:pt x="168910" y="306324"/>
                  </a:lnTo>
                  <a:lnTo>
                    <a:pt x="168236" y="306324"/>
                  </a:lnTo>
                  <a:lnTo>
                    <a:pt x="168046" y="305054"/>
                  </a:lnTo>
                  <a:lnTo>
                    <a:pt x="167411" y="310134"/>
                  </a:lnTo>
                  <a:lnTo>
                    <a:pt x="168770" y="312674"/>
                  </a:lnTo>
                  <a:lnTo>
                    <a:pt x="170776" y="315214"/>
                  </a:lnTo>
                  <a:lnTo>
                    <a:pt x="172059" y="320294"/>
                  </a:lnTo>
                  <a:lnTo>
                    <a:pt x="170103" y="319024"/>
                  </a:lnTo>
                  <a:lnTo>
                    <a:pt x="169481" y="320713"/>
                  </a:lnTo>
                  <a:lnTo>
                    <a:pt x="172161" y="322834"/>
                  </a:lnTo>
                  <a:lnTo>
                    <a:pt x="173850" y="326644"/>
                  </a:lnTo>
                  <a:lnTo>
                    <a:pt x="172770" y="332994"/>
                  </a:lnTo>
                  <a:lnTo>
                    <a:pt x="175666" y="334264"/>
                  </a:lnTo>
                  <a:lnTo>
                    <a:pt x="175882" y="336804"/>
                  </a:lnTo>
                  <a:lnTo>
                    <a:pt x="176034" y="332994"/>
                  </a:lnTo>
                  <a:lnTo>
                    <a:pt x="178041" y="334264"/>
                  </a:lnTo>
                  <a:lnTo>
                    <a:pt x="178244" y="338074"/>
                  </a:lnTo>
                  <a:lnTo>
                    <a:pt x="179336" y="341566"/>
                  </a:lnTo>
                  <a:lnTo>
                    <a:pt x="178612" y="341769"/>
                  </a:lnTo>
                  <a:lnTo>
                    <a:pt x="179070" y="342226"/>
                  </a:lnTo>
                  <a:lnTo>
                    <a:pt x="178054" y="343154"/>
                  </a:lnTo>
                  <a:lnTo>
                    <a:pt x="178015" y="341934"/>
                  </a:lnTo>
                  <a:lnTo>
                    <a:pt x="173685" y="343154"/>
                  </a:lnTo>
                  <a:lnTo>
                    <a:pt x="165061" y="345694"/>
                  </a:lnTo>
                  <a:lnTo>
                    <a:pt x="159346" y="350774"/>
                  </a:lnTo>
                  <a:lnTo>
                    <a:pt x="157975" y="350774"/>
                  </a:lnTo>
                  <a:lnTo>
                    <a:pt x="155879" y="349504"/>
                  </a:lnTo>
                  <a:lnTo>
                    <a:pt x="158623" y="348234"/>
                  </a:lnTo>
                  <a:lnTo>
                    <a:pt x="152666" y="349504"/>
                  </a:lnTo>
                  <a:lnTo>
                    <a:pt x="146799" y="352044"/>
                  </a:lnTo>
                  <a:lnTo>
                    <a:pt x="141097" y="355854"/>
                  </a:lnTo>
                  <a:lnTo>
                    <a:pt x="135661" y="359664"/>
                  </a:lnTo>
                  <a:lnTo>
                    <a:pt x="128587" y="364744"/>
                  </a:lnTo>
                  <a:lnTo>
                    <a:pt x="122313" y="368554"/>
                  </a:lnTo>
                  <a:lnTo>
                    <a:pt x="116319" y="371094"/>
                  </a:lnTo>
                  <a:lnTo>
                    <a:pt x="116446" y="369824"/>
                  </a:lnTo>
                  <a:lnTo>
                    <a:pt x="114147" y="371094"/>
                  </a:lnTo>
                  <a:lnTo>
                    <a:pt x="113906" y="374904"/>
                  </a:lnTo>
                  <a:lnTo>
                    <a:pt x="109956" y="376174"/>
                  </a:lnTo>
                  <a:lnTo>
                    <a:pt x="109715" y="374904"/>
                  </a:lnTo>
                  <a:lnTo>
                    <a:pt x="109982" y="373634"/>
                  </a:lnTo>
                  <a:lnTo>
                    <a:pt x="108813" y="374904"/>
                  </a:lnTo>
                  <a:lnTo>
                    <a:pt x="107835" y="376174"/>
                  </a:lnTo>
                  <a:lnTo>
                    <a:pt x="106629" y="377888"/>
                  </a:lnTo>
                  <a:lnTo>
                    <a:pt x="106629" y="407593"/>
                  </a:lnTo>
                  <a:lnTo>
                    <a:pt x="104114" y="409194"/>
                  </a:lnTo>
                  <a:lnTo>
                    <a:pt x="104952" y="406654"/>
                  </a:lnTo>
                  <a:lnTo>
                    <a:pt x="106629" y="407593"/>
                  </a:lnTo>
                  <a:lnTo>
                    <a:pt x="106629" y="377888"/>
                  </a:lnTo>
                  <a:lnTo>
                    <a:pt x="104241" y="381254"/>
                  </a:lnTo>
                  <a:lnTo>
                    <a:pt x="100736" y="383794"/>
                  </a:lnTo>
                  <a:lnTo>
                    <a:pt x="102146" y="379984"/>
                  </a:lnTo>
                  <a:lnTo>
                    <a:pt x="94132" y="386334"/>
                  </a:lnTo>
                  <a:lnTo>
                    <a:pt x="88976" y="393954"/>
                  </a:lnTo>
                  <a:lnTo>
                    <a:pt x="84975" y="401574"/>
                  </a:lnTo>
                  <a:lnTo>
                    <a:pt x="80416" y="409194"/>
                  </a:lnTo>
                  <a:lnTo>
                    <a:pt x="76796" y="406654"/>
                  </a:lnTo>
                  <a:lnTo>
                    <a:pt x="68122" y="415544"/>
                  </a:lnTo>
                  <a:lnTo>
                    <a:pt x="64046" y="420624"/>
                  </a:lnTo>
                  <a:lnTo>
                    <a:pt x="63639" y="419354"/>
                  </a:lnTo>
                  <a:lnTo>
                    <a:pt x="56997" y="430784"/>
                  </a:lnTo>
                  <a:lnTo>
                    <a:pt x="52451" y="440944"/>
                  </a:lnTo>
                  <a:lnTo>
                    <a:pt x="48907" y="451104"/>
                  </a:lnTo>
                  <a:lnTo>
                    <a:pt x="45288" y="462534"/>
                  </a:lnTo>
                  <a:lnTo>
                    <a:pt x="40881" y="466344"/>
                  </a:lnTo>
                  <a:lnTo>
                    <a:pt x="36830" y="473964"/>
                  </a:lnTo>
                  <a:lnTo>
                    <a:pt x="32613" y="484124"/>
                  </a:lnTo>
                  <a:lnTo>
                    <a:pt x="30454" y="489204"/>
                  </a:lnTo>
                  <a:lnTo>
                    <a:pt x="27343" y="496824"/>
                  </a:lnTo>
                  <a:lnTo>
                    <a:pt x="25222" y="501904"/>
                  </a:lnTo>
                  <a:lnTo>
                    <a:pt x="22326" y="508254"/>
                  </a:lnTo>
                  <a:lnTo>
                    <a:pt x="23939" y="505714"/>
                  </a:lnTo>
                  <a:lnTo>
                    <a:pt x="25552" y="509524"/>
                  </a:lnTo>
                  <a:lnTo>
                    <a:pt x="25247" y="512064"/>
                  </a:lnTo>
                  <a:lnTo>
                    <a:pt x="23279" y="515874"/>
                  </a:lnTo>
                  <a:lnTo>
                    <a:pt x="25374" y="523494"/>
                  </a:lnTo>
                  <a:lnTo>
                    <a:pt x="21488" y="520954"/>
                  </a:lnTo>
                  <a:lnTo>
                    <a:pt x="21945" y="519684"/>
                  </a:lnTo>
                  <a:lnTo>
                    <a:pt x="17145" y="522224"/>
                  </a:lnTo>
                  <a:lnTo>
                    <a:pt x="15925" y="529844"/>
                  </a:lnTo>
                  <a:lnTo>
                    <a:pt x="14516" y="536194"/>
                  </a:lnTo>
                  <a:lnTo>
                    <a:pt x="19646" y="537464"/>
                  </a:lnTo>
                  <a:lnTo>
                    <a:pt x="13601" y="550164"/>
                  </a:lnTo>
                  <a:lnTo>
                    <a:pt x="11518" y="564134"/>
                  </a:lnTo>
                  <a:lnTo>
                    <a:pt x="10172" y="578104"/>
                  </a:lnTo>
                  <a:lnTo>
                    <a:pt x="6350" y="586994"/>
                  </a:lnTo>
                  <a:lnTo>
                    <a:pt x="7099" y="590804"/>
                  </a:lnTo>
                  <a:lnTo>
                    <a:pt x="6781" y="595884"/>
                  </a:lnTo>
                  <a:lnTo>
                    <a:pt x="7785" y="599694"/>
                  </a:lnTo>
                  <a:lnTo>
                    <a:pt x="2578" y="627634"/>
                  </a:lnTo>
                  <a:lnTo>
                    <a:pt x="584" y="625094"/>
                  </a:lnTo>
                  <a:lnTo>
                    <a:pt x="0" y="632714"/>
                  </a:lnTo>
                  <a:lnTo>
                    <a:pt x="8864" y="635254"/>
                  </a:lnTo>
                  <a:lnTo>
                    <a:pt x="9055" y="641604"/>
                  </a:lnTo>
                  <a:lnTo>
                    <a:pt x="4635" y="642874"/>
                  </a:lnTo>
                  <a:lnTo>
                    <a:pt x="4610" y="650494"/>
                  </a:lnTo>
                  <a:lnTo>
                    <a:pt x="3873" y="656844"/>
                  </a:lnTo>
                  <a:lnTo>
                    <a:pt x="3835" y="663194"/>
                  </a:lnTo>
                  <a:lnTo>
                    <a:pt x="3644" y="669544"/>
                  </a:lnTo>
                  <a:lnTo>
                    <a:pt x="4076" y="675894"/>
                  </a:lnTo>
                  <a:lnTo>
                    <a:pt x="5715" y="679704"/>
                  </a:lnTo>
                  <a:lnTo>
                    <a:pt x="27076" y="679704"/>
                  </a:lnTo>
                  <a:lnTo>
                    <a:pt x="25806" y="660654"/>
                  </a:lnTo>
                  <a:lnTo>
                    <a:pt x="25920" y="647954"/>
                  </a:lnTo>
                  <a:lnTo>
                    <a:pt x="28117" y="637794"/>
                  </a:lnTo>
                  <a:lnTo>
                    <a:pt x="26441" y="633984"/>
                  </a:lnTo>
                  <a:lnTo>
                    <a:pt x="26860" y="627634"/>
                  </a:lnTo>
                  <a:lnTo>
                    <a:pt x="27000" y="621284"/>
                  </a:lnTo>
                  <a:lnTo>
                    <a:pt x="24485" y="618744"/>
                  </a:lnTo>
                  <a:lnTo>
                    <a:pt x="26720" y="612394"/>
                  </a:lnTo>
                  <a:lnTo>
                    <a:pt x="28498" y="609854"/>
                  </a:lnTo>
                  <a:lnTo>
                    <a:pt x="30238" y="604774"/>
                  </a:lnTo>
                  <a:lnTo>
                    <a:pt x="31635" y="599694"/>
                  </a:lnTo>
                  <a:lnTo>
                    <a:pt x="32346" y="597154"/>
                  </a:lnTo>
                  <a:lnTo>
                    <a:pt x="32918" y="593344"/>
                  </a:lnTo>
                  <a:lnTo>
                    <a:pt x="29070" y="592074"/>
                  </a:lnTo>
                  <a:lnTo>
                    <a:pt x="29108" y="586994"/>
                  </a:lnTo>
                  <a:lnTo>
                    <a:pt x="32321" y="586994"/>
                  </a:lnTo>
                  <a:lnTo>
                    <a:pt x="29845" y="580644"/>
                  </a:lnTo>
                  <a:lnTo>
                    <a:pt x="34137" y="578104"/>
                  </a:lnTo>
                  <a:lnTo>
                    <a:pt x="34086" y="576834"/>
                  </a:lnTo>
                  <a:lnTo>
                    <a:pt x="33947" y="573024"/>
                  </a:lnTo>
                  <a:lnTo>
                    <a:pt x="33451" y="574294"/>
                  </a:lnTo>
                  <a:lnTo>
                    <a:pt x="31991" y="576834"/>
                  </a:lnTo>
                  <a:lnTo>
                    <a:pt x="31089" y="575564"/>
                  </a:lnTo>
                  <a:lnTo>
                    <a:pt x="30657" y="569214"/>
                  </a:lnTo>
                  <a:lnTo>
                    <a:pt x="36347" y="560324"/>
                  </a:lnTo>
                  <a:lnTo>
                    <a:pt x="37934" y="560324"/>
                  </a:lnTo>
                  <a:lnTo>
                    <a:pt x="37922" y="555244"/>
                  </a:lnTo>
                  <a:lnTo>
                    <a:pt x="38519" y="547624"/>
                  </a:lnTo>
                  <a:lnTo>
                    <a:pt x="38785" y="543814"/>
                  </a:lnTo>
                  <a:lnTo>
                    <a:pt x="39954" y="545084"/>
                  </a:lnTo>
                  <a:lnTo>
                    <a:pt x="39751" y="547624"/>
                  </a:lnTo>
                  <a:lnTo>
                    <a:pt x="40068" y="548894"/>
                  </a:lnTo>
                  <a:lnTo>
                    <a:pt x="40119" y="545084"/>
                  </a:lnTo>
                  <a:lnTo>
                    <a:pt x="41313" y="545084"/>
                  </a:lnTo>
                  <a:lnTo>
                    <a:pt x="42532" y="543814"/>
                  </a:lnTo>
                  <a:lnTo>
                    <a:pt x="42608" y="541274"/>
                  </a:lnTo>
                  <a:lnTo>
                    <a:pt x="42646" y="540004"/>
                  </a:lnTo>
                  <a:lnTo>
                    <a:pt x="41694" y="541274"/>
                  </a:lnTo>
                  <a:lnTo>
                    <a:pt x="40919" y="540004"/>
                  </a:lnTo>
                  <a:lnTo>
                    <a:pt x="40322" y="538734"/>
                  </a:lnTo>
                  <a:lnTo>
                    <a:pt x="42964" y="536194"/>
                  </a:lnTo>
                  <a:lnTo>
                    <a:pt x="45732" y="527304"/>
                  </a:lnTo>
                  <a:lnTo>
                    <a:pt x="46342" y="523494"/>
                  </a:lnTo>
                  <a:lnTo>
                    <a:pt x="46736" y="520954"/>
                  </a:lnTo>
                  <a:lnTo>
                    <a:pt x="48514" y="522224"/>
                  </a:lnTo>
                  <a:lnTo>
                    <a:pt x="48920" y="520954"/>
                  </a:lnTo>
                  <a:lnTo>
                    <a:pt x="51371" y="513334"/>
                  </a:lnTo>
                  <a:lnTo>
                    <a:pt x="53708" y="505714"/>
                  </a:lnTo>
                  <a:lnTo>
                    <a:pt x="54089" y="504444"/>
                  </a:lnTo>
                  <a:lnTo>
                    <a:pt x="57035" y="495554"/>
                  </a:lnTo>
                  <a:lnTo>
                    <a:pt x="59220" y="489204"/>
                  </a:lnTo>
                  <a:lnTo>
                    <a:pt x="60540" y="485394"/>
                  </a:lnTo>
                  <a:lnTo>
                    <a:pt x="57759" y="489204"/>
                  </a:lnTo>
                  <a:lnTo>
                    <a:pt x="54597" y="487934"/>
                  </a:lnTo>
                  <a:lnTo>
                    <a:pt x="55778" y="484124"/>
                  </a:lnTo>
                  <a:lnTo>
                    <a:pt x="56591" y="483844"/>
                  </a:lnTo>
                  <a:lnTo>
                    <a:pt x="56438" y="480314"/>
                  </a:lnTo>
                  <a:lnTo>
                    <a:pt x="58813" y="476504"/>
                  </a:lnTo>
                  <a:lnTo>
                    <a:pt x="61328" y="479044"/>
                  </a:lnTo>
                  <a:lnTo>
                    <a:pt x="61214" y="482854"/>
                  </a:lnTo>
                  <a:lnTo>
                    <a:pt x="62585" y="476504"/>
                  </a:lnTo>
                  <a:lnTo>
                    <a:pt x="63665" y="476504"/>
                  </a:lnTo>
                  <a:lnTo>
                    <a:pt x="63550" y="477774"/>
                  </a:lnTo>
                  <a:lnTo>
                    <a:pt x="64592" y="479044"/>
                  </a:lnTo>
                  <a:lnTo>
                    <a:pt x="63982" y="476504"/>
                  </a:lnTo>
                  <a:lnTo>
                    <a:pt x="63677" y="475234"/>
                  </a:lnTo>
                  <a:lnTo>
                    <a:pt x="72047" y="471424"/>
                  </a:lnTo>
                  <a:lnTo>
                    <a:pt x="70358" y="466344"/>
                  </a:lnTo>
                  <a:lnTo>
                    <a:pt x="71424" y="466344"/>
                  </a:lnTo>
                  <a:lnTo>
                    <a:pt x="75349" y="458724"/>
                  </a:lnTo>
                  <a:lnTo>
                    <a:pt x="78486" y="452374"/>
                  </a:lnTo>
                  <a:lnTo>
                    <a:pt x="81546" y="446024"/>
                  </a:lnTo>
                  <a:lnTo>
                    <a:pt x="85255" y="439674"/>
                  </a:lnTo>
                  <a:lnTo>
                    <a:pt x="82931" y="438404"/>
                  </a:lnTo>
                  <a:lnTo>
                    <a:pt x="85750" y="434594"/>
                  </a:lnTo>
                  <a:lnTo>
                    <a:pt x="85737" y="430784"/>
                  </a:lnTo>
                  <a:lnTo>
                    <a:pt x="90106" y="426974"/>
                  </a:lnTo>
                  <a:lnTo>
                    <a:pt x="94869" y="421894"/>
                  </a:lnTo>
                  <a:lnTo>
                    <a:pt x="96507" y="420624"/>
                  </a:lnTo>
                  <a:lnTo>
                    <a:pt x="99783" y="418084"/>
                  </a:lnTo>
                  <a:lnTo>
                    <a:pt x="104584" y="413004"/>
                  </a:lnTo>
                  <a:lnTo>
                    <a:pt x="106692" y="409194"/>
                  </a:lnTo>
                  <a:lnTo>
                    <a:pt x="107391" y="407924"/>
                  </a:lnTo>
                  <a:lnTo>
                    <a:pt x="107594" y="407555"/>
                  </a:lnTo>
                  <a:lnTo>
                    <a:pt x="108534" y="406654"/>
                  </a:lnTo>
                  <a:lnTo>
                    <a:pt x="113792" y="401574"/>
                  </a:lnTo>
                  <a:lnTo>
                    <a:pt x="111620" y="405384"/>
                  </a:lnTo>
                  <a:lnTo>
                    <a:pt x="115443" y="401574"/>
                  </a:lnTo>
                  <a:lnTo>
                    <a:pt x="116713" y="400304"/>
                  </a:lnTo>
                  <a:lnTo>
                    <a:pt x="120967" y="396494"/>
                  </a:lnTo>
                  <a:lnTo>
                    <a:pt x="125704" y="392684"/>
                  </a:lnTo>
                  <a:lnTo>
                    <a:pt x="132257" y="386334"/>
                  </a:lnTo>
                  <a:lnTo>
                    <a:pt x="128625" y="386334"/>
                  </a:lnTo>
                  <a:lnTo>
                    <a:pt x="128879" y="385064"/>
                  </a:lnTo>
                  <a:lnTo>
                    <a:pt x="130797" y="383794"/>
                  </a:lnTo>
                  <a:lnTo>
                    <a:pt x="134505" y="382524"/>
                  </a:lnTo>
                  <a:lnTo>
                    <a:pt x="134861" y="383794"/>
                  </a:lnTo>
                  <a:lnTo>
                    <a:pt x="134416" y="385064"/>
                  </a:lnTo>
                  <a:lnTo>
                    <a:pt x="137693" y="382524"/>
                  </a:lnTo>
                  <a:lnTo>
                    <a:pt x="166890" y="373634"/>
                  </a:lnTo>
                  <a:lnTo>
                    <a:pt x="174853" y="372364"/>
                  </a:lnTo>
                  <a:lnTo>
                    <a:pt x="176657" y="371094"/>
                  </a:lnTo>
                  <a:lnTo>
                    <a:pt x="179362" y="369189"/>
                  </a:lnTo>
                  <a:lnTo>
                    <a:pt x="180136" y="370509"/>
                  </a:lnTo>
                  <a:lnTo>
                    <a:pt x="185445" y="377444"/>
                  </a:lnTo>
                  <a:lnTo>
                    <a:pt x="184619" y="374472"/>
                  </a:lnTo>
                  <a:lnTo>
                    <a:pt x="190207" y="377444"/>
                  </a:lnTo>
                  <a:lnTo>
                    <a:pt x="190017" y="385064"/>
                  </a:lnTo>
                  <a:lnTo>
                    <a:pt x="184086" y="386334"/>
                  </a:lnTo>
                  <a:lnTo>
                    <a:pt x="184353" y="391414"/>
                  </a:lnTo>
                  <a:lnTo>
                    <a:pt x="186639" y="396494"/>
                  </a:lnTo>
                  <a:lnTo>
                    <a:pt x="189484" y="400304"/>
                  </a:lnTo>
                  <a:lnTo>
                    <a:pt x="192176" y="404114"/>
                  </a:lnTo>
                  <a:lnTo>
                    <a:pt x="195148" y="409194"/>
                  </a:lnTo>
                  <a:lnTo>
                    <a:pt x="197459" y="415544"/>
                  </a:lnTo>
                  <a:lnTo>
                    <a:pt x="196583" y="410464"/>
                  </a:lnTo>
                  <a:lnTo>
                    <a:pt x="199567" y="411734"/>
                  </a:lnTo>
                  <a:lnTo>
                    <a:pt x="200418" y="418084"/>
                  </a:lnTo>
                  <a:lnTo>
                    <a:pt x="203200" y="421894"/>
                  </a:lnTo>
                  <a:lnTo>
                    <a:pt x="201168" y="421894"/>
                  </a:lnTo>
                  <a:lnTo>
                    <a:pt x="201828" y="424434"/>
                  </a:lnTo>
                  <a:lnTo>
                    <a:pt x="201612" y="426974"/>
                  </a:lnTo>
                  <a:lnTo>
                    <a:pt x="202844" y="425704"/>
                  </a:lnTo>
                  <a:lnTo>
                    <a:pt x="206349" y="435864"/>
                  </a:lnTo>
                  <a:lnTo>
                    <a:pt x="210477" y="434594"/>
                  </a:lnTo>
                  <a:lnTo>
                    <a:pt x="211391" y="440944"/>
                  </a:lnTo>
                  <a:lnTo>
                    <a:pt x="215404" y="446024"/>
                  </a:lnTo>
                  <a:lnTo>
                    <a:pt x="219786" y="448564"/>
                  </a:lnTo>
                  <a:lnTo>
                    <a:pt x="224294" y="451104"/>
                  </a:lnTo>
                  <a:lnTo>
                    <a:pt x="228650" y="456184"/>
                  </a:lnTo>
                  <a:lnTo>
                    <a:pt x="225005" y="454914"/>
                  </a:lnTo>
                  <a:lnTo>
                    <a:pt x="226707" y="459994"/>
                  </a:lnTo>
                  <a:lnTo>
                    <a:pt x="221221" y="454914"/>
                  </a:lnTo>
                  <a:lnTo>
                    <a:pt x="223304" y="457454"/>
                  </a:lnTo>
                  <a:lnTo>
                    <a:pt x="224917" y="461264"/>
                  </a:lnTo>
                  <a:lnTo>
                    <a:pt x="226060" y="459994"/>
                  </a:lnTo>
                  <a:lnTo>
                    <a:pt x="226174" y="462534"/>
                  </a:lnTo>
                  <a:lnTo>
                    <a:pt x="234442" y="465074"/>
                  </a:lnTo>
                  <a:lnTo>
                    <a:pt x="234899" y="468287"/>
                  </a:lnTo>
                  <a:lnTo>
                    <a:pt x="234276" y="468096"/>
                  </a:lnTo>
                  <a:lnTo>
                    <a:pt x="233629" y="467626"/>
                  </a:lnTo>
                  <a:lnTo>
                    <a:pt x="233629" y="467893"/>
                  </a:lnTo>
                  <a:lnTo>
                    <a:pt x="234988" y="468871"/>
                  </a:lnTo>
                  <a:lnTo>
                    <a:pt x="238518" y="468884"/>
                  </a:lnTo>
                  <a:lnTo>
                    <a:pt x="240957" y="471424"/>
                  </a:lnTo>
                  <a:lnTo>
                    <a:pt x="245478" y="475234"/>
                  </a:lnTo>
                  <a:lnTo>
                    <a:pt x="244729" y="471424"/>
                  </a:lnTo>
                  <a:lnTo>
                    <a:pt x="249351" y="479044"/>
                  </a:lnTo>
                  <a:lnTo>
                    <a:pt x="257124" y="486664"/>
                  </a:lnTo>
                  <a:lnTo>
                    <a:pt x="265214" y="493014"/>
                  </a:lnTo>
                  <a:lnTo>
                    <a:pt x="270510" y="499084"/>
                  </a:lnTo>
                  <a:lnTo>
                    <a:pt x="270332" y="498970"/>
                  </a:lnTo>
                  <a:lnTo>
                    <a:pt x="269811" y="498678"/>
                  </a:lnTo>
                  <a:lnTo>
                    <a:pt x="269354" y="498398"/>
                  </a:lnTo>
                  <a:lnTo>
                    <a:pt x="271195" y="500253"/>
                  </a:lnTo>
                  <a:lnTo>
                    <a:pt x="271106" y="499922"/>
                  </a:lnTo>
                  <a:lnTo>
                    <a:pt x="270903" y="499579"/>
                  </a:lnTo>
                  <a:lnTo>
                    <a:pt x="270840" y="499440"/>
                  </a:lnTo>
                  <a:lnTo>
                    <a:pt x="277050" y="504444"/>
                  </a:lnTo>
                  <a:lnTo>
                    <a:pt x="285737" y="508254"/>
                  </a:lnTo>
                  <a:lnTo>
                    <a:pt x="292277" y="510794"/>
                  </a:lnTo>
                  <a:lnTo>
                    <a:pt x="290703" y="510794"/>
                  </a:lnTo>
                  <a:lnTo>
                    <a:pt x="295681" y="512064"/>
                  </a:lnTo>
                  <a:lnTo>
                    <a:pt x="298932" y="512064"/>
                  </a:lnTo>
                  <a:lnTo>
                    <a:pt x="302425" y="510794"/>
                  </a:lnTo>
                  <a:lnTo>
                    <a:pt x="308152" y="512064"/>
                  </a:lnTo>
                  <a:lnTo>
                    <a:pt x="313347" y="515874"/>
                  </a:lnTo>
                  <a:lnTo>
                    <a:pt x="301917" y="513334"/>
                  </a:lnTo>
                  <a:lnTo>
                    <a:pt x="305231" y="514604"/>
                  </a:lnTo>
                  <a:lnTo>
                    <a:pt x="305295" y="518414"/>
                  </a:lnTo>
                  <a:lnTo>
                    <a:pt x="318465" y="518414"/>
                  </a:lnTo>
                  <a:lnTo>
                    <a:pt x="323659" y="515874"/>
                  </a:lnTo>
                  <a:lnTo>
                    <a:pt x="328549" y="517144"/>
                  </a:lnTo>
                  <a:lnTo>
                    <a:pt x="327228" y="517144"/>
                  </a:lnTo>
                  <a:lnTo>
                    <a:pt x="326529" y="518414"/>
                  </a:lnTo>
                  <a:lnTo>
                    <a:pt x="330212" y="518414"/>
                  </a:lnTo>
                  <a:lnTo>
                    <a:pt x="334479" y="515874"/>
                  </a:lnTo>
                  <a:lnTo>
                    <a:pt x="337985" y="512064"/>
                  </a:lnTo>
                  <a:lnTo>
                    <a:pt x="341579" y="509524"/>
                  </a:lnTo>
                  <a:lnTo>
                    <a:pt x="344589" y="504444"/>
                  </a:lnTo>
                  <a:lnTo>
                    <a:pt x="347637" y="499364"/>
                  </a:lnTo>
                  <a:lnTo>
                    <a:pt x="347865" y="500634"/>
                  </a:lnTo>
                  <a:lnTo>
                    <a:pt x="348475" y="500634"/>
                  </a:lnTo>
                  <a:lnTo>
                    <a:pt x="348742" y="499364"/>
                  </a:lnTo>
                  <a:lnTo>
                    <a:pt x="349250" y="496824"/>
                  </a:lnTo>
                  <a:lnTo>
                    <a:pt x="349910" y="490474"/>
                  </a:lnTo>
                  <a:lnTo>
                    <a:pt x="350126" y="480314"/>
                  </a:lnTo>
                  <a:lnTo>
                    <a:pt x="349237" y="475234"/>
                  </a:lnTo>
                  <a:lnTo>
                    <a:pt x="348919" y="473964"/>
                  </a:lnTo>
                  <a:lnTo>
                    <a:pt x="348805" y="473544"/>
                  </a:lnTo>
                  <a:lnTo>
                    <a:pt x="348538" y="473964"/>
                  </a:lnTo>
                  <a:lnTo>
                    <a:pt x="346583" y="466344"/>
                  </a:lnTo>
                  <a:lnTo>
                    <a:pt x="347548" y="463804"/>
                  </a:lnTo>
                  <a:lnTo>
                    <a:pt x="347230" y="458724"/>
                  </a:lnTo>
                  <a:lnTo>
                    <a:pt x="349669" y="456184"/>
                  </a:lnTo>
                  <a:lnTo>
                    <a:pt x="350494" y="458724"/>
                  </a:lnTo>
                  <a:lnTo>
                    <a:pt x="351269" y="461264"/>
                  </a:lnTo>
                  <a:lnTo>
                    <a:pt x="351866" y="463804"/>
                  </a:lnTo>
                  <a:lnTo>
                    <a:pt x="354723" y="458724"/>
                  </a:lnTo>
                  <a:lnTo>
                    <a:pt x="351853" y="456184"/>
                  </a:lnTo>
                  <a:lnTo>
                    <a:pt x="348983" y="453644"/>
                  </a:lnTo>
                  <a:lnTo>
                    <a:pt x="348170" y="449834"/>
                  </a:lnTo>
                  <a:lnTo>
                    <a:pt x="349872" y="449834"/>
                  </a:lnTo>
                  <a:lnTo>
                    <a:pt x="346163" y="444754"/>
                  </a:lnTo>
                  <a:lnTo>
                    <a:pt x="342658" y="440944"/>
                  </a:lnTo>
                  <a:lnTo>
                    <a:pt x="338950" y="437134"/>
                  </a:lnTo>
                  <a:lnTo>
                    <a:pt x="335521" y="432054"/>
                  </a:lnTo>
                  <a:lnTo>
                    <a:pt x="334657" y="430784"/>
                  </a:lnTo>
                  <a:lnTo>
                    <a:pt x="334327" y="432054"/>
                  </a:lnTo>
                  <a:lnTo>
                    <a:pt x="333489" y="431761"/>
                  </a:lnTo>
                  <a:lnTo>
                    <a:pt x="333489" y="479044"/>
                  </a:lnTo>
                  <a:lnTo>
                    <a:pt x="329336" y="490474"/>
                  </a:lnTo>
                  <a:lnTo>
                    <a:pt x="325170" y="494284"/>
                  </a:lnTo>
                  <a:lnTo>
                    <a:pt x="319671" y="496557"/>
                  </a:lnTo>
                  <a:lnTo>
                    <a:pt x="319481" y="495554"/>
                  </a:lnTo>
                  <a:lnTo>
                    <a:pt x="320636" y="495554"/>
                  </a:lnTo>
                  <a:lnTo>
                    <a:pt x="319151" y="494284"/>
                  </a:lnTo>
                  <a:lnTo>
                    <a:pt x="317055" y="494284"/>
                  </a:lnTo>
                  <a:lnTo>
                    <a:pt x="314693" y="495554"/>
                  </a:lnTo>
                  <a:lnTo>
                    <a:pt x="309867" y="495554"/>
                  </a:lnTo>
                  <a:lnTo>
                    <a:pt x="309651" y="496824"/>
                  </a:lnTo>
                  <a:lnTo>
                    <a:pt x="307174" y="496824"/>
                  </a:lnTo>
                  <a:lnTo>
                    <a:pt x="309435" y="495554"/>
                  </a:lnTo>
                  <a:lnTo>
                    <a:pt x="308178" y="494284"/>
                  </a:lnTo>
                  <a:lnTo>
                    <a:pt x="305498" y="491744"/>
                  </a:lnTo>
                  <a:lnTo>
                    <a:pt x="298615" y="494284"/>
                  </a:lnTo>
                  <a:lnTo>
                    <a:pt x="297573" y="490474"/>
                  </a:lnTo>
                  <a:lnTo>
                    <a:pt x="296951" y="490474"/>
                  </a:lnTo>
                  <a:lnTo>
                    <a:pt x="295135" y="489204"/>
                  </a:lnTo>
                  <a:lnTo>
                    <a:pt x="289687" y="485394"/>
                  </a:lnTo>
                  <a:lnTo>
                    <a:pt x="290347" y="489204"/>
                  </a:lnTo>
                  <a:lnTo>
                    <a:pt x="285229" y="484124"/>
                  </a:lnTo>
                  <a:lnTo>
                    <a:pt x="277977" y="481584"/>
                  </a:lnTo>
                  <a:lnTo>
                    <a:pt x="274269" y="476504"/>
                  </a:lnTo>
                  <a:lnTo>
                    <a:pt x="269252" y="476504"/>
                  </a:lnTo>
                  <a:lnTo>
                    <a:pt x="266560" y="470154"/>
                  </a:lnTo>
                  <a:lnTo>
                    <a:pt x="265480" y="467614"/>
                  </a:lnTo>
                  <a:lnTo>
                    <a:pt x="261543" y="470154"/>
                  </a:lnTo>
                  <a:lnTo>
                    <a:pt x="265201" y="466344"/>
                  </a:lnTo>
                  <a:lnTo>
                    <a:pt x="254622" y="458724"/>
                  </a:lnTo>
                  <a:lnTo>
                    <a:pt x="250012" y="456184"/>
                  </a:lnTo>
                  <a:lnTo>
                    <a:pt x="252120" y="456184"/>
                  </a:lnTo>
                  <a:lnTo>
                    <a:pt x="248386" y="452374"/>
                  </a:lnTo>
                  <a:lnTo>
                    <a:pt x="251104" y="452374"/>
                  </a:lnTo>
                  <a:lnTo>
                    <a:pt x="247459" y="448564"/>
                  </a:lnTo>
                  <a:lnTo>
                    <a:pt x="246189" y="447294"/>
                  </a:lnTo>
                  <a:lnTo>
                    <a:pt x="243649" y="444754"/>
                  </a:lnTo>
                  <a:lnTo>
                    <a:pt x="242392" y="447294"/>
                  </a:lnTo>
                  <a:lnTo>
                    <a:pt x="241617" y="440944"/>
                  </a:lnTo>
                  <a:lnTo>
                    <a:pt x="237566" y="438404"/>
                  </a:lnTo>
                  <a:lnTo>
                    <a:pt x="233654" y="434594"/>
                  </a:lnTo>
                  <a:lnTo>
                    <a:pt x="231051" y="432054"/>
                  </a:lnTo>
                  <a:lnTo>
                    <a:pt x="228193" y="429514"/>
                  </a:lnTo>
                  <a:lnTo>
                    <a:pt x="229349" y="425704"/>
                  </a:lnTo>
                  <a:lnTo>
                    <a:pt x="229743" y="424434"/>
                  </a:lnTo>
                  <a:lnTo>
                    <a:pt x="222313" y="415544"/>
                  </a:lnTo>
                  <a:lnTo>
                    <a:pt x="219024" y="410464"/>
                  </a:lnTo>
                  <a:lnTo>
                    <a:pt x="213283" y="401574"/>
                  </a:lnTo>
                  <a:lnTo>
                    <a:pt x="212788" y="400812"/>
                  </a:lnTo>
                  <a:lnTo>
                    <a:pt x="215785" y="399034"/>
                  </a:lnTo>
                  <a:lnTo>
                    <a:pt x="210654" y="390144"/>
                  </a:lnTo>
                  <a:lnTo>
                    <a:pt x="210007" y="389255"/>
                  </a:lnTo>
                  <a:lnTo>
                    <a:pt x="211099" y="398183"/>
                  </a:lnTo>
                  <a:lnTo>
                    <a:pt x="209994" y="396494"/>
                  </a:lnTo>
                  <a:lnTo>
                    <a:pt x="204978" y="386334"/>
                  </a:lnTo>
                  <a:lnTo>
                    <a:pt x="207352" y="385660"/>
                  </a:lnTo>
                  <a:lnTo>
                    <a:pt x="205968" y="383794"/>
                  </a:lnTo>
                  <a:lnTo>
                    <a:pt x="202133" y="376174"/>
                  </a:lnTo>
                  <a:lnTo>
                    <a:pt x="199618" y="366382"/>
                  </a:lnTo>
                  <a:lnTo>
                    <a:pt x="201396" y="366141"/>
                  </a:lnTo>
                  <a:lnTo>
                    <a:pt x="202018" y="367284"/>
                  </a:lnTo>
                  <a:lnTo>
                    <a:pt x="203098" y="368554"/>
                  </a:lnTo>
                  <a:lnTo>
                    <a:pt x="202145" y="366026"/>
                  </a:lnTo>
                  <a:lnTo>
                    <a:pt x="202298" y="366014"/>
                  </a:lnTo>
                  <a:lnTo>
                    <a:pt x="210235" y="366014"/>
                  </a:lnTo>
                  <a:lnTo>
                    <a:pt x="217754" y="367284"/>
                  </a:lnTo>
                  <a:lnTo>
                    <a:pt x="225767" y="367284"/>
                  </a:lnTo>
                  <a:lnTo>
                    <a:pt x="229158" y="372364"/>
                  </a:lnTo>
                  <a:lnTo>
                    <a:pt x="236308" y="374904"/>
                  </a:lnTo>
                  <a:lnTo>
                    <a:pt x="251625" y="379984"/>
                  </a:lnTo>
                  <a:lnTo>
                    <a:pt x="259575" y="383794"/>
                  </a:lnTo>
                  <a:lnTo>
                    <a:pt x="263271" y="388874"/>
                  </a:lnTo>
                  <a:lnTo>
                    <a:pt x="263690" y="386334"/>
                  </a:lnTo>
                  <a:lnTo>
                    <a:pt x="267284" y="386334"/>
                  </a:lnTo>
                  <a:lnTo>
                    <a:pt x="266801" y="388061"/>
                  </a:lnTo>
                  <a:lnTo>
                    <a:pt x="268173" y="388874"/>
                  </a:lnTo>
                  <a:lnTo>
                    <a:pt x="284518" y="400304"/>
                  </a:lnTo>
                  <a:lnTo>
                    <a:pt x="298564" y="415544"/>
                  </a:lnTo>
                  <a:lnTo>
                    <a:pt x="310388" y="433324"/>
                  </a:lnTo>
                  <a:lnTo>
                    <a:pt x="320103" y="451104"/>
                  </a:lnTo>
                  <a:lnTo>
                    <a:pt x="321995" y="454914"/>
                  </a:lnTo>
                  <a:lnTo>
                    <a:pt x="327075" y="454914"/>
                  </a:lnTo>
                  <a:lnTo>
                    <a:pt x="331762" y="457454"/>
                  </a:lnTo>
                  <a:lnTo>
                    <a:pt x="331393" y="463804"/>
                  </a:lnTo>
                  <a:lnTo>
                    <a:pt x="328599" y="462534"/>
                  </a:lnTo>
                  <a:lnTo>
                    <a:pt x="327101" y="461264"/>
                  </a:lnTo>
                  <a:lnTo>
                    <a:pt x="332079" y="468884"/>
                  </a:lnTo>
                  <a:lnTo>
                    <a:pt x="333489" y="479044"/>
                  </a:lnTo>
                  <a:lnTo>
                    <a:pt x="333489" y="431761"/>
                  </a:lnTo>
                  <a:lnTo>
                    <a:pt x="327279" y="429514"/>
                  </a:lnTo>
                  <a:lnTo>
                    <a:pt x="333248" y="426974"/>
                  </a:lnTo>
                  <a:lnTo>
                    <a:pt x="326923" y="423164"/>
                  </a:lnTo>
                  <a:lnTo>
                    <a:pt x="329057" y="419354"/>
                  </a:lnTo>
                  <a:lnTo>
                    <a:pt x="325767" y="416814"/>
                  </a:lnTo>
                  <a:lnTo>
                    <a:pt x="316611" y="410464"/>
                  </a:lnTo>
                  <a:lnTo>
                    <a:pt x="310946" y="405384"/>
                  </a:lnTo>
                  <a:lnTo>
                    <a:pt x="313867" y="405384"/>
                  </a:lnTo>
                  <a:lnTo>
                    <a:pt x="308216" y="401574"/>
                  </a:lnTo>
                  <a:lnTo>
                    <a:pt x="302247" y="395224"/>
                  </a:lnTo>
                  <a:lnTo>
                    <a:pt x="305549" y="393954"/>
                  </a:lnTo>
                  <a:lnTo>
                    <a:pt x="301993" y="388874"/>
                  </a:lnTo>
                  <a:lnTo>
                    <a:pt x="298767" y="386334"/>
                  </a:lnTo>
                  <a:lnTo>
                    <a:pt x="297154" y="385064"/>
                  </a:lnTo>
                  <a:lnTo>
                    <a:pt x="292417" y="379984"/>
                  </a:lnTo>
                  <a:lnTo>
                    <a:pt x="286385" y="376174"/>
                  </a:lnTo>
                  <a:lnTo>
                    <a:pt x="285635" y="371094"/>
                  </a:lnTo>
                  <a:lnTo>
                    <a:pt x="275323" y="366014"/>
                  </a:lnTo>
                  <a:lnTo>
                    <a:pt x="265201" y="359664"/>
                  </a:lnTo>
                  <a:lnTo>
                    <a:pt x="254342" y="353314"/>
                  </a:lnTo>
                  <a:lnTo>
                    <a:pt x="241871" y="348234"/>
                  </a:lnTo>
                  <a:lnTo>
                    <a:pt x="242862" y="350774"/>
                  </a:lnTo>
                  <a:lnTo>
                    <a:pt x="237769" y="350774"/>
                  </a:lnTo>
                  <a:lnTo>
                    <a:pt x="235927" y="353314"/>
                  </a:lnTo>
                  <a:lnTo>
                    <a:pt x="231838" y="352044"/>
                  </a:lnTo>
                  <a:lnTo>
                    <a:pt x="230352" y="352044"/>
                  </a:lnTo>
                  <a:lnTo>
                    <a:pt x="230073" y="350774"/>
                  </a:lnTo>
                  <a:lnTo>
                    <a:pt x="226225" y="349504"/>
                  </a:lnTo>
                  <a:lnTo>
                    <a:pt x="222326" y="346964"/>
                  </a:lnTo>
                  <a:lnTo>
                    <a:pt x="218173" y="345694"/>
                  </a:lnTo>
                  <a:lnTo>
                    <a:pt x="216738" y="344424"/>
                  </a:lnTo>
                  <a:lnTo>
                    <a:pt x="215315" y="343154"/>
                  </a:lnTo>
                  <a:lnTo>
                    <a:pt x="222427" y="344424"/>
                  </a:lnTo>
                  <a:lnTo>
                    <a:pt x="222275" y="343154"/>
                  </a:lnTo>
                  <a:lnTo>
                    <a:pt x="212775" y="341884"/>
                  </a:lnTo>
                  <a:lnTo>
                    <a:pt x="215696" y="340614"/>
                  </a:lnTo>
                  <a:lnTo>
                    <a:pt x="218630" y="339344"/>
                  </a:lnTo>
                  <a:lnTo>
                    <a:pt x="212293" y="336804"/>
                  </a:lnTo>
                  <a:lnTo>
                    <a:pt x="213423" y="339344"/>
                  </a:lnTo>
                  <a:lnTo>
                    <a:pt x="208686" y="340614"/>
                  </a:lnTo>
                  <a:lnTo>
                    <a:pt x="203149" y="339344"/>
                  </a:lnTo>
                  <a:lnTo>
                    <a:pt x="208419" y="341934"/>
                  </a:lnTo>
                  <a:lnTo>
                    <a:pt x="210781" y="343154"/>
                  </a:lnTo>
                  <a:lnTo>
                    <a:pt x="204038" y="344424"/>
                  </a:lnTo>
                  <a:lnTo>
                    <a:pt x="201307" y="343154"/>
                  </a:lnTo>
                  <a:lnTo>
                    <a:pt x="196227" y="340969"/>
                  </a:lnTo>
                  <a:lnTo>
                    <a:pt x="195948" y="339344"/>
                  </a:lnTo>
                  <a:lnTo>
                    <a:pt x="194589" y="334264"/>
                  </a:lnTo>
                  <a:lnTo>
                    <a:pt x="193662" y="330809"/>
                  </a:lnTo>
                  <a:lnTo>
                    <a:pt x="191122" y="334264"/>
                  </a:lnTo>
                  <a:lnTo>
                    <a:pt x="190677" y="332994"/>
                  </a:lnTo>
                  <a:lnTo>
                    <a:pt x="189776" y="330428"/>
                  </a:lnTo>
                  <a:lnTo>
                    <a:pt x="189776" y="339344"/>
                  </a:lnTo>
                  <a:lnTo>
                    <a:pt x="188036" y="339648"/>
                  </a:lnTo>
                  <a:lnTo>
                    <a:pt x="188379" y="339344"/>
                  </a:lnTo>
                  <a:lnTo>
                    <a:pt x="189776" y="339344"/>
                  </a:lnTo>
                  <a:lnTo>
                    <a:pt x="189776" y="330428"/>
                  </a:lnTo>
                  <a:lnTo>
                    <a:pt x="186664" y="321564"/>
                  </a:lnTo>
                  <a:lnTo>
                    <a:pt x="185242" y="320446"/>
                  </a:lnTo>
                  <a:lnTo>
                    <a:pt x="185242" y="367284"/>
                  </a:lnTo>
                  <a:lnTo>
                    <a:pt x="184581" y="369189"/>
                  </a:lnTo>
                  <a:lnTo>
                    <a:pt x="184467" y="369824"/>
                  </a:lnTo>
                  <a:lnTo>
                    <a:pt x="183565" y="372122"/>
                  </a:lnTo>
                  <a:lnTo>
                    <a:pt x="181622" y="368554"/>
                  </a:lnTo>
                  <a:lnTo>
                    <a:pt x="181571" y="367944"/>
                  </a:lnTo>
                  <a:lnTo>
                    <a:pt x="182664" y="367588"/>
                  </a:lnTo>
                  <a:lnTo>
                    <a:pt x="184048" y="369303"/>
                  </a:lnTo>
                  <a:lnTo>
                    <a:pt x="185242" y="367284"/>
                  </a:lnTo>
                  <a:lnTo>
                    <a:pt x="185242" y="320446"/>
                  </a:lnTo>
                  <a:lnTo>
                    <a:pt x="185064" y="320294"/>
                  </a:lnTo>
                  <a:lnTo>
                    <a:pt x="187985" y="320294"/>
                  </a:lnTo>
                  <a:lnTo>
                    <a:pt x="188887" y="316484"/>
                  </a:lnTo>
                  <a:lnTo>
                    <a:pt x="190093" y="313944"/>
                  </a:lnTo>
                  <a:lnTo>
                    <a:pt x="193992" y="315214"/>
                  </a:lnTo>
                  <a:lnTo>
                    <a:pt x="193789" y="313944"/>
                  </a:lnTo>
                  <a:lnTo>
                    <a:pt x="193586" y="312674"/>
                  </a:lnTo>
                  <a:lnTo>
                    <a:pt x="192570" y="311404"/>
                  </a:lnTo>
                  <a:lnTo>
                    <a:pt x="191135" y="311404"/>
                  </a:lnTo>
                  <a:lnTo>
                    <a:pt x="191554" y="308864"/>
                  </a:lnTo>
                  <a:lnTo>
                    <a:pt x="192392" y="308864"/>
                  </a:lnTo>
                  <a:lnTo>
                    <a:pt x="194017" y="310134"/>
                  </a:lnTo>
                  <a:lnTo>
                    <a:pt x="193840" y="308864"/>
                  </a:lnTo>
                  <a:lnTo>
                    <a:pt x="193662" y="307594"/>
                  </a:lnTo>
                  <a:lnTo>
                    <a:pt x="193306" y="305054"/>
                  </a:lnTo>
                  <a:lnTo>
                    <a:pt x="192938" y="302514"/>
                  </a:lnTo>
                  <a:lnTo>
                    <a:pt x="190373" y="305054"/>
                  </a:lnTo>
                  <a:lnTo>
                    <a:pt x="190804" y="297434"/>
                  </a:lnTo>
                  <a:lnTo>
                    <a:pt x="191846" y="297434"/>
                  </a:lnTo>
                  <a:lnTo>
                    <a:pt x="192138" y="298704"/>
                  </a:lnTo>
                  <a:lnTo>
                    <a:pt x="193294" y="299974"/>
                  </a:lnTo>
                  <a:lnTo>
                    <a:pt x="192138" y="297434"/>
                  </a:lnTo>
                  <a:lnTo>
                    <a:pt x="191566" y="296164"/>
                  </a:lnTo>
                  <a:lnTo>
                    <a:pt x="189776" y="291084"/>
                  </a:lnTo>
                  <a:lnTo>
                    <a:pt x="190322" y="288544"/>
                  </a:lnTo>
                  <a:lnTo>
                    <a:pt x="190588" y="287274"/>
                  </a:lnTo>
                  <a:lnTo>
                    <a:pt x="191147" y="284734"/>
                  </a:lnTo>
                  <a:lnTo>
                    <a:pt x="192544" y="284734"/>
                  </a:lnTo>
                  <a:lnTo>
                    <a:pt x="192874" y="280924"/>
                  </a:lnTo>
                  <a:lnTo>
                    <a:pt x="192290" y="275844"/>
                  </a:lnTo>
                  <a:lnTo>
                    <a:pt x="192189" y="274574"/>
                  </a:lnTo>
                  <a:lnTo>
                    <a:pt x="191884" y="270764"/>
                  </a:lnTo>
                  <a:lnTo>
                    <a:pt x="191858" y="266954"/>
                  </a:lnTo>
                  <a:lnTo>
                    <a:pt x="191960" y="259334"/>
                  </a:lnTo>
                  <a:lnTo>
                    <a:pt x="194373" y="254254"/>
                  </a:lnTo>
                  <a:lnTo>
                    <a:pt x="197827" y="258064"/>
                  </a:lnTo>
                  <a:lnTo>
                    <a:pt x="197434" y="254254"/>
                  </a:lnTo>
                  <a:lnTo>
                    <a:pt x="196913" y="249174"/>
                  </a:lnTo>
                  <a:lnTo>
                    <a:pt x="200875" y="250444"/>
                  </a:lnTo>
                  <a:lnTo>
                    <a:pt x="200964" y="249174"/>
                  </a:lnTo>
                  <a:lnTo>
                    <a:pt x="201155" y="246634"/>
                  </a:lnTo>
                  <a:lnTo>
                    <a:pt x="201244" y="245364"/>
                  </a:lnTo>
                  <a:lnTo>
                    <a:pt x="201434" y="242824"/>
                  </a:lnTo>
                  <a:lnTo>
                    <a:pt x="198932" y="245364"/>
                  </a:lnTo>
                  <a:lnTo>
                    <a:pt x="200393" y="239014"/>
                  </a:lnTo>
                  <a:lnTo>
                    <a:pt x="199644" y="233934"/>
                  </a:lnTo>
                  <a:lnTo>
                    <a:pt x="202361" y="228854"/>
                  </a:lnTo>
                  <a:lnTo>
                    <a:pt x="202514" y="233934"/>
                  </a:lnTo>
                  <a:lnTo>
                    <a:pt x="203441" y="229971"/>
                  </a:lnTo>
                  <a:lnTo>
                    <a:pt x="204330" y="226314"/>
                  </a:lnTo>
                  <a:lnTo>
                    <a:pt x="205536" y="222504"/>
                  </a:lnTo>
                  <a:lnTo>
                    <a:pt x="204343" y="225044"/>
                  </a:lnTo>
                  <a:lnTo>
                    <a:pt x="202971" y="226314"/>
                  </a:lnTo>
                  <a:lnTo>
                    <a:pt x="201917" y="228854"/>
                  </a:lnTo>
                  <a:lnTo>
                    <a:pt x="202069" y="222504"/>
                  </a:lnTo>
                  <a:lnTo>
                    <a:pt x="196964" y="227584"/>
                  </a:lnTo>
                  <a:lnTo>
                    <a:pt x="197624" y="226314"/>
                  </a:lnTo>
                  <a:lnTo>
                    <a:pt x="200901" y="219964"/>
                  </a:lnTo>
                  <a:lnTo>
                    <a:pt x="200672" y="221234"/>
                  </a:lnTo>
                  <a:lnTo>
                    <a:pt x="201168" y="219964"/>
                  </a:lnTo>
                  <a:lnTo>
                    <a:pt x="203161" y="214884"/>
                  </a:lnTo>
                  <a:lnTo>
                    <a:pt x="206451" y="212344"/>
                  </a:lnTo>
                  <a:lnTo>
                    <a:pt x="206451" y="213106"/>
                  </a:lnTo>
                  <a:lnTo>
                    <a:pt x="206489" y="214515"/>
                  </a:lnTo>
                  <a:lnTo>
                    <a:pt x="206298" y="215925"/>
                  </a:lnTo>
                  <a:lnTo>
                    <a:pt x="207302" y="213956"/>
                  </a:lnTo>
                  <a:lnTo>
                    <a:pt x="207962" y="212369"/>
                  </a:lnTo>
                  <a:lnTo>
                    <a:pt x="206463" y="211683"/>
                  </a:lnTo>
                  <a:lnTo>
                    <a:pt x="206654" y="205994"/>
                  </a:lnTo>
                  <a:lnTo>
                    <a:pt x="209410" y="202184"/>
                  </a:lnTo>
                  <a:lnTo>
                    <a:pt x="211010" y="200914"/>
                  </a:lnTo>
                  <a:lnTo>
                    <a:pt x="212928" y="204724"/>
                  </a:lnTo>
                  <a:lnTo>
                    <a:pt x="214007" y="204724"/>
                  </a:lnTo>
                  <a:lnTo>
                    <a:pt x="212559" y="200914"/>
                  </a:lnTo>
                  <a:lnTo>
                    <a:pt x="212077" y="199644"/>
                  </a:lnTo>
                  <a:lnTo>
                    <a:pt x="219544" y="190754"/>
                  </a:lnTo>
                  <a:lnTo>
                    <a:pt x="218859" y="188214"/>
                  </a:lnTo>
                  <a:lnTo>
                    <a:pt x="220624" y="188214"/>
                  </a:lnTo>
                  <a:lnTo>
                    <a:pt x="219468" y="185674"/>
                  </a:lnTo>
                  <a:lnTo>
                    <a:pt x="221653" y="183134"/>
                  </a:lnTo>
                  <a:lnTo>
                    <a:pt x="222211" y="183134"/>
                  </a:lnTo>
                  <a:lnTo>
                    <a:pt x="223405" y="184404"/>
                  </a:lnTo>
                  <a:lnTo>
                    <a:pt x="223812" y="183134"/>
                  </a:lnTo>
                  <a:lnTo>
                    <a:pt x="224612" y="180594"/>
                  </a:lnTo>
                  <a:lnTo>
                    <a:pt x="223202" y="180594"/>
                  </a:lnTo>
                  <a:lnTo>
                    <a:pt x="222224" y="179324"/>
                  </a:lnTo>
                  <a:lnTo>
                    <a:pt x="224701" y="176784"/>
                  </a:lnTo>
                  <a:lnTo>
                    <a:pt x="225018" y="176784"/>
                  </a:lnTo>
                  <a:lnTo>
                    <a:pt x="224523" y="178054"/>
                  </a:lnTo>
                  <a:lnTo>
                    <a:pt x="225513" y="176784"/>
                  </a:lnTo>
                  <a:lnTo>
                    <a:pt x="227482" y="174244"/>
                  </a:lnTo>
                  <a:lnTo>
                    <a:pt x="229793" y="170434"/>
                  </a:lnTo>
                  <a:lnTo>
                    <a:pt x="232130" y="166624"/>
                  </a:lnTo>
                  <a:lnTo>
                    <a:pt x="234378" y="161544"/>
                  </a:lnTo>
                  <a:lnTo>
                    <a:pt x="236791" y="157734"/>
                  </a:lnTo>
                  <a:lnTo>
                    <a:pt x="237909" y="156464"/>
                  </a:lnTo>
                  <a:lnTo>
                    <a:pt x="240144" y="153924"/>
                  </a:lnTo>
                  <a:lnTo>
                    <a:pt x="244932" y="153924"/>
                  </a:lnTo>
                  <a:lnTo>
                    <a:pt x="236753" y="160985"/>
                  </a:lnTo>
                  <a:lnTo>
                    <a:pt x="236677" y="160756"/>
                  </a:lnTo>
                  <a:lnTo>
                    <a:pt x="236435" y="161264"/>
                  </a:lnTo>
                  <a:lnTo>
                    <a:pt x="236118" y="161544"/>
                  </a:lnTo>
                  <a:lnTo>
                    <a:pt x="236334" y="161493"/>
                  </a:lnTo>
                  <a:lnTo>
                    <a:pt x="234442" y="165582"/>
                  </a:lnTo>
                  <a:lnTo>
                    <a:pt x="237769" y="163563"/>
                  </a:lnTo>
                  <a:lnTo>
                    <a:pt x="236893" y="161328"/>
                  </a:lnTo>
                  <a:lnTo>
                    <a:pt x="240665" y="160274"/>
                  </a:lnTo>
                  <a:lnTo>
                    <a:pt x="244970" y="153924"/>
                  </a:lnTo>
                  <a:lnTo>
                    <a:pt x="245833" y="152654"/>
                  </a:lnTo>
                  <a:lnTo>
                    <a:pt x="248437" y="147574"/>
                  </a:lnTo>
                  <a:lnTo>
                    <a:pt x="249745" y="145034"/>
                  </a:lnTo>
                  <a:lnTo>
                    <a:pt x="251053" y="142494"/>
                  </a:lnTo>
                  <a:lnTo>
                    <a:pt x="256743" y="134874"/>
                  </a:lnTo>
                  <a:lnTo>
                    <a:pt x="262255" y="128524"/>
                  </a:lnTo>
                  <a:lnTo>
                    <a:pt x="263347" y="127254"/>
                  </a:lnTo>
                  <a:lnTo>
                    <a:pt x="261416" y="128524"/>
                  </a:lnTo>
                  <a:lnTo>
                    <a:pt x="260680" y="127254"/>
                  </a:lnTo>
                  <a:lnTo>
                    <a:pt x="258495" y="123444"/>
                  </a:lnTo>
                  <a:lnTo>
                    <a:pt x="270052" y="123444"/>
                  </a:lnTo>
                  <a:lnTo>
                    <a:pt x="272148" y="118656"/>
                  </a:lnTo>
                  <a:lnTo>
                    <a:pt x="273494" y="120904"/>
                  </a:lnTo>
                  <a:lnTo>
                    <a:pt x="273367" y="119634"/>
                  </a:lnTo>
                  <a:lnTo>
                    <a:pt x="276656" y="117094"/>
                  </a:lnTo>
                  <a:lnTo>
                    <a:pt x="278307" y="115824"/>
                  </a:lnTo>
                  <a:lnTo>
                    <a:pt x="283171" y="109474"/>
                  </a:lnTo>
                  <a:lnTo>
                    <a:pt x="288518" y="103124"/>
                  </a:lnTo>
                  <a:lnTo>
                    <a:pt x="294894" y="96774"/>
                  </a:lnTo>
                  <a:lnTo>
                    <a:pt x="294500" y="99314"/>
                  </a:lnTo>
                  <a:lnTo>
                    <a:pt x="299237" y="96774"/>
                  </a:lnTo>
                  <a:lnTo>
                    <a:pt x="305879" y="90424"/>
                  </a:lnTo>
                  <a:lnTo>
                    <a:pt x="310756" y="87884"/>
                  </a:lnTo>
                  <a:lnTo>
                    <a:pt x="311264" y="85344"/>
                  </a:lnTo>
                  <a:lnTo>
                    <a:pt x="314147" y="84074"/>
                  </a:lnTo>
                  <a:lnTo>
                    <a:pt x="311302" y="84074"/>
                  </a:lnTo>
                  <a:lnTo>
                    <a:pt x="323519" y="78994"/>
                  </a:lnTo>
                  <a:lnTo>
                    <a:pt x="328510" y="75184"/>
                  </a:lnTo>
                  <a:lnTo>
                    <a:pt x="333514" y="71374"/>
                  </a:lnTo>
                  <a:lnTo>
                    <a:pt x="341299" y="66294"/>
                  </a:lnTo>
                  <a:lnTo>
                    <a:pt x="343242" y="65024"/>
                  </a:lnTo>
                  <a:lnTo>
                    <a:pt x="352488" y="61937"/>
                  </a:lnTo>
                  <a:lnTo>
                    <a:pt x="351243" y="63754"/>
                  </a:lnTo>
                  <a:lnTo>
                    <a:pt x="352564" y="63754"/>
                  </a:lnTo>
                  <a:lnTo>
                    <a:pt x="356323" y="61214"/>
                  </a:lnTo>
                  <a:lnTo>
                    <a:pt x="363842" y="56134"/>
                  </a:lnTo>
                  <a:lnTo>
                    <a:pt x="361861" y="54864"/>
                  </a:lnTo>
                  <a:lnTo>
                    <a:pt x="361657" y="56134"/>
                  </a:lnTo>
                  <a:lnTo>
                    <a:pt x="358343" y="54864"/>
                  </a:lnTo>
                  <a:lnTo>
                    <a:pt x="359206" y="53594"/>
                  </a:lnTo>
                  <a:lnTo>
                    <a:pt x="362178" y="51054"/>
                  </a:lnTo>
                  <a:lnTo>
                    <a:pt x="365252" y="49784"/>
                  </a:lnTo>
                  <a:lnTo>
                    <a:pt x="360400" y="53594"/>
                  </a:lnTo>
                  <a:lnTo>
                    <a:pt x="366915" y="52324"/>
                  </a:lnTo>
                  <a:lnTo>
                    <a:pt x="369785" y="53594"/>
                  </a:lnTo>
                  <a:lnTo>
                    <a:pt x="369100" y="52324"/>
                  </a:lnTo>
                  <a:lnTo>
                    <a:pt x="369582" y="51054"/>
                  </a:lnTo>
                  <a:lnTo>
                    <a:pt x="372503" y="51054"/>
                  </a:lnTo>
                  <a:lnTo>
                    <a:pt x="372706" y="49784"/>
                  </a:lnTo>
                  <a:lnTo>
                    <a:pt x="372910" y="48514"/>
                  </a:lnTo>
                  <a:lnTo>
                    <a:pt x="373291" y="47244"/>
                  </a:lnTo>
                  <a:lnTo>
                    <a:pt x="373672" y="45974"/>
                  </a:lnTo>
                  <a:lnTo>
                    <a:pt x="378167" y="44704"/>
                  </a:lnTo>
                  <a:lnTo>
                    <a:pt x="378167" y="45974"/>
                  </a:lnTo>
                  <a:lnTo>
                    <a:pt x="381228" y="44704"/>
                  </a:lnTo>
                  <a:lnTo>
                    <a:pt x="383705" y="42164"/>
                  </a:lnTo>
                  <a:lnTo>
                    <a:pt x="387438" y="40894"/>
                  </a:lnTo>
                  <a:lnTo>
                    <a:pt x="389890" y="42164"/>
                  </a:lnTo>
                  <a:lnTo>
                    <a:pt x="384352" y="43434"/>
                  </a:lnTo>
                  <a:lnTo>
                    <a:pt x="384949" y="45974"/>
                  </a:lnTo>
                  <a:lnTo>
                    <a:pt x="389826" y="43434"/>
                  </a:lnTo>
                  <a:lnTo>
                    <a:pt x="391147" y="40894"/>
                  </a:lnTo>
                  <a:lnTo>
                    <a:pt x="393141" y="37084"/>
                  </a:lnTo>
                  <a:lnTo>
                    <a:pt x="398691" y="38354"/>
                  </a:lnTo>
                  <a:lnTo>
                    <a:pt x="396773" y="39624"/>
                  </a:lnTo>
                  <a:lnTo>
                    <a:pt x="393649" y="40894"/>
                  </a:lnTo>
                  <a:lnTo>
                    <a:pt x="391756" y="42164"/>
                  </a:lnTo>
                  <a:lnTo>
                    <a:pt x="397865" y="43434"/>
                  </a:lnTo>
                  <a:lnTo>
                    <a:pt x="398145" y="42164"/>
                  </a:lnTo>
                  <a:lnTo>
                    <a:pt x="402018" y="40894"/>
                  </a:lnTo>
                  <a:lnTo>
                    <a:pt x="401624" y="42164"/>
                  </a:lnTo>
                  <a:lnTo>
                    <a:pt x="404622" y="40894"/>
                  </a:lnTo>
                  <a:lnTo>
                    <a:pt x="407670" y="40894"/>
                  </a:lnTo>
                  <a:lnTo>
                    <a:pt x="410679" y="39624"/>
                  </a:lnTo>
                  <a:lnTo>
                    <a:pt x="408228" y="39624"/>
                  </a:lnTo>
                  <a:lnTo>
                    <a:pt x="410832" y="37084"/>
                  </a:lnTo>
                  <a:lnTo>
                    <a:pt x="412140" y="35814"/>
                  </a:lnTo>
                  <a:lnTo>
                    <a:pt x="417118" y="33274"/>
                  </a:lnTo>
                  <a:lnTo>
                    <a:pt x="422719" y="32004"/>
                  </a:lnTo>
                  <a:lnTo>
                    <a:pt x="428498" y="28194"/>
                  </a:lnTo>
                  <a:lnTo>
                    <a:pt x="421043" y="34544"/>
                  </a:lnTo>
                  <a:lnTo>
                    <a:pt x="427736" y="30734"/>
                  </a:lnTo>
                  <a:lnTo>
                    <a:pt x="427799" y="33489"/>
                  </a:lnTo>
                  <a:lnTo>
                    <a:pt x="427672" y="34848"/>
                  </a:lnTo>
                  <a:lnTo>
                    <a:pt x="427837" y="34328"/>
                  </a:lnTo>
                  <a:lnTo>
                    <a:pt x="427850" y="34544"/>
                  </a:lnTo>
                  <a:lnTo>
                    <a:pt x="433908" y="34544"/>
                  </a:lnTo>
                  <a:lnTo>
                    <a:pt x="433158" y="35814"/>
                  </a:lnTo>
                  <a:lnTo>
                    <a:pt x="436689" y="32004"/>
                  </a:lnTo>
                  <a:lnTo>
                    <a:pt x="440474" y="35814"/>
                  </a:lnTo>
                  <a:lnTo>
                    <a:pt x="444258" y="32004"/>
                  </a:lnTo>
                  <a:lnTo>
                    <a:pt x="445516" y="30734"/>
                  </a:lnTo>
                  <a:lnTo>
                    <a:pt x="445985" y="32004"/>
                  </a:lnTo>
                  <a:lnTo>
                    <a:pt x="448017" y="31356"/>
                  </a:lnTo>
                  <a:lnTo>
                    <a:pt x="448119" y="30734"/>
                  </a:lnTo>
                  <a:lnTo>
                    <a:pt x="454774" y="28194"/>
                  </a:lnTo>
                  <a:lnTo>
                    <a:pt x="462661" y="28194"/>
                  </a:lnTo>
                  <a:lnTo>
                    <a:pt x="471233" y="26924"/>
                  </a:lnTo>
                  <a:lnTo>
                    <a:pt x="475589" y="25654"/>
                  </a:lnTo>
                  <a:lnTo>
                    <a:pt x="479945" y="24384"/>
                  </a:lnTo>
                  <a:lnTo>
                    <a:pt x="490245" y="21844"/>
                  </a:lnTo>
                  <a:lnTo>
                    <a:pt x="490791" y="20574"/>
                  </a:lnTo>
                  <a:lnTo>
                    <a:pt x="491871" y="18034"/>
                  </a:lnTo>
                  <a:lnTo>
                    <a:pt x="501713" y="15494"/>
                  </a:lnTo>
                  <a:lnTo>
                    <a:pt x="505180" y="16764"/>
                  </a:lnTo>
                  <a:lnTo>
                    <a:pt x="499249" y="19304"/>
                  </a:lnTo>
                  <a:lnTo>
                    <a:pt x="504748" y="20574"/>
                  </a:lnTo>
                  <a:lnTo>
                    <a:pt x="508736" y="19304"/>
                  </a:lnTo>
                  <a:lnTo>
                    <a:pt x="513765" y="18034"/>
                  </a:lnTo>
                  <a:lnTo>
                    <a:pt x="516343" y="18021"/>
                  </a:lnTo>
                  <a:lnTo>
                    <a:pt x="519150" y="14224"/>
                  </a:lnTo>
                  <a:close/>
                </a:path>
                <a:path w="574675" h="1034414">
                  <a:moveTo>
                    <a:pt x="519493" y="20574"/>
                  </a:moveTo>
                  <a:lnTo>
                    <a:pt x="518541" y="18034"/>
                  </a:lnTo>
                  <a:lnTo>
                    <a:pt x="513765" y="18034"/>
                  </a:lnTo>
                  <a:lnTo>
                    <a:pt x="512775" y="19304"/>
                  </a:lnTo>
                  <a:lnTo>
                    <a:pt x="513880" y="19304"/>
                  </a:lnTo>
                  <a:lnTo>
                    <a:pt x="515467" y="20574"/>
                  </a:lnTo>
                  <a:lnTo>
                    <a:pt x="519493" y="20574"/>
                  </a:lnTo>
                  <a:close/>
                </a:path>
                <a:path w="574675" h="1034414">
                  <a:moveTo>
                    <a:pt x="519544" y="22009"/>
                  </a:moveTo>
                  <a:lnTo>
                    <a:pt x="517283" y="22466"/>
                  </a:lnTo>
                  <a:lnTo>
                    <a:pt x="517398" y="22009"/>
                  </a:lnTo>
                  <a:lnTo>
                    <a:pt x="517410" y="21602"/>
                  </a:lnTo>
                  <a:lnTo>
                    <a:pt x="517055" y="21361"/>
                  </a:lnTo>
                  <a:lnTo>
                    <a:pt x="516801" y="22123"/>
                  </a:lnTo>
                  <a:lnTo>
                    <a:pt x="516407" y="22491"/>
                  </a:lnTo>
                  <a:lnTo>
                    <a:pt x="515670" y="22694"/>
                  </a:lnTo>
                  <a:lnTo>
                    <a:pt x="516216" y="22606"/>
                  </a:lnTo>
                  <a:lnTo>
                    <a:pt x="517258" y="22479"/>
                  </a:lnTo>
                  <a:lnTo>
                    <a:pt x="517232" y="22656"/>
                  </a:lnTo>
                  <a:lnTo>
                    <a:pt x="517194" y="22809"/>
                  </a:lnTo>
                  <a:lnTo>
                    <a:pt x="517156" y="23025"/>
                  </a:lnTo>
                  <a:lnTo>
                    <a:pt x="518071" y="22796"/>
                  </a:lnTo>
                  <a:lnTo>
                    <a:pt x="518833" y="22453"/>
                  </a:lnTo>
                  <a:lnTo>
                    <a:pt x="519544" y="22009"/>
                  </a:lnTo>
                  <a:close/>
                </a:path>
                <a:path w="574675" h="1034414">
                  <a:moveTo>
                    <a:pt x="523417" y="18021"/>
                  </a:moveTo>
                  <a:lnTo>
                    <a:pt x="518058" y="16764"/>
                  </a:lnTo>
                  <a:lnTo>
                    <a:pt x="518541" y="18034"/>
                  </a:lnTo>
                  <a:lnTo>
                    <a:pt x="523417" y="18021"/>
                  </a:lnTo>
                  <a:close/>
                </a:path>
                <a:path w="574675" h="1034414">
                  <a:moveTo>
                    <a:pt x="534695" y="19545"/>
                  </a:moveTo>
                  <a:lnTo>
                    <a:pt x="534466" y="19088"/>
                  </a:lnTo>
                  <a:lnTo>
                    <a:pt x="534530" y="19304"/>
                  </a:lnTo>
                  <a:lnTo>
                    <a:pt x="534695" y="19545"/>
                  </a:lnTo>
                  <a:close/>
                </a:path>
                <a:path w="574675" h="1034414">
                  <a:moveTo>
                    <a:pt x="536155" y="21602"/>
                  </a:moveTo>
                  <a:lnTo>
                    <a:pt x="534695" y="19545"/>
                  </a:lnTo>
                  <a:lnTo>
                    <a:pt x="535228" y="20574"/>
                  </a:lnTo>
                  <a:lnTo>
                    <a:pt x="530936" y="21844"/>
                  </a:lnTo>
                  <a:lnTo>
                    <a:pt x="529221" y="23114"/>
                  </a:lnTo>
                  <a:lnTo>
                    <a:pt x="531977" y="21844"/>
                  </a:lnTo>
                  <a:lnTo>
                    <a:pt x="535571" y="21844"/>
                  </a:lnTo>
                  <a:lnTo>
                    <a:pt x="536155" y="21602"/>
                  </a:lnTo>
                  <a:close/>
                </a:path>
                <a:path w="574675" h="1034414">
                  <a:moveTo>
                    <a:pt x="537692" y="16764"/>
                  </a:moveTo>
                  <a:lnTo>
                    <a:pt x="534047" y="11684"/>
                  </a:lnTo>
                  <a:lnTo>
                    <a:pt x="523417" y="18021"/>
                  </a:lnTo>
                  <a:lnTo>
                    <a:pt x="522579" y="19304"/>
                  </a:lnTo>
                  <a:lnTo>
                    <a:pt x="521449" y="21844"/>
                  </a:lnTo>
                  <a:lnTo>
                    <a:pt x="519544" y="23114"/>
                  </a:lnTo>
                  <a:lnTo>
                    <a:pt x="524256" y="21844"/>
                  </a:lnTo>
                  <a:lnTo>
                    <a:pt x="528942" y="19304"/>
                  </a:lnTo>
                  <a:lnTo>
                    <a:pt x="533920" y="18034"/>
                  </a:lnTo>
                  <a:lnTo>
                    <a:pt x="534466" y="19088"/>
                  </a:lnTo>
                  <a:lnTo>
                    <a:pt x="534149" y="18034"/>
                  </a:lnTo>
                  <a:lnTo>
                    <a:pt x="537692" y="16764"/>
                  </a:lnTo>
                  <a:close/>
                </a:path>
                <a:path w="574675" h="1034414">
                  <a:moveTo>
                    <a:pt x="538911" y="20574"/>
                  </a:moveTo>
                  <a:lnTo>
                    <a:pt x="538695" y="20574"/>
                  </a:lnTo>
                  <a:lnTo>
                    <a:pt x="536155" y="21602"/>
                  </a:lnTo>
                  <a:lnTo>
                    <a:pt x="536321" y="21844"/>
                  </a:lnTo>
                  <a:lnTo>
                    <a:pt x="538911" y="20574"/>
                  </a:lnTo>
                  <a:close/>
                </a:path>
                <a:path w="574675" h="1034414">
                  <a:moveTo>
                    <a:pt x="542404" y="22517"/>
                  </a:moveTo>
                  <a:lnTo>
                    <a:pt x="540791" y="22898"/>
                  </a:lnTo>
                  <a:lnTo>
                    <a:pt x="542239" y="22987"/>
                  </a:lnTo>
                  <a:lnTo>
                    <a:pt x="542213" y="22796"/>
                  </a:lnTo>
                  <a:lnTo>
                    <a:pt x="542290" y="22631"/>
                  </a:lnTo>
                  <a:close/>
                </a:path>
                <a:path w="574675" h="1034414">
                  <a:moveTo>
                    <a:pt x="543979" y="22110"/>
                  </a:moveTo>
                  <a:lnTo>
                    <a:pt x="543255" y="22148"/>
                  </a:lnTo>
                  <a:lnTo>
                    <a:pt x="542620" y="22186"/>
                  </a:lnTo>
                  <a:lnTo>
                    <a:pt x="542404" y="22504"/>
                  </a:lnTo>
                  <a:lnTo>
                    <a:pt x="543979" y="22110"/>
                  </a:lnTo>
                  <a:close/>
                </a:path>
                <a:path w="574675" h="1034414">
                  <a:moveTo>
                    <a:pt x="544029" y="16764"/>
                  </a:moveTo>
                  <a:lnTo>
                    <a:pt x="541921" y="16764"/>
                  </a:lnTo>
                  <a:lnTo>
                    <a:pt x="543814" y="17386"/>
                  </a:lnTo>
                  <a:lnTo>
                    <a:pt x="544029" y="16764"/>
                  </a:lnTo>
                  <a:close/>
                </a:path>
                <a:path w="574675" h="1034414">
                  <a:moveTo>
                    <a:pt x="545744" y="18034"/>
                  </a:moveTo>
                  <a:lnTo>
                    <a:pt x="543814" y="17386"/>
                  </a:lnTo>
                  <a:lnTo>
                    <a:pt x="543140" y="19304"/>
                  </a:lnTo>
                  <a:lnTo>
                    <a:pt x="541515" y="19304"/>
                  </a:lnTo>
                  <a:lnTo>
                    <a:pt x="538911" y="20574"/>
                  </a:lnTo>
                  <a:lnTo>
                    <a:pt x="542086" y="20574"/>
                  </a:lnTo>
                  <a:lnTo>
                    <a:pt x="544957" y="19304"/>
                  </a:lnTo>
                  <a:lnTo>
                    <a:pt x="545744" y="18034"/>
                  </a:lnTo>
                  <a:close/>
                </a:path>
                <a:path w="574675" h="1034414">
                  <a:moveTo>
                    <a:pt x="547319" y="21120"/>
                  </a:moveTo>
                  <a:lnTo>
                    <a:pt x="543991" y="22110"/>
                  </a:lnTo>
                  <a:lnTo>
                    <a:pt x="545160" y="22047"/>
                  </a:lnTo>
                  <a:lnTo>
                    <a:pt x="546620" y="22047"/>
                  </a:lnTo>
                  <a:lnTo>
                    <a:pt x="547319" y="21120"/>
                  </a:lnTo>
                  <a:close/>
                </a:path>
                <a:path w="574675" h="1034414">
                  <a:moveTo>
                    <a:pt x="568680" y="10680"/>
                  </a:moveTo>
                  <a:lnTo>
                    <a:pt x="568147" y="7569"/>
                  </a:lnTo>
                  <a:lnTo>
                    <a:pt x="563181" y="9601"/>
                  </a:lnTo>
                  <a:lnTo>
                    <a:pt x="559574" y="11264"/>
                  </a:lnTo>
                  <a:lnTo>
                    <a:pt x="555040" y="14833"/>
                  </a:lnTo>
                  <a:lnTo>
                    <a:pt x="553783" y="14363"/>
                  </a:lnTo>
                  <a:lnTo>
                    <a:pt x="554596" y="13220"/>
                  </a:lnTo>
                  <a:lnTo>
                    <a:pt x="554647" y="12547"/>
                  </a:lnTo>
                  <a:lnTo>
                    <a:pt x="551942" y="15062"/>
                  </a:lnTo>
                  <a:lnTo>
                    <a:pt x="548055" y="18465"/>
                  </a:lnTo>
                  <a:lnTo>
                    <a:pt x="550913" y="21310"/>
                  </a:lnTo>
                  <a:lnTo>
                    <a:pt x="553999" y="17373"/>
                  </a:lnTo>
                  <a:lnTo>
                    <a:pt x="555332" y="18567"/>
                  </a:lnTo>
                  <a:lnTo>
                    <a:pt x="557834" y="13550"/>
                  </a:lnTo>
                  <a:lnTo>
                    <a:pt x="560476" y="12166"/>
                  </a:lnTo>
                  <a:lnTo>
                    <a:pt x="563257" y="12166"/>
                  </a:lnTo>
                  <a:lnTo>
                    <a:pt x="563473" y="13538"/>
                  </a:lnTo>
                  <a:lnTo>
                    <a:pt x="564007" y="12331"/>
                  </a:lnTo>
                  <a:lnTo>
                    <a:pt x="568680" y="10680"/>
                  </a:lnTo>
                  <a:close/>
                </a:path>
                <a:path w="574675" h="1034414">
                  <a:moveTo>
                    <a:pt x="574548" y="1143"/>
                  </a:moveTo>
                  <a:lnTo>
                    <a:pt x="573760" y="38"/>
                  </a:lnTo>
                  <a:lnTo>
                    <a:pt x="571931" y="0"/>
                  </a:lnTo>
                  <a:lnTo>
                    <a:pt x="571258" y="3835"/>
                  </a:lnTo>
                  <a:lnTo>
                    <a:pt x="571982" y="5041"/>
                  </a:lnTo>
                  <a:lnTo>
                    <a:pt x="572693" y="6477"/>
                  </a:lnTo>
                  <a:lnTo>
                    <a:pt x="573163" y="7988"/>
                  </a:lnTo>
                  <a:lnTo>
                    <a:pt x="574065" y="5715"/>
                  </a:lnTo>
                  <a:lnTo>
                    <a:pt x="574471" y="3378"/>
                  </a:lnTo>
                  <a:lnTo>
                    <a:pt x="574548" y="114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4835850" y="4204935"/>
              <a:ext cx="243614" cy="186821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9052247" y="3716889"/>
              <a:ext cx="745610" cy="63880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9089392" y="3857484"/>
              <a:ext cx="289849" cy="98070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9269737" y="3893797"/>
              <a:ext cx="150393" cy="276735"/>
            </a:xfrm>
            <a:prstGeom prst="rect">
              <a:avLst/>
            </a:prstGeom>
          </p:spPr>
        </p:pic>
      </p:grpSp>
      <p:sp>
        <p:nvSpPr>
          <p:cNvPr id="94" name="object 94"/>
          <p:cNvSpPr txBox="1"/>
          <p:nvPr/>
        </p:nvSpPr>
        <p:spPr>
          <a:xfrm>
            <a:off x="15200883" y="5745853"/>
            <a:ext cx="1993264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USB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ﬂash-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карта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dirty="0">
                <a:solidFill>
                  <a:srgbClr val="522E48"/>
                </a:solidFill>
                <a:latin typeface="Montserrat"/>
                <a:cs typeface="Montserrat"/>
              </a:rPr>
              <a:t>ASSORTI</a:t>
            </a:r>
            <a:r>
              <a:rPr sz="2000" b="1" spc="-12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10" dirty="0">
                <a:solidFill>
                  <a:srgbClr val="522E48"/>
                </a:solidFill>
                <a:latin typeface="Montserrat"/>
                <a:cs typeface="Montserrat"/>
              </a:rPr>
              <a:t>(16Гб)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17556832" y="5745853"/>
            <a:ext cx="112458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Термокружка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10" dirty="0">
                <a:solidFill>
                  <a:srgbClr val="522E48"/>
                </a:solidFill>
                <a:latin typeface="Montserrat"/>
                <a:cs typeface="Montserrat"/>
              </a:rPr>
              <a:t>BASIC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0495552" y="5745853"/>
            <a:ext cx="137795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Футболка</a:t>
            </a:r>
            <a:endParaRPr sz="1150">
              <a:latin typeface="Montserrat"/>
              <a:cs typeface="Montserrat"/>
            </a:endParaRPr>
          </a:p>
          <a:p>
            <a:pPr marL="16510">
              <a:lnSpc>
                <a:spcPts val="2285"/>
              </a:lnSpc>
            </a:pPr>
            <a:r>
              <a:rPr sz="2000" b="1" dirty="0">
                <a:solidFill>
                  <a:srgbClr val="522E48"/>
                </a:solidFill>
                <a:latin typeface="Montserrat"/>
                <a:cs typeface="Montserrat"/>
              </a:rPr>
              <a:t>LIBRA</a:t>
            </a:r>
            <a:r>
              <a:rPr sz="2000" b="1" spc="-7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220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2844933" y="5745853"/>
            <a:ext cx="148907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Конференц-</a:t>
            </a: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сумка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0" dirty="0">
                <a:solidFill>
                  <a:srgbClr val="522E48"/>
                </a:solidFill>
                <a:latin typeface="Montserrat"/>
                <a:cs typeface="Montserrat"/>
              </a:rPr>
              <a:t>JOIN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98" name="object 98"/>
          <p:cNvGrpSpPr/>
          <p:nvPr/>
        </p:nvGrpSpPr>
        <p:grpSpPr>
          <a:xfrm>
            <a:off x="10054590" y="3062102"/>
            <a:ext cx="9733915" cy="6433185"/>
            <a:chOff x="10054590" y="3062102"/>
            <a:chExt cx="9733915" cy="6433185"/>
          </a:xfrm>
        </p:grpSpPr>
        <p:pic>
          <p:nvPicPr>
            <p:cNvPr id="99" name="object 9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5250741" y="4065335"/>
              <a:ext cx="1746387" cy="1741921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7979487" y="4169645"/>
              <a:ext cx="974397" cy="1480164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12076747" y="4257858"/>
              <a:ext cx="305435" cy="67945"/>
            </a:xfrm>
            <a:custGeom>
              <a:avLst/>
              <a:gdLst/>
              <a:ahLst/>
              <a:cxnLst/>
              <a:rect l="l" t="t" r="r" b="b"/>
              <a:pathLst>
                <a:path w="305434" h="67945">
                  <a:moveTo>
                    <a:pt x="42278" y="33807"/>
                  </a:moveTo>
                  <a:lnTo>
                    <a:pt x="42265" y="29121"/>
                  </a:lnTo>
                  <a:lnTo>
                    <a:pt x="40627" y="25196"/>
                  </a:lnTo>
                  <a:lnTo>
                    <a:pt x="34023" y="18592"/>
                  </a:lnTo>
                  <a:lnTo>
                    <a:pt x="30022" y="16916"/>
                  </a:lnTo>
                  <a:lnTo>
                    <a:pt x="25374" y="16916"/>
                  </a:lnTo>
                  <a:lnTo>
                    <a:pt x="25374" y="35306"/>
                  </a:lnTo>
                  <a:lnTo>
                    <a:pt x="25374" y="36537"/>
                  </a:lnTo>
                  <a:lnTo>
                    <a:pt x="25171" y="37033"/>
                  </a:lnTo>
                  <a:lnTo>
                    <a:pt x="24333" y="37858"/>
                  </a:lnTo>
                  <a:lnTo>
                    <a:pt x="23837" y="38074"/>
                  </a:lnTo>
                  <a:lnTo>
                    <a:pt x="18440" y="38074"/>
                  </a:lnTo>
                  <a:lnTo>
                    <a:pt x="17932" y="37858"/>
                  </a:lnTo>
                  <a:lnTo>
                    <a:pt x="17513" y="37452"/>
                  </a:lnTo>
                  <a:lnTo>
                    <a:pt x="17132" y="37033"/>
                  </a:lnTo>
                  <a:lnTo>
                    <a:pt x="16916" y="36537"/>
                  </a:lnTo>
                  <a:lnTo>
                    <a:pt x="16916" y="35306"/>
                  </a:lnTo>
                  <a:lnTo>
                    <a:pt x="17132" y="34848"/>
                  </a:lnTo>
                  <a:lnTo>
                    <a:pt x="17513" y="34429"/>
                  </a:lnTo>
                  <a:lnTo>
                    <a:pt x="17932" y="34036"/>
                  </a:lnTo>
                  <a:lnTo>
                    <a:pt x="18440" y="33807"/>
                  </a:lnTo>
                  <a:lnTo>
                    <a:pt x="23837" y="33807"/>
                  </a:lnTo>
                  <a:lnTo>
                    <a:pt x="24333" y="34036"/>
                  </a:lnTo>
                  <a:lnTo>
                    <a:pt x="25171" y="34848"/>
                  </a:lnTo>
                  <a:lnTo>
                    <a:pt x="25374" y="35306"/>
                  </a:lnTo>
                  <a:lnTo>
                    <a:pt x="25374" y="16916"/>
                  </a:lnTo>
                  <a:lnTo>
                    <a:pt x="12242" y="16916"/>
                  </a:lnTo>
                  <a:lnTo>
                    <a:pt x="8267" y="18592"/>
                  </a:lnTo>
                  <a:lnTo>
                    <a:pt x="1676" y="25146"/>
                  </a:lnTo>
                  <a:lnTo>
                    <a:pt x="0" y="29121"/>
                  </a:lnTo>
                  <a:lnTo>
                    <a:pt x="0" y="55397"/>
                  </a:lnTo>
                  <a:lnTo>
                    <a:pt x="1676" y="59372"/>
                  </a:lnTo>
                  <a:lnTo>
                    <a:pt x="8229" y="65976"/>
                  </a:lnTo>
                  <a:lnTo>
                    <a:pt x="12204" y="67627"/>
                  </a:lnTo>
                  <a:lnTo>
                    <a:pt x="34975" y="67627"/>
                  </a:lnTo>
                  <a:lnTo>
                    <a:pt x="35966" y="67221"/>
                  </a:lnTo>
                  <a:lnTo>
                    <a:pt x="37604" y="65595"/>
                  </a:lnTo>
                  <a:lnTo>
                    <a:pt x="38023" y="64592"/>
                  </a:lnTo>
                  <a:lnTo>
                    <a:pt x="38023" y="53797"/>
                  </a:lnTo>
                  <a:lnTo>
                    <a:pt x="37604" y="52819"/>
                  </a:lnTo>
                  <a:lnTo>
                    <a:pt x="35966" y="51168"/>
                  </a:lnTo>
                  <a:lnTo>
                    <a:pt x="34975" y="50761"/>
                  </a:lnTo>
                  <a:lnTo>
                    <a:pt x="18415" y="50761"/>
                  </a:lnTo>
                  <a:lnTo>
                    <a:pt x="17919" y="50558"/>
                  </a:lnTo>
                  <a:lnTo>
                    <a:pt x="17106" y="49733"/>
                  </a:lnTo>
                  <a:lnTo>
                    <a:pt x="16878" y="49225"/>
                  </a:lnTo>
                  <a:lnTo>
                    <a:pt x="16878" y="48056"/>
                  </a:lnTo>
                  <a:lnTo>
                    <a:pt x="17106" y="47548"/>
                  </a:lnTo>
                  <a:lnTo>
                    <a:pt x="17919" y="46697"/>
                  </a:lnTo>
                  <a:lnTo>
                    <a:pt x="18415" y="46507"/>
                  </a:lnTo>
                  <a:lnTo>
                    <a:pt x="36131" y="46507"/>
                  </a:lnTo>
                  <a:lnTo>
                    <a:pt x="38125" y="45669"/>
                  </a:lnTo>
                  <a:lnTo>
                    <a:pt x="39763" y="44005"/>
                  </a:lnTo>
                  <a:lnTo>
                    <a:pt x="41440" y="42392"/>
                  </a:lnTo>
                  <a:lnTo>
                    <a:pt x="42278" y="40411"/>
                  </a:lnTo>
                  <a:lnTo>
                    <a:pt x="42278" y="38074"/>
                  </a:lnTo>
                  <a:lnTo>
                    <a:pt x="42278" y="33807"/>
                  </a:lnTo>
                  <a:close/>
                </a:path>
                <a:path w="305434" h="67945">
                  <a:moveTo>
                    <a:pt x="79971" y="19977"/>
                  </a:moveTo>
                  <a:lnTo>
                    <a:pt x="79552" y="18986"/>
                  </a:lnTo>
                  <a:lnTo>
                    <a:pt x="77901" y="17348"/>
                  </a:lnTo>
                  <a:lnTo>
                    <a:pt x="76898" y="16929"/>
                  </a:lnTo>
                  <a:lnTo>
                    <a:pt x="58356" y="16929"/>
                  </a:lnTo>
                  <a:lnTo>
                    <a:pt x="54394" y="18580"/>
                  </a:lnTo>
                  <a:lnTo>
                    <a:pt x="47815" y="25196"/>
                  </a:lnTo>
                  <a:lnTo>
                    <a:pt x="46164" y="29159"/>
                  </a:lnTo>
                  <a:lnTo>
                    <a:pt x="46164" y="64579"/>
                  </a:lnTo>
                  <a:lnTo>
                    <a:pt x="46570" y="65582"/>
                  </a:lnTo>
                  <a:lnTo>
                    <a:pt x="48196" y="67221"/>
                  </a:lnTo>
                  <a:lnTo>
                    <a:pt x="49199" y="67640"/>
                  </a:lnTo>
                  <a:lnTo>
                    <a:pt x="50380" y="67614"/>
                  </a:lnTo>
                  <a:lnTo>
                    <a:pt x="59994" y="67614"/>
                  </a:lnTo>
                  <a:lnTo>
                    <a:pt x="60985" y="67195"/>
                  </a:lnTo>
                  <a:lnTo>
                    <a:pt x="62649" y="65582"/>
                  </a:lnTo>
                  <a:lnTo>
                    <a:pt x="63042" y="64604"/>
                  </a:lnTo>
                  <a:lnTo>
                    <a:pt x="63042" y="36868"/>
                  </a:lnTo>
                  <a:lnTo>
                    <a:pt x="63461" y="35864"/>
                  </a:lnTo>
                  <a:lnTo>
                    <a:pt x="65112" y="34226"/>
                  </a:lnTo>
                  <a:lnTo>
                    <a:pt x="66128" y="33820"/>
                  </a:lnTo>
                  <a:lnTo>
                    <a:pt x="76898" y="33820"/>
                  </a:lnTo>
                  <a:lnTo>
                    <a:pt x="77914" y="33401"/>
                  </a:lnTo>
                  <a:lnTo>
                    <a:pt x="79552" y="31724"/>
                  </a:lnTo>
                  <a:lnTo>
                    <a:pt x="79971" y="30759"/>
                  </a:lnTo>
                  <a:lnTo>
                    <a:pt x="79971" y="19977"/>
                  </a:lnTo>
                  <a:close/>
                </a:path>
                <a:path w="305434" h="67945">
                  <a:moveTo>
                    <a:pt x="117652" y="19977"/>
                  </a:moveTo>
                  <a:lnTo>
                    <a:pt x="117259" y="18986"/>
                  </a:lnTo>
                  <a:lnTo>
                    <a:pt x="115608" y="17335"/>
                  </a:lnTo>
                  <a:lnTo>
                    <a:pt x="114604" y="16916"/>
                  </a:lnTo>
                  <a:lnTo>
                    <a:pt x="96062" y="16916"/>
                  </a:lnTo>
                  <a:lnTo>
                    <a:pt x="92100" y="18592"/>
                  </a:lnTo>
                  <a:lnTo>
                    <a:pt x="85509" y="25184"/>
                  </a:lnTo>
                  <a:lnTo>
                    <a:pt x="83858" y="29159"/>
                  </a:lnTo>
                  <a:lnTo>
                    <a:pt x="83858" y="55422"/>
                  </a:lnTo>
                  <a:lnTo>
                    <a:pt x="85509" y="59397"/>
                  </a:lnTo>
                  <a:lnTo>
                    <a:pt x="92125" y="65989"/>
                  </a:lnTo>
                  <a:lnTo>
                    <a:pt x="96088" y="67640"/>
                  </a:lnTo>
                  <a:lnTo>
                    <a:pt x="100749" y="67627"/>
                  </a:lnTo>
                  <a:lnTo>
                    <a:pt x="114604" y="67627"/>
                  </a:lnTo>
                  <a:lnTo>
                    <a:pt x="115608" y="67208"/>
                  </a:lnTo>
                  <a:lnTo>
                    <a:pt x="117259" y="65570"/>
                  </a:lnTo>
                  <a:lnTo>
                    <a:pt x="117652" y="64541"/>
                  </a:lnTo>
                  <a:lnTo>
                    <a:pt x="117652" y="53771"/>
                  </a:lnTo>
                  <a:lnTo>
                    <a:pt x="117259" y="52781"/>
                  </a:lnTo>
                  <a:lnTo>
                    <a:pt x="115608" y="51142"/>
                  </a:lnTo>
                  <a:lnTo>
                    <a:pt x="114604" y="50736"/>
                  </a:lnTo>
                  <a:lnTo>
                    <a:pt x="103809" y="50736"/>
                  </a:lnTo>
                  <a:lnTo>
                    <a:pt x="102793" y="50317"/>
                  </a:lnTo>
                  <a:lnTo>
                    <a:pt x="101168" y="48666"/>
                  </a:lnTo>
                  <a:lnTo>
                    <a:pt x="100749" y="47663"/>
                  </a:lnTo>
                  <a:lnTo>
                    <a:pt x="100749" y="36868"/>
                  </a:lnTo>
                  <a:lnTo>
                    <a:pt x="101168" y="35852"/>
                  </a:lnTo>
                  <a:lnTo>
                    <a:pt x="102819" y="34213"/>
                  </a:lnTo>
                  <a:lnTo>
                    <a:pt x="103809" y="33807"/>
                  </a:lnTo>
                  <a:lnTo>
                    <a:pt x="114604" y="33807"/>
                  </a:lnTo>
                  <a:lnTo>
                    <a:pt x="115608" y="33401"/>
                  </a:lnTo>
                  <a:lnTo>
                    <a:pt x="117259" y="31724"/>
                  </a:lnTo>
                  <a:lnTo>
                    <a:pt x="117652" y="30772"/>
                  </a:lnTo>
                  <a:lnTo>
                    <a:pt x="117652" y="19977"/>
                  </a:lnTo>
                  <a:close/>
                </a:path>
                <a:path w="305434" h="67945">
                  <a:moveTo>
                    <a:pt x="165684" y="29159"/>
                  </a:moveTo>
                  <a:lnTo>
                    <a:pt x="164033" y="25171"/>
                  </a:lnTo>
                  <a:lnTo>
                    <a:pt x="157429" y="18580"/>
                  </a:lnTo>
                  <a:lnTo>
                    <a:pt x="153441" y="16903"/>
                  </a:lnTo>
                  <a:lnTo>
                    <a:pt x="140309" y="16903"/>
                  </a:lnTo>
                  <a:lnTo>
                    <a:pt x="140309" y="3048"/>
                  </a:lnTo>
                  <a:lnTo>
                    <a:pt x="139890" y="2044"/>
                  </a:lnTo>
                  <a:lnTo>
                    <a:pt x="138252" y="406"/>
                  </a:lnTo>
                  <a:lnTo>
                    <a:pt x="137274" y="0"/>
                  </a:lnTo>
                  <a:lnTo>
                    <a:pt x="126466" y="0"/>
                  </a:lnTo>
                  <a:lnTo>
                    <a:pt x="125463" y="406"/>
                  </a:lnTo>
                  <a:lnTo>
                    <a:pt x="123850" y="2070"/>
                  </a:lnTo>
                  <a:lnTo>
                    <a:pt x="123431" y="3048"/>
                  </a:lnTo>
                  <a:lnTo>
                    <a:pt x="123431" y="64554"/>
                  </a:lnTo>
                  <a:lnTo>
                    <a:pt x="123850" y="65557"/>
                  </a:lnTo>
                  <a:lnTo>
                    <a:pt x="125463" y="67195"/>
                  </a:lnTo>
                  <a:lnTo>
                    <a:pt x="126466" y="67614"/>
                  </a:lnTo>
                  <a:lnTo>
                    <a:pt x="127647" y="67614"/>
                  </a:lnTo>
                  <a:lnTo>
                    <a:pt x="137274" y="67614"/>
                  </a:lnTo>
                  <a:lnTo>
                    <a:pt x="138252" y="67195"/>
                  </a:lnTo>
                  <a:lnTo>
                    <a:pt x="139903" y="65582"/>
                  </a:lnTo>
                  <a:lnTo>
                    <a:pt x="140309" y="64579"/>
                  </a:lnTo>
                  <a:lnTo>
                    <a:pt x="140309" y="36868"/>
                  </a:lnTo>
                  <a:lnTo>
                    <a:pt x="140728" y="35877"/>
                  </a:lnTo>
                  <a:lnTo>
                    <a:pt x="142379" y="34226"/>
                  </a:lnTo>
                  <a:lnTo>
                    <a:pt x="143408" y="33807"/>
                  </a:lnTo>
                  <a:lnTo>
                    <a:pt x="145732" y="33807"/>
                  </a:lnTo>
                  <a:lnTo>
                    <a:pt x="146697" y="34213"/>
                  </a:lnTo>
                  <a:lnTo>
                    <a:pt x="148361" y="35877"/>
                  </a:lnTo>
                  <a:lnTo>
                    <a:pt x="148780" y="36868"/>
                  </a:lnTo>
                  <a:lnTo>
                    <a:pt x="148780" y="64554"/>
                  </a:lnTo>
                  <a:lnTo>
                    <a:pt x="149199" y="65557"/>
                  </a:lnTo>
                  <a:lnTo>
                    <a:pt x="150825" y="67195"/>
                  </a:lnTo>
                  <a:lnTo>
                    <a:pt x="151815" y="67614"/>
                  </a:lnTo>
                  <a:lnTo>
                    <a:pt x="162598" y="67614"/>
                  </a:lnTo>
                  <a:lnTo>
                    <a:pt x="163601" y="67195"/>
                  </a:lnTo>
                  <a:lnTo>
                    <a:pt x="165277" y="65582"/>
                  </a:lnTo>
                  <a:lnTo>
                    <a:pt x="165684" y="64579"/>
                  </a:lnTo>
                  <a:lnTo>
                    <a:pt x="165684" y="29159"/>
                  </a:lnTo>
                  <a:close/>
                </a:path>
                <a:path w="305434" h="67945">
                  <a:moveTo>
                    <a:pt x="258711" y="33807"/>
                  </a:moveTo>
                  <a:lnTo>
                    <a:pt x="258699" y="29121"/>
                  </a:lnTo>
                  <a:lnTo>
                    <a:pt x="257035" y="25196"/>
                  </a:lnTo>
                  <a:lnTo>
                    <a:pt x="250431" y="18592"/>
                  </a:lnTo>
                  <a:lnTo>
                    <a:pt x="246456" y="16916"/>
                  </a:lnTo>
                  <a:lnTo>
                    <a:pt x="241808" y="16916"/>
                  </a:lnTo>
                  <a:lnTo>
                    <a:pt x="241808" y="35306"/>
                  </a:lnTo>
                  <a:lnTo>
                    <a:pt x="241808" y="36537"/>
                  </a:lnTo>
                  <a:lnTo>
                    <a:pt x="241566" y="37033"/>
                  </a:lnTo>
                  <a:lnTo>
                    <a:pt x="240766" y="37858"/>
                  </a:lnTo>
                  <a:lnTo>
                    <a:pt x="240258" y="38074"/>
                  </a:lnTo>
                  <a:lnTo>
                    <a:pt x="234848" y="38074"/>
                  </a:lnTo>
                  <a:lnTo>
                    <a:pt x="234353" y="37858"/>
                  </a:lnTo>
                  <a:lnTo>
                    <a:pt x="233527" y="37033"/>
                  </a:lnTo>
                  <a:lnTo>
                    <a:pt x="233337" y="36537"/>
                  </a:lnTo>
                  <a:lnTo>
                    <a:pt x="233349" y="35306"/>
                  </a:lnTo>
                  <a:lnTo>
                    <a:pt x="233527" y="34848"/>
                  </a:lnTo>
                  <a:lnTo>
                    <a:pt x="234353" y="34036"/>
                  </a:lnTo>
                  <a:lnTo>
                    <a:pt x="234848" y="33807"/>
                  </a:lnTo>
                  <a:lnTo>
                    <a:pt x="240258" y="33807"/>
                  </a:lnTo>
                  <a:lnTo>
                    <a:pt x="240766" y="34036"/>
                  </a:lnTo>
                  <a:lnTo>
                    <a:pt x="241566" y="34848"/>
                  </a:lnTo>
                  <a:lnTo>
                    <a:pt x="241808" y="35306"/>
                  </a:lnTo>
                  <a:lnTo>
                    <a:pt x="241808" y="16916"/>
                  </a:lnTo>
                  <a:lnTo>
                    <a:pt x="228663" y="16916"/>
                  </a:lnTo>
                  <a:lnTo>
                    <a:pt x="224688" y="18592"/>
                  </a:lnTo>
                  <a:lnTo>
                    <a:pt x="218084" y="25146"/>
                  </a:lnTo>
                  <a:lnTo>
                    <a:pt x="216433" y="29121"/>
                  </a:lnTo>
                  <a:lnTo>
                    <a:pt x="216433" y="55397"/>
                  </a:lnTo>
                  <a:lnTo>
                    <a:pt x="218084" y="59372"/>
                  </a:lnTo>
                  <a:lnTo>
                    <a:pt x="224663" y="65976"/>
                  </a:lnTo>
                  <a:lnTo>
                    <a:pt x="228625" y="67627"/>
                  </a:lnTo>
                  <a:lnTo>
                    <a:pt x="251396" y="67627"/>
                  </a:lnTo>
                  <a:lnTo>
                    <a:pt x="252399" y="67221"/>
                  </a:lnTo>
                  <a:lnTo>
                    <a:pt x="253199" y="66395"/>
                  </a:lnTo>
                  <a:lnTo>
                    <a:pt x="254038" y="65595"/>
                  </a:lnTo>
                  <a:lnTo>
                    <a:pt x="254444" y="64592"/>
                  </a:lnTo>
                  <a:lnTo>
                    <a:pt x="254444" y="53797"/>
                  </a:lnTo>
                  <a:lnTo>
                    <a:pt x="254038" y="52819"/>
                  </a:lnTo>
                  <a:lnTo>
                    <a:pt x="252374" y="51168"/>
                  </a:lnTo>
                  <a:lnTo>
                    <a:pt x="251396" y="50761"/>
                  </a:lnTo>
                  <a:lnTo>
                    <a:pt x="234848" y="50761"/>
                  </a:lnTo>
                  <a:lnTo>
                    <a:pt x="234340" y="50558"/>
                  </a:lnTo>
                  <a:lnTo>
                    <a:pt x="233514" y="49733"/>
                  </a:lnTo>
                  <a:lnTo>
                    <a:pt x="233311" y="49225"/>
                  </a:lnTo>
                  <a:lnTo>
                    <a:pt x="233311" y="48056"/>
                  </a:lnTo>
                  <a:lnTo>
                    <a:pt x="233514" y="47548"/>
                  </a:lnTo>
                  <a:lnTo>
                    <a:pt x="234340" y="46697"/>
                  </a:lnTo>
                  <a:lnTo>
                    <a:pt x="234848" y="46507"/>
                  </a:lnTo>
                  <a:lnTo>
                    <a:pt x="252539" y="46507"/>
                  </a:lnTo>
                  <a:lnTo>
                    <a:pt x="254533" y="45669"/>
                  </a:lnTo>
                  <a:lnTo>
                    <a:pt x="256184" y="44005"/>
                  </a:lnTo>
                  <a:lnTo>
                    <a:pt x="257860" y="42392"/>
                  </a:lnTo>
                  <a:lnTo>
                    <a:pt x="258711" y="40411"/>
                  </a:lnTo>
                  <a:lnTo>
                    <a:pt x="258711" y="38074"/>
                  </a:lnTo>
                  <a:lnTo>
                    <a:pt x="258711" y="33807"/>
                  </a:lnTo>
                  <a:close/>
                </a:path>
                <a:path w="305434" h="67945">
                  <a:moveTo>
                    <a:pt x="304850" y="19977"/>
                  </a:moveTo>
                  <a:lnTo>
                    <a:pt x="304431" y="18986"/>
                  </a:lnTo>
                  <a:lnTo>
                    <a:pt x="302755" y="17335"/>
                  </a:lnTo>
                  <a:lnTo>
                    <a:pt x="301752" y="16916"/>
                  </a:lnTo>
                  <a:lnTo>
                    <a:pt x="290969" y="16916"/>
                  </a:lnTo>
                  <a:lnTo>
                    <a:pt x="289991" y="17335"/>
                  </a:lnTo>
                  <a:lnTo>
                    <a:pt x="288353" y="18986"/>
                  </a:lnTo>
                  <a:lnTo>
                    <a:pt x="287934" y="19977"/>
                  </a:lnTo>
                  <a:lnTo>
                    <a:pt x="287934" y="34988"/>
                  </a:lnTo>
                  <a:lnTo>
                    <a:pt x="287502" y="36004"/>
                  </a:lnTo>
                  <a:lnTo>
                    <a:pt x="285864" y="37642"/>
                  </a:lnTo>
                  <a:lnTo>
                    <a:pt x="284911" y="38061"/>
                  </a:lnTo>
                  <a:lnTo>
                    <a:pt x="282511" y="38061"/>
                  </a:lnTo>
                  <a:lnTo>
                    <a:pt x="281520" y="37642"/>
                  </a:lnTo>
                  <a:lnTo>
                    <a:pt x="279869" y="35991"/>
                  </a:lnTo>
                  <a:lnTo>
                    <a:pt x="279450" y="34988"/>
                  </a:lnTo>
                  <a:lnTo>
                    <a:pt x="279450" y="19977"/>
                  </a:lnTo>
                  <a:lnTo>
                    <a:pt x="279044" y="18986"/>
                  </a:lnTo>
                  <a:lnTo>
                    <a:pt x="277406" y="17335"/>
                  </a:lnTo>
                  <a:lnTo>
                    <a:pt x="276402" y="16916"/>
                  </a:lnTo>
                  <a:lnTo>
                    <a:pt x="265645" y="16916"/>
                  </a:lnTo>
                  <a:lnTo>
                    <a:pt x="264642" y="17335"/>
                  </a:lnTo>
                  <a:lnTo>
                    <a:pt x="263791" y="18161"/>
                  </a:lnTo>
                  <a:lnTo>
                    <a:pt x="262978" y="18986"/>
                  </a:lnTo>
                  <a:lnTo>
                    <a:pt x="262585" y="19977"/>
                  </a:lnTo>
                  <a:lnTo>
                    <a:pt x="262585" y="36144"/>
                  </a:lnTo>
                  <a:lnTo>
                    <a:pt x="263385" y="38150"/>
                  </a:lnTo>
                  <a:lnTo>
                    <a:pt x="265010" y="39801"/>
                  </a:lnTo>
                  <a:lnTo>
                    <a:pt x="266687" y="41452"/>
                  </a:lnTo>
                  <a:lnTo>
                    <a:pt x="268693" y="42278"/>
                  </a:lnTo>
                  <a:lnTo>
                    <a:pt x="266687" y="43103"/>
                  </a:lnTo>
                  <a:lnTo>
                    <a:pt x="265010" y="44754"/>
                  </a:lnTo>
                  <a:lnTo>
                    <a:pt x="263385" y="46405"/>
                  </a:lnTo>
                  <a:lnTo>
                    <a:pt x="262585" y="48399"/>
                  </a:lnTo>
                  <a:lnTo>
                    <a:pt x="262585" y="64592"/>
                  </a:lnTo>
                  <a:lnTo>
                    <a:pt x="262978" y="65595"/>
                  </a:lnTo>
                  <a:lnTo>
                    <a:pt x="263791" y="66433"/>
                  </a:lnTo>
                  <a:lnTo>
                    <a:pt x="264642" y="67246"/>
                  </a:lnTo>
                  <a:lnTo>
                    <a:pt x="265645" y="67640"/>
                  </a:lnTo>
                  <a:lnTo>
                    <a:pt x="276402" y="67640"/>
                  </a:lnTo>
                  <a:lnTo>
                    <a:pt x="277406" y="67246"/>
                  </a:lnTo>
                  <a:lnTo>
                    <a:pt x="278244" y="66433"/>
                  </a:lnTo>
                  <a:lnTo>
                    <a:pt x="279044" y="65595"/>
                  </a:lnTo>
                  <a:lnTo>
                    <a:pt x="279450" y="64592"/>
                  </a:lnTo>
                  <a:lnTo>
                    <a:pt x="279450" y="49568"/>
                  </a:lnTo>
                  <a:lnTo>
                    <a:pt x="279869" y="48577"/>
                  </a:lnTo>
                  <a:lnTo>
                    <a:pt x="281520" y="46901"/>
                  </a:lnTo>
                  <a:lnTo>
                    <a:pt x="282536" y="46469"/>
                  </a:lnTo>
                  <a:lnTo>
                    <a:pt x="284873" y="46469"/>
                  </a:lnTo>
                  <a:lnTo>
                    <a:pt x="285864" y="46901"/>
                  </a:lnTo>
                  <a:lnTo>
                    <a:pt x="287502" y="48577"/>
                  </a:lnTo>
                  <a:lnTo>
                    <a:pt x="287934" y="49568"/>
                  </a:lnTo>
                  <a:lnTo>
                    <a:pt x="287934" y="64592"/>
                  </a:lnTo>
                  <a:lnTo>
                    <a:pt x="288353" y="65595"/>
                  </a:lnTo>
                  <a:lnTo>
                    <a:pt x="289153" y="66433"/>
                  </a:lnTo>
                  <a:lnTo>
                    <a:pt x="289991" y="67246"/>
                  </a:lnTo>
                  <a:lnTo>
                    <a:pt x="290969" y="67640"/>
                  </a:lnTo>
                  <a:lnTo>
                    <a:pt x="301752" y="67640"/>
                  </a:lnTo>
                  <a:lnTo>
                    <a:pt x="302755" y="67246"/>
                  </a:lnTo>
                  <a:lnTo>
                    <a:pt x="304431" y="65595"/>
                  </a:lnTo>
                  <a:lnTo>
                    <a:pt x="304850" y="64592"/>
                  </a:lnTo>
                  <a:lnTo>
                    <a:pt x="304850" y="48399"/>
                  </a:lnTo>
                  <a:lnTo>
                    <a:pt x="304038" y="46469"/>
                  </a:lnTo>
                  <a:lnTo>
                    <a:pt x="300685" y="43103"/>
                  </a:lnTo>
                  <a:lnTo>
                    <a:pt x="298678" y="42278"/>
                  </a:lnTo>
                  <a:lnTo>
                    <a:pt x="300685" y="41452"/>
                  </a:lnTo>
                  <a:lnTo>
                    <a:pt x="304012" y="38150"/>
                  </a:lnTo>
                  <a:lnTo>
                    <a:pt x="304850" y="36144"/>
                  </a:lnTo>
                  <a:lnTo>
                    <a:pt x="304850" y="19977"/>
                  </a:lnTo>
                  <a:close/>
                </a:path>
              </a:pathLst>
            </a:custGeom>
            <a:solidFill>
              <a:srgbClr val="12151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2262425" y="3984822"/>
              <a:ext cx="119169" cy="238348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11994159" y="4044498"/>
              <a:ext cx="238760" cy="179070"/>
            </a:xfrm>
            <a:custGeom>
              <a:avLst/>
              <a:gdLst/>
              <a:ahLst/>
              <a:cxnLst/>
              <a:rect l="l" t="t" r="r" b="b"/>
              <a:pathLst>
                <a:path w="238759" h="179070">
                  <a:moveTo>
                    <a:pt x="59524" y="10756"/>
                  </a:moveTo>
                  <a:lnTo>
                    <a:pt x="58077" y="7277"/>
                  </a:lnTo>
                  <a:lnTo>
                    <a:pt x="55168" y="4368"/>
                  </a:lnTo>
                  <a:lnTo>
                    <a:pt x="52362" y="1460"/>
                  </a:lnTo>
                  <a:lnTo>
                    <a:pt x="48856" y="0"/>
                  </a:lnTo>
                  <a:lnTo>
                    <a:pt x="10769" y="0"/>
                  </a:lnTo>
                  <a:lnTo>
                    <a:pt x="7277" y="1460"/>
                  </a:lnTo>
                  <a:lnTo>
                    <a:pt x="1473" y="7175"/>
                  </a:lnTo>
                  <a:lnTo>
                    <a:pt x="0" y="10680"/>
                  </a:lnTo>
                  <a:lnTo>
                    <a:pt x="0" y="167932"/>
                  </a:lnTo>
                  <a:lnTo>
                    <a:pt x="1473" y="171411"/>
                  </a:lnTo>
                  <a:lnTo>
                    <a:pt x="7200" y="177241"/>
                  </a:lnTo>
                  <a:lnTo>
                    <a:pt x="10680" y="178689"/>
                  </a:lnTo>
                  <a:lnTo>
                    <a:pt x="48768" y="178689"/>
                  </a:lnTo>
                  <a:lnTo>
                    <a:pt x="52273" y="177241"/>
                  </a:lnTo>
                  <a:lnTo>
                    <a:pt x="57899" y="171678"/>
                  </a:lnTo>
                  <a:lnTo>
                    <a:pt x="59334" y="168427"/>
                  </a:lnTo>
                  <a:lnTo>
                    <a:pt x="59499" y="164579"/>
                  </a:lnTo>
                  <a:lnTo>
                    <a:pt x="59524" y="10756"/>
                  </a:lnTo>
                  <a:close/>
                </a:path>
                <a:path w="238759" h="179070">
                  <a:moveTo>
                    <a:pt x="148945" y="10756"/>
                  </a:moveTo>
                  <a:lnTo>
                    <a:pt x="147485" y="7277"/>
                  </a:lnTo>
                  <a:lnTo>
                    <a:pt x="144576" y="4368"/>
                  </a:lnTo>
                  <a:lnTo>
                    <a:pt x="141770" y="1460"/>
                  </a:lnTo>
                  <a:lnTo>
                    <a:pt x="138277" y="0"/>
                  </a:lnTo>
                  <a:lnTo>
                    <a:pt x="100203" y="0"/>
                  </a:lnTo>
                  <a:lnTo>
                    <a:pt x="96697" y="1460"/>
                  </a:lnTo>
                  <a:lnTo>
                    <a:pt x="90881" y="7175"/>
                  </a:lnTo>
                  <a:lnTo>
                    <a:pt x="89420" y="10680"/>
                  </a:lnTo>
                  <a:lnTo>
                    <a:pt x="89420" y="167932"/>
                  </a:lnTo>
                  <a:lnTo>
                    <a:pt x="90881" y="171411"/>
                  </a:lnTo>
                  <a:lnTo>
                    <a:pt x="96608" y="177241"/>
                  </a:lnTo>
                  <a:lnTo>
                    <a:pt x="100101" y="178689"/>
                  </a:lnTo>
                  <a:lnTo>
                    <a:pt x="138176" y="178689"/>
                  </a:lnTo>
                  <a:lnTo>
                    <a:pt x="141668" y="177241"/>
                  </a:lnTo>
                  <a:lnTo>
                    <a:pt x="147307" y="171678"/>
                  </a:lnTo>
                  <a:lnTo>
                    <a:pt x="148742" y="168427"/>
                  </a:lnTo>
                  <a:lnTo>
                    <a:pt x="148907" y="164579"/>
                  </a:lnTo>
                  <a:lnTo>
                    <a:pt x="148945" y="10756"/>
                  </a:lnTo>
                  <a:close/>
                </a:path>
                <a:path w="238759" h="179070">
                  <a:moveTo>
                    <a:pt x="238353" y="10756"/>
                  </a:moveTo>
                  <a:lnTo>
                    <a:pt x="236905" y="7277"/>
                  </a:lnTo>
                  <a:lnTo>
                    <a:pt x="233997" y="4368"/>
                  </a:lnTo>
                  <a:lnTo>
                    <a:pt x="231165" y="1460"/>
                  </a:lnTo>
                  <a:lnTo>
                    <a:pt x="227685" y="0"/>
                  </a:lnTo>
                  <a:lnTo>
                    <a:pt x="189611" y="0"/>
                  </a:lnTo>
                  <a:lnTo>
                    <a:pt x="186093" y="1460"/>
                  </a:lnTo>
                  <a:lnTo>
                    <a:pt x="180301" y="7175"/>
                  </a:lnTo>
                  <a:lnTo>
                    <a:pt x="178841" y="10680"/>
                  </a:lnTo>
                  <a:lnTo>
                    <a:pt x="178841" y="167932"/>
                  </a:lnTo>
                  <a:lnTo>
                    <a:pt x="180301" y="171411"/>
                  </a:lnTo>
                  <a:lnTo>
                    <a:pt x="186016" y="177241"/>
                  </a:lnTo>
                  <a:lnTo>
                    <a:pt x="189496" y="178689"/>
                  </a:lnTo>
                  <a:lnTo>
                    <a:pt x="227584" y="178689"/>
                  </a:lnTo>
                  <a:lnTo>
                    <a:pt x="231076" y="177241"/>
                  </a:lnTo>
                  <a:lnTo>
                    <a:pt x="236740" y="171678"/>
                  </a:lnTo>
                  <a:lnTo>
                    <a:pt x="238150" y="168427"/>
                  </a:lnTo>
                  <a:lnTo>
                    <a:pt x="238328" y="164579"/>
                  </a:lnTo>
                  <a:lnTo>
                    <a:pt x="238353" y="10756"/>
                  </a:lnTo>
                  <a:close/>
                </a:path>
              </a:pathLst>
            </a:custGeom>
            <a:solidFill>
              <a:srgbClr val="CE1F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1994176" y="4258275"/>
              <a:ext cx="76200" cy="67310"/>
            </a:xfrm>
            <a:custGeom>
              <a:avLst/>
              <a:gdLst/>
              <a:ahLst/>
              <a:cxnLst/>
              <a:rect l="l" t="t" r="r" b="b"/>
              <a:pathLst>
                <a:path w="76200" h="67310">
                  <a:moveTo>
                    <a:pt x="61642" y="0"/>
                  </a:moveTo>
                  <a:lnTo>
                    <a:pt x="56061" y="0"/>
                  </a:lnTo>
                  <a:lnTo>
                    <a:pt x="54186" y="188"/>
                  </a:lnTo>
                  <a:lnTo>
                    <a:pt x="38187" y="34040"/>
                  </a:lnTo>
                  <a:lnTo>
                    <a:pt x="37642" y="34040"/>
                  </a:lnTo>
                  <a:lnTo>
                    <a:pt x="19067" y="0"/>
                  </a:lnTo>
                  <a:lnTo>
                    <a:pt x="11685" y="0"/>
                  </a:lnTo>
                  <a:lnTo>
                    <a:pt x="0" y="58322"/>
                  </a:lnTo>
                  <a:lnTo>
                    <a:pt x="0" y="62825"/>
                  </a:lnTo>
                  <a:lnTo>
                    <a:pt x="900" y="64689"/>
                  </a:lnTo>
                  <a:lnTo>
                    <a:pt x="4533" y="66699"/>
                  </a:lnTo>
                  <a:lnTo>
                    <a:pt x="7005" y="67212"/>
                  </a:lnTo>
                  <a:lnTo>
                    <a:pt x="10125" y="67212"/>
                  </a:lnTo>
                  <a:lnTo>
                    <a:pt x="19591" y="26794"/>
                  </a:lnTo>
                  <a:lnTo>
                    <a:pt x="19800" y="22491"/>
                  </a:lnTo>
                  <a:lnTo>
                    <a:pt x="20344" y="22491"/>
                  </a:lnTo>
                  <a:lnTo>
                    <a:pt x="21067" y="25475"/>
                  </a:lnTo>
                  <a:lnTo>
                    <a:pt x="28899" y="49988"/>
                  </a:lnTo>
                  <a:lnTo>
                    <a:pt x="30009" y="51118"/>
                  </a:lnTo>
                  <a:lnTo>
                    <a:pt x="33423" y="52417"/>
                  </a:lnTo>
                  <a:lnTo>
                    <a:pt x="35580" y="52741"/>
                  </a:lnTo>
                  <a:lnTo>
                    <a:pt x="40145" y="52741"/>
                  </a:lnTo>
                  <a:lnTo>
                    <a:pt x="55160" y="23056"/>
                  </a:lnTo>
                  <a:lnTo>
                    <a:pt x="55705" y="23056"/>
                  </a:lnTo>
                  <a:lnTo>
                    <a:pt x="57160" y="63024"/>
                  </a:lnTo>
                  <a:lnTo>
                    <a:pt x="64333" y="67212"/>
                  </a:lnTo>
                  <a:lnTo>
                    <a:pt x="69118" y="67212"/>
                  </a:lnTo>
                  <a:lnTo>
                    <a:pt x="70846" y="67045"/>
                  </a:lnTo>
                  <a:lnTo>
                    <a:pt x="73537" y="66395"/>
                  </a:lnTo>
                  <a:lnTo>
                    <a:pt x="74814" y="65882"/>
                  </a:lnTo>
                  <a:lnTo>
                    <a:pt x="76050" y="65160"/>
                  </a:lnTo>
                  <a:lnTo>
                    <a:pt x="71976" y="15695"/>
                  </a:lnTo>
                  <a:lnTo>
                    <a:pt x="71003" y="7528"/>
                  </a:lnTo>
                  <a:lnTo>
                    <a:pt x="70353" y="4125"/>
                  </a:lnTo>
                  <a:lnTo>
                    <a:pt x="69045" y="2628"/>
                  </a:lnTo>
                  <a:lnTo>
                    <a:pt x="64553" y="513"/>
                  </a:lnTo>
                  <a:lnTo>
                    <a:pt x="61642" y="0"/>
                  </a:lnTo>
                  <a:close/>
                </a:path>
              </a:pathLst>
            </a:custGeom>
            <a:solidFill>
              <a:srgbClr val="1114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12240254" y="4258027"/>
              <a:ext cx="57150" cy="67945"/>
            </a:xfrm>
            <a:custGeom>
              <a:avLst/>
              <a:gdLst/>
              <a:ahLst/>
              <a:cxnLst/>
              <a:rect l="l" t="t" r="r" b="b"/>
              <a:pathLst>
                <a:path w="57150" h="67945">
                  <a:moveTo>
                    <a:pt x="54940" y="0"/>
                  </a:moveTo>
                  <a:lnTo>
                    <a:pt x="4649" y="0"/>
                  </a:lnTo>
                  <a:lnTo>
                    <a:pt x="3026" y="617"/>
                  </a:lnTo>
                  <a:lnTo>
                    <a:pt x="607" y="3099"/>
                  </a:lnTo>
                  <a:lnTo>
                    <a:pt x="0" y="5120"/>
                  </a:lnTo>
                  <a:lnTo>
                    <a:pt x="0" y="9455"/>
                  </a:lnTo>
                  <a:lnTo>
                    <a:pt x="209" y="10868"/>
                  </a:lnTo>
                  <a:lnTo>
                    <a:pt x="1005" y="13496"/>
                  </a:lnTo>
                  <a:lnTo>
                    <a:pt x="1476" y="14575"/>
                  </a:lnTo>
                  <a:lnTo>
                    <a:pt x="1978" y="15371"/>
                  </a:lnTo>
                  <a:lnTo>
                    <a:pt x="18564" y="15371"/>
                  </a:lnTo>
                  <a:lnTo>
                    <a:pt x="18564" y="61704"/>
                  </a:lnTo>
                  <a:lnTo>
                    <a:pt x="19339" y="64060"/>
                  </a:lnTo>
                  <a:lnTo>
                    <a:pt x="22418" y="66762"/>
                  </a:lnTo>
                  <a:lnTo>
                    <a:pt x="25088" y="67463"/>
                  </a:lnTo>
                  <a:lnTo>
                    <a:pt x="30648" y="67463"/>
                  </a:lnTo>
                  <a:lnTo>
                    <a:pt x="35747" y="66908"/>
                  </a:lnTo>
                  <a:lnTo>
                    <a:pt x="37789" y="66458"/>
                  </a:lnTo>
                  <a:lnTo>
                    <a:pt x="37789" y="15371"/>
                  </a:lnTo>
                  <a:lnTo>
                    <a:pt x="52260" y="15371"/>
                  </a:lnTo>
                  <a:lnTo>
                    <a:pt x="53893" y="14743"/>
                  </a:lnTo>
                  <a:lnTo>
                    <a:pt x="56312" y="12177"/>
                  </a:lnTo>
                  <a:lnTo>
                    <a:pt x="56919" y="10188"/>
                  </a:lnTo>
                  <a:lnTo>
                    <a:pt x="56919" y="5926"/>
                  </a:lnTo>
                  <a:lnTo>
                    <a:pt x="56720" y="4502"/>
                  </a:lnTo>
                  <a:lnTo>
                    <a:pt x="56312" y="3193"/>
                  </a:lnTo>
                  <a:lnTo>
                    <a:pt x="55443" y="795"/>
                  </a:lnTo>
                  <a:lnTo>
                    <a:pt x="549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6447647" y="4078930"/>
              <a:ext cx="82447" cy="106698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16557462" y="4079278"/>
              <a:ext cx="19050" cy="107314"/>
            </a:xfrm>
            <a:custGeom>
              <a:avLst/>
              <a:gdLst/>
              <a:ahLst/>
              <a:cxnLst/>
              <a:rect l="l" t="t" r="r" b="b"/>
              <a:pathLst>
                <a:path w="19050" h="107314">
                  <a:moveTo>
                    <a:pt x="12114" y="0"/>
                  </a:moveTo>
                  <a:lnTo>
                    <a:pt x="9696" y="0"/>
                  </a:lnTo>
                  <a:lnTo>
                    <a:pt x="6921" y="0"/>
                  </a:lnTo>
                  <a:lnTo>
                    <a:pt x="4502" y="1036"/>
                  </a:lnTo>
                  <a:lnTo>
                    <a:pt x="1036" y="4502"/>
                  </a:lnTo>
                  <a:lnTo>
                    <a:pt x="0" y="6921"/>
                  </a:lnTo>
                  <a:lnTo>
                    <a:pt x="0" y="100122"/>
                  </a:lnTo>
                  <a:lnTo>
                    <a:pt x="691" y="102195"/>
                  </a:lnTo>
                  <a:lnTo>
                    <a:pt x="4156" y="105661"/>
                  </a:lnTo>
                  <a:lnTo>
                    <a:pt x="6575" y="106687"/>
                  </a:lnTo>
                  <a:lnTo>
                    <a:pt x="11779" y="106687"/>
                  </a:lnTo>
                  <a:lnTo>
                    <a:pt x="14198" y="105661"/>
                  </a:lnTo>
                  <a:lnTo>
                    <a:pt x="15936" y="103923"/>
                  </a:lnTo>
                  <a:lnTo>
                    <a:pt x="18009" y="102195"/>
                  </a:lnTo>
                  <a:lnTo>
                    <a:pt x="18701" y="99766"/>
                  </a:lnTo>
                  <a:lnTo>
                    <a:pt x="18701" y="6575"/>
                  </a:lnTo>
                  <a:lnTo>
                    <a:pt x="17664" y="4502"/>
                  </a:lnTo>
                  <a:lnTo>
                    <a:pt x="15936" y="2774"/>
                  </a:lnTo>
                  <a:lnTo>
                    <a:pt x="14544" y="680"/>
                  </a:lnTo>
                  <a:lnTo>
                    <a:pt x="1211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6600770" y="4079284"/>
              <a:ext cx="87986" cy="106687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6709201" y="4037017"/>
              <a:ext cx="330822" cy="155188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14299251" y="4041751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69" h="283845">
                  <a:moveTo>
                    <a:pt x="354219" y="0"/>
                  </a:moveTo>
                  <a:lnTo>
                    <a:pt x="0" y="0"/>
                  </a:lnTo>
                  <a:lnTo>
                    <a:pt x="0" y="205072"/>
                  </a:lnTo>
                  <a:lnTo>
                    <a:pt x="5759" y="234588"/>
                  </a:lnTo>
                  <a:lnTo>
                    <a:pt x="21962" y="259595"/>
                  </a:lnTo>
                  <a:lnTo>
                    <a:pt x="46992" y="276924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58"/>
                  </a:lnTo>
                  <a:lnTo>
                    <a:pt x="410219" y="23491"/>
                  </a:lnTo>
                  <a:lnTo>
                    <a:pt x="385205" y="6394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4344950" y="4081908"/>
              <a:ext cx="354370" cy="190989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3049817" y="4402332"/>
              <a:ext cx="1458920" cy="1213296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0468096" y="3156340"/>
              <a:ext cx="769720" cy="129883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0468967" y="3364228"/>
              <a:ext cx="101232" cy="121920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664944" y="3148265"/>
              <a:ext cx="2558238" cy="352857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5451098" y="3069976"/>
              <a:ext cx="699954" cy="122008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6278541" y="3081217"/>
              <a:ext cx="101857" cy="97155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6489862" y="3062102"/>
              <a:ext cx="767655" cy="129883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7371204" y="3133813"/>
              <a:ext cx="77213" cy="25873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5472338" y="3268920"/>
              <a:ext cx="646406" cy="137719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6227497" y="3277019"/>
              <a:ext cx="388379" cy="121318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6721852" y="3260205"/>
              <a:ext cx="696429" cy="139551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5472578" y="3485393"/>
              <a:ext cx="211801" cy="116205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5776819" y="3469560"/>
              <a:ext cx="1295027" cy="145085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7187249" y="3477645"/>
              <a:ext cx="1088451" cy="137000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7561763" y="7274112"/>
              <a:ext cx="959766" cy="134296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7564221" y="7476901"/>
              <a:ext cx="654796" cy="137608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8629717" y="7274048"/>
              <a:ext cx="1158569" cy="545150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8312655" y="7495619"/>
              <a:ext cx="274013" cy="112014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7554329" y="7689654"/>
              <a:ext cx="962450" cy="134287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8610537" y="7703380"/>
              <a:ext cx="273886" cy="112014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8986048" y="7695623"/>
              <a:ext cx="94740" cy="113919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0575593" y="4177883"/>
              <a:ext cx="1622987" cy="1622987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10054590" y="3398221"/>
              <a:ext cx="530860" cy="1067435"/>
            </a:xfrm>
            <a:custGeom>
              <a:avLst/>
              <a:gdLst/>
              <a:ahLst/>
              <a:cxnLst/>
              <a:rect l="l" t="t" r="r" b="b"/>
              <a:pathLst>
                <a:path w="530859" h="1067435">
                  <a:moveTo>
                    <a:pt x="12674" y="355930"/>
                  </a:moveTo>
                  <a:lnTo>
                    <a:pt x="11417" y="356654"/>
                  </a:lnTo>
                  <a:lnTo>
                    <a:pt x="9156" y="347243"/>
                  </a:lnTo>
                  <a:lnTo>
                    <a:pt x="6515" y="354406"/>
                  </a:lnTo>
                  <a:lnTo>
                    <a:pt x="8318" y="353504"/>
                  </a:lnTo>
                  <a:lnTo>
                    <a:pt x="9334" y="356260"/>
                  </a:lnTo>
                  <a:lnTo>
                    <a:pt x="10477" y="358482"/>
                  </a:lnTo>
                  <a:lnTo>
                    <a:pt x="12674" y="355930"/>
                  </a:lnTo>
                  <a:close/>
                </a:path>
                <a:path w="530859" h="1067435">
                  <a:moveTo>
                    <a:pt x="13093" y="355066"/>
                  </a:moveTo>
                  <a:lnTo>
                    <a:pt x="12915" y="355409"/>
                  </a:lnTo>
                  <a:lnTo>
                    <a:pt x="12814" y="355625"/>
                  </a:lnTo>
                  <a:lnTo>
                    <a:pt x="12674" y="355930"/>
                  </a:lnTo>
                  <a:lnTo>
                    <a:pt x="13093" y="355066"/>
                  </a:lnTo>
                  <a:close/>
                </a:path>
                <a:path w="530859" h="1067435">
                  <a:moveTo>
                    <a:pt x="45161" y="314490"/>
                  </a:moveTo>
                  <a:lnTo>
                    <a:pt x="44386" y="314490"/>
                  </a:lnTo>
                  <a:lnTo>
                    <a:pt x="44411" y="315760"/>
                  </a:lnTo>
                  <a:lnTo>
                    <a:pt x="45161" y="314490"/>
                  </a:lnTo>
                  <a:close/>
                </a:path>
                <a:path w="530859" h="1067435">
                  <a:moveTo>
                    <a:pt x="47383" y="313220"/>
                  </a:moveTo>
                  <a:lnTo>
                    <a:pt x="45923" y="313220"/>
                  </a:lnTo>
                  <a:lnTo>
                    <a:pt x="45161" y="314490"/>
                  </a:lnTo>
                  <a:lnTo>
                    <a:pt x="45935" y="314490"/>
                  </a:lnTo>
                  <a:lnTo>
                    <a:pt x="47383" y="313220"/>
                  </a:lnTo>
                  <a:close/>
                </a:path>
                <a:path w="530859" h="1067435">
                  <a:moveTo>
                    <a:pt x="58915" y="585317"/>
                  </a:moveTo>
                  <a:lnTo>
                    <a:pt x="58674" y="585000"/>
                  </a:lnTo>
                  <a:lnTo>
                    <a:pt x="58572" y="585152"/>
                  </a:lnTo>
                  <a:lnTo>
                    <a:pt x="58915" y="585317"/>
                  </a:lnTo>
                  <a:close/>
                </a:path>
                <a:path w="530859" h="1067435">
                  <a:moveTo>
                    <a:pt x="60261" y="593890"/>
                  </a:moveTo>
                  <a:lnTo>
                    <a:pt x="57454" y="591350"/>
                  </a:lnTo>
                  <a:lnTo>
                    <a:pt x="59093" y="594969"/>
                  </a:lnTo>
                  <a:lnTo>
                    <a:pt x="60261" y="593890"/>
                  </a:lnTo>
                  <a:close/>
                </a:path>
                <a:path w="530859" h="1067435">
                  <a:moveTo>
                    <a:pt x="60312" y="597700"/>
                  </a:moveTo>
                  <a:lnTo>
                    <a:pt x="59093" y="594969"/>
                  </a:lnTo>
                  <a:lnTo>
                    <a:pt x="58242" y="595757"/>
                  </a:lnTo>
                  <a:lnTo>
                    <a:pt x="60312" y="597700"/>
                  </a:lnTo>
                  <a:close/>
                </a:path>
                <a:path w="530859" h="1067435">
                  <a:moveTo>
                    <a:pt x="60985" y="586270"/>
                  </a:moveTo>
                  <a:lnTo>
                    <a:pt x="58915" y="585317"/>
                  </a:lnTo>
                  <a:lnTo>
                    <a:pt x="59639" y="586270"/>
                  </a:lnTo>
                  <a:lnTo>
                    <a:pt x="60985" y="586270"/>
                  </a:lnTo>
                  <a:close/>
                </a:path>
                <a:path w="530859" h="1067435">
                  <a:moveTo>
                    <a:pt x="64109" y="673938"/>
                  </a:moveTo>
                  <a:lnTo>
                    <a:pt x="63144" y="671372"/>
                  </a:lnTo>
                  <a:lnTo>
                    <a:pt x="60858" y="668985"/>
                  </a:lnTo>
                  <a:lnTo>
                    <a:pt x="64109" y="673938"/>
                  </a:lnTo>
                  <a:close/>
                </a:path>
                <a:path w="530859" h="1067435">
                  <a:moveTo>
                    <a:pt x="68592" y="250964"/>
                  </a:moveTo>
                  <a:lnTo>
                    <a:pt x="67564" y="250901"/>
                  </a:lnTo>
                  <a:lnTo>
                    <a:pt x="68541" y="254774"/>
                  </a:lnTo>
                  <a:lnTo>
                    <a:pt x="68592" y="250964"/>
                  </a:lnTo>
                  <a:close/>
                </a:path>
                <a:path w="530859" h="1067435">
                  <a:moveTo>
                    <a:pt x="69621" y="268020"/>
                  </a:moveTo>
                  <a:lnTo>
                    <a:pt x="67767" y="268770"/>
                  </a:lnTo>
                  <a:lnTo>
                    <a:pt x="66179" y="271526"/>
                  </a:lnTo>
                  <a:lnTo>
                    <a:pt x="66522" y="271310"/>
                  </a:lnTo>
                  <a:lnTo>
                    <a:pt x="69621" y="268020"/>
                  </a:lnTo>
                  <a:close/>
                </a:path>
                <a:path w="530859" h="1067435">
                  <a:moveTo>
                    <a:pt x="70294" y="251053"/>
                  </a:moveTo>
                  <a:lnTo>
                    <a:pt x="68592" y="250799"/>
                  </a:lnTo>
                  <a:lnTo>
                    <a:pt x="68592" y="250964"/>
                  </a:lnTo>
                  <a:lnTo>
                    <a:pt x="70294" y="251053"/>
                  </a:lnTo>
                  <a:close/>
                </a:path>
                <a:path w="530859" h="1067435">
                  <a:moveTo>
                    <a:pt x="71412" y="259854"/>
                  </a:moveTo>
                  <a:lnTo>
                    <a:pt x="71247" y="258610"/>
                  </a:lnTo>
                  <a:lnTo>
                    <a:pt x="71285" y="259638"/>
                  </a:lnTo>
                  <a:lnTo>
                    <a:pt x="71412" y="259854"/>
                  </a:lnTo>
                  <a:close/>
                </a:path>
                <a:path w="530859" h="1067435">
                  <a:moveTo>
                    <a:pt x="71501" y="186817"/>
                  </a:moveTo>
                  <a:lnTo>
                    <a:pt x="69837" y="191439"/>
                  </a:lnTo>
                  <a:lnTo>
                    <a:pt x="70916" y="191897"/>
                  </a:lnTo>
                  <a:lnTo>
                    <a:pt x="70967" y="189103"/>
                  </a:lnTo>
                  <a:lnTo>
                    <a:pt x="71501" y="186817"/>
                  </a:lnTo>
                  <a:close/>
                </a:path>
                <a:path w="530859" h="1067435">
                  <a:moveTo>
                    <a:pt x="75438" y="150990"/>
                  </a:moveTo>
                  <a:lnTo>
                    <a:pt x="74993" y="150977"/>
                  </a:lnTo>
                  <a:lnTo>
                    <a:pt x="74536" y="151066"/>
                  </a:lnTo>
                  <a:lnTo>
                    <a:pt x="74269" y="151231"/>
                  </a:lnTo>
                  <a:lnTo>
                    <a:pt x="74612" y="151333"/>
                  </a:lnTo>
                  <a:lnTo>
                    <a:pt x="74993" y="151218"/>
                  </a:lnTo>
                  <a:lnTo>
                    <a:pt x="75438" y="150990"/>
                  </a:lnTo>
                  <a:close/>
                </a:path>
                <a:path w="530859" h="1067435">
                  <a:moveTo>
                    <a:pt x="80886" y="145262"/>
                  </a:moveTo>
                  <a:lnTo>
                    <a:pt x="80467" y="145580"/>
                  </a:lnTo>
                  <a:lnTo>
                    <a:pt x="80391" y="146405"/>
                  </a:lnTo>
                  <a:lnTo>
                    <a:pt x="80886" y="145262"/>
                  </a:lnTo>
                  <a:close/>
                </a:path>
                <a:path w="530859" h="1067435">
                  <a:moveTo>
                    <a:pt x="82169" y="144310"/>
                  </a:moveTo>
                  <a:lnTo>
                    <a:pt x="82130" y="144170"/>
                  </a:lnTo>
                  <a:lnTo>
                    <a:pt x="82042" y="143814"/>
                  </a:lnTo>
                  <a:lnTo>
                    <a:pt x="81851" y="143040"/>
                  </a:lnTo>
                  <a:lnTo>
                    <a:pt x="80886" y="145262"/>
                  </a:lnTo>
                  <a:lnTo>
                    <a:pt x="82169" y="144310"/>
                  </a:lnTo>
                  <a:close/>
                </a:path>
                <a:path w="530859" h="1067435">
                  <a:moveTo>
                    <a:pt x="83642" y="319938"/>
                  </a:moveTo>
                  <a:lnTo>
                    <a:pt x="81368" y="315556"/>
                  </a:lnTo>
                  <a:lnTo>
                    <a:pt x="80416" y="314032"/>
                  </a:lnTo>
                  <a:lnTo>
                    <a:pt x="81495" y="316014"/>
                  </a:lnTo>
                  <a:lnTo>
                    <a:pt x="82486" y="318020"/>
                  </a:lnTo>
                  <a:lnTo>
                    <a:pt x="83642" y="319938"/>
                  </a:lnTo>
                  <a:close/>
                </a:path>
                <a:path w="530859" h="1067435">
                  <a:moveTo>
                    <a:pt x="84861" y="143205"/>
                  </a:moveTo>
                  <a:lnTo>
                    <a:pt x="84175" y="140500"/>
                  </a:lnTo>
                  <a:lnTo>
                    <a:pt x="82118" y="143700"/>
                  </a:lnTo>
                  <a:lnTo>
                    <a:pt x="82130" y="144170"/>
                  </a:lnTo>
                  <a:lnTo>
                    <a:pt x="84861" y="143205"/>
                  </a:lnTo>
                  <a:close/>
                </a:path>
                <a:path w="530859" h="1067435">
                  <a:moveTo>
                    <a:pt x="84950" y="657606"/>
                  </a:moveTo>
                  <a:lnTo>
                    <a:pt x="84772" y="657301"/>
                  </a:lnTo>
                  <a:lnTo>
                    <a:pt x="84950" y="657606"/>
                  </a:lnTo>
                  <a:close/>
                </a:path>
                <a:path w="530859" h="1067435">
                  <a:moveTo>
                    <a:pt x="85331" y="143040"/>
                  </a:moveTo>
                  <a:lnTo>
                    <a:pt x="84861" y="143205"/>
                  </a:lnTo>
                  <a:lnTo>
                    <a:pt x="84988" y="143700"/>
                  </a:lnTo>
                  <a:lnTo>
                    <a:pt x="85331" y="143040"/>
                  </a:lnTo>
                  <a:close/>
                </a:path>
                <a:path w="530859" h="1067435">
                  <a:moveTo>
                    <a:pt x="85636" y="318350"/>
                  </a:moveTo>
                  <a:lnTo>
                    <a:pt x="85521" y="317347"/>
                  </a:lnTo>
                  <a:lnTo>
                    <a:pt x="85026" y="317030"/>
                  </a:lnTo>
                  <a:lnTo>
                    <a:pt x="85636" y="318350"/>
                  </a:lnTo>
                  <a:close/>
                </a:path>
                <a:path w="530859" h="1067435">
                  <a:moveTo>
                    <a:pt x="86156" y="140500"/>
                  </a:moveTo>
                  <a:lnTo>
                    <a:pt x="86106" y="140995"/>
                  </a:lnTo>
                  <a:lnTo>
                    <a:pt x="86156" y="140500"/>
                  </a:lnTo>
                  <a:close/>
                </a:path>
                <a:path w="530859" h="1067435">
                  <a:moveTo>
                    <a:pt x="86296" y="143040"/>
                  </a:moveTo>
                  <a:lnTo>
                    <a:pt x="86106" y="140995"/>
                  </a:lnTo>
                  <a:lnTo>
                    <a:pt x="85852" y="143040"/>
                  </a:lnTo>
                  <a:lnTo>
                    <a:pt x="86296" y="143040"/>
                  </a:lnTo>
                  <a:close/>
                </a:path>
                <a:path w="530859" h="1067435">
                  <a:moveTo>
                    <a:pt x="87274" y="659930"/>
                  </a:moveTo>
                  <a:lnTo>
                    <a:pt x="84950" y="657606"/>
                  </a:lnTo>
                  <a:lnTo>
                    <a:pt x="85610" y="658660"/>
                  </a:lnTo>
                  <a:lnTo>
                    <a:pt x="87274" y="659930"/>
                  </a:lnTo>
                  <a:close/>
                </a:path>
                <a:path w="530859" h="1067435">
                  <a:moveTo>
                    <a:pt x="90271" y="328460"/>
                  </a:moveTo>
                  <a:lnTo>
                    <a:pt x="85636" y="318350"/>
                  </a:lnTo>
                  <a:lnTo>
                    <a:pt x="86512" y="325920"/>
                  </a:lnTo>
                  <a:lnTo>
                    <a:pt x="90271" y="328460"/>
                  </a:lnTo>
                  <a:close/>
                </a:path>
                <a:path w="530859" h="1067435">
                  <a:moveTo>
                    <a:pt x="93916" y="109499"/>
                  </a:moveTo>
                  <a:lnTo>
                    <a:pt x="93776" y="108940"/>
                  </a:lnTo>
                  <a:lnTo>
                    <a:pt x="93560" y="108343"/>
                  </a:lnTo>
                  <a:lnTo>
                    <a:pt x="93281" y="107746"/>
                  </a:lnTo>
                  <a:lnTo>
                    <a:pt x="93205" y="110794"/>
                  </a:lnTo>
                  <a:lnTo>
                    <a:pt x="93916" y="109499"/>
                  </a:lnTo>
                  <a:close/>
                </a:path>
                <a:path w="530859" h="1067435">
                  <a:moveTo>
                    <a:pt x="96672" y="683526"/>
                  </a:moveTo>
                  <a:lnTo>
                    <a:pt x="96431" y="682866"/>
                  </a:lnTo>
                  <a:lnTo>
                    <a:pt x="96062" y="682320"/>
                  </a:lnTo>
                  <a:lnTo>
                    <a:pt x="95542" y="682040"/>
                  </a:lnTo>
                  <a:lnTo>
                    <a:pt x="96672" y="683526"/>
                  </a:lnTo>
                  <a:close/>
                </a:path>
                <a:path w="530859" h="1067435">
                  <a:moveTo>
                    <a:pt x="102819" y="263131"/>
                  </a:moveTo>
                  <a:lnTo>
                    <a:pt x="101231" y="261302"/>
                  </a:lnTo>
                  <a:lnTo>
                    <a:pt x="96558" y="260045"/>
                  </a:lnTo>
                  <a:lnTo>
                    <a:pt x="93675" y="261683"/>
                  </a:lnTo>
                  <a:lnTo>
                    <a:pt x="97409" y="261912"/>
                  </a:lnTo>
                  <a:lnTo>
                    <a:pt x="100965" y="263385"/>
                  </a:lnTo>
                  <a:lnTo>
                    <a:pt x="102819" y="263131"/>
                  </a:lnTo>
                  <a:close/>
                </a:path>
                <a:path w="530859" h="1067435">
                  <a:moveTo>
                    <a:pt x="104749" y="697344"/>
                  </a:moveTo>
                  <a:lnTo>
                    <a:pt x="104241" y="696125"/>
                  </a:lnTo>
                  <a:lnTo>
                    <a:pt x="103593" y="696480"/>
                  </a:lnTo>
                  <a:lnTo>
                    <a:pt x="104749" y="697344"/>
                  </a:lnTo>
                  <a:close/>
                </a:path>
                <a:path w="530859" h="1067435">
                  <a:moveTo>
                    <a:pt x="107061" y="359003"/>
                  </a:moveTo>
                  <a:lnTo>
                    <a:pt x="106286" y="357873"/>
                  </a:lnTo>
                  <a:lnTo>
                    <a:pt x="105752" y="357517"/>
                  </a:lnTo>
                  <a:lnTo>
                    <a:pt x="105422" y="357606"/>
                  </a:lnTo>
                  <a:lnTo>
                    <a:pt x="106210" y="358635"/>
                  </a:lnTo>
                  <a:lnTo>
                    <a:pt x="106972" y="359397"/>
                  </a:lnTo>
                  <a:lnTo>
                    <a:pt x="107061" y="359003"/>
                  </a:lnTo>
                  <a:close/>
                </a:path>
                <a:path w="530859" h="1067435">
                  <a:moveTo>
                    <a:pt x="109905" y="109855"/>
                  </a:moveTo>
                  <a:lnTo>
                    <a:pt x="109715" y="109791"/>
                  </a:lnTo>
                  <a:lnTo>
                    <a:pt x="109270" y="110058"/>
                  </a:lnTo>
                  <a:lnTo>
                    <a:pt x="108750" y="110388"/>
                  </a:lnTo>
                  <a:lnTo>
                    <a:pt x="109042" y="110388"/>
                  </a:lnTo>
                  <a:lnTo>
                    <a:pt x="109423" y="110248"/>
                  </a:lnTo>
                  <a:lnTo>
                    <a:pt x="109905" y="109855"/>
                  </a:lnTo>
                  <a:close/>
                </a:path>
                <a:path w="530859" h="1067435">
                  <a:moveTo>
                    <a:pt x="112712" y="342938"/>
                  </a:moveTo>
                  <a:lnTo>
                    <a:pt x="111874" y="340817"/>
                  </a:lnTo>
                  <a:lnTo>
                    <a:pt x="111188" y="339178"/>
                  </a:lnTo>
                  <a:lnTo>
                    <a:pt x="109651" y="339852"/>
                  </a:lnTo>
                  <a:lnTo>
                    <a:pt x="110731" y="340842"/>
                  </a:lnTo>
                  <a:lnTo>
                    <a:pt x="111760" y="341833"/>
                  </a:lnTo>
                  <a:lnTo>
                    <a:pt x="112712" y="342938"/>
                  </a:lnTo>
                  <a:close/>
                </a:path>
                <a:path w="530859" h="1067435">
                  <a:moveTo>
                    <a:pt x="115455" y="348208"/>
                  </a:moveTo>
                  <a:lnTo>
                    <a:pt x="114909" y="345922"/>
                  </a:lnTo>
                  <a:lnTo>
                    <a:pt x="113906" y="344309"/>
                  </a:lnTo>
                  <a:lnTo>
                    <a:pt x="112712" y="342938"/>
                  </a:lnTo>
                  <a:lnTo>
                    <a:pt x="113411" y="344678"/>
                  </a:lnTo>
                  <a:lnTo>
                    <a:pt x="114173" y="346760"/>
                  </a:lnTo>
                  <a:lnTo>
                    <a:pt x="115455" y="348208"/>
                  </a:lnTo>
                  <a:close/>
                </a:path>
                <a:path w="530859" h="1067435">
                  <a:moveTo>
                    <a:pt x="120561" y="387045"/>
                  </a:moveTo>
                  <a:lnTo>
                    <a:pt x="119684" y="385419"/>
                  </a:lnTo>
                  <a:lnTo>
                    <a:pt x="119837" y="386168"/>
                  </a:lnTo>
                  <a:lnTo>
                    <a:pt x="120091" y="386842"/>
                  </a:lnTo>
                  <a:lnTo>
                    <a:pt x="120561" y="387045"/>
                  </a:lnTo>
                  <a:close/>
                </a:path>
                <a:path w="530859" h="1067435">
                  <a:moveTo>
                    <a:pt x="130886" y="62204"/>
                  </a:moveTo>
                  <a:lnTo>
                    <a:pt x="130492" y="61798"/>
                  </a:lnTo>
                  <a:lnTo>
                    <a:pt x="129895" y="61455"/>
                  </a:lnTo>
                  <a:lnTo>
                    <a:pt x="128955" y="61201"/>
                  </a:lnTo>
                  <a:lnTo>
                    <a:pt x="127927" y="62153"/>
                  </a:lnTo>
                  <a:lnTo>
                    <a:pt x="129730" y="64516"/>
                  </a:lnTo>
                  <a:lnTo>
                    <a:pt x="130314" y="65786"/>
                  </a:lnTo>
                  <a:lnTo>
                    <a:pt x="129959" y="64389"/>
                  </a:lnTo>
                  <a:lnTo>
                    <a:pt x="130225" y="63233"/>
                  </a:lnTo>
                  <a:lnTo>
                    <a:pt x="130886" y="62204"/>
                  </a:lnTo>
                  <a:close/>
                </a:path>
                <a:path w="530859" h="1067435">
                  <a:moveTo>
                    <a:pt x="139992" y="51777"/>
                  </a:moveTo>
                  <a:lnTo>
                    <a:pt x="135394" y="54495"/>
                  </a:lnTo>
                  <a:lnTo>
                    <a:pt x="135140" y="53848"/>
                  </a:lnTo>
                  <a:lnTo>
                    <a:pt x="133451" y="56832"/>
                  </a:lnTo>
                  <a:lnTo>
                    <a:pt x="133070" y="57543"/>
                  </a:lnTo>
                  <a:lnTo>
                    <a:pt x="136575" y="55651"/>
                  </a:lnTo>
                  <a:lnTo>
                    <a:pt x="139992" y="51777"/>
                  </a:lnTo>
                  <a:close/>
                </a:path>
                <a:path w="530859" h="1067435">
                  <a:moveTo>
                    <a:pt x="144792" y="277228"/>
                  </a:moveTo>
                  <a:lnTo>
                    <a:pt x="144030" y="275844"/>
                  </a:lnTo>
                  <a:lnTo>
                    <a:pt x="142544" y="276390"/>
                  </a:lnTo>
                  <a:lnTo>
                    <a:pt x="144792" y="277228"/>
                  </a:lnTo>
                  <a:close/>
                </a:path>
                <a:path w="530859" h="1067435">
                  <a:moveTo>
                    <a:pt x="146812" y="276390"/>
                  </a:moveTo>
                  <a:lnTo>
                    <a:pt x="146469" y="275120"/>
                  </a:lnTo>
                  <a:lnTo>
                    <a:pt x="146113" y="273850"/>
                  </a:lnTo>
                  <a:lnTo>
                    <a:pt x="142214" y="272580"/>
                  </a:lnTo>
                  <a:lnTo>
                    <a:pt x="144030" y="275844"/>
                  </a:lnTo>
                  <a:lnTo>
                    <a:pt x="145999" y="275120"/>
                  </a:lnTo>
                  <a:lnTo>
                    <a:pt x="146812" y="276390"/>
                  </a:lnTo>
                  <a:close/>
                </a:path>
                <a:path w="530859" h="1067435">
                  <a:moveTo>
                    <a:pt x="157657" y="431673"/>
                  </a:moveTo>
                  <a:lnTo>
                    <a:pt x="157568" y="431546"/>
                  </a:lnTo>
                  <a:lnTo>
                    <a:pt x="156070" y="430745"/>
                  </a:lnTo>
                  <a:lnTo>
                    <a:pt x="156794" y="431253"/>
                  </a:lnTo>
                  <a:lnTo>
                    <a:pt x="157657" y="431673"/>
                  </a:lnTo>
                  <a:close/>
                </a:path>
                <a:path w="530859" h="1067435">
                  <a:moveTo>
                    <a:pt x="157810" y="400850"/>
                  </a:moveTo>
                  <a:lnTo>
                    <a:pt x="156387" y="399580"/>
                  </a:lnTo>
                  <a:lnTo>
                    <a:pt x="156387" y="399732"/>
                  </a:lnTo>
                  <a:lnTo>
                    <a:pt x="157810" y="400850"/>
                  </a:lnTo>
                  <a:close/>
                </a:path>
                <a:path w="530859" h="1067435">
                  <a:moveTo>
                    <a:pt x="160413" y="41440"/>
                  </a:moveTo>
                  <a:lnTo>
                    <a:pt x="156235" y="45631"/>
                  </a:lnTo>
                  <a:lnTo>
                    <a:pt x="157048" y="46342"/>
                  </a:lnTo>
                  <a:lnTo>
                    <a:pt x="160413" y="41440"/>
                  </a:lnTo>
                  <a:close/>
                </a:path>
                <a:path w="530859" h="1067435">
                  <a:moveTo>
                    <a:pt x="167055" y="50482"/>
                  </a:moveTo>
                  <a:lnTo>
                    <a:pt x="166611" y="49060"/>
                  </a:lnTo>
                  <a:lnTo>
                    <a:pt x="165125" y="51054"/>
                  </a:lnTo>
                  <a:lnTo>
                    <a:pt x="165303" y="51600"/>
                  </a:lnTo>
                  <a:lnTo>
                    <a:pt x="167055" y="50482"/>
                  </a:lnTo>
                  <a:close/>
                </a:path>
                <a:path w="530859" h="1067435">
                  <a:moveTo>
                    <a:pt x="168376" y="32981"/>
                  </a:moveTo>
                  <a:lnTo>
                    <a:pt x="163652" y="32956"/>
                  </a:lnTo>
                  <a:lnTo>
                    <a:pt x="167119" y="30289"/>
                  </a:lnTo>
                  <a:lnTo>
                    <a:pt x="162445" y="32194"/>
                  </a:lnTo>
                  <a:lnTo>
                    <a:pt x="163029" y="32943"/>
                  </a:lnTo>
                  <a:lnTo>
                    <a:pt x="163918" y="34239"/>
                  </a:lnTo>
                  <a:lnTo>
                    <a:pt x="160147" y="37757"/>
                  </a:lnTo>
                  <a:lnTo>
                    <a:pt x="162737" y="35941"/>
                  </a:lnTo>
                  <a:lnTo>
                    <a:pt x="165620" y="34531"/>
                  </a:lnTo>
                  <a:lnTo>
                    <a:pt x="168376" y="32981"/>
                  </a:lnTo>
                  <a:close/>
                </a:path>
                <a:path w="530859" h="1067435">
                  <a:moveTo>
                    <a:pt x="170434" y="835126"/>
                  </a:moveTo>
                  <a:lnTo>
                    <a:pt x="169189" y="832650"/>
                  </a:lnTo>
                  <a:lnTo>
                    <a:pt x="170357" y="835190"/>
                  </a:lnTo>
                  <a:close/>
                </a:path>
                <a:path w="530859" h="1067435">
                  <a:moveTo>
                    <a:pt x="171272" y="47790"/>
                  </a:moveTo>
                  <a:lnTo>
                    <a:pt x="167055" y="50482"/>
                  </a:lnTo>
                  <a:lnTo>
                    <a:pt x="167398" y="51600"/>
                  </a:lnTo>
                  <a:lnTo>
                    <a:pt x="171272" y="47790"/>
                  </a:lnTo>
                  <a:close/>
                </a:path>
                <a:path w="530859" h="1067435">
                  <a:moveTo>
                    <a:pt x="175298" y="444030"/>
                  </a:moveTo>
                  <a:lnTo>
                    <a:pt x="173469" y="442760"/>
                  </a:lnTo>
                  <a:lnTo>
                    <a:pt x="171945" y="441286"/>
                  </a:lnTo>
                  <a:lnTo>
                    <a:pt x="171335" y="441490"/>
                  </a:lnTo>
                  <a:lnTo>
                    <a:pt x="175298" y="444030"/>
                  </a:lnTo>
                  <a:close/>
                </a:path>
                <a:path w="530859" h="1067435">
                  <a:moveTo>
                    <a:pt x="191008" y="19850"/>
                  </a:moveTo>
                  <a:lnTo>
                    <a:pt x="190423" y="19850"/>
                  </a:lnTo>
                  <a:lnTo>
                    <a:pt x="190855" y="19977"/>
                  </a:lnTo>
                  <a:lnTo>
                    <a:pt x="191008" y="19850"/>
                  </a:lnTo>
                  <a:close/>
                </a:path>
                <a:path w="530859" h="1067435">
                  <a:moveTo>
                    <a:pt x="191922" y="31280"/>
                  </a:moveTo>
                  <a:lnTo>
                    <a:pt x="184823" y="31280"/>
                  </a:lnTo>
                  <a:lnTo>
                    <a:pt x="175742" y="31280"/>
                  </a:lnTo>
                  <a:lnTo>
                    <a:pt x="173405" y="32131"/>
                  </a:lnTo>
                  <a:lnTo>
                    <a:pt x="173405" y="32550"/>
                  </a:lnTo>
                  <a:lnTo>
                    <a:pt x="172135" y="35090"/>
                  </a:lnTo>
                  <a:lnTo>
                    <a:pt x="170014" y="35458"/>
                  </a:lnTo>
                  <a:lnTo>
                    <a:pt x="173405" y="32550"/>
                  </a:lnTo>
                  <a:lnTo>
                    <a:pt x="173405" y="32131"/>
                  </a:lnTo>
                  <a:lnTo>
                    <a:pt x="172224" y="32550"/>
                  </a:lnTo>
                  <a:lnTo>
                    <a:pt x="171932" y="31280"/>
                  </a:lnTo>
                  <a:lnTo>
                    <a:pt x="169430" y="35560"/>
                  </a:lnTo>
                  <a:lnTo>
                    <a:pt x="169887" y="35560"/>
                  </a:lnTo>
                  <a:lnTo>
                    <a:pt x="188125" y="35560"/>
                  </a:lnTo>
                  <a:lnTo>
                    <a:pt x="189788" y="33820"/>
                  </a:lnTo>
                  <a:lnTo>
                    <a:pt x="191922" y="31280"/>
                  </a:lnTo>
                  <a:close/>
                </a:path>
                <a:path w="530859" h="1067435">
                  <a:moveTo>
                    <a:pt x="192024" y="446620"/>
                  </a:moveTo>
                  <a:lnTo>
                    <a:pt x="191262" y="445922"/>
                  </a:lnTo>
                  <a:lnTo>
                    <a:pt x="190588" y="445503"/>
                  </a:lnTo>
                  <a:lnTo>
                    <a:pt x="189979" y="445147"/>
                  </a:lnTo>
                  <a:lnTo>
                    <a:pt x="192024" y="446620"/>
                  </a:lnTo>
                  <a:close/>
                </a:path>
                <a:path w="530859" h="1067435">
                  <a:moveTo>
                    <a:pt x="194513" y="427634"/>
                  </a:moveTo>
                  <a:lnTo>
                    <a:pt x="194221" y="426923"/>
                  </a:lnTo>
                  <a:lnTo>
                    <a:pt x="194119" y="427520"/>
                  </a:lnTo>
                  <a:lnTo>
                    <a:pt x="194513" y="427634"/>
                  </a:lnTo>
                  <a:close/>
                </a:path>
                <a:path w="530859" h="1067435">
                  <a:moveTo>
                    <a:pt x="194932" y="446214"/>
                  </a:moveTo>
                  <a:lnTo>
                    <a:pt x="191833" y="445300"/>
                  </a:lnTo>
                  <a:lnTo>
                    <a:pt x="193179" y="446570"/>
                  </a:lnTo>
                  <a:lnTo>
                    <a:pt x="194932" y="446214"/>
                  </a:lnTo>
                  <a:close/>
                </a:path>
                <a:path w="530859" h="1067435">
                  <a:moveTo>
                    <a:pt x="196253" y="445947"/>
                  </a:moveTo>
                  <a:lnTo>
                    <a:pt x="194932" y="446214"/>
                  </a:lnTo>
                  <a:lnTo>
                    <a:pt x="196151" y="446570"/>
                  </a:lnTo>
                  <a:lnTo>
                    <a:pt x="196253" y="445947"/>
                  </a:lnTo>
                  <a:close/>
                </a:path>
                <a:path w="530859" h="1067435">
                  <a:moveTo>
                    <a:pt x="196545" y="831380"/>
                  </a:moveTo>
                  <a:lnTo>
                    <a:pt x="193586" y="826300"/>
                  </a:lnTo>
                  <a:lnTo>
                    <a:pt x="194894" y="832650"/>
                  </a:lnTo>
                  <a:lnTo>
                    <a:pt x="195148" y="831380"/>
                  </a:lnTo>
                  <a:lnTo>
                    <a:pt x="196545" y="831380"/>
                  </a:lnTo>
                  <a:close/>
                </a:path>
                <a:path w="530859" h="1067435">
                  <a:moveTo>
                    <a:pt x="197027" y="427520"/>
                  </a:moveTo>
                  <a:lnTo>
                    <a:pt x="194805" y="426250"/>
                  </a:lnTo>
                  <a:lnTo>
                    <a:pt x="192366" y="423710"/>
                  </a:lnTo>
                  <a:lnTo>
                    <a:pt x="191579" y="426250"/>
                  </a:lnTo>
                  <a:lnTo>
                    <a:pt x="193954" y="426250"/>
                  </a:lnTo>
                  <a:lnTo>
                    <a:pt x="194221" y="426923"/>
                  </a:lnTo>
                  <a:lnTo>
                    <a:pt x="194348" y="426250"/>
                  </a:lnTo>
                  <a:lnTo>
                    <a:pt x="195757" y="427520"/>
                  </a:lnTo>
                  <a:lnTo>
                    <a:pt x="197027" y="427520"/>
                  </a:lnTo>
                  <a:close/>
                </a:path>
                <a:path w="530859" h="1067435">
                  <a:moveTo>
                    <a:pt x="200240" y="427482"/>
                  </a:moveTo>
                  <a:lnTo>
                    <a:pt x="198767" y="426986"/>
                  </a:lnTo>
                  <a:lnTo>
                    <a:pt x="197027" y="426643"/>
                  </a:lnTo>
                  <a:lnTo>
                    <a:pt x="197345" y="426796"/>
                  </a:lnTo>
                  <a:lnTo>
                    <a:pt x="197662" y="426910"/>
                  </a:lnTo>
                  <a:lnTo>
                    <a:pt x="197967" y="426974"/>
                  </a:lnTo>
                  <a:lnTo>
                    <a:pt x="200240" y="427482"/>
                  </a:lnTo>
                  <a:close/>
                </a:path>
                <a:path w="530859" h="1067435">
                  <a:moveTo>
                    <a:pt x="202514" y="333540"/>
                  </a:moveTo>
                  <a:lnTo>
                    <a:pt x="202501" y="332270"/>
                  </a:lnTo>
                  <a:lnTo>
                    <a:pt x="200367" y="332270"/>
                  </a:lnTo>
                  <a:lnTo>
                    <a:pt x="202514" y="333540"/>
                  </a:lnTo>
                  <a:close/>
                </a:path>
                <a:path w="530859" h="1067435">
                  <a:moveTo>
                    <a:pt x="207429" y="12230"/>
                  </a:moveTo>
                  <a:lnTo>
                    <a:pt x="204228" y="12230"/>
                  </a:lnTo>
                  <a:lnTo>
                    <a:pt x="204914" y="12560"/>
                  </a:lnTo>
                  <a:lnTo>
                    <a:pt x="207429" y="12230"/>
                  </a:lnTo>
                  <a:close/>
                </a:path>
                <a:path w="530859" h="1067435">
                  <a:moveTo>
                    <a:pt x="211442" y="10591"/>
                  </a:moveTo>
                  <a:lnTo>
                    <a:pt x="210896" y="10858"/>
                  </a:lnTo>
                  <a:lnTo>
                    <a:pt x="210515" y="11239"/>
                  </a:lnTo>
                  <a:lnTo>
                    <a:pt x="210985" y="10845"/>
                  </a:lnTo>
                  <a:lnTo>
                    <a:pt x="211442" y="10591"/>
                  </a:lnTo>
                  <a:close/>
                </a:path>
                <a:path w="530859" h="1067435">
                  <a:moveTo>
                    <a:pt x="211950" y="10236"/>
                  </a:moveTo>
                  <a:lnTo>
                    <a:pt x="211442" y="10591"/>
                  </a:lnTo>
                  <a:lnTo>
                    <a:pt x="211582" y="10528"/>
                  </a:lnTo>
                  <a:lnTo>
                    <a:pt x="211950" y="10236"/>
                  </a:lnTo>
                  <a:close/>
                </a:path>
                <a:path w="530859" h="1067435">
                  <a:moveTo>
                    <a:pt x="214401" y="23863"/>
                  </a:moveTo>
                  <a:lnTo>
                    <a:pt x="207759" y="22821"/>
                  </a:lnTo>
                  <a:lnTo>
                    <a:pt x="206273" y="25463"/>
                  </a:lnTo>
                  <a:lnTo>
                    <a:pt x="208711" y="24625"/>
                  </a:lnTo>
                  <a:lnTo>
                    <a:pt x="212991" y="24866"/>
                  </a:lnTo>
                  <a:lnTo>
                    <a:pt x="213334" y="24625"/>
                  </a:lnTo>
                  <a:lnTo>
                    <a:pt x="214401" y="23863"/>
                  </a:lnTo>
                  <a:close/>
                </a:path>
                <a:path w="530859" h="1067435">
                  <a:moveTo>
                    <a:pt x="214528" y="314490"/>
                  </a:moveTo>
                  <a:close/>
                </a:path>
                <a:path w="530859" h="1067435">
                  <a:moveTo>
                    <a:pt x="215303" y="315760"/>
                  </a:moveTo>
                  <a:lnTo>
                    <a:pt x="214503" y="314515"/>
                  </a:lnTo>
                  <a:lnTo>
                    <a:pt x="214337" y="314820"/>
                  </a:lnTo>
                  <a:lnTo>
                    <a:pt x="215303" y="315760"/>
                  </a:lnTo>
                  <a:close/>
                </a:path>
                <a:path w="530859" h="1067435">
                  <a:moveTo>
                    <a:pt x="215341" y="23202"/>
                  </a:moveTo>
                  <a:lnTo>
                    <a:pt x="214401" y="23863"/>
                  </a:lnTo>
                  <a:lnTo>
                    <a:pt x="215011" y="23964"/>
                  </a:lnTo>
                  <a:lnTo>
                    <a:pt x="215341" y="23202"/>
                  </a:lnTo>
                  <a:close/>
                </a:path>
                <a:path w="530859" h="1067435">
                  <a:moveTo>
                    <a:pt x="215912" y="21894"/>
                  </a:moveTo>
                  <a:lnTo>
                    <a:pt x="215341" y="23202"/>
                  </a:lnTo>
                  <a:lnTo>
                    <a:pt x="215887" y="22821"/>
                  </a:lnTo>
                  <a:lnTo>
                    <a:pt x="215912" y="21894"/>
                  </a:lnTo>
                  <a:close/>
                </a:path>
                <a:path w="530859" h="1067435">
                  <a:moveTo>
                    <a:pt x="216052" y="21247"/>
                  </a:moveTo>
                  <a:lnTo>
                    <a:pt x="215887" y="20764"/>
                  </a:lnTo>
                  <a:lnTo>
                    <a:pt x="215912" y="21894"/>
                  </a:lnTo>
                  <a:lnTo>
                    <a:pt x="216039" y="21615"/>
                  </a:lnTo>
                  <a:lnTo>
                    <a:pt x="216052" y="21247"/>
                  </a:lnTo>
                  <a:close/>
                </a:path>
                <a:path w="530859" h="1067435">
                  <a:moveTo>
                    <a:pt x="224066" y="454863"/>
                  </a:moveTo>
                  <a:lnTo>
                    <a:pt x="223583" y="454406"/>
                  </a:lnTo>
                  <a:lnTo>
                    <a:pt x="223126" y="454520"/>
                  </a:lnTo>
                  <a:lnTo>
                    <a:pt x="223761" y="455460"/>
                  </a:lnTo>
                  <a:lnTo>
                    <a:pt x="224066" y="454863"/>
                  </a:lnTo>
                  <a:close/>
                </a:path>
                <a:path w="530859" h="1067435">
                  <a:moveTo>
                    <a:pt x="225526" y="17995"/>
                  </a:moveTo>
                  <a:lnTo>
                    <a:pt x="223342" y="18834"/>
                  </a:lnTo>
                  <a:lnTo>
                    <a:pt x="224383" y="18554"/>
                  </a:lnTo>
                  <a:lnTo>
                    <a:pt x="225044" y="18300"/>
                  </a:lnTo>
                  <a:lnTo>
                    <a:pt x="225526" y="17995"/>
                  </a:lnTo>
                  <a:close/>
                </a:path>
                <a:path w="530859" h="1067435">
                  <a:moveTo>
                    <a:pt x="226999" y="17297"/>
                  </a:moveTo>
                  <a:lnTo>
                    <a:pt x="226987" y="16827"/>
                  </a:lnTo>
                  <a:lnTo>
                    <a:pt x="226885" y="16433"/>
                  </a:lnTo>
                  <a:lnTo>
                    <a:pt x="226479" y="16306"/>
                  </a:lnTo>
                  <a:lnTo>
                    <a:pt x="226441" y="17106"/>
                  </a:lnTo>
                  <a:lnTo>
                    <a:pt x="226174" y="17589"/>
                  </a:lnTo>
                  <a:lnTo>
                    <a:pt x="225526" y="17995"/>
                  </a:lnTo>
                  <a:lnTo>
                    <a:pt x="226999" y="17297"/>
                  </a:lnTo>
                  <a:close/>
                </a:path>
                <a:path w="530859" h="1067435">
                  <a:moveTo>
                    <a:pt x="227380" y="12230"/>
                  </a:moveTo>
                  <a:lnTo>
                    <a:pt x="225983" y="12230"/>
                  </a:lnTo>
                  <a:lnTo>
                    <a:pt x="226415" y="12687"/>
                  </a:lnTo>
                  <a:lnTo>
                    <a:pt x="227380" y="12230"/>
                  </a:lnTo>
                  <a:close/>
                </a:path>
                <a:path w="530859" h="1067435">
                  <a:moveTo>
                    <a:pt x="228409" y="14770"/>
                  </a:moveTo>
                  <a:lnTo>
                    <a:pt x="227190" y="13500"/>
                  </a:lnTo>
                  <a:lnTo>
                    <a:pt x="226415" y="12687"/>
                  </a:lnTo>
                  <a:lnTo>
                    <a:pt x="224701" y="13500"/>
                  </a:lnTo>
                  <a:lnTo>
                    <a:pt x="226187" y="8420"/>
                  </a:lnTo>
                  <a:lnTo>
                    <a:pt x="220281" y="14770"/>
                  </a:lnTo>
                  <a:lnTo>
                    <a:pt x="218401" y="13500"/>
                  </a:lnTo>
                  <a:lnTo>
                    <a:pt x="216458" y="12230"/>
                  </a:lnTo>
                  <a:lnTo>
                    <a:pt x="219697" y="9690"/>
                  </a:lnTo>
                  <a:lnTo>
                    <a:pt x="213906" y="9690"/>
                  </a:lnTo>
                  <a:lnTo>
                    <a:pt x="215811" y="13500"/>
                  </a:lnTo>
                  <a:lnTo>
                    <a:pt x="210642" y="12230"/>
                  </a:lnTo>
                  <a:lnTo>
                    <a:pt x="206273" y="14770"/>
                  </a:lnTo>
                  <a:lnTo>
                    <a:pt x="206832" y="13500"/>
                  </a:lnTo>
                  <a:lnTo>
                    <a:pt x="204914" y="12560"/>
                  </a:lnTo>
                  <a:lnTo>
                    <a:pt x="197739" y="13500"/>
                  </a:lnTo>
                  <a:lnTo>
                    <a:pt x="194945" y="21120"/>
                  </a:lnTo>
                  <a:lnTo>
                    <a:pt x="190855" y="19977"/>
                  </a:lnTo>
                  <a:lnTo>
                    <a:pt x="186436" y="23660"/>
                  </a:lnTo>
                  <a:lnTo>
                    <a:pt x="186347" y="24930"/>
                  </a:lnTo>
                  <a:lnTo>
                    <a:pt x="187045" y="27470"/>
                  </a:lnTo>
                  <a:lnTo>
                    <a:pt x="196926" y="27470"/>
                  </a:lnTo>
                  <a:lnTo>
                    <a:pt x="200266" y="24930"/>
                  </a:lnTo>
                  <a:lnTo>
                    <a:pt x="200850" y="21120"/>
                  </a:lnTo>
                  <a:lnTo>
                    <a:pt x="209448" y="14770"/>
                  </a:lnTo>
                  <a:lnTo>
                    <a:pt x="213220" y="14770"/>
                  </a:lnTo>
                  <a:lnTo>
                    <a:pt x="208368" y="19850"/>
                  </a:lnTo>
                  <a:lnTo>
                    <a:pt x="213918" y="18580"/>
                  </a:lnTo>
                  <a:lnTo>
                    <a:pt x="217703" y="17310"/>
                  </a:lnTo>
                  <a:lnTo>
                    <a:pt x="222173" y="14770"/>
                  </a:lnTo>
                  <a:lnTo>
                    <a:pt x="221500" y="16040"/>
                  </a:lnTo>
                  <a:lnTo>
                    <a:pt x="224624" y="16040"/>
                  </a:lnTo>
                  <a:lnTo>
                    <a:pt x="228409" y="14770"/>
                  </a:lnTo>
                  <a:close/>
                </a:path>
                <a:path w="530859" h="1067435">
                  <a:moveTo>
                    <a:pt x="229031" y="16154"/>
                  </a:moveTo>
                  <a:lnTo>
                    <a:pt x="226999" y="17297"/>
                  </a:lnTo>
                  <a:lnTo>
                    <a:pt x="227012" y="17487"/>
                  </a:lnTo>
                  <a:lnTo>
                    <a:pt x="227037" y="17856"/>
                  </a:lnTo>
                  <a:lnTo>
                    <a:pt x="227863" y="17373"/>
                  </a:lnTo>
                  <a:lnTo>
                    <a:pt x="228485" y="16802"/>
                  </a:lnTo>
                  <a:lnTo>
                    <a:pt x="229031" y="16154"/>
                  </a:lnTo>
                  <a:close/>
                </a:path>
                <a:path w="530859" h="1067435">
                  <a:moveTo>
                    <a:pt x="233070" y="331571"/>
                  </a:moveTo>
                  <a:lnTo>
                    <a:pt x="232638" y="330784"/>
                  </a:lnTo>
                  <a:lnTo>
                    <a:pt x="232105" y="330073"/>
                  </a:lnTo>
                  <a:lnTo>
                    <a:pt x="231622" y="329323"/>
                  </a:lnTo>
                  <a:lnTo>
                    <a:pt x="231635" y="329679"/>
                  </a:lnTo>
                  <a:lnTo>
                    <a:pt x="231775" y="330047"/>
                  </a:lnTo>
                  <a:lnTo>
                    <a:pt x="231838" y="330415"/>
                  </a:lnTo>
                  <a:lnTo>
                    <a:pt x="232257" y="330758"/>
                  </a:lnTo>
                  <a:lnTo>
                    <a:pt x="232702" y="331177"/>
                  </a:lnTo>
                  <a:lnTo>
                    <a:pt x="233070" y="331571"/>
                  </a:lnTo>
                  <a:close/>
                </a:path>
                <a:path w="530859" h="1067435">
                  <a:moveTo>
                    <a:pt x="237058" y="459270"/>
                  </a:moveTo>
                  <a:lnTo>
                    <a:pt x="223532" y="459270"/>
                  </a:lnTo>
                  <a:lnTo>
                    <a:pt x="223354" y="464350"/>
                  </a:lnTo>
                  <a:lnTo>
                    <a:pt x="233299" y="463080"/>
                  </a:lnTo>
                  <a:lnTo>
                    <a:pt x="230759" y="460540"/>
                  </a:lnTo>
                  <a:lnTo>
                    <a:pt x="230352" y="460540"/>
                  </a:lnTo>
                  <a:lnTo>
                    <a:pt x="237058" y="459270"/>
                  </a:lnTo>
                  <a:close/>
                </a:path>
                <a:path w="530859" h="1067435">
                  <a:moveTo>
                    <a:pt x="240296" y="381622"/>
                  </a:moveTo>
                  <a:lnTo>
                    <a:pt x="237058" y="374891"/>
                  </a:lnTo>
                  <a:lnTo>
                    <a:pt x="237832" y="376872"/>
                  </a:lnTo>
                  <a:lnTo>
                    <a:pt x="239001" y="379298"/>
                  </a:lnTo>
                  <a:lnTo>
                    <a:pt x="240296" y="381622"/>
                  </a:lnTo>
                  <a:close/>
                </a:path>
                <a:path w="530859" h="1067435">
                  <a:moveTo>
                    <a:pt x="240703" y="382346"/>
                  </a:moveTo>
                  <a:lnTo>
                    <a:pt x="240296" y="381622"/>
                  </a:lnTo>
                  <a:lnTo>
                    <a:pt x="240652" y="382358"/>
                  </a:lnTo>
                  <a:close/>
                </a:path>
                <a:path w="530859" h="1067435">
                  <a:moveTo>
                    <a:pt x="243433" y="337667"/>
                  </a:moveTo>
                  <a:lnTo>
                    <a:pt x="239737" y="334797"/>
                  </a:lnTo>
                  <a:lnTo>
                    <a:pt x="237972" y="337820"/>
                  </a:lnTo>
                  <a:lnTo>
                    <a:pt x="240157" y="339521"/>
                  </a:lnTo>
                  <a:lnTo>
                    <a:pt x="243433" y="337667"/>
                  </a:lnTo>
                  <a:close/>
                </a:path>
                <a:path w="530859" h="1067435">
                  <a:moveTo>
                    <a:pt x="245452" y="7150"/>
                  </a:moveTo>
                  <a:lnTo>
                    <a:pt x="241046" y="5880"/>
                  </a:lnTo>
                  <a:lnTo>
                    <a:pt x="235712" y="7150"/>
                  </a:lnTo>
                  <a:lnTo>
                    <a:pt x="230073" y="10960"/>
                  </a:lnTo>
                  <a:lnTo>
                    <a:pt x="227380" y="12230"/>
                  </a:lnTo>
                  <a:lnTo>
                    <a:pt x="231686" y="12230"/>
                  </a:lnTo>
                  <a:lnTo>
                    <a:pt x="231114" y="13500"/>
                  </a:lnTo>
                  <a:lnTo>
                    <a:pt x="230505" y="14770"/>
                  </a:lnTo>
                  <a:lnTo>
                    <a:pt x="229019" y="17310"/>
                  </a:lnTo>
                  <a:lnTo>
                    <a:pt x="233248" y="14770"/>
                  </a:lnTo>
                  <a:lnTo>
                    <a:pt x="237401" y="10960"/>
                  </a:lnTo>
                  <a:lnTo>
                    <a:pt x="242036" y="9690"/>
                  </a:lnTo>
                  <a:lnTo>
                    <a:pt x="243751" y="10960"/>
                  </a:lnTo>
                  <a:lnTo>
                    <a:pt x="239776" y="12230"/>
                  </a:lnTo>
                  <a:lnTo>
                    <a:pt x="238404" y="13500"/>
                  </a:lnTo>
                  <a:lnTo>
                    <a:pt x="240995" y="13500"/>
                  </a:lnTo>
                  <a:lnTo>
                    <a:pt x="244386" y="12230"/>
                  </a:lnTo>
                  <a:lnTo>
                    <a:pt x="244894" y="11785"/>
                  </a:lnTo>
                  <a:lnTo>
                    <a:pt x="242684" y="9690"/>
                  </a:lnTo>
                  <a:lnTo>
                    <a:pt x="242112" y="8420"/>
                  </a:lnTo>
                  <a:lnTo>
                    <a:pt x="245452" y="7150"/>
                  </a:lnTo>
                  <a:close/>
                </a:path>
                <a:path w="530859" h="1067435">
                  <a:moveTo>
                    <a:pt x="246786" y="438950"/>
                  </a:moveTo>
                  <a:lnTo>
                    <a:pt x="246494" y="438950"/>
                  </a:lnTo>
                  <a:lnTo>
                    <a:pt x="246494" y="439115"/>
                  </a:lnTo>
                  <a:lnTo>
                    <a:pt x="246786" y="438950"/>
                  </a:lnTo>
                  <a:close/>
                </a:path>
                <a:path w="530859" h="1067435">
                  <a:moveTo>
                    <a:pt x="249110" y="8902"/>
                  </a:moveTo>
                  <a:lnTo>
                    <a:pt x="247281" y="9690"/>
                  </a:lnTo>
                  <a:lnTo>
                    <a:pt x="244894" y="11785"/>
                  </a:lnTo>
                  <a:lnTo>
                    <a:pt x="245376" y="12230"/>
                  </a:lnTo>
                  <a:lnTo>
                    <a:pt x="249110" y="8902"/>
                  </a:lnTo>
                  <a:close/>
                </a:path>
                <a:path w="530859" h="1067435">
                  <a:moveTo>
                    <a:pt x="250228" y="8420"/>
                  </a:moveTo>
                  <a:lnTo>
                    <a:pt x="249656" y="8420"/>
                  </a:lnTo>
                  <a:lnTo>
                    <a:pt x="249110" y="8902"/>
                  </a:lnTo>
                  <a:lnTo>
                    <a:pt x="250228" y="8420"/>
                  </a:lnTo>
                  <a:close/>
                </a:path>
                <a:path w="530859" h="1067435">
                  <a:moveTo>
                    <a:pt x="251040" y="11112"/>
                  </a:moveTo>
                  <a:lnTo>
                    <a:pt x="249720" y="11709"/>
                  </a:lnTo>
                  <a:lnTo>
                    <a:pt x="250990" y="11595"/>
                  </a:lnTo>
                  <a:lnTo>
                    <a:pt x="250926" y="11404"/>
                  </a:lnTo>
                  <a:lnTo>
                    <a:pt x="250977" y="11239"/>
                  </a:lnTo>
                  <a:lnTo>
                    <a:pt x="251040" y="11112"/>
                  </a:lnTo>
                  <a:close/>
                </a:path>
                <a:path w="530859" h="1067435">
                  <a:moveTo>
                    <a:pt x="251117" y="7962"/>
                  </a:moveTo>
                  <a:lnTo>
                    <a:pt x="250228" y="8420"/>
                  </a:lnTo>
                  <a:lnTo>
                    <a:pt x="251028" y="8420"/>
                  </a:lnTo>
                  <a:lnTo>
                    <a:pt x="251117" y="7962"/>
                  </a:lnTo>
                  <a:close/>
                </a:path>
                <a:path w="530859" h="1067435">
                  <a:moveTo>
                    <a:pt x="252361" y="10515"/>
                  </a:moveTo>
                  <a:lnTo>
                    <a:pt x="251726" y="10629"/>
                  </a:lnTo>
                  <a:lnTo>
                    <a:pt x="251180" y="10756"/>
                  </a:lnTo>
                  <a:lnTo>
                    <a:pt x="251040" y="11112"/>
                  </a:lnTo>
                  <a:lnTo>
                    <a:pt x="252361" y="10515"/>
                  </a:lnTo>
                  <a:close/>
                </a:path>
                <a:path w="530859" h="1067435">
                  <a:moveTo>
                    <a:pt x="253301" y="5880"/>
                  </a:moveTo>
                  <a:lnTo>
                    <a:pt x="251510" y="5880"/>
                  </a:lnTo>
                  <a:lnTo>
                    <a:pt x="251117" y="7962"/>
                  </a:lnTo>
                  <a:lnTo>
                    <a:pt x="252704" y="7150"/>
                  </a:lnTo>
                  <a:lnTo>
                    <a:pt x="253301" y="5880"/>
                  </a:lnTo>
                  <a:close/>
                </a:path>
                <a:path w="530859" h="1067435">
                  <a:moveTo>
                    <a:pt x="253898" y="435140"/>
                  </a:moveTo>
                  <a:lnTo>
                    <a:pt x="251929" y="433870"/>
                  </a:lnTo>
                  <a:lnTo>
                    <a:pt x="251129" y="435140"/>
                  </a:lnTo>
                  <a:lnTo>
                    <a:pt x="249135" y="437680"/>
                  </a:lnTo>
                  <a:lnTo>
                    <a:pt x="246786" y="438950"/>
                  </a:lnTo>
                  <a:lnTo>
                    <a:pt x="249478" y="438950"/>
                  </a:lnTo>
                  <a:lnTo>
                    <a:pt x="251117" y="437680"/>
                  </a:lnTo>
                  <a:lnTo>
                    <a:pt x="252806" y="436410"/>
                  </a:lnTo>
                  <a:lnTo>
                    <a:pt x="253898" y="435140"/>
                  </a:lnTo>
                  <a:close/>
                </a:path>
                <a:path w="530859" h="1067435">
                  <a:moveTo>
                    <a:pt x="255155" y="9258"/>
                  </a:moveTo>
                  <a:lnTo>
                    <a:pt x="252361" y="10515"/>
                  </a:lnTo>
                  <a:lnTo>
                    <a:pt x="253377" y="10350"/>
                  </a:lnTo>
                  <a:lnTo>
                    <a:pt x="254635" y="10210"/>
                  </a:lnTo>
                  <a:lnTo>
                    <a:pt x="255155" y="9258"/>
                  </a:lnTo>
                  <a:close/>
                </a:path>
                <a:path w="530859" h="1067435">
                  <a:moveTo>
                    <a:pt x="261531" y="370713"/>
                  </a:moveTo>
                  <a:lnTo>
                    <a:pt x="260299" y="369328"/>
                  </a:lnTo>
                  <a:lnTo>
                    <a:pt x="260248" y="369989"/>
                  </a:lnTo>
                  <a:lnTo>
                    <a:pt x="260921" y="370357"/>
                  </a:lnTo>
                  <a:lnTo>
                    <a:pt x="261467" y="370979"/>
                  </a:lnTo>
                  <a:lnTo>
                    <a:pt x="261531" y="370713"/>
                  </a:lnTo>
                  <a:close/>
                </a:path>
                <a:path w="530859" h="1067435">
                  <a:moveTo>
                    <a:pt x="261823" y="372567"/>
                  </a:moveTo>
                  <a:lnTo>
                    <a:pt x="261569" y="371309"/>
                  </a:lnTo>
                  <a:lnTo>
                    <a:pt x="261467" y="370979"/>
                  </a:lnTo>
                  <a:lnTo>
                    <a:pt x="261378" y="371309"/>
                  </a:lnTo>
                  <a:lnTo>
                    <a:pt x="261823" y="372567"/>
                  </a:lnTo>
                  <a:close/>
                </a:path>
                <a:path w="530859" h="1067435">
                  <a:moveTo>
                    <a:pt x="263525" y="901230"/>
                  </a:moveTo>
                  <a:lnTo>
                    <a:pt x="262089" y="901230"/>
                  </a:lnTo>
                  <a:lnTo>
                    <a:pt x="263156" y="902220"/>
                  </a:lnTo>
                  <a:lnTo>
                    <a:pt x="263525" y="901230"/>
                  </a:lnTo>
                  <a:close/>
                </a:path>
                <a:path w="530859" h="1067435">
                  <a:moveTo>
                    <a:pt x="269303" y="905040"/>
                  </a:moveTo>
                  <a:lnTo>
                    <a:pt x="268389" y="903770"/>
                  </a:lnTo>
                  <a:lnTo>
                    <a:pt x="264947" y="897420"/>
                  </a:lnTo>
                  <a:lnTo>
                    <a:pt x="263525" y="901230"/>
                  </a:lnTo>
                  <a:lnTo>
                    <a:pt x="264617" y="901230"/>
                  </a:lnTo>
                  <a:lnTo>
                    <a:pt x="269303" y="905040"/>
                  </a:lnTo>
                  <a:close/>
                </a:path>
                <a:path w="530859" h="1067435">
                  <a:moveTo>
                    <a:pt x="271729" y="999871"/>
                  </a:moveTo>
                  <a:lnTo>
                    <a:pt x="270903" y="1001496"/>
                  </a:lnTo>
                  <a:lnTo>
                    <a:pt x="271195" y="1001420"/>
                  </a:lnTo>
                  <a:lnTo>
                    <a:pt x="271729" y="999871"/>
                  </a:lnTo>
                  <a:close/>
                </a:path>
                <a:path w="530859" h="1067435">
                  <a:moveTo>
                    <a:pt x="275386" y="2273"/>
                  </a:moveTo>
                  <a:lnTo>
                    <a:pt x="271526" y="0"/>
                  </a:lnTo>
                  <a:lnTo>
                    <a:pt x="266636" y="88"/>
                  </a:lnTo>
                  <a:lnTo>
                    <a:pt x="262115" y="3048"/>
                  </a:lnTo>
                  <a:lnTo>
                    <a:pt x="260959" y="2476"/>
                  </a:lnTo>
                  <a:lnTo>
                    <a:pt x="261835" y="1397"/>
                  </a:lnTo>
                  <a:lnTo>
                    <a:pt x="261988" y="711"/>
                  </a:lnTo>
                  <a:lnTo>
                    <a:pt x="258864" y="2984"/>
                  </a:lnTo>
                  <a:lnTo>
                    <a:pt x="255638" y="6578"/>
                  </a:lnTo>
                  <a:lnTo>
                    <a:pt x="258267" y="9334"/>
                  </a:lnTo>
                  <a:lnTo>
                    <a:pt x="260934" y="5511"/>
                  </a:lnTo>
                  <a:lnTo>
                    <a:pt x="261886" y="6591"/>
                  </a:lnTo>
                  <a:lnTo>
                    <a:pt x="264871" y="2235"/>
                  </a:lnTo>
                  <a:lnTo>
                    <a:pt x="267677" y="1574"/>
                  </a:lnTo>
                  <a:lnTo>
                    <a:pt x="269963" y="2895"/>
                  </a:lnTo>
                  <a:lnTo>
                    <a:pt x="269621" y="4203"/>
                  </a:lnTo>
                  <a:lnTo>
                    <a:pt x="270535" y="3238"/>
                  </a:lnTo>
                  <a:lnTo>
                    <a:pt x="274040" y="4572"/>
                  </a:lnTo>
                  <a:lnTo>
                    <a:pt x="275386" y="2273"/>
                  </a:lnTo>
                  <a:close/>
                </a:path>
                <a:path w="530859" h="1067435">
                  <a:moveTo>
                    <a:pt x="278739" y="938060"/>
                  </a:moveTo>
                  <a:lnTo>
                    <a:pt x="277050" y="936790"/>
                  </a:lnTo>
                  <a:lnTo>
                    <a:pt x="275793" y="936790"/>
                  </a:lnTo>
                  <a:lnTo>
                    <a:pt x="278739" y="938060"/>
                  </a:lnTo>
                  <a:close/>
                </a:path>
                <a:path w="530859" h="1067435">
                  <a:moveTo>
                    <a:pt x="280111" y="424980"/>
                  </a:moveTo>
                  <a:lnTo>
                    <a:pt x="278930" y="424980"/>
                  </a:lnTo>
                  <a:lnTo>
                    <a:pt x="279831" y="413550"/>
                  </a:lnTo>
                  <a:lnTo>
                    <a:pt x="275272" y="412280"/>
                  </a:lnTo>
                  <a:lnTo>
                    <a:pt x="275793" y="409740"/>
                  </a:lnTo>
                  <a:lnTo>
                    <a:pt x="276263" y="408470"/>
                  </a:lnTo>
                  <a:lnTo>
                    <a:pt x="276580" y="405930"/>
                  </a:lnTo>
                  <a:lnTo>
                    <a:pt x="275640" y="399580"/>
                  </a:lnTo>
                  <a:lnTo>
                    <a:pt x="272897" y="397040"/>
                  </a:lnTo>
                  <a:lnTo>
                    <a:pt x="267741" y="391960"/>
                  </a:lnTo>
                  <a:lnTo>
                    <a:pt x="266585" y="390690"/>
                  </a:lnTo>
                  <a:lnTo>
                    <a:pt x="265430" y="389420"/>
                  </a:lnTo>
                  <a:lnTo>
                    <a:pt x="263499" y="385610"/>
                  </a:lnTo>
                  <a:lnTo>
                    <a:pt x="266839" y="386880"/>
                  </a:lnTo>
                  <a:lnTo>
                    <a:pt x="266725" y="385610"/>
                  </a:lnTo>
                  <a:lnTo>
                    <a:pt x="266598" y="384340"/>
                  </a:lnTo>
                  <a:lnTo>
                    <a:pt x="266357" y="381800"/>
                  </a:lnTo>
                  <a:lnTo>
                    <a:pt x="270560" y="388150"/>
                  </a:lnTo>
                  <a:lnTo>
                    <a:pt x="269354" y="384340"/>
                  </a:lnTo>
                  <a:lnTo>
                    <a:pt x="268135" y="381800"/>
                  </a:lnTo>
                  <a:lnTo>
                    <a:pt x="266852" y="381800"/>
                  </a:lnTo>
                  <a:lnTo>
                    <a:pt x="267093" y="379260"/>
                  </a:lnTo>
                  <a:lnTo>
                    <a:pt x="260235" y="374180"/>
                  </a:lnTo>
                  <a:lnTo>
                    <a:pt x="260248" y="370370"/>
                  </a:lnTo>
                  <a:lnTo>
                    <a:pt x="258724" y="369100"/>
                  </a:lnTo>
                  <a:lnTo>
                    <a:pt x="257390" y="369900"/>
                  </a:lnTo>
                  <a:lnTo>
                    <a:pt x="257390" y="427634"/>
                  </a:lnTo>
                  <a:lnTo>
                    <a:pt x="256324" y="432600"/>
                  </a:lnTo>
                  <a:lnTo>
                    <a:pt x="255231" y="436410"/>
                  </a:lnTo>
                  <a:lnTo>
                    <a:pt x="252552" y="440220"/>
                  </a:lnTo>
                  <a:lnTo>
                    <a:pt x="246494" y="441490"/>
                  </a:lnTo>
                  <a:lnTo>
                    <a:pt x="246494" y="439115"/>
                  </a:lnTo>
                  <a:lnTo>
                    <a:pt x="244436" y="440220"/>
                  </a:lnTo>
                  <a:lnTo>
                    <a:pt x="240004" y="441490"/>
                  </a:lnTo>
                  <a:lnTo>
                    <a:pt x="234035" y="441490"/>
                  </a:lnTo>
                  <a:lnTo>
                    <a:pt x="230759" y="440220"/>
                  </a:lnTo>
                  <a:lnTo>
                    <a:pt x="224155" y="437680"/>
                  </a:lnTo>
                  <a:lnTo>
                    <a:pt x="231038" y="437680"/>
                  </a:lnTo>
                  <a:lnTo>
                    <a:pt x="221145" y="436410"/>
                  </a:lnTo>
                  <a:lnTo>
                    <a:pt x="211886" y="433870"/>
                  </a:lnTo>
                  <a:lnTo>
                    <a:pt x="205943" y="431330"/>
                  </a:lnTo>
                  <a:lnTo>
                    <a:pt x="202971" y="430060"/>
                  </a:lnTo>
                  <a:lnTo>
                    <a:pt x="194513" y="427634"/>
                  </a:lnTo>
                  <a:lnTo>
                    <a:pt x="195986" y="431330"/>
                  </a:lnTo>
                  <a:lnTo>
                    <a:pt x="186791" y="428790"/>
                  </a:lnTo>
                  <a:lnTo>
                    <a:pt x="182194" y="427520"/>
                  </a:lnTo>
                  <a:lnTo>
                    <a:pt x="180860" y="428790"/>
                  </a:lnTo>
                  <a:lnTo>
                    <a:pt x="182384" y="426250"/>
                  </a:lnTo>
                  <a:lnTo>
                    <a:pt x="179844" y="422440"/>
                  </a:lnTo>
                  <a:lnTo>
                    <a:pt x="177888" y="419900"/>
                  </a:lnTo>
                  <a:lnTo>
                    <a:pt x="179552" y="418630"/>
                  </a:lnTo>
                  <a:lnTo>
                    <a:pt x="181216" y="417360"/>
                  </a:lnTo>
                  <a:lnTo>
                    <a:pt x="179679" y="417360"/>
                  </a:lnTo>
                  <a:lnTo>
                    <a:pt x="177431" y="416090"/>
                  </a:lnTo>
                  <a:lnTo>
                    <a:pt x="176885" y="417360"/>
                  </a:lnTo>
                  <a:lnTo>
                    <a:pt x="175145" y="416090"/>
                  </a:lnTo>
                  <a:lnTo>
                    <a:pt x="175056" y="414820"/>
                  </a:lnTo>
                  <a:lnTo>
                    <a:pt x="178003" y="414820"/>
                  </a:lnTo>
                  <a:lnTo>
                    <a:pt x="170345" y="411010"/>
                  </a:lnTo>
                  <a:lnTo>
                    <a:pt x="171386" y="414820"/>
                  </a:lnTo>
                  <a:lnTo>
                    <a:pt x="165163" y="409740"/>
                  </a:lnTo>
                  <a:lnTo>
                    <a:pt x="165862" y="408470"/>
                  </a:lnTo>
                  <a:lnTo>
                    <a:pt x="167335" y="409740"/>
                  </a:lnTo>
                  <a:lnTo>
                    <a:pt x="168795" y="408470"/>
                  </a:lnTo>
                  <a:lnTo>
                    <a:pt x="164465" y="407200"/>
                  </a:lnTo>
                  <a:lnTo>
                    <a:pt x="159880" y="405930"/>
                  </a:lnTo>
                  <a:lnTo>
                    <a:pt x="155638" y="400850"/>
                  </a:lnTo>
                  <a:lnTo>
                    <a:pt x="156362" y="400850"/>
                  </a:lnTo>
                  <a:lnTo>
                    <a:pt x="156387" y="399732"/>
                  </a:lnTo>
                  <a:lnTo>
                    <a:pt x="156197" y="399580"/>
                  </a:lnTo>
                  <a:lnTo>
                    <a:pt x="144894" y="390690"/>
                  </a:lnTo>
                  <a:lnTo>
                    <a:pt x="138836" y="385610"/>
                  </a:lnTo>
                  <a:lnTo>
                    <a:pt x="137058" y="383070"/>
                  </a:lnTo>
                  <a:lnTo>
                    <a:pt x="133515" y="377990"/>
                  </a:lnTo>
                  <a:lnTo>
                    <a:pt x="139420" y="377990"/>
                  </a:lnTo>
                  <a:lnTo>
                    <a:pt x="132130" y="372910"/>
                  </a:lnTo>
                  <a:lnTo>
                    <a:pt x="134937" y="370370"/>
                  </a:lnTo>
                  <a:lnTo>
                    <a:pt x="133235" y="369100"/>
                  </a:lnTo>
                  <a:lnTo>
                    <a:pt x="130073" y="365290"/>
                  </a:lnTo>
                  <a:lnTo>
                    <a:pt x="130022" y="369100"/>
                  </a:lnTo>
                  <a:lnTo>
                    <a:pt x="127520" y="365290"/>
                  </a:lnTo>
                  <a:lnTo>
                    <a:pt x="126695" y="364020"/>
                  </a:lnTo>
                  <a:lnTo>
                    <a:pt x="121323" y="360210"/>
                  </a:lnTo>
                  <a:lnTo>
                    <a:pt x="120548" y="357670"/>
                  </a:lnTo>
                  <a:lnTo>
                    <a:pt x="119786" y="355130"/>
                  </a:lnTo>
                  <a:lnTo>
                    <a:pt x="123494" y="357670"/>
                  </a:lnTo>
                  <a:lnTo>
                    <a:pt x="121348" y="355130"/>
                  </a:lnTo>
                  <a:lnTo>
                    <a:pt x="119087" y="351320"/>
                  </a:lnTo>
                  <a:lnTo>
                    <a:pt x="117106" y="348780"/>
                  </a:lnTo>
                  <a:lnTo>
                    <a:pt x="118300" y="352590"/>
                  </a:lnTo>
                  <a:lnTo>
                    <a:pt x="119024" y="355130"/>
                  </a:lnTo>
                  <a:lnTo>
                    <a:pt x="114096" y="350050"/>
                  </a:lnTo>
                  <a:lnTo>
                    <a:pt x="114973" y="357670"/>
                  </a:lnTo>
                  <a:lnTo>
                    <a:pt x="111925" y="350050"/>
                  </a:lnTo>
                  <a:lnTo>
                    <a:pt x="113118" y="351320"/>
                  </a:lnTo>
                  <a:lnTo>
                    <a:pt x="112280" y="350050"/>
                  </a:lnTo>
                  <a:lnTo>
                    <a:pt x="110591" y="347510"/>
                  </a:lnTo>
                  <a:lnTo>
                    <a:pt x="108902" y="344970"/>
                  </a:lnTo>
                  <a:lnTo>
                    <a:pt x="109639" y="339890"/>
                  </a:lnTo>
                  <a:lnTo>
                    <a:pt x="107213" y="338620"/>
                  </a:lnTo>
                  <a:lnTo>
                    <a:pt x="104470" y="336080"/>
                  </a:lnTo>
                  <a:lnTo>
                    <a:pt x="103517" y="331000"/>
                  </a:lnTo>
                  <a:lnTo>
                    <a:pt x="104165" y="329730"/>
                  </a:lnTo>
                  <a:lnTo>
                    <a:pt x="108292" y="329730"/>
                  </a:lnTo>
                  <a:lnTo>
                    <a:pt x="103962" y="327190"/>
                  </a:lnTo>
                  <a:lnTo>
                    <a:pt x="101688" y="315760"/>
                  </a:lnTo>
                  <a:lnTo>
                    <a:pt x="99377" y="314490"/>
                  </a:lnTo>
                  <a:lnTo>
                    <a:pt x="100253" y="314490"/>
                  </a:lnTo>
                  <a:lnTo>
                    <a:pt x="100482" y="313220"/>
                  </a:lnTo>
                  <a:lnTo>
                    <a:pt x="97078" y="311950"/>
                  </a:lnTo>
                  <a:lnTo>
                    <a:pt x="96888" y="309410"/>
                  </a:lnTo>
                  <a:lnTo>
                    <a:pt x="97129" y="308140"/>
                  </a:lnTo>
                  <a:lnTo>
                    <a:pt x="98831" y="308140"/>
                  </a:lnTo>
                  <a:lnTo>
                    <a:pt x="98005" y="306870"/>
                  </a:lnTo>
                  <a:lnTo>
                    <a:pt x="97167" y="305600"/>
                  </a:lnTo>
                  <a:lnTo>
                    <a:pt x="95834" y="305600"/>
                  </a:lnTo>
                  <a:lnTo>
                    <a:pt x="94691" y="306870"/>
                  </a:lnTo>
                  <a:lnTo>
                    <a:pt x="93599" y="301790"/>
                  </a:lnTo>
                  <a:lnTo>
                    <a:pt x="94056" y="303060"/>
                  </a:lnTo>
                  <a:lnTo>
                    <a:pt x="94310" y="301790"/>
                  </a:lnTo>
                  <a:lnTo>
                    <a:pt x="95275" y="304330"/>
                  </a:lnTo>
                  <a:lnTo>
                    <a:pt x="94538" y="301790"/>
                  </a:lnTo>
                  <a:lnTo>
                    <a:pt x="93091" y="296710"/>
                  </a:lnTo>
                  <a:lnTo>
                    <a:pt x="90424" y="289090"/>
                  </a:lnTo>
                  <a:lnTo>
                    <a:pt x="89484" y="286613"/>
                  </a:lnTo>
                  <a:lnTo>
                    <a:pt x="92036" y="286956"/>
                  </a:lnTo>
                  <a:lnTo>
                    <a:pt x="92100" y="287083"/>
                  </a:lnTo>
                  <a:lnTo>
                    <a:pt x="108229" y="289090"/>
                  </a:lnTo>
                  <a:lnTo>
                    <a:pt x="113576" y="289090"/>
                  </a:lnTo>
                  <a:lnTo>
                    <a:pt x="116979" y="286550"/>
                  </a:lnTo>
                  <a:lnTo>
                    <a:pt x="120789" y="285280"/>
                  </a:lnTo>
                  <a:lnTo>
                    <a:pt x="127368" y="287820"/>
                  </a:lnTo>
                  <a:lnTo>
                    <a:pt x="122936" y="290360"/>
                  </a:lnTo>
                  <a:lnTo>
                    <a:pt x="138417" y="292900"/>
                  </a:lnTo>
                  <a:lnTo>
                    <a:pt x="153098" y="299250"/>
                  </a:lnTo>
                  <a:lnTo>
                    <a:pt x="167271" y="305600"/>
                  </a:lnTo>
                  <a:lnTo>
                    <a:pt x="181292" y="313220"/>
                  </a:lnTo>
                  <a:lnTo>
                    <a:pt x="177533" y="313220"/>
                  </a:lnTo>
                  <a:lnTo>
                    <a:pt x="179920" y="317030"/>
                  </a:lnTo>
                  <a:lnTo>
                    <a:pt x="190360" y="322110"/>
                  </a:lnTo>
                  <a:lnTo>
                    <a:pt x="191808" y="320840"/>
                  </a:lnTo>
                  <a:lnTo>
                    <a:pt x="194157" y="322110"/>
                  </a:lnTo>
                  <a:lnTo>
                    <a:pt x="191249" y="322110"/>
                  </a:lnTo>
                  <a:lnTo>
                    <a:pt x="192112" y="324650"/>
                  </a:lnTo>
                  <a:lnTo>
                    <a:pt x="194437" y="328460"/>
                  </a:lnTo>
                  <a:lnTo>
                    <a:pt x="202577" y="328460"/>
                  </a:lnTo>
                  <a:lnTo>
                    <a:pt x="202501" y="332270"/>
                  </a:lnTo>
                  <a:lnTo>
                    <a:pt x="203250" y="332270"/>
                  </a:lnTo>
                  <a:lnTo>
                    <a:pt x="209664" y="341160"/>
                  </a:lnTo>
                  <a:lnTo>
                    <a:pt x="209740" y="337350"/>
                  </a:lnTo>
                  <a:lnTo>
                    <a:pt x="211886" y="339890"/>
                  </a:lnTo>
                  <a:lnTo>
                    <a:pt x="214630" y="342430"/>
                  </a:lnTo>
                  <a:lnTo>
                    <a:pt x="217246" y="344970"/>
                  </a:lnTo>
                  <a:lnTo>
                    <a:pt x="219697" y="347510"/>
                  </a:lnTo>
                  <a:lnTo>
                    <a:pt x="221996" y="350050"/>
                  </a:lnTo>
                  <a:lnTo>
                    <a:pt x="223075" y="352158"/>
                  </a:lnTo>
                  <a:lnTo>
                    <a:pt x="222923" y="352107"/>
                  </a:lnTo>
                  <a:lnTo>
                    <a:pt x="222542" y="351942"/>
                  </a:lnTo>
                  <a:lnTo>
                    <a:pt x="222148" y="351993"/>
                  </a:lnTo>
                  <a:lnTo>
                    <a:pt x="222923" y="353555"/>
                  </a:lnTo>
                  <a:lnTo>
                    <a:pt x="223672" y="355142"/>
                  </a:lnTo>
                  <a:lnTo>
                    <a:pt x="224307" y="356781"/>
                  </a:lnTo>
                  <a:lnTo>
                    <a:pt x="224358" y="355066"/>
                  </a:lnTo>
                  <a:lnTo>
                    <a:pt x="223964" y="353542"/>
                  </a:lnTo>
                  <a:lnTo>
                    <a:pt x="223507" y="352653"/>
                  </a:lnTo>
                  <a:lnTo>
                    <a:pt x="228434" y="353860"/>
                  </a:lnTo>
                  <a:lnTo>
                    <a:pt x="229908" y="364020"/>
                  </a:lnTo>
                  <a:lnTo>
                    <a:pt x="234403" y="362750"/>
                  </a:lnTo>
                  <a:lnTo>
                    <a:pt x="230212" y="365290"/>
                  </a:lnTo>
                  <a:lnTo>
                    <a:pt x="238556" y="375450"/>
                  </a:lnTo>
                  <a:lnTo>
                    <a:pt x="242633" y="379260"/>
                  </a:lnTo>
                  <a:lnTo>
                    <a:pt x="240588" y="377990"/>
                  </a:lnTo>
                  <a:lnTo>
                    <a:pt x="243382" y="384340"/>
                  </a:lnTo>
                  <a:lnTo>
                    <a:pt x="240703" y="383070"/>
                  </a:lnTo>
                  <a:lnTo>
                    <a:pt x="243332" y="388150"/>
                  </a:lnTo>
                  <a:lnTo>
                    <a:pt x="246087" y="391960"/>
                  </a:lnTo>
                  <a:lnTo>
                    <a:pt x="247942" y="390690"/>
                  </a:lnTo>
                  <a:lnTo>
                    <a:pt x="249351" y="398310"/>
                  </a:lnTo>
                  <a:lnTo>
                    <a:pt x="252907" y="404660"/>
                  </a:lnTo>
                  <a:lnTo>
                    <a:pt x="255460" y="409740"/>
                  </a:lnTo>
                  <a:lnTo>
                    <a:pt x="253834" y="414820"/>
                  </a:lnTo>
                  <a:lnTo>
                    <a:pt x="256451" y="421170"/>
                  </a:lnTo>
                  <a:lnTo>
                    <a:pt x="257314" y="426923"/>
                  </a:lnTo>
                  <a:lnTo>
                    <a:pt x="257390" y="427634"/>
                  </a:lnTo>
                  <a:lnTo>
                    <a:pt x="257390" y="369900"/>
                  </a:lnTo>
                  <a:lnTo>
                    <a:pt x="256590" y="370370"/>
                  </a:lnTo>
                  <a:lnTo>
                    <a:pt x="254838" y="366560"/>
                  </a:lnTo>
                  <a:lnTo>
                    <a:pt x="254025" y="365290"/>
                  </a:lnTo>
                  <a:lnTo>
                    <a:pt x="251434" y="361480"/>
                  </a:lnTo>
                  <a:lnTo>
                    <a:pt x="251244" y="365290"/>
                  </a:lnTo>
                  <a:lnTo>
                    <a:pt x="251167" y="362750"/>
                  </a:lnTo>
                  <a:lnTo>
                    <a:pt x="251091" y="360210"/>
                  </a:lnTo>
                  <a:lnTo>
                    <a:pt x="247053" y="352590"/>
                  </a:lnTo>
                  <a:lnTo>
                    <a:pt x="242341" y="347510"/>
                  </a:lnTo>
                  <a:lnTo>
                    <a:pt x="237921" y="341160"/>
                  </a:lnTo>
                  <a:lnTo>
                    <a:pt x="234073" y="337350"/>
                  </a:lnTo>
                  <a:lnTo>
                    <a:pt x="232791" y="336080"/>
                  </a:lnTo>
                  <a:lnTo>
                    <a:pt x="231838" y="331000"/>
                  </a:lnTo>
                  <a:lnTo>
                    <a:pt x="222694" y="323380"/>
                  </a:lnTo>
                  <a:lnTo>
                    <a:pt x="220560" y="320840"/>
                  </a:lnTo>
                  <a:lnTo>
                    <a:pt x="219481" y="319570"/>
                  </a:lnTo>
                  <a:lnTo>
                    <a:pt x="216382" y="317030"/>
                  </a:lnTo>
                  <a:lnTo>
                    <a:pt x="213791" y="315760"/>
                  </a:lnTo>
                  <a:lnTo>
                    <a:pt x="214337" y="314820"/>
                  </a:lnTo>
                  <a:lnTo>
                    <a:pt x="211353" y="311950"/>
                  </a:lnTo>
                  <a:lnTo>
                    <a:pt x="204508" y="311950"/>
                  </a:lnTo>
                  <a:lnTo>
                    <a:pt x="200012" y="308140"/>
                  </a:lnTo>
                  <a:lnTo>
                    <a:pt x="197586" y="301790"/>
                  </a:lnTo>
                  <a:lnTo>
                    <a:pt x="205727" y="309410"/>
                  </a:lnTo>
                  <a:lnTo>
                    <a:pt x="203720" y="306870"/>
                  </a:lnTo>
                  <a:lnTo>
                    <a:pt x="203149" y="303060"/>
                  </a:lnTo>
                  <a:lnTo>
                    <a:pt x="201688" y="301790"/>
                  </a:lnTo>
                  <a:lnTo>
                    <a:pt x="198755" y="299250"/>
                  </a:lnTo>
                  <a:lnTo>
                    <a:pt x="193052" y="296710"/>
                  </a:lnTo>
                  <a:lnTo>
                    <a:pt x="188518" y="292900"/>
                  </a:lnTo>
                  <a:lnTo>
                    <a:pt x="190271" y="292900"/>
                  </a:lnTo>
                  <a:lnTo>
                    <a:pt x="186702" y="287820"/>
                  </a:lnTo>
                  <a:lnTo>
                    <a:pt x="177063" y="287820"/>
                  </a:lnTo>
                  <a:lnTo>
                    <a:pt x="173088" y="285280"/>
                  </a:lnTo>
                  <a:lnTo>
                    <a:pt x="169113" y="282740"/>
                  </a:lnTo>
                  <a:lnTo>
                    <a:pt x="169621" y="282740"/>
                  </a:lnTo>
                  <a:lnTo>
                    <a:pt x="163550" y="281470"/>
                  </a:lnTo>
                  <a:lnTo>
                    <a:pt x="149390" y="278930"/>
                  </a:lnTo>
                  <a:lnTo>
                    <a:pt x="144792" y="277228"/>
                  </a:lnTo>
                  <a:lnTo>
                    <a:pt x="145745" y="278930"/>
                  </a:lnTo>
                  <a:lnTo>
                    <a:pt x="138099" y="276390"/>
                  </a:lnTo>
                  <a:lnTo>
                    <a:pt x="136182" y="273850"/>
                  </a:lnTo>
                  <a:lnTo>
                    <a:pt x="131076" y="271310"/>
                  </a:lnTo>
                  <a:lnTo>
                    <a:pt x="131064" y="270040"/>
                  </a:lnTo>
                  <a:lnTo>
                    <a:pt x="131038" y="268770"/>
                  </a:lnTo>
                  <a:lnTo>
                    <a:pt x="133489" y="268770"/>
                  </a:lnTo>
                  <a:lnTo>
                    <a:pt x="135940" y="270040"/>
                  </a:lnTo>
                  <a:lnTo>
                    <a:pt x="138341" y="270040"/>
                  </a:lnTo>
                  <a:lnTo>
                    <a:pt x="135737" y="266230"/>
                  </a:lnTo>
                  <a:lnTo>
                    <a:pt x="128803" y="268770"/>
                  </a:lnTo>
                  <a:lnTo>
                    <a:pt x="125171" y="266230"/>
                  </a:lnTo>
                  <a:lnTo>
                    <a:pt x="108699" y="266230"/>
                  </a:lnTo>
                  <a:lnTo>
                    <a:pt x="102450" y="266230"/>
                  </a:lnTo>
                  <a:lnTo>
                    <a:pt x="95542" y="270040"/>
                  </a:lnTo>
                  <a:lnTo>
                    <a:pt x="96050" y="267500"/>
                  </a:lnTo>
                  <a:lnTo>
                    <a:pt x="96812" y="263690"/>
                  </a:lnTo>
                  <a:lnTo>
                    <a:pt x="89966" y="267500"/>
                  </a:lnTo>
                  <a:lnTo>
                    <a:pt x="89801" y="267233"/>
                  </a:lnTo>
                  <a:lnTo>
                    <a:pt x="89801" y="271310"/>
                  </a:lnTo>
                  <a:lnTo>
                    <a:pt x="89763" y="272821"/>
                  </a:lnTo>
                  <a:lnTo>
                    <a:pt x="89687" y="275094"/>
                  </a:lnTo>
                  <a:lnTo>
                    <a:pt x="89674" y="272580"/>
                  </a:lnTo>
                  <a:lnTo>
                    <a:pt x="89395" y="271805"/>
                  </a:lnTo>
                  <a:lnTo>
                    <a:pt x="89801" y="271310"/>
                  </a:lnTo>
                  <a:lnTo>
                    <a:pt x="89801" y="267233"/>
                  </a:lnTo>
                  <a:lnTo>
                    <a:pt x="87642" y="263690"/>
                  </a:lnTo>
                  <a:lnTo>
                    <a:pt x="86575" y="263982"/>
                  </a:lnTo>
                  <a:lnTo>
                    <a:pt x="86410" y="263525"/>
                  </a:lnTo>
                  <a:lnTo>
                    <a:pt x="86004" y="262420"/>
                  </a:lnTo>
                  <a:lnTo>
                    <a:pt x="85090" y="259880"/>
                  </a:lnTo>
                  <a:lnTo>
                    <a:pt x="82308" y="249720"/>
                  </a:lnTo>
                  <a:lnTo>
                    <a:pt x="81381" y="242100"/>
                  </a:lnTo>
                  <a:lnTo>
                    <a:pt x="81076" y="239560"/>
                  </a:lnTo>
                  <a:lnTo>
                    <a:pt x="80899" y="242100"/>
                  </a:lnTo>
                  <a:lnTo>
                    <a:pt x="75095" y="239560"/>
                  </a:lnTo>
                  <a:lnTo>
                    <a:pt x="82727" y="231940"/>
                  </a:lnTo>
                  <a:lnTo>
                    <a:pt x="80810" y="226860"/>
                  </a:lnTo>
                  <a:lnTo>
                    <a:pt x="82359" y="226860"/>
                  </a:lnTo>
                  <a:lnTo>
                    <a:pt x="82359" y="224320"/>
                  </a:lnTo>
                  <a:lnTo>
                    <a:pt x="82346" y="219240"/>
                  </a:lnTo>
                  <a:lnTo>
                    <a:pt x="81648" y="211620"/>
                  </a:lnTo>
                  <a:lnTo>
                    <a:pt x="80746" y="204000"/>
                  </a:lnTo>
                  <a:lnTo>
                    <a:pt x="80098" y="193840"/>
                  </a:lnTo>
                  <a:lnTo>
                    <a:pt x="81381" y="196380"/>
                  </a:lnTo>
                  <a:lnTo>
                    <a:pt x="82270" y="193840"/>
                  </a:lnTo>
                  <a:lnTo>
                    <a:pt x="83146" y="191300"/>
                  </a:lnTo>
                  <a:lnTo>
                    <a:pt x="83566" y="184950"/>
                  </a:lnTo>
                  <a:lnTo>
                    <a:pt x="83731" y="182410"/>
                  </a:lnTo>
                  <a:lnTo>
                    <a:pt x="85483" y="176060"/>
                  </a:lnTo>
                  <a:lnTo>
                    <a:pt x="84353" y="174790"/>
                  </a:lnTo>
                  <a:lnTo>
                    <a:pt x="84645" y="173520"/>
                  </a:lnTo>
                  <a:lnTo>
                    <a:pt x="85217" y="170980"/>
                  </a:lnTo>
                  <a:lnTo>
                    <a:pt x="82804" y="173520"/>
                  </a:lnTo>
                  <a:lnTo>
                    <a:pt x="86499" y="167170"/>
                  </a:lnTo>
                  <a:lnTo>
                    <a:pt x="88277" y="162090"/>
                  </a:lnTo>
                  <a:lnTo>
                    <a:pt x="88722" y="160820"/>
                  </a:lnTo>
                  <a:lnTo>
                    <a:pt x="90119" y="154470"/>
                  </a:lnTo>
                  <a:lnTo>
                    <a:pt x="91376" y="148120"/>
                  </a:lnTo>
                  <a:lnTo>
                    <a:pt x="91986" y="144310"/>
                  </a:lnTo>
                  <a:lnTo>
                    <a:pt x="92608" y="140500"/>
                  </a:lnTo>
                  <a:lnTo>
                    <a:pt x="94830" y="132880"/>
                  </a:lnTo>
                  <a:lnTo>
                    <a:pt x="101142" y="126530"/>
                  </a:lnTo>
                  <a:lnTo>
                    <a:pt x="100380" y="127800"/>
                  </a:lnTo>
                  <a:lnTo>
                    <a:pt x="100431" y="131610"/>
                  </a:lnTo>
                  <a:lnTo>
                    <a:pt x="101053" y="130340"/>
                  </a:lnTo>
                  <a:lnTo>
                    <a:pt x="102019" y="126530"/>
                  </a:lnTo>
                  <a:lnTo>
                    <a:pt x="102336" y="125260"/>
                  </a:lnTo>
                  <a:lnTo>
                    <a:pt x="104736" y="120180"/>
                  </a:lnTo>
                  <a:lnTo>
                    <a:pt x="105956" y="117640"/>
                  </a:lnTo>
                  <a:lnTo>
                    <a:pt x="103822" y="117640"/>
                  </a:lnTo>
                  <a:lnTo>
                    <a:pt x="100761" y="120180"/>
                  </a:lnTo>
                  <a:lnTo>
                    <a:pt x="100330" y="117640"/>
                  </a:lnTo>
                  <a:lnTo>
                    <a:pt x="101244" y="113830"/>
                  </a:lnTo>
                  <a:lnTo>
                    <a:pt x="102920" y="111290"/>
                  </a:lnTo>
                  <a:lnTo>
                    <a:pt x="101295" y="116370"/>
                  </a:lnTo>
                  <a:lnTo>
                    <a:pt x="106337" y="112560"/>
                  </a:lnTo>
                  <a:lnTo>
                    <a:pt x="108750" y="111290"/>
                  </a:lnTo>
                  <a:lnTo>
                    <a:pt x="107899" y="111290"/>
                  </a:lnTo>
                  <a:lnTo>
                    <a:pt x="107619" y="110020"/>
                  </a:lnTo>
                  <a:lnTo>
                    <a:pt x="106870" y="110020"/>
                  </a:lnTo>
                  <a:lnTo>
                    <a:pt x="109512" y="107480"/>
                  </a:lnTo>
                  <a:lnTo>
                    <a:pt x="108800" y="104940"/>
                  </a:lnTo>
                  <a:lnTo>
                    <a:pt x="108191" y="103670"/>
                  </a:lnTo>
                  <a:lnTo>
                    <a:pt x="111137" y="99860"/>
                  </a:lnTo>
                  <a:lnTo>
                    <a:pt x="111912" y="101130"/>
                  </a:lnTo>
                  <a:lnTo>
                    <a:pt x="112407" y="99860"/>
                  </a:lnTo>
                  <a:lnTo>
                    <a:pt x="113423" y="97320"/>
                  </a:lnTo>
                  <a:lnTo>
                    <a:pt x="113817" y="93510"/>
                  </a:lnTo>
                  <a:lnTo>
                    <a:pt x="116497" y="89700"/>
                  </a:lnTo>
                  <a:lnTo>
                    <a:pt x="119684" y="90970"/>
                  </a:lnTo>
                  <a:lnTo>
                    <a:pt x="115201" y="94780"/>
                  </a:lnTo>
                  <a:lnTo>
                    <a:pt x="117030" y="96050"/>
                  </a:lnTo>
                  <a:lnTo>
                    <a:pt x="119913" y="90970"/>
                  </a:lnTo>
                  <a:lnTo>
                    <a:pt x="119837" y="89700"/>
                  </a:lnTo>
                  <a:lnTo>
                    <a:pt x="119494" y="83350"/>
                  </a:lnTo>
                  <a:lnTo>
                    <a:pt x="124714" y="82080"/>
                  </a:lnTo>
                  <a:lnTo>
                    <a:pt x="123850" y="84620"/>
                  </a:lnTo>
                  <a:lnTo>
                    <a:pt x="121767" y="87160"/>
                  </a:lnTo>
                  <a:lnTo>
                    <a:pt x="120929" y="88430"/>
                  </a:lnTo>
                  <a:lnTo>
                    <a:pt x="126885" y="87160"/>
                  </a:lnTo>
                  <a:lnTo>
                    <a:pt x="126593" y="85890"/>
                  </a:lnTo>
                  <a:lnTo>
                    <a:pt x="129476" y="83350"/>
                  </a:lnTo>
                  <a:lnTo>
                    <a:pt x="129171" y="83350"/>
                  </a:lnTo>
                  <a:lnTo>
                    <a:pt x="130276" y="82080"/>
                  </a:lnTo>
                  <a:lnTo>
                    <a:pt x="131368" y="80810"/>
                  </a:lnTo>
                  <a:lnTo>
                    <a:pt x="133972" y="79540"/>
                  </a:lnTo>
                  <a:lnTo>
                    <a:pt x="135166" y="78270"/>
                  </a:lnTo>
                  <a:lnTo>
                    <a:pt x="136372" y="77000"/>
                  </a:lnTo>
                  <a:lnTo>
                    <a:pt x="134124" y="78270"/>
                  </a:lnTo>
                  <a:lnTo>
                    <a:pt x="133413" y="68110"/>
                  </a:lnTo>
                  <a:lnTo>
                    <a:pt x="142430" y="66840"/>
                  </a:lnTo>
                  <a:lnTo>
                    <a:pt x="146151" y="57950"/>
                  </a:lnTo>
                  <a:lnTo>
                    <a:pt x="142570" y="66840"/>
                  </a:lnTo>
                  <a:lnTo>
                    <a:pt x="146837" y="60490"/>
                  </a:lnTo>
                  <a:lnTo>
                    <a:pt x="148488" y="63030"/>
                  </a:lnTo>
                  <a:lnTo>
                    <a:pt x="148958" y="64033"/>
                  </a:lnTo>
                  <a:lnTo>
                    <a:pt x="148844" y="63436"/>
                  </a:lnTo>
                  <a:lnTo>
                    <a:pt x="148628" y="63030"/>
                  </a:lnTo>
                  <a:lnTo>
                    <a:pt x="150799" y="63030"/>
                  </a:lnTo>
                  <a:lnTo>
                    <a:pt x="154038" y="60490"/>
                  </a:lnTo>
                  <a:lnTo>
                    <a:pt x="153911" y="61760"/>
                  </a:lnTo>
                  <a:lnTo>
                    <a:pt x="154254" y="60490"/>
                  </a:lnTo>
                  <a:lnTo>
                    <a:pt x="155308" y="56680"/>
                  </a:lnTo>
                  <a:lnTo>
                    <a:pt x="160528" y="59220"/>
                  </a:lnTo>
                  <a:lnTo>
                    <a:pt x="161493" y="56680"/>
                  </a:lnTo>
                  <a:lnTo>
                    <a:pt x="161963" y="55410"/>
                  </a:lnTo>
                  <a:lnTo>
                    <a:pt x="162928" y="52870"/>
                  </a:lnTo>
                  <a:lnTo>
                    <a:pt x="163779" y="52870"/>
                  </a:lnTo>
                  <a:lnTo>
                    <a:pt x="165125" y="51054"/>
                  </a:lnTo>
                  <a:lnTo>
                    <a:pt x="164884" y="50330"/>
                  </a:lnTo>
                  <a:lnTo>
                    <a:pt x="166382" y="47790"/>
                  </a:lnTo>
                  <a:lnTo>
                    <a:pt x="167132" y="46520"/>
                  </a:lnTo>
                  <a:lnTo>
                    <a:pt x="171996" y="43980"/>
                  </a:lnTo>
                  <a:lnTo>
                    <a:pt x="182308" y="38900"/>
                  </a:lnTo>
                  <a:lnTo>
                    <a:pt x="184772" y="37630"/>
                  </a:lnTo>
                  <a:lnTo>
                    <a:pt x="187363" y="36360"/>
                  </a:lnTo>
                  <a:lnTo>
                    <a:pt x="168973" y="36360"/>
                  </a:lnTo>
                  <a:lnTo>
                    <a:pt x="164909" y="36360"/>
                  </a:lnTo>
                  <a:lnTo>
                    <a:pt x="158686" y="47790"/>
                  </a:lnTo>
                  <a:lnTo>
                    <a:pt x="157048" y="46342"/>
                  </a:lnTo>
                  <a:lnTo>
                    <a:pt x="156057" y="47790"/>
                  </a:lnTo>
                  <a:lnTo>
                    <a:pt x="154927" y="46939"/>
                  </a:lnTo>
                  <a:lnTo>
                    <a:pt x="156235" y="45631"/>
                  </a:lnTo>
                  <a:lnTo>
                    <a:pt x="154393" y="43980"/>
                  </a:lnTo>
                  <a:lnTo>
                    <a:pt x="154190" y="46393"/>
                  </a:lnTo>
                  <a:lnTo>
                    <a:pt x="154089" y="47790"/>
                  </a:lnTo>
                  <a:lnTo>
                    <a:pt x="154127" y="46342"/>
                  </a:lnTo>
                  <a:lnTo>
                    <a:pt x="150990" y="43980"/>
                  </a:lnTo>
                  <a:lnTo>
                    <a:pt x="150393" y="52870"/>
                  </a:lnTo>
                  <a:lnTo>
                    <a:pt x="144538" y="55410"/>
                  </a:lnTo>
                  <a:lnTo>
                    <a:pt x="143954" y="51600"/>
                  </a:lnTo>
                  <a:lnTo>
                    <a:pt x="149148" y="49060"/>
                  </a:lnTo>
                  <a:lnTo>
                    <a:pt x="143052" y="51600"/>
                  </a:lnTo>
                  <a:lnTo>
                    <a:pt x="143725" y="57950"/>
                  </a:lnTo>
                  <a:lnTo>
                    <a:pt x="133565" y="57950"/>
                  </a:lnTo>
                  <a:lnTo>
                    <a:pt x="130886" y="63030"/>
                  </a:lnTo>
                  <a:lnTo>
                    <a:pt x="133616" y="65570"/>
                  </a:lnTo>
                  <a:lnTo>
                    <a:pt x="124244" y="71920"/>
                  </a:lnTo>
                  <a:lnTo>
                    <a:pt x="120142" y="79540"/>
                  </a:lnTo>
                  <a:lnTo>
                    <a:pt x="117957" y="80810"/>
                  </a:lnTo>
                  <a:lnTo>
                    <a:pt x="113411" y="84620"/>
                  </a:lnTo>
                  <a:lnTo>
                    <a:pt x="108026" y="90970"/>
                  </a:lnTo>
                  <a:lnTo>
                    <a:pt x="103276" y="96050"/>
                  </a:lnTo>
                  <a:lnTo>
                    <a:pt x="102882" y="96050"/>
                  </a:lnTo>
                  <a:lnTo>
                    <a:pt x="105143" y="98590"/>
                  </a:lnTo>
                  <a:lnTo>
                    <a:pt x="100101" y="106210"/>
                  </a:lnTo>
                  <a:lnTo>
                    <a:pt x="98120" y="111290"/>
                  </a:lnTo>
                  <a:lnTo>
                    <a:pt x="96227" y="110020"/>
                  </a:lnTo>
                  <a:lnTo>
                    <a:pt x="95948" y="108750"/>
                  </a:lnTo>
                  <a:lnTo>
                    <a:pt x="96647" y="104940"/>
                  </a:lnTo>
                  <a:lnTo>
                    <a:pt x="93916" y="110020"/>
                  </a:lnTo>
                  <a:lnTo>
                    <a:pt x="94348" y="111290"/>
                  </a:lnTo>
                  <a:lnTo>
                    <a:pt x="94068" y="113830"/>
                  </a:lnTo>
                  <a:lnTo>
                    <a:pt x="92697" y="117640"/>
                  </a:lnTo>
                  <a:lnTo>
                    <a:pt x="90830" y="115100"/>
                  </a:lnTo>
                  <a:lnTo>
                    <a:pt x="87426" y="121450"/>
                  </a:lnTo>
                  <a:lnTo>
                    <a:pt x="87325" y="129070"/>
                  </a:lnTo>
                  <a:lnTo>
                    <a:pt x="81953" y="137960"/>
                  </a:lnTo>
                  <a:lnTo>
                    <a:pt x="84289" y="139230"/>
                  </a:lnTo>
                  <a:lnTo>
                    <a:pt x="91338" y="132880"/>
                  </a:lnTo>
                  <a:lnTo>
                    <a:pt x="89789" y="143040"/>
                  </a:lnTo>
                  <a:lnTo>
                    <a:pt x="86296" y="143040"/>
                  </a:lnTo>
                  <a:lnTo>
                    <a:pt x="85140" y="144310"/>
                  </a:lnTo>
                  <a:lnTo>
                    <a:pt x="84988" y="143700"/>
                  </a:lnTo>
                  <a:lnTo>
                    <a:pt x="83997" y="145580"/>
                  </a:lnTo>
                  <a:lnTo>
                    <a:pt x="82054" y="145580"/>
                  </a:lnTo>
                  <a:lnTo>
                    <a:pt x="81749" y="148120"/>
                  </a:lnTo>
                  <a:lnTo>
                    <a:pt x="80352" y="146850"/>
                  </a:lnTo>
                  <a:lnTo>
                    <a:pt x="80391" y="146405"/>
                  </a:lnTo>
                  <a:lnTo>
                    <a:pt x="80200" y="146850"/>
                  </a:lnTo>
                  <a:lnTo>
                    <a:pt x="77457" y="150660"/>
                  </a:lnTo>
                  <a:lnTo>
                    <a:pt x="75438" y="151930"/>
                  </a:lnTo>
                  <a:lnTo>
                    <a:pt x="78041" y="151930"/>
                  </a:lnTo>
                  <a:lnTo>
                    <a:pt x="77622" y="155740"/>
                  </a:lnTo>
                  <a:lnTo>
                    <a:pt x="75946" y="162090"/>
                  </a:lnTo>
                  <a:lnTo>
                    <a:pt x="74599" y="157010"/>
                  </a:lnTo>
                  <a:lnTo>
                    <a:pt x="72504" y="160820"/>
                  </a:lnTo>
                  <a:lnTo>
                    <a:pt x="73444" y="163360"/>
                  </a:lnTo>
                  <a:lnTo>
                    <a:pt x="70827" y="167170"/>
                  </a:lnTo>
                  <a:lnTo>
                    <a:pt x="73825" y="168440"/>
                  </a:lnTo>
                  <a:lnTo>
                    <a:pt x="73253" y="170980"/>
                  </a:lnTo>
                  <a:lnTo>
                    <a:pt x="70815" y="170980"/>
                  </a:lnTo>
                  <a:lnTo>
                    <a:pt x="71310" y="174790"/>
                  </a:lnTo>
                  <a:lnTo>
                    <a:pt x="68300" y="188760"/>
                  </a:lnTo>
                  <a:lnTo>
                    <a:pt x="72072" y="185115"/>
                  </a:lnTo>
                  <a:lnTo>
                    <a:pt x="71843" y="185496"/>
                  </a:lnTo>
                  <a:lnTo>
                    <a:pt x="71653" y="186118"/>
                  </a:lnTo>
                  <a:lnTo>
                    <a:pt x="71501" y="186817"/>
                  </a:lnTo>
                  <a:lnTo>
                    <a:pt x="72110" y="185089"/>
                  </a:lnTo>
                  <a:lnTo>
                    <a:pt x="72250" y="184950"/>
                  </a:lnTo>
                  <a:lnTo>
                    <a:pt x="72644" y="184950"/>
                  </a:lnTo>
                  <a:lnTo>
                    <a:pt x="72555" y="195110"/>
                  </a:lnTo>
                  <a:lnTo>
                    <a:pt x="71272" y="204000"/>
                  </a:lnTo>
                  <a:lnTo>
                    <a:pt x="70053" y="214160"/>
                  </a:lnTo>
                  <a:lnTo>
                    <a:pt x="70218" y="223050"/>
                  </a:lnTo>
                  <a:lnTo>
                    <a:pt x="69202" y="223050"/>
                  </a:lnTo>
                  <a:lnTo>
                    <a:pt x="70523" y="230670"/>
                  </a:lnTo>
                  <a:lnTo>
                    <a:pt x="70802" y="239560"/>
                  </a:lnTo>
                  <a:lnTo>
                    <a:pt x="73672" y="244640"/>
                  </a:lnTo>
                  <a:lnTo>
                    <a:pt x="73901" y="247180"/>
                  </a:lnTo>
                  <a:lnTo>
                    <a:pt x="72364" y="249720"/>
                  </a:lnTo>
                  <a:lnTo>
                    <a:pt x="71043" y="249720"/>
                  </a:lnTo>
                  <a:lnTo>
                    <a:pt x="72644" y="254800"/>
                  </a:lnTo>
                  <a:lnTo>
                    <a:pt x="73799" y="254800"/>
                  </a:lnTo>
                  <a:lnTo>
                    <a:pt x="73545" y="263525"/>
                  </a:lnTo>
                  <a:lnTo>
                    <a:pt x="73545" y="263690"/>
                  </a:lnTo>
                  <a:lnTo>
                    <a:pt x="73456" y="263550"/>
                  </a:lnTo>
                  <a:lnTo>
                    <a:pt x="71412" y="259880"/>
                  </a:lnTo>
                  <a:lnTo>
                    <a:pt x="71285" y="259638"/>
                  </a:lnTo>
                  <a:lnTo>
                    <a:pt x="70713" y="258610"/>
                  </a:lnTo>
                  <a:lnTo>
                    <a:pt x="71374" y="261962"/>
                  </a:lnTo>
                  <a:lnTo>
                    <a:pt x="71450" y="263994"/>
                  </a:lnTo>
                  <a:lnTo>
                    <a:pt x="71539" y="266230"/>
                  </a:lnTo>
                  <a:lnTo>
                    <a:pt x="71450" y="263994"/>
                  </a:lnTo>
                  <a:lnTo>
                    <a:pt x="67094" y="264960"/>
                  </a:lnTo>
                  <a:lnTo>
                    <a:pt x="65595" y="268770"/>
                  </a:lnTo>
                  <a:lnTo>
                    <a:pt x="67233" y="267500"/>
                  </a:lnTo>
                  <a:lnTo>
                    <a:pt x="69278" y="266230"/>
                  </a:lnTo>
                  <a:lnTo>
                    <a:pt x="71297" y="266230"/>
                  </a:lnTo>
                  <a:lnTo>
                    <a:pt x="69621" y="268020"/>
                  </a:lnTo>
                  <a:lnTo>
                    <a:pt x="70459" y="267677"/>
                  </a:lnTo>
                  <a:lnTo>
                    <a:pt x="71310" y="269138"/>
                  </a:lnTo>
                  <a:lnTo>
                    <a:pt x="64846" y="273850"/>
                  </a:lnTo>
                  <a:lnTo>
                    <a:pt x="66179" y="271526"/>
                  </a:lnTo>
                  <a:lnTo>
                    <a:pt x="60413" y="275120"/>
                  </a:lnTo>
                  <a:lnTo>
                    <a:pt x="53073" y="280200"/>
                  </a:lnTo>
                  <a:lnTo>
                    <a:pt x="51485" y="276390"/>
                  </a:lnTo>
                  <a:lnTo>
                    <a:pt x="45999" y="278930"/>
                  </a:lnTo>
                  <a:lnTo>
                    <a:pt x="35166" y="289090"/>
                  </a:lnTo>
                  <a:lnTo>
                    <a:pt x="30391" y="295440"/>
                  </a:lnTo>
                  <a:lnTo>
                    <a:pt x="26022" y="296710"/>
                  </a:lnTo>
                  <a:lnTo>
                    <a:pt x="20929" y="308140"/>
                  </a:lnTo>
                  <a:lnTo>
                    <a:pt x="15697" y="319570"/>
                  </a:lnTo>
                  <a:lnTo>
                    <a:pt x="11087" y="332270"/>
                  </a:lnTo>
                  <a:lnTo>
                    <a:pt x="7874" y="344970"/>
                  </a:lnTo>
                  <a:lnTo>
                    <a:pt x="10909" y="343700"/>
                  </a:lnTo>
                  <a:lnTo>
                    <a:pt x="11010" y="348780"/>
                  </a:lnTo>
                  <a:lnTo>
                    <a:pt x="13652" y="350050"/>
                  </a:lnTo>
                  <a:lnTo>
                    <a:pt x="13385" y="355130"/>
                  </a:lnTo>
                  <a:lnTo>
                    <a:pt x="13182" y="356400"/>
                  </a:lnTo>
                  <a:lnTo>
                    <a:pt x="12700" y="356400"/>
                  </a:lnTo>
                  <a:lnTo>
                    <a:pt x="10833" y="360210"/>
                  </a:lnTo>
                  <a:lnTo>
                    <a:pt x="9271" y="365290"/>
                  </a:lnTo>
                  <a:lnTo>
                    <a:pt x="7607" y="369100"/>
                  </a:lnTo>
                  <a:lnTo>
                    <a:pt x="5524" y="371640"/>
                  </a:lnTo>
                  <a:lnTo>
                    <a:pt x="6515" y="365290"/>
                  </a:lnTo>
                  <a:lnTo>
                    <a:pt x="5080" y="365290"/>
                  </a:lnTo>
                  <a:lnTo>
                    <a:pt x="3835" y="374180"/>
                  </a:lnTo>
                  <a:lnTo>
                    <a:pt x="2095" y="369100"/>
                  </a:lnTo>
                  <a:lnTo>
                    <a:pt x="0" y="375450"/>
                  </a:lnTo>
                  <a:lnTo>
                    <a:pt x="2324" y="374180"/>
                  </a:lnTo>
                  <a:lnTo>
                    <a:pt x="3073" y="377990"/>
                  </a:lnTo>
                  <a:lnTo>
                    <a:pt x="2133" y="383070"/>
                  </a:lnTo>
                  <a:lnTo>
                    <a:pt x="5295" y="376720"/>
                  </a:lnTo>
                  <a:lnTo>
                    <a:pt x="5740" y="383070"/>
                  </a:lnTo>
                  <a:lnTo>
                    <a:pt x="4064" y="388150"/>
                  </a:lnTo>
                  <a:lnTo>
                    <a:pt x="2489" y="393230"/>
                  </a:lnTo>
                  <a:lnTo>
                    <a:pt x="3200" y="400850"/>
                  </a:lnTo>
                  <a:lnTo>
                    <a:pt x="1130" y="395770"/>
                  </a:lnTo>
                  <a:lnTo>
                    <a:pt x="2425" y="412280"/>
                  </a:lnTo>
                  <a:lnTo>
                    <a:pt x="3949" y="419900"/>
                  </a:lnTo>
                  <a:lnTo>
                    <a:pt x="7124" y="426250"/>
                  </a:lnTo>
                  <a:lnTo>
                    <a:pt x="6375" y="427634"/>
                  </a:lnTo>
                  <a:lnTo>
                    <a:pt x="4775" y="430060"/>
                  </a:lnTo>
                  <a:lnTo>
                    <a:pt x="4165" y="426250"/>
                  </a:lnTo>
                  <a:lnTo>
                    <a:pt x="5321" y="438950"/>
                  </a:lnTo>
                  <a:lnTo>
                    <a:pt x="8674" y="455460"/>
                  </a:lnTo>
                  <a:lnTo>
                    <a:pt x="10198" y="463080"/>
                  </a:lnTo>
                  <a:lnTo>
                    <a:pt x="10414" y="473240"/>
                  </a:lnTo>
                  <a:lnTo>
                    <a:pt x="8699" y="471970"/>
                  </a:lnTo>
                  <a:lnTo>
                    <a:pt x="9550" y="475780"/>
                  </a:lnTo>
                  <a:lnTo>
                    <a:pt x="12306" y="477050"/>
                  </a:lnTo>
                  <a:lnTo>
                    <a:pt x="11595" y="479590"/>
                  </a:lnTo>
                  <a:lnTo>
                    <a:pt x="34277" y="479590"/>
                  </a:lnTo>
                  <a:lnTo>
                    <a:pt x="33274" y="475780"/>
                  </a:lnTo>
                  <a:lnTo>
                    <a:pt x="32651" y="473240"/>
                  </a:lnTo>
                  <a:lnTo>
                    <a:pt x="31711" y="469430"/>
                  </a:lnTo>
                  <a:lnTo>
                    <a:pt x="30784" y="465620"/>
                  </a:lnTo>
                  <a:lnTo>
                    <a:pt x="29845" y="468160"/>
                  </a:lnTo>
                  <a:lnTo>
                    <a:pt x="29552" y="469430"/>
                  </a:lnTo>
                  <a:lnTo>
                    <a:pt x="28549" y="469430"/>
                  </a:lnTo>
                  <a:lnTo>
                    <a:pt x="27851" y="465620"/>
                  </a:lnTo>
                  <a:lnTo>
                    <a:pt x="29057" y="461810"/>
                  </a:lnTo>
                  <a:lnTo>
                    <a:pt x="30378" y="463080"/>
                  </a:lnTo>
                  <a:lnTo>
                    <a:pt x="30721" y="463080"/>
                  </a:lnTo>
                  <a:lnTo>
                    <a:pt x="30556" y="461810"/>
                  </a:lnTo>
                  <a:lnTo>
                    <a:pt x="28829" y="449110"/>
                  </a:lnTo>
                  <a:lnTo>
                    <a:pt x="30429" y="430060"/>
                  </a:lnTo>
                  <a:lnTo>
                    <a:pt x="31178" y="421170"/>
                  </a:lnTo>
                  <a:lnTo>
                    <a:pt x="29286" y="409740"/>
                  </a:lnTo>
                  <a:lnTo>
                    <a:pt x="29565" y="411010"/>
                  </a:lnTo>
                  <a:lnTo>
                    <a:pt x="29311" y="409740"/>
                  </a:lnTo>
                  <a:lnTo>
                    <a:pt x="27508" y="400850"/>
                  </a:lnTo>
                  <a:lnTo>
                    <a:pt x="26492" y="395770"/>
                  </a:lnTo>
                  <a:lnTo>
                    <a:pt x="26873" y="389420"/>
                  </a:lnTo>
                  <a:lnTo>
                    <a:pt x="28549" y="399580"/>
                  </a:lnTo>
                  <a:lnTo>
                    <a:pt x="30149" y="395770"/>
                  </a:lnTo>
                  <a:lnTo>
                    <a:pt x="29095" y="389420"/>
                  </a:lnTo>
                  <a:lnTo>
                    <a:pt x="28244" y="384340"/>
                  </a:lnTo>
                  <a:lnTo>
                    <a:pt x="28549" y="376720"/>
                  </a:lnTo>
                  <a:lnTo>
                    <a:pt x="28600" y="375450"/>
                  </a:lnTo>
                  <a:lnTo>
                    <a:pt x="29083" y="371640"/>
                  </a:lnTo>
                  <a:lnTo>
                    <a:pt x="29451" y="368630"/>
                  </a:lnTo>
                  <a:lnTo>
                    <a:pt x="29451" y="358940"/>
                  </a:lnTo>
                  <a:lnTo>
                    <a:pt x="33883" y="355130"/>
                  </a:lnTo>
                  <a:lnTo>
                    <a:pt x="35052" y="347510"/>
                  </a:lnTo>
                  <a:lnTo>
                    <a:pt x="35712" y="343700"/>
                  </a:lnTo>
                  <a:lnTo>
                    <a:pt x="36601" y="338620"/>
                  </a:lnTo>
                  <a:lnTo>
                    <a:pt x="38061" y="329730"/>
                  </a:lnTo>
                  <a:lnTo>
                    <a:pt x="40551" y="322110"/>
                  </a:lnTo>
                  <a:lnTo>
                    <a:pt x="45377" y="318300"/>
                  </a:lnTo>
                  <a:lnTo>
                    <a:pt x="43395" y="317030"/>
                  </a:lnTo>
                  <a:lnTo>
                    <a:pt x="43167" y="314490"/>
                  </a:lnTo>
                  <a:lnTo>
                    <a:pt x="44386" y="314490"/>
                  </a:lnTo>
                  <a:lnTo>
                    <a:pt x="44361" y="313220"/>
                  </a:lnTo>
                  <a:lnTo>
                    <a:pt x="77139" y="287312"/>
                  </a:lnTo>
                  <a:lnTo>
                    <a:pt x="76898" y="286550"/>
                  </a:lnTo>
                  <a:lnTo>
                    <a:pt x="77139" y="287312"/>
                  </a:lnTo>
                  <a:lnTo>
                    <a:pt x="77673" y="289090"/>
                  </a:lnTo>
                  <a:lnTo>
                    <a:pt x="73799" y="289090"/>
                  </a:lnTo>
                  <a:lnTo>
                    <a:pt x="76123" y="299250"/>
                  </a:lnTo>
                  <a:lnTo>
                    <a:pt x="81026" y="308140"/>
                  </a:lnTo>
                  <a:lnTo>
                    <a:pt x="85483" y="317030"/>
                  </a:lnTo>
                  <a:lnTo>
                    <a:pt x="85521" y="317347"/>
                  </a:lnTo>
                  <a:lnTo>
                    <a:pt x="89014" y="319570"/>
                  </a:lnTo>
                  <a:lnTo>
                    <a:pt x="91071" y="325920"/>
                  </a:lnTo>
                  <a:lnTo>
                    <a:pt x="89433" y="334810"/>
                  </a:lnTo>
                  <a:lnTo>
                    <a:pt x="92684" y="342430"/>
                  </a:lnTo>
                  <a:lnTo>
                    <a:pt x="95808" y="344970"/>
                  </a:lnTo>
                  <a:lnTo>
                    <a:pt x="99123" y="347510"/>
                  </a:lnTo>
                  <a:lnTo>
                    <a:pt x="102057" y="352590"/>
                  </a:lnTo>
                  <a:lnTo>
                    <a:pt x="102539" y="350050"/>
                  </a:lnTo>
                  <a:lnTo>
                    <a:pt x="104952" y="347510"/>
                  </a:lnTo>
                  <a:lnTo>
                    <a:pt x="109423" y="353860"/>
                  </a:lnTo>
                  <a:lnTo>
                    <a:pt x="112293" y="360210"/>
                  </a:lnTo>
                  <a:lnTo>
                    <a:pt x="109385" y="363753"/>
                  </a:lnTo>
                  <a:lnTo>
                    <a:pt x="109385" y="369100"/>
                  </a:lnTo>
                  <a:lnTo>
                    <a:pt x="109270" y="368922"/>
                  </a:lnTo>
                  <a:lnTo>
                    <a:pt x="109385" y="369100"/>
                  </a:lnTo>
                  <a:lnTo>
                    <a:pt x="109385" y="363753"/>
                  </a:lnTo>
                  <a:lnTo>
                    <a:pt x="109156" y="364020"/>
                  </a:lnTo>
                  <a:lnTo>
                    <a:pt x="106006" y="360210"/>
                  </a:lnTo>
                  <a:lnTo>
                    <a:pt x="105054" y="358940"/>
                  </a:lnTo>
                  <a:lnTo>
                    <a:pt x="105422" y="357670"/>
                  </a:lnTo>
                  <a:lnTo>
                    <a:pt x="103974" y="356400"/>
                  </a:lnTo>
                  <a:lnTo>
                    <a:pt x="102095" y="353860"/>
                  </a:lnTo>
                  <a:lnTo>
                    <a:pt x="102222" y="357670"/>
                  </a:lnTo>
                  <a:lnTo>
                    <a:pt x="103746" y="357670"/>
                  </a:lnTo>
                  <a:lnTo>
                    <a:pt x="104216" y="361480"/>
                  </a:lnTo>
                  <a:lnTo>
                    <a:pt x="109067" y="368630"/>
                  </a:lnTo>
                  <a:lnTo>
                    <a:pt x="109220" y="369100"/>
                  </a:lnTo>
                  <a:lnTo>
                    <a:pt x="106438" y="369100"/>
                  </a:lnTo>
                  <a:lnTo>
                    <a:pt x="110172" y="372910"/>
                  </a:lnTo>
                  <a:lnTo>
                    <a:pt x="109499" y="369887"/>
                  </a:lnTo>
                  <a:lnTo>
                    <a:pt x="111010" y="374180"/>
                  </a:lnTo>
                  <a:lnTo>
                    <a:pt x="115214" y="377990"/>
                  </a:lnTo>
                  <a:lnTo>
                    <a:pt x="119684" y="385610"/>
                  </a:lnTo>
                  <a:lnTo>
                    <a:pt x="119367" y="384340"/>
                  </a:lnTo>
                  <a:lnTo>
                    <a:pt x="119786" y="383070"/>
                  </a:lnTo>
                  <a:lnTo>
                    <a:pt x="120624" y="383070"/>
                  </a:lnTo>
                  <a:lnTo>
                    <a:pt x="124421" y="389420"/>
                  </a:lnTo>
                  <a:lnTo>
                    <a:pt x="126644" y="390690"/>
                  </a:lnTo>
                  <a:lnTo>
                    <a:pt x="128714" y="390690"/>
                  </a:lnTo>
                  <a:lnTo>
                    <a:pt x="132080" y="394500"/>
                  </a:lnTo>
                  <a:lnTo>
                    <a:pt x="133870" y="399580"/>
                  </a:lnTo>
                  <a:lnTo>
                    <a:pt x="127292" y="395770"/>
                  </a:lnTo>
                  <a:lnTo>
                    <a:pt x="134581" y="402120"/>
                  </a:lnTo>
                  <a:lnTo>
                    <a:pt x="137375" y="407200"/>
                  </a:lnTo>
                  <a:lnTo>
                    <a:pt x="132918" y="404660"/>
                  </a:lnTo>
                  <a:lnTo>
                    <a:pt x="130632" y="403390"/>
                  </a:lnTo>
                  <a:lnTo>
                    <a:pt x="137972" y="408470"/>
                  </a:lnTo>
                  <a:lnTo>
                    <a:pt x="140436" y="416090"/>
                  </a:lnTo>
                  <a:lnTo>
                    <a:pt x="143776" y="419900"/>
                  </a:lnTo>
                  <a:lnTo>
                    <a:pt x="142379" y="419900"/>
                  </a:lnTo>
                  <a:lnTo>
                    <a:pt x="139763" y="417360"/>
                  </a:lnTo>
                  <a:lnTo>
                    <a:pt x="142074" y="419900"/>
                  </a:lnTo>
                  <a:lnTo>
                    <a:pt x="145491" y="422440"/>
                  </a:lnTo>
                  <a:lnTo>
                    <a:pt x="145326" y="419900"/>
                  </a:lnTo>
                  <a:lnTo>
                    <a:pt x="145249" y="418630"/>
                  </a:lnTo>
                  <a:lnTo>
                    <a:pt x="146939" y="421170"/>
                  </a:lnTo>
                  <a:lnTo>
                    <a:pt x="148615" y="422440"/>
                  </a:lnTo>
                  <a:lnTo>
                    <a:pt x="147891" y="423710"/>
                  </a:lnTo>
                  <a:lnTo>
                    <a:pt x="151028" y="423710"/>
                  </a:lnTo>
                  <a:lnTo>
                    <a:pt x="149136" y="418630"/>
                  </a:lnTo>
                  <a:lnTo>
                    <a:pt x="154622" y="421170"/>
                  </a:lnTo>
                  <a:lnTo>
                    <a:pt x="156425" y="424980"/>
                  </a:lnTo>
                  <a:lnTo>
                    <a:pt x="163753" y="426250"/>
                  </a:lnTo>
                  <a:lnTo>
                    <a:pt x="162661" y="430060"/>
                  </a:lnTo>
                  <a:lnTo>
                    <a:pt x="158978" y="427520"/>
                  </a:lnTo>
                  <a:lnTo>
                    <a:pt x="158140" y="428790"/>
                  </a:lnTo>
                  <a:lnTo>
                    <a:pt x="157327" y="430060"/>
                  </a:lnTo>
                  <a:lnTo>
                    <a:pt x="153771" y="427520"/>
                  </a:lnTo>
                  <a:lnTo>
                    <a:pt x="157226" y="430060"/>
                  </a:lnTo>
                  <a:lnTo>
                    <a:pt x="159092" y="432600"/>
                  </a:lnTo>
                  <a:lnTo>
                    <a:pt x="157670" y="432600"/>
                  </a:lnTo>
                  <a:lnTo>
                    <a:pt x="161747" y="436410"/>
                  </a:lnTo>
                  <a:lnTo>
                    <a:pt x="167805" y="436410"/>
                  </a:lnTo>
                  <a:lnTo>
                    <a:pt x="173101" y="438950"/>
                  </a:lnTo>
                  <a:lnTo>
                    <a:pt x="170840" y="440220"/>
                  </a:lnTo>
                  <a:lnTo>
                    <a:pt x="171945" y="441286"/>
                  </a:lnTo>
                  <a:lnTo>
                    <a:pt x="175094" y="440220"/>
                  </a:lnTo>
                  <a:lnTo>
                    <a:pt x="179336" y="441490"/>
                  </a:lnTo>
                  <a:lnTo>
                    <a:pt x="184797" y="446570"/>
                  </a:lnTo>
                  <a:lnTo>
                    <a:pt x="186778" y="444030"/>
                  </a:lnTo>
                  <a:lnTo>
                    <a:pt x="189979" y="445300"/>
                  </a:lnTo>
                  <a:lnTo>
                    <a:pt x="188226" y="444030"/>
                  </a:lnTo>
                  <a:lnTo>
                    <a:pt x="186474" y="442760"/>
                  </a:lnTo>
                  <a:lnTo>
                    <a:pt x="188645" y="442760"/>
                  </a:lnTo>
                  <a:lnTo>
                    <a:pt x="191579" y="444030"/>
                  </a:lnTo>
                  <a:lnTo>
                    <a:pt x="196367" y="445300"/>
                  </a:lnTo>
                  <a:lnTo>
                    <a:pt x="196253" y="445947"/>
                  </a:lnTo>
                  <a:lnTo>
                    <a:pt x="199453" y="445300"/>
                  </a:lnTo>
                  <a:lnTo>
                    <a:pt x="203492" y="454190"/>
                  </a:lnTo>
                  <a:lnTo>
                    <a:pt x="211861" y="454190"/>
                  </a:lnTo>
                  <a:lnTo>
                    <a:pt x="215023" y="456730"/>
                  </a:lnTo>
                  <a:lnTo>
                    <a:pt x="211251" y="458000"/>
                  </a:lnTo>
                  <a:lnTo>
                    <a:pt x="214198" y="459270"/>
                  </a:lnTo>
                  <a:lnTo>
                    <a:pt x="221615" y="459270"/>
                  </a:lnTo>
                  <a:lnTo>
                    <a:pt x="225069" y="458000"/>
                  </a:lnTo>
                  <a:lnTo>
                    <a:pt x="228485" y="458000"/>
                  </a:lnTo>
                  <a:lnTo>
                    <a:pt x="231825" y="456730"/>
                  </a:lnTo>
                  <a:lnTo>
                    <a:pt x="222084" y="456730"/>
                  </a:lnTo>
                  <a:lnTo>
                    <a:pt x="219468" y="455460"/>
                  </a:lnTo>
                  <a:lnTo>
                    <a:pt x="223126" y="454520"/>
                  </a:lnTo>
                  <a:lnTo>
                    <a:pt x="222059" y="452920"/>
                  </a:lnTo>
                  <a:lnTo>
                    <a:pt x="223583" y="454406"/>
                  </a:lnTo>
                  <a:lnTo>
                    <a:pt x="224409" y="454190"/>
                  </a:lnTo>
                  <a:lnTo>
                    <a:pt x="224066" y="454863"/>
                  </a:lnTo>
                  <a:lnTo>
                    <a:pt x="224675" y="455460"/>
                  </a:lnTo>
                  <a:lnTo>
                    <a:pt x="227850" y="455460"/>
                  </a:lnTo>
                  <a:lnTo>
                    <a:pt x="231063" y="454190"/>
                  </a:lnTo>
                  <a:lnTo>
                    <a:pt x="237451" y="454190"/>
                  </a:lnTo>
                  <a:lnTo>
                    <a:pt x="241046" y="455460"/>
                  </a:lnTo>
                  <a:lnTo>
                    <a:pt x="240715" y="461810"/>
                  </a:lnTo>
                  <a:lnTo>
                    <a:pt x="249872" y="461810"/>
                  </a:lnTo>
                  <a:lnTo>
                    <a:pt x="259346" y="458000"/>
                  </a:lnTo>
                  <a:lnTo>
                    <a:pt x="263753" y="454190"/>
                  </a:lnTo>
                  <a:lnTo>
                    <a:pt x="265226" y="452920"/>
                  </a:lnTo>
                  <a:lnTo>
                    <a:pt x="268173" y="450380"/>
                  </a:lnTo>
                  <a:lnTo>
                    <a:pt x="271741" y="445300"/>
                  </a:lnTo>
                  <a:lnTo>
                    <a:pt x="275323" y="440220"/>
                  </a:lnTo>
                  <a:lnTo>
                    <a:pt x="274281" y="441490"/>
                  </a:lnTo>
                  <a:lnTo>
                    <a:pt x="273050" y="442760"/>
                  </a:lnTo>
                  <a:lnTo>
                    <a:pt x="271678" y="445300"/>
                  </a:lnTo>
                  <a:lnTo>
                    <a:pt x="271373" y="442760"/>
                  </a:lnTo>
                  <a:lnTo>
                    <a:pt x="271221" y="441490"/>
                  </a:lnTo>
                  <a:lnTo>
                    <a:pt x="276186" y="435140"/>
                  </a:lnTo>
                  <a:lnTo>
                    <a:pt x="275628" y="430060"/>
                  </a:lnTo>
                  <a:lnTo>
                    <a:pt x="277622" y="430060"/>
                  </a:lnTo>
                  <a:lnTo>
                    <a:pt x="278815" y="427520"/>
                  </a:lnTo>
                  <a:lnTo>
                    <a:pt x="280111" y="424980"/>
                  </a:lnTo>
                  <a:close/>
                </a:path>
                <a:path w="530859" h="1067435">
                  <a:moveTo>
                    <a:pt x="281444" y="422579"/>
                  </a:moveTo>
                  <a:lnTo>
                    <a:pt x="280949" y="422884"/>
                  </a:lnTo>
                  <a:lnTo>
                    <a:pt x="280517" y="423532"/>
                  </a:lnTo>
                  <a:lnTo>
                    <a:pt x="280111" y="424167"/>
                  </a:lnTo>
                  <a:lnTo>
                    <a:pt x="280403" y="424129"/>
                  </a:lnTo>
                  <a:lnTo>
                    <a:pt x="280822" y="423773"/>
                  </a:lnTo>
                  <a:lnTo>
                    <a:pt x="281444" y="422579"/>
                  </a:lnTo>
                  <a:close/>
                </a:path>
                <a:path w="530859" h="1067435">
                  <a:moveTo>
                    <a:pt x="282562" y="4330"/>
                  </a:moveTo>
                  <a:lnTo>
                    <a:pt x="281851" y="2273"/>
                  </a:lnTo>
                  <a:lnTo>
                    <a:pt x="279082" y="2933"/>
                  </a:lnTo>
                  <a:lnTo>
                    <a:pt x="277317" y="6578"/>
                  </a:lnTo>
                  <a:lnTo>
                    <a:pt x="281559" y="5270"/>
                  </a:lnTo>
                  <a:lnTo>
                    <a:pt x="282562" y="4330"/>
                  </a:lnTo>
                  <a:close/>
                </a:path>
                <a:path w="530859" h="1067435">
                  <a:moveTo>
                    <a:pt x="284772" y="1020381"/>
                  </a:moveTo>
                  <a:lnTo>
                    <a:pt x="284594" y="1020648"/>
                  </a:lnTo>
                  <a:lnTo>
                    <a:pt x="284505" y="1020838"/>
                  </a:lnTo>
                  <a:lnTo>
                    <a:pt x="284683" y="1020673"/>
                  </a:lnTo>
                  <a:lnTo>
                    <a:pt x="284772" y="1020381"/>
                  </a:lnTo>
                  <a:close/>
                </a:path>
                <a:path w="530859" h="1067435">
                  <a:moveTo>
                    <a:pt x="321843" y="948601"/>
                  </a:moveTo>
                  <a:lnTo>
                    <a:pt x="320446" y="946950"/>
                  </a:lnTo>
                  <a:lnTo>
                    <a:pt x="320649" y="948156"/>
                  </a:lnTo>
                  <a:lnTo>
                    <a:pt x="320878" y="948220"/>
                  </a:lnTo>
                  <a:lnTo>
                    <a:pt x="321843" y="948601"/>
                  </a:lnTo>
                  <a:close/>
                </a:path>
                <a:path w="530859" h="1067435">
                  <a:moveTo>
                    <a:pt x="327329" y="950760"/>
                  </a:moveTo>
                  <a:lnTo>
                    <a:pt x="321843" y="948601"/>
                  </a:lnTo>
                  <a:lnTo>
                    <a:pt x="325805" y="953300"/>
                  </a:lnTo>
                  <a:lnTo>
                    <a:pt x="327329" y="950760"/>
                  </a:lnTo>
                  <a:close/>
                </a:path>
                <a:path w="530859" h="1067435">
                  <a:moveTo>
                    <a:pt x="336448" y="951636"/>
                  </a:moveTo>
                  <a:lnTo>
                    <a:pt x="328866" y="947064"/>
                  </a:lnTo>
                  <a:lnTo>
                    <a:pt x="329336" y="948334"/>
                  </a:lnTo>
                  <a:lnTo>
                    <a:pt x="329399" y="949464"/>
                  </a:lnTo>
                  <a:lnTo>
                    <a:pt x="329361" y="950506"/>
                  </a:lnTo>
                  <a:lnTo>
                    <a:pt x="329857" y="948347"/>
                  </a:lnTo>
                  <a:lnTo>
                    <a:pt x="336448" y="951636"/>
                  </a:lnTo>
                  <a:close/>
                </a:path>
                <a:path w="530859" h="1067435">
                  <a:moveTo>
                    <a:pt x="346481" y="981240"/>
                  </a:moveTo>
                  <a:lnTo>
                    <a:pt x="344703" y="979817"/>
                  </a:lnTo>
                  <a:lnTo>
                    <a:pt x="344690" y="979970"/>
                  </a:lnTo>
                  <a:lnTo>
                    <a:pt x="346481" y="981240"/>
                  </a:lnTo>
                  <a:close/>
                </a:path>
                <a:path w="530859" h="1067435">
                  <a:moveTo>
                    <a:pt x="358457" y="859053"/>
                  </a:moveTo>
                  <a:lnTo>
                    <a:pt x="356946" y="858735"/>
                  </a:lnTo>
                  <a:lnTo>
                    <a:pt x="356069" y="859116"/>
                  </a:lnTo>
                  <a:lnTo>
                    <a:pt x="354647" y="860590"/>
                  </a:lnTo>
                  <a:lnTo>
                    <a:pt x="355473" y="860920"/>
                  </a:lnTo>
                  <a:lnTo>
                    <a:pt x="358457" y="859053"/>
                  </a:lnTo>
                  <a:close/>
                </a:path>
                <a:path w="530859" h="1067435">
                  <a:moveTo>
                    <a:pt x="362407" y="862863"/>
                  </a:moveTo>
                  <a:lnTo>
                    <a:pt x="359308" y="864374"/>
                  </a:lnTo>
                  <a:lnTo>
                    <a:pt x="360197" y="863282"/>
                  </a:lnTo>
                  <a:lnTo>
                    <a:pt x="356565" y="865149"/>
                  </a:lnTo>
                  <a:lnTo>
                    <a:pt x="355739" y="864831"/>
                  </a:lnTo>
                  <a:lnTo>
                    <a:pt x="356501" y="863396"/>
                  </a:lnTo>
                  <a:lnTo>
                    <a:pt x="357543" y="862647"/>
                  </a:lnTo>
                  <a:lnTo>
                    <a:pt x="356692" y="863028"/>
                  </a:lnTo>
                  <a:lnTo>
                    <a:pt x="357314" y="861225"/>
                  </a:lnTo>
                  <a:lnTo>
                    <a:pt x="355396" y="862342"/>
                  </a:lnTo>
                  <a:lnTo>
                    <a:pt x="354050" y="864882"/>
                  </a:lnTo>
                  <a:lnTo>
                    <a:pt x="354825" y="865924"/>
                  </a:lnTo>
                  <a:lnTo>
                    <a:pt x="357390" y="865492"/>
                  </a:lnTo>
                  <a:lnTo>
                    <a:pt x="357009" y="866216"/>
                  </a:lnTo>
                  <a:lnTo>
                    <a:pt x="356146" y="866597"/>
                  </a:lnTo>
                  <a:lnTo>
                    <a:pt x="355612" y="866978"/>
                  </a:lnTo>
                  <a:lnTo>
                    <a:pt x="357492" y="866559"/>
                  </a:lnTo>
                  <a:lnTo>
                    <a:pt x="360413" y="865428"/>
                  </a:lnTo>
                  <a:lnTo>
                    <a:pt x="362407" y="862863"/>
                  </a:lnTo>
                  <a:close/>
                </a:path>
                <a:path w="530859" h="1067435">
                  <a:moveTo>
                    <a:pt x="368922" y="869467"/>
                  </a:moveTo>
                  <a:lnTo>
                    <a:pt x="368617" y="869378"/>
                  </a:lnTo>
                  <a:lnTo>
                    <a:pt x="368223" y="869429"/>
                  </a:lnTo>
                  <a:lnTo>
                    <a:pt x="367779" y="869556"/>
                  </a:lnTo>
                  <a:lnTo>
                    <a:pt x="368046" y="869619"/>
                  </a:lnTo>
                  <a:lnTo>
                    <a:pt x="368274" y="869683"/>
                  </a:lnTo>
                  <a:lnTo>
                    <a:pt x="368477" y="869797"/>
                  </a:lnTo>
                  <a:lnTo>
                    <a:pt x="368922" y="869467"/>
                  </a:lnTo>
                  <a:close/>
                </a:path>
                <a:path w="530859" h="1067435">
                  <a:moveTo>
                    <a:pt x="369366" y="870508"/>
                  </a:moveTo>
                  <a:lnTo>
                    <a:pt x="369239" y="870229"/>
                  </a:lnTo>
                  <a:lnTo>
                    <a:pt x="369087" y="870077"/>
                  </a:lnTo>
                  <a:lnTo>
                    <a:pt x="368909" y="870038"/>
                  </a:lnTo>
                  <a:lnTo>
                    <a:pt x="369074" y="870191"/>
                  </a:lnTo>
                  <a:lnTo>
                    <a:pt x="369239" y="870318"/>
                  </a:lnTo>
                  <a:lnTo>
                    <a:pt x="369366" y="870508"/>
                  </a:lnTo>
                  <a:close/>
                </a:path>
                <a:path w="530859" h="1067435">
                  <a:moveTo>
                    <a:pt x="372021" y="971499"/>
                  </a:moveTo>
                  <a:lnTo>
                    <a:pt x="371563" y="970026"/>
                  </a:lnTo>
                  <a:lnTo>
                    <a:pt x="371017" y="969810"/>
                  </a:lnTo>
                  <a:lnTo>
                    <a:pt x="372021" y="971499"/>
                  </a:lnTo>
                  <a:close/>
                </a:path>
                <a:path w="530859" h="1067435">
                  <a:moveTo>
                    <a:pt x="377583" y="972350"/>
                  </a:moveTo>
                  <a:lnTo>
                    <a:pt x="371094" y="968540"/>
                  </a:lnTo>
                  <a:lnTo>
                    <a:pt x="371563" y="970026"/>
                  </a:lnTo>
                  <a:lnTo>
                    <a:pt x="377583" y="972350"/>
                  </a:lnTo>
                  <a:close/>
                </a:path>
                <a:path w="530859" h="1067435">
                  <a:moveTo>
                    <a:pt x="378853" y="900544"/>
                  </a:moveTo>
                  <a:lnTo>
                    <a:pt x="377799" y="901192"/>
                  </a:lnTo>
                  <a:lnTo>
                    <a:pt x="377190" y="901357"/>
                  </a:lnTo>
                  <a:lnTo>
                    <a:pt x="376809" y="901268"/>
                  </a:lnTo>
                  <a:lnTo>
                    <a:pt x="376389" y="901636"/>
                  </a:lnTo>
                  <a:lnTo>
                    <a:pt x="375920" y="902119"/>
                  </a:lnTo>
                  <a:lnTo>
                    <a:pt x="375348" y="902766"/>
                  </a:lnTo>
                  <a:lnTo>
                    <a:pt x="375500" y="903135"/>
                  </a:lnTo>
                  <a:lnTo>
                    <a:pt x="377786" y="901280"/>
                  </a:lnTo>
                  <a:lnTo>
                    <a:pt x="378853" y="900544"/>
                  </a:lnTo>
                  <a:close/>
                </a:path>
                <a:path w="530859" h="1067435">
                  <a:moveTo>
                    <a:pt x="386410" y="914590"/>
                  </a:moveTo>
                  <a:lnTo>
                    <a:pt x="386156" y="914298"/>
                  </a:lnTo>
                  <a:lnTo>
                    <a:pt x="385356" y="914730"/>
                  </a:lnTo>
                  <a:lnTo>
                    <a:pt x="384886" y="914996"/>
                  </a:lnTo>
                  <a:lnTo>
                    <a:pt x="386410" y="914590"/>
                  </a:lnTo>
                  <a:close/>
                </a:path>
                <a:path w="530859" h="1067435">
                  <a:moveTo>
                    <a:pt x="393573" y="923721"/>
                  </a:moveTo>
                  <a:lnTo>
                    <a:pt x="393255" y="924026"/>
                  </a:lnTo>
                  <a:lnTo>
                    <a:pt x="393001" y="924331"/>
                  </a:lnTo>
                  <a:lnTo>
                    <a:pt x="392874" y="924521"/>
                  </a:lnTo>
                  <a:lnTo>
                    <a:pt x="393153" y="924280"/>
                  </a:lnTo>
                  <a:lnTo>
                    <a:pt x="393382" y="924001"/>
                  </a:lnTo>
                  <a:lnTo>
                    <a:pt x="393573" y="923721"/>
                  </a:lnTo>
                  <a:close/>
                </a:path>
                <a:path w="530859" h="1067435">
                  <a:moveTo>
                    <a:pt x="401726" y="989812"/>
                  </a:moveTo>
                  <a:lnTo>
                    <a:pt x="400215" y="989393"/>
                  </a:lnTo>
                  <a:lnTo>
                    <a:pt x="401624" y="990130"/>
                  </a:lnTo>
                  <a:lnTo>
                    <a:pt x="401726" y="989812"/>
                  </a:lnTo>
                  <a:close/>
                </a:path>
                <a:path w="530859" h="1067435">
                  <a:moveTo>
                    <a:pt x="402424" y="928598"/>
                  </a:moveTo>
                  <a:lnTo>
                    <a:pt x="402399" y="927950"/>
                  </a:lnTo>
                  <a:lnTo>
                    <a:pt x="402323" y="928204"/>
                  </a:lnTo>
                  <a:lnTo>
                    <a:pt x="402336" y="928408"/>
                  </a:lnTo>
                  <a:lnTo>
                    <a:pt x="402424" y="928598"/>
                  </a:lnTo>
                  <a:close/>
                </a:path>
                <a:path w="530859" h="1067435">
                  <a:moveTo>
                    <a:pt x="402907" y="990130"/>
                  </a:moveTo>
                  <a:lnTo>
                    <a:pt x="402856" y="986320"/>
                  </a:lnTo>
                  <a:lnTo>
                    <a:pt x="401726" y="989812"/>
                  </a:lnTo>
                  <a:lnTo>
                    <a:pt x="402907" y="990130"/>
                  </a:lnTo>
                  <a:close/>
                </a:path>
                <a:path w="530859" h="1067435">
                  <a:moveTo>
                    <a:pt x="403352" y="929601"/>
                  </a:moveTo>
                  <a:lnTo>
                    <a:pt x="402640" y="929233"/>
                  </a:lnTo>
                  <a:lnTo>
                    <a:pt x="402424" y="928598"/>
                  </a:lnTo>
                  <a:lnTo>
                    <a:pt x="402450" y="930275"/>
                  </a:lnTo>
                  <a:lnTo>
                    <a:pt x="403352" y="929601"/>
                  </a:lnTo>
                  <a:close/>
                </a:path>
                <a:path w="530859" h="1067435">
                  <a:moveTo>
                    <a:pt x="419582" y="999020"/>
                  </a:moveTo>
                  <a:lnTo>
                    <a:pt x="418985" y="997750"/>
                  </a:lnTo>
                  <a:lnTo>
                    <a:pt x="417766" y="997750"/>
                  </a:lnTo>
                  <a:lnTo>
                    <a:pt x="417690" y="997915"/>
                  </a:lnTo>
                  <a:lnTo>
                    <a:pt x="419582" y="999020"/>
                  </a:lnTo>
                  <a:close/>
                </a:path>
                <a:path w="530859" h="1067435">
                  <a:moveTo>
                    <a:pt x="432511" y="965835"/>
                  </a:moveTo>
                  <a:lnTo>
                    <a:pt x="432206" y="965619"/>
                  </a:lnTo>
                  <a:lnTo>
                    <a:pt x="431850" y="965720"/>
                  </a:lnTo>
                  <a:lnTo>
                    <a:pt x="431596" y="965911"/>
                  </a:lnTo>
                  <a:lnTo>
                    <a:pt x="432003" y="966025"/>
                  </a:lnTo>
                  <a:lnTo>
                    <a:pt x="432333" y="966089"/>
                  </a:lnTo>
                  <a:lnTo>
                    <a:pt x="432511" y="965835"/>
                  </a:lnTo>
                  <a:close/>
                </a:path>
                <a:path w="530859" h="1067435">
                  <a:moveTo>
                    <a:pt x="435013" y="974483"/>
                  </a:moveTo>
                  <a:lnTo>
                    <a:pt x="434962" y="974280"/>
                  </a:lnTo>
                  <a:lnTo>
                    <a:pt x="434924" y="974153"/>
                  </a:lnTo>
                  <a:lnTo>
                    <a:pt x="434886" y="973975"/>
                  </a:lnTo>
                  <a:lnTo>
                    <a:pt x="434771" y="974318"/>
                  </a:lnTo>
                  <a:lnTo>
                    <a:pt x="434746" y="974572"/>
                  </a:lnTo>
                  <a:lnTo>
                    <a:pt x="435013" y="974483"/>
                  </a:lnTo>
                  <a:close/>
                </a:path>
                <a:path w="530859" h="1067435">
                  <a:moveTo>
                    <a:pt x="442036" y="988123"/>
                  </a:moveTo>
                  <a:lnTo>
                    <a:pt x="441515" y="988047"/>
                  </a:lnTo>
                  <a:lnTo>
                    <a:pt x="441706" y="988187"/>
                  </a:lnTo>
                  <a:lnTo>
                    <a:pt x="442036" y="988212"/>
                  </a:lnTo>
                  <a:close/>
                </a:path>
                <a:path w="530859" h="1067435">
                  <a:moveTo>
                    <a:pt x="452450" y="991273"/>
                  </a:moveTo>
                  <a:lnTo>
                    <a:pt x="452386" y="991057"/>
                  </a:lnTo>
                  <a:lnTo>
                    <a:pt x="452297" y="990892"/>
                  </a:lnTo>
                  <a:lnTo>
                    <a:pt x="452424" y="991628"/>
                  </a:lnTo>
                  <a:lnTo>
                    <a:pt x="452450" y="991273"/>
                  </a:lnTo>
                  <a:close/>
                </a:path>
                <a:path w="530859" h="1067435">
                  <a:moveTo>
                    <a:pt x="464578" y="1014133"/>
                  </a:moveTo>
                  <a:lnTo>
                    <a:pt x="464159" y="1013955"/>
                  </a:lnTo>
                  <a:lnTo>
                    <a:pt x="464045" y="1014133"/>
                  </a:lnTo>
                  <a:lnTo>
                    <a:pt x="464058" y="1014272"/>
                  </a:lnTo>
                  <a:lnTo>
                    <a:pt x="463981" y="1014450"/>
                  </a:lnTo>
                  <a:lnTo>
                    <a:pt x="464400" y="1014272"/>
                  </a:lnTo>
                  <a:lnTo>
                    <a:pt x="464578" y="1014133"/>
                  </a:lnTo>
                  <a:close/>
                </a:path>
                <a:path w="530859" h="1067435">
                  <a:moveTo>
                    <a:pt x="466788" y="1011847"/>
                  </a:moveTo>
                  <a:lnTo>
                    <a:pt x="466572" y="1012050"/>
                  </a:lnTo>
                  <a:lnTo>
                    <a:pt x="466344" y="1012342"/>
                  </a:lnTo>
                  <a:lnTo>
                    <a:pt x="466051" y="1012952"/>
                  </a:lnTo>
                  <a:lnTo>
                    <a:pt x="466394" y="1012571"/>
                  </a:lnTo>
                  <a:lnTo>
                    <a:pt x="466610" y="1012202"/>
                  </a:lnTo>
                  <a:lnTo>
                    <a:pt x="466788" y="1011847"/>
                  </a:lnTo>
                  <a:close/>
                </a:path>
                <a:path w="530859" h="1067435">
                  <a:moveTo>
                    <a:pt x="477951" y="1020229"/>
                  </a:moveTo>
                  <a:lnTo>
                    <a:pt x="477875" y="1020851"/>
                  </a:lnTo>
                  <a:lnTo>
                    <a:pt x="477951" y="1020229"/>
                  </a:lnTo>
                  <a:close/>
                </a:path>
                <a:path w="530859" h="1067435">
                  <a:moveTo>
                    <a:pt x="478574" y="1020749"/>
                  </a:moveTo>
                  <a:lnTo>
                    <a:pt x="478193" y="1020864"/>
                  </a:lnTo>
                  <a:lnTo>
                    <a:pt x="477875" y="1020851"/>
                  </a:lnTo>
                  <a:lnTo>
                    <a:pt x="477786" y="1020991"/>
                  </a:lnTo>
                  <a:lnTo>
                    <a:pt x="478396" y="1021092"/>
                  </a:lnTo>
                  <a:lnTo>
                    <a:pt x="478523" y="1020876"/>
                  </a:lnTo>
                  <a:lnTo>
                    <a:pt x="478574" y="1020749"/>
                  </a:lnTo>
                  <a:close/>
                </a:path>
                <a:path w="530859" h="1067435">
                  <a:moveTo>
                    <a:pt x="500430" y="1028230"/>
                  </a:moveTo>
                  <a:lnTo>
                    <a:pt x="495719" y="1025690"/>
                  </a:lnTo>
                  <a:lnTo>
                    <a:pt x="491553" y="1026960"/>
                  </a:lnTo>
                  <a:lnTo>
                    <a:pt x="495782" y="1029538"/>
                  </a:lnTo>
                  <a:lnTo>
                    <a:pt x="495617" y="1028230"/>
                  </a:lnTo>
                  <a:lnTo>
                    <a:pt x="500430" y="1028230"/>
                  </a:lnTo>
                  <a:close/>
                </a:path>
                <a:path w="530859" h="1067435">
                  <a:moveTo>
                    <a:pt x="503275" y="1061580"/>
                  </a:moveTo>
                  <a:lnTo>
                    <a:pt x="502818" y="1060907"/>
                  </a:lnTo>
                  <a:lnTo>
                    <a:pt x="500176" y="1058659"/>
                  </a:lnTo>
                  <a:lnTo>
                    <a:pt x="503275" y="1061580"/>
                  </a:lnTo>
                  <a:close/>
                </a:path>
                <a:path w="530859" h="1067435">
                  <a:moveTo>
                    <a:pt x="503859" y="1062139"/>
                  </a:moveTo>
                  <a:lnTo>
                    <a:pt x="503275" y="1061580"/>
                  </a:lnTo>
                  <a:lnTo>
                    <a:pt x="503720" y="1062228"/>
                  </a:lnTo>
                  <a:lnTo>
                    <a:pt x="503859" y="1062139"/>
                  </a:lnTo>
                  <a:close/>
                </a:path>
                <a:path w="530859" h="1067435">
                  <a:moveTo>
                    <a:pt x="507085" y="1066850"/>
                  </a:moveTo>
                  <a:lnTo>
                    <a:pt x="505879" y="1065377"/>
                  </a:lnTo>
                  <a:lnTo>
                    <a:pt x="503720" y="1062228"/>
                  </a:lnTo>
                  <a:lnTo>
                    <a:pt x="502691" y="1062951"/>
                  </a:lnTo>
                  <a:lnTo>
                    <a:pt x="507085" y="1066850"/>
                  </a:lnTo>
                  <a:close/>
                </a:path>
                <a:path w="530859" h="1067435">
                  <a:moveTo>
                    <a:pt x="507580" y="1067244"/>
                  </a:moveTo>
                  <a:lnTo>
                    <a:pt x="507390" y="1067079"/>
                  </a:lnTo>
                  <a:lnTo>
                    <a:pt x="507263" y="1066990"/>
                  </a:lnTo>
                  <a:lnTo>
                    <a:pt x="507111" y="1066876"/>
                  </a:lnTo>
                  <a:lnTo>
                    <a:pt x="507580" y="1067244"/>
                  </a:lnTo>
                  <a:close/>
                </a:path>
                <a:path w="530859" h="1067435">
                  <a:moveTo>
                    <a:pt x="516318" y="1033310"/>
                  </a:moveTo>
                  <a:lnTo>
                    <a:pt x="513219" y="1030770"/>
                  </a:lnTo>
                  <a:lnTo>
                    <a:pt x="510362" y="1032040"/>
                  </a:lnTo>
                  <a:lnTo>
                    <a:pt x="509765" y="1032040"/>
                  </a:lnTo>
                  <a:lnTo>
                    <a:pt x="516318" y="1033310"/>
                  </a:lnTo>
                  <a:close/>
                </a:path>
                <a:path w="530859" h="1067435">
                  <a:moveTo>
                    <a:pt x="530364" y="1040930"/>
                  </a:moveTo>
                  <a:lnTo>
                    <a:pt x="528320" y="1039660"/>
                  </a:lnTo>
                  <a:lnTo>
                    <a:pt x="522198" y="1035850"/>
                  </a:lnTo>
                  <a:lnTo>
                    <a:pt x="520153" y="1034580"/>
                  </a:lnTo>
                  <a:lnTo>
                    <a:pt x="511606" y="1034580"/>
                  </a:lnTo>
                  <a:lnTo>
                    <a:pt x="509765" y="1032040"/>
                  </a:lnTo>
                  <a:lnTo>
                    <a:pt x="507365" y="1032040"/>
                  </a:lnTo>
                  <a:lnTo>
                    <a:pt x="507085" y="1030770"/>
                  </a:lnTo>
                  <a:lnTo>
                    <a:pt x="506247" y="1029500"/>
                  </a:lnTo>
                  <a:lnTo>
                    <a:pt x="504850" y="1028230"/>
                  </a:lnTo>
                  <a:lnTo>
                    <a:pt x="498906" y="1030770"/>
                  </a:lnTo>
                  <a:lnTo>
                    <a:pt x="497827" y="1030770"/>
                  </a:lnTo>
                  <a:lnTo>
                    <a:pt x="495782" y="1029538"/>
                  </a:lnTo>
                  <a:lnTo>
                    <a:pt x="495947" y="1030770"/>
                  </a:lnTo>
                  <a:lnTo>
                    <a:pt x="491553" y="1030770"/>
                  </a:lnTo>
                  <a:lnTo>
                    <a:pt x="488556" y="1026960"/>
                  </a:lnTo>
                  <a:lnTo>
                    <a:pt x="490194" y="1025690"/>
                  </a:lnTo>
                  <a:lnTo>
                    <a:pt x="485305" y="1025690"/>
                  </a:lnTo>
                  <a:lnTo>
                    <a:pt x="485101" y="1024420"/>
                  </a:lnTo>
                  <a:lnTo>
                    <a:pt x="483831" y="1024420"/>
                  </a:lnTo>
                  <a:lnTo>
                    <a:pt x="480834" y="1023150"/>
                  </a:lnTo>
                  <a:lnTo>
                    <a:pt x="477837" y="1021880"/>
                  </a:lnTo>
                  <a:lnTo>
                    <a:pt x="475005" y="1023150"/>
                  </a:lnTo>
                  <a:lnTo>
                    <a:pt x="473087" y="1020610"/>
                  </a:lnTo>
                  <a:lnTo>
                    <a:pt x="472122" y="1019340"/>
                  </a:lnTo>
                  <a:lnTo>
                    <a:pt x="462013" y="1019340"/>
                  </a:lnTo>
                  <a:lnTo>
                    <a:pt x="463969" y="1015530"/>
                  </a:lnTo>
                  <a:lnTo>
                    <a:pt x="456069" y="1015530"/>
                  </a:lnTo>
                  <a:lnTo>
                    <a:pt x="452539" y="1014260"/>
                  </a:lnTo>
                  <a:lnTo>
                    <a:pt x="454088" y="1012990"/>
                  </a:lnTo>
                  <a:lnTo>
                    <a:pt x="444588" y="1007910"/>
                  </a:lnTo>
                  <a:lnTo>
                    <a:pt x="444004" y="1005370"/>
                  </a:lnTo>
                  <a:lnTo>
                    <a:pt x="443725" y="1004100"/>
                  </a:lnTo>
                  <a:lnTo>
                    <a:pt x="438124" y="1005370"/>
                  </a:lnTo>
                  <a:lnTo>
                    <a:pt x="431419" y="1002830"/>
                  </a:lnTo>
                  <a:lnTo>
                    <a:pt x="424230" y="1000290"/>
                  </a:lnTo>
                  <a:lnTo>
                    <a:pt x="417169" y="999020"/>
                  </a:lnTo>
                  <a:lnTo>
                    <a:pt x="417690" y="997915"/>
                  </a:lnTo>
                  <a:lnTo>
                    <a:pt x="415264" y="996480"/>
                  </a:lnTo>
                  <a:lnTo>
                    <a:pt x="414921" y="995210"/>
                  </a:lnTo>
                  <a:lnTo>
                    <a:pt x="414578" y="993940"/>
                  </a:lnTo>
                  <a:lnTo>
                    <a:pt x="412102" y="991400"/>
                  </a:lnTo>
                  <a:lnTo>
                    <a:pt x="409778" y="995210"/>
                  </a:lnTo>
                  <a:lnTo>
                    <a:pt x="402361" y="992670"/>
                  </a:lnTo>
                  <a:lnTo>
                    <a:pt x="397433" y="992670"/>
                  </a:lnTo>
                  <a:lnTo>
                    <a:pt x="393700" y="987590"/>
                  </a:lnTo>
                  <a:lnTo>
                    <a:pt x="400215" y="989393"/>
                  </a:lnTo>
                  <a:lnTo>
                    <a:pt x="391960" y="985050"/>
                  </a:lnTo>
                  <a:lnTo>
                    <a:pt x="392544" y="987590"/>
                  </a:lnTo>
                  <a:lnTo>
                    <a:pt x="390525" y="985050"/>
                  </a:lnTo>
                  <a:lnTo>
                    <a:pt x="389521" y="983780"/>
                  </a:lnTo>
                  <a:lnTo>
                    <a:pt x="389521" y="985050"/>
                  </a:lnTo>
                  <a:lnTo>
                    <a:pt x="388962" y="981240"/>
                  </a:lnTo>
                  <a:lnTo>
                    <a:pt x="385864" y="985050"/>
                  </a:lnTo>
                  <a:lnTo>
                    <a:pt x="385013" y="981240"/>
                  </a:lnTo>
                  <a:lnTo>
                    <a:pt x="384721" y="979970"/>
                  </a:lnTo>
                  <a:lnTo>
                    <a:pt x="379806" y="981240"/>
                  </a:lnTo>
                  <a:lnTo>
                    <a:pt x="377901" y="978700"/>
                  </a:lnTo>
                  <a:lnTo>
                    <a:pt x="375043" y="974890"/>
                  </a:lnTo>
                  <a:lnTo>
                    <a:pt x="380530" y="976160"/>
                  </a:lnTo>
                  <a:lnTo>
                    <a:pt x="373291" y="973620"/>
                  </a:lnTo>
                  <a:lnTo>
                    <a:pt x="372021" y="971499"/>
                  </a:lnTo>
                  <a:lnTo>
                    <a:pt x="372694" y="973620"/>
                  </a:lnTo>
                  <a:lnTo>
                    <a:pt x="370217" y="974890"/>
                  </a:lnTo>
                  <a:lnTo>
                    <a:pt x="361861" y="971080"/>
                  </a:lnTo>
                  <a:lnTo>
                    <a:pt x="368007" y="969810"/>
                  </a:lnTo>
                  <a:lnTo>
                    <a:pt x="366331" y="967270"/>
                  </a:lnTo>
                  <a:lnTo>
                    <a:pt x="363664" y="966000"/>
                  </a:lnTo>
                  <a:lnTo>
                    <a:pt x="360984" y="964730"/>
                  </a:lnTo>
                  <a:lnTo>
                    <a:pt x="355447" y="966000"/>
                  </a:lnTo>
                  <a:lnTo>
                    <a:pt x="351878" y="963460"/>
                  </a:lnTo>
                  <a:lnTo>
                    <a:pt x="351345" y="962190"/>
                  </a:lnTo>
                  <a:lnTo>
                    <a:pt x="345871" y="962190"/>
                  </a:lnTo>
                  <a:lnTo>
                    <a:pt x="339953" y="955840"/>
                  </a:lnTo>
                  <a:lnTo>
                    <a:pt x="337591" y="953300"/>
                  </a:lnTo>
                  <a:lnTo>
                    <a:pt x="329603" y="952030"/>
                  </a:lnTo>
                  <a:lnTo>
                    <a:pt x="329298" y="952030"/>
                  </a:lnTo>
                  <a:lnTo>
                    <a:pt x="329247" y="953300"/>
                  </a:lnTo>
                  <a:lnTo>
                    <a:pt x="328333" y="954570"/>
                  </a:lnTo>
                  <a:lnTo>
                    <a:pt x="327367" y="955840"/>
                  </a:lnTo>
                  <a:lnTo>
                    <a:pt x="324434" y="954570"/>
                  </a:lnTo>
                  <a:lnTo>
                    <a:pt x="320649" y="954570"/>
                  </a:lnTo>
                  <a:lnTo>
                    <a:pt x="321005" y="952030"/>
                  </a:lnTo>
                  <a:lnTo>
                    <a:pt x="322694" y="953300"/>
                  </a:lnTo>
                  <a:lnTo>
                    <a:pt x="323392" y="952030"/>
                  </a:lnTo>
                  <a:lnTo>
                    <a:pt x="324662" y="952030"/>
                  </a:lnTo>
                  <a:lnTo>
                    <a:pt x="321081" y="950760"/>
                  </a:lnTo>
                  <a:lnTo>
                    <a:pt x="320649" y="948156"/>
                  </a:lnTo>
                  <a:lnTo>
                    <a:pt x="319430" y="947775"/>
                  </a:lnTo>
                  <a:lnTo>
                    <a:pt x="319151" y="947254"/>
                  </a:lnTo>
                  <a:lnTo>
                    <a:pt x="319151" y="947699"/>
                  </a:lnTo>
                  <a:lnTo>
                    <a:pt x="312559" y="945680"/>
                  </a:lnTo>
                  <a:lnTo>
                    <a:pt x="311277" y="944410"/>
                  </a:lnTo>
                  <a:lnTo>
                    <a:pt x="308724" y="941870"/>
                  </a:lnTo>
                  <a:lnTo>
                    <a:pt x="309854" y="938060"/>
                  </a:lnTo>
                  <a:lnTo>
                    <a:pt x="319151" y="947699"/>
                  </a:lnTo>
                  <a:lnTo>
                    <a:pt x="319151" y="947254"/>
                  </a:lnTo>
                  <a:lnTo>
                    <a:pt x="315607" y="940600"/>
                  </a:lnTo>
                  <a:lnTo>
                    <a:pt x="321602" y="946950"/>
                  </a:lnTo>
                  <a:lnTo>
                    <a:pt x="321335" y="944410"/>
                  </a:lnTo>
                  <a:lnTo>
                    <a:pt x="324002" y="944410"/>
                  </a:lnTo>
                  <a:lnTo>
                    <a:pt x="324104" y="941870"/>
                  </a:lnTo>
                  <a:lnTo>
                    <a:pt x="322453" y="940600"/>
                  </a:lnTo>
                  <a:lnTo>
                    <a:pt x="317500" y="936790"/>
                  </a:lnTo>
                  <a:lnTo>
                    <a:pt x="315849" y="935520"/>
                  </a:lnTo>
                  <a:lnTo>
                    <a:pt x="313169" y="936790"/>
                  </a:lnTo>
                  <a:lnTo>
                    <a:pt x="309054" y="932980"/>
                  </a:lnTo>
                  <a:lnTo>
                    <a:pt x="304952" y="929170"/>
                  </a:lnTo>
                  <a:lnTo>
                    <a:pt x="301866" y="929170"/>
                  </a:lnTo>
                  <a:lnTo>
                    <a:pt x="303872" y="932980"/>
                  </a:lnTo>
                  <a:lnTo>
                    <a:pt x="300786" y="932980"/>
                  </a:lnTo>
                  <a:lnTo>
                    <a:pt x="293839" y="927900"/>
                  </a:lnTo>
                  <a:lnTo>
                    <a:pt x="291757" y="922820"/>
                  </a:lnTo>
                  <a:lnTo>
                    <a:pt x="290156" y="917740"/>
                  </a:lnTo>
                  <a:lnTo>
                    <a:pt x="284683" y="915200"/>
                  </a:lnTo>
                  <a:lnTo>
                    <a:pt x="280873" y="915200"/>
                  </a:lnTo>
                  <a:lnTo>
                    <a:pt x="277253" y="917740"/>
                  </a:lnTo>
                  <a:lnTo>
                    <a:pt x="272503" y="911390"/>
                  </a:lnTo>
                  <a:lnTo>
                    <a:pt x="277139" y="910120"/>
                  </a:lnTo>
                  <a:lnTo>
                    <a:pt x="272440" y="906310"/>
                  </a:lnTo>
                  <a:lnTo>
                    <a:pt x="269227" y="906310"/>
                  </a:lnTo>
                  <a:lnTo>
                    <a:pt x="266192" y="905040"/>
                  </a:lnTo>
                  <a:lnTo>
                    <a:pt x="263461" y="902500"/>
                  </a:lnTo>
                  <a:lnTo>
                    <a:pt x="263156" y="902220"/>
                  </a:lnTo>
                  <a:lnTo>
                    <a:pt x="263042" y="902500"/>
                  </a:lnTo>
                  <a:lnTo>
                    <a:pt x="260223" y="899960"/>
                  </a:lnTo>
                  <a:lnTo>
                    <a:pt x="258813" y="898690"/>
                  </a:lnTo>
                  <a:lnTo>
                    <a:pt x="260286" y="896150"/>
                  </a:lnTo>
                  <a:lnTo>
                    <a:pt x="258584" y="894880"/>
                  </a:lnTo>
                  <a:lnTo>
                    <a:pt x="253453" y="891070"/>
                  </a:lnTo>
                  <a:lnTo>
                    <a:pt x="246049" y="885990"/>
                  </a:lnTo>
                  <a:lnTo>
                    <a:pt x="240398" y="882180"/>
                  </a:lnTo>
                  <a:lnTo>
                    <a:pt x="238518" y="880910"/>
                  </a:lnTo>
                  <a:lnTo>
                    <a:pt x="234200" y="877100"/>
                  </a:lnTo>
                  <a:lnTo>
                    <a:pt x="233413" y="876414"/>
                  </a:lnTo>
                  <a:lnTo>
                    <a:pt x="233413" y="877100"/>
                  </a:lnTo>
                  <a:lnTo>
                    <a:pt x="230632" y="875830"/>
                  </a:lnTo>
                  <a:lnTo>
                    <a:pt x="233413" y="877100"/>
                  </a:lnTo>
                  <a:lnTo>
                    <a:pt x="233413" y="876414"/>
                  </a:lnTo>
                  <a:lnTo>
                    <a:pt x="232752" y="875830"/>
                  </a:lnTo>
                  <a:lnTo>
                    <a:pt x="231317" y="874560"/>
                  </a:lnTo>
                  <a:lnTo>
                    <a:pt x="234823" y="874560"/>
                  </a:lnTo>
                  <a:lnTo>
                    <a:pt x="233502" y="872020"/>
                  </a:lnTo>
                  <a:lnTo>
                    <a:pt x="224447" y="864400"/>
                  </a:lnTo>
                  <a:lnTo>
                    <a:pt x="224447" y="869480"/>
                  </a:lnTo>
                  <a:lnTo>
                    <a:pt x="224116" y="870750"/>
                  </a:lnTo>
                  <a:lnTo>
                    <a:pt x="222973" y="870750"/>
                  </a:lnTo>
                  <a:lnTo>
                    <a:pt x="221932" y="869480"/>
                  </a:lnTo>
                  <a:lnTo>
                    <a:pt x="222999" y="869480"/>
                  </a:lnTo>
                  <a:lnTo>
                    <a:pt x="220878" y="866940"/>
                  </a:lnTo>
                  <a:lnTo>
                    <a:pt x="219887" y="864400"/>
                  </a:lnTo>
                  <a:lnTo>
                    <a:pt x="221107" y="865670"/>
                  </a:lnTo>
                  <a:lnTo>
                    <a:pt x="222707" y="868210"/>
                  </a:lnTo>
                  <a:lnTo>
                    <a:pt x="224447" y="869480"/>
                  </a:lnTo>
                  <a:lnTo>
                    <a:pt x="224447" y="864400"/>
                  </a:lnTo>
                  <a:lnTo>
                    <a:pt x="218503" y="858050"/>
                  </a:lnTo>
                  <a:lnTo>
                    <a:pt x="216128" y="855510"/>
                  </a:lnTo>
                  <a:lnTo>
                    <a:pt x="208572" y="845350"/>
                  </a:lnTo>
                  <a:lnTo>
                    <a:pt x="205663" y="841540"/>
                  </a:lnTo>
                  <a:lnTo>
                    <a:pt x="203225" y="838365"/>
                  </a:lnTo>
                  <a:lnTo>
                    <a:pt x="203225" y="870750"/>
                  </a:lnTo>
                  <a:lnTo>
                    <a:pt x="202933" y="871143"/>
                  </a:lnTo>
                  <a:lnTo>
                    <a:pt x="202552" y="870750"/>
                  </a:lnTo>
                  <a:lnTo>
                    <a:pt x="203225" y="870750"/>
                  </a:lnTo>
                  <a:lnTo>
                    <a:pt x="203225" y="838365"/>
                  </a:lnTo>
                  <a:lnTo>
                    <a:pt x="201777" y="836460"/>
                  </a:lnTo>
                  <a:lnTo>
                    <a:pt x="198755" y="835190"/>
                  </a:lnTo>
                  <a:lnTo>
                    <a:pt x="195732" y="833920"/>
                  </a:lnTo>
                  <a:lnTo>
                    <a:pt x="194894" y="832650"/>
                  </a:lnTo>
                  <a:lnTo>
                    <a:pt x="192138" y="831380"/>
                  </a:lnTo>
                  <a:lnTo>
                    <a:pt x="189776" y="828840"/>
                  </a:lnTo>
                  <a:lnTo>
                    <a:pt x="190576" y="827570"/>
                  </a:lnTo>
                  <a:lnTo>
                    <a:pt x="192659" y="827570"/>
                  </a:lnTo>
                  <a:lnTo>
                    <a:pt x="190792" y="826300"/>
                  </a:lnTo>
                  <a:lnTo>
                    <a:pt x="185204" y="822490"/>
                  </a:lnTo>
                  <a:lnTo>
                    <a:pt x="177215" y="814870"/>
                  </a:lnTo>
                  <a:lnTo>
                    <a:pt x="170103" y="807250"/>
                  </a:lnTo>
                  <a:lnTo>
                    <a:pt x="165303" y="798360"/>
                  </a:lnTo>
                  <a:lnTo>
                    <a:pt x="167347" y="799630"/>
                  </a:lnTo>
                  <a:lnTo>
                    <a:pt x="166649" y="798360"/>
                  </a:lnTo>
                  <a:lnTo>
                    <a:pt x="165265" y="795820"/>
                  </a:lnTo>
                  <a:lnTo>
                    <a:pt x="163169" y="792010"/>
                  </a:lnTo>
                  <a:lnTo>
                    <a:pt x="156616" y="795820"/>
                  </a:lnTo>
                  <a:lnTo>
                    <a:pt x="156222" y="794550"/>
                  </a:lnTo>
                  <a:lnTo>
                    <a:pt x="154216" y="788200"/>
                  </a:lnTo>
                  <a:lnTo>
                    <a:pt x="155549" y="788200"/>
                  </a:lnTo>
                  <a:lnTo>
                    <a:pt x="151650" y="783120"/>
                  </a:lnTo>
                  <a:lnTo>
                    <a:pt x="143560" y="771690"/>
                  </a:lnTo>
                  <a:lnTo>
                    <a:pt x="139712" y="765340"/>
                  </a:lnTo>
                  <a:lnTo>
                    <a:pt x="134569" y="757720"/>
                  </a:lnTo>
                  <a:lnTo>
                    <a:pt x="130975" y="751370"/>
                  </a:lnTo>
                  <a:lnTo>
                    <a:pt x="130263" y="750100"/>
                  </a:lnTo>
                  <a:lnTo>
                    <a:pt x="129997" y="748830"/>
                  </a:lnTo>
                  <a:lnTo>
                    <a:pt x="128689" y="742480"/>
                  </a:lnTo>
                  <a:lnTo>
                    <a:pt x="123545" y="742480"/>
                  </a:lnTo>
                  <a:lnTo>
                    <a:pt x="121056" y="728510"/>
                  </a:lnTo>
                  <a:lnTo>
                    <a:pt x="120827" y="727240"/>
                  </a:lnTo>
                  <a:lnTo>
                    <a:pt x="115062" y="728510"/>
                  </a:lnTo>
                  <a:lnTo>
                    <a:pt x="113931" y="722160"/>
                  </a:lnTo>
                  <a:lnTo>
                    <a:pt x="113461" y="718350"/>
                  </a:lnTo>
                  <a:lnTo>
                    <a:pt x="112433" y="714540"/>
                  </a:lnTo>
                  <a:lnTo>
                    <a:pt x="109689" y="705650"/>
                  </a:lnTo>
                  <a:lnTo>
                    <a:pt x="107988" y="703110"/>
                  </a:lnTo>
                  <a:lnTo>
                    <a:pt x="103581" y="703110"/>
                  </a:lnTo>
                  <a:lnTo>
                    <a:pt x="100761" y="699300"/>
                  </a:lnTo>
                  <a:lnTo>
                    <a:pt x="103593" y="696760"/>
                  </a:lnTo>
                  <a:lnTo>
                    <a:pt x="97599" y="692950"/>
                  </a:lnTo>
                  <a:lnTo>
                    <a:pt x="99466" y="687870"/>
                  </a:lnTo>
                  <a:lnTo>
                    <a:pt x="96685" y="684060"/>
                  </a:lnTo>
                  <a:lnTo>
                    <a:pt x="97320" y="685330"/>
                  </a:lnTo>
                  <a:lnTo>
                    <a:pt x="97116" y="687870"/>
                  </a:lnTo>
                  <a:lnTo>
                    <a:pt x="96164" y="687870"/>
                  </a:lnTo>
                  <a:lnTo>
                    <a:pt x="91490" y="682790"/>
                  </a:lnTo>
                  <a:lnTo>
                    <a:pt x="90678" y="671360"/>
                  </a:lnTo>
                  <a:lnTo>
                    <a:pt x="92125" y="671360"/>
                  </a:lnTo>
                  <a:lnTo>
                    <a:pt x="87401" y="663740"/>
                  </a:lnTo>
                  <a:lnTo>
                    <a:pt x="82689" y="656120"/>
                  </a:lnTo>
                  <a:lnTo>
                    <a:pt x="84035" y="656120"/>
                  </a:lnTo>
                  <a:lnTo>
                    <a:pt x="84772" y="657301"/>
                  </a:lnTo>
                  <a:lnTo>
                    <a:pt x="85204" y="656120"/>
                  </a:lnTo>
                  <a:lnTo>
                    <a:pt x="85801" y="654850"/>
                  </a:lnTo>
                  <a:lnTo>
                    <a:pt x="84378" y="652310"/>
                  </a:lnTo>
                  <a:lnTo>
                    <a:pt x="83667" y="651040"/>
                  </a:lnTo>
                  <a:lnTo>
                    <a:pt x="83400" y="652310"/>
                  </a:lnTo>
                  <a:lnTo>
                    <a:pt x="81673" y="651040"/>
                  </a:lnTo>
                  <a:lnTo>
                    <a:pt x="81000" y="651040"/>
                  </a:lnTo>
                  <a:lnTo>
                    <a:pt x="81178" y="648500"/>
                  </a:lnTo>
                  <a:lnTo>
                    <a:pt x="81254" y="647230"/>
                  </a:lnTo>
                  <a:lnTo>
                    <a:pt x="77787" y="638340"/>
                  </a:lnTo>
                  <a:lnTo>
                    <a:pt x="75768" y="634530"/>
                  </a:lnTo>
                  <a:lnTo>
                    <a:pt x="74422" y="631990"/>
                  </a:lnTo>
                  <a:lnTo>
                    <a:pt x="77000" y="633260"/>
                  </a:lnTo>
                  <a:lnTo>
                    <a:pt x="76581" y="631990"/>
                  </a:lnTo>
                  <a:lnTo>
                    <a:pt x="73685" y="623100"/>
                  </a:lnTo>
                  <a:lnTo>
                    <a:pt x="69888" y="614210"/>
                  </a:lnTo>
                  <a:lnTo>
                    <a:pt x="66040" y="605320"/>
                  </a:lnTo>
                  <a:lnTo>
                    <a:pt x="64312" y="600240"/>
                  </a:lnTo>
                  <a:lnTo>
                    <a:pt x="62585" y="595160"/>
                  </a:lnTo>
                  <a:lnTo>
                    <a:pt x="63093" y="600240"/>
                  </a:lnTo>
                  <a:lnTo>
                    <a:pt x="59093" y="600240"/>
                  </a:lnTo>
                  <a:lnTo>
                    <a:pt x="57505" y="596430"/>
                  </a:lnTo>
                  <a:lnTo>
                    <a:pt x="58242" y="595757"/>
                  </a:lnTo>
                  <a:lnTo>
                    <a:pt x="56235" y="593890"/>
                  </a:lnTo>
                  <a:lnTo>
                    <a:pt x="55041" y="588810"/>
                  </a:lnTo>
                  <a:lnTo>
                    <a:pt x="58877" y="588810"/>
                  </a:lnTo>
                  <a:lnTo>
                    <a:pt x="60845" y="591350"/>
                  </a:lnTo>
                  <a:lnTo>
                    <a:pt x="59321" y="588810"/>
                  </a:lnTo>
                  <a:lnTo>
                    <a:pt x="57810" y="586270"/>
                  </a:lnTo>
                  <a:lnTo>
                    <a:pt x="58572" y="585152"/>
                  </a:lnTo>
                  <a:lnTo>
                    <a:pt x="58229" y="585000"/>
                  </a:lnTo>
                  <a:lnTo>
                    <a:pt x="60871" y="574840"/>
                  </a:lnTo>
                  <a:lnTo>
                    <a:pt x="56489" y="572300"/>
                  </a:lnTo>
                  <a:lnTo>
                    <a:pt x="57378" y="572300"/>
                  </a:lnTo>
                  <a:lnTo>
                    <a:pt x="54838" y="563410"/>
                  </a:lnTo>
                  <a:lnTo>
                    <a:pt x="52438" y="555790"/>
                  </a:lnTo>
                  <a:lnTo>
                    <a:pt x="50215" y="549440"/>
                  </a:lnTo>
                  <a:lnTo>
                    <a:pt x="48221" y="541820"/>
                  </a:lnTo>
                  <a:lnTo>
                    <a:pt x="45313" y="541820"/>
                  </a:lnTo>
                  <a:lnTo>
                    <a:pt x="44970" y="538010"/>
                  </a:lnTo>
                  <a:lnTo>
                    <a:pt x="41897" y="534200"/>
                  </a:lnTo>
                  <a:lnTo>
                    <a:pt x="41338" y="527850"/>
                  </a:lnTo>
                  <a:lnTo>
                    <a:pt x="40995" y="521500"/>
                  </a:lnTo>
                  <a:lnTo>
                    <a:pt x="40487" y="513880"/>
                  </a:lnTo>
                  <a:lnTo>
                    <a:pt x="39420" y="506260"/>
                  </a:lnTo>
                  <a:lnTo>
                    <a:pt x="38874" y="504990"/>
                  </a:lnTo>
                  <a:lnTo>
                    <a:pt x="36690" y="499910"/>
                  </a:lnTo>
                  <a:lnTo>
                    <a:pt x="36664" y="500608"/>
                  </a:lnTo>
                  <a:lnTo>
                    <a:pt x="36652" y="501256"/>
                  </a:lnTo>
                  <a:lnTo>
                    <a:pt x="36588" y="504990"/>
                  </a:lnTo>
                  <a:lnTo>
                    <a:pt x="34290" y="502450"/>
                  </a:lnTo>
                  <a:lnTo>
                    <a:pt x="36652" y="501256"/>
                  </a:lnTo>
                  <a:lnTo>
                    <a:pt x="36652" y="500545"/>
                  </a:lnTo>
                  <a:lnTo>
                    <a:pt x="35115" y="492290"/>
                  </a:lnTo>
                  <a:lnTo>
                    <a:pt x="34874" y="491020"/>
                  </a:lnTo>
                  <a:lnTo>
                    <a:pt x="37617" y="496100"/>
                  </a:lnTo>
                  <a:lnTo>
                    <a:pt x="36703" y="491020"/>
                  </a:lnTo>
                  <a:lnTo>
                    <a:pt x="36245" y="488480"/>
                  </a:lnTo>
                  <a:lnTo>
                    <a:pt x="34937" y="482130"/>
                  </a:lnTo>
                  <a:lnTo>
                    <a:pt x="34607" y="480860"/>
                  </a:lnTo>
                  <a:lnTo>
                    <a:pt x="11252" y="480860"/>
                  </a:lnTo>
                  <a:lnTo>
                    <a:pt x="10579" y="480860"/>
                  </a:lnTo>
                  <a:lnTo>
                    <a:pt x="9626" y="480860"/>
                  </a:lnTo>
                  <a:lnTo>
                    <a:pt x="13423" y="488480"/>
                  </a:lnTo>
                  <a:lnTo>
                    <a:pt x="13055" y="492290"/>
                  </a:lnTo>
                  <a:lnTo>
                    <a:pt x="10858" y="489750"/>
                  </a:lnTo>
                  <a:lnTo>
                    <a:pt x="12128" y="499910"/>
                  </a:lnTo>
                  <a:lnTo>
                    <a:pt x="15290" y="508800"/>
                  </a:lnTo>
                  <a:lnTo>
                    <a:pt x="19075" y="516420"/>
                  </a:lnTo>
                  <a:lnTo>
                    <a:pt x="22186" y="524040"/>
                  </a:lnTo>
                  <a:lnTo>
                    <a:pt x="17487" y="525310"/>
                  </a:lnTo>
                  <a:lnTo>
                    <a:pt x="18732" y="538010"/>
                  </a:lnTo>
                  <a:lnTo>
                    <a:pt x="19316" y="543090"/>
                  </a:lnTo>
                  <a:lnTo>
                    <a:pt x="18618" y="543090"/>
                  </a:lnTo>
                  <a:lnTo>
                    <a:pt x="21780" y="555790"/>
                  </a:lnTo>
                  <a:lnTo>
                    <a:pt x="26111" y="565950"/>
                  </a:lnTo>
                  <a:lnTo>
                    <a:pt x="30988" y="576110"/>
                  </a:lnTo>
                  <a:lnTo>
                    <a:pt x="35826" y="587540"/>
                  </a:lnTo>
                  <a:lnTo>
                    <a:pt x="44081" y="624370"/>
                  </a:lnTo>
                  <a:lnTo>
                    <a:pt x="46037" y="630720"/>
                  </a:lnTo>
                  <a:lnTo>
                    <a:pt x="47472" y="637070"/>
                  </a:lnTo>
                  <a:lnTo>
                    <a:pt x="47421" y="634530"/>
                  </a:lnTo>
                  <a:lnTo>
                    <a:pt x="50901" y="637070"/>
                  </a:lnTo>
                  <a:lnTo>
                    <a:pt x="52476" y="639610"/>
                  </a:lnTo>
                  <a:lnTo>
                    <a:pt x="53035" y="643420"/>
                  </a:lnTo>
                  <a:lnTo>
                    <a:pt x="59423" y="647230"/>
                  </a:lnTo>
                  <a:lnTo>
                    <a:pt x="55270" y="648500"/>
                  </a:lnTo>
                  <a:lnTo>
                    <a:pt x="54825" y="647230"/>
                  </a:lnTo>
                  <a:lnTo>
                    <a:pt x="52070" y="652310"/>
                  </a:lnTo>
                  <a:lnTo>
                    <a:pt x="56083" y="658660"/>
                  </a:lnTo>
                  <a:lnTo>
                    <a:pt x="58305" y="665010"/>
                  </a:lnTo>
                  <a:lnTo>
                    <a:pt x="63792" y="663740"/>
                  </a:lnTo>
                  <a:lnTo>
                    <a:pt x="78384" y="698030"/>
                  </a:lnTo>
                  <a:lnTo>
                    <a:pt x="83146" y="705650"/>
                  </a:lnTo>
                  <a:lnTo>
                    <a:pt x="81940" y="712000"/>
                  </a:lnTo>
                  <a:lnTo>
                    <a:pt x="84861" y="714540"/>
                  </a:lnTo>
                  <a:lnTo>
                    <a:pt x="87198" y="718350"/>
                  </a:lnTo>
                  <a:lnTo>
                    <a:pt x="90309" y="720890"/>
                  </a:lnTo>
                  <a:lnTo>
                    <a:pt x="87591" y="722160"/>
                  </a:lnTo>
                  <a:lnTo>
                    <a:pt x="90754" y="729780"/>
                  </a:lnTo>
                  <a:lnTo>
                    <a:pt x="93662" y="734860"/>
                  </a:lnTo>
                  <a:lnTo>
                    <a:pt x="97129" y="741210"/>
                  </a:lnTo>
                  <a:lnTo>
                    <a:pt x="101968" y="748830"/>
                  </a:lnTo>
                  <a:lnTo>
                    <a:pt x="98717" y="747560"/>
                  </a:lnTo>
                  <a:lnTo>
                    <a:pt x="102527" y="753910"/>
                  </a:lnTo>
                  <a:lnTo>
                    <a:pt x="111023" y="751370"/>
                  </a:lnTo>
                  <a:lnTo>
                    <a:pt x="114769" y="756450"/>
                  </a:lnTo>
                  <a:lnTo>
                    <a:pt x="112115" y="761530"/>
                  </a:lnTo>
                  <a:lnTo>
                    <a:pt x="117081" y="769150"/>
                  </a:lnTo>
                  <a:lnTo>
                    <a:pt x="121831" y="778040"/>
                  </a:lnTo>
                  <a:lnTo>
                    <a:pt x="127292" y="786930"/>
                  </a:lnTo>
                  <a:lnTo>
                    <a:pt x="134378" y="793280"/>
                  </a:lnTo>
                  <a:lnTo>
                    <a:pt x="133731" y="794550"/>
                  </a:lnTo>
                  <a:lnTo>
                    <a:pt x="132461" y="794550"/>
                  </a:lnTo>
                  <a:lnTo>
                    <a:pt x="131051" y="793280"/>
                  </a:lnTo>
                  <a:lnTo>
                    <a:pt x="138760" y="804710"/>
                  </a:lnTo>
                  <a:lnTo>
                    <a:pt x="143040" y="808520"/>
                  </a:lnTo>
                  <a:lnTo>
                    <a:pt x="146405" y="808520"/>
                  </a:lnTo>
                  <a:lnTo>
                    <a:pt x="146418" y="811060"/>
                  </a:lnTo>
                  <a:lnTo>
                    <a:pt x="149999" y="816140"/>
                  </a:lnTo>
                  <a:lnTo>
                    <a:pt x="155257" y="819950"/>
                  </a:lnTo>
                  <a:lnTo>
                    <a:pt x="160312" y="823760"/>
                  </a:lnTo>
                  <a:lnTo>
                    <a:pt x="157353" y="825030"/>
                  </a:lnTo>
                  <a:lnTo>
                    <a:pt x="164045" y="827570"/>
                  </a:lnTo>
                  <a:lnTo>
                    <a:pt x="164833" y="826300"/>
                  </a:lnTo>
                  <a:lnTo>
                    <a:pt x="170992" y="832650"/>
                  </a:lnTo>
                  <a:lnTo>
                    <a:pt x="172008" y="833920"/>
                  </a:lnTo>
                  <a:lnTo>
                    <a:pt x="170434" y="835126"/>
                  </a:lnTo>
                  <a:lnTo>
                    <a:pt x="172377" y="839000"/>
                  </a:lnTo>
                  <a:lnTo>
                    <a:pt x="174675" y="835190"/>
                  </a:lnTo>
                  <a:lnTo>
                    <a:pt x="178752" y="841540"/>
                  </a:lnTo>
                  <a:lnTo>
                    <a:pt x="175387" y="840270"/>
                  </a:lnTo>
                  <a:lnTo>
                    <a:pt x="179679" y="846620"/>
                  </a:lnTo>
                  <a:lnTo>
                    <a:pt x="180086" y="845350"/>
                  </a:lnTo>
                  <a:lnTo>
                    <a:pt x="184162" y="846620"/>
                  </a:lnTo>
                  <a:lnTo>
                    <a:pt x="187744" y="849160"/>
                  </a:lnTo>
                  <a:lnTo>
                    <a:pt x="192214" y="856780"/>
                  </a:lnTo>
                  <a:lnTo>
                    <a:pt x="191020" y="859320"/>
                  </a:lnTo>
                  <a:lnTo>
                    <a:pt x="192811" y="858050"/>
                  </a:lnTo>
                  <a:lnTo>
                    <a:pt x="196938" y="859320"/>
                  </a:lnTo>
                  <a:lnTo>
                    <a:pt x="199136" y="863130"/>
                  </a:lnTo>
                  <a:lnTo>
                    <a:pt x="198780" y="864400"/>
                  </a:lnTo>
                  <a:lnTo>
                    <a:pt x="196608" y="863130"/>
                  </a:lnTo>
                  <a:lnTo>
                    <a:pt x="202209" y="872083"/>
                  </a:lnTo>
                  <a:lnTo>
                    <a:pt x="203847" y="872083"/>
                  </a:lnTo>
                  <a:lnTo>
                    <a:pt x="205041" y="873290"/>
                  </a:lnTo>
                  <a:lnTo>
                    <a:pt x="210654" y="873290"/>
                  </a:lnTo>
                  <a:lnTo>
                    <a:pt x="214287" y="880910"/>
                  </a:lnTo>
                  <a:lnTo>
                    <a:pt x="213741" y="880910"/>
                  </a:lnTo>
                  <a:lnTo>
                    <a:pt x="213753" y="881926"/>
                  </a:lnTo>
                  <a:lnTo>
                    <a:pt x="210121" y="878370"/>
                  </a:lnTo>
                  <a:lnTo>
                    <a:pt x="207518" y="875830"/>
                  </a:lnTo>
                  <a:lnTo>
                    <a:pt x="205041" y="873290"/>
                  </a:lnTo>
                  <a:lnTo>
                    <a:pt x="202958" y="873290"/>
                  </a:lnTo>
                  <a:lnTo>
                    <a:pt x="201295" y="873290"/>
                  </a:lnTo>
                  <a:lnTo>
                    <a:pt x="206019" y="878370"/>
                  </a:lnTo>
                  <a:lnTo>
                    <a:pt x="199364" y="877100"/>
                  </a:lnTo>
                  <a:lnTo>
                    <a:pt x="204927" y="879640"/>
                  </a:lnTo>
                  <a:lnTo>
                    <a:pt x="215303" y="883450"/>
                  </a:lnTo>
                  <a:lnTo>
                    <a:pt x="219506" y="889800"/>
                  </a:lnTo>
                  <a:lnTo>
                    <a:pt x="219646" y="891070"/>
                  </a:lnTo>
                  <a:lnTo>
                    <a:pt x="218808" y="891070"/>
                  </a:lnTo>
                  <a:lnTo>
                    <a:pt x="219811" y="892340"/>
                  </a:lnTo>
                  <a:lnTo>
                    <a:pt x="221030" y="892340"/>
                  </a:lnTo>
                  <a:lnTo>
                    <a:pt x="222338" y="893610"/>
                  </a:lnTo>
                  <a:lnTo>
                    <a:pt x="224485" y="896150"/>
                  </a:lnTo>
                  <a:lnTo>
                    <a:pt x="226123" y="898690"/>
                  </a:lnTo>
                  <a:lnTo>
                    <a:pt x="225247" y="899960"/>
                  </a:lnTo>
                  <a:lnTo>
                    <a:pt x="231584" y="905040"/>
                  </a:lnTo>
                  <a:lnTo>
                    <a:pt x="234251" y="907580"/>
                  </a:lnTo>
                  <a:lnTo>
                    <a:pt x="235978" y="905040"/>
                  </a:lnTo>
                  <a:lnTo>
                    <a:pt x="239217" y="908850"/>
                  </a:lnTo>
                  <a:lnTo>
                    <a:pt x="237934" y="905040"/>
                  </a:lnTo>
                  <a:lnTo>
                    <a:pt x="237502" y="903770"/>
                  </a:lnTo>
                  <a:lnTo>
                    <a:pt x="236753" y="903770"/>
                  </a:lnTo>
                  <a:lnTo>
                    <a:pt x="234861" y="901230"/>
                  </a:lnTo>
                  <a:lnTo>
                    <a:pt x="233857" y="901230"/>
                  </a:lnTo>
                  <a:lnTo>
                    <a:pt x="231114" y="898690"/>
                  </a:lnTo>
                  <a:lnTo>
                    <a:pt x="230276" y="897928"/>
                  </a:lnTo>
                  <a:lnTo>
                    <a:pt x="230276" y="901230"/>
                  </a:lnTo>
                  <a:lnTo>
                    <a:pt x="229019" y="901230"/>
                  </a:lnTo>
                  <a:lnTo>
                    <a:pt x="226936" y="899960"/>
                  </a:lnTo>
                  <a:lnTo>
                    <a:pt x="226707" y="899960"/>
                  </a:lnTo>
                  <a:lnTo>
                    <a:pt x="226872" y="898690"/>
                  </a:lnTo>
                  <a:lnTo>
                    <a:pt x="227761" y="899960"/>
                  </a:lnTo>
                  <a:lnTo>
                    <a:pt x="228828" y="899960"/>
                  </a:lnTo>
                  <a:lnTo>
                    <a:pt x="230276" y="901230"/>
                  </a:lnTo>
                  <a:lnTo>
                    <a:pt x="230276" y="897928"/>
                  </a:lnTo>
                  <a:lnTo>
                    <a:pt x="226987" y="894880"/>
                  </a:lnTo>
                  <a:lnTo>
                    <a:pt x="230149" y="896150"/>
                  </a:lnTo>
                  <a:lnTo>
                    <a:pt x="233210" y="897420"/>
                  </a:lnTo>
                  <a:lnTo>
                    <a:pt x="234619" y="900264"/>
                  </a:lnTo>
                  <a:lnTo>
                    <a:pt x="234264" y="900290"/>
                  </a:lnTo>
                  <a:lnTo>
                    <a:pt x="233857" y="900328"/>
                  </a:lnTo>
                  <a:lnTo>
                    <a:pt x="234213" y="900607"/>
                  </a:lnTo>
                  <a:lnTo>
                    <a:pt x="234556" y="900899"/>
                  </a:lnTo>
                  <a:lnTo>
                    <a:pt x="234873" y="901153"/>
                  </a:lnTo>
                  <a:lnTo>
                    <a:pt x="235165" y="901344"/>
                  </a:lnTo>
                  <a:lnTo>
                    <a:pt x="235407" y="901382"/>
                  </a:lnTo>
                  <a:lnTo>
                    <a:pt x="235750" y="901661"/>
                  </a:lnTo>
                  <a:lnTo>
                    <a:pt x="235585" y="901230"/>
                  </a:lnTo>
                  <a:lnTo>
                    <a:pt x="237782" y="901230"/>
                  </a:lnTo>
                  <a:lnTo>
                    <a:pt x="240588" y="899960"/>
                  </a:lnTo>
                  <a:lnTo>
                    <a:pt x="242049" y="901230"/>
                  </a:lnTo>
                  <a:lnTo>
                    <a:pt x="243001" y="907580"/>
                  </a:lnTo>
                  <a:lnTo>
                    <a:pt x="248716" y="915200"/>
                  </a:lnTo>
                  <a:lnTo>
                    <a:pt x="278180" y="932980"/>
                  </a:lnTo>
                  <a:lnTo>
                    <a:pt x="281127" y="934250"/>
                  </a:lnTo>
                  <a:lnTo>
                    <a:pt x="280111" y="936790"/>
                  </a:lnTo>
                  <a:lnTo>
                    <a:pt x="280517" y="938060"/>
                  </a:lnTo>
                  <a:lnTo>
                    <a:pt x="278739" y="938060"/>
                  </a:lnTo>
                  <a:lnTo>
                    <a:pt x="281686" y="939330"/>
                  </a:lnTo>
                  <a:lnTo>
                    <a:pt x="291058" y="946950"/>
                  </a:lnTo>
                  <a:lnTo>
                    <a:pt x="294513" y="944410"/>
                  </a:lnTo>
                  <a:lnTo>
                    <a:pt x="296075" y="946950"/>
                  </a:lnTo>
                  <a:lnTo>
                    <a:pt x="294868" y="948220"/>
                  </a:lnTo>
                  <a:lnTo>
                    <a:pt x="294373" y="948220"/>
                  </a:lnTo>
                  <a:lnTo>
                    <a:pt x="298107" y="950760"/>
                  </a:lnTo>
                  <a:lnTo>
                    <a:pt x="296202" y="950760"/>
                  </a:lnTo>
                  <a:lnTo>
                    <a:pt x="307809" y="960920"/>
                  </a:lnTo>
                  <a:lnTo>
                    <a:pt x="320636" y="966000"/>
                  </a:lnTo>
                  <a:lnTo>
                    <a:pt x="333832" y="971080"/>
                  </a:lnTo>
                  <a:lnTo>
                    <a:pt x="344703" y="979817"/>
                  </a:lnTo>
                  <a:lnTo>
                    <a:pt x="344741" y="978700"/>
                  </a:lnTo>
                  <a:lnTo>
                    <a:pt x="362026" y="990130"/>
                  </a:lnTo>
                  <a:lnTo>
                    <a:pt x="399415" y="1007910"/>
                  </a:lnTo>
                  <a:lnTo>
                    <a:pt x="423468" y="1023150"/>
                  </a:lnTo>
                  <a:lnTo>
                    <a:pt x="425221" y="1020610"/>
                  </a:lnTo>
                  <a:lnTo>
                    <a:pt x="430199" y="1020610"/>
                  </a:lnTo>
                  <a:lnTo>
                    <a:pt x="430491" y="1024420"/>
                  </a:lnTo>
                  <a:lnTo>
                    <a:pt x="439178" y="1024420"/>
                  </a:lnTo>
                  <a:lnTo>
                    <a:pt x="446570" y="1026960"/>
                  </a:lnTo>
                  <a:lnTo>
                    <a:pt x="452996" y="1032040"/>
                  </a:lnTo>
                  <a:lnTo>
                    <a:pt x="460121" y="1035850"/>
                  </a:lnTo>
                  <a:lnTo>
                    <a:pt x="469671" y="1038390"/>
                  </a:lnTo>
                  <a:lnTo>
                    <a:pt x="468655" y="1035850"/>
                  </a:lnTo>
                  <a:lnTo>
                    <a:pt x="473341" y="1038390"/>
                  </a:lnTo>
                  <a:lnTo>
                    <a:pt x="484378" y="1039660"/>
                  </a:lnTo>
                  <a:lnTo>
                    <a:pt x="482803" y="1042200"/>
                  </a:lnTo>
                  <a:lnTo>
                    <a:pt x="483412" y="1042200"/>
                  </a:lnTo>
                  <a:lnTo>
                    <a:pt x="485076" y="1039660"/>
                  </a:lnTo>
                  <a:lnTo>
                    <a:pt x="486625" y="1042200"/>
                  </a:lnTo>
                  <a:lnTo>
                    <a:pt x="486270" y="1043470"/>
                  </a:lnTo>
                  <a:lnTo>
                    <a:pt x="490550" y="1043470"/>
                  </a:lnTo>
                  <a:lnTo>
                    <a:pt x="494753" y="1044740"/>
                  </a:lnTo>
                  <a:lnTo>
                    <a:pt x="499046" y="1044740"/>
                  </a:lnTo>
                  <a:lnTo>
                    <a:pt x="502539" y="1047280"/>
                  </a:lnTo>
                  <a:lnTo>
                    <a:pt x="502450" y="1049820"/>
                  </a:lnTo>
                  <a:lnTo>
                    <a:pt x="503250" y="1052360"/>
                  </a:lnTo>
                  <a:lnTo>
                    <a:pt x="509346" y="1054900"/>
                  </a:lnTo>
                  <a:lnTo>
                    <a:pt x="514654" y="1054900"/>
                  </a:lnTo>
                  <a:lnTo>
                    <a:pt x="525119" y="1053630"/>
                  </a:lnTo>
                  <a:lnTo>
                    <a:pt x="523481" y="1052360"/>
                  </a:lnTo>
                  <a:lnTo>
                    <a:pt x="521449" y="1052360"/>
                  </a:lnTo>
                  <a:lnTo>
                    <a:pt x="518502" y="1049820"/>
                  </a:lnTo>
                  <a:lnTo>
                    <a:pt x="518782" y="1048550"/>
                  </a:lnTo>
                  <a:lnTo>
                    <a:pt x="523468" y="1048550"/>
                  </a:lnTo>
                  <a:lnTo>
                    <a:pt x="523379" y="1048740"/>
                  </a:lnTo>
                  <a:lnTo>
                    <a:pt x="523138" y="1049248"/>
                  </a:lnTo>
                  <a:lnTo>
                    <a:pt x="523011" y="1049769"/>
                  </a:lnTo>
                  <a:lnTo>
                    <a:pt x="524573" y="1048334"/>
                  </a:lnTo>
                  <a:lnTo>
                    <a:pt x="523773" y="1048258"/>
                  </a:lnTo>
                  <a:lnTo>
                    <a:pt x="525703" y="1044740"/>
                  </a:lnTo>
                  <a:lnTo>
                    <a:pt x="530364" y="10409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0321721" y="4261744"/>
              <a:ext cx="275590" cy="225425"/>
            </a:xfrm>
            <a:custGeom>
              <a:avLst/>
              <a:gdLst/>
              <a:ahLst/>
              <a:cxnLst/>
              <a:rect l="l" t="t" r="r" b="b"/>
              <a:pathLst>
                <a:path w="275590" h="225425">
                  <a:moveTo>
                    <a:pt x="4953" y="152374"/>
                  </a:moveTo>
                  <a:lnTo>
                    <a:pt x="3251" y="151218"/>
                  </a:lnTo>
                  <a:lnTo>
                    <a:pt x="3632" y="153758"/>
                  </a:lnTo>
                  <a:lnTo>
                    <a:pt x="4953" y="152374"/>
                  </a:lnTo>
                  <a:close/>
                </a:path>
                <a:path w="275590" h="225425">
                  <a:moveTo>
                    <a:pt x="5105" y="152196"/>
                  </a:moveTo>
                  <a:lnTo>
                    <a:pt x="4953" y="152374"/>
                  </a:lnTo>
                  <a:lnTo>
                    <a:pt x="5105" y="152488"/>
                  </a:lnTo>
                  <a:lnTo>
                    <a:pt x="5105" y="152196"/>
                  </a:lnTo>
                  <a:close/>
                </a:path>
                <a:path w="275590" h="225425">
                  <a:moveTo>
                    <a:pt x="9448" y="150888"/>
                  </a:moveTo>
                  <a:lnTo>
                    <a:pt x="8915" y="151218"/>
                  </a:lnTo>
                  <a:lnTo>
                    <a:pt x="9321" y="151993"/>
                  </a:lnTo>
                  <a:lnTo>
                    <a:pt x="9448" y="150888"/>
                  </a:lnTo>
                  <a:close/>
                </a:path>
                <a:path w="275590" h="225425">
                  <a:moveTo>
                    <a:pt x="10236" y="153758"/>
                  </a:moveTo>
                  <a:lnTo>
                    <a:pt x="9321" y="151993"/>
                  </a:lnTo>
                  <a:lnTo>
                    <a:pt x="9258" y="152488"/>
                  </a:lnTo>
                  <a:lnTo>
                    <a:pt x="7518" y="153758"/>
                  </a:lnTo>
                  <a:lnTo>
                    <a:pt x="8623" y="155028"/>
                  </a:lnTo>
                  <a:lnTo>
                    <a:pt x="10236" y="153758"/>
                  </a:lnTo>
                  <a:close/>
                </a:path>
                <a:path w="275590" h="225425">
                  <a:moveTo>
                    <a:pt x="35902" y="161378"/>
                  </a:moveTo>
                  <a:lnTo>
                    <a:pt x="35610" y="161378"/>
                  </a:lnTo>
                  <a:lnTo>
                    <a:pt x="35026" y="165188"/>
                  </a:lnTo>
                  <a:lnTo>
                    <a:pt x="35902" y="161378"/>
                  </a:lnTo>
                  <a:close/>
                </a:path>
                <a:path w="275590" h="225425">
                  <a:moveTo>
                    <a:pt x="44475" y="167881"/>
                  </a:moveTo>
                  <a:lnTo>
                    <a:pt x="42468" y="168998"/>
                  </a:lnTo>
                  <a:lnTo>
                    <a:pt x="44450" y="168998"/>
                  </a:lnTo>
                  <a:lnTo>
                    <a:pt x="44475" y="167881"/>
                  </a:lnTo>
                  <a:close/>
                </a:path>
                <a:path w="275590" h="225425">
                  <a:moveTo>
                    <a:pt x="44754" y="167728"/>
                  </a:moveTo>
                  <a:lnTo>
                    <a:pt x="44488" y="166344"/>
                  </a:lnTo>
                  <a:lnTo>
                    <a:pt x="44475" y="167881"/>
                  </a:lnTo>
                  <a:lnTo>
                    <a:pt x="44754" y="167728"/>
                  </a:lnTo>
                  <a:close/>
                </a:path>
                <a:path w="275590" h="225425">
                  <a:moveTo>
                    <a:pt x="51079" y="166077"/>
                  </a:moveTo>
                  <a:lnTo>
                    <a:pt x="50711" y="166458"/>
                  </a:lnTo>
                  <a:lnTo>
                    <a:pt x="51054" y="166458"/>
                  </a:lnTo>
                  <a:lnTo>
                    <a:pt x="51079" y="166077"/>
                  </a:lnTo>
                  <a:close/>
                </a:path>
                <a:path w="275590" h="225425">
                  <a:moveTo>
                    <a:pt x="58381" y="165506"/>
                  </a:moveTo>
                  <a:lnTo>
                    <a:pt x="57975" y="167589"/>
                  </a:lnTo>
                  <a:lnTo>
                    <a:pt x="55816" y="167703"/>
                  </a:lnTo>
                  <a:lnTo>
                    <a:pt x="58216" y="168236"/>
                  </a:lnTo>
                  <a:lnTo>
                    <a:pt x="58178" y="167347"/>
                  </a:lnTo>
                  <a:lnTo>
                    <a:pt x="58254" y="166420"/>
                  </a:lnTo>
                  <a:lnTo>
                    <a:pt x="58381" y="165506"/>
                  </a:lnTo>
                  <a:close/>
                </a:path>
                <a:path w="275590" h="225425">
                  <a:moveTo>
                    <a:pt x="58445" y="165849"/>
                  </a:moveTo>
                  <a:lnTo>
                    <a:pt x="58381" y="166458"/>
                  </a:lnTo>
                  <a:lnTo>
                    <a:pt x="58445" y="165849"/>
                  </a:lnTo>
                  <a:close/>
                </a:path>
                <a:path w="275590" h="225425">
                  <a:moveTo>
                    <a:pt x="60845" y="165188"/>
                  </a:moveTo>
                  <a:lnTo>
                    <a:pt x="59880" y="162648"/>
                  </a:lnTo>
                  <a:lnTo>
                    <a:pt x="59093" y="165188"/>
                  </a:lnTo>
                  <a:lnTo>
                    <a:pt x="59715" y="165188"/>
                  </a:lnTo>
                  <a:lnTo>
                    <a:pt x="60845" y="165188"/>
                  </a:lnTo>
                  <a:close/>
                </a:path>
                <a:path w="275590" h="225425">
                  <a:moveTo>
                    <a:pt x="61404" y="165087"/>
                  </a:moveTo>
                  <a:lnTo>
                    <a:pt x="61277" y="165188"/>
                  </a:lnTo>
                  <a:lnTo>
                    <a:pt x="60845" y="165188"/>
                  </a:lnTo>
                  <a:lnTo>
                    <a:pt x="61328" y="166458"/>
                  </a:lnTo>
                  <a:lnTo>
                    <a:pt x="61391" y="165188"/>
                  </a:lnTo>
                  <a:close/>
                </a:path>
                <a:path w="275590" h="225425">
                  <a:moveTo>
                    <a:pt x="77546" y="152488"/>
                  </a:moveTo>
                  <a:lnTo>
                    <a:pt x="75882" y="152488"/>
                  </a:lnTo>
                  <a:lnTo>
                    <a:pt x="75933" y="153492"/>
                  </a:lnTo>
                  <a:lnTo>
                    <a:pt x="77546" y="152488"/>
                  </a:lnTo>
                  <a:close/>
                </a:path>
                <a:path w="275590" h="225425">
                  <a:moveTo>
                    <a:pt x="80022" y="173634"/>
                  </a:moveTo>
                  <a:lnTo>
                    <a:pt x="79679" y="174078"/>
                  </a:lnTo>
                  <a:lnTo>
                    <a:pt x="78168" y="172872"/>
                  </a:lnTo>
                  <a:lnTo>
                    <a:pt x="78257" y="173634"/>
                  </a:lnTo>
                  <a:lnTo>
                    <a:pt x="79324" y="177888"/>
                  </a:lnTo>
                  <a:lnTo>
                    <a:pt x="79946" y="174078"/>
                  </a:lnTo>
                  <a:lnTo>
                    <a:pt x="80022" y="173634"/>
                  </a:lnTo>
                  <a:close/>
                </a:path>
                <a:path w="275590" h="225425">
                  <a:moveTo>
                    <a:pt x="80657" y="172808"/>
                  </a:moveTo>
                  <a:lnTo>
                    <a:pt x="80264" y="172110"/>
                  </a:lnTo>
                  <a:lnTo>
                    <a:pt x="80022" y="173634"/>
                  </a:lnTo>
                  <a:lnTo>
                    <a:pt x="80657" y="172808"/>
                  </a:lnTo>
                  <a:close/>
                </a:path>
                <a:path w="275590" h="225425">
                  <a:moveTo>
                    <a:pt x="92468" y="4864"/>
                  </a:moveTo>
                  <a:lnTo>
                    <a:pt x="91960" y="5168"/>
                  </a:lnTo>
                  <a:lnTo>
                    <a:pt x="92443" y="5168"/>
                  </a:lnTo>
                  <a:lnTo>
                    <a:pt x="92468" y="4864"/>
                  </a:lnTo>
                  <a:close/>
                </a:path>
                <a:path w="275590" h="225425">
                  <a:moveTo>
                    <a:pt x="96062" y="3238"/>
                  </a:moveTo>
                  <a:lnTo>
                    <a:pt x="94970" y="2628"/>
                  </a:lnTo>
                  <a:lnTo>
                    <a:pt x="92532" y="3898"/>
                  </a:lnTo>
                  <a:lnTo>
                    <a:pt x="92468" y="4864"/>
                  </a:lnTo>
                  <a:lnTo>
                    <a:pt x="94068" y="3898"/>
                  </a:lnTo>
                  <a:lnTo>
                    <a:pt x="94742" y="3898"/>
                  </a:lnTo>
                  <a:lnTo>
                    <a:pt x="96062" y="3238"/>
                  </a:lnTo>
                  <a:close/>
                </a:path>
                <a:path w="275590" h="225425">
                  <a:moveTo>
                    <a:pt x="96507" y="571"/>
                  </a:moveTo>
                  <a:lnTo>
                    <a:pt x="96316" y="342"/>
                  </a:lnTo>
                  <a:lnTo>
                    <a:pt x="96151" y="0"/>
                  </a:lnTo>
                  <a:lnTo>
                    <a:pt x="95389" y="419"/>
                  </a:lnTo>
                  <a:lnTo>
                    <a:pt x="96507" y="571"/>
                  </a:lnTo>
                  <a:close/>
                </a:path>
                <a:path w="275590" h="225425">
                  <a:moveTo>
                    <a:pt x="97028" y="635"/>
                  </a:moveTo>
                  <a:lnTo>
                    <a:pt x="96507" y="571"/>
                  </a:lnTo>
                  <a:lnTo>
                    <a:pt x="96621" y="698"/>
                  </a:lnTo>
                  <a:lnTo>
                    <a:pt x="96748" y="812"/>
                  </a:lnTo>
                  <a:lnTo>
                    <a:pt x="97028" y="635"/>
                  </a:lnTo>
                  <a:close/>
                </a:path>
                <a:path w="275590" h="225425">
                  <a:moveTo>
                    <a:pt x="97294" y="9563"/>
                  </a:moveTo>
                  <a:lnTo>
                    <a:pt x="96799" y="8978"/>
                  </a:lnTo>
                  <a:lnTo>
                    <a:pt x="96672" y="10248"/>
                  </a:lnTo>
                  <a:lnTo>
                    <a:pt x="97294" y="9563"/>
                  </a:lnTo>
                  <a:close/>
                </a:path>
                <a:path w="275590" h="225425">
                  <a:moveTo>
                    <a:pt x="97294" y="2628"/>
                  </a:moveTo>
                  <a:lnTo>
                    <a:pt x="96062" y="3238"/>
                  </a:lnTo>
                  <a:lnTo>
                    <a:pt x="96583" y="3530"/>
                  </a:lnTo>
                  <a:lnTo>
                    <a:pt x="97294" y="2628"/>
                  </a:lnTo>
                  <a:close/>
                </a:path>
                <a:path w="275590" h="225425">
                  <a:moveTo>
                    <a:pt x="97561" y="711"/>
                  </a:moveTo>
                  <a:lnTo>
                    <a:pt x="97421" y="368"/>
                  </a:lnTo>
                  <a:lnTo>
                    <a:pt x="97269" y="495"/>
                  </a:lnTo>
                  <a:lnTo>
                    <a:pt x="97129" y="571"/>
                  </a:lnTo>
                  <a:lnTo>
                    <a:pt x="97561" y="711"/>
                  </a:lnTo>
                  <a:close/>
                </a:path>
                <a:path w="275590" h="225425">
                  <a:moveTo>
                    <a:pt x="99415" y="6438"/>
                  </a:moveTo>
                  <a:lnTo>
                    <a:pt x="95097" y="6438"/>
                  </a:lnTo>
                  <a:lnTo>
                    <a:pt x="96189" y="5168"/>
                  </a:lnTo>
                  <a:lnTo>
                    <a:pt x="97688" y="5168"/>
                  </a:lnTo>
                  <a:lnTo>
                    <a:pt x="98894" y="3898"/>
                  </a:lnTo>
                  <a:lnTo>
                    <a:pt x="97243" y="3898"/>
                  </a:lnTo>
                  <a:lnTo>
                    <a:pt x="96583" y="3530"/>
                  </a:lnTo>
                  <a:lnTo>
                    <a:pt x="95288" y="5168"/>
                  </a:lnTo>
                  <a:lnTo>
                    <a:pt x="94564" y="6438"/>
                  </a:lnTo>
                  <a:lnTo>
                    <a:pt x="93421" y="6438"/>
                  </a:lnTo>
                  <a:lnTo>
                    <a:pt x="89585" y="10248"/>
                  </a:lnTo>
                  <a:lnTo>
                    <a:pt x="96799" y="8978"/>
                  </a:lnTo>
                  <a:lnTo>
                    <a:pt x="97828" y="7708"/>
                  </a:lnTo>
                  <a:lnTo>
                    <a:pt x="99415" y="6438"/>
                  </a:lnTo>
                  <a:close/>
                </a:path>
                <a:path w="275590" h="225425">
                  <a:moveTo>
                    <a:pt x="101155" y="29273"/>
                  </a:moveTo>
                  <a:lnTo>
                    <a:pt x="100431" y="28765"/>
                  </a:lnTo>
                  <a:lnTo>
                    <a:pt x="99987" y="33413"/>
                  </a:lnTo>
                  <a:lnTo>
                    <a:pt x="101155" y="29273"/>
                  </a:lnTo>
                  <a:close/>
                </a:path>
                <a:path w="275590" h="225425">
                  <a:moveTo>
                    <a:pt x="101765" y="6515"/>
                  </a:moveTo>
                  <a:lnTo>
                    <a:pt x="101346" y="6273"/>
                  </a:lnTo>
                  <a:lnTo>
                    <a:pt x="100990" y="6527"/>
                  </a:lnTo>
                  <a:lnTo>
                    <a:pt x="100685" y="6794"/>
                  </a:lnTo>
                  <a:lnTo>
                    <a:pt x="100545" y="7035"/>
                  </a:lnTo>
                  <a:lnTo>
                    <a:pt x="101168" y="6604"/>
                  </a:lnTo>
                  <a:lnTo>
                    <a:pt x="101523" y="6451"/>
                  </a:lnTo>
                  <a:lnTo>
                    <a:pt x="101765" y="6515"/>
                  </a:lnTo>
                  <a:close/>
                </a:path>
                <a:path w="275590" h="225425">
                  <a:moveTo>
                    <a:pt x="102463" y="27432"/>
                  </a:moveTo>
                  <a:lnTo>
                    <a:pt x="101917" y="26593"/>
                  </a:lnTo>
                  <a:lnTo>
                    <a:pt x="101155" y="29273"/>
                  </a:lnTo>
                  <a:lnTo>
                    <a:pt x="101396" y="29451"/>
                  </a:lnTo>
                  <a:lnTo>
                    <a:pt x="102463" y="27432"/>
                  </a:lnTo>
                  <a:close/>
                </a:path>
                <a:path w="275590" h="225425">
                  <a:moveTo>
                    <a:pt x="103339" y="25488"/>
                  </a:moveTo>
                  <a:lnTo>
                    <a:pt x="103187" y="25488"/>
                  </a:lnTo>
                  <a:lnTo>
                    <a:pt x="103339" y="25488"/>
                  </a:lnTo>
                  <a:close/>
                </a:path>
                <a:path w="275590" h="225425">
                  <a:moveTo>
                    <a:pt x="103759" y="29400"/>
                  </a:moveTo>
                  <a:lnTo>
                    <a:pt x="102730" y="26936"/>
                  </a:lnTo>
                  <a:lnTo>
                    <a:pt x="102463" y="27432"/>
                  </a:lnTo>
                  <a:lnTo>
                    <a:pt x="103759" y="29400"/>
                  </a:lnTo>
                  <a:close/>
                </a:path>
                <a:path w="275590" h="225425">
                  <a:moveTo>
                    <a:pt x="103987" y="8483"/>
                  </a:moveTo>
                  <a:lnTo>
                    <a:pt x="103784" y="8585"/>
                  </a:lnTo>
                  <a:lnTo>
                    <a:pt x="103505" y="8788"/>
                  </a:lnTo>
                  <a:lnTo>
                    <a:pt x="103111" y="9118"/>
                  </a:lnTo>
                  <a:lnTo>
                    <a:pt x="103987" y="8483"/>
                  </a:lnTo>
                  <a:close/>
                </a:path>
                <a:path w="275590" h="225425">
                  <a:moveTo>
                    <a:pt x="104825" y="25488"/>
                  </a:moveTo>
                  <a:lnTo>
                    <a:pt x="103339" y="25488"/>
                  </a:lnTo>
                  <a:lnTo>
                    <a:pt x="102298" y="26758"/>
                  </a:lnTo>
                  <a:lnTo>
                    <a:pt x="104825" y="25488"/>
                  </a:lnTo>
                  <a:close/>
                </a:path>
                <a:path w="275590" h="225425">
                  <a:moveTo>
                    <a:pt x="104927" y="8064"/>
                  </a:moveTo>
                  <a:lnTo>
                    <a:pt x="104698" y="8001"/>
                  </a:lnTo>
                  <a:lnTo>
                    <a:pt x="104000" y="8483"/>
                  </a:lnTo>
                  <a:lnTo>
                    <a:pt x="104927" y="8064"/>
                  </a:lnTo>
                  <a:close/>
                </a:path>
                <a:path w="275590" h="225425">
                  <a:moveTo>
                    <a:pt x="105498" y="7810"/>
                  </a:moveTo>
                  <a:lnTo>
                    <a:pt x="104927" y="8064"/>
                  </a:lnTo>
                  <a:lnTo>
                    <a:pt x="105321" y="8178"/>
                  </a:lnTo>
                  <a:lnTo>
                    <a:pt x="105498" y="7810"/>
                  </a:lnTo>
                  <a:close/>
                </a:path>
                <a:path w="275590" h="225425">
                  <a:moveTo>
                    <a:pt x="105854" y="8318"/>
                  </a:moveTo>
                  <a:lnTo>
                    <a:pt x="105321" y="8178"/>
                  </a:lnTo>
                  <a:lnTo>
                    <a:pt x="103530" y="11849"/>
                  </a:lnTo>
                  <a:lnTo>
                    <a:pt x="105346" y="11188"/>
                  </a:lnTo>
                  <a:lnTo>
                    <a:pt x="105054" y="10490"/>
                  </a:lnTo>
                  <a:lnTo>
                    <a:pt x="105854" y="8318"/>
                  </a:lnTo>
                  <a:close/>
                </a:path>
                <a:path w="275590" h="225425">
                  <a:moveTo>
                    <a:pt x="106146" y="185508"/>
                  </a:moveTo>
                  <a:lnTo>
                    <a:pt x="105575" y="182968"/>
                  </a:lnTo>
                  <a:lnTo>
                    <a:pt x="105486" y="184238"/>
                  </a:lnTo>
                  <a:lnTo>
                    <a:pt x="104940" y="184238"/>
                  </a:lnTo>
                  <a:lnTo>
                    <a:pt x="106146" y="185508"/>
                  </a:lnTo>
                  <a:close/>
                </a:path>
                <a:path w="275590" h="225425">
                  <a:moveTo>
                    <a:pt x="107607" y="28740"/>
                  </a:moveTo>
                  <a:lnTo>
                    <a:pt x="106197" y="28028"/>
                  </a:lnTo>
                  <a:lnTo>
                    <a:pt x="107492" y="28867"/>
                  </a:lnTo>
                  <a:lnTo>
                    <a:pt x="107607" y="28740"/>
                  </a:lnTo>
                  <a:close/>
                </a:path>
                <a:path w="275590" h="225425">
                  <a:moveTo>
                    <a:pt x="107683" y="31838"/>
                  </a:moveTo>
                  <a:lnTo>
                    <a:pt x="106832" y="34378"/>
                  </a:lnTo>
                  <a:lnTo>
                    <a:pt x="107569" y="34150"/>
                  </a:lnTo>
                  <a:lnTo>
                    <a:pt x="107683" y="31838"/>
                  </a:lnTo>
                  <a:close/>
                </a:path>
                <a:path w="275590" h="225425">
                  <a:moveTo>
                    <a:pt x="107708" y="36410"/>
                  </a:moveTo>
                  <a:lnTo>
                    <a:pt x="106413" y="35737"/>
                  </a:lnTo>
                  <a:lnTo>
                    <a:pt x="106476" y="37503"/>
                  </a:lnTo>
                  <a:lnTo>
                    <a:pt x="105943" y="37884"/>
                  </a:lnTo>
                  <a:lnTo>
                    <a:pt x="107289" y="37846"/>
                  </a:lnTo>
                  <a:lnTo>
                    <a:pt x="107632" y="37833"/>
                  </a:lnTo>
                  <a:lnTo>
                    <a:pt x="107708" y="36410"/>
                  </a:lnTo>
                  <a:close/>
                </a:path>
                <a:path w="275590" h="225425">
                  <a:moveTo>
                    <a:pt x="108140" y="29298"/>
                  </a:moveTo>
                  <a:lnTo>
                    <a:pt x="107492" y="28867"/>
                  </a:lnTo>
                  <a:lnTo>
                    <a:pt x="105892" y="30568"/>
                  </a:lnTo>
                  <a:lnTo>
                    <a:pt x="108140" y="29298"/>
                  </a:lnTo>
                  <a:close/>
                </a:path>
                <a:path w="275590" h="225425">
                  <a:moveTo>
                    <a:pt x="108546" y="33858"/>
                  </a:moveTo>
                  <a:lnTo>
                    <a:pt x="107569" y="34150"/>
                  </a:lnTo>
                  <a:lnTo>
                    <a:pt x="107556" y="34378"/>
                  </a:lnTo>
                  <a:lnTo>
                    <a:pt x="108546" y="33858"/>
                  </a:lnTo>
                  <a:close/>
                </a:path>
                <a:path w="275590" h="225425">
                  <a:moveTo>
                    <a:pt x="114668" y="21678"/>
                  </a:moveTo>
                  <a:lnTo>
                    <a:pt x="114465" y="21183"/>
                  </a:lnTo>
                  <a:lnTo>
                    <a:pt x="113652" y="21678"/>
                  </a:lnTo>
                  <a:lnTo>
                    <a:pt x="114668" y="21678"/>
                  </a:lnTo>
                  <a:close/>
                </a:path>
                <a:path w="275590" h="225425">
                  <a:moveTo>
                    <a:pt x="115595" y="165188"/>
                  </a:moveTo>
                  <a:lnTo>
                    <a:pt x="115125" y="163918"/>
                  </a:lnTo>
                  <a:lnTo>
                    <a:pt x="115074" y="164134"/>
                  </a:lnTo>
                  <a:lnTo>
                    <a:pt x="115595" y="165188"/>
                  </a:lnTo>
                  <a:close/>
                </a:path>
                <a:path w="275590" h="225425">
                  <a:moveTo>
                    <a:pt x="115760" y="20408"/>
                  </a:moveTo>
                  <a:lnTo>
                    <a:pt x="114122" y="20408"/>
                  </a:lnTo>
                  <a:lnTo>
                    <a:pt x="114465" y="21183"/>
                  </a:lnTo>
                  <a:lnTo>
                    <a:pt x="115760" y="20408"/>
                  </a:lnTo>
                  <a:close/>
                </a:path>
                <a:path w="275590" h="225425">
                  <a:moveTo>
                    <a:pt x="121945" y="32791"/>
                  </a:moveTo>
                  <a:lnTo>
                    <a:pt x="121818" y="31064"/>
                  </a:lnTo>
                  <a:lnTo>
                    <a:pt x="121767" y="31889"/>
                  </a:lnTo>
                  <a:lnTo>
                    <a:pt x="121843" y="32423"/>
                  </a:lnTo>
                  <a:lnTo>
                    <a:pt x="121945" y="32791"/>
                  </a:lnTo>
                  <a:close/>
                </a:path>
                <a:path w="275590" h="225425">
                  <a:moveTo>
                    <a:pt x="127330" y="59702"/>
                  </a:moveTo>
                  <a:lnTo>
                    <a:pt x="126428" y="61048"/>
                  </a:lnTo>
                  <a:lnTo>
                    <a:pt x="127330" y="59778"/>
                  </a:lnTo>
                  <a:close/>
                </a:path>
                <a:path w="275590" h="225425">
                  <a:moveTo>
                    <a:pt x="128282" y="39878"/>
                  </a:moveTo>
                  <a:lnTo>
                    <a:pt x="128143" y="40017"/>
                  </a:lnTo>
                  <a:lnTo>
                    <a:pt x="128028" y="40284"/>
                  </a:lnTo>
                  <a:lnTo>
                    <a:pt x="127914" y="40601"/>
                  </a:lnTo>
                  <a:lnTo>
                    <a:pt x="128079" y="40386"/>
                  </a:lnTo>
                  <a:lnTo>
                    <a:pt x="128231" y="40144"/>
                  </a:lnTo>
                  <a:lnTo>
                    <a:pt x="128282" y="39878"/>
                  </a:lnTo>
                  <a:close/>
                </a:path>
                <a:path w="275590" h="225425">
                  <a:moveTo>
                    <a:pt x="144094" y="81445"/>
                  </a:moveTo>
                  <a:lnTo>
                    <a:pt x="143903" y="80276"/>
                  </a:lnTo>
                  <a:lnTo>
                    <a:pt x="143103" y="80899"/>
                  </a:lnTo>
                  <a:lnTo>
                    <a:pt x="144094" y="81445"/>
                  </a:lnTo>
                  <a:close/>
                </a:path>
                <a:path w="275590" h="225425">
                  <a:moveTo>
                    <a:pt x="145211" y="79235"/>
                  </a:moveTo>
                  <a:lnTo>
                    <a:pt x="143891" y="80225"/>
                  </a:lnTo>
                  <a:lnTo>
                    <a:pt x="145211" y="79235"/>
                  </a:lnTo>
                  <a:close/>
                </a:path>
                <a:path w="275590" h="225425">
                  <a:moveTo>
                    <a:pt x="148932" y="196024"/>
                  </a:moveTo>
                  <a:lnTo>
                    <a:pt x="148399" y="196532"/>
                  </a:lnTo>
                  <a:lnTo>
                    <a:pt x="148729" y="196735"/>
                  </a:lnTo>
                  <a:lnTo>
                    <a:pt x="148932" y="196024"/>
                  </a:lnTo>
                  <a:close/>
                </a:path>
                <a:path w="275590" h="225425">
                  <a:moveTo>
                    <a:pt x="152438" y="69938"/>
                  </a:moveTo>
                  <a:lnTo>
                    <a:pt x="152311" y="69938"/>
                  </a:lnTo>
                  <a:lnTo>
                    <a:pt x="152438" y="69938"/>
                  </a:lnTo>
                  <a:close/>
                </a:path>
                <a:path w="275590" h="225425">
                  <a:moveTo>
                    <a:pt x="153543" y="196672"/>
                  </a:moveTo>
                  <a:lnTo>
                    <a:pt x="152958" y="196862"/>
                  </a:lnTo>
                  <a:lnTo>
                    <a:pt x="153123" y="196977"/>
                  </a:lnTo>
                  <a:lnTo>
                    <a:pt x="153314" y="196951"/>
                  </a:lnTo>
                  <a:lnTo>
                    <a:pt x="153543" y="196672"/>
                  </a:lnTo>
                  <a:close/>
                </a:path>
                <a:path w="275590" h="225425">
                  <a:moveTo>
                    <a:pt x="153974" y="96304"/>
                  </a:moveTo>
                  <a:lnTo>
                    <a:pt x="152679" y="95707"/>
                  </a:lnTo>
                  <a:lnTo>
                    <a:pt x="152082" y="95605"/>
                  </a:lnTo>
                  <a:lnTo>
                    <a:pt x="153974" y="96304"/>
                  </a:lnTo>
                  <a:close/>
                </a:path>
                <a:path w="275590" h="225425">
                  <a:moveTo>
                    <a:pt x="156984" y="94615"/>
                  </a:moveTo>
                  <a:lnTo>
                    <a:pt x="155409" y="95338"/>
                  </a:lnTo>
                  <a:lnTo>
                    <a:pt x="156464" y="95821"/>
                  </a:lnTo>
                  <a:lnTo>
                    <a:pt x="156984" y="94615"/>
                  </a:lnTo>
                  <a:close/>
                </a:path>
                <a:path w="275590" h="225425">
                  <a:moveTo>
                    <a:pt x="158102" y="96608"/>
                  </a:moveTo>
                  <a:lnTo>
                    <a:pt x="156464" y="95821"/>
                  </a:lnTo>
                  <a:lnTo>
                    <a:pt x="155575" y="97878"/>
                  </a:lnTo>
                  <a:lnTo>
                    <a:pt x="158102" y="96608"/>
                  </a:lnTo>
                  <a:close/>
                </a:path>
                <a:path w="275590" h="225425">
                  <a:moveTo>
                    <a:pt x="161048" y="199428"/>
                  </a:moveTo>
                  <a:lnTo>
                    <a:pt x="159321" y="200748"/>
                  </a:lnTo>
                  <a:lnTo>
                    <a:pt x="160159" y="200748"/>
                  </a:lnTo>
                  <a:lnTo>
                    <a:pt x="161048" y="199428"/>
                  </a:lnTo>
                  <a:close/>
                </a:path>
                <a:path w="275590" h="225425">
                  <a:moveTo>
                    <a:pt x="161137" y="73748"/>
                  </a:moveTo>
                  <a:lnTo>
                    <a:pt x="160680" y="74472"/>
                  </a:lnTo>
                  <a:lnTo>
                    <a:pt x="161099" y="74828"/>
                  </a:lnTo>
                  <a:lnTo>
                    <a:pt x="161137" y="73748"/>
                  </a:lnTo>
                  <a:close/>
                </a:path>
                <a:path w="275590" h="225425">
                  <a:moveTo>
                    <a:pt x="163372" y="102958"/>
                  </a:moveTo>
                  <a:lnTo>
                    <a:pt x="162814" y="102958"/>
                  </a:lnTo>
                  <a:lnTo>
                    <a:pt x="162280" y="104228"/>
                  </a:lnTo>
                  <a:lnTo>
                    <a:pt x="163372" y="102958"/>
                  </a:lnTo>
                  <a:close/>
                </a:path>
                <a:path w="275590" h="225425">
                  <a:moveTo>
                    <a:pt x="163372" y="76428"/>
                  </a:moveTo>
                  <a:lnTo>
                    <a:pt x="162280" y="77063"/>
                  </a:lnTo>
                  <a:lnTo>
                    <a:pt x="162864" y="76288"/>
                  </a:lnTo>
                  <a:lnTo>
                    <a:pt x="161099" y="74828"/>
                  </a:lnTo>
                  <a:lnTo>
                    <a:pt x="160959" y="78828"/>
                  </a:lnTo>
                  <a:lnTo>
                    <a:pt x="161671" y="77876"/>
                  </a:lnTo>
                  <a:lnTo>
                    <a:pt x="162788" y="78295"/>
                  </a:lnTo>
                  <a:lnTo>
                    <a:pt x="163372" y="76428"/>
                  </a:lnTo>
                  <a:close/>
                </a:path>
                <a:path w="275590" h="225425">
                  <a:moveTo>
                    <a:pt x="164731" y="106819"/>
                  </a:moveTo>
                  <a:lnTo>
                    <a:pt x="162890" y="108038"/>
                  </a:lnTo>
                  <a:lnTo>
                    <a:pt x="164719" y="108038"/>
                  </a:lnTo>
                  <a:lnTo>
                    <a:pt x="164731" y="106819"/>
                  </a:lnTo>
                  <a:close/>
                </a:path>
                <a:path w="275590" h="225425">
                  <a:moveTo>
                    <a:pt x="167627" y="85178"/>
                  </a:moveTo>
                  <a:lnTo>
                    <a:pt x="167386" y="85178"/>
                  </a:lnTo>
                  <a:lnTo>
                    <a:pt x="166966" y="85509"/>
                  </a:lnTo>
                  <a:lnTo>
                    <a:pt x="167627" y="85178"/>
                  </a:lnTo>
                  <a:close/>
                </a:path>
                <a:path w="275590" h="225425">
                  <a:moveTo>
                    <a:pt x="167982" y="173761"/>
                  </a:moveTo>
                  <a:lnTo>
                    <a:pt x="166217" y="174193"/>
                  </a:lnTo>
                  <a:lnTo>
                    <a:pt x="166878" y="174586"/>
                  </a:lnTo>
                  <a:lnTo>
                    <a:pt x="167982" y="173761"/>
                  </a:lnTo>
                  <a:close/>
                </a:path>
                <a:path w="275590" h="225425">
                  <a:moveTo>
                    <a:pt x="171551" y="96608"/>
                  </a:moveTo>
                  <a:lnTo>
                    <a:pt x="170942" y="95338"/>
                  </a:lnTo>
                  <a:lnTo>
                    <a:pt x="171119" y="95973"/>
                  </a:lnTo>
                  <a:lnTo>
                    <a:pt x="171551" y="96608"/>
                  </a:lnTo>
                  <a:close/>
                </a:path>
                <a:path w="275590" h="225425">
                  <a:moveTo>
                    <a:pt x="172770" y="91668"/>
                  </a:moveTo>
                  <a:lnTo>
                    <a:pt x="172516" y="91046"/>
                  </a:lnTo>
                  <a:lnTo>
                    <a:pt x="172250" y="90627"/>
                  </a:lnTo>
                  <a:lnTo>
                    <a:pt x="170967" y="91719"/>
                  </a:lnTo>
                  <a:lnTo>
                    <a:pt x="171615" y="91655"/>
                  </a:lnTo>
                  <a:lnTo>
                    <a:pt x="172262" y="91579"/>
                  </a:lnTo>
                  <a:lnTo>
                    <a:pt x="172770" y="91668"/>
                  </a:lnTo>
                  <a:close/>
                </a:path>
                <a:path w="275590" h="225425">
                  <a:moveTo>
                    <a:pt x="173850" y="92087"/>
                  </a:moveTo>
                  <a:lnTo>
                    <a:pt x="173393" y="91770"/>
                  </a:lnTo>
                  <a:lnTo>
                    <a:pt x="172770" y="91668"/>
                  </a:lnTo>
                  <a:lnTo>
                    <a:pt x="172974" y="92189"/>
                  </a:lnTo>
                  <a:lnTo>
                    <a:pt x="173151" y="92837"/>
                  </a:lnTo>
                  <a:lnTo>
                    <a:pt x="173824" y="92938"/>
                  </a:lnTo>
                  <a:lnTo>
                    <a:pt x="173850" y="92087"/>
                  </a:lnTo>
                  <a:close/>
                </a:path>
                <a:path w="275590" h="225425">
                  <a:moveTo>
                    <a:pt x="175387" y="123736"/>
                  </a:moveTo>
                  <a:lnTo>
                    <a:pt x="175247" y="123278"/>
                  </a:lnTo>
                  <a:lnTo>
                    <a:pt x="174637" y="123278"/>
                  </a:lnTo>
                  <a:lnTo>
                    <a:pt x="175387" y="123736"/>
                  </a:lnTo>
                  <a:close/>
                </a:path>
                <a:path w="275590" h="225425">
                  <a:moveTo>
                    <a:pt x="178219" y="128270"/>
                  </a:moveTo>
                  <a:lnTo>
                    <a:pt x="178041" y="128358"/>
                  </a:lnTo>
                  <a:lnTo>
                    <a:pt x="178181" y="128358"/>
                  </a:lnTo>
                  <a:close/>
                </a:path>
                <a:path w="275590" h="225425">
                  <a:moveTo>
                    <a:pt x="179438" y="202590"/>
                  </a:moveTo>
                  <a:lnTo>
                    <a:pt x="178244" y="203288"/>
                  </a:lnTo>
                  <a:lnTo>
                    <a:pt x="179285" y="203288"/>
                  </a:lnTo>
                  <a:lnTo>
                    <a:pt x="179438" y="202590"/>
                  </a:lnTo>
                  <a:close/>
                </a:path>
                <a:path w="275590" h="225425">
                  <a:moveTo>
                    <a:pt x="180327" y="203288"/>
                  </a:moveTo>
                  <a:lnTo>
                    <a:pt x="179285" y="203288"/>
                  </a:lnTo>
                  <a:lnTo>
                    <a:pt x="179006" y="204558"/>
                  </a:lnTo>
                  <a:lnTo>
                    <a:pt x="180327" y="203288"/>
                  </a:lnTo>
                  <a:close/>
                </a:path>
                <a:path w="275590" h="225425">
                  <a:moveTo>
                    <a:pt x="180594" y="207098"/>
                  </a:moveTo>
                  <a:lnTo>
                    <a:pt x="180416" y="207098"/>
                  </a:lnTo>
                  <a:lnTo>
                    <a:pt x="179933" y="208368"/>
                  </a:lnTo>
                  <a:lnTo>
                    <a:pt x="180594" y="207098"/>
                  </a:lnTo>
                  <a:close/>
                </a:path>
                <a:path w="275590" h="225425">
                  <a:moveTo>
                    <a:pt x="181140" y="206057"/>
                  </a:moveTo>
                  <a:lnTo>
                    <a:pt x="180594" y="207098"/>
                  </a:lnTo>
                  <a:lnTo>
                    <a:pt x="180975" y="207098"/>
                  </a:lnTo>
                  <a:lnTo>
                    <a:pt x="181140" y="206057"/>
                  </a:lnTo>
                  <a:close/>
                </a:path>
                <a:path w="275590" h="225425">
                  <a:moveTo>
                    <a:pt x="187198" y="128130"/>
                  </a:moveTo>
                  <a:lnTo>
                    <a:pt x="186791" y="127088"/>
                  </a:lnTo>
                  <a:lnTo>
                    <a:pt x="186613" y="128358"/>
                  </a:lnTo>
                  <a:lnTo>
                    <a:pt x="187198" y="128130"/>
                  </a:lnTo>
                  <a:close/>
                </a:path>
                <a:path w="275590" h="225425">
                  <a:moveTo>
                    <a:pt x="187579" y="127990"/>
                  </a:moveTo>
                  <a:lnTo>
                    <a:pt x="187198" y="128130"/>
                  </a:lnTo>
                  <a:lnTo>
                    <a:pt x="187286" y="128358"/>
                  </a:lnTo>
                  <a:lnTo>
                    <a:pt x="187579" y="127990"/>
                  </a:lnTo>
                  <a:close/>
                </a:path>
                <a:path w="275590" h="225425">
                  <a:moveTo>
                    <a:pt x="193040" y="137248"/>
                  </a:moveTo>
                  <a:lnTo>
                    <a:pt x="189636" y="136131"/>
                  </a:lnTo>
                  <a:lnTo>
                    <a:pt x="186182" y="139788"/>
                  </a:lnTo>
                  <a:lnTo>
                    <a:pt x="189217" y="139788"/>
                  </a:lnTo>
                  <a:lnTo>
                    <a:pt x="190652" y="137248"/>
                  </a:lnTo>
                  <a:lnTo>
                    <a:pt x="190119" y="138518"/>
                  </a:lnTo>
                  <a:lnTo>
                    <a:pt x="193040" y="137248"/>
                  </a:lnTo>
                  <a:close/>
                </a:path>
                <a:path w="275590" h="225425">
                  <a:moveTo>
                    <a:pt x="199059" y="113118"/>
                  </a:moveTo>
                  <a:lnTo>
                    <a:pt x="197497" y="114388"/>
                  </a:lnTo>
                  <a:lnTo>
                    <a:pt x="198170" y="114388"/>
                  </a:lnTo>
                  <a:lnTo>
                    <a:pt x="198361" y="114439"/>
                  </a:lnTo>
                  <a:lnTo>
                    <a:pt x="199047" y="114388"/>
                  </a:lnTo>
                  <a:lnTo>
                    <a:pt x="199059" y="113118"/>
                  </a:lnTo>
                  <a:close/>
                </a:path>
                <a:path w="275590" h="225425">
                  <a:moveTo>
                    <a:pt x="200812" y="114274"/>
                  </a:moveTo>
                  <a:lnTo>
                    <a:pt x="200329" y="114071"/>
                  </a:lnTo>
                  <a:lnTo>
                    <a:pt x="199631" y="114007"/>
                  </a:lnTo>
                  <a:lnTo>
                    <a:pt x="199809" y="114122"/>
                  </a:lnTo>
                  <a:lnTo>
                    <a:pt x="200812" y="114274"/>
                  </a:lnTo>
                  <a:close/>
                </a:path>
                <a:path w="275590" h="225425">
                  <a:moveTo>
                    <a:pt x="211442" y="157226"/>
                  </a:moveTo>
                  <a:lnTo>
                    <a:pt x="211061" y="157340"/>
                  </a:lnTo>
                  <a:lnTo>
                    <a:pt x="210743" y="157327"/>
                  </a:lnTo>
                  <a:lnTo>
                    <a:pt x="210654" y="157467"/>
                  </a:lnTo>
                  <a:lnTo>
                    <a:pt x="211264" y="157568"/>
                  </a:lnTo>
                  <a:lnTo>
                    <a:pt x="211391" y="157353"/>
                  </a:lnTo>
                  <a:lnTo>
                    <a:pt x="211442" y="157226"/>
                  </a:lnTo>
                  <a:close/>
                </a:path>
                <a:path w="275590" h="225425">
                  <a:moveTo>
                    <a:pt x="211747" y="125818"/>
                  </a:moveTo>
                  <a:lnTo>
                    <a:pt x="211416" y="126047"/>
                  </a:lnTo>
                  <a:lnTo>
                    <a:pt x="211734" y="126238"/>
                  </a:lnTo>
                  <a:lnTo>
                    <a:pt x="211747" y="125818"/>
                  </a:lnTo>
                  <a:close/>
                </a:path>
                <a:path w="275590" h="225425">
                  <a:moveTo>
                    <a:pt x="215214" y="128358"/>
                  </a:moveTo>
                  <a:lnTo>
                    <a:pt x="211734" y="126238"/>
                  </a:lnTo>
                  <a:lnTo>
                    <a:pt x="211683" y="130835"/>
                  </a:lnTo>
                  <a:lnTo>
                    <a:pt x="215214" y="128358"/>
                  </a:lnTo>
                  <a:close/>
                </a:path>
                <a:path w="275590" h="225425">
                  <a:moveTo>
                    <a:pt x="218655" y="164579"/>
                  </a:moveTo>
                  <a:lnTo>
                    <a:pt x="217754" y="164426"/>
                  </a:lnTo>
                  <a:lnTo>
                    <a:pt x="214858" y="166763"/>
                  </a:lnTo>
                  <a:lnTo>
                    <a:pt x="216395" y="166979"/>
                  </a:lnTo>
                  <a:lnTo>
                    <a:pt x="218655" y="164579"/>
                  </a:lnTo>
                  <a:close/>
                </a:path>
                <a:path w="275590" h="225425">
                  <a:moveTo>
                    <a:pt x="220243" y="166547"/>
                  </a:moveTo>
                  <a:lnTo>
                    <a:pt x="219837" y="166319"/>
                  </a:lnTo>
                  <a:lnTo>
                    <a:pt x="219976" y="167132"/>
                  </a:lnTo>
                  <a:lnTo>
                    <a:pt x="220078" y="166903"/>
                  </a:lnTo>
                  <a:lnTo>
                    <a:pt x="220167" y="166738"/>
                  </a:lnTo>
                  <a:lnTo>
                    <a:pt x="220243" y="166547"/>
                  </a:lnTo>
                  <a:close/>
                </a:path>
                <a:path w="275590" h="225425">
                  <a:moveTo>
                    <a:pt x="227863" y="189547"/>
                  </a:moveTo>
                  <a:lnTo>
                    <a:pt x="227723" y="189318"/>
                  </a:lnTo>
                  <a:lnTo>
                    <a:pt x="227863" y="189547"/>
                  </a:lnTo>
                  <a:close/>
                </a:path>
                <a:path w="275590" h="225425">
                  <a:moveTo>
                    <a:pt x="228663" y="191770"/>
                  </a:moveTo>
                  <a:lnTo>
                    <a:pt x="228396" y="190677"/>
                  </a:lnTo>
                  <a:lnTo>
                    <a:pt x="227965" y="189712"/>
                  </a:lnTo>
                  <a:lnTo>
                    <a:pt x="227863" y="189547"/>
                  </a:lnTo>
                  <a:lnTo>
                    <a:pt x="228244" y="190588"/>
                  </a:lnTo>
                  <a:lnTo>
                    <a:pt x="228409" y="191033"/>
                  </a:lnTo>
                  <a:lnTo>
                    <a:pt x="228523" y="191350"/>
                  </a:lnTo>
                  <a:lnTo>
                    <a:pt x="228663" y="191770"/>
                  </a:lnTo>
                  <a:close/>
                </a:path>
                <a:path w="275590" h="225425">
                  <a:moveTo>
                    <a:pt x="228663" y="141833"/>
                  </a:moveTo>
                  <a:lnTo>
                    <a:pt x="228536" y="141617"/>
                  </a:lnTo>
                  <a:lnTo>
                    <a:pt x="228663" y="141833"/>
                  </a:lnTo>
                  <a:close/>
                </a:path>
                <a:path w="275590" h="225425">
                  <a:moveTo>
                    <a:pt x="228688" y="191858"/>
                  </a:moveTo>
                  <a:lnTo>
                    <a:pt x="228523" y="191350"/>
                  </a:lnTo>
                  <a:lnTo>
                    <a:pt x="228600" y="191858"/>
                  </a:lnTo>
                  <a:close/>
                </a:path>
                <a:path w="275590" h="225425">
                  <a:moveTo>
                    <a:pt x="229781" y="143789"/>
                  </a:moveTo>
                  <a:lnTo>
                    <a:pt x="229590" y="143129"/>
                  </a:lnTo>
                  <a:lnTo>
                    <a:pt x="229171" y="142430"/>
                  </a:lnTo>
                  <a:lnTo>
                    <a:pt x="228663" y="141846"/>
                  </a:lnTo>
                  <a:lnTo>
                    <a:pt x="229781" y="143789"/>
                  </a:lnTo>
                  <a:close/>
                </a:path>
                <a:path w="275590" h="225425">
                  <a:moveTo>
                    <a:pt x="230212" y="193128"/>
                  </a:moveTo>
                  <a:lnTo>
                    <a:pt x="229666" y="191858"/>
                  </a:lnTo>
                  <a:lnTo>
                    <a:pt x="227863" y="189484"/>
                  </a:lnTo>
                  <a:lnTo>
                    <a:pt x="227965" y="189712"/>
                  </a:lnTo>
                  <a:lnTo>
                    <a:pt x="229336" y="192024"/>
                  </a:lnTo>
                  <a:lnTo>
                    <a:pt x="230085" y="193128"/>
                  </a:lnTo>
                  <a:lnTo>
                    <a:pt x="230212" y="193128"/>
                  </a:lnTo>
                  <a:close/>
                </a:path>
                <a:path w="275590" h="225425">
                  <a:moveTo>
                    <a:pt x="234454" y="150368"/>
                  </a:moveTo>
                  <a:lnTo>
                    <a:pt x="234416" y="148399"/>
                  </a:lnTo>
                  <a:lnTo>
                    <a:pt x="233895" y="149390"/>
                  </a:lnTo>
                  <a:lnTo>
                    <a:pt x="233718" y="150101"/>
                  </a:lnTo>
                  <a:lnTo>
                    <a:pt x="233705" y="150685"/>
                  </a:lnTo>
                  <a:lnTo>
                    <a:pt x="233934" y="150609"/>
                  </a:lnTo>
                  <a:lnTo>
                    <a:pt x="234149" y="150545"/>
                  </a:lnTo>
                  <a:lnTo>
                    <a:pt x="234454" y="150368"/>
                  </a:lnTo>
                  <a:close/>
                </a:path>
                <a:path w="275590" h="225425">
                  <a:moveTo>
                    <a:pt x="239534" y="184238"/>
                  </a:moveTo>
                  <a:lnTo>
                    <a:pt x="237070" y="185508"/>
                  </a:lnTo>
                  <a:lnTo>
                    <a:pt x="237909" y="185508"/>
                  </a:lnTo>
                  <a:lnTo>
                    <a:pt x="238671" y="185204"/>
                  </a:lnTo>
                  <a:lnTo>
                    <a:pt x="239534" y="184238"/>
                  </a:lnTo>
                  <a:close/>
                </a:path>
                <a:path w="275590" h="225425">
                  <a:moveTo>
                    <a:pt x="239991" y="192024"/>
                  </a:moveTo>
                  <a:lnTo>
                    <a:pt x="239814" y="191858"/>
                  </a:lnTo>
                  <a:lnTo>
                    <a:pt x="239522" y="191858"/>
                  </a:lnTo>
                  <a:lnTo>
                    <a:pt x="239991" y="192024"/>
                  </a:lnTo>
                  <a:close/>
                </a:path>
                <a:path w="275590" h="225425">
                  <a:moveTo>
                    <a:pt x="241350" y="156298"/>
                  </a:moveTo>
                  <a:lnTo>
                    <a:pt x="240423" y="156298"/>
                  </a:lnTo>
                  <a:lnTo>
                    <a:pt x="239814" y="157238"/>
                  </a:lnTo>
                  <a:lnTo>
                    <a:pt x="239877" y="157568"/>
                  </a:lnTo>
                  <a:lnTo>
                    <a:pt x="241350" y="156298"/>
                  </a:lnTo>
                  <a:close/>
                </a:path>
                <a:path w="275590" h="225425">
                  <a:moveTo>
                    <a:pt x="241414" y="184238"/>
                  </a:moveTo>
                  <a:lnTo>
                    <a:pt x="241122" y="184238"/>
                  </a:lnTo>
                  <a:lnTo>
                    <a:pt x="238671" y="185204"/>
                  </a:lnTo>
                  <a:lnTo>
                    <a:pt x="238391" y="185508"/>
                  </a:lnTo>
                  <a:lnTo>
                    <a:pt x="241414" y="184238"/>
                  </a:lnTo>
                  <a:close/>
                </a:path>
                <a:path w="275590" h="225425">
                  <a:moveTo>
                    <a:pt x="241757" y="190207"/>
                  </a:moveTo>
                  <a:lnTo>
                    <a:pt x="240969" y="189941"/>
                  </a:lnTo>
                  <a:lnTo>
                    <a:pt x="238810" y="189979"/>
                  </a:lnTo>
                  <a:lnTo>
                    <a:pt x="237490" y="190093"/>
                  </a:lnTo>
                  <a:lnTo>
                    <a:pt x="240157" y="190677"/>
                  </a:lnTo>
                  <a:lnTo>
                    <a:pt x="240220" y="190411"/>
                  </a:lnTo>
                  <a:lnTo>
                    <a:pt x="241757" y="190207"/>
                  </a:lnTo>
                  <a:close/>
                </a:path>
                <a:path w="275590" h="225425">
                  <a:moveTo>
                    <a:pt x="243217" y="193802"/>
                  </a:moveTo>
                  <a:lnTo>
                    <a:pt x="242150" y="193128"/>
                  </a:lnTo>
                  <a:lnTo>
                    <a:pt x="242887" y="193128"/>
                  </a:lnTo>
                  <a:lnTo>
                    <a:pt x="239991" y="192024"/>
                  </a:lnTo>
                  <a:lnTo>
                    <a:pt x="241109" y="193128"/>
                  </a:lnTo>
                  <a:lnTo>
                    <a:pt x="243217" y="193802"/>
                  </a:lnTo>
                  <a:close/>
                </a:path>
                <a:path w="275590" h="225425">
                  <a:moveTo>
                    <a:pt x="244335" y="193636"/>
                  </a:moveTo>
                  <a:lnTo>
                    <a:pt x="243103" y="193128"/>
                  </a:lnTo>
                  <a:lnTo>
                    <a:pt x="242887" y="193128"/>
                  </a:lnTo>
                  <a:lnTo>
                    <a:pt x="244335" y="193636"/>
                  </a:lnTo>
                  <a:close/>
                </a:path>
                <a:path w="275590" h="225425">
                  <a:moveTo>
                    <a:pt x="245021" y="194398"/>
                  </a:moveTo>
                  <a:lnTo>
                    <a:pt x="243217" y="193802"/>
                  </a:lnTo>
                  <a:lnTo>
                    <a:pt x="244119" y="194398"/>
                  </a:lnTo>
                  <a:lnTo>
                    <a:pt x="245021" y="194398"/>
                  </a:lnTo>
                  <a:close/>
                </a:path>
                <a:path w="275590" h="225425">
                  <a:moveTo>
                    <a:pt x="272084" y="215506"/>
                  </a:moveTo>
                  <a:lnTo>
                    <a:pt x="271475" y="215226"/>
                  </a:lnTo>
                  <a:lnTo>
                    <a:pt x="271729" y="215988"/>
                  </a:lnTo>
                  <a:lnTo>
                    <a:pt x="272084" y="215506"/>
                  </a:lnTo>
                  <a:close/>
                </a:path>
                <a:path w="275590" h="225425">
                  <a:moveTo>
                    <a:pt x="274078" y="215988"/>
                  </a:moveTo>
                  <a:lnTo>
                    <a:pt x="272694" y="214718"/>
                  </a:lnTo>
                  <a:lnTo>
                    <a:pt x="272084" y="215506"/>
                  </a:lnTo>
                  <a:lnTo>
                    <a:pt x="273100" y="215988"/>
                  </a:lnTo>
                  <a:lnTo>
                    <a:pt x="274078" y="215988"/>
                  </a:lnTo>
                  <a:close/>
                </a:path>
                <a:path w="275590" h="225425">
                  <a:moveTo>
                    <a:pt x="275501" y="193128"/>
                  </a:moveTo>
                  <a:lnTo>
                    <a:pt x="275056" y="193128"/>
                  </a:lnTo>
                  <a:lnTo>
                    <a:pt x="274421" y="191770"/>
                  </a:lnTo>
                  <a:lnTo>
                    <a:pt x="272923" y="189318"/>
                  </a:lnTo>
                  <a:lnTo>
                    <a:pt x="269405" y="185508"/>
                  </a:lnTo>
                  <a:lnTo>
                    <a:pt x="258699" y="188048"/>
                  </a:lnTo>
                  <a:lnTo>
                    <a:pt x="259829" y="182968"/>
                  </a:lnTo>
                  <a:lnTo>
                    <a:pt x="265049" y="182968"/>
                  </a:lnTo>
                  <a:lnTo>
                    <a:pt x="260934" y="180428"/>
                  </a:lnTo>
                  <a:lnTo>
                    <a:pt x="258876" y="179158"/>
                  </a:lnTo>
                  <a:lnTo>
                    <a:pt x="255524" y="175348"/>
                  </a:lnTo>
                  <a:lnTo>
                    <a:pt x="250329" y="168998"/>
                  </a:lnTo>
                  <a:lnTo>
                    <a:pt x="249301" y="167728"/>
                  </a:lnTo>
                  <a:lnTo>
                    <a:pt x="248780" y="167728"/>
                  </a:lnTo>
                  <a:lnTo>
                    <a:pt x="247091" y="166458"/>
                  </a:lnTo>
                  <a:lnTo>
                    <a:pt x="245783" y="165188"/>
                  </a:lnTo>
                  <a:lnTo>
                    <a:pt x="244144" y="165188"/>
                  </a:lnTo>
                  <a:lnTo>
                    <a:pt x="244983" y="163918"/>
                  </a:lnTo>
                  <a:lnTo>
                    <a:pt x="246138" y="163918"/>
                  </a:lnTo>
                  <a:lnTo>
                    <a:pt x="247205" y="161378"/>
                  </a:lnTo>
                  <a:lnTo>
                    <a:pt x="243166" y="160108"/>
                  </a:lnTo>
                  <a:lnTo>
                    <a:pt x="241604" y="161378"/>
                  </a:lnTo>
                  <a:lnTo>
                    <a:pt x="241173" y="161378"/>
                  </a:lnTo>
                  <a:lnTo>
                    <a:pt x="242862" y="160108"/>
                  </a:lnTo>
                  <a:lnTo>
                    <a:pt x="243268" y="158838"/>
                  </a:lnTo>
                  <a:lnTo>
                    <a:pt x="243547" y="157568"/>
                  </a:lnTo>
                  <a:lnTo>
                    <a:pt x="238760" y="158838"/>
                  </a:lnTo>
                  <a:lnTo>
                    <a:pt x="239814" y="157238"/>
                  </a:lnTo>
                  <a:lnTo>
                    <a:pt x="239039" y="153758"/>
                  </a:lnTo>
                  <a:lnTo>
                    <a:pt x="237388" y="156298"/>
                  </a:lnTo>
                  <a:lnTo>
                    <a:pt x="236956" y="153758"/>
                  </a:lnTo>
                  <a:lnTo>
                    <a:pt x="233591" y="153758"/>
                  </a:lnTo>
                  <a:lnTo>
                    <a:pt x="233641" y="152488"/>
                  </a:lnTo>
                  <a:lnTo>
                    <a:pt x="233705" y="151218"/>
                  </a:lnTo>
                  <a:lnTo>
                    <a:pt x="230505" y="152488"/>
                  </a:lnTo>
                  <a:lnTo>
                    <a:pt x="232359" y="147408"/>
                  </a:lnTo>
                  <a:lnTo>
                    <a:pt x="228663" y="149948"/>
                  </a:lnTo>
                  <a:lnTo>
                    <a:pt x="230492" y="148678"/>
                  </a:lnTo>
                  <a:lnTo>
                    <a:pt x="232333" y="147408"/>
                  </a:lnTo>
                  <a:lnTo>
                    <a:pt x="228955" y="144868"/>
                  </a:lnTo>
                  <a:lnTo>
                    <a:pt x="227723" y="144868"/>
                  </a:lnTo>
                  <a:lnTo>
                    <a:pt x="226631" y="143598"/>
                  </a:lnTo>
                  <a:lnTo>
                    <a:pt x="228498" y="142328"/>
                  </a:lnTo>
                  <a:lnTo>
                    <a:pt x="227380" y="141058"/>
                  </a:lnTo>
                  <a:lnTo>
                    <a:pt x="225742" y="141058"/>
                  </a:lnTo>
                  <a:lnTo>
                    <a:pt x="224104" y="142328"/>
                  </a:lnTo>
                  <a:lnTo>
                    <a:pt x="226402" y="135978"/>
                  </a:lnTo>
                  <a:lnTo>
                    <a:pt x="216738" y="141058"/>
                  </a:lnTo>
                  <a:lnTo>
                    <a:pt x="221094" y="134708"/>
                  </a:lnTo>
                  <a:lnTo>
                    <a:pt x="216014" y="133438"/>
                  </a:lnTo>
                  <a:lnTo>
                    <a:pt x="211785" y="130898"/>
                  </a:lnTo>
                  <a:lnTo>
                    <a:pt x="211607" y="130898"/>
                  </a:lnTo>
                  <a:lnTo>
                    <a:pt x="211607" y="130771"/>
                  </a:lnTo>
                  <a:lnTo>
                    <a:pt x="208089" y="128358"/>
                  </a:lnTo>
                  <a:lnTo>
                    <a:pt x="211416" y="126047"/>
                  </a:lnTo>
                  <a:lnTo>
                    <a:pt x="211048" y="125818"/>
                  </a:lnTo>
                  <a:lnTo>
                    <a:pt x="206438" y="127088"/>
                  </a:lnTo>
                  <a:lnTo>
                    <a:pt x="205828" y="125818"/>
                  </a:lnTo>
                  <a:lnTo>
                    <a:pt x="204622" y="123278"/>
                  </a:lnTo>
                  <a:lnTo>
                    <a:pt x="204406" y="122008"/>
                  </a:lnTo>
                  <a:lnTo>
                    <a:pt x="207391" y="122008"/>
                  </a:lnTo>
                  <a:lnTo>
                    <a:pt x="203225" y="120738"/>
                  </a:lnTo>
                  <a:lnTo>
                    <a:pt x="203047" y="119468"/>
                  </a:lnTo>
                  <a:lnTo>
                    <a:pt x="202869" y="118198"/>
                  </a:lnTo>
                  <a:lnTo>
                    <a:pt x="202501" y="115658"/>
                  </a:lnTo>
                  <a:lnTo>
                    <a:pt x="198361" y="114439"/>
                  </a:lnTo>
                  <a:lnTo>
                    <a:pt x="196811" y="116928"/>
                  </a:lnTo>
                  <a:lnTo>
                    <a:pt x="193548" y="116928"/>
                  </a:lnTo>
                  <a:lnTo>
                    <a:pt x="193548" y="132168"/>
                  </a:lnTo>
                  <a:lnTo>
                    <a:pt x="192366" y="134708"/>
                  </a:lnTo>
                  <a:lnTo>
                    <a:pt x="190728" y="134708"/>
                  </a:lnTo>
                  <a:lnTo>
                    <a:pt x="190588" y="133438"/>
                  </a:lnTo>
                  <a:lnTo>
                    <a:pt x="192354" y="133438"/>
                  </a:lnTo>
                  <a:lnTo>
                    <a:pt x="193548" y="132168"/>
                  </a:lnTo>
                  <a:lnTo>
                    <a:pt x="193548" y="116928"/>
                  </a:lnTo>
                  <a:lnTo>
                    <a:pt x="192112" y="116928"/>
                  </a:lnTo>
                  <a:lnTo>
                    <a:pt x="195732" y="114388"/>
                  </a:lnTo>
                  <a:lnTo>
                    <a:pt x="189090" y="114388"/>
                  </a:lnTo>
                  <a:lnTo>
                    <a:pt x="193840" y="111848"/>
                  </a:lnTo>
                  <a:lnTo>
                    <a:pt x="196215" y="110578"/>
                  </a:lnTo>
                  <a:lnTo>
                    <a:pt x="194449" y="110578"/>
                  </a:lnTo>
                  <a:lnTo>
                    <a:pt x="193433" y="111848"/>
                  </a:lnTo>
                  <a:lnTo>
                    <a:pt x="193294" y="110578"/>
                  </a:lnTo>
                  <a:lnTo>
                    <a:pt x="193763" y="109308"/>
                  </a:lnTo>
                  <a:lnTo>
                    <a:pt x="195465" y="109308"/>
                  </a:lnTo>
                  <a:lnTo>
                    <a:pt x="192900" y="108038"/>
                  </a:lnTo>
                  <a:lnTo>
                    <a:pt x="191782" y="110578"/>
                  </a:lnTo>
                  <a:lnTo>
                    <a:pt x="191033" y="109308"/>
                  </a:lnTo>
                  <a:lnTo>
                    <a:pt x="190284" y="108038"/>
                  </a:lnTo>
                  <a:lnTo>
                    <a:pt x="188163" y="108038"/>
                  </a:lnTo>
                  <a:lnTo>
                    <a:pt x="187540" y="106819"/>
                  </a:lnTo>
                  <a:lnTo>
                    <a:pt x="187540" y="106692"/>
                  </a:lnTo>
                  <a:lnTo>
                    <a:pt x="188061" y="105498"/>
                  </a:lnTo>
                  <a:lnTo>
                    <a:pt x="188899" y="105498"/>
                  </a:lnTo>
                  <a:lnTo>
                    <a:pt x="186436" y="102958"/>
                  </a:lnTo>
                  <a:lnTo>
                    <a:pt x="181051" y="105498"/>
                  </a:lnTo>
                  <a:lnTo>
                    <a:pt x="180809" y="104228"/>
                  </a:lnTo>
                  <a:lnTo>
                    <a:pt x="180073" y="100418"/>
                  </a:lnTo>
                  <a:lnTo>
                    <a:pt x="184188" y="99148"/>
                  </a:lnTo>
                  <a:lnTo>
                    <a:pt x="180352" y="99148"/>
                  </a:lnTo>
                  <a:lnTo>
                    <a:pt x="183172" y="96608"/>
                  </a:lnTo>
                  <a:lnTo>
                    <a:pt x="180975" y="95338"/>
                  </a:lnTo>
                  <a:lnTo>
                    <a:pt x="180086" y="97878"/>
                  </a:lnTo>
                  <a:lnTo>
                    <a:pt x="179539" y="96608"/>
                  </a:lnTo>
                  <a:lnTo>
                    <a:pt x="178981" y="95338"/>
                  </a:lnTo>
                  <a:lnTo>
                    <a:pt x="175818" y="96608"/>
                  </a:lnTo>
                  <a:lnTo>
                    <a:pt x="175793" y="94068"/>
                  </a:lnTo>
                  <a:lnTo>
                    <a:pt x="177863" y="94068"/>
                  </a:lnTo>
                  <a:lnTo>
                    <a:pt x="175145" y="92798"/>
                  </a:lnTo>
                  <a:lnTo>
                    <a:pt x="175247" y="95338"/>
                  </a:lnTo>
                  <a:lnTo>
                    <a:pt x="172567" y="95338"/>
                  </a:lnTo>
                  <a:lnTo>
                    <a:pt x="171653" y="97878"/>
                  </a:lnTo>
                  <a:lnTo>
                    <a:pt x="171119" y="95973"/>
                  </a:lnTo>
                  <a:lnTo>
                    <a:pt x="169824" y="94068"/>
                  </a:lnTo>
                  <a:lnTo>
                    <a:pt x="170954" y="92798"/>
                  </a:lnTo>
                  <a:lnTo>
                    <a:pt x="167881" y="92798"/>
                  </a:lnTo>
                  <a:lnTo>
                    <a:pt x="167767" y="91528"/>
                  </a:lnTo>
                  <a:lnTo>
                    <a:pt x="168490" y="90258"/>
                  </a:lnTo>
                  <a:lnTo>
                    <a:pt x="171196" y="88988"/>
                  </a:lnTo>
                  <a:lnTo>
                    <a:pt x="171691" y="87718"/>
                  </a:lnTo>
                  <a:lnTo>
                    <a:pt x="168656" y="88988"/>
                  </a:lnTo>
                  <a:lnTo>
                    <a:pt x="168541" y="87718"/>
                  </a:lnTo>
                  <a:lnTo>
                    <a:pt x="168427" y="86448"/>
                  </a:lnTo>
                  <a:lnTo>
                    <a:pt x="168300" y="85178"/>
                  </a:lnTo>
                  <a:lnTo>
                    <a:pt x="166573" y="85839"/>
                  </a:lnTo>
                  <a:lnTo>
                    <a:pt x="166966" y="85509"/>
                  </a:lnTo>
                  <a:lnTo>
                    <a:pt x="165658" y="86182"/>
                  </a:lnTo>
                  <a:lnTo>
                    <a:pt x="165163" y="86372"/>
                  </a:lnTo>
                  <a:lnTo>
                    <a:pt x="165252" y="85178"/>
                  </a:lnTo>
                  <a:lnTo>
                    <a:pt x="165493" y="83908"/>
                  </a:lnTo>
                  <a:lnTo>
                    <a:pt x="166801" y="83908"/>
                  </a:lnTo>
                  <a:lnTo>
                    <a:pt x="165557" y="81368"/>
                  </a:lnTo>
                  <a:lnTo>
                    <a:pt x="163576" y="87718"/>
                  </a:lnTo>
                  <a:lnTo>
                    <a:pt x="163385" y="85178"/>
                  </a:lnTo>
                  <a:lnTo>
                    <a:pt x="163283" y="83908"/>
                  </a:lnTo>
                  <a:lnTo>
                    <a:pt x="164439" y="83908"/>
                  </a:lnTo>
                  <a:lnTo>
                    <a:pt x="164084" y="82638"/>
                  </a:lnTo>
                  <a:lnTo>
                    <a:pt x="163360" y="80098"/>
                  </a:lnTo>
                  <a:lnTo>
                    <a:pt x="159473" y="80098"/>
                  </a:lnTo>
                  <a:lnTo>
                    <a:pt x="158699" y="77558"/>
                  </a:lnTo>
                  <a:lnTo>
                    <a:pt x="160680" y="74472"/>
                  </a:lnTo>
                  <a:lnTo>
                    <a:pt x="159804" y="73748"/>
                  </a:lnTo>
                  <a:lnTo>
                    <a:pt x="154076" y="72478"/>
                  </a:lnTo>
                  <a:lnTo>
                    <a:pt x="152361" y="70002"/>
                  </a:lnTo>
                  <a:lnTo>
                    <a:pt x="147929" y="73748"/>
                  </a:lnTo>
                  <a:lnTo>
                    <a:pt x="151892" y="67398"/>
                  </a:lnTo>
                  <a:lnTo>
                    <a:pt x="152679" y="66128"/>
                  </a:lnTo>
                  <a:lnTo>
                    <a:pt x="151142" y="66128"/>
                  </a:lnTo>
                  <a:lnTo>
                    <a:pt x="152184" y="64858"/>
                  </a:lnTo>
                  <a:lnTo>
                    <a:pt x="151650" y="64858"/>
                  </a:lnTo>
                  <a:lnTo>
                    <a:pt x="150634" y="63588"/>
                  </a:lnTo>
                  <a:lnTo>
                    <a:pt x="147180" y="62318"/>
                  </a:lnTo>
                  <a:lnTo>
                    <a:pt x="143319" y="61048"/>
                  </a:lnTo>
                  <a:lnTo>
                    <a:pt x="144716" y="59778"/>
                  </a:lnTo>
                  <a:lnTo>
                    <a:pt x="144678" y="58508"/>
                  </a:lnTo>
                  <a:lnTo>
                    <a:pt x="142659" y="57238"/>
                  </a:lnTo>
                  <a:lnTo>
                    <a:pt x="142367" y="55968"/>
                  </a:lnTo>
                  <a:lnTo>
                    <a:pt x="142087" y="54698"/>
                  </a:lnTo>
                  <a:lnTo>
                    <a:pt x="140690" y="55968"/>
                  </a:lnTo>
                  <a:lnTo>
                    <a:pt x="140258" y="54698"/>
                  </a:lnTo>
                  <a:lnTo>
                    <a:pt x="139065" y="55968"/>
                  </a:lnTo>
                  <a:lnTo>
                    <a:pt x="138798" y="52158"/>
                  </a:lnTo>
                  <a:lnTo>
                    <a:pt x="135610" y="49618"/>
                  </a:lnTo>
                  <a:lnTo>
                    <a:pt x="132308" y="48348"/>
                  </a:lnTo>
                  <a:lnTo>
                    <a:pt x="131660" y="44538"/>
                  </a:lnTo>
                  <a:lnTo>
                    <a:pt x="133159" y="44538"/>
                  </a:lnTo>
                  <a:lnTo>
                    <a:pt x="131419" y="43268"/>
                  </a:lnTo>
                  <a:lnTo>
                    <a:pt x="129692" y="41998"/>
                  </a:lnTo>
                  <a:lnTo>
                    <a:pt x="128066" y="44538"/>
                  </a:lnTo>
                  <a:lnTo>
                    <a:pt x="128917" y="43268"/>
                  </a:lnTo>
                  <a:lnTo>
                    <a:pt x="128028" y="45808"/>
                  </a:lnTo>
                  <a:lnTo>
                    <a:pt x="126796" y="45808"/>
                  </a:lnTo>
                  <a:lnTo>
                    <a:pt x="127381" y="43268"/>
                  </a:lnTo>
                  <a:lnTo>
                    <a:pt x="127914" y="40728"/>
                  </a:lnTo>
                  <a:lnTo>
                    <a:pt x="127431" y="41998"/>
                  </a:lnTo>
                  <a:lnTo>
                    <a:pt x="126657" y="41998"/>
                  </a:lnTo>
                  <a:lnTo>
                    <a:pt x="126123" y="43268"/>
                  </a:lnTo>
                  <a:lnTo>
                    <a:pt x="128066" y="38188"/>
                  </a:lnTo>
                  <a:lnTo>
                    <a:pt x="122250" y="45808"/>
                  </a:lnTo>
                  <a:lnTo>
                    <a:pt x="122656" y="41998"/>
                  </a:lnTo>
                  <a:lnTo>
                    <a:pt x="123698" y="40728"/>
                  </a:lnTo>
                  <a:lnTo>
                    <a:pt x="120675" y="40728"/>
                  </a:lnTo>
                  <a:lnTo>
                    <a:pt x="120230" y="39458"/>
                  </a:lnTo>
                  <a:lnTo>
                    <a:pt x="122047" y="38188"/>
                  </a:lnTo>
                  <a:lnTo>
                    <a:pt x="121920" y="39458"/>
                  </a:lnTo>
                  <a:lnTo>
                    <a:pt x="123698" y="38188"/>
                  </a:lnTo>
                  <a:lnTo>
                    <a:pt x="122567" y="36918"/>
                  </a:lnTo>
                  <a:lnTo>
                    <a:pt x="117716" y="39458"/>
                  </a:lnTo>
                  <a:lnTo>
                    <a:pt x="118910" y="36918"/>
                  </a:lnTo>
                  <a:lnTo>
                    <a:pt x="121564" y="36918"/>
                  </a:lnTo>
                  <a:lnTo>
                    <a:pt x="123037" y="34378"/>
                  </a:lnTo>
                  <a:lnTo>
                    <a:pt x="122301" y="34378"/>
                  </a:lnTo>
                  <a:lnTo>
                    <a:pt x="121945" y="33108"/>
                  </a:lnTo>
                  <a:lnTo>
                    <a:pt x="121386" y="30568"/>
                  </a:lnTo>
                  <a:lnTo>
                    <a:pt x="121145" y="31838"/>
                  </a:lnTo>
                  <a:lnTo>
                    <a:pt x="114401" y="35648"/>
                  </a:lnTo>
                  <a:lnTo>
                    <a:pt x="115671" y="33108"/>
                  </a:lnTo>
                  <a:lnTo>
                    <a:pt x="116941" y="30568"/>
                  </a:lnTo>
                  <a:lnTo>
                    <a:pt x="117576" y="29298"/>
                  </a:lnTo>
                  <a:lnTo>
                    <a:pt x="112280" y="30568"/>
                  </a:lnTo>
                  <a:lnTo>
                    <a:pt x="117335" y="29298"/>
                  </a:lnTo>
                  <a:lnTo>
                    <a:pt x="114528" y="29298"/>
                  </a:lnTo>
                  <a:lnTo>
                    <a:pt x="117043" y="28028"/>
                  </a:lnTo>
                  <a:lnTo>
                    <a:pt x="117271" y="26758"/>
                  </a:lnTo>
                  <a:lnTo>
                    <a:pt x="118084" y="26162"/>
                  </a:lnTo>
                  <a:lnTo>
                    <a:pt x="117627" y="26416"/>
                  </a:lnTo>
                  <a:lnTo>
                    <a:pt x="117322" y="26657"/>
                  </a:lnTo>
                  <a:lnTo>
                    <a:pt x="117348" y="25488"/>
                  </a:lnTo>
                  <a:lnTo>
                    <a:pt x="118198" y="24218"/>
                  </a:lnTo>
                  <a:lnTo>
                    <a:pt x="115481" y="25488"/>
                  </a:lnTo>
                  <a:lnTo>
                    <a:pt x="116446" y="24218"/>
                  </a:lnTo>
                  <a:lnTo>
                    <a:pt x="117411" y="22948"/>
                  </a:lnTo>
                  <a:lnTo>
                    <a:pt x="118376" y="21678"/>
                  </a:lnTo>
                  <a:lnTo>
                    <a:pt x="114427" y="22948"/>
                  </a:lnTo>
                  <a:lnTo>
                    <a:pt x="115150" y="21678"/>
                  </a:lnTo>
                  <a:lnTo>
                    <a:pt x="114668" y="21678"/>
                  </a:lnTo>
                  <a:lnTo>
                    <a:pt x="113626" y="22948"/>
                  </a:lnTo>
                  <a:lnTo>
                    <a:pt x="109397" y="22948"/>
                  </a:lnTo>
                  <a:lnTo>
                    <a:pt x="110604" y="20408"/>
                  </a:lnTo>
                  <a:lnTo>
                    <a:pt x="113030" y="15328"/>
                  </a:lnTo>
                  <a:lnTo>
                    <a:pt x="107111" y="16598"/>
                  </a:lnTo>
                  <a:lnTo>
                    <a:pt x="103632" y="15328"/>
                  </a:lnTo>
                  <a:lnTo>
                    <a:pt x="100672" y="16598"/>
                  </a:lnTo>
                  <a:lnTo>
                    <a:pt x="97536" y="15328"/>
                  </a:lnTo>
                  <a:lnTo>
                    <a:pt x="98132" y="14058"/>
                  </a:lnTo>
                  <a:lnTo>
                    <a:pt x="100850" y="14058"/>
                  </a:lnTo>
                  <a:lnTo>
                    <a:pt x="100965" y="11518"/>
                  </a:lnTo>
                  <a:lnTo>
                    <a:pt x="98171" y="11518"/>
                  </a:lnTo>
                  <a:lnTo>
                    <a:pt x="99034" y="10248"/>
                  </a:lnTo>
                  <a:lnTo>
                    <a:pt x="99987" y="8978"/>
                  </a:lnTo>
                  <a:lnTo>
                    <a:pt x="99009" y="7708"/>
                  </a:lnTo>
                  <a:lnTo>
                    <a:pt x="97294" y="9563"/>
                  </a:lnTo>
                  <a:lnTo>
                    <a:pt x="97866" y="10248"/>
                  </a:lnTo>
                  <a:lnTo>
                    <a:pt x="94030" y="12788"/>
                  </a:lnTo>
                  <a:lnTo>
                    <a:pt x="98120" y="11518"/>
                  </a:lnTo>
                  <a:lnTo>
                    <a:pt x="97561" y="12788"/>
                  </a:lnTo>
                  <a:lnTo>
                    <a:pt x="95935" y="14058"/>
                  </a:lnTo>
                  <a:lnTo>
                    <a:pt x="94792" y="14058"/>
                  </a:lnTo>
                  <a:lnTo>
                    <a:pt x="94119" y="16598"/>
                  </a:lnTo>
                  <a:lnTo>
                    <a:pt x="96786" y="14058"/>
                  </a:lnTo>
                  <a:lnTo>
                    <a:pt x="95808" y="16598"/>
                  </a:lnTo>
                  <a:lnTo>
                    <a:pt x="95211" y="16598"/>
                  </a:lnTo>
                  <a:lnTo>
                    <a:pt x="97116" y="17868"/>
                  </a:lnTo>
                  <a:lnTo>
                    <a:pt x="96240" y="17868"/>
                  </a:lnTo>
                  <a:lnTo>
                    <a:pt x="94957" y="19138"/>
                  </a:lnTo>
                  <a:lnTo>
                    <a:pt x="94640" y="21678"/>
                  </a:lnTo>
                  <a:lnTo>
                    <a:pt x="100025" y="19138"/>
                  </a:lnTo>
                  <a:lnTo>
                    <a:pt x="98158" y="22948"/>
                  </a:lnTo>
                  <a:lnTo>
                    <a:pt x="97828" y="22948"/>
                  </a:lnTo>
                  <a:lnTo>
                    <a:pt x="101257" y="24218"/>
                  </a:lnTo>
                  <a:lnTo>
                    <a:pt x="100457" y="20408"/>
                  </a:lnTo>
                  <a:lnTo>
                    <a:pt x="105016" y="20408"/>
                  </a:lnTo>
                  <a:lnTo>
                    <a:pt x="100253" y="26758"/>
                  </a:lnTo>
                  <a:lnTo>
                    <a:pt x="102895" y="24218"/>
                  </a:lnTo>
                  <a:lnTo>
                    <a:pt x="103314" y="25400"/>
                  </a:lnTo>
                  <a:lnTo>
                    <a:pt x="105257" y="24218"/>
                  </a:lnTo>
                  <a:lnTo>
                    <a:pt x="104216" y="28028"/>
                  </a:lnTo>
                  <a:lnTo>
                    <a:pt x="109474" y="26758"/>
                  </a:lnTo>
                  <a:lnTo>
                    <a:pt x="107607" y="28740"/>
                  </a:lnTo>
                  <a:lnTo>
                    <a:pt x="108699" y="29298"/>
                  </a:lnTo>
                  <a:lnTo>
                    <a:pt x="104940" y="33108"/>
                  </a:lnTo>
                  <a:lnTo>
                    <a:pt x="110845" y="29298"/>
                  </a:lnTo>
                  <a:lnTo>
                    <a:pt x="110007" y="33108"/>
                  </a:lnTo>
                  <a:lnTo>
                    <a:pt x="108546" y="33858"/>
                  </a:lnTo>
                  <a:lnTo>
                    <a:pt x="111074" y="33108"/>
                  </a:lnTo>
                  <a:lnTo>
                    <a:pt x="108102" y="38188"/>
                  </a:lnTo>
                  <a:lnTo>
                    <a:pt x="109677" y="38188"/>
                  </a:lnTo>
                  <a:lnTo>
                    <a:pt x="112572" y="35648"/>
                  </a:lnTo>
                  <a:lnTo>
                    <a:pt x="112814" y="39458"/>
                  </a:lnTo>
                  <a:lnTo>
                    <a:pt x="115252" y="40728"/>
                  </a:lnTo>
                  <a:lnTo>
                    <a:pt x="114198" y="40728"/>
                  </a:lnTo>
                  <a:lnTo>
                    <a:pt x="116484" y="44538"/>
                  </a:lnTo>
                  <a:lnTo>
                    <a:pt x="116840" y="47078"/>
                  </a:lnTo>
                  <a:lnTo>
                    <a:pt x="116332" y="48348"/>
                  </a:lnTo>
                  <a:lnTo>
                    <a:pt x="119481" y="45808"/>
                  </a:lnTo>
                  <a:lnTo>
                    <a:pt x="120370" y="48348"/>
                  </a:lnTo>
                  <a:lnTo>
                    <a:pt x="122008" y="48348"/>
                  </a:lnTo>
                  <a:lnTo>
                    <a:pt x="120230" y="49618"/>
                  </a:lnTo>
                  <a:lnTo>
                    <a:pt x="119380" y="50888"/>
                  </a:lnTo>
                  <a:lnTo>
                    <a:pt x="121945" y="50888"/>
                  </a:lnTo>
                  <a:lnTo>
                    <a:pt x="119532" y="53428"/>
                  </a:lnTo>
                  <a:lnTo>
                    <a:pt x="120954" y="54698"/>
                  </a:lnTo>
                  <a:lnTo>
                    <a:pt x="124701" y="53428"/>
                  </a:lnTo>
                  <a:lnTo>
                    <a:pt x="124942" y="57238"/>
                  </a:lnTo>
                  <a:lnTo>
                    <a:pt x="127063" y="54698"/>
                  </a:lnTo>
                  <a:lnTo>
                    <a:pt x="127787" y="53428"/>
                  </a:lnTo>
                  <a:lnTo>
                    <a:pt x="129222" y="50888"/>
                  </a:lnTo>
                  <a:lnTo>
                    <a:pt x="132346" y="50888"/>
                  </a:lnTo>
                  <a:lnTo>
                    <a:pt x="131318" y="52158"/>
                  </a:lnTo>
                  <a:lnTo>
                    <a:pt x="129514" y="53428"/>
                  </a:lnTo>
                  <a:lnTo>
                    <a:pt x="130060" y="53428"/>
                  </a:lnTo>
                  <a:lnTo>
                    <a:pt x="129908" y="54698"/>
                  </a:lnTo>
                  <a:lnTo>
                    <a:pt x="129730" y="54698"/>
                  </a:lnTo>
                  <a:lnTo>
                    <a:pt x="129070" y="55245"/>
                  </a:lnTo>
                  <a:lnTo>
                    <a:pt x="129070" y="57238"/>
                  </a:lnTo>
                  <a:lnTo>
                    <a:pt x="127444" y="57238"/>
                  </a:lnTo>
                  <a:lnTo>
                    <a:pt x="127546" y="56934"/>
                  </a:lnTo>
                  <a:lnTo>
                    <a:pt x="128231" y="56057"/>
                  </a:lnTo>
                  <a:lnTo>
                    <a:pt x="129070" y="57238"/>
                  </a:lnTo>
                  <a:lnTo>
                    <a:pt x="129070" y="55245"/>
                  </a:lnTo>
                  <a:lnTo>
                    <a:pt x="128524" y="55676"/>
                  </a:lnTo>
                  <a:lnTo>
                    <a:pt x="129286" y="54698"/>
                  </a:lnTo>
                  <a:lnTo>
                    <a:pt x="127355" y="54698"/>
                  </a:lnTo>
                  <a:lnTo>
                    <a:pt x="127317" y="56781"/>
                  </a:lnTo>
                  <a:lnTo>
                    <a:pt x="127012" y="57238"/>
                  </a:lnTo>
                  <a:lnTo>
                    <a:pt x="127304" y="57238"/>
                  </a:lnTo>
                  <a:lnTo>
                    <a:pt x="127431" y="57238"/>
                  </a:lnTo>
                  <a:lnTo>
                    <a:pt x="127330" y="59702"/>
                  </a:lnTo>
                  <a:lnTo>
                    <a:pt x="128536" y="58508"/>
                  </a:lnTo>
                  <a:lnTo>
                    <a:pt x="129235" y="59778"/>
                  </a:lnTo>
                  <a:lnTo>
                    <a:pt x="130644" y="61048"/>
                  </a:lnTo>
                  <a:lnTo>
                    <a:pt x="127812" y="61048"/>
                  </a:lnTo>
                  <a:lnTo>
                    <a:pt x="127774" y="63588"/>
                  </a:lnTo>
                  <a:lnTo>
                    <a:pt x="129171" y="62318"/>
                  </a:lnTo>
                  <a:lnTo>
                    <a:pt x="128879" y="64858"/>
                  </a:lnTo>
                  <a:lnTo>
                    <a:pt x="131229" y="62318"/>
                  </a:lnTo>
                  <a:lnTo>
                    <a:pt x="131610" y="62318"/>
                  </a:lnTo>
                  <a:lnTo>
                    <a:pt x="130594" y="63588"/>
                  </a:lnTo>
                  <a:lnTo>
                    <a:pt x="130111" y="64858"/>
                  </a:lnTo>
                  <a:lnTo>
                    <a:pt x="131800" y="64858"/>
                  </a:lnTo>
                  <a:lnTo>
                    <a:pt x="133553" y="67398"/>
                  </a:lnTo>
                  <a:lnTo>
                    <a:pt x="135267" y="64858"/>
                  </a:lnTo>
                  <a:lnTo>
                    <a:pt x="139992" y="64858"/>
                  </a:lnTo>
                  <a:lnTo>
                    <a:pt x="138747" y="71208"/>
                  </a:lnTo>
                  <a:lnTo>
                    <a:pt x="141935" y="72478"/>
                  </a:lnTo>
                  <a:lnTo>
                    <a:pt x="141160" y="73748"/>
                  </a:lnTo>
                  <a:lnTo>
                    <a:pt x="143357" y="73748"/>
                  </a:lnTo>
                  <a:lnTo>
                    <a:pt x="144602" y="76288"/>
                  </a:lnTo>
                  <a:lnTo>
                    <a:pt x="147586" y="76288"/>
                  </a:lnTo>
                  <a:lnTo>
                    <a:pt x="146697" y="77558"/>
                  </a:lnTo>
                  <a:lnTo>
                    <a:pt x="145618" y="78828"/>
                  </a:lnTo>
                  <a:lnTo>
                    <a:pt x="148183" y="78828"/>
                  </a:lnTo>
                  <a:lnTo>
                    <a:pt x="148361" y="81368"/>
                  </a:lnTo>
                  <a:lnTo>
                    <a:pt x="146329" y="81368"/>
                  </a:lnTo>
                  <a:lnTo>
                    <a:pt x="145986" y="81368"/>
                  </a:lnTo>
                  <a:lnTo>
                    <a:pt x="146418" y="81724"/>
                  </a:lnTo>
                  <a:lnTo>
                    <a:pt x="146951" y="83908"/>
                  </a:lnTo>
                  <a:lnTo>
                    <a:pt x="146011" y="85178"/>
                  </a:lnTo>
                  <a:lnTo>
                    <a:pt x="149529" y="83908"/>
                  </a:lnTo>
                  <a:lnTo>
                    <a:pt x="147053" y="85178"/>
                  </a:lnTo>
                  <a:lnTo>
                    <a:pt x="148005" y="87718"/>
                  </a:lnTo>
                  <a:lnTo>
                    <a:pt x="149212" y="87718"/>
                  </a:lnTo>
                  <a:lnTo>
                    <a:pt x="149733" y="85178"/>
                  </a:lnTo>
                  <a:lnTo>
                    <a:pt x="150710" y="86448"/>
                  </a:lnTo>
                  <a:lnTo>
                    <a:pt x="151587" y="87718"/>
                  </a:lnTo>
                  <a:lnTo>
                    <a:pt x="148640" y="90258"/>
                  </a:lnTo>
                  <a:lnTo>
                    <a:pt x="148120" y="95338"/>
                  </a:lnTo>
                  <a:lnTo>
                    <a:pt x="158864" y="90258"/>
                  </a:lnTo>
                  <a:lnTo>
                    <a:pt x="156984" y="94615"/>
                  </a:lnTo>
                  <a:lnTo>
                    <a:pt x="158178" y="94068"/>
                  </a:lnTo>
                  <a:lnTo>
                    <a:pt x="159054" y="95338"/>
                  </a:lnTo>
                  <a:lnTo>
                    <a:pt x="156565" y="100418"/>
                  </a:lnTo>
                  <a:lnTo>
                    <a:pt x="156959" y="100418"/>
                  </a:lnTo>
                  <a:lnTo>
                    <a:pt x="157175" y="104228"/>
                  </a:lnTo>
                  <a:lnTo>
                    <a:pt x="162344" y="99148"/>
                  </a:lnTo>
                  <a:lnTo>
                    <a:pt x="163106" y="101688"/>
                  </a:lnTo>
                  <a:lnTo>
                    <a:pt x="163817" y="100418"/>
                  </a:lnTo>
                  <a:lnTo>
                    <a:pt x="164960" y="99148"/>
                  </a:lnTo>
                  <a:lnTo>
                    <a:pt x="166103" y="97878"/>
                  </a:lnTo>
                  <a:lnTo>
                    <a:pt x="168287" y="99148"/>
                  </a:lnTo>
                  <a:lnTo>
                    <a:pt x="169176" y="100418"/>
                  </a:lnTo>
                  <a:lnTo>
                    <a:pt x="165887" y="104228"/>
                  </a:lnTo>
                  <a:lnTo>
                    <a:pt x="163982" y="104228"/>
                  </a:lnTo>
                  <a:lnTo>
                    <a:pt x="164134" y="102958"/>
                  </a:lnTo>
                  <a:lnTo>
                    <a:pt x="163372" y="102958"/>
                  </a:lnTo>
                  <a:lnTo>
                    <a:pt x="163042" y="105498"/>
                  </a:lnTo>
                  <a:lnTo>
                    <a:pt x="164719" y="106692"/>
                  </a:lnTo>
                  <a:lnTo>
                    <a:pt x="164833" y="108038"/>
                  </a:lnTo>
                  <a:lnTo>
                    <a:pt x="167043" y="108038"/>
                  </a:lnTo>
                  <a:lnTo>
                    <a:pt x="167754" y="110578"/>
                  </a:lnTo>
                  <a:lnTo>
                    <a:pt x="167995" y="110578"/>
                  </a:lnTo>
                  <a:lnTo>
                    <a:pt x="168871" y="109308"/>
                  </a:lnTo>
                  <a:lnTo>
                    <a:pt x="169113" y="109308"/>
                  </a:lnTo>
                  <a:lnTo>
                    <a:pt x="170319" y="113118"/>
                  </a:lnTo>
                  <a:lnTo>
                    <a:pt x="171932" y="109308"/>
                  </a:lnTo>
                  <a:lnTo>
                    <a:pt x="173951" y="110578"/>
                  </a:lnTo>
                  <a:lnTo>
                    <a:pt x="173431" y="113118"/>
                  </a:lnTo>
                  <a:lnTo>
                    <a:pt x="170319" y="113118"/>
                  </a:lnTo>
                  <a:lnTo>
                    <a:pt x="173037" y="114388"/>
                  </a:lnTo>
                  <a:lnTo>
                    <a:pt x="173062" y="115658"/>
                  </a:lnTo>
                  <a:lnTo>
                    <a:pt x="169608" y="116928"/>
                  </a:lnTo>
                  <a:lnTo>
                    <a:pt x="172885" y="116928"/>
                  </a:lnTo>
                  <a:lnTo>
                    <a:pt x="171183" y="120738"/>
                  </a:lnTo>
                  <a:lnTo>
                    <a:pt x="171691" y="122008"/>
                  </a:lnTo>
                  <a:lnTo>
                    <a:pt x="171081" y="122008"/>
                  </a:lnTo>
                  <a:lnTo>
                    <a:pt x="171818" y="123278"/>
                  </a:lnTo>
                  <a:lnTo>
                    <a:pt x="173253" y="120738"/>
                  </a:lnTo>
                  <a:lnTo>
                    <a:pt x="173380" y="122008"/>
                  </a:lnTo>
                  <a:lnTo>
                    <a:pt x="174675" y="122008"/>
                  </a:lnTo>
                  <a:lnTo>
                    <a:pt x="175196" y="120738"/>
                  </a:lnTo>
                  <a:lnTo>
                    <a:pt x="175729" y="119468"/>
                  </a:lnTo>
                  <a:lnTo>
                    <a:pt x="177863" y="119468"/>
                  </a:lnTo>
                  <a:lnTo>
                    <a:pt x="178333" y="119468"/>
                  </a:lnTo>
                  <a:lnTo>
                    <a:pt x="178219" y="120738"/>
                  </a:lnTo>
                  <a:lnTo>
                    <a:pt x="181203" y="120738"/>
                  </a:lnTo>
                  <a:lnTo>
                    <a:pt x="178943" y="123278"/>
                  </a:lnTo>
                  <a:lnTo>
                    <a:pt x="178219" y="120738"/>
                  </a:lnTo>
                  <a:lnTo>
                    <a:pt x="178104" y="120307"/>
                  </a:lnTo>
                  <a:lnTo>
                    <a:pt x="177863" y="119468"/>
                  </a:lnTo>
                  <a:lnTo>
                    <a:pt x="176657" y="124548"/>
                  </a:lnTo>
                  <a:lnTo>
                    <a:pt x="175387" y="123736"/>
                  </a:lnTo>
                  <a:lnTo>
                    <a:pt x="175615" y="124548"/>
                  </a:lnTo>
                  <a:lnTo>
                    <a:pt x="175742" y="124548"/>
                  </a:lnTo>
                  <a:lnTo>
                    <a:pt x="175526" y="125818"/>
                  </a:lnTo>
                  <a:lnTo>
                    <a:pt x="174904" y="125818"/>
                  </a:lnTo>
                  <a:lnTo>
                    <a:pt x="174510" y="129628"/>
                  </a:lnTo>
                  <a:lnTo>
                    <a:pt x="178549" y="123278"/>
                  </a:lnTo>
                  <a:lnTo>
                    <a:pt x="180390" y="125818"/>
                  </a:lnTo>
                  <a:lnTo>
                    <a:pt x="178752" y="127088"/>
                  </a:lnTo>
                  <a:lnTo>
                    <a:pt x="178219" y="128270"/>
                  </a:lnTo>
                  <a:lnTo>
                    <a:pt x="180746" y="127088"/>
                  </a:lnTo>
                  <a:lnTo>
                    <a:pt x="182524" y="125818"/>
                  </a:lnTo>
                  <a:lnTo>
                    <a:pt x="182651" y="128358"/>
                  </a:lnTo>
                  <a:lnTo>
                    <a:pt x="184658" y="127088"/>
                  </a:lnTo>
                  <a:lnTo>
                    <a:pt x="185166" y="128358"/>
                  </a:lnTo>
                  <a:lnTo>
                    <a:pt x="184950" y="127088"/>
                  </a:lnTo>
                  <a:lnTo>
                    <a:pt x="186601" y="125818"/>
                  </a:lnTo>
                  <a:lnTo>
                    <a:pt x="187020" y="127088"/>
                  </a:lnTo>
                  <a:lnTo>
                    <a:pt x="188315" y="127088"/>
                  </a:lnTo>
                  <a:lnTo>
                    <a:pt x="187579" y="127990"/>
                  </a:lnTo>
                  <a:lnTo>
                    <a:pt x="190004" y="127088"/>
                  </a:lnTo>
                  <a:lnTo>
                    <a:pt x="186194" y="132168"/>
                  </a:lnTo>
                  <a:lnTo>
                    <a:pt x="189166" y="132168"/>
                  </a:lnTo>
                  <a:lnTo>
                    <a:pt x="188823" y="133438"/>
                  </a:lnTo>
                  <a:lnTo>
                    <a:pt x="186601" y="134708"/>
                  </a:lnTo>
                  <a:lnTo>
                    <a:pt x="186486" y="135978"/>
                  </a:lnTo>
                  <a:lnTo>
                    <a:pt x="189166" y="135978"/>
                  </a:lnTo>
                  <a:lnTo>
                    <a:pt x="189636" y="136131"/>
                  </a:lnTo>
                  <a:lnTo>
                    <a:pt x="189776" y="135978"/>
                  </a:lnTo>
                  <a:lnTo>
                    <a:pt x="191782" y="135978"/>
                  </a:lnTo>
                  <a:lnTo>
                    <a:pt x="193522" y="135978"/>
                  </a:lnTo>
                  <a:lnTo>
                    <a:pt x="193154" y="135343"/>
                  </a:lnTo>
                  <a:lnTo>
                    <a:pt x="194525" y="134708"/>
                  </a:lnTo>
                  <a:lnTo>
                    <a:pt x="197281" y="133438"/>
                  </a:lnTo>
                  <a:lnTo>
                    <a:pt x="196583" y="135978"/>
                  </a:lnTo>
                  <a:lnTo>
                    <a:pt x="191884" y="139788"/>
                  </a:lnTo>
                  <a:lnTo>
                    <a:pt x="191643" y="143598"/>
                  </a:lnTo>
                  <a:lnTo>
                    <a:pt x="197523" y="141058"/>
                  </a:lnTo>
                  <a:lnTo>
                    <a:pt x="198716" y="144868"/>
                  </a:lnTo>
                  <a:lnTo>
                    <a:pt x="198780" y="143598"/>
                  </a:lnTo>
                  <a:lnTo>
                    <a:pt x="200939" y="142328"/>
                  </a:lnTo>
                  <a:lnTo>
                    <a:pt x="200494" y="144868"/>
                  </a:lnTo>
                  <a:lnTo>
                    <a:pt x="202006" y="144868"/>
                  </a:lnTo>
                  <a:lnTo>
                    <a:pt x="200380" y="146138"/>
                  </a:lnTo>
                  <a:lnTo>
                    <a:pt x="200304" y="147408"/>
                  </a:lnTo>
                  <a:lnTo>
                    <a:pt x="199669" y="148678"/>
                  </a:lnTo>
                  <a:lnTo>
                    <a:pt x="200774" y="147408"/>
                  </a:lnTo>
                  <a:lnTo>
                    <a:pt x="201282" y="151218"/>
                  </a:lnTo>
                  <a:lnTo>
                    <a:pt x="204609" y="148678"/>
                  </a:lnTo>
                  <a:lnTo>
                    <a:pt x="203619" y="151218"/>
                  </a:lnTo>
                  <a:lnTo>
                    <a:pt x="204698" y="155028"/>
                  </a:lnTo>
                  <a:lnTo>
                    <a:pt x="210235" y="149948"/>
                  </a:lnTo>
                  <a:lnTo>
                    <a:pt x="211543" y="152488"/>
                  </a:lnTo>
                  <a:lnTo>
                    <a:pt x="209308" y="153758"/>
                  </a:lnTo>
                  <a:lnTo>
                    <a:pt x="209042" y="155028"/>
                  </a:lnTo>
                  <a:lnTo>
                    <a:pt x="206590" y="155028"/>
                  </a:lnTo>
                  <a:lnTo>
                    <a:pt x="207187" y="156298"/>
                  </a:lnTo>
                  <a:lnTo>
                    <a:pt x="208559" y="156298"/>
                  </a:lnTo>
                  <a:lnTo>
                    <a:pt x="207937" y="157568"/>
                  </a:lnTo>
                  <a:lnTo>
                    <a:pt x="210807" y="156743"/>
                  </a:lnTo>
                  <a:lnTo>
                    <a:pt x="210743" y="157327"/>
                  </a:lnTo>
                  <a:lnTo>
                    <a:pt x="210820" y="156743"/>
                  </a:lnTo>
                  <a:lnTo>
                    <a:pt x="212344" y="156298"/>
                  </a:lnTo>
                  <a:lnTo>
                    <a:pt x="211429" y="157568"/>
                  </a:lnTo>
                  <a:lnTo>
                    <a:pt x="212382" y="157568"/>
                  </a:lnTo>
                  <a:lnTo>
                    <a:pt x="214096" y="156298"/>
                  </a:lnTo>
                  <a:lnTo>
                    <a:pt x="214642" y="157568"/>
                  </a:lnTo>
                  <a:lnTo>
                    <a:pt x="216014" y="157568"/>
                  </a:lnTo>
                  <a:lnTo>
                    <a:pt x="217131" y="156298"/>
                  </a:lnTo>
                  <a:lnTo>
                    <a:pt x="214172" y="162648"/>
                  </a:lnTo>
                  <a:lnTo>
                    <a:pt x="222758" y="161378"/>
                  </a:lnTo>
                  <a:lnTo>
                    <a:pt x="220256" y="167728"/>
                  </a:lnTo>
                  <a:lnTo>
                    <a:pt x="222110" y="167728"/>
                  </a:lnTo>
                  <a:lnTo>
                    <a:pt x="224231" y="170268"/>
                  </a:lnTo>
                  <a:lnTo>
                    <a:pt x="225564" y="171538"/>
                  </a:lnTo>
                  <a:lnTo>
                    <a:pt x="224713" y="171538"/>
                  </a:lnTo>
                  <a:lnTo>
                    <a:pt x="224942" y="174078"/>
                  </a:lnTo>
                  <a:lnTo>
                    <a:pt x="230212" y="168998"/>
                  </a:lnTo>
                  <a:lnTo>
                    <a:pt x="230505" y="171538"/>
                  </a:lnTo>
                  <a:lnTo>
                    <a:pt x="228968" y="175348"/>
                  </a:lnTo>
                  <a:lnTo>
                    <a:pt x="228130" y="171538"/>
                  </a:lnTo>
                  <a:lnTo>
                    <a:pt x="227787" y="174078"/>
                  </a:lnTo>
                  <a:lnTo>
                    <a:pt x="222935" y="177888"/>
                  </a:lnTo>
                  <a:lnTo>
                    <a:pt x="230797" y="175348"/>
                  </a:lnTo>
                  <a:lnTo>
                    <a:pt x="229082" y="179158"/>
                  </a:lnTo>
                  <a:lnTo>
                    <a:pt x="228485" y="179158"/>
                  </a:lnTo>
                  <a:lnTo>
                    <a:pt x="227711" y="181698"/>
                  </a:lnTo>
                  <a:lnTo>
                    <a:pt x="232816" y="180428"/>
                  </a:lnTo>
                  <a:lnTo>
                    <a:pt x="234048" y="182968"/>
                  </a:lnTo>
                  <a:lnTo>
                    <a:pt x="239064" y="182968"/>
                  </a:lnTo>
                  <a:lnTo>
                    <a:pt x="241414" y="184238"/>
                  </a:lnTo>
                  <a:lnTo>
                    <a:pt x="243065" y="184238"/>
                  </a:lnTo>
                  <a:lnTo>
                    <a:pt x="241960" y="185508"/>
                  </a:lnTo>
                  <a:lnTo>
                    <a:pt x="241300" y="186778"/>
                  </a:lnTo>
                  <a:lnTo>
                    <a:pt x="238061" y="188048"/>
                  </a:lnTo>
                  <a:lnTo>
                    <a:pt x="237197" y="186778"/>
                  </a:lnTo>
                  <a:lnTo>
                    <a:pt x="233489" y="188048"/>
                  </a:lnTo>
                  <a:lnTo>
                    <a:pt x="235839" y="188048"/>
                  </a:lnTo>
                  <a:lnTo>
                    <a:pt x="237210" y="189318"/>
                  </a:lnTo>
                  <a:lnTo>
                    <a:pt x="242697" y="189318"/>
                  </a:lnTo>
                  <a:lnTo>
                    <a:pt x="243763" y="190588"/>
                  </a:lnTo>
                  <a:lnTo>
                    <a:pt x="245376" y="190588"/>
                  </a:lnTo>
                  <a:lnTo>
                    <a:pt x="252260" y="193128"/>
                  </a:lnTo>
                  <a:lnTo>
                    <a:pt x="242684" y="191858"/>
                  </a:lnTo>
                  <a:lnTo>
                    <a:pt x="248107" y="193128"/>
                  </a:lnTo>
                  <a:lnTo>
                    <a:pt x="241871" y="191858"/>
                  </a:lnTo>
                  <a:lnTo>
                    <a:pt x="243751" y="193128"/>
                  </a:lnTo>
                  <a:lnTo>
                    <a:pt x="250063" y="195668"/>
                  </a:lnTo>
                  <a:lnTo>
                    <a:pt x="252717" y="196938"/>
                  </a:lnTo>
                  <a:lnTo>
                    <a:pt x="246494" y="194398"/>
                  </a:lnTo>
                  <a:lnTo>
                    <a:pt x="244335" y="193636"/>
                  </a:lnTo>
                  <a:lnTo>
                    <a:pt x="249212" y="195668"/>
                  </a:lnTo>
                  <a:lnTo>
                    <a:pt x="253263" y="198208"/>
                  </a:lnTo>
                  <a:lnTo>
                    <a:pt x="254381" y="199478"/>
                  </a:lnTo>
                  <a:lnTo>
                    <a:pt x="250444" y="198208"/>
                  </a:lnTo>
                  <a:lnTo>
                    <a:pt x="246507" y="196938"/>
                  </a:lnTo>
                  <a:lnTo>
                    <a:pt x="246138" y="196938"/>
                  </a:lnTo>
                  <a:lnTo>
                    <a:pt x="244500" y="198208"/>
                  </a:lnTo>
                  <a:lnTo>
                    <a:pt x="241452" y="196938"/>
                  </a:lnTo>
                  <a:lnTo>
                    <a:pt x="238391" y="195668"/>
                  </a:lnTo>
                  <a:lnTo>
                    <a:pt x="240830" y="196938"/>
                  </a:lnTo>
                  <a:lnTo>
                    <a:pt x="235800" y="196938"/>
                  </a:lnTo>
                  <a:lnTo>
                    <a:pt x="233883" y="195668"/>
                  </a:lnTo>
                  <a:lnTo>
                    <a:pt x="233578" y="195668"/>
                  </a:lnTo>
                  <a:lnTo>
                    <a:pt x="237286" y="199478"/>
                  </a:lnTo>
                  <a:lnTo>
                    <a:pt x="237667" y="199478"/>
                  </a:lnTo>
                  <a:lnTo>
                    <a:pt x="237896" y="200748"/>
                  </a:lnTo>
                  <a:lnTo>
                    <a:pt x="241198" y="204558"/>
                  </a:lnTo>
                  <a:lnTo>
                    <a:pt x="239991" y="204558"/>
                  </a:lnTo>
                  <a:lnTo>
                    <a:pt x="237858" y="202018"/>
                  </a:lnTo>
                  <a:lnTo>
                    <a:pt x="235953" y="200748"/>
                  </a:lnTo>
                  <a:lnTo>
                    <a:pt x="234327" y="199478"/>
                  </a:lnTo>
                  <a:lnTo>
                    <a:pt x="232346" y="196938"/>
                  </a:lnTo>
                  <a:lnTo>
                    <a:pt x="233426" y="196938"/>
                  </a:lnTo>
                  <a:lnTo>
                    <a:pt x="231990" y="195668"/>
                  </a:lnTo>
                  <a:lnTo>
                    <a:pt x="230936" y="194398"/>
                  </a:lnTo>
                  <a:lnTo>
                    <a:pt x="230085" y="193128"/>
                  </a:lnTo>
                  <a:lnTo>
                    <a:pt x="229527" y="193128"/>
                  </a:lnTo>
                  <a:lnTo>
                    <a:pt x="230047" y="194259"/>
                  </a:lnTo>
                  <a:lnTo>
                    <a:pt x="230987" y="195668"/>
                  </a:lnTo>
                  <a:lnTo>
                    <a:pt x="231978" y="196938"/>
                  </a:lnTo>
                  <a:lnTo>
                    <a:pt x="233019" y="200748"/>
                  </a:lnTo>
                  <a:lnTo>
                    <a:pt x="232435" y="199478"/>
                  </a:lnTo>
                  <a:lnTo>
                    <a:pt x="231851" y="198208"/>
                  </a:lnTo>
                  <a:lnTo>
                    <a:pt x="231267" y="196938"/>
                  </a:lnTo>
                  <a:lnTo>
                    <a:pt x="230047" y="194259"/>
                  </a:lnTo>
                  <a:lnTo>
                    <a:pt x="228409" y="190703"/>
                  </a:lnTo>
                  <a:lnTo>
                    <a:pt x="228663" y="191770"/>
                  </a:lnTo>
                  <a:lnTo>
                    <a:pt x="229158" y="193128"/>
                  </a:lnTo>
                  <a:lnTo>
                    <a:pt x="228955" y="193128"/>
                  </a:lnTo>
                  <a:lnTo>
                    <a:pt x="228727" y="192024"/>
                  </a:lnTo>
                  <a:lnTo>
                    <a:pt x="228600" y="191858"/>
                  </a:lnTo>
                  <a:lnTo>
                    <a:pt x="228409" y="191033"/>
                  </a:lnTo>
                  <a:lnTo>
                    <a:pt x="228282" y="190703"/>
                  </a:lnTo>
                  <a:lnTo>
                    <a:pt x="227876" y="196938"/>
                  </a:lnTo>
                  <a:lnTo>
                    <a:pt x="227723" y="195668"/>
                  </a:lnTo>
                  <a:lnTo>
                    <a:pt x="227672" y="193128"/>
                  </a:lnTo>
                  <a:lnTo>
                    <a:pt x="227088" y="193128"/>
                  </a:lnTo>
                  <a:lnTo>
                    <a:pt x="226695" y="194398"/>
                  </a:lnTo>
                  <a:lnTo>
                    <a:pt x="222631" y="194398"/>
                  </a:lnTo>
                  <a:lnTo>
                    <a:pt x="220395" y="195668"/>
                  </a:lnTo>
                  <a:lnTo>
                    <a:pt x="219290" y="193128"/>
                  </a:lnTo>
                  <a:lnTo>
                    <a:pt x="220040" y="191858"/>
                  </a:lnTo>
                  <a:lnTo>
                    <a:pt x="219163" y="191858"/>
                  </a:lnTo>
                  <a:lnTo>
                    <a:pt x="217868" y="194398"/>
                  </a:lnTo>
                  <a:lnTo>
                    <a:pt x="217385" y="191858"/>
                  </a:lnTo>
                  <a:lnTo>
                    <a:pt x="217627" y="191858"/>
                  </a:lnTo>
                  <a:lnTo>
                    <a:pt x="218147" y="190588"/>
                  </a:lnTo>
                  <a:lnTo>
                    <a:pt x="217830" y="190588"/>
                  </a:lnTo>
                  <a:lnTo>
                    <a:pt x="215036" y="193128"/>
                  </a:lnTo>
                  <a:lnTo>
                    <a:pt x="214299" y="191858"/>
                  </a:lnTo>
                  <a:lnTo>
                    <a:pt x="215658" y="190588"/>
                  </a:lnTo>
                  <a:lnTo>
                    <a:pt x="212318" y="186778"/>
                  </a:lnTo>
                  <a:lnTo>
                    <a:pt x="208381" y="191858"/>
                  </a:lnTo>
                  <a:lnTo>
                    <a:pt x="205320" y="191858"/>
                  </a:lnTo>
                  <a:lnTo>
                    <a:pt x="205320" y="209638"/>
                  </a:lnTo>
                  <a:lnTo>
                    <a:pt x="204762" y="211874"/>
                  </a:lnTo>
                  <a:lnTo>
                    <a:pt x="203962" y="210908"/>
                  </a:lnTo>
                  <a:lnTo>
                    <a:pt x="205320" y="209638"/>
                  </a:lnTo>
                  <a:lnTo>
                    <a:pt x="205320" y="191858"/>
                  </a:lnTo>
                  <a:lnTo>
                    <a:pt x="204762" y="191858"/>
                  </a:lnTo>
                  <a:lnTo>
                    <a:pt x="205663" y="189318"/>
                  </a:lnTo>
                  <a:lnTo>
                    <a:pt x="206121" y="188048"/>
                  </a:lnTo>
                  <a:lnTo>
                    <a:pt x="202120" y="184238"/>
                  </a:lnTo>
                  <a:lnTo>
                    <a:pt x="202361" y="184238"/>
                  </a:lnTo>
                  <a:lnTo>
                    <a:pt x="197942" y="181698"/>
                  </a:lnTo>
                  <a:lnTo>
                    <a:pt x="193471" y="185508"/>
                  </a:lnTo>
                  <a:lnTo>
                    <a:pt x="188709" y="185508"/>
                  </a:lnTo>
                  <a:lnTo>
                    <a:pt x="188112" y="182968"/>
                  </a:lnTo>
                  <a:lnTo>
                    <a:pt x="187515" y="180428"/>
                  </a:lnTo>
                  <a:lnTo>
                    <a:pt x="180403" y="180428"/>
                  </a:lnTo>
                  <a:lnTo>
                    <a:pt x="176974" y="176618"/>
                  </a:lnTo>
                  <a:lnTo>
                    <a:pt x="177380" y="177888"/>
                  </a:lnTo>
                  <a:lnTo>
                    <a:pt x="175818" y="180428"/>
                  </a:lnTo>
                  <a:lnTo>
                    <a:pt x="174942" y="180428"/>
                  </a:lnTo>
                  <a:lnTo>
                    <a:pt x="174218" y="179158"/>
                  </a:lnTo>
                  <a:lnTo>
                    <a:pt x="171272" y="182968"/>
                  </a:lnTo>
                  <a:lnTo>
                    <a:pt x="172643" y="179158"/>
                  </a:lnTo>
                  <a:lnTo>
                    <a:pt x="172986" y="179158"/>
                  </a:lnTo>
                  <a:lnTo>
                    <a:pt x="173431" y="175348"/>
                  </a:lnTo>
                  <a:lnTo>
                    <a:pt x="171081" y="175348"/>
                  </a:lnTo>
                  <a:lnTo>
                    <a:pt x="169506" y="174078"/>
                  </a:lnTo>
                  <a:lnTo>
                    <a:pt x="167640" y="180428"/>
                  </a:lnTo>
                  <a:lnTo>
                    <a:pt x="165023" y="175348"/>
                  </a:lnTo>
                  <a:lnTo>
                    <a:pt x="157365" y="175348"/>
                  </a:lnTo>
                  <a:lnTo>
                    <a:pt x="156235" y="172808"/>
                  </a:lnTo>
                  <a:lnTo>
                    <a:pt x="155676" y="171538"/>
                  </a:lnTo>
                  <a:lnTo>
                    <a:pt x="154279" y="172808"/>
                  </a:lnTo>
                  <a:lnTo>
                    <a:pt x="151638" y="172808"/>
                  </a:lnTo>
                  <a:lnTo>
                    <a:pt x="152539" y="170268"/>
                  </a:lnTo>
                  <a:lnTo>
                    <a:pt x="148691" y="167728"/>
                  </a:lnTo>
                  <a:lnTo>
                    <a:pt x="145034" y="167728"/>
                  </a:lnTo>
                  <a:lnTo>
                    <a:pt x="146354" y="166458"/>
                  </a:lnTo>
                  <a:lnTo>
                    <a:pt x="144475" y="165188"/>
                  </a:lnTo>
                  <a:lnTo>
                    <a:pt x="141427" y="174078"/>
                  </a:lnTo>
                  <a:lnTo>
                    <a:pt x="139585" y="172808"/>
                  </a:lnTo>
                  <a:lnTo>
                    <a:pt x="139827" y="171538"/>
                  </a:lnTo>
                  <a:lnTo>
                    <a:pt x="140322" y="168998"/>
                  </a:lnTo>
                  <a:lnTo>
                    <a:pt x="136918" y="167728"/>
                  </a:lnTo>
                  <a:lnTo>
                    <a:pt x="136334" y="166458"/>
                  </a:lnTo>
                  <a:lnTo>
                    <a:pt x="135763" y="165188"/>
                  </a:lnTo>
                  <a:lnTo>
                    <a:pt x="134607" y="162648"/>
                  </a:lnTo>
                  <a:lnTo>
                    <a:pt x="130098" y="165188"/>
                  </a:lnTo>
                  <a:lnTo>
                    <a:pt x="130810" y="163918"/>
                  </a:lnTo>
                  <a:lnTo>
                    <a:pt x="129844" y="163918"/>
                  </a:lnTo>
                  <a:lnTo>
                    <a:pt x="127977" y="161378"/>
                  </a:lnTo>
                  <a:lnTo>
                    <a:pt x="126111" y="158838"/>
                  </a:lnTo>
                  <a:lnTo>
                    <a:pt x="125590" y="161620"/>
                  </a:lnTo>
                  <a:lnTo>
                    <a:pt x="121526" y="163918"/>
                  </a:lnTo>
                  <a:lnTo>
                    <a:pt x="119202" y="165188"/>
                  </a:lnTo>
                  <a:lnTo>
                    <a:pt x="120332" y="162648"/>
                  </a:lnTo>
                  <a:lnTo>
                    <a:pt x="117703" y="165188"/>
                  </a:lnTo>
                  <a:lnTo>
                    <a:pt x="117348" y="166458"/>
                  </a:lnTo>
                  <a:lnTo>
                    <a:pt x="114490" y="166458"/>
                  </a:lnTo>
                  <a:lnTo>
                    <a:pt x="114947" y="164630"/>
                  </a:lnTo>
                  <a:lnTo>
                    <a:pt x="114960" y="163918"/>
                  </a:lnTo>
                  <a:lnTo>
                    <a:pt x="114325" y="162648"/>
                  </a:lnTo>
                  <a:lnTo>
                    <a:pt x="113461" y="167728"/>
                  </a:lnTo>
                  <a:lnTo>
                    <a:pt x="111848" y="165188"/>
                  </a:lnTo>
                  <a:lnTo>
                    <a:pt x="113157" y="163918"/>
                  </a:lnTo>
                  <a:lnTo>
                    <a:pt x="111467" y="162648"/>
                  </a:lnTo>
                  <a:lnTo>
                    <a:pt x="111315" y="163918"/>
                  </a:lnTo>
                  <a:lnTo>
                    <a:pt x="109715" y="165188"/>
                  </a:lnTo>
                  <a:lnTo>
                    <a:pt x="108280" y="166458"/>
                  </a:lnTo>
                  <a:lnTo>
                    <a:pt x="107442" y="165188"/>
                  </a:lnTo>
                  <a:lnTo>
                    <a:pt x="106603" y="163918"/>
                  </a:lnTo>
                  <a:lnTo>
                    <a:pt x="107111" y="161378"/>
                  </a:lnTo>
                  <a:lnTo>
                    <a:pt x="106413" y="162648"/>
                  </a:lnTo>
                  <a:lnTo>
                    <a:pt x="104825" y="165188"/>
                  </a:lnTo>
                  <a:lnTo>
                    <a:pt x="104013" y="163918"/>
                  </a:lnTo>
                  <a:lnTo>
                    <a:pt x="104165" y="162648"/>
                  </a:lnTo>
                  <a:lnTo>
                    <a:pt x="105003" y="161378"/>
                  </a:lnTo>
                  <a:lnTo>
                    <a:pt x="103822" y="160108"/>
                  </a:lnTo>
                  <a:lnTo>
                    <a:pt x="102844" y="159054"/>
                  </a:lnTo>
                  <a:lnTo>
                    <a:pt x="103314" y="157568"/>
                  </a:lnTo>
                  <a:lnTo>
                    <a:pt x="101892" y="156540"/>
                  </a:lnTo>
                  <a:lnTo>
                    <a:pt x="101892" y="160108"/>
                  </a:lnTo>
                  <a:lnTo>
                    <a:pt x="99644" y="163918"/>
                  </a:lnTo>
                  <a:lnTo>
                    <a:pt x="98463" y="160108"/>
                  </a:lnTo>
                  <a:lnTo>
                    <a:pt x="98704" y="160108"/>
                  </a:lnTo>
                  <a:lnTo>
                    <a:pt x="98628" y="158838"/>
                  </a:lnTo>
                  <a:lnTo>
                    <a:pt x="100939" y="160108"/>
                  </a:lnTo>
                  <a:lnTo>
                    <a:pt x="101892" y="160108"/>
                  </a:lnTo>
                  <a:lnTo>
                    <a:pt x="101892" y="156540"/>
                  </a:lnTo>
                  <a:lnTo>
                    <a:pt x="101561" y="156298"/>
                  </a:lnTo>
                  <a:lnTo>
                    <a:pt x="104140" y="153758"/>
                  </a:lnTo>
                  <a:lnTo>
                    <a:pt x="102044" y="155028"/>
                  </a:lnTo>
                  <a:lnTo>
                    <a:pt x="98183" y="158838"/>
                  </a:lnTo>
                  <a:lnTo>
                    <a:pt x="96710" y="156298"/>
                  </a:lnTo>
                  <a:lnTo>
                    <a:pt x="97015" y="156298"/>
                  </a:lnTo>
                  <a:lnTo>
                    <a:pt x="96672" y="155028"/>
                  </a:lnTo>
                  <a:lnTo>
                    <a:pt x="96227" y="155028"/>
                  </a:lnTo>
                  <a:lnTo>
                    <a:pt x="95910" y="155854"/>
                  </a:lnTo>
                  <a:lnTo>
                    <a:pt x="95910" y="175348"/>
                  </a:lnTo>
                  <a:lnTo>
                    <a:pt x="94234" y="175348"/>
                  </a:lnTo>
                  <a:lnTo>
                    <a:pt x="94386" y="174078"/>
                  </a:lnTo>
                  <a:lnTo>
                    <a:pt x="94856" y="172808"/>
                  </a:lnTo>
                  <a:lnTo>
                    <a:pt x="95224" y="172808"/>
                  </a:lnTo>
                  <a:lnTo>
                    <a:pt x="94818" y="174078"/>
                  </a:lnTo>
                  <a:lnTo>
                    <a:pt x="95567" y="174078"/>
                  </a:lnTo>
                  <a:lnTo>
                    <a:pt x="95910" y="175348"/>
                  </a:lnTo>
                  <a:lnTo>
                    <a:pt x="95910" y="155854"/>
                  </a:lnTo>
                  <a:lnTo>
                    <a:pt x="95732" y="156298"/>
                  </a:lnTo>
                  <a:lnTo>
                    <a:pt x="95275" y="155028"/>
                  </a:lnTo>
                  <a:lnTo>
                    <a:pt x="94449" y="155028"/>
                  </a:lnTo>
                  <a:lnTo>
                    <a:pt x="94665" y="153758"/>
                  </a:lnTo>
                  <a:lnTo>
                    <a:pt x="94869" y="152488"/>
                  </a:lnTo>
                  <a:lnTo>
                    <a:pt x="94272" y="152488"/>
                  </a:lnTo>
                  <a:lnTo>
                    <a:pt x="94272" y="153758"/>
                  </a:lnTo>
                  <a:lnTo>
                    <a:pt x="94183" y="155028"/>
                  </a:lnTo>
                  <a:lnTo>
                    <a:pt x="92824" y="155028"/>
                  </a:lnTo>
                  <a:lnTo>
                    <a:pt x="93256" y="153758"/>
                  </a:lnTo>
                  <a:lnTo>
                    <a:pt x="94272" y="153758"/>
                  </a:lnTo>
                  <a:lnTo>
                    <a:pt x="94272" y="152488"/>
                  </a:lnTo>
                  <a:lnTo>
                    <a:pt x="91732" y="152488"/>
                  </a:lnTo>
                  <a:lnTo>
                    <a:pt x="90957" y="155028"/>
                  </a:lnTo>
                  <a:lnTo>
                    <a:pt x="89865" y="153758"/>
                  </a:lnTo>
                  <a:lnTo>
                    <a:pt x="90309" y="157568"/>
                  </a:lnTo>
                  <a:lnTo>
                    <a:pt x="90220" y="156298"/>
                  </a:lnTo>
                  <a:lnTo>
                    <a:pt x="90919" y="156298"/>
                  </a:lnTo>
                  <a:lnTo>
                    <a:pt x="90995" y="156552"/>
                  </a:lnTo>
                  <a:lnTo>
                    <a:pt x="91046" y="156806"/>
                  </a:lnTo>
                  <a:lnTo>
                    <a:pt x="91109" y="157010"/>
                  </a:lnTo>
                  <a:lnTo>
                    <a:pt x="91528" y="156298"/>
                  </a:lnTo>
                  <a:lnTo>
                    <a:pt x="93992" y="157568"/>
                  </a:lnTo>
                  <a:lnTo>
                    <a:pt x="91681" y="160108"/>
                  </a:lnTo>
                  <a:lnTo>
                    <a:pt x="91109" y="157568"/>
                  </a:lnTo>
                  <a:lnTo>
                    <a:pt x="88417" y="161378"/>
                  </a:lnTo>
                  <a:lnTo>
                    <a:pt x="88353" y="158838"/>
                  </a:lnTo>
                  <a:lnTo>
                    <a:pt x="88328" y="157568"/>
                  </a:lnTo>
                  <a:lnTo>
                    <a:pt x="86499" y="155028"/>
                  </a:lnTo>
                  <a:lnTo>
                    <a:pt x="86880" y="152488"/>
                  </a:lnTo>
                  <a:lnTo>
                    <a:pt x="83540" y="152488"/>
                  </a:lnTo>
                  <a:lnTo>
                    <a:pt x="79819" y="151218"/>
                  </a:lnTo>
                  <a:lnTo>
                    <a:pt x="76428" y="156298"/>
                  </a:lnTo>
                  <a:lnTo>
                    <a:pt x="75399" y="156298"/>
                  </a:lnTo>
                  <a:lnTo>
                    <a:pt x="75946" y="153758"/>
                  </a:lnTo>
                  <a:lnTo>
                    <a:pt x="75933" y="153492"/>
                  </a:lnTo>
                  <a:lnTo>
                    <a:pt x="75501" y="153758"/>
                  </a:lnTo>
                  <a:lnTo>
                    <a:pt x="74028" y="152488"/>
                  </a:lnTo>
                  <a:lnTo>
                    <a:pt x="72542" y="151218"/>
                  </a:lnTo>
                  <a:lnTo>
                    <a:pt x="72212" y="152057"/>
                  </a:lnTo>
                  <a:lnTo>
                    <a:pt x="72034" y="151993"/>
                  </a:lnTo>
                  <a:lnTo>
                    <a:pt x="72034" y="152488"/>
                  </a:lnTo>
                  <a:lnTo>
                    <a:pt x="71043" y="155028"/>
                  </a:lnTo>
                  <a:lnTo>
                    <a:pt x="69494" y="152488"/>
                  </a:lnTo>
                  <a:lnTo>
                    <a:pt x="72034" y="152488"/>
                  </a:lnTo>
                  <a:lnTo>
                    <a:pt x="72034" y="151993"/>
                  </a:lnTo>
                  <a:lnTo>
                    <a:pt x="70218" y="151218"/>
                  </a:lnTo>
                  <a:lnTo>
                    <a:pt x="70942" y="151218"/>
                  </a:lnTo>
                  <a:lnTo>
                    <a:pt x="67437" y="148678"/>
                  </a:lnTo>
                  <a:lnTo>
                    <a:pt x="58762" y="151218"/>
                  </a:lnTo>
                  <a:lnTo>
                    <a:pt x="55206" y="147408"/>
                  </a:lnTo>
                  <a:lnTo>
                    <a:pt x="55651" y="148678"/>
                  </a:lnTo>
                  <a:lnTo>
                    <a:pt x="55537" y="149948"/>
                  </a:lnTo>
                  <a:lnTo>
                    <a:pt x="50520" y="146138"/>
                  </a:lnTo>
                  <a:lnTo>
                    <a:pt x="44932" y="146138"/>
                  </a:lnTo>
                  <a:lnTo>
                    <a:pt x="39458" y="144868"/>
                  </a:lnTo>
                  <a:lnTo>
                    <a:pt x="37909" y="143598"/>
                  </a:lnTo>
                  <a:lnTo>
                    <a:pt x="36372" y="142328"/>
                  </a:lnTo>
                  <a:lnTo>
                    <a:pt x="34823" y="141058"/>
                  </a:lnTo>
                  <a:lnTo>
                    <a:pt x="33172" y="138518"/>
                  </a:lnTo>
                  <a:lnTo>
                    <a:pt x="32258" y="141058"/>
                  </a:lnTo>
                  <a:lnTo>
                    <a:pt x="30505" y="142328"/>
                  </a:lnTo>
                  <a:lnTo>
                    <a:pt x="31000" y="139788"/>
                  </a:lnTo>
                  <a:lnTo>
                    <a:pt x="27889" y="142328"/>
                  </a:lnTo>
                  <a:lnTo>
                    <a:pt x="24206" y="143598"/>
                  </a:lnTo>
                  <a:lnTo>
                    <a:pt x="24536" y="139788"/>
                  </a:lnTo>
                  <a:lnTo>
                    <a:pt x="25095" y="133438"/>
                  </a:lnTo>
                  <a:lnTo>
                    <a:pt x="19951" y="137248"/>
                  </a:lnTo>
                  <a:lnTo>
                    <a:pt x="19812" y="139788"/>
                  </a:lnTo>
                  <a:lnTo>
                    <a:pt x="18605" y="138518"/>
                  </a:lnTo>
                  <a:lnTo>
                    <a:pt x="15252" y="139788"/>
                  </a:lnTo>
                  <a:lnTo>
                    <a:pt x="16179" y="137248"/>
                  </a:lnTo>
                  <a:lnTo>
                    <a:pt x="15925" y="137248"/>
                  </a:lnTo>
                  <a:lnTo>
                    <a:pt x="15100" y="138518"/>
                  </a:lnTo>
                  <a:lnTo>
                    <a:pt x="14909" y="138518"/>
                  </a:lnTo>
                  <a:lnTo>
                    <a:pt x="15341" y="135978"/>
                  </a:lnTo>
                  <a:lnTo>
                    <a:pt x="11277" y="138518"/>
                  </a:lnTo>
                  <a:lnTo>
                    <a:pt x="9093" y="135978"/>
                  </a:lnTo>
                  <a:lnTo>
                    <a:pt x="13576" y="132168"/>
                  </a:lnTo>
                  <a:lnTo>
                    <a:pt x="9982" y="130898"/>
                  </a:lnTo>
                  <a:lnTo>
                    <a:pt x="8432" y="130898"/>
                  </a:lnTo>
                  <a:lnTo>
                    <a:pt x="4699" y="133438"/>
                  </a:lnTo>
                  <a:lnTo>
                    <a:pt x="4889" y="134708"/>
                  </a:lnTo>
                  <a:lnTo>
                    <a:pt x="5422" y="134708"/>
                  </a:lnTo>
                  <a:lnTo>
                    <a:pt x="6007" y="135978"/>
                  </a:lnTo>
                  <a:lnTo>
                    <a:pt x="5562" y="138518"/>
                  </a:lnTo>
                  <a:lnTo>
                    <a:pt x="4064" y="138518"/>
                  </a:lnTo>
                  <a:lnTo>
                    <a:pt x="2425" y="143598"/>
                  </a:lnTo>
                  <a:lnTo>
                    <a:pt x="0" y="147408"/>
                  </a:lnTo>
                  <a:lnTo>
                    <a:pt x="2095" y="151218"/>
                  </a:lnTo>
                  <a:lnTo>
                    <a:pt x="5092" y="149948"/>
                  </a:lnTo>
                  <a:lnTo>
                    <a:pt x="5105" y="152196"/>
                  </a:lnTo>
                  <a:lnTo>
                    <a:pt x="5969" y="151218"/>
                  </a:lnTo>
                  <a:lnTo>
                    <a:pt x="5854" y="151993"/>
                  </a:lnTo>
                  <a:lnTo>
                    <a:pt x="5816" y="153758"/>
                  </a:lnTo>
                  <a:lnTo>
                    <a:pt x="6108" y="153758"/>
                  </a:lnTo>
                  <a:lnTo>
                    <a:pt x="8407" y="151218"/>
                  </a:lnTo>
                  <a:lnTo>
                    <a:pt x="9550" y="149948"/>
                  </a:lnTo>
                  <a:lnTo>
                    <a:pt x="9448" y="150888"/>
                  </a:lnTo>
                  <a:lnTo>
                    <a:pt x="10960" y="149948"/>
                  </a:lnTo>
                  <a:lnTo>
                    <a:pt x="11341" y="152488"/>
                  </a:lnTo>
                  <a:lnTo>
                    <a:pt x="10515" y="153758"/>
                  </a:lnTo>
                  <a:lnTo>
                    <a:pt x="12268" y="152488"/>
                  </a:lnTo>
                  <a:lnTo>
                    <a:pt x="12077" y="153758"/>
                  </a:lnTo>
                  <a:lnTo>
                    <a:pt x="11582" y="153758"/>
                  </a:lnTo>
                  <a:lnTo>
                    <a:pt x="10947" y="155028"/>
                  </a:lnTo>
                  <a:lnTo>
                    <a:pt x="12458" y="153758"/>
                  </a:lnTo>
                  <a:lnTo>
                    <a:pt x="13957" y="155028"/>
                  </a:lnTo>
                  <a:lnTo>
                    <a:pt x="15278" y="152488"/>
                  </a:lnTo>
                  <a:lnTo>
                    <a:pt x="15544" y="155028"/>
                  </a:lnTo>
                  <a:lnTo>
                    <a:pt x="19088" y="152488"/>
                  </a:lnTo>
                  <a:lnTo>
                    <a:pt x="17640" y="157568"/>
                  </a:lnTo>
                  <a:lnTo>
                    <a:pt x="18300" y="156298"/>
                  </a:lnTo>
                  <a:lnTo>
                    <a:pt x="20574" y="155028"/>
                  </a:lnTo>
                  <a:lnTo>
                    <a:pt x="21602" y="155028"/>
                  </a:lnTo>
                  <a:lnTo>
                    <a:pt x="18211" y="158838"/>
                  </a:lnTo>
                  <a:lnTo>
                    <a:pt x="25196" y="156298"/>
                  </a:lnTo>
                  <a:lnTo>
                    <a:pt x="22999" y="161378"/>
                  </a:lnTo>
                  <a:lnTo>
                    <a:pt x="25768" y="157568"/>
                  </a:lnTo>
                  <a:lnTo>
                    <a:pt x="28435" y="161378"/>
                  </a:lnTo>
                  <a:lnTo>
                    <a:pt x="31584" y="158838"/>
                  </a:lnTo>
                  <a:lnTo>
                    <a:pt x="30848" y="160108"/>
                  </a:lnTo>
                  <a:lnTo>
                    <a:pt x="31915" y="160108"/>
                  </a:lnTo>
                  <a:lnTo>
                    <a:pt x="31864" y="162648"/>
                  </a:lnTo>
                  <a:lnTo>
                    <a:pt x="32461" y="163918"/>
                  </a:lnTo>
                  <a:lnTo>
                    <a:pt x="33820" y="158838"/>
                  </a:lnTo>
                  <a:lnTo>
                    <a:pt x="36144" y="158838"/>
                  </a:lnTo>
                  <a:lnTo>
                    <a:pt x="37998" y="157568"/>
                  </a:lnTo>
                  <a:lnTo>
                    <a:pt x="38468" y="161378"/>
                  </a:lnTo>
                  <a:lnTo>
                    <a:pt x="35902" y="161378"/>
                  </a:lnTo>
                  <a:lnTo>
                    <a:pt x="38798" y="162648"/>
                  </a:lnTo>
                  <a:lnTo>
                    <a:pt x="39052" y="160108"/>
                  </a:lnTo>
                  <a:lnTo>
                    <a:pt x="39585" y="162648"/>
                  </a:lnTo>
                  <a:lnTo>
                    <a:pt x="39776" y="161378"/>
                  </a:lnTo>
                  <a:lnTo>
                    <a:pt x="39433" y="165188"/>
                  </a:lnTo>
                  <a:lnTo>
                    <a:pt x="40703" y="161378"/>
                  </a:lnTo>
                  <a:lnTo>
                    <a:pt x="41135" y="160108"/>
                  </a:lnTo>
                  <a:lnTo>
                    <a:pt x="40830" y="163918"/>
                  </a:lnTo>
                  <a:lnTo>
                    <a:pt x="42773" y="161378"/>
                  </a:lnTo>
                  <a:lnTo>
                    <a:pt x="43840" y="165188"/>
                  </a:lnTo>
                  <a:lnTo>
                    <a:pt x="41846" y="166458"/>
                  </a:lnTo>
                  <a:lnTo>
                    <a:pt x="44272" y="165188"/>
                  </a:lnTo>
                  <a:lnTo>
                    <a:pt x="44488" y="166344"/>
                  </a:lnTo>
                  <a:lnTo>
                    <a:pt x="44500" y="165188"/>
                  </a:lnTo>
                  <a:lnTo>
                    <a:pt x="45580" y="162648"/>
                  </a:lnTo>
                  <a:lnTo>
                    <a:pt x="48298" y="162648"/>
                  </a:lnTo>
                  <a:lnTo>
                    <a:pt x="46113" y="166077"/>
                  </a:lnTo>
                  <a:lnTo>
                    <a:pt x="45986" y="167728"/>
                  </a:lnTo>
                  <a:lnTo>
                    <a:pt x="46113" y="168998"/>
                  </a:lnTo>
                  <a:lnTo>
                    <a:pt x="47904" y="167728"/>
                  </a:lnTo>
                  <a:lnTo>
                    <a:pt x="50076" y="165188"/>
                  </a:lnTo>
                  <a:lnTo>
                    <a:pt x="51155" y="165188"/>
                  </a:lnTo>
                  <a:lnTo>
                    <a:pt x="51079" y="166077"/>
                  </a:lnTo>
                  <a:lnTo>
                    <a:pt x="51955" y="165188"/>
                  </a:lnTo>
                  <a:lnTo>
                    <a:pt x="53187" y="163918"/>
                  </a:lnTo>
                  <a:lnTo>
                    <a:pt x="55460" y="167728"/>
                  </a:lnTo>
                  <a:lnTo>
                    <a:pt x="58420" y="165188"/>
                  </a:lnTo>
                  <a:lnTo>
                    <a:pt x="58445" y="165849"/>
                  </a:lnTo>
                  <a:lnTo>
                    <a:pt x="58508" y="165188"/>
                  </a:lnTo>
                  <a:lnTo>
                    <a:pt x="58648" y="163918"/>
                  </a:lnTo>
                  <a:lnTo>
                    <a:pt x="59182" y="162648"/>
                  </a:lnTo>
                  <a:lnTo>
                    <a:pt x="59639" y="161378"/>
                  </a:lnTo>
                  <a:lnTo>
                    <a:pt x="60553" y="161378"/>
                  </a:lnTo>
                  <a:lnTo>
                    <a:pt x="61290" y="160108"/>
                  </a:lnTo>
                  <a:lnTo>
                    <a:pt x="62026" y="158838"/>
                  </a:lnTo>
                  <a:lnTo>
                    <a:pt x="61633" y="161378"/>
                  </a:lnTo>
                  <a:lnTo>
                    <a:pt x="61087" y="161378"/>
                  </a:lnTo>
                  <a:lnTo>
                    <a:pt x="60756" y="162648"/>
                  </a:lnTo>
                  <a:lnTo>
                    <a:pt x="61531" y="162648"/>
                  </a:lnTo>
                  <a:lnTo>
                    <a:pt x="61404" y="165087"/>
                  </a:lnTo>
                  <a:lnTo>
                    <a:pt x="61937" y="164630"/>
                  </a:lnTo>
                  <a:lnTo>
                    <a:pt x="62166" y="164439"/>
                  </a:lnTo>
                  <a:lnTo>
                    <a:pt x="62788" y="163918"/>
                  </a:lnTo>
                  <a:lnTo>
                    <a:pt x="64300" y="162648"/>
                  </a:lnTo>
                  <a:lnTo>
                    <a:pt x="65405" y="163918"/>
                  </a:lnTo>
                  <a:lnTo>
                    <a:pt x="64668" y="167728"/>
                  </a:lnTo>
                  <a:lnTo>
                    <a:pt x="62166" y="164439"/>
                  </a:lnTo>
                  <a:lnTo>
                    <a:pt x="62064" y="165087"/>
                  </a:lnTo>
                  <a:lnTo>
                    <a:pt x="62725" y="167728"/>
                  </a:lnTo>
                  <a:lnTo>
                    <a:pt x="60947" y="166458"/>
                  </a:lnTo>
                  <a:lnTo>
                    <a:pt x="60972" y="171538"/>
                  </a:lnTo>
                  <a:lnTo>
                    <a:pt x="59715" y="165188"/>
                  </a:lnTo>
                  <a:lnTo>
                    <a:pt x="59524" y="171538"/>
                  </a:lnTo>
                  <a:lnTo>
                    <a:pt x="62090" y="172808"/>
                  </a:lnTo>
                  <a:lnTo>
                    <a:pt x="62674" y="171538"/>
                  </a:lnTo>
                  <a:lnTo>
                    <a:pt x="63246" y="170268"/>
                  </a:lnTo>
                  <a:lnTo>
                    <a:pt x="65811" y="172808"/>
                  </a:lnTo>
                  <a:lnTo>
                    <a:pt x="67043" y="170268"/>
                  </a:lnTo>
                  <a:lnTo>
                    <a:pt x="66459" y="170268"/>
                  </a:lnTo>
                  <a:lnTo>
                    <a:pt x="67665" y="167728"/>
                  </a:lnTo>
                  <a:lnTo>
                    <a:pt x="72771" y="166458"/>
                  </a:lnTo>
                  <a:lnTo>
                    <a:pt x="68287" y="177888"/>
                  </a:lnTo>
                  <a:lnTo>
                    <a:pt x="72656" y="174078"/>
                  </a:lnTo>
                  <a:lnTo>
                    <a:pt x="74104" y="171538"/>
                  </a:lnTo>
                  <a:lnTo>
                    <a:pt x="75704" y="167728"/>
                  </a:lnTo>
                  <a:lnTo>
                    <a:pt x="77152" y="170268"/>
                  </a:lnTo>
                  <a:lnTo>
                    <a:pt x="75260" y="174078"/>
                  </a:lnTo>
                  <a:lnTo>
                    <a:pt x="77927" y="175348"/>
                  </a:lnTo>
                  <a:lnTo>
                    <a:pt x="78155" y="172872"/>
                  </a:lnTo>
                  <a:lnTo>
                    <a:pt x="78524" y="168998"/>
                  </a:lnTo>
                  <a:lnTo>
                    <a:pt x="80264" y="172110"/>
                  </a:lnTo>
                  <a:lnTo>
                    <a:pt x="80365" y="171538"/>
                  </a:lnTo>
                  <a:lnTo>
                    <a:pt x="81800" y="172808"/>
                  </a:lnTo>
                  <a:lnTo>
                    <a:pt x="81076" y="176618"/>
                  </a:lnTo>
                  <a:lnTo>
                    <a:pt x="84188" y="176618"/>
                  </a:lnTo>
                  <a:lnTo>
                    <a:pt x="88201" y="175348"/>
                  </a:lnTo>
                  <a:lnTo>
                    <a:pt x="91668" y="175348"/>
                  </a:lnTo>
                  <a:lnTo>
                    <a:pt x="91173" y="176618"/>
                  </a:lnTo>
                  <a:lnTo>
                    <a:pt x="90297" y="176618"/>
                  </a:lnTo>
                  <a:lnTo>
                    <a:pt x="90741" y="177888"/>
                  </a:lnTo>
                  <a:lnTo>
                    <a:pt x="95389" y="177888"/>
                  </a:lnTo>
                  <a:lnTo>
                    <a:pt x="99453" y="181698"/>
                  </a:lnTo>
                  <a:lnTo>
                    <a:pt x="102819" y="184238"/>
                  </a:lnTo>
                  <a:lnTo>
                    <a:pt x="105232" y="181698"/>
                  </a:lnTo>
                  <a:lnTo>
                    <a:pt x="105575" y="182968"/>
                  </a:lnTo>
                  <a:lnTo>
                    <a:pt x="106667" y="181698"/>
                  </a:lnTo>
                  <a:lnTo>
                    <a:pt x="107619" y="181698"/>
                  </a:lnTo>
                  <a:lnTo>
                    <a:pt x="107327" y="182968"/>
                  </a:lnTo>
                  <a:lnTo>
                    <a:pt x="106502" y="184238"/>
                  </a:lnTo>
                  <a:lnTo>
                    <a:pt x="110007" y="182968"/>
                  </a:lnTo>
                  <a:lnTo>
                    <a:pt x="115938" y="181698"/>
                  </a:lnTo>
                  <a:lnTo>
                    <a:pt x="117881" y="185508"/>
                  </a:lnTo>
                  <a:lnTo>
                    <a:pt x="117043" y="185508"/>
                  </a:lnTo>
                  <a:lnTo>
                    <a:pt x="118935" y="188048"/>
                  </a:lnTo>
                  <a:lnTo>
                    <a:pt x="121005" y="181698"/>
                  </a:lnTo>
                  <a:lnTo>
                    <a:pt x="121412" y="180428"/>
                  </a:lnTo>
                  <a:lnTo>
                    <a:pt x="122669" y="184238"/>
                  </a:lnTo>
                  <a:lnTo>
                    <a:pt x="122110" y="184238"/>
                  </a:lnTo>
                  <a:lnTo>
                    <a:pt x="126606" y="186778"/>
                  </a:lnTo>
                  <a:lnTo>
                    <a:pt x="132816" y="185508"/>
                  </a:lnTo>
                  <a:lnTo>
                    <a:pt x="135191" y="191858"/>
                  </a:lnTo>
                  <a:lnTo>
                    <a:pt x="137185" y="188048"/>
                  </a:lnTo>
                  <a:lnTo>
                    <a:pt x="139458" y="195668"/>
                  </a:lnTo>
                  <a:lnTo>
                    <a:pt x="141566" y="189318"/>
                  </a:lnTo>
                  <a:lnTo>
                    <a:pt x="143459" y="193128"/>
                  </a:lnTo>
                  <a:lnTo>
                    <a:pt x="142341" y="194398"/>
                  </a:lnTo>
                  <a:lnTo>
                    <a:pt x="145681" y="196938"/>
                  </a:lnTo>
                  <a:lnTo>
                    <a:pt x="146634" y="198208"/>
                  </a:lnTo>
                  <a:lnTo>
                    <a:pt x="148361" y="194398"/>
                  </a:lnTo>
                  <a:lnTo>
                    <a:pt x="149834" y="193128"/>
                  </a:lnTo>
                  <a:lnTo>
                    <a:pt x="148932" y="196938"/>
                  </a:lnTo>
                  <a:lnTo>
                    <a:pt x="151676" y="194398"/>
                  </a:lnTo>
                  <a:lnTo>
                    <a:pt x="151498" y="198208"/>
                  </a:lnTo>
                  <a:lnTo>
                    <a:pt x="152958" y="196938"/>
                  </a:lnTo>
                  <a:lnTo>
                    <a:pt x="152527" y="196938"/>
                  </a:lnTo>
                  <a:lnTo>
                    <a:pt x="152349" y="195668"/>
                  </a:lnTo>
                  <a:lnTo>
                    <a:pt x="152679" y="194398"/>
                  </a:lnTo>
                  <a:lnTo>
                    <a:pt x="155003" y="194398"/>
                  </a:lnTo>
                  <a:lnTo>
                    <a:pt x="156654" y="198208"/>
                  </a:lnTo>
                  <a:lnTo>
                    <a:pt x="156235" y="199478"/>
                  </a:lnTo>
                  <a:lnTo>
                    <a:pt x="161518" y="198208"/>
                  </a:lnTo>
                  <a:lnTo>
                    <a:pt x="161048" y="199428"/>
                  </a:lnTo>
                  <a:lnTo>
                    <a:pt x="162674" y="198208"/>
                  </a:lnTo>
                  <a:lnTo>
                    <a:pt x="158775" y="204558"/>
                  </a:lnTo>
                  <a:lnTo>
                    <a:pt x="161848" y="202018"/>
                  </a:lnTo>
                  <a:lnTo>
                    <a:pt x="161772" y="200748"/>
                  </a:lnTo>
                  <a:lnTo>
                    <a:pt x="162560" y="200748"/>
                  </a:lnTo>
                  <a:lnTo>
                    <a:pt x="162801" y="199478"/>
                  </a:lnTo>
                  <a:lnTo>
                    <a:pt x="163334" y="202018"/>
                  </a:lnTo>
                  <a:lnTo>
                    <a:pt x="167906" y="202018"/>
                  </a:lnTo>
                  <a:lnTo>
                    <a:pt x="166903" y="204558"/>
                  </a:lnTo>
                  <a:lnTo>
                    <a:pt x="170078" y="205828"/>
                  </a:lnTo>
                  <a:lnTo>
                    <a:pt x="174244" y="205828"/>
                  </a:lnTo>
                  <a:lnTo>
                    <a:pt x="177965" y="207098"/>
                  </a:lnTo>
                  <a:lnTo>
                    <a:pt x="176936" y="205828"/>
                  </a:lnTo>
                  <a:lnTo>
                    <a:pt x="178358" y="202018"/>
                  </a:lnTo>
                  <a:lnTo>
                    <a:pt x="179565" y="202018"/>
                  </a:lnTo>
                  <a:lnTo>
                    <a:pt x="179438" y="202590"/>
                  </a:lnTo>
                  <a:lnTo>
                    <a:pt x="180441" y="202018"/>
                  </a:lnTo>
                  <a:lnTo>
                    <a:pt x="181724" y="202018"/>
                  </a:lnTo>
                  <a:lnTo>
                    <a:pt x="180263" y="205828"/>
                  </a:lnTo>
                  <a:lnTo>
                    <a:pt x="181178" y="205828"/>
                  </a:lnTo>
                  <a:lnTo>
                    <a:pt x="181140" y="206057"/>
                  </a:lnTo>
                  <a:lnTo>
                    <a:pt x="181254" y="205828"/>
                  </a:lnTo>
                  <a:lnTo>
                    <a:pt x="181889" y="212178"/>
                  </a:lnTo>
                  <a:lnTo>
                    <a:pt x="183908" y="209689"/>
                  </a:lnTo>
                  <a:lnTo>
                    <a:pt x="187490" y="210908"/>
                  </a:lnTo>
                  <a:lnTo>
                    <a:pt x="192620" y="210908"/>
                  </a:lnTo>
                  <a:lnTo>
                    <a:pt x="193078" y="209638"/>
                  </a:lnTo>
                  <a:lnTo>
                    <a:pt x="193535" y="208368"/>
                  </a:lnTo>
                  <a:lnTo>
                    <a:pt x="194538" y="209638"/>
                  </a:lnTo>
                  <a:lnTo>
                    <a:pt x="195338" y="208368"/>
                  </a:lnTo>
                  <a:lnTo>
                    <a:pt x="196138" y="207098"/>
                  </a:lnTo>
                  <a:lnTo>
                    <a:pt x="198145" y="209689"/>
                  </a:lnTo>
                  <a:lnTo>
                    <a:pt x="199910" y="212178"/>
                  </a:lnTo>
                  <a:lnTo>
                    <a:pt x="204685" y="212178"/>
                  </a:lnTo>
                  <a:lnTo>
                    <a:pt x="205003" y="212178"/>
                  </a:lnTo>
                  <a:lnTo>
                    <a:pt x="207441" y="212178"/>
                  </a:lnTo>
                  <a:lnTo>
                    <a:pt x="205498" y="213448"/>
                  </a:lnTo>
                  <a:lnTo>
                    <a:pt x="208864" y="214718"/>
                  </a:lnTo>
                  <a:lnTo>
                    <a:pt x="209778" y="214718"/>
                  </a:lnTo>
                  <a:lnTo>
                    <a:pt x="214515" y="213448"/>
                  </a:lnTo>
                  <a:lnTo>
                    <a:pt x="214376" y="212178"/>
                  </a:lnTo>
                  <a:lnTo>
                    <a:pt x="214020" y="212178"/>
                  </a:lnTo>
                  <a:lnTo>
                    <a:pt x="214541" y="210908"/>
                  </a:lnTo>
                  <a:lnTo>
                    <a:pt x="215417" y="210908"/>
                  </a:lnTo>
                  <a:lnTo>
                    <a:pt x="215900" y="212178"/>
                  </a:lnTo>
                  <a:lnTo>
                    <a:pt x="215430" y="213448"/>
                  </a:lnTo>
                  <a:lnTo>
                    <a:pt x="218186" y="213448"/>
                  </a:lnTo>
                  <a:lnTo>
                    <a:pt x="219354" y="214718"/>
                  </a:lnTo>
                  <a:lnTo>
                    <a:pt x="224078" y="218528"/>
                  </a:lnTo>
                  <a:lnTo>
                    <a:pt x="228066" y="221068"/>
                  </a:lnTo>
                  <a:lnTo>
                    <a:pt x="233311" y="224878"/>
                  </a:lnTo>
                  <a:lnTo>
                    <a:pt x="235686" y="222338"/>
                  </a:lnTo>
                  <a:lnTo>
                    <a:pt x="237312" y="222338"/>
                  </a:lnTo>
                  <a:lnTo>
                    <a:pt x="238925" y="221068"/>
                  </a:lnTo>
                  <a:lnTo>
                    <a:pt x="243154" y="221068"/>
                  </a:lnTo>
                  <a:lnTo>
                    <a:pt x="239636" y="222338"/>
                  </a:lnTo>
                  <a:lnTo>
                    <a:pt x="242379" y="224878"/>
                  </a:lnTo>
                  <a:lnTo>
                    <a:pt x="245351" y="221068"/>
                  </a:lnTo>
                  <a:lnTo>
                    <a:pt x="246329" y="219798"/>
                  </a:lnTo>
                  <a:lnTo>
                    <a:pt x="252641" y="224878"/>
                  </a:lnTo>
                  <a:lnTo>
                    <a:pt x="254965" y="222338"/>
                  </a:lnTo>
                  <a:lnTo>
                    <a:pt x="259689" y="224878"/>
                  </a:lnTo>
                  <a:lnTo>
                    <a:pt x="262674" y="223608"/>
                  </a:lnTo>
                  <a:lnTo>
                    <a:pt x="264934" y="222338"/>
                  </a:lnTo>
                  <a:lnTo>
                    <a:pt x="267284" y="221068"/>
                  </a:lnTo>
                  <a:lnTo>
                    <a:pt x="268211" y="219798"/>
                  </a:lnTo>
                  <a:lnTo>
                    <a:pt x="269125" y="218528"/>
                  </a:lnTo>
                  <a:lnTo>
                    <a:pt x="272986" y="217258"/>
                  </a:lnTo>
                  <a:lnTo>
                    <a:pt x="271145" y="217258"/>
                  </a:lnTo>
                  <a:lnTo>
                    <a:pt x="270408" y="214718"/>
                  </a:lnTo>
                  <a:lnTo>
                    <a:pt x="271475" y="215226"/>
                  </a:lnTo>
                  <a:lnTo>
                    <a:pt x="271322" y="214718"/>
                  </a:lnTo>
                  <a:lnTo>
                    <a:pt x="273189" y="210908"/>
                  </a:lnTo>
                  <a:lnTo>
                    <a:pt x="273761" y="210908"/>
                  </a:lnTo>
                  <a:lnTo>
                    <a:pt x="274980" y="209638"/>
                  </a:lnTo>
                  <a:lnTo>
                    <a:pt x="274281" y="208368"/>
                  </a:lnTo>
                  <a:lnTo>
                    <a:pt x="274040" y="207098"/>
                  </a:lnTo>
                  <a:lnTo>
                    <a:pt x="273799" y="205828"/>
                  </a:lnTo>
                  <a:lnTo>
                    <a:pt x="273634" y="204558"/>
                  </a:lnTo>
                  <a:lnTo>
                    <a:pt x="273799" y="200748"/>
                  </a:lnTo>
                  <a:lnTo>
                    <a:pt x="274142" y="199428"/>
                  </a:lnTo>
                  <a:lnTo>
                    <a:pt x="274662" y="196938"/>
                  </a:lnTo>
                  <a:lnTo>
                    <a:pt x="275221" y="194259"/>
                  </a:lnTo>
                  <a:lnTo>
                    <a:pt x="275501" y="19312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0432740" y="9182307"/>
              <a:ext cx="1110583" cy="312606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1618403" y="8142777"/>
              <a:ext cx="1254038" cy="1098338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17133037" y="6563074"/>
              <a:ext cx="333375" cy="967740"/>
            </a:xfrm>
            <a:custGeom>
              <a:avLst/>
              <a:gdLst/>
              <a:ahLst/>
              <a:cxnLst/>
              <a:rect l="l" t="t" r="r" b="b"/>
              <a:pathLst>
                <a:path w="333375" h="967740">
                  <a:moveTo>
                    <a:pt x="4381" y="521970"/>
                  </a:moveTo>
                  <a:lnTo>
                    <a:pt x="3276" y="521970"/>
                  </a:lnTo>
                  <a:lnTo>
                    <a:pt x="2743" y="523240"/>
                  </a:lnTo>
                  <a:lnTo>
                    <a:pt x="4203" y="523240"/>
                  </a:lnTo>
                  <a:lnTo>
                    <a:pt x="4381" y="521970"/>
                  </a:lnTo>
                  <a:close/>
                </a:path>
                <a:path w="333375" h="967740">
                  <a:moveTo>
                    <a:pt x="5486" y="521970"/>
                  </a:moveTo>
                  <a:lnTo>
                    <a:pt x="4572" y="520700"/>
                  </a:lnTo>
                  <a:lnTo>
                    <a:pt x="4381" y="521970"/>
                  </a:lnTo>
                  <a:lnTo>
                    <a:pt x="5486" y="521970"/>
                  </a:lnTo>
                  <a:close/>
                </a:path>
                <a:path w="333375" h="967740">
                  <a:moveTo>
                    <a:pt x="9550" y="645985"/>
                  </a:moveTo>
                  <a:lnTo>
                    <a:pt x="8572" y="645160"/>
                  </a:lnTo>
                  <a:lnTo>
                    <a:pt x="9423" y="646430"/>
                  </a:lnTo>
                  <a:lnTo>
                    <a:pt x="9550" y="645985"/>
                  </a:lnTo>
                  <a:close/>
                </a:path>
                <a:path w="333375" h="967740">
                  <a:moveTo>
                    <a:pt x="14325" y="663498"/>
                  </a:moveTo>
                  <a:lnTo>
                    <a:pt x="14046" y="663346"/>
                  </a:lnTo>
                  <a:lnTo>
                    <a:pt x="13817" y="663155"/>
                  </a:lnTo>
                  <a:lnTo>
                    <a:pt x="13462" y="663092"/>
                  </a:lnTo>
                  <a:lnTo>
                    <a:pt x="12890" y="666584"/>
                  </a:lnTo>
                  <a:lnTo>
                    <a:pt x="13728" y="665518"/>
                  </a:lnTo>
                  <a:lnTo>
                    <a:pt x="14135" y="664502"/>
                  </a:lnTo>
                  <a:lnTo>
                    <a:pt x="14325" y="663498"/>
                  </a:lnTo>
                  <a:close/>
                </a:path>
                <a:path w="333375" h="967740">
                  <a:moveTo>
                    <a:pt x="17208" y="685482"/>
                  </a:moveTo>
                  <a:lnTo>
                    <a:pt x="16459" y="680631"/>
                  </a:lnTo>
                  <a:lnTo>
                    <a:pt x="16522" y="682028"/>
                  </a:lnTo>
                  <a:lnTo>
                    <a:pt x="16789" y="683793"/>
                  </a:lnTo>
                  <a:lnTo>
                    <a:pt x="17208" y="685482"/>
                  </a:lnTo>
                  <a:close/>
                </a:path>
                <a:path w="333375" h="967740">
                  <a:moveTo>
                    <a:pt x="17335" y="686003"/>
                  </a:moveTo>
                  <a:lnTo>
                    <a:pt x="17208" y="685482"/>
                  </a:lnTo>
                  <a:lnTo>
                    <a:pt x="17284" y="686015"/>
                  </a:lnTo>
                  <a:close/>
                </a:path>
                <a:path w="333375" h="967740">
                  <a:moveTo>
                    <a:pt x="22326" y="596125"/>
                  </a:moveTo>
                  <a:lnTo>
                    <a:pt x="21272" y="595630"/>
                  </a:lnTo>
                  <a:lnTo>
                    <a:pt x="21539" y="596658"/>
                  </a:lnTo>
                  <a:lnTo>
                    <a:pt x="22326" y="596125"/>
                  </a:lnTo>
                  <a:close/>
                </a:path>
                <a:path w="333375" h="967740">
                  <a:moveTo>
                    <a:pt x="23406" y="553097"/>
                  </a:moveTo>
                  <a:lnTo>
                    <a:pt x="23228" y="552450"/>
                  </a:lnTo>
                  <a:lnTo>
                    <a:pt x="22021" y="551446"/>
                  </a:lnTo>
                  <a:lnTo>
                    <a:pt x="23406" y="553097"/>
                  </a:lnTo>
                  <a:close/>
                </a:path>
                <a:path w="333375" h="967740">
                  <a:moveTo>
                    <a:pt x="24028" y="596900"/>
                  </a:moveTo>
                  <a:lnTo>
                    <a:pt x="23418" y="596620"/>
                  </a:lnTo>
                  <a:lnTo>
                    <a:pt x="22834" y="596900"/>
                  </a:lnTo>
                  <a:lnTo>
                    <a:pt x="24028" y="596900"/>
                  </a:lnTo>
                  <a:close/>
                </a:path>
                <a:path w="333375" h="967740">
                  <a:moveTo>
                    <a:pt x="25463" y="595630"/>
                  </a:moveTo>
                  <a:lnTo>
                    <a:pt x="24917" y="594360"/>
                  </a:lnTo>
                  <a:lnTo>
                    <a:pt x="22326" y="596125"/>
                  </a:lnTo>
                  <a:lnTo>
                    <a:pt x="23418" y="596620"/>
                  </a:lnTo>
                  <a:lnTo>
                    <a:pt x="25463" y="595630"/>
                  </a:lnTo>
                  <a:close/>
                </a:path>
                <a:path w="333375" h="967740">
                  <a:moveTo>
                    <a:pt x="26555" y="561340"/>
                  </a:moveTo>
                  <a:lnTo>
                    <a:pt x="26377" y="554990"/>
                  </a:lnTo>
                  <a:lnTo>
                    <a:pt x="26289" y="552450"/>
                  </a:lnTo>
                  <a:lnTo>
                    <a:pt x="24269" y="551180"/>
                  </a:lnTo>
                  <a:lnTo>
                    <a:pt x="24663" y="552450"/>
                  </a:lnTo>
                  <a:lnTo>
                    <a:pt x="25654" y="553720"/>
                  </a:lnTo>
                  <a:lnTo>
                    <a:pt x="24993" y="554990"/>
                  </a:lnTo>
                  <a:lnTo>
                    <a:pt x="23406" y="553097"/>
                  </a:lnTo>
                  <a:lnTo>
                    <a:pt x="24638" y="557530"/>
                  </a:lnTo>
                  <a:lnTo>
                    <a:pt x="26555" y="561340"/>
                  </a:lnTo>
                  <a:close/>
                </a:path>
                <a:path w="333375" h="967740">
                  <a:moveTo>
                    <a:pt x="27355" y="567474"/>
                  </a:moveTo>
                  <a:lnTo>
                    <a:pt x="25717" y="565975"/>
                  </a:lnTo>
                  <a:lnTo>
                    <a:pt x="25514" y="567944"/>
                  </a:lnTo>
                  <a:lnTo>
                    <a:pt x="24244" y="569925"/>
                  </a:lnTo>
                  <a:lnTo>
                    <a:pt x="24688" y="570915"/>
                  </a:lnTo>
                  <a:lnTo>
                    <a:pt x="26314" y="569937"/>
                  </a:lnTo>
                  <a:lnTo>
                    <a:pt x="27355" y="567474"/>
                  </a:lnTo>
                  <a:close/>
                </a:path>
                <a:path w="333375" h="967740">
                  <a:moveTo>
                    <a:pt x="29362" y="589280"/>
                  </a:moveTo>
                  <a:lnTo>
                    <a:pt x="25438" y="586740"/>
                  </a:lnTo>
                  <a:lnTo>
                    <a:pt x="25806" y="591820"/>
                  </a:lnTo>
                  <a:lnTo>
                    <a:pt x="29362" y="589280"/>
                  </a:lnTo>
                  <a:close/>
                </a:path>
                <a:path w="333375" h="967740">
                  <a:moveTo>
                    <a:pt x="29933" y="496214"/>
                  </a:moveTo>
                  <a:lnTo>
                    <a:pt x="29705" y="495808"/>
                  </a:lnTo>
                  <a:lnTo>
                    <a:pt x="29679" y="496468"/>
                  </a:lnTo>
                  <a:lnTo>
                    <a:pt x="29933" y="496214"/>
                  </a:lnTo>
                  <a:close/>
                </a:path>
                <a:path w="333375" h="967740">
                  <a:moveTo>
                    <a:pt x="33693" y="652424"/>
                  </a:moveTo>
                  <a:lnTo>
                    <a:pt x="33489" y="652627"/>
                  </a:lnTo>
                  <a:lnTo>
                    <a:pt x="33362" y="652856"/>
                  </a:lnTo>
                  <a:lnTo>
                    <a:pt x="33197" y="653072"/>
                  </a:lnTo>
                  <a:lnTo>
                    <a:pt x="33515" y="653948"/>
                  </a:lnTo>
                  <a:lnTo>
                    <a:pt x="33693" y="652424"/>
                  </a:lnTo>
                  <a:close/>
                </a:path>
                <a:path w="333375" h="967740">
                  <a:moveTo>
                    <a:pt x="34747" y="353936"/>
                  </a:moveTo>
                  <a:lnTo>
                    <a:pt x="34569" y="353060"/>
                  </a:lnTo>
                  <a:lnTo>
                    <a:pt x="33388" y="351790"/>
                  </a:lnTo>
                  <a:lnTo>
                    <a:pt x="34747" y="353936"/>
                  </a:lnTo>
                  <a:close/>
                </a:path>
                <a:path w="333375" h="967740">
                  <a:moveTo>
                    <a:pt x="35001" y="354330"/>
                  </a:moveTo>
                  <a:lnTo>
                    <a:pt x="34747" y="353936"/>
                  </a:lnTo>
                  <a:lnTo>
                    <a:pt x="34836" y="354330"/>
                  </a:lnTo>
                  <a:lnTo>
                    <a:pt x="35001" y="354330"/>
                  </a:lnTo>
                  <a:close/>
                </a:path>
                <a:path w="333375" h="967740">
                  <a:moveTo>
                    <a:pt x="36385" y="736053"/>
                  </a:moveTo>
                  <a:lnTo>
                    <a:pt x="35344" y="735330"/>
                  </a:lnTo>
                  <a:lnTo>
                    <a:pt x="34531" y="734098"/>
                  </a:lnTo>
                  <a:lnTo>
                    <a:pt x="34429" y="736600"/>
                  </a:lnTo>
                  <a:lnTo>
                    <a:pt x="36385" y="736053"/>
                  </a:lnTo>
                  <a:close/>
                </a:path>
                <a:path w="333375" h="967740">
                  <a:moveTo>
                    <a:pt x="38735" y="659244"/>
                  </a:moveTo>
                  <a:lnTo>
                    <a:pt x="37249" y="657021"/>
                  </a:lnTo>
                  <a:lnTo>
                    <a:pt x="34150" y="658329"/>
                  </a:lnTo>
                  <a:lnTo>
                    <a:pt x="35039" y="659688"/>
                  </a:lnTo>
                  <a:lnTo>
                    <a:pt x="38735" y="659244"/>
                  </a:lnTo>
                  <a:close/>
                </a:path>
                <a:path w="333375" h="967740">
                  <a:moveTo>
                    <a:pt x="38900" y="349250"/>
                  </a:moveTo>
                  <a:lnTo>
                    <a:pt x="37134" y="349250"/>
                  </a:lnTo>
                  <a:lnTo>
                    <a:pt x="38735" y="351790"/>
                  </a:lnTo>
                  <a:lnTo>
                    <a:pt x="38900" y="349250"/>
                  </a:lnTo>
                  <a:close/>
                </a:path>
                <a:path w="333375" h="967740">
                  <a:moveTo>
                    <a:pt x="40068" y="864908"/>
                  </a:moveTo>
                  <a:lnTo>
                    <a:pt x="38646" y="866089"/>
                  </a:lnTo>
                  <a:lnTo>
                    <a:pt x="39001" y="866152"/>
                  </a:lnTo>
                  <a:lnTo>
                    <a:pt x="40068" y="864908"/>
                  </a:lnTo>
                  <a:close/>
                </a:path>
                <a:path w="333375" h="967740">
                  <a:moveTo>
                    <a:pt x="40144" y="349250"/>
                  </a:moveTo>
                  <a:lnTo>
                    <a:pt x="39077" y="346710"/>
                  </a:lnTo>
                  <a:lnTo>
                    <a:pt x="38900" y="349250"/>
                  </a:lnTo>
                  <a:lnTo>
                    <a:pt x="40144" y="349250"/>
                  </a:lnTo>
                  <a:close/>
                </a:path>
                <a:path w="333375" h="967740">
                  <a:moveTo>
                    <a:pt x="40246" y="680034"/>
                  </a:moveTo>
                  <a:lnTo>
                    <a:pt x="40055" y="680224"/>
                  </a:lnTo>
                  <a:lnTo>
                    <a:pt x="40017" y="680999"/>
                  </a:lnTo>
                  <a:lnTo>
                    <a:pt x="40233" y="680224"/>
                  </a:lnTo>
                  <a:lnTo>
                    <a:pt x="40246" y="680034"/>
                  </a:lnTo>
                  <a:close/>
                </a:path>
                <a:path w="333375" h="967740">
                  <a:moveTo>
                    <a:pt x="40398" y="679894"/>
                  </a:moveTo>
                  <a:lnTo>
                    <a:pt x="39776" y="679030"/>
                  </a:lnTo>
                  <a:lnTo>
                    <a:pt x="39497" y="679411"/>
                  </a:lnTo>
                  <a:lnTo>
                    <a:pt x="39979" y="679653"/>
                  </a:lnTo>
                  <a:lnTo>
                    <a:pt x="40246" y="680034"/>
                  </a:lnTo>
                  <a:lnTo>
                    <a:pt x="40398" y="679894"/>
                  </a:lnTo>
                  <a:close/>
                </a:path>
                <a:path w="333375" h="967740">
                  <a:moveTo>
                    <a:pt x="48044" y="890714"/>
                  </a:moveTo>
                  <a:lnTo>
                    <a:pt x="47777" y="890892"/>
                  </a:lnTo>
                  <a:lnTo>
                    <a:pt x="47625" y="891044"/>
                  </a:lnTo>
                  <a:lnTo>
                    <a:pt x="47866" y="890968"/>
                  </a:lnTo>
                  <a:lnTo>
                    <a:pt x="48044" y="890714"/>
                  </a:lnTo>
                  <a:close/>
                </a:path>
                <a:path w="333375" h="967740">
                  <a:moveTo>
                    <a:pt x="48539" y="308610"/>
                  </a:moveTo>
                  <a:lnTo>
                    <a:pt x="48145" y="307340"/>
                  </a:lnTo>
                  <a:lnTo>
                    <a:pt x="48514" y="308902"/>
                  </a:lnTo>
                  <a:lnTo>
                    <a:pt x="48539" y="308610"/>
                  </a:lnTo>
                  <a:close/>
                </a:path>
                <a:path w="333375" h="967740">
                  <a:moveTo>
                    <a:pt x="48856" y="310337"/>
                  </a:moveTo>
                  <a:lnTo>
                    <a:pt x="48514" y="308902"/>
                  </a:lnTo>
                  <a:lnTo>
                    <a:pt x="48437" y="309880"/>
                  </a:lnTo>
                  <a:lnTo>
                    <a:pt x="48856" y="310337"/>
                  </a:lnTo>
                  <a:close/>
                </a:path>
                <a:path w="333375" h="967740">
                  <a:moveTo>
                    <a:pt x="50266" y="767702"/>
                  </a:moveTo>
                  <a:lnTo>
                    <a:pt x="50165" y="767511"/>
                  </a:lnTo>
                  <a:lnTo>
                    <a:pt x="50038" y="767334"/>
                  </a:lnTo>
                  <a:lnTo>
                    <a:pt x="49885" y="767181"/>
                  </a:lnTo>
                  <a:lnTo>
                    <a:pt x="48729" y="766064"/>
                  </a:lnTo>
                  <a:lnTo>
                    <a:pt x="49377" y="766889"/>
                  </a:lnTo>
                  <a:lnTo>
                    <a:pt x="50266" y="767702"/>
                  </a:lnTo>
                  <a:close/>
                </a:path>
                <a:path w="333375" h="967740">
                  <a:moveTo>
                    <a:pt x="51727" y="706716"/>
                  </a:moveTo>
                  <a:lnTo>
                    <a:pt x="51282" y="707009"/>
                  </a:lnTo>
                  <a:lnTo>
                    <a:pt x="51003" y="707402"/>
                  </a:lnTo>
                  <a:lnTo>
                    <a:pt x="50723" y="707796"/>
                  </a:lnTo>
                  <a:lnTo>
                    <a:pt x="51003" y="707694"/>
                  </a:lnTo>
                  <a:lnTo>
                    <a:pt x="51308" y="707415"/>
                  </a:lnTo>
                  <a:lnTo>
                    <a:pt x="51727" y="706716"/>
                  </a:lnTo>
                  <a:close/>
                </a:path>
                <a:path w="333375" h="967740">
                  <a:moveTo>
                    <a:pt x="52133" y="769620"/>
                  </a:moveTo>
                  <a:lnTo>
                    <a:pt x="51968" y="769391"/>
                  </a:lnTo>
                  <a:lnTo>
                    <a:pt x="51879" y="769620"/>
                  </a:lnTo>
                  <a:lnTo>
                    <a:pt x="52133" y="769620"/>
                  </a:lnTo>
                  <a:close/>
                </a:path>
                <a:path w="333375" h="967740">
                  <a:moveTo>
                    <a:pt x="53098" y="770890"/>
                  </a:moveTo>
                  <a:lnTo>
                    <a:pt x="51879" y="769620"/>
                  </a:lnTo>
                  <a:lnTo>
                    <a:pt x="51739" y="769620"/>
                  </a:lnTo>
                  <a:lnTo>
                    <a:pt x="50939" y="768350"/>
                  </a:lnTo>
                  <a:lnTo>
                    <a:pt x="50266" y="768350"/>
                  </a:lnTo>
                  <a:lnTo>
                    <a:pt x="51041" y="769620"/>
                  </a:lnTo>
                  <a:lnTo>
                    <a:pt x="51231" y="772160"/>
                  </a:lnTo>
                  <a:lnTo>
                    <a:pt x="53098" y="770890"/>
                  </a:lnTo>
                  <a:close/>
                </a:path>
                <a:path w="333375" h="967740">
                  <a:moveTo>
                    <a:pt x="54317" y="292100"/>
                  </a:moveTo>
                  <a:lnTo>
                    <a:pt x="54127" y="292455"/>
                  </a:lnTo>
                  <a:lnTo>
                    <a:pt x="54089" y="292849"/>
                  </a:lnTo>
                  <a:lnTo>
                    <a:pt x="54305" y="293230"/>
                  </a:lnTo>
                  <a:lnTo>
                    <a:pt x="54317" y="292100"/>
                  </a:lnTo>
                  <a:close/>
                </a:path>
                <a:path w="333375" h="967740">
                  <a:moveTo>
                    <a:pt x="56857" y="283527"/>
                  </a:moveTo>
                  <a:lnTo>
                    <a:pt x="56502" y="282587"/>
                  </a:lnTo>
                  <a:lnTo>
                    <a:pt x="56159" y="283298"/>
                  </a:lnTo>
                  <a:lnTo>
                    <a:pt x="56857" y="283527"/>
                  </a:lnTo>
                  <a:close/>
                </a:path>
                <a:path w="333375" h="967740">
                  <a:moveTo>
                    <a:pt x="58331" y="741680"/>
                  </a:moveTo>
                  <a:lnTo>
                    <a:pt x="57962" y="741680"/>
                  </a:lnTo>
                  <a:lnTo>
                    <a:pt x="57886" y="741883"/>
                  </a:lnTo>
                  <a:lnTo>
                    <a:pt x="58102" y="742086"/>
                  </a:lnTo>
                  <a:lnTo>
                    <a:pt x="58331" y="741680"/>
                  </a:lnTo>
                  <a:close/>
                </a:path>
                <a:path w="333375" h="967740">
                  <a:moveTo>
                    <a:pt x="59055" y="739140"/>
                  </a:moveTo>
                  <a:lnTo>
                    <a:pt x="58674" y="739140"/>
                  </a:lnTo>
                  <a:lnTo>
                    <a:pt x="58966" y="739355"/>
                  </a:lnTo>
                  <a:lnTo>
                    <a:pt x="59055" y="739140"/>
                  </a:lnTo>
                  <a:close/>
                </a:path>
                <a:path w="333375" h="967740">
                  <a:moveTo>
                    <a:pt x="62572" y="788174"/>
                  </a:moveTo>
                  <a:lnTo>
                    <a:pt x="62052" y="787400"/>
                  </a:lnTo>
                  <a:lnTo>
                    <a:pt x="60706" y="787400"/>
                  </a:lnTo>
                  <a:lnTo>
                    <a:pt x="62572" y="788174"/>
                  </a:lnTo>
                  <a:close/>
                </a:path>
                <a:path w="333375" h="967740">
                  <a:moveTo>
                    <a:pt x="63106" y="788403"/>
                  </a:moveTo>
                  <a:lnTo>
                    <a:pt x="62572" y="788174"/>
                  </a:lnTo>
                  <a:lnTo>
                    <a:pt x="62915" y="788670"/>
                  </a:lnTo>
                  <a:lnTo>
                    <a:pt x="63106" y="788403"/>
                  </a:lnTo>
                  <a:close/>
                </a:path>
                <a:path w="333375" h="967740">
                  <a:moveTo>
                    <a:pt x="65189" y="758024"/>
                  </a:moveTo>
                  <a:lnTo>
                    <a:pt x="64884" y="756920"/>
                  </a:lnTo>
                  <a:lnTo>
                    <a:pt x="63665" y="756920"/>
                  </a:lnTo>
                  <a:lnTo>
                    <a:pt x="64185" y="757720"/>
                  </a:lnTo>
                  <a:lnTo>
                    <a:pt x="65189" y="758024"/>
                  </a:lnTo>
                  <a:close/>
                </a:path>
                <a:path w="333375" h="967740">
                  <a:moveTo>
                    <a:pt x="65773" y="758190"/>
                  </a:moveTo>
                  <a:lnTo>
                    <a:pt x="65189" y="758024"/>
                  </a:lnTo>
                  <a:lnTo>
                    <a:pt x="65595" y="759460"/>
                  </a:lnTo>
                  <a:lnTo>
                    <a:pt x="65773" y="758190"/>
                  </a:lnTo>
                  <a:close/>
                </a:path>
                <a:path w="333375" h="967740">
                  <a:moveTo>
                    <a:pt x="67208" y="795020"/>
                  </a:moveTo>
                  <a:lnTo>
                    <a:pt x="66433" y="793750"/>
                  </a:lnTo>
                  <a:lnTo>
                    <a:pt x="67056" y="795020"/>
                  </a:lnTo>
                  <a:lnTo>
                    <a:pt x="67208" y="795020"/>
                  </a:lnTo>
                  <a:close/>
                </a:path>
                <a:path w="333375" h="967740">
                  <a:moveTo>
                    <a:pt x="67576" y="758202"/>
                  </a:moveTo>
                  <a:lnTo>
                    <a:pt x="67373" y="756818"/>
                  </a:lnTo>
                  <a:lnTo>
                    <a:pt x="67360" y="757428"/>
                  </a:lnTo>
                  <a:lnTo>
                    <a:pt x="67449" y="757847"/>
                  </a:lnTo>
                  <a:lnTo>
                    <a:pt x="67576" y="758202"/>
                  </a:lnTo>
                  <a:close/>
                </a:path>
                <a:path w="333375" h="967740">
                  <a:moveTo>
                    <a:pt x="74345" y="312610"/>
                  </a:moveTo>
                  <a:lnTo>
                    <a:pt x="73698" y="314045"/>
                  </a:lnTo>
                  <a:lnTo>
                    <a:pt x="74218" y="316064"/>
                  </a:lnTo>
                  <a:lnTo>
                    <a:pt x="74345" y="312610"/>
                  </a:lnTo>
                  <a:close/>
                </a:path>
                <a:path w="333375" h="967740">
                  <a:moveTo>
                    <a:pt x="76390" y="300990"/>
                  </a:moveTo>
                  <a:lnTo>
                    <a:pt x="51765" y="300990"/>
                  </a:lnTo>
                  <a:lnTo>
                    <a:pt x="50088" y="300990"/>
                  </a:lnTo>
                  <a:lnTo>
                    <a:pt x="49606" y="311150"/>
                  </a:lnTo>
                  <a:lnTo>
                    <a:pt x="48856" y="310337"/>
                  </a:lnTo>
                  <a:lnTo>
                    <a:pt x="49644" y="313690"/>
                  </a:lnTo>
                  <a:lnTo>
                    <a:pt x="44615" y="307340"/>
                  </a:lnTo>
                  <a:lnTo>
                    <a:pt x="45974" y="312420"/>
                  </a:lnTo>
                  <a:lnTo>
                    <a:pt x="46875" y="312420"/>
                  </a:lnTo>
                  <a:lnTo>
                    <a:pt x="47701" y="313690"/>
                  </a:lnTo>
                  <a:lnTo>
                    <a:pt x="48298" y="313690"/>
                  </a:lnTo>
                  <a:lnTo>
                    <a:pt x="45681" y="314960"/>
                  </a:lnTo>
                  <a:lnTo>
                    <a:pt x="43967" y="321310"/>
                  </a:lnTo>
                  <a:lnTo>
                    <a:pt x="43497" y="325120"/>
                  </a:lnTo>
                  <a:lnTo>
                    <a:pt x="41617" y="323850"/>
                  </a:lnTo>
                  <a:lnTo>
                    <a:pt x="38836" y="330200"/>
                  </a:lnTo>
                  <a:lnTo>
                    <a:pt x="37998" y="339090"/>
                  </a:lnTo>
                  <a:lnTo>
                    <a:pt x="35648" y="347980"/>
                  </a:lnTo>
                  <a:lnTo>
                    <a:pt x="37477" y="345440"/>
                  </a:lnTo>
                  <a:lnTo>
                    <a:pt x="40995" y="346710"/>
                  </a:lnTo>
                  <a:lnTo>
                    <a:pt x="40678" y="349250"/>
                  </a:lnTo>
                  <a:lnTo>
                    <a:pt x="40144" y="349250"/>
                  </a:lnTo>
                  <a:lnTo>
                    <a:pt x="40665" y="350520"/>
                  </a:lnTo>
                  <a:lnTo>
                    <a:pt x="39433" y="354330"/>
                  </a:lnTo>
                  <a:lnTo>
                    <a:pt x="36360" y="351790"/>
                  </a:lnTo>
                  <a:lnTo>
                    <a:pt x="35775" y="349250"/>
                  </a:lnTo>
                  <a:lnTo>
                    <a:pt x="35890" y="354330"/>
                  </a:lnTo>
                  <a:lnTo>
                    <a:pt x="35001" y="354330"/>
                  </a:lnTo>
                  <a:lnTo>
                    <a:pt x="28257" y="358140"/>
                  </a:lnTo>
                  <a:lnTo>
                    <a:pt x="31229" y="360680"/>
                  </a:lnTo>
                  <a:lnTo>
                    <a:pt x="30213" y="360680"/>
                  </a:lnTo>
                  <a:lnTo>
                    <a:pt x="28041" y="369570"/>
                  </a:lnTo>
                  <a:lnTo>
                    <a:pt x="28079" y="373380"/>
                  </a:lnTo>
                  <a:lnTo>
                    <a:pt x="26644" y="379730"/>
                  </a:lnTo>
                  <a:lnTo>
                    <a:pt x="29464" y="381000"/>
                  </a:lnTo>
                  <a:lnTo>
                    <a:pt x="28181" y="383540"/>
                  </a:lnTo>
                  <a:lnTo>
                    <a:pt x="29997" y="386080"/>
                  </a:lnTo>
                  <a:lnTo>
                    <a:pt x="27851" y="389890"/>
                  </a:lnTo>
                  <a:lnTo>
                    <a:pt x="26657" y="391617"/>
                  </a:lnTo>
                  <a:lnTo>
                    <a:pt x="26657" y="405130"/>
                  </a:lnTo>
                  <a:lnTo>
                    <a:pt x="24269" y="405130"/>
                  </a:lnTo>
                  <a:lnTo>
                    <a:pt x="25387" y="402590"/>
                  </a:lnTo>
                  <a:lnTo>
                    <a:pt x="26657" y="405130"/>
                  </a:lnTo>
                  <a:lnTo>
                    <a:pt x="26657" y="391617"/>
                  </a:lnTo>
                  <a:lnTo>
                    <a:pt x="24333" y="394970"/>
                  </a:lnTo>
                  <a:lnTo>
                    <a:pt x="23228" y="401320"/>
                  </a:lnTo>
                  <a:lnTo>
                    <a:pt x="23710" y="406400"/>
                  </a:lnTo>
                  <a:lnTo>
                    <a:pt x="23761" y="406260"/>
                  </a:lnTo>
                  <a:lnTo>
                    <a:pt x="22885" y="411480"/>
                  </a:lnTo>
                  <a:lnTo>
                    <a:pt x="21691" y="407670"/>
                  </a:lnTo>
                  <a:lnTo>
                    <a:pt x="20612" y="415290"/>
                  </a:lnTo>
                  <a:lnTo>
                    <a:pt x="20256" y="416560"/>
                  </a:lnTo>
                  <a:lnTo>
                    <a:pt x="20561" y="426720"/>
                  </a:lnTo>
                  <a:lnTo>
                    <a:pt x="21831" y="425450"/>
                  </a:lnTo>
                  <a:lnTo>
                    <a:pt x="22517" y="424180"/>
                  </a:lnTo>
                  <a:lnTo>
                    <a:pt x="23304" y="425450"/>
                  </a:lnTo>
                  <a:lnTo>
                    <a:pt x="23418" y="426720"/>
                  </a:lnTo>
                  <a:lnTo>
                    <a:pt x="21488" y="429260"/>
                  </a:lnTo>
                  <a:lnTo>
                    <a:pt x="20256" y="429260"/>
                  </a:lnTo>
                  <a:lnTo>
                    <a:pt x="20078" y="427990"/>
                  </a:lnTo>
                  <a:lnTo>
                    <a:pt x="19100" y="436880"/>
                  </a:lnTo>
                  <a:lnTo>
                    <a:pt x="15354" y="444500"/>
                  </a:lnTo>
                  <a:lnTo>
                    <a:pt x="12026" y="452120"/>
                  </a:lnTo>
                  <a:lnTo>
                    <a:pt x="12344" y="459740"/>
                  </a:lnTo>
                  <a:lnTo>
                    <a:pt x="12141" y="459740"/>
                  </a:lnTo>
                  <a:lnTo>
                    <a:pt x="13804" y="468630"/>
                  </a:lnTo>
                  <a:lnTo>
                    <a:pt x="12776" y="472440"/>
                  </a:lnTo>
                  <a:lnTo>
                    <a:pt x="12141" y="466090"/>
                  </a:lnTo>
                  <a:lnTo>
                    <a:pt x="10071" y="468630"/>
                  </a:lnTo>
                  <a:lnTo>
                    <a:pt x="13144" y="477520"/>
                  </a:lnTo>
                  <a:lnTo>
                    <a:pt x="7594" y="482600"/>
                  </a:lnTo>
                  <a:lnTo>
                    <a:pt x="9575" y="491490"/>
                  </a:lnTo>
                  <a:lnTo>
                    <a:pt x="5689" y="496570"/>
                  </a:lnTo>
                  <a:lnTo>
                    <a:pt x="4978" y="504190"/>
                  </a:lnTo>
                  <a:lnTo>
                    <a:pt x="4826" y="513080"/>
                  </a:lnTo>
                  <a:lnTo>
                    <a:pt x="2616" y="519430"/>
                  </a:lnTo>
                  <a:lnTo>
                    <a:pt x="4521" y="519430"/>
                  </a:lnTo>
                  <a:lnTo>
                    <a:pt x="6197" y="521970"/>
                  </a:lnTo>
                  <a:lnTo>
                    <a:pt x="5486" y="521970"/>
                  </a:lnTo>
                  <a:lnTo>
                    <a:pt x="5346" y="535940"/>
                  </a:lnTo>
                  <a:lnTo>
                    <a:pt x="3746" y="549910"/>
                  </a:lnTo>
                  <a:lnTo>
                    <a:pt x="1714" y="563880"/>
                  </a:lnTo>
                  <a:lnTo>
                    <a:pt x="228" y="577850"/>
                  </a:lnTo>
                  <a:lnTo>
                    <a:pt x="0" y="584200"/>
                  </a:lnTo>
                  <a:lnTo>
                    <a:pt x="10020" y="580390"/>
                  </a:lnTo>
                  <a:lnTo>
                    <a:pt x="5918" y="589280"/>
                  </a:lnTo>
                  <a:lnTo>
                    <a:pt x="2362" y="586740"/>
                  </a:lnTo>
                  <a:lnTo>
                    <a:pt x="4711" y="596900"/>
                  </a:lnTo>
                  <a:lnTo>
                    <a:pt x="5638" y="607060"/>
                  </a:lnTo>
                  <a:lnTo>
                    <a:pt x="6642" y="617220"/>
                  </a:lnTo>
                  <a:lnTo>
                    <a:pt x="9207" y="627380"/>
                  </a:lnTo>
                  <a:lnTo>
                    <a:pt x="8305" y="626110"/>
                  </a:lnTo>
                  <a:lnTo>
                    <a:pt x="7264" y="626110"/>
                  </a:lnTo>
                  <a:lnTo>
                    <a:pt x="7112" y="624840"/>
                  </a:lnTo>
                  <a:lnTo>
                    <a:pt x="4991" y="628650"/>
                  </a:lnTo>
                  <a:lnTo>
                    <a:pt x="8394" y="635000"/>
                  </a:lnTo>
                  <a:lnTo>
                    <a:pt x="10426" y="635000"/>
                  </a:lnTo>
                  <a:lnTo>
                    <a:pt x="10452" y="636270"/>
                  </a:lnTo>
                  <a:lnTo>
                    <a:pt x="24498" y="636270"/>
                  </a:lnTo>
                  <a:lnTo>
                    <a:pt x="25234" y="632460"/>
                  </a:lnTo>
                  <a:lnTo>
                    <a:pt x="28117" y="628650"/>
                  </a:lnTo>
                  <a:lnTo>
                    <a:pt x="27470" y="635000"/>
                  </a:lnTo>
                  <a:lnTo>
                    <a:pt x="28460" y="633730"/>
                  </a:lnTo>
                  <a:lnTo>
                    <a:pt x="35090" y="631190"/>
                  </a:lnTo>
                  <a:lnTo>
                    <a:pt x="30797" y="628650"/>
                  </a:lnTo>
                  <a:lnTo>
                    <a:pt x="28651" y="627380"/>
                  </a:lnTo>
                  <a:lnTo>
                    <a:pt x="26504" y="626110"/>
                  </a:lnTo>
                  <a:lnTo>
                    <a:pt x="29921" y="621030"/>
                  </a:lnTo>
                  <a:lnTo>
                    <a:pt x="30429" y="622300"/>
                  </a:lnTo>
                  <a:lnTo>
                    <a:pt x="31076" y="621030"/>
                  </a:lnTo>
                  <a:lnTo>
                    <a:pt x="32385" y="618490"/>
                  </a:lnTo>
                  <a:lnTo>
                    <a:pt x="27063" y="614680"/>
                  </a:lnTo>
                  <a:lnTo>
                    <a:pt x="27000" y="609600"/>
                  </a:lnTo>
                  <a:lnTo>
                    <a:pt x="28041" y="609600"/>
                  </a:lnTo>
                  <a:lnTo>
                    <a:pt x="24130" y="607060"/>
                  </a:lnTo>
                  <a:lnTo>
                    <a:pt x="22618" y="600710"/>
                  </a:lnTo>
                  <a:lnTo>
                    <a:pt x="21602" y="596900"/>
                  </a:lnTo>
                  <a:lnTo>
                    <a:pt x="21539" y="596658"/>
                  </a:lnTo>
                  <a:lnTo>
                    <a:pt x="21183" y="596900"/>
                  </a:lnTo>
                  <a:lnTo>
                    <a:pt x="20104" y="593090"/>
                  </a:lnTo>
                  <a:lnTo>
                    <a:pt x="21424" y="591820"/>
                  </a:lnTo>
                  <a:lnTo>
                    <a:pt x="22186" y="589280"/>
                  </a:lnTo>
                  <a:lnTo>
                    <a:pt x="22567" y="588010"/>
                  </a:lnTo>
                  <a:lnTo>
                    <a:pt x="25438" y="586740"/>
                  </a:lnTo>
                  <a:lnTo>
                    <a:pt x="25971" y="584200"/>
                  </a:lnTo>
                  <a:lnTo>
                    <a:pt x="27609" y="584200"/>
                  </a:lnTo>
                  <a:lnTo>
                    <a:pt x="27165" y="580390"/>
                  </a:lnTo>
                  <a:lnTo>
                    <a:pt x="26873" y="577850"/>
                  </a:lnTo>
                  <a:lnTo>
                    <a:pt x="22618" y="577850"/>
                  </a:lnTo>
                  <a:lnTo>
                    <a:pt x="22783" y="571500"/>
                  </a:lnTo>
                  <a:lnTo>
                    <a:pt x="22821" y="570230"/>
                  </a:lnTo>
                  <a:lnTo>
                    <a:pt x="21590" y="571500"/>
                  </a:lnTo>
                  <a:lnTo>
                    <a:pt x="17475" y="567690"/>
                  </a:lnTo>
                  <a:lnTo>
                    <a:pt x="23837" y="568960"/>
                  </a:lnTo>
                  <a:lnTo>
                    <a:pt x="22821" y="567690"/>
                  </a:lnTo>
                  <a:lnTo>
                    <a:pt x="20777" y="565150"/>
                  </a:lnTo>
                  <a:lnTo>
                    <a:pt x="24904" y="563880"/>
                  </a:lnTo>
                  <a:lnTo>
                    <a:pt x="23825" y="561340"/>
                  </a:lnTo>
                  <a:lnTo>
                    <a:pt x="20840" y="554990"/>
                  </a:lnTo>
                  <a:lnTo>
                    <a:pt x="20193" y="549910"/>
                  </a:lnTo>
                  <a:lnTo>
                    <a:pt x="22021" y="551446"/>
                  </a:lnTo>
                  <a:lnTo>
                    <a:pt x="21805" y="551180"/>
                  </a:lnTo>
                  <a:lnTo>
                    <a:pt x="21297" y="549910"/>
                  </a:lnTo>
                  <a:lnTo>
                    <a:pt x="20269" y="547370"/>
                  </a:lnTo>
                  <a:lnTo>
                    <a:pt x="20434" y="542290"/>
                  </a:lnTo>
                  <a:lnTo>
                    <a:pt x="24257" y="541020"/>
                  </a:lnTo>
                  <a:lnTo>
                    <a:pt x="25476" y="535940"/>
                  </a:lnTo>
                  <a:lnTo>
                    <a:pt x="26390" y="530860"/>
                  </a:lnTo>
                  <a:lnTo>
                    <a:pt x="29362" y="527050"/>
                  </a:lnTo>
                  <a:lnTo>
                    <a:pt x="28727" y="520700"/>
                  </a:lnTo>
                  <a:lnTo>
                    <a:pt x="29718" y="513080"/>
                  </a:lnTo>
                  <a:lnTo>
                    <a:pt x="31254" y="506730"/>
                  </a:lnTo>
                  <a:lnTo>
                    <a:pt x="31762" y="502920"/>
                  </a:lnTo>
                  <a:lnTo>
                    <a:pt x="32283" y="499110"/>
                  </a:lnTo>
                  <a:lnTo>
                    <a:pt x="25742" y="502920"/>
                  </a:lnTo>
                  <a:lnTo>
                    <a:pt x="32397" y="496570"/>
                  </a:lnTo>
                  <a:lnTo>
                    <a:pt x="30988" y="496570"/>
                  </a:lnTo>
                  <a:lnTo>
                    <a:pt x="32664" y="493471"/>
                  </a:lnTo>
                  <a:lnTo>
                    <a:pt x="29933" y="496214"/>
                  </a:lnTo>
                  <a:lnTo>
                    <a:pt x="30124" y="496570"/>
                  </a:lnTo>
                  <a:lnTo>
                    <a:pt x="25958" y="496570"/>
                  </a:lnTo>
                  <a:lnTo>
                    <a:pt x="25793" y="494030"/>
                  </a:lnTo>
                  <a:lnTo>
                    <a:pt x="25984" y="492760"/>
                  </a:lnTo>
                  <a:lnTo>
                    <a:pt x="26149" y="492760"/>
                  </a:lnTo>
                  <a:lnTo>
                    <a:pt x="26403" y="492760"/>
                  </a:lnTo>
                  <a:lnTo>
                    <a:pt x="26720" y="492315"/>
                  </a:lnTo>
                  <a:lnTo>
                    <a:pt x="27622" y="492061"/>
                  </a:lnTo>
                  <a:lnTo>
                    <a:pt x="29705" y="495808"/>
                  </a:lnTo>
                  <a:lnTo>
                    <a:pt x="29781" y="492061"/>
                  </a:lnTo>
                  <a:lnTo>
                    <a:pt x="29857" y="488035"/>
                  </a:lnTo>
                  <a:lnTo>
                    <a:pt x="31051" y="486410"/>
                  </a:lnTo>
                  <a:lnTo>
                    <a:pt x="33108" y="485140"/>
                  </a:lnTo>
                  <a:lnTo>
                    <a:pt x="32194" y="488950"/>
                  </a:lnTo>
                  <a:lnTo>
                    <a:pt x="33642" y="488950"/>
                  </a:lnTo>
                  <a:lnTo>
                    <a:pt x="34467" y="485140"/>
                  </a:lnTo>
                  <a:lnTo>
                    <a:pt x="34747" y="483870"/>
                  </a:lnTo>
                  <a:lnTo>
                    <a:pt x="36601" y="486410"/>
                  </a:lnTo>
                  <a:lnTo>
                    <a:pt x="38696" y="483870"/>
                  </a:lnTo>
                  <a:lnTo>
                    <a:pt x="36334" y="483870"/>
                  </a:lnTo>
                  <a:lnTo>
                    <a:pt x="35991" y="482600"/>
                  </a:lnTo>
                  <a:lnTo>
                    <a:pt x="35648" y="481330"/>
                  </a:lnTo>
                  <a:lnTo>
                    <a:pt x="36855" y="478790"/>
                  </a:lnTo>
                  <a:lnTo>
                    <a:pt x="33439" y="482600"/>
                  </a:lnTo>
                  <a:lnTo>
                    <a:pt x="30911" y="474980"/>
                  </a:lnTo>
                  <a:lnTo>
                    <a:pt x="39547" y="477520"/>
                  </a:lnTo>
                  <a:lnTo>
                    <a:pt x="38773" y="474980"/>
                  </a:lnTo>
                  <a:lnTo>
                    <a:pt x="37998" y="472440"/>
                  </a:lnTo>
                  <a:lnTo>
                    <a:pt x="37211" y="469900"/>
                  </a:lnTo>
                  <a:lnTo>
                    <a:pt x="38887" y="472440"/>
                  </a:lnTo>
                  <a:lnTo>
                    <a:pt x="38430" y="469900"/>
                  </a:lnTo>
                  <a:lnTo>
                    <a:pt x="38214" y="468630"/>
                  </a:lnTo>
                  <a:lnTo>
                    <a:pt x="40881" y="458470"/>
                  </a:lnTo>
                  <a:lnTo>
                    <a:pt x="36461" y="453390"/>
                  </a:lnTo>
                  <a:lnTo>
                    <a:pt x="39166" y="453390"/>
                  </a:lnTo>
                  <a:lnTo>
                    <a:pt x="39357" y="454660"/>
                  </a:lnTo>
                  <a:lnTo>
                    <a:pt x="39471" y="453390"/>
                  </a:lnTo>
                  <a:lnTo>
                    <a:pt x="40030" y="447040"/>
                  </a:lnTo>
                  <a:lnTo>
                    <a:pt x="39916" y="444500"/>
                  </a:lnTo>
                  <a:lnTo>
                    <a:pt x="39903" y="433070"/>
                  </a:lnTo>
                  <a:lnTo>
                    <a:pt x="41363" y="429260"/>
                  </a:lnTo>
                  <a:lnTo>
                    <a:pt x="41859" y="427990"/>
                  </a:lnTo>
                  <a:lnTo>
                    <a:pt x="43256" y="429260"/>
                  </a:lnTo>
                  <a:lnTo>
                    <a:pt x="43192" y="427990"/>
                  </a:lnTo>
                  <a:lnTo>
                    <a:pt x="43141" y="426720"/>
                  </a:lnTo>
                  <a:lnTo>
                    <a:pt x="40957" y="425450"/>
                  </a:lnTo>
                  <a:lnTo>
                    <a:pt x="42926" y="424180"/>
                  </a:lnTo>
                  <a:lnTo>
                    <a:pt x="44564" y="424180"/>
                  </a:lnTo>
                  <a:lnTo>
                    <a:pt x="42773" y="419100"/>
                  </a:lnTo>
                  <a:lnTo>
                    <a:pt x="44119" y="416560"/>
                  </a:lnTo>
                  <a:lnTo>
                    <a:pt x="45466" y="419100"/>
                  </a:lnTo>
                  <a:lnTo>
                    <a:pt x="46710" y="416560"/>
                  </a:lnTo>
                  <a:lnTo>
                    <a:pt x="49187" y="411480"/>
                  </a:lnTo>
                  <a:lnTo>
                    <a:pt x="44183" y="405130"/>
                  </a:lnTo>
                  <a:lnTo>
                    <a:pt x="44361" y="402590"/>
                  </a:lnTo>
                  <a:lnTo>
                    <a:pt x="44716" y="397510"/>
                  </a:lnTo>
                  <a:lnTo>
                    <a:pt x="49149" y="398780"/>
                  </a:lnTo>
                  <a:lnTo>
                    <a:pt x="49771" y="397510"/>
                  </a:lnTo>
                  <a:lnTo>
                    <a:pt x="52273" y="392430"/>
                  </a:lnTo>
                  <a:lnTo>
                    <a:pt x="53797" y="389890"/>
                  </a:lnTo>
                  <a:lnTo>
                    <a:pt x="54406" y="389890"/>
                  </a:lnTo>
                  <a:lnTo>
                    <a:pt x="55740" y="382270"/>
                  </a:lnTo>
                  <a:lnTo>
                    <a:pt x="55791" y="379730"/>
                  </a:lnTo>
                  <a:lnTo>
                    <a:pt x="55676" y="361950"/>
                  </a:lnTo>
                  <a:lnTo>
                    <a:pt x="59588" y="358140"/>
                  </a:lnTo>
                  <a:lnTo>
                    <a:pt x="62433" y="350520"/>
                  </a:lnTo>
                  <a:lnTo>
                    <a:pt x="64198" y="345440"/>
                  </a:lnTo>
                  <a:lnTo>
                    <a:pt x="65087" y="342900"/>
                  </a:lnTo>
                  <a:lnTo>
                    <a:pt x="67919" y="336550"/>
                  </a:lnTo>
                  <a:lnTo>
                    <a:pt x="68478" y="335280"/>
                  </a:lnTo>
                  <a:lnTo>
                    <a:pt x="67271" y="336550"/>
                  </a:lnTo>
                  <a:lnTo>
                    <a:pt x="65087" y="334010"/>
                  </a:lnTo>
                  <a:lnTo>
                    <a:pt x="65176" y="332740"/>
                  </a:lnTo>
                  <a:lnTo>
                    <a:pt x="66725" y="330200"/>
                  </a:lnTo>
                  <a:lnTo>
                    <a:pt x="63944" y="326390"/>
                  </a:lnTo>
                  <a:lnTo>
                    <a:pt x="67868" y="327660"/>
                  </a:lnTo>
                  <a:lnTo>
                    <a:pt x="72034" y="327660"/>
                  </a:lnTo>
                  <a:lnTo>
                    <a:pt x="72110" y="326390"/>
                  </a:lnTo>
                  <a:lnTo>
                    <a:pt x="72186" y="325120"/>
                  </a:lnTo>
                  <a:lnTo>
                    <a:pt x="72339" y="322580"/>
                  </a:lnTo>
                  <a:lnTo>
                    <a:pt x="73494" y="320040"/>
                  </a:lnTo>
                  <a:lnTo>
                    <a:pt x="68414" y="317500"/>
                  </a:lnTo>
                  <a:lnTo>
                    <a:pt x="73672" y="311150"/>
                  </a:lnTo>
                  <a:lnTo>
                    <a:pt x="75806" y="303530"/>
                  </a:lnTo>
                  <a:lnTo>
                    <a:pt x="76390" y="300990"/>
                  </a:lnTo>
                  <a:close/>
                </a:path>
                <a:path w="333375" h="967740">
                  <a:moveTo>
                    <a:pt x="76454" y="763270"/>
                  </a:moveTo>
                  <a:lnTo>
                    <a:pt x="75653" y="763270"/>
                  </a:lnTo>
                  <a:lnTo>
                    <a:pt x="76301" y="764044"/>
                  </a:lnTo>
                  <a:lnTo>
                    <a:pt x="76454" y="763270"/>
                  </a:lnTo>
                  <a:close/>
                </a:path>
                <a:path w="333375" h="967740">
                  <a:moveTo>
                    <a:pt x="76720" y="764540"/>
                  </a:moveTo>
                  <a:lnTo>
                    <a:pt x="76301" y="764044"/>
                  </a:lnTo>
                  <a:lnTo>
                    <a:pt x="76161" y="764755"/>
                  </a:lnTo>
                  <a:lnTo>
                    <a:pt x="76720" y="764540"/>
                  </a:lnTo>
                  <a:close/>
                </a:path>
                <a:path w="333375" h="967740">
                  <a:moveTo>
                    <a:pt x="81762" y="775970"/>
                  </a:moveTo>
                  <a:lnTo>
                    <a:pt x="80530" y="773836"/>
                  </a:lnTo>
                  <a:lnTo>
                    <a:pt x="80937" y="774700"/>
                  </a:lnTo>
                  <a:lnTo>
                    <a:pt x="81762" y="775970"/>
                  </a:lnTo>
                  <a:close/>
                </a:path>
                <a:path w="333375" h="967740">
                  <a:moveTo>
                    <a:pt x="81788" y="772604"/>
                  </a:moveTo>
                  <a:lnTo>
                    <a:pt x="81546" y="772210"/>
                  </a:lnTo>
                  <a:lnTo>
                    <a:pt x="81127" y="771893"/>
                  </a:lnTo>
                  <a:lnTo>
                    <a:pt x="81127" y="772033"/>
                  </a:lnTo>
                  <a:lnTo>
                    <a:pt x="81788" y="772604"/>
                  </a:lnTo>
                  <a:close/>
                </a:path>
                <a:path w="333375" h="967740">
                  <a:moveTo>
                    <a:pt x="91833" y="914946"/>
                  </a:moveTo>
                  <a:lnTo>
                    <a:pt x="91008" y="916889"/>
                  </a:lnTo>
                  <a:lnTo>
                    <a:pt x="88531" y="916266"/>
                  </a:lnTo>
                  <a:lnTo>
                    <a:pt x="91160" y="917625"/>
                  </a:lnTo>
                  <a:lnTo>
                    <a:pt x="91274" y="916724"/>
                  </a:lnTo>
                  <a:lnTo>
                    <a:pt x="91528" y="915809"/>
                  </a:lnTo>
                  <a:lnTo>
                    <a:pt x="91833" y="914946"/>
                  </a:lnTo>
                  <a:close/>
                </a:path>
                <a:path w="333375" h="967740">
                  <a:moveTo>
                    <a:pt x="94119" y="800976"/>
                  </a:moveTo>
                  <a:lnTo>
                    <a:pt x="94068" y="800557"/>
                  </a:lnTo>
                  <a:lnTo>
                    <a:pt x="93726" y="800493"/>
                  </a:lnTo>
                  <a:lnTo>
                    <a:pt x="93853" y="800862"/>
                  </a:lnTo>
                  <a:lnTo>
                    <a:pt x="93941" y="801154"/>
                  </a:lnTo>
                  <a:lnTo>
                    <a:pt x="94056" y="801471"/>
                  </a:lnTo>
                  <a:lnTo>
                    <a:pt x="94119" y="800976"/>
                  </a:lnTo>
                  <a:close/>
                </a:path>
                <a:path w="333375" h="967740">
                  <a:moveTo>
                    <a:pt x="94259" y="829614"/>
                  </a:moveTo>
                  <a:lnTo>
                    <a:pt x="93713" y="828598"/>
                  </a:lnTo>
                  <a:lnTo>
                    <a:pt x="93154" y="827354"/>
                  </a:lnTo>
                  <a:lnTo>
                    <a:pt x="92100" y="826706"/>
                  </a:lnTo>
                  <a:lnTo>
                    <a:pt x="92468" y="828167"/>
                  </a:lnTo>
                  <a:lnTo>
                    <a:pt x="93281" y="829017"/>
                  </a:lnTo>
                  <a:lnTo>
                    <a:pt x="94259" y="829614"/>
                  </a:lnTo>
                  <a:close/>
                </a:path>
                <a:path w="333375" h="967740">
                  <a:moveTo>
                    <a:pt x="95275" y="825500"/>
                  </a:moveTo>
                  <a:lnTo>
                    <a:pt x="95148" y="825220"/>
                  </a:lnTo>
                  <a:lnTo>
                    <a:pt x="94335" y="824230"/>
                  </a:lnTo>
                  <a:lnTo>
                    <a:pt x="95275" y="825500"/>
                  </a:lnTo>
                  <a:close/>
                </a:path>
                <a:path w="333375" h="967740">
                  <a:moveTo>
                    <a:pt x="95542" y="193040"/>
                  </a:moveTo>
                  <a:lnTo>
                    <a:pt x="94043" y="193040"/>
                  </a:lnTo>
                  <a:lnTo>
                    <a:pt x="93878" y="191770"/>
                  </a:lnTo>
                  <a:lnTo>
                    <a:pt x="91325" y="194310"/>
                  </a:lnTo>
                  <a:lnTo>
                    <a:pt x="95542" y="193040"/>
                  </a:lnTo>
                  <a:close/>
                </a:path>
                <a:path w="333375" h="967740">
                  <a:moveTo>
                    <a:pt x="96875" y="830757"/>
                  </a:moveTo>
                  <a:lnTo>
                    <a:pt x="95046" y="830110"/>
                  </a:lnTo>
                  <a:lnTo>
                    <a:pt x="94259" y="829627"/>
                  </a:lnTo>
                  <a:lnTo>
                    <a:pt x="94919" y="830846"/>
                  </a:lnTo>
                  <a:lnTo>
                    <a:pt x="95529" y="831748"/>
                  </a:lnTo>
                  <a:lnTo>
                    <a:pt x="96875" y="830757"/>
                  </a:lnTo>
                  <a:close/>
                </a:path>
                <a:path w="333375" h="967740">
                  <a:moveTo>
                    <a:pt x="101561" y="817245"/>
                  </a:moveTo>
                  <a:lnTo>
                    <a:pt x="100926" y="816825"/>
                  </a:lnTo>
                  <a:lnTo>
                    <a:pt x="100431" y="816457"/>
                  </a:lnTo>
                  <a:lnTo>
                    <a:pt x="100279" y="816775"/>
                  </a:lnTo>
                  <a:lnTo>
                    <a:pt x="100787" y="817359"/>
                  </a:lnTo>
                  <a:lnTo>
                    <a:pt x="101282" y="817397"/>
                  </a:lnTo>
                  <a:lnTo>
                    <a:pt x="101561" y="817245"/>
                  </a:lnTo>
                  <a:close/>
                </a:path>
                <a:path w="333375" h="967740">
                  <a:moveTo>
                    <a:pt x="117805" y="836180"/>
                  </a:moveTo>
                  <a:lnTo>
                    <a:pt x="116890" y="831850"/>
                  </a:lnTo>
                  <a:lnTo>
                    <a:pt x="113576" y="831850"/>
                  </a:lnTo>
                  <a:lnTo>
                    <a:pt x="117805" y="836180"/>
                  </a:lnTo>
                  <a:close/>
                </a:path>
                <a:path w="333375" h="967740">
                  <a:moveTo>
                    <a:pt x="118541" y="836930"/>
                  </a:moveTo>
                  <a:lnTo>
                    <a:pt x="117805" y="836180"/>
                  </a:lnTo>
                  <a:lnTo>
                    <a:pt x="117957" y="836930"/>
                  </a:lnTo>
                  <a:lnTo>
                    <a:pt x="118541" y="836930"/>
                  </a:lnTo>
                  <a:close/>
                </a:path>
                <a:path w="333375" h="967740">
                  <a:moveTo>
                    <a:pt x="119608" y="860132"/>
                  </a:moveTo>
                  <a:lnTo>
                    <a:pt x="116763" y="858278"/>
                  </a:lnTo>
                  <a:lnTo>
                    <a:pt x="117106" y="861060"/>
                  </a:lnTo>
                  <a:lnTo>
                    <a:pt x="119608" y="860132"/>
                  </a:lnTo>
                  <a:close/>
                </a:path>
                <a:path w="333375" h="967740">
                  <a:moveTo>
                    <a:pt x="121793" y="865809"/>
                  </a:moveTo>
                  <a:lnTo>
                    <a:pt x="119722" y="859790"/>
                  </a:lnTo>
                  <a:lnTo>
                    <a:pt x="118719" y="863600"/>
                  </a:lnTo>
                  <a:lnTo>
                    <a:pt x="121793" y="865809"/>
                  </a:lnTo>
                  <a:close/>
                </a:path>
                <a:path w="333375" h="967740">
                  <a:moveTo>
                    <a:pt x="122618" y="835799"/>
                  </a:moveTo>
                  <a:lnTo>
                    <a:pt x="119532" y="833653"/>
                  </a:lnTo>
                  <a:lnTo>
                    <a:pt x="121716" y="835317"/>
                  </a:lnTo>
                  <a:lnTo>
                    <a:pt x="122618" y="835799"/>
                  </a:lnTo>
                  <a:close/>
                </a:path>
                <a:path w="333375" h="967740">
                  <a:moveTo>
                    <a:pt x="122732" y="866482"/>
                  </a:moveTo>
                  <a:lnTo>
                    <a:pt x="121793" y="865809"/>
                  </a:lnTo>
                  <a:lnTo>
                    <a:pt x="122339" y="867410"/>
                  </a:lnTo>
                  <a:lnTo>
                    <a:pt x="122732" y="866482"/>
                  </a:lnTo>
                  <a:close/>
                </a:path>
                <a:path w="333375" h="967740">
                  <a:moveTo>
                    <a:pt x="124980" y="141998"/>
                  </a:moveTo>
                  <a:lnTo>
                    <a:pt x="124231" y="141643"/>
                  </a:lnTo>
                  <a:lnTo>
                    <a:pt x="124599" y="142240"/>
                  </a:lnTo>
                  <a:lnTo>
                    <a:pt x="124980" y="141998"/>
                  </a:lnTo>
                  <a:close/>
                </a:path>
                <a:path w="333375" h="967740">
                  <a:moveTo>
                    <a:pt x="134607" y="160324"/>
                  </a:moveTo>
                  <a:lnTo>
                    <a:pt x="133921" y="160578"/>
                  </a:lnTo>
                  <a:lnTo>
                    <a:pt x="133642" y="160731"/>
                  </a:lnTo>
                  <a:lnTo>
                    <a:pt x="134200" y="161607"/>
                  </a:lnTo>
                  <a:lnTo>
                    <a:pt x="134518" y="160934"/>
                  </a:lnTo>
                  <a:lnTo>
                    <a:pt x="134556" y="160731"/>
                  </a:lnTo>
                  <a:lnTo>
                    <a:pt x="134505" y="160566"/>
                  </a:lnTo>
                  <a:lnTo>
                    <a:pt x="134607" y="160324"/>
                  </a:lnTo>
                  <a:close/>
                </a:path>
                <a:path w="333375" h="967740">
                  <a:moveTo>
                    <a:pt x="144373" y="863879"/>
                  </a:moveTo>
                  <a:lnTo>
                    <a:pt x="143078" y="864895"/>
                  </a:lnTo>
                  <a:lnTo>
                    <a:pt x="144373" y="863879"/>
                  </a:lnTo>
                  <a:close/>
                </a:path>
                <a:path w="333375" h="967740">
                  <a:moveTo>
                    <a:pt x="144500" y="885444"/>
                  </a:moveTo>
                  <a:lnTo>
                    <a:pt x="144322" y="885190"/>
                  </a:lnTo>
                  <a:lnTo>
                    <a:pt x="143713" y="886460"/>
                  </a:lnTo>
                  <a:lnTo>
                    <a:pt x="144500" y="885444"/>
                  </a:lnTo>
                  <a:close/>
                </a:path>
                <a:path w="333375" h="967740">
                  <a:moveTo>
                    <a:pt x="145084" y="863130"/>
                  </a:moveTo>
                  <a:lnTo>
                    <a:pt x="143256" y="861898"/>
                  </a:lnTo>
                  <a:lnTo>
                    <a:pt x="144335" y="863790"/>
                  </a:lnTo>
                  <a:lnTo>
                    <a:pt x="145084" y="863130"/>
                  </a:lnTo>
                  <a:close/>
                </a:path>
                <a:path w="333375" h="967740">
                  <a:moveTo>
                    <a:pt x="146748" y="749693"/>
                  </a:moveTo>
                  <a:lnTo>
                    <a:pt x="146532" y="749579"/>
                  </a:lnTo>
                  <a:lnTo>
                    <a:pt x="146138" y="749376"/>
                  </a:lnTo>
                  <a:lnTo>
                    <a:pt x="146748" y="749693"/>
                  </a:lnTo>
                  <a:close/>
                </a:path>
                <a:path w="333375" h="967740">
                  <a:moveTo>
                    <a:pt x="148526" y="725728"/>
                  </a:moveTo>
                  <a:lnTo>
                    <a:pt x="147129" y="724750"/>
                  </a:lnTo>
                  <a:lnTo>
                    <a:pt x="146164" y="724750"/>
                  </a:lnTo>
                  <a:lnTo>
                    <a:pt x="144310" y="725652"/>
                  </a:lnTo>
                  <a:lnTo>
                    <a:pt x="145034" y="726351"/>
                  </a:lnTo>
                  <a:lnTo>
                    <a:pt x="148526" y="725728"/>
                  </a:lnTo>
                  <a:close/>
                </a:path>
                <a:path w="333375" h="967740">
                  <a:moveTo>
                    <a:pt x="150279" y="104267"/>
                  </a:moveTo>
                  <a:lnTo>
                    <a:pt x="148856" y="105410"/>
                  </a:lnTo>
                  <a:lnTo>
                    <a:pt x="149961" y="105410"/>
                  </a:lnTo>
                  <a:lnTo>
                    <a:pt x="150279" y="104267"/>
                  </a:lnTo>
                  <a:close/>
                </a:path>
                <a:path w="333375" h="967740">
                  <a:moveTo>
                    <a:pt x="151345" y="731380"/>
                  </a:moveTo>
                  <a:lnTo>
                    <a:pt x="147853" y="731647"/>
                  </a:lnTo>
                  <a:lnTo>
                    <a:pt x="149059" y="730897"/>
                  </a:lnTo>
                  <a:lnTo>
                    <a:pt x="144932" y="731266"/>
                  </a:lnTo>
                  <a:lnTo>
                    <a:pt x="144195" y="730567"/>
                  </a:lnTo>
                  <a:lnTo>
                    <a:pt x="145351" y="729386"/>
                  </a:lnTo>
                  <a:lnTo>
                    <a:pt x="146608" y="729068"/>
                  </a:lnTo>
                  <a:lnTo>
                    <a:pt x="145656" y="729081"/>
                  </a:lnTo>
                  <a:lnTo>
                    <a:pt x="146773" y="727481"/>
                  </a:lnTo>
                  <a:lnTo>
                    <a:pt x="144551" y="727798"/>
                  </a:lnTo>
                  <a:lnTo>
                    <a:pt x="142494" y="729869"/>
                  </a:lnTo>
                  <a:lnTo>
                    <a:pt x="142976" y="731329"/>
                  </a:lnTo>
                  <a:lnTo>
                    <a:pt x="145643" y="731989"/>
                  </a:lnTo>
                  <a:lnTo>
                    <a:pt x="145059" y="732574"/>
                  </a:lnTo>
                  <a:lnTo>
                    <a:pt x="144106" y="732612"/>
                  </a:lnTo>
                  <a:lnTo>
                    <a:pt x="143471" y="732777"/>
                  </a:lnTo>
                  <a:lnTo>
                    <a:pt x="145440" y="733171"/>
                  </a:lnTo>
                  <a:lnTo>
                    <a:pt x="148653" y="733221"/>
                  </a:lnTo>
                  <a:lnTo>
                    <a:pt x="151345" y="731380"/>
                  </a:lnTo>
                  <a:close/>
                </a:path>
                <a:path w="333375" h="967740">
                  <a:moveTo>
                    <a:pt x="151485" y="98704"/>
                  </a:moveTo>
                  <a:lnTo>
                    <a:pt x="149504" y="97904"/>
                  </a:lnTo>
                  <a:lnTo>
                    <a:pt x="151422" y="93789"/>
                  </a:lnTo>
                  <a:lnTo>
                    <a:pt x="148513" y="98361"/>
                  </a:lnTo>
                  <a:lnTo>
                    <a:pt x="149567" y="98272"/>
                  </a:lnTo>
                  <a:lnTo>
                    <a:pt x="150558" y="98463"/>
                  </a:lnTo>
                  <a:lnTo>
                    <a:pt x="151485" y="98704"/>
                  </a:lnTo>
                  <a:close/>
                </a:path>
                <a:path w="333375" h="967740">
                  <a:moveTo>
                    <a:pt x="155841" y="740981"/>
                  </a:moveTo>
                  <a:lnTo>
                    <a:pt x="155575" y="740752"/>
                  </a:lnTo>
                  <a:lnTo>
                    <a:pt x="155181" y="740664"/>
                  </a:lnTo>
                  <a:lnTo>
                    <a:pt x="154711" y="740613"/>
                  </a:lnTo>
                  <a:lnTo>
                    <a:pt x="154940" y="740778"/>
                  </a:lnTo>
                  <a:lnTo>
                    <a:pt x="155155" y="740956"/>
                  </a:lnTo>
                  <a:lnTo>
                    <a:pt x="155321" y="741159"/>
                  </a:lnTo>
                  <a:lnTo>
                    <a:pt x="154914" y="741286"/>
                  </a:lnTo>
                  <a:lnTo>
                    <a:pt x="154533" y="741438"/>
                  </a:lnTo>
                  <a:lnTo>
                    <a:pt x="154343" y="741654"/>
                  </a:lnTo>
                  <a:lnTo>
                    <a:pt x="155054" y="741438"/>
                  </a:lnTo>
                  <a:lnTo>
                    <a:pt x="155435" y="741426"/>
                  </a:lnTo>
                  <a:lnTo>
                    <a:pt x="155663" y="741578"/>
                  </a:lnTo>
                  <a:lnTo>
                    <a:pt x="155333" y="741159"/>
                  </a:lnTo>
                  <a:lnTo>
                    <a:pt x="155841" y="740981"/>
                  </a:lnTo>
                  <a:close/>
                </a:path>
                <a:path w="333375" h="967740">
                  <a:moveTo>
                    <a:pt x="156019" y="742251"/>
                  </a:moveTo>
                  <a:lnTo>
                    <a:pt x="155943" y="741908"/>
                  </a:lnTo>
                  <a:lnTo>
                    <a:pt x="155841" y="741705"/>
                  </a:lnTo>
                  <a:lnTo>
                    <a:pt x="155676" y="741578"/>
                  </a:lnTo>
                  <a:lnTo>
                    <a:pt x="155803" y="741807"/>
                  </a:lnTo>
                  <a:lnTo>
                    <a:pt x="155930" y="742022"/>
                  </a:lnTo>
                  <a:lnTo>
                    <a:pt x="156019" y="742251"/>
                  </a:lnTo>
                  <a:close/>
                </a:path>
                <a:path w="333375" h="967740">
                  <a:moveTo>
                    <a:pt x="159981" y="777989"/>
                  </a:moveTo>
                  <a:lnTo>
                    <a:pt x="158826" y="778357"/>
                  </a:lnTo>
                  <a:lnTo>
                    <a:pt x="158165" y="778357"/>
                  </a:lnTo>
                  <a:lnTo>
                    <a:pt x="157772" y="778141"/>
                  </a:lnTo>
                  <a:lnTo>
                    <a:pt x="157289" y="778408"/>
                  </a:lnTo>
                  <a:lnTo>
                    <a:pt x="156730" y="778776"/>
                  </a:lnTo>
                  <a:lnTo>
                    <a:pt x="156057" y="779335"/>
                  </a:lnTo>
                  <a:lnTo>
                    <a:pt x="156159" y="779780"/>
                  </a:lnTo>
                  <a:lnTo>
                    <a:pt x="158788" y="778471"/>
                  </a:lnTo>
                  <a:lnTo>
                    <a:pt x="159981" y="777989"/>
                  </a:lnTo>
                  <a:close/>
                </a:path>
                <a:path w="333375" h="967740">
                  <a:moveTo>
                    <a:pt x="164655" y="69850"/>
                  </a:moveTo>
                  <a:lnTo>
                    <a:pt x="161810" y="73660"/>
                  </a:lnTo>
                  <a:lnTo>
                    <a:pt x="163677" y="73660"/>
                  </a:lnTo>
                  <a:lnTo>
                    <a:pt x="164655" y="69850"/>
                  </a:lnTo>
                  <a:close/>
                </a:path>
                <a:path w="333375" h="967740">
                  <a:moveTo>
                    <a:pt x="166458" y="795731"/>
                  </a:moveTo>
                  <a:lnTo>
                    <a:pt x="166217" y="795350"/>
                  </a:lnTo>
                  <a:lnTo>
                    <a:pt x="165811" y="795439"/>
                  </a:lnTo>
                  <a:lnTo>
                    <a:pt x="165328" y="795578"/>
                  </a:lnTo>
                  <a:lnTo>
                    <a:pt x="164820" y="795769"/>
                  </a:lnTo>
                  <a:lnTo>
                    <a:pt x="166458" y="795731"/>
                  </a:lnTo>
                  <a:close/>
                </a:path>
                <a:path w="333375" h="967740">
                  <a:moveTo>
                    <a:pt x="170002" y="889254"/>
                  </a:moveTo>
                  <a:lnTo>
                    <a:pt x="168440" y="886828"/>
                  </a:lnTo>
                  <a:lnTo>
                    <a:pt x="167601" y="887628"/>
                  </a:lnTo>
                  <a:lnTo>
                    <a:pt x="169075" y="888288"/>
                  </a:lnTo>
                  <a:lnTo>
                    <a:pt x="170002" y="889254"/>
                  </a:lnTo>
                  <a:close/>
                </a:path>
                <a:path w="333375" h="967740">
                  <a:moveTo>
                    <a:pt x="170637" y="890206"/>
                  </a:moveTo>
                  <a:lnTo>
                    <a:pt x="170522" y="889850"/>
                  </a:lnTo>
                  <a:lnTo>
                    <a:pt x="170294" y="889533"/>
                  </a:lnTo>
                  <a:lnTo>
                    <a:pt x="170002" y="889254"/>
                  </a:lnTo>
                  <a:lnTo>
                    <a:pt x="170637" y="890206"/>
                  </a:lnTo>
                  <a:close/>
                </a:path>
                <a:path w="333375" h="967740">
                  <a:moveTo>
                    <a:pt x="173532" y="807694"/>
                  </a:moveTo>
                  <a:lnTo>
                    <a:pt x="173189" y="807974"/>
                  </a:lnTo>
                  <a:lnTo>
                    <a:pt x="172897" y="808253"/>
                  </a:lnTo>
                  <a:lnTo>
                    <a:pt x="172758" y="808431"/>
                  </a:lnTo>
                  <a:lnTo>
                    <a:pt x="173075" y="808228"/>
                  </a:lnTo>
                  <a:lnTo>
                    <a:pt x="173316" y="807974"/>
                  </a:lnTo>
                  <a:lnTo>
                    <a:pt x="173532" y="807694"/>
                  </a:lnTo>
                  <a:close/>
                </a:path>
                <a:path w="333375" h="967740">
                  <a:moveTo>
                    <a:pt x="175387" y="93980"/>
                  </a:moveTo>
                  <a:lnTo>
                    <a:pt x="173939" y="95250"/>
                  </a:lnTo>
                  <a:lnTo>
                    <a:pt x="175387" y="93980"/>
                  </a:lnTo>
                  <a:close/>
                </a:path>
                <a:path w="333375" h="967740">
                  <a:moveTo>
                    <a:pt x="181267" y="86360"/>
                  </a:moveTo>
                  <a:lnTo>
                    <a:pt x="159385" y="86360"/>
                  </a:lnTo>
                  <a:lnTo>
                    <a:pt x="158267" y="86360"/>
                  </a:lnTo>
                  <a:lnTo>
                    <a:pt x="158026" y="86360"/>
                  </a:lnTo>
                  <a:lnTo>
                    <a:pt x="158191" y="90170"/>
                  </a:lnTo>
                  <a:lnTo>
                    <a:pt x="156730" y="91059"/>
                  </a:lnTo>
                  <a:lnTo>
                    <a:pt x="156730" y="120650"/>
                  </a:lnTo>
                  <a:lnTo>
                    <a:pt x="155067" y="125247"/>
                  </a:lnTo>
                  <a:lnTo>
                    <a:pt x="152819" y="123190"/>
                  </a:lnTo>
                  <a:lnTo>
                    <a:pt x="156730" y="120650"/>
                  </a:lnTo>
                  <a:lnTo>
                    <a:pt x="156730" y="91059"/>
                  </a:lnTo>
                  <a:lnTo>
                    <a:pt x="151866" y="93980"/>
                  </a:lnTo>
                  <a:lnTo>
                    <a:pt x="152628" y="99060"/>
                  </a:lnTo>
                  <a:lnTo>
                    <a:pt x="151523" y="99060"/>
                  </a:lnTo>
                  <a:lnTo>
                    <a:pt x="153504" y="100330"/>
                  </a:lnTo>
                  <a:lnTo>
                    <a:pt x="155181" y="100330"/>
                  </a:lnTo>
                  <a:lnTo>
                    <a:pt x="156248" y="101600"/>
                  </a:lnTo>
                  <a:lnTo>
                    <a:pt x="155143" y="104140"/>
                  </a:lnTo>
                  <a:lnTo>
                    <a:pt x="156121" y="106680"/>
                  </a:lnTo>
                  <a:lnTo>
                    <a:pt x="153593" y="105410"/>
                  </a:lnTo>
                  <a:lnTo>
                    <a:pt x="154368" y="104140"/>
                  </a:lnTo>
                  <a:lnTo>
                    <a:pt x="153593" y="104140"/>
                  </a:lnTo>
                  <a:lnTo>
                    <a:pt x="153263" y="102870"/>
                  </a:lnTo>
                  <a:lnTo>
                    <a:pt x="152958" y="105410"/>
                  </a:lnTo>
                  <a:lnTo>
                    <a:pt x="150279" y="105410"/>
                  </a:lnTo>
                  <a:lnTo>
                    <a:pt x="149961" y="105410"/>
                  </a:lnTo>
                  <a:lnTo>
                    <a:pt x="149948" y="105575"/>
                  </a:lnTo>
                  <a:lnTo>
                    <a:pt x="149948" y="105740"/>
                  </a:lnTo>
                  <a:lnTo>
                    <a:pt x="149656" y="110490"/>
                  </a:lnTo>
                  <a:lnTo>
                    <a:pt x="147053" y="113030"/>
                  </a:lnTo>
                  <a:lnTo>
                    <a:pt x="143662" y="111760"/>
                  </a:lnTo>
                  <a:lnTo>
                    <a:pt x="147637" y="107950"/>
                  </a:lnTo>
                  <a:lnTo>
                    <a:pt x="149948" y="105740"/>
                  </a:lnTo>
                  <a:lnTo>
                    <a:pt x="149948" y="105575"/>
                  </a:lnTo>
                  <a:lnTo>
                    <a:pt x="145224" y="107950"/>
                  </a:lnTo>
                  <a:lnTo>
                    <a:pt x="149174" y="104140"/>
                  </a:lnTo>
                  <a:lnTo>
                    <a:pt x="142367" y="104140"/>
                  </a:lnTo>
                  <a:lnTo>
                    <a:pt x="150990" y="101663"/>
                  </a:lnTo>
                  <a:lnTo>
                    <a:pt x="150279" y="104267"/>
                  </a:lnTo>
                  <a:lnTo>
                    <a:pt x="153581" y="101600"/>
                  </a:lnTo>
                  <a:lnTo>
                    <a:pt x="151358" y="100330"/>
                  </a:lnTo>
                  <a:lnTo>
                    <a:pt x="151003" y="101600"/>
                  </a:lnTo>
                  <a:lnTo>
                    <a:pt x="144259" y="101600"/>
                  </a:lnTo>
                  <a:lnTo>
                    <a:pt x="139623" y="106680"/>
                  </a:lnTo>
                  <a:lnTo>
                    <a:pt x="141592" y="107950"/>
                  </a:lnTo>
                  <a:lnTo>
                    <a:pt x="137210" y="113030"/>
                  </a:lnTo>
                  <a:lnTo>
                    <a:pt x="138074" y="115570"/>
                  </a:lnTo>
                  <a:lnTo>
                    <a:pt x="139928" y="114300"/>
                  </a:lnTo>
                  <a:lnTo>
                    <a:pt x="140804" y="116840"/>
                  </a:lnTo>
                  <a:lnTo>
                    <a:pt x="138188" y="121920"/>
                  </a:lnTo>
                  <a:lnTo>
                    <a:pt x="134378" y="121920"/>
                  </a:lnTo>
                  <a:lnTo>
                    <a:pt x="130987" y="123190"/>
                  </a:lnTo>
                  <a:lnTo>
                    <a:pt x="129667" y="127000"/>
                  </a:lnTo>
                  <a:lnTo>
                    <a:pt x="130708" y="129540"/>
                  </a:lnTo>
                  <a:lnTo>
                    <a:pt x="134239" y="132080"/>
                  </a:lnTo>
                  <a:lnTo>
                    <a:pt x="129743" y="135890"/>
                  </a:lnTo>
                  <a:lnTo>
                    <a:pt x="127139" y="132080"/>
                  </a:lnTo>
                  <a:lnTo>
                    <a:pt x="123583" y="137160"/>
                  </a:lnTo>
                  <a:lnTo>
                    <a:pt x="125691" y="137566"/>
                  </a:lnTo>
                  <a:lnTo>
                    <a:pt x="125069" y="138430"/>
                  </a:lnTo>
                  <a:lnTo>
                    <a:pt x="120154" y="139700"/>
                  </a:lnTo>
                  <a:lnTo>
                    <a:pt x="124231" y="141643"/>
                  </a:lnTo>
                  <a:lnTo>
                    <a:pt x="123825" y="140970"/>
                  </a:lnTo>
                  <a:lnTo>
                    <a:pt x="125742" y="137566"/>
                  </a:lnTo>
                  <a:lnTo>
                    <a:pt x="130276" y="138430"/>
                  </a:lnTo>
                  <a:lnTo>
                    <a:pt x="127038" y="140614"/>
                  </a:lnTo>
                  <a:lnTo>
                    <a:pt x="127038" y="176530"/>
                  </a:lnTo>
                  <a:lnTo>
                    <a:pt x="124472" y="180340"/>
                  </a:lnTo>
                  <a:lnTo>
                    <a:pt x="123177" y="182905"/>
                  </a:lnTo>
                  <a:lnTo>
                    <a:pt x="120421" y="177800"/>
                  </a:lnTo>
                  <a:lnTo>
                    <a:pt x="125133" y="175260"/>
                  </a:lnTo>
                  <a:lnTo>
                    <a:pt x="126034" y="176530"/>
                  </a:lnTo>
                  <a:lnTo>
                    <a:pt x="127038" y="176530"/>
                  </a:lnTo>
                  <a:lnTo>
                    <a:pt x="127038" y="140614"/>
                  </a:lnTo>
                  <a:lnTo>
                    <a:pt x="124980" y="141998"/>
                  </a:lnTo>
                  <a:lnTo>
                    <a:pt x="125501" y="142240"/>
                  </a:lnTo>
                  <a:lnTo>
                    <a:pt x="123837" y="144780"/>
                  </a:lnTo>
                  <a:lnTo>
                    <a:pt x="120408" y="143510"/>
                  </a:lnTo>
                  <a:lnTo>
                    <a:pt x="117373" y="149860"/>
                  </a:lnTo>
                  <a:lnTo>
                    <a:pt x="116217" y="157480"/>
                  </a:lnTo>
                  <a:lnTo>
                    <a:pt x="114935" y="160197"/>
                  </a:lnTo>
                  <a:lnTo>
                    <a:pt x="114935" y="162560"/>
                  </a:lnTo>
                  <a:lnTo>
                    <a:pt x="114084" y="165100"/>
                  </a:lnTo>
                  <a:lnTo>
                    <a:pt x="114477" y="163830"/>
                  </a:lnTo>
                  <a:lnTo>
                    <a:pt x="114935" y="162560"/>
                  </a:lnTo>
                  <a:lnTo>
                    <a:pt x="114935" y="160197"/>
                  </a:lnTo>
                  <a:lnTo>
                    <a:pt x="113626" y="162979"/>
                  </a:lnTo>
                  <a:lnTo>
                    <a:pt x="113626" y="170180"/>
                  </a:lnTo>
                  <a:lnTo>
                    <a:pt x="112788" y="170180"/>
                  </a:lnTo>
                  <a:lnTo>
                    <a:pt x="111277" y="171450"/>
                  </a:lnTo>
                  <a:lnTo>
                    <a:pt x="109880" y="172720"/>
                  </a:lnTo>
                  <a:lnTo>
                    <a:pt x="110502" y="171450"/>
                  </a:lnTo>
                  <a:lnTo>
                    <a:pt x="111823" y="168910"/>
                  </a:lnTo>
                  <a:lnTo>
                    <a:pt x="112877" y="168910"/>
                  </a:lnTo>
                  <a:lnTo>
                    <a:pt x="113626" y="170180"/>
                  </a:lnTo>
                  <a:lnTo>
                    <a:pt x="113626" y="162979"/>
                  </a:lnTo>
                  <a:lnTo>
                    <a:pt x="113220" y="163830"/>
                  </a:lnTo>
                  <a:lnTo>
                    <a:pt x="112483" y="162560"/>
                  </a:lnTo>
                  <a:lnTo>
                    <a:pt x="112115" y="161290"/>
                  </a:lnTo>
                  <a:lnTo>
                    <a:pt x="110324" y="162560"/>
                  </a:lnTo>
                  <a:lnTo>
                    <a:pt x="107442" y="168910"/>
                  </a:lnTo>
                  <a:lnTo>
                    <a:pt x="103632" y="175260"/>
                  </a:lnTo>
                  <a:lnTo>
                    <a:pt x="99275" y="181610"/>
                  </a:lnTo>
                  <a:lnTo>
                    <a:pt x="94716" y="187960"/>
                  </a:lnTo>
                  <a:lnTo>
                    <a:pt x="95935" y="191770"/>
                  </a:lnTo>
                  <a:lnTo>
                    <a:pt x="95542" y="193040"/>
                  </a:lnTo>
                  <a:lnTo>
                    <a:pt x="95923" y="194310"/>
                  </a:lnTo>
                  <a:lnTo>
                    <a:pt x="95275" y="196850"/>
                  </a:lnTo>
                  <a:lnTo>
                    <a:pt x="93218" y="196850"/>
                  </a:lnTo>
                  <a:lnTo>
                    <a:pt x="92913" y="194310"/>
                  </a:lnTo>
                  <a:lnTo>
                    <a:pt x="92684" y="201930"/>
                  </a:lnTo>
                  <a:lnTo>
                    <a:pt x="90487" y="213360"/>
                  </a:lnTo>
                  <a:lnTo>
                    <a:pt x="84912" y="218440"/>
                  </a:lnTo>
                  <a:lnTo>
                    <a:pt x="84569" y="215900"/>
                  </a:lnTo>
                  <a:lnTo>
                    <a:pt x="81407" y="220980"/>
                  </a:lnTo>
                  <a:lnTo>
                    <a:pt x="88087" y="224790"/>
                  </a:lnTo>
                  <a:lnTo>
                    <a:pt x="83604" y="227330"/>
                  </a:lnTo>
                  <a:lnTo>
                    <a:pt x="83451" y="226060"/>
                  </a:lnTo>
                  <a:lnTo>
                    <a:pt x="79756" y="233680"/>
                  </a:lnTo>
                  <a:lnTo>
                    <a:pt x="76644" y="241300"/>
                  </a:lnTo>
                  <a:lnTo>
                    <a:pt x="73190" y="248920"/>
                  </a:lnTo>
                  <a:lnTo>
                    <a:pt x="68516" y="255270"/>
                  </a:lnTo>
                  <a:lnTo>
                    <a:pt x="72009" y="257810"/>
                  </a:lnTo>
                  <a:lnTo>
                    <a:pt x="62763" y="264160"/>
                  </a:lnTo>
                  <a:lnTo>
                    <a:pt x="68326" y="266700"/>
                  </a:lnTo>
                  <a:lnTo>
                    <a:pt x="63271" y="271780"/>
                  </a:lnTo>
                  <a:lnTo>
                    <a:pt x="62865" y="269240"/>
                  </a:lnTo>
                  <a:lnTo>
                    <a:pt x="57848" y="278130"/>
                  </a:lnTo>
                  <a:lnTo>
                    <a:pt x="56769" y="279400"/>
                  </a:lnTo>
                  <a:lnTo>
                    <a:pt x="60236" y="281940"/>
                  </a:lnTo>
                  <a:lnTo>
                    <a:pt x="59931" y="285750"/>
                  </a:lnTo>
                  <a:lnTo>
                    <a:pt x="56857" y="284480"/>
                  </a:lnTo>
                  <a:lnTo>
                    <a:pt x="58762" y="289560"/>
                  </a:lnTo>
                  <a:lnTo>
                    <a:pt x="54444" y="289560"/>
                  </a:lnTo>
                  <a:lnTo>
                    <a:pt x="54317" y="292100"/>
                  </a:lnTo>
                  <a:lnTo>
                    <a:pt x="54864" y="292100"/>
                  </a:lnTo>
                  <a:lnTo>
                    <a:pt x="56451" y="290830"/>
                  </a:lnTo>
                  <a:lnTo>
                    <a:pt x="57277" y="290830"/>
                  </a:lnTo>
                  <a:lnTo>
                    <a:pt x="57277" y="295910"/>
                  </a:lnTo>
                  <a:lnTo>
                    <a:pt x="53136" y="299720"/>
                  </a:lnTo>
                  <a:lnTo>
                    <a:pt x="76695" y="299720"/>
                  </a:lnTo>
                  <a:lnTo>
                    <a:pt x="77571" y="295910"/>
                  </a:lnTo>
                  <a:lnTo>
                    <a:pt x="81737" y="290830"/>
                  </a:lnTo>
                  <a:lnTo>
                    <a:pt x="81140" y="288290"/>
                  </a:lnTo>
                  <a:lnTo>
                    <a:pt x="82143" y="285750"/>
                  </a:lnTo>
                  <a:lnTo>
                    <a:pt x="81597" y="283210"/>
                  </a:lnTo>
                  <a:lnTo>
                    <a:pt x="84353" y="284480"/>
                  </a:lnTo>
                  <a:lnTo>
                    <a:pt x="85064" y="283210"/>
                  </a:lnTo>
                  <a:lnTo>
                    <a:pt x="88595" y="276860"/>
                  </a:lnTo>
                  <a:lnTo>
                    <a:pt x="89903" y="271780"/>
                  </a:lnTo>
                  <a:lnTo>
                    <a:pt x="90551" y="269240"/>
                  </a:lnTo>
                  <a:lnTo>
                    <a:pt x="91998" y="270510"/>
                  </a:lnTo>
                  <a:lnTo>
                    <a:pt x="92544" y="269240"/>
                  </a:lnTo>
                  <a:lnTo>
                    <a:pt x="93649" y="266700"/>
                  </a:lnTo>
                  <a:lnTo>
                    <a:pt x="85979" y="262890"/>
                  </a:lnTo>
                  <a:lnTo>
                    <a:pt x="87261" y="259080"/>
                  </a:lnTo>
                  <a:lnTo>
                    <a:pt x="91833" y="259080"/>
                  </a:lnTo>
                  <a:lnTo>
                    <a:pt x="94564" y="252730"/>
                  </a:lnTo>
                  <a:lnTo>
                    <a:pt x="100838" y="246380"/>
                  </a:lnTo>
                  <a:lnTo>
                    <a:pt x="100126" y="238760"/>
                  </a:lnTo>
                  <a:lnTo>
                    <a:pt x="101765" y="240030"/>
                  </a:lnTo>
                  <a:lnTo>
                    <a:pt x="101447" y="241300"/>
                  </a:lnTo>
                  <a:lnTo>
                    <a:pt x="102450" y="238760"/>
                  </a:lnTo>
                  <a:lnTo>
                    <a:pt x="102946" y="237490"/>
                  </a:lnTo>
                  <a:lnTo>
                    <a:pt x="109562" y="229870"/>
                  </a:lnTo>
                  <a:lnTo>
                    <a:pt x="107099" y="229362"/>
                  </a:lnTo>
                  <a:lnTo>
                    <a:pt x="107086" y="228600"/>
                  </a:lnTo>
                  <a:lnTo>
                    <a:pt x="107048" y="227330"/>
                  </a:lnTo>
                  <a:lnTo>
                    <a:pt x="106984" y="224790"/>
                  </a:lnTo>
                  <a:lnTo>
                    <a:pt x="106997" y="218440"/>
                  </a:lnTo>
                  <a:lnTo>
                    <a:pt x="107061" y="217170"/>
                  </a:lnTo>
                  <a:lnTo>
                    <a:pt x="109448" y="218440"/>
                  </a:lnTo>
                  <a:lnTo>
                    <a:pt x="108800" y="217170"/>
                  </a:lnTo>
                  <a:lnTo>
                    <a:pt x="107492" y="214630"/>
                  </a:lnTo>
                  <a:lnTo>
                    <a:pt x="106616" y="213360"/>
                  </a:lnTo>
                  <a:lnTo>
                    <a:pt x="107696" y="208280"/>
                  </a:lnTo>
                  <a:lnTo>
                    <a:pt x="110223" y="208280"/>
                  </a:lnTo>
                  <a:lnTo>
                    <a:pt x="108915" y="209550"/>
                  </a:lnTo>
                  <a:lnTo>
                    <a:pt x="110401" y="208280"/>
                  </a:lnTo>
                  <a:lnTo>
                    <a:pt x="111887" y="207010"/>
                  </a:lnTo>
                  <a:lnTo>
                    <a:pt x="107657" y="205740"/>
                  </a:lnTo>
                  <a:lnTo>
                    <a:pt x="110985" y="201930"/>
                  </a:lnTo>
                  <a:lnTo>
                    <a:pt x="111950" y="204470"/>
                  </a:lnTo>
                  <a:lnTo>
                    <a:pt x="113804" y="201930"/>
                  </a:lnTo>
                  <a:lnTo>
                    <a:pt x="112725" y="200660"/>
                  </a:lnTo>
                  <a:lnTo>
                    <a:pt x="111747" y="198120"/>
                  </a:lnTo>
                  <a:lnTo>
                    <a:pt x="111772" y="196850"/>
                  </a:lnTo>
                  <a:lnTo>
                    <a:pt x="111785" y="195580"/>
                  </a:lnTo>
                  <a:lnTo>
                    <a:pt x="115722" y="191770"/>
                  </a:lnTo>
                  <a:lnTo>
                    <a:pt x="118338" y="193040"/>
                  </a:lnTo>
                  <a:lnTo>
                    <a:pt x="117132" y="191770"/>
                  </a:lnTo>
                  <a:lnTo>
                    <a:pt x="116166" y="189230"/>
                  </a:lnTo>
                  <a:lnTo>
                    <a:pt x="117868" y="186690"/>
                  </a:lnTo>
                  <a:lnTo>
                    <a:pt x="118897" y="186690"/>
                  </a:lnTo>
                  <a:lnTo>
                    <a:pt x="119164" y="189230"/>
                  </a:lnTo>
                  <a:lnTo>
                    <a:pt x="121500" y="186690"/>
                  </a:lnTo>
                  <a:lnTo>
                    <a:pt x="123405" y="184632"/>
                  </a:lnTo>
                  <a:lnTo>
                    <a:pt x="124904" y="185420"/>
                  </a:lnTo>
                  <a:lnTo>
                    <a:pt x="127177" y="181610"/>
                  </a:lnTo>
                  <a:lnTo>
                    <a:pt x="129006" y="185420"/>
                  </a:lnTo>
                  <a:lnTo>
                    <a:pt x="128612" y="181610"/>
                  </a:lnTo>
                  <a:lnTo>
                    <a:pt x="127546" y="175260"/>
                  </a:lnTo>
                  <a:lnTo>
                    <a:pt x="130568" y="172720"/>
                  </a:lnTo>
                  <a:lnTo>
                    <a:pt x="131203" y="171450"/>
                  </a:lnTo>
                  <a:lnTo>
                    <a:pt x="131635" y="171450"/>
                  </a:lnTo>
                  <a:lnTo>
                    <a:pt x="131699" y="172720"/>
                  </a:lnTo>
                  <a:lnTo>
                    <a:pt x="132372" y="171450"/>
                  </a:lnTo>
                  <a:lnTo>
                    <a:pt x="132562" y="171450"/>
                  </a:lnTo>
                  <a:lnTo>
                    <a:pt x="132537" y="170180"/>
                  </a:lnTo>
                  <a:lnTo>
                    <a:pt x="133540" y="168910"/>
                  </a:lnTo>
                  <a:lnTo>
                    <a:pt x="134213" y="168910"/>
                  </a:lnTo>
                  <a:lnTo>
                    <a:pt x="134835" y="167640"/>
                  </a:lnTo>
                  <a:lnTo>
                    <a:pt x="135089" y="167640"/>
                  </a:lnTo>
                  <a:lnTo>
                    <a:pt x="135356" y="166370"/>
                  </a:lnTo>
                  <a:lnTo>
                    <a:pt x="135636" y="165100"/>
                  </a:lnTo>
                  <a:lnTo>
                    <a:pt x="135928" y="165100"/>
                  </a:lnTo>
                  <a:lnTo>
                    <a:pt x="135686" y="163830"/>
                  </a:lnTo>
                  <a:lnTo>
                    <a:pt x="136105" y="165100"/>
                  </a:lnTo>
                  <a:lnTo>
                    <a:pt x="136715" y="165100"/>
                  </a:lnTo>
                  <a:lnTo>
                    <a:pt x="136436" y="167640"/>
                  </a:lnTo>
                  <a:lnTo>
                    <a:pt x="137007" y="167640"/>
                  </a:lnTo>
                  <a:lnTo>
                    <a:pt x="138150" y="163830"/>
                  </a:lnTo>
                  <a:lnTo>
                    <a:pt x="139230" y="162560"/>
                  </a:lnTo>
                  <a:lnTo>
                    <a:pt x="136563" y="161290"/>
                  </a:lnTo>
                  <a:lnTo>
                    <a:pt x="138328" y="158750"/>
                  </a:lnTo>
                  <a:lnTo>
                    <a:pt x="134962" y="160020"/>
                  </a:lnTo>
                  <a:lnTo>
                    <a:pt x="134518" y="161290"/>
                  </a:lnTo>
                  <a:lnTo>
                    <a:pt x="134315" y="162560"/>
                  </a:lnTo>
                  <a:lnTo>
                    <a:pt x="131927" y="166370"/>
                  </a:lnTo>
                  <a:lnTo>
                    <a:pt x="131394" y="165100"/>
                  </a:lnTo>
                  <a:lnTo>
                    <a:pt x="131114" y="162560"/>
                  </a:lnTo>
                  <a:lnTo>
                    <a:pt x="133642" y="161290"/>
                  </a:lnTo>
                  <a:lnTo>
                    <a:pt x="132499" y="160020"/>
                  </a:lnTo>
                  <a:lnTo>
                    <a:pt x="131343" y="157480"/>
                  </a:lnTo>
                  <a:lnTo>
                    <a:pt x="130886" y="156210"/>
                  </a:lnTo>
                  <a:lnTo>
                    <a:pt x="135928" y="156210"/>
                  </a:lnTo>
                  <a:lnTo>
                    <a:pt x="140614" y="152400"/>
                  </a:lnTo>
                  <a:lnTo>
                    <a:pt x="143179" y="152400"/>
                  </a:lnTo>
                  <a:lnTo>
                    <a:pt x="144970" y="147320"/>
                  </a:lnTo>
                  <a:lnTo>
                    <a:pt x="146545" y="144780"/>
                  </a:lnTo>
                  <a:lnTo>
                    <a:pt x="149682" y="139700"/>
                  </a:lnTo>
                  <a:lnTo>
                    <a:pt x="148704" y="137160"/>
                  </a:lnTo>
                  <a:lnTo>
                    <a:pt x="148209" y="135890"/>
                  </a:lnTo>
                  <a:lnTo>
                    <a:pt x="147231" y="133350"/>
                  </a:lnTo>
                  <a:lnTo>
                    <a:pt x="147599" y="130810"/>
                  </a:lnTo>
                  <a:lnTo>
                    <a:pt x="149694" y="132080"/>
                  </a:lnTo>
                  <a:lnTo>
                    <a:pt x="150787" y="132080"/>
                  </a:lnTo>
                  <a:lnTo>
                    <a:pt x="150698" y="133350"/>
                  </a:lnTo>
                  <a:lnTo>
                    <a:pt x="149961" y="134620"/>
                  </a:lnTo>
                  <a:lnTo>
                    <a:pt x="150342" y="135890"/>
                  </a:lnTo>
                  <a:lnTo>
                    <a:pt x="151079" y="132080"/>
                  </a:lnTo>
                  <a:lnTo>
                    <a:pt x="151980" y="130810"/>
                  </a:lnTo>
                  <a:lnTo>
                    <a:pt x="154698" y="127000"/>
                  </a:lnTo>
                  <a:lnTo>
                    <a:pt x="155600" y="125730"/>
                  </a:lnTo>
                  <a:lnTo>
                    <a:pt x="155295" y="125450"/>
                  </a:lnTo>
                  <a:lnTo>
                    <a:pt x="157251" y="121920"/>
                  </a:lnTo>
                  <a:lnTo>
                    <a:pt x="157797" y="123190"/>
                  </a:lnTo>
                  <a:lnTo>
                    <a:pt x="158940" y="121920"/>
                  </a:lnTo>
                  <a:lnTo>
                    <a:pt x="160083" y="120650"/>
                  </a:lnTo>
                  <a:lnTo>
                    <a:pt x="163499" y="116840"/>
                  </a:lnTo>
                  <a:lnTo>
                    <a:pt x="164185" y="114300"/>
                  </a:lnTo>
                  <a:lnTo>
                    <a:pt x="164528" y="113030"/>
                  </a:lnTo>
                  <a:lnTo>
                    <a:pt x="165569" y="109220"/>
                  </a:lnTo>
                  <a:lnTo>
                    <a:pt x="166306" y="106680"/>
                  </a:lnTo>
                  <a:lnTo>
                    <a:pt x="168148" y="100330"/>
                  </a:lnTo>
                  <a:lnTo>
                    <a:pt x="173939" y="95250"/>
                  </a:lnTo>
                  <a:lnTo>
                    <a:pt x="173329" y="95250"/>
                  </a:lnTo>
                  <a:lnTo>
                    <a:pt x="181267" y="86360"/>
                  </a:lnTo>
                  <a:close/>
                </a:path>
                <a:path w="333375" h="967740">
                  <a:moveTo>
                    <a:pt x="182753" y="814387"/>
                  </a:moveTo>
                  <a:lnTo>
                    <a:pt x="182664" y="814654"/>
                  </a:lnTo>
                  <a:lnTo>
                    <a:pt x="182676" y="814895"/>
                  </a:lnTo>
                  <a:lnTo>
                    <a:pt x="182753" y="815111"/>
                  </a:lnTo>
                  <a:lnTo>
                    <a:pt x="182753" y="814387"/>
                  </a:lnTo>
                  <a:close/>
                </a:path>
                <a:path w="333375" h="967740">
                  <a:moveTo>
                    <a:pt x="183756" y="816394"/>
                  </a:moveTo>
                  <a:lnTo>
                    <a:pt x="182981" y="815860"/>
                  </a:lnTo>
                  <a:lnTo>
                    <a:pt x="182753" y="815111"/>
                  </a:lnTo>
                  <a:lnTo>
                    <a:pt x="182778" y="816965"/>
                  </a:lnTo>
                  <a:lnTo>
                    <a:pt x="183756" y="816394"/>
                  </a:lnTo>
                  <a:close/>
                </a:path>
                <a:path w="333375" h="967740">
                  <a:moveTo>
                    <a:pt x="187782" y="49530"/>
                  </a:moveTo>
                  <a:lnTo>
                    <a:pt x="187286" y="49530"/>
                  </a:lnTo>
                  <a:lnTo>
                    <a:pt x="187337" y="49771"/>
                  </a:lnTo>
                  <a:lnTo>
                    <a:pt x="187782" y="49530"/>
                  </a:lnTo>
                  <a:close/>
                </a:path>
                <a:path w="333375" h="967740">
                  <a:moveTo>
                    <a:pt x="188810" y="896543"/>
                  </a:moveTo>
                  <a:lnTo>
                    <a:pt x="188607" y="896874"/>
                  </a:lnTo>
                  <a:lnTo>
                    <a:pt x="188531" y="897229"/>
                  </a:lnTo>
                  <a:lnTo>
                    <a:pt x="188506" y="897597"/>
                  </a:lnTo>
                  <a:lnTo>
                    <a:pt x="188696" y="897204"/>
                  </a:lnTo>
                  <a:lnTo>
                    <a:pt x="188785" y="896810"/>
                  </a:lnTo>
                  <a:lnTo>
                    <a:pt x="188810" y="896543"/>
                  </a:lnTo>
                  <a:close/>
                </a:path>
                <a:path w="333375" h="967740">
                  <a:moveTo>
                    <a:pt x="190220" y="903122"/>
                  </a:moveTo>
                  <a:lnTo>
                    <a:pt x="190157" y="902970"/>
                  </a:lnTo>
                  <a:lnTo>
                    <a:pt x="190017" y="902970"/>
                  </a:lnTo>
                  <a:lnTo>
                    <a:pt x="190220" y="903122"/>
                  </a:lnTo>
                  <a:close/>
                </a:path>
                <a:path w="333375" h="967740">
                  <a:moveTo>
                    <a:pt x="190677" y="906322"/>
                  </a:moveTo>
                  <a:lnTo>
                    <a:pt x="190220" y="906500"/>
                  </a:lnTo>
                  <a:lnTo>
                    <a:pt x="190576" y="906780"/>
                  </a:lnTo>
                  <a:lnTo>
                    <a:pt x="190677" y="906322"/>
                  </a:lnTo>
                  <a:close/>
                </a:path>
                <a:path w="333375" h="967740">
                  <a:moveTo>
                    <a:pt x="191706" y="904240"/>
                  </a:moveTo>
                  <a:lnTo>
                    <a:pt x="190220" y="903122"/>
                  </a:lnTo>
                  <a:lnTo>
                    <a:pt x="190639" y="904240"/>
                  </a:lnTo>
                  <a:lnTo>
                    <a:pt x="191173" y="904240"/>
                  </a:lnTo>
                  <a:lnTo>
                    <a:pt x="191706" y="904240"/>
                  </a:lnTo>
                  <a:close/>
                </a:path>
                <a:path w="333375" h="967740">
                  <a:moveTo>
                    <a:pt x="192709" y="905510"/>
                  </a:moveTo>
                  <a:lnTo>
                    <a:pt x="191173" y="904240"/>
                  </a:lnTo>
                  <a:lnTo>
                    <a:pt x="190677" y="906322"/>
                  </a:lnTo>
                  <a:lnTo>
                    <a:pt x="192709" y="905510"/>
                  </a:lnTo>
                  <a:close/>
                </a:path>
                <a:path w="333375" h="967740">
                  <a:moveTo>
                    <a:pt x="206260" y="25996"/>
                  </a:moveTo>
                  <a:lnTo>
                    <a:pt x="206197" y="25641"/>
                  </a:lnTo>
                  <a:lnTo>
                    <a:pt x="206095" y="25450"/>
                  </a:lnTo>
                  <a:lnTo>
                    <a:pt x="205879" y="25628"/>
                  </a:lnTo>
                  <a:lnTo>
                    <a:pt x="206019" y="25806"/>
                  </a:lnTo>
                  <a:lnTo>
                    <a:pt x="206260" y="25996"/>
                  </a:lnTo>
                  <a:close/>
                </a:path>
                <a:path w="333375" h="967740">
                  <a:moveTo>
                    <a:pt x="211099" y="909789"/>
                  </a:moveTo>
                  <a:lnTo>
                    <a:pt x="209130" y="910361"/>
                  </a:lnTo>
                  <a:lnTo>
                    <a:pt x="209842" y="910755"/>
                  </a:lnTo>
                  <a:lnTo>
                    <a:pt x="210248" y="910513"/>
                  </a:lnTo>
                  <a:lnTo>
                    <a:pt x="210667" y="910170"/>
                  </a:lnTo>
                  <a:lnTo>
                    <a:pt x="211099" y="909789"/>
                  </a:lnTo>
                  <a:close/>
                </a:path>
                <a:path w="333375" h="967740">
                  <a:moveTo>
                    <a:pt x="216890" y="860615"/>
                  </a:moveTo>
                  <a:lnTo>
                    <a:pt x="216547" y="860348"/>
                  </a:lnTo>
                  <a:lnTo>
                    <a:pt x="216166" y="860425"/>
                  </a:lnTo>
                  <a:lnTo>
                    <a:pt x="215912" y="860628"/>
                  </a:lnTo>
                  <a:lnTo>
                    <a:pt x="216357" y="860780"/>
                  </a:lnTo>
                  <a:lnTo>
                    <a:pt x="216725" y="860882"/>
                  </a:lnTo>
                  <a:lnTo>
                    <a:pt x="216890" y="860615"/>
                  </a:lnTo>
                  <a:close/>
                </a:path>
                <a:path w="333375" h="967740">
                  <a:moveTo>
                    <a:pt x="217893" y="15240"/>
                  </a:moveTo>
                  <a:lnTo>
                    <a:pt x="217500" y="16510"/>
                  </a:lnTo>
                  <a:lnTo>
                    <a:pt x="217563" y="17056"/>
                  </a:lnTo>
                  <a:lnTo>
                    <a:pt x="217893" y="15240"/>
                  </a:lnTo>
                  <a:close/>
                </a:path>
                <a:path w="333375" h="967740">
                  <a:moveTo>
                    <a:pt x="218084" y="915670"/>
                  </a:moveTo>
                  <a:lnTo>
                    <a:pt x="217703" y="915670"/>
                  </a:lnTo>
                  <a:lnTo>
                    <a:pt x="217881" y="915885"/>
                  </a:lnTo>
                  <a:lnTo>
                    <a:pt x="218084" y="915670"/>
                  </a:lnTo>
                  <a:close/>
                </a:path>
                <a:path w="333375" h="967740">
                  <a:moveTo>
                    <a:pt x="220586" y="870381"/>
                  </a:moveTo>
                  <a:lnTo>
                    <a:pt x="220510" y="870165"/>
                  </a:lnTo>
                  <a:lnTo>
                    <a:pt x="220446" y="869988"/>
                  </a:lnTo>
                  <a:lnTo>
                    <a:pt x="220370" y="869797"/>
                  </a:lnTo>
                  <a:lnTo>
                    <a:pt x="220281" y="870165"/>
                  </a:lnTo>
                  <a:lnTo>
                    <a:pt x="220306" y="870458"/>
                  </a:lnTo>
                  <a:lnTo>
                    <a:pt x="220586" y="870381"/>
                  </a:lnTo>
                  <a:close/>
                </a:path>
                <a:path w="333375" h="967740">
                  <a:moveTo>
                    <a:pt x="220624" y="929436"/>
                  </a:moveTo>
                  <a:lnTo>
                    <a:pt x="218376" y="925830"/>
                  </a:lnTo>
                  <a:lnTo>
                    <a:pt x="217284" y="928370"/>
                  </a:lnTo>
                  <a:lnTo>
                    <a:pt x="220345" y="929640"/>
                  </a:lnTo>
                  <a:lnTo>
                    <a:pt x="220624" y="929436"/>
                  </a:lnTo>
                  <a:close/>
                </a:path>
                <a:path w="333375" h="967740">
                  <a:moveTo>
                    <a:pt x="223774" y="10160"/>
                  </a:moveTo>
                  <a:lnTo>
                    <a:pt x="220662" y="11430"/>
                  </a:lnTo>
                  <a:lnTo>
                    <a:pt x="220484" y="15240"/>
                  </a:lnTo>
                  <a:lnTo>
                    <a:pt x="223621" y="14401"/>
                  </a:lnTo>
                  <a:lnTo>
                    <a:pt x="223037" y="13970"/>
                  </a:lnTo>
                  <a:lnTo>
                    <a:pt x="223774" y="10160"/>
                  </a:lnTo>
                  <a:close/>
                </a:path>
                <a:path w="333375" h="967740">
                  <a:moveTo>
                    <a:pt x="224790" y="15240"/>
                  </a:moveTo>
                  <a:lnTo>
                    <a:pt x="224472" y="15011"/>
                  </a:lnTo>
                  <a:lnTo>
                    <a:pt x="224307" y="15240"/>
                  </a:lnTo>
                  <a:lnTo>
                    <a:pt x="224790" y="15240"/>
                  </a:lnTo>
                  <a:close/>
                </a:path>
                <a:path w="333375" h="967740">
                  <a:moveTo>
                    <a:pt x="224840" y="14071"/>
                  </a:moveTo>
                  <a:lnTo>
                    <a:pt x="223621" y="14401"/>
                  </a:lnTo>
                  <a:lnTo>
                    <a:pt x="224472" y="15011"/>
                  </a:lnTo>
                  <a:lnTo>
                    <a:pt x="224828" y="14516"/>
                  </a:lnTo>
                  <a:lnTo>
                    <a:pt x="224840" y="14071"/>
                  </a:lnTo>
                  <a:close/>
                </a:path>
                <a:path w="333375" h="967740">
                  <a:moveTo>
                    <a:pt x="230073" y="886002"/>
                  </a:moveTo>
                  <a:lnTo>
                    <a:pt x="229476" y="885799"/>
                  </a:lnTo>
                  <a:lnTo>
                    <a:pt x="229704" y="885952"/>
                  </a:lnTo>
                  <a:lnTo>
                    <a:pt x="230073" y="886002"/>
                  </a:lnTo>
                  <a:close/>
                </a:path>
                <a:path w="333375" h="967740">
                  <a:moveTo>
                    <a:pt x="240169" y="923836"/>
                  </a:moveTo>
                  <a:lnTo>
                    <a:pt x="239509" y="923467"/>
                  </a:lnTo>
                  <a:lnTo>
                    <a:pt x="238188" y="926134"/>
                  </a:lnTo>
                  <a:lnTo>
                    <a:pt x="237439" y="927201"/>
                  </a:lnTo>
                  <a:lnTo>
                    <a:pt x="238277" y="926249"/>
                  </a:lnTo>
                  <a:lnTo>
                    <a:pt x="239039" y="925880"/>
                  </a:lnTo>
                  <a:lnTo>
                    <a:pt x="239750" y="925906"/>
                  </a:lnTo>
                  <a:lnTo>
                    <a:pt x="239966" y="925385"/>
                  </a:lnTo>
                  <a:lnTo>
                    <a:pt x="240118" y="924725"/>
                  </a:lnTo>
                  <a:lnTo>
                    <a:pt x="240169" y="923836"/>
                  </a:lnTo>
                  <a:close/>
                </a:path>
                <a:path w="333375" h="967740">
                  <a:moveTo>
                    <a:pt x="241884" y="890181"/>
                  </a:moveTo>
                  <a:lnTo>
                    <a:pt x="241871" y="889774"/>
                  </a:lnTo>
                  <a:lnTo>
                    <a:pt x="241769" y="889533"/>
                  </a:lnTo>
                  <a:lnTo>
                    <a:pt x="241642" y="889355"/>
                  </a:lnTo>
                  <a:lnTo>
                    <a:pt x="241884" y="890181"/>
                  </a:lnTo>
                  <a:close/>
                </a:path>
                <a:path w="333375" h="967740">
                  <a:moveTo>
                    <a:pt x="242100" y="940219"/>
                  </a:moveTo>
                  <a:lnTo>
                    <a:pt x="241376" y="941298"/>
                  </a:lnTo>
                  <a:lnTo>
                    <a:pt x="241744" y="940879"/>
                  </a:lnTo>
                  <a:lnTo>
                    <a:pt x="241935" y="940536"/>
                  </a:lnTo>
                  <a:lnTo>
                    <a:pt x="242100" y="940219"/>
                  </a:lnTo>
                  <a:close/>
                </a:path>
                <a:path w="333375" h="967740">
                  <a:moveTo>
                    <a:pt x="246126" y="9766"/>
                  </a:moveTo>
                  <a:lnTo>
                    <a:pt x="245427" y="7950"/>
                  </a:lnTo>
                  <a:lnTo>
                    <a:pt x="245122" y="8432"/>
                  </a:lnTo>
                  <a:lnTo>
                    <a:pt x="245770" y="9359"/>
                  </a:lnTo>
                  <a:lnTo>
                    <a:pt x="246126" y="9766"/>
                  </a:lnTo>
                  <a:close/>
                </a:path>
                <a:path w="333375" h="967740">
                  <a:moveTo>
                    <a:pt x="247396" y="927417"/>
                  </a:moveTo>
                  <a:lnTo>
                    <a:pt x="245046" y="925398"/>
                  </a:lnTo>
                  <a:lnTo>
                    <a:pt x="245414" y="924839"/>
                  </a:lnTo>
                  <a:lnTo>
                    <a:pt x="243357" y="925207"/>
                  </a:lnTo>
                  <a:lnTo>
                    <a:pt x="242849" y="925309"/>
                  </a:lnTo>
                  <a:lnTo>
                    <a:pt x="244525" y="926960"/>
                  </a:lnTo>
                  <a:lnTo>
                    <a:pt x="247396" y="927417"/>
                  </a:lnTo>
                  <a:close/>
                </a:path>
                <a:path w="333375" h="967740">
                  <a:moveTo>
                    <a:pt x="248450" y="16510"/>
                  </a:moveTo>
                  <a:lnTo>
                    <a:pt x="223443" y="16510"/>
                  </a:lnTo>
                  <a:lnTo>
                    <a:pt x="220179" y="16510"/>
                  </a:lnTo>
                  <a:lnTo>
                    <a:pt x="219214" y="16510"/>
                  </a:lnTo>
                  <a:lnTo>
                    <a:pt x="218795" y="19050"/>
                  </a:lnTo>
                  <a:lnTo>
                    <a:pt x="217652" y="17780"/>
                  </a:lnTo>
                  <a:lnTo>
                    <a:pt x="217563" y="17056"/>
                  </a:lnTo>
                  <a:lnTo>
                    <a:pt x="217208" y="19050"/>
                  </a:lnTo>
                  <a:lnTo>
                    <a:pt x="213753" y="20320"/>
                  </a:lnTo>
                  <a:lnTo>
                    <a:pt x="214706" y="24130"/>
                  </a:lnTo>
                  <a:lnTo>
                    <a:pt x="211035" y="22860"/>
                  </a:lnTo>
                  <a:lnTo>
                    <a:pt x="209410" y="30480"/>
                  </a:lnTo>
                  <a:lnTo>
                    <a:pt x="206260" y="26670"/>
                  </a:lnTo>
                  <a:lnTo>
                    <a:pt x="206502" y="27940"/>
                  </a:lnTo>
                  <a:lnTo>
                    <a:pt x="205841" y="31750"/>
                  </a:lnTo>
                  <a:lnTo>
                    <a:pt x="204406" y="34290"/>
                  </a:lnTo>
                  <a:lnTo>
                    <a:pt x="202895" y="31750"/>
                  </a:lnTo>
                  <a:lnTo>
                    <a:pt x="200533" y="34290"/>
                  </a:lnTo>
                  <a:lnTo>
                    <a:pt x="197713" y="35560"/>
                  </a:lnTo>
                  <a:lnTo>
                    <a:pt x="194881" y="35560"/>
                  </a:lnTo>
                  <a:lnTo>
                    <a:pt x="196494" y="40640"/>
                  </a:lnTo>
                  <a:lnTo>
                    <a:pt x="189115" y="44450"/>
                  </a:lnTo>
                  <a:lnTo>
                    <a:pt x="187591" y="50800"/>
                  </a:lnTo>
                  <a:lnTo>
                    <a:pt x="187337" y="49771"/>
                  </a:lnTo>
                  <a:lnTo>
                    <a:pt x="185420" y="50800"/>
                  </a:lnTo>
                  <a:lnTo>
                    <a:pt x="183794" y="50800"/>
                  </a:lnTo>
                  <a:lnTo>
                    <a:pt x="181813" y="52070"/>
                  </a:lnTo>
                  <a:lnTo>
                    <a:pt x="184696" y="54610"/>
                  </a:lnTo>
                  <a:lnTo>
                    <a:pt x="182410" y="58420"/>
                  </a:lnTo>
                  <a:lnTo>
                    <a:pt x="182765" y="62230"/>
                  </a:lnTo>
                  <a:lnTo>
                    <a:pt x="177355" y="62230"/>
                  </a:lnTo>
                  <a:lnTo>
                    <a:pt x="180479" y="57150"/>
                  </a:lnTo>
                  <a:lnTo>
                    <a:pt x="176809" y="55880"/>
                  </a:lnTo>
                  <a:lnTo>
                    <a:pt x="179476" y="58420"/>
                  </a:lnTo>
                  <a:lnTo>
                    <a:pt x="175260" y="63500"/>
                  </a:lnTo>
                  <a:lnTo>
                    <a:pt x="178219" y="63500"/>
                  </a:lnTo>
                  <a:lnTo>
                    <a:pt x="174510" y="64770"/>
                  </a:lnTo>
                  <a:lnTo>
                    <a:pt x="172148" y="64770"/>
                  </a:lnTo>
                  <a:lnTo>
                    <a:pt x="175844" y="67310"/>
                  </a:lnTo>
                  <a:lnTo>
                    <a:pt x="171132" y="67310"/>
                  </a:lnTo>
                  <a:lnTo>
                    <a:pt x="172135" y="71120"/>
                  </a:lnTo>
                  <a:lnTo>
                    <a:pt x="167665" y="72390"/>
                  </a:lnTo>
                  <a:lnTo>
                    <a:pt x="167703" y="68580"/>
                  </a:lnTo>
                  <a:lnTo>
                    <a:pt x="166217" y="72390"/>
                  </a:lnTo>
                  <a:lnTo>
                    <a:pt x="163677" y="73660"/>
                  </a:lnTo>
                  <a:lnTo>
                    <a:pt x="166357" y="73660"/>
                  </a:lnTo>
                  <a:lnTo>
                    <a:pt x="167525" y="76200"/>
                  </a:lnTo>
                  <a:lnTo>
                    <a:pt x="165100" y="81280"/>
                  </a:lnTo>
                  <a:lnTo>
                    <a:pt x="163728" y="76200"/>
                  </a:lnTo>
                  <a:lnTo>
                    <a:pt x="161023" y="76200"/>
                  </a:lnTo>
                  <a:lnTo>
                    <a:pt x="159766" y="80010"/>
                  </a:lnTo>
                  <a:lnTo>
                    <a:pt x="161036" y="83820"/>
                  </a:lnTo>
                  <a:lnTo>
                    <a:pt x="160210" y="85090"/>
                  </a:lnTo>
                  <a:lnTo>
                    <a:pt x="182118" y="85090"/>
                  </a:lnTo>
                  <a:lnTo>
                    <a:pt x="184696" y="81280"/>
                  </a:lnTo>
                  <a:lnTo>
                    <a:pt x="188125" y="76200"/>
                  </a:lnTo>
                  <a:lnTo>
                    <a:pt x="191262" y="72390"/>
                  </a:lnTo>
                  <a:lnTo>
                    <a:pt x="195453" y="67310"/>
                  </a:lnTo>
                  <a:lnTo>
                    <a:pt x="201650" y="62230"/>
                  </a:lnTo>
                  <a:lnTo>
                    <a:pt x="204749" y="59690"/>
                  </a:lnTo>
                  <a:lnTo>
                    <a:pt x="208483" y="57150"/>
                  </a:lnTo>
                  <a:lnTo>
                    <a:pt x="206959" y="54610"/>
                  </a:lnTo>
                  <a:lnTo>
                    <a:pt x="207352" y="52070"/>
                  </a:lnTo>
                  <a:lnTo>
                    <a:pt x="210324" y="53340"/>
                  </a:lnTo>
                  <a:lnTo>
                    <a:pt x="210400" y="52070"/>
                  </a:lnTo>
                  <a:lnTo>
                    <a:pt x="210680" y="46990"/>
                  </a:lnTo>
                  <a:lnTo>
                    <a:pt x="213779" y="43180"/>
                  </a:lnTo>
                  <a:lnTo>
                    <a:pt x="218490" y="41910"/>
                  </a:lnTo>
                  <a:lnTo>
                    <a:pt x="223151" y="39370"/>
                  </a:lnTo>
                  <a:lnTo>
                    <a:pt x="226085" y="35560"/>
                  </a:lnTo>
                  <a:lnTo>
                    <a:pt x="223837" y="34290"/>
                  </a:lnTo>
                  <a:lnTo>
                    <a:pt x="226187" y="33020"/>
                  </a:lnTo>
                  <a:lnTo>
                    <a:pt x="227520" y="30480"/>
                  </a:lnTo>
                  <a:lnTo>
                    <a:pt x="229527" y="26670"/>
                  </a:lnTo>
                  <a:lnTo>
                    <a:pt x="230886" y="29210"/>
                  </a:lnTo>
                  <a:lnTo>
                    <a:pt x="230822" y="27940"/>
                  </a:lnTo>
                  <a:lnTo>
                    <a:pt x="230009" y="26670"/>
                  </a:lnTo>
                  <a:lnTo>
                    <a:pt x="231635" y="26670"/>
                  </a:lnTo>
                  <a:lnTo>
                    <a:pt x="232854" y="27940"/>
                  </a:lnTo>
                  <a:lnTo>
                    <a:pt x="233413" y="26670"/>
                  </a:lnTo>
                  <a:lnTo>
                    <a:pt x="234543" y="24130"/>
                  </a:lnTo>
                  <a:lnTo>
                    <a:pt x="236220" y="20320"/>
                  </a:lnTo>
                  <a:lnTo>
                    <a:pt x="238683" y="19050"/>
                  </a:lnTo>
                  <a:lnTo>
                    <a:pt x="241160" y="17780"/>
                  </a:lnTo>
                  <a:lnTo>
                    <a:pt x="240055" y="26670"/>
                  </a:lnTo>
                  <a:lnTo>
                    <a:pt x="246227" y="20320"/>
                  </a:lnTo>
                  <a:lnTo>
                    <a:pt x="247992" y="19050"/>
                  </a:lnTo>
                  <a:lnTo>
                    <a:pt x="248221" y="17780"/>
                  </a:lnTo>
                  <a:lnTo>
                    <a:pt x="248450" y="16510"/>
                  </a:lnTo>
                  <a:close/>
                </a:path>
                <a:path w="333375" h="967740">
                  <a:moveTo>
                    <a:pt x="249351" y="11430"/>
                  </a:moveTo>
                  <a:lnTo>
                    <a:pt x="247789" y="11430"/>
                  </a:lnTo>
                  <a:lnTo>
                    <a:pt x="246837" y="12700"/>
                  </a:lnTo>
                  <a:lnTo>
                    <a:pt x="244805" y="12700"/>
                  </a:lnTo>
                  <a:lnTo>
                    <a:pt x="243624" y="11430"/>
                  </a:lnTo>
                  <a:lnTo>
                    <a:pt x="245122" y="8890"/>
                  </a:lnTo>
                  <a:lnTo>
                    <a:pt x="244170" y="7620"/>
                  </a:lnTo>
                  <a:lnTo>
                    <a:pt x="242277" y="5080"/>
                  </a:lnTo>
                  <a:lnTo>
                    <a:pt x="240652" y="0"/>
                  </a:lnTo>
                  <a:lnTo>
                    <a:pt x="233184" y="2540"/>
                  </a:lnTo>
                  <a:lnTo>
                    <a:pt x="231559" y="7620"/>
                  </a:lnTo>
                  <a:lnTo>
                    <a:pt x="228803" y="6350"/>
                  </a:lnTo>
                  <a:lnTo>
                    <a:pt x="231749" y="3810"/>
                  </a:lnTo>
                  <a:lnTo>
                    <a:pt x="228523" y="3810"/>
                  </a:lnTo>
                  <a:lnTo>
                    <a:pt x="228752" y="6350"/>
                  </a:lnTo>
                  <a:lnTo>
                    <a:pt x="228447" y="8890"/>
                  </a:lnTo>
                  <a:lnTo>
                    <a:pt x="227291" y="7620"/>
                  </a:lnTo>
                  <a:lnTo>
                    <a:pt x="225145" y="7620"/>
                  </a:lnTo>
                  <a:lnTo>
                    <a:pt x="224840" y="14071"/>
                  </a:lnTo>
                  <a:lnTo>
                    <a:pt x="225196" y="13970"/>
                  </a:lnTo>
                  <a:lnTo>
                    <a:pt x="224904" y="14401"/>
                  </a:lnTo>
                  <a:lnTo>
                    <a:pt x="224790" y="15240"/>
                  </a:lnTo>
                  <a:lnTo>
                    <a:pt x="248678" y="15240"/>
                  </a:lnTo>
                  <a:lnTo>
                    <a:pt x="248894" y="13970"/>
                  </a:lnTo>
                  <a:lnTo>
                    <a:pt x="249123" y="12700"/>
                  </a:lnTo>
                  <a:lnTo>
                    <a:pt x="249351" y="11430"/>
                  </a:lnTo>
                  <a:close/>
                </a:path>
                <a:path w="333375" h="967740">
                  <a:moveTo>
                    <a:pt x="257492" y="948690"/>
                  </a:moveTo>
                  <a:lnTo>
                    <a:pt x="254787" y="946937"/>
                  </a:lnTo>
                  <a:lnTo>
                    <a:pt x="253873" y="948690"/>
                  </a:lnTo>
                  <a:lnTo>
                    <a:pt x="257492" y="948690"/>
                  </a:lnTo>
                  <a:close/>
                </a:path>
                <a:path w="333375" h="967740">
                  <a:moveTo>
                    <a:pt x="257962" y="937260"/>
                  </a:moveTo>
                  <a:lnTo>
                    <a:pt x="254673" y="936409"/>
                  </a:lnTo>
                  <a:lnTo>
                    <a:pt x="254546" y="937260"/>
                  </a:lnTo>
                  <a:lnTo>
                    <a:pt x="257962" y="937260"/>
                  </a:lnTo>
                  <a:close/>
                </a:path>
                <a:path w="333375" h="967740">
                  <a:moveTo>
                    <a:pt x="261073" y="912495"/>
                  </a:moveTo>
                  <a:lnTo>
                    <a:pt x="260870" y="912710"/>
                  </a:lnTo>
                  <a:lnTo>
                    <a:pt x="260692" y="913053"/>
                  </a:lnTo>
                  <a:lnTo>
                    <a:pt x="260489" y="913701"/>
                  </a:lnTo>
                  <a:lnTo>
                    <a:pt x="260781" y="913282"/>
                  </a:lnTo>
                  <a:lnTo>
                    <a:pt x="260934" y="912876"/>
                  </a:lnTo>
                  <a:lnTo>
                    <a:pt x="261073" y="912495"/>
                  </a:lnTo>
                  <a:close/>
                </a:path>
                <a:path w="333375" h="967740">
                  <a:moveTo>
                    <a:pt x="264668" y="936040"/>
                  </a:moveTo>
                  <a:lnTo>
                    <a:pt x="264375" y="935405"/>
                  </a:lnTo>
                  <a:lnTo>
                    <a:pt x="259740" y="933716"/>
                  </a:lnTo>
                  <a:lnTo>
                    <a:pt x="264668" y="936040"/>
                  </a:lnTo>
                  <a:close/>
                </a:path>
                <a:path w="333375" h="967740">
                  <a:moveTo>
                    <a:pt x="265696" y="933272"/>
                  </a:moveTo>
                  <a:lnTo>
                    <a:pt x="260184" y="928141"/>
                  </a:lnTo>
                  <a:lnTo>
                    <a:pt x="263918" y="932967"/>
                  </a:lnTo>
                  <a:lnTo>
                    <a:pt x="265696" y="933272"/>
                  </a:lnTo>
                  <a:close/>
                </a:path>
                <a:path w="333375" h="967740">
                  <a:moveTo>
                    <a:pt x="266344" y="936117"/>
                  </a:moveTo>
                  <a:lnTo>
                    <a:pt x="263918" y="932967"/>
                  </a:lnTo>
                  <a:lnTo>
                    <a:pt x="263296" y="932853"/>
                  </a:lnTo>
                  <a:lnTo>
                    <a:pt x="264058" y="934681"/>
                  </a:lnTo>
                  <a:lnTo>
                    <a:pt x="264375" y="935405"/>
                  </a:lnTo>
                  <a:lnTo>
                    <a:pt x="266344" y="936117"/>
                  </a:lnTo>
                  <a:close/>
                </a:path>
                <a:path w="333375" h="967740">
                  <a:moveTo>
                    <a:pt x="266763" y="937260"/>
                  </a:moveTo>
                  <a:lnTo>
                    <a:pt x="263423" y="938530"/>
                  </a:lnTo>
                  <a:lnTo>
                    <a:pt x="266166" y="938530"/>
                  </a:lnTo>
                  <a:lnTo>
                    <a:pt x="266763" y="937260"/>
                  </a:lnTo>
                  <a:close/>
                </a:path>
                <a:path w="333375" h="967740">
                  <a:moveTo>
                    <a:pt x="266877" y="938530"/>
                  </a:moveTo>
                  <a:lnTo>
                    <a:pt x="266166" y="938530"/>
                  </a:lnTo>
                  <a:lnTo>
                    <a:pt x="266560" y="938898"/>
                  </a:lnTo>
                  <a:lnTo>
                    <a:pt x="266877" y="938530"/>
                  </a:lnTo>
                  <a:close/>
                </a:path>
                <a:path w="333375" h="967740">
                  <a:moveTo>
                    <a:pt x="274993" y="921956"/>
                  </a:moveTo>
                  <a:lnTo>
                    <a:pt x="274840" y="921524"/>
                  </a:lnTo>
                  <a:lnTo>
                    <a:pt x="274904" y="922172"/>
                  </a:lnTo>
                  <a:lnTo>
                    <a:pt x="274993" y="921956"/>
                  </a:lnTo>
                  <a:close/>
                </a:path>
                <a:path w="333375" h="967740">
                  <a:moveTo>
                    <a:pt x="275615" y="922058"/>
                  </a:moveTo>
                  <a:lnTo>
                    <a:pt x="275196" y="922223"/>
                  </a:lnTo>
                  <a:lnTo>
                    <a:pt x="274904" y="922172"/>
                  </a:lnTo>
                  <a:lnTo>
                    <a:pt x="274828" y="922350"/>
                  </a:lnTo>
                  <a:lnTo>
                    <a:pt x="275488" y="922439"/>
                  </a:lnTo>
                  <a:lnTo>
                    <a:pt x="275577" y="922223"/>
                  </a:lnTo>
                  <a:lnTo>
                    <a:pt x="275615" y="922058"/>
                  </a:lnTo>
                  <a:close/>
                </a:path>
                <a:path w="333375" h="967740">
                  <a:moveTo>
                    <a:pt x="287134" y="931938"/>
                  </a:moveTo>
                  <a:lnTo>
                    <a:pt x="286639" y="931697"/>
                  </a:lnTo>
                  <a:lnTo>
                    <a:pt x="286956" y="932586"/>
                  </a:lnTo>
                  <a:lnTo>
                    <a:pt x="287020" y="932357"/>
                  </a:lnTo>
                  <a:lnTo>
                    <a:pt x="287070" y="932154"/>
                  </a:lnTo>
                  <a:lnTo>
                    <a:pt x="287134" y="931938"/>
                  </a:lnTo>
                  <a:close/>
                </a:path>
                <a:path w="333375" h="967740">
                  <a:moveTo>
                    <a:pt x="287807" y="955814"/>
                  </a:moveTo>
                  <a:lnTo>
                    <a:pt x="284975" y="951534"/>
                  </a:lnTo>
                  <a:lnTo>
                    <a:pt x="283171" y="953058"/>
                  </a:lnTo>
                  <a:lnTo>
                    <a:pt x="284695" y="953554"/>
                  </a:lnTo>
                  <a:lnTo>
                    <a:pt x="286740" y="955954"/>
                  </a:lnTo>
                  <a:lnTo>
                    <a:pt x="287807" y="955814"/>
                  </a:lnTo>
                  <a:close/>
                </a:path>
                <a:path w="333375" h="967740">
                  <a:moveTo>
                    <a:pt x="288607" y="955725"/>
                  </a:moveTo>
                  <a:lnTo>
                    <a:pt x="287807" y="955814"/>
                  </a:lnTo>
                  <a:lnTo>
                    <a:pt x="288099" y="956259"/>
                  </a:lnTo>
                  <a:lnTo>
                    <a:pt x="288607" y="955725"/>
                  </a:lnTo>
                  <a:close/>
                </a:path>
                <a:path w="333375" h="967740">
                  <a:moveTo>
                    <a:pt x="289420" y="954862"/>
                  </a:moveTo>
                  <a:lnTo>
                    <a:pt x="288607" y="955725"/>
                  </a:lnTo>
                  <a:lnTo>
                    <a:pt x="289077" y="955662"/>
                  </a:lnTo>
                  <a:lnTo>
                    <a:pt x="289420" y="954862"/>
                  </a:lnTo>
                  <a:close/>
                </a:path>
                <a:path w="333375" h="967740">
                  <a:moveTo>
                    <a:pt x="289839" y="953846"/>
                  </a:moveTo>
                  <a:lnTo>
                    <a:pt x="289420" y="954862"/>
                  </a:lnTo>
                  <a:lnTo>
                    <a:pt x="289598" y="954659"/>
                  </a:lnTo>
                  <a:lnTo>
                    <a:pt x="289737" y="954341"/>
                  </a:lnTo>
                  <a:lnTo>
                    <a:pt x="289839" y="953846"/>
                  </a:lnTo>
                  <a:close/>
                </a:path>
                <a:path w="333375" h="967740">
                  <a:moveTo>
                    <a:pt x="290842" y="943610"/>
                  </a:moveTo>
                  <a:lnTo>
                    <a:pt x="290385" y="943610"/>
                  </a:lnTo>
                  <a:lnTo>
                    <a:pt x="290410" y="943787"/>
                  </a:lnTo>
                  <a:lnTo>
                    <a:pt x="290842" y="943610"/>
                  </a:lnTo>
                  <a:close/>
                </a:path>
                <a:path w="333375" h="967740">
                  <a:moveTo>
                    <a:pt x="295948" y="955560"/>
                  </a:moveTo>
                  <a:lnTo>
                    <a:pt x="295465" y="955522"/>
                  </a:lnTo>
                  <a:lnTo>
                    <a:pt x="294970" y="955459"/>
                  </a:lnTo>
                  <a:lnTo>
                    <a:pt x="294487" y="955344"/>
                  </a:lnTo>
                  <a:lnTo>
                    <a:pt x="295135" y="955560"/>
                  </a:lnTo>
                  <a:lnTo>
                    <a:pt x="295592" y="955611"/>
                  </a:lnTo>
                  <a:lnTo>
                    <a:pt x="295948" y="955560"/>
                  </a:lnTo>
                  <a:close/>
                </a:path>
                <a:path w="333375" h="967740">
                  <a:moveTo>
                    <a:pt x="297205" y="954735"/>
                  </a:moveTo>
                  <a:lnTo>
                    <a:pt x="297027" y="954455"/>
                  </a:lnTo>
                  <a:lnTo>
                    <a:pt x="296735" y="955154"/>
                  </a:lnTo>
                  <a:lnTo>
                    <a:pt x="296443" y="955484"/>
                  </a:lnTo>
                  <a:lnTo>
                    <a:pt x="295948" y="955560"/>
                  </a:lnTo>
                  <a:lnTo>
                    <a:pt x="296976" y="955560"/>
                  </a:lnTo>
                  <a:lnTo>
                    <a:pt x="297129" y="955141"/>
                  </a:lnTo>
                  <a:lnTo>
                    <a:pt x="297205" y="954735"/>
                  </a:lnTo>
                  <a:close/>
                </a:path>
                <a:path w="333375" h="967740">
                  <a:moveTo>
                    <a:pt x="298450" y="955446"/>
                  </a:moveTo>
                  <a:lnTo>
                    <a:pt x="297954" y="955509"/>
                  </a:lnTo>
                  <a:lnTo>
                    <a:pt x="297472" y="955560"/>
                  </a:lnTo>
                  <a:lnTo>
                    <a:pt x="296976" y="955573"/>
                  </a:lnTo>
                  <a:lnTo>
                    <a:pt x="296811" y="956094"/>
                  </a:lnTo>
                  <a:lnTo>
                    <a:pt x="297421" y="956017"/>
                  </a:lnTo>
                  <a:lnTo>
                    <a:pt x="297954" y="955789"/>
                  </a:lnTo>
                  <a:lnTo>
                    <a:pt x="298450" y="955446"/>
                  </a:lnTo>
                  <a:close/>
                </a:path>
                <a:path w="333375" h="967740">
                  <a:moveTo>
                    <a:pt x="299554" y="947420"/>
                  </a:moveTo>
                  <a:lnTo>
                    <a:pt x="294627" y="949960"/>
                  </a:lnTo>
                  <a:lnTo>
                    <a:pt x="293839" y="948690"/>
                  </a:lnTo>
                  <a:lnTo>
                    <a:pt x="293725" y="947420"/>
                  </a:lnTo>
                  <a:lnTo>
                    <a:pt x="293598" y="946150"/>
                  </a:lnTo>
                  <a:lnTo>
                    <a:pt x="295795" y="946150"/>
                  </a:lnTo>
                  <a:lnTo>
                    <a:pt x="293065" y="943610"/>
                  </a:lnTo>
                  <a:lnTo>
                    <a:pt x="292836" y="947420"/>
                  </a:lnTo>
                  <a:lnTo>
                    <a:pt x="291719" y="946150"/>
                  </a:lnTo>
                  <a:lnTo>
                    <a:pt x="290601" y="944880"/>
                  </a:lnTo>
                  <a:lnTo>
                    <a:pt x="290410" y="943787"/>
                  </a:lnTo>
                  <a:lnTo>
                    <a:pt x="287642" y="944880"/>
                  </a:lnTo>
                  <a:lnTo>
                    <a:pt x="288378" y="943610"/>
                  </a:lnTo>
                  <a:lnTo>
                    <a:pt x="287693" y="941070"/>
                  </a:lnTo>
                  <a:lnTo>
                    <a:pt x="289394" y="942340"/>
                  </a:lnTo>
                  <a:lnTo>
                    <a:pt x="287782" y="941070"/>
                  </a:lnTo>
                  <a:lnTo>
                    <a:pt x="284556" y="938530"/>
                  </a:lnTo>
                  <a:lnTo>
                    <a:pt x="280225" y="943610"/>
                  </a:lnTo>
                  <a:lnTo>
                    <a:pt x="278904" y="939800"/>
                  </a:lnTo>
                  <a:lnTo>
                    <a:pt x="271767" y="939800"/>
                  </a:lnTo>
                  <a:lnTo>
                    <a:pt x="278028" y="943610"/>
                  </a:lnTo>
                  <a:lnTo>
                    <a:pt x="271614" y="944880"/>
                  </a:lnTo>
                  <a:lnTo>
                    <a:pt x="271310" y="943610"/>
                  </a:lnTo>
                  <a:lnTo>
                    <a:pt x="271018" y="942340"/>
                  </a:lnTo>
                  <a:lnTo>
                    <a:pt x="270713" y="941070"/>
                  </a:lnTo>
                  <a:lnTo>
                    <a:pt x="270408" y="939800"/>
                  </a:lnTo>
                  <a:lnTo>
                    <a:pt x="269798" y="937260"/>
                  </a:lnTo>
                  <a:lnTo>
                    <a:pt x="268287" y="939800"/>
                  </a:lnTo>
                  <a:lnTo>
                    <a:pt x="267563" y="939800"/>
                  </a:lnTo>
                  <a:lnTo>
                    <a:pt x="266560" y="938898"/>
                  </a:lnTo>
                  <a:lnTo>
                    <a:pt x="264731" y="941070"/>
                  </a:lnTo>
                  <a:lnTo>
                    <a:pt x="261924" y="937260"/>
                  </a:lnTo>
                  <a:lnTo>
                    <a:pt x="254368" y="938530"/>
                  </a:lnTo>
                  <a:lnTo>
                    <a:pt x="254546" y="937260"/>
                  </a:lnTo>
                  <a:lnTo>
                    <a:pt x="253606" y="937260"/>
                  </a:lnTo>
                  <a:lnTo>
                    <a:pt x="253733" y="936167"/>
                  </a:lnTo>
                  <a:lnTo>
                    <a:pt x="254673" y="936409"/>
                  </a:lnTo>
                  <a:lnTo>
                    <a:pt x="255079" y="933450"/>
                  </a:lnTo>
                  <a:lnTo>
                    <a:pt x="253860" y="934986"/>
                  </a:lnTo>
                  <a:lnTo>
                    <a:pt x="254165" y="932180"/>
                  </a:lnTo>
                  <a:lnTo>
                    <a:pt x="248920" y="937260"/>
                  </a:lnTo>
                  <a:lnTo>
                    <a:pt x="248107" y="935990"/>
                  </a:lnTo>
                  <a:lnTo>
                    <a:pt x="246481" y="933450"/>
                  </a:lnTo>
                  <a:lnTo>
                    <a:pt x="248412" y="930910"/>
                  </a:lnTo>
                  <a:lnTo>
                    <a:pt x="250926" y="933450"/>
                  </a:lnTo>
                  <a:lnTo>
                    <a:pt x="249351" y="930910"/>
                  </a:lnTo>
                  <a:lnTo>
                    <a:pt x="248564" y="929640"/>
                  </a:lnTo>
                  <a:lnTo>
                    <a:pt x="245046" y="933450"/>
                  </a:lnTo>
                  <a:lnTo>
                    <a:pt x="244119" y="930910"/>
                  </a:lnTo>
                  <a:lnTo>
                    <a:pt x="242709" y="927100"/>
                  </a:lnTo>
                  <a:lnTo>
                    <a:pt x="239750" y="927100"/>
                  </a:lnTo>
                  <a:lnTo>
                    <a:pt x="238226" y="929640"/>
                  </a:lnTo>
                  <a:lnTo>
                    <a:pt x="233426" y="925830"/>
                  </a:lnTo>
                  <a:lnTo>
                    <a:pt x="228523" y="924560"/>
                  </a:lnTo>
                  <a:lnTo>
                    <a:pt x="229273" y="924560"/>
                  </a:lnTo>
                  <a:lnTo>
                    <a:pt x="221005" y="919480"/>
                  </a:lnTo>
                  <a:lnTo>
                    <a:pt x="217881" y="915885"/>
                  </a:lnTo>
                  <a:lnTo>
                    <a:pt x="215658" y="918210"/>
                  </a:lnTo>
                  <a:lnTo>
                    <a:pt x="211810" y="915670"/>
                  </a:lnTo>
                  <a:lnTo>
                    <a:pt x="208445" y="915670"/>
                  </a:lnTo>
                  <a:lnTo>
                    <a:pt x="209613" y="913130"/>
                  </a:lnTo>
                  <a:lnTo>
                    <a:pt x="212661" y="913130"/>
                  </a:lnTo>
                  <a:lnTo>
                    <a:pt x="209842" y="911860"/>
                  </a:lnTo>
                  <a:lnTo>
                    <a:pt x="205486" y="911860"/>
                  </a:lnTo>
                  <a:lnTo>
                    <a:pt x="207530" y="909320"/>
                  </a:lnTo>
                  <a:lnTo>
                    <a:pt x="203885" y="908050"/>
                  </a:lnTo>
                  <a:lnTo>
                    <a:pt x="198551" y="908050"/>
                  </a:lnTo>
                  <a:lnTo>
                    <a:pt x="194856" y="904240"/>
                  </a:lnTo>
                  <a:lnTo>
                    <a:pt x="193192" y="906780"/>
                  </a:lnTo>
                  <a:lnTo>
                    <a:pt x="194792" y="913130"/>
                  </a:lnTo>
                  <a:lnTo>
                    <a:pt x="188899" y="911860"/>
                  </a:lnTo>
                  <a:lnTo>
                    <a:pt x="189458" y="909320"/>
                  </a:lnTo>
                  <a:lnTo>
                    <a:pt x="190563" y="908050"/>
                  </a:lnTo>
                  <a:lnTo>
                    <a:pt x="190030" y="908050"/>
                  </a:lnTo>
                  <a:lnTo>
                    <a:pt x="189509" y="906780"/>
                  </a:lnTo>
                  <a:lnTo>
                    <a:pt x="190220" y="906500"/>
                  </a:lnTo>
                  <a:lnTo>
                    <a:pt x="189001" y="905510"/>
                  </a:lnTo>
                  <a:lnTo>
                    <a:pt x="190119" y="904240"/>
                  </a:lnTo>
                  <a:lnTo>
                    <a:pt x="188544" y="904240"/>
                  </a:lnTo>
                  <a:lnTo>
                    <a:pt x="189636" y="902970"/>
                  </a:lnTo>
                  <a:lnTo>
                    <a:pt x="190017" y="902970"/>
                  </a:lnTo>
                  <a:lnTo>
                    <a:pt x="188417" y="900430"/>
                  </a:lnTo>
                  <a:lnTo>
                    <a:pt x="188506" y="897890"/>
                  </a:lnTo>
                  <a:lnTo>
                    <a:pt x="188036" y="899160"/>
                  </a:lnTo>
                  <a:lnTo>
                    <a:pt x="187020" y="900430"/>
                  </a:lnTo>
                  <a:lnTo>
                    <a:pt x="185508" y="900430"/>
                  </a:lnTo>
                  <a:lnTo>
                    <a:pt x="181876" y="897890"/>
                  </a:lnTo>
                  <a:lnTo>
                    <a:pt x="185635" y="896620"/>
                  </a:lnTo>
                  <a:lnTo>
                    <a:pt x="184175" y="895350"/>
                  </a:lnTo>
                  <a:lnTo>
                    <a:pt x="182511" y="895350"/>
                  </a:lnTo>
                  <a:lnTo>
                    <a:pt x="181165" y="892810"/>
                  </a:lnTo>
                  <a:lnTo>
                    <a:pt x="179387" y="895350"/>
                  </a:lnTo>
                  <a:lnTo>
                    <a:pt x="178396" y="894080"/>
                  </a:lnTo>
                  <a:lnTo>
                    <a:pt x="179019" y="892810"/>
                  </a:lnTo>
                  <a:lnTo>
                    <a:pt x="176580" y="892810"/>
                  </a:lnTo>
                  <a:lnTo>
                    <a:pt x="175399" y="891540"/>
                  </a:lnTo>
                  <a:lnTo>
                    <a:pt x="170662" y="886460"/>
                  </a:lnTo>
                  <a:lnTo>
                    <a:pt x="170738" y="891540"/>
                  </a:lnTo>
                  <a:lnTo>
                    <a:pt x="162953" y="890270"/>
                  </a:lnTo>
                  <a:lnTo>
                    <a:pt x="159981" y="881380"/>
                  </a:lnTo>
                  <a:lnTo>
                    <a:pt x="153619" y="877570"/>
                  </a:lnTo>
                  <a:lnTo>
                    <a:pt x="154279" y="877570"/>
                  </a:lnTo>
                  <a:lnTo>
                    <a:pt x="150355" y="875030"/>
                  </a:lnTo>
                  <a:lnTo>
                    <a:pt x="149161" y="873760"/>
                  </a:lnTo>
                  <a:lnTo>
                    <a:pt x="146761" y="871220"/>
                  </a:lnTo>
                  <a:lnTo>
                    <a:pt x="143002" y="871220"/>
                  </a:lnTo>
                  <a:lnTo>
                    <a:pt x="142049" y="869950"/>
                  </a:lnTo>
                  <a:lnTo>
                    <a:pt x="142036" y="867410"/>
                  </a:lnTo>
                  <a:lnTo>
                    <a:pt x="143268" y="867410"/>
                  </a:lnTo>
                  <a:lnTo>
                    <a:pt x="140385" y="866140"/>
                  </a:lnTo>
                  <a:lnTo>
                    <a:pt x="139344" y="866140"/>
                  </a:lnTo>
                  <a:lnTo>
                    <a:pt x="137172" y="861060"/>
                  </a:lnTo>
                  <a:lnTo>
                    <a:pt x="140258" y="862164"/>
                  </a:lnTo>
                  <a:lnTo>
                    <a:pt x="140462" y="862330"/>
                  </a:lnTo>
                  <a:lnTo>
                    <a:pt x="140309" y="862177"/>
                  </a:lnTo>
                  <a:lnTo>
                    <a:pt x="140741" y="862330"/>
                  </a:lnTo>
                  <a:lnTo>
                    <a:pt x="139674" y="861504"/>
                  </a:lnTo>
                  <a:lnTo>
                    <a:pt x="138061" y="859790"/>
                  </a:lnTo>
                  <a:lnTo>
                    <a:pt x="138569" y="857250"/>
                  </a:lnTo>
                  <a:lnTo>
                    <a:pt x="133362" y="855980"/>
                  </a:lnTo>
                  <a:lnTo>
                    <a:pt x="136334" y="855980"/>
                  </a:lnTo>
                  <a:lnTo>
                    <a:pt x="135369" y="854710"/>
                  </a:lnTo>
                  <a:lnTo>
                    <a:pt x="133451" y="852170"/>
                  </a:lnTo>
                  <a:lnTo>
                    <a:pt x="131610" y="850900"/>
                  </a:lnTo>
                  <a:lnTo>
                    <a:pt x="132245" y="854710"/>
                  </a:lnTo>
                  <a:lnTo>
                    <a:pt x="130441" y="853440"/>
                  </a:lnTo>
                  <a:lnTo>
                    <a:pt x="129286" y="852170"/>
                  </a:lnTo>
                  <a:lnTo>
                    <a:pt x="128092" y="849630"/>
                  </a:lnTo>
                  <a:lnTo>
                    <a:pt x="131343" y="848360"/>
                  </a:lnTo>
                  <a:lnTo>
                    <a:pt x="127774" y="843280"/>
                  </a:lnTo>
                  <a:lnTo>
                    <a:pt x="122631" y="840740"/>
                  </a:lnTo>
                  <a:lnTo>
                    <a:pt x="118237" y="838200"/>
                  </a:lnTo>
                  <a:lnTo>
                    <a:pt x="117957" y="836930"/>
                  </a:lnTo>
                  <a:lnTo>
                    <a:pt x="115074" y="836930"/>
                  </a:lnTo>
                  <a:lnTo>
                    <a:pt x="112903" y="834390"/>
                  </a:lnTo>
                  <a:lnTo>
                    <a:pt x="114109" y="828040"/>
                  </a:lnTo>
                  <a:lnTo>
                    <a:pt x="113423" y="826770"/>
                  </a:lnTo>
                  <a:lnTo>
                    <a:pt x="113004" y="825500"/>
                  </a:lnTo>
                  <a:lnTo>
                    <a:pt x="111734" y="821690"/>
                  </a:lnTo>
                  <a:lnTo>
                    <a:pt x="106400" y="825500"/>
                  </a:lnTo>
                  <a:lnTo>
                    <a:pt x="105816" y="824230"/>
                  </a:lnTo>
                  <a:lnTo>
                    <a:pt x="104038" y="820420"/>
                  </a:lnTo>
                  <a:lnTo>
                    <a:pt x="103479" y="821690"/>
                  </a:lnTo>
                  <a:lnTo>
                    <a:pt x="101257" y="824230"/>
                  </a:lnTo>
                  <a:lnTo>
                    <a:pt x="97726" y="821690"/>
                  </a:lnTo>
                  <a:lnTo>
                    <a:pt x="97040" y="820420"/>
                  </a:lnTo>
                  <a:lnTo>
                    <a:pt x="95681" y="817880"/>
                  </a:lnTo>
                  <a:lnTo>
                    <a:pt x="97421" y="816610"/>
                  </a:lnTo>
                  <a:lnTo>
                    <a:pt x="99148" y="815340"/>
                  </a:lnTo>
                  <a:lnTo>
                    <a:pt x="101333" y="816610"/>
                  </a:lnTo>
                  <a:lnTo>
                    <a:pt x="101930" y="816610"/>
                  </a:lnTo>
                  <a:lnTo>
                    <a:pt x="101930" y="817880"/>
                  </a:lnTo>
                  <a:lnTo>
                    <a:pt x="101561" y="817880"/>
                  </a:lnTo>
                  <a:lnTo>
                    <a:pt x="102692" y="819150"/>
                  </a:lnTo>
                  <a:lnTo>
                    <a:pt x="104114" y="819150"/>
                  </a:lnTo>
                  <a:lnTo>
                    <a:pt x="104254" y="817880"/>
                  </a:lnTo>
                  <a:lnTo>
                    <a:pt x="102946" y="817880"/>
                  </a:lnTo>
                  <a:lnTo>
                    <a:pt x="102755" y="815340"/>
                  </a:lnTo>
                  <a:lnTo>
                    <a:pt x="101727" y="814070"/>
                  </a:lnTo>
                  <a:lnTo>
                    <a:pt x="99885" y="811784"/>
                  </a:lnTo>
                  <a:lnTo>
                    <a:pt x="99834" y="811530"/>
                  </a:lnTo>
                  <a:lnTo>
                    <a:pt x="102044" y="811530"/>
                  </a:lnTo>
                  <a:lnTo>
                    <a:pt x="99415" y="808990"/>
                  </a:lnTo>
                  <a:lnTo>
                    <a:pt x="99517" y="810044"/>
                  </a:lnTo>
                  <a:lnTo>
                    <a:pt x="99009" y="807720"/>
                  </a:lnTo>
                  <a:lnTo>
                    <a:pt x="95948" y="806450"/>
                  </a:lnTo>
                  <a:lnTo>
                    <a:pt x="95313" y="805180"/>
                  </a:lnTo>
                  <a:lnTo>
                    <a:pt x="94056" y="802640"/>
                  </a:lnTo>
                  <a:lnTo>
                    <a:pt x="93929" y="802640"/>
                  </a:lnTo>
                  <a:lnTo>
                    <a:pt x="93154" y="805180"/>
                  </a:lnTo>
                  <a:lnTo>
                    <a:pt x="92240" y="802640"/>
                  </a:lnTo>
                  <a:lnTo>
                    <a:pt x="89941" y="796290"/>
                  </a:lnTo>
                  <a:lnTo>
                    <a:pt x="88938" y="802640"/>
                  </a:lnTo>
                  <a:lnTo>
                    <a:pt x="85725" y="798830"/>
                  </a:lnTo>
                  <a:lnTo>
                    <a:pt x="85775" y="795020"/>
                  </a:lnTo>
                  <a:lnTo>
                    <a:pt x="90119" y="796290"/>
                  </a:lnTo>
                  <a:lnTo>
                    <a:pt x="86017" y="793750"/>
                  </a:lnTo>
                  <a:lnTo>
                    <a:pt x="85445" y="789940"/>
                  </a:lnTo>
                  <a:lnTo>
                    <a:pt x="90004" y="791210"/>
                  </a:lnTo>
                  <a:lnTo>
                    <a:pt x="87706" y="789940"/>
                  </a:lnTo>
                  <a:lnTo>
                    <a:pt x="85407" y="788670"/>
                  </a:lnTo>
                  <a:lnTo>
                    <a:pt x="86931" y="783590"/>
                  </a:lnTo>
                  <a:lnTo>
                    <a:pt x="85991" y="781050"/>
                  </a:lnTo>
                  <a:lnTo>
                    <a:pt x="88061" y="782320"/>
                  </a:lnTo>
                  <a:lnTo>
                    <a:pt x="86829" y="781050"/>
                  </a:lnTo>
                  <a:lnTo>
                    <a:pt x="85661" y="779780"/>
                  </a:lnTo>
                  <a:lnTo>
                    <a:pt x="84188" y="782320"/>
                  </a:lnTo>
                  <a:lnTo>
                    <a:pt x="83858" y="779780"/>
                  </a:lnTo>
                  <a:lnTo>
                    <a:pt x="83261" y="779780"/>
                  </a:lnTo>
                  <a:lnTo>
                    <a:pt x="84175" y="778510"/>
                  </a:lnTo>
                  <a:lnTo>
                    <a:pt x="82016" y="778510"/>
                  </a:lnTo>
                  <a:lnTo>
                    <a:pt x="81140" y="782320"/>
                  </a:lnTo>
                  <a:lnTo>
                    <a:pt x="77724" y="779780"/>
                  </a:lnTo>
                  <a:lnTo>
                    <a:pt x="77724" y="778446"/>
                  </a:lnTo>
                  <a:lnTo>
                    <a:pt x="77825" y="778789"/>
                  </a:lnTo>
                  <a:lnTo>
                    <a:pt x="78117" y="779780"/>
                  </a:lnTo>
                  <a:lnTo>
                    <a:pt x="78613" y="773430"/>
                  </a:lnTo>
                  <a:lnTo>
                    <a:pt x="78816" y="770890"/>
                  </a:lnTo>
                  <a:lnTo>
                    <a:pt x="80530" y="773836"/>
                  </a:lnTo>
                  <a:lnTo>
                    <a:pt x="80327" y="773430"/>
                  </a:lnTo>
                  <a:lnTo>
                    <a:pt x="80086" y="772160"/>
                  </a:lnTo>
                  <a:lnTo>
                    <a:pt x="81114" y="772160"/>
                  </a:lnTo>
                  <a:lnTo>
                    <a:pt x="81114" y="770890"/>
                  </a:lnTo>
                  <a:lnTo>
                    <a:pt x="81102" y="765810"/>
                  </a:lnTo>
                  <a:lnTo>
                    <a:pt x="77724" y="770610"/>
                  </a:lnTo>
                  <a:lnTo>
                    <a:pt x="77724" y="778433"/>
                  </a:lnTo>
                  <a:lnTo>
                    <a:pt x="73621" y="775970"/>
                  </a:lnTo>
                  <a:lnTo>
                    <a:pt x="76276" y="773430"/>
                  </a:lnTo>
                  <a:lnTo>
                    <a:pt x="77724" y="778433"/>
                  </a:lnTo>
                  <a:lnTo>
                    <a:pt x="77724" y="770610"/>
                  </a:lnTo>
                  <a:lnTo>
                    <a:pt x="76631" y="772160"/>
                  </a:lnTo>
                  <a:lnTo>
                    <a:pt x="73939" y="767080"/>
                  </a:lnTo>
                  <a:lnTo>
                    <a:pt x="75946" y="765810"/>
                  </a:lnTo>
                  <a:lnTo>
                    <a:pt x="76161" y="764755"/>
                  </a:lnTo>
                  <a:lnTo>
                    <a:pt x="73418" y="765810"/>
                  </a:lnTo>
                  <a:lnTo>
                    <a:pt x="71120" y="764540"/>
                  </a:lnTo>
                  <a:lnTo>
                    <a:pt x="70751" y="760730"/>
                  </a:lnTo>
                  <a:lnTo>
                    <a:pt x="70624" y="759460"/>
                  </a:lnTo>
                  <a:lnTo>
                    <a:pt x="68287" y="760730"/>
                  </a:lnTo>
                  <a:lnTo>
                    <a:pt x="67564" y="759460"/>
                  </a:lnTo>
                  <a:lnTo>
                    <a:pt x="67932" y="760730"/>
                  </a:lnTo>
                  <a:lnTo>
                    <a:pt x="65938" y="760730"/>
                  </a:lnTo>
                  <a:lnTo>
                    <a:pt x="65328" y="759460"/>
                  </a:lnTo>
                  <a:lnTo>
                    <a:pt x="64185" y="757720"/>
                  </a:lnTo>
                  <a:lnTo>
                    <a:pt x="61544" y="756920"/>
                  </a:lnTo>
                  <a:lnTo>
                    <a:pt x="66001" y="750570"/>
                  </a:lnTo>
                  <a:lnTo>
                    <a:pt x="62242" y="748030"/>
                  </a:lnTo>
                  <a:lnTo>
                    <a:pt x="62636" y="745490"/>
                  </a:lnTo>
                  <a:lnTo>
                    <a:pt x="65354" y="745490"/>
                  </a:lnTo>
                  <a:lnTo>
                    <a:pt x="65493" y="744220"/>
                  </a:lnTo>
                  <a:lnTo>
                    <a:pt x="62826" y="741680"/>
                  </a:lnTo>
                  <a:lnTo>
                    <a:pt x="61493" y="740410"/>
                  </a:lnTo>
                  <a:lnTo>
                    <a:pt x="65925" y="737870"/>
                  </a:lnTo>
                  <a:lnTo>
                    <a:pt x="64693" y="736600"/>
                  </a:lnTo>
                  <a:lnTo>
                    <a:pt x="62217" y="734060"/>
                  </a:lnTo>
                  <a:lnTo>
                    <a:pt x="60655" y="736282"/>
                  </a:lnTo>
                  <a:lnTo>
                    <a:pt x="57531" y="734060"/>
                  </a:lnTo>
                  <a:lnTo>
                    <a:pt x="62242" y="741680"/>
                  </a:lnTo>
                  <a:lnTo>
                    <a:pt x="60490" y="740448"/>
                  </a:lnTo>
                  <a:lnTo>
                    <a:pt x="60490" y="744220"/>
                  </a:lnTo>
                  <a:lnTo>
                    <a:pt x="58102" y="742086"/>
                  </a:lnTo>
                  <a:lnTo>
                    <a:pt x="56883" y="744220"/>
                  </a:lnTo>
                  <a:lnTo>
                    <a:pt x="57886" y="741883"/>
                  </a:lnTo>
                  <a:lnTo>
                    <a:pt x="57658" y="741680"/>
                  </a:lnTo>
                  <a:lnTo>
                    <a:pt x="57962" y="741680"/>
                  </a:lnTo>
                  <a:lnTo>
                    <a:pt x="58381" y="740702"/>
                  </a:lnTo>
                  <a:lnTo>
                    <a:pt x="60337" y="741680"/>
                  </a:lnTo>
                  <a:lnTo>
                    <a:pt x="60490" y="744220"/>
                  </a:lnTo>
                  <a:lnTo>
                    <a:pt x="60490" y="740448"/>
                  </a:lnTo>
                  <a:lnTo>
                    <a:pt x="58966" y="739355"/>
                  </a:lnTo>
                  <a:lnTo>
                    <a:pt x="56896" y="737870"/>
                  </a:lnTo>
                  <a:lnTo>
                    <a:pt x="57340" y="739140"/>
                  </a:lnTo>
                  <a:lnTo>
                    <a:pt x="52298" y="739140"/>
                  </a:lnTo>
                  <a:lnTo>
                    <a:pt x="53149" y="734060"/>
                  </a:lnTo>
                  <a:lnTo>
                    <a:pt x="58953" y="731520"/>
                  </a:lnTo>
                  <a:lnTo>
                    <a:pt x="59512" y="725170"/>
                  </a:lnTo>
                  <a:lnTo>
                    <a:pt x="52374" y="723900"/>
                  </a:lnTo>
                  <a:lnTo>
                    <a:pt x="51752" y="718820"/>
                  </a:lnTo>
                  <a:lnTo>
                    <a:pt x="51282" y="715010"/>
                  </a:lnTo>
                  <a:lnTo>
                    <a:pt x="51066" y="718820"/>
                  </a:lnTo>
                  <a:lnTo>
                    <a:pt x="48361" y="717550"/>
                  </a:lnTo>
                  <a:lnTo>
                    <a:pt x="49263" y="713740"/>
                  </a:lnTo>
                  <a:lnTo>
                    <a:pt x="47548" y="712470"/>
                  </a:lnTo>
                  <a:lnTo>
                    <a:pt x="49593" y="711200"/>
                  </a:lnTo>
                  <a:lnTo>
                    <a:pt x="49834" y="709930"/>
                  </a:lnTo>
                  <a:lnTo>
                    <a:pt x="50736" y="708660"/>
                  </a:lnTo>
                  <a:lnTo>
                    <a:pt x="49314" y="708660"/>
                  </a:lnTo>
                  <a:lnTo>
                    <a:pt x="49161" y="703580"/>
                  </a:lnTo>
                  <a:lnTo>
                    <a:pt x="45008" y="703580"/>
                  </a:lnTo>
                  <a:lnTo>
                    <a:pt x="46621" y="699770"/>
                  </a:lnTo>
                  <a:lnTo>
                    <a:pt x="46151" y="694690"/>
                  </a:lnTo>
                  <a:lnTo>
                    <a:pt x="46024" y="693420"/>
                  </a:lnTo>
                  <a:lnTo>
                    <a:pt x="39052" y="694690"/>
                  </a:lnTo>
                  <a:lnTo>
                    <a:pt x="38684" y="692150"/>
                  </a:lnTo>
                  <a:lnTo>
                    <a:pt x="38112" y="688340"/>
                  </a:lnTo>
                  <a:lnTo>
                    <a:pt x="40767" y="689610"/>
                  </a:lnTo>
                  <a:lnTo>
                    <a:pt x="41109" y="688340"/>
                  </a:lnTo>
                  <a:lnTo>
                    <a:pt x="41452" y="687070"/>
                  </a:lnTo>
                  <a:lnTo>
                    <a:pt x="44069" y="689610"/>
                  </a:lnTo>
                  <a:lnTo>
                    <a:pt x="43561" y="688340"/>
                  </a:lnTo>
                  <a:lnTo>
                    <a:pt x="43446" y="687070"/>
                  </a:lnTo>
                  <a:lnTo>
                    <a:pt x="42049" y="687070"/>
                  </a:lnTo>
                  <a:lnTo>
                    <a:pt x="42964" y="685800"/>
                  </a:lnTo>
                  <a:lnTo>
                    <a:pt x="41325" y="684530"/>
                  </a:lnTo>
                  <a:lnTo>
                    <a:pt x="38036" y="681990"/>
                  </a:lnTo>
                  <a:lnTo>
                    <a:pt x="39497" y="679450"/>
                  </a:lnTo>
                  <a:lnTo>
                    <a:pt x="36245" y="679450"/>
                  </a:lnTo>
                  <a:lnTo>
                    <a:pt x="35890" y="676910"/>
                  </a:lnTo>
                  <a:lnTo>
                    <a:pt x="34696" y="674370"/>
                  </a:lnTo>
                  <a:lnTo>
                    <a:pt x="32943" y="676910"/>
                  </a:lnTo>
                  <a:lnTo>
                    <a:pt x="34353" y="670560"/>
                  </a:lnTo>
                  <a:lnTo>
                    <a:pt x="33210" y="664210"/>
                  </a:lnTo>
                  <a:lnTo>
                    <a:pt x="31991" y="659130"/>
                  </a:lnTo>
                  <a:lnTo>
                    <a:pt x="33197" y="654050"/>
                  </a:lnTo>
                  <a:lnTo>
                    <a:pt x="32486" y="651510"/>
                  </a:lnTo>
                  <a:lnTo>
                    <a:pt x="31788" y="648970"/>
                  </a:lnTo>
                  <a:lnTo>
                    <a:pt x="30251" y="645160"/>
                  </a:lnTo>
                  <a:lnTo>
                    <a:pt x="29438" y="641350"/>
                  </a:lnTo>
                  <a:lnTo>
                    <a:pt x="30086" y="641350"/>
                  </a:lnTo>
                  <a:lnTo>
                    <a:pt x="30454" y="640080"/>
                  </a:lnTo>
                  <a:lnTo>
                    <a:pt x="30365" y="641350"/>
                  </a:lnTo>
                  <a:lnTo>
                    <a:pt x="30607" y="640080"/>
                  </a:lnTo>
                  <a:lnTo>
                    <a:pt x="30861" y="638810"/>
                  </a:lnTo>
                  <a:lnTo>
                    <a:pt x="31356" y="636270"/>
                  </a:lnTo>
                  <a:lnTo>
                    <a:pt x="24003" y="638810"/>
                  </a:lnTo>
                  <a:lnTo>
                    <a:pt x="24244" y="637540"/>
                  </a:lnTo>
                  <a:lnTo>
                    <a:pt x="10477" y="637540"/>
                  </a:lnTo>
                  <a:lnTo>
                    <a:pt x="7785" y="637540"/>
                  </a:lnTo>
                  <a:lnTo>
                    <a:pt x="6667" y="640080"/>
                  </a:lnTo>
                  <a:lnTo>
                    <a:pt x="11963" y="643890"/>
                  </a:lnTo>
                  <a:lnTo>
                    <a:pt x="9791" y="645160"/>
                  </a:lnTo>
                  <a:lnTo>
                    <a:pt x="9550" y="645985"/>
                  </a:lnTo>
                  <a:lnTo>
                    <a:pt x="10083" y="646430"/>
                  </a:lnTo>
                  <a:lnTo>
                    <a:pt x="9702" y="652780"/>
                  </a:lnTo>
                  <a:lnTo>
                    <a:pt x="12268" y="651510"/>
                  </a:lnTo>
                  <a:lnTo>
                    <a:pt x="11722" y="656590"/>
                  </a:lnTo>
                  <a:lnTo>
                    <a:pt x="15151" y="660400"/>
                  </a:lnTo>
                  <a:lnTo>
                    <a:pt x="14325" y="664210"/>
                  </a:lnTo>
                  <a:lnTo>
                    <a:pt x="18021" y="665480"/>
                  </a:lnTo>
                  <a:lnTo>
                    <a:pt x="14528" y="673100"/>
                  </a:lnTo>
                  <a:lnTo>
                    <a:pt x="14363" y="673100"/>
                  </a:lnTo>
                  <a:lnTo>
                    <a:pt x="17437" y="681990"/>
                  </a:lnTo>
                  <a:lnTo>
                    <a:pt x="20345" y="684530"/>
                  </a:lnTo>
                  <a:lnTo>
                    <a:pt x="18707" y="683260"/>
                  </a:lnTo>
                  <a:lnTo>
                    <a:pt x="19545" y="687070"/>
                  </a:lnTo>
                  <a:lnTo>
                    <a:pt x="17335" y="687070"/>
                  </a:lnTo>
                  <a:lnTo>
                    <a:pt x="18249" y="689610"/>
                  </a:lnTo>
                  <a:lnTo>
                    <a:pt x="19900" y="693420"/>
                  </a:lnTo>
                  <a:lnTo>
                    <a:pt x="22110" y="692150"/>
                  </a:lnTo>
                  <a:lnTo>
                    <a:pt x="21717" y="697230"/>
                  </a:lnTo>
                  <a:lnTo>
                    <a:pt x="23977" y="701040"/>
                  </a:lnTo>
                  <a:lnTo>
                    <a:pt x="25819" y="704850"/>
                  </a:lnTo>
                  <a:lnTo>
                    <a:pt x="24155" y="708660"/>
                  </a:lnTo>
                  <a:lnTo>
                    <a:pt x="28232" y="716280"/>
                  </a:lnTo>
                  <a:lnTo>
                    <a:pt x="32016" y="722630"/>
                  </a:lnTo>
                  <a:lnTo>
                    <a:pt x="33794" y="725805"/>
                  </a:lnTo>
                  <a:lnTo>
                    <a:pt x="30378" y="727710"/>
                  </a:lnTo>
                  <a:lnTo>
                    <a:pt x="34531" y="734098"/>
                  </a:lnTo>
                  <a:lnTo>
                    <a:pt x="34810" y="727608"/>
                  </a:lnTo>
                  <a:lnTo>
                    <a:pt x="34912" y="725170"/>
                  </a:lnTo>
                  <a:lnTo>
                    <a:pt x="34874" y="727710"/>
                  </a:lnTo>
                  <a:lnTo>
                    <a:pt x="35585" y="728980"/>
                  </a:lnTo>
                  <a:lnTo>
                    <a:pt x="38976" y="735330"/>
                  </a:lnTo>
                  <a:lnTo>
                    <a:pt x="36385" y="736053"/>
                  </a:lnTo>
                  <a:lnTo>
                    <a:pt x="40855" y="739140"/>
                  </a:lnTo>
                  <a:lnTo>
                    <a:pt x="43281" y="748030"/>
                  </a:lnTo>
                  <a:lnTo>
                    <a:pt x="43573" y="750570"/>
                  </a:lnTo>
                  <a:lnTo>
                    <a:pt x="40894" y="746760"/>
                  </a:lnTo>
                  <a:lnTo>
                    <a:pt x="39852" y="746760"/>
                  </a:lnTo>
                  <a:lnTo>
                    <a:pt x="43116" y="753110"/>
                  </a:lnTo>
                  <a:lnTo>
                    <a:pt x="45783" y="758190"/>
                  </a:lnTo>
                  <a:lnTo>
                    <a:pt x="48539" y="764540"/>
                  </a:lnTo>
                  <a:lnTo>
                    <a:pt x="51968" y="769391"/>
                  </a:lnTo>
                  <a:lnTo>
                    <a:pt x="53555" y="765810"/>
                  </a:lnTo>
                  <a:lnTo>
                    <a:pt x="60540" y="772160"/>
                  </a:lnTo>
                  <a:lnTo>
                    <a:pt x="62141" y="772160"/>
                  </a:lnTo>
                  <a:lnTo>
                    <a:pt x="59512" y="773430"/>
                  </a:lnTo>
                  <a:lnTo>
                    <a:pt x="59613" y="775970"/>
                  </a:lnTo>
                  <a:lnTo>
                    <a:pt x="59321" y="778510"/>
                  </a:lnTo>
                  <a:lnTo>
                    <a:pt x="55499" y="779780"/>
                  </a:lnTo>
                  <a:lnTo>
                    <a:pt x="56337" y="779780"/>
                  </a:lnTo>
                  <a:lnTo>
                    <a:pt x="57835" y="781050"/>
                  </a:lnTo>
                  <a:lnTo>
                    <a:pt x="59004" y="779780"/>
                  </a:lnTo>
                  <a:lnTo>
                    <a:pt x="59334" y="781050"/>
                  </a:lnTo>
                  <a:lnTo>
                    <a:pt x="58813" y="782320"/>
                  </a:lnTo>
                  <a:lnTo>
                    <a:pt x="56654" y="782320"/>
                  </a:lnTo>
                  <a:lnTo>
                    <a:pt x="60286" y="786130"/>
                  </a:lnTo>
                  <a:lnTo>
                    <a:pt x="61353" y="783590"/>
                  </a:lnTo>
                  <a:lnTo>
                    <a:pt x="63830" y="787400"/>
                  </a:lnTo>
                  <a:lnTo>
                    <a:pt x="63106" y="788403"/>
                  </a:lnTo>
                  <a:lnTo>
                    <a:pt x="66814" y="789940"/>
                  </a:lnTo>
                  <a:lnTo>
                    <a:pt x="68186" y="795020"/>
                  </a:lnTo>
                  <a:lnTo>
                    <a:pt x="67208" y="795020"/>
                  </a:lnTo>
                  <a:lnTo>
                    <a:pt x="70294" y="800100"/>
                  </a:lnTo>
                  <a:lnTo>
                    <a:pt x="77647" y="802640"/>
                  </a:lnTo>
                  <a:lnTo>
                    <a:pt x="80213" y="810260"/>
                  </a:lnTo>
                  <a:lnTo>
                    <a:pt x="75145" y="810260"/>
                  </a:lnTo>
                  <a:lnTo>
                    <a:pt x="80429" y="812800"/>
                  </a:lnTo>
                  <a:lnTo>
                    <a:pt x="77470" y="815340"/>
                  </a:lnTo>
                  <a:lnTo>
                    <a:pt x="80962" y="819150"/>
                  </a:lnTo>
                  <a:lnTo>
                    <a:pt x="81521" y="816610"/>
                  </a:lnTo>
                  <a:lnTo>
                    <a:pt x="83667" y="819150"/>
                  </a:lnTo>
                  <a:lnTo>
                    <a:pt x="87909" y="820420"/>
                  </a:lnTo>
                  <a:lnTo>
                    <a:pt x="88747" y="824230"/>
                  </a:lnTo>
                  <a:lnTo>
                    <a:pt x="85813" y="822960"/>
                  </a:lnTo>
                  <a:lnTo>
                    <a:pt x="87376" y="824230"/>
                  </a:lnTo>
                  <a:lnTo>
                    <a:pt x="88912" y="826770"/>
                  </a:lnTo>
                  <a:lnTo>
                    <a:pt x="90601" y="828040"/>
                  </a:lnTo>
                  <a:lnTo>
                    <a:pt x="89738" y="825500"/>
                  </a:lnTo>
                  <a:lnTo>
                    <a:pt x="89395" y="824230"/>
                  </a:lnTo>
                  <a:lnTo>
                    <a:pt x="93256" y="825500"/>
                  </a:lnTo>
                  <a:lnTo>
                    <a:pt x="93116" y="820420"/>
                  </a:lnTo>
                  <a:lnTo>
                    <a:pt x="95148" y="825220"/>
                  </a:lnTo>
                  <a:lnTo>
                    <a:pt x="97510" y="828040"/>
                  </a:lnTo>
                  <a:lnTo>
                    <a:pt x="96901" y="831850"/>
                  </a:lnTo>
                  <a:lnTo>
                    <a:pt x="99009" y="831850"/>
                  </a:lnTo>
                  <a:lnTo>
                    <a:pt x="101206" y="833120"/>
                  </a:lnTo>
                  <a:lnTo>
                    <a:pt x="102146" y="835660"/>
                  </a:lnTo>
                  <a:lnTo>
                    <a:pt x="101612" y="836930"/>
                  </a:lnTo>
                  <a:lnTo>
                    <a:pt x="98412" y="838200"/>
                  </a:lnTo>
                  <a:lnTo>
                    <a:pt x="101714" y="838200"/>
                  </a:lnTo>
                  <a:lnTo>
                    <a:pt x="104546" y="844550"/>
                  </a:lnTo>
                  <a:lnTo>
                    <a:pt x="107569" y="844550"/>
                  </a:lnTo>
                  <a:lnTo>
                    <a:pt x="105981" y="845820"/>
                  </a:lnTo>
                  <a:lnTo>
                    <a:pt x="108851" y="845820"/>
                  </a:lnTo>
                  <a:lnTo>
                    <a:pt x="109347" y="848360"/>
                  </a:lnTo>
                  <a:lnTo>
                    <a:pt x="109207" y="848360"/>
                  </a:lnTo>
                  <a:lnTo>
                    <a:pt x="107784" y="849630"/>
                  </a:lnTo>
                  <a:lnTo>
                    <a:pt x="110883" y="853440"/>
                  </a:lnTo>
                  <a:lnTo>
                    <a:pt x="110401" y="844550"/>
                  </a:lnTo>
                  <a:lnTo>
                    <a:pt x="112928" y="850900"/>
                  </a:lnTo>
                  <a:lnTo>
                    <a:pt x="111302" y="850900"/>
                  </a:lnTo>
                  <a:lnTo>
                    <a:pt x="114808" y="855980"/>
                  </a:lnTo>
                  <a:lnTo>
                    <a:pt x="120878" y="858520"/>
                  </a:lnTo>
                  <a:lnTo>
                    <a:pt x="123939" y="863600"/>
                  </a:lnTo>
                  <a:lnTo>
                    <a:pt x="122732" y="866482"/>
                  </a:lnTo>
                  <a:lnTo>
                    <a:pt x="124028" y="867410"/>
                  </a:lnTo>
                  <a:lnTo>
                    <a:pt x="129717" y="871220"/>
                  </a:lnTo>
                  <a:lnTo>
                    <a:pt x="135204" y="875030"/>
                  </a:lnTo>
                  <a:lnTo>
                    <a:pt x="139966" y="878840"/>
                  </a:lnTo>
                  <a:lnTo>
                    <a:pt x="139103" y="877570"/>
                  </a:lnTo>
                  <a:lnTo>
                    <a:pt x="143624" y="873760"/>
                  </a:lnTo>
                  <a:lnTo>
                    <a:pt x="141859" y="883920"/>
                  </a:lnTo>
                  <a:lnTo>
                    <a:pt x="145669" y="883920"/>
                  </a:lnTo>
                  <a:lnTo>
                    <a:pt x="144500" y="885444"/>
                  </a:lnTo>
                  <a:lnTo>
                    <a:pt x="147980" y="890270"/>
                  </a:lnTo>
                  <a:lnTo>
                    <a:pt x="154178" y="891540"/>
                  </a:lnTo>
                  <a:lnTo>
                    <a:pt x="161798" y="895350"/>
                  </a:lnTo>
                  <a:lnTo>
                    <a:pt x="160108" y="896620"/>
                  </a:lnTo>
                  <a:lnTo>
                    <a:pt x="161988" y="899160"/>
                  </a:lnTo>
                  <a:lnTo>
                    <a:pt x="166751" y="901700"/>
                  </a:lnTo>
                  <a:lnTo>
                    <a:pt x="169278" y="904240"/>
                  </a:lnTo>
                  <a:lnTo>
                    <a:pt x="170954" y="904240"/>
                  </a:lnTo>
                  <a:lnTo>
                    <a:pt x="172491" y="905510"/>
                  </a:lnTo>
                  <a:lnTo>
                    <a:pt x="172643" y="902970"/>
                  </a:lnTo>
                  <a:lnTo>
                    <a:pt x="177774" y="909320"/>
                  </a:lnTo>
                  <a:lnTo>
                    <a:pt x="184886" y="913130"/>
                  </a:lnTo>
                  <a:lnTo>
                    <a:pt x="192062" y="915670"/>
                  </a:lnTo>
                  <a:lnTo>
                    <a:pt x="196202" y="919607"/>
                  </a:lnTo>
                  <a:lnTo>
                    <a:pt x="194386" y="920750"/>
                  </a:lnTo>
                  <a:lnTo>
                    <a:pt x="195186" y="920750"/>
                  </a:lnTo>
                  <a:lnTo>
                    <a:pt x="203073" y="923290"/>
                  </a:lnTo>
                  <a:lnTo>
                    <a:pt x="203352" y="922020"/>
                  </a:lnTo>
                  <a:lnTo>
                    <a:pt x="203631" y="920750"/>
                  </a:lnTo>
                  <a:lnTo>
                    <a:pt x="202806" y="922020"/>
                  </a:lnTo>
                  <a:lnTo>
                    <a:pt x="202184" y="919480"/>
                  </a:lnTo>
                  <a:lnTo>
                    <a:pt x="203771" y="918210"/>
                  </a:lnTo>
                  <a:lnTo>
                    <a:pt x="206273" y="918210"/>
                  </a:lnTo>
                  <a:lnTo>
                    <a:pt x="208114" y="919480"/>
                  </a:lnTo>
                  <a:lnTo>
                    <a:pt x="204076" y="919480"/>
                  </a:lnTo>
                  <a:lnTo>
                    <a:pt x="206349" y="923290"/>
                  </a:lnTo>
                  <a:lnTo>
                    <a:pt x="207175" y="924534"/>
                  </a:lnTo>
                  <a:lnTo>
                    <a:pt x="207213" y="924953"/>
                  </a:lnTo>
                  <a:lnTo>
                    <a:pt x="207441" y="925309"/>
                  </a:lnTo>
                  <a:lnTo>
                    <a:pt x="207505" y="925131"/>
                  </a:lnTo>
                  <a:lnTo>
                    <a:pt x="207378" y="924763"/>
                  </a:lnTo>
                  <a:lnTo>
                    <a:pt x="207289" y="924560"/>
                  </a:lnTo>
                  <a:lnTo>
                    <a:pt x="208153" y="923290"/>
                  </a:lnTo>
                  <a:lnTo>
                    <a:pt x="208368" y="923290"/>
                  </a:lnTo>
                  <a:lnTo>
                    <a:pt x="210324" y="928370"/>
                  </a:lnTo>
                  <a:lnTo>
                    <a:pt x="210820" y="923290"/>
                  </a:lnTo>
                  <a:lnTo>
                    <a:pt x="211188" y="919480"/>
                  </a:lnTo>
                  <a:lnTo>
                    <a:pt x="215138" y="924560"/>
                  </a:lnTo>
                  <a:lnTo>
                    <a:pt x="214312" y="924560"/>
                  </a:lnTo>
                  <a:lnTo>
                    <a:pt x="216560" y="925830"/>
                  </a:lnTo>
                  <a:lnTo>
                    <a:pt x="219062" y="924560"/>
                  </a:lnTo>
                  <a:lnTo>
                    <a:pt x="221018" y="925830"/>
                  </a:lnTo>
                  <a:lnTo>
                    <a:pt x="220776" y="929335"/>
                  </a:lnTo>
                  <a:lnTo>
                    <a:pt x="225450" y="925830"/>
                  </a:lnTo>
                  <a:lnTo>
                    <a:pt x="227063" y="929640"/>
                  </a:lnTo>
                  <a:lnTo>
                    <a:pt x="221970" y="929640"/>
                  </a:lnTo>
                  <a:lnTo>
                    <a:pt x="223685" y="933450"/>
                  </a:lnTo>
                  <a:lnTo>
                    <a:pt x="224383" y="933450"/>
                  </a:lnTo>
                  <a:lnTo>
                    <a:pt x="226428" y="934720"/>
                  </a:lnTo>
                  <a:lnTo>
                    <a:pt x="226250" y="934720"/>
                  </a:lnTo>
                  <a:lnTo>
                    <a:pt x="230924" y="938530"/>
                  </a:lnTo>
                  <a:lnTo>
                    <a:pt x="229920" y="935990"/>
                  </a:lnTo>
                  <a:lnTo>
                    <a:pt x="236410" y="930910"/>
                  </a:lnTo>
                  <a:lnTo>
                    <a:pt x="238379" y="938530"/>
                  </a:lnTo>
                  <a:lnTo>
                    <a:pt x="245275" y="935990"/>
                  </a:lnTo>
                  <a:lnTo>
                    <a:pt x="238658" y="938530"/>
                  </a:lnTo>
                  <a:lnTo>
                    <a:pt x="243547" y="938530"/>
                  </a:lnTo>
                  <a:lnTo>
                    <a:pt x="242100" y="941070"/>
                  </a:lnTo>
                  <a:lnTo>
                    <a:pt x="243179" y="942340"/>
                  </a:lnTo>
                  <a:lnTo>
                    <a:pt x="244932" y="943610"/>
                  </a:lnTo>
                  <a:lnTo>
                    <a:pt x="244043" y="944880"/>
                  </a:lnTo>
                  <a:lnTo>
                    <a:pt x="247408" y="942340"/>
                  </a:lnTo>
                  <a:lnTo>
                    <a:pt x="247662" y="947420"/>
                  </a:lnTo>
                  <a:lnTo>
                    <a:pt x="252476" y="944880"/>
                  </a:lnTo>
                  <a:lnTo>
                    <a:pt x="252336" y="946150"/>
                  </a:lnTo>
                  <a:lnTo>
                    <a:pt x="253580" y="946150"/>
                  </a:lnTo>
                  <a:lnTo>
                    <a:pt x="254787" y="946937"/>
                  </a:lnTo>
                  <a:lnTo>
                    <a:pt x="255193" y="946150"/>
                  </a:lnTo>
                  <a:lnTo>
                    <a:pt x="254254" y="946150"/>
                  </a:lnTo>
                  <a:lnTo>
                    <a:pt x="257289" y="944880"/>
                  </a:lnTo>
                  <a:lnTo>
                    <a:pt x="260311" y="943610"/>
                  </a:lnTo>
                  <a:lnTo>
                    <a:pt x="265315" y="953770"/>
                  </a:lnTo>
                  <a:lnTo>
                    <a:pt x="274091" y="949960"/>
                  </a:lnTo>
                  <a:lnTo>
                    <a:pt x="281012" y="949960"/>
                  </a:lnTo>
                  <a:lnTo>
                    <a:pt x="282854" y="946150"/>
                  </a:lnTo>
                  <a:lnTo>
                    <a:pt x="289115" y="946150"/>
                  </a:lnTo>
                  <a:lnTo>
                    <a:pt x="290855" y="947420"/>
                  </a:lnTo>
                  <a:lnTo>
                    <a:pt x="286804" y="949960"/>
                  </a:lnTo>
                  <a:lnTo>
                    <a:pt x="289826" y="951230"/>
                  </a:lnTo>
                  <a:lnTo>
                    <a:pt x="294894" y="951230"/>
                  </a:lnTo>
                  <a:lnTo>
                    <a:pt x="296214" y="953770"/>
                  </a:lnTo>
                  <a:lnTo>
                    <a:pt x="298780" y="953770"/>
                  </a:lnTo>
                  <a:lnTo>
                    <a:pt x="298551" y="951636"/>
                  </a:lnTo>
                  <a:lnTo>
                    <a:pt x="297180" y="951230"/>
                  </a:lnTo>
                  <a:lnTo>
                    <a:pt x="297967" y="949960"/>
                  </a:lnTo>
                  <a:lnTo>
                    <a:pt x="299554" y="947420"/>
                  </a:lnTo>
                  <a:close/>
                </a:path>
                <a:path w="333375" h="967740">
                  <a:moveTo>
                    <a:pt x="301459" y="952474"/>
                  </a:moveTo>
                  <a:lnTo>
                    <a:pt x="298373" y="949960"/>
                  </a:lnTo>
                  <a:lnTo>
                    <a:pt x="298551" y="951636"/>
                  </a:lnTo>
                  <a:lnTo>
                    <a:pt x="301459" y="952474"/>
                  </a:lnTo>
                  <a:close/>
                </a:path>
                <a:path w="333375" h="967740">
                  <a:moveTo>
                    <a:pt x="305562" y="962888"/>
                  </a:moveTo>
                  <a:lnTo>
                    <a:pt x="305346" y="962418"/>
                  </a:lnTo>
                  <a:lnTo>
                    <a:pt x="303225" y="960539"/>
                  </a:lnTo>
                  <a:lnTo>
                    <a:pt x="305562" y="962888"/>
                  </a:lnTo>
                  <a:close/>
                </a:path>
                <a:path w="333375" h="967740">
                  <a:moveTo>
                    <a:pt x="306044" y="963383"/>
                  </a:moveTo>
                  <a:lnTo>
                    <a:pt x="305562" y="962888"/>
                  </a:lnTo>
                  <a:lnTo>
                    <a:pt x="305816" y="963472"/>
                  </a:lnTo>
                  <a:lnTo>
                    <a:pt x="306044" y="963383"/>
                  </a:lnTo>
                  <a:close/>
                </a:path>
                <a:path w="333375" h="967740">
                  <a:moveTo>
                    <a:pt x="307708" y="967270"/>
                  </a:moveTo>
                  <a:lnTo>
                    <a:pt x="306946" y="966050"/>
                  </a:lnTo>
                  <a:lnTo>
                    <a:pt x="305816" y="963472"/>
                  </a:lnTo>
                  <a:lnTo>
                    <a:pt x="304228" y="964095"/>
                  </a:lnTo>
                  <a:lnTo>
                    <a:pt x="307708" y="967270"/>
                  </a:lnTo>
                  <a:close/>
                </a:path>
                <a:path w="333375" h="967740">
                  <a:moveTo>
                    <a:pt x="310349" y="952500"/>
                  </a:moveTo>
                  <a:lnTo>
                    <a:pt x="308698" y="946150"/>
                  </a:lnTo>
                  <a:lnTo>
                    <a:pt x="301561" y="952500"/>
                  </a:lnTo>
                  <a:lnTo>
                    <a:pt x="300786" y="953770"/>
                  </a:lnTo>
                  <a:lnTo>
                    <a:pt x="299834" y="955040"/>
                  </a:lnTo>
                  <a:lnTo>
                    <a:pt x="298450" y="956310"/>
                  </a:lnTo>
                  <a:lnTo>
                    <a:pt x="304749" y="953770"/>
                  </a:lnTo>
                  <a:lnTo>
                    <a:pt x="307911" y="953770"/>
                  </a:lnTo>
                  <a:lnTo>
                    <a:pt x="308559" y="955040"/>
                  </a:lnTo>
                  <a:lnTo>
                    <a:pt x="305777" y="956310"/>
                  </a:lnTo>
                  <a:lnTo>
                    <a:pt x="309206" y="956310"/>
                  </a:lnTo>
                  <a:lnTo>
                    <a:pt x="308165" y="953770"/>
                  </a:lnTo>
                  <a:lnTo>
                    <a:pt x="308102" y="952500"/>
                  </a:lnTo>
                  <a:lnTo>
                    <a:pt x="310349" y="952500"/>
                  </a:lnTo>
                  <a:close/>
                </a:path>
                <a:path w="333375" h="967740">
                  <a:moveTo>
                    <a:pt x="312572" y="957694"/>
                  </a:moveTo>
                  <a:lnTo>
                    <a:pt x="311645" y="957935"/>
                  </a:lnTo>
                  <a:lnTo>
                    <a:pt x="312445" y="958151"/>
                  </a:lnTo>
                  <a:lnTo>
                    <a:pt x="312445" y="957948"/>
                  </a:lnTo>
                  <a:lnTo>
                    <a:pt x="312508" y="957795"/>
                  </a:lnTo>
                  <a:close/>
                </a:path>
                <a:path w="333375" h="967740">
                  <a:moveTo>
                    <a:pt x="313486" y="957427"/>
                  </a:moveTo>
                  <a:lnTo>
                    <a:pt x="313080" y="957376"/>
                  </a:lnTo>
                  <a:lnTo>
                    <a:pt x="312724" y="957376"/>
                  </a:lnTo>
                  <a:lnTo>
                    <a:pt x="312572" y="957681"/>
                  </a:lnTo>
                  <a:lnTo>
                    <a:pt x="313486" y="957427"/>
                  </a:lnTo>
                  <a:close/>
                </a:path>
                <a:path w="333375" h="967740">
                  <a:moveTo>
                    <a:pt x="314134" y="952500"/>
                  </a:moveTo>
                  <a:lnTo>
                    <a:pt x="312877" y="952500"/>
                  </a:lnTo>
                  <a:lnTo>
                    <a:pt x="313944" y="953135"/>
                  </a:lnTo>
                  <a:lnTo>
                    <a:pt x="314134" y="952500"/>
                  </a:lnTo>
                  <a:close/>
                </a:path>
                <a:path w="333375" h="967740">
                  <a:moveTo>
                    <a:pt x="315010" y="953770"/>
                  </a:moveTo>
                  <a:lnTo>
                    <a:pt x="313944" y="953135"/>
                  </a:lnTo>
                  <a:lnTo>
                    <a:pt x="313347" y="955040"/>
                  </a:lnTo>
                  <a:lnTo>
                    <a:pt x="312369" y="955040"/>
                  </a:lnTo>
                  <a:lnTo>
                    <a:pt x="309206" y="956310"/>
                  </a:lnTo>
                  <a:lnTo>
                    <a:pt x="313766" y="956310"/>
                  </a:lnTo>
                  <a:lnTo>
                    <a:pt x="315010" y="953770"/>
                  </a:lnTo>
                  <a:close/>
                </a:path>
                <a:path w="333375" h="967740">
                  <a:moveTo>
                    <a:pt x="315417" y="956856"/>
                  </a:moveTo>
                  <a:lnTo>
                    <a:pt x="313486" y="957427"/>
                  </a:lnTo>
                  <a:lnTo>
                    <a:pt x="314134" y="957491"/>
                  </a:lnTo>
                  <a:lnTo>
                    <a:pt x="314934" y="957668"/>
                  </a:lnTo>
                  <a:lnTo>
                    <a:pt x="315417" y="956856"/>
                  </a:lnTo>
                  <a:close/>
                </a:path>
                <a:path w="333375" h="967740">
                  <a:moveTo>
                    <a:pt x="328561" y="953008"/>
                  </a:moveTo>
                  <a:lnTo>
                    <a:pt x="326364" y="950239"/>
                  </a:lnTo>
                  <a:lnTo>
                    <a:pt x="323608" y="950048"/>
                  </a:lnTo>
                  <a:lnTo>
                    <a:pt x="320548" y="952157"/>
                  </a:lnTo>
                  <a:lnTo>
                    <a:pt x="319951" y="951369"/>
                  </a:lnTo>
                  <a:lnTo>
                    <a:pt x="320598" y="950493"/>
                  </a:lnTo>
                  <a:lnTo>
                    <a:pt x="320776" y="949858"/>
                  </a:lnTo>
                  <a:lnTo>
                    <a:pt x="318719" y="951458"/>
                  </a:lnTo>
                  <a:lnTo>
                    <a:pt x="316179" y="954341"/>
                  </a:lnTo>
                  <a:lnTo>
                    <a:pt x="317296" y="957554"/>
                  </a:lnTo>
                  <a:lnTo>
                    <a:pt x="319519" y="954290"/>
                  </a:lnTo>
                  <a:lnTo>
                    <a:pt x="319951" y="955713"/>
                  </a:lnTo>
                  <a:lnTo>
                    <a:pt x="322287" y="951814"/>
                  </a:lnTo>
                  <a:lnTo>
                    <a:pt x="324015" y="951471"/>
                  </a:lnTo>
                  <a:lnTo>
                    <a:pt x="325234" y="953020"/>
                  </a:lnTo>
                  <a:lnTo>
                    <a:pt x="324916" y="954290"/>
                  </a:lnTo>
                  <a:lnTo>
                    <a:pt x="325539" y="953439"/>
                  </a:lnTo>
                  <a:lnTo>
                    <a:pt x="327583" y="955154"/>
                  </a:lnTo>
                  <a:lnTo>
                    <a:pt x="328561" y="953008"/>
                  </a:lnTo>
                  <a:close/>
                </a:path>
                <a:path w="333375" h="967740">
                  <a:moveTo>
                    <a:pt x="332816" y="955763"/>
                  </a:moveTo>
                  <a:lnTo>
                    <a:pt x="332486" y="953744"/>
                  </a:lnTo>
                  <a:lnTo>
                    <a:pt x="330758" y="954074"/>
                  </a:lnTo>
                  <a:lnTo>
                    <a:pt x="329488" y="957503"/>
                  </a:lnTo>
                  <a:lnTo>
                    <a:pt x="332206" y="956665"/>
                  </a:lnTo>
                  <a:lnTo>
                    <a:pt x="332816" y="95576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7164711" y="7295495"/>
              <a:ext cx="321310" cy="255904"/>
            </a:xfrm>
            <a:custGeom>
              <a:avLst/>
              <a:gdLst/>
              <a:ahLst/>
              <a:cxnLst/>
              <a:rect l="l" t="t" r="r" b="b"/>
              <a:pathLst>
                <a:path w="321309" h="255904">
                  <a:moveTo>
                    <a:pt x="4191" y="147942"/>
                  </a:moveTo>
                  <a:lnTo>
                    <a:pt x="2298" y="146672"/>
                  </a:lnTo>
                  <a:lnTo>
                    <a:pt x="1943" y="149212"/>
                  </a:lnTo>
                  <a:lnTo>
                    <a:pt x="3810" y="147942"/>
                  </a:lnTo>
                  <a:lnTo>
                    <a:pt x="4191" y="147942"/>
                  </a:lnTo>
                  <a:close/>
                </a:path>
                <a:path w="321309" h="255904">
                  <a:moveTo>
                    <a:pt x="9423" y="151752"/>
                  </a:moveTo>
                  <a:lnTo>
                    <a:pt x="9042" y="149517"/>
                  </a:lnTo>
                  <a:lnTo>
                    <a:pt x="8699" y="150482"/>
                  </a:lnTo>
                  <a:lnTo>
                    <a:pt x="6350" y="150482"/>
                  </a:lnTo>
                  <a:lnTo>
                    <a:pt x="7137" y="153022"/>
                  </a:lnTo>
                  <a:lnTo>
                    <a:pt x="9423" y="151752"/>
                  </a:lnTo>
                  <a:close/>
                </a:path>
                <a:path w="321309" h="255904">
                  <a:moveTo>
                    <a:pt x="9588" y="147942"/>
                  </a:moveTo>
                  <a:lnTo>
                    <a:pt x="8839" y="148336"/>
                  </a:lnTo>
                  <a:lnTo>
                    <a:pt x="9042" y="149517"/>
                  </a:lnTo>
                  <a:lnTo>
                    <a:pt x="9588" y="147942"/>
                  </a:lnTo>
                  <a:close/>
                </a:path>
                <a:path w="321309" h="255904">
                  <a:moveTo>
                    <a:pt x="20688" y="137782"/>
                  </a:moveTo>
                  <a:lnTo>
                    <a:pt x="19100" y="140169"/>
                  </a:lnTo>
                  <a:lnTo>
                    <a:pt x="20320" y="139052"/>
                  </a:lnTo>
                  <a:lnTo>
                    <a:pt x="20688" y="137782"/>
                  </a:lnTo>
                  <a:close/>
                </a:path>
                <a:path w="321309" h="255904">
                  <a:moveTo>
                    <a:pt x="35623" y="170802"/>
                  </a:moveTo>
                  <a:lnTo>
                    <a:pt x="35433" y="170802"/>
                  </a:lnTo>
                  <a:lnTo>
                    <a:pt x="33883" y="173342"/>
                  </a:lnTo>
                  <a:lnTo>
                    <a:pt x="35623" y="170802"/>
                  </a:lnTo>
                  <a:close/>
                </a:path>
                <a:path w="321309" h="255904">
                  <a:moveTo>
                    <a:pt x="43954" y="179692"/>
                  </a:moveTo>
                  <a:lnTo>
                    <a:pt x="41554" y="179692"/>
                  </a:lnTo>
                  <a:lnTo>
                    <a:pt x="43649" y="180962"/>
                  </a:lnTo>
                  <a:lnTo>
                    <a:pt x="43954" y="179692"/>
                  </a:lnTo>
                  <a:close/>
                </a:path>
                <a:path w="321309" h="255904">
                  <a:moveTo>
                    <a:pt x="44399" y="179692"/>
                  </a:moveTo>
                  <a:lnTo>
                    <a:pt x="44297" y="178295"/>
                  </a:lnTo>
                  <a:lnTo>
                    <a:pt x="43954" y="179692"/>
                  </a:lnTo>
                  <a:lnTo>
                    <a:pt x="44399" y="179692"/>
                  </a:lnTo>
                  <a:close/>
                </a:path>
                <a:path w="321309" h="255904">
                  <a:moveTo>
                    <a:pt x="51930" y="180721"/>
                  </a:moveTo>
                  <a:lnTo>
                    <a:pt x="51308" y="180962"/>
                  </a:lnTo>
                  <a:lnTo>
                    <a:pt x="51879" y="180962"/>
                  </a:lnTo>
                  <a:lnTo>
                    <a:pt x="51930" y="180721"/>
                  </a:lnTo>
                  <a:close/>
                </a:path>
                <a:path w="321309" h="255904">
                  <a:moveTo>
                    <a:pt x="60502" y="164452"/>
                  </a:moveTo>
                  <a:lnTo>
                    <a:pt x="60198" y="164452"/>
                  </a:lnTo>
                  <a:lnTo>
                    <a:pt x="60439" y="164744"/>
                  </a:lnTo>
                  <a:lnTo>
                    <a:pt x="60502" y="164452"/>
                  </a:lnTo>
                  <a:close/>
                </a:path>
                <a:path w="321309" h="255904">
                  <a:moveTo>
                    <a:pt x="64401" y="179692"/>
                  </a:moveTo>
                  <a:lnTo>
                    <a:pt x="63525" y="179692"/>
                  </a:lnTo>
                  <a:lnTo>
                    <a:pt x="62852" y="180962"/>
                  </a:lnTo>
                  <a:lnTo>
                    <a:pt x="64401" y="179692"/>
                  </a:lnTo>
                  <a:close/>
                </a:path>
                <a:path w="321309" h="255904">
                  <a:moveTo>
                    <a:pt x="84061" y="174612"/>
                  </a:moveTo>
                  <a:lnTo>
                    <a:pt x="82867" y="174612"/>
                  </a:lnTo>
                  <a:lnTo>
                    <a:pt x="83426" y="175882"/>
                  </a:lnTo>
                  <a:lnTo>
                    <a:pt x="84061" y="174612"/>
                  </a:lnTo>
                  <a:close/>
                </a:path>
                <a:path w="321309" h="255904">
                  <a:moveTo>
                    <a:pt x="84289" y="196608"/>
                  </a:moveTo>
                  <a:lnTo>
                    <a:pt x="83400" y="197472"/>
                  </a:lnTo>
                  <a:lnTo>
                    <a:pt x="81762" y="196291"/>
                  </a:lnTo>
                  <a:lnTo>
                    <a:pt x="81724" y="196608"/>
                  </a:lnTo>
                  <a:lnTo>
                    <a:pt x="81889" y="197472"/>
                  </a:lnTo>
                  <a:lnTo>
                    <a:pt x="82562" y="201282"/>
                  </a:lnTo>
                  <a:lnTo>
                    <a:pt x="83972" y="197472"/>
                  </a:lnTo>
                  <a:lnTo>
                    <a:pt x="84289" y="196608"/>
                  </a:lnTo>
                  <a:close/>
                </a:path>
                <a:path w="321309" h="255904">
                  <a:moveTo>
                    <a:pt x="84696" y="196202"/>
                  </a:moveTo>
                  <a:lnTo>
                    <a:pt x="84442" y="196202"/>
                  </a:lnTo>
                  <a:lnTo>
                    <a:pt x="84289" y="196608"/>
                  </a:lnTo>
                  <a:lnTo>
                    <a:pt x="84696" y="196202"/>
                  </a:lnTo>
                  <a:close/>
                </a:path>
                <a:path w="321309" h="255904">
                  <a:moveTo>
                    <a:pt x="113195" y="215252"/>
                  </a:moveTo>
                  <a:lnTo>
                    <a:pt x="112737" y="211442"/>
                  </a:lnTo>
                  <a:lnTo>
                    <a:pt x="112547" y="212712"/>
                  </a:lnTo>
                  <a:lnTo>
                    <a:pt x="111874" y="213982"/>
                  </a:lnTo>
                  <a:lnTo>
                    <a:pt x="113195" y="215252"/>
                  </a:lnTo>
                  <a:close/>
                </a:path>
                <a:path w="321309" h="255904">
                  <a:moveTo>
                    <a:pt x="115824" y="3162"/>
                  </a:moveTo>
                  <a:lnTo>
                    <a:pt x="114960" y="3162"/>
                  </a:lnTo>
                  <a:lnTo>
                    <a:pt x="115341" y="4432"/>
                  </a:lnTo>
                  <a:lnTo>
                    <a:pt x="115824" y="3162"/>
                  </a:lnTo>
                  <a:close/>
                </a:path>
                <a:path w="321309" h="255904">
                  <a:moveTo>
                    <a:pt x="118491" y="33515"/>
                  </a:moveTo>
                  <a:lnTo>
                    <a:pt x="117856" y="32677"/>
                  </a:lnTo>
                  <a:lnTo>
                    <a:pt x="116586" y="37655"/>
                  </a:lnTo>
                  <a:lnTo>
                    <a:pt x="118491" y="33515"/>
                  </a:lnTo>
                  <a:close/>
                </a:path>
                <a:path w="321309" h="255904">
                  <a:moveTo>
                    <a:pt x="119341" y="4508"/>
                  </a:moveTo>
                  <a:lnTo>
                    <a:pt x="117792" y="5702"/>
                  </a:lnTo>
                  <a:lnTo>
                    <a:pt x="118071" y="5702"/>
                  </a:lnTo>
                  <a:lnTo>
                    <a:pt x="119341" y="4508"/>
                  </a:lnTo>
                  <a:close/>
                </a:path>
                <a:path w="321309" h="255904">
                  <a:moveTo>
                    <a:pt x="119583" y="3162"/>
                  </a:moveTo>
                  <a:lnTo>
                    <a:pt x="118656" y="1892"/>
                  </a:lnTo>
                  <a:lnTo>
                    <a:pt x="115824" y="3162"/>
                  </a:lnTo>
                  <a:lnTo>
                    <a:pt x="119583" y="3162"/>
                  </a:lnTo>
                  <a:close/>
                </a:path>
                <a:path w="321309" h="255904">
                  <a:moveTo>
                    <a:pt x="120154" y="31965"/>
                  </a:moveTo>
                  <a:lnTo>
                    <a:pt x="119710" y="30848"/>
                  </a:lnTo>
                  <a:lnTo>
                    <a:pt x="118491" y="33515"/>
                  </a:lnTo>
                  <a:lnTo>
                    <a:pt x="118694" y="33807"/>
                  </a:lnTo>
                  <a:lnTo>
                    <a:pt x="120154" y="31965"/>
                  </a:lnTo>
                  <a:close/>
                </a:path>
                <a:path w="321309" h="255904">
                  <a:moveTo>
                    <a:pt x="120523" y="749"/>
                  </a:moveTo>
                  <a:lnTo>
                    <a:pt x="120396" y="419"/>
                  </a:lnTo>
                  <a:lnTo>
                    <a:pt x="120332" y="0"/>
                  </a:lnTo>
                  <a:lnTo>
                    <a:pt x="119468" y="127"/>
                  </a:lnTo>
                  <a:lnTo>
                    <a:pt x="120523" y="749"/>
                  </a:lnTo>
                  <a:close/>
                </a:path>
                <a:path w="321309" h="255904">
                  <a:moveTo>
                    <a:pt x="120751" y="3162"/>
                  </a:moveTo>
                  <a:lnTo>
                    <a:pt x="119583" y="3162"/>
                  </a:lnTo>
                  <a:lnTo>
                    <a:pt x="120053" y="3822"/>
                  </a:lnTo>
                  <a:lnTo>
                    <a:pt x="120751" y="3162"/>
                  </a:lnTo>
                  <a:close/>
                </a:path>
                <a:path w="321309" h="255904">
                  <a:moveTo>
                    <a:pt x="121018" y="1041"/>
                  </a:moveTo>
                  <a:lnTo>
                    <a:pt x="120535" y="749"/>
                  </a:lnTo>
                  <a:lnTo>
                    <a:pt x="120599" y="939"/>
                  </a:lnTo>
                  <a:lnTo>
                    <a:pt x="120700" y="1104"/>
                  </a:lnTo>
                  <a:lnTo>
                    <a:pt x="121018" y="1041"/>
                  </a:lnTo>
                  <a:close/>
                </a:path>
                <a:path w="321309" h="255904">
                  <a:moveTo>
                    <a:pt x="121196" y="34556"/>
                  </a:moveTo>
                  <a:lnTo>
                    <a:pt x="120967" y="33515"/>
                  </a:lnTo>
                  <a:lnTo>
                    <a:pt x="120751" y="32677"/>
                  </a:lnTo>
                  <a:lnTo>
                    <a:pt x="120548" y="31483"/>
                  </a:lnTo>
                  <a:lnTo>
                    <a:pt x="120154" y="31965"/>
                  </a:lnTo>
                  <a:lnTo>
                    <a:pt x="121196" y="34556"/>
                  </a:lnTo>
                  <a:close/>
                </a:path>
                <a:path w="321309" h="255904">
                  <a:moveTo>
                    <a:pt x="121513" y="1333"/>
                  </a:moveTo>
                  <a:lnTo>
                    <a:pt x="121475" y="901"/>
                  </a:lnTo>
                  <a:lnTo>
                    <a:pt x="121297" y="977"/>
                  </a:lnTo>
                  <a:lnTo>
                    <a:pt x="121145" y="1028"/>
                  </a:lnTo>
                  <a:lnTo>
                    <a:pt x="121513" y="1333"/>
                  </a:lnTo>
                  <a:close/>
                </a:path>
                <a:path w="321309" h="255904">
                  <a:moveTo>
                    <a:pt x="121526" y="29832"/>
                  </a:moveTo>
                  <a:close/>
                </a:path>
                <a:path w="321309" h="255904">
                  <a:moveTo>
                    <a:pt x="121742" y="8242"/>
                  </a:moveTo>
                  <a:lnTo>
                    <a:pt x="121589" y="8242"/>
                  </a:lnTo>
                  <a:lnTo>
                    <a:pt x="119253" y="6972"/>
                  </a:lnTo>
                  <a:lnTo>
                    <a:pt x="117792" y="5702"/>
                  </a:lnTo>
                  <a:lnTo>
                    <a:pt x="116116" y="5702"/>
                  </a:lnTo>
                  <a:lnTo>
                    <a:pt x="111048" y="8242"/>
                  </a:lnTo>
                  <a:lnTo>
                    <a:pt x="118770" y="9512"/>
                  </a:lnTo>
                  <a:lnTo>
                    <a:pt x="118059" y="12052"/>
                  </a:lnTo>
                  <a:lnTo>
                    <a:pt x="119138" y="11137"/>
                  </a:lnTo>
                  <a:lnTo>
                    <a:pt x="118795" y="9512"/>
                  </a:lnTo>
                  <a:lnTo>
                    <a:pt x="119938" y="9512"/>
                  </a:lnTo>
                  <a:lnTo>
                    <a:pt x="121742" y="8242"/>
                  </a:lnTo>
                  <a:close/>
                </a:path>
                <a:path w="321309" h="255904">
                  <a:moveTo>
                    <a:pt x="121920" y="5702"/>
                  </a:moveTo>
                  <a:lnTo>
                    <a:pt x="120497" y="4432"/>
                  </a:lnTo>
                  <a:lnTo>
                    <a:pt x="120053" y="3822"/>
                  </a:lnTo>
                  <a:lnTo>
                    <a:pt x="119341" y="4508"/>
                  </a:lnTo>
                  <a:lnTo>
                    <a:pt x="120637" y="5702"/>
                  </a:lnTo>
                  <a:lnTo>
                    <a:pt x="121920" y="5702"/>
                  </a:lnTo>
                  <a:close/>
                </a:path>
                <a:path w="321309" h="255904">
                  <a:moveTo>
                    <a:pt x="122974" y="31102"/>
                  </a:moveTo>
                  <a:lnTo>
                    <a:pt x="121488" y="29870"/>
                  </a:lnTo>
                  <a:lnTo>
                    <a:pt x="120319" y="31102"/>
                  </a:lnTo>
                  <a:lnTo>
                    <a:pt x="122974" y="31102"/>
                  </a:lnTo>
                  <a:close/>
                </a:path>
                <a:path w="321309" h="255904">
                  <a:moveTo>
                    <a:pt x="123990" y="9156"/>
                  </a:moveTo>
                  <a:lnTo>
                    <a:pt x="123659" y="8724"/>
                  </a:lnTo>
                  <a:lnTo>
                    <a:pt x="123240" y="8864"/>
                  </a:lnTo>
                  <a:lnTo>
                    <a:pt x="122859" y="9017"/>
                  </a:lnTo>
                  <a:lnTo>
                    <a:pt x="122669" y="9232"/>
                  </a:lnTo>
                  <a:lnTo>
                    <a:pt x="123380" y="9017"/>
                  </a:lnTo>
                  <a:lnTo>
                    <a:pt x="123761" y="9004"/>
                  </a:lnTo>
                  <a:lnTo>
                    <a:pt x="123990" y="9156"/>
                  </a:lnTo>
                  <a:close/>
                </a:path>
                <a:path w="321309" h="255904">
                  <a:moveTo>
                    <a:pt x="124256" y="43599"/>
                  </a:moveTo>
                  <a:lnTo>
                    <a:pt x="123012" y="42418"/>
                  </a:lnTo>
                  <a:lnTo>
                    <a:pt x="122821" y="44399"/>
                  </a:lnTo>
                  <a:lnTo>
                    <a:pt x="122212" y="44640"/>
                  </a:lnTo>
                  <a:lnTo>
                    <a:pt x="123621" y="45059"/>
                  </a:lnTo>
                  <a:lnTo>
                    <a:pt x="123977" y="45135"/>
                  </a:lnTo>
                  <a:lnTo>
                    <a:pt x="124256" y="43599"/>
                  </a:lnTo>
                  <a:close/>
                </a:path>
                <a:path w="321309" h="255904">
                  <a:moveTo>
                    <a:pt x="124955" y="38722"/>
                  </a:moveTo>
                  <a:lnTo>
                    <a:pt x="123659" y="41262"/>
                  </a:lnTo>
                  <a:lnTo>
                    <a:pt x="124561" y="41021"/>
                  </a:lnTo>
                  <a:lnTo>
                    <a:pt x="124955" y="38722"/>
                  </a:lnTo>
                  <a:close/>
                </a:path>
                <a:path w="321309" h="255904">
                  <a:moveTo>
                    <a:pt x="125387" y="196202"/>
                  </a:moveTo>
                  <a:lnTo>
                    <a:pt x="124917" y="194932"/>
                  </a:lnTo>
                  <a:lnTo>
                    <a:pt x="124841" y="195148"/>
                  </a:lnTo>
                  <a:lnTo>
                    <a:pt x="125387" y="196202"/>
                  </a:lnTo>
                  <a:close/>
                </a:path>
                <a:path w="321309" h="255904">
                  <a:moveTo>
                    <a:pt x="125704" y="40716"/>
                  </a:moveTo>
                  <a:lnTo>
                    <a:pt x="124561" y="41021"/>
                  </a:lnTo>
                  <a:lnTo>
                    <a:pt x="124523" y="41262"/>
                  </a:lnTo>
                  <a:lnTo>
                    <a:pt x="125704" y="40716"/>
                  </a:lnTo>
                  <a:close/>
                </a:path>
                <a:path w="321309" h="255904">
                  <a:moveTo>
                    <a:pt x="125780" y="12065"/>
                  </a:moveTo>
                  <a:lnTo>
                    <a:pt x="125539" y="12103"/>
                  </a:lnTo>
                  <a:lnTo>
                    <a:pt x="125209" y="12192"/>
                  </a:lnTo>
                  <a:lnTo>
                    <a:pt x="124752" y="12395"/>
                  </a:lnTo>
                  <a:lnTo>
                    <a:pt x="125780" y="12065"/>
                  </a:lnTo>
                  <a:close/>
                </a:path>
                <a:path w="321309" h="255904">
                  <a:moveTo>
                    <a:pt x="126149" y="34912"/>
                  </a:moveTo>
                  <a:lnTo>
                    <a:pt x="123977" y="34912"/>
                  </a:lnTo>
                  <a:lnTo>
                    <a:pt x="125183" y="35763"/>
                  </a:lnTo>
                  <a:lnTo>
                    <a:pt x="126149" y="34912"/>
                  </a:lnTo>
                  <a:close/>
                </a:path>
                <a:path w="321309" h="255904">
                  <a:moveTo>
                    <a:pt x="126809" y="11963"/>
                  </a:moveTo>
                  <a:lnTo>
                    <a:pt x="126593" y="11811"/>
                  </a:lnTo>
                  <a:lnTo>
                    <a:pt x="125780" y="12065"/>
                  </a:lnTo>
                  <a:lnTo>
                    <a:pt x="126809" y="11963"/>
                  </a:lnTo>
                  <a:close/>
                </a:path>
                <a:path w="321309" h="255904">
                  <a:moveTo>
                    <a:pt x="127457" y="11887"/>
                  </a:moveTo>
                  <a:lnTo>
                    <a:pt x="126809" y="11963"/>
                  </a:lnTo>
                  <a:lnTo>
                    <a:pt x="127190" y="12217"/>
                  </a:lnTo>
                  <a:lnTo>
                    <a:pt x="127457" y="11887"/>
                  </a:lnTo>
                  <a:close/>
                </a:path>
                <a:path w="321309" h="255904">
                  <a:moveTo>
                    <a:pt x="127711" y="12573"/>
                  </a:moveTo>
                  <a:lnTo>
                    <a:pt x="127190" y="12217"/>
                  </a:lnTo>
                  <a:lnTo>
                    <a:pt x="124561" y="15443"/>
                  </a:lnTo>
                  <a:lnTo>
                    <a:pt x="126530" y="15392"/>
                  </a:lnTo>
                  <a:lnTo>
                    <a:pt x="126403" y="14554"/>
                  </a:lnTo>
                  <a:lnTo>
                    <a:pt x="127711" y="12573"/>
                  </a:lnTo>
                  <a:close/>
                </a:path>
                <a:path w="321309" h="255904">
                  <a:moveTo>
                    <a:pt x="132588" y="58839"/>
                  </a:moveTo>
                  <a:lnTo>
                    <a:pt x="132003" y="59042"/>
                  </a:lnTo>
                  <a:lnTo>
                    <a:pt x="132588" y="59042"/>
                  </a:lnTo>
                  <a:lnTo>
                    <a:pt x="132588" y="58839"/>
                  </a:lnTo>
                  <a:close/>
                </a:path>
                <a:path w="321309" h="255904">
                  <a:moveTo>
                    <a:pt x="133794" y="29870"/>
                  </a:moveTo>
                  <a:lnTo>
                    <a:pt x="133781" y="29298"/>
                  </a:lnTo>
                  <a:lnTo>
                    <a:pt x="132765" y="29832"/>
                  </a:lnTo>
                  <a:lnTo>
                    <a:pt x="133350" y="30327"/>
                  </a:lnTo>
                  <a:lnTo>
                    <a:pt x="133794" y="29870"/>
                  </a:lnTo>
                  <a:close/>
                </a:path>
                <a:path w="321309" h="255904">
                  <a:moveTo>
                    <a:pt x="135204" y="28562"/>
                  </a:moveTo>
                  <a:lnTo>
                    <a:pt x="133604" y="27292"/>
                  </a:lnTo>
                  <a:lnTo>
                    <a:pt x="133781" y="29298"/>
                  </a:lnTo>
                  <a:lnTo>
                    <a:pt x="135204" y="28562"/>
                  </a:lnTo>
                  <a:close/>
                </a:path>
                <a:path w="321309" h="255904">
                  <a:moveTo>
                    <a:pt x="139014" y="48882"/>
                  </a:moveTo>
                  <a:lnTo>
                    <a:pt x="138861" y="49060"/>
                  </a:lnTo>
                  <a:lnTo>
                    <a:pt x="138988" y="49034"/>
                  </a:lnTo>
                  <a:lnTo>
                    <a:pt x="139014" y="48882"/>
                  </a:lnTo>
                  <a:close/>
                </a:path>
                <a:path w="321309" h="255904">
                  <a:moveTo>
                    <a:pt x="139560" y="42087"/>
                  </a:moveTo>
                  <a:lnTo>
                    <a:pt x="139382" y="42976"/>
                  </a:lnTo>
                  <a:lnTo>
                    <a:pt x="139369" y="43573"/>
                  </a:lnTo>
                  <a:lnTo>
                    <a:pt x="139420" y="44005"/>
                  </a:lnTo>
                  <a:lnTo>
                    <a:pt x="139560" y="42087"/>
                  </a:lnTo>
                  <a:close/>
                </a:path>
                <a:path w="321309" h="255904">
                  <a:moveTo>
                    <a:pt x="140690" y="50152"/>
                  </a:moveTo>
                  <a:lnTo>
                    <a:pt x="139623" y="48882"/>
                  </a:lnTo>
                  <a:lnTo>
                    <a:pt x="138988" y="49034"/>
                  </a:lnTo>
                  <a:lnTo>
                    <a:pt x="138671" y="51422"/>
                  </a:lnTo>
                  <a:lnTo>
                    <a:pt x="140690" y="50152"/>
                  </a:lnTo>
                  <a:close/>
                </a:path>
                <a:path w="321309" h="255904">
                  <a:moveTo>
                    <a:pt x="144754" y="69697"/>
                  </a:moveTo>
                  <a:lnTo>
                    <a:pt x="143078" y="70472"/>
                  </a:lnTo>
                  <a:lnTo>
                    <a:pt x="142963" y="71742"/>
                  </a:lnTo>
                  <a:lnTo>
                    <a:pt x="144754" y="69697"/>
                  </a:lnTo>
                  <a:close/>
                </a:path>
                <a:path w="321309" h="255904">
                  <a:moveTo>
                    <a:pt x="145249" y="53340"/>
                  </a:moveTo>
                  <a:lnTo>
                    <a:pt x="145097" y="53441"/>
                  </a:lnTo>
                  <a:lnTo>
                    <a:pt x="144792" y="54025"/>
                  </a:lnTo>
                  <a:lnTo>
                    <a:pt x="144995" y="53835"/>
                  </a:lnTo>
                  <a:lnTo>
                    <a:pt x="145161" y="53619"/>
                  </a:lnTo>
                  <a:lnTo>
                    <a:pt x="145249" y="53340"/>
                  </a:lnTo>
                  <a:close/>
                </a:path>
                <a:path w="321309" h="255904">
                  <a:moveTo>
                    <a:pt x="145275" y="69456"/>
                  </a:moveTo>
                  <a:lnTo>
                    <a:pt x="145186" y="69202"/>
                  </a:lnTo>
                  <a:lnTo>
                    <a:pt x="144754" y="69697"/>
                  </a:lnTo>
                  <a:lnTo>
                    <a:pt x="145275" y="69456"/>
                  </a:lnTo>
                  <a:close/>
                </a:path>
                <a:path w="321309" h="255904">
                  <a:moveTo>
                    <a:pt x="160718" y="102463"/>
                  </a:moveTo>
                  <a:lnTo>
                    <a:pt x="160464" y="101142"/>
                  </a:lnTo>
                  <a:lnTo>
                    <a:pt x="159639" y="101714"/>
                  </a:lnTo>
                  <a:lnTo>
                    <a:pt x="160718" y="102463"/>
                  </a:lnTo>
                  <a:close/>
                </a:path>
                <a:path w="321309" h="255904">
                  <a:moveTo>
                    <a:pt x="161848" y="100203"/>
                  </a:moveTo>
                  <a:lnTo>
                    <a:pt x="160451" y="101092"/>
                  </a:lnTo>
                  <a:lnTo>
                    <a:pt x="161848" y="100203"/>
                  </a:lnTo>
                  <a:close/>
                </a:path>
                <a:path w="321309" h="255904">
                  <a:moveTo>
                    <a:pt x="163804" y="231521"/>
                  </a:moveTo>
                  <a:lnTo>
                    <a:pt x="163182" y="232003"/>
                  </a:lnTo>
                  <a:lnTo>
                    <a:pt x="163576" y="232232"/>
                  </a:lnTo>
                  <a:lnTo>
                    <a:pt x="163804" y="231521"/>
                  </a:lnTo>
                  <a:close/>
                </a:path>
                <a:path w="321309" h="255904">
                  <a:moveTo>
                    <a:pt x="169316" y="232410"/>
                  </a:moveTo>
                  <a:lnTo>
                    <a:pt x="168630" y="232575"/>
                  </a:lnTo>
                  <a:lnTo>
                    <a:pt x="168833" y="232702"/>
                  </a:lnTo>
                  <a:lnTo>
                    <a:pt x="169075" y="232689"/>
                  </a:lnTo>
                  <a:lnTo>
                    <a:pt x="169316" y="232410"/>
                  </a:lnTo>
                  <a:close/>
                </a:path>
                <a:path w="321309" h="255904">
                  <a:moveTo>
                    <a:pt x="169392" y="90792"/>
                  </a:moveTo>
                  <a:lnTo>
                    <a:pt x="169265" y="90792"/>
                  </a:lnTo>
                  <a:lnTo>
                    <a:pt x="169392" y="90792"/>
                  </a:lnTo>
                  <a:close/>
                </a:path>
                <a:path w="321309" h="255904">
                  <a:moveTo>
                    <a:pt x="172313" y="120357"/>
                  </a:moveTo>
                  <a:lnTo>
                    <a:pt x="170840" y="119570"/>
                  </a:lnTo>
                  <a:lnTo>
                    <a:pt x="170192" y="119380"/>
                  </a:lnTo>
                  <a:lnTo>
                    <a:pt x="172313" y="120357"/>
                  </a:lnTo>
                  <a:close/>
                </a:path>
                <a:path w="321309" h="255904">
                  <a:moveTo>
                    <a:pt x="175704" y="117856"/>
                  </a:moveTo>
                  <a:lnTo>
                    <a:pt x="173685" y="118732"/>
                  </a:lnTo>
                  <a:lnTo>
                    <a:pt x="174840" y="119684"/>
                  </a:lnTo>
                  <a:lnTo>
                    <a:pt x="175704" y="117856"/>
                  </a:lnTo>
                  <a:close/>
                </a:path>
                <a:path w="321309" h="255904">
                  <a:moveTo>
                    <a:pt x="176784" y="121272"/>
                  </a:moveTo>
                  <a:lnTo>
                    <a:pt x="174840" y="119684"/>
                  </a:lnTo>
                  <a:lnTo>
                    <a:pt x="174104" y="121272"/>
                  </a:lnTo>
                  <a:lnTo>
                    <a:pt x="176784" y="121272"/>
                  </a:lnTo>
                  <a:close/>
                </a:path>
                <a:path w="321309" h="255904">
                  <a:moveTo>
                    <a:pt x="178396" y="235572"/>
                  </a:moveTo>
                  <a:lnTo>
                    <a:pt x="176428" y="236842"/>
                  </a:lnTo>
                  <a:lnTo>
                    <a:pt x="177368" y="236842"/>
                  </a:lnTo>
                  <a:lnTo>
                    <a:pt x="178396" y="235572"/>
                  </a:lnTo>
                  <a:close/>
                </a:path>
                <a:path w="321309" h="255904">
                  <a:moveTo>
                    <a:pt x="184785" y="209765"/>
                  </a:moveTo>
                  <a:lnTo>
                    <a:pt x="182816" y="210146"/>
                  </a:lnTo>
                  <a:lnTo>
                    <a:pt x="183565" y="210566"/>
                  </a:lnTo>
                  <a:lnTo>
                    <a:pt x="184785" y="209765"/>
                  </a:lnTo>
                  <a:close/>
                </a:path>
                <a:path w="321309" h="255904">
                  <a:moveTo>
                    <a:pt x="185013" y="133972"/>
                  </a:moveTo>
                  <a:lnTo>
                    <a:pt x="184848" y="132791"/>
                  </a:lnTo>
                  <a:lnTo>
                    <a:pt x="182994" y="133972"/>
                  </a:lnTo>
                  <a:lnTo>
                    <a:pt x="185013" y="133972"/>
                  </a:lnTo>
                  <a:close/>
                </a:path>
                <a:path w="321309" h="255904">
                  <a:moveTo>
                    <a:pt x="192214" y="117081"/>
                  </a:moveTo>
                  <a:lnTo>
                    <a:pt x="191909" y="116370"/>
                  </a:lnTo>
                  <a:lnTo>
                    <a:pt x="191566" y="115900"/>
                  </a:lnTo>
                  <a:lnTo>
                    <a:pt x="190296" y="116992"/>
                  </a:lnTo>
                  <a:lnTo>
                    <a:pt x="190982" y="116979"/>
                  </a:lnTo>
                  <a:lnTo>
                    <a:pt x="191668" y="116954"/>
                  </a:lnTo>
                  <a:lnTo>
                    <a:pt x="192214" y="117081"/>
                  </a:lnTo>
                  <a:close/>
                </a:path>
                <a:path w="321309" h="255904">
                  <a:moveTo>
                    <a:pt x="193446" y="118567"/>
                  </a:moveTo>
                  <a:lnTo>
                    <a:pt x="193408" y="117627"/>
                  </a:lnTo>
                  <a:lnTo>
                    <a:pt x="192900" y="117246"/>
                  </a:lnTo>
                  <a:lnTo>
                    <a:pt x="192214" y="117081"/>
                  </a:lnTo>
                  <a:lnTo>
                    <a:pt x="192468" y="117678"/>
                  </a:lnTo>
                  <a:lnTo>
                    <a:pt x="192709" y="118402"/>
                  </a:lnTo>
                  <a:lnTo>
                    <a:pt x="193446" y="118567"/>
                  </a:lnTo>
                  <a:close/>
                </a:path>
                <a:path w="321309" h="255904">
                  <a:moveTo>
                    <a:pt x="200444" y="238683"/>
                  </a:moveTo>
                  <a:lnTo>
                    <a:pt x="199136" y="239382"/>
                  </a:lnTo>
                  <a:lnTo>
                    <a:pt x="200406" y="239382"/>
                  </a:lnTo>
                  <a:lnTo>
                    <a:pt x="200444" y="238683"/>
                  </a:lnTo>
                  <a:close/>
                </a:path>
                <a:path w="321309" h="255904">
                  <a:moveTo>
                    <a:pt x="201587" y="239382"/>
                  </a:moveTo>
                  <a:lnTo>
                    <a:pt x="200406" y="239382"/>
                  </a:lnTo>
                  <a:lnTo>
                    <a:pt x="200240" y="241922"/>
                  </a:lnTo>
                  <a:lnTo>
                    <a:pt x="201587" y="239382"/>
                  </a:lnTo>
                  <a:close/>
                </a:path>
                <a:path w="321309" h="255904">
                  <a:moveTo>
                    <a:pt x="203200" y="158102"/>
                  </a:moveTo>
                  <a:lnTo>
                    <a:pt x="202692" y="157429"/>
                  </a:lnTo>
                  <a:lnTo>
                    <a:pt x="202514" y="158102"/>
                  </a:lnTo>
                  <a:lnTo>
                    <a:pt x="203200" y="158102"/>
                  </a:lnTo>
                  <a:close/>
                </a:path>
                <a:path w="321309" h="255904">
                  <a:moveTo>
                    <a:pt x="203771" y="156121"/>
                  </a:moveTo>
                  <a:lnTo>
                    <a:pt x="202247" y="156832"/>
                  </a:lnTo>
                  <a:lnTo>
                    <a:pt x="202692" y="157429"/>
                  </a:lnTo>
                  <a:lnTo>
                    <a:pt x="202857" y="156832"/>
                  </a:lnTo>
                  <a:lnTo>
                    <a:pt x="203771" y="156121"/>
                  </a:lnTo>
                  <a:close/>
                </a:path>
                <a:path w="321309" h="255904">
                  <a:moveTo>
                    <a:pt x="213245" y="156832"/>
                  </a:moveTo>
                  <a:lnTo>
                    <a:pt x="211569" y="156832"/>
                  </a:lnTo>
                  <a:lnTo>
                    <a:pt x="212305" y="158102"/>
                  </a:lnTo>
                  <a:lnTo>
                    <a:pt x="213245" y="156832"/>
                  </a:lnTo>
                  <a:close/>
                </a:path>
                <a:path w="321309" h="255904">
                  <a:moveTo>
                    <a:pt x="213677" y="135648"/>
                  </a:moveTo>
                  <a:lnTo>
                    <a:pt x="213461" y="135242"/>
                  </a:lnTo>
                  <a:lnTo>
                    <a:pt x="213131" y="135788"/>
                  </a:lnTo>
                  <a:lnTo>
                    <a:pt x="213677" y="135648"/>
                  </a:lnTo>
                  <a:close/>
                </a:path>
                <a:path w="321309" h="255904">
                  <a:moveTo>
                    <a:pt x="215214" y="135242"/>
                  </a:moveTo>
                  <a:lnTo>
                    <a:pt x="213677" y="135648"/>
                  </a:lnTo>
                  <a:lnTo>
                    <a:pt x="214134" y="136512"/>
                  </a:lnTo>
                  <a:lnTo>
                    <a:pt x="215214" y="135242"/>
                  </a:lnTo>
                  <a:close/>
                </a:path>
                <a:path w="321309" h="255904">
                  <a:moveTo>
                    <a:pt x="216331" y="166992"/>
                  </a:moveTo>
                  <a:lnTo>
                    <a:pt x="215633" y="166992"/>
                  </a:lnTo>
                  <a:lnTo>
                    <a:pt x="216192" y="167144"/>
                  </a:lnTo>
                  <a:lnTo>
                    <a:pt x="216331" y="166992"/>
                  </a:lnTo>
                  <a:close/>
                </a:path>
                <a:path w="321309" h="255904">
                  <a:moveTo>
                    <a:pt x="219252" y="163182"/>
                  </a:moveTo>
                  <a:lnTo>
                    <a:pt x="218719" y="164452"/>
                  </a:lnTo>
                  <a:lnTo>
                    <a:pt x="219252" y="163182"/>
                  </a:lnTo>
                  <a:close/>
                </a:path>
                <a:path w="321309" h="255904">
                  <a:moveTo>
                    <a:pt x="220154" y="168262"/>
                  </a:moveTo>
                  <a:lnTo>
                    <a:pt x="216192" y="167144"/>
                  </a:lnTo>
                  <a:lnTo>
                    <a:pt x="212991" y="170802"/>
                  </a:lnTo>
                  <a:lnTo>
                    <a:pt x="216395" y="170802"/>
                  </a:lnTo>
                  <a:lnTo>
                    <a:pt x="217563" y="168262"/>
                  </a:lnTo>
                  <a:lnTo>
                    <a:pt x="220154" y="168262"/>
                  </a:lnTo>
                  <a:close/>
                </a:path>
                <a:path w="321309" h="255904">
                  <a:moveTo>
                    <a:pt x="224866" y="142989"/>
                  </a:moveTo>
                  <a:lnTo>
                    <a:pt x="224332" y="142773"/>
                  </a:lnTo>
                  <a:lnTo>
                    <a:pt x="223570" y="142684"/>
                  </a:lnTo>
                  <a:lnTo>
                    <a:pt x="223774" y="142811"/>
                  </a:lnTo>
                  <a:lnTo>
                    <a:pt x="224866" y="142989"/>
                  </a:lnTo>
                  <a:close/>
                </a:path>
                <a:path w="321309" h="255904">
                  <a:moveTo>
                    <a:pt x="238391" y="155981"/>
                  </a:moveTo>
                  <a:lnTo>
                    <a:pt x="238340" y="155562"/>
                  </a:lnTo>
                  <a:lnTo>
                    <a:pt x="238201" y="154292"/>
                  </a:lnTo>
                  <a:lnTo>
                    <a:pt x="236880" y="155765"/>
                  </a:lnTo>
                  <a:lnTo>
                    <a:pt x="237629" y="155562"/>
                  </a:lnTo>
                  <a:lnTo>
                    <a:pt x="238391" y="155981"/>
                  </a:lnTo>
                  <a:close/>
                </a:path>
                <a:path w="321309" h="255904">
                  <a:moveTo>
                    <a:pt x="253326" y="197421"/>
                  </a:moveTo>
                  <a:lnTo>
                    <a:pt x="252298" y="197281"/>
                  </a:lnTo>
                  <a:lnTo>
                    <a:pt x="249669" y="199898"/>
                  </a:lnTo>
                  <a:lnTo>
                    <a:pt x="251371" y="200113"/>
                  </a:lnTo>
                  <a:lnTo>
                    <a:pt x="253326" y="197421"/>
                  </a:lnTo>
                  <a:close/>
                </a:path>
                <a:path w="321309" h="255904">
                  <a:moveTo>
                    <a:pt x="259435" y="172504"/>
                  </a:moveTo>
                  <a:lnTo>
                    <a:pt x="259270" y="172275"/>
                  </a:lnTo>
                  <a:lnTo>
                    <a:pt x="259435" y="172504"/>
                  </a:lnTo>
                  <a:close/>
                </a:path>
                <a:path w="321309" h="255904">
                  <a:moveTo>
                    <a:pt x="261035" y="174548"/>
                  </a:moveTo>
                  <a:lnTo>
                    <a:pt x="260705" y="173875"/>
                  </a:lnTo>
                  <a:lnTo>
                    <a:pt x="260108" y="173126"/>
                  </a:lnTo>
                  <a:lnTo>
                    <a:pt x="259435" y="172516"/>
                  </a:lnTo>
                  <a:lnTo>
                    <a:pt x="261035" y="174548"/>
                  </a:lnTo>
                  <a:close/>
                </a:path>
                <a:path w="321309" h="255904">
                  <a:moveTo>
                    <a:pt x="261391" y="204698"/>
                  </a:moveTo>
                  <a:lnTo>
                    <a:pt x="261162" y="203822"/>
                  </a:lnTo>
                  <a:lnTo>
                    <a:pt x="261327" y="205092"/>
                  </a:lnTo>
                  <a:lnTo>
                    <a:pt x="261391" y="204698"/>
                  </a:lnTo>
                  <a:close/>
                </a:path>
                <a:path w="321309" h="255904">
                  <a:moveTo>
                    <a:pt x="267373" y="181495"/>
                  </a:moveTo>
                  <a:lnTo>
                    <a:pt x="266941" y="179387"/>
                  </a:lnTo>
                  <a:lnTo>
                    <a:pt x="266573" y="180467"/>
                  </a:lnTo>
                  <a:lnTo>
                    <a:pt x="266534" y="181241"/>
                  </a:lnTo>
                  <a:lnTo>
                    <a:pt x="266636" y="181851"/>
                  </a:lnTo>
                  <a:lnTo>
                    <a:pt x="266865" y="181775"/>
                  </a:lnTo>
                  <a:lnTo>
                    <a:pt x="267081" y="181711"/>
                  </a:lnTo>
                  <a:lnTo>
                    <a:pt x="267373" y="181495"/>
                  </a:lnTo>
                  <a:close/>
                </a:path>
                <a:path w="321309" h="255904">
                  <a:moveTo>
                    <a:pt x="272630" y="216408"/>
                  </a:moveTo>
                  <a:lnTo>
                    <a:pt x="272313" y="216522"/>
                  </a:lnTo>
                  <a:lnTo>
                    <a:pt x="272592" y="216522"/>
                  </a:lnTo>
                  <a:close/>
                </a:path>
                <a:path w="321309" h="255904">
                  <a:moveTo>
                    <a:pt x="275971" y="188582"/>
                  </a:moveTo>
                  <a:lnTo>
                    <a:pt x="274967" y="187312"/>
                  </a:lnTo>
                  <a:lnTo>
                    <a:pt x="274548" y="188582"/>
                  </a:lnTo>
                  <a:lnTo>
                    <a:pt x="275971" y="188582"/>
                  </a:lnTo>
                  <a:close/>
                </a:path>
                <a:path w="321309" h="255904">
                  <a:moveTo>
                    <a:pt x="279781" y="217792"/>
                  </a:moveTo>
                  <a:lnTo>
                    <a:pt x="277088" y="219062"/>
                  </a:lnTo>
                  <a:lnTo>
                    <a:pt x="278142" y="219062"/>
                  </a:lnTo>
                  <a:lnTo>
                    <a:pt x="279781" y="217792"/>
                  </a:lnTo>
                  <a:close/>
                </a:path>
                <a:path w="321309" h="255904">
                  <a:moveTo>
                    <a:pt x="281876" y="217792"/>
                  </a:moveTo>
                  <a:lnTo>
                    <a:pt x="280504" y="217220"/>
                  </a:lnTo>
                  <a:lnTo>
                    <a:pt x="279781" y="217792"/>
                  </a:lnTo>
                  <a:lnTo>
                    <a:pt x="281876" y="217792"/>
                  </a:lnTo>
                  <a:close/>
                </a:path>
                <a:path w="321309" h="255904">
                  <a:moveTo>
                    <a:pt x="283806" y="223913"/>
                  </a:moveTo>
                  <a:lnTo>
                    <a:pt x="282879" y="223672"/>
                  </a:lnTo>
                  <a:lnTo>
                    <a:pt x="280504" y="223774"/>
                  </a:lnTo>
                  <a:lnTo>
                    <a:pt x="279069" y="223926"/>
                  </a:lnTo>
                  <a:lnTo>
                    <a:pt x="282143" y="224459"/>
                  </a:lnTo>
                  <a:lnTo>
                    <a:pt x="282155" y="224180"/>
                  </a:lnTo>
                  <a:lnTo>
                    <a:pt x="283806" y="223913"/>
                  </a:lnTo>
                  <a:close/>
                </a:path>
                <a:path w="321309" h="255904">
                  <a:moveTo>
                    <a:pt x="321183" y="238112"/>
                  </a:moveTo>
                  <a:lnTo>
                    <a:pt x="320217" y="236842"/>
                  </a:lnTo>
                  <a:lnTo>
                    <a:pt x="320027" y="235572"/>
                  </a:lnTo>
                  <a:lnTo>
                    <a:pt x="319049" y="233032"/>
                  </a:lnTo>
                  <a:lnTo>
                    <a:pt x="318554" y="231762"/>
                  </a:lnTo>
                  <a:lnTo>
                    <a:pt x="318414" y="230492"/>
                  </a:lnTo>
                  <a:lnTo>
                    <a:pt x="317995" y="226682"/>
                  </a:lnTo>
                  <a:lnTo>
                    <a:pt x="316623" y="221602"/>
                  </a:lnTo>
                  <a:lnTo>
                    <a:pt x="316331" y="220332"/>
                  </a:lnTo>
                  <a:lnTo>
                    <a:pt x="308330" y="219062"/>
                  </a:lnTo>
                  <a:lnTo>
                    <a:pt x="302374" y="219062"/>
                  </a:lnTo>
                  <a:lnTo>
                    <a:pt x="302463" y="216522"/>
                  </a:lnTo>
                  <a:lnTo>
                    <a:pt x="302501" y="215252"/>
                  </a:lnTo>
                  <a:lnTo>
                    <a:pt x="308432" y="216522"/>
                  </a:lnTo>
                  <a:lnTo>
                    <a:pt x="305981" y="215252"/>
                  </a:lnTo>
                  <a:lnTo>
                    <a:pt x="301078" y="212712"/>
                  </a:lnTo>
                  <a:lnTo>
                    <a:pt x="296837" y="208902"/>
                  </a:lnTo>
                  <a:lnTo>
                    <a:pt x="288975" y="201282"/>
                  </a:lnTo>
                  <a:lnTo>
                    <a:pt x="287667" y="200012"/>
                  </a:lnTo>
                  <a:lnTo>
                    <a:pt x="285597" y="198742"/>
                  </a:lnTo>
                  <a:lnTo>
                    <a:pt x="284162" y="197472"/>
                  </a:lnTo>
                  <a:lnTo>
                    <a:pt x="282575" y="197472"/>
                  </a:lnTo>
                  <a:lnTo>
                    <a:pt x="280695" y="196202"/>
                  </a:lnTo>
                  <a:lnTo>
                    <a:pt x="281533" y="196202"/>
                  </a:lnTo>
                  <a:lnTo>
                    <a:pt x="282232" y="194932"/>
                  </a:lnTo>
                  <a:lnTo>
                    <a:pt x="282727" y="196202"/>
                  </a:lnTo>
                  <a:lnTo>
                    <a:pt x="282917" y="194932"/>
                  </a:lnTo>
                  <a:lnTo>
                    <a:pt x="283298" y="192392"/>
                  </a:lnTo>
                  <a:lnTo>
                    <a:pt x="278752" y="192392"/>
                  </a:lnTo>
                  <a:lnTo>
                    <a:pt x="277368" y="193662"/>
                  </a:lnTo>
                  <a:lnTo>
                    <a:pt x="276707" y="192392"/>
                  </a:lnTo>
                  <a:lnTo>
                    <a:pt x="278409" y="192392"/>
                  </a:lnTo>
                  <a:lnTo>
                    <a:pt x="278612" y="191122"/>
                  </a:lnTo>
                  <a:lnTo>
                    <a:pt x="278498" y="188582"/>
                  </a:lnTo>
                  <a:lnTo>
                    <a:pt x="273710" y="191122"/>
                  </a:lnTo>
                  <a:lnTo>
                    <a:pt x="274548" y="188582"/>
                  </a:lnTo>
                  <a:lnTo>
                    <a:pt x="272834" y="184772"/>
                  </a:lnTo>
                  <a:lnTo>
                    <a:pt x="271576" y="187312"/>
                  </a:lnTo>
                  <a:lnTo>
                    <a:pt x="270560" y="184772"/>
                  </a:lnTo>
                  <a:lnTo>
                    <a:pt x="267017" y="184772"/>
                  </a:lnTo>
                  <a:lnTo>
                    <a:pt x="266827" y="183502"/>
                  </a:lnTo>
                  <a:lnTo>
                    <a:pt x="266636" y="182232"/>
                  </a:lnTo>
                  <a:lnTo>
                    <a:pt x="263448" y="183502"/>
                  </a:lnTo>
                  <a:lnTo>
                    <a:pt x="263677" y="182232"/>
                  </a:lnTo>
                  <a:lnTo>
                    <a:pt x="263918" y="180962"/>
                  </a:lnTo>
                  <a:lnTo>
                    <a:pt x="264388" y="178422"/>
                  </a:lnTo>
                  <a:lnTo>
                    <a:pt x="260972" y="180962"/>
                  </a:lnTo>
                  <a:lnTo>
                    <a:pt x="262648" y="179692"/>
                  </a:lnTo>
                  <a:lnTo>
                    <a:pt x="264312" y="178422"/>
                  </a:lnTo>
                  <a:lnTo>
                    <a:pt x="260184" y="175882"/>
                  </a:lnTo>
                  <a:lnTo>
                    <a:pt x="258826" y="175882"/>
                  </a:lnTo>
                  <a:lnTo>
                    <a:pt x="257390" y="173342"/>
                  </a:lnTo>
                  <a:lnTo>
                    <a:pt x="259232" y="173342"/>
                  </a:lnTo>
                  <a:lnTo>
                    <a:pt x="257784" y="172072"/>
                  </a:lnTo>
                  <a:lnTo>
                    <a:pt x="255943" y="170802"/>
                  </a:lnTo>
                  <a:lnTo>
                    <a:pt x="254520" y="173342"/>
                  </a:lnTo>
                  <a:lnTo>
                    <a:pt x="255879" y="166992"/>
                  </a:lnTo>
                  <a:lnTo>
                    <a:pt x="246329" y="172072"/>
                  </a:lnTo>
                  <a:lnTo>
                    <a:pt x="249885" y="165722"/>
                  </a:lnTo>
                  <a:lnTo>
                    <a:pt x="244081" y="163182"/>
                  </a:lnTo>
                  <a:lnTo>
                    <a:pt x="239839" y="161023"/>
                  </a:lnTo>
                  <a:lnTo>
                    <a:pt x="242354" y="158102"/>
                  </a:lnTo>
                  <a:lnTo>
                    <a:pt x="238391" y="155981"/>
                  </a:lnTo>
                  <a:lnTo>
                    <a:pt x="238912" y="160528"/>
                  </a:lnTo>
                  <a:lnTo>
                    <a:pt x="234772" y="158102"/>
                  </a:lnTo>
                  <a:lnTo>
                    <a:pt x="236880" y="155765"/>
                  </a:lnTo>
                  <a:lnTo>
                    <a:pt x="232816" y="156832"/>
                  </a:lnTo>
                  <a:lnTo>
                    <a:pt x="231952" y="155562"/>
                  </a:lnTo>
                  <a:lnTo>
                    <a:pt x="230238" y="153022"/>
                  </a:lnTo>
                  <a:lnTo>
                    <a:pt x="229819" y="151752"/>
                  </a:lnTo>
                  <a:lnTo>
                    <a:pt x="233032" y="151752"/>
                  </a:lnTo>
                  <a:lnTo>
                    <a:pt x="228257" y="149212"/>
                  </a:lnTo>
                  <a:lnTo>
                    <a:pt x="227761" y="147942"/>
                  </a:lnTo>
                  <a:lnTo>
                    <a:pt x="227279" y="146672"/>
                  </a:lnTo>
                  <a:lnTo>
                    <a:pt x="226783" y="145402"/>
                  </a:lnTo>
                  <a:lnTo>
                    <a:pt x="222034" y="144132"/>
                  </a:lnTo>
                  <a:lnTo>
                    <a:pt x="222364" y="142862"/>
                  </a:lnTo>
                  <a:lnTo>
                    <a:pt x="222885" y="142862"/>
                  </a:lnTo>
                  <a:lnTo>
                    <a:pt x="222719" y="141592"/>
                  </a:lnTo>
                  <a:lnTo>
                    <a:pt x="221246" y="142862"/>
                  </a:lnTo>
                  <a:lnTo>
                    <a:pt x="222237" y="142862"/>
                  </a:lnTo>
                  <a:lnTo>
                    <a:pt x="220941" y="146672"/>
                  </a:lnTo>
                  <a:lnTo>
                    <a:pt x="219697" y="146405"/>
                  </a:lnTo>
                  <a:lnTo>
                    <a:pt x="219697" y="161912"/>
                  </a:lnTo>
                  <a:lnTo>
                    <a:pt x="218846" y="164452"/>
                  </a:lnTo>
                  <a:lnTo>
                    <a:pt x="218719" y="164452"/>
                  </a:lnTo>
                  <a:lnTo>
                    <a:pt x="216814" y="164452"/>
                  </a:lnTo>
                  <a:lnTo>
                    <a:pt x="219202" y="163207"/>
                  </a:lnTo>
                  <a:lnTo>
                    <a:pt x="219697" y="161912"/>
                  </a:lnTo>
                  <a:lnTo>
                    <a:pt x="219697" y="146405"/>
                  </a:lnTo>
                  <a:lnTo>
                    <a:pt x="215658" y="145491"/>
                  </a:lnTo>
                  <a:lnTo>
                    <a:pt x="215785" y="145402"/>
                  </a:lnTo>
                  <a:lnTo>
                    <a:pt x="219379" y="142862"/>
                  </a:lnTo>
                  <a:lnTo>
                    <a:pt x="212153" y="142862"/>
                  </a:lnTo>
                  <a:lnTo>
                    <a:pt x="219316" y="139052"/>
                  </a:lnTo>
                  <a:lnTo>
                    <a:pt x="218643" y="137782"/>
                  </a:lnTo>
                  <a:lnTo>
                    <a:pt x="217424" y="139052"/>
                  </a:lnTo>
                  <a:lnTo>
                    <a:pt x="216484" y="140322"/>
                  </a:lnTo>
                  <a:lnTo>
                    <a:pt x="216217" y="139052"/>
                  </a:lnTo>
                  <a:lnTo>
                    <a:pt x="216636" y="137782"/>
                  </a:lnTo>
                  <a:lnTo>
                    <a:pt x="218389" y="137782"/>
                  </a:lnTo>
                  <a:lnTo>
                    <a:pt x="215468" y="136512"/>
                  </a:lnTo>
                  <a:lnTo>
                    <a:pt x="214553" y="139052"/>
                  </a:lnTo>
                  <a:lnTo>
                    <a:pt x="212699" y="136512"/>
                  </a:lnTo>
                  <a:lnTo>
                    <a:pt x="213131" y="135788"/>
                  </a:lnTo>
                  <a:lnTo>
                    <a:pt x="210337" y="136512"/>
                  </a:lnTo>
                  <a:lnTo>
                    <a:pt x="209435" y="133972"/>
                  </a:lnTo>
                  <a:lnTo>
                    <a:pt x="209994" y="133972"/>
                  </a:lnTo>
                  <a:lnTo>
                    <a:pt x="210400" y="132702"/>
                  </a:lnTo>
                  <a:lnTo>
                    <a:pt x="210845" y="132702"/>
                  </a:lnTo>
                  <a:lnTo>
                    <a:pt x="207975" y="130162"/>
                  </a:lnTo>
                  <a:lnTo>
                    <a:pt x="204520" y="130949"/>
                  </a:lnTo>
                  <a:lnTo>
                    <a:pt x="204520" y="149212"/>
                  </a:lnTo>
                  <a:lnTo>
                    <a:pt x="202399" y="151752"/>
                  </a:lnTo>
                  <a:lnTo>
                    <a:pt x="201320" y="149212"/>
                  </a:lnTo>
                  <a:lnTo>
                    <a:pt x="204520" y="149212"/>
                  </a:lnTo>
                  <a:lnTo>
                    <a:pt x="204520" y="130949"/>
                  </a:lnTo>
                  <a:lnTo>
                    <a:pt x="202361" y="131432"/>
                  </a:lnTo>
                  <a:lnTo>
                    <a:pt x="201866" y="130162"/>
                  </a:lnTo>
                  <a:lnTo>
                    <a:pt x="200863" y="127622"/>
                  </a:lnTo>
                  <a:lnTo>
                    <a:pt x="205054" y="125082"/>
                  </a:lnTo>
                  <a:lnTo>
                    <a:pt x="200952" y="125082"/>
                  </a:lnTo>
                  <a:lnTo>
                    <a:pt x="203695" y="122542"/>
                  </a:lnTo>
                  <a:lnTo>
                    <a:pt x="201269" y="121272"/>
                  </a:lnTo>
                  <a:lnTo>
                    <a:pt x="200482" y="123812"/>
                  </a:lnTo>
                  <a:lnTo>
                    <a:pt x="199161" y="122542"/>
                  </a:lnTo>
                  <a:lnTo>
                    <a:pt x="195808" y="122542"/>
                  </a:lnTo>
                  <a:lnTo>
                    <a:pt x="195719" y="121272"/>
                  </a:lnTo>
                  <a:lnTo>
                    <a:pt x="195643" y="120002"/>
                  </a:lnTo>
                  <a:lnTo>
                    <a:pt x="197827" y="120002"/>
                  </a:lnTo>
                  <a:lnTo>
                    <a:pt x="194779" y="118732"/>
                  </a:lnTo>
                  <a:lnTo>
                    <a:pt x="195084" y="121272"/>
                  </a:lnTo>
                  <a:lnTo>
                    <a:pt x="192227" y="120002"/>
                  </a:lnTo>
                  <a:lnTo>
                    <a:pt x="191528" y="123812"/>
                  </a:lnTo>
                  <a:lnTo>
                    <a:pt x="190563" y="121272"/>
                  </a:lnTo>
                  <a:lnTo>
                    <a:pt x="191223" y="121272"/>
                  </a:lnTo>
                  <a:lnTo>
                    <a:pt x="189255" y="120002"/>
                  </a:lnTo>
                  <a:lnTo>
                    <a:pt x="190284" y="117462"/>
                  </a:lnTo>
                  <a:lnTo>
                    <a:pt x="187020" y="117462"/>
                  </a:lnTo>
                  <a:lnTo>
                    <a:pt x="186766" y="116192"/>
                  </a:lnTo>
                  <a:lnTo>
                    <a:pt x="187464" y="114922"/>
                  </a:lnTo>
                  <a:lnTo>
                    <a:pt x="190246" y="113652"/>
                  </a:lnTo>
                  <a:lnTo>
                    <a:pt x="190703" y="112382"/>
                  </a:lnTo>
                  <a:lnTo>
                    <a:pt x="187591" y="113652"/>
                  </a:lnTo>
                  <a:lnTo>
                    <a:pt x="187134" y="111112"/>
                  </a:lnTo>
                  <a:lnTo>
                    <a:pt x="186905" y="109842"/>
                  </a:lnTo>
                  <a:lnTo>
                    <a:pt x="185064" y="110515"/>
                  </a:lnTo>
                  <a:lnTo>
                    <a:pt x="185902" y="109842"/>
                  </a:lnTo>
                  <a:lnTo>
                    <a:pt x="186131" y="108572"/>
                  </a:lnTo>
                  <a:lnTo>
                    <a:pt x="183553" y="109842"/>
                  </a:lnTo>
                  <a:lnTo>
                    <a:pt x="183591" y="108572"/>
                  </a:lnTo>
                  <a:lnTo>
                    <a:pt x="183819" y="108572"/>
                  </a:lnTo>
                  <a:lnTo>
                    <a:pt x="185166" y="107302"/>
                  </a:lnTo>
                  <a:lnTo>
                    <a:pt x="183705" y="104762"/>
                  </a:lnTo>
                  <a:lnTo>
                    <a:pt x="181914" y="111112"/>
                  </a:lnTo>
                  <a:lnTo>
                    <a:pt x="181432" y="107302"/>
                  </a:lnTo>
                  <a:lnTo>
                    <a:pt x="182638" y="107302"/>
                  </a:lnTo>
                  <a:lnTo>
                    <a:pt x="181800" y="104762"/>
                  </a:lnTo>
                  <a:lnTo>
                    <a:pt x="181381" y="103492"/>
                  </a:lnTo>
                  <a:lnTo>
                    <a:pt x="177228" y="103492"/>
                  </a:lnTo>
                  <a:lnTo>
                    <a:pt x="176288" y="99682"/>
                  </a:lnTo>
                  <a:lnTo>
                    <a:pt x="178777" y="97142"/>
                  </a:lnTo>
                  <a:lnTo>
                    <a:pt x="178739" y="102222"/>
                  </a:lnTo>
                  <a:lnTo>
                    <a:pt x="179425" y="100863"/>
                  </a:lnTo>
                  <a:lnTo>
                    <a:pt x="180695" y="101498"/>
                  </a:lnTo>
                  <a:lnTo>
                    <a:pt x="181241" y="99529"/>
                  </a:lnTo>
                  <a:lnTo>
                    <a:pt x="179717" y="100279"/>
                  </a:lnTo>
                  <a:lnTo>
                    <a:pt x="180657" y="98412"/>
                  </a:lnTo>
                  <a:lnTo>
                    <a:pt x="177355" y="95872"/>
                  </a:lnTo>
                  <a:lnTo>
                    <a:pt x="171056" y="94602"/>
                  </a:lnTo>
                  <a:lnTo>
                    <a:pt x="169303" y="90868"/>
                  </a:lnTo>
                  <a:lnTo>
                    <a:pt x="164630" y="94602"/>
                  </a:lnTo>
                  <a:lnTo>
                    <a:pt x="169633" y="86982"/>
                  </a:lnTo>
                  <a:lnTo>
                    <a:pt x="166903" y="86982"/>
                  </a:lnTo>
                  <a:lnTo>
                    <a:pt x="169138" y="85712"/>
                  </a:lnTo>
                  <a:lnTo>
                    <a:pt x="168554" y="85712"/>
                  </a:lnTo>
                  <a:lnTo>
                    <a:pt x="167513" y="83172"/>
                  </a:lnTo>
                  <a:lnTo>
                    <a:pt x="163855" y="81902"/>
                  </a:lnTo>
                  <a:lnTo>
                    <a:pt x="159740" y="79362"/>
                  </a:lnTo>
                  <a:lnTo>
                    <a:pt x="161239" y="79362"/>
                  </a:lnTo>
                  <a:lnTo>
                    <a:pt x="161213" y="78092"/>
                  </a:lnTo>
                  <a:lnTo>
                    <a:pt x="161188" y="76822"/>
                  </a:lnTo>
                  <a:lnTo>
                    <a:pt x="159181" y="74282"/>
                  </a:lnTo>
                  <a:lnTo>
                    <a:pt x="158648" y="73012"/>
                  </a:lnTo>
                  <a:lnTo>
                    <a:pt x="157162" y="73012"/>
                  </a:lnTo>
                  <a:lnTo>
                    <a:pt x="156743" y="71742"/>
                  </a:lnTo>
                  <a:lnTo>
                    <a:pt x="155422" y="74282"/>
                  </a:lnTo>
                  <a:lnTo>
                    <a:pt x="155371" y="69202"/>
                  </a:lnTo>
                  <a:lnTo>
                    <a:pt x="152107" y="65392"/>
                  </a:lnTo>
                  <a:lnTo>
                    <a:pt x="148717" y="64122"/>
                  </a:lnTo>
                  <a:lnTo>
                    <a:pt x="148361" y="59042"/>
                  </a:lnTo>
                  <a:lnTo>
                    <a:pt x="149923" y="59042"/>
                  </a:lnTo>
                  <a:lnTo>
                    <a:pt x="146532" y="56502"/>
                  </a:lnTo>
                  <a:lnTo>
                    <a:pt x="144665" y="57772"/>
                  </a:lnTo>
                  <a:lnTo>
                    <a:pt x="145592" y="57772"/>
                  </a:lnTo>
                  <a:lnTo>
                    <a:pt x="144487" y="59042"/>
                  </a:lnTo>
                  <a:lnTo>
                    <a:pt x="143205" y="59042"/>
                  </a:lnTo>
                  <a:lnTo>
                    <a:pt x="141376" y="59042"/>
                  </a:lnTo>
                  <a:lnTo>
                    <a:pt x="140804" y="57772"/>
                  </a:lnTo>
                  <a:lnTo>
                    <a:pt x="143205" y="59042"/>
                  </a:lnTo>
                  <a:lnTo>
                    <a:pt x="144094" y="56502"/>
                  </a:lnTo>
                  <a:lnTo>
                    <a:pt x="144792" y="55232"/>
                  </a:lnTo>
                  <a:lnTo>
                    <a:pt x="142786" y="55232"/>
                  </a:lnTo>
                  <a:lnTo>
                    <a:pt x="145237" y="51422"/>
                  </a:lnTo>
                  <a:lnTo>
                    <a:pt x="138442" y="57772"/>
                  </a:lnTo>
                  <a:lnTo>
                    <a:pt x="139255" y="53962"/>
                  </a:lnTo>
                  <a:lnTo>
                    <a:pt x="140423" y="52692"/>
                  </a:lnTo>
                  <a:lnTo>
                    <a:pt x="137236" y="52692"/>
                  </a:lnTo>
                  <a:lnTo>
                    <a:pt x="136880" y="51422"/>
                  </a:lnTo>
                  <a:lnTo>
                    <a:pt x="137947" y="50152"/>
                  </a:lnTo>
                  <a:lnTo>
                    <a:pt x="138861" y="49060"/>
                  </a:lnTo>
                  <a:lnTo>
                    <a:pt x="134277" y="50152"/>
                  </a:lnTo>
                  <a:lnTo>
                    <a:pt x="135826" y="47612"/>
                  </a:lnTo>
                  <a:lnTo>
                    <a:pt x="136906" y="47612"/>
                  </a:lnTo>
                  <a:lnTo>
                    <a:pt x="137477" y="48882"/>
                  </a:lnTo>
                  <a:lnTo>
                    <a:pt x="138544" y="48882"/>
                  </a:lnTo>
                  <a:lnTo>
                    <a:pt x="139509" y="47612"/>
                  </a:lnTo>
                  <a:lnTo>
                    <a:pt x="140462" y="46342"/>
                  </a:lnTo>
                  <a:lnTo>
                    <a:pt x="139623" y="46342"/>
                  </a:lnTo>
                  <a:lnTo>
                    <a:pt x="139420" y="45072"/>
                  </a:lnTo>
                  <a:lnTo>
                    <a:pt x="139369" y="43802"/>
                  </a:lnTo>
                  <a:lnTo>
                    <a:pt x="139268" y="41262"/>
                  </a:lnTo>
                  <a:lnTo>
                    <a:pt x="138861" y="42532"/>
                  </a:lnTo>
                  <a:lnTo>
                    <a:pt x="131445" y="43802"/>
                  </a:lnTo>
                  <a:lnTo>
                    <a:pt x="134518" y="39992"/>
                  </a:lnTo>
                  <a:lnTo>
                    <a:pt x="135547" y="38722"/>
                  </a:lnTo>
                  <a:lnTo>
                    <a:pt x="135280" y="38722"/>
                  </a:lnTo>
                  <a:lnTo>
                    <a:pt x="132435" y="37452"/>
                  </a:lnTo>
                  <a:lnTo>
                    <a:pt x="135331" y="36182"/>
                  </a:lnTo>
                  <a:lnTo>
                    <a:pt x="135737" y="36182"/>
                  </a:lnTo>
                  <a:lnTo>
                    <a:pt x="135763" y="35979"/>
                  </a:lnTo>
                  <a:lnTo>
                    <a:pt x="136512" y="35661"/>
                  </a:lnTo>
                  <a:lnTo>
                    <a:pt x="136017" y="35826"/>
                  </a:lnTo>
                  <a:lnTo>
                    <a:pt x="135763" y="35941"/>
                  </a:lnTo>
                  <a:lnTo>
                    <a:pt x="136055" y="33642"/>
                  </a:lnTo>
                  <a:lnTo>
                    <a:pt x="134073" y="33642"/>
                  </a:lnTo>
                  <a:lnTo>
                    <a:pt x="137655" y="31102"/>
                  </a:lnTo>
                  <a:lnTo>
                    <a:pt x="134251" y="31102"/>
                  </a:lnTo>
                  <a:lnTo>
                    <a:pt x="133350" y="30327"/>
                  </a:lnTo>
                  <a:lnTo>
                    <a:pt x="132613" y="31102"/>
                  </a:lnTo>
                  <a:lnTo>
                    <a:pt x="128066" y="29832"/>
                  </a:lnTo>
                  <a:lnTo>
                    <a:pt x="128955" y="28562"/>
                  </a:lnTo>
                  <a:lnTo>
                    <a:pt x="132524" y="23482"/>
                  </a:lnTo>
                  <a:lnTo>
                    <a:pt x="133413" y="22212"/>
                  </a:lnTo>
                  <a:lnTo>
                    <a:pt x="127381" y="20942"/>
                  </a:lnTo>
                  <a:lnTo>
                    <a:pt x="125742" y="19672"/>
                  </a:lnTo>
                  <a:lnTo>
                    <a:pt x="124104" y="18402"/>
                  </a:lnTo>
                  <a:lnTo>
                    <a:pt x="120700" y="19672"/>
                  </a:lnTo>
                  <a:lnTo>
                    <a:pt x="117716" y="17132"/>
                  </a:lnTo>
                  <a:lnTo>
                    <a:pt x="118719" y="15862"/>
                  </a:lnTo>
                  <a:lnTo>
                    <a:pt x="121488" y="17132"/>
                  </a:lnTo>
                  <a:lnTo>
                    <a:pt x="122085" y="14592"/>
                  </a:lnTo>
                  <a:lnTo>
                    <a:pt x="121259" y="13322"/>
                  </a:lnTo>
                  <a:lnTo>
                    <a:pt x="119456" y="12052"/>
                  </a:lnTo>
                  <a:lnTo>
                    <a:pt x="120954" y="12052"/>
                  </a:lnTo>
                  <a:lnTo>
                    <a:pt x="121805" y="10782"/>
                  </a:lnTo>
                  <a:lnTo>
                    <a:pt x="121056" y="9512"/>
                  </a:lnTo>
                  <a:lnTo>
                    <a:pt x="119138" y="11137"/>
                  </a:lnTo>
                  <a:lnTo>
                    <a:pt x="119341" y="12052"/>
                  </a:lnTo>
                  <a:lnTo>
                    <a:pt x="118059" y="12052"/>
                  </a:lnTo>
                  <a:lnTo>
                    <a:pt x="114985" y="12052"/>
                  </a:lnTo>
                  <a:lnTo>
                    <a:pt x="119253" y="13322"/>
                  </a:lnTo>
                  <a:lnTo>
                    <a:pt x="118440" y="14592"/>
                  </a:lnTo>
                  <a:lnTo>
                    <a:pt x="116370" y="15862"/>
                  </a:lnTo>
                  <a:lnTo>
                    <a:pt x="115277" y="14592"/>
                  </a:lnTo>
                  <a:lnTo>
                    <a:pt x="114046" y="17132"/>
                  </a:lnTo>
                  <a:lnTo>
                    <a:pt x="117335" y="15862"/>
                  </a:lnTo>
                  <a:lnTo>
                    <a:pt x="115785" y="17132"/>
                  </a:lnTo>
                  <a:lnTo>
                    <a:pt x="115519" y="18402"/>
                  </a:lnTo>
                  <a:lnTo>
                    <a:pt x="116001" y="18402"/>
                  </a:lnTo>
                  <a:lnTo>
                    <a:pt x="114300" y="20942"/>
                  </a:lnTo>
                  <a:lnTo>
                    <a:pt x="114427" y="19672"/>
                  </a:lnTo>
                  <a:lnTo>
                    <a:pt x="113461" y="23482"/>
                  </a:lnTo>
                  <a:lnTo>
                    <a:pt x="119481" y="22212"/>
                  </a:lnTo>
                  <a:lnTo>
                    <a:pt x="116992" y="24752"/>
                  </a:lnTo>
                  <a:lnTo>
                    <a:pt x="116649" y="24752"/>
                  </a:lnTo>
                  <a:lnTo>
                    <a:pt x="119773" y="27292"/>
                  </a:lnTo>
                  <a:lnTo>
                    <a:pt x="119697" y="23482"/>
                  </a:lnTo>
                  <a:lnTo>
                    <a:pt x="124409" y="24752"/>
                  </a:lnTo>
                  <a:lnTo>
                    <a:pt x="118262" y="29832"/>
                  </a:lnTo>
                  <a:lnTo>
                    <a:pt x="121297" y="28562"/>
                  </a:lnTo>
                  <a:lnTo>
                    <a:pt x="121526" y="29832"/>
                  </a:lnTo>
                  <a:lnTo>
                    <a:pt x="123685" y="29832"/>
                  </a:lnTo>
                  <a:lnTo>
                    <a:pt x="121932" y="33642"/>
                  </a:lnTo>
                  <a:lnTo>
                    <a:pt x="127584" y="33642"/>
                  </a:lnTo>
                  <a:lnTo>
                    <a:pt x="126149" y="34912"/>
                  </a:lnTo>
                  <a:lnTo>
                    <a:pt x="126530" y="34912"/>
                  </a:lnTo>
                  <a:lnTo>
                    <a:pt x="125361" y="35890"/>
                  </a:lnTo>
                  <a:lnTo>
                    <a:pt x="125183" y="35763"/>
                  </a:lnTo>
                  <a:lnTo>
                    <a:pt x="123266" y="37452"/>
                  </a:lnTo>
                  <a:lnTo>
                    <a:pt x="123875" y="37147"/>
                  </a:lnTo>
                  <a:lnTo>
                    <a:pt x="121996" y="38722"/>
                  </a:lnTo>
                  <a:lnTo>
                    <a:pt x="128587" y="37452"/>
                  </a:lnTo>
                  <a:lnTo>
                    <a:pt x="127266" y="39992"/>
                  </a:lnTo>
                  <a:lnTo>
                    <a:pt x="125704" y="40716"/>
                  </a:lnTo>
                  <a:lnTo>
                    <a:pt x="128409" y="39992"/>
                  </a:lnTo>
                  <a:lnTo>
                    <a:pt x="124523" y="45072"/>
                  </a:lnTo>
                  <a:lnTo>
                    <a:pt x="126098" y="46342"/>
                  </a:lnTo>
                  <a:lnTo>
                    <a:pt x="129476" y="45072"/>
                  </a:lnTo>
                  <a:lnTo>
                    <a:pt x="129120" y="48882"/>
                  </a:lnTo>
                  <a:lnTo>
                    <a:pt x="131584" y="50152"/>
                  </a:lnTo>
                  <a:lnTo>
                    <a:pt x="130403" y="51422"/>
                  </a:lnTo>
                  <a:lnTo>
                    <a:pt x="132448" y="55232"/>
                  </a:lnTo>
                  <a:lnTo>
                    <a:pt x="132588" y="58839"/>
                  </a:lnTo>
                  <a:lnTo>
                    <a:pt x="135547" y="57772"/>
                  </a:lnTo>
                  <a:lnTo>
                    <a:pt x="136283" y="60312"/>
                  </a:lnTo>
                  <a:lnTo>
                    <a:pt x="137947" y="61582"/>
                  </a:lnTo>
                  <a:lnTo>
                    <a:pt x="135940" y="61582"/>
                  </a:lnTo>
                  <a:lnTo>
                    <a:pt x="135013" y="62852"/>
                  </a:lnTo>
                  <a:lnTo>
                    <a:pt x="133591" y="61582"/>
                  </a:lnTo>
                  <a:lnTo>
                    <a:pt x="134543" y="64122"/>
                  </a:lnTo>
                  <a:lnTo>
                    <a:pt x="135801" y="62852"/>
                  </a:lnTo>
                  <a:lnTo>
                    <a:pt x="136639" y="62852"/>
                  </a:lnTo>
                  <a:lnTo>
                    <a:pt x="137617" y="64122"/>
                  </a:lnTo>
                  <a:lnTo>
                    <a:pt x="134962" y="65392"/>
                  </a:lnTo>
                  <a:lnTo>
                    <a:pt x="136334" y="66662"/>
                  </a:lnTo>
                  <a:lnTo>
                    <a:pt x="140284" y="67932"/>
                  </a:lnTo>
                  <a:lnTo>
                    <a:pt x="140423" y="70472"/>
                  </a:lnTo>
                  <a:lnTo>
                    <a:pt x="142748" y="69202"/>
                  </a:lnTo>
                  <a:lnTo>
                    <a:pt x="145313" y="65392"/>
                  </a:lnTo>
                  <a:lnTo>
                    <a:pt x="148590" y="66662"/>
                  </a:lnTo>
                  <a:lnTo>
                    <a:pt x="147447" y="67932"/>
                  </a:lnTo>
                  <a:lnTo>
                    <a:pt x="145453" y="69202"/>
                  </a:lnTo>
                  <a:lnTo>
                    <a:pt x="145821" y="69202"/>
                  </a:lnTo>
                  <a:lnTo>
                    <a:pt x="145275" y="69456"/>
                  </a:lnTo>
                  <a:lnTo>
                    <a:pt x="145618" y="70472"/>
                  </a:lnTo>
                  <a:lnTo>
                    <a:pt x="143878" y="71742"/>
                  </a:lnTo>
                  <a:lnTo>
                    <a:pt x="144843" y="71742"/>
                  </a:lnTo>
                  <a:lnTo>
                    <a:pt x="143383" y="73012"/>
                  </a:lnTo>
                  <a:lnTo>
                    <a:pt x="143078" y="73012"/>
                  </a:lnTo>
                  <a:lnTo>
                    <a:pt x="143560" y="71742"/>
                  </a:lnTo>
                  <a:lnTo>
                    <a:pt x="142963" y="71742"/>
                  </a:lnTo>
                  <a:lnTo>
                    <a:pt x="142659" y="71742"/>
                  </a:lnTo>
                  <a:lnTo>
                    <a:pt x="143040" y="73012"/>
                  </a:lnTo>
                  <a:lnTo>
                    <a:pt x="142875" y="74282"/>
                  </a:lnTo>
                  <a:lnTo>
                    <a:pt x="141859" y="75552"/>
                  </a:lnTo>
                  <a:lnTo>
                    <a:pt x="142773" y="75552"/>
                  </a:lnTo>
                  <a:lnTo>
                    <a:pt x="144157" y="74282"/>
                  </a:lnTo>
                  <a:lnTo>
                    <a:pt x="144894" y="75552"/>
                  </a:lnTo>
                  <a:lnTo>
                    <a:pt x="146354" y="76822"/>
                  </a:lnTo>
                  <a:lnTo>
                    <a:pt x="143306" y="76822"/>
                  </a:lnTo>
                  <a:lnTo>
                    <a:pt x="143205" y="79362"/>
                  </a:lnTo>
                  <a:lnTo>
                    <a:pt x="144703" y="78092"/>
                  </a:lnTo>
                  <a:lnTo>
                    <a:pt x="144335" y="80632"/>
                  </a:lnTo>
                  <a:lnTo>
                    <a:pt x="146900" y="79362"/>
                  </a:lnTo>
                  <a:lnTo>
                    <a:pt x="147269" y="79362"/>
                  </a:lnTo>
                  <a:lnTo>
                    <a:pt x="146164" y="80632"/>
                  </a:lnTo>
                  <a:lnTo>
                    <a:pt x="147434" y="80632"/>
                  </a:lnTo>
                  <a:lnTo>
                    <a:pt x="149174" y="85712"/>
                  </a:lnTo>
                  <a:lnTo>
                    <a:pt x="151079" y="81902"/>
                  </a:lnTo>
                  <a:lnTo>
                    <a:pt x="151295" y="81902"/>
                  </a:lnTo>
                  <a:lnTo>
                    <a:pt x="156108" y="83172"/>
                  </a:lnTo>
                  <a:lnTo>
                    <a:pt x="154825" y="89522"/>
                  </a:lnTo>
                  <a:lnTo>
                    <a:pt x="158242" y="92062"/>
                  </a:lnTo>
                  <a:lnTo>
                    <a:pt x="157416" y="93332"/>
                  </a:lnTo>
                  <a:lnTo>
                    <a:pt x="159778" y="94602"/>
                  </a:lnTo>
                  <a:lnTo>
                    <a:pt x="161124" y="97142"/>
                  </a:lnTo>
                  <a:lnTo>
                    <a:pt x="164312" y="97142"/>
                  </a:lnTo>
                  <a:lnTo>
                    <a:pt x="163385" y="99682"/>
                  </a:lnTo>
                  <a:lnTo>
                    <a:pt x="162229" y="99682"/>
                  </a:lnTo>
                  <a:lnTo>
                    <a:pt x="163982" y="100952"/>
                  </a:lnTo>
                  <a:lnTo>
                    <a:pt x="165023" y="99682"/>
                  </a:lnTo>
                  <a:lnTo>
                    <a:pt x="165328" y="103492"/>
                  </a:lnTo>
                  <a:lnTo>
                    <a:pt x="163245" y="102463"/>
                  </a:lnTo>
                  <a:lnTo>
                    <a:pt x="163118" y="102222"/>
                  </a:lnTo>
                  <a:lnTo>
                    <a:pt x="163182" y="102425"/>
                  </a:lnTo>
                  <a:lnTo>
                    <a:pt x="162763" y="102222"/>
                  </a:lnTo>
                  <a:lnTo>
                    <a:pt x="163410" y="103200"/>
                  </a:lnTo>
                  <a:lnTo>
                    <a:pt x="163893" y="104762"/>
                  </a:lnTo>
                  <a:lnTo>
                    <a:pt x="162941" y="106032"/>
                  </a:lnTo>
                  <a:lnTo>
                    <a:pt x="166738" y="106032"/>
                  </a:lnTo>
                  <a:lnTo>
                    <a:pt x="164122" y="107302"/>
                  </a:lnTo>
                  <a:lnTo>
                    <a:pt x="165252" y="109842"/>
                  </a:lnTo>
                  <a:lnTo>
                    <a:pt x="166585" y="109842"/>
                  </a:lnTo>
                  <a:lnTo>
                    <a:pt x="167005" y="107302"/>
                  </a:lnTo>
                  <a:lnTo>
                    <a:pt x="168109" y="108572"/>
                  </a:lnTo>
                  <a:lnTo>
                    <a:pt x="169151" y="111112"/>
                  </a:lnTo>
                  <a:lnTo>
                    <a:pt x="166052" y="112382"/>
                  </a:lnTo>
                  <a:lnTo>
                    <a:pt x="165849" y="118732"/>
                  </a:lnTo>
                  <a:lnTo>
                    <a:pt x="177088" y="114922"/>
                  </a:lnTo>
                  <a:lnTo>
                    <a:pt x="175704" y="117856"/>
                  </a:lnTo>
                  <a:lnTo>
                    <a:pt x="176606" y="117462"/>
                  </a:lnTo>
                  <a:lnTo>
                    <a:pt x="177685" y="120002"/>
                  </a:lnTo>
                  <a:lnTo>
                    <a:pt x="175412" y="125082"/>
                  </a:lnTo>
                  <a:lnTo>
                    <a:pt x="175869" y="125082"/>
                  </a:lnTo>
                  <a:lnTo>
                    <a:pt x="176428" y="128892"/>
                  </a:lnTo>
                  <a:lnTo>
                    <a:pt x="181571" y="123812"/>
                  </a:lnTo>
                  <a:lnTo>
                    <a:pt x="182664" y="127622"/>
                  </a:lnTo>
                  <a:lnTo>
                    <a:pt x="183324" y="126352"/>
                  </a:lnTo>
                  <a:lnTo>
                    <a:pt x="185572" y="123812"/>
                  </a:lnTo>
                  <a:lnTo>
                    <a:pt x="187998" y="125082"/>
                  </a:lnTo>
                  <a:lnTo>
                    <a:pt x="189077" y="126352"/>
                  </a:lnTo>
                  <a:lnTo>
                    <a:pt x="185877" y="130162"/>
                  </a:lnTo>
                  <a:lnTo>
                    <a:pt x="183781" y="130162"/>
                  </a:lnTo>
                  <a:lnTo>
                    <a:pt x="183908" y="128892"/>
                  </a:lnTo>
                  <a:lnTo>
                    <a:pt x="183438" y="128892"/>
                  </a:lnTo>
                  <a:lnTo>
                    <a:pt x="182410" y="127622"/>
                  </a:lnTo>
                  <a:lnTo>
                    <a:pt x="181978" y="130162"/>
                  </a:lnTo>
                  <a:lnTo>
                    <a:pt x="183108" y="128892"/>
                  </a:lnTo>
                  <a:lnTo>
                    <a:pt x="182867" y="131432"/>
                  </a:lnTo>
                  <a:lnTo>
                    <a:pt x="184823" y="132613"/>
                  </a:lnTo>
                  <a:lnTo>
                    <a:pt x="184848" y="132791"/>
                  </a:lnTo>
                  <a:lnTo>
                    <a:pt x="185000" y="133858"/>
                  </a:lnTo>
                  <a:lnTo>
                    <a:pt x="185204" y="135242"/>
                  </a:lnTo>
                  <a:lnTo>
                    <a:pt x="187617" y="135242"/>
                  </a:lnTo>
                  <a:lnTo>
                    <a:pt x="188696" y="137782"/>
                  </a:lnTo>
                  <a:lnTo>
                    <a:pt x="188899" y="137782"/>
                  </a:lnTo>
                  <a:lnTo>
                    <a:pt x="189674" y="136512"/>
                  </a:lnTo>
                  <a:lnTo>
                    <a:pt x="189979" y="136512"/>
                  </a:lnTo>
                  <a:lnTo>
                    <a:pt x="191757" y="140322"/>
                  </a:lnTo>
                  <a:lnTo>
                    <a:pt x="193014" y="136512"/>
                  </a:lnTo>
                  <a:lnTo>
                    <a:pt x="195364" y="137782"/>
                  </a:lnTo>
                  <a:lnTo>
                    <a:pt x="195097" y="140322"/>
                  </a:lnTo>
                  <a:lnTo>
                    <a:pt x="191757" y="140322"/>
                  </a:lnTo>
                  <a:lnTo>
                    <a:pt x="194792" y="141592"/>
                  </a:lnTo>
                  <a:lnTo>
                    <a:pt x="195072" y="144132"/>
                  </a:lnTo>
                  <a:lnTo>
                    <a:pt x="193675" y="149212"/>
                  </a:lnTo>
                  <a:lnTo>
                    <a:pt x="194386" y="150482"/>
                  </a:lnTo>
                  <a:lnTo>
                    <a:pt x="194157" y="150482"/>
                  </a:lnTo>
                  <a:lnTo>
                    <a:pt x="194652" y="151752"/>
                  </a:lnTo>
                  <a:lnTo>
                    <a:pt x="195897" y="149212"/>
                  </a:lnTo>
                  <a:lnTo>
                    <a:pt x="196151" y="150482"/>
                  </a:lnTo>
                  <a:lnTo>
                    <a:pt x="197650" y="150482"/>
                  </a:lnTo>
                  <a:lnTo>
                    <a:pt x="198031" y="149212"/>
                  </a:lnTo>
                  <a:lnTo>
                    <a:pt x="198424" y="147942"/>
                  </a:lnTo>
                  <a:lnTo>
                    <a:pt x="200787" y="147942"/>
                  </a:lnTo>
                  <a:lnTo>
                    <a:pt x="201206" y="147942"/>
                  </a:lnTo>
                  <a:lnTo>
                    <a:pt x="201117" y="148717"/>
                  </a:lnTo>
                  <a:lnTo>
                    <a:pt x="200787" y="147942"/>
                  </a:lnTo>
                  <a:lnTo>
                    <a:pt x="200279" y="154292"/>
                  </a:lnTo>
                  <a:lnTo>
                    <a:pt x="197840" y="151752"/>
                  </a:lnTo>
                  <a:lnTo>
                    <a:pt x="198526" y="153022"/>
                  </a:lnTo>
                  <a:lnTo>
                    <a:pt x="198996" y="153022"/>
                  </a:lnTo>
                  <a:lnTo>
                    <a:pt x="199263" y="154292"/>
                  </a:lnTo>
                  <a:lnTo>
                    <a:pt x="198386" y="154292"/>
                  </a:lnTo>
                  <a:lnTo>
                    <a:pt x="198589" y="158102"/>
                  </a:lnTo>
                  <a:lnTo>
                    <a:pt x="202145" y="153022"/>
                  </a:lnTo>
                  <a:lnTo>
                    <a:pt x="204482" y="155562"/>
                  </a:lnTo>
                  <a:lnTo>
                    <a:pt x="203771" y="156121"/>
                  </a:lnTo>
                  <a:lnTo>
                    <a:pt x="204952" y="155562"/>
                  </a:lnTo>
                  <a:lnTo>
                    <a:pt x="206857" y="155562"/>
                  </a:lnTo>
                  <a:lnTo>
                    <a:pt x="207352" y="158102"/>
                  </a:lnTo>
                  <a:lnTo>
                    <a:pt x="209296" y="156832"/>
                  </a:lnTo>
                  <a:lnTo>
                    <a:pt x="209969" y="158102"/>
                  </a:lnTo>
                  <a:lnTo>
                    <a:pt x="209753" y="156832"/>
                  </a:lnTo>
                  <a:lnTo>
                    <a:pt x="209537" y="155562"/>
                  </a:lnTo>
                  <a:lnTo>
                    <a:pt x="211759" y="155562"/>
                  </a:lnTo>
                  <a:lnTo>
                    <a:pt x="213245" y="156832"/>
                  </a:lnTo>
                  <a:lnTo>
                    <a:pt x="214998" y="156832"/>
                  </a:lnTo>
                  <a:lnTo>
                    <a:pt x="211759" y="161912"/>
                  </a:lnTo>
                  <a:lnTo>
                    <a:pt x="215023" y="163182"/>
                  </a:lnTo>
                  <a:lnTo>
                    <a:pt x="214909" y="164452"/>
                  </a:lnTo>
                  <a:lnTo>
                    <a:pt x="212636" y="165722"/>
                  </a:lnTo>
                  <a:lnTo>
                    <a:pt x="212725" y="166992"/>
                  </a:lnTo>
                  <a:lnTo>
                    <a:pt x="215633" y="166992"/>
                  </a:lnTo>
                  <a:lnTo>
                    <a:pt x="220294" y="165722"/>
                  </a:lnTo>
                  <a:lnTo>
                    <a:pt x="219811" y="165074"/>
                  </a:lnTo>
                  <a:lnTo>
                    <a:pt x="221157" y="164452"/>
                  </a:lnTo>
                  <a:lnTo>
                    <a:pt x="223901" y="163182"/>
                  </a:lnTo>
                  <a:lnTo>
                    <a:pt x="223672" y="166992"/>
                  </a:lnTo>
                  <a:lnTo>
                    <a:pt x="219303" y="170802"/>
                  </a:lnTo>
                  <a:lnTo>
                    <a:pt x="219735" y="174612"/>
                  </a:lnTo>
                  <a:lnTo>
                    <a:pt x="225679" y="172072"/>
                  </a:lnTo>
                  <a:lnTo>
                    <a:pt x="227672" y="177152"/>
                  </a:lnTo>
                  <a:lnTo>
                    <a:pt x="227431" y="174612"/>
                  </a:lnTo>
                  <a:lnTo>
                    <a:pt x="229539" y="173342"/>
                  </a:lnTo>
                  <a:lnTo>
                    <a:pt x="229577" y="177152"/>
                  </a:lnTo>
                  <a:lnTo>
                    <a:pt x="231267" y="177152"/>
                  </a:lnTo>
                  <a:lnTo>
                    <a:pt x="229908" y="178295"/>
                  </a:lnTo>
                  <a:lnTo>
                    <a:pt x="229857" y="179692"/>
                  </a:lnTo>
                  <a:lnTo>
                    <a:pt x="229400" y="180962"/>
                  </a:lnTo>
                  <a:lnTo>
                    <a:pt x="230403" y="179692"/>
                  </a:lnTo>
                  <a:lnTo>
                    <a:pt x="231584" y="183502"/>
                  </a:lnTo>
                  <a:lnTo>
                    <a:pt x="234708" y="179692"/>
                  </a:lnTo>
                  <a:lnTo>
                    <a:pt x="234213" y="183502"/>
                  </a:lnTo>
                  <a:lnTo>
                    <a:pt x="235966" y="187312"/>
                  </a:lnTo>
                  <a:lnTo>
                    <a:pt x="241096" y="182232"/>
                  </a:lnTo>
                  <a:lnTo>
                    <a:pt x="243014" y="184772"/>
                  </a:lnTo>
                  <a:lnTo>
                    <a:pt x="240766" y="186042"/>
                  </a:lnTo>
                  <a:lnTo>
                    <a:pt x="240855" y="187312"/>
                  </a:lnTo>
                  <a:lnTo>
                    <a:pt x="238150" y="187312"/>
                  </a:lnTo>
                  <a:lnTo>
                    <a:pt x="238937" y="188582"/>
                  </a:lnTo>
                  <a:lnTo>
                    <a:pt x="240385" y="188582"/>
                  </a:lnTo>
                  <a:lnTo>
                    <a:pt x="239966" y="189852"/>
                  </a:lnTo>
                  <a:lnTo>
                    <a:pt x="244525" y="188582"/>
                  </a:lnTo>
                  <a:lnTo>
                    <a:pt x="243941" y="189852"/>
                  </a:lnTo>
                  <a:lnTo>
                    <a:pt x="244906" y="189852"/>
                  </a:lnTo>
                  <a:lnTo>
                    <a:pt x="246481" y="188582"/>
                  </a:lnTo>
                  <a:lnTo>
                    <a:pt x="247281" y="189852"/>
                  </a:lnTo>
                  <a:lnTo>
                    <a:pt x="248958" y="189852"/>
                  </a:lnTo>
                  <a:lnTo>
                    <a:pt x="249707" y="188582"/>
                  </a:lnTo>
                  <a:lnTo>
                    <a:pt x="247840" y="194932"/>
                  </a:lnTo>
                  <a:lnTo>
                    <a:pt x="256997" y="193662"/>
                  </a:lnTo>
                  <a:lnTo>
                    <a:pt x="255460" y="200012"/>
                  </a:lnTo>
                  <a:lnTo>
                    <a:pt x="257683" y="201282"/>
                  </a:lnTo>
                  <a:lnTo>
                    <a:pt x="260311" y="202552"/>
                  </a:lnTo>
                  <a:lnTo>
                    <a:pt x="262026" y="203822"/>
                  </a:lnTo>
                  <a:lnTo>
                    <a:pt x="261505" y="203822"/>
                  </a:lnTo>
                  <a:lnTo>
                    <a:pt x="261480" y="205092"/>
                  </a:lnTo>
                  <a:lnTo>
                    <a:pt x="262128" y="207632"/>
                  </a:lnTo>
                  <a:lnTo>
                    <a:pt x="266509" y="201282"/>
                  </a:lnTo>
                  <a:lnTo>
                    <a:pt x="267627" y="205092"/>
                  </a:lnTo>
                  <a:lnTo>
                    <a:pt x="266700" y="208902"/>
                  </a:lnTo>
                  <a:lnTo>
                    <a:pt x="265061" y="205092"/>
                  </a:lnTo>
                  <a:lnTo>
                    <a:pt x="265023" y="206362"/>
                  </a:lnTo>
                  <a:lnTo>
                    <a:pt x="260858" y="212712"/>
                  </a:lnTo>
                  <a:lnTo>
                    <a:pt x="268732" y="208902"/>
                  </a:lnTo>
                  <a:lnTo>
                    <a:pt x="267817" y="213982"/>
                  </a:lnTo>
                  <a:lnTo>
                    <a:pt x="267131" y="213982"/>
                  </a:lnTo>
                  <a:lnTo>
                    <a:pt x="266801" y="216522"/>
                  </a:lnTo>
                  <a:lnTo>
                    <a:pt x="272427" y="215252"/>
                  </a:lnTo>
                  <a:lnTo>
                    <a:pt x="273100" y="215252"/>
                  </a:lnTo>
                  <a:lnTo>
                    <a:pt x="272630" y="216408"/>
                  </a:lnTo>
                  <a:lnTo>
                    <a:pt x="275755" y="215252"/>
                  </a:lnTo>
                  <a:lnTo>
                    <a:pt x="280504" y="217220"/>
                  </a:lnTo>
                  <a:lnTo>
                    <a:pt x="281406" y="216522"/>
                  </a:lnTo>
                  <a:lnTo>
                    <a:pt x="283870" y="217792"/>
                  </a:lnTo>
                  <a:lnTo>
                    <a:pt x="282778" y="219062"/>
                  </a:lnTo>
                  <a:lnTo>
                    <a:pt x="282295" y="220332"/>
                  </a:lnTo>
                  <a:lnTo>
                    <a:pt x="278803" y="221602"/>
                  </a:lnTo>
                  <a:lnTo>
                    <a:pt x="277558" y="220332"/>
                  </a:lnTo>
                  <a:lnTo>
                    <a:pt x="273672" y="221602"/>
                  </a:lnTo>
                  <a:lnTo>
                    <a:pt x="276593" y="221602"/>
                  </a:lnTo>
                  <a:lnTo>
                    <a:pt x="278561" y="222872"/>
                  </a:lnTo>
                  <a:lnTo>
                    <a:pt x="284480" y="222872"/>
                  </a:lnTo>
                  <a:lnTo>
                    <a:pt x="286067" y="224142"/>
                  </a:lnTo>
                  <a:lnTo>
                    <a:pt x="287832" y="224142"/>
                  </a:lnTo>
                  <a:lnTo>
                    <a:pt x="290830" y="225412"/>
                  </a:lnTo>
                  <a:lnTo>
                    <a:pt x="289179" y="225412"/>
                  </a:lnTo>
                  <a:lnTo>
                    <a:pt x="291261" y="226682"/>
                  </a:lnTo>
                  <a:lnTo>
                    <a:pt x="284213" y="225412"/>
                  </a:lnTo>
                  <a:lnTo>
                    <a:pt x="286410" y="226682"/>
                  </a:lnTo>
                  <a:lnTo>
                    <a:pt x="293941" y="229222"/>
                  </a:lnTo>
                  <a:lnTo>
                    <a:pt x="297268" y="230492"/>
                  </a:lnTo>
                  <a:lnTo>
                    <a:pt x="289864" y="227952"/>
                  </a:lnTo>
                  <a:lnTo>
                    <a:pt x="285521" y="226682"/>
                  </a:lnTo>
                  <a:lnTo>
                    <a:pt x="281584" y="225412"/>
                  </a:lnTo>
                  <a:lnTo>
                    <a:pt x="281965" y="226682"/>
                  </a:lnTo>
                  <a:lnTo>
                    <a:pt x="283616" y="226682"/>
                  </a:lnTo>
                  <a:lnTo>
                    <a:pt x="288226" y="227952"/>
                  </a:lnTo>
                  <a:lnTo>
                    <a:pt x="289496" y="227952"/>
                  </a:lnTo>
                  <a:lnTo>
                    <a:pt x="292519" y="229222"/>
                  </a:lnTo>
                  <a:lnTo>
                    <a:pt x="294843" y="230492"/>
                  </a:lnTo>
                  <a:lnTo>
                    <a:pt x="296875" y="231762"/>
                  </a:lnTo>
                  <a:lnTo>
                    <a:pt x="299415" y="231762"/>
                  </a:lnTo>
                  <a:lnTo>
                    <a:pt x="298907" y="233032"/>
                  </a:lnTo>
                  <a:lnTo>
                    <a:pt x="289915" y="230492"/>
                  </a:lnTo>
                  <a:lnTo>
                    <a:pt x="288048" y="230492"/>
                  </a:lnTo>
                  <a:lnTo>
                    <a:pt x="285089" y="231762"/>
                  </a:lnTo>
                  <a:lnTo>
                    <a:pt x="283667" y="231762"/>
                  </a:lnTo>
                  <a:lnTo>
                    <a:pt x="280720" y="230492"/>
                  </a:lnTo>
                  <a:lnTo>
                    <a:pt x="277774" y="229222"/>
                  </a:lnTo>
                  <a:lnTo>
                    <a:pt x="279666" y="230492"/>
                  </a:lnTo>
                  <a:lnTo>
                    <a:pt x="276250" y="230492"/>
                  </a:lnTo>
                  <a:lnTo>
                    <a:pt x="274459" y="229222"/>
                  </a:lnTo>
                  <a:lnTo>
                    <a:pt x="272770" y="227952"/>
                  </a:lnTo>
                  <a:lnTo>
                    <a:pt x="272262" y="229222"/>
                  </a:lnTo>
                  <a:lnTo>
                    <a:pt x="275031" y="231762"/>
                  </a:lnTo>
                  <a:lnTo>
                    <a:pt x="275209" y="231762"/>
                  </a:lnTo>
                  <a:lnTo>
                    <a:pt x="275196" y="233032"/>
                  </a:lnTo>
                  <a:lnTo>
                    <a:pt x="277418" y="235572"/>
                  </a:lnTo>
                  <a:lnTo>
                    <a:pt x="276059" y="235572"/>
                  </a:lnTo>
                  <a:lnTo>
                    <a:pt x="274269" y="234302"/>
                  </a:lnTo>
                  <a:lnTo>
                    <a:pt x="272783" y="233032"/>
                  </a:lnTo>
                  <a:lnTo>
                    <a:pt x="271589" y="231762"/>
                  </a:lnTo>
                  <a:lnTo>
                    <a:pt x="270357" y="229222"/>
                  </a:lnTo>
                  <a:lnTo>
                    <a:pt x="271360" y="230492"/>
                  </a:lnTo>
                  <a:lnTo>
                    <a:pt x="270929" y="229222"/>
                  </a:lnTo>
                  <a:lnTo>
                    <a:pt x="270510" y="227952"/>
                  </a:lnTo>
                  <a:lnTo>
                    <a:pt x="269557" y="227952"/>
                  </a:lnTo>
                  <a:lnTo>
                    <a:pt x="268833" y="225412"/>
                  </a:lnTo>
                  <a:lnTo>
                    <a:pt x="268058" y="224142"/>
                  </a:lnTo>
                  <a:lnTo>
                    <a:pt x="268998" y="226682"/>
                  </a:lnTo>
                  <a:lnTo>
                    <a:pt x="269354" y="227952"/>
                  </a:lnTo>
                  <a:lnTo>
                    <a:pt x="269938" y="229222"/>
                  </a:lnTo>
                  <a:lnTo>
                    <a:pt x="269811" y="230492"/>
                  </a:lnTo>
                  <a:lnTo>
                    <a:pt x="268973" y="229222"/>
                  </a:lnTo>
                  <a:lnTo>
                    <a:pt x="268630" y="227952"/>
                  </a:lnTo>
                  <a:lnTo>
                    <a:pt x="268173" y="226682"/>
                  </a:lnTo>
                  <a:lnTo>
                    <a:pt x="268198" y="225412"/>
                  </a:lnTo>
                  <a:lnTo>
                    <a:pt x="267931" y="226187"/>
                  </a:lnTo>
                  <a:lnTo>
                    <a:pt x="267995" y="225412"/>
                  </a:lnTo>
                  <a:lnTo>
                    <a:pt x="262686" y="225412"/>
                  </a:lnTo>
                  <a:lnTo>
                    <a:pt x="260743" y="226682"/>
                  </a:lnTo>
                  <a:lnTo>
                    <a:pt x="259448" y="229222"/>
                  </a:lnTo>
                  <a:lnTo>
                    <a:pt x="258927" y="226682"/>
                  </a:lnTo>
                  <a:lnTo>
                    <a:pt x="259867" y="226682"/>
                  </a:lnTo>
                  <a:lnTo>
                    <a:pt x="255206" y="225412"/>
                  </a:lnTo>
                  <a:lnTo>
                    <a:pt x="248462" y="230492"/>
                  </a:lnTo>
                  <a:lnTo>
                    <a:pt x="247370" y="229222"/>
                  </a:lnTo>
                  <a:lnTo>
                    <a:pt x="246265" y="227952"/>
                  </a:lnTo>
                  <a:lnTo>
                    <a:pt x="245173" y="226682"/>
                  </a:lnTo>
                  <a:lnTo>
                    <a:pt x="245770" y="225412"/>
                  </a:lnTo>
                  <a:lnTo>
                    <a:pt x="244805" y="225412"/>
                  </a:lnTo>
                  <a:lnTo>
                    <a:pt x="243763" y="227952"/>
                  </a:lnTo>
                  <a:lnTo>
                    <a:pt x="242887" y="226682"/>
                  </a:lnTo>
                  <a:lnTo>
                    <a:pt x="243039" y="225412"/>
                  </a:lnTo>
                  <a:lnTo>
                    <a:pt x="243484" y="224142"/>
                  </a:lnTo>
                  <a:lnTo>
                    <a:pt x="243078" y="224142"/>
                  </a:lnTo>
                  <a:lnTo>
                    <a:pt x="240271" y="226682"/>
                  </a:lnTo>
                  <a:lnTo>
                    <a:pt x="239242" y="225412"/>
                  </a:lnTo>
                  <a:lnTo>
                    <a:pt x="240538" y="224142"/>
                  </a:lnTo>
                  <a:lnTo>
                    <a:pt x="236245" y="221602"/>
                  </a:lnTo>
                  <a:lnTo>
                    <a:pt x="232702" y="226682"/>
                  </a:lnTo>
                  <a:lnTo>
                    <a:pt x="231990" y="226910"/>
                  </a:lnTo>
                  <a:lnTo>
                    <a:pt x="231990" y="244462"/>
                  </a:lnTo>
                  <a:lnTo>
                    <a:pt x="231749" y="246672"/>
                  </a:lnTo>
                  <a:lnTo>
                    <a:pt x="230644" y="245732"/>
                  </a:lnTo>
                  <a:lnTo>
                    <a:pt x="231990" y="244462"/>
                  </a:lnTo>
                  <a:lnTo>
                    <a:pt x="231990" y="226910"/>
                  </a:lnTo>
                  <a:lnTo>
                    <a:pt x="228561" y="227952"/>
                  </a:lnTo>
                  <a:lnTo>
                    <a:pt x="229184" y="224142"/>
                  </a:lnTo>
                  <a:lnTo>
                    <a:pt x="229400" y="222872"/>
                  </a:lnTo>
                  <a:lnTo>
                    <a:pt x="224358" y="219062"/>
                  </a:lnTo>
                  <a:lnTo>
                    <a:pt x="224548" y="219062"/>
                  </a:lnTo>
                  <a:lnTo>
                    <a:pt x="219316" y="217792"/>
                  </a:lnTo>
                  <a:lnTo>
                    <a:pt x="214706" y="220332"/>
                  </a:lnTo>
                  <a:lnTo>
                    <a:pt x="209283" y="221602"/>
                  </a:lnTo>
                  <a:lnTo>
                    <a:pt x="208280" y="219062"/>
                  </a:lnTo>
                  <a:lnTo>
                    <a:pt x="207289" y="216522"/>
                  </a:lnTo>
                  <a:lnTo>
                    <a:pt x="199339" y="216522"/>
                  </a:lnTo>
                  <a:lnTo>
                    <a:pt x="195122" y="212712"/>
                  </a:lnTo>
                  <a:lnTo>
                    <a:pt x="195656" y="213982"/>
                  </a:lnTo>
                  <a:lnTo>
                    <a:pt x="194094" y="216522"/>
                  </a:lnTo>
                  <a:lnTo>
                    <a:pt x="193090" y="216522"/>
                  </a:lnTo>
                  <a:lnTo>
                    <a:pt x="192176" y="215252"/>
                  </a:lnTo>
                  <a:lnTo>
                    <a:pt x="189064" y="219062"/>
                  </a:lnTo>
                  <a:lnTo>
                    <a:pt x="190347" y="215252"/>
                  </a:lnTo>
                  <a:lnTo>
                    <a:pt x="190741" y="215252"/>
                  </a:lnTo>
                  <a:lnTo>
                    <a:pt x="190944" y="211442"/>
                  </a:lnTo>
                  <a:lnTo>
                    <a:pt x="188302" y="211442"/>
                  </a:lnTo>
                  <a:lnTo>
                    <a:pt x="186512" y="210172"/>
                  </a:lnTo>
                  <a:lnTo>
                    <a:pt x="184708" y="215252"/>
                  </a:lnTo>
                  <a:lnTo>
                    <a:pt x="182575" y="212712"/>
                  </a:lnTo>
                  <a:lnTo>
                    <a:pt x="181508" y="211442"/>
                  </a:lnTo>
                  <a:lnTo>
                    <a:pt x="176936" y="211442"/>
                  </a:lnTo>
                  <a:lnTo>
                    <a:pt x="172745" y="210172"/>
                  </a:lnTo>
                  <a:lnTo>
                    <a:pt x="171729" y="208902"/>
                  </a:lnTo>
                  <a:lnTo>
                    <a:pt x="170713" y="207632"/>
                  </a:lnTo>
                  <a:lnTo>
                    <a:pt x="167728" y="207632"/>
                  </a:lnTo>
                  <a:lnTo>
                    <a:pt x="166166" y="208902"/>
                  </a:lnTo>
                  <a:lnTo>
                    <a:pt x="166662" y="207632"/>
                  </a:lnTo>
                  <a:lnTo>
                    <a:pt x="167157" y="206362"/>
                  </a:lnTo>
                  <a:lnTo>
                    <a:pt x="162775" y="203822"/>
                  </a:lnTo>
                  <a:lnTo>
                    <a:pt x="158635" y="202552"/>
                  </a:lnTo>
                  <a:lnTo>
                    <a:pt x="160121" y="201282"/>
                  </a:lnTo>
                  <a:lnTo>
                    <a:pt x="158000" y="200012"/>
                  </a:lnTo>
                  <a:lnTo>
                    <a:pt x="154533" y="207632"/>
                  </a:lnTo>
                  <a:lnTo>
                    <a:pt x="152400" y="207632"/>
                  </a:lnTo>
                  <a:lnTo>
                    <a:pt x="153289" y="202552"/>
                  </a:lnTo>
                  <a:lnTo>
                    <a:pt x="149428" y="201282"/>
                  </a:lnTo>
                  <a:lnTo>
                    <a:pt x="148818" y="200012"/>
                  </a:lnTo>
                  <a:lnTo>
                    <a:pt x="148196" y="198742"/>
                  </a:lnTo>
                  <a:lnTo>
                    <a:pt x="146964" y="196202"/>
                  </a:lnTo>
                  <a:lnTo>
                    <a:pt x="141770" y="198742"/>
                  </a:lnTo>
                  <a:lnTo>
                    <a:pt x="142646" y="197472"/>
                  </a:lnTo>
                  <a:lnTo>
                    <a:pt x="143319" y="197472"/>
                  </a:lnTo>
                  <a:lnTo>
                    <a:pt x="141566" y="196202"/>
                  </a:lnTo>
                  <a:lnTo>
                    <a:pt x="138861" y="193662"/>
                  </a:lnTo>
                  <a:lnTo>
                    <a:pt x="137515" y="192392"/>
                  </a:lnTo>
                  <a:lnTo>
                    <a:pt x="137071" y="193802"/>
                  </a:lnTo>
                  <a:lnTo>
                    <a:pt x="132207" y="196202"/>
                  </a:lnTo>
                  <a:lnTo>
                    <a:pt x="129476" y="196202"/>
                  </a:lnTo>
                  <a:lnTo>
                    <a:pt x="130911" y="193662"/>
                  </a:lnTo>
                  <a:lnTo>
                    <a:pt x="127774" y="196202"/>
                  </a:lnTo>
                  <a:lnTo>
                    <a:pt x="127330" y="197472"/>
                  </a:lnTo>
                  <a:lnTo>
                    <a:pt x="124079" y="197472"/>
                  </a:lnTo>
                  <a:lnTo>
                    <a:pt x="124841" y="195148"/>
                  </a:lnTo>
                  <a:lnTo>
                    <a:pt x="124079" y="193662"/>
                  </a:lnTo>
                  <a:lnTo>
                    <a:pt x="122809" y="197472"/>
                  </a:lnTo>
                  <a:lnTo>
                    <a:pt x="121107" y="196202"/>
                  </a:lnTo>
                  <a:lnTo>
                    <a:pt x="122707" y="194932"/>
                  </a:lnTo>
                  <a:lnTo>
                    <a:pt x="120840" y="193662"/>
                  </a:lnTo>
                  <a:lnTo>
                    <a:pt x="120599" y="193662"/>
                  </a:lnTo>
                  <a:lnTo>
                    <a:pt x="118656" y="196202"/>
                  </a:lnTo>
                  <a:lnTo>
                    <a:pt x="116954" y="196202"/>
                  </a:lnTo>
                  <a:lnTo>
                    <a:pt x="115265" y="193662"/>
                  </a:lnTo>
                  <a:lnTo>
                    <a:pt x="116052" y="191122"/>
                  </a:lnTo>
                  <a:lnTo>
                    <a:pt x="115150" y="192392"/>
                  </a:lnTo>
                  <a:lnTo>
                    <a:pt x="113195" y="193662"/>
                  </a:lnTo>
                  <a:lnTo>
                    <a:pt x="112369" y="192392"/>
                  </a:lnTo>
                  <a:lnTo>
                    <a:pt x="112636" y="191122"/>
                  </a:lnTo>
                  <a:lnTo>
                    <a:pt x="113639" y="191122"/>
                  </a:lnTo>
                  <a:lnTo>
                    <a:pt x="112052" y="188582"/>
                  </a:lnTo>
                  <a:lnTo>
                    <a:pt x="111442" y="187617"/>
                  </a:lnTo>
                  <a:lnTo>
                    <a:pt x="111569" y="187312"/>
                  </a:lnTo>
                  <a:lnTo>
                    <a:pt x="112128" y="186042"/>
                  </a:lnTo>
                  <a:lnTo>
                    <a:pt x="111290" y="185470"/>
                  </a:lnTo>
                  <a:lnTo>
                    <a:pt x="111290" y="188582"/>
                  </a:lnTo>
                  <a:lnTo>
                    <a:pt x="111010" y="188582"/>
                  </a:lnTo>
                  <a:lnTo>
                    <a:pt x="111074" y="188442"/>
                  </a:lnTo>
                  <a:lnTo>
                    <a:pt x="111290" y="188582"/>
                  </a:lnTo>
                  <a:lnTo>
                    <a:pt x="111290" y="185470"/>
                  </a:lnTo>
                  <a:lnTo>
                    <a:pt x="110617" y="185000"/>
                  </a:lnTo>
                  <a:lnTo>
                    <a:pt x="110617" y="188163"/>
                  </a:lnTo>
                  <a:lnTo>
                    <a:pt x="107403" y="192392"/>
                  </a:lnTo>
                  <a:lnTo>
                    <a:pt x="106743" y="189852"/>
                  </a:lnTo>
                  <a:lnTo>
                    <a:pt x="106400" y="188582"/>
                  </a:lnTo>
                  <a:lnTo>
                    <a:pt x="106768" y="187312"/>
                  </a:lnTo>
                  <a:lnTo>
                    <a:pt x="106768" y="186042"/>
                  </a:lnTo>
                  <a:lnTo>
                    <a:pt x="109296" y="187312"/>
                  </a:lnTo>
                  <a:lnTo>
                    <a:pt x="110617" y="188163"/>
                  </a:lnTo>
                  <a:lnTo>
                    <a:pt x="110617" y="185000"/>
                  </a:lnTo>
                  <a:lnTo>
                    <a:pt x="110286" y="184772"/>
                  </a:lnTo>
                  <a:lnTo>
                    <a:pt x="113474" y="182232"/>
                  </a:lnTo>
                  <a:lnTo>
                    <a:pt x="110998" y="183502"/>
                  </a:lnTo>
                  <a:lnTo>
                    <a:pt x="106286" y="186042"/>
                  </a:lnTo>
                  <a:lnTo>
                    <a:pt x="104813" y="184772"/>
                  </a:lnTo>
                  <a:lnTo>
                    <a:pt x="104851" y="183502"/>
                  </a:lnTo>
                  <a:lnTo>
                    <a:pt x="105295" y="183502"/>
                  </a:lnTo>
                  <a:lnTo>
                    <a:pt x="104952" y="182232"/>
                  </a:lnTo>
                  <a:lnTo>
                    <a:pt x="103162" y="182232"/>
                  </a:lnTo>
                  <a:lnTo>
                    <a:pt x="102577" y="180962"/>
                  </a:lnTo>
                  <a:lnTo>
                    <a:pt x="103314" y="179692"/>
                  </a:lnTo>
                  <a:lnTo>
                    <a:pt x="102501" y="179692"/>
                  </a:lnTo>
                  <a:lnTo>
                    <a:pt x="102463" y="180962"/>
                  </a:lnTo>
                  <a:lnTo>
                    <a:pt x="102044" y="180962"/>
                  </a:lnTo>
                  <a:lnTo>
                    <a:pt x="102044" y="202552"/>
                  </a:lnTo>
                  <a:lnTo>
                    <a:pt x="100863" y="202552"/>
                  </a:lnTo>
                  <a:lnTo>
                    <a:pt x="100139" y="201282"/>
                  </a:lnTo>
                  <a:lnTo>
                    <a:pt x="100431" y="201282"/>
                  </a:lnTo>
                  <a:lnTo>
                    <a:pt x="101028" y="200012"/>
                  </a:lnTo>
                  <a:lnTo>
                    <a:pt x="101460" y="200012"/>
                  </a:lnTo>
                  <a:lnTo>
                    <a:pt x="100926" y="201282"/>
                  </a:lnTo>
                  <a:lnTo>
                    <a:pt x="101727" y="201282"/>
                  </a:lnTo>
                  <a:lnTo>
                    <a:pt x="102044" y="202552"/>
                  </a:lnTo>
                  <a:lnTo>
                    <a:pt x="102044" y="180962"/>
                  </a:lnTo>
                  <a:lnTo>
                    <a:pt x="101028" y="180962"/>
                  </a:lnTo>
                  <a:lnTo>
                    <a:pt x="101346" y="179692"/>
                  </a:lnTo>
                  <a:lnTo>
                    <a:pt x="100787" y="179692"/>
                  </a:lnTo>
                  <a:lnTo>
                    <a:pt x="99834" y="178422"/>
                  </a:lnTo>
                  <a:lnTo>
                    <a:pt x="98602" y="180962"/>
                  </a:lnTo>
                  <a:lnTo>
                    <a:pt x="97497" y="179692"/>
                  </a:lnTo>
                  <a:lnTo>
                    <a:pt x="97650" y="182232"/>
                  </a:lnTo>
                  <a:lnTo>
                    <a:pt x="98729" y="182232"/>
                  </a:lnTo>
                  <a:lnTo>
                    <a:pt x="98920" y="182232"/>
                  </a:lnTo>
                  <a:lnTo>
                    <a:pt x="98729" y="182232"/>
                  </a:lnTo>
                  <a:lnTo>
                    <a:pt x="98602" y="182245"/>
                  </a:lnTo>
                  <a:lnTo>
                    <a:pt x="98348" y="182283"/>
                  </a:lnTo>
                  <a:lnTo>
                    <a:pt x="98374" y="182575"/>
                  </a:lnTo>
                  <a:lnTo>
                    <a:pt x="98412" y="182854"/>
                  </a:lnTo>
                  <a:lnTo>
                    <a:pt x="98475" y="183083"/>
                  </a:lnTo>
                  <a:lnTo>
                    <a:pt x="98958" y="182549"/>
                  </a:lnTo>
                  <a:lnTo>
                    <a:pt x="99110" y="183464"/>
                  </a:lnTo>
                  <a:lnTo>
                    <a:pt x="101714" y="183502"/>
                  </a:lnTo>
                  <a:lnTo>
                    <a:pt x="100253" y="184772"/>
                  </a:lnTo>
                  <a:lnTo>
                    <a:pt x="98869" y="186042"/>
                  </a:lnTo>
                  <a:lnTo>
                    <a:pt x="98463" y="183502"/>
                  </a:lnTo>
                  <a:lnTo>
                    <a:pt x="97548" y="184365"/>
                  </a:lnTo>
                  <a:lnTo>
                    <a:pt x="97548" y="201282"/>
                  </a:lnTo>
                  <a:lnTo>
                    <a:pt x="96354" y="200012"/>
                  </a:lnTo>
                  <a:lnTo>
                    <a:pt x="97548" y="201282"/>
                  </a:lnTo>
                  <a:lnTo>
                    <a:pt x="97548" y="184365"/>
                  </a:lnTo>
                  <a:lnTo>
                    <a:pt x="97104" y="184772"/>
                  </a:lnTo>
                  <a:lnTo>
                    <a:pt x="95656" y="186042"/>
                  </a:lnTo>
                  <a:lnTo>
                    <a:pt x="94932" y="187312"/>
                  </a:lnTo>
                  <a:lnTo>
                    <a:pt x="95351" y="182232"/>
                  </a:lnTo>
                  <a:lnTo>
                    <a:pt x="93700" y="179692"/>
                  </a:lnTo>
                  <a:lnTo>
                    <a:pt x="94094" y="178422"/>
                  </a:lnTo>
                  <a:lnTo>
                    <a:pt x="94488" y="177152"/>
                  </a:lnTo>
                  <a:lnTo>
                    <a:pt x="90639" y="177152"/>
                  </a:lnTo>
                  <a:lnTo>
                    <a:pt x="86766" y="174612"/>
                  </a:lnTo>
                  <a:lnTo>
                    <a:pt x="82245" y="178422"/>
                  </a:lnTo>
                  <a:lnTo>
                    <a:pt x="81051" y="178422"/>
                  </a:lnTo>
                  <a:lnTo>
                    <a:pt x="81534" y="177152"/>
                  </a:lnTo>
                  <a:lnTo>
                    <a:pt x="82003" y="175882"/>
                  </a:lnTo>
                  <a:lnTo>
                    <a:pt x="82867" y="174612"/>
                  </a:lnTo>
                  <a:lnTo>
                    <a:pt x="81661" y="174612"/>
                  </a:lnTo>
                  <a:lnTo>
                    <a:pt x="80175" y="173342"/>
                  </a:lnTo>
                  <a:lnTo>
                    <a:pt x="78701" y="172072"/>
                  </a:lnTo>
                  <a:lnTo>
                    <a:pt x="78206" y="172897"/>
                  </a:lnTo>
                  <a:lnTo>
                    <a:pt x="77927" y="172796"/>
                  </a:lnTo>
                  <a:lnTo>
                    <a:pt x="77927" y="173342"/>
                  </a:lnTo>
                  <a:lnTo>
                    <a:pt x="76403" y="175882"/>
                  </a:lnTo>
                  <a:lnTo>
                    <a:pt x="75069" y="173342"/>
                  </a:lnTo>
                  <a:lnTo>
                    <a:pt x="77927" y="173342"/>
                  </a:lnTo>
                  <a:lnTo>
                    <a:pt x="77927" y="172796"/>
                  </a:lnTo>
                  <a:lnTo>
                    <a:pt x="76060" y="172072"/>
                  </a:lnTo>
                  <a:lnTo>
                    <a:pt x="77038" y="170802"/>
                  </a:lnTo>
                  <a:lnTo>
                    <a:pt x="73571" y="168262"/>
                  </a:lnTo>
                  <a:lnTo>
                    <a:pt x="68478" y="168262"/>
                  </a:lnTo>
                  <a:lnTo>
                    <a:pt x="68478" y="183502"/>
                  </a:lnTo>
                  <a:lnTo>
                    <a:pt x="67068" y="187312"/>
                  </a:lnTo>
                  <a:lnTo>
                    <a:pt x="66370" y="186042"/>
                  </a:lnTo>
                  <a:lnTo>
                    <a:pt x="64770" y="183121"/>
                  </a:lnTo>
                  <a:lnTo>
                    <a:pt x="67475" y="182232"/>
                  </a:lnTo>
                  <a:lnTo>
                    <a:pt x="68478" y="183502"/>
                  </a:lnTo>
                  <a:lnTo>
                    <a:pt x="68478" y="168262"/>
                  </a:lnTo>
                  <a:lnTo>
                    <a:pt x="63449" y="168262"/>
                  </a:lnTo>
                  <a:lnTo>
                    <a:pt x="61277" y="165722"/>
                  </a:lnTo>
                  <a:lnTo>
                    <a:pt x="60439" y="164744"/>
                  </a:lnTo>
                  <a:lnTo>
                    <a:pt x="60261" y="165722"/>
                  </a:lnTo>
                  <a:lnTo>
                    <a:pt x="56515" y="161912"/>
                  </a:lnTo>
                  <a:lnTo>
                    <a:pt x="55270" y="160642"/>
                  </a:lnTo>
                  <a:lnTo>
                    <a:pt x="49377" y="158102"/>
                  </a:lnTo>
                  <a:lnTo>
                    <a:pt x="46570" y="156832"/>
                  </a:lnTo>
                  <a:lnTo>
                    <a:pt x="43764" y="155562"/>
                  </a:lnTo>
                  <a:lnTo>
                    <a:pt x="40462" y="150482"/>
                  </a:lnTo>
                  <a:lnTo>
                    <a:pt x="39636" y="149212"/>
                  </a:lnTo>
                  <a:lnTo>
                    <a:pt x="38315" y="147942"/>
                  </a:lnTo>
                  <a:lnTo>
                    <a:pt x="36715" y="149212"/>
                  </a:lnTo>
                  <a:lnTo>
                    <a:pt x="34442" y="150482"/>
                  </a:lnTo>
                  <a:lnTo>
                    <a:pt x="34912" y="149212"/>
                  </a:lnTo>
                  <a:lnTo>
                    <a:pt x="35826" y="146672"/>
                  </a:lnTo>
                  <a:lnTo>
                    <a:pt x="31699" y="147942"/>
                  </a:lnTo>
                  <a:lnTo>
                    <a:pt x="27241" y="149212"/>
                  </a:lnTo>
                  <a:lnTo>
                    <a:pt x="28727" y="145402"/>
                  </a:lnTo>
                  <a:lnTo>
                    <a:pt x="29718" y="142862"/>
                  </a:lnTo>
                  <a:lnTo>
                    <a:pt x="31191" y="139052"/>
                  </a:lnTo>
                  <a:lnTo>
                    <a:pt x="24612" y="140322"/>
                  </a:lnTo>
                  <a:lnTo>
                    <a:pt x="23825" y="142862"/>
                  </a:lnTo>
                  <a:lnTo>
                    <a:pt x="22771" y="141592"/>
                  </a:lnTo>
                  <a:lnTo>
                    <a:pt x="18999" y="140322"/>
                  </a:lnTo>
                  <a:lnTo>
                    <a:pt x="19100" y="140169"/>
                  </a:lnTo>
                  <a:lnTo>
                    <a:pt x="18935" y="140322"/>
                  </a:lnTo>
                  <a:lnTo>
                    <a:pt x="19113" y="139052"/>
                  </a:lnTo>
                  <a:lnTo>
                    <a:pt x="20053" y="137782"/>
                  </a:lnTo>
                  <a:lnTo>
                    <a:pt x="15201" y="136512"/>
                  </a:lnTo>
                  <a:lnTo>
                    <a:pt x="14338" y="135242"/>
                  </a:lnTo>
                  <a:lnTo>
                    <a:pt x="13487" y="133972"/>
                  </a:lnTo>
                  <a:lnTo>
                    <a:pt x="19570" y="132702"/>
                  </a:lnTo>
                  <a:lnTo>
                    <a:pt x="16243" y="128892"/>
                  </a:lnTo>
                  <a:lnTo>
                    <a:pt x="14541" y="128892"/>
                  </a:lnTo>
                  <a:lnTo>
                    <a:pt x="9525" y="130162"/>
                  </a:lnTo>
                  <a:lnTo>
                    <a:pt x="9334" y="131432"/>
                  </a:lnTo>
                  <a:lnTo>
                    <a:pt x="9804" y="131432"/>
                  </a:lnTo>
                  <a:lnTo>
                    <a:pt x="10033" y="132613"/>
                  </a:lnTo>
                  <a:lnTo>
                    <a:pt x="10020" y="132791"/>
                  </a:lnTo>
                  <a:lnTo>
                    <a:pt x="9080" y="135242"/>
                  </a:lnTo>
                  <a:lnTo>
                    <a:pt x="7315" y="133972"/>
                  </a:lnTo>
                  <a:lnTo>
                    <a:pt x="4089" y="137782"/>
                  </a:lnTo>
                  <a:lnTo>
                    <a:pt x="0" y="141592"/>
                  </a:lnTo>
                  <a:lnTo>
                    <a:pt x="977" y="146672"/>
                  </a:lnTo>
                  <a:lnTo>
                    <a:pt x="4940" y="145402"/>
                  </a:lnTo>
                  <a:lnTo>
                    <a:pt x="4191" y="147942"/>
                  </a:lnTo>
                  <a:lnTo>
                    <a:pt x="5359" y="147942"/>
                  </a:lnTo>
                  <a:lnTo>
                    <a:pt x="4762" y="149212"/>
                  </a:lnTo>
                  <a:lnTo>
                    <a:pt x="4533" y="149212"/>
                  </a:lnTo>
                  <a:lnTo>
                    <a:pt x="4673" y="150482"/>
                  </a:lnTo>
                  <a:lnTo>
                    <a:pt x="8839" y="148336"/>
                  </a:lnTo>
                  <a:lnTo>
                    <a:pt x="8775" y="147942"/>
                  </a:lnTo>
                  <a:lnTo>
                    <a:pt x="9588" y="147942"/>
                  </a:lnTo>
                  <a:lnTo>
                    <a:pt x="11252" y="147942"/>
                  </a:lnTo>
                  <a:lnTo>
                    <a:pt x="10947" y="150482"/>
                  </a:lnTo>
                  <a:lnTo>
                    <a:pt x="9575" y="151752"/>
                  </a:lnTo>
                  <a:lnTo>
                    <a:pt x="11899" y="151752"/>
                  </a:lnTo>
                  <a:lnTo>
                    <a:pt x="11315" y="153022"/>
                  </a:lnTo>
                  <a:lnTo>
                    <a:pt x="11747" y="153022"/>
                  </a:lnTo>
                  <a:lnTo>
                    <a:pt x="12992" y="154292"/>
                  </a:lnTo>
                  <a:lnTo>
                    <a:pt x="15074" y="153022"/>
                  </a:lnTo>
                  <a:lnTo>
                    <a:pt x="14528" y="156832"/>
                  </a:lnTo>
                  <a:lnTo>
                    <a:pt x="19177" y="155562"/>
                  </a:lnTo>
                  <a:lnTo>
                    <a:pt x="16370" y="159372"/>
                  </a:lnTo>
                  <a:lnTo>
                    <a:pt x="17360" y="158102"/>
                  </a:lnTo>
                  <a:lnTo>
                    <a:pt x="20421" y="156832"/>
                  </a:lnTo>
                  <a:lnTo>
                    <a:pt x="21539" y="158102"/>
                  </a:lnTo>
                  <a:lnTo>
                    <a:pt x="16497" y="160642"/>
                  </a:lnTo>
                  <a:lnTo>
                    <a:pt x="25120" y="160642"/>
                  </a:lnTo>
                  <a:lnTo>
                    <a:pt x="21234" y="165722"/>
                  </a:lnTo>
                  <a:lnTo>
                    <a:pt x="25463" y="161912"/>
                  </a:lnTo>
                  <a:lnTo>
                    <a:pt x="27406" y="166992"/>
                  </a:lnTo>
                  <a:lnTo>
                    <a:pt x="30302" y="166992"/>
                  </a:lnTo>
                  <a:lnTo>
                    <a:pt x="31470" y="168262"/>
                  </a:lnTo>
                  <a:lnTo>
                    <a:pt x="31038" y="169532"/>
                  </a:lnTo>
                  <a:lnTo>
                    <a:pt x="31407" y="170802"/>
                  </a:lnTo>
                  <a:lnTo>
                    <a:pt x="33870" y="166992"/>
                  </a:lnTo>
                  <a:lnTo>
                    <a:pt x="36563" y="168262"/>
                  </a:lnTo>
                  <a:lnTo>
                    <a:pt x="39103" y="166992"/>
                  </a:lnTo>
                  <a:lnTo>
                    <a:pt x="38633" y="170802"/>
                  </a:lnTo>
                  <a:lnTo>
                    <a:pt x="35623" y="170802"/>
                  </a:lnTo>
                  <a:lnTo>
                    <a:pt x="38684" y="173342"/>
                  </a:lnTo>
                  <a:lnTo>
                    <a:pt x="39598" y="170802"/>
                  </a:lnTo>
                  <a:lnTo>
                    <a:pt x="39585" y="173164"/>
                  </a:lnTo>
                  <a:lnTo>
                    <a:pt x="39687" y="172948"/>
                  </a:lnTo>
                  <a:lnTo>
                    <a:pt x="39573" y="173342"/>
                  </a:lnTo>
                  <a:lnTo>
                    <a:pt x="39585" y="173164"/>
                  </a:lnTo>
                  <a:lnTo>
                    <a:pt x="39497" y="173342"/>
                  </a:lnTo>
                  <a:lnTo>
                    <a:pt x="38925" y="174612"/>
                  </a:lnTo>
                  <a:lnTo>
                    <a:pt x="40919" y="172072"/>
                  </a:lnTo>
                  <a:lnTo>
                    <a:pt x="41910" y="170802"/>
                  </a:lnTo>
                  <a:lnTo>
                    <a:pt x="40601" y="175882"/>
                  </a:lnTo>
                  <a:lnTo>
                    <a:pt x="43383" y="173342"/>
                  </a:lnTo>
                  <a:lnTo>
                    <a:pt x="43916" y="177152"/>
                  </a:lnTo>
                  <a:lnTo>
                    <a:pt x="44221" y="177152"/>
                  </a:lnTo>
                  <a:lnTo>
                    <a:pt x="44297" y="178295"/>
                  </a:lnTo>
                  <a:lnTo>
                    <a:pt x="44577" y="177152"/>
                  </a:lnTo>
                  <a:lnTo>
                    <a:pt x="46202" y="175882"/>
                  </a:lnTo>
                  <a:lnTo>
                    <a:pt x="49364" y="175882"/>
                  </a:lnTo>
                  <a:lnTo>
                    <a:pt x="45897" y="178422"/>
                  </a:lnTo>
                  <a:lnTo>
                    <a:pt x="45745" y="180962"/>
                  </a:lnTo>
                  <a:lnTo>
                    <a:pt x="47917" y="180962"/>
                  </a:lnTo>
                  <a:lnTo>
                    <a:pt x="50990" y="179692"/>
                  </a:lnTo>
                  <a:lnTo>
                    <a:pt x="52108" y="179692"/>
                  </a:lnTo>
                  <a:lnTo>
                    <a:pt x="51930" y="180721"/>
                  </a:lnTo>
                  <a:lnTo>
                    <a:pt x="54597" y="179692"/>
                  </a:lnTo>
                  <a:lnTo>
                    <a:pt x="56464" y="184772"/>
                  </a:lnTo>
                  <a:lnTo>
                    <a:pt x="60274" y="182308"/>
                  </a:lnTo>
                  <a:lnTo>
                    <a:pt x="60172" y="183502"/>
                  </a:lnTo>
                  <a:lnTo>
                    <a:pt x="60502" y="182232"/>
                  </a:lnTo>
                  <a:lnTo>
                    <a:pt x="60820" y="180962"/>
                  </a:lnTo>
                  <a:lnTo>
                    <a:pt x="61772" y="179692"/>
                  </a:lnTo>
                  <a:lnTo>
                    <a:pt x="62547" y="178422"/>
                  </a:lnTo>
                  <a:lnTo>
                    <a:pt x="63525" y="178422"/>
                  </a:lnTo>
                  <a:lnTo>
                    <a:pt x="65532" y="177152"/>
                  </a:lnTo>
                  <a:lnTo>
                    <a:pt x="64630" y="179692"/>
                  </a:lnTo>
                  <a:lnTo>
                    <a:pt x="64401" y="179692"/>
                  </a:lnTo>
                  <a:lnTo>
                    <a:pt x="63500" y="183502"/>
                  </a:lnTo>
                  <a:lnTo>
                    <a:pt x="64427" y="183235"/>
                  </a:lnTo>
                  <a:lnTo>
                    <a:pt x="64795" y="186042"/>
                  </a:lnTo>
                  <a:lnTo>
                    <a:pt x="63080" y="183502"/>
                  </a:lnTo>
                  <a:lnTo>
                    <a:pt x="62128" y="189852"/>
                  </a:lnTo>
                  <a:lnTo>
                    <a:pt x="61861" y="183502"/>
                  </a:lnTo>
                  <a:lnTo>
                    <a:pt x="63080" y="183502"/>
                  </a:lnTo>
                  <a:lnTo>
                    <a:pt x="63500" y="183502"/>
                  </a:lnTo>
                  <a:lnTo>
                    <a:pt x="62953" y="182232"/>
                  </a:lnTo>
                  <a:lnTo>
                    <a:pt x="62407" y="180962"/>
                  </a:lnTo>
                  <a:lnTo>
                    <a:pt x="61048" y="183502"/>
                  </a:lnTo>
                  <a:lnTo>
                    <a:pt x="61544" y="183502"/>
                  </a:lnTo>
                  <a:lnTo>
                    <a:pt x="60515" y="188582"/>
                  </a:lnTo>
                  <a:lnTo>
                    <a:pt x="63182" y="191122"/>
                  </a:lnTo>
                  <a:lnTo>
                    <a:pt x="64960" y="189852"/>
                  </a:lnTo>
                  <a:lnTo>
                    <a:pt x="67614" y="192392"/>
                  </a:lnTo>
                  <a:lnTo>
                    <a:pt x="69291" y="191122"/>
                  </a:lnTo>
                  <a:lnTo>
                    <a:pt x="68795" y="189852"/>
                  </a:lnTo>
                  <a:lnTo>
                    <a:pt x="70459" y="187312"/>
                  </a:lnTo>
                  <a:lnTo>
                    <a:pt x="76606" y="187312"/>
                  </a:lnTo>
                  <a:lnTo>
                    <a:pt x="69710" y="197472"/>
                  </a:lnTo>
                  <a:lnTo>
                    <a:pt x="75260" y="194932"/>
                  </a:lnTo>
                  <a:lnTo>
                    <a:pt x="77241" y="193662"/>
                  </a:lnTo>
                  <a:lnTo>
                    <a:pt x="79654" y="189852"/>
                  </a:lnTo>
                  <a:lnTo>
                    <a:pt x="80924" y="193662"/>
                  </a:lnTo>
                  <a:lnTo>
                    <a:pt x="78244" y="196202"/>
                  </a:lnTo>
                  <a:lnTo>
                    <a:pt x="81191" y="198742"/>
                  </a:lnTo>
                  <a:lnTo>
                    <a:pt x="81699" y="196608"/>
                  </a:lnTo>
                  <a:lnTo>
                    <a:pt x="81635" y="196202"/>
                  </a:lnTo>
                  <a:lnTo>
                    <a:pt x="81711" y="196545"/>
                  </a:lnTo>
                  <a:lnTo>
                    <a:pt x="81762" y="196291"/>
                  </a:lnTo>
                  <a:lnTo>
                    <a:pt x="82689" y="192392"/>
                  </a:lnTo>
                  <a:lnTo>
                    <a:pt x="84696" y="196202"/>
                  </a:lnTo>
                  <a:lnTo>
                    <a:pt x="86055" y="196202"/>
                  </a:lnTo>
                  <a:lnTo>
                    <a:pt x="84772" y="200012"/>
                  </a:lnTo>
                  <a:lnTo>
                    <a:pt x="88379" y="201282"/>
                  </a:lnTo>
                  <a:lnTo>
                    <a:pt x="93129" y="200012"/>
                  </a:lnTo>
                  <a:lnTo>
                    <a:pt x="97104" y="201282"/>
                  </a:lnTo>
                  <a:lnTo>
                    <a:pt x="96443" y="202552"/>
                  </a:lnTo>
                  <a:lnTo>
                    <a:pt x="95326" y="203822"/>
                  </a:lnTo>
                  <a:lnTo>
                    <a:pt x="95732" y="205092"/>
                  </a:lnTo>
                  <a:lnTo>
                    <a:pt x="101206" y="205092"/>
                  </a:lnTo>
                  <a:lnTo>
                    <a:pt x="105613" y="210172"/>
                  </a:lnTo>
                  <a:lnTo>
                    <a:pt x="109347" y="213982"/>
                  </a:lnTo>
                  <a:lnTo>
                    <a:pt x="112344" y="211442"/>
                  </a:lnTo>
                  <a:lnTo>
                    <a:pt x="112737" y="211442"/>
                  </a:lnTo>
                  <a:lnTo>
                    <a:pt x="115189" y="211442"/>
                  </a:lnTo>
                  <a:lnTo>
                    <a:pt x="114731" y="212712"/>
                  </a:lnTo>
                  <a:lnTo>
                    <a:pt x="113728" y="213982"/>
                  </a:lnTo>
                  <a:lnTo>
                    <a:pt x="117970" y="212712"/>
                  </a:lnTo>
                  <a:lnTo>
                    <a:pt x="124929" y="212712"/>
                  </a:lnTo>
                  <a:lnTo>
                    <a:pt x="127038" y="216522"/>
                  </a:lnTo>
                  <a:lnTo>
                    <a:pt x="126034" y="217792"/>
                  </a:lnTo>
                  <a:lnTo>
                    <a:pt x="128193" y="220332"/>
                  </a:lnTo>
                  <a:lnTo>
                    <a:pt x="131305" y="212712"/>
                  </a:lnTo>
                  <a:lnTo>
                    <a:pt x="132689" y="216522"/>
                  </a:lnTo>
                  <a:lnTo>
                    <a:pt x="132029" y="216522"/>
                  </a:lnTo>
                  <a:lnTo>
                    <a:pt x="137287" y="220332"/>
                  </a:lnTo>
                  <a:lnTo>
                    <a:pt x="144526" y="220332"/>
                  </a:lnTo>
                  <a:lnTo>
                    <a:pt x="147383" y="225412"/>
                  </a:lnTo>
                  <a:lnTo>
                    <a:pt x="149682" y="221602"/>
                  </a:lnTo>
                  <a:lnTo>
                    <a:pt x="152501" y="229222"/>
                  </a:lnTo>
                  <a:lnTo>
                    <a:pt x="154863" y="224142"/>
                  </a:lnTo>
                  <a:lnTo>
                    <a:pt x="157187" y="227952"/>
                  </a:lnTo>
                  <a:lnTo>
                    <a:pt x="155892" y="229222"/>
                  </a:lnTo>
                  <a:lnTo>
                    <a:pt x="159956" y="231762"/>
                  </a:lnTo>
                  <a:lnTo>
                    <a:pt x="161124" y="233032"/>
                  </a:lnTo>
                  <a:lnTo>
                    <a:pt x="163004" y="229222"/>
                  </a:lnTo>
                  <a:lnTo>
                    <a:pt x="164731" y="229222"/>
                  </a:lnTo>
                  <a:lnTo>
                    <a:pt x="163791" y="231762"/>
                  </a:lnTo>
                  <a:lnTo>
                    <a:pt x="166928" y="229222"/>
                  </a:lnTo>
                  <a:lnTo>
                    <a:pt x="166916" y="233032"/>
                  </a:lnTo>
                  <a:lnTo>
                    <a:pt x="168097" y="233032"/>
                  </a:lnTo>
                  <a:lnTo>
                    <a:pt x="167805" y="231762"/>
                  </a:lnTo>
                  <a:lnTo>
                    <a:pt x="168173" y="230492"/>
                  </a:lnTo>
                  <a:lnTo>
                    <a:pt x="170878" y="230492"/>
                  </a:lnTo>
                  <a:lnTo>
                    <a:pt x="173088" y="234302"/>
                  </a:lnTo>
                  <a:lnTo>
                    <a:pt x="172681" y="235572"/>
                  </a:lnTo>
                  <a:lnTo>
                    <a:pt x="178320" y="235572"/>
                  </a:lnTo>
                  <a:lnTo>
                    <a:pt x="180225" y="234302"/>
                  </a:lnTo>
                  <a:lnTo>
                    <a:pt x="176022" y="240652"/>
                  </a:lnTo>
                  <a:lnTo>
                    <a:pt x="179514" y="238112"/>
                  </a:lnTo>
                  <a:lnTo>
                    <a:pt x="179349" y="236842"/>
                  </a:lnTo>
                  <a:lnTo>
                    <a:pt x="180213" y="236842"/>
                  </a:lnTo>
                  <a:lnTo>
                    <a:pt x="180454" y="235572"/>
                  </a:lnTo>
                  <a:lnTo>
                    <a:pt x="181241" y="238112"/>
                  </a:lnTo>
                  <a:lnTo>
                    <a:pt x="184302" y="239382"/>
                  </a:lnTo>
                  <a:lnTo>
                    <a:pt x="186753" y="238112"/>
                  </a:lnTo>
                  <a:lnTo>
                    <a:pt x="185762" y="240652"/>
                  </a:lnTo>
                  <a:lnTo>
                    <a:pt x="189699" y="241922"/>
                  </a:lnTo>
                  <a:lnTo>
                    <a:pt x="194627" y="241922"/>
                  </a:lnTo>
                  <a:lnTo>
                    <a:pt x="199186" y="243192"/>
                  </a:lnTo>
                  <a:lnTo>
                    <a:pt x="197789" y="241922"/>
                  </a:lnTo>
                  <a:lnTo>
                    <a:pt x="199085" y="238112"/>
                  </a:lnTo>
                  <a:lnTo>
                    <a:pt x="200482" y="238112"/>
                  </a:lnTo>
                  <a:lnTo>
                    <a:pt x="200444" y="238683"/>
                  </a:lnTo>
                  <a:lnTo>
                    <a:pt x="201510" y="238112"/>
                  </a:lnTo>
                  <a:lnTo>
                    <a:pt x="203111" y="238112"/>
                  </a:lnTo>
                  <a:lnTo>
                    <a:pt x="201777" y="241922"/>
                  </a:lnTo>
                  <a:lnTo>
                    <a:pt x="200533" y="243192"/>
                  </a:lnTo>
                  <a:lnTo>
                    <a:pt x="202882" y="241922"/>
                  </a:lnTo>
                  <a:lnTo>
                    <a:pt x="202780" y="243192"/>
                  </a:lnTo>
                  <a:lnTo>
                    <a:pt x="202171" y="243192"/>
                  </a:lnTo>
                  <a:lnTo>
                    <a:pt x="201752" y="244462"/>
                  </a:lnTo>
                  <a:lnTo>
                    <a:pt x="203085" y="243192"/>
                  </a:lnTo>
                  <a:lnTo>
                    <a:pt x="204609" y="248272"/>
                  </a:lnTo>
                  <a:lnTo>
                    <a:pt x="206679" y="245732"/>
                  </a:lnTo>
                  <a:lnTo>
                    <a:pt x="206565" y="247002"/>
                  </a:lnTo>
                  <a:lnTo>
                    <a:pt x="217322" y="247002"/>
                  </a:lnTo>
                  <a:lnTo>
                    <a:pt x="217652" y="245732"/>
                  </a:lnTo>
                  <a:lnTo>
                    <a:pt x="217970" y="244462"/>
                  </a:lnTo>
                  <a:lnTo>
                    <a:pt x="219316" y="245732"/>
                  </a:lnTo>
                  <a:lnTo>
                    <a:pt x="220116" y="244462"/>
                  </a:lnTo>
                  <a:lnTo>
                    <a:pt x="220903" y="243192"/>
                  </a:lnTo>
                  <a:lnTo>
                    <a:pt x="223481" y="244462"/>
                  </a:lnTo>
                  <a:lnTo>
                    <a:pt x="226136" y="248272"/>
                  </a:lnTo>
                  <a:lnTo>
                    <a:pt x="229527" y="248272"/>
                  </a:lnTo>
                  <a:lnTo>
                    <a:pt x="232130" y="247002"/>
                  </a:lnTo>
                  <a:lnTo>
                    <a:pt x="235077" y="247002"/>
                  </a:lnTo>
                  <a:lnTo>
                    <a:pt x="233032" y="248272"/>
                  </a:lnTo>
                  <a:lnTo>
                    <a:pt x="237109" y="249542"/>
                  </a:lnTo>
                  <a:lnTo>
                    <a:pt x="238277" y="249542"/>
                  </a:lnTo>
                  <a:lnTo>
                    <a:pt x="243674" y="248272"/>
                  </a:lnTo>
                  <a:lnTo>
                    <a:pt x="243293" y="247002"/>
                  </a:lnTo>
                  <a:lnTo>
                    <a:pt x="242747" y="245732"/>
                  </a:lnTo>
                  <a:lnTo>
                    <a:pt x="243192" y="245732"/>
                  </a:lnTo>
                  <a:lnTo>
                    <a:pt x="244182" y="244462"/>
                  </a:lnTo>
                  <a:lnTo>
                    <a:pt x="245122" y="247002"/>
                  </a:lnTo>
                  <a:lnTo>
                    <a:pt x="244805" y="248272"/>
                  </a:lnTo>
                  <a:lnTo>
                    <a:pt x="249123" y="248272"/>
                  </a:lnTo>
                  <a:lnTo>
                    <a:pt x="253606" y="250812"/>
                  </a:lnTo>
                  <a:lnTo>
                    <a:pt x="257924" y="253352"/>
                  </a:lnTo>
                  <a:lnTo>
                    <a:pt x="262026" y="252082"/>
                  </a:lnTo>
                  <a:lnTo>
                    <a:pt x="261734" y="253352"/>
                  </a:lnTo>
                  <a:lnTo>
                    <a:pt x="263537" y="252082"/>
                  </a:lnTo>
                  <a:lnTo>
                    <a:pt x="264718" y="250812"/>
                  </a:lnTo>
                  <a:lnTo>
                    <a:pt x="271094" y="250812"/>
                  </a:lnTo>
                  <a:lnTo>
                    <a:pt x="265455" y="252082"/>
                  </a:lnTo>
                  <a:lnTo>
                    <a:pt x="268084" y="254622"/>
                  </a:lnTo>
                  <a:lnTo>
                    <a:pt x="272478" y="252082"/>
                  </a:lnTo>
                  <a:lnTo>
                    <a:pt x="275463" y="253352"/>
                  </a:lnTo>
                  <a:lnTo>
                    <a:pt x="285254" y="254622"/>
                  </a:lnTo>
                  <a:lnTo>
                    <a:pt x="287388" y="252082"/>
                  </a:lnTo>
                  <a:lnTo>
                    <a:pt x="292455" y="255892"/>
                  </a:lnTo>
                  <a:lnTo>
                    <a:pt x="297230" y="255892"/>
                  </a:lnTo>
                  <a:lnTo>
                    <a:pt x="300697" y="254622"/>
                  </a:lnTo>
                  <a:lnTo>
                    <a:pt x="304279" y="252082"/>
                  </a:lnTo>
                  <a:lnTo>
                    <a:pt x="306870" y="250812"/>
                  </a:lnTo>
                  <a:lnTo>
                    <a:pt x="311759" y="250812"/>
                  </a:lnTo>
                  <a:lnTo>
                    <a:pt x="309575" y="249542"/>
                  </a:lnTo>
                  <a:lnTo>
                    <a:pt x="308889" y="248272"/>
                  </a:lnTo>
                  <a:lnTo>
                    <a:pt x="312077" y="249542"/>
                  </a:lnTo>
                  <a:lnTo>
                    <a:pt x="313385" y="249542"/>
                  </a:lnTo>
                  <a:lnTo>
                    <a:pt x="311746" y="248272"/>
                  </a:lnTo>
                  <a:lnTo>
                    <a:pt x="310057" y="248272"/>
                  </a:lnTo>
                  <a:lnTo>
                    <a:pt x="311861" y="245732"/>
                  </a:lnTo>
                  <a:lnTo>
                    <a:pt x="313956" y="244462"/>
                  </a:lnTo>
                  <a:lnTo>
                    <a:pt x="317423" y="241922"/>
                  </a:lnTo>
                  <a:lnTo>
                    <a:pt x="320890" y="239382"/>
                  </a:lnTo>
                  <a:lnTo>
                    <a:pt x="321183" y="23811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756033" y="430840"/>
            <a:ext cx="10739755" cy="10878185"/>
            <a:chOff x="4756033" y="430840"/>
            <a:chExt cx="10739755" cy="10878185"/>
          </a:xfrm>
        </p:grpSpPr>
        <p:sp>
          <p:nvSpPr>
            <p:cNvPr id="3" name="object 3"/>
            <p:cNvSpPr/>
            <p:nvPr/>
          </p:nvSpPr>
          <p:spPr>
            <a:xfrm>
              <a:off x="4816611" y="430840"/>
              <a:ext cx="10679430" cy="10878185"/>
            </a:xfrm>
            <a:custGeom>
              <a:avLst/>
              <a:gdLst/>
              <a:ahLst/>
              <a:cxnLst/>
              <a:rect l="l" t="t" r="r" b="b"/>
              <a:pathLst>
                <a:path w="10679430" h="10878185">
                  <a:moveTo>
                    <a:pt x="8331034" y="0"/>
                  </a:moveTo>
                  <a:lnTo>
                    <a:pt x="1918842" y="0"/>
                  </a:lnTo>
                  <a:lnTo>
                    <a:pt x="1925318" y="2174958"/>
                  </a:lnTo>
                  <a:lnTo>
                    <a:pt x="1924595" y="3034698"/>
                  </a:lnTo>
                  <a:lnTo>
                    <a:pt x="1921729" y="3679617"/>
                  </a:lnTo>
                  <a:lnTo>
                    <a:pt x="1917639" y="4182784"/>
                  </a:lnTo>
                  <a:lnTo>
                    <a:pt x="1912546" y="4612283"/>
                  </a:lnTo>
                  <a:lnTo>
                    <a:pt x="1906925" y="4971510"/>
                  </a:lnTo>
                  <a:lnTo>
                    <a:pt x="1900040" y="5321745"/>
                  </a:lnTo>
                  <a:lnTo>
                    <a:pt x="1893262" y="5606218"/>
                  </a:lnTo>
                  <a:lnTo>
                    <a:pt x="1885476" y="5883528"/>
                  </a:lnTo>
                  <a:lnTo>
                    <a:pt x="1878483" y="6099937"/>
                  </a:lnTo>
                  <a:lnTo>
                    <a:pt x="1870776" y="6311280"/>
                  </a:lnTo>
                  <a:lnTo>
                    <a:pt x="1862327" y="6517344"/>
                  </a:lnTo>
                  <a:lnTo>
                    <a:pt x="1853105" y="6717913"/>
                  </a:lnTo>
                  <a:lnTo>
                    <a:pt x="1843079" y="6912774"/>
                  </a:lnTo>
                  <a:lnTo>
                    <a:pt x="1835015" y="7055045"/>
                  </a:lnTo>
                  <a:lnTo>
                    <a:pt x="1826470" y="7193895"/>
                  </a:lnTo>
                  <a:lnTo>
                    <a:pt x="1817430" y="7329234"/>
                  </a:lnTo>
                  <a:lnTo>
                    <a:pt x="1807884" y="7460970"/>
                  </a:lnTo>
                  <a:lnTo>
                    <a:pt x="1797818" y="7589014"/>
                  </a:lnTo>
                  <a:lnTo>
                    <a:pt x="1787220" y="7713276"/>
                  </a:lnTo>
                  <a:lnTo>
                    <a:pt x="1776077" y="7833666"/>
                  </a:lnTo>
                  <a:lnTo>
                    <a:pt x="1768339" y="7911729"/>
                  </a:lnTo>
                  <a:lnTo>
                    <a:pt x="1760350" y="7988005"/>
                  </a:lnTo>
                  <a:lnTo>
                    <a:pt x="1752106" y="8062465"/>
                  </a:lnTo>
                  <a:lnTo>
                    <a:pt x="1743602" y="8135084"/>
                  </a:lnTo>
                  <a:lnTo>
                    <a:pt x="1734835" y="8205835"/>
                  </a:lnTo>
                  <a:lnTo>
                    <a:pt x="1725802" y="8274691"/>
                  </a:lnTo>
                  <a:lnTo>
                    <a:pt x="1716499" y="8341625"/>
                  </a:lnTo>
                  <a:lnTo>
                    <a:pt x="1706921" y="8406610"/>
                  </a:lnTo>
                  <a:lnTo>
                    <a:pt x="1697066" y="8469620"/>
                  </a:lnTo>
                  <a:lnTo>
                    <a:pt x="1686928" y="8530628"/>
                  </a:lnTo>
                  <a:lnTo>
                    <a:pt x="1676506" y="8589608"/>
                  </a:lnTo>
                  <a:lnTo>
                    <a:pt x="1665794" y="8646532"/>
                  </a:lnTo>
                  <a:lnTo>
                    <a:pt x="1654789" y="8701373"/>
                  </a:lnTo>
                  <a:lnTo>
                    <a:pt x="1643487" y="8754106"/>
                  </a:lnTo>
                  <a:lnTo>
                    <a:pt x="1631885" y="8804703"/>
                  </a:lnTo>
                  <a:lnTo>
                    <a:pt x="1619979" y="8853137"/>
                  </a:lnTo>
                  <a:lnTo>
                    <a:pt x="1607764" y="8899382"/>
                  </a:lnTo>
                  <a:lnTo>
                    <a:pt x="1595238" y="8943412"/>
                  </a:lnTo>
                  <a:lnTo>
                    <a:pt x="1582396" y="8985198"/>
                  </a:lnTo>
                  <a:lnTo>
                    <a:pt x="1569235" y="9024715"/>
                  </a:lnTo>
                  <a:lnTo>
                    <a:pt x="1555751" y="9061936"/>
                  </a:lnTo>
                  <a:lnTo>
                    <a:pt x="1534911" y="9113403"/>
                  </a:lnTo>
                  <a:lnTo>
                    <a:pt x="1513323" y="9159553"/>
                  </a:lnTo>
                  <a:lnTo>
                    <a:pt x="1403791" y="9355003"/>
                  </a:lnTo>
                  <a:lnTo>
                    <a:pt x="1373707" y="9406602"/>
                  </a:lnTo>
                  <a:lnTo>
                    <a:pt x="1343169" y="9457386"/>
                  </a:lnTo>
                  <a:lnTo>
                    <a:pt x="1312201" y="9507361"/>
                  </a:lnTo>
                  <a:lnTo>
                    <a:pt x="1280823" y="9556531"/>
                  </a:lnTo>
                  <a:lnTo>
                    <a:pt x="1249057" y="9604901"/>
                  </a:lnTo>
                  <a:lnTo>
                    <a:pt x="1216925" y="9652477"/>
                  </a:lnTo>
                  <a:lnTo>
                    <a:pt x="1184449" y="9699263"/>
                  </a:lnTo>
                  <a:lnTo>
                    <a:pt x="1151651" y="9745264"/>
                  </a:lnTo>
                  <a:lnTo>
                    <a:pt x="1118551" y="9790486"/>
                  </a:lnTo>
                  <a:lnTo>
                    <a:pt x="1085173" y="9834932"/>
                  </a:lnTo>
                  <a:lnTo>
                    <a:pt x="1051538" y="9878609"/>
                  </a:lnTo>
                  <a:lnTo>
                    <a:pt x="1017667" y="9921520"/>
                  </a:lnTo>
                  <a:lnTo>
                    <a:pt x="983583" y="9963672"/>
                  </a:lnTo>
                  <a:lnTo>
                    <a:pt x="949307" y="10005068"/>
                  </a:lnTo>
                  <a:lnTo>
                    <a:pt x="914860" y="10045715"/>
                  </a:lnTo>
                  <a:lnTo>
                    <a:pt x="880265" y="10085616"/>
                  </a:lnTo>
                  <a:lnTo>
                    <a:pt x="845544" y="10124777"/>
                  </a:lnTo>
                  <a:lnTo>
                    <a:pt x="810718" y="10163202"/>
                  </a:lnTo>
                  <a:lnTo>
                    <a:pt x="775808" y="10200898"/>
                  </a:lnTo>
                  <a:lnTo>
                    <a:pt x="740838" y="10237868"/>
                  </a:lnTo>
                  <a:lnTo>
                    <a:pt x="705827" y="10274118"/>
                  </a:lnTo>
                  <a:lnTo>
                    <a:pt x="670799" y="10309652"/>
                  </a:lnTo>
                  <a:lnTo>
                    <a:pt x="635775" y="10344476"/>
                  </a:lnTo>
                  <a:lnTo>
                    <a:pt x="600776" y="10378594"/>
                  </a:lnTo>
                  <a:lnTo>
                    <a:pt x="565825" y="10412011"/>
                  </a:lnTo>
                  <a:lnTo>
                    <a:pt x="530943" y="10444733"/>
                  </a:lnTo>
                  <a:lnTo>
                    <a:pt x="496152" y="10476765"/>
                  </a:lnTo>
                  <a:lnTo>
                    <a:pt x="461474" y="10508110"/>
                  </a:lnTo>
                  <a:lnTo>
                    <a:pt x="426931" y="10538775"/>
                  </a:lnTo>
                  <a:lnTo>
                    <a:pt x="392543" y="10568764"/>
                  </a:lnTo>
                  <a:lnTo>
                    <a:pt x="358334" y="10598082"/>
                  </a:lnTo>
                  <a:lnTo>
                    <a:pt x="324324" y="10626734"/>
                  </a:lnTo>
                  <a:lnTo>
                    <a:pt x="290536" y="10654726"/>
                  </a:lnTo>
                  <a:lnTo>
                    <a:pt x="256991" y="10682061"/>
                  </a:lnTo>
                  <a:lnTo>
                    <a:pt x="223711" y="10708745"/>
                  </a:lnTo>
                  <a:lnTo>
                    <a:pt x="190717" y="10734783"/>
                  </a:lnTo>
                  <a:lnTo>
                    <a:pt x="158033" y="10760180"/>
                  </a:lnTo>
                  <a:lnTo>
                    <a:pt x="125679" y="10784941"/>
                  </a:lnTo>
                  <a:lnTo>
                    <a:pt x="93676" y="10809070"/>
                  </a:lnTo>
                  <a:lnTo>
                    <a:pt x="62048" y="10832573"/>
                  </a:lnTo>
                  <a:lnTo>
                    <a:pt x="30815" y="10855455"/>
                  </a:lnTo>
                  <a:lnTo>
                    <a:pt x="0" y="10877721"/>
                  </a:lnTo>
                  <a:lnTo>
                    <a:pt x="10678868" y="10877721"/>
                  </a:lnTo>
                  <a:lnTo>
                    <a:pt x="10644203" y="10851562"/>
                  </a:lnTo>
                  <a:lnTo>
                    <a:pt x="10609901" y="10825231"/>
                  </a:lnTo>
                  <a:lnTo>
                    <a:pt x="10575958" y="10798725"/>
                  </a:lnTo>
                  <a:lnTo>
                    <a:pt x="10542374" y="10772043"/>
                  </a:lnTo>
                  <a:lnTo>
                    <a:pt x="10509146" y="10745183"/>
                  </a:lnTo>
                  <a:lnTo>
                    <a:pt x="10476272" y="10718144"/>
                  </a:lnTo>
                  <a:lnTo>
                    <a:pt x="10443750" y="10690923"/>
                  </a:lnTo>
                  <a:lnTo>
                    <a:pt x="10411579" y="10663519"/>
                  </a:lnTo>
                  <a:lnTo>
                    <a:pt x="10379756" y="10635930"/>
                  </a:lnTo>
                  <a:lnTo>
                    <a:pt x="10348279" y="10608156"/>
                  </a:lnTo>
                  <a:lnTo>
                    <a:pt x="10317146" y="10580193"/>
                  </a:lnTo>
                  <a:lnTo>
                    <a:pt x="10286355" y="10552041"/>
                  </a:lnTo>
                  <a:lnTo>
                    <a:pt x="10255905" y="10523697"/>
                  </a:lnTo>
                  <a:lnTo>
                    <a:pt x="10225792" y="10495160"/>
                  </a:lnTo>
                  <a:lnTo>
                    <a:pt x="10196016" y="10466429"/>
                  </a:lnTo>
                  <a:lnTo>
                    <a:pt x="10166575" y="10437501"/>
                  </a:lnTo>
                  <a:lnTo>
                    <a:pt x="10137465" y="10408375"/>
                  </a:lnTo>
                  <a:lnTo>
                    <a:pt x="10108686" y="10379049"/>
                  </a:lnTo>
                  <a:lnTo>
                    <a:pt x="10080235" y="10349522"/>
                  </a:lnTo>
                  <a:lnTo>
                    <a:pt x="10052110" y="10319792"/>
                  </a:lnTo>
                  <a:lnTo>
                    <a:pt x="10024309" y="10289856"/>
                  </a:lnTo>
                  <a:lnTo>
                    <a:pt x="9996831" y="10259715"/>
                  </a:lnTo>
                  <a:lnTo>
                    <a:pt x="9969673" y="10229365"/>
                  </a:lnTo>
                  <a:lnTo>
                    <a:pt x="9942833" y="10198806"/>
                  </a:lnTo>
                  <a:lnTo>
                    <a:pt x="9916309" y="10168035"/>
                  </a:lnTo>
                  <a:lnTo>
                    <a:pt x="9890100" y="10137051"/>
                  </a:lnTo>
                  <a:lnTo>
                    <a:pt x="9864203" y="10105852"/>
                  </a:lnTo>
                  <a:lnTo>
                    <a:pt x="9838616" y="10074436"/>
                  </a:lnTo>
                  <a:lnTo>
                    <a:pt x="9813338" y="10042802"/>
                  </a:lnTo>
                  <a:lnTo>
                    <a:pt x="9788365" y="10010949"/>
                  </a:lnTo>
                  <a:lnTo>
                    <a:pt x="9763697" y="9978873"/>
                  </a:lnTo>
                  <a:lnTo>
                    <a:pt x="9739332" y="9946575"/>
                  </a:lnTo>
                  <a:lnTo>
                    <a:pt x="9715266" y="9914051"/>
                  </a:lnTo>
                  <a:lnTo>
                    <a:pt x="9691499" y="9881301"/>
                  </a:lnTo>
                  <a:lnTo>
                    <a:pt x="9668028" y="9848323"/>
                  </a:lnTo>
                  <a:lnTo>
                    <a:pt x="9644852" y="9815114"/>
                  </a:lnTo>
                  <a:lnTo>
                    <a:pt x="9621967" y="9781674"/>
                  </a:lnTo>
                  <a:lnTo>
                    <a:pt x="9599373" y="9748001"/>
                  </a:lnTo>
                  <a:lnTo>
                    <a:pt x="9577068" y="9714092"/>
                  </a:lnTo>
                  <a:lnTo>
                    <a:pt x="9555048" y="9679947"/>
                  </a:lnTo>
                  <a:lnTo>
                    <a:pt x="9533313" y="9645564"/>
                  </a:lnTo>
                  <a:lnTo>
                    <a:pt x="9511861" y="9610940"/>
                  </a:lnTo>
                  <a:lnTo>
                    <a:pt x="9490688" y="9576075"/>
                  </a:lnTo>
                  <a:lnTo>
                    <a:pt x="9469794" y="9540966"/>
                  </a:lnTo>
                  <a:lnTo>
                    <a:pt x="9449177" y="9505613"/>
                  </a:lnTo>
                  <a:lnTo>
                    <a:pt x="9428833" y="9470012"/>
                  </a:lnTo>
                  <a:lnTo>
                    <a:pt x="9408762" y="9434163"/>
                  </a:lnTo>
                  <a:lnTo>
                    <a:pt x="9388961" y="9398064"/>
                  </a:lnTo>
                  <a:lnTo>
                    <a:pt x="9369429" y="9361713"/>
                  </a:lnTo>
                  <a:lnTo>
                    <a:pt x="9350163" y="9325109"/>
                  </a:lnTo>
                  <a:lnTo>
                    <a:pt x="9331161" y="9288249"/>
                  </a:lnTo>
                  <a:lnTo>
                    <a:pt x="9312422" y="9251132"/>
                  </a:lnTo>
                  <a:lnTo>
                    <a:pt x="9293943" y="9213758"/>
                  </a:lnTo>
                  <a:lnTo>
                    <a:pt x="9275722" y="9176122"/>
                  </a:lnTo>
                  <a:lnTo>
                    <a:pt x="9257758" y="9138225"/>
                  </a:lnTo>
                  <a:lnTo>
                    <a:pt x="9240048" y="9100065"/>
                  </a:lnTo>
                  <a:lnTo>
                    <a:pt x="9222591" y="9061639"/>
                  </a:lnTo>
                  <a:lnTo>
                    <a:pt x="9205383" y="9022946"/>
                  </a:lnTo>
                  <a:lnTo>
                    <a:pt x="9188425" y="8983984"/>
                  </a:lnTo>
                  <a:lnTo>
                    <a:pt x="9171712" y="8944753"/>
                  </a:lnTo>
                  <a:lnTo>
                    <a:pt x="9155244" y="8905249"/>
                  </a:lnTo>
                  <a:lnTo>
                    <a:pt x="9139019" y="8865472"/>
                  </a:lnTo>
                  <a:lnTo>
                    <a:pt x="9123033" y="8825419"/>
                  </a:lnTo>
                  <a:lnTo>
                    <a:pt x="9107286" y="8785089"/>
                  </a:lnTo>
                  <a:lnTo>
                    <a:pt x="9091776" y="8744481"/>
                  </a:lnTo>
                  <a:lnTo>
                    <a:pt x="9076500" y="8703592"/>
                  </a:lnTo>
                  <a:lnTo>
                    <a:pt x="9061456" y="8662422"/>
                  </a:lnTo>
                  <a:lnTo>
                    <a:pt x="9046643" y="8620967"/>
                  </a:lnTo>
                  <a:lnTo>
                    <a:pt x="9032058" y="8579227"/>
                  </a:lnTo>
                  <a:lnTo>
                    <a:pt x="9017700" y="8537200"/>
                  </a:lnTo>
                  <a:lnTo>
                    <a:pt x="9003566" y="8494885"/>
                  </a:lnTo>
                  <a:lnTo>
                    <a:pt x="8989654" y="8452279"/>
                  </a:lnTo>
                  <a:lnTo>
                    <a:pt x="8975963" y="8409380"/>
                  </a:lnTo>
                  <a:lnTo>
                    <a:pt x="8962490" y="8366188"/>
                  </a:lnTo>
                  <a:lnTo>
                    <a:pt x="8949234" y="8322701"/>
                  </a:lnTo>
                  <a:lnTo>
                    <a:pt x="8936192" y="8278916"/>
                  </a:lnTo>
                  <a:lnTo>
                    <a:pt x="8923363" y="8234833"/>
                  </a:lnTo>
                  <a:lnTo>
                    <a:pt x="8910744" y="8190448"/>
                  </a:lnTo>
                  <a:lnTo>
                    <a:pt x="8898333" y="8145762"/>
                  </a:lnTo>
                  <a:lnTo>
                    <a:pt x="8886129" y="8100772"/>
                  </a:lnTo>
                  <a:lnTo>
                    <a:pt x="8874130" y="8055476"/>
                  </a:lnTo>
                  <a:lnTo>
                    <a:pt x="8862333" y="8009874"/>
                  </a:lnTo>
                  <a:lnTo>
                    <a:pt x="8850736" y="7963962"/>
                  </a:lnTo>
                  <a:lnTo>
                    <a:pt x="8839338" y="7917739"/>
                  </a:lnTo>
                  <a:lnTo>
                    <a:pt x="8828136" y="7871205"/>
                  </a:lnTo>
                  <a:lnTo>
                    <a:pt x="8817129" y="7824356"/>
                  </a:lnTo>
                  <a:lnTo>
                    <a:pt x="8806314" y="7777192"/>
                  </a:lnTo>
                  <a:lnTo>
                    <a:pt x="8795689" y="7729710"/>
                  </a:lnTo>
                  <a:lnTo>
                    <a:pt x="8785254" y="7681910"/>
                  </a:lnTo>
                  <a:lnTo>
                    <a:pt x="8775004" y="7633789"/>
                  </a:lnTo>
                  <a:lnTo>
                    <a:pt x="8764939" y="7585345"/>
                  </a:lnTo>
                  <a:lnTo>
                    <a:pt x="8755057" y="7536577"/>
                  </a:lnTo>
                  <a:lnTo>
                    <a:pt x="8745355" y="7487484"/>
                  </a:lnTo>
                  <a:lnTo>
                    <a:pt x="8735832" y="7438063"/>
                  </a:lnTo>
                  <a:lnTo>
                    <a:pt x="8726485" y="7388314"/>
                  </a:lnTo>
                  <a:lnTo>
                    <a:pt x="8717312" y="7338233"/>
                  </a:lnTo>
                  <a:lnTo>
                    <a:pt x="8708313" y="7287820"/>
                  </a:lnTo>
                  <a:lnTo>
                    <a:pt x="8699483" y="7237073"/>
                  </a:lnTo>
                  <a:lnTo>
                    <a:pt x="8690822" y="7185990"/>
                  </a:lnTo>
                  <a:lnTo>
                    <a:pt x="8682328" y="7134570"/>
                  </a:lnTo>
                  <a:lnTo>
                    <a:pt x="8673998" y="7082811"/>
                  </a:lnTo>
                  <a:lnTo>
                    <a:pt x="8665831" y="7030711"/>
                  </a:lnTo>
                  <a:lnTo>
                    <a:pt x="8649976" y="6925481"/>
                  </a:lnTo>
                  <a:lnTo>
                    <a:pt x="8634747" y="6818868"/>
                  </a:lnTo>
                  <a:lnTo>
                    <a:pt x="8620129" y="6710858"/>
                  </a:lnTo>
                  <a:lnTo>
                    <a:pt x="8606104" y="6601438"/>
                  </a:lnTo>
                  <a:lnTo>
                    <a:pt x="8592658" y="6490594"/>
                  </a:lnTo>
                  <a:lnTo>
                    <a:pt x="8579774" y="6378312"/>
                  </a:lnTo>
                  <a:lnTo>
                    <a:pt x="8567437" y="6264581"/>
                  </a:lnTo>
                  <a:lnTo>
                    <a:pt x="8555630" y="6149385"/>
                  </a:lnTo>
                  <a:lnTo>
                    <a:pt x="8544337" y="6032711"/>
                  </a:lnTo>
                  <a:lnTo>
                    <a:pt x="8533542" y="5914547"/>
                  </a:lnTo>
                  <a:lnTo>
                    <a:pt x="8523230" y="5794879"/>
                  </a:lnTo>
                  <a:lnTo>
                    <a:pt x="8513384" y="5673692"/>
                  </a:lnTo>
                  <a:lnTo>
                    <a:pt x="8503989" y="5550975"/>
                  </a:lnTo>
                  <a:lnTo>
                    <a:pt x="8495028" y="5426712"/>
                  </a:lnTo>
                  <a:lnTo>
                    <a:pt x="8486486" y="5300892"/>
                  </a:lnTo>
                  <a:lnTo>
                    <a:pt x="8478347" y="5173500"/>
                  </a:lnTo>
                  <a:lnTo>
                    <a:pt x="8470594" y="5044523"/>
                  </a:lnTo>
                  <a:lnTo>
                    <a:pt x="8463211" y="4913948"/>
                  </a:lnTo>
                  <a:lnTo>
                    <a:pt x="8456183" y="4781760"/>
                  </a:lnTo>
                  <a:lnTo>
                    <a:pt x="8446271" y="4580428"/>
                  </a:lnTo>
                  <a:lnTo>
                    <a:pt x="8437068" y="4375394"/>
                  </a:lnTo>
                  <a:lnTo>
                    <a:pt x="8428518" y="4166611"/>
                  </a:lnTo>
                  <a:lnTo>
                    <a:pt x="8420569" y="3954036"/>
                  </a:lnTo>
                  <a:lnTo>
                    <a:pt x="8413166" y="3737623"/>
                  </a:lnTo>
                  <a:lnTo>
                    <a:pt x="8404053" y="3443023"/>
                  </a:lnTo>
                  <a:lnTo>
                    <a:pt x="8395687" y="3141411"/>
                  </a:lnTo>
                  <a:lnTo>
                    <a:pt x="8386086" y="2754373"/>
                  </a:lnTo>
                  <a:lnTo>
                    <a:pt x="8375493" y="2274948"/>
                  </a:lnTo>
                  <a:lnTo>
                    <a:pt x="8331034" y="0"/>
                  </a:lnTo>
                  <a:close/>
                </a:path>
              </a:pathLst>
            </a:custGeom>
            <a:solidFill>
              <a:srgbClr val="FFB6B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985005" y="1143996"/>
              <a:ext cx="2883776" cy="288377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56033" y="4569842"/>
              <a:ext cx="3523655" cy="3523649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119737" y="6993904"/>
            <a:ext cx="2942590" cy="3947795"/>
            <a:chOff x="1119737" y="6993904"/>
            <a:chExt cx="2942590" cy="3947795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19737" y="6993904"/>
              <a:ext cx="2942316" cy="394752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287915" y="7058901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1553413" y="9358308"/>
            <a:ext cx="148209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Конференц-</a:t>
            </a: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сумка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XENAC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586523" y="9910208"/>
            <a:ext cx="2207260" cy="523240"/>
            <a:chOff x="1586523" y="9910208"/>
            <a:chExt cx="2207260" cy="52324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86523" y="9910208"/>
              <a:ext cx="235311" cy="6860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894154" y="9925323"/>
              <a:ext cx="1899920" cy="508000"/>
            </a:xfrm>
            <a:custGeom>
              <a:avLst/>
              <a:gdLst/>
              <a:ahLst/>
              <a:cxnLst/>
              <a:rect l="l" t="t" r="r" b="b"/>
              <a:pathLst>
                <a:path w="1899920" h="508000">
                  <a:moveTo>
                    <a:pt x="44716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32842" y="10756"/>
                  </a:lnTo>
                  <a:lnTo>
                    <a:pt x="32842" y="52247"/>
                  </a:lnTo>
                  <a:lnTo>
                    <a:pt x="44716" y="52247"/>
                  </a:lnTo>
                  <a:lnTo>
                    <a:pt x="44716" y="1244"/>
                  </a:lnTo>
                  <a:close/>
                </a:path>
                <a:path w="1899920" h="508000">
                  <a:moveTo>
                    <a:pt x="109334" y="26809"/>
                  </a:moveTo>
                  <a:lnTo>
                    <a:pt x="107251" y="15430"/>
                  </a:lnTo>
                  <a:lnTo>
                    <a:pt x="103505" y="9791"/>
                  </a:lnTo>
                  <a:lnTo>
                    <a:pt x="101650" y="7010"/>
                  </a:lnTo>
                  <a:lnTo>
                    <a:pt x="97167" y="4114"/>
                  </a:lnTo>
                  <a:lnTo>
                    <a:pt x="97167" y="16560"/>
                  </a:lnTo>
                  <a:lnTo>
                    <a:pt x="97167" y="37007"/>
                  </a:lnTo>
                  <a:lnTo>
                    <a:pt x="92227" y="43700"/>
                  </a:lnTo>
                  <a:lnTo>
                    <a:pt x="75768" y="43700"/>
                  </a:lnTo>
                  <a:lnTo>
                    <a:pt x="70827" y="37007"/>
                  </a:lnTo>
                  <a:lnTo>
                    <a:pt x="70827" y="16560"/>
                  </a:lnTo>
                  <a:lnTo>
                    <a:pt x="75768" y="9791"/>
                  </a:lnTo>
                  <a:lnTo>
                    <a:pt x="92227" y="9791"/>
                  </a:lnTo>
                  <a:lnTo>
                    <a:pt x="97167" y="16560"/>
                  </a:lnTo>
                  <a:lnTo>
                    <a:pt x="97167" y="4114"/>
                  </a:lnTo>
                  <a:lnTo>
                    <a:pt x="93573" y="1790"/>
                  </a:lnTo>
                  <a:lnTo>
                    <a:pt x="83997" y="0"/>
                  </a:lnTo>
                  <a:lnTo>
                    <a:pt x="74422" y="1790"/>
                  </a:lnTo>
                  <a:lnTo>
                    <a:pt x="66344" y="7010"/>
                  </a:lnTo>
                  <a:lnTo>
                    <a:pt x="60744" y="15430"/>
                  </a:lnTo>
                  <a:lnTo>
                    <a:pt x="58661" y="26809"/>
                  </a:lnTo>
                  <a:lnTo>
                    <a:pt x="60744" y="38112"/>
                  </a:lnTo>
                  <a:lnTo>
                    <a:pt x="66344" y="46494"/>
                  </a:lnTo>
                  <a:lnTo>
                    <a:pt x="74422" y="51701"/>
                  </a:lnTo>
                  <a:lnTo>
                    <a:pt x="83997" y="53505"/>
                  </a:lnTo>
                  <a:lnTo>
                    <a:pt x="93573" y="51701"/>
                  </a:lnTo>
                  <a:lnTo>
                    <a:pt x="101650" y="46494"/>
                  </a:lnTo>
                  <a:lnTo>
                    <a:pt x="103517" y="43700"/>
                  </a:lnTo>
                  <a:lnTo>
                    <a:pt x="107251" y="38112"/>
                  </a:lnTo>
                  <a:lnTo>
                    <a:pt x="109334" y="26809"/>
                  </a:lnTo>
                  <a:close/>
                </a:path>
                <a:path w="1899920" h="508000">
                  <a:moveTo>
                    <a:pt x="167284" y="1257"/>
                  </a:moveTo>
                  <a:lnTo>
                    <a:pt x="131241" y="1257"/>
                  </a:lnTo>
                  <a:lnTo>
                    <a:pt x="129463" y="17081"/>
                  </a:lnTo>
                  <a:lnTo>
                    <a:pt x="126771" y="39344"/>
                  </a:lnTo>
                  <a:lnTo>
                    <a:pt x="124625" y="41998"/>
                  </a:lnTo>
                  <a:lnTo>
                    <a:pt x="120561" y="41998"/>
                  </a:lnTo>
                  <a:lnTo>
                    <a:pt x="119100" y="41579"/>
                  </a:lnTo>
                  <a:lnTo>
                    <a:pt x="117005" y="52514"/>
                  </a:lnTo>
                  <a:lnTo>
                    <a:pt x="118668" y="53149"/>
                  </a:lnTo>
                  <a:lnTo>
                    <a:pt x="120269" y="53505"/>
                  </a:lnTo>
                  <a:lnTo>
                    <a:pt x="130949" y="53505"/>
                  </a:lnTo>
                  <a:lnTo>
                    <a:pt x="136042" y="47498"/>
                  </a:lnTo>
                  <a:lnTo>
                    <a:pt x="137604" y="36144"/>
                  </a:lnTo>
                  <a:lnTo>
                    <a:pt x="140665" y="10756"/>
                  </a:lnTo>
                  <a:lnTo>
                    <a:pt x="155397" y="10756"/>
                  </a:lnTo>
                  <a:lnTo>
                    <a:pt x="155397" y="52260"/>
                  </a:lnTo>
                  <a:lnTo>
                    <a:pt x="167284" y="52260"/>
                  </a:lnTo>
                  <a:lnTo>
                    <a:pt x="167284" y="1257"/>
                  </a:lnTo>
                  <a:close/>
                </a:path>
                <a:path w="1899920" h="508000">
                  <a:moveTo>
                    <a:pt x="229222" y="1244"/>
                  </a:moveTo>
                  <a:lnTo>
                    <a:pt x="218389" y="1244"/>
                  </a:lnTo>
                  <a:lnTo>
                    <a:pt x="202361" y="26454"/>
                  </a:lnTo>
                  <a:lnTo>
                    <a:pt x="200660" y="29540"/>
                  </a:lnTo>
                  <a:lnTo>
                    <a:pt x="197853" y="34150"/>
                  </a:lnTo>
                  <a:lnTo>
                    <a:pt x="196113" y="37261"/>
                  </a:lnTo>
                  <a:lnTo>
                    <a:pt x="195757" y="37261"/>
                  </a:lnTo>
                  <a:lnTo>
                    <a:pt x="196176" y="30899"/>
                  </a:lnTo>
                  <a:lnTo>
                    <a:pt x="196799" y="24130"/>
                  </a:lnTo>
                  <a:lnTo>
                    <a:pt x="196799" y="1244"/>
                  </a:lnTo>
                  <a:lnTo>
                    <a:pt x="185331" y="1244"/>
                  </a:lnTo>
                  <a:lnTo>
                    <a:pt x="185331" y="52247"/>
                  </a:lnTo>
                  <a:lnTo>
                    <a:pt x="196164" y="52247"/>
                  </a:lnTo>
                  <a:lnTo>
                    <a:pt x="212229" y="26962"/>
                  </a:lnTo>
                  <a:lnTo>
                    <a:pt x="218427" y="16167"/>
                  </a:lnTo>
                  <a:lnTo>
                    <a:pt x="218833" y="16167"/>
                  </a:lnTo>
                  <a:lnTo>
                    <a:pt x="218376" y="22631"/>
                  </a:lnTo>
                  <a:lnTo>
                    <a:pt x="217766" y="29375"/>
                  </a:lnTo>
                  <a:lnTo>
                    <a:pt x="217766" y="52247"/>
                  </a:lnTo>
                  <a:lnTo>
                    <a:pt x="229222" y="52247"/>
                  </a:lnTo>
                  <a:lnTo>
                    <a:pt x="229222" y="1244"/>
                  </a:lnTo>
                  <a:close/>
                </a:path>
                <a:path w="1899920" h="508000">
                  <a:moveTo>
                    <a:pt x="292201" y="26809"/>
                  </a:moveTo>
                  <a:lnTo>
                    <a:pt x="264414" y="0"/>
                  </a:lnTo>
                  <a:lnTo>
                    <a:pt x="255943" y="0"/>
                  </a:lnTo>
                  <a:lnTo>
                    <a:pt x="249097" y="2959"/>
                  </a:lnTo>
                  <a:lnTo>
                    <a:pt x="244817" y="6819"/>
                  </a:lnTo>
                  <a:lnTo>
                    <a:pt x="250075" y="13843"/>
                  </a:lnTo>
                  <a:lnTo>
                    <a:pt x="253695" y="10972"/>
                  </a:lnTo>
                  <a:lnTo>
                    <a:pt x="258000" y="9220"/>
                  </a:lnTo>
                  <a:lnTo>
                    <a:pt x="274205" y="9220"/>
                  </a:lnTo>
                  <a:lnTo>
                    <a:pt x="281025" y="14592"/>
                  </a:lnTo>
                  <a:lnTo>
                    <a:pt x="281025" y="21767"/>
                  </a:lnTo>
                  <a:lnTo>
                    <a:pt x="257327" y="21767"/>
                  </a:lnTo>
                  <a:lnTo>
                    <a:pt x="257327" y="30251"/>
                  </a:lnTo>
                  <a:lnTo>
                    <a:pt x="281025" y="30251"/>
                  </a:lnTo>
                  <a:lnTo>
                    <a:pt x="281025" y="38900"/>
                  </a:lnTo>
                  <a:lnTo>
                    <a:pt x="273989" y="44196"/>
                  </a:lnTo>
                  <a:lnTo>
                    <a:pt x="257416" y="44196"/>
                  </a:lnTo>
                  <a:lnTo>
                    <a:pt x="252069" y="42303"/>
                  </a:lnTo>
                  <a:lnTo>
                    <a:pt x="248564" y="39243"/>
                  </a:lnTo>
                  <a:lnTo>
                    <a:pt x="243941" y="46405"/>
                  </a:lnTo>
                  <a:lnTo>
                    <a:pt x="249199" y="51257"/>
                  </a:lnTo>
                  <a:lnTo>
                    <a:pt x="256781" y="53505"/>
                  </a:lnTo>
                  <a:lnTo>
                    <a:pt x="264248" y="53505"/>
                  </a:lnTo>
                  <a:lnTo>
                    <a:pt x="275374" y="51828"/>
                  </a:lnTo>
                  <a:lnTo>
                    <a:pt x="284238" y="46837"/>
                  </a:lnTo>
                  <a:lnTo>
                    <a:pt x="286080" y="44196"/>
                  </a:lnTo>
                  <a:lnTo>
                    <a:pt x="290093" y="38493"/>
                  </a:lnTo>
                  <a:lnTo>
                    <a:pt x="291579" y="30251"/>
                  </a:lnTo>
                  <a:lnTo>
                    <a:pt x="292201" y="26809"/>
                  </a:lnTo>
                  <a:close/>
                </a:path>
                <a:path w="1899920" h="508000">
                  <a:moveTo>
                    <a:pt x="355523" y="45758"/>
                  </a:moveTo>
                  <a:lnTo>
                    <a:pt x="350558" y="38087"/>
                  </a:lnTo>
                  <a:lnTo>
                    <a:pt x="346671" y="41122"/>
                  </a:lnTo>
                  <a:lnTo>
                    <a:pt x="341922" y="43700"/>
                  </a:lnTo>
                  <a:lnTo>
                    <a:pt x="326301" y="43700"/>
                  </a:lnTo>
                  <a:lnTo>
                    <a:pt x="319443" y="37007"/>
                  </a:lnTo>
                  <a:lnTo>
                    <a:pt x="319443" y="16560"/>
                  </a:lnTo>
                  <a:lnTo>
                    <a:pt x="326402" y="9791"/>
                  </a:lnTo>
                  <a:lnTo>
                    <a:pt x="341045" y="9791"/>
                  </a:lnTo>
                  <a:lnTo>
                    <a:pt x="344982" y="11518"/>
                  </a:lnTo>
                  <a:lnTo>
                    <a:pt x="348970" y="14706"/>
                  </a:lnTo>
                  <a:lnTo>
                    <a:pt x="354584" y="7175"/>
                  </a:lnTo>
                  <a:lnTo>
                    <a:pt x="350393" y="3098"/>
                  </a:lnTo>
                  <a:lnTo>
                    <a:pt x="344030" y="0"/>
                  </a:lnTo>
                  <a:lnTo>
                    <a:pt x="335940" y="0"/>
                  </a:lnTo>
                  <a:lnTo>
                    <a:pt x="324967" y="1790"/>
                  </a:lnTo>
                  <a:lnTo>
                    <a:pt x="315836" y="7010"/>
                  </a:lnTo>
                  <a:lnTo>
                    <a:pt x="309587" y="15430"/>
                  </a:lnTo>
                  <a:lnTo>
                    <a:pt x="307276" y="26809"/>
                  </a:lnTo>
                  <a:lnTo>
                    <a:pt x="309397" y="38112"/>
                  </a:lnTo>
                  <a:lnTo>
                    <a:pt x="315252" y="46494"/>
                  </a:lnTo>
                  <a:lnTo>
                    <a:pt x="324091" y="51701"/>
                  </a:lnTo>
                  <a:lnTo>
                    <a:pt x="335127" y="53505"/>
                  </a:lnTo>
                  <a:lnTo>
                    <a:pt x="342303" y="53505"/>
                  </a:lnTo>
                  <a:lnTo>
                    <a:pt x="349681" y="50863"/>
                  </a:lnTo>
                  <a:lnTo>
                    <a:pt x="355523" y="45758"/>
                  </a:lnTo>
                  <a:close/>
                </a:path>
                <a:path w="1899920" h="508000">
                  <a:moveTo>
                    <a:pt x="417055" y="1244"/>
                  </a:moveTo>
                  <a:lnTo>
                    <a:pt x="367322" y="1244"/>
                  </a:lnTo>
                  <a:lnTo>
                    <a:pt x="367322" y="10756"/>
                  </a:lnTo>
                  <a:lnTo>
                    <a:pt x="386219" y="10756"/>
                  </a:lnTo>
                  <a:lnTo>
                    <a:pt x="386219" y="52247"/>
                  </a:lnTo>
                  <a:lnTo>
                    <a:pt x="398170" y="52247"/>
                  </a:lnTo>
                  <a:lnTo>
                    <a:pt x="398170" y="10756"/>
                  </a:lnTo>
                  <a:lnTo>
                    <a:pt x="417055" y="10756"/>
                  </a:lnTo>
                  <a:lnTo>
                    <a:pt x="417055" y="1244"/>
                  </a:lnTo>
                  <a:close/>
                </a:path>
                <a:path w="1899920" h="508000">
                  <a:moveTo>
                    <a:pt x="478739" y="24218"/>
                  </a:moveTo>
                  <a:lnTo>
                    <a:pt x="478345" y="21767"/>
                  </a:lnTo>
                  <a:lnTo>
                    <a:pt x="477189" y="14478"/>
                  </a:lnTo>
                  <a:lnTo>
                    <a:pt x="474103" y="9220"/>
                  </a:lnTo>
                  <a:lnTo>
                    <a:pt x="472681" y="6807"/>
                  </a:lnTo>
                  <a:lnTo>
                    <a:pt x="468274" y="3797"/>
                  </a:lnTo>
                  <a:lnTo>
                    <a:pt x="468274" y="14338"/>
                  </a:lnTo>
                  <a:lnTo>
                    <a:pt x="468274" y="21767"/>
                  </a:lnTo>
                  <a:lnTo>
                    <a:pt x="440905" y="21767"/>
                  </a:lnTo>
                  <a:lnTo>
                    <a:pt x="440905" y="15290"/>
                  </a:lnTo>
                  <a:lnTo>
                    <a:pt x="447344" y="9220"/>
                  </a:lnTo>
                  <a:lnTo>
                    <a:pt x="463575" y="9220"/>
                  </a:lnTo>
                  <a:lnTo>
                    <a:pt x="468274" y="14338"/>
                  </a:lnTo>
                  <a:lnTo>
                    <a:pt x="468274" y="3797"/>
                  </a:lnTo>
                  <a:lnTo>
                    <a:pt x="465340" y="1790"/>
                  </a:lnTo>
                  <a:lnTo>
                    <a:pt x="455320" y="0"/>
                  </a:lnTo>
                  <a:lnTo>
                    <a:pt x="445566" y="1828"/>
                  </a:lnTo>
                  <a:lnTo>
                    <a:pt x="437261" y="7099"/>
                  </a:lnTo>
                  <a:lnTo>
                    <a:pt x="431482" y="15494"/>
                  </a:lnTo>
                  <a:lnTo>
                    <a:pt x="429323" y="26682"/>
                  </a:lnTo>
                  <a:lnTo>
                    <a:pt x="431457" y="38036"/>
                  </a:lnTo>
                  <a:lnTo>
                    <a:pt x="437324" y="46456"/>
                  </a:lnTo>
                  <a:lnTo>
                    <a:pt x="446087" y="51701"/>
                  </a:lnTo>
                  <a:lnTo>
                    <a:pt x="456907" y="53505"/>
                  </a:lnTo>
                  <a:lnTo>
                    <a:pt x="464324" y="53505"/>
                  </a:lnTo>
                  <a:lnTo>
                    <a:pt x="471297" y="51015"/>
                  </a:lnTo>
                  <a:lnTo>
                    <a:pt x="476681" y="47472"/>
                  </a:lnTo>
                  <a:lnTo>
                    <a:pt x="474903" y="44208"/>
                  </a:lnTo>
                  <a:lnTo>
                    <a:pt x="472617" y="40030"/>
                  </a:lnTo>
                  <a:lnTo>
                    <a:pt x="468096" y="42633"/>
                  </a:lnTo>
                  <a:lnTo>
                    <a:pt x="463753" y="44208"/>
                  </a:lnTo>
                  <a:lnTo>
                    <a:pt x="447979" y="44208"/>
                  </a:lnTo>
                  <a:lnTo>
                    <a:pt x="440905" y="38544"/>
                  </a:lnTo>
                  <a:lnTo>
                    <a:pt x="440905" y="30251"/>
                  </a:lnTo>
                  <a:lnTo>
                    <a:pt x="478205" y="30251"/>
                  </a:lnTo>
                  <a:lnTo>
                    <a:pt x="478726" y="26682"/>
                  </a:lnTo>
                  <a:lnTo>
                    <a:pt x="478739" y="24409"/>
                  </a:lnTo>
                  <a:lnTo>
                    <a:pt x="478739" y="24218"/>
                  </a:lnTo>
                  <a:close/>
                </a:path>
                <a:path w="1899920" h="508000">
                  <a:moveTo>
                    <a:pt x="540804" y="25984"/>
                  </a:moveTo>
                  <a:lnTo>
                    <a:pt x="539445" y="15252"/>
                  </a:lnTo>
                  <a:lnTo>
                    <a:pt x="536841" y="9944"/>
                  </a:lnTo>
                  <a:lnTo>
                    <a:pt x="535457" y="7073"/>
                  </a:lnTo>
                  <a:lnTo>
                    <a:pt x="528993" y="1841"/>
                  </a:lnTo>
                  <a:lnTo>
                    <a:pt x="528637" y="1778"/>
                  </a:lnTo>
                  <a:lnTo>
                    <a:pt x="528637" y="15900"/>
                  </a:lnTo>
                  <a:lnTo>
                    <a:pt x="528637" y="37617"/>
                  </a:lnTo>
                  <a:lnTo>
                    <a:pt x="523125" y="43561"/>
                  </a:lnTo>
                  <a:lnTo>
                    <a:pt x="512940" y="43561"/>
                  </a:lnTo>
                  <a:lnTo>
                    <a:pt x="508711" y="42341"/>
                  </a:lnTo>
                  <a:lnTo>
                    <a:pt x="505002" y="38963"/>
                  </a:lnTo>
                  <a:lnTo>
                    <a:pt x="505002" y="16040"/>
                  </a:lnTo>
                  <a:lnTo>
                    <a:pt x="509092" y="11772"/>
                  </a:lnTo>
                  <a:lnTo>
                    <a:pt x="513130" y="9944"/>
                  </a:lnTo>
                  <a:lnTo>
                    <a:pt x="525106" y="9944"/>
                  </a:lnTo>
                  <a:lnTo>
                    <a:pt x="528637" y="15900"/>
                  </a:lnTo>
                  <a:lnTo>
                    <a:pt x="528637" y="1778"/>
                  </a:lnTo>
                  <a:lnTo>
                    <a:pt x="520268" y="0"/>
                  </a:lnTo>
                  <a:lnTo>
                    <a:pt x="514502" y="0"/>
                  </a:lnTo>
                  <a:lnTo>
                    <a:pt x="508419" y="2959"/>
                  </a:lnTo>
                  <a:lnTo>
                    <a:pt x="504063" y="7073"/>
                  </a:lnTo>
                  <a:lnTo>
                    <a:pt x="503720" y="7073"/>
                  </a:lnTo>
                  <a:lnTo>
                    <a:pt x="502805" y="1244"/>
                  </a:lnTo>
                  <a:lnTo>
                    <a:pt x="493102" y="1244"/>
                  </a:lnTo>
                  <a:lnTo>
                    <a:pt x="493102" y="72440"/>
                  </a:lnTo>
                  <a:lnTo>
                    <a:pt x="505002" y="72440"/>
                  </a:lnTo>
                  <a:lnTo>
                    <a:pt x="505002" y="56388"/>
                  </a:lnTo>
                  <a:lnTo>
                    <a:pt x="504431" y="47447"/>
                  </a:lnTo>
                  <a:lnTo>
                    <a:pt x="504723" y="47447"/>
                  </a:lnTo>
                  <a:lnTo>
                    <a:pt x="508787" y="51295"/>
                  </a:lnTo>
                  <a:lnTo>
                    <a:pt x="513854" y="53492"/>
                  </a:lnTo>
                  <a:lnTo>
                    <a:pt x="518401" y="53492"/>
                  </a:lnTo>
                  <a:lnTo>
                    <a:pt x="526846" y="51638"/>
                  </a:lnTo>
                  <a:lnTo>
                    <a:pt x="532434" y="47447"/>
                  </a:lnTo>
                  <a:lnTo>
                    <a:pt x="534009" y="46266"/>
                  </a:lnTo>
                  <a:lnTo>
                    <a:pt x="535559" y="43561"/>
                  </a:lnTo>
                  <a:lnTo>
                    <a:pt x="538962" y="37617"/>
                  </a:lnTo>
                  <a:lnTo>
                    <a:pt x="540804" y="25984"/>
                  </a:lnTo>
                  <a:close/>
                </a:path>
                <a:path w="1899920" h="508000">
                  <a:moveTo>
                    <a:pt x="1899551" y="380352"/>
                  </a:moveTo>
                  <a:lnTo>
                    <a:pt x="1889544" y="330771"/>
                  </a:lnTo>
                  <a:lnTo>
                    <a:pt x="1862251" y="290283"/>
                  </a:lnTo>
                  <a:lnTo>
                    <a:pt x="1821764" y="262991"/>
                  </a:lnTo>
                  <a:lnTo>
                    <a:pt x="1772183" y="252984"/>
                  </a:lnTo>
                  <a:lnTo>
                    <a:pt x="1007986" y="252984"/>
                  </a:lnTo>
                  <a:lnTo>
                    <a:pt x="958418" y="262991"/>
                  </a:lnTo>
                  <a:lnTo>
                    <a:pt x="917930" y="290283"/>
                  </a:lnTo>
                  <a:lnTo>
                    <a:pt x="890638" y="330771"/>
                  </a:lnTo>
                  <a:lnTo>
                    <a:pt x="880618" y="380352"/>
                  </a:lnTo>
                  <a:lnTo>
                    <a:pt x="890638" y="429920"/>
                  </a:lnTo>
                  <a:lnTo>
                    <a:pt x="917930" y="470408"/>
                  </a:lnTo>
                  <a:lnTo>
                    <a:pt x="958418" y="497700"/>
                  </a:lnTo>
                  <a:lnTo>
                    <a:pt x="1007986" y="507720"/>
                  </a:lnTo>
                  <a:lnTo>
                    <a:pt x="1772183" y="507720"/>
                  </a:lnTo>
                  <a:lnTo>
                    <a:pt x="1821764" y="497700"/>
                  </a:lnTo>
                  <a:lnTo>
                    <a:pt x="1862251" y="470408"/>
                  </a:lnTo>
                  <a:lnTo>
                    <a:pt x="1889544" y="429920"/>
                  </a:lnTo>
                  <a:lnTo>
                    <a:pt x="1899551" y="3803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2835171" y="10205596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6"/>
              </a:rPr>
              <a:t>344371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6430139" y="211594"/>
            <a:ext cx="1255395" cy="1029969"/>
            <a:chOff x="6430139" y="211594"/>
            <a:chExt cx="1255395" cy="1029969"/>
          </a:xfrm>
        </p:grpSpPr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430139" y="211594"/>
              <a:ext cx="1255029" cy="102997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554805" y="774719"/>
              <a:ext cx="254212" cy="417276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77636" y="753841"/>
              <a:ext cx="452769" cy="18607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736548" y="817252"/>
              <a:ext cx="82625" cy="117504"/>
            </a:xfrm>
            <a:prstGeom prst="rect">
              <a:avLst/>
            </a:prstGeom>
          </p:spPr>
        </p:pic>
      </p:grpSp>
      <p:grpSp>
        <p:nvGrpSpPr>
          <p:cNvPr id="19" name="object 19"/>
          <p:cNvGrpSpPr/>
          <p:nvPr/>
        </p:nvGrpSpPr>
        <p:grpSpPr>
          <a:xfrm>
            <a:off x="2331593" y="245585"/>
            <a:ext cx="12196445" cy="9660255"/>
            <a:chOff x="2331593" y="245585"/>
            <a:chExt cx="12196445" cy="9660255"/>
          </a:xfrm>
        </p:grpSpPr>
        <p:pic>
          <p:nvPicPr>
            <p:cNvPr id="2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331593" y="6743307"/>
              <a:ext cx="549836" cy="688339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61530" y="7132829"/>
              <a:ext cx="115280" cy="264158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486290" y="7086129"/>
              <a:ext cx="254191" cy="145943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177761" y="712020"/>
              <a:ext cx="3696222" cy="9193437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349988" y="245585"/>
              <a:ext cx="4177840" cy="519355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730582" y="668060"/>
              <a:ext cx="3423961" cy="445012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10781263" y="712023"/>
              <a:ext cx="3216910" cy="4241800"/>
            </a:xfrm>
            <a:custGeom>
              <a:avLst/>
              <a:gdLst/>
              <a:ahLst/>
              <a:cxnLst/>
              <a:rect l="l" t="t" r="r" b="b"/>
              <a:pathLst>
                <a:path w="3216909" h="4241800">
                  <a:moveTo>
                    <a:pt x="483105" y="0"/>
                  </a:moveTo>
                  <a:lnTo>
                    <a:pt x="0" y="3902917"/>
                  </a:lnTo>
                  <a:lnTo>
                    <a:pt x="2733278" y="4241242"/>
                  </a:lnTo>
                  <a:lnTo>
                    <a:pt x="2858216" y="3231891"/>
                  </a:lnTo>
                  <a:lnTo>
                    <a:pt x="2708493" y="3231891"/>
                  </a:lnTo>
                  <a:lnTo>
                    <a:pt x="270138" y="2930067"/>
                  </a:lnTo>
                  <a:lnTo>
                    <a:pt x="571961" y="491723"/>
                  </a:lnTo>
                  <a:lnTo>
                    <a:pt x="3197395" y="491723"/>
                  </a:lnTo>
                  <a:lnTo>
                    <a:pt x="3216383" y="338324"/>
                  </a:lnTo>
                  <a:lnTo>
                    <a:pt x="483105" y="0"/>
                  </a:lnTo>
                  <a:close/>
                </a:path>
                <a:path w="3216909" h="4241800">
                  <a:moveTo>
                    <a:pt x="3197395" y="491723"/>
                  </a:moveTo>
                  <a:lnTo>
                    <a:pt x="571961" y="491723"/>
                  </a:lnTo>
                  <a:lnTo>
                    <a:pt x="3010316" y="793546"/>
                  </a:lnTo>
                  <a:lnTo>
                    <a:pt x="2708493" y="3231891"/>
                  </a:lnTo>
                  <a:lnTo>
                    <a:pt x="2858216" y="3231891"/>
                  </a:lnTo>
                  <a:lnTo>
                    <a:pt x="3197395" y="491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 rot="420000">
            <a:off x="11768767" y="1014154"/>
            <a:ext cx="684308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5"/>
              </a:lnSpc>
            </a:pPr>
            <a:r>
              <a:rPr sz="90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900">
              <a:latin typeface="Montserrat"/>
              <a:cs typeface="Montserrat"/>
            </a:endParaRPr>
          </a:p>
        </p:txBody>
      </p:sp>
      <p:sp>
        <p:nvSpPr>
          <p:cNvPr id="28" name="object 28"/>
          <p:cNvSpPr txBox="1"/>
          <p:nvPr/>
        </p:nvSpPr>
        <p:spPr>
          <a:xfrm rot="420000">
            <a:off x="11235496" y="4110924"/>
            <a:ext cx="394118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dirty="0">
                <a:solidFill>
                  <a:srgbClr val="3B3B3A"/>
                </a:solidFill>
                <a:latin typeface="Trebuchet MS"/>
                <a:cs typeface="Trebuchet MS"/>
              </a:rPr>
              <a:t>1786</a:t>
            </a:r>
            <a:r>
              <a:rPr sz="70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00" spc="-3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9" name="object 29"/>
          <p:cNvSpPr txBox="1"/>
          <p:nvPr/>
        </p:nvSpPr>
        <p:spPr>
          <a:xfrm rot="420000">
            <a:off x="11073789" y="4343044"/>
            <a:ext cx="1443959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0"/>
              </a:lnSpc>
            </a:pPr>
            <a:r>
              <a:rPr sz="750" spc="-20" dirty="0">
                <a:solidFill>
                  <a:srgbClr val="3B3B3A"/>
                </a:solidFill>
                <a:latin typeface="Trebuchet MS"/>
                <a:cs typeface="Trebuchet MS"/>
              </a:rPr>
              <a:t>Социальный</a:t>
            </a:r>
            <a:r>
              <a:rPr sz="75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55" dirty="0">
                <a:solidFill>
                  <a:srgbClr val="3B3B3A"/>
                </a:solidFill>
                <a:latin typeface="Trebuchet MS"/>
                <a:cs typeface="Trebuchet MS"/>
              </a:rPr>
              <a:t>лифт</a:t>
            </a:r>
            <a:r>
              <a:rPr sz="75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40" dirty="0">
                <a:solidFill>
                  <a:srgbClr val="3B3B3A"/>
                </a:solidFill>
                <a:latin typeface="Trebuchet MS"/>
                <a:cs typeface="Trebuchet MS"/>
              </a:rPr>
              <a:t>для</a:t>
            </a:r>
            <a:r>
              <a:rPr sz="75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вашего</a:t>
            </a:r>
            <a:r>
              <a:rPr sz="75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40" dirty="0">
                <a:solidFill>
                  <a:srgbClr val="3B3B3A"/>
                </a:solidFill>
                <a:latin typeface="Trebuchet MS"/>
                <a:cs typeface="Trebuchet MS"/>
              </a:rPr>
              <a:t>дела</a:t>
            </a:r>
            <a:endParaRPr sz="750">
              <a:latin typeface="Trebuchet MS"/>
              <a:cs typeface="Trebuchet MS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3785246" y="873410"/>
            <a:ext cx="12617450" cy="9312275"/>
            <a:chOff x="3785246" y="873410"/>
            <a:chExt cx="12617450" cy="9312275"/>
          </a:xfrm>
        </p:grpSpPr>
        <p:sp>
          <p:nvSpPr>
            <p:cNvPr id="31" name="object 31"/>
            <p:cNvSpPr/>
            <p:nvPr/>
          </p:nvSpPr>
          <p:spPr>
            <a:xfrm>
              <a:off x="3809212" y="9744373"/>
              <a:ext cx="58419" cy="102870"/>
            </a:xfrm>
            <a:custGeom>
              <a:avLst/>
              <a:gdLst/>
              <a:ahLst/>
              <a:cxnLst/>
              <a:rect l="l" t="t" r="r" b="b"/>
              <a:pathLst>
                <a:path w="58420" h="102870">
                  <a:moveTo>
                    <a:pt x="2590" y="698"/>
                  </a:moveTo>
                  <a:lnTo>
                    <a:pt x="0" y="0"/>
                  </a:lnTo>
                  <a:lnTo>
                    <a:pt x="990" y="1270"/>
                  </a:lnTo>
                  <a:lnTo>
                    <a:pt x="1574" y="1117"/>
                  </a:lnTo>
                  <a:lnTo>
                    <a:pt x="2133" y="977"/>
                  </a:lnTo>
                  <a:lnTo>
                    <a:pt x="2590" y="698"/>
                  </a:lnTo>
                  <a:close/>
                </a:path>
                <a:path w="58420" h="102870">
                  <a:moveTo>
                    <a:pt x="57912" y="102120"/>
                  </a:moveTo>
                  <a:lnTo>
                    <a:pt x="57289" y="101879"/>
                  </a:lnTo>
                  <a:lnTo>
                    <a:pt x="57010" y="101879"/>
                  </a:lnTo>
                  <a:lnTo>
                    <a:pt x="57518" y="102476"/>
                  </a:lnTo>
                  <a:lnTo>
                    <a:pt x="57746" y="102400"/>
                  </a:lnTo>
                  <a:lnTo>
                    <a:pt x="57759" y="102222"/>
                  </a:lnTo>
                  <a:lnTo>
                    <a:pt x="57912" y="10212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3674293" y="1241926"/>
              <a:ext cx="104775" cy="36830"/>
            </a:xfrm>
            <a:custGeom>
              <a:avLst/>
              <a:gdLst/>
              <a:ahLst/>
              <a:cxnLst/>
              <a:rect l="l" t="t" r="r" b="b"/>
              <a:pathLst>
                <a:path w="104775" h="36830">
                  <a:moveTo>
                    <a:pt x="27178" y="8128"/>
                  </a:moveTo>
                  <a:lnTo>
                    <a:pt x="22186" y="1739"/>
                  </a:lnTo>
                  <a:lnTo>
                    <a:pt x="8140" y="0"/>
                  </a:lnTo>
                  <a:lnTo>
                    <a:pt x="1727" y="4965"/>
                  </a:lnTo>
                  <a:lnTo>
                    <a:pt x="0" y="19037"/>
                  </a:lnTo>
                  <a:lnTo>
                    <a:pt x="4991" y="25425"/>
                  </a:lnTo>
                  <a:lnTo>
                    <a:pt x="19037" y="27152"/>
                  </a:lnTo>
                  <a:lnTo>
                    <a:pt x="25438" y="22174"/>
                  </a:lnTo>
                  <a:lnTo>
                    <a:pt x="26301" y="15151"/>
                  </a:lnTo>
                  <a:lnTo>
                    <a:pt x="27178" y="8128"/>
                  </a:lnTo>
                  <a:close/>
                </a:path>
                <a:path w="104775" h="36830">
                  <a:moveTo>
                    <a:pt x="65786" y="12903"/>
                  </a:moveTo>
                  <a:lnTo>
                    <a:pt x="60794" y="6515"/>
                  </a:lnTo>
                  <a:lnTo>
                    <a:pt x="46748" y="4775"/>
                  </a:lnTo>
                  <a:lnTo>
                    <a:pt x="40347" y="9753"/>
                  </a:lnTo>
                  <a:lnTo>
                    <a:pt x="38620" y="23812"/>
                  </a:lnTo>
                  <a:lnTo>
                    <a:pt x="43599" y="30200"/>
                  </a:lnTo>
                  <a:lnTo>
                    <a:pt x="57658" y="31940"/>
                  </a:lnTo>
                  <a:lnTo>
                    <a:pt x="64046" y="26962"/>
                  </a:lnTo>
                  <a:lnTo>
                    <a:pt x="64922" y="19939"/>
                  </a:lnTo>
                  <a:lnTo>
                    <a:pt x="65786" y="12903"/>
                  </a:lnTo>
                  <a:close/>
                </a:path>
                <a:path w="104775" h="36830">
                  <a:moveTo>
                    <a:pt x="104394" y="17678"/>
                  </a:moveTo>
                  <a:lnTo>
                    <a:pt x="99415" y="11290"/>
                  </a:lnTo>
                  <a:lnTo>
                    <a:pt x="85369" y="9550"/>
                  </a:lnTo>
                  <a:lnTo>
                    <a:pt x="78968" y="14528"/>
                  </a:lnTo>
                  <a:lnTo>
                    <a:pt x="77228" y="28587"/>
                  </a:lnTo>
                  <a:lnTo>
                    <a:pt x="82207" y="34975"/>
                  </a:lnTo>
                  <a:lnTo>
                    <a:pt x="96266" y="36715"/>
                  </a:lnTo>
                  <a:lnTo>
                    <a:pt x="102666" y="31737"/>
                  </a:lnTo>
                  <a:lnTo>
                    <a:pt x="103530" y="24714"/>
                  </a:lnTo>
                  <a:lnTo>
                    <a:pt x="104394" y="17678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1089180" y="3779798"/>
              <a:ext cx="194868" cy="172284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1100317" y="4068417"/>
              <a:ext cx="108586" cy="94873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416288" y="3813547"/>
              <a:ext cx="175513" cy="184711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3263765" y="4040624"/>
              <a:ext cx="151524" cy="167188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3119524" y="1164868"/>
              <a:ext cx="366784" cy="95229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12983590" y="1101201"/>
              <a:ext cx="638810" cy="224790"/>
            </a:xfrm>
            <a:custGeom>
              <a:avLst/>
              <a:gdLst/>
              <a:ahLst/>
              <a:cxnLst/>
              <a:rect l="l" t="t" r="r" b="b"/>
              <a:pathLst>
                <a:path w="638809" h="224790">
                  <a:moveTo>
                    <a:pt x="589228" y="224715"/>
                  </a:moveTo>
                  <a:lnTo>
                    <a:pt x="30177" y="155513"/>
                  </a:lnTo>
                  <a:lnTo>
                    <a:pt x="1045" y="130542"/>
                  </a:lnTo>
                  <a:lnTo>
                    <a:pt x="0" y="116792"/>
                  </a:lnTo>
                  <a:lnTo>
                    <a:pt x="10711" y="30187"/>
                  </a:lnTo>
                  <a:lnTo>
                    <a:pt x="15084" y="17108"/>
                  </a:lnTo>
                  <a:lnTo>
                    <a:pt x="23825" y="7071"/>
                  </a:lnTo>
                  <a:lnTo>
                    <a:pt x="35689" y="1045"/>
                  </a:lnTo>
                  <a:lnTo>
                    <a:pt x="49433" y="0"/>
                  </a:lnTo>
                  <a:lnTo>
                    <a:pt x="608473" y="69191"/>
                  </a:lnTo>
                  <a:lnTo>
                    <a:pt x="621548" y="73564"/>
                  </a:lnTo>
                  <a:lnTo>
                    <a:pt x="631585" y="82305"/>
                  </a:lnTo>
                  <a:lnTo>
                    <a:pt x="637613" y="94169"/>
                  </a:lnTo>
                  <a:lnTo>
                    <a:pt x="638661" y="107912"/>
                  </a:lnTo>
                  <a:lnTo>
                    <a:pt x="627938" y="194528"/>
                  </a:lnTo>
                  <a:lnTo>
                    <a:pt x="623571" y="207602"/>
                  </a:lnTo>
                  <a:lnTo>
                    <a:pt x="614834" y="217639"/>
                  </a:lnTo>
                  <a:lnTo>
                    <a:pt x="602971" y="223668"/>
                  </a:lnTo>
                  <a:lnTo>
                    <a:pt x="589228" y="224715"/>
                  </a:lnTo>
                  <a:close/>
                </a:path>
              </a:pathLst>
            </a:custGeom>
            <a:ln w="10701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1743067" y="3858019"/>
              <a:ext cx="187325" cy="168275"/>
            </a:xfrm>
            <a:custGeom>
              <a:avLst/>
              <a:gdLst/>
              <a:ahLst/>
              <a:cxnLst/>
              <a:rect l="l" t="t" r="r" b="b"/>
              <a:pathLst>
                <a:path w="187325" h="168275">
                  <a:moveTo>
                    <a:pt x="0" y="0"/>
                  </a:moveTo>
                  <a:lnTo>
                    <a:pt x="186884" y="23130"/>
                  </a:lnTo>
                  <a:lnTo>
                    <a:pt x="47747" y="167795"/>
                  </a:lnTo>
                  <a:lnTo>
                    <a:pt x="60207" y="65997"/>
                  </a:lnTo>
                  <a:lnTo>
                    <a:pt x="0" y="0"/>
                  </a:lnTo>
                  <a:close/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1803280" y="3881147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0" y="42867"/>
                  </a:moveTo>
                  <a:lnTo>
                    <a:pt x="126676" y="0"/>
                  </a:lnTo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1410434" y="873410"/>
              <a:ext cx="253824" cy="253824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3949357" y="2687008"/>
              <a:ext cx="4498975" cy="1111250"/>
            </a:xfrm>
            <a:custGeom>
              <a:avLst/>
              <a:gdLst/>
              <a:ahLst/>
              <a:cxnLst/>
              <a:rect l="l" t="t" r="r" b="b"/>
              <a:pathLst>
                <a:path w="4498975" h="1111250">
                  <a:moveTo>
                    <a:pt x="2628" y="1100670"/>
                  </a:moveTo>
                  <a:lnTo>
                    <a:pt x="1714" y="1101090"/>
                  </a:lnTo>
                  <a:lnTo>
                    <a:pt x="838" y="1101534"/>
                  </a:lnTo>
                  <a:lnTo>
                    <a:pt x="0" y="1102029"/>
                  </a:lnTo>
                  <a:lnTo>
                    <a:pt x="2400" y="1101128"/>
                  </a:lnTo>
                  <a:lnTo>
                    <a:pt x="2628" y="1100670"/>
                  </a:lnTo>
                  <a:close/>
                </a:path>
                <a:path w="4498975" h="1111250">
                  <a:moveTo>
                    <a:pt x="7302" y="1096645"/>
                  </a:moveTo>
                  <a:lnTo>
                    <a:pt x="7112" y="1096556"/>
                  </a:lnTo>
                  <a:lnTo>
                    <a:pt x="6985" y="1096505"/>
                  </a:lnTo>
                  <a:lnTo>
                    <a:pt x="6819" y="1096429"/>
                  </a:lnTo>
                  <a:lnTo>
                    <a:pt x="7061" y="1096606"/>
                  </a:lnTo>
                  <a:lnTo>
                    <a:pt x="7239" y="1096721"/>
                  </a:lnTo>
                  <a:close/>
                </a:path>
                <a:path w="4498975" h="1111250">
                  <a:moveTo>
                    <a:pt x="16548" y="1097102"/>
                  </a:moveTo>
                  <a:lnTo>
                    <a:pt x="4495" y="1107973"/>
                  </a:lnTo>
                  <a:lnTo>
                    <a:pt x="2159" y="1111072"/>
                  </a:lnTo>
                  <a:lnTo>
                    <a:pt x="5067" y="1111250"/>
                  </a:lnTo>
                  <a:lnTo>
                    <a:pt x="12966" y="1104417"/>
                  </a:lnTo>
                  <a:lnTo>
                    <a:pt x="16548" y="1097102"/>
                  </a:lnTo>
                  <a:close/>
                </a:path>
                <a:path w="4498975" h="1111250">
                  <a:moveTo>
                    <a:pt x="75971" y="1051775"/>
                  </a:moveTo>
                  <a:lnTo>
                    <a:pt x="72821" y="1051318"/>
                  </a:lnTo>
                  <a:lnTo>
                    <a:pt x="67919" y="1057529"/>
                  </a:lnTo>
                  <a:lnTo>
                    <a:pt x="59601" y="1066787"/>
                  </a:lnTo>
                  <a:lnTo>
                    <a:pt x="54521" y="1073581"/>
                  </a:lnTo>
                  <a:lnTo>
                    <a:pt x="46634" y="1080439"/>
                  </a:lnTo>
                  <a:lnTo>
                    <a:pt x="39624" y="1084122"/>
                  </a:lnTo>
                  <a:lnTo>
                    <a:pt x="40182" y="1082040"/>
                  </a:lnTo>
                  <a:lnTo>
                    <a:pt x="37871" y="1085024"/>
                  </a:lnTo>
                  <a:lnTo>
                    <a:pt x="27051" y="1091590"/>
                  </a:lnTo>
                  <a:lnTo>
                    <a:pt x="24053" y="1096797"/>
                  </a:lnTo>
                  <a:lnTo>
                    <a:pt x="33464" y="1091222"/>
                  </a:lnTo>
                  <a:lnTo>
                    <a:pt x="43116" y="1084224"/>
                  </a:lnTo>
                  <a:lnTo>
                    <a:pt x="52832" y="1075994"/>
                  </a:lnTo>
                  <a:lnTo>
                    <a:pt x="62433" y="1066723"/>
                  </a:lnTo>
                  <a:lnTo>
                    <a:pt x="65913" y="1064907"/>
                  </a:lnTo>
                  <a:lnTo>
                    <a:pt x="63563" y="1067955"/>
                  </a:lnTo>
                  <a:lnTo>
                    <a:pt x="63271" y="1069009"/>
                  </a:lnTo>
                  <a:lnTo>
                    <a:pt x="69507" y="1062113"/>
                  </a:lnTo>
                  <a:lnTo>
                    <a:pt x="74307" y="1055865"/>
                  </a:lnTo>
                  <a:lnTo>
                    <a:pt x="75971" y="1051775"/>
                  </a:lnTo>
                  <a:close/>
                </a:path>
                <a:path w="4498975" h="1111250">
                  <a:moveTo>
                    <a:pt x="90500" y="1037018"/>
                  </a:moveTo>
                  <a:lnTo>
                    <a:pt x="87426" y="1039393"/>
                  </a:lnTo>
                  <a:lnTo>
                    <a:pt x="83667" y="1042365"/>
                  </a:lnTo>
                  <a:lnTo>
                    <a:pt x="82194" y="1044600"/>
                  </a:lnTo>
                  <a:lnTo>
                    <a:pt x="90500" y="1037018"/>
                  </a:lnTo>
                  <a:close/>
                </a:path>
                <a:path w="4498975" h="1111250">
                  <a:moveTo>
                    <a:pt x="94538" y="1033526"/>
                  </a:moveTo>
                  <a:lnTo>
                    <a:pt x="90500" y="1037018"/>
                  </a:lnTo>
                  <a:lnTo>
                    <a:pt x="92456" y="1035532"/>
                  </a:lnTo>
                  <a:lnTo>
                    <a:pt x="94132" y="1034237"/>
                  </a:lnTo>
                  <a:lnTo>
                    <a:pt x="94538" y="1033526"/>
                  </a:lnTo>
                  <a:close/>
                </a:path>
                <a:path w="4498975" h="1111250">
                  <a:moveTo>
                    <a:pt x="94932" y="1041552"/>
                  </a:moveTo>
                  <a:lnTo>
                    <a:pt x="93383" y="1042073"/>
                  </a:lnTo>
                  <a:lnTo>
                    <a:pt x="93167" y="1042670"/>
                  </a:lnTo>
                  <a:lnTo>
                    <a:pt x="94932" y="1041552"/>
                  </a:lnTo>
                  <a:close/>
                </a:path>
                <a:path w="4498975" h="1111250">
                  <a:moveTo>
                    <a:pt x="98602" y="1029995"/>
                  </a:moveTo>
                  <a:lnTo>
                    <a:pt x="94703" y="1032802"/>
                  </a:lnTo>
                  <a:lnTo>
                    <a:pt x="94894" y="1032903"/>
                  </a:lnTo>
                  <a:lnTo>
                    <a:pt x="94767" y="1033208"/>
                  </a:lnTo>
                  <a:lnTo>
                    <a:pt x="94538" y="1033526"/>
                  </a:lnTo>
                  <a:lnTo>
                    <a:pt x="98602" y="1029995"/>
                  </a:lnTo>
                  <a:close/>
                </a:path>
                <a:path w="4498975" h="1111250">
                  <a:moveTo>
                    <a:pt x="99161" y="1038860"/>
                  </a:moveTo>
                  <a:lnTo>
                    <a:pt x="94932" y="1041552"/>
                  </a:lnTo>
                  <a:lnTo>
                    <a:pt x="95377" y="1041400"/>
                  </a:lnTo>
                  <a:lnTo>
                    <a:pt x="99161" y="1038860"/>
                  </a:lnTo>
                  <a:close/>
                </a:path>
                <a:path w="4498975" h="1111250">
                  <a:moveTo>
                    <a:pt x="157187" y="836726"/>
                  </a:moveTo>
                  <a:lnTo>
                    <a:pt x="157010" y="835774"/>
                  </a:lnTo>
                  <a:lnTo>
                    <a:pt x="154127" y="836663"/>
                  </a:lnTo>
                  <a:lnTo>
                    <a:pt x="157187" y="836726"/>
                  </a:lnTo>
                  <a:close/>
                </a:path>
                <a:path w="4498975" h="1111250">
                  <a:moveTo>
                    <a:pt x="157429" y="836739"/>
                  </a:moveTo>
                  <a:lnTo>
                    <a:pt x="157187" y="836726"/>
                  </a:lnTo>
                  <a:lnTo>
                    <a:pt x="157251" y="837044"/>
                  </a:lnTo>
                  <a:lnTo>
                    <a:pt x="157429" y="836739"/>
                  </a:lnTo>
                  <a:close/>
                </a:path>
                <a:path w="4498975" h="1111250">
                  <a:moveTo>
                    <a:pt x="158927" y="840740"/>
                  </a:moveTo>
                  <a:lnTo>
                    <a:pt x="157848" y="840244"/>
                  </a:lnTo>
                  <a:lnTo>
                    <a:pt x="157251" y="837044"/>
                  </a:lnTo>
                  <a:lnTo>
                    <a:pt x="154774" y="841273"/>
                  </a:lnTo>
                  <a:lnTo>
                    <a:pt x="158927" y="840740"/>
                  </a:lnTo>
                  <a:close/>
                </a:path>
                <a:path w="4498975" h="1111250">
                  <a:moveTo>
                    <a:pt x="159372" y="840676"/>
                  </a:moveTo>
                  <a:lnTo>
                    <a:pt x="159092" y="840714"/>
                  </a:lnTo>
                  <a:lnTo>
                    <a:pt x="158927" y="840740"/>
                  </a:lnTo>
                  <a:lnTo>
                    <a:pt x="159372" y="840676"/>
                  </a:lnTo>
                  <a:close/>
                </a:path>
                <a:path w="4498975" h="1111250">
                  <a:moveTo>
                    <a:pt x="169595" y="976490"/>
                  </a:moveTo>
                  <a:lnTo>
                    <a:pt x="166878" y="978776"/>
                  </a:lnTo>
                  <a:lnTo>
                    <a:pt x="164719" y="980808"/>
                  </a:lnTo>
                  <a:lnTo>
                    <a:pt x="162826" y="982776"/>
                  </a:lnTo>
                  <a:lnTo>
                    <a:pt x="169468" y="977265"/>
                  </a:lnTo>
                  <a:lnTo>
                    <a:pt x="169506" y="976807"/>
                  </a:lnTo>
                  <a:lnTo>
                    <a:pt x="169595" y="976490"/>
                  </a:lnTo>
                  <a:close/>
                </a:path>
                <a:path w="4498975" h="1111250">
                  <a:moveTo>
                    <a:pt x="174244" y="973455"/>
                  </a:moveTo>
                  <a:lnTo>
                    <a:pt x="169468" y="977265"/>
                  </a:lnTo>
                  <a:lnTo>
                    <a:pt x="169316" y="977950"/>
                  </a:lnTo>
                  <a:lnTo>
                    <a:pt x="169456" y="978344"/>
                  </a:lnTo>
                  <a:lnTo>
                    <a:pt x="170649" y="977760"/>
                  </a:lnTo>
                  <a:lnTo>
                    <a:pt x="171056" y="976515"/>
                  </a:lnTo>
                  <a:lnTo>
                    <a:pt x="172097" y="975271"/>
                  </a:lnTo>
                  <a:lnTo>
                    <a:pt x="174244" y="973455"/>
                  </a:lnTo>
                  <a:close/>
                </a:path>
                <a:path w="4498975" h="1111250">
                  <a:moveTo>
                    <a:pt x="181292" y="968222"/>
                  </a:moveTo>
                  <a:lnTo>
                    <a:pt x="177965" y="970457"/>
                  </a:lnTo>
                  <a:lnTo>
                    <a:pt x="175818" y="972096"/>
                  </a:lnTo>
                  <a:lnTo>
                    <a:pt x="174244" y="973455"/>
                  </a:lnTo>
                  <a:lnTo>
                    <a:pt x="176504" y="971651"/>
                  </a:lnTo>
                  <a:lnTo>
                    <a:pt x="178866" y="969899"/>
                  </a:lnTo>
                  <a:lnTo>
                    <a:pt x="181292" y="968222"/>
                  </a:lnTo>
                  <a:close/>
                </a:path>
                <a:path w="4498975" h="1111250">
                  <a:moveTo>
                    <a:pt x="205701" y="950315"/>
                  </a:moveTo>
                  <a:lnTo>
                    <a:pt x="205155" y="950976"/>
                  </a:lnTo>
                  <a:lnTo>
                    <a:pt x="204927" y="951572"/>
                  </a:lnTo>
                  <a:lnTo>
                    <a:pt x="205092" y="952068"/>
                  </a:lnTo>
                  <a:lnTo>
                    <a:pt x="205701" y="950315"/>
                  </a:lnTo>
                  <a:close/>
                </a:path>
                <a:path w="4498975" h="1111250">
                  <a:moveTo>
                    <a:pt x="215430" y="958011"/>
                  </a:moveTo>
                  <a:lnTo>
                    <a:pt x="214020" y="959154"/>
                  </a:lnTo>
                  <a:lnTo>
                    <a:pt x="210781" y="961834"/>
                  </a:lnTo>
                  <a:lnTo>
                    <a:pt x="215430" y="958011"/>
                  </a:lnTo>
                  <a:close/>
                </a:path>
                <a:path w="4498975" h="1111250">
                  <a:moveTo>
                    <a:pt x="229069" y="751662"/>
                  </a:moveTo>
                  <a:lnTo>
                    <a:pt x="228955" y="750925"/>
                  </a:lnTo>
                  <a:lnTo>
                    <a:pt x="228777" y="750849"/>
                  </a:lnTo>
                  <a:lnTo>
                    <a:pt x="228688" y="751560"/>
                  </a:lnTo>
                  <a:lnTo>
                    <a:pt x="228955" y="751649"/>
                  </a:lnTo>
                  <a:close/>
                </a:path>
                <a:path w="4498975" h="1111250">
                  <a:moveTo>
                    <a:pt x="229641" y="750811"/>
                  </a:moveTo>
                  <a:lnTo>
                    <a:pt x="228955" y="750900"/>
                  </a:lnTo>
                  <a:lnTo>
                    <a:pt x="229184" y="751014"/>
                  </a:lnTo>
                  <a:lnTo>
                    <a:pt x="229641" y="750811"/>
                  </a:lnTo>
                  <a:close/>
                </a:path>
                <a:path w="4498975" h="1111250">
                  <a:moveTo>
                    <a:pt x="234175" y="947420"/>
                  </a:moveTo>
                  <a:lnTo>
                    <a:pt x="233603" y="947635"/>
                  </a:lnTo>
                  <a:lnTo>
                    <a:pt x="224485" y="953770"/>
                  </a:lnTo>
                  <a:lnTo>
                    <a:pt x="234175" y="947420"/>
                  </a:lnTo>
                  <a:close/>
                </a:path>
                <a:path w="4498975" h="1111250">
                  <a:moveTo>
                    <a:pt x="237515" y="928471"/>
                  </a:moveTo>
                  <a:lnTo>
                    <a:pt x="230759" y="932764"/>
                  </a:lnTo>
                  <a:lnTo>
                    <a:pt x="222821" y="937590"/>
                  </a:lnTo>
                  <a:lnTo>
                    <a:pt x="214414" y="942962"/>
                  </a:lnTo>
                  <a:lnTo>
                    <a:pt x="206222" y="948905"/>
                  </a:lnTo>
                  <a:lnTo>
                    <a:pt x="205701" y="950315"/>
                  </a:lnTo>
                  <a:lnTo>
                    <a:pt x="211543" y="945769"/>
                  </a:lnTo>
                  <a:lnTo>
                    <a:pt x="220802" y="940079"/>
                  </a:lnTo>
                  <a:lnTo>
                    <a:pt x="230466" y="934046"/>
                  </a:lnTo>
                  <a:lnTo>
                    <a:pt x="237515" y="928471"/>
                  </a:lnTo>
                  <a:close/>
                </a:path>
                <a:path w="4498975" h="1111250">
                  <a:moveTo>
                    <a:pt x="238963" y="735774"/>
                  </a:moveTo>
                  <a:lnTo>
                    <a:pt x="238721" y="735584"/>
                  </a:lnTo>
                  <a:lnTo>
                    <a:pt x="238379" y="735431"/>
                  </a:lnTo>
                  <a:lnTo>
                    <a:pt x="237693" y="735253"/>
                  </a:lnTo>
                  <a:lnTo>
                    <a:pt x="238150" y="735533"/>
                  </a:lnTo>
                  <a:lnTo>
                    <a:pt x="238556" y="735672"/>
                  </a:lnTo>
                  <a:lnTo>
                    <a:pt x="238963" y="735774"/>
                  </a:lnTo>
                  <a:close/>
                </a:path>
                <a:path w="4498975" h="1111250">
                  <a:moveTo>
                    <a:pt x="262559" y="713498"/>
                  </a:moveTo>
                  <a:lnTo>
                    <a:pt x="261721" y="713828"/>
                  </a:lnTo>
                  <a:lnTo>
                    <a:pt x="262128" y="713778"/>
                  </a:lnTo>
                  <a:lnTo>
                    <a:pt x="262382" y="713651"/>
                  </a:lnTo>
                  <a:lnTo>
                    <a:pt x="262559" y="713498"/>
                  </a:lnTo>
                  <a:close/>
                </a:path>
                <a:path w="4498975" h="1111250">
                  <a:moveTo>
                    <a:pt x="265925" y="700608"/>
                  </a:moveTo>
                  <a:lnTo>
                    <a:pt x="265772" y="700862"/>
                  </a:lnTo>
                  <a:lnTo>
                    <a:pt x="265734" y="701230"/>
                  </a:lnTo>
                  <a:lnTo>
                    <a:pt x="265925" y="700608"/>
                  </a:lnTo>
                  <a:close/>
                </a:path>
                <a:path w="4498975" h="1111250">
                  <a:moveTo>
                    <a:pt x="282003" y="689406"/>
                  </a:moveTo>
                  <a:lnTo>
                    <a:pt x="281622" y="689343"/>
                  </a:lnTo>
                  <a:lnTo>
                    <a:pt x="281330" y="689406"/>
                  </a:lnTo>
                  <a:lnTo>
                    <a:pt x="281419" y="689686"/>
                  </a:lnTo>
                  <a:lnTo>
                    <a:pt x="281635" y="689571"/>
                  </a:lnTo>
                  <a:lnTo>
                    <a:pt x="281813" y="689483"/>
                  </a:lnTo>
                  <a:lnTo>
                    <a:pt x="282003" y="689406"/>
                  </a:lnTo>
                  <a:close/>
                </a:path>
                <a:path w="4498975" h="1111250">
                  <a:moveTo>
                    <a:pt x="291528" y="684212"/>
                  </a:moveTo>
                  <a:lnTo>
                    <a:pt x="291414" y="683831"/>
                  </a:lnTo>
                  <a:lnTo>
                    <a:pt x="291198" y="683590"/>
                  </a:lnTo>
                  <a:lnTo>
                    <a:pt x="291058" y="684072"/>
                  </a:lnTo>
                  <a:lnTo>
                    <a:pt x="290982" y="684479"/>
                  </a:lnTo>
                  <a:lnTo>
                    <a:pt x="291274" y="684606"/>
                  </a:lnTo>
                  <a:lnTo>
                    <a:pt x="291528" y="684212"/>
                  </a:lnTo>
                  <a:close/>
                </a:path>
                <a:path w="4498975" h="1111250">
                  <a:moveTo>
                    <a:pt x="334899" y="641921"/>
                  </a:moveTo>
                  <a:lnTo>
                    <a:pt x="332968" y="642315"/>
                  </a:lnTo>
                  <a:lnTo>
                    <a:pt x="333705" y="643204"/>
                  </a:lnTo>
                  <a:lnTo>
                    <a:pt x="334162" y="642302"/>
                  </a:lnTo>
                  <a:lnTo>
                    <a:pt x="334899" y="641921"/>
                  </a:lnTo>
                  <a:close/>
                </a:path>
                <a:path w="4498975" h="1111250">
                  <a:moveTo>
                    <a:pt x="335622" y="641756"/>
                  </a:moveTo>
                  <a:lnTo>
                    <a:pt x="335343" y="641718"/>
                  </a:lnTo>
                  <a:lnTo>
                    <a:pt x="335102" y="641781"/>
                  </a:lnTo>
                  <a:lnTo>
                    <a:pt x="334899" y="641921"/>
                  </a:lnTo>
                  <a:lnTo>
                    <a:pt x="335622" y="641756"/>
                  </a:lnTo>
                  <a:close/>
                </a:path>
                <a:path w="4498975" h="1111250">
                  <a:moveTo>
                    <a:pt x="340944" y="630859"/>
                  </a:moveTo>
                  <a:lnTo>
                    <a:pt x="340614" y="630567"/>
                  </a:lnTo>
                  <a:lnTo>
                    <a:pt x="340283" y="630351"/>
                  </a:lnTo>
                  <a:lnTo>
                    <a:pt x="340067" y="630250"/>
                  </a:lnTo>
                  <a:lnTo>
                    <a:pt x="340321" y="630516"/>
                  </a:lnTo>
                  <a:lnTo>
                    <a:pt x="340626" y="630694"/>
                  </a:lnTo>
                  <a:lnTo>
                    <a:pt x="340944" y="630859"/>
                  </a:lnTo>
                  <a:close/>
                </a:path>
                <a:path w="4498975" h="1111250">
                  <a:moveTo>
                    <a:pt x="352171" y="620483"/>
                  </a:moveTo>
                  <a:lnTo>
                    <a:pt x="352005" y="620102"/>
                  </a:lnTo>
                  <a:lnTo>
                    <a:pt x="351764" y="619671"/>
                  </a:lnTo>
                  <a:lnTo>
                    <a:pt x="351472" y="619188"/>
                  </a:lnTo>
                  <a:lnTo>
                    <a:pt x="351828" y="620839"/>
                  </a:lnTo>
                  <a:lnTo>
                    <a:pt x="352171" y="620483"/>
                  </a:lnTo>
                  <a:close/>
                </a:path>
                <a:path w="4498975" h="1111250">
                  <a:moveTo>
                    <a:pt x="368477" y="609485"/>
                  </a:moveTo>
                  <a:lnTo>
                    <a:pt x="367817" y="608431"/>
                  </a:lnTo>
                  <a:lnTo>
                    <a:pt x="367665" y="607783"/>
                  </a:lnTo>
                  <a:lnTo>
                    <a:pt x="367792" y="607326"/>
                  </a:lnTo>
                  <a:lnTo>
                    <a:pt x="367411" y="606920"/>
                  </a:lnTo>
                  <a:lnTo>
                    <a:pt x="366903" y="606488"/>
                  </a:lnTo>
                  <a:lnTo>
                    <a:pt x="366191" y="605993"/>
                  </a:lnTo>
                  <a:lnTo>
                    <a:pt x="365760" y="606221"/>
                  </a:lnTo>
                  <a:lnTo>
                    <a:pt x="367703" y="608444"/>
                  </a:lnTo>
                  <a:lnTo>
                    <a:pt x="368477" y="609485"/>
                  </a:lnTo>
                  <a:close/>
                </a:path>
                <a:path w="4498975" h="1111250">
                  <a:moveTo>
                    <a:pt x="382562" y="828040"/>
                  </a:moveTo>
                  <a:lnTo>
                    <a:pt x="376085" y="833120"/>
                  </a:lnTo>
                  <a:lnTo>
                    <a:pt x="378574" y="831850"/>
                  </a:lnTo>
                  <a:lnTo>
                    <a:pt x="381469" y="830529"/>
                  </a:lnTo>
                  <a:lnTo>
                    <a:pt x="382562" y="828040"/>
                  </a:lnTo>
                  <a:close/>
                </a:path>
                <a:path w="4498975" h="1111250">
                  <a:moveTo>
                    <a:pt x="383082" y="845451"/>
                  </a:moveTo>
                  <a:lnTo>
                    <a:pt x="368744" y="854113"/>
                  </a:lnTo>
                  <a:lnTo>
                    <a:pt x="361619" y="858520"/>
                  </a:lnTo>
                  <a:lnTo>
                    <a:pt x="354571" y="863041"/>
                  </a:lnTo>
                  <a:lnTo>
                    <a:pt x="358673" y="861352"/>
                  </a:lnTo>
                  <a:lnTo>
                    <a:pt x="361416" y="860577"/>
                  </a:lnTo>
                  <a:lnTo>
                    <a:pt x="360794" y="861885"/>
                  </a:lnTo>
                  <a:lnTo>
                    <a:pt x="354799" y="866432"/>
                  </a:lnTo>
                  <a:lnTo>
                    <a:pt x="369608" y="857783"/>
                  </a:lnTo>
                  <a:lnTo>
                    <a:pt x="368896" y="856996"/>
                  </a:lnTo>
                  <a:lnTo>
                    <a:pt x="368198" y="855687"/>
                  </a:lnTo>
                  <a:lnTo>
                    <a:pt x="383082" y="845451"/>
                  </a:lnTo>
                  <a:close/>
                </a:path>
                <a:path w="4498975" h="1111250">
                  <a:moveTo>
                    <a:pt x="384644" y="829310"/>
                  </a:moveTo>
                  <a:lnTo>
                    <a:pt x="384136" y="829310"/>
                  </a:lnTo>
                  <a:lnTo>
                    <a:pt x="381469" y="830529"/>
                  </a:lnTo>
                  <a:lnTo>
                    <a:pt x="380885" y="831850"/>
                  </a:lnTo>
                  <a:lnTo>
                    <a:pt x="384644" y="829310"/>
                  </a:lnTo>
                  <a:close/>
                </a:path>
                <a:path w="4498975" h="1111250">
                  <a:moveTo>
                    <a:pt x="404241" y="592569"/>
                  </a:moveTo>
                  <a:lnTo>
                    <a:pt x="404063" y="592797"/>
                  </a:lnTo>
                  <a:lnTo>
                    <a:pt x="403872" y="593001"/>
                  </a:lnTo>
                  <a:lnTo>
                    <a:pt x="403656" y="593178"/>
                  </a:lnTo>
                  <a:lnTo>
                    <a:pt x="403999" y="592975"/>
                  </a:lnTo>
                  <a:lnTo>
                    <a:pt x="404177" y="592797"/>
                  </a:lnTo>
                  <a:lnTo>
                    <a:pt x="404241" y="592569"/>
                  </a:lnTo>
                  <a:close/>
                </a:path>
                <a:path w="4498975" h="1111250">
                  <a:moveTo>
                    <a:pt x="405028" y="592137"/>
                  </a:moveTo>
                  <a:lnTo>
                    <a:pt x="405003" y="591705"/>
                  </a:lnTo>
                  <a:lnTo>
                    <a:pt x="404901" y="591223"/>
                  </a:lnTo>
                  <a:lnTo>
                    <a:pt x="404812" y="591527"/>
                  </a:lnTo>
                  <a:lnTo>
                    <a:pt x="404698" y="591794"/>
                  </a:lnTo>
                  <a:lnTo>
                    <a:pt x="404558" y="592061"/>
                  </a:lnTo>
                  <a:lnTo>
                    <a:pt x="404888" y="592493"/>
                  </a:lnTo>
                  <a:lnTo>
                    <a:pt x="405028" y="592137"/>
                  </a:lnTo>
                  <a:close/>
                </a:path>
                <a:path w="4498975" h="1111250">
                  <a:moveTo>
                    <a:pt x="415391" y="578002"/>
                  </a:moveTo>
                  <a:lnTo>
                    <a:pt x="414299" y="576033"/>
                  </a:lnTo>
                  <a:lnTo>
                    <a:pt x="411518" y="574979"/>
                  </a:lnTo>
                  <a:lnTo>
                    <a:pt x="410248" y="576033"/>
                  </a:lnTo>
                  <a:lnTo>
                    <a:pt x="410502" y="578840"/>
                  </a:lnTo>
                  <a:lnTo>
                    <a:pt x="409714" y="578548"/>
                  </a:lnTo>
                  <a:lnTo>
                    <a:pt x="409359" y="577634"/>
                  </a:lnTo>
                  <a:lnTo>
                    <a:pt x="408978" y="577113"/>
                  </a:lnTo>
                  <a:lnTo>
                    <a:pt x="409270" y="579145"/>
                  </a:lnTo>
                  <a:lnTo>
                    <a:pt x="410298" y="582231"/>
                  </a:lnTo>
                  <a:lnTo>
                    <a:pt x="413029" y="584034"/>
                  </a:lnTo>
                  <a:lnTo>
                    <a:pt x="411594" y="580809"/>
                  </a:lnTo>
                  <a:lnTo>
                    <a:pt x="412762" y="581621"/>
                  </a:lnTo>
                  <a:lnTo>
                    <a:pt x="410959" y="577850"/>
                  </a:lnTo>
                  <a:lnTo>
                    <a:pt x="411403" y="576884"/>
                  </a:lnTo>
                  <a:lnTo>
                    <a:pt x="412991" y="577469"/>
                  </a:lnTo>
                  <a:lnTo>
                    <a:pt x="413740" y="578523"/>
                  </a:lnTo>
                  <a:lnTo>
                    <a:pt x="413385" y="577621"/>
                  </a:lnTo>
                  <a:lnTo>
                    <a:pt x="415391" y="578002"/>
                  </a:lnTo>
                  <a:close/>
                </a:path>
                <a:path w="4498975" h="1111250">
                  <a:moveTo>
                    <a:pt x="418261" y="577164"/>
                  </a:moveTo>
                  <a:lnTo>
                    <a:pt x="417918" y="576249"/>
                  </a:lnTo>
                  <a:lnTo>
                    <a:pt x="416369" y="574890"/>
                  </a:lnTo>
                  <a:lnTo>
                    <a:pt x="415912" y="575881"/>
                  </a:lnTo>
                  <a:lnTo>
                    <a:pt x="417753" y="578916"/>
                  </a:lnTo>
                  <a:lnTo>
                    <a:pt x="418261" y="577164"/>
                  </a:lnTo>
                  <a:close/>
                </a:path>
                <a:path w="4498975" h="1111250">
                  <a:moveTo>
                    <a:pt x="454177" y="784936"/>
                  </a:moveTo>
                  <a:lnTo>
                    <a:pt x="453377" y="786028"/>
                  </a:lnTo>
                  <a:lnTo>
                    <a:pt x="453174" y="787006"/>
                  </a:lnTo>
                  <a:lnTo>
                    <a:pt x="453351" y="786930"/>
                  </a:lnTo>
                  <a:lnTo>
                    <a:pt x="454177" y="784936"/>
                  </a:lnTo>
                  <a:close/>
                </a:path>
                <a:path w="4498975" h="1111250">
                  <a:moveTo>
                    <a:pt x="479996" y="787755"/>
                  </a:moveTo>
                  <a:lnTo>
                    <a:pt x="478193" y="788250"/>
                  </a:lnTo>
                  <a:lnTo>
                    <a:pt x="471728" y="791387"/>
                  </a:lnTo>
                  <a:lnTo>
                    <a:pt x="465505" y="795705"/>
                  </a:lnTo>
                  <a:lnTo>
                    <a:pt x="466521" y="795807"/>
                  </a:lnTo>
                  <a:lnTo>
                    <a:pt x="470281" y="794283"/>
                  </a:lnTo>
                  <a:lnTo>
                    <a:pt x="472300" y="793737"/>
                  </a:lnTo>
                  <a:lnTo>
                    <a:pt x="477799" y="789660"/>
                  </a:lnTo>
                  <a:lnTo>
                    <a:pt x="479996" y="787755"/>
                  </a:lnTo>
                  <a:close/>
                </a:path>
                <a:path w="4498975" h="1111250">
                  <a:moveTo>
                    <a:pt x="540397" y="734936"/>
                  </a:moveTo>
                  <a:lnTo>
                    <a:pt x="524141" y="743458"/>
                  </a:lnTo>
                  <a:lnTo>
                    <a:pt x="531241" y="739902"/>
                  </a:lnTo>
                  <a:lnTo>
                    <a:pt x="536346" y="737171"/>
                  </a:lnTo>
                  <a:lnTo>
                    <a:pt x="540397" y="734936"/>
                  </a:lnTo>
                  <a:close/>
                </a:path>
                <a:path w="4498975" h="1111250">
                  <a:moveTo>
                    <a:pt x="653630" y="671982"/>
                  </a:moveTo>
                  <a:lnTo>
                    <a:pt x="653008" y="672020"/>
                  </a:lnTo>
                  <a:lnTo>
                    <a:pt x="651891" y="672312"/>
                  </a:lnTo>
                  <a:lnTo>
                    <a:pt x="649795" y="673150"/>
                  </a:lnTo>
                  <a:lnTo>
                    <a:pt x="650036" y="673252"/>
                  </a:lnTo>
                  <a:lnTo>
                    <a:pt x="651675" y="672693"/>
                  </a:lnTo>
                  <a:lnTo>
                    <a:pt x="653630" y="671982"/>
                  </a:lnTo>
                  <a:close/>
                </a:path>
                <a:path w="4498975" h="1111250">
                  <a:moveTo>
                    <a:pt x="781342" y="614680"/>
                  </a:moveTo>
                  <a:lnTo>
                    <a:pt x="780808" y="614387"/>
                  </a:lnTo>
                  <a:lnTo>
                    <a:pt x="775919" y="617220"/>
                  </a:lnTo>
                  <a:lnTo>
                    <a:pt x="773264" y="619760"/>
                  </a:lnTo>
                  <a:lnTo>
                    <a:pt x="781342" y="614680"/>
                  </a:lnTo>
                  <a:close/>
                </a:path>
                <a:path w="4498975" h="1111250">
                  <a:moveTo>
                    <a:pt x="823925" y="601637"/>
                  </a:moveTo>
                  <a:lnTo>
                    <a:pt x="823772" y="601306"/>
                  </a:lnTo>
                  <a:lnTo>
                    <a:pt x="822934" y="601332"/>
                  </a:lnTo>
                  <a:lnTo>
                    <a:pt x="821728" y="601548"/>
                  </a:lnTo>
                  <a:lnTo>
                    <a:pt x="822236" y="601776"/>
                  </a:lnTo>
                  <a:lnTo>
                    <a:pt x="823087" y="601776"/>
                  </a:lnTo>
                  <a:lnTo>
                    <a:pt x="823925" y="601637"/>
                  </a:lnTo>
                  <a:close/>
                </a:path>
                <a:path w="4498975" h="1111250">
                  <a:moveTo>
                    <a:pt x="933678" y="545312"/>
                  </a:moveTo>
                  <a:lnTo>
                    <a:pt x="927557" y="547687"/>
                  </a:lnTo>
                  <a:lnTo>
                    <a:pt x="929271" y="547128"/>
                  </a:lnTo>
                  <a:lnTo>
                    <a:pt x="931367" y="546315"/>
                  </a:lnTo>
                  <a:lnTo>
                    <a:pt x="933678" y="545312"/>
                  </a:lnTo>
                  <a:close/>
                </a:path>
                <a:path w="4498975" h="1111250">
                  <a:moveTo>
                    <a:pt x="950074" y="537806"/>
                  </a:moveTo>
                  <a:lnTo>
                    <a:pt x="941209" y="542036"/>
                  </a:lnTo>
                  <a:lnTo>
                    <a:pt x="933678" y="545312"/>
                  </a:lnTo>
                  <a:lnTo>
                    <a:pt x="938936" y="543331"/>
                  </a:lnTo>
                  <a:lnTo>
                    <a:pt x="944130" y="541172"/>
                  </a:lnTo>
                  <a:lnTo>
                    <a:pt x="949477" y="539369"/>
                  </a:lnTo>
                  <a:lnTo>
                    <a:pt x="950074" y="537806"/>
                  </a:lnTo>
                  <a:close/>
                </a:path>
                <a:path w="4498975" h="1111250">
                  <a:moveTo>
                    <a:pt x="1109687" y="461010"/>
                  </a:moveTo>
                  <a:lnTo>
                    <a:pt x="1101013" y="464820"/>
                  </a:lnTo>
                  <a:lnTo>
                    <a:pt x="1108367" y="461899"/>
                  </a:lnTo>
                  <a:lnTo>
                    <a:pt x="1109687" y="461010"/>
                  </a:lnTo>
                  <a:close/>
                </a:path>
                <a:path w="4498975" h="1111250">
                  <a:moveTo>
                    <a:pt x="1148194" y="460730"/>
                  </a:moveTo>
                  <a:lnTo>
                    <a:pt x="1147622" y="460400"/>
                  </a:lnTo>
                  <a:lnTo>
                    <a:pt x="1144828" y="460692"/>
                  </a:lnTo>
                  <a:lnTo>
                    <a:pt x="1143571" y="460057"/>
                  </a:lnTo>
                  <a:lnTo>
                    <a:pt x="1142847" y="463232"/>
                  </a:lnTo>
                  <a:lnTo>
                    <a:pt x="1148194" y="460730"/>
                  </a:lnTo>
                  <a:close/>
                </a:path>
                <a:path w="4498975" h="1111250">
                  <a:moveTo>
                    <a:pt x="1273937" y="398259"/>
                  </a:moveTo>
                  <a:lnTo>
                    <a:pt x="1260563" y="400989"/>
                  </a:lnTo>
                  <a:lnTo>
                    <a:pt x="1255255" y="405371"/>
                  </a:lnTo>
                  <a:lnTo>
                    <a:pt x="1273937" y="398259"/>
                  </a:lnTo>
                  <a:close/>
                </a:path>
                <a:path w="4498975" h="1111250">
                  <a:moveTo>
                    <a:pt x="1376489" y="383933"/>
                  </a:moveTo>
                  <a:lnTo>
                    <a:pt x="1360347" y="389470"/>
                  </a:lnTo>
                  <a:lnTo>
                    <a:pt x="1354709" y="391693"/>
                  </a:lnTo>
                  <a:lnTo>
                    <a:pt x="1361922" y="388962"/>
                  </a:lnTo>
                  <a:lnTo>
                    <a:pt x="1369237" y="386537"/>
                  </a:lnTo>
                  <a:lnTo>
                    <a:pt x="1376489" y="383933"/>
                  </a:lnTo>
                  <a:close/>
                </a:path>
                <a:path w="4498975" h="1111250">
                  <a:moveTo>
                    <a:pt x="1484096" y="333883"/>
                  </a:moveTo>
                  <a:lnTo>
                    <a:pt x="1475955" y="335902"/>
                  </a:lnTo>
                  <a:lnTo>
                    <a:pt x="1469656" y="337578"/>
                  </a:lnTo>
                  <a:lnTo>
                    <a:pt x="1469872" y="339255"/>
                  </a:lnTo>
                  <a:lnTo>
                    <a:pt x="1479156" y="335597"/>
                  </a:lnTo>
                  <a:lnTo>
                    <a:pt x="1484096" y="333883"/>
                  </a:lnTo>
                  <a:close/>
                </a:path>
                <a:path w="4498975" h="1111250">
                  <a:moveTo>
                    <a:pt x="1505242" y="328117"/>
                  </a:moveTo>
                  <a:lnTo>
                    <a:pt x="1496987" y="329780"/>
                  </a:lnTo>
                  <a:lnTo>
                    <a:pt x="1490268" y="331774"/>
                  </a:lnTo>
                  <a:lnTo>
                    <a:pt x="1484096" y="333895"/>
                  </a:lnTo>
                  <a:lnTo>
                    <a:pt x="1490789" y="332257"/>
                  </a:lnTo>
                  <a:lnTo>
                    <a:pt x="1498676" y="330390"/>
                  </a:lnTo>
                  <a:lnTo>
                    <a:pt x="1505242" y="328117"/>
                  </a:lnTo>
                  <a:close/>
                </a:path>
                <a:path w="4498975" h="1111250">
                  <a:moveTo>
                    <a:pt x="1528470" y="335038"/>
                  </a:moveTo>
                  <a:lnTo>
                    <a:pt x="1527352" y="335026"/>
                  </a:lnTo>
                  <a:lnTo>
                    <a:pt x="1522755" y="336384"/>
                  </a:lnTo>
                  <a:lnTo>
                    <a:pt x="1520901" y="337248"/>
                  </a:lnTo>
                  <a:lnTo>
                    <a:pt x="1520761" y="337604"/>
                  </a:lnTo>
                  <a:lnTo>
                    <a:pt x="1528470" y="335038"/>
                  </a:lnTo>
                  <a:close/>
                </a:path>
                <a:path w="4498975" h="1111250">
                  <a:moveTo>
                    <a:pt x="1632394" y="311696"/>
                  </a:moveTo>
                  <a:lnTo>
                    <a:pt x="1626171" y="312940"/>
                  </a:lnTo>
                  <a:lnTo>
                    <a:pt x="1628597" y="312699"/>
                  </a:lnTo>
                  <a:lnTo>
                    <a:pt x="1631010" y="312305"/>
                  </a:lnTo>
                  <a:lnTo>
                    <a:pt x="1632394" y="311696"/>
                  </a:lnTo>
                  <a:close/>
                </a:path>
                <a:path w="4498975" h="1111250">
                  <a:moveTo>
                    <a:pt x="1749120" y="266700"/>
                  </a:moveTo>
                  <a:lnTo>
                    <a:pt x="1741487" y="267970"/>
                  </a:lnTo>
                  <a:lnTo>
                    <a:pt x="1743989" y="267970"/>
                  </a:lnTo>
                  <a:lnTo>
                    <a:pt x="1749120" y="266700"/>
                  </a:lnTo>
                  <a:close/>
                </a:path>
                <a:path w="4498975" h="1111250">
                  <a:moveTo>
                    <a:pt x="1763064" y="287756"/>
                  </a:moveTo>
                  <a:lnTo>
                    <a:pt x="1759915" y="288290"/>
                  </a:lnTo>
                  <a:lnTo>
                    <a:pt x="1750961" y="290830"/>
                  </a:lnTo>
                  <a:lnTo>
                    <a:pt x="1763064" y="287756"/>
                  </a:lnTo>
                  <a:close/>
                </a:path>
                <a:path w="4498975" h="1111250">
                  <a:moveTo>
                    <a:pt x="1816354" y="815555"/>
                  </a:moveTo>
                  <a:lnTo>
                    <a:pt x="1815160" y="814070"/>
                  </a:lnTo>
                  <a:lnTo>
                    <a:pt x="1811972" y="811530"/>
                  </a:lnTo>
                  <a:lnTo>
                    <a:pt x="1816354" y="815555"/>
                  </a:lnTo>
                  <a:close/>
                </a:path>
                <a:path w="4498975" h="1111250">
                  <a:moveTo>
                    <a:pt x="1817192" y="276072"/>
                  </a:moveTo>
                  <a:lnTo>
                    <a:pt x="1812467" y="276860"/>
                  </a:lnTo>
                  <a:lnTo>
                    <a:pt x="1806422" y="279400"/>
                  </a:lnTo>
                  <a:lnTo>
                    <a:pt x="1817192" y="276072"/>
                  </a:lnTo>
                  <a:close/>
                </a:path>
                <a:path w="4498975" h="1111250">
                  <a:moveTo>
                    <a:pt x="1825472" y="275907"/>
                  </a:moveTo>
                  <a:lnTo>
                    <a:pt x="1824596" y="275996"/>
                  </a:lnTo>
                  <a:lnTo>
                    <a:pt x="1819567" y="277139"/>
                  </a:lnTo>
                  <a:lnTo>
                    <a:pt x="1822437" y="276618"/>
                  </a:lnTo>
                  <a:lnTo>
                    <a:pt x="1825472" y="275907"/>
                  </a:lnTo>
                  <a:close/>
                </a:path>
                <a:path w="4498975" h="1111250">
                  <a:moveTo>
                    <a:pt x="1894090" y="265430"/>
                  </a:moveTo>
                  <a:lnTo>
                    <a:pt x="1886750" y="266700"/>
                  </a:lnTo>
                  <a:lnTo>
                    <a:pt x="1888045" y="266700"/>
                  </a:lnTo>
                  <a:lnTo>
                    <a:pt x="1894090" y="265430"/>
                  </a:lnTo>
                  <a:close/>
                </a:path>
                <a:path w="4498975" h="1111250">
                  <a:moveTo>
                    <a:pt x="1896732" y="856576"/>
                  </a:moveTo>
                  <a:lnTo>
                    <a:pt x="1895500" y="856119"/>
                  </a:lnTo>
                  <a:lnTo>
                    <a:pt x="1894814" y="855865"/>
                  </a:lnTo>
                  <a:lnTo>
                    <a:pt x="1893760" y="855472"/>
                  </a:lnTo>
                  <a:lnTo>
                    <a:pt x="1896732" y="856576"/>
                  </a:lnTo>
                  <a:close/>
                </a:path>
                <a:path w="4498975" h="1111250">
                  <a:moveTo>
                    <a:pt x="1906778" y="853795"/>
                  </a:moveTo>
                  <a:lnTo>
                    <a:pt x="1897697" y="850011"/>
                  </a:lnTo>
                  <a:lnTo>
                    <a:pt x="1900986" y="852627"/>
                  </a:lnTo>
                  <a:lnTo>
                    <a:pt x="1892084" y="851649"/>
                  </a:lnTo>
                  <a:lnTo>
                    <a:pt x="1885010" y="851217"/>
                  </a:lnTo>
                  <a:lnTo>
                    <a:pt x="1893760" y="855459"/>
                  </a:lnTo>
                  <a:lnTo>
                    <a:pt x="1896706" y="855002"/>
                  </a:lnTo>
                  <a:lnTo>
                    <a:pt x="1903755" y="854951"/>
                  </a:lnTo>
                  <a:lnTo>
                    <a:pt x="1906778" y="853795"/>
                  </a:lnTo>
                  <a:close/>
                </a:path>
                <a:path w="4498975" h="1111250">
                  <a:moveTo>
                    <a:pt x="1919859" y="237490"/>
                  </a:moveTo>
                  <a:lnTo>
                    <a:pt x="1907730" y="237490"/>
                  </a:lnTo>
                  <a:lnTo>
                    <a:pt x="1909064" y="240030"/>
                  </a:lnTo>
                  <a:lnTo>
                    <a:pt x="1918220" y="238760"/>
                  </a:lnTo>
                  <a:lnTo>
                    <a:pt x="1919770" y="238760"/>
                  </a:lnTo>
                  <a:lnTo>
                    <a:pt x="1919859" y="237490"/>
                  </a:lnTo>
                  <a:close/>
                </a:path>
                <a:path w="4498975" h="1111250">
                  <a:moveTo>
                    <a:pt x="1929841" y="236220"/>
                  </a:moveTo>
                  <a:lnTo>
                    <a:pt x="1920392" y="237490"/>
                  </a:lnTo>
                  <a:lnTo>
                    <a:pt x="1924989" y="237490"/>
                  </a:lnTo>
                  <a:lnTo>
                    <a:pt x="1929841" y="236220"/>
                  </a:lnTo>
                  <a:close/>
                </a:path>
                <a:path w="4498975" h="1111250">
                  <a:moveTo>
                    <a:pt x="1942604" y="233235"/>
                  </a:moveTo>
                  <a:lnTo>
                    <a:pt x="1936508" y="234149"/>
                  </a:lnTo>
                  <a:lnTo>
                    <a:pt x="1929841" y="235381"/>
                  </a:lnTo>
                  <a:lnTo>
                    <a:pt x="1933663" y="234810"/>
                  </a:lnTo>
                  <a:lnTo>
                    <a:pt x="1942604" y="233235"/>
                  </a:lnTo>
                  <a:close/>
                </a:path>
                <a:path w="4498975" h="1111250">
                  <a:moveTo>
                    <a:pt x="1947189" y="253631"/>
                  </a:moveTo>
                  <a:lnTo>
                    <a:pt x="1943874" y="253746"/>
                  </a:lnTo>
                  <a:lnTo>
                    <a:pt x="1941182" y="253961"/>
                  </a:lnTo>
                  <a:lnTo>
                    <a:pt x="1938858" y="254190"/>
                  </a:lnTo>
                  <a:lnTo>
                    <a:pt x="1947189" y="253631"/>
                  </a:lnTo>
                  <a:close/>
                </a:path>
                <a:path w="4498975" h="1111250">
                  <a:moveTo>
                    <a:pt x="1953602" y="251917"/>
                  </a:moveTo>
                  <a:lnTo>
                    <a:pt x="1942731" y="252730"/>
                  </a:lnTo>
                  <a:lnTo>
                    <a:pt x="1948789" y="252730"/>
                  </a:lnTo>
                  <a:lnTo>
                    <a:pt x="1953602" y="251917"/>
                  </a:lnTo>
                  <a:close/>
                </a:path>
                <a:path w="4498975" h="1111250">
                  <a:moveTo>
                    <a:pt x="1959495" y="251460"/>
                  </a:moveTo>
                  <a:lnTo>
                    <a:pt x="1958924" y="251002"/>
                  </a:lnTo>
                  <a:lnTo>
                    <a:pt x="1953602" y="251917"/>
                  </a:lnTo>
                  <a:lnTo>
                    <a:pt x="1959495" y="251460"/>
                  </a:lnTo>
                  <a:close/>
                </a:path>
                <a:path w="4498975" h="1111250">
                  <a:moveTo>
                    <a:pt x="2058758" y="242570"/>
                  </a:moveTo>
                  <a:lnTo>
                    <a:pt x="2055088" y="243484"/>
                  </a:lnTo>
                  <a:lnTo>
                    <a:pt x="2057209" y="243840"/>
                  </a:lnTo>
                  <a:lnTo>
                    <a:pt x="2058758" y="242570"/>
                  </a:lnTo>
                  <a:close/>
                </a:path>
                <a:path w="4498975" h="1111250">
                  <a:moveTo>
                    <a:pt x="2088553" y="887730"/>
                  </a:moveTo>
                  <a:lnTo>
                    <a:pt x="2087079" y="886460"/>
                  </a:lnTo>
                  <a:lnTo>
                    <a:pt x="2074557" y="887730"/>
                  </a:lnTo>
                  <a:lnTo>
                    <a:pt x="2088553" y="887730"/>
                  </a:lnTo>
                  <a:close/>
                </a:path>
                <a:path w="4498975" h="1111250">
                  <a:moveTo>
                    <a:pt x="2351176" y="142240"/>
                  </a:moveTo>
                  <a:lnTo>
                    <a:pt x="2343835" y="146050"/>
                  </a:lnTo>
                  <a:lnTo>
                    <a:pt x="2336723" y="149860"/>
                  </a:lnTo>
                  <a:lnTo>
                    <a:pt x="2337206" y="149860"/>
                  </a:lnTo>
                  <a:lnTo>
                    <a:pt x="2351176" y="142240"/>
                  </a:lnTo>
                  <a:close/>
                </a:path>
                <a:path w="4498975" h="1111250">
                  <a:moveTo>
                    <a:pt x="2359888" y="778802"/>
                  </a:moveTo>
                  <a:lnTo>
                    <a:pt x="2354199" y="780707"/>
                  </a:lnTo>
                  <a:lnTo>
                    <a:pt x="2346820" y="783780"/>
                  </a:lnTo>
                  <a:lnTo>
                    <a:pt x="2339136" y="787654"/>
                  </a:lnTo>
                  <a:lnTo>
                    <a:pt x="2332507" y="791933"/>
                  </a:lnTo>
                  <a:lnTo>
                    <a:pt x="2340635" y="788085"/>
                  </a:lnTo>
                  <a:lnTo>
                    <a:pt x="2348344" y="784656"/>
                  </a:lnTo>
                  <a:lnTo>
                    <a:pt x="2354986" y="781583"/>
                  </a:lnTo>
                  <a:lnTo>
                    <a:pt x="2359888" y="778802"/>
                  </a:lnTo>
                  <a:close/>
                </a:path>
                <a:path w="4498975" h="1111250">
                  <a:moveTo>
                    <a:pt x="2372969" y="161899"/>
                  </a:moveTo>
                  <a:lnTo>
                    <a:pt x="2364028" y="165417"/>
                  </a:lnTo>
                  <a:lnTo>
                    <a:pt x="2354427" y="170611"/>
                  </a:lnTo>
                  <a:lnTo>
                    <a:pt x="2372969" y="161899"/>
                  </a:lnTo>
                  <a:close/>
                </a:path>
                <a:path w="4498975" h="1111250">
                  <a:moveTo>
                    <a:pt x="2439517" y="109334"/>
                  </a:moveTo>
                  <a:lnTo>
                    <a:pt x="2437053" y="110159"/>
                  </a:lnTo>
                  <a:lnTo>
                    <a:pt x="2434831" y="111048"/>
                  </a:lnTo>
                  <a:lnTo>
                    <a:pt x="2433307" y="111950"/>
                  </a:lnTo>
                  <a:lnTo>
                    <a:pt x="2439517" y="109334"/>
                  </a:lnTo>
                  <a:close/>
                </a:path>
                <a:path w="4498975" h="1111250">
                  <a:moveTo>
                    <a:pt x="2449982" y="287096"/>
                  </a:moveTo>
                  <a:lnTo>
                    <a:pt x="2449284" y="286651"/>
                  </a:lnTo>
                  <a:lnTo>
                    <a:pt x="2445118" y="285013"/>
                  </a:lnTo>
                  <a:lnTo>
                    <a:pt x="2449817" y="287045"/>
                  </a:lnTo>
                  <a:lnTo>
                    <a:pt x="2449982" y="287096"/>
                  </a:lnTo>
                  <a:close/>
                </a:path>
                <a:path w="4498975" h="1111250">
                  <a:moveTo>
                    <a:pt x="2458008" y="264871"/>
                  </a:moveTo>
                  <a:lnTo>
                    <a:pt x="2456980" y="264464"/>
                  </a:lnTo>
                  <a:lnTo>
                    <a:pt x="2458008" y="264871"/>
                  </a:lnTo>
                  <a:close/>
                </a:path>
                <a:path w="4498975" h="1111250">
                  <a:moveTo>
                    <a:pt x="2480640" y="699579"/>
                  </a:moveTo>
                  <a:lnTo>
                    <a:pt x="2480424" y="699770"/>
                  </a:lnTo>
                  <a:lnTo>
                    <a:pt x="2480640" y="699579"/>
                  </a:lnTo>
                  <a:close/>
                </a:path>
                <a:path w="4498975" h="1111250">
                  <a:moveTo>
                    <a:pt x="2487726" y="277545"/>
                  </a:moveTo>
                  <a:lnTo>
                    <a:pt x="2481643" y="274574"/>
                  </a:lnTo>
                  <a:lnTo>
                    <a:pt x="2474836" y="271589"/>
                  </a:lnTo>
                  <a:lnTo>
                    <a:pt x="2467546" y="268592"/>
                  </a:lnTo>
                  <a:lnTo>
                    <a:pt x="2460066" y="265645"/>
                  </a:lnTo>
                  <a:lnTo>
                    <a:pt x="2473985" y="271348"/>
                  </a:lnTo>
                  <a:lnTo>
                    <a:pt x="2480894" y="274332"/>
                  </a:lnTo>
                  <a:lnTo>
                    <a:pt x="2487726" y="277545"/>
                  </a:lnTo>
                  <a:close/>
                </a:path>
                <a:path w="4498975" h="1111250">
                  <a:moveTo>
                    <a:pt x="2489797" y="689610"/>
                  </a:moveTo>
                  <a:lnTo>
                    <a:pt x="2483701" y="692150"/>
                  </a:lnTo>
                  <a:lnTo>
                    <a:pt x="2478760" y="695960"/>
                  </a:lnTo>
                  <a:lnTo>
                    <a:pt x="2480208" y="697230"/>
                  </a:lnTo>
                  <a:lnTo>
                    <a:pt x="2480627" y="699490"/>
                  </a:lnTo>
                  <a:lnTo>
                    <a:pt x="2485745" y="692150"/>
                  </a:lnTo>
                  <a:lnTo>
                    <a:pt x="2489797" y="689610"/>
                  </a:lnTo>
                  <a:close/>
                </a:path>
                <a:path w="4498975" h="1111250">
                  <a:moveTo>
                    <a:pt x="2495448" y="90004"/>
                  </a:moveTo>
                  <a:lnTo>
                    <a:pt x="2490762" y="91363"/>
                  </a:lnTo>
                  <a:lnTo>
                    <a:pt x="2491067" y="92036"/>
                  </a:lnTo>
                  <a:lnTo>
                    <a:pt x="2495448" y="90004"/>
                  </a:lnTo>
                  <a:close/>
                </a:path>
                <a:path w="4498975" h="1111250">
                  <a:moveTo>
                    <a:pt x="2565336" y="363461"/>
                  </a:moveTo>
                  <a:lnTo>
                    <a:pt x="2565273" y="358228"/>
                  </a:lnTo>
                  <a:lnTo>
                    <a:pt x="2562275" y="354850"/>
                  </a:lnTo>
                  <a:lnTo>
                    <a:pt x="2559240" y="353961"/>
                  </a:lnTo>
                  <a:lnTo>
                    <a:pt x="2558897" y="354672"/>
                  </a:lnTo>
                  <a:lnTo>
                    <a:pt x="2558453" y="355485"/>
                  </a:lnTo>
                  <a:lnTo>
                    <a:pt x="2560396" y="358063"/>
                  </a:lnTo>
                  <a:lnTo>
                    <a:pt x="2565336" y="363461"/>
                  </a:lnTo>
                  <a:close/>
                </a:path>
                <a:path w="4498975" h="1111250">
                  <a:moveTo>
                    <a:pt x="2578531" y="341096"/>
                  </a:moveTo>
                  <a:lnTo>
                    <a:pt x="2573832" y="335902"/>
                  </a:lnTo>
                  <a:lnTo>
                    <a:pt x="2569235" y="330504"/>
                  </a:lnTo>
                  <a:lnTo>
                    <a:pt x="2564346" y="325450"/>
                  </a:lnTo>
                  <a:lnTo>
                    <a:pt x="2567762" y="329933"/>
                  </a:lnTo>
                  <a:lnTo>
                    <a:pt x="2571394" y="334606"/>
                  </a:lnTo>
                  <a:lnTo>
                    <a:pt x="2575420" y="339090"/>
                  </a:lnTo>
                  <a:lnTo>
                    <a:pt x="2576512" y="339826"/>
                  </a:lnTo>
                  <a:lnTo>
                    <a:pt x="2577668" y="340728"/>
                  </a:lnTo>
                  <a:lnTo>
                    <a:pt x="2578531" y="341096"/>
                  </a:lnTo>
                  <a:close/>
                </a:path>
                <a:path w="4498975" h="1111250">
                  <a:moveTo>
                    <a:pt x="2629941" y="454660"/>
                  </a:moveTo>
                  <a:lnTo>
                    <a:pt x="2629801" y="450850"/>
                  </a:lnTo>
                  <a:lnTo>
                    <a:pt x="2628595" y="445655"/>
                  </a:lnTo>
                  <a:lnTo>
                    <a:pt x="2628862" y="447040"/>
                  </a:lnTo>
                  <a:lnTo>
                    <a:pt x="2629662" y="452120"/>
                  </a:lnTo>
                  <a:lnTo>
                    <a:pt x="2629941" y="454660"/>
                  </a:lnTo>
                  <a:close/>
                </a:path>
                <a:path w="4498975" h="1111250">
                  <a:moveTo>
                    <a:pt x="3037865" y="24472"/>
                  </a:moveTo>
                  <a:lnTo>
                    <a:pt x="3028213" y="25400"/>
                  </a:lnTo>
                  <a:lnTo>
                    <a:pt x="3037573" y="25400"/>
                  </a:lnTo>
                  <a:lnTo>
                    <a:pt x="3037865" y="24472"/>
                  </a:lnTo>
                  <a:close/>
                </a:path>
                <a:path w="4498975" h="1111250">
                  <a:moveTo>
                    <a:pt x="3571989" y="54406"/>
                  </a:moveTo>
                  <a:lnTo>
                    <a:pt x="3566553" y="53340"/>
                  </a:lnTo>
                  <a:lnTo>
                    <a:pt x="3555339" y="53340"/>
                  </a:lnTo>
                  <a:lnTo>
                    <a:pt x="3571989" y="54406"/>
                  </a:lnTo>
                  <a:close/>
                </a:path>
                <a:path w="4498975" h="1111250">
                  <a:moveTo>
                    <a:pt x="3573030" y="54610"/>
                  </a:moveTo>
                  <a:lnTo>
                    <a:pt x="3572484" y="54444"/>
                  </a:lnTo>
                  <a:lnTo>
                    <a:pt x="3571989" y="54406"/>
                  </a:lnTo>
                  <a:lnTo>
                    <a:pt x="3573030" y="54610"/>
                  </a:lnTo>
                  <a:close/>
                </a:path>
                <a:path w="4498975" h="1111250">
                  <a:moveTo>
                    <a:pt x="3746131" y="66040"/>
                  </a:moveTo>
                  <a:lnTo>
                    <a:pt x="3744899" y="64770"/>
                  </a:lnTo>
                  <a:lnTo>
                    <a:pt x="3745306" y="66040"/>
                  </a:lnTo>
                  <a:lnTo>
                    <a:pt x="3746131" y="66040"/>
                  </a:lnTo>
                  <a:close/>
                </a:path>
                <a:path w="4498975" h="1111250">
                  <a:moveTo>
                    <a:pt x="3752062" y="63779"/>
                  </a:moveTo>
                  <a:lnTo>
                    <a:pt x="3751440" y="63220"/>
                  </a:lnTo>
                  <a:lnTo>
                    <a:pt x="3737013" y="60375"/>
                  </a:lnTo>
                  <a:lnTo>
                    <a:pt x="3740810" y="61963"/>
                  </a:lnTo>
                  <a:lnTo>
                    <a:pt x="3743096" y="63334"/>
                  </a:lnTo>
                  <a:lnTo>
                    <a:pt x="3744836" y="64592"/>
                  </a:lnTo>
                  <a:lnTo>
                    <a:pt x="3747122" y="63690"/>
                  </a:lnTo>
                  <a:lnTo>
                    <a:pt x="3752062" y="63779"/>
                  </a:lnTo>
                  <a:close/>
                </a:path>
                <a:path w="4498975" h="1111250">
                  <a:moveTo>
                    <a:pt x="3849166" y="104140"/>
                  </a:moveTo>
                  <a:lnTo>
                    <a:pt x="3840683" y="101549"/>
                  </a:lnTo>
                  <a:lnTo>
                    <a:pt x="3849166" y="104140"/>
                  </a:lnTo>
                  <a:close/>
                </a:path>
                <a:path w="4498975" h="1111250">
                  <a:moveTo>
                    <a:pt x="3916400" y="97790"/>
                  </a:moveTo>
                  <a:lnTo>
                    <a:pt x="3916184" y="97790"/>
                  </a:lnTo>
                  <a:lnTo>
                    <a:pt x="3916388" y="97878"/>
                  </a:lnTo>
                  <a:close/>
                </a:path>
                <a:path w="4498975" h="1111250">
                  <a:moveTo>
                    <a:pt x="3927297" y="99060"/>
                  </a:moveTo>
                  <a:lnTo>
                    <a:pt x="3920490" y="97790"/>
                  </a:lnTo>
                  <a:lnTo>
                    <a:pt x="3919143" y="97790"/>
                  </a:lnTo>
                  <a:lnTo>
                    <a:pt x="3923627" y="99060"/>
                  </a:lnTo>
                  <a:lnTo>
                    <a:pt x="3927297" y="99060"/>
                  </a:lnTo>
                  <a:close/>
                </a:path>
                <a:path w="4498975" h="1111250">
                  <a:moveTo>
                    <a:pt x="3934104" y="100330"/>
                  </a:moveTo>
                  <a:lnTo>
                    <a:pt x="3928122" y="99060"/>
                  </a:lnTo>
                  <a:lnTo>
                    <a:pt x="3927297" y="99060"/>
                  </a:lnTo>
                  <a:lnTo>
                    <a:pt x="3934104" y="100330"/>
                  </a:lnTo>
                  <a:close/>
                </a:path>
                <a:path w="4498975" h="1111250">
                  <a:moveTo>
                    <a:pt x="4108500" y="154813"/>
                  </a:moveTo>
                  <a:lnTo>
                    <a:pt x="4106126" y="153670"/>
                  </a:lnTo>
                  <a:lnTo>
                    <a:pt x="4105135" y="153670"/>
                  </a:lnTo>
                  <a:lnTo>
                    <a:pt x="4107650" y="154546"/>
                  </a:lnTo>
                  <a:lnTo>
                    <a:pt x="4108500" y="154813"/>
                  </a:lnTo>
                  <a:close/>
                </a:path>
                <a:path w="4498975" h="1111250">
                  <a:moveTo>
                    <a:pt x="4276128" y="209791"/>
                  </a:moveTo>
                  <a:lnTo>
                    <a:pt x="4274591" y="209181"/>
                  </a:lnTo>
                  <a:lnTo>
                    <a:pt x="4274350" y="209321"/>
                  </a:lnTo>
                  <a:lnTo>
                    <a:pt x="4274540" y="209524"/>
                  </a:lnTo>
                  <a:lnTo>
                    <a:pt x="4274413" y="209677"/>
                  </a:lnTo>
                  <a:lnTo>
                    <a:pt x="4275696" y="209842"/>
                  </a:lnTo>
                  <a:lnTo>
                    <a:pt x="4276128" y="209791"/>
                  </a:lnTo>
                  <a:close/>
                </a:path>
                <a:path w="4498975" h="1111250">
                  <a:moveTo>
                    <a:pt x="4498924" y="318770"/>
                  </a:moveTo>
                  <a:lnTo>
                    <a:pt x="4496790" y="316230"/>
                  </a:lnTo>
                  <a:lnTo>
                    <a:pt x="4493590" y="312420"/>
                  </a:lnTo>
                  <a:lnTo>
                    <a:pt x="4474870" y="299720"/>
                  </a:lnTo>
                  <a:lnTo>
                    <a:pt x="4460989" y="294640"/>
                  </a:lnTo>
                  <a:lnTo>
                    <a:pt x="4454042" y="290830"/>
                  </a:lnTo>
                  <a:lnTo>
                    <a:pt x="4447006" y="289560"/>
                  </a:lnTo>
                  <a:lnTo>
                    <a:pt x="4439412" y="283210"/>
                  </a:lnTo>
                  <a:lnTo>
                    <a:pt x="4446943" y="285750"/>
                  </a:lnTo>
                  <a:lnTo>
                    <a:pt x="4454563" y="289560"/>
                  </a:lnTo>
                  <a:lnTo>
                    <a:pt x="4461954" y="293370"/>
                  </a:lnTo>
                  <a:lnTo>
                    <a:pt x="4453648" y="288290"/>
                  </a:lnTo>
                  <a:lnTo>
                    <a:pt x="4446003" y="284480"/>
                  </a:lnTo>
                  <a:lnTo>
                    <a:pt x="4442371" y="283210"/>
                  </a:lnTo>
                  <a:lnTo>
                    <a:pt x="4431563" y="279400"/>
                  </a:lnTo>
                  <a:lnTo>
                    <a:pt x="4429950" y="278130"/>
                  </a:lnTo>
                  <a:lnTo>
                    <a:pt x="4421429" y="271780"/>
                  </a:lnTo>
                  <a:lnTo>
                    <a:pt x="4414355" y="270510"/>
                  </a:lnTo>
                  <a:lnTo>
                    <a:pt x="4407281" y="267970"/>
                  </a:lnTo>
                  <a:lnTo>
                    <a:pt x="4400169" y="266700"/>
                  </a:lnTo>
                  <a:lnTo>
                    <a:pt x="4393019" y="264160"/>
                  </a:lnTo>
                  <a:lnTo>
                    <a:pt x="4393831" y="262890"/>
                  </a:lnTo>
                  <a:lnTo>
                    <a:pt x="4396676" y="262890"/>
                  </a:lnTo>
                  <a:lnTo>
                    <a:pt x="4396714" y="261620"/>
                  </a:lnTo>
                  <a:lnTo>
                    <a:pt x="4389082" y="257810"/>
                  </a:lnTo>
                  <a:lnTo>
                    <a:pt x="4384713" y="257810"/>
                  </a:lnTo>
                  <a:lnTo>
                    <a:pt x="4386529" y="259080"/>
                  </a:lnTo>
                  <a:lnTo>
                    <a:pt x="4386872" y="261620"/>
                  </a:lnTo>
                  <a:lnTo>
                    <a:pt x="4378083" y="259080"/>
                  </a:lnTo>
                  <a:lnTo>
                    <a:pt x="4371556" y="254000"/>
                  </a:lnTo>
                  <a:lnTo>
                    <a:pt x="4367758" y="251460"/>
                  </a:lnTo>
                  <a:lnTo>
                    <a:pt x="4363237" y="248920"/>
                  </a:lnTo>
                  <a:lnTo>
                    <a:pt x="4354525" y="246380"/>
                  </a:lnTo>
                  <a:lnTo>
                    <a:pt x="4352874" y="243840"/>
                  </a:lnTo>
                  <a:lnTo>
                    <a:pt x="4356405" y="245110"/>
                  </a:lnTo>
                  <a:lnTo>
                    <a:pt x="4362666" y="246380"/>
                  </a:lnTo>
                  <a:lnTo>
                    <a:pt x="4354804" y="243840"/>
                  </a:lnTo>
                  <a:lnTo>
                    <a:pt x="4350880" y="242570"/>
                  </a:lnTo>
                  <a:lnTo>
                    <a:pt x="4338117" y="237490"/>
                  </a:lnTo>
                  <a:lnTo>
                    <a:pt x="4326509" y="233680"/>
                  </a:lnTo>
                  <a:lnTo>
                    <a:pt x="4318152" y="231140"/>
                  </a:lnTo>
                  <a:lnTo>
                    <a:pt x="4305605" y="224790"/>
                  </a:lnTo>
                  <a:lnTo>
                    <a:pt x="4290453" y="219710"/>
                  </a:lnTo>
                  <a:lnTo>
                    <a:pt x="4278223" y="214630"/>
                  </a:lnTo>
                  <a:lnTo>
                    <a:pt x="4274426" y="210820"/>
                  </a:lnTo>
                  <a:lnTo>
                    <a:pt x="4268203" y="209550"/>
                  </a:lnTo>
                  <a:lnTo>
                    <a:pt x="4258221" y="207010"/>
                  </a:lnTo>
                  <a:lnTo>
                    <a:pt x="4246715" y="203200"/>
                  </a:lnTo>
                  <a:lnTo>
                    <a:pt x="4235945" y="199390"/>
                  </a:lnTo>
                  <a:lnTo>
                    <a:pt x="4239285" y="198120"/>
                  </a:lnTo>
                  <a:lnTo>
                    <a:pt x="4202569" y="184150"/>
                  </a:lnTo>
                  <a:lnTo>
                    <a:pt x="4196245" y="179070"/>
                  </a:lnTo>
                  <a:lnTo>
                    <a:pt x="4188015" y="177800"/>
                  </a:lnTo>
                  <a:lnTo>
                    <a:pt x="4177804" y="175260"/>
                  </a:lnTo>
                  <a:lnTo>
                    <a:pt x="4166070" y="171450"/>
                  </a:lnTo>
                  <a:lnTo>
                    <a:pt x="4153293" y="167640"/>
                  </a:lnTo>
                  <a:lnTo>
                    <a:pt x="4113136" y="156210"/>
                  </a:lnTo>
                  <a:lnTo>
                    <a:pt x="4108958" y="154940"/>
                  </a:lnTo>
                  <a:lnTo>
                    <a:pt x="4108500" y="154813"/>
                  </a:lnTo>
                  <a:lnTo>
                    <a:pt x="4108793" y="154940"/>
                  </a:lnTo>
                  <a:lnTo>
                    <a:pt x="4107650" y="154546"/>
                  </a:lnTo>
                  <a:lnTo>
                    <a:pt x="4104779" y="153670"/>
                  </a:lnTo>
                  <a:lnTo>
                    <a:pt x="4105135" y="153670"/>
                  </a:lnTo>
                  <a:lnTo>
                    <a:pt x="4101490" y="152400"/>
                  </a:lnTo>
                  <a:lnTo>
                    <a:pt x="4097832" y="151130"/>
                  </a:lnTo>
                  <a:lnTo>
                    <a:pt x="4089857" y="147320"/>
                  </a:lnTo>
                  <a:lnTo>
                    <a:pt x="4083088" y="144780"/>
                  </a:lnTo>
                  <a:lnTo>
                    <a:pt x="4078186" y="142240"/>
                  </a:lnTo>
                  <a:lnTo>
                    <a:pt x="4075734" y="140970"/>
                  </a:lnTo>
                  <a:lnTo>
                    <a:pt x="4069207" y="142240"/>
                  </a:lnTo>
                  <a:lnTo>
                    <a:pt x="4057002" y="139700"/>
                  </a:lnTo>
                  <a:lnTo>
                    <a:pt x="4042537" y="137160"/>
                  </a:lnTo>
                  <a:lnTo>
                    <a:pt x="4029189" y="135890"/>
                  </a:lnTo>
                  <a:lnTo>
                    <a:pt x="4022699" y="130810"/>
                  </a:lnTo>
                  <a:lnTo>
                    <a:pt x="4036072" y="130810"/>
                  </a:lnTo>
                  <a:lnTo>
                    <a:pt x="4037901" y="129540"/>
                  </a:lnTo>
                  <a:lnTo>
                    <a:pt x="4032072" y="129540"/>
                  </a:lnTo>
                  <a:lnTo>
                    <a:pt x="4016197" y="127000"/>
                  </a:lnTo>
                  <a:lnTo>
                    <a:pt x="4008259" y="125730"/>
                  </a:lnTo>
                  <a:lnTo>
                    <a:pt x="4006050" y="127000"/>
                  </a:lnTo>
                  <a:lnTo>
                    <a:pt x="3997058" y="123190"/>
                  </a:lnTo>
                  <a:lnTo>
                    <a:pt x="3992181" y="120650"/>
                  </a:lnTo>
                  <a:lnTo>
                    <a:pt x="3988828" y="119380"/>
                  </a:lnTo>
                  <a:lnTo>
                    <a:pt x="3985907" y="116840"/>
                  </a:lnTo>
                  <a:lnTo>
                    <a:pt x="3984447" y="115570"/>
                  </a:lnTo>
                  <a:lnTo>
                    <a:pt x="3979976" y="116840"/>
                  </a:lnTo>
                  <a:lnTo>
                    <a:pt x="3973182" y="115570"/>
                  </a:lnTo>
                  <a:lnTo>
                    <a:pt x="3964444" y="113030"/>
                  </a:lnTo>
                  <a:lnTo>
                    <a:pt x="3954157" y="111760"/>
                  </a:lnTo>
                  <a:lnTo>
                    <a:pt x="3943083" y="107950"/>
                  </a:lnTo>
                  <a:lnTo>
                    <a:pt x="3939527" y="105410"/>
                  </a:lnTo>
                  <a:lnTo>
                    <a:pt x="3935336" y="102870"/>
                  </a:lnTo>
                  <a:lnTo>
                    <a:pt x="3928834" y="101600"/>
                  </a:lnTo>
                  <a:lnTo>
                    <a:pt x="3922331" y="100330"/>
                  </a:lnTo>
                  <a:lnTo>
                    <a:pt x="3916388" y="97878"/>
                  </a:lnTo>
                  <a:lnTo>
                    <a:pt x="3916184" y="100330"/>
                  </a:lnTo>
                  <a:lnTo>
                    <a:pt x="3914241" y="101600"/>
                  </a:lnTo>
                  <a:lnTo>
                    <a:pt x="3908869" y="100330"/>
                  </a:lnTo>
                  <a:lnTo>
                    <a:pt x="3898125" y="97790"/>
                  </a:lnTo>
                  <a:lnTo>
                    <a:pt x="3893591" y="95250"/>
                  </a:lnTo>
                  <a:lnTo>
                    <a:pt x="3893185" y="92710"/>
                  </a:lnTo>
                  <a:lnTo>
                    <a:pt x="3889438" y="90170"/>
                  </a:lnTo>
                  <a:lnTo>
                    <a:pt x="3874859" y="87630"/>
                  </a:lnTo>
                  <a:lnTo>
                    <a:pt x="3849268" y="85090"/>
                  </a:lnTo>
                  <a:lnTo>
                    <a:pt x="3837686" y="82550"/>
                  </a:lnTo>
                  <a:lnTo>
                    <a:pt x="3836708" y="82550"/>
                  </a:lnTo>
                  <a:lnTo>
                    <a:pt x="3833812" y="81280"/>
                  </a:lnTo>
                  <a:lnTo>
                    <a:pt x="3837432" y="81280"/>
                  </a:lnTo>
                  <a:lnTo>
                    <a:pt x="3817797" y="78740"/>
                  </a:lnTo>
                  <a:lnTo>
                    <a:pt x="3781945" y="71120"/>
                  </a:lnTo>
                  <a:lnTo>
                    <a:pt x="3769766" y="68580"/>
                  </a:lnTo>
                  <a:lnTo>
                    <a:pt x="3747986" y="67310"/>
                  </a:lnTo>
                  <a:lnTo>
                    <a:pt x="3746182" y="66040"/>
                  </a:lnTo>
                  <a:lnTo>
                    <a:pt x="3748582" y="68580"/>
                  </a:lnTo>
                  <a:lnTo>
                    <a:pt x="3748824" y="69850"/>
                  </a:lnTo>
                  <a:lnTo>
                    <a:pt x="3747732" y="71120"/>
                  </a:lnTo>
                  <a:lnTo>
                    <a:pt x="3738905" y="69850"/>
                  </a:lnTo>
                  <a:lnTo>
                    <a:pt x="3731082" y="68580"/>
                  </a:lnTo>
                  <a:lnTo>
                    <a:pt x="3724770" y="67310"/>
                  </a:lnTo>
                  <a:lnTo>
                    <a:pt x="3720503" y="66040"/>
                  </a:lnTo>
                  <a:lnTo>
                    <a:pt x="3727970" y="67310"/>
                  </a:lnTo>
                  <a:lnTo>
                    <a:pt x="3728770" y="66040"/>
                  </a:lnTo>
                  <a:lnTo>
                    <a:pt x="3732441" y="66040"/>
                  </a:lnTo>
                  <a:lnTo>
                    <a:pt x="3719436" y="64770"/>
                  </a:lnTo>
                  <a:lnTo>
                    <a:pt x="3717620" y="62230"/>
                  </a:lnTo>
                  <a:lnTo>
                    <a:pt x="3724275" y="63500"/>
                  </a:lnTo>
                  <a:lnTo>
                    <a:pt x="3733063" y="64770"/>
                  </a:lnTo>
                  <a:lnTo>
                    <a:pt x="3737635" y="64770"/>
                  </a:lnTo>
                  <a:lnTo>
                    <a:pt x="3679723" y="57150"/>
                  </a:lnTo>
                  <a:lnTo>
                    <a:pt x="3663696" y="54610"/>
                  </a:lnTo>
                  <a:lnTo>
                    <a:pt x="3668903" y="53340"/>
                  </a:lnTo>
                  <a:lnTo>
                    <a:pt x="3681831" y="54610"/>
                  </a:lnTo>
                  <a:lnTo>
                    <a:pt x="3690683" y="55880"/>
                  </a:lnTo>
                  <a:lnTo>
                    <a:pt x="3683711" y="53340"/>
                  </a:lnTo>
                  <a:lnTo>
                    <a:pt x="3713213" y="59690"/>
                  </a:lnTo>
                  <a:lnTo>
                    <a:pt x="3706545" y="55880"/>
                  </a:lnTo>
                  <a:lnTo>
                    <a:pt x="3711587" y="57150"/>
                  </a:lnTo>
                  <a:lnTo>
                    <a:pt x="3716985" y="57150"/>
                  </a:lnTo>
                  <a:lnTo>
                    <a:pt x="3715118" y="55880"/>
                  </a:lnTo>
                  <a:lnTo>
                    <a:pt x="3711397" y="53340"/>
                  </a:lnTo>
                  <a:lnTo>
                    <a:pt x="3687432" y="49530"/>
                  </a:lnTo>
                  <a:lnTo>
                    <a:pt x="3652266" y="44450"/>
                  </a:lnTo>
                  <a:lnTo>
                    <a:pt x="3628313" y="40640"/>
                  </a:lnTo>
                  <a:lnTo>
                    <a:pt x="3624707" y="41910"/>
                  </a:lnTo>
                  <a:lnTo>
                    <a:pt x="3625253" y="44450"/>
                  </a:lnTo>
                  <a:lnTo>
                    <a:pt x="3621646" y="44450"/>
                  </a:lnTo>
                  <a:lnTo>
                    <a:pt x="3590658" y="40640"/>
                  </a:lnTo>
                  <a:lnTo>
                    <a:pt x="3574110" y="35560"/>
                  </a:lnTo>
                  <a:lnTo>
                    <a:pt x="3560241" y="30480"/>
                  </a:lnTo>
                  <a:lnTo>
                    <a:pt x="3537356" y="27940"/>
                  </a:lnTo>
                  <a:lnTo>
                    <a:pt x="3529838" y="29210"/>
                  </a:lnTo>
                  <a:lnTo>
                    <a:pt x="3521824" y="30480"/>
                  </a:lnTo>
                  <a:lnTo>
                    <a:pt x="3510432" y="30480"/>
                  </a:lnTo>
                  <a:lnTo>
                    <a:pt x="3492804" y="27940"/>
                  </a:lnTo>
                  <a:lnTo>
                    <a:pt x="3496284" y="26670"/>
                  </a:lnTo>
                  <a:lnTo>
                    <a:pt x="3503244" y="24130"/>
                  </a:lnTo>
                  <a:lnTo>
                    <a:pt x="3483000" y="22860"/>
                  </a:lnTo>
                  <a:lnTo>
                    <a:pt x="3472713" y="24130"/>
                  </a:lnTo>
                  <a:lnTo>
                    <a:pt x="3462147" y="24130"/>
                  </a:lnTo>
                  <a:lnTo>
                    <a:pt x="3441027" y="21590"/>
                  </a:lnTo>
                  <a:lnTo>
                    <a:pt x="3448723" y="20320"/>
                  </a:lnTo>
                  <a:lnTo>
                    <a:pt x="3458133" y="21590"/>
                  </a:lnTo>
                  <a:lnTo>
                    <a:pt x="3465487" y="21590"/>
                  </a:lnTo>
                  <a:lnTo>
                    <a:pt x="3451453" y="19050"/>
                  </a:lnTo>
                  <a:lnTo>
                    <a:pt x="3444075" y="19050"/>
                  </a:lnTo>
                  <a:lnTo>
                    <a:pt x="3437775" y="20320"/>
                  </a:lnTo>
                  <a:lnTo>
                    <a:pt x="3426955" y="20320"/>
                  </a:lnTo>
                  <a:lnTo>
                    <a:pt x="3423158" y="16510"/>
                  </a:lnTo>
                  <a:lnTo>
                    <a:pt x="3391751" y="13970"/>
                  </a:lnTo>
                  <a:lnTo>
                    <a:pt x="3325469" y="11430"/>
                  </a:lnTo>
                  <a:lnTo>
                    <a:pt x="3291802" y="10160"/>
                  </a:lnTo>
                  <a:lnTo>
                    <a:pt x="3294367" y="8890"/>
                  </a:lnTo>
                  <a:lnTo>
                    <a:pt x="3302190" y="8890"/>
                  </a:lnTo>
                  <a:lnTo>
                    <a:pt x="3291649" y="7620"/>
                  </a:lnTo>
                  <a:lnTo>
                    <a:pt x="3269869" y="6350"/>
                  </a:lnTo>
                  <a:lnTo>
                    <a:pt x="3262706" y="5943"/>
                  </a:lnTo>
                  <a:lnTo>
                    <a:pt x="3262706" y="11430"/>
                  </a:lnTo>
                  <a:lnTo>
                    <a:pt x="3258121" y="11430"/>
                  </a:lnTo>
                  <a:lnTo>
                    <a:pt x="3245294" y="10160"/>
                  </a:lnTo>
                  <a:lnTo>
                    <a:pt x="3237192" y="8890"/>
                  </a:lnTo>
                  <a:lnTo>
                    <a:pt x="3260826" y="10160"/>
                  </a:lnTo>
                  <a:lnTo>
                    <a:pt x="3262706" y="11430"/>
                  </a:lnTo>
                  <a:lnTo>
                    <a:pt x="3262706" y="5943"/>
                  </a:lnTo>
                  <a:lnTo>
                    <a:pt x="3247567" y="5080"/>
                  </a:lnTo>
                  <a:lnTo>
                    <a:pt x="3224949" y="5080"/>
                  </a:lnTo>
                  <a:lnTo>
                    <a:pt x="3202241" y="3810"/>
                  </a:lnTo>
                  <a:lnTo>
                    <a:pt x="3114268" y="0"/>
                  </a:lnTo>
                  <a:lnTo>
                    <a:pt x="3093199" y="3810"/>
                  </a:lnTo>
                  <a:lnTo>
                    <a:pt x="3088284" y="3810"/>
                  </a:lnTo>
                  <a:lnTo>
                    <a:pt x="3084068" y="2540"/>
                  </a:lnTo>
                  <a:lnTo>
                    <a:pt x="3079458" y="2540"/>
                  </a:lnTo>
                  <a:lnTo>
                    <a:pt x="3081070" y="3810"/>
                  </a:lnTo>
                  <a:lnTo>
                    <a:pt x="3077972" y="5080"/>
                  </a:lnTo>
                  <a:lnTo>
                    <a:pt x="3065742" y="6350"/>
                  </a:lnTo>
                  <a:lnTo>
                    <a:pt x="3061754" y="3810"/>
                  </a:lnTo>
                  <a:lnTo>
                    <a:pt x="3069488" y="2540"/>
                  </a:lnTo>
                  <a:lnTo>
                    <a:pt x="2996349" y="8890"/>
                  </a:lnTo>
                  <a:lnTo>
                    <a:pt x="2921609" y="13970"/>
                  </a:lnTo>
                  <a:lnTo>
                    <a:pt x="2929293" y="11430"/>
                  </a:lnTo>
                  <a:lnTo>
                    <a:pt x="2910294" y="13970"/>
                  </a:lnTo>
                  <a:lnTo>
                    <a:pt x="2896730" y="16510"/>
                  </a:lnTo>
                  <a:lnTo>
                    <a:pt x="2883598" y="20320"/>
                  </a:lnTo>
                  <a:lnTo>
                    <a:pt x="2865856" y="21590"/>
                  </a:lnTo>
                  <a:lnTo>
                    <a:pt x="2871305" y="20320"/>
                  </a:lnTo>
                  <a:lnTo>
                    <a:pt x="2820009" y="25400"/>
                  </a:lnTo>
                  <a:lnTo>
                    <a:pt x="2721279" y="40640"/>
                  </a:lnTo>
                  <a:lnTo>
                    <a:pt x="2678963" y="45720"/>
                  </a:lnTo>
                  <a:lnTo>
                    <a:pt x="2664891" y="50800"/>
                  </a:lnTo>
                  <a:lnTo>
                    <a:pt x="2642324" y="54610"/>
                  </a:lnTo>
                  <a:lnTo>
                    <a:pt x="2620873" y="59690"/>
                  </a:lnTo>
                  <a:lnTo>
                    <a:pt x="2610142" y="64770"/>
                  </a:lnTo>
                  <a:lnTo>
                    <a:pt x="2588831" y="68580"/>
                  </a:lnTo>
                  <a:lnTo>
                    <a:pt x="2575268" y="69850"/>
                  </a:lnTo>
                  <a:lnTo>
                    <a:pt x="2558897" y="73660"/>
                  </a:lnTo>
                  <a:lnTo>
                    <a:pt x="2529128" y="80010"/>
                  </a:lnTo>
                  <a:lnTo>
                    <a:pt x="2519832" y="82550"/>
                  </a:lnTo>
                  <a:lnTo>
                    <a:pt x="2511869" y="86360"/>
                  </a:lnTo>
                  <a:lnTo>
                    <a:pt x="2503360" y="91440"/>
                  </a:lnTo>
                  <a:lnTo>
                    <a:pt x="2492438" y="95250"/>
                  </a:lnTo>
                  <a:lnTo>
                    <a:pt x="2491067" y="92710"/>
                  </a:lnTo>
                  <a:lnTo>
                    <a:pt x="2468753" y="102870"/>
                  </a:lnTo>
                  <a:lnTo>
                    <a:pt x="2455151" y="102870"/>
                  </a:lnTo>
                  <a:lnTo>
                    <a:pt x="2439517" y="110490"/>
                  </a:lnTo>
                  <a:lnTo>
                    <a:pt x="2445905" y="107950"/>
                  </a:lnTo>
                  <a:lnTo>
                    <a:pt x="2453449" y="106680"/>
                  </a:lnTo>
                  <a:lnTo>
                    <a:pt x="2452776" y="107950"/>
                  </a:lnTo>
                  <a:lnTo>
                    <a:pt x="2432951" y="115570"/>
                  </a:lnTo>
                  <a:lnTo>
                    <a:pt x="2412898" y="120650"/>
                  </a:lnTo>
                  <a:lnTo>
                    <a:pt x="2397175" y="125730"/>
                  </a:lnTo>
                  <a:lnTo>
                    <a:pt x="2390305" y="125730"/>
                  </a:lnTo>
                  <a:lnTo>
                    <a:pt x="2333587" y="152400"/>
                  </a:lnTo>
                  <a:lnTo>
                    <a:pt x="2334349" y="151130"/>
                  </a:lnTo>
                  <a:lnTo>
                    <a:pt x="2336723" y="149860"/>
                  </a:lnTo>
                  <a:lnTo>
                    <a:pt x="2329738" y="149860"/>
                  </a:lnTo>
                  <a:lnTo>
                    <a:pt x="2317267" y="156210"/>
                  </a:lnTo>
                  <a:lnTo>
                    <a:pt x="2321268" y="154940"/>
                  </a:lnTo>
                  <a:lnTo>
                    <a:pt x="2316035" y="158750"/>
                  </a:lnTo>
                  <a:lnTo>
                    <a:pt x="2315680" y="160020"/>
                  </a:lnTo>
                  <a:lnTo>
                    <a:pt x="2302002" y="163830"/>
                  </a:lnTo>
                  <a:lnTo>
                    <a:pt x="2284336" y="171450"/>
                  </a:lnTo>
                  <a:lnTo>
                    <a:pt x="2265032" y="179070"/>
                  </a:lnTo>
                  <a:lnTo>
                    <a:pt x="2246465" y="187960"/>
                  </a:lnTo>
                  <a:lnTo>
                    <a:pt x="2250122" y="184150"/>
                  </a:lnTo>
                  <a:lnTo>
                    <a:pt x="2217407" y="196850"/>
                  </a:lnTo>
                  <a:lnTo>
                    <a:pt x="2183384" y="210820"/>
                  </a:lnTo>
                  <a:lnTo>
                    <a:pt x="2154212" y="223520"/>
                  </a:lnTo>
                  <a:lnTo>
                    <a:pt x="2151278" y="223977"/>
                  </a:lnTo>
                  <a:lnTo>
                    <a:pt x="2151278" y="224790"/>
                  </a:lnTo>
                  <a:lnTo>
                    <a:pt x="2148370" y="226060"/>
                  </a:lnTo>
                  <a:lnTo>
                    <a:pt x="2145131" y="227330"/>
                  </a:lnTo>
                  <a:lnTo>
                    <a:pt x="2138857" y="227330"/>
                  </a:lnTo>
                  <a:lnTo>
                    <a:pt x="2149640" y="224790"/>
                  </a:lnTo>
                  <a:lnTo>
                    <a:pt x="2151278" y="224790"/>
                  </a:lnTo>
                  <a:lnTo>
                    <a:pt x="2151278" y="223977"/>
                  </a:lnTo>
                  <a:lnTo>
                    <a:pt x="2145931" y="224790"/>
                  </a:lnTo>
                  <a:lnTo>
                    <a:pt x="2129752" y="224790"/>
                  </a:lnTo>
                  <a:lnTo>
                    <a:pt x="2113623" y="226060"/>
                  </a:lnTo>
                  <a:lnTo>
                    <a:pt x="2096998" y="226060"/>
                  </a:lnTo>
                  <a:lnTo>
                    <a:pt x="2079332" y="227330"/>
                  </a:lnTo>
                  <a:lnTo>
                    <a:pt x="2055469" y="227330"/>
                  </a:lnTo>
                  <a:lnTo>
                    <a:pt x="2059330" y="226060"/>
                  </a:lnTo>
                  <a:lnTo>
                    <a:pt x="2072614" y="224790"/>
                  </a:lnTo>
                  <a:lnTo>
                    <a:pt x="1993734" y="229870"/>
                  </a:lnTo>
                  <a:lnTo>
                    <a:pt x="1956142" y="233680"/>
                  </a:lnTo>
                  <a:lnTo>
                    <a:pt x="1919770" y="238760"/>
                  </a:lnTo>
                  <a:lnTo>
                    <a:pt x="1921078" y="238760"/>
                  </a:lnTo>
                  <a:lnTo>
                    <a:pt x="1918982" y="240030"/>
                  </a:lnTo>
                  <a:lnTo>
                    <a:pt x="1913305" y="242570"/>
                  </a:lnTo>
                  <a:lnTo>
                    <a:pt x="1905482" y="243840"/>
                  </a:lnTo>
                  <a:lnTo>
                    <a:pt x="1888858" y="248920"/>
                  </a:lnTo>
                  <a:lnTo>
                    <a:pt x="1882838" y="250190"/>
                  </a:lnTo>
                  <a:lnTo>
                    <a:pt x="1880158" y="251460"/>
                  </a:lnTo>
                  <a:lnTo>
                    <a:pt x="1879828" y="250190"/>
                  </a:lnTo>
                  <a:lnTo>
                    <a:pt x="1879511" y="248920"/>
                  </a:lnTo>
                  <a:lnTo>
                    <a:pt x="1865172" y="248920"/>
                  </a:lnTo>
                  <a:lnTo>
                    <a:pt x="1852536" y="250190"/>
                  </a:lnTo>
                  <a:lnTo>
                    <a:pt x="1857006" y="245110"/>
                  </a:lnTo>
                  <a:lnTo>
                    <a:pt x="1850885" y="246380"/>
                  </a:lnTo>
                  <a:lnTo>
                    <a:pt x="1843278" y="248920"/>
                  </a:lnTo>
                  <a:lnTo>
                    <a:pt x="1844916" y="250190"/>
                  </a:lnTo>
                  <a:lnTo>
                    <a:pt x="1835683" y="251460"/>
                  </a:lnTo>
                  <a:lnTo>
                    <a:pt x="1832622" y="250190"/>
                  </a:lnTo>
                  <a:lnTo>
                    <a:pt x="1841690" y="247650"/>
                  </a:lnTo>
                  <a:lnTo>
                    <a:pt x="1823770" y="251460"/>
                  </a:lnTo>
                  <a:lnTo>
                    <a:pt x="1814728" y="254000"/>
                  </a:lnTo>
                  <a:lnTo>
                    <a:pt x="1806282" y="256540"/>
                  </a:lnTo>
                  <a:lnTo>
                    <a:pt x="1790115" y="260350"/>
                  </a:lnTo>
                  <a:lnTo>
                    <a:pt x="1790052" y="259080"/>
                  </a:lnTo>
                  <a:lnTo>
                    <a:pt x="1796110" y="257810"/>
                  </a:lnTo>
                  <a:lnTo>
                    <a:pt x="1799031" y="255270"/>
                  </a:lnTo>
                  <a:lnTo>
                    <a:pt x="1787588" y="259080"/>
                  </a:lnTo>
                  <a:lnTo>
                    <a:pt x="1775117" y="262890"/>
                  </a:lnTo>
                  <a:lnTo>
                    <a:pt x="1760651" y="265430"/>
                  </a:lnTo>
                  <a:lnTo>
                    <a:pt x="1743202" y="269240"/>
                  </a:lnTo>
                  <a:lnTo>
                    <a:pt x="1744611" y="267970"/>
                  </a:lnTo>
                  <a:lnTo>
                    <a:pt x="1743989" y="267970"/>
                  </a:lnTo>
                  <a:lnTo>
                    <a:pt x="1718348" y="274320"/>
                  </a:lnTo>
                  <a:lnTo>
                    <a:pt x="1660563" y="289560"/>
                  </a:lnTo>
                  <a:lnTo>
                    <a:pt x="1627428" y="297180"/>
                  </a:lnTo>
                  <a:lnTo>
                    <a:pt x="1630273" y="293370"/>
                  </a:lnTo>
                  <a:lnTo>
                    <a:pt x="1623580" y="294640"/>
                  </a:lnTo>
                  <a:lnTo>
                    <a:pt x="1613789" y="295910"/>
                  </a:lnTo>
                  <a:lnTo>
                    <a:pt x="1607375" y="295910"/>
                  </a:lnTo>
                  <a:lnTo>
                    <a:pt x="1582064" y="303530"/>
                  </a:lnTo>
                  <a:lnTo>
                    <a:pt x="1592808" y="303530"/>
                  </a:lnTo>
                  <a:lnTo>
                    <a:pt x="1576539" y="307340"/>
                  </a:lnTo>
                  <a:lnTo>
                    <a:pt x="1561211" y="312420"/>
                  </a:lnTo>
                  <a:lnTo>
                    <a:pt x="1546466" y="317500"/>
                  </a:lnTo>
                  <a:lnTo>
                    <a:pt x="1531899" y="320040"/>
                  </a:lnTo>
                  <a:lnTo>
                    <a:pt x="1548041" y="314960"/>
                  </a:lnTo>
                  <a:lnTo>
                    <a:pt x="1506486" y="326390"/>
                  </a:lnTo>
                  <a:lnTo>
                    <a:pt x="1530489" y="321310"/>
                  </a:lnTo>
                  <a:lnTo>
                    <a:pt x="1521320" y="326390"/>
                  </a:lnTo>
                  <a:lnTo>
                    <a:pt x="1520355" y="327660"/>
                  </a:lnTo>
                  <a:lnTo>
                    <a:pt x="1517916" y="328930"/>
                  </a:lnTo>
                  <a:lnTo>
                    <a:pt x="1504302" y="332740"/>
                  </a:lnTo>
                  <a:lnTo>
                    <a:pt x="1503133" y="332740"/>
                  </a:lnTo>
                  <a:lnTo>
                    <a:pt x="1493862" y="335280"/>
                  </a:lnTo>
                  <a:lnTo>
                    <a:pt x="1481188" y="337820"/>
                  </a:lnTo>
                  <a:lnTo>
                    <a:pt x="1469809" y="340360"/>
                  </a:lnTo>
                  <a:lnTo>
                    <a:pt x="1461719" y="342900"/>
                  </a:lnTo>
                  <a:lnTo>
                    <a:pt x="1453007" y="346710"/>
                  </a:lnTo>
                  <a:lnTo>
                    <a:pt x="1443189" y="349250"/>
                  </a:lnTo>
                  <a:lnTo>
                    <a:pt x="1431734" y="353060"/>
                  </a:lnTo>
                  <a:lnTo>
                    <a:pt x="1427137" y="353060"/>
                  </a:lnTo>
                  <a:lnTo>
                    <a:pt x="1433918" y="347980"/>
                  </a:lnTo>
                  <a:lnTo>
                    <a:pt x="1430921" y="347980"/>
                  </a:lnTo>
                  <a:lnTo>
                    <a:pt x="1418513" y="353060"/>
                  </a:lnTo>
                  <a:lnTo>
                    <a:pt x="1380769" y="365760"/>
                  </a:lnTo>
                  <a:lnTo>
                    <a:pt x="1366812" y="372110"/>
                  </a:lnTo>
                  <a:lnTo>
                    <a:pt x="1371117" y="369570"/>
                  </a:lnTo>
                  <a:lnTo>
                    <a:pt x="1370736" y="367030"/>
                  </a:lnTo>
                  <a:lnTo>
                    <a:pt x="1369110" y="368300"/>
                  </a:lnTo>
                  <a:lnTo>
                    <a:pt x="1360868" y="373380"/>
                  </a:lnTo>
                  <a:lnTo>
                    <a:pt x="1350365" y="374650"/>
                  </a:lnTo>
                  <a:lnTo>
                    <a:pt x="1348790" y="375920"/>
                  </a:lnTo>
                  <a:lnTo>
                    <a:pt x="1349933" y="373380"/>
                  </a:lnTo>
                  <a:lnTo>
                    <a:pt x="1338173" y="378460"/>
                  </a:lnTo>
                  <a:lnTo>
                    <a:pt x="1339430" y="378460"/>
                  </a:lnTo>
                  <a:lnTo>
                    <a:pt x="1339532" y="379730"/>
                  </a:lnTo>
                  <a:lnTo>
                    <a:pt x="1324292" y="384810"/>
                  </a:lnTo>
                  <a:lnTo>
                    <a:pt x="1327061" y="383540"/>
                  </a:lnTo>
                  <a:lnTo>
                    <a:pt x="1325575" y="383540"/>
                  </a:lnTo>
                  <a:lnTo>
                    <a:pt x="1331366" y="381000"/>
                  </a:lnTo>
                  <a:lnTo>
                    <a:pt x="1304467" y="389890"/>
                  </a:lnTo>
                  <a:lnTo>
                    <a:pt x="1278496" y="400050"/>
                  </a:lnTo>
                  <a:lnTo>
                    <a:pt x="1253121" y="408940"/>
                  </a:lnTo>
                  <a:lnTo>
                    <a:pt x="1228001" y="416560"/>
                  </a:lnTo>
                  <a:lnTo>
                    <a:pt x="1227607" y="415290"/>
                  </a:lnTo>
                  <a:lnTo>
                    <a:pt x="1236611" y="411480"/>
                  </a:lnTo>
                  <a:lnTo>
                    <a:pt x="1245400" y="407670"/>
                  </a:lnTo>
                  <a:lnTo>
                    <a:pt x="1244320" y="406400"/>
                  </a:lnTo>
                  <a:lnTo>
                    <a:pt x="1208341" y="420370"/>
                  </a:lnTo>
                  <a:lnTo>
                    <a:pt x="1136053" y="450850"/>
                  </a:lnTo>
                  <a:lnTo>
                    <a:pt x="1108367" y="461899"/>
                  </a:lnTo>
                  <a:lnTo>
                    <a:pt x="1102055" y="466090"/>
                  </a:lnTo>
                  <a:lnTo>
                    <a:pt x="1087793" y="471170"/>
                  </a:lnTo>
                  <a:lnTo>
                    <a:pt x="1070178" y="476250"/>
                  </a:lnTo>
                  <a:lnTo>
                    <a:pt x="1052499" y="483870"/>
                  </a:lnTo>
                  <a:lnTo>
                    <a:pt x="1057998" y="481330"/>
                  </a:lnTo>
                  <a:lnTo>
                    <a:pt x="1058748" y="478790"/>
                  </a:lnTo>
                  <a:lnTo>
                    <a:pt x="1057452" y="480060"/>
                  </a:lnTo>
                  <a:lnTo>
                    <a:pt x="1033538" y="488950"/>
                  </a:lnTo>
                  <a:lnTo>
                    <a:pt x="1008329" y="500380"/>
                  </a:lnTo>
                  <a:lnTo>
                    <a:pt x="980401" y="514350"/>
                  </a:lnTo>
                  <a:lnTo>
                    <a:pt x="948270" y="529590"/>
                  </a:lnTo>
                  <a:lnTo>
                    <a:pt x="953503" y="525780"/>
                  </a:lnTo>
                  <a:lnTo>
                    <a:pt x="937768" y="530860"/>
                  </a:lnTo>
                  <a:lnTo>
                    <a:pt x="920026" y="539750"/>
                  </a:lnTo>
                  <a:lnTo>
                    <a:pt x="902106" y="547370"/>
                  </a:lnTo>
                  <a:lnTo>
                    <a:pt x="885825" y="554990"/>
                  </a:lnTo>
                  <a:lnTo>
                    <a:pt x="876630" y="560070"/>
                  </a:lnTo>
                  <a:lnTo>
                    <a:pt x="874471" y="562610"/>
                  </a:lnTo>
                  <a:lnTo>
                    <a:pt x="877049" y="562610"/>
                  </a:lnTo>
                  <a:lnTo>
                    <a:pt x="853859" y="570230"/>
                  </a:lnTo>
                  <a:lnTo>
                    <a:pt x="831900" y="580390"/>
                  </a:lnTo>
                  <a:lnTo>
                    <a:pt x="810895" y="590550"/>
                  </a:lnTo>
                  <a:lnTo>
                    <a:pt x="770496" y="613410"/>
                  </a:lnTo>
                  <a:lnTo>
                    <a:pt x="750595" y="623570"/>
                  </a:lnTo>
                  <a:lnTo>
                    <a:pt x="717016" y="638429"/>
                  </a:lnTo>
                  <a:lnTo>
                    <a:pt x="724535" y="632460"/>
                  </a:lnTo>
                  <a:lnTo>
                    <a:pt x="719594" y="635000"/>
                  </a:lnTo>
                  <a:lnTo>
                    <a:pt x="676021" y="660400"/>
                  </a:lnTo>
                  <a:lnTo>
                    <a:pt x="680643" y="660400"/>
                  </a:lnTo>
                  <a:lnTo>
                    <a:pt x="682498" y="657860"/>
                  </a:lnTo>
                  <a:lnTo>
                    <a:pt x="692658" y="655320"/>
                  </a:lnTo>
                  <a:lnTo>
                    <a:pt x="687781" y="659130"/>
                  </a:lnTo>
                  <a:lnTo>
                    <a:pt x="681024" y="662940"/>
                  </a:lnTo>
                  <a:lnTo>
                    <a:pt x="673138" y="668020"/>
                  </a:lnTo>
                  <a:lnTo>
                    <a:pt x="664870" y="673100"/>
                  </a:lnTo>
                  <a:lnTo>
                    <a:pt x="672465" y="666750"/>
                  </a:lnTo>
                  <a:lnTo>
                    <a:pt x="669874" y="666750"/>
                  </a:lnTo>
                  <a:lnTo>
                    <a:pt x="661962" y="669290"/>
                  </a:lnTo>
                  <a:lnTo>
                    <a:pt x="653630" y="673100"/>
                  </a:lnTo>
                  <a:lnTo>
                    <a:pt x="655434" y="673100"/>
                  </a:lnTo>
                  <a:lnTo>
                    <a:pt x="652881" y="674370"/>
                  </a:lnTo>
                  <a:lnTo>
                    <a:pt x="653961" y="675640"/>
                  </a:lnTo>
                  <a:lnTo>
                    <a:pt x="642645" y="679450"/>
                  </a:lnTo>
                  <a:lnTo>
                    <a:pt x="639737" y="683260"/>
                  </a:lnTo>
                  <a:lnTo>
                    <a:pt x="635431" y="688340"/>
                  </a:lnTo>
                  <a:lnTo>
                    <a:pt x="619950" y="695960"/>
                  </a:lnTo>
                  <a:lnTo>
                    <a:pt x="620966" y="694690"/>
                  </a:lnTo>
                  <a:lnTo>
                    <a:pt x="612698" y="699770"/>
                  </a:lnTo>
                  <a:lnTo>
                    <a:pt x="604570" y="704850"/>
                  </a:lnTo>
                  <a:lnTo>
                    <a:pt x="596163" y="709930"/>
                  </a:lnTo>
                  <a:lnTo>
                    <a:pt x="587108" y="715010"/>
                  </a:lnTo>
                  <a:lnTo>
                    <a:pt x="586155" y="713740"/>
                  </a:lnTo>
                  <a:lnTo>
                    <a:pt x="590461" y="711200"/>
                  </a:lnTo>
                  <a:lnTo>
                    <a:pt x="595934" y="707390"/>
                  </a:lnTo>
                  <a:lnTo>
                    <a:pt x="598487" y="704850"/>
                  </a:lnTo>
                  <a:lnTo>
                    <a:pt x="585812" y="712470"/>
                  </a:lnTo>
                  <a:lnTo>
                    <a:pt x="573722" y="721360"/>
                  </a:lnTo>
                  <a:lnTo>
                    <a:pt x="561670" y="728980"/>
                  </a:lnTo>
                  <a:lnTo>
                    <a:pt x="549122" y="735330"/>
                  </a:lnTo>
                  <a:lnTo>
                    <a:pt x="554990" y="731520"/>
                  </a:lnTo>
                  <a:lnTo>
                    <a:pt x="568121" y="723900"/>
                  </a:lnTo>
                  <a:lnTo>
                    <a:pt x="574014" y="720090"/>
                  </a:lnTo>
                  <a:lnTo>
                    <a:pt x="562597" y="723900"/>
                  </a:lnTo>
                  <a:lnTo>
                    <a:pt x="554951" y="727710"/>
                  </a:lnTo>
                  <a:lnTo>
                    <a:pt x="548436" y="731520"/>
                  </a:lnTo>
                  <a:lnTo>
                    <a:pt x="540397" y="735330"/>
                  </a:lnTo>
                  <a:lnTo>
                    <a:pt x="541680" y="735330"/>
                  </a:lnTo>
                  <a:lnTo>
                    <a:pt x="511581" y="750570"/>
                  </a:lnTo>
                  <a:lnTo>
                    <a:pt x="519506" y="748030"/>
                  </a:lnTo>
                  <a:lnTo>
                    <a:pt x="504736" y="760730"/>
                  </a:lnTo>
                  <a:lnTo>
                    <a:pt x="504393" y="760945"/>
                  </a:lnTo>
                  <a:lnTo>
                    <a:pt x="504393" y="769607"/>
                  </a:lnTo>
                  <a:lnTo>
                    <a:pt x="503720" y="770559"/>
                  </a:lnTo>
                  <a:lnTo>
                    <a:pt x="500964" y="772896"/>
                  </a:lnTo>
                  <a:lnTo>
                    <a:pt x="499389" y="773963"/>
                  </a:lnTo>
                  <a:lnTo>
                    <a:pt x="502373" y="770890"/>
                  </a:lnTo>
                  <a:lnTo>
                    <a:pt x="504393" y="769607"/>
                  </a:lnTo>
                  <a:lnTo>
                    <a:pt x="504393" y="760945"/>
                  </a:lnTo>
                  <a:lnTo>
                    <a:pt x="487705" y="770890"/>
                  </a:lnTo>
                  <a:lnTo>
                    <a:pt x="469061" y="782320"/>
                  </a:lnTo>
                  <a:lnTo>
                    <a:pt x="449465" y="796290"/>
                  </a:lnTo>
                  <a:lnTo>
                    <a:pt x="460857" y="787400"/>
                  </a:lnTo>
                  <a:lnTo>
                    <a:pt x="460806" y="786130"/>
                  </a:lnTo>
                  <a:lnTo>
                    <a:pt x="456031" y="787400"/>
                  </a:lnTo>
                  <a:lnTo>
                    <a:pt x="453174" y="787400"/>
                  </a:lnTo>
                  <a:lnTo>
                    <a:pt x="446874" y="791210"/>
                  </a:lnTo>
                  <a:lnTo>
                    <a:pt x="440842" y="793750"/>
                  </a:lnTo>
                  <a:lnTo>
                    <a:pt x="436778" y="795020"/>
                  </a:lnTo>
                  <a:lnTo>
                    <a:pt x="436384" y="795020"/>
                  </a:lnTo>
                  <a:lnTo>
                    <a:pt x="427253" y="801370"/>
                  </a:lnTo>
                  <a:lnTo>
                    <a:pt x="417779" y="807720"/>
                  </a:lnTo>
                  <a:lnTo>
                    <a:pt x="407390" y="814070"/>
                  </a:lnTo>
                  <a:lnTo>
                    <a:pt x="395465" y="822960"/>
                  </a:lnTo>
                  <a:lnTo>
                    <a:pt x="394055" y="822960"/>
                  </a:lnTo>
                  <a:lnTo>
                    <a:pt x="384644" y="829310"/>
                  </a:lnTo>
                  <a:lnTo>
                    <a:pt x="386905" y="829310"/>
                  </a:lnTo>
                  <a:lnTo>
                    <a:pt x="340042" y="859790"/>
                  </a:lnTo>
                  <a:lnTo>
                    <a:pt x="312826" y="876300"/>
                  </a:lnTo>
                  <a:lnTo>
                    <a:pt x="265887" y="913130"/>
                  </a:lnTo>
                  <a:lnTo>
                    <a:pt x="251942" y="924560"/>
                  </a:lnTo>
                  <a:lnTo>
                    <a:pt x="238518" y="937260"/>
                  </a:lnTo>
                  <a:lnTo>
                    <a:pt x="220535" y="951230"/>
                  </a:lnTo>
                  <a:lnTo>
                    <a:pt x="216801" y="952500"/>
                  </a:lnTo>
                  <a:lnTo>
                    <a:pt x="219443" y="949960"/>
                  </a:lnTo>
                  <a:lnTo>
                    <a:pt x="224167" y="944880"/>
                  </a:lnTo>
                  <a:lnTo>
                    <a:pt x="226695" y="942340"/>
                  </a:lnTo>
                  <a:lnTo>
                    <a:pt x="214566" y="949960"/>
                  </a:lnTo>
                  <a:lnTo>
                    <a:pt x="203606" y="957580"/>
                  </a:lnTo>
                  <a:lnTo>
                    <a:pt x="193128" y="966470"/>
                  </a:lnTo>
                  <a:lnTo>
                    <a:pt x="182410" y="974090"/>
                  </a:lnTo>
                  <a:lnTo>
                    <a:pt x="185039" y="971550"/>
                  </a:lnTo>
                  <a:lnTo>
                    <a:pt x="181279" y="972820"/>
                  </a:lnTo>
                  <a:lnTo>
                    <a:pt x="175996" y="975360"/>
                  </a:lnTo>
                  <a:lnTo>
                    <a:pt x="169735" y="981710"/>
                  </a:lnTo>
                  <a:lnTo>
                    <a:pt x="166408" y="985520"/>
                  </a:lnTo>
                  <a:lnTo>
                    <a:pt x="162153" y="989330"/>
                  </a:lnTo>
                  <a:lnTo>
                    <a:pt x="153111" y="995680"/>
                  </a:lnTo>
                  <a:lnTo>
                    <a:pt x="155181" y="993140"/>
                  </a:lnTo>
                  <a:lnTo>
                    <a:pt x="157619" y="989330"/>
                  </a:lnTo>
                  <a:lnTo>
                    <a:pt x="162814" y="982980"/>
                  </a:lnTo>
                  <a:lnTo>
                    <a:pt x="132207" y="1009650"/>
                  </a:lnTo>
                  <a:lnTo>
                    <a:pt x="121704" y="1019810"/>
                  </a:lnTo>
                  <a:lnTo>
                    <a:pt x="120789" y="1018540"/>
                  </a:lnTo>
                  <a:lnTo>
                    <a:pt x="124040" y="1014730"/>
                  </a:lnTo>
                  <a:lnTo>
                    <a:pt x="129095" y="1009650"/>
                  </a:lnTo>
                  <a:lnTo>
                    <a:pt x="133565" y="1005840"/>
                  </a:lnTo>
                  <a:lnTo>
                    <a:pt x="120065" y="1016000"/>
                  </a:lnTo>
                  <a:lnTo>
                    <a:pt x="105892" y="1028700"/>
                  </a:lnTo>
                  <a:lnTo>
                    <a:pt x="94145" y="1038860"/>
                  </a:lnTo>
                  <a:lnTo>
                    <a:pt x="87934" y="1045210"/>
                  </a:lnTo>
                  <a:lnTo>
                    <a:pt x="91617" y="1042670"/>
                  </a:lnTo>
                  <a:lnTo>
                    <a:pt x="93383" y="1042073"/>
                  </a:lnTo>
                  <a:lnTo>
                    <a:pt x="94551" y="1038860"/>
                  </a:lnTo>
                  <a:lnTo>
                    <a:pt x="98729" y="1035050"/>
                  </a:lnTo>
                  <a:lnTo>
                    <a:pt x="107530" y="1027430"/>
                  </a:lnTo>
                  <a:lnTo>
                    <a:pt x="114388" y="1022350"/>
                  </a:lnTo>
                  <a:lnTo>
                    <a:pt x="119075" y="1021080"/>
                  </a:lnTo>
                  <a:lnTo>
                    <a:pt x="121399" y="1019810"/>
                  </a:lnTo>
                  <a:lnTo>
                    <a:pt x="111213" y="1028700"/>
                  </a:lnTo>
                  <a:lnTo>
                    <a:pt x="124218" y="1022350"/>
                  </a:lnTo>
                  <a:lnTo>
                    <a:pt x="140284" y="1009650"/>
                  </a:lnTo>
                  <a:lnTo>
                    <a:pt x="156222" y="995680"/>
                  </a:lnTo>
                  <a:lnTo>
                    <a:pt x="157670" y="994410"/>
                  </a:lnTo>
                  <a:lnTo>
                    <a:pt x="174612" y="980440"/>
                  </a:lnTo>
                  <a:lnTo>
                    <a:pt x="168338" y="990600"/>
                  </a:lnTo>
                  <a:lnTo>
                    <a:pt x="178168" y="980440"/>
                  </a:lnTo>
                  <a:lnTo>
                    <a:pt x="183121" y="975360"/>
                  </a:lnTo>
                  <a:lnTo>
                    <a:pt x="184797" y="974090"/>
                  </a:lnTo>
                  <a:lnTo>
                    <a:pt x="188163" y="971550"/>
                  </a:lnTo>
                  <a:lnTo>
                    <a:pt x="193573" y="969010"/>
                  </a:lnTo>
                  <a:lnTo>
                    <a:pt x="198247" y="967740"/>
                  </a:lnTo>
                  <a:lnTo>
                    <a:pt x="187909" y="976630"/>
                  </a:lnTo>
                  <a:lnTo>
                    <a:pt x="197243" y="970280"/>
                  </a:lnTo>
                  <a:lnTo>
                    <a:pt x="200609" y="967740"/>
                  </a:lnTo>
                  <a:lnTo>
                    <a:pt x="207352" y="962660"/>
                  </a:lnTo>
                  <a:lnTo>
                    <a:pt x="215544" y="957580"/>
                  </a:lnTo>
                  <a:lnTo>
                    <a:pt x="217233" y="956310"/>
                  </a:lnTo>
                  <a:lnTo>
                    <a:pt x="216687" y="957580"/>
                  </a:lnTo>
                  <a:lnTo>
                    <a:pt x="215430" y="958850"/>
                  </a:lnTo>
                  <a:lnTo>
                    <a:pt x="218313" y="956310"/>
                  </a:lnTo>
                  <a:lnTo>
                    <a:pt x="222643" y="952500"/>
                  </a:lnTo>
                  <a:lnTo>
                    <a:pt x="229857" y="946150"/>
                  </a:lnTo>
                  <a:lnTo>
                    <a:pt x="227418" y="949960"/>
                  </a:lnTo>
                  <a:lnTo>
                    <a:pt x="233603" y="947635"/>
                  </a:lnTo>
                  <a:lnTo>
                    <a:pt x="235813" y="946150"/>
                  </a:lnTo>
                  <a:lnTo>
                    <a:pt x="243370" y="941070"/>
                  </a:lnTo>
                  <a:lnTo>
                    <a:pt x="269163" y="920750"/>
                  </a:lnTo>
                  <a:lnTo>
                    <a:pt x="278803" y="914400"/>
                  </a:lnTo>
                  <a:lnTo>
                    <a:pt x="276631" y="916940"/>
                  </a:lnTo>
                  <a:lnTo>
                    <a:pt x="279958" y="914400"/>
                  </a:lnTo>
                  <a:lnTo>
                    <a:pt x="293268" y="904240"/>
                  </a:lnTo>
                  <a:lnTo>
                    <a:pt x="295084" y="900430"/>
                  </a:lnTo>
                  <a:lnTo>
                    <a:pt x="294868" y="899160"/>
                  </a:lnTo>
                  <a:lnTo>
                    <a:pt x="305371" y="889000"/>
                  </a:lnTo>
                  <a:lnTo>
                    <a:pt x="329260" y="882650"/>
                  </a:lnTo>
                  <a:lnTo>
                    <a:pt x="331279" y="877570"/>
                  </a:lnTo>
                  <a:lnTo>
                    <a:pt x="343319" y="868680"/>
                  </a:lnTo>
                  <a:lnTo>
                    <a:pt x="342569" y="871220"/>
                  </a:lnTo>
                  <a:lnTo>
                    <a:pt x="345236" y="868680"/>
                  </a:lnTo>
                  <a:lnTo>
                    <a:pt x="346570" y="867410"/>
                  </a:lnTo>
                  <a:lnTo>
                    <a:pt x="347903" y="866140"/>
                  </a:lnTo>
                  <a:lnTo>
                    <a:pt x="346951" y="866140"/>
                  </a:lnTo>
                  <a:lnTo>
                    <a:pt x="344843" y="867410"/>
                  </a:lnTo>
                  <a:lnTo>
                    <a:pt x="346722" y="864870"/>
                  </a:lnTo>
                  <a:lnTo>
                    <a:pt x="363753" y="854710"/>
                  </a:lnTo>
                  <a:lnTo>
                    <a:pt x="381736" y="842010"/>
                  </a:lnTo>
                  <a:lnTo>
                    <a:pt x="397179" y="833120"/>
                  </a:lnTo>
                  <a:lnTo>
                    <a:pt x="401891" y="831850"/>
                  </a:lnTo>
                  <a:lnTo>
                    <a:pt x="406615" y="830580"/>
                  </a:lnTo>
                  <a:lnTo>
                    <a:pt x="406247" y="828040"/>
                  </a:lnTo>
                  <a:lnTo>
                    <a:pt x="401408" y="830580"/>
                  </a:lnTo>
                  <a:lnTo>
                    <a:pt x="399224" y="831850"/>
                  </a:lnTo>
                  <a:lnTo>
                    <a:pt x="406857" y="825500"/>
                  </a:lnTo>
                  <a:lnTo>
                    <a:pt x="414578" y="822960"/>
                  </a:lnTo>
                  <a:lnTo>
                    <a:pt x="424357" y="816610"/>
                  </a:lnTo>
                  <a:lnTo>
                    <a:pt x="436067" y="807720"/>
                  </a:lnTo>
                  <a:lnTo>
                    <a:pt x="449580" y="800100"/>
                  </a:lnTo>
                  <a:lnTo>
                    <a:pt x="444817" y="805180"/>
                  </a:lnTo>
                  <a:lnTo>
                    <a:pt x="439661" y="808990"/>
                  </a:lnTo>
                  <a:lnTo>
                    <a:pt x="438848" y="810260"/>
                  </a:lnTo>
                  <a:lnTo>
                    <a:pt x="447090" y="806450"/>
                  </a:lnTo>
                  <a:lnTo>
                    <a:pt x="454761" y="800100"/>
                  </a:lnTo>
                  <a:lnTo>
                    <a:pt x="456298" y="798830"/>
                  </a:lnTo>
                  <a:lnTo>
                    <a:pt x="460794" y="796290"/>
                  </a:lnTo>
                  <a:lnTo>
                    <a:pt x="469773" y="791210"/>
                  </a:lnTo>
                  <a:lnTo>
                    <a:pt x="484505" y="783590"/>
                  </a:lnTo>
                  <a:lnTo>
                    <a:pt x="497446" y="775970"/>
                  </a:lnTo>
                  <a:lnTo>
                    <a:pt x="497649" y="775754"/>
                  </a:lnTo>
                  <a:lnTo>
                    <a:pt x="498563" y="776046"/>
                  </a:lnTo>
                  <a:lnTo>
                    <a:pt x="500380" y="775931"/>
                  </a:lnTo>
                  <a:lnTo>
                    <a:pt x="504583" y="773557"/>
                  </a:lnTo>
                  <a:lnTo>
                    <a:pt x="504507" y="770178"/>
                  </a:lnTo>
                  <a:lnTo>
                    <a:pt x="504913" y="769264"/>
                  </a:lnTo>
                  <a:lnTo>
                    <a:pt x="516293" y="762000"/>
                  </a:lnTo>
                  <a:lnTo>
                    <a:pt x="535139" y="750570"/>
                  </a:lnTo>
                  <a:lnTo>
                    <a:pt x="539076" y="748030"/>
                  </a:lnTo>
                  <a:lnTo>
                    <a:pt x="554850" y="737870"/>
                  </a:lnTo>
                  <a:lnTo>
                    <a:pt x="562635" y="735330"/>
                  </a:lnTo>
                  <a:lnTo>
                    <a:pt x="582599" y="725170"/>
                  </a:lnTo>
                  <a:lnTo>
                    <a:pt x="600646" y="715010"/>
                  </a:lnTo>
                  <a:lnTo>
                    <a:pt x="607402" y="711200"/>
                  </a:lnTo>
                  <a:lnTo>
                    <a:pt x="629729" y="699770"/>
                  </a:lnTo>
                  <a:lnTo>
                    <a:pt x="629323" y="701040"/>
                  </a:lnTo>
                  <a:lnTo>
                    <a:pt x="630034" y="699770"/>
                  </a:lnTo>
                  <a:lnTo>
                    <a:pt x="630745" y="698500"/>
                  </a:lnTo>
                  <a:lnTo>
                    <a:pt x="634263" y="695960"/>
                  </a:lnTo>
                  <a:lnTo>
                    <a:pt x="646684" y="687070"/>
                  </a:lnTo>
                  <a:lnTo>
                    <a:pt x="653745" y="683260"/>
                  </a:lnTo>
                  <a:lnTo>
                    <a:pt x="668616" y="675640"/>
                  </a:lnTo>
                  <a:lnTo>
                    <a:pt x="675690" y="671830"/>
                  </a:lnTo>
                  <a:lnTo>
                    <a:pt x="676046" y="674370"/>
                  </a:lnTo>
                  <a:lnTo>
                    <a:pt x="673163" y="676910"/>
                  </a:lnTo>
                  <a:lnTo>
                    <a:pt x="663663" y="681990"/>
                  </a:lnTo>
                  <a:lnTo>
                    <a:pt x="679932" y="673646"/>
                  </a:lnTo>
                  <a:lnTo>
                    <a:pt x="678815" y="674814"/>
                  </a:lnTo>
                  <a:lnTo>
                    <a:pt x="677887" y="675906"/>
                  </a:lnTo>
                  <a:lnTo>
                    <a:pt x="685507" y="670280"/>
                  </a:lnTo>
                  <a:lnTo>
                    <a:pt x="683158" y="671537"/>
                  </a:lnTo>
                  <a:lnTo>
                    <a:pt x="684504" y="670560"/>
                  </a:lnTo>
                  <a:lnTo>
                    <a:pt x="689597" y="666750"/>
                  </a:lnTo>
                  <a:lnTo>
                    <a:pt x="700646" y="660400"/>
                  </a:lnTo>
                  <a:lnTo>
                    <a:pt x="697623" y="665480"/>
                  </a:lnTo>
                  <a:lnTo>
                    <a:pt x="706234" y="660400"/>
                  </a:lnTo>
                  <a:lnTo>
                    <a:pt x="714832" y="655320"/>
                  </a:lnTo>
                  <a:lnTo>
                    <a:pt x="732523" y="645160"/>
                  </a:lnTo>
                  <a:lnTo>
                    <a:pt x="739724" y="641350"/>
                  </a:lnTo>
                  <a:lnTo>
                    <a:pt x="751725" y="635000"/>
                  </a:lnTo>
                  <a:lnTo>
                    <a:pt x="773468" y="624840"/>
                  </a:lnTo>
                  <a:lnTo>
                    <a:pt x="769899" y="623570"/>
                  </a:lnTo>
                  <a:lnTo>
                    <a:pt x="763879" y="623570"/>
                  </a:lnTo>
                  <a:lnTo>
                    <a:pt x="763587" y="621030"/>
                  </a:lnTo>
                  <a:lnTo>
                    <a:pt x="777227" y="612140"/>
                  </a:lnTo>
                  <a:lnTo>
                    <a:pt x="779056" y="613410"/>
                  </a:lnTo>
                  <a:lnTo>
                    <a:pt x="780808" y="614387"/>
                  </a:lnTo>
                  <a:lnTo>
                    <a:pt x="782472" y="613410"/>
                  </a:lnTo>
                  <a:lnTo>
                    <a:pt x="785368" y="612140"/>
                  </a:lnTo>
                  <a:lnTo>
                    <a:pt x="788250" y="610870"/>
                  </a:lnTo>
                  <a:lnTo>
                    <a:pt x="776605" y="619760"/>
                  </a:lnTo>
                  <a:lnTo>
                    <a:pt x="783755" y="615950"/>
                  </a:lnTo>
                  <a:lnTo>
                    <a:pt x="786460" y="613410"/>
                  </a:lnTo>
                  <a:lnTo>
                    <a:pt x="788568" y="612140"/>
                  </a:lnTo>
                  <a:lnTo>
                    <a:pt x="790359" y="610870"/>
                  </a:lnTo>
                  <a:lnTo>
                    <a:pt x="793953" y="608330"/>
                  </a:lnTo>
                  <a:lnTo>
                    <a:pt x="794651" y="610870"/>
                  </a:lnTo>
                  <a:lnTo>
                    <a:pt x="798690" y="608330"/>
                  </a:lnTo>
                  <a:lnTo>
                    <a:pt x="802728" y="605790"/>
                  </a:lnTo>
                  <a:lnTo>
                    <a:pt x="801878" y="608330"/>
                  </a:lnTo>
                  <a:lnTo>
                    <a:pt x="799160" y="609600"/>
                  </a:lnTo>
                  <a:lnTo>
                    <a:pt x="791933" y="612140"/>
                  </a:lnTo>
                  <a:lnTo>
                    <a:pt x="788098" y="614680"/>
                  </a:lnTo>
                  <a:lnTo>
                    <a:pt x="807504" y="607060"/>
                  </a:lnTo>
                  <a:lnTo>
                    <a:pt x="810285" y="605790"/>
                  </a:lnTo>
                  <a:lnTo>
                    <a:pt x="815860" y="603250"/>
                  </a:lnTo>
                  <a:lnTo>
                    <a:pt x="821728" y="601980"/>
                  </a:lnTo>
                  <a:lnTo>
                    <a:pt x="820140" y="601980"/>
                  </a:lnTo>
                  <a:lnTo>
                    <a:pt x="820508" y="599440"/>
                  </a:lnTo>
                  <a:lnTo>
                    <a:pt x="829449" y="594360"/>
                  </a:lnTo>
                  <a:lnTo>
                    <a:pt x="840943" y="589280"/>
                  </a:lnTo>
                  <a:lnTo>
                    <a:pt x="846353" y="589280"/>
                  </a:lnTo>
                  <a:lnTo>
                    <a:pt x="852716" y="588010"/>
                  </a:lnTo>
                  <a:lnTo>
                    <a:pt x="857834" y="584200"/>
                  </a:lnTo>
                  <a:lnTo>
                    <a:pt x="873594" y="577850"/>
                  </a:lnTo>
                  <a:lnTo>
                    <a:pt x="872667" y="575310"/>
                  </a:lnTo>
                  <a:lnTo>
                    <a:pt x="879627" y="571500"/>
                  </a:lnTo>
                  <a:lnTo>
                    <a:pt x="881519" y="572770"/>
                  </a:lnTo>
                  <a:lnTo>
                    <a:pt x="884542" y="571500"/>
                  </a:lnTo>
                  <a:lnTo>
                    <a:pt x="898156" y="565150"/>
                  </a:lnTo>
                  <a:lnTo>
                    <a:pt x="927976" y="549910"/>
                  </a:lnTo>
                  <a:lnTo>
                    <a:pt x="926490" y="548640"/>
                  </a:lnTo>
                  <a:lnTo>
                    <a:pt x="923239" y="549910"/>
                  </a:lnTo>
                  <a:lnTo>
                    <a:pt x="925207" y="548640"/>
                  </a:lnTo>
                  <a:lnTo>
                    <a:pt x="925995" y="548195"/>
                  </a:lnTo>
                  <a:lnTo>
                    <a:pt x="926490" y="548093"/>
                  </a:lnTo>
                  <a:lnTo>
                    <a:pt x="927557" y="547687"/>
                  </a:lnTo>
                  <a:lnTo>
                    <a:pt x="926020" y="548182"/>
                  </a:lnTo>
                  <a:lnTo>
                    <a:pt x="940092" y="541020"/>
                  </a:lnTo>
                  <a:lnTo>
                    <a:pt x="955573" y="534670"/>
                  </a:lnTo>
                  <a:lnTo>
                    <a:pt x="966139" y="529590"/>
                  </a:lnTo>
                  <a:lnTo>
                    <a:pt x="971423" y="527050"/>
                  </a:lnTo>
                  <a:lnTo>
                    <a:pt x="1034910" y="501650"/>
                  </a:lnTo>
                  <a:lnTo>
                    <a:pt x="1050175" y="495300"/>
                  </a:lnTo>
                  <a:lnTo>
                    <a:pt x="1050493" y="496570"/>
                  </a:lnTo>
                  <a:lnTo>
                    <a:pt x="1053185" y="495300"/>
                  </a:lnTo>
                  <a:lnTo>
                    <a:pt x="1069289" y="487680"/>
                  </a:lnTo>
                  <a:lnTo>
                    <a:pt x="1078915" y="483870"/>
                  </a:lnTo>
                  <a:lnTo>
                    <a:pt x="1088555" y="480060"/>
                  </a:lnTo>
                  <a:lnTo>
                    <a:pt x="1106436" y="472440"/>
                  </a:lnTo>
                  <a:lnTo>
                    <a:pt x="1121117" y="464820"/>
                  </a:lnTo>
                  <a:lnTo>
                    <a:pt x="1128331" y="462280"/>
                  </a:lnTo>
                  <a:lnTo>
                    <a:pt x="1138821" y="459740"/>
                  </a:lnTo>
                  <a:lnTo>
                    <a:pt x="1136180" y="462280"/>
                  </a:lnTo>
                  <a:lnTo>
                    <a:pt x="1141831" y="459740"/>
                  </a:lnTo>
                  <a:lnTo>
                    <a:pt x="1147483" y="457200"/>
                  </a:lnTo>
                  <a:lnTo>
                    <a:pt x="1156601" y="453390"/>
                  </a:lnTo>
                  <a:lnTo>
                    <a:pt x="1167485" y="449580"/>
                  </a:lnTo>
                  <a:lnTo>
                    <a:pt x="1184109" y="444500"/>
                  </a:lnTo>
                  <a:lnTo>
                    <a:pt x="1177086" y="448310"/>
                  </a:lnTo>
                  <a:lnTo>
                    <a:pt x="1176540" y="448310"/>
                  </a:lnTo>
                  <a:lnTo>
                    <a:pt x="1165174" y="452120"/>
                  </a:lnTo>
                  <a:lnTo>
                    <a:pt x="1180846" y="448310"/>
                  </a:lnTo>
                  <a:lnTo>
                    <a:pt x="1190015" y="444500"/>
                  </a:lnTo>
                  <a:lnTo>
                    <a:pt x="1193063" y="443230"/>
                  </a:lnTo>
                  <a:lnTo>
                    <a:pt x="1205382" y="439420"/>
                  </a:lnTo>
                  <a:lnTo>
                    <a:pt x="1221346" y="431800"/>
                  </a:lnTo>
                  <a:lnTo>
                    <a:pt x="1221181" y="433070"/>
                  </a:lnTo>
                  <a:lnTo>
                    <a:pt x="1229512" y="431800"/>
                  </a:lnTo>
                  <a:lnTo>
                    <a:pt x="1241475" y="427990"/>
                  </a:lnTo>
                  <a:lnTo>
                    <a:pt x="1252232" y="422910"/>
                  </a:lnTo>
                  <a:lnTo>
                    <a:pt x="1234465" y="427990"/>
                  </a:lnTo>
                  <a:lnTo>
                    <a:pt x="1243914" y="424180"/>
                  </a:lnTo>
                  <a:lnTo>
                    <a:pt x="1253020" y="420370"/>
                  </a:lnTo>
                  <a:lnTo>
                    <a:pt x="1266342" y="416560"/>
                  </a:lnTo>
                  <a:lnTo>
                    <a:pt x="1270787" y="415290"/>
                  </a:lnTo>
                  <a:lnTo>
                    <a:pt x="1265580" y="420370"/>
                  </a:lnTo>
                  <a:lnTo>
                    <a:pt x="1281747" y="415290"/>
                  </a:lnTo>
                  <a:lnTo>
                    <a:pt x="1301953" y="408940"/>
                  </a:lnTo>
                  <a:lnTo>
                    <a:pt x="1334490" y="396240"/>
                  </a:lnTo>
                  <a:lnTo>
                    <a:pt x="1365021" y="384810"/>
                  </a:lnTo>
                  <a:lnTo>
                    <a:pt x="1389291" y="379730"/>
                  </a:lnTo>
                  <a:lnTo>
                    <a:pt x="1395361" y="378460"/>
                  </a:lnTo>
                  <a:lnTo>
                    <a:pt x="1396504" y="375920"/>
                  </a:lnTo>
                  <a:lnTo>
                    <a:pt x="1387449" y="378460"/>
                  </a:lnTo>
                  <a:lnTo>
                    <a:pt x="1378089" y="379730"/>
                  </a:lnTo>
                  <a:lnTo>
                    <a:pt x="1378369" y="378460"/>
                  </a:lnTo>
                  <a:lnTo>
                    <a:pt x="1390243" y="375920"/>
                  </a:lnTo>
                  <a:lnTo>
                    <a:pt x="1396174" y="374650"/>
                  </a:lnTo>
                  <a:lnTo>
                    <a:pt x="1407312" y="372110"/>
                  </a:lnTo>
                  <a:lnTo>
                    <a:pt x="1412875" y="370840"/>
                  </a:lnTo>
                  <a:lnTo>
                    <a:pt x="1426527" y="368300"/>
                  </a:lnTo>
                  <a:lnTo>
                    <a:pt x="1435176" y="367030"/>
                  </a:lnTo>
                  <a:lnTo>
                    <a:pt x="1453921" y="360680"/>
                  </a:lnTo>
                  <a:lnTo>
                    <a:pt x="1465948" y="355600"/>
                  </a:lnTo>
                  <a:lnTo>
                    <a:pt x="1472120" y="353060"/>
                  </a:lnTo>
                  <a:lnTo>
                    <a:pt x="1478292" y="350520"/>
                  </a:lnTo>
                  <a:lnTo>
                    <a:pt x="1497965" y="344170"/>
                  </a:lnTo>
                  <a:lnTo>
                    <a:pt x="1494866" y="344170"/>
                  </a:lnTo>
                  <a:lnTo>
                    <a:pt x="1494497" y="342900"/>
                  </a:lnTo>
                  <a:lnTo>
                    <a:pt x="1499704" y="339090"/>
                  </a:lnTo>
                  <a:lnTo>
                    <a:pt x="1513319" y="334010"/>
                  </a:lnTo>
                  <a:lnTo>
                    <a:pt x="1527898" y="331470"/>
                  </a:lnTo>
                  <a:lnTo>
                    <a:pt x="1535645" y="331470"/>
                  </a:lnTo>
                  <a:lnTo>
                    <a:pt x="1536179" y="332740"/>
                  </a:lnTo>
                  <a:lnTo>
                    <a:pt x="1529105" y="336550"/>
                  </a:lnTo>
                  <a:lnTo>
                    <a:pt x="1523466" y="337820"/>
                  </a:lnTo>
                  <a:lnTo>
                    <a:pt x="1520634" y="339090"/>
                  </a:lnTo>
                  <a:lnTo>
                    <a:pt x="1520761" y="337820"/>
                  </a:lnTo>
                  <a:lnTo>
                    <a:pt x="1515021" y="340360"/>
                  </a:lnTo>
                  <a:lnTo>
                    <a:pt x="1510449" y="341630"/>
                  </a:lnTo>
                  <a:lnTo>
                    <a:pt x="1509115" y="342900"/>
                  </a:lnTo>
                  <a:lnTo>
                    <a:pt x="1513065" y="342900"/>
                  </a:lnTo>
                  <a:lnTo>
                    <a:pt x="1515808" y="340360"/>
                  </a:lnTo>
                  <a:lnTo>
                    <a:pt x="1521777" y="339090"/>
                  </a:lnTo>
                  <a:lnTo>
                    <a:pt x="1527746" y="337820"/>
                  </a:lnTo>
                  <a:lnTo>
                    <a:pt x="1541716" y="335280"/>
                  </a:lnTo>
                  <a:lnTo>
                    <a:pt x="1552092" y="332740"/>
                  </a:lnTo>
                  <a:lnTo>
                    <a:pt x="1553248" y="334010"/>
                  </a:lnTo>
                  <a:lnTo>
                    <a:pt x="1561553" y="330200"/>
                  </a:lnTo>
                  <a:lnTo>
                    <a:pt x="1557413" y="330200"/>
                  </a:lnTo>
                  <a:lnTo>
                    <a:pt x="1567853" y="327660"/>
                  </a:lnTo>
                  <a:lnTo>
                    <a:pt x="1586217" y="322580"/>
                  </a:lnTo>
                  <a:lnTo>
                    <a:pt x="1592402" y="321310"/>
                  </a:lnTo>
                  <a:lnTo>
                    <a:pt x="1598574" y="320040"/>
                  </a:lnTo>
                  <a:lnTo>
                    <a:pt x="1604759" y="318770"/>
                  </a:lnTo>
                  <a:lnTo>
                    <a:pt x="1626171" y="313690"/>
                  </a:lnTo>
                  <a:lnTo>
                    <a:pt x="1616049" y="313690"/>
                  </a:lnTo>
                  <a:lnTo>
                    <a:pt x="1621040" y="312420"/>
                  </a:lnTo>
                  <a:lnTo>
                    <a:pt x="1644256" y="307340"/>
                  </a:lnTo>
                  <a:lnTo>
                    <a:pt x="1652282" y="304800"/>
                  </a:lnTo>
                  <a:lnTo>
                    <a:pt x="1657438" y="302260"/>
                  </a:lnTo>
                  <a:lnTo>
                    <a:pt x="1672043" y="297180"/>
                  </a:lnTo>
                  <a:lnTo>
                    <a:pt x="1679397" y="297180"/>
                  </a:lnTo>
                  <a:lnTo>
                    <a:pt x="1680108" y="298450"/>
                  </a:lnTo>
                  <a:lnTo>
                    <a:pt x="1683245" y="298450"/>
                  </a:lnTo>
                  <a:lnTo>
                    <a:pt x="1697913" y="294640"/>
                  </a:lnTo>
                  <a:lnTo>
                    <a:pt x="1706702" y="294640"/>
                  </a:lnTo>
                  <a:lnTo>
                    <a:pt x="1701558" y="297180"/>
                  </a:lnTo>
                  <a:lnTo>
                    <a:pt x="1695246" y="299720"/>
                  </a:lnTo>
                  <a:lnTo>
                    <a:pt x="1715884" y="294640"/>
                  </a:lnTo>
                  <a:lnTo>
                    <a:pt x="1734997" y="290830"/>
                  </a:lnTo>
                  <a:lnTo>
                    <a:pt x="1751914" y="289560"/>
                  </a:lnTo>
                  <a:lnTo>
                    <a:pt x="1765947" y="287020"/>
                  </a:lnTo>
                  <a:lnTo>
                    <a:pt x="1763064" y="287756"/>
                  </a:lnTo>
                  <a:lnTo>
                    <a:pt x="1767370" y="287020"/>
                  </a:lnTo>
                  <a:lnTo>
                    <a:pt x="1774977" y="285750"/>
                  </a:lnTo>
                  <a:lnTo>
                    <a:pt x="1765808" y="285750"/>
                  </a:lnTo>
                  <a:lnTo>
                    <a:pt x="1774837" y="284480"/>
                  </a:lnTo>
                  <a:lnTo>
                    <a:pt x="1782419" y="283210"/>
                  </a:lnTo>
                  <a:lnTo>
                    <a:pt x="1785264" y="281940"/>
                  </a:lnTo>
                  <a:lnTo>
                    <a:pt x="1784121" y="280670"/>
                  </a:lnTo>
                  <a:lnTo>
                    <a:pt x="1784654" y="278130"/>
                  </a:lnTo>
                  <a:lnTo>
                    <a:pt x="1792554" y="275590"/>
                  </a:lnTo>
                  <a:lnTo>
                    <a:pt x="1803412" y="274320"/>
                  </a:lnTo>
                  <a:lnTo>
                    <a:pt x="1815820" y="271780"/>
                  </a:lnTo>
                  <a:lnTo>
                    <a:pt x="1826818" y="270510"/>
                  </a:lnTo>
                  <a:lnTo>
                    <a:pt x="1833486" y="270510"/>
                  </a:lnTo>
                  <a:lnTo>
                    <a:pt x="1817738" y="273050"/>
                  </a:lnTo>
                  <a:lnTo>
                    <a:pt x="1817649" y="274320"/>
                  </a:lnTo>
                  <a:lnTo>
                    <a:pt x="1818716" y="275590"/>
                  </a:lnTo>
                  <a:lnTo>
                    <a:pt x="1817192" y="276072"/>
                  </a:lnTo>
                  <a:lnTo>
                    <a:pt x="1819986" y="275590"/>
                  </a:lnTo>
                  <a:lnTo>
                    <a:pt x="1827885" y="275590"/>
                  </a:lnTo>
                  <a:lnTo>
                    <a:pt x="1825472" y="276860"/>
                  </a:lnTo>
                  <a:lnTo>
                    <a:pt x="1834705" y="275590"/>
                  </a:lnTo>
                  <a:lnTo>
                    <a:pt x="1843938" y="274320"/>
                  </a:lnTo>
                  <a:lnTo>
                    <a:pt x="1851787" y="271780"/>
                  </a:lnTo>
                  <a:lnTo>
                    <a:pt x="1854479" y="270510"/>
                  </a:lnTo>
                  <a:lnTo>
                    <a:pt x="1857159" y="269240"/>
                  </a:lnTo>
                  <a:lnTo>
                    <a:pt x="1859838" y="267970"/>
                  </a:lnTo>
                  <a:lnTo>
                    <a:pt x="1878876" y="264160"/>
                  </a:lnTo>
                  <a:lnTo>
                    <a:pt x="1874380" y="266700"/>
                  </a:lnTo>
                  <a:lnTo>
                    <a:pt x="1886750" y="266700"/>
                  </a:lnTo>
                  <a:lnTo>
                    <a:pt x="1914626" y="259080"/>
                  </a:lnTo>
                  <a:lnTo>
                    <a:pt x="1923834" y="257810"/>
                  </a:lnTo>
                  <a:lnTo>
                    <a:pt x="1930882" y="256540"/>
                  </a:lnTo>
                  <a:lnTo>
                    <a:pt x="1938858" y="255270"/>
                  </a:lnTo>
                  <a:lnTo>
                    <a:pt x="1924342" y="255270"/>
                  </a:lnTo>
                  <a:lnTo>
                    <a:pt x="1929206" y="254000"/>
                  </a:lnTo>
                  <a:lnTo>
                    <a:pt x="1936597" y="252730"/>
                  </a:lnTo>
                  <a:lnTo>
                    <a:pt x="1947252" y="251460"/>
                  </a:lnTo>
                  <a:lnTo>
                    <a:pt x="1957920" y="250190"/>
                  </a:lnTo>
                  <a:lnTo>
                    <a:pt x="1958924" y="251002"/>
                  </a:lnTo>
                  <a:lnTo>
                    <a:pt x="1963623" y="250190"/>
                  </a:lnTo>
                  <a:lnTo>
                    <a:pt x="1980234" y="250190"/>
                  </a:lnTo>
                  <a:lnTo>
                    <a:pt x="2017318" y="247650"/>
                  </a:lnTo>
                  <a:lnTo>
                    <a:pt x="2022843" y="248920"/>
                  </a:lnTo>
                  <a:lnTo>
                    <a:pt x="2023922" y="250190"/>
                  </a:lnTo>
                  <a:lnTo>
                    <a:pt x="2024710" y="250190"/>
                  </a:lnTo>
                  <a:lnTo>
                    <a:pt x="2029383" y="251460"/>
                  </a:lnTo>
                  <a:lnTo>
                    <a:pt x="2047113" y="250190"/>
                  </a:lnTo>
                  <a:lnTo>
                    <a:pt x="2073211" y="250190"/>
                  </a:lnTo>
                  <a:lnTo>
                    <a:pt x="2091804" y="248920"/>
                  </a:lnTo>
                  <a:lnTo>
                    <a:pt x="2086749" y="247650"/>
                  </a:lnTo>
                  <a:lnTo>
                    <a:pt x="2085936" y="247650"/>
                  </a:lnTo>
                  <a:lnTo>
                    <a:pt x="2090839" y="246380"/>
                  </a:lnTo>
                  <a:lnTo>
                    <a:pt x="2102980" y="245110"/>
                  </a:lnTo>
                  <a:lnTo>
                    <a:pt x="2090318" y="245110"/>
                  </a:lnTo>
                  <a:lnTo>
                    <a:pt x="2065032" y="247650"/>
                  </a:lnTo>
                  <a:lnTo>
                    <a:pt x="2052396" y="247650"/>
                  </a:lnTo>
                  <a:lnTo>
                    <a:pt x="2060486" y="246380"/>
                  </a:lnTo>
                  <a:lnTo>
                    <a:pt x="2076665" y="243840"/>
                  </a:lnTo>
                  <a:lnTo>
                    <a:pt x="2073135" y="243840"/>
                  </a:lnTo>
                  <a:lnTo>
                    <a:pt x="2061768" y="245110"/>
                  </a:lnTo>
                  <a:lnTo>
                    <a:pt x="2051558" y="245110"/>
                  </a:lnTo>
                  <a:lnTo>
                    <a:pt x="2043366" y="246380"/>
                  </a:lnTo>
                  <a:lnTo>
                    <a:pt x="2055088" y="243484"/>
                  </a:lnTo>
                  <a:lnTo>
                    <a:pt x="2049792" y="242570"/>
                  </a:lnTo>
                  <a:lnTo>
                    <a:pt x="2058758" y="242570"/>
                  </a:lnTo>
                  <a:lnTo>
                    <a:pt x="2065553" y="242570"/>
                  </a:lnTo>
                  <a:lnTo>
                    <a:pt x="2098040" y="240030"/>
                  </a:lnTo>
                  <a:lnTo>
                    <a:pt x="2112695" y="240030"/>
                  </a:lnTo>
                  <a:lnTo>
                    <a:pt x="2115616" y="240030"/>
                  </a:lnTo>
                  <a:lnTo>
                    <a:pt x="2115121" y="244551"/>
                  </a:lnTo>
                  <a:lnTo>
                    <a:pt x="2113927" y="245110"/>
                  </a:lnTo>
                  <a:lnTo>
                    <a:pt x="2106993" y="245110"/>
                  </a:lnTo>
                  <a:lnTo>
                    <a:pt x="2105622" y="246380"/>
                  </a:lnTo>
                  <a:lnTo>
                    <a:pt x="2111210" y="246380"/>
                  </a:lnTo>
                  <a:lnTo>
                    <a:pt x="2104567" y="250190"/>
                  </a:lnTo>
                  <a:lnTo>
                    <a:pt x="2095068" y="254000"/>
                  </a:lnTo>
                  <a:lnTo>
                    <a:pt x="2092337" y="252730"/>
                  </a:lnTo>
                  <a:lnTo>
                    <a:pt x="2094801" y="250190"/>
                  </a:lnTo>
                  <a:lnTo>
                    <a:pt x="2100859" y="246380"/>
                  </a:lnTo>
                  <a:lnTo>
                    <a:pt x="2079739" y="256540"/>
                  </a:lnTo>
                  <a:lnTo>
                    <a:pt x="2078037" y="256540"/>
                  </a:lnTo>
                  <a:lnTo>
                    <a:pt x="2082901" y="254000"/>
                  </a:lnTo>
                  <a:lnTo>
                    <a:pt x="2083689" y="251460"/>
                  </a:lnTo>
                  <a:lnTo>
                    <a:pt x="2074075" y="256540"/>
                  </a:lnTo>
                  <a:lnTo>
                    <a:pt x="2059952" y="261620"/>
                  </a:lnTo>
                  <a:lnTo>
                    <a:pt x="2045258" y="267970"/>
                  </a:lnTo>
                  <a:lnTo>
                    <a:pt x="2033930" y="275590"/>
                  </a:lnTo>
                  <a:lnTo>
                    <a:pt x="2032279" y="274320"/>
                  </a:lnTo>
                  <a:lnTo>
                    <a:pt x="2001520" y="290830"/>
                  </a:lnTo>
                  <a:lnTo>
                    <a:pt x="1994941" y="294640"/>
                  </a:lnTo>
                  <a:lnTo>
                    <a:pt x="1988718" y="298450"/>
                  </a:lnTo>
                  <a:lnTo>
                    <a:pt x="1976894" y="304800"/>
                  </a:lnTo>
                  <a:lnTo>
                    <a:pt x="1971154" y="308610"/>
                  </a:lnTo>
                  <a:lnTo>
                    <a:pt x="1965515" y="312420"/>
                  </a:lnTo>
                  <a:lnTo>
                    <a:pt x="1959914" y="314960"/>
                  </a:lnTo>
                  <a:lnTo>
                    <a:pt x="1954288" y="318770"/>
                  </a:lnTo>
                  <a:lnTo>
                    <a:pt x="1948522" y="322580"/>
                  </a:lnTo>
                  <a:lnTo>
                    <a:pt x="1942515" y="326390"/>
                  </a:lnTo>
                  <a:lnTo>
                    <a:pt x="1936280" y="331470"/>
                  </a:lnTo>
                  <a:lnTo>
                    <a:pt x="1929841" y="335280"/>
                  </a:lnTo>
                  <a:lnTo>
                    <a:pt x="1928088" y="339090"/>
                  </a:lnTo>
                  <a:lnTo>
                    <a:pt x="1922589" y="344170"/>
                  </a:lnTo>
                  <a:lnTo>
                    <a:pt x="1907933" y="356870"/>
                  </a:lnTo>
                  <a:lnTo>
                    <a:pt x="1888566" y="370840"/>
                  </a:lnTo>
                  <a:lnTo>
                    <a:pt x="1868500" y="387350"/>
                  </a:lnTo>
                  <a:lnTo>
                    <a:pt x="1848434" y="405130"/>
                  </a:lnTo>
                  <a:lnTo>
                    <a:pt x="1829066" y="425450"/>
                  </a:lnTo>
                  <a:lnTo>
                    <a:pt x="1821256" y="435610"/>
                  </a:lnTo>
                  <a:lnTo>
                    <a:pt x="1820100" y="438150"/>
                  </a:lnTo>
                  <a:lnTo>
                    <a:pt x="1820926" y="438150"/>
                  </a:lnTo>
                  <a:lnTo>
                    <a:pt x="1819046" y="443230"/>
                  </a:lnTo>
                  <a:lnTo>
                    <a:pt x="1813674" y="447040"/>
                  </a:lnTo>
                  <a:lnTo>
                    <a:pt x="1805813" y="454660"/>
                  </a:lnTo>
                  <a:lnTo>
                    <a:pt x="1800580" y="461010"/>
                  </a:lnTo>
                  <a:lnTo>
                    <a:pt x="1803082" y="455930"/>
                  </a:lnTo>
                  <a:lnTo>
                    <a:pt x="1793417" y="468630"/>
                  </a:lnTo>
                  <a:lnTo>
                    <a:pt x="1785531" y="478790"/>
                  </a:lnTo>
                  <a:lnTo>
                    <a:pt x="1778698" y="488950"/>
                  </a:lnTo>
                  <a:lnTo>
                    <a:pt x="1772196" y="499110"/>
                  </a:lnTo>
                  <a:lnTo>
                    <a:pt x="1765757" y="509270"/>
                  </a:lnTo>
                  <a:lnTo>
                    <a:pt x="1751203" y="535940"/>
                  </a:lnTo>
                  <a:lnTo>
                    <a:pt x="1742744" y="553720"/>
                  </a:lnTo>
                  <a:lnTo>
                    <a:pt x="1746351" y="548640"/>
                  </a:lnTo>
                  <a:lnTo>
                    <a:pt x="1750288" y="543560"/>
                  </a:lnTo>
                  <a:lnTo>
                    <a:pt x="1737334" y="566420"/>
                  </a:lnTo>
                  <a:lnTo>
                    <a:pt x="1738274" y="562610"/>
                  </a:lnTo>
                  <a:lnTo>
                    <a:pt x="1729244" y="586740"/>
                  </a:lnTo>
                  <a:lnTo>
                    <a:pt x="1720519" y="612140"/>
                  </a:lnTo>
                  <a:lnTo>
                    <a:pt x="1713331" y="638810"/>
                  </a:lnTo>
                  <a:lnTo>
                    <a:pt x="1708912" y="665480"/>
                  </a:lnTo>
                  <a:lnTo>
                    <a:pt x="1707959" y="693420"/>
                  </a:lnTo>
                  <a:lnTo>
                    <a:pt x="1711439" y="720090"/>
                  </a:lnTo>
                  <a:lnTo>
                    <a:pt x="1718652" y="742950"/>
                  </a:lnTo>
                  <a:lnTo>
                    <a:pt x="1728901" y="763270"/>
                  </a:lnTo>
                  <a:lnTo>
                    <a:pt x="1727352" y="759460"/>
                  </a:lnTo>
                  <a:lnTo>
                    <a:pt x="1734972" y="772160"/>
                  </a:lnTo>
                  <a:lnTo>
                    <a:pt x="1743329" y="783590"/>
                  </a:lnTo>
                  <a:lnTo>
                    <a:pt x="1752447" y="793750"/>
                  </a:lnTo>
                  <a:lnTo>
                    <a:pt x="1762404" y="802640"/>
                  </a:lnTo>
                  <a:lnTo>
                    <a:pt x="1771256" y="812800"/>
                  </a:lnTo>
                  <a:lnTo>
                    <a:pt x="1768411" y="810260"/>
                  </a:lnTo>
                  <a:lnTo>
                    <a:pt x="1764398" y="807720"/>
                  </a:lnTo>
                  <a:lnTo>
                    <a:pt x="1760677" y="803910"/>
                  </a:lnTo>
                  <a:lnTo>
                    <a:pt x="1795272" y="833120"/>
                  </a:lnTo>
                  <a:lnTo>
                    <a:pt x="1839937" y="857250"/>
                  </a:lnTo>
                  <a:lnTo>
                    <a:pt x="1887626" y="872490"/>
                  </a:lnTo>
                  <a:lnTo>
                    <a:pt x="1903018" y="877570"/>
                  </a:lnTo>
                  <a:lnTo>
                    <a:pt x="1923046" y="882650"/>
                  </a:lnTo>
                  <a:lnTo>
                    <a:pt x="1946389" y="886460"/>
                  </a:lnTo>
                  <a:lnTo>
                    <a:pt x="1971700" y="889000"/>
                  </a:lnTo>
                  <a:lnTo>
                    <a:pt x="1984578" y="889000"/>
                  </a:lnTo>
                  <a:lnTo>
                    <a:pt x="1997456" y="890270"/>
                  </a:lnTo>
                  <a:lnTo>
                    <a:pt x="2066544" y="890270"/>
                  </a:lnTo>
                  <a:lnTo>
                    <a:pt x="2063559" y="889000"/>
                  </a:lnTo>
                  <a:lnTo>
                    <a:pt x="2071458" y="887730"/>
                  </a:lnTo>
                  <a:lnTo>
                    <a:pt x="2074557" y="887730"/>
                  </a:lnTo>
                  <a:lnTo>
                    <a:pt x="2082393" y="886460"/>
                  </a:lnTo>
                  <a:lnTo>
                    <a:pt x="2128685" y="880110"/>
                  </a:lnTo>
                  <a:lnTo>
                    <a:pt x="2175281" y="871220"/>
                  </a:lnTo>
                  <a:lnTo>
                    <a:pt x="2201113" y="864870"/>
                  </a:lnTo>
                  <a:lnTo>
                    <a:pt x="2216620" y="861060"/>
                  </a:lnTo>
                  <a:lnTo>
                    <a:pt x="2221788" y="859790"/>
                  </a:lnTo>
                  <a:lnTo>
                    <a:pt x="2252472" y="849630"/>
                  </a:lnTo>
                  <a:lnTo>
                    <a:pt x="2267813" y="844550"/>
                  </a:lnTo>
                  <a:lnTo>
                    <a:pt x="2312987" y="828040"/>
                  </a:lnTo>
                  <a:lnTo>
                    <a:pt x="2356891" y="807720"/>
                  </a:lnTo>
                  <a:lnTo>
                    <a:pt x="2399157" y="784860"/>
                  </a:lnTo>
                  <a:lnTo>
                    <a:pt x="2424823" y="763270"/>
                  </a:lnTo>
                  <a:lnTo>
                    <a:pt x="2434742" y="754380"/>
                  </a:lnTo>
                  <a:lnTo>
                    <a:pt x="2457462" y="737870"/>
                  </a:lnTo>
                  <a:lnTo>
                    <a:pt x="2447810" y="749300"/>
                  </a:lnTo>
                  <a:lnTo>
                    <a:pt x="2471585" y="730250"/>
                  </a:lnTo>
                  <a:lnTo>
                    <a:pt x="2475992" y="726440"/>
                  </a:lnTo>
                  <a:lnTo>
                    <a:pt x="2495092" y="709930"/>
                  </a:lnTo>
                  <a:lnTo>
                    <a:pt x="2517991" y="688340"/>
                  </a:lnTo>
                  <a:lnTo>
                    <a:pt x="2539911" y="665480"/>
                  </a:lnTo>
                  <a:lnTo>
                    <a:pt x="2560282" y="641350"/>
                  </a:lnTo>
                  <a:lnTo>
                    <a:pt x="2568549" y="629920"/>
                  </a:lnTo>
                  <a:lnTo>
                    <a:pt x="2542095" y="629920"/>
                  </a:lnTo>
                  <a:lnTo>
                    <a:pt x="2541397" y="629920"/>
                  </a:lnTo>
                  <a:lnTo>
                    <a:pt x="2536710" y="637540"/>
                  </a:lnTo>
                  <a:lnTo>
                    <a:pt x="2530716" y="645160"/>
                  </a:lnTo>
                  <a:lnTo>
                    <a:pt x="2523655" y="655320"/>
                  </a:lnTo>
                  <a:lnTo>
                    <a:pt x="2515730" y="664210"/>
                  </a:lnTo>
                  <a:lnTo>
                    <a:pt x="2507119" y="674370"/>
                  </a:lnTo>
                  <a:lnTo>
                    <a:pt x="2498064" y="683260"/>
                  </a:lnTo>
                  <a:lnTo>
                    <a:pt x="2480729" y="699490"/>
                  </a:lnTo>
                  <a:lnTo>
                    <a:pt x="2480678" y="699770"/>
                  </a:lnTo>
                  <a:lnTo>
                    <a:pt x="2479776" y="702310"/>
                  </a:lnTo>
                  <a:lnTo>
                    <a:pt x="2469261" y="711200"/>
                  </a:lnTo>
                  <a:lnTo>
                    <a:pt x="2462136" y="715010"/>
                  </a:lnTo>
                  <a:lnTo>
                    <a:pt x="2453817" y="720090"/>
                  </a:lnTo>
                  <a:lnTo>
                    <a:pt x="2446210" y="725170"/>
                  </a:lnTo>
                  <a:lnTo>
                    <a:pt x="2441232" y="726440"/>
                  </a:lnTo>
                  <a:lnTo>
                    <a:pt x="2446401" y="722630"/>
                  </a:lnTo>
                  <a:lnTo>
                    <a:pt x="2451430" y="718820"/>
                  </a:lnTo>
                  <a:lnTo>
                    <a:pt x="2456383" y="713740"/>
                  </a:lnTo>
                  <a:lnTo>
                    <a:pt x="2461361" y="709930"/>
                  </a:lnTo>
                  <a:lnTo>
                    <a:pt x="2451887" y="716280"/>
                  </a:lnTo>
                  <a:lnTo>
                    <a:pt x="2442210" y="723900"/>
                  </a:lnTo>
                  <a:lnTo>
                    <a:pt x="2432710" y="731520"/>
                  </a:lnTo>
                  <a:lnTo>
                    <a:pt x="2423731" y="737870"/>
                  </a:lnTo>
                  <a:lnTo>
                    <a:pt x="2424188" y="735330"/>
                  </a:lnTo>
                  <a:lnTo>
                    <a:pt x="2405278" y="749300"/>
                  </a:lnTo>
                  <a:lnTo>
                    <a:pt x="2392248" y="760730"/>
                  </a:lnTo>
                  <a:lnTo>
                    <a:pt x="2378278" y="770890"/>
                  </a:lnTo>
                  <a:lnTo>
                    <a:pt x="2356586" y="783590"/>
                  </a:lnTo>
                  <a:lnTo>
                    <a:pt x="2358098" y="783590"/>
                  </a:lnTo>
                  <a:lnTo>
                    <a:pt x="2359533" y="782320"/>
                  </a:lnTo>
                  <a:lnTo>
                    <a:pt x="2361019" y="782320"/>
                  </a:lnTo>
                  <a:lnTo>
                    <a:pt x="2349944" y="789940"/>
                  </a:lnTo>
                  <a:lnTo>
                    <a:pt x="2342400" y="792480"/>
                  </a:lnTo>
                  <a:lnTo>
                    <a:pt x="2334704" y="796290"/>
                  </a:lnTo>
                  <a:lnTo>
                    <a:pt x="2323236" y="802640"/>
                  </a:lnTo>
                  <a:lnTo>
                    <a:pt x="2315070" y="801370"/>
                  </a:lnTo>
                  <a:lnTo>
                    <a:pt x="2301557" y="808990"/>
                  </a:lnTo>
                  <a:lnTo>
                    <a:pt x="2282939" y="819150"/>
                  </a:lnTo>
                  <a:lnTo>
                    <a:pt x="2255977" y="830580"/>
                  </a:lnTo>
                  <a:lnTo>
                    <a:pt x="2241143" y="836930"/>
                  </a:lnTo>
                  <a:lnTo>
                    <a:pt x="2247061" y="833120"/>
                  </a:lnTo>
                  <a:lnTo>
                    <a:pt x="2254148" y="829310"/>
                  </a:lnTo>
                  <a:lnTo>
                    <a:pt x="2262022" y="826770"/>
                  </a:lnTo>
                  <a:lnTo>
                    <a:pt x="2268258" y="822960"/>
                  </a:lnTo>
                  <a:lnTo>
                    <a:pt x="2270341" y="821690"/>
                  </a:lnTo>
                  <a:lnTo>
                    <a:pt x="2287206" y="814070"/>
                  </a:lnTo>
                  <a:lnTo>
                    <a:pt x="2295055" y="810260"/>
                  </a:lnTo>
                  <a:lnTo>
                    <a:pt x="2302040" y="806450"/>
                  </a:lnTo>
                  <a:lnTo>
                    <a:pt x="2296058" y="808990"/>
                  </a:lnTo>
                  <a:lnTo>
                    <a:pt x="2288730" y="811530"/>
                  </a:lnTo>
                  <a:lnTo>
                    <a:pt x="2280589" y="815340"/>
                  </a:lnTo>
                  <a:lnTo>
                    <a:pt x="2266696" y="821690"/>
                  </a:lnTo>
                  <a:lnTo>
                    <a:pt x="2261425" y="822960"/>
                  </a:lnTo>
                  <a:lnTo>
                    <a:pt x="2257082" y="825500"/>
                  </a:lnTo>
                  <a:lnTo>
                    <a:pt x="2252675" y="826770"/>
                  </a:lnTo>
                  <a:lnTo>
                    <a:pt x="2247519" y="830580"/>
                  </a:lnTo>
                  <a:lnTo>
                    <a:pt x="2253234" y="828040"/>
                  </a:lnTo>
                  <a:lnTo>
                    <a:pt x="2260168" y="824230"/>
                  </a:lnTo>
                  <a:lnTo>
                    <a:pt x="2265984" y="822960"/>
                  </a:lnTo>
                  <a:lnTo>
                    <a:pt x="2249868" y="830580"/>
                  </a:lnTo>
                  <a:lnTo>
                    <a:pt x="2236571" y="836930"/>
                  </a:lnTo>
                  <a:lnTo>
                    <a:pt x="2218144" y="843280"/>
                  </a:lnTo>
                  <a:lnTo>
                    <a:pt x="2197252" y="849630"/>
                  </a:lnTo>
                  <a:lnTo>
                    <a:pt x="2198027" y="847090"/>
                  </a:lnTo>
                  <a:lnTo>
                    <a:pt x="2193645" y="847090"/>
                  </a:lnTo>
                  <a:lnTo>
                    <a:pt x="2172982" y="850900"/>
                  </a:lnTo>
                  <a:lnTo>
                    <a:pt x="2165185" y="852170"/>
                  </a:lnTo>
                  <a:lnTo>
                    <a:pt x="2156879" y="854710"/>
                  </a:lnTo>
                  <a:lnTo>
                    <a:pt x="2122398" y="859790"/>
                  </a:lnTo>
                  <a:lnTo>
                    <a:pt x="2114588" y="859790"/>
                  </a:lnTo>
                  <a:lnTo>
                    <a:pt x="2107501" y="861060"/>
                  </a:lnTo>
                  <a:lnTo>
                    <a:pt x="2101405" y="861060"/>
                  </a:lnTo>
                  <a:lnTo>
                    <a:pt x="2096528" y="859790"/>
                  </a:lnTo>
                  <a:lnTo>
                    <a:pt x="2076742" y="863600"/>
                  </a:lnTo>
                  <a:lnTo>
                    <a:pt x="2056777" y="864870"/>
                  </a:lnTo>
                  <a:lnTo>
                    <a:pt x="1995233" y="864870"/>
                  </a:lnTo>
                  <a:lnTo>
                    <a:pt x="1973884" y="862330"/>
                  </a:lnTo>
                  <a:lnTo>
                    <a:pt x="1963089" y="862330"/>
                  </a:lnTo>
                  <a:lnTo>
                    <a:pt x="1952142" y="861060"/>
                  </a:lnTo>
                  <a:lnTo>
                    <a:pt x="1941029" y="858520"/>
                  </a:lnTo>
                  <a:lnTo>
                    <a:pt x="1929765" y="857250"/>
                  </a:lnTo>
                  <a:lnTo>
                    <a:pt x="1935708" y="861060"/>
                  </a:lnTo>
                  <a:lnTo>
                    <a:pt x="1928914" y="859790"/>
                  </a:lnTo>
                  <a:lnTo>
                    <a:pt x="1918754" y="858520"/>
                  </a:lnTo>
                  <a:lnTo>
                    <a:pt x="1914550" y="861060"/>
                  </a:lnTo>
                  <a:lnTo>
                    <a:pt x="1900250" y="858520"/>
                  </a:lnTo>
                  <a:lnTo>
                    <a:pt x="1894954" y="857250"/>
                  </a:lnTo>
                  <a:lnTo>
                    <a:pt x="1893824" y="855980"/>
                  </a:lnTo>
                  <a:lnTo>
                    <a:pt x="1873364" y="848360"/>
                  </a:lnTo>
                  <a:lnTo>
                    <a:pt x="1863407" y="843280"/>
                  </a:lnTo>
                  <a:lnTo>
                    <a:pt x="1853628" y="839470"/>
                  </a:lnTo>
                  <a:lnTo>
                    <a:pt x="1851939" y="836930"/>
                  </a:lnTo>
                  <a:lnTo>
                    <a:pt x="1856803" y="838200"/>
                  </a:lnTo>
                  <a:lnTo>
                    <a:pt x="1863166" y="840740"/>
                  </a:lnTo>
                  <a:lnTo>
                    <a:pt x="1866036" y="840740"/>
                  </a:lnTo>
                  <a:lnTo>
                    <a:pt x="1857387" y="836930"/>
                  </a:lnTo>
                  <a:lnTo>
                    <a:pt x="1851609" y="834390"/>
                  </a:lnTo>
                  <a:lnTo>
                    <a:pt x="1848954" y="833120"/>
                  </a:lnTo>
                  <a:lnTo>
                    <a:pt x="1847570" y="831850"/>
                  </a:lnTo>
                  <a:lnTo>
                    <a:pt x="1846160" y="829310"/>
                  </a:lnTo>
                  <a:lnTo>
                    <a:pt x="1845983" y="829310"/>
                  </a:lnTo>
                  <a:lnTo>
                    <a:pt x="1841588" y="826770"/>
                  </a:lnTo>
                  <a:lnTo>
                    <a:pt x="1839404" y="825500"/>
                  </a:lnTo>
                  <a:lnTo>
                    <a:pt x="1837207" y="824230"/>
                  </a:lnTo>
                  <a:lnTo>
                    <a:pt x="1838553" y="825500"/>
                  </a:lnTo>
                  <a:lnTo>
                    <a:pt x="1835797" y="825500"/>
                  </a:lnTo>
                  <a:lnTo>
                    <a:pt x="1830933" y="822960"/>
                  </a:lnTo>
                  <a:lnTo>
                    <a:pt x="1825993" y="821690"/>
                  </a:lnTo>
                  <a:lnTo>
                    <a:pt x="1818894" y="817880"/>
                  </a:lnTo>
                  <a:lnTo>
                    <a:pt x="1816354" y="815555"/>
                  </a:lnTo>
                  <a:lnTo>
                    <a:pt x="1818246" y="817880"/>
                  </a:lnTo>
                  <a:lnTo>
                    <a:pt x="1821548" y="820420"/>
                  </a:lnTo>
                  <a:lnTo>
                    <a:pt x="1831721" y="826770"/>
                  </a:lnTo>
                  <a:lnTo>
                    <a:pt x="1826793" y="824230"/>
                  </a:lnTo>
                  <a:lnTo>
                    <a:pt x="1822564" y="822960"/>
                  </a:lnTo>
                  <a:lnTo>
                    <a:pt x="1818970" y="820420"/>
                  </a:lnTo>
                  <a:lnTo>
                    <a:pt x="1815515" y="819150"/>
                  </a:lnTo>
                  <a:lnTo>
                    <a:pt x="1812594" y="816610"/>
                  </a:lnTo>
                  <a:lnTo>
                    <a:pt x="1810080" y="815340"/>
                  </a:lnTo>
                  <a:lnTo>
                    <a:pt x="1806625" y="812800"/>
                  </a:lnTo>
                  <a:lnTo>
                    <a:pt x="1804898" y="811530"/>
                  </a:lnTo>
                  <a:lnTo>
                    <a:pt x="1801736" y="807720"/>
                  </a:lnTo>
                  <a:lnTo>
                    <a:pt x="1798421" y="805180"/>
                  </a:lnTo>
                  <a:lnTo>
                    <a:pt x="1795056" y="801370"/>
                  </a:lnTo>
                  <a:lnTo>
                    <a:pt x="1791906" y="798830"/>
                  </a:lnTo>
                  <a:lnTo>
                    <a:pt x="1787702" y="793750"/>
                  </a:lnTo>
                  <a:lnTo>
                    <a:pt x="1783156" y="789940"/>
                  </a:lnTo>
                  <a:lnTo>
                    <a:pt x="1778050" y="784860"/>
                  </a:lnTo>
                  <a:lnTo>
                    <a:pt x="1770291" y="777240"/>
                  </a:lnTo>
                  <a:lnTo>
                    <a:pt x="1780794" y="786130"/>
                  </a:lnTo>
                  <a:lnTo>
                    <a:pt x="1772920" y="777240"/>
                  </a:lnTo>
                  <a:lnTo>
                    <a:pt x="1766265" y="769620"/>
                  </a:lnTo>
                  <a:lnTo>
                    <a:pt x="1759191" y="759460"/>
                  </a:lnTo>
                  <a:lnTo>
                    <a:pt x="1758302" y="758190"/>
                  </a:lnTo>
                  <a:lnTo>
                    <a:pt x="1750936" y="746760"/>
                  </a:lnTo>
                  <a:lnTo>
                    <a:pt x="1748904" y="741680"/>
                  </a:lnTo>
                  <a:lnTo>
                    <a:pt x="1746262" y="737870"/>
                  </a:lnTo>
                  <a:lnTo>
                    <a:pt x="1744611" y="732790"/>
                  </a:lnTo>
                  <a:lnTo>
                    <a:pt x="1739455" y="720090"/>
                  </a:lnTo>
                  <a:lnTo>
                    <a:pt x="1737042" y="712470"/>
                  </a:lnTo>
                  <a:lnTo>
                    <a:pt x="1734083" y="704850"/>
                  </a:lnTo>
                  <a:lnTo>
                    <a:pt x="1732495" y="699770"/>
                  </a:lnTo>
                  <a:lnTo>
                    <a:pt x="1732762" y="695960"/>
                  </a:lnTo>
                  <a:lnTo>
                    <a:pt x="1733905" y="690880"/>
                  </a:lnTo>
                  <a:lnTo>
                    <a:pt x="1735505" y="699770"/>
                  </a:lnTo>
                  <a:lnTo>
                    <a:pt x="1734769" y="690880"/>
                  </a:lnTo>
                  <a:lnTo>
                    <a:pt x="1734032" y="681990"/>
                  </a:lnTo>
                  <a:lnTo>
                    <a:pt x="1734146" y="664210"/>
                  </a:lnTo>
                  <a:lnTo>
                    <a:pt x="1734197" y="660400"/>
                  </a:lnTo>
                  <a:lnTo>
                    <a:pt x="1740687" y="618490"/>
                  </a:lnTo>
                  <a:lnTo>
                    <a:pt x="1753539" y="579120"/>
                  </a:lnTo>
                  <a:lnTo>
                    <a:pt x="1770011" y="547370"/>
                  </a:lnTo>
                  <a:lnTo>
                    <a:pt x="1769465" y="552450"/>
                  </a:lnTo>
                  <a:lnTo>
                    <a:pt x="1771357" y="547370"/>
                  </a:lnTo>
                  <a:lnTo>
                    <a:pt x="1772310" y="544830"/>
                  </a:lnTo>
                  <a:lnTo>
                    <a:pt x="1772856" y="543560"/>
                  </a:lnTo>
                  <a:lnTo>
                    <a:pt x="1775040" y="538480"/>
                  </a:lnTo>
                  <a:lnTo>
                    <a:pt x="1778457" y="532130"/>
                  </a:lnTo>
                  <a:lnTo>
                    <a:pt x="1783372" y="524510"/>
                  </a:lnTo>
                  <a:lnTo>
                    <a:pt x="1783575" y="525780"/>
                  </a:lnTo>
                  <a:lnTo>
                    <a:pt x="1782521" y="529590"/>
                  </a:lnTo>
                  <a:lnTo>
                    <a:pt x="1785099" y="525780"/>
                  </a:lnTo>
                  <a:lnTo>
                    <a:pt x="1785708" y="524510"/>
                  </a:lnTo>
                  <a:lnTo>
                    <a:pt x="1788121" y="519430"/>
                  </a:lnTo>
                  <a:lnTo>
                    <a:pt x="1793163" y="510540"/>
                  </a:lnTo>
                  <a:lnTo>
                    <a:pt x="1799437" y="500380"/>
                  </a:lnTo>
                  <a:lnTo>
                    <a:pt x="1806143" y="490220"/>
                  </a:lnTo>
                  <a:lnTo>
                    <a:pt x="1804403" y="494030"/>
                  </a:lnTo>
                  <a:lnTo>
                    <a:pt x="1802523" y="497840"/>
                  </a:lnTo>
                  <a:lnTo>
                    <a:pt x="1800898" y="501650"/>
                  </a:lnTo>
                  <a:lnTo>
                    <a:pt x="1831060" y="461010"/>
                  </a:lnTo>
                  <a:lnTo>
                    <a:pt x="1858479" y="425450"/>
                  </a:lnTo>
                  <a:lnTo>
                    <a:pt x="1879968" y="402590"/>
                  </a:lnTo>
                  <a:lnTo>
                    <a:pt x="1882343" y="402590"/>
                  </a:lnTo>
                  <a:lnTo>
                    <a:pt x="1886902" y="400050"/>
                  </a:lnTo>
                  <a:lnTo>
                    <a:pt x="1893227" y="396240"/>
                  </a:lnTo>
                  <a:lnTo>
                    <a:pt x="1900897" y="391160"/>
                  </a:lnTo>
                  <a:lnTo>
                    <a:pt x="1906282" y="387350"/>
                  </a:lnTo>
                  <a:lnTo>
                    <a:pt x="1912073" y="383540"/>
                  </a:lnTo>
                  <a:lnTo>
                    <a:pt x="1917560" y="378460"/>
                  </a:lnTo>
                  <a:lnTo>
                    <a:pt x="1923072" y="374650"/>
                  </a:lnTo>
                  <a:lnTo>
                    <a:pt x="1928672" y="370840"/>
                  </a:lnTo>
                  <a:lnTo>
                    <a:pt x="1932965" y="368300"/>
                  </a:lnTo>
                  <a:lnTo>
                    <a:pt x="1932749" y="369570"/>
                  </a:lnTo>
                  <a:lnTo>
                    <a:pt x="1934629" y="368300"/>
                  </a:lnTo>
                  <a:lnTo>
                    <a:pt x="1968436" y="345440"/>
                  </a:lnTo>
                  <a:lnTo>
                    <a:pt x="2001672" y="323850"/>
                  </a:lnTo>
                  <a:lnTo>
                    <a:pt x="2035187" y="303530"/>
                  </a:lnTo>
                  <a:lnTo>
                    <a:pt x="2071687" y="284480"/>
                  </a:lnTo>
                  <a:lnTo>
                    <a:pt x="2086648" y="279400"/>
                  </a:lnTo>
                  <a:lnTo>
                    <a:pt x="2095766" y="275590"/>
                  </a:lnTo>
                  <a:lnTo>
                    <a:pt x="2104898" y="271780"/>
                  </a:lnTo>
                  <a:lnTo>
                    <a:pt x="2125688" y="264160"/>
                  </a:lnTo>
                  <a:lnTo>
                    <a:pt x="2142617" y="256540"/>
                  </a:lnTo>
                  <a:lnTo>
                    <a:pt x="2148268" y="254000"/>
                  </a:lnTo>
                  <a:lnTo>
                    <a:pt x="2165159" y="247650"/>
                  </a:lnTo>
                  <a:lnTo>
                    <a:pt x="2166696" y="247650"/>
                  </a:lnTo>
                  <a:lnTo>
                    <a:pt x="2194382" y="246380"/>
                  </a:lnTo>
                  <a:lnTo>
                    <a:pt x="2226564" y="248920"/>
                  </a:lnTo>
                  <a:lnTo>
                    <a:pt x="2211514" y="246380"/>
                  </a:lnTo>
                  <a:lnTo>
                    <a:pt x="2230399" y="246380"/>
                  </a:lnTo>
                  <a:lnTo>
                    <a:pt x="2255951" y="248920"/>
                  </a:lnTo>
                  <a:lnTo>
                    <a:pt x="2254351" y="250190"/>
                  </a:lnTo>
                  <a:lnTo>
                    <a:pt x="2263775" y="252730"/>
                  </a:lnTo>
                  <a:lnTo>
                    <a:pt x="2270099" y="254000"/>
                  </a:lnTo>
                  <a:lnTo>
                    <a:pt x="2270569" y="254000"/>
                  </a:lnTo>
                  <a:lnTo>
                    <a:pt x="2271230" y="254304"/>
                  </a:lnTo>
                  <a:lnTo>
                    <a:pt x="2274532" y="255320"/>
                  </a:lnTo>
                  <a:lnTo>
                    <a:pt x="2273681" y="254685"/>
                  </a:lnTo>
                  <a:lnTo>
                    <a:pt x="2271928" y="254101"/>
                  </a:lnTo>
                  <a:lnTo>
                    <a:pt x="2271598" y="254000"/>
                  </a:lnTo>
                  <a:lnTo>
                    <a:pt x="2275268" y="254000"/>
                  </a:lnTo>
                  <a:lnTo>
                    <a:pt x="2287587" y="255270"/>
                  </a:lnTo>
                  <a:lnTo>
                    <a:pt x="2300922" y="255270"/>
                  </a:lnTo>
                  <a:lnTo>
                    <a:pt x="2309114" y="254000"/>
                  </a:lnTo>
                  <a:lnTo>
                    <a:pt x="2329548" y="260350"/>
                  </a:lnTo>
                  <a:lnTo>
                    <a:pt x="2342273" y="262890"/>
                  </a:lnTo>
                  <a:lnTo>
                    <a:pt x="2352764" y="264160"/>
                  </a:lnTo>
                  <a:lnTo>
                    <a:pt x="2369909" y="264160"/>
                  </a:lnTo>
                  <a:lnTo>
                    <a:pt x="2378037" y="265430"/>
                  </a:lnTo>
                  <a:lnTo>
                    <a:pt x="2386812" y="265430"/>
                  </a:lnTo>
                  <a:lnTo>
                    <a:pt x="2396871" y="267970"/>
                  </a:lnTo>
                  <a:lnTo>
                    <a:pt x="2408872" y="270510"/>
                  </a:lnTo>
                  <a:lnTo>
                    <a:pt x="2404465" y="271780"/>
                  </a:lnTo>
                  <a:lnTo>
                    <a:pt x="2403894" y="273050"/>
                  </a:lnTo>
                  <a:lnTo>
                    <a:pt x="2400947" y="273050"/>
                  </a:lnTo>
                  <a:lnTo>
                    <a:pt x="2389352" y="271780"/>
                  </a:lnTo>
                  <a:lnTo>
                    <a:pt x="2401138" y="274320"/>
                  </a:lnTo>
                  <a:lnTo>
                    <a:pt x="2411514" y="276860"/>
                  </a:lnTo>
                  <a:lnTo>
                    <a:pt x="2412085" y="275590"/>
                  </a:lnTo>
                  <a:lnTo>
                    <a:pt x="2415311" y="278130"/>
                  </a:lnTo>
                  <a:lnTo>
                    <a:pt x="2432240" y="280670"/>
                  </a:lnTo>
                  <a:lnTo>
                    <a:pt x="2440800" y="283210"/>
                  </a:lnTo>
                  <a:lnTo>
                    <a:pt x="2450020" y="285750"/>
                  </a:lnTo>
                  <a:lnTo>
                    <a:pt x="2452751" y="287947"/>
                  </a:lnTo>
                  <a:lnTo>
                    <a:pt x="2452611" y="287909"/>
                  </a:lnTo>
                  <a:lnTo>
                    <a:pt x="2449982" y="287096"/>
                  </a:lnTo>
                  <a:lnTo>
                    <a:pt x="2450592" y="287477"/>
                  </a:lnTo>
                  <a:lnTo>
                    <a:pt x="2453297" y="288378"/>
                  </a:lnTo>
                  <a:lnTo>
                    <a:pt x="2454783" y="289560"/>
                  </a:lnTo>
                  <a:lnTo>
                    <a:pt x="2459799" y="289560"/>
                  </a:lnTo>
                  <a:lnTo>
                    <a:pt x="2462301" y="288290"/>
                  </a:lnTo>
                  <a:lnTo>
                    <a:pt x="2474734" y="293370"/>
                  </a:lnTo>
                  <a:lnTo>
                    <a:pt x="2475915" y="294640"/>
                  </a:lnTo>
                  <a:lnTo>
                    <a:pt x="2474277" y="294640"/>
                  </a:lnTo>
                  <a:lnTo>
                    <a:pt x="2477427" y="295910"/>
                  </a:lnTo>
                  <a:lnTo>
                    <a:pt x="2483205" y="297180"/>
                  </a:lnTo>
                  <a:lnTo>
                    <a:pt x="2487053" y="298450"/>
                  </a:lnTo>
                  <a:lnTo>
                    <a:pt x="2484386" y="295910"/>
                  </a:lnTo>
                  <a:lnTo>
                    <a:pt x="2497315" y="303530"/>
                  </a:lnTo>
                  <a:lnTo>
                    <a:pt x="2511971" y="313690"/>
                  </a:lnTo>
                  <a:lnTo>
                    <a:pt x="2542616" y="334010"/>
                  </a:lnTo>
                  <a:lnTo>
                    <a:pt x="2556713" y="346710"/>
                  </a:lnTo>
                  <a:lnTo>
                    <a:pt x="2568727" y="359410"/>
                  </a:lnTo>
                  <a:lnTo>
                    <a:pt x="2578112" y="372110"/>
                  </a:lnTo>
                  <a:lnTo>
                    <a:pt x="2582875" y="381927"/>
                  </a:lnTo>
                  <a:lnTo>
                    <a:pt x="2581033" y="379349"/>
                  </a:lnTo>
                  <a:lnTo>
                    <a:pt x="2582468" y="381914"/>
                  </a:lnTo>
                  <a:lnTo>
                    <a:pt x="2583561" y="383336"/>
                  </a:lnTo>
                  <a:lnTo>
                    <a:pt x="2584285" y="384810"/>
                  </a:lnTo>
                  <a:lnTo>
                    <a:pt x="2585034" y="386194"/>
                  </a:lnTo>
                  <a:lnTo>
                    <a:pt x="2585351" y="386956"/>
                  </a:lnTo>
                  <a:lnTo>
                    <a:pt x="2585224" y="386537"/>
                  </a:lnTo>
                  <a:lnTo>
                    <a:pt x="2594089" y="402590"/>
                  </a:lnTo>
                  <a:lnTo>
                    <a:pt x="2601658" y="421640"/>
                  </a:lnTo>
                  <a:lnTo>
                    <a:pt x="2606700" y="440690"/>
                  </a:lnTo>
                  <a:lnTo>
                    <a:pt x="2608948" y="459740"/>
                  </a:lnTo>
                  <a:lnTo>
                    <a:pt x="2608249" y="458470"/>
                  </a:lnTo>
                  <a:lnTo>
                    <a:pt x="2607983" y="459460"/>
                  </a:lnTo>
                  <a:lnTo>
                    <a:pt x="2610586" y="485140"/>
                  </a:lnTo>
                  <a:lnTo>
                    <a:pt x="2611094" y="487680"/>
                  </a:lnTo>
                  <a:lnTo>
                    <a:pt x="2610358" y="497840"/>
                  </a:lnTo>
                  <a:lnTo>
                    <a:pt x="2610015" y="504190"/>
                  </a:lnTo>
                  <a:lnTo>
                    <a:pt x="2607094" y="513080"/>
                  </a:lnTo>
                  <a:lnTo>
                    <a:pt x="2604274" y="516890"/>
                  </a:lnTo>
                  <a:lnTo>
                    <a:pt x="2605100" y="510540"/>
                  </a:lnTo>
                  <a:lnTo>
                    <a:pt x="2606624" y="502920"/>
                  </a:lnTo>
                  <a:lnTo>
                    <a:pt x="2605900" y="504190"/>
                  </a:lnTo>
                  <a:lnTo>
                    <a:pt x="2603931" y="505460"/>
                  </a:lnTo>
                  <a:lnTo>
                    <a:pt x="2602382" y="508000"/>
                  </a:lnTo>
                  <a:lnTo>
                    <a:pt x="2601010" y="513080"/>
                  </a:lnTo>
                  <a:lnTo>
                    <a:pt x="2599804" y="518160"/>
                  </a:lnTo>
                  <a:lnTo>
                    <a:pt x="2593467" y="539750"/>
                  </a:lnTo>
                  <a:lnTo>
                    <a:pt x="2589657" y="549910"/>
                  </a:lnTo>
                  <a:lnTo>
                    <a:pt x="2585110" y="560070"/>
                  </a:lnTo>
                  <a:lnTo>
                    <a:pt x="2579941" y="568960"/>
                  </a:lnTo>
                  <a:lnTo>
                    <a:pt x="2582164" y="562610"/>
                  </a:lnTo>
                  <a:lnTo>
                    <a:pt x="2574442" y="576580"/>
                  </a:lnTo>
                  <a:lnTo>
                    <a:pt x="2565870" y="593090"/>
                  </a:lnTo>
                  <a:lnTo>
                    <a:pt x="2555417" y="612140"/>
                  </a:lnTo>
                  <a:lnTo>
                    <a:pt x="2543035" y="628650"/>
                  </a:lnTo>
                  <a:lnTo>
                    <a:pt x="2569476" y="628650"/>
                  </a:lnTo>
                  <a:lnTo>
                    <a:pt x="2578658" y="615950"/>
                  </a:lnTo>
                  <a:lnTo>
                    <a:pt x="2594508" y="589280"/>
                  </a:lnTo>
                  <a:lnTo>
                    <a:pt x="2603398" y="568960"/>
                  </a:lnTo>
                  <a:lnTo>
                    <a:pt x="2607284" y="560070"/>
                  </a:lnTo>
                  <a:lnTo>
                    <a:pt x="2606129" y="565150"/>
                  </a:lnTo>
                  <a:lnTo>
                    <a:pt x="2606865" y="566420"/>
                  </a:lnTo>
                  <a:lnTo>
                    <a:pt x="2603462" y="572770"/>
                  </a:lnTo>
                  <a:lnTo>
                    <a:pt x="2607424" y="566420"/>
                  </a:lnTo>
                  <a:lnTo>
                    <a:pt x="2610370" y="560070"/>
                  </a:lnTo>
                  <a:lnTo>
                    <a:pt x="2611564" y="557530"/>
                  </a:lnTo>
                  <a:lnTo>
                    <a:pt x="2615450" y="547370"/>
                  </a:lnTo>
                  <a:lnTo>
                    <a:pt x="2623070" y="513080"/>
                  </a:lnTo>
                  <a:lnTo>
                    <a:pt x="2622842" y="511810"/>
                  </a:lnTo>
                  <a:lnTo>
                    <a:pt x="2624417" y="505460"/>
                  </a:lnTo>
                  <a:lnTo>
                    <a:pt x="2625382" y="504190"/>
                  </a:lnTo>
                  <a:lnTo>
                    <a:pt x="2626271" y="504190"/>
                  </a:lnTo>
                  <a:lnTo>
                    <a:pt x="2627617" y="501650"/>
                  </a:lnTo>
                  <a:lnTo>
                    <a:pt x="2628531" y="496570"/>
                  </a:lnTo>
                  <a:lnTo>
                    <a:pt x="2629522" y="491490"/>
                  </a:lnTo>
                  <a:lnTo>
                    <a:pt x="2629649" y="486410"/>
                  </a:lnTo>
                  <a:lnTo>
                    <a:pt x="2629547" y="471170"/>
                  </a:lnTo>
                  <a:lnTo>
                    <a:pt x="2628468" y="461010"/>
                  </a:lnTo>
                  <a:lnTo>
                    <a:pt x="2628392" y="459740"/>
                  </a:lnTo>
                  <a:lnTo>
                    <a:pt x="2627909" y="452120"/>
                  </a:lnTo>
                  <a:lnTo>
                    <a:pt x="2627934" y="449580"/>
                  </a:lnTo>
                  <a:lnTo>
                    <a:pt x="2628328" y="444500"/>
                  </a:lnTo>
                  <a:lnTo>
                    <a:pt x="2628595" y="445655"/>
                  </a:lnTo>
                  <a:lnTo>
                    <a:pt x="2628366" y="444500"/>
                  </a:lnTo>
                  <a:lnTo>
                    <a:pt x="2627884" y="441960"/>
                  </a:lnTo>
                  <a:lnTo>
                    <a:pt x="2626982" y="435610"/>
                  </a:lnTo>
                  <a:lnTo>
                    <a:pt x="2626169" y="430530"/>
                  </a:lnTo>
                  <a:lnTo>
                    <a:pt x="2621737" y="414020"/>
                  </a:lnTo>
                  <a:lnTo>
                    <a:pt x="2621254" y="412750"/>
                  </a:lnTo>
                  <a:lnTo>
                    <a:pt x="2618816" y="406400"/>
                  </a:lnTo>
                  <a:lnTo>
                    <a:pt x="2619222" y="412750"/>
                  </a:lnTo>
                  <a:lnTo>
                    <a:pt x="2610967" y="391160"/>
                  </a:lnTo>
                  <a:lnTo>
                    <a:pt x="2600033" y="372110"/>
                  </a:lnTo>
                  <a:lnTo>
                    <a:pt x="2587752" y="354330"/>
                  </a:lnTo>
                  <a:lnTo>
                    <a:pt x="2575420" y="339090"/>
                  </a:lnTo>
                  <a:lnTo>
                    <a:pt x="2571953" y="337820"/>
                  </a:lnTo>
                  <a:lnTo>
                    <a:pt x="2567914" y="334010"/>
                  </a:lnTo>
                  <a:lnTo>
                    <a:pt x="2563698" y="330200"/>
                  </a:lnTo>
                  <a:lnTo>
                    <a:pt x="2549944" y="317500"/>
                  </a:lnTo>
                  <a:lnTo>
                    <a:pt x="2543137" y="312420"/>
                  </a:lnTo>
                  <a:lnTo>
                    <a:pt x="2537015" y="308610"/>
                  </a:lnTo>
                  <a:lnTo>
                    <a:pt x="2532024" y="306070"/>
                  </a:lnTo>
                  <a:lnTo>
                    <a:pt x="2528557" y="304800"/>
                  </a:lnTo>
                  <a:lnTo>
                    <a:pt x="2529662" y="304800"/>
                  </a:lnTo>
                  <a:lnTo>
                    <a:pt x="2527477" y="302260"/>
                  </a:lnTo>
                  <a:lnTo>
                    <a:pt x="2523261" y="299720"/>
                  </a:lnTo>
                  <a:lnTo>
                    <a:pt x="2519083" y="295910"/>
                  </a:lnTo>
                  <a:lnTo>
                    <a:pt x="2512796" y="292100"/>
                  </a:lnTo>
                  <a:lnTo>
                    <a:pt x="2505583" y="288290"/>
                  </a:lnTo>
                  <a:lnTo>
                    <a:pt x="2483104" y="278130"/>
                  </a:lnTo>
                  <a:lnTo>
                    <a:pt x="2476157" y="275590"/>
                  </a:lnTo>
                  <a:lnTo>
                    <a:pt x="2472690" y="274320"/>
                  </a:lnTo>
                  <a:lnTo>
                    <a:pt x="2468486" y="273050"/>
                  </a:lnTo>
                  <a:lnTo>
                    <a:pt x="2464282" y="271780"/>
                  </a:lnTo>
                  <a:lnTo>
                    <a:pt x="2464816" y="270510"/>
                  </a:lnTo>
                  <a:lnTo>
                    <a:pt x="2460155" y="267970"/>
                  </a:lnTo>
                  <a:lnTo>
                    <a:pt x="2455722" y="265430"/>
                  </a:lnTo>
                  <a:lnTo>
                    <a:pt x="2456904" y="265430"/>
                  </a:lnTo>
                  <a:lnTo>
                    <a:pt x="2441867" y="260350"/>
                  </a:lnTo>
                  <a:lnTo>
                    <a:pt x="2429268" y="256540"/>
                  </a:lnTo>
                  <a:lnTo>
                    <a:pt x="2421153" y="255270"/>
                  </a:lnTo>
                  <a:lnTo>
                    <a:pt x="2419527" y="256540"/>
                  </a:lnTo>
                  <a:lnTo>
                    <a:pt x="2405329" y="251460"/>
                  </a:lnTo>
                  <a:lnTo>
                    <a:pt x="2390952" y="247650"/>
                  </a:lnTo>
                  <a:lnTo>
                    <a:pt x="2383840" y="246380"/>
                  </a:lnTo>
                  <a:lnTo>
                    <a:pt x="2376728" y="245110"/>
                  </a:lnTo>
                  <a:lnTo>
                    <a:pt x="2363012" y="243840"/>
                  </a:lnTo>
                  <a:lnTo>
                    <a:pt x="2350160" y="241300"/>
                  </a:lnTo>
                  <a:lnTo>
                    <a:pt x="2338413" y="240030"/>
                  </a:lnTo>
                  <a:lnTo>
                    <a:pt x="2328011" y="237490"/>
                  </a:lnTo>
                  <a:lnTo>
                    <a:pt x="2319210" y="234950"/>
                  </a:lnTo>
                  <a:lnTo>
                    <a:pt x="2272169" y="231140"/>
                  </a:lnTo>
                  <a:lnTo>
                    <a:pt x="2226602" y="228600"/>
                  </a:lnTo>
                  <a:lnTo>
                    <a:pt x="2216378" y="228307"/>
                  </a:lnTo>
                  <a:lnTo>
                    <a:pt x="2218931" y="227330"/>
                  </a:lnTo>
                  <a:lnTo>
                    <a:pt x="2225141" y="224790"/>
                  </a:lnTo>
                  <a:lnTo>
                    <a:pt x="2228253" y="223520"/>
                  </a:lnTo>
                  <a:lnTo>
                    <a:pt x="2237575" y="219710"/>
                  </a:lnTo>
                  <a:lnTo>
                    <a:pt x="2240686" y="218440"/>
                  </a:lnTo>
                  <a:lnTo>
                    <a:pt x="2237194" y="219710"/>
                  </a:lnTo>
                  <a:lnTo>
                    <a:pt x="2238641" y="217170"/>
                  </a:lnTo>
                  <a:lnTo>
                    <a:pt x="2243467" y="214630"/>
                  </a:lnTo>
                  <a:lnTo>
                    <a:pt x="2250160" y="210820"/>
                  </a:lnTo>
                  <a:lnTo>
                    <a:pt x="2260968" y="207010"/>
                  </a:lnTo>
                  <a:lnTo>
                    <a:pt x="2271966" y="200660"/>
                  </a:lnTo>
                  <a:lnTo>
                    <a:pt x="2280437" y="198120"/>
                  </a:lnTo>
                  <a:lnTo>
                    <a:pt x="2283676" y="198120"/>
                  </a:lnTo>
                  <a:lnTo>
                    <a:pt x="2279104" y="199390"/>
                  </a:lnTo>
                  <a:lnTo>
                    <a:pt x="2289911" y="198120"/>
                  </a:lnTo>
                  <a:lnTo>
                    <a:pt x="2304262" y="193040"/>
                  </a:lnTo>
                  <a:lnTo>
                    <a:pt x="2314981" y="187960"/>
                  </a:lnTo>
                  <a:lnTo>
                    <a:pt x="2320328" y="185420"/>
                  </a:lnTo>
                  <a:lnTo>
                    <a:pt x="2336254" y="179070"/>
                  </a:lnTo>
                  <a:lnTo>
                    <a:pt x="2337333" y="172720"/>
                  </a:lnTo>
                  <a:lnTo>
                    <a:pt x="2382774" y="157480"/>
                  </a:lnTo>
                  <a:lnTo>
                    <a:pt x="2389251" y="154940"/>
                  </a:lnTo>
                  <a:lnTo>
                    <a:pt x="2395740" y="152400"/>
                  </a:lnTo>
                  <a:lnTo>
                    <a:pt x="2431377" y="138430"/>
                  </a:lnTo>
                  <a:lnTo>
                    <a:pt x="2475738" y="121920"/>
                  </a:lnTo>
                  <a:lnTo>
                    <a:pt x="2508402" y="114300"/>
                  </a:lnTo>
                  <a:lnTo>
                    <a:pt x="2518499" y="110490"/>
                  </a:lnTo>
                  <a:lnTo>
                    <a:pt x="2529319" y="106680"/>
                  </a:lnTo>
                  <a:lnTo>
                    <a:pt x="2540127" y="102870"/>
                  </a:lnTo>
                  <a:lnTo>
                    <a:pt x="2550337" y="99060"/>
                  </a:lnTo>
                  <a:lnTo>
                    <a:pt x="2550426" y="101600"/>
                  </a:lnTo>
                  <a:lnTo>
                    <a:pt x="2560942" y="99060"/>
                  </a:lnTo>
                  <a:lnTo>
                    <a:pt x="2576728" y="95250"/>
                  </a:lnTo>
                  <a:lnTo>
                    <a:pt x="2651899" y="77470"/>
                  </a:lnTo>
                  <a:lnTo>
                    <a:pt x="2642959" y="81280"/>
                  </a:lnTo>
                  <a:lnTo>
                    <a:pt x="2659138" y="77470"/>
                  </a:lnTo>
                  <a:lnTo>
                    <a:pt x="2671229" y="71120"/>
                  </a:lnTo>
                  <a:lnTo>
                    <a:pt x="2683002" y="66040"/>
                  </a:lnTo>
                  <a:lnTo>
                    <a:pt x="2698229" y="62230"/>
                  </a:lnTo>
                  <a:lnTo>
                    <a:pt x="2706332" y="64770"/>
                  </a:lnTo>
                  <a:lnTo>
                    <a:pt x="2714917" y="63500"/>
                  </a:lnTo>
                  <a:lnTo>
                    <a:pt x="2719222" y="62230"/>
                  </a:lnTo>
                  <a:lnTo>
                    <a:pt x="2723527" y="60960"/>
                  </a:lnTo>
                  <a:lnTo>
                    <a:pt x="2758148" y="55880"/>
                  </a:lnTo>
                  <a:lnTo>
                    <a:pt x="2766847" y="55880"/>
                  </a:lnTo>
                  <a:lnTo>
                    <a:pt x="2827210" y="46990"/>
                  </a:lnTo>
                  <a:lnTo>
                    <a:pt x="2844254" y="43180"/>
                  </a:lnTo>
                  <a:lnTo>
                    <a:pt x="2843568" y="44450"/>
                  </a:lnTo>
                  <a:lnTo>
                    <a:pt x="2842374" y="45720"/>
                  </a:lnTo>
                  <a:lnTo>
                    <a:pt x="2834919" y="46990"/>
                  </a:lnTo>
                  <a:lnTo>
                    <a:pt x="2844774" y="45720"/>
                  </a:lnTo>
                  <a:lnTo>
                    <a:pt x="2870682" y="43180"/>
                  </a:lnTo>
                  <a:lnTo>
                    <a:pt x="2884220" y="41910"/>
                  </a:lnTo>
                  <a:lnTo>
                    <a:pt x="2896285" y="40640"/>
                  </a:lnTo>
                  <a:lnTo>
                    <a:pt x="2905645" y="39370"/>
                  </a:lnTo>
                  <a:lnTo>
                    <a:pt x="2910967" y="36830"/>
                  </a:lnTo>
                  <a:lnTo>
                    <a:pt x="2910916" y="35560"/>
                  </a:lnTo>
                  <a:lnTo>
                    <a:pt x="2919171" y="36830"/>
                  </a:lnTo>
                  <a:lnTo>
                    <a:pt x="2928747" y="35560"/>
                  </a:lnTo>
                  <a:lnTo>
                    <a:pt x="2938310" y="34290"/>
                  </a:lnTo>
                  <a:lnTo>
                    <a:pt x="2983827" y="29210"/>
                  </a:lnTo>
                  <a:lnTo>
                    <a:pt x="2980105" y="31750"/>
                  </a:lnTo>
                  <a:lnTo>
                    <a:pt x="2992793" y="29210"/>
                  </a:lnTo>
                  <a:lnTo>
                    <a:pt x="3002470" y="26670"/>
                  </a:lnTo>
                  <a:lnTo>
                    <a:pt x="3013786" y="25400"/>
                  </a:lnTo>
                  <a:lnTo>
                    <a:pt x="3031325" y="22860"/>
                  </a:lnTo>
                  <a:lnTo>
                    <a:pt x="3038373" y="22860"/>
                  </a:lnTo>
                  <a:lnTo>
                    <a:pt x="3037865" y="24472"/>
                  </a:lnTo>
                  <a:lnTo>
                    <a:pt x="3041396" y="24130"/>
                  </a:lnTo>
                  <a:lnTo>
                    <a:pt x="3049651" y="24130"/>
                  </a:lnTo>
                  <a:lnTo>
                    <a:pt x="3058845" y="22860"/>
                  </a:lnTo>
                  <a:lnTo>
                    <a:pt x="3074860" y="22860"/>
                  </a:lnTo>
                  <a:lnTo>
                    <a:pt x="3064306" y="24130"/>
                  </a:lnTo>
                  <a:lnTo>
                    <a:pt x="3086100" y="24130"/>
                  </a:lnTo>
                  <a:lnTo>
                    <a:pt x="3092005" y="22860"/>
                  </a:lnTo>
                  <a:lnTo>
                    <a:pt x="3095866" y="21590"/>
                  </a:lnTo>
                  <a:lnTo>
                    <a:pt x="3099739" y="20320"/>
                  </a:lnTo>
                  <a:lnTo>
                    <a:pt x="3128772" y="20320"/>
                  </a:lnTo>
                  <a:lnTo>
                    <a:pt x="3142005" y="21590"/>
                  </a:lnTo>
                  <a:lnTo>
                    <a:pt x="3149079" y="24130"/>
                  </a:lnTo>
                  <a:lnTo>
                    <a:pt x="3153245" y="22860"/>
                  </a:lnTo>
                  <a:lnTo>
                    <a:pt x="3160318" y="21590"/>
                  </a:lnTo>
                  <a:lnTo>
                    <a:pt x="3179800" y="21590"/>
                  </a:lnTo>
                  <a:lnTo>
                    <a:pt x="3181693" y="22860"/>
                  </a:lnTo>
                  <a:lnTo>
                    <a:pt x="3173895" y="22860"/>
                  </a:lnTo>
                  <a:lnTo>
                    <a:pt x="3200704" y="24130"/>
                  </a:lnTo>
                  <a:lnTo>
                    <a:pt x="3210839" y="24130"/>
                  </a:lnTo>
                  <a:lnTo>
                    <a:pt x="3222498" y="24130"/>
                  </a:lnTo>
                  <a:lnTo>
                    <a:pt x="3241903" y="22860"/>
                  </a:lnTo>
                  <a:lnTo>
                    <a:pt x="3261614" y="25400"/>
                  </a:lnTo>
                  <a:lnTo>
                    <a:pt x="3262147" y="25400"/>
                  </a:lnTo>
                  <a:lnTo>
                    <a:pt x="3263735" y="26530"/>
                  </a:lnTo>
                  <a:lnTo>
                    <a:pt x="3243719" y="25400"/>
                  </a:lnTo>
                  <a:lnTo>
                    <a:pt x="3213976" y="25400"/>
                  </a:lnTo>
                  <a:lnTo>
                    <a:pt x="3210839" y="24130"/>
                  </a:lnTo>
                  <a:lnTo>
                    <a:pt x="3214522" y="26670"/>
                  </a:lnTo>
                  <a:lnTo>
                    <a:pt x="3221113" y="27940"/>
                  </a:lnTo>
                  <a:lnTo>
                    <a:pt x="3223857" y="29210"/>
                  </a:lnTo>
                  <a:lnTo>
                    <a:pt x="3215944" y="31750"/>
                  </a:lnTo>
                  <a:lnTo>
                    <a:pt x="3233915" y="30480"/>
                  </a:lnTo>
                  <a:lnTo>
                    <a:pt x="3277070" y="27940"/>
                  </a:lnTo>
                  <a:lnTo>
                    <a:pt x="3297491" y="29210"/>
                  </a:lnTo>
                  <a:lnTo>
                    <a:pt x="3299879" y="30480"/>
                  </a:lnTo>
                  <a:lnTo>
                    <a:pt x="3298152" y="30480"/>
                  </a:lnTo>
                  <a:lnTo>
                    <a:pt x="3303943" y="31750"/>
                  </a:lnTo>
                  <a:lnTo>
                    <a:pt x="3314077" y="31750"/>
                  </a:lnTo>
                  <a:lnTo>
                    <a:pt x="3322091" y="33020"/>
                  </a:lnTo>
                  <a:lnTo>
                    <a:pt x="3334880" y="33020"/>
                  </a:lnTo>
                  <a:lnTo>
                    <a:pt x="3340874" y="35560"/>
                  </a:lnTo>
                  <a:lnTo>
                    <a:pt x="3342335" y="35560"/>
                  </a:lnTo>
                  <a:lnTo>
                    <a:pt x="3339490" y="34290"/>
                  </a:lnTo>
                  <a:lnTo>
                    <a:pt x="3353524" y="34290"/>
                  </a:lnTo>
                  <a:lnTo>
                    <a:pt x="3352558" y="35560"/>
                  </a:lnTo>
                  <a:lnTo>
                    <a:pt x="3352279" y="35560"/>
                  </a:lnTo>
                  <a:lnTo>
                    <a:pt x="3377196" y="38100"/>
                  </a:lnTo>
                  <a:lnTo>
                    <a:pt x="3379089" y="36830"/>
                  </a:lnTo>
                  <a:lnTo>
                    <a:pt x="3382911" y="35560"/>
                  </a:lnTo>
                  <a:lnTo>
                    <a:pt x="3383978" y="35560"/>
                  </a:lnTo>
                  <a:lnTo>
                    <a:pt x="3380778" y="34290"/>
                  </a:lnTo>
                  <a:lnTo>
                    <a:pt x="3377577" y="33020"/>
                  </a:lnTo>
                  <a:lnTo>
                    <a:pt x="3361944" y="33020"/>
                  </a:lnTo>
                  <a:lnTo>
                    <a:pt x="3347478" y="31750"/>
                  </a:lnTo>
                  <a:lnTo>
                    <a:pt x="3339046" y="30480"/>
                  </a:lnTo>
                  <a:lnTo>
                    <a:pt x="3329940" y="30480"/>
                  </a:lnTo>
                  <a:lnTo>
                    <a:pt x="3337776" y="29210"/>
                  </a:lnTo>
                  <a:lnTo>
                    <a:pt x="3346056" y="29210"/>
                  </a:lnTo>
                  <a:lnTo>
                    <a:pt x="3355048" y="30480"/>
                  </a:lnTo>
                  <a:lnTo>
                    <a:pt x="3363137" y="31521"/>
                  </a:lnTo>
                  <a:lnTo>
                    <a:pt x="3362896" y="31559"/>
                  </a:lnTo>
                  <a:lnTo>
                    <a:pt x="3361956" y="31775"/>
                  </a:lnTo>
                  <a:lnTo>
                    <a:pt x="3366554" y="32105"/>
                  </a:lnTo>
                  <a:lnTo>
                    <a:pt x="3367798" y="32131"/>
                  </a:lnTo>
                  <a:lnTo>
                    <a:pt x="3368497" y="32067"/>
                  </a:lnTo>
                  <a:lnTo>
                    <a:pt x="3370097" y="32181"/>
                  </a:lnTo>
                  <a:lnTo>
                    <a:pt x="3366655" y="31457"/>
                  </a:lnTo>
                  <a:lnTo>
                    <a:pt x="3371799" y="30480"/>
                  </a:lnTo>
                  <a:lnTo>
                    <a:pt x="3379228" y="29210"/>
                  </a:lnTo>
                  <a:lnTo>
                    <a:pt x="3383407" y="27940"/>
                  </a:lnTo>
                  <a:lnTo>
                    <a:pt x="3390569" y="30480"/>
                  </a:lnTo>
                  <a:lnTo>
                    <a:pt x="3398736" y="33020"/>
                  </a:lnTo>
                  <a:lnTo>
                    <a:pt x="3415957" y="35560"/>
                  </a:lnTo>
                  <a:lnTo>
                    <a:pt x="3427095" y="38100"/>
                  </a:lnTo>
                  <a:lnTo>
                    <a:pt x="3436620" y="40640"/>
                  </a:lnTo>
                  <a:lnTo>
                    <a:pt x="3438829" y="41910"/>
                  </a:lnTo>
                  <a:lnTo>
                    <a:pt x="3532911" y="49530"/>
                  </a:lnTo>
                  <a:lnTo>
                    <a:pt x="3556431" y="49530"/>
                  </a:lnTo>
                  <a:lnTo>
                    <a:pt x="3567671" y="50800"/>
                  </a:lnTo>
                  <a:lnTo>
                    <a:pt x="3569004" y="53340"/>
                  </a:lnTo>
                  <a:lnTo>
                    <a:pt x="3572484" y="54444"/>
                  </a:lnTo>
                  <a:lnTo>
                    <a:pt x="3575164" y="54610"/>
                  </a:lnTo>
                  <a:lnTo>
                    <a:pt x="3597364" y="58420"/>
                  </a:lnTo>
                  <a:lnTo>
                    <a:pt x="3616464" y="59690"/>
                  </a:lnTo>
                  <a:lnTo>
                    <a:pt x="3627005" y="59690"/>
                  </a:lnTo>
                  <a:lnTo>
                    <a:pt x="3636746" y="62230"/>
                  </a:lnTo>
                  <a:lnTo>
                    <a:pt x="3634067" y="62230"/>
                  </a:lnTo>
                  <a:lnTo>
                    <a:pt x="3633419" y="63500"/>
                  </a:lnTo>
                  <a:lnTo>
                    <a:pt x="3649205" y="66040"/>
                  </a:lnTo>
                  <a:lnTo>
                    <a:pt x="3643858" y="66040"/>
                  </a:lnTo>
                  <a:lnTo>
                    <a:pt x="3670643" y="72390"/>
                  </a:lnTo>
                  <a:lnTo>
                    <a:pt x="3695789" y="76200"/>
                  </a:lnTo>
                  <a:lnTo>
                    <a:pt x="3719969" y="78740"/>
                  </a:lnTo>
                  <a:lnTo>
                    <a:pt x="3743820" y="82550"/>
                  </a:lnTo>
                  <a:lnTo>
                    <a:pt x="3768064" y="85090"/>
                  </a:lnTo>
                  <a:lnTo>
                    <a:pt x="3793286" y="90170"/>
                  </a:lnTo>
                  <a:lnTo>
                    <a:pt x="3820109" y="95250"/>
                  </a:lnTo>
                  <a:lnTo>
                    <a:pt x="3840683" y="101549"/>
                  </a:lnTo>
                  <a:lnTo>
                    <a:pt x="3839692" y="100330"/>
                  </a:lnTo>
                  <a:lnTo>
                    <a:pt x="3886911" y="111760"/>
                  </a:lnTo>
                  <a:lnTo>
                    <a:pt x="3934853" y="124460"/>
                  </a:lnTo>
                  <a:lnTo>
                    <a:pt x="3982986" y="135890"/>
                  </a:lnTo>
                  <a:lnTo>
                    <a:pt x="4030751" y="148590"/>
                  </a:lnTo>
                  <a:lnTo>
                    <a:pt x="4077614" y="162560"/>
                  </a:lnTo>
                  <a:lnTo>
                    <a:pt x="4123042" y="179070"/>
                  </a:lnTo>
                  <a:lnTo>
                    <a:pt x="4138511" y="184150"/>
                  </a:lnTo>
                  <a:lnTo>
                    <a:pt x="4149039" y="187960"/>
                  </a:lnTo>
                  <a:lnTo>
                    <a:pt x="4157865" y="189230"/>
                  </a:lnTo>
                  <a:lnTo>
                    <a:pt x="4168241" y="190500"/>
                  </a:lnTo>
                  <a:lnTo>
                    <a:pt x="4172801" y="195580"/>
                  </a:lnTo>
                  <a:lnTo>
                    <a:pt x="4227550" y="210820"/>
                  </a:lnTo>
                  <a:lnTo>
                    <a:pt x="4279481" y="234950"/>
                  </a:lnTo>
                  <a:lnTo>
                    <a:pt x="4312018" y="246380"/>
                  </a:lnTo>
                  <a:lnTo>
                    <a:pt x="4306773" y="242570"/>
                  </a:lnTo>
                  <a:lnTo>
                    <a:pt x="4322191" y="248920"/>
                  </a:lnTo>
                  <a:lnTo>
                    <a:pt x="4339488" y="255270"/>
                  </a:lnTo>
                  <a:lnTo>
                    <a:pt x="4352937" y="261620"/>
                  </a:lnTo>
                  <a:lnTo>
                    <a:pt x="4356773" y="264160"/>
                  </a:lnTo>
                  <a:lnTo>
                    <a:pt x="4363123" y="264160"/>
                  </a:lnTo>
                  <a:lnTo>
                    <a:pt x="4369193" y="267970"/>
                  </a:lnTo>
                  <a:lnTo>
                    <a:pt x="4369028" y="270510"/>
                  </a:lnTo>
                  <a:lnTo>
                    <a:pt x="4410989" y="285750"/>
                  </a:lnTo>
                  <a:lnTo>
                    <a:pt x="4423499" y="293370"/>
                  </a:lnTo>
                  <a:lnTo>
                    <a:pt x="4424400" y="297180"/>
                  </a:lnTo>
                  <a:lnTo>
                    <a:pt x="4428020" y="300990"/>
                  </a:lnTo>
                  <a:lnTo>
                    <a:pt x="4448708" y="311150"/>
                  </a:lnTo>
                  <a:lnTo>
                    <a:pt x="4463529" y="318770"/>
                  </a:lnTo>
                  <a:lnTo>
                    <a:pt x="4490644" y="327660"/>
                  </a:lnTo>
                  <a:lnTo>
                    <a:pt x="4492714" y="327660"/>
                  </a:lnTo>
                  <a:lnTo>
                    <a:pt x="4485995" y="323850"/>
                  </a:lnTo>
                  <a:lnTo>
                    <a:pt x="4475937" y="317500"/>
                  </a:lnTo>
                  <a:lnTo>
                    <a:pt x="4476178" y="316230"/>
                  </a:lnTo>
                  <a:lnTo>
                    <a:pt x="4490732" y="323278"/>
                  </a:lnTo>
                  <a:lnTo>
                    <a:pt x="4490491" y="323748"/>
                  </a:lnTo>
                  <a:lnTo>
                    <a:pt x="4491901" y="323850"/>
                  </a:lnTo>
                  <a:lnTo>
                    <a:pt x="4495050" y="324053"/>
                  </a:lnTo>
                  <a:lnTo>
                    <a:pt x="4493133" y="323176"/>
                  </a:lnTo>
                  <a:lnTo>
                    <a:pt x="4496498" y="321310"/>
                  </a:lnTo>
                  <a:lnTo>
                    <a:pt x="4498924" y="3187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915486" y="3267677"/>
              <a:ext cx="750570" cy="579755"/>
            </a:xfrm>
            <a:custGeom>
              <a:avLst/>
              <a:gdLst/>
              <a:ahLst/>
              <a:cxnLst/>
              <a:rect l="l" t="t" r="r" b="b"/>
              <a:pathLst>
                <a:path w="750570" h="579754">
                  <a:moveTo>
                    <a:pt x="3175" y="515404"/>
                  </a:moveTo>
                  <a:lnTo>
                    <a:pt x="2476" y="513905"/>
                  </a:lnTo>
                  <a:lnTo>
                    <a:pt x="2921" y="515708"/>
                  </a:lnTo>
                  <a:lnTo>
                    <a:pt x="3175" y="515404"/>
                  </a:lnTo>
                  <a:close/>
                </a:path>
                <a:path w="750570" h="579754">
                  <a:moveTo>
                    <a:pt x="18618" y="520407"/>
                  </a:moveTo>
                  <a:lnTo>
                    <a:pt x="18008" y="519417"/>
                  </a:lnTo>
                  <a:lnTo>
                    <a:pt x="17907" y="519557"/>
                  </a:lnTo>
                  <a:lnTo>
                    <a:pt x="17805" y="520153"/>
                  </a:lnTo>
                  <a:lnTo>
                    <a:pt x="18618" y="520407"/>
                  </a:lnTo>
                  <a:close/>
                </a:path>
                <a:path w="750570" h="579754">
                  <a:moveTo>
                    <a:pt x="20764" y="521081"/>
                  </a:moveTo>
                  <a:lnTo>
                    <a:pt x="18618" y="520407"/>
                  </a:lnTo>
                  <a:lnTo>
                    <a:pt x="18796" y="520700"/>
                  </a:lnTo>
                  <a:lnTo>
                    <a:pt x="18910" y="521081"/>
                  </a:lnTo>
                  <a:lnTo>
                    <a:pt x="18173" y="523240"/>
                  </a:lnTo>
                  <a:lnTo>
                    <a:pt x="20320" y="523621"/>
                  </a:lnTo>
                  <a:lnTo>
                    <a:pt x="20764" y="521081"/>
                  </a:lnTo>
                  <a:close/>
                </a:path>
                <a:path w="750570" h="579754">
                  <a:moveTo>
                    <a:pt x="27254" y="527304"/>
                  </a:moveTo>
                  <a:lnTo>
                    <a:pt x="20066" y="528320"/>
                  </a:lnTo>
                  <a:lnTo>
                    <a:pt x="23787" y="529590"/>
                  </a:lnTo>
                  <a:lnTo>
                    <a:pt x="26479" y="529590"/>
                  </a:lnTo>
                  <a:lnTo>
                    <a:pt x="27254" y="527304"/>
                  </a:lnTo>
                  <a:close/>
                </a:path>
                <a:path w="750570" h="579754">
                  <a:moveTo>
                    <a:pt x="28956" y="527050"/>
                  </a:moveTo>
                  <a:lnTo>
                    <a:pt x="27749" y="525360"/>
                  </a:lnTo>
                  <a:lnTo>
                    <a:pt x="27343" y="527050"/>
                  </a:lnTo>
                  <a:lnTo>
                    <a:pt x="27254" y="527304"/>
                  </a:lnTo>
                  <a:lnTo>
                    <a:pt x="28956" y="527050"/>
                  </a:lnTo>
                  <a:close/>
                </a:path>
                <a:path w="750570" h="579754">
                  <a:moveTo>
                    <a:pt x="41973" y="519430"/>
                  </a:moveTo>
                  <a:lnTo>
                    <a:pt x="41452" y="520014"/>
                  </a:lnTo>
                  <a:lnTo>
                    <a:pt x="41135" y="520700"/>
                  </a:lnTo>
                  <a:lnTo>
                    <a:pt x="41973" y="519430"/>
                  </a:lnTo>
                  <a:close/>
                </a:path>
                <a:path w="750570" h="579754">
                  <a:moveTo>
                    <a:pt x="45986" y="470217"/>
                  </a:moveTo>
                  <a:lnTo>
                    <a:pt x="45847" y="469900"/>
                  </a:lnTo>
                  <a:lnTo>
                    <a:pt x="44792" y="471170"/>
                  </a:lnTo>
                  <a:lnTo>
                    <a:pt x="45986" y="470217"/>
                  </a:lnTo>
                  <a:close/>
                </a:path>
                <a:path w="750570" h="579754">
                  <a:moveTo>
                    <a:pt x="48285" y="513867"/>
                  </a:moveTo>
                  <a:lnTo>
                    <a:pt x="47904" y="513842"/>
                  </a:lnTo>
                  <a:lnTo>
                    <a:pt x="48221" y="514096"/>
                  </a:lnTo>
                  <a:lnTo>
                    <a:pt x="48285" y="513867"/>
                  </a:lnTo>
                  <a:close/>
                </a:path>
                <a:path w="750570" h="579754">
                  <a:moveTo>
                    <a:pt x="58826" y="445770"/>
                  </a:moveTo>
                  <a:lnTo>
                    <a:pt x="58331" y="445770"/>
                  </a:lnTo>
                  <a:lnTo>
                    <a:pt x="58343" y="447040"/>
                  </a:lnTo>
                  <a:lnTo>
                    <a:pt x="58826" y="445770"/>
                  </a:lnTo>
                  <a:close/>
                </a:path>
                <a:path w="750570" h="579754">
                  <a:moveTo>
                    <a:pt x="60452" y="487146"/>
                  </a:moveTo>
                  <a:lnTo>
                    <a:pt x="60388" y="486410"/>
                  </a:lnTo>
                  <a:lnTo>
                    <a:pt x="59651" y="486892"/>
                  </a:lnTo>
                  <a:lnTo>
                    <a:pt x="60452" y="487146"/>
                  </a:lnTo>
                  <a:close/>
                </a:path>
                <a:path w="750570" h="579754">
                  <a:moveTo>
                    <a:pt x="62179" y="487680"/>
                  </a:moveTo>
                  <a:lnTo>
                    <a:pt x="60452" y="487146"/>
                  </a:lnTo>
                  <a:lnTo>
                    <a:pt x="60718" y="490220"/>
                  </a:lnTo>
                  <a:lnTo>
                    <a:pt x="62179" y="487680"/>
                  </a:lnTo>
                  <a:close/>
                </a:path>
                <a:path w="750570" h="579754">
                  <a:moveTo>
                    <a:pt x="62255" y="480060"/>
                  </a:moveTo>
                  <a:lnTo>
                    <a:pt x="61760" y="478790"/>
                  </a:lnTo>
                  <a:lnTo>
                    <a:pt x="62255" y="480060"/>
                  </a:lnTo>
                  <a:close/>
                </a:path>
                <a:path w="750570" h="579754">
                  <a:moveTo>
                    <a:pt x="64452" y="471170"/>
                  </a:moveTo>
                  <a:lnTo>
                    <a:pt x="64185" y="469900"/>
                  </a:lnTo>
                  <a:lnTo>
                    <a:pt x="63474" y="469900"/>
                  </a:lnTo>
                  <a:lnTo>
                    <a:pt x="63792" y="470712"/>
                  </a:lnTo>
                  <a:lnTo>
                    <a:pt x="64452" y="471170"/>
                  </a:lnTo>
                  <a:close/>
                </a:path>
                <a:path w="750570" h="579754">
                  <a:moveTo>
                    <a:pt x="67157" y="470725"/>
                  </a:moveTo>
                  <a:lnTo>
                    <a:pt x="66255" y="470611"/>
                  </a:lnTo>
                  <a:lnTo>
                    <a:pt x="65354" y="470331"/>
                  </a:lnTo>
                  <a:lnTo>
                    <a:pt x="64490" y="470014"/>
                  </a:lnTo>
                  <a:lnTo>
                    <a:pt x="66408" y="470890"/>
                  </a:lnTo>
                  <a:lnTo>
                    <a:pt x="65659" y="473468"/>
                  </a:lnTo>
                  <a:lnTo>
                    <a:pt x="67157" y="470725"/>
                  </a:lnTo>
                  <a:close/>
                </a:path>
                <a:path w="750570" h="579754">
                  <a:moveTo>
                    <a:pt x="69062" y="513969"/>
                  </a:moveTo>
                  <a:lnTo>
                    <a:pt x="68224" y="513181"/>
                  </a:lnTo>
                  <a:lnTo>
                    <a:pt x="68770" y="514248"/>
                  </a:lnTo>
                  <a:lnTo>
                    <a:pt x="69062" y="513969"/>
                  </a:lnTo>
                  <a:close/>
                </a:path>
                <a:path w="750570" h="579754">
                  <a:moveTo>
                    <a:pt x="69621" y="515874"/>
                  </a:moveTo>
                  <a:lnTo>
                    <a:pt x="68770" y="514248"/>
                  </a:lnTo>
                  <a:lnTo>
                    <a:pt x="66814" y="516128"/>
                  </a:lnTo>
                  <a:lnTo>
                    <a:pt x="69621" y="515874"/>
                  </a:lnTo>
                  <a:close/>
                </a:path>
                <a:path w="750570" h="579754">
                  <a:moveTo>
                    <a:pt x="80479" y="446354"/>
                  </a:moveTo>
                  <a:lnTo>
                    <a:pt x="80048" y="445770"/>
                  </a:lnTo>
                  <a:lnTo>
                    <a:pt x="79603" y="445909"/>
                  </a:lnTo>
                  <a:lnTo>
                    <a:pt x="80479" y="446354"/>
                  </a:lnTo>
                  <a:close/>
                </a:path>
                <a:path w="750570" h="579754">
                  <a:moveTo>
                    <a:pt x="84328" y="448310"/>
                  </a:moveTo>
                  <a:lnTo>
                    <a:pt x="80479" y="446354"/>
                  </a:lnTo>
                  <a:lnTo>
                    <a:pt x="81000" y="447040"/>
                  </a:lnTo>
                  <a:lnTo>
                    <a:pt x="79616" y="448310"/>
                  </a:lnTo>
                  <a:lnTo>
                    <a:pt x="84328" y="448310"/>
                  </a:lnTo>
                  <a:close/>
                </a:path>
                <a:path w="750570" h="579754">
                  <a:moveTo>
                    <a:pt x="87007" y="509828"/>
                  </a:moveTo>
                  <a:lnTo>
                    <a:pt x="86537" y="509041"/>
                  </a:lnTo>
                  <a:lnTo>
                    <a:pt x="86194" y="508152"/>
                  </a:lnTo>
                  <a:lnTo>
                    <a:pt x="85928" y="507263"/>
                  </a:lnTo>
                  <a:lnTo>
                    <a:pt x="86372" y="509320"/>
                  </a:lnTo>
                  <a:lnTo>
                    <a:pt x="83616" y="510286"/>
                  </a:lnTo>
                  <a:lnTo>
                    <a:pt x="87007" y="509828"/>
                  </a:lnTo>
                  <a:close/>
                </a:path>
                <a:path w="750570" h="579754">
                  <a:moveTo>
                    <a:pt x="88747" y="505460"/>
                  </a:moveTo>
                  <a:lnTo>
                    <a:pt x="86423" y="503936"/>
                  </a:lnTo>
                  <a:lnTo>
                    <a:pt x="86626" y="506603"/>
                  </a:lnTo>
                  <a:lnTo>
                    <a:pt x="87337" y="506222"/>
                  </a:lnTo>
                  <a:lnTo>
                    <a:pt x="87287" y="505968"/>
                  </a:lnTo>
                  <a:lnTo>
                    <a:pt x="87439" y="506158"/>
                  </a:lnTo>
                  <a:lnTo>
                    <a:pt x="87807" y="505968"/>
                  </a:lnTo>
                  <a:lnTo>
                    <a:pt x="88747" y="505460"/>
                  </a:lnTo>
                  <a:close/>
                </a:path>
                <a:path w="750570" h="579754">
                  <a:moveTo>
                    <a:pt x="89712" y="506095"/>
                  </a:moveTo>
                  <a:lnTo>
                    <a:pt x="89293" y="505104"/>
                  </a:lnTo>
                  <a:lnTo>
                    <a:pt x="88747" y="505460"/>
                  </a:lnTo>
                  <a:lnTo>
                    <a:pt x="89712" y="506095"/>
                  </a:lnTo>
                  <a:close/>
                </a:path>
                <a:path w="750570" h="579754">
                  <a:moveTo>
                    <a:pt x="103987" y="419100"/>
                  </a:moveTo>
                  <a:lnTo>
                    <a:pt x="101676" y="419100"/>
                  </a:lnTo>
                  <a:lnTo>
                    <a:pt x="101892" y="420370"/>
                  </a:lnTo>
                  <a:lnTo>
                    <a:pt x="103987" y="419100"/>
                  </a:lnTo>
                  <a:close/>
                </a:path>
                <a:path w="750570" h="579754">
                  <a:moveTo>
                    <a:pt x="104622" y="487172"/>
                  </a:moveTo>
                  <a:lnTo>
                    <a:pt x="103479" y="487934"/>
                  </a:lnTo>
                  <a:lnTo>
                    <a:pt x="104305" y="487934"/>
                  </a:lnTo>
                  <a:lnTo>
                    <a:pt x="104622" y="487172"/>
                  </a:lnTo>
                  <a:close/>
                </a:path>
                <a:path w="750570" h="579754">
                  <a:moveTo>
                    <a:pt x="114896" y="392430"/>
                  </a:moveTo>
                  <a:lnTo>
                    <a:pt x="91605" y="392430"/>
                  </a:lnTo>
                  <a:lnTo>
                    <a:pt x="88442" y="392430"/>
                  </a:lnTo>
                  <a:lnTo>
                    <a:pt x="88747" y="398780"/>
                  </a:lnTo>
                  <a:lnTo>
                    <a:pt x="86525" y="396240"/>
                  </a:lnTo>
                  <a:lnTo>
                    <a:pt x="88493" y="400050"/>
                  </a:lnTo>
                  <a:lnTo>
                    <a:pt x="89306" y="401320"/>
                  </a:lnTo>
                  <a:lnTo>
                    <a:pt x="88938" y="402590"/>
                  </a:lnTo>
                  <a:lnTo>
                    <a:pt x="109499" y="402590"/>
                  </a:lnTo>
                  <a:lnTo>
                    <a:pt x="105486" y="400050"/>
                  </a:lnTo>
                  <a:lnTo>
                    <a:pt x="109423" y="398780"/>
                  </a:lnTo>
                  <a:lnTo>
                    <a:pt x="109562" y="400050"/>
                  </a:lnTo>
                  <a:lnTo>
                    <a:pt x="114325" y="394970"/>
                  </a:lnTo>
                  <a:lnTo>
                    <a:pt x="114896" y="392430"/>
                  </a:lnTo>
                  <a:close/>
                </a:path>
                <a:path w="750570" h="579754">
                  <a:moveTo>
                    <a:pt x="118338" y="504825"/>
                  </a:moveTo>
                  <a:lnTo>
                    <a:pt x="117678" y="504469"/>
                  </a:lnTo>
                  <a:lnTo>
                    <a:pt x="117970" y="505764"/>
                  </a:lnTo>
                  <a:lnTo>
                    <a:pt x="118338" y="504825"/>
                  </a:lnTo>
                  <a:close/>
                </a:path>
                <a:path w="750570" h="579754">
                  <a:moveTo>
                    <a:pt x="118846" y="509778"/>
                  </a:moveTo>
                  <a:lnTo>
                    <a:pt x="118122" y="506476"/>
                  </a:lnTo>
                  <a:lnTo>
                    <a:pt x="117970" y="505764"/>
                  </a:lnTo>
                  <a:lnTo>
                    <a:pt x="117690" y="506476"/>
                  </a:lnTo>
                  <a:lnTo>
                    <a:pt x="115290" y="506349"/>
                  </a:lnTo>
                  <a:lnTo>
                    <a:pt x="115392" y="506476"/>
                  </a:lnTo>
                  <a:lnTo>
                    <a:pt x="115874" y="506844"/>
                  </a:lnTo>
                  <a:lnTo>
                    <a:pt x="118846" y="509778"/>
                  </a:lnTo>
                  <a:close/>
                </a:path>
                <a:path w="750570" h="579754">
                  <a:moveTo>
                    <a:pt x="120840" y="344690"/>
                  </a:moveTo>
                  <a:lnTo>
                    <a:pt x="120548" y="343179"/>
                  </a:lnTo>
                  <a:lnTo>
                    <a:pt x="120142" y="345351"/>
                  </a:lnTo>
                  <a:lnTo>
                    <a:pt x="120840" y="344690"/>
                  </a:lnTo>
                  <a:close/>
                </a:path>
                <a:path w="750570" h="579754">
                  <a:moveTo>
                    <a:pt x="134378" y="371284"/>
                  </a:moveTo>
                  <a:lnTo>
                    <a:pt x="133756" y="370865"/>
                  </a:lnTo>
                  <a:lnTo>
                    <a:pt x="134023" y="371614"/>
                  </a:lnTo>
                  <a:lnTo>
                    <a:pt x="134378" y="371284"/>
                  </a:lnTo>
                  <a:close/>
                </a:path>
                <a:path w="750570" h="579754">
                  <a:moveTo>
                    <a:pt x="136728" y="366052"/>
                  </a:moveTo>
                  <a:lnTo>
                    <a:pt x="136550" y="365721"/>
                  </a:lnTo>
                  <a:lnTo>
                    <a:pt x="136474" y="366445"/>
                  </a:lnTo>
                  <a:lnTo>
                    <a:pt x="136664" y="366293"/>
                  </a:lnTo>
                  <a:lnTo>
                    <a:pt x="136728" y="366052"/>
                  </a:lnTo>
                  <a:close/>
                </a:path>
                <a:path w="750570" h="579754">
                  <a:moveTo>
                    <a:pt x="142773" y="358140"/>
                  </a:moveTo>
                  <a:lnTo>
                    <a:pt x="142354" y="358140"/>
                  </a:lnTo>
                  <a:lnTo>
                    <a:pt x="142557" y="359384"/>
                  </a:lnTo>
                  <a:lnTo>
                    <a:pt x="142773" y="358140"/>
                  </a:lnTo>
                  <a:close/>
                </a:path>
                <a:path w="750570" h="579754">
                  <a:moveTo>
                    <a:pt x="154419" y="338391"/>
                  </a:moveTo>
                  <a:lnTo>
                    <a:pt x="153847" y="338150"/>
                  </a:lnTo>
                  <a:lnTo>
                    <a:pt x="154190" y="339090"/>
                  </a:lnTo>
                  <a:lnTo>
                    <a:pt x="154419" y="338391"/>
                  </a:lnTo>
                  <a:close/>
                </a:path>
                <a:path w="750570" h="579754">
                  <a:moveTo>
                    <a:pt x="156146" y="339090"/>
                  </a:moveTo>
                  <a:lnTo>
                    <a:pt x="154990" y="336550"/>
                  </a:lnTo>
                  <a:lnTo>
                    <a:pt x="154419" y="338391"/>
                  </a:lnTo>
                  <a:lnTo>
                    <a:pt x="156146" y="339090"/>
                  </a:lnTo>
                  <a:close/>
                </a:path>
                <a:path w="750570" h="579754">
                  <a:moveTo>
                    <a:pt x="158153" y="507492"/>
                  </a:moveTo>
                  <a:lnTo>
                    <a:pt x="155816" y="504444"/>
                  </a:lnTo>
                  <a:lnTo>
                    <a:pt x="156146" y="505333"/>
                  </a:lnTo>
                  <a:lnTo>
                    <a:pt x="156235" y="505968"/>
                  </a:lnTo>
                  <a:lnTo>
                    <a:pt x="155816" y="506476"/>
                  </a:lnTo>
                  <a:lnTo>
                    <a:pt x="158153" y="507492"/>
                  </a:lnTo>
                  <a:close/>
                </a:path>
                <a:path w="750570" h="579754">
                  <a:moveTo>
                    <a:pt x="159766" y="339090"/>
                  </a:moveTo>
                  <a:lnTo>
                    <a:pt x="158699" y="336765"/>
                  </a:lnTo>
                  <a:lnTo>
                    <a:pt x="158800" y="337820"/>
                  </a:lnTo>
                  <a:lnTo>
                    <a:pt x="159766" y="339090"/>
                  </a:lnTo>
                  <a:close/>
                </a:path>
                <a:path w="750570" h="579754">
                  <a:moveTo>
                    <a:pt x="161061" y="484759"/>
                  </a:moveTo>
                  <a:lnTo>
                    <a:pt x="160020" y="484124"/>
                  </a:lnTo>
                  <a:lnTo>
                    <a:pt x="160121" y="484251"/>
                  </a:lnTo>
                  <a:lnTo>
                    <a:pt x="161061" y="484759"/>
                  </a:lnTo>
                  <a:close/>
                </a:path>
                <a:path w="750570" h="579754">
                  <a:moveTo>
                    <a:pt x="172148" y="275590"/>
                  </a:moveTo>
                  <a:lnTo>
                    <a:pt x="171907" y="275590"/>
                  </a:lnTo>
                  <a:lnTo>
                    <a:pt x="172046" y="275691"/>
                  </a:lnTo>
                  <a:close/>
                </a:path>
                <a:path w="750570" h="579754">
                  <a:moveTo>
                    <a:pt x="181508" y="265430"/>
                  </a:moveTo>
                  <a:lnTo>
                    <a:pt x="177571" y="261620"/>
                  </a:lnTo>
                  <a:lnTo>
                    <a:pt x="177558" y="265430"/>
                  </a:lnTo>
                  <a:lnTo>
                    <a:pt x="181508" y="265430"/>
                  </a:lnTo>
                  <a:close/>
                </a:path>
                <a:path w="750570" h="579754">
                  <a:moveTo>
                    <a:pt x="197523" y="293370"/>
                  </a:moveTo>
                  <a:lnTo>
                    <a:pt x="196926" y="290830"/>
                  </a:lnTo>
                  <a:lnTo>
                    <a:pt x="164426" y="290830"/>
                  </a:lnTo>
                  <a:lnTo>
                    <a:pt x="161925" y="290830"/>
                  </a:lnTo>
                  <a:lnTo>
                    <a:pt x="161036" y="290830"/>
                  </a:lnTo>
                  <a:lnTo>
                    <a:pt x="161594" y="294640"/>
                  </a:lnTo>
                  <a:lnTo>
                    <a:pt x="160083" y="294640"/>
                  </a:lnTo>
                  <a:lnTo>
                    <a:pt x="159359" y="292100"/>
                  </a:lnTo>
                  <a:lnTo>
                    <a:pt x="154597" y="295910"/>
                  </a:lnTo>
                  <a:lnTo>
                    <a:pt x="157988" y="302260"/>
                  </a:lnTo>
                  <a:lnTo>
                    <a:pt x="156235" y="306070"/>
                  </a:lnTo>
                  <a:lnTo>
                    <a:pt x="152552" y="303530"/>
                  </a:lnTo>
                  <a:lnTo>
                    <a:pt x="147053" y="307340"/>
                  </a:lnTo>
                  <a:lnTo>
                    <a:pt x="146583" y="306070"/>
                  </a:lnTo>
                  <a:lnTo>
                    <a:pt x="142481" y="311150"/>
                  </a:lnTo>
                  <a:lnTo>
                    <a:pt x="143471" y="317500"/>
                  </a:lnTo>
                  <a:lnTo>
                    <a:pt x="141566" y="322580"/>
                  </a:lnTo>
                  <a:lnTo>
                    <a:pt x="135394" y="322580"/>
                  </a:lnTo>
                  <a:lnTo>
                    <a:pt x="132829" y="331470"/>
                  </a:lnTo>
                  <a:lnTo>
                    <a:pt x="127304" y="334010"/>
                  </a:lnTo>
                  <a:lnTo>
                    <a:pt x="128485" y="334010"/>
                  </a:lnTo>
                  <a:lnTo>
                    <a:pt x="130136" y="336550"/>
                  </a:lnTo>
                  <a:lnTo>
                    <a:pt x="129933" y="337820"/>
                  </a:lnTo>
                  <a:lnTo>
                    <a:pt x="128409" y="337820"/>
                  </a:lnTo>
                  <a:lnTo>
                    <a:pt x="130403" y="341630"/>
                  </a:lnTo>
                  <a:lnTo>
                    <a:pt x="127101" y="339090"/>
                  </a:lnTo>
                  <a:lnTo>
                    <a:pt x="127431" y="339090"/>
                  </a:lnTo>
                  <a:lnTo>
                    <a:pt x="123482" y="337820"/>
                  </a:lnTo>
                  <a:lnTo>
                    <a:pt x="122796" y="340360"/>
                  </a:lnTo>
                  <a:lnTo>
                    <a:pt x="121462" y="341630"/>
                  </a:lnTo>
                  <a:lnTo>
                    <a:pt x="125768" y="345440"/>
                  </a:lnTo>
                  <a:lnTo>
                    <a:pt x="120573" y="347980"/>
                  </a:lnTo>
                  <a:lnTo>
                    <a:pt x="118122" y="351790"/>
                  </a:lnTo>
                  <a:lnTo>
                    <a:pt x="116065" y="356870"/>
                  </a:lnTo>
                  <a:lnTo>
                    <a:pt x="112064" y="356870"/>
                  </a:lnTo>
                  <a:lnTo>
                    <a:pt x="112420" y="359410"/>
                  </a:lnTo>
                  <a:lnTo>
                    <a:pt x="111429" y="360680"/>
                  </a:lnTo>
                  <a:lnTo>
                    <a:pt x="111823" y="363220"/>
                  </a:lnTo>
                  <a:lnTo>
                    <a:pt x="109435" y="360680"/>
                  </a:lnTo>
                  <a:lnTo>
                    <a:pt x="105346" y="364490"/>
                  </a:lnTo>
                  <a:lnTo>
                    <a:pt x="103314" y="369570"/>
                  </a:lnTo>
                  <a:lnTo>
                    <a:pt x="102108" y="367030"/>
                  </a:lnTo>
                  <a:lnTo>
                    <a:pt x="100482" y="369570"/>
                  </a:lnTo>
                  <a:lnTo>
                    <a:pt x="107289" y="374650"/>
                  </a:lnTo>
                  <a:lnTo>
                    <a:pt x="106070" y="377190"/>
                  </a:lnTo>
                  <a:lnTo>
                    <a:pt x="102031" y="374650"/>
                  </a:lnTo>
                  <a:lnTo>
                    <a:pt x="99517" y="378460"/>
                  </a:lnTo>
                  <a:lnTo>
                    <a:pt x="93713" y="379730"/>
                  </a:lnTo>
                  <a:lnTo>
                    <a:pt x="94500" y="386080"/>
                  </a:lnTo>
                  <a:lnTo>
                    <a:pt x="93027" y="384810"/>
                  </a:lnTo>
                  <a:lnTo>
                    <a:pt x="93294" y="383540"/>
                  </a:lnTo>
                  <a:lnTo>
                    <a:pt x="91986" y="386080"/>
                  </a:lnTo>
                  <a:lnTo>
                    <a:pt x="86144" y="388620"/>
                  </a:lnTo>
                  <a:lnTo>
                    <a:pt x="88328" y="390156"/>
                  </a:lnTo>
                  <a:lnTo>
                    <a:pt x="88658" y="390156"/>
                  </a:lnTo>
                  <a:lnTo>
                    <a:pt x="115417" y="390156"/>
                  </a:lnTo>
                  <a:lnTo>
                    <a:pt x="115468" y="389890"/>
                  </a:lnTo>
                  <a:lnTo>
                    <a:pt x="116052" y="387350"/>
                  </a:lnTo>
                  <a:lnTo>
                    <a:pt x="122656" y="386080"/>
                  </a:lnTo>
                  <a:lnTo>
                    <a:pt x="119545" y="383540"/>
                  </a:lnTo>
                  <a:lnTo>
                    <a:pt x="127889" y="382270"/>
                  </a:lnTo>
                  <a:lnTo>
                    <a:pt x="123050" y="378460"/>
                  </a:lnTo>
                  <a:lnTo>
                    <a:pt x="127647" y="377190"/>
                  </a:lnTo>
                  <a:lnTo>
                    <a:pt x="127952" y="378460"/>
                  </a:lnTo>
                  <a:lnTo>
                    <a:pt x="132588" y="375920"/>
                  </a:lnTo>
                  <a:lnTo>
                    <a:pt x="133616" y="374650"/>
                  </a:lnTo>
                  <a:lnTo>
                    <a:pt x="130619" y="370840"/>
                  </a:lnTo>
                  <a:lnTo>
                    <a:pt x="131089" y="369570"/>
                  </a:lnTo>
                  <a:lnTo>
                    <a:pt x="133756" y="372110"/>
                  </a:lnTo>
                  <a:lnTo>
                    <a:pt x="132346" y="367030"/>
                  </a:lnTo>
                  <a:lnTo>
                    <a:pt x="136220" y="368300"/>
                  </a:lnTo>
                  <a:lnTo>
                    <a:pt x="136461" y="367030"/>
                  </a:lnTo>
                  <a:lnTo>
                    <a:pt x="133781" y="367030"/>
                  </a:lnTo>
                  <a:lnTo>
                    <a:pt x="134061" y="363220"/>
                  </a:lnTo>
                  <a:lnTo>
                    <a:pt x="139192" y="363220"/>
                  </a:lnTo>
                  <a:lnTo>
                    <a:pt x="140576" y="364490"/>
                  </a:lnTo>
                  <a:lnTo>
                    <a:pt x="141782" y="358140"/>
                  </a:lnTo>
                  <a:lnTo>
                    <a:pt x="142354" y="358140"/>
                  </a:lnTo>
                  <a:lnTo>
                    <a:pt x="141935" y="355600"/>
                  </a:lnTo>
                  <a:lnTo>
                    <a:pt x="145884" y="361950"/>
                  </a:lnTo>
                  <a:lnTo>
                    <a:pt x="145110" y="358140"/>
                  </a:lnTo>
                  <a:lnTo>
                    <a:pt x="144272" y="358140"/>
                  </a:lnTo>
                  <a:lnTo>
                    <a:pt x="143662" y="356870"/>
                  </a:lnTo>
                  <a:lnTo>
                    <a:pt x="143167" y="356870"/>
                  </a:lnTo>
                  <a:lnTo>
                    <a:pt x="145592" y="355600"/>
                  </a:lnTo>
                  <a:lnTo>
                    <a:pt x="147523" y="353060"/>
                  </a:lnTo>
                  <a:lnTo>
                    <a:pt x="148272" y="350520"/>
                  </a:lnTo>
                  <a:lnTo>
                    <a:pt x="149809" y="353060"/>
                  </a:lnTo>
                  <a:lnTo>
                    <a:pt x="151828" y="350520"/>
                  </a:lnTo>
                  <a:lnTo>
                    <a:pt x="152831" y="349250"/>
                  </a:lnTo>
                  <a:lnTo>
                    <a:pt x="154305" y="344170"/>
                  </a:lnTo>
                  <a:lnTo>
                    <a:pt x="156273" y="341630"/>
                  </a:lnTo>
                  <a:lnTo>
                    <a:pt x="157251" y="340360"/>
                  </a:lnTo>
                  <a:lnTo>
                    <a:pt x="155359" y="341630"/>
                  </a:lnTo>
                  <a:lnTo>
                    <a:pt x="152476" y="339090"/>
                  </a:lnTo>
                  <a:lnTo>
                    <a:pt x="153047" y="337820"/>
                  </a:lnTo>
                  <a:lnTo>
                    <a:pt x="153847" y="338150"/>
                  </a:lnTo>
                  <a:lnTo>
                    <a:pt x="153250" y="336550"/>
                  </a:lnTo>
                  <a:lnTo>
                    <a:pt x="154673" y="335280"/>
                  </a:lnTo>
                  <a:lnTo>
                    <a:pt x="157124" y="337820"/>
                  </a:lnTo>
                  <a:lnTo>
                    <a:pt x="157403" y="339090"/>
                  </a:lnTo>
                  <a:lnTo>
                    <a:pt x="157772" y="336550"/>
                  </a:lnTo>
                  <a:lnTo>
                    <a:pt x="158673" y="336550"/>
                  </a:lnTo>
                  <a:lnTo>
                    <a:pt x="164833" y="337820"/>
                  </a:lnTo>
                  <a:lnTo>
                    <a:pt x="164109" y="336550"/>
                  </a:lnTo>
                  <a:lnTo>
                    <a:pt x="163385" y="335280"/>
                  </a:lnTo>
                  <a:lnTo>
                    <a:pt x="162648" y="334010"/>
                  </a:lnTo>
                  <a:lnTo>
                    <a:pt x="163550" y="335280"/>
                  </a:lnTo>
                  <a:lnTo>
                    <a:pt x="166497" y="331470"/>
                  </a:lnTo>
                  <a:lnTo>
                    <a:pt x="166890" y="328930"/>
                  </a:lnTo>
                  <a:lnTo>
                    <a:pt x="169151" y="325120"/>
                  </a:lnTo>
                  <a:lnTo>
                    <a:pt x="166827" y="323850"/>
                  </a:lnTo>
                  <a:lnTo>
                    <a:pt x="168275" y="322580"/>
                  </a:lnTo>
                  <a:lnTo>
                    <a:pt x="167081" y="320040"/>
                  </a:lnTo>
                  <a:lnTo>
                    <a:pt x="169595" y="318770"/>
                  </a:lnTo>
                  <a:lnTo>
                    <a:pt x="173405" y="317500"/>
                  </a:lnTo>
                  <a:lnTo>
                    <a:pt x="175323" y="313690"/>
                  </a:lnTo>
                  <a:lnTo>
                    <a:pt x="175475" y="312420"/>
                  </a:lnTo>
                  <a:lnTo>
                    <a:pt x="175641" y="311150"/>
                  </a:lnTo>
                  <a:lnTo>
                    <a:pt x="173761" y="312420"/>
                  </a:lnTo>
                  <a:lnTo>
                    <a:pt x="173037" y="309880"/>
                  </a:lnTo>
                  <a:lnTo>
                    <a:pt x="175298" y="311150"/>
                  </a:lnTo>
                  <a:lnTo>
                    <a:pt x="176250" y="309880"/>
                  </a:lnTo>
                  <a:lnTo>
                    <a:pt x="177203" y="308610"/>
                  </a:lnTo>
                  <a:lnTo>
                    <a:pt x="177647" y="311150"/>
                  </a:lnTo>
                  <a:lnTo>
                    <a:pt x="179095" y="308610"/>
                  </a:lnTo>
                  <a:lnTo>
                    <a:pt x="179832" y="307340"/>
                  </a:lnTo>
                  <a:lnTo>
                    <a:pt x="180492" y="306070"/>
                  </a:lnTo>
                  <a:lnTo>
                    <a:pt x="182054" y="300990"/>
                  </a:lnTo>
                  <a:lnTo>
                    <a:pt x="180035" y="300990"/>
                  </a:lnTo>
                  <a:lnTo>
                    <a:pt x="179527" y="299720"/>
                  </a:lnTo>
                  <a:lnTo>
                    <a:pt x="179768" y="298450"/>
                  </a:lnTo>
                  <a:lnTo>
                    <a:pt x="181775" y="298450"/>
                  </a:lnTo>
                  <a:lnTo>
                    <a:pt x="182714" y="299720"/>
                  </a:lnTo>
                  <a:lnTo>
                    <a:pt x="182880" y="298450"/>
                  </a:lnTo>
                  <a:lnTo>
                    <a:pt x="183184" y="294640"/>
                  </a:lnTo>
                  <a:lnTo>
                    <a:pt x="183286" y="293370"/>
                  </a:lnTo>
                  <a:lnTo>
                    <a:pt x="197523" y="293370"/>
                  </a:lnTo>
                  <a:close/>
                </a:path>
                <a:path w="750570" h="579754">
                  <a:moveTo>
                    <a:pt x="214426" y="273050"/>
                  </a:moveTo>
                  <a:lnTo>
                    <a:pt x="214299" y="271780"/>
                  </a:lnTo>
                  <a:lnTo>
                    <a:pt x="213906" y="267970"/>
                  </a:lnTo>
                  <a:lnTo>
                    <a:pt x="184150" y="267970"/>
                  </a:lnTo>
                  <a:lnTo>
                    <a:pt x="177558" y="267970"/>
                  </a:lnTo>
                  <a:lnTo>
                    <a:pt x="176377" y="267970"/>
                  </a:lnTo>
                  <a:lnTo>
                    <a:pt x="171716" y="271780"/>
                  </a:lnTo>
                  <a:lnTo>
                    <a:pt x="174459" y="276860"/>
                  </a:lnTo>
                  <a:lnTo>
                    <a:pt x="173621" y="276860"/>
                  </a:lnTo>
                  <a:lnTo>
                    <a:pt x="172046" y="275691"/>
                  </a:lnTo>
                  <a:lnTo>
                    <a:pt x="168249" y="279400"/>
                  </a:lnTo>
                  <a:lnTo>
                    <a:pt x="169214" y="288290"/>
                  </a:lnTo>
                  <a:lnTo>
                    <a:pt x="196329" y="288290"/>
                  </a:lnTo>
                  <a:lnTo>
                    <a:pt x="196024" y="287020"/>
                  </a:lnTo>
                  <a:lnTo>
                    <a:pt x="196837" y="280670"/>
                  </a:lnTo>
                  <a:lnTo>
                    <a:pt x="198602" y="279400"/>
                  </a:lnTo>
                  <a:lnTo>
                    <a:pt x="197586" y="283210"/>
                  </a:lnTo>
                  <a:lnTo>
                    <a:pt x="199936" y="283210"/>
                  </a:lnTo>
                  <a:lnTo>
                    <a:pt x="199821" y="279400"/>
                  </a:lnTo>
                  <a:lnTo>
                    <a:pt x="199732" y="276860"/>
                  </a:lnTo>
                  <a:lnTo>
                    <a:pt x="199694" y="275590"/>
                  </a:lnTo>
                  <a:lnTo>
                    <a:pt x="205613" y="276860"/>
                  </a:lnTo>
                  <a:lnTo>
                    <a:pt x="205727" y="275590"/>
                  </a:lnTo>
                  <a:lnTo>
                    <a:pt x="206057" y="271780"/>
                  </a:lnTo>
                  <a:lnTo>
                    <a:pt x="214426" y="273050"/>
                  </a:lnTo>
                  <a:close/>
                </a:path>
                <a:path w="750570" h="579754">
                  <a:moveTo>
                    <a:pt x="215544" y="233680"/>
                  </a:moveTo>
                  <a:lnTo>
                    <a:pt x="214896" y="231914"/>
                  </a:lnTo>
                  <a:lnTo>
                    <a:pt x="214795" y="232410"/>
                  </a:lnTo>
                  <a:lnTo>
                    <a:pt x="215544" y="233718"/>
                  </a:lnTo>
                  <a:close/>
                </a:path>
                <a:path w="750570" h="579754">
                  <a:moveTo>
                    <a:pt x="215544" y="228600"/>
                  </a:moveTo>
                  <a:lnTo>
                    <a:pt x="215392" y="226060"/>
                  </a:lnTo>
                  <a:lnTo>
                    <a:pt x="212420" y="229870"/>
                  </a:lnTo>
                  <a:lnTo>
                    <a:pt x="213537" y="232410"/>
                  </a:lnTo>
                  <a:lnTo>
                    <a:pt x="213601" y="231140"/>
                  </a:lnTo>
                  <a:lnTo>
                    <a:pt x="213296" y="229870"/>
                  </a:lnTo>
                  <a:lnTo>
                    <a:pt x="214147" y="229870"/>
                  </a:lnTo>
                  <a:lnTo>
                    <a:pt x="214896" y="231914"/>
                  </a:lnTo>
                  <a:lnTo>
                    <a:pt x="215290" y="229870"/>
                  </a:lnTo>
                  <a:lnTo>
                    <a:pt x="215544" y="228600"/>
                  </a:lnTo>
                  <a:close/>
                </a:path>
                <a:path w="750570" h="579754">
                  <a:moveTo>
                    <a:pt x="219316" y="258610"/>
                  </a:moveTo>
                  <a:lnTo>
                    <a:pt x="218782" y="258330"/>
                  </a:lnTo>
                  <a:lnTo>
                    <a:pt x="218973" y="259080"/>
                  </a:lnTo>
                  <a:lnTo>
                    <a:pt x="219316" y="258610"/>
                  </a:lnTo>
                  <a:close/>
                </a:path>
                <a:path w="750570" h="579754">
                  <a:moveTo>
                    <a:pt x="220891" y="222135"/>
                  </a:moveTo>
                  <a:lnTo>
                    <a:pt x="219252" y="221538"/>
                  </a:lnTo>
                  <a:lnTo>
                    <a:pt x="217474" y="222008"/>
                  </a:lnTo>
                  <a:lnTo>
                    <a:pt x="218160" y="223735"/>
                  </a:lnTo>
                  <a:lnTo>
                    <a:pt x="219087" y="222973"/>
                  </a:lnTo>
                  <a:lnTo>
                    <a:pt x="220840" y="222872"/>
                  </a:lnTo>
                  <a:lnTo>
                    <a:pt x="220891" y="222135"/>
                  </a:lnTo>
                  <a:close/>
                </a:path>
                <a:path w="750570" h="579754">
                  <a:moveTo>
                    <a:pt x="221107" y="259080"/>
                  </a:moveTo>
                  <a:lnTo>
                    <a:pt x="219887" y="257810"/>
                  </a:lnTo>
                  <a:lnTo>
                    <a:pt x="219316" y="258610"/>
                  </a:lnTo>
                  <a:lnTo>
                    <a:pt x="220218" y="259080"/>
                  </a:lnTo>
                  <a:lnTo>
                    <a:pt x="221107" y="259080"/>
                  </a:lnTo>
                  <a:close/>
                </a:path>
                <a:path w="750570" h="579754">
                  <a:moveTo>
                    <a:pt x="226085" y="500951"/>
                  </a:moveTo>
                  <a:lnTo>
                    <a:pt x="225399" y="501319"/>
                  </a:lnTo>
                  <a:lnTo>
                    <a:pt x="225666" y="501370"/>
                  </a:lnTo>
                  <a:lnTo>
                    <a:pt x="225920" y="501281"/>
                  </a:lnTo>
                  <a:lnTo>
                    <a:pt x="226085" y="500951"/>
                  </a:lnTo>
                  <a:close/>
                </a:path>
                <a:path w="750570" h="579754">
                  <a:moveTo>
                    <a:pt x="232537" y="213360"/>
                  </a:moveTo>
                  <a:lnTo>
                    <a:pt x="232321" y="212991"/>
                  </a:lnTo>
                  <a:lnTo>
                    <a:pt x="230593" y="212090"/>
                  </a:lnTo>
                  <a:lnTo>
                    <a:pt x="230035" y="213360"/>
                  </a:lnTo>
                  <a:lnTo>
                    <a:pt x="232537" y="213360"/>
                  </a:lnTo>
                  <a:close/>
                </a:path>
                <a:path w="750570" h="579754">
                  <a:moveTo>
                    <a:pt x="233045" y="213360"/>
                  </a:moveTo>
                  <a:lnTo>
                    <a:pt x="231800" y="212090"/>
                  </a:lnTo>
                  <a:lnTo>
                    <a:pt x="232321" y="212991"/>
                  </a:lnTo>
                  <a:lnTo>
                    <a:pt x="233045" y="213360"/>
                  </a:lnTo>
                  <a:close/>
                </a:path>
                <a:path w="750570" h="579754">
                  <a:moveTo>
                    <a:pt x="233845" y="213360"/>
                  </a:moveTo>
                  <a:lnTo>
                    <a:pt x="233045" y="213360"/>
                  </a:lnTo>
                  <a:lnTo>
                    <a:pt x="232537" y="213360"/>
                  </a:lnTo>
                  <a:lnTo>
                    <a:pt x="233260" y="214630"/>
                  </a:lnTo>
                  <a:lnTo>
                    <a:pt x="233845" y="213360"/>
                  </a:lnTo>
                  <a:close/>
                </a:path>
                <a:path w="750570" h="579754">
                  <a:moveTo>
                    <a:pt x="236245" y="501484"/>
                  </a:moveTo>
                  <a:lnTo>
                    <a:pt x="235343" y="502412"/>
                  </a:lnTo>
                  <a:lnTo>
                    <a:pt x="236245" y="501484"/>
                  </a:lnTo>
                  <a:close/>
                </a:path>
                <a:path w="750570" h="579754">
                  <a:moveTo>
                    <a:pt x="237299" y="500418"/>
                  </a:moveTo>
                  <a:lnTo>
                    <a:pt x="236245" y="501484"/>
                  </a:lnTo>
                  <a:lnTo>
                    <a:pt x="237261" y="501015"/>
                  </a:lnTo>
                  <a:lnTo>
                    <a:pt x="237299" y="500418"/>
                  </a:lnTo>
                  <a:close/>
                </a:path>
                <a:path w="750570" h="579754">
                  <a:moveTo>
                    <a:pt x="243230" y="234950"/>
                  </a:moveTo>
                  <a:lnTo>
                    <a:pt x="216242" y="234950"/>
                  </a:lnTo>
                  <a:lnTo>
                    <a:pt x="215417" y="234950"/>
                  </a:lnTo>
                  <a:lnTo>
                    <a:pt x="215303" y="236220"/>
                  </a:lnTo>
                  <a:lnTo>
                    <a:pt x="213398" y="238760"/>
                  </a:lnTo>
                  <a:lnTo>
                    <a:pt x="207479" y="233680"/>
                  </a:lnTo>
                  <a:lnTo>
                    <a:pt x="207035" y="243840"/>
                  </a:lnTo>
                  <a:lnTo>
                    <a:pt x="200825" y="241300"/>
                  </a:lnTo>
                  <a:lnTo>
                    <a:pt x="199872" y="247650"/>
                  </a:lnTo>
                  <a:lnTo>
                    <a:pt x="193357" y="248920"/>
                  </a:lnTo>
                  <a:lnTo>
                    <a:pt x="189915" y="254000"/>
                  </a:lnTo>
                  <a:lnTo>
                    <a:pt x="196164" y="256540"/>
                  </a:lnTo>
                  <a:lnTo>
                    <a:pt x="188950" y="255270"/>
                  </a:lnTo>
                  <a:lnTo>
                    <a:pt x="194208" y="259080"/>
                  </a:lnTo>
                  <a:lnTo>
                    <a:pt x="193649" y="260350"/>
                  </a:lnTo>
                  <a:lnTo>
                    <a:pt x="192836" y="260350"/>
                  </a:lnTo>
                  <a:lnTo>
                    <a:pt x="187134" y="261620"/>
                  </a:lnTo>
                  <a:lnTo>
                    <a:pt x="185039" y="261620"/>
                  </a:lnTo>
                  <a:lnTo>
                    <a:pt x="186855" y="260350"/>
                  </a:lnTo>
                  <a:lnTo>
                    <a:pt x="185648" y="259080"/>
                  </a:lnTo>
                  <a:lnTo>
                    <a:pt x="183349" y="261620"/>
                  </a:lnTo>
                  <a:lnTo>
                    <a:pt x="182702" y="257810"/>
                  </a:lnTo>
                  <a:lnTo>
                    <a:pt x="180098" y="259080"/>
                  </a:lnTo>
                  <a:lnTo>
                    <a:pt x="182156" y="260350"/>
                  </a:lnTo>
                  <a:lnTo>
                    <a:pt x="182029" y="261620"/>
                  </a:lnTo>
                  <a:lnTo>
                    <a:pt x="180251" y="262890"/>
                  </a:lnTo>
                  <a:lnTo>
                    <a:pt x="184111" y="262890"/>
                  </a:lnTo>
                  <a:lnTo>
                    <a:pt x="184124" y="265430"/>
                  </a:lnTo>
                  <a:lnTo>
                    <a:pt x="213639" y="265430"/>
                  </a:lnTo>
                  <a:lnTo>
                    <a:pt x="213245" y="261620"/>
                  </a:lnTo>
                  <a:lnTo>
                    <a:pt x="220103" y="260350"/>
                  </a:lnTo>
                  <a:lnTo>
                    <a:pt x="218478" y="260350"/>
                  </a:lnTo>
                  <a:lnTo>
                    <a:pt x="217792" y="257810"/>
                  </a:lnTo>
                  <a:lnTo>
                    <a:pt x="218782" y="258330"/>
                  </a:lnTo>
                  <a:lnTo>
                    <a:pt x="218655" y="257810"/>
                  </a:lnTo>
                  <a:lnTo>
                    <a:pt x="219544" y="256540"/>
                  </a:lnTo>
                  <a:lnTo>
                    <a:pt x="223088" y="251460"/>
                  </a:lnTo>
                  <a:lnTo>
                    <a:pt x="228968" y="246380"/>
                  </a:lnTo>
                  <a:lnTo>
                    <a:pt x="232219" y="243840"/>
                  </a:lnTo>
                  <a:lnTo>
                    <a:pt x="235483" y="241300"/>
                  </a:lnTo>
                  <a:lnTo>
                    <a:pt x="238645" y="238760"/>
                  </a:lnTo>
                  <a:lnTo>
                    <a:pt x="241820" y="236220"/>
                  </a:lnTo>
                  <a:lnTo>
                    <a:pt x="243230" y="234950"/>
                  </a:lnTo>
                  <a:close/>
                </a:path>
                <a:path w="750570" h="579754">
                  <a:moveTo>
                    <a:pt x="248259" y="190500"/>
                  </a:moveTo>
                  <a:close/>
                </a:path>
                <a:path w="750570" h="579754">
                  <a:moveTo>
                    <a:pt x="252945" y="183222"/>
                  </a:moveTo>
                  <a:lnTo>
                    <a:pt x="252031" y="183616"/>
                  </a:lnTo>
                  <a:lnTo>
                    <a:pt x="252476" y="183718"/>
                  </a:lnTo>
                  <a:lnTo>
                    <a:pt x="252691" y="183756"/>
                  </a:lnTo>
                  <a:lnTo>
                    <a:pt x="252945" y="183222"/>
                  </a:lnTo>
                  <a:close/>
                </a:path>
                <a:path w="750570" h="579754">
                  <a:moveTo>
                    <a:pt x="255016" y="180289"/>
                  </a:moveTo>
                  <a:lnTo>
                    <a:pt x="252323" y="177736"/>
                  </a:lnTo>
                  <a:lnTo>
                    <a:pt x="252095" y="179539"/>
                  </a:lnTo>
                  <a:lnTo>
                    <a:pt x="254876" y="181368"/>
                  </a:lnTo>
                  <a:lnTo>
                    <a:pt x="255016" y="180289"/>
                  </a:lnTo>
                  <a:close/>
                </a:path>
                <a:path w="750570" h="579754">
                  <a:moveTo>
                    <a:pt x="262928" y="497903"/>
                  </a:moveTo>
                  <a:lnTo>
                    <a:pt x="262712" y="496887"/>
                  </a:lnTo>
                  <a:lnTo>
                    <a:pt x="261594" y="498348"/>
                  </a:lnTo>
                  <a:lnTo>
                    <a:pt x="262928" y="497903"/>
                  </a:lnTo>
                  <a:close/>
                </a:path>
                <a:path w="750570" h="579754">
                  <a:moveTo>
                    <a:pt x="262940" y="170992"/>
                  </a:moveTo>
                  <a:lnTo>
                    <a:pt x="262826" y="170256"/>
                  </a:lnTo>
                  <a:lnTo>
                    <a:pt x="262648" y="170180"/>
                  </a:lnTo>
                  <a:lnTo>
                    <a:pt x="262559" y="170891"/>
                  </a:lnTo>
                  <a:lnTo>
                    <a:pt x="262826" y="170980"/>
                  </a:lnTo>
                  <a:close/>
                </a:path>
                <a:path w="750570" h="579754">
                  <a:moveTo>
                    <a:pt x="263512" y="170141"/>
                  </a:moveTo>
                  <a:lnTo>
                    <a:pt x="262826" y="170230"/>
                  </a:lnTo>
                  <a:lnTo>
                    <a:pt x="263055" y="170345"/>
                  </a:lnTo>
                  <a:lnTo>
                    <a:pt x="263512" y="170141"/>
                  </a:lnTo>
                  <a:close/>
                </a:path>
                <a:path w="750570" h="579754">
                  <a:moveTo>
                    <a:pt x="263842" y="175260"/>
                  </a:moveTo>
                  <a:lnTo>
                    <a:pt x="263080" y="173990"/>
                  </a:lnTo>
                  <a:lnTo>
                    <a:pt x="263436" y="175260"/>
                  </a:lnTo>
                  <a:lnTo>
                    <a:pt x="263842" y="175260"/>
                  </a:lnTo>
                  <a:close/>
                </a:path>
                <a:path w="750570" h="579754">
                  <a:moveTo>
                    <a:pt x="264274" y="497459"/>
                  </a:moveTo>
                  <a:lnTo>
                    <a:pt x="263118" y="497840"/>
                  </a:lnTo>
                  <a:lnTo>
                    <a:pt x="263004" y="498221"/>
                  </a:lnTo>
                  <a:lnTo>
                    <a:pt x="263309" y="499618"/>
                  </a:lnTo>
                  <a:lnTo>
                    <a:pt x="264274" y="497459"/>
                  </a:lnTo>
                  <a:close/>
                </a:path>
                <a:path w="750570" h="579754">
                  <a:moveTo>
                    <a:pt x="265150" y="204470"/>
                  </a:moveTo>
                  <a:lnTo>
                    <a:pt x="265023" y="204419"/>
                  </a:lnTo>
                  <a:lnTo>
                    <a:pt x="265150" y="204470"/>
                  </a:lnTo>
                  <a:close/>
                </a:path>
                <a:path w="750570" h="579754">
                  <a:moveTo>
                    <a:pt x="273443" y="194259"/>
                  </a:moveTo>
                  <a:lnTo>
                    <a:pt x="272338" y="193979"/>
                  </a:lnTo>
                  <a:lnTo>
                    <a:pt x="271526" y="193979"/>
                  </a:lnTo>
                  <a:lnTo>
                    <a:pt x="270878" y="194144"/>
                  </a:lnTo>
                  <a:lnTo>
                    <a:pt x="270979" y="194373"/>
                  </a:lnTo>
                  <a:lnTo>
                    <a:pt x="271030" y="194602"/>
                  </a:lnTo>
                  <a:lnTo>
                    <a:pt x="271246" y="194881"/>
                  </a:lnTo>
                  <a:lnTo>
                    <a:pt x="273443" y="194259"/>
                  </a:lnTo>
                  <a:close/>
                </a:path>
                <a:path w="750570" h="579754">
                  <a:moveTo>
                    <a:pt x="286981" y="140766"/>
                  </a:moveTo>
                  <a:lnTo>
                    <a:pt x="283438" y="138430"/>
                  </a:lnTo>
                  <a:lnTo>
                    <a:pt x="282930" y="140970"/>
                  </a:lnTo>
                  <a:lnTo>
                    <a:pt x="285369" y="142240"/>
                  </a:lnTo>
                  <a:lnTo>
                    <a:pt x="285013" y="142240"/>
                  </a:lnTo>
                  <a:lnTo>
                    <a:pt x="285432" y="144780"/>
                  </a:lnTo>
                  <a:lnTo>
                    <a:pt x="286981" y="140766"/>
                  </a:lnTo>
                  <a:close/>
                </a:path>
                <a:path w="750570" h="579754">
                  <a:moveTo>
                    <a:pt x="287324" y="139877"/>
                  </a:moveTo>
                  <a:lnTo>
                    <a:pt x="286981" y="140766"/>
                  </a:lnTo>
                  <a:lnTo>
                    <a:pt x="287299" y="140970"/>
                  </a:lnTo>
                  <a:lnTo>
                    <a:pt x="287324" y="139877"/>
                  </a:lnTo>
                  <a:close/>
                </a:path>
                <a:path w="750570" h="579754">
                  <a:moveTo>
                    <a:pt x="296443" y="125730"/>
                  </a:moveTo>
                  <a:lnTo>
                    <a:pt x="295516" y="125730"/>
                  </a:lnTo>
                  <a:lnTo>
                    <a:pt x="295402" y="127000"/>
                  </a:lnTo>
                  <a:lnTo>
                    <a:pt x="296443" y="125730"/>
                  </a:lnTo>
                  <a:close/>
                </a:path>
                <a:path w="750570" h="579754">
                  <a:moveTo>
                    <a:pt x="297395" y="136829"/>
                  </a:moveTo>
                  <a:lnTo>
                    <a:pt x="296887" y="135229"/>
                  </a:lnTo>
                  <a:lnTo>
                    <a:pt x="296125" y="135890"/>
                  </a:lnTo>
                  <a:lnTo>
                    <a:pt x="297307" y="137160"/>
                  </a:lnTo>
                  <a:lnTo>
                    <a:pt x="297395" y="136829"/>
                  </a:lnTo>
                  <a:close/>
                </a:path>
                <a:path w="750570" h="579754">
                  <a:moveTo>
                    <a:pt x="297561" y="134620"/>
                  </a:moveTo>
                  <a:lnTo>
                    <a:pt x="296697" y="134620"/>
                  </a:lnTo>
                  <a:lnTo>
                    <a:pt x="296887" y="135229"/>
                  </a:lnTo>
                  <a:lnTo>
                    <a:pt x="297561" y="134620"/>
                  </a:lnTo>
                  <a:close/>
                </a:path>
                <a:path w="750570" h="579754">
                  <a:moveTo>
                    <a:pt x="299745" y="162560"/>
                  </a:moveTo>
                  <a:lnTo>
                    <a:pt x="298297" y="161493"/>
                  </a:lnTo>
                  <a:lnTo>
                    <a:pt x="298526" y="162560"/>
                  </a:lnTo>
                  <a:lnTo>
                    <a:pt x="298437" y="162801"/>
                  </a:lnTo>
                  <a:lnTo>
                    <a:pt x="299745" y="162560"/>
                  </a:lnTo>
                  <a:close/>
                </a:path>
                <a:path w="750570" h="579754">
                  <a:moveTo>
                    <a:pt x="301269" y="121069"/>
                  </a:moveTo>
                  <a:lnTo>
                    <a:pt x="300685" y="121920"/>
                  </a:lnTo>
                  <a:lnTo>
                    <a:pt x="300926" y="121920"/>
                  </a:lnTo>
                  <a:lnTo>
                    <a:pt x="301269" y="121069"/>
                  </a:lnTo>
                  <a:close/>
                </a:path>
                <a:path w="750570" h="579754">
                  <a:moveTo>
                    <a:pt x="301548" y="120650"/>
                  </a:moveTo>
                  <a:lnTo>
                    <a:pt x="301269" y="121069"/>
                  </a:lnTo>
                  <a:lnTo>
                    <a:pt x="301548" y="120650"/>
                  </a:lnTo>
                  <a:close/>
                </a:path>
                <a:path w="750570" h="579754">
                  <a:moveTo>
                    <a:pt x="311505" y="145542"/>
                  </a:moveTo>
                  <a:lnTo>
                    <a:pt x="311365" y="145757"/>
                  </a:lnTo>
                  <a:lnTo>
                    <a:pt x="311353" y="145897"/>
                  </a:lnTo>
                  <a:lnTo>
                    <a:pt x="311200" y="146926"/>
                  </a:lnTo>
                  <a:lnTo>
                    <a:pt x="311429" y="146329"/>
                  </a:lnTo>
                  <a:lnTo>
                    <a:pt x="311505" y="145542"/>
                  </a:lnTo>
                  <a:close/>
                </a:path>
                <a:path w="750570" h="579754">
                  <a:moveTo>
                    <a:pt x="311556" y="146050"/>
                  </a:moveTo>
                  <a:close/>
                </a:path>
                <a:path w="750570" h="579754">
                  <a:moveTo>
                    <a:pt x="324307" y="102870"/>
                  </a:moveTo>
                  <a:lnTo>
                    <a:pt x="322884" y="102870"/>
                  </a:lnTo>
                  <a:lnTo>
                    <a:pt x="321678" y="104317"/>
                  </a:lnTo>
                  <a:lnTo>
                    <a:pt x="320522" y="104749"/>
                  </a:lnTo>
                  <a:lnTo>
                    <a:pt x="319798" y="102870"/>
                  </a:lnTo>
                  <a:lnTo>
                    <a:pt x="319493" y="105143"/>
                  </a:lnTo>
                  <a:lnTo>
                    <a:pt x="320662" y="105143"/>
                  </a:lnTo>
                  <a:lnTo>
                    <a:pt x="320992" y="105143"/>
                  </a:lnTo>
                  <a:lnTo>
                    <a:pt x="323761" y="105143"/>
                  </a:lnTo>
                  <a:lnTo>
                    <a:pt x="323977" y="104140"/>
                  </a:lnTo>
                  <a:lnTo>
                    <a:pt x="324307" y="102870"/>
                  </a:lnTo>
                  <a:close/>
                </a:path>
                <a:path w="750570" h="579754">
                  <a:moveTo>
                    <a:pt x="325577" y="101600"/>
                  </a:moveTo>
                  <a:lnTo>
                    <a:pt x="323951" y="101600"/>
                  </a:lnTo>
                  <a:lnTo>
                    <a:pt x="324637" y="102870"/>
                  </a:lnTo>
                  <a:lnTo>
                    <a:pt x="324777" y="102870"/>
                  </a:lnTo>
                  <a:lnTo>
                    <a:pt x="325069" y="104140"/>
                  </a:lnTo>
                  <a:lnTo>
                    <a:pt x="325272" y="102870"/>
                  </a:lnTo>
                  <a:lnTo>
                    <a:pt x="325577" y="101600"/>
                  </a:lnTo>
                  <a:close/>
                </a:path>
                <a:path w="750570" h="579754">
                  <a:moveTo>
                    <a:pt x="333197" y="87325"/>
                  </a:moveTo>
                  <a:lnTo>
                    <a:pt x="332359" y="89623"/>
                  </a:lnTo>
                  <a:lnTo>
                    <a:pt x="333070" y="88023"/>
                  </a:lnTo>
                  <a:lnTo>
                    <a:pt x="333197" y="87325"/>
                  </a:lnTo>
                  <a:close/>
                </a:path>
                <a:path w="750570" h="579754">
                  <a:moveTo>
                    <a:pt x="335711" y="93383"/>
                  </a:moveTo>
                  <a:lnTo>
                    <a:pt x="334772" y="91440"/>
                  </a:lnTo>
                  <a:lnTo>
                    <a:pt x="333781" y="93065"/>
                  </a:lnTo>
                  <a:lnTo>
                    <a:pt x="335711" y="93383"/>
                  </a:lnTo>
                  <a:close/>
                </a:path>
                <a:path w="750570" h="579754">
                  <a:moveTo>
                    <a:pt x="336664" y="113030"/>
                  </a:moveTo>
                  <a:lnTo>
                    <a:pt x="333984" y="114300"/>
                  </a:lnTo>
                  <a:lnTo>
                    <a:pt x="334314" y="114300"/>
                  </a:lnTo>
                  <a:lnTo>
                    <a:pt x="334391" y="116840"/>
                  </a:lnTo>
                  <a:lnTo>
                    <a:pt x="336664" y="113030"/>
                  </a:lnTo>
                  <a:close/>
                </a:path>
                <a:path w="750570" h="579754">
                  <a:moveTo>
                    <a:pt x="337070" y="109626"/>
                  </a:moveTo>
                  <a:lnTo>
                    <a:pt x="336473" y="109982"/>
                  </a:lnTo>
                  <a:lnTo>
                    <a:pt x="335724" y="110337"/>
                  </a:lnTo>
                  <a:lnTo>
                    <a:pt x="335584" y="111125"/>
                  </a:lnTo>
                  <a:lnTo>
                    <a:pt x="336575" y="110934"/>
                  </a:lnTo>
                  <a:lnTo>
                    <a:pt x="336943" y="110363"/>
                  </a:lnTo>
                  <a:lnTo>
                    <a:pt x="337070" y="109626"/>
                  </a:lnTo>
                  <a:close/>
                </a:path>
                <a:path w="750570" h="579754">
                  <a:moveTo>
                    <a:pt x="338264" y="108775"/>
                  </a:moveTo>
                  <a:lnTo>
                    <a:pt x="337058" y="107619"/>
                  </a:lnTo>
                  <a:lnTo>
                    <a:pt x="337121" y="108331"/>
                  </a:lnTo>
                  <a:lnTo>
                    <a:pt x="337172" y="109042"/>
                  </a:lnTo>
                  <a:lnTo>
                    <a:pt x="337070" y="109626"/>
                  </a:lnTo>
                  <a:lnTo>
                    <a:pt x="337794" y="109194"/>
                  </a:lnTo>
                  <a:lnTo>
                    <a:pt x="338264" y="108775"/>
                  </a:lnTo>
                  <a:close/>
                </a:path>
                <a:path w="750570" h="579754">
                  <a:moveTo>
                    <a:pt x="350862" y="93980"/>
                  </a:moveTo>
                  <a:lnTo>
                    <a:pt x="339458" y="93980"/>
                  </a:lnTo>
                  <a:lnTo>
                    <a:pt x="336016" y="93980"/>
                  </a:lnTo>
                  <a:lnTo>
                    <a:pt x="334035" y="95250"/>
                  </a:lnTo>
                  <a:lnTo>
                    <a:pt x="332638" y="94919"/>
                  </a:lnTo>
                  <a:lnTo>
                    <a:pt x="333781" y="93065"/>
                  </a:lnTo>
                  <a:lnTo>
                    <a:pt x="331597" y="92710"/>
                  </a:lnTo>
                  <a:lnTo>
                    <a:pt x="332295" y="94843"/>
                  </a:lnTo>
                  <a:lnTo>
                    <a:pt x="328688" y="93980"/>
                  </a:lnTo>
                  <a:lnTo>
                    <a:pt x="328168" y="93980"/>
                  </a:lnTo>
                  <a:lnTo>
                    <a:pt x="324523" y="95250"/>
                  </a:lnTo>
                  <a:lnTo>
                    <a:pt x="329793" y="100330"/>
                  </a:lnTo>
                  <a:lnTo>
                    <a:pt x="326478" y="101600"/>
                  </a:lnTo>
                  <a:lnTo>
                    <a:pt x="327685" y="102870"/>
                  </a:lnTo>
                  <a:lnTo>
                    <a:pt x="330403" y="104140"/>
                  </a:lnTo>
                  <a:lnTo>
                    <a:pt x="329501" y="106680"/>
                  </a:lnTo>
                  <a:lnTo>
                    <a:pt x="327533" y="107950"/>
                  </a:lnTo>
                  <a:lnTo>
                    <a:pt x="323697" y="105410"/>
                  </a:lnTo>
                  <a:lnTo>
                    <a:pt x="320776" y="105410"/>
                  </a:lnTo>
                  <a:lnTo>
                    <a:pt x="319455" y="105410"/>
                  </a:lnTo>
                  <a:lnTo>
                    <a:pt x="318770" y="105410"/>
                  </a:lnTo>
                  <a:lnTo>
                    <a:pt x="318884" y="107950"/>
                  </a:lnTo>
                  <a:lnTo>
                    <a:pt x="315887" y="109220"/>
                  </a:lnTo>
                  <a:lnTo>
                    <a:pt x="316725" y="109220"/>
                  </a:lnTo>
                  <a:lnTo>
                    <a:pt x="318109" y="110490"/>
                  </a:lnTo>
                  <a:lnTo>
                    <a:pt x="317754" y="110490"/>
                  </a:lnTo>
                  <a:lnTo>
                    <a:pt x="313524" y="113030"/>
                  </a:lnTo>
                  <a:lnTo>
                    <a:pt x="318109" y="113030"/>
                  </a:lnTo>
                  <a:lnTo>
                    <a:pt x="316420" y="116840"/>
                  </a:lnTo>
                  <a:lnTo>
                    <a:pt x="313817" y="116840"/>
                  </a:lnTo>
                  <a:lnTo>
                    <a:pt x="313524" y="113030"/>
                  </a:lnTo>
                  <a:lnTo>
                    <a:pt x="312572" y="115570"/>
                  </a:lnTo>
                  <a:lnTo>
                    <a:pt x="310324" y="116840"/>
                  </a:lnTo>
                  <a:lnTo>
                    <a:pt x="309638" y="113030"/>
                  </a:lnTo>
                  <a:lnTo>
                    <a:pt x="309460" y="116840"/>
                  </a:lnTo>
                  <a:lnTo>
                    <a:pt x="304863" y="115570"/>
                  </a:lnTo>
                  <a:lnTo>
                    <a:pt x="303428" y="116840"/>
                  </a:lnTo>
                  <a:lnTo>
                    <a:pt x="303707" y="114300"/>
                  </a:lnTo>
                  <a:lnTo>
                    <a:pt x="303542" y="115570"/>
                  </a:lnTo>
                  <a:lnTo>
                    <a:pt x="302514" y="116840"/>
                  </a:lnTo>
                  <a:lnTo>
                    <a:pt x="304927" y="118110"/>
                  </a:lnTo>
                  <a:lnTo>
                    <a:pt x="304012" y="118110"/>
                  </a:lnTo>
                  <a:lnTo>
                    <a:pt x="303491" y="119380"/>
                  </a:lnTo>
                  <a:lnTo>
                    <a:pt x="302742" y="118110"/>
                  </a:lnTo>
                  <a:lnTo>
                    <a:pt x="303326" y="120650"/>
                  </a:lnTo>
                  <a:lnTo>
                    <a:pt x="306260" y="120650"/>
                  </a:lnTo>
                  <a:lnTo>
                    <a:pt x="306692" y="123190"/>
                  </a:lnTo>
                  <a:lnTo>
                    <a:pt x="305879" y="123190"/>
                  </a:lnTo>
                  <a:lnTo>
                    <a:pt x="305257" y="123190"/>
                  </a:lnTo>
                  <a:lnTo>
                    <a:pt x="305257" y="127000"/>
                  </a:lnTo>
                  <a:lnTo>
                    <a:pt x="302552" y="124460"/>
                  </a:lnTo>
                  <a:lnTo>
                    <a:pt x="304977" y="123545"/>
                  </a:lnTo>
                  <a:lnTo>
                    <a:pt x="305257" y="127000"/>
                  </a:lnTo>
                  <a:lnTo>
                    <a:pt x="305257" y="123190"/>
                  </a:lnTo>
                  <a:lnTo>
                    <a:pt x="304952" y="123190"/>
                  </a:lnTo>
                  <a:lnTo>
                    <a:pt x="299821" y="123190"/>
                  </a:lnTo>
                  <a:lnTo>
                    <a:pt x="300685" y="121920"/>
                  </a:lnTo>
                  <a:lnTo>
                    <a:pt x="299580" y="121920"/>
                  </a:lnTo>
                  <a:lnTo>
                    <a:pt x="299605" y="120650"/>
                  </a:lnTo>
                  <a:lnTo>
                    <a:pt x="295021" y="121920"/>
                  </a:lnTo>
                  <a:lnTo>
                    <a:pt x="301256" y="124460"/>
                  </a:lnTo>
                  <a:lnTo>
                    <a:pt x="298716" y="127000"/>
                  </a:lnTo>
                  <a:lnTo>
                    <a:pt x="297649" y="125730"/>
                  </a:lnTo>
                  <a:lnTo>
                    <a:pt x="296443" y="125730"/>
                  </a:lnTo>
                  <a:lnTo>
                    <a:pt x="298183" y="128270"/>
                  </a:lnTo>
                  <a:lnTo>
                    <a:pt x="298323" y="129540"/>
                  </a:lnTo>
                  <a:lnTo>
                    <a:pt x="295656" y="130810"/>
                  </a:lnTo>
                  <a:lnTo>
                    <a:pt x="297395" y="132080"/>
                  </a:lnTo>
                  <a:lnTo>
                    <a:pt x="296430" y="133350"/>
                  </a:lnTo>
                  <a:lnTo>
                    <a:pt x="297891" y="133350"/>
                  </a:lnTo>
                  <a:lnTo>
                    <a:pt x="298958" y="134620"/>
                  </a:lnTo>
                  <a:lnTo>
                    <a:pt x="297967" y="134620"/>
                  </a:lnTo>
                  <a:lnTo>
                    <a:pt x="297395" y="136829"/>
                  </a:lnTo>
                  <a:lnTo>
                    <a:pt x="297903" y="138430"/>
                  </a:lnTo>
                  <a:lnTo>
                    <a:pt x="291452" y="135890"/>
                  </a:lnTo>
                  <a:lnTo>
                    <a:pt x="291388" y="139700"/>
                  </a:lnTo>
                  <a:lnTo>
                    <a:pt x="290347" y="139700"/>
                  </a:lnTo>
                  <a:lnTo>
                    <a:pt x="290347" y="143510"/>
                  </a:lnTo>
                  <a:lnTo>
                    <a:pt x="289013" y="143522"/>
                  </a:lnTo>
                  <a:lnTo>
                    <a:pt x="288912" y="142240"/>
                  </a:lnTo>
                  <a:lnTo>
                    <a:pt x="289826" y="140970"/>
                  </a:lnTo>
                  <a:lnTo>
                    <a:pt x="290347" y="143510"/>
                  </a:lnTo>
                  <a:lnTo>
                    <a:pt x="290347" y="139700"/>
                  </a:lnTo>
                  <a:lnTo>
                    <a:pt x="289674" y="139700"/>
                  </a:lnTo>
                  <a:lnTo>
                    <a:pt x="288709" y="137160"/>
                  </a:lnTo>
                  <a:lnTo>
                    <a:pt x="287388" y="137160"/>
                  </a:lnTo>
                  <a:lnTo>
                    <a:pt x="287324" y="139877"/>
                  </a:lnTo>
                  <a:lnTo>
                    <a:pt x="287388" y="139700"/>
                  </a:lnTo>
                  <a:lnTo>
                    <a:pt x="287858" y="143522"/>
                  </a:lnTo>
                  <a:lnTo>
                    <a:pt x="288010" y="144780"/>
                  </a:lnTo>
                  <a:lnTo>
                    <a:pt x="288366" y="144348"/>
                  </a:lnTo>
                  <a:lnTo>
                    <a:pt x="290969" y="148590"/>
                  </a:lnTo>
                  <a:lnTo>
                    <a:pt x="287515" y="148590"/>
                  </a:lnTo>
                  <a:lnTo>
                    <a:pt x="282943" y="144780"/>
                  </a:lnTo>
                  <a:lnTo>
                    <a:pt x="278523" y="144780"/>
                  </a:lnTo>
                  <a:lnTo>
                    <a:pt x="281139" y="151130"/>
                  </a:lnTo>
                  <a:lnTo>
                    <a:pt x="276936" y="153670"/>
                  </a:lnTo>
                  <a:lnTo>
                    <a:pt x="278726" y="153670"/>
                  </a:lnTo>
                  <a:lnTo>
                    <a:pt x="280162" y="154940"/>
                  </a:lnTo>
                  <a:lnTo>
                    <a:pt x="277101" y="156210"/>
                  </a:lnTo>
                  <a:lnTo>
                    <a:pt x="276860" y="157480"/>
                  </a:lnTo>
                  <a:lnTo>
                    <a:pt x="275399" y="156210"/>
                  </a:lnTo>
                  <a:lnTo>
                    <a:pt x="274027" y="156210"/>
                  </a:lnTo>
                  <a:lnTo>
                    <a:pt x="270497" y="158750"/>
                  </a:lnTo>
                  <a:lnTo>
                    <a:pt x="273329" y="161290"/>
                  </a:lnTo>
                  <a:lnTo>
                    <a:pt x="269913" y="161290"/>
                  </a:lnTo>
                  <a:lnTo>
                    <a:pt x="266623" y="162560"/>
                  </a:lnTo>
                  <a:lnTo>
                    <a:pt x="271538" y="167640"/>
                  </a:lnTo>
                  <a:lnTo>
                    <a:pt x="268706" y="170180"/>
                  </a:lnTo>
                  <a:lnTo>
                    <a:pt x="267703" y="167640"/>
                  </a:lnTo>
                  <a:lnTo>
                    <a:pt x="265544" y="167640"/>
                  </a:lnTo>
                  <a:lnTo>
                    <a:pt x="265887" y="165100"/>
                  </a:lnTo>
                  <a:lnTo>
                    <a:pt x="265087" y="166370"/>
                  </a:lnTo>
                  <a:lnTo>
                    <a:pt x="264121" y="166370"/>
                  </a:lnTo>
                  <a:lnTo>
                    <a:pt x="265188" y="167640"/>
                  </a:lnTo>
                  <a:lnTo>
                    <a:pt x="263753" y="167640"/>
                  </a:lnTo>
                  <a:lnTo>
                    <a:pt x="265137" y="171450"/>
                  </a:lnTo>
                  <a:lnTo>
                    <a:pt x="262940" y="171450"/>
                  </a:lnTo>
                  <a:lnTo>
                    <a:pt x="263309" y="172720"/>
                  </a:lnTo>
                  <a:lnTo>
                    <a:pt x="264845" y="173990"/>
                  </a:lnTo>
                  <a:lnTo>
                    <a:pt x="263842" y="175260"/>
                  </a:lnTo>
                  <a:lnTo>
                    <a:pt x="262775" y="176530"/>
                  </a:lnTo>
                  <a:lnTo>
                    <a:pt x="265264" y="177800"/>
                  </a:lnTo>
                  <a:lnTo>
                    <a:pt x="257987" y="176530"/>
                  </a:lnTo>
                  <a:lnTo>
                    <a:pt x="258978" y="185420"/>
                  </a:lnTo>
                  <a:lnTo>
                    <a:pt x="252691" y="184150"/>
                  </a:lnTo>
                  <a:lnTo>
                    <a:pt x="251536" y="186690"/>
                  </a:lnTo>
                  <a:lnTo>
                    <a:pt x="250012" y="189230"/>
                  </a:lnTo>
                  <a:lnTo>
                    <a:pt x="248602" y="191770"/>
                  </a:lnTo>
                  <a:lnTo>
                    <a:pt x="248221" y="190525"/>
                  </a:lnTo>
                  <a:lnTo>
                    <a:pt x="244690" y="191770"/>
                  </a:lnTo>
                  <a:lnTo>
                    <a:pt x="251510" y="195580"/>
                  </a:lnTo>
                  <a:lnTo>
                    <a:pt x="247472" y="196850"/>
                  </a:lnTo>
                  <a:lnTo>
                    <a:pt x="243687" y="196850"/>
                  </a:lnTo>
                  <a:lnTo>
                    <a:pt x="247357" y="194310"/>
                  </a:lnTo>
                  <a:lnTo>
                    <a:pt x="245630" y="194310"/>
                  </a:lnTo>
                  <a:lnTo>
                    <a:pt x="240106" y="190500"/>
                  </a:lnTo>
                  <a:lnTo>
                    <a:pt x="243420" y="199390"/>
                  </a:lnTo>
                  <a:lnTo>
                    <a:pt x="238810" y="198120"/>
                  </a:lnTo>
                  <a:lnTo>
                    <a:pt x="238887" y="196850"/>
                  </a:lnTo>
                  <a:lnTo>
                    <a:pt x="235902" y="196850"/>
                  </a:lnTo>
                  <a:lnTo>
                    <a:pt x="237909" y="203200"/>
                  </a:lnTo>
                  <a:lnTo>
                    <a:pt x="235546" y="204470"/>
                  </a:lnTo>
                  <a:lnTo>
                    <a:pt x="234772" y="204470"/>
                  </a:lnTo>
                  <a:lnTo>
                    <a:pt x="236093" y="208280"/>
                  </a:lnTo>
                  <a:lnTo>
                    <a:pt x="234416" y="212090"/>
                  </a:lnTo>
                  <a:lnTo>
                    <a:pt x="233845" y="213360"/>
                  </a:lnTo>
                  <a:lnTo>
                    <a:pt x="234188" y="213360"/>
                  </a:lnTo>
                  <a:lnTo>
                    <a:pt x="233070" y="215900"/>
                  </a:lnTo>
                  <a:lnTo>
                    <a:pt x="231394" y="215900"/>
                  </a:lnTo>
                  <a:lnTo>
                    <a:pt x="229184" y="217170"/>
                  </a:lnTo>
                  <a:lnTo>
                    <a:pt x="226796" y="215900"/>
                  </a:lnTo>
                  <a:lnTo>
                    <a:pt x="228282" y="213360"/>
                  </a:lnTo>
                  <a:lnTo>
                    <a:pt x="224574" y="212090"/>
                  </a:lnTo>
                  <a:lnTo>
                    <a:pt x="226301" y="215900"/>
                  </a:lnTo>
                  <a:lnTo>
                    <a:pt x="223799" y="215900"/>
                  </a:lnTo>
                  <a:lnTo>
                    <a:pt x="221754" y="218440"/>
                  </a:lnTo>
                  <a:lnTo>
                    <a:pt x="224904" y="220980"/>
                  </a:lnTo>
                  <a:lnTo>
                    <a:pt x="222021" y="224790"/>
                  </a:lnTo>
                  <a:lnTo>
                    <a:pt x="223266" y="224790"/>
                  </a:lnTo>
                  <a:lnTo>
                    <a:pt x="224980" y="228600"/>
                  </a:lnTo>
                  <a:lnTo>
                    <a:pt x="220281" y="224790"/>
                  </a:lnTo>
                  <a:lnTo>
                    <a:pt x="221183" y="228600"/>
                  </a:lnTo>
                  <a:lnTo>
                    <a:pt x="217538" y="226060"/>
                  </a:lnTo>
                  <a:lnTo>
                    <a:pt x="217360" y="228600"/>
                  </a:lnTo>
                  <a:lnTo>
                    <a:pt x="217297" y="232410"/>
                  </a:lnTo>
                  <a:lnTo>
                    <a:pt x="216750" y="233718"/>
                  </a:lnTo>
                  <a:lnTo>
                    <a:pt x="244602" y="233718"/>
                  </a:lnTo>
                  <a:lnTo>
                    <a:pt x="235737" y="228600"/>
                  </a:lnTo>
                  <a:lnTo>
                    <a:pt x="242252" y="227330"/>
                  </a:lnTo>
                  <a:lnTo>
                    <a:pt x="244055" y="231140"/>
                  </a:lnTo>
                  <a:lnTo>
                    <a:pt x="244779" y="227330"/>
                  </a:lnTo>
                  <a:lnTo>
                    <a:pt x="245757" y="222250"/>
                  </a:lnTo>
                  <a:lnTo>
                    <a:pt x="254177" y="218440"/>
                  </a:lnTo>
                  <a:lnTo>
                    <a:pt x="254533" y="217170"/>
                  </a:lnTo>
                  <a:lnTo>
                    <a:pt x="256286" y="210820"/>
                  </a:lnTo>
                  <a:lnTo>
                    <a:pt x="256603" y="210820"/>
                  </a:lnTo>
                  <a:lnTo>
                    <a:pt x="257390" y="212090"/>
                  </a:lnTo>
                  <a:lnTo>
                    <a:pt x="256908" y="212090"/>
                  </a:lnTo>
                  <a:lnTo>
                    <a:pt x="259829" y="213360"/>
                  </a:lnTo>
                  <a:lnTo>
                    <a:pt x="260337" y="210820"/>
                  </a:lnTo>
                  <a:lnTo>
                    <a:pt x="260832" y="208280"/>
                  </a:lnTo>
                  <a:lnTo>
                    <a:pt x="259270" y="207010"/>
                  </a:lnTo>
                  <a:lnTo>
                    <a:pt x="260210" y="205740"/>
                  </a:lnTo>
                  <a:lnTo>
                    <a:pt x="260858" y="208280"/>
                  </a:lnTo>
                  <a:lnTo>
                    <a:pt x="262128" y="208280"/>
                  </a:lnTo>
                  <a:lnTo>
                    <a:pt x="264299" y="207010"/>
                  </a:lnTo>
                  <a:lnTo>
                    <a:pt x="263626" y="205740"/>
                  </a:lnTo>
                  <a:lnTo>
                    <a:pt x="262280" y="203200"/>
                  </a:lnTo>
                  <a:lnTo>
                    <a:pt x="265023" y="204419"/>
                  </a:lnTo>
                  <a:lnTo>
                    <a:pt x="264782" y="203200"/>
                  </a:lnTo>
                  <a:lnTo>
                    <a:pt x="268427" y="201930"/>
                  </a:lnTo>
                  <a:lnTo>
                    <a:pt x="265557" y="200660"/>
                  </a:lnTo>
                  <a:lnTo>
                    <a:pt x="268465" y="199390"/>
                  </a:lnTo>
                  <a:lnTo>
                    <a:pt x="268224" y="196850"/>
                  </a:lnTo>
                  <a:lnTo>
                    <a:pt x="268109" y="195580"/>
                  </a:lnTo>
                  <a:lnTo>
                    <a:pt x="270878" y="194310"/>
                  </a:lnTo>
                  <a:lnTo>
                    <a:pt x="269379" y="191770"/>
                  </a:lnTo>
                  <a:lnTo>
                    <a:pt x="275221" y="191770"/>
                  </a:lnTo>
                  <a:lnTo>
                    <a:pt x="272046" y="189230"/>
                  </a:lnTo>
                  <a:lnTo>
                    <a:pt x="275513" y="191770"/>
                  </a:lnTo>
                  <a:lnTo>
                    <a:pt x="277279" y="189230"/>
                  </a:lnTo>
                  <a:lnTo>
                    <a:pt x="278155" y="187960"/>
                  </a:lnTo>
                  <a:lnTo>
                    <a:pt x="277812" y="185420"/>
                  </a:lnTo>
                  <a:lnTo>
                    <a:pt x="277647" y="184150"/>
                  </a:lnTo>
                  <a:lnTo>
                    <a:pt x="278333" y="185420"/>
                  </a:lnTo>
                  <a:lnTo>
                    <a:pt x="279768" y="184150"/>
                  </a:lnTo>
                  <a:lnTo>
                    <a:pt x="280504" y="185953"/>
                  </a:lnTo>
                  <a:lnTo>
                    <a:pt x="278485" y="187706"/>
                  </a:lnTo>
                  <a:lnTo>
                    <a:pt x="279209" y="187286"/>
                  </a:lnTo>
                  <a:lnTo>
                    <a:pt x="279971" y="186626"/>
                  </a:lnTo>
                  <a:lnTo>
                    <a:pt x="280517" y="185978"/>
                  </a:lnTo>
                  <a:lnTo>
                    <a:pt x="280822" y="186690"/>
                  </a:lnTo>
                  <a:lnTo>
                    <a:pt x="282092" y="184150"/>
                  </a:lnTo>
                  <a:lnTo>
                    <a:pt x="282651" y="182880"/>
                  </a:lnTo>
                  <a:lnTo>
                    <a:pt x="280581" y="181610"/>
                  </a:lnTo>
                  <a:lnTo>
                    <a:pt x="287274" y="181610"/>
                  </a:lnTo>
                  <a:lnTo>
                    <a:pt x="285064" y="177800"/>
                  </a:lnTo>
                  <a:lnTo>
                    <a:pt x="282117" y="172720"/>
                  </a:lnTo>
                  <a:lnTo>
                    <a:pt x="289001" y="175260"/>
                  </a:lnTo>
                  <a:lnTo>
                    <a:pt x="290042" y="172720"/>
                  </a:lnTo>
                  <a:lnTo>
                    <a:pt x="291096" y="170180"/>
                  </a:lnTo>
                  <a:lnTo>
                    <a:pt x="293306" y="164452"/>
                  </a:lnTo>
                  <a:lnTo>
                    <a:pt x="296557" y="167640"/>
                  </a:lnTo>
                  <a:lnTo>
                    <a:pt x="298437" y="162801"/>
                  </a:lnTo>
                  <a:lnTo>
                    <a:pt x="293674" y="163652"/>
                  </a:lnTo>
                  <a:lnTo>
                    <a:pt x="296341" y="160020"/>
                  </a:lnTo>
                  <a:lnTo>
                    <a:pt x="298297" y="161493"/>
                  </a:lnTo>
                  <a:lnTo>
                    <a:pt x="298005" y="160020"/>
                  </a:lnTo>
                  <a:lnTo>
                    <a:pt x="297472" y="157480"/>
                  </a:lnTo>
                  <a:lnTo>
                    <a:pt x="301739" y="153670"/>
                  </a:lnTo>
                  <a:lnTo>
                    <a:pt x="303110" y="153670"/>
                  </a:lnTo>
                  <a:lnTo>
                    <a:pt x="302780" y="156210"/>
                  </a:lnTo>
                  <a:lnTo>
                    <a:pt x="303085" y="157480"/>
                  </a:lnTo>
                  <a:lnTo>
                    <a:pt x="305079" y="152400"/>
                  </a:lnTo>
                  <a:lnTo>
                    <a:pt x="310007" y="149860"/>
                  </a:lnTo>
                  <a:lnTo>
                    <a:pt x="310299" y="148590"/>
                  </a:lnTo>
                  <a:lnTo>
                    <a:pt x="311213" y="144780"/>
                  </a:lnTo>
                  <a:lnTo>
                    <a:pt x="311531" y="144780"/>
                  </a:lnTo>
                  <a:lnTo>
                    <a:pt x="311543" y="145948"/>
                  </a:lnTo>
                  <a:lnTo>
                    <a:pt x="312000" y="144780"/>
                  </a:lnTo>
                  <a:lnTo>
                    <a:pt x="313448" y="144780"/>
                  </a:lnTo>
                  <a:lnTo>
                    <a:pt x="311785" y="143510"/>
                  </a:lnTo>
                  <a:lnTo>
                    <a:pt x="311607" y="144780"/>
                  </a:lnTo>
                  <a:lnTo>
                    <a:pt x="308330" y="143510"/>
                  </a:lnTo>
                  <a:lnTo>
                    <a:pt x="308686" y="140970"/>
                  </a:lnTo>
                  <a:lnTo>
                    <a:pt x="309054" y="138430"/>
                  </a:lnTo>
                  <a:lnTo>
                    <a:pt x="309156" y="137744"/>
                  </a:lnTo>
                  <a:lnTo>
                    <a:pt x="311645" y="142240"/>
                  </a:lnTo>
                  <a:lnTo>
                    <a:pt x="312242" y="135890"/>
                  </a:lnTo>
                  <a:lnTo>
                    <a:pt x="312356" y="134620"/>
                  </a:lnTo>
                  <a:lnTo>
                    <a:pt x="316458" y="140970"/>
                  </a:lnTo>
                  <a:lnTo>
                    <a:pt x="316318" y="139700"/>
                  </a:lnTo>
                  <a:lnTo>
                    <a:pt x="315150" y="138430"/>
                  </a:lnTo>
                  <a:lnTo>
                    <a:pt x="316877" y="138430"/>
                  </a:lnTo>
                  <a:lnTo>
                    <a:pt x="317474" y="139700"/>
                  </a:lnTo>
                  <a:lnTo>
                    <a:pt x="318147" y="138430"/>
                  </a:lnTo>
                  <a:lnTo>
                    <a:pt x="318820" y="137160"/>
                  </a:lnTo>
                  <a:lnTo>
                    <a:pt x="316344" y="135890"/>
                  </a:lnTo>
                  <a:lnTo>
                    <a:pt x="318376" y="134620"/>
                  </a:lnTo>
                  <a:lnTo>
                    <a:pt x="319138" y="134620"/>
                  </a:lnTo>
                  <a:lnTo>
                    <a:pt x="319024" y="135890"/>
                  </a:lnTo>
                  <a:lnTo>
                    <a:pt x="319722" y="137160"/>
                  </a:lnTo>
                  <a:lnTo>
                    <a:pt x="318757" y="132080"/>
                  </a:lnTo>
                  <a:lnTo>
                    <a:pt x="321094" y="130810"/>
                  </a:lnTo>
                  <a:lnTo>
                    <a:pt x="322249" y="130810"/>
                  </a:lnTo>
                  <a:lnTo>
                    <a:pt x="321741" y="132080"/>
                  </a:lnTo>
                  <a:lnTo>
                    <a:pt x="322630" y="130810"/>
                  </a:lnTo>
                  <a:lnTo>
                    <a:pt x="324396" y="128270"/>
                  </a:lnTo>
                  <a:lnTo>
                    <a:pt x="323977" y="127000"/>
                  </a:lnTo>
                  <a:lnTo>
                    <a:pt x="322707" y="123190"/>
                  </a:lnTo>
                  <a:lnTo>
                    <a:pt x="327317" y="120650"/>
                  </a:lnTo>
                  <a:lnTo>
                    <a:pt x="329692" y="124460"/>
                  </a:lnTo>
                  <a:lnTo>
                    <a:pt x="329501" y="120650"/>
                  </a:lnTo>
                  <a:lnTo>
                    <a:pt x="332536" y="123190"/>
                  </a:lnTo>
                  <a:lnTo>
                    <a:pt x="333387" y="120650"/>
                  </a:lnTo>
                  <a:lnTo>
                    <a:pt x="331304" y="119380"/>
                  </a:lnTo>
                  <a:lnTo>
                    <a:pt x="332854" y="118110"/>
                  </a:lnTo>
                  <a:lnTo>
                    <a:pt x="332600" y="116840"/>
                  </a:lnTo>
                  <a:lnTo>
                    <a:pt x="332092" y="114300"/>
                  </a:lnTo>
                  <a:lnTo>
                    <a:pt x="333984" y="114300"/>
                  </a:lnTo>
                  <a:lnTo>
                    <a:pt x="334048" y="110490"/>
                  </a:lnTo>
                  <a:lnTo>
                    <a:pt x="330187" y="110490"/>
                  </a:lnTo>
                  <a:lnTo>
                    <a:pt x="333019" y="109220"/>
                  </a:lnTo>
                  <a:lnTo>
                    <a:pt x="334581" y="107950"/>
                  </a:lnTo>
                  <a:lnTo>
                    <a:pt x="337058" y="107950"/>
                  </a:lnTo>
                  <a:lnTo>
                    <a:pt x="336727" y="105410"/>
                  </a:lnTo>
                  <a:lnTo>
                    <a:pt x="338582" y="104140"/>
                  </a:lnTo>
                  <a:lnTo>
                    <a:pt x="339775" y="105410"/>
                  </a:lnTo>
                  <a:lnTo>
                    <a:pt x="341490" y="107950"/>
                  </a:lnTo>
                  <a:lnTo>
                    <a:pt x="342277" y="107950"/>
                  </a:lnTo>
                  <a:lnTo>
                    <a:pt x="340652" y="105410"/>
                  </a:lnTo>
                  <a:lnTo>
                    <a:pt x="345198" y="104140"/>
                  </a:lnTo>
                  <a:lnTo>
                    <a:pt x="344271" y="101942"/>
                  </a:lnTo>
                  <a:lnTo>
                    <a:pt x="345363" y="102870"/>
                  </a:lnTo>
                  <a:lnTo>
                    <a:pt x="345770" y="102870"/>
                  </a:lnTo>
                  <a:lnTo>
                    <a:pt x="344462" y="100330"/>
                  </a:lnTo>
                  <a:lnTo>
                    <a:pt x="346202" y="100330"/>
                  </a:lnTo>
                  <a:lnTo>
                    <a:pt x="347268" y="101600"/>
                  </a:lnTo>
                  <a:lnTo>
                    <a:pt x="348513" y="100330"/>
                  </a:lnTo>
                  <a:lnTo>
                    <a:pt x="349745" y="99060"/>
                  </a:lnTo>
                  <a:lnTo>
                    <a:pt x="347281" y="99060"/>
                  </a:lnTo>
                  <a:lnTo>
                    <a:pt x="342988" y="99060"/>
                  </a:lnTo>
                  <a:lnTo>
                    <a:pt x="347065" y="97790"/>
                  </a:lnTo>
                  <a:lnTo>
                    <a:pt x="347408" y="97790"/>
                  </a:lnTo>
                  <a:lnTo>
                    <a:pt x="347281" y="99060"/>
                  </a:lnTo>
                  <a:lnTo>
                    <a:pt x="348957" y="97790"/>
                  </a:lnTo>
                  <a:lnTo>
                    <a:pt x="350621" y="96520"/>
                  </a:lnTo>
                  <a:lnTo>
                    <a:pt x="350748" y="95250"/>
                  </a:lnTo>
                  <a:lnTo>
                    <a:pt x="350862" y="93980"/>
                  </a:lnTo>
                  <a:close/>
                </a:path>
                <a:path w="750570" h="579754">
                  <a:moveTo>
                    <a:pt x="350951" y="74371"/>
                  </a:moveTo>
                  <a:lnTo>
                    <a:pt x="350266" y="73634"/>
                  </a:lnTo>
                  <a:lnTo>
                    <a:pt x="349618" y="74866"/>
                  </a:lnTo>
                  <a:lnTo>
                    <a:pt x="350951" y="74371"/>
                  </a:lnTo>
                  <a:close/>
                </a:path>
                <a:path w="750570" h="579754">
                  <a:moveTo>
                    <a:pt x="352082" y="75603"/>
                  </a:moveTo>
                  <a:lnTo>
                    <a:pt x="351015" y="74345"/>
                  </a:lnTo>
                  <a:lnTo>
                    <a:pt x="352082" y="75603"/>
                  </a:lnTo>
                  <a:close/>
                </a:path>
                <a:path w="750570" h="579754">
                  <a:moveTo>
                    <a:pt x="356831" y="481152"/>
                  </a:moveTo>
                  <a:lnTo>
                    <a:pt x="356704" y="481037"/>
                  </a:lnTo>
                  <a:lnTo>
                    <a:pt x="356501" y="480872"/>
                  </a:lnTo>
                  <a:lnTo>
                    <a:pt x="356831" y="481152"/>
                  </a:lnTo>
                  <a:close/>
                </a:path>
                <a:path w="750570" h="579754">
                  <a:moveTo>
                    <a:pt x="358635" y="477291"/>
                  </a:moveTo>
                  <a:lnTo>
                    <a:pt x="353250" y="477837"/>
                  </a:lnTo>
                  <a:lnTo>
                    <a:pt x="356501" y="480860"/>
                  </a:lnTo>
                  <a:lnTo>
                    <a:pt x="356209" y="479691"/>
                  </a:lnTo>
                  <a:lnTo>
                    <a:pt x="358635" y="477291"/>
                  </a:lnTo>
                  <a:close/>
                </a:path>
                <a:path w="750570" h="579754">
                  <a:moveTo>
                    <a:pt x="363575" y="81280"/>
                  </a:moveTo>
                  <a:lnTo>
                    <a:pt x="362496" y="82334"/>
                  </a:lnTo>
                  <a:lnTo>
                    <a:pt x="362648" y="82550"/>
                  </a:lnTo>
                  <a:lnTo>
                    <a:pt x="363575" y="81280"/>
                  </a:lnTo>
                  <a:close/>
                </a:path>
                <a:path w="750570" h="579754">
                  <a:moveTo>
                    <a:pt x="375767" y="500951"/>
                  </a:moveTo>
                  <a:lnTo>
                    <a:pt x="375742" y="500507"/>
                  </a:lnTo>
                  <a:lnTo>
                    <a:pt x="375424" y="500888"/>
                  </a:lnTo>
                  <a:lnTo>
                    <a:pt x="375767" y="500951"/>
                  </a:lnTo>
                  <a:close/>
                </a:path>
                <a:path w="750570" h="579754">
                  <a:moveTo>
                    <a:pt x="376809" y="502539"/>
                  </a:moveTo>
                  <a:lnTo>
                    <a:pt x="376720" y="501142"/>
                  </a:lnTo>
                  <a:lnTo>
                    <a:pt x="375767" y="500951"/>
                  </a:lnTo>
                  <a:lnTo>
                    <a:pt x="375843" y="502158"/>
                  </a:lnTo>
                  <a:lnTo>
                    <a:pt x="376809" y="502539"/>
                  </a:lnTo>
                  <a:close/>
                </a:path>
                <a:path w="750570" h="579754">
                  <a:moveTo>
                    <a:pt x="381508" y="51790"/>
                  </a:moveTo>
                  <a:lnTo>
                    <a:pt x="381215" y="50800"/>
                  </a:lnTo>
                  <a:lnTo>
                    <a:pt x="379501" y="50800"/>
                  </a:lnTo>
                  <a:lnTo>
                    <a:pt x="378485" y="50800"/>
                  </a:lnTo>
                  <a:lnTo>
                    <a:pt x="379755" y="52070"/>
                  </a:lnTo>
                  <a:lnTo>
                    <a:pt x="379501" y="50838"/>
                  </a:lnTo>
                  <a:lnTo>
                    <a:pt x="381508" y="51790"/>
                  </a:lnTo>
                  <a:close/>
                </a:path>
                <a:path w="750570" h="579754">
                  <a:moveTo>
                    <a:pt x="382130" y="52070"/>
                  </a:moveTo>
                  <a:lnTo>
                    <a:pt x="381508" y="51790"/>
                  </a:lnTo>
                  <a:lnTo>
                    <a:pt x="381749" y="52552"/>
                  </a:lnTo>
                  <a:lnTo>
                    <a:pt x="382130" y="52070"/>
                  </a:lnTo>
                  <a:close/>
                </a:path>
                <a:path w="750570" h="579754">
                  <a:moveTo>
                    <a:pt x="382727" y="52070"/>
                  </a:moveTo>
                  <a:lnTo>
                    <a:pt x="382676" y="52311"/>
                  </a:lnTo>
                  <a:lnTo>
                    <a:pt x="382727" y="52070"/>
                  </a:lnTo>
                  <a:close/>
                </a:path>
                <a:path w="750570" h="579754">
                  <a:moveTo>
                    <a:pt x="382841" y="53340"/>
                  </a:moveTo>
                  <a:lnTo>
                    <a:pt x="382676" y="52311"/>
                  </a:lnTo>
                  <a:lnTo>
                    <a:pt x="382511" y="53340"/>
                  </a:lnTo>
                  <a:lnTo>
                    <a:pt x="382841" y="53340"/>
                  </a:lnTo>
                  <a:close/>
                </a:path>
                <a:path w="750570" h="579754">
                  <a:moveTo>
                    <a:pt x="387705" y="41910"/>
                  </a:moveTo>
                  <a:lnTo>
                    <a:pt x="387350" y="40716"/>
                  </a:lnTo>
                  <a:lnTo>
                    <a:pt x="387388" y="39370"/>
                  </a:lnTo>
                  <a:lnTo>
                    <a:pt x="386168" y="40525"/>
                  </a:lnTo>
                  <a:lnTo>
                    <a:pt x="386067" y="40716"/>
                  </a:lnTo>
                  <a:lnTo>
                    <a:pt x="386600" y="41910"/>
                  </a:lnTo>
                  <a:lnTo>
                    <a:pt x="387705" y="41910"/>
                  </a:lnTo>
                  <a:close/>
                </a:path>
                <a:path w="750570" h="579754">
                  <a:moveTo>
                    <a:pt x="396417" y="481596"/>
                  </a:moveTo>
                  <a:lnTo>
                    <a:pt x="396125" y="481711"/>
                  </a:lnTo>
                  <a:lnTo>
                    <a:pt x="395198" y="483196"/>
                  </a:lnTo>
                  <a:lnTo>
                    <a:pt x="395389" y="483108"/>
                  </a:lnTo>
                  <a:lnTo>
                    <a:pt x="396417" y="481596"/>
                  </a:lnTo>
                  <a:close/>
                </a:path>
                <a:path w="750570" h="579754">
                  <a:moveTo>
                    <a:pt x="397916" y="47980"/>
                  </a:moveTo>
                  <a:lnTo>
                    <a:pt x="397764" y="47853"/>
                  </a:lnTo>
                  <a:lnTo>
                    <a:pt x="397459" y="47777"/>
                  </a:lnTo>
                  <a:lnTo>
                    <a:pt x="397116" y="47713"/>
                  </a:lnTo>
                  <a:lnTo>
                    <a:pt x="397332" y="47853"/>
                  </a:lnTo>
                  <a:lnTo>
                    <a:pt x="397611" y="47967"/>
                  </a:lnTo>
                  <a:lnTo>
                    <a:pt x="397916" y="47980"/>
                  </a:lnTo>
                  <a:close/>
                </a:path>
                <a:path w="750570" h="579754">
                  <a:moveTo>
                    <a:pt x="400367" y="48260"/>
                  </a:moveTo>
                  <a:lnTo>
                    <a:pt x="398386" y="46990"/>
                  </a:lnTo>
                  <a:lnTo>
                    <a:pt x="396392" y="45720"/>
                  </a:lnTo>
                  <a:lnTo>
                    <a:pt x="392430" y="43180"/>
                  </a:lnTo>
                  <a:lnTo>
                    <a:pt x="389280" y="43180"/>
                  </a:lnTo>
                  <a:lnTo>
                    <a:pt x="386067" y="43180"/>
                  </a:lnTo>
                  <a:lnTo>
                    <a:pt x="382663" y="43180"/>
                  </a:lnTo>
                  <a:lnTo>
                    <a:pt x="383133" y="46990"/>
                  </a:lnTo>
                  <a:lnTo>
                    <a:pt x="379514" y="48260"/>
                  </a:lnTo>
                  <a:lnTo>
                    <a:pt x="381292" y="50800"/>
                  </a:lnTo>
                  <a:lnTo>
                    <a:pt x="386600" y="52070"/>
                  </a:lnTo>
                  <a:lnTo>
                    <a:pt x="385470" y="55880"/>
                  </a:lnTo>
                  <a:lnTo>
                    <a:pt x="384352" y="54610"/>
                  </a:lnTo>
                  <a:lnTo>
                    <a:pt x="382511" y="53340"/>
                  </a:lnTo>
                  <a:lnTo>
                    <a:pt x="381990" y="53340"/>
                  </a:lnTo>
                  <a:lnTo>
                    <a:pt x="381749" y="52552"/>
                  </a:lnTo>
                  <a:lnTo>
                    <a:pt x="381127" y="53340"/>
                  </a:lnTo>
                  <a:lnTo>
                    <a:pt x="379679" y="52070"/>
                  </a:lnTo>
                  <a:lnTo>
                    <a:pt x="379476" y="53340"/>
                  </a:lnTo>
                  <a:lnTo>
                    <a:pt x="378421" y="52070"/>
                  </a:lnTo>
                  <a:lnTo>
                    <a:pt x="378485" y="50800"/>
                  </a:lnTo>
                  <a:lnTo>
                    <a:pt x="378307" y="50800"/>
                  </a:lnTo>
                  <a:lnTo>
                    <a:pt x="376301" y="52070"/>
                  </a:lnTo>
                  <a:lnTo>
                    <a:pt x="374815" y="50800"/>
                  </a:lnTo>
                  <a:lnTo>
                    <a:pt x="375729" y="52070"/>
                  </a:lnTo>
                  <a:lnTo>
                    <a:pt x="376783" y="53340"/>
                  </a:lnTo>
                  <a:lnTo>
                    <a:pt x="376301" y="53340"/>
                  </a:lnTo>
                  <a:lnTo>
                    <a:pt x="374624" y="55880"/>
                  </a:lnTo>
                  <a:lnTo>
                    <a:pt x="373926" y="52070"/>
                  </a:lnTo>
                  <a:lnTo>
                    <a:pt x="372135" y="53340"/>
                  </a:lnTo>
                  <a:lnTo>
                    <a:pt x="372719" y="54610"/>
                  </a:lnTo>
                  <a:lnTo>
                    <a:pt x="370535" y="54610"/>
                  </a:lnTo>
                  <a:lnTo>
                    <a:pt x="372694" y="57150"/>
                  </a:lnTo>
                  <a:lnTo>
                    <a:pt x="372173" y="57150"/>
                  </a:lnTo>
                  <a:lnTo>
                    <a:pt x="371055" y="55880"/>
                  </a:lnTo>
                  <a:lnTo>
                    <a:pt x="370255" y="55880"/>
                  </a:lnTo>
                  <a:lnTo>
                    <a:pt x="370319" y="57150"/>
                  </a:lnTo>
                  <a:lnTo>
                    <a:pt x="366255" y="60960"/>
                  </a:lnTo>
                  <a:lnTo>
                    <a:pt x="369633" y="62230"/>
                  </a:lnTo>
                  <a:lnTo>
                    <a:pt x="369976" y="62230"/>
                  </a:lnTo>
                  <a:lnTo>
                    <a:pt x="369150" y="67310"/>
                  </a:lnTo>
                  <a:lnTo>
                    <a:pt x="362483" y="67310"/>
                  </a:lnTo>
                  <a:lnTo>
                    <a:pt x="360438" y="71120"/>
                  </a:lnTo>
                  <a:lnTo>
                    <a:pt x="359702" y="69850"/>
                  </a:lnTo>
                  <a:lnTo>
                    <a:pt x="358775" y="72390"/>
                  </a:lnTo>
                  <a:lnTo>
                    <a:pt x="356235" y="74930"/>
                  </a:lnTo>
                  <a:lnTo>
                    <a:pt x="356577" y="77470"/>
                  </a:lnTo>
                  <a:lnTo>
                    <a:pt x="353999" y="77470"/>
                  </a:lnTo>
                  <a:lnTo>
                    <a:pt x="353339" y="76200"/>
                  </a:lnTo>
                  <a:lnTo>
                    <a:pt x="352552" y="78740"/>
                  </a:lnTo>
                  <a:lnTo>
                    <a:pt x="353250" y="78740"/>
                  </a:lnTo>
                  <a:lnTo>
                    <a:pt x="350088" y="80010"/>
                  </a:lnTo>
                  <a:lnTo>
                    <a:pt x="350126" y="77952"/>
                  </a:lnTo>
                  <a:lnTo>
                    <a:pt x="350507" y="77470"/>
                  </a:lnTo>
                  <a:lnTo>
                    <a:pt x="350126" y="77673"/>
                  </a:lnTo>
                  <a:lnTo>
                    <a:pt x="350139" y="77470"/>
                  </a:lnTo>
                  <a:lnTo>
                    <a:pt x="349935" y="77787"/>
                  </a:lnTo>
                  <a:lnTo>
                    <a:pt x="348132" y="78740"/>
                  </a:lnTo>
                  <a:lnTo>
                    <a:pt x="346544" y="78740"/>
                  </a:lnTo>
                  <a:lnTo>
                    <a:pt x="346722" y="82550"/>
                  </a:lnTo>
                  <a:lnTo>
                    <a:pt x="345440" y="80010"/>
                  </a:lnTo>
                  <a:lnTo>
                    <a:pt x="343001" y="81280"/>
                  </a:lnTo>
                  <a:lnTo>
                    <a:pt x="342747" y="82550"/>
                  </a:lnTo>
                  <a:lnTo>
                    <a:pt x="345338" y="82550"/>
                  </a:lnTo>
                  <a:lnTo>
                    <a:pt x="344678" y="83820"/>
                  </a:lnTo>
                  <a:lnTo>
                    <a:pt x="342722" y="85090"/>
                  </a:lnTo>
                  <a:lnTo>
                    <a:pt x="340639" y="82550"/>
                  </a:lnTo>
                  <a:lnTo>
                    <a:pt x="333997" y="83820"/>
                  </a:lnTo>
                  <a:lnTo>
                    <a:pt x="339128" y="93383"/>
                  </a:lnTo>
                  <a:lnTo>
                    <a:pt x="350913" y="93383"/>
                  </a:lnTo>
                  <a:lnTo>
                    <a:pt x="350977" y="92710"/>
                  </a:lnTo>
                  <a:lnTo>
                    <a:pt x="354253" y="91440"/>
                  </a:lnTo>
                  <a:lnTo>
                    <a:pt x="357771" y="92710"/>
                  </a:lnTo>
                  <a:lnTo>
                    <a:pt x="353618" y="93802"/>
                  </a:lnTo>
                  <a:lnTo>
                    <a:pt x="353301" y="93281"/>
                  </a:lnTo>
                  <a:lnTo>
                    <a:pt x="353034" y="93954"/>
                  </a:lnTo>
                  <a:lnTo>
                    <a:pt x="352907" y="93980"/>
                  </a:lnTo>
                  <a:lnTo>
                    <a:pt x="352539" y="95224"/>
                  </a:lnTo>
                  <a:lnTo>
                    <a:pt x="354647" y="95440"/>
                  </a:lnTo>
                  <a:lnTo>
                    <a:pt x="353999" y="94424"/>
                  </a:lnTo>
                  <a:lnTo>
                    <a:pt x="356095" y="95250"/>
                  </a:lnTo>
                  <a:lnTo>
                    <a:pt x="358927" y="91440"/>
                  </a:lnTo>
                  <a:lnTo>
                    <a:pt x="359625" y="85090"/>
                  </a:lnTo>
                  <a:lnTo>
                    <a:pt x="362496" y="82334"/>
                  </a:lnTo>
                  <a:lnTo>
                    <a:pt x="360883" y="80010"/>
                  </a:lnTo>
                  <a:lnTo>
                    <a:pt x="359117" y="77470"/>
                  </a:lnTo>
                  <a:lnTo>
                    <a:pt x="367093" y="81280"/>
                  </a:lnTo>
                  <a:lnTo>
                    <a:pt x="366966" y="79032"/>
                  </a:lnTo>
                  <a:lnTo>
                    <a:pt x="368554" y="81280"/>
                  </a:lnTo>
                  <a:lnTo>
                    <a:pt x="368223" y="80010"/>
                  </a:lnTo>
                  <a:lnTo>
                    <a:pt x="371132" y="78740"/>
                  </a:lnTo>
                  <a:lnTo>
                    <a:pt x="371881" y="74930"/>
                  </a:lnTo>
                  <a:lnTo>
                    <a:pt x="373519" y="71120"/>
                  </a:lnTo>
                  <a:lnTo>
                    <a:pt x="374078" y="69850"/>
                  </a:lnTo>
                  <a:lnTo>
                    <a:pt x="374662" y="71120"/>
                  </a:lnTo>
                  <a:lnTo>
                    <a:pt x="376910" y="71120"/>
                  </a:lnTo>
                  <a:lnTo>
                    <a:pt x="377812" y="69850"/>
                  </a:lnTo>
                  <a:lnTo>
                    <a:pt x="378714" y="68580"/>
                  </a:lnTo>
                  <a:lnTo>
                    <a:pt x="380619" y="67310"/>
                  </a:lnTo>
                  <a:lnTo>
                    <a:pt x="380022" y="66040"/>
                  </a:lnTo>
                  <a:lnTo>
                    <a:pt x="381012" y="64770"/>
                  </a:lnTo>
                  <a:lnTo>
                    <a:pt x="379031" y="63500"/>
                  </a:lnTo>
                  <a:lnTo>
                    <a:pt x="384327" y="62230"/>
                  </a:lnTo>
                  <a:lnTo>
                    <a:pt x="386664" y="58420"/>
                  </a:lnTo>
                  <a:lnTo>
                    <a:pt x="387350" y="57150"/>
                  </a:lnTo>
                  <a:lnTo>
                    <a:pt x="388035" y="55880"/>
                  </a:lnTo>
                  <a:lnTo>
                    <a:pt x="388734" y="54610"/>
                  </a:lnTo>
                  <a:lnTo>
                    <a:pt x="392760" y="53479"/>
                  </a:lnTo>
                  <a:lnTo>
                    <a:pt x="392938" y="54610"/>
                  </a:lnTo>
                  <a:lnTo>
                    <a:pt x="393331" y="54610"/>
                  </a:lnTo>
                  <a:lnTo>
                    <a:pt x="394157" y="53340"/>
                  </a:lnTo>
                  <a:lnTo>
                    <a:pt x="395820" y="50800"/>
                  </a:lnTo>
                  <a:lnTo>
                    <a:pt x="393852" y="49530"/>
                  </a:lnTo>
                  <a:lnTo>
                    <a:pt x="392290" y="49530"/>
                  </a:lnTo>
                  <a:lnTo>
                    <a:pt x="391718" y="48260"/>
                  </a:lnTo>
                  <a:lnTo>
                    <a:pt x="391909" y="45720"/>
                  </a:lnTo>
                  <a:lnTo>
                    <a:pt x="392747" y="45720"/>
                  </a:lnTo>
                  <a:lnTo>
                    <a:pt x="392328" y="48260"/>
                  </a:lnTo>
                  <a:lnTo>
                    <a:pt x="396481" y="48260"/>
                  </a:lnTo>
                  <a:lnTo>
                    <a:pt x="396176" y="47167"/>
                  </a:lnTo>
                  <a:lnTo>
                    <a:pt x="400367" y="48260"/>
                  </a:lnTo>
                  <a:close/>
                </a:path>
                <a:path w="750570" h="579754">
                  <a:moveTo>
                    <a:pt x="401408" y="40640"/>
                  </a:moveTo>
                  <a:lnTo>
                    <a:pt x="401193" y="40525"/>
                  </a:lnTo>
                  <a:lnTo>
                    <a:pt x="401281" y="40716"/>
                  </a:lnTo>
                  <a:lnTo>
                    <a:pt x="401408" y="40640"/>
                  </a:lnTo>
                  <a:close/>
                </a:path>
                <a:path w="750570" h="579754">
                  <a:moveTo>
                    <a:pt x="401815" y="41910"/>
                  </a:moveTo>
                  <a:lnTo>
                    <a:pt x="401281" y="40716"/>
                  </a:lnTo>
                  <a:lnTo>
                    <a:pt x="398983" y="41910"/>
                  </a:lnTo>
                  <a:lnTo>
                    <a:pt x="400532" y="43180"/>
                  </a:lnTo>
                  <a:lnTo>
                    <a:pt x="401815" y="41910"/>
                  </a:lnTo>
                  <a:close/>
                </a:path>
                <a:path w="750570" h="579754">
                  <a:moveTo>
                    <a:pt x="401904" y="478663"/>
                  </a:moveTo>
                  <a:lnTo>
                    <a:pt x="400265" y="478536"/>
                  </a:lnTo>
                  <a:lnTo>
                    <a:pt x="396303" y="478663"/>
                  </a:lnTo>
                  <a:lnTo>
                    <a:pt x="395363" y="480568"/>
                  </a:lnTo>
                  <a:lnTo>
                    <a:pt x="396049" y="480187"/>
                  </a:lnTo>
                  <a:lnTo>
                    <a:pt x="396925" y="479298"/>
                  </a:lnTo>
                  <a:lnTo>
                    <a:pt x="397548" y="479933"/>
                  </a:lnTo>
                  <a:lnTo>
                    <a:pt x="396417" y="481596"/>
                  </a:lnTo>
                  <a:lnTo>
                    <a:pt x="399669" y="480314"/>
                  </a:lnTo>
                  <a:lnTo>
                    <a:pt x="401053" y="479298"/>
                  </a:lnTo>
                  <a:lnTo>
                    <a:pt x="401904" y="478663"/>
                  </a:lnTo>
                  <a:close/>
                </a:path>
                <a:path w="750570" h="579754">
                  <a:moveTo>
                    <a:pt x="404215" y="22567"/>
                  </a:moveTo>
                  <a:lnTo>
                    <a:pt x="402183" y="23012"/>
                  </a:lnTo>
                  <a:lnTo>
                    <a:pt x="401789" y="22479"/>
                  </a:lnTo>
                  <a:lnTo>
                    <a:pt x="401726" y="23990"/>
                  </a:lnTo>
                  <a:lnTo>
                    <a:pt x="401726" y="24371"/>
                  </a:lnTo>
                  <a:lnTo>
                    <a:pt x="403339" y="24180"/>
                  </a:lnTo>
                  <a:lnTo>
                    <a:pt x="404215" y="22567"/>
                  </a:lnTo>
                  <a:close/>
                </a:path>
                <a:path w="750570" h="579754">
                  <a:moveTo>
                    <a:pt x="412648" y="14439"/>
                  </a:moveTo>
                  <a:lnTo>
                    <a:pt x="407365" y="14846"/>
                  </a:lnTo>
                  <a:lnTo>
                    <a:pt x="412000" y="15354"/>
                  </a:lnTo>
                  <a:lnTo>
                    <a:pt x="412648" y="14439"/>
                  </a:lnTo>
                  <a:close/>
                </a:path>
                <a:path w="750570" h="579754">
                  <a:moveTo>
                    <a:pt x="413181" y="21590"/>
                  </a:moveTo>
                  <a:lnTo>
                    <a:pt x="412064" y="23253"/>
                  </a:lnTo>
                  <a:lnTo>
                    <a:pt x="412711" y="23888"/>
                  </a:lnTo>
                  <a:lnTo>
                    <a:pt x="413181" y="21590"/>
                  </a:lnTo>
                  <a:close/>
                </a:path>
                <a:path w="750570" h="579754">
                  <a:moveTo>
                    <a:pt x="414578" y="16675"/>
                  </a:moveTo>
                  <a:lnTo>
                    <a:pt x="414007" y="16471"/>
                  </a:lnTo>
                  <a:lnTo>
                    <a:pt x="411657" y="18313"/>
                  </a:lnTo>
                  <a:lnTo>
                    <a:pt x="414578" y="16675"/>
                  </a:lnTo>
                  <a:close/>
                </a:path>
                <a:path w="750570" h="579754">
                  <a:moveTo>
                    <a:pt x="415010" y="15671"/>
                  </a:moveTo>
                  <a:lnTo>
                    <a:pt x="412000" y="15354"/>
                  </a:lnTo>
                  <a:lnTo>
                    <a:pt x="411772" y="15659"/>
                  </a:lnTo>
                  <a:lnTo>
                    <a:pt x="414007" y="16471"/>
                  </a:lnTo>
                  <a:lnTo>
                    <a:pt x="415010" y="15671"/>
                  </a:lnTo>
                  <a:close/>
                </a:path>
                <a:path w="750570" h="579754">
                  <a:moveTo>
                    <a:pt x="420928" y="29210"/>
                  </a:moveTo>
                  <a:lnTo>
                    <a:pt x="420166" y="27940"/>
                  </a:lnTo>
                  <a:lnTo>
                    <a:pt x="419925" y="29210"/>
                  </a:lnTo>
                  <a:lnTo>
                    <a:pt x="420928" y="29210"/>
                  </a:lnTo>
                  <a:close/>
                </a:path>
                <a:path w="750570" h="579754">
                  <a:moveTo>
                    <a:pt x="422567" y="29210"/>
                  </a:moveTo>
                  <a:lnTo>
                    <a:pt x="420928" y="29210"/>
                  </a:lnTo>
                  <a:lnTo>
                    <a:pt x="421690" y="30480"/>
                  </a:lnTo>
                  <a:lnTo>
                    <a:pt x="422567" y="29210"/>
                  </a:lnTo>
                  <a:close/>
                </a:path>
                <a:path w="750570" h="579754">
                  <a:moveTo>
                    <a:pt x="425056" y="486029"/>
                  </a:moveTo>
                  <a:lnTo>
                    <a:pt x="424586" y="484898"/>
                  </a:lnTo>
                  <a:lnTo>
                    <a:pt x="423976" y="486283"/>
                  </a:lnTo>
                  <a:lnTo>
                    <a:pt x="425056" y="486029"/>
                  </a:lnTo>
                  <a:close/>
                </a:path>
                <a:path w="750570" h="579754">
                  <a:moveTo>
                    <a:pt x="425564" y="485013"/>
                  </a:moveTo>
                  <a:lnTo>
                    <a:pt x="425335" y="483616"/>
                  </a:lnTo>
                  <a:lnTo>
                    <a:pt x="425119" y="482219"/>
                  </a:lnTo>
                  <a:lnTo>
                    <a:pt x="423608" y="482473"/>
                  </a:lnTo>
                  <a:lnTo>
                    <a:pt x="424586" y="484898"/>
                  </a:lnTo>
                  <a:lnTo>
                    <a:pt x="425170" y="483616"/>
                  </a:lnTo>
                  <a:lnTo>
                    <a:pt x="425564" y="485013"/>
                  </a:lnTo>
                  <a:close/>
                </a:path>
                <a:path w="750570" h="579754">
                  <a:moveTo>
                    <a:pt x="430491" y="7620"/>
                  </a:moveTo>
                  <a:lnTo>
                    <a:pt x="430225" y="7378"/>
                  </a:lnTo>
                  <a:lnTo>
                    <a:pt x="430136" y="7620"/>
                  </a:lnTo>
                  <a:lnTo>
                    <a:pt x="430491" y="7620"/>
                  </a:lnTo>
                  <a:close/>
                </a:path>
                <a:path w="750570" h="579754">
                  <a:moveTo>
                    <a:pt x="430618" y="6350"/>
                  </a:moveTo>
                  <a:lnTo>
                    <a:pt x="427786" y="5080"/>
                  </a:lnTo>
                  <a:lnTo>
                    <a:pt x="430225" y="7378"/>
                  </a:lnTo>
                  <a:lnTo>
                    <a:pt x="430618" y="6350"/>
                  </a:lnTo>
                  <a:close/>
                </a:path>
                <a:path w="750570" h="579754">
                  <a:moveTo>
                    <a:pt x="435648" y="14744"/>
                  </a:moveTo>
                  <a:lnTo>
                    <a:pt x="435559" y="14528"/>
                  </a:lnTo>
                  <a:lnTo>
                    <a:pt x="435356" y="14249"/>
                  </a:lnTo>
                  <a:lnTo>
                    <a:pt x="435025" y="13868"/>
                  </a:lnTo>
                  <a:lnTo>
                    <a:pt x="435648" y="14744"/>
                  </a:lnTo>
                  <a:close/>
                </a:path>
                <a:path w="750570" h="579754">
                  <a:moveTo>
                    <a:pt x="435902" y="16179"/>
                  </a:moveTo>
                  <a:lnTo>
                    <a:pt x="431825" y="14820"/>
                  </a:lnTo>
                  <a:lnTo>
                    <a:pt x="432447" y="16738"/>
                  </a:lnTo>
                  <a:lnTo>
                    <a:pt x="433285" y="16281"/>
                  </a:lnTo>
                  <a:lnTo>
                    <a:pt x="435686" y="16802"/>
                  </a:lnTo>
                  <a:lnTo>
                    <a:pt x="435864" y="16281"/>
                  </a:lnTo>
                  <a:close/>
                </a:path>
                <a:path w="750570" h="579754">
                  <a:moveTo>
                    <a:pt x="436156" y="15443"/>
                  </a:moveTo>
                  <a:lnTo>
                    <a:pt x="435648" y="14744"/>
                  </a:lnTo>
                  <a:lnTo>
                    <a:pt x="436054" y="15709"/>
                  </a:lnTo>
                  <a:lnTo>
                    <a:pt x="436156" y="15443"/>
                  </a:lnTo>
                  <a:close/>
                </a:path>
                <a:path w="750570" h="579754">
                  <a:moveTo>
                    <a:pt x="436308" y="16306"/>
                  </a:moveTo>
                  <a:lnTo>
                    <a:pt x="436054" y="15709"/>
                  </a:lnTo>
                  <a:lnTo>
                    <a:pt x="435902" y="16179"/>
                  </a:lnTo>
                  <a:lnTo>
                    <a:pt x="436308" y="16306"/>
                  </a:lnTo>
                  <a:close/>
                </a:path>
                <a:path w="750570" h="579754">
                  <a:moveTo>
                    <a:pt x="437019" y="7620"/>
                  </a:moveTo>
                  <a:lnTo>
                    <a:pt x="434581" y="7620"/>
                  </a:lnTo>
                  <a:lnTo>
                    <a:pt x="435546" y="8521"/>
                  </a:lnTo>
                  <a:lnTo>
                    <a:pt x="437019" y="7620"/>
                  </a:lnTo>
                  <a:close/>
                </a:path>
                <a:path w="750570" h="579754">
                  <a:moveTo>
                    <a:pt x="437311" y="10160"/>
                  </a:moveTo>
                  <a:lnTo>
                    <a:pt x="435546" y="8521"/>
                  </a:lnTo>
                  <a:lnTo>
                    <a:pt x="434924" y="8890"/>
                  </a:lnTo>
                  <a:lnTo>
                    <a:pt x="432714" y="5080"/>
                  </a:lnTo>
                  <a:lnTo>
                    <a:pt x="433273" y="8890"/>
                  </a:lnTo>
                  <a:lnTo>
                    <a:pt x="432092" y="8890"/>
                  </a:lnTo>
                  <a:lnTo>
                    <a:pt x="430136" y="7620"/>
                  </a:lnTo>
                  <a:lnTo>
                    <a:pt x="427215" y="7620"/>
                  </a:lnTo>
                  <a:lnTo>
                    <a:pt x="427215" y="6350"/>
                  </a:lnTo>
                  <a:lnTo>
                    <a:pt x="426796" y="8890"/>
                  </a:lnTo>
                  <a:lnTo>
                    <a:pt x="426427" y="7620"/>
                  </a:lnTo>
                  <a:lnTo>
                    <a:pt x="424459" y="7620"/>
                  </a:lnTo>
                  <a:lnTo>
                    <a:pt x="425691" y="6350"/>
                  </a:lnTo>
                  <a:lnTo>
                    <a:pt x="421614" y="7620"/>
                  </a:lnTo>
                  <a:lnTo>
                    <a:pt x="424154" y="12700"/>
                  </a:lnTo>
                  <a:lnTo>
                    <a:pt x="421005" y="11442"/>
                  </a:lnTo>
                  <a:lnTo>
                    <a:pt x="418757" y="15240"/>
                  </a:lnTo>
                  <a:lnTo>
                    <a:pt x="422897" y="13970"/>
                  </a:lnTo>
                  <a:lnTo>
                    <a:pt x="423049" y="19050"/>
                  </a:lnTo>
                  <a:lnTo>
                    <a:pt x="415950" y="13970"/>
                  </a:lnTo>
                  <a:lnTo>
                    <a:pt x="417842" y="16510"/>
                  </a:lnTo>
                  <a:lnTo>
                    <a:pt x="416598" y="17780"/>
                  </a:lnTo>
                  <a:lnTo>
                    <a:pt x="415823" y="16510"/>
                  </a:lnTo>
                  <a:lnTo>
                    <a:pt x="416090" y="19050"/>
                  </a:lnTo>
                  <a:lnTo>
                    <a:pt x="417004" y="17780"/>
                  </a:lnTo>
                  <a:lnTo>
                    <a:pt x="417715" y="19050"/>
                  </a:lnTo>
                  <a:lnTo>
                    <a:pt x="416090" y="19050"/>
                  </a:lnTo>
                  <a:lnTo>
                    <a:pt x="414070" y="19050"/>
                  </a:lnTo>
                  <a:lnTo>
                    <a:pt x="414274" y="25400"/>
                  </a:lnTo>
                  <a:lnTo>
                    <a:pt x="412965" y="24130"/>
                  </a:lnTo>
                  <a:lnTo>
                    <a:pt x="412711" y="23888"/>
                  </a:lnTo>
                  <a:lnTo>
                    <a:pt x="412661" y="24130"/>
                  </a:lnTo>
                  <a:lnTo>
                    <a:pt x="411911" y="23482"/>
                  </a:lnTo>
                  <a:lnTo>
                    <a:pt x="412064" y="23253"/>
                  </a:lnTo>
                  <a:lnTo>
                    <a:pt x="410349" y="21590"/>
                  </a:lnTo>
                  <a:lnTo>
                    <a:pt x="410718" y="22415"/>
                  </a:lnTo>
                  <a:lnTo>
                    <a:pt x="408368" y="20320"/>
                  </a:lnTo>
                  <a:lnTo>
                    <a:pt x="411353" y="26670"/>
                  </a:lnTo>
                  <a:lnTo>
                    <a:pt x="408139" y="26670"/>
                  </a:lnTo>
                  <a:lnTo>
                    <a:pt x="406628" y="24130"/>
                  </a:lnTo>
                  <a:lnTo>
                    <a:pt x="409041" y="24130"/>
                  </a:lnTo>
                  <a:lnTo>
                    <a:pt x="405815" y="22860"/>
                  </a:lnTo>
                  <a:lnTo>
                    <a:pt x="408279" y="27940"/>
                  </a:lnTo>
                  <a:lnTo>
                    <a:pt x="402259" y="25400"/>
                  </a:lnTo>
                  <a:lnTo>
                    <a:pt x="401662" y="26670"/>
                  </a:lnTo>
                  <a:lnTo>
                    <a:pt x="404266" y="30480"/>
                  </a:lnTo>
                  <a:lnTo>
                    <a:pt x="400100" y="30480"/>
                  </a:lnTo>
                  <a:lnTo>
                    <a:pt x="398932" y="34290"/>
                  </a:lnTo>
                  <a:lnTo>
                    <a:pt x="398170" y="33020"/>
                  </a:lnTo>
                  <a:lnTo>
                    <a:pt x="393585" y="36830"/>
                  </a:lnTo>
                  <a:lnTo>
                    <a:pt x="390309" y="36830"/>
                  </a:lnTo>
                  <a:lnTo>
                    <a:pt x="392645" y="39370"/>
                  </a:lnTo>
                  <a:lnTo>
                    <a:pt x="390156" y="40640"/>
                  </a:lnTo>
                  <a:lnTo>
                    <a:pt x="389712" y="41910"/>
                  </a:lnTo>
                  <a:lnTo>
                    <a:pt x="396913" y="41910"/>
                  </a:lnTo>
                  <a:lnTo>
                    <a:pt x="397675" y="43180"/>
                  </a:lnTo>
                  <a:lnTo>
                    <a:pt x="398132" y="41910"/>
                  </a:lnTo>
                  <a:lnTo>
                    <a:pt x="397814" y="40716"/>
                  </a:lnTo>
                  <a:lnTo>
                    <a:pt x="397916" y="40525"/>
                  </a:lnTo>
                  <a:lnTo>
                    <a:pt x="399034" y="39370"/>
                  </a:lnTo>
                  <a:lnTo>
                    <a:pt x="401193" y="40525"/>
                  </a:lnTo>
                  <a:lnTo>
                    <a:pt x="400685" y="39370"/>
                  </a:lnTo>
                  <a:lnTo>
                    <a:pt x="399542" y="36830"/>
                  </a:lnTo>
                  <a:lnTo>
                    <a:pt x="402767" y="36830"/>
                  </a:lnTo>
                  <a:lnTo>
                    <a:pt x="402717" y="38100"/>
                  </a:lnTo>
                  <a:lnTo>
                    <a:pt x="401878" y="39370"/>
                  </a:lnTo>
                  <a:lnTo>
                    <a:pt x="401840" y="40640"/>
                  </a:lnTo>
                  <a:lnTo>
                    <a:pt x="405511" y="41910"/>
                  </a:lnTo>
                  <a:lnTo>
                    <a:pt x="405079" y="40640"/>
                  </a:lnTo>
                  <a:lnTo>
                    <a:pt x="406298" y="40640"/>
                  </a:lnTo>
                  <a:lnTo>
                    <a:pt x="409689" y="39370"/>
                  </a:lnTo>
                  <a:lnTo>
                    <a:pt x="408470" y="39370"/>
                  </a:lnTo>
                  <a:lnTo>
                    <a:pt x="408305" y="39014"/>
                  </a:lnTo>
                  <a:lnTo>
                    <a:pt x="408444" y="38976"/>
                  </a:lnTo>
                  <a:lnTo>
                    <a:pt x="408292" y="39001"/>
                  </a:lnTo>
                  <a:lnTo>
                    <a:pt x="406222" y="34290"/>
                  </a:lnTo>
                  <a:lnTo>
                    <a:pt x="405091" y="31750"/>
                  </a:lnTo>
                  <a:lnTo>
                    <a:pt x="410946" y="34239"/>
                  </a:lnTo>
                  <a:lnTo>
                    <a:pt x="410997" y="33959"/>
                  </a:lnTo>
                  <a:lnTo>
                    <a:pt x="411518" y="30480"/>
                  </a:lnTo>
                  <a:lnTo>
                    <a:pt x="413562" y="33020"/>
                  </a:lnTo>
                  <a:lnTo>
                    <a:pt x="413702" y="33020"/>
                  </a:lnTo>
                  <a:lnTo>
                    <a:pt x="414299" y="33820"/>
                  </a:lnTo>
                  <a:lnTo>
                    <a:pt x="414032" y="33350"/>
                  </a:lnTo>
                  <a:lnTo>
                    <a:pt x="413778" y="33058"/>
                  </a:lnTo>
                  <a:lnTo>
                    <a:pt x="416356" y="33020"/>
                  </a:lnTo>
                  <a:lnTo>
                    <a:pt x="416725" y="34290"/>
                  </a:lnTo>
                  <a:lnTo>
                    <a:pt x="416039" y="31750"/>
                  </a:lnTo>
                  <a:lnTo>
                    <a:pt x="419950" y="34290"/>
                  </a:lnTo>
                  <a:lnTo>
                    <a:pt x="419430" y="31750"/>
                  </a:lnTo>
                  <a:lnTo>
                    <a:pt x="419176" y="30480"/>
                  </a:lnTo>
                  <a:lnTo>
                    <a:pt x="418909" y="29210"/>
                  </a:lnTo>
                  <a:lnTo>
                    <a:pt x="419696" y="30480"/>
                  </a:lnTo>
                  <a:lnTo>
                    <a:pt x="419925" y="29210"/>
                  </a:lnTo>
                  <a:lnTo>
                    <a:pt x="419354" y="29210"/>
                  </a:lnTo>
                  <a:lnTo>
                    <a:pt x="419290" y="27940"/>
                  </a:lnTo>
                  <a:lnTo>
                    <a:pt x="419227" y="26670"/>
                  </a:lnTo>
                  <a:lnTo>
                    <a:pt x="419176" y="25400"/>
                  </a:lnTo>
                  <a:lnTo>
                    <a:pt x="419112" y="24130"/>
                  </a:lnTo>
                  <a:lnTo>
                    <a:pt x="427520" y="26670"/>
                  </a:lnTo>
                  <a:lnTo>
                    <a:pt x="427482" y="24130"/>
                  </a:lnTo>
                  <a:lnTo>
                    <a:pt x="427431" y="20320"/>
                  </a:lnTo>
                  <a:lnTo>
                    <a:pt x="428853" y="16510"/>
                  </a:lnTo>
                  <a:lnTo>
                    <a:pt x="427609" y="13970"/>
                  </a:lnTo>
                  <a:lnTo>
                    <a:pt x="426986" y="12700"/>
                  </a:lnTo>
                  <a:lnTo>
                    <a:pt x="428409" y="8890"/>
                  </a:lnTo>
                  <a:lnTo>
                    <a:pt x="430403" y="10160"/>
                  </a:lnTo>
                  <a:lnTo>
                    <a:pt x="430250" y="12700"/>
                  </a:lnTo>
                  <a:lnTo>
                    <a:pt x="432701" y="12700"/>
                  </a:lnTo>
                  <a:lnTo>
                    <a:pt x="433565" y="11430"/>
                  </a:lnTo>
                  <a:lnTo>
                    <a:pt x="434098" y="8890"/>
                  </a:lnTo>
                  <a:lnTo>
                    <a:pt x="434441" y="10160"/>
                  </a:lnTo>
                  <a:lnTo>
                    <a:pt x="436422" y="11430"/>
                  </a:lnTo>
                  <a:lnTo>
                    <a:pt x="437311" y="10160"/>
                  </a:lnTo>
                  <a:close/>
                </a:path>
                <a:path w="750570" h="579754">
                  <a:moveTo>
                    <a:pt x="438429" y="11391"/>
                  </a:moveTo>
                  <a:lnTo>
                    <a:pt x="438175" y="11036"/>
                  </a:lnTo>
                  <a:lnTo>
                    <a:pt x="437883" y="10731"/>
                  </a:lnTo>
                  <a:lnTo>
                    <a:pt x="437629" y="10629"/>
                  </a:lnTo>
                  <a:lnTo>
                    <a:pt x="438061" y="11239"/>
                  </a:lnTo>
                  <a:lnTo>
                    <a:pt x="438200" y="11607"/>
                  </a:lnTo>
                  <a:lnTo>
                    <a:pt x="438111" y="11899"/>
                  </a:lnTo>
                  <a:lnTo>
                    <a:pt x="438238" y="11734"/>
                  </a:lnTo>
                  <a:lnTo>
                    <a:pt x="438340" y="11569"/>
                  </a:lnTo>
                  <a:lnTo>
                    <a:pt x="438429" y="11391"/>
                  </a:lnTo>
                  <a:close/>
                </a:path>
                <a:path w="750570" h="579754">
                  <a:moveTo>
                    <a:pt x="442506" y="6070"/>
                  </a:moveTo>
                  <a:lnTo>
                    <a:pt x="440385" y="5080"/>
                  </a:lnTo>
                  <a:lnTo>
                    <a:pt x="439610" y="3810"/>
                  </a:lnTo>
                  <a:lnTo>
                    <a:pt x="440093" y="2540"/>
                  </a:lnTo>
                  <a:lnTo>
                    <a:pt x="435025" y="0"/>
                  </a:lnTo>
                  <a:lnTo>
                    <a:pt x="437019" y="7620"/>
                  </a:lnTo>
                  <a:lnTo>
                    <a:pt x="437565" y="7620"/>
                  </a:lnTo>
                  <a:lnTo>
                    <a:pt x="438505" y="10160"/>
                  </a:lnTo>
                  <a:lnTo>
                    <a:pt x="438785" y="11430"/>
                  </a:lnTo>
                  <a:lnTo>
                    <a:pt x="439394" y="8890"/>
                  </a:lnTo>
                  <a:lnTo>
                    <a:pt x="439318" y="6350"/>
                  </a:lnTo>
                  <a:lnTo>
                    <a:pt x="439991" y="5080"/>
                  </a:lnTo>
                  <a:lnTo>
                    <a:pt x="441540" y="6350"/>
                  </a:lnTo>
                  <a:lnTo>
                    <a:pt x="441058" y="7620"/>
                  </a:lnTo>
                  <a:lnTo>
                    <a:pt x="441388" y="8890"/>
                  </a:lnTo>
                  <a:lnTo>
                    <a:pt x="442302" y="6350"/>
                  </a:lnTo>
                  <a:lnTo>
                    <a:pt x="442506" y="6070"/>
                  </a:lnTo>
                  <a:close/>
                </a:path>
                <a:path w="750570" h="579754">
                  <a:moveTo>
                    <a:pt x="443115" y="6350"/>
                  </a:moveTo>
                  <a:lnTo>
                    <a:pt x="443014" y="5334"/>
                  </a:lnTo>
                  <a:lnTo>
                    <a:pt x="442506" y="6070"/>
                  </a:lnTo>
                  <a:lnTo>
                    <a:pt x="443115" y="6350"/>
                  </a:lnTo>
                  <a:close/>
                </a:path>
                <a:path w="750570" h="579754">
                  <a:moveTo>
                    <a:pt x="444068" y="3810"/>
                  </a:moveTo>
                  <a:lnTo>
                    <a:pt x="442595" y="1270"/>
                  </a:lnTo>
                  <a:lnTo>
                    <a:pt x="441413" y="1270"/>
                  </a:lnTo>
                  <a:lnTo>
                    <a:pt x="442899" y="3810"/>
                  </a:lnTo>
                  <a:lnTo>
                    <a:pt x="443014" y="5334"/>
                  </a:lnTo>
                  <a:lnTo>
                    <a:pt x="444068" y="3810"/>
                  </a:lnTo>
                  <a:close/>
                </a:path>
                <a:path w="750570" h="579754">
                  <a:moveTo>
                    <a:pt x="445401" y="4940"/>
                  </a:moveTo>
                  <a:lnTo>
                    <a:pt x="445236" y="5118"/>
                  </a:lnTo>
                  <a:lnTo>
                    <a:pt x="445096" y="5270"/>
                  </a:lnTo>
                  <a:lnTo>
                    <a:pt x="445262" y="5549"/>
                  </a:lnTo>
                  <a:lnTo>
                    <a:pt x="445401" y="4940"/>
                  </a:lnTo>
                  <a:close/>
                </a:path>
                <a:path w="750570" h="579754">
                  <a:moveTo>
                    <a:pt x="445554" y="5943"/>
                  </a:moveTo>
                  <a:lnTo>
                    <a:pt x="445401" y="5803"/>
                  </a:lnTo>
                  <a:lnTo>
                    <a:pt x="445325" y="5664"/>
                  </a:lnTo>
                  <a:lnTo>
                    <a:pt x="445135" y="6159"/>
                  </a:lnTo>
                  <a:lnTo>
                    <a:pt x="445554" y="5943"/>
                  </a:lnTo>
                  <a:close/>
                </a:path>
                <a:path w="750570" h="579754">
                  <a:moveTo>
                    <a:pt x="446074" y="4445"/>
                  </a:moveTo>
                  <a:lnTo>
                    <a:pt x="445681" y="3657"/>
                  </a:lnTo>
                  <a:lnTo>
                    <a:pt x="445401" y="4940"/>
                  </a:lnTo>
                  <a:lnTo>
                    <a:pt x="445681" y="4699"/>
                  </a:lnTo>
                  <a:lnTo>
                    <a:pt x="446074" y="4445"/>
                  </a:lnTo>
                  <a:close/>
                </a:path>
                <a:path w="750570" h="579754">
                  <a:moveTo>
                    <a:pt x="454228" y="506222"/>
                  </a:moveTo>
                  <a:lnTo>
                    <a:pt x="454139" y="505879"/>
                  </a:lnTo>
                  <a:lnTo>
                    <a:pt x="453212" y="506730"/>
                  </a:lnTo>
                  <a:lnTo>
                    <a:pt x="454228" y="506222"/>
                  </a:lnTo>
                  <a:close/>
                </a:path>
                <a:path w="750570" h="579754">
                  <a:moveTo>
                    <a:pt x="464413" y="484708"/>
                  </a:moveTo>
                  <a:lnTo>
                    <a:pt x="463486" y="484187"/>
                  </a:lnTo>
                  <a:lnTo>
                    <a:pt x="463562" y="484416"/>
                  </a:lnTo>
                  <a:lnTo>
                    <a:pt x="463689" y="484606"/>
                  </a:lnTo>
                  <a:lnTo>
                    <a:pt x="463791" y="484809"/>
                  </a:lnTo>
                  <a:lnTo>
                    <a:pt x="464413" y="484708"/>
                  </a:lnTo>
                  <a:close/>
                </a:path>
                <a:path w="750570" h="579754">
                  <a:moveTo>
                    <a:pt x="479577" y="509143"/>
                  </a:moveTo>
                  <a:lnTo>
                    <a:pt x="476605" y="508317"/>
                  </a:lnTo>
                  <a:lnTo>
                    <a:pt x="477418" y="508723"/>
                  </a:lnTo>
                  <a:lnTo>
                    <a:pt x="478497" y="509003"/>
                  </a:lnTo>
                  <a:lnTo>
                    <a:pt x="479577" y="509143"/>
                  </a:lnTo>
                  <a:close/>
                </a:path>
                <a:path w="750570" h="579754">
                  <a:moveTo>
                    <a:pt x="479907" y="509193"/>
                  </a:moveTo>
                  <a:lnTo>
                    <a:pt x="479577" y="509143"/>
                  </a:lnTo>
                  <a:lnTo>
                    <a:pt x="479907" y="509244"/>
                  </a:lnTo>
                  <a:close/>
                </a:path>
                <a:path w="750570" h="579754">
                  <a:moveTo>
                    <a:pt x="482473" y="485648"/>
                  </a:moveTo>
                  <a:lnTo>
                    <a:pt x="482434" y="485470"/>
                  </a:lnTo>
                  <a:lnTo>
                    <a:pt x="481711" y="485775"/>
                  </a:lnTo>
                  <a:lnTo>
                    <a:pt x="481761" y="485940"/>
                  </a:lnTo>
                  <a:lnTo>
                    <a:pt x="481888" y="486156"/>
                  </a:lnTo>
                  <a:lnTo>
                    <a:pt x="482193" y="485775"/>
                  </a:lnTo>
                  <a:lnTo>
                    <a:pt x="482473" y="485648"/>
                  </a:lnTo>
                  <a:close/>
                </a:path>
                <a:path w="750570" h="579754">
                  <a:moveTo>
                    <a:pt x="483006" y="486181"/>
                  </a:moveTo>
                  <a:lnTo>
                    <a:pt x="482498" y="485635"/>
                  </a:lnTo>
                  <a:lnTo>
                    <a:pt x="482511" y="485775"/>
                  </a:lnTo>
                  <a:lnTo>
                    <a:pt x="482612" y="485940"/>
                  </a:lnTo>
                  <a:lnTo>
                    <a:pt x="483006" y="486181"/>
                  </a:lnTo>
                  <a:close/>
                </a:path>
                <a:path w="750570" h="579754">
                  <a:moveTo>
                    <a:pt x="502615" y="485521"/>
                  </a:moveTo>
                  <a:lnTo>
                    <a:pt x="502551" y="485127"/>
                  </a:lnTo>
                  <a:lnTo>
                    <a:pt x="502272" y="484479"/>
                  </a:lnTo>
                  <a:lnTo>
                    <a:pt x="502297" y="485000"/>
                  </a:lnTo>
                  <a:lnTo>
                    <a:pt x="502450" y="485419"/>
                  </a:lnTo>
                  <a:lnTo>
                    <a:pt x="502589" y="485813"/>
                  </a:lnTo>
                  <a:lnTo>
                    <a:pt x="502615" y="485521"/>
                  </a:lnTo>
                  <a:close/>
                </a:path>
                <a:path w="750570" h="579754">
                  <a:moveTo>
                    <a:pt x="513308" y="510159"/>
                  </a:moveTo>
                  <a:lnTo>
                    <a:pt x="512622" y="510794"/>
                  </a:lnTo>
                  <a:lnTo>
                    <a:pt x="511581" y="511009"/>
                  </a:lnTo>
                  <a:lnTo>
                    <a:pt x="512914" y="512191"/>
                  </a:lnTo>
                  <a:lnTo>
                    <a:pt x="513308" y="510159"/>
                  </a:lnTo>
                  <a:close/>
                </a:path>
                <a:path w="750570" h="579754">
                  <a:moveTo>
                    <a:pt x="524548" y="494157"/>
                  </a:moveTo>
                  <a:close/>
                </a:path>
                <a:path w="750570" h="579754">
                  <a:moveTo>
                    <a:pt x="524814" y="493877"/>
                  </a:moveTo>
                  <a:lnTo>
                    <a:pt x="524764" y="493649"/>
                  </a:lnTo>
                  <a:lnTo>
                    <a:pt x="524535" y="494118"/>
                  </a:lnTo>
                  <a:lnTo>
                    <a:pt x="524814" y="493877"/>
                  </a:lnTo>
                  <a:close/>
                </a:path>
                <a:path w="750570" h="579754">
                  <a:moveTo>
                    <a:pt x="525602" y="489877"/>
                  </a:moveTo>
                  <a:lnTo>
                    <a:pt x="525195" y="489927"/>
                  </a:lnTo>
                  <a:lnTo>
                    <a:pt x="525183" y="490093"/>
                  </a:lnTo>
                  <a:lnTo>
                    <a:pt x="525602" y="489877"/>
                  </a:lnTo>
                  <a:close/>
                </a:path>
                <a:path w="750570" h="579754">
                  <a:moveTo>
                    <a:pt x="525691" y="485140"/>
                  </a:moveTo>
                  <a:lnTo>
                    <a:pt x="522084" y="486537"/>
                  </a:lnTo>
                  <a:lnTo>
                    <a:pt x="522592" y="488924"/>
                  </a:lnTo>
                  <a:lnTo>
                    <a:pt x="522719" y="488835"/>
                  </a:lnTo>
                  <a:lnTo>
                    <a:pt x="522655" y="489204"/>
                  </a:lnTo>
                  <a:lnTo>
                    <a:pt x="522592" y="488924"/>
                  </a:lnTo>
                  <a:lnTo>
                    <a:pt x="520230" y="490601"/>
                  </a:lnTo>
                  <a:lnTo>
                    <a:pt x="525195" y="489927"/>
                  </a:lnTo>
                  <a:lnTo>
                    <a:pt x="525272" y="489204"/>
                  </a:lnTo>
                  <a:lnTo>
                    <a:pt x="525322" y="488696"/>
                  </a:lnTo>
                  <a:lnTo>
                    <a:pt x="525691" y="485140"/>
                  </a:lnTo>
                  <a:close/>
                </a:path>
                <a:path w="750570" h="579754">
                  <a:moveTo>
                    <a:pt x="535012" y="513651"/>
                  </a:moveTo>
                  <a:lnTo>
                    <a:pt x="534860" y="513651"/>
                  </a:lnTo>
                  <a:lnTo>
                    <a:pt x="534733" y="513651"/>
                  </a:lnTo>
                  <a:lnTo>
                    <a:pt x="534581" y="513715"/>
                  </a:lnTo>
                  <a:lnTo>
                    <a:pt x="533552" y="514121"/>
                  </a:lnTo>
                  <a:lnTo>
                    <a:pt x="534225" y="514007"/>
                  </a:lnTo>
                  <a:lnTo>
                    <a:pt x="535012" y="513651"/>
                  </a:lnTo>
                  <a:close/>
                </a:path>
                <a:path w="750570" h="579754">
                  <a:moveTo>
                    <a:pt x="536041" y="495554"/>
                  </a:moveTo>
                  <a:lnTo>
                    <a:pt x="535178" y="495173"/>
                  </a:lnTo>
                  <a:lnTo>
                    <a:pt x="535089" y="496697"/>
                  </a:lnTo>
                  <a:lnTo>
                    <a:pt x="536016" y="495681"/>
                  </a:lnTo>
                  <a:lnTo>
                    <a:pt x="536041" y="495554"/>
                  </a:lnTo>
                  <a:close/>
                </a:path>
                <a:path w="750570" h="579754">
                  <a:moveTo>
                    <a:pt x="536892" y="495935"/>
                  </a:moveTo>
                  <a:lnTo>
                    <a:pt x="536371" y="495300"/>
                  </a:lnTo>
                  <a:lnTo>
                    <a:pt x="536105" y="495579"/>
                  </a:lnTo>
                  <a:lnTo>
                    <a:pt x="536892" y="495935"/>
                  </a:lnTo>
                  <a:close/>
                </a:path>
                <a:path w="750570" h="579754">
                  <a:moveTo>
                    <a:pt x="537438" y="512699"/>
                  </a:moveTo>
                  <a:lnTo>
                    <a:pt x="536371" y="513080"/>
                  </a:lnTo>
                  <a:lnTo>
                    <a:pt x="536282" y="512762"/>
                  </a:lnTo>
                  <a:lnTo>
                    <a:pt x="536194" y="513080"/>
                  </a:lnTo>
                  <a:lnTo>
                    <a:pt x="535584" y="513461"/>
                  </a:lnTo>
                  <a:lnTo>
                    <a:pt x="535012" y="513715"/>
                  </a:lnTo>
                  <a:lnTo>
                    <a:pt x="536016" y="513715"/>
                  </a:lnTo>
                  <a:lnTo>
                    <a:pt x="537171" y="514858"/>
                  </a:lnTo>
                  <a:lnTo>
                    <a:pt x="537387" y="513080"/>
                  </a:lnTo>
                  <a:lnTo>
                    <a:pt x="537438" y="512699"/>
                  </a:lnTo>
                  <a:close/>
                </a:path>
                <a:path w="750570" h="579754">
                  <a:moveTo>
                    <a:pt x="537654" y="494131"/>
                  </a:moveTo>
                  <a:lnTo>
                    <a:pt x="536829" y="493585"/>
                  </a:lnTo>
                  <a:lnTo>
                    <a:pt x="537133" y="493903"/>
                  </a:lnTo>
                  <a:lnTo>
                    <a:pt x="537413" y="494055"/>
                  </a:lnTo>
                  <a:lnTo>
                    <a:pt x="537654" y="494131"/>
                  </a:lnTo>
                  <a:close/>
                </a:path>
                <a:path w="750570" h="579754">
                  <a:moveTo>
                    <a:pt x="544461" y="489864"/>
                  </a:moveTo>
                  <a:lnTo>
                    <a:pt x="544207" y="489458"/>
                  </a:lnTo>
                  <a:lnTo>
                    <a:pt x="543471" y="489712"/>
                  </a:lnTo>
                  <a:lnTo>
                    <a:pt x="544461" y="489864"/>
                  </a:lnTo>
                  <a:close/>
                </a:path>
                <a:path w="750570" h="579754">
                  <a:moveTo>
                    <a:pt x="545096" y="489966"/>
                  </a:moveTo>
                  <a:lnTo>
                    <a:pt x="544461" y="489864"/>
                  </a:lnTo>
                  <a:lnTo>
                    <a:pt x="544842" y="490499"/>
                  </a:lnTo>
                  <a:lnTo>
                    <a:pt x="545096" y="489966"/>
                  </a:lnTo>
                  <a:close/>
                </a:path>
                <a:path w="750570" h="579754">
                  <a:moveTo>
                    <a:pt x="551713" y="490232"/>
                  </a:moveTo>
                  <a:lnTo>
                    <a:pt x="551383" y="490232"/>
                  </a:lnTo>
                  <a:lnTo>
                    <a:pt x="551014" y="490397"/>
                  </a:lnTo>
                  <a:lnTo>
                    <a:pt x="551713" y="490232"/>
                  </a:lnTo>
                  <a:close/>
                </a:path>
                <a:path w="750570" h="579754">
                  <a:moveTo>
                    <a:pt x="552894" y="491744"/>
                  </a:moveTo>
                  <a:lnTo>
                    <a:pt x="551065" y="491680"/>
                  </a:lnTo>
                  <a:lnTo>
                    <a:pt x="551345" y="491871"/>
                  </a:lnTo>
                  <a:lnTo>
                    <a:pt x="552157" y="491998"/>
                  </a:lnTo>
                  <a:lnTo>
                    <a:pt x="552894" y="491744"/>
                  </a:lnTo>
                  <a:close/>
                </a:path>
                <a:path w="750570" h="579754">
                  <a:moveTo>
                    <a:pt x="555129" y="514959"/>
                  </a:moveTo>
                  <a:lnTo>
                    <a:pt x="554329" y="514858"/>
                  </a:lnTo>
                  <a:lnTo>
                    <a:pt x="555129" y="514985"/>
                  </a:lnTo>
                  <a:close/>
                </a:path>
                <a:path w="750570" h="579754">
                  <a:moveTo>
                    <a:pt x="571766" y="498665"/>
                  </a:moveTo>
                  <a:lnTo>
                    <a:pt x="571588" y="498297"/>
                  </a:lnTo>
                  <a:lnTo>
                    <a:pt x="571360" y="498068"/>
                  </a:lnTo>
                  <a:lnTo>
                    <a:pt x="571157" y="498284"/>
                  </a:lnTo>
                  <a:lnTo>
                    <a:pt x="571385" y="498436"/>
                  </a:lnTo>
                  <a:lnTo>
                    <a:pt x="571576" y="498538"/>
                  </a:lnTo>
                  <a:lnTo>
                    <a:pt x="571766" y="498665"/>
                  </a:lnTo>
                  <a:close/>
                </a:path>
                <a:path w="750570" h="579754">
                  <a:moveTo>
                    <a:pt x="583133" y="517766"/>
                  </a:moveTo>
                  <a:lnTo>
                    <a:pt x="582472" y="517410"/>
                  </a:lnTo>
                  <a:lnTo>
                    <a:pt x="581710" y="516928"/>
                  </a:lnTo>
                  <a:lnTo>
                    <a:pt x="580898" y="517207"/>
                  </a:lnTo>
                  <a:lnTo>
                    <a:pt x="581621" y="517969"/>
                  </a:lnTo>
                  <a:lnTo>
                    <a:pt x="582383" y="518007"/>
                  </a:lnTo>
                  <a:lnTo>
                    <a:pt x="583133" y="517766"/>
                  </a:lnTo>
                  <a:close/>
                </a:path>
                <a:path w="750570" h="579754">
                  <a:moveTo>
                    <a:pt x="599084" y="506437"/>
                  </a:moveTo>
                  <a:lnTo>
                    <a:pt x="597103" y="504190"/>
                  </a:lnTo>
                  <a:lnTo>
                    <a:pt x="595045" y="506222"/>
                  </a:lnTo>
                  <a:lnTo>
                    <a:pt x="599084" y="506437"/>
                  </a:lnTo>
                  <a:close/>
                </a:path>
                <a:path w="750570" h="579754">
                  <a:moveTo>
                    <a:pt x="599744" y="506476"/>
                  </a:moveTo>
                  <a:lnTo>
                    <a:pt x="599084" y="506437"/>
                  </a:lnTo>
                  <a:lnTo>
                    <a:pt x="599452" y="506844"/>
                  </a:lnTo>
                  <a:lnTo>
                    <a:pt x="599744" y="506476"/>
                  </a:lnTo>
                  <a:close/>
                </a:path>
                <a:path w="750570" h="579754">
                  <a:moveTo>
                    <a:pt x="610857" y="527989"/>
                  </a:moveTo>
                  <a:lnTo>
                    <a:pt x="607517" y="524002"/>
                  </a:lnTo>
                  <a:lnTo>
                    <a:pt x="607860" y="527558"/>
                  </a:lnTo>
                  <a:lnTo>
                    <a:pt x="610857" y="527989"/>
                  </a:lnTo>
                  <a:close/>
                </a:path>
                <a:path w="750570" h="579754">
                  <a:moveTo>
                    <a:pt x="646468" y="524103"/>
                  </a:moveTo>
                  <a:lnTo>
                    <a:pt x="645083" y="522478"/>
                  </a:lnTo>
                  <a:lnTo>
                    <a:pt x="644626" y="523506"/>
                  </a:lnTo>
                  <a:lnTo>
                    <a:pt x="645718" y="523557"/>
                  </a:lnTo>
                  <a:lnTo>
                    <a:pt x="646468" y="524103"/>
                  </a:lnTo>
                  <a:close/>
                </a:path>
                <a:path w="750570" h="579754">
                  <a:moveTo>
                    <a:pt x="647001" y="524713"/>
                  </a:moveTo>
                  <a:lnTo>
                    <a:pt x="646899" y="524433"/>
                  </a:lnTo>
                  <a:lnTo>
                    <a:pt x="646696" y="524243"/>
                  </a:lnTo>
                  <a:lnTo>
                    <a:pt x="646468" y="524103"/>
                  </a:lnTo>
                  <a:lnTo>
                    <a:pt x="647001" y="524713"/>
                  </a:lnTo>
                  <a:close/>
                </a:path>
                <a:path w="750570" h="579754">
                  <a:moveTo>
                    <a:pt x="660463" y="524370"/>
                  </a:moveTo>
                  <a:lnTo>
                    <a:pt x="660450" y="524116"/>
                  </a:lnTo>
                  <a:lnTo>
                    <a:pt x="660336" y="524471"/>
                  </a:lnTo>
                  <a:lnTo>
                    <a:pt x="660298" y="524840"/>
                  </a:lnTo>
                  <a:lnTo>
                    <a:pt x="660311" y="525183"/>
                  </a:lnTo>
                  <a:lnTo>
                    <a:pt x="660412" y="524764"/>
                  </a:lnTo>
                  <a:lnTo>
                    <a:pt x="660463" y="524370"/>
                  </a:lnTo>
                  <a:close/>
                </a:path>
                <a:path w="750570" h="579754">
                  <a:moveTo>
                    <a:pt x="662317" y="532257"/>
                  </a:moveTo>
                  <a:lnTo>
                    <a:pt x="662152" y="532384"/>
                  </a:lnTo>
                  <a:lnTo>
                    <a:pt x="662038" y="532638"/>
                  </a:lnTo>
                  <a:lnTo>
                    <a:pt x="662266" y="532765"/>
                  </a:lnTo>
                  <a:lnTo>
                    <a:pt x="662317" y="532257"/>
                  </a:lnTo>
                  <a:close/>
                </a:path>
                <a:path w="750570" h="579754">
                  <a:moveTo>
                    <a:pt x="663422" y="532892"/>
                  </a:moveTo>
                  <a:lnTo>
                    <a:pt x="662292" y="533146"/>
                  </a:lnTo>
                  <a:lnTo>
                    <a:pt x="662190" y="533501"/>
                  </a:lnTo>
                  <a:lnTo>
                    <a:pt x="663054" y="533019"/>
                  </a:lnTo>
                  <a:lnTo>
                    <a:pt x="663422" y="532892"/>
                  </a:lnTo>
                  <a:close/>
                </a:path>
                <a:path w="750570" h="579754">
                  <a:moveTo>
                    <a:pt x="663752" y="531114"/>
                  </a:moveTo>
                  <a:lnTo>
                    <a:pt x="662647" y="529704"/>
                  </a:lnTo>
                  <a:lnTo>
                    <a:pt x="662317" y="532257"/>
                  </a:lnTo>
                  <a:lnTo>
                    <a:pt x="663752" y="531114"/>
                  </a:lnTo>
                  <a:close/>
                </a:path>
                <a:path w="750570" h="579754">
                  <a:moveTo>
                    <a:pt x="677125" y="530110"/>
                  </a:moveTo>
                  <a:lnTo>
                    <a:pt x="675665" y="531114"/>
                  </a:lnTo>
                  <a:lnTo>
                    <a:pt x="676186" y="531291"/>
                  </a:lnTo>
                  <a:lnTo>
                    <a:pt x="676490" y="530961"/>
                  </a:lnTo>
                  <a:lnTo>
                    <a:pt x="676783" y="530567"/>
                  </a:lnTo>
                  <a:lnTo>
                    <a:pt x="677125" y="530110"/>
                  </a:lnTo>
                  <a:close/>
                </a:path>
                <a:path w="750570" h="579754">
                  <a:moveTo>
                    <a:pt x="681990" y="533908"/>
                  </a:moveTo>
                  <a:lnTo>
                    <a:pt x="681685" y="534416"/>
                  </a:lnTo>
                  <a:lnTo>
                    <a:pt x="681990" y="533908"/>
                  </a:lnTo>
                  <a:close/>
                </a:path>
                <a:path w="750570" h="579754">
                  <a:moveTo>
                    <a:pt x="696099" y="554697"/>
                  </a:moveTo>
                  <a:lnTo>
                    <a:pt x="695413" y="555790"/>
                  </a:lnTo>
                  <a:lnTo>
                    <a:pt x="695744" y="555371"/>
                  </a:lnTo>
                  <a:lnTo>
                    <a:pt x="695921" y="555028"/>
                  </a:lnTo>
                  <a:lnTo>
                    <a:pt x="696099" y="554697"/>
                  </a:lnTo>
                  <a:close/>
                </a:path>
                <a:path w="750570" h="579754">
                  <a:moveTo>
                    <a:pt x="697217" y="539178"/>
                  </a:moveTo>
                  <a:lnTo>
                    <a:pt x="696772" y="538861"/>
                  </a:lnTo>
                  <a:lnTo>
                    <a:pt x="695502" y="541528"/>
                  </a:lnTo>
                  <a:lnTo>
                    <a:pt x="694829" y="542620"/>
                  </a:lnTo>
                  <a:lnTo>
                    <a:pt x="695553" y="541616"/>
                  </a:lnTo>
                  <a:lnTo>
                    <a:pt x="696137" y="541235"/>
                  </a:lnTo>
                  <a:lnTo>
                    <a:pt x="696633" y="541185"/>
                  </a:lnTo>
                  <a:lnTo>
                    <a:pt x="696861" y="540689"/>
                  </a:lnTo>
                  <a:lnTo>
                    <a:pt x="697052" y="540042"/>
                  </a:lnTo>
                  <a:lnTo>
                    <a:pt x="697217" y="539178"/>
                  </a:lnTo>
                  <a:close/>
                </a:path>
                <a:path w="750570" h="579754">
                  <a:moveTo>
                    <a:pt x="703910" y="559181"/>
                  </a:moveTo>
                  <a:lnTo>
                    <a:pt x="702945" y="559308"/>
                  </a:lnTo>
                  <a:lnTo>
                    <a:pt x="702767" y="559562"/>
                  </a:lnTo>
                  <a:lnTo>
                    <a:pt x="703364" y="560095"/>
                  </a:lnTo>
                  <a:lnTo>
                    <a:pt x="703910" y="559181"/>
                  </a:lnTo>
                  <a:close/>
                </a:path>
                <a:path w="750570" h="579754">
                  <a:moveTo>
                    <a:pt x="704888" y="561467"/>
                  </a:moveTo>
                  <a:lnTo>
                    <a:pt x="703364" y="560095"/>
                  </a:lnTo>
                  <a:lnTo>
                    <a:pt x="702538" y="561467"/>
                  </a:lnTo>
                  <a:lnTo>
                    <a:pt x="704888" y="561467"/>
                  </a:lnTo>
                  <a:close/>
                </a:path>
                <a:path w="750570" h="579754">
                  <a:moveTo>
                    <a:pt x="707809" y="550037"/>
                  </a:moveTo>
                  <a:lnTo>
                    <a:pt x="705700" y="549541"/>
                  </a:lnTo>
                  <a:lnTo>
                    <a:pt x="705434" y="550418"/>
                  </a:lnTo>
                  <a:lnTo>
                    <a:pt x="707809" y="550037"/>
                  </a:lnTo>
                  <a:close/>
                </a:path>
                <a:path w="750570" h="579754">
                  <a:moveTo>
                    <a:pt x="727367" y="570979"/>
                  </a:moveTo>
                  <a:lnTo>
                    <a:pt x="727087" y="570877"/>
                  </a:lnTo>
                  <a:lnTo>
                    <a:pt x="726795" y="570763"/>
                  </a:lnTo>
                  <a:lnTo>
                    <a:pt x="726541" y="570598"/>
                  </a:lnTo>
                  <a:lnTo>
                    <a:pt x="726871" y="570865"/>
                  </a:lnTo>
                  <a:lnTo>
                    <a:pt x="727138" y="570992"/>
                  </a:lnTo>
                  <a:lnTo>
                    <a:pt x="727367" y="570979"/>
                  </a:lnTo>
                  <a:close/>
                </a:path>
                <a:path w="750570" h="579754">
                  <a:moveTo>
                    <a:pt x="728891" y="558558"/>
                  </a:moveTo>
                  <a:lnTo>
                    <a:pt x="728611" y="558571"/>
                  </a:lnTo>
                  <a:lnTo>
                    <a:pt x="728357" y="558609"/>
                  </a:lnTo>
                  <a:lnTo>
                    <a:pt x="728891" y="558558"/>
                  </a:lnTo>
                  <a:close/>
                </a:path>
                <a:path w="750570" h="579754">
                  <a:moveTo>
                    <a:pt x="728992" y="571195"/>
                  </a:moveTo>
                  <a:lnTo>
                    <a:pt x="728649" y="571195"/>
                  </a:lnTo>
                  <a:lnTo>
                    <a:pt x="728332" y="571182"/>
                  </a:lnTo>
                  <a:lnTo>
                    <a:pt x="728014" y="571131"/>
                  </a:lnTo>
                  <a:lnTo>
                    <a:pt x="728268" y="570750"/>
                  </a:lnTo>
                  <a:lnTo>
                    <a:pt x="728459" y="570382"/>
                  </a:lnTo>
                  <a:lnTo>
                    <a:pt x="728446" y="570090"/>
                  </a:lnTo>
                  <a:lnTo>
                    <a:pt x="728014" y="570725"/>
                  </a:lnTo>
                  <a:lnTo>
                    <a:pt x="727710" y="570966"/>
                  </a:lnTo>
                  <a:lnTo>
                    <a:pt x="727379" y="570979"/>
                  </a:lnTo>
                  <a:lnTo>
                    <a:pt x="728002" y="571131"/>
                  </a:lnTo>
                  <a:lnTo>
                    <a:pt x="727722" y="571588"/>
                  </a:lnTo>
                  <a:lnTo>
                    <a:pt x="728129" y="571601"/>
                  </a:lnTo>
                  <a:lnTo>
                    <a:pt x="728548" y="571436"/>
                  </a:lnTo>
                  <a:lnTo>
                    <a:pt x="728992" y="571195"/>
                  </a:lnTo>
                  <a:close/>
                </a:path>
                <a:path w="750570" h="579754">
                  <a:moveTo>
                    <a:pt x="732243" y="568312"/>
                  </a:moveTo>
                  <a:lnTo>
                    <a:pt x="730986" y="566039"/>
                  </a:lnTo>
                  <a:lnTo>
                    <a:pt x="730618" y="567207"/>
                  </a:lnTo>
                  <a:lnTo>
                    <a:pt x="732218" y="568325"/>
                  </a:lnTo>
                  <a:close/>
                </a:path>
                <a:path w="750570" h="579754">
                  <a:moveTo>
                    <a:pt x="732828" y="563372"/>
                  </a:moveTo>
                  <a:lnTo>
                    <a:pt x="728637" y="565277"/>
                  </a:lnTo>
                  <a:lnTo>
                    <a:pt x="728751" y="563372"/>
                  </a:lnTo>
                  <a:lnTo>
                    <a:pt x="729068" y="562229"/>
                  </a:lnTo>
                  <a:lnTo>
                    <a:pt x="729246" y="561594"/>
                  </a:lnTo>
                  <a:lnTo>
                    <a:pt x="730796" y="561721"/>
                  </a:lnTo>
                  <a:lnTo>
                    <a:pt x="730758" y="561594"/>
                  </a:lnTo>
                  <a:lnTo>
                    <a:pt x="729894" y="558800"/>
                  </a:lnTo>
                  <a:lnTo>
                    <a:pt x="728510" y="562229"/>
                  </a:lnTo>
                  <a:lnTo>
                    <a:pt x="728179" y="560451"/>
                  </a:lnTo>
                  <a:lnTo>
                    <a:pt x="727989" y="559435"/>
                  </a:lnTo>
                  <a:lnTo>
                    <a:pt x="727951" y="558927"/>
                  </a:lnTo>
                  <a:lnTo>
                    <a:pt x="728129" y="558800"/>
                  </a:lnTo>
                  <a:lnTo>
                    <a:pt x="728357" y="558673"/>
                  </a:lnTo>
                  <a:lnTo>
                    <a:pt x="726008" y="558927"/>
                  </a:lnTo>
                  <a:lnTo>
                    <a:pt x="726744" y="558292"/>
                  </a:lnTo>
                  <a:lnTo>
                    <a:pt x="726846" y="557530"/>
                  </a:lnTo>
                  <a:lnTo>
                    <a:pt x="727036" y="556006"/>
                  </a:lnTo>
                  <a:lnTo>
                    <a:pt x="727862" y="557149"/>
                  </a:lnTo>
                  <a:lnTo>
                    <a:pt x="727214" y="556006"/>
                  </a:lnTo>
                  <a:lnTo>
                    <a:pt x="725703" y="553339"/>
                  </a:lnTo>
                  <a:lnTo>
                    <a:pt x="721271" y="557530"/>
                  </a:lnTo>
                  <a:lnTo>
                    <a:pt x="721448" y="553974"/>
                  </a:lnTo>
                  <a:lnTo>
                    <a:pt x="721842" y="553847"/>
                  </a:lnTo>
                  <a:lnTo>
                    <a:pt x="716749" y="552958"/>
                  </a:lnTo>
                  <a:lnTo>
                    <a:pt x="720051" y="556514"/>
                  </a:lnTo>
                  <a:lnTo>
                    <a:pt x="715162" y="558292"/>
                  </a:lnTo>
                  <a:lnTo>
                    <a:pt x="715365" y="556641"/>
                  </a:lnTo>
                  <a:lnTo>
                    <a:pt x="715391" y="556387"/>
                  </a:lnTo>
                  <a:lnTo>
                    <a:pt x="715721" y="553593"/>
                  </a:lnTo>
                  <a:lnTo>
                    <a:pt x="715810" y="552831"/>
                  </a:lnTo>
                  <a:lnTo>
                    <a:pt x="716140" y="550037"/>
                  </a:lnTo>
                  <a:lnTo>
                    <a:pt x="714387" y="552831"/>
                  </a:lnTo>
                  <a:lnTo>
                    <a:pt x="713511" y="552221"/>
                  </a:lnTo>
                  <a:lnTo>
                    <a:pt x="711682" y="553593"/>
                  </a:lnTo>
                  <a:lnTo>
                    <a:pt x="711288" y="552323"/>
                  </a:lnTo>
                  <a:lnTo>
                    <a:pt x="711200" y="552081"/>
                  </a:lnTo>
                  <a:lnTo>
                    <a:pt x="713473" y="552183"/>
                  </a:lnTo>
                  <a:lnTo>
                    <a:pt x="713117" y="551942"/>
                  </a:lnTo>
                  <a:lnTo>
                    <a:pt x="713803" y="550799"/>
                  </a:lnTo>
                  <a:lnTo>
                    <a:pt x="711200" y="552043"/>
                  </a:lnTo>
                  <a:lnTo>
                    <a:pt x="710565" y="550037"/>
                  </a:lnTo>
                  <a:lnTo>
                    <a:pt x="704850" y="552323"/>
                  </a:lnTo>
                  <a:lnTo>
                    <a:pt x="704964" y="551942"/>
                  </a:lnTo>
                  <a:lnTo>
                    <a:pt x="705396" y="550545"/>
                  </a:lnTo>
                  <a:lnTo>
                    <a:pt x="705434" y="550418"/>
                  </a:lnTo>
                  <a:lnTo>
                    <a:pt x="704697" y="550545"/>
                  </a:lnTo>
                  <a:lnTo>
                    <a:pt x="704773" y="550291"/>
                  </a:lnTo>
                  <a:lnTo>
                    <a:pt x="705027" y="549376"/>
                  </a:lnTo>
                  <a:lnTo>
                    <a:pt x="705700" y="549541"/>
                  </a:lnTo>
                  <a:lnTo>
                    <a:pt x="706361" y="547370"/>
                  </a:lnTo>
                  <a:lnTo>
                    <a:pt x="705256" y="548551"/>
                  </a:lnTo>
                  <a:lnTo>
                    <a:pt x="706158" y="545338"/>
                  </a:lnTo>
                  <a:lnTo>
                    <a:pt x="701522" y="550291"/>
                  </a:lnTo>
                  <a:lnTo>
                    <a:pt x="701344" y="549783"/>
                  </a:lnTo>
                  <a:lnTo>
                    <a:pt x="700595" y="547624"/>
                  </a:lnTo>
                  <a:lnTo>
                    <a:pt x="700506" y="547370"/>
                  </a:lnTo>
                  <a:lnTo>
                    <a:pt x="700519" y="546989"/>
                  </a:lnTo>
                  <a:lnTo>
                    <a:pt x="702157" y="544830"/>
                  </a:lnTo>
                  <a:lnTo>
                    <a:pt x="703567" y="546989"/>
                  </a:lnTo>
                  <a:lnTo>
                    <a:pt x="702805" y="544830"/>
                  </a:lnTo>
                  <a:lnTo>
                    <a:pt x="702449" y="543814"/>
                  </a:lnTo>
                  <a:lnTo>
                    <a:pt x="699338" y="547624"/>
                  </a:lnTo>
                  <a:lnTo>
                    <a:pt x="699211" y="546227"/>
                  </a:lnTo>
                  <a:lnTo>
                    <a:pt x="699084" y="544703"/>
                  </a:lnTo>
                  <a:lnTo>
                    <a:pt x="698766" y="541147"/>
                  </a:lnTo>
                  <a:lnTo>
                    <a:pt x="696645" y="541274"/>
                  </a:lnTo>
                  <a:lnTo>
                    <a:pt x="695121" y="544703"/>
                  </a:lnTo>
                  <a:lnTo>
                    <a:pt x="693445" y="542671"/>
                  </a:lnTo>
                  <a:lnTo>
                    <a:pt x="693127" y="542290"/>
                  </a:lnTo>
                  <a:lnTo>
                    <a:pt x="692188" y="541147"/>
                  </a:lnTo>
                  <a:lnTo>
                    <a:pt x="688771" y="541147"/>
                  </a:lnTo>
                  <a:lnTo>
                    <a:pt x="689432" y="540004"/>
                  </a:lnTo>
                  <a:lnTo>
                    <a:pt x="686371" y="538226"/>
                  </a:lnTo>
                  <a:lnTo>
                    <a:pt x="684618" y="537210"/>
                  </a:lnTo>
                  <a:lnTo>
                    <a:pt x="683958" y="536829"/>
                  </a:lnTo>
                  <a:lnTo>
                    <a:pt x="681697" y="534428"/>
                  </a:lnTo>
                  <a:lnTo>
                    <a:pt x="680085" y="537210"/>
                  </a:lnTo>
                  <a:lnTo>
                    <a:pt x="679742" y="536956"/>
                  </a:lnTo>
                  <a:lnTo>
                    <a:pt x="677697" y="535432"/>
                  </a:lnTo>
                  <a:lnTo>
                    <a:pt x="677519" y="535305"/>
                  </a:lnTo>
                  <a:lnTo>
                    <a:pt x="675106" y="535432"/>
                  </a:lnTo>
                  <a:lnTo>
                    <a:pt x="675995" y="533273"/>
                  </a:lnTo>
                  <a:lnTo>
                    <a:pt x="676554" y="532765"/>
                  </a:lnTo>
                  <a:lnTo>
                    <a:pt x="676681" y="532638"/>
                  </a:lnTo>
                  <a:lnTo>
                    <a:pt x="678192" y="532003"/>
                  </a:lnTo>
                  <a:lnTo>
                    <a:pt x="676198" y="531368"/>
                  </a:lnTo>
                  <a:lnTo>
                    <a:pt x="675297" y="532384"/>
                  </a:lnTo>
                  <a:lnTo>
                    <a:pt x="674446" y="532765"/>
                  </a:lnTo>
                  <a:lnTo>
                    <a:pt x="672998" y="532765"/>
                  </a:lnTo>
                  <a:lnTo>
                    <a:pt x="673747" y="531495"/>
                  </a:lnTo>
                  <a:lnTo>
                    <a:pt x="674497" y="530225"/>
                  </a:lnTo>
                  <a:lnTo>
                    <a:pt x="671766" y="529463"/>
                  </a:lnTo>
                  <a:lnTo>
                    <a:pt x="667981" y="531495"/>
                  </a:lnTo>
                  <a:lnTo>
                    <a:pt x="665213" y="528574"/>
                  </a:lnTo>
                  <a:lnTo>
                    <a:pt x="664146" y="530987"/>
                  </a:lnTo>
                  <a:lnTo>
                    <a:pt x="665416" y="536575"/>
                  </a:lnTo>
                  <a:lnTo>
                    <a:pt x="661250" y="536956"/>
                  </a:lnTo>
                  <a:lnTo>
                    <a:pt x="661670" y="535305"/>
                  </a:lnTo>
                  <a:lnTo>
                    <a:pt x="661847" y="534670"/>
                  </a:lnTo>
                  <a:lnTo>
                    <a:pt x="662139" y="533654"/>
                  </a:lnTo>
                  <a:lnTo>
                    <a:pt x="662190" y="533501"/>
                  </a:lnTo>
                  <a:lnTo>
                    <a:pt x="661924" y="533654"/>
                  </a:lnTo>
                  <a:lnTo>
                    <a:pt x="661517" y="532892"/>
                  </a:lnTo>
                  <a:lnTo>
                    <a:pt x="661911" y="532574"/>
                  </a:lnTo>
                  <a:lnTo>
                    <a:pt x="661339" y="532257"/>
                  </a:lnTo>
                  <a:lnTo>
                    <a:pt x="661111" y="532130"/>
                  </a:lnTo>
                  <a:lnTo>
                    <a:pt x="661301" y="531622"/>
                  </a:lnTo>
                  <a:lnTo>
                    <a:pt x="661771" y="530352"/>
                  </a:lnTo>
                  <a:lnTo>
                    <a:pt x="661822" y="530225"/>
                  </a:lnTo>
                  <a:lnTo>
                    <a:pt x="660679" y="530352"/>
                  </a:lnTo>
                  <a:lnTo>
                    <a:pt x="661123" y="529463"/>
                  </a:lnTo>
                  <a:lnTo>
                    <a:pt x="661390" y="528955"/>
                  </a:lnTo>
                  <a:lnTo>
                    <a:pt x="661771" y="528828"/>
                  </a:lnTo>
                  <a:lnTo>
                    <a:pt x="662190" y="530098"/>
                  </a:lnTo>
                  <a:lnTo>
                    <a:pt x="662546" y="529793"/>
                  </a:lnTo>
                  <a:lnTo>
                    <a:pt x="662559" y="529590"/>
                  </a:lnTo>
                  <a:lnTo>
                    <a:pt x="662787" y="529590"/>
                  </a:lnTo>
                  <a:lnTo>
                    <a:pt x="662940" y="529463"/>
                  </a:lnTo>
                  <a:lnTo>
                    <a:pt x="661873" y="528828"/>
                  </a:lnTo>
                  <a:lnTo>
                    <a:pt x="661657" y="528701"/>
                  </a:lnTo>
                  <a:lnTo>
                    <a:pt x="661111" y="527939"/>
                  </a:lnTo>
                  <a:lnTo>
                    <a:pt x="660450" y="527050"/>
                  </a:lnTo>
                  <a:lnTo>
                    <a:pt x="660336" y="525907"/>
                  </a:lnTo>
                  <a:lnTo>
                    <a:pt x="660311" y="525272"/>
                  </a:lnTo>
                  <a:lnTo>
                    <a:pt x="660044" y="526415"/>
                  </a:lnTo>
                  <a:lnTo>
                    <a:pt x="659409" y="527939"/>
                  </a:lnTo>
                  <a:lnTo>
                    <a:pt x="658291" y="527812"/>
                  </a:lnTo>
                  <a:lnTo>
                    <a:pt x="655586" y="527050"/>
                  </a:lnTo>
                  <a:lnTo>
                    <a:pt x="656107" y="526669"/>
                  </a:lnTo>
                  <a:lnTo>
                    <a:pt x="657491" y="525653"/>
                  </a:lnTo>
                  <a:lnTo>
                    <a:pt x="658190" y="525145"/>
                  </a:lnTo>
                  <a:lnTo>
                    <a:pt x="657885" y="524764"/>
                  </a:lnTo>
                  <a:lnTo>
                    <a:pt x="656971" y="523621"/>
                  </a:lnTo>
                  <a:lnTo>
                    <a:pt x="655866" y="524764"/>
                  </a:lnTo>
                  <a:lnTo>
                    <a:pt x="654634" y="522732"/>
                  </a:lnTo>
                  <a:lnTo>
                    <a:pt x="653618" y="525653"/>
                  </a:lnTo>
                  <a:lnTo>
                    <a:pt x="652843" y="525399"/>
                  </a:lnTo>
                  <a:lnTo>
                    <a:pt x="653072" y="524383"/>
                  </a:lnTo>
                  <a:lnTo>
                    <a:pt x="653148" y="523875"/>
                  </a:lnTo>
                  <a:lnTo>
                    <a:pt x="653122" y="522986"/>
                  </a:lnTo>
                  <a:lnTo>
                    <a:pt x="651319" y="523875"/>
                  </a:lnTo>
                  <a:lnTo>
                    <a:pt x="646557" y="521208"/>
                  </a:lnTo>
                  <a:lnTo>
                    <a:pt x="647103" y="524891"/>
                  </a:lnTo>
                  <a:lnTo>
                    <a:pt x="647395" y="525145"/>
                  </a:lnTo>
                  <a:lnTo>
                    <a:pt x="647141" y="525272"/>
                  </a:lnTo>
                  <a:lnTo>
                    <a:pt x="641705" y="526669"/>
                  </a:lnTo>
                  <a:lnTo>
                    <a:pt x="639483" y="522478"/>
                  </a:lnTo>
                  <a:lnTo>
                    <a:pt x="639076" y="521716"/>
                  </a:lnTo>
                  <a:lnTo>
                    <a:pt x="638403" y="520446"/>
                  </a:lnTo>
                  <a:lnTo>
                    <a:pt x="638327" y="520319"/>
                  </a:lnTo>
                  <a:lnTo>
                    <a:pt x="633374" y="520446"/>
                  </a:lnTo>
                  <a:lnTo>
                    <a:pt x="633488" y="520065"/>
                  </a:lnTo>
                  <a:lnTo>
                    <a:pt x="633564" y="519811"/>
                  </a:lnTo>
                  <a:lnTo>
                    <a:pt x="633666" y="519430"/>
                  </a:lnTo>
                  <a:lnTo>
                    <a:pt x="630631" y="519811"/>
                  </a:lnTo>
                  <a:lnTo>
                    <a:pt x="627430" y="518414"/>
                  </a:lnTo>
                  <a:lnTo>
                    <a:pt x="624890" y="520065"/>
                  </a:lnTo>
                  <a:lnTo>
                    <a:pt x="624078" y="519811"/>
                  </a:lnTo>
                  <a:lnTo>
                    <a:pt x="623544" y="517779"/>
                  </a:lnTo>
                  <a:lnTo>
                    <a:pt x="623595" y="517525"/>
                  </a:lnTo>
                  <a:lnTo>
                    <a:pt x="624192" y="516636"/>
                  </a:lnTo>
                  <a:lnTo>
                    <a:pt x="621906" y="516763"/>
                  </a:lnTo>
                  <a:lnTo>
                    <a:pt x="621372" y="517779"/>
                  </a:lnTo>
                  <a:lnTo>
                    <a:pt x="620839" y="517271"/>
                  </a:lnTo>
                  <a:lnTo>
                    <a:pt x="618832" y="515366"/>
                  </a:lnTo>
                  <a:lnTo>
                    <a:pt x="619975" y="514858"/>
                  </a:lnTo>
                  <a:lnTo>
                    <a:pt x="620776" y="514502"/>
                  </a:lnTo>
                  <a:lnTo>
                    <a:pt x="621322" y="514731"/>
                  </a:lnTo>
                  <a:lnTo>
                    <a:pt x="620903" y="514438"/>
                  </a:lnTo>
                  <a:lnTo>
                    <a:pt x="621411" y="514223"/>
                  </a:lnTo>
                  <a:lnTo>
                    <a:pt x="620166" y="513943"/>
                  </a:lnTo>
                  <a:lnTo>
                    <a:pt x="619633" y="513588"/>
                  </a:lnTo>
                  <a:lnTo>
                    <a:pt x="619061" y="513207"/>
                  </a:lnTo>
                  <a:lnTo>
                    <a:pt x="618871" y="513080"/>
                  </a:lnTo>
                  <a:lnTo>
                    <a:pt x="618693" y="511302"/>
                  </a:lnTo>
                  <a:lnTo>
                    <a:pt x="615061" y="513207"/>
                  </a:lnTo>
                  <a:lnTo>
                    <a:pt x="615810" y="512191"/>
                  </a:lnTo>
                  <a:lnTo>
                    <a:pt x="616737" y="510921"/>
                  </a:lnTo>
                  <a:lnTo>
                    <a:pt x="613879" y="509397"/>
                  </a:lnTo>
                  <a:lnTo>
                    <a:pt x="612394" y="509778"/>
                  </a:lnTo>
                  <a:lnTo>
                    <a:pt x="613803" y="512191"/>
                  </a:lnTo>
                  <a:lnTo>
                    <a:pt x="612254" y="512191"/>
                  </a:lnTo>
                  <a:lnTo>
                    <a:pt x="611708" y="511937"/>
                  </a:lnTo>
                  <a:lnTo>
                    <a:pt x="610362" y="511302"/>
                  </a:lnTo>
                  <a:lnTo>
                    <a:pt x="609828" y="511048"/>
                  </a:lnTo>
                  <a:lnTo>
                    <a:pt x="610590" y="509524"/>
                  </a:lnTo>
                  <a:lnTo>
                    <a:pt x="610844" y="509016"/>
                  </a:lnTo>
                  <a:lnTo>
                    <a:pt x="611378" y="507949"/>
                  </a:lnTo>
                  <a:lnTo>
                    <a:pt x="610158" y="507238"/>
                  </a:lnTo>
                  <a:lnTo>
                    <a:pt x="607631" y="505968"/>
                  </a:lnTo>
                  <a:lnTo>
                    <a:pt x="603529" y="506730"/>
                  </a:lnTo>
                  <a:lnTo>
                    <a:pt x="599795" y="507238"/>
                  </a:lnTo>
                  <a:lnTo>
                    <a:pt x="599452" y="506844"/>
                  </a:lnTo>
                  <a:lnTo>
                    <a:pt x="597738" y="509016"/>
                  </a:lnTo>
                  <a:lnTo>
                    <a:pt x="595287" y="507873"/>
                  </a:lnTo>
                  <a:lnTo>
                    <a:pt x="594893" y="506476"/>
                  </a:lnTo>
                  <a:lnTo>
                    <a:pt x="593763" y="502412"/>
                  </a:lnTo>
                  <a:lnTo>
                    <a:pt x="592963" y="502285"/>
                  </a:lnTo>
                  <a:lnTo>
                    <a:pt x="589864" y="499618"/>
                  </a:lnTo>
                  <a:lnTo>
                    <a:pt x="588492" y="506476"/>
                  </a:lnTo>
                  <a:lnTo>
                    <a:pt x="585101" y="504444"/>
                  </a:lnTo>
                  <a:lnTo>
                    <a:pt x="585228" y="506412"/>
                  </a:lnTo>
                  <a:lnTo>
                    <a:pt x="584987" y="509016"/>
                  </a:lnTo>
                  <a:lnTo>
                    <a:pt x="581977" y="509524"/>
                  </a:lnTo>
                  <a:lnTo>
                    <a:pt x="579526" y="508508"/>
                  </a:lnTo>
                  <a:lnTo>
                    <a:pt x="579564" y="508127"/>
                  </a:lnTo>
                  <a:lnTo>
                    <a:pt x="579793" y="505714"/>
                  </a:lnTo>
                  <a:lnTo>
                    <a:pt x="579983" y="503809"/>
                  </a:lnTo>
                  <a:lnTo>
                    <a:pt x="581456" y="503301"/>
                  </a:lnTo>
                  <a:lnTo>
                    <a:pt x="581825" y="503174"/>
                  </a:lnTo>
                  <a:lnTo>
                    <a:pt x="582460" y="503174"/>
                  </a:lnTo>
                  <a:lnTo>
                    <a:pt x="582536" y="503999"/>
                  </a:lnTo>
                  <a:lnTo>
                    <a:pt x="582041" y="504101"/>
                  </a:lnTo>
                  <a:lnTo>
                    <a:pt x="581609" y="504215"/>
                  </a:lnTo>
                  <a:lnTo>
                    <a:pt x="581647" y="504545"/>
                  </a:lnTo>
                  <a:lnTo>
                    <a:pt x="582168" y="504583"/>
                  </a:lnTo>
                  <a:lnTo>
                    <a:pt x="582472" y="504278"/>
                  </a:lnTo>
                  <a:lnTo>
                    <a:pt x="582536" y="504012"/>
                  </a:lnTo>
                  <a:lnTo>
                    <a:pt x="583501" y="503809"/>
                  </a:lnTo>
                  <a:lnTo>
                    <a:pt x="584695" y="503555"/>
                  </a:lnTo>
                  <a:lnTo>
                    <a:pt x="583984" y="502031"/>
                  </a:lnTo>
                  <a:lnTo>
                    <a:pt x="583374" y="503174"/>
                  </a:lnTo>
                  <a:lnTo>
                    <a:pt x="583120" y="502793"/>
                  </a:lnTo>
                  <a:lnTo>
                    <a:pt x="582536" y="501904"/>
                  </a:lnTo>
                  <a:lnTo>
                    <a:pt x="582371" y="501650"/>
                  </a:lnTo>
                  <a:lnTo>
                    <a:pt x="578967" y="500926"/>
                  </a:lnTo>
                  <a:lnTo>
                    <a:pt x="578840" y="500811"/>
                  </a:lnTo>
                  <a:lnTo>
                    <a:pt x="580059" y="499110"/>
                  </a:lnTo>
                  <a:lnTo>
                    <a:pt x="577850" y="499872"/>
                  </a:lnTo>
                  <a:lnTo>
                    <a:pt x="578192" y="500253"/>
                  </a:lnTo>
                  <a:lnTo>
                    <a:pt x="578548" y="500634"/>
                  </a:lnTo>
                  <a:lnTo>
                    <a:pt x="578192" y="500253"/>
                  </a:lnTo>
                  <a:lnTo>
                    <a:pt x="577176" y="499364"/>
                  </a:lnTo>
                  <a:lnTo>
                    <a:pt x="574929" y="500634"/>
                  </a:lnTo>
                  <a:lnTo>
                    <a:pt x="571766" y="498729"/>
                  </a:lnTo>
                  <a:lnTo>
                    <a:pt x="572173" y="499491"/>
                  </a:lnTo>
                  <a:lnTo>
                    <a:pt x="572363" y="501015"/>
                  </a:lnTo>
                  <a:lnTo>
                    <a:pt x="571830" y="500888"/>
                  </a:lnTo>
                  <a:lnTo>
                    <a:pt x="567156" y="498348"/>
                  </a:lnTo>
                  <a:lnTo>
                    <a:pt x="569137" y="502793"/>
                  </a:lnTo>
                  <a:lnTo>
                    <a:pt x="567397" y="502666"/>
                  </a:lnTo>
                  <a:lnTo>
                    <a:pt x="565658" y="502539"/>
                  </a:lnTo>
                  <a:lnTo>
                    <a:pt x="564121" y="500253"/>
                  </a:lnTo>
                  <a:lnTo>
                    <a:pt x="565886" y="499110"/>
                  </a:lnTo>
                  <a:lnTo>
                    <a:pt x="567270" y="498221"/>
                  </a:lnTo>
                  <a:lnTo>
                    <a:pt x="563537" y="499110"/>
                  </a:lnTo>
                  <a:lnTo>
                    <a:pt x="562749" y="498348"/>
                  </a:lnTo>
                  <a:lnTo>
                    <a:pt x="562102" y="497713"/>
                  </a:lnTo>
                  <a:lnTo>
                    <a:pt x="561708" y="497332"/>
                  </a:lnTo>
                  <a:lnTo>
                    <a:pt x="562673" y="496570"/>
                  </a:lnTo>
                  <a:lnTo>
                    <a:pt x="564781" y="494919"/>
                  </a:lnTo>
                  <a:lnTo>
                    <a:pt x="561200" y="496570"/>
                  </a:lnTo>
                  <a:lnTo>
                    <a:pt x="559816" y="493395"/>
                  </a:lnTo>
                  <a:lnTo>
                    <a:pt x="559269" y="492125"/>
                  </a:lnTo>
                  <a:lnTo>
                    <a:pt x="557542" y="491363"/>
                  </a:lnTo>
                  <a:lnTo>
                    <a:pt x="558279" y="491109"/>
                  </a:lnTo>
                  <a:lnTo>
                    <a:pt x="556653" y="490728"/>
                  </a:lnTo>
                  <a:lnTo>
                    <a:pt x="557123" y="493395"/>
                  </a:lnTo>
                  <a:lnTo>
                    <a:pt x="556234" y="492760"/>
                  </a:lnTo>
                  <a:lnTo>
                    <a:pt x="555409" y="492633"/>
                  </a:lnTo>
                  <a:lnTo>
                    <a:pt x="555625" y="491617"/>
                  </a:lnTo>
                  <a:lnTo>
                    <a:pt x="554494" y="492823"/>
                  </a:lnTo>
                  <a:lnTo>
                    <a:pt x="554367" y="493141"/>
                  </a:lnTo>
                  <a:lnTo>
                    <a:pt x="555599" y="495808"/>
                  </a:lnTo>
                  <a:lnTo>
                    <a:pt x="553199" y="497713"/>
                  </a:lnTo>
                  <a:lnTo>
                    <a:pt x="552373" y="496506"/>
                  </a:lnTo>
                  <a:lnTo>
                    <a:pt x="553046" y="496824"/>
                  </a:lnTo>
                  <a:lnTo>
                    <a:pt x="552589" y="496189"/>
                  </a:lnTo>
                  <a:lnTo>
                    <a:pt x="551954" y="495300"/>
                  </a:lnTo>
                  <a:lnTo>
                    <a:pt x="551954" y="496316"/>
                  </a:lnTo>
                  <a:lnTo>
                    <a:pt x="549033" y="498348"/>
                  </a:lnTo>
                  <a:lnTo>
                    <a:pt x="549046" y="498094"/>
                  </a:lnTo>
                  <a:lnTo>
                    <a:pt x="549109" y="496824"/>
                  </a:lnTo>
                  <a:lnTo>
                    <a:pt x="549186" y="495046"/>
                  </a:lnTo>
                  <a:lnTo>
                    <a:pt x="551954" y="496316"/>
                  </a:lnTo>
                  <a:lnTo>
                    <a:pt x="551954" y="495300"/>
                  </a:lnTo>
                  <a:lnTo>
                    <a:pt x="551776" y="495046"/>
                  </a:lnTo>
                  <a:lnTo>
                    <a:pt x="551421" y="494538"/>
                  </a:lnTo>
                  <a:lnTo>
                    <a:pt x="551053" y="494030"/>
                  </a:lnTo>
                  <a:lnTo>
                    <a:pt x="550875" y="493776"/>
                  </a:lnTo>
                  <a:lnTo>
                    <a:pt x="549338" y="491617"/>
                  </a:lnTo>
                  <a:lnTo>
                    <a:pt x="551065" y="491680"/>
                  </a:lnTo>
                  <a:lnTo>
                    <a:pt x="550456" y="491236"/>
                  </a:lnTo>
                  <a:lnTo>
                    <a:pt x="550367" y="490855"/>
                  </a:lnTo>
                  <a:lnTo>
                    <a:pt x="550710" y="490601"/>
                  </a:lnTo>
                  <a:lnTo>
                    <a:pt x="550938" y="490499"/>
                  </a:lnTo>
                  <a:lnTo>
                    <a:pt x="550887" y="490347"/>
                  </a:lnTo>
                  <a:lnTo>
                    <a:pt x="547636" y="486918"/>
                  </a:lnTo>
                  <a:lnTo>
                    <a:pt x="548538" y="493776"/>
                  </a:lnTo>
                  <a:lnTo>
                    <a:pt x="544639" y="493039"/>
                  </a:lnTo>
                  <a:lnTo>
                    <a:pt x="544703" y="492633"/>
                  </a:lnTo>
                  <a:lnTo>
                    <a:pt x="545299" y="491490"/>
                  </a:lnTo>
                  <a:lnTo>
                    <a:pt x="545211" y="491109"/>
                  </a:lnTo>
                  <a:lnTo>
                    <a:pt x="544842" y="490499"/>
                  </a:lnTo>
                  <a:lnTo>
                    <a:pt x="543712" y="492887"/>
                  </a:lnTo>
                  <a:lnTo>
                    <a:pt x="541972" y="494030"/>
                  </a:lnTo>
                  <a:lnTo>
                    <a:pt x="539635" y="492125"/>
                  </a:lnTo>
                  <a:lnTo>
                    <a:pt x="538975" y="494538"/>
                  </a:lnTo>
                  <a:lnTo>
                    <a:pt x="537654" y="494157"/>
                  </a:lnTo>
                  <a:lnTo>
                    <a:pt x="538899" y="495046"/>
                  </a:lnTo>
                  <a:lnTo>
                    <a:pt x="539013" y="495300"/>
                  </a:lnTo>
                  <a:lnTo>
                    <a:pt x="538226" y="496824"/>
                  </a:lnTo>
                  <a:lnTo>
                    <a:pt x="536994" y="496443"/>
                  </a:lnTo>
                  <a:lnTo>
                    <a:pt x="535089" y="496697"/>
                  </a:lnTo>
                  <a:lnTo>
                    <a:pt x="533819" y="498094"/>
                  </a:lnTo>
                  <a:lnTo>
                    <a:pt x="533641" y="497205"/>
                  </a:lnTo>
                  <a:lnTo>
                    <a:pt x="533361" y="495808"/>
                  </a:lnTo>
                  <a:lnTo>
                    <a:pt x="532739" y="492760"/>
                  </a:lnTo>
                  <a:lnTo>
                    <a:pt x="532409" y="491109"/>
                  </a:lnTo>
                  <a:lnTo>
                    <a:pt x="529259" y="492760"/>
                  </a:lnTo>
                  <a:lnTo>
                    <a:pt x="528561" y="491871"/>
                  </a:lnTo>
                  <a:lnTo>
                    <a:pt x="528459" y="491744"/>
                  </a:lnTo>
                  <a:lnTo>
                    <a:pt x="528269" y="491490"/>
                  </a:lnTo>
                  <a:lnTo>
                    <a:pt x="528358" y="491109"/>
                  </a:lnTo>
                  <a:lnTo>
                    <a:pt x="529310" y="489839"/>
                  </a:lnTo>
                  <a:lnTo>
                    <a:pt x="529602" y="489458"/>
                  </a:lnTo>
                  <a:lnTo>
                    <a:pt x="529577" y="489204"/>
                  </a:lnTo>
                  <a:lnTo>
                    <a:pt x="528701" y="488315"/>
                  </a:lnTo>
                  <a:lnTo>
                    <a:pt x="525602" y="489877"/>
                  </a:lnTo>
                  <a:lnTo>
                    <a:pt x="525907" y="489839"/>
                  </a:lnTo>
                  <a:lnTo>
                    <a:pt x="521881" y="492887"/>
                  </a:lnTo>
                  <a:lnTo>
                    <a:pt x="522833" y="493039"/>
                  </a:lnTo>
                  <a:lnTo>
                    <a:pt x="523659" y="493039"/>
                  </a:lnTo>
                  <a:lnTo>
                    <a:pt x="524090" y="493039"/>
                  </a:lnTo>
                  <a:lnTo>
                    <a:pt x="524014" y="492823"/>
                  </a:lnTo>
                  <a:lnTo>
                    <a:pt x="523824" y="492379"/>
                  </a:lnTo>
                  <a:lnTo>
                    <a:pt x="524014" y="492823"/>
                  </a:lnTo>
                  <a:lnTo>
                    <a:pt x="525551" y="491871"/>
                  </a:lnTo>
                  <a:lnTo>
                    <a:pt x="526465" y="492506"/>
                  </a:lnTo>
                  <a:lnTo>
                    <a:pt x="524941" y="493776"/>
                  </a:lnTo>
                  <a:lnTo>
                    <a:pt x="524903" y="494284"/>
                  </a:lnTo>
                  <a:lnTo>
                    <a:pt x="525221" y="495808"/>
                  </a:lnTo>
                  <a:lnTo>
                    <a:pt x="524598" y="494284"/>
                  </a:lnTo>
                  <a:lnTo>
                    <a:pt x="524497" y="494157"/>
                  </a:lnTo>
                  <a:lnTo>
                    <a:pt x="524395" y="493776"/>
                  </a:lnTo>
                  <a:lnTo>
                    <a:pt x="524141" y="493141"/>
                  </a:lnTo>
                  <a:lnTo>
                    <a:pt x="523494" y="493141"/>
                  </a:lnTo>
                  <a:lnTo>
                    <a:pt x="522782" y="493141"/>
                  </a:lnTo>
                  <a:lnTo>
                    <a:pt x="520471" y="497205"/>
                  </a:lnTo>
                  <a:lnTo>
                    <a:pt x="519709" y="496189"/>
                  </a:lnTo>
                  <a:lnTo>
                    <a:pt x="519239" y="495554"/>
                  </a:lnTo>
                  <a:lnTo>
                    <a:pt x="518299" y="494284"/>
                  </a:lnTo>
                  <a:lnTo>
                    <a:pt x="518401" y="493649"/>
                  </a:lnTo>
                  <a:lnTo>
                    <a:pt x="518439" y="493395"/>
                  </a:lnTo>
                  <a:lnTo>
                    <a:pt x="518655" y="492125"/>
                  </a:lnTo>
                  <a:lnTo>
                    <a:pt x="518693" y="491871"/>
                  </a:lnTo>
                  <a:lnTo>
                    <a:pt x="518718" y="491744"/>
                  </a:lnTo>
                  <a:lnTo>
                    <a:pt x="518947" y="490347"/>
                  </a:lnTo>
                  <a:lnTo>
                    <a:pt x="519303" y="488188"/>
                  </a:lnTo>
                  <a:lnTo>
                    <a:pt x="515810" y="484886"/>
                  </a:lnTo>
                  <a:lnTo>
                    <a:pt x="511911" y="490347"/>
                  </a:lnTo>
                  <a:lnTo>
                    <a:pt x="507085" y="488188"/>
                  </a:lnTo>
                  <a:lnTo>
                    <a:pt x="508406" y="489331"/>
                  </a:lnTo>
                  <a:lnTo>
                    <a:pt x="508444" y="489712"/>
                  </a:lnTo>
                  <a:lnTo>
                    <a:pt x="507542" y="491744"/>
                  </a:lnTo>
                  <a:lnTo>
                    <a:pt x="507314" y="491490"/>
                  </a:lnTo>
                  <a:lnTo>
                    <a:pt x="506183" y="490220"/>
                  </a:lnTo>
                  <a:lnTo>
                    <a:pt x="505396" y="489331"/>
                  </a:lnTo>
                  <a:lnTo>
                    <a:pt x="503618" y="490220"/>
                  </a:lnTo>
                  <a:lnTo>
                    <a:pt x="503809" y="489331"/>
                  </a:lnTo>
                  <a:lnTo>
                    <a:pt x="504050" y="488188"/>
                  </a:lnTo>
                  <a:lnTo>
                    <a:pt x="503250" y="487426"/>
                  </a:lnTo>
                  <a:lnTo>
                    <a:pt x="503123" y="487299"/>
                  </a:lnTo>
                  <a:lnTo>
                    <a:pt x="502602" y="485902"/>
                  </a:lnTo>
                  <a:lnTo>
                    <a:pt x="502475" y="487426"/>
                  </a:lnTo>
                  <a:lnTo>
                    <a:pt x="498906" y="485267"/>
                  </a:lnTo>
                  <a:lnTo>
                    <a:pt x="497903" y="489331"/>
                  </a:lnTo>
                  <a:lnTo>
                    <a:pt x="495998" y="486283"/>
                  </a:lnTo>
                  <a:lnTo>
                    <a:pt x="492048" y="484632"/>
                  </a:lnTo>
                  <a:lnTo>
                    <a:pt x="490613" y="491490"/>
                  </a:lnTo>
                  <a:lnTo>
                    <a:pt x="490181" y="491363"/>
                  </a:lnTo>
                  <a:lnTo>
                    <a:pt x="486791" y="490347"/>
                  </a:lnTo>
                  <a:lnTo>
                    <a:pt x="487603" y="489204"/>
                  </a:lnTo>
                  <a:lnTo>
                    <a:pt x="488226" y="488315"/>
                  </a:lnTo>
                  <a:lnTo>
                    <a:pt x="486625" y="486537"/>
                  </a:lnTo>
                  <a:lnTo>
                    <a:pt x="487883" y="486029"/>
                  </a:lnTo>
                  <a:lnTo>
                    <a:pt x="489458" y="485394"/>
                  </a:lnTo>
                  <a:lnTo>
                    <a:pt x="488137" y="485140"/>
                  </a:lnTo>
                  <a:lnTo>
                    <a:pt x="487006" y="484632"/>
                  </a:lnTo>
                  <a:lnTo>
                    <a:pt x="486816" y="486029"/>
                  </a:lnTo>
                  <a:lnTo>
                    <a:pt x="486206" y="484632"/>
                  </a:lnTo>
                  <a:lnTo>
                    <a:pt x="482866" y="488315"/>
                  </a:lnTo>
                  <a:lnTo>
                    <a:pt x="481876" y="486283"/>
                  </a:lnTo>
                  <a:lnTo>
                    <a:pt x="481228" y="487045"/>
                  </a:lnTo>
                  <a:lnTo>
                    <a:pt x="480796" y="489204"/>
                  </a:lnTo>
                  <a:lnTo>
                    <a:pt x="479348" y="488823"/>
                  </a:lnTo>
                  <a:lnTo>
                    <a:pt x="477024" y="488950"/>
                  </a:lnTo>
                  <a:lnTo>
                    <a:pt x="478053" y="491363"/>
                  </a:lnTo>
                  <a:lnTo>
                    <a:pt x="477748" y="490728"/>
                  </a:lnTo>
                  <a:lnTo>
                    <a:pt x="474726" y="484378"/>
                  </a:lnTo>
                  <a:lnTo>
                    <a:pt x="466750" y="490728"/>
                  </a:lnTo>
                  <a:lnTo>
                    <a:pt x="466610" y="490474"/>
                  </a:lnTo>
                  <a:lnTo>
                    <a:pt x="464172" y="485648"/>
                  </a:lnTo>
                  <a:lnTo>
                    <a:pt x="463778" y="484886"/>
                  </a:lnTo>
                  <a:lnTo>
                    <a:pt x="460844" y="485267"/>
                  </a:lnTo>
                  <a:lnTo>
                    <a:pt x="457339" y="485648"/>
                  </a:lnTo>
                  <a:lnTo>
                    <a:pt x="454723" y="485521"/>
                  </a:lnTo>
                  <a:lnTo>
                    <a:pt x="454837" y="485267"/>
                  </a:lnTo>
                  <a:lnTo>
                    <a:pt x="454888" y="484555"/>
                  </a:lnTo>
                  <a:lnTo>
                    <a:pt x="455295" y="484759"/>
                  </a:lnTo>
                  <a:lnTo>
                    <a:pt x="454901" y="484505"/>
                  </a:lnTo>
                  <a:lnTo>
                    <a:pt x="451878" y="482600"/>
                  </a:lnTo>
                  <a:lnTo>
                    <a:pt x="452577" y="490474"/>
                  </a:lnTo>
                  <a:lnTo>
                    <a:pt x="450938" y="489458"/>
                  </a:lnTo>
                  <a:lnTo>
                    <a:pt x="449922" y="488823"/>
                  </a:lnTo>
                  <a:lnTo>
                    <a:pt x="448691" y="488061"/>
                  </a:lnTo>
                  <a:lnTo>
                    <a:pt x="448627" y="487934"/>
                  </a:lnTo>
                  <a:lnTo>
                    <a:pt x="448246" y="487172"/>
                  </a:lnTo>
                  <a:lnTo>
                    <a:pt x="447408" y="485521"/>
                  </a:lnTo>
                  <a:lnTo>
                    <a:pt x="446887" y="484505"/>
                  </a:lnTo>
                  <a:lnTo>
                    <a:pt x="451002" y="486410"/>
                  </a:lnTo>
                  <a:lnTo>
                    <a:pt x="449922" y="485140"/>
                  </a:lnTo>
                  <a:lnTo>
                    <a:pt x="449821" y="484505"/>
                  </a:lnTo>
                  <a:lnTo>
                    <a:pt x="449821" y="478155"/>
                  </a:lnTo>
                  <a:lnTo>
                    <a:pt x="444804" y="485521"/>
                  </a:lnTo>
                  <a:lnTo>
                    <a:pt x="443407" y="483108"/>
                  </a:lnTo>
                  <a:lnTo>
                    <a:pt x="442379" y="481330"/>
                  </a:lnTo>
                  <a:lnTo>
                    <a:pt x="443077" y="480949"/>
                  </a:lnTo>
                  <a:lnTo>
                    <a:pt x="441159" y="478536"/>
                  </a:lnTo>
                  <a:lnTo>
                    <a:pt x="437756" y="483108"/>
                  </a:lnTo>
                  <a:lnTo>
                    <a:pt x="434365" y="482346"/>
                  </a:lnTo>
                  <a:lnTo>
                    <a:pt x="434441" y="482092"/>
                  </a:lnTo>
                  <a:lnTo>
                    <a:pt x="434454" y="481330"/>
                  </a:lnTo>
                  <a:lnTo>
                    <a:pt x="431850" y="484632"/>
                  </a:lnTo>
                  <a:lnTo>
                    <a:pt x="427329" y="485521"/>
                  </a:lnTo>
                  <a:lnTo>
                    <a:pt x="425094" y="486029"/>
                  </a:lnTo>
                  <a:lnTo>
                    <a:pt x="425157" y="486283"/>
                  </a:lnTo>
                  <a:lnTo>
                    <a:pt x="425259" y="486537"/>
                  </a:lnTo>
                  <a:lnTo>
                    <a:pt x="422262" y="487172"/>
                  </a:lnTo>
                  <a:lnTo>
                    <a:pt x="421398" y="485648"/>
                  </a:lnTo>
                  <a:lnTo>
                    <a:pt x="419341" y="484251"/>
                  </a:lnTo>
                  <a:lnTo>
                    <a:pt x="419315" y="483362"/>
                  </a:lnTo>
                  <a:lnTo>
                    <a:pt x="419239" y="481330"/>
                  </a:lnTo>
                  <a:lnTo>
                    <a:pt x="422046" y="481330"/>
                  </a:lnTo>
                  <a:lnTo>
                    <a:pt x="420839" y="477520"/>
                  </a:lnTo>
                  <a:lnTo>
                    <a:pt x="418414" y="481330"/>
                  </a:lnTo>
                  <a:lnTo>
                    <a:pt x="416991" y="480568"/>
                  </a:lnTo>
                  <a:lnTo>
                    <a:pt x="417271" y="478917"/>
                  </a:lnTo>
                  <a:lnTo>
                    <a:pt x="412940" y="479298"/>
                  </a:lnTo>
                  <a:lnTo>
                    <a:pt x="412661" y="483362"/>
                  </a:lnTo>
                  <a:lnTo>
                    <a:pt x="408089" y="482854"/>
                  </a:lnTo>
                  <a:lnTo>
                    <a:pt x="408292" y="483489"/>
                  </a:lnTo>
                  <a:lnTo>
                    <a:pt x="408406" y="484251"/>
                  </a:lnTo>
                  <a:lnTo>
                    <a:pt x="405790" y="487934"/>
                  </a:lnTo>
                  <a:lnTo>
                    <a:pt x="405815" y="487680"/>
                  </a:lnTo>
                  <a:lnTo>
                    <a:pt x="405955" y="486410"/>
                  </a:lnTo>
                  <a:lnTo>
                    <a:pt x="406171" y="484632"/>
                  </a:lnTo>
                  <a:lnTo>
                    <a:pt x="406184" y="484505"/>
                  </a:lnTo>
                  <a:lnTo>
                    <a:pt x="406501" y="481711"/>
                  </a:lnTo>
                  <a:lnTo>
                    <a:pt x="403860" y="484505"/>
                  </a:lnTo>
                  <a:lnTo>
                    <a:pt x="403301" y="480441"/>
                  </a:lnTo>
                  <a:lnTo>
                    <a:pt x="401586" y="481330"/>
                  </a:lnTo>
                  <a:lnTo>
                    <a:pt x="397319" y="483997"/>
                  </a:lnTo>
                  <a:lnTo>
                    <a:pt x="394322" y="484632"/>
                  </a:lnTo>
                  <a:lnTo>
                    <a:pt x="394398" y="484505"/>
                  </a:lnTo>
                  <a:lnTo>
                    <a:pt x="395198" y="483196"/>
                  </a:lnTo>
                  <a:lnTo>
                    <a:pt x="392684" y="484505"/>
                  </a:lnTo>
                  <a:lnTo>
                    <a:pt x="389420" y="484378"/>
                  </a:lnTo>
                  <a:lnTo>
                    <a:pt x="389534" y="483362"/>
                  </a:lnTo>
                  <a:lnTo>
                    <a:pt x="389674" y="482092"/>
                  </a:lnTo>
                  <a:lnTo>
                    <a:pt x="390296" y="476377"/>
                  </a:lnTo>
                  <a:lnTo>
                    <a:pt x="380974" y="482092"/>
                  </a:lnTo>
                  <a:lnTo>
                    <a:pt x="380746" y="481457"/>
                  </a:lnTo>
                  <a:lnTo>
                    <a:pt x="380517" y="480822"/>
                  </a:lnTo>
                  <a:lnTo>
                    <a:pt x="379768" y="478663"/>
                  </a:lnTo>
                  <a:lnTo>
                    <a:pt x="378777" y="475869"/>
                  </a:lnTo>
                  <a:lnTo>
                    <a:pt x="372897" y="478663"/>
                  </a:lnTo>
                  <a:lnTo>
                    <a:pt x="367296" y="474218"/>
                  </a:lnTo>
                  <a:lnTo>
                    <a:pt x="360502" y="474599"/>
                  </a:lnTo>
                  <a:lnTo>
                    <a:pt x="362775" y="480822"/>
                  </a:lnTo>
                  <a:lnTo>
                    <a:pt x="358521" y="474726"/>
                  </a:lnTo>
                  <a:lnTo>
                    <a:pt x="358559" y="475678"/>
                  </a:lnTo>
                  <a:lnTo>
                    <a:pt x="356870" y="474560"/>
                  </a:lnTo>
                  <a:lnTo>
                    <a:pt x="358609" y="476732"/>
                  </a:lnTo>
                  <a:lnTo>
                    <a:pt x="358635" y="477291"/>
                  </a:lnTo>
                  <a:lnTo>
                    <a:pt x="358813" y="481076"/>
                  </a:lnTo>
                  <a:lnTo>
                    <a:pt x="357238" y="481457"/>
                  </a:lnTo>
                  <a:lnTo>
                    <a:pt x="356641" y="481330"/>
                  </a:lnTo>
                  <a:lnTo>
                    <a:pt x="356514" y="480949"/>
                  </a:lnTo>
                  <a:lnTo>
                    <a:pt x="354685" y="479425"/>
                  </a:lnTo>
                  <a:lnTo>
                    <a:pt x="353771" y="478663"/>
                  </a:lnTo>
                  <a:lnTo>
                    <a:pt x="353466" y="478409"/>
                  </a:lnTo>
                  <a:lnTo>
                    <a:pt x="351802" y="477012"/>
                  </a:lnTo>
                  <a:lnTo>
                    <a:pt x="350697" y="475107"/>
                  </a:lnTo>
                  <a:lnTo>
                    <a:pt x="353314" y="475615"/>
                  </a:lnTo>
                  <a:lnTo>
                    <a:pt x="353263" y="475107"/>
                  </a:lnTo>
                  <a:lnTo>
                    <a:pt x="353187" y="474218"/>
                  </a:lnTo>
                  <a:lnTo>
                    <a:pt x="349745" y="473583"/>
                  </a:lnTo>
                  <a:lnTo>
                    <a:pt x="350342" y="472948"/>
                  </a:lnTo>
                  <a:lnTo>
                    <a:pt x="351790" y="471424"/>
                  </a:lnTo>
                  <a:lnTo>
                    <a:pt x="349516" y="469646"/>
                  </a:lnTo>
                  <a:lnTo>
                    <a:pt x="349948" y="471932"/>
                  </a:lnTo>
                  <a:lnTo>
                    <a:pt x="348272" y="472948"/>
                  </a:lnTo>
                  <a:lnTo>
                    <a:pt x="346303" y="472059"/>
                  </a:lnTo>
                  <a:lnTo>
                    <a:pt x="349046" y="475107"/>
                  </a:lnTo>
                  <a:lnTo>
                    <a:pt x="344195" y="478409"/>
                  </a:lnTo>
                  <a:lnTo>
                    <a:pt x="344385" y="476123"/>
                  </a:lnTo>
                  <a:lnTo>
                    <a:pt x="344639" y="473075"/>
                  </a:lnTo>
                  <a:lnTo>
                    <a:pt x="344932" y="469646"/>
                  </a:lnTo>
                  <a:lnTo>
                    <a:pt x="340042" y="473075"/>
                  </a:lnTo>
                  <a:lnTo>
                    <a:pt x="340715" y="472186"/>
                  </a:lnTo>
                  <a:lnTo>
                    <a:pt x="341591" y="471043"/>
                  </a:lnTo>
                  <a:lnTo>
                    <a:pt x="339090" y="472186"/>
                  </a:lnTo>
                  <a:lnTo>
                    <a:pt x="332359" y="471043"/>
                  </a:lnTo>
                  <a:lnTo>
                    <a:pt x="329907" y="476123"/>
                  </a:lnTo>
                  <a:lnTo>
                    <a:pt x="329539" y="475488"/>
                  </a:lnTo>
                  <a:lnTo>
                    <a:pt x="329387" y="475107"/>
                  </a:lnTo>
                  <a:lnTo>
                    <a:pt x="328891" y="473583"/>
                  </a:lnTo>
                  <a:lnTo>
                    <a:pt x="329996" y="473202"/>
                  </a:lnTo>
                  <a:lnTo>
                    <a:pt x="324015" y="472440"/>
                  </a:lnTo>
                  <a:lnTo>
                    <a:pt x="316738" y="478663"/>
                  </a:lnTo>
                  <a:lnTo>
                    <a:pt x="314134" y="476885"/>
                  </a:lnTo>
                  <a:lnTo>
                    <a:pt x="312089" y="475488"/>
                  </a:lnTo>
                  <a:lnTo>
                    <a:pt x="312534" y="473964"/>
                  </a:lnTo>
                  <a:lnTo>
                    <a:pt x="311416" y="474345"/>
                  </a:lnTo>
                  <a:lnTo>
                    <a:pt x="310629" y="476885"/>
                  </a:lnTo>
                  <a:lnTo>
                    <a:pt x="310184" y="476377"/>
                  </a:lnTo>
                  <a:lnTo>
                    <a:pt x="309321" y="475361"/>
                  </a:lnTo>
                  <a:lnTo>
                    <a:pt x="309435" y="474218"/>
                  </a:lnTo>
                  <a:lnTo>
                    <a:pt x="309651" y="473710"/>
                  </a:lnTo>
                  <a:lnTo>
                    <a:pt x="309130" y="473583"/>
                  </a:lnTo>
                  <a:lnTo>
                    <a:pt x="308546" y="474091"/>
                  </a:lnTo>
                  <a:lnTo>
                    <a:pt x="306209" y="476377"/>
                  </a:lnTo>
                  <a:lnTo>
                    <a:pt x="304723" y="475488"/>
                  </a:lnTo>
                  <a:lnTo>
                    <a:pt x="305968" y="473710"/>
                  </a:lnTo>
                  <a:lnTo>
                    <a:pt x="300316" y="471868"/>
                  </a:lnTo>
                  <a:lnTo>
                    <a:pt x="300316" y="497560"/>
                  </a:lnTo>
                  <a:lnTo>
                    <a:pt x="299008" y="496887"/>
                  </a:lnTo>
                  <a:lnTo>
                    <a:pt x="299046" y="496570"/>
                  </a:lnTo>
                  <a:lnTo>
                    <a:pt x="299669" y="495681"/>
                  </a:lnTo>
                  <a:lnTo>
                    <a:pt x="300101" y="495046"/>
                  </a:lnTo>
                  <a:lnTo>
                    <a:pt x="300316" y="497560"/>
                  </a:lnTo>
                  <a:lnTo>
                    <a:pt x="300316" y="471868"/>
                  </a:lnTo>
                  <a:lnTo>
                    <a:pt x="300126" y="471805"/>
                  </a:lnTo>
                  <a:lnTo>
                    <a:pt x="297103" y="478155"/>
                  </a:lnTo>
                  <a:lnTo>
                    <a:pt x="292277" y="479425"/>
                  </a:lnTo>
                  <a:lnTo>
                    <a:pt x="292252" y="478028"/>
                  </a:lnTo>
                  <a:lnTo>
                    <a:pt x="292201" y="474726"/>
                  </a:lnTo>
                  <a:lnTo>
                    <a:pt x="285305" y="472694"/>
                  </a:lnTo>
                  <a:lnTo>
                    <a:pt x="285369" y="472059"/>
                  </a:lnTo>
                  <a:lnTo>
                    <a:pt x="278587" y="471551"/>
                  </a:lnTo>
                  <a:lnTo>
                    <a:pt x="273951" y="476123"/>
                  </a:lnTo>
                  <a:lnTo>
                    <a:pt x="267766" y="478028"/>
                  </a:lnTo>
                  <a:lnTo>
                    <a:pt x="267665" y="477901"/>
                  </a:lnTo>
                  <a:lnTo>
                    <a:pt x="266420" y="476377"/>
                  </a:lnTo>
                  <a:lnTo>
                    <a:pt x="263728" y="473075"/>
                  </a:lnTo>
                  <a:lnTo>
                    <a:pt x="254558" y="476377"/>
                  </a:lnTo>
                  <a:lnTo>
                    <a:pt x="248221" y="473837"/>
                  </a:lnTo>
                  <a:lnTo>
                    <a:pt x="249199" y="474599"/>
                  </a:lnTo>
                  <a:lnTo>
                    <a:pt x="248196" y="477393"/>
                  </a:lnTo>
                  <a:lnTo>
                    <a:pt x="247103" y="477901"/>
                  </a:lnTo>
                  <a:lnTo>
                    <a:pt x="245605" y="477012"/>
                  </a:lnTo>
                  <a:lnTo>
                    <a:pt x="243179" y="481330"/>
                  </a:lnTo>
                  <a:lnTo>
                    <a:pt x="243205" y="479679"/>
                  </a:lnTo>
                  <a:lnTo>
                    <a:pt x="243243" y="477012"/>
                  </a:lnTo>
                  <a:lnTo>
                    <a:pt x="243776" y="477139"/>
                  </a:lnTo>
                  <a:lnTo>
                    <a:pt x="243738" y="477012"/>
                  </a:lnTo>
                  <a:lnTo>
                    <a:pt x="242506" y="472948"/>
                  </a:lnTo>
                  <a:lnTo>
                    <a:pt x="239534" y="474218"/>
                  </a:lnTo>
                  <a:lnTo>
                    <a:pt x="237197" y="474218"/>
                  </a:lnTo>
                  <a:lnTo>
                    <a:pt x="237020" y="479679"/>
                  </a:lnTo>
                  <a:lnTo>
                    <a:pt x="236308" y="479298"/>
                  </a:lnTo>
                  <a:lnTo>
                    <a:pt x="235102" y="478663"/>
                  </a:lnTo>
                  <a:lnTo>
                    <a:pt x="231736" y="476885"/>
                  </a:lnTo>
                  <a:lnTo>
                    <a:pt x="226161" y="477647"/>
                  </a:lnTo>
                  <a:lnTo>
                    <a:pt x="221107" y="478663"/>
                  </a:lnTo>
                  <a:lnTo>
                    <a:pt x="217398" y="476250"/>
                  </a:lnTo>
                  <a:lnTo>
                    <a:pt x="215988" y="477774"/>
                  </a:lnTo>
                  <a:lnTo>
                    <a:pt x="214160" y="477901"/>
                  </a:lnTo>
                  <a:lnTo>
                    <a:pt x="212750" y="479298"/>
                  </a:lnTo>
                  <a:lnTo>
                    <a:pt x="212699" y="476504"/>
                  </a:lnTo>
                  <a:lnTo>
                    <a:pt x="212686" y="476377"/>
                  </a:lnTo>
                  <a:lnTo>
                    <a:pt x="206476" y="475488"/>
                  </a:lnTo>
                  <a:lnTo>
                    <a:pt x="201460" y="476504"/>
                  </a:lnTo>
                  <a:lnTo>
                    <a:pt x="202374" y="474345"/>
                  </a:lnTo>
                  <a:lnTo>
                    <a:pt x="199504" y="474345"/>
                  </a:lnTo>
                  <a:lnTo>
                    <a:pt x="199199" y="483108"/>
                  </a:lnTo>
                  <a:lnTo>
                    <a:pt x="196583" y="483362"/>
                  </a:lnTo>
                  <a:lnTo>
                    <a:pt x="196557" y="483235"/>
                  </a:lnTo>
                  <a:lnTo>
                    <a:pt x="196100" y="481330"/>
                  </a:lnTo>
                  <a:lnTo>
                    <a:pt x="195770" y="479933"/>
                  </a:lnTo>
                  <a:lnTo>
                    <a:pt x="195618" y="479298"/>
                  </a:lnTo>
                  <a:lnTo>
                    <a:pt x="195554" y="479044"/>
                  </a:lnTo>
                  <a:lnTo>
                    <a:pt x="190576" y="479298"/>
                  </a:lnTo>
                  <a:lnTo>
                    <a:pt x="185305" y="475742"/>
                  </a:lnTo>
                  <a:lnTo>
                    <a:pt x="180594" y="479933"/>
                  </a:lnTo>
                  <a:lnTo>
                    <a:pt x="180721" y="478028"/>
                  </a:lnTo>
                  <a:lnTo>
                    <a:pt x="181521" y="477774"/>
                  </a:lnTo>
                  <a:lnTo>
                    <a:pt x="179158" y="477774"/>
                  </a:lnTo>
                  <a:lnTo>
                    <a:pt x="178079" y="477393"/>
                  </a:lnTo>
                  <a:lnTo>
                    <a:pt x="172275" y="475361"/>
                  </a:lnTo>
                  <a:lnTo>
                    <a:pt x="172758" y="477735"/>
                  </a:lnTo>
                  <a:lnTo>
                    <a:pt x="172783" y="477888"/>
                  </a:lnTo>
                  <a:lnTo>
                    <a:pt x="172758" y="477735"/>
                  </a:lnTo>
                  <a:lnTo>
                    <a:pt x="168313" y="481330"/>
                  </a:lnTo>
                  <a:lnTo>
                    <a:pt x="165735" y="483235"/>
                  </a:lnTo>
                  <a:lnTo>
                    <a:pt x="165976" y="480314"/>
                  </a:lnTo>
                  <a:lnTo>
                    <a:pt x="164007" y="483997"/>
                  </a:lnTo>
                  <a:lnTo>
                    <a:pt x="163931" y="485140"/>
                  </a:lnTo>
                  <a:lnTo>
                    <a:pt x="160845" y="486410"/>
                  </a:lnTo>
                  <a:lnTo>
                    <a:pt x="160058" y="486029"/>
                  </a:lnTo>
                  <a:lnTo>
                    <a:pt x="160020" y="484200"/>
                  </a:lnTo>
                  <a:lnTo>
                    <a:pt x="158470" y="483362"/>
                  </a:lnTo>
                  <a:lnTo>
                    <a:pt x="159283" y="487680"/>
                  </a:lnTo>
                  <a:lnTo>
                    <a:pt x="156159" y="486283"/>
                  </a:lnTo>
                  <a:lnTo>
                    <a:pt x="157175" y="484378"/>
                  </a:lnTo>
                  <a:lnTo>
                    <a:pt x="154584" y="484251"/>
                  </a:lnTo>
                  <a:lnTo>
                    <a:pt x="154647" y="484505"/>
                  </a:lnTo>
                  <a:lnTo>
                    <a:pt x="154774" y="485394"/>
                  </a:lnTo>
                  <a:lnTo>
                    <a:pt x="153555" y="487553"/>
                  </a:lnTo>
                  <a:lnTo>
                    <a:pt x="152019" y="488823"/>
                  </a:lnTo>
                  <a:lnTo>
                    <a:pt x="151053" y="488315"/>
                  </a:lnTo>
                  <a:lnTo>
                    <a:pt x="148640" y="487045"/>
                  </a:lnTo>
                  <a:lnTo>
                    <a:pt x="148094" y="484505"/>
                  </a:lnTo>
                  <a:lnTo>
                    <a:pt x="147891" y="485902"/>
                  </a:lnTo>
                  <a:lnTo>
                    <a:pt x="147777" y="486283"/>
                  </a:lnTo>
                  <a:lnTo>
                    <a:pt x="146583" y="488315"/>
                  </a:lnTo>
                  <a:lnTo>
                    <a:pt x="145021" y="487680"/>
                  </a:lnTo>
                  <a:lnTo>
                    <a:pt x="144818" y="486918"/>
                  </a:lnTo>
                  <a:lnTo>
                    <a:pt x="144856" y="486537"/>
                  </a:lnTo>
                  <a:lnTo>
                    <a:pt x="145516" y="485775"/>
                  </a:lnTo>
                  <a:lnTo>
                    <a:pt x="143941" y="485140"/>
                  </a:lnTo>
                  <a:lnTo>
                    <a:pt x="141452" y="484136"/>
                  </a:lnTo>
                  <a:lnTo>
                    <a:pt x="141516" y="485013"/>
                  </a:lnTo>
                  <a:lnTo>
                    <a:pt x="141757" y="485013"/>
                  </a:lnTo>
                  <a:lnTo>
                    <a:pt x="141516" y="485140"/>
                  </a:lnTo>
                  <a:lnTo>
                    <a:pt x="141401" y="484124"/>
                  </a:lnTo>
                  <a:lnTo>
                    <a:pt x="141452" y="483997"/>
                  </a:lnTo>
                  <a:lnTo>
                    <a:pt x="141351" y="482473"/>
                  </a:lnTo>
                  <a:lnTo>
                    <a:pt x="140766" y="482422"/>
                  </a:lnTo>
                  <a:lnTo>
                    <a:pt x="140766" y="485013"/>
                  </a:lnTo>
                  <a:lnTo>
                    <a:pt x="139827" y="487959"/>
                  </a:lnTo>
                  <a:lnTo>
                    <a:pt x="139827" y="501650"/>
                  </a:lnTo>
                  <a:lnTo>
                    <a:pt x="138239" y="501650"/>
                  </a:lnTo>
                  <a:lnTo>
                    <a:pt x="137325" y="501777"/>
                  </a:lnTo>
                  <a:lnTo>
                    <a:pt x="137248" y="501523"/>
                  </a:lnTo>
                  <a:lnTo>
                    <a:pt x="137147" y="501142"/>
                  </a:lnTo>
                  <a:lnTo>
                    <a:pt x="137198" y="499618"/>
                  </a:lnTo>
                  <a:lnTo>
                    <a:pt x="137782" y="499745"/>
                  </a:lnTo>
                  <a:lnTo>
                    <a:pt x="137731" y="499872"/>
                  </a:lnTo>
                  <a:lnTo>
                    <a:pt x="137617" y="500418"/>
                  </a:lnTo>
                  <a:lnTo>
                    <a:pt x="138912" y="500888"/>
                  </a:lnTo>
                  <a:lnTo>
                    <a:pt x="139827" y="501650"/>
                  </a:lnTo>
                  <a:lnTo>
                    <a:pt x="139827" y="487959"/>
                  </a:lnTo>
                  <a:lnTo>
                    <a:pt x="139344" y="489458"/>
                  </a:lnTo>
                  <a:lnTo>
                    <a:pt x="138137" y="488442"/>
                  </a:lnTo>
                  <a:lnTo>
                    <a:pt x="136194" y="486791"/>
                  </a:lnTo>
                  <a:lnTo>
                    <a:pt x="136080" y="485902"/>
                  </a:lnTo>
                  <a:lnTo>
                    <a:pt x="135966" y="485648"/>
                  </a:lnTo>
                  <a:lnTo>
                    <a:pt x="135839" y="485394"/>
                  </a:lnTo>
                  <a:lnTo>
                    <a:pt x="135585" y="485140"/>
                  </a:lnTo>
                  <a:lnTo>
                    <a:pt x="139001" y="485013"/>
                  </a:lnTo>
                  <a:lnTo>
                    <a:pt x="140766" y="485013"/>
                  </a:lnTo>
                  <a:lnTo>
                    <a:pt x="140766" y="482422"/>
                  </a:lnTo>
                  <a:lnTo>
                    <a:pt x="138557" y="482219"/>
                  </a:lnTo>
                  <a:lnTo>
                    <a:pt x="140512" y="478409"/>
                  </a:lnTo>
                  <a:lnTo>
                    <a:pt x="138417" y="480568"/>
                  </a:lnTo>
                  <a:lnTo>
                    <a:pt x="134924" y="485140"/>
                  </a:lnTo>
                  <a:lnTo>
                    <a:pt x="133540" y="484632"/>
                  </a:lnTo>
                  <a:lnTo>
                    <a:pt x="132156" y="484124"/>
                  </a:lnTo>
                  <a:lnTo>
                    <a:pt x="131864" y="483616"/>
                  </a:lnTo>
                  <a:lnTo>
                    <a:pt x="131826" y="483489"/>
                  </a:lnTo>
                  <a:lnTo>
                    <a:pt x="131902" y="482981"/>
                  </a:lnTo>
                  <a:lnTo>
                    <a:pt x="131991" y="482854"/>
                  </a:lnTo>
                  <a:lnTo>
                    <a:pt x="131356" y="482600"/>
                  </a:lnTo>
                  <a:lnTo>
                    <a:pt x="130822" y="482981"/>
                  </a:lnTo>
                  <a:lnTo>
                    <a:pt x="130327" y="483489"/>
                  </a:lnTo>
                  <a:lnTo>
                    <a:pt x="129438" y="482981"/>
                  </a:lnTo>
                  <a:lnTo>
                    <a:pt x="128866" y="482727"/>
                  </a:lnTo>
                  <a:lnTo>
                    <a:pt x="128041" y="482727"/>
                  </a:lnTo>
                  <a:lnTo>
                    <a:pt x="127825" y="481711"/>
                  </a:lnTo>
                  <a:lnTo>
                    <a:pt x="127673" y="480999"/>
                  </a:lnTo>
                  <a:lnTo>
                    <a:pt x="127673" y="482854"/>
                  </a:lnTo>
                  <a:lnTo>
                    <a:pt x="127241" y="482854"/>
                  </a:lnTo>
                  <a:lnTo>
                    <a:pt x="126746" y="482981"/>
                  </a:lnTo>
                  <a:lnTo>
                    <a:pt x="126098" y="483235"/>
                  </a:lnTo>
                  <a:lnTo>
                    <a:pt x="126009" y="483616"/>
                  </a:lnTo>
                  <a:lnTo>
                    <a:pt x="126123" y="482600"/>
                  </a:lnTo>
                  <a:lnTo>
                    <a:pt x="126276" y="482092"/>
                  </a:lnTo>
                  <a:lnTo>
                    <a:pt x="126860" y="481838"/>
                  </a:lnTo>
                  <a:lnTo>
                    <a:pt x="127152" y="481711"/>
                  </a:lnTo>
                  <a:lnTo>
                    <a:pt x="127419" y="482092"/>
                  </a:lnTo>
                  <a:lnTo>
                    <a:pt x="127546" y="482346"/>
                  </a:lnTo>
                  <a:lnTo>
                    <a:pt x="127673" y="482854"/>
                  </a:lnTo>
                  <a:lnTo>
                    <a:pt x="127673" y="480999"/>
                  </a:lnTo>
                  <a:lnTo>
                    <a:pt x="127584" y="480568"/>
                  </a:lnTo>
                  <a:lnTo>
                    <a:pt x="124802" y="481838"/>
                  </a:lnTo>
                  <a:lnTo>
                    <a:pt x="123418" y="481711"/>
                  </a:lnTo>
                  <a:lnTo>
                    <a:pt x="123723" y="484632"/>
                  </a:lnTo>
                  <a:lnTo>
                    <a:pt x="121894" y="484378"/>
                  </a:lnTo>
                  <a:lnTo>
                    <a:pt x="123532" y="486397"/>
                  </a:lnTo>
                  <a:lnTo>
                    <a:pt x="123977" y="486283"/>
                  </a:lnTo>
                  <a:lnTo>
                    <a:pt x="124714" y="486181"/>
                  </a:lnTo>
                  <a:lnTo>
                    <a:pt x="124523" y="486283"/>
                  </a:lnTo>
                  <a:lnTo>
                    <a:pt x="124726" y="486524"/>
                  </a:lnTo>
                  <a:lnTo>
                    <a:pt x="124917" y="486727"/>
                  </a:lnTo>
                  <a:lnTo>
                    <a:pt x="125107" y="486892"/>
                  </a:lnTo>
                  <a:lnTo>
                    <a:pt x="125374" y="485952"/>
                  </a:lnTo>
                  <a:lnTo>
                    <a:pt x="125145" y="486003"/>
                  </a:lnTo>
                  <a:lnTo>
                    <a:pt x="125336" y="485902"/>
                  </a:lnTo>
                  <a:lnTo>
                    <a:pt x="125450" y="485775"/>
                  </a:lnTo>
                  <a:lnTo>
                    <a:pt x="125374" y="486029"/>
                  </a:lnTo>
                  <a:lnTo>
                    <a:pt x="127647" y="485775"/>
                  </a:lnTo>
                  <a:lnTo>
                    <a:pt x="128778" y="485648"/>
                  </a:lnTo>
                  <a:lnTo>
                    <a:pt x="127787" y="487172"/>
                  </a:lnTo>
                  <a:lnTo>
                    <a:pt x="126733" y="488442"/>
                  </a:lnTo>
                  <a:lnTo>
                    <a:pt x="125107" y="486918"/>
                  </a:lnTo>
                  <a:lnTo>
                    <a:pt x="123507" y="491871"/>
                  </a:lnTo>
                  <a:lnTo>
                    <a:pt x="123380" y="491617"/>
                  </a:lnTo>
                  <a:lnTo>
                    <a:pt x="121348" y="487807"/>
                  </a:lnTo>
                  <a:lnTo>
                    <a:pt x="117576" y="485902"/>
                  </a:lnTo>
                  <a:lnTo>
                    <a:pt x="117436" y="485394"/>
                  </a:lnTo>
                  <a:lnTo>
                    <a:pt x="116890" y="483362"/>
                  </a:lnTo>
                  <a:lnTo>
                    <a:pt x="112814" y="485394"/>
                  </a:lnTo>
                  <a:lnTo>
                    <a:pt x="107086" y="485140"/>
                  </a:lnTo>
                  <a:lnTo>
                    <a:pt x="104813" y="490855"/>
                  </a:lnTo>
                  <a:lnTo>
                    <a:pt x="103670" y="491617"/>
                  </a:lnTo>
                  <a:lnTo>
                    <a:pt x="103327" y="489331"/>
                  </a:lnTo>
                  <a:lnTo>
                    <a:pt x="102908" y="488696"/>
                  </a:lnTo>
                  <a:lnTo>
                    <a:pt x="102831" y="488569"/>
                  </a:lnTo>
                  <a:lnTo>
                    <a:pt x="103479" y="487934"/>
                  </a:lnTo>
                  <a:lnTo>
                    <a:pt x="102323" y="488696"/>
                  </a:lnTo>
                  <a:lnTo>
                    <a:pt x="99961" y="488442"/>
                  </a:lnTo>
                  <a:lnTo>
                    <a:pt x="97586" y="488188"/>
                  </a:lnTo>
                  <a:lnTo>
                    <a:pt x="97548" y="488696"/>
                  </a:lnTo>
                  <a:lnTo>
                    <a:pt x="97523" y="488975"/>
                  </a:lnTo>
                  <a:lnTo>
                    <a:pt x="97282" y="492125"/>
                  </a:lnTo>
                  <a:lnTo>
                    <a:pt x="94932" y="490893"/>
                  </a:lnTo>
                  <a:lnTo>
                    <a:pt x="94932" y="506349"/>
                  </a:lnTo>
                  <a:lnTo>
                    <a:pt x="89814" y="504545"/>
                  </a:lnTo>
                  <a:lnTo>
                    <a:pt x="91655" y="502539"/>
                  </a:lnTo>
                  <a:lnTo>
                    <a:pt x="92113" y="502031"/>
                  </a:lnTo>
                  <a:lnTo>
                    <a:pt x="94259" y="502920"/>
                  </a:lnTo>
                  <a:lnTo>
                    <a:pt x="94932" y="506349"/>
                  </a:lnTo>
                  <a:lnTo>
                    <a:pt x="94932" y="490893"/>
                  </a:lnTo>
                  <a:lnTo>
                    <a:pt x="94145" y="490474"/>
                  </a:lnTo>
                  <a:lnTo>
                    <a:pt x="96723" y="489331"/>
                  </a:lnTo>
                  <a:lnTo>
                    <a:pt x="97523" y="488975"/>
                  </a:lnTo>
                  <a:lnTo>
                    <a:pt x="97548" y="488696"/>
                  </a:lnTo>
                  <a:lnTo>
                    <a:pt x="94627" y="489331"/>
                  </a:lnTo>
                  <a:lnTo>
                    <a:pt x="95110" y="488061"/>
                  </a:lnTo>
                  <a:lnTo>
                    <a:pt x="89357" y="487299"/>
                  </a:lnTo>
                  <a:lnTo>
                    <a:pt x="84353" y="490499"/>
                  </a:lnTo>
                  <a:lnTo>
                    <a:pt x="79235" y="493395"/>
                  </a:lnTo>
                  <a:lnTo>
                    <a:pt x="77762" y="493014"/>
                  </a:lnTo>
                  <a:lnTo>
                    <a:pt x="72859" y="491744"/>
                  </a:lnTo>
                  <a:lnTo>
                    <a:pt x="73545" y="492252"/>
                  </a:lnTo>
                  <a:lnTo>
                    <a:pt x="73875" y="492379"/>
                  </a:lnTo>
                  <a:lnTo>
                    <a:pt x="74066" y="493014"/>
                  </a:lnTo>
                  <a:lnTo>
                    <a:pt x="66052" y="492760"/>
                  </a:lnTo>
                  <a:lnTo>
                    <a:pt x="58166" y="494538"/>
                  </a:lnTo>
                  <a:lnTo>
                    <a:pt x="52019" y="495617"/>
                  </a:lnTo>
                  <a:lnTo>
                    <a:pt x="53530" y="492760"/>
                  </a:lnTo>
                  <a:lnTo>
                    <a:pt x="53733" y="492760"/>
                  </a:lnTo>
                  <a:lnTo>
                    <a:pt x="52539" y="491490"/>
                  </a:lnTo>
                  <a:lnTo>
                    <a:pt x="55867" y="492760"/>
                  </a:lnTo>
                  <a:lnTo>
                    <a:pt x="53759" y="491490"/>
                  </a:lnTo>
                  <a:lnTo>
                    <a:pt x="51892" y="490372"/>
                  </a:lnTo>
                  <a:lnTo>
                    <a:pt x="51892" y="492760"/>
                  </a:lnTo>
                  <a:lnTo>
                    <a:pt x="51041" y="495795"/>
                  </a:lnTo>
                  <a:lnTo>
                    <a:pt x="50203" y="495935"/>
                  </a:lnTo>
                  <a:lnTo>
                    <a:pt x="48653" y="495820"/>
                  </a:lnTo>
                  <a:lnTo>
                    <a:pt x="48780" y="495300"/>
                  </a:lnTo>
                  <a:lnTo>
                    <a:pt x="47396" y="492760"/>
                  </a:lnTo>
                  <a:lnTo>
                    <a:pt x="51892" y="492760"/>
                  </a:lnTo>
                  <a:lnTo>
                    <a:pt x="51892" y="490372"/>
                  </a:lnTo>
                  <a:lnTo>
                    <a:pt x="51650" y="490220"/>
                  </a:lnTo>
                  <a:lnTo>
                    <a:pt x="55930" y="491490"/>
                  </a:lnTo>
                  <a:lnTo>
                    <a:pt x="55270" y="490220"/>
                  </a:lnTo>
                  <a:lnTo>
                    <a:pt x="53962" y="487680"/>
                  </a:lnTo>
                  <a:lnTo>
                    <a:pt x="57353" y="487680"/>
                  </a:lnTo>
                  <a:lnTo>
                    <a:pt x="58369" y="490220"/>
                  </a:lnTo>
                  <a:lnTo>
                    <a:pt x="58394" y="487680"/>
                  </a:lnTo>
                  <a:lnTo>
                    <a:pt x="59651" y="486892"/>
                  </a:lnTo>
                  <a:lnTo>
                    <a:pt x="58153" y="486410"/>
                  </a:lnTo>
                  <a:lnTo>
                    <a:pt x="56553" y="485140"/>
                  </a:lnTo>
                  <a:lnTo>
                    <a:pt x="57277" y="481330"/>
                  </a:lnTo>
                  <a:lnTo>
                    <a:pt x="59740" y="485140"/>
                  </a:lnTo>
                  <a:lnTo>
                    <a:pt x="61988" y="485140"/>
                  </a:lnTo>
                  <a:lnTo>
                    <a:pt x="62141" y="483870"/>
                  </a:lnTo>
                  <a:lnTo>
                    <a:pt x="60655" y="481330"/>
                  </a:lnTo>
                  <a:lnTo>
                    <a:pt x="59918" y="480060"/>
                  </a:lnTo>
                  <a:lnTo>
                    <a:pt x="60820" y="478790"/>
                  </a:lnTo>
                  <a:lnTo>
                    <a:pt x="61747" y="478790"/>
                  </a:lnTo>
                  <a:lnTo>
                    <a:pt x="60718" y="476250"/>
                  </a:lnTo>
                  <a:lnTo>
                    <a:pt x="65455" y="474980"/>
                  </a:lnTo>
                  <a:lnTo>
                    <a:pt x="63792" y="470712"/>
                  </a:lnTo>
                  <a:lnTo>
                    <a:pt x="62611" y="469900"/>
                  </a:lnTo>
                  <a:lnTo>
                    <a:pt x="60896" y="468630"/>
                  </a:lnTo>
                  <a:lnTo>
                    <a:pt x="59753" y="468630"/>
                  </a:lnTo>
                  <a:lnTo>
                    <a:pt x="60337" y="467385"/>
                  </a:lnTo>
                  <a:lnTo>
                    <a:pt x="58877" y="464820"/>
                  </a:lnTo>
                  <a:lnTo>
                    <a:pt x="61264" y="466090"/>
                  </a:lnTo>
                  <a:lnTo>
                    <a:pt x="60807" y="466090"/>
                  </a:lnTo>
                  <a:lnTo>
                    <a:pt x="61633" y="467360"/>
                  </a:lnTo>
                  <a:lnTo>
                    <a:pt x="62128" y="467360"/>
                  </a:lnTo>
                  <a:lnTo>
                    <a:pt x="61861" y="466090"/>
                  </a:lnTo>
                  <a:lnTo>
                    <a:pt x="64503" y="467004"/>
                  </a:lnTo>
                  <a:lnTo>
                    <a:pt x="64249" y="466090"/>
                  </a:lnTo>
                  <a:lnTo>
                    <a:pt x="68122" y="466090"/>
                  </a:lnTo>
                  <a:lnTo>
                    <a:pt x="65481" y="467347"/>
                  </a:lnTo>
                  <a:lnTo>
                    <a:pt x="64503" y="467004"/>
                  </a:lnTo>
                  <a:lnTo>
                    <a:pt x="64554" y="467715"/>
                  </a:lnTo>
                  <a:lnTo>
                    <a:pt x="65493" y="467385"/>
                  </a:lnTo>
                  <a:lnTo>
                    <a:pt x="71361" y="468630"/>
                  </a:lnTo>
                  <a:lnTo>
                    <a:pt x="64439" y="468630"/>
                  </a:lnTo>
                  <a:lnTo>
                    <a:pt x="64554" y="467715"/>
                  </a:lnTo>
                  <a:lnTo>
                    <a:pt x="62014" y="468630"/>
                  </a:lnTo>
                  <a:lnTo>
                    <a:pt x="64287" y="469900"/>
                  </a:lnTo>
                  <a:lnTo>
                    <a:pt x="64439" y="468693"/>
                  </a:lnTo>
                  <a:lnTo>
                    <a:pt x="70319" y="469900"/>
                  </a:lnTo>
                  <a:lnTo>
                    <a:pt x="73202" y="467385"/>
                  </a:lnTo>
                  <a:lnTo>
                    <a:pt x="71069" y="466090"/>
                  </a:lnTo>
                  <a:lnTo>
                    <a:pt x="73964" y="463550"/>
                  </a:lnTo>
                  <a:lnTo>
                    <a:pt x="72758" y="461010"/>
                  </a:lnTo>
                  <a:lnTo>
                    <a:pt x="71348" y="462280"/>
                  </a:lnTo>
                  <a:lnTo>
                    <a:pt x="70129" y="459740"/>
                  </a:lnTo>
                  <a:lnTo>
                    <a:pt x="70053" y="454660"/>
                  </a:lnTo>
                  <a:lnTo>
                    <a:pt x="70027" y="453390"/>
                  </a:lnTo>
                  <a:lnTo>
                    <a:pt x="79959" y="461010"/>
                  </a:lnTo>
                  <a:lnTo>
                    <a:pt x="78079" y="455930"/>
                  </a:lnTo>
                  <a:lnTo>
                    <a:pt x="76631" y="453390"/>
                  </a:lnTo>
                  <a:lnTo>
                    <a:pt x="73050" y="450850"/>
                  </a:lnTo>
                  <a:lnTo>
                    <a:pt x="76568" y="449580"/>
                  </a:lnTo>
                  <a:lnTo>
                    <a:pt x="79438" y="452120"/>
                  </a:lnTo>
                  <a:lnTo>
                    <a:pt x="81749" y="449580"/>
                  </a:lnTo>
                  <a:lnTo>
                    <a:pt x="78727" y="448310"/>
                  </a:lnTo>
                  <a:lnTo>
                    <a:pt x="75704" y="447040"/>
                  </a:lnTo>
                  <a:lnTo>
                    <a:pt x="79603" y="445909"/>
                  </a:lnTo>
                  <a:lnTo>
                    <a:pt x="79349" y="445770"/>
                  </a:lnTo>
                  <a:lnTo>
                    <a:pt x="80378" y="444500"/>
                  </a:lnTo>
                  <a:lnTo>
                    <a:pt x="83578" y="445770"/>
                  </a:lnTo>
                  <a:lnTo>
                    <a:pt x="84112" y="444500"/>
                  </a:lnTo>
                  <a:lnTo>
                    <a:pt x="85166" y="441960"/>
                  </a:lnTo>
                  <a:lnTo>
                    <a:pt x="85458" y="436880"/>
                  </a:lnTo>
                  <a:lnTo>
                    <a:pt x="86067" y="435610"/>
                  </a:lnTo>
                  <a:lnTo>
                    <a:pt x="86677" y="434340"/>
                  </a:lnTo>
                  <a:lnTo>
                    <a:pt x="87287" y="433070"/>
                  </a:lnTo>
                  <a:lnTo>
                    <a:pt x="88036" y="434340"/>
                  </a:lnTo>
                  <a:lnTo>
                    <a:pt x="88557" y="435610"/>
                  </a:lnTo>
                  <a:lnTo>
                    <a:pt x="90030" y="435610"/>
                  </a:lnTo>
                  <a:lnTo>
                    <a:pt x="90639" y="433070"/>
                  </a:lnTo>
                  <a:lnTo>
                    <a:pt x="91554" y="429260"/>
                  </a:lnTo>
                  <a:lnTo>
                    <a:pt x="93306" y="427990"/>
                  </a:lnTo>
                  <a:lnTo>
                    <a:pt x="96824" y="425450"/>
                  </a:lnTo>
                  <a:lnTo>
                    <a:pt x="101485" y="422910"/>
                  </a:lnTo>
                  <a:lnTo>
                    <a:pt x="101003" y="421640"/>
                  </a:lnTo>
                  <a:lnTo>
                    <a:pt x="100037" y="419100"/>
                  </a:lnTo>
                  <a:lnTo>
                    <a:pt x="100317" y="419100"/>
                  </a:lnTo>
                  <a:lnTo>
                    <a:pt x="100088" y="417830"/>
                  </a:lnTo>
                  <a:lnTo>
                    <a:pt x="99860" y="416560"/>
                  </a:lnTo>
                  <a:lnTo>
                    <a:pt x="102184" y="416560"/>
                  </a:lnTo>
                  <a:lnTo>
                    <a:pt x="102539" y="417830"/>
                  </a:lnTo>
                  <a:lnTo>
                    <a:pt x="102387" y="414020"/>
                  </a:lnTo>
                  <a:lnTo>
                    <a:pt x="103530" y="406400"/>
                  </a:lnTo>
                  <a:lnTo>
                    <a:pt x="108458" y="405130"/>
                  </a:lnTo>
                  <a:lnTo>
                    <a:pt x="108800" y="406400"/>
                  </a:lnTo>
                  <a:lnTo>
                    <a:pt x="110159" y="405130"/>
                  </a:lnTo>
                  <a:lnTo>
                    <a:pt x="111518" y="403860"/>
                  </a:lnTo>
                  <a:lnTo>
                    <a:pt x="89306" y="403860"/>
                  </a:lnTo>
                  <a:lnTo>
                    <a:pt x="89306" y="427990"/>
                  </a:lnTo>
                  <a:lnTo>
                    <a:pt x="88861" y="429260"/>
                  </a:lnTo>
                  <a:lnTo>
                    <a:pt x="88404" y="429260"/>
                  </a:lnTo>
                  <a:lnTo>
                    <a:pt x="87960" y="430530"/>
                  </a:lnTo>
                  <a:lnTo>
                    <a:pt x="87007" y="429260"/>
                  </a:lnTo>
                  <a:lnTo>
                    <a:pt x="88150" y="427990"/>
                  </a:lnTo>
                  <a:lnTo>
                    <a:pt x="89306" y="427990"/>
                  </a:lnTo>
                  <a:lnTo>
                    <a:pt x="89306" y="403860"/>
                  </a:lnTo>
                  <a:lnTo>
                    <a:pt x="88582" y="403860"/>
                  </a:lnTo>
                  <a:lnTo>
                    <a:pt x="86296" y="403860"/>
                  </a:lnTo>
                  <a:lnTo>
                    <a:pt x="84899" y="403860"/>
                  </a:lnTo>
                  <a:lnTo>
                    <a:pt x="88747" y="406400"/>
                  </a:lnTo>
                  <a:lnTo>
                    <a:pt x="86512" y="407416"/>
                  </a:lnTo>
                  <a:lnTo>
                    <a:pt x="86512" y="433070"/>
                  </a:lnTo>
                  <a:lnTo>
                    <a:pt x="85940" y="434340"/>
                  </a:lnTo>
                  <a:lnTo>
                    <a:pt x="86461" y="433070"/>
                  </a:lnTo>
                  <a:lnTo>
                    <a:pt x="86512" y="407416"/>
                  </a:lnTo>
                  <a:lnTo>
                    <a:pt x="85940" y="407670"/>
                  </a:lnTo>
                  <a:lnTo>
                    <a:pt x="84950" y="405130"/>
                  </a:lnTo>
                  <a:lnTo>
                    <a:pt x="83477" y="407670"/>
                  </a:lnTo>
                  <a:lnTo>
                    <a:pt x="84416" y="407670"/>
                  </a:lnTo>
                  <a:lnTo>
                    <a:pt x="85521" y="410210"/>
                  </a:lnTo>
                  <a:lnTo>
                    <a:pt x="85686" y="411480"/>
                  </a:lnTo>
                  <a:lnTo>
                    <a:pt x="82461" y="412750"/>
                  </a:lnTo>
                  <a:lnTo>
                    <a:pt x="81229" y="412750"/>
                  </a:lnTo>
                  <a:lnTo>
                    <a:pt x="82321" y="415290"/>
                  </a:lnTo>
                  <a:lnTo>
                    <a:pt x="80924" y="416560"/>
                  </a:lnTo>
                  <a:lnTo>
                    <a:pt x="79997" y="415290"/>
                  </a:lnTo>
                  <a:lnTo>
                    <a:pt x="79641" y="415290"/>
                  </a:lnTo>
                  <a:lnTo>
                    <a:pt x="79273" y="415417"/>
                  </a:lnTo>
                  <a:lnTo>
                    <a:pt x="79273" y="421640"/>
                  </a:lnTo>
                  <a:lnTo>
                    <a:pt x="73698" y="421640"/>
                  </a:lnTo>
                  <a:lnTo>
                    <a:pt x="75463" y="419100"/>
                  </a:lnTo>
                  <a:lnTo>
                    <a:pt x="76212" y="417830"/>
                  </a:lnTo>
                  <a:lnTo>
                    <a:pt x="76327" y="417296"/>
                  </a:lnTo>
                  <a:lnTo>
                    <a:pt x="76441" y="417461"/>
                  </a:lnTo>
                  <a:lnTo>
                    <a:pt x="79273" y="421640"/>
                  </a:lnTo>
                  <a:lnTo>
                    <a:pt x="79273" y="415417"/>
                  </a:lnTo>
                  <a:lnTo>
                    <a:pt x="77025" y="416166"/>
                  </a:lnTo>
                  <a:lnTo>
                    <a:pt x="77025" y="417830"/>
                  </a:lnTo>
                  <a:lnTo>
                    <a:pt x="76542" y="417296"/>
                  </a:lnTo>
                  <a:lnTo>
                    <a:pt x="76974" y="416560"/>
                  </a:lnTo>
                  <a:lnTo>
                    <a:pt x="77025" y="417830"/>
                  </a:lnTo>
                  <a:lnTo>
                    <a:pt x="77025" y="416166"/>
                  </a:lnTo>
                  <a:lnTo>
                    <a:pt x="75882" y="416547"/>
                  </a:lnTo>
                  <a:lnTo>
                    <a:pt x="74777" y="415290"/>
                  </a:lnTo>
                  <a:lnTo>
                    <a:pt x="72986" y="417830"/>
                  </a:lnTo>
                  <a:lnTo>
                    <a:pt x="70993" y="414020"/>
                  </a:lnTo>
                  <a:lnTo>
                    <a:pt x="71564" y="416560"/>
                  </a:lnTo>
                  <a:lnTo>
                    <a:pt x="73355" y="421640"/>
                  </a:lnTo>
                  <a:lnTo>
                    <a:pt x="70954" y="422910"/>
                  </a:lnTo>
                  <a:lnTo>
                    <a:pt x="69354" y="422910"/>
                  </a:lnTo>
                  <a:lnTo>
                    <a:pt x="69278" y="424180"/>
                  </a:lnTo>
                  <a:lnTo>
                    <a:pt x="68592" y="424180"/>
                  </a:lnTo>
                  <a:lnTo>
                    <a:pt x="68046" y="425450"/>
                  </a:lnTo>
                  <a:lnTo>
                    <a:pt x="67602" y="425450"/>
                  </a:lnTo>
                  <a:lnTo>
                    <a:pt x="67424" y="425348"/>
                  </a:lnTo>
                  <a:lnTo>
                    <a:pt x="67259" y="426720"/>
                  </a:lnTo>
                  <a:lnTo>
                    <a:pt x="66916" y="426720"/>
                  </a:lnTo>
                  <a:lnTo>
                    <a:pt x="67170" y="427990"/>
                  </a:lnTo>
                  <a:lnTo>
                    <a:pt x="66344" y="426720"/>
                  </a:lnTo>
                  <a:lnTo>
                    <a:pt x="66116" y="426720"/>
                  </a:lnTo>
                  <a:lnTo>
                    <a:pt x="66217" y="425450"/>
                  </a:lnTo>
                  <a:lnTo>
                    <a:pt x="67424" y="425450"/>
                  </a:lnTo>
                  <a:lnTo>
                    <a:pt x="65570" y="424180"/>
                  </a:lnTo>
                  <a:lnTo>
                    <a:pt x="64998" y="426720"/>
                  </a:lnTo>
                  <a:lnTo>
                    <a:pt x="64223" y="427990"/>
                  </a:lnTo>
                  <a:lnTo>
                    <a:pt x="66751" y="429260"/>
                  </a:lnTo>
                  <a:lnTo>
                    <a:pt x="65455" y="430530"/>
                  </a:lnTo>
                  <a:lnTo>
                    <a:pt x="68160" y="430530"/>
                  </a:lnTo>
                  <a:lnTo>
                    <a:pt x="68516" y="429260"/>
                  </a:lnTo>
                  <a:lnTo>
                    <a:pt x="68580" y="429475"/>
                  </a:lnTo>
                  <a:lnTo>
                    <a:pt x="68516" y="429628"/>
                  </a:lnTo>
                  <a:lnTo>
                    <a:pt x="68834" y="429628"/>
                  </a:lnTo>
                  <a:lnTo>
                    <a:pt x="69100" y="429615"/>
                  </a:lnTo>
                  <a:lnTo>
                    <a:pt x="69342" y="429577"/>
                  </a:lnTo>
                  <a:lnTo>
                    <a:pt x="68872" y="429018"/>
                  </a:lnTo>
                  <a:lnTo>
                    <a:pt x="69507" y="427990"/>
                  </a:lnTo>
                  <a:lnTo>
                    <a:pt x="70281" y="426720"/>
                  </a:lnTo>
                  <a:lnTo>
                    <a:pt x="70993" y="427990"/>
                  </a:lnTo>
                  <a:lnTo>
                    <a:pt x="71475" y="430530"/>
                  </a:lnTo>
                  <a:lnTo>
                    <a:pt x="69354" y="430530"/>
                  </a:lnTo>
                  <a:lnTo>
                    <a:pt x="71818" y="433070"/>
                  </a:lnTo>
                  <a:lnTo>
                    <a:pt x="72364" y="434340"/>
                  </a:lnTo>
                  <a:lnTo>
                    <a:pt x="68656" y="433273"/>
                  </a:lnTo>
                  <a:lnTo>
                    <a:pt x="68656" y="463550"/>
                  </a:lnTo>
                  <a:lnTo>
                    <a:pt x="64236" y="466026"/>
                  </a:lnTo>
                  <a:lnTo>
                    <a:pt x="63906" y="464820"/>
                  </a:lnTo>
                  <a:lnTo>
                    <a:pt x="63563" y="463550"/>
                  </a:lnTo>
                  <a:lnTo>
                    <a:pt x="65443" y="462280"/>
                  </a:lnTo>
                  <a:lnTo>
                    <a:pt x="68656" y="463550"/>
                  </a:lnTo>
                  <a:lnTo>
                    <a:pt x="68656" y="433273"/>
                  </a:lnTo>
                  <a:lnTo>
                    <a:pt x="67983" y="433070"/>
                  </a:lnTo>
                  <a:lnTo>
                    <a:pt x="64363" y="435610"/>
                  </a:lnTo>
                  <a:lnTo>
                    <a:pt x="61988" y="434340"/>
                  </a:lnTo>
                  <a:lnTo>
                    <a:pt x="61315" y="438150"/>
                  </a:lnTo>
                  <a:lnTo>
                    <a:pt x="58064" y="441960"/>
                  </a:lnTo>
                  <a:lnTo>
                    <a:pt x="61442" y="447040"/>
                  </a:lnTo>
                  <a:lnTo>
                    <a:pt x="61468" y="448310"/>
                  </a:lnTo>
                  <a:lnTo>
                    <a:pt x="59436" y="447040"/>
                  </a:lnTo>
                  <a:lnTo>
                    <a:pt x="58343" y="447040"/>
                  </a:lnTo>
                  <a:lnTo>
                    <a:pt x="58369" y="448310"/>
                  </a:lnTo>
                  <a:lnTo>
                    <a:pt x="58331" y="453390"/>
                  </a:lnTo>
                  <a:lnTo>
                    <a:pt x="55397" y="454660"/>
                  </a:lnTo>
                  <a:lnTo>
                    <a:pt x="55651" y="453390"/>
                  </a:lnTo>
                  <a:lnTo>
                    <a:pt x="56045" y="451446"/>
                  </a:lnTo>
                  <a:lnTo>
                    <a:pt x="58331" y="453390"/>
                  </a:lnTo>
                  <a:lnTo>
                    <a:pt x="58331" y="448348"/>
                  </a:lnTo>
                  <a:lnTo>
                    <a:pt x="55346" y="450850"/>
                  </a:lnTo>
                  <a:lnTo>
                    <a:pt x="55892" y="451319"/>
                  </a:lnTo>
                  <a:lnTo>
                    <a:pt x="54673" y="453390"/>
                  </a:lnTo>
                  <a:lnTo>
                    <a:pt x="53949" y="452120"/>
                  </a:lnTo>
                  <a:lnTo>
                    <a:pt x="50190" y="455930"/>
                  </a:lnTo>
                  <a:lnTo>
                    <a:pt x="50063" y="462280"/>
                  </a:lnTo>
                  <a:lnTo>
                    <a:pt x="49618" y="467004"/>
                  </a:lnTo>
                  <a:lnTo>
                    <a:pt x="49568" y="467385"/>
                  </a:lnTo>
                  <a:lnTo>
                    <a:pt x="45986" y="470217"/>
                  </a:lnTo>
                  <a:lnTo>
                    <a:pt x="46443" y="471170"/>
                  </a:lnTo>
                  <a:lnTo>
                    <a:pt x="41859" y="476250"/>
                  </a:lnTo>
                  <a:lnTo>
                    <a:pt x="39357" y="481279"/>
                  </a:lnTo>
                  <a:lnTo>
                    <a:pt x="39357" y="514946"/>
                  </a:lnTo>
                  <a:lnTo>
                    <a:pt x="39014" y="514350"/>
                  </a:lnTo>
                  <a:lnTo>
                    <a:pt x="38862" y="514108"/>
                  </a:lnTo>
                  <a:lnTo>
                    <a:pt x="39204" y="513715"/>
                  </a:lnTo>
                  <a:lnTo>
                    <a:pt x="39357" y="514946"/>
                  </a:lnTo>
                  <a:lnTo>
                    <a:pt x="39357" y="481279"/>
                  </a:lnTo>
                  <a:lnTo>
                    <a:pt x="38696" y="482600"/>
                  </a:lnTo>
                  <a:lnTo>
                    <a:pt x="35217" y="488950"/>
                  </a:lnTo>
                  <a:lnTo>
                    <a:pt x="29679" y="494030"/>
                  </a:lnTo>
                  <a:lnTo>
                    <a:pt x="27355" y="495300"/>
                  </a:lnTo>
                  <a:lnTo>
                    <a:pt x="29324" y="496570"/>
                  </a:lnTo>
                  <a:lnTo>
                    <a:pt x="30099" y="499110"/>
                  </a:lnTo>
                  <a:lnTo>
                    <a:pt x="27076" y="497840"/>
                  </a:lnTo>
                  <a:lnTo>
                    <a:pt x="27838" y="500151"/>
                  </a:lnTo>
                  <a:lnTo>
                    <a:pt x="24638" y="495300"/>
                  </a:lnTo>
                  <a:lnTo>
                    <a:pt x="23647" y="496963"/>
                  </a:lnTo>
                  <a:lnTo>
                    <a:pt x="23647" y="520700"/>
                  </a:lnTo>
                  <a:lnTo>
                    <a:pt x="22936" y="520700"/>
                  </a:lnTo>
                  <a:lnTo>
                    <a:pt x="23063" y="520395"/>
                  </a:lnTo>
                  <a:lnTo>
                    <a:pt x="23647" y="520700"/>
                  </a:lnTo>
                  <a:lnTo>
                    <a:pt x="23647" y="496963"/>
                  </a:lnTo>
                  <a:lnTo>
                    <a:pt x="23622" y="520674"/>
                  </a:lnTo>
                  <a:lnTo>
                    <a:pt x="23088" y="520331"/>
                  </a:lnTo>
                  <a:lnTo>
                    <a:pt x="23291" y="519874"/>
                  </a:lnTo>
                  <a:lnTo>
                    <a:pt x="23622" y="520674"/>
                  </a:lnTo>
                  <a:lnTo>
                    <a:pt x="23622" y="497001"/>
                  </a:lnTo>
                  <a:lnTo>
                    <a:pt x="22834" y="498322"/>
                  </a:lnTo>
                  <a:lnTo>
                    <a:pt x="22834" y="520166"/>
                  </a:lnTo>
                  <a:lnTo>
                    <a:pt x="22072" y="519658"/>
                  </a:lnTo>
                  <a:lnTo>
                    <a:pt x="22313" y="519049"/>
                  </a:lnTo>
                  <a:lnTo>
                    <a:pt x="22796" y="519811"/>
                  </a:lnTo>
                  <a:lnTo>
                    <a:pt x="22834" y="520166"/>
                  </a:lnTo>
                  <a:lnTo>
                    <a:pt x="22834" y="498322"/>
                  </a:lnTo>
                  <a:lnTo>
                    <a:pt x="20840" y="501650"/>
                  </a:lnTo>
                  <a:lnTo>
                    <a:pt x="20777" y="502031"/>
                  </a:lnTo>
                  <a:lnTo>
                    <a:pt x="22034" y="503682"/>
                  </a:lnTo>
                  <a:lnTo>
                    <a:pt x="19989" y="503809"/>
                  </a:lnTo>
                  <a:lnTo>
                    <a:pt x="16484" y="506857"/>
                  </a:lnTo>
                  <a:lnTo>
                    <a:pt x="15938" y="504571"/>
                  </a:lnTo>
                  <a:lnTo>
                    <a:pt x="15989" y="505764"/>
                  </a:lnTo>
                  <a:lnTo>
                    <a:pt x="16103" y="506844"/>
                  </a:lnTo>
                  <a:lnTo>
                    <a:pt x="14973" y="506095"/>
                  </a:lnTo>
                  <a:lnTo>
                    <a:pt x="14325" y="504571"/>
                  </a:lnTo>
                  <a:lnTo>
                    <a:pt x="11468" y="508127"/>
                  </a:lnTo>
                  <a:lnTo>
                    <a:pt x="10807" y="509016"/>
                  </a:lnTo>
                  <a:lnTo>
                    <a:pt x="6807" y="509524"/>
                  </a:lnTo>
                  <a:lnTo>
                    <a:pt x="8775" y="502666"/>
                  </a:lnTo>
                  <a:lnTo>
                    <a:pt x="3340" y="504825"/>
                  </a:lnTo>
                  <a:lnTo>
                    <a:pt x="1612" y="506349"/>
                  </a:lnTo>
                  <a:lnTo>
                    <a:pt x="0" y="511810"/>
                  </a:lnTo>
                  <a:lnTo>
                    <a:pt x="1257" y="512445"/>
                  </a:lnTo>
                  <a:lnTo>
                    <a:pt x="2057" y="512191"/>
                  </a:lnTo>
                  <a:lnTo>
                    <a:pt x="3644" y="512445"/>
                  </a:lnTo>
                  <a:lnTo>
                    <a:pt x="4305" y="513588"/>
                  </a:lnTo>
                  <a:lnTo>
                    <a:pt x="4368" y="513943"/>
                  </a:lnTo>
                  <a:lnTo>
                    <a:pt x="3276" y="515366"/>
                  </a:lnTo>
                  <a:lnTo>
                    <a:pt x="3238" y="515620"/>
                  </a:lnTo>
                  <a:lnTo>
                    <a:pt x="5029" y="519811"/>
                  </a:lnTo>
                  <a:lnTo>
                    <a:pt x="6375" y="524891"/>
                  </a:lnTo>
                  <a:lnTo>
                    <a:pt x="11531" y="526161"/>
                  </a:lnTo>
                  <a:lnTo>
                    <a:pt x="12827" y="522224"/>
                  </a:lnTo>
                  <a:lnTo>
                    <a:pt x="14655" y="524002"/>
                  </a:lnTo>
                  <a:lnTo>
                    <a:pt x="12547" y="525145"/>
                  </a:lnTo>
                  <a:lnTo>
                    <a:pt x="14693" y="526542"/>
                  </a:lnTo>
                  <a:lnTo>
                    <a:pt x="14820" y="523621"/>
                  </a:lnTo>
                  <a:lnTo>
                    <a:pt x="14998" y="522859"/>
                  </a:lnTo>
                  <a:lnTo>
                    <a:pt x="15709" y="523875"/>
                  </a:lnTo>
                  <a:lnTo>
                    <a:pt x="16433" y="524510"/>
                  </a:lnTo>
                  <a:lnTo>
                    <a:pt x="17132" y="524764"/>
                  </a:lnTo>
                  <a:lnTo>
                    <a:pt x="17411" y="522859"/>
                  </a:lnTo>
                  <a:lnTo>
                    <a:pt x="17500" y="522224"/>
                  </a:lnTo>
                  <a:lnTo>
                    <a:pt x="17805" y="520153"/>
                  </a:lnTo>
                  <a:lnTo>
                    <a:pt x="17538" y="520065"/>
                  </a:lnTo>
                  <a:lnTo>
                    <a:pt x="17805" y="519684"/>
                  </a:lnTo>
                  <a:lnTo>
                    <a:pt x="17932" y="519303"/>
                  </a:lnTo>
                  <a:lnTo>
                    <a:pt x="18084" y="519303"/>
                  </a:lnTo>
                  <a:lnTo>
                    <a:pt x="19100" y="517906"/>
                  </a:lnTo>
                  <a:lnTo>
                    <a:pt x="21221" y="519557"/>
                  </a:lnTo>
                  <a:lnTo>
                    <a:pt x="21450" y="521335"/>
                  </a:lnTo>
                  <a:lnTo>
                    <a:pt x="22021" y="519823"/>
                  </a:lnTo>
                  <a:lnTo>
                    <a:pt x="22847" y="520280"/>
                  </a:lnTo>
                  <a:lnTo>
                    <a:pt x="22910" y="520700"/>
                  </a:lnTo>
                  <a:lnTo>
                    <a:pt x="21196" y="521970"/>
                  </a:lnTo>
                  <a:lnTo>
                    <a:pt x="22758" y="523240"/>
                  </a:lnTo>
                  <a:lnTo>
                    <a:pt x="24866" y="524510"/>
                  </a:lnTo>
                  <a:lnTo>
                    <a:pt x="27152" y="524510"/>
                  </a:lnTo>
                  <a:lnTo>
                    <a:pt x="27749" y="525360"/>
                  </a:lnTo>
                  <a:lnTo>
                    <a:pt x="28244" y="523240"/>
                  </a:lnTo>
                  <a:lnTo>
                    <a:pt x="29883" y="521970"/>
                  </a:lnTo>
                  <a:lnTo>
                    <a:pt x="30924" y="521970"/>
                  </a:lnTo>
                  <a:lnTo>
                    <a:pt x="31597" y="523240"/>
                  </a:lnTo>
                  <a:lnTo>
                    <a:pt x="33007" y="524510"/>
                  </a:lnTo>
                  <a:lnTo>
                    <a:pt x="34886" y="523240"/>
                  </a:lnTo>
                  <a:lnTo>
                    <a:pt x="35471" y="523240"/>
                  </a:lnTo>
                  <a:lnTo>
                    <a:pt x="35877" y="521970"/>
                  </a:lnTo>
                  <a:lnTo>
                    <a:pt x="36271" y="520700"/>
                  </a:lnTo>
                  <a:lnTo>
                    <a:pt x="36410" y="520700"/>
                  </a:lnTo>
                  <a:lnTo>
                    <a:pt x="36703" y="520484"/>
                  </a:lnTo>
                  <a:lnTo>
                    <a:pt x="35140" y="519430"/>
                  </a:lnTo>
                  <a:lnTo>
                    <a:pt x="38061" y="519430"/>
                  </a:lnTo>
                  <a:lnTo>
                    <a:pt x="36703" y="520484"/>
                  </a:lnTo>
                  <a:lnTo>
                    <a:pt x="37033" y="520700"/>
                  </a:lnTo>
                  <a:lnTo>
                    <a:pt x="38341" y="519430"/>
                  </a:lnTo>
                  <a:lnTo>
                    <a:pt x="38823" y="519430"/>
                  </a:lnTo>
                  <a:lnTo>
                    <a:pt x="36830" y="518160"/>
                  </a:lnTo>
                  <a:lnTo>
                    <a:pt x="37846" y="518160"/>
                  </a:lnTo>
                  <a:lnTo>
                    <a:pt x="39446" y="519430"/>
                  </a:lnTo>
                  <a:lnTo>
                    <a:pt x="38061" y="518160"/>
                  </a:lnTo>
                  <a:lnTo>
                    <a:pt x="38747" y="518160"/>
                  </a:lnTo>
                  <a:lnTo>
                    <a:pt x="36423" y="516966"/>
                  </a:lnTo>
                  <a:lnTo>
                    <a:pt x="38900" y="516890"/>
                  </a:lnTo>
                  <a:lnTo>
                    <a:pt x="37630" y="515569"/>
                  </a:lnTo>
                  <a:lnTo>
                    <a:pt x="37922" y="515226"/>
                  </a:lnTo>
                  <a:lnTo>
                    <a:pt x="39522" y="516191"/>
                  </a:lnTo>
                  <a:lnTo>
                    <a:pt x="39941" y="519430"/>
                  </a:lnTo>
                  <a:lnTo>
                    <a:pt x="39446" y="519430"/>
                  </a:lnTo>
                  <a:lnTo>
                    <a:pt x="39077" y="519430"/>
                  </a:lnTo>
                  <a:lnTo>
                    <a:pt x="38620" y="520700"/>
                  </a:lnTo>
                  <a:lnTo>
                    <a:pt x="39522" y="520700"/>
                  </a:lnTo>
                  <a:lnTo>
                    <a:pt x="39700" y="520700"/>
                  </a:lnTo>
                  <a:lnTo>
                    <a:pt x="40843" y="520700"/>
                  </a:lnTo>
                  <a:lnTo>
                    <a:pt x="41452" y="520014"/>
                  </a:lnTo>
                  <a:lnTo>
                    <a:pt x="41732" y="519430"/>
                  </a:lnTo>
                  <a:lnTo>
                    <a:pt x="41033" y="519430"/>
                  </a:lnTo>
                  <a:lnTo>
                    <a:pt x="40792" y="519430"/>
                  </a:lnTo>
                  <a:lnTo>
                    <a:pt x="40005" y="519430"/>
                  </a:lnTo>
                  <a:lnTo>
                    <a:pt x="40322" y="516674"/>
                  </a:lnTo>
                  <a:lnTo>
                    <a:pt x="40703" y="516890"/>
                  </a:lnTo>
                  <a:lnTo>
                    <a:pt x="40347" y="516420"/>
                  </a:lnTo>
                  <a:lnTo>
                    <a:pt x="40576" y="514477"/>
                  </a:lnTo>
                  <a:lnTo>
                    <a:pt x="42291" y="516890"/>
                  </a:lnTo>
                  <a:lnTo>
                    <a:pt x="42113" y="514972"/>
                  </a:lnTo>
                  <a:lnTo>
                    <a:pt x="45834" y="516128"/>
                  </a:lnTo>
                  <a:lnTo>
                    <a:pt x="47193" y="514477"/>
                  </a:lnTo>
                  <a:lnTo>
                    <a:pt x="47815" y="513715"/>
                  </a:lnTo>
                  <a:lnTo>
                    <a:pt x="48539" y="512826"/>
                  </a:lnTo>
                  <a:lnTo>
                    <a:pt x="48285" y="513867"/>
                  </a:lnTo>
                  <a:lnTo>
                    <a:pt x="49784" y="513969"/>
                  </a:lnTo>
                  <a:lnTo>
                    <a:pt x="50571" y="515366"/>
                  </a:lnTo>
                  <a:lnTo>
                    <a:pt x="51892" y="516001"/>
                  </a:lnTo>
                  <a:lnTo>
                    <a:pt x="51523" y="512826"/>
                  </a:lnTo>
                  <a:lnTo>
                    <a:pt x="51447" y="512191"/>
                  </a:lnTo>
                  <a:lnTo>
                    <a:pt x="51422" y="511937"/>
                  </a:lnTo>
                  <a:lnTo>
                    <a:pt x="54114" y="510540"/>
                  </a:lnTo>
                  <a:lnTo>
                    <a:pt x="54571" y="509524"/>
                  </a:lnTo>
                  <a:lnTo>
                    <a:pt x="55308" y="507873"/>
                  </a:lnTo>
                  <a:lnTo>
                    <a:pt x="58166" y="511429"/>
                  </a:lnTo>
                  <a:lnTo>
                    <a:pt x="54813" y="512762"/>
                  </a:lnTo>
                  <a:lnTo>
                    <a:pt x="54749" y="513080"/>
                  </a:lnTo>
                  <a:lnTo>
                    <a:pt x="55956" y="516509"/>
                  </a:lnTo>
                  <a:lnTo>
                    <a:pt x="55308" y="513207"/>
                  </a:lnTo>
                  <a:lnTo>
                    <a:pt x="59359" y="512572"/>
                  </a:lnTo>
                  <a:lnTo>
                    <a:pt x="58204" y="510032"/>
                  </a:lnTo>
                  <a:lnTo>
                    <a:pt x="60286" y="512191"/>
                  </a:lnTo>
                  <a:lnTo>
                    <a:pt x="59867" y="510921"/>
                  </a:lnTo>
                  <a:lnTo>
                    <a:pt x="61214" y="514223"/>
                  </a:lnTo>
                  <a:lnTo>
                    <a:pt x="60985" y="510921"/>
                  </a:lnTo>
                  <a:lnTo>
                    <a:pt x="60909" y="510032"/>
                  </a:lnTo>
                  <a:lnTo>
                    <a:pt x="60845" y="509016"/>
                  </a:lnTo>
                  <a:lnTo>
                    <a:pt x="62699" y="513080"/>
                  </a:lnTo>
                  <a:lnTo>
                    <a:pt x="63766" y="509778"/>
                  </a:lnTo>
                  <a:lnTo>
                    <a:pt x="66459" y="511937"/>
                  </a:lnTo>
                  <a:lnTo>
                    <a:pt x="66522" y="512191"/>
                  </a:lnTo>
                  <a:lnTo>
                    <a:pt x="64985" y="514477"/>
                  </a:lnTo>
                  <a:lnTo>
                    <a:pt x="67576" y="512572"/>
                  </a:lnTo>
                  <a:lnTo>
                    <a:pt x="68224" y="513181"/>
                  </a:lnTo>
                  <a:lnTo>
                    <a:pt x="67906" y="512572"/>
                  </a:lnTo>
                  <a:lnTo>
                    <a:pt x="67779" y="512318"/>
                  </a:lnTo>
                  <a:lnTo>
                    <a:pt x="67906" y="510921"/>
                  </a:lnTo>
                  <a:lnTo>
                    <a:pt x="68059" y="509905"/>
                  </a:lnTo>
                  <a:lnTo>
                    <a:pt x="68351" y="509778"/>
                  </a:lnTo>
                  <a:lnTo>
                    <a:pt x="70154" y="509016"/>
                  </a:lnTo>
                  <a:lnTo>
                    <a:pt x="71348" y="508508"/>
                  </a:lnTo>
                  <a:lnTo>
                    <a:pt x="70116" y="512064"/>
                  </a:lnTo>
                  <a:lnTo>
                    <a:pt x="70027" y="512699"/>
                  </a:lnTo>
                  <a:lnTo>
                    <a:pt x="71297" y="514477"/>
                  </a:lnTo>
                  <a:lnTo>
                    <a:pt x="73291" y="513207"/>
                  </a:lnTo>
                  <a:lnTo>
                    <a:pt x="74574" y="509524"/>
                  </a:lnTo>
                  <a:lnTo>
                    <a:pt x="76200" y="509524"/>
                  </a:lnTo>
                  <a:lnTo>
                    <a:pt x="76390" y="510159"/>
                  </a:lnTo>
                  <a:lnTo>
                    <a:pt x="76720" y="510286"/>
                  </a:lnTo>
                  <a:lnTo>
                    <a:pt x="76428" y="511175"/>
                  </a:lnTo>
                  <a:lnTo>
                    <a:pt x="77406" y="509524"/>
                  </a:lnTo>
                  <a:lnTo>
                    <a:pt x="78016" y="508508"/>
                  </a:lnTo>
                  <a:lnTo>
                    <a:pt x="78397" y="507873"/>
                  </a:lnTo>
                  <a:lnTo>
                    <a:pt x="83134" y="510413"/>
                  </a:lnTo>
                  <a:lnTo>
                    <a:pt x="84607" y="507873"/>
                  </a:lnTo>
                  <a:lnTo>
                    <a:pt x="85191" y="506857"/>
                  </a:lnTo>
                  <a:lnTo>
                    <a:pt x="85496" y="506349"/>
                  </a:lnTo>
                  <a:lnTo>
                    <a:pt x="85725" y="506730"/>
                  </a:lnTo>
                  <a:lnTo>
                    <a:pt x="85839" y="506958"/>
                  </a:lnTo>
                  <a:lnTo>
                    <a:pt x="85648" y="506349"/>
                  </a:lnTo>
                  <a:lnTo>
                    <a:pt x="85090" y="502031"/>
                  </a:lnTo>
                  <a:lnTo>
                    <a:pt x="86398" y="501904"/>
                  </a:lnTo>
                  <a:lnTo>
                    <a:pt x="87312" y="499491"/>
                  </a:lnTo>
                  <a:lnTo>
                    <a:pt x="87350" y="499364"/>
                  </a:lnTo>
                  <a:lnTo>
                    <a:pt x="88036" y="501904"/>
                  </a:lnTo>
                  <a:lnTo>
                    <a:pt x="87223" y="501904"/>
                  </a:lnTo>
                  <a:lnTo>
                    <a:pt x="87122" y="503174"/>
                  </a:lnTo>
                  <a:lnTo>
                    <a:pt x="86918" y="503682"/>
                  </a:lnTo>
                  <a:lnTo>
                    <a:pt x="88214" y="502539"/>
                  </a:lnTo>
                  <a:lnTo>
                    <a:pt x="89293" y="505104"/>
                  </a:lnTo>
                  <a:lnTo>
                    <a:pt x="89560" y="504825"/>
                  </a:lnTo>
                  <a:lnTo>
                    <a:pt x="89535" y="504444"/>
                  </a:lnTo>
                  <a:lnTo>
                    <a:pt x="89725" y="504634"/>
                  </a:lnTo>
                  <a:lnTo>
                    <a:pt x="92494" y="507365"/>
                  </a:lnTo>
                  <a:lnTo>
                    <a:pt x="89230" y="506222"/>
                  </a:lnTo>
                  <a:lnTo>
                    <a:pt x="92049" y="511683"/>
                  </a:lnTo>
                  <a:lnTo>
                    <a:pt x="87439" y="506158"/>
                  </a:lnTo>
                  <a:lnTo>
                    <a:pt x="87452" y="506349"/>
                  </a:lnTo>
                  <a:lnTo>
                    <a:pt x="89941" y="511810"/>
                  </a:lnTo>
                  <a:lnTo>
                    <a:pt x="94157" y="512572"/>
                  </a:lnTo>
                  <a:lnTo>
                    <a:pt x="94259" y="511683"/>
                  </a:lnTo>
                  <a:lnTo>
                    <a:pt x="94475" y="509651"/>
                  </a:lnTo>
                  <a:lnTo>
                    <a:pt x="98717" y="510413"/>
                  </a:lnTo>
                  <a:lnTo>
                    <a:pt x="99021" y="509651"/>
                  </a:lnTo>
                  <a:lnTo>
                    <a:pt x="99517" y="508381"/>
                  </a:lnTo>
                  <a:lnTo>
                    <a:pt x="98234" y="507504"/>
                  </a:lnTo>
                  <a:lnTo>
                    <a:pt x="98247" y="507365"/>
                  </a:lnTo>
                  <a:lnTo>
                    <a:pt x="98653" y="506349"/>
                  </a:lnTo>
                  <a:lnTo>
                    <a:pt x="99009" y="505460"/>
                  </a:lnTo>
                  <a:lnTo>
                    <a:pt x="103987" y="502031"/>
                  </a:lnTo>
                  <a:lnTo>
                    <a:pt x="104724" y="501523"/>
                  </a:lnTo>
                  <a:lnTo>
                    <a:pt x="104317" y="514096"/>
                  </a:lnTo>
                  <a:lnTo>
                    <a:pt x="108369" y="509016"/>
                  </a:lnTo>
                  <a:lnTo>
                    <a:pt x="109245" y="506844"/>
                  </a:lnTo>
                  <a:lnTo>
                    <a:pt x="109372" y="505764"/>
                  </a:lnTo>
                  <a:lnTo>
                    <a:pt x="109474" y="502158"/>
                  </a:lnTo>
                  <a:lnTo>
                    <a:pt x="112750" y="504317"/>
                  </a:lnTo>
                  <a:lnTo>
                    <a:pt x="111963" y="508381"/>
                  </a:lnTo>
                  <a:lnTo>
                    <a:pt x="116052" y="508508"/>
                  </a:lnTo>
                  <a:lnTo>
                    <a:pt x="115277" y="506349"/>
                  </a:lnTo>
                  <a:lnTo>
                    <a:pt x="113893" y="502412"/>
                  </a:lnTo>
                  <a:lnTo>
                    <a:pt x="117678" y="504469"/>
                  </a:lnTo>
                  <a:lnTo>
                    <a:pt x="119799" y="504317"/>
                  </a:lnTo>
                  <a:lnTo>
                    <a:pt x="120472" y="507746"/>
                  </a:lnTo>
                  <a:lnTo>
                    <a:pt x="124764" y="506984"/>
                  </a:lnTo>
                  <a:lnTo>
                    <a:pt x="128968" y="504317"/>
                  </a:lnTo>
                  <a:lnTo>
                    <a:pt x="129362" y="504063"/>
                  </a:lnTo>
                  <a:lnTo>
                    <a:pt x="134112" y="503047"/>
                  </a:lnTo>
                  <a:lnTo>
                    <a:pt x="133959" y="503936"/>
                  </a:lnTo>
                  <a:lnTo>
                    <a:pt x="133832" y="504317"/>
                  </a:lnTo>
                  <a:lnTo>
                    <a:pt x="133172" y="505333"/>
                  </a:lnTo>
                  <a:lnTo>
                    <a:pt x="134366" y="506349"/>
                  </a:lnTo>
                  <a:lnTo>
                    <a:pt x="140296" y="504190"/>
                  </a:lnTo>
                  <a:lnTo>
                    <a:pt x="147294" y="505968"/>
                  </a:lnTo>
                  <a:lnTo>
                    <a:pt x="153263" y="507746"/>
                  </a:lnTo>
                  <a:lnTo>
                    <a:pt x="155295" y="504444"/>
                  </a:lnTo>
                  <a:lnTo>
                    <a:pt x="155816" y="504444"/>
                  </a:lnTo>
                  <a:lnTo>
                    <a:pt x="156019" y="504190"/>
                  </a:lnTo>
                  <a:lnTo>
                    <a:pt x="156832" y="503174"/>
                  </a:lnTo>
                  <a:lnTo>
                    <a:pt x="157467" y="503047"/>
                  </a:lnTo>
                  <a:lnTo>
                    <a:pt x="158115" y="502920"/>
                  </a:lnTo>
                  <a:lnTo>
                    <a:pt x="158432" y="504063"/>
                  </a:lnTo>
                  <a:lnTo>
                    <a:pt x="158559" y="504952"/>
                  </a:lnTo>
                  <a:lnTo>
                    <a:pt x="157886" y="505841"/>
                  </a:lnTo>
                  <a:lnTo>
                    <a:pt x="161734" y="503047"/>
                  </a:lnTo>
                  <a:lnTo>
                    <a:pt x="161988" y="502920"/>
                  </a:lnTo>
                  <a:lnTo>
                    <a:pt x="163537" y="502158"/>
                  </a:lnTo>
                  <a:lnTo>
                    <a:pt x="164312" y="501777"/>
                  </a:lnTo>
                  <a:lnTo>
                    <a:pt x="168719" y="499618"/>
                  </a:lnTo>
                  <a:lnTo>
                    <a:pt x="168973" y="499491"/>
                  </a:lnTo>
                  <a:lnTo>
                    <a:pt x="173215" y="502412"/>
                  </a:lnTo>
                  <a:lnTo>
                    <a:pt x="173291" y="502666"/>
                  </a:lnTo>
                  <a:lnTo>
                    <a:pt x="172618" y="503555"/>
                  </a:lnTo>
                  <a:lnTo>
                    <a:pt x="175983" y="504571"/>
                  </a:lnTo>
                  <a:lnTo>
                    <a:pt x="175971" y="499491"/>
                  </a:lnTo>
                  <a:lnTo>
                    <a:pt x="175971" y="499364"/>
                  </a:lnTo>
                  <a:lnTo>
                    <a:pt x="175971" y="497078"/>
                  </a:lnTo>
                  <a:lnTo>
                    <a:pt x="179184" y="499745"/>
                  </a:lnTo>
                  <a:lnTo>
                    <a:pt x="178625" y="500253"/>
                  </a:lnTo>
                  <a:lnTo>
                    <a:pt x="185839" y="501142"/>
                  </a:lnTo>
                  <a:lnTo>
                    <a:pt x="193586" y="497967"/>
                  </a:lnTo>
                  <a:lnTo>
                    <a:pt x="199275" y="502285"/>
                  </a:lnTo>
                  <a:lnTo>
                    <a:pt x="200063" y="497967"/>
                  </a:lnTo>
                  <a:lnTo>
                    <a:pt x="200088" y="497840"/>
                  </a:lnTo>
                  <a:lnTo>
                    <a:pt x="206438" y="503936"/>
                  </a:lnTo>
                  <a:lnTo>
                    <a:pt x="206578" y="497840"/>
                  </a:lnTo>
                  <a:lnTo>
                    <a:pt x="206590" y="497713"/>
                  </a:lnTo>
                  <a:lnTo>
                    <a:pt x="210629" y="500507"/>
                  </a:lnTo>
                  <a:lnTo>
                    <a:pt x="210693" y="500761"/>
                  </a:lnTo>
                  <a:lnTo>
                    <a:pt x="209702" y="501777"/>
                  </a:lnTo>
                  <a:lnTo>
                    <a:pt x="215544" y="503555"/>
                  </a:lnTo>
                  <a:lnTo>
                    <a:pt x="217081" y="503682"/>
                  </a:lnTo>
                  <a:lnTo>
                    <a:pt x="217639" y="499491"/>
                  </a:lnTo>
                  <a:lnTo>
                    <a:pt x="219506" y="498856"/>
                  </a:lnTo>
                  <a:lnTo>
                    <a:pt x="219684" y="501967"/>
                  </a:lnTo>
                  <a:lnTo>
                    <a:pt x="219227" y="502627"/>
                  </a:lnTo>
                  <a:lnTo>
                    <a:pt x="219748" y="502691"/>
                  </a:lnTo>
                  <a:lnTo>
                    <a:pt x="219697" y="502031"/>
                  </a:lnTo>
                  <a:lnTo>
                    <a:pt x="221856" y="498856"/>
                  </a:lnTo>
                  <a:lnTo>
                    <a:pt x="222110" y="498475"/>
                  </a:lnTo>
                  <a:lnTo>
                    <a:pt x="223659" y="502285"/>
                  </a:lnTo>
                  <a:lnTo>
                    <a:pt x="225399" y="501396"/>
                  </a:lnTo>
                  <a:lnTo>
                    <a:pt x="224675" y="501269"/>
                  </a:lnTo>
                  <a:lnTo>
                    <a:pt x="223913" y="500126"/>
                  </a:lnTo>
                  <a:lnTo>
                    <a:pt x="223888" y="499110"/>
                  </a:lnTo>
                  <a:lnTo>
                    <a:pt x="224942" y="498475"/>
                  </a:lnTo>
                  <a:lnTo>
                    <a:pt x="226187" y="497713"/>
                  </a:lnTo>
                  <a:lnTo>
                    <a:pt x="226606" y="497459"/>
                  </a:lnTo>
                  <a:lnTo>
                    <a:pt x="230657" y="500926"/>
                  </a:lnTo>
                  <a:lnTo>
                    <a:pt x="230771" y="501142"/>
                  </a:lnTo>
                  <a:lnTo>
                    <a:pt x="230898" y="502666"/>
                  </a:lnTo>
                  <a:lnTo>
                    <a:pt x="237350" y="499745"/>
                  </a:lnTo>
                  <a:lnTo>
                    <a:pt x="237299" y="500418"/>
                  </a:lnTo>
                  <a:lnTo>
                    <a:pt x="237959" y="499745"/>
                  </a:lnTo>
                  <a:lnTo>
                    <a:pt x="238709" y="498983"/>
                  </a:lnTo>
                  <a:lnTo>
                    <a:pt x="236118" y="505714"/>
                  </a:lnTo>
                  <a:lnTo>
                    <a:pt x="239204" y="502666"/>
                  </a:lnTo>
                  <a:lnTo>
                    <a:pt x="238823" y="502031"/>
                  </a:lnTo>
                  <a:lnTo>
                    <a:pt x="238937" y="501484"/>
                  </a:lnTo>
                  <a:lnTo>
                    <a:pt x="239293" y="500761"/>
                  </a:lnTo>
                  <a:lnTo>
                    <a:pt x="239407" y="499999"/>
                  </a:lnTo>
                  <a:lnTo>
                    <a:pt x="241071" y="501904"/>
                  </a:lnTo>
                  <a:lnTo>
                    <a:pt x="244716" y="501777"/>
                  </a:lnTo>
                  <a:lnTo>
                    <a:pt x="247383" y="500888"/>
                  </a:lnTo>
                  <a:lnTo>
                    <a:pt x="246951" y="503174"/>
                  </a:lnTo>
                  <a:lnTo>
                    <a:pt x="251828" y="503428"/>
                  </a:lnTo>
                  <a:lnTo>
                    <a:pt x="257162" y="501650"/>
                  </a:lnTo>
                  <a:lnTo>
                    <a:pt x="262623" y="501523"/>
                  </a:lnTo>
                  <a:lnTo>
                    <a:pt x="261378" y="500888"/>
                  </a:lnTo>
                  <a:lnTo>
                    <a:pt x="260642" y="500507"/>
                  </a:lnTo>
                  <a:lnTo>
                    <a:pt x="260680" y="499999"/>
                  </a:lnTo>
                  <a:lnTo>
                    <a:pt x="260769" y="498983"/>
                  </a:lnTo>
                  <a:lnTo>
                    <a:pt x="260896" y="497459"/>
                  </a:lnTo>
                  <a:lnTo>
                    <a:pt x="260934" y="497078"/>
                  </a:lnTo>
                  <a:lnTo>
                    <a:pt x="260959" y="496697"/>
                  </a:lnTo>
                  <a:lnTo>
                    <a:pt x="262547" y="496189"/>
                  </a:lnTo>
                  <a:lnTo>
                    <a:pt x="262712" y="496887"/>
                  </a:lnTo>
                  <a:lnTo>
                    <a:pt x="263245" y="496189"/>
                  </a:lnTo>
                  <a:lnTo>
                    <a:pt x="263436" y="495935"/>
                  </a:lnTo>
                  <a:lnTo>
                    <a:pt x="263626" y="495681"/>
                  </a:lnTo>
                  <a:lnTo>
                    <a:pt x="265684" y="496062"/>
                  </a:lnTo>
                  <a:lnTo>
                    <a:pt x="265125" y="499491"/>
                  </a:lnTo>
                  <a:lnTo>
                    <a:pt x="263982" y="500634"/>
                  </a:lnTo>
                  <a:lnTo>
                    <a:pt x="266433" y="499364"/>
                  </a:lnTo>
                  <a:lnTo>
                    <a:pt x="266496" y="500507"/>
                  </a:lnTo>
                  <a:lnTo>
                    <a:pt x="266052" y="501015"/>
                  </a:lnTo>
                  <a:lnTo>
                    <a:pt x="265938" y="502285"/>
                  </a:lnTo>
                  <a:lnTo>
                    <a:pt x="266890" y="500126"/>
                  </a:lnTo>
                  <a:lnTo>
                    <a:pt x="270306" y="505587"/>
                  </a:lnTo>
                  <a:lnTo>
                    <a:pt x="271665" y="501904"/>
                  </a:lnTo>
                  <a:lnTo>
                    <a:pt x="271830" y="502920"/>
                  </a:lnTo>
                  <a:lnTo>
                    <a:pt x="277291" y="502793"/>
                  </a:lnTo>
                  <a:lnTo>
                    <a:pt x="279184" y="501904"/>
                  </a:lnTo>
                  <a:lnTo>
                    <a:pt x="279730" y="501650"/>
                  </a:lnTo>
                  <a:lnTo>
                    <a:pt x="284162" y="501396"/>
                  </a:lnTo>
                  <a:lnTo>
                    <a:pt x="284175" y="500126"/>
                  </a:lnTo>
                  <a:lnTo>
                    <a:pt x="284175" y="499364"/>
                  </a:lnTo>
                  <a:lnTo>
                    <a:pt x="284187" y="498348"/>
                  </a:lnTo>
                  <a:lnTo>
                    <a:pt x="285940" y="498983"/>
                  </a:lnTo>
                  <a:lnTo>
                    <a:pt x="286283" y="498348"/>
                  </a:lnTo>
                  <a:lnTo>
                    <a:pt x="287223" y="496570"/>
                  </a:lnTo>
                  <a:lnTo>
                    <a:pt x="290512" y="497459"/>
                  </a:lnTo>
                  <a:lnTo>
                    <a:pt x="294170" y="499745"/>
                  </a:lnTo>
                  <a:lnTo>
                    <a:pt x="298107" y="499364"/>
                  </a:lnTo>
                  <a:lnTo>
                    <a:pt x="300850" y="497840"/>
                  </a:lnTo>
                  <a:lnTo>
                    <a:pt x="304266" y="497459"/>
                  </a:lnTo>
                  <a:lnTo>
                    <a:pt x="302260" y="499364"/>
                  </a:lnTo>
                  <a:lnTo>
                    <a:pt x="308279" y="498729"/>
                  </a:lnTo>
                  <a:lnTo>
                    <a:pt x="311785" y="497459"/>
                  </a:lnTo>
                  <a:lnTo>
                    <a:pt x="314236" y="496570"/>
                  </a:lnTo>
                  <a:lnTo>
                    <a:pt x="313575" y="495427"/>
                  </a:lnTo>
                  <a:lnTo>
                    <a:pt x="312839" y="495046"/>
                  </a:lnTo>
                  <a:lnTo>
                    <a:pt x="313169" y="494284"/>
                  </a:lnTo>
                  <a:lnTo>
                    <a:pt x="313296" y="494118"/>
                  </a:lnTo>
                  <a:lnTo>
                    <a:pt x="314299" y="493649"/>
                  </a:lnTo>
                  <a:lnTo>
                    <a:pt x="315455" y="494919"/>
                  </a:lnTo>
                  <a:lnTo>
                    <a:pt x="315569" y="496189"/>
                  </a:lnTo>
                  <a:lnTo>
                    <a:pt x="315455" y="496570"/>
                  </a:lnTo>
                  <a:lnTo>
                    <a:pt x="315264" y="496824"/>
                  </a:lnTo>
                  <a:lnTo>
                    <a:pt x="320598" y="496189"/>
                  </a:lnTo>
                  <a:lnTo>
                    <a:pt x="326186" y="498475"/>
                  </a:lnTo>
                  <a:lnTo>
                    <a:pt x="331520" y="500507"/>
                  </a:lnTo>
                  <a:lnTo>
                    <a:pt x="336080" y="498983"/>
                  </a:lnTo>
                  <a:lnTo>
                    <a:pt x="335775" y="499237"/>
                  </a:lnTo>
                  <a:lnTo>
                    <a:pt x="336257" y="498983"/>
                  </a:lnTo>
                  <a:lnTo>
                    <a:pt x="341337" y="496316"/>
                  </a:lnTo>
                  <a:lnTo>
                    <a:pt x="343877" y="496824"/>
                  </a:lnTo>
                  <a:lnTo>
                    <a:pt x="339801" y="498348"/>
                  </a:lnTo>
                  <a:lnTo>
                    <a:pt x="341655" y="499999"/>
                  </a:lnTo>
                  <a:lnTo>
                    <a:pt x="346646" y="496316"/>
                  </a:lnTo>
                  <a:lnTo>
                    <a:pt x="346824" y="496189"/>
                  </a:lnTo>
                  <a:lnTo>
                    <a:pt x="347675" y="495554"/>
                  </a:lnTo>
                  <a:lnTo>
                    <a:pt x="351078" y="500761"/>
                  </a:lnTo>
                  <a:lnTo>
                    <a:pt x="356031" y="497840"/>
                  </a:lnTo>
                  <a:lnTo>
                    <a:pt x="359752" y="501269"/>
                  </a:lnTo>
                  <a:lnTo>
                    <a:pt x="364769" y="501396"/>
                  </a:lnTo>
                  <a:lnTo>
                    <a:pt x="370039" y="501015"/>
                  </a:lnTo>
                  <a:lnTo>
                    <a:pt x="374523" y="502920"/>
                  </a:lnTo>
                  <a:lnTo>
                    <a:pt x="374281" y="501015"/>
                  </a:lnTo>
                  <a:lnTo>
                    <a:pt x="375653" y="499237"/>
                  </a:lnTo>
                  <a:lnTo>
                    <a:pt x="375742" y="500507"/>
                  </a:lnTo>
                  <a:lnTo>
                    <a:pt x="376275" y="499872"/>
                  </a:lnTo>
                  <a:lnTo>
                    <a:pt x="384835" y="499491"/>
                  </a:lnTo>
                  <a:lnTo>
                    <a:pt x="393471" y="501142"/>
                  </a:lnTo>
                  <a:lnTo>
                    <a:pt x="402107" y="503555"/>
                  </a:lnTo>
                  <a:lnTo>
                    <a:pt x="410667" y="505714"/>
                  </a:lnTo>
                  <a:lnTo>
                    <a:pt x="414807" y="506476"/>
                  </a:lnTo>
                  <a:lnTo>
                    <a:pt x="413981" y="499491"/>
                  </a:lnTo>
                  <a:lnTo>
                    <a:pt x="413943" y="499237"/>
                  </a:lnTo>
                  <a:lnTo>
                    <a:pt x="413778" y="497840"/>
                  </a:lnTo>
                  <a:lnTo>
                    <a:pt x="413588" y="496189"/>
                  </a:lnTo>
                  <a:lnTo>
                    <a:pt x="418490" y="500888"/>
                  </a:lnTo>
                  <a:lnTo>
                    <a:pt x="418553" y="501142"/>
                  </a:lnTo>
                  <a:lnTo>
                    <a:pt x="416915" y="504317"/>
                  </a:lnTo>
                  <a:lnTo>
                    <a:pt x="423430" y="502920"/>
                  </a:lnTo>
                  <a:lnTo>
                    <a:pt x="429895" y="503174"/>
                  </a:lnTo>
                  <a:lnTo>
                    <a:pt x="436321" y="503555"/>
                  </a:lnTo>
                  <a:lnTo>
                    <a:pt x="440893" y="502920"/>
                  </a:lnTo>
                  <a:lnTo>
                    <a:pt x="442709" y="502666"/>
                  </a:lnTo>
                  <a:lnTo>
                    <a:pt x="442150" y="503428"/>
                  </a:lnTo>
                  <a:lnTo>
                    <a:pt x="442061" y="504444"/>
                  </a:lnTo>
                  <a:lnTo>
                    <a:pt x="441261" y="504444"/>
                  </a:lnTo>
                  <a:lnTo>
                    <a:pt x="442798" y="507111"/>
                  </a:lnTo>
                  <a:lnTo>
                    <a:pt x="447598" y="505104"/>
                  </a:lnTo>
                  <a:lnTo>
                    <a:pt x="447725" y="504634"/>
                  </a:lnTo>
                  <a:lnTo>
                    <a:pt x="447890" y="503047"/>
                  </a:lnTo>
                  <a:lnTo>
                    <a:pt x="449160" y="503428"/>
                  </a:lnTo>
                  <a:lnTo>
                    <a:pt x="448132" y="504825"/>
                  </a:lnTo>
                  <a:lnTo>
                    <a:pt x="448106" y="505079"/>
                  </a:lnTo>
                  <a:lnTo>
                    <a:pt x="448741" y="506095"/>
                  </a:lnTo>
                  <a:lnTo>
                    <a:pt x="450354" y="507619"/>
                  </a:lnTo>
                  <a:lnTo>
                    <a:pt x="453402" y="503301"/>
                  </a:lnTo>
                  <a:lnTo>
                    <a:pt x="454139" y="505879"/>
                  </a:lnTo>
                  <a:lnTo>
                    <a:pt x="454469" y="505587"/>
                  </a:lnTo>
                  <a:lnTo>
                    <a:pt x="458482" y="507492"/>
                  </a:lnTo>
                  <a:lnTo>
                    <a:pt x="457949" y="505587"/>
                  </a:lnTo>
                  <a:lnTo>
                    <a:pt x="457669" y="504571"/>
                  </a:lnTo>
                  <a:lnTo>
                    <a:pt x="460629" y="506222"/>
                  </a:lnTo>
                  <a:lnTo>
                    <a:pt x="462749" y="504571"/>
                  </a:lnTo>
                  <a:lnTo>
                    <a:pt x="463727" y="503809"/>
                  </a:lnTo>
                  <a:lnTo>
                    <a:pt x="466013" y="505701"/>
                  </a:lnTo>
                  <a:lnTo>
                    <a:pt x="465886" y="505891"/>
                  </a:lnTo>
                  <a:lnTo>
                    <a:pt x="465721" y="506056"/>
                  </a:lnTo>
                  <a:lnTo>
                    <a:pt x="465607" y="506387"/>
                  </a:lnTo>
                  <a:lnTo>
                    <a:pt x="467537" y="507847"/>
                  </a:lnTo>
                  <a:lnTo>
                    <a:pt x="467106" y="506755"/>
                  </a:lnTo>
                  <a:lnTo>
                    <a:pt x="466585" y="506107"/>
                  </a:lnTo>
                  <a:lnTo>
                    <a:pt x="466039" y="505701"/>
                  </a:lnTo>
                  <a:lnTo>
                    <a:pt x="467245" y="503809"/>
                  </a:lnTo>
                  <a:lnTo>
                    <a:pt x="467563" y="503301"/>
                  </a:lnTo>
                  <a:lnTo>
                    <a:pt x="467728" y="503047"/>
                  </a:lnTo>
                  <a:lnTo>
                    <a:pt x="467969" y="502666"/>
                  </a:lnTo>
                  <a:lnTo>
                    <a:pt x="471170" y="507746"/>
                  </a:lnTo>
                  <a:lnTo>
                    <a:pt x="472173" y="503301"/>
                  </a:lnTo>
                  <a:lnTo>
                    <a:pt x="471462" y="507873"/>
                  </a:lnTo>
                  <a:lnTo>
                    <a:pt x="477177" y="507619"/>
                  </a:lnTo>
                  <a:lnTo>
                    <a:pt x="479374" y="505714"/>
                  </a:lnTo>
                  <a:lnTo>
                    <a:pt x="478561" y="506984"/>
                  </a:lnTo>
                  <a:lnTo>
                    <a:pt x="480898" y="507365"/>
                  </a:lnTo>
                  <a:lnTo>
                    <a:pt x="479907" y="509270"/>
                  </a:lnTo>
                  <a:lnTo>
                    <a:pt x="482142" y="509524"/>
                  </a:lnTo>
                  <a:lnTo>
                    <a:pt x="484276" y="508889"/>
                  </a:lnTo>
                  <a:lnTo>
                    <a:pt x="484174" y="506349"/>
                  </a:lnTo>
                  <a:lnTo>
                    <a:pt x="487019" y="508508"/>
                  </a:lnTo>
                  <a:lnTo>
                    <a:pt x="490042" y="507873"/>
                  </a:lnTo>
                  <a:lnTo>
                    <a:pt x="492683" y="507492"/>
                  </a:lnTo>
                  <a:lnTo>
                    <a:pt x="494385" y="510413"/>
                  </a:lnTo>
                  <a:lnTo>
                    <a:pt x="501307" y="508762"/>
                  </a:lnTo>
                  <a:lnTo>
                    <a:pt x="507085" y="507949"/>
                  </a:lnTo>
                  <a:lnTo>
                    <a:pt x="506717" y="512064"/>
                  </a:lnTo>
                  <a:lnTo>
                    <a:pt x="511581" y="511009"/>
                  </a:lnTo>
                  <a:lnTo>
                    <a:pt x="508000" y="507847"/>
                  </a:lnTo>
                  <a:lnTo>
                    <a:pt x="513816" y="507492"/>
                  </a:lnTo>
                  <a:lnTo>
                    <a:pt x="513308" y="510159"/>
                  </a:lnTo>
                  <a:lnTo>
                    <a:pt x="516216" y="507492"/>
                  </a:lnTo>
                  <a:lnTo>
                    <a:pt x="516496" y="507238"/>
                  </a:lnTo>
                  <a:lnTo>
                    <a:pt x="521881" y="509397"/>
                  </a:lnTo>
                  <a:lnTo>
                    <a:pt x="523227" y="510286"/>
                  </a:lnTo>
                  <a:lnTo>
                    <a:pt x="520738" y="511302"/>
                  </a:lnTo>
                  <a:lnTo>
                    <a:pt x="520141" y="512064"/>
                  </a:lnTo>
                  <a:lnTo>
                    <a:pt x="526046" y="511048"/>
                  </a:lnTo>
                  <a:lnTo>
                    <a:pt x="530872" y="514350"/>
                  </a:lnTo>
                  <a:lnTo>
                    <a:pt x="536257" y="512711"/>
                  </a:lnTo>
                  <a:lnTo>
                    <a:pt x="535736" y="511048"/>
                  </a:lnTo>
                  <a:lnTo>
                    <a:pt x="535330" y="509778"/>
                  </a:lnTo>
                  <a:lnTo>
                    <a:pt x="541045" y="507504"/>
                  </a:lnTo>
                  <a:lnTo>
                    <a:pt x="539127" y="511556"/>
                  </a:lnTo>
                  <a:lnTo>
                    <a:pt x="546569" y="508127"/>
                  </a:lnTo>
                  <a:lnTo>
                    <a:pt x="542518" y="515366"/>
                  </a:lnTo>
                  <a:lnTo>
                    <a:pt x="543255" y="514959"/>
                  </a:lnTo>
                  <a:lnTo>
                    <a:pt x="544195" y="514248"/>
                  </a:lnTo>
                  <a:lnTo>
                    <a:pt x="544347" y="512699"/>
                  </a:lnTo>
                  <a:lnTo>
                    <a:pt x="545223" y="513334"/>
                  </a:lnTo>
                  <a:lnTo>
                    <a:pt x="545261" y="514350"/>
                  </a:lnTo>
                  <a:lnTo>
                    <a:pt x="544118" y="515620"/>
                  </a:lnTo>
                  <a:lnTo>
                    <a:pt x="547839" y="515112"/>
                  </a:lnTo>
                  <a:lnTo>
                    <a:pt x="547052" y="512699"/>
                  </a:lnTo>
                  <a:lnTo>
                    <a:pt x="547014" y="512572"/>
                  </a:lnTo>
                  <a:lnTo>
                    <a:pt x="550075" y="513181"/>
                  </a:lnTo>
                  <a:lnTo>
                    <a:pt x="550176" y="513334"/>
                  </a:lnTo>
                  <a:lnTo>
                    <a:pt x="550049" y="513943"/>
                  </a:lnTo>
                  <a:lnTo>
                    <a:pt x="549922" y="514248"/>
                  </a:lnTo>
                  <a:lnTo>
                    <a:pt x="549262" y="514477"/>
                  </a:lnTo>
                  <a:lnTo>
                    <a:pt x="548716" y="515620"/>
                  </a:lnTo>
                  <a:lnTo>
                    <a:pt x="552411" y="512572"/>
                  </a:lnTo>
                  <a:lnTo>
                    <a:pt x="552716" y="512318"/>
                  </a:lnTo>
                  <a:lnTo>
                    <a:pt x="555256" y="513588"/>
                  </a:lnTo>
                  <a:lnTo>
                    <a:pt x="555142" y="513842"/>
                  </a:lnTo>
                  <a:lnTo>
                    <a:pt x="555015" y="514438"/>
                  </a:lnTo>
                  <a:lnTo>
                    <a:pt x="555129" y="514959"/>
                  </a:lnTo>
                  <a:lnTo>
                    <a:pt x="558990" y="515493"/>
                  </a:lnTo>
                  <a:lnTo>
                    <a:pt x="562203" y="512318"/>
                  </a:lnTo>
                  <a:lnTo>
                    <a:pt x="563232" y="511302"/>
                  </a:lnTo>
                  <a:lnTo>
                    <a:pt x="567702" y="514223"/>
                  </a:lnTo>
                  <a:lnTo>
                    <a:pt x="567804" y="514502"/>
                  </a:lnTo>
                  <a:lnTo>
                    <a:pt x="565480" y="518414"/>
                  </a:lnTo>
                  <a:lnTo>
                    <a:pt x="569302" y="516128"/>
                  </a:lnTo>
                  <a:lnTo>
                    <a:pt x="568756" y="520065"/>
                  </a:lnTo>
                  <a:lnTo>
                    <a:pt x="571690" y="519430"/>
                  </a:lnTo>
                  <a:lnTo>
                    <a:pt x="571017" y="517398"/>
                  </a:lnTo>
                  <a:lnTo>
                    <a:pt x="573366" y="518033"/>
                  </a:lnTo>
                  <a:lnTo>
                    <a:pt x="574090" y="517398"/>
                  </a:lnTo>
                  <a:lnTo>
                    <a:pt x="575513" y="516128"/>
                  </a:lnTo>
                  <a:lnTo>
                    <a:pt x="576084" y="515620"/>
                  </a:lnTo>
                  <a:lnTo>
                    <a:pt x="577850" y="517398"/>
                  </a:lnTo>
                  <a:lnTo>
                    <a:pt x="575741" y="518541"/>
                  </a:lnTo>
                  <a:lnTo>
                    <a:pt x="580339" y="518795"/>
                  </a:lnTo>
                  <a:lnTo>
                    <a:pt x="578154" y="516890"/>
                  </a:lnTo>
                  <a:lnTo>
                    <a:pt x="580542" y="515620"/>
                  </a:lnTo>
                  <a:lnTo>
                    <a:pt x="581012" y="515366"/>
                  </a:lnTo>
                  <a:lnTo>
                    <a:pt x="578993" y="511937"/>
                  </a:lnTo>
                  <a:lnTo>
                    <a:pt x="581939" y="513715"/>
                  </a:lnTo>
                  <a:lnTo>
                    <a:pt x="581190" y="513969"/>
                  </a:lnTo>
                  <a:lnTo>
                    <a:pt x="584314" y="514223"/>
                  </a:lnTo>
                  <a:lnTo>
                    <a:pt x="584962" y="516509"/>
                  </a:lnTo>
                  <a:lnTo>
                    <a:pt x="585000" y="516775"/>
                  </a:lnTo>
                  <a:lnTo>
                    <a:pt x="584377" y="517156"/>
                  </a:lnTo>
                  <a:lnTo>
                    <a:pt x="583755" y="517550"/>
                  </a:lnTo>
                  <a:lnTo>
                    <a:pt x="583133" y="517766"/>
                  </a:lnTo>
                  <a:lnTo>
                    <a:pt x="583946" y="518172"/>
                  </a:lnTo>
                  <a:lnTo>
                    <a:pt x="584606" y="518375"/>
                  </a:lnTo>
                  <a:lnTo>
                    <a:pt x="585000" y="516813"/>
                  </a:lnTo>
                  <a:lnTo>
                    <a:pt x="587997" y="514858"/>
                  </a:lnTo>
                  <a:lnTo>
                    <a:pt x="589546" y="516255"/>
                  </a:lnTo>
                  <a:lnTo>
                    <a:pt x="589635" y="517652"/>
                  </a:lnTo>
                  <a:lnTo>
                    <a:pt x="588378" y="519938"/>
                  </a:lnTo>
                  <a:lnTo>
                    <a:pt x="588276" y="521208"/>
                  </a:lnTo>
                  <a:lnTo>
                    <a:pt x="590194" y="518287"/>
                  </a:lnTo>
                  <a:lnTo>
                    <a:pt x="594042" y="521589"/>
                  </a:lnTo>
                  <a:lnTo>
                    <a:pt x="595490" y="519684"/>
                  </a:lnTo>
                  <a:lnTo>
                    <a:pt x="595591" y="519442"/>
                  </a:lnTo>
                  <a:lnTo>
                    <a:pt x="595553" y="519595"/>
                  </a:lnTo>
                  <a:lnTo>
                    <a:pt x="595299" y="520573"/>
                  </a:lnTo>
                  <a:lnTo>
                    <a:pt x="595198" y="521589"/>
                  </a:lnTo>
                  <a:lnTo>
                    <a:pt x="596811" y="519303"/>
                  </a:lnTo>
                  <a:lnTo>
                    <a:pt x="597611" y="520319"/>
                  </a:lnTo>
                  <a:lnTo>
                    <a:pt x="597662" y="521081"/>
                  </a:lnTo>
                  <a:lnTo>
                    <a:pt x="597179" y="522351"/>
                  </a:lnTo>
                  <a:lnTo>
                    <a:pt x="600329" y="523748"/>
                  </a:lnTo>
                  <a:lnTo>
                    <a:pt x="598297" y="519303"/>
                  </a:lnTo>
                  <a:lnTo>
                    <a:pt x="597941" y="518541"/>
                  </a:lnTo>
                  <a:lnTo>
                    <a:pt x="597827" y="518287"/>
                  </a:lnTo>
                  <a:lnTo>
                    <a:pt x="597357" y="517271"/>
                  </a:lnTo>
                  <a:lnTo>
                    <a:pt x="600722" y="520446"/>
                  </a:lnTo>
                  <a:lnTo>
                    <a:pt x="600367" y="520573"/>
                  </a:lnTo>
                  <a:lnTo>
                    <a:pt x="600405" y="520954"/>
                  </a:lnTo>
                  <a:lnTo>
                    <a:pt x="599668" y="521208"/>
                  </a:lnTo>
                  <a:lnTo>
                    <a:pt x="603300" y="523367"/>
                  </a:lnTo>
                  <a:lnTo>
                    <a:pt x="607644" y="521716"/>
                  </a:lnTo>
                  <a:lnTo>
                    <a:pt x="610882" y="523875"/>
                  </a:lnTo>
                  <a:lnTo>
                    <a:pt x="610920" y="527989"/>
                  </a:lnTo>
                  <a:lnTo>
                    <a:pt x="613168" y="528320"/>
                  </a:lnTo>
                  <a:lnTo>
                    <a:pt x="619785" y="525907"/>
                  </a:lnTo>
                  <a:lnTo>
                    <a:pt x="624535" y="528193"/>
                  </a:lnTo>
                  <a:lnTo>
                    <a:pt x="623722" y="527558"/>
                  </a:lnTo>
                  <a:lnTo>
                    <a:pt x="624459" y="525907"/>
                  </a:lnTo>
                  <a:lnTo>
                    <a:pt x="625983" y="522478"/>
                  </a:lnTo>
                  <a:lnTo>
                    <a:pt x="626681" y="531241"/>
                  </a:lnTo>
                  <a:lnTo>
                    <a:pt x="629119" y="529907"/>
                  </a:lnTo>
                  <a:lnTo>
                    <a:pt x="628243" y="532130"/>
                  </a:lnTo>
                  <a:lnTo>
                    <a:pt x="628599" y="531622"/>
                  </a:lnTo>
                  <a:lnTo>
                    <a:pt x="631748" y="533400"/>
                  </a:lnTo>
                  <a:lnTo>
                    <a:pt x="635990" y="532257"/>
                  </a:lnTo>
                  <a:lnTo>
                    <a:pt x="641591" y="532384"/>
                  </a:lnTo>
                  <a:lnTo>
                    <a:pt x="640638" y="533400"/>
                  </a:lnTo>
                  <a:lnTo>
                    <a:pt x="640626" y="533654"/>
                  </a:lnTo>
                  <a:lnTo>
                    <a:pt x="642112" y="535432"/>
                  </a:lnTo>
                  <a:lnTo>
                    <a:pt x="645502" y="535940"/>
                  </a:lnTo>
                  <a:lnTo>
                    <a:pt x="647433" y="537337"/>
                  </a:lnTo>
                  <a:lnTo>
                    <a:pt x="648525" y="536194"/>
                  </a:lnTo>
                  <a:lnTo>
                    <a:pt x="649668" y="536829"/>
                  </a:lnTo>
                  <a:lnTo>
                    <a:pt x="649643" y="536194"/>
                  </a:lnTo>
                  <a:lnTo>
                    <a:pt x="649579" y="534670"/>
                  </a:lnTo>
                  <a:lnTo>
                    <a:pt x="653503" y="538988"/>
                  </a:lnTo>
                  <a:lnTo>
                    <a:pt x="658533" y="539496"/>
                  </a:lnTo>
                  <a:lnTo>
                    <a:pt x="663511" y="539750"/>
                  </a:lnTo>
                  <a:lnTo>
                    <a:pt x="667232" y="543179"/>
                  </a:lnTo>
                  <a:lnTo>
                    <a:pt x="666534" y="542925"/>
                  </a:lnTo>
                  <a:lnTo>
                    <a:pt x="665137" y="543814"/>
                  </a:lnTo>
                  <a:lnTo>
                    <a:pt x="665695" y="543941"/>
                  </a:lnTo>
                  <a:lnTo>
                    <a:pt x="671118" y="544449"/>
                  </a:lnTo>
                  <a:lnTo>
                    <a:pt x="671347" y="543179"/>
                  </a:lnTo>
                  <a:lnTo>
                    <a:pt x="671398" y="542925"/>
                  </a:lnTo>
                  <a:lnTo>
                    <a:pt x="671563" y="542036"/>
                  </a:lnTo>
                  <a:lnTo>
                    <a:pt x="670979" y="542925"/>
                  </a:lnTo>
                  <a:lnTo>
                    <a:pt x="670572" y="540766"/>
                  </a:lnTo>
                  <a:lnTo>
                    <a:pt x="671703" y="539623"/>
                  </a:lnTo>
                  <a:lnTo>
                    <a:pt x="673506" y="539115"/>
                  </a:lnTo>
                  <a:lnTo>
                    <a:pt x="674751" y="539496"/>
                  </a:lnTo>
                  <a:lnTo>
                    <a:pt x="671931" y="540258"/>
                  </a:lnTo>
                  <a:lnTo>
                    <a:pt x="673417" y="543179"/>
                  </a:lnTo>
                  <a:lnTo>
                    <a:pt x="673900" y="544690"/>
                  </a:lnTo>
                  <a:lnTo>
                    <a:pt x="673874" y="544918"/>
                  </a:lnTo>
                  <a:lnTo>
                    <a:pt x="673900" y="545211"/>
                  </a:lnTo>
                  <a:lnTo>
                    <a:pt x="674039" y="545503"/>
                  </a:lnTo>
                  <a:lnTo>
                    <a:pt x="674090" y="545299"/>
                  </a:lnTo>
                  <a:lnTo>
                    <a:pt x="674014" y="544995"/>
                  </a:lnTo>
                  <a:lnTo>
                    <a:pt x="673912" y="544703"/>
                  </a:lnTo>
                  <a:lnTo>
                    <a:pt x="674001" y="543941"/>
                  </a:lnTo>
                  <a:lnTo>
                    <a:pt x="674624" y="543306"/>
                  </a:lnTo>
                  <a:lnTo>
                    <a:pt x="674814" y="542544"/>
                  </a:lnTo>
                  <a:lnTo>
                    <a:pt x="675843" y="547624"/>
                  </a:lnTo>
                  <a:lnTo>
                    <a:pt x="676452" y="542544"/>
                  </a:lnTo>
                  <a:lnTo>
                    <a:pt x="676859" y="539115"/>
                  </a:lnTo>
                  <a:lnTo>
                    <a:pt x="676960" y="538226"/>
                  </a:lnTo>
                  <a:lnTo>
                    <a:pt x="679424" y="542290"/>
                  </a:lnTo>
                  <a:lnTo>
                    <a:pt x="678789" y="543433"/>
                  </a:lnTo>
                  <a:lnTo>
                    <a:pt x="680326" y="543433"/>
                  </a:lnTo>
                  <a:lnTo>
                    <a:pt x="682142" y="542290"/>
                  </a:lnTo>
                  <a:lnTo>
                    <a:pt x="683425" y="543179"/>
                  </a:lnTo>
                  <a:lnTo>
                    <a:pt x="682993" y="546100"/>
                  </a:lnTo>
                  <a:lnTo>
                    <a:pt x="681558" y="543814"/>
                  </a:lnTo>
                  <a:lnTo>
                    <a:pt x="680631" y="545973"/>
                  </a:lnTo>
                  <a:lnTo>
                    <a:pt x="682650" y="546608"/>
                  </a:lnTo>
                  <a:lnTo>
                    <a:pt x="683145" y="546100"/>
                  </a:lnTo>
                  <a:lnTo>
                    <a:pt x="686473" y="542671"/>
                  </a:lnTo>
                  <a:lnTo>
                    <a:pt x="687247" y="545973"/>
                  </a:lnTo>
                  <a:lnTo>
                    <a:pt x="686104" y="546354"/>
                  </a:lnTo>
                  <a:lnTo>
                    <a:pt x="684898" y="545846"/>
                  </a:lnTo>
                  <a:lnTo>
                    <a:pt x="683780" y="546227"/>
                  </a:lnTo>
                  <a:lnTo>
                    <a:pt x="684517" y="550164"/>
                  </a:lnTo>
                  <a:lnTo>
                    <a:pt x="685038" y="549402"/>
                  </a:lnTo>
                  <a:lnTo>
                    <a:pt x="686282" y="550545"/>
                  </a:lnTo>
                  <a:lnTo>
                    <a:pt x="686689" y="550938"/>
                  </a:lnTo>
                  <a:lnTo>
                    <a:pt x="687679" y="552157"/>
                  </a:lnTo>
                  <a:lnTo>
                    <a:pt x="687260" y="551497"/>
                  </a:lnTo>
                  <a:lnTo>
                    <a:pt x="688949" y="553085"/>
                  </a:lnTo>
                  <a:lnTo>
                    <a:pt x="688441" y="551942"/>
                  </a:lnTo>
                  <a:lnTo>
                    <a:pt x="689825" y="550418"/>
                  </a:lnTo>
                  <a:lnTo>
                    <a:pt x="690753" y="549402"/>
                  </a:lnTo>
                  <a:lnTo>
                    <a:pt x="693534" y="546354"/>
                  </a:lnTo>
                  <a:lnTo>
                    <a:pt x="693648" y="546227"/>
                  </a:lnTo>
                  <a:lnTo>
                    <a:pt x="693940" y="552831"/>
                  </a:lnTo>
                  <a:lnTo>
                    <a:pt x="694372" y="552577"/>
                  </a:lnTo>
                  <a:lnTo>
                    <a:pt x="697572" y="551942"/>
                  </a:lnTo>
                  <a:lnTo>
                    <a:pt x="696099" y="554736"/>
                  </a:lnTo>
                  <a:lnTo>
                    <a:pt x="696607" y="555879"/>
                  </a:lnTo>
                  <a:lnTo>
                    <a:pt x="697509" y="557403"/>
                  </a:lnTo>
                  <a:lnTo>
                    <a:pt x="696785" y="558038"/>
                  </a:lnTo>
                  <a:lnTo>
                    <a:pt x="699350" y="556387"/>
                  </a:lnTo>
                  <a:lnTo>
                    <a:pt x="698601" y="560959"/>
                  </a:lnTo>
                  <a:lnTo>
                    <a:pt x="702271" y="558419"/>
                  </a:lnTo>
                  <a:lnTo>
                    <a:pt x="701979" y="559435"/>
                  </a:lnTo>
                  <a:lnTo>
                    <a:pt x="702932" y="559308"/>
                  </a:lnTo>
                  <a:lnTo>
                    <a:pt x="703440" y="558546"/>
                  </a:lnTo>
                  <a:lnTo>
                    <a:pt x="703745" y="558419"/>
                  </a:lnTo>
                  <a:lnTo>
                    <a:pt x="707961" y="556641"/>
                  </a:lnTo>
                  <a:lnTo>
                    <a:pt x="709155" y="565277"/>
                  </a:lnTo>
                  <a:lnTo>
                    <a:pt x="715441" y="563118"/>
                  </a:lnTo>
                  <a:lnTo>
                    <a:pt x="720039" y="563245"/>
                  </a:lnTo>
                  <a:lnTo>
                    <a:pt x="720140" y="563118"/>
                  </a:lnTo>
                  <a:lnTo>
                    <a:pt x="722198" y="560451"/>
                  </a:lnTo>
                  <a:lnTo>
                    <a:pt x="726478" y="560578"/>
                  </a:lnTo>
                  <a:lnTo>
                    <a:pt x="726973" y="562610"/>
                  </a:lnTo>
                  <a:lnTo>
                    <a:pt x="723912" y="563499"/>
                  </a:lnTo>
                  <a:lnTo>
                    <a:pt x="725182" y="565785"/>
                  </a:lnTo>
                  <a:lnTo>
                    <a:pt x="726732" y="566166"/>
                  </a:lnTo>
                  <a:lnTo>
                    <a:pt x="729056" y="566039"/>
                  </a:lnTo>
                  <a:lnTo>
                    <a:pt x="728294" y="566674"/>
                  </a:lnTo>
                  <a:lnTo>
                    <a:pt x="728395" y="568833"/>
                  </a:lnTo>
                  <a:lnTo>
                    <a:pt x="729957" y="569341"/>
                  </a:lnTo>
                  <a:lnTo>
                    <a:pt x="730618" y="567207"/>
                  </a:lnTo>
                  <a:lnTo>
                    <a:pt x="729856" y="566674"/>
                  </a:lnTo>
                  <a:lnTo>
                    <a:pt x="730427" y="566039"/>
                  </a:lnTo>
                  <a:lnTo>
                    <a:pt x="731113" y="565277"/>
                  </a:lnTo>
                  <a:lnTo>
                    <a:pt x="732828" y="563372"/>
                  </a:lnTo>
                  <a:close/>
                </a:path>
                <a:path w="750570" h="579754">
                  <a:moveTo>
                    <a:pt x="736180" y="573595"/>
                  </a:moveTo>
                  <a:lnTo>
                    <a:pt x="735279" y="573392"/>
                  </a:lnTo>
                  <a:lnTo>
                    <a:pt x="735139" y="574040"/>
                  </a:lnTo>
                  <a:lnTo>
                    <a:pt x="736180" y="573595"/>
                  </a:lnTo>
                  <a:close/>
                </a:path>
                <a:path w="750570" h="579754">
                  <a:moveTo>
                    <a:pt x="736612" y="575856"/>
                  </a:moveTo>
                  <a:lnTo>
                    <a:pt x="735952" y="575919"/>
                  </a:lnTo>
                  <a:lnTo>
                    <a:pt x="736358" y="576249"/>
                  </a:lnTo>
                  <a:lnTo>
                    <a:pt x="736434" y="576084"/>
                  </a:lnTo>
                  <a:lnTo>
                    <a:pt x="736536" y="575957"/>
                  </a:lnTo>
                  <a:close/>
                </a:path>
                <a:path w="750570" h="579754">
                  <a:moveTo>
                    <a:pt x="737285" y="575792"/>
                  </a:moveTo>
                  <a:lnTo>
                    <a:pt x="737057" y="575678"/>
                  </a:lnTo>
                  <a:lnTo>
                    <a:pt x="736841" y="575602"/>
                  </a:lnTo>
                  <a:lnTo>
                    <a:pt x="736625" y="575856"/>
                  </a:lnTo>
                  <a:lnTo>
                    <a:pt x="737285" y="575792"/>
                  </a:lnTo>
                  <a:close/>
                </a:path>
                <a:path w="750570" h="579754">
                  <a:moveTo>
                    <a:pt x="739127" y="563880"/>
                  </a:moveTo>
                  <a:lnTo>
                    <a:pt x="732243" y="568325"/>
                  </a:lnTo>
                  <a:lnTo>
                    <a:pt x="731291" y="569341"/>
                  </a:lnTo>
                  <a:lnTo>
                    <a:pt x="730186" y="570611"/>
                  </a:lnTo>
                  <a:lnTo>
                    <a:pt x="728992" y="571246"/>
                  </a:lnTo>
                  <a:lnTo>
                    <a:pt x="731100" y="571246"/>
                  </a:lnTo>
                  <a:lnTo>
                    <a:pt x="733628" y="570357"/>
                  </a:lnTo>
                  <a:lnTo>
                    <a:pt x="735799" y="570357"/>
                  </a:lnTo>
                  <a:lnTo>
                    <a:pt x="735482" y="572262"/>
                  </a:lnTo>
                  <a:lnTo>
                    <a:pt x="733539" y="572262"/>
                  </a:lnTo>
                  <a:lnTo>
                    <a:pt x="732396" y="573024"/>
                  </a:lnTo>
                  <a:lnTo>
                    <a:pt x="734733" y="573278"/>
                  </a:lnTo>
                  <a:lnTo>
                    <a:pt x="735279" y="573392"/>
                  </a:lnTo>
                  <a:lnTo>
                    <a:pt x="735520" y="572262"/>
                  </a:lnTo>
                  <a:lnTo>
                    <a:pt x="735812" y="570865"/>
                  </a:lnTo>
                  <a:lnTo>
                    <a:pt x="736003" y="570357"/>
                  </a:lnTo>
                  <a:lnTo>
                    <a:pt x="736180" y="569849"/>
                  </a:lnTo>
                  <a:lnTo>
                    <a:pt x="737730" y="569976"/>
                  </a:lnTo>
                  <a:lnTo>
                    <a:pt x="737755" y="569849"/>
                  </a:lnTo>
                  <a:lnTo>
                    <a:pt x="739127" y="563880"/>
                  </a:lnTo>
                  <a:close/>
                </a:path>
                <a:path w="750570" h="579754">
                  <a:moveTo>
                    <a:pt x="740105" y="570611"/>
                  </a:moveTo>
                  <a:lnTo>
                    <a:pt x="739317" y="570357"/>
                  </a:lnTo>
                  <a:lnTo>
                    <a:pt x="739736" y="571131"/>
                  </a:lnTo>
                  <a:lnTo>
                    <a:pt x="740105" y="570611"/>
                  </a:lnTo>
                  <a:close/>
                </a:path>
                <a:path w="750570" h="579754">
                  <a:moveTo>
                    <a:pt x="740143" y="571881"/>
                  </a:moveTo>
                  <a:lnTo>
                    <a:pt x="739736" y="571131"/>
                  </a:lnTo>
                  <a:lnTo>
                    <a:pt x="738593" y="572770"/>
                  </a:lnTo>
                  <a:lnTo>
                    <a:pt x="737831" y="572897"/>
                  </a:lnTo>
                  <a:lnTo>
                    <a:pt x="736180" y="573595"/>
                  </a:lnTo>
                  <a:lnTo>
                    <a:pt x="738251" y="574040"/>
                  </a:lnTo>
                  <a:lnTo>
                    <a:pt x="740143" y="571881"/>
                  </a:lnTo>
                  <a:close/>
                </a:path>
                <a:path w="750570" h="579754">
                  <a:moveTo>
                    <a:pt x="748042" y="575449"/>
                  </a:moveTo>
                  <a:lnTo>
                    <a:pt x="748004" y="572439"/>
                  </a:lnTo>
                  <a:lnTo>
                    <a:pt x="746404" y="571538"/>
                  </a:lnTo>
                  <a:lnTo>
                    <a:pt x="743673" y="572668"/>
                  </a:lnTo>
                  <a:lnTo>
                    <a:pt x="743661" y="571804"/>
                  </a:lnTo>
                  <a:lnTo>
                    <a:pt x="744435" y="571182"/>
                  </a:lnTo>
                  <a:lnTo>
                    <a:pt x="744804" y="570649"/>
                  </a:lnTo>
                  <a:lnTo>
                    <a:pt x="742861" y="571576"/>
                  </a:lnTo>
                  <a:lnTo>
                    <a:pt x="740181" y="573544"/>
                  </a:lnTo>
                  <a:lnTo>
                    <a:pt x="739482" y="576732"/>
                  </a:lnTo>
                  <a:lnTo>
                    <a:pt x="742149" y="574344"/>
                  </a:lnTo>
                  <a:lnTo>
                    <a:pt x="741781" y="575716"/>
                  </a:lnTo>
                  <a:lnTo>
                    <a:pt x="744855" y="572795"/>
                  </a:lnTo>
                  <a:lnTo>
                    <a:pt x="746036" y="572935"/>
                  </a:lnTo>
                  <a:lnTo>
                    <a:pt x="746074" y="574649"/>
                  </a:lnTo>
                  <a:lnTo>
                    <a:pt x="745312" y="575678"/>
                  </a:lnTo>
                  <a:lnTo>
                    <a:pt x="746074" y="575068"/>
                  </a:lnTo>
                  <a:lnTo>
                    <a:pt x="746493" y="577113"/>
                  </a:lnTo>
                  <a:lnTo>
                    <a:pt x="748042" y="575449"/>
                  </a:lnTo>
                  <a:close/>
                </a:path>
                <a:path w="750570" h="579754">
                  <a:moveTo>
                    <a:pt x="750023" y="577075"/>
                  </a:moveTo>
                  <a:lnTo>
                    <a:pt x="748842" y="576948"/>
                  </a:lnTo>
                  <a:lnTo>
                    <a:pt x="746518" y="579678"/>
                  </a:lnTo>
                  <a:lnTo>
                    <a:pt x="748474" y="579602"/>
                  </a:lnTo>
                  <a:lnTo>
                    <a:pt x="749261" y="578993"/>
                  </a:lnTo>
                  <a:lnTo>
                    <a:pt x="750023" y="57707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802189" y="3742149"/>
              <a:ext cx="2931795" cy="6443980"/>
            </a:xfrm>
            <a:custGeom>
              <a:avLst/>
              <a:gdLst/>
              <a:ahLst/>
              <a:cxnLst/>
              <a:rect l="l" t="t" r="r" b="b"/>
              <a:pathLst>
                <a:path w="2931795" h="6443980">
                  <a:moveTo>
                    <a:pt x="13068" y="6035764"/>
                  </a:moveTo>
                  <a:lnTo>
                    <a:pt x="7353" y="6026836"/>
                  </a:lnTo>
                  <a:lnTo>
                    <a:pt x="9118" y="6033186"/>
                  </a:lnTo>
                  <a:lnTo>
                    <a:pt x="13017" y="6035726"/>
                  </a:lnTo>
                  <a:close/>
                </a:path>
                <a:path w="2931795" h="6443980">
                  <a:moveTo>
                    <a:pt x="13843" y="6036996"/>
                  </a:moveTo>
                  <a:lnTo>
                    <a:pt x="13804" y="6036513"/>
                  </a:lnTo>
                  <a:lnTo>
                    <a:pt x="13068" y="6035764"/>
                  </a:lnTo>
                  <a:lnTo>
                    <a:pt x="13843" y="6036996"/>
                  </a:lnTo>
                  <a:close/>
                </a:path>
                <a:path w="2931795" h="6443980">
                  <a:moveTo>
                    <a:pt x="122174" y="6046343"/>
                  </a:moveTo>
                  <a:lnTo>
                    <a:pt x="122097" y="6045936"/>
                  </a:lnTo>
                  <a:lnTo>
                    <a:pt x="121958" y="6045644"/>
                  </a:lnTo>
                  <a:lnTo>
                    <a:pt x="121691" y="6045797"/>
                  </a:lnTo>
                  <a:lnTo>
                    <a:pt x="121869" y="6046013"/>
                  </a:lnTo>
                  <a:lnTo>
                    <a:pt x="122021" y="6046165"/>
                  </a:lnTo>
                  <a:lnTo>
                    <a:pt x="122174" y="6046343"/>
                  </a:lnTo>
                  <a:close/>
                </a:path>
                <a:path w="2931795" h="6443980">
                  <a:moveTo>
                    <a:pt x="125539" y="6163996"/>
                  </a:moveTo>
                  <a:lnTo>
                    <a:pt x="124307" y="6162726"/>
                  </a:lnTo>
                  <a:lnTo>
                    <a:pt x="125133" y="6163996"/>
                  </a:lnTo>
                  <a:lnTo>
                    <a:pt x="125539" y="6163996"/>
                  </a:lnTo>
                  <a:close/>
                </a:path>
                <a:path w="2931795" h="6443980">
                  <a:moveTo>
                    <a:pt x="131191" y="6054369"/>
                  </a:moveTo>
                  <a:lnTo>
                    <a:pt x="130644" y="6054369"/>
                  </a:lnTo>
                  <a:lnTo>
                    <a:pt x="130200" y="6054395"/>
                  </a:lnTo>
                  <a:lnTo>
                    <a:pt x="130162" y="6054712"/>
                  </a:lnTo>
                  <a:lnTo>
                    <a:pt x="130683" y="6054864"/>
                  </a:lnTo>
                  <a:lnTo>
                    <a:pt x="131038" y="6054649"/>
                  </a:lnTo>
                  <a:lnTo>
                    <a:pt x="131191" y="6054369"/>
                  </a:lnTo>
                  <a:close/>
                </a:path>
                <a:path w="2931795" h="6443980">
                  <a:moveTo>
                    <a:pt x="180797" y="6186856"/>
                  </a:moveTo>
                  <a:lnTo>
                    <a:pt x="163385" y="6172886"/>
                  </a:lnTo>
                  <a:lnTo>
                    <a:pt x="153885" y="6165266"/>
                  </a:lnTo>
                  <a:lnTo>
                    <a:pt x="130111" y="6141136"/>
                  </a:lnTo>
                  <a:lnTo>
                    <a:pt x="122783" y="6133516"/>
                  </a:lnTo>
                  <a:lnTo>
                    <a:pt x="121564" y="6132246"/>
                  </a:lnTo>
                  <a:lnTo>
                    <a:pt x="118910" y="6133516"/>
                  </a:lnTo>
                  <a:lnTo>
                    <a:pt x="112217" y="6128436"/>
                  </a:lnTo>
                  <a:lnTo>
                    <a:pt x="112509" y="6124626"/>
                  </a:lnTo>
                  <a:lnTo>
                    <a:pt x="100672" y="6118276"/>
                  </a:lnTo>
                  <a:lnTo>
                    <a:pt x="80911" y="6091606"/>
                  </a:lnTo>
                  <a:lnTo>
                    <a:pt x="76720" y="6086526"/>
                  </a:lnTo>
                  <a:lnTo>
                    <a:pt x="71666" y="6080176"/>
                  </a:lnTo>
                  <a:lnTo>
                    <a:pt x="70116" y="6078906"/>
                  </a:lnTo>
                  <a:lnTo>
                    <a:pt x="65455" y="6075096"/>
                  </a:lnTo>
                  <a:lnTo>
                    <a:pt x="65735" y="6078906"/>
                  </a:lnTo>
                  <a:lnTo>
                    <a:pt x="60871" y="6072556"/>
                  </a:lnTo>
                  <a:lnTo>
                    <a:pt x="55270" y="6066206"/>
                  </a:lnTo>
                  <a:lnTo>
                    <a:pt x="51142" y="6059856"/>
                  </a:lnTo>
                  <a:lnTo>
                    <a:pt x="50698" y="6058586"/>
                  </a:lnTo>
                  <a:lnTo>
                    <a:pt x="49809" y="6057316"/>
                  </a:lnTo>
                  <a:lnTo>
                    <a:pt x="47294" y="6057316"/>
                  </a:lnTo>
                  <a:lnTo>
                    <a:pt x="46939" y="6056046"/>
                  </a:lnTo>
                  <a:lnTo>
                    <a:pt x="46228" y="6053506"/>
                  </a:lnTo>
                  <a:lnTo>
                    <a:pt x="47396" y="6052236"/>
                  </a:lnTo>
                  <a:lnTo>
                    <a:pt x="32931" y="6036996"/>
                  </a:lnTo>
                  <a:lnTo>
                    <a:pt x="30238" y="6030646"/>
                  </a:lnTo>
                  <a:lnTo>
                    <a:pt x="31483" y="6029376"/>
                  </a:lnTo>
                  <a:lnTo>
                    <a:pt x="31978" y="6025566"/>
                  </a:lnTo>
                  <a:lnTo>
                    <a:pt x="26987" y="6016676"/>
                  </a:lnTo>
                  <a:lnTo>
                    <a:pt x="22085" y="6010326"/>
                  </a:lnTo>
                  <a:lnTo>
                    <a:pt x="16433" y="6005246"/>
                  </a:lnTo>
                  <a:lnTo>
                    <a:pt x="11899" y="6001436"/>
                  </a:lnTo>
                  <a:lnTo>
                    <a:pt x="10375" y="6001436"/>
                  </a:lnTo>
                  <a:lnTo>
                    <a:pt x="12204" y="6003976"/>
                  </a:lnTo>
                  <a:lnTo>
                    <a:pt x="14351" y="6009056"/>
                  </a:lnTo>
                  <a:lnTo>
                    <a:pt x="13081" y="6010326"/>
                  </a:lnTo>
                  <a:lnTo>
                    <a:pt x="8026" y="6003976"/>
                  </a:lnTo>
                  <a:lnTo>
                    <a:pt x="4089" y="6005246"/>
                  </a:lnTo>
                  <a:lnTo>
                    <a:pt x="838" y="6006516"/>
                  </a:lnTo>
                  <a:lnTo>
                    <a:pt x="0" y="6010326"/>
                  </a:lnTo>
                  <a:lnTo>
                    <a:pt x="3314" y="6021756"/>
                  </a:lnTo>
                  <a:lnTo>
                    <a:pt x="13373" y="6031916"/>
                  </a:lnTo>
                  <a:lnTo>
                    <a:pt x="13804" y="6036513"/>
                  </a:lnTo>
                  <a:lnTo>
                    <a:pt x="16764" y="6039536"/>
                  </a:lnTo>
                  <a:lnTo>
                    <a:pt x="16383" y="6040806"/>
                  </a:lnTo>
                  <a:lnTo>
                    <a:pt x="16814" y="6043346"/>
                  </a:lnTo>
                  <a:lnTo>
                    <a:pt x="18072" y="6045886"/>
                  </a:lnTo>
                  <a:lnTo>
                    <a:pt x="29921" y="6054776"/>
                  </a:lnTo>
                  <a:lnTo>
                    <a:pt x="29362" y="6056046"/>
                  </a:lnTo>
                  <a:lnTo>
                    <a:pt x="23241" y="6050966"/>
                  </a:lnTo>
                  <a:lnTo>
                    <a:pt x="27813" y="6059856"/>
                  </a:lnTo>
                  <a:lnTo>
                    <a:pt x="30238" y="6059856"/>
                  </a:lnTo>
                  <a:lnTo>
                    <a:pt x="30721" y="6058586"/>
                  </a:lnTo>
                  <a:lnTo>
                    <a:pt x="31559" y="6057316"/>
                  </a:lnTo>
                  <a:lnTo>
                    <a:pt x="35026" y="6059856"/>
                  </a:lnTo>
                  <a:lnTo>
                    <a:pt x="37223" y="6066206"/>
                  </a:lnTo>
                  <a:lnTo>
                    <a:pt x="34455" y="6066206"/>
                  </a:lnTo>
                  <a:lnTo>
                    <a:pt x="40919" y="6071286"/>
                  </a:lnTo>
                  <a:lnTo>
                    <a:pt x="40627" y="6072556"/>
                  </a:lnTo>
                  <a:lnTo>
                    <a:pt x="38950" y="6071286"/>
                  </a:lnTo>
                  <a:lnTo>
                    <a:pt x="36550" y="6070016"/>
                  </a:lnTo>
                  <a:lnTo>
                    <a:pt x="42151" y="6073826"/>
                  </a:lnTo>
                  <a:lnTo>
                    <a:pt x="48729" y="6083986"/>
                  </a:lnTo>
                  <a:lnTo>
                    <a:pt x="53009" y="6085256"/>
                  </a:lnTo>
                  <a:lnTo>
                    <a:pt x="56299" y="6090336"/>
                  </a:lnTo>
                  <a:lnTo>
                    <a:pt x="61201" y="6096686"/>
                  </a:lnTo>
                  <a:lnTo>
                    <a:pt x="64998" y="6101766"/>
                  </a:lnTo>
                  <a:lnTo>
                    <a:pt x="64935" y="6105576"/>
                  </a:lnTo>
                  <a:lnTo>
                    <a:pt x="67246" y="6105576"/>
                  </a:lnTo>
                  <a:lnTo>
                    <a:pt x="75882" y="6111926"/>
                  </a:lnTo>
                  <a:lnTo>
                    <a:pt x="80314" y="6115736"/>
                  </a:lnTo>
                  <a:lnTo>
                    <a:pt x="74383" y="6114466"/>
                  </a:lnTo>
                  <a:lnTo>
                    <a:pt x="78270" y="6118276"/>
                  </a:lnTo>
                  <a:lnTo>
                    <a:pt x="83070" y="6123356"/>
                  </a:lnTo>
                  <a:lnTo>
                    <a:pt x="87985" y="6128436"/>
                  </a:lnTo>
                  <a:lnTo>
                    <a:pt x="93624" y="6134786"/>
                  </a:lnTo>
                  <a:lnTo>
                    <a:pt x="90436" y="6136056"/>
                  </a:lnTo>
                  <a:lnTo>
                    <a:pt x="95288" y="6137326"/>
                  </a:lnTo>
                  <a:lnTo>
                    <a:pt x="101168" y="6142406"/>
                  </a:lnTo>
                  <a:lnTo>
                    <a:pt x="107569" y="6148756"/>
                  </a:lnTo>
                  <a:lnTo>
                    <a:pt x="112585" y="6152566"/>
                  </a:lnTo>
                  <a:lnTo>
                    <a:pt x="117690" y="6156376"/>
                  </a:lnTo>
                  <a:lnTo>
                    <a:pt x="122796" y="6161456"/>
                  </a:lnTo>
                  <a:lnTo>
                    <a:pt x="127812" y="6163996"/>
                  </a:lnTo>
                  <a:lnTo>
                    <a:pt x="125539" y="6163996"/>
                  </a:lnTo>
                  <a:lnTo>
                    <a:pt x="130454" y="6169076"/>
                  </a:lnTo>
                  <a:lnTo>
                    <a:pt x="131216" y="6171616"/>
                  </a:lnTo>
                  <a:lnTo>
                    <a:pt x="134937" y="6175426"/>
                  </a:lnTo>
                  <a:lnTo>
                    <a:pt x="138480" y="6172886"/>
                  </a:lnTo>
                  <a:lnTo>
                    <a:pt x="149428" y="6181776"/>
                  </a:lnTo>
                  <a:lnTo>
                    <a:pt x="156578" y="6184316"/>
                  </a:lnTo>
                  <a:lnTo>
                    <a:pt x="157314" y="6186856"/>
                  </a:lnTo>
                  <a:lnTo>
                    <a:pt x="180797" y="6186856"/>
                  </a:lnTo>
                  <a:close/>
                </a:path>
                <a:path w="2931795" h="6443980">
                  <a:moveTo>
                    <a:pt x="193929" y="6080595"/>
                  </a:moveTo>
                  <a:lnTo>
                    <a:pt x="192405" y="6079096"/>
                  </a:lnTo>
                  <a:lnTo>
                    <a:pt x="191998" y="6080163"/>
                  </a:lnTo>
                  <a:lnTo>
                    <a:pt x="193116" y="6080125"/>
                  </a:lnTo>
                  <a:lnTo>
                    <a:pt x="193929" y="6080595"/>
                  </a:lnTo>
                  <a:close/>
                </a:path>
                <a:path w="2931795" h="6443980">
                  <a:moveTo>
                    <a:pt x="194525" y="6081166"/>
                  </a:moveTo>
                  <a:lnTo>
                    <a:pt x="194386" y="6080887"/>
                  </a:lnTo>
                  <a:lnTo>
                    <a:pt x="194183" y="6080709"/>
                  </a:lnTo>
                  <a:lnTo>
                    <a:pt x="193929" y="6080595"/>
                  </a:lnTo>
                  <a:lnTo>
                    <a:pt x="194525" y="6081166"/>
                  </a:lnTo>
                  <a:close/>
                </a:path>
                <a:path w="2931795" h="6443980">
                  <a:moveTo>
                    <a:pt x="198894" y="6226226"/>
                  </a:moveTo>
                  <a:lnTo>
                    <a:pt x="196850" y="6223711"/>
                  </a:lnTo>
                  <a:lnTo>
                    <a:pt x="197739" y="6225667"/>
                  </a:lnTo>
                  <a:lnTo>
                    <a:pt x="198894" y="6226226"/>
                  </a:lnTo>
                  <a:close/>
                </a:path>
                <a:path w="2931795" h="6443980">
                  <a:moveTo>
                    <a:pt x="199161" y="6228766"/>
                  </a:moveTo>
                  <a:lnTo>
                    <a:pt x="197739" y="6225667"/>
                  </a:lnTo>
                  <a:lnTo>
                    <a:pt x="188404" y="6221146"/>
                  </a:lnTo>
                  <a:lnTo>
                    <a:pt x="199161" y="6228766"/>
                  </a:lnTo>
                  <a:close/>
                </a:path>
                <a:path w="2931795" h="6443980">
                  <a:moveTo>
                    <a:pt x="208026" y="6079604"/>
                  </a:moveTo>
                  <a:lnTo>
                    <a:pt x="207987" y="6079363"/>
                  </a:lnTo>
                  <a:lnTo>
                    <a:pt x="207911" y="6079731"/>
                  </a:lnTo>
                  <a:lnTo>
                    <a:pt x="207924" y="6080087"/>
                  </a:lnTo>
                  <a:lnTo>
                    <a:pt x="207975" y="6080442"/>
                  </a:lnTo>
                  <a:lnTo>
                    <a:pt x="208026" y="6079998"/>
                  </a:lnTo>
                  <a:lnTo>
                    <a:pt x="208026" y="6079604"/>
                  </a:lnTo>
                  <a:close/>
                </a:path>
                <a:path w="2931795" h="6443980">
                  <a:moveTo>
                    <a:pt x="225399" y="6082677"/>
                  </a:moveTo>
                  <a:lnTo>
                    <a:pt x="224193" y="6083897"/>
                  </a:lnTo>
                  <a:lnTo>
                    <a:pt x="224739" y="6083998"/>
                  </a:lnTo>
                  <a:lnTo>
                    <a:pt x="224955" y="6083643"/>
                  </a:lnTo>
                  <a:lnTo>
                    <a:pt x="225171" y="6083185"/>
                  </a:lnTo>
                  <a:lnTo>
                    <a:pt x="225399" y="6082677"/>
                  </a:lnTo>
                  <a:close/>
                </a:path>
                <a:path w="2931795" h="6443980">
                  <a:moveTo>
                    <a:pt x="236410" y="6226594"/>
                  </a:moveTo>
                  <a:lnTo>
                    <a:pt x="236385" y="6226226"/>
                  </a:lnTo>
                  <a:lnTo>
                    <a:pt x="233337" y="6223686"/>
                  </a:lnTo>
                  <a:lnTo>
                    <a:pt x="236410" y="6226594"/>
                  </a:lnTo>
                  <a:close/>
                </a:path>
                <a:path w="2931795" h="6443980">
                  <a:moveTo>
                    <a:pt x="247370" y="6087491"/>
                  </a:moveTo>
                  <a:lnTo>
                    <a:pt x="247345" y="6086830"/>
                  </a:lnTo>
                  <a:lnTo>
                    <a:pt x="247230" y="6085967"/>
                  </a:lnTo>
                  <a:lnTo>
                    <a:pt x="246722" y="6085776"/>
                  </a:lnTo>
                  <a:lnTo>
                    <a:pt x="246329" y="6088697"/>
                  </a:lnTo>
                  <a:lnTo>
                    <a:pt x="246024" y="6089955"/>
                  </a:lnTo>
                  <a:lnTo>
                    <a:pt x="246418" y="6088786"/>
                  </a:lnTo>
                  <a:lnTo>
                    <a:pt x="246849" y="6088253"/>
                  </a:lnTo>
                  <a:lnTo>
                    <a:pt x="247332" y="6088062"/>
                  </a:lnTo>
                  <a:lnTo>
                    <a:pt x="247370" y="6087491"/>
                  </a:lnTo>
                  <a:close/>
                </a:path>
                <a:path w="2931795" h="6443980">
                  <a:moveTo>
                    <a:pt x="268122" y="6263894"/>
                  </a:moveTo>
                  <a:lnTo>
                    <a:pt x="267970" y="6263056"/>
                  </a:lnTo>
                  <a:lnTo>
                    <a:pt x="268122" y="6263894"/>
                  </a:lnTo>
                  <a:close/>
                </a:path>
                <a:path w="2931795" h="6443980">
                  <a:moveTo>
                    <a:pt x="270344" y="6268161"/>
                  </a:moveTo>
                  <a:lnTo>
                    <a:pt x="269125" y="6266485"/>
                  </a:lnTo>
                  <a:lnTo>
                    <a:pt x="268592" y="6265100"/>
                  </a:lnTo>
                  <a:lnTo>
                    <a:pt x="268249" y="6263856"/>
                  </a:lnTo>
                  <a:lnTo>
                    <a:pt x="268122" y="6263919"/>
                  </a:lnTo>
                  <a:lnTo>
                    <a:pt x="266750" y="6264491"/>
                  </a:lnTo>
                  <a:lnTo>
                    <a:pt x="264337" y="6264059"/>
                  </a:lnTo>
                  <a:lnTo>
                    <a:pt x="264414" y="6264605"/>
                  </a:lnTo>
                  <a:lnTo>
                    <a:pt x="270344" y="6268161"/>
                  </a:lnTo>
                  <a:close/>
                </a:path>
                <a:path w="2931795" h="6443980">
                  <a:moveTo>
                    <a:pt x="281089" y="6269863"/>
                  </a:moveTo>
                  <a:lnTo>
                    <a:pt x="272859" y="6263056"/>
                  </a:lnTo>
                  <a:lnTo>
                    <a:pt x="271500" y="6265596"/>
                  </a:lnTo>
                  <a:lnTo>
                    <a:pt x="281089" y="6269863"/>
                  </a:lnTo>
                  <a:close/>
                </a:path>
                <a:path w="2931795" h="6443980">
                  <a:moveTo>
                    <a:pt x="283603" y="6271946"/>
                  </a:moveTo>
                  <a:lnTo>
                    <a:pt x="282841" y="6270625"/>
                  </a:lnTo>
                  <a:lnTo>
                    <a:pt x="281089" y="6269863"/>
                  </a:lnTo>
                  <a:lnTo>
                    <a:pt x="283603" y="6271946"/>
                  </a:lnTo>
                  <a:close/>
                </a:path>
                <a:path w="2931795" h="6443980">
                  <a:moveTo>
                    <a:pt x="291287" y="6101931"/>
                  </a:moveTo>
                  <a:lnTo>
                    <a:pt x="290969" y="6102096"/>
                  </a:lnTo>
                  <a:lnTo>
                    <a:pt x="290664" y="6102248"/>
                  </a:lnTo>
                  <a:lnTo>
                    <a:pt x="290334" y="6102337"/>
                  </a:lnTo>
                  <a:lnTo>
                    <a:pt x="290309" y="6102896"/>
                  </a:lnTo>
                  <a:lnTo>
                    <a:pt x="290703" y="6102693"/>
                  </a:lnTo>
                  <a:lnTo>
                    <a:pt x="291020" y="6102362"/>
                  </a:lnTo>
                  <a:lnTo>
                    <a:pt x="291287" y="6101931"/>
                  </a:lnTo>
                  <a:close/>
                </a:path>
                <a:path w="2931795" h="6443980">
                  <a:moveTo>
                    <a:pt x="310959" y="6094971"/>
                  </a:moveTo>
                  <a:lnTo>
                    <a:pt x="309041" y="6092520"/>
                  </a:lnTo>
                  <a:lnTo>
                    <a:pt x="307162" y="6092634"/>
                  </a:lnTo>
                  <a:lnTo>
                    <a:pt x="305447" y="6095085"/>
                  </a:lnTo>
                  <a:lnTo>
                    <a:pt x="304914" y="6094374"/>
                  </a:lnTo>
                  <a:lnTo>
                    <a:pt x="305219" y="6093422"/>
                  </a:lnTo>
                  <a:lnTo>
                    <a:pt x="305219" y="6092774"/>
                  </a:lnTo>
                  <a:lnTo>
                    <a:pt x="304101" y="6094615"/>
                  </a:lnTo>
                  <a:lnTo>
                    <a:pt x="302869" y="6097740"/>
                  </a:lnTo>
                  <a:lnTo>
                    <a:pt x="304165" y="6100788"/>
                  </a:lnTo>
                  <a:lnTo>
                    <a:pt x="305117" y="6097321"/>
                  </a:lnTo>
                  <a:lnTo>
                    <a:pt x="305638" y="6098654"/>
                  </a:lnTo>
                  <a:lnTo>
                    <a:pt x="306552" y="6094539"/>
                  </a:lnTo>
                  <a:lnTo>
                    <a:pt x="307657" y="6094006"/>
                  </a:lnTo>
                  <a:lnTo>
                    <a:pt x="308737" y="6095390"/>
                  </a:lnTo>
                  <a:lnTo>
                    <a:pt x="308737" y="6096686"/>
                  </a:lnTo>
                  <a:lnTo>
                    <a:pt x="309016" y="6095746"/>
                  </a:lnTo>
                  <a:lnTo>
                    <a:pt x="310667" y="6097219"/>
                  </a:lnTo>
                  <a:lnTo>
                    <a:pt x="310959" y="6094971"/>
                  </a:lnTo>
                  <a:close/>
                </a:path>
                <a:path w="2931795" h="6443980">
                  <a:moveTo>
                    <a:pt x="314274" y="6097206"/>
                  </a:moveTo>
                  <a:lnTo>
                    <a:pt x="313728" y="6095250"/>
                  </a:lnTo>
                  <a:lnTo>
                    <a:pt x="312623" y="6095784"/>
                  </a:lnTo>
                  <a:lnTo>
                    <a:pt x="312331" y="6099302"/>
                  </a:lnTo>
                  <a:lnTo>
                    <a:pt x="314007" y="6098171"/>
                  </a:lnTo>
                  <a:lnTo>
                    <a:pt x="314274" y="6097206"/>
                  </a:lnTo>
                  <a:close/>
                </a:path>
                <a:path w="2931795" h="6443980">
                  <a:moveTo>
                    <a:pt x="348361" y="0"/>
                  </a:moveTo>
                  <a:lnTo>
                    <a:pt x="346189" y="1003"/>
                  </a:lnTo>
                  <a:lnTo>
                    <a:pt x="347230" y="1143"/>
                  </a:lnTo>
                  <a:lnTo>
                    <a:pt x="348361" y="0"/>
                  </a:lnTo>
                  <a:close/>
                </a:path>
                <a:path w="2931795" h="6443980">
                  <a:moveTo>
                    <a:pt x="522008" y="6438"/>
                  </a:moveTo>
                  <a:lnTo>
                    <a:pt x="521462" y="4762"/>
                  </a:lnTo>
                  <a:lnTo>
                    <a:pt x="519861" y="3606"/>
                  </a:lnTo>
                  <a:lnTo>
                    <a:pt x="518769" y="5168"/>
                  </a:lnTo>
                  <a:lnTo>
                    <a:pt x="520065" y="5473"/>
                  </a:lnTo>
                  <a:lnTo>
                    <a:pt x="521309" y="6819"/>
                  </a:lnTo>
                  <a:lnTo>
                    <a:pt x="522008" y="6438"/>
                  </a:lnTo>
                  <a:close/>
                </a:path>
                <a:path w="2931795" h="6443980">
                  <a:moveTo>
                    <a:pt x="560679" y="6392596"/>
                  </a:moveTo>
                  <a:lnTo>
                    <a:pt x="552462" y="6386246"/>
                  </a:lnTo>
                  <a:lnTo>
                    <a:pt x="553935" y="6387516"/>
                  </a:lnTo>
                  <a:lnTo>
                    <a:pt x="551395" y="6387516"/>
                  </a:lnTo>
                  <a:lnTo>
                    <a:pt x="560679" y="6392596"/>
                  </a:lnTo>
                  <a:close/>
                </a:path>
                <a:path w="2931795" h="6443980">
                  <a:moveTo>
                    <a:pt x="582282" y="6591"/>
                  </a:moveTo>
                  <a:lnTo>
                    <a:pt x="580517" y="7429"/>
                  </a:lnTo>
                  <a:lnTo>
                    <a:pt x="580631" y="10769"/>
                  </a:lnTo>
                  <a:lnTo>
                    <a:pt x="581698" y="10261"/>
                  </a:lnTo>
                  <a:lnTo>
                    <a:pt x="582282" y="6591"/>
                  </a:lnTo>
                  <a:close/>
                </a:path>
                <a:path w="2931795" h="6443980">
                  <a:moveTo>
                    <a:pt x="585165" y="6376086"/>
                  </a:moveTo>
                  <a:lnTo>
                    <a:pt x="581190" y="6373546"/>
                  </a:lnTo>
                  <a:lnTo>
                    <a:pt x="580936" y="6374244"/>
                  </a:lnTo>
                  <a:lnTo>
                    <a:pt x="585165" y="6376086"/>
                  </a:lnTo>
                  <a:close/>
                </a:path>
                <a:path w="2931795" h="6443980">
                  <a:moveTo>
                    <a:pt x="674217" y="6393866"/>
                  </a:moveTo>
                  <a:lnTo>
                    <a:pt x="670763" y="6392596"/>
                  </a:lnTo>
                  <a:lnTo>
                    <a:pt x="670585" y="6392824"/>
                  </a:lnTo>
                  <a:lnTo>
                    <a:pt x="674217" y="6393866"/>
                  </a:lnTo>
                  <a:close/>
                </a:path>
                <a:path w="2931795" h="6443980">
                  <a:moveTo>
                    <a:pt x="715365" y="28981"/>
                  </a:moveTo>
                  <a:lnTo>
                    <a:pt x="714489" y="29057"/>
                  </a:lnTo>
                  <a:lnTo>
                    <a:pt x="713600" y="29159"/>
                  </a:lnTo>
                  <a:lnTo>
                    <a:pt x="712698" y="29311"/>
                  </a:lnTo>
                  <a:lnTo>
                    <a:pt x="714641" y="29171"/>
                  </a:lnTo>
                  <a:lnTo>
                    <a:pt x="715365" y="28981"/>
                  </a:lnTo>
                  <a:close/>
                </a:path>
                <a:path w="2931795" h="6443980">
                  <a:moveTo>
                    <a:pt x="720839" y="49885"/>
                  </a:moveTo>
                  <a:lnTo>
                    <a:pt x="718616" y="50088"/>
                  </a:lnTo>
                  <a:lnTo>
                    <a:pt x="719556" y="52070"/>
                  </a:lnTo>
                  <a:lnTo>
                    <a:pt x="720839" y="49885"/>
                  </a:lnTo>
                  <a:close/>
                </a:path>
                <a:path w="2931795" h="6443980">
                  <a:moveTo>
                    <a:pt x="737628" y="39319"/>
                  </a:moveTo>
                  <a:lnTo>
                    <a:pt x="737006" y="40855"/>
                  </a:lnTo>
                  <a:lnTo>
                    <a:pt x="737628" y="39319"/>
                  </a:lnTo>
                  <a:close/>
                </a:path>
                <a:path w="2931795" h="6443980">
                  <a:moveTo>
                    <a:pt x="737920" y="38328"/>
                  </a:moveTo>
                  <a:lnTo>
                    <a:pt x="736371" y="38303"/>
                  </a:lnTo>
                  <a:lnTo>
                    <a:pt x="737577" y="39281"/>
                  </a:lnTo>
                  <a:lnTo>
                    <a:pt x="737920" y="38328"/>
                  </a:lnTo>
                  <a:close/>
                </a:path>
                <a:path w="2931795" h="6443980">
                  <a:moveTo>
                    <a:pt x="815174" y="67652"/>
                  </a:moveTo>
                  <a:lnTo>
                    <a:pt x="813803" y="65887"/>
                  </a:lnTo>
                  <a:lnTo>
                    <a:pt x="814146" y="65328"/>
                  </a:lnTo>
                  <a:lnTo>
                    <a:pt x="812596" y="65811"/>
                  </a:lnTo>
                  <a:lnTo>
                    <a:pt x="812241" y="65938"/>
                  </a:lnTo>
                  <a:lnTo>
                    <a:pt x="813193" y="67411"/>
                  </a:lnTo>
                  <a:lnTo>
                    <a:pt x="815174" y="67652"/>
                  </a:lnTo>
                  <a:close/>
                </a:path>
                <a:path w="2931795" h="6443980">
                  <a:moveTo>
                    <a:pt x="825842" y="75336"/>
                  </a:moveTo>
                  <a:lnTo>
                    <a:pt x="825792" y="74739"/>
                  </a:lnTo>
                  <a:lnTo>
                    <a:pt x="822858" y="73190"/>
                  </a:lnTo>
                  <a:lnTo>
                    <a:pt x="825842" y="75336"/>
                  </a:lnTo>
                  <a:close/>
                </a:path>
                <a:path w="2931795" h="6443980">
                  <a:moveTo>
                    <a:pt x="827036" y="75399"/>
                  </a:moveTo>
                  <a:lnTo>
                    <a:pt x="825982" y="72440"/>
                  </a:lnTo>
                  <a:lnTo>
                    <a:pt x="825576" y="72351"/>
                  </a:lnTo>
                  <a:lnTo>
                    <a:pt x="825792" y="74739"/>
                  </a:lnTo>
                  <a:lnTo>
                    <a:pt x="827036" y="75399"/>
                  </a:lnTo>
                  <a:close/>
                </a:path>
                <a:path w="2931795" h="6443980">
                  <a:moveTo>
                    <a:pt x="827201" y="72707"/>
                  </a:moveTo>
                  <a:lnTo>
                    <a:pt x="824369" y="67881"/>
                  </a:lnTo>
                  <a:lnTo>
                    <a:pt x="825982" y="72440"/>
                  </a:lnTo>
                  <a:lnTo>
                    <a:pt x="827201" y="72707"/>
                  </a:lnTo>
                  <a:close/>
                </a:path>
                <a:path w="2931795" h="6443980">
                  <a:moveTo>
                    <a:pt x="835533" y="95745"/>
                  </a:moveTo>
                  <a:lnTo>
                    <a:pt x="835164" y="91363"/>
                  </a:lnTo>
                  <a:lnTo>
                    <a:pt x="833539" y="92570"/>
                  </a:lnTo>
                  <a:lnTo>
                    <a:pt x="834339" y="93218"/>
                  </a:lnTo>
                  <a:lnTo>
                    <a:pt x="834821" y="95745"/>
                  </a:lnTo>
                  <a:lnTo>
                    <a:pt x="835533" y="95745"/>
                  </a:lnTo>
                  <a:close/>
                </a:path>
                <a:path w="2931795" h="6443980">
                  <a:moveTo>
                    <a:pt x="836053" y="95745"/>
                  </a:moveTo>
                  <a:lnTo>
                    <a:pt x="835533" y="95745"/>
                  </a:lnTo>
                  <a:lnTo>
                    <a:pt x="835571" y="96189"/>
                  </a:lnTo>
                  <a:lnTo>
                    <a:pt x="836053" y="95745"/>
                  </a:lnTo>
                  <a:close/>
                </a:path>
                <a:path w="2931795" h="6443980">
                  <a:moveTo>
                    <a:pt x="836841" y="95034"/>
                  </a:moveTo>
                  <a:lnTo>
                    <a:pt x="836053" y="95745"/>
                  </a:lnTo>
                  <a:lnTo>
                    <a:pt x="836371" y="95745"/>
                  </a:lnTo>
                  <a:lnTo>
                    <a:pt x="836841" y="95034"/>
                  </a:lnTo>
                  <a:close/>
                </a:path>
                <a:path w="2931795" h="6443980">
                  <a:moveTo>
                    <a:pt x="837438" y="94145"/>
                  </a:moveTo>
                  <a:lnTo>
                    <a:pt x="836841" y="95034"/>
                  </a:lnTo>
                  <a:lnTo>
                    <a:pt x="837018" y="94869"/>
                  </a:lnTo>
                  <a:lnTo>
                    <a:pt x="837209" y="94589"/>
                  </a:lnTo>
                  <a:lnTo>
                    <a:pt x="837438" y="94145"/>
                  </a:lnTo>
                  <a:close/>
                </a:path>
                <a:path w="2931795" h="6443980">
                  <a:moveTo>
                    <a:pt x="850582" y="101320"/>
                  </a:moveTo>
                  <a:lnTo>
                    <a:pt x="850353" y="101206"/>
                  </a:lnTo>
                  <a:lnTo>
                    <a:pt x="850138" y="101130"/>
                  </a:lnTo>
                  <a:lnTo>
                    <a:pt x="849922" y="101384"/>
                  </a:lnTo>
                  <a:lnTo>
                    <a:pt x="850582" y="101320"/>
                  </a:lnTo>
                  <a:close/>
                </a:path>
                <a:path w="2931795" h="6443980">
                  <a:moveTo>
                    <a:pt x="851966" y="101180"/>
                  </a:moveTo>
                  <a:lnTo>
                    <a:pt x="850582" y="101333"/>
                  </a:lnTo>
                  <a:lnTo>
                    <a:pt x="850938" y="101511"/>
                  </a:lnTo>
                  <a:lnTo>
                    <a:pt x="851357" y="101815"/>
                  </a:lnTo>
                  <a:lnTo>
                    <a:pt x="851966" y="101180"/>
                  </a:lnTo>
                  <a:close/>
                </a:path>
                <a:path w="2931795" h="6443980">
                  <a:moveTo>
                    <a:pt x="859307" y="6438824"/>
                  </a:moveTo>
                  <a:lnTo>
                    <a:pt x="856170" y="6439052"/>
                  </a:lnTo>
                  <a:lnTo>
                    <a:pt x="857364" y="6439167"/>
                  </a:lnTo>
                  <a:lnTo>
                    <a:pt x="858481" y="6439116"/>
                  </a:lnTo>
                  <a:lnTo>
                    <a:pt x="859307" y="6438824"/>
                  </a:lnTo>
                  <a:close/>
                </a:path>
                <a:path w="2931795" h="6443980">
                  <a:moveTo>
                    <a:pt x="904265" y="6413881"/>
                  </a:moveTo>
                  <a:lnTo>
                    <a:pt x="894664" y="6414617"/>
                  </a:lnTo>
                  <a:lnTo>
                    <a:pt x="899160" y="6414884"/>
                  </a:lnTo>
                  <a:lnTo>
                    <a:pt x="904265" y="6413881"/>
                  </a:lnTo>
                  <a:close/>
                </a:path>
                <a:path w="2931795" h="6443980">
                  <a:moveTo>
                    <a:pt x="1432636" y="6385636"/>
                  </a:moveTo>
                  <a:lnTo>
                    <a:pt x="1432001" y="6385623"/>
                  </a:lnTo>
                  <a:lnTo>
                    <a:pt x="1431645" y="6385611"/>
                  </a:lnTo>
                  <a:lnTo>
                    <a:pt x="1431112" y="6385598"/>
                  </a:lnTo>
                  <a:lnTo>
                    <a:pt x="1432636" y="6385636"/>
                  </a:lnTo>
                  <a:close/>
                </a:path>
                <a:path w="2931795" h="6443980">
                  <a:moveTo>
                    <a:pt x="1436014" y="6379908"/>
                  </a:moveTo>
                  <a:lnTo>
                    <a:pt x="1431188" y="6379197"/>
                  </a:lnTo>
                  <a:lnTo>
                    <a:pt x="1433271" y="6380531"/>
                  </a:lnTo>
                  <a:lnTo>
                    <a:pt x="1429346" y="6382601"/>
                  </a:lnTo>
                  <a:lnTo>
                    <a:pt x="1426337" y="6384569"/>
                  </a:lnTo>
                  <a:lnTo>
                    <a:pt x="1431112" y="6385598"/>
                  </a:lnTo>
                  <a:lnTo>
                    <a:pt x="1432179" y="6384163"/>
                  </a:lnTo>
                  <a:lnTo>
                    <a:pt x="1435074" y="6381915"/>
                  </a:lnTo>
                  <a:lnTo>
                    <a:pt x="1436014" y="6379908"/>
                  </a:lnTo>
                  <a:close/>
                </a:path>
                <a:path w="2931795" h="6443980">
                  <a:moveTo>
                    <a:pt x="1520545" y="6388341"/>
                  </a:moveTo>
                  <a:lnTo>
                    <a:pt x="1520063" y="6387668"/>
                  </a:lnTo>
                  <a:lnTo>
                    <a:pt x="1518602" y="6388786"/>
                  </a:lnTo>
                  <a:lnTo>
                    <a:pt x="1520545" y="6388341"/>
                  </a:lnTo>
                  <a:close/>
                </a:path>
                <a:path w="2931795" h="6443980">
                  <a:moveTo>
                    <a:pt x="1525181" y="6388786"/>
                  </a:moveTo>
                  <a:lnTo>
                    <a:pt x="1524254" y="6387516"/>
                  </a:lnTo>
                  <a:lnTo>
                    <a:pt x="1520545" y="6388341"/>
                  </a:lnTo>
                  <a:lnTo>
                    <a:pt x="1520863" y="6388786"/>
                  </a:lnTo>
                  <a:lnTo>
                    <a:pt x="1525181" y="6388786"/>
                  </a:lnTo>
                  <a:close/>
                </a:path>
                <a:path w="2931795" h="6443980">
                  <a:moveTo>
                    <a:pt x="1651774" y="6331801"/>
                  </a:moveTo>
                  <a:lnTo>
                    <a:pt x="1648650" y="6330899"/>
                  </a:lnTo>
                  <a:lnTo>
                    <a:pt x="1641462" y="6331623"/>
                  </a:lnTo>
                  <a:lnTo>
                    <a:pt x="1637626" y="6334265"/>
                  </a:lnTo>
                  <a:lnTo>
                    <a:pt x="1643214" y="6333083"/>
                  </a:lnTo>
                  <a:lnTo>
                    <a:pt x="1649082" y="6332918"/>
                  </a:lnTo>
                  <a:lnTo>
                    <a:pt x="1651774" y="6331801"/>
                  </a:lnTo>
                  <a:close/>
                </a:path>
                <a:path w="2931795" h="6443980">
                  <a:moveTo>
                    <a:pt x="1881733" y="6254204"/>
                  </a:moveTo>
                  <a:lnTo>
                    <a:pt x="1877580" y="6255321"/>
                  </a:lnTo>
                  <a:lnTo>
                    <a:pt x="1878088" y="6255372"/>
                  </a:lnTo>
                  <a:lnTo>
                    <a:pt x="1878698" y="6255309"/>
                  </a:lnTo>
                  <a:lnTo>
                    <a:pt x="1879257" y="6255309"/>
                  </a:lnTo>
                  <a:lnTo>
                    <a:pt x="1881733" y="6254204"/>
                  </a:lnTo>
                  <a:close/>
                </a:path>
                <a:path w="2931795" h="6443980">
                  <a:moveTo>
                    <a:pt x="1897672" y="6247727"/>
                  </a:moveTo>
                  <a:lnTo>
                    <a:pt x="1897176" y="6243955"/>
                  </a:lnTo>
                  <a:lnTo>
                    <a:pt x="1890788" y="6247473"/>
                  </a:lnTo>
                  <a:lnTo>
                    <a:pt x="1893811" y="6249848"/>
                  </a:lnTo>
                  <a:lnTo>
                    <a:pt x="1897672" y="6247727"/>
                  </a:lnTo>
                  <a:close/>
                </a:path>
                <a:path w="2931795" h="6443980">
                  <a:moveTo>
                    <a:pt x="1954466" y="6224968"/>
                  </a:moveTo>
                  <a:lnTo>
                    <a:pt x="1954098" y="6224930"/>
                  </a:lnTo>
                  <a:lnTo>
                    <a:pt x="1951621" y="6226480"/>
                  </a:lnTo>
                  <a:lnTo>
                    <a:pt x="1951913" y="6226518"/>
                  </a:lnTo>
                  <a:lnTo>
                    <a:pt x="1952205" y="6226505"/>
                  </a:lnTo>
                  <a:lnTo>
                    <a:pt x="1952561" y="6226454"/>
                  </a:lnTo>
                  <a:lnTo>
                    <a:pt x="1953348" y="6225654"/>
                  </a:lnTo>
                  <a:lnTo>
                    <a:pt x="1954466" y="6224968"/>
                  </a:lnTo>
                  <a:close/>
                </a:path>
                <a:path w="2931795" h="6443980">
                  <a:moveTo>
                    <a:pt x="1956930" y="6224346"/>
                  </a:moveTo>
                  <a:lnTo>
                    <a:pt x="1954542" y="6224917"/>
                  </a:lnTo>
                  <a:lnTo>
                    <a:pt x="1954911" y="6225006"/>
                  </a:lnTo>
                  <a:lnTo>
                    <a:pt x="1956930" y="6224346"/>
                  </a:lnTo>
                  <a:close/>
                </a:path>
                <a:path w="2931795" h="6443980">
                  <a:moveTo>
                    <a:pt x="1962772" y="6247181"/>
                  </a:moveTo>
                  <a:lnTo>
                    <a:pt x="1958606" y="6249022"/>
                  </a:lnTo>
                  <a:lnTo>
                    <a:pt x="1954263" y="6250444"/>
                  </a:lnTo>
                  <a:lnTo>
                    <a:pt x="1949945" y="6251943"/>
                  </a:lnTo>
                  <a:lnTo>
                    <a:pt x="1953615" y="6250800"/>
                  </a:lnTo>
                  <a:lnTo>
                    <a:pt x="1958365" y="6249301"/>
                  </a:lnTo>
                  <a:lnTo>
                    <a:pt x="1962772" y="6247181"/>
                  </a:lnTo>
                  <a:close/>
                </a:path>
                <a:path w="2931795" h="6443980">
                  <a:moveTo>
                    <a:pt x="1964156" y="6246546"/>
                  </a:moveTo>
                  <a:lnTo>
                    <a:pt x="1963674" y="6246774"/>
                  </a:lnTo>
                  <a:lnTo>
                    <a:pt x="1963254" y="6246952"/>
                  </a:lnTo>
                  <a:lnTo>
                    <a:pt x="1962772" y="6247181"/>
                  </a:lnTo>
                  <a:lnTo>
                    <a:pt x="1964156" y="6246609"/>
                  </a:lnTo>
                  <a:close/>
                </a:path>
                <a:path w="2931795" h="6443980">
                  <a:moveTo>
                    <a:pt x="2032292" y="6187198"/>
                  </a:moveTo>
                  <a:lnTo>
                    <a:pt x="2032101" y="6186957"/>
                  </a:lnTo>
                  <a:lnTo>
                    <a:pt x="2031504" y="6186805"/>
                  </a:lnTo>
                  <a:lnTo>
                    <a:pt x="2029790" y="6186919"/>
                  </a:lnTo>
                  <a:lnTo>
                    <a:pt x="2030412" y="6187198"/>
                  </a:lnTo>
                  <a:lnTo>
                    <a:pt x="2031326" y="6187211"/>
                  </a:lnTo>
                  <a:lnTo>
                    <a:pt x="2032292" y="6187198"/>
                  </a:lnTo>
                  <a:close/>
                </a:path>
                <a:path w="2931795" h="6443980">
                  <a:moveTo>
                    <a:pt x="2167242" y="6125756"/>
                  </a:moveTo>
                  <a:lnTo>
                    <a:pt x="2164600" y="6127166"/>
                  </a:lnTo>
                  <a:lnTo>
                    <a:pt x="2164804" y="6127369"/>
                  </a:lnTo>
                  <a:lnTo>
                    <a:pt x="2167242" y="6125756"/>
                  </a:lnTo>
                  <a:close/>
                </a:path>
                <a:path w="2931795" h="6443980">
                  <a:moveTo>
                    <a:pt x="2171789" y="6123356"/>
                  </a:moveTo>
                  <a:lnTo>
                    <a:pt x="2168969" y="6124626"/>
                  </a:lnTo>
                  <a:lnTo>
                    <a:pt x="2167242" y="6125756"/>
                  </a:lnTo>
                  <a:lnTo>
                    <a:pt x="2171789" y="6123356"/>
                  </a:lnTo>
                  <a:close/>
                </a:path>
                <a:path w="2931795" h="6443980">
                  <a:moveTo>
                    <a:pt x="2172589" y="6120485"/>
                  </a:moveTo>
                  <a:lnTo>
                    <a:pt x="2168944" y="6121946"/>
                  </a:lnTo>
                  <a:lnTo>
                    <a:pt x="2170442" y="6121476"/>
                  </a:lnTo>
                  <a:lnTo>
                    <a:pt x="2171611" y="6120968"/>
                  </a:lnTo>
                  <a:lnTo>
                    <a:pt x="2172589" y="6120485"/>
                  </a:lnTo>
                  <a:close/>
                </a:path>
                <a:path w="2931795" h="6443980">
                  <a:moveTo>
                    <a:pt x="2184831" y="6136322"/>
                  </a:moveTo>
                  <a:lnTo>
                    <a:pt x="2184285" y="6136627"/>
                  </a:lnTo>
                  <a:lnTo>
                    <a:pt x="2183752" y="6136945"/>
                  </a:lnTo>
                  <a:lnTo>
                    <a:pt x="2183295" y="6137275"/>
                  </a:lnTo>
                  <a:lnTo>
                    <a:pt x="2179815" y="6139726"/>
                  </a:lnTo>
                  <a:lnTo>
                    <a:pt x="2182266" y="6138202"/>
                  </a:lnTo>
                  <a:lnTo>
                    <a:pt x="2184831" y="6136322"/>
                  </a:lnTo>
                  <a:close/>
                </a:path>
                <a:path w="2931795" h="6443980">
                  <a:moveTo>
                    <a:pt x="2194077" y="6103759"/>
                  </a:moveTo>
                  <a:lnTo>
                    <a:pt x="2191347" y="6104306"/>
                  </a:lnTo>
                  <a:lnTo>
                    <a:pt x="2188959" y="6106846"/>
                  </a:lnTo>
                  <a:lnTo>
                    <a:pt x="2194077" y="6103759"/>
                  </a:lnTo>
                  <a:close/>
                </a:path>
                <a:path w="2931795" h="6443980">
                  <a:moveTo>
                    <a:pt x="2194331" y="6132246"/>
                  </a:moveTo>
                  <a:lnTo>
                    <a:pt x="2192858" y="6130976"/>
                  </a:lnTo>
                  <a:lnTo>
                    <a:pt x="2189289" y="6133516"/>
                  </a:lnTo>
                  <a:lnTo>
                    <a:pt x="2187968" y="6132246"/>
                  </a:lnTo>
                  <a:lnTo>
                    <a:pt x="2191448" y="6128436"/>
                  </a:lnTo>
                  <a:lnTo>
                    <a:pt x="2165883" y="6128436"/>
                  </a:lnTo>
                  <a:lnTo>
                    <a:pt x="2163178" y="6128436"/>
                  </a:lnTo>
                  <a:lnTo>
                    <a:pt x="2155799" y="6130976"/>
                  </a:lnTo>
                  <a:lnTo>
                    <a:pt x="2147747" y="6133516"/>
                  </a:lnTo>
                  <a:lnTo>
                    <a:pt x="2139950" y="6138596"/>
                  </a:lnTo>
                  <a:lnTo>
                    <a:pt x="2134336" y="6139866"/>
                  </a:lnTo>
                  <a:lnTo>
                    <a:pt x="2137841" y="6134786"/>
                  </a:lnTo>
                  <a:lnTo>
                    <a:pt x="2125954" y="6141136"/>
                  </a:lnTo>
                  <a:lnTo>
                    <a:pt x="2120252" y="6143676"/>
                  </a:lnTo>
                  <a:lnTo>
                    <a:pt x="2114397" y="6144946"/>
                  </a:lnTo>
                  <a:lnTo>
                    <a:pt x="2106853" y="6150026"/>
                  </a:lnTo>
                  <a:lnTo>
                    <a:pt x="2110714" y="6150026"/>
                  </a:lnTo>
                  <a:lnTo>
                    <a:pt x="2104123" y="6156376"/>
                  </a:lnTo>
                  <a:lnTo>
                    <a:pt x="2114232" y="6150026"/>
                  </a:lnTo>
                  <a:lnTo>
                    <a:pt x="2116251" y="6148756"/>
                  </a:lnTo>
                  <a:lnTo>
                    <a:pt x="2124354" y="6143676"/>
                  </a:lnTo>
                  <a:lnTo>
                    <a:pt x="2112492" y="6153836"/>
                  </a:lnTo>
                  <a:lnTo>
                    <a:pt x="2118868" y="6151296"/>
                  </a:lnTo>
                  <a:lnTo>
                    <a:pt x="2125180" y="6146216"/>
                  </a:lnTo>
                  <a:lnTo>
                    <a:pt x="2129180" y="6143676"/>
                  </a:lnTo>
                  <a:lnTo>
                    <a:pt x="2123694" y="6148756"/>
                  </a:lnTo>
                  <a:lnTo>
                    <a:pt x="2128050" y="6148756"/>
                  </a:lnTo>
                  <a:lnTo>
                    <a:pt x="2120950" y="6151296"/>
                  </a:lnTo>
                  <a:lnTo>
                    <a:pt x="2114626" y="6155106"/>
                  </a:lnTo>
                  <a:lnTo>
                    <a:pt x="2108149" y="6158916"/>
                  </a:lnTo>
                  <a:lnTo>
                    <a:pt x="2100592" y="6162726"/>
                  </a:lnTo>
                  <a:lnTo>
                    <a:pt x="2098128" y="6156376"/>
                  </a:lnTo>
                  <a:lnTo>
                    <a:pt x="2089975" y="6158916"/>
                  </a:lnTo>
                  <a:lnTo>
                    <a:pt x="2083650" y="6163996"/>
                  </a:lnTo>
                  <a:lnTo>
                    <a:pt x="2076780" y="6167806"/>
                  </a:lnTo>
                  <a:lnTo>
                    <a:pt x="2071357" y="6171616"/>
                  </a:lnTo>
                  <a:lnTo>
                    <a:pt x="2065515" y="6174156"/>
                  </a:lnTo>
                  <a:lnTo>
                    <a:pt x="2059051" y="6177966"/>
                  </a:lnTo>
                  <a:lnTo>
                    <a:pt x="2051748" y="6180506"/>
                  </a:lnTo>
                  <a:lnTo>
                    <a:pt x="2058682" y="6179236"/>
                  </a:lnTo>
                  <a:lnTo>
                    <a:pt x="2057031" y="6181776"/>
                  </a:lnTo>
                  <a:lnTo>
                    <a:pt x="2046376" y="6184316"/>
                  </a:lnTo>
                  <a:lnTo>
                    <a:pt x="2040280" y="6188126"/>
                  </a:lnTo>
                  <a:lnTo>
                    <a:pt x="2040013" y="6186856"/>
                  </a:lnTo>
                  <a:lnTo>
                    <a:pt x="2035619" y="6188126"/>
                  </a:lnTo>
                  <a:lnTo>
                    <a:pt x="2032304" y="6188126"/>
                  </a:lnTo>
                  <a:lnTo>
                    <a:pt x="2033270" y="6189396"/>
                  </a:lnTo>
                  <a:lnTo>
                    <a:pt x="2017509" y="6194476"/>
                  </a:lnTo>
                  <a:lnTo>
                    <a:pt x="2017382" y="6199556"/>
                  </a:lnTo>
                  <a:lnTo>
                    <a:pt x="2007260" y="6200826"/>
                  </a:lnTo>
                  <a:lnTo>
                    <a:pt x="1997443" y="6205906"/>
                  </a:lnTo>
                  <a:lnTo>
                    <a:pt x="1990915" y="6210986"/>
                  </a:lnTo>
                  <a:lnTo>
                    <a:pt x="1984527" y="6216066"/>
                  </a:lnTo>
                  <a:lnTo>
                    <a:pt x="1975129" y="6221146"/>
                  </a:lnTo>
                  <a:lnTo>
                    <a:pt x="1977047" y="6218606"/>
                  </a:lnTo>
                  <a:lnTo>
                    <a:pt x="1978964" y="6216066"/>
                  </a:lnTo>
                  <a:lnTo>
                    <a:pt x="1971268" y="6218606"/>
                  </a:lnTo>
                  <a:lnTo>
                    <a:pt x="1981111" y="6212256"/>
                  </a:lnTo>
                  <a:lnTo>
                    <a:pt x="1975866" y="6214796"/>
                  </a:lnTo>
                  <a:lnTo>
                    <a:pt x="1971040" y="6216066"/>
                  </a:lnTo>
                  <a:lnTo>
                    <a:pt x="1971509" y="6217336"/>
                  </a:lnTo>
                  <a:lnTo>
                    <a:pt x="1967953" y="6217336"/>
                  </a:lnTo>
                  <a:lnTo>
                    <a:pt x="1958124" y="6226226"/>
                  </a:lnTo>
                  <a:lnTo>
                    <a:pt x="1952548" y="6227496"/>
                  </a:lnTo>
                  <a:lnTo>
                    <a:pt x="1950707" y="6228766"/>
                  </a:lnTo>
                  <a:lnTo>
                    <a:pt x="1950847" y="6231306"/>
                  </a:lnTo>
                  <a:lnTo>
                    <a:pt x="1944725" y="6233846"/>
                  </a:lnTo>
                  <a:lnTo>
                    <a:pt x="1944370" y="6232576"/>
                  </a:lnTo>
                  <a:lnTo>
                    <a:pt x="1943925" y="6233846"/>
                  </a:lnTo>
                  <a:lnTo>
                    <a:pt x="1944700" y="6233846"/>
                  </a:lnTo>
                  <a:lnTo>
                    <a:pt x="1935492" y="6237656"/>
                  </a:lnTo>
                  <a:lnTo>
                    <a:pt x="1941626" y="6237656"/>
                  </a:lnTo>
                  <a:lnTo>
                    <a:pt x="1926183" y="6240196"/>
                  </a:lnTo>
                  <a:lnTo>
                    <a:pt x="1909483" y="6246546"/>
                  </a:lnTo>
                  <a:lnTo>
                    <a:pt x="1893252" y="6252896"/>
                  </a:lnTo>
                  <a:lnTo>
                    <a:pt x="1879269" y="6255436"/>
                  </a:lnTo>
                  <a:lnTo>
                    <a:pt x="1870329" y="6260516"/>
                  </a:lnTo>
                  <a:lnTo>
                    <a:pt x="1851875" y="6268136"/>
                  </a:lnTo>
                  <a:lnTo>
                    <a:pt x="1843430" y="6271946"/>
                  </a:lnTo>
                  <a:lnTo>
                    <a:pt x="1843900" y="6270676"/>
                  </a:lnTo>
                  <a:lnTo>
                    <a:pt x="1843112" y="6270676"/>
                  </a:lnTo>
                  <a:lnTo>
                    <a:pt x="1845195" y="6269406"/>
                  </a:lnTo>
                  <a:lnTo>
                    <a:pt x="1837385" y="6273216"/>
                  </a:lnTo>
                  <a:lnTo>
                    <a:pt x="1833803" y="6275756"/>
                  </a:lnTo>
                  <a:lnTo>
                    <a:pt x="1829816" y="6279566"/>
                  </a:lnTo>
                  <a:lnTo>
                    <a:pt x="1820824" y="6283376"/>
                  </a:lnTo>
                  <a:lnTo>
                    <a:pt x="1817954" y="6282106"/>
                  </a:lnTo>
                  <a:lnTo>
                    <a:pt x="1820608" y="6280836"/>
                  </a:lnTo>
                  <a:lnTo>
                    <a:pt x="1823999" y="6279566"/>
                  </a:lnTo>
                  <a:lnTo>
                    <a:pt x="1823326" y="6278296"/>
                  </a:lnTo>
                  <a:lnTo>
                    <a:pt x="1821027" y="6275756"/>
                  </a:lnTo>
                  <a:lnTo>
                    <a:pt x="1816100" y="6278296"/>
                  </a:lnTo>
                  <a:lnTo>
                    <a:pt x="1804111" y="6283376"/>
                  </a:lnTo>
                  <a:lnTo>
                    <a:pt x="1797011" y="6287186"/>
                  </a:lnTo>
                  <a:lnTo>
                    <a:pt x="1790649" y="6287186"/>
                  </a:lnTo>
                  <a:lnTo>
                    <a:pt x="1793290" y="6285916"/>
                  </a:lnTo>
                  <a:lnTo>
                    <a:pt x="1785861" y="6287186"/>
                  </a:lnTo>
                  <a:lnTo>
                    <a:pt x="1777695" y="6290996"/>
                  </a:lnTo>
                  <a:lnTo>
                    <a:pt x="1768589" y="6294806"/>
                  </a:lnTo>
                  <a:lnTo>
                    <a:pt x="1758784" y="6298463"/>
                  </a:lnTo>
                  <a:lnTo>
                    <a:pt x="1758124" y="6297346"/>
                  </a:lnTo>
                  <a:lnTo>
                    <a:pt x="1750072" y="6302426"/>
                  </a:lnTo>
                  <a:lnTo>
                    <a:pt x="1739773" y="6307506"/>
                  </a:lnTo>
                  <a:lnTo>
                    <a:pt x="1728584" y="6312586"/>
                  </a:lnTo>
                  <a:lnTo>
                    <a:pt x="1717814" y="6316396"/>
                  </a:lnTo>
                  <a:lnTo>
                    <a:pt x="1721307" y="6312586"/>
                  </a:lnTo>
                  <a:lnTo>
                    <a:pt x="1723644" y="6313856"/>
                  </a:lnTo>
                  <a:lnTo>
                    <a:pt x="1721942" y="6312586"/>
                  </a:lnTo>
                  <a:lnTo>
                    <a:pt x="1720240" y="6311316"/>
                  </a:lnTo>
                  <a:lnTo>
                    <a:pt x="1717979" y="6312586"/>
                  </a:lnTo>
                  <a:lnTo>
                    <a:pt x="1718005" y="6315126"/>
                  </a:lnTo>
                  <a:lnTo>
                    <a:pt x="1716900" y="6316396"/>
                  </a:lnTo>
                  <a:lnTo>
                    <a:pt x="1711236" y="6320206"/>
                  </a:lnTo>
                  <a:lnTo>
                    <a:pt x="1706816" y="6320206"/>
                  </a:lnTo>
                  <a:lnTo>
                    <a:pt x="1697558" y="6321476"/>
                  </a:lnTo>
                  <a:lnTo>
                    <a:pt x="1695551" y="6318936"/>
                  </a:lnTo>
                  <a:lnTo>
                    <a:pt x="1707108" y="6315126"/>
                  </a:lnTo>
                  <a:lnTo>
                    <a:pt x="1700072" y="6313856"/>
                  </a:lnTo>
                  <a:lnTo>
                    <a:pt x="1692135" y="6320206"/>
                  </a:lnTo>
                  <a:lnTo>
                    <a:pt x="1685836" y="6321476"/>
                  </a:lnTo>
                  <a:lnTo>
                    <a:pt x="1686153" y="6318936"/>
                  </a:lnTo>
                  <a:lnTo>
                    <a:pt x="1677352" y="6322746"/>
                  </a:lnTo>
                  <a:lnTo>
                    <a:pt x="1673174" y="6325286"/>
                  </a:lnTo>
                  <a:lnTo>
                    <a:pt x="1664449" y="6330366"/>
                  </a:lnTo>
                  <a:lnTo>
                    <a:pt x="1659864" y="6332906"/>
                  </a:lnTo>
                  <a:lnTo>
                    <a:pt x="1650085" y="6334176"/>
                  </a:lnTo>
                  <a:lnTo>
                    <a:pt x="1652422" y="6335446"/>
                  </a:lnTo>
                  <a:lnTo>
                    <a:pt x="1646758" y="6337986"/>
                  </a:lnTo>
                  <a:lnTo>
                    <a:pt x="1642859" y="6339256"/>
                  </a:lnTo>
                  <a:lnTo>
                    <a:pt x="1638909" y="6339256"/>
                  </a:lnTo>
                  <a:lnTo>
                    <a:pt x="1633105" y="6340526"/>
                  </a:lnTo>
                  <a:lnTo>
                    <a:pt x="1628813" y="6337986"/>
                  </a:lnTo>
                  <a:lnTo>
                    <a:pt x="1612988" y="6344336"/>
                  </a:lnTo>
                  <a:lnTo>
                    <a:pt x="1602803" y="6348146"/>
                  </a:lnTo>
                  <a:lnTo>
                    <a:pt x="1592922" y="6351956"/>
                  </a:lnTo>
                  <a:lnTo>
                    <a:pt x="1598968" y="6348146"/>
                  </a:lnTo>
                  <a:lnTo>
                    <a:pt x="1606702" y="6344336"/>
                  </a:lnTo>
                  <a:lnTo>
                    <a:pt x="1614868" y="6341796"/>
                  </a:lnTo>
                  <a:lnTo>
                    <a:pt x="1622183" y="6337986"/>
                  </a:lnTo>
                  <a:lnTo>
                    <a:pt x="1615541" y="6339256"/>
                  </a:lnTo>
                  <a:lnTo>
                    <a:pt x="1607451" y="6341796"/>
                  </a:lnTo>
                  <a:lnTo>
                    <a:pt x="1600073" y="6344336"/>
                  </a:lnTo>
                  <a:lnTo>
                    <a:pt x="1595589" y="6346876"/>
                  </a:lnTo>
                  <a:lnTo>
                    <a:pt x="1598295" y="6345606"/>
                  </a:lnTo>
                  <a:lnTo>
                    <a:pt x="1601558" y="6344336"/>
                  </a:lnTo>
                  <a:lnTo>
                    <a:pt x="1604479" y="6344336"/>
                  </a:lnTo>
                  <a:lnTo>
                    <a:pt x="1598129" y="6348146"/>
                  </a:lnTo>
                  <a:lnTo>
                    <a:pt x="1590598" y="6351956"/>
                  </a:lnTo>
                  <a:lnTo>
                    <a:pt x="1581924" y="6354496"/>
                  </a:lnTo>
                  <a:lnTo>
                    <a:pt x="1572094" y="6357036"/>
                  </a:lnTo>
                  <a:lnTo>
                    <a:pt x="1566405" y="6354496"/>
                  </a:lnTo>
                  <a:lnTo>
                    <a:pt x="1552562" y="6357036"/>
                  </a:lnTo>
                  <a:lnTo>
                    <a:pt x="1536458" y="6360846"/>
                  </a:lnTo>
                  <a:lnTo>
                    <a:pt x="1524050" y="6360846"/>
                  </a:lnTo>
                  <a:lnTo>
                    <a:pt x="1505953" y="6367196"/>
                  </a:lnTo>
                  <a:lnTo>
                    <a:pt x="1487144" y="6369736"/>
                  </a:lnTo>
                  <a:lnTo>
                    <a:pt x="1467421" y="6373546"/>
                  </a:lnTo>
                  <a:lnTo>
                    <a:pt x="1446568" y="6377356"/>
                  </a:lnTo>
                  <a:lnTo>
                    <a:pt x="1450098" y="6378626"/>
                  </a:lnTo>
                  <a:lnTo>
                    <a:pt x="1446999" y="6379896"/>
                  </a:lnTo>
                  <a:lnTo>
                    <a:pt x="1442313" y="6381166"/>
                  </a:lnTo>
                  <a:lnTo>
                    <a:pt x="1441081" y="6384976"/>
                  </a:lnTo>
                  <a:lnTo>
                    <a:pt x="1434414" y="6386246"/>
                  </a:lnTo>
                  <a:lnTo>
                    <a:pt x="1410081" y="6386246"/>
                  </a:lnTo>
                  <a:lnTo>
                    <a:pt x="1404937" y="6384976"/>
                  </a:lnTo>
                  <a:lnTo>
                    <a:pt x="1416291" y="6383706"/>
                  </a:lnTo>
                  <a:lnTo>
                    <a:pt x="1415427" y="6382436"/>
                  </a:lnTo>
                  <a:lnTo>
                    <a:pt x="1405293" y="6382436"/>
                  </a:lnTo>
                  <a:lnTo>
                    <a:pt x="1403515" y="6381166"/>
                  </a:lnTo>
                  <a:lnTo>
                    <a:pt x="1398765" y="6379896"/>
                  </a:lnTo>
                  <a:lnTo>
                    <a:pt x="1401127" y="6382436"/>
                  </a:lnTo>
                  <a:lnTo>
                    <a:pt x="1394142" y="6383706"/>
                  </a:lnTo>
                  <a:lnTo>
                    <a:pt x="1385595" y="6384976"/>
                  </a:lnTo>
                  <a:lnTo>
                    <a:pt x="1397889" y="6386246"/>
                  </a:lnTo>
                  <a:lnTo>
                    <a:pt x="1386154" y="6388786"/>
                  </a:lnTo>
                  <a:lnTo>
                    <a:pt x="1378470" y="6387516"/>
                  </a:lnTo>
                  <a:lnTo>
                    <a:pt x="1370749" y="6387516"/>
                  </a:lnTo>
                  <a:lnTo>
                    <a:pt x="1358887" y="6390056"/>
                  </a:lnTo>
                  <a:lnTo>
                    <a:pt x="1365224" y="6386246"/>
                  </a:lnTo>
                  <a:lnTo>
                    <a:pt x="1354429" y="6388786"/>
                  </a:lnTo>
                  <a:lnTo>
                    <a:pt x="1326210" y="6393866"/>
                  </a:lnTo>
                  <a:lnTo>
                    <a:pt x="1315770" y="6397676"/>
                  </a:lnTo>
                  <a:lnTo>
                    <a:pt x="1313776" y="6397676"/>
                  </a:lnTo>
                  <a:lnTo>
                    <a:pt x="1311059" y="6396406"/>
                  </a:lnTo>
                  <a:lnTo>
                    <a:pt x="1315745" y="6395136"/>
                  </a:lnTo>
                  <a:lnTo>
                    <a:pt x="1295692" y="6397676"/>
                  </a:lnTo>
                  <a:lnTo>
                    <a:pt x="1285417" y="6400216"/>
                  </a:lnTo>
                  <a:lnTo>
                    <a:pt x="1265224" y="6402756"/>
                  </a:lnTo>
                  <a:lnTo>
                    <a:pt x="1246771" y="6405296"/>
                  </a:lnTo>
                  <a:lnTo>
                    <a:pt x="1238681" y="6405296"/>
                  </a:lnTo>
                  <a:lnTo>
                    <a:pt x="1240485" y="6404026"/>
                  </a:lnTo>
                  <a:lnTo>
                    <a:pt x="1235722" y="6404026"/>
                  </a:lnTo>
                  <a:lnTo>
                    <a:pt x="1232369" y="6407836"/>
                  </a:lnTo>
                  <a:lnTo>
                    <a:pt x="1226223" y="6406566"/>
                  </a:lnTo>
                  <a:lnTo>
                    <a:pt x="1226477" y="6405296"/>
                  </a:lnTo>
                  <a:lnTo>
                    <a:pt x="1228026" y="6404026"/>
                  </a:lnTo>
                  <a:lnTo>
                    <a:pt x="1225791" y="6404026"/>
                  </a:lnTo>
                  <a:lnTo>
                    <a:pt x="1213218" y="6407836"/>
                  </a:lnTo>
                  <a:lnTo>
                    <a:pt x="1206766" y="6407836"/>
                  </a:lnTo>
                  <a:lnTo>
                    <a:pt x="1212088" y="6405296"/>
                  </a:lnTo>
                  <a:lnTo>
                    <a:pt x="1195082" y="6406566"/>
                  </a:lnTo>
                  <a:lnTo>
                    <a:pt x="1180795" y="6409106"/>
                  </a:lnTo>
                  <a:lnTo>
                    <a:pt x="1167282" y="6412916"/>
                  </a:lnTo>
                  <a:lnTo>
                    <a:pt x="1152639" y="6415456"/>
                  </a:lnTo>
                  <a:lnTo>
                    <a:pt x="1149235" y="6412916"/>
                  </a:lnTo>
                  <a:lnTo>
                    <a:pt x="1141234" y="6411646"/>
                  </a:lnTo>
                  <a:lnTo>
                    <a:pt x="1131417" y="6410376"/>
                  </a:lnTo>
                  <a:lnTo>
                    <a:pt x="1122553" y="6410376"/>
                  </a:lnTo>
                  <a:lnTo>
                    <a:pt x="1122857" y="6409106"/>
                  </a:lnTo>
                  <a:lnTo>
                    <a:pt x="1102283" y="6410376"/>
                  </a:lnTo>
                  <a:lnTo>
                    <a:pt x="1045972" y="6417996"/>
                  </a:lnTo>
                  <a:lnTo>
                    <a:pt x="1029398" y="6416726"/>
                  </a:lnTo>
                  <a:lnTo>
                    <a:pt x="1007529" y="6415456"/>
                  </a:lnTo>
                  <a:lnTo>
                    <a:pt x="983742" y="6415456"/>
                  </a:lnTo>
                  <a:lnTo>
                    <a:pt x="961478" y="6414186"/>
                  </a:lnTo>
                  <a:lnTo>
                    <a:pt x="965631" y="6415456"/>
                  </a:lnTo>
                  <a:lnTo>
                    <a:pt x="960818" y="6417996"/>
                  </a:lnTo>
                  <a:lnTo>
                    <a:pt x="955979" y="6419266"/>
                  </a:lnTo>
                  <a:lnTo>
                    <a:pt x="949604" y="6417996"/>
                  </a:lnTo>
                  <a:lnTo>
                    <a:pt x="938339" y="6421806"/>
                  </a:lnTo>
                  <a:lnTo>
                    <a:pt x="938682" y="6420536"/>
                  </a:lnTo>
                  <a:lnTo>
                    <a:pt x="939368" y="6417996"/>
                  </a:lnTo>
                  <a:lnTo>
                    <a:pt x="941654" y="6417996"/>
                  </a:lnTo>
                  <a:lnTo>
                    <a:pt x="936675" y="6415456"/>
                  </a:lnTo>
                  <a:lnTo>
                    <a:pt x="929640" y="6414186"/>
                  </a:lnTo>
                  <a:lnTo>
                    <a:pt x="913561" y="6414186"/>
                  </a:lnTo>
                  <a:lnTo>
                    <a:pt x="911796" y="6420536"/>
                  </a:lnTo>
                  <a:lnTo>
                    <a:pt x="889393" y="6416726"/>
                  </a:lnTo>
                  <a:lnTo>
                    <a:pt x="842822" y="6416726"/>
                  </a:lnTo>
                  <a:lnTo>
                    <a:pt x="832497" y="6414186"/>
                  </a:lnTo>
                  <a:lnTo>
                    <a:pt x="827341" y="6412916"/>
                  </a:lnTo>
                  <a:lnTo>
                    <a:pt x="820839" y="6414186"/>
                  </a:lnTo>
                  <a:lnTo>
                    <a:pt x="806411" y="6414186"/>
                  </a:lnTo>
                  <a:lnTo>
                    <a:pt x="806932" y="6411646"/>
                  </a:lnTo>
                  <a:lnTo>
                    <a:pt x="772744" y="6407836"/>
                  </a:lnTo>
                  <a:lnTo>
                    <a:pt x="758380" y="6407836"/>
                  </a:lnTo>
                  <a:lnTo>
                    <a:pt x="763041" y="6405296"/>
                  </a:lnTo>
                  <a:lnTo>
                    <a:pt x="755078" y="6406566"/>
                  </a:lnTo>
                  <a:lnTo>
                    <a:pt x="748804" y="6409106"/>
                  </a:lnTo>
                  <a:lnTo>
                    <a:pt x="742734" y="6411646"/>
                  </a:lnTo>
                  <a:lnTo>
                    <a:pt x="735393" y="6411646"/>
                  </a:lnTo>
                  <a:lnTo>
                    <a:pt x="734707" y="6410376"/>
                  </a:lnTo>
                  <a:lnTo>
                    <a:pt x="732663" y="6406566"/>
                  </a:lnTo>
                  <a:lnTo>
                    <a:pt x="716902" y="6404026"/>
                  </a:lnTo>
                  <a:lnTo>
                    <a:pt x="685419" y="6396406"/>
                  </a:lnTo>
                  <a:lnTo>
                    <a:pt x="669353" y="6395136"/>
                  </a:lnTo>
                  <a:lnTo>
                    <a:pt x="669848" y="6393866"/>
                  </a:lnTo>
                  <a:lnTo>
                    <a:pt x="670585" y="6392824"/>
                  </a:lnTo>
                  <a:lnTo>
                    <a:pt x="652018" y="6387516"/>
                  </a:lnTo>
                  <a:lnTo>
                    <a:pt x="642061" y="6386246"/>
                  </a:lnTo>
                  <a:lnTo>
                    <a:pt x="638797" y="6387516"/>
                  </a:lnTo>
                  <a:lnTo>
                    <a:pt x="635558" y="6384976"/>
                  </a:lnTo>
                  <a:lnTo>
                    <a:pt x="626833" y="6383706"/>
                  </a:lnTo>
                  <a:lnTo>
                    <a:pt x="615759" y="6381166"/>
                  </a:lnTo>
                  <a:lnTo>
                    <a:pt x="605485" y="6379896"/>
                  </a:lnTo>
                  <a:lnTo>
                    <a:pt x="608025" y="6378626"/>
                  </a:lnTo>
                  <a:lnTo>
                    <a:pt x="597484" y="6378626"/>
                  </a:lnTo>
                  <a:lnTo>
                    <a:pt x="596887" y="6379896"/>
                  </a:lnTo>
                  <a:lnTo>
                    <a:pt x="583298" y="6377356"/>
                  </a:lnTo>
                  <a:lnTo>
                    <a:pt x="580250" y="6376086"/>
                  </a:lnTo>
                  <a:lnTo>
                    <a:pt x="580936" y="6374244"/>
                  </a:lnTo>
                  <a:lnTo>
                    <a:pt x="579323" y="6373546"/>
                  </a:lnTo>
                  <a:lnTo>
                    <a:pt x="571004" y="6373546"/>
                  </a:lnTo>
                  <a:lnTo>
                    <a:pt x="563930" y="6371006"/>
                  </a:lnTo>
                  <a:lnTo>
                    <a:pt x="569201" y="6371006"/>
                  </a:lnTo>
                  <a:lnTo>
                    <a:pt x="562063" y="6368466"/>
                  </a:lnTo>
                  <a:lnTo>
                    <a:pt x="558495" y="6367196"/>
                  </a:lnTo>
                  <a:lnTo>
                    <a:pt x="559054" y="6368466"/>
                  </a:lnTo>
                  <a:lnTo>
                    <a:pt x="552488" y="6368466"/>
                  </a:lnTo>
                  <a:lnTo>
                    <a:pt x="545376" y="6367196"/>
                  </a:lnTo>
                  <a:lnTo>
                    <a:pt x="532295" y="6360846"/>
                  </a:lnTo>
                  <a:lnTo>
                    <a:pt x="531914" y="6359576"/>
                  </a:lnTo>
                  <a:lnTo>
                    <a:pt x="531533" y="6358306"/>
                  </a:lnTo>
                  <a:lnTo>
                    <a:pt x="529602" y="6359576"/>
                  </a:lnTo>
                  <a:lnTo>
                    <a:pt x="523062" y="6359576"/>
                  </a:lnTo>
                  <a:lnTo>
                    <a:pt x="516978" y="6357036"/>
                  </a:lnTo>
                  <a:lnTo>
                    <a:pt x="516445" y="6355766"/>
                  </a:lnTo>
                  <a:lnTo>
                    <a:pt x="520179" y="6355766"/>
                  </a:lnTo>
                  <a:lnTo>
                    <a:pt x="512330" y="6353226"/>
                  </a:lnTo>
                  <a:lnTo>
                    <a:pt x="508393" y="6351956"/>
                  </a:lnTo>
                  <a:lnTo>
                    <a:pt x="503428" y="6350686"/>
                  </a:lnTo>
                  <a:lnTo>
                    <a:pt x="498462" y="6349416"/>
                  </a:lnTo>
                  <a:lnTo>
                    <a:pt x="489648" y="6346876"/>
                  </a:lnTo>
                  <a:lnTo>
                    <a:pt x="482739" y="6343764"/>
                  </a:lnTo>
                  <a:lnTo>
                    <a:pt x="482739" y="6358979"/>
                  </a:lnTo>
                  <a:lnTo>
                    <a:pt x="480809" y="6358306"/>
                  </a:lnTo>
                  <a:lnTo>
                    <a:pt x="476935" y="6357036"/>
                  </a:lnTo>
                  <a:lnTo>
                    <a:pt x="476415" y="6355766"/>
                  </a:lnTo>
                  <a:lnTo>
                    <a:pt x="477672" y="6355766"/>
                  </a:lnTo>
                  <a:lnTo>
                    <a:pt x="480085" y="6357036"/>
                  </a:lnTo>
                  <a:lnTo>
                    <a:pt x="478548" y="6357036"/>
                  </a:lnTo>
                  <a:lnTo>
                    <a:pt x="482739" y="6358979"/>
                  </a:lnTo>
                  <a:lnTo>
                    <a:pt x="482739" y="6343764"/>
                  </a:lnTo>
                  <a:lnTo>
                    <a:pt x="481215" y="6343066"/>
                  </a:lnTo>
                  <a:lnTo>
                    <a:pt x="481279" y="6341796"/>
                  </a:lnTo>
                  <a:lnTo>
                    <a:pt x="480644" y="6341796"/>
                  </a:lnTo>
                  <a:lnTo>
                    <a:pt x="479729" y="6340526"/>
                  </a:lnTo>
                  <a:lnTo>
                    <a:pt x="497586" y="6346876"/>
                  </a:lnTo>
                  <a:lnTo>
                    <a:pt x="502704" y="6349416"/>
                  </a:lnTo>
                  <a:lnTo>
                    <a:pt x="504037" y="6349416"/>
                  </a:lnTo>
                  <a:lnTo>
                    <a:pt x="504888" y="6346876"/>
                  </a:lnTo>
                  <a:lnTo>
                    <a:pt x="493610" y="6343066"/>
                  </a:lnTo>
                  <a:lnTo>
                    <a:pt x="503885" y="6341796"/>
                  </a:lnTo>
                  <a:lnTo>
                    <a:pt x="495388" y="6341796"/>
                  </a:lnTo>
                  <a:lnTo>
                    <a:pt x="485444" y="6340526"/>
                  </a:lnTo>
                  <a:lnTo>
                    <a:pt x="475348" y="6337986"/>
                  </a:lnTo>
                  <a:lnTo>
                    <a:pt x="466382" y="6334176"/>
                  </a:lnTo>
                  <a:lnTo>
                    <a:pt x="465493" y="6334176"/>
                  </a:lnTo>
                  <a:lnTo>
                    <a:pt x="465251" y="6332906"/>
                  </a:lnTo>
                  <a:lnTo>
                    <a:pt x="464019" y="6332906"/>
                  </a:lnTo>
                  <a:lnTo>
                    <a:pt x="461670" y="6331636"/>
                  </a:lnTo>
                  <a:lnTo>
                    <a:pt x="459384" y="6331636"/>
                  </a:lnTo>
                  <a:lnTo>
                    <a:pt x="457708" y="6330366"/>
                  </a:lnTo>
                  <a:lnTo>
                    <a:pt x="456031" y="6329096"/>
                  </a:lnTo>
                  <a:lnTo>
                    <a:pt x="453923" y="6329096"/>
                  </a:lnTo>
                  <a:lnTo>
                    <a:pt x="450583" y="6327826"/>
                  </a:lnTo>
                  <a:lnTo>
                    <a:pt x="450329" y="6326556"/>
                  </a:lnTo>
                  <a:lnTo>
                    <a:pt x="450062" y="6325286"/>
                  </a:lnTo>
                  <a:lnTo>
                    <a:pt x="448627" y="6324828"/>
                  </a:lnTo>
                  <a:lnTo>
                    <a:pt x="448627" y="6326391"/>
                  </a:lnTo>
                  <a:lnTo>
                    <a:pt x="442468" y="6324016"/>
                  </a:lnTo>
                  <a:lnTo>
                    <a:pt x="443890" y="6324016"/>
                  </a:lnTo>
                  <a:lnTo>
                    <a:pt x="447738" y="6325286"/>
                  </a:lnTo>
                  <a:lnTo>
                    <a:pt x="448627" y="6326391"/>
                  </a:lnTo>
                  <a:lnTo>
                    <a:pt x="448627" y="6324828"/>
                  </a:lnTo>
                  <a:lnTo>
                    <a:pt x="446112" y="6324016"/>
                  </a:lnTo>
                  <a:lnTo>
                    <a:pt x="438226" y="6321476"/>
                  </a:lnTo>
                  <a:lnTo>
                    <a:pt x="432689" y="6318936"/>
                  </a:lnTo>
                  <a:lnTo>
                    <a:pt x="432079" y="6321476"/>
                  </a:lnTo>
                  <a:lnTo>
                    <a:pt x="424942" y="6318936"/>
                  </a:lnTo>
                  <a:lnTo>
                    <a:pt x="430885" y="6322746"/>
                  </a:lnTo>
                  <a:lnTo>
                    <a:pt x="430072" y="6322746"/>
                  </a:lnTo>
                  <a:lnTo>
                    <a:pt x="432079" y="6324016"/>
                  </a:lnTo>
                  <a:lnTo>
                    <a:pt x="435825" y="6325286"/>
                  </a:lnTo>
                  <a:lnTo>
                    <a:pt x="436194" y="6325286"/>
                  </a:lnTo>
                  <a:lnTo>
                    <a:pt x="437832" y="6325286"/>
                  </a:lnTo>
                  <a:lnTo>
                    <a:pt x="451802" y="6330366"/>
                  </a:lnTo>
                  <a:lnTo>
                    <a:pt x="441769" y="6330366"/>
                  </a:lnTo>
                  <a:lnTo>
                    <a:pt x="438975" y="6327826"/>
                  </a:lnTo>
                  <a:lnTo>
                    <a:pt x="436194" y="6325286"/>
                  </a:lnTo>
                  <a:lnTo>
                    <a:pt x="432625" y="6326556"/>
                  </a:lnTo>
                  <a:lnTo>
                    <a:pt x="428752" y="6326556"/>
                  </a:lnTo>
                  <a:lnTo>
                    <a:pt x="426631" y="6327826"/>
                  </a:lnTo>
                  <a:lnTo>
                    <a:pt x="420878" y="6321476"/>
                  </a:lnTo>
                  <a:lnTo>
                    <a:pt x="414210" y="6316396"/>
                  </a:lnTo>
                  <a:lnTo>
                    <a:pt x="408520" y="6312586"/>
                  </a:lnTo>
                  <a:lnTo>
                    <a:pt x="406641" y="6310046"/>
                  </a:lnTo>
                  <a:lnTo>
                    <a:pt x="364286" y="6294806"/>
                  </a:lnTo>
                  <a:lnTo>
                    <a:pt x="353123" y="6292266"/>
                  </a:lnTo>
                  <a:lnTo>
                    <a:pt x="348068" y="6290996"/>
                  </a:lnTo>
                  <a:lnTo>
                    <a:pt x="348411" y="6288456"/>
                  </a:lnTo>
                  <a:lnTo>
                    <a:pt x="347040" y="6287186"/>
                  </a:lnTo>
                  <a:lnTo>
                    <a:pt x="349961" y="6288456"/>
                  </a:lnTo>
                  <a:lnTo>
                    <a:pt x="353161" y="6289726"/>
                  </a:lnTo>
                  <a:lnTo>
                    <a:pt x="354990" y="6289726"/>
                  </a:lnTo>
                  <a:lnTo>
                    <a:pt x="349224" y="6287186"/>
                  </a:lnTo>
                  <a:lnTo>
                    <a:pt x="346354" y="6285916"/>
                  </a:lnTo>
                  <a:lnTo>
                    <a:pt x="336816" y="6282106"/>
                  </a:lnTo>
                  <a:lnTo>
                    <a:pt x="334022" y="6280836"/>
                  </a:lnTo>
                  <a:lnTo>
                    <a:pt x="328422" y="6278296"/>
                  </a:lnTo>
                  <a:lnTo>
                    <a:pt x="323151" y="6278296"/>
                  </a:lnTo>
                  <a:lnTo>
                    <a:pt x="319570" y="6275756"/>
                  </a:lnTo>
                  <a:lnTo>
                    <a:pt x="321106" y="6274486"/>
                  </a:lnTo>
                  <a:lnTo>
                    <a:pt x="321640" y="6274486"/>
                  </a:lnTo>
                  <a:lnTo>
                    <a:pt x="315048" y="6270676"/>
                  </a:lnTo>
                  <a:lnTo>
                    <a:pt x="317741" y="6270676"/>
                  </a:lnTo>
                  <a:lnTo>
                    <a:pt x="310730" y="6265596"/>
                  </a:lnTo>
                  <a:lnTo>
                    <a:pt x="307225" y="6263056"/>
                  </a:lnTo>
                  <a:lnTo>
                    <a:pt x="299377" y="6259246"/>
                  </a:lnTo>
                  <a:lnTo>
                    <a:pt x="296760" y="6257976"/>
                  </a:lnTo>
                  <a:lnTo>
                    <a:pt x="286321" y="6254166"/>
                  </a:lnTo>
                  <a:lnTo>
                    <a:pt x="268947" y="6246546"/>
                  </a:lnTo>
                  <a:lnTo>
                    <a:pt x="261810" y="6244006"/>
                  </a:lnTo>
                  <a:lnTo>
                    <a:pt x="254698" y="6240196"/>
                  </a:lnTo>
                  <a:lnTo>
                    <a:pt x="238709" y="6228766"/>
                  </a:lnTo>
                  <a:lnTo>
                    <a:pt x="237363" y="6227496"/>
                  </a:lnTo>
                  <a:lnTo>
                    <a:pt x="236410" y="6226594"/>
                  </a:lnTo>
                  <a:lnTo>
                    <a:pt x="236486" y="6227496"/>
                  </a:lnTo>
                  <a:lnTo>
                    <a:pt x="227888" y="6221146"/>
                  </a:lnTo>
                  <a:lnTo>
                    <a:pt x="208953" y="6207176"/>
                  </a:lnTo>
                  <a:lnTo>
                    <a:pt x="200152" y="6200826"/>
                  </a:lnTo>
                  <a:lnTo>
                    <a:pt x="196634" y="6198286"/>
                  </a:lnTo>
                  <a:lnTo>
                    <a:pt x="189585" y="6193206"/>
                  </a:lnTo>
                  <a:lnTo>
                    <a:pt x="182549" y="6188126"/>
                  </a:lnTo>
                  <a:lnTo>
                    <a:pt x="157695" y="6188126"/>
                  </a:lnTo>
                  <a:lnTo>
                    <a:pt x="154711" y="6188126"/>
                  </a:lnTo>
                  <a:lnTo>
                    <a:pt x="148717" y="6188126"/>
                  </a:lnTo>
                  <a:lnTo>
                    <a:pt x="151968" y="6189396"/>
                  </a:lnTo>
                  <a:lnTo>
                    <a:pt x="157378" y="6191936"/>
                  </a:lnTo>
                  <a:lnTo>
                    <a:pt x="162293" y="6194476"/>
                  </a:lnTo>
                  <a:lnTo>
                    <a:pt x="164007" y="6193206"/>
                  </a:lnTo>
                  <a:lnTo>
                    <a:pt x="168935" y="6199556"/>
                  </a:lnTo>
                  <a:lnTo>
                    <a:pt x="168821" y="6198286"/>
                  </a:lnTo>
                  <a:lnTo>
                    <a:pt x="170065" y="6203366"/>
                  </a:lnTo>
                  <a:lnTo>
                    <a:pt x="174307" y="6200826"/>
                  </a:lnTo>
                  <a:lnTo>
                    <a:pt x="176606" y="6207176"/>
                  </a:lnTo>
                  <a:lnTo>
                    <a:pt x="183845" y="6209716"/>
                  </a:lnTo>
                  <a:lnTo>
                    <a:pt x="187236" y="6213526"/>
                  </a:lnTo>
                  <a:lnTo>
                    <a:pt x="187947" y="6216066"/>
                  </a:lnTo>
                  <a:lnTo>
                    <a:pt x="189331" y="6217336"/>
                  </a:lnTo>
                  <a:lnTo>
                    <a:pt x="194767" y="6221146"/>
                  </a:lnTo>
                  <a:lnTo>
                    <a:pt x="196850" y="6223711"/>
                  </a:lnTo>
                  <a:lnTo>
                    <a:pt x="195668" y="6221146"/>
                  </a:lnTo>
                  <a:lnTo>
                    <a:pt x="199250" y="6221146"/>
                  </a:lnTo>
                  <a:lnTo>
                    <a:pt x="205638" y="6224956"/>
                  </a:lnTo>
                  <a:lnTo>
                    <a:pt x="206844" y="6227496"/>
                  </a:lnTo>
                  <a:lnTo>
                    <a:pt x="206133" y="6230036"/>
                  </a:lnTo>
                  <a:lnTo>
                    <a:pt x="206794" y="6232576"/>
                  </a:lnTo>
                  <a:lnTo>
                    <a:pt x="215353" y="6237656"/>
                  </a:lnTo>
                  <a:lnTo>
                    <a:pt x="223647" y="6237656"/>
                  </a:lnTo>
                  <a:lnTo>
                    <a:pt x="229679" y="6242736"/>
                  </a:lnTo>
                  <a:lnTo>
                    <a:pt x="230860" y="6244006"/>
                  </a:lnTo>
                  <a:lnTo>
                    <a:pt x="229031" y="6244006"/>
                  </a:lnTo>
                  <a:lnTo>
                    <a:pt x="234213" y="6245276"/>
                  </a:lnTo>
                  <a:lnTo>
                    <a:pt x="240665" y="6249086"/>
                  </a:lnTo>
                  <a:lnTo>
                    <a:pt x="247357" y="6254166"/>
                  </a:lnTo>
                  <a:lnTo>
                    <a:pt x="254139" y="6257976"/>
                  </a:lnTo>
                  <a:lnTo>
                    <a:pt x="261251" y="6261786"/>
                  </a:lnTo>
                  <a:lnTo>
                    <a:pt x="267373" y="6263056"/>
                  </a:lnTo>
                  <a:lnTo>
                    <a:pt x="267893" y="6263056"/>
                  </a:lnTo>
                  <a:lnTo>
                    <a:pt x="267550" y="6261786"/>
                  </a:lnTo>
                  <a:lnTo>
                    <a:pt x="268300" y="6260516"/>
                  </a:lnTo>
                  <a:lnTo>
                    <a:pt x="269341" y="6259246"/>
                  </a:lnTo>
                  <a:lnTo>
                    <a:pt x="274396" y="6261786"/>
                  </a:lnTo>
                  <a:lnTo>
                    <a:pt x="279869" y="6261786"/>
                  </a:lnTo>
                  <a:lnTo>
                    <a:pt x="280504" y="6265596"/>
                  </a:lnTo>
                  <a:lnTo>
                    <a:pt x="277456" y="6264326"/>
                  </a:lnTo>
                  <a:lnTo>
                    <a:pt x="274853" y="6264326"/>
                  </a:lnTo>
                  <a:lnTo>
                    <a:pt x="280670" y="6266866"/>
                  </a:lnTo>
                  <a:lnTo>
                    <a:pt x="282841" y="6270625"/>
                  </a:lnTo>
                  <a:lnTo>
                    <a:pt x="288798" y="6273216"/>
                  </a:lnTo>
                  <a:lnTo>
                    <a:pt x="296951" y="6275756"/>
                  </a:lnTo>
                  <a:lnTo>
                    <a:pt x="303580" y="6279566"/>
                  </a:lnTo>
                  <a:lnTo>
                    <a:pt x="300710" y="6280836"/>
                  </a:lnTo>
                  <a:lnTo>
                    <a:pt x="297891" y="6279566"/>
                  </a:lnTo>
                  <a:lnTo>
                    <a:pt x="295059" y="6278296"/>
                  </a:lnTo>
                  <a:lnTo>
                    <a:pt x="291147" y="6277026"/>
                  </a:lnTo>
                  <a:lnTo>
                    <a:pt x="293446" y="6279566"/>
                  </a:lnTo>
                  <a:lnTo>
                    <a:pt x="285584" y="6274486"/>
                  </a:lnTo>
                  <a:lnTo>
                    <a:pt x="281660" y="6271946"/>
                  </a:lnTo>
                  <a:lnTo>
                    <a:pt x="283451" y="6274486"/>
                  </a:lnTo>
                  <a:lnTo>
                    <a:pt x="281228" y="6274486"/>
                  </a:lnTo>
                  <a:lnTo>
                    <a:pt x="278828" y="6273216"/>
                  </a:lnTo>
                  <a:lnTo>
                    <a:pt x="280073" y="6277026"/>
                  </a:lnTo>
                  <a:lnTo>
                    <a:pt x="315341" y="6294806"/>
                  </a:lnTo>
                  <a:lnTo>
                    <a:pt x="319989" y="6294806"/>
                  </a:lnTo>
                  <a:lnTo>
                    <a:pt x="315455" y="6292266"/>
                  </a:lnTo>
                  <a:lnTo>
                    <a:pt x="320103" y="6292266"/>
                  </a:lnTo>
                  <a:lnTo>
                    <a:pt x="333298" y="6298616"/>
                  </a:lnTo>
                  <a:lnTo>
                    <a:pt x="339293" y="6304966"/>
                  </a:lnTo>
                  <a:lnTo>
                    <a:pt x="344258" y="6310046"/>
                  </a:lnTo>
                  <a:lnTo>
                    <a:pt x="354418" y="6313856"/>
                  </a:lnTo>
                  <a:lnTo>
                    <a:pt x="360019" y="6313856"/>
                  </a:lnTo>
                  <a:lnTo>
                    <a:pt x="363651" y="6310046"/>
                  </a:lnTo>
                  <a:lnTo>
                    <a:pt x="375183" y="6317666"/>
                  </a:lnTo>
                  <a:lnTo>
                    <a:pt x="369265" y="6320206"/>
                  </a:lnTo>
                  <a:lnTo>
                    <a:pt x="378244" y="6322746"/>
                  </a:lnTo>
                  <a:lnTo>
                    <a:pt x="383311" y="6324016"/>
                  </a:lnTo>
                  <a:lnTo>
                    <a:pt x="383717" y="6324016"/>
                  </a:lnTo>
                  <a:lnTo>
                    <a:pt x="388353" y="6324016"/>
                  </a:lnTo>
                  <a:lnTo>
                    <a:pt x="397294" y="6329096"/>
                  </a:lnTo>
                  <a:lnTo>
                    <a:pt x="393585" y="6329096"/>
                  </a:lnTo>
                  <a:lnTo>
                    <a:pt x="383717" y="6324016"/>
                  </a:lnTo>
                  <a:lnTo>
                    <a:pt x="386041" y="6326556"/>
                  </a:lnTo>
                  <a:lnTo>
                    <a:pt x="391795" y="6329096"/>
                  </a:lnTo>
                  <a:lnTo>
                    <a:pt x="395312" y="6330366"/>
                  </a:lnTo>
                  <a:lnTo>
                    <a:pt x="398576" y="6329096"/>
                  </a:lnTo>
                  <a:lnTo>
                    <a:pt x="403555" y="6330366"/>
                  </a:lnTo>
                  <a:lnTo>
                    <a:pt x="403974" y="6335446"/>
                  </a:lnTo>
                  <a:lnTo>
                    <a:pt x="417957" y="6339256"/>
                  </a:lnTo>
                  <a:lnTo>
                    <a:pt x="447675" y="6349416"/>
                  </a:lnTo>
                  <a:lnTo>
                    <a:pt x="462876" y="6353226"/>
                  </a:lnTo>
                  <a:lnTo>
                    <a:pt x="461416" y="6354496"/>
                  </a:lnTo>
                  <a:lnTo>
                    <a:pt x="457606" y="6354496"/>
                  </a:lnTo>
                  <a:lnTo>
                    <a:pt x="461924" y="6357036"/>
                  </a:lnTo>
                  <a:lnTo>
                    <a:pt x="501599" y="6369736"/>
                  </a:lnTo>
                  <a:lnTo>
                    <a:pt x="521233" y="6378626"/>
                  </a:lnTo>
                  <a:lnTo>
                    <a:pt x="539940" y="6384976"/>
                  </a:lnTo>
                  <a:lnTo>
                    <a:pt x="550265" y="6384976"/>
                  </a:lnTo>
                  <a:lnTo>
                    <a:pt x="552462" y="6386246"/>
                  </a:lnTo>
                  <a:lnTo>
                    <a:pt x="557428" y="6386246"/>
                  </a:lnTo>
                  <a:lnTo>
                    <a:pt x="562965" y="6387516"/>
                  </a:lnTo>
                  <a:lnTo>
                    <a:pt x="564159" y="6390056"/>
                  </a:lnTo>
                  <a:lnTo>
                    <a:pt x="560412" y="6390056"/>
                  </a:lnTo>
                  <a:lnTo>
                    <a:pt x="576008" y="6392596"/>
                  </a:lnTo>
                  <a:lnTo>
                    <a:pt x="594271" y="6396406"/>
                  </a:lnTo>
                  <a:lnTo>
                    <a:pt x="612432" y="6401486"/>
                  </a:lnTo>
                  <a:lnTo>
                    <a:pt x="627748" y="6406566"/>
                  </a:lnTo>
                  <a:lnTo>
                    <a:pt x="623989" y="6406566"/>
                  </a:lnTo>
                  <a:lnTo>
                    <a:pt x="632726" y="6409106"/>
                  </a:lnTo>
                  <a:lnTo>
                    <a:pt x="645922" y="6409106"/>
                  </a:lnTo>
                  <a:lnTo>
                    <a:pt x="653872" y="6411646"/>
                  </a:lnTo>
                  <a:lnTo>
                    <a:pt x="651230" y="6410376"/>
                  </a:lnTo>
                  <a:lnTo>
                    <a:pt x="674649" y="6416726"/>
                  </a:lnTo>
                  <a:lnTo>
                    <a:pt x="698246" y="6421806"/>
                  </a:lnTo>
                  <a:lnTo>
                    <a:pt x="720648" y="6426886"/>
                  </a:lnTo>
                  <a:lnTo>
                    <a:pt x="740448" y="6431966"/>
                  </a:lnTo>
                  <a:lnTo>
                    <a:pt x="747572" y="6430696"/>
                  </a:lnTo>
                  <a:lnTo>
                    <a:pt x="768565" y="6433236"/>
                  </a:lnTo>
                  <a:lnTo>
                    <a:pt x="774204" y="6430696"/>
                  </a:lnTo>
                  <a:lnTo>
                    <a:pt x="784047" y="6433236"/>
                  </a:lnTo>
                  <a:lnTo>
                    <a:pt x="790295" y="6435776"/>
                  </a:lnTo>
                  <a:lnTo>
                    <a:pt x="797953" y="6437046"/>
                  </a:lnTo>
                  <a:lnTo>
                    <a:pt x="812038" y="6439586"/>
                  </a:lnTo>
                  <a:lnTo>
                    <a:pt x="818807" y="6439586"/>
                  </a:lnTo>
                  <a:lnTo>
                    <a:pt x="822363" y="6435776"/>
                  </a:lnTo>
                  <a:lnTo>
                    <a:pt x="830770" y="6435776"/>
                  </a:lnTo>
                  <a:lnTo>
                    <a:pt x="830795" y="6438481"/>
                  </a:lnTo>
                  <a:lnTo>
                    <a:pt x="828560" y="6438976"/>
                  </a:lnTo>
                  <a:lnTo>
                    <a:pt x="830808" y="6439192"/>
                  </a:lnTo>
                  <a:lnTo>
                    <a:pt x="830821" y="6439586"/>
                  </a:lnTo>
                  <a:lnTo>
                    <a:pt x="842352" y="6435776"/>
                  </a:lnTo>
                  <a:lnTo>
                    <a:pt x="848258" y="6440856"/>
                  </a:lnTo>
                  <a:lnTo>
                    <a:pt x="856170" y="6439586"/>
                  </a:lnTo>
                  <a:lnTo>
                    <a:pt x="853033" y="6439586"/>
                  </a:lnTo>
                  <a:lnTo>
                    <a:pt x="849553" y="6438316"/>
                  </a:lnTo>
                  <a:lnTo>
                    <a:pt x="850074" y="6437046"/>
                  </a:lnTo>
                  <a:lnTo>
                    <a:pt x="859942" y="6437046"/>
                  </a:lnTo>
                  <a:lnTo>
                    <a:pt x="869657" y="6438316"/>
                  </a:lnTo>
                  <a:lnTo>
                    <a:pt x="877112" y="6440856"/>
                  </a:lnTo>
                  <a:lnTo>
                    <a:pt x="880198" y="6442126"/>
                  </a:lnTo>
                  <a:lnTo>
                    <a:pt x="909332" y="6439586"/>
                  </a:lnTo>
                  <a:lnTo>
                    <a:pt x="908672" y="6440856"/>
                  </a:lnTo>
                  <a:lnTo>
                    <a:pt x="903795" y="6442126"/>
                  </a:lnTo>
                  <a:lnTo>
                    <a:pt x="908951" y="6442126"/>
                  </a:lnTo>
                  <a:lnTo>
                    <a:pt x="910488" y="6443396"/>
                  </a:lnTo>
                  <a:lnTo>
                    <a:pt x="916978" y="6443396"/>
                  </a:lnTo>
                  <a:lnTo>
                    <a:pt x="915073" y="6442126"/>
                  </a:lnTo>
                  <a:lnTo>
                    <a:pt x="918032" y="6440856"/>
                  </a:lnTo>
                  <a:lnTo>
                    <a:pt x="918362" y="6440856"/>
                  </a:lnTo>
                  <a:lnTo>
                    <a:pt x="925156" y="6442126"/>
                  </a:lnTo>
                  <a:lnTo>
                    <a:pt x="953516" y="6442126"/>
                  </a:lnTo>
                  <a:lnTo>
                    <a:pt x="951217" y="6443396"/>
                  </a:lnTo>
                  <a:lnTo>
                    <a:pt x="985075" y="6443396"/>
                  </a:lnTo>
                  <a:lnTo>
                    <a:pt x="1002830" y="6442126"/>
                  </a:lnTo>
                  <a:lnTo>
                    <a:pt x="1020889" y="6442126"/>
                  </a:lnTo>
                  <a:lnTo>
                    <a:pt x="1012190" y="6440856"/>
                  </a:lnTo>
                  <a:lnTo>
                    <a:pt x="1012837" y="6439586"/>
                  </a:lnTo>
                  <a:lnTo>
                    <a:pt x="1014107" y="6437046"/>
                  </a:lnTo>
                  <a:lnTo>
                    <a:pt x="1021194" y="6437046"/>
                  </a:lnTo>
                  <a:lnTo>
                    <a:pt x="1024102" y="6440856"/>
                  </a:lnTo>
                  <a:lnTo>
                    <a:pt x="1024991" y="6439586"/>
                  </a:lnTo>
                  <a:lnTo>
                    <a:pt x="1023251" y="6438316"/>
                  </a:lnTo>
                  <a:lnTo>
                    <a:pt x="1022413" y="6438316"/>
                  </a:lnTo>
                  <a:lnTo>
                    <a:pt x="1024204" y="6437046"/>
                  </a:lnTo>
                  <a:lnTo>
                    <a:pt x="1026007" y="6435776"/>
                  </a:lnTo>
                  <a:lnTo>
                    <a:pt x="1035024" y="6437046"/>
                  </a:lnTo>
                  <a:lnTo>
                    <a:pt x="1032167" y="6439586"/>
                  </a:lnTo>
                  <a:lnTo>
                    <a:pt x="1026998" y="6440856"/>
                  </a:lnTo>
                  <a:lnTo>
                    <a:pt x="1037958" y="6439586"/>
                  </a:lnTo>
                  <a:lnTo>
                    <a:pt x="1038618" y="6440856"/>
                  </a:lnTo>
                  <a:lnTo>
                    <a:pt x="1036066" y="6440856"/>
                  </a:lnTo>
                  <a:lnTo>
                    <a:pt x="1035431" y="6443396"/>
                  </a:lnTo>
                  <a:lnTo>
                    <a:pt x="1040384" y="6442126"/>
                  </a:lnTo>
                  <a:lnTo>
                    <a:pt x="1047432" y="6443396"/>
                  </a:lnTo>
                  <a:lnTo>
                    <a:pt x="1054836" y="6443396"/>
                  </a:lnTo>
                  <a:lnTo>
                    <a:pt x="1060894" y="6442126"/>
                  </a:lnTo>
                  <a:lnTo>
                    <a:pt x="1077544" y="6442126"/>
                  </a:lnTo>
                  <a:lnTo>
                    <a:pt x="1102868" y="6439586"/>
                  </a:lnTo>
                  <a:lnTo>
                    <a:pt x="1116330" y="6439586"/>
                  </a:lnTo>
                  <a:lnTo>
                    <a:pt x="1116558" y="6435776"/>
                  </a:lnTo>
                  <a:lnTo>
                    <a:pt x="1124280" y="6437046"/>
                  </a:lnTo>
                  <a:lnTo>
                    <a:pt x="1126197" y="6435776"/>
                  </a:lnTo>
                  <a:lnTo>
                    <a:pt x="1130007" y="6433236"/>
                  </a:lnTo>
                  <a:lnTo>
                    <a:pt x="1141183" y="6434506"/>
                  </a:lnTo>
                  <a:lnTo>
                    <a:pt x="1165263" y="6434506"/>
                  </a:lnTo>
                  <a:lnTo>
                    <a:pt x="1178077" y="6433236"/>
                  </a:lnTo>
                  <a:lnTo>
                    <a:pt x="1183792" y="6431966"/>
                  </a:lnTo>
                  <a:lnTo>
                    <a:pt x="1184986" y="6430696"/>
                  </a:lnTo>
                  <a:lnTo>
                    <a:pt x="1186840" y="6429426"/>
                  </a:lnTo>
                  <a:lnTo>
                    <a:pt x="1190028" y="6430696"/>
                  </a:lnTo>
                  <a:lnTo>
                    <a:pt x="1198803" y="6430696"/>
                  </a:lnTo>
                  <a:lnTo>
                    <a:pt x="1196403" y="6431966"/>
                  </a:lnTo>
                  <a:lnTo>
                    <a:pt x="1209763" y="6430696"/>
                  </a:lnTo>
                  <a:lnTo>
                    <a:pt x="1220800" y="6429426"/>
                  </a:lnTo>
                  <a:lnTo>
                    <a:pt x="1232852" y="6428156"/>
                  </a:lnTo>
                  <a:lnTo>
                    <a:pt x="1249197" y="6425616"/>
                  </a:lnTo>
                  <a:lnTo>
                    <a:pt x="1246238" y="6424346"/>
                  </a:lnTo>
                  <a:lnTo>
                    <a:pt x="1242987" y="6424346"/>
                  </a:lnTo>
                  <a:lnTo>
                    <a:pt x="1244561" y="6423076"/>
                  </a:lnTo>
                  <a:lnTo>
                    <a:pt x="1255534" y="6423076"/>
                  </a:lnTo>
                  <a:lnTo>
                    <a:pt x="1254975" y="6424346"/>
                  </a:lnTo>
                  <a:lnTo>
                    <a:pt x="1253731" y="6425616"/>
                  </a:lnTo>
                  <a:lnTo>
                    <a:pt x="1265135" y="6423076"/>
                  </a:lnTo>
                  <a:lnTo>
                    <a:pt x="1277188" y="6423076"/>
                  </a:lnTo>
                  <a:lnTo>
                    <a:pt x="1289608" y="6421806"/>
                  </a:lnTo>
                  <a:lnTo>
                    <a:pt x="1325803" y="6421806"/>
                  </a:lnTo>
                  <a:lnTo>
                    <a:pt x="1336408" y="6420536"/>
                  </a:lnTo>
                  <a:lnTo>
                    <a:pt x="1341056" y="6419266"/>
                  </a:lnTo>
                  <a:lnTo>
                    <a:pt x="1345717" y="6417996"/>
                  </a:lnTo>
                  <a:lnTo>
                    <a:pt x="1344434" y="6417996"/>
                  </a:lnTo>
                  <a:lnTo>
                    <a:pt x="1354023" y="6415456"/>
                  </a:lnTo>
                  <a:lnTo>
                    <a:pt x="1368399" y="6411646"/>
                  </a:lnTo>
                  <a:lnTo>
                    <a:pt x="1372285" y="6411646"/>
                  </a:lnTo>
                  <a:lnTo>
                    <a:pt x="1368145" y="6414186"/>
                  </a:lnTo>
                  <a:lnTo>
                    <a:pt x="1370482" y="6415456"/>
                  </a:lnTo>
                  <a:lnTo>
                    <a:pt x="1383703" y="6411646"/>
                  </a:lnTo>
                  <a:lnTo>
                    <a:pt x="1388110" y="6410376"/>
                  </a:lnTo>
                  <a:lnTo>
                    <a:pt x="1403515" y="6409106"/>
                  </a:lnTo>
                  <a:lnTo>
                    <a:pt x="1410792" y="6407836"/>
                  </a:lnTo>
                  <a:lnTo>
                    <a:pt x="1418069" y="6406566"/>
                  </a:lnTo>
                  <a:lnTo>
                    <a:pt x="1423098" y="6405296"/>
                  </a:lnTo>
                  <a:lnTo>
                    <a:pt x="1433144" y="6402756"/>
                  </a:lnTo>
                  <a:lnTo>
                    <a:pt x="1450365" y="6404026"/>
                  </a:lnTo>
                  <a:lnTo>
                    <a:pt x="1455864" y="6402756"/>
                  </a:lnTo>
                  <a:lnTo>
                    <a:pt x="1478114" y="6397676"/>
                  </a:lnTo>
                  <a:lnTo>
                    <a:pt x="1495336" y="6393866"/>
                  </a:lnTo>
                  <a:lnTo>
                    <a:pt x="1515414" y="6391326"/>
                  </a:lnTo>
                  <a:lnTo>
                    <a:pt x="1513725" y="6390056"/>
                  </a:lnTo>
                  <a:lnTo>
                    <a:pt x="1515491" y="6388786"/>
                  </a:lnTo>
                  <a:lnTo>
                    <a:pt x="1519021" y="6386246"/>
                  </a:lnTo>
                  <a:lnTo>
                    <a:pt x="1520063" y="6387668"/>
                  </a:lnTo>
                  <a:lnTo>
                    <a:pt x="1521929" y="6386246"/>
                  </a:lnTo>
                  <a:lnTo>
                    <a:pt x="1558569" y="6376086"/>
                  </a:lnTo>
                  <a:lnTo>
                    <a:pt x="1634553" y="6360846"/>
                  </a:lnTo>
                  <a:lnTo>
                    <a:pt x="1650796" y="6357036"/>
                  </a:lnTo>
                  <a:lnTo>
                    <a:pt x="1672450" y="6351956"/>
                  </a:lnTo>
                  <a:lnTo>
                    <a:pt x="1681581" y="6348146"/>
                  </a:lnTo>
                  <a:lnTo>
                    <a:pt x="1685886" y="6343066"/>
                  </a:lnTo>
                  <a:lnTo>
                    <a:pt x="1689468" y="6340526"/>
                  </a:lnTo>
                  <a:lnTo>
                    <a:pt x="1691259" y="6339256"/>
                  </a:lnTo>
                  <a:lnTo>
                    <a:pt x="1703603" y="6336716"/>
                  </a:lnTo>
                  <a:lnTo>
                    <a:pt x="1698218" y="6341796"/>
                  </a:lnTo>
                  <a:lnTo>
                    <a:pt x="1711579" y="6336716"/>
                  </a:lnTo>
                  <a:lnTo>
                    <a:pt x="1724939" y="6331636"/>
                  </a:lnTo>
                  <a:lnTo>
                    <a:pt x="1756283" y="6321476"/>
                  </a:lnTo>
                  <a:lnTo>
                    <a:pt x="1771891" y="6316396"/>
                  </a:lnTo>
                  <a:lnTo>
                    <a:pt x="1779701" y="6313856"/>
                  </a:lnTo>
                  <a:lnTo>
                    <a:pt x="1806041" y="6304966"/>
                  </a:lnTo>
                  <a:lnTo>
                    <a:pt x="1804212" y="6306236"/>
                  </a:lnTo>
                  <a:lnTo>
                    <a:pt x="1804479" y="6306236"/>
                  </a:lnTo>
                  <a:lnTo>
                    <a:pt x="1801037" y="6307506"/>
                  </a:lnTo>
                  <a:lnTo>
                    <a:pt x="1805165" y="6307506"/>
                  </a:lnTo>
                  <a:lnTo>
                    <a:pt x="1812074" y="6306236"/>
                  </a:lnTo>
                  <a:lnTo>
                    <a:pt x="1814969" y="6304966"/>
                  </a:lnTo>
                  <a:lnTo>
                    <a:pt x="1823529" y="6301156"/>
                  </a:lnTo>
                  <a:lnTo>
                    <a:pt x="1826577" y="6298616"/>
                  </a:lnTo>
                  <a:lnTo>
                    <a:pt x="1828101" y="6297346"/>
                  </a:lnTo>
                  <a:lnTo>
                    <a:pt x="1827822" y="6296076"/>
                  </a:lnTo>
                  <a:lnTo>
                    <a:pt x="1833283" y="6294806"/>
                  </a:lnTo>
                  <a:lnTo>
                    <a:pt x="1829701" y="6297346"/>
                  </a:lnTo>
                  <a:lnTo>
                    <a:pt x="1833359" y="6297346"/>
                  </a:lnTo>
                  <a:lnTo>
                    <a:pt x="1841182" y="6296076"/>
                  </a:lnTo>
                  <a:lnTo>
                    <a:pt x="1842528" y="6294806"/>
                  </a:lnTo>
                  <a:lnTo>
                    <a:pt x="1850631" y="6287186"/>
                  </a:lnTo>
                  <a:lnTo>
                    <a:pt x="1856181" y="6288456"/>
                  </a:lnTo>
                  <a:lnTo>
                    <a:pt x="1852333" y="6290996"/>
                  </a:lnTo>
                  <a:lnTo>
                    <a:pt x="1857565" y="6288456"/>
                  </a:lnTo>
                  <a:lnTo>
                    <a:pt x="1864436" y="6285916"/>
                  </a:lnTo>
                  <a:lnTo>
                    <a:pt x="1869427" y="6283376"/>
                  </a:lnTo>
                  <a:lnTo>
                    <a:pt x="1869084" y="6280836"/>
                  </a:lnTo>
                  <a:lnTo>
                    <a:pt x="1878723" y="6278296"/>
                  </a:lnTo>
                  <a:lnTo>
                    <a:pt x="1887651" y="6274486"/>
                  </a:lnTo>
                  <a:lnTo>
                    <a:pt x="1893290" y="6271946"/>
                  </a:lnTo>
                  <a:lnTo>
                    <a:pt x="1896110" y="6270676"/>
                  </a:lnTo>
                  <a:lnTo>
                    <a:pt x="1903615" y="6268364"/>
                  </a:lnTo>
                  <a:lnTo>
                    <a:pt x="1903387" y="6268542"/>
                  </a:lnTo>
                  <a:lnTo>
                    <a:pt x="1903158" y="6268999"/>
                  </a:lnTo>
                  <a:lnTo>
                    <a:pt x="1912289" y="6266853"/>
                  </a:lnTo>
                  <a:lnTo>
                    <a:pt x="1909622" y="6266764"/>
                  </a:lnTo>
                  <a:lnTo>
                    <a:pt x="1906993" y="6267132"/>
                  </a:lnTo>
                  <a:lnTo>
                    <a:pt x="1905330" y="6267501"/>
                  </a:lnTo>
                  <a:lnTo>
                    <a:pt x="1910257" y="6264326"/>
                  </a:lnTo>
                  <a:lnTo>
                    <a:pt x="1917877" y="6261786"/>
                  </a:lnTo>
                  <a:lnTo>
                    <a:pt x="1924519" y="6259246"/>
                  </a:lnTo>
                  <a:lnTo>
                    <a:pt x="1927542" y="6256706"/>
                  </a:lnTo>
                  <a:lnTo>
                    <a:pt x="1931784" y="6256706"/>
                  </a:lnTo>
                  <a:lnTo>
                    <a:pt x="1940864" y="6254166"/>
                  </a:lnTo>
                  <a:lnTo>
                    <a:pt x="1951151" y="6250356"/>
                  </a:lnTo>
                  <a:lnTo>
                    <a:pt x="1958987" y="6245276"/>
                  </a:lnTo>
                  <a:lnTo>
                    <a:pt x="1956866" y="6247816"/>
                  </a:lnTo>
                  <a:lnTo>
                    <a:pt x="1963305" y="6245276"/>
                  </a:lnTo>
                  <a:lnTo>
                    <a:pt x="1966531" y="6244006"/>
                  </a:lnTo>
                  <a:lnTo>
                    <a:pt x="1964156" y="6247816"/>
                  </a:lnTo>
                  <a:lnTo>
                    <a:pt x="1970989" y="6244006"/>
                  </a:lnTo>
                  <a:lnTo>
                    <a:pt x="1973275" y="6242736"/>
                  </a:lnTo>
                  <a:lnTo>
                    <a:pt x="1981288" y="6238926"/>
                  </a:lnTo>
                  <a:lnTo>
                    <a:pt x="1978736" y="6236386"/>
                  </a:lnTo>
                  <a:lnTo>
                    <a:pt x="1991982" y="6232576"/>
                  </a:lnTo>
                  <a:lnTo>
                    <a:pt x="2003425" y="6226226"/>
                  </a:lnTo>
                  <a:lnTo>
                    <a:pt x="2013623" y="6221146"/>
                  </a:lnTo>
                  <a:lnTo>
                    <a:pt x="2070290" y="6194476"/>
                  </a:lnTo>
                  <a:lnTo>
                    <a:pt x="2097087" y="6179236"/>
                  </a:lnTo>
                  <a:lnTo>
                    <a:pt x="2097684" y="6181776"/>
                  </a:lnTo>
                  <a:lnTo>
                    <a:pt x="2084882" y="6189396"/>
                  </a:lnTo>
                  <a:lnTo>
                    <a:pt x="2078443" y="6191936"/>
                  </a:lnTo>
                  <a:lnTo>
                    <a:pt x="2072271" y="6194476"/>
                  </a:lnTo>
                  <a:lnTo>
                    <a:pt x="2073859" y="6197016"/>
                  </a:lnTo>
                  <a:lnTo>
                    <a:pt x="2081784" y="6193206"/>
                  </a:lnTo>
                  <a:lnTo>
                    <a:pt x="2088870" y="6188126"/>
                  </a:lnTo>
                  <a:lnTo>
                    <a:pt x="2095398" y="6184316"/>
                  </a:lnTo>
                  <a:lnTo>
                    <a:pt x="2101659" y="6179236"/>
                  </a:lnTo>
                  <a:lnTo>
                    <a:pt x="2107996" y="6175426"/>
                  </a:lnTo>
                  <a:lnTo>
                    <a:pt x="2114651" y="6171616"/>
                  </a:lnTo>
                  <a:lnTo>
                    <a:pt x="2121865" y="6167806"/>
                  </a:lnTo>
                  <a:lnTo>
                    <a:pt x="2129917" y="6162726"/>
                  </a:lnTo>
                  <a:lnTo>
                    <a:pt x="2135987" y="6161456"/>
                  </a:lnTo>
                  <a:lnTo>
                    <a:pt x="2127567" y="6166536"/>
                  </a:lnTo>
                  <a:lnTo>
                    <a:pt x="2125980" y="6169076"/>
                  </a:lnTo>
                  <a:lnTo>
                    <a:pt x="2138159" y="6161456"/>
                  </a:lnTo>
                  <a:lnTo>
                    <a:pt x="2142223" y="6158916"/>
                  </a:lnTo>
                  <a:lnTo>
                    <a:pt x="2158288" y="6151296"/>
                  </a:lnTo>
                  <a:lnTo>
                    <a:pt x="2171598" y="6143676"/>
                  </a:lnTo>
                  <a:lnTo>
                    <a:pt x="2173821" y="6142406"/>
                  </a:lnTo>
                  <a:lnTo>
                    <a:pt x="2178012" y="6139866"/>
                  </a:lnTo>
                  <a:lnTo>
                    <a:pt x="2188476" y="6133516"/>
                  </a:lnTo>
                  <a:lnTo>
                    <a:pt x="2188629" y="6133516"/>
                  </a:lnTo>
                  <a:lnTo>
                    <a:pt x="2186686" y="6136056"/>
                  </a:lnTo>
                  <a:lnTo>
                    <a:pt x="2184831" y="6137326"/>
                  </a:lnTo>
                  <a:lnTo>
                    <a:pt x="2188705" y="6134786"/>
                  </a:lnTo>
                  <a:lnTo>
                    <a:pt x="2194331" y="6132246"/>
                  </a:lnTo>
                  <a:close/>
                </a:path>
                <a:path w="2931795" h="6443980">
                  <a:moveTo>
                    <a:pt x="2195284" y="6103036"/>
                  </a:moveTo>
                  <a:lnTo>
                    <a:pt x="2194077" y="6103759"/>
                  </a:lnTo>
                  <a:lnTo>
                    <a:pt x="2195093" y="6103556"/>
                  </a:lnTo>
                  <a:lnTo>
                    <a:pt x="2195284" y="6103036"/>
                  </a:lnTo>
                  <a:close/>
                </a:path>
                <a:path w="2931795" h="6443980">
                  <a:moveTo>
                    <a:pt x="2216772" y="6090336"/>
                  </a:moveTo>
                  <a:lnTo>
                    <a:pt x="2215858" y="6090336"/>
                  </a:lnTo>
                  <a:lnTo>
                    <a:pt x="2215375" y="6091009"/>
                  </a:lnTo>
                  <a:lnTo>
                    <a:pt x="2216772" y="6090336"/>
                  </a:lnTo>
                  <a:close/>
                </a:path>
                <a:path w="2931795" h="6443980">
                  <a:moveTo>
                    <a:pt x="2219058" y="6087440"/>
                  </a:moveTo>
                  <a:lnTo>
                    <a:pt x="2217915" y="6088202"/>
                  </a:lnTo>
                  <a:lnTo>
                    <a:pt x="2216772" y="6089116"/>
                  </a:lnTo>
                  <a:lnTo>
                    <a:pt x="2216937" y="6089053"/>
                  </a:lnTo>
                  <a:lnTo>
                    <a:pt x="2217153" y="6088964"/>
                  </a:lnTo>
                  <a:lnTo>
                    <a:pt x="2219058" y="6087440"/>
                  </a:lnTo>
                  <a:close/>
                </a:path>
                <a:path w="2931795" h="6443980">
                  <a:moveTo>
                    <a:pt x="2246668" y="6070016"/>
                  </a:moveTo>
                  <a:lnTo>
                    <a:pt x="2241639" y="6074486"/>
                  </a:lnTo>
                  <a:lnTo>
                    <a:pt x="2243251" y="6073826"/>
                  </a:lnTo>
                  <a:lnTo>
                    <a:pt x="2246668" y="6070016"/>
                  </a:lnTo>
                  <a:close/>
                </a:path>
                <a:path w="2931795" h="6443980">
                  <a:moveTo>
                    <a:pt x="2300224" y="6044323"/>
                  </a:moveTo>
                  <a:lnTo>
                    <a:pt x="2299093" y="6044628"/>
                  </a:lnTo>
                  <a:lnTo>
                    <a:pt x="2298014" y="6045060"/>
                  </a:lnTo>
                  <a:lnTo>
                    <a:pt x="2297557" y="6045644"/>
                  </a:lnTo>
                  <a:lnTo>
                    <a:pt x="2298535" y="6045162"/>
                  </a:lnTo>
                  <a:lnTo>
                    <a:pt x="2300224" y="6044323"/>
                  </a:lnTo>
                  <a:close/>
                </a:path>
                <a:path w="2931795" h="6443980">
                  <a:moveTo>
                    <a:pt x="2328964" y="6024296"/>
                  </a:moveTo>
                  <a:lnTo>
                    <a:pt x="2322411" y="6030646"/>
                  </a:lnTo>
                  <a:lnTo>
                    <a:pt x="2326995" y="6028106"/>
                  </a:lnTo>
                  <a:lnTo>
                    <a:pt x="2328964" y="6024296"/>
                  </a:lnTo>
                  <a:close/>
                </a:path>
                <a:path w="2931795" h="6443980">
                  <a:moveTo>
                    <a:pt x="2354796" y="6024296"/>
                  </a:moveTo>
                  <a:lnTo>
                    <a:pt x="2353741" y="6024765"/>
                  </a:lnTo>
                  <a:lnTo>
                    <a:pt x="2352586" y="6025566"/>
                  </a:lnTo>
                  <a:lnTo>
                    <a:pt x="2354796" y="6024296"/>
                  </a:lnTo>
                  <a:close/>
                </a:path>
                <a:path w="2931795" h="6443980">
                  <a:moveTo>
                    <a:pt x="2364600" y="6021184"/>
                  </a:moveTo>
                  <a:lnTo>
                    <a:pt x="2361819" y="6022797"/>
                  </a:lnTo>
                  <a:lnTo>
                    <a:pt x="2358504" y="6024651"/>
                  </a:lnTo>
                  <a:lnTo>
                    <a:pt x="2356053" y="6026810"/>
                  </a:lnTo>
                  <a:lnTo>
                    <a:pt x="2359647" y="6025134"/>
                  </a:lnTo>
                  <a:lnTo>
                    <a:pt x="2362301" y="6023203"/>
                  </a:lnTo>
                  <a:lnTo>
                    <a:pt x="2364600" y="6021184"/>
                  </a:lnTo>
                  <a:close/>
                </a:path>
                <a:path w="2931795" h="6443980">
                  <a:moveTo>
                    <a:pt x="2403094" y="5974626"/>
                  </a:moveTo>
                  <a:lnTo>
                    <a:pt x="2400528" y="5976594"/>
                  </a:lnTo>
                  <a:lnTo>
                    <a:pt x="2402649" y="5975007"/>
                  </a:lnTo>
                  <a:lnTo>
                    <a:pt x="2403094" y="5974626"/>
                  </a:lnTo>
                  <a:close/>
                </a:path>
                <a:path w="2931795" h="6443980">
                  <a:moveTo>
                    <a:pt x="2403703" y="5974105"/>
                  </a:moveTo>
                  <a:lnTo>
                    <a:pt x="2403094" y="5974626"/>
                  </a:lnTo>
                  <a:lnTo>
                    <a:pt x="2403373" y="5974410"/>
                  </a:lnTo>
                  <a:lnTo>
                    <a:pt x="2403703" y="5974105"/>
                  </a:lnTo>
                  <a:close/>
                </a:path>
                <a:path w="2931795" h="6443980">
                  <a:moveTo>
                    <a:pt x="2408707" y="5969533"/>
                  </a:moveTo>
                  <a:lnTo>
                    <a:pt x="2406002" y="5971895"/>
                  </a:lnTo>
                  <a:lnTo>
                    <a:pt x="2403703" y="5974105"/>
                  </a:lnTo>
                  <a:lnTo>
                    <a:pt x="2406662" y="5971527"/>
                  </a:lnTo>
                  <a:lnTo>
                    <a:pt x="2408707" y="5969533"/>
                  </a:lnTo>
                  <a:close/>
                </a:path>
                <a:path w="2931795" h="6443980">
                  <a:moveTo>
                    <a:pt x="2456650" y="5957201"/>
                  </a:moveTo>
                  <a:lnTo>
                    <a:pt x="2449601" y="5963412"/>
                  </a:lnTo>
                  <a:lnTo>
                    <a:pt x="2455684" y="5960973"/>
                  </a:lnTo>
                  <a:lnTo>
                    <a:pt x="2456650" y="5957201"/>
                  </a:lnTo>
                  <a:close/>
                </a:path>
                <a:path w="2931795" h="6443980">
                  <a:moveTo>
                    <a:pt x="2494534" y="5910770"/>
                  </a:moveTo>
                  <a:lnTo>
                    <a:pt x="2494165" y="5909780"/>
                  </a:lnTo>
                  <a:lnTo>
                    <a:pt x="2489212" y="5913933"/>
                  </a:lnTo>
                  <a:lnTo>
                    <a:pt x="2494534" y="5910770"/>
                  </a:lnTo>
                  <a:close/>
                </a:path>
                <a:path w="2931795" h="6443980">
                  <a:moveTo>
                    <a:pt x="2495131" y="5912396"/>
                  </a:moveTo>
                  <a:lnTo>
                    <a:pt x="2494750" y="5910643"/>
                  </a:lnTo>
                  <a:lnTo>
                    <a:pt x="2494534" y="5910770"/>
                  </a:lnTo>
                  <a:lnTo>
                    <a:pt x="2495131" y="5912396"/>
                  </a:lnTo>
                  <a:close/>
                </a:path>
                <a:path w="2931795" h="6443980">
                  <a:moveTo>
                    <a:pt x="2578112" y="5846902"/>
                  </a:moveTo>
                  <a:lnTo>
                    <a:pt x="2571331" y="5851068"/>
                  </a:lnTo>
                  <a:lnTo>
                    <a:pt x="2571635" y="5852274"/>
                  </a:lnTo>
                  <a:lnTo>
                    <a:pt x="2574975" y="5849150"/>
                  </a:lnTo>
                  <a:lnTo>
                    <a:pt x="2578112" y="5846902"/>
                  </a:lnTo>
                  <a:close/>
                </a:path>
                <a:path w="2931795" h="6443980">
                  <a:moveTo>
                    <a:pt x="2580678" y="5845200"/>
                  </a:moveTo>
                  <a:lnTo>
                    <a:pt x="2579890" y="5845581"/>
                  </a:lnTo>
                  <a:lnTo>
                    <a:pt x="2579065" y="5846229"/>
                  </a:lnTo>
                  <a:lnTo>
                    <a:pt x="2578112" y="5846902"/>
                  </a:lnTo>
                  <a:lnTo>
                    <a:pt x="2580678" y="5845200"/>
                  </a:lnTo>
                  <a:close/>
                </a:path>
                <a:path w="2931795" h="6443980">
                  <a:moveTo>
                    <a:pt x="2619298" y="5805309"/>
                  </a:moveTo>
                  <a:lnTo>
                    <a:pt x="2618892" y="5805094"/>
                  </a:lnTo>
                  <a:lnTo>
                    <a:pt x="2618359" y="5805055"/>
                  </a:lnTo>
                  <a:lnTo>
                    <a:pt x="2617927" y="5805132"/>
                  </a:lnTo>
                  <a:lnTo>
                    <a:pt x="2618168" y="5805398"/>
                  </a:lnTo>
                  <a:lnTo>
                    <a:pt x="2618663" y="5805436"/>
                  </a:lnTo>
                  <a:lnTo>
                    <a:pt x="2619298" y="5805309"/>
                  </a:lnTo>
                  <a:close/>
                </a:path>
                <a:path w="2931795" h="6443980">
                  <a:moveTo>
                    <a:pt x="2630970" y="5816016"/>
                  </a:moveTo>
                  <a:lnTo>
                    <a:pt x="2611361" y="5816016"/>
                  </a:lnTo>
                  <a:lnTo>
                    <a:pt x="2607094" y="5816016"/>
                  </a:lnTo>
                  <a:lnTo>
                    <a:pt x="2605862" y="5819826"/>
                  </a:lnTo>
                  <a:lnTo>
                    <a:pt x="2599093" y="5823636"/>
                  </a:lnTo>
                  <a:lnTo>
                    <a:pt x="2600998" y="5826176"/>
                  </a:lnTo>
                  <a:lnTo>
                    <a:pt x="2598331" y="5828716"/>
                  </a:lnTo>
                  <a:lnTo>
                    <a:pt x="2596883" y="5827446"/>
                  </a:lnTo>
                  <a:lnTo>
                    <a:pt x="2595308" y="5827446"/>
                  </a:lnTo>
                  <a:lnTo>
                    <a:pt x="2590457" y="5832526"/>
                  </a:lnTo>
                  <a:lnTo>
                    <a:pt x="2584005" y="5838876"/>
                  </a:lnTo>
                  <a:lnTo>
                    <a:pt x="2579674" y="5843956"/>
                  </a:lnTo>
                  <a:lnTo>
                    <a:pt x="2580906" y="5845048"/>
                  </a:lnTo>
                  <a:lnTo>
                    <a:pt x="2580678" y="5845200"/>
                  </a:lnTo>
                  <a:lnTo>
                    <a:pt x="2580932" y="5845073"/>
                  </a:lnTo>
                  <a:lnTo>
                    <a:pt x="2581122" y="5845226"/>
                  </a:lnTo>
                  <a:lnTo>
                    <a:pt x="2581821" y="5845226"/>
                  </a:lnTo>
                  <a:lnTo>
                    <a:pt x="2570365" y="5856656"/>
                  </a:lnTo>
                  <a:lnTo>
                    <a:pt x="2557589" y="5865546"/>
                  </a:lnTo>
                  <a:lnTo>
                    <a:pt x="2544597" y="5875706"/>
                  </a:lnTo>
                  <a:lnTo>
                    <a:pt x="2532519" y="5885866"/>
                  </a:lnTo>
                  <a:lnTo>
                    <a:pt x="2531897" y="5884596"/>
                  </a:lnTo>
                  <a:lnTo>
                    <a:pt x="2524912" y="5890946"/>
                  </a:lnTo>
                  <a:lnTo>
                    <a:pt x="2517635" y="5897296"/>
                  </a:lnTo>
                  <a:lnTo>
                    <a:pt x="2510993" y="5903646"/>
                  </a:lnTo>
                  <a:lnTo>
                    <a:pt x="2505875" y="5909996"/>
                  </a:lnTo>
                  <a:lnTo>
                    <a:pt x="2503068" y="5912536"/>
                  </a:lnTo>
                  <a:lnTo>
                    <a:pt x="2498090" y="5913806"/>
                  </a:lnTo>
                  <a:lnTo>
                    <a:pt x="2498534" y="5911266"/>
                  </a:lnTo>
                  <a:lnTo>
                    <a:pt x="2491638" y="5917616"/>
                  </a:lnTo>
                  <a:lnTo>
                    <a:pt x="2491409" y="5918886"/>
                  </a:lnTo>
                  <a:lnTo>
                    <a:pt x="2479548" y="5926506"/>
                  </a:lnTo>
                  <a:lnTo>
                    <a:pt x="2481872" y="5922696"/>
                  </a:lnTo>
                  <a:lnTo>
                    <a:pt x="2486469" y="5918886"/>
                  </a:lnTo>
                  <a:lnTo>
                    <a:pt x="2479878" y="5923966"/>
                  </a:lnTo>
                  <a:lnTo>
                    <a:pt x="2474760" y="5926506"/>
                  </a:lnTo>
                  <a:lnTo>
                    <a:pt x="2469921" y="5930316"/>
                  </a:lnTo>
                  <a:lnTo>
                    <a:pt x="2464193" y="5936666"/>
                  </a:lnTo>
                  <a:lnTo>
                    <a:pt x="2466162" y="5931586"/>
                  </a:lnTo>
                  <a:lnTo>
                    <a:pt x="2454846" y="5939206"/>
                  </a:lnTo>
                  <a:lnTo>
                    <a:pt x="2450693" y="5943016"/>
                  </a:lnTo>
                  <a:lnTo>
                    <a:pt x="2458656" y="5939206"/>
                  </a:lnTo>
                  <a:lnTo>
                    <a:pt x="2453678" y="5944286"/>
                  </a:lnTo>
                  <a:lnTo>
                    <a:pt x="2444216" y="5950636"/>
                  </a:lnTo>
                  <a:lnTo>
                    <a:pt x="2444648" y="5945556"/>
                  </a:lnTo>
                  <a:lnTo>
                    <a:pt x="2436799" y="5950636"/>
                  </a:lnTo>
                  <a:lnTo>
                    <a:pt x="2429929" y="5955716"/>
                  </a:lnTo>
                  <a:lnTo>
                    <a:pt x="2423744" y="5960796"/>
                  </a:lnTo>
                  <a:lnTo>
                    <a:pt x="2417965" y="5967146"/>
                  </a:lnTo>
                  <a:lnTo>
                    <a:pt x="2412339" y="5972226"/>
                  </a:lnTo>
                  <a:lnTo>
                    <a:pt x="2406535" y="5977306"/>
                  </a:lnTo>
                  <a:lnTo>
                    <a:pt x="2400249" y="5981116"/>
                  </a:lnTo>
                  <a:lnTo>
                    <a:pt x="2393226" y="5983656"/>
                  </a:lnTo>
                  <a:lnTo>
                    <a:pt x="2393353" y="5984926"/>
                  </a:lnTo>
                  <a:lnTo>
                    <a:pt x="2397391" y="5982386"/>
                  </a:lnTo>
                  <a:lnTo>
                    <a:pt x="2401570" y="5981116"/>
                  </a:lnTo>
                  <a:lnTo>
                    <a:pt x="2402167" y="5982386"/>
                  </a:lnTo>
                  <a:lnTo>
                    <a:pt x="2394470" y="5986196"/>
                  </a:lnTo>
                  <a:lnTo>
                    <a:pt x="2386863" y="5988736"/>
                  </a:lnTo>
                  <a:lnTo>
                    <a:pt x="2380526" y="5991276"/>
                  </a:lnTo>
                  <a:lnTo>
                    <a:pt x="2376665" y="5992546"/>
                  </a:lnTo>
                  <a:lnTo>
                    <a:pt x="2369045" y="5997626"/>
                  </a:lnTo>
                  <a:lnTo>
                    <a:pt x="2364943" y="6002706"/>
                  </a:lnTo>
                  <a:lnTo>
                    <a:pt x="2360777" y="6007786"/>
                  </a:lnTo>
                  <a:lnTo>
                    <a:pt x="2352992" y="6012866"/>
                  </a:lnTo>
                  <a:lnTo>
                    <a:pt x="2355418" y="6012866"/>
                  </a:lnTo>
                  <a:lnTo>
                    <a:pt x="2358923" y="6015406"/>
                  </a:lnTo>
                  <a:lnTo>
                    <a:pt x="2349347" y="6023026"/>
                  </a:lnTo>
                  <a:lnTo>
                    <a:pt x="2339543" y="6028106"/>
                  </a:lnTo>
                  <a:lnTo>
                    <a:pt x="2334768" y="6025566"/>
                  </a:lnTo>
                  <a:lnTo>
                    <a:pt x="2340241" y="6021756"/>
                  </a:lnTo>
                  <a:lnTo>
                    <a:pt x="2342464" y="6019216"/>
                  </a:lnTo>
                  <a:lnTo>
                    <a:pt x="2343607" y="6019216"/>
                  </a:lnTo>
                  <a:lnTo>
                    <a:pt x="2342311" y="6020308"/>
                  </a:lnTo>
                  <a:lnTo>
                    <a:pt x="2341003" y="6021425"/>
                  </a:lnTo>
                  <a:lnTo>
                    <a:pt x="2341588" y="6021400"/>
                  </a:lnTo>
                  <a:lnTo>
                    <a:pt x="2343404" y="6020092"/>
                  </a:lnTo>
                  <a:lnTo>
                    <a:pt x="2343988" y="6019292"/>
                  </a:lnTo>
                  <a:lnTo>
                    <a:pt x="2346744" y="6016676"/>
                  </a:lnTo>
                  <a:lnTo>
                    <a:pt x="2350490" y="6014136"/>
                  </a:lnTo>
                  <a:lnTo>
                    <a:pt x="2345969" y="6015406"/>
                  </a:lnTo>
                  <a:lnTo>
                    <a:pt x="2345436" y="6016676"/>
                  </a:lnTo>
                  <a:lnTo>
                    <a:pt x="2340000" y="6019216"/>
                  </a:lnTo>
                  <a:lnTo>
                    <a:pt x="2326995" y="6028106"/>
                  </a:lnTo>
                  <a:lnTo>
                    <a:pt x="2332672" y="6025566"/>
                  </a:lnTo>
                  <a:lnTo>
                    <a:pt x="2323909" y="6030646"/>
                  </a:lnTo>
                  <a:lnTo>
                    <a:pt x="2316543" y="6034456"/>
                  </a:lnTo>
                  <a:lnTo>
                    <a:pt x="2309126" y="6039536"/>
                  </a:lnTo>
                  <a:lnTo>
                    <a:pt x="2300224" y="6044616"/>
                  </a:lnTo>
                  <a:lnTo>
                    <a:pt x="2305342" y="6044616"/>
                  </a:lnTo>
                  <a:lnTo>
                    <a:pt x="2303272" y="6045886"/>
                  </a:lnTo>
                  <a:lnTo>
                    <a:pt x="2293582" y="6050966"/>
                  </a:lnTo>
                  <a:lnTo>
                    <a:pt x="2290673" y="6053506"/>
                  </a:lnTo>
                  <a:lnTo>
                    <a:pt x="2289124" y="6056046"/>
                  </a:lnTo>
                  <a:lnTo>
                    <a:pt x="2283485" y="6061126"/>
                  </a:lnTo>
                  <a:lnTo>
                    <a:pt x="2279827" y="6061126"/>
                  </a:lnTo>
                  <a:lnTo>
                    <a:pt x="2278977" y="6059856"/>
                  </a:lnTo>
                  <a:lnTo>
                    <a:pt x="2277402" y="6059856"/>
                  </a:lnTo>
                  <a:lnTo>
                    <a:pt x="2271585" y="6064936"/>
                  </a:lnTo>
                  <a:lnTo>
                    <a:pt x="2262987" y="6067476"/>
                  </a:lnTo>
                  <a:lnTo>
                    <a:pt x="2270823" y="6059856"/>
                  </a:lnTo>
                  <a:lnTo>
                    <a:pt x="2254529" y="6070016"/>
                  </a:lnTo>
                  <a:lnTo>
                    <a:pt x="2247074" y="6072556"/>
                  </a:lnTo>
                  <a:lnTo>
                    <a:pt x="2240965" y="6075096"/>
                  </a:lnTo>
                  <a:lnTo>
                    <a:pt x="2241639" y="6074486"/>
                  </a:lnTo>
                  <a:lnTo>
                    <a:pt x="2237105" y="6076366"/>
                  </a:lnTo>
                  <a:lnTo>
                    <a:pt x="2241905" y="6076366"/>
                  </a:lnTo>
                  <a:lnTo>
                    <a:pt x="2238032" y="6078906"/>
                  </a:lnTo>
                  <a:lnTo>
                    <a:pt x="2234933" y="6080176"/>
                  </a:lnTo>
                  <a:lnTo>
                    <a:pt x="2234476" y="6080176"/>
                  </a:lnTo>
                  <a:lnTo>
                    <a:pt x="2231542" y="6082716"/>
                  </a:lnTo>
                  <a:lnTo>
                    <a:pt x="2239454" y="6081446"/>
                  </a:lnTo>
                  <a:lnTo>
                    <a:pt x="2233091" y="6087796"/>
                  </a:lnTo>
                  <a:lnTo>
                    <a:pt x="2227567" y="6090336"/>
                  </a:lnTo>
                  <a:lnTo>
                    <a:pt x="2218893" y="6097956"/>
                  </a:lnTo>
                  <a:lnTo>
                    <a:pt x="2215565" y="6095416"/>
                  </a:lnTo>
                  <a:lnTo>
                    <a:pt x="2221954" y="6091606"/>
                  </a:lnTo>
                  <a:lnTo>
                    <a:pt x="2221446" y="6091606"/>
                  </a:lnTo>
                  <a:lnTo>
                    <a:pt x="2220353" y="6090336"/>
                  </a:lnTo>
                  <a:lnTo>
                    <a:pt x="2224938" y="6086526"/>
                  </a:lnTo>
                  <a:lnTo>
                    <a:pt x="2222627" y="6087796"/>
                  </a:lnTo>
                  <a:lnTo>
                    <a:pt x="2219566" y="6089066"/>
                  </a:lnTo>
                  <a:lnTo>
                    <a:pt x="2215680" y="6091606"/>
                  </a:lnTo>
                  <a:lnTo>
                    <a:pt x="2214969" y="6091606"/>
                  </a:lnTo>
                  <a:lnTo>
                    <a:pt x="2215375" y="6091009"/>
                  </a:lnTo>
                  <a:lnTo>
                    <a:pt x="2208974" y="6094146"/>
                  </a:lnTo>
                  <a:lnTo>
                    <a:pt x="2206383" y="6096686"/>
                  </a:lnTo>
                  <a:lnTo>
                    <a:pt x="2203945" y="6100496"/>
                  </a:lnTo>
                  <a:lnTo>
                    <a:pt x="2196630" y="6105576"/>
                  </a:lnTo>
                  <a:lnTo>
                    <a:pt x="2197697" y="6103036"/>
                  </a:lnTo>
                  <a:lnTo>
                    <a:pt x="2195093" y="6103556"/>
                  </a:lnTo>
                  <a:lnTo>
                    <a:pt x="2193480" y="6108116"/>
                  </a:lnTo>
                  <a:lnTo>
                    <a:pt x="2188362" y="6111926"/>
                  </a:lnTo>
                  <a:lnTo>
                    <a:pt x="2177618" y="6115736"/>
                  </a:lnTo>
                  <a:lnTo>
                    <a:pt x="2177948" y="6118276"/>
                  </a:lnTo>
                  <a:lnTo>
                    <a:pt x="2172589" y="6120816"/>
                  </a:lnTo>
                  <a:lnTo>
                    <a:pt x="2178939" y="6118276"/>
                  </a:lnTo>
                  <a:lnTo>
                    <a:pt x="2177783" y="6120816"/>
                  </a:lnTo>
                  <a:lnTo>
                    <a:pt x="2172627" y="6123356"/>
                  </a:lnTo>
                  <a:lnTo>
                    <a:pt x="2167293" y="6127369"/>
                  </a:lnTo>
                  <a:lnTo>
                    <a:pt x="2192426" y="6127369"/>
                  </a:lnTo>
                  <a:lnTo>
                    <a:pt x="2198700" y="6120816"/>
                  </a:lnTo>
                  <a:lnTo>
                    <a:pt x="2201684" y="6118276"/>
                  </a:lnTo>
                  <a:lnTo>
                    <a:pt x="2203221" y="6120816"/>
                  </a:lnTo>
                  <a:lnTo>
                    <a:pt x="2209520" y="6118276"/>
                  </a:lnTo>
                  <a:lnTo>
                    <a:pt x="2215248" y="6115736"/>
                  </a:lnTo>
                  <a:lnTo>
                    <a:pt x="2215083" y="6120816"/>
                  </a:lnTo>
                  <a:lnTo>
                    <a:pt x="2217407" y="6119546"/>
                  </a:lnTo>
                  <a:lnTo>
                    <a:pt x="2220074" y="6115736"/>
                  </a:lnTo>
                  <a:lnTo>
                    <a:pt x="2218791" y="6115736"/>
                  </a:lnTo>
                  <a:lnTo>
                    <a:pt x="2222728" y="6113196"/>
                  </a:lnTo>
                  <a:lnTo>
                    <a:pt x="2224328" y="6113196"/>
                  </a:lnTo>
                  <a:lnTo>
                    <a:pt x="2221344" y="6117006"/>
                  </a:lnTo>
                  <a:lnTo>
                    <a:pt x="2226475" y="6113196"/>
                  </a:lnTo>
                  <a:lnTo>
                    <a:pt x="2228189" y="6111926"/>
                  </a:lnTo>
                  <a:lnTo>
                    <a:pt x="2231377" y="6109386"/>
                  </a:lnTo>
                  <a:lnTo>
                    <a:pt x="2234438" y="6105576"/>
                  </a:lnTo>
                  <a:lnTo>
                    <a:pt x="2240889" y="6101766"/>
                  </a:lnTo>
                  <a:lnTo>
                    <a:pt x="2241372" y="6103036"/>
                  </a:lnTo>
                  <a:lnTo>
                    <a:pt x="2239073" y="6104306"/>
                  </a:lnTo>
                  <a:lnTo>
                    <a:pt x="2238400" y="6106846"/>
                  </a:lnTo>
                  <a:lnTo>
                    <a:pt x="2242439" y="6101766"/>
                  </a:lnTo>
                  <a:lnTo>
                    <a:pt x="2247011" y="6097956"/>
                  </a:lnTo>
                  <a:lnTo>
                    <a:pt x="2252637" y="6094146"/>
                  </a:lnTo>
                  <a:lnTo>
                    <a:pt x="2259863" y="6090336"/>
                  </a:lnTo>
                  <a:lnTo>
                    <a:pt x="2261197" y="6090336"/>
                  </a:lnTo>
                  <a:lnTo>
                    <a:pt x="2258047" y="6092876"/>
                  </a:lnTo>
                  <a:lnTo>
                    <a:pt x="2261539" y="6090336"/>
                  </a:lnTo>
                  <a:lnTo>
                    <a:pt x="2270264" y="6083986"/>
                  </a:lnTo>
                  <a:lnTo>
                    <a:pt x="2273935" y="6081446"/>
                  </a:lnTo>
                  <a:lnTo>
                    <a:pt x="2281275" y="6076366"/>
                  </a:lnTo>
                  <a:lnTo>
                    <a:pt x="2282926" y="6075096"/>
                  </a:lnTo>
                  <a:lnTo>
                    <a:pt x="2292832" y="6067476"/>
                  </a:lnTo>
                  <a:lnTo>
                    <a:pt x="2304364" y="6061126"/>
                  </a:lnTo>
                  <a:lnTo>
                    <a:pt x="2306663" y="6059856"/>
                  </a:lnTo>
                  <a:lnTo>
                    <a:pt x="2306434" y="6062396"/>
                  </a:lnTo>
                  <a:lnTo>
                    <a:pt x="2309533" y="6061126"/>
                  </a:lnTo>
                  <a:lnTo>
                    <a:pt x="2313838" y="6059856"/>
                  </a:lnTo>
                  <a:lnTo>
                    <a:pt x="2317267" y="6059856"/>
                  </a:lnTo>
                  <a:lnTo>
                    <a:pt x="2325306" y="6053506"/>
                  </a:lnTo>
                  <a:lnTo>
                    <a:pt x="2326906" y="6052236"/>
                  </a:lnTo>
                  <a:lnTo>
                    <a:pt x="2321776" y="6053506"/>
                  </a:lnTo>
                  <a:lnTo>
                    <a:pt x="2328138" y="6048426"/>
                  </a:lnTo>
                  <a:lnTo>
                    <a:pt x="2333942" y="6043346"/>
                  </a:lnTo>
                  <a:lnTo>
                    <a:pt x="2339632" y="6039536"/>
                  </a:lnTo>
                  <a:lnTo>
                    <a:pt x="2345639" y="6035726"/>
                  </a:lnTo>
                  <a:lnTo>
                    <a:pt x="2339822" y="6040806"/>
                  </a:lnTo>
                  <a:lnTo>
                    <a:pt x="2347137" y="6035726"/>
                  </a:lnTo>
                  <a:lnTo>
                    <a:pt x="2348966" y="6034456"/>
                  </a:lnTo>
                  <a:lnTo>
                    <a:pt x="2356281" y="6029376"/>
                  </a:lnTo>
                  <a:lnTo>
                    <a:pt x="2345918" y="6034456"/>
                  </a:lnTo>
                  <a:lnTo>
                    <a:pt x="2348915" y="6030646"/>
                  </a:lnTo>
                  <a:lnTo>
                    <a:pt x="2348649" y="6029376"/>
                  </a:lnTo>
                  <a:lnTo>
                    <a:pt x="2348941" y="6028106"/>
                  </a:lnTo>
                  <a:lnTo>
                    <a:pt x="2349233" y="6026836"/>
                  </a:lnTo>
                  <a:lnTo>
                    <a:pt x="2353741" y="6024765"/>
                  </a:lnTo>
                  <a:lnTo>
                    <a:pt x="2363787" y="6017946"/>
                  </a:lnTo>
                  <a:lnTo>
                    <a:pt x="2369020" y="6016841"/>
                  </a:lnTo>
                  <a:lnTo>
                    <a:pt x="2366454" y="6019546"/>
                  </a:lnTo>
                  <a:lnTo>
                    <a:pt x="2364600" y="6021171"/>
                  </a:lnTo>
                  <a:lnTo>
                    <a:pt x="2368004" y="6019190"/>
                  </a:lnTo>
                  <a:lnTo>
                    <a:pt x="2370569" y="6017552"/>
                  </a:lnTo>
                  <a:lnTo>
                    <a:pt x="2369934" y="6016460"/>
                  </a:lnTo>
                  <a:lnTo>
                    <a:pt x="2373477" y="6012866"/>
                  </a:lnTo>
                  <a:lnTo>
                    <a:pt x="2377300" y="6009056"/>
                  </a:lnTo>
                  <a:lnTo>
                    <a:pt x="2384488" y="6005246"/>
                  </a:lnTo>
                  <a:lnTo>
                    <a:pt x="2386914" y="6005246"/>
                  </a:lnTo>
                  <a:lnTo>
                    <a:pt x="2385542" y="6009056"/>
                  </a:lnTo>
                  <a:lnTo>
                    <a:pt x="2387130" y="6009056"/>
                  </a:lnTo>
                  <a:lnTo>
                    <a:pt x="2391473" y="6005246"/>
                  </a:lnTo>
                  <a:lnTo>
                    <a:pt x="2406332" y="5993816"/>
                  </a:lnTo>
                  <a:lnTo>
                    <a:pt x="2411234" y="5987466"/>
                  </a:lnTo>
                  <a:lnTo>
                    <a:pt x="2409863" y="5990006"/>
                  </a:lnTo>
                  <a:lnTo>
                    <a:pt x="2410942" y="5991276"/>
                  </a:lnTo>
                  <a:lnTo>
                    <a:pt x="2411780" y="5991276"/>
                  </a:lnTo>
                  <a:lnTo>
                    <a:pt x="2413228" y="5988736"/>
                  </a:lnTo>
                  <a:lnTo>
                    <a:pt x="2413889" y="5987466"/>
                  </a:lnTo>
                  <a:lnTo>
                    <a:pt x="2418397" y="5984926"/>
                  </a:lnTo>
                  <a:lnTo>
                    <a:pt x="2419223" y="5984926"/>
                  </a:lnTo>
                  <a:lnTo>
                    <a:pt x="2419515" y="5986196"/>
                  </a:lnTo>
                  <a:lnTo>
                    <a:pt x="2420988" y="5984926"/>
                  </a:lnTo>
                  <a:lnTo>
                    <a:pt x="2423922" y="5982386"/>
                  </a:lnTo>
                  <a:lnTo>
                    <a:pt x="2422741" y="5981116"/>
                  </a:lnTo>
                  <a:lnTo>
                    <a:pt x="2422156" y="5979846"/>
                  </a:lnTo>
                  <a:lnTo>
                    <a:pt x="2428367" y="5976036"/>
                  </a:lnTo>
                  <a:lnTo>
                    <a:pt x="2427376" y="5977306"/>
                  </a:lnTo>
                  <a:lnTo>
                    <a:pt x="2428138" y="5977306"/>
                  </a:lnTo>
                  <a:lnTo>
                    <a:pt x="2426030" y="5979846"/>
                  </a:lnTo>
                  <a:lnTo>
                    <a:pt x="2431415" y="5976036"/>
                  </a:lnTo>
                  <a:lnTo>
                    <a:pt x="2436799" y="5972226"/>
                  </a:lnTo>
                  <a:lnTo>
                    <a:pt x="2446845" y="5963336"/>
                  </a:lnTo>
                  <a:lnTo>
                    <a:pt x="2456700" y="5955716"/>
                  </a:lnTo>
                  <a:lnTo>
                    <a:pt x="2463482" y="5950636"/>
                  </a:lnTo>
                  <a:lnTo>
                    <a:pt x="2466873" y="5948096"/>
                  </a:lnTo>
                  <a:lnTo>
                    <a:pt x="2467902" y="5950636"/>
                  </a:lnTo>
                  <a:lnTo>
                    <a:pt x="2461196" y="5955716"/>
                  </a:lnTo>
                  <a:lnTo>
                    <a:pt x="2462339" y="5956986"/>
                  </a:lnTo>
                  <a:lnTo>
                    <a:pt x="2469311" y="5951906"/>
                  </a:lnTo>
                  <a:lnTo>
                    <a:pt x="2473477" y="5948096"/>
                  </a:lnTo>
                  <a:lnTo>
                    <a:pt x="2476258" y="5945556"/>
                  </a:lnTo>
                  <a:lnTo>
                    <a:pt x="2483332" y="5939206"/>
                  </a:lnTo>
                  <a:lnTo>
                    <a:pt x="2486177" y="5936666"/>
                  </a:lnTo>
                  <a:lnTo>
                    <a:pt x="2494673" y="5929046"/>
                  </a:lnTo>
                  <a:lnTo>
                    <a:pt x="2497759" y="5926506"/>
                  </a:lnTo>
                  <a:lnTo>
                    <a:pt x="2503944" y="5921426"/>
                  </a:lnTo>
                  <a:lnTo>
                    <a:pt x="2512936" y="5913806"/>
                  </a:lnTo>
                  <a:lnTo>
                    <a:pt x="2514460" y="5912536"/>
                  </a:lnTo>
                  <a:lnTo>
                    <a:pt x="2517533" y="5909996"/>
                  </a:lnTo>
                  <a:lnTo>
                    <a:pt x="2513939" y="5912536"/>
                  </a:lnTo>
                  <a:lnTo>
                    <a:pt x="2515971" y="5908726"/>
                  </a:lnTo>
                  <a:lnTo>
                    <a:pt x="2521966" y="5904916"/>
                  </a:lnTo>
                  <a:lnTo>
                    <a:pt x="2529522" y="5901106"/>
                  </a:lnTo>
                  <a:lnTo>
                    <a:pt x="2536266" y="5894756"/>
                  </a:lnTo>
                  <a:lnTo>
                    <a:pt x="2534310" y="5897296"/>
                  </a:lnTo>
                  <a:lnTo>
                    <a:pt x="2535313" y="5899836"/>
                  </a:lnTo>
                  <a:lnTo>
                    <a:pt x="2535517" y="5898566"/>
                  </a:lnTo>
                  <a:lnTo>
                    <a:pt x="2540228" y="5894756"/>
                  </a:lnTo>
                  <a:lnTo>
                    <a:pt x="2544927" y="5890946"/>
                  </a:lnTo>
                  <a:lnTo>
                    <a:pt x="2550401" y="5885866"/>
                  </a:lnTo>
                  <a:lnTo>
                    <a:pt x="2554503" y="5882056"/>
                  </a:lnTo>
                  <a:lnTo>
                    <a:pt x="2576906" y="5860466"/>
                  </a:lnTo>
                  <a:lnTo>
                    <a:pt x="2575534" y="5863006"/>
                  </a:lnTo>
                  <a:lnTo>
                    <a:pt x="2579903" y="5860466"/>
                  </a:lnTo>
                  <a:lnTo>
                    <a:pt x="2582087" y="5859196"/>
                  </a:lnTo>
                  <a:lnTo>
                    <a:pt x="2589123" y="5852846"/>
                  </a:lnTo>
                  <a:lnTo>
                    <a:pt x="2596108" y="5847766"/>
                  </a:lnTo>
                  <a:lnTo>
                    <a:pt x="2602484" y="5841416"/>
                  </a:lnTo>
                  <a:lnTo>
                    <a:pt x="2603754" y="5838876"/>
                  </a:lnTo>
                  <a:lnTo>
                    <a:pt x="2606700" y="5836336"/>
                  </a:lnTo>
                  <a:lnTo>
                    <a:pt x="2608173" y="5835066"/>
                  </a:lnTo>
                  <a:lnTo>
                    <a:pt x="2604211" y="5836336"/>
                  </a:lnTo>
                  <a:lnTo>
                    <a:pt x="2614168" y="5829986"/>
                  </a:lnTo>
                  <a:lnTo>
                    <a:pt x="2615933" y="5828716"/>
                  </a:lnTo>
                  <a:lnTo>
                    <a:pt x="2622981" y="5823636"/>
                  </a:lnTo>
                  <a:lnTo>
                    <a:pt x="2630970" y="5816016"/>
                  </a:lnTo>
                  <a:close/>
                </a:path>
                <a:path w="2931795" h="6443980">
                  <a:moveTo>
                    <a:pt x="2637599" y="5798236"/>
                  </a:moveTo>
                  <a:lnTo>
                    <a:pt x="2637028" y="5798236"/>
                  </a:lnTo>
                  <a:lnTo>
                    <a:pt x="2636558" y="5799125"/>
                  </a:lnTo>
                  <a:lnTo>
                    <a:pt x="2637599" y="5798236"/>
                  </a:lnTo>
                  <a:close/>
                </a:path>
                <a:path w="2931795" h="6443980">
                  <a:moveTo>
                    <a:pt x="2641231" y="5794426"/>
                  </a:moveTo>
                  <a:lnTo>
                    <a:pt x="2638412" y="5798236"/>
                  </a:lnTo>
                  <a:lnTo>
                    <a:pt x="2638818" y="5798477"/>
                  </a:lnTo>
                  <a:lnTo>
                    <a:pt x="2640304" y="5795696"/>
                  </a:lnTo>
                  <a:lnTo>
                    <a:pt x="2641231" y="5794426"/>
                  </a:lnTo>
                  <a:close/>
                </a:path>
                <a:path w="2931795" h="6443980">
                  <a:moveTo>
                    <a:pt x="2673883" y="5753176"/>
                  </a:moveTo>
                  <a:lnTo>
                    <a:pt x="2671749" y="5757253"/>
                  </a:lnTo>
                  <a:lnTo>
                    <a:pt x="2673451" y="5755576"/>
                  </a:lnTo>
                  <a:lnTo>
                    <a:pt x="2673680" y="5754814"/>
                  </a:lnTo>
                  <a:lnTo>
                    <a:pt x="2673820" y="5753989"/>
                  </a:lnTo>
                  <a:lnTo>
                    <a:pt x="2673883" y="5753176"/>
                  </a:lnTo>
                  <a:close/>
                </a:path>
                <a:path w="2931795" h="6443980">
                  <a:moveTo>
                    <a:pt x="2692565" y="5756668"/>
                  </a:moveTo>
                  <a:lnTo>
                    <a:pt x="2692374" y="5756592"/>
                  </a:lnTo>
                  <a:lnTo>
                    <a:pt x="2691612" y="5756948"/>
                  </a:lnTo>
                  <a:lnTo>
                    <a:pt x="2690723" y="5757418"/>
                  </a:lnTo>
                  <a:lnTo>
                    <a:pt x="2691092" y="5757418"/>
                  </a:lnTo>
                  <a:lnTo>
                    <a:pt x="2691650" y="5757240"/>
                  </a:lnTo>
                  <a:lnTo>
                    <a:pt x="2692565" y="5756668"/>
                  </a:lnTo>
                  <a:close/>
                </a:path>
                <a:path w="2931795" h="6443980">
                  <a:moveTo>
                    <a:pt x="2716580" y="5729186"/>
                  </a:moveTo>
                  <a:lnTo>
                    <a:pt x="2709773" y="5734736"/>
                  </a:lnTo>
                  <a:lnTo>
                    <a:pt x="2711107" y="5736006"/>
                  </a:lnTo>
                  <a:lnTo>
                    <a:pt x="2715539" y="5730926"/>
                  </a:lnTo>
                  <a:lnTo>
                    <a:pt x="2716580" y="5729186"/>
                  </a:lnTo>
                  <a:close/>
                </a:path>
                <a:path w="2931795" h="6443980">
                  <a:moveTo>
                    <a:pt x="2717571" y="5728386"/>
                  </a:moveTo>
                  <a:lnTo>
                    <a:pt x="2717063" y="5728386"/>
                  </a:lnTo>
                  <a:lnTo>
                    <a:pt x="2716580" y="5729186"/>
                  </a:lnTo>
                  <a:lnTo>
                    <a:pt x="2717571" y="5728386"/>
                  </a:lnTo>
                  <a:close/>
                </a:path>
                <a:path w="2931795" h="6443980">
                  <a:moveTo>
                    <a:pt x="2743454" y="5686907"/>
                  </a:moveTo>
                  <a:lnTo>
                    <a:pt x="2743073" y="5686501"/>
                  </a:lnTo>
                  <a:lnTo>
                    <a:pt x="2742387" y="5686260"/>
                  </a:lnTo>
                  <a:lnTo>
                    <a:pt x="2741244" y="5686209"/>
                  </a:lnTo>
                  <a:lnTo>
                    <a:pt x="2739618" y="5687758"/>
                  </a:lnTo>
                  <a:lnTo>
                    <a:pt x="2741218" y="5690362"/>
                  </a:lnTo>
                  <a:lnTo>
                    <a:pt x="2741549" y="5691860"/>
                  </a:lnTo>
                  <a:lnTo>
                    <a:pt x="2741549" y="5690108"/>
                  </a:lnTo>
                  <a:lnTo>
                    <a:pt x="2742273" y="5688508"/>
                  </a:lnTo>
                  <a:lnTo>
                    <a:pt x="2743454" y="5686907"/>
                  </a:lnTo>
                  <a:close/>
                </a:path>
                <a:path w="2931795" h="6443980">
                  <a:moveTo>
                    <a:pt x="2758109" y="5669750"/>
                  </a:moveTo>
                  <a:lnTo>
                    <a:pt x="2751455" y="5675147"/>
                  </a:lnTo>
                  <a:lnTo>
                    <a:pt x="2751290" y="5674385"/>
                  </a:lnTo>
                  <a:lnTo>
                    <a:pt x="2747708" y="5680075"/>
                  </a:lnTo>
                  <a:lnTo>
                    <a:pt x="2752737" y="5676201"/>
                  </a:lnTo>
                  <a:lnTo>
                    <a:pt x="2758109" y="5669750"/>
                  </a:lnTo>
                  <a:close/>
                </a:path>
                <a:path w="2931795" h="6443980">
                  <a:moveTo>
                    <a:pt x="2794762" y="5653875"/>
                  </a:moveTo>
                  <a:lnTo>
                    <a:pt x="2794406" y="5652186"/>
                  </a:lnTo>
                  <a:lnTo>
                    <a:pt x="2792171" y="5655462"/>
                  </a:lnTo>
                  <a:lnTo>
                    <a:pt x="2792336" y="5655996"/>
                  </a:lnTo>
                  <a:lnTo>
                    <a:pt x="2794762" y="5653875"/>
                  </a:lnTo>
                  <a:close/>
                </a:path>
                <a:path w="2931795" h="6443980">
                  <a:moveTo>
                    <a:pt x="2797530" y="5630367"/>
                  </a:moveTo>
                  <a:lnTo>
                    <a:pt x="2794876" y="5631675"/>
                  </a:lnTo>
                  <a:lnTo>
                    <a:pt x="2791358" y="5633351"/>
                  </a:lnTo>
                  <a:lnTo>
                    <a:pt x="2795828" y="5627827"/>
                  </a:lnTo>
                  <a:lnTo>
                    <a:pt x="2789783" y="5633148"/>
                  </a:lnTo>
                  <a:lnTo>
                    <a:pt x="2790583" y="5633732"/>
                  </a:lnTo>
                  <a:lnTo>
                    <a:pt x="2791688" y="5634799"/>
                  </a:lnTo>
                  <a:lnTo>
                    <a:pt x="2786583" y="5641543"/>
                  </a:lnTo>
                  <a:lnTo>
                    <a:pt x="2797530" y="5630367"/>
                  </a:lnTo>
                  <a:close/>
                </a:path>
                <a:path w="2931795" h="6443980">
                  <a:moveTo>
                    <a:pt x="2801061" y="5648376"/>
                  </a:moveTo>
                  <a:lnTo>
                    <a:pt x="2794762" y="5653875"/>
                  </a:lnTo>
                  <a:lnTo>
                    <a:pt x="2795193" y="5655996"/>
                  </a:lnTo>
                  <a:lnTo>
                    <a:pt x="2801061" y="5648376"/>
                  </a:lnTo>
                  <a:close/>
                </a:path>
                <a:path w="2931795" h="6443980">
                  <a:moveTo>
                    <a:pt x="2802585" y="5627941"/>
                  </a:moveTo>
                  <a:lnTo>
                    <a:pt x="2802191" y="5626786"/>
                  </a:lnTo>
                  <a:lnTo>
                    <a:pt x="2798343" y="5634406"/>
                  </a:lnTo>
                  <a:lnTo>
                    <a:pt x="2802585" y="5627941"/>
                  </a:lnTo>
                  <a:close/>
                </a:path>
                <a:path w="2931795" h="6443980">
                  <a:moveTo>
                    <a:pt x="2845282" y="5574716"/>
                  </a:moveTo>
                  <a:lnTo>
                    <a:pt x="2841396" y="5578526"/>
                  </a:lnTo>
                  <a:lnTo>
                    <a:pt x="2841802" y="5578386"/>
                  </a:lnTo>
                  <a:lnTo>
                    <a:pt x="2845282" y="5574716"/>
                  </a:lnTo>
                  <a:close/>
                </a:path>
                <a:path w="2931795" h="6443980">
                  <a:moveTo>
                    <a:pt x="2849232" y="5572176"/>
                  </a:moveTo>
                  <a:lnTo>
                    <a:pt x="2848876" y="5572176"/>
                  </a:lnTo>
                  <a:lnTo>
                    <a:pt x="2848826" y="5572849"/>
                  </a:lnTo>
                  <a:lnTo>
                    <a:pt x="2849232" y="5572176"/>
                  </a:lnTo>
                  <a:close/>
                </a:path>
                <a:path w="2931795" h="6443980">
                  <a:moveTo>
                    <a:pt x="2857919" y="5581205"/>
                  </a:moveTo>
                  <a:lnTo>
                    <a:pt x="2848724" y="5586450"/>
                  </a:lnTo>
                  <a:lnTo>
                    <a:pt x="2847416" y="5590883"/>
                  </a:lnTo>
                  <a:lnTo>
                    <a:pt x="2850451" y="5587581"/>
                  </a:lnTo>
                  <a:lnTo>
                    <a:pt x="2856306" y="5583656"/>
                  </a:lnTo>
                  <a:lnTo>
                    <a:pt x="2857919" y="5581205"/>
                  </a:lnTo>
                  <a:close/>
                </a:path>
                <a:path w="2931795" h="6443980">
                  <a:moveTo>
                    <a:pt x="2859074" y="5579453"/>
                  </a:moveTo>
                  <a:lnTo>
                    <a:pt x="2857919" y="5581205"/>
                  </a:lnTo>
                  <a:lnTo>
                    <a:pt x="2858833" y="5580685"/>
                  </a:lnTo>
                  <a:lnTo>
                    <a:pt x="2859074" y="5579453"/>
                  </a:lnTo>
                  <a:close/>
                </a:path>
                <a:path w="2931795" h="6443980">
                  <a:moveTo>
                    <a:pt x="2859544" y="5576976"/>
                  </a:moveTo>
                  <a:lnTo>
                    <a:pt x="2859443" y="5576570"/>
                  </a:lnTo>
                  <a:lnTo>
                    <a:pt x="2859087" y="5576189"/>
                  </a:lnTo>
                  <a:lnTo>
                    <a:pt x="2859468" y="5577408"/>
                  </a:lnTo>
                  <a:lnTo>
                    <a:pt x="2859544" y="5576976"/>
                  </a:lnTo>
                  <a:close/>
                </a:path>
                <a:path w="2931795" h="6443980">
                  <a:moveTo>
                    <a:pt x="2859760" y="5578399"/>
                  </a:moveTo>
                  <a:lnTo>
                    <a:pt x="2859468" y="5577421"/>
                  </a:lnTo>
                  <a:lnTo>
                    <a:pt x="2859074" y="5579453"/>
                  </a:lnTo>
                  <a:lnTo>
                    <a:pt x="2859760" y="5578399"/>
                  </a:lnTo>
                  <a:close/>
                </a:path>
                <a:path w="2931795" h="6443980">
                  <a:moveTo>
                    <a:pt x="2870784" y="5563057"/>
                  </a:moveTo>
                  <a:lnTo>
                    <a:pt x="2868206" y="5566257"/>
                  </a:lnTo>
                  <a:lnTo>
                    <a:pt x="2869476" y="5564873"/>
                  </a:lnTo>
                  <a:lnTo>
                    <a:pt x="2870250" y="5563882"/>
                  </a:lnTo>
                  <a:lnTo>
                    <a:pt x="2870784" y="5563057"/>
                  </a:lnTo>
                  <a:close/>
                </a:path>
                <a:path w="2931795" h="6443980">
                  <a:moveTo>
                    <a:pt x="2872270" y="5552516"/>
                  </a:moveTo>
                  <a:lnTo>
                    <a:pt x="2868815" y="5555666"/>
                  </a:lnTo>
                  <a:lnTo>
                    <a:pt x="2870035" y="5556034"/>
                  </a:lnTo>
                  <a:lnTo>
                    <a:pt x="2872270" y="5552516"/>
                  </a:lnTo>
                  <a:close/>
                </a:path>
                <a:path w="2931795" h="6443980">
                  <a:moveTo>
                    <a:pt x="2872435" y="5560733"/>
                  </a:moveTo>
                  <a:lnTo>
                    <a:pt x="2872257" y="5560250"/>
                  </a:lnTo>
                  <a:lnTo>
                    <a:pt x="2871965" y="5559958"/>
                  </a:lnTo>
                  <a:lnTo>
                    <a:pt x="2871381" y="5560276"/>
                  </a:lnTo>
                  <a:lnTo>
                    <a:pt x="2871660" y="5561139"/>
                  </a:lnTo>
                  <a:lnTo>
                    <a:pt x="2871508" y="5561952"/>
                  </a:lnTo>
                  <a:lnTo>
                    <a:pt x="2870784" y="5563057"/>
                  </a:lnTo>
                  <a:lnTo>
                    <a:pt x="2871393" y="5562282"/>
                  </a:lnTo>
                  <a:lnTo>
                    <a:pt x="2871927" y="5561508"/>
                  </a:lnTo>
                  <a:lnTo>
                    <a:pt x="2872435" y="5560733"/>
                  </a:lnTo>
                  <a:close/>
                </a:path>
                <a:path w="2931795" h="6443980">
                  <a:moveTo>
                    <a:pt x="2873019" y="5556936"/>
                  </a:moveTo>
                  <a:lnTo>
                    <a:pt x="2870035" y="5556034"/>
                  </a:lnTo>
                  <a:lnTo>
                    <a:pt x="2867850" y="5559476"/>
                  </a:lnTo>
                  <a:lnTo>
                    <a:pt x="2867634" y="5553126"/>
                  </a:lnTo>
                  <a:lnTo>
                    <a:pt x="2865996" y="5556936"/>
                  </a:lnTo>
                  <a:lnTo>
                    <a:pt x="2864243" y="5560746"/>
                  </a:lnTo>
                  <a:lnTo>
                    <a:pt x="2862453" y="5564556"/>
                  </a:lnTo>
                  <a:lnTo>
                    <a:pt x="2859849" y="5565826"/>
                  </a:lnTo>
                  <a:lnTo>
                    <a:pt x="2856763" y="5565826"/>
                  </a:lnTo>
                  <a:lnTo>
                    <a:pt x="2860167" y="5560746"/>
                  </a:lnTo>
                  <a:lnTo>
                    <a:pt x="2852813" y="5567096"/>
                  </a:lnTo>
                  <a:lnTo>
                    <a:pt x="2856344" y="5568366"/>
                  </a:lnTo>
                  <a:lnTo>
                    <a:pt x="2849613" y="5572176"/>
                  </a:lnTo>
                  <a:lnTo>
                    <a:pt x="2848787" y="5573446"/>
                  </a:lnTo>
                  <a:lnTo>
                    <a:pt x="2848826" y="5572849"/>
                  </a:lnTo>
                  <a:lnTo>
                    <a:pt x="2844698" y="5579796"/>
                  </a:lnTo>
                  <a:lnTo>
                    <a:pt x="2845066" y="5577256"/>
                  </a:lnTo>
                  <a:lnTo>
                    <a:pt x="2841802" y="5578386"/>
                  </a:lnTo>
                  <a:lnTo>
                    <a:pt x="2838069" y="5582336"/>
                  </a:lnTo>
                  <a:lnTo>
                    <a:pt x="2833293" y="5589956"/>
                  </a:lnTo>
                  <a:lnTo>
                    <a:pt x="2829572" y="5595036"/>
                  </a:lnTo>
                  <a:lnTo>
                    <a:pt x="2825496" y="5598846"/>
                  </a:lnTo>
                  <a:lnTo>
                    <a:pt x="2826118" y="5597576"/>
                  </a:lnTo>
                  <a:lnTo>
                    <a:pt x="2820797" y="5606466"/>
                  </a:lnTo>
                  <a:lnTo>
                    <a:pt x="2820949" y="5607736"/>
                  </a:lnTo>
                  <a:lnTo>
                    <a:pt x="2822041" y="5609006"/>
                  </a:lnTo>
                  <a:lnTo>
                    <a:pt x="2819501" y="5616626"/>
                  </a:lnTo>
                  <a:lnTo>
                    <a:pt x="2806281" y="5619166"/>
                  </a:lnTo>
                  <a:lnTo>
                    <a:pt x="2807297" y="5622976"/>
                  </a:lnTo>
                  <a:lnTo>
                    <a:pt x="2803779" y="5626786"/>
                  </a:lnTo>
                  <a:lnTo>
                    <a:pt x="2804185" y="5625516"/>
                  </a:lnTo>
                  <a:lnTo>
                    <a:pt x="2802585" y="5627941"/>
                  </a:lnTo>
                  <a:lnTo>
                    <a:pt x="2803766" y="5626811"/>
                  </a:lnTo>
                  <a:lnTo>
                    <a:pt x="2802547" y="5630596"/>
                  </a:lnTo>
                  <a:lnTo>
                    <a:pt x="2795625" y="5636946"/>
                  </a:lnTo>
                  <a:lnTo>
                    <a:pt x="2789072" y="5644566"/>
                  </a:lnTo>
                  <a:lnTo>
                    <a:pt x="2783243" y="5650916"/>
                  </a:lnTo>
                  <a:lnTo>
                    <a:pt x="2778518" y="5652186"/>
                  </a:lnTo>
                  <a:lnTo>
                    <a:pt x="2779382" y="5653456"/>
                  </a:lnTo>
                  <a:lnTo>
                    <a:pt x="2781554" y="5652186"/>
                  </a:lnTo>
                  <a:lnTo>
                    <a:pt x="2782659" y="5652186"/>
                  </a:lnTo>
                  <a:lnTo>
                    <a:pt x="2780385" y="5655996"/>
                  </a:lnTo>
                  <a:lnTo>
                    <a:pt x="2774238" y="5654726"/>
                  </a:lnTo>
                  <a:lnTo>
                    <a:pt x="2772219" y="5666156"/>
                  </a:lnTo>
                  <a:lnTo>
                    <a:pt x="2763520" y="5672506"/>
                  </a:lnTo>
                  <a:lnTo>
                    <a:pt x="2763520" y="5667426"/>
                  </a:lnTo>
                  <a:lnTo>
                    <a:pt x="2771025" y="5662346"/>
                  </a:lnTo>
                  <a:lnTo>
                    <a:pt x="2762402" y="5667426"/>
                  </a:lnTo>
                  <a:lnTo>
                    <a:pt x="2759913" y="5672506"/>
                  </a:lnTo>
                  <a:lnTo>
                    <a:pt x="2754604" y="5677586"/>
                  </a:lnTo>
                  <a:lnTo>
                    <a:pt x="2748457" y="5682666"/>
                  </a:lnTo>
                  <a:lnTo>
                    <a:pt x="2743466" y="5687746"/>
                  </a:lnTo>
                  <a:lnTo>
                    <a:pt x="2742615" y="5691556"/>
                  </a:lnTo>
                  <a:lnTo>
                    <a:pt x="2737688" y="5696636"/>
                  </a:lnTo>
                  <a:lnTo>
                    <a:pt x="2730665" y="5704256"/>
                  </a:lnTo>
                  <a:lnTo>
                    <a:pt x="2723553" y="5713146"/>
                  </a:lnTo>
                  <a:lnTo>
                    <a:pt x="2720251" y="5715686"/>
                  </a:lnTo>
                  <a:lnTo>
                    <a:pt x="2712301" y="5722036"/>
                  </a:lnTo>
                  <a:lnTo>
                    <a:pt x="2702433" y="5730926"/>
                  </a:lnTo>
                  <a:lnTo>
                    <a:pt x="2693378" y="5738546"/>
                  </a:lnTo>
                  <a:lnTo>
                    <a:pt x="2693187" y="5737276"/>
                  </a:lnTo>
                  <a:lnTo>
                    <a:pt x="2692044" y="5741086"/>
                  </a:lnTo>
                  <a:lnTo>
                    <a:pt x="2688158" y="5746166"/>
                  </a:lnTo>
                  <a:lnTo>
                    <a:pt x="2677642" y="5757596"/>
                  </a:lnTo>
                  <a:lnTo>
                    <a:pt x="2676296" y="5756326"/>
                  </a:lnTo>
                  <a:lnTo>
                    <a:pt x="2676931" y="5753786"/>
                  </a:lnTo>
                  <a:lnTo>
                    <a:pt x="2679966" y="5749976"/>
                  </a:lnTo>
                  <a:lnTo>
                    <a:pt x="2673451" y="5756326"/>
                  </a:lnTo>
                  <a:lnTo>
                    <a:pt x="2672765" y="5758866"/>
                  </a:lnTo>
                  <a:lnTo>
                    <a:pt x="2671178" y="5761406"/>
                  </a:lnTo>
                  <a:lnTo>
                    <a:pt x="2667228" y="5765216"/>
                  </a:lnTo>
                  <a:lnTo>
                    <a:pt x="2666898" y="5761406"/>
                  </a:lnTo>
                  <a:lnTo>
                    <a:pt x="2654516" y="5776646"/>
                  </a:lnTo>
                  <a:lnTo>
                    <a:pt x="2647480" y="5782996"/>
                  </a:lnTo>
                  <a:lnTo>
                    <a:pt x="2638755" y="5790616"/>
                  </a:lnTo>
                  <a:lnTo>
                    <a:pt x="2641308" y="5791886"/>
                  </a:lnTo>
                  <a:lnTo>
                    <a:pt x="2644978" y="5791886"/>
                  </a:lnTo>
                  <a:lnTo>
                    <a:pt x="2646337" y="5793156"/>
                  </a:lnTo>
                  <a:lnTo>
                    <a:pt x="2641981" y="5799506"/>
                  </a:lnTo>
                  <a:lnTo>
                    <a:pt x="2640546" y="5799506"/>
                  </a:lnTo>
                  <a:lnTo>
                    <a:pt x="2638818" y="5798477"/>
                  </a:lnTo>
                  <a:lnTo>
                    <a:pt x="2638272" y="5799506"/>
                  </a:lnTo>
                  <a:lnTo>
                    <a:pt x="2635720" y="5800776"/>
                  </a:lnTo>
                  <a:lnTo>
                    <a:pt x="2636558" y="5799125"/>
                  </a:lnTo>
                  <a:lnTo>
                    <a:pt x="2633192" y="5802046"/>
                  </a:lnTo>
                  <a:lnTo>
                    <a:pt x="2631871" y="5800776"/>
                  </a:lnTo>
                  <a:lnTo>
                    <a:pt x="2629039" y="5803316"/>
                  </a:lnTo>
                  <a:lnTo>
                    <a:pt x="2628557" y="5802046"/>
                  </a:lnTo>
                  <a:lnTo>
                    <a:pt x="2629509" y="5800776"/>
                  </a:lnTo>
                  <a:lnTo>
                    <a:pt x="2632837" y="5799506"/>
                  </a:lnTo>
                  <a:lnTo>
                    <a:pt x="2633370" y="5798236"/>
                  </a:lnTo>
                  <a:lnTo>
                    <a:pt x="2637028" y="5798236"/>
                  </a:lnTo>
                  <a:lnTo>
                    <a:pt x="2638996" y="5794426"/>
                  </a:lnTo>
                  <a:lnTo>
                    <a:pt x="2633535" y="5797867"/>
                  </a:lnTo>
                  <a:lnTo>
                    <a:pt x="2633916" y="5796966"/>
                  </a:lnTo>
                  <a:lnTo>
                    <a:pt x="2628874" y="5800776"/>
                  </a:lnTo>
                  <a:lnTo>
                    <a:pt x="2622258" y="5805856"/>
                  </a:lnTo>
                  <a:lnTo>
                    <a:pt x="2620505" y="5805856"/>
                  </a:lnTo>
                  <a:lnTo>
                    <a:pt x="2621165" y="5808396"/>
                  </a:lnTo>
                  <a:lnTo>
                    <a:pt x="2617851" y="5810936"/>
                  </a:lnTo>
                  <a:lnTo>
                    <a:pt x="2613228" y="5814746"/>
                  </a:lnTo>
                  <a:lnTo>
                    <a:pt x="2632037" y="5814746"/>
                  </a:lnTo>
                  <a:lnTo>
                    <a:pt x="2638450" y="5807126"/>
                  </a:lnTo>
                  <a:lnTo>
                    <a:pt x="2642108" y="5803316"/>
                  </a:lnTo>
                  <a:lnTo>
                    <a:pt x="2643327" y="5802046"/>
                  </a:lnTo>
                  <a:lnTo>
                    <a:pt x="2644546" y="5800776"/>
                  </a:lnTo>
                  <a:lnTo>
                    <a:pt x="2645765" y="5799506"/>
                  </a:lnTo>
                  <a:lnTo>
                    <a:pt x="2653233" y="5791886"/>
                  </a:lnTo>
                  <a:lnTo>
                    <a:pt x="2661120" y="5785536"/>
                  </a:lnTo>
                  <a:lnTo>
                    <a:pt x="2669667" y="5779186"/>
                  </a:lnTo>
                  <a:lnTo>
                    <a:pt x="2667343" y="5781726"/>
                  </a:lnTo>
                  <a:lnTo>
                    <a:pt x="2664942" y="5785536"/>
                  </a:lnTo>
                  <a:lnTo>
                    <a:pt x="2666796" y="5784266"/>
                  </a:lnTo>
                  <a:lnTo>
                    <a:pt x="2671318" y="5779186"/>
                  </a:lnTo>
                  <a:lnTo>
                    <a:pt x="2679217" y="5770296"/>
                  </a:lnTo>
                  <a:lnTo>
                    <a:pt x="2682608" y="5766486"/>
                  </a:lnTo>
                  <a:lnTo>
                    <a:pt x="2679598" y="5766486"/>
                  </a:lnTo>
                  <a:lnTo>
                    <a:pt x="2679395" y="5767756"/>
                  </a:lnTo>
                  <a:lnTo>
                    <a:pt x="2674582" y="5770296"/>
                  </a:lnTo>
                  <a:lnTo>
                    <a:pt x="2675699" y="5766486"/>
                  </a:lnTo>
                  <a:lnTo>
                    <a:pt x="2676690" y="5765216"/>
                  </a:lnTo>
                  <a:lnTo>
                    <a:pt x="2679623" y="5761406"/>
                  </a:lnTo>
                  <a:lnTo>
                    <a:pt x="2683751" y="5757596"/>
                  </a:lnTo>
                  <a:lnTo>
                    <a:pt x="2681567" y="5761406"/>
                  </a:lnTo>
                  <a:lnTo>
                    <a:pt x="2683281" y="5761406"/>
                  </a:lnTo>
                  <a:lnTo>
                    <a:pt x="2686964" y="5760136"/>
                  </a:lnTo>
                  <a:lnTo>
                    <a:pt x="2690723" y="5757596"/>
                  </a:lnTo>
                  <a:lnTo>
                    <a:pt x="2689656" y="5757596"/>
                  </a:lnTo>
                  <a:lnTo>
                    <a:pt x="2690190" y="5756326"/>
                  </a:lnTo>
                  <a:lnTo>
                    <a:pt x="2689402" y="5756326"/>
                  </a:lnTo>
                  <a:lnTo>
                    <a:pt x="2694254" y="5752516"/>
                  </a:lnTo>
                  <a:lnTo>
                    <a:pt x="2694559" y="5749976"/>
                  </a:lnTo>
                  <a:lnTo>
                    <a:pt x="2695270" y="5747436"/>
                  </a:lnTo>
                  <a:lnTo>
                    <a:pt x="2701366" y="5741086"/>
                  </a:lnTo>
                  <a:lnTo>
                    <a:pt x="2701633" y="5743626"/>
                  </a:lnTo>
                  <a:lnTo>
                    <a:pt x="2703626" y="5741086"/>
                  </a:lnTo>
                  <a:lnTo>
                    <a:pt x="2705620" y="5738546"/>
                  </a:lnTo>
                  <a:lnTo>
                    <a:pt x="2708529" y="5733466"/>
                  </a:lnTo>
                  <a:lnTo>
                    <a:pt x="2713583" y="5728386"/>
                  </a:lnTo>
                  <a:lnTo>
                    <a:pt x="2717063" y="5728386"/>
                  </a:lnTo>
                  <a:lnTo>
                    <a:pt x="2719349" y="5724576"/>
                  </a:lnTo>
                  <a:lnTo>
                    <a:pt x="2723362" y="5719496"/>
                  </a:lnTo>
                  <a:lnTo>
                    <a:pt x="2728391" y="5715686"/>
                  </a:lnTo>
                  <a:lnTo>
                    <a:pt x="2726169" y="5718226"/>
                  </a:lnTo>
                  <a:lnTo>
                    <a:pt x="2722308" y="5723306"/>
                  </a:lnTo>
                  <a:lnTo>
                    <a:pt x="2719997" y="5725846"/>
                  </a:lnTo>
                  <a:lnTo>
                    <a:pt x="2728849" y="5722036"/>
                  </a:lnTo>
                  <a:lnTo>
                    <a:pt x="2728912" y="5720766"/>
                  </a:lnTo>
                  <a:lnTo>
                    <a:pt x="2734056" y="5715686"/>
                  </a:lnTo>
                  <a:lnTo>
                    <a:pt x="2733535" y="5715686"/>
                  </a:lnTo>
                  <a:lnTo>
                    <a:pt x="2742577" y="5708066"/>
                  </a:lnTo>
                  <a:lnTo>
                    <a:pt x="2745600" y="5705526"/>
                  </a:lnTo>
                  <a:lnTo>
                    <a:pt x="2742158" y="5708066"/>
                  </a:lnTo>
                  <a:lnTo>
                    <a:pt x="2745892" y="5699176"/>
                  </a:lnTo>
                  <a:lnTo>
                    <a:pt x="2751925" y="5691556"/>
                  </a:lnTo>
                  <a:lnTo>
                    <a:pt x="2758808" y="5683936"/>
                  </a:lnTo>
                  <a:lnTo>
                    <a:pt x="2765133" y="5675046"/>
                  </a:lnTo>
                  <a:lnTo>
                    <a:pt x="2762110" y="5681396"/>
                  </a:lnTo>
                  <a:lnTo>
                    <a:pt x="2762681" y="5682666"/>
                  </a:lnTo>
                  <a:lnTo>
                    <a:pt x="2764891" y="5681396"/>
                  </a:lnTo>
                  <a:lnTo>
                    <a:pt x="2766822" y="5681396"/>
                  </a:lnTo>
                  <a:lnTo>
                    <a:pt x="2767114" y="5682170"/>
                  </a:lnTo>
                  <a:lnTo>
                    <a:pt x="2767139" y="5681396"/>
                  </a:lnTo>
                  <a:lnTo>
                    <a:pt x="2767050" y="5681230"/>
                  </a:lnTo>
                  <a:lnTo>
                    <a:pt x="2770251" y="5678856"/>
                  </a:lnTo>
                  <a:lnTo>
                    <a:pt x="2775229" y="5675046"/>
                  </a:lnTo>
                  <a:lnTo>
                    <a:pt x="2774670" y="5677586"/>
                  </a:lnTo>
                  <a:lnTo>
                    <a:pt x="2775775" y="5675046"/>
                  </a:lnTo>
                  <a:lnTo>
                    <a:pt x="2776893" y="5672506"/>
                  </a:lnTo>
                  <a:lnTo>
                    <a:pt x="2777998" y="5669966"/>
                  </a:lnTo>
                  <a:lnTo>
                    <a:pt x="2784830" y="5668696"/>
                  </a:lnTo>
                  <a:lnTo>
                    <a:pt x="2789009" y="5658536"/>
                  </a:lnTo>
                  <a:lnTo>
                    <a:pt x="2790075" y="5658536"/>
                  </a:lnTo>
                  <a:lnTo>
                    <a:pt x="2791803" y="5655996"/>
                  </a:lnTo>
                  <a:lnTo>
                    <a:pt x="2792171" y="5655462"/>
                  </a:lnTo>
                  <a:lnTo>
                    <a:pt x="2791930" y="5654726"/>
                  </a:lnTo>
                  <a:lnTo>
                    <a:pt x="2793784" y="5652186"/>
                  </a:lnTo>
                  <a:lnTo>
                    <a:pt x="2799346" y="5644566"/>
                  </a:lnTo>
                  <a:lnTo>
                    <a:pt x="2829217" y="5611546"/>
                  </a:lnTo>
                  <a:lnTo>
                    <a:pt x="2836595" y="5598846"/>
                  </a:lnTo>
                  <a:lnTo>
                    <a:pt x="2843123" y="5586146"/>
                  </a:lnTo>
                  <a:lnTo>
                    <a:pt x="2846679" y="5579796"/>
                  </a:lnTo>
                  <a:lnTo>
                    <a:pt x="2848813" y="5575986"/>
                  </a:lnTo>
                  <a:lnTo>
                    <a:pt x="2853779" y="5573446"/>
                  </a:lnTo>
                  <a:lnTo>
                    <a:pt x="2848635" y="5582336"/>
                  </a:lnTo>
                  <a:lnTo>
                    <a:pt x="2853525" y="5577256"/>
                  </a:lnTo>
                  <a:lnTo>
                    <a:pt x="2857652" y="5573446"/>
                  </a:lnTo>
                  <a:lnTo>
                    <a:pt x="2861322" y="5568366"/>
                  </a:lnTo>
                  <a:lnTo>
                    <a:pt x="2863075" y="5565826"/>
                  </a:lnTo>
                  <a:lnTo>
                    <a:pt x="2864840" y="5563286"/>
                  </a:lnTo>
                  <a:lnTo>
                    <a:pt x="2864396" y="5564556"/>
                  </a:lnTo>
                  <a:lnTo>
                    <a:pt x="2866161" y="5563286"/>
                  </a:lnTo>
                  <a:lnTo>
                    <a:pt x="2868777" y="5562016"/>
                  </a:lnTo>
                  <a:lnTo>
                    <a:pt x="2870898" y="5559476"/>
                  </a:lnTo>
                  <a:lnTo>
                    <a:pt x="2873019" y="5556936"/>
                  </a:lnTo>
                  <a:close/>
                </a:path>
                <a:path w="2931795" h="6443980">
                  <a:moveTo>
                    <a:pt x="2874632" y="5557304"/>
                  </a:moveTo>
                  <a:lnTo>
                    <a:pt x="2872448" y="5560720"/>
                  </a:lnTo>
                  <a:lnTo>
                    <a:pt x="2872536" y="5560911"/>
                  </a:lnTo>
                  <a:lnTo>
                    <a:pt x="2872638" y="5561063"/>
                  </a:lnTo>
                  <a:lnTo>
                    <a:pt x="2872702" y="5561279"/>
                  </a:lnTo>
                  <a:lnTo>
                    <a:pt x="2873591" y="5559857"/>
                  </a:lnTo>
                  <a:lnTo>
                    <a:pt x="2874187" y="5558574"/>
                  </a:lnTo>
                  <a:lnTo>
                    <a:pt x="2874632" y="5557304"/>
                  </a:lnTo>
                  <a:close/>
                </a:path>
                <a:path w="2931795" h="6443980">
                  <a:moveTo>
                    <a:pt x="2890316" y="5528996"/>
                  </a:moveTo>
                  <a:lnTo>
                    <a:pt x="2884284" y="5532806"/>
                  </a:lnTo>
                  <a:lnTo>
                    <a:pt x="2878823" y="5541696"/>
                  </a:lnTo>
                  <a:lnTo>
                    <a:pt x="2873502" y="5550586"/>
                  </a:lnTo>
                  <a:lnTo>
                    <a:pt x="2872270" y="5552516"/>
                  </a:lnTo>
                  <a:lnTo>
                    <a:pt x="2875788" y="5549316"/>
                  </a:lnTo>
                  <a:lnTo>
                    <a:pt x="2875737" y="5552516"/>
                  </a:lnTo>
                  <a:lnTo>
                    <a:pt x="2875851" y="5554396"/>
                  </a:lnTo>
                  <a:lnTo>
                    <a:pt x="2874632" y="5558206"/>
                  </a:lnTo>
                  <a:lnTo>
                    <a:pt x="2877832" y="5551856"/>
                  </a:lnTo>
                  <a:lnTo>
                    <a:pt x="2879369" y="5549316"/>
                  </a:lnTo>
                  <a:lnTo>
                    <a:pt x="2883992" y="5541696"/>
                  </a:lnTo>
                  <a:lnTo>
                    <a:pt x="2887294" y="5535346"/>
                  </a:lnTo>
                  <a:lnTo>
                    <a:pt x="2887027" y="5535346"/>
                  </a:lnTo>
                  <a:lnTo>
                    <a:pt x="2890316" y="5528996"/>
                  </a:lnTo>
                  <a:close/>
                </a:path>
                <a:path w="2931795" h="6443980">
                  <a:moveTo>
                    <a:pt x="2891866" y="5534355"/>
                  </a:moveTo>
                  <a:lnTo>
                    <a:pt x="2888132" y="5535346"/>
                  </a:lnTo>
                  <a:lnTo>
                    <a:pt x="2890113" y="5535346"/>
                  </a:lnTo>
                  <a:lnTo>
                    <a:pt x="2886189" y="5541696"/>
                  </a:lnTo>
                  <a:lnTo>
                    <a:pt x="2885211" y="5544236"/>
                  </a:lnTo>
                  <a:lnTo>
                    <a:pt x="2889720" y="5537886"/>
                  </a:lnTo>
                  <a:lnTo>
                    <a:pt x="2891866" y="5534355"/>
                  </a:lnTo>
                  <a:close/>
                </a:path>
                <a:path w="2931795" h="6443980">
                  <a:moveTo>
                    <a:pt x="2895790" y="5527675"/>
                  </a:moveTo>
                  <a:lnTo>
                    <a:pt x="2894342" y="5530266"/>
                  </a:lnTo>
                  <a:lnTo>
                    <a:pt x="2891866" y="5534355"/>
                  </a:lnTo>
                  <a:lnTo>
                    <a:pt x="2892933" y="5534076"/>
                  </a:lnTo>
                  <a:lnTo>
                    <a:pt x="2895790" y="5527675"/>
                  </a:lnTo>
                  <a:close/>
                </a:path>
                <a:path w="2931795" h="6443980">
                  <a:moveTo>
                    <a:pt x="2896641" y="5521553"/>
                  </a:moveTo>
                  <a:lnTo>
                    <a:pt x="2896578" y="5521376"/>
                  </a:lnTo>
                  <a:lnTo>
                    <a:pt x="2894495" y="5523916"/>
                  </a:lnTo>
                  <a:lnTo>
                    <a:pt x="2896641" y="5521553"/>
                  </a:lnTo>
                  <a:close/>
                </a:path>
                <a:path w="2931795" h="6443980">
                  <a:moveTo>
                    <a:pt x="2899143" y="5518836"/>
                  </a:moveTo>
                  <a:lnTo>
                    <a:pt x="2896641" y="5521553"/>
                  </a:lnTo>
                  <a:lnTo>
                    <a:pt x="2897555" y="5523916"/>
                  </a:lnTo>
                  <a:lnTo>
                    <a:pt x="2896336" y="5526456"/>
                  </a:lnTo>
                  <a:lnTo>
                    <a:pt x="2895790" y="5527675"/>
                  </a:lnTo>
                  <a:lnTo>
                    <a:pt x="2897886" y="5523916"/>
                  </a:lnTo>
                  <a:lnTo>
                    <a:pt x="2899143" y="5518836"/>
                  </a:lnTo>
                  <a:close/>
                </a:path>
                <a:path w="2931795" h="6443980">
                  <a:moveTo>
                    <a:pt x="2899905" y="5526900"/>
                  </a:moveTo>
                  <a:lnTo>
                    <a:pt x="2899727" y="5526811"/>
                  </a:lnTo>
                  <a:lnTo>
                    <a:pt x="2899689" y="5526608"/>
                  </a:lnTo>
                  <a:lnTo>
                    <a:pt x="2899702" y="5526405"/>
                  </a:lnTo>
                  <a:lnTo>
                    <a:pt x="2898432" y="5528602"/>
                  </a:lnTo>
                  <a:lnTo>
                    <a:pt x="2899905" y="5526900"/>
                  </a:lnTo>
                  <a:close/>
                </a:path>
                <a:path w="2931795" h="6443980">
                  <a:moveTo>
                    <a:pt x="2900959" y="5524208"/>
                  </a:moveTo>
                  <a:lnTo>
                    <a:pt x="2900248" y="5525122"/>
                  </a:lnTo>
                  <a:lnTo>
                    <a:pt x="2899651" y="5525922"/>
                  </a:lnTo>
                  <a:lnTo>
                    <a:pt x="2899702" y="5526405"/>
                  </a:lnTo>
                  <a:lnTo>
                    <a:pt x="2900959" y="5524208"/>
                  </a:lnTo>
                  <a:close/>
                </a:path>
                <a:path w="2931795" h="6443980">
                  <a:moveTo>
                    <a:pt x="2903588" y="5519623"/>
                  </a:moveTo>
                  <a:lnTo>
                    <a:pt x="2900959" y="5524208"/>
                  </a:lnTo>
                  <a:lnTo>
                    <a:pt x="2902077" y="5522785"/>
                  </a:lnTo>
                  <a:lnTo>
                    <a:pt x="2903524" y="5521071"/>
                  </a:lnTo>
                  <a:lnTo>
                    <a:pt x="2903588" y="5519623"/>
                  </a:lnTo>
                  <a:close/>
                </a:path>
                <a:path w="2931795" h="6443980">
                  <a:moveTo>
                    <a:pt x="2922105" y="5491213"/>
                  </a:moveTo>
                  <a:lnTo>
                    <a:pt x="2921927" y="5487809"/>
                  </a:lnTo>
                  <a:lnTo>
                    <a:pt x="2915983" y="5491315"/>
                  </a:lnTo>
                  <a:lnTo>
                    <a:pt x="2911106" y="5497690"/>
                  </a:lnTo>
                  <a:lnTo>
                    <a:pt x="2907868" y="5505742"/>
                  </a:lnTo>
                  <a:lnTo>
                    <a:pt x="2906179" y="5506732"/>
                  </a:lnTo>
                  <a:lnTo>
                    <a:pt x="2906496" y="5504789"/>
                  </a:lnTo>
                  <a:lnTo>
                    <a:pt x="2906242" y="5504078"/>
                  </a:lnTo>
                  <a:lnTo>
                    <a:pt x="2904159" y="5509666"/>
                  </a:lnTo>
                  <a:lnTo>
                    <a:pt x="2902559" y="5516765"/>
                  </a:lnTo>
                  <a:lnTo>
                    <a:pt x="2907322" y="5515699"/>
                  </a:lnTo>
                  <a:lnTo>
                    <a:pt x="2908058" y="5509120"/>
                  </a:lnTo>
                  <a:lnTo>
                    <a:pt x="2909989" y="5508866"/>
                  </a:lnTo>
                  <a:lnTo>
                    <a:pt x="2910471" y="5501589"/>
                  </a:lnTo>
                  <a:lnTo>
                    <a:pt x="2913049" y="5497423"/>
                  </a:lnTo>
                  <a:lnTo>
                    <a:pt x="2916440" y="5495429"/>
                  </a:lnTo>
                  <a:lnTo>
                    <a:pt x="2916974" y="5496852"/>
                  </a:lnTo>
                  <a:lnTo>
                    <a:pt x="2917279" y="5494934"/>
                  </a:lnTo>
                  <a:lnTo>
                    <a:pt x="2922105" y="5491213"/>
                  </a:lnTo>
                  <a:close/>
                </a:path>
                <a:path w="2931795" h="6443980">
                  <a:moveTo>
                    <a:pt x="2931287" y="5479631"/>
                  </a:moveTo>
                  <a:lnTo>
                    <a:pt x="2929051" y="5479224"/>
                  </a:lnTo>
                  <a:lnTo>
                    <a:pt x="2926461" y="5483377"/>
                  </a:lnTo>
                  <a:lnTo>
                    <a:pt x="2927197" y="5488216"/>
                  </a:lnTo>
                  <a:lnTo>
                    <a:pt x="2930969" y="5481586"/>
                  </a:lnTo>
                  <a:lnTo>
                    <a:pt x="2931287" y="547963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785235" y="9682359"/>
              <a:ext cx="320040" cy="441959"/>
            </a:xfrm>
            <a:custGeom>
              <a:avLst/>
              <a:gdLst/>
              <a:ahLst/>
              <a:cxnLst/>
              <a:rect l="l" t="t" r="r" b="b"/>
              <a:pathLst>
                <a:path w="320039" h="441959">
                  <a:moveTo>
                    <a:pt x="11671" y="98132"/>
                  </a:moveTo>
                  <a:lnTo>
                    <a:pt x="11468" y="98348"/>
                  </a:lnTo>
                  <a:lnTo>
                    <a:pt x="11671" y="98132"/>
                  </a:lnTo>
                  <a:close/>
                </a:path>
                <a:path w="320039" h="441959">
                  <a:moveTo>
                    <a:pt x="15011" y="57048"/>
                  </a:moveTo>
                  <a:lnTo>
                    <a:pt x="14859" y="55880"/>
                  </a:lnTo>
                  <a:lnTo>
                    <a:pt x="14363" y="52070"/>
                  </a:lnTo>
                  <a:lnTo>
                    <a:pt x="13119" y="48260"/>
                  </a:lnTo>
                  <a:lnTo>
                    <a:pt x="12750" y="50800"/>
                  </a:lnTo>
                  <a:lnTo>
                    <a:pt x="12103" y="57150"/>
                  </a:lnTo>
                  <a:lnTo>
                    <a:pt x="14109" y="58420"/>
                  </a:lnTo>
                  <a:lnTo>
                    <a:pt x="13804" y="57150"/>
                  </a:lnTo>
                  <a:lnTo>
                    <a:pt x="12928" y="55880"/>
                  </a:lnTo>
                  <a:lnTo>
                    <a:pt x="13716" y="55880"/>
                  </a:lnTo>
                  <a:lnTo>
                    <a:pt x="15011" y="57048"/>
                  </a:lnTo>
                  <a:close/>
                </a:path>
                <a:path w="320039" h="441959">
                  <a:moveTo>
                    <a:pt x="16459" y="229209"/>
                  </a:moveTo>
                  <a:lnTo>
                    <a:pt x="16383" y="228092"/>
                  </a:lnTo>
                  <a:lnTo>
                    <a:pt x="15011" y="227126"/>
                  </a:lnTo>
                  <a:lnTo>
                    <a:pt x="16459" y="229209"/>
                  </a:lnTo>
                  <a:close/>
                </a:path>
                <a:path w="320039" h="441959">
                  <a:moveTo>
                    <a:pt x="16903" y="59182"/>
                  </a:moveTo>
                  <a:lnTo>
                    <a:pt x="16522" y="58420"/>
                  </a:lnTo>
                  <a:lnTo>
                    <a:pt x="15011" y="57048"/>
                  </a:lnTo>
                  <a:lnTo>
                    <a:pt x="15189" y="58420"/>
                  </a:lnTo>
                  <a:lnTo>
                    <a:pt x="16903" y="59182"/>
                  </a:lnTo>
                  <a:close/>
                </a:path>
                <a:path w="320039" h="441959">
                  <a:moveTo>
                    <a:pt x="17068" y="39624"/>
                  </a:moveTo>
                  <a:lnTo>
                    <a:pt x="16891" y="38328"/>
                  </a:lnTo>
                  <a:lnTo>
                    <a:pt x="15316" y="37807"/>
                  </a:lnTo>
                  <a:lnTo>
                    <a:pt x="13792" y="39801"/>
                  </a:lnTo>
                  <a:lnTo>
                    <a:pt x="14973" y="42405"/>
                  </a:lnTo>
                  <a:lnTo>
                    <a:pt x="15519" y="40538"/>
                  </a:lnTo>
                  <a:lnTo>
                    <a:pt x="17068" y="39624"/>
                  </a:lnTo>
                  <a:close/>
                </a:path>
                <a:path w="320039" h="441959">
                  <a:moveTo>
                    <a:pt x="24015" y="19050"/>
                  </a:moveTo>
                  <a:lnTo>
                    <a:pt x="23368" y="17780"/>
                  </a:lnTo>
                  <a:lnTo>
                    <a:pt x="22072" y="15240"/>
                  </a:lnTo>
                  <a:lnTo>
                    <a:pt x="21907" y="17780"/>
                  </a:lnTo>
                  <a:lnTo>
                    <a:pt x="23749" y="20802"/>
                  </a:lnTo>
                  <a:lnTo>
                    <a:pt x="23037" y="17780"/>
                  </a:lnTo>
                  <a:lnTo>
                    <a:pt x="24015" y="19050"/>
                  </a:lnTo>
                  <a:close/>
                </a:path>
                <a:path w="320039" h="441959">
                  <a:moveTo>
                    <a:pt x="24612" y="22212"/>
                  </a:moveTo>
                  <a:lnTo>
                    <a:pt x="23749" y="20802"/>
                  </a:lnTo>
                  <a:lnTo>
                    <a:pt x="24523" y="24130"/>
                  </a:lnTo>
                  <a:lnTo>
                    <a:pt x="24612" y="22212"/>
                  </a:lnTo>
                  <a:close/>
                </a:path>
                <a:path w="320039" h="441959">
                  <a:moveTo>
                    <a:pt x="34048" y="196850"/>
                  </a:moveTo>
                  <a:lnTo>
                    <a:pt x="33121" y="195046"/>
                  </a:lnTo>
                  <a:lnTo>
                    <a:pt x="32321" y="195351"/>
                  </a:lnTo>
                  <a:lnTo>
                    <a:pt x="34048" y="196850"/>
                  </a:lnTo>
                  <a:close/>
                </a:path>
                <a:path w="320039" h="441959">
                  <a:moveTo>
                    <a:pt x="34061" y="78740"/>
                  </a:moveTo>
                  <a:lnTo>
                    <a:pt x="32600" y="78740"/>
                  </a:lnTo>
                  <a:lnTo>
                    <a:pt x="32283" y="80010"/>
                  </a:lnTo>
                  <a:lnTo>
                    <a:pt x="33566" y="80010"/>
                  </a:lnTo>
                  <a:lnTo>
                    <a:pt x="34061" y="78740"/>
                  </a:lnTo>
                  <a:close/>
                </a:path>
                <a:path w="320039" h="441959">
                  <a:moveTo>
                    <a:pt x="35013" y="194310"/>
                  </a:moveTo>
                  <a:lnTo>
                    <a:pt x="32740" y="194310"/>
                  </a:lnTo>
                  <a:lnTo>
                    <a:pt x="33121" y="195046"/>
                  </a:lnTo>
                  <a:lnTo>
                    <a:pt x="35013" y="194310"/>
                  </a:lnTo>
                  <a:close/>
                </a:path>
                <a:path w="320039" h="441959">
                  <a:moveTo>
                    <a:pt x="38608" y="60960"/>
                  </a:moveTo>
                  <a:lnTo>
                    <a:pt x="38277" y="59690"/>
                  </a:lnTo>
                  <a:lnTo>
                    <a:pt x="37807" y="59690"/>
                  </a:lnTo>
                  <a:lnTo>
                    <a:pt x="38608" y="60960"/>
                  </a:lnTo>
                  <a:close/>
                </a:path>
                <a:path w="320039" h="441959">
                  <a:moveTo>
                    <a:pt x="38976" y="56210"/>
                  </a:moveTo>
                  <a:lnTo>
                    <a:pt x="38684" y="57150"/>
                  </a:lnTo>
                  <a:lnTo>
                    <a:pt x="38912" y="57150"/>
                  </a:lnTo>
                  <a:lnTo>
                    <a:pt x="38976" y="56210"/>
                  </a:lnTo>
                  <a:close/>
                </a:path>
                <a:path w="320039" h="441959">
                  <a:moveTo>
                    <a:pt x="40576" y="57683"/>
                  </a:moveTo>
                  <a:lnTo>
                    <a:pt x="40081" y="57607"/>
                  </a:lnTo>
                  <a:lnTo>
                    <a:pt x="40398" y="58661"/>
                  </a:lnTo>
                  <a:lnTo>
                    <a:pt x="40576" y="57683"/>
                  </a:lnTo>
                  <a:close/>
                </a:path>
                <a:path w="320039" h="441959">
                  <a:moveTo>
                    <a:pt x="40754" y="57302"/>
                  </a:moveTo>
                  <a:lnTo>
                    <a:pt x="40576" y="57683"/>
                  </a:lnTo>
                  <a:lnTo>
                    <a:pt x="40716" y="57708"/>
                  </a:lnTo>
                  <a:lnTo>
                    <a:pt x="40754" y="57302"/>
                  </a:lnTo>
                  <a:close/>
                </a:path>
                <a:path w="320039" h="441959">
                  <a:moveTo>
                    <a:pt x="40767" y="221272"/>
                  </a:moveTo>
                  <a:lnTo>
                    <a:pt x="40601" y="220980"/>
                  </a:lnTo>
                  <a:lnTo>
                    <a:pt x="40297" y="220980"/>
                  </a:lnTo>
                  <a:lnTo>
                    <a:pt x="40767" y="221272"/>
                  </a:lnTo>
                  <a:close/>
                </a:path>
                <a:path w="320039" h="441959">
                  <a:moveTo>
                    <a:pt x="41363" y="56642"/>
                  </a:moveTo>
                  <a:lnTo>
                    <a:pt x="40779" y="57124"/>
                  </a:lnTo>
                  <a:lnTo>
                    <a:pt x="40754" y="57302"/>
                  </a:lnTo>
                  <a:lnTo>
                    <a:pt x="41275" y="57137"/>
                  </a:lnTo>
                  <a:lnTo>
                    <a:pt x="41363" y="56642"/>
                  </a:lnTo>
                  <a:close/>
                </a:path>
                <a:path w="320039" h="441959">
                  <a:moveTo>
                    <a:pt x="42316" y="222250"/>
                  </a:moveTo>
                  <a:lnTo>
                    <a:pt x="40767" y="221272"/>
                  </a:lnTo>
                  <a:lnTo>
                    <a:pt x="41313" y="222250"/>
                  </a:lnTo>
                  <a:lnTo>
                    <a:pt x="42316" y="222250"/>
                  </a:lnTo>
                  <a:close/>
                </a:path>
                <a:path w="320039" h="441959">
                  <a:moveTo>
                    <a:pt x="43395" y="231533"/>
                  </a:moveTo>
                  <a:lnTo>
                    <a:pt x="43256" y="231317"/>
                  </a:lnTo>
                  <a:lnTo>
                    <a:pt x="42887" y="231216"/>
                  </a:lnTo>
                  <a:lnTo>
                    <a:pt x="43395" y="231825"/>
                  </a:lnTo>
                  <a:lnTo>
                    <a:pt x="43395" y="231533"/>
                  </a:lnTo>
                  <a:close/>
                </a:path>
                <a:path w="320039" h="441959">
                  <a:moveTo>
                    <a:pt x="43408" y="27940"/>
                  </a:moveTo>
                  <a:lnTo>
                    <a:pt x="42989" y="26670"/>
                  </a:lnTo>
                  <a:lnTo>
                    <a:pt x="43027" y="27381"/>
                  </a:lnTo>
                  <a:lnTo>
                    <a:pt x="43408" y="27940"/>
                  </a:lnTo>
                  <a:close/>
                </a:path>
                <a:path w="320039" h="441959">
                  <a:moveTo>
                    <a:pt x="45212" y="300990"/>
                  </a:moveTo>
                  <a:lnTo>
                    <a:pt x="44958" y="302260"/>
                  </a:lnTo>
                  <a:lnTo>
                    <a:pt x="45097" y="302260"/>
                  </a:lnTo>
                  <a:lnTo>
                    <a:pt x="45212" y="300990"/>
                  </a:lnTo>
                  <a:close/>
                </a:path>
                <a:path w="320039" h="441959">
                  <a:moveTo>
                    <a:pt x="45872" y="237744"/>
                  </a:moveTo>
                  <a:lnTo>
                    <a:pt x="45834" y="237210"/>
                  </a:lnTo>
                  <a:lnTo>
                    <a:pt x="45123" y="237413"/>
                  </a:lnTo>
                  <a:lnTo>
                    <a:pt x="45872" y="237744"/>
                  </a:lnTo>
                  <a:close/>
                </a:path>
                <a:path w="320039" h="441959">
                  <a:moveTo>
                    <a:pt x="49491" y="68605"/>
                  </a:moveTo>
                  <a:lnTo>
                    <a:pt x="47447" y="65874"/>
                  </a:lnTo>
                  <a:lnTo>
                    <a:pt x="47891" y="66738"/>
                  </a:lnTo>
                  <a:lnTo>
                    <a:pt x="48641" y="67741"/>
                  </a:lnTo>
                  <a:lnTo>
                    <a:pt x="49491" y="68605"/>
                  </a:lnTo>
                  <a:close/>
                </a:path>
                <a:path w="320039" h="441959">
                  <a:moveTo>
                    <a:pt x="49758" y="68872"/>
                  </a:moveTo>
                  <a:lnTo>
                    <a:pt x="49491" y="68605"/>
                  </a:lnTo>
                  <a:lnTo>
                    <a:pt x="49720" y="68910"/>
                  </a:lnTo>
                  <a:close/>
                </a:path>
                <a:path w="320039" h="441959">
                  <a:moveTo>
                    <a:pt x="52400" y="37566"/>
                  </a:moveTo>
                  <a:lnTo>
                    <a:pt x="51676" y="36042"/>
                  </a:lnTo>
                  <a:lnTo>
                    <a:pt x="51701" y="37007"/>
                  </a:lnTo>
                  <a:lnTo>
                    <a:pt x="52400" y="37566"/>
                  </a:lnTo>
                  <a:close/>
                </a:path>
                <a:path w="320039" h="441959">
                  <a:moveTo>
                    <a:pt x="54254" y="323850"/>
                  </a:moveTo>
                  <a:lnTo>
                    <a:pt x="53771" y="322580"/>
                  </a:lnTo>
                  <a:lnTo>
                    <a:pt x="53238" y="321310"/>
                  </a:lnTo>
                  <a:lnTo>
                    <a:pt x="52082" y="321310"/>
                  </a:lnTo>
                  <a:lnTo>
                    <a:pt x="50584" y="321310"/>
                  </a:lnTo>
                  <a:lnTo>
                    <a:pt x="51117" y="323850"/>
                  </a:lnTo>
                  <a:lnTo>
                    <a:pt x="54254" y="323850"/>
                  </a:lnTo>
                  <a:close/>
                </a:path>
                <a:path w="320039" h="441959">
                  <a:moveTo>
                    <a:pt x="56286" y="335280"/>
                  </a:moveTo>
                  <a:lnTo>
                    <a:pt x="56019" y="335280"/>
                  </a:lnTo>
                  <a:lnTo>
                    <a:pt x="55943" y="335508"/>
                  </a:lnTo>
                  <a:lnTo>
                    <a:pt x="56286" y="335280"/>
                  </a:lnTo>
                  <a:close/>
                </a:path>
                <a:path w="320039" h="441959">
                  <a:moveTo>
                    <a:pt x="59385" y="39598"/>
                  </a:moveTo>
                  <a:lnTo>
                    <a:pt x="56845" y="38125"/>
                  </a:lnTo>
                  <a:lnTo>
                    <a:pt x="55092" y="41173"/>
                  </a:lnTo>
                  <a:lnTo>
                    <a:pt x="56451" y="41859"/>
                  </a:lnTo>
                  <a:lnTo>
                    <a:pt x="59385" y="39598"/>
                  </a:lnTo>
                  <a:close/>
                </a:path>
                <a:path w="320039" h="441959">
                  <a:moveTo>
                    <a:pt x="61429" y="335318"/>
                  </a:moveTo>
                  <a:lnTo>
                    <a:pt x="60452" y="335445"/>
                  </a:lnTo>
                  <a:lnTo>
                    <a:pt x="60744" y="335889"/>
                  </a:lnTo>
                  <a:lnTo>
                    <a:pt x="61010" y="335991"/>
                  </a:lnTo>
                  <a:lnTo>
                    <a:pt x="61112" y="336130"/>
                  </a:lnTo>
                  <a:lnTo>
                    <a:pt x="61252" y="335851"/>
                  </a:lnTo>
                  <a:lnTo>
                    <a:pt x="61366" y="335572"/>
                  </a:lnTo>
                  <a:lnTo>
                    <a:pt x="61429" y="335318"/>
                  </a:lnTo>
                  <a:close/>
                </a:path>
                <a:path w="320039" h="441959">
                  <a:moveTo>
                    <a:pt x="66865" y="53162"/>
                  </a:moveTo>
                  <a:lnTo>
                    <a:pt x="66789" y="52438"/>
                  </a:lnTo>
                  <a:lnTo>
                    <a:pt x="66675" y="52654"/>
                  </a:lnTo>
                  <a:lnTo>
                    <a:pt x="66865" y="53162"/>
                  </a:lnTo>
                  <a:close/>
                </a:path>
                <a:path w="320039" h="441959">
                  <a:moveTo>
                    <a:pt x="66865" y="52260"/>
                  </a:moveTo>
                  <a:lnTo>
                    <a:pt x="66103" y="52057"/>
                  </a:lnTo>
                  <a:lnTo>
                    <a:pt x="65989" y="52451"/>
                  </a:lnTo>
                  <a:lnTo>
                    <a:pt x="66446" y="52336"/>
                  </a:lnTo>
                  <a:lnTo>
                    <a:pt x="66789" y="52438"/>
                  </a:lnTo>
                  <a:lnTo>
                    <a:pt x="66865" y="52260"/>
                  </a:lnTo>
                  <a:close/>
                </a:path>
                <a:path w="320039" h="441959">
                  <a:moveTo>
                    <a:pt x="67741" y="297180"/>
                  </a:moveTo>
                  <a:lnTo>
                    <a:pt x="65786" y="299720"/>
                  </a:lnTo>
                  <a:lnTo>
                    <a:pt x="66840" y="298450"/>
                  </a:lnTo>
                  <a:lnTo>
                    <a:pt x="67627" y="299720"/>
                  </a:lnTo>
                  <a:lnTo>
                    <a:pt x="67678" y="298450"/>
                  </a:lnTo>
                  <a:lnTo>
                    <a:pt x="67741" y="297180"/>
                  </a:lnTo>
                  <a:close/>
                </a:path>
                <a:path w="320039" h="441959">
                  <a:moveTo>
                    <a:pt x="71780" y="356120"/>
                  </a:moveTo>
                  <a:lnTo>
                    <a:pt x="71628" y="355600"/>
                  </a:lnTo>
                  <a:lnTo>
                    <a:pt x="70739" y="355600"/>
                  </a:lnTo>
                  <a:lnTo>
                    <a:pt x="71780" y="356120"/>
                  </a:lnTo>
                  <a:close/>
                </a:path>
                <a:path w="320039" h="441959">
                  <a:moveTo>
                    <a:pt x="72936" y="356692"/>
                  </a:moveTo>
                  <a:lnTo>
                    <a:pt x="71780" y="356120"/>
                  </a:lnTo>
                  <a:lnTo>
                    <a:pt x="72009" y="356870"/>
                  </a:lnTo>
                  <a:lnTo>
                    <a:pt x="72872" y="356870"/>
                  </a:lnTo>
                  <a:lnTo>
                    <a:pt x="72936" y="356692"/>
                  </a:lnTo>
                  <a:close/>
                </a:path>
                <a:path w="320039" h="441959">
                  <a:moveTo>
                    <a:pt x="76885" y="92303"/>
                  </a:moveTo>
                  <a:lnTo>
                    <a:pt x="74904" y="86360"/>
                  </a:lnTo>
                  <a:lnTo>
                    <a:pt x="71882" y="90170"/>
                  </a:lnTo>
                  <a:lnTo>
                    <a:pt x="76885" y="92303"/>
                  </a:lnTo>
                  <a:close/>
                </a:path>
                <a:path w="320039" h="441959">
                  <a:moveTo>
                    <a:pt x="78663" y="92506"/>
                  </a:moveTo>
                  <a:lnTo>
                    <a:pt x="77825" y="92710"/>
                  </a:lnTo>
                  <a:lnTo>
                    <a:pt x="76885" y="92303"/>
                  </a:lnTo>
                  <a:lnTo>
                    <a:pt x="77431" y="93980"/>
                  </a:lnTo>
                  <a:lnTo>
                    <a:pt x="78498" y="92710"/>
                  </a:lnTo>
                  <a:lnTo>
                    <a:pt x="78663" y="92506"/>
                  </a:lnTo>
                  <a:close/>
                </a:path>
                <a:path w="320039" h="441959">
                  <a:moveTo>
                    <a:pt x="80594" y="336511"/>
                  </a:moveTo>
                  <a:close/>
                </a:path>
                <a:path w="320039" h="441959">
                  <a:moveTo>
                    <a:pt x="82029" y="335280"/>
                  </a:moveTo>
                  <a:lnTo>
                    <a:pt x="80670" y="335280"/>
                  </a:lnTo>
                  <a:lnTo>
                    <a:pt x="80594" y="336511"/>
                  </a:lnTo>
                  <a:lnTo>
                    <a:pt x="82029" y="335280"/>
                  </a:lnTo>
                  <a:close/>
                </a:path>
                <a:path w="320039" h="441959">
                  <a:moveTo>
                    <a:pt x="83235" y="63398"/>
                  </a:moveTo>
                  <a:lnTo>
                    <a:pt x="82969" y="63830"/>
                  </a:lnTo>
                  <a:lnTo>
                    <a:pt x="82842" y="64262"/>
                  </a:lnTo>
                  <a:lnTo>
                    <a:pt x="82740" y="64668"/>
                  </a:lnTo>
                  <a:lnTo>
                    <a:pt x="82931" y="64439"/>
                  </a:lnTo>
                  <a:lnTo>
                    <a:pt x="83096" y="64084"/>
                  </a:lnTo>
                  <a:lnTo>
                    <a:pt x="83235" y="63398"/>
                  </a:lnTo>
                  <a:close/>
                </a:path>
                <a:path w="320039" h="441959">
                  <a:moveTo>
                    <a:pt x="94830" y="360680"/>
                  </a:moveTo>
                  <a:lnTo>
                    <a:pt x="94081" y="361873"/>
                  </a:lnTo>
                  <a:lnTo>
                    <a:pt x="94335" y="361950"/>
                  </a:lnTo>
                  <a:lnTo>
                    <a:pt x="94703" y="362140"/>
                  </a:lnTo>
                  <a:lnTo>
                    <a:pt x="94830" y="360680"/>
                  </a:lnTo>
                  <a:close/>
                </a:path>
                <a:path w="320039" h="441959">
                  <a:moveTo>
                    <a:pt x="100914" y="106680"/>
                  </a:moveTo>
                  <a:lnTo>
                    <a:pt x="99796" y="106680"/>
                  </a:lnTo>
                  <a:lnTo>
                    <a:pt x="99072" y="106680"/>
                  </a:lnTo>
                  <a:lnTo>
                    <a:pt x="99796" y="109220"/>
                  </a:lnTo>
                  <a:lnTo>
                    <a:pt x="100914" y="106680"/>
                  </a:lnTo>
                  <a:close/>
                </a:path>
                <a:path w="320039" h="441959">
                  <a:moveTo>
                    <a:pt x="101485" y="363829"/>
                  </a:moveTo>
                  <a:lnTo>
                    <a:pt x="99491" y="360921"/>
                  </a:lnTo>
                  <a:lnTo>
                    <a:pt x="99021" y="361734"/>
                  </a:lnTo>
                  <a:lnTo>
                    <a:pt x="98399" y="362470"/>
                  </a:lnTo>
                  <a:lnTo>
                    <a:pt x="97739" y="363143"/>
                  </a:lnTo>
                  <a:lnTo>
                    <a:pt x="99352" y="361746"/>
                  </a:lnTo>
                  <a:lnTo>
                    <a:pt x="101485" y="363829"/>
                  </a:lnTo>
                  <a:close/>
                </a:path>
                <a:path w="320039" h="441959">
                  <a:moveTo>
                    <a:pt x="102438" y="76200"/>
                  </a:moveTo>
                  <a:lnTo>
                    <a:pt x="98590" y="76200"/>
                  </a:lnTo>
                  <a:lnTo>
                    <a:pt x="97790" y="78740"/>
                  </a:lnTo>
                  <a:lnTo>
                    <a:pt x="94919" y="78740"/>
                  </a:lnTo>
                  <a:lnTo>
                    <a:pt x="99758" y="80987"/>
                  </a:lnTo>
                  <a:lnTo>
                    <a:pt x="102438" y="76200"/>
                  </a:lnTo>
                  <a:close/>
                </a:path>
                <a:path w="320039" h="441959">
                  <a:moveTo>
                    <a:pt x="106426" y="90449"/>
                  </a:moveTo>
                  <a:lnTo>
                    <a:pt x="106172" y="90170"/>
                  </a:lnTo>
                  <a:lnTo>
                    <a:pt x="105905" y="90627"/>
                  </a:lnTo>
                  <a:lnTo>
                    <a:pt x="106426" y="90449"/>
                  </a:lnTo>
                  <a:close/>
                </a:path>
                <a:path w="320039" h="441959">
                  <a:moveTo>
                    <a:pt x="107365" y="91440"/>
                  </a:moveTo>
                  <a:lnTo>
                    <a:pt x="107200" y="90170"/>
                  </a:lnTo>
                  <a:lnTo>
                    <a:pt x="106426" y="90449"/>
                  </a:lnTo>
                  <a:lnTo>
                    <a:pt x="107365" y="91440"/>
                  </a:lnTo>
                  <a:close/>
                </a:path>
                <a:path w="320039" h="441959">
                  <a:moveTo>
                    <a:pt x="108813" y="89585"/>
                  </a:moveTo>
                  <a:lnTo>
                    <a:pt x="108318" y="88722"/>
                  </a:lnTo>
                  <a:lnTo>
                    <a:pt x="108445" y="89154"/>
                  </a:lnTo>
                  <a:lnTo>
                    <a:pt x="108623" y="89408"/>
                  </a:lnTo>
                  <a:lnTo>
                    <a:pt x="108813" y="89585"/>
                  </a:lnTo>
                  <a:close/>
                </a:path>
                <a:path w="320039" h="441959">
                  <a:moveTo>
                    <a:pt x="112687" y="376123"/>
                  </a:moveTo>
                  <a:lnTo>
                    <a:pt x="112217" y="375920"/>
                  </a:lnTo>
                  <a:lnTo>
                    <a:pt x="111937" y="377380"/>
                  </a:lnTo>
                  <a:lnTo>
                    <a:pt x="112687" y="376123"/>
                  </a:lnTo>
                  <a:close/>
                </a:path>
                <a:path w="320039" h="441959">
                  <a:moveTo>
                    <a:pt x="115189" y="377190"/>
                  </a:moveTo>
                  <a:lnTo>
                    <a:pt x="113563" y="374650"/>
                  </a:lnTo>
                  <a:lnTo>
                    <a:pt x="112687" y="376123"/>
                  </a:lnTo>
                  <a:lnTo>
                    <a:pt x="115189" y="377190"/>
                  </a:lnTo>
                  <a:close/>
                </a:path>
                <a:path w="320039" h="441959">
                  <a:moveTo>
                    <a:pt x="117386" y="88900"/>
                  </a:moveTo>
                  <a:lnTo>
                    <a:pt x="116814" y="88900"/>
                  </a:lnTo>
                  <a:lnTo>
                    <a:pt x="116928" y="89369"/>
                  </a:lnTo>
                  <a:lnTo>
                    <a:pt x="117386" y="88900"/>
                  </a:lnTo>
                  <a:close/>
                </a:path>
                <a:path w="320039" h="441959">
                  <a:moveTo>
                    <a:pt x="123228" y="91630"/>
                  </a:moveTo>
                  <a:lnTo>
                    <a:pt x="122936" y="91503"/>
                  </a:lnTo>
                  <a:lnTo>
                    <a:pt x="122542" y="91503"/>
                  </a:lnTo>
                  <a:lnTo>
                    <a:pt x="123228" y="91630"/>
                  </a:lnTo>
                  <a:close/>
                </a:path>
                <a:path w="320039" h="441959">
                  <a:moveTo>
                    <a:pt x="123736" y="93980"/>
                  </a:moveTo>
                  <a:lnTo>
                    <a:pt x="121983" y="93268"/>
                  </a:lnTo>
                  <a:lnTo>
                    <a:pt x="122301" y="93980"/>
                  </a:lnTo>
                  <a:lnTo>
                    <a:pt x="123736" y="93980"/>
                  </a:lnTo>
                  <a:close/>
                </a:path>
                <a:path w="320039" h="441959">
                  <a:moveTo>
                    <a:pt x="136499" y="408330"/>
                  </a:moveTo>
                  <a:lnTo>
                    <a:pt x="136385" y="408190"/>
                  </a:lnTo>
                  <a:lnTo>
                    <a:pt x="136232" y="408330"/>
                  </a:lnTo>
                  <a:lnTo>
                    <a:pt x="135991" y="408533"/>
                  </a:lnTo>
                  <a:lnTo>
                    <a:pt x="136309" y="408432"/>
                  </a:lnTo>
                  <a:lnTo>
                    <a:pt x="136499" y="408330"/>
                  </a:lnTo>
                  <a:close/>
                </a:path>
                <a:path w="320039" h="441959">
                  <a:moveTo>
                    <a:pt x="143002" y="422706"/>
                  </a:moveTo>
                  <a:lnTo>
                    <a:pt x="142862" y="421297"/>
                  </a:lnTo>
                  <a:lnTo>
                    <a:pt x="142290" y="422567"/>
                  </a:lnTo>
                  <a:lnTo>
                    <a:pt x="142735" y="422770"/>
                  </a:lnTo>
                  <a:lnTo>
                    <a:pt x="143002" y="422706"/>
                  </a:lnTo>
                  <a:close/>
                </a:path>
                <a:path w="320039" h="441959">
                  <a:moveTo>
                    <a:pt x="145656" y="127736"/>
                  </a:moveTo>
                  <a:lnTo>
                    <a:pt x="145034" y="127241"/>
                  </a:lnTo>
                  <a:lnTo>
                    <a:pt x="144348" y="126555"/>
                  </a:lnTo>
                  <a:lnTo>
                    <a:pt x="143446" y="126619"/>
                  </a:lnTo>
                  <a:lnTo>
                    <a:pt x="144043" y="127558"/>
                  </a:lnTo>
                  <a:lnTo>
                    <a:pt x="144805" y="127774"/>
                  </a:lnTo>
                  <a:lnTo>
                    <a:pt x="145656" y="127736"/>
                  </a:lnTo>
                  <a:close/>
                </a:path>
                <a:path w="320039" h="441959">
                  <a:moveTo>
                    <a:pt x="145859" y="420370"/>
                  </a:moveTo>
                  <a:lnTo>
                    <a:pt x="145211" y="419100"/>
                  </a:lnTo>
                  <a:lnTo>
                    <a:pt x="142633" y="419100"/>
                  </a:lnTo>
                  <a:lnTo>
                    <a:pt x="142862" y="421297"/>
                  </a:lnTo>
                  <a:lnTo>
                    <a:pt x="143281" y="420370"/>
                  </a:lnTo>
                  <a:lnTo>
                    <a:pt x="145859" y="420370"/>
                  </a:lnTo>
                  <a:close/>
                </a:path>
                <a:path w="320039" h="441959">
                  <a:moveTo>
                    <a:pt x="146913" y="109220"/>
                  </a:moveTo>
                  <a:lnTo>
                    <a:pt x="144589" y="109220"/>
                  </a:lnTo>
                  <a:lnTo>
                    <a:pt x="145199" y="110490"/>
                  </a:lnTo>
                  <a:lnTo>
                    <a:pt x="146913" y="109220"/>
                  </a:lnTo>
                  <a:close/>
                </a:path>
                <a:path w="320039" h="441959">
                  <a:moveTo>
                    <a:pt x="150380" y="114300"/>
                  </a:moveTo>
                  <a:lnTo>
                    <a:pt x="150037" y="113030"/>
                  </a:lnTo>
                  <a:lnTo>
                    <a:pt x="149174" y="114300"/>
                  </a:lnTo>
                  <a:lnTo>
                    <a:pt x="150380" y="114300"/>
                  </a:lnTo>
                  <a:close/>
                </a:path>
                <a:path w="320039" h="441959">
                  <a:moveTo>
                    <a:pt x="150456" y="424180"/>
                  </a:moveTo>
                  <a:lnTo>
                    <a:pt x="147955" y="424180"/>
                  </a:lnTo>
                  <a:lnTo>
                    <a:pt x="149885" y="426720"/>
                  </a:lnTo>
                  <a:lnTo>
                    <a:pt x="150456" y="424180"/>
                  </a:lnTo>
                  <a:close/>
                </a:path>
                <a:path w="320039" h="441959">
                  <a:moveTo>
                    <a:pt x="151930" y="433070"/>
                  </a:moveTo>
                  <a:lnTo>
                    <a:pt x="151257" y="426720"/>
                  </a:lnTo>
                  <a:lnTo>
                    <a:pt x="149885" y="426720"/>
                  </a:lnTo>
                  <a:lnTo>
                    <a:pt x="146951" y="426720"/>
                  </a:lnTo>
                  <a:lnTo>
                    <a:pt x="147955" y="424180"/>
                  </a:lnTo>
                  <a:lnTo>
                    <a:pt x="146672" y="424180"/>
                  </a:lnTo>
                  <a:lnTo>
                    <a:pt x="147408" y="422910"/>
                  </a:lnTo>
                  <a:lnTo>
                    <a:pt x="147751" y="422910"/>
                  </a:lnTo>
                  <a:lnTo>
                    <a:pt x="147662" y="421640"/>
                  </a:lnTo>
                  <a:lnTo>
                    <a:pt x="143002" y="422706"/>
                  </a:lnTo>
                  <a:lnTo>
                    <a:pt x="143027" y="422910"/>
                  </a:lnTo>
                  <a:lnTo>
                    <a:pt x="142735" y="422770"/>
                  </a:lnTo>
                  <a:lnTo>
                    <a:pt x="142138" y="422910"/>
                  </a:lnTo>
                  <a:lnTo>
                    <a:pt x="142290" y="422567"/>
                  </a:lnTo>
                  <a:lnTo>
                    <a:pt x="140322" y="421640"/>
                  </a:lnTo>
                  <a:lnTo>
                    <a:pt x="140906" y="419100"/>
                  </a:lnTo>
                  <a:lnTo>
                    <a:pt x="142557" y="417830"/>
                  </a:lnTo>
                  <a:lnTo>
                    <a:pt x="140690" y="417830"/>
                  </a:lnTo>
                  <a:lnTo>
                    <a:pt x="141554" y="416560"/>
                  </a:lnTo>
                  <a:lnTo>
                    <a:pt x="140246" y="416560"/>
                  </a:lnTo>
                  <a:lnTo>
                    <a:pt x="139674" y="415290"/>
                  </a:lnTo>
                  <a:lnTo>
                    <a:pt x="139115" y="414020"/>
                  </a:lnTo>
                  <a:lnTo>
                    <a:pt x="136613" y="415290"/>
                  </a:lnTo>
                  <a:lnTo>
                    <a:pt x="137579" y="412750"/>
                  </a:lnTo>
                  <a:lnTo>
                    <a:pt x="132397" y="411480"/>
                  </a:lnTo>
                  <a:lnTo>
                    <a:pt x="136004" y="408940"/>
                  </a:lnTo>
                  <a:lnTo>
                    <a:pt x="130378" y="408940"/>
                  </a:lnTo>
                  <a:lnTo>
                    <a:pt x="136271" y="406400"/>
                  </a:lnTo>
                  <a:lnTo>
                    <a:pt x="127177" y="403860"/>
                  </a:lnTo>
                  <a:lnTo>
                    <a:pt x="128841" y="402590"/>
                  </a:lnTo>
                  <a:lnTo>
                    <a:pt x="132181" y="400050"/>
                  </a:lnTo>
                  <a:lnTo>
                    <a:pt x="127114" y="402590"/>
                  </a:lnTo>
                  <a:lnTo>
                    <a:pt x="126009" y="396240"/>
                  </a:lnTo>
                  <a:lnTo>
                    <a:pt x="121653" y="394970"/>
                  </a:lnTo>
                  <a:lnTo>
                    <a:pt x="122948" y="394970"/>
                  </a:lnTo>
                  <a:lnTo>
                    <a:pt x="122034" y="393700"/>
                  </a:lnTo>
                  <a:lnTo>
                    <a:pt x="122847" y="392430"/>
                  </a:lnTo>
                  <a:lnTo>
                    <a:pt x="122809" y="391160"/>
                  </a:lnTo>
                  <a:lnTo>
                    <a:pt x="119405" y="393700"/>
                  </a:lnTo>
                  <a:lnTo>
                    <a:pt x="116725" y="391160"/>
                  </a:lnTo>
                  <a:lnTo>
                    <a:pt x="113639" y="391160"/>
                  </a:lnTo>
                  <a:lnTo>
                    <a:pt x="115316" y="387350"/>
                  </a:lnTo>
                  <a:lnTo>
                    <a:pt x="118414" y="389890"/>
                  </a:lnTo>
                  <a:lnTo>
                    <a:pt x="119697" y="388620"/>
                  </a:lnTo>
                  <a:lnTo>
                    <a:pt x="120980" y="387350"/>
                  </a:lnTo>
                  <a:lnTo>
                    <a:pt x="118338" y="388620"/>
                  </a:lnTo>
                  <a:lnTo>
                    <a:pt x="115824" y="386080"/>
                  </a:lnTo>
                  <a:lnTo>
                    <a:pt x="114096" y="387350"/>
                  </a:lnTo>
                  <a:lnTo>
                    <a:pt x="114541" y="386080"/>
                  </a:lnTo>
                  <a:lnTo>
                    <a:pt x="114820" y="385267"/>
                  </a:lnTo>
                  <a:lnTo>
                    <a:pt x="115227" y="384810"/>
                  </a:lnTo>
                  <a:lnTo>
                    <a:pt x="116319" y="383540"/>
                  </a:lnTo>
                  <a:lnTo>
                    <a:pt x="111988" y="386080"/>
                  </a:lnTo>
                  <a:lnTo>
                    <a:pt x="114630" y="382270"/>
                  </a:lnTo>
                  <a:lnTo>
                    <a:pt x="111201" y="382270"/>
                  </a:lnTo>
                  <a:lnTo>
                    <a:pt x="111366" y="381000"/>
                  </a:lnTo>
                  <a:lnTo>
                    <a:pt x="111696" y="378460"/>
                  </a:lnTo>
                  <a:lnTo>
                    <a:pt x="114706" y="379730"/>
                  </a:lnTo>
                  <a:lnTo>
                    <a:pt x="111734" y="378460"/>
                  </a:lnTo>
                  <a:lnTo>
                    <a:pt x="111937" y="377380"/>
                  </a:lnTo>
                  <a:lnTo>
                    <a:pt x="111315" y="378460"/>
                  </a:lnTo>
                  <a:lnTo>
                    <a:pt x="109131" y="378460"/>
                  </a:lnTo>
                  <a:lnTo>
                    <a:pt x="106184" y="375920"/>
                  </a:lnTo>
                  <a:lnTo>
                    <a:pt x="110515" y="375920"/>
                  </a:lnTo>
                  <a:lnTo>
                    <a:pt x="111429" y="373380"/>
                  </a:lnTo>
                  <a:lnTo>
                    <a:pt x="109321" y="372110"/>
                  </a:lnTo>
                  <a:lnTo>
                    <a:pt x="105410" y="373380"/>
                  </a:lnTo>
                  <a:lnTo>
                    <a:pt x="104571" y="372110"/>
                  </a:lnTo>
                  <a:lnTo>
                    <a:pt x="105029" y="370840"/>
                  </a:lnTo>
                  <a:lnTo>
                    <a:pt x="102019" y="370840"/>
                  </a:lnTo>
                  <a:lnTo>
                    <a:pt x="101815" y="367030"/>
                  </a:lnTo>
                  <a:lnTo>
                    <a:pt x="101688" y="364490"/>
                  </a:lnTo>
                  <a:lnTo>
                    <a:pt x="97497" y="364490"/>
                  </a:lnTo>
                  <a:lnTo>
                    <a:pt x="97713" y="363220"/>
                  </a:lnTo>
                  <a:lnTo>
                    <a:pt x="96329" y="365760"/>
                  </a:lnTo>
                  <a:lnTo>
                    <a:pt x="94703" y="365760"/>
                  </a:lnTo>
                  <a:lnTo>
                    <a:pt x="93484" y="367030"/>
                  </a:lnTo>
                  <a:lnTo>
                    <a:pt x="92710" y="365760"/>
                  </a:lnTo>
                  <a:lnTo>
                    <a:pt x="92341" y="365760"/>
                  </a:lnTo>
                  <a:lnTo>
                    <a:pt x="90093" y="365760"/>
                  </a:lnTo>
                  <a:lnTo>
                    <a:pt x="91960" y="364490"/>
                  </a:lnTo>
                  <a:lnTo>
                    <a:pt x="92341" y="365760"/>
                  </a:lnTo>
                  <a:lnTo>
                    <a:pt x="93243" y="364490"/>
                  </a:lnTo>
                  <a:lnTo>
                    <a:pt x="92430" y="364490"/>
                  </a:lnTo>
                  <a:lnTo>
                    <a:pt x="94030" y="361950"/>
                  </a:lnTo>
                  <a:lnTo>
                    <a:pt x="93535" y="361708"/>
                  </a:lnTo>
                  <a:lnTo>
                    <a:pt x="93459" y="361950"/>
                  </a:lnTo>
                  <a:lnTo>
                    <a:pt x="93421" y="361670"/>
                  </a:lnTo>
                  <a:lnTo>
                    <a:pt x="90093" y="360680"/>
                  </a:lnTo>
                  <a:lnTo>
                    <a:pt x="89852" y="358140"/>
                  </a:lnTo>
                  <a:lnTo>
                    <a:pt x="92646" y="355600"/>
                  </a:lnTo>
                  <a:lnTo>
                    <a:pt x="93421" y="361670"/>
                  </a:lnTo>
                  <a:lnTo>
                    <a:pt x="94665" y="358140"/>
                  </a:lnTo>
                  <a:lnTo>
                    <a:pt x="95224" y="360680"/>
                  </a:lnTo>
                  <a:lnTo>
                    <a:pt x="96951" y="358140"/>
                  </a:lnTo>
                  <a:lnTo>
                    <a:pt x="98666" y="355600"/>
                  </a:lnTo>
                  <a:lnTo>
                    <a:pt x="96062" y="362839"/>
                  </a:lnTo>
                  <a:lnTo>
                    <a:pt x="94703" y="362140"/>
                  </a:lnTo>
                  <a:lnTo>
                    <a:pt x="94500" y="364490"/>
                  </a:lnTo>
                  <a:lnTo>
                    <a:pt x="96774" y="363220"/>
                  </a:lnTo>
                  <a:lnTo>
                    <a:pt x="96164" y="362902"/>
                  </a:lnTo>
                  <a:lnTo>
                    <a:pt x="99809" y="358140"/>
                  </a:lnTo>
                  <a:lnTo>
                    <a:pt x="98907" y="355600"/>
                  </a:lnTo>
                  <a:lnTo>
                    <a:pt x="98463" y="354330"/>
                  </a:lnTo>
                  <a:lnTo>
                    <a:pt x="95783" y="354330"/>
                  </a:lnTo>
                  <a:lnTo>
                    <a:pt x="95338" y="353060"/>
                  </a:lnTo>
                  <a:lnTo>
                    <a:pt x="94437" y="350520"/>
                  </a:lnTo>
                  <a:lnTo>
                    <a:pt x="92252" y="350520"/>
                  </a:lnTo>
                  <a:lnTo>
                    <a:pt x="92100" y="353060"/>
                  </a:lnTo>
                  <a:lnTo>
                    <a:pt x="89903" y="353060"/>
                  </a:lnTo>
                  <a:lnTo>
                    <a:pt x="87972" y="349250"/>
                  </a:lnTo>
                  <a:lnTo>
                    <a:pt x="89357" y="346710"/>
                  </a:lnTo>
                  <a:lnTo>
                    <a:pt x="90716" y="344170"/>
                  </a:lnTo>
                  <a:lnTo>
                    <a:pt x="88696" y="342900"/>
                  </a:lnTo>
                  <a:lnTo>
                    <a:pt x="86017" y="342900"/>
                  </a:lnTo>
                  <a:lnTo>
                    <a:pt x="81902" y="344170"/>
                  </a:lnTo>
                  <a:lnTo>
                    <a:pt x="82486" y="340360"/>
                  </a:lnTo>
                  <a:lnTo>
                    <a:pt x="86499" y="339090"/>
                  </a:lnTo>
                  <a:lnTo>
                    <a:pt x="85966" y="337820"/>
                  </a:lnTo>
                  <a:lnTo>
                    <a:pt x="84912" y="335280"/>
                  </a:lnTo>
                  <a:lnTo>
                    <a:pt x="83451" y="336892"/>
                  </a:lnTo>
                  <a:lnTo>
                    <a:pt x="83502" y="336511"/>
                  </a:lnTo>
                  <a:lnTo>
                    <a:pt x="84963" y="332740"/>
                  </a:lnTo>
                  <a:lnTo>
                    <a:pt x="82029" y="335280"/>
                  </a:lnTo>
                  <a:lnTo>
                    <a:pt x="82423" y="335280"/>
                  </a:lnTo>
                  <a:lnTo>
                    <a:pt x="83146" y="337235"/>
                  </a:lnTo>
                  <a:lnTo>
                    <a:pt x="80340" y="340360"/>
                  </a:lnTo>
                  <a:lnTo>
                    <a:pt x="80543" y="337235"/>
                  </a:lnTo>
                  <a:lnTo>
                    <a:pt x="80543" y="336511"/>
                  </a:lnTo>
                  <a:lnTo>
                    <a:pt x="80048" y="335280"/>
                  </a:lnTo>
                  <a:lnTo>
                    <a:pt x="79540" y="334010"/>
                  </a:lnTo>
                  <a:lnTo>
                    <a:pt x="82461" y="331470"/>
                  </a:lnTo>
                  <a:lnTo>
                    <a:pt x="79921" y="328930"/>
                  </a:lnTo>
                  <a:lnTo>
                    <a:pt x="76873" y="326390"/>
                  </a:lnTo>
                  <a:lnTo>
                    <a:pt x="75349" y="325120"/>
                  </a:lnTo>
                  <a:lnTo>
                    <a:pt x="73431" y="322580"/>
                  </a:lnTo>
                  <a:lnTo>
                    <a:pt x="72466" y="321310"/>
                  </a:lnTo>
                  <a:lnTo>
                    <a:pt x="72466" y="322580"/>
                  </a:lnTo>
                  <a:lnTo>
                    <a:pt x="71577" y="321310"/>
                  </a:lnTo>
                  <a:lnTo>
                    <a:pt x="72466" y="322580"/>
                  </a:lnTo>
                  <a:lnTo>
                    <a:pt x="72466" y="321310"/>
                  </a:lnTo>
                  <a:lnTo>
                    <a:pt x="74930" y="321310"/>
                  </a:lnTo>
                  <a:lnTo>
                    <a:pt x="75374" y="320040"/>
                  </a:lnTo>
                  <a:lnTo>
                    <a:pt x="70993" y="314960"/>
                  </a:lnTo>
                  <a:lnTo>
                    <a:pt x="70154" y="306070"/>
                  </a:lnTo>
                  <a:lnTo>
                    <a:pt x="69926" y="303390"/>
                  </a:lnTo>
                  <a:lnTo>
                    <a:pt x="69926" y="318770"/>
                  </a:lnTo>
                  <a:lnTo>
                    <a:pt x="69088" y="318770"/>
                  </a:lnTo>
                  <a:lnTo>
                    <a:pt x="68059" y="320040"/>
                  </a:lnTo>
                  <a:lnTo>
                    <a:pt x="67856" y="318770"/>
                  </a:lnTo>
                  <a:lnTo>
                    <a:pt x="68605" y="318770"/>
                  </a:lnTo>
                  <a:lnTo>
                    <a:pt x="68554" y="317500"/>
                  </a:lnTo>
                  <a:lnTo>
                    <a:pt x="68961" y="316230"/>
                  </a:lnTo>
                  <a:lnTo>
                    <a:pt x="69164" y="317500"/>
                  </a:lnTo>
                  <a:lnTo>
                    <a:pt x="69519" y="317500"/>
                  </a:lnTo>
                  <a:lnTo>
                    <a:pt x="69926" y="318770"/>
                  </a:lnTo>
                  <a:lnTo>
                    <a:pt x="69926" y="303390"/>
                  </a:lnTo>
                  <a:lnTo>
                    <a:pt x="69723" y="300990"/>
                  </a:lnTo>
                  <a:lnTo>
                    <a:pt x="65976" y="300990"/>
                  </a:lnTo>
                  <a:lnTo>
                    <a:pt x="65786" y="299720"/>
                  </a:lnTo>
                  <a:lnTo>
                    <a:pt x="64223" y="299720"/>
                  </a:lnTo>
                  <a:lnTo>
                    <a:pt x="63474" y="298450"/>
                  </a:lnTo>
                  <a:lnTo>
                    <a:pt x="65125" y="297180"/>
                  </a:lnTo>
                  <a:lnTo>
                    <a:pt x="66319" y="297180"/>
                  </a:lnTo>
                  <a:lnTo>
                    <a:pt x="62103" y="294640"/>
                  </a:lnTo>
                  <a:lnTo>
                    <a:pt x="57721" y="289560"/>
                  </a:lnTo>
                  <a:lnTo>
                    <a:pt x="56629" y="288290"/>
                  </a:lnTo>
                  <a:lnTo>
                    <a:pt x="58178" y="283210"/>
                  </a:lnTo>
                  <a:lnTo>
                    <a:pt x="59321" y="284480"/>
                  </a:lnTo>
                  <a:lnTo>
                    <a:pt x="59309" y="280670"/>
                  </a:lnTo>
                  <a:lnTo>
                    <a:pt x="52095" y="283210"/>
                  </a:lnTo>
                  <a:lnTo>
                    <a:pt x="53657" y="278130"/>
                  </a:lnTo>
                  <a:lnTo>
                    <a:pt x="54381" y="279400"/>
                  </a:lnTo>
                  <a:lnTo>
                    <a:pt x="54140" y="278130"/>
                  </a:lnTo>
                  <a:lnTo>
                    <a:pt x="52920" y="271780"/>
                  </a:lnTo>
                  <a:lnTo>
                    <a:pt x="47548" y="265430"/>
                  </a:lnTo>
                  <a:lnTo>
                    <a:pt x="49974" y="259080"/>
                  </a:lnTo>
                  <a:lnTo>
                    <a:pt x="50457" y="257810"/>
                  </a:lnTo>
                  <a:lnTo>
                    <a:pt x="45923" y="259080"/>
                  </a:lnTo>
                  <a:lnTo>
                    <a:pt x="49580" y="251460"/>
                  </a:lnTo>
                  <a:lnTo>
                    <a:pt x="50190" y="250190"/>
                  </a:lnTo>
                  <a:lnTo>
                    <a:pt x="44145" y="251460"/>
                  </a:lnTo>
                  <a:lnTo>
                    <a:pt x="45834" y="247650"/>
                  </a:lnTo>
                  <a:lnTo>
                    <a:pt x="47244" y="247650"/>
                  </a:lnTo>
                  <a:lnTo>
                    <a:pt x="47485" y="241300"/>
                  </a:lnTo>
                  <a:lnTo>
                    <a:pt x="47282" y="240030"/>
                  </a:lnTo>
                  <a:lnTo>
                    <a:pt x="43078" y="241300"/>
                  </a:lnTo>
                  <a:lnTo>
                    <a:pt x="42024" y="238760"/>
                  </a:lnTo>
                  <a:lnTo>
                    <a:pt x="45123" y="237490"/>
                  </a:lnTo>
                  <a:lnTo>
                    <a:pt x="41224" y="236220"/>
                  </a:lnTo>
                  <a:lnTo>
                    <a:pt x="42926" y="234950"/>
                  </a:lnTo>
                  <a:lnTo>
                    <a:pt x="44627" y="233680"/>
                  </a:lnTo>
                  <a:lnTo>
                    <a:pt x="43395" y="232410"/>
                  </a:lnTo>
                  <a:lnTo>
                    <a:pt x="43383" y="233680"/>
                  </a:lnTo>
                  <a:lnTo>
                    <a:pt x="42354" y="234950"/>
                  </a:lnTo>
                  <a:lnTo>
                    <a:pt x="41440" y="234950"/>
                  </a:lnTo>
                  <a:lnTo>
                    <a:pt x="39344" y="232410"/>
                  </a:lnTo>
                  <a:lnTo>
                    <a:pt x="41960" y="227330"/>
                  </a:lnTo>
                  <a:lnTo>
                    <a:pt x="43561" y="227330"/>
                  </a:lnTo>
                  <a:lnTo>
                    <a:pt x="41859" y="224790"/>
                  </a:lnTo>
                  <a:lnTo>
                    <a:pt x="39306" y="220980"/>
                  </a:lnTo>
                  <a:lnTo>
                    <a:pt x="40297" y="220980"/>
                  </a:lnTo>
                  <a:lnTo>
                    <a:pt x="38265" y="219710"/>
                  </a:lnTo>
                  <a:lnTo>
                    <a:pt x="45478" y="220980"/>
                  </a:lnTo>
                  <a:lnTo>
                    <a:pt x="43624" y="219710"/>
                  </a:lnTo>
                  <a:lnTo>
                    <a:pt x="41757" y="218440"/>
                  </a:lnTo>
                  <a:lnTo>
                    <a:pt x="39179" y="218440"/>
                  </a:lnTo>
                  <a:lnTo>
                    <a:pt x="40703" y="217170"/>
                  </a:lnTo>
                  <a:lnTo>
                    <a:pt x="39751" y="213360"/>
                  </a:lnTo>
                  <a:lnTo>
                    <a:pt x="38544" y="210820"/>
                  </a:lnTo>
                  <a:lnTo>
                    <a:pt x="40817" y="210820"/>
                  </a:lnTo>
                  <a:lnTo>
                    <a:pt x="40500" y="205740"/>
                  </a:lnTo>
                  <a:lnTo>
                    <a:pt x="37922" y="200660"/>
                  </a:lnTo>
                  <a:lnTo>
                    <a:pt x="37211" y="196850"/>
                  </a:lnTo>
                  <a:lnTo>
                    <a:pt x="36969" y="195580"/>
                  </a:lnTo>
                  <a:lnTo>
                    <a:pt x="36296" y="196850"/>
                  </a:lnTo>
                  <a:lnTo>
                    <a:pt x="34048" y="196850"/>
                  </a:lnTo>
                  <a:lnTo>
                    <a:pt x="32423" y="196850"/>
                  </a:lnTo>
                  <a:lnTo>
                    <a:pt x="31762" y="195580"/>
                  </a:lnTo>
                  <a:lnTo>
                    <a:pt x="32321" y="195351"/>
                  </a:lnTo>
                  <a:lnTo>
                    <a:pt x="31115" y="194310"/>
                  </a:lnTo>
                  <a:lnTo>
                    <a:pt x="31127" y="193040"/>
                  </a:lnTo>
                  <a:lnTo>
                    <a:pt x="34683" y="193040"/>
                  </a:lnTo>
                  <a:lnTo>
                    <a:pt x="35991" y="194310"/>
                  </a:lnTo>
                  <a:lnTo>
                    <a:pt x="35179" y="193040"/>
                  </a:lnTo>
                  <a:lnTo>
                    <a:pt x="34366" y="191770"/>
                  </a:lnTo>
                  <a:lnTo>
                    <a:pt x="37287" y="191770"/>
                  </a:lnTo>
                  <a:lnTo>
                    <a:pt x="35026" y="190500"/>
                  </a:lnTo>
                  <a:lnTo>
                    <a:pt x="39890" y="186690"/>
                  </a:lnTo>
                  <a:lnTo>
                    <a:pt x="36017" y="185420"/>
                  </a:lnTo>
                  <a:lnTo>
                    <a:pt x="37007" y="185420"/>
                  </a:lnTo>
                  <a:lnTo>
                    <a:pt x="36385" y="180340"/>
                  </a:lnTo>
                  <a:lnTo>
                    <a:pt x="34937" y="177800"/>
                  </a:lnTo>
                  <a:lnTo>
                    <a:pt x="34404" y="173990"/>
                  </a:lnTo>
                  <a:lnTo>
                    <a:pt x="34239" y="172720"/>
                  </a:lnTo>
                  <a:lnTo>
                    <a:pt x="31305" y="173990"/>
                  </a:lnTo>
                  <a:lnTo>
                    <a:pt x="31737" y="171450"/>
                  </a:lnTo>
                  <a:lnTo>
                    <a:pt x="29222" y="170180"/>
                  </a:lnTo>
                  <a:lnTo>
                    <a:pt x="29756" y="167640"/>
                  </a:lnTo>
                  <a:lnTo>
                    <a:pt x="31610" y="163830"/>
                  </a:lnTo>
                  <a:lnTo>
                    <a:pt x="30899" y="158750"/>
                  </a:lnTo>
                  <a:lnTo>
                    <a:pt x="30086" y="157480"/>
                  </a:lnTo>
                  <a:lnTo>
                    <a:pt x="29273" y="156210"/>
                  </a:lnTo>
                  <a:lnTo>
                    <a:pt x="29210" y="157480"/>
                  </a:lnTo>
                  <a:lnTo>
                    <a:pt x="29108" y="156667"/>
                  </a:lnTo>
                  <a:lnTo>
                    <a:pt x="28803" y="154190"/>
                  </a:lnTo>
                  <a:lnTo>
                    <a:pt x="28803" y="157480"/>
                  </a:lnTo>
                  <a:lnTo>
                    <a:pt x="28359" y="158750"/>
                  </a:lnTo>
                  <a:lnTo>
                    <a:pt x="26543" y="157480"/>
                  </a:lnTo>
                  <a:lnTo>
                    <a:pt x="28803" y="157480"/>
                  </a:lnTo>
                  <a:lnTo>
                    <a:pt x="28803" y="154190"/>
                  </a:lnTo>
                  <a:lnTo>
                    <a:pt x="28740" y="153670"/>
                  </a:lnTo>
                  <a:lnTo>
                    <a:pt x="30772" y="154940"/>
                  </a:lnTo>
                  <a:lnTo>
                    <a:pt x="29895" y="148590"/>
                  </a:lnTo>
                  <a:lnTo>
                    <a:pt x="28016" y="144780"/>
                  </a:lnTo>
                  <a:lnTo>
                    <a:pt x="27381" y="143510"/>
                  </a:lnTo>
                  <a:lnTo>
                    <a:pt x="26327" y="143510"/>
                  </a:lnTo>
                  <a:lnTo>
                    <a:pt x="25895" y="144780"/>
                  </a:lnTo>
                  <a:lnTo>
                    <a:pt x="24955" y="143510"/>
                  </a:lnTo>
                  <a:lnTo>
                    <a:pt x="24460" y="143510"/>
                  </a:lnTo>
                  <a:lnTo>
                    <a:pt x="25946" y="140970"/>
                  </a:lnTo>
                  <a:lnTo>
                    <a:pt x="27241" y="140970"/>
                  </a:lnTo>
                  <a:lnTo>
                    <a:pt x="27520" y="142240"/>
                  </a:lnTo>
                  <a:lnTo>
                    <a:pt x="27343" y="140970"/>
                  </a:lnTo>
                  <a:lnTo>
                    <a:pt x="26619" y="135890"/>
                  </a:lnTo>
                  <a:lnTo>
                    <a:pt x="28714" y="130810"/>
                  </a:lnTo>
                  <a:lnTo>
                    <a:pt x="29692" y="128270"/>
                  </a:lnTo>
                  <a:lnTo>
                    <a:pt x="30657" y="125730"/>
                  </a:lnTo>
                  <a:lnTo>
                    <a:pt x="29286" y="120650"/>
                  </a:lnTo>
                  <a:lnTo>
                    <a:pt x="29565" y="120650"/>
                  </a:lnTo>
                  <a:lnTo>
                    <a:pt x="27406" y="116840"/>
                  </a:lnTo>
                  <a:lnTo>
                    <a:pt x="26682" y="115570"/>
                  </a:lnTo>
                  <a:lnTo>
                    <a:pt x="27178" y="113030"/>
                  </a:lnTo>
                  <a:lnTo>
                    <a:pt x="28689" y="116840"/>
                  </a:lnTo>
                  <a:lnTo>
                    <a:pt x="30365" y="114300"/>
                  </a:lnTo>
                  <a:lnTo>
                    <a:pt x="29502" y="113030"/>
                  </a:lnTo>
                  <a:lnTo>
                    <a:pt x="28625" y="111760"/>
                  </a:lnTo>
                  <a:lnTo>
                    <a:pt x="26009" y="107950"/>
                  </a:lnTo>
                  <a:lnTo>
                    <a:pt x="28448" y="106680"/>
                  </a:lnTo>
                  <a:lnTo>
                    <a:pt x="30899" y="105410"/>
                  </a:lnTo>
                  <a:lnTo>
                    <a:pt x="28409" y="100330"/>
                  </a:lnTo>
                  <a:lnTo>
                    <a:pt x="32016" y="96520"/>
                  </a:lnTo>
                  <a:lnTo>
                    <a:pt x="32283" y="92710"/>
                  </a:lnTo>
                  <a:lnTo>
                    <a:pt x="32207" y="86360"/>
                  </a:lnTo>
                  <a:lnTo>
                    <a:pt x="34251" y="81280"/>
                  </a:lnTo>
                  <a:lnTo>
                    <a:pt x="32385" y="81280"/>
                  </a:lnTo>
                  <a:lnTo>
                    <a:pt x="30657" y="80010"/>
                  </a:lnTo>
                  <a:lnTo>
                    <a:pt x="31330" y="80010"/>
                  </a:lnTo>
                  <a:lnTo>
                    <a:pt x="30670" y="73660"/>
                  </a:lnTo>
                  <a:lnTo>
                    <a:pt x="32410" y="67310"/>
                  </a:lnTo>
                  <a:lnTo>
                    <a:pt x="33362" y="64770"/>
                  </a:lnTo>
                  <a:lnTo>
                    <a:pt x="34302" y="62230"/>
                  </a:lnTo>
                  <a:lnTo>
                    <a:pt x="35077" y="59690"/>
                  </a:lnTo>
                  <a:lnTo>
                    <a:pt x="37807" y="59690"/>
                  </a:lnTo>
                  <a:lnTo>
                    <a:pt x="30594" y="48260"/>
                  </a:lnTo>
                  <a:lnTo>
                    <a:pt x="34417" y="52070"/>
                  </a:lnTo>
                  <a:lnTo>
                    <a:pt x="35255" y="54610"/>
                  </a:lnTo>
                  <a:lnTo>
                    <a:pt x="36957" y="57150"/>
                  </a:lnTo>
                  <a:lnTo>
                    <a:pt x="35496" y="54610"/>
                  </a:lnTo>
                  <a:lnTo>
                    <a:pt x="35852" y="52070"/>
                  </a:lnTo>
                  <a:lnTo>
                    <a:pt x="36093" y="52070"/>
                  </a:lnTo>
                  <a:lnTo>
                    <a:pt x="36144" y="50800"/>
                  </a:lnTo>
                  <a:lnTo>
                    <a:pt x="36512" y="52070"/>
                  </a:lnTo>
                  <a:lnTo>
                    <a:pt x="37084" y="52070"/>
                  </a:lnTo>
                  <a:lnTo>
                    <a:pt x="37299" y="50800"/>
                  </a:lnTo>
                  <a:lnTo>
                    <a:pt x="37363" y="52070"/>
                  </a:lnTo>
                  <a:lnTo>
                    <a:pt x="37579" y="53340"/>
                  </a:lnTo>
                  <a:lnTo>
                    <a:pt x="38176" y="58420"/>
                  </a:lnTo>
                  <a:lnTo>
                    <a:pt x="38265" y="52070"/>
                  </a:lnTo>
                  <a:lnTo>
                    <a:pt x="38493" y="52070"/>
                  </a:lnTo>
                  <a:lnTo>
                    <a:pt x="38303" y="54610"/>
                  </a:lnTo>
                  <a:lnTo>
                    <a:pt x="38239" y="58420"/>
                  </a:lnTo>
                  <a:lnTo>
                    <a:pt x="39293" y="53340"/>
                  </a:lnTo>
                  <a:lnTo>
                    <a:pt x="39001" y="55880"/>
                  </a:lnTo>
                  <a:lnTo>
                    <a:pt x="38976" y="56210"/>
                  </a:lnTo>
                  <a:lnTo>
                    <a:pt x="39077" y="55880"/>
                  </a:lnTo>
                  <a:lnTo>
                    <a:pt x="39065" y="58420"/>
                  </a:lnTo>
                  <a:lnTo>
                    <a:pt x="39687" y="55880"/>
                  </a:lnTo>
                  <a:lnTo>
                    <a:pt x="40005" y="54610"/>
                  </a:lnTo>
                  <a:lnTo>
                    <a:pt x="39827" y="57150"/>
                  </a:lnTo>
                  <a:lnTo>
                    <a:pt x="41935" y="55880"/>
                  </a:lnTo>
                  <a:lnTo>
                    <a:pt x="41363" y="57150"/>
                  </a:lnTo>
                  <a:lnTo>
                    <a:pt x="43167" y="57150"/>
                  </a:lnTo>
                  <a:lnTo>
                    <a:pt x="43497" y="58420"/>
                  </a:lnTo>
                  <a:lnTo>
                    <a:pt x="44513" y="59690"/>
                  </a:lnTo>
                  <a:lnTo>
                    <a:pt x="45224" y="60947"/>
                  </a:lnTo>
                  <a:lnTo>
                    <a:pt x="43319" y="62230"/>
                  </a:lnTo>
                  <a:lnTo>
                    <a:pt x="48412" y="66040"/>
                  </a:lnTo>
                  <a:lnTo>
                    <a:pt x="51536" y="66040"/>
                  </a:lnTo>
                  <a:lnTo>
                    <a:pt x="49987" y="67310"/>
                  </a:lnTo>
                  <a:lnTo>
                    <a:pt x="51777" y="68580"/>
                  </a:lnTo>
                  <a:lnTo>
                    <a:pt x="49745" y="69850"/>
                  </a:lnTo>
                  <a:lnTo>
                    <a:pt x="51549" y="71120"/>
                  </a:lnTo>
                  <a:lnTo>
                    <a:pt x="53771" y="72390"/>
                  </a:lnTo>
                  <a:lnTo>
                    <a:pt x="55206" y="69850"/>
                  </a:lnTo>
                  <a:lnTo>
                    <a:pt x="54432" y="77470"/>
                  </a:lnTo>
                  <a:lnTo>
                    <a:pt x="64706" y="73660"/>
                  </a:lnTo>
                  <a:lnTo>
                    <a:pt x="61582" y="80010"/>
                  </a:lnTo>
                  <a:lnTo>
                    <a:pt x="68846" y="83820"/>
                  </a:lnTo>
                  <a:lnTo>
                    <a:pt x="75031" y="86360"/>
                  </a:lnTo>
                  <a:lnTo>
                    <a:pt x="80632" y="90170"/>
                  </a:lnTo>
                  <a:lnTo>
                    <a:pt x="78663" y="92506"/>
                  </a:lnTo>
                  <a:lnTo>
                    <a:pt x="83159" y="91440"/>
                  </a:lnTo>
                  <a:lnTo>
                    <a:pt x="87376" y="96520"/>
                  </a:lnTo>
                  <a:lnTo>
                    <a:pt x="88239" y="97790"/>
                  </a:lnTo>
                  <a:lnTo>
                    <a:pt x="84467" y="97790"/>
                  </a:lnTo>
                  <a:lnTo>
                    <a:pt x="90627" y="99060"/>
                  </a:lnTo>
                  <a:lnTo>
                    <a:pt x="93726" y="105410"/>
                  </a:lnTo>
                  <a:lnTo>
                    <a:pt x="99695" y="106654"/>
                  </a:lnTo>
                  <a:lnTo>
                    <a:pt x="100063" y="102870"/>
                  </a:lnTo>
                  <a:lnTo>
                    <a:pt x="106502" y="104051"/>
                  </a:lnTo>
                  <a:lnTo>
                    <a:pt x="107048" y="104051"/>
                  </a:lnTo>
                  <a:lnTo>
                    <a:pt x="131013" y="104051"/>
                  </a:lnTo>
                  <a:lnTo>
                    <a:pt x="129882" y="102870"/>
                  </a:lnTo>
                  <a:lnTo>
                    <a:pt x="132384" y="101600"/>
                  </a:lnTo>
                  <a:lnTo>
                    <a:pt x="129667" y="101600"/>
                  </a:lnTo>
                  <a:lnTo>
                    <a:pt x="129565" y="100330"/>
                  </a:lnTo>
                  <a:lnTo>
                    <a:pt x="129349" y="97790"/>
                  </a:lnTo>
                  <a:lnTo>
                    <a:pt x="129247" y="96520"/>
                  </a:lnTo>
                  <a:lnTo>
                    <a:pt x="128041" y="95250"/>
                  </a:lnTo>
                  <a:lnTo>
                    <a:pt x="127469" y="95250"/>
                  </a:lnTo>
                  <a:lnTo>
                    <a:pt x="126949" y="97790"/>
                  </a:lnTo>
                  <a:lnTo>
                    <a:pt x="126352" y="96520"/>
                  </a:lnTo>
                  <a:lnTo>
                    <a:pt x="125666" y="95250"/>
                  </a:lnTo>
                  <a:lnTo>
                    <a:pt x="124523" y="95250"/>
                  </a:lnTo>
                  <a:lnTo>
                    <a:pt x="124688" y="99060"/>
                  </a:lnTo>
                  <a:lnTo>
                    <a:pt x="121818" y="100330"/>
                  </a:lnTo>
                  <a:lnTo>
                    <a:pt x="121602" y="99060"/>
                  </a:lnTo>
                  <a:lnTo>
                    <a:pt x="121500" y="98425"/>
                  </a:lnTo>
                  <a:lnTo>
                    <a:pt x="121970" y="99060"/>
                  </a:lnTo>
                  <a:lnTo>
                    <a:pt x="121691" y="97790"/>
                  </a:lnTo>
                  <a:lnTo>
                    <a:pt x="121132" y="95250"/>
                  </a:lnTo>
                  <a:lnTo>
                    <a:pt x="121094" y="95084"/>
                  </a:lnTo>
                  <a:lnTo>
                    <a:pt x="121094" y="97891"/>
                  </a:lnTo>
                  <a:lnTo>
                    <a:pt x="117703" y="99060"/>
                  </a:lnTo>
                  <a:lnTo>
                    <a:pt x="119126" y="95250"/>
                  </a:lnTo>
                  <a:lnTo>
                    <a:pt x="121094" y="97891"/>
                  </a:lnTo>
                  <a:lnTo>
                    <a:pt x="121094" y="95084"/>
                  </a:lnTo>
                  <a:lnTo>
                    <a:pt x="120853" y="93980"/>
                  </a:lnTo>
                  <a:lnTo>
                    <a:pt x="120561" y="92710"/>
                  </a:lnTo>
                  <a:lnTo>
                    <a:pt x="121983" y="93268"/>
                  </a:lnTo>
                  <a:lnTo>
                    <a:pt x="121729" y="92710"/>
                  </a:lnTo>
                  <a:lnTo>
                    <a:pt x="122542" y="92710"/>
                  </a:lnTo>
                  <a:lnTo>
                    <a:pt x="120916" y="87630"/>
                  </a:lnTo>
                  <a:lnTo>
                    <a:pt x="118999" y="93980"/>
                  </a:lnTo>
                  <a:lnTo>
                    <a:pt x="117309" y="92710"/>
                  </a:lnTo>
                  <a:lnTo>
                    <a:pt x="115620" y="91440"/>
                  </a:lnTo>
                  <a:lnTo>
                    <a:pt x="117106" y="90170"/>
                  </a:lnTo>
                  <a:lnTo>
                    <a:pt x="116928" y="89369"/>
                  </a:lnTo>
                  <a:lnTo>
                    <a:pt x="114960" y="91440"/>
                  </a:lnTo>
                  <a:lnTo>
                    <a:pt x="112877" y="91440"/>
                  </a:lnTo>
                  <a:lnTo>
                    <a:pt x="111506" y="88900"/>
                  </a:lnTo>
                  <a:lnTo>
                    <a:pt x="109880" y="91440"/>
                  </a:lnTo>
                  <a:lnTo>
                    <a:pt x="108813" y="90170"/>
                  </a:lnTo>
                  <a:lnTo>
                    <a:pt x="109740" y="91440"/>
                  </a:lnTo>
                  <a:lnTo>
                    <a:pt x="108216" y="92710"/>
                  </a:lnTo>
                  <a:lnTo>
                    <a:pt x="107238" y="91440"/>
                  </a:lnTo>
                  <a:lnTo>
                    <a:pt x="105448" y="91440"/>
                  </a:lnTo>
                  <a:lnTo>
                    <a:pt x="105905" y="90627"/>
                  </a:lnTo>
                  <a:lnTo>
                    <a:pt x="103657" y="91440"/>
                  </a:lnTo>
                  <a:lnTo>
                    <a:pt x="105156" y="86360"/>
                  </a:lnTo>
                  <a:lnTo>
                    <a:pt x="105524" y="85090"/>
                  </a:lnTo>
                  <a:lnTo>
                    <a:pt x="101968" y="85090"/>
                  </a:lnTo>
                  <a:lnTo>
                    <a:pt x="101688" y="83820"/>
                  </a:lnTo>
                  <a:lnTo>
                    <a:pt x="103974" y="82550"/>
                  </a:lnTo>
                  <a:lnTo>
                    <a:pt x="103581" y="81280"/>
                  </a:lnTo>
                  <a:lnTo>
                    <a:pt x="100368" y="81280"/>
                  </a:lnTo>
                  <a:lnTo>
                    <a:pt x="99758" y="80987"/>
                  </a:lnTo>
                  <a:lnTo>
                    <a:pt x="99618" y="81267"/>
                  </a:lnTo>
                  <a:lnTo>
                    <a:pt x="99618" y="83820"/>
                  </a:lnTo>
                  <a:lnTo>
                    <a:pt x="97536" y="83820"/>
                  </a:lnTo>
                  <a:lnTo>
                    <a:pt x="96926" y="86360"/>
                  </a:lnTo>
                  <a:lnTo>
                    <a:pt x="97040" y="85090"/>
                  </a:lnTo>
                  <a:lnTo>
                    <a:pt x="97282" y="82550"/>
                  </a:lnTo>
                  <a:lnTo>
                    <a:pt x="99085" y="82550"/>
                  </a:lnTo>
                  <a:lnTo>
                    <a:pt x="99618" y="83820"/>
                  </a:lnTo>
                  <a:lnTo>
                    <a:pt x="99618" y="81267"/>
                  </a:lnTo>
                  <a:lnTo>
                    <a:pt x="97409" y="81280"/>
                  </a:lnTo>
                  <a:lnTo>
                    <a:pt x="95326" y="81280"/>
                  </a:lnTo>
                  <a:lnTo>
                    <a:pt x="96189" y="82118"/>
                  </a:lnTo>
                  <a:lnTo>
                    <a:pt x="91935" y="85090"/>
                  </a:lnTo>
                  <a:lnTo>
                    <a:pt x="91389" y="81280"/>
                  </a:lnTo>
                  <a:lnTo>
                    <a:pt x="95351" y="76200"/>
                  </a:lnTo>
                  <a:lnTo>
                    <a:pt x="94005" y="72390"/>
                  </a:lnTo>
                  <a:lnTo>
                    <a:pt x="88049" y="73660"/>
                  </a:lnTo>
                  <a:lnTo>
                    <a:pt x="87096" y="72390"/>
                  </a:lnTo>
                  <a:lnTo>
                    <a:pt x="85166" y="69850"/>
                  </a:lnTo>
                  <a:lnTo>
                    <a:pt x="85699" y="71120"/>
                  </a:lnTo>
                  <a:lnTo>
                    <a:pt x="83553" y="72390"/>
                  </a:lnTo>
                  <a:lnTo>
                    <a:pt x="83096" y="69850"/>
                  </a:lnTo>
                  <a:lnTo>
                    <a:pt x="81178" y="69850"/>
                  </a:lnTo>
                  <a:lnTo>
                    <a:pt x="82677" y="68580"/>
                  </a:lnTo>
                  <a:lnTo>
                    <a:pt x="82397" y="67310"/>
                  </a:lnTo>
                  <a:lnTo>
                    <a:pt x="82740" y="64770"/>
                  </a:lnTo>
                  <a:lnTo>
                    <a:pt x="81775" y="66040"/>
                  </a:lnTo>
                  <a:lnTo>
                    <a:pt x="80048" y="62230"/>
                  </a:lnTo>
                  <a:lnTo>
                    <a:pt x="76873" y="66040"/>
                  </a:lnTo>
                  <a:lnTo>
                    <a:pt x="77050" y="62230"/>
                  </a:lnTo>
                  <a:lnTo>
                    <a:pt x="74955" y="58420"/>
                  </a:lnTo>
                  <a:lnTo>
                    <a:pt x="69634" y="62230"/>
                  </a:lnTo>
                  <a:lnTo>
                    <a:pt x="67297" y="59690"/>
                  </a:lnTo>
                  <a:lnTo>
                    <a:pt x="69735" y="58420"/>
                  </a:lnTo>
                  <a:lnTo>
                    <a:pt x="69519" y="55880"/>
                  </a:lnTo>
                  <a:lnTo>
                    <a:pt x="72517" y="57150"/>
                  </a:lnTo>
                  <a:lnTo>
                    <a:pt x="71602" y="55880"/>
                  </a:lnTo>
                  <a:lnTo>
                    <a:pt x="71043" y="54610"/>
                  </a:lnTo>
                  <a:lnTo>
                    <a:pt x="70015" y="55880"/>
                  </a:lnTo>
                  <a:lnTo>
                    <a:pt x="70396" y="54610"/>
                  </a:lnTo>
                  <a:lnTo>
                    <a:pt x="65430" y="55880"/>
                  </a:lnTo>
                  <a:lnTo>
                    <a:pt x="65989" y="53340"/>
                  </a:lnTo>
                  <a:lnTo>
                    <a:pt x="64947" y="53340"/>
                  </a:lnTo>
                  <a:lnTo>
                    <a:pt x="63233" y="54610"/>
                  </a:lnTo>
                  <a:lnTo>
                    <a:pt x="62306" y="53340"/>
                  </a:lnTo>
                  <a:lnTo>
                    <a:pt x="60388" y="52070"/>
                  </a:lnTo>
                  <a:lnTo>
                    <a:pt x="59639" y="54610"/>
                  </a:lnTo>
                  <a:lnTo>
                    <a:pt x="59918" y="53340"/>
                  </a:lnTo>
                  <a:lnTo>
                    <a:pt x="60198" y="52070"/>
                  </a:lnTo>
                  <a:lnTo>
                    <a:pt x="60490" y="50800"/>
                  </a:lnTo>
                  <a:lnTo>
                    <a:pt x="56553" y="46990"/>
                  </a:lnTo>
                  <a:lnTo>
                    <a:pt x="55664" y="45720"/>
                  </a:lnTo>
                  <a:lnTo>
                    <a:pt x="54330" y="44450"/>
                  </a:lnTo>
                  <a:lnTo>
                    <a:pt x="52438" y="41910"/>
                  </a:lnTo>
                  <a:lnTo>
                    <a:pt x="51816" y="39370"/>
                  </a:lnTo>
                  <a:lnTo>
                    <a:pt x="51714" y="38100"/>
                  </a:lnTo>
                  <a:lnTo>
                    <a:pt x="48539" y="35560"/>
                  </a:lnTo>
                  <a:lnTo>
                    <a:pt x="45161" y="31750"/>
                  </a:lnTo>
                  <a:lnTo>
                    <a:pt x="42773" y="29210"/>
                  </a:lnTo>
                  <a:lnTo>
                    <a:pt x="43053" y="27940"/>
                  </a:lnTo>
                  <a:lnTo>
                    <a:pt x="43027" y="27381"/>
                  </a:lnTo>
                  <a:lnTo>
                    <a:pt x="41668" y="25400"/>
                  </a:lnTo>
                  <a:lnTo>
                    <a:pt x="40576" y="27940"/>
                  </a:lnTo>
                  <a:lnTo>
                    <a:pt x="39535" y="29210"/>
                  </a:lnTo>
                  <a:lnTo>
                    <a:pt x="38735" y="27940"/>
                  </a:lnTo>
                  <a:lnTo>
                    <a:pt x="37934" y="26670"/>
                  </a:lnTo>
                  <a:lnTo>
                    <a:pt x="36271" y="19050"/>
                  </a:lnTo>
                  <a:lnTo>
                    <a:pt x="39662" y="26670"/>
                  </a:lnTo>
                  <a:lnTo>
                    <a:pt x="38658" y="22860"/>
                  </a:lnTo>
                  <a:lnTo>
                    <a:pt x="38569" y="19050"/>
                  </a:lnTo>
                  <a:lnTo>
                    <a:pt x="38531" y="17780"/>
                  </a:lnTo>
                  <a:lnTo>
                    <a:pt x="37274" y="16510"/>
                  </a:lnTo>
                  <a:lnTo>
                    <a:pt x="35915" y="15240"/>
                  </a:lnTo>
                  <a:lnTo>
                    <a:pt x="34531" y="13970"/>
                  </a:lnTo>
                  <a:lnTo>
                    <a:pt x="33235" y="13970"/>
                  </a:lnTo>
                  <a:lnTo>
                    <a:pt x="31496" y="8890"/>
                  </a:lnTo>
                  <a:lnTo>
                    <a:pt x="32029" y="8890"/>
                  </a:lnTo>
                  <a:lnTo>
                    <a:pt x="31559" y="7620"/>
                  </a:lnTo>
                  <a:lnTo>
                    <a:pt x="29260" y="1270"/>
                  </a:lnTo>
                  <a:lnTo>
                    <a:pt x="27914" y="7620"/>
                  </a:lnTo>
                  <a:lnTo>
                    <a:pt x="24917" y="2540"/>
                  </a:lnTo>
                  <a:lnTo>
                    <a:pt x="24752" y="1270"/>
                  </a:lnTo>
                  <a:lnTo>
                    <a:pt x="24396" y="0"/>
                  </a:lnTo>
                  <a:lnTo>
                    <a:pt x="24130" y="1270"/>
                  </a:lnTo>
                  <a:lnTo>
                    <a:pt x="24574" y="5080"/>
                  </a:lnTo>
                  <a:lnTo>
                    <a:pt x="24663" y="20802"/>
                  </a:lnTo>
                  <a:lnTo>
                    <a:pt x="24612" y="22212"/>
                  </a:lnTo>
                  <a:lnTo>
                    <a:pt x="24993" y="22860"/>
                  </a:lnTo>
                  <a:lnTo>
                    <a:pt x="24790" y="27940"/>
                  </a:lnTo>
                  <a:lnTo>
                    <a:pt x="23571" y="26670"/>
                  </a:lnTo>
                  <a:lnTo>
                    <a:pt x="22123" y="26670"/>
                  </a:lnTo>
                  <a:lnTo>
                    <a:pt x="21399" y="25400"/>
                  </a:lnTo>
                  <a:lnTo>
                    <a:pt x="19939" y="22860"/>
                  </a:lnTo>
                  <a:lnTo>
                    <a:pt x="20688" y="19050"/>
                  </a:lnTo>
                  <a:lnTo>
                    <a:pt x="17627" y="15240"/>
                  </a:lnTo>
                  <a:lnTo>
                    <a:pt x="19621" y="24130"/>
                  </a:lnTo>
                  <a:lnTo>
                    <a:pt x="18732" y="25400"/>
                  </a:lnTo>
                  <a:lnTo>
                    <a:pt x="17576" y="22860"/>
                  </a:lnTo>
                  <a:lnTo>
                    <a:pt x="16522" y="30480"/>
                  </a:lnTo>
                  <a:lnTo>
                    <a:pt x="19812" y="35560"/>
                  </a:lnTo>
                  <a:lnTo>
                    <a:pt x="18313" y="40640"/>
                  </a:lnTo>
                  <a:lnTo>
                    <a:pt x="19494" y="41910"/>
                  </a:lnTo>
                  <a:lnTo>
                    <a:pt x="22364" y="48260"/>
                  </a:lnTo>
                  <a:lnTo>
                    <a:pt x="16929" y="43180"/>
                  </a:lnTo>
                  <a:lnTo>
                    <a:pt x="19075" y="48260"/>
                  </a:lnTo>
                  <a:lnTo>
                    <a:pt x="17767" y="46990"/>
                  </a:lnTo>
                  <a:lnTo>
                    <a:pt x="15087" y="46990"/>
                  </a:lnTo>
                  <a:lnTo>
                    <a:pt x="15506" y="49530"/>
                  </a:lnTo>
                  <a:lnTo>
                    <a:pt x="17653" y="57150"/>
                  </a:lnTo>
                  <a:lnTo>
                    <a:pt x="18046" y="59690"/>
                  </a:lnTo>
                  <a:lnTo>
                    <a:pt x="16903" y="59182"/>
                  </a:lnTo>
                  <a:lnTo>
                    <a:pt x="17805" y="60960"/>
                  </a:lnTo>
                  <a:lnTo>
                    <a:pt x="17233" y="64770"/>
                  </a:lnTo>
                  <a:lnTo>
                    <a:pt x="9398" y="63500"/>
                  </a:lnTo>
                  <a:lnTo>
                    <a:pt x="13957" y="73660"/>
                  </a:lnTo>
                  <a:lnTo>
                    <a:pt x="7518" y="74930"/>
                  </a:lnTo>
                  <a:lnTo>
                    <a:pt x="10020" y="81280"/>
                  </a:lnTo>
                  <a:lnTo>
                    <a:pt x="5372" y="87630"/>
                  </a:lnTo>
                  <a:lnTo>
                    <a:pt x="5334" y="93980"/>
                  </a:lnTo>
                  <a:lnTo>
                    <a:pt x="11747" y="92710"/>
                  </a:lnTo>
                  <a:lnTo>
                    <a:pt x="7429" y="95288"/>
                  </a:lnTo>
                  <a:lnTo>
                    <a:pt x="7112" y="94907"/>
                  </a:lnTo>
                  <a:lnTo>
                    <a:pt x="6464" y="95859"/>
                  </a:lnTo>
                  <a:lnTo>
                    <a:pt x="5359" y="96520"/>
                  </a:lnTo>
                  <a:lnTo>
                    <a:pt x="6019" y="96520"/>
                  </a:lnTo>
                  <a:lnTo>
                    <a:pt x="5194" y="97739"/>
                  </a:lnTo>
                  <a:lnTo>
                    <a:pt x="6756" y="96520"/>
                  </a:lnTo>
                  <a:lnTo>
                    <a:pt x="8039" y="96520"/>
                  </a:lnTo>
                  <a:lnTo>
                    <a:pt x="8305" y="101688"/>
                  </a:lnTo>
                  <a:lnTo>
                    <a:pt x="11214" y="98615"/>
                  </a:lnTo>
                  <a:lnTo>
                    <a:pt x="11468" y="98348"/>
                  </a:lnTo>
                  <a:lnTo>
                    <a:pt x="10299" y="98615"/>
                  </a:lnTo>
                  <a:lnTo>
                    <a:pt x="8483" y="96520"/>
                  </a:lnTo>
                  <a:lnTo>
                    <a:pt x="11785" y="96520"/>
                  </a:lnTo>
                  <a:lnTo>
                    <a:pt x="12065" y="97790"/>
                  </a:lnTo>
                  <a:lnTo>
                    <a:pt x="11925" y="99060"/>
                  </a:lnTo>
                  <a:lnTo>
                    <a:pt x="11506" y="99060"/>
                  </a:lnTo>
                  <a:lnTo>
                    <a:pt x="7340" y="104140"/>
                  </a:lnTo>
                  <a:lnTo>
                    <a:pt x="5448" y="105410"/>
                  </a:lnTo>
                  <a:lnTo>
                    <a:pt x="5969" y="101600"/>
                  </a:lnTo>
                  <a:lnTo>
                    <a:pt x="4572" y="102870"/>
                  </a:lnTo>
                  <a:lnTo>
                    <a:pt x="3937" y="105410"/>
                  </a:lnTo>
                  <a:lnTo>
                    <a:pt x="1816" y="104140"/>
                  </a:lnTo>
                  <a:lnTo>
                    <a:pt x="63" y="106680"/>
                  </a:lnTo>
                  <a:lnTo>
                    <a:pt x="2362" y="105410"/>
                  </a:lnTo>
                  <a:lnTo>
                    <a:pt x="3340" y="107950"/>
                  </a:lnTo>
                  <a:lnTo>
                    <a:pt x="2438" y="109220"/>
                  </a:lnTo>
                  <a:lnTo>
                    <a:pt x="5422" y="106680"/>
                  </a:lnTo>
                  <a:lnTo>
                    <a:pt x="8775" y="111760"/>
                  </a:lnTo>
                  <a:lnTo>
                    <a:pt x="0" y="110490"/>
                  </a:lnTo>
                  <a:lnTo>
                    <a:pt x="3340" y="116840"/>
                  </a:lnTo>
                  <a:lnTo>
                    <a:pt x="1346" y="114300"/>
                  </a:lnTo>
                  <a:lnTo>
                    <a:pt x="2501" y="116840"/>
                  </a:lnTo>
                  <a:lnTo>
                    <a:pt x="1231" y="124460"/>
                  </a:lnTo>
                  <a:lnTo>
                    <a:pt x="6350" y="127000"/>
                  </a:lnTo>
                  <a:lnTo>
                    <a:pt x="5600" y="127000"/>
                  </a:lnTo>
                  <a:lnTo>
                    <a:pt x="3860" y="128270"/>
                  </a:lnTo>
                  <a:lnTo>
                    <a:pt x="3390" y="127000"/>
                  </a:lnTo>
                  <a:lnTo>
                    <a:pt x="2374" y="133350"/>
                  </a:lnTo>
                  <a:lnTo>
                    <a:pt x="9436" y="140970"/>
                  </a:lnTo>
                  <a:lnTo>
                    <a:pt x="6426" y="146050"/>
                  </a:lnTo>
                  <a:lnTo>
                    <a:pt x="4826" y="146050"/>
                  </a:lnTo>
                  <a:lnTo>
                    <a:pt x="5359" y="147320"/>
                  </a:lnTo>
                  <a:lnTo>
                    <a:pt x="7886" y="147320"/>
                  </a:lnTo>
                  <a:lnTo>
                    <a:pt x="6388" y="148590"/>
                  </a:lnTo>
                  <a:lnTo>
                    <a:pt x="4813" y="148590"/>
                  </a:lnTo>
                  <a:lnTo>
                    <a:pt x="4749" y="149860"/>
                  </a:lnTo>
                  <a:lnTo>
                    <a:pt x="7658" y="152400"/>
                  </a:lnTo>
                  <a:lnTo>
                    <a:pt x="6845" y="153670"/>
                  </a:lnTo>
                  <a:lnTo>
                    <a:pt x="5003" y="152400"/>
                  </a:lnTo>
                  <a:lnTo>
                    <a:pt x="3276" y="158750"/>
                  </a:lnTo>
                  <a:lnTo>
                    <a:pt x="9779" y="161290"/>
                  </a:lnTo>
                  <a:lnTo>
                    <a:pt x="11531" y="166370"/>
                  </a:lnTo>
                  <a:lnTo>
                    <a:pt x="6946" y="167640"/>
                  </a:lnTo>
                  <a:lnTo>
                    <a:pt x="5575" y="175260"/>
                  </a:lnTo>
                  <a:lnTo>
                    <a:pt x="4914" y="175260"/>
                  </a:lnTo>
                  <a:lnTo>
                    <a:pt x="5283" y="181610"/>
                  </a:lnTo>
                  <a:lnTo>
                    <a:pt x="9956" y="186690"/>
                  </a:lnTo>
                  <a:lnTo>
                    <a:pt x="12903" y="193040"/>
                  </a:lnTo>
                  <a:lnTo>
                    <a:pt x="8699" y="198120"/>
                  </a:lnTo>
                  <a:lnTo>
                    <a:pt x="13322" y="207010"/>
                  </a:lnTo>
                  <a:lnTo>
                    <a:pt x="11760" y="214630"/>
                  </a:lnTo>
                  <a:lnTo>
                    <a:pt x="12407" y="213360"/>
                  </a:lnTo>
                  <a:lnTo>
                    <a:pt x="15316" y="213360"/>
                  </a:lnTo>
                  <a:lnTo>
                    <a:pt x="15976" y="214630"/>
                  </a:lnTo>
                  <a:lnTo>
                    <a:pt x="15341" y="215900"/>
                  </a:lnTo>
                  <a:lnTo>
                    <a:pt x="19862" y="218440"/>
                  </a:lnTo>
                  <a:lnTo>
                    <a:pt x="15684" y="218440"/>
                  </a:lnTo>
                  <a:lnTo>
                    <a:pt x="11861" y="219710"/>
                  </a:lnTo>
                  <a:lnTo>
                    <a:pt x="13728" y="223520"/>
                  </a:lnTo>
                  <a:lnTo>
                    <a:pt x="14198" y="226060"/>
                  </a:lnTo>
                  <a:lnTo>
                    <a:pt x="19697" y="224790"/>
                  </a:lnTo>
                  <a:lnTo>
                    <a:pt x="18046" y="231140"/>
                  </a:lnTo>
                  <a:lnTo>
                    <a:pt x="20053" y="236220"/>
                  </a:lnTo>
                  <a:lnTo>
                    <a:pt x="22085" y="241300"/>
                  </a:lnTo>
                  <a:lnTo>
                    <a:pt x="20510" y="246380"/>
                  </a:lnTo>
                  <a:lnTo>
                    <a:pt x="22174" y="247650"/>
                  </a:lnTo>
                  <a:lnTo>
                    <a:pt x="22834" y="248920"/>
                  </a:lnTo>
                  <a:lnTo>
                    <a:pt x="24599" y="250190"/>
                  </a:lnTo>
                  <a:lnTo>
                    <a:pt x="21717" y="251460"/>
                  </a:lnTo>
                  <a:lnTo>
                    <a:pt x="22288" y="255270"/>
                  </a:lnTo>
                  <a:lnTo>
                    <a:pt x="22593" y="257810"/>
                  </a:lnTo>
                  <a:lnTo>
                    <a:pt x="24879" y="262890"/>
                  </a:lnTo>
                  <a:lnTo>
                    <a:pt x="22529" y="261620"/>
                  </a:lnTo>
                  <a:lnTo>
                    <a:pt x="23266" y="265430"/>
                  </a:lnTo>
                  <a:lnTo>
                    <a:pt x="31826" y="262890"/>
                  </a:lnTo>
                  <a:lnTo>
                    <a:pt x="32816" y="265430"/>
                  </a:lnTo>
                  <a:lnTo>
                    <a:pt x="28867" y="267970"/>
                  </a:lnTo>
                  <a:lnTo>
                    <a:pt x="30378" y="273050"/>
                  </a:lnTo>
                  <a:lnTo>
                    <a:pt x="28625" y="279400"/>
                  </a:lnTo>
                  <a:lnTo>
                    <a:pt x="34315" y="283210"/>
                  </a:lnTo>
                  <a:lnTo>
                    <a:pt x="31940" y="283210"/>
                  </a:lnTo>
                  <a:lnTo>
                    <a:pt x="32715" y="284480"/>
                  </a:lnTo>
                  <a:lnTo>
                    <a:pt x="32600" y="293370"/>
                  </a:lnTo>
                  <a:lnTo>
                    <a:pt x="35217" y="291503"/>
                  </a:lnTo>
                  <a:lnTo>
                    <a:pt x="39547" y="294640"/>
                  </a:lnTo>
                  <a:lnTo>
                    <a:pt x="42164" y="297180"/>
                  </a:lnTo>
                  <a:lnTo>
                    <a:pt x="39306" y="297180"/>
                  </a:lnTo>
                  <a:lnTo>
                    <a:pt x="43662" y="298450"/>
                  </a:lnTo>
                  <a:lnTo>
                    <a:pt x="44500" y="298450"/>
                  </a:lnTo>
                  <a:lnTo>
                    <a:pt x="46824" y="300990"/>
                  </a:lnTo>
                  <a:lnTo>
                    <a:pt x="46799" y="302260"/>
                  </a:lnTo>
                  <a:lnTo>
                    <a:pt x="45097" y="302260"/>
                  </a:lnTo>
                  <a:lnTo>
                    <a:pt x="44894" y="304800"/>
                  </a:lnTo>
                  <a:lnTo>
                    <a:pt x="48602" y="302260"/>
                  </a:lnTo>
                  <a:lnTo>
                    <a:pt x="48501" y="306070"/>
                  </a:lnTo>
                  <a:lnTo>
                    <a:pt x="46291" y="304800"/>
                  </a:lnTo>
                  <a:lnTo>
                    <a:pt x="47205" y="307340"/>
                  </a:lnTo>
                  <a:lnTo>
                    <a:pt x="50647" y="307340"/>
                  </a:lnTo>
                  <a:lnTo>
                    <a:pt x="52412" y="308610"/>
                  </a:lnTo>
                  <a:lnTo>
                    <a:pt x="52082" y="312420"/>
                  </a:lnTo>
                  <a:lnTo>
                    <a:pt x="49860" y="313690"/>
                  </a:lnTo>
                  <a:lnTo>
                    <a:pt x="51473" y="313690"/>
                  </a:lnTo>
                  <a:lnTo>
                    <a:pt x="54051" y="314960"/>
                  </a:lnTo>
                  <a:lnTo>
                    <a:pt x="54013" y="316230"/>
                  </a:lnTo>
                  <a:lnTo>
                    <a:pt x="53022" y="316230"/>
                  </a:lnTo>
                  <a:lnTo>
                    <a:pt x="53022" y="320040"/>
                  </a:lnTo>
                  <a:lnTo>
                    <a:pt x="52768" y="320167"/>
                  </a:lnTo>
                  <a:lnTo>
                    <a:pt x="52717" y="320040"/>
                  </a:lnTo>
                  <a:lnTo>
                    <a:pt x="53022" y="320040"/>
                  </a:lnTo>
                  <a:lnTo>
                    <a:pt x="53022" y="316230"/>
                  </a:lnTo>
                  <a:lnTo>
                    <a:pt x="51993" y="316230"/>
                  </a:lnTo>
                  <a:lnTo>
                    <a:pt x="52070" y="320535"/>
                  </a:lnTo>
                  <a:lnTo>
                    <a:pt x="52908" y="320535"/>
                  </a:lnTo>
                  <a:lnTo>
                    <a:pt x="53238" y="321310"/>
                  </a:lnTo>
                  <a:lnTo>
                    <a:pt x="57861" y="321310"/>
                  </a:lnTo>
                  <a:lnTo>
                    <a:pt x="56553" y="325120"/>
                  </a:lnTo>
                  <a:lnTo>
                    <a:pt x="55714" y="325120"/>
                  </a:lnTo>
                  <a:lnTo>
                    <a:pt x="55372" y="326390"/>
                  </a:lnTo>
                  <a:lnTo>
                    <a:pt x="55206" y="326390"/>
                  </a:lnTo>
                  <a:lnTo>
                    <a:pt x="54724" y="325120"/>
                  </a:lnTo>
                  <a:lnTo>
                    <a:pt x="51384" y="325120"/>
                  </a:lnTo>
                  <a:lnTo>
                    <a:pt x="49898" y="325120"/>
                  </a:lnTo>
                  <a:lnTo>
                    <a:pt x="55422" y="327660"/>
                  </a:lnTo>
                  <a:lnTo>
                    <a:pt x="55714" y="330200"/>
                  </a:lnTo>
                  <a:lnTo>
                    <a:pt x="55384" y="330200"/>
                  </a:lnTo>
                  <a:lnTo>
                    <a:pt x="55054" y="331470"/>
                  </a:lnTo>
                  <a:lnTo>
                    <a:pt x="55232" y="331470"/>
                  </a:lnTo>
                  <a:lnTo>
                    <a:pt x="55892" y="332740"/>
                  </a:lnTo>
                  <a:lnTo>
                    <a:pt x="55905" y="334010"/>
                  </a:lnTo>
                  <a:lnTo>
                    <a:pt x="56286" y="335280"/>
                  </a:lnTo>
                  <a:lnTo>
                    <a:pt x="56743" y="335280"/>
                  </a:lnTo>
                  <a:lnTo>
                    <a:pt x="57086" y="336550"/>
                  </a:lnTo>
                  <a:lnTo>
                    <a:pt x="55651" y="336550"/>
                  </a:lnTo>
                  <a:lnTo>
                    <a:pt x="55943" y="335508"/>
                  </a:lnTo>
                  <a:lnTo>
                    <a:pt x="54457" y="336550"/>
                  </a:lnTo>
                  <a:lnTo>
                    <a:pt x="56807" y="337820"/>
                  </a:lnTo>
                  <a:lnTo>
                    <a:pt x="57391" y="339090"/>
                  </a:lnTo>
                  <a:lnTo>
                    <a:pt x="59956" y="337820"/>
                  </a:lnTo>
                  <a:lnTo>
                    <a:pt x="60426" y="340360"/>
                  </a:lnTo>
                  <a:lnTo>
                    <a:pt x="61734" y="337820"/>
                  </a:lnTo>
                  <a:lnTo>
                    <a:pt x="61302" y="337820"/>
                  </a:lnTo>
                  <a:lnTo>
                    <a:pt x="60731" y="336550"/>
                  </a:lnTo>
                  <a:lnTo>
                    <a:pt x="60452" y="336550"/>
                  </a:lnTo>
                  <a:lnTo>
                    <a:pt x="58585" y="332740"/>
                  </a:lnTo>
                  <a:lnTo>
                    <a:pt x="60452" y="332740"/>
                  </a:lnTo>
                  <a:lnTo>
                    <a:pt x="62128" y="334010"/>
                  </a:lnTo>
                  <a:lnTo>
                    <a:pt x="61442" y="336550"/>
                  </a:lnTo>
                  <a:lnTo>
                    <a:pt x="63474" y="335280"/>
                  </a:lnTo>
                  <a:lnTo>
                    <a:pt x="66598" y="335280"/>
                  </a:lnTo>
                  <a:lnTo>
                    <a:pt x="63893" y="339090"/>
                  </a:lnTo>
                  <a:lnTo>
                    <a:pt x="63728" y="344170"/>
                  </a:lnTo>
                  <a:lnTo>
                    <a:pt x="61760" y="345440"/>
                  </a:lnTo>
                  <a:lnTo>
                    <a:pt x="65328" y="347980"/>
                  </a:lnTo>
                  <a:lnTo>
                    <a:pt x="67614" y="354330"/>
                  </a:lnTo>
                  <a:lnTo>
                    <a:pt x="75260" y="354330"/>
                  </a:lnTo>
                  <a:lnTo>
                    <a:pt x="73367" y="355600"/>
                  </a:lnTo>
                  <a:lnTo>
                    <a:pt x="72936" y="356692"/>
                  </a:lnTo>
                  <a:lnTo>
                    <a:pt x="73291" y="356870"/>
                  </a:lnTo>
                  <a:lnTo>
                    <a:pt x="75145" y="361950"/>
                  </a:lnTo>
                  <a:lnTo>
                    <a:pt x="75615" y="361784"/>
                  </a:lnTo>
                  <a:lnTo>
                    <a:pt x="75831" y="361708"/>
                  </a:lnTo>
                  <a:lnTo>
                    <a:pt x="78765" y="360680"/>
                  </a:lnTo>
                  <a:lnTo>
                    <a:pt x="78943" y="364490"/>
                  </a:lnTo>
                  <a:lnTo>
                    <a:pt x="75882" y="361683"/>
                  </a:lnTo>
                  <a:lnTo>
                    <a:pt x="75730" y="361950"/>
                  </a:lnTo>
                  <a:lnTo>
                    <a:pt x="77622" y="364490"/>
                  </a:lnTo>
                  <a:lnTo>
                    <a:pt x="76301" y="364490"/>
                  </a:lnTo>
                  <a:lnTo>
                    <a:pt x="78447" y="369570"/>
                  </a:lnTo>
                  <a:lnTo>
                    <a:pt x="83667" y="373380"/>
                  </a:lnTo>
                  <a:lnTo>
                    <a:pt x="88823" y="375920"/>
                  </a:lnTo>
                  <a:lnTo>
                    <a:pt x="90741" y="383540"/>
                  </a:lnTo>
                  <a:lnTo>
                    <a:pt x="90766" y="382270"/>
                  </a:lnTo>
                  <a:lnTo>
                    <a:pt x="91224" y="381000"/>
                  </a:lnTo>
                  <a:lnTo>
                    <a:pt x="95123" y="388620"/>
                  </a:lnTo>
                  <a:lnTo>
                    <a:pt x="100520" y="394970"/>
                  </a:lnTo>
                  <a:lnTo>
                    <a:pt x="105765" y="401320"/>
                  </a:lnTo>
                  <a:lnTo>
                    <a:pt x="109194" y="408940"/>
                  </a:lnTo>
                  <a:lnTo>
                    <a:pt x="110236" y="412750"/>
                  </a:lnTo>
                  <a:lnTo>
                    <a:pt x="112382" y="411480"/>
                  </a:lnTo>
                  <a:lnTo>
                    <a:pt x="114998" y="411480"/>
                  </a:lnTo>
                  <a:lnTo>
                    <a:pt x="112979" y="414020"/>
                  </a:lnTo>
                  <a:lnTo>
                    <a:pt x="117779" y="414020"/>
                  </a:lnTo>
                  <a:lnTo>
                    <a:pt x="122605" y="416560"/>
                  </a:lnTo>
                  <a:lnTo>
                    <a:pt x="116751" y="425450"/>
                  </a:lnTo>
                  <a:lnTo>
                    <a:pt x="124561" y="426720"/>
                  </a:lnTo>
                  <a:lnTo>
                    <a:pt x="125641" y="424180"/>
                  </a:lnTo>
                  <a:lnTo>
                    <a:pt x="126733" y="426720"/>
                  </a:lnTo>
                  <a:lnTo>
                    <a:pt x="130987" y="427990"/>
                  </a:lnTo>
                  <a:lnTo>
                    <a:pt x="128943" y="429260"/>
                  </a:lnTo>
                  <a:lnTo>
                    <a:pt x="131038" y="429260"/>
                  </a:lnTo>
                  <a:lnTo>
                    <a:pt x="130759" y="430530"/>
                  </a:lnTo>
                  <a:lnTo>
                    <a:pt x="129578" y="430530"/>
                  </a:lnTo>
                  <a:lnTo>
                    <a:pt x="135077" y="433070"/>
                  </a:lnTo>
                  <a:lnTo>
                    <a:pt x="136867" y="436880"/>
                  </a:lnTo>
                  <a:lnTo>
                    <a:pt x="129870" y="436880"/>
                  </a:lnTo>
                  <a:lnTo>
                    <a:pt x="133565" y="441960"/>
                  </a:lnTo>
                  <a:lnTo>
                    <a:pt x="141147" y="441960"/>
                  </a:lnTo>
                  <a:lnTo>
                    <a:pt x="141376" y="440690"/>
                  </a:lnTo>
                  <a:lnTo>
                    <a:pt x="140868" y="440690"/>
                  </a:lnTo>
                  <a:lnTo>
                    <a:pt x="140639" y="439420"/>
                  </a:lnTo>
                  <a:lnTo>
                    <a:pt x="141782" y="438150"/>
                  </a:lnTo>
                  <a:lnTo>
                    <a:pt x="143344" y="438150"/>
                  </a:lnTo>
                  <a:lnTo>
                    <a:pt x="142468" y="438937"/>
                  </a:lnTo>
                  <a:lnTo>
                    <a:pt x="144081" y="437997"/>
                  </a:lnTo>
                  <a:lnTo>
                    <a:pt x="147421" y="435610"/>
                  </a:lnTo>
                  <a:lnTo>
                    <a:pt x="151930" y="433070"/>
                  </a:lnTo>
                  <a:close/>
                </a:path>
                <a:path w="320039" h="441959">
                  <a:moveTo>
                    <a:pt x="163576" y="120396"/>
                  </a:moveTo>
                  <a:lnTo>
                    <a:pt x="162318" y="118110"/>
                  </a:lnTo>
                  <a:lnTo>
                    <a:pt x="159943" y="119380"/>
                  </a:lnTo>
                  <a:lnTo>
                    <a:pt x="163576" y="120396"/>
                  </a:lnTo>
                  <a:close/>
                </a:path>
                <a:path w="320039" h="441959">
                  <a:moveTo>
                    <a:pt x="164452" y="120650"/>
                  </a:moveTo>
                  <a:lnTo>
                    <a:pt x="163576" y="120396"/>
                  </a:lnTo>
                  <a:lnTo>
                    <a:pt x="163982" y="121145"/>
                  </a:lnTo>
                  <a:lnTo>
                    <a:pt x="164452" y="120650"/>
                  </a:lnTo>
                  <a:close/>
                </a:path>
                <a:path w="320039" h="441959">
                  <a:moveTo>
                    <a:pt x="167259" y="117805"/>
                  </a:moveTo>
                  <a:lnTo>
                    <a:pt x="164579" y="117741"/>
                  </a:lnTo>
                  <a:lnTo>
                    <a:pt x="166509" y="117906"/>
                  </a:lnTo>
                  <a:lnTo>
                    <a:pt x="167259" y="117805"/>
                  </a:lnTo>
                  <a:close/>
                </a:path>
                <a:path w="320039" h="441959">
                  <a:moveTo>
                    <a:pt x="170294" y="139090"/>
                  </a:moveTo>
                  <a:lnTo>
                    <a:pt x="167906" y="138988"/>
                  </a:lnTo>
                  <a:lnTo>
                    <a:pt x="168719" y="141109"/>
                  </a:lnTo>
                  <a:lnTo>
                    <a:pt x="170294" y="139090"/>
                  </a:lnTo>
                  <a:close/>
                </a:path>
                <a:path w="320039" h="441959">
                  <a:moveTo>
                    <a:pt x="188163" y="144780"/>
                  </a:moveTo>
                  <a:lnTo>
                    <a:pt x="187477" y="144424"/>
                  </a:lnTo>
                  <a:lnTo>
                    <a:pt x="187312" y="144780"/>
                  </a:lnTo>
                  <a:lnTo>
                    <a:pt x="188163" y="144780"/>
                  </a:lnTo>
                  <a:close/>
                </a:path>
                <a:path w="320039" h="441959">
                  <a:moveTo>
                    <a:pt x="188366" y="130073"/>
                  </a:moveTo>
                  <a:lnTo>
                    <a:pt x="187667" y="131584"/>
                  </a:lnTo>
                  <a:lnTo>
                    <a:pt x="188366" y="130073"/>
                  </a:lnTo>
                  <a:close/>
                </a:path>
                <a:path w="320039" h="441959">
                  <a:moveTo>
                    <a:pt x="188709" y="129120"/>
                  </a:moveTo>
                  <a:lnTo>
                    <a:pt x="187159" y="129006"/>
                  </a:lnTo>
                  <a:lnTo>
                    <a:pt x="188328" y="130035"/>
                  </a:lnTo>
                  <a:lnTo>
                    <a:pt x="188709" y="129120"/>
                  </a:lnTo>
                  <a:close/>
                </a:path>
                <a:path w="320039" h="441959">
                  <a:moveTo>
                    <a:pt x="192582" y="148666"/>
                  </a:moveTo>
                  <a:lnTo>
                    <a:pt x="192125" y="149860"/>
                  </a:lnTo>
                  <a:lnTo>
                    <a:pt x="192582" y="148666"/>
                  </a:lnTo>
                  <a:close/>
                </a:path>
                <a:path w="320039" h="441959">
                  <a:moveTo>
                    <a:pt x="224980" y="139395"/>
                  </a:moveTo>
                  <a:lnTo>
                    <a:pt x="224942" y="139153"/>
                  </a:lnTo>
                  <a:lnTo>
                    <a:pt x="224866" y="139522"/>
                  </a:lnTo>
                  <a:lnTo>
                    <a:pt x="224878" y="139877"/>
                  </a:lnTo>
                  <a:lnTo>
                    <a:pt x="224929" y="140233"/>
                  </a:lnTo>
                  <a:lnTo>
                    <a:pt x="224980" y="139788"/>
                  </a:lnTo>
                  <a:lnTo>
                    <a:pt x="224980" y="139395"/>
                  </a:lnTo>
                  <a:close/>
                </a:path>
                <a:path w="320039" h="441959">
                  <a:moveTo>
                    <a:pt x="242735" y="158127"/>
                  </a:moveTo>
                  <a:lnTo>
                    <a:pt x="242582" y="157822"/>
                  </a:lnTo>
                  <a:lnTo>
                    <a:pt x="242392" y="157492"/>
                  </a:lnTo>
                  <a:lnTo>
                    <a:pt x="242404" y="157759"/>
                  </a:lnTo>
                  <a:lnTo>
                    <a:pt x="242506" y="158051"/>
                  </a:lnTo>
                  <a:lnTo>
                    <a:pt x="242722" y="158318"/>
                  </a:lnTo>
                  <a:lnTo>
                    <a:pt x="242735" y="158127"/>
                  </a:lnTo>
                  <a:close/>
                </a:path>
                <a:path w="320039" h="441959">
                  <a:moveTo>
                    <a:pt x="247967" y="146050"/>
                  </a:moveTo>
                  <a:lnTo>
                    <a:pt x="247802" y="146050"/>
                  </a:lnTo>
                  <a:lnTo>
                    <a:pt x="247942" y="146113"/>
                  </a:lnTo>
                  <a:close/>
                </a:path>
                <a:path w="320039" h="441959">
                  <a:moveTo>
                    <a:pt x="252044" y="157480"/>
                  </a:moveTo>
                  <a:lnTo>
                    <a:pt x="251993" y="157264"/>
                  </a:lnTo>
                  <a:lnTo>
                    <a:pt x="250101" y="154940"/>
                  </a:lnTo>
                  <a:lnTo>
                    <a:pt x="249732" y="157480"/>
                  </a:lnTo>
                  <a:lnTo>
                    <a:pt x="252044" y="157480"/>
                  </a:lnTo>
                  <a:close/>
                </a:path>
                <a:path w="320039" h="441959">
                  <a:moveTo>
                    <a:pt x="268376" y="160756"/>
                  </a:moveTo>
                  <a:lnTo>
                    <a:pt x="268097" y="162001"/>
                  </a:lnTo>
                  <a:lnTo>
                    <a:pt x="268262" y="161493"/>
                  </a:lnTo>
                  <a:lnTo>
                    <a:pt x="268325" y="161112"/>
                  </a:lnTo>
                  <a:lnTo>
                    <a:pt x="268376" y="160756"/>
                  </a:lnTo>
                  <a:close/>
                </a:path>
                <a:path w="320039" h="441959">
                  <a:moveTo>
                    <a:pt x="269595" y="146964"/>
                  </a:moveTo>
                  <a:lnTo>
                    <a:pt x="267677" y="145796"/>
                  </a:lnTo>
                  <a:lnTo>
                    <a:pt x="267843" y="145148"/>
                  </a:lnTo>
                  <a:lnTo>
                    <a:pt x="266217" y="146392"/>
                  </a:lnTo>
                  <a:lnTo>
                    <a:pt x="267614" y="147434"/>
                  </a:lnTo>
                  <a:lnTo>
                    <a:pt x="269595" y="146964"/>
                  </a:lnTo>
                  <a:close/>
                </a:path>
                <a:path w="320039" h="441959">
                  <a:moveTo>
                    <a:pt x="270776" y="163830"/>
                  </a:moveTo>
                  <a:lnTo>
                    <a:pt x="270497" y="163576"/>
                  </a:lnTo>
                  <a:lnTo>
                    <a:pt x="270306" y="163830"/>
                  </a:lnTo>
                  <a:lnTo>
                    <a:pt x="270776" y="163830"/>
                  </a:lnTo>
                  <a:close/>
                </a:path>
                <a:path w="320039" h="441959">
                  <a:moveTo>
                    <a:pt x="275920" y="153225"/>
                  </a:moveTo>
                  <a:lnTo>
                    <a:pt x="275729" y="151130"/>
                  </a:lnTo>
                  <a:lnTo>
                    <a:pt x="275247" y="152400"/>
                  </a:lnTo>
                  <a:lnTo>
                    <a:pt x="275209" y="153492"/>
                  </a:lnTo>
                  <a:lnTo>
                    <a:pt x="275920" y="153225"/>
                  </a:lnTo>
                  <a:close/>
                </a:path>
                <a:path w="320039" h="441959">
                  <a:moveTo>
                    <a:pt x="278003" y="162560"/>
                  </a:moveTo>
                  <a:lnTo>
                    <a:pt x="277126" y="163156"/>
                  </a:lnTo>
                  <a:lnTo>
                    <a:pt x="276999" y="163830"/>
                  </a:lnTo>
                  <a:lnTo>
                    <a:pt x="277710" y="164134"/>
                  </a:lnTo>
                  <a:lnTo>
                    <a:pt x="278003" y="162560"/>
                  </a:lnTo>
                  <a:close/>
                </a:path>
                <a:path w="320039" h="441959">
                  <a:moveTo>
                    <a:pt x="278130" y="152400"/>
                  </a:moveTo>
                  <a:lnTo>
                    <a:pt x="275920" y="153225"/>
                  </a:lnTo>
                  <a:lnTo>
                    <a:pt x="276009" y="154330"/>
                  </a:lnTo>
                  <a:lnTo>
                    <a:pt x="278130" y="152400"/>
                  </a:lnTo>
                  <a:close/>
                </a:path>
                <a:path w="320039" h="441959">
                  <a:moveTo>
                    <a:pt x="279958" y="165100"/>
                  </a:moveTo>
                  <a:lnTo>
                    <a:pt x="277710" y="164134"/>
                  </a:lnTo>
                  <a:lnTo>
                    <a:pt x="277533" y="165100"/>
                  </a:lnTo>
                  <a:lnTo>
                    <a:pt x="279958" y="165100"/>
                  </a:lnTo>
                  <a:close/>
                </a:path>
                <a:path w="320039" h="441959">
                  <a:moveTo>
                    <a:pt x="282549" y="150368"/>
                  </a:moveTo>
                  <a:lnTo>
                    <a:pt x="282257" y="149834"/>
                  </a:lnTo>
                  <a:lnTo>
                    <a:pt x="278879" y="149415"/>
                  </a:lnTo>
                  <a:lnTo>
                    <a:pt x="282549" y="150368"/>
                  </a:lnTo>
                  <a:close/>
                </a:path>
                <a:path w="320039" h="441959">
                  <a:moveTo>
                    <a:pt x="282752" y="147447"/>
                  </a:moveTo>
                  <a:lnTo>
                    <a:pt x="278193" y="143916"/>
                  </a:lnTo>
                  <a:lnTo>
                    <a:pt x="281508" y="147599"/>
                  </a:lnTo>
                  <a:lnTo>
                    <a:pt x="282752" y="147447"/>
                  </a:lnTo>
                  <a:close/>
                </a:path>
                <a:path w="320039" h="441959">
                  <a:moveTo>
                    <a:pt x="283679" y="150012"/>
                  </a:moveTo>
                  <a:lnTo>
                    <a:pt x="281508" y="147599"/>
                  </a:lnTo>
                  <a:lnTo>
                    <a:pt x="281089" y="147662"/>
                  </a:lnTo>
                  <a:lnTo>
                    <a:pt x="282257" y="149834"/>
                  </a:lnTo>
                  <a:lnTo>
                    <a:pt x="283679" y="150012"/>
                  </a:lnTo>
                  <a:close/>
                </a:path>
                <a:path w="320039" h="441959">
                  <a:moveTo>
                    <a:pt x="284124" y="152565"/>
                  </a:moveTo>
                  <a:lnTo>
                    <a:pt x="283908" y="152400"/>
                  </a:lnTo>
                  <a:lnTo>
                    <a:pt x="284111" y="151130"/>
                  </a:lnTo>
                  <a:lnTo>
                    <a:pt x="282130" y="153670"/>
                  </a:lnTo>
                  <a:lnTo>
                    <a:pt x="284124" y="152565"/>
                  </a:lnTo>
                  <a:close/>
                </a:path>
                <a:path w="320039" h="441959">
                  <a:moveTo>
                    <a:pt x="284441" y="152400"/>
                  </a:moveTo>
                  <a:lnTo>
                    <a:pt x="284124" y="152565"/>
                  </a:lnTo>
                  <a:lnTo>
                    <a:pt x="284302" y="152704"/>
                  </a:lnTo>
                  <a:lnTo>
                    <a:pt x="284441" y="152400"/>
                  </a:lnTo>
                  <a:close/>
                </a:path>
                <a:path w="320039" h="441959">
                  <a:moveTo>
                    <a:pt x="292874" y="151130"/>
                  </a:moveTo>
                  <a:lnTo>
                    <a:pt x="292569" y="151130"/>
                  </a:lnTo>
                  <a:lnTo>
                    <a:pt x="292874" y="151130"/>
                  </a:lnTo>
                  <a:close/>
                </a:path>
                <a:path w="320039" h="441959">
                  <a:moveTo>
                    <a:pt x="299885" y="151130"/>
                  </a:moveTo>
                  <a:lnTo>
                    <a:pt x="298589" y="149860"/>
                  </a:lnTo>
                  <a:lnTo>
                    <a:pt x="298767" y="150368"/>
                  </a:lnTo>
                  <a:lnTo>
                    <a:pt x="299885" y="151130"/>
                  </a:lnTo>
                  <a:close/>
                </a:path>
                <a:path w="320039" h="441959">
                  <a:moveTo>
                    <a:pt x="301269" y="164147"/>
                  </a:moveTo>
                  <a:lnTo>
                    <a:pt x="298665" y="160489"/>
                  </a:lnTo>
                  <a:lnTo>
                    <a:pt x="297726" y="162331"/>
                  </a:lnTo>
                  <a:lnTo>
                    <a:pt x="298818" y="162534"/>
                  </a:lnTo>
                  <a:lnTo>
                    <a:pt x="300583" y="164490"/>
                  </a:lnTo>
                  <a:lnTo>
                    <a:pt x="301269" y="164147"/>
                  </a:lnTo>
                  <a:close/>
                </a:path>
                <a:path w="320039" h="441959">
                  <a:moveTo>
                    <a:pt x="301777" y="163906"/>
                  </a:moveTo>
                  <a:lnTo>
                    <a:pt x="301269" y="164147"/>
                  </a:lnTo>
                  <a:lnTo>
                    <a:pt x="301536" y="164515"/>
                  </a:lnTo>
                  <a:lnTo>
                    <a:pt x="301777" y="163906"/>
                  </a:lnTo>
                  <a:close/>
                </a:path>
                <a:path w="320039" h="441959">
                  <a:moveTo>
                    <a:pt x="302158" y="162902"/>
                  </a:moveTo>
                  <a:lnTo>
                    <a:pt x="301777" y="163906"/>
                  </a:lnTo>
                  <a:lnTo>
                    <a:pt x="302082" y="163753"/>
                  </a:lnTo>
                  <a:lnTo>
                    <a:pt x="302158" y="162902"/>
                  </a:lnTo>
                  <a:close/>
                </a:path>
                <a:path w="320039" h="441959">
                  <a:moveTo>
                    <a:pt x="302285" y="161823"/>
                  </a:moveTo>
                  <a:lnTo>
                    <a:pt x="302158" y="162902"/>
                  </a:lnTo>
                  <a:lnTo>
                    <a:pt x="302247" y="162674"/>
                  </a:lnTo>
                  <a:lnTo>
                    <a:pt x="302285" y="162331"/>
                  </a:lnTo>
                  <a:lnTo>
                    <a:pt x="302285" y="161823"/>
                  </a:lnTo>
                  <a:close/>
                </a:path>
                <a:path w="320039" h="441959">
                  <a:moveTo>
                    <a:pt x="306603" y="162318"/>
                  </a:moveTo>
                  <a:lnTo>
                    <a:pt x="306285" y="162382"/>
                  </a:lnTo>
                  <a:lnTo>
                    <a:pt x="305943" y="162420"/>
                  </a:lnTo>
                  <a:lnTo>
                    <a:pt x="305612" y="162407"/>
                  </a:lnTo>
                  <a:lnTo>
                    <a:pt x="306070" y="162483"/>
                  </a:lnTo>
                  <a:lnTo>
                    <a:pt x="306374" y="162445"/>
                  </a:lnTo>
                  <a:lnTo>
                    <a:pt x="306603" y="162318"/>
                  </a:lnTo>
                  <a:close/>
                </a:path>
                <a:path w="320039" h="441959">
                  <a:moveTo>
                    <a:pt x="307314" y="161683"/>
                  </a:moveTo>
                  <a:lnTo>
                    <a:pt x="307301" y="161277"/>
                  </a:lnTo>
                  <a:lnTo>
                    <a:pt x="307136" y="161036"/>
                  </a:lnTo>
                  <a:lnTo>
                    <a:pt x="307073" y="161772"/>
                  </a:lnTo>
                  <a:lnTo>
                    <a:pt x="306908" y="162140"/>
                  </a:lnTo>
                  <a:lnTo>
                    <a:pt x="306603" y="162318"/>
                  </a:lnTo>
                  <a:lnTo>
                    <a:pt x="307289" y="162128"/>
                  </a:lnTo>
                  <a:lnTo>
                    <a:pt x="307314" y="161683"/>
                  </a:lnTo>
                  <a:close/>
                </a:path>
                <a:path w="320039" h="441959">
                  <a:moveTo>
                    <a:pt x="308089" y="160020"/>
                  </a:moveTo>
                  <a:lnTo>
                    <a:pt x="307340" y="157784"/>
                  </a:lnTo>
                  <a:lnTo>
                    <a:pt x="306590" y="157480"/>
                  </a:lnTo>
                  <a:lnTo>
                    <a:pt x="307505" y="153670"/>
                  </a:lnTo>
                  <a:lnTo>
                    <a:pt x="304723" y="157480"/>
                  </a:lnTo>
                  <a:lnTo>
                    <a:pt x="303987" y="156210"/>
                  </a:lnTo>
                  <a:lnTo>
                    <a:pt x="303682" y="154940"/>
                  </a:lnTo>
                  <a:lnTo>
                    <a:pt x="303390" y="153670"/>
                  </a:lnTo>
                  <a:lnTo>
                    <a:pt x="304787" y="153670"/>
                  </a:lnTo>
                  <a:lnTo>
                    <a:pt x="302539" y="151130"/>
                  </a:lnTo>
                  <a:lnTo>
                    <a:pt x="303009" y="154940"/>
                  </a:lnTo>
                  <a:lnTo>
                    <a:pt x="301053" y="152400"/>
                  </a:lnTo>
                  <a:lnTo>
                    <a:pt x="300901" y="152400"/>
                  </a:lnTo>
                  <a:lnTo>
                    <a:pt x="301078" y="151130"/>
                  </a:lnTo>
                  <a:lnTo>
                    <a:pt x="299097" y="153670"/>
                  </a:lnTo>
                  <a:lnTo>
                    <a:pt x="299453" y="152400"/>
                  </a:lnTo>
                  <a:lnTo>
                    <a:pt x="298767" y="150368"/>
                  </a:lnTo>
                  <a:lnTo>
                    <a:pt x="296113" y="148590"/>
                  </a:lnTo>
                  <a:lnTo>
                    <a:pt x="294081" y="153670"/>
                  </a:lnTo>
                  <a:lnTo>
                    <a:pt x="292608" y="151193"/>
                  </a:lnTo>
                  <a:lnTo>
                    <a:pt x="287794" y="152400"/>
                  </a:lnTo>
                  <a:lnTo>
                    <a:pt x="292481" y="153670"/>
                  </a:lnTo>
                  <a:lnTo>
                    <a:pt x="288658" y="157480"/>
                  </a:lnTo>
                  <a:lnTo>
                    <a:pt x="287756" y="154940"/>
                  </a:lnTo>
                  <a:lnTo>
                    <a:pt x="287312" y="153670"/>
                  </a:lnTo>
                  <a:lnTo>
                    <a:pt x="285978" y="149860"/>
                  </a:lnTo>
                  <a:lnTo>
                    <a:pt x="285496" y="153670"/>
                  </a:lnTo>
                  <a:lnTo>
                    <a:pt x="284302" y="152704"/>
                  </a:lnTo>
                  <a:lnTo>
                    <a:pt x="283298" y="154940"/>
                  </a:lnTo>
                  <a:lnTo>
                    <a:pt x="280758" y="152400"/>
                  </a:lnTo>
                  <a:lnTo>
                    <a:pt x="276174" y="156210"/>
                  </a:lnTo>
                  <a:lnTo>
                    <a:pt x="276059" y="154940"/>
                  </a:lnTo>
                  <a:lnTo>
                    <a:pt x="276009" y="154330"/>
                  </a:lnTo>
                  <a:lnTo>
                    <a:pt x="275348" y="154940"/>
                  </a:lnTo>
                  <a:lnTo>
                    <a:pt x="275221" y="153670"/>
                  </a:lnTo>
                  <a:lnTo>
                    <a:pt x="275209" y="153492"/>
                  </a:lnTo>
                  <a:lnTo>
                    <a:pt x="275132" y="152679"/>
                  </a:lnTo>
                  <a:lnTo>
                    <a:pt x="274751" y="148590"/>
                  </a:lnTo>
                  <a:lnTo>
                    <a:pt x="272148" y="154940"/>
                  </a:lnTo>
                  <a:lnTo>
                    <a:pt x="269913" y="152400"/>
                  </a:lnTo>
                  <a:lnTo>
                    <a:pt x="270776" y="149860"/>
                  </a:lnTo>
                  <a:lnTo>
                    <a:pt x="272884" y="151130"/>
                  </a:lnTo>
                  <a:lnTo>
                    <a:pt x="271792" y="149860"/>
                  </a:lnTo>
                  <a:lnTo>
                    <a:pt x="270687" y="148590"/>
                  </a:lnTo>
                  <a:lnTo>
                    <a:pt x="269049" y="153670"/>
                  </a:lnTo>
                  <a:lnTo>
                    <a:pt x="266242" y="147320"/>
                  </a:lnTo>
                  <a:lnTo>
                    <a:pt x="264274" y="148590"/>
                  </a:lnTo>
                  <a:lnTo>
                    <a:pt x="263918" y="152400"/>
                  </a:lnTo>
                  <a:lnTo>
                    <a:pt x="259943" y="149860"/>
                  </a:lnTo>
                  <a:lnTo>
                    <a:pt x="256565" y="151130"/>
                  </a:lnTo>
                  <a:lnTo>
                    <a:pt x="256882" y="149860"/>
                  </a:lnTo>
                  <a:lnTo>
                    <a:pt x="250621" y="147320"/>
                  </a:lnTo>
                  <a:lnTo>
                    <a:pt x="247942" y="146113"/>
                  </a:lnTo>
                  <a:lnTo>
                    <a:pt x="246913" y="149860"/>
                  </a:lnTo>
                  <a:lnTo>
                    <a:pt x="243852" y="148590"/>
                  </a:lnTo>
                  <a:lnTo>
                    <a:pt x="241490" y="148590"/>
                  </a:lnTo>
                  <a:lnTo>
                    <a:pt x="241896" y="146050"/>
                  </a:lnTo>
                  <a:lnTo>
                    <a:pt x="242443" y="146050"/>
                  </a:lnTo>
                  <a:lnTo>
                    <a:pt x="243801" y="144780"/>
                  </a:lnTo>
                  <a:lnTo>
                    <a:pt x="241693" y="144780"/>
                  </a:lnTo>
                  <a:lnTo>
                    <a:pt x="241020" y="146050"/>
                  </a:lnTo>
                  <a:lnTo>
                    <a:pt x="238823" y="146050"/>
                  </a:lnTo>
                  <a:lnTo>
                    <a:pt x="239801" y="143510"/>
                  </a:lnTo>
                  <a:lnTo>
                    <a:pt x="237007" y="143510"/>
                  </a:lnTo>
                  <a:lnTo>
                    <a:pt x="233603" y="146050"/>
                  </a:lnTo>
                  <a:lnTo>
                    <a:pt x="230327" y="143510"/>
                  </a:lnTo>
                  <a:lnTo>
                    <a:pt x="229603" y="146050"/>
                  </a:lnTo>
                  <a:lnTo>
                    <a:pt x="231889" y="151130"/>
                  </a:lnTo>
                  <a:lnTo>
                    <a:pt x="227647" y="152400"/>
                  </a:lnTo>
                  <a:lnTo>
                    <a:pt x="227761" y="151130"/>
                  </a:lnTo>
                  <a:lnTo>
                    <a:pt x="227939" y="149860"/>
                  </a:lnTo>
                  <a:lnTo>
                    <a:pt x="228104" y="148590"/>
                  </a:lnTo>
                  <a:lnTo>
                    <a:pt x="227253" y="148590"/>
                  </a:lnTo>
                  <a:lnTo>
                    <a:pt x="228257" y="147320"/>
                  </a:lnTo>
                  <a:lnTo>
                    <a:pt x="229260" y="146050"/>
                  </a:lnTo>
                  <a:lnTo>
                    <a:pt x="227799" y="144780"/>
                  </a:lnTo>
                  <a:lnTo>
                    <a:pt x="228003" y="147320"/>
                  </a:lnTo>
                  <a:lnTo>
                    <a:pt x="226720" y="147320"/>
                  </a:lnTo>
                  <a:lnTo>
                    <a:pt x="227139" y="146050"/>
                  </a:lnTo>
                  <a:lnTo>
                    <a:pt x="226021" y="146050"/>
                  </a:lnTo>
                  <a:lnTo>
                    <a:pt x="226529" y="144780"/>
                  </a:lnTo>
                  <a:lnTo>
                    <a:pt x="227799" y="144780"/>
                  </a:lnTo>
                  <a:lnTo>
                    <a:pt x="228180" y="144780"/>
                  </a:lnTo>
                  <a:lnTo>
                    <a:pt x="226758" y="143510"/>
                  </a:lnTo>
                  <a:lnTo>
                    <a:pt x="225196" y="142240"/>
                  </a:lnTo>
                  <a:lnTo>
                    <a:pt x="224929" y="140970"/>
                  </a:lnTo>
                  <a:lnTo>
                    <a:pt x="224828" y="142240"/>
                  </a:lnTo>
                  <a:lnTo>
                    <a:pt x="224370" y="143510"/>
                  </a:lnTo>
                  <a:lnTo>
                    <a:pt x="220421" y="143510"/>
                  </a:lnTo>
                  <a:lnTo>
                    <a:pt x="222796" y="140970"/>
                  </a:lnTo>
                  <a:lnTo>
                    <a:pt x="221424" y="139700"/>
                  </a:lnTo>
                  <a:lnTo>
                    <a:pt x="220446" y="140970"/>
                  </a:lnTo>
                  <a:lnTo>
                    <a:pt x="219011" y="138430"/>
                  </a:lnTo>
                  <a:lnTo>
                    <a:pt x="218274" y="142240"/>
                  </a:lnTo>
                  <a:lnTo>
                    <a:pt x="217474" y="142240"/>
                  </a:lnTo>
                  <a:lnTo>
                    <a:pt x="217563" y="140970"/>
                  </a:lnTo>
                  <a:lnTo>
                    <a:pt x="217652" y="139700"/>
                  </a:lnTo>
                  <a:lnTo>
                    <a:pt x="217525" y="139700"/>
                  </a:lnTo>
                  <a:lnTo>
                    <a:pt x="215798" y="140970"/>
                  </a:lnTo>
                  <a:lnTo>
                    <a:pt x="210769" y="138430"/>
                  </a:lnTo>
                  <a:lnTo>
                    <a:pt x="211594" y="142240"/>
                  </a:lnTo>
                  <a:lnTo>
                    <a:pt x="206121" y="143510"/>
                  </a:lnTo>
                  <a:lnTo>
                    <a:pt x="203200" y="139700"/>
                  </a:lnTo>
                  <a:lnTo>
                    <a:pt x="202234" y="138430"/>
                  </a:lnTo>
                  <a:lnTo>
                    <a:pt x="197345" y="137160"/>
                  </a:lnTo>
                  <a:lnTo>
                    <a:pt x="194576" y="137160"/>
                  </a:lnTo>
                  <a:lnTo>
                    <a:pt x="191363" y="135890"/>
                  </a:lnTo>
                  <a:lnTo>
                    <a:pt x="188683" y="137160"/>
                  </a:lnTo>
                  <a:lnTo>
                    <a:pt x="187871" y="137160"/>
                  </a:lnTo>
                  <a:lnTo>
                    <a:pt x="187375" y="134607"/>
                  </a:lnTo>
                  <a:lnTo>
                    <a:pt x="188112" y="133350"/>
                  </a:lnTo>
                  <a:lnTo>
                    <a:pt x="185775" y="133350"/>
                  </a:lnTo>
                  <a:lnTo>
                    <a:pt x="185153" y="134620"/>
                  </a:lnTo>
                  <a:lnTo>
                    <a:pt x="182702" y="132080"/>
                  </a:lnTo>
                  <a:lnTo>
                    <a:pt x="185407" y="130810"/>
                  </a:lnTo>
                  <a:lnTo>
                    <a:pt x="182854" y="129540"/>
                  </a:lnTo>
                  <a:lnTo>
                    <a:pt x="182880" y="128270"/>
                  </a:lnTo>
                  <a:lnTo>
                    <a:pt x="179070" y="129540"/>
                  </a:lnTo>
                  <a:lnTo>
                    <a:pt x="180009" y="128270"/>
                  </a:lnTo>
                  <a:lnTo>
                    <a:pt x="180936" y="127000"/>
                  </a:lnTo>
                  <a:lnTo>
                    <a:pt x="178257" y="125730"/>
                  </a:lnTo>
                  <a:lnTo>
                    <a:pt x="176733" y="125730"/>
                  </a:lnTo>
                  <a:lnTo>
                    <a:pt x="177888" y="128270"/>
                  </a:lnTo>
                  <a:lnTo>
                    <a:pt x="176339" y="128270"/>
                  </a:lnTo>
                  <a:lnTo>
                    <a:pt x="174028" y="127000"/>
                  </a:lnTo>
                  <a:lnTo>
                    <a:pt x="175983" y="123190"/>
                  </a:lnTo>
                  <a:lnTo>
                    <a:pt x="172466" y="121920"/>
                  </a:lnTo>
                  <a:lnTo>
                    <a:pt x="164414" y="121920"/>
                  </a:lnTo>
                  <a:lnTo>
                    <a:pt x="163982" y="121145"/>
                  </a:lnTo>
                  <a:lnTo>
                    <a:pt x="162064" y="123190"/>
                  </a:lnTo>
                  <a:lnTo>
                    <a:pt x="159816" y="121920"/>
                  </a:lnTo>
                  <a:lnTo>
                    <a:pt x="159740" y="120650"/>
                  </a:lnTo>
                  <a:lnTo>
                    <a:pt x="159575" y="118110"/>
                  </a:lnTo>
                  <a:lnTo>
                    <a:pt x="159410" y="115570"/>
                  </a:lnTo>
                  <a:lnTo>
                    <a:pt x="158686" y="115570"/>
                  </a:lnTo>
                  <a:lnTo>
                    <a:pt x="156260" y="111760"/>
                  </a:lnTo>
                  <a:lnTo>
                    <a:pt x="153454" y="118110"/>
                  </a:lnTo>
                  <a:lnTo>
                    <a:pt x="150571" y="115570"/>
                  </a:lnTo>
                  <a:lnTo>
                    <a:pt x="150456" y="116840"/>
                  </a:lnTo>
                  <a:lnTo>
                    <a:pt x="149440" y="120650"/>
                  </a:lnTo>
                  <a:lnTo>
                    <a:pt x="146291" y="120650"/>
                  </a:lnTo>
                  <a:lnTo>
                    <a:pt x="144030" y="118110"/>
                  </a:lnTo>
                  <a:lnTo>
                    <a:pt x="145669" y="114300"/>
                  </a:lnTo>
                  <a:lnTo>
                    <a:pt x="149174" y="114300"/>
                  </a:lnTo>
                  <a:lnTo>
                    <a:pt x="148856" y="113030"/>
                  </a:lnTo>
                  <a:lnTo>
                    <a:pt x="148539" y="111760"/>
                  </a:lnTo>
                  <a:lnTo>
                    <a:pt x="145199" y="110490"/>
                  </a:lnTo>
                  <a:lnTo>
                    <a:pt x="146240" y="111760"/>
                  </a:lnTo>
                  <a:lnTo>
                    <a:pt x="145135" y="110490"/>
                  </a:lnTo>
                  <a:lnTo>
                    <a:pt x="144018" y="109220"/>
                  </a:lnTo>
                  <a:lnTo>
                    <a:pt x="141617" y="109220"/>
                  </a:lnTo>
                  <a:lnTo>
                    <a:pt x="139128" y="106680"/>
                  </a:lnTo>
                  <a:lnTo>
                    <a:pt x="139280" y="107950"/>
                  </a:lnTo>
                  <a:lnTo>
                    <a:pt x="139026" y="109220"/>
                  </a:lnTo>
                  <a:lnTo>
                    <a:pt x="138544" y="109220"/>
                  </a:lnTo>
                  <a:lnTo>
                    <a:pt x="134810" y="105410"/>
                  </a:lnTo>
                  <a:lnTo>
                    <a:pt x="135420" y="109220"/>
                  </a:lnTo>
                  <a:lnTo>
                    <a:pt x="132080" y="107950"/>
                  </a:lnTo>
                  <a:lnTo>
                    <a:pt x="131292" y="105410"/>
                  </a:lnTo>
                  <a:lnTo>
                    <a:pt x="134810" y="105410"/>
                  </a:lnTo>
                  <a:lnTo>
                    <a:pt x="134962" y="105410"/>
                  </a:lnTo>
                  <a:lnTo>
                    <a:pt x="131102" y="104140"/>
                  </a:lnTo>
                  <a:lnTo>
                    <a:pt x="106984" y="104140"/>
                  </a:lnTo>
                  <a:lnTo>
                    <a:pt x="106387" y="104140"/>
                  </a:lnTo>
                  <a:lnTo>
                    <a:pt x="103073" y="106680"/>
                  </a:lnTo>
                  <a:lnTo>
                    <a:pt x="111671" y="106680"/>
                  </a:lnTo>
                  <a:lnTo>
                    <a:pt x="104927" y="111760"/>
                  </a:lnTo>
                  <a:lnTo>
                    <a:pt x="107073" y="111760"/>
                  </a:lnTo>
                  <a:lnTo>
                    <a:pt x="107721" y="110490"/>
                  </a:lnTo>
                  <a:lnTo>
                    <a:pt x="108369" y="110490"/>
                  </a:lnTo>
                  <a:lnTo>
                    <a:pt x="108191" y="111760"/>
                  </a:lnTo>
                  <a:lnTo>
                    <a:pt x="106387" y="113030"/>
                  </a:lnTo>
                  <a:lnTo>
                    <a:pt x="110299" y="114300"/>
                  </a:lnTo>
                  <a:lnTo>
                    <a:pt x="110375" y="110490"/>
                  </a:lnTo>
                  <a:lnTo>
                    <a:pt x="113284" y="113030"/>
                  </a:lnTo>
                  <a:lnTo>
                    <a:pt x="112712" y="114300"/>
                  </a:lnTo>
                  <a:lnTo>
                    <a:pt x="113538" y="114300"/>
                  </a:lnTo>
                  <a:lnTo>
                    <a:pt x="116078" y="113030"/>
                  </a:lnTo>
                  <a:lnTo>
                    <a:pt x="118110" y="115570"/>
                  </a:lnTo>
                  <a:lnTo>
                    <a:pt x="117640" y="115570"/>
                  </a:lnTo>
                  <a:lnTo>
                    <a:pt x="117487" y="116840"/>
                  </a:lnTo>
                  <a:lnTo>
                    <a:pt x="116751" y="116840"/>
                  </a:lnTo>
                  <a:lnTo>
                    <a:pt x="121361" y="119380"/>
                  </a:lnTo>
                  <a:lnTo>
                    <a:pt x="127012" y="115570"/>
                  </a:lnTo>
                  <a:lnTo>
                    <a:pt x="130860" y="120650"/>
                  </a:lnTo>
                  <a:lnTo>
                    <a:pt x="127241" y="123190"/>
                  </a:lnTo>
                  <a:lnTo>
                    <a:pt x="131775" y="123190"/>
                  </a:lnTo>
                  <a:lnTo>
                    <a:pt x="130162" y="125730"/>
                  </a:lnTo>
                  <a:lnTo>
                    <a:pt x="133362" y="127000"/>
                  </a:lnTo>
                  <a:lnTo>
                    <a:pt x="133210" y="124460"/>
                  </a:lnTo>
                  <a:lnTo>
                    <a:pt x="135470" y="125730"/>
                  </a:lnTo>
                  <a:lnTo>
                    <a:pt x="138785" y="124460"/>
                  </a:lnTo>
                  <a:lnTo>
                    <a:pt x="140246" y="127000"/>
                  </a:lnTo>
                  <a:lnTo>
                    <a:pt x="137756" y="127000"/>
                  </a:lnTo>
                  <a:lnTo>
                    <a:pt x="142532" y="128270"/>
                  </a:lnTo>
                  <a:lnTo>
                    <a:pt x="140703" y="125730"/>
                  </a:lnTo>
                  <a:lnTo>
                    <a:pt x="143992" y="125730"/>
                  </a:lnTo>
                  <a:lnTo>
                    <a:pt x="143548" y="124460"/>
                  </a:lnTo>
                  <a:lnTo>
                    <a:pt x="142684" y="121920"/>
                  </a:lnTo>
                  <a:lnTo>
                    <a:pt x="145300" y="124460"/>
                  </a:lnTo>
                  <a:lnTo>
                    <a:pt x="144487" y="124460"/>
                  </a:lnTo>
                  <a:lnTo>
                    <a:pt x="147599" y="125730"/>
                  </a:lnTo>
                  <a:lnTo>
                    <a:pt x="147726" y="127254"/>
                  </a:lnTo>
                  <a:lnTo>
                    <a:pt x="147066" y="127457"/>
                  </a:lnTo>
                  <a:lnTo>
                    <a:pt x="146329" y="127698"/>
                  </a:lnTo>
                  <a:lnTo>
                    <a:pt x="145656" y="127749"/>
                  </a:lnTo>
                  <a:lnTo>
                    <a:pt x="146418" y="128346"/>
                  </a:lnTo>
                  <a:lnTo>
                    <a:pt x="147053" y="128727"/>
                  </a:lnTo>
                  <a:lnTo>
                    <a:pt x="147726" y="127368"/>
                  </a:lnTo>
                  <a:lnTo>
                    <a:pt x="147815" y="128270"/>
                  </a:lnTo>
                  <a:lnTo>
                    <a:pt x="151257" y="127000"/>
                  </a:lnTo>
                  <a:lnTo>
                    <a:pt x="152565" y="128270"/>
                  </a:lnTo>
                  <a:lnTo>
                    <a:pt x="152488" y="129540"/>
                  </a:lnTo>
                  <a:lnTo>
                    <a:pt x="150380" y="132080"/>
                  </a:lnTo>
                  <a:lnTo>
                    <a:pt x="150317" y="133350"/>
                  </a:lnTo>
                  <a:lnTo>
                    <a:pt x="152844" y="130810"/>
                  </a:lnTo>
                  <a:lnTo>
                    <a:pt x="156235" y="134620"/>
                  </a:lnTo>
                  <a:lnTo>
                    <a:pt x="159105" y="132080"/>
                  </a:lnTo>
                  <a:lnTo>
                    <a:pt x="157454" y="134607"/>
                  </a:lnTo>
                  <a:lnTo>
                    <a:pt x="159473" y="133350"/>
                  </a:lnTo>
                  <a:lnTo>
                    <a:pt x="160261" y="134620"/>
                  </a:lnTo>
                  <a:lnTo>
                    <a:pt x="159448" y="135890"/>
                  </a:lnTo>
                  <a:lnTo>
                    <a:pt x="162636" y="138430"/>
                  </a:lnTo>
                  <a:lnTo>
                    <a:pt x="161086" y="133350"/>
                  </a:lnTo>
                  <a:lnTo>
                    <a:pt x="160705" y="132080"/>
                  </a:lnTo>
                  <a:lnTo>
                    <a:pt x="160312" y="130810"/>
                  </a:lnTo>
                  <a:lnTo>
                    <a:pt x="163474" y="134620"/>
                  </a:lnTo>
                  <a:lnTo>
                    <a:pt x="163093" y="134620"/>
                  </a:lnTo>
                  <a:lnTo>
                    <a:pt x="163080" y="135890"/>
                  </a:lnTo>
                  <a:lnTo>
                    <a:pt x="162267" y="135890"/>
                  </a:lnTo>
                  <a:lnTo>
                    <a:pt x="165887" y="138430"/>
                  </a:lnTo>
                  <a:lnTo>
                    <a:pt x="170675" y="137160"/>
                  </a:lnTo>
                  <a:lnTo>
                    <a:pt x="173875" y="139700"/>
                  </a:lnTo>
                  <a:lnTo>
                    <a:pt x="173596" y="143510"/>
                  </a:lnTo>
                  <a:lnTo>
                    <a:pt x="170294" y="139700"/>
                  </a:lnTo>
                  <a:lnTo>
                    <a:pt x="170357" y="143510"/>
                  </a:lnTo>
                  <a:lnTo>
                    <a:pt x="175983" y="144780"/>
                  </a:lnTo>
                  <a:lnTo>
                    <a:pt x="179578" y="143510"/>
                  </a:lnTo>
                  <a:lnTo>
                    <a:pt x="183172" y="142240"/>
                  </a:lnTo>
                  <a:lnTo>
                    <a:pt x="187477" y="144424"/>
                  </a:lnTo>
                  <a:lnTo>
                    <a:pt x="188531" y="142240"/>
                  </a:lnTo>
                  <a:lnTo>
                    <a:pt x="189750" y="139700"/>
                  </a:lnTo>
                  <a:lnTo>
                    <a:pt x="190411" y="148590"/>
                  </a:lnTo>
                  <a:lnTo>
                    <a:pt x="193878" y="146050"/>
                  </a:lnTo>
                  <a:lnTo>
                    <a:pt x="193103" y="147320"/>
                  </a:lnTo>
                  <a:lnTo>
                    <a:pt x="192582" y="148666"/>
                  </a:lnTo>
                  <a:lnTo>
                    <a:pt x="195859" y="151130"/>
                  </a:lnTo>
                  <a:lnTo>
                    <a:pt x="200329" y="149860"/>
                  </a:lnTo>
                  <a:lnTo>
                    <a:pt x="206375" y="149860"/>
                  </a:lnTo>
                  <a:lnTo>
                    <a:pt x="205320" y="151130"/>
                  </a:lnTo>
                  <a:lnTo>
                    <a:pt x="207187" y="152400"/>
                  </a:lnTo>
                  <a:lnTo>
                    <a:pt x="210896" y="152400"/>
                  </a:lnTo>
                  <a:lnTo>
                    <a:pt x="213106" y="153670"/>
                  </a:lnTo>
                  <a:lnTo>
                    <a:pt x="214134" y="152400"/>
                  </a:lnTo>
                  <a:lnTo>
                    <a:pt x="215417" y="153670"/>
                  </a:lnTo>
                  <a:lnTo>
                    <a:pt x="215074" y="151130"/>
                  </a:lnTo>
                  <a:lnTo>
                    <a:pt x="219798" y="154940"/>
                  </a:lnTo>
                  <a:lnTo>
                    <a:pt x="230517" y="154940"/>
                  </a:lnTo>
                  <a:lnTo>
                    <a:pt x="235089" y="157480"/>
                  </a:lnTo>
                  <a:lnTo>
                    <a:pt x="234289" y="157480"/>
                  </a:lnTo>
                  <a:lnTo>
                    <a:pt x="233006" y="158750"/>
                  </a:lnTo>
                  <a:lnTo>
                    <a:pt x="239433" y="158750"/>
                  </a:lnTo>
                  <a:lnTo>
                    <a:pt x="239344" y="156210"/>
                  </a:lnTo>
                  <a:lnTo>
                    <a:pt x="238912" y="156210"/>
                  </a:lnTo>
                  <a:lnTo>
                    <a:pt x="238036" y="154940"/>
                  </a:lnTo>
                  <a:lnTo>
                    <a:pt x="238963" y="153670"/>
                  </a:lnTo>
                  <a:lnTo>
                    <a:pt x="240665" y="152400"/>
                  </a:lnTo>
                  <a:lnTo>
                    <a:pt x="242023" y="152400"/>
                  </a:lnTo>
                  <a:lnTo>
                    <a:pt x="239331" y="153670"/>
                  </a:lnTo>
                  <a:lnTo>
                    <a:pt x="241490" y="156210"/>
                  </a:lnTo>
                  <a:lnTo>
                    <a:pt x="242379" y="158750"/>
                  </a:lnTo>
                  <a:lnTo>
                    <a:pt x="242392" y="157264"/>
                  </a:lnTo>
                  <a:lnTo>
                    <a:pt x="242798" y="156210"/>
                  </a:lnTo>
                  <a:lnTo>
                    <a:pt x="245148" y="160020"/>
                  </a:lnTo>
                  <a:lnTo>
                    <a:pt x="244627" y="156210"/>
                  </a:lnTo>
                  <a:lnTo>
                    <a:pt x="243928" y="151130"/>
                  </a:lnTo>
                  <a:lnTo>
                    <a:pt x="247510" y="154940"/>
                  </a:lnTo>
                  <a:lnTo>
                    <a:pt x="247154" y="156210"/>
                  </a:lnTo>
                  <a:lnTo>
                    <a:pt x="250266" y="153670"/>
                  </a:lnTo>
                  <a:lnTo>
                    <a:pt x="251815" y="153670"/>
                  </a:lnTo>
                  <a:lnTo>
                    <a:pt x="252158" y="157264"/>
                  </a:lnTo>
                  <a:lnTo>
                    <a:pt x="254063" y="153670"/>
                  </a:lnTo>
                  <a:lnTo>
                    <a:pt x="254736" y="152400"/>
                  </a:lnTo>
                  <a:lnTo>
                    <a:pt x="256489" y="156210"/>
                  </a:lnTo>
                  <a:lnTo>
                    <a:pt x="254076" y="156210"/>
                  </a:lnTo>
                  <a:lnTo>
                    <a:pt x="253047" y="157480"/>
                  </a:lnTo>
                  <a:lnTo>
                    <a:pt x="254939" y="160020"/>
                  </a:lnTo>
                  <a:lnTo>
                    <a:pt x="256755" y="160020"/>
                  </a:lnTo>
                  <a:lnTo>
                    <a:pt x="260502" y="162560"/>
                  </a:lnTo>
                  <a:lnTo>
                    <a:pt x="259575" y="161290"/>
                  </a:lnTo>
                  <a:lnTo>
                    <a:pt x="262978" y="153670"/>
                  </a:lnTo>
                  <a:lnTo>
                    <a:pt x="265480" y="160020"/>
                  </a:lnTo>
                  <a:lnTo>
                    <a:pt x="269582" y="156210"/>
                  </a:lnTo>
                  <a:lnTo>
                    <a:pt x="265645" y="160020"/>
                  </a:lnTo>
                  <a:lnTo>
                    <a:pt x="268820" y="158750"/>
                  </a:lnTo>
                  <a:lnTo>
                    <a:pt x="268389" y="161290"/>
                  </a:lnTo>
                  <a:lnTo>
                    <a:pt x="269328" y="162560"/>
                  </a:lnTo>
                  <a:lnTo>
                    <a:pt x="270497" y="163576"/>
                  </a:lnTo>
                  <a:lnTo>
                    <a:pt x="272262" y="161290"/>
                  </a:lnTo>
                  <a:lnTo>
                    <a:pt x="273329" y="166370"/>
                  </a:lnTo>
                  <a:lnTo>
                    <a:pt x="276047" y="162560"/>
                  </a:lnTo>
                  <a:lnTo>
                    <a:pt x="276136" y="163830"/>
                  </a:lnTo>
                  <a:lnTo>
                    <a:pt x="277126" y="163156"/>
                  </a:lnTo>
                  <a:lnTo>
                    <a:pt x="277241" y="162560"/>
                  </a:lnTo>
                  <a:lnTo>
                    <a:pt x="278472" y="161290"/>
                  </a:lnTo>
                  <a:lnTo>
                    <a:pt x="280911" y="158750"/>
                  </a:lnTo>
                  <a:lnTo>
                    <a:pt x="285877" y="167640"/>
                  </a:lnTo>
                  <a:lnTo>
                    <a:pt x="291122" y="161290"/>
                  </a:lnTo>
                  <a:lnTo>
                    <a:pt x="295617" y="160020"/>
                  </a:lnTo>
                  <a:lnTo>
                    <a:pt x="295846" y="158750"/>
                  </a:lnTo>
                  <a:lnTo>
                    <a:pt x="296075" y="157480"/>
                  </a:lnTo>
                  <a:lnTo>
                    <a:pt x="296303" y="156210"/>
                  </a:lnTo>
                  <a:lnTo>
                    <a:pt x="300329" y="153670"/>
                  </a:lnTo>
                  <a:lnTo>
                    <a:pt x="301815" y="156210"/>
                  </a:lnTo>
                  <a:lnTo>
                    <a:pt x="299389" y="157480"/>
                  </a:lnTo>
                  <a:lnTo>
                    <a:pt x="301739" y="160020"/>
                  </a:lnTo>
                  <a:lnTo>
                    <a:pt x="303453" y="158750"/>
                  </a:lnTo>
                  <a:lnTo>
                    <a:pt x="305498" y="157480"/>
                  </a:lnTo>
                  <a:lnTo>
                    <a:pt x="305142" y="158750"/>
                  </a:lnTo>
                  <a:lnTo>
                    <a:pt x="306387" y="160020"/>
                  </a:lnTo>
                  <a:lnTo>
                    <a:pt x="308089" y="160020"/>
                  </a:lnTo>
                  <a:close/>
                </a:path>
                <a:path w="320039" h="441959">
                  <a:moveTo>
                    <a:pt x="309626" y="157480"/>
                  </a:moveTo>
                  <a:lnTo>
                    <a:pt x="307238" y="157480"/>
                  </a:lnTo>
                  <a:lnTo>
                    <a:pt x="307340" y="157784"/>
                  </a:lnTo>
                  <a:lnTo>
                    <a:pt x="309359" y="158623"/>
                  </a:lnTo>
                  <a:lnTo>
                    <a:pt x="309626" y="157480"/>
                  </a:lnTo>
                  <a:close/>
                </a:path>
                <a:path w="320039" h="441959">
                  <a:moveTo>
                    <a:pt x="314591" y="159372"/>
                  </a:moveTo>
                  <a:lnTo>
                    <a:pt x="314134" y="157810"/>
                  </a:lnTo>
                  <a:lnTo>
                    <a:pt x="314286" y="158750"/>
                  </a:lnTo>
                  <a:lnTo>
                    <a:pt x="314591" y="159372"/>
                  </a:lnTo>
                  <a:close/>
                </a:path>
                <a:path w="320039" h="441959">
                  <a:moveTo>
                    <a:pt x="315404" y="161048"/>
                  </a:moveTo>
                  <a:lnTo>
                    <a:pt x="314591" y="159372"/>
                  </a:lnTo>
                  <a:lnTo>
                    <a:pt x="314782" y="160020"/>
                  </a:lnTo>
                  <a:lnTo>
                    <a:pt x="313055" y="161290"/>
                  </a:lnTo>
                  <a:lnTo>
                    <a:pt x="312420" y="162560"/>
                  </a:lnTo>
                  <a:lnTo>
                    <a:pt x="314718" y="161290"/>
                  </a:lnTo>
                  <a:lnTo>
                    <a:pt x="315404" y="161048"/>
                  </a:lnTo>
                  <a:close/>
                </a:path>
                <a:path w="320039" h="441959">
                  <a:moveTo>
                    <a:pt x="315480" y="156210"/>
                  </a:moveTo>
                  <a:lnTo>
                    <a:pt x="313347" y="151130"/>
                  </a:lnTo>
                  <a:lnTo>
                    <a:pt x="309676" y="158750"/>
                  </a:lnTo>
                  <a:lnTo>
                    <a:pt x="309359" y="158623"/>
                  </a:lnTo>
                  <a:lnTo>
                    <a:pt x="308991" y="161290"/>
                  </a:lnTo>
                  <a:lnTo>
                    <a:pt x="308241" y="162560"/>
                  </a:lnTo>
                  <a:lnTo>
                    <a:pt x="310222" y="161290"/>
                  </a:lnTo>
                  <a:lnTo>
                    <a:pt x="312051" y="158750"/>
                  </a:lnTo>
                  <a:lnTo>
                    <a:pt x="314032" y="157480"/>
                  </a:lnTo>
                  <a:lnTo>
                    <a:pt x="314134" y="157810"/>
                  </a:lnTo>
                  <a:lnTo>
                    <a:pt x="314083" y="157480"/>
                  </a:lnTo>
                  <a:lnTo>
                    <a:pt x="315480" y="156210"/>
                  </a:lnTo>
                  <a:close/>
                </a:path>
                <a:path w="320039" h="441959">
                  <a:moveTo>
                    <a:pt x="315785" y="160921"/>
                  </a:moveTo>
                  <a:lnTo>
                    <a:pt x="315404" y="161048"/>
                  </a:lnTo>
                  <a:lnTo>
                    <a:pt x="315518" y="161290"/>
                  </a:lnTo>
                  <a:lnTo>
                    <a:pt x="315785" y="160921"/>
                  </a:lnTo>
                  <a:close/>
                </a:path>
                <a:path w="320039" h="441959">
                  <a:moveTo>
                    <a:pt x="317982" y="161429"/>
                  </a:moveTo>
                  <a:lnTo>
                    <a:pt x="317411" y="161848"/>
                  </a:lnTo>
                  <a:lnTo>
                    <a:pt x="317982" y="161912"/>
                  </a:lnTo>
                  <a:lnTo>
                    <a:pt x="317944" y="161709"/>
                  </a:lnTo>
                  <a:lnTo>
                    <a:pt x="317957" y="161556"/>
                  </a:lnTo>
                  <a:lnTo>
                    <a:pt x="317982" y="161429"/>
                  </a:lnTo>
                  <a:close/>
                </a:path>
                <a:path w="320039" h="441959">
                  <a:moveTo>
                    <a:pt x="318554" y="161010"/>
                  </a:moveTo>
                  <a:lnTo>
                    <a:pt x="318262" y="161048"/>
                  </a:lnTo>
                  <a:lnTo>
                    <a:pt x="318033" y="161099"/>
                  </a:lnTo>
                  <a:lnTo>
                    <a:pt x="317982" y="161429"/>
                  </a:lnTo>
                  <a:lnTo>
                    <a:pt x="318554" y="161010"/>
                  </a:lnTo>
                  <a:close/>
                </a:path>
                <a:path w="320039" h="441959">
                  <a:moveTo>
                    <a:pt x="318782" y="156210"/>
                  </a:moveTo>
                  <a:lnTo>
                    <a:pt x="317995" y="156210"/>
                  </a:lnTo>
                  <a:lnTo>
                    <a:pt x="317881" y="158750"/>
                  </a:lnTo>
                  <a:lnTo>
                    <a:pt x="317309" y="158750"/>
                  </a:lnTo>
                  <a:lnTo>
                    <a:pt x="315785" y="160921"/>
                  </a:lnTo>
                  <a:lnTo>
                    <a:pt x="318401" y="160020"/>
                  </a:lnTo>
                  <a:lnTo>
                    <a:pt x="318782" y="156210"/>
                  </a:lnTo>
                  <a:close/>
                </a:path>
                <a:path w="320039" h="441959">
                  <a:moveTo>
                    <a:pt x="319735" y="160121"/>
                  </a:moveTo>
                  <a:lnTo>
                    <a:pt x="318554" y="161010"/>
                  </a:lnTo>
                  <a:lnTo>
                    <a:pt x="318985" y="160959"/>
                  </a:lnTo>
                  <a:lnTo>
                    <a:pt x="319544" y="160985"/>
                  </a:lnTo>
                  <a:lnTo>
                    <a:pt x="319735" y="16012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2284304" y="6466909"/>
              <a:ext cx="4118610" cy="1188720"/>
            </a:xfrm>
            <a:custGeom>
              <a:avLst/>
              <a:gdLst/>
              <a:ahLst/>
              <a:cxnLst/>
              <a:rect l="l" t="t" r="r" b="b"/>
              <a:pathLst>
                <a:path w="4118609" h="1188720">
                  <a:moveTo>
                    <a:pt x="9372" y="2057"/>
                  </a:moveTo>
                  <a:lnTo>
                    <a:pt x="6540" y="927"/>
                  </a:lnTo>
                  <a:lnTo>
                    <a:pt x="7734" y="2552"/>
                  </a:lnTo>
                  <a:lnTo>
                    <a:pt x="8902" y="2336"/>
                  </a:lnTo>
                  <a:lnTo>
                    <a:pt x="9372" y="2057"/>
                  </a:lnTo>
                  <a:close/>
                </a:path>
                <a:path w="4118609" h="1188720">
                  <a:moveTo>
                    <a:pt x="164617" y="194627"/>
                  </a:moveTo>
                  <a:lnTo>
                    <a:pt x="163068" y="193040"/>
                  </a:lnTo>
                  <a:lnTo>
                    <a:pt x="164109" y="194310"/>
                  </a:lnTo>
                  <a:lnTo>
                    <a:pt x="164617" y="194627"/>
                  </a:lnTo>
                  <a:close/>
                </a:path>
                <a:path w="4118609" h="1188720">
                  <a:moveTo>
                    <a:pt x="244805" y="276860"/>
                  </a:moveTo>
                  <a:lnTo>
                    <a:pt x="236893" y="271780"/>
                  </a:lnTo>
                  <a:lnTo>
                    <a:pt x="243357" y="276860"/>
                  </a:lnTo>
                  <a:lnTo>
                    <a:pt x="244805" y="276860"/>
                  </a:lnTo>
                  <a:close/>
                </a:path>
                <a:path w="4118609" h="1188720">
                  <a:moveTo>
                    <a:pt x="248754" y="279400"/>
                  </a:moveTo>
                  <a:lnTo>
                    <a:pt x="246557" y="276377"/>
                  </a:lnTo>
                  <a:lnTo>
                    <a:pt x="246087" y="276860"/>
                  </a:lnTo>
                  <a:lnTo>
                    <a:pt x="244805" y="276860"/>
                  </a:lnTo>
                  <a:lnTo>
                    <a:pt x="248754" y="279400"/>
                  </a:lnTo>
                  <a:close/>
                </a:path>
                <a:path w="4118609" h="1188720">
                  <a:moveTo>
                    <a:pt x="671118" y="584200"/>
                  </a:moveTo>
                  <a:lnTo>
                    <a:pt x="666940" y="580390"/>
                  </a:lnTo>
                  <a:lnTo>
                    <a:pt x="666648" y="580631"/>
                  </a:lnTo>
                  <a:lnTo>
                    <a:pt x="671118" y="584200"/>
                  </a:lnTo>
                  <a:close/>
                </a:path>
                <a:path w="4118609" h="1188720">
                  <a:moveTo>
                    <a:pt x="932103" y="765644"/>
                  </a:moveTo>
                  <a:lnTo>
                    <a:pt x="929347" y="764857"/>
                  </a:lnTo>
                  <a:lnTo>
                    <a:pt x="931786" y="766305"/>
                  </a:lnTo>
                  <a:lnTo>
                    <a:pt x="932103" y="765644"/>
                  </a:lnTo>
                  <a:close/>
                </a:path>
                <a:path w="4118609" h="1188720">
                  <a:moveTo>
                    <a:pt x="960056" y="781050"/>
                  </a:moveTo>
                  <a:lnTo>
                    <a:pt x="956513" y="779551"/>
                  </a:lnTo>
                  <a:lnTo>
                    <a:pt x="956703" y="779780"/>
                  </a:lnTo>
                  <a:lnTo>
                    <a:pt x="960056" y="781050"/>
                  </a:lnTo>
                  <a:close/>
                </a:path>
                <a:path w="4118609" h="1188720">
                  <a:moveTo>
                    <a:pt x="963663" y="782320"/>
                  </a:moveTo>
                  <a:lnTo>
                    <a:pt x="960056" y="780732"/>
                  </a:lnTo>
                  <a:lnTo>
                    <a:pt x="961351" y="781532"/>
                  </a:lnTo>
                  <a:lnTo>
                    <a:pt x="962609" y="782116"/>
                  </a:lnTo>
                  <a:lnTo>
                    <a:pt x="963663" y="782320"/>
                  </a:lnTo>
                  <a:close/>
                </a:path>
                <a:path w="4118609" h="1188720">
                  <a:moveTo>
                    <a:pt x="1025207" y="784733"/>
                  </a:moveTo>
                  <a:lnTo>
                    <a:pt x="1014031" y="780097"/>
                  </a:lnTo>
                  <a:lnTo>
                    <a:pt x="1018984" y="782815"/>
                  </a:lnTo>
                  <a:lnTo>
                    <a:pt x="1025207" y="784733"/>
                  </a:lnTo>
                  <a:close/>
                </a:path>
                <a:path w="4118609" h="1188720">
                  <a:moveTo>
                    <a:pt x="1639608" y="1038085"/>
                  </a:moveTo>
                  <a:lnTo>
                    <a:pt x="1638896" y="1037742"/>
                  </a:lnTo>
                  <a:lnTo>
                    <a:pt x="1638490" y="1037551"/>
                  </a:lnTo>
                  <a:lnTo>
                    <a:pt x="1637893" y="1037259"/>
                  </a:lnTo>
                  <a:lnTo>
                    <a:pt x="1639608" y="1038085"/>
                  </a:lnTo>
                  <a:close/>
                </a:path>
                <a:path w="4118609" h="1188720">
                  <a:moveTo>
                    <a:pt x="1646237" y="1034732"/>
                  </a:moveTo>
                  <a:lnTo>
                    <a:pt x="1641043" y="1031621"/>
                  </a:lnTo>
                  <a:lnTo>
                    <a:pt x="1642783" y="1033881"/>
                  </a:lnTo>
                  <a:lnTo>
                    <a:pt x="1637322" y="1033703"/>
                  </a:lnTo>
                  <a:lnTo>
                    <a:pt x="1632927" y="1033907"/>
                  </a:lnTo>
                  <a:lnTo>
                    <a:pt x="1637893" y="1037259"/>
                  </a:lnTo>
                  <a:lnTo>
                    <a:pt x="1639798" y="1036535"/>
                  </a:lnTo>
                  <a:lnTo>
                    <a:pt x="1644192" y="1036027"/>
                  </a:lnTo>
                  <a:lnTo>
                    <a:pt x="1646237" y="1034732"/>
                  </a:lnTo>
                  <a:close/>
                </a:path>
                <a:path w="4118609" h="1188720">
                  <a:moveTo>
                    <a:pt x="1737944" y="1085240"/>
                  </a:moveTo>
                  <a:lnTo>
                    <a:pt x="1737817" y="1084580"/>
                  </a:lnTo>
                  <a:lnTo>
                    <a:pt x="1736153" y="1084580"/>
                  </a:lnTo>
                  <a:lnTo>
                    <a:pt x="1737944" y="1085240"/>
                  </a:lnTo>
                  <a:close/>
                </a:path>
                <a:path w="4118609" h="1188720">
                  <a:moveTo>
                    <a:pt x="1743519" y="1088390"/>
                  </a:moveTo>
                  <a:lnTo>
                    <a:pt x="1743125" y="1087120"/>
                  </a:lnTo>
                  <a:lnTo>
                    <a:pt x="1737944" y="1085240"/>
                  </a:lnTo>
                  <a:lnTo>
                    <a:pt x="1738337" y="1087120"/>
                  </a:lnTo>
                  <a:lnTo>
                    <a:pt x="1743519" y="1088390"/>
                  </a:lnTo>
                  <a:close/>
                </a:path>
                <a:path w="4118609" h="1188720">
                  <a:moveTo>
                    <a:pt x="1853552" y="1090053"/>
                  </a:moveTo>
                  <a:lnTo>
                    <a:pt x="1852510" y="1089660"/>
                  </a:lnTo>
                  <a:lnTo>
                    <a:pt x="1850542" y="1089660"/>
                  </a:lnTo>
                  <a:lnTo>
                    <a:pt x="1853552" y="1090053"/>
                  </a:lnTo>
                  <a:close/>
                </a:path>
                <a:path w="4118609" h="1188720">
                  <a:moveTo>
                    <a:pt x="1915693" y="1103249"/>
                  </a:moveTo>
                  <a:lnTo>
                    <a:pt x="1912607" y="1100924"/>
                  </a:lnTo>
                  <a:lnTo>
                    <a:pt x="1904060" y="1098067"/>
                  </a:lnTo>
                  <a:lnTo>
                    <a:pt x="1898319" y="1098524"/>
                  </a:lnTo>
                  <a:lnTo>
                    <a:pt x="1905292" y="1100213"/>
                  </a:lnTo>
                  <a:lnTo>
                    <a:pt x="1912035" y="1102931"/>
                  </a:lnTo>
                  <a:lnTo>
                    <a:pt x="1915693" y="1103249"/>
                  </a:lnTo>
                  <a:close/>
                </a:path>
                <a:path w="4118609" h="1188720">
                  <a:moveTo>
                    <a:pt x="2217229" y="1149070"/>
                  </a:moveTo>
                  <a:lnTo>
                    <a:pt x="2211921" y="1148156"/>
                  </a:lnTo>
                  <a:lnTo>
                    <a:pt x="2212467" y="1148422"/>
                  </a:lnTo>
                  <a:lnTo>
                    <a:pt x="2213203" y="1148664"/>
                  </a:lnTo>
                  <a:lnTo>
                    <a:pt x="2213826" y="1148918"/>
                  </a:lnTo>
                  <a:lnTo>
                    <a:pt x="2216137" y="1149032"/>
                  </a:lnTo>
                  <a:lnTo>
                    <a:pt x="2217229" y="1149070"/>
                  </a:lnTo>
                  <a:close/>
                </a:path>
                <a:path w="4118609" h="1188720">
                  <a:moveTo>
                    <a:pt x="2240318" y="1147127"/>
                  </a:moveTo>
                  <a:lnTo>
                    <a:pt x="2231161" y="1147305"/>
                  </a:lnTo>
                  <a:lnTo>
                    <a:pt x="2233269" y="1150810"/>
                  </a:lnTo>
                  <a:lnTo>
                    <a:pt x="2238806" y="1150721"/>
                  </a:lnTo>
                  <a:lnTo>
                    <a:pt x="2240318" y="1147127"/>
                  </a:lnTo>
                  <a:close/>
                </a:path>
                <a:path w="4118609" h="1188720">
                  <a:moveTo>
                    <a:pt x="2312416" y="1180668"/>
                  </a:moveTo>
                  <a:lnTo>
                    <a:pt x="2295410" y="1178674"/>
                  </a:lnTo>
                  <a:lnTo>
                    <a:pt x="2300147" y="1179398"/>
                  </a:lnTo>
                  <a:lnTo>
                    <a:pt x="2306332" y="1180109"/>
                  </a:lnTo>
                  <a:lnTo>
                    <a:pt x="2312416" y="1180668"/>
                  </a:lnTo>
                  <a:close/>
                </a:path>
                <a:path w="4118609" h="1188720">
                  <a:moveTo>
                    <a:pt x="2314321" y="1180846"/>
                  </a:moveTo>
                  <a:lnTo>
                    <a:pt x="2313660" y="1180782"/>
                  </a:lnTo>
                  <a:lnTo>
                    <a:pt x="2313089" y="1180719"/>
                  </a:lnTo>
                  <a:lnTo>
                    <a:pt x="2312428" y="1180668"/>
                  </a:lnTo>
                  <a:lnTo>
                    <a:pt x="2314283" y="1180896"/>
                  </a:lnTo>
                  <a:close/>
                </a:path>
                <a:path w="4118609" h="1188720">
                  <a:moveTo>
                    <a:pt x="2315438" y="1157185"/>
                  </a:moveTo>
                  <a:lnTo>
                    <a:pt x="2315057" y="1156957"/>
                  </a:lnTo>
                  <a:lnTo>
                    <a:pt x="2311400" y="1157020"/>
                  </a:lnTo>
                  <a:lnTo>
                    <a:pt x="2311730" y="1157211"/>
                  </a:lnTo>
                  <a:lnTo>
                    <a:pt x="2312466" y="1157490"/>
                  </a:lnTo>
                  <a:lnTo>
                    <a:pt x="2313813" y="1157198"/>
                  </a:lnTo>
                  <a:lnTo>
                    <a:pt x="2315438" y="1157185"/>
                  </a:lnTo>
                  <a:close/>
                </a:path>
                <a:path w="4118609" h="1188720">
                  <a:moveTo>
                    <a:pt x="2318562" y="1157922"/>
                  </a:moveTo>
                  <a:lnTo>
                    <a:pt x="2315565" y="1157185"/>
                  </a:lnTo>
                  <a:lnTo>
                    <a:pt x="2315921" y="1157452"/>
                  </a:lnTo>
                  <a:lnTo>
                    <a:pt x="2318562" y="1157922"/>
                  </a:lnTo>
                  <a:close/>
                </a:path>
                <a:path w="4118609" h="1188720">
                  <a:moveTo>
                    <a:pt x="2424099" y="1161237"/>
                  </a:moveTo>
                  <a:lnTo>
                    <a:pt x="2424011" y="1160932"/>
                  </a:lnTo>
                  <a:lnTo>
                    <a:pt x="2423414" y="1160526"/>
                  </a:lnTo>
                  <a:lnTo>
                    <a:pt x="2421445" y="1159802"/>
                  </a:lnTo>
                  <a:lnTo>
                    <a:pt x="2421966" y="1160360"/>
                  </a:lnTo>
                  <a:lnTo>
                    <a:pt x="2423007" y="1160818"/>
                  </a:lnTo>
                  <a:lnTo>
                    <a:pt x="2424099" y="1161237"/>
                  </a:lnTo>
                  <a:close/>
                </a:path>
                <a:path w="4118609" h="1188720">
                  <a:moveTo>
                    <a:pt x="2550630" y="1170355"/>
                  </a:moveTo>
                  <a:lnTo>
                    <a:pt x="2549461" y="1169670"/>
                  </a:lnTo>
                  <a:lnTo>
                    <a:pt x="2548521" y="1170940"/>
                  </a:lnTo>
                  <a:lnTo>
                    <a:pt x="2550630" y="1170355"/>
                  </a:lnTo>
                  <a:close/>
                </a:path>
                <a:path w="4118609" h="1188720">
                  <a:moveTo>
                    <a:pt x="2613368" y="1169670"/>
                  </a:moveTo>
                  <a:lnTo>
                    <a:pt x="2607030" y="1169670"/>
                  </a:lnTo>
                  <a:lnTo>
                    <a:pt x="2607602" y="1170508"/>
                  </a:lnTo>
                  <a:lnTo>
                    <a:pt x="2613368" y="1169670"/>
                  </a:lnTo>
                  <a:close/>
                </a:path>
                <a:path w="4118609" h="1188720">
                  <a:moveTo>
                    <a:pt x="2619311" y="1167599"/>
                  </a:moveTo>
                  <a:lnTo>
                    <a:pt x="2614409" y="1167320"/>
                  </a:lnTo>
                  <a:lnTo>
                    <a:pt x="2616352" y="1167536"/>
                  </a:lnTo>
                  <a:lnTo>
                    <a:pt x="2617927" y="1167599"/>
                  </a:lnTo>
                  <a:lnTo>
                    <a:pt x="2619311" y="1167599"/>
                  </a:lnTo>
                  <a:close/>
                </a:path>
                <a:path w="4118609" h="1188720">
                  <a:moveTo>
                    <a:pt x="2623553" y="1187208"/>
                  </a:moveTo>
                  <a:lnTo>
                    <a:pt x="2622766" y="1187246"/>
                  </a:lnTo>
                  <a:lnTo>
                    <a:pt x="2621991" y="1187297"/>
                  </a:lnTo>
                  <a:lnTo>
                    <a:pt x="2621305" y="1187399"/>
                  </a:lnTo>
                  <a:lnTo>
                    <a:pt x="2616009" y="1188072"/>
                  </a:lnTo>
                  <a:lnTo>
                    <a:pt x="2619603" y="1187780"/>
                  </a:lnTo>
                  <a:lnTo>
                    <a:pt x="2623553" y="1187208"/>
                  </a:lnTo>
                  <a:close/>
                </a:path>
                <a:path w="4118609" h="1188720">
                  <a:moveTo>
                    <a:pt x="2655087" y="1162050"/>
                  </a:moveTo>
                  <a:lnTo>
                    <a:pt x="2649740" y="1162050"/>
                  </a:lnTo>
                  <a:lnTo>
                    <a:pt x="2654223" y="1162761"/>
                  </a:lnTo>
                  <a:lnTo>
                    <a:pt x="2655087" y="1162050"/>
                  </a:lnTo>
                  <a:close/>
                </a:path>
                <a:path w="4118609" h="1188720">
                  <a:moveTo>
                    <a:pt x="2690482" y="1159941"/>
                  </a:moveTo>
                  <a:lnTo>
                    <a:pt x="2688767" y="1160030"/>
                  </a:lnTo>
                  <a:lnTo>
                    <a:pt x="2686951" y="1160284"/>
                  </a:lnTo>
                  <a:lnTo>
                    <a:pt x="2687256" y="1160322"/>
                  </a:lnTo>
                  <a:lnTo>
                    <a:pt x="2687459" y="1160335"/>
                  </a:lnTo>
                  <a:lnTo>
                    <a:pt x="2690482" y="1159941"/>
                  </a:lnTo>
                  <a:close/>
                </a:path>
                <a:path w="4118609" h="1188720">
                  <a:moveTo>
                    <a:pt x="2740825" y="1160780"/>
                  </a:moveTo>
                  <a:lnTo>
                    <a:pt x="2730804" y="1159510"/>
                  </a:lnTo>
                  <a:lnTo>
                    <a:pt x="2726093" y="1159510"/>
                  </a:lnTo>
                  <a:lnTo>
                    <a:pt x="2731503" y="1158240"/>
                  </a:lnTo>
                  <a:lnTo>
                    <a:pt x="2722461" y="1159510"/>
                  </a:lnTo>
                  <a:lnTo>
                    <a:pt x="2717127" y="1159510"/>
                  </a:lnTo>
                  <a:lnTo>
                    <a:pt x="2719768" y="1160780"/>
                  </a:lnTo>
                  <a:lnTo>
                    <a:pt x="2740825" y="1160780"/>
                  </a:lnTo>
                  <a:close/>
                </a:path>
                <a:path w="4118609" h="1188720">
                  <a:moveTo>
                    <a:pt x="2764650" y="1159510"/>
                  </a:moveTo>
                  <a:lnTo>
                    <a:pt x="2752217" y="1160780"/>
                  </a:lnTo>
                  <a:lnTo>
                    <a:pt x="2760802" y="1160780"/>
                  </a:lnTo>
                  <a:lnTo>
                    <a:pt x="2764650" y="1159510"/>
                  </a:lnTo>
                  <a:close/>
                </a:path>
                <a:path w="4118609" h="1188720">
                  <a:moveTo>
                    <a:pt x="2806001" y="1158570"/>
                  </a:moveTo>
                  <a:lnTo>
                    <a:pt x="2804579" y="1158328"/>
                  </a:lnTo>
                  <a:lnTo>
                    <a:pt x="2803144" y="1158240"/>
                  </a:lnTo>
                  <a:lnTo>
                    <a:pt x="2802280" y="1158544"/>
                  </a:lnTo>
                  <a:lnTo>
                    <a:pt x="2803639" y="1158557"/>
                  </a:lnTo>
                  <a:lnTo>
                    <a:pt x="2804769" y="1158557"/>
                  </a:lnTo>
                  <a:lnTo>
                    <a:pt x="2806001" y="1158570"/>
                  </a:lnTo>
                  <a:close/>
                </a:path>
                <a:path w="4118609" h="1188720">
                  <a:moveTo>
                    <a:pt x="2890697" y="1168234"/>
                  </a:moveTo>
                  <a:lnTo>
                    <a:pt x="2886659" y="1168412"/>
                  </a:lnTo>
                  <a:lnTo>
                    <a:pt x="2881909" y="1168577"/>
                  </a:lnTo>
                  <a:lnTo>
                    <a:pt x="2877896" y="1169403"/>
                  </a:lnTo>
                  <a:lnTo>
                    <a:pt x="2882849" y="1169530"/>
                  </a:lnTo>
                  <a:lnTo>
                    <a:pt x="2886926" y="1169009"/>
                  </a:lnTo>
                  <a:lnTo>
                    <a:pt x="2890697" y="1168234"/>
                  </a:lnTo>
                  <a:close/>
                </a:path>
                <a:path w="4118609" h="1188720">
                  <a:moveTo>
                    <a:pt x="2970961" y="1142428"/>
                  </a:moveTo>
                  <a:lnTo>
                    <a:pt x="2957576" y="1144663"/>
                  </a:lnTo>
                  <a:lnTo>
                    <a:pt x="2967469" y="1143139"/>
                  </a:lnTo>
                  <a:lnTo>
                    <a:pt x="2970961" y="1142428"/>
                  </a:lnTo>
                  <a:close/>
                </a:path>
                <a:path w="4118609" h="1188720">
                  <a:moveTo>
                    <a:pt x="3030575" y="1153439"/>
                  </a:moveTo>
                  <a:lnTo>
                    <a:pt x="3019056" y="1155763"/>
                  </a:lnTo>
                  <a:lnTo>
                    <a:pt x="3027134" y="1156373"/>
                  </a:lnTo>
                  <a:lnTo>
                    <a:pt x="3030575" y="1153439"/>
                  </a:lnTo>
                  <a:close/>
                </a:path>
                <a:path w="4118609" h="1188720">
                  <a:moveTo>
                    <a:pt x="3082036" y="1148080"/>
                  </a:moveTo>
                  <a:lnTo>
                    <a:pt x="2964345" y="1148080"/>
                  </a:lnTo>
                  <a:lnTo>
                    <a:pt x="2945206" y="1148080"/>
                  </a:lnTo>
                  <a:lnTo>
                    <a:pt x="2950667" y="1149350"/>
                  </a:lnTo>
                  <a:lnTo>
                    <a:pt x="2956318" y="1149350"/>
                  </a:lnTo>
                  <a:lnTo>
                    <a:pt x="2956026" y="1150620"/>
                  </a:lnTo>
                  <a:lnTo>
                    <a:pt x="2945244" y="1150620"/>
                  </a:lnTo>
                  <a:lnTo>
                    <a:pt x="2935186" y="1149350"/>
                  </a:lnTo>
                  <a:lnTo>
                    <a:pt x="2926994" y="1149350"/>
                  </a:lnTo>
                  <a:lnTo>
                    <a:pt x="2921774" y="1148080"/>
                  </a:lnTo>
                  <a:lnTo>
                    <a:pt x="2910332" y="1149350"/>
                  </a:lnTo>
                  <a:lnTo>
                    <a:pt x="2895269" y="1154430"/>
                  </a:lnTo>
                  <a:lnTo>
                    <a:pt x="2883344" y="1155700"/>
                  </a:lnTo>
                  <a:lnTo>
                    <a:pt x="2886075" y="1156970"/>
                  </a:lnTo>
                  <a:lnTo>
                    <a:pt x="2888843" y="1159510"/>
                  </a:lnTo>
                  <a:lnTo>
                    <a:pt x="2873591" y="1162050"/>
                  </a:lnTo>
                  <a:lnTo>
                    <a:pt x="2864840" y="1162050"/>
                  </a:lnTo>
                  <a:lnTo>
                    <a:pt x="2860306" y="1160780"/>
                  </a:lnTo>
                  <a:lnTo>
                    <a:pt x="2860129" y="1159510"/>
                  </a:lnTo>
                  <a:lnTo>
                    <a:pt x="2864510" y="1156970"/>
                  </a:lnTo>
                  <a:lnTo>
                    <a:pt x="2868955" y="1156970"/>
                  </a:lnTo>
                  <a:lnTo>
                    <a:pt x="2866948" y="1157338"/>
                  </a:lnTo>
                  <a:lnTo>
                    <a:pt x="2864815" y="1157744"/>
                  </a:lnTo>
                  <a:lnTo>
                    <a:pt x="2865463" y="1157986"/>
                  </a:lnTo>
                  <a:lnTo>
                    <a:pt x="2868257" y="1157643"/>
                  </a:lnTo>
                  <a:lnTo>
                    <a:pt x="2869400" y="1157185"/>
                  </a:lnTo>
                  <a:lnTo>
                    <a:pt x="2869476" y="1156970"/>
                  </a:lnTo>
                  <a:lnTo>
                    <a:pt x="2874111" y="1156970"/>
                  </a:lnTo>
                  <a:lnTo>
                    <a:pt x="2880131" y="1155700"/>
                  </a:lnTo>
                  <a:lnTo>
                    <a:pt x="2874353" y="1154430"/>
                  </a:lnTo>
                  <a:lnTo>
                    <a:pt x="2872600" y="1155700"/>
                  </a:lnTo>
                  <a:lnTo>
                    <a:pt x="2850781" y="1155700"/>
                  </a:lnTo>
                  <a:lnTo>
                    <a:pt x="2850184" y="1154430"/>
                  </a:lnTo>
                  <a:lnTo>
                    <a:pt x="2839466" y="1156970"/>
                  </a:lnTo>
                  <a:lnTo>
                    <a:pt x="2853766" y="1156970"/>
                  </a:lnTo>
                  <a:lnTo>
                    <a:pt x="2841180" y="1158240"/>
                  </a:lnTo>
                  <a:lnTo>
                    <a:pt x="2818892" y="1159510"/>
                  </a:lnTo>
                  <a:lnTo>
                    <a:pt x="2809062" y="1159510"/>
                  </a:lnTo>
                  <a:lnTo>
                    <a:pt x="2811945" y="1160780"/>
                  </a:lnTo>
                  <a:lnTo>
                    <a:pt x="2808935" y="1160780"/>
                  </a:lnTo>
                  <a:lnTo>
                    <a:pt x="2794978" y="1162050"/>
                  </a:lnTo>
                  <a:lnTo>
                    <a:pt x="2790075" y="1163320"/>
                  </a:lnTo>
                  <a:lnTo>
                    <a:pt x="2786862" y="1164590"/>
                  </a:lnTo>
                  <a:lnTo>
                    <a:pt x="2778010" y="1165860"/>
                  </a:lnTo>
                  <a:lnTo>
                    <a:pt x="2773718" y="1164590"/>
                  </a:lnTo>
                  <a:lnTo>
                    <a:pt x="2773388" y="1163320"/>
                  </a:lnTo>
                  <a:lnTo>
                    <a:pt x="2757474" y="1163320"/>
                  </a:lnTo>
                  <a:lnTo>
                    <a:pt x="2757614" y="1162050"/>
                  </a:lnTo>
                  <a:lnTo>
                    <a:pt x="2722410" y="1162050"/>
                  </a:lnTo>
                  <a:lnTo>
                    <a:pt x="2712529" y="1162050"/>
                  </a:lnTo>
                  <a:lnTo>
                    <a:pt x="2710815" y="1162050"/>
                  </a:lnTo>
                  <a:lnTo>
                    <a:pt x="2711386" y="1163320"/>
                  </a:lnTo>
                  <a:lnTo>
                    <a:pt x="2710942" y="1165860"/>
                  </a:lnTo>
                  <a:lnTo>
                    <a:pt x="2706116" y="1167130"/>
                  </a:lnTo>
                  <a:lnTo>
                    <a:pt x="2698940" y="1165860"/>
                  </a:lnTo>
                  <a:lnTo>
                    <a:pt x="2684424" y="1169670"/>
                  </a:lnTo>
                  <a:lnTo>
                    <a:pt x="2682710" y="1167130"/>
                  </a:lnTo>
                  <a:lnTo>
                    <a:pt x="2681859" y="1165860"/>
                  </a:lnTo>
                  <a:lnTo>
                    <a:pt x="2691231" y="1165860"/>
                  </a:lnTo>
                  <a:lnTo>
                    <a:pt x="2691371" y="1164590"/>
                  </a:lnTo>
                  <a:lnTo>
                    <a:pt x="2690850" y="1163320"/>
                  </a:lnTo>
                  <a:lnTo>
                    <a:pt x="2698242" y="1162050"/>
                  </a:lnTo>
                  <a:lnTo>
                    <a:pt x="2683941" y="1162050"/>
                  </a:lnTo>
                  <a:lnTo>
                    <a:pt x="2685491" y="1160780"/>
                  </a:lnTo>
                  <a:lnTo>
                    <a:pt x="2676004" y="1160780"/>
                  </a:lnTo>
                  <a:lnTo>
                    <a:pt x="2671229" y="1162050"/>
                  </a:lnTo>
                  <a:lnTo>
                    <a:pt x="2666327" y="1164590"/>
                  </a:lnTo>
                  <a:lnTo>
                    <a:pt x="2654973" y="1164590"/>
                  </a:lnTo>
                  <a:lnTo>
                    <a:pt x="2657754" y="1163320"/>
                  </a:lnTo>
                  <a:lnTo>
                    <a:pt x="2654223" y="1162761"/>
                  </a:lnTo>
                  <a:lnTo>
                    <a:pt x="2650477" y="1165860"/>
                  </a:lnTo>
                  <a:lnTo>
                    <a:pt x="2642285" y="1167130"/>
                  </a:lnTo>
                  <a:lnTo>
                    <a:pt x="2627998" y="1165860"/>
                  </a:lnTo>
                  <a:lnTo>
                    <a:pt x="2626791" y="1168400"/>
                  </a:lnTo>
                  <a:lnTo>
                    <a:pt x="2627846" y="1168400"/>
                  </a:lnTo>
                  <a:lnTo>
                    <a:pt x="2624975" y="1170940"/>
                  </a:lnTo>
                  <a:lnTo>
                    <a:pt x="2607894" y="1170940"/>
                  </a:lnTo>
                  <a:lnTo>
                    <a:pt x="2607602" y="1170508"/>
                  </a:lnTo>
                  <a:lnTo>
                    <a:pt x="2604579" y="1170940"/>
                  </a:lnTo>
                  <a:lnTo>
                    <a:pt x="2594826" y="1169670"/>
                  </a:lnTo>
                  <a:lnTo>
                    <a:pt x="2584259" y="1168400"/>
                  </a:lnTo>
                  <a:lnTo>
                    <a:pt x="2573007" y="1168400"/>
                  </a:lnTo>
                  <a:lnTo>
                    <a:pt x="2565882" y="1167130"/>
                  </a:lnTo>
                  <a:lnTo>
                    <a:pt x="2572321" y="1164590"/>
                  </a:lnTo>
                  <a:lnTo>
                    <a:pt x="2555595" y="1164590"/>
                  </a:lnTo>
                  <a:lnTo>
                    <a:pt x="2548013" y="1163320"/>
                  </a:lnTo>
                  <a:lnTo>
                    <a:pt x="2529294" y="1163320"/>
                  </a:lnTo>
                  <a:lnTo>
                    <a:pt x="2532900" y="1165085"/>
                  </a:lnTo>
                  <a:lnTo>
                    <a:pt x="2522613" y="1167130"/>
                  </a:lnTo>
                  <a:lnTo>
                    <a:pt x="2552433" y="1165860"/>
                  </a:lnTo>
                  <a:lnTo>
                    <a:pt x="2533256" y="1169670"/>
                  </a:lnTo>
                  <a:lnTo>
                    <a:pt x="2542260" y="1169670"/>
                  </a:lnTo>
                  <a:lnTo>
                    <a:pt x="2552268" y="1168400"/>
                  </a:lnTo>
                  <a:lnTo>
                    <a:pt x="2557653" y="1168400"/>
                  </a:lnTo>
                  <a:lnTo>
                    <a:pt x="2550630" y="1170355"/>
                  </a:lnTo>
                  <a:lnTo>
                    <a:pt x="2553754" y="1172210"/>
                  </a:lnTo>
                  <a:lnTo>
                    <a:pt x="2544534" y="1170940"/>
                  </a:lnTo>
                  <a:lnTo>
                    <a:pt x="2535136" y="1170940"/>
                  </a:lnTo>
                  <a:lnTo>
                    <a:pt x="2525395" y="1172210"/>
                  </a:lnTo>
                  <a:lnTo>
                    <a:pt x="2515082" y="1170940"/>
                  </a:lnTo>
                  <a:lnTo>
                    <a:pt x="2515514" y="1165860"/>
                  </a:lnTo>
                  <a:lnTo>
                    <a:pt x="2515628" y="1164590"/>
                  </a:lnTo>
                  <a:lnTo>
                    <a:pt x="2500249" y="1163320"/>
                  </a:lnTo>
                  <a:lnTo>
                    <a:pt x="2468803" y="1165860"/>
                  </a:lnTo>
                  <a:lnTo>
                    <a:pt x="2449830" y="1164590"/>
                  </a:lnTo>
                  <a:lnTo>
                    <a:pt x="2458707" y="1167130"/>
                  </a:lnTo>
                  <a:lnTo>
                    <a:pt x="2439886" y="1167130"/>
                  </a:lnTo>
                  <a:lnTo>
                    <a:pt x="2432532" y="1165860"/>
                  </a:lnTo>
                  <a:lnTo>
                    <a:pt x="2433447" y="1164590"/>
                  </a:lnTo>
                  <a:lnTo>
                    <a:pt x="2427871" y="1163320"/>
                  </a:lnTo>
                  <a:lnTo>
                    <a:pt x="2424099" y="1162050"/>
                  </a:lnTo>
                  <a:lnTo>
                    <a:pt x="2424480" y="1163320"/>
                  </a:lnTo>
                  <a:lnTo>
                    <a:pt x="2403805" y="1160780"/>
                  </a:lnTo>
                  <a:lnTo>
                    <a:pt x="2401074" y="1164590"/>
                  </a:lnTo>
                  <a:lnTo>
                    <a:pt x="2396998" y="1163320"/>
                  </a:lnTo>
                  <a:lnTo>
                    <a:pt x="2388832" y="1160780"/>
                  </a:lnTo>
                  <a:lnTo>
                    <a:pt x="2375027" y="1160780"/>
                  </a:lnTo>
                  <a:lnTo>
                    <a:pt x="2354732" y="1163320"/>
                  </a:lnTo>
                  <a:lnTo>
                    <a:pt x="2341372" y="1163320"/>
                  </a:lnTo>
                  <a:lnTo>
                    <a:pt x="2343937" y="1162050"/>
                  </a:lnTo>
                  <a:lnTo>
                    <a:pt x="2344166" y="1160780"/>
                  </a:lnTo>
                  <a:lnTo>
                    <a:pt x="2345880" y="1159510"/>
                  </a:lnTo>
                  <a:lnTo>
                    <a:pt x="2352878" y="1159510"/>
                  </a:lnTo>
                  <a:lnTo>
                    <a:pt x="2345677" y="1158240"/>
                  </a:lnTo>
                  <a:lnTo>
                    <a:pt x="2339251" y="1158240"/>
                  </a:lnTo>
                  <a:lnTo>
                    <a:pt x="2339035" y="1159510"/>
                  </a:lnTo>
                  <a:lnTo>
                    <a:pt x="2318766" y="1159510"/>
                  </a:lnTo>
                  <a:lnTo>
                    <a:pt x="2312466" y="1158240"/>
                  </a:lnTo>
                  <a:lnTo>
                    <a:pt x="2309380" y="1158240"/>
                  </a:lnTo>
                  <a:lnTo>
                    <a:pt x="2308212" y="1160780"/>
                  </a:lnTo>
                  <a:lnTo>
                    <a:pt x="2300173" y="1159510"/>
                  </a:lnTo>
                  <a:lnTo>
                    <a:pt x="2287562" y="1159510"/>
                  </a:lnTo>
                  <a:lnTo>
                    <a:pt x="2294407" y="1162050"/>
                  </a:lnTo>
                  <a:lnTo>
                    <a:pt x="2284882" y="1159510"/>
                  </a:lnTo>
                  <a:lnTo>
                    <a:pt x="2275357" y="1156970"/>
                  </a:lnTo>
                  <a:lnTo>
                    <a:pt x="2253043" y="1155700"/>
                  </a:lnTo>
                  <a:lnTo>
                    <a:pt x="2231275" y="1153160"/>
                  </a:lnTo>
                  <a:lnTo>
                    <a:pt x="2213826" y="1149350"/>
                  </a:lnTo>
                  <a:lnTo>
                    <a:pt x="2201570" y="1149350"/>
                  </a:lnTo>
                  <a:lnTo>
                    <a:pt x="2176475" y="1146810"/>
                  </a:lnTo>
                  <a:lnTo>
                    <a:pt x="2165083" y="1145540"/>
                  </a:lnTo>
                  <a:lnTo>
                    <a:pt x="2166061" y="1144270"/>
                  </a:lnTo>
                  <a:lnTo>
                    <a:pt x="2167890" y="1144270"/>
                  </a:lnTo>
                  <a:lnTo>
                    <a:pt x="2157425" y="1143000"/>
                  </a:lnTo>
                  <a:lnTo>
                    <a:pt x="2151557" y="1144270"/>
                  </a:lnTo>
                  <a:lnTo>
                    <a:pt x="2145169" y="1145540"/>
                  </a:lnTo>
                  <a:lnTo>
                    <a:pt x="2133181" y="1144270"/>
                  </a:lnTo>
                  <a:lnTo>
                    <a:pt x="2130348" y="1141730"/>
                  </a:lnTo>
                  <a:lnTo>
                    <a:pt x="2138311" y="1141730"/>
                  </a:lnTo>
                  <a:lnTo>
                    <a:pt x="2132952" y="1137920"/>
                  </a:lnTo>
                  <a:lnTo>
                    <a:pt x="2122208" y="1136650"/>
                  </a:lnTo>
                  <a:lnTo>
                    <a:pt x="2109190" y="1135380"/>
                  </a:lnTo>
                  <a:lnTo>
                    <a:pt x="2096960" y="1132840"/>
                  </a:lnTo>
                  <a:lnTo>
                    <a:pt x="2100630" y="1132840"/>
                  </a:lnTo>
                  <a:lnTo>
                    <a:pt x="2091245" y="1131570"/>
                  </a:lnTo>
                  <a:lnTo>
                    <a:pt x="2080044" y="1130300"/>
                  </a:lnTo>
                  <a:lnTo>
                    <a:pt x="2067445" y="1130300"/>
                  </a:lnTo>
                  <a:lnTo>
                    <a:pt x="2053907" y="1129030"/>
                  </a:lnTo>
                  <a:lnTo>
                    <a:pt x="2054910" y="1127760"/>
                  </a:lnTo>
                  <a:lnTo>
                    <a:pt x="2042464" y="1127760"/>
                  </a:lnTo>
                  <a:lnTo>
                    <a:pt x="1998649" y="1123950"/>
                  </a:lnTo>
                  <a:lnTo>
                    <a:pt x="2004669" y="1121410"/>
                  </a:lnTo>
                  <a:lnTo>
                    <a:pt x="2007019" y="1123950"/>
                  </a:lnTo>
                  <a:lnTo>
                    <a:pt x="2005063" y="1121410"/>
                  </a:lnTo>
                  <a:lnTo>
                    <a:pt x="2004085" y="1120140"/>
                  </a:lnTo>
                  <a:lnTo>
                    <a:pt x="2000669" y="1120140"/>
                  </a:lnTo>
                  <a:lnTo>
                    <a:pt x="1999843" y="1122680"/>
                  </a:lnTo>
                  <a:lnTo>
                    <a:pt x="1997506" y="1123950"/>
                  </a:lnTo>
                  <a:lnTo>
                    <a:pt x="1989569" y="1122680"/>
                  </a:lnTo>
                  <a:lnTo>
                    <a:pt x="1984603" y="1121410"/>
                  </a:lnTo>
                  <a:lnTo>
                    <a:pt x="1973300" y="1117600"/>
                  </a:lnTo>
                  <a:lnTo>
                    <a:pt x="1972284" y="1115060"/>
                  </a:lnTo>
                  <a:lnTo>
                    <a:pt x="1987372" y="1116330"/>
                  </a:lnTo>
                  <a:lnTo>
                    <a:pt x="1984298" y="1115060"/>
                  </a:lnTo>
                  <a:lnTo>
                    <a:pt x="1981225" y="1113790"/>
                  </a:lnTo>
                  <a:lnTo>
                    <a:pt x="1973986" y="1113790"/>
                  </a:lnTo>
                  <a:lnTo>
                    <a:pt x="1966607" y="1112520"/>
                  </a:lnTo>
                  <a:lnTo>
                    <a:pt x="1960016" y="1111250"/>
                  </a:lnTo>
                  <a:lnTo>
                    <a:pt x="1961337" y="1109980"/>
                  </a:lnTo>
                  <a:lnTo>
                    <a:pt x="1947392" y="1108710"/>
                  </a:lnTo>
                  <a:lnTo>
                    <a:pt x="1937486" y="1108710"/>
                  </a:lnTo>
                  <a:lnTo>
                    <a:pt x="1927301" y="1107440"/>
                  </a:lnTo>
                  <a:lnTo>
                    <a:pt x="1912531" y="1104900"/>
                  </a:lnTo>
                  <a:lnTo>
                    <a:pt x="1914829" y="1107440"/>
                  </a:lnTo>
                  <a:lnTo>
                    <a:pt x="1906892" y="1106170"/>
                  </a:lnTo>
                  <a:lnTo>
                    <a:pt x="1897748" y="1103630"/>
                  </a:lnTo>
                  <a:lnTo>
                    <a:pt x="1889937" y="1102360"/>
                  </a:lnTo>
                  <a:lnTo>
                    <a:pt x="1886699" y="1097280"/>
                  </a:lnTo>
                  <a:lnTo>
                    <a:pt x="1865299" y="1096010"/>
                  </a:lnTo>
                  <a:lnTo>
                    <a:pt x="1851647" y="1094740"/>
                  </a:lnTo>
                  <a:lnTo>
                    <a:pt x="1838591" y="1092200"/>
                  </a:lnTo>
                  <a:lnTo>
                    <a:pt x="1858073" y="1092200"/>
                  </a:lnTo>
                  <a:lnTo>
                    <a:pt x="1869198" y="1093470"/>
                  </a:lnTo>
                  <a:lnTo>
                    <a:pt x="1879206" y="1094740"/>
                  </a:lnTo>
                  <a:lnTo>
                    <a:pt x="1870722" y="1092200"/>
                  </a:lnTo>
                  <a:lnTo>
                    <a:pt x="1860283" y="1090930"/>
                  </a:lnTo>
                  <a:lnTo>
                    <a:pt x="1853552" y="1090053"/>
                  </a:lnTo>
                  <a:lnTo>
                    <a:pt x="1855876" y="1090930"/>
                  </a:lnTo>
                  <a:lnTo>
                    <a:pt x="1836318" y="1090930"/>
                  </a:lnTo>
                  <a:lnTo>
                    <a:pt x="1824837" y="1089660"/>
                  </a:lnTo>
                  <a:lnTo>
                    <a:pt x="1812302" y="1085850"/>
                  </a:lnTo>
                  <a:lnTo>
                    <a:pt x="1809737" y="1083310"/>
                  </a:lnTo>
                  <a:lnTo>
                    <a:pt x="1807171" y="1080770"/>
                  </a:lnTo>
                  <a:lnTo>
                    <a:pt x="1790280" y="1075690"/>
                  </a:lnTo>
                  <a:lnTo>
                    <a:pt x="1770380" y="1070610"/>
                  </a:lnTo>
                  <a:lnTo>
                    <a:pt x="1756244" y="1064260"/>
                  </a:lnTo>
                  <a:lnTo>
                    <a:pt x="1721307" y="1056640"/>
                  </a:lnTo>
                  <a:lnTo>
                    <a:pt x="1685582" y="1045210"/>
                  </a:lnTo>
                  <a:lnTo>
                    <a:pt x="1673085" y="1041400"/>
                  </a:lnTo>
                  <a:lnTo>
                    <a:pt x="1660042" y="1037590"/>
                  </a:lnTo>
                  <a:lnTo>
                    <a:pt x="1663014" y="1041400"/>
                  </a:lnTo>
                  <a:lnTo>
                    <a:pt x="1658975" y="1040130"/>
                  </a:lnTo>
                  <a:lnTo>
                    <a:pt x="1652968" y="1038860"/>
                  </a:lnTo>
                  <a:lnTo>
                    <a:pt x="1650060" y="1041400"/>
                  </a:lnTo>
                  <a:lnTo>
                    <a:pt x="1641665" y="1040130"/>
                  </a:lnTo>
                  <a:lnTo>
                    <a:pt x="1638554" y="1038860"/>
                  </a:lnTo>
                  <a:lnTo>
                    <a:pt x="1637919" y="1037590"/>
                  </a:lnTo>
                  <a:lnTo>
                    <a:pt x="1613941" y="1027430"/>
                  </a:lnTo>
                  <a:lnTo>
                    <a:pt x="1608543" y="1023620"/>
                  </a:lnTo>
                  <a:lnTo>
                    <a:pt x="1622209" y="1027430"/>
                  </a:lnTo>
                  <a:lnTo>
                    <a:pt x="1621853" y="1026160"/>
                  </a:lnTo>
                  <a:lnTo>
                    <a:pt x="1613039" y="1023620"/>
                  </a:lnTo>
                  <a:lnTo>
                    <a:pt x="1610283" y="1021080"/>
                  </a:lnTo>
                  <a:lnTo>
                    <a:pt x="1608734" y="1019810"/>
                  </a:lnTo>
                  <a:lnTo>
                    <a:pt x="1603565" y="1016000"/>
                  </a:lnTo>
                  <a:lnTo>
                    <a:pt x="1605368" y="1019810"/>
                  </a:lnTo>
                  <a:lnTo>
                    <a:pt x="1596339" y="1017270"/>
                  </a:lnTo>
                  <a:lnTo>
                    <a:pt x="1586293" y="1013460"/>
                  </a:lnTo>
                  <a:lnTo>
                    <a:pt x="1599946" y="1021080"/>
                  </a:lnTo>
                  <a:lnTo>
                    <a:pt x="1585264" y="1017270"/>
                  </a:lnTo>
                  <a:lnTo>
                    <a:pt x="1576666" y="1013460"/>
                  </a:lnTo>
                  <a:lnTo>
                    <a:pt x="1568094" y="1008380"/>
                  </a:lnTo>
                  <a:lnTo>
                    <a:pt x="1553514" y="1004570"/>
                  </a:lnTo>
                  <a:lnTo>
                    <a:pt x="1562074" y="1004570"/>
                  </a:lnTo>
                  <a:lnTo>
                    <a:pt x="1531518" y="995680"/>
                  </a:lnTo>
                  <a:lnTo>
                    <a:pt x="1514030" y="991870"/>
                  </a:lnTo>
                  <a:lnTo>
                    <a:pt x="1500200" y="990600"/>
                  </a:lnTo>
                  <a:lnTo>
                    <a:pt x="1498142" y="988060"/>
                  </a:lnTo>
                  <a:lnTo>
                    <a:pt x="1495691" y="985520"/>
                  </a:lnTo>
                  <a:lnTo>
                    <a:pt x="1501521" y="986790"/>
                  </a:lnTo>
                  <a:lnTo>
                    <a:pt x="1497571" y="985520"/>
                  </a:lnTo>
                  <a:lnTo>
                    <a:pt x="1489659" y="982980"/>
                  </a:lnTo>
                  <a:lnTo>
                    <a:pt x="1477238" y="980440"/>
                  </a:lnTo>
                  <a:lnTo>
                    <a:pt x="1464589" y="976630"/>
                  </a:lnTo>
                  <a:lnTo>
                    <a:pt x="1417866" y="961390"/>
                  </a:lnTo>
                  <a:lnTo>
                    <a:pt x="1408658" y="957580"/>
                  </a:lnTo>
                  <a:lnTo>
                    <a:pt x="1411516" y="956310"/>
                  </a:lnTo>
                  <a:lnTo>
                    <a:pt x="1405674" y="955040"/>
                  </a:lnTo>
                  <a:lnTo>
                    <a:pt x="1400594" y="955040"/>
                  </a:lnTo>
                  <a:lnTo>
                    <a:pt x="1394028" y="951230"/>
                  </a:lnTo>
                  <a:lnTo>
                    <a:pt x="1396860" y="951230"/>
                  </a:lnTo>
                  <a:lnTo>
                    <a:pt x="1394256" y="949960"/>
                  </a:lnTo>
                  <a:lnTo>
                    <a:pt x="1378191" y="946150"/>
                  </a:lnTo>
                  <a:lnTo>
                    <a:pt x="1370977" y="943610"/>
                  </a:lnTo>
                  <a:lnTo>
                    <a:pt x="1378051" y="943610"/>
                  </a:lnTo>
                  <a:lnTo>
                    <a:pt x="1358049" y="935990"/>
                  </a:lnTo>
                  <a:lnTo>
                    <a:pt x="1340446" y="930910"/>
                  </a:lnTo>
                  <a:lnTo>
                    <a:pt x="1323619" y="927100"/>
                  </a:lnTo>
                  <a:lnTo>
                    <a:pt x="1305928" y="922020"/>
                  </a:lnTo>
                  <a:lnTo>
                    <a:pt x="1305255" y="920750"/>
                  </a:lnTo>
                  <a:lnTo>
                    <a:pt x="1303261" y="916940"/>
                  </a:lnTo>
                  <a:lnTo>
                    <a:pt x="1294853" y="911860"/>
                  </a:lnTo>
                  <a:lnTo>
                    <a:pt x="1284008" y="905510"/>
                  </a:lnTo>
                  <a:lnTo>
                    <a:pt x="1274051" y="900430"/>
                  </a:lnTo>
                  <a:lnTo>
                    <a:pt x="1274699" y="900430"/>
                  </a:lnTo>
                  <a:lnTo>
                    <a:pt x="1250632" y="890270"/>
                  </a:lnTo>
                  <a:lnTo>
                    <a:pt x="1217307" y="878840"/>
                  </a:lnTo>
                  <a:lnTo>
                    <a:pt x="1206334" y="875030"/>
                  </a:lnTo>
                  <a:lnTo>
                    <a:pt x="1194917" y="871220"/>
                  </a:lnTo>
                  <a:lnTo>
                    <a:pt x="1183487" y="867410"/>
                  </a:lnTo>
                  <a:lnTo>
                    <a:pt x="1181506" y="866140"/>
                  </a:lnTo>
                  <a:lnTo>
                    <a:pt x="1165694" y="855980"/>
                  </a:lnTo>
                  <a:lnTo>
                    <a:pt x="1141056" y="843280"/>
                  </a:lnTo>
                  <a:lnTo>
                    <a:pt x="1114120" y="830580"/>
                  </a:lnTo>
                  <a:lnTo>
                    <a:pt x="1094384" y="820420"/>
                  </a:lnTo>
                  <a:lnTo>
                    <a:pt x="1089444" y="817880"/>
                  </a:lnTo>
                  <a:lnTo>
                    <a:pt x="1093724" y="820420"/>
                  </a:lnTo>
                  <a:lnTo>
                    <a:pt x="1087120" y="820420"/>
                  </a:lnTo>
                  <a:lnTo>
                    <a:pt x="1081493" y="817880"/>
                  </a:lnTo>
                  <a:lnTo>
                    <a:pt x="1078445" y="816610"/>
                  </a:lnTo>
                  <a:lnTo>
                    <a:pt x="1075397" y="815340"/>
                  </a:lnTo>
                  <a:lnTo>
                    <a:pt x="1068755" y="812800"/>
                  </a:lnTo>
                  <a:lnTo>
                    <a:pt x="1066355" y="811530"/>
                  </a:lnTo>
                  <a:lnTo>
                    <a:pt x="1063955" y="810260"/>
                  </a:lnTo>
                  <a:lnTo>
                    <a:pt x="1063332" y="807720"/>
                  </a:lnTo>
                  <a:lnTo>
                    <a:pt x="1065847" y="808990"/>
                  </a:lnTo>
                  <a:lnTo>
                    <a:pt x="1064691" y="807720"/>
                  </a:lnTo>
                  <a:lnTo>
                    <a:pt x="1061250" y="803910"/>
                  </a:lnTo>
                  <a:lnTo>
                    <a:pt x="1053744" y="800100"/>
                  </a:lnTo>
                  <a:lnTo>
                    <a:pt x="1042492" y="793750"/>
                  </a:lnTo>
                  <a:lnTo>
                    <a:pt x="1035735" y="789940"/>
                  </a:lnTo>
                  <a:lnTo>
                    <a:pt x="1031341" y="793750"/>
                  </a:lnTo>
                  <a:lnTo>
                    <a:pt x="1020330" y="786130"/>
                  </a:lnTo>
                  <a:lnTo>
                    <a:pt x="1007529" y="778510"/>
                  </a:lnTo>
                  <a:lnTo>
                    <a:pt x="1002042" y="775970"/>
                  </a:lnTo>
                  <a:lnTo>
                    <a:pt x="979957" y="765810"/>
                  </a:lnTo>
                  <a:lnTo>
                    <a:pt x="966901" y="758190"/>
                  </a:lnTo>
                  <a:lnTo>
                    <a:pt x="955243" y="753110"/>
                  </a:lnTo>
                  <a:lnTo>
                    <a:pt x="945769" y="746760"/>
                  </a:lnTo>
                  <a:lnTo>
                    <a:pt x="939292" y="740410"/>
                  </a:lnTo>
                  <a:lnTo>
                    <a:pt x="933310" y="737870"/>
                  </a:lnTo>
                  <a:lnTo>
                    <a:pt x="920991" y="732790"/>
                  </a:lnTo>
                  <a:lnTo>
                    <a:pt x="915047" y="730250"/>
                  </a:lnTo>
                  <a:lnTo>
                    <a:pt x="916863" y="727710"/>
                  </a:lnTo>
                  <a:lnTo>
                    <a:pt x="903846" y="720090"/>
                  </a:lnTo>
                  <a:lnTo>
                    <a:pt x="892086" y="713740"/>
                  </a:lnTo>
                  <a:lnTo>
                    <a:pt x="863549" y="697230"/>
                  </a:lnTo>
                  <a:lnTo>
                    <a:pt x="869454" y="698500"/>
                  </a:lnTo>
                  <a:lnTo>
                    <a:pt x="866419" y="697230"/>
                  </a:lnTo>
                  <a:lnTo>
                    <a:pt x="860336" y="694690"/>
                  </a:lnTo>
                  <a:lnTo>
                    <a:pt x="844397" y="692150"/>
                  </a:lnTo>
                  <a:lnTo>
                    <a:pt x="835723" y="688340"/>
                  </a:lnTo>
                  <a:lnTo>
                    <a:pt x="834263" y="681990"/>
                  </a:lnTo>
                  <a:lnTo>
                    <a:pt x="816927" y="671830"/>
                  </a:lnTo>
                  <a:lnTo>
                    <a:pt x="799757" y="660400"/>
                  </a:lnTo>
                  <a:lnTo>
                    <a:pt x="782269" y="648970"/>
                  </a:lnTo>
                  <a:lnTo>
                    <a:pt x="763917" y="640080"/>
                  </a:lnTo>
                  <a:lnTo>
                    <a:pt x="764654" y="640080"/>
                  </a:lnTo>
                  <a:lnTo>
                    <a:pt x="766025" y="638810"/>
                  </a:lnTo>
                  <a:lnTo>
                    <a:pt x="769899" y="641350"/>
                  </a:lnTo>
                  <a:lnTo>
                    <a:pt x="766267" y="638810"/>
                  </a:lnTo>
                  <a:lnTo>
                    <a:pt x="759002" y="633730"/>
                  </a:lnTo>
                  <a:lnTo>
                    <a:pt x="745807" y="624840"/>
                  </a:lnTo>
                  <a:lnTo>
                    <a:pt x="736981" y="619760"/>
                  </a:lnTo>
                  <a:lnTo>
                    <a:pt x="734771" y="618490"/>
                  </a:lnTo>
                  <a:lnTo>
                    <a:pt x="730377" y="619760"/>
                  </a:lnTo>
                  <a:lnTo>
                    <a:pt x="727303" y="615950"/>
                  </a:lnTo>
                  <a:lnTo>
                    <a:pt x="717727" y="609600"/>
                  </a:lnTo>
                  <a:lnTo>
                    <a:pt x="705294" y="603250"/>
                  </a:lnTo>
                  <a:lnTo>
                    <a:pt x="693674" y="596900"/>
                  </a:lnTo>
                  <a:lnTo>
                    <a:pt x="697191" y="595630"/>
                  </a:lnTo>
                  <a:lnTo>
                    <a:pt x="689597" y="593090"/>
                  </a:lnTo>
                  <a:lnTo>
                    <a:pt x="683933" y="591820"/>
                  </a:lnTo>
                  <a:lnTo>
                    <a:pt x="677760" y="589280"/>
                  </a:lnTo>
                  <a:lnTo>
                    <a:pt x="668667" y="584200"/>
                  </a:lnTo>
                  <a:lnTo>
                    <a:pt x="665416" y="581660"/>
                  </a:lnTo>
                  <a:lnTo>
                    <a:pt x="666648" y="580631"/>
                  </a:lnTo>
                  <a:lnTo>
                    <a:pt x="664781" y="579120"/>
                  </a:lnTo>
                  <a:lnTo>
                    <a:pt x="660209" y="577850"/>
                  </a:lnTo>
                  <a:lnTo>
                    <a:pt x="655218" y="575310"/>
                  </a:lnTo>
                  <a:lnTo>
                    <a:pt x="647623" y="568960"/>
                  </a:lnTo>
                  <a:lnTo>
                    <a:pt x="653757" y="571500"/>
                  </a:lnTo>
                  <a:lnTo>
                    <a:pt x="649947" y="568960"/>
                  </a:lnTo>
                  <a:lnTo>
                    <a:pt x="644232" y="565150"/>
                  </a:lnTo>
                  <a:lnTo>
                    <a:pt x="642327" y="563880"/>
                  </a:lnTo>
                  <a:lnTo>
                    <a:pt x="642683" y="565150"/>
                  </a:lnTo>
                  <a:lnTo>
                    <a:pt x="635088" y="562610"/>
                  </a:lnTo>
                  <a:lnTo>
                    <a:pt x="628383" y="557530"/>
                  </a:lnTo>
                  <a:lnTo>
                    <a:pt x="621347" y="552450"/>
                  </a:lnTo>
                  <a:lnTo>
                    <a:pt x="615759" y="546100"/>
                  </a:lnTo>
                  <a:lnTo>
                    <a:pt x="613410" y="542290"/>
                  </a:lnTo>
                  <a:lnTo>
                    <a:pt x="610933" y="542290"/>
                  </a:lnTo>
                  <a:lnTo>
                    <a:pt x="603364" y="539750"/>
                  </a:lnTo>
                  <a:lnTo>
                    <a:pt x="596988" y="534670"/>
                  </a:lnTo>
                  <a:lnTo>
                    <a:pt x="596658" y="533400"/>
                  </a:lnTo>
                  <a:lnTo>
                    <a:pt x="600913" y="534670"/>
                  </a:lnTo>
                  <a:lnTo>
                    <a:pt x="599097" y="533400"/>
                  </a:lnTo>
                  <a:lnTo>
                    <a:pt x="588276" y="525780"/>
                  </a:lnTo>
                  <a:lnTo>
                    <a:pt x="577316" y="519430"/>
                  </a:lnTo>
                  <a:lnTo>
                    <a:pt x="573417" y="516890"/>
                  </a:lnTo>
                  <a:lnTo>
                    <a:pt x="567563" y="513080"/>
                  </a:lnTo>
                  <a:lnTo>
                    <a:pt x="561721" y="508114"/>
                  </a:lnTo>
                  <a:lnTo>
                    <a:pt x="561721" y="525780"/>
                  </a:lnTo>
                  <a:lnTo>
                    <a:pt x="550481" y="518160"/>
                  </a:lnTo>
                  <a:lnTo>
                    <a:pt x="550164" y="516890"/>
                  </a:lnTo>
                  <a:lnTo>
                    <a:pt x="551764" y="516890"/>
                  </a:lnTo>
                  <a:lnTo>
                    <a:pt x="554367" y="518160"/>
                  </a:lnTo>
                  <a:lnTo>
                    <a:pt x="552526" y="518160"/>
                  </a:lnTo>
                  <a:lnTo>
                    <a:pt x="558330" y="523240"/>
                  </a:lnTo>
                  <a:lnTo>
                    <a:pt x="561721" y="525780"/>
                  </a:lnTo>
                  <a:lnTo>
                    <a:pt x="561721" y="508114"/>
                  </a:lnTo>
                  <a:lnTo>
                    <a:pt x="561594" y="508000"/>
                  </a:lnTo>
                  <a:lnTo>
                    <a:pt x="558609" y="505460"/>
                  </a:lnTo>
                  <a:lnTo>
                    <a:pt x="558914" y="504190"/>
                  </a:lnTo>
                  <a:lnTo>
                    <a:pt x="558330" y="504190"/>
                  </a:lnTo>
                  <a:lnTo>
                    <a:pt x="557415" y="502920"/>
                  </a:lnTo>
                  <a:lnTo>
                    <a:pt x="568147" y="510540"/>
                  </a:lnTo>
                  <a:lnTo>
                    <a:pt x="576757" y="516890"/>
                  </a:lnTo>
                  <a:lnTo>
                    <a:pt x="582256" y="520700"/>
                  </a:lnTo>
                  <a:lnTo>
                    <a:pt x="583666" y="521970"/>
                  </a:lnTo>
                  <a:lnTo>
                    <a:pt x="582879" y="519430"/>
                  </a:lnTo>
                  <a:lnTo>
                    <a:pt x="580491" y="515620"/>
                  </a:lnTo>
                  <a:lnTo>
                    <a:pt x="580085" y="513080"/>
                  </a:lnTo>
                  <a:lnTo>
                    <a:pt x="585165" y="514350"/>
                  </a:lnTo>
                  <a:lnTo>
                    <a:pt x="582752" y="513080"/>
                  </a:lnTo>
                  <a:lnTo>
                    <a:pt x="575513" y="509270"/>
                  </a:lnTo>
                  <a:lnTo>
                    <a:pt x="564210" y="504190"/>
                  </a:lnTo>
                  <a:lnTo>
                    <a:pt x="561962" y="502920"/>
                  </a:lnTo>
                  <a:lnTo>
                    <a:pt x="552932" y="497840"/>
                  </a:lnTo>
                  <a:lnTo>
                    <a:pt x="543318" y="490220"/>
                  </a:lnTo>
                  <a:lnTo>
                    <a:pt x="542505" y="488950"/>
                  </a:lnTo>
                  <a:lnTo>
                    <a:pt x="543712" y="488950"/>
                  </a:lnTo>
                  <a:lnTo>
                    <a:pt x="541172" y="487680"/>
                  </a:lnTo>
                  <a:lnTo>
                    <a:pt x="538594" y="485140"/>
                  </a:lnTo>
                  <a:lnTo>
                    <a:pt x="536041" y="483870"/>
                  </a:lnTo>
                  <a:lnTo>
                    <a:pt x="532561" y="481330"/>
                  </a:lnTo>
                  <a:lnTo>
                    <a:pt x="531469" y="480060"/>
                  </a:lnTo>
                  <a:lnTo>
                    <a:pt x="530377" y="478790"/>
                  </a:lnTo>
                  <a:lnTo>
                    <a:pt x="526808" y="476250"/>
                  </a:lnTo>
                  <a:lnTo>
                    <a:pt x="526783" y="474980"/>
                  </a:lnTo>
                  <a:lnTo>
                    <a:pt x="526757" y="473710"/>
                  </a:lnTo>
                  <a:lnTo>
                    <a:pt x="525157" y="472630"/>
                  </a:lnTo>
                  <a:lnTo>
                    <a:pt x="525157" y="474980"/>
                  </a:lnTo>
                  <a:lnTo>
                    <a:pt x="517969" y="469900"/>
                  </a:lnTo>
                  <a:lnTo>
                    <a:pt x="519747" y="469900"/>
                  </a:lnTo>
                  <a:lnTo>
                    <a:pt x="523989" y="472440"/>
                  </a:lnTo>
                  <a:lnTo>
                    <a:pt x="524979" y="473710"/>
                  </a:lnTo>
                  <a:lnTo>
                    <a:pt x="525157" y="474980"/>
                  </a:lnTo>
                  <a:lnTo>
                    <a:pt x="525157" y="472630"/>
                  </a:lnTo>
                  <a:lnTo>
                    <a:pt x="521169" y="469900"/>
                  </a:lnTo>
                  <a:lnTo>
                    <a:pt x="513727" y="464820"/>
                  </a:lnTo>
                  <a:lnTo>
                    <a:pt x="507784" y="459740"/>
                  </a:lnTo>
                  <a:lnTo>
                    <a:pt x="506501" y="462280"/>
                  </a:lnTo>
                  <a:lnTo>
                    <a:pt x="498932" y="455930"/>
                  </a:lnTo>
                  <a:lnTo>
                    <a:pt x="504812" y="463550"/>
                  </a:lnTo>
                  <a:lnTo>
                    <a:pt x="503986" y="462280"/>
                  </a:lnTo>
                  <a:lnTo>
                    <a:pt x="506171" y="464820"/>
                  </a:lnTo>
                  <a:lnTo>
                    <a:pt x="509892" y="467156"/>
                  </a:lnTo>
                  <a:lnTo>
                    <a:pt x="510451" y="467804"/>
                  </a:lnTo>
                  <a:lnTo>
                    <a:pt x="511759" y="468045"/>
                  </a:lnTo>
                  <a:lnTo>
                    <a:pt x="512279" y="468630"/>
                  </a:lnTo>
                  <a:lnTo>
                    <a:pt x="512419" y="468630"/>
                  </a:lnTo>
                  <a:lnTo>
                    <a:pt x="527469" y="480060"/>
                  </a:lnTo>
                  <a:lnTo>
                    <a:pt x="516102" y="474980"/>
                  </a:lnTo>
                  <a:lnTo>
                    <a:pt x="510438" y="468630"/>
                  </a:lnTo>
                  <a:lnTo>
                    <a:pt x="506222" y="467360"/>
                  </a:lnTo>
                  <a:lnTo>
                    <a:pt x="501637" y="466090"/>
                  </a:lnTo>
                  <a:lnTo>
                    <a:pt x="499173" y="466090"/>
                  </a:lnTo>
                  <a:lnTo>
                    <a:pt x="493572" y="458470"/>
                  </a:lnTo>
                  <a:lnTo>
                    <a:pt x="491477" y="455930"/>
                  </a:lnTo>
                  <a:lnTo>
                    <a:pt x="481025" y="443230"/>
                  </a:lnTo>
                  <a:lnTo>
                    <a:pt x="478294" y="438150"/>
                  </a:lnTo>
                  <a:lnTo>
                    <a:pt x="470827" y="433070"/>
                  </a:lnTo>
                  <a:lnTo>
                    <a:pt x="463042" y="427990"/>
                  </a:lnTo>
                  <a:lnTo>
                    <a:pt x="455129" y="422910"/>
                  </a:lnTo>
                  <a:lnTo>
                    <a:pt x="447255" y="416560"/>
                  </a:lnTo>
                  <a:lnTo>
                    <a:pt x="439775" y="411480"/>
                  </a:lnTo>
                  <a:lnTo>
                    <a:pt x="432663" y="407670"/>
                  </a:lnTo>
                  <a:lnTo>
                    <a:pt x="426072" y="403860"/>
                  </a:lnTo>
                  <a:lnTo>
                    <a:pt x="420166" y="401320"/>
                  </a:lnTo>
                  <a:lnTo>
                    <a:pt x="414655" y="397510"/>
                  </a:lnTo>
                  <a:lnTo>
                    <a:pt x="415340" y="394970"/>
                  </a:lnTo>
                  <a:lnTo>
                    <a:pt x="414007" y="392430"/>
                  </a:lnTo>
                  <a:lnTo>
                    <a:pt x="417283" y="394970"/>
                  </a:lnTo>
                  <a:lnTo>
                    <a:pt x="420700" y="397510"/>
                  </a:lnTo>
                  <a:lnTo>
                    <a:pt x="422770" y="398780"/>
                  </a:lnTo>
                  <a:lnTo>
                    <a:pt x="414896" y="392430"/>
                  </a:lnTo>
                  <a:lnTo>
                    <a:pt x="413308" y="391160"/>
                  </a:lnTo>
                  <a:lnTo>
                    <a:pt x="406349" y="386080"/>
                  </a:lnTo>
                  <a:lnTo>
                    <a:pt x="402869" y="383540"/>
                  </a:lnTo>
                  <a:lnTo>
                    <a:pt x="393573" y="377190"/>
                  </a:lnTo>
                  <a:lnTo>
                    <a:pt x="387553" y="374650"/>
                  </a:lnTo>
                  <a:lnTo>
                    <a:pt x="383832" y="369570"/>
                  </a:lnTo>
                  <a:lnTo>
                    <a:pt x="386321" y="369570"/>
                  </a:lnTo>
                  <a:lnTo>
                    <a:pt x="379056" y="364490"/>
                  </a:lnTo>
                  <a:lnTo>
                    <a:pt x="382181" y="364490"/>
                  </a:lnTo>
                  <a:lnTo>
                    <a:pt x="366268" y="350520"/>
                  </a:lnTo>
                  <a:lnTo>
                    <a:pt x="361937" y="346710"/>
                  </a:lnTo>
                  <a:lnTo>
                    <a:pt x="359041" y="344170"/>
                  </a:lnTo>
                  <a:lnTo>
                    <a:pt x="346506" y="335280"/>
                  </a:lnTo>
                  <a:lnTo>
                    <a:pt x="335749" y="327660"/>
                  </a:lnTo>
                  <a:lnTo>
                    <a:pt x="312267" y="309880"/>
                  </a:lnTo>
                  <a:lnTo>
                    <a:pt x="293509" y="290830"/>
                  </a:lnTo>
                  <a:lnTo>
                    <a:pt x="288505" y="285750"/>
                  </a:lnTo>
                  <a:lnTo>
                    <a:pt x="290741" y="288290"/>
                  </a:lnTo>
                  <a:lnTo>
                    <a:pt x="291884" y="289560"/>
                  </a:lnTo>
                  <a:lnTo>
                    <a:pt x="291973" y="290830"/>
                  </a:lnTo>
                  <a:lnTo>
                    <a:pt x="274256" y="274320"/>
                  </a:lnTo>
                  <a:lnTo>
                    <a:pt x="260616" y="261620"/>
                  </a:lnTo>
                  <a:lnTo>
                    <a:pt x="242417" y="245110"/>
                  </a:lnTo>
                  <a:lnTo>
                    <a:pt x="239610" y="242570"/>
                  </a:lnTo>
                  <a:lnTo>
                    <a:pt x="231216" y="234950"/>
                  </a:lnTo>
                  <a:lnTo>
                    <a:pt x="228409" y="232410"/>
                  </a:lnTo>
                  <a:lnTo>
                    <a:pt x="224485" y="228600"/>
                  </a:lnTo>
                  <a:lnTo>
                    <a:pt x="196951" y="201930"/>
                  </a:lnTo>
                  <a:lnTo>
                    <a:pt x="190881" y="195580"/>
                  </a:lnTo>
                  <a:lnTo>
                    <a:pt x="167830" y="171450"/>
                  </a:lnTo>
                  <a:lnTo>
                    <a:pt x="161086" y="163830"/>
                  </a:lnTo>
                  <a:lnTo>
                    <a:pt x="156095" y="160020"/>
                  </a:lnTo>
                  <a:lnTo>
                    <a:pt x="151587" y="157480"/>
                  </a:lnTo>
                  <a:lnTo>
                    <a:pt x="146304" y="153670"/>
                  </a:lnTo>
                  <a:lnTo>
                    <a:pt x="146177" y="149860"/>
                  </a:lnTo>
                  <a:lnTo>
                    <a:pt x="132080" y="139700"/>
                  </a:lnTo>
                  <a:lnTo>
                    <a:pt x="120484" y="128270"/>
                  </a:lnTo>
                  <a:lnTo>
                    <a:pt x="110909" y="114300"/>
                  </a:lnTo>
                  <a:lnTo>
                    <a:pt x="100203" y="100330"/>
                  </a:lnTo>
                  <a:lnTo>
                    <a:pt x="89700" y="91440"/>
                  </a:lnTo>
                  <a:lnTo>
                    <a:pt x="85204" y="87630"/>
                  </a:lnTo>
                  <a:lnTo>
                    <a:pt x="86309" y="91440"/>
                  </a:lnTo>
                  <a:lnTo>
                    <a:pt x="79540" y="83820"/>
                  </a:lnTo>
                  <a:lnTo>
                    <a:pt x="71843" y="76200"/>
                  </a:lnTo>
                  <a:lnTo>
                    <a:pt x="66052" y="69850"/>
                  </a:lnTo>
                  <a:lnTo>
                    <a:pt x="65049" y="67310"/>
                  </a:lnTo>
                  <a:lnTo>
                    <a:pt x="64020" y="67310"/>
                  </a:lnTo>
                  <a:lnTo>
                    <a:pt x="61036" y="66040"/>
                  </a:lnTo>
                  <a:lnTo>
                    <a:pt x="59055" y="62230"/>
                  </a:lnTo>
                  <a:lnTo>
                    <a:pt x="60058" y="60960"/>
                  </a:lnTo>
                  <a:lnTo>
                    <a:pt x="55143" y="57150"/>
                  </a:lnTo>
                  <a:lnTo>
                    <a:pt x="50266" y="52070"/>
                  </a:lnTo>
                  <a:lnTo>
                    <a:pt x="45427" y="48260"/>
                  </a:lnTo>
                  <a:lnTo>
                    <a:pt x="40640" y="43180"/>
                  </a:lnTo>
                  <a:lnTo>
                    <a:pt x="39941" y="41910"/>
                  </a:lnTo>
                  <a:lnTo>
                    <a:pt x="36410" y="35560"/>
                  </a:lnTo>
                  <a:lnTo>
                    <a:pt x="37325" y="33020"/>
                  </a:lnTo>
                  <a:lnTo>
                    <a:pt x="37185" y="30480"/>
                  </a:lnTo>
                  <a:lnTo>
                    <a:pt x="29743" y="19050"/>
                  </a:lnTo>
                  <a:lnTo>
                    <a:pt x="23482" y="11430"/>
                  </a:lnTo>
                  <a:lnTo>
                    <a:pt x="16725" y="5080"/>
                  </a:lnTo>
                  <a:lnTo>
                    <a:pt x="11518" y="0"/>
                  </a:lnTo>
                  <a:lnTo>
                    <a:pt x="9918" y="0"/>
                  </a:lnTo>
                  <a:lnTo>
                    <a:pt x="12103" y="3810"/>
                  </a:lnTo>
                  <a:lnTo>
                    <a:pt x="15062" y="10160"/>
                  </a:lnTo>
                  <a:lnTo>
                    <a:pt x="13881" y="11430"/>
                  </a:lnTo>
                  <a:lnTo>
                    <a:pt x="7734" y="3810"/>
                  </a:lnTo>
                  <a:lnTo>
                    <a:pt x="3644" y="3810"/>
                  </a:lnTo>
                  <a:lnTo>
                    <a:pt x="292" y="5080"/>
                  </a:lnTo>
                  <a:lnTo>
                    <a:pt x="0" y="10160"/>
                  </a:lnTo>
                  <a:lnTo>
                    <a:pt x="5118" y="22860"/>
                  </a:lnTo>
                  <a:lnTo>
                    <a:pt x="9372" y="27940"/>
                  </a:lnTo>
                  <a:lnTo>
                    <a:pt x="13690" y="31750"/>
                  </a:lnTo>
                  <a:lnTo>
                    <a:pt x="18097" y="35560"/>
                  </a:lnTo>
                  <a:lnTo>
                    <a:pt x="19773" y="41910"/>
                  </a:lnTo>
                  <a:lnTo>
                    <a:pt x="13525" y="34290"/>
                  </a:lnTo>
                  <a:lnTo>
                    <a:pt x="10515" y="30480"/>
                  </a:lnTo>
                  <a:lnTo>
                    <a:pt x="13817" y="38100"/>
                  </a:lnTo>
                  <a:lnTo>
                    <a:pt x="18770" y="41910"/>
                  </a:lnTo>
                  <a:lnTo>
                    <a:pt x="23609" y="45720"/>
                  </a:lnTo>
                  <a:lnTo>
                    <a:pt x="23507" y="46990"/>
                  </a:lnTo>
                  <a:lnTo>
                    <a:pt x="24434" y="49530"/>
                  </a:lnTo>
                  <a:lnTo>
                    <a:pt x="26327" y="52070"/>
                  </a:lnTo>
                  <a:lnTo>
                    <a:pt x="41173" y="62230"/>
                  </a:lnTo>
                  <a:lnTo>
                    <a:pt x="41148" y="66040"/>
                  </a:lnTo>
                  <a:lnTo>
                    <a:pt x="33197" y="59690"/>
                  </a:lnTo>
                  <a:lnTo>
                    <a:pt x="40119" y="68580"/>
                  </a:lnTo>
                  <a:lnTo>
                    <a:pt x="42913" y="69850"/>
                  </a:lnTo>
                  <a:lnTo>
                    <a:pt x="43002" y="67310"/>
                  </a:lnTo>
                  <a:lnTo>
                    <a:pt x="43637" y="66040"/>
                  </a:lnTo>
                  <a:lnTo>
                    <a:pt x="48107" y="68580"/>
                  </a:lnTo>
                  <a:lnTo>
                    <a:pt x="52070" y="76200"/>
                  </a:lnTo>
                  <a:lnTo>
                    <a:pt x="49110" y="76200"/>
                  </a:lnTo>
                  <a:lnTo>
                    <a:pt x="57111" y="82550"/>
                  </a:lnTo>
                  <a:lnTo>
                    <a:pt x="57137" y="83820"/>
                  </a:lnTo>
                  <a:lnTo>
                    <a:pt x="55118" y="82550"/>
                  </a:lnTo>
                  <a:lnTo>
                    <a:pt x="52108" y="80010"/>
                  </a:lnTo>
                  <a:lnTo>
                    <a:pt x="57683" y="85090"/>
                  </a:lnTo>
                  <a:lnTo>
                    <a:pt x="63525" y="91440"/>
                  </a:lnTo>
                  <a:lnTo>
                    <a:pt x="68973" y="95250"/>
                  </a:lnTo>
                  <a:lnTo>
                    <a:pt x="73418" y="97790"/>
                  </a:lnTo>
                  <a:lnTo>
                    <a:pt x="78295" y="105410"/>
                  </a:lnTo>
                  <a:lnTo>
                    <a:pt x="84823" y="111760"/>
                  </a:lnTo>
                  <a:lnTo>
                    <a:pt x="89877" y="118110"/>
                  </a:lnTo>
                  <a:lnTo>
                    <a:pt x="90144" y="120700"/>
                  </a:lnTo>
                  <a:lnTo>
                    <a:pt x="89573" y="120434"/>
                  </a:lnTo>
                  <a:lnTo>
                    <a:pt x="89268" y="120421"/>
                  </a:lnTo>
                  <a:lnTo>
                    <a:pt x="89916" y="121119"/>
                  </a:lnTo>
                  <a:lnTo>
                    <a:pt x="90131" y="121056"/>
                  </a:lnTo>
                  <a:lnTo>
                    <a:pt x="90131" y="120865"/>
                  </a:lnTo>
                  <a:lnTo>
                    <a:pt x="90284" y="121920"/>
                  </a:lnTo>
                  <a:lnTo>
                    <a:pt x="92989" y="123190"/>
                  </a:lnTo>
                  <a:lnTo>
                    <a:pt x="103492" y="129540"/>
                  </a:lnTo>
                  <a:lnTo>
                    <a:pt x="109156" y="135890"/>
                  </a:lnTo>
                  <a:lnTo>
                    <a:pt x="106299" y="135890"/>
                  </a:lnTo>
                  <a:lnTo>
                    <a:pt x="121500" y="153670"/>
                  </a:lnTo>
                  <a:lnTo>
                    <a:pt x="122694" y="158750"/>
                  </a:lnTo>
                  <a:lnTo>
                    <a:pt x="127114" y="161290"/>
                  </a:lnTo>
                  <a:lnTo>
                    <a:pt x="132041" y="165100"/>
                  </a:lnTo>
                  <a:lnTo>
                    <a:pt x="137363" y="168910"/>
                  </a:lnTo>
                  <a:lnTo>
                    <a:pt x="142989" y="175260"/>
                  </a:lnTo>
                  <a:lnTo>
                    <a:pt x="148971" y="180340"/>
                  </a:lnTo>
                  <a:lnTo>
                    <a:pt x="155105" y="186690"/>
                  </a:lnTo>
                  <a:lnTo>
                    <a:pt x="161239" y="191770"/>
                  </a:lnTo>
                  <a:lnTo>
                    <a:pt x="167208" y="195580"/>
                  </a:lnTo>
                  <a:lnTo>
                    <a:pt x="166166" y="195580"/>
                  </a:lnTo>
                  <a:lnTo>
                    <a:pt x="164617" y="194627"/>
                  </a:lnTo>
                  <a:lnTo>
                    <a:pt x="170510" y="200660"/>
                  </a:lnTo>
                  <a:lnTo>
                    <a:pt x="171716" y="204470"/>
                  </a:lnTo>
                  <a:lnTo>
                    <a:pt x="176034" y="209550"/>
                  </a:lnTo>
                  <a:lnTo>
                    <a:pt x="180365" y="210820"/>
                  </a:lnTo>
                  <a:lnTo>
                    <a:pt x="186778" y="214630"/>
                  </a:lnTo>
                  <a:lnTo>
                    <a:pt x="194017" y="219710"/>
                  </a:lnTo>
                  <a:lnTo>
                    <a:pt x="200825" y="223520"/>
                  </a:lnTo>
                  <a:lnTo>
                    <a:pt x="202247" y="228600"/>
                  </a:lnTo>
                  <a:lnTo>
                    <a:pt x="198843" y="227330"/>
                  </a:lnTo>
                  <a:lnTo>
                    <a:pt x="194246" y="226060"/>
                  </a:lnTo>
                  <a:lnTo>
                    <a:pt x="192074" y="227330"/>
                  </a:lnTo>
                  <a:lnTo>
                    <a:pt x="195757" y="227330"/>
                  </a:lnTo>
                  <a:lnTo>
                    <a:pt x="207619" y="236220"/>
                  </a:lnTo>
                  <a:lnTo>
                    <a:pt x="209537" y="234950"/>
                  </a:lnTo>
                  <a:lnTo>
                    <a:pt x="215099" y="243840"/>
                  </a:lnTo>
                  <a:lnTo>
                    <a:pt x="214960" y="242570"/>
                  </a:lnTo>
                  <a:lnTo>
                    <a:pt x="216369" y="247650"/>
                  </a:lnTo>
                  <a:lnTo>
                    <a:pt x="221145" y="245110"/>
                  </a:lnTo>
                  <a:lnTo>
                    <a:pt x="223710" y="254000"/>
                  </a:lnTo>
                  <a:lnTo>
                    <a:pt x="231876" y="257810"/>
                  </a:lnTo>
                  <a:lnTo>
                    <a:pt x="235699" y="264160"/>
                  </a:lnTo>
                  <a:lnTo>
                    <a:pt x="236448" y="266700"/>
                  </a:lnTo>
                  <a:lnTo>
                    <a:pt x="237985" y="269240"/>
                  </a:lnTo>
                  <a:lnTo>
                    <a:pt x="244132" y="273050"/>
                  </a:lnTo>
                  <a:lnTo>
                    <a:pt x="246557" y="276377"/>
                  </a:lnTo>
                  <a:lnTo>
                    <a:pt x="247307" y="275590"/>
                  </a:lnTo>
                  <a:lnTo>
                    <a:pt x="249262" y="274320"/>
                  </a:lnTo>
                  <a:lnTo>
                    <a:pt x="256501" y="280670"/>
                  </a:lnTo>
                  <a:lnTo>
                    <a:pt x="257822" y="284480"/>
                  </a:lnTo>
                  <a:lnTo>
                    <a:pt x="256971" y="285750"/>
                  </a:lnTo>
                  <a:lnTo>
                    <a:pt x="257657" y="288290"/>
                  </a:lnTo>
                  <a:lnTo>
                    <a:pt x="264858" y="293370"/>
                  </a:lnTo>
                  <a:lnTo>
                    <a:pt x="271691" y="297180"/>
                  </a:lnTo>
                  <a:lnTo>
                    <a:pt x="277952" y="300990"/>
                  </a:lnTo>
                  <a:lnTo>
                    <a:pt x="283413" y="306070"/>
                  </a:lnTo>
                  <a:lnTo>
                    <a:pt x="284645" y="307340"/>
                  </a:lnTo>
                  <a:lnTo>
                    <a:pt x="282575" y="307340"/>
                  </a:lnTo>
                  <a:lnTo>
                    <a:pt x="292150" y="313690"/>
                  </a:lnTo>
                  <a:lnTo>
                    <a:pt x="302920" y="322580"/>
                  </a:lnTo>
                  <a:lnTo>
                    <a:pt x="314071" y="332740"/>
                  </a:lnTo>
                  <a:lnTo>
                    <a:pt x="324815" y="339090"/>
                  </a:lnTo>
                  <a:lnTo>
                    <a:pt x="325412" y="340360"/>
                  </a:lnTo>
                  <a:lnTo>
                    <a:pt x="325501" y="340893"/>
                  </a:lnTo>
                  <a:lnTo>
                    <a:pt x="323875" y="341058"/>
                  </a:lnTo>
                  <a:lnTo>
                    <a:pt x="321195" y="339801"/>
                  </a:lnTo>
                  <a:lnTo>
                    <a:pt x="321221" y="340410"/>
                  </a:lnTo>
                  <a:lnTo>
                    <a:pt x="327621" y="346176"/>
                  </a:lnTo>
                  <a:lnTo>
                    <a:pt x="326402" y="343979"/>
                  </a:lnTo>
                  <a:lnTo>
                    <a:pt x="325907" y="342315"/>
                  </a:lnTo>
                  <a:lnTo>
                    <a:pt x="325653" y="340868"/>
                  </a:lnTo>
                  <a:lnTo>
                    <a:pt x="325526" y="340880"/>
                  </a:lnTo>
                  <a:lnTo>
                    <a:pt x="325107" y="337820"/>
                  </a:lnTo>
                  <a:lnTo>
                    <a:pt x="326123" y="336550"/>
                  </a:lnTo>
                  <a:lnTo>
                    <a:pt x="327406" y="335280"/>
                  </a:lnTo>
                  <a:lnTo>
                    <a:pt x="332892" y="340360"/>
                  </a:lnTo>
                  <a:lnTo>
                    <a:pt x="339090" y="342900"/>
                  </a:lnTo>
                  <a:lnTo>
                    <a:pt x="339496" y="346710"/>
                  </a:lnTo>
                  <a:lnTo>
                    <a:pt x="336207" y="344170"/>
                  </a:lnTo>
                  <a:lnTo>
                    <a:pt x="335254" y="344170"/>
                  </a:lnTo>
                  <a:lnTo>
                    <a:pt x="333184" y="342900"/>
                  </a:lnTo>
                  <a:lnTo>
                    <a:pt x="339623" y="347980"/>
                  </a:lnTo>
                  <a:lnTo>
                    <a:pt x="339445" y="350520"/>
                  </a:lnTo>
                  <a:lnTo>
                    <a:pt x="336143" y="347980"/>
                  </a:lnTo>
                  <a:lnTo>
                    <a:pt x="331978" y="344170"/>
                  </a:lnTo>
                  <a:lnTo>
                    <a:pt x="329234" y="344170"/>
                  </a:lnTo>
                  <a:lnTo>
                    <a:pt x="338632" y="350520"/>
                  </a:lnTo>
                  <a:lnTo>
                    <a:pt x="348411" y="356870"/>
                  </a:lnTo>
                  <a:lnTo>
                    <a:pt x="357466" y="363220"/>
                  </a:lnTo>
                  <a:lnTo>
                    <a:pt x="364731" y="369570"/>
                  </a:lnTo>
                  <a:lnTo>
                    <a:pt x="361365" y="369570"/>
                  </a:lnTo>
                  <a:lnTo>
                    <a:pt x="356666" y="365760"/>
                  </a:lnTo>
                  <a:lnTo>
                    <a:pt x="355104" y="364490"/>
                  </a:lnTo>
                  <a:lnTo>
                    <a:pt x="350748" y="361950"/>
                  </a:lnTo>
                  <a:lnTo>
                    <a:pt x="353085" y="365760"/>
                  </a:lnTo>
                  <a:lnTo>
                    <a:pt x="345440" y="358140"/>
                  </a:lnTo>
                  <a:lnTo>
                    <a:pt x="340334" y="353060"/>
                  </a:lnTo>
                  <a:lnTo>
                    <a:pt x="342023" y="358140"/>
                  </a:lnTo>
                  <a:lnTo>
                    <a:pt x="339572" y="355600"/>
                  </a:lnTo>
                  <a:lnTo>
                    <a:pt x="336905" y="354330"/>
                  </a:lnTo>
                  <a:lnTo>
                    <a:pt x="337972" y="358140"/>
                  </a:lnTo>
                  <a:lnTo>
                    <a:pt x="348856" y="368300"/>
                  </a:lnTo>
                  <a:lnTo>
                    <a:pt x="365620" y="379730"/>
                  </a:lnTo>
                  <a:lnTo>
                    <a:pt x="376478" y="389890"/>
                  </a:lnTo>
                  <a:lnTo>
                    <a:pt x="381774" y="391160"/>
                  </a:lnTo>
                  <a:lnTo>
                    <a:pt x="377024" y="386080"/>
                  </a:lnTo>
                  <a:lnTo>
                    <a:pt x="382320" y="387350"/>
                  </a:lnTo>
                  <a:lnTo>
                    <a:pt x="396570" y="400050"/>
                  </a:lnTo>
                  <a:lnTo>
                    <a:pt x="402577" y="407670"/>
                  </a:lnTo>
                  <a:lnTo>
                    <a:pt x="407479" y="415290"/>
                  </a:lnTo>
                  <a:lnTo>
                    <a:pt x="418376" y="422910"/>
                  </a:lnTo>
                  <a:lnTo>
                    <a:pt x="427736" y="425450"/>
                  </a:lnTo>
                  <a:lnTo>
                    <a:pt x="433565" y="429260"/>
                  </a:lnTo>
                  <a:lnTo>
                    <a:pt x="441375" y="435610"/>
                  </a:lnTo>
                  <a:lnTo>
                    <a:pt x="434187" y="435610"/>
                  </a:lnTo>
                  <a:lnTo>
                    <a:pt x="444068" y="441960"/>
                  </a:lnTo>
                  <a:lnTo>
                    <a:pt x="455523" y="447040"/>
                  </a:lnTo>
                  <a:lnTo>
                    <a:pt x="465061" y="455930"/>
                  </a:lnTo>
                  <a:lnTo>
                    <a:pt x="460756" y="454660"/>
                  </a:lnTo>
                  <a:lnTo>
                    <a:pt x="450164" y="445770"/>
                  </a:lnTo>
                  <a:lnTo>
                    <a:pt x="458584" y="454660"/>
                  </a:lnTo>
                  <a:lnTo>
                    <a:pt x="462572" y="455930"/>
                  </a:lnTo>
                  <a:lnTo>
                    <a:pt x="466382" y="457200"/>
                  </a:lnTo>
                  <a:lnTo>
                    <a:pt x="471906" y="459740"/>
                  </a:lnTo>
                  <a:lnTo>
                    <a:pt x="471652" y="464820"/>
                  </a:lnTo>
                  <a:lnTo>
                    <a:pt x="518845" y="496570"/>
                  </a:lnTo>
                  <a:lnTo>
                    <a:pt x="535089" y="508000"/>
                  </a:lnTo>
                  <a:lnTo>
                    <a:pt x="533285" y="508000"/>
                  </a:lnTo>
                  <a:lnTo>
                    <a:pt x="529018" y="506730"/>
                  </a:lnTo>
                  <a:lnTo>
                    <a:pt x="533298" y="510540"/>
                  </a:lnTo>
                  <a:lnTo>
                    <a:pt x="576084" y="541020"/>
                  </a:lnTo>
                  <a:lnTo>
                    <a:pt x="596912" y="557530"/>
                  </a:lnTo>
                  <a:lnTo>
                    <a:pt x="616585" y="574040"/>
                  </a:lnTo>
                  <a:lnTo>
                    <a:pt x="628408" y="577850"/>
                  </a:lnTo>
                  <a:lnTo>
                    <a:pt x="630732" y="580390"/>
                  </a:lnTo>
                  <a:lnTo>
                    <a:pt x="631977" y="582930"/>
                  </a:lnTo>
                  <a:lnTo>
                    <a:pt x="629094" y="581660"/>
                  </a:lnTo>
                  <a:lnTo>
                    <a:pt x="633501" y="584200"/>
                  </a:lnTo>
                  <a:lnTo>
                    <a:pt x="634238" y="584200"/>
                  </a:lnTo>
                  <a:lnTo>
                    <a:pt x="634225" y="582930"/>
                  </a:lnTo>
                  <a:lnTo>
                    <a:pt x="634212" y="581660"/>
                  </a:lnTo>
                  <a:lnTo>
                    <a:pt x="636358" y="582930"/>
                  </a:lnTo>
                  <a:lnTo>
                    <a:pt x="642340" y="586740"/>
                  </a:lnTo>
                  <a:lnTo>
                    <a:pt x="643089" y="589280"/>
                  </a:lnTo>
                  <a:lnTo>
                    <a:pt x="638860" y="588010"/>
                  </a:lnTo>
                  <a:lnTo>
                    <a:pt x="656336" y="596900"/>
                  </a:lnTo>
                  <a:lnTo>
                    <a:pt x="676630" y="608330"/>
                  </a:lnTo>
                  <a:lnTo>
                    <a:pt x="696506" y="621030"/>
                  </a:lnTo>
                  <a:lnTo>
                    <a:pt x="712736" y="633730"/>
                  </a:lnTo>
                  <a:lnTo>
                    <a:pt x="708418" y="631190"/>
                  </a:lnTo>
                  <a:lnTo>
                    <a:pt x="718007" y="637540"/>
                  </a:lnTo>
                  <a:lnTo>
                    <a:pt x="725792" y="640080"/>
                  </a:lnTo>
                  <a:lnTo>
                    <a:pt x="733196" y="642620"/>
                  </a:lnTo>
                  <a:lnTo>
                    <a:pt x="741654" y="648970"/>
                  </a:lnTo>
                  <a:lnTo>
                    <a:pt x="738657" y="647700"/>
                  </a:lnTo>
                  <a:lnTo>
                    <a:pt x="764006" y="664210"/>
                  </a:lnTo>
                  <a:lnTo>
                    <a:pt x="789774" y="679450"/>
                  </a:lnTo>
                  <a:lnTo>
                    <a:pt x="813803" y="694690"/>
                  </a:lnTo>
                  <a:lnTo>
                    <a:pt x="833970" y="709930"/>
                  </a:lnTo>
                  <a:lnTo>
                    <a:pt x="842162" y="712470"/>
                  </a:lnTo>
                  <a:lnTo>
                    <a:pt x="853617" y="720090"/>
                  </a:lnTo>
                  <a:lnTo>
                    <a:pt x="864768" y="726440"/>
                  </a:lnTo>
                  <a:lnTo>
                    <a:pt x="872032" y="727710"/>
                  </a:lnTo>
                  <a:lnTo>
                    <a:pt x="882027" y="735330"/>
                  </a:lnTo>
                  <a:lnTo>
                    <a:pt x="896099" y="746760"/>
                  </a:lnTo>
                  <a:lnTo>
                    <a:pt x="910945" y="755650"/>
                  </a:lnTo>
                  <a:lnTo>
                    <a:pt x="918273" y="760730"/>
                  </a:lnTo>
                  <a:lnTo>
                    <a:pt x="923925" y="758190"/>
                  </a:lnTo>
                  <a:lnTo>
                    <a:pt x="933437" y="763270"/>
                  </a:lnTo>
                  <a:lnTo>
                    <a:pt x="932103" y="765810"/>
                  </a:lnTo>
                  <a:lnTo>
                    <a:pt x="946213" y="769620"/>
                  </a:lnTo>
                  <a:lnTo>
                    <a:pt x="951026" y="777240"/>
                  </a:lnTo>
                  <a:lnTo>
                    <a:pt x="956513" y="779551"/>
                  </a:lnTo>
                  <a:lnTo>
                    <a:pt x="953427" y="775970"/>
                  </a:lnTo>
                  <a:lnTo>
                    <a:pt x="954405" y="775970"/>
                  </a:lnTo>
                  <a:lnTo>
                    <a:pt x="961491" y="778510"/>
                  </a:lnTo>
                  <a:lnTo>
                    <a:pt x="969403" y="783590"/>
                  </a:lnTo>
                  <a:lnTo>
                    <a:pt x="975588" y="788670"/>
                  </a:lnTo>
                  <a:lnTo>
                    <a:pt x="981837" y="792480"/>
                  </a:lnTo>
                  <a:lnTo>
                    <a:pt x="986243" y="796290"/>
                  </a:lnTo>
                  <a:lnTo>
                    <a:pt x="986040" y="796290"/>
                  </a:lnTo>
                  <a:lnTo>
                    <a:pt x="1019822" y="811530"/>
                  </a:lnTo>
                  <a:lnTo>
                    <a:pt x="1018514" y="811530"/>
                  </a:lnTo>
                  <a:lnTo>
                    <a:pt x="1012863" y="808990"/>
                  </a:lnTo>
                  <a:lnTo>
                    <a:pt x="1008176" y="807720"/>
                  </a:lnTo>
                  <a:lnTo>
                    <a:pt x="1016660" y="811530"/>
                  </a:lnTo>
                  <a:lnTo>
                    <a:pt x="1018222" y="812800"/>
                  </a:lnTo>
                  <a:lnTo>
                    <a:pt x="1019479" y="815340"/>
                  </a:lnTo>
                  <a:lnTo>
                    <a:pt x="1027087" y="817880"/>
                  </a:lnTo>
                  <a:lnTo>
                    <a:pt x="1025283" y="816610"/>
                  </a:lnTo>
                  <a:lnTo>
                    <a:pt x="1029766" y="816610"/>
                  </a:lnTo>
                  <a:lnTo>
                    <a:pt x="1036878" y="821690"/>
                  </a:lnTo>
                  <a:lnTo>
                    <a:pt x="1046683" y="826770"/>
                  </a:lnTo>
                  <a:lnTo>
                    <a:pt x="1068616" y="836930"/>
                  </a:lnTo>
                  <a:lnTo>
                    <a:pt x="1065060" y="838200"/>
                  </a:lnTo>
                  <a:lnTo>
                    <a:pt x="1083602" y="847090"/>
                  </a:lnTo>
                  <a:lnTo>
                    <a:pt x="1103376" y="855980"/>
                  </a:lnTo>
                  <a:lnTo>
                    <a:pt x="1123848" y="864870"/>
                  </a:lnTo>
                  <a:lnTo>
                    <a:pt x="1144524" y="875030"/>
                  </a:lnTo>
                  <a:lnTo>
                    <a:pt x="1135075" y="868680"/>
                  </a:lnTo>
                  <a:lnTo>
                    <a:pt x="1138961" y="866140"/>
                  </a:lnTo>
                  <a:lnTo>
                    <a:pt x="1147203" y="869950"/>
                  </a:lnTo>
                  <a:lnTo>
                    <a:pt x="1149007" y="875030"/>
                  </a:lnTo>
                  <a:lnTo>
                    <a:pt x="1150531" y="873760"/>
                  </a:lnTo>
                  <a:lnTo>
                    <a:pt x="1148816" y="872490"/>
                  </a:lnTo>
                  <a:lnTo>
                    <a:pt x="1148168" y="871220"/>
                  </a:lnTo>
                  <a:lnTo>
                    <a:pt x="1152893" y="872490"/>
                  </a:lnTo>
                  <a:lnTo>
                    <a:pt x="1163015" y="877570"/>
                  </a:lnTo>
                  <a:lnTo>
                    <a:pt x="1158201" y="878840"/>
                  </a:lnTo>
                  <a:lnTo>
                    <a:pt x="1151826" y="877570"/>
                  </a:lnTo>
                  <a:lnTo>
                    <a:pt x="1164844" y="881380"/>
                  </a:lnTo>
                  <a:lnTo>
                    <a:pt x="1165148" y="882650"/>
                  </a:lnTo>
                  <a:lnTo>
                    <a:pt x="1160691" y="882650"/>
                  </a:lnTo>
                  <a:lnTo>
                    <a:pt x="1166533" y="885190"/>
                  </a:lnTo>
                  <a:lnTo>
                    <a:pt x="1174178" y="890270"/>
                  </a:lnTo>
                  <a:lnTo>
                    <a:pt x="1182370" y="894080"/>
                  </a:lnTo>
                  <a:lnTo>
                    <a:pt x="1189850" y="896620"/>
                  </a:lnTo>
                  <a:lnTo>
                    <a:pt x="1190142" y="897890"/>
                  </a:lnTo>
                  <a:lnTo>
                    <a:pt x="1223873" y="911860"/>
                  </a:lnTo>
                  <a:lnTo>
                    <a:pt x="1238300" y="916940"/>
                  </a:lnTo>
                  <a:lnTo>
                    <a:pt x="1254023" y="923290"/>
                  </a:lnTo>
                  <a:lnTo>
                    <a:pt x="1255623" y="920750"/>
                  </a:lnTo>
                  <a:lnTo>
                    <a:pt x="1264285" y="924560"/>
                  </a:lnTo>
                  <a:lnTo>
                    <a:pt x="1272006" y="925830"/>
                  </a:lnTo>
                  <a:lnTo>
                    <a:pt x="1311694" y="944880"/>
                  </a:lnTo>
                  <a:lnTo>
                    <a:pt x="1333703" y="953770"/>
                  </a:lnTo>
                  <a:lnTo>
                    <a:pt x="1335544" y="952500"/>
                  </a:lnTo>
                  <a:lnTo>
                    <a:pt x="1335913" y="952500"/>
                  </a:lnTo>
                  <a:lnTo>
                    <a:pt x="1338719" y="951230"/>
                  </a:lnTo>
                  <a:lnTo>
                    <a:pt x="1341805" y="955040"/>
                  </a:lnTo>
                  <a:lnTo>
                    <a:pt x="1347673" y="957580"/>
                  </a:lnTo>
                  <a:lnTo>
                    <a:pt x="1351394" y="960120"/>
                  </a:lnTo>
                  <a:lnTo>
                    <a:pt x="1348054" y="960120"/>
                  </a:lnTo>
                  <a:lnTo>
                    <a:pt x="1363954" y="965200"/>
                  </a:lnTo>
                  <a:lnTo>
                    <a:pt x="1377162" y="970280"/>
                  </a:lnTo>
                  <a:lnTo>
                    <a:pt x="1391691" y="974090"/>
                  </a:lnTo>
                  <a:lnTo>
                    <a:pt x="1411579" y="980440"/>
                  </a:lnTo>
                  <a:lnTo>
                    <a:pt x="1408595" y="977900"/>
                  </a:lnTo>
                  <a:lnTo>
                    <a:pt x="1404950" y="976630"/>
                  </a:lnTo>
                  <a:lnTo>
                    <a:pt x="1407236" y="976630"/>
                  </a:lnTo>
                  <a:lnTo>
                    <a:pt x="1413027" y="977900"/>
                  </a:lnTo>
                  <a:lnTo>
                    <a:pt x="1419694" y="981710"/>
                  </a:lnTo>
                  <a:lnTo>
                    <a:pt x="1418437" y="982980"/>
                  </a:lnTo>
                  <a:lnTo>
                    <a:pt x="1416862" y="982980"/>
                  </a:lnTo>
                  <a:lnTo>
                    <a:pt x="1423720" y="984250"/>
                  </a:lnTo>
                  <a:lnTo>
                    <a:pt x="1437728" y="989330"/>
                  </a:lnTo>
                  <a:lnTo>
                    <a:pt x="1451991" y="995680"/>
                  </a:lnTo>
                  <a:lnTo>
                    <a:pt x="1459204" y="998220"/>
                  </a:lnTo>
                  <a:lnTo>
                    <a:pt x="1466405" y="1002030"/>
                  </a:lnTo>
                  <a:lnTo>
                    <a:pt x="1473542" y="1004570"/>
                  </a:lnTo>
                  <a:lnTo>
                    <a:pt x="1487576" y="1010920"/>
                  </a:lnTo>
                  <a:lnTo>
                    <a:pt x="1501089" y="1016000"/>
                  </a:lnTo>
                  <a:lnTo>
                    <a:pt x="1513852" y="1019810"/>
                  </a:lnTo>
                  <a:lnTo>
                    <a:pt x="1525638" y="1022350"/>
                  </a:lnTo>
                  <a:lnTo>
                    <a:pt x="1523974" y="1022350"/>
                  </a:lnTo>
                  <a:lnTo>
                    <a:pt x="1554111" y="1028700"/>
                  </a:lnTo>
                  <a:lnTo>
                    <a:pt x="1558518" y="1031240"/>
                  </a:lnTo>
                  <a:lnTo>
                    <a:pt x="1552651" y="1031240"/>
                  </a:lnTo>
                  <a:lnTo>
                    <a:pt x="1554886" y="1033780"/>
                  </a:lnTo>
                  <a:lnTo>
                    <a:pt x="1577035" y="1038860"/>
                  </a:lnTo>
                  <a:lnTo>
                    <a:pt x="1595704" y="1043940"/>
                  </a:lnTo>
                  <a:lnTo>
                    <a:pt x="1613268" y="1049020"/>
                  </a:lnTo>
                  <a:lnTo>
                    <a:pt x="1632127" y="1054100"/>
                  </a:lnTo>
                  <a:lnTo>
                    <a:pt x="1640509" y="1059180"/>
                  </a:lnTo>
                  <a:lnTo>
                    <a:pt x="1651520" y="1062990"/>
                  </a:lnTo>
                  <a:lnTo>
                    <a:pt x="1664411" y="1066800"/>
                  </a:lnTo>
                  <a:lnTo>
                    <a:pt x="1706918" y="1078230"/>
                  </a:lnTo>
                  <a:lnTo>
                    <a:pt x="1719935" y="1082040"/>
                  </a:lnTo>
                  <a:lnTo>
                    <a:pt x="1731060" y="1085850"/>
                  </a:lnTo>
                  <a:lnTo>
                    <a:pt x="1729917" y="1083310"/>
                  </a:lnTo>
                  <a:lnTo>
                    <a:pt x="1737550" y="1083310"/>
                  </a:lnTo>
                  <a:lnTo>
                    <a:pt x="1737817" y="1084580"/>
                  </a:lnTo>
                  <a:lnTo>
                    <a:pt x="1740852" y="1084580"/>
                  </a:lnTo>
                  <a:lnTo>
                    <a:pt x="1763941" y="1089660"/>
                  </a:lnTo>
                  <a:lnTo>
                    <a:pt x="1834121" y="1108710"/>
                  </a:lnTo>
                  <a:lnTo>
                    <a:pt x="1857819" y="1113790"/>
                  </a:lnTo>
                  <a:lnTo>
                    <a:pt x="1905165" y="1126490"/>
                  </a:lnTo>
                  <a:lnTo>
                    <a:pt x="1928723" y="1131570"/>
                  </a:lnTo>
                  <a:lnTo>
                    <a:pt x="1941156" y="1132840"/>
                  </a:lnTo>
                  <a:lnTo>
                    <a:pt x="1948281" y="1131570"/>
                  </a:lnTo>
                  <a:lnTo>
                    <a:pt x="1956422" y="1130300"/>
                  </a:lnTo>
                  <a:lnTo>
                    <a:pt x="1971916" y="1134110"/>
                  </a:lnTo>
                  <a:lnTo>
                    <a:pt x="1963000" y="1136650"/>
                  </a:lnTo>
                  <a:lnTo>
                    <a:pt x="1980831" y="1137920"/>
                  </a:lnTo>
                  <a:lnTo>
                    <a:pt x="2016544" y="1143000"/>
                  </a:lnTo>
                  <a:lnTo>
                    <a:pt x="2034387" y="1146810"/>
                  </a:lnTo>
                  <a:lnTo>
                    <a:pt x="2096312" y="1155700"/>
                  </a:lnTo>
                  <a:lnTo>
                    <a:pt x="2102192" y="1155700"/>
                  </a:lnTo>
                  <a:lnTo>
                    <a:pt x="2101977" y="1156970"/>
                  </a:lnTo>
                  <a:lnTo>
                    <a:pt x="2097481" y="1156970"/>
                  </a:lnTo>
                  <a:lnTo>
                    <a:pt x="2107057" y="1158240"/>
                  </a:lnTo>
                  <a:lnTo>
                    <a:pt x="2119020" y="1159510"/>
                  </a:lnTo>
                  <a:lnTo>
                    <a:pt x="2129294" y="1160780"/>
                  </a:lnTo>
                  <a:lnTo>
                    <a:pt x="2133828" y="1159510"/>
                  </a:lnTo>
                  <a:lnTo>
                    <a:pt x="2140978" y="1160780"/>
                  </a:lnTo>
                  <a:lnTo>
                    <a:pt x="2135263" y="1160780"/>
                  </a:lnTo>
                  <a:lnTo>
                    <a:pt x="2139543" y="1163320"/>
                  </a:lnTo>
                  <a:lnTo>
                    <a:pt x="2147544" y="1164590"/>
                  </a:lnTo>
                  <a:lnTo>
                    <a:pt x="2163927" y="1164590"/>
                  </a:lnTo>
                  <a:lnTo>
                    <a:pt x="2169274" y="1165860"/>
                  </a:lnTo>
                  <a:lnTo>
                    <a:pt x="2170112" y="1167130"/>
                  </a:lnTo>
                  <a:lnTo>
                    <a:pt x="2171903" y="1167130"/>
                  </a:lnTo>
                  <a:lnTo>
                    <a:pt x="2181136" y="1168400"/>
                  </a:lnTo>
                  <a:lnTo>
                    <a:pt x="2188070" y="1168400"/>
                  </a:lnTo>
                  <a:lnTo>
                    <a:pt x="2188451" y="1167130"/>
                  </a:lnTo>
                  <a:lnTo>
                    <a:pt x="2201075" y="1168400"/>
                  </a:lnTo>
                  <a:lnTo>
                    <a:pt x="2233498" y="1172006"/>
                  </a:lnTo>
                  <a:lnTo>
                    <a:pt x="2233295" y="1172121"/>
                  </a:lnTo>
                  <a:lnTo>
                    <a:pt x="2244750" y="1174457"/>
                  </a:lnTo>
                  <a:lnTo>
                    <a:pt x="2241804" y="1173149"/>
                  </a:lnTo>
                  <a:lnTo>
                    <a:pt x="2238641" y="1172248"/>
                  </a:lnTo>
                  <a:lnTo>
                    <a:pt x="2238451" y="1172210"/>
                  </a:lnTo>
                  <a:lnTo>
                    <a:pt x="2243950" y="1172210"/>
                  </a:lnTo>
                  <a:lnTo>
                    <a:pt x="2254021" y="1173480"/>
                  </a:lnTo>
                  <a:lnTo>
                    <a:pt x="2262962" y="1173480"/>
                  </a:lnTo>
                  <a:lnTo>
                    <a:pt x="2268169" y="1172210"/>
                  </a:lnTo>
                  <a:lnTo>
                    <a:pt x="2272334" y="1174750"/>
                  </a:lnTo>
                  <a:lnTo>
                    <a:pt x="2283955" y="1177290"/>
                  </a:lnTo>
                  <a:lnTo>
                    <a:pt x="2309355" y="1177290"/>
                  </a:lnTo>
                  <a:lnTo>
                    <a:pt x="2305583" y="1178560"/>
                  </a:lnTo>
                  <a:lnTo>
                    <a:pt x="2318766" y="1179830"/>
                  </a:lnTo>
                  <a:lnTo>
                    <a:pt x="2314321" y="1181100"/>
                  </a:lnTo>
                  <a:lnTo>
                    <a:pt x="2323325" y="1182370"/>
                  </a:lnTo>
                  <a:lnTo>
                    <a:pt x="2330805" y="1182370"/>
                  </a:lnTo>
                  <a:lnTo>
                    <a:pt x="2335542" y="1181100"/>
                  </a:lnTo>
                  <a:lnTo>
                    <a:pt x="2336381" y="1179830"/>
                  </a:lnTo>
                  <a:lnTo>
                    <a:pt x="2353475" y="1182370"/>
                  </a:lnTo>
                  <a:lnTo>
                    <a:pt x="2384310" y="1182370"/>
                  </a:lnTo>
                  <a:lnTo>
                    <a:pt x="2395677" y="1186180"/>
                  </a:lnTo>
                  <a:lnTo>
                    <a:pt x="2449868" y="1184910"/>
                  </a:lnTo>
                  <a:lnTo>
                    <a:pt x="2501163" y="1184910"/>
                  </a:lnTo>
                  <a:lnTo>
                    <a:pt x="2494826" y="1186180"/>
                  </a:lnTo>
                  <a:lnTo>
                    <a:pt x="2482291" y="1187450"/>
                  </a:lnTo>
                  <a:lnTo>
                    <a:pt x="2470226" y="1187450"/>
                  </a:lnTo>
                  <a:lnTo>
                    <a:pt x="2465362" y="1188720"/>
                  </a:lnTo>
                  <a:lnTo>
                    <a:pt x="2525623" y="1184910"/>
                  </a:lnTo>
                  <a:lnTo>
                    <a:pt x="2547226" y="1186180"/>
                  </a:lnTo>
                  <a:lnTo>
                    <a:pt x="2555392" y="1186180"/>
                  </a:lnTo>
                  <a:lnTo>
                    <a:pt x="2542565" y="1187450"/>
                  </a:lnTo>
                  <a:lnTo>
                    <a:pt x="2539796" y="1188720"/>
                  </a:lnTo>
                  <a:lnTo>
                    <a:pt x="2597112" y="1188720"/>
                  </a:lnTo>
                  <a:lnTo>
                    <a:pt x="2608084" y="1187450"/>
                  </a:lnTo>
                  <a:lnTo>
                    <a:pt x="2618892" y="1187450"/>
                  </a:lnTo>
                  <a:lnTo>
                    <a:pt x="2629560" y="1186180"/>
                  </a:lnTo>
                  <a:lnTo>
                    <a:pt x="2629484" y="1187450"/>
                  </a:lnTo>
                  <a:lnTo>
                    <a:pt x="2629141" y="1187450"/>
                  </a:lnTo>
                  <a:lnTo>
                    <a:pt x="2636545" y="1188720"/>
                  </a:lnTo>
                  <a:lnTo>
                    <a:pt x="2635872" y="1186180"/>
                  </a:lnTo>
                  <a:lnTo>
                    <a:pt x="2630449" y="1187450"/>
                  </a:lnTo>
                  <a:lnTo>
                    <a:pt x="2630132" y="1184910"/>
                  </a:lnTo>
                  <a:lnTo>
                    <a:pt x="2638221" y="1182370"/>
                  </a:lnTo>
                  <a:lnTo>
                    <a:pt x="2648166" y="1179830"/>
                  </a:lnTo>
                  <a:lnTo>
                    <a:pt x="2653411" y="1178560"/>
                  </a:lnTo>
                  <a:lnTo>
                    <a:pt x="2653614" y="1181100"/>
                  </a:lnTo>
                  <a:lnTo>
                    <a:pt x="2662034" y="1182370"/>
                  </a:lnTo>
                  <a:lnTo>
                    <a:pt x="2669413" y="1183640"/>
                  </a:lnTo>
                  <a:lnTo>
                    <a:pt x="2666517" y="1187450"/>
                  </a:lnTo>
                  <a:lnTo>
                    <a:pt x="2670187" y="1186180"/>
                  </a:lnTo>
                  <a:lnTo>
                    <a:pt x="2674747" y="1186180"/>
                  </a:lnTo>
                  <a:lnTo>
                    <a:pt x="2673883" y="1183640"/>
                  </a:lnTo>
                  <a:lnTo>
                    <a:pt x="2679331" y="1184910"/>
                  </a:lnTo>
                  <a:lnTo>
                    <a:pt x="2681084" y="1184910"/>
                  </a:lnTo>
                  <a:lnTo>
                    <a:pt x="2675598" y="1187450"/>
                  </a:lnTo>
                  <a:lnTo>
                    <a:pt x="2686291" y="1186180"/>
                  </a:lnTo>
                  <a:lnTo>
                    <a:pt x="2691727" y="1184910"/>
                  </a:lnTo>
                  <a:lnTo>
                    <a:pt x="2696807" y="1183640"/>
                  </a:lnTo>
                  <a:lnTo>
                    <a:pt x="2706446" y="1183640"/>
                  </a:lnTo>
                  <a:lnTo>
                    <a:pt x="2702788" y="1184910"/>
                  </a:lnTo>
                  <a:lnTo>
                    <a:pt x="2700959" y="1186180"/>
                  </a:lnTo>
                  <a:lnTo>
                    <a:pt x="2707881" y="1184910"/>
                  </a:lnTo>
                  <a:lnTo>
                    <a:pt x="2711627" y="1183640"/>
                  </a:lnTo>
                  <a:lnTo>
                    <a:pt x="2715387" y="1182370"/>
                  </a:lnTo>
                  <a:lnTo>
                    <a:pt x="2724048" y="1182370"/>
                  </a:lnTo>
                  <a:lnTo>
                    <a:pt x="2734449" y="1181100"/>
                  </a:lnTo>
                  <a:lnTo>
                    <a:pt x="2733560" y="1182370"/>
                  </a:lnTo>
                  <a:lnTo>
                    <a:pt x="2735364" y="1182370"/>
                  </a:lnTo>
                  <a:lnTo>
                    <a:pt x="2730804" y="1183640"/>
                  </a:lnTo>
                  <a:lnTo>
                    <a:pt x="2749258" y="1181100"/>
                  </a:lnTo>
                  <a:lnTo>
                    <a:pt x="2766428" y="1178560"/>
                  </a:lnTo>
                  <a:lnTo>
                    <a:pt x="2784094" y="1176020"/>
                  </a:lnTo>
                  <a:lnTo>
                    <a:pt x="2804007" y="1176020"/>
                  </a:lnTo>
                  <a:lnTo>
                    <a:pt x="2802128" y="1177290"/>
                  </a:lnTo>
                  <a:lnTo>
                    <a:pt x="2806103" y="1178560"/>
                  </a:lnTo>
                  <a:lnTo>
                    <a:pt x="2811945" y="1178560"/>
                  </a:lnTo>
                  <a:lnTo>
                    <a:pt x="2815666" y="1179830"/>
                  </a:lnTo>
                  <a:lnTo>
                    <a:pt x="2831046" y="1178560"/>
                  </a:lnTo>
                  <a:lnTo>
                    <a:pt x="2824708" y="1176020"/>
                  </a:lnTo>
                  <a:lnTo>
                    <a:pt x="2834563" y="1176020"/>
                  </a:lnTo>
                  <a:lnTo>
                    <a:pt x="2861691" y="1172210"/>
                  </a:lnTo>
                  <a:lnTo>
                    <a:pt x="2851785" y="1174750"/>
                  </a:lnTo>
                  <a:lnTo>
                    <a:pt x="2877020" y="1172210"/>
                  </a:lnTo>
                  <a:lnTo>
                    <a:pt x="2862592" y="1172210"/>
                  </a:lnTo>
                  <a:lnTo>
                    <a:pt x="2865424" y="1170940"/>
                  </a:lnTo>
                  <a:lnTo>
                    <a:pt x="2868257" y="1169670"/>
                  </a:lnTo>
                  <a:lnTo>
                    <a:pt x="2868955" y="1168400"/>
                  </a:lnTo>
                  <a:lnTo>
                    <a:pt x="2870517" y="1167130"/>
                  </a:lnTo>
                  <a:lnTo>
                    <a:pt x="2878759" y="1165860"/>
                  </a:lnTo>
                  <a:lnTo>
                    <a:pt x="2892666" y="1165860"/>
                  </a:lnTo>
                  <a:lnTo>
                    <a:pt x="2897047" y="1166685"/>
                  </a:lnTo>
                  <a:lnTo>
                    <a:pt x="2893720" y="1167612"/>
                  </a:lnTo>
                  <a:lnTo>
                    <a:pt x="2890697" y="1168234"/>
                  </a:lnTo>
                  <a:lnTo>
                    <a:pt x="2895625" y="1167993"/>
                  </a:lnTo>
                  <a:lnTo>
                    <a:pt x="2899435" y="1167701"/>
                  </a:lnTo>
                  <a:lnTo>
                    <a:pt x="2899422" y="1167130"/>
                  </a:lnTo>
                  <a:lnTo>
                    <a:pt x="2905988" y="1164590"/>
                  </a:lnTo>
                  <a:lnTo>
                    <a:pt x="2912707" y="1163320"/>
                  </a:lnTo>
                  <a:lnTo>
                    <a:pt x="2925483" y="1163320"/>
                  </a:lnTo>
                  <a:lnTo>
                    <a:pt x="2921114" y="1167130"/>
                  </a:lnTo>
                  <a:lnTo>
                    <a:pt x="2922879" y="1168400"/>
                  </a:lnTo>
                  <a:lnTo>
                    <a:pt x="2930575" y="1165860"/>
                  </a:lnTo>
                  <a:lnTo>
                    <a:pt x="2946006" y="1163320"/>
                  </a:lnTo>
                  <a:lnTo>
                    <a:pt x="2953715" y="1162050"/>
                  </a:lnTo>
                  <a:lnTo>
                    <a:pt x="2962364" y="1159510"/>
                  </a:lnTo>
                  <a:lnTo>
                    <a:pt x="2959671" y="1160780"/>
                  </a:lnTo>
                  <a:lnTo>
                    <a:pt x="2959747" y="1163320"/>
                  </a:lnTo>
                  <a:lnTo>
                    <a:pt x="2960713" y="1163320"/>
                  </a:lnTo>
                  <a:lnTo>
                    <a:pt x="2965945" y="1160780"/>
                  </a:lnTo>
                  <a:lnTo>
                    <a:pt x="2973247" y="1160780"/>
                  </a:lnTo>
                  <a:lnTo>
                    <a:pt x="2972422" y="1162050"/>
                  </a:lnTo>
                  <a:lnTo>
                    <a:pt x="2979686" y="1160780"/>
                  </a:lnTo>
                  <a:lnTo>
                    <a:pt x="2979026" y="1159510"/>
                  </a:lnTo>
                  <a:lnTo>
                    <a:pt x="2979051" y="1158240"/>
                  </a:lnTo>
                  <a:lnTo>
                    <a:pt x="2987535" y="1158240"/>
                  </a:lnTo>
                  <a:lnTo>
                    <a:pt x="2983941" y="1159510"/>
                  </a:lnTo>
                  <a:lnTo>
                    <a:pt x="2992196" y="1158240"/>
                  </a:lnTo>
                  <a:lnTo>
                    <a:pt x="3032010" y="1151890"/>
                  </a:lnTo>
                  <a:lnTo>
                    <a:pt x="3047504" y="1150620"/>
                  </a:lnTo>
                  <a:lnTo>
                    <a:pt x="3047606" y="1151890"/>
                  </a:lnTo>
                  <a:lnTo>
                    <a:pt x="3036519" y="1154430"/>
                  </a:lnTo>
                  <a:lnTo>
                    <a:pt x="3037078" y="1155700"/>
                  </a:lnTo>
                  <a:lnTo>
                    <a:pt x="3082036" y="1148080"/>
                  </a:lnTo>
                  <a:close/>
                </a:path>
                <a:path w="4118609" h="1188720">
                  <a:moveTo>
                    <a:pt x="3101327" y="1128179"/>
                  </a:moveTo>
                  <a:lnTo>
                    <a:pt x="3093351" y="1129753"/>
                  </a:lnTo>
                  <a:lnTo>
                    <a:pt x="3101073" y="1129296"/>
                  </a:lnTo>
                  <a:lnTo>
                    <a:pt x="3101327" y="1128179"/>
                  </a:lnTo>
                  <a:close/>
                </a:path>
                <a:path w="4118609" h="1188720">
                  <a:moveTo>
                    <a:pt x="3101416" y="1129271"/>
                  </a:moveTo>
                  <a:lnTo>
                    <a:pt x="3101073" y="1129296"/>
                  </a:lnTo>
                  <a:lnTo>
                    <a:pt x="3100679" y="1131011"/>
                  </a:lnTo>
                  <a:lnTo>
                    <a:pt x="3101416" y="1129271"/>
                  </a:lnTo>
                  <a:close/>
                </a:path>
                <a:path w="4118609" h="1188720">
                  <a:moveTo>
                    <a:pt x="3126270" y="1139190"/>
                  </a:moveTo>
                  <a:lnTo>
                    <a:pt x="3121850" y="1139964"/>
                  </a:lnTo>
                  <a:lnTo>
                    <a:pt x="3120898" y="1140460"/>
                  </a:lnTo>
                  <a:lnTo>
                    <a:pt x="3126270" y="1139190"/>
                  </a:lnTo>
                  <a:close/>
                </a:path>
                <a:path w="4118609" h="1188720">
                  <a:moveTo>
                    <a:pt x="3231934" y="1110449"/>
                  </a:moveTo>
                  <a:lnTo>
                    <a:pt x="3228657" y="1110805"/>
                  </a:lnTo>
                  <a:lnTo>
                    <a:pt x="3225355" y="1111072"/>
                  </a:lnTo>
                  <a:lnTo>
                    <a:pt x="3222028" y="1111211"/>
                  </a:lnTo>
                  <a:lnTo>
                    <a:pt x="3221545" y="1112418"/>
                  </a:lnTo>
                  <a:lnTo>
                    <a:pt x="3227197" y="1111262"/>
                  </a:lnTo>
                  <a:lnTo>
                    <a:pt x="3231934" y="1110449"/>
                  </a:lnTo>
                  <a:close/>
                </a:path>
                <a:path w="4118609" h="1188720">
                  <a:moveTo>
                    <a:pt x="3235782" y="1110068"/>
                  </a:moveTo>
                  <a:lnTo>
                    <a:pt x="3234715" y="1110056"/>
                  </a:lnTo>
                  <a:lnTo>
                    <a:pt x="3233394" y="1110208"/>
                  </a:lnTo>
                  <a:lnTo>
                    <a:pt x="3231934" y="1110449"/>
                  </a:lnTo>
                  <a:lnTo>
                    <a:pt x="3235782" y="1110068"/>
                  </a:lnTo>
                  <a:close/>
                </a:path>
                <a:path w="4118609" h="1188720">
                  <a:moveTo>
                    <a:pt x="3303155" y="1092098"/>
                  </a:moveTo>
                  <a:lnTo>
                    <a:pt x="3302863" y="1091717"/>
                  </a:lnTo>
                  <a:lnTo>
                    <a:pt x="3302330" y="1091438"/>
                  </a:lnTo>
                  <a:lnTo>
                    <a:pt x="3301822" y="1091311"/>
                  </a:lnTo>
                  <a:lnTo>
                    <a:pt x="3301898" y="1091666"/>
                  </a:lnTo>
                  <a:lnTo>
                    <a:pt x="3302406" y="1091920"/>
                  </a:lnTo>
                  <a:lnTo>
                    <a:pt x="3303155" y="1092098"/>
                  </a:lnTo>
                  <a:close/>
                </a:path>
                <a:path w="4118609" h="1188720">
                  <a:moveTo>
                    <a:pt x="3327565" y="1094740"/>
                  </a:moveTo>
                  <a:lnTo>
                    <a:pt x="3326688" y="1094282"/>
                  </a:lnTo>
                  <a:lnTo>
                    <a:pt x="3325431" y="1095121"/>
                  </a:lnTo>
                  <a:lnTo>
                    <a:pt x="3327565" y="1094740"/>
                  </a:lnTo>
                  <a:close/>
                </a:path>
                <a:path w="4118609" h="1188720">
                  <a:moveTo>
                    <a:pt x="3332962" y="1107033"/>
                  </a:moveTo>
                  <a:lnTo>
                    <a:pt x="3332911" y="1106817"/>
                  </a:lnTo>
                  <a:lnTo>
                    <a:pt x="3332848" y="1106525"/>
                  </a:lnTo>
                  <a:lnTo>
                    <a:pt x="3332759" y="1106830"/>
                  </a:lnTo>
                  <a:lnTo>
                    <a:pt x="3332759" y="1107059"/>
                  </a:lnTo>
                  <a:lnTo>
                    <a:pt x="3332962" y="1107033"/>
                  </a:lnTo>
                  <a:close/>
                </a:path>
                <a:path w="4118609" h="1188720">
                  <a:moveTo>
                    <a:pt x="3333750" y="1092200"/>
                  </a:moveTo>
                  <a:lnTo>
                    <a:pt x="3329749" y="1094155"/>
                  </a:lnTo>
                  <a:lnTo>
                    <a:pt x="3332022" y="1093470"/>
                  </a:lnTo>
                  <a:lnTo>
                    <a:pt x="3333750" y="1092200"/>
                  </a:lnTo>
                  <a:close/>
                </a:path>
                <a:path w="4118609" h="1188720">
                  <a:moveTo>
                    <a:pt x="3395561" y="1070356"/>
                  </a:moveTo>
                  <a:lnTo>
                    <a:pt x="3390557" y="1073048"/>
                  </a:lnTo>
                  <a:lnTo>
                    <a:pt x="3393465" y="1072337"/>
                  </a:lnTo>
                  <a:lnTo>
                    <a:pt x="3394227" y="1071727"/>
                  </a:lnTo>
                  <a:lnTo>
                    <a:pt x="3394926" y="1071079"/>
                  </a:lnTo>
                  <a:lnTo>
                    <a:pt x="3395561" y="1070356"/>
                  </a:lnTo>
                  <a:close/>
                </a:path>
                <a:path w="4118609" h="1188720">
                  <a:moveTo>
                    <a:pt x="3398570" y="1090422"/>
                  </a:moveTo>
                  <a:lnTo>
                    <a:pt x="3397897" y="1089723"/>
                  </a:lnTo>
                  <a:lnTo>
                    <a:pt x="3397389" y="1088898"/>
                  </a:lnTo>
                  <a:lnTo>
                    <a:pt x="3396945" y="1088085"/>
                  </a:lnTo>
                  <a:lnTo>
                    <a:pt x="3397770" y="1090041"/>
                  </a:lnTo>
                  <a:lnTo>
                    <a:pt x="3394773" y="1091514"/>
                  </a:lnTo>
                  <a:lnTo>
                    <a:pt x="3398570" y="1090422"/>
                  </a:lnTo>
                  <a:close/>
                </a:path>
                <a:path w="4118609" h="1188720">
                  <a:moveTo>
                    <a:pt x="3412566" y="1082179"/>
                  </a:moveTo>
                  <a:lnTo>
                    <a:pt x="3412439" y="1082014"/>
                  </a:lnTo>
                  <a:lnTo>
                    <a:pt x="3411397" y="1081989"/>
                  </a:lnTo>
                  <a:lnTo>
                    <a:pt x="3410153" y="1081989"/>
                  </a:lnTo>
                  <a:lnTo>
                    <a:pt x="3410534" y="1082167"/>
                  </a:lnTo>
                  <a:lnTo>
                    <a:pt x="3411245" y="1082268"/>
                  </a:lnTo>
                  <a:lnTo>
                    <a:pt x="3412566" y="1082179"/>
                  </a:lnTo>
                  <a:close/>
                </a:path>
                <a:path w="4118609" h="1188720">
                  <a:moveTo>
                    <a:pt x="3457003" y="1068184"/>
                  </a:moveTo>
                  <a:lnTo>
                    <a:pt x="3446145" y="1069340"/>
                  </a:lnTo>
                  <a:lnTo>
                    <a:pt x="3446208" y="1071880"/>
                  </a:lnTo>
                  <a:lnTo>
                    <a:pt x="3454552" y="1069340"/>
                  </a:lnTo>
                  <a:lnTo>
                    <a:pt x="3457003" y="1068184"/>
                  </a:lnTo>
                  <a:close/>
                </a:path>
                <a:path w="4118609" h="1188720">
                  <a:moveTo>
                    <a:pt x="3457994" y="1068070"/>
                  </a:moveTo>
                  <a:lnTo>
                    <a:pt x="3457524" y="1067930"/>
                  </a:lnTo>
                  <a:lnTo>
                    <a:pt x="3457003" y="1068184"/>
                  </a:lnTo>
                  <a:lnTo>
                    <a:pt x="3457994" y="1068070"/>
                  </a:lnTo>
                  <a:close/>
                </a:path>
                <a:path w="4118609" h="1188720">
                  <a:moveTo>
                    <a:pt x="3513188" y="1042847"/>
                  </a:moveTo>
                  <a:lnTo>
                    <a:pt x="3513074" y="1042289"/>
                  </a:lnTo>
                  <a:lnTo>
                    <a:pt x="3512540" y="1041768"/>
                  </a:lnTo>
                  <a:lnTo>
                    <a:pt x="3511397" y="1041196"/>
                  </a:lnTo>
                  <a:lnTo>
                    <a:pt x="3508654" y="1041857"/>
                  </a:lnTo>
                  <a:lnTo>
                    <a:pt x="3508502" y="1044956"/>
                  </a:lnTo>
                  <a:lnTo>
                    <a:pt x="3507803" y="1046505"/>
                  </a:lnTo>
                  <a:lnTo>
                    <a:pt x="3509010" y="1044892"/>
                  </a:lnTo>
                  <a:lnTo>
                    <a:pt x="3510864" y="1043762"/>
                  </a:lnTo>
                  <a:lnTo>
                    <a:pt x="3513188" y="1042847"/>
                  </a:lnTo>
                  <a:close/>
                </a:path>
                <a:path w="4118609" h="1188720">
                  <a:moveTo>
                    <a:pt x="3540112" y="1033932"/>
                  </a:moveTo>
                  <a:lnTo>
                    <a:pt x="3529546" y="1035799"/>
                  </a:lnTo>
                  <a:lnTo>
                    <a:pt x="3529901" y="1035024"/>
                  </a:lnTo>
                  <a:lnTo>
                    <a:pt x="3522281" y="1038567"/>
                  </a:lnTo>
                  <a:lnTo>
                    <a:pt x="3530130" y="1037348"/>
                  </a:lnTo>
                  <a:lnTo>
                    <a:pt x="3540112" y="1033932"/>
                  </a:lnTo>
                  <a:close/>
                </a:path>
                <a:path w="4118609" h="1188720">
                  <a:moveTo>
                    <a:pt x="3552533" y="1048067"/>
                  </a:moveTo>
                  <a:lnTo>
                    <a:pt x="3551859" y="1048639"/>
                  </a:lnTo>
                  <a:lnTo>
                    <a:pt x="3552177" y="1048613"/>
                  </a:lnTo>
                  <a:lnTo>
                    <a:pt x="3552431" y="1048435"/>
                  </a:lnTo>
                  <a:lnTo>
                    <a:pt x="3552533" y="1048067"/>
                  </a:lnTo>
                  <a:close/>
                </a:path>
                <a:path w="4118609" h="1188720">
                  <a:moveTo>
                    <a:pt x="3592715" y="1037590"/>
                  </a:moveTo>
                  <a:lnTo>
                    <a:pt x="3591102" y="1036320"/>
                  </a:lnTo>
                  <a:lnTo>
                    <a:pt x="3589642" y="1036320"/>
                  </a:lnTo>
                  <a:lnTo>
                    <a:pt x="3588334" y="1038860"/>
                  </a:lnTo>
                  <a:lnTo>
                    <a:pt x="3592715" y="1037590"/>
                  </a:lnTo>
                  <a:close/>
                </a:path>
                <a:path w="4118609" h="1188720">
                  <a:moveTo>
                    <a:pt x="3608209" y="1014107"/>
                  </a:moveTo>
                  <a:lnTo>
                    <a:pt x="3598329" y="1016165"/>
                  </a:lnTo>
                  <a:lnTo>
                    <a:pt x="3598735" y="1017117"/>
                  </a:lnTo>
                  <a:lnTo>
                    <a:pt x="3599091" y="1018565"/>
                  </a:lnTo>
                  <a:lnTo>
                    <a:pt x="3589096" y="1022096"/>
                  </a:lnTo>
                  <a:lnTo>
                    <a:pt x="3595459" y="1020546"/>
                  </a:lnTo>
                  <a:lnTo>
                    <a:pt x="3601872" y="1019111"/>
                  </a:lnTo>
                  <a:lnTo>
                    <a:pt x="3608146" y="1017219"/>
                  </a:lnTo>
                  <a:lnTo>
                    <a:pt x="3599802" y="1017155"/>
                  </a:lnTo>
                  <a:lnTo>
                    <a:pt x="3608209" y="1014107"/>
                  </a:lnTo>
                  <a:close/>
                </a:path>
                <a:path w="4118609" h="1188720">
                  <a:moveTo>
                    <a:pt x="3689108" y="984745"/>
                  </a:moveTo>
                  <a:lnTo>
                    <a:pt x="3688918" y="984669"/>
                  </a:lnTo>
                  <a:lnTo>
                    <a:pt x="3688638" y="984580"/>
                  </a:lnTo>
                  <a:lnTo>
                    <a:pt x="3689108" y="984745"/>
                  </a:lnTo>
                  <a:close/>
                </a:path>
                <a:path w="4118609" h="1188720">
                  <a:moveTo>
                    <a:pt x="3689642" y="980376"/>
                  </a:moveTo>
                  <a:lnTo>
                    <a:pt x="3684143" y="983081"/>
                  </a:lnTo>
                  <a:lnTo>
                    <a:pt x="3688638" y="984580"/>
                  </a:lnTo>
                  <a:lnTo>
                    <a:pt x="3687927" y="983602"/>
                  </a:lnTo>
                  <a:lnTo>
                    <a:pt x="3689642" y="980376"/>
                  </a:lnTo>
                  <a:close/>
                </a:path>
                <a:path w="4118609" h="1188720">
                  <a:moveTo>
                    <a:pt x="3690035" y="980186"/>
                  </a:moveTo>
                  <a:lnTo>
                    <a:pt x="3689807" y="980071"/>
                  </a:lnTo>
                  <a:lnTo>
                    <a:pt x="3689642" y="980376"/>
                  </a:lnTo>
                  <a:lnTo>
                    <a:pt x="3690035" y="980186"/>
                  </a:lnTo>
                  <a:close/>
                </a:path>
                <a:path w="4118609" h="1188720">
                  <a:moveTo>
                    <a:pt x="3690302" y="979119"/>
                  </a:moveTo>
                  <a:lnTo>
                    <a:pt x="3686822" y="978535"/>
                  </a:lnTo>
                  <a:lnTo>
                    <a:pt x="3689807" y="980071"/>
                  </a:lnTo>
                  <a:lnTo>
                    <a:pt x="3690302" y="979119"/>
                  </a:lnTo>
                  <a:close/>
                </a:path>
                <a:path w="4118609" h="1188720">
                  <a:moveTo>
                    <a:pt x="3696233" y="989330"/>
                  </a:moveTo>
                  <a:lnTo>
                    <a:pt x="3689642" y="990600"/>
                  </a:lnTo>
                  <a:lnTo>
                    <a:pt x="3689794" y="990600"/>
                  </a:lnTo>
                  <a:lnTo>
                    <a:pt x="3696233" y="989330"/>
                  </a:lnTo>
                  <a:close/>
                </a:path>
                <a:path w="4118609" h="1188720">
                  <a:moveTo>
                    <a:pt x="3702354" y="988060"/>
                  </a:moveTo>
                  <a:lnTo>
                    <a:pt x="3701478" y="988060"/>
                  </a:lnTo>
                  <a:lnTo>
                    <a:pt x="3701313" y="988593"/>
                  </a:lnTo>
                  <a:lnTo>
                    <a:pt x="3702354" y="988060"/>
                  </a:lnTo>
                  <a:close/>
                </a:path>
                <a:path w="4118609" h="1188720">
                  <a:moveTo>
                    <a:pt x="3703815" y="1000772"/>
                  </a:moveTo>
                  <a:lnTo>
                    <a:pt x="3690836" y="1001090"/>
                  </a:lnTo>
                  <a:lnTo>
                    <a:pt x="3686352" y="1004455"/>
                  </a:lnTo>
                  <a:lnTo>
                    <a:pt x="3691750" y="1002931"/>
                  </a:lnTo>
                  <a:lnTo>
                    <a:pt x="3700449" y="1002207"/>
                  </a:lnTo>
                  <a:lnTo>
                    <a:pt x="3703815" y="1000772"/>
                  </a:lnTo>
                  <a:close/>
                </a:path>
                <a:path w="4118609" h="1188720">
                  <a:moveTo>
                    <a:pt x="3706253" y="999731"/>
                  </a:moveTo>
                  <a:lnTo>
                    <a:pt x="3703815" y="1000772"/>
                  </a:lnTo>
                  <a:lnTo>
                    <a:pt x="3705110" y="1000747"/>
                  </a:lnTo>
                  <a:lnTo>
                    <a:pt x="3706253" y="999731"/>
                  </a:lnTo>
                  <a:close/>
                </a:path>
                <a:path w="4118609" h="1188720">
                  <a:moveTo>
                    <a:pt x="3708108" y="998093"/>
                  </a:moveTo>
                  <a:lnTo>
                    <a:pt x="3706253" y="999731"/>
                  </a:lnTo>
                  <a:lnTo>
                    <a:pt x="3707688" y="999121"/>
                  </a:lnTo>
                  <a:lnTo>
                    <a:pt x="3708108" y="998093"/>
                  </a:lnTo>
                  <a:close/>
                </a:path>
                <a:path w="4118609" h="1188720">
                  <a:moveTo>
                    <a:pt x="3708666" y="997305"/>
                  </a:moveTo>
                  <a:lnTo>
                    <a:pt x="3708603" y="996797"/>
                  </a:lnTo>
                  <a:lnTo>
                    <a:pt x="3708108" y="998093"/>
                  </a:lnTo>
                  <a:lnTo>
                    <a:pt x="3708489" y="997737"/>
                  </a:lnTo>
                  <a:lnTo>
                    <a:pt x="3708666" y="997305"/>
                  </a:lnTo>
                  <a:close/>
                </a:path>
                <a:path w="4118609" h="1188720">
                  <a:moveTo>
                    <a:pt x="3729723" y="990498"/>
                  </a:moveTo>
                  <a:lnTo>
                    <a:pt x="3728148" y="991158"/>
                  </a:lnTo>
                  <a:lnTo>
                    <a:pt x="3726523" y="991692"/>
                  </a:lnTo>
                  <a:lnTo>
                    <a:pt x="3724859" y="992212"/>
                  </a:lnTo>
                  <a:lnTo>
                    <a:pt x="3727132" y="991590"/>
                  </a:lnTo>
                  <a:lnTo>
                    <a:pt x="3728618" y="991057"/>
                  </a:lnTo>
                  <a:lnTo>
                    <a:pt x="3729723" y="990498"/>
                  </a:lnTo>
                  <a:close/>
                </a:path>
                <a:path w="4118609" h="1188720">
                  <a:moveTo>
                    <a:pt x="3733165" y="988580"/>
                  </a:moveTo>
                  <a:lnTo>
                    <a:pt x="3733101" y="988174"/>
                  </a:lnTo>
                  <a:lnTo>
                    <a:pt x="3732301" y="988187"/>
                  </a:lnTo>
                  <a:lnTo>
                    <a:pt x="3731958" y="989114"/>
                  </a:lnTo>
                  <a:lnTo>
                    <a:pt x="3731209" y="989774"/>
                  </a:lnTo>
                  <a:lnTo>
                    <a:pt x="3729723" y="990511"/>
                  </a:lnTo>
                  <a:lnTo>
                    <a:pt x="3731958" y="989558"/>
                  </a:lnTo>
                  <a:lnTo>
                    <a:pt x="3733025" y="989101"/>
                  </a:lnTo>
                  <a:lnTo>
                    <a:pt x="3733165" y="988580"/>
                  </a:lnTo>
                  <a:close/>
                </a:path>
                <a:path w="4118609" h="1188720">
                  <a:moveTo>
                    <a:pt x="3737025" y="985520"/>
                  </a:moveTo>
                  <a:lnTo>
                    <a:pt x="3734143" y="983665"/>
                  </a:lnTo>
                  <a:lnTo>
                    <a:pt x="3729863" y="985520"/>
                  </a:lnTo>
                  <a:lnTo>
                    <a:pt x="3734524" y="979170"/>
                  </a:lnTo>
                  <a:lnTo>
                    <a:pt x="3729913" y="982980"/>
                  </a:lnTo>
                  <a:lnTo>
                    <a:pt x="3725316" y="985520"/>
                  </a:lnTo>
                  <a:lnTo>
                    <a:pt x="3720592" y="988060"/>
                  </a:lnTo>
                  <a:lnTo>
                    <a:pt x="3716985" y="988060"/>
                  </a:lnTo>
                  <a:lnTo>
                    <a:pt x="3713962" y="986790"/>
                  </a:lnTo>
                  <a:lnTo>
                    <a:pt x="3721087" y="982980"/>
                  </a:lnTo>
                  <a:lnTo>
                    <a:pt x="3709720" y="985520"/>
                  </a:lnTo>
                  <a:lnTo>
                    <a:pt x="3712159" y="988060"/>
                  </a:lnTo>
                  <a:lnTo>
                    <a:pt x="3702215" y="989330"/>
                  </a:lnTo>
                  <a:lnTo>
                    <a:pt x="3701084" y="989330"/>
                  </a:lnTo>
                  <a:lnTo>
                    <a:pt x="3701313" y="988593"/>
                  </a:lnTo>
                  <a:lnTo>
                    <a:pt x="3692360" y="993140"/>
                  </a:lnTo>
                  <a:lnTo>
                    <a:pt x="3694112" y="990600"/>
                  </a:lnTo>
                  <a:lnTo>
                    <a:pt x="3689794" y="990600"/>
                  </a:lnTo>
                  <a:lnTo>
                    <a:pt x="3683355" y="991870"/>
                  </a:lnTo>
                  <a:lnTo>
                    <a:pt x="3673386" y="996950"/>
                  </a:lnTo>
                  <a:lnTo>
                    <a:pt x="3665550" y="999490"/>
                  </a:lnTo>
                  <a:lnTo>
                    <a:pt x="3659073" y="1000760"/>
                  </a:lnTo>
                  <a:lnTo>
                    <a:pt x="3660546" y="1000760"/>
                  </a:lnTo>
                  <a:lnTo>
                    <a:pt x="3649281" y="1005840"/>
                  </a:lnTo>
                  <a:lnTo>
                    <a:pt x="3647960" y="1007110"/>
                  </a:lnTo>
                  <a:lnTo>
                    <a:pt x="3647973" y="1009650"/>
                  </a:lnTo>
                  <a:lnTo>
                    <a:pt x="3640734" y="1014730"/>
                  </a:lnTo>
                  <a:lnTo>
                    <a:pt x="3625240" y="1010920"/>
                  </a:lnTo>
                  <a:lnTo>
                    <a:pt x="3623665" y="1014730"/>
                  </a:lnTo>
                  <a:lnTo>
                    <a:pt x="3615588" y="1017270"/>
                  </a:lnTo>
                  <a:lnTo>
                    <a:pt x="3616185" y="1016000"/>
                  </a:lnTo>
                  <a:lnTo>
                    <a:pt x="3612515" y="1018540"/>
                  </a:lnTo>
                  <a:lnTo>
                    <a:pt x="3614483" y="1018540"/>
                  </a:lnTo>
                  <a:lnTo>
                    <a:pt x="3613124" y="1019810"/>
                  </a:lnTo>
                  <a:lnTo>
                    <a:pt x="3601770" y="1022350"/>
                  </a:lnTo>
                  <a:lnTo>
                    <a:pt x="3589731" y="1026160"/>
                  </a:lnTo>
                  <a:lnTo>
                    <a:pt x="3579444" y="1028700"/>
                  </a:lnTo>
                  <a:lnTo>
                    <a:pt x="3573310" y="1028700"/>
                  </a:lnTo>
                  <a:lnTo>
                    <a:pt x="3573449" y="1029970"/>
                  </a:lnTo>
                  <a:lnTo>
                    <a:pt x="3578060" y="1029970"/>
                  </a:lnTo>
                  <a:lnTo>
                    <a:pt x="3572878" y="1032510"/>
                  </a:lnTo>
                  <a:lnTo>
                    <a:pt x="3567887" y="1031240"/>
                  </a:lnTo>
                  <a:lnTo>
                    <a:pt x="3561321" y="1033780"/>
                  </a:lnTo>
                  <a:lnTo>
                    <a:pt x="3553434" y="1036320"/>
                  </a:lnTo>
                  <a:lnTo>
                    <a:pt x="3544455" y="1038860"/>
                  </a:lnTo>
                  <a:lnTo>
                    <a:pt x="3547745" y="1036320"/>
                  </a:lnTo>
                  <a:lnTo>
                    <a:pt x="3551224" y="1035050"/>
                  </a:lnTo>
                  <a:lnTo>
                    <a:pt x="3551821" y="1033780"/>
                  </a:lnTo>
                  <a:lnTo>
                    <a:pt x="3546398" y="1033780"/>
                  </a:lnTo>
                  <a:lnTo>
                    <a:pt x="3540112" y="1037590"/>
                  </a:lnTo>
                  <a:lnTo>
                    <a:pt x="3531260" y="1040130"/>
                  </a:lnTo>
                  <a:lnTo>
                    <a:pt x="3521672" y="1041400"/>
                  </a:lnTo>
                  <a:lnTo>
                    <a:pt x="3513188" y="1043940"/>
                  </a:lnTo>
                  <a:lnTo>
                    <a:pt x="3509822" y="1046480"/>
                  </a:lnTo>
                  <a:lnTo>
                    <a:pt x="3500640" y="1049020"/>
                  </a:lnTo>
                  <a:lnTo>
                    <a:pt x="3457257" y="1060450"/>
                  </a:lnTo>
                  <a:lnTo>
                    <a:pt x="3441103" y="1062990"/>
                  </a:lnTo>
                  <a:lnTo>
                    <a:pt x="3426587" y="1065530"/>
                  </a:lnTo>
                  <a:lnTo>
                    <a:pt x="3426904" y="1065530"/>
                  </a:lnTo>
                  <a:lnTo>
                    <a:pt x="3422916" y="1068070"/>
                  </a:lnTo>
                  <a:lnTo>
                    <a:pt x="3396577" y="1076960"/>
                  </a:lnTo>
                  <a:lnTo>
                    <a:pt x="3396513" y="1074420"/>
                  </a:lnTo>
                  <a:lnTo>
                    <a:pt x="3398431" y="1073150"/>
                  </a:lnTo>
                  <a:lnTo>
                    <a:pt x="3404628" y="1070610"/>
                  </a:lnTo>
                  <a:lnTo>
                    <a:pt x="3393465" y="1073150"/>
                  </a:lnTo>
                  <a:lnTo>
                    <a:pt x="3391128" y="1074420"/>
                  </a:lnTo>
                  <a:lnTo>
                    <a:pt x="3387788" y="1075690"/>
                  </a:lnTo>
                  <a:lnTo>
                    <a:pt x="3380651" y="1078230"/>
                  </a:lnTo>
                  <a:lnTo>
                    <a:pt x="3382797" y="1074420"/>
                  </a:lnTo>
                  <a:lnTo>
                    <a:pt x="3371685" y="1078230"/>
                  </a:lnTo>
                  <a:lnTo>
                    <a:pt x="3360216" y="1082040"/>
                  </a:lnTo>
                  <a:lnTo>
                    <a:pt x="3347834" y="1085850"/>
                  </a:lnTo>
                  <a:lnTo>
                    <a:pt x="3333940" y="1088390"/>
                  </a:lnTo>
                  <a:lnTo>
                    <a:pt x="3336074" y="1089660"/>
                  </a:lnTo>
                  <a:lnTo>
                    <a:pt x="3339744" y="1092200"/>
                  </a:lnTo>
                  <a:lnTo>
                    <a:pt x="3339744" y="1094740"/>
                  </a:lnTo>
                  <a:lnTo>
                    <a:pt x="3330892" y="1098550"/>
                  </a:lnTo>
                  <a:lnTo>
                    <a:pt x="3329813" y="1097280"/>
                  </a:lnTo>
                  <a:lnTo>
                    <a:pt x="3329165" y="1096010"/>
                  </a:lnTo>
                  <a:lnTo>
                    <a:pt x="3328530" y="1094740"/>
                  </a:lnTo>
                  <a:lnTo>
                    <a:pt x="3329749" y="1094155"/>
                  </a:lnTo>
                  <a:lnTo>
                    <a:pt x="3327755" y="1094740"/>
                  </a:lnTo>
                  <a:lnTo>
                    <a:pt x="3324098" y="1096010"/>
                  </a:lnTo>
                  <a:lnTo>
                    <a:pt x="3325431" y="1095121"/>
                  </a:lnTo>
                  <a:lnTo>
                    <a:pt x="3320491" y="1096010"/>
                  </a:lnTo>
                  <a:lnTo>
                    <a:pt x="3320338" y="1094740"/>
                  </a:lnTo>
                  <a:lnTo>
                    <a:pt x="3320199" y="1093470"/>
                  </a:lnTo>
                  <a:lnTo>
                    <a:pt x="3314979" y="1094740"/>
                  </a:lnTo>
                  <a:lnTo>
                    <a:pt x="3315639" y="1093470"/>
                  </a:lnTo>
                  <a:lnTo>
                    <a:pt x="3317392" y="1092200"/>
                  </a:lnTo>
                  <a:lnTo>
                    <a:pt x="3321951" y="1093470"/>
                  </a:lnTo>
                  <a:lnTo>
                    <a:pt x="3323044" y="1092377"/>
                  </a:lnTo>
                  <a:lnTo>
                    <a:pt x="3326688" y="1094282"/>
                  </a:lnTo>
                  <a:lnTo>
                    <a:pt x="3331730" y="1090930"/>
                  </a:lnTo>
                  <a:lnTo>
                    <a:pt x="3323298" y="1092123"/>
                  </a:lnTo>
                  <a:lnTo>
                    <a:pt x="3324466" y="1090930"/>
                  </a:lnTo>
                  <a:lnTo>
                    <a:pt x="3316465" y="1092200"/>
                  </a:lnTo>
                  <a:lnTo>
                    <a:pt x="3306635" y="1093470"/>
                  </a:lnTo>
                  <a:lnTo>
                    <a:pt x="3303155" y="1092200"/>
                  </a:lnTo>
                  <a:lnTo>
                    <a:pt x="3304095" y="1093470"/>
                  </a:lnTo>
                  <a:lnTo>
                    <a:pt x="3303740" y="1096010"/>
                  </a:lnTo>
                  <a:lnTo>
                    <a:pt x="3297986" y="1097280"/>
                  </a:lnTo>
                  <a:lnTo>
                    <a:pt x="3290659" y="1098550"/>
                  </a:lnTo>
                  <a:lnTo>
                    <a:pt x="3288436" y="1097280"/>
                  </a:lnTo>
                  <a:lnTo>
                    <a:pt x="3287357" y="1096010"/>
                  </a:lnTo>
                  <a:lnTo>
                    <a:pt x="3283407" y="1096010"/>
                  </a:lnTo>
                  <a:lnTo>
                    <a:pt x="3280067" y="1098550"/>
                  </a:lnTo>
                  <a:lnTo>
                    <a:pt x="3270212" y="1098550"/>
                  </a:lnTo>
                  <a:lnTo>
                    <a:pt x="3270567" y="1102360"/>
                  </a:lnTo>
                  <a:lnTo>
                    <a:pt x="3266173" y="1103630"/>
                  </a:lnTo>
                  <a:lnTo>
                    <a:pt x="3265081" y="1102360"/>
                  </a:lnTo>
                  <a:lnTo>
                    <a:pt x="3263227" y="1101090"/>
                  </a:lnTo>
                  <a:lnTo>
                    <a:pt x="3254565" y="1103630"/>
                  </a:lnTo>
                  <a:lnTo>
                    <a:pt x="3243529" y="1106170"/>
                  </a:lnTo>
                  <a:lnTo>
                    <a:pt x="3235629" y="1108710"/>
                  </a:lnTo>
                  <a:lnTo>
                    <a:pt x="3236049" y="1110043"/>
                  </a:lnTo>
                  <a:lnTo>
                    <a:pt x="3235782" y="1110068"/>
                  </a:lnTo>
                  <a:lnTo>
                    <a:pt x="3236061" y="1110081"/>
                  </a:lnTo>
                  <a:lnTo>
                    <a:pt x="3236455" y="1111250"/>
                  </a:lnTo>
                  <a:lnTo>
                    <a:pt x="3238487" y="1109980"/>
                  </a:lnTo>
                  <a:lnTo>
                    <a:pt x="3237230" y="1111250"/>
                  </a:lnTo>
                  <a:lnTo>
                    <a:pt x="3197999" y="1118870"/>
                  </a:lnTo>
                  <a:lnTo>
                    <a:pt x="3177997" y="1120140"/>
                  </a:lnTo>
                  <a:lnTo>
                    <a:pt x="3158604" y="1123950"/>
                  </a:lnTo>
                  <a:lnTo>
                    <a:pt x="3158477" y="1122680"/>
                  </a:lnTo>
                  <a:lnTo>
                    <a:pt x="3134728" y="1127760"/>
                  </a:lnTo>
                  <a:lnTo>
                    <a:pt x="3123565" y="1130300"/>
                  </a:lnTo>
                  <a:lnTo>
                    <a:pt x="3114344" y="1134110"/>
                  </a:lnTo>
                  <a:lnTo>
                    <a:pt x="3109849" y="1134110"/>
                  </a:lnTo>
                  <a:lnTo>
                    <a:pt x="3103461" y="1132840"/>
                  </a:lnTo>
                  <a:lnTo>
                    <a:pt x="3105200" y="1131570"/>
                  </a:lnTo>
                  <a:lnTo>
                    <a:pt x="3098101" y="1134110"/>
                  </a:lnTo>
                  <a:lnTo>
                    <a:pt x="3092424" y="1135380"/>
                  </a:lnTo>
                  <a:lnTo>
                    <a:pt x="3085693" y="1135380"/>
                  </a:lnTo>
                  <a:lnTo>
                    <a:pt x="3075457" y="1136650"/>
                  </a:lnTo>
                  <a:lnTo>
                    <a:pt x="3079877" y="1134110"/>
                  </a:lnTo>
                  <a:lnTo>
                    <a:pt x="3080245" y="1134110"/>
                  </a:lnTo>
                  <a:lnTo>
                    <a:pt x="3087268" y="1132840"/>
                  </a:lnTo>
                  <a:lnTo>
                    <a:pt x="3077629" y="1134110"/>
                  </a:lnTo>
                  <a:lnTo>
                    <a:pt x="3070098" y="1134110"/>
                  </a:lnTo>
                  <a:lnTo>
                    <a:pt x="3062465" y="1135380"/>
                  </a:lnTo>
                  <a:lnTo>
                    <a:pt x="3052483" y="1137920"/>
                  </a:lnTo>
                  <a:lnTo>
                    <a:pt x="3052699" y="1136650"/>
                  </a:lnTo>
                  <a:lnTo>
                    <a:pt x="3040227" y="1136650"/>
                  </a:lnTo>
                  <a:lnTo>
                    <a:pt x="3033560" y="1137920"/>
                  </a:lnTo>
                  <a:lnTo>
                    <a:pt x="3044406" y="1139190"/>
                  </a:lnTo>
                  <a:lnTo>
                    <a:pt x="3036366" y="1140460"/>
                  </a:lnTo>
                  <a:lnTo>
                    <a:pt x="3022054" y="1141730"/>
                  </a:lnTo>
                  <a:lnTo>
                    <a:pt x="3025483" y="1137920"/>
                  </a:lnTo>
                  <a:lnTo>
                    <a:pt x="3003245" y="1139190"/>
                  </a:lnTo>
                  <a:lnTo>
                    <a:pt x="2983141" y="1144270"/>
                  </a:lnTo>
                  <a:lnTo>
                    <a:pt x="2970606" y="1146810"/>
                  </a:lnTo>
                  <a:lnTo>
                    <a:pt x="3087636" y="1146810"/>
                  </a:lnTo>
                  <a:lnTo>
                    <a:pt x="3104451" y="1143000"/>
                  </a:lnTo>
                  <a:lnTo>
                    <a:pt x="3111716" y="1141730"/>
                  </a:lnTo>
                  <a:lnTo>
                    <a:pt x="3121850" y="1139964"/>
                  </a:lnTo>
                  <a:lnTo>
                    <a:pt x="3125787" y="1137920"/>
                  </a:lnTo>
                  <a:lnTo>
                    <a:pt x="3134601" y="1136650"/>
                  </a:lnTo>
                  <a:lnTo>
                    <a:pt x="3145459" y="1136650"/>
                  </a:lnTo>
                  <a:lnTo>
                    <a:pt x="3156483" y="1134110"/>
                  </a:lnTo>
                  <a:lnTo>
                    <a:pt x="3153029" y="1135380"/>
                  </a:lnTo>
                  <a:lnTo>
                    <a:pt x="3152368" y="1137920"/>
                  </a:lnTo>
                  <a:lnTo>
                    <a:pt x="3153219" y="1136650"/>
                  </a:lnTo>
                  <a:lnTo>
                    <a:pt x="3168154" y="1135380"/>
                  </a:lnTo>
                  <a:lnTo>
                    <a:pt x="3216618" y="1123950"/>
                  </a:lnTo>
                  <a:lnTo>
                    <a:pt x="3222040" y="1122680"/>
                  </a:lnTo>
                  <a:lnTo>
                    <a:pt x="3218650" y="1123950"/>
                  </a:lnTo>
                  <a:lnTo>
                    <a:pt x="3228530" y="1123950"/>
                  </a:lnTo>
                  <a:lnTo>
                    <a:pt x="3234131" y="1122680"/>
                  </a:lnTo>
                  <a:lnTo>
                    <a:pt x="3251060" y="1118870"/>
                  </a:lnTo>
                  <a:lnTo>
                    <a:pt x="3261334" y="1117600"/>
                  </a:lnTo>
                  <a:lnTo>
                    <a:pt x="3264712" y="1115060"/>
                  </a:lnTo>
                  <a:lnTo>
                    <a:pt x="3271799" y="1113790"/>
                  </a:lnTo>
                  <a:lnTo>
                    <a:pt x="3267113" y="1112520"/>
                  </a:lnTo>
                  <a:lnTo>
                    <a:pt x="3281616" y="1112520"/>
                  </a:lnTo>
                  <a:lnTo>
                    <a:pt x="3295548" y="1109980"/>
                  </a:lnTo>
                  <a:lnTo>
                    <a:pt x="3309010" y="1106170"/>
                  </a:lnTo>
                  <a:lnTo>
                    <a:pt x="3322116" y="1103630"/>
                  </a:lnTo>
                  <a:lnTo>
                    <a:pt x="3347821" y="1096010"/>
                  </a:lnTo>
                  <a:lnTo>
                    <a:pt x="3360636" y="1093470"/>
                  </a:lnTo>
                  <a:lnTo>
                    <a:pt x="3373590" y="1092200"/>
                  </a:lnTo>
                  <a:lnTo>
                    <a:pt x="3369602" y="1093470"/>
                  </a:lnTo>
                  <a:lnTo>
                    <a:pt x="3364344" y="1096010"/>
                  </a:lnTo>
                  <a:lnTo>
                    <a:pt x="3367519" y="1094740"/>
                  </a:lnTo>
                  <a:lnTo>
                    <a:pt x="3376917" y="1092200"/>
                  </a:lnTo>
                  <a:lnTo>
                    <a:pt x="3395688" y="1087120"/>
                  </a:lnTo>
                  <a:lnTo>
                    <a:pt x="3394278" y="1085850"/>
                  </a:lnTo>
                  <a:lnTo>
                    <a:pt x="3392868" y="1084580"/>
                  </a:lnTo>
                  <a:lnTo>
                    <a:pt x="3391624" y="1085850"/>
                  </a:lnTo>
                  <a:lnTo>
                    <a:pt x="3385210" y="1085850"/>
                  </a:lnTo>
                  <a:lnTo>
                    <a:pt x="3388474" y="1083310"/>
                  </a:lnTo>
                  <a:lnTo>
                    <a:pt x="3396234" y="1080770"/>
                  </a:lnTo>
                  <a:lnTo>
                    <a:pt x="3403269" y="1079500"/>
                  </a:lnTo>
                  <a:lnTo>
                    <a:pt x="3398291" y="1082040"/>
                  </a:lnTo>
                  <a:lnTo>
                    <a:pt x="3399866" y="1082040"/>
                  </a:lnTo>
                  <a:lnTo>
                    <a:pt x="3404870" y="1083310"/>
                  </a:lnTo>
                  <a:lnTo>
                    <a:pt x="3410153" y="1082040"/>
                  </a:lnTo>
                  <a:lnTo>
                    <a:pt x="3409048" y="1082040"/>
                  </a:lnTo>
                  <a:lnTo>
                    <a:pt x="3410750" y="1080770"/>
                  </a:lnTo>
                  <a:lnTo>
                    <a:pt x="3410102" y="1080770"/>
                  </a:lnTo>
                  <a:lnTo>
                    <a:pt x="3417341" y="1079500"/>
                  </a:lnTo>
                  <a:lnTo>
                    <a:pt x="3418344" y="1078230"/>
                  </a:lnTo>
                  <a:lnTo>
                    <a:pt x="3419335" y="1076960"/>
                  </a:lnTo>
                  <a:lnTo>
                    <a:pt x="3422294" y="1074420"/>
                  </a:lnTo>
                  <a:lnTo>
                    <a:pt x="3432391" y="1073150"/>
                  </a:lnTo>
                  <a:lnTo>
                    <a:pt x="3431629" y="1074420"/>
                  </a:lnTo>
                  <a:lnTo>
                    <a:pt x="3435350" y="1073150"/>
                  </a:lnTo>
                  <a:lnTo>
                    <a:pt x="3439058" y="1071880"/>
                  </a:lnTo>
                  <a:lnTo>
                    <a:pt x="3445624" y="1068070"/>
                  </a:lnTo>
                  <a:lnTo>
                    <a:pt x="3453904" y="1066800"/>
                  </a:lnTo>
                  <a:lnTo>
                    <a:pt x="3457524" y="1067930"/>
                  </a:lnTo>
                  <a:lnTo>
                    <a:pt x="3459899" y="1066800"/>
                  </a:lnTo>
                  <a:lnTo>
                    <a:pt x="3462566" y="1065530"/>
                  </a:lnTo>
                  <a:lnTo>
                    <a:pt x="3470503" y="1062990"/>
                  </a:lnTo>
                  <a:lnTo>
                    <a:pt x="3478657" y="1061720"/>
                  </a:lnTo>
                  <a:lnTo>
                    <a:pt x="3473983" y="1064260"/>
                  </a:lnTo>
                  <a:lnTo>
                    <a:pt x="3466960" y="1065530"/>
                  </a:lnTo>
                  <a:lnTo>
                    <a:pt x="3462274" y="1066800"/>
                  </a:lnTo>
                  <a:lnTo>
                    <a:pt x="3474428" y="1068070"/>
                  </a:lnTo>
                  <a:lnTo>
                    <a:pt x="3475583" y="1066800"/>
                  </a:lnTo>
                  <a:lnTo>
                    <a:pt x="3484080" y="1064260"/>
                  </a:lnTo>
                  <a:lnTo>
                    <a:pt x="3483229" y="1065530"/>
                  </a:lnTo>
                  <a:lnTo>
                    <a:pt x="3488144" y="1064260"/>
                  </a:lnTo>
                  <a:lnTo>
                    <a:pt x="3502914" y="1060450"/>
                  </a:lnTo>
                  <a:lnTo>
                    <a:pt x="3497757" y="1061720"/>
                  </a:lnTo>
                  <a:lnTo>
                    <a:pt x="3507714" y="1055370"/>
                  </a:lnTo>
                  <a:lnTo>
                    <a:pt x="3518954" y="1051560"/>
                  </a:lnTo>
                  <a:lnTo>
                    <a:pt x="3531222" y="1047750"/>
                  </a:lnTo>
                  <a:lnTo>
                    <a:pt x="3544303" y="1041400"/>
                  </a:lnTo>
                  <a:lnTo>
                    <a:pt x="3536594" y="1046480"/>
                  </a:lnTo>
                  <a:lnTo>
                    <a:pt x="3536531" y="1047750"/>
                  </a:lnTo>
                  <a:lnTo>
                    <a:pt x="3539642" y="1047750"/>
                  </a:lnTo>
                  <a:lnTo>
                    <a:pt x="3540963" y="1048715"/>
                  </a:lnTo>
                  <a:lnTo>
                    <a:pt x="3540645" y="1049477"/>
                  </a:lnTo>
                  <a:lnTo>
                    <a:pt x="3541153" y="1048854"/>
                  </a:lnTo>
                  <a:lnTo>
                    <a:pt x="3541407" y="1049020"/>
                  </a:lnTo>
                  <a:lnTo>
                    <a:pt x="3546551" y="1047750"/>
                  </a:lnTo>
                  <a:lnTo>
                    <a:pt x="3554285" y="1046480"/>
                  </a:lnTo>
                  <a:lnTo>
                    <a:pt x="3552406" y="1047750"/>
                  </a:lnTo>
                  <a:lnTo>
                    <a:pt x="3555492" y="1046480"/>
                  </a:lnTo>
                  <a:lnTo>
                    <a:pt x="3558578" y="1045210"/>
                  </a:lnTo>
                  <a:lnTo>
                    <a:pt x="3564877" y="1043940"/>
                  </a:lnTo>
                  <a:lnTo>
                    <a:pt x="3571824" y="1042670"/>
                  </a:lnTo>
                  <a:lnTo>
                    <a:pt x="3574516" y="1041400"/>
                  </a:lnTo>
                  <a:lnTo>
                    <a:pt x="3579901" y="1038860"/>
                  </a:lnTo>
                  <a:lnTo>
                    <a:pt x="3580765" y="1038860"/>
                  </a:lnTo>
                  <a:lnTo>
                    <a:pt x="3589642" y="1036320"/>
                  </a:lnTo>
                  <a:lnTo>
                    <a:pt x="3585654" y="1036320"/>
                  </a:lnTo>
                  <a:lnTo>
                    <a:pt x="3596525" y="1032510"/>
                  </a:lnTo>
                  <a:lnTo>
                    <a:pt x="3600158" y="1031240"/>
                  </a:lnTo>
                  <a:lnTo>
                    <a:pt x="3617049" y="1027430"/>
                  </a:lnTo>
                  <a:lnTo>
                    <a:pt x="3635298" y="1022350"/>
                  </a:lnTo>
                  <a:lnTo>
                    <a:pt x="3647656" y="1017270"/>
                  </a:lnTo>
                  <a:lnTo>
                    <a:pt x="3653840" y="1014730"/>
                  </a:lnTo>
                  <a:lnTo>
                    <a:pt x="3667163" y="1008380"/>
                  </a:lnTo>
                  <a:lnTo>
                    <a:pt x="3686225" y="998220"/>
                  </a:lnTo>
                  <a:lnTo>
                    <a:pt x="3696170" y="993140"/>
                  </a:lnTo>
                  <a:lnTo>
                    <a:pt x="3698659" y="991870"/>
                  </a:lnTo>
                  <a:lnTo>
                    <a:pt x="3706164" y="991870"/>
                  </a:lnTo>
                  <a:lnTo>
                    <a:pt x="3694138" y="996950"/>
                  </a:lnTo>
                  <a:lnTo>
                    <a:pt x="3702405" y="995680"/>
                  </a:lnTo>
                  <a:lnTo>
                    <a:pt x="3709898" y="993140"/>
                  </a:lnTo>
                  <a:lnTo>
                    <a:pt x="3713492" y="991870"/>
                  </a:lnTo>
                  <a:lnTo>
                    <a:pt x="3720795" y="989330"/>
                  </a:lnTo>
                  <a:lnTo>
                    <a:pt x="3724503" y="988060"/>
                  </a:lnTo>
                  <a:lnTo>
                    <a:pt x="3722636" y="989330"/>
                  </a:lnTo>
                  <a:lnTo>
                    <a:pt x="3728694" y="989330"/>
                  </a:lnTo>
                  <a:lnTo>
                    <a:pt x="3737025" y="985520"/>
                  </a:lnTo>
                  <a:close/>
                </a:path>
                <a:path w="4118609" h="1188720">
                  <a:moveTo>
                    <a:pt x="3737635" y="986993"/>
                  </a:moveTo>
                  <a:lnTo>
                    <a:pt x="3736086" y="987717"/>
                  </a:lnTo>
                  <a:lnTo>
                    <a:pt x="3733025" y="989101"/>
                  </a:lnTo>
                  <a:lnTo>
                    <a:pt x="3732987" y="989495"/>
                  </a:lnTo>
                  <a:lnTo>
                    <a:pt x="3732898" y="989736"/>
                  </a:lnTo>
                  <a:lnTo>
                    <a:pt x="3734790" y="988847"/>
                  </a:lnTo>
                  <a:lnTo>
                    <a:pt x="3736302" y="987933"/>
                  </a:lnTo>
                  <a:lnTo>
                    <a:pt x="3737635" y="986993"/>
                  </a:lnTo>
                  <a:close/>
                </a:path>
                <a:path w="4118609" h="1188720">
                  <a:moveTo>
                    <a:pt x="3738473" y="981798"/>
                  </a:moveTo>
                  <a:lnTo>
                    <a:pt x="3733088" y="982980"/>
                  </a:lnTo>
                  <a:lnTo>
                    <a:pt x="3734143" y="983665"/>
                  </a:lnTo>
                  <a:lnTo>
                    <a:pt x="3738473" y="981798"/>
                  </a:lnTo>
                  <a:close/>
                </a:path>
                <a:path w="4118609" h="1188720">
                  <a:moveTo>
                    <a:pt x="3773652" y="969010"/>
                  </a:moveTo>
                  <a:lnTo>
                    <a:pt x="3764864" y="969010"/>
                  </a:lnTo>
                  <a:lnTo>
                    <a:pt x="3753739" y="974090"/>
                  </a:lnTo>
                  <a:lnTo>
                    <a:pt x="3741610" y="980440"/>
                  </a:lnTo>
                  <a:lnTo>
                    <a:pt x="3738473" y="981798"/>
                  </a:lnTo>
                  <a:lnTo>
                    <a:pt x="3744671" y="980440"/>
                  </a:lnTo>
                  <a:lnTo>
                    <a:pt x="3743147" y="982980"/>
                  </a:lnTo>
                  <a:lnTo>
                    <a:pt x="3741318" y="985520"/>
                  </a:lnTo>
                  <a:lnTo>
                    <a:pt x="3737635" y="988060"/>
                  </a:lnTo>
                  <a:lnTo>
                    <a:pt x="3751872" y="980440"/>
                  </a:lnTo>
                  <a:lnTo>
                    <a:pt x="3758996" y="976630"/>
                  </a:lnTo>
                  <a:lnTo>
                    <a:pt x="3766324" y="972820"/>
                  </a:lnTo>
                  <a:lnTo>
                    <a:pt x="3769652" y="974090"/>
                  </a:lnTo>
                  <a:lnTo>
                    <a:pt x="3761054" y="977900"/>
                  </a:lnTo>
                  <a:lnTo>
                    <a:pt x="3757828" y="980440"/>
                  </a:lnTo>
                  <a:lnTo>
                    <a:pt x="3767201" y="976630"/>
                  </a:lnTo>
                  <a:lnTo>
                    <a:pt x="3772382" y="973963"/>
                  </a:lnTo>
                  <a:lnTo>
                    <a:pt x="3767480" y="972820"/>
                  </a:lnTo>
                  <a:lnTo>
                    <a:pt x="3766578" y="971550"/>
                  </a:lnTo>
                  <a:lnTo>
                    <a:pt x="3773652" y="969010"/>
                  </a:lnTo>
                  <a:close/>
                </a:path>
                <a:path w="4118609" h="1188720">
                  <a:moveTo>
                    <a:pt x="3779875" y="970229"/>
                  </a:moveTo>
                  <a:lnTo>
                    <a:pt x="3777030" y="971550"/>
                  </a:lnTo>
                  <a:lnTo>
                    <a:pt x="3772382" y="973963"/>
                  </a:lnTo>
                  <a:lnTo>
                    <a:pt x="3772954" y="974090"/>
                  </a:lnTo>
                  <a:lnTo>
                    <a:pt x="3779875" y="970229"/>
                  </a:lnTo>
                  <a:close/>
                </a:path>
                <a:path w="4118609" h="1188720">
                  <a:moveTo>
                    <a:pt x="3784714" y="970356"/>
                  </a:moveTo>
                  <a:lnTo>
                    <a:pt x="3781882" y="971791"/>
                  </a:lnTo>
                  <a:lnTo>
                    <a:pt x="3784562" y="970927"/>
                  </a:lnTo>
                  <a:lnTo>
                    <a:pt x="3784460" y="970749"/>
                  </a:lnTo>
                  <a:lnTo>
                    <a:pt x="3784549" y="970559"/>
                  </a:lnTo>
                  <a:lnTo>
                    <a:pt x="3784714" y="970356"/>
                  </a:lnTo>
                  <a:close/>
                </a:path>
                <a:path w="4118609" h="1188720">
                  <a:moveTo>
                    <a:pt x="3786136" y="963930"/>
                  </a:moveTo>
                  <a:lnTo>
                    <a:pt x="3781983" y="965200"/>
                  </a:lnTo>
                  <a:lnTo>
                    <a:pt x="3785857" y="964565"/>
                  </a:lnTo>
                  <a:lnTo>
                    <a:pt x="3786136" y="963930"/>
                  </a:lnTo>
                  <a:close/>
                </a:path>
                <a:path w="4118609" h="1188720">
                  <a:moveTo>
                    <a:pt x="3787533" y="968933"/>
                  </a:moveTo>
                  <a:lnTo>
                    <a:pt x="3786174" y="969454"/>
                  </a:lnTo>
                  <a:lnTo>
                    <a:pt x="3785019" y="969899"/>
                  </a:lnTo>
                  <a:lnTo>
                    <a:pt x="3784714" y="970356"/>
                  </a:lnTo>
                  <a:lnTo>
                    <a:pt x="3787533" y="968933"/>
                  </a:lnTo>
                  <a:close/>
                </a:path>
                <a:path w="4118609" h="1188720">
                  <a:moveTo>
                    <a:pt x="3789718" y="963930"/>
                  </a:moveTo>
                  <a:lnTo>
                    <a:pt x="3785857" y="964565"/>
                  </a:lnTo>
                  <a:lnTo>
                    <a:pt x="3784993" y="966470"/>
                  </a:lnTo>
                  <a:lnTo>
                    <a:pt x="3782072" y="969010"/>
                  </a:lnTo>
                  <a:lnTo>
                    <a:pt x="3779875" y="970229"/>
                  </a:lnTo>
                  <a:lnTo>
                    <a:pt x="3785235" y="967740"/>
                  </a:lnTo>
                  <a:lnTo>
                    <a:pt x="3789718" y="963930"/>
                  </a:lnTo>
                  <a:close/>
                </a:path>
                <a:path w="4118609" h="1188720">
                  <a:moveTo>
                    <a:pt x="3793439" y="965949"/>
                  </a:moveTo>
                  <a:lnTo>
                    <a:pt x="3787533" y="968933"/>
                  </a:lnTo>
                  <a:lnTo>
                    <a:pt x="3789667" y="968159"/>
                  </a:lnTo>
                  <a:lnTo>
                    <a:pt x="3792334" y="967257"/>
                  </a:lnTo>
                  <a:lnTo>
                    <a:pt x="3793439" y="965949"/>
                  </a:lnTo>
                  <a:close/>
                </a:path>
                <a:path w="4118609" h="1188720">
                  <a:moveTo>
                    <a:pt x="3801973" y="939393"/>
                  </a:moveTo>
                  <a:lnTo>
                    <a:pt x="3800779" y="939406"/>
                  </a:lnTo>
                  <a:lnTo>
                    <a:pt x="3800983" y="939571"/>
                  </a:lnTo>
                  <a:lnTo>
                    <a:pt x="3801186" y="939673"/>
                  </a:lnTo>
                  <a:lnTo>
                    <a:pt x="3801389" y="939800"/>
                  </a:lnTo>
                  <a:lnTo>
                    <a:pt x="3801973" y="939393"/>
                  </a:lnTo>
                  <a:close/>
                </a:path>
                <a:path w="4118609" h="1188720">
                  <a:moveTo>
                    <a:pt x="3816248" y="958227"/>
                  </a:moveTo>
                  <a:lnTo>
                    <a:pt x="3815270" y="957491"/>
                  </a:lnTo>
                  <a:lnTo>
                    <a:pt x="3814419" y="957173"/>
                  </a:lnTo>
                  <a:lnTo>
                    <a:pt x="3813632" y="957072"/>
                  </a:lnTo>
                  <a:lnTo>
                    <a:pt x="3813581" y="957326"/>
                  </a:lnTo>
                  <a:lnTo>
                    <a:pt x="3813505" y="957567"/>
                  </a:lnTo>
                  <a:lnTo>
                    <a:pt x="3813530" y="957922"/>
                  </a:lnTo>
                  <a:lnTo>
                    <a:pt x="3816248" y="958227"/>
                  </a:lnTo>
                  <a:close/>
                </a:path>
                <a:path w="4118609" h="1188720">
                  <a:moveTo>
                    <a:pt x="3820376" y="931125"/>
                  </a:moveTo>
                  <a:lnTo>
                    <a:pt x="3820363" y="930833"/>
                  </a:lnTo>
                  <a:lnTo>
                    <a:pt x="3819817" y="931481"/>
                  </a:lnTo>
                  <a:lnTo>
                    <a:pt x="3820045" y="931672"/>
                  </a:lnTo>
                  <a:lnTo>
                    <a:pt x="3820172" y="931735"/>
                  </a:lnTo>
                  <a:lnTo>
                    <a:pt x="3820261" y="931252"/>
                  </a:lnTo>
                  <a:lnTo>
                    <a:pt x="3820376" y="931125"/>
                  </a:lnTo>
                  <a:close/>
                </a:path>
                <a:path w="4118609" h="1188720">
                  <a:moveTo>
                    <a:pt x="3821277" y="931125"/>
                  </a:moveTo>
                  <a:lnTo>
                    <a:pt x="3820528" y="930935"/>
                  </a:lnTo>
                  <a:lnTo>
                    <a:pt x="3820680" y="931125"/>
                  </a:lnTo>
                  <a:lnTo>
                    <a:pt x="3821277" y="931125"/>
                  </a:lnTo>
                  <a:close/>
                </a:path>
                <a:path w="4118609" h="1188720">
                  <a:moveTo>
                    <a:pt x="3829266" y="952957"/>
                  </a:moveTo>
                  <a:lnTo>
                    <a:pt x="3825849" y="953935"/>
                  </a:lnTo>
                  <a:lnTo>
                    <a:pt x="3826865" y="953808"/>
                  </a:lnTo>
                  <a:lnTo>
                    <a:pt x="3828110" y="953439"/>
                  </a:lnTo>
                  <a:lnTo>
                    <a:pt x="3829266" y="952957"/>
                  </a:lnTo>
                  <a:close/>
                </a:path>
                <a:path w="4118609" h="1188720">
                  <a:moveTo>
                    <a:pt x="3834790" y="945959"/>
                  </a:moveTo>
                  <a:lnTo>
                    <a:pt x="3828288" y="946746"/>
                  </a:lnTo>
                  <a:lnTo>
                    <a:pt x="3821519" y="948626"/>
                  </a:lnTo>
                  <a:lnTo>
                    <a:pt x="3814635" y="951547"/>
                  </a:lnTo>
                  <a:lnTo>
                    <a:pt x="3807777" y="955408"/>
                  </a:lnTo>
                  <a:lnTo>
                    <a:pt x="3805390" y="955484"/>
                  </a:lnTo>
                  <a:lnTo>
                    <a:pt x="3807129" y="953858"/>
                  </a:lnTo>
                  <a:lnTo>
                    <a:pt x="3807371" y="953084"/>
                  </a:lnTo>
                  <a:lnTo>
                    <a:pt x="3801237" y="957173"/>
                  </a:lnTo>
                  <a:lnTo>
                    <a:pt x="3794493" y="962825"/>
                  </a:lnTo>
                  <a:lnTo>
                    <a:pt x="3799979" y="964184"/>
                  </a:lnTo>
                  <a:lnTo>
                    <a:pt x="3805491" y="958570"/>
                  </a:lnTo>
                  <a:lnTo>
                    <a:pt x="3807599" y="959269"/>
                  </a:lnTo>
                  <a:lnTo>
                    <a:pt x="3813391" y="952881"/>
                  </a:lnTo>
                  <a:lnTo>
                    <a:pt x="3818979" y="950366"/>
                  </a:lnTo>
                  <a:lnTo>
                    <a:pt x="3823792" y="950201"/>
                  </a:lnTo>
                  <a:lnTo>
                    <a:pt x="3823297" y="951750"/>
                  </a:lnTo>
                  <a:lnTo>
                    <a:pt x="3824998" y="950163"/>
                  </a:lnTo>
                  <a:lnTo>
                    <a:pt x="3832479" y="949147"/>
                  </a:lnTo>
                  <a:lnTo>
                    <a:pt x="3834790" y="945959"/>
                  </a:lnTo>
                  <a:close/>
                </a:path>
                <a:path w="4118609" h="1188720">
                  <a:moveTo>
                    <a:pt x="3840276" y="920051"/>
                  </a:moveTo>
                  <a:lnTo>
                    <a:pt x="3840137" y="919772"/>
                  </a:lnTo>
                  <a:lnTo>
                    <a:pt x="3839883" y="919492"/>
                  </a:lnTo>
                  <a:lnTo>
                    <a:pt x="3839260" y="919073"/>
                  </a:lnTo>
                  <a:lnTo>
                    <a:pt x="3839565" y="919505"/>
                  </a:lnTo>
                  <a:lnTo>
                    <a:pt x="3839908" y="919784"/>
                  </a:lnTo>
                  <a:lnTo>
                    <a:pt x="3840276" y="920051"/>
                  </a:lnTo>
                  <a:close/>
                </a:path>
                <a:path w="4118609" h="1188720">
                  <a:moveTo>
                    <a:pt x="3850005" y="943051"/>
                  </a:moveTo>
                  <a:lnTo>
                    <a:pt x="3848112" y="941641"/>
                  </a:lnTo>
                  <a:lnTo>
                    <a:pt x="3842524" y="944143"/>
                  </a:lnTo>
                  <a:lnTo>
                    <a:pt x="3839705" y="948880"/>
                  </a:lnTo>
                  <a:lnTo>
                    <a:pt x="3848277" y="944702"/>
                  </a:lnTo>
                  <a:lnTo>
                    <a:pt x="3850005" y="943051"/>
                  </a:lnTo>
                  <a:close/>
                </a:path>
                <a:path w="4118609" h="1188720">
                  <a:moveTo>
                    <a:pt x="3878516" y="906894"/>
                  </a:moveTo>
                  <a:lnTo>
                    <a:pt x="3877424" y="906957"/>
                  </a:lnTo>
                  <a:lnTo>
                    <a:pt x="3877907" y="907034"/>
                  </a:lnTo>
                  <a:lnTo>
                    <a:pt x="3878237" y="906983"/>
                  </a:lnTo>
                  <a:lnTo>
                    <a:pt x="3878516" y="906894"/>
                  </a:lnTo>
                  <a:close/>
                </a:path>
                <a:path w="4118609" h="1188720">
                  <a:moveTo>
                    <a:pt x="3889476" y="895248"/>
                  </a:moveTo>
                  <a:lnTo>
                    <a:pt x="3889171" y="895438"/>
                  </a:lnTo>
                  <a:lnTo>
                    <a:pt x="3888917" y="895794"/>
                  </a:lnTo>
                  <a:lnTo>
                    <a:pt x="3889057" y="895794"/>
                  </a:lnTo>
                  <a:lnTo>
                    <a:pt x="3889476" y="895248"/>
                  </a:lnTo>
                  <a:close/>
                </a:path>
                <a:path w="4118609" h="1188720">
                  <a:moveTo>
                    <a:pt x="3913035" y="889533"/>
                  </a:moveTo>
                  <a:lnTo>
                    <a:pt x="3912641" y="889368"/>
                  </a:lnTo>
                  <a:lnTo>
                    <a:pt x="3912285" y="889330"/>
                  </a:lnTo>
                  <a:lnTo>
                    <a:pt x="3912235" y="889635"/>
                  </a:lnTo>
                  <a:lnTo>
                    <a:pt x="3912527" y="889596"/>
                  </a:lnTo>
                  <a:lnTo>
                    <a:pt x="3912768" y="889571"/>
                  </a:lnTo>
                  <a:lnTo>
                    <a:pt x="3913035" y="889533"/>
                  </a:lnTo>
                  <a:close/>
                </a:path>
                <a:path w="4118609" h="1188720">
                  <a:moveTo>
                    <a:pt x="3926217" y="886968"/>
                  </a:moveTo>
                  <a:lnTo>
                    <a:pt x="3926116" y="886675"/>
                  </a:lnTo>
                  <a:lnTo>
                    <a:pt x="3925735" y="887107"/>
                  </a:lnTo>
                  <a:lnTo>
                    <a:pt x="3925417" y="887488"/>
                  </a:lnTo>
                  <a:lnTo>
                    <a:pt x="3925659" y="887704"/>
                  </a:lnTo>
                  <a:lnTo>
                    <a:pt x="3926154" y="887387"/>
                  </a:lnTo>
                  <a:lnTo>
                    <a:pt x="3926217" y="886968"/>
                  </a:lnTo>
                  <a:close/>
                </a:path>
                <a:path w="4118609" h="1188720">
                  <a:moveTo>
                    <a:pt x="4095864" y="820750"/>
                  </a:moveTo>
                  <a:lnTo>
                    <a:pt x="4095572" y="820940"/>
                  </a:lnTo>
                  <a:lnTo>
                    <a:pt x="4095267" y="821131"/>
                  </a:lnTo>
                  <a:lnTo>
                    <a:pt x="4094937" y="821270"/>
                  </a:lnTo>
                  <a:lnTo>
                    <a:pt x="4095407" y="821131"/>
                  </a:lnTo>
                  <a:lnTo>
                    <a:pt x="4095699" y="820966"/>
                  </a:lnTo>
                  <a:lnTo>
                    <a:pt x="4095864" y="820750"/>
                  </a:lnTo>
                  <a:close/>
                </a:path>
                <a:path w="4118609" h="1188720">
                  <a:moveTo>
                    <a:pt x="4097197" y="819442"/>
                  </a:moveTo>
                  <a:lnTo>
                    <a:pt x="4096956" y="819734"/>
                  </a:lnTo>
                  <a:lnTo>
                    <a:pt x="4096715" y="820013"/>
                  </a:lnTo>
                  <a:lnTo>
                    <a:pt x="4096435" y="820254"/>
                  </a:lnTo>
                  <a:lnTo>
                    <a:pt x="4096639" y="820775"/>
                  </a:lnTo>
                  <a:lnTo>
                    <a:pt x="4096931" y="820420"/>
                  </a:lnTo>
                  <a:lnTo>
                    <a:pt x="4097096" y="819975"/>
                  </a:lnTo>
                  <a:lnTo>
                    <a:pt x="4097197" y="819442"/>
                  </a:lnTo>
                  <a:close/>
                </a:path>
                <a:path w="4118609" h="1188720">
                  <a:moveTo>
                    <a:pt x="4114685" y="807440"/>
                  </a:moveTo>
                  <a:lnTo>
                    <a:pt x="4114254" y="805205"/>
                  </a:lnTo>
                  <a:lnTo>
                    <a:pt x="4111523" y="803617"/>
                  </a:lnTo>
                  <a:lnTo>
                    <a:pt x="4109631" y="804506"/>
                  </a:lnTo>
                  <a:lnTo>
                    <a:pt x="4108767" y="807478"/>
                  </a:lnTo>
                  <a:lnTo>
                    <a:pt x="4107980" y="807021"/>
                  </a:lnTo>
                  <a:lnTo>
                    <a:pt x="4107954" y="806018"/>
                  </a:lnTo>
                  <a:lnTo>
                    <a:pt x="4107751" y="805408"/>
                  </a:lnTo>
                  <a:lnTo>
                    <a:pt x="4107230" y="807580"/>
                  </a:lnTo>
                  <a:lnTo>
                    <a:pt x="4107116" y="810983"/>
                  </a:lnTo>
                  <a:lnTo>
                    <a:pt x="4109478" y="813333"/>
                  </a:lnTo>
                  <a:lnTo>
                    <a:pt x="4109199" y="809701"/>
                  </a:lnTo>
                  <a:lnTo>
                    <a:pt x="4110164" y="810780"/>
                  </a:lnTo>
                  <a:lnTo>
                    <a:pt x="4109694" y="806538"/>
                  </a:lnTo>
                  <a:lnTo>
                    <a:pt x="4110621" y="805586"/>
                  </a:lnTo>
                  <a:lnTo>
                    <a:pt x="4112171" y="806475"/>
                  </a:lnTo>
                  <a:lnTo>
                    <a:pt x="4112590" y="807707"/>
                  </a:lnTo>
                  <a:lnTo>
                    <a:pt x="4112552" y="806704"/>
                  </a:lnTo>
                  <a:lnTo>
                    <a:pt x="4114685" y="807440"/>
                  </a:lnTo>
                  <a:close/>
                </a:path>
                <a:path w="4118609" h="1188720">
                  <a:moveTo>
                    <a:pt x="4118305" y="807059"/>
                  </a:moveTo>
                  <a:lnTo>
                    <a:pt x="4118292" y="806043"/>
                  </a:lnTo>
                  <a:lnTo>
                    <a:pt x="4117086" y="804379"/>
                  </a:lnTo>
                  <a:lnTo>
                    <a:pt x="4116159" y="805319"/>
                  </a:lnTo>
                  <a:lnTo>
                    <a:pt x="4117009" y="808786"/>
                  </a:lnTo>
                  <a:lnTo>
                    <a:pt x="4118305" y="807059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5583104" y="7274375"/>
              <a:ext cx="809625" cy="304800"/>
            </a:xfrm>
            <a:custGeom>
              <a:avLst/>
              <a:gdLst/>
              <a:ahLst/>
              <a:cxnLst/>
              <a:rect l="l" t="t" r="r" b="b"/>
              <a:pathLst>
                <a:path w="809625" h="304800">
                  <a:moveTo>
                    <a:pt x="20612" y="300990"/>
                  </a:moveTo>
                  <a:lnTo>
                    <a:pt x="18211" y="300151"/>
                  </a:lnTo>
                  <a:lnTo>
                    <a:pt x="18491" y="300990"/>
                  </a:lnTo>
                  <a:lnTo>
                    <a:pt x="16929" y="302260"/>
                  </a:lnTo>
                  <a:lnTo>
                    <a:pt x="19456" y="303530"/>
                  </a:lnTo>
                  <a:lnTo>
                    <a:pt x="20612" y="300990"/>
                  </a:lnTo>
                  <a:close/>
                </a:path>
                <a:path w="809625" h="304800">
                  <a:moveTo>
                    <a:pt x="23406" y="300278"/>
                  </a:moveTo>
                  <a:lnTo>
                    <a:pt x="22606" y="300990"/>
                  </a:lnTo>
                  <a:lnTo>
                    <a:pt x="23266" y="300990"/>
                  </a:lnTo>
                  <a:lnTo>
                    <a:pt x="23406" y="300278"/>
                  </a:lnTo>
                  <a:close/>
                </a:path>
                <a:path w="809625" h="304800">
                  <a:moveTo>
                    <a:pt x="79540" y="290830"/>
                  </a:moveTo>
                  <a:lnTo>
                    <a:pt x="78016" y="289814"/>
                  </a:lnTo>
                  <a:lnTo>
                    <a:pt x="79311" y="291058"/>
                  </a:lnTo>
                  <a:lnTo>
                    <a:pt x="79540" y="290830"/>
                  </a:lnTo>
                  <a:close/>
                </a:path>
                <a:path w="809625" h="304800">
                  <a:moveTo>
                    <a:pt x="80391" y="292100"/>
                  </a:moveTo>
                  <a:lnTo>
                    <a:pt x="79311" y="291058"/>
                  </a:lnTo>
                  <a:lnTo>
                    <a:pt x="77089" y="293370"/>
                  </a:lnTo>
                  <a:lnTo>
                    <a:pt x="80391" y="292100"/>
                  </a:lnTo>
                  <a:close/>
                </a:path>
                <a:path w="809625" h="304800">
                  <a:moveTo>
                    <a:pt x="82143" y="268122"/>
                  </a:moveTo>
                  <a:lnTo>
                    <a:pt x="82092" y="267970"/>
                  </a:lnTo>
                  <a:lnTo>
                    <a:pt x="81292" y="267970"/>
                  </a:lnTo>
                  <a:lnTo>
                    <a:pt x="82143" y="268122"/>
                  </a:lnTo>
                  <a:close/>
                </a:path>
                <a:path w="809625" h="304800">
                  <a:moveTo>
                    <a:pt x="98958" y="276860"/>
                  </a:moveTo>
                  <a:lnTo>
                    <a:pt x="98933" y="276656"/>
                  </a:lnTo>
                  <a:lnTo>
                    <a:pt x="98729" y="276860"/>
                  </a:lnTo>
                  <a:lnTo>
                    <a:pt x="98958" y="276860"/>
                  </a:lnTo>
                  <a:close/>
                </a:path>
                <a:path w="809625" h="304800">
                  <a:moveTo>
                    <a:pt x="102247" y="279400"/>
                  </a:moveTo>
                  <a:lnTo>
                    <a:pt x="101523" y="278168"/>
                  </a:lnTo>
                  <a:lnTo>
                    <a:pt x="100711" y="278917"/>
                  </a:lnTo>
                  <a:lnTo>
                    <a:pt x="102247" y="279400"/>
                  </a:lnTo>
                  <a:close/>
                </a:path>
                <a:path w="809625" h="304800">
                  <a:moveTo>
                    <a:pt x="105778" y="284480"/>
                  </a:moveTo>
                  <a:lnTo>
                    <a:pt x="99860" y="279717"/>
                  </a:lnTo>
                  <a:lnTo>
                    <a:pt x="100203" y="279400"/>
                  </a:lnTo>
                  <a:lnTo>
                    <a:pt x="100711" y="278917"/>
                  </a:lnTo>
                  <a:lnTo>
                    <a:pt x="98196" y="278130"/>
                  </a:lnTo>
                  <a:lnTo>
                    <a:pt x="98844" y="280670"/>
                  </a:lnTo>
                  <a:lnTo>
                    <a:pt x="99783" y="279793"/>
                  </a:lnTo>
                  <a:lnTo>
                    <a:pt x="103403" y="284480"/>
                  </a:lnTo>
                  <a:lnTo>
                    <a:pt x="105778" y="284480"/>
                  </a:lnTo>
                  <a:close/>
                </a:path>
                <a:path w="809625" h="304800">
                  <a:moveTo>
                    <a:pt x="115849" y="257810"/>
                  </a:moveTo>
                  <a:lnTo>
                    <a:pt x="115633" y="257810"/>
                  </a:lnTo>
                  <a:lnTo>
                    <a:pt x="115481" y="258013"/>
                  </a:lnTo>
                  <a:lnTo>
                    <a:pt x="115849" y="257810"/>
                  </a:lnTo>
                  <a:close/>
                </a:path>
                <a:path w="809625" h="304800">
                  <a:moveTo>
                    <a:pt x="134188" y="271780"/>
                  </a:moveTo>
                  <a:lnTo>
                    <a:pt x="133616" y="271653"/>
                  </a:lnTo>
                  <a:lnTo>
                    <a:pt x="133375" y="271780"/>
                  </a:lnTo>
                  <a:lnTo>
                    <a:pt x="133959" y="273100"/>
                  </a:lnTo>
                  <a:lnTo>
                    <a:pt x="134188" y="271780"/>
                  </a:lnTo>
                  <a:close/>
                </a:path>
                <a:path w="809625" h="304800">
                  <a:moveTo>
                    <a:pt x="135623" y="276860"/>
                  </a:moveTo>
                  <a:lnTo>
                    <a:pt x="133959" y="273100"/>
                  </a:lnTo>
                  <a:lnTo>
                    <a:pt x="133743" y="274320"/>
                  </a:lnTo>
                  <a:lnTo>
                    <a:pt x="131775" y="274320"/>
                  </a:lnTo>
                  <a:lnTo>
                    <a:pt x="135623" y="276860"/>
                  </a:lnTo>
                  <a:close/>
                </a:path>
                <a:path w="809625" h="304800">
                  <a:moveTo>
                    <a:pt x="179324" y="265430"/>
                  </a:moveTo>
                  <a:lnTo>
                    <a:pt x="176110" y="262890"/>
                  </a:lnTo>
                  <a:lnTo>
                    <a:pt x="176961" y="264160"/>
                  </a:lnTo>
                  <a:lnTo>
                    <a:pt x="176504" y="265430"/>
                  </a:lnTo>
                  <a:lnTo>
                    <a:pt x="179324" y="265430"/>
                  </a:lnTo>
                  <a:close/>
                </a:path>
                <a:path w="809625" h="304800">
                  <a:moveTo>
                    <a:pt x="257175" y="212344"/>
                  </a:moveTo>
                  <a:lnTo>
                    <a:pt x="255066" y="213931"/>
                  </a:lnTo>
                  <a:lnTo>
                    <a:pt x="256235" y="213779"/>
                  </a:lnTo>
                  <a:lnTo>
                    <a:pt x="257175" y="212344"/>
                  </a:lnTo>
                  <a:close/>
                </a:path>
                <a:path w="809625" h="304800">
                  <a:moveTo>
                    <a:pt x="266141" y="237490"/>
                  </a:moveTo>
                  <a:lnTo>
                    <a:pt x="266065" y="237020"/>
                  </a:lnTo>
                  <a:lnTo>
                    <a:pt x="265074" y="238747"/>
                  </a:lnTo>
                  <a:lnTo>
                    <a:pt x="266141" y="237490"/>
                  </a:lnTo>
                  <a:close/>
                </a:path>
                <a:path w="809625" h="304800">
                  <a:moveTo>
                    <a:pt x="293712" y="227330"/>
                  </a:moveTo>
                  <a:lnTo>
                    <a:pt x="293179" y="226555"/>
                  </a:lnTo>
                  <a:lnTo>
                    <a:pt x="292354" y="228600"/>
                  </a:lnTo>
                  <a:lnTo>
                    <a:pt x="293712" y="227330"/>
                  </a:lnTo>
                  <a:close/>
                </a:path>
                <a:path w="809625" h="304800">
                  <a:moveTo>
                    <a:pt x="295059" y="226060"/>
                  </a:moveTo>
                  <a:lnTo>
                    <a:pt x="293712" y="227330"/>
                  </a:lnTo>
                  <a:lnTo>
                    <a:pt x="294576" y="228600"/>
                  </a:lnTo>
                  <a:lnTo>
                    <a:pt x="295059" y="226060"/>
                  </a:lnTo>
                  <a:close/>
                </a:path>
                <a:path w="809625" h="304800">
                  <a:moveTo>
                    <a:pt x="350989" y="208280"/>
                  </a:moveTo>
                  <a:lnTo>
                    <a:pt x="350761" y="208280"/>
                  </a:lnTo>
                  <a:lnTo>
                    <a:pt x="350989" y="208280"/>
                  </a:lnTo>
                  <a:close/>
                </a:path>
                <a:path w="809625" h="304800">
                  <a:moveTo>
                    <a:pt x="417550" y="187960"/>
                  </a:moveTo>
                  <a:lnTo>
                    <a:pt x="417398" y="187667"/>
                  </a:lnTo>
                  <a:lnTo>
                    <a:pt x="417271" y="187960"/>
                  </a:lnTo>
                  <a:lnTo>
                    <a:pt x="417550" y="187960"/>
                  </a:lnTo>
                  <a:close/>
                </a:path>
                <a:path w="809625" h="304800">
                  <a:moveTo>
                    <a:pt x="419404" y="189230"/>
                  </a:moveTo>
                  <a:lnTo>
                    <a:pt x="418757" y="187960"/>
                  </a:lnTo>
                  <a:lnTo>
                    <a:pt x="417550" y="187960"/>
                  </a:lnTo>
                  <a:lnTo>
                    <a:pt x="418198" y="189230"/>
                  </a:lnTo>
                  <a:lnTo>
                    <a:pt x="419404" y="189230"/>
                  </a:lnTo>
                  <a:close/>
                </a:path>
                <a:path w="809625" h="304800">
                  <a:moveTo>
                    <a:pt x="432028" y="162356"/>
                  </a:moveTo>
                  <a:lnTo>
                    <a:pt x="431850" y="162560"/>
                  </a:lnTo>
                  <a:lnTo>
                    <a:pt x="431431" y="164058"/>
                  </a:lnTo>
                  <a:lnTo>
                    <a:pt x="431634" y="163830"/>
                  </a:lnTo>
                  <a:lnTo>
                    <a:pt x="432028" y="162356"/>
                  </a:lnTo>
                  <a:close/>
                </a:path>
                <a:path w="809625" h="304800">
                  <a:moveTo>
                    <a:pt x="436613" y="156210"/>
                  </a:moveTo>
                  <a:lnTo>
                    <a:pt x="434873" y="157480"/>
                  </a:lnTo>
                  <a:lnTo>
                    <a:pt x="430834" y="158750"/>
                  </a:lnTo>
                  <a:lnTo>
                    <a:pt x="430631" y="161290"/>
                  </a:lnTo>
                  <a:lnTo>
                    <a:pt x="431190" y="161290"/>
                  </a:lnTo>
                  <a:lnTo>
                    <a:pt x="431723" y="160020"/>
                  </a:lnTo>
                  <a:lnTo>
                    <a:pt x="432638" y="160020"/>
                  </a:lnTo>
                  <a:lnTo>
                    <a:pt x="432028" y="162356"/>
                  </a:lnTo>
                  <a:lnTo>
                    <a:pt x="433946" y="160020"/>
                  </a:lnTo>
                  <a:lnTo>
                    <a:pt x="434987" y="158750"/>
                  </a:lnTo>
                  <a:lnTo>
                    <a:pt x="436613" y="156210"/>
                  </a:lnTo>
                  <a:close/>
                </a:path>
                <a:path w="809625" h="304800">
                  <a:moveTo>
                    <a:pt x="444601" y="155117"/>
                  </a:moveTo>
                  <a:lnTo>
                    <a:pt x="443344" y="153835"/>
                  </a:lnTo>
                  <a:lnTo>
                    <a:pt x="441236" y="153504"/>
                  </a:lnTo>
                  <a:lnTo>
                    <a:pt x="440740" y="155409"/>
                  </a:lnTo>
                  <a:lnTo>
                    <a:pt x="442201" y="155105"/>
                  </a:lnTo>
                  <a:lnTo>
                    <a:pt x="444042" y="155778"/>
                  </a:lnTo>
                  <a:lnTo>
                    <a:pt x="444601" y="155117"/>
                  </a:lnTo>
                  <a:close/>
                </a:path>
                <a:path w="809625" h="304800">
                  <a:moveTo>
                    <a:pt x="463499" y="152984"/>
                  </a:moveTo>
                  <a:lnTo>
                    <a:pt x="462724" y="152133"/>
                  </a:lnTo>
                  <a:lnTo>
                    <a:pt x="462635" y="153670"/>
                  </a:lnTo>
                  <a:lnTo>
                    <a:pt x="463499" y="152984"/>
                  </a:lnTo>
                  <a:close/>
                </a:path>
                <a:path w="809625" h="304800">
                  <a:moveTo>
                    <a:pt x="463727" y="152400"/>
                  </a:moveTo>
                  <a:lnTo>
                    <a:pt x="462915" y="151130"/>
                  </a:lnTo>
                  <a:lnTo>
                    <a:pt x="462089" y="149860"/>
                  </a:lnTo>
                  <a:lnTo>
                    <a:pt x="460654" y="149860"/>
                  </a:lnTo>
                  <a:lnTo>
                    <a:pt x="462724" y="152133"/>
                  </a:lnTo>
                  <a:lnTo>
                    <a:pt x="462775" y="151130"/>
                  </a:lnTo>
                  <a:lnTo>
                    <a:pt x="463727" y="152400"/>
                  </a:lnTo>
                  <a:close/>
                </a:path>
                <a:path w="809625" h="304800">
                  <a:moveTo>
                    <a:pt x="476237" y="237820"/>
                  </a:moveTo>
                  <a:lnTo>
                    <a:pt x="474853" y="234632"/>
                  </a:lnTo>
                  <a:lnTo>
                    <a:pt x="474560" y="235864"/>
                  </a:lnTo>
                  <a:lnTo>
                    <a:pt x="474827" y="236740"/>
                  </a:lnTo>
                  <a:lnTo>
                    <a:pt x="475957" y="238455"/>
                  </a:lnTo>
                  <a:lnTo>
                    <a:pt x="476237" y="237820"/>
                  </a:lnTo>
                  <a:close/>
                </a:path>
                <a:path w="809625" h="304800">
                  <a:moveTo>
                    <a:pt x="478980" y="231521"/>
                  </a:moveTo>
                  <a:lnTo>
                    <a:pt x="478802" y="231635"/>
                  </a:lnTo>
                  <a:lnTo>
                    <a:pt x="478523" y="231686"/>
                  </a:lnTo>
                  <a:lnTo>
                    <a:pt x="478828" y="232473"/>
                  </a:lnTo>
                  <a:lnTo>
                    <a:pt x="478980" y="231521"/>
                  </a:lnTo>
                  <a:close/>
                </a:path>
                <a:path w="809625" h="304800">
                  <a:moveTo>
                    <a:pt x="479120" y="230632"/>
                  </a:moveTo>
                  <a:lnTo>
                    <a:pt x="478840" y="230657"/>
                  </a:lnTo>
                  <a:lnTo>
                    <a:pt x="478929" y="230835"/>
                  </a:lnTo>
                  <a:lnTo>
                    <a:pt x="479005" y="230974"/>
                  </a:lnTo>
                  <a:lnTo>
                    <a:pt x="479120" y="230632"/>
                  </a:lnTo>
                  <a:close/>
                </a:path>
                <a:path w="809625" h="304800">
                  <a:moveTo>
                    <a:pt x="479183" y="231381"/>
                  </a:moveTo>
                  <a:lnTo>
                    <a:pt x="479056" y="231089"/>
                  </a:lnTo>
                  <a:lnTo>
                    <a:pt x="478980" y="231521"/>
                  </a:lnTo>
                  <a:lnTo>
                    <a:pt x="479183" y="231381"/>
                  </a:lnTo>
                  <a:close/>
                </a:path>
                <a:path w="809625" h="304800">
                  <a:moveTo>
                    <a:pt x="481037" y="239509"/>
                  </a:moveTo>
                  <a:lnTo>
                    <a:pt x="480771" y="237718"/>
                  </a:lnTo>
                  <a:lnTo>
                    <a:pt x="479945" y="234797"/>
                  </a:lnTo>
                  <a:lnTo>
                    <a:pt x="477989" y="232244"/>
                  </a:lnTo>
                  <a:lnTo>
                    <a:pt x="479082" y="235458"/>
                  </a:lnTo>
                  <a:lnTo>
                    <a:pt x="478256" y="234340"/>
                  </a:lnTo>
                  <a:lnTo>
                    <a:pt x="479628" y="238125"/>
                  </a:lnTo>
                  <a:lnTo>
                    <a:pt x="479336" y="238760"/>
                  </a:lnTo>
                  <a:lnTo>
                    <a:pt x="478218" y="237655"/>
                  </a:lnTo>
                  <a:lnTo>
                    <a:pt x="477672" y="236512"/>
                  </a:lnTo>
                  <a:lnTo>
                    <a:pt x="477939" y="237375"/>
                  </a:lnTo>
                  <a:lnTo>
                    <a:pt x="476529" y="236283"/>
                  </a:lnTo>
                  <a:lnTo>
                    <a:pt x="477354" y="238328"/>
                  </a:lnTo>
                  <a:lnTo>
                    <a:pt x="479323" y="240284"/>
                  </a:lnTo>
                  <a:lnTo>
                    <a:pt x="480187" y="239903"/>
                  </a:lnTo>
                  <a:lnTo>
                    <a:pt x="479920" y="237502"/>
                  </a:lnTo>
                  <a:lnTo>
                    <a:pt x="480479" y="238048"/>
                  </a:lnTo>
                  <a:lnTo>
                    <a:pt x="480758" y="238937"/>
                  </a:lnTo>
                  <a:lnTo>
                    <a:pt x="481037" y="239509"/>
                  </a:lnTo>
                  <a:close/>
                </a:path>
                <a:path w="809625" h="304800">
                  <a:moveTo>
                    <a:pt x="481253" y="232575"/>
                  </a:moveTo>
                  <a:lnTo>
                    <a:pt x="480529" y="231648"/>
                  </a:lnTo>
                  <a:lnTo>
                    <a:pt x="480720" y="233349"/>
                  </a:lnTo>
                  <a:lnTo>
                    <a:pt x="481101" y="232918"/>
                  </a:lnTo>
                  <a:lnTo>
                    <a:pt x="481253" y="232575"/>
                  </a:lnTo>
                  <a:close/>
                </a:path>
                <a:path w="809625" h="304800">
                  <a:moveTo>
                    <a:pt x="481901" y="236728"/>
                  </a:moveTo>
                  <a:lnTo>
                    <a:pt x="480809" y="235458"/>
                  </a:lnTo>
                  <a:lnTo>
                    <a:pt x="480720" y="233349"/>
                  </a:lnTo>
                  <a:lnTo>
                    <a:pt x="479958" y="234188"/>
                  </a:lnTo>
                  <a:lnTo>
                    <a:pt x="481063" y="236728"/>
                  </a:lnTo>
                  <a:lnTo>
                    <a:pt x="481901" y="236728"/>
                  </a:lnTo>
                  <a:close/>
                </a:path>
                <a:path w="809625" h="304800">
                  <a:moveTo>
                    <a:pt x="481952" y="231648"/>
                  </a:moveTo>
                  <a:lnTo>
                    <a:pt x="481672" y="231648"/>
                  </a:lnTo>
                  <a:lnTo>
                    <a:pt x="481253" y="232575"/>
                  </a:lnTo>
                  <a:lnTo>
                    <a:pt x="481838" y="233337"/>
                  </a:lnTo>
                  <a:lnTo>
                    <a:pt x="481952" y="231648"/>
                  </a:lnTo>
                  <a:close/>
                </a:path>
                <a:path w="809625" h="304800">
                  <a:moveTo>
                    <a:pt x="482904" y="235089"/>
                  </a:moveTo>
                  <a:lnTo>
                    <a:pt x="482498" y="234188"/>
                  </a:lnTo>
                  <a:lnTo>
                    <a:pt x="481838" y="233337"/>
                  </a:lnTo>
                  <a:lnTo>
                    <a:pt x="482790" y="235458"/>
                  </a:lnTo>
                  <a:lnTo>
                    <a:pt x="482904" y="235089"/>
                  </a:lnTo>
                  <a:close/>
                </a:path>
                <a:path w="809625" h="304800">
                  <a:moveTo>
                    <a:pt x="483641" y="228955"/>
                  </a:moveTo>
                  <a:lnTo>
                    <a:pt x="483387" y="228460"/>
                  </a:lnTo>
                  <a:lnTo>
                    <a:pt x="483311" y="228701"/>
                  </a:lnTo>
                  <a:lnTo>
                    <a:pt x="483336" y="229069"/>
                  </a:lnTo>
                  <a:lnTo>
                    <a:pt x="483412" y="229501"/>
                  </a:lnTo>
                  <a:lnTo>
                    <a:pt x="483476" y="229285"/>
                  </a:lnTo>
                  <a:lnTo>
                    <a:pt x="483539" y="229108"/>
                  </a:lnTo>
                  <a:lnTo>
                    <a:pt x="483641" y="228955"/>
                  </a:lnTo>
                  <a:close/>
                </a:path>
                <a:path w="809625" h="304800">
                  <a:moveTo>
                    <a:pt x="484225" y="229895"/>
                  </a:moveTo>
                  <a:lnTo>
                    <a:pt x="483895" y="229222"/>
                  </a:lnTo>
                  <a:lnTo>
                    <a:pt x="483781" y="228854"/>
                  </a:lnTo>
                  <a:lnTo>
                    <a:pt x="483831" y="228650"/>
                  </a:lnTo>
                  <a:lnTo>
                    <a:pt x="483641" y="228942"/>
                  </a:lnTo>
                  <a:lnTo>
                    <a:pt x="483831" y="229336"/>
                  </a:lnTo>
                  <a:lnTo>
                    <a:pt x="484035" y="229692"/>
                  </a:lnTo>
                  <a:lnTo>
                    <a:pt x="484225" y="229895"/>
                  </a:lnTo>
                  <a:close/>
                </a:path>
                <a:path w="809625" h="304800">
                  <a:moveTo>
                    <a:pt x="484238" y="228384"/>
                  </a:moveTo>
                  <a:lnTo>
                    <a:pt x="483997" y="228409"/>
                  </a:lnTo>
                  <a:lnTo>
                    <a:pt x="483831" y="228638"/>
                  </a:lnTo>
                  <a:lnTo>
                    <a:pt x="484073" y="228434"/>
                  </a:lnTo>
                  <a:lnTo>
                    <a:pt x="484238" y="228384"/>
                  </a:lnTo>
                  <a:close/>
                </a:path>
                <a:path w="809625" h="304800">
                  <a:moveTo>
                    <a:pt x="486422" y="240538"/>
                  </a:moveTo>
                  <a:lnTo>
                    <a:pt x="484771" y="234188"/>
                  </a:lnTo>
                  <a:lnTo>
                    <a:pt x="484365" y="232918"/>
                  </a:lnTo>
                  <a:lnTo>
                    <a:pt x="483654" y="231648"/>
                  </a:lnTo>
                  <a:lnTo>
                    <a:pt x="483425" y="230378"/>
                  </a:lnTo>
                  <a:lnTo>
                    <a:pt x="483057" y="231648"/>
                  </a:lnTo>
                  <a:lnTo>
                    <a:pt x="483171" y="234226"/>
                  </a:lnTo>
                  <a:lnTo>
                    <a:pt x="482904" y="235089"/>
                  </a:lnTo>
                  <a:lnTo>
                    <a:pt x="483069" y="235458"/>
                  </a:lnTo>
                  <a:lnTo>
                    <a:pt x="482777" y="236728"/>
                  </a:lnTo>
                  <a:lnTo>
                    <a:pt x="486422" y="240538"/>
                  </a:lnTo>
                  <a:close/>
                </a:path>
                <a:path w="809625" h="304800">
                  <a:moveTo>
                    <a:pt x="486473" y="235458"/>
                  </a:moveTo>
                  <a:lnTo>
                    <a:pt x="485813" y="234188"/>
                  </a:lnTo>
                  <a:lnTo>
                    <a:pt x="484771" y="234188"/>
                  </a:lnTo>
                  <a:lnTo>
                    <a:pt x="486473" y="235458"/>
                  </a:lnTo>
                  <a:close/>
                </a:path>
                <a:path w="809625" h="304800">
                  <a:moveTo>
                    <a:pt x="495858" y="222758"/>
                  </a:moveTo>
                  <a:lnTo>
                    <a:pt x="494728" y="221488"/>
                  </a:lnTo>
                  <a:lnTo>
                    <a:pt x="494182" y="222758"/>
                  </a:lnTo>
                  <a:lnTo>
                    <a:pt x="495858" y="222758"/>
                  </a:lnTo>
                  <a:close/>
                </a:path>
                <a:path w="809625" h="304800">
                  <a:moveTo>
                    <a:pt x="497725" y="221488"/>
                  </a:moveTo>
                  <a:lnTo>
                    <a:pt x="495846" y="218948"/>
                  </a:lnTo>
                  <a:lnTo>
                    <a:pt x="496417" y="221488"/>
                  </a:lnTo>
                  <a:lnTo>
                    <a:pt x="497725" y="221488"/>
                  </a:lnTo>
                  <a:close/>
                </a:path>
                <a:path w="809625" h="304800">
                  <a:moveTo>
                    <a:pt x="499503" y="221488"/>
                  </a:moveTo>
                  <a:lnTo>
                    <a:pt x="498386" y="220218"/>
                  </a:lnTo>
                  <a:lnTo>
                    <a:pt x="498119" y="220218"/>
                  </a:lnTo>
                  <a:lnTo>
                    <a:pt x="498398" y="221488"/>
                  </a:lnTo>
                  <a:lnTo>
                    <a:pt x="499503" y="221488"/>
                  </a:lnTo>
                  <a:close/>
                </a:path>
                <a:path w="809625" h="304800">
                  <a:moveTo>
                    <a:pt x="501777" y="230771"/>
                  </a:moveTo>
                  <a:lnTo>
                    <a:pt x="501205" y="229755"/>
                  </a:lnTo>
                  <a:lnTo>
                    <a:pt x="500989" y="231648"/>
                  </a:lnTo>
                  <a:lnTo>
                    <a:pt x="501777" y="230771"/>
                  </a:lnTo>
                  <a:close/>
                </a:path>
                <a:path w="809625" h="304800">
                  <a:moveTo>
                    <a:pt x="502983" y="232918"/>
                  </a:moveTo>
                  <a:lnTo>
                    <a:pt x="502208" y="230619"/>
                  </a:lnTo>
                  <a:lnTo>
                    <a:pt x="502081" y="230428"/>
                  </a:lnTo>
                  <a:lnTo>
                    <a:pt x="501777" y="230771"/>
                  </a:lnTo>
                  <a:lnTo>
                    <a:pt x="502983" y="232918"/>
                  </a:lnTo>
                  <a:close/>
                </a:path>
                <a:path w="809625" h="304800">
                  <a:moveTo>
                    <a:pt x="505142" y="218490"/>
                  </a:moveTo>
                  <a:lnTo>
                    <a:pt x="503758" y="218097"/>
                  </a:lnTo>
                  <a:lnTo>
                    <a:pt x="504431" y="218389"/>
                  </a:lnTo>
                  <a:lnTo>
                    <a:pt x="504837" y="218465"/>
                  </a:lnTo>
                  <a:lnTo>
                    <a:pt x="505142" y="218490"/>
                  </a:lnTo>
                  <a:close/>
                </a:path>
                <a:path w="809625" h="304800">
                  <a:moveTo>
                    <a:pt x="505536" y="231648"/>
                  </a:moveTo>
                  <a:lnTo>
                    <a:pt x="504482" y="229311"/>
                  </a:lnTo>
                  <a:lnTo>
                    <a:pt x="504253" y="229108"/>
                  </a:lnTo>
                  <a:lnTo>
                    <a:pt x="505498" y="231648"/>
                  </a:lnTo>
                  <a:close/>
                </a:path>
                <a:path w="809625" h="304800">
                  <a:moveTo>
                    <a:pt x="506120" y="232918"/>
                  </a:moveTo>
                  <a:lnTo>
                    <a:pt x="505498" y="231648"/>
                  </a:lnTo>
                  <a:lnTo>
                    <a:pt x="503834" y="231648"/>
                  </a:lnTo>
                  <a:lnTo>
                    <a:pt x="506120" y="232918"/>
                  </a:lnTo>
                  <a:close/>
                </a:path>
                <a:path w="809625" h="304800">
                  <a:moveTo>
                    <a:pt x="507199" y="129971"/>
                  </a:moveTo>
                  <a:lnTo>
                    <a:pt x="506031" y="126453"/>
                  </a:lnTo>
                  <a:lnTo>
                    <a:pt x="504659" y="128066"/>
                  </a:lnTo>
                  <a:lnTo>
                    <a:pt x="506361" y="130937"/>
                  </a:lnTo>
                  <a:lnTo>
                    <a:pt x="507199" y="129971"/>
                  </a:lnTo>
                  <a:close/>
                </a:path>
                <a:path w="809625" h="304800">
                  <a:moveTo>
                    <a:pt x="510387" y="232498"/>
                  </a:moveTo>
                  <a:lnTo>
                    <a:pt x="508952" y="229933"/>
                  </a:lnTo>
                  <a:lnTo>
                    <a:pt x="508368" y="228777"/>
                  </a:lnTo>
                  <a:lnTo>
                    <a:pt x="508876" y="229895"/>
                  </a:lnTo>
                  <a:lnTo>
                    <a:pt x="509016" y="230492"/>
                  </a:lnTo>
                  <a:lnTo>
                    <a:pt x="508927" y="230797"/>
                  </a:lnTo>
                  <a:lnTo>
                    <a:pt x="509206" y="231279"/>
                  </a:lnTo>
                  <a:lnTo>
                    <a:pt x="509587" y="231851"/>
                  </a:lnTo>
                  <a:lnTo>
                    <a:pt x="510095" y="232524"/>
                  </a:lnTo>
                  <a:lnTo>
                    <a:pt x="510387" y="232498"/>
                  </a:lnTo>
                  <a:close/>
                </a:path>
                <a:path w="809625" h="304800">
                  <a:moveTo>
                    <a:pt x="511454" y="215442"/>
                  </a:moveTo>
                  <a:lnTo>
                    <a:pt x="511289" y="215226"/>
                  </a:lnTo>
                  <a:lnTo>
                    <a:pt x="511098" y="215036"/>
                  </a:lnTo>
                  <a:lnTo>
                    <a:pt x="510870" y="214909"/>
                  </a:lnTo>
                  <a:lnTo>
                    <a:pt x="510984" y="215074"/>
                  </a:lnTo>
                  <a:lnTo>
                    <a:pt x="511213" y="215239"/>
                  </a:lnTo>
                  <a:lnTo>
                    <a:pt x="511454" y="215442"/>
                  </a:lnTo>
                  <a:close/>
                </a:path>
                <a:path w="809625" h="304800">
                  <a:moveTo>
                    <a:pt x="520065" y="227533"/>
                  </a:moveTo>
                  <a:lnTo>
                    <a:pt x="519760" y="226072"/>
                  </a:lnTo>
                  <a:lnTo>
                    <a:pt x="519531" y="226212"/>
                  </a:lnTo>
                  <a:lnTo>
                    <a:pt x="519684" y="226593"/>
                  </a:lnTo>
                  <a:lnTo>
                    <a:pt x="519861" y="227025"/>
                  </a:lnTo>
                  <a:lnTo>
                    <a:pt x="520065" y="227533"/>
                  </a:lnTo>
                  <a:close/>
                </a:path>
                <a:path w="809625" h="304800">
                  <a:moveTo>
                    <a:pt x="520166" y="128270"/>
                  </a:moveTo>
                  <a:lnTo>
                    <a:pt x="519785" y="127000"/>
                  </a:lnTo>
                  <a:lnTo>
                    <a:pt x="519836" y="128270"/>
                  </a:lnTo>
                  <a:lnTo>
                    <a:pt x="520166" y="128270"/>
                  </a:lnTo>
                  <a:close/>
                </a:path>
                <a:path w="809625" h="304800">
                  <a:moveTo>
                    <a:pt x="521576" y="218948"/>
                  </a:moveTo>
                  <a:lnTo>
                    <a:pt x="521550" y="218770"/>
                  </a:lnTo>
                  <a:lnTo>
                    <a:pt x="521538" y="218948"/>
                  </a:lnTo>
                  <a:close/>
                </a:path>
                <a:path w="809625" h="304800">
                  <a:moveTo>
                    <a:pt x="521652" y="217678"/>
                  </a:moveTo>
                  <a:lnTo>
                    <a:pt x="521411" y="217678"/>
                  </a:lnTo>
                  <a:lnTo>
                    <a:pt x="521550" y="218770"/>
                  </a:lnTo>
                  <a:lnTo>
                    <a:pt x="521652" y="217678"/>
                  </a:lnTo>
                  <a:close/>
                </a:path>
                <a:path w="809625" h="304800">
                  <a:moveTo>
                    <a:pt x="522503" y="219684"/>
                  </a:moveTo>
                  <a:lnTo>
                    <a:pt x="522325" y="218948"/>
                  </a:lnTo>
                  <a:lnTo>
                    <a:pt x="521931" y="218948"/>
                  </a:lnTo>
                  <a:lnTo>
                    <a:pt x="522503" y="219684"/>
                  </a:lnTo>
                  <a:close/>
                </a:path>
                <a:path w="809625" h="304800">
                  <a:moveTo>
                    <a:pt x="523849" y="221437"/>
                  </a:moveTo>
                  <a:lnTo>
                    <a:pt x="522503" y="219684"/>
                  </a:lnTo>
                  <a:lnTo>
                    <a:pt x="522643" y="220218"/>
                  </a:lnTo>
                  <a:lnTo>
                    <a:pt x="523849" y="221437"/>
                  </a:lnTo>
                  <a:close/>
                </a:path>
                <a:path w="809625" h="304800">
                  <a:moveTo>
                    <a:pt x="524548" y="221488"/>
                  </a:moveTo>
                  <a:lnTo>
                    <a:pt x="523659" y="220218"/>
                  </a:lnTo>
                  <a:lnTo>
                    <a:pt x="523849" y="221424"/>
                  </a:lnTo>
                  <a:lnTo>
                    <a:pt x="524548" y="221488"/>
                  </a:lnTo>
                  <a:close/>
                </a:path>
                <a:path w="809625" h="304800">
                  <a:moveTo>
                    <a:pt x="527824" y="223100"/>
                  </a:moveTo>
                  <a:lnTo>
                    <a:pt x="527621" y="222783"/>
                  </a:lnTo>
                  <a:lnTo>
                    <a:pt x="527405" y="222504"/>
                  </a:lnTo>
                  <a:lnTo>
                    <a:pt x="527189" y="222250"/>
                  </a:lnTo>
                  <a:lnTo>
                    <a:pt x="527431" y="222618"/>
                  </a:lnTo>
                  <a:lnTo>
                    <a:pt x="527672" y="222923"/>
                  </a:lnTo>
                  <a:lnTo>
                    <a:pt x="527824" y="223100"/>
                  </a:lnTo>
                  <a:close/>
                </a:path>
                <a:path w="809625" h="304800">
                  <a:moveTo>
                    <a:pt x="530618" y="215557"/>
                  </a:moveTo>
                  <a:lnTo>
                    <a:pt x="530428" y="215430"/>
                  </a:lnTo>
                  <a:lnTo>
                    <a:pt x="530618" y="215557"/>
                  </a:lnTo>
                  <a:close/>
                </a:path>
                <a:path w="809625" h="304800">
                  <a:moveTo>
                    <a:pt x="530847" y="145389"/>
                  </a:moveTo>
                  <a:lnTo>
                    <a:pt x="530466" y="145491"/>
                  </a:lnTo>
                  <a:lnTo>
                    <a:pt x="530847" y="145389"/>
                  </a:lnTo>
                  <a:close/>
                </a:path>
                <a:path w="809625" h="304800">
                  <a:moveTo>
                    <a:pt x="530936" y="201168"/>
                  </a:moveTo>
                  <a:lnTo>
                    <a:pt x="530694" y="201168"/>
                  </a:lnTo>
                  <a:lnTo>
                    <a:pt x="530758" y="201295"/>
                  </a:lnTo>
                  <a:lnTo>
                    <a:pt x="530936" y="201168"/>
                  </a:lnTo>
                  <a:close/>
                </a:path>
                <a:path w="809625" h="304800">
                  <a:moveTo>
                    <a:pt x="531139" y="215722"/>
                  </a:moveTo>
                  <a:lnTo>
                    <a:pt x="530631" y="215557"/>
                  </a:lnTo>
                  <a:lnTo>
                    <a:pt x="530834" y="215696"/>
                  </a:lnTo>
                  <a:lnTo>
                    <a:pt x="530999" y="215734"/>
                  </a:lnTo>
                  <a:lnTo>
                    <a:pt x="531139" y="215722"/>
                  </a:lnTo>
                  <a:close/>
                </a:path>
                <a:path w="809625" h="304800">
                  <a:moveTo>
                    <a:pt x="532498" y="216154"/>
                  </a:moveTo>
                  <a:lnTo>
                    <a:pt x="531964" y="215163"/>
                  </a:lnTo>
                  <a:lnTo>
                    <a:pt x="531660" y="215684"/>
                  </a:lnTo>
                  <a:lnTo>
                    <a:pt x="531139" y="215722"/>
                  </a:lnTo>
                  <a:lnTo>
                    <a:pt x="532498" y="216154"/>
                  </a:lnTo>
                  <a:close/>
                </a:path>
                <a:path w="809625" h="304800">
                  <a:moveTo>
                    <a:pt x="538175" y="196138"/>
                  </a:moveTo>
                  <a:lnTo>
                    <a:pt x="538035" y="196088"/>
                  </a:lnTo>
                  <a:lnTo>
                    <a:pt x="538175" y="196138"/>
                  </a:lnTo>
                  <a:close/>
                </a:path>
                <a:path w="809625" h="304800">
                  <a:moveTo>
                    <a:pt x="541489" y="197358"/>
                  </a:moveTo>
                  <a:lnTo>
                    <a:pt x="539165" y="194818"/>
                  </a:lnTo>
                  <a:lnTo>
                    <a:pt x="538175" y="196138"/>
                  </a:lnTo>
                  <a:lnTo>
                    <a:pt x="541489" y="197358"/>
                  </a:lnTo>
                  <a:close/>
                </a:path>
                <a:path w="809625" h="304800">
                  <a:moveTo>
                    <a:pt x="544715" y="116840"/>
                  </a:moveTo>
                  <a:lnTo>
                    <a:pt x="544068" y="114300"/>
                  </a:lnTo>
                  <a:lnTo>
                    <a:pt x="542696" y="114300"/>
                  </a:lnTo>
                  <a:lnTo>
                    <a:pt x="541477" y="113030"/>
                  </a:lnTo>
                  <a:lnTo>
                    <a:pt x="542150" y="114300"/>
                  </a:lnTo>
                  <a:lnTo>
                    <a:pt x="537552" y="114300"/>
                  </a:lnTo>
                  <a:lnTo>
                    <a:pt x="538289" y="116840"/>
                  </a:lnTo>
                  <a:lnTo>
                    <a:pt x="544715" y="116840"/>
                  </a:lnTo>
                  <a:close/>
                </a:path>
                <a:path w="809625" h="304800">
                  <a:moveTo>
                    <a:pt x="547014" y="193992"/>
                  </a:moveTo>
                  <a:lnTo>
                    <a:pt x="546328" y="192278"/>
                  </a:lnTo>
                  <a:lnTo>
                    <a:pt x="546620" y="193548"/>
                  </a:lnTo>
                  <a:lnTo>
                    <a:pt x="547014" y="193992"/>
                  </a:lnTo>
                  <a:close/>
                </a:path>
                <a:path w="809625" h="304800">
                  <a:moveTo>
                    <a:pt x="549897" y="192278"/>
                  </a:moveTo>
                  <a:lnTo>
                    <a:pt x="549249" y="191008"/>
                  </a:lnTo>
                  <a:lnTo>
                    <a:pt x="548665" y="189738"/>
                  </a:lnTo>
                  <a:lnTo>
                    <a:pt x="549503" y="192278"/>
                  </a:lnTo>
                  <a:lnTo>
                    <a:pt x="549897" y="192278"/>
                  </a:lnTo>
                  <a:close/>
                </a:path>
                <a:path w="809625" h="304800">
                  <a:moveTo>
                    <a:pt x="552399" y="191173"/>
                  </a:moveTo>
                  <a:lnTo>
                    <a:pt x="552272" y="190004"/>
                  </a:lnTo>
                  <a:lnTo>
                    <a:pt x="552323" y="189572"/>
                  </a:lnTo>
                  <a:lnTo>
                    <a:pt x="551815" y="189623"/>
                  </a:lnTo>
                  <a:lnTo>
                    <a:pt x="551497" y="189763"/>
                  </a:lnTo>
                  <a:lnTo>
                    <a:pt x="552399" y="191173"/>
                  </a:lnTo>
                  <a:close/>
                </a:path>
                <a:path w="809625" h="304800">
                  <a:moveTo>
                    <a:pt x="553339" y="188963"/>
                  </a:moveTo>
                  <a:lnTo>
                    <a:pt x="552653" y="188722"/>
                  </a:lnTo>
                  <a:lnTo>
                    <a:pt x="552399" y="189039"/>
                  </a:lnTo>
                  <a:lnTo>
                    <a:pt x="552323" y="189572"/>
                  </a:lnTo>
                  <a:lnTo>
                    <a:pt x="552742" y="189534"/>
                  </a:lnTo>
                  <a:lnTo>
                    <a:pt x="553275" y="189560"/>
                  </a:lnTo>
                  <a:lnTo>
                    <a:pt x="553339" y="188963"/>
                  </a:lnTo>
                  <a:close/>
                </a:path>
                <a:path w="809625" h="304800">
                  <a:moveTo>
                    <a:pt x="554189" y="188468"/>
                  </a:moveTo>
                  <a:lnTo>
                    <a:pt x="554075" y="185928"/>
                  </a:lnTo>
                  <a:lnTo>
                    <a:pt x="552526" y="188468"/>
                  </a:lnTo>
                  <a:lnTo>
                    <a:pt x="554189" y="188468"/>
                  </a:lnTo>
                  <a:close/>
                </a:path>
                <a:path w="809625" h="304800">
                  <a:moveTo>
                    <a:pt x="555586" y="205435"/>
                  </a:moveTo>
                  <a:lnTo>
                    <a:pt x="553783" y="204228"/>
                  </a:lnTo>
                  <a:lnTo>
                    <a:pt x="554558" y="206248"/>
                  </a:lnTo>
                  <a:lnTo>
                    <a:pt x="555586" y="205435"/>
                  </a:lnTo>
                  <a:close/>
                </a:path>
                <a:path w="809625" h="304800">
                  <a:moveTo>
                    <a:pt x="556818" y="206248"/>
                  </a:moveTo>
                  <a:lnTo>
                    <a:pt x="556145" y="204978"/>
                  </a:lnTo>
                  <a:lnTo>
                    <a:pt x="555586" y="205435"/>
                  </a:lnTo>
                  <a:lnTo>
                    <a:pt x="556818" y="206248"/>
                  </a:lnTo>
                  <a:close/>
                </a:path>
                <a:path w="809625" h="304800">
                  <a:moveTo>
                    <a:pt x="561301" y="199097"/>
                  </a:moveTo>
                  <a:lnTo>
                    <a:pt x="561073" y="198882"/>
                  </a:lnTo>
                  <a:lnTo>
                    <a:pt x="560895" y="199097"/>
                  </a:lnTo>
                  <a:lnTo>
                    <a:pt x="561009" y="199440"/>
                  </a:lnTo>
                  <a:lnTo>
                    <a:pt x="561162" y="199720"/>
                  </a:lnTo>
                  <a:lnTo>
                    <a:pt x="561251" y="199390"/>
                  </a:lnTo>
                  <a:lnTo>
                    <a:pt x="561301" y="199097"/>
                  </a:lnTo>
                  <a:close/>
                </a:path>
                <a:path w="809625" h="304800">
                  <a:moveTo>
                    <a:pt x="562038" y="202438"/>
                  </a:moveTo>
                  <a:lnTo>
                    <a:pt x="561505" y="201168"/>
                  </a:lnTo>
                  <a:lnTo>
                    <a:pt x="561378" y="201168"/>
                  </a:lnTo>
                  <a:lnTo>
                    <a:pt x="561162" y="199898"/>
                  </a:lnTo>
                  <a:lnTo>
                    <a:pt x="561047" y="201168"/>
                  </a:lnTo>
                  <a:lnTo>
                    <a:pt x="560870" y="201168"/>
                  </a:lnTo>
                  <a:lnTo>
                    <a:pt x="562038" y="202438"/>
                  </a:lnTo>
                  <a:close/>
                </a:path>
                <a:path w="809625" h="304800">
                  <a:moveTo>
                    <a:pt x="565708" y="129540"/>
                  </a:moveTo>
                  <a:lnTo>
                    <a:pt x="565137" y="128181"/>
                  </a:lnTo>
                  <a:lnTo>
                    <a:pt x="564769" y="129400"/>
                  </a:lnTo>
                  <a:lnTo>
                    <a:pt x="565708" y="129540"/>
                  </a:lnTo>
                  <a:close/>
                </a:path>
                <a:path w="809625" h="304800">
                  <a:moveTo>
                    <a:pt x="568159" y="199123"/>
                  </a:moveTo>
                  <a:lnTo>
                    <a:pt x="568083" y="198869"/>
                  </a:lnTo>
                  <a:lnTo>
                    <a:pt x="567664" y="198869"/>
                  </a:lnTo>
                  <a:lnTo>
                    <a:pt x="567956" y="199059"/>
                  </a:lnTo>
                  <a:lnTo>
                    <a:pt x="568159" y="199123"/>
                  </a:lnTo>
                  <a:close/>
                </a:path>
                <a:path w="809625" h="304800">
                  <a:moveTo>
                    <a:pt x="569912" y="170484"/>
                  </a:moveTo>
                  <a:lnTo>
                    <a:pt x="569772" y="170853"/>
                  </a:lnTo>
                  <a:lnTo>
                    <a:pt x="569734" y="171450"/>
                  </a:lnTo>
                  <a:lnTo>
                    <a:pt x="569823" y="171323"/>
                  </a:lnTo>
                  <a:lnTo>
                    <a:pt x="569912" y="170484"/>
                  </a:lnTo>
                  <a:close/>
                </a:path>
                <a:path w="809625" h="304800">
                  <a:moveTo>
                    <a:pt x="578954" y="102260"/>
                  </a:moveTo>
                  <a:lnTo>
                    <a:pt x="577964" y="102870"/>
                  </a:lnTo>
                  <a:lnTo>
                    <a:pt x="578599" y="103962"/>
                  </a:lnTo>
                  <a:lnTo>
                    <a:pt x="578954" y="102260"/>
                  </a:lnTo>
                  <a:close/>
                </a:path>
                <a:path w="809625" h="304800">
                  <a:moveTo>
                    <a:pt x="579081" y="166154"/>
                  </a:moveTo>
                  <a:lnTo>
                    <a:pt x="578802" y="164579"/>
                  </a:lnTo>
                  <a:lnTo>
                    <a:pt x="577862" y="164338"/>
                  </a:lnTo>
                  <a:lnTo>
                    <a:pt x="579081" y="166154"/>
                  </a:lnTo>
                  <a:close/>
                </a:path>
                <a:path w="809625" h="304800">
                  <a:moveTo>
                    <a:pt x="580009" y="101600"/>
                  </a:moveTo>
                  <a:lnTo>
                    <a:pt x="579081" y="101600"/>
                  </a:lnTo>
                  <a:lnTo>
                    <a:pt x="578954" y="102260"/>
                  </a:lnTo>
                  <a:lnTo>
                    <a:pt x="580009" y="101600"/>
                  </a:lnTo>
                  <a:close/>
                </a:path>
                <a:path w="809625" h="304800">
                  <a:moveTo>
                    <a:pt x="580809" y="187198"/>
                  </a:moveTo>
                  <a:lnTo>
                    <a:pt x="580491" y="185928"/>
                  </a:lnTo>
                  <a:lnTo>
                    <a:pt x="580174" y="185928"/>
                  </a:lnTo>
                  <a:lnTo>
                    <a:pt x="580809" y="187198"/>
                  </a:lnTo>
                  <a:close/>
                </a:path>
                <a:path w="809625" h="304800">
                  <a:moveTo>
                    <a:pt x="581202" y="185928"/>
                  </a:moveTo>
                  <a:lnTo>
                    <a:pt x="580326" y="184658"/>
                  </a:lnTo>
                  <a:lnTo>
                    <a:pt x="580237" y="184924"/>
                  </a:lnTo>
                  <a:lnTo>
                    <a:pt x="580491" y="185928"/>
                  </a:lnTo>
                  <a:lnTo>
                    <a:pt x="581202" y="185928"/>
                  </a:lnTo>
                  <a:close/>
                </a:path>
                <a:path w="809625" h="304800">
                  <a:moveTo>
                    <a:pt x="581482" y="194449"/>
                  </a:moveTo>
                  <a:lnTo>
                    <a:pt x="580771" y="193865"/>
                  </a:lnTo>
                  <a:lnTo>
                    <a:pt x="581279" y="194818"/>
                  </a:lnTo>
                  <a:lnTo>
                    <a:pt x="581482" y="194449"/>
                  </a:lnTo>
                  <a:close/>
                </a:path>
                <a:path w="809625" h="304800">
                  <a:moveTo>
                    <a:pt x="581647" y="187655"/>
                  </a:moveTo>
                  <a:lnTo>
                    <a:pt x="581342" y="187528"/>
                  </a:lnTo>
                  <a:lnTo>
                    <a:pt x="581177" y="187540"/>
                  </a:lnTo>
                  <a:lnTo>
                    <a:pt x="581050" y="187579"/>
                  </a:lnTo>
                  <a:lnTo>
                    <a:pt x="581647" y="187655"/>
                  </a:lnTo>
                  <a:close/>
                </a:path>
                <a:path w="809625" h="304800">
                  <a:moveTo>
                    <a:pt x="582002" y="193548"/>
                  </a:moveTo>
                  <a:lnTo>
                    <a:pt x="581482" y="194449"/>
                  </a:lnTo>
                  <a:lnTo>
                    <a:pt x="581939" y="194818"/>
                  </a:lnTo>
                  <a:lnTo>
                    <a:pt x="582002" y="193548"/>
                  </a:lnTo>
                  <a:close/>
                </a:path>
                <a:path w="809625" h="304800">
                  <a:moveTo>
                    <a:pt x="586790" y="118110"/>
                  </a:moveTo>
                  <a:lnTo>
                    <a:pt x="538670" y="118110"/>
                  </a:lnTo>
                  <a:lnTo>
                    <a:pt x="530567" y="118110"/>
                  </a:lnTo>
                  <a:lnTo>
                    <a:pt x="532638" y="124460"/>
                  </a:lnTo>
                  <a:lnTo>
                    <a:pt x="528256" y="125730"/>
                  </a:lnTo>
                  <a:lnTo>
                    <a:pt x="528637" y="123190"/>
                  </a:lnTo>
                  <a:lnTo>
                    <a:pt x="526211" y="123190"/>
                  </a:lnTo>
                  <a:lnTo>
                    <a:pt x="526923" y="121920"/>
                  </a:lnTo>
                  <a:lnTo>
                    <a:pt x="528345" y="119380"/>
                  </a:lnTo>
                  <a:lnTo>
                    <a:pt x="526961" y="120650"/>
                  </a:lnTo>
                  <a:lnTo>
                    <a:pt x="525589" y="120650"/>
                  </a:lnTo>
                  <a:lnTo>
                    <a:pt x="526110" y="121920"/>
                  </a:lnTo>
                  <a:lnTo>
                    <a:pt x="524827" y="120650"/>
                  </a:lnTo>
                  <a:lnTo>
                    <a:pt x="523367" y="125730"/>
                  </a:lnTo>
                  <a:lnTo>
                    <a:pt x="521373" y="124460"/>
                  </a:lnTo>
                  <a:lnTo>
                    <a:pt x="521131" y="125730"/>
                  </a:lnTo>
                  <a:lnTo>
                    <a:pt x="521766" y="128270"/>
                  </a:lnTo>
                  <a:lnTo>
                    <a:pt x="520166" y="128270"/>
                  </a:lnTo>
                  <a:lnTo>
                    <a:pt x="517880" y="129540"/>
                  </a:lnTo>
                  <a:lnTo>
                    <a:pt x="520103" y="132080"/>
                  </a:lnTo>
                  <a:lnTo>
                    <a:pt x="513397" y="127000"/>
                  </a:lnTo>
                  <a:lnTo>
                    <a:pt x="508368" y="137160"/>
                  </a:lnTo>
                  <a:lnTo>
                    <a:pt x="502589" y="133350"/>
                  </a:lnTo>
                  <a:lnTo>
                    <a:pt x="499833" y="134620"/>
                  </a:lnTo>
                  <a:lnTo>
                    <a:pt x="496443" y="137160"/>
                  </a:lnTo>
                  <a:lnTo>
                    <a:pt x="493750" y="138430"/>
                  </a:lnTo>
                  <a:lnTo>
                    <a:pt x="493712" y="137160"/>
                  </a:lnTo>
                  <a:lnTo>
                    <a:pt x="489496" y="137160"/>
                  </a:lnTo>
                  <a:lnTo>
                    <a:pt x="493852" y="143510"/>
                  </a:lnTo>
                  <a:lnTo>
                    <a:pt x="488759" y="143510"/>
                  </a:lnTo>
                  <a:lnTo>
                    <a:pt x="485330" y="140970"/>
                  </a:lnTo>
                  <a:lnTo>
                    <a:pt x="490372" y="140970"/>
                  </a:lnTo>
                  <a:lnTo>
                    <a:pt x="488530" y="139700"/>
                  </a:lnTo>
                  <a:lnTo>
                    <a:pt x="485444" y="134620"/>
                  </a:lnTo>
                  <a:lnTo>
                    <a:pt x="483692" y="143510"/>
                  </a:lnTo>
                  <a:lnTo>
                    <a:pt x="479336" y="140970"/>
                  </a:lnTo>
                  <a:lnTo>
                    <a:pt x="479894" y="139700"/>
                  </a:lnTo>
                  <a:lnTo>
                    <a:pt x="476846" y="138430"/>
                  </a:lnTo>
                  <a:lnTo>
                    <a:pt x="475449" y="144780"/>
                  </a:lnTo>
                  <a:lnTo>
                    <a:pt x="471297" y="144780"/>
                  </a:lnTo>
                  <a:lnTo>
                    <a:pt x="470103" y="148590"/>
                  </a:lnTo>
                  <a:lnTo>
                    <a:pt x="465810" y="151130"/>
                  </a:lnTo>
                  <a:lnTo>
                    <a:pt x="463499" y="152984"/>
                  </a:lnTo>
                  <a:lnTo>
                    <a:pt x="464121" y="153670"/>
                  </a:lnTo>
                  <a:lnTo>
                    <a:pt x="461251" y="154940"/>
                  </a:lnTo>
                  <a:lnTo>
                    <a:pt x="459701" y="153670"/>
                  </a:lnTo>
                  <a:lnTo>
                    <a:pt x="456996" y="153670"/>
                  </a:lnTo>
                  <a:lnTo>
                    <a:pt x="455650" y="151130"/>
                  </a:lnTo>
                  <a:lnTo>
                    <a:pt x="458558" y="149860"/>
                  </a:lnTo>
                  <a:lnTo>
                    <a:pt x="455714" y="147320"/>
                  </a:lnTo>
                  <a:lnTo>
                    <a:pt x="454787" y="151130"/>
                  </a:lnTo>
                  <a:lnTo>
                    <a:pt x="452996" y="151130"/>
                  </a:lnTo>
                  <a:lnTo>
                    <a:pt x="452602" y="149860"/>
                  </a:lnTo>
                  <a:lnTo>
                    <a:pt x="448271" y="152400"/>
                  </a:lnTo>
                  <a:lnTo>
                    <a:pt x="449681" y="156210"/>
                  </a:lnTo>
                  <a:lnTo>
                    <a:pt x="444703" y="157480"/>
                  </a:lnTo>
                  <a:lnTo>
                    <a:pt x="445643" y="158750"/>
                  </a:lnTo>
                  <a:lnTo>
                    <a:pt x="444423" y="163830"/>
                  </a:lnTo>
                  <a:lnTo>
                    <a:pt x="443699" y="161290"/>
                  </a:lnTo>
                  <a:lnTo>
                    <a:pt x="442607" y="157480"/>
                  </a:lnTo>
                  <a:lnTo>
                    <a:pt x="441020" y="161290"/>
                  </a:lnTo>
                  <a:lnTo>
                    <a:pt x="438772" y="157480"/>
                  </a:lnTo>
                  <a:lnTo>
                    <a:pt x="437362" y="158750"/>
                  </a:lnTo>
                  <a:lnTo>
                    <a:pt x="434009" y="163830"/>
                  </a:lnTo>
                  <a:lnTo>
                    <a:pt x="431139" y="165100"/>
                  </a:lnTo>
                  <a:lnTo>
                    <a:pt x="431431" y="164058"/>
                  </a:lnTo>
                  <a:lnTo>
                    <a:pt x="429387" y="166370"/>
                  </a:lnTo>
                  <a:lnTo>
                    <a:pt x="425894" y="167640"/>
                  </a:lnTo>
                  <a:lnTo>
                    <a:pt x="424218" y="165100"/>
                  </a:lnTo>
                  <a:lnTo>
                    <a:pt x="423379" y="163830"/>
                  </a:lnTo>
                  <a:lnTo>
                    <a:pt x="419620" y="165100"/>
                  </a:lnTo>
                  <a:lnTo>
                    <a:pt x="415391" y="165100"/>
                  </a:lnTo>
                  <a:lnTo>
                    <a:pt x="411467" y="163830"/>
                  </a:lnTo>
                  <a:lnTo>
                    <a:pt x="406311" y="168910"/>
                  </a:lnTo>
                  <a:lnTo>
                    <a:pt x="398818" y="167640"/>
                  </a:lnTo>
                  <a:lnTo>
                    <a:pt x="391807" y="170180"/>
                  </a:lnTo>
                  <a:lnTo>
                    <a:pt x="396455" y="175260"/>
                  </a:lnTo>
                  <a:lnTo>
                    <a:pt x="389763" y="171450"/>
                  </a:lnTo>
                  <a:lnTo>
                    <a:pt x="392353" y="176530"/>
                  </a:lnTo>
                  <a:lnTo>
                    <a:pt x="390817" y="177800"/>
                  </a:lnTo>
                  <a:lnTo>
                    <a:pt x="389851" y="177800"/>
                  </a:lnTo>
                  <a:lnTo>
                    <a:pt x="383514" y="176530"/>
                  </a:lnTo>
                  <a:lnTo>
                    <a:pt x="381673" y="175260"/>
                  </a:lnTo>
                  <a:lnTo>
                    <a:pt x="384632" y="173990"/>
                  </a:lnTo>
                  <a:lnTo>
                    <a:pt x="383997" y="172720"/>
                  </a:lnTo>
                  <a:lnTo>
                    <a:pt x="380174" y="173990"/>
                  </a:lnTo>
                  <a:lnTo>
                    <a:pt x="381558" y="170180"/>
                  </a:lnTo>
                  <a:lnTo>
                    <a:pt x="378574" y="170180"/>
                  </a:lnTo>
                  <a:lnTo>
                    <a:pt x="379831" y="171450"/>
                  </a:lnTo>
                  <a:lnTo>
                    <a:pt x="378383" y="173990"/>
                  </a:lnTo>
                  <a:lnTo>
                    <a:pt x="376008" y="173990"/>
                  </a:lnTo>
                  <a:lnTo>
                    <a:pt x="379933" y="175260"/>
                  </a:lnTo>
                  <a:lnTo>
                    <a:pt x="375945" y="180340"/>
                  </a:lnTo>
                  <a:lnTo>
                    <a:pt x="374992" y="176530"/>
                  </a:lnTo>
                  <a:lnTo>
                    <a:pt x="373735" y="171450"/>
                  </a:lnTo>
                  <a:lnTo>
                    <a:pt x="369684" y="176530"/>
                  </a:lnTo>
                  <a:lnTo>
                    <a:pt x="370649" y="173990"/>
                  </a:lnTo>
                  <a:lnTo>
                    <a:pt x="368414" y="176530"/>
                  </a:lnTo>
                  <a:lnTo>
                    <a:pt x="360895" y="177800"/>
                  </a:lnTo>
                  <a:lnTo>
                    <a:pt x="359956" y="182880"/>
                  </a:lnTo>
                  <a:lnTo>
                    <a:pt x="359232" y="182880"/>
                  </a:lnTo>
                  <a:lnTo>
                    <a:pt x="358051" y="181610"/>
                  </a:lnTo>
                  <a:lnTo>
                    <a:pt x="359067" y="180340"/>
                  </a:lnTo>
                  <a:lnTo>
                    <a:pt x="352450" y="181610"/>
                  </a:lnTo>
                  <a:lnTo>
                    <a:pt x="346659" y="190500"/>
                  </a:lnTo>
                  <a:lnTo>
                    <a:pt x="340690" y="189230"/>
                  </a:lnTo>
                  <a:lnTo>
                    <a:pt x="340690" y="187960"/>
                  </a:lnTo>
                  <a:lnTo>
                    <a:pt x="339636" y="187960"/>
                  </a:lnTo>
                  <a:lnTo>
                    <a:pt x="339559" y="190500"/>
                  </a:lnTo>
                  <a:lnTo>
                    <a:pt x="337566" y="190500"/>
                  </a:lnTo>
                  <a:lnTo>
                    <a:pt x="337540" y="187960"/>
                  </a:lnTo>
                  <a:lnTo>
                    <a:pt x="336969" y="187960"/>
                  </a:lnTo>
                  <a:lnTo>
                    <a:pt x="334683" y="191770"/>
                  </a:lnTo>
                  <a:lnTo>
                    <a:pt x="332816" y="191770"/>
                  </a:lnTo>
                  <a:lnTo>
                    <a:pt x="333603" y="189230"/>
                  </a:lnTo>
                  <a:lnTo>
                    <a:pt x="326758" y="189230"/>
                  </a:lnTo>
                  <a:lnTo>
                    <a:pt x="325437" y="196850"/>
                  </a:lnTo>
                  <a:lnTo>
                    <a:pt x="320560" y="199390"/>
                  </a:lnTo>
                  <a:lnTo>
                    <a:pt x="319125" y="195580"/>
                  </a:lnTo>
                  <a:lnTo>
                    <a:pt x="310984" y="195580"/>
                  </a:lnTo>
                  <a:lnTo>
                    <a:pt x="303555" y="196850"/>
                  </a:lnTo>
                  <a:lnTo>
                    <a:pt x="299821" y="203200"/>
                  </a:lnTo>
                  <a:lnTo>
                    <a:pt x="293636" y="207010"/>
                  </a:lnTo>
                  <a:lnTo>
                    <a:pt x="287947" y="203200"/>
                  </a:lnTo>
                  <a:lnTo>
                    <a:pt x="278841" y="208280"/>
                  </a:lnTo>
                  <a:lnTo>
                    <a:pt x="272567" y="208280"/>
                  </a:lnTo>
                  <a:lnTo>
                    <a:pt x="272199" y="212090"/>
                  </a:lnTo>
                  <a:lnTo>
                    <a:pt x="269278" y="212090"/>
                  </a:lnTo>
                  <a:lnTo>
                    <a:pt x="267728" y="217170"/>
                  </a:lnTo>
                  <a:lnTo>
                    <a:pt x="266712" y="213360"/>
                  </a:lnTo>
                  <a:lnTo>
                    <a:pt x="267309" y="213360"/>
                  </a:lnTo>
                  <a:lnTo>
                    <a:pt x="264896" y="209550"/>
                  </a:lnTo>
                  <a:lnTo>
                    <a:pt x="262001" y="210820"/>
                  </a:lnTo>
                  <a:lnTo>
                    <a:pt x="259422" y="212090"/>
                  </a:lnTo>
                  <a:lnTo>
                    <a:pt x="260616" y="217170"/>
                  </a:lnTo>
                  <a:lnTo>
                    <a:pt x="254139" y="215900"/>
                  </a:lnTo>
                  <a:lnTo>
                    <a:pt x="248234" y="218440"/>
                  </a:lnTo>
                  <a:lnTo>
                    <a:pt x="242938" y="220980"/>
                  </a:lnTo>
                  <a:lnTo>
                    <a:pt x="238315" y="219710"/>
                  </a:lnTo>
                  <a:lnTo>
                    <a:pt x="237109" y="220980"/>
                  </a:lnTo>
                  <a:lnTo>
                    <a:pt x="235115" y="222250"/>
                  </a:lnTo>
                  <a:lnTo>
                    <a:pt x="233908" y="223520"/>
                  </a:lnTo>
                  <a:lnTo>
                    <a:pt x="233159" y="220980"/>
                  </a:lnTo>
                  <a:lnTo>
                    <a:pt x="226174" y="222250"/>
                  </a:lnTo>
                  <a:lnTo>
                    <a:pt x="220878" y="223520"/>
                  </a:lnTo>
                  <a:lnTo>
                    <a:pt x="221411" y="222250"/>
                  </a:lnTo>
                  <a:lnTo>
                    <a:pt x="218262" y="222250"/>
                  </a:lnTo>
                  <a:lnTo>
                    <a:pt x="219887" y="231140"/>
                  </a:lnTo>
                  <a:lnTo>
                    <a:pt x="217068" y="232410"/>
                  </a:lnTo>
                  <a:lnTo>
                    <a:pt x="215671" y="229870"/>
                  </a:lnTo>
                  <a:lnTo>
                    <a:pt x="214972" y="228600"/>
                  </a:lnTo>
                  <a:lnTo>
                    <a:pt x="209588" y="229870"/>
                  </a:lnTo>
                  <a:lnTo>
                    <a:pt x="203009" y="227330"/>
                  </a:lnTo>
                  <a:lnTo>
                    <a:pt x="198729" y="232410"/>
                  </a:lnTo>
                  <a:lnTo>
                    <a:pt x="198462" y="231140"/>
                  </a:lnTo>
                  <a:lnTo>
                    <a:pt x="196684" y="231140"/>
                  </a:lnTo>
                  <a:lnTo>
                    <a:pt x="188582" y="229870"/>
                  </a:lnTo>
                  <a:lnTo>
                    <a:pt x="189738" y="232727"/>
                  </a:lnTo>
                  <a:lnTo>
                    <a:pt x="185432" y="237490"/>
                  </a:lnTo>
                  <a:lnTo>
                    <a:pt x="182956" y="240030"/>
                  </a:lnTo>
                  <a:lnTo>
                    <a:pt x="182638" y="236220"/>
                  </a:lnTo>
                  <a:lnTo>
                    <a:pt x="181152" y="241300"/>
                  </a:lnTo>
                  <a:lnTo>
                    <a:pt x="181343" y="242570"/>
                  </a:lnTo>
                  <a:lnTo>
                    <a:pt x="178142" y="243840"/>
                  </a:lnTo>
                  <a:lnTo>
                    <a:pt x="177228" y="243840"/>
                  </a:lnTo>
                  <a:lnTo>
                    <a:pt x="176809" y="242570"/>
                  </a:lnTo>
                  <a:lnTo>
                    <a:pt x="178092" y="242570"/>
                  </a:lnTo>
                  <a:lnTo>
                    <a:pt x="174955" y="241300"/>
                  </a:lnTo>
                  <a:lnTo>
                    <a:pt x="176695" y="245110"/>
                  </a:lnTo>
                  <a:lnTo>
                    <a:pt x="172961" y="245110"/>
                  </a:lnTo>
                  <a:lnTo>
                    <a:pt x="173710" y="242570"/>
                  </a:lnTo>
                  <a:lnTo>
                    <a:pt x="170840" y="243840"/>
                  </a:lnTo>
                  <a:lnTo>
                    <a:pt x="171323" y="243840"/>
                  </a:lnTo>
                  <a:lnTo>
                    <a:pt x="170332" y="246380"/>
                  </a:lnTo>
                  <a:lnTo>
                    <a:pt x="168871" y="248920"/>
                  </a:lnTo>
                  <a:lnTo>
                    <a:pt x="164795" y="247650"/>
                  </a:lnTo>
                  <a:lnTo>
                    <a:pt x="163690" y="245110"/>
                  </a:lnTo>
                  <a:lnTo>
                    <a:pt x="163703" y="246468"/>
                  </a:lnTo>
                  <a:lnTo>
                    <a:pt x="162750" y="248920"/>
                  </a:lnTo>
                  <a:lnTo>
                    <a:pt x="160883" y="248920"/>
                  </a:lnTo>
                  <a:lnTo>
                    <a:pt x="160413" y="247650"/>
                  </a:lnTo>
                  <a:lnTo>
                    <a:pt x="161074" y="247650"/>
                  </a:lnTo>
                  <a:lnTo>
                    <a:pt x="156540" y="246545"/>
                  </a:lnTo>
                  <a:lnTo>
                    <a:pt x="156540" y="264160"/>
                  </a:lnTo>
                  <a:lnTo>
                    <a:pt x="154432" y="264160"/>
                  </a:lnTo>
                  <a:lnTo>
                    <a:pt x="154406" y="262890"/>
                  </a:lnTo>
                  <a:lnTo>
                    <a:pt x="154889" y="262890"/>
                  </a:lnTo>
                  <a:lnTo>
                    <a:pt x="156540" y="264160"/>
                  </a:lnTo>
                  <a:lnTo>
                    <a:pt x="156540" y="246545"/>
                  </a:lnTo>
                  <a:lnTo>
                    <a:pt x="156235" y="246468"/>
                  </a:lnTo>
                  <a:lnTo>
                    <a:pt x="155867" y="245110"/>
                  </a:lnTo>
                  <a:lnTo>
                    <a:pt x="155663" y="245110"/>
                  </a:lnTo>
                  <a:lnTo>
                    <a:pt x="155663" y="247650"/>
                  </a:lnTo>
                  <a:lnTo>
                    <a:pt x="154927" y="252730"/>
                  </a:lnTo>
                  <a:lnTo>
                    <a:pt x="151345" y="250456"/>
                  </a:lnTo>
                  <a:lnTo>
                    <a:pt x="151345" y="265430"/>
                  </a:lnTo>
                  <a:lnTo>
                    <a:pt x="149821" y="266700"/>
                  </a:lnTo>
                  <a:lnTo>
                    <a:pt x="151333" y="265430"/>
                  </a:lnTo>
                  <a:lnTo>
                    <a:pt x="151345" y="250456"/>
                  </a:lnTo>
                  <a:lnTo>
                    <a:pt x="150926" y="250190"/>
                  </a:lnTo>
                  <a:lnTo>
                    <a:pt x="150622" y="248920"/>
                  </a:lnTo>
                  <a:lnTo>
                    <a:pt x="149936" y="248920"/>
                  </a:lnTo>
                  <a:lnTo>
                    <a:pt x="153720" y="247650"/>
                  </a:lnTo>
                  <a:lnTo>
                    <a:pt x="155663" y="247650"/>
                  </a:lnTo>
                  <a:lnTo>
                    <a:pt x="155663" y="245110"/>
                  </a:lnTo>
                  <a:lnTo>
                    <a:pt x="152717" y="245110"/>
                  </a:lnTo>
                  <a:lnTo>
                    <a:pt x="154165" y="241300"/>
                  </a:lnTo>
                  <a:lnTo>
                    <a:pt x="152260" y="243840"/>
                  </a:lnTo>
                  <a:lnTo>
                    <a:pt x="149212" y="248920"/>
                  </a:lnTo>
                  <a:lnTo>
                    <a:pt x="145935" y="248920"/>
                  </a:lnTo>
                  <a:lnTo>
                    <a:pt x="145516" y="247650"/>
                  </a:lnTo>
                  <a:lnTo>
                    <a:pt x="141122" y="247650"/>
                  </a:lnTo>
                  <a:lnTo>
                    <a:pt x="140728" y="247103"/>
                  </a:lnTo>
                  <a:lnTo>
                    <a:pt x="140728" y="247650"/>
                  </a:lnTo>
                  <a:lnTo>
                    <a:pt x="140258" y="248920"/>
                  </a:lnTo>
                  <a:lnTo>
                    <a:pt x="138950" y="248920"/>
                  </a:lnTo>
                  <a:lnTo>
                    <a:pt x="139052" y="247650"/>
                  </a:lnTo>
                  <a:lnTo>
                    <a:pt x="140728" y="247650"/>
                  </a:lnTo>
                  <a:lnTo>
                    <a:pt x="140728" y="247103"/>
                  </a:lnTo>
                  <a:lnTo>
                    <a:pt x="140208" y="246380"/>
                  </a:lnTo>
                  <a:lnTo>
                    <a:pt x="137337" y="247650"/>
                  </a:lnTo>
                  <a:lnTo>
                    <a:pt x="135801" y="247650"/>
                  </a:lnTo>
                  <a:lnTo>
                    <a:pt x="136664" y="251460"/>
                  </a:lnTo>
                  <a:lnTo>
                    <a:pt x="134569" y="251460"/>
                  </a:lnTo>
                  <a:lnTo>
                    <a:pt x="137033" y="252730"/>
                  </a:lnTo>
                  <a:lnTo>
                    <a:pt x="137236" y="252730"/>
                  </a:lnTo>
                  <a:lnTo>
                    <a:pt x="137934" y="251828"/>
                  </a:lnTo>
                  <a:lnTo>
                    <a:pt x="138112" y="251955"/>
                  </a:lnTo>
                  <a:lnTo>
                    <a:pt x="138379" y="252107"/>
                  </a:lnTo>
                  <a:lnTo>
                    <a:pt x="138620" y="252247"/>
                  </a:lnTo>
                  <a:lnTo>
                    <a:pt x="138709" y="251460"/>
                  </a:lnTo>
                  <a:lnTo>
                    <a:pt x="142455" y="250190"/>
                  </a:lnTo>
                  <a:lnTo>
                    <a:pt x="141630" y="252730"/>
                  </a:lnTo>
                  <a:lnTo>
                    <a:pt x="140703" y="254000"/>
                  </a:lnTo>
                  <a:lnTo>
                    <a:pt x="138620" y="252730"/>
                  </a:lnTo>
                  <a:lnTo>
                    <a:pt x="138315" y="255270"/>
                  </a:lnTo>
                  <a:lnTo>
                    <a:pt x="137947" y="256540"/>
                  </a:lnTo>
                  <a:lnTo>
                    <a:pt x="137693" y="257810"/>
                  </a:lnTo>
                  <a:lnTo>
                    <a:pt x="134581" y="254000"/>
                  </a:lnTo>
                  <a:lnTo>
                    <a:pt x="130048" y="254000"/>
                  </a:lnTo>
                  <a:lnTo>
                    <a:pt x="128854" y="251460"/>
                  </a:lnTo>
                  <a:lnTo>
                    <a:pt x="124650" y="254000"/>
                  </a:lnTo>
                  <a:lnTo>
                    <a:pt x="118249" y="255270"/>
                  </a:lnTo>
                  <a:lnTo>
                    <a:pt x="116687" y="261620"/>
                  </a:lnTo>
                  <a:lnTo>
                    <a:pt x="115544" y="261620"/>
                  </a:lnTo>
                  <a:lnTo>
                    <a:pt x="114795" y="260350"/>
                  </a:lnTo>
                  <a:lnTo>
                    <a:pt x="114084" y="259080"/>
                  </a:lnTo>
                  <a:lnTo>
                    <a:pt x="114719" y="259080"/>
                  </a:lnTo>
                  <a:lnTo>
                    <a:pt x="115481" y="258013"/>
                  </a:lnTo>
                  <a:lnTo>
                    <a:pt x="113576" y="259080"/>
                  </a:lnTo>
                  <a:lnTo>
                    <a:pt x="108508" y="260286"/>
                  </a:lnTo>
                  <a:lnTo>
                    <a:pt x="108508" y="264160"/>
                  </a:lnTo>
                  <a:lnTo>
                    <a:pt x="104762" y="262890"/>
                  </a:lnTo>
                  <a:lnTo>
                    <a:pt x="107137" y="261620"/>
                  </a:lnTo>
                  <a:lnTo>
                    <a:pt x="108254" y="261023"/>
                  </a:lnTo>
                  <a:lnTo>
                    <a:pt x="108508" y="264160"/>
                  </a:lnTo>
                  <a:lnTo>
                    <a:pt x="108508" y="260286"/>
                  </a:lnTo>
                  <a:lnTo>
                    <a:pt x="108204" y="260350"/>
                  </a:lnTo>
                  <a:lnTo>
                    <a:pt x="108229" y="260718"/>
                  </a:lnTo>
                  <a:lnTo>
                    <a:pt x="105105" y="261620"/>
                  </a:lnTo>
                  <a:lnTo>
                    <a:pt x="105435" y="260350"/>
                  </a:lnTo>
                  <a:lnTo>
                    <a:pt x="98920" y="260350"/>
                  </a:lnTo>
                  <a:lnTo>
                    <a:pt x="93891" y="265430"/>
                  </a:lnTo>
                  <a:lnTo>
                    <a:pt x="88595" y="269240"/>
                  </a:lnTo>
                  <a:lnTo>
                    <a:pt x="82143" y="268122"/>
                  </a:lnTo>
                  <a:lnTo>
                    <a:pt x="82499" y="269240"/>
                  </a:lnTo>
                  <a:lnTo>
                    <a:pt x="82791" y="269240"/>
                  </a:lnTo>
                  <a:lnTo>
                    <a:pt x="73901" y="270510"/>
                  </a:lnTo>
                  <a:lnTo>
                    <a:pt x="56654" y="275590"/>
                  </a:lnTo>
                  <a:lnTo>
                    <a:pt x="47586" y="275590"/>
                  </a:lnTo>
                  <a:lnTo>
                    <a:pt x="44145" y="274320"/>
                  </a:lnTo>
                  <a:lnTo>
                    <a:pt x="44323" y="276860"/>
                  </a:lnTo>
                  <a:lnTo>
                    <a:pt x="42786" y="279400"/>
                  </a:lnTo>
                  <a:lnTo>
                    <a:pt x="41402" y="276860"/>
                  </a:lnTo>
                  <a:lnTo>
                    <a:pt x="38849" y="280670"/>
                  </a:lnTo>
                  <a:lnTo>
                    <a:pt x="34671" y="284480"/>
                  </a:lnTo>
                  <a:lnTo>
                    <a:pt x="28968" y="275590"/>
                  </a:lnTo>
                  <a:lnTo>
                    <a:pt x="24041" y="281940"/>
                  </a:lnTo>
                  <a:lnTo>
                    <a:pt x="25273" y="283210"/>
                  </a:lnTo>
                  <a:lnTo>
                    <a:pt x="23025" y="283210"/>
                  </a:lnTo>
                  <a:lnTo>
                    <a:pt x="18707" y="285750"/>
                  </a:lnTo>
                  <a:lnTo>
                    <a:pt x="18554" y="283210"/>
                  </a:lnTo>
                  <a:lnTo>
                    <a:pt x="18415" y="284480"/>
                  </a:lnTo>
                  <a:lnTo>
                    <a:pt x="18313" y="285750"/>
                  </a:lnTo>
                  <a:lnTo>
                    <a:pt x="17233" y="284480"/>
                  </a:lnTo>
                  <a:lnTo>
                    <a:pt x="16814" y="283210"/>
                  </a:lnTo>
                  <a:lnTo>
                    <a:pt x="12103" y="287020"/>
                  </a:lnTo>
                  <a:lnTo>
                    <a:pt x="7747" y="287020"/>
                  </a:lnTo>
                  <a:lnTo>
                    <a:pt x="11391" y="280670"/>
                  </a:lnTo>
                  <a:lnTo>
                    <a:pt x="5334" y="281940"/>
                  </a:lnTo>
                  <a:lnTo>
                    <a:pt x="3251" y="283210"/>
                  </a:lnTo>
                  <a:lnTo>
                    <a:pt x="0" y="288290"/>
                  </a:lnTo>
                  <a:lnTo>
                    <a:pt x="1968" y="288290"/>
                  </a:lnTo>
                  <a:lnTo>
                    <a:pt x="3568" y="289560"/>
                  </a:lnTo>
                  <a:lnTo>
                    <a:pt x="3975" y="290830"/>
                  </a:lnTo>
                  <a:lnTo>
                    <a:pt x="2108" y="292100"/>
                  </a:lnTo>
                  <a:lnTo>
                    <a:pt x="2743" y="297180"/>
                  </a:lnTo>
                  <a:lnTo>
                    <a:pt x="2184" y="302260"/>
                  </a:lnTo>
                  <a:lnTo>
                    <a:pt x="7912" y="304800"/>
                  </a:lnTo>
                  <a:lnTo>
                    <a:pt x="10795" y="300990"/>
                  </a:lnTo>
                  <a:lnTo>
                    <a:pt x="12420" y="302260"/>
                  </a:lnTo>
                  <a:lnTo>
                    <a:pt x="9499" y="303530"/>
                  </a:lnTo>
                  <a:lnTo>
                    <a:pt x="11633" y="304800"/>
                  </a:lnTo>
                  <a:lnTo>
                    <a:pt x="12280" y="303530"/>
                  </a:lnTo>
                  <a:lnTo>
                    <a:pt x="13195" y="302260"/>
                  </a:lnTo>
                  <a:lnTo>
                    <a:pt x="13741" y="302260"/>
                  </a:lnTo>
                  <a:lnTo>
                    <a:pt x="14414" y="303530"/>
                  </a:lnTo>
                  <a:lnTo>
                    <a:pt x="15201" y="303530"/>
                  </a:lnTo>
                  <a:lnTo>
                    <a:pt x="15824" y="302260"/>
                  </a:lnTo>
                  <a:lnTo>
                    <a:pt x="16446" y="300990"/>
                  </a:lnTo>
                  <a:lnTo>
                    <a:pt x="17056" y="299745"/>
                  </a:lnTo>
                  <a:lnTo>
                    <a:pt x="18211" y="300151"/>
                  </a:lnTo>
                  <a:lnTo>
                    <a:pt x="17805" y="298856"/>
                  </a:lnTo>
                  <a:lnTo>
                    <a:pt x="17119" y="299605"/>
                  </a:lnTo>
                  <a:lnTo>
                    <a:pt x="17678" y="298450"/>
                  </a:lnTo>
                  <a:lnTo>
                    <a:pt x="17805" y="298856"/>
                  </a:lnTo>
                  <a:lnTo>
                    <a:pt x="18186" y="298450"/>
                  </a:lnTo>
                  <a:lnTo>
                    <a:pt x="19380" y="297180"/>
                  </a:lnTo>
                  <a:lnTo>
                    <a:pt x="21424" y="299605"/>
                  </a:lnTo>
                  <a:lnTo>
                    <a:pt x="21412" y="300990"/>
                  </a:lnTo>
                  <a:lnTo>
                    <a:pt x="22987" y="298450"/>
                  </a:lnTo>
                  <a:lnTo>
                    <a:pt x="23469" y="299605"/>
                  </a:lnTo>
                  <a:lnTo>
                    <a:pt x="23406" y="300278"/>
                  </a:lnTo>
                  <a:lnTo>
                    <a:pt x="24041" y="299720"/>
                  </a:lnTo>
                  <a:lnTo>
                    <a:pt x="27114" y="299720"/>
                  </a:lnTo>
                  <a:lnTo>
                    <a:pt x="27292" y="298450"/>
                  </a:lnTo>
                  <a:lnTo>
                    <a:pt x="27470" y="297180"/>
                  </a:lnTo>
                  <a:lnTo>
                    <a:pt x="29794" y="299720"/>
                  </a:lnTo>
                  <a:lnTo>
                    <a:pt x="31508" y="297180"/>
                  </a:lnTo>
                  <a:lnTo>
                    <a:pt x="33223" y="294640"/>
                  </a:lnTo>
                  <a:lnTo>
                    <a:pt x="34048" y="299720"/>
                  </a:lnTo>
                  <a:lnTo>
                    <a:pt x="34353" y="298450"/>
                  </a:lnTo>
                  <a:lnTo>
                    <a:pt x="36347" y="295910"/>
                  </a:lnTo>
                  <a:lnTo>
                    <a:pt x="37922" y="294640"/>
                  </a:lnTo>
                  <a:lnTo>
                    <a:pt x="36169" y="300990"/>
                  </a:lnTo>
                  <a:lnTo>
                    <a:pt x="42697" y="294640"/>
                  </a:lnTo>
                  <a:lnTo>
                    <a:pt x="44005" y="293370"/>
                  </a:lnTo>
                  <a:lnTo>
                    <a:pt x="44526" y="299720"/>
                  </a:lnTo>
                  <a:lnTo>
                    <a:pt x="45618" y="294640"/>
                  </a:lnTo>
                  <a:lnTo>
                    <a:pt x="51904" y="295910"/>
                  </a:lnTo>
                  <a:lnTo>
                    <a:pt x="52984" y="294640"/>
                  </a:lnTo>
                  <a:lnTo>
                    <a:pt x="54063" y="293370"/>
                  </a:lnTo>
                  <a:lnTo>
                    <a:pt x="55143" y="292100"/>
                  </a:lnTo>
                  <a:lnTo>
                    <a:pt x="54775" y="293370"/>
                  </a:lnTo>
                  <a:lnTo>
                    <a:pt x="56642" y="293370"/>
                  </a:lnTo>
                  <a:lnTo>
                    <a:pt x="57607" y="294640"/>
                  </a:lnTo>
                  <a:lnTo>
                    <a:pt x="59207" y="295910"/>
                  </a:lnTo>
                  <a:lnTo>
                    <a:pt x="58724" y="292100"/>
                  </a:lnTo>
                  <a:lnTo>
                    <a:pt x="58572" y="290830"/>
                  </a:lnTo>
                  <a:lnTo>
                    <a:pt x="61722" y="289560"/>
                  </a:lnTo>
                  <a:lnTo>
                    <a:pt x="62953" y="287020"/>
                  </a:lnTo>
                  <a:lnTo>
                    <a:pt x="66497" y="289560"/>
                  </a:lnTo>
                  <a:lnTo>
                    <a:pt x="62445" y="292100"/>
                  </a:lnTo>
                  <a:lnTo>
                    <a:pt x="64122" y="295910"/>
                  </a:lnTo>
                  <a:lnTo>
                    <a:pt x="63233" y="292100"/>
                  </a:lnTo>
                  <a:lnTo>
                    <a:pt x="67983" y="290830"/>
                  </a:lnTo>
                  <a:lnTo>
                    <a:pt x="66459" y="288290"/>
                  </a:lnTo>
                  <a:lnTo>
                    <a:pt x="69024" y="290830"/>
                  </a:lnTo>
                  <a:lnTo>
                    <a:pt x="68465" y="289560"/>
                  </a:lnTo>
                  <a:lnTo>
                    <a:pt x="70269" y="292100"/>
                  </a:lnTo>
                  <a:lnTo>
                    <a:pt x="69875" y="289560"/>
                  </a:lnTo>
                  <a:lnTo>
                    <a:pt x="69672" y="288290"/>
                  </a:lnTo>
                  <a:lnTo>
                    <a:pt x="69469" y="287020"/>
                  </a:lnTo>
                  <a:lnTo>
                    <a:pt x="71970" y="290830"/>
                  </a:lnTo>
                  <a:lnTo>
                    <a:pt x="72936" y="287020"/>
                  </a:lnTo>
                  <a:lnTo>
                    <a:pt x="76441" y="289560"/>
                  </a:lnTo>
                  <a:lnTo>
                    <a:pt x="74777" y="292100"/>
                  </a:lnTo>
                  <a:lnTo>
                    <a:pt x="77647" y="289560"/>
                  </a:lnTo>
                  <a:lnTo>
                    <a:pt x="78016" y="289814"/>
                  </a:lnTo>
                  <a:lnTo>
                    <a:pt x="77762" y="289560"/>
                  </a:lnTo>
                  <a:lnTo>
                    <a:pt x="77952" y="287020"/>
                  </a:lnTo>
                  <a:lnTo>
                    <a:pt x="79781" y="285750"/>
                  </a:lnTo>
                  <a:lnTo>
                    <a:pt x="81610" y="284480"/>
                  </a:lnTo>
                  <a:lnTo>
                    <a:pt x="80416" y="289560"/>
                  </a:lnTo>
                  <a:lnTo>
                    <a:pt x="82207" y="290830"/>
                  </a:lnTo>
                  <a:lnTo>
                    <a:pt x="84404" y="289560"/>
                  </a:lnTo>
                  <a:lnTo>
                    <a:pt x="85471" y="285750"/>
                  </a:lnTo>
                  <a:lnTo>
                    <a:pt x="88011" y="285750"/>
                  </a:lnTo>
                  <a:lnTo>
                    <a:pt x="87782" y="287020"/>
                  </a:lnTo>
                  <a:lnTo>
                    <a:pt x="88404" y="285750"/>
                  </a:lnTo>
                  <a:lnTo>
                    <a:pt x="89649" y="283210"/>
                  </a:lnTo>
                  <a:lnTo>
                    <a:pt x="95415" y="284480"/>
                  </a:lnTo>
                  <a:lnTo>
                    <a:pt x="96113" y="283210"/>
                  </a:lnTo>
                  <a:lnTo>
                    <a:pt x="97510" y="280670"/>
                  </a:lnTo>
                  <a:lnTo>
                    <a:pt x="98132" y="280670"/>
                  </a:lnTo>
                  <a:lnTo>
                    <a:pt x="97180" y="279400"/>
                  </a:lnTo>
                  <a:lnTo>
                    <a:pt x="96647" y="278130"/>
                  </a:lnTo>
                  <a:lnTo>
                    <a:pt x="96418" y="275590"/>
                  </a:lnTo>
                  <a:lnTo>
                    <a:pt x="97866" y="275590"/>
                  </a:lnTo>
                  <a:lnTo>
                    <a:pt x="98552" y="273050"/>
                  </a:lnTo>
                  <a:lnTo>
                    <a:pt x="99707" y="275590"/>
                  </a:lnTo>
                  <a:lnTo>
                    <a:pt x="98793" y="275590"/>
                  </a:lnTo>
                  <a:lnTo>
                    <a:pt x="98933" y="276656"/>
                  </a:lnTo>
                  <a:lnTo>
                    <a:pt x="99999" y="275590"/>
                  </a:lnTo>
                  <a:lnTo>
                    <a:pt x="101523" y="278168"/>
                  </a:lnTo>
                  <a:lnTo>
                    <a:pt x="104330" y="274320"/>
                  </a:lnTo>
                  <a:lnTo>
                    <a:pt x="106883" y="275590"/>
                  </a:lnTo>
                  <a:lnTo>
                    <a:pt x="108216" y="278130"/>
                  </a:lnTo>
                  <a:lnTo>
                    <a:pt x="101790" y="278130"/>
                  </a:lnTo>
                  <a:lnTo>
                    <a:pt x="105613" y="279400"/>
                  </a:lnTo>
                  <a:lnTo>
                    <a:pt x="102247" y="279400"/>
                  </a:lnTo>
                  <a:lnTo>
                    <a:pt x="101727" y="279400"/>
                  </a:lnTo>
                  <a:lnTo>
                    <a:pt x="105778" y="284480"/>
                  </a:lnTo>
                  <a:lnTo>
                    <a:pt x="108331" y="284480"/>
                  </a:lnTo>
                  <a:lnTo>
                    <a:pt x="108216" y="281940"/>
                  </a:lnTo>
                  <a:lnTo>
                    <a:pt x="113118" y="281940"/>
                  </a:lnTo>
                  <a:lnTo>
                    <a:pt x="113703" y="279400"/>
                  </a:lnTo>
                  <a:lnTo>
                    <a:pt x="112077" y="279400"/>
                  </a:lnTo>
                  <a:lnTo>
                    <a:pt x="112649" y="276860"/>
                  </a:lnTo>
                  <a:lnTo>
                    <a:pt x="116281" y="275590"/>
                  </a:lnTo>
                  <a:lnTo>
                    <a:pt x="118948" y="278130"/>
                  </a:lnTo>
                  <a:lnTo>
                    <a:pt x="121246" y="279400"/>
                  </a:lnTo>
                  <a:lnTo>
                    <a:pt x="123736" y="278130"/>
                  </a:lnTo>
                  <a:lnTo>
                    <a:pt x="124421" y="275590"/>
                  </a:lnTo>
                  <a:lnTo>
                    <a:pt x="124206" y="274320"/>
                  </a:lnTo>
                  <a:lnTo>
                    <a:pt x="124002" y="273050"/>
                  </a:lnTo>
                  <a:lnTo>
                    <a:pt x="123786" y="271780"/>
                  </a:lnTo>
                  <a:lnTo>
                    <a:pt x="127838" y="273050"/>
                  </a:lnTo>
                  <a:lnTo>
                    <a:pt x="127647" y="276860"/>
                  </a:lnTo>
                  <a:lnTo>
                    <a:pt x="132257" y="275590"/>
                  </a:lnTo>
                  <a:lnTo>
                    <a:pt x="129667" y="271780"/>
                  </a:lnTo>
                  <a:lnTo>
                    <a:pt x="128790" y="270510"/>
                  </a:lnTo>
                  <a:lnTo>
                    <a:pt x="133616" y="271653"/>
                  </a:lnTo>
                  <a:lnTo>
                    <a:pt x="135724" y="270510"/>
                  </a:lnTo>
                  <a:lnTo>
                    <a:pt x="137096" y="274320"/>
                  </a:lnTo>
                  <a:lnTo>
                    <a:pt x="141770" y="273050"/>
                  </a:lnTo>
                  <a:lnTo>
                    <a:pt x="144868" y="270510"/>
                  </a:lnTo>
                  <a:lnTo>
                    <a:pt x="146418" y="269240"/>
                  </a:lnTo>
                  <a:lnTo>
                    <a:pt x="151574" y="266700"/>
                  </a:lnTo>
                  <a:lnTo>
                    <a:pt x="151472" y="268122"/>
                  </a:lnTo>
                  <a:lnTo>
                    <a:pt x="150926" y="269240"/>
                  </a:lnTo>
                  <a:lnTo>
                    <a:pt x="152438" y="270510"/>
                  </a:lnTo>
                  <a:lnTo>
                    <a:pt x="158711" y="266700"/>
                  </a:lnTo>
                  <a:lnTo>
                    <a:pt x="173875" y="266700"/>
                  </a:lnTo>
                  <a:lnTo>
                    <a:pt x="174421" y="265430"/>
                  </a:lnTo>
                  <a:lnTo>
                    <a:pt x="174980" y="264160"/>
                  </a:lnTo>
                  <a:lnTo>
                    <a:pt x="175526" y="262890"/>
                  </a:lnTo>
                  <a:lnTo>
                    <a:pt x="176110" y="262890"/>
                  </a:lnTo>
                  <a:lnTo>
                    <a:pt x="176999" y="261620"/>
                  </a:lnTo>
                  <a:lnTo>
                    <a:pt x="178371" y="260350"/>
                  </a:lnTo>
                  <a:lnTo>
                    <a:pt x="179362" y="262890"/>
                  </a:lnTo>
                  <a:lnTo>
                    <a:pt x="178701" y="264160"/>
                  </a:lnTo>
                  <a:lnTo>
                    <a:pt x="182448" y="260350"/>
                  </a:lnTo>
                  <a:lnTo>
                    <a:pt x="186131" y="257810"/>
                  </a:lnTo>
                  <a:lnTo>
                    <a:pt x="189826" y="255270"/>
                  </a:lnTo>
                  <a:lnTo>
                    <a:pt x="195364" y="256540"/>
                  </a:lnTo>
                  <a:lnTo>
                    <a:pt x="194716" y="257810"/>
                  </a:lnTo>
                  <a:lnTo>
                    <a:pt x="198691" y="257810"/>
                  </a:lnTo>
                  <a:lnTo>
                    <a:pt x="198158" y="255270"/>
                  </a:lnTo>
                  <a:lnTo>
                    <a:pt x="197904" y="254000"/>
                  </a:lnTo>
                  <a:lnTo>
                    <a:pt x="197637" y="252730"/>
                  </a:lnTo>
                  <a:lnTo>
                    <a:pt x="197104" y="250190"/>
                  </a:lnTo>
                  <a:lnTo>
                    <a:pt x="201256" y="252730"/>
                  </a:lnTo>
                  <a:lnTo>
                    <a:pt x="209016" y="252730"/>
                  </a:lnTo>
                  <a:lnTo>
                    <a:pt x="212979" y="250190"/>
                  </a:lnTo>
                  <a:lnTo>
                    <a:pt x="214972" y="248920"/>
                  </a:lnTo>
                  <a:lnTo>
                    <a:pt x="216954" y="247650"/>
                  </a:lnTo>
                  <a:lnTo>
                    <a:pt x="224205" y="250190"/>
                  </a:lnTo>
                  <a:lnTo>
                    <a:pt x="224155" y="247650"/>
                  </a:lnTo>
                  <a:lnTo>
                    <a:pt x="224116" y="245110"/>
                  </a:lnTo>
                  <a:lnTo>
                    <a:pt x="232537" y="248920"/>
                  </a:lnTo>
                  <a:lnTo>
                    <a:pt x="231305" y="243840"/>
                  </a:lnTo>
                  <a:lnTo>
                    <a:pt x="236651" y="245110"/>
                  </a:lnTo>
                  <a:lnTo>
                    <a:pt x="235686" y="246380"/>
                  </a:lnTo>
                  <a:lnTo>
                    <a:pt x="244348" y="246380"/>
                  </a:lnTo>
                  <a:lnTo>
                    <a:pt x="243992" y="242570"/>
                  </a:lnTo>
                  <a:lnTo>
                    <a:pt x="245897" y="241300"/>
                  </a:lnTo>
                  <a:lnTo>
                    <a:pt x="246761" y="243598"/>
                  </a:lnTo>
                  <a:lnTo>
                    <a:pt x="246494" y="244157"/>
                  </a:lnTo>
                  <a:lnTo>
                    <a:pt x="247091" y="244081"/>
                  </a:lnTo>
                  <a:lnTo>
                    <a:pt x="246951" y="243649"/>
                  </a:lnTo>
                  <a:lnTo>
                    <a:pt x="248107" y="241300"/>
                  </a:lnTo>
                  <a:lnTo>
                    <a:pt x="248729" y="240030"/>
                  </a:lnTo>
                  <a:lnTo>
                    <a:pt x="251345" y="242570"/>
                  </a:lnTo>
                  <a:lnTo>
                    <a:pt x="253060" y="241300"/>
                  </a:lnTo>
                  <a:lnTo>
                    <a:pt x="250977" y="241300"/>
                  </a:lnTo>
                  <a:lnTo>
                    <a:pt x="250837" y="240030"/>
                  </a:lnTo>
                  <a:lnTo>
                    <a:pt x="253479" y="237490"/>
                  </a:lnTo>
                  <a:lnTo>
                    <a:pt x="258927" y="240030"/>
                  </a:lnTo>
                  <a:lnTo>
                    <a:pt x="259486" y="241300"/>
                  </a:lnTo>
                  <a:lnTo>
                    <a:pt x="264312" y="237490"/>
                  </a:lnTo>
                  <a:lnTo>
                    <a:pt x="265925" y="236220"/>
                  </a:lnTo>
                  <a:lnTo>
                    <a:pt x="266065" y="237020"/>
                  </a:lnTo>
                  <a:lnTo>
                    <a:pt x="267246" y="234950"/>
                  </a:lnTo>
                  <a:lnTo>
                    <a:pt x="266039" y="242570"/>
                  </a:lnTo>
                  <a:lnTo>
                    <a:pt x="268693" y="238760"/>
                  </a:lnTo>
                  <a:lnTo>
                    <a:pt x="268008" y="238760"/>
                  </a:lnTo>
                  <a:lnTo>
                    <a:pt x="268389" y="237490"/>
                  </a:lnTo>
                  <a:lnTo>
                    <a:pt x="268274" y="236220"/>
                  </a:lnTo>
                  <a:lnTo>
                    <a:pt x="270598" y="237490"/>
                  </a:lnTo>
                  <a:lnTo>
                    <a:pt x="274599" y="236220"/>
                  </a:lnTo>
                  <a:lnTo>
                    <a:pt x="277317" y="234950"/>
                  </a:lnTo>
                  <a:lnTo>
                    <a:pt x="277393" y="237490"/>
                  </a:lnTo>
                  <a:lnTo>
                    <a:pt x="282905" y="236220"/>
                  </a:lnTo>
                  <a:lnTo>
                    <a:pt x="284708" y="234950"/>
                  </a:lnTo>
                  <a:lnTo>
                    <a:pt x="288328" y="232410"/>
                  </a:lnTo>
                  <a:lnTo>
                    <a:pt x="294335" y="231140"/>
                  </a:lnTo>
                  <a:lnTo>
                    <a:pt x="291871" y="229870"/>
                  </a:lnTo>
                  <a:lnTo>
                    <a:pt x="291198" y="226060"/>
                  </a:lnTo>
                  <a:lnTo>
                    <a:pt x="292849" y="226060"/>
                  </a:lnTo>
                  <a:lnTo>
                    <a:pt x="293179" y="226555"/>
                  </a:lnTo>
                  <a:lnTo>
                    <a:pt x="293382" y="226060"/>
                  </a:lnTo>
                  <a:lnTo>
                    <a:pt x="293903" y="224790"/>
                  </a:lnTo>
                  <a:lnTo>
                    <a:pt x="296252" y="224790"/>
                  </a:lnTo>
                  <a:lnTo>
                    <a:pt x="296570" y="228600"/>
                  </a:lnTo>
                  <a:lnTo>
                    <a:pt x="295630" y="229870"/>
                  </a:lnTo>
                  <a:lnTo>
                    <a:pt x="297980" y="227330"/>
                  </a:lnTo>
                  <a:lnTo>
                    <a:pt x="298450" y="228600"/>
                  </a:lnTo>
                  <a:lnTo>
                    <a:pt x="297980" y="228600"/>
                  </a:lnTo>
                  <a:lnTo>
                    <a:pt x="298208" y="229870"/>
                  </a:lnTo>
                  <a:lnTo>
                    <a:pt x="298678" y="228600"/>
                  </a:lnTo>
                  <a:lnTo>
                    <a:pt x="303949" y="232410"/>
                  </a:lnTo>
                  <a:lnTo>
                    <a:pt x="304431" y="228600"/>
                  </a:lnTo>
                  <a:lnTo>
                    <a:pt x="304901" y="228600"/>
                  </a:lnTo>
                  <a:lnTo>
                    <a:pt x="310896" y="227330"/>
                  </a:lnTo>
                  <a:lnTo>
                    <a:pt x="313245" y="224790"/>
                  </a:lnTo>
                  <a:lnTo>
                    <a:pt x="318071" y="223520"/>
                  </a:lnTo>
                  <a:lnTo>
                    <a:pt x="317246" y="220980"/>
                  </a:lnTo>
                  <a:lnTo>
                    <a:pt x="319366" y="220980"/>
                  </a:lnTo>
                  <a:lnTo>
                    <a:pt x="320078" y="218440"/>
                  </a:lnTo>
                  <a:lnTo>
                    <a:pt x="323926" y="217170"/>
                  </a:lnTo>
                  <a:lnTo>
                    <a:pt x="328587" y="218440"/>
                  </a:lnTo>
                  <a:lnTo>
                    <a:pt x="332803" y="217170"/>
                  </a:lnTo>
                  <a:lnTo>
                    <a:pt x="335368" y="214630"/>
                  </a:lnTo>
                  <a:lnTo>
                    <a:pt x="334772" y="214630"/>
                  </a:lnTo>
                  <a:lnTo>
                    <a:pt x="332905" y="214630"/>
                  </a:lnTo>
                  <a:lnTo>
                    <a:pt x="333705" y="212090"/>
                  </a:lnTo>
                  <a:lnTo>
                    <a:pt x="334772" y="214630"/>
                  </a:lnTo>
                  <a:lnTo>
                    <a:pt x="338975" y="213360"/>
                  </a:lnTo>
                  <a:lnTo>
                    <a:pt x="337350" y="215900"/>
                  </a:lnTo>
                  <a:lnTo>
                    <a:pt x="342366" y="213360"/>
                  </a:lnTo>
                  <a:lnTo>
                    <a:pt x="343776" y="213360"/>
                  </a:lnTo>
                  <a:lnTo>
                    <a:pt x="349580" y="208280"/>
                  </a:lnTo>
                  <a:lnTo>
                    <a:pt x="348513" y="208280"/>
                  </a:lnTo>
                  <a:lnTo>
                    <a:pt x="347573" y="207010"/>
                  </a:lnTo>
                  <a:lnTo>
                    <a:pt x="348729" y="205740"/>
                  </a:lnTo>
                  <a:lnTo>
                    <a:pt x="350735" y="207010"/>
                  </a:lnTo>
                  <a:lnTo>
                    <a:pt x="350964" y="208191"/>
                  </a:lnTo>
                  <a:lnTo>
                    <a:pt x="356387" y="205740"/>
                  </a:lnTo>
                  <a:lnTo>
                    <a:pt x="369658" y="205740"/>
                  </a:lnTo>
                  <a:lnTo>
                    <a:pt x="374154" y="203200"/>
                  </a:lnTo>
                  <a:lnTo>
                    <a:pt x="373926" y="203200"/>
                  </a:lnTo>
                  <a:lnTo>
                    <a:pt x="377698" y="199390"/>
                  </a:lnTo>
                  <a:lnTo>
                    <a:pt x="378955" y="198120"/>
                  </a:lnTo>
                  <a:lnTo>
                    <a:pt x="381863" y="198120"/>
                  </a:lnTo>
                  <a:lnTo>
                    <a:pt x="377964" y="200660"/>
                  </a:lnTo>
                  <a:lnTo>
                    <a:pt x="380542" y="201930"/>
                  </a:lnTo>
                  <a:lnTo>
                    <a:pt x="383540" y="198120"/>
                  </a:lnTo>
                  <a:lnTo>
                    <a:pt x="385546" y="195580"/>
                  </a:lnTo>
                  <a:lnTo>
                    <a:pt x="390994" y="198120"/>
                  </a:lnTo>
                  <a:lnTo>
                    <a:pt x="393877" y="195580"/>
                  </a:lnTo>
                  <a:lnTo>
                    <a:pt x="395325" y="194310"/>
                  </a:lnTo>
                  <a:lnTo>
                    <a:pt x="400558" y="195580"/>
                  </a:lnTo>
                  <a:lnTo>
                    <a:pt x="403275" y="194310"/>
                  </a:lnTo>
                  <a:lnTo>
                    <a:pt x="408762" y="191770"/>
                  </a:lnTo>
                  <a:lnTo>
                    <a:pt x="411530" y="190500"/>
                  </a:lnTo>
                  <a:lnTo>
                    <a:pt x="417055" y="190500"/>
                  </a:lnTo>
                  <a:lnTo>
                    <a:pt x="416090" y="189230"/>
                  </a:lnTo>
                  <a:lnTo>
                    <a:pt x="416902" y="186690"/>
                  </a:lnTo>
                  <a:lnTo>
                    <a:pt x="417398" y="187667"/>
                  </a:lnTo>
                  <a:lnTo>
                    <a:pt x="417830" y="186690"/>
                  </a:lnTo>
                  <a:lnTo>
                    <a:pt x="426897" y="182880"/>
                  </a:lnTo>
                  <a:lnTo>
                    <a:pt x="436702" y="181610"/>
                  </a:lnTo>
                  <a:lnTo>
                    <a:pt x="441769" y="180340"/>
                  </a:lnTo>
                  <a:lnTo>
                    <a:pt x="446824" y="179070"/>
                  </a:lnTo>
                  <a:lnTo>
                    <a:pt x="456819" y="177800"/>
                  </a:lnTo>
                  <a:lnTo>
                    <a:pt x="461556" y="176530"/>
                  </a:lnTo>
                  <a:lnTo>
                    <a:pt x="460756" y="175260"/>
                  </a:lnTo>
                  <a:lnTo>
                    <a:pt x="456768" y="168910"/>
                  </a:lnTo>
                  <a:lnTo>
                    <a:pt x="455968" y="167640"/>
                  </a:lnTo>
                  <a:lnTo>
                    <a:pt x="463270" y="168910"/>
                  </a:lnTo>
                  <a:lnTo>
                    <a:pt x="462876" y="172720"/>
                  </a:lnTo>
                  <a:lnTo>
                    <a:pt x="469188" y="168910"/>
                  </a:lnTo>
                  <a:lnTo>
                    <a:pt x="479564" y="165100"/>
                  </a:lnTo>
                  <a:lnTo>
                    <a:pt x="483019" y="163830"/>
                  </a:lnTo>
                  <a:lnTo>
                    <a:pt x="489064" y="160147"/>
                  </a:lnTo>
                  <a:lnTo>
                    <a:pt x="489394" y="161290"/>
                  </a:lnTo>
                  <a:lnTo>
                    <a:pt x="488518" y="161290"/>
                  </a:lnTo>
                  <a:lnTo>
                    <a:pt x="491324" y="163830"/>
                  </a:lnTo>
                  <a:lnTo>
                    <a:pt x="494474" y="160020"/>
                  </a:lnTo>
                  <a:lnTo>
                    <a:pt x="495528" y="158750"/>
                  </a:lnTo>
                  <a:lnTo>
                    <a:pt x="494804" y="157480"/>
                  </a:lnTo>
                  <a:lnTo>
                    <a:pt x="496277" y="156210"/>
                  </a:lnTo>
                  <a:lnTo>
                    <a:pt x="495808" y="158750"/>
                  </a:lnTo>
                  <a:lnTo>
                    <a:pt x="497052" y="158750"/>
                  </a:lnTo>
                  <a:lnTo>
                    <a:pt x="499491" y="160020"/>
                  </a:lnTo>
                  <a:lnTo>
                    <a:pt x="500316" y="156210"/>
                  </a:lnTo>
                  <a:lnTo>
                    <a:pt x="500595" y="154940"/>
                  </a:lnTo>
                  <a:lnTo>
                    <a:pt x="502526" y="156210"/>
                  </a:lnTo>
                  <a:lnTo>
                    <a:pt x="502805" y="156210"/>
                  </a:lnTo>
                  <a:lnTo>
                    <a:pt x="502031" y="157480"/>
                  </a:lnTo>
                  <a:lnTo>
                    <a:pt x="502843" y="156210"/>
                  </a:lnTo>
                  <a:lnTo>
                    <a:pt x="507873" y="156210"/>
                  </a:lnTo>
                  <a:lnTo>
                    <a:pt x="505612" y="153670"/>
                  </a:lnTo>
                  <a:lnTo>
                    <a:pt x="509473" y="153670"/>
                  </a:lnTo>
                  <a:lnTo>
                    <a:pt x="511530" y="149860"/>
                  </a:lnTo>
                  <a:lnTo>
                    <a:pt x="514832" y="149860"/>
                  </a:lnTo>
                  <a:lnTo>
                    <a:pt x="515353" y="146050"/>
                  </a:lnTo>
                  <a:lnTo>
                    <a:pt x="521144" y="149860"/>
                  </a:lnTo>
                  <a:lnTo>
                    <a:pt x="520255" y="146050"/>
                  </a:lnTo>
                  <a:lnTo>
                    <a:pt x="519963" y="144780"/>
                  </a:lnTo>
                  <a:lnTo>
                    <a:pt x="521512" y="149860"/>
                  </a:lnTo>
                  <a:lnTo>
                    <a:pt x="527278" y="146050"/>
                  </a:lnTo>
                  <a:lnTo>
                    <a:pt x="528510" y="143510"/>
                  </a:lnTo>
                  <a:lnTo>
                    <a:pt x="528358" y="144780"/>
                  </a:lnTo>
                  <a:lnTo>
                    <a:pt x="530898" y="143510"/>
                  </a:lnTo>
                  <a:lnTo>
                    <a:pt x="530847" y="145389"/>
                  </a:lnTo>
                  <a:lnTo>
                    <a:pt x="530834" y="146050"/>
                  </a:lnTo>
                  <a:lnTo>
                    <a:pt x="533196" y="144780"/>
                  </a:lnTo>
                  <a:lnTo>
                    <a:pt x="535063" y="143510"/>
                  </a:lnTo>
                  <a:lnTo>
                    <a:pt x="533717" y="140970"/>
                  </a:lnTo>
                  <a:lnTo>
                    <a:pt x="540296" y="144780"/>
                  </a:lnTo>
                  <a:lnTo>
                    <a:pt x="540473" y="140970"/>
                  </a:lnTo>
                  <a:lnTo>
                    <a:pt x="540588" y="138430"/>
                  </a:lnTo>
                  <a:lnTo>
                    <a:pt x="540651" y="137160"/>
                  </a:lnTo>
                  <a:lnTo>
                    <a:pt x="540829" y="133350"/>
                  </a:lnTo>
                  <a:lnTo>
                    <a:pt x="546100" y="138430"/>
                  </a:lnTo>
                  <a:lnTo>
                    <a:pt x="552234" y="133350"/>
                  </a:lnTo>
                  <a:lnTo>
                    <a:pt x="554202" y="132080"/>
                  </a:lnTo>
                  <a:lnTo>
                    <a:pt x="557847" y="129730"/>
                  </a:lnTo>
                  <a:lnTo>
                    <a:pt x="559422" y="133350"/>
                  </a:lnTo>
                  <a:lnTo>
                    <a:pt x="564730" y="129540"/>
                  </a:lnTo>
                  <a:lnTo>
                    <a:pt x="564769" y="129400"/>
                  </a:lnTo>
                  <a:lnTo>
                    <a:pt x="559574" y="128625"/>
                  </a:lnTo>
                  <a:lnTo>
                    <a:pt x="564095" y="125730"/>
                  </a:lnTo>
                  <a:lnTo>
                    <a:pt x="565137" y="128181"/>
                  </a:lnTo>
                  <a:lnTo>
                    <a:pt x="566635" y="123190"/>
                  </a:lnTo>
                  <a:lnTo>
                    <a:pt x="573100" y="121920"/>
                  </a:lnTo>
                  <a:lnTo>
                    <a:pt x="574903" y="121920"/>
                  </a:lnTo>
                  <a:lnTo>
                    <a:pt x="573024" y="124460"/>
                  </a:lnTo>
                  <a:lnTo>
                    <a:pt x="572808" y="125730"/>
                  </a:lnTo>
                  <a:lnTo>
                    <a:pt x="576783" y="121920"/>
                  </a:lnTo>
                  <a:lnTo>
                    <a:pt x="578116" y="120650"/>
                  </a:lnTo>
                  <a:lnTo>
                    <a:pt x="584631" y="120650"/>
                  </a:lnTo>
                  <a:lnTo>
                    <a:pt x="586790" y="118110"/>
                  </a:lnTo>
                  <a:close/>
                </a:path>
                <a:path w="809625" h="304800">
                  <a:moveTo>
                    <a:pt x="587565" y="187007"/>
                  </a:moveTo>
                  <a:lnTo>
                    <a:pt x="587489" y="187198"/>
                  </a:lnTo>
                  <a:lnTo>
                    <a:pt x="587565" y="187007"/>
                  </a:lnTo>
                  <a:close/>
                </a:path>
                <a:path w="809625" h="304800">
                  <a:moveTo>
                    <a:pt x="587806" y="186270"/>
                  </a:moveTo>
                  <a:lnTo>
                    <a:pt x="587552" y="185928"/>
                  </a:lnTo>
                  <a:lnTo>
                    <a:pt x="587565" y="187007"/>
                  </a:lnTo>
                  <a:lnTo>
                    <a:pt x="587806" y="186270"/>
                  </a:lnTo>
                  <a:close/>
                </a:path>
                <a:path w="809625" h="304800">
                  <a:moveTo>
                    <a:pt x="588340" y="117157"/>
                  </a:moveTo>
                  <a:lnTo>
                    <a:pt x="588187" y="117233"/>
                  </a:lnTo>
                  <a:lnTo>
                    <a:pt x="587959" y="117462"/>
                  </a:lnTo>
                  <a:lnTo>
                    <a:pt x="587184" y="118427"/>
                  </a:lnTo>
                  <a:lnTo>
                    <a:pt x="587781" y="117919"/>
                  </a:lnTo>
                  <a:lnTo>
                    <a:pt x="588340" y="117157"/>
                  </a:lnTo>
                  <a:close/>
                </a:path>
                <a:path w="809625" h="304800">
                  <a:moveTo>
                    <a:pt x="589102" y="116674"/>
                  </a:moveTo>
                  <a:lnTo>
                    <a:pt x="588962" y="115570"/>
                  </a:lnTo>
                  <a:lnTo>
                    <a:pt x="588479" y="116128"/>
                  </a:lnTo>
                  <a:lnTo>
                    <a:pt x="589102" y="116674"/>
                  </a:lnTo>
                  <a:close/>
                </a:path>
                <a:path w="809625" h="304800">
                  <a:moveTo>
                    <a:pt x="590715" y="187198"/>
                  </a:moveTo>
                  <a:lnTo>
                    <a:pt x="588911" y="185928"/>
                  </a:lnTo>
                  <a:lnTo>
                    <a:pt x="589178" y="185928"/>
                  </a:lnTo>
                  <a:lnTo>
                    <a:pt x="588784" y="183388"/>
                  </a:lnTo>
                  <a:lnTo>
                    <a:pt x="587806" y="186270"/>
                  </a:lnTo>
                  <a:lnTo>
                    <a:pt x="590435" y="189738"/>
                  </a:lnTo>
                  <a:lnTo>
                    <a:pt x="590715" y="187198"/>
                  </a:lnTo>
                  <a:close/>
                </a:path>
                <a:path w="809625" h="304800">
                  <a:moveTo>
                    <a:pt x="591070" y="116840"/>
                  </a:moveTo>
                  <a:lnTo>
                    <a:pt x="590092" y="115570"/>
                  </a:lnTo>
                  <a:lnTo>
                    <a:pt x="589292" y="116840"/>
                  </a:lnTo>
                  <a:lnTo>
                    <a:pt x="589102" y="116674"/>
                  </a:lnTo>
                  <a:lnTo>
                    <a:pt x="589127" y="116840"/>
                  </a:lnTo>
                  <a:lnTo>
                    <a:pt x="588746" y="116840"/>
                  </a:lnTo>
                  <a:lnTo>
                    <a:pt x="588340" y="118110"/>
                  </a:lnTo>
                  <a:lnTo>
                    <a:pt x="589330" y="116840"/>
                  </a:lnTo>
                  <a:lnTo>
                    <a:pt x="591070" y="116840"/>
                  </a:lnTo>
                  <a:close/>
                </a:path>
                <a:path w="809625" h="304800">
                  <a:moveTo>
                    <a:pt x="591172" y="152539"/>
                  </a:moveTo>
                  <a:lnTo>
                    <a:pt x="591007" y="152590"/>
                  </a:lnTo>
                  <a:lnTo>
                    <a:pt x="591172" y="152539"/>
                  </a:lnTo>
                  <a:close/>
                </a:path>
                <a:path w="809625" h="304800">
                  <a:moveTo>
                    <a:pt x="592620" y="88900"/>
                  </a:moveTo>
                  <a:lnTo>
                    <a:pt x="590943" y="90170"/>
                  </a:lnTo>
                  <a:lnTo>
                    <a:pt x="592099" y="90170"/>
                  </a:lnTo>
                  <a:lnTo>
                    <a:pt x="592620" y="88900"/>
                  </a:lnTo>
                  <a:close/>
                </a:path>
                <a:path w="809625" h="304800">
                  <a:moveTo>
                    <a:pt x="592696" y="152006"/>
                  </a:moveTo>
                  <a:lnTo>
                    <a:pt x="592188" y="152006"/>
                  </a:lnTo>
                  <a:lnTo>
                    <a:pt x="591629" y="152222"/>
                  </a:lnTo>
                  <a:lnTo>
                    <a:pt x="591172" y="152539"/>
                  </a:lnTo>
                  <a:lnTo>
                    <a:pt x="592696" y="152006"/>
                  </a:lnTo>
                  <a:close/>
                </a:path>
                <a:path w="809625" h="304800">
                  <a:moveTo>
                    <a:pt x="598119" y="150114"/>
                  </a:moveTo>
                  <a:lnTo>
                    <a:pt x="598030" y="149885"/>
                  </a:lnTo>
                  <a:lnTo>
                    <a:pt x="597979" y="149694"/>
                  </a:lnTo>
                  <a:lnTo>
                    <a:pt x="597827" y="149390"/>
                  </a:lnTo>
                  <a:lnTo>
                    <a:pt x="596226" y="148958"/>
                  </a:lnTo>
                  <a:lnTo>
                    <a:pt x="597052" y="149644"/>
                  </a:lnTo>
                  <a:lnTo>
                    <a:pt x="597636" y="149974"/>
                  </a:lnTo>
                  <a:lnTo>
                    <a:pt x="598119" y="150114"/>
                  </a:lnTo>
                  <a:close/>
                </a:path>
                <a:path w="809625" h="304800">
                  <a:moveTo>
                    <a:pt x="598639" y="180632"/>
                  </a:moveTo>
                  <a:lnTo>
                    <a:pt x="598297" y="180238"/>
                  </a:lnTo>
                  <a:lnTo>
                    <a:pt x="597700" y="179717"/>
                  </a:lnTo>
                  <a:lnTo>
                    <a:pt x="597877" y="179959"/>
                  </a:lnTo>
                  <a:lnTo>
                    <a:pt x="598131" y="180238"/>
                  </a:lnTo>
                  <a:lnTo>
                    <a:pt x="598639" y="180632"/>
                  </a:lnTo>
                  <a:close/>
                </a:path>
                <a:path w="809625" h="304800">
                  <a:moveTo>
                    <a:pt x="602348" y="146558"/>
                  </a:moveTo>
                  <a:lnTo>
                    <a:pt x="602119" y="145288"/>
                  </a:lnTo>
                  <a:lnTo>
                    <a:pt x="602068" y="146558"/>
                  </a:lnTo>
                  <a:lnTo>
                    <a:pt x="602348" y="146558"/>
                  </a:lnTo>
                  <a:close/>
                </a:path>
                <a:path w="809625" h="304800">
                  <a:moveTo>
                    <a:pt x="604837" y="171589"/>
                  </a:moveTo>
                  <a:lnTo>
                    <a:pt x="604545" y="171361"/>
                  </a:lnTo>
                  <a:lnTo>
                    <a:pt x="604621" y="171589"/>
                  </a:lnTo>
                  <a:lnTo>
                    <a:pt x="604672" y="172008"/>
                  </a:lnTo>
                  <a:lnTo>
                    <a:pt x="604837" y="171589"/>
                  </a:lnTo>
                  <a:close/>
                </a:path>
                <a:path w="809625" h="304800">
                  <a:moveTo>
                    <a:pt x="608088" y="170688"/>
                  </a:moveTo>
                  <a:lnTo>
                    <a:pt x="607606" y="166878"/>
                  </a:lnTo>
                  <a:lnTo>
                    <a:pt x="607441" y="165608"/>
                  </a:lnTo>
                  <a:lnTo>
                    <a:pt x="582968" y="165608"/>
                  </a:lnTo>
                  <a:lnTo>
                    <a:pt x="582333" y="165608"/>
                  </a:lnTo>
                  <a:lnTo>
                    <a:pt x="580440" y="168148"/>
                  </a:lnTo>
                  <a:lnTo>
                    <a:pt x="579081" y="166154"/>
                  </a:lnTo>
                  <a:lnTo>
                    <a:pt x="579678" y="169418"/>
                  </a:lnTo>
                  <a:lnTo>
                    <a:pt x="576872" y="169418"/>
                  </a:lnTo>
                  <a:lnTo>
                    <a:pt x="576872" y="192278"/>
                  </a:lnTo>
                  <a:lnTo>
                    <a:pt x="575170" y="192278"/>
                  </a:lnTo>
                  <a:lnTo>
                    <a:pt x="574840" y="189738"/>
                  </a:lnTo>
                  <a:lnTo>
                    <a:pt x="576872" y="192278"/>
                  </a:lnTo>
                  <a:lnTo>
                    <a:pt x="576872" y="169418"/>
                  </a:lnTo>
                  <a:lnTo>
                    <a:pt x="575678" y="169418"/>
                  </a:lnTo>
                  <a:lnTo>
                    <a:pt x="575856" y="168148"/>
                  </a:lnTo>
                  <a:lnTo>
                    <a:pt x="575602" y="166878"/>
                  </a:lnTo>
                  <a:lnTo>
                    <a:pt x="574306" y="170688"/>
                  </a:lnTo>
                  <a:lnTo>
                    <a:pt x="570699" y="169418"/>
                  </a:lnTo>
                  <a:lnTo>
                    <a:pt x="570001" y="173228"/>
                  </a:lnTo>
                  <a:lnTo>
                    <a:pt x="569760" y="173228"/>
                  </a:lnTo>
                  <a:lnTo>
                    <a:pt x="569709" y="171958"/>
                  </a:lnTo>
                  <a:lnTo>
                    <a:pt x="568375" y="171958"/>
                  </a:lnTo>
                  <a:lnTo>
                    <a:pt x="569607" y="174498"/>
                  </a:lnTo>
                  <a:lnTo>
                    <a:pt x="569696" y="173228"/>
                  </a:lnTo>
                  <a:lnTo>
                    <a:pt x="572109" y="175768"/>
                  </a:lnTo>
                  <a:lnTo>
                    <a:pt x="571677" y="179324"/>
                  </a:lnTo>
                  <a:lnTo>
                    <a:pt x="569772" y="175768"/>
                  </a:lnTo>
                  <a:lnTo>
                    <a:pt x="569493" y="180848"/>
                  </a:lnTo>
                  <a:lnTo>
                    <a:pt x="567588" y="177038"/>
                  </a:lnTo>
                  <a:lnTo>
                    <a:pt x="566305" y="174498"/>
                  </a:lnTo>
                  <a:lnTo>
                    <a:pt x="566470" y="175768"/>
                  </a:lnTo>
                  <a:lnTo>
                    <a:pt x="567334" y="177038"/>
                  </a:lnTo>
                  <a:lnTo>
                    <a:pt x="566686" y="177038"/>
                  </a:lnTo>
                  <a:lnTo>
                    <a:pt x="566089" y="175768"/>
                  </a:lnTo>
                  <a:lnTo>
                    <a:pt x="565594" y="174498"/>
                  </a:lnTo>
                  <a:lnTo>
                    <a:pt x="564730" y="177038"/>
                  </a:lnTo>
                  <a:lnTo>
                    <a:pt x="566547" y="178308"/>
                  </a:lnTo>
                  <a:lnTo>
                    <a:pt x="564565" y="178308"/>
                  </a:lnTo>
                  <a:lnTo>
                    <a:pt x="564629" y="177038"/>
                  </a:lnTo>
                  <a:lnTo>
                    <a:pt x="564083" y="175768"/>
                  </a:lnTo>
                  <a:lnTo>
                    <a:pt x="564515" y="178308"/>
                  </a:lnTo>
                  <a:lnTo>
                    <a:pt x="564934" y="180848"/>
                  </a:lnTo>
                  <a:lnTo>
                    <a:pt x="563283" y="180848"/>
                  </a:lnTo>
                  <a:lnTo>
                    <a:pt x="563016" y="179578"/>
                  </a:lnTo>
                  <a:lnTo>
                    <a:pt x="562787" y="179578"/>
                  </a:lnTo>
                  <a:lnTo>
                    <a:pt x="560946" y="180848"/>
                  </a:lnTo>
                  <a:lnTo>
                    <a:pt x="562356" y="185928"/>
                  </a:lnTo>
                  <a:lnTo>
                    <a:pt x="559079" y="185928"/>
                  </a:lnTo>
                  <a:lnTo>
                    <a:pt x="558469" y="184658"/>
                  </a:lnTo>
                  <a:lnTo>
                    <a:pt x="557237" y="182118"/>
                  </a:lnTo>
                  <a:lnTo>
                    <a:pt x="557504" y="184658"/>
                  </a:lnTo>
                  <a:lnTo>
                    <a:pt x="555256" y="182118"/>
                  </a:lnTo>
                  <a:lnTo>
                    <a:pt x="554697" y="183388"/>
                  </a:lnTo>
                  <a:lnTo>
                    <a:pt x="556221" y="184658"/>
                  </a:lnTo>
                  <a:lnTo>
                    <a:pt x="555142" y="185928"/>
                  </a:lnTo>
                  <a:lnTo>
                    <a:pt x="555777" y="188468"/>
                  </a:lnTo>
                  <a:lnTo>
                    <a:pt x="554443" y="188468"/>
                  </a:lnTo>
                  <a:lnTo>
                    <a:pt x="554494" y="191008"/>
                  </a:lnTo>
                  <a:lnTo>
                    <a:pt x="557263" y="192278"/>
                  </a:lnTo>
                  <a:lnTo>
                    <a:pt x="555332" y="192278"/>
                  </a:lnTo>
                  <a:lnTo>
                    <a:pt x="554202" y="193548"/>
                  </a:lnTo>
                  <a:lnTo>
                    <a:pt x="552399" y="192278"/>
                  </a:lnTo>
                  <a:lnTo>
                    <a:pt x="552742" y="194818"/>
                  </a:lnTo>
                  <a:lnTo>
                    <a:pt x="551446" y="194818"/>
                  </a:lnTo>
                  <a:lnTo>
                    <a:pt x="550557" y="193548"/>
                  </a:lnTo>
                  <a:lnTo>
                    <a:pt x="549935" y="193548"/>
                  </a:lnTo>
                  <a:lnTo>
                    <a:pt x="547128" y="193548"/>
                  </a:lnTo>
                  <a:lnTo>
                    <a:pt x="547433" y="194475"/>
                  </a:lnTo>
                  <a:lnTo>
                    <a:pt x="547014" y="193992"/>
                  </a:lnTo>
                  <a:lnTo>
                    <a:pt x="547344" y="194818"/>
                  </a:lnTo>
                  <a:lnTo>
                    <a:pt x="546100" y="194818"/>
                  </a:lnTo>
                  <a:lnTo>
                    <a:pt x="545299" y="193548"/>
                  </a:lnTo>
                  <a:lnTo>
                    <a:pt x="543585" y="193548"/>
                  </a:lnTo>
                  <a:lnTo>
                    <a:pt x="545261" y="194868"/>
                  </a:lnTo>
                  <a:lnTo>
                    <a:pt x="548449" y="197358"/>
                  </a:lnTo>
                  <a:lnTo>
                    <a:pt x="545553" y="196088"/>
                  </a:lnTo>
                  <a:lnTo>
                    <a:pt x="545299" y="196088"/>
                  </a:lnTo>
                  <a:lnTo>
                    <a:pt x="545261" y="194868"/>
                  </a:lnTo>
                  <a:lnTo>
                    <a:pt x="543026" y="196088"/>
                  </a:lnTo>
                  <a:lnTo>
                    <a:pt x="542925" y="198628"/>
                  </a:lnTo>
                  <a:lnTo>
                    <a:pt x="540613" y="198628"/>
                  </a:lnTo>
                  <a:lnTo>
                    <a:pt x="538137" y="196189"/>
                  </a:lnTo>
                  <a:lnTo>
                    <a:pt x="537260" y="197358"/>
                  </a:lnTo>
                  <a:lnTo>
                    <a:pt x="536956" y="201168"/>
                  </a:lnTo>
                  <a:lnTo>
                    <a:pt x="534187" y="202438"/>
                  </a:lnTo>
                  <a:lnTo>
                    <a:pt x="534847" y="202438"/>
                  </a:lnTo>
                  <a:lnTo>
                    <a:pt x="537502" y="207518"/>
                  </a:lnTo>
                  <a:lnTo>
                    <a:pt x="534022" y="203708"/>
                  </a:lnTo>
                  <a:lnTo>
                    <a:pt x="531710" y="201168"/>
                  </a:lnTo>
                  <a:lnTo>
                    <a:pt x="531952" y="203593"/>
                  </a:lnTo>
                  <a:lnTo>
                    <a:pt x="530758" y="201295"/>
                  </a:lnTo>
                  <a:lnTo>
                    <a:pt x="528929" y="202438"/>
                  </a:lnTo>
                  <a:lnTo>
                    <a:pt x="528535" y="204978"/>
                  </a:lnTo>
                  <a:lnTo>
                    <a:pt x="527126" y="207518"/>
                  </a:lnTo>
                  <a:lnTo>
                    <a:pt x="526656" y="206248"/>
                  </a:lnTo>
                  <a:lnTo>
                    <a:pt x="525081" y="206248"/>
                  </a:lnTo>
                  <a:lnTo>
                    <a:pt x="523887" y="207518"/>
                  </a:lnTo>
                  <a:lnTo>
                    <a:pt x="522566" y="207518"/>
                  </a:lnTo>
                  <a:lnTo>
                    <a:pt x="523011" y="208788"/>
                  </a:lnTo>
                  <a:lnTo>
                    <a:pt x="522338" y="208788"/>
                  </a:lnTo>
                  <a:lnTo>
                    <a:pt x="523773" y="210058"/>
                  </a:lnTo>
                  <a:lnTo>
                    <a:pt x="520052" y="210058"/>
                  </a:lnTo>
                  <a:lnTo>
                    <a:pt x="518528" y="211328"/>
                  </a:lnTo>
                  <a:lnTo>
                    <a:pt x="517182" y="213868"/>
                  </a:lnTo>
                  <a:lnTo>
                    <a:pt x="515213" y="213868"/>
                  </a:lnTo>
                  <a:lnTo>
                    <a:pt x="515213" y="218770"/>
                  </a:lnTo>
                  <a:lnTo>
                    <a:pt x="515200" y="220218"/>
                  </a:lnTo>
                  <a:lnTo>
                    <a:pt x="514642" y="220218"/>
                  </a:lnTo>
                  <a:lnTo>
                    <a:pt x="514819" y="217703"/>
                  </a:lnTo>
                  <a:lnTo>
                    <a:pt x="515213" y="218770"/>
                  </a:lnTo>
                  <a:lnTo>
                    <a:pt x="515213" y="213868"/>
                  </a:lnTo>
                  <a:lnTo>
                    <a:pt x="514362" y="213868"/>
                  </a:lnTo>
                  <a:lnTo>
                    <a:pt x="514172" y="212598"/>
                  </a:lnTo>
                  <a:lnTo>
                    <a:pt x="513905" y="212598"/>
                  </a:lnTo>
                  <a:lnTo>
                    <a:pt x="512292" y="215138"/>
                  </a:lnTo>
                  <a:lnTo>
                    <a:pt x="513740" y="216408"/>
                  </a:lnTo>
                  <a:lnTo>
                    <a:pt x="513359" y="216408"/>
                  </a:lnTo>
                  <a:lnTo>
                    <a:pt x="514743" y="217639"/>
                  </a:lnTo>
                  <a:lnTo>
                    <a:pt x="512597" y="216408"/>
                  </a:lnTo>
                  <a:lnTo>
                    <a:pt x="511898" y="216408"/>
                  </a:lnTo>
                  <a:lnTo>
                    <a:pt x="512102" y="217297"/>
                  </a:lnTo>
                  <a:lnTo>
                    <a:pt x="509168" y="215138"/>
                  </a:lnTo>
                  <a:lnTo>
                    <a:pt x="514946" y="222758"/>
                  </a:lnTo>
                  <a:lnTo>
                    <a:pt x="511784" y="221488"/>
                  </a:lnTo>
                  <a:lnTo>
                    <a:pt x="511213" y="220218"/>
                  </a:lnTo>
                  <a:lnTo>
                    <a:pt x="510946" y="220218"/>
                  </a:lnTo>
                  <a:lnTo>
                    <a:pt x="511251" y="222758"/>
                  </a:lnTo>
                  <a:lnTo>
                    <a:pt x="510387" y="222758"/>
                  </a:lnTo>
                  <a:lnTo>
                    <a:pt x="508660" y="220218"/>
                  </a:lnTo>
                  <a:lnTo>
                    <a:pt x="510362" y="221488"/>
                  </a:lnTo>
                  <a:lnTo>
                    <a:pt x="509790" y="220218"/>
                  </a:lnTo>
                  <a:lnTo>
                    <a:pt x="509219" y="218948"/>
                  </a:lnTo>
                  <a:lnTo>
                    <a:pt x="508381" y="220218"/>
                  </a:lnTo>
                  <a:lnTo>
                    <a:pt x="510120" y="225298"/>
                  </a:lnTo>
                  <a:lnTo>
                    <a:pt x="507834" y="222758"/>
                  </a:lnTo>
                  <a:lnTo>
                    <a:pt x="507822" y="221488"/>
                  </a:lnTo>
                  <a:lnTo>
                    <a:pt x="508381" y="221488"/>
                  </a:lnTo>
                  <a:lnTo>
                    <a:pt x="508381" y="220218"/>
                  </a:lnTo>
                  <a:lnTo>
                    <a:pt x="505764" y="218948"/>
                  </a:lnTo>
                  <a:lnTo>
                    <a:pt x="503770" y="218948"/>
                  </a:lnTo>
                  <a:lnTo>
                    <a:pt x="506361" y="226568"/>
                  </a:lnTo>
                  <a:lnTo>
                    <a:pt x="502069" y="221488"/>
                  </a:lnTo>
                  <a:lnTo>
                    <a:pt x="502958" y="226568"/>
                  </a:lnTo>
                  <a:lnTo>
                    <a:pt x="502437" y="224028"/>
                  </a:lnTo>
                  <a:lnTo>
                    <a:pt x="502170" y="222758"/>
                  </a:lnTo>
                  <a:lnTo>
                    <a:pt x="501878" y="224028"/>
                  </a:lnTo>
                  <a:lnTo>
                    <a:pt x="501116" y="222758"/>
                  </a:lnTo>
                  <a:lnTo>
                    <a:pt x="498678" y="222758"/>
                  </a:lnTo>
                  <a:lnTo>
                    <a:pt x="497230" y="222758"/>
                  </a:lnTo>
                  <a:lnTo>
                    <a:pt x="497230" y="234188"/>
                  </a:lnTo>
                  <a:lnTo>
                    <a:pt x="494436" y="234188"/>
                  </a:lnTo>
                  <a:lnTo>
                    <a:pt x="494169" y="230378"/>
                  </a:lnTo>
                  <a:lnTo>
                    <a:pt x="497230" y="234188"/>
                  </a:lnTo>
                  <a:lnTo>
                    <a:pt x="497230" y="222758"/>
                  </a:lnTo>
                  <a:lnTo>
                    <a:pt x="496709" y="222758"/>
                  </a:lnTo>
                  <a:lnTo>
                    <a:pt x="495858" y="222758"/>
                  </a:lnTo>
                  <a:lnTo>
                    <a:pt x="496430" y="224028"/>
                  </a:lnTo>
                  <a:lnTo>
                    <a:pt x="496735" y="227838"/>
                  </a:lnTo>
                  <a:lnTo>
                    <a:pt x="490766" y="221488"/>
                  </a:lnTo>
                  <a:lnTo>
                    <a:pt x="491045" y="227838"/>
                  </a:lnTo>
                  <a:lnTo>
                    <a:pt x="490194" y="230378"/>
                  </a:lnTo>
                  <a:lnTo>
                    <a:pt x="491591" y="232918"/>
                  </a:lnTo>
                  <a:lnTo>
                    <a:pt x="490728" y="235458"/>
                  </a:lnTo>
                  <a:lnTo>
                    <a:pt x="489369" y="234226"/>
                  </a:lnTo>
                  <a:lnTo>
                    <a:pt x="489318" y="231648"/>
                  </a:lnTo>
                  <a:lnTo>
                    <a:pt x="487057" y="231648"/>
                  </a:lnTo>
                  <a:lnTo>
                    <a:pt x="486752" y="234188"/>
                  </a:lnTo>
                  <a:lnTo>
                    <a:pt x="486486" y="232918"/>
                  </a:lnTo>
                  <a:lnTo>
                    <a:pt x="485914" y="231648"/>
                  </a:lnTo>
                  <a:lnTo>
                    <a:pt x="484505" y="231648"/>
                  </a:lnTo>
                  <a:lnTo>
                    <a:pt x="485813" y="234188"/>
                  </a:lnTo>
                  <a:lnTo>
                    <a:pt x="486194" y="234188"/>
                  </a:lnTo>
                  <a:lnTo>
                    <a:pt x="487870" y="237998"/>
                  </a:lnTo>
                  <a:lnTo>
                    <a:pt x="487324" y="234188"/>
                  </a:lnTo>
                  <a:lnTo>
                    <a:pt x="488162" y="234188"/>
                  </a:lnTo>
                  <a:lnTo>
                    <a:pt x="489585" y="236728"/>
                  </a:lnTo>
                  <a:lnTo>
                    <a:pt x="489292" y="237998"/>
                  </a:lnTo>
                  <a:lnTo>
                    <a:pt x="491274" y="239268"/>
                  </a:lnTo>
                  <a:lnTo>
                    <a:pt x="489305" y="235458"/>
                  </a:lnTo>
                  <a:lnTo>
                    <a:pt x="491286" y="237998"/>
                  </a:lnTo>
                  <a:lnTo>
                    <a:pt x="491629" y="237998"/>
                  </a:lnTo>
                  <a:lnTo>
                    <a:pt x="491858" y="236728"/>
                  </a:lnTo>
                  <a:lnTo>
                    <a:pt x="492150" y="236728"/>
                  </a:lnTo>
                  <a:lnTo>
                    <a:pt x="493560" y="239268"/>
                  </a:lnTo>
                  <a:lnTo>
                    <a:pt x="492696" y="239268"/>
                  </a:lnTo>
                  <a:lnTo>
                    <a:pt x="495554" y="240538"/>
                  </a:lnTo>
                  <a:lnTo>
                    <a:pt x="494372" y="236728"/>
                  </a:lnTo>
                  <a:lnTo>
                    <a:pt x="493585" y="234188"/>
                  </a:lnTo>
                  <a:lnTo>
                    <a:pt x="495846" y="236728"/>
                  </a:lnTo>
                  <a:lnTo>
                    <a:pt x="497268" y="234226"/>
                  </a:lnTo>
                  <a:lnTo>
                    <a:pt x="499275" y="236728"/>
                  </a:lnTo>
                  <a:lnTo>
                    <a:pt x="498335" y="234188"/>
                  </a:lnTo>
                  <a:lnTo>
                    <a:pt x="497865" y="232918"/>
                  </a:lnTo>
                  <a:lnTo>
                    <a:pt x="498424" y="232918"/>
                  </a:lnTo>
                  <a:lnTo>
                    <a:pt x="497865" y="231648"/>
                  </a:lnTo>
                  <a:lnTo>
                    <a:pt x="498792" y="232117"/>
                  </a:lnTo>
                  <a:lnTo>
                    <a:pt x="498424" y="232918"/>
                  </a:lnTo>
                  <a:lnTo>
                    <a:pt x="498716" y="232918"/>
                  </a:lnTo>
                  <a:lnTo>
                    <a:pt x="499287" y="234188"/>
                  </a:lnTo>
                  <a:lnTo>
                    <a:pt x="499071" y="232244"/>
                  </a:lnTo>
                  <a:lnTo>
                    <a:pt x="500443" y="232918"/>
                  </a:lnTo>
                  <a:lnTo>
                    <a:pt x="500367" y="231648"/>
                  </a:lnTo>
                  <a:lnTo>
                    <a:pt x="500291" y="230378"/>
                  </a:lnTo>
                  <a:lnTo>
                    <a:pt x="500138" y="227838"/>
                  </a:lnTo>
                  <a:lnTo>
                    <a:pt x="501205" y="229755"/>
                  </a:lnTo>
                  <a:lnTo>
                    <a:pt x="501281" y="229108"/>
                  </a:lnTo>
                  <a:lnTo>
                    <a:pt x="502081" y="230428"/>
                  </a:lnTo>
                  <a:lnTo>
                    <a:pt x="502208" y="230619"/>
                  </a:lnTo>
                  <a:lnTo>
                    <a:pt x="504405" y="234188"/>
                  </a:lnTo>
                  <a:lnTo>
                    <a:pt x="503034" y="230378"/>
                  </a:lnTo>
                  <a:lnTo>
                    <a:pt x="502577" y="229108"/>
                  </a:lnTo>
                  <a:lnTo>
                    <a:pt x="502119" y="227838"/>
                  </a:lnTo>
                  <a:lnTo>
                    <a:pt x="504393" y="229108"/>
                  </a:lnTo>
                  <a:lnTo>
                    <a:pt x="504482" y="229311"/>
                  </a:lnTo>
                  <a:lnTo>
                    <a:pt x="508558" y="232918"/>
                  </a:lnTo>
                  <a:lnTo>
                    <a:pt x="508927" y="231648"/>
                  </a:lnTo>
                  <a:lnTo>
                    <a:pt x="507009" y="227838"/>
                  </a:lnTo>
                  <a:lnTo>
                    <a:pt x="509905" y="229108"/>
                  </a:lnTo>
                  <a:lnTo>
                    <a:pt x="510641" y="226568"/>
                  </a:lnTo>
                  <a:lnTo>
                    <a:pt x="511213" y="227838"/>
                  </a:lnTo>
                  <a:lnTo>
                    <a:pt x="516636" y="227838"/>
                  </a:lnTo>
                  <a:lnTo>
                    <a:pt x="514883" y="225298"/>
                  </a:lnTo>
                  <a:lnTo>
                    <a:pt x="516597" y="224028"/>
                  </a:lnTo>
                  <a:lnTo>
                    <a:pt x="517156" y="222758"/>
                  </a:lnTo>
                  <a:lnTo>
                    <a:pt x="518312" y="225298"/>
                  </a:lnTo>
                  <a:lnTo>
                    <a:pt x="518617" y="226568"/>
                  </a:lnTo>
                  <a:lnTo>
                    <a:pt x="518629" y="227838"/>
                  </a:lnTo>
                  <a:lnTo>
                    <a:pt x="519531" y="226568"/>
                  </a:lnTo>
                  <a:lnTo>
                    <a:pt x="519099" y="225298"/>
                  </a:lnTo>
                  <a:lnTo>
                    <a:pt x="519417" y="224028"/>
                  </a:lnTo>
                  <a:lnTo>
                    <a:pt x="520674" y="226568"/>
                  </a:lnTo>
                  <a:lnTo>
                    <a:pt x="521804" y="225298"/>
                  </a:lnTo>
                  <a:lnTo>
                    <a:pt x="521589" y="224028"/>
                  </a:lnTo>
                  <a:lnTo>
                    <a:pt x="521360" y="222758"/>
                  </a:lnTo>
                  <a:lnTo>
                    <a:pt x="523925" y="222758"/>
                  </a:lnTo>
                  <a:lnTo>
                    <a:pt x="522605" y="220218"/>
                  </a:lnTo>
                  <a:lnTo>
                    <a:pt x="518820" y="217703"/>
                  </a:lnTo>
                  <a:lnTo>
                    <a:pt x="518883" y="217297"/>
                  </a:lnTo>
                  <a:lnTo>
                    <a:pt x="519480" y="215138"/>
                  </a:lnTo>
                  <a:lnTo>
                    <a:pt x="520293" y="216408"/>
                  </a:lnTo>
                  <a:lnTo>
                    <a:pt x="521652" y="217678"/>
                  </a:lnTo>
                  <a:lnTo>
                    <a:pt x="522020" y="217678"/>
                  </a:lnTo>
                  <a:lnTo>
                    <a:pt x="522325" y="218948"/>
                  </a:lnTo>
                  <a:lnTo>
                    <a:pt x="522617" y="218948"/>
                  </a:lnTo>
                  <a:lnTo>
                    <a:pt x="523697" y="220218"/>
                  </a:lnTo>
                  <a:lnTo>
                    <a:pt x="523811" y="218948"/>
                  </a:lnTo>
                  <a:lnTo>
                    <a:pt x="524598" y="220218"/>
                  </a:lnTo>
                  <a:lnTo>
                    <a:pt x="524548" y="221488"/>
                  </a:lnTo>
                  <a:lnTo>
                    <a:pt x="526097" y="221488"/>
                  </a:lnTo>
                  <a:lnTo>
                    <a:pt x="527177" y="222758"/>
                  </a:lnTo>
                  <a:lnTo>
                    <a:pt x="526465" y="221424"/>
                  </a:lnTo>
                  <a:lnTo>
                    <a:pt x="525716" y="220218"/>
                  </a:lnTo>
                  <a:lnTo>
                    <a:pt x="526059" y="220218"/>
                  </a:lnTo>
                  <a:lnTo>
                    <a:pt x="527177" y="218948"/>
                  </a:lnTo>
                  <a:lnTo>
                    <a:pt x="527773" y="221488"/>
                  </a:lnTo>
                  <a:lnTo>
                    <a:pt x="529031" y="222758"/>
                  </a:lnTo>
                  <a:lnTo>
                    <a:pt x="528561" y="221488"/>
                  </a:lnTo>
                  <a:lnTo>
                    <a:pt x="530110" y="221488"/>
                  </a:lnTo>
                  <a:lnTo>
                    <a:pt x="528510" y="218948"/>
                  </a:lnTo>
                  <a:lnTo>
                    <a:pt x="528866" y="218948"/>
                  </a:lnTo>
                  <a:lnTo>
                    <a:pt x="529691" y="220218"/>
                  </a:lnTo>
                  <a:lnTo>
                    <a:pt x="530275" y="220218"/>
                  </a:lnTo>
                  <a:lnTo>
                    <a:pt x="530174" y="218948"/>
                  </a:lnTo>
                  <a:lnTo>
                    <a:pt x="532980" y="218948"/>
                  </a:lnTo>
                  <a:lnTo>
                    <a:pt x="530542" y="216408"/>
                  </a:lnTo>
                  <a:lnTo>
                    <a:pt x="530288" y="216408"/>
                  </a:lnTo>
                  <a:lnTo>
                    <a:pt x="530390" y="215392"/>
                  </a:lnTo>
                  <a:lnTo>
                    <a:pt x="530428" y="215138"/>
                  </a:lnTo>
                  <a:lnTo>
                    <a:pt x="530567" y="213868"/>
                  </a:lnTo>
                  <a:lnTo>
                    <a:pt x="530694" y="212598"/>
                  </a:lnTo>
                  <a:lnTo>
                    <a:pt x="535457" y="215138"/>
                  </a:lnTo>
                  <a:lnTo>
                    <a:pt x="536778" y="212598"/>
                  </a:lnTo>
                  <a:lnTo>
                    <a:pt x="537324" y="212598"/>
                  </a:lnTo>
                  <a:lnTo>
                    <a:pt x="537908" y="211328"/>
                  </a:lnTo>
                  <a:lnTo>
                    <a:pt x="539648" y="211328"/>
                  </a:lnTo>
                  <a:lnTo>
                    <a:pt x="539330" y="208788"/>
                  </a:lnTo>
                  <a:lnTo>
                    <a:pt x="539686" y="208788"/>
                  </a:lnTo>
                  <a:lnTo>
                    <a:pt x="541172" y="210058"/>
                  </a:lnTo>
                  <a:lnTo>
                    <a:pt x="541680" y="211328"/>
                  </a:lnTo>
                  <a:lnTo>
                    <a:pt x="542188" y="210058"/>
                  </a:lnTo>
                  <a:lnTo>
                    <a:pt x="541667" y="208788"/>
                  </a:lnTo>
                  <a:lnTo>
                    <a:pt x="543915" y="208788"/>
                  </a:lnTo>
                  <a:lnTo>
                    <a:pt x="543953" y="211086"/>
                  </a:lnTo>
                  <a:lnTo>
                    <a:pt x="543687" y="211328"/>
                  </a:lnTo>
                  <a:lnTo>
                    <a:pt x="543953" y="211328"/>
                  </a:lnTo>
                  <a:lnTo>
                    <a:pt x="545350" y="211328"/>
                  </a:lnTo>
                  <a:lnTo>
                    <a:pt x="546506" y="212598"/>
                  </a:lnTo>
                  <a:lnTo>
                    <a:pt x="546354" y="210058"/>
                  </a:lnTo>
                  <a:lnTo>
                    <a:pt x="546265" y="208788"/>
                  </a:lnTo>
                  <a:lnTo>
                    <a:pt x="547255" y="211328"/>
                  </a:lnTo>
                  <a:lnTo>
                    <a:pt x="548957" y="211328"/>
                  </a:lnTo>
                  <a:lnTo>
                    <a:pt x="549109" y="210058"/>
                  </a:lnTo>
                  <a:lnTo>
                    <a:pt x="547243" y="208788"/>
                  </a:lnTo>
                  <a:lnTo>
                    <a:pt x="547674" y="208788"/>
                  </a:lnTo>
                  <a:lnTo>
                    <a:pt x="549046" y="207518"/>
                  </a:lnTo>
                  <a:lnTo>
                    <a:pt x="550621" y="211328"/>
                  </a:lnTo>
                  <a:lnTo>
                    <a:pt x="555358" y="212598"/>
                  </a:lnTo>
                  <a:lnTo>
                    <a:pt x="551116" y="202438"/>
                  </a:lnTo>
                  <a:lnTo>
                    <a:pt x="553783" y="204228"/>
                  </a:lnTo>
                  <a:lnTo>
                    <a:pt x="553593" y="203708"/>
                  </a:lnTo>
                  <a:lnTo>
                    <a:pt x="554977" y="203708"/>
                  </a:lnTo>
                  <a:lnTo>
                    <a:pt x="558850" y="206248"/>
                  </a:lnTo>
                  <a:lnTo>
                    <a:pt x="559206" y="206248"/>
                  </a:lnTo>
                  <a:lnTo>
                    <a:pt x="561809" y="207518"/>
                  </a:lnTo>
                  <a:lnTo>
                    <a:pt x="559447" y="203708"/>
                  </a:lnTo>
                  <a:lnTo>
                    <a:pt x="557885" y="201168"/>
                  </a:lnTo>
                  <a:lnTo>
                    <a:pt x="560209" y="201168"/>
                  </a:lnTo>
                  <a:lnTo>
                    <a:pt x="559320" y="199898"/>
                  </a:lnTo>
                  <a:lnTo>
                    <a:pt x="558317" y="198628"/>
                  </a:lnTo>
                  <a:lnTo>
                    <a:pt x="557314" y="197358"/>
                  </a:lnTo>
                  <a:lnTo>
                    <a:pt x="557872" y="196088"/>
                  </a:lnTo>
                  <a:lnTo>
                    <a:pt x="559244" y="196088"/>
                  </a:lnTo>
                  <a:lnTo>
                    <a:pt x="562102" y="199898"/>
                  </a:lnTo>
                  <a:lnTo>
                    <a:pt x="561936" y="201168"/>
                  </a:lnTo>
                  <a:lnTo>
                    <a:pt x="561505" y="201168"/>
                  </a:lnTo>
                  <a:lnTo>
                    <a:pt x="562762" y="202438"/>
                  </a:lnTo>
                  <a:lnTo>
                    <a:pt x="564222" y="201168"/>
                  </a:lnTo>
                  <a:lnTo>
                    <a:pt x="564997" y="202438"/>
                  </a:lnTo>
                  <a:lnTo>
                    <a:pt x="565188" y="201168"/>
                  </a:lnTo>
                  <a:lnTo>
                    <a:pt x="565670" y="201168"/>
                  </a:lnTo>
                  <a:lnTo>
                    <a:pt x="565531" y="199898"/>
                  </a:lnTo>
                  <a:lnTo>
                    <a:pt x="567677" y="199898"/>
                  </a:lnTo>
                  <a:lnTo>
                    <a:pt x="567055" y="198628"/>
                  </a:lnTo>
                  <a:lnTo>
                    <a:pt x="566039" y="198628"/>
                  </a:lnTo>
                  <a:lnTo>
                    <a:pt x="566280" y="197358"/>
                  </a:lnTo>
                  <a:lnTo>
                    <a:pt x="569277" y="197358"/>
                  </a:lnTo>
                  <a:lnTo>
                    <a:pt x="565937" y="194818"/>
                  </a:lnTo>
                  <a:lnTo>
                    <a:pt x="567080" y="193548"/>
                  </a:lnTo>
                  <a:lnTo>
                    <a:pt x="568960" y="194818"/>
                  </a:lnTo>
                  <a:lnTo>
                    <a:pt x="569277" y="197358"/>
                  </a:lnTo>
                  <a:lnTo>
                    <a:pt x="569874" y="196088"/>
                  </a:lnTo>
                  <a:lnTo>
                    <a:pt x="571474" y="196088"/>
                  </a:lnTo>
                  <a:lnTo>
                    <a:pt x="572084" y="198628"/>
                  </a:lnTo>
                  <a:lnTo>
                    <a:pt x="572096" y="196088"/>
                  </a:lnTo>
                  <a:lnTo>
                    <a:pt x="575462" y="198628"/>
                  </a:lnTo>
                  <a:lnTo>
                    <a:pt x="576414" y="198628"/>
                  </a:lnTo>
                  <a:lnTo>
                    <a:pt x="576326" y="199898"/>
                  </a:lnTo>
                  <a:lnTo>
                    <a:pt x="576465" y="198628"/>
                  </a:lnTo>
                  <a:lnTo>
                    <a:pt x="577126" y="198628"/>
                  </a:lnTo>
                  <a:lnTo>
                    <a:pt x="575348" y="197358"/>
                  </a:lnTo>
                  <a:lnTo>
                    <a:pt x="576922" y="197358"/>
                  </a:lnTo>
                  <a:lnTo>
                    <a:pt x="576453" y="196088"/>
                  </a:lnTo>
                  <a:lnTo>
                    <a:pt x="574306" y="194818"/>
                  </a:lnTo>
                  <a:lnTo>
                    <a:pt x="573913" y="192278"/>
                  </a:lnTo>
                  <a:lnTo>
                    <a:pt x="574509" y="192278"/>
                  </a:lnTo>
                  <a:lnTo>
                    <a:pt x="578904" y="194818"/>
                  </a:lnTo>
                  <a:lnTo>
                    <a:pt x="577723" y="196088"/>
                  </a:lnTo>
                  <a:lnTo>
                    <a:pt x="579031" y="196088"/>
                  </a:lnTo>
                  <a:lnTo>
                    <a:pt x="578993" y="196456"/>
                  </a:lnTo>
                  <a:lnTo>
                    <a:pt x="579094" y="196303"/>
                  </a:lnTo>
                  <a:lnTo>
                    <a:pt x="579107" y="196088"/>
                  </a:lnTo>
                  <a:lnTo>
                    <a:pt x="582422" y="198628"/>
                  </a:lnTo>
                  <a:lnTo>
                    <a:pt x="577811" y="193548"/>
                  </a:lnTo>
                  <a:lnTo>
                    <a:pt x="579564" y="192278"/>
                  </a:lnTo>
                  <a:lnTo>
                    <a:pt x="580390" y="193548"/>
                  </a:lnTo>
                  <a:lnTo>
                    <a:pt x="580771" y="193865"/>
                  </a:lnTo>
                  <a:lnTo>
                    <a:pt x="579932" y="192278"/>
                  </a:lnTo>
                  <a:lnTo>
                    <a:pt x="579780" y="189738"/>
                  </a:lnTo>
                  <a:lnTo>
                    <a:pt x="581685" y="191008"/>
                  </a:lnTo>
                  <a:lnTo>
                    <a:pt x="581025" y="189738"/>
                  </a:lnTo>
                  <a:lnTo>
                    <a:pt x="580377" y="188468"/>
                  </a:lnTo>
                  <a:lnTo>
                    <a:pt x="580009" y="188468"/>
                  </a:lnTo>
                  <a:lnTo>
                    <a:pt x="579196" y="185928"/>
                  </a:lnTo>
                  <a:lnTo>
                    <a:pt x="579882" y="185928"/>
                  </a:lnTo>
                  <a:lnTo>
                    <a:pt x="580237" y="184924"/>
                  </a:lnTo>
                  <a:lnTo>
                    <a:pt x="579843" y="183388"/>
                  </a:lnTo>
                  <a:lnTo>
                    <a:pt x="584631" y="188468"/>
                  </a:lnTo>
                  <a:lnTo>
                    <a:pt x="584593" y="185928"/>
                  </a:lnTo>
                  <a:lnTo>
                    <a:pt x="585851" y="185928"/>
                  </a:lnTo>
                  <a:lnTo>
                    <a:pt x="586600" y="188468"/>
                  </a:lnTo>
                  <a:lnTo>
                    <a:pt x="587565" y="188468"/>
                  </a:lnTo>
                  <a:lnTo>
                    <a:pt x="587489" y="187198"/>
                  </a:lnTo>
                  <a:lnTo>
                    <a:pt x="587349" y="185928"/>
                  </a:lnTo>
                  <a:lnTo>
                    <a:pt x="587197" y="184658"/>
                  </a:lnTo>
                  <a:lnTo>
                    <a:pt x="586905" y="182118"/>
                  </a:lnTo>
                  <a:lnTo>
                    <a:pt x="586435" y="182981"/>
                  </a:lnTo>
                  <a:lnTo>
                    <a:pt x="586346" y="182740"/>
                  </a:lnTo>
                  <a:lnTo>
                    <a:pt x="586346" y="184658"/>
                  </a:lnTo>
                  <a:lnTo>
                    <a:pt x="585698" y="184658"/>
                  </a:lnTo>
                  <a:lnTo>
                    <a:pt x="585470" y="183388"/>
                  </a:lnTo>
                  <a:lnTo>
                    <a:pt x="585241" y="182118"/>
                  </a:lnTo>
                  <a:lnTo>
                    <a:pt x="585431" y="182981"/>
                  </a:lnTo>
                  <a:lnTo>
                    <a:pt x="585546" y="183388"/>
                  </a:lnTo>
                  <a:lnTo>
                    <a:pt x="586270" y="183984"/>
                  </a:lnTo>
                  <a:lnTo>
                    <a:pt x="586346" y="184658"/>
                  </a:lnTo>
                  <a:lnTo>
                    <a:pt x="586346" y="182740"/>
                  </a:lnTo>
                  <a:lnTo>
                    <a:pt x="586117" y="182118"/>
                  </a:lnTo>
                  <a:lnTo>
                    <a:pt x="585635" y="180848"/>
                  </a:lnTo>
                  <a:lnTo>
                    <a:pt x="584669" y="178308"/>
                  </a:lnTo>
                  <a:lnTo>
                    <a:pt x="587171" y="179578"/>
                  </a:lnTo>
                  <a:lnTo>
                    <a:pt x="590626" y="184658"/>
                  </a:lnTo>
                  <a:lnTo>
                    <a:pt x="593826" y="185928"/>
                  </a:lnTo>
                  <a:lnTo>
                    <a:pt x="591743" y="180848"/>
                  </a:lnTo>
                  <a:lnTo>
                    <a:pt x="594766" y="180848"/>
                  </a:lnTo>
                  <a:lnTo>
                    <a:pt x="593458" y="179578"/>
                  </a:lnTo>
                  <a:lnTo>
                    <a:pt x="592366" y="178308"/>
                  </a:lnTo>
                  <a:lnTo>
                    <a:pt x="594588" y="178308"/>
                  </a:lnTo>
                  <a:lnTo>
                    <a:pt x="594702" y="177038"/>
                  </a:lnTo>
                  <a:lnTo>
                    <a:pt x="595820" y="179578"/>
                  </a:lnTo>
                  <a:lnTo>
                    <a:pt x="596671" y="179578"/>
                  </a:lnTo>
                  <a:lnTo>
                    <a:pt x="597687" y="180848"/>
                  </a:lnTo>
                  <a:lnTo>
                    <a:pt x="596798" y="179578"/>
                  </a:lnTo>
                  <a:lnTo>
                    <a:pt x="599338" y="179578"/>
                  </a:lnTo>
                  <a:lnTo>
                    <a:pt x="597903" y="177038"/>
                  </a:lnTo>
                  <a:lnTo>
                    <a:pt x="597179" y="175768"/>
                  </a:lnTo>
                  <a:lnTo>
                    <a:pt x="599681" y="177038"/>
                  </a:lnTo>
                  <a:lnTo>
                    <a:pt x="602043" y="177038"/>
                  </a:lnTo>
                  <a:lnTo>
                    <a:pt x="601281" y="175768"/>
                  </a:lnTo>
                  <a:lnTo>
                    <a:pt x="598284" y="170688"/>
                  </a:lnTo>
                  <a:lnTo>
                    <a:pt x="600329" y="170688"/>
                  </a:lnTo>
                  <a:lnTo>
                    <a:pt x="601116" y="173228"/>
                  </a:lnTo>
                  <a:lnTo>
                    <a:pt x="602703" y="173228"/>
                  </a:lnTo>
                  <a:lnTo>
                    <a:pt x="602526" y="175768"/>
                  </a:lnTo>
                  <a:lnTo>
                    <a:pt x="603783" y="175768"/>
                  </a:lnTo>
                  <a:lnTo>
                    <a:pt x="602983" y="174498"/>
                  </a:lnTo>
                  <a:lnTo>
                    <a:pt x="604050" y="174498"/>
                  </a:lnTo>
                  <a:lnTo>
                    <a:pt x="602919" y="170688"/>
                  </a:lnTo>
                  <a:lnTo>
                    <a:pt x="604354" y="171818"/>
                  </a:lnTo>
                  <a:lnTo>
                    <a:pt x="604151" y="171792"/>
                  </a:lnTo>
                  <a:lnTo>
                    <a:pt x="604647" y="172008"/>
                  </a:lnTo>
                  <a:lnTo>
                    <a:pt x="604520" y="171881"/>
                  </a:lnTo>
                  <a:lnTo>
                    <a:pt x="604253" y="170688"/>
                  </a:lnTo>
                  <a:lnTo>
                    <a:pt x="603084" y="169418"/>
                  </a:lnTo>
                  <a:lnTo>
                    <a:pt x="603808" y="169418"/>
                  </a:lnTo>
                  <a:lnTo>
                    <a:pt x="604545" y="168186"/>
                  </a:lnTo>
                  <a:lnTo>
                    <a:pt x="608088" y="170688"/>
                  </a:lnTo>
                  <a:close/>
                </a:path>
                <a:path w="809625" h="304800">
                  <a:moveTo>
                    <a:pt x="608634" y="106680"/>
                  </a:moveTo>
                  <a:lnTo>
                    <a:pt x="608444" y="106324"/>
                  </a:lnTo>
                  <a:lnTo>
                    <a:pt x="607771" y="106680"/>
                  </a:lnTo>
                  <a:lnTo>
                    <a:pt x="608634" y="106680"/>
                  </a:lnTo>
                  <a:close/>
                </a:path>
                <a:path w="809625" h="304800">
                  <a:moveTo>
                    <a:pt x="612609" y="104140"/>
                  </a:moveTo>
                  <a:lnTo>
                    <a:pt x="578700" y="104140"/>
                  </a:lnTo>
                  <a:lnTo>
                    <a:pt x="578561" y="104140"/>
                  </a:lnTo>
                  <a:lnTo>
                    <a:pt x="578307" y="105410"/>
                  </a:lnTo>
                  <a:lnTo>
                    <a:pt x="573024" y="100330"/>
                  </a:lnTo>
                  <a:lnTo>
                    <a:pt x="570992" y="104140"/>
                  </a:lnTo>
                  <a:lnTo>
                    <a:pt x="569150" y="102870"/>
                  </a:lnTo>
                  <a:lnTo>
                    <a:pt x="569468" y="100330"/>
                  </a:lnTo>
                  <a:lnTo>
                    <a:pt x="568794" y="100330"/>
                  </a:lnTo>
                  <a:lnTo>
                    <a:pt x="568794" y="109220"/>
                  </a:lnTo>
                  <a:lnTo>
                    <a:pt x="566877" y="107950"/>
                  </a:lnTo>
                  <a:lnTo>
                    <a:pt x="565988" y="107353"/>
                  </a:lnTo>
                  <a:lnTo>
                    <a:pt x="566331" y="106680"/>
                  </a:lnTo>
                  <a:lnTo>
                    <a:pt x="566966" y="105410"/>
                  </a:lnTo>
                  <a:lnTo>
                    <a:pt x="568147" y="105410"/>
                  </a:lnTo>
                  <a:lnTo>
                    <a:pt x="567220" y="107950"/>
                  </a:lnTo>
                  <a:lnTo>
                    <a:pt x="568794" y="109220"/>
                  </a:lnTo>
                  <a:lnTo>
                    <a:pt x="568794" y="100330"/>
                  </a:lnTo>
                  <a:lnTo>
                    <a:pt x="567956" y="100330"/>
                  </a:lnTo>
                  <a:lnTo>
                    <a:pt x="565658" y="104140"/>
                  </a:lnTo>
                  <a:lnTo>
                    <a:pt x="563397" y="100330"/>
                  </a:lnTo>
                  <a:lnTo>
                    <a:pt x="560755" y="102870"/>
                  </a:lnTo>
                  <a:lnTo>
                    <a:pt x="562356" y="104940"/>
                  </a:lnTo>
                  <a:lnTo>
                    <a:pt x="561174" y="107950"/>
                  </a:lnTo>
                  <a:lnTo>
                    <a:pt x="564515" y="105410"/>
                  </a:lnTo>
                  <a:lnTo>
                    <a:pt x="566178" y="104140"/>
                  </a:lnTo>
                  <a:lnTo>
                    <a:pt x="563956" y="107950"/>
                  </a:lnTo>
                  <a:lnTo>
                    <a:pt x="564972" y="107950"/>
                  </a:lnTo>
                  <a:lnTo>
                    <a:pt x="564997" y="113030"/>
                  </a:lnTo>
                  <a:lnTo>
                    <a:pt x="561289" y="111760"/>
                  </a:lnTo>
                  <a:lnTo>
                    <a:pt x="558939" y="105410"/>
                  </a:lnTo>
                  <a:lnTo>
                    <a:pt x="553783" y="105410"/>
                  </a:lnTo>
                  <a:lnTo>
                    <a:pt x="552945" y="111760"/>
                  </a:lnTo>
                  <a:lnTo>
                    <a:pt x="547039" y="113030"/>
                  </a:lnTo>
                  <a:lnTo>
                    <a:pt x="549173" y="113030"/>
                  </a:lnTo>
                  <a:lnTo>
                    <a:pt x="549414" y="115570"/>
                  </a:lnTo>
                  <a:lnTo>
                    <a:pt x="546036" y="114300"/>
                  </a:lnTo>
                  <a:lnTo>
                    <a:pt x="544715" y="116840"/>
                  </a:lnTo>
                  <a:lnTo>
                    <a:pt x="587883" y="116840"/>
                  </a:lnTo>
                  <a:lnTo>
                    <a:pt x="588479" y="116128"/>
                  </a:lnTo>
                  <a:lnTo>
                    <a:pt x="587832" y="115570"/>
                  </a:lnTo>
                  <a:lnTo>
                    <a:pt x="586371" y="114300"/>
                  </a:lnTo>
                  <a:lnTo>
                    <a:pt x="590689" y="109423"/>
                  </a:lnTo>
                  <a:lnTo>
                    <a:pt x="590867" y="109220"/>
                  </a:lnTo>
                  <a:lnTo>
                    <a:pt x="590804" y="110490"/>
                  </a:lnTo>
                  <a:lnTo>
                    <a:pt x="591070" y="113030"/>
                  </a:lnTo>
                  <a:lnTo>
                    <a:pt x="596290" y="106680"/>
                  </a:lnTo>
                  <a:lnTo>
                    <a:pt x="596582" y="114300"/>
                  </a:lnTo>
                  <a:lnTo>
                    <a:pt x="597115" y="114300"/>
                  </a:lnTo>
                  <a:lnTo>
                    <a:pt x="597573" y="113030"/>
                  </a:lnTo>
                  <a:lnTo>
                    <a:pt x="596836" y="111760"/>
                  </a:lnTo>
                  <a:lnTo>
                    <a:pt x="598703" y="111760"/>
                  </a:lnTo>
                  <a:lnTo>
                    <a:pt x="598309" y="114300"/>
                  </a:lnTo>
                  <a:lnTo>
                    <a:pt x="600519" y="111760"/>
                  </a:lnTo>
                  <a:lnTo>
                    <a:pt x="601624" y="110490"/>
                  </a:lnTo>
                  <a:lnTo>
                    <a:pt x="599351" y="109220"/>
                  </a:lnTo>
                  <a:lnTo>
                    <a:pt x="602792" y="107950"/>
                  </a:lnTo>
                  <a:lnTo>
                    <a:pt x="603199" y="109220"/>
                  </a:lnTo>
                  <a:lnTo>
                    <a:pt x="602665" y="109220"/>
                  </a:lnTo>
                  <a:lnTo>
                    <a:pt x="602818" y="110490"/>
                  </a:lnTo>
                  <a:lnTo>
                    <a:pt x="603262" y="109220"/>
                  </a:lnTo>
                  <a:lnTo>
                    <a:pt x="603719" y="107950"/>
                  </a:lnTo>
                  <a:lnTo>
                    <a:pt x="604177" y="106680"/>
                  </a:lnTo>
                  <a:lnTo>
                    <a:pt x="604634" y="105410"/>
                  </a:lnTo>
                  <a:lnTo>
                    <a:pt x="607961" y="105410"/>
                  </a:lnTo>
                  <a:lnTo>
                    <a:pt x="608444" y="106324"/>
                  </a:lnTo>
                  <a:lnTo>
                    <a:pt x="612609" y="104140"/>
                  </a:lnTo>
                  <a:close/>
                </a:path>
                <a:path w="809625" h="304800">
                  <a:moveTo>
                    <a:pt x="624979" y="151828"/>
                  </a:moveTo>
                  <a:lnTo>
                    <a:pt x="624751" y="151638"/>
                  </a:lnTo>
                  <a:lnTo>
                    <a:pt x="600138" y="151638"/>
                  </a:lnTo>
                  <a:lnTo>
                    <a:pt x="598512" y="151638"/>
                  </a:lnTo>
                  <a:lnTo>
                    <a:pt x="599313" y="154178"/>
                  </a:lnTo>
                  <a:lnTo>
                    <a:pt x="595007" y="151638"/>
                  </a:lnTo>
                  <a:lnTo>
                    <a:pt x="597420" y="155448"/>
                  </a:lnTo>
                  <a:lnTo>
                    <a:pt x="594791" y="151638"/>
                  </a:lnTo>
                  <a:lnTo>
                    <a:pt x="592975" y="152908"/>
                  </a:lnTo>
                  <a:lnTo>
                    <a:pt x="593407" y="155448"/>
                  </a:lnTo>
                  <a:lnTo>
                    <a:pt x="592861" y="154178"/>
                  </a:lnTo>
                  <a:lnTo>
                    <a:pt x="591845" y="155448"/>
                  </a:lnTo>
                  <a:lnTo>
                    <a:pt x="591032" y="152908"/>
                  </a:lnTo>
                  <a:lnTo>
                    <a:pt x="590118" y="154178"/>
                  </a:lnTo>
                  <a:lnTo>
                    <a:pt x="589762" y="155448"/>
                  </a:lnTo>
                  <a:lnTo>
                    <a:pt x="591312" y="156718"/>
                  </a:lnTo>
                  <a:lnTo>
                    <a:pt x="586359" y="154178"/>
                  </a:lnTo>
                  <a:lnTo>
                    <a:pt x="590423" y="163068"/>
                  </a:lnTo>
                  <a:lnTo>
                    <a:pt x="585304" y="157988"/>
                  </a:lnTo>
                  <a:lnTo>
                    <a:pt x="583971" y="161798"/>
                  </a:lnTo>
                  <a:lnTo>
                    <a:pt x="582561" y="165074"/>
                  </a:lnTo>
                  <a:lnTo>
                    <a:pt x="580047" y="161798"/>
                  </a:lnTo>
                  <a:lnTo>
                    <a:pt x="578764" y="164338"/>
                  </a:lnTo>
                  <a:lnTo>
                    <a:pt x="578802" y="164579"/>
                  </a:lnTo>
                  <a:lnTo>
                    <a:pt x="582396" y="165468"/>
                  </a:lnTo>
                  <a:lnTo>
                    <a:pt x="582853" y="165468"/>
                  </a:lnTo>
                  <a:lnTo>
                    <a:pt x="607428" y="165468"/>
                  </a:lnTo>
                  <a:lnTo>
                    <a:pt x="607110" y="163068"/>
                  </a:lnTo>
                  <a:lnTo>
                    <a:pt x="611771" y="166878"/>
                  </a:lnTo>
                  <a:lnTo>
                    <a:pt x="612038" y="166001"/>
                  </a:lnTo>
                  <a:lnTo>
                    <a:pt x="612267" y="166027"/>
                  </a:lnTo>
                  <a:lnTo>
                    <a:pt x="612076" y="165887"/>
                  </a:lnTo>
                  <a:lnTo>
                    <a:pt x="612559" y="164338"/>
                  </a:lnTo>
                  <a:lnTo>
                    <a:pt x="613613" y="163068"/>
                  </a:lnTo>
                  <a:lnTo>
                    <a:pt x="614603" y="161798"/>
                  </a:lnTo>
                  <a:lnTo>
                    <a:pt x="614870" y="163068"/>
                  </a:lnTo>
                  <a:lnTo>
                    <a:pt x="617474" y="164338"/>
                  </a:lnTo>
                  <a:lnTo>
                    <a:pt x="615416" y="161798"/>
                  </a:lnTo>
                  <a:lnTo>
                    <a:pt x="612343" y="157988"/>
                  </a:lnTo>
                  <a:lnTo>
                    <a:pt x="615276" y="157988"/>
                  </a:lnTo>
                  <a:lnTo>
                    <a:pt x="618083" y="160528"/>
                  </a:lnTo>
                  <a:lnTo>
                    <a:pt x="616699" y="160528"/>
                  </a:lnTo>
                  <a:lnTo>
                    <a:pt x="620890" y="166878"/>
                  </a:lnTo>
                  <a:lnTo>
                    <a:pt x="618210" y="159258"/>
                  </a:lnTo>
                  <a:lnTo>
                    <a:pt x="621665" y="161798"/>
                  </a:lnTo>
                  <a:lnTo>
                    <a:pt x="623836" y="163068"/>
                  </a:lnTo>
                  <a:lnTo>
                    <a:pt x="622642" y="159258"/>
                  </a:lnTo>
                  <a:lnTo>
                    <a:pt x="622249" y="157988"/>
                  </a:lnTo>
                  <a:lnTo>
                    <a:pt x="624535" y="157988"/>
                  </a:lnTo>
                  <a:lnTo>
                    <a:pt x="624014" y="156718"/>
                  </a:lnTo>
                  <a:lnTo>
                    <a:pt x="623493" y="155448"/>
                  </a:lnTo>
                  <a:lnTo>
                    <a:pt x="624065" y="154178"/>
                  </a:lnTo>
                  <a:lnTo>
                    <a:pt x="624649" y="152908"/>
                  </a:lnTo>
                  <a:lnTo>
                    <a:pt x="624979" y="151828"/>
                  </a:lnTo>
                  <a:close/>
                </a:path>
                <a:path w="809625" h="304800">
                  <a:moveTo>
                    <a:pt x="626567" y="152908"/>
                  </a:moveTo>
                  <a:lnTo>
                    <a:pt x="625424" y="150368"/>
                  </a:lnTo>
                  <a:lnTo>
                    <a:pt x="624979" y="151828"/>
                  </a:lnTo>
                  <a:lnTo>
                    <a:pt x="626313" y="152908"/>
                  </a:lnTo>
                  <a:lnTo>
                    <a:pt x="626567" y="152908"/>
                  </a:lnTo>
                  <a:close/>
                </a:path>
                <a:path w="809625" h="304800">
                  <a:moveTo>
                    <a:pt x="627875" y="154178"/>
                  </a:moveTo>
                  <a:lnTo>
                    <a:pt x="626313" y="152908"/>
                  </a:lnTo>
                  <a:lnTo>
                    <a:pt x="625640" y="152908"/>
                  </a:lnTo>
                  <a:lnTo>
                    <a:pt x="627481" y="154178"/>
                  </a:lnTo>
                  <a:lnTo>
                    <a:pt x="627875" y="154178"/>
                  </a:lnTo>
                  <a:close/>
                </a:path>
                <a:path w="809625" h="304800">
                  <a:moveTo>
                    <a:pt x="634796" y="122910"/>
                  </a:moveTo>
                  <a:lnTo>
                    <a:pt x="634098" y="122428"/>
                  </a:lnTo>
                  <a:lnTo>
                    <a:pt x="633450" y="122428"/>
                  </a:lnTo>
                  <a:lnTo>
                    <a:pt x="634377" y="123698"/>
                  </a:lnTo>
                  <a:lnTo>
                    <a:pt x="634796" y="122910"/>
                  </a:lnTo>
                  <a:close/>
                </a:path>
                <a:path w="809625" h="304800">
                  <a:moveTo>
                    <a:pt x="635203" y="123190"/>
                  </a:moveTo>
                  <a:lnTo>
                    <a:pt x="635038" y="122428"/>
                  </a:lnTo>
                  <a:lnTo>
                    <a:pt x="634796" y="122910"/>
                  </a:lnTo>
                  <a:lnTo>
                    <a:pt x="635203" y="123190"/>
                  </a:lnTo>
                  <a:close/>
                </a:path>
                <a:path w="809625" h="304800">
                  <a:moveTo>
                    <a:pt x="636625" y="89573"/>
                  </a:moveTo>
                  <a:lnTo>
                    <a:pt x="635787" y="89750"/>
                  </a:lnTo>
                  <a:lnTo>
                    <a:pt x="634771" y="89890"/>
                  </a:lnTo>
                  <a:lnTo>
                    <a:pt x="634199" y="90639"/>
                  </a:lnTo>
                  <a:lnTo>
                    <a:pt x="635368" y="90754"/>
                  </a:lnTo>
                  <a:lnTo>
                    <a:pt x="636079" y="90284"/>
                  </a:lnTo>
                  <a:lnTo>
                    <a:pt x="636625" y="89573"/>
                  </a:lnTo>
                  <a:close/>
                </a:path>
                <a:path w="809625" h="304800">
                  <a:moveTo>
                    <a:pt x="638238" y="123190"/>
                  </a:moveTo>
                  <a:lnTo>
                    <a:pt x="634149" y="121158"/>
                  </a:lnTo>
                  <a:lnTo>
                    <a:pt x="635393" y="122428"/>
                  </a:lnTo>
                  <a:lnTo>
                    <a:pt x="635723" y="123190"/>
                  </a:lnTo>
                  <a:lnTo>
                    <a:pt x="638238" y="123190"/>
                  </a:lnTo>
                  <a:close/>
                </a:path>
                <a:path w="809625" h="304800">
                  <a:moveTo>
                    <a:pt x="638708" y="145288"/>
                  </a:moveTo>
                  <a:lnTo>
                    <a:pt x="638162" y="143471"/>
                  </a:lnTo>
                  <a:lnTo>
                    <a:pt x="638136" y="144018"/>
                  </a:lnTo>
                  <a:lnTo>
                    <a:pt x="638695" y="145313"/>
                  </a:lnTo>
                  <a:close/>
                </a:path>
                <a:path w="809625" h="304800">
                  <a:moveTo>
                    <a:pt x="639673" y="145313"/>
                  </a:moveTo>
                  <a:close/>
                </a:path>
                <a:path w="809625" h="304800">
                  <a:moveTo>
                    <a:pt x="640524" y="147828"/>
                  </a:moveTo>
                  <a:lnTo>
                    <a:pt x="640092" y="146558"/>
                  </a:lnTo>
                  <a:lnTo>
                    <a:pt x="639622" y="146558"/>
                  </a:lnTo>
                  <a:lnTo>
                    <a:pt x="639241" y="146558"/>
                  </a:lnTo>
                  <a:lnTo>
                    <a:pt x="638213" y="146558"/>
                  </a:lnTo>
                  <a:lnTo>
                    <a:pt x="638403" y="149098"/>
                  </a:lnTo>
                  <a:lnTo>
                    <a:pt x="639102" y="149098"/>
                  </a:lnTo>
                  <a:lnTo>
                    <a:pt x="640524" y="147828"/>
                  </a:lnTo>
                  <a:close/>
                </a:path>
                <a:path w="809625" h="304800">
                  <a:moveTo>
                    <a:pt x="642658" y="71335"/>
                  </a:moveTo>
                  <a:lnTo>
                    <a:pt x="640486" y="69850"/>
                  </a:lnTo>
                  <a:lnTo>
                    <a:pt x="639953" y="73660"/>
                  </a:lnTo>
                  <a:lnTo>
                    <a:pt x="642658" y="71335"/>
                  </a:lnTo>
                  <a:close/>
                </a:path>
                <a:path w="809625" h="304800">
                  <a:moveTo>
                    <a:pt x="644385" y="69850"/>
                  </a:moveTo>
                  <a:lnTo>
                    <a:pt x="642658" y="71335"/>
                  </a:lnTo>
                  <a:lnTo>
                    <a:pt x="644258" y="72428"/>
                  </a:lnTo>
                  <a:lnTo>
                    <a:pt x="644385" y="69850"/>
                  </a:lnTo>
                  <a:close/>
                </a:path>
                <a:path w="809625" h="304800">
                  <a:moveTo>
                    <a:pt x="644474" y="65925"/>
                  </a:moveTo>
                  <a:lnTo>
                    <a:pt x="642353" y="67995"/>
                  </a:lnTo>
                  <a:lnTo>
                    <a:pt x="643966" y="66586"/>
                  </a:lnTo>
                  <a:lnTo>
                    <a:pt x="644474" y="65925"/>
                  </a:lnTo>
                  <a:close/>
                </a:path>
                <a:path w="809625" h="304800">
                  <a:moveTo>
                    <a:pt x="660082" y="111633"/>
                  </a:moveTo>
                  <a:lnTo>
                    <a:pt x="659003" y="110998"/>
                  </a:lnTo>
                  <a:lnTo>
                    <a:pt x="650405" y="105918"/>
                  </a:lnTo>
                  <a:lnTo>
                    <a:pt x="651560" y="111633"/>
                  </a:lnTo>
                  <a:lnTo>
                    <a:pt x="660082" y="111633"/>
                  </a:lnTo>
                  <a:close/>
                </a:path>
                <a:path w="809625" h="304800">
                  <a:moveTo>
                    <a:pt x="668274" y="78740"/>
                  </a:moveTo>
                  <a:lnTo>
                    <a:pt x="663333" y="78740"/>
                  </a:lnTo>
                  <a:lnTo>
                    <a:pt x="663219" y="77825"/>
                  </a:lnTo>
                  <a:lnTo>
                    <a:pt x="661365" y="79552"/>
                  </a:lnTo>
                  <a:lnTo>
                    <a:pt x="663549" y="80378"/>
                  </a:lnTo>
                  <a:lnTo>
                    <a:pt x="663359" y="78968"/>
                  </a:lnTo>
                  <a:lnTo>
                    <a:pt x="665619" y="80010"/>
                  </a:lnTo>
                  <a:lnTo>
                    <a:pt x="668274" y="78740"/>
                  </a:lnTo>
                  <a:close/>
                </a:path>
                <a:path w="809625" h="304800">
                  <a:moveTo>
                    <a:pt x="668693" y="78740"/>
                  </a:moveTo>
                  <a:lnTo>
                    <a:pt x="668553" y="78613"/>
                  </a:lnTo>
                  <a:lnTo>
                    <a:pt x="668274" y="78740"/>
                  </a:lnTo>
                  <a:lnTo>
                    <a:pt x="668693" y="78740"/>
                  </a:lnTo>
                  <a:close/>
                </a:path>
                <a:path w="809625" h="304800">
                  <a:moveTo>
                    <a:pt x="670102" y="130048"/>
                  </a:moveTo>
                  <a:lnTo>
                    <a:pt x="669937" y="130048"/>
                  </a:lnTo>
                  <a:lnTo>
                    <a:pt x="670102" y="130048"/>
                  </a:lnTo>
                  <a:close/>
                </a:path>
                <a:path w="809625" h="304800">
                  <a:moveTo>
                    <a:pt x="670610" y="58102"/>
                  </a:moveTo>
                  <a:lnTo>
                    <a:pt x="670255" y="57150"/>
                  </a:lnTo>
                  <a:lnTo>
                    <a:pt x="668909" y="58229"/>
                  </a:lnTo>
                  <a:lnTo>
                    <a:pt x="670610" y="58102"/>
                  </a:lnTo>
                  <a:close/>
                </a:path>
                <a:path w="809625" h="304800">
                  <a:moveTo>
                    <a:pt x="671207" y="59664"/>
                  </a:moveTo>
                  <a:lnTo>
                    <a:pt x="670687" y="58102"/>
                  </a:lnTo>
                  <a:lnTo>
                    <a:pt x="670661" y="58229"/>
                  </a:lnTo>
                  <a:lnTo>
                    <a:pt x="671207" y="59664"/>
                  </a:lnTo>
                  <a:close/>
                </a:path>
                <a:path w="809625" h="304800">
                  <a:moveTo>
                    <a:pt x="672807" y="128778"/>
                  </a:moveTo>
                  <a:lnTo>
                    <a:pt x="672655" y="127508"/>
                  </a:lnTo>
                  <a:lnTo>
                    <a:pt x="672198" y="123698"/>
                  </a:lnTo>
                  <a:lnTo>
                    <a:pt x="639267" y="123698"/>
                  </a:lnTo>
                  <a:lnTo>
                    <a:pt x="635952" y="123698"/>
                  </a:lnTo>
                  <a:lnTo>
                    <a:pt x="635317" y="123698"/>
                  </a:lnTo>
                  <a:lnTo>
                    <a:pt x="632104" y="128778"/>
                  </a:lnTo>
                  <a:lnTo>
                    <a:pt x="624205" y="128778"/>
                  </a:lnTo>
                  <a:lnTo>
                    <a:pt x="618528" y="131318"/>
                  </a:lnTo>
                  <a:lnTo>
                    <a:pt x="616508" y="131318"/>
                  </a:lnTo>
                  <a:lnTo>
                    <a:pt x="623227" y="138938"/>
                  </a:lnTo>
                  <a:lnTo>
                    <a:pt x="618439" y="137668"/>
                  </a:lnTo>
                  <a:lnTo>
                    <a:pt x="617016" y="133858"/>
                  </a:lnTo>
                  <a:lnTo>
                    <a:pt x="616000" y="140208"/>
                  </a:lnTo>
                  <a:lnTo>
                    <a:pt x="609815" y="138938"/>
                  </a:lnTo>
                  <a:lnTo>
                    <a:pt x="608418" y="144018"/>
                  </a:lnTo>
                  <a:lnTo>
                    <a:pt x="608152" y="144018"/>
                  </a:lnTo>
                  <a:lnTo>
                    <a:pt x="607555" y="142748"/>
                  </a:lnTo>
                  <a:lnTo>
                    <a:pt x="607898" y="142748"/>
                  </a:lnTo>
                  <a:lnTo>
                    <a:pt x="605701" y="141478"/>
                  </a:lnTo>
                  <a:lnTo>
                    <a:pt x="605142" y="144018"/>
                  </a:lnTo>
                  <a:lnTo>
                    <a:pt x="606323" y="146558"/>
                  </a:lnTo>
                  <a:lnTo>
                    <a:pt x="605650" y="146558"/>
                  </a:lnTo>
                  <a:lnTo>
                    <a:pt x="605116" y="145288"/>
                  </a:lnTo>
                  <a:lnTo>
                    <a:pt x="604177" y="144018"/>
                  </a:lnTo>
                  <a:lnTo>
                    <a:pt x="602589" y="144018"/>
                  </a:lnTo>
                  <a:lnTo>
                    <a:pt x="604202" y="147828"/>
                  </a:lnTo>
                  <a:lnTo>
                    <a:pt x="602068" y="146558"/>
                  </a:lnTo>
                  <a:lnTo>
                    <a:pt x="599732" y="146558"/>
                  </a:lnTo>
                  <a:lnTo>
                    <a:pt x="601865" y="149098"/>
                  </a:lnTo>
                  <a:lnTo>
                    <a:pt x="599782" y="147828"/>
                  </a:lnTo>
                  <a:lnTo>
                    <a:pt x="600011" y="150368"/>
                  </a:lnTo>
                  <a:lnTo>
                    <a:pt x="625132" y="150368"/>
                  </a:lnTo>
                  <a:lnTo>
                    <a:pt x="625525" y="149098"/>
                  </a:lnTo>
                  <a:lnTo>
                    <a:pt x="626770" y="150368"/>
                  </a:lnTo>
                  <a:lnTo>
                    <a:pt x="628396" y="150368"/>
                  </a:lnTo>
                  <a:lnTo>
                    <a:pt x="630199" y="152908"/>
                  </a:lnTo>
                  <a:lnTo>
                    <a:pt x="629158" y="154178"/>
                  </a:lnTo>
                  <a:lnTo>
                    <a:pt x="631939" y="156718"/>
                  </a:lnTo>
                  <a:lnTo>
                    <a:pt x="630555" y="152908"/>
                  </a:lnTo>
                  <a:lnTo>
                    <a:pt x="631545" y="152908"/>
                  </a:lnTo>
                  <a:lnTo>
                    <a:pt x="632434" y="154178"/>
                  </a:lnTo>
                  <a:lnTo>
                    <a:pt x="633882" y="152908"/>
                  </a:lnTo>
                  <a:lnTo>
                    <a:pt x="631469" y="149098"/>
                  </a:lnTo>
                  <a:lnTo>
                    <a:pt x="633526" y="147828"/>
                  </a:lnTo>
                  <a:lnTo>
                    <a:pt x="632599" y="147828"/>
                  </a:lnTo>
                  <a:lnTo>
                    <a:pt x="632256" y="146558"/>
                  </a:lnTo>
                  <a:lnTo>
                    <a:pt x="631558" y="144018"/>
                  </a:lnTo>
                  <a:lnTo>
                    <a:pt x="631215" y="142748"/>
                  </a:lnTo>
                  <a:lnTo>
                    <a:pt x="634822" y="147828"/>
                  </a:lnTo>
                  <a:lnTo>
                    <a:pt x="634047" y="145288"/>
                  </a:lnTo>
                  <a:lnTo>
                    <a:pt x="636816" y="147828"/>
                  </a:lnTo>
                  <a:lnTo>
                    <a:pt x="636854" y="145288"/>
                  </a:lnTo>
                  <a:lnTo>
                    <a:pt x="636828" y="144018"/>
                  </a:lnTo>
                  <a:lnTo>
                    <a:pt x="637197" y="142748"/>
                  </a:lnTo>
                  <a:lnTo>
                    <a:pt x="637565" y="141478"/>
                  </a:lnTo>
                  <a:lnTo>
                    <a:pt x="638162" y="143471"/>
                  </a:lnTo>
                  <a:lnTo>
                    <a:pt x="638263" y="141478"/>
                  </a:lnTo>
                  <a:lnTo>
                    <a:pt x="639648" y="140208"/>
                  </a:lnTo>
                  <a:lnTo>
                    <a:pt x="644194" y="146558"/>
                  </a:lnTo>
                  <a:lnTo>
                    <a:pt x="644347" y="138938"/>
                  </a:lnTo>
                  <a:lnTo>
                    <a:pt x="649033" y="144018"/>
                  </a:lnTo>
                  <a:lnTo>
                    <a:pt x="649592" y="140208"/>
                  </a:lnTo>
                  <a:lnTo>
                    <a:pt x="654456" y="141478"/>
                  </a:lnTo>
                  <a:lnTo>
                    <a:pt x="655688" y="140208"/>
                  </a:lnTo>
                  <a:lnTo>
                    <a:pt x="656920" y="138938"/>
                  </a:lnTo>
                  <a:lnTo>
                    <a:pt x="652170" y="135128"/>
                  </a:lnTo>
                  <a:lnTo>
                    <a:pt x="657606" y="137668"/>
                  </a:lnTo>
                  <a:lnTo>
                    <a:pt x="656691" y="136537"/>
                  </a:lnTo>
                  <a:lnTo>
                    <a:pt x="658291" y="136918"/>
                  </a:lnTo>
                  <a:lnTo>
                    <a:pt x="655993" y="135597"/>
                  </a:lnTo>
                  <a:lnTo>
                    <a:pt x="655942" y="135331"/>
                  </a:lnTo>
                  <a:lnTo>
                    <a:pt x="655840" y="135458"/>
                  </a:lnTo>
                  <a:lnTo>
                    <a:pt x="655586" y="135128"/>
                  </a:lnTo>
                  <a:lnTo>
                    <a:pt x="653580" y="132588"/>
                  </a:lnTo>
                  <a:lnTo>
                    <a:pt x="654570" y="132588"/>
                  </a:lnTo>
                  <a:lnTo>
                    <a:pt x="655459" y="132854"/>
                  </a:lnTo>
                  <a:lnTo>
                    <a:pt x="655942" y="135331"/>
                  </a:lnTo>
                  <a:lnTo>
                    <a:pt x="657440" y="133451"/>
                  </a:lnTo>
                  <a:lnTo>
                    <a:pt x="658825" y="133858"/>
                  </a:lnTo>
                  <a:lnTo>
                    <a:pt x="660412" y="135128"/>
                  </a:lnTo>
                  <a:lnTo>
                    <a:pt x="659079" y="135128"/>
                  </a:lnTo>
                  <a:lnTo>
                    <a:pt x="659993" y="136398"/>
                  </a:lnTo>
                  <a:lnTo>
                    <a:pt x="661695" y="136398"/>
                  </a:lnTo>
                  <a:lnTo>
                    <a:pt x="662228" y="138938"/>
                  </a:lnTo>
                  <a:lnTo>
                    <a:pt x="664197" y="138938"/>
                  </a:lnTo>
                  <a:lnTo>
                    <a:pt x="662609" y="137668"/>
                  </a:lnTo>
                  <a:lnTo>
                    <a:pt x="662686" y="136398"/>
                  </a:lnTo>
                  <a:lnTo>
                    <a:pt x="664019" y="136398"/>
                  </a:lnTo>
                  <a:lnTo>
                    <a:pt x="661098" y="135128"/>
                  </a:lnTo>
                  <a:lnTo>
                    <a:pt x="661035" y="132588"/>
                  </a:lnTo>
                  <a:lnTo>
                    <a:pt x="660984" y="130048"/>
                  </a:lnTo>
                  <a:lnTo>
                    <a:pt x="666051" y="137668"/>
                  </a:lnTo>
                  <a:lnTo>
                    <a:pt x="665975" y="133858"/>
                  </a:lnTo>
                  <a:lnTo>
                    <a:pt x="666584" y="135128"/>
                  </a:lnTo>
                  <a:lnTo>
                    <a:pt x="666877" y="133858"/>
                  </a:lnTo>
                  <a:lnTo>
                    <a:pt x="670344" y="132588"/>
                  </a:lnTo>
                  <a:lnTo>
                    <a:pt x="669251" y="130048"/>
                  </a:lnTo>
                  <a:lnTo>
                    <a:pt x="668172" y="127508"/>
                  </a:lnTo>
                  <a:lnTo>
                    <a:pt x="668794" y="128778"/>
                  </a:lnTo>
                  <a:lnTo>
                    <a:pt x="670052" y="130009"/>
                  </a:lnTo>
                  <a:lnTo>
                    <a:pt x="672807" y="128778"/>
                  </a:lnTo>
                  <a:close/>
                </a:path>
                <a:path w="809625" h="304800">
                  <a:moveTo>
                    <a:pt x="679094" y="89408"/>
                  </a:moveTo>
                  <a:lnTo>
                    <a:pt x="678167" y="88138"/>
                  </a:lnTo>
                  <a:lnTo>
                    <a:pt x="678827" y="89268"/>
                  </a:lnTo>
                  <a:lnTo>
                    <a:pt x="679094" y="89408"/>
                  </a:lnTo>
                  <a:close/>
                </a:path>
                <a:path w="809625" h="304800">
                  <a:moveTo>
                    <a:pt x="681926" y="90474"/>
                  </a:moveTo>
                  <a:lnTo>
                    <a:pt x="680923" y="89408"/>
                  </a:lnTo>
                  <a:lnTo>
                    <a:pt x="681837" y="90678"/>
                  </a:lnTo>
                  <a:lnTo>
                    <a:pt x="681926" y="90474"/>
                  </a:lnTo>
                  <a:close/>
                </a:path>
                <a:path w="809625" h="304800">
                  <a:moveTo>
                    <a:pt x="683094" y="91719"/>
                  </a:moveTo>
                  <a:lnTo>
                    <a:pt x="682396" y="89408"/>
                  </a:lnTo>
                  <a:lnTo>
                    <a:pt x="681926" y="90474"/>
                  </a:lnTo>
                  <a:lnTo>
                    <a:pt x="683094" y="91719"/>
                  </a:lnTo>
                  <a:close/>
                </a:path>
                <a:path w="809625" h="304800">
                  <a:moveTo>
                    <a:pt x="691070" y="79248"/>
                  </a:moveTo>
                  <a:lnTo>
                    <a:pt x="690880" y="79248"/>
                  </a:lnTo>
                  <a:lnTo>
                    <a:pt x="691007" y="79870"/>
                  </a:lnTo>
                  <a:lnTo>
                    <a:pt x="691070" y="79248"/>
                  </a:lnTo>
                  <a:close/>
                </a:path>
                <a:path w="809625" h="304800">
                  <a:moveTo>
                    <a:pt x="691210" y="81000"/>
                  </a:moveTo>
                  <a:lnTo>
                    <a:pt x="691007" y="79870"/>
                  </a:lnTo>
                  <a:lnTo>
                    <a:pt x="690930" y="80518"/>
                  </a:lnTo>
                  <a:lnTo>
                    <a:pt x="691210" y="81000"/>
                  </a:lnTo>
                  <a:close/>
                </a:path>
                <a:path w="809625" h="304800">
                  <a:moveTo>
                    <a:pt x="691870" y="116078"/>
                  </a:moveTo>
                  <a:lnTo>
                    <a:pt x="691438" y="113538"/>
                  </a:lnTo>
                  <a:lnTo>
                    <a:pt x="691210" y="112268"/>
                  </a:lnTo>
                  <a:lnTo>
                    <a:pt x="661162" y="112268"/>
                  </a:lnTo>
                  <a:lnTo>
                    <a:pt x="651687" y="112268"/>
                  </a:lnTo>
                  <a:lnTo>
                    <a:pt x="651484" y="112268"/>
                  </a:lnTo>
                  <a:lnTo>
                    <a:pt x="651179" y="114808"/>
                  </a:lnTo>
                  <a:lnTo>
                    <a:pt x="649859" y="116078"/>
                  </a:lnTo>
                  <a:lnTo>
                    <a:pt x="650570" y="113538"/>
                  </a:lnTo>
                  <a:lnTo>
                    <a:pt x="648792" y="112268"/>
                  </a:lnTo>
                  <a:lnTo>
                    <a:pt x="649097" y="118618"/>
                  </a:lnTo>
                  <a:lnTo>
                    <a:pt x="644575" y="114808"/>
                  </a:lnTo>
                  <a:lnTo>
                    <a:pt x="644398" y="118618"/>
                  </a:lnTo>
                  <a:lnTo>
                    <a:pt x="638073" y="113538"/>
                  </a:lnTo>
                  <a:lnTo>
                    <a:pt x="639203" y="123190"/>
                  </a:lnTo>
                  <a:lnTo>
                    <a:pt x="672147" y="123190"/>
                  </a:lnTo>
                  <a:lnTo>
                    <a:pt x="671906" y="121158"/>
                  </a:lnTo>
                  <a:lnTo>
                    <a:pt x="675703" y="122428"/>
                  </a:lnTo>
                  <a:lnTo>
                    <a:pt x="676490" y="123698"/>
                  </a:lnTo>
                  <a:lnTo>
                    <a:pt x="676656" y="123698"/>
                  </a:lnTo>
                  <a:lnTo>
                    <a:pt x="675449" y="121158"/>
                  </a:lnTo>
                  <a:lnTo>
                    <a:pt x="676973" y="122428"/>
                  </a:lnTo>
                  <a:lnTo>
                    <a:pt x="677341" y="122428"/>
                  </a:lnTo>
                  <a:lnTo>
                    <a:pt x="677760" y="123698"/>
                  </a:lnTo>
                  <a:lnTo>
                    <a:pt x="678027" y="123698"/>
                  </a:lnTo>
                  <a:lnTo>
                    <a:pt x="677684" y="121158"/>
                  </a:lnTo>
                  <a:lnTo>
                    <a:pt x="677506" y="119888"/>
                  </a:lnTo>
                  <a:lnTo>
                    <a:pt x="678675" y="121158"/>
                  </a:lnTo>
                  <a:lnTo>
                    <a:pt x="679246" y="122428"/>
                  </a:lnTo>
                  <a:lnTo>
                    <a:pt x="682853" y="122428"/>
                  </a:lnTo>
                  <a:lnTo>
                    <a:pt x="681786" y="119888"/>
                  </a:lnTo>
                  <a:lnTo>
                    <a:pt x="681240" y="118618"/>
                  </a:lnTo>
                  <a:lnTo>
                    <a:pt x="680173" y="116078"/>
                  </a:lnTo>
                  <a:lnTo>
                    <a:pt x="681456" y="113538"/>
                  </a:lnTo>
                  <a:lnTo>
                    <a:pt x="684314" y="117348"/>
                  </a:lnTo>
                  <a:lnTo>
                    <a:pt x="688822" y="117348"/>
                  </a:lnTo>
                  <a:lnTo>
                    <a:pt x="691870" y="116078"/>
                  </a:lnTo>
                  <a:close/>
                </a:path>
                <a:path w="809625" h="304800">
                  <a:moveTo>
                    <a:pt x="695604" y="76073"/>
                  </a:moveTo>
                  <a:lnTo>
                    <a:pt x="695452" y="76111"/>
                  </a:lnTo>
                  <a:lnTo>
                    <a:pt x="695413" y="76250"/>
                  </a:lnTo>
                  <a:lnTo>
                    <a:pt x="695553" y="76568"/>
                  </a:lnTo>
                  <a:lnTo>
                    <a:pt x="695604" y="76073"/>
                  </a:lnTo>
                  <a:close/>
                </a:path>
                <a:path w="809625" h="304800">
                  <a:moveTo>
                    <a:pt x="696696" y="49364"/>
                  </a:moveTo>
                  <a:lnTo>
                    <a:pt x="694385" y="49276"/>
                  </a:lnTo>
                  <a:lnTo>
                    <a:pt x="694753" y="50368"/>
                  </a:lnTo>
                  <a:lnTo>
                    <a:pt x="695693" y="49593"/>
                  </a:lnTo>
                  <a:lnTo>
                    <a:pt x="696696" y="49364"/>
                  </a:lnTo>
                  <a:close/>
                </a:path>
                <a:path w="809625" h="304800">
                  <a:moveTo>
                    <a:pt x="697611" y="73939"/>
                  </a:moveTo>
                  <a:lnTo>
                    <a:pt x="697382" y="73279"/>
                  </a:lnTo>
                  <a:lnTo>
                    <a:pt x="697128" y="73380"/>
                  </a:lnTo>
                  <a:lnTo>
                    <a:pt x="697611" y="73939"/>
                  </a:lnTo>
                  <a:close/>
                </a:path>
                <a:path w="809625" h="304800">
                  <a:moveTo>
                    <a:pt x="702246" y="102108"/>
                  </a:moveTo>
                  <a:lnTo>
                    <a:pt x="701179" y="99568"/>
                  </a:lnTo>
                  <a:lnTo>
                    <a:pt x="671080" y="99568"/>
                  </a:lnTo>
                  <a:lnTo>
                    <a:pt x="666775" y="99568"/>
                  </a:lnTo>
                  <a:lnTo>
                    <a:pt x="666572" y="102108"/>
                  </a:lnTo>
                  <a:lnTo>
                    <a:pt x="666838" y="102108"/>
                  </a:lnTo>
                  <a:lnTo>
                    <a:pt x="667994" y="102108"/>
                  </a:lnTo>
                  <a:lnTo>
                    <a:pt x="668578" y="103378"/>
                  </a:lnTo>
                  <a:lnTo>
                    <a:pt x="666838" y="102108"/>
                  </a:lnTo>
                  <a:lnTo>
                    <a:pt x="665429" y="103378"/>
                  </a:lnTo>
                  <a:lnTo>
                    <a:pt x="665048" y="100838"/>
                  </a:lnTo>
                  <a:lnTo>
                    <a:pt x="663435" y="102108"/>
                  </a:lnTo>
                  <a:lnTo>
                    <a:pt x="662965" y="103378"/>
                  </a:lnTo>
                  <a:lnTo>
                    <a:pt x="661924" y="107188"/>
                  </a:lnTo>
                  <a:lnTo>
                    <a:pt x="663435" y="107188"/>
                  </a:lnTo>
                  <a:lnTo>
                    <a:pt x="663854" y="108458"/>
                  </a:lnTo>
                  <a:lnTo>
                    <a:pt x="663689" y="109728"/>
                  </a:lnTo>
                  <a:lnTo>
                    <a:pt x="662178" y="108458"/>
                  </a:lnTo>
                  <a:lnTo>
                    <a:pt x="661441" y="107188"/>
                  </a:lnTo>
                  <a:lnTo>
                    <a:pt x="661187" y="111633"/>
                  </a:lnTo>
                  <a:lnTo>
                    <a:pt x="691108" y="111633"/>
                  </a:lnTo>
                  <a:lnTo>
                    <a:pt x="690994" y="110998"/>
                  </a:lnTo>
                  <a:lnTo>
                    <a:pt x="691451" y="109728"/>
                  </a:lnTo>
                  <a:lnTo>
                    <a:pt x="692353" y="107188"/>
                  </a:lnTo>
                  <a:lnTo>
                    <a:pt x="697026" y="109728"/>
                  </a:lnTo>
                  <a:lnTo>
                    <a:pt x="698881" y="104648"/>
                  </a:lnTo>
                  <a:lnTo>
                    <a:pt x="702221" y="104648"/>
                  </a:lnTo>
                  <a:lnTo>
                    <a:pt x="701573" y="103378"/>
                  </a:lnTo>
                  <a:lnTo>
                    <a:pt x="700925" y="102108"/>
                  </a:lnTo>
                  <a:lnTo>
                    <a:pt x="702246" y="102108"/>
                  </a:lnTo>
                  <a:close/>
                </a:path>
                <a:path w="809625" h="304800">
                  <a:moveTo>
                    <a:pt x="708825" y="39662"/>
                  </a:moveTo>
                  <a:lnTo>
                    <a:pt x="708596" y="39293"/>
                  </a:lnTo>
                  <a:lnTo>
                    <a:pt x="708342" y="38989"/>
                  </a:lnTo>
                  <a:lnTo>
                    <a:pt x="708139" y="38823"/>
                  </a:lnTo>
                  <a:lnTo>
                    <a:pt x="708317" y="39141"/>
                  </a:lnTo>
                  <a:lnTo>
                    <a:pt x="708558" y="39420"/>
                  </a:lnTo>
                  <a:lnTo>
                    <a:pt x="708825" y="39662"/>
                  </a:lnTo>
                  <a:close/>
                </a:path>
                <a:path w="809625" h="304800">
                  <a:moveTo>
                    <a:pt x="716038" y="41910"/>
                  </a:moveTo>
                  <a:lnTo>
                    <a:pt x="713994" y="41910"/>
                  </a:lnTo>
                  <a:lnTo>
                    <a:pt x="714133" y="40640"/>
                  </a:lnTo>
                  <a:lnTo>
                    <a:pt x="712470" y="41910"/>
                  </a:lnTo>
                  <a:lnTo>
                    <a:pt x="713727" y="41910"/>
                  </a:lnTo>
                  <a:lnTo>
                    <a:pt x="713892" y="41910"/>
                  </a:lnTo>
                  <a:lnTo>
                    <a:pt x="715657" y="43980"/>
                  </a:lnTo>
                  <a:lnTo>
                    <a:pt x="716038" y="41910"/>
                  </a:lnTo>
                  <a:close/>
                </a:path>
                <a:path w="809625" h="304800">
                  <a:moveTo>
                    <a:pt x="716622" y="44094"/>
                  </a:moveTo>
                  <a:lnTo>
                    <a:pt x="716407" y="44450"/>
                  </a:lnTo>
                  <a:lnTo>
                    <a:pt x="716622" y="44094"/>
                  </a:lnTo>
                  <a:close/>
                </a:path>
                <a:path w="809625" h="304800">
                  <a:moveTo>
                    <a:pt x="717156" y="43180"/>
                  </a:moveTo>
                  <a:lnTo>
                    <a:pt x="716915" y="43180"/>
                  </a:lnTo>
                  <a:lnTo>
                    <a:pt x="716622" y="44094"/>
                  </a:lnTo>
                  <a:lnTo>
                    <a:pt x="717156" y="43180"/>
                  </a:lnTo>
                  <a:close/>
                </a:path>
                <a:path w="809625" h="304800">
                  <a:moveTo>
                    <a:pt x="722998" y="55118"/>
                  </a:moveTo>
                  <a:lnTo>
                    <a:pt x="721944" y="53848"/>
                  </a:lnTo>
                  <a:lnTo>
                    <a:pt x="721766" y="52578"/>
                  </a:lnTo>
                  <a:lnTo>
                    <a:pt x="720128" y="52578"/>
                  </a:lnTo>
                  <a:lnTo>
                    <a:pt x="722998" y="55118"/>
                  </a:lnTo>
                  <a:close/>
                </a:path>
                <a:path w="809625" h="304800">
                  <a:moveTo>
                    <a:pt x="726186" y="31711"/>
                  </a:moveTo>
                  <a:lnTo>
                    <a:pt x="726173" y="31280"/>
                  </a:lnTo>
                  <a:lnTo>
                    <a:pt x="726109" y="30772"/>
                  </a:lnTo>
                  <a:lnTo>
                    <a:pt x="726020" y="30213"/>
                  </a:lnTo>
                  <a:lnTo>
                    <a:pt x="725639" y="31991"/>
                  </a:lnTo>
                  <a:lnTo>
                    <a:pt x="726186" y="31711"/>
                  </a:lnTo>
                  <a:close/>
                </a:path>
                <a:path w="809625" h="304800">
                  <a:moveTo>
                    <a:pt x="733018" y="30429"/>
                  </a:moveTo>
                  <a:lnTo>
                    <a:pt x="732650" y="29210"/>
                  </a:lnTo>
                  <a:lnTo>
                    <a:pt x="732853" y="30480"/>
                  </a:lnTo>
                  <a:lnTo>
                    <a:pt x="733018" y="30429"/>
                  </a:lnTo>
                  <a:close/>
                </a:path>
                <a:path w="809625" h="304800">
                  <a:moveTo>
                    <a:pt x="747725" y="58978"/>
                  </a:moveTo>
                  <a:lnTo>
                    <a:pt x="747483" y="58851"/>
                  </a:lnTo>
                  <a:lnTo>
                    <a:pt x="747268" y="58750"/>
                  </a:lnTo>
                  <a:lnTo>
                    <a:pt x="747077" y="58648"/>
                  </a:lnTo>
                  <a:lnTo>
                    <a:pt x="747572" y="59474"/>
                  </a:lnTo>
                  <a:lnTo>
                    <a:pt x="747725" y="59258"/>
                  </a:lnTo>
                  <a:lnTo>
                    <a:pt x="747687" y="59042"/>
                  </a:lnTo>
                  <a:close/>
                </a:path>
                <a:path w="809625" h="304800">
                  <a:moveTo>
                    <a:pt x="747991" y="58928"/>
                  </a:moveTo>
                  <a:lnTo>
                    <a:pt x="747864" y="58928"/>
                  </a:lnTo>
                  <a:lnTo>
                    <a:pt x="747991" y="58928"/>
                  </a:lnTo>
                  <a:close/>
                </a:path>
                <a:path w="809625" h="304800">
                  <a:moveTo>
                    <a:pt x="749287" y="64008"/>
                  </a:moveTo>
                  <a:lnTo>
                    <a:pt x="748779" y="63207"/>
                  </a:lnTo>
                  <a:lnTo>
                    <a:pt x="749071" y="64008"/>
                  </a:lnTo>
                  <a:lnTo>
                    <a:pt x="749287" y="64008"/>
                  </a:lnTo>
                  <a:close/>
                </a:path>
                <a:path w="809625" h="304800">
                  <a:moveTo>
                    <a:pt x="749592" y="21564"/>
                  </a:moveTo>
                  <a:lnTo>
                    <a:pt x="749338" y="21056"/>
                  </a:lnTo>
                  <a:lnTo>
                    <a:pt x="748969" y="20497"/>
                  </a:lnTo>
                  <a:lnTo>
                    <a:pt x="748411" y="19824"/>
                  </a:lnTo>
                  <a:lnTo>
                    <a:pt x="747826" y="19977"/>
                  </a:lnTo>
                  <a:lnTo>
                    <a:pt x="748982" y="22682"/>
                  </a:lnTo>
                  <a:lnTo>
                    <a:pt x="749376" y="23939"/>
                  </a:lnTo>
                  <a:lnTo>
                    <a:pt x="749122" y="22707"/>
                  </a:lnTo>
                  <a:lnTo>
                    <a:pt x="749236" y="21996"/>
                  </a:lnTo>
                  <a:lnTo>
                    <a:pt x="749592" y="21564"/>
                  </a:lnTo>
                  <a:close/>
                </a:path>
                <a:path w="809625" h="304800">
                  <a:moveTo>
                    <a:pt x="753872" y="21932"/>
                  </a:moveTo>
                  <a:lnTo>
                    <a:pt x="753630" y="20828"/>
                  </a:lnTo>
                  <a:lnTo>
                    <a:pt x="752487" y="20828"/>
                  </a:lnTo>
                  <a:lnTo>
                    <a:pt x="753872" y="21932"/>
                  </a:lnTo>
                  <a:close/>
                </a:path>
                <a:path w="809625" h="304800">
                  <a:moveTo>
                    <a:pt x="754303" y="17907"/>
                  </a:moveTo>
                  <a:lnTo>
                    <a:pt x="751814" y="17907"/>
                  </a:lnTo>
                  <a:lnTo>
                    <a:pt x="751624" y="17284"/>
                  </a:lnTo>
                  <a:lnTo>
                    <a:pt x="750862" y="18821"/>
                  </a:lnTo>
                  <a:lnTo>
                    <a:pt x="750684" y="19215"/>
                  </a:lnTo>
                  <a:lnTo>
                    <a:pt x="752589" y="19354"/>
                  </a:lnTo>
                  <a:lnTo>
                    <a:pt x="754303" y="17907"/>
                  </a:lnTo>
                  <a:close/>
                </a:path>
                <a:path w="809625" h="304800">
                  <a:moveTo>
                    <a:pt x="755713" y="53848"/>
                  </a:moveTo>
                  <a:lnTo>
                    <a:pt x="755688" y="52578"/>
                  </a:lnTo>
                  <a:lnTo>
                    <a:pt x="755319" y="52578"/>
                  </a:lnTo>
                  <a:lnTo>
                    <a:pt x="755713" y="53848"/>
                  </a:lnTo>
                  <a:close/>
                </a:path>
                <a:path w="809625" h="304800">
                  <a:moveTo>
                    <a:pt x="764235" y="17018"/>
                  </a:moveTo>
                  <a:lnTo>
                    <a:pt x="763955" y="17018"/>
                  </a:lnTo>
                  <a:lnTo>
                    <a:pt x="764057" y="17246"/>
                  </a:lnTo>
                  <a:lnTo>
                    <a:pt x="764235" y="17018"/>
                  </a:lnTo>
                  <a:close/>
                </a:path>
                <a:path w="809625" h="304800">
                  <a:moveTo>
                    <a:pt x="769962" y="9258"/>
                  </a:moveTo>
                  <a:lnTo>
                    <a:pt x="769810" y="8991"/>
                  </a:lnTo>
                  <a:lnTo>
                    <a:pt x="769670" y="8826"/>
                  </a:lnTo>
                  <a:lnTo>
                    <a:pt x="769747" y="9029"/>
                  </a:lnTo>
                  <a:lnTo>
                    <a:pt x="769962" y="9258"/>
                  </a:lnTo>
                  <a:close/>
                </a:path>
                <a:path w="809625" h="304800">
                  <a:moveTo>
                    <a:pt x="774598" y="8128"/>
                  </a:moveTo>
                  <a:lnTo>
                    <a:pt x="774141" y="6858"/>
                  </a:lnTo>
                  <a:lnTo>
                    <a:pt x="774268" y="8128"/>
                  </a:lnTo>
                  <a:lnTo>
                    <a:pt x="774598" y="8128"/>
                  </a:lnTo>
                  <a:close/>
                </a:path>
                <a:path w="809625" h="304800">
                  <a:moveTo>
                    <a:pt x="778154" y="8128"/>
                  </a:moveTo>
                  <a:lnTo>
                    <a:pt x="776719" y="6858"/>
                  </a:lnTo>
                  <a:lnTo>
                    <a:pt x="776058" y="5588"/>
                  </a:lnTo>
                  <a:lnTo>
                    <a:pt x="774573" y="5588"/>
                  </a:lnTo>
                  <a:lnTo>
                    <a:pt x="775538" y="6858"/>
                  </a:lnTo>
                  <a:lnTo>
                    <a:pt x="778027" y="8128"/>
                  </a:lnTo>
                  <a:lnTo>
                    <a:pt x="778154" y="8128"/>
                  </a:lnTo>
                  <a:close/>
                </a:path>
                <a:path w="809625" h="304800">
                  <a:moveTo>
                    <a:pt x="791362" y="5080"/>
                  </a:moveTo>
                  <a:lnTo>
                    <a:pt x="788314" y="5080"/>
                  </a:lnTo>
                  <a:lnTo>
                    <a:pt x="790270" y="7607"/>
                  </a:lnTo>
                  <a:lnTo>
                    <a:pt x="791362" y="5080"/>
                  </a:lnTo>
                  <a:close/>
                </a:path>
                <a:path w="809625" h="304800">
                  <a:moveTo>
                    <a:pt x="797064" y="13284"/>
                  </a:moveTo>
                  <a:lnTo>
                    <a:pt x="796772" y="13474"/>
                  </a:lnTo>
                  <a:lnTo>
                    <a:pt x="796467" y="13665"/>
                  </a:lnTo>
                  <a:lnTo>
                    <a:pt x="796137" y="13804"/>
                  </a:lnTo>
                  <a:lnTo>
                    <a:pt x="796607" y="13665"/>
                  </a:lnTo>
                  <a:lnTo>
                    <a:pt x="796899" y="13500"/>
                  </a:lnTo>
                  <a:lnTo>
                    <a:pt x="797064" y="13284"/>
                  </a:lnTo>
                  <a:close/>
                </a:path>
                <a:path w="809625" h="304800">
                  <a:moveTo>
                    <a:pt x="797394" y="10160"/>
                  </a:moveTo>
                  <a:lnTo>
                    <a:pt x="796315" y="8890"/>
                  </a:lnTo>
                  <a:lnTo>
                    <a:pt x="795985" y="8509"/>
                  </a:lnTo>
                  <a:lnTo>
                    <a:pt x="795070" y="8890"/>
                  </a:lnTo>
                  <a:lnTo>
                    <a:pt x="794219" y="5080"/>
                  </a:lnTo>
                  <a:lnTo>
                    <a:pt x="792988" y="10160"/>
                  </a:lnTo>
                  <a:lnTo>
                    <a:pt x="791832" y="8890"/>
                  </a:lnTo>
                  <a:lnTo>
                    <a:pt x="790244" y="7607"/>
                  </a:lnTo>
                  <a:lnTo>
                    <a:pt x="789813" y="7416"/>
                  </a:lnTo>
                  <a:lnTo>
                    <a:pt x="789813" y="15836"/>
                  </a:lnTo>
                  <a:lnTo>
                    <a:pt x="789660" y="15748"/>
                  </a:lnTo>
                  <a:lnTo>
                    <a:pt x="789787" y="15748"/>
                  </a:lnTo>
                  <a:lnTo>
                    <a:pt x="789813" y="7416"/>
                  </a:lnTo>
                  <a:lnTo>
                    <a:pt x="789546" y="7302"/>
                  </a:lnTo>
                  <a:lnTo>
                    <a:pt x="789546" y="10160"/>
                  </a:lnTo>
                  <a:lnTo>
                    <a:pt x="789393" y="10414"/>
                  </a:lnTo>
                  <a:lnTo>
                    <a:pt x="789317" y="10566"/>
                  </a:lnTo>
                  <a:lnTo>
                    <a:pt x="787692" y="9398"/>
                  </a:lnTo>
                  <a:lnTo>
                    <a:pt x="787285" y="9093"/>
                  </a:lnTo>
                  <a:lnTo>
                    <a:pt x="787450" y="8890"/>
                  </a:lnTo>
                  <a:lnTo>
                    <a:pt x="789546" y="10160"/>
                  </a:lnTo>
                  <a:lnTo>
                    <a:pt x="789546" y="7302"/>
                  </a:lnTo>
                  <a:lnTo>
                    <a:pt x="787400" y="6350"/>
                  </a:lnTo>
                  <a:lnTo>
                    <a:pt x="787120" y="6350"/>
                  </a:lnTo>
                  <a:lnTo>
                    <a:pt x="786117" y="8166"/>
                  </a:lnTo>
                  <a:lnTo>
                    <a:pt x="784682" y="5740"/>
                  </a:lnTo>
                  <a:lnTo>
                    <a:pt x="785482" y="5080"/>
                  </a:lnTo>
                  <a:lnTo>
                    <a:pt x="784313" y="5080"/>
                  </a:lnTo>
                  <a:lnTo>
                    <a:pt x="783145" y="3048"/>
                  </a:lnTo>
                  <a:lnTo>
                    <a:pt x="779145" y="3048"/>
                  </a:lnTo>
                  <a:lnTo>
                    <a:pt x="780046" y="5588"/>
                  </a:lnTo>
                  <a:lnTo>
                    <a:pt x="778027" y="4318"/>
                  </a:lnTo>
                  <a:lnTo>
                    <a:pt x="778903" y="3048"/>
                  </a:lnTo>
                  <a:lnTo>
                    <a:pt x="776820" y="1778"/>
                  </a:lnTo>
                  <a:lnTo>
                    <a:pt x="777824" y="4318"/>
                  </a:lnTo>
                  <a:lnTo>
                    <a:pt x="778370" y="5588"/>
                  </a:lnTo>
                  <a:lnTo>
                    <a:pt x="777405" y="4318"/>
                  </a:lnTo>
                  <a:lnTo>
                    <a:pt x="776084" y="4318"/>
                  </a:lnTo>
                  <a:lnTo>
                    <a:pt x="778154" y="8128"/>
                  </a:lnTo>
                  <a:lnTo>
                    <a:pt x="778129" y="9232"/>
                  </a:lnTo>
                  <a:lnTo>
                    <a:pt x="778002" y="9334"/>
                  </a:lnTo>
                  <a:lnTo>
                    <a:pt x="776058" y="8128"/>
                  </a:lnTo>
                  <a:lnTo>
                    <a:pt x="774979" y="6858"/>
                  </a:lnTo>
                  <a:lnTo>
                    <a:pt x="775627" y="9398"/>
                  </a:lnTo>
                  <a:lnTo>
                    <a:pt x="774674" y="8128"/>
                  </a:lnTo>
                  <a:lnTo>
                    <a:pt x="773049" y="9398"/>
                  </a:lnTo>
                  <a:lnTo>
                    <a:pt x="774522" y="10668"/>
                  </a:lnTo>
                  <a:lnTo>
                    <a:pt x="772071" y="9398"/>
                  </a:lnTo>
                  <a:lnTo>
                    <a:pt x="773049" y="13195"/>
                  </a:lnTo>
                  <a:lnTo>
                    <a:pt x="769962" y="9398"/>
                  </a:lnTo>
                  <a:lnTo>
                    <a:pt x="770534" y="10668"/>
                  </a:lnTo>
                  <a:lnTo>
                    <a:pt x="771423" y="13208"/>
                  </a:lnTo>
                  <a:lnTo>
                    <a:pt x="771029" y="14478"/>
                  </a:lnTo>
                  <a:lnTo>
                    <a:pt x="768819" y="10502"/>
                  </a:lnTo>
                  <a:lnTo>
                    <a:pt x="768819" y="15748"/>
                  </a:lnTo>
                  <a:lnTo>
                    <a:pt x="767702" y="14262"/>
                  </a:lnTo>
                  <a:lnTo>
                    <a:pt x="768540" y="14020"/>
                  </a:lnTo>
                  <a:lnTo>
                    <a:pt x="768019" y="13703"/>
                  </a:lnTo>
                  <a:lnTo>
                    <a:pt x="767461" y="13944"/>
                  </a:lnTo>
                  <a:lnTo>
                    <a:pt x="766686" y="12903"/>
                  </a:lnTo>
                  <a:lnTo>
                    <a:pt x="768019" y="13703"/>
                  </a:lnTo>
                  <a:lnTo>
                    <a:pt x="768591" y="13462"/>
                  </a:lnTo>
                  <a:lnTo>
                    <a:pt x="768819" y="15748"/>
                  </a:lnTo>
                  <a:lnTo>
                    <a:pt x="768819" y="10502"/>
                  </a:lnTo>
                  <a:lnTo>
                    <a:pt x="768210" y="9398"/>
                  </a:lnTo>
                  <a:lnTo>
                    <a:pt x="768527" y="12827"/>
                  </a:lnTo>
                  <a:lnTo>
                    <a:pt x="766241" y="12141"/>
                  </a:lnTo>
                  <a:lnTo>
                    <a:pt x="766089" y="12103"/>
                  </a:lnTo>
                  <a:lnTo>
                    <a:pt x="766241" y="12141"/>
                  </a:lnTo>
                  <a:lnTo>
                    <a:pt x="767372" y="11315"/>
                  </a:lnTo>
                  <a:lnTo>
                    <a:pt x="765340" y="11112"/>
                  </a:lnTo>
                  <a:lnTo>
                    <a:pt x="765022" y="10668"/>
                  </a:lnTo>
                  <a:lnTo>
                    <a:pt x="765238" y="11099"/>
                  </a:lnTo>
                  <a:lnTo>
                    <a:pt x="761288" y="10680"/>
                  </a:lnTo>
                  <a:lnTo>
                    <a:pt x="765708" y="11988"/>
                  </a:lnTo>
                  <a:lnTo>
                    <a:pt x="765911" y="12382"/>
                  </a:lnTo>
                  <a:lnTo>
                    <a:pt x="766864" y="14185"/>
                  </a:lnTo>
                  <a:lnTo>
                    <a:pt x="764565" y="15138"/>
                  </a:lnTo>
                  <a:lnTo>
                    <a:pt x="767016" y="14452"/>
                  </a:lnTo>
                  <a:lnTo>
                    <a:pt x="767702" y="15748"/>
                  </a:lnTo>
                  <a:lnTo>
                    <a:pt x="763955" y="15748"/>
                  </a:lnTo>
                  <a:lnTo>
                    <a:pt x="764552" y="18288"/>
                  </a:lnTo>
                  <a:lnTo>
                    <a:pt x="764057" y="17246"/>
                  </a:lnTo>
                  <a:lnTo>
                    <a:pt x="763600" y="17830"/>
                  </a:lnTo>
                  <a:lnTo>
                    <a:pt x="763600" y="19558"/>
                  </a:lnTo>
                  <a:lnTo>
                    <a:pt x="763524" y="19735"/>
                  </a:lnTo>
                  <a:lnTo>
                    <a:pt x="763130" y="19900"/>
                  </a:lnTo>
                  <a:lnTo>
                    <a:pt x="763333" y="20269"/>
                  </a:lnTo>
                  <a:lnTo>
                    <a:pt x="763117" y="20828"/>
                  </a:lnTo>
                  <a:lnTo>
                    <a:pt x="763384" y="21450"/>
                  </a:lnTo>
                  <a:lnTo>
                    <a:pt x="763282" y="21590"/>
                  </a:lnTo>
                  <a:lnTo>
                    <a:pt x="762457" y="20320"/>
                  </a:lnTo>
                  <a:lnTo>
                    <a:pt x="763130" y="19900"/>
                  </a:lnTo>
                  <a:lnTo>
                    <a:pt x="762152" y="18211"/>
                  </a:lnTo>
                  <a:lnTo>
                    <a:pt x="763600" y="19558"/>
                  </a:lnTo>
                  <a:lnTo>
                    <a:pt x="763600" y="17830"/>
                  </a:lnTo>
                  <a:lnTo>
                    <a:pt x="763231" y="18288"/>
                  </a:lnTo>
                  <a:lnTo>
                    <a:pt x="762025" y="17018"/>
                  </a:lnTo>
                  <a:lnTo>
                    <a:pt x="760907" y="17018"/>
                  </a:lnTo>
                  <a:lnTo>
                    <a:pt x="761936" y="17995"/>
                  </a:lnTo>
                  <a:lnTo>
                    <a:pt x="762088" y="19748"/>
                  </a:lnTo>
                  <a:lnTo>
                    <a:pt x="760006" y="16510"/>
                  </a:lnTo>
                  <a:lnTo>
                    <a:pt x="760145" y="18364"/>
                  </a:lnTo>
                  <a:lnTo>
                    <a:pt x="758647" y="17018"/>
                  </a:lnTo>
                  <a:lnTo>
                    <a:pt x="760183" y="18732"/>
                  </a:lnTo>
                  <a:lnTo>
                    <a:pt x="760285" y="20078"/>
                  </a:lnTo>
                  <a:lnTo>
                    <a:pt x="759345" y="20828"/>
                  </a:lnTo>
                  <a:lnTo>
                    <a:pt x="760463" y="22148"/>
                  </a:lnTo>
                  <a:lnTo>
                    <a:pt x="760514" y="22834"/>
                  </a:lnTo>
                  <a:lnTo>
                    <a:pt x="759180" y="22098"/>
                  </a:lnTo>
                  <a:lnTo>
                    <a:pt x="760133" y="22098"/>
                  </a:lnTo>
                  <a:lnTo>
                    <a:pt x="757478" y="20828"/>
                  </a:lnTo>
                  <a:lnTo>
                    <a:pt x="760260" y="24003"/>
                  </a:lnTo>
                  <a:lnTo>
                    <a:pt x="759688" y="23787"/>
                  </a:lnTo>
                  <a:lnTo>
                    <a:pt x="757440" y="22098"/>
                  </a:lnTo>
                  <a:lnTo>
                    <a:pt x="758113" y="23202"/>
                  </a:lnTo>
                  <a:lnTo>
                    <a:pt x="757999" y="47498"/>
                  </a:lnTo>
                  <a:lnTo>
                    <a:pt x="757542" y="49504"/>
                  </a:lnTo>
                  <a:lnTo>
                    <a:pt x="755688" y="47498"/>
                  </a:lnTo>
                  <a:lnTo>
                    <a:pt x="757999" y="47498"/>
                  </a:lnTo>
                  <a:lnTo>
                    <a:pt x="757999" y="23164"/>
                  </a:lnTo>
                  <a:lnTo>
                    <a:pt x="757199" y="22860"/>
                  </a:lnTo>
                  <a:lnTo>
                    <a:pt x="756602" y="20320"/>
                  </a:lnTo>
                  <a:lnTo>
                    <a:pt x="759447" y="20320"/>
                  </a:lnTo>
                  <a:lnTo>
                    <a:pt x="756005" y="19050"/>
                  </a:lnTo>
                  <a:lnTo>
                    <a:pt x="756716" y="23571"/>
                  </a:lnTo>
                  <a:lnTo>
                    <a:pt x="756310" y="23368"/>
                  </a:lnTo>
                  <a:lnTo>
                    <a:pt x="755497" y="20828"/>
                  </a:lnTo>
                  <a:lnTo>
                    <a:pt x="755484" y="23215"/>
                  </a:lnTo>
                  <a:lnTo>
                    <a:pt x="755675" y="23368"/>
                  </a:lnTo>
                  <a:lnTo>
                    <a:pt x="755484" y="23253"/>
                  </a:lnTo>
                  <a:lnTo>
                    <a:pt x="755180" y="22974"/>
                  </a:lnTo>
                  <a:lnTo>
                    <a:pt x="755180" y="38608"/>
                  </a:lnTo>
                  <a:lnTo>
                    <a:pt x="753300" y="37338"/>
                  </a:lnTo>
                  <a:lnTo>
                    <a:pt x="753656" y="37338"/>
                  </a:lnTo>
                  <a:lnTo>
                    <a:pt x="752995" y="36068"/>
                  </a:lnTo>
                  <a:lnTo>
                    <a:pt x="752614" y="36068"/>
                  </a:lnTo>
                  <a:lnTo>
                    <a:pt x="752830" y="37338"/>
                  </a:lnTo>
                  <a:lnTo>
                    <a:pt x="751509" y="36207"/>
                  </a:lnTo>
                  <a:lnTo>
                    <a:pt x="751509" y="38608"/>
                  </a:lnTo>
                  <a:lnTo>
                    <a:pt x="750049" y="38608"/>
                  </a:lnTo>
                  <a:lnTo>
                    <a:pt x="748258" y="36830"/>
                  </a:lnTo>
                  <a:lnTo>
                    <a:pt x="748868" y="36830"/>
                  </a:lnTo>
                  <a:lnTo>
                    <a:pt x="750976" y="36220"/>
                  </a:lnTo>
                  <a:lnTo>
                    <a:pt x="751509" y="38608"/>
                  </a:lnTo>
                  <a:lnTo>
                    <a:pt x="751509" y="36207"/>
                  </a:lnTo>
                  <a:lnTo>
                    <a:pt x="753249" y="35560"/>
                  </a:lnTo>
                  <a:lnTo>
                    <a:pt x="751903" y="35560"/>
                  </a:lnTo>
                  <a:lnTo>
                    <a:pt x="751840" y="34798"/>
                  </a:lnTo>
                  <a:lnTo>
                    <a:pt x="752690" y="34798"/>
                  </a:lnTo>
                  <a:lnTo>
                    <a:pt x="751789" y="34175"/>
                  </a:lnTo>
                  <a:lnTo>
                    <a:pt x="751700" y="33096"/>
                  </a:lnTo>
                  <a:lnTo>
                    <a:pt x="752208" y="33528"/>
                  </a:lnTo>
                  <a:lnTo>
                    <a:pt x="753567" y="34798"/>
                  </a:lnTo>
                  <a:lnTo>
                    <a:pt x="754468" y="36068"/>
                  </a:lnTo>
                  <a:lnTo>
                    <a:pt x="754011" y="37338"/>
                  </a:lnTo>
                  <a:lnTo>
                    <a:pt x="755180" y="38608"/>
                  </a:lnTo>
                  <a:lnTo>
                    <a:pt x="755180" y="22974"/>
                  </a:lnTo>
                  <a:lnTo>
                    <a:pt x="753872" y="21932"/>
                  </a:lnTo>
                  <a:lnTo>
                    <a:pt x="753910" y="22098"/>
                  </a:lnTo>
                  <a:lnTo>
                    <a:pt x="754595" y="22656"/>
                  </a:lnTo>
                  <a:lnTo>
                    <a:pt x="753605" y="21996"/>
                  </a:lnTo>
                  <a:lnTo>
                    <a:pt x="753605" y="29718"/>
                  </a:lnTo>
                  <a:lnTo>
                    <a:pt x="751433" y="29718"/>
                  </a:lnTo>
                  <a:lnTo>
                    <a:pt x="751306" y="27940"/>
                  </a:lnTo>
                  <a:lnTo>
                    <a:pt x="753465" y="29438"/>
                  </a:lnTo>
                  <a:lnTo>
                    <a:pt x="753605" y="29718"/>
                  </a:lnTo>
                  <a:lnTo>
                    <a:pt x="753605" y="21996"/>
                  </a:lnTo>
                  <a:lnTo>
                    <a:pt x="751090" y="20320"/>
                  </a:lnTo>
                  <a:lnTo>
                    <a:pt x="749592" y="21590"/>
                  </a:lnTo>
                  <a:lnTo>
                    <a:pt x="751243" y="25400"/>
                  </a:lnTo>
                  <a:lnTo>
                    <a:pt x="746455" y="25400"/>
                  </a:lnTo>
                  <a:lnTo>
                    <a:pt x="746455" y="42418"/>
                  </a:lnTo>
                  <a:lnTo>
                    <a:pt x="742467" y="37249"/>
                  </a:lnTo>
                  <a:lnTo>
                    <a:pt x="743165" y="36830"/>
                  </a:lnTo>
                  <a:lnTo>
                    <a:pt x="743064" y="34290"/>
                  </a:lnTo>
                  <a:lnTo>
                    <a:pt x="742962" y="32042"/>
                  </a:lnTo>
                  <a:lnTo>
                    <a:pt x="742962" y="36830"/>
                  </a:lnTo>
                  <a:lnTo>
                    <a:pt x="741718" y="36283"/>
                  </a:lnTo>
                  <a:lnTo>
                    <a:pt x="740181" y="34290"/>
                  </a:lnTo>
                  <a:lnTo>
                    <a:pt x="741045" y="34290"/>
                  </a:lnTo>
                  <a:lnTo>
                    <a:pt x="742962" y="36830"/>
                  </a:lnTo>
                  <a:lnTo>
                    <a:pt x="742962" y="32042"/>
                  </a:lnTo>
                  <a:lnTo>
                    <a:pt x="742950" y="31750"/>
                  </a:lnTo>
                  <a:lnTo>
                    <a:pt x="744918" y="32524"/>
                  </a:lnTo>
                  <a:lnTo>
                    <a:pt x="745604" y="33528"/>
                  </a:lnTo>
                  <a:lnTo>
                    <a:pt x="743318" y="33528"/>
                  </a:lnTo>
                  <a:lnTo>
                    <a:pt x="743915" y="35128"/>
                  </a:lnTo>
                  <a:lnTo>
                    <a:pt x="743724" y="35560"/>
                  </a:lnTo>
                  <a:lnTo>
                    <a:pt x="744220" y="35915"/>
                  </a:lnTo>
                  <a:lnTo>
                    <a:pt x="744283" y="36068"/>
                  </a:lnTo>
                  <a:lnTo>
                    <a:pt x="744448" y="36068"/>
                  </a:lnTo>
                  <a:lnTo>
                    <a:pt x="746353" y="37401"/>
                  </a:lnTo>
                  <a:lnTo>
                    <a:pt x="746455" y="42418"/>
                  </a:lnTo>
                  <a:lnTo>
                    <a:pt x="746455" y="25400"/>
                  </a:lnTo>
                  <a:lnTo>
                    <a:pt x="746137" y="25400"/>
                  </a:lnTo>
                  <a:lnTo>
                    <a:pt x="743496" y="27940"/>
                  </a:lnTo>
                  <a:lnTo>
                    <a:pt x="743115" y="26670"/>
                  </a:lnTo>
                  <a:lnTo>
                    <a:pt x="736473" y="29210"/>
                  </a:lnTo>
                  <a:lnTo>
                    <a:pt x="733018" y="30429"/>
                  </a:lnTo>
                  <a:lnTo>
                    <a:pt x="733806" y="33020"/>
                  </a:lnTo>
                  <a:lnTo>
                    <a:pt x="730377" y="34290"/>
                  </a:lnTo>
                  <a:lnTo>
                    <a:pt x="728484" y="35560"/>
                  </a:lnTo>
                  <a:lnTo>
                    <a:pt x="727544" y="34290"/>
                  </a:lnTo>
                  <a:lnTo>
                    <a:pt x="727544" y="33020"/>
                  </a:lnTo>
                  <a:lnTo>
                    <a:pt x="728294" y="31750"/>
                  </a:lnTo>
                  <a:lnTo>
                    <a:pt x="726186" y="31750"/>
                  </a:lnTo>
                  <a:lnTo>
                    <a:pt x="726249" y="34290"/>
                  </a:lnTo>
                  <a:lnTo>
                    <a:pt x="725868" y="34290"/>
                  </a:lnTo>
                  <a:lnTo>
                    <a:pt x="724700" y="35560"/>
                  </a:lnTo>
                  <a:lnTo>
                    <a:pt x="723938" y="33020"/>
                  </a:lnTo>
                  <a:lnTo>
                    <a:pt x="721194" y="34290"/>
                  </a:lnTo>
                  <a:lnTo>
                    <a:pt x="719797" y="39370"/>
                  </a:lnTo>
                  <a:lnTo>
                    <a:pt x="715289" y="39370"/>
                  </a:lnTo>
                  <a:lnTo>
                    <a:pt x="716267" y="41910"/>
                  </a:lnTo>
                  <a:lnTo>
                    <a:pt x="721525" y="44450"/>
                  </a:lnTo>
                  <a:lnTo>
                    <a:pt x="718439" y="48260"/>
                  </a:lnTo>
                  <a:lnTo>
                    <a:pt x="717651" y="46990"/>
                  </a:lnTo>
                  <a:lnTo>
                    <a:pt x="717029" y="45720"/>
                  </a:lnTo>
                  <a:lnTo>
                    <a:pt x="716407" y="44450"/>
                  </a:lnTo>
                  <a:lnTo>
                    <a:pt x="716051" y="44450"/>
                  </a:lnTo>
                  <a:lnTo>
                    <a:pt x="715657" y="43980"/>
                  </a:lnTo>
                  <a:lnTo>
                    <a:pt x="715568" y="44450"/>
                  </a:lnTo>
                  <a:lnTo>
                    <a:pt x="714629" y="44450"/>
                  </a:lnTo>
                  <a:lnTo>
                    <a:pt x="713727" y="41910"/>
                  </a:lnTo>
                  <a:lnTo>
                    <a:pt x="712990" y="43180"/>
                  </a:lnTo>
                  <a:lnTo>
                    <a:pt x="712457" y="41910"/>
                  </a:lnTo>
                  <a:lnTo>
                    <a:pt x="710120" y="41910"/>
                  </a:lnTo>
                  <a:lnTo>
                    <a:pt x="708825" y="40640"/>
                  </a:lnTo>
                  <a:lnTo>
                    <a:pt x="709485" y="41910"/>
                  </a:lnTo>
                  <a:lnTo>
                    <a:pt x="710057" y="43180"/>
                  </a:lnTo>
                  <a:lnTo>
                    <a:pt x="709066" y="43180"/>
                  </a:lnTo>
                  <a:lnTo>
                    <a:pt x="706297" y="44450"/>
                  </a:lnTo>
                  <a:lnTo>
                    <a:pt x="706996" y="41910"/>
                  </a:lnTo>
                  <a:lnTo>
                    <a:pt x="704875" y="41910"/>
                  </a:lnTo>
                  <a:lnTo>
                    <a:pt x="704824" y="43180"/>
                  </a:lnTo>
                  <a:lnTo>
                    <a:pt x="702348" y="43180"/>
                  </a:lnTo>
                  <a:lnTo>
                    <a:pt x="703668" y="45720"/>
                  </a:lnTo>
                  <a:lnTo>
                    <a:pt x="702818" y="45720"/>
                  </a:lnTo>
                  <a:lnTo>
                    <a:pt x="702030" y="44450"/>
                  </a:lnTo>
                  <a:lnTo>
                    <a:pt x="701344" y="44450"/>
                  </a:lnTo>
                  <a:lnTo>
                    <a:pt x="700481" y="45720"/>
                  </a:lnTo>
                  <a:lnTo>
                    <a:pt x="694651" y="48260"/>
                  </a:lnTo>
                  <a:lnTo>
                    <a:pt x="697153" y="49301"/>
                  </a:lnTo>
                  <a:lnTo>
                    <a:pt x="697001" y="49301"/>
                  </a:lnTo>
                  <a:lnTo>
                    <a:pt x="696696" y="49364"/>
                  </a:lnTo>
                  <a:lnTo>
                    <a:pt x="697407" y="49403"/>
                  </a:lnTo>
                  <a:lnTo>
                    <a:pt x="697738" y="49530"/>
                  </a:lnTo>
                  <a:lnTo>
                    <a:pt x="697877" y="49530"/>
                  </a:lnTo>
                  <a:lnTo>
                    <a:pt x="698042" y="49644"/>
                  </a:lnTo>
                  <a:lnTo>
                    <a:pt x="697903" y="49530"/>
                  </a:lnTo>
                  <a:lnTo>
                    <a:pt x="698220" y="49530"/>
                  </a:lnTo>
                  <a:lnTo>
                    <a:pt x="698030" y="50800"/>
                  </a:lnTo>
                  <a:lnTo>
                    <a:pt x="694550" y="55880"/>
                  </a:lnTo>
                  <a:lnTo>
                    <a:pt x="687235" y="53340"/>
                  </a:lnTo>
                  <a:lnTo>
                    <a:pt x="683044" y="57150"/>
                  </a:lnTo>
                  <a:lnTo>
                    <a:pt x="682599" y="55880"/>
                  </a:lnTo>
                  <a:lnTo>
                    <a:pt x="680250" y="58420"/>
                  </a:lnTo>
                  <a:lnTo>
                    <a:pt x="676541" y="59690"/>
                  </a:lnTo>
                  <a:lnTo>
                    <a:pt x="675462" y="63500"/>
                  </a:lnTo>
                  <a:lnTo>
                    <a:pt x="674598" y="63500"/>
                  </a:lnTo>
                  <a:lnTo>
                    <a:pt x="672642" y="62230"/>
                  </a:lnTo>
                  <a:lnTo>
                    <a:pt x="672477" y="60960"/>
                  </a:lnTo>
                  <a:lnTo>
                    <a:pt x="670623" y="62230"/>
                  </a:lnTo>
                  <a:lnTo>
                    <a:pt x="670890" y="63500"/>
                  </a:lnTo>
                  <a:lnTo>
                    <a:pt x="666978" y="63500"/>
                  </a:lnTo>
                  <a:lnTo>
                    <a:pt x="667702" y="62230"/>
                  </a:lnTo>
                  <a:lnTo>
                    <a:pt x="668350" y="61099"/>
                  </a:lnTo>
                  <a:lnTo>
                    <a:pt x="665543" y="62230"/>
                  </a:lnTo>
                  <a:lnTo>
                    <a:pt x="667829" y="61302"/>
                  </a:lnTo>
                  <a:lnTo>
                    <a:pt x="668337" y="61099"/>
                  </a:lnTo>
                  <a:lnTo>
                    <a:pt x="668426" y="60960"/>
                  </a:lnTo>
                  <a:lnTo>
                    <a:pt x="666330" y="61887"/>
                  </a:lnTo>
                  <a:lnTo>
                    <a:pt x="665454" y="62230"/>
                  </a:lnTo>
                  <a:lnTo>
                    <a:pt x="664083" y="60960"/>
                  </a:lnTo>
                  <a:lnTo>
                    <a:pt x="662216" y="64770"/>
                  </a:lnTo>
                  <a:lnTo>
                    <a:pt x="662139" y="62230"/>
                  </a:lnTo>
                  <a:lnTo>
                    <a:pt x="658647" y="62230"/>
                  </a:lnTo>
                  <a:lnTo>
                    <a:pt x="657618" y="63500"/>
                  </a:lnTo>
                  <a:lnTo>
                    <a:pt x="660438" y="64770"/>
                  </a:lnTo>
                  <a:lnTo>
                    <a:pt x="659079" y="66040"/>
                  </a:lnTo>
                  <a:lnTo>
                    <a:pt x="657631" y="66040"/>
                  </a:lnTo>
                  <a:lnTo>
                    <a:pt x="656183" y="67310"/>
                  </a:lnTo>
                  <a:lnTo>
                    <a:pt x="655434" y="63500"/>
                  </a:lnTo>
                  <a:lnTo>
                    <a:pt x="647801" y="62230"/>
                  </a:lnTo>
                  <a:lnTo>
                    <a:pt x="647915" y="74930"/>
                  </a:lnTo>
                  <a:lnTo>
                    <a:pt x="644258" y="72428"/>
                  </a:lnTo>
                  <a:lnTo>
                    <a:pt x="644194" y="73660"/>
                  </a:lnTo>
                  <a:lnTo>
                    <a:pt x="641299" y="74930"/>
                  </a:lnTo>
                  <a:lnTo>
                    <a:pt x="636409" y="71120"/>
                  </a:lnTo>
                  <a:lnTo>
                    <a:pt x="631075" y="71120"/>
                  </a:lnTo>
                  <a:lnTo>
                    <a:pt x="634250" y="77470"/>
                  </a:lnTo>
                  <a:lnTo>
                    <a:pt x="629843" y="78740"/>
                  </a:lnTo>
                  <a:lnTo>
                    <a:pt x="630847" y="78740"/>
                  </a:lnTo>
                  <a:lnTo>
                    <a:pt x="632701" y="82550"/>
                  </a:lnTo>
                  <a:lnTo>
                    <a:pt x="630288" y="85090"/>
                  </a:lnTo>
                  <a:lnTo>
                    <a:pt x="627392" y="85090"/>
                  </a:lnTo>
                  <a:lnTo>
                    <a:pt x="624814" y="81280"/>
                  </a:lnTo>
                  <a:lnTo>
                    <a:pt x="626097" y="80010"/>
                  </a:lnTo>
                  <a:lnTo>
                    <a:pt x="626694" y="78740"/>
                  </a:lnTo>
                  <a:lnTo>
                    <a:pt x="627176" y="80010"/>
                  </a:lnTo>
                  <a:lnTo>
                    <a:pt x="627329" y="80010"/>
                  </a:lnTo>
                  <a:lnTo>
                    <a:pt x="628002" y="78740"/>
                  </a:lnTo>
                  <a:lnTo>
                    <a:pt x="628929" y="77470"/>
                  </a:lnTo>
                  <a:lnTo>
                    <a:pt x="627303" y="77470"/>
                  </a:lnTo>
                  <a:lnTo>
                    <a:pt x="627468" y="78740"/>
                  </a:lnTo>
                  <a:lnTo>
                    <a:pt x="625614" y="77470"/>
                  </a:lnTo>
                  <a:lnTo>
                    <a:pt x="621957" y="80010"/>
                  </a:lnTo>
                  <a:lnTo>
                    <a:pt x="621982" y="77470"/>
                  </a:lnTo>
                  <a:lnTo>
                    <a:pt x="620433" y="80010"/>
                  </a:lnTo>
                  <a:lnTo>
                    <a:pt x="619518" y="80010"/>
                  </a:lnTo>
                  <a:lnTo>
                    <a:pt x="618324" y="82550"/>
                  </a:lnTo>
                  <a:lnTo>
                    <a:pt x="615086" y="82550"/>
                  </a:lnTo>
                  <a:lnTo>
                    <a:pt x="616204" y="83820"/>
                  </a:lnTo>
                  <a:lnTo>
                    <a:pt x="615645" y="83820"/>
                  </a:lnTo>
                  <a:lnTo>
                    <a:pt x="609739" y="85090"/>
                  </a:lnTo>
                  <a:lnTo>
                    <a:pt x="614286" y="87630"/>
                  </a:lnTo>
                  <a:lnTo>
                    <a:pt x="610933" y="90170"/>
                  </a:lnTo>
                  <a:lnTo>
                    <a:pt x="608139" y="88900"/>
                  </a:lnTo>
                  <a:lnTo>
                    <a:pt x="609803" y="85128"/>
                  </a:lnTo>
                  <a:lnTo>
                    <a:pt x="606882" y="87630"/>
                  </a:lnTo>
                  <a:lnTo>
                    <a:pt x="604164" y="87630"/>
                  </a:lnTo>
                  <a:lnTo>
                    <a:pt x="605523" y="83820"/>
                  </a:lnTo>
                  <a:lnTo>
                    <a:pt x="603237" y="87630"/>
                  </a:lnTo>
                  <a:lnTo>
                    <a:pt x="601014" y="86360"/>
                  </a:lnTo>
                  <a:lnTo>
                    <a:pt x="598779" y="85090"/>
                  </a:lnTo>
                  <a:lnTo>
                    <a:pt x="596747" y="86360"/>
                  </a:lnTo>
                  <a:lnTo>
                    <a:pt x="598055" y="83820"/>
                  </a:lnTo>
                  <a:lnTo>
                    <a:pt x="597268" y="85090"/>
                  </a:lnTo>
                  <a:lnTo>
                    <a:pt x="595566" y="86360"/>
                  </a:lnTo>
                  <a:lnTo>
                    <a:pt x="597560" y="87630"/>
                  </a:lnTo>
                  <a:lnTo>
                    <a:pt x="595109" y="87630"/>
                  </a:lnTo>
                  <a:lnTo>
                    <a:pt x="594728" y="88900"/>
                  </a:lnTo>
                  <a:lnTo>
                    <a:pt x="597585" y="90170"/>
                  </a:lnTo>
                  <a:lnTo>
                    <a:pt x="596417" y="93980"/>
                  </a:lnTo>
                  <a:lnTo>
                    <a:pt x="594893" y="92951"/>
                  </a:lnTo>
                  <a:lnTo>
                    <a:pt x="595757" y="92710"/>
                  </a:lnTo>
                  <a:lnTo>
                    <a:pt x="594385" y="92443"/>
                  </a:lnTo>
                  <a:lnTo>
                    <a:pt x="594385" y="93078"/>
                  </a:lnTo>
                  <a:lnTo>
                    <a:pt x="592861" y="96520"/>
                  </a:lnTo>
                  <a:lnTo>
                    <a:pt x="591959" y="95250"/>
                  </a:lnTo>
                  <a:lnTo>
                    <a:pt x="591070" y="93980"/>
                  </a:lnTo>
                  <a:lnTo>
                    <a:pt x="594385" y="93078"/>
                  </a:lnTo>
                  <a:lnTo>
                    <a:pt x="594385" y="92443"/>
                  </a:lnTo>
                  <a:lnTo>
                    <a:pt x="589267" y="91440"/>
                  </a:lnTo>
                  <a:lnTo>
                    <a:pt x="590943" y="90170"/>
                  </a:lnTo>
                  <a:lnTo>
                    <a:pt x="589749" y="90170"/>
                  </a:lnTo>
                  <a:lnTo>
                    <a:pt x="589927" y="88900"/>
                  </a:lnTo>
                  <a:lnTo>
                    <a:pt x="590118" y="88900"/>
                  </a:lnTo>
                  <a:lnTo>
                    <a:pt x="584885" y="87630"/>
                  </a:lnTo>
                  <a:lnTo>
                    <a:pt x="589762" y="92710"/>
                  </a:lnTo>
                  <a:lnTo>
                    <a:pt x="585533" y="95250"/>
                  </a:lnTo>
                  <a:lnTo>
                    <a:pt x="585330" y="92710"/>
                  </a:lnTo>
                  <a:lnTo>
                    <a:pt x="584327" y="92710"/>
                  </a:lnTo>
                  <a:lnTo>
                    <a:pt x="584682" y="95250"/>
                  </a:lnTo>
                  <a:lnTo>
                    <a:pt x="583692" y="97790"/>
                  </a:lnTo>
                  <a:lnTo>
                    <a:pt x="580415" y="97790"/>
                  </a:lnTo>
                  <a:lnTo>
                    <a:pt x="581190" y="99060"/>
                  </a:lnTo>
                  <a:lnTo>
                    <a:pt x="579716" y="100330"/>
                  </a:lnTo>
                  <a:lnTo>
                    <a:pt x="581596" y="100330"/>
                  </a:lnTo>
                  <a:lnTo>
                    <a:pt x="581799" y="101600"/>
                  </a:lnTo>
                  <a:lnTo>
                    <a:pt x="580351" y="102870"/>
                  </a:lnTo>
                  <a:lnTo>
                    <a:pt x="578929" y="103962"/>
                  </a:lnTo>
                  <a:lnTo>
                    <a:pt x="612648" y="103962"/>
                  </a:lnTo>
                  <a:lnTo>
                    <a:pt x="614019" y="97790"/>
                  </a:lnTo>
                  <a:lnTo>
                    <a:pt x="620255" y="97790"/>
                  </a:lnTo>
                  <a:lnTo>
                    <a:pt x="620496" y="102870"/>
                  </a:lnTo>
                  <a:lnTo>
                    <a:pt x="622719" y="97790"/>
                  </a:lnTo>
                  <a:lnTo>
                    <a:pt x="624611" y="101600"/>
                  </a:lnTo>
                  <a:lnTo>
                    <a:pt x="627037" y="99060"/>
                  </a:lnTo>
                  <a:lnTo>
                    <a:pt x="625094" y="97790"/>
                  </a:lnTo>
                  <a:lnTo>
                    <a:pt x="627672" y="96520"/>
                  </a:lnTo>
                  <a:lnTo>
                    <a:pt x="628383" y="93980"/>
                  </a:lnTo>
                  <a:lnTo>
                    <a:pt x="628738" y="92710"/>
                  </a:lnTo>
                  <a:lnTo>
                    <a:pt x="631456" y="93980"/>
                  </a:lnTo>
                  <a:lnTo>
                    <a:pt x="630237" y="95250"/>
                  </a:lnTo>
                  <a:lnTo>
                    <a:pt x="634682" y="92710"/>
                  </a:lnTo>
                  <a:lnTo>
                    <a:pt x="631380" y="92710"/>
                  </a:lnTo>
                  <a:lnTo>
                    <a:pt x="633120" y="90170"/>
                  </a:lnTo>
                  <a:lnTo>
                    <a:pt x="629056" y="88900"/>
                  </a:lnTo>
                  <a:lnTo>
                    <a:pt x="632891" y="87630"/>
                  </a:lnTo>
                  <a:lnTo>
                    <a:pt x="632358" y="88900"/>
                  </a:lnTo>
                  <a:lnTo>
                    <a:pt x="633907" y="87630"/>
                  </a:lnTo>
                  <a:lnTo>
                    <a:pt x="635444" y="86360"/>
                  </a:lnTo>
                  <a:lnTo>
                    <a:pt x="637679" y="87617"/>
                  </a:lnTo>
                  <a:lnTo>
                    <a:pt x="637070" y="89014"/>
                  </a:lnTo>
                  <a:lnTo>
                    <a:pt x="636625" y="89573"/>
                  </a:lnTo>
                  <a:lnTo>
                    <a:pt x="637641" y="89357"/>
                  </a:lnTo>
                  <a:lnTo>
                    <a:pt x="638390" y="89065"/>
                  </a:lnTo>
                  <a:lnTo>
                    <a:pt x="637730" y="87604"/>
                  </a:lnTo>
                  <a:lnTo>
                    <a:pt x="638467" y="86360"/>
                  </a:lnTo>
                  <a:lnTo>
                    <a:pt x="639203" y="85090"/>
                  </a:lnTo>
                  <a:lnTo>
                    <a:pt x="642493" y="85090"/>
                  </a:lnTo>
                  <a:lnTo>
                    <a:pt x="642899" y="88900"/>
                  </a:lnTo>
                  <a:lnTo>
                    <a:pt x="643559" y="88900"/>
                  </a:lnTo>
                  <a:lnTo>
                    <a:pt x="643432" y="86360"/>
                  </a:lnTo>
                  <a:lnTo>
                    <a:pt x="649135" y="86360"/>
                  </a:lnTo>
                  <a:lnTo>
                    <a:pt x="649224" y="83045"/>
                  </a:lnTo>
                  <a:lnTo>
                    <a:pt x="649897" y="85090"/>
                  </a:lnTo>
                  <a:lnTo>
                    <a:pt x="650252" y="85090"/>
                  </a:lnTo>
                  <a:lnTo>
                    <a:pt x="650163" y="82550"/>
                  </a:lnTo>
                  <a:lnTo>
                    <a:pt x="652043" y="82550"/>
                  </a:lnTo>
                  <a:lnTo>
                    <a:pt x="652551" y="83820"/>
                  </a:lnTo>
                  <a:lnTo>
                    <a:pt x="656285" y="82550"/>
                  </a:lnTo>
                  <a:lnTo>
                    <a:pt x="649338" y="80010"/>
                  </a:lnTo>
                  <a:lnTo>
                    <a:pt x="654431" y="80010"/>
                  </a:lnTo>
                  <a:lnTo>
                    <a:pt x="654189" y="81280"/>
                  </a:lnTo>
                  <a:lnTo>
                    <a:pt x="658698" y="81280"/>
                  </a:lnTo>
                  <a:lnTo>
                    <a:pt x="659384" y="80010"/>
                  </a:lnTo>
                  <a:lnTo>
                    <a:pt x="661441" y="76200"/>
                  </a:lnTo>
                  <a:lnTo>
                    <a:pt x="665873" y="76200"/>
                  </a:lnTo>
                  <a:lnTo>
                    <a:pt x="668553" y="78613"/>
                  </a:lnTo>
                  <a:lnTo>
                    <a:pt x="670928" y="77470"/>
                  </a:lnTo>
                  <a:lnTo>
                    <a:pt x="671779" y="76200"/>
                  </a:lnTo>
                  <a:lnTo>
                    <a:pt x="672630" y="74930"/>
                  </a:lnTo>
                  <a:lnTo>
                    <a:pt x="675182" y="71120"/>
                  </a:lnTo>
                  <a:lnTo>
                    <a:pt x="680910" y="68580"/>
                  </a:lnTo>
                  <a:lnTo>
                    <a:pt x="679729" y="68580"/>
                  </a:lnTo>
                  <a:lnTo>
                    <a:pt x="679323" y="67310"/>
                  </a:lnTo>
                  <a:lnTo>
                    <a:pt x="678497" y="64770"/>
                  </a:lnTo>
                  <a:lnTo>
                    <a:pt x="678078" y="63500"/>
                  </a:lnTo>
                  <a:lnTo>
                    <a:pt x="684911" y="69850"/>
                  </a:lnTo>
                  <a:lnTo>
                    <a:pt x="686485" y="66040"/>
                  </a:lnTo>
                  <a:lnTo>
                    <a:pt x="686003" y="67310"/>
                  </a:lnTo>
                  <a:lnTo>
                    <a:pt x="686955" y="69850"/>
                  </a:lnTo>
                  <a:lnTo>
                    <a:pt x="686866" y="68580"/>
                  </a:lnTo>
                  <a:lnTo>
                    <a:pt x="690930" y="67310"/>
                  </a:lnTo>
                  <a:lnTo>
                    <a:pt x="691883" y="66040"/>
                  </a:lnTo>
                  <a:lnTo>
                    <a:pt x="693788" y="63500"/>
                  </a:lnTo>
                  <a:lnTo>
                    <a:pt x="698588" y="59690"/>
                  </a:lnTo>
                  <a:lnTo>
                    <a:pt x="698525" y="60960"/>
                  </a:lnTo>
                  <a:lnTo>
                    <a:pt x="701243" y="60960"/>
                  </a:lnTo>
                  <a:lnTo>
                    <a:pt x="702894" y="59690"/>
                  </a:lnTo>
                  <a:lnTo>
                    <a:pt x="704545" y="58420"/>
                  </a:lnTo>
                  <a:lnTo>
                    <a:pt x="707161" y="58420"/>
                  </a:lnTo>
                  <a:lnTo>
                    <a:pt x="707237" y="57150"/>
                  </a:lnTo>
                  <a:lnTo>
                    <a:pt x="708672" y="55880"/>
                  </a:lnTo>
                  <a:lnTo>
                    <a:pt x="706958" y="54610"/>
                  </a:lnTo>
                  <a:lnTo>
                    <a:pt x="713498" y="54610"/>
                  </a:lnTo>
                  <a:lnTo>
                    <a:pt x="718083" y="50800"/>
                  </a:lnTo>
                  <a:lnTo>
                    <a:pt x="722401" y="48260"/>
                  </a:lnTo>
                  <a:lnTo>
                    <a:pt x="727329" y="47167"/>
                  </a:lnTo>
                  <a:lnTo>
                    <a:pt x="726871" y="49530"/>
                  </a:lnTo>
                  <a:lnTo>
                    <a:pt x="727468" y="49530"/>
                  </a:lnTo>
                  <a:lnTo>
                    <a:pt x="729881" y="46990"/>
                  </a:lnTo>
                  <a:lnTo>
                    <a:pt x="732282" y="44450"/>
                  </a:lnTo>
                  <a:lnTo>
                    <a:pt x="730783" y="43180"/>
                  </a:lnTo>
                  <a:lnTo>
                    <a:pt x="730923" y="44450"/>
                  </a:lnTo>
                  <a:lnTo>
                    <a:pt x="728941" y="43180"/>
                  </a:lnTo>
                  <a:lnTo>
                    <a:pt x="728992" y="41910"/>
                  </a:lnTo>
                  <a:lnTo>
                    <a:pt x="730008" y="39370"/>
                  </a:lnTo>
                  <a:lnTo>
                    <a:pt x="731342" y="39370"/>
                  </a:lnTo>
                  <a:lnTo>
                    <a:pt x="729640" y="41910"/>
                  </a:lnTo>
                  <a:lnTo>
                    <a:pt x="733107" y="41910"/>
                  </a:lnTo>
                  <a:lnTo>
                    <a:pt x="734771" y="43180"/>
                  </a:lnTo>
                  <a:lnTo>
                    <a:pt x="734250" y="41910"/>
                  </a:lnTo>
                  <a:lnTo>
                    <a:pt x="733831" y="40640"/>
                  </a:lnTo>
                  <a:lnTo>
                    <a:pt x="738162" y="42976"/>
                  </a:lnTo>
                  <a:lnTo>
                    <a:pt x="738593" y="43688"/>
                  </a:lnTo>
                  <a:lnTo>
                    <a:pt x="739152" y="43688"/>
                  </a:lnTo>
                  <a:lnTo>
                    <a:pt x="737844" y="42418"/>
                  </a:lnTo>
                  <a:lnTo>
                    <a:pt x="737908" y="42545"/>
                  </a:lnTo>
                  <a:lnTo>
                    <a:pt x="735990" y="40640"/>
                  </a:lnTo>
                  <a:lnTo>
                    <a:pt x="732104" y="36830"/>
                  </a:lnTo>
                  <a:lnTo>
                    <a:pt x="737247" y="36830"/>
                  </a:lnTo>
                  <a:lnTo>
                    <a:pt x="737628" y="38100"/>
                  </a:lnTo>
                  <a:lnTo>
                    <a:pt x="738771" y="36830"/>
                  </a:lnTo>
                  <a:lnTo>
                    <a:pt x="739051" y="35560"/>
                  </a:lnTo>
                  <a:lnTo>
                    <a:pt x="739279" y="34531"/>
                  </a:lnTo>
                  <a:lnTo>
                    <a:pt x="740117" y="37338"/>
                  </a:lnTo>
                  <a:lnTo>
                    <a:pt x="741273" y="39878"/>
                  </a:lnTo>
                  <a:lnTo>
                    <a:pt x="744080" y="43688"/>
                  </a:lnTo>
                  <a:lnTo>
                    <a:pt x="743775" y="43548"/>
                  </a:lnTo>
                  <a:lnTo>
                    <a:pt x="743775" y="64008"/>
                  </a:lnTo>
                  <a:lnTo>
                    <a:pt x="742416" y="65278"/>
                  </a:lnTo>
                  <a:lnTo>
                    <a:pt x="741476" y="65278"/>
                  </a:lnTo>
                  <a:lnTo>
                    <a:pt x="740791" y="64008"/>
                  </a:lnTo>
                  <a:lnTo>
                    <a:pt x="739419" y="61468"/>
                  </a:lnTo>
                  <a:lnTo>
                    <a:pt x="742442" y="62738"/>
                  </a:lnTo>
                  <a:lnTo>
                    <a:pt x="743102" y="62738"/>
                  </a:lnTo>
                  <a:lnTo>
                    <a:pt x="743483" y="64008"/>
                  </a:lnTo>
                  <a:lnTo>
                    <a:pt x="743775" y="64008"/>
                  </a:lnTo>
                  <a:lnTo>
                    <a:pt x="743775" y="43548"/>
                  </a:lnTo>
                  <a:lnTo>
                    <a:pt x="741324" y="42418"/>
                  </a:lnTo>
                  <a:lnTo>
                    <a:pt x="740562" y="41148"/>
                  </a:lnTo>
                  <a:lnTo>
                    <a:pt x="739051" y="38608"/>
                  </a:lnTo>
                  <a:lnTo>
                    <a:pt x="737247" y="39878"/>
                  </a:lnTo>
                  <a:lnTo>
                    <a:pt x="738822" y="41148"/>
                  </a:lnTo>
                  <a:lnTo>
                    <a:pt x="738378" y="41148"/>
                  </a:lnTo>
                  <a:lnTo>
                    <a:pt x="735228" y="39878"/>
                  </a:lnTo>
                  <a:lnTo>
                    <a:pt x="735990" y="40640"/>
                  </a:lnTo>
                  <a:lnTo>
                    <a:pt x="737844" y="42418"/>
                  </a:lnTo>
                  <a:lnTo>
                    <a:pt x="738886" y="41198"/>
                  </a:lnTo>
                  <a:lnTo>
                    <a:pt x="742010" y="43688"/>
                  </a:lnTo>
                  <a:lnTo>
                    <a:pt x="739152" y="43688"/>
                  </a:lnTo>
                  <a:lnTo>
                    <a:pt x="738339" y="44958"/>
                  </a:lnTo>
                  <a:lnTo>
                    <a:pt x="735812" y="42418"/>
                  </a:lnTo>
                  <a:lnTo>
                    <a:pt x="735469" y="42760"/>
                  </a:lnTo>
                  <a:lnTo>
                    <a:pt x="735114" y="42519"/>
                  </a:lnTo>
                  <a:lnTo>
                    <a:pt x="734758" y="42379"/>
                  </a:lnTo>
                  <a:lnTo>
                    <a:pt x="734936" y="42570"/>
                  </a:lnTo>
                  <a:lnTo>
                    <a:pt x="735177" y="42748"/>
                  </a:lnTo>
                  <a:lnTo>
                    <a:pt x="735418" y="42811"/>
                  </a:lnTo>
                  <a:lnTo>
                    <a:pt x="734542" y="43688"/>
                  </a:lnTo>
                  <a:lnTo>
                    <a:pt x="734428" y="47498"/>
                  </a:lnTo>
                  <a:lnTo>
                    <a:pt x="733298" y="49580"/>
                  </a:lnTo>
                  <a:lnTo>
                    <a:pt x="733298" y="52578"/>
                  </a:lnTo>
                  <a:lnTo>
                    <a:pt x="731862" y="52578"/>
                  </a:lnTo>
                  <a:lnTo>
                    <a:pt x="732218" y="51308"/>
                  </a:lnTo>
                  <a:lnTo>
                    <a:pt x="732548" y="51308"/>
                  </a:lnTo>
                  <a:lnTo>
                    <a:pt x="733298" y="52578"/>
                  </a:lnTo>
                  <a:lnTo>
                    <a:pt x="733298" y="49580"/>
                  </a:lnTo>
                  <a:lnTo>
                    <a:pt x="733044" y="50038"/>
                  </a:lnTo>
                  <a:lnTo>
                    <a:pt x="732447" y="48768"/>
                  </a:lnTo>
                  <a:lnTo>
                    <a:pt x="732028" y="47498"/>
                  </a:lnTo>
                  <a:lnTo>
                    <a:pt x="730885" y="47498"/>
                  </a:lnTo>
                  <a:lnTo>
                    <a:pt x="729767" y="50038"/>
                  </a:lnTo>
                  <a:lnTo>
                    <a:pt x="725690" y="51308"/>
                  </a:lnTo>
                  <a:lnTo>
                    <a:pt x="722058" y="51308"/>
                  </a:lnTo>
                  <a:lnTo>
                    <a:pt x="723214" y="53848"/>
                  </a:lnTo>
                  <a:lnTo>
                    <a:pt x="722998" y="55118"/>
                  </a:lnTo>
                  <a:lnTo>
                    <a:pt x="723366" y="56388"/>
                  </a:lnTo>
                  <a:lnTo>
                    <a:pt x="723011" y="56388"/>
                  </a:lnTo>
                  <a:lnTo>
                    <a:pt x="721550" y="55118"/>
                  </a:lnTo>
                  <a:lnTo>
                    <a:pt x="721271" y="53848"/>
                  </a:lnTo>
                  <a:lnTo>
                    <a:pt x="721423" y="57658"/>
                  </a:lnTo>
                  <a:lnTo>
                    <a:pt x="720521" y="61468"/>
                  </a:lnTo>
                  <a:lnTo>
                    <a:pt x="716762" y="61468"/>
                  </a:lnTo>
                  <a:lnTo>
                    <a:pt x="716483" y="60198"/>
                  </a:lnTo>
                  <a:lnTo>
                    <a:pt x="714413" y="60198"/>
                  </a:lnTo>
                  <a:lnTo>
                    <a:pt x="719150" y="66548"/>
                  </a:lnTo>
                  <a:lnTo>
                    <a:pt x="716102" y="65278"/>
                  </a:lnTo>
                  <a:lnTo>
                    <a:pt x="715987" y="64008"/>
                  </a:lnTo>
                  <a:lnTo>
                    <a:pt x="712368" y="65278"/>
                  </a:lnTo>
                  <a:lnTo>
                    <a:pt x="711161" y="70358"/>
                  </a:lnTo>
                  <a:lnTo>
                    <a:pt x="706031" y="69088"/>
                  </a:lnTo>
                  <a:lnTo>
                    <a:pt x="708469" y="72898"/>
                  </a:lnTo>
                  <a:lnTo>
                    <a:pt x="702005" y="69088"/>
                  </a:lnTo>
                  <a:lnTo>
                    <a:pt x="705789" y="74168"/>
                  </a:lnTo>
                  <a:lnTo>
                    <a:pt x="702233" y="72898"/>
                  </a:lnTo>
                  <a:lnTo>
                    <a:pt x="701979" y="71628"/>
                  </a:lnTo>
                  <a:lnTo>
                    <a:pt x="698436" y="71628"/>
                  </a:lnTo>
                  <a:lnTo>
                    <a:pt x="697661" y="72898"/>
                  </a:lnTo>
                  <a:lnTo>
                    <a:pt x="700011" y="75438"/>
                  </a:lnTo>
                  <a:lnTo>
                    <a:pt x="699693" y="76708"/>
                  </a:lnTo>
                  <a:lnTo>
                    <a:pt x="697611" y="74168"/>
                  </a:lnTo>
                  <a:lnTo>
                    <a:pt x="698754" y="77978"/>
                  </a:lnTo>
                  <a:lnTo>
                    <a:pt x="695769" y="75438"/>
                  </a:lnTo>
                  <a:lnTo>
                    <a:pt x="695591" y="76708"/>
                  </a:lnTo>
                  <a:lnTo>
                    <a:pt x="697115" y="76708"/>
                  </a:lnTo>
                  <a:lnTo>
                    <a:pt x="697674" y="77978"/>
                  </a:lnTo>
                  <a:lnTo>
                    <a:pt x="697509" y="80518"/>
                  </a:lnTo>
                  <a:lnTo>
                    <a:pt x="693585" y="77978"/>
                  </a:lnTo>
                  <a:lnTo>
                    <a:pt x="692505" y="76708"/>
                  </a:lnTo>
                  <a:lnTo>
                    <a:pt x="691692" y="81788"/>
                  </a:lnTo>
                  <a:lnTo>
                    <a:pt x="691210" y="81000"/>
                  </a:lnTo>
                  <a:lnTo>
                    <a:pt x="691603" y="83058"/>
                  </a:lnTo>
                  <a:lnTo>
                    <a:pt x="690981" y="81788"/>
                  </a:lnTo>
                  <a:lnTo>
                    <a:pt x="688479" y="76708"/>
                  </a:lnTo>
                  <a:lnTo>
                    <a:pt x="689140" y="79248"/>
                  </a:lnTo>
                  <a:lnTo>
                    <a:pt x="689775" y="80518"/>
                  </a:lnTo>
                  <a:lnTo>
                    <a:pt x="690143" y="81445"/>
                  </a:lnTo>
                  <a:lnTo>
                    <a:pt x="688784" y="80518"/>
                  </a:lnTo>
                  <a:lnTo>
                    <a:pt x="687349" y="81788"/>
                  </a:lnTo>
                  <a:lnTo>
                    <a:pt x="686803" y="83058"/>
                  </a:lnTo>
                  <a:lnTo>
                    <a:pt x="685596" y="81788"/>
                  </a:lnTo>
                  <a:lnTo>
                    <a:pt x="683323" y="83058"/>
                  </a:lnTo>
                  <a:lnTo>
                    <a:pt x="682218" y="85598"/>
                  </a:lnTo>
                  <a:lnTo>
                    <a:pt x="680046" y="86868"/>
                  </a:lnTo>
                  <a:lnTo>
                    <a:pt x="681469" y="88138"/>
                  </a:lnTo>
                  <a:lnTo>
                    <a:pt x="683717" y="90678"/>
                  </a:lnTo>
                  <a:lnTo>
                    <a:pt x="683310" y="91948"/>
                  </a:lnTo>
                  <a:lnTo>
                    <a:pt x="683094" y="91719"/>
                  </a:lnTo>
                  <a:lnTo>
                    <a:pt x="683171" y="91948"/>
                  </a:lnTo>
                  <a:lnTo>
                    <a:pt x="682117" y="93218"/>
                  </a:lnTo>
                  <a:lnTo>
                    <a:pt x="680834" y="90678"/>
                  </a:lnTo>
                  <a:lnTo>
                    <a:pt x="680199" y="89408"/>
                  </a:lnTo>
                  <a:lnTo>
                    <a:pt x="679958" y="88138"/>
                  </a:lnTo>
                  <a:lnTo>
                    <a:pt x="679716" y="90678"/>
                  </a:lnTo>
                  <a:lnTo>
                    <a:pt x="679018" y="89408"/>
                  </a:lnTo>
                  <a:lnTo>
                    <a:pt x="678827" y="89268"/>
                  </a:lnTo>
                  <a:lnTo>
                    <a:pt x="674331" y="86868"/>
                  </a:lnTo>
                  <a:lnTo>
                    <a:pt x="676059" y="89408"/>
                  </a:lnTo>
                  <a:lnTo>
                    <a:pt x="675360" y="89408"/>
                  </a:lnTo>
                  <a:lnTo>
                    <a:pt x="673201" y="90678"/>
                  </a:lnTo>
                  <a:lnTo>
                    <a:pt x="672960" y="91948"/>
                  </a:lnTo>
                  <a:lnTo>
                    <a:pt x="671309" y="94488"/>
                  </a:lnTo>
                  <a:lnTo>
                    <a:pt x="673100" y="95758"/>
                  </a:lnTo>
                  <a:lnTo>
                    <a:pt x="672020" y="95758"/>
                  </a:lnTo>
                  <a:lnTo>
                    <a:pt x="672973" y="98298"/>
                  </a:lnTo>
                  <a:lnTo>
                    <a:pt x="700659" y="98298"/>
                  </a:lnTo>
                  <a:lnTo>
                    <a:pt x="703224" y="100838"/>
                  </a:lnTo>
                  <a:lnTo>
                    <a:pt x="702970" y="100838"/>
                  </a:lnTo>
                  <a:lnTo>
                    <a:pt x="706031" y="104648"/>
                  </a:lnTo>
                  <a:lnTo>
                    <a:pt x="706551" y="102108"/>
                  </a:lnTo>
                  <a:lnTo>
                    <a:pt x="707529" y="102108"/>
                  </a:lnTo>
                  <a:lnTo>
                    <a:pt x="705015" y="98298"/>
                  </a:lnTo>
                  <a:lnTo>
                    <a:pt x="704176" y="97028"/>
                  </a:lnTo>
                  <a:lnTo>
                    <a:pt x="708139" y="98298"/>
                  </a:lnTo>
                  <a:lnTo>
                    <a:pt x="709041" y="97028"/>
                  </a:lnTo>
                  <a:lnTo>
                    <a:pt x="709942" y="95758"/>
                  </a:lnTo>
                  <a:lnTo>
                    <a:pt x="711454" y="93218"/>
                  </a:lnTo>
                  <a:lnTo>
                    <a:pt x="714502" y="94488"/>
                  </a:lnTo>
                  <a:lnTo>
                    <a:pt x="714197" y="91948"/>
                  </a:lnTo>
                  <a:lnTo>
                    <a:pt x="714933" y="91948"/>
                  </a:lnTo>
                  <a:lnTo>
                    <a:pt x="714629" y="90678"/>
                  </a:lnTo>
                  <a:lnTo>
                    <a:pt x="716495" y="93218"/>
                  </a:lnTo>
                  <a:lnTo>
                    <a:pt x="719632" y="91948"/>
                  </a:lnTo>
                  <a:lnTo>
                    <a:pt x="720407" y="90678"/>
                  </a:lnTo>
                  <a:lnTo>
                    <a:pt x="721182" y="89408"/>
                  </a:lnTo>
                  <a:lnTo>
                    <a:pt x="722134" y="90678"/>
                  </a:lnTo>
                  <a:lnTo>
                    <a:pt x="723379" y="90678"/>
                  </a:lnTo>
                  <a:lnTo>
                    <a:pt x="722503" y="89408"/>
                  </a:lnTo>
                  <a:lnTo>
                    <a:pt x="718058" y="83058"/>
                  </a:lnTo>
                  <a:lnTo>
                    <a:pt x="718972" y="83058"/>
                  </a:lnTo>
                  <a:lnTo>
                    <a:pt x="722134" y="85598"/>
                  </a:lnTo>
                  <a:lnTo>
                    <a:pt x="724052" y="84328"/>
                  </a:lnTo>
                  <a:lnTo>
                    <a:pt x="728510" y="85598"/>
                  </a:lnTo>
                  <a:lnTo>
                    <a:pt x="728345" y="84328"/>
                  </a:lnTo>
                  <a:lnTo>
                    <a:pt x="728002" y="81788"/>
                  </a:lnTo>
                  <a:lnTo>
                    <a:pt x="727837" y="80518"/>
                  </a:lnTo>
                  <a:lnTo>
                    <a:pt x="728992" y="81788"/>
                  </a:lnTo>
                  <a:lnTo>
                    <a:pt x="728802" y="83058"/>
                  </a:lnTo>
                  <a:lnTo>
                    <a:pt x="729780" y="81788"/>
                  </a:lnTo>
                  <a:lnTo>
                    <a:pt x="734275" y="81788"/>
                  </a:lnTo>
                  <a:lnTo>
                    <a:pt x="732574" y="80276"/>
                  </a:lnTo>
                  <a:lnTo>
                    <a:pt x="732320" y="76708"/>
                  </a:lnTo>
                  <a:lnTo>
                    <a:pt x="732155" y="74168"/>
                  </a:lnTo>
                  <a:lnTo>
                    <a:pt x="733882" y="76708"/>
                  </a:lnTo>
                  <a:lnTo>
                    <a:pt x="732332" y="72898"/>
                  </a:lnTo>
                  <a:lnTo>
                    <a:pt x="731697" y="71628"/>
                  </a:lnTo>
                  <a:lnTo>
                    <a:pt x="732256" y="70358"/>
                  </a:lnTo>
                  <a:lnTo>
                    <a:pt x="732802" y="70358"/>
                  </a:lnTo>
                  <a:lnTo>
                    <a:pt x="734034" y="71628"/>
                  </a:lnTo>
                  <a:lnTo>
                    <a:pt x="735139" y="71628"/>
                  </a:lnTo>
                  <a:lnTo>
                    <a:pt x="732116" y="69088"/>
                  </a:lnTo>
                  <a:lnTo>
                    <a:pt x="734301" y="69088"/>
                  </a:lnTo>
                  <a:lnTo>
                    <a:pt x="735076" y="70358"/>
                  </a:lnTo>
                  <a:lnTo>
                    <a:pt x="736231" y="70358"/>
                  </a:lnTo>
                  <a:lnTo>
                    <a:pt x="735495" y="69088"/>
                  </a:lnTo>
                  <a:lnTo>
                    <a:pt x="734618" y="66548"/>
                  </a:lnTo>
                  <a:lnTo>
                    <a:pt x="734479" y="65278"/>
                  </a:lnTo>
                  <a:lnTo>
                    <a:pt x="736993" y="66548"/>
                  </a:lnTo>
                  <a:lnTo>
                    <a:pt x="738873" y="67818"/>
                  </a:lnTo>
                  <a:lnTo>
                    <a:pt x="737946" y="66548"/>
                  </a:lnTo>
                  <a:lnTo>
                    <a:pt x="737527" y="65278"/>
                  </a:lnTo>
                  <a:lnTo>
                    <a:pt x="737095" y="64008"/>
                  </a:lnTo>
                  <a:lnTo>
                    <a:pt x="738174" y="64008"/>
                  </a:lnTo>
                  <a:lnTo>
                    <a:pt x="738911" y="65278"/>
                  </a:lnTo>
                  <a:lnTo>
                    <a:pt x="739190" y="66548"/>
                  </a:lnTo>
                  <a:lnTo>
                    <a:pt x="742099" y="66548"/>
                  </a:lnTo>
                  <a:lnTo>
                    <a:pt x="742988" y="67818"/>
                  </a:lnTo>
                  <a:lnTo>
                    <a:pt x="744359" y="66548"/>
                  </a:lnTo>
                  <a:lnTo>
                    <a:pt x="745959" y="70358"/>
                  </a:lnTo>
                  <a:lnTo>
                    <a:pt x="745477" y="67818"/>
                  </a:lnTo>
                  <a:lnTo>
                    <a:pt x="744029" y="64008"/>
                  </a:lnTo>
                  <a:lnTo>
                    <a:pt x="748144" y="64008"/>
                  </a:lnTo>
                  <a:lnTo>
                    <a:pt x="748499" y="62738"/>
                  </a:lnTo>
                  <a:lnTo>
                    <a:pt x="748779" y="63207"/>
                  </a:lnTo>
                  <a:lnTo>
                    <a:pt x="748614" y="62738"/>
                  </a:lnTo>
                  <a:lnTo>
                    <a:pt x="749642" y="62738"/>
                  </a:lnTo>
                  <a:lnTo>
                    <a:pt x="749579" y="64008"/>
                  </a:lnTo>
                  <a:lnTo>
                    <a:pt x="749287" y="64008"/>
                  </a:lnTo>
                  <a:lnTo>
                    <a:pt x="750087" y="65278"/>
                  </a:lnTo>
                  <a:lnTo>
                    <a:pt x="750506" y="62738"/>
                  </a:lnTo>
                  <a:lnTo>
                    <a:pt x="751103" y="62738"/>
                  </a:lnTo>
                  <a:lnTo>
                    <a:pt x="749109" y="60198"/>
                  </a:lnTo>
                  <a:lnTo>
                    <a:pt x="750112" y="60198"/>
                  </a:lnTo>
                  <a:lnTo>
                    <a:pt x="747979" y="58991"/>
                  </a:lnTo>
                  <a:lnTo>
                    <a:pt x="747725" y="60198"/>
                  </a:lnTo>
                  <a:lnTo>
                    <a:pt x="747268" y="60198"/>
                  </a:lnTo>
                  <a:lnTo>
                    <a:pt x="746861" y="61468"/>
                  </a:lnTo>
                  <a:lnTo>
                    <a:pt x="746379" y="61468"/>
                  </a:lnTo>
                  <a:lnTo>
                    <a:pt x="745820" y="60198"/>
                  </a:lnTo>
                  <a:lnTo>
                    <a:pt x="745413" y="58928"/>
                  </a:lnTo>
                  <a:lnTo>
                    <a:pt x="747077" y="58928"/>
                  </a:lnTo>
                  <a:lnTo>
                    <a:pt x="745477" y="56388"/>
                  </a:lnTo>
                  <a:lnTo>
                    <a:pt x="744677" y="55118"/>
                  </a:lnTo>
                  <a:lnTo>
                    <a:pt x="748106" y="57658"/>
                  </a:lnTo>
                  <a:lnTo>
                    <a:pt x="750963" y="57658"/>
                  </a:lnTo>
                  <a:lnTo>
                    <a:pt x="752843" y="60198"/>
                  </a:lnTo>
                  <a:lnTo>
                    <a:pt x="753351" y="56388"/>
                  </a:lnTo>
                  <a:lnTo>
                    <a:pt x="755916" y="55118"/>
                  </a:lnTo>
                  <a:lnTo>
                    <a:pt x="754583" y="52578"/>
                  </a:lnTo>
                  <a:lnTo>
                    <a:pt x="753237" y="50038"/>
                  </a:lnTo>
                  <a:lnTo>
                    <a:pt x="754824" y="51308"/>
                  </a:lnTo>
                  <a:lnTo>
                    <a:pt x="755586" y="51308"/>
                  </a:lnTo>
                  <a:lnTo>
                    <a:pt x="755688" y="52578"/>
                  </a:lnTo>
                  <a:lnTo>
                    <a:pt x="755675" y="51308"/>
                  </a:lnTo>
                  <a:lnTo>
                    <a:pt x="758050" y="50038"/>
                  </a:lnTo>
                  <a:lnTo>
                    <a:pt x="757732" y="49695"/>
                  </a:lnTo>
                  <a:lnTo>
                    <a:pt x="758583" y="48768"/>
                  </a:lnTo>
                  <a:lnTo>
                    <a:pt x="759155" y="50038"/>
                  </a:lnTo>
                  <a:lnTo>
                    <a:pt x="762076" y="48768"/>
                  </a:lnTo>
                  <a:lnTo>
                    <a:pt x="762101" y="47498"/>
                  </a:lnTo>
                  <a:lnTo>
                    <a:pt x="762139" y="44958"/>
                  </a:lnTo>
                  <a:lnTo>
                    <a:pt x="762368" y="42418"/>
                  </a:lnTo>
                  <a:lnTo>
                    <a:pt x="762482" y="41148"/>
                  </a:lnTo>
                  <a:lnTo>
                    <a:pt x="766267" y="41148"/>
                  </a:lnTo>
                  <a:lnTo>
                    <a:pt x="765429" y="39878"/>
                  </a:lnTo>
                  <a:lnTo>
                    <a:pt x="764946" y="39878"/>
                  </a:lnTo>
                  <a:lnTo>
                    <a:pt x="771169" y="38608"/>
                  </a:lnTo>
                  <a:lnTo>
                    <a:pt x="770813" y="32258"/>
                  </a:lnTo>
                  <a:lnTo>
                    <a:pt x="770750" y="30988"/>
                  </a:lnTo>
                  <a:lnTo>
                    <a:pt x="780122" y="30988"/>
                  </a:lnTo>
                  <a:lnTo>
                    <a:pt x="778560" y="28448"/>
                  </a:lnTo>
                  <a:lnTo>
                    <a:pt x="777938" y="27178"/>
                  </a:lnTo>
                  <a:lnTo>
                    <a:pt x="780326" y="28448"/>
                  </a:lnTo>
                  <a:lnTo>
                    <a:pt x="779348" y="25768"/>
                  </a:lnTo>
                  <a:lnTo>
                    <a:pt x="780389" y="23393"/>
                  </a:lnTo>
                  <a:lnTo>
                    <a:pt x="787006" y="28448"/>
                  </a:lnTo>
                  <a:lnTo>
                    <a:pt x="785571" y="22098"/>
                  </a:lnTo>
                  <a:lnTo>
                    <a:pt x="783856" y="20828"/>
                  </a:lnTo>
                  <a:lnTo>
                    <a:pt x="784847" y="20828"/>
                  </a:lnTo>
                  <a:lnTo>
                    <a:pt x="785266" y="18288"/>
                  </a:lnTo>
                  <a:lnTo>
                    <a:pt x="786841" y="20828"/>
                  </a:lnTo>
                  <a:lnTo>
                    <a:pt x="786638" y="19558"/>
                  </a:lnTo>
                  <a:lnTo>
                    <a:pt x="785545" y="18288"/>
                  </a:lnTo>
                  <a:lnTo>
                    <a:pt x="786599" y="18288"/>
                  </a:lnTo>
                  <a:lnTo>
                    <a:pt x="787755" y="19558"/>
                  </a:lnTo>
                  <a:lnTo>
                    <a:pt x="787577" y="15748"/>
                  </a:lnTo>
                  <a:lnTo>
                    <a:pt x="788657" y="15748"/>
                  </a:lnTo>
                  <a:lnTo>
                    <a:pt x="788568" y="17348"/>
                  </a:lnTo>
                  <a:lnTo>
                    <a:pt x="789711" y="17018"/>
                  </a:lnTo>
                  <a:lnTo>
                    <a:pt x="790422" y="17310"/>
                  </a:lnTo>
                  <a:lnTo>
                    <a:pt x="791883" y="20828"/>
                  </a:lnTo>
                  <a:lnTo>
                    <a:pt x="794118" y="19558"/>
                  </a:lnTo>
                  <a:lnTo>
                    <a:pt x="794435" y="18288"/>
                  </a:lnTo>
                  <a:lnTo>
                    <a:pt x="792924" y="14478"/>
                  </a:lnTo>
                  <a:lnTo>
                    <a:pt x="791870" y="13208"/>
                  </a:lnTo>
                  <a:lnTo>
                    <a:pt x="791514" y="14478"/>
                  </a:lnTo>
                  <a:lnTo>
                    <a:pt x="790397" y="13208"/>
                  </a:lnTo>
                  <a:lnTo>
                    <a:pt x="789927" y="12700"/>
                  </a:lnTo>
                  <a:lnTo>
                    <a:pt x="790956" y="12700"/>
                  </a:lnTo>
                  <a:lnTo>
                    <a:pt x="793940" y="10160"/>
                  </a:lnTo>
                  <a:lnTo>
                    <a:pt x="794727" y="11430"/>
                  </a:lnTo>
                  <a:lnTo>
                    <a:pt x="795883" y="11430"/>
                  </a:lnTo>
                  <a:lnTo>
                    <a:pt x="797394" y="10160"/>
                  </a:lnTo>
                  <a:close/>
                </a:path>
                <a:path w="809625" h="304800">
                  <a:moveTo>
                    <a:pt x="797636" y="12801"/>
                  </a:moveTo>
                  <a:lnTo>
                    <a:pt x="797496" y="12382"/>
                  </a:lnTo>
                  <a:lnTo>
                    <a:pt x="797318" y="12014"/>
                  </a:lnTo>
                  <a:lnTo>
                    <a:pt x="797052" y="11849"/>
                  </a:lnTo>
                  <a:lnTo>
                    <a:pt x="797280" y="12560"/>
                  </a:lnTo>
                  <a:lnTo>
                    <a:pt x="797280" y="12979"/>
                  </a:lnTo>
                  <a:lnTo>
                    <a:pt x="797064" y="13284"/>
                  </a:lnTo>
                  <a:lnTo>
                    <a:pt x="797636" y="12801"/>
                  </a:lnTo>
                  <a:close/>
                </a:path>
                <a:path w="809625" h="304800">
                  <a:moveTo>
                    <a:pt x="798093" y="7620"/>
                  </a:moveTo>
                  <a:lnTo>
                    <a:pt x="795223" y="7620"/>
                  </a:lnTo>
                  <a:lnTo>
                    <a:pt x="795985" y="8509"/>
                  </a:lnTo>
                  <a:lnTo>
                    <a:pt x="798093" y="7620"/>
                  </a:lnTo>
                  <a:close/>
                </a:path>
                <a:path w="809625" h="304800">
                  <a:moveTo>
                    <a:pt x="804773" y="8445"/>
                  </a:moveTo>
                  <a:lnTo>
                    <a:pt x="802830" y="6350"/>
                  </a:lnTo>
                  <a:lnTo>
                    <a:pt x="802233" y="5080"/>
                  </a:lnTo>
                  <a:lnTo>
                    <a:pt x="803351" y="3810"/>
                  </a:lnTo>
                  <a:lnTo>
                    <a:pt x="799071" y="0"/>
                  </a:lnTo>
                  <a:lnTo>
                    <a:pt x="798258" y="6350"/>
                  </a:lnTo>
                  <a:lnTo>
                    <a:pt x="798207" y="8445"/>
                  </a:lnTo>
                  <a:lnTo>
                    <a:pt x="798639" y="11430"/>
                  </a:lnTo>
                  <a:lnTo>
                    <a:pt x="798385" y="12700"/>
                  </a:lnTo>
                  <a:lnTo>
                    <a:pt x="799871" y="10160"/>
                  </a:lnTo>
                  <a:lnTo>
                    <a:pt x="800912" y="7607"/>
                  </a:lnTo>
                  <a:lnTo>
                    <a:pt x="802436" y="6350"/>
                  </a:lnTo>
                  <a:lnTo>
                    <a:pt x="803808" y="7620"/>
                  </a:lnTo>
                  <a:lnTo>
                    <a:pt x="802513" y="8890"/>
                  </a:lnTo>
                  <a:lnTo>
                    <a:pt x="802360" y="10160"/>
                  </a:lnTo>
                  <a:lnTo>
                    <a:pt x="804214" y="8890"/>
                  </a:lnTo>
                  <a:lnTo>
                    <a:pt x="804773" y="8445"/>
                  </a:lnTo>
                  <a:close/>
                </a:path>
                <a:path w="809625" h="304800">
                  <a:moveTo>
                    <a:pt x="805548" y="7835"/>
                  </a:moveTo>
                  <a:lnTo>
                    <a:pt x="804773" y="8445"/>
                  </a:lnTo>
                  <a:lnTo>
                    <a:pt x="805180" y="8890"/>
                  </a:lnTo>
                  <a:lnTo>
                    <a:pt x="805548" y="7835"/>
                  </a:lnTo>
                  <a:close/>
                </a:path>
                <a:path w="809625" h="304800">
                  <a:moveTo>
                    <a:pt x="805815" y="3175"/>
                  </a:moveTo>
                  <a:lnTo>
                    <a:pt x="805611" y="2540"/>
                  </a:lnTo>
                  <a:lnTo>
                    <a:pt x="804862" y="2540"/>
                  </a:lnTo>
                  <a:lnTo>
                    <a:pt x="805815" y="3175"/>
                  </a:lnTo>
                  <a:close/>
                </a:path>
                <a:path w="809625" h="304800">
                  <a:moveTo>
                    <a:pt x="807415" y="6350"/>
                  </a:moveTo>
                  <a:lnTo>
                    <a:pt x="806780" y="3810"/>
                  </a:lnTo>
                  <a:lnTo>
                    <a:pt x="805815" y="3175"/>
                  </a:lnTo>
                  <a:lnTo>
                    <a:pt x="806424" y="5080"/>
                  </a:lnTo>
                  <a:lnTo>
                    <a:pt x="806069" y="6350"/>
                  </a:lnTo>
                  <a:lnTo>
                    <a:pt x="805548" y="7835"/>
                  </a:lnTo>
                  <a:lnTo>
                    <a:pt x="807415" y="6350"/>
                  </a:lnTo>
                  <a:close/>
                </a:path>
                <a:path w="809625" h="304800">
                  <a:moveTo>
                    <a:pt x="808062" y="8318"/>
                  </a:moveTo>
                  <a:lnTo>
                    <a:pt x="807948" y="8153"/>
                  </a:lnTo>
                  <a:lnTo>
                    <a:pt x="807910" y="8001"/>
                  </a:lnTo>
                  <a:lnTo>
                    <a:pt x="807885" y="7874"/>
                  </a:lnTo>
                  <a:lnTo>
                    <a:pt x="807478" y="8483"/>
                  </a:lnTo>
                  <a:lnTo>
                    <a:pt x="808062" y="8318"/>
                  </a:lnTo>
                  <a:close/>
                </a:path>
                <a:path w="809625" h="304800">
                  <a:moveTo>
                    <a:pt x="808304" y="7251"/>
                  </a:moveTo>
                  <a:lnTo>
                    <a:pt x="808037" y="7404"/>
                  </a:lnTo>
                  <a:lnTo>
                    <a:pt x="807821" y="7556"/>
                  </a:lnTo>
                  <a:lnTo>
                    <a:pt x="807885" y="7874"/>
                  </a:lnTo>
                  <a:lnTo>
                    <a:pt x="808304" y="7251"/>
                  </a:lnTo>
                  <a:close/>
                </a:path>
                <a:path w="809625" h="304800">
                  <a:moveTo>
                    <a:pt x="809269" y="6858"/>
                  </a:moveTo>
                  <a:lnTo>
                    <a:pt x="809142" y="5969"/>
                  </a:lnTo>
                  <a:lnTo>
                    <a:pt x="808304" y="7251"/>
                  </a:lnTo>
                  <a:lnTo>
                    <a:pt x="808723" y="7048"/>
                  </a:lnTo>
                  <a:lnTo>
                    <a:pt x="809269" y="6858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7318248" y="4631162"/>
              <a:ext cx="9052560" cy="2881630"/>
            </a:xfrm>
            <a:custGeom>
              <a:avLst/>
              <a:gdLst/>
              <a:ahLst/>
              <a:cxnLst/>
              <a:rect l="l" t="t" r="r" b="b"/>
              <a:pathLst>
                <a:path w="9052560" h="2881629">
                  <a:moveTo>
                    <a:pt x="152" y="762"/>
                  </a:moveTo>
                  <a:lnTo>
                    <a:pt x="114" y="266"/>
                  </a:lnTo>
                  <a:lnTo>
                    <a:pt x="63" y="0"/>
                  </a:lnTo>
                  <a:lnTo>
                    <a:pt x="0" y="393"/>
                  </a:lnTo>
                  <a:lnTo>
                    <a:pt x="101" y="647"/>
                  </a:lnTo>
                  <a:close/>
                </a:path>
                <a:path w="9052560" h="2881629">
                  <a:moveTo>
                    <a:pt x="2654" y="5334"/>
                  </a:moveTo>
                  <a:lnTo>
                    <a:pt x="2514" y="5664"/>
                  </a:lnTo>
                  <a:lnTo>
                    <a:pt x="2400" y="5994"/>
                  </a:lnTo>
                  <a:lnTo>
                    <a:pt x="2387" y="6451"/>
                  </a:lnTo>
                  <a:lnTo>
                    <a:pt x="2527" y="6324"/>
                  </a:lnTo>
                  <a:lnTo>
                    <a:pt x="2616" y="5803"/>
                  </a:lnTo>
                  <a:lnTo>
                    <a:pt x="2654" y="5334"/>
                  </a:lnTo>
                  <a:close/>
                </a:path>
                <a:path w="9052560" h="2881629">
                  <a:moveTo>
                    <a:pt x="18427" y="10820"/>
                  </a:moveTo>
                  <a:lnTo>
                    <a:pt x="18173" y="9118"/>
                  </a:lnTo>
                  <a:lnTo>
                    <a:pt x="17957" y="10833"/>
                  </a:lnTo>
                  <a:lnTo>
                    <a:pt x="18249" y="10414"/>
                  </a:lnTo>
                  <a:lnTo>
                    <a:pt x="18427" y="10820"/>
                  </a:lnTo>
                  <a:close/>
                </a:path>
                <a:path w="9052560" h="2881629">
                  <a:moveTo>
                    <a:pt x="18542" y="11468"/>
                  </a:moveTo>
                  <a:lnTo>
                    <a:pt x="18529" y="11099"/>
                  </a:lnTo>
                  <a:lnTo>
                    <a:pt x="18478" y="10909"/>
                  </a:lnTo>
                  <a:lnTo>
                    <a:pt x="18542" y="11468"/>
                  </a:lnTo>
                  <a:close/>
                </a:path>
                <a:path w="9052560" h="2881629">
                  <a:moveTo>
                    <a:pt x="26568" y="5181"/>
                  </a:moveTo>
                  <a:lnTo>
                    <a:pt x="26073" y="7302"/>
                  </a:lnTo>
                  <a:lnTo>
                    <a:pt x="26212" y="7315"/>
                  </a:lnTo>
                  <a:lnTo>
                    <a:pt x="26301" y="6705"/>
                  </a:lnTo>
                  <a:lnTo>
                    <a:pt x="26428" y="5994"/>
                  </a:lnTo>
                  <a:lnTo>
                    <a:pt x="26568" y="5181"/>
                  </a:lnTo>
                  <a:close/>
                </a:path>
                <a:path w="9052560" h="2881629">
                  <a:moveTo>
                    <a:pt x="31699" y="7162"/>
                  </a:moveTo>
                  <a:lnTo>
                    <a:pt x="31610" y="6946"/>
                  </a:lnTo>
                  <a:lnTo>
                    <a:pt x="31000" y="11417"/>
                  </a:lnTo>
                  <a:lnTo>
                    <a:pt x="30708" y="13385"/>
                  </a:lnTo>
                  <a:lnTo>
                    <a:pt x="31013" y="11544"/>
                  </a:lnTo>
                  <a:lnTo>
                    <a:pt x="31203" y="10680"/>
                  </a:lnTo>
                  <a:lnTo>
                    <a:pt x="31369" y="10337"/>
                  </a:lnTo>
                  <a:lnTo>
                    <a:pt x="31699" y="7162"/>
                  </a:lnTo>
                  <a:close/>
                </a:path>
                <a:path w="9052560" h="2881629">
                  <a:moveTo>
                    <a:pt x="38430" y="33134"/>
                  </a:moveTo>
                  <a:lnTo>
                    <a:pt x="38011" y="34480"/>
                  </a:lnTo>
                  <a:lnTo>
                    <a:pt x="38138" y="34239"/>
                  </a:lnTo>
                  <a:lnTo>
                    <a:pt x="38265" y="33756"/>
                  </a:lnTo>
                  <a:lnTo>
                    <a:pt x="38430" y="33134"/>
                  </a:lnTo>
                  <a:close/>
                </a:path>
                <a:path w="9052560" h="2881629">
                  <a:moveTo>
                    <a:pt x="44183" y="22707"/>
                  </a:moveTo>
                  <a:lnTo>
                    <a:pt x="43764" y="22491"/>
                  </a:lnTo>
                  <a:lnTo>
                    <a:pt x="42824" y="25781"/>
                  </a:lnTo>
                  <a:lnTo>
                    <a:pt x="42900" y="24612"/>
                  </a:lnTo>
                  <a:lnTo>
                    <a:pt x="43192" y="23253"/>
                  </a:lnTo>
                  <a:lnTo>
                    <a:pt x="43357" y="22288"/>
                  </a:lnTo>
                  <a:lnTo>
                    <a:pt x="42659" y="24790"/>
                  </a:lnTo>
                  <a:lnTo>
                    <a:pt x="41643" y="29222"/>
                  </a:lnTo>
                  <a:lnTo>
                    <a:pt x="41148" y="34086"/>
                  </a:lnTo>
                  <a:lnTo>
                    <a:pt x="42278" y="29083"/>
                  </a:lnTo>
                  <a:lnTo>
                    <a:pt x="43167" y="25209"/>
                  </a:lnTo>
                  <a:lnTo>
                    <a:pt x="43522" y="24650"/>
                  </a:lnTo>
                  <a:lnTo>
                    <a:pt x="43370" y="26962"/>
                  </a:lnTo>
                  <a:lnTo>
                    <a:pt x="43040" y="28905"/>
                  </a:lnTo>
                  <a:lnTo>
                    <a:pt x="43332" y="27559"/>
                  </a:lnTo>
                  <a:lnTo>
                    <a:pt x="43268" y="30099"/>
                  </a:lnTo>
                  <a:lnTo>
                    <a:pt x="43916" y="26822"/>
                  </a:lnTo>
                  <a:lnTo>
                    <a:pt x="44183" y="22707"/>
                  </a:lnTo>
                  <a:close/>
                </a:path>
                <a:path w="9052560" h="2881629">
                  <a:moveTo>
                    <a:pt x="44361" y="27813"/>
                  </a:moveTo>
                  <a:lnTo>
                    <a:pt x="44018" y="28384"/>
                  </a:lnTo>
                  <a:lnTo>
                    <a:pt x="43040" y="33629"/>
                  </a:lnTo>
                  <a:lnTo>
                    <a:pt x="43649" y="32270"/>
                  </a:lnTo>
                  <a:lnTo>
                    <a:pt x="43954" y="30924"/>
                  </a:lnTo>
                  <a:lnTo>
                    <a:pt x="44361" y="27813"/>
                  </a:lnTo>
                  <a:close/>
                </a:path>
                <a:path w="9052560" h="2881629">
                  <a:moveTo>
                    <a:pt x="8566429" y="2739199"/>
                  </a:moveTo>
                  <a:lnTo>
                    <a:pt x="8565401" y="2740228"/>
                  </a:lnTo>
                  <a:lnTo>
                    <a:pt x="8565223" y="2741130"/>
                  </a:lnTo>
                  <a:lnTo>
                    <a:pt x="8565540" y="2743162"/>
                  </a:lnTo>
                  <a:lnTo>
                    <a:pt x="8566226" y="2742692"/>
                  </a:lnTo>
                  <a:lnTo>
                    <a:pt x="8566429" y="2739199"/>
                  </a:lnTo>
                  <a:close/>
                </a:path>
                <a:path w="9052560" h="2881629">
                  <a:moveTo>
                    <a:pt x="8572144" y="2741396"/>
                  </a:moveTo>
                  <a:lnTo>
                    <a:pt x="8571319" y="2738285"/>
                  </a:lnTo>
                  <a:lnTo>
                    <a:pt x="8570785" y="2741676"/>
                  </a:lnTo>
                  <a:lnTo>
                    <a:pt x="8570455" y="2740304"/>
                  </a:lnTo>
                  <a:lnTo>
                    <a:pt x="8569909" y="2744330"/>
                  </a:lnTo>
                  <a:lnTo>
                    <a:pt x="8569236" y="2744800"/>
                  </a:lnTo>
                  <a:lnTo>
                    <a:pt x="8568576" y="2743339"/>
                  </a:lnTo>
                  <a:lnTo>
                    <a:pt x="8568588" y="2742057"/>
                  </a:lnTo>
                  <a:lnTo>
                    <a:pt x="8568411" y="2742958"/>
                  </a:lnTo>
                  <a:lnTo>
                    <a:pt x="8567407" y="2741396"/>
                  </a:lnTo>
                  <a:lnTo>
                    <a:pt x="8567229" y="2743606"/>
                  </a:lnTo>
                  <a:lnTo>
                    <a:pt x="8568372" y="2746197"/>
                  </a:lnTo>
                  <a:lnTo>
                    <a:pt x="8569554" y="2746197"/>
                  </a:lnTo>
                  <a:lnTo>
                    <a:pt x="8570595" y="2743873"/>
                  </a:lnTo>
                  <a:lnTo>
                    <a:pt x="8570925" y="2744609"/>
                  </a:lnTo>
                  <a:lnTo>
                    <a:pt x="8570747" y="2745524"/>
                  </a:lnTo>
                  <a:lnTo>
                    <a:pt x="8570747" y="2746171"/>
                  </a:lnTo>
                  <a:lnTo>
                    <a:pt x="8571433" y="2744432"/>
                  </a:lnTo>
                  <a:lnTo>
                    <a:pt x="8572144" y="2741396"/>
                  </a:lnTo>
                  <a:close/>
                </a:path>
                <a:path w="9052560" h="2881629">
                  <a:moveTo>
                    <a:pt x="8572856" y="2738018"/>
                  </a:moveTo>
                  <a:lnTo>
                    <a:pt x="8572602" y="2738043"/>
                  </a:lnTo>
                  <a:lnTo>
                    <a:pt x="8572259" y="2737980"/>
                  </a:lnTo>
                  <a:lnTo>
                    <a:pt x="8572157" y="2738831"/>
                  </a:lnTo>
                  <a:lnTo>
                    <a:pt x="8572856" y="2738018"/>
                  </a:lnTo>
                  <a:close/>
                </a:path>
                <a:path w="9052560" h="2881629">
                  <a:moveTo>
                    <a:pt x="8573186" y="2737637"/>
                  </a:moveTo>
                  <a:lnTo>
                    <a:pt x="8572856" y="2738018"/>
                  </a:lnTo>
                  <a:lnTo>
                    <a:pt x="8573021" y="2738005"/>
                  </a:lnTo>
                  <a:lnTo>
                    <a:pt x="8573173" y="2737967"/>
                  </a:lnTo>
                  <a:lnTo>
                    <a:pt x="8573186" y="2737637"/>
                  </a:lnTo>
                  <a:close/>
                </a:path>
                <a:path w="9052560" h="2881629">
                  <a:moveTo>
                    <a:pt x="8573529" y="2737256"/>
                  </a:moveTo>
                  <a:lnTo>
                    <a:pt x="8573186" y="2737167"/>
                  </a:lnTo>
                  <a:lnTo>
                    <a:pt x="8573211" y="2737358"/>
                  </a:lnTo>
                  <a:lnTo>
                    <a:pt x="8573198" y="2737510"/>
                  </a:lnTo>
                  <a:lnTo>
                    <a:pt x="8573186" y="2737637"/>
                  </a:lnTo>
                  <a:lnTo>
                    <a:pt x="8573529" y="2737256"/>
                  </a:lnTo>
                  <a:close/>
                </a:path>
                <a:path w="9052560" h="2881629">
                  <a:moveTo>
                    <a:pt x="8573808" y="2743797"/>
                  </a:moveTo>
                  <a:lnTo>
                    <a:pt x="8573300" y="2743352"/>
                  </a:lnTo>
                  <a:lnTo>
                    <a:pt x="8573287" y="2744051"/>
                  </a:lnTo>
                  <a:lnTo>
                    <a:pt x="8573808" y="2743797"/>
                  </a:lnTo>
                  <a:close/>
                </a:path>
                <a:path w="9052560" h="2881629">
                  <a:moveTo>
                    <a:pt x="8574265" y="2739529"/>
                  </a:moveTo>
                  <a:lnTo>
                    <a:pt x="8572983" y="2740114"/>
                  </a:lnTo>
                  <a:lnTo>
                    <a:pt x="8572843" y="2742946"/>
                  </a:lnTo>
                  <a:lnTo>
                    <a:pt x="8573300" y="2743352"/>
                  </a:lnTo>
                  <a:lnTo>
                    <a:pt x="8573389" y="2741384"/>
                  </a:lnTo>
                  <a:lnTo>
                    <a:pt x="8574265" y="2739529"/>
                  </a:lnTo>
                  <a:close/>
                </a:path>
                <a:path w="9052560" h="2881629">
                  <a:moveTo>
                    <a:pt x="8574862" y="2739250"/>
                  </a:moveTo>
                  <a:lnTo>
                    <a:pt x="8574684" y="2738590"/>
                  </a:lnTo>
                  <a:lnTo>
                    <a:pt x="8574265" y="2739529"/>
                  </a:lnTo>
                  <a:lnTo>
                    <a:pt x="8574862" y="2739250"/>
                  </a:lnTo>
                  <a:close/>
                </a:path>
                <a:path w="9052560" h="2881629">
                  <a:moveTo>
                    <a:pt x="8576551" y="2738082"/>
                  </a:moveTo>
                  <a:lnTo>
                    <a:pt x="8575192" y="2739098"/>
                  </a:lnTo>
                  <a:lnTo>
                    <a:pt x="8574913" y="2739225"/>
                  </a:lnTo>
                  <a:lnTo>
                    <a:pt x="8574926" y="2739529"/>
                  </a:lnTo>
                  <a:lnTo>
                    <a:pt x="8575446" y="2741511"/>
                  </a:lnTo>
                  <a:lnTo>
                    <a:pt x="8575573" y="2742146"/>
                  </a:lnTo>
                  <a:lnTo>
                    <a:pt x="8575180" y="2740368"/>
                  </a:lnTo>
                  <a:lnTo>
                    <a:pt x="8576208" y="2739352"/>
                  </a:lnTo>
                  <a:lnTo>
                    <a:pt x="8576551" y="2738082"/>
                  </a:lnTo>
                  <a:close/>
                </a:path>
                <a:path w="9052560" h="2881629">
                  <a:moveTo>
                    <a:pt x="8579040" y="2737955"/>
                  </a:moveTo>
                  <a:lnTo>
                    <a:pt x="8577910" y="2739098"/>
                  </a:lnTo>
                  <a:lnTo>
                    <a:pt x="8576869" y="2741130"/>
                  </a:lnTo>
                  <a:lnTo>
                    <a:pt x="8575675" y="2742146"/>
                  </a:lnTo>
                  <a:lnTo>
                    <a:pt x="8575662" y="2742781"/>
                  </a:lnTo>
                  <a:lnTo>
                    <a:pt x="8575002" y="2743289"/>
                  </a:lnTo>
                  <a:lnTo>
                    <a:pt x="8574888" y="2743670"/>
                  </a:lnTo>
                  <a:lnTo>
                    <a:pt x="8578634" y="2739352"/>
                  </a:lnTo>
                  <a:lnTo>
                    <a:pt x="8578685" y="2739098"/>
                  </a:lnTo>
                  <a:lnTo>
                    <a:pt x="8579040" y="2737955"/>
                  </a:lnTo>
                  <a:close/>
                </a:path>
                <a:path w="9052560" h="2881629">
                  <a:moveTo>
                    <a:pt x="8579599" y="2737523"/>
                  </a:moveTo>
                  <a:lnTo>
                    <a:pt x="8579587" y="2736977"/>
                  </a:lnTo>
                  <a:lnTo>
                    <a:pt x="8579371" y="2737167"/>
                  </a:lnTo>
                  <a:lnTo>
                    <a:pt x="8579193" y="2737510"/>
                  </a:lnTo>
                  <a:lnTo>
                    <a:pt x="8579040" y="2737942"/>
                  </a:lnTo>
                  <a:lnTo>
                    <a:pt x="8579231" y="2737764"/>
                  </a:lnTo>
                  <a:lnTo>
                    <a:pt x="8579409" y="2737624"/>
                  </a:lnTo>
                  <a:lnTo>
                    <a:pt x="8579599" y="2737523"/>
                  </a:lnTo>
                  <a:close/>
                </a:path>
                <a:path w="9052560" h="2881629">
                  <a:moveTo>
                    <a:pt x="8579879" y="2743543"/>
                  </a:moveTo>
                  <a:lnTo>
                    <a:pt x="8579650" y="2742323"/>
                  </a:lnTo>
                  <a:lnTo>
                    <a:pt x="8578380" y="2742146"/>
                  </a:lnTo>
                  <a:lnTo>
                    <a:pt x="8579879" y="2743543"/>
                  </a:lnTo>
                  <a:close/>
                </a:path>
                <a:path w="9052560" h="2881629">
                  <a:moveTo>
                    <a:pt x="8579993" y="2737332"/>
                  </a:moveTo>
                  <a:lnTo>
                    <a:pt x="8579866" y="2737370"/>
                  </a:lnTo>
                  <a:lnTo>
                    <a:pt x="8579726" y="2737447"/>
                  </a:lnTo>
                  <a:lnTo>
                    <a:pt x="8579599" y="2737523"/>
                  </a:lnTo>
                  <a:lnTo>
                    <a:pt x="8579599" y="2737967"/>
                  </a:lnTo>
                  <a:lnTo>
                    <a:pt x="8579625" y="2738374"/>
                  </a:lnTo>
                  <a:lnTo>
                    <a:pt x="8579752" y="2738628"/>
                  </a:lnTo>
                  <a:lnTo>
                    <a:pt x="8579752" y="2737878"/>
                  </a:lnTo>
                  <a:lnTo>
                    <a:pt x="8579815" y="2737510"/>
                  </a:lnTo>
                  <a:lnTo>
                    <a:pt x="8579993" y="2737332"/>
                  </a:lnTo>
                  <a:close/>
                </a:path>
                <a:path w="9052560" h="2881629">
                  <a:moveTo>
                    <a:pt x="8580603" y="2737231"/>
                  </a:moveTo>
                  <a:lnTo>
                    <a:pt x="8580310" y="2737167"/>
                  </a:lnTo>
                  <a:lnTo>
                    <a:pt x="8580133" y="2737193"/>
                  </a:lnTo>
                  <a:lnTo>
                    <a:pt x="8580006" y="2737332"/>
                  </a:lnTo>
                  <a:lnTo>
                    <a:pt x="8580196" y="2737281"/>
                  </a:lnTo>
                  <a:lnTo>
                    <a:pt x="8580387" y="2737231"/>
                  </a:lnTo>
                  <a:lnTo>
                    <a:pt x="8580603" y="2737231"/>
                  </a:lnTo>
                  <a:close/>
                </a:path>
                <a:path w="9052560" h="2881629">
                  <a:moveTo>
                    <a:pt x="8582609" y="2736723"/>
                  </a:moveTo>
                  <a:lnTo>
                    <a:pt x="8582584" y="2736951"/>
                  </a:lnTo>
                  <a:lnTo>
                    <a:pt x="8582584" y="2737294"/>
                  </a:lnTo>
                  <a:lnTo>
                    <a:pt x="8582609" y="2737789"/>
                  </a:lnTo>
                  <a:lnTo>
                    <a:pt x="8582609" y="2736723"/>
                  </a:lnTo>
                  <a:close/>
                </a:path>
                <a:path w="9052560" h="2881629">
                  <a:moveTo>
                    <a:pt x="8582800" y="2735719"/>
                  </a:moveTo>
                  <a:lnTo>
                    <a:pt x="8582635" y="2735872"/>
                  </a:lnTo>
                  <a:lnTo>
                    <a:pt x="8582622" y="2736723"/>
                  </a:lnTo>
                  <a:lnTo>
                    <a:pt x="8582800" y="2735719"/>
                  </a:lnTo>
                  <a:close/>
                </a:path>
                <a:path w="9052560" h="2881629">
                  <a:moveTo>
                    <a:pt x="8583079" y="2735465"/>
                  </a:moveTo>
                  <a:lnTo>
                    <a:pt x="8582901" y="2735097"/>
                  </a:lnTo>
                  <a:lnTo>
                    <a:pt x="8582800" y="2735719"/>
                  </a:lnTo>
                  <a:lnTo>
                    <a:pt x="8583079" y="2735465"/>
                  </a:lnTo>
                  <a:close/>
                </a:path>
                <a:path w="9052560" h="2881629">
                  <a:moveTo>
                    <a:pt x="8585314" y="2737243"/>
                  </a:moveTo>
                  <a:lnTo>
                    <a:pt x="8584641" y="2737053"/>
                  </a:lnTo>
                  <a:lnTo>
                    <a:pt x="8583473" y="2735122"/>
                  </a:lnTo>
                  <a:lnTo>
                    <a:pt x="8583079" y="2735465"/>
                  </a:lnTo>
                  <a:lnTo>
                    <a:pt x="8584857" y="2739085"/>
                  </a:lnTo>
                  <a:lnTo>
                    <a:pt x="8585314" y="2737243"/>
                  </a:lnTo>
                  <a:close/>
                </a:path>
                <a:path w="9052560" h="2881629">
                  <a:moveTo>
                    <a:pt x="8596782" y="2751264"/>
                  </a:moveTo>
                  <a:lnTo>
                    <a:pt x="8595830" y="2749207"/>
                  </a:lnTo>
                  <a:lnTo>
                    <a:pt x="8594915" y="2749156"/>
                  </a:lnTo>
                  <a:lnTo>
                    <a:pt x="8596516" y="2751353"/>
                  </a:lnTo>
                  <a:lnTo>
                    <a:pt x="8596782" y="2751264"/>
                  </a:lnTo>
                  <a:close/>
                </a:path>
                <a:path w="9052560" h="2881629">
                  <a:moveTo>
                    <a:pt x="8597113" y="2734018"/>
                  </a:moveTo>
                  <a:lnTo>
                    <a:pt x="8595779" y="2735034"/>
                  </a:lnTo>
                  <a:lnTo>
                    <a:pt x="8597113" y="2735592"/>
                  </a:lnTo>
                  <a:lnTo>
                    <a:pt x="8597113" y="2734018"/>
                  </a:lnTo>
                  <a:close/>
                </a:path>
                <a:path w="9052560" h="2881629">
                  <a:moveTo>
                    <a:pt x="8597595" y="2735783"/>
                  </a:moveTo>
                  <a:lnTo>
                    <a:pt x="8597113" y="2735592"/>
                  </a:lnTo>
                  <a:lnTo>
                    <a:pt x="8597113" y="2736685"/>
                  </a:lnTo>
                  <a:lnTo>
                    <a:pt x="8597570" y="2736177"/>
                  </a:lnTo>
                  <a:lnTo>
                    <a:pt x="8597595" y="2735783"/>
                  </a:lnTo>
                  <a:close/>
                </a:path>
                <a:path w="9052560" h="2881629">
                  <a:moveTo>
                    <a:pt x="8597976" y="2749321"/>
                  </a:moveTo>
                  <a:lnTo>
                    <a:pt x="8595601" y="2748686"/>
                  </a:lnTo>
                  <a:lnTo>
                    <a:pt x="8595830" y="2749207"/>
                  </a:lnTo>
                  <a:lnTo>
                    <a:pt x="8597976" y="2749321"/>
                  </a:lnTo>
                  <a:close/>
                </a:path>
                <a:path w="9052560" h="2881629">
                  <a:moveTo>
                    <a:pt x="8598992" y="2754731"/>
                  </a:moveTo>
                  <a:lnTo>
                    <a:pt x="8596516" y="2751353"/>
                  </a:lnTo>
                  <a:lnTo>
                    <a:pt x="8595766" y="2751632"/>
                  </a:lnTo>
                  <a:lnTo>
                    <a:pt x="8598992" y="2754731"/>
                  </a:lnTo>
                  <a:close/>
                </a:path>
                <a:path w="9052560" h="2881629">
                  <a:moveTo>
                    <a:pt x="8599348" y="2746083"/>
                  </a:moveTo>
                  <a:lnTo>
                    <a:pt x="8599310" y="2745105"/>
                  </a:lnTo>
                  <a:lnTo>
                    <a:pt x="8598141" y="2746464"/>
                  </a:lnTo>
                  <a:lnTo>
                    <a:pt x="8599348" y="2746083"/>
                  </a:lnTo>
                  <a:close/>
                </a:path>
                <a:path w="9052560" h="2881629">
                  <a:moveTo>
                    <a:pt x="8599957" y="2747353"/>
                  </a:moveTo>
                  <a:lnTo>
                    <a:pt x="8599894" y="2745917"/>
                  </a:lnTo>
                  <a:lnTo>
                    <a:pt x="8599462" y="2746044"/>
                  </a:lnTo>
                  <a:lnTo>
                    <a:pt x="8599830" y="2748242"/>
                  </a:lnTo>
                  <a:lnTo>
                    <a:pt x="8599957" y="2747353"/>
                  </a:lnTo>
                  <a:close/>
                </a:path>
                <a:path w="9052560" h="2881629">
                  <a:moveTo>
                    <a:pt x="8606269" y="2751124"/>
                  </a:moveTo>
                  <a:lnTo>
                    <a:pt x="8605253" y="2750223"/>
                  </a:lnTo>
                  <a:lnTo>
                    <a:pt x="8604059" y="2750870"/>
                  </a:lnTo>
                  <a:lnTo>
                    <a:pt x="8605431" y="2751874"/>
                  </a:lnTo>
                  <a:lnTo>
                    <a:pt x="8605431" y="2752521"/>
                  </a:lnTo>
                  <a:lnTo>
                    <a:pt x="8606269" y="2751124"/>
                  </a:lnTo>
                  <a:close/>
                </a:path>
                <a:path w="9052560" h="2881629">
                  <a:moveTo>
                    <a:pt x="8607971" y="2751569"/>
                  </a:moveTo>
                  <a:lnTo>
                    <a:pt x="8607793" y="2748635"/>
                  </a:lnTo>
                  <a:lnTo>
                    <a:pt x="8607793" y="2747327"/>
                  </a:lnTo>
                  <a:lnTo>
                    <a:pt x="8607717" y="2748559"/>
                  </a:lnTo>
                  <a:lnTo>
                    <a:pt x="8607539" y="2749156"/>
                  </a:lnTo>
                  <a:lnTo>
                    <a:pt x="8607273" y="2749423"/>
                  </a:lnTo>
                  <a:lnTo>
                    <a:pt x="8607323" y="2749969"/>
                  </a:lnTo>
                  <a:lnTo>
                    <a:pt x="8607425" y="2750629"/>
                  </a:lnTo>
                  <a:lnTo>
                    <a:pt x="8607628" y="2751467"/>
                  </a:lnTo>
                  <a:lnTo>
                    <a:pt x="8607971" y="2751569"/>
                  </a:lnTo>
                  <a:close/>
                </a:path>
                <a:path w="9052560" h="2881629">
                  <a:moveTo>
                    <a:pt x="8609927" y="2736570"/>
                  </a:moveTo>
                  <a:lnTo>
                    <a:pt x="8608581" y="2735656"/>
                  </a:lnTo>
                  <a:lnTo>
                    <a:pt x="8609178" y="2736202"/>
                  </a:lnTo>
                  <a:lnTo>
                    <a:pt x="8609597" y="2736431"/>
                  </a:lnTo>
                  <a:lnTo>
                    <a:pt x="8609927" y="2736570"/>
                  </a:lnTo>
                  <a:close/>
                </a:path>
                <a:path w="9052560" h="2881629">
                  <a:moveTo>
                    <a:pt x="8618804" y="2736316"/>
                  </a:moveTo>
                  <a:lnTo>
                    <a:pt x="8618741" y="2736075"/>
                  </a:lnTo>
                  <a:lnTo>
                    <a:pt x="8618639" y="2735808"/>
                  </a:lnTo>
                  <a:lnTo>
                    <a:pt x="8618461" y="2735605"/>
                  </a:lnTo>
                  <a:lnTo>
                    <a:pt x="8618487" y="2735783"/>
                  </a:lnTo>
                  <a:lnTo>
                    <a:pt x="8618639" y="2736050"/>
                  </a:lnTo>
                  <a:lnTo>
                    <a:pt x="8618804" y="2736316"/>
                  </a:lnTo>
                  <a:close/>
                </a:path>
                <a:path w="9052560" h="2881629">
                  <a:moveTo>
                    <a:pt x="8622195" y="2749435"/>
                  </a:moveTo>
                  <a:lnTo>
                    <a:pt x="8621852" y="2749473"/>
                  </a:lnTo>
                  <a:lnTo>
                    <a:pt x="8621751" y="2750375"/>
                  </a:lnTo>
                  <a:lnTo>
                    <a:pt x="8621700" y="2750909"/>
                  </a:lnTo>
                  <a:lnTo>
                    <a:pt x="8622195" y="2749435"/>
                  </a:lnTo>
                  <a:close/>
                </a:path>
                <a:path w="9052560" h="2881629">
                  <a:moveTo>
                    <a:pt x="8629078" y="2742120"/>
                  </a:moveTo>
                  <a:lnTo>
                    <a:pt x="8628748" y="2742908"/>
                  </a:lnTo>
                  <a:lnTo>
                    <a:pt x="8628558" y="2743162"/>
                  </a:lnTo>
                  <a:lnTo>
                    <a:pt x="8629015" y="2742654"/>
                  </a:lnTo>
                  <a:lnTo>
                    <a:pt x="8629078" y="2742120"/>
                  </a:lnTo>
                  <a:close/>
                </a:path>
                <a:path w="9052560" h="2881629">
                  <a:moveTo>
                    <a:pt x="8629510" y="2742946"/>
                  </a:moveTo>
                  <a:lnTo>
                    <a:pt x="8629269" y="2742908"/>
                  </a:lnTo>
                  <a:lnTo>
                    <a:pt x="8629396" y="2743352"/>
                  </a:lnTo>
                  <a:lnTo>
                    <a:pt x="8629510" y="2742946"/>
                  </a:lnTo>
                  <a:close/>
                </a:path>
                <a:path w="9052560" h="2881629">
                  <a:moveTo>
                    <a:pt x="8629993" y="2745841"/>
                  </a:moveTo>
                  <a:lnTo>
                    <a:pt x="8629866" y="2745067"/>
                  </a:lnTo>
                  <a:lnTo>
                    <a:pt x="8629396" y="2743352"/>
                  </a:lnTo>
                  <a:lnTo>
                    <a:pt x="8628951" y="2744940"/>
                  </a:lnTo>
                  <a:lnTo>
                    <a:pt x="8629993" y="2745841"/>
                  </a:lnTo>
                  <a:close/>
                </a:path>
                <a:path w="9052560" h="2881629">
                  <a:moveTo>
                    <a:pt x="8630768" y="2746298"/>
                  </a:moveTo>
                  <a:lnTo>
                    <a:pt x="8630552" y="2745956"/>
                  </a:lnTo>
                  <a:lnTo>
                    <a:pt x="8630145" y="2745321"/>
                  </a:lnTo>
                  <a:lnTo>
                    <a:pt x="8630120" y="2745956"/>
                  </a:lnTo>
                  <a:lnTo>
                    <a:pt x="8629993" y="2745841"/>
                  </a:lnTo>
                  <a:lnTo>
                    <a:pt x="8629917" y="2746083"/>
                  </a:lnTo>
                  <a:lnTo>
                    <a:pt x="8630768" y="2746298"/>
                  </a:lnTo>
                  <a:close/>
                </a:path>
                <a:path w="9052560" h="2881629">
                  <a:moveTo>
                    <a:pt x="8632977" y="2749956"/>
                  </a:moveTo>
                  <a:lnTo>
                    <a:pt x="8632939" y="2749588"/>
                  </a:lnTo>
                  <a:lnTo>
                    <a:pt x="8632850" y="2749245"/>
                  </a:lnTo>
                  <a:lnTo>
                    <a:pt x="8632736" y="2748940"/>
                  </a:lnTo>
                  <a:lnTo>
                    <a:pt x="8632812" y="2749359"/>
                  </a:lnTo>
                  <a:lnTo>
                    <a:pt x="8632901" y="2749727"/>
                  </a:lnTo>
                  <a:lnTo>
                    <a:pt x="8632977" y="2749956"/>
                  </a:lnTo>
                  <a:close/>
                </a:path>
                <a:path w="9052560" h="2881629">
                  <a:moveTo>
                    <a:pt x="8640420" y="2744165"/>
                  </a:moveTo>
                  <a:lnTo>
                    <a:pt x="8640267" y="2743962"/>
                  </a:lnTo>
                  <a:lnTo>
                    <a:pt x="8640331" y="2744114"/>
                  </a:lnTo>
                  <a:close/>
                </a:path>
                <a:path w="9052560" h="2881629">
                  <a:moveTo>
                    <a:pt x="8640915" y="2744520"/>
                  </a:moveTo>
                  <a:lnTo>
                    <a:pt x="8640432" y="2744165"/>
                  </a:lnTo>
                  <a:lnTo>
                    <a:pt x="8640572" y="2744368"/>
                  </a:lnTo>
                  <a:lnTo>
                    <a:pt x="8640737" y="2744482"/>
                  </a:lnTo>
                  <a:lnTo>
                    <a:pt x="8640915" y="2744520"/>
                  </a:lnTo>
                  <a:close/>
                </a:path>
                <a:path w="9052560" h="2881629">
                  <a:moveTo>
                    <a:pt x="8642198" y="2745473"/>
                  </a:moveTo>
                  <a:lnTo>
                    <a:pt x="8642147" y="2744330"/>
                  </a:lnTo>
                  <a:lnTo>
                    <a:pt x="8641512" y="2744711"/>
                  </a:lnTo>
                  <a:lnTo>
                    <a:pt x="8640915" y="2744520"/>
                  </a:lnTo>
                  <a:lnTo>
                    <a:pt x="8642198" y="2745473"/>
                  </a:lnTo>
                  <a:close/>
                </a:path>
                <a:path w="9052560" h="2881629">
                  <a:moveTo>
                    <a:pt x="8649094" y="2731097"/>
                  </a:moveTo>
                  <a:lnTo>
                    <a:pt x="8649043" y="2730462"/>
                  </a:lnTo>
                  <a:lnTo>
                    <a:pt x="8649017" y="2731097"/>
                  </a:lnTo>
                  <a:close/>
                </a:path>
                <a:path w="9052560" h="2881629">
                  <a:moveTo>
                    <a:pt x="8657742" y="2746768"/>
                  </a:moveTo>
                  <a:lnTo>
                    <a:pt x="8656752" y="2746248"/>
                  </a:lnTo>
                  <a:lnTo>
                    <a:pt x="8656841" y="2747264"/>
                  </a:lnTo>
                  <a:lnTo>
                    <a:pt x="8657742" y="2746768"/>
                  </a:lnTo>
                  <a:close/>
                </a:path>
                <a:path w="9052560" h="2881629">
                  <a:moveTo>
                    <a:pt x="8658542" y="2744559"/>
                  </a:moveTo>
                  <a:lnTo>
                    <a:pt x="8658225" y="2744559"/>
                  </a:lnTo>
                  <a:lnTo>
                    <a:pt x="8658492" y="2744647"/>
                  </a:lnTo>
                  <a:close/>
                </a:path>
                <a:path w="9052560" h="2881629">
                  <a:moveTo>
                    <a:pt x="8658962" y="2744813"/>
                  </a:moveTo>
                  <a:lnTo>
                    <a:pt x="8658492" y="2744647"/>
                  </a:lnTo>
                  <a:lnTo>
                    <a:pt x="8658314" y="2744940"/>
                  </a:lnTo>
                  <a:lnTo>
                    <a:pt x="8658962" y="2744813"/>
                  </a:lnTo>
                  <a:close/>
                </a:path>
                <a:path w="9052560" h="2881629">
                  <a:moveTo>
                    <a:pt x="8663622" y="2731097"/>
                  </a:moveTo>
                  <a:lnTo>
                    <a:pt x="8662416" y="2727795"/>
                  </a:lnTo>
                  <a:lnTo>
                    <a:pt x="8660740" y="2728430"/>
                  </a:lnTo>
                  <a:lnTo>
                    <a:pt x="8660613" y="2728557"/>
                  </a:lnTo>
                  <a:lnTo>
                    <a:pt x="8663622" y="2731097"/>
                  </a:lnTo>
                  <a:close/>
                </a:path>
                <a:path w="9052560" h="2881629">
                  <a:moveTo>
                    <a:pt x="8664740" y="2729623"/>
                  </a:moveTo>
                  <a:lnTo>
                    <a:pt x="8663622" y="2728087"/>
                  </a:lnTo>
                  <a:lnTo>
                    <a:pt x="8663483" y="2730589"/>
                  </a:lnTo>
                  <a:lnTo>
                    <a:pt x="8664740" y="2729623"/>
                  </a:lnTo>
                  <a:close/>
                </a:path>
                <a:path w="9052560" h="2881629">
                  <a:moveTo>
                    <a:pt x="8673998" y="2747086"/>
                  </a:moveTo>
                  <a:lnTo>
                    <a:pt x="8672893" y="2747810"/>
                  </a:lnTo>
                  <a:lnTo>
                    <a:pt x="8672525" y="2748254"/>
                  </a:lnTo>
                  <a:lnTo>
                    <a:pt x="8673998" y="2747086"/>
                  </a:lnTo>
                  <a:close/>
                </a:path>
                <a:path w="9052560" h="2881629">
                  <a:moveTo>
                    <a:pt x="8674125" y="2744305"/>
                  </a:moveTo>
                  <a:lnTo>
                    <a:pt x="8674011" y="2743924"/>
                  </a:lnTo>
                  <a:lnTo>
                    <a:pt x="8673389" y="2742781"/>
                  </a:lnTo>
                  <a:lnTo>
                    <a:pt x="8673059" y="2744686"/>
                  </a:lnTo>
                  <a:lnTo>
                    <a:pt x="8674125" y="2744305"/>
                  </a:lnTo>
                  <a:close/>
                </a:path>
                <a:path w="9052560" h="2881629">
                  <a:moveTo>
                    <a:pt x="8675916" y="2743670"/>
                  </a:moveTo>
                  <a:lnTo>
                    <a:pt x="8674227" y="2744279"/>
                  </a:lnTo>
                  <a:lnTo>
                    <a:pt x="8675256" y="2746210"/>
                  </a:lnTo>
                  <a:lnTo>
                    <a:pt x="8675916" y="2743670"/>
                  </a:lnTo>
                  <a:close/>
                </a:path>
                <a:path w="9052560" h="2881629">
                  <a:moveTo>
                    <a:pt x="8679802" y="2729014"/>
                  </a:moveTo>
                  <a:lnTo>
                    <a:pt x="8679205" y="2728861"/>
                  </a:lnTo>
                  <a:lnTo>
                    <a:pt x="8678761" y="2728861"/>
                  </a:lnTo>
                  <a:lnTo>
                    <a:pt x="8678964" y="2730525"/>
                  </a:lnTo>
                  <a:lnTo>
                    <a:pt x="8679231" y="2729954"/>
                  </a:lnTo>
                  <a:lnTo>
                    <a:pt x="8679497" y="2729395"/>
                  </a:lnTo>
                  <a:lnTo>
                    <a:pt x="8679802" y="2729014"/>
                  </a:lnTo>
                  <a:close/>
                </a:path>
                <a:path w="9052560" h="2881629">
                  <a:moveTo>
                    <a:pt x="8681301" y="2728874"/>
                  </a:moveTo>
                  <a:lnTo>
                    <a:pt x="8680653" y="2728366"/>
                  </a:lnTo>
                  <a:lnTo>
                    <a:pt x="8680196" y="2728544"/>
                  </a:lnTo>
                  <a:lnTo>
                    <a:pt x="8679802" y="2729014"/>
                  </a:lnTo>
                  <a:lnTo>
                    <a:pt x="8680298" y="2729141"/>
                  </a:lnTo>
                  <a:lnTo>
                    <a:pt x="8680882" y="2729382"/>
                  </a:lnTo>
                  <a:lnTo>
                    <a:pt x="8681301" y="2728874"/>
                  </a:lnTo>
                  <a:close/>
                </a:path>
                <a:path w="9052560" h="2881629">
                  <a:moveTo>
                    <a:pt x="8684374" y="2741409"/>
                  </a:moveTo>
                  <a:lnTo>
                    <a:pt x="8684260" y="2741130"/>
                  </a:lnTo>
                  <a:lnTo>
                    <a:pt x="8683942" y="2741244"/>
                  </a:lnTo>
                  <a:lnTo>
                    <a:pt x="8683841" y="2741599"/>
                  </a:lnTo>
                  <a:lnTo>
                    <a:pt x="8683866" y="2741917"/>
                  </a:lnTo>
                  <a:lnTo>
                    <a:pt x="8684146" y="2741663"/>
                  </a:lnTo>
                  <a:lnTo>
                    <a:pt x="8684374" y="2741409"/>
                  </a:lnTo>
                  <a:close/>
                </a:path>
                <a:path w="9052560" h="2881629">
                  <a:moveTo>
                    <a:pt x="8692121" y="2743949"/>
                  </a:moveTo>
                  <a:lnTo>
                    <a:pt x="8691943" y="2743873"/>
                  </a:lnTo>
                  <a:lnTo>
                    <a:pt x="8691804" y="2743822"/>
                  </a:lnTo>
                  <a:lnTo>
                    <a:pt x="8691651" y="2743771"/>
                  </a:lnTo>
                  <a:lnTo>
                    <a:pt x="8691867" y="2744076"/>
                  </a:lnTo>
                  <a:lnTo>
                    <a:pt x="8692058" y="2744203"/>
                  </a:lnTo>
                  <a:lnTo>
                    <a:pt x="8692121" y="2743949"/>
                  </a:lnTo>
                  <a:close/>
                </a:path>
                <a:path w="9052560" h="2881629">
                  <a:moveTo>
                    <a:pt x="8697887" y="2723350"/>
                  </a:moveTo>
                  <a:lnTo>
                    <a:pt x="8697354" y="2723350"/>
                  </a:lnTo>
                  <a:lnTo>
                    <a:pt x="8697887" y="2723350"/>
                  </a:lnTo>
                  <a:close/>
                </a:path>
                <a:path w="9052560" h="2881629">
                  <a:moveTo>
                    <a:pt x="8701672" y="2747099"/>
                  </a:moveTo>
                  <a:lnTo>
                    <a:pt x="8701049" y="2747861"/>
                  </a:lnTo>
                  <a:lnTo>
                    <a:pt x="8701672" y="2747099"/>
                  </a:lnTo>
                  <a:close/>
                </a:path>
                <a:path w="9052560" h="2881629">
                  <a:moveTo>
                    <a:pt x="8705736" y="2744686"/>
                  </a:moveTo>
                  <a:lnTo>
                    <a:pt x="8705558" y="2744559"/>
                  </a:lnTo>
                  <a:lnTo>
                    <a:pt x="8705037" y="2744686"/>
                  </a:lnTo>
                  <a:lnTo>
                    <a:pt x="8704656" y="2745067"/>
                  </a:lnTo>
                  <a:lnTo>
                    <a:pt x="8705736" y="2744686"/>
                  </a:lnTo>
                  <a:close/>
                </a:path>
                <a:path w="9052560" h="2881629">
                  <a:moveTo>
                    <a:pt x="8706104" y="2745790"/>
                  </a:moveTo>
                  <a:lnTo>
                    <a:pt x="8705723" y="2746133"/>
                  </a:lnTo>
                  <a:lnTo>
                    <a:pt x="8705913" y="2746044"/>
                  </a:lnTo>
                  <a:lnTo>
                    <a:pt x="8706104" y="2745790"/>
                  </a:lnTo>
                  <a:close/>
                </a:path>
                <a:path w="9052560" h="2881629">
                  <a:moveTo>
                    <a:pt x="8709939" y="2719413"/>
                  </a:moveTo>
                  <a:lnTo>
                    <a:pt x="8709317" y="2719667"/>
                  </a:lnTo>
                  <a:lnTo>
                    <a:pt x="8708352" y="2718905"/>
                  </a:lnTo>
                  <a:lnTo>
                    <a:pt x="8708720" y="2721064"/>
                  </a:lnTo>
                  <a:lnTo>
                    <a:pt x="8709266" y="2720429"/>
                  </a:lnTo>
                  <a:lnTo>
                    <a:pt x="8709419" y="2720721"/>
                  </a:lnTo>
                  <a:lnTo>
                    <a:pt x="8709381" y="2720429"/>
                  </a:lnTo>
                  <a:lnTo>
                    <a:pt x="8709444" y="2720175"/>
                  </a:lnTo>
                  <a:lnTo>
                    <a:pt x="8709660" y="2719794"/>
                  </a:lnTo>
                  <a:lnTo>
                    <a:pt x="8709749" y="2719667"/>
                  </a:lnTo>
                  <a:lnTo>
                    <a:pt x="8709939" y="2719413"/>
                  </a:lnTo>
                  <a:close/>
                </a:path>
                <a:path w="9052560" h="2881629">
                  <a:moveTo>
                    <a:pt x="8710181" y="2744762"/>
                  </a:moveTo>
                  <a:lnTo>
                    <a:pt x="8709774" y="2744279"/>
                  </a:lnTo>
                  <a:lnTo>
                    <a:pt x="8709762" y="2744813"/>
                  </a:lnTo>
                  <a:lnTo>
                    <a:pt x="8710181" y="2744762"/>
                  </a:lnTo>
                  <a:close/>
                </a:path>
                <a:path w="9052560" h="2881629">
                  <a:moveTo>
                    <a:pt x="8710701" y="2718549"/>
                  </a:moveTo>
                  <a:lnTo>
                    <a:pt x="8710320" y="2718828"/>
                  </a:lnTo>
                  <a:lnTo>
                    <a:pt x="8709939" y="2719362"/>
                  </a:lnTo>
                  <a:lnTo>
                    <a:pt x="8710117" y="2719286"/>
                  </a:lnTo>
                  <a:lnTo>
                    <a:pt x="8710701" y="2718549"/>
                  </a:lnTo>
                  <a:close/>
                </a:path>
                <a:path w="9052560" h="2881629">
                  <a:moveTo>
                    <a:pt x="8710803" y="2744686"/>
                  </a:moveTo>
                  <a:lnTo>
                    <a:pt x="8710181" y="2744762"/>
                  </a:lnTo>
                  <a:lnTo>
                    <a:pt x="8710435" y="2745067"/>
                  </a:lnTo>
                  <a:lnTo>
                    <a:pt x="8710803" y="2744686"/>
                  </a:lnTo>
                  <a:close/>
                </a:path>
                <a:path w="9052560" h="2881629">
                  <a:moveTo>
                    <a:pt x="8713800" y="2737066"/>
                  </a:moveTo>
                  <a:lnTo>
                    <a:pt x="8713191" y="2736939"/>
                  </a:lnTo>
                  <a:lnTo>
                    <a:pt x="8713711" y="2737574"/>
                  </a:lnTo>
                  <a:lnTo>
                    <a:pt x="8713800" y="2737066"/>
                  </a:lnTo>
                  <a:close/>
                </a:path>
                <a:path w="9052560" h="2881629">
                  <a:moveTo>
                    <a:pt x="8713813" y="2739098"/>
                  </a:moveTo>
                  <a:lnTo>
                    <a:pt x="8713559" y="2738882"/>
                  </a:lnTo>
                  <a:lnTo>
                    <a:pt x="8713356" y="2738805"/>
                  </a:lnTo>
                  <a:lnTo>
                    <a:pt x="8713191" y="2738793"/>
                  </a:lnTo>
                  <a:lnTo>
                    <a:pt x="8713813" y="2739098"/>
                  </a:lnTo>
                  <a:close/>
                </a:path>
                <a:path w="9052560" h="2881629">
                  <a:moveTo>
                    <a:pt x="8714422" y="2737193"/>
                  </a:moveTo>
                  <a:lnTo>
                    <a:pt x="8714118" y="2735846"/>
                  </a:lnTo>
                  <a:lnTo>
                    <a:pt x="8713826" y="2737066"/>
                  </a:lnTo>
                  <a:lnTo>
                    <a:pt x="8714422" y="2737193"/>
                  </a:lnTo>
                  <a:close/>
                </a:path>
                <a:path w="9052560" h="2881629">
                  <a:moveTo>
                    <a:pt x="8721674" y="2739606"/>
                  </a:moveTo>
                  <a:lnTo>
                    <a:pt x="8721534" y="2739821"/>
                  </a:lnTo>
                  <a:lnTo>
                    <a:pt x="8721661" y="2739733"/>
                  </a:lnTo>
                  <a:lnTo>
                    <a:pt x="8721674" y="2739606"/>
                  </a:lnTo>
                  <a:close/>
                </a:path>
                <a:path w="9052560" h="2881629">
                  <a:moveTo>
                    <a:pt x="8723008" y="2736050"/>
                  </a:moveTo>
                  <a:lnTo>
                    <a:pt x="8722462" y="2736113"/>
                  </a:lnTo>
                  <a:lnTo>
                    <a:pt x="8722258" y="2737574"/>
                  </a:lnTo>
                  <a:lnTo>
                    <a:pt x="8723008" y="2736050"/>
                  </a:lnTo>
                  <a:close/>
                </a:path>
                <a:path w="9052560" h="2881629">
                  <a:moveTo>
                    <a:pt x="8724519" y="2737701"/>
                  </a:moveTo>
                  <a:lnTo>
                    <a:pt x="8721839" y="2739606"/>
                  </a:lnTo>
                  <a:lnTo>
                    <a:pt x="8721750" y="2739987"/>
                  </a:lnTo>
                  <a:lnTo>
                    <a:pt x="8722550" y="2744432"/>
                  </a:lnTo>
                  <a:lnTo>
                    <a:pt x="8723490" y="2740114"/>
                  </a:lnTo>
                  <a:lnTo>
                    <a:pt x="8723414" y="2739733"/>
                  </a:lnTo>
                  <a:lnTo>
                    <a:pt x="8723528" y="2740037"/>
                  </a:lnTo>
                  <a:lnTo>
                    <a:pt x="8723655" y="2739733"/>
                  </a:lnTo>
                  <a:lnTo>
                    <a:pt x="8724519" y="2737701"/>
                  </a:lnTo>
                  <a:close/>
                </a:path>
                <a:path w="9052560" h="2881629">
                  <a:moveTo>
                    <a:pt x="8724849" y="2715984"/>
                  </a:moveTo>
                  <a:lnTo>
                    <a:pt x="8723833" y="2715222"/>
                  </a:lnTo>
                  <a:lnTo>
                    <a:pt x="8724049" y="2717101"/>
                  </a:lnTo>
                  <a:lnTo>
                    <a:pt x="8724316" y="2716365"/>
                  </a:lnTo>
                  <a:lnTo>
                    <a:pt x="8724849" y="2715984"/>
                  </a:lnTo>
                  <a:close/>
                </a:path>
                <a:path w="9052560" h="2881629">
                  <a:moveTo>
                    <a:pt x="8728443" y="2718041"/>
                  </a:moveTo>
                  <a:lnTo>
                    <a:pt x="8727669" y="2713952"/>
                  </a:lnTo>
                  <a:lnTo>
                    <a:pt x="8724849" y="2715984"/>
                  </a:lnTo>
                  <a:lnTo>
                    <a:pt x="8727961" y="2718320"/>
                  </a:lnTo>
                  <a:lnTo>
                    <a:pt x="8728443" y="2718041"/>
                  </a:lnTo>
                  <a:close/>
                </a:path>
                <a:path w="9052560" h="2881629">
                  <a:moveTo>
                    <a:pt x="8736876" y="2739517"/>
                  </a:moveTo>
                  <a:lnTo>
                    <a:pt x="8736736" y="2739021"/>
                  </a:lnTo>
                  <a:lnTo>
                    <a:pt x="8736559" y="2738653"/>
                  </a:lnTo>
                  <a:lnTo>
                    <a:pt x="8736368" y="2738297"/>
                  </a:lnTo>
                  <a:lnTo>
                    <a:pt x="8736432" y="2738590"/>
                  </a:lnTo>
                  <a:lnTo>
                    <a:pt x="8736559" y="2738945"/>
                  </a:lnTo>
                  <a:lnTo>
                    <a:pt x="8736876" y="2739517"/>
                  </a:lnTo>
                  <a:close/>
                </a:path>
                <a:path w="9052560" h="2881629">
                  <a:moveTo>
                    <a:pt x="8743836" y="2874734"/>
                  </a:moveTo>
                  <a:lnTo>
                    <a:pt x="8743658" y="2874848"/>
                  </a:lnTo>
                  <a:lnTo>
                    <a:pt x="8743378" y="2874899"/>
                  </a:lnTo>
                  <a:lnTo>
                    <a:pt x="8743683" y="2875686"/>
                  </a:lnTo>
                  <a:lnTo>
                    <a:pt x="8743836" y="2874734"/>
                  </a:lnTo>
                  <a:close/>
                </a:path>
                <a:path w="9052560" h="2881629">
                  <a:moveTo>
                    <a:pt x="8745118" y="2710586"/>
                  </a:moveTo>
                  <a:lnTo>
                    <a:pt x="8744902" y="2710561"/>
                  </a:lnTo>
                  <a:lnTo>
                    <a:pt x="8745118" y="2710586"/>
                  </a:lnTo>
                  <a:close/>
                </a:path>
                <a:path w="9052560" h="2881629">
                  <a:moveTo>
                    <a:pt x="8747163" y="2710713"/>
                  </a:moveTo>
                  <a:lnTo>
                    <a:pt x="8746566" y="2710510"/>
                  </a:lnTo>
                  <a:lnTo>
                    <a:pt x="8745830" y="2710459"/>
                  </a:lnTo>
                  <a:lnTo>
                    <a:pt x="8745131" y="2710586"/>
                  </a:lnTo>
                  <a:lnTo>
                    <a:pt x="8747163" y="2710713"/>
                  </a:lnTo>
                  <a:close/>
                </a:path>
                <a:path w="9052560" h="2881629">
                  <a:moveTo>
                    <a:pt x="8748649" y="2734005"/>
                  </a:moveTo>
                  <a:lnTo>
                    <a:pt x="8748573" y="2733776"/>
                  </a:lnTo>
                  <a:lnTo>
                    <a:pt x="8748230" y="2733598"/>
                  </a:lnTo>
                  <a:lnTo>
                    <a:pt x="8748649" y="2734005"/>
                  </a:lnTo>
                  <a:close/>
                </a:path>
                <a:path w="9052560" h="2881629">
                  <a:moveTo>
                    <a:pt x="8750033" y="2731351"/>
                  </a:moveTo>
                  <a:lnTo>
                    <a:pt x="8749932" y="2730462"/>
                  </a:lnTo>
                  <a:lnTo>
                    <a:pt x="8749868" y="2730335"/>
                  </a:lnTo>
                  <a:lnTo>
                    <a:pt x="8750033" y="2731351"/>
                  </a:lnTo>
                  <a:close/>
                </a:path>
                <a:path w="9052560" h="2881629">
                  <a:moveTo>
                    <a:pt x="8750097" y="2869222"/>
                  </a:moveTo>
                  <a:lnTo>
                    <a:pt x="8749805" y="2868942"/>
                  </a:lnTo>
                  <a:lnTo>
                    <a:pt x="8750008" y="2869539"/>
                  </a:lnTo>
                  <a:lnTo>
                    <a:pt x="8750097" y="2869222"/>
                  </a:lnTo>
                  <a:close/>
                </a:path>
                <a:path w="9052560" h="2881629">
                  <a:moveTo>
                    <a:pt x="8750313" y="2870479"/>
                  </a:moveTo>
                  <a:lnTo>
                    <a:pt x="8750008" y="2869539"/>
                  </a:lnTo>
                  <a:lnTo>
                    <a:pt x="8749944" y="2869717"/>
                  </a:lnTo>
                  <a:lnTo>
                    <a:pt x="8750313" y="2870479"/>
                  </a:lnTo>
                  <a:close/>
                </a:path>
                <a:path w="9052560" h="2881629">
                  <a:moveTo>
                    <a:pt x="8750783" y="2871444"/>
                  </a:moveTo>
                  <a:lnTo>
                    <a:pt x="8750325" y="2870479"/>
                  </a:lnTo>
                  <a:lnTo>
                    <a:pt x="8750389" y="2870708"/>
                  </a:lnTo>
                  <a:lnTo>
                    <a:pt x="8750541" y="2871012"/>
                  </a:lnTo>
                  <a:lnTo>
                    <a:pt x="8750783" y="2871444"/>
                  </a:lnTo>
                  <a:close/>
                </a:path>
                <a:path w="9052560" h="2881629">
                  <a:moveTo>
                    <a:pt x="8752980" y="2871889"/>
                  </a:moveTo>
                  <a:lnTo>
                    <a:pt x="8752510" y="2870149"/>
                  </a:lnTo>
                  <a:lnTo>
                    <a:pt x="8751926" y="2870149"/>
                  </a:lnTo>
                  <a:lnTo>
                    <a:pt x="8750236" y="2868777"/>
                  </a:lnTo>
                  <a:lnTo>
                    <a:pt x="8750097" y="2869222"/>
                  </a:lnTo>
                  <a:lnTo>
                    <a:pt x="8752980" y="2871889"/>
                  </a:lnTo>
                  <a:close/>
                </a:path>
                <a:path w="9052560" h="2881629">
                  <a:moveTo>
                    <a:pt x="8754427" y="2710370"/>
                  </a:moveTo>
                  <a:lnTo>
                    <a:pt x="8752903" y="2709329"/>
                  </a:lnTo>
                  <a:lnTo>
                    <a:pt x="8753411" y="2710307"/>
                  </a:lnTo>
                  <a:lnTo>
                    <a:pt x="8753881" y="2710840"/>
                  </a:lnTo>
                  <a:lnTo>
                    <a:pt x="8754326" y="2711170"/>
                  </a:lnTo>
                  <a:lnTo>
                    <a:pt x="8754377" y="2710916"/>
                  </a:lnTo>
                  <a:lnTo>
                    <a:pt x="8754427" y="2710713"/>
                  </a:lnTo>
                  <a:lnTo>
                    <a:pt x="8754427" y="2710370"/>
                  </a:lnTo>
                  <a:close/>
                </a:path>
                <a:path w="9052560" h="2881629">
                  <a:moveTo>
                    <a:pt x="8758860" y="2734500"/>
                  </a:moveTo>
                  <a:lnTo>
                    <a:pt x="8758047" y="2731287"/>
                  </a:lnTo>
                  <a:lnTo>
                    <a:pt x="8757514" y="2731986"/>
                  </a:lnTo>
                  <a:lnTo>
                    <a:pt x="8757958" y="2735656"/>
                  </a:lnTo>
                  <a:lnTo>
                    <a:pt x="8758860" y="2734500"/>
                  </a:lnTo>
                  <a:close/>
                </a:path>
                <a:path w="9052560" h="2881629">
                  <a:moveTo>
                    <a:pt x="8762098" y="2707729"/>
                  </a:moveTo>
                  <a:lnTo>
                    <a:pt x="8761743" y="2708237"/>
                  </a:lnTo>
                  <a:lnTo>
                    <a:pt x="8761692" y="2708770"/>
                  </a:lnTo>
                  <a:lnTo>
                    <a:pt x="8762098" y="2707729"/>
                  </a:lnTo>
                  <a:close/>
                </a:path>
                <a:path w="9052560" h="2881629">
                  <a:moveTo>
                    <a:pt x="8767000" y="2879001"/>
                  </a:moveTo>
                  <a:lnTo>
                    <a:pt x="8765400" y="2877464"/>
                  </a:lnTo>
                  <a:lnTo>
                    <a:pt x="8764714" y="2877718"/>
                  </a:lnTo>
                  <a:lnTo>
                    <a:pt x="8766848" y="2879179"/>
                  </a:lnTo>
                  <a:lnTo>
                    <a:pt x="8767000" y="2879001"/>
                  </a:lnTo>
                  <a:close/>
                </a:path>
                <a:path w="9052560" h="2881629">
                  <a:moveTo>
                    <a:pt x="8767000" y="2876893"/>
                  </a:moveTo>
                  <a:lnTo>
                    <a:pt x="8764994" y="2877083"/>
                  </a:lnTo>
                  <a:lnTo>
                    <a:pt x="8765400" y="2877464"/>
                  </a:lnTo>
                  <a:lnTo>
                    <a:pt x="8767000" y="2876893"/>
                  </a:lnTo>
                  <a:close/>
                </a:path>
                <a:path w="9052560" h="2881629">
                  <a:moveTo>
                    <a:pt x="8770125" y="2881426"/>
                  </a:moveTo>
                  <a:lnTo>
                    <a:pt x="8766848" y="2879179"/>
                  </a:lnTo>
                  <a:lnTo>
                    <a:pt x="8766416" y="2879661"/>
                  </a:lnTo>
                  <a:lnTo>
                    <a:pt x="8770125" y="2881426"/>
                  </a:lnTo>
                  <a:close/>
                </a:path>
                <a:path w="9052560" h="2881629">
                  <a:moveTo>
                    <a:pt x="8773820" y="2875851"/>
                  </a:moveTo>
                  <a:lnTo>
                    <a:pt x="8772677" y="2875381"/>
                  </a:lnTo>
                  <a:lnTo>
                    <a:pt x="8772106" y="2876346"/>
                  </a:lnTo>
                  <a:lnTo>
                    <a:pt x="8773528" y="2876804"/>
                  </a:lnTo>
                  <a:lnTo>
                    <a:pt x="8773820" y="2877362"/>
                  </a:lnTo>
                  <a:lnTo>
                    <a:pt x="8773820" y="2875851"/>
                  </a:lnTo>
                  <a:close/>
                </a:path>
                <a:path w="9052560" h="2881629">
                  <a:moveTo>
                    <a:pt x="8784692" y="2722334"/>
                  </a:moveTo>
                  <a:lnTo>
                    <a:pt x="8784158" y="2722715"/>
                  </a:lnTo>
                  <a:lnTo>
                    <a:pt x="8784082" y="2722842"/>
                  </a:lnTo>
                  <a:lnTo>
                    <a:pt x="8784577" y="2723832"/>
                  </a:lnTo>
                  <a:lnTo>
                    <a:pt x="8784692" y="2722334"/>
                  </a:lnTo>
                  <a:close/>
                </a:path>
                <a:path w="9052560" h="2881629">
                  <a:moveTo>
                    <a:pt x="8785708" y="2726017"/>
                  </a:moveTo>
                  <a:lnTo>
                    <a:pt x="8785250" y="2725128"/>
                  </a:lnTo>
                  <a:lnTo>
                    <a:pt x="8784577" y="2723832"/>
                  </a:lnTo>
                  <a:lnTo>
                    <a:pt x="8784488" y="2725128"/>
                  </a:lnTo>
                  <a:lnTo>
                    <a:pt x="8783980" y="2723985"/>
                  </a:lnTo>
                  <a:lnTo>
                    <a:pt x="8784831" y="2726525"/>
                  </a:lnTo>
                  <a:lnTo>
                    <a:pt x="8785708" y="2726017"/>
                  </a:lnTo>
                  <a:close/>
                </a:path>
                <a:path w="9052560" h="2881629">
                  <a:moveTo>
                    <a:pt x="8797569" y="2725648"/>
                  </a:moveTo>
                  <a:lnTo>
                    <a:pt x="8796706" y="2725572"/>
                  </a:lnTo>
                  <a:lnTo>
                    <a:pt x="8795652" y="2724454"/>
                  </a:lnTo>
                  <a:lnTo>
                    <a:pt x="8795309" y="2724950"/>
                  </a:lnTo>
                  <a:lnTo>
                    <a:pt x="8795995" y="2726499"/>
                  </a:lnTo>
                  <a:lnTo>
                    <a:pt x="8797214" y="2727350"/>
                  </a:lnTo>
                  <a:lnTo>
                    <a:pt x="8797569" y="2725648"/>
                  </a:lnTo>
                  <a:close/>
                </a:path>
                <a:path w="9052560" h="2881629">
                  <a:moveTo>
                    <a:pt x="8803272" y="2720556"/>
                  </a:moveTo>
                  <a:lnTo>
                    <a:pt x="8803157" y="2720721"/>
                  </a:lnTo>
                  <a:lnTo>
                    <a:pt x="8802827" y="2722384"/>
                  </a:lnTo>
                  <a:lnTo>
                    <a:pt x="8803005" y="2722207"/>
                  </a:lnTo>
                  <a:lnTo>
                    <a:pt x="8803272" y="2720556"/>
                  </a:lnTo>
                  <a:close/>
                </a:path>
                <a:path w="9052560" h="2881629">
                  <a:moveTo>
                    <a:pt x="8803691" y="2723223"/>
                  </a:moveTo>
                  <a:lnTo>
                    <a:pt x="8803335" y="2723604"/>
                  </a:lnTo>
                  <a:lnTo>
                    <a:pt x="8802992" y="2724747"/>
                  </a:lnTo>
                  <a:lnTo>
                    <a:pt x="8802472" y="2724112"/>
                  </a:lnTo>
                  <a:lnTo>
                    <a:pt x="8802827" y="2722384"/>
                  </a:lnTo>
                  <a:lnTo>
                    <a:pt x="8801062" y="2724112"/>
                  </a:lnTo>
                  <a:lnTo>
                    <a:pt x="8800020" y="2726144"/>
                  </a:lnTo>
                  <a:lnTo>
                    <a:pt x="8801062" y="2726017"/>
                  </a:lnTo>
                  <a:lnTo>
                    <a:pt x="8803500" y="2725255"/>
                  </a:lnTo>
                  <a:lnTo>
                    <a:pt x="8803551" y="2724747"/>
                  </a:lnTo>
                  <a:lnTo>
                    <a:pt x="8803691" y="2723223"/>
                  </a:lnTo>
                  <a:close/>
                </a:path>
                <a:path w="9052560" h="2881629">
                  <a:moveTo>
                    <a:pt x="8806536" y="2838107"/>
                  </a:moveTo>
                  <a:lnTo>
                    <a:pt x="8805037" y="2837091"/>
                  </a:lnTo>
                  <a:lnTo>
                    <a:pt x="8806066" y="2839364"/>
                  </a:lnTo>
                  <a:lnTo>
                    <a:pt x="8806536" y="2838107"/>
                  </a:lnTo>
                  <a:close/>
                </a:path>
                <a:path w="9052560" h="2881629">
                  <a:moveTo>
                    <a:pt x="8808275" y="2855417"/>
                  </a:moveTo>
                  <a:lnTo>
                    <a:pt x="8807437" y="2853982"/>
                  </a:lnTo>
                  <a:lnTo>
                    <a:pt x="8808250" y="2855417"/>
                  </a:lnTo>
                  <a:close/>
                </a:path>
                <a:path w="9052560" h="2881629">
                  <a:moveTo>
                    <a:pt x="8809228" y="2855557"/>
                  </a:moveTo>
                  <a:lnTo>
                    <a:pt x="8808275" y="2855417"/>
                  </a:lnTo>
                  <a:lnTo>
                    <a:pt x="8808796" y="2856293"/>
                  </a:lnTo>
                  <a:lnTo>
                    <a:pt x="8809228" y="2855557"/>
                  </a:lnTo>
                  <a:close/>
                </a:path>
                <a:path w="9052560" h="2881629">
                  <a:moveTo>
                    <a:pt x="8811933" y="2700464"/>
                  </a:moveTo>
                  <a:lnTo>
                    <a:pt x="8811641" y="2699220"/>
                  </a:lnTo>
                  <a:lnTo>
                    <a:pt x="8810942" y="2698966"/>
                  </a:lnTo>
                  <a:lnTo>
                    <a:pt x="8811298" y="2700363"/>
                  </a:lnTo>
                  <a:lnTo>
                    <a:pt x="8811933" y="2700464"/>
                  </a:lnTo>
                  <a:close/>
                </a:path>
                <a:path w="9052560" h="2881629">
                  <a:moveTo>
                    <a:pt x="8812162" y="2700490"/>
                  </a:moveTo>
                  <a:lnTo>
                    <a:pt x="8811933" y="2700464"/>
                  </a:lnTo>
                  <a:lnTo>
                    <a:pt x="8812035" y="2700871"/>
                  </a:lnTo>
                  <a:lnTo>
                    <a:pt x="8812162" y="2700490"/>
                  </a:lnTo>
                  <a:close/>
                </a:path>
                <a:path w="9052560" h="2881629">
                  <a:moveTo>
                    <a:pt x="8821179" y="2850654"/>
                  </a:moveTo>
                  <a:lnTo>
                    <a:pt x="8820721" y="2851658"/>
                  </a:lnTo>
                  <a:lnTo>
                    <a:pt x="8820645" y="2852166"/>
                  </a:lnTo>
                  <a:lnTo>
                    <a:pt x="8821179" y="2850654"/>
                  </a:lnTo>
                  <a:close/>
                </a:path>
                <a:path w="9052560" h="2881629">
                  <a:moveTo>
                    <a:pt x="8877173" y="2812389"/>
                  </a:moveTo>
                  <a:lnTo>
                    <a:pt x="8875090" y="2809824"/>
                  </a:lnTo>
                  <a:lnTo>
                    <a:pt x="8875014" y="2810611"/>
                  </a:lnTo>
                  <a:lnTo>
                    <a:pt x="8877059" y="2813697"/>
                  </a:lnTo>
                  <a:lnTo>
                    <a:pt x="8877173" y="2812389"/>
                  </a:lnTo>
                  <a:close/>
                </a:path>
                <a:path w="9052560" h="2881629">
                  <a:moveTo>
                    <a:pt x="8884069" y="2689441"/>
                  </a:moveTo>
                  <a:lnTo>
                    <a:pt x="8883510" y="2687790"/>
                  </a:lnTo>
                  <a:lnTo>
                    <a:pt x="8883307" y="2690076"/>
                  </a:lnTo>
                  <a:lnTo>
                    <a:pt x="8884069" y="2689441"/>
                  </a:lnTo>
                  <a:close/>
                </a:path>
                <a:path w="9052560" h="2881629">
                  <a:moveTo>
                    <a:pt x="8884844" y="2688806"/>
                  </a:moveTo>
                  <a:lnTo>
                    <a:pt x="8884221" y="2689314"/>
                  </a:lnTo>
                  <a:lnTo>
                    <a:pt x="8884158" y="2689695"/>
                  </a:lnTo>
                  <a:lnTo>
                    <a:pt x="8884399" y="2690406"/>
                  </a:lnTo>
                  <a:lnTo>
                    <a:pt x="8884844" y="2688806"/>
                  </a:lnTo>
                  <a:close/>
                </a:path>
                <a:path w="9052560" h="2881629">
                  <a:moveTo>
                    <a:pt x="8900389" y="2683408"/>
                  </a:moveTo>
                  <a:lnTo>
                    <a:pt x="8899855" y="2683853"/>
                  </a:lnTo>
                  <a:lnTo>
                    <a:pt x="8899944" y="2684475"/>
                  </a:lnTo>
                  <a:lnTo>
                    <a:pt x="8900389" y="2683408"/>
                  </a:lnTo>
                  <a:close/>
                </a:path>
                <a:path w="9052560" h="2881629">
                  <a:moveTo>
                    <a:pt x="8900820" y="2682329"/>
                  </a:moveTo>
                  <a:lnTo>
                    <a:pt x="8900389" y="2683408"/>
                  </a:lnTo>
                  <a:lnTo>
                    <a:pt x="8900503" y="2683218"/>
                  </a:lnTo>
                  <a:lnTo>
                    <a:pt x="8900820" y="2682329"/>
                  </a:lnTo>
                  <a:close/>
                </a:path>
                <a:path w="9052560" h="2881629">
                  <a:moveTo>
                    <a:pt x="8901798" y="2793822"/>
                  </a:moveTo>
                  <a:lnTo>
                    <a:pt x="8901252" y="2792209"/>
                  </a:lnTo>
                  <a:lnTo>
                    <a:pt x="8900579" y="2792412"/>
                  </a:lnTo>
                  <a:lnTo>
                    <a:pt x="8899284" y="2791777"/>
                  </a:lnTo>
                  <a:lnTo>
                    <a:pt x="8899271" y="2792323"/>
                  </a:lnTo>
                  <a:lnTo>
                    <a:pt x="8900503" y="2793454"/>
                  </a:lnTo>
                  <a:lnTo>
                    <a:pt x="8901798" y="2793822"/>
                  </a:lnTo>
                  <a:close/>
                </a:path>
                <a:path w="9052560" h="2881629">
                  <a:moveTo>
                    <a:pt x="8907335" y="2682214"/>
                  </a:moveTo>
                  <a:lnTo>
                    <a:pt x="8907158" y="2682189"/>
                  </a:lnTo>
                  <a:lnTo>
                    <a:pt x="8907005" y="2682303"/>
                  </a:lnTo>
                  <a:lnTo>
                    <a:pt x="8906967" y="2682659"/>
                  </a:lnTo>
                  <a:lnTo>
                    <a:pt x="8907335" y="2682214"/>
                  </a:lnTo>
                  <a:close/>
                </a:path>
                <a:path w="9052560" h="2881629">
                  <a:moveTo>
                    <a:pt x="8907462" y="2708376"/>
                  </a:moveTo>
                  <a:lnTo>
                    <a:pt x="8906777" y="2708338"/>
                  </a:lnTo>
                  <a:lnTo>
                    <a:pt x="8906269" y="2709583"/>
                  </a:lnTo>
                  <a:lnTo>
                    <a:pt x="8907462" y="2708376"/>
                  </a:lnTo>
                  <a:close/>
                </a:path>
                <a:path w="9052560" h="2881629">
                  <a:moveTo>
                    <a:pt x="8911031" y="2680347"/>
                  </a:moveTo>
                  <a:lnTo>
                    <a:pt x="8910676" y="2680347"/>
                  </a:lnTo>
                  <a:lnTo>
                    <a:pt x="8910853" y="2681059"/>
                  </a:lnTo>
                  <a:lnTo>
                    <a:pt x="8911031" y="2680347"/>
                  </a:lnTo>
                  <a:close/>
                </a:path>
                <a:path w="9052560" h="2881629">
                  <a:moveTo>
                    <a:pt x="8951163" y="2672804"/>
                  </a:moveTo>
                  <a:lnTo>
                    <a:pt x="8950566" y="2671534"/>
                  </a:lnTo>
                  <a:lnTo>
                    <a:pt x="8950795" y="2670899"/>
                  </a:lnTo>
                  <a:lnTo>
                    <a:pt x="8949093" y="2670137"/>
                  </a:lnTo>
                  <a:lnTo>
                    <a:pt x="8951163" y="2672804"/>
                  </a:lnTo>
                  <a:close/>
                </a:path>
                <a:path w="9052560" h="2881629">
                  <a:moveTo>
                    <a:pt x="8952459" y="2693251"/>
                  </a:moveTo>
                  <a:lnTo>
                    <a:pt x="8952420" y="2693060"/>
                  </a:lnTo>
                  <a:lnTo>
                    <a:pt x="8951671" y="2692616"/>
                  </a:lnTo>
                  <a:lnTo>
                    <a:pt x="8952459" y="2693251"/>
                  </a:lnTo>
                  <a:close/>
                </a:path>
                <a:path w="9052560" h="2881629">
                  <a:moveTo>
                    <a:pt x="8973350" y="2741790"/>
                  </a:moveTo>
                  <a:lnTo>
                    <a:pt x="8972817" y="2741980"/>
                  </a:lnTo>
                  <a:lnTo>
                    <a:pt x="8973058" y="2743212"/>
                  </a:lnTo>
                  <a:lnTo>
                    <a:pt x="8973350" y="2741790"/>
                  </a:lnTo>
                  <a:close/>
                </a:path>
                <a:path w="9052560" h="2881629">
                  <a:moveTo>
                    <a:pt x="8974785" y="2687688"/>
                  </a:moveTo>
                  <a:lnTo>
                    <a:pt x="8974607" y="2687472"/>
                  </a:lnTo>
                  <a:lnTo>
                    <a:pt x="8974430" y="2687294"/>
                  </a:lnTo>
                  <a:lnTo>
                    <a:pt x="8974290" y="2687155"/>
                  </a:lnTo>
                  <a:lnTo>
                    <a:pt x="8974303" y="2688082"/>
                  </a:lnTo>
                  <a:lnTo>
                    <a:pt x="8974607" y="2687955"/>
                  </a:lnTo>
                  <a:lnTo>
                    <a:pt x="8974684" y="2687726"/>
                  </a:lnTo>
                  <a:close/>
                </a:path>
                <a:path w="9052560" h="2881629">
                  <a:moveTo>
                    <a:pt x="8975420" y="2687536"/>
                  </a:moveTo>
                  <a:lnTo>
                    <a:pt x="8975230" y="2687409"/>
                  </a:lnTo>
                  <a:lnTo>
                    <a:pt x="8975369" y="2687586"/>
                  </a:lnTo>
                  <a:close/>
                </a:path>
                <a:path w="9052560" h="2881629">
                  <a:moveTo>
                    <a:pt x="8975496" y="2669387"/>
                  </a:moveTo>
                  <a:lnTo>
                    <a:pt x="8975407" y="2668994"/>
                  </a:lnTo>
                  <a:lnTo>
                    <a:pt x="8975090" y="2668117"/>
                  </a:lnTo>
                  <a:lnTo>
                    <a:pt x="8975026" y="2669121"/>
                  </a:lnTo>
                  <a:lnTo>
                    <a:pt x="8975496" y="2669387"/>
                  </a:lnTo>
                  <a:close/>
                </a:path>
                <a:path w="9052560" h="2881629">
                  <a:moveTo>
                    <a:pt x="8987980" y="2684234"/>
                  </a:moveTo>
                  <a:lnTo>
                    <a:pt x="8987434" y="2684361"/>
                  </a:lnTo>
                  <a:lnTo>
                    <a:pt x="8987409" y="2685123"/>
                  </a:lnTo>
                  <a:lnTo>
                    <a:pt x="8987980" y="2684234"/>
                  </a:lnTo>
                  <a:close/>
                </a:path>
                <a:path w="9052560" h="2881629">
                  <a:moveTo>
                    <a:pt x="8993797" y="2665806"/>
                  </a:moveTo>
                  <a:lnTo>
                    <a:pt x="8993086" y="2665311"/>
                  </a:lnTo>
                  <a:lnTo>
                    <a:pt x="8993530" y="2666187"/>
                  </a:lnTo>
                  <a:lnTo>
                    <a:pt x="8993797" y="2665806"/>
                  </a:lnTo>
                  <a:close/>
                </a:path>
                <a:path w="9052560" h="2881629">
                  <a:moveTo>
                    <a:pt x="8995639" y="2667089"/>
                  </a:moveTo>
                  <a:lnTo>
                    <a:pt x="8995118" y="2665057"/>
                  </a:lnTo>
                  <a:lnTo>
                    <a:pt x="8994953" y="2664422"/>
                  </a:lnTo>
                  <a:lnTo>
                    <a:pt x="8994737" y="2664676"/>
                  </a:lnTo>
                  <a:lnTo>
                    <a:pt x="8994661" y="2665057"/>
                  </a:lnTo>
                  <a:lnTo>
                    <a:pt x="8994546" y="2664917"/>
                  </a:lnTo>
                  <a:lnTo>
                    <a:pt x="8993797" y="2665806"/>
                  </a:lnTo>
                  <a:lnTo>
                    <a:pt x="8995639" y="2667089"/>
                  </a:lnTo>
                  <a:close/>
                </a:path>
                <a:path w="9052560" h="2881629">
                  <a:moveTo>
                    <a:pt x="8995715" y="2664549"/>
                  </a:moveTo>
                  <a:lnTo>
                    <a:pt x="8995562" y="2664345"/>
                  </a:lnTo>
                  <a:lnTo>
                    <a:pt x="8995651" y="2664549"/>
                  </a:lnTo>
                  <a:close/>
                </a:path>
                <a:path w="9052560" h="2881629">
                  <a:moveTo>
                    <a:pt x="8996134" y="2660434"/>
                  </a:moveTo>
                  <a:lnTo>
                    <a:pt x="8994026" y="2661196"/>
                  </a:lnTo>
                  <a:lnTo>
                    <a:pt x="8994496" y="2661907"/>
                  </a:lnTo>
                  <a:lnTo>
                    <a:pt x="8994902" y="2662745"/>
                  </a:lnTo>
                  <a:lnTo>
                    <a:pt x="8995258" y="2663596"/>
                  </a:lnTo>
                  <a:lnTo>
                    <a:pt x="8994546" y="2661628"/>
                  </a:lnTo>
                  <a:lnTo>
                    <a:pt x="8996134" y="2660434"/>
                  </a:lnTo>
                  <a:close/>
                </a:path>
                <a:path w="9052560" h="2881629">
                  <a:moveTo>
                    <a:pt x="9005697" y="2656484"/>
                  </a:moveTo>
                  <a:lnTo>
                    <a:pt x="9005151" y="2655519"/>
                  </a:lnTo>
                  <a:lnTo>
                    <a:pt x="9005011" y="2655786"/>
                  </a:lnTo>
                  <a:lnTo>
                    <a:pt x="9005697" y="2656484"/>
                  </a:lnTo>
                  <a:close/>
                </a:path>
                <a:path w="9052560" h="2881629">
                  <a:moveTo>
                    <a:pt x="9006141" y="2653627"/>
                  </a:moveTo>
                  <a:lnTo>
                    <a:pt x="9004287" y="2654008"/>
                  </a:lnTo>
                  <a:lnTo>
                    <a:pt x="9005151" y="2655519"/>
                  </a:lnTo>
                  <a:lnTo>
                    <a:pt x="9006141" y="2653627"/>
                  </a:lnTo>
                  <a:close/>
                </a:path>
                <a:path w="9052560" h="2881629">
                  <a:moveTo>
                    <a:pt x="9019451" y="2655278"/>
                  </a:moveTo>
                  <a:lnTo>
                    <a:pt x="9019197" y="2655024"/>
                  </a:lnTo>
                  <a:lnTo>
                    <a:pt x="9019184" y="2655252"/>
                  </a:lnTo>
                  <a:lnTo>
                    <a:pt x="9019451" y="2655278"/>
                  </a:lnTo>
                  <a:close/>
                </a:path>
                <a:path w="9052560" h="2881629">
                  <a:moveTo>
                    <a:pt x="9030487" y="2650172"/>
                  </a:moveTo>
                  <a:lnTo>
                    <a:pt x="9030462" y="2649956"/>
                  </a:lnTo>
                  <a:lnTo>
                    <a:pt x="9030335" y="2649969"/>
                  </a:lnTo>
                  <a:lnTo>
                    <a:pt x="9030398" y="2650172"/>
                  </a:lnTo>
                  <a:lnTo>
                    <a:pt x="9030437" y="2650299"/>
                  </a:lnTo>
                  <a:lnTo>
                    <a:pt x="9030475" y="2650477"/>
                  </a:lnTo>
                  <a:lnTo>
                    <a:pt x="9030487" y="2650172"/>
                  </a:lnTo>
                  <a:close/>
                </a:path>
                <a:path w="9052560" h="2881629">
                  <a:moveTo>
                    <a:pt x="9036914" y="2649436"/>
                  </a:moveTo>
                  <a:lnTo>
                    <a:pt x="9036736" y="2649817"/>
                  </a:lnTo>
                  <a:lnTo>
                    <a:pt x="9036621" y="2650350"/>
                  </a:lnTo>
                  <a:lnTo>
                    <a:pt x="9036914" y="2649436"/>
                  </a:lnTo>
                  <a:close/>
                </a:path>
                <a:path w="9052560" h="2881629">
                  <a:moveTo>
                    <a:pt x="9040076" y="2648674"/>
                  </a:moveTo>
                  <a:lnTo>
                    <a:pt x="9038514" y="2648039"/>
                  </a:lnTo>
                  <a:lnTo>
                    <a:pt x="9038361" y="2649182"/>
                  </a:lnTo>
                  <a:lnTo>
                    <a:pt x="9038234" y="2650350"/>
                  </a:lnTo>
                  <a:lnTo>
                    <a:pt x="9039695" y="2651302"/>
                  </a:lnTo>
                  <a:lnTo>
                    <a:pt x="9039606" y="2651087"/>
                  </a:lnTo>
                  <a:lnTo>
                    <a:pt x="9039695" y="2650071"/>
                  </a:lnTo>
                  <a:lnTo>
                    <a:pt x="9040076" y="2648674"/>
                  </a:lnTo>
                  <a:close/>
                </a:path>
                <a:path w="9052560" h="2881629">
                  <a:moveTo>
                    <a:pt x="9040330" y="2651722"/>
                  </a:moveTo>
                  <a:lnTo>
                    <a:pt x="9039695" y="2651302"/>
                  </a:lnTo>
                  <a:lnTo>
                    <a:pt x="9040165" y="2652433"/>
                  </a:lnTo>
                  <a:lnTo>
                    <a:pt x="9040292" y="2652230"/>
                  </a:lnTo>
                  <a:lnTo>
                    <a:pt x="9040330" y="2651722"/>
                  </a:lnTo>
                  <a:close/>
                </a:path>
                <a:path w="9052560" h="2881629">
                  <a:moveTo>
                    <a:pt x="9049042" y="2652433"/>
                  </a:moveTo>
                  <a:lnTo>
                    <a:pt x="9048890" y="2650833"/>
                  </a:lnTo>
                  <a:lnTo>
                    <a:pt x="9048801" y="2649944"/>
                  </a:lnTo>
                  <a:lnTo>
                    <a:pt x="9045092" y="2647404"/>
                  </a:lnTo>
                  <a:lnTo>
                    <a:pt x="9043962" y="2650833"/>
                  </a:lnTo>
                  <a:lnTo>
                    <a:pt x="9043327" y="2649817"/>
                  </a:lnTo>
                  <a:lnTo>
                    <a:pt x="9042692" y="2648801"/>
                  </a:lnTo>
                  <a:lnTo>
                    <a:pt x="9044292" y="2648166"/>
                  </a:lnTo>
                  <a:lnTo>
                    <a:pt x="9042756" y="2646261"/>
                  </a:lnTo>
                  <a:lnTo>
                    <a:pt x="9042629" y="2648674"/>
                  </a:lnTo>
                  <a:lnTo>
                    <a:pt x="9042413" y="2649817"/>
                  </a:lnTo>
                  <a:lnTo>
                    <a:pt x="9041905" y="2648674"/>
                  </a:lnTo>
                  <a:lnTo>
                    <a:pt x="9041409" y="2647912"/>
                  </a:lnTo>
                  <a:lnTo>
                    <a:pt x="9040889" y="2647531"/>
                  </a:lnTo>
                  <a:lnTo>
                    <a:pt x="9040355" y="2651734"/>
                  </a:lnTo>
                  <a:lnTo>
                    <a:pt x="9040520" y="2651849"/>
                  </a:lnTo>
                  <a:lnTo>
                    <a:pt x="9040368" y="2652103"/>
                  </a:lnTo>
                  <a:lnTo>
                    <a:pt x="9040279" y="2652433"/>
                  </a:lnTo>
                  <a:lnTo>
                    <a:pt x="9049042" y="2652433"/>
                  </a:lnTo>
                  <a:close/>
                </a:path>
                <a:path w="9052560" h="2881629">
                  <a:moveTo>
                    <a:pt x="9050820" y="2661310"/>
                  </a:moveTo>
                  <a:lnTo>
                    <a:pt x="9050604" y="2659481"/>
                  </a:lnTo>
                  <a:lnTo>
                    <a:pt x="9050414" y="2659697"/>
                  </a:lnTo>
                  <a:lnTo>
                    <a:pt x="9050820" y="2661310"/>
                  </a:lnTo>
                  <a:close/>
                </a:path>
                <a:path w="9052560" h="2881629">
                  <a:moveTo>
                    <a:pt x="9052281" y="2664295"/>
                  </a:moveTo>
                  <a:lnTo>
                    <a:pt x="9052230" y="2663914"/>
                  </a:lnTo>
                  <a:lnTo>
                    <a:pt x="9051569" y="2663152"/>
                  </a:lnTo>
                  <a:lnTo>
                    <a:pt x="9051049" y="2663152"/>
                  </a:lnTo>
                  <a:lnTo>
                    <a:pt x="9049995" y="2662517"/>
                  </a:lnTo>
                  <a:lnTo>
                    <a:pt x="9049664" y="2661374"/>
                  </a:lnTo>
                  <a:lnTo>
                    <a:pt x="9049626" y="2661247"/>
                  </a:lnTo>
                  <a:lnTo>
                    <a:pt x="9049715" y="2660612"/>
                  </a:lnTo>
                  <a:lnTo>
                    <a:pt x="9050414" y="2659723"/>
                  </a:lnTo>
                  <a:lnTo>
                    <a:pt x="9049601" y="2656294"/>
                  </a:lnTo>
                  <a:lnTo>
                    <a:pt x="9049423" y="2655532"/>
                  </a:lnTo>
                  <a:lnTo>
                    <a:pt x="9049296" y="2655024"/>
                  </a:lnTo>
                  <a:lnTo>
                    <a:pt x="9049169" y="2653627"/>
                  </a:lnTo>
                  <a:lnTo>
                    <a:pt x="9049067" y="2652611"/>
                  </a:lnTo>
                  <a:lnTo>
                    <a:pt x="9040241" y="2652611"/>
                  </a:lnTo>
                  <a:lnTo>
                    <a:pt x="9040050" y="2652611"/>
                  </a:lnTo>
                  <a:lnTo>
                    <a:pt x="9039428" y="2653627"/>
                  </a:lnTo>
                  <a:lnTo>
                    <a:pt x="9039212" y="2653373"/>
                  </a:lnTo>
                  <a:lnTo>
                    <a:pt x="9038120" y="2652103"/>
                  </a:lnTo>
                  <a:lnTo>
                    <a:pt x="9037891" y="2651849"/>
                  </a:lnTo>
                  <a:lnTo>
                    <a:pt x="9037688" y="2649944"/>
                  </a:lnTo>
                  <a:lnTo>
                    <a:pt x="9037104" y="2652103"/>
                  </a:lnTo>
                  <a:lnTo>
                    <a:pt x="9036723" y="2651214"/>
                  </a:lnTo>
                  <a:lnTo>
                    <a:pt x="9036621" y="2650350"/>
                  </a:lnTo>
                  <a:lnTo>
                    <a:pt x="9036342" y="2651214"/>
                  </a:lnTo>
                  <a:lnTo>
                    <a:pt x="9034513" y="2650833"/>
                  </a:lnTo>
                  <a:lnTo>
                    <a:pt x="9034716" y="2653373"/>
                  </a:lnTo>
                  <a:lnTo>
                    <a:pt x="9033002" y="2651087"/>
                  </a:lnTo>
                  <a:lnTo>
                    <a:pt x="9031618" y="2655024"/>
                  </a:lnTo>
                  <a:lnTo>
                    <a:pt x="9031580" y="2654897"/>
                  </a:lnTo>
                  <a:lnTo>
                    <a:pt x="9030487" y="2650579"/>
                  </a:lnTo>
                  <a:lnTo>
                    <a:pt x="9030437" y="2651849"/>
                  </a:lnTo>
                  <a:lnTo>
                    <a:pt x="9029725" y="2654516"/>
                  </a:lnTo>
                  <a:lnTo>
                    <a:pt x="9028887" y="2654897"/>
                  </a:lnTo>
                  <a:lnTo>
                    <a:pt x="9029052" y="2649182"/>
                  </a:lnTo>
                  <a:lnTo>
                    <a:pt x="9025471" y="2655532"/>
                  </a:lnTo>
                  <a:lnTo>
                    <a:pt x="9025344" y="2654897"/>
                  </a:lnTo>
                  <a:lnTo>
                    <a:pt x="9024341" y="2649690"/>
                  </a:lnTo>
                  <a:lnTo>
                    <a:pt x="9024442" y="2654897"/>
                  </a:lnTo>
                  <a:lnTo>
                    <a:pt x="9020556" y="2652992"/>
                  </a:lnTo>
                  <a:lnTo>
                    <a:pt x="9019159" y="2656294"/>
                  </a:lnTo>
                  <a:lnTo>
                    <a:pt x="9019184" y="2655252"/>
                  </a:lnTo>
                  <a:lnTo>
                    <a:pt x="9018143" y="2655151"/>
                  </a:lnTo>
                  <a:lnTo>
                    <a:pt x="9017394" y="2653881"/>
                  </a:lnTo>
                  <a:lnTo>
                    <a:pt x="9016378" y="2653119"/>
                  </a:lnTo>
                  <a:lnTo>
                    <a:pt x="9017292" y="2657183"/>
                  </a:lnTo>
                  <a:lnTo>
                    <a:pt x="9015654" y="2658580"/>
                  </a:lnTo>
                  <a:lnTo>
                    <a:pt x="9015298" y="2661247"/>
                  </a:lnTo>
                  <a:lnTo>
                    <a:pt x="9014562" y="2660231"/>
                  </a:lnTo>
                  <a:lnTo>
                    <a:pt x="9013812" y="2659215"/>
                  </a:lnTo>
                  <a:lnTo>
                    <a:pt x="9012796" y="2657818"/>
                  </a:lnTo>
                  <a:lnTo>
                    <a:pt x="9014841" y="2656484"/>
                  </a:lnTo>
                  <a:lnTo>
                    <a:pt x="9014790" y="2656040"/>
                  </a:lnTo>
                  <a:lnTo>
                    <a:pt x="9013495" y="2652865"/>
                  </a:lnTo>
                  <a:lnTo>
                    <a:pt x="9014435" y="2656040"/>
                  </a:lnTo>
                  <a:lnTo>
                    <a:pt x="9011793" y="2656675"/>
                  </a:lnTo>
                  <a:lnTo>
                    <a:pt x="9013012" y="2659215"/>
                  </a:lnTo>
                  <a:lnTo>
                    <a:pt x="9012237" y="2658326"/>
                  </a:lnTo>
                  <a:lnTo>
                    <a:pt x="9011247" y="2657183"/>
                  </a:lnTo>
                  <a:lnTo>
                    <a:pt x="9011729" y="2658326"/>
                  </a:lnTo>
                  <a:lnTo>
                    <a:pt x="9010269" y="2655151"/>
                  </a:lnTo>
                  <a:lnTo>
                    <a:pt x="9011399" y="2660231"/>
                  </a:lnTo>
                  <a:lnTo>
                    <a:pt x="9011082" y="2659596"/>
                  </a:lnTo>
                  <a:lnTo>
                    <a:pt x="9009431" y="2656294"/>
                  </a:lnTo>
                  <a:lnTo>
                    <a:pt x="9009316" y="2659596"/>
                  </a:lnTo>
                  <a:lnTo>
                    <a:pt x="9007030" y="2657564"/>
                  </a:lnTo>
                  <a:lnTo>
                    <a:pt x="9007157" y="2657056"/>
                  </a:lnTo>
                  <a:lnTo>
                    <a:pt x="9007653" y="2655151"/>
                  </a:lnTo>
                  <a:lnTo>
                    <a:pt x="9006268" y="2657056"/>
                  </a:lnTo>
                  <a:lnTo>
                    <a:pt x="9005697" y="2656484"/>
                  </a:lnTo>
                  <a:lnTo>
                    <a:pt x="9006243" y="2657437"/>
                  </a:lnTo>
                  <a:lnTo>
                    <a:pt x="9006434" y="2659723"/>
                  </a:lnTo>
                  <a:lnTo>
                    <a:pt x="9004529" y="2661374"/>
                  </a:lnTo>
                  <a:lnTo>
                    <a:pt x="9004554" y="2660739"/>
                  </a:lnTo>
                  <a:lnTo>
                    <a:pt x="9004668" y="2657564"/>
                  </a:lnTo>
                  <a:lnTo>
                    <a:pt x="9004592" y="2657183"/>
                  </a:lnTo>
                  <a:lnTo>
                    <a:pt x="9003436" y="2655532"/>
                  </a:lnTo>
                  <a:lnTo>
                    <a:pt x="9002331" y="2656929"/>
                  </a:lnTo>
                  <a:lnTo>
                    <a:pt x="9002204" y="2660612"/>
                  </a:lnTo>
                  <a:lnTo>
                    <a:pt x="9001138" y="2660739"/>
                  </a:lnTo>
                  <a:lnTo>
                    <a:pt x="9000896" y="2660104"/>
                  </a:lnTo>
                  <a:lnTo>
                    <a:pt x="9000655" y="2659977"/>
                  </a:lnTo>
                  <a:lnTo>
                    <a:pt x="9000680" y="2659088"/>
                  </a:lnTo>
                  <a:lnTo>
                    <a:pt x="9000020" y="2662517"/>
                  </a:lnTo>
                  <a:lnTo>
                    <a:pt x="8996439" y="2660358"/>
                  </a:lnTo>
                  <a:lnTo>
                    <a:pt x="8995715" y="2664549"/>
                  </a:lnTo>
                  <a:lnTo>
                    <a:pt x="8995702" y="2664676"/>
                  </a:lnTo>
                  <a:lnTo>
                    <a:pt x="8996032" y="2665438"/>
                  </a:lnTo>
                  <a:lnTo>
                    <a:pt x="8996616" y="2667597"/>
                  </a:lnTo>
                  <a:lnTo>
                    <a:pt x="8996870" y="2668740"/>
                  </a:lnTo>
                  <a:lnTo>
                    <a:pt x="8996070" y="2668994"/>
                  </a:lnTo>
                  <a:lnTo>
                    <a:pt x="8995943" y="2671534"/>
                  </a:lnTo>
                  <a:lnTo>
                    <a:pt x="8995753" y="2671026"/>
                  </a:lnTo>
                  <a:lnTo>
                    <a:pt x="8995156" y="2669502"/>
                  </a:lnTo>
                  <a:lnTo>
                    <a:pt x="8995004" y="2669121"/>
                  </a:lnTo>
                  <a:lnTo>
                    <a:pt x="8995537" y="2669121"/>
                  </a:lnTo>
                  <a:lnTo>
                    <a:pt x="8995423" y="2668613"/>
                  </a:lnTo>
                  <a:lnTo>
                    <a:pt x="8995346" y="2667216"/>
                  </a:lnTo>
                  <a:lnTo>
                    <a:pt x="8994775" y="2668613"/>
                  </a:lnTo>
                  <a:lnTo>
                    <a:pt x="8993861" y="2666835"/>
                  </a:lnTo>
                  <a:lnTo>
                    <a:pt x="8993530" y="2666187"/>
                  </a:lnTo>
                  <a:lnTo>
                    <a:pt x="8993403" y="2666708"/>
                  </a:lnTo>
                  <a:lnTo>
                    <a:pt x="8992375" y="2669502"/>
                  </a:lnTo>
                  <a:lnTo>
                    <a:pt x="8990825" y="2668740"/>
                  </a:lnTo>
                  <a:lnTo>
                    <a:pt x="8989670" y="2665438"/>
                  </a:lnTo>
                  <a:lnTo>
                    <a:pt x="8993327" y="2666758"/>
                  </a:lnTo>
                  <a:lnTo>
                    <a:pt x="8993327" y="2666631"/>
                  </a:lnTo>
                  <a:lnTo>
                    <a:pt x="8992159" y="2665438"/>
                  </a:lnTo>
                  <a:lnTo>
                    <a:pt x="8991028" y="2664295"/>
                  </a:lnTo>
                  <a:lnTo>
                    <a:pt x="8993353" y="2665057"/>
                  </a:lnTo>
                  <a:lnTo>
                    <a:pt x="8992921" y="2664295"/>
                  </a:lnTo>
                  <a:lnTo>
                    <a:pt x="8991676" y="2662136"/>
                  </a:lnTo>
                  <a:lnTo>
                    <a:pt x="8990432" y="2659977"/>
                  </a:lnTo>
                  <a:lnTo>
                    <a:pt x="8994546" y="2664917"/>
                  </a:lnTo>
                  <a:lnTo>
                    <a:pt x="8994457" y="2664676"/>
                  </a:lnTo>
                  <a:lnTo>
                    <a:pt x="8991956" y="2659977"/>
                  </a:lnTo>
                  <a:lnTo>
                    <a:pt x="8991752" y="2659596"/>
                  </a:lnTo>
                  <a:lnTo>
                    <a:pt x="8988882" y="2659342"/>
                  </a:lnTo>
                  <a:lnTo>
                    <a:pt x="8989289" y="2662136"/>
                  </a:lnTo>
                  <a:lnTo>
                    <a:pt x="8986418" y="2661882"/>
                  </a:lnTo>
                  <a:lnTo>
                    <a:pt x="8986317" y="2663914"/>
                  </a:lnTo>
                  <a:lnTo>
                    <a:pt x="8987168" y="2664549"/>
                  </a:lnTo>
                  <a:lnTo>
                    <a:pt x="8987269" y="2666073"/>
                  </a:lnTo>
                  <a:lnTo>
                    <a:pt x="8987155" y="2666835"/>
                  </a:lnTo>
                  <a:lnTo>
                    <a:pt x="8984399" y="2671026"/>
                  </a:lnTo>
                  <a:lnTo>
                    <a:pt x="8984374" y="2670899"/>
                  </a:lnTo>
                  <a:lnTo>
                    <a:pt x="8982100" y="2658707"/>
                  </a:lnTo>
                  <a:lnTo>
                    <a:pt x="8980576" y="2663914"/>
                  </a:lnTo>
                  <a:lnTo>
                    <a:pt x="8980487" y="2666835"/>
                  </a:lnTo>
                  <a:lnTo>
                    <a:pt x="8981249" y="2670899"/>
                  </a:lnTo>
                  <a:lnTo>
                    <a:pt x="8978709" y="2669121"/>
                  </a:lnTo>
                  <a:lnTo>
                    <a:pt x="8978392" y="2665057"/>
                  </a:lnTo>
                  <a:lnTo>
                    <a:pt x="8975750" y="2665311"/>
                  </a:lnTo>
                  <a:lnTo>
                    <a:pt x="8976665" y="2667343"/>
                  </a:lnTo>
                  <a:lnTo>
                    <a:pt x="8976208" y="2666962"/>
                  </a:lnTo>
                  <a:lnTo>
                    <a:pt x="8973693" y="2664295"/>
                  </a:lnTo>
                  <a:lnTo>
                    <a:pt x="8975090" y="2668117"/>
                  </a:lnTo>
                  <a:lnTo>
                    <a:pt x="8975128" y="2667470"/>
                  </a:lnTo>
                  <a:lnTo>
                    <a:pt x="8976665" y="2667355"/>
                  </a:lnTo>
                  <a:lnTo>
                    <a:pt x="8978354" y="2671026"/>
                  </a:lnTo>
                  <a:lnTo>
                    <a:pt x="8976144" y="2669756"/>
                  </a:lnTo>
                  <a:lnTo>
                    <a:pt x="8975496" y="2669387"/>
                  </a:lnTo>
                  <a:lnTo>
                    <a:pt x="8974214" y="2669756"/>
                  </a:lnTo>
                  <a:lnTo>
                    <a:pt x="8973071" y="2666327"/>
                  </a:lnTo>
                  <a:lnTo>
                    <a:pt x="8970505" y="2667597"/>
                  </a:lnTo>
                  <a:lnTo>
                    <a:pt x="8968143" y="2670899"/>
                  </a:lnTo>
                  <a:lnTo>
                    <a:pt x="8967927" y="2671000"/>
                  </a:lnTo>
                  <a:lnTo>
                    <a:pt x="8967927" y="2689949"/>
                  </a:lnTo>
                  <a:lnTo>
                    <a:pt x="8965768" y="2690457"/>
                  </a:lnTo>
                  <a:lnTo>
                    <a:pt x="8964638" y="2690622"/>
                  </a:lnTo>
                  <a:lnTo>
                    <a:pt x="8964638" y="2690457"/>
                  </a:lnTo>
                  <a:lnTo>
                    <a:pt x="8964651" y="2687790"/>
                  </a:lnTo>
                  <a:lnTo>
                    <a:pt x="8964663" y="2686266"/>
                  </a:lnTo>
                  <a:lnTo>
                    <a:pt x="8964663" y="2686012"/>
                  </a:lnTo>
                  <a:lnTo>
                    <a:pt x="8967191" y="2688298"/>
                  </a:lnTo>
                  <a:lnTo>
                    <a:pt x="8967432" y="2689187"/>
                  </a:lnTo>
                  <a:lnTo>
                    <a:pt x="8967546" y="2689441"/>
                  </a:lnTo>
                  <a:lnTo>
                    <a:pt x="8967711" y="2689695"/>
                  </a:lnTo>
                  <a:lnTo>
                    <a:pt x="8967927" y="2689949"/>
                  </a:lnTo>
                  <a:lnTo>
                    <a:pt x="8967927" y="2671000"/>
                  </a:lnTo>
                  <a:lnTo>
                    <a:pt x="8965298" y="2672169"/>
                  </a:lnTo>
                  <a:lnTo>
                    <a:pt x="8965273" y="2671788"/>
                  </a:lnTo>
                  <a:lnTo>
                    <a:pt x="8965324" y="2670645"/>
                  </a:lnTo>
                  <a:lnTo>
                    <a:pt x="8965463" y="2670010"/>
                  </a:lnTo>
                  <a:lnTo>
                    <a:pt x="8964498" y="2669121"/>
                  </a:lnTo>
                  <a:lnTo>
                    <a:pt x="8964168" y="2669387"/>
                  </a:lnTo>
                  <a:lnTo>
                    <a:pt x="8964168" y="2690685"/>
                  </a:lnTo>
                  <a:lnTo>
                    <a:pt x="8964003" y="2690711"/>
                  </a:lnTo>
                  <a:lnTo>
                    <a:pt x="8964104" y="2690457"/>
                  </a:lnTo>
                  <a:lnTo>
                    <a:pt x="8964168" y="2690685"/>
                  </a:lnTo>
                  <a:lnTo>
                    <a:pt x="8964168" y="2669387"/>
                  </a:lnTo>
                  <a:lnTo>
                    <a:pt x="8964016" y="2669514"/>
                  </a:lnTo>
                  <a:lnTo>
                    <a:pt x="8964016" y="2675852"/>
                  </a:lnTo>
                  <a:lnTo>
                    <a:pt x="8963635" y="2675852"/>
                  </a:lnTo>
                  <a:lnTo>
                    <a:pt x="8963673" y="2675217"/>
                  </a:lnTo>
                  <a:lnTo>
                    <a:pt x="8962682" y="2674836"/>
                  </a:lnTo>
                  <a:lnTo>
                    <a:pt x="8962390" y="2674582"/>
                  </a:lnTo>
                  <a:lnTo>
                    <a:pt x="8961945" y="2674201"/>
                  </a:lnTo>
                  <a:lnTo>
                    <a:pt x="8962403" y="2674201"/>
                  </a:lnTo>
                  <a:lnTo>
                    <a:pt x="8963533" y="2673820"/>
                  </a:lnTo>
                  <a:lnTo>
                    <a:pt x="8963901" y="2674836"/>
                  </a:lnTo>
                  <a:lnTo>
                    <a:pt x="8964016" y="2675852"/>
                  </a:lnTo>
                  <a:lnTo>
                    <a:pt x="8964016" y="2669514"/>
                  </a:lnTo>
                  <a:lnTo>
                    <a:pt x="8961158" y="2671788"/>
                  </a:lnTo>
                  <a:lnTo>
                    <a:pt x="8956332" y="2670645"/>
                  </a:lnTo>
                  <a:lnTo>
                    <a:pt x="8952166" y="2669502"/>
                  </a:lnTo>
                  <a:lnTo>
                    <a:pt x="8951506" y="2672804"/>
                  </a:lnTo>
                  <a:lnTo>
                    <a:pt x="8951163" y="2672804"/>
                  </a:lnTo>
                  <a:lnTo>
                    <a:pt x="8950769" y="2674201"/>
                  </a:lnTo>
                  <a:lnTo>
                    <a:pt x="8950007" y="2674582"/>
                  </a:lnTo>
                  <a:lnTo>
                    <a:pt x="8949334" y="2672804"/>
                  </a:lnTo>
                  <a:lnTo>
                    <a:pt x="8949436" y="2672169"/>
                  </a:lnTo>
                  <a:lnTo>
                    <a:pt x="8949588" y="2671661"/>
                  </a:lnTo>
                  <a:lnTo>
                    <a:pt x="8947683" y="2674836"/>
                  </a:lnTo>
                  <a:lnTo>
                    <a:pt x="8943734" y="2678900"/>
                  </a:lnTo>
                  <a:lnTo>
                    <a:pt x="8940317" y="2676233"/>
                  </a:lnTo>
                  <a:lnTo>
                    <a:pt x="8940622" y="2675217"/>
                  </a:lnTo>
                  <a:lnTo>
                    <a:pt x="8938273" y="2674582"/>
                  </a:lnTo>
                  <a:lnTo>
                    <a:pt x="8939746" y="2681948"/>
                  </a:lnTo>
                  <a:lnTo>
                    <a:pt x="8937180" y="2679662"/>
                  </a:lnTo>
                  <a:lnTo>
                    <a:pt x="8937422" y="2679027"/>
                  </a:lnTo>
                  <a:lnTo>
                    <a:pt x="8932634" y="2678773"/>
                  </a:lnTo>
                  <a:lnTo>
                    <a:pt x="8928316" y="2682710"/>
                  </a:lnTo>
                  <a:lnTo>
                    <a:pt x="8923845" y="2678900"/>
                  </a:lnTo>
                  <a:lnTo>
                    <a:pt x="8924188" y="2683472"/>
                  </a:lnTo>
                  <a:lnTo>
                    <a:pt x="8918956" y="2678011"/>
                  </a:lnTo>
                  <a:lnTo>
                    <a:pt x="8920048" y="2684107"/>
                  </a:lnTo>
                  <a:lnTo>
                    <a:pt x="8916797" y="2681694"/>
                  </a:lnTo>
                  <a:lnTo>
                    <a:pt x="8917292" y="2680424"/>
                  </a:lnTo>
                  <a:lnTo>
                    <a:pt x="8913228" y="2679281"/>
                  </a:lnTo>
                  <a:lnTo>
                    <a:pt x="8912200" y="2679154"/>
                  </a:lnTo>
                  <a:lnTo>
                    <a:pt x="8912454" y="2681567"/>
                  </a:lnTo>
                  <a:lnTo>
                    <a:pt x="8912568" y="2683408"/>
                  </a:lnTo>
                  <a:lnTo>
                    <a:pt x="8911590" y="2684234"/>
                  </a:lnTo>
                  <a:lnTo>
                    <a:pt x="8910853" y="2681059"/>
                  </a:lnTo>
                  <a:lnTo>
                    <a:pt x="8909977" y="2684742"/>
                  </a:lnTo>
                  <a:lnTo>
                    <a:pt x="8908263" y="2681186"/>
                  </a:lnTo>
                  <a:lnTo>
                    <a:pt x="8907335" y="2682329"/>
                  </a:lnTo>
                  <a:lnTo>
                    <a:pt x="8907818" y="2682329"/>
                  </a:lnTo>
                  <a:lnTo>
                    <a:pt x="8908555" y="2683408"/>
                  </a:lnTo>
                  <a:lnTo>
                    <a:pt x="8908644" y="2684488"/>
                  </a:lnTo>
                  <a:lnTo>
                    <a:pt x="8907297" y="2686266"/>
                  </a:lnTo>
                  <a:lnTo>
                    <a:pt x="8907031" y="2686012"/>
                  </a:lnTo>
                  <a:lnTo>
                    <a:pt x="8906053" y="2685123"/>
                  </a:lnTo>
                  <a:lnTo>
                    <a:pt x="8903983" y="2683218"/>
                  </a:lnTo>
                  <a:lnTo>
                    <a:pt x="8903589" y="2681567"/>
                  </a:lnTo>
                  <a:lnTo>
                    <a:pt x="8900046" y="2685123"/>
                  </a:lnTo>
                  <a:lnTo>
                    <a:pt x="8899944" y="2684475"/>
                  </a:lnTo>
                  <a:lnTo>
                    <a:pt x="8899322" y="2686012"/>
                  </a:lnTo>
                  <a:lnTo>
                    <a:pt x="8899373" y="2685123"/>
                  </a:lnTo>
                  <a:lnTo>
                    <a:pt x="8899690" y="2679154"/>
                  </a:lnTo>
                  <a:lnTo>
                    <a:pt x="8898420" y="2682329"/>
                  </a:lnTo>
                  <a:lnTo>
                    <a:pt x="8898382" y="2682684"/>
                  </a:lnTo>
                  <a:lnTo>
                    <a:pt x="8898572" y="2682964"/>
                  </a:lnTo>
                  <a:lnTo>
                    <a:pt x="8898687" y="2685123"/>
                  </a:lnTo>
                  <a:lnTo>
                    <a:pt x="8898585" y="2684996"/>
                  </a:lnTo>
                  <a:lnTo>
                    <a:pt x="8897252" y="2683345"/>
                  </a:lnTo>
                  <a:lnTo>
                    <a:pt x="8894953" y="2683853"/>
                  </a:lnTo>
                  <a:lnTo>
                    <a:pt x="8893429" y="2684996"/>
                  </a:lnTo>
                  <a:lnTo>
                    <a:pt x="8893277" y="2682837"/>
                  </a:lnTo>
                  <a:lnTo>
                    <a:pt x="8890089" y="2682964"/>
                  </a:lnTo>
                  <a:lnTo>
                    <a:pt x="8887041" y="2685250"/>
                  </a:lnTo>
                  <a:lnTo>
                    <a:pt x="8883586" y="2685885"/>
                  </a:lnTo>
                  <a:lnTo>
                    <a:pt x="8885047" y="2686647"/>
                  </a:lnTo>
                  <a:lnTo>
                    <a:pt x="8885568" y="2690457"/>
                  </a:lnTo>
                  <a:lnTo>
                    <a:pt x="8884628" y="2691092"/>
                  </a:lnTo>
                  <a:lnTo>
                    <a:pt x="8884399" y="2690406"/>
                  </a:lnTo>
                  <a:lnTo>
                    <a:pt x="8884031" y="2691727"/>
                  </a:lnTo>
                  <a:lnTo>
                    <a:pt x="8882659" y="2691600"/>
                  </a:lnTo>
                  <a:lnTo>
                    <a:pt x="8882647" y="2691346"/>
                  </a:lnTo>
                  <a:lnTo>
                    <a:pt x="8882380" y="2688298"/>
                  </a:lnTo>
                  <a:lnTo>
                    <a:pt x="8882456" y="2687790"/>
                  </a:lnTo>
                  <a:lnTo>
                    <a:pt x="8882863" y="2686774"/>
                  </a:lnTo>
                  <a:lnTo>
                    <a:pt x="8881554" y="2688298"/>
                  </a:lnTo>
                  <a:lnTo>
                    <a:pt x="8881364" y="2687663"/>
                  </a:lnTo>
                  <a:lnTo>
                    <a:pt x="8881300" y="2687155"/>
                  </a:lnTo>
                  <a:lnTo>
                    <a:pt x="8881504" y="2686774"/>
                  </a:lnTo>
                  <a:lnTo>
                    <a:pt x="8881326" y="2685377"/>
                  </a:lnTo>
                  <a:lnTo>
                    <a:pt x="8881123" y="2687663"/>
                  </a:lnTo>
                  <a:lnTo>
                    <a:pt x="8880386" y="2686520"/>
                  </a:lnTo>
                  <a:lnTo>
                    <a:pt x="8877910" y="2682710"/>
                  </a:lnTo>
                  <a:lnTo>
                    <a:pt x="8877757" y="2686520"/>
                  </a:lnTo>
                  <a:lnTo>
                    <a:pt x="8877452" y="2685504"/>
                  </a:lnTo>
                  <a:lnTo>
                    <a:pt x="8874011" y="2686139"/>
                  </a:lnTo>
                  <a:lnTo>
                    <a:pt x="8872690" y="2687663"/>
                  </a:lnTo>
                  <a:lnTo>
                    <a:pt x="8869921" y="2688425"/>
                  </a:lnTo>
                  <a:lnTo>
                    <a:pt x="8870455" y="2691346"/>
                  </a:lnTo>
                  <a:lnTo>
                    <a:pt x="8869235" y="2690965"/>
                  </a:lnTo>
                  <a:lnTo>
                    <a:pt x="8868880" y="2693505"/>
                  </a:lnTo>
                  <a:lnTo>
                    <a:pt x="8866619" y="2692997"/>
                  </a:lnTo>
                  <a:lnTo>
                    <a:pt x="8863863" y="2691092"/>
                  </a:lnTo>
                  <a:lnTo>
                    <a:pt x="8861425" y="2691854"/>
                  </a:lnTo>
                  <a:lnTo>
                    <a:pt x="8859964" y="2693632"/>
                  </a:lnTo>
                  <a:lnTo>
                    <a:pt x="8860231" y="2693771"/>
                  </a:lnTo>
                  <a:lnTo>
                    <a:pt x="8861412" y="2694394"/>
                  </a:lnTo>
                  <a:lnTo>
                    <a:pt x="8860968" y="2696299"/>
                  </a:lnTo>
                  <a:lnTo>
                    <a:pt x="8860472" y="2694394"/>
                  </a:lnTo>
                  <a:lnTo>
                    <a:pt x="8860320" y="2693822"/>
                  </a:lnTo>
                  <a:lnTo>
                    <a:pt x="8857856" y="2694394"/>
                  </a:lnTo>
                  <a:lnTo>
                    <a:pt x="8858771" y="2692235"/>
                  </a:lnTo>
                  <a:lnTo>
                    <a:pt x="8855862" y="2693378"/>
                  </a:lnTo>
                  <a:lnTo>
                    <a:pt x="8855050" y="2693632"/>
                  </a:lnTo>
                  <a:lnTo>
                    <a:pt x="8851849" y="2696299"/>
                  </a:lnTo>
                  <a:lnTo>
                    <a:pt x="8851786" y="2696553"/>
                  </a:lnTo>
                  <a:lnTo>
                    <a:pt x="8852332" y="2697442"/>
                  </a:lnTo>
                  <a:lnTo>
                    <a:pt x="8852891" y="2697823"/>
                  </a:lnTo>
                  <a:lnTo>
                    <a:pt x="8852827" y="2698839"/>
                  </a:lnTo>
                  <a:lnTo>
                    <a:pt x="8852230" y="2699347"/>
                  </a:lnTo>
                  <a:lnTo>
                    <a:pt x="8851049" y="2697950"/>
                  </a:lnTo>
                  <a:lnTo>
                    <a:pt x="8850935" y="2697061"/>
                  </a:lnTo>
                  <a:lnTo>
                    <a:pt x="8851011" y="2696426"/>
                  </a:lnTo>
                  <a:lnTo>
                    <a:pt x="8847544" y="2701252"/>
                  </a:lnTo>
                  <a:lnTo>
                    <a:pt x="8846693" y="2700109"/>
                  </a:lnTo>
                  <a:lnTo>
                    <a:pt x="8844051" y="2696553"/>
                  </a:lnTo>
                  <a:lnTo>
                    <a:pt x="8839708" y="2690711"/>
                  </a:lnTo>
                  <a:lnTo>
                    <a:pt x="8837460" y="2696641"/>
                  </a:lnTo>
                  <a:lnTo>
                    <a:pt x="8837320" y="2696807"/>
                  </a:lnTo>
                  <a:lnTo>
                    <a:pt x="8834577" y="2700109"/>
                  </a:lnTo>
                  <a:lnTo>
                    <a:pt x="8832875" y="2699982"/>
                  </a:lnTo>
                  <a:lnTo>
                    <a:pt x="8835161" y="2697950"/>
                  </a:lnTo>
                  <a:lnTo>
                    <a:pt x="8833650" y="2696553"/>
                  </a:lnTo>
                  <a:lnTo>
                    <a:pt x="8830704" y="2701633"/>
                  </a:lnTo>
                  <a:lnTo>
                    <a:pt x="8829916" y="2700490"/>
                  </a:lnTo>
                  <a:lnTo>
                    <a:pt x="8827541" y="2697061"/>
                  </a:lnTo>
                  <a:lnTo>
                    <a:pt x="8824976" y="2700490"/>
                  </a:lnTo>
                  <a:lnTo>
                    <a:pt x="8821102" y="2693251"/>
                  </a:lnTo>
                  <a:lnTo>
                    <a:pt x="8816505" y="2702649"/>
                  </a:lnTo>
                  <a:lnTo>
                    <a:pt x="8816022" y="2702141"/>
                  </a:lnTo>
                  <a:lnTo>
                    <a:pt x="8812327" y="2698331"/>
                  </a:lnTo>
                  <a:lnTo>
                    <a:pt x="8812822" y="2699982"/>
                  </a:lnTo>
                  <a:lnTo>
                    <a:pt x="8812771" y="2700464"/>
                  </a:lnTo>
                  <a:lnTo>
                    <a:pt x="8812339" y="2702141"/>
                  </a:lnTo>
                  <a:lnTo>
                    <a:pt x="8812035" y="2700871"/>
                  </a:lnTo>
                  <a:lnTo>
                    <a:pt x="8811819" y="2701506"/>
                  </a:lnTo>
                  <a:lnTo>
                    <a:pt x="8805088" y="2705062"/>
                  </a:lnTo>
                  <a:lnTo>
                    <a:pt x="8796579" y="2701506"/>
                  </a:lnTo>
                  <a:lnTo>
                    <a:pt x="8788971" y="2701125"/>
                  </a:lnTo>
                  <a:lnTo>
                    <a:pt x="8786203" y="2701125"/>
                  </a:lnTo>
                  <a:lnTo>
                    <a:pt x="8789111" y="2710904"/>
                  </a:lnTo>
                  <a:lnTo>
                    <a:pt x="8788413" y="2710269"/>
                  </a:lnTo>
                  <a:lnTo>
                    <a:pt x="8787727" y="2709634"/>
                  </a:lnTo>
                  <a:lnTo>
                    <a:pt x="8786622" y="2708618"/>
                  </a:lnTo>
                  <a:lnTo>
                    <a:pt x="8784958" y="2707094"/>
                  </a:lnTo>
                  <a:lnTo>
                    <a:pt x="8785327" y="2703538"/>
                  </a:lnTo>
                  <a:lnTo>
                    <a:pt x="8780628" y="2708618"/>
                  </a:lnTo>
                  <a:lnTo>
                    <a:pt x="8774252" y="2705316"/>
                  </a:lnTo>
                  <a:lnTo>
                    <a:pt x="8769515" y="2709634"/>
                  </a:lnTo>
                  <a:lnTo>
                    <a:pt x="8769629" y="2709126"/>
                  </a:lnTo>
                  <a:lnTo>
                    <a:pt x="8769540" y="2707856"/>
                  </a:lnTo>
                  <a:lnTo>
                    <a:pt x="8770061" y="2707729"/>
                  </a:lnTo>
                  <a:lnTo>
                    <a:pt x="8768524" y="2705443"/>
                  </a:lnTo>
                  <a:lnTo>
                    <a:pt x="8766010" y="2708110"/>
                  </a:lnTo>
                  <a:lnTo>
                    <a:pt x="8765972" y="2708770"/>
                  </a:lnTo>
                  <a:lnTo>
                    <a:pt x="8766213" y="2710269"/>
                  </a:lnTo>
                  <a:lnTo>
                    <a:pt x="8765337" y="2710269"/>
                  </a:lnTo>
                  <a:lnTo>
                    <a:pt x="8765718" y="2708491"/>
                  </a:lnTo>
                  <a:lnTo>
                    <a:pt x="8765032" y="2707602"/>
                  </a:lnTo>
                  <a:lnTo>
                    <a:pt x="8763673" y="2706332"/>
                  </a:lnTo>
                  <a:lnTo>
                    <a:pt x="8762733" y="2711158"/>
                  </a:lnTo>
                  <a:lnTo>
                    <a:pt x="8762568" y="2710777"/>
                  </a:lnTo>
                  <a:lnTo>
                    <a:pt x="8761844" y="2709126"/>
                  </a:lnTo>
                  <a:lnTo>
                    <a:pt x="8761692" y="2708770"/>
                  </a:lnTo>
                  <a:lnTo>
                    <a:pt x="8761565" y="2709126"/>
                  </a:lnTo>
                  <a:lnTo>
                    <a:pt x="8758631" y="2707983"/>
                  </a:lnTo>
                  <a:lnTo>
                    <a:pt x="8759800" y="2710777"/>
                  </a:lnTo>
                  <a:lnTo>
                    <a:pt x="8757577" y="2709761"/>
                  </a:lnTo>
                  <a:lnTo>
                    <a:pt x="8756193" y="2712682"/>
                  </a:lnTo>
                  <a:lnTo>
                    <a:pt x="8754326" y="2711285"/>
                  </a:lnTo>
                  <a:lnTo>
                    <a:pt x="8753805" y="2714587"/>
                  </a:lnTo>
                  <a:lnTo>
                    <a:pt x="8750668" y="2710269"/>
                  </a:lnTo>
                  <a:lnTo>
                    <a:pt x="8751062" y="2714841"/>
                  </a:lnTo>
                  <a:lnTo>
                    <a:pt x="8751011" y="2714460"/>
                  </a:lnTo>
                  <a:lnTo>
                    <a:pt x="8750948" y="2713952"/>
                  </a:lnTo>
                  <a:lnTo>
                    <a:pt x="8750465" y="2710142"/>
                  </a:lnTo>
                  <a:lnTo>
                    <a:pt x="8746973" y="2711666"/>
                  </a:lnTo>
                  <a:lnTo>
                    <a:pt x="8746045" y="2713952"/>
                  </a:lnTo>
                  <a:lnTo>
                    <a:pt x="8746236" y="2712682"/>
                  </a:lnTo>
                  <a:lnTo>
                    <a:pt x="8746249" y="2712555"/>
                  </a:lnTo>
                  <a:lnTo>
                    <a:pt x="8744725" y="2712682"/>
                  </a:lnTo>
                  <a:lnTo>
                    <a:pt x="8744915" y="2710650"/>
                  </a:lnTo>
                  <a:lnTo>
                    <a:pt x="8743480" y="2710904"/>
                  </a:lnTo>
                  <a:lnTo>
                    <a:pt x="8742286" y="2712047"/>
                  </a:lnTo>
                  <a:lnTo>
                    <a:pt x="8742921" y="2714460"/>
                  </a:lnTo>
                  <a:lnTo>
                    <a:pt x="8739403" y="2709253"/>
                  </a:lnTo>
                  <a:lnTo>
                    <a:pt x="8738273" y="2719667"/>
                  </a:lnTo>
                  <a:lnTo>
                    <a:pt x="8737930" y="2718778"/>
                  </a:lnTo>
                  <a:lnTo>
                    <a:pt x="8735670" y="2712809"/>
                  </a:lnTo>
                  <a:lnTo>
                    <a:pt x="8731796" y="2715984"/>
                  </a:lnTo>
                  <a:lnTo>
                    <a:pt x="8728481" y="2718016"/>
                  </a:lnTo>
                  <a:lnTo>
                    <a:pt x="8728075" y="2718270"/>
                  </a:lnTo>
                  <a:lnTo>
                    <a:pt x="8728062" y="2718397"/>
                  </a:lnTo>
                  <a:lnTo>
                    <a:pt x="8724392" y="2719921"/>
                  </a:lnTo>
                  <a:lnTo>
                    <a:pt x="8724049" y="2717101"/>
                  </a:lnTo>
                  <a:lnTo>
                    <a:pt x="8722792" y="2720683"/>
                  </a:lnTo>
                  <a:lnTo>
                    <a:pt x="8719007" y="2720175"/>
                  </a:lnTo>
                  <a:lnTo>
                    <a:pt x="8717966" y="2719667"/>
                  </a:lnTo>
                  <a:lnTo>
                    <a:pt x="8719248" y="2718016"/>
                  </a:lnTo>
                  <a:lnTo>
                    <a:pt x="8719439" y="2717254"/>
                  </a:lnTo>
                  <a:lnTo>
                    <a:pt x="8716073" y="2719667"/>
                  </a:lnTo>
                  <a:lnTo>
                    <a:pt x="8712314" y="2717762"/>
                  </a:lnTo>
                  <a:lnTo>
                    <a:pt x="8709546" y="2720683"/>
                  </a:lnTo>
                  <a:lnTo>
                    <a:pt x="8709457" y="2720810"/>
                  </a:lnTo>
                  <a:lnTo>
                    <a:pt x="8710600" y="2723096"/>
                  </a:lnTo>
                  <a:lnTo>
                    <a:pt x="8710651" y="2723451"/>
                  </a:lnTo>
                  <a:lnTo>
                    <a:pt x="8707806" y="2726944"/>
                  </a:lnTo>
                  <a:lnTo>
                    <a:pt x="8707742" y="2728811"/>
                  </a:lnTo>
                  <a:lnTo>
                    <a:pt x="8707679" y="2727795"/>
                  </a:lnTo>
                  <a:lnTo>
                    <a:pt x="8707628" y="2727160"/>
                  </a:lnTo>
                  <a:lnTo>
                    <a:pt x="8707806" y="2726944"/>
                  </a:lnTo>
                  <a:lnTo>
                    <a:pt x="8707971" y="2722588"/>
                  </a:lnTo>
                  <a:lnTo>
                    <a:pt x="8706053" y="2725318"/>
                  </a:lnTo>
                  <a:lnTo>
                    <a:pt x="8706053" y="2741003"/>
                  </a:lnTo>
                  <a:lnTo>
                    <a:pt x="8704669" y="2740622"/>
                  </a:lnTo>
                  <a:lnTo>
                    <a:pt x="8704059" y="2740456"/>
                  </a:lnTo>
                  <a:lnTo>
                    <a:pt x="8704529" y="2739479"/>
                  </a:lnTo>
                  <a:lnTo>
                    <a:pt x="8705063" y="2738336"/>
                  </a:lnTo>
                  <a:lnTo>
                    <a:pt x="8705304" y="2737828"/>
                  </a:lnTo>
                  <a:lnTo>
                    <a:pt x="8706053" y="2741003"/>
                  </a:lnTo>
                  <a:lnTo>
                    <a:pt x="8706053" y="2725318"/>
                  </a:lnTo>
                  <a:lnTo>
                    <a:pt x="8704301" y="2727795"/>
                  </a:lnTo>
                  <a:lnTo>
                    <a:pt x="8704504" y="2725382"/>
                  </a:lnTo>
                  <a:lnTo>
                    <a:pt x="8704618" y="2723858"/>
                  </a:lnTo>
                  <a:lnTo>
                    <a:pt x="8704720" y="2722715"/>
                  </a:lnTo>
                  <a:lnTo>
                    <a:pt x="8704948" y="2719794"/>
                  </a:lnTo>
                  <a:lnTo>
                    <a:pt x="8704593" y="2720302"/>
                  </a:lnTo>
                  <a:lnTo>
                    <a:pt x="8704402" y="2720784"/>
                  </a:lnTo>
                  <a:lnTo>
                    <a:pt x="8704275" y="2721699"/>
                  </a:lnTo>
                  <a:lnTo>
                    <a:pt x="8704491" y="2722715"/>
                  </a:lnTo>
                  <a:lnTo>
                    <a:pt x="8703818" y="2722461"/>
                  </a:lnTo>
                  <a:lnTo>
                    <a:pt x="8703602" y="2721953"/>
                  </a:lnTo>
                  <a:lnTo>
                    <a:pt x="8703716" y="2720721"/>
                  </a:lnTo>
                  <a:lnTo>
                    <a:pt x="8703907" y="2719921"/>
                  </a:lnTo>
                  <a:lnTo>
                    <a:pt x="8701773" y="2721445"/>
                  </a:lnTo>
                  <a:lnTo>
                    <a:pt x="8702904" y="2723604"/>
                  </a:lnTo>
                  <a:lnTo>
                    <a:pt x="8700808" y="2723858"/>
                  </a:lnTo>
                  <a:lnTo>
                    <a:pt x="8700922" y="2722461"/>
                  </a:lnTo>
                  <a:lnTo>
                    <a:pt x="8701037" y="2722207"/>
                  </a:lnTo>
                  <a:lnTo>
                    <a:pt x="8701087" y="2721064"/>
                  </a:lnTo>
                  <a:lnTo>
                    <a:pt x="8699525" y="2725382"/>
                  </a:lnTo>
                  <a:lnTo>
                    <a:pt x="8697658" y="2724747"/>
                  </a:lnTo>
                  <a:lnTo>
                    <a:pt x="8697557" y="2723832"/>
                  </a:lnTo>
                  <a:lnTo>
                    <a:pt x="8697392" y="2723451"/>
                  </a:lnTo>
                  <a:lnTo>
                    <a:pt x="8694903" y="2723985"/>
                  </a:lnTo>
                  <a:lnTo>
                    <a:pt x="8693455" y="2729319"/>
                  </a:lnTo>
                  <a:lnTo>
                    <a:pt x="8692807" y="2729065"/>
                  </a:lnTo>
                  <a:lnTo>
                    <a:pt x="8689861" y="2727922"/>
                  </a:lnTo>
                  <a:lnTo>
                    <a:pt x="8689975" y="2726525"/>
                  </a:lnTo>
                  <a:lnTo>
                    <a:pt x="8690254" y="2723223"/>
                  </a:lnTo>
                  <a:lnTo>
                    <a:pt x="8688540" y="2726525"/>
                  </a:lnTo>
                  <a:lnTo>
                    <a:pt x="8687854" y="2722715"/>
                  </a:lnTo>
                  <a:lnTo>
                    <a:pt x="8686216" y="2724112"/>
                  </a:lnTo>
                  <a:lnTo>
                    <a:pt x="8687181" y="2725890"/>
                  </a:lnTo>
                  <a:lnTo>
                    <a:pt x="8685619" y="2726017"/>
                  </a:lnTo>
                  <a:lnTo>
                    <a:pt x="8684603" y="2729065"/>
                  </a:lnTo>
                  <a:lnTo>
                    <a:pt x="8683092" y="2727922"/>
                  </a:lnTo>
                  <a:lnTo>
                    <a:pt x="8684044" y="2726144"/>
                  </a:lnTo>
                  <a:lnTo>
                    <a:pt x="8681199" y="2727287"/>
                  </a:lnTo>
                  <a:lnTo>
                    <a:pt x="8682876" y="2728430"/>
                  </a:lnTo>
                  <a:lnTo>
                    <a:pt x="8682977" y="2728684"/>
                  </a:lnTo>
                  <a:lnTo>
                    <a:pt x="8681898" y="2730462"/>
                  </a:lnTo>
                  <a:lnTo>
                    <a:pt x="8681847" y="2730843"/>
                  </a:lnTo>
                  <a:lnTo>
                    <a:pt x="8683879" y="2733383"/>
                  </a:lnTo>
                  <a:lnTo>
                    <a:pt x="8683498" y="2733256"/>
                  </a:lnTo>
                  <a:lnTo>
                    <a:pt x="8682012" y="2732748"/>
                  </a:lnTo>
                  <a:lnTo>
                    <a:pt x="8681644" y="2732621"/>
                  </a:lnTo>
                  <a:lnTo>
                    <a:pt x="8682012" y="2732240"/>
                  </a:lnTo>
                  <a:lnTo>
                    <a:pt x="8680069" y="2732748"/>
                  </a:lnTo>
                  <a:lnTo>
                    <a:pt x="8678951" y="2730589"/>
                  </a:lnTo>
                  <a:lnTo>
                    <a:pt x="8677707" y="2733256"/>
                  </a:lnTo>
                  <a:lnTo>
                    <a:pt x="8676424" y="2732494"/>
                  </a:lnTo>
                  <a:lnTo>
                    <a:pt x="8676373" y="2732367"/>
                  </a:lnTo>
                  <a:lnTo>
                    <a:pt x="8676018" y="2731478"/>
                  </a:lnTo>
                  <a:lnTo>
                    <a:pt x="8676005" y="2730716"/>
                  </a:lnTo>
                  <a:lnTo>
                    <a:pt x="8675916" y="2727668"/>
                  </a:lnTo>
                  <a:lnTo>
                    <a:pt x="8675814" y="2727414"/>
                  </a:lnTo>
                  <a:lnTo>
                    <a:pt x="8675472" y="2730716"/>
                  </a:lnTo>
                  <a:lnTo>
                    <a:pt x="8672258" y="2728811"/>
                  </a:lnTo>
                  <a:lnTo>
                    <a:pt x="8671941" y="2730970"/>
                  </a:lnTo>
                  <a:lnTo>
                    <a:pt x="8671916" y="2731147"/>
                  </a:lnTo>
                  <a:lnTo>
                    <a:pt x="8671814" y="2731732"/>
                  </a:lnTo>
                  <a:lnTo>
                    <a:pt x="8671712" y="2729446"/>
                  </a:lnTo>
                  <a:lnTo>
                    <a:pt x="8671547" y="2729065"/>
                  </a:lnTo>
                  <a:lnTo>
                    <a:pt x="8671242" y="2731732"/>
                  </a:lnTo>
                  <a:lnTo>
                    <a:pt x="8670404" y="2730970"/>
                  </a:lnTo>
                  <a:lnTo>
                    <a:pt x="8670303" y="2730716"/>
                  </a:lnTo>
                  <a:lnTo>
                    <a:pt x="8670163" y="2728938"/>
                  </a:lnTo>
                  <a:lnTo>
                    <a:pt x="8667928" y="2728811"/>
                  </a:lnTo>
                  <a:lnTo>
                    <a:pt x="8671484" y="2733764"/>
                  </a:lnTo>
                  <a:lnTo>
                    <a:pt x="8670874" y="2733383"/>
                  </a:lnTo>
                  <a:lnTo>
                    <a:pt x="8670671" y="2733256"/>
                  </a:lnTo>
                  <a:lnTo>
                    <a:pt x="8668626" y="2731986"/>
                  </a:lnTo>
                  <a:lnTo>
                    <a:pt x="8668664" y="2731351"/>
                  </a:lnTo>
                  <a:lnTo>
                    <a:pt x="8669033" y="2730970"/>
                  </a:lnTo>
                  <a:lnTo>
                    <a:pt x="8666289" y="2730208"/>
                  </a:lnTo>
                  <a:lnTo>
                    <a:pt x="8664207" y="2733256"/>
                  </a:lnTo>
                  <a:lnTo>
                    <a:pt x="8661654" y="2732240"/>
                  </a:lnTo>
                  <a:lnTo>
                    <a:pt x="8660486" y="2728518"/>
                  </a:lnTo>
                  <a:lnTo>
                    <a:pt x="8659063" y="2729065"/>
                  </a:lnTo>
                  <a:lnTo>
                    <a:pt x="8655850" y="2733383"/>
                  </a:lnTo>
                  <a:lnTo>
                    <a:pt x="8652383" y="2732875"/>
                  </a:lnTo>
                  <a:lnTo>
                    <a:pt x="8653069" y="2733256"/>
                  </a:lnTo>
                  <a:lnTo>
                    <a:pt x="8653259" y="2738844"/>
                  </a:lnTo>
                  <a:lnTo>
                    <a:pt x="8653158" y="2738590"/>
                  </a:lnTo>
                  <a:lnTo>
                    <a:pt x="8652256" y="2736177"/>
                  </a:lnTo>
                  <a:lnTo>
                    <a:pt x="8651875" y="2735161"/>
                  </a:lnTo>
                  <a:lnTo>
                    <a:pt x="8651303" y="2733637"/>
                  </a:lnTo>
                  <a:lnTo>
                    <a:pt x="8650249" y="2730843"/>
                  </a:lnTo>
                  <a:lnTo>
                    <a:pt x="8649246" y="2732875"/>
                  </a:lnTo>
                  <a:lnTo>
                    <a:pt x="8649119" y="2733129"/>
                  </a:lnTo>
                  <a:lnTo>
                    <a:pt x="8649017" y="2731097"/>
                  </a:lnTo>
                  <a:lnTo>
                    <a:pt x="8646617" y="2730462"/>
                  </a:lnTo>
                  <a:lnTo>
                    <a:pt x="8644496" y="2733002"/>
                  </a:lnTo>
                  <a:lnTo>
                    <a:pt x="8641232" y="2735161"/>
                  </a:lnTo>
                  <a:lnTo>
                    <a:pt x="8641385" y="2734272"/>
                  </a:lnTo>
                  <a:lnTo>
                    <a:pt x="8641499" y="2733637"/>
                  </a:lnTo>
                  <a:lnTo>
                    <a:pt x="8641169" y="2733383"/>
                  </a:lnTo>
                  <a:lnTo>
                    <a:pt x="8640000" y="2732494"/>
                  </a:lnTo>
                  <a:lnTo>
                    <a:pt x="8637867" y="2733383"/>
                  </a:lnTo>
                  <a:lnTo>
                    <a:pt x="8636343" y="2732875"/>
                  </a:lnTo>
                  <a:lnTo>
                    <a:pt x="8636063" y="2734272"/>
                  </a:lnTo>
                  <a:lnTo>
                    <a:pt x="8635213" y="2734145"/>
                  </a:lnTo>
                  <a:lnTo>
                    <a:pt x="8635936" y="2736177"/>
                  </a:lnTo>
                  <a:lnTo>
                    <a:pt x="8632330" y="2733764"/>
                  </a:lnTo>
                  <a:lnTo>
                    <a:pt x="8629282" y="2735288"/>
                  </a:lnTo>
                  <a:lnTo>
                    <a:pt x="8626361" y="2736939"/>
                  </a:lnTo>
                  <a:lnTo>
                    <a:pt x="8623109" y="2735161"/>
                  </a:lnTo>
                  <a:lnTo>
                    <a:pt x="8623592" y="2735161"/>
                  </a:lnTo>
                  <a:lnTo>
                    <a:pt x="8624113" y="2733891"/>
                  </a:lnTo>
                  <a:lnTo>
                    <a:pt x="8623744" y="2733891"/>
                  </a:lnTo>
                  <a:lnTo>
                    <a:pt x="8620544" y="2735516"/>
                  </a:lnTo>
                  <a:lnTo>
                    <a:pt x="8620595" y="2736050"/>
                  </a:lnTo>
                  <a:lnTo>
                    <a:pt x="8621014" y="2737955"/>
                  </a:lnTo>
                  <a:lnTo>
                    <a:pt x="8621077" y="2736939"/>
                  </a:lnTo>
                  <a:lnTo>
                    <a:pt x="8621865" y="2738463"/>
                  </a:lnTo>
                  <a:lnTo>
                    <a:pt x="8620036" y="2741511"/>
                  </a:lnTo>
                  <a:lnTo>
                    <a:pt x="8621331" y="2739821"/>
                  </a:lnTo>
                  <a:lnTo>
                    <a:pt x="8621217" y="2739529"/>
                  </a:lnTo>
                  <a:lnTo>
                    <a:pt x="8620506" y="2738717"/>
                  </a:lnTo>
                  <a:lnTo>
                    <a:pt x="8619604" y="2737701"/>
                  </a:lnTo>
                  <a:lnTo>
                    <a:pt x="8618804" y="2736431"/>
                  </a:lnTo>
                  <a:lnTo>
                    <a:pt x="8618868" y="2736634"/>
                  </a:lnTo>
                  <a:lnTo>
                    <a:pt x="8618982" y="2738717"/>
                  </a:lnTo>
                  <a:lnTo>
                    <a:pt x="8616759" y="2734526"/>
                  </a:lnTo>
                  <a:lnTo>
                    <a:pt x="8619211" y="2743543"/>
                  </a:lnTo>
                  <a:lnTo>
                    <a:pt x="8617775" y="2742146"/>
                  </a:lnTo>
                  <a:lnTo>
                    <a:pt x="8616480" y="2740876"/>
                  </a:lnTo>
                  <a:lnTo>
                    <a:pt x="8616480" y="2739606"/>
                  </a:lnTo>
                  <a:lnTo>
                    <a:pt x="8615629" y="2740368"/>
                  </a:lnTo>
                  <a:lnTo>
                    <a:pt x="8614969" y="2742146"/>
                  </a:lnTo>
                  <a:lnTo>
                    <a:pt x="8613953" y="2741892"/>
                  </a:lnTo>
                  <a:lnTo>
                    <a:pt x="8613254" y="2739098"/>
                  </a:lnTo>
                  <a:lnTo>
                    <a:pt x="8614778" y="2740495"/>
                  </a:lnTo>
                  <a:lnTo>
                    <a:pt x="8614664" y="2739098"/>
                  </a:lnTo>
                  <a:lnTo>
                    <a:pt x="8614600" y="2738209"/>
                  </a:lnTo>
                  <a:lnTo>
                    <a:pt x="8613254" y="2738463"/>
                  </a:lnTo>
                  <a:lnTo>
                    <a:pt x="8612429" y="2743797"/>
                  </a:lnTo>
                  <a:lnTo>
                    <a:pt x="8612365" y="2743670"/>
                  </a:lnTo>
                  <a:lnTo>
                    <a:pt x="8610981" y="2741257"/>
                  </a:lnTo>
                  <a:lnTo>
                    <a:pt x="8611044" y="2740876"/>
                  </a:lnTo>
                  <a:lnTo>
                    <a:pt x="8611400" y="2740241"/>
                  </a:lnTo>
                  <a:lnTo>
                    <a:pt x="8612238" y="2740114"/>
                  </a:lnTo>
                  <a:lnTo>
                    <a:pt x="8612670" y="2739479"/>
                  </a:lnTo>
                  <a:lnTo>
                    <a:pt x="8612619" y="2739098"/>
                  </a:lnTo>
                  <a:lnTo>
                    <a:pt x="8611540" y="2737066"/>
                  </a:lnTo>
                  <a:lnTo>
                    <a:pt x="8611057" y="2736177"/>
                  </a:lnTo>
                  <a:lnTo>
                    <a:pt x="8610994" y="2737066"/>
                  </a:lnTo>
                  <a:lnTo>
                    <a:pt x="8609927" y="2736685"/>
                  </a:lnTo>
                  <a:lnTo>
                    <a:pt x="8607565" y="2735415"/>
                  </a:lnTo>
                  <a:lnTo>
                    <a:pt x="8608098" y="2736113"/>
                  </a:lnTo>
                  <a:lnTo>
                    <a:pt x="8608200" y="2736634"/>
                  </a:lnTo>
                  <a:lnTo>
                    <a:pt x="8607260" y="2743670"/>
                  </a:lnTo>
                  <a:lnTo>
                    <a:pt x="8607209" y="2743543"/>
                  </a:lnTo>
                  <a:lnTo>
                    <a:pt x="8607044" y="2743162"/>
                  </a:lnTo>
                  <a:lnTo>
                    <a:pt x="8606942" y="2742908"/>
                  </a:lnTo>
                  <a:lnTo>
                    <a:pt x="8604974" y="2738209"/>
                  </a:lnTo>
                  <a:lnTo>
                    <a:pt x="8604872" y="2737955"/>
                  </a:lnTo>
                  <a:lnTo>
                    <a:pt x="8604733" y="2738336"/>
                  </a:lnTo>
                  <a:lnTo>
                    <a:pt x="8603145" y="2740368"/>
                  </a:lnTo>
                  <a:lnTo>
                    <a:pt x="8603005" y="2737193"/>
                  </a:lnTo>
                  <a:lnTo>
                    <a:pt x="8602332" y="2736304"/>
                  </a:lnTo>
                  <a:lnTo>
                    <a:pt x="8601431" y="2735516"/>
                  </a:lnTo>
                  <a:lnTo>
                    <a:pt x="8601494" y="2734526"/>
                  </a:lnTo>
                  <a:lnTo>
                    <a:pt x="8600656" y="2737193"/>
                  </a:lnTo>
                  <a:lnTo>
                    <a:pt x="8600478" y="2736558"/>
                  </a:lnTo>
                  <a:lnTo>
                    <a:pt x="8599475" y="2732748"/>
                  </a:lnTo>
                  <a:lnTo>
                    <a:pt x="8598294" y="2736558"/>
                  </a:lnTo>
                  <a:lnTo>
                    <a:pt x="8598129" y="2735542"/>
                  </a:lnTo>
                  <a:lnTo>
                    <a:pt x="8597671" y="2736050"/>
                  </a:lnTo>
                  <a:lnTo>
                    <a:pt x="8597557" y="2737193"/>
                  </a:lnTo>
                  <a:lnTo>
                    <a:pt x="8595779" y="2740749"/>
                  </a:lnTo>
                  <a:lnTo>
                    <a:pt x="8592071" y="2733383"/>
                  </a:lnTo>
                  <a:lnTo>
                    <a:pt x="8589366" y="2738463"/>
                  </a:lnTo>
                  <a:lnTo>
                    <a:pt x="8586826" y="2740622"/>
                  </a:lnTo>
                  <a:lnTo>
                    <a:pt x="8586648" y="2744051"/>
                  </a:lnTo>
                  <a:lnTo>
                    <a:pt x="8584260" y="2746083"/>
                  </a:lnTo>
                  <a:lnTo>
                    <a:pt x="8583955" y="2745575"/>
                  </a:lnTo>
                  <a:lnTo>
                    <a:pt x="8583333" y="2744559"/>
                  </a:lnTo>
                  <a:lnTo>
                    <a:pt x="8583422" y="2744178"/>
                  </a:lnTo>
                  <a:lnTo>
                    <a:pt x="8584146" y="2743035"/>
                  </a:lnTo>
                  <a:lnTo>
                    <a:pt x="8584463" y="2742527"/>
                  </a:lnTo>
                  <a:lnTo>
                    <a:pt x="8584616" y="2742273"/>
                  </a:lnTo>
                  <a:lnTo>
                    <a:pt x="8583104" y="2740876"/>
                  </a:lnTo>
                  <a:lnTo>
                    <a:pt x="8582088" y="2741257"/>
                  </a:lnTo>
                  <a:lnTo>
                    <a:pt x="8580907" y="2742527"/>
                  </a:lnTo>
                  <a:lnTo>
                    <a:pt x="8581009" y="2742019"/>
                  </a:lnTo>
                  <a:lnTo>
                    <a:pt x="8580920" y="2741257"/>
                  </a:lnTo>
                  <a:lnTo>
                    <a:pt x="8580247" y="2739733"/>
                  </a:lnTo>
                  <a:lnTo>
                    <a:pt x="8579231" y="2740114"/>
                  </a:lnTo>
                  <a:lnTo>
                    <a:pt x="8579650" y="2742323"/>
                  </a:lnTo>
                  <a:lnTo>
                    <a:pt x="8580234" y="2742400"/>
                  </a:lnTo>
                  <a:lnTo>
                    <a:pt x="8579866" y="2746718"/>
                  </a:lnTo>
                  <a:lnTo>
                    <a:pt x="8581403" y="2743035"/>
                  </a:lnTo>
                  <a:lnTo>
                    <a:pt x="8581847" y="2743924"/>
                  </a:lnTo>
                  <a:lnTo>
                    <a:pt x="8581936" y="2744178"/>
                  </a:lnTo>
                  <a:lnTo>
                    <a:pt x="8582406" y="2746464"/>
                  </a:lnTo>
                  <a:lnTo>
                    <a:pt x="8581707" y="2747099"/>
                  </a:lnTo>
                  <a:lnTo>
                    <a:pt x="8581657" y="2747353"/>
                  </a:lnTo>
                  <a:lnTo>
                    <a:pt x="8583066" y="2749258"/>
                  </a:lnTo>
                  <a:lnTo>
                    <a:pt x="8582584" y="2745575"/>
                  </a:lnTo>
                  <a:lnTo>
                    <a:pt x="8583917" y="2747861"/>
                  </a:lnTo>
                  <a:lnTo>
                    <a:pt x="8584019" y="2748115"/>
                  </a:lnTo>
                  <a:lnTo>
                    <a:pt x="8584057" y="2748369"/>
                  </a:lnTo>
                  <a:lnTo>
                    <a:pt x="8583943" y="2748623"/>
                  </a:lnTo>
                  <a:lnTo>
                    <a:pt x="8585098" y="2747226"/>
                  </a:lnTo>
                  <a:lnTo>
                    <a:pt x="8584971" y="2748242"/>
                  </a:lnTo>
                  <a:lnTo>
                    <a:pt x="8585594" y="2750274"/>
                  </a:lnTo>
                  <a:lnTo>
                    <a:pt x="8584755" y="2749639"/>
                  </a:lnTo>
                  <a:lnTo>
                    <a:pt x="8587295" y="2751925"/>
                  </a:lnTo>
                  <a:lnTo>
                    <a:pt x="8587537" y="2750274"/>
                  </a:lnTo>
                  <a:lnTo>
                    <a:pt x="8587994" y="2747226"/>
                  </a:lnTo>
                  <a:lnTo>
                    <a:pt x="8588159" y="2746083"/>
                  </a:lnTo>
                  <a:lnTo>
                    <a:pt x="8589226" y="2749004"/>
                  </a:lnTo>
                  <a:lnTo>
                    <a:pt x="8589277" y="2749385"/>
                  </a:lnTo>
                  <a:lnTo>
                    <a:pt x="8589162" y="2749639"/>
                  </a:lnTo>
                  <a:lnTo>
                    <a:pt x="8592210" y="2747861"/>
                  </a:lnTo>
                  <a:lnTo>
                    <a:pt x="8589162" y="2746337"/>
                  </a:lnTo>
                  <a:lnTo>
                    <a:pt x="8591207" y="2742400"/>
                  </a:lnTo>
                  <a:lnTo>
                    <a:pt x="8593569" y="2750147"/>
                  </a:lnTo>
                  <a:lnTo>
                    <a:pt x="8593569" y="2746972"/>
                  </a:lnTo>
                  <a:lnTo>
                    <a:pt x="8594585" y="2747226"/>
                  </a:lnTo>
                  <a:lnTo>
                    <a:pt x="8594585" y="2748496"/>
                  </a:lnTo>
                  <a:lnTo>
                    <a:pt x="8595195" y="2747099"/>
                  </a:lnTo>
                  <a:lnTo>
                    <a:pt x="8595601" y="2746210"/>
                  </a:lnTo>
                  <a:lnTo>
                    <a:pt x="8594242" y="2747099"/>
                  </a:lnTo>
                  <a:lnTo>
                    <a:pt x="8594280" y="2746972"/>
                  </a:lnTo>
                  <a:lnTo>
                    <a:pt x="8594763" y="2744940"/>
                  </a:lnTo>
                  <a:lnTo>
                    <a:pt x="8595601" y="2746210"/>
                  </a:lnTo>
                  <a:lnTo>
                    <a:pt x="8596617" y="2747734"/>
                  </a:lnTo>
                  <a:lnTo>
                    <a:pt x="8598065" y="2744940"/>
                  </a:lnTo>
                  <a:lnTo>
                    <a:pt x="8598979" y="2743162"/>
                  </a:lnTo>
                  <a:lnTo>
                    <a:pt x="8599310" y="2745105"/>
                  </a:lnTo>
                  <a:lnTo>
                    <a:pt x="8599653" y="2744686"/>
                  </a:lnTo>
                  <a:lnTo>
                    <a:pt x="8599894" y="2745917"/>
                  </a:lnTo>
                  <a:lnTo>
                    <a:pt x="8600046" y="2746705"/>
                  </a:lnTo>
                  <a:lnTo>
                    <a:pt x="8600161" y="2745829"/>
                  </a:lnTo>
                  <a:lnTo>
                    <a:pt x="8600072" y="2746845"/>
                  </a:lnTo>
                  <a:lnTo>
                    <a:pt x="8600669" y="2750020"/>
                  </a:lnTo>
                  <a:lnTo>
                    <a:pt x="8601215" y="2745829"/>
                  </a:lnTo>
                  <a:lnTo>
                    <a:pt x="8601367" y="2744686"/>
                  </a:lnTo>
                  <a:lnTo>
                    <a:pt x="8601507" y="2743543"/>
                  </a:lnTo>
                  <a:lnTo>
                    <a:pt x="8603120" y="2745829"/>
                  </a:lnTo>
                  <a:lnTo>
                    <a:pt x="8603158" y="2746705"/>
                  </a:lnTo>
                  <a:lnTo>
                    <a:pt x="8603043" y="2748750"/>
                  </a:lnTo>
                  <a:lnTo>
                    <a:pt x="8601519" y="2747353"/>
                  </a:lnTo>
                  <a:lnTo>
                    <a:pt x="8603234" y="2749766"/>
                  </a:lnTo>
                  <a:lnTo>
                    <a:pt x="8603310" y="2748750"/>
                  </a:lnTo>
                  <a:lnTo>
                    <a:pt x="8603615" y="2744940"/>
                  </a:lnTo>
                  <a:lnTo>
                    <a:pt x="8606142" y="2750528"/>
                  </a:lnTo>
                  <a:lnTo>
                    <a:pt x="8607273" y="2749512"/>
                  </a:lnTo>
                  <a:lnTo>
                    <a:pt x="8606942" y="2745702"/>
                  </a:lnTo>
                  <a:lnTo>
                    <a:pt x="8609762" y="2747607"/>
                  </a:lnTo>
                  <a:lnTo>
                    <a:pt x="8611679" y="2746210"/>
                  </a:lnTo>
                  <a:lnTo>
                    <a:pt x="8611679" y="2747480"/>
                  </a:lnTo>
                  <a:lnTo>
                    <a:pt x="8615743" y="2747861"/>
                  </a:lnTo>
                  <a:lnTo>
                    <a:pt x="8617775" y="2749004"/>
                  </a:lnTo>
                  <a:lnTo>
                    <a:pt x="8617763" y="2746210"/>
                  </a:lnTo>
                  <a:lnTo>
                    <a:pt x="8617763" y="2745829"/>
                  </a:lnTo>
                  <a:lnTo>
                    <a:pt x="8619807" y="2746337"/>
                  </a:lnTo>
                  <a:lnTo>
                    <a:pt x="8620468" y="2745829"/>
                  </a:lnTo>
                  <a:lnTo>
                    <a:pt x="8620646" y="2745702"/>
                  </a:lnTo>
                  <a:lnTo>
                    <a:pt x="8621141" y="2745321"/>
                  </a:lnTo>
                  <a:lnTo>
                    <a:pt x="8621217" y="2748369"/>
                  </a:lnTo>
                  <a:lnTo>
                    <a:pt x="8621090" y="2748750"/>
                  </a:lnTo>
                  <a:lnTo>
                    <a:pt x="8620506" y="2749639"/>
                  </a:lnTo>
                  <a:lnTo>
                    <a:pt x="8621839" y="2749512"/>
                  </a:lnTo>
                  <a:lnTo>
                    <a:pt x="8622030" y="2748242"/>
                  </a:lnTo>
                  <a:lnTo>
                    <a:pt x="8622386" y="2747607"/>
                  </a:lnTo>
                  <a:lnTo>
                    <a:pt x="8623211" y="2747099"/>
                  </a:lnTo>
                  <a:lnTo>
                    <a:pt x="8623173" y="2750020"/>
                  </a:lnTo>
                  <a:lnTo>
                    <a:pt x="8624951" y="2749639"/>
                  </a:lnTo>
                  <a:lnTo>
                    <a:pt x="8626043" y="2747099"/>
                  </a:lnTo>
                  <a:lnTo>
                    <a:pt x="8626424" y="2746210"/>
                  </a:lnTo>
                  <a:lnTo>
                    <a:pt x="8628926" y="2747861"/>
                  </a:lnTo>
                  <a:lnTo>
                    <a:pt x="8627999" y="2743797"/>
                  </a:lnTo>
                  <a:lnTo>
                    <a:pt x="8627872" y="2743543"/>
                  </a:lnTo>
                  <a:lnTo>
                    <a:pt x="8626780" y="2741511"/>
                  </a:lnTo>
                  <a:lnTo>
                    <a:pt x="8626297" y="2740622"/>
                  </a:lnTo>
                  <a:lnTo>
                    <a:pt x="8628532" y="2738590"/>
                  </a:lnTo>
                  <a:lnTo>
                    <a:pt x="8629078" y="2742120"/>
                  </a:lnTo>
                  <a:lnTo>
                    <a:pt x="8629167" y="2741892"/>
                  </a:lnTo>
                  <a:lnTo>
                    <a:pt x="8629536" y="2742273"/>
                  </a:lnTo>
                  <a:lnTo>
                    <a:pt x="8629625" y="2742527"/>
                  </a:lnTo>
                  <a:lnTo>
                    <a:pt x="8629510" y="2742946"/>
                  </a:lnTo>
                  <a:lnTo>
                    <a:pt x="8630133" y="2743035"/>
                  </a:lnTo>
                  <a:lnTo>
                    <a:pt x="8630348" y="2745067"/>
                  </a:lnTo>
                  <a:lnTo>
                    <a:pt x="8630907" y="2744432"/>
                  </a:lnTo>
                  <a:lnTo>
                    <a:pt x="8630907" y="2746337"/>
                  </a:lnTo>
                  <a:lnTo>
                    <a:pt x="8632177" y="2747480"/>
                  </a:lnTo>
                  <a:lnTo>
                    <a:pt x="8632736" y="2749004"/>
                  </a:lnTo>
                  <a:lnTo>
                    <a:pt x="8632609" y="2748369"/>
                  </a:lnTo>
                  <a:lnTo>
                    <a:pt x="8632482" y="2747353"/>
                  </a:lnTo>
                  <a:lnTo>
                    <a:pt x="8632419" y="2746210"/>
                  </a:lnTo>
                  <a:lnTo>
                    <a:pt x="8633092" y="2745829"/>
                  </a:lnTo>
                  <a:lnTo>
                    <a:pt x="8634844" y="2745575"/>
                  </a:lnTo>
                  <a:lnTo>
                    <a:pt x="8633968" y="2748242"/>
                  </a:lnTo>
                  <a:lnTo>
                    <a:pt x="8635136" y="2749258"/>
                  </a:lnTo>
                  <a:lnTo>
                    <a:pt x="8635403" y="2747734"/>
                  </a:lnTo>
                  <a:lnTo>
                    <a:pt x="8636711" y="2749131"/>
                  </a:lnTo>
                  <a:lnTo>
                    <a:pt x="8636571" y="2747734"/>
                  </a:lnTo>
                  <a:lnTo>
                    <a:pt x="8636406" y="2745956"/>
                  </a:lnTo>
                  <a:lnTo>
                    <a:pt x="8636927" y="2745956"/>
                  </a:lnTo>
                  <a:lnTo>
                    <a:pt x="8637232" y="2747480"/>
                  </a:lnTo>
                  <a:lnTo>
                    <a:pt x="8637473" y="2748242"/>
                  </a:lnTo>
                  <a:lnTo>
                    <a:pt x="8638248" y="2746718"/>
                  </a:lnTo>
                  <a:lnTo>
                    <a:pt x="8641753" y="2747353"/>
                  </a:lnTo>
                  <a:lnTo>
                    <a:pt x="8641474" y="2746718"/>
                  </a:lnTo>
                  <a:lnTo>
                    <a:pt x="8641131" y="2745956"/>
                  </a:lnTo>
                  <a:lnTo>
                    <a:pt x="8640953" y="2745575"/>
                  </a:lnTo>
                  <a:lnTo>
                    <a:pt x="8640445" y="2744432"/>
                  </a:lnTo>
                  <a:lnTo>
                    <a:pt x="8640343" y="2744178"/>
                  </a:lnTo>
                  <a:lnTo>
                    <a:pt x="8640077" y="2743936"/>
                  </a:lnTo>
                  <a:lnTo>
                    <a:pt x="8640216" y="2743771"/>
                  </a:lnTo>
                  <a:lnTo>
                    <a:pt x="8641702" y="2741892"/>
                  </a:lnTo>
                  <a:lnTo>
                    <a:pt x="8642896" y="2740368"/>
                  </a:lnTo>
                  <a:lnTo>
                    <a:pt x="8646706" y="2744813"/>
                  </a:lnTo>
                  <a:lnTo>
                    <a:pt x="8649564" y="2743162"/>
                  </a:lnTo>
                  <a:lnTo>
                    <a:pt x="8649678" y="2744178"/>
                  </a:lnTo>
                  <a:lnTo>
                    <a:pt x="8650884" y="2743162"/>
                  </a:lnTo>
                  <a:lnTo>
                    <a:pt x="8651329" y="2742781"/>
                  </a:lnTo>
                  <a:lnTo>
                    <a:pt x="8653589" y="2743035"/>
                  </a:lnTo>
                  <a:lnTo>
                    <a:pt x="8653704" y="2742781"/>
                  </a:lnTo>
                  <a:lnTo>
                    <a:pt x="8654593" y="2740749"/>
                  </a:lnTo>
                  <a:lnTo>
                    <a:pt x="8655139" y="2740622"/>
                  </a:lnTo>
                  <a:lnTo>
                    <a:pt x="8655926" y="2742120"/>
                  </a:lnTo>
                  <a:lnTo>
                    <a:pt x="8656002" y="2743670"/>
                  </a:lnTo>
                  <a:lnTo>
                    <a:pt x="8657272" y="2742781"/>
                  </a:lnTo>
                  <a:lnTo>
                    <a:pt x="8657285" y="2741638"/>
                  </a:lnTo>
                  <a:lnTo>
                    <a:pt x="8659279" y="2742908"/>
                  </a:lnTo>
                  <a:lnTo>
                    <a:pt x="8659406" y="2743162"/>
                  </a:lnTo>
                  <a:lnTo>
                    <a:pt x="8658720" y="2744279"/>
                  </a:lnTo>
                  <a:lnTo>
                    <a:pt x="8658606" y="2744686"/>
                  </a:lnTo>
                  <a:lnTo>
                    <a:pt x="8658962" y="2744813"/>
                  </a:lnTo>
                  <a:lnTo>
                    <a:pt x="8660117" y="2745194"/>
                  </a:lnTo>
                  <a:lnTo>
                    <a:pt x="8660727" y="2746718"/>
                  </a:lnTo>
                  <a:lnTo>
                    <a:pt x="8661832" y="2744559"/>
                  </a:lnTo>
                  <a:lnTo>
                    <a:pt x="8662289" y="2743670"/>
                  </a:lnTo>
                  <a:lnTo>
                    <a:pt x="8661959" y="2746464"/>
                  </a:lnTo>
                  <a:lnTo>
                    <a:pt x="8664029" y="2746845"/>
                  </a:lnTo>
                  <a:lnTo>
                    <a:pt x="8664677" y="2746083"/>
                  </a:lnTo>
                  <a:lnTo>
                    <a:pt x="8664562" y="2745676"/>
                  </a:lnTo>
                  <a:lnTo>
                    <a:pt x="8663305" y="2744178"/>
                  </a:lnTo>
                  <a:lnTo>
                    <a:pt x="8664207" y="2743797"/>
                  </a:lnTo>
                  <a:lnTo>
                    <a:pt x="8665947" y="2744051"/>
                  </a:lnTo>
                  <a:lnTo>
                    <a:pt x="8665921" y="2747480"/>
                  </a:lnTo>
                  <a:lnTo>
                    <a:pt x="8670099" y="2751290"/>
                  </a:lnTo>
                  <a:lnTo>
                    <a:pt x="8671039" y="2743797"/>
                  </a:lnTo>
                  <a:lnTo>
                    <a:pt x="8671065" y="2743670"/>
                  </a:lnTo>
                  <a:lnTo>
                    <a:pt x="8671319" y="2741638"/>
                  </a:lnTo>
                  <a:lnTo>
                    <a:pt x="8671446" y="2740622"/>
                  </a:lnTo>
                  <a:lnTo>
                    <a:pt x="8671484" y="2740368"/>
                  </a:lnTo>
                  <a:lnTo>
                    <a:pt x="8671598" y="2739479"/>
                  </a:lnTo>
                  <a:lnTo>
                    <a:pt x="8673389" y="2742781"/>
                  </a:lnTo>
                  <a:lnTo>
                    <a:pt x="8673567" y="2741765"/>
                  </a:lnTo>
                  <a:lnTo>
                    <a:pt x="8675294" y="2742019"/>
                  </a:lnTo>
                  <a:lnTo>
                    <a:pt x="8677681" y="2746845"/>
                  </a:lnTo>
                  <a:lnTo>
                    <a:pt x="8678215" y="2746718"/>
                  </a:lnTo>
                  <a:lnTo>
                    <a:pt x="8680767" y="2748369"/>
                  </a:lnTo>
                  <a:lnTo>
                    <a:pt x="8680513" y="2746718"/>
                  </a:lnTo>
                  <a:lnTo>
                    <a:pt x="8679764" y="2741765"/>
                  </a:lnTo>
                  <a:lnTo>
                    <a:pt x="8679713" y="2741384"/>
                  </a:lnTo>
                  <a:lnTo>
                    <a:pt x="8682279" y="2742400"/>
                  </a:lnTo>
                  <a:lnTo>
                    <a:pt x="8681860" y="2741384"/>
                  </a:lnTo>
                  <a:lnTo>
                    <a:pt x="8681758" y="2741003"/>
                  </a:lnTo>
                  <a:lnTo>
                    <a:pt x="8681428" y="2739479"/>
                  </a:lnTo>
                  <a:lnTo>
                    <a:pt x="8681288" y="2738844"/>
                  </a:lnTo>
                  <a:lnTo>
                    <a:pt x="8681085" y="2737955"/>
                  </a:lnTo>
                  <a:lnTo>
                    <a:pt x="8682736" y="2736558"/>
                  </a:lnTo>
                  <a:lnTo>
                    <a:pt x="8684463" y="2736812"/>
                  </a:lnTo>
                  <a:lnTo>
                    <a:pt x="8685238" y="2740456"/>
                  </a:lnTo>
                  <a:lnTo>
                    <a:pt x="8685365" y="2741638"/>
                  </a:lnTo>
                  <a:lnTo>
                    <a:pt x="8684539" y="2742654"/>
                  </a:lnTo>
                  <a:lnTo>
                    <a:pt x="8684158" y="2742781"/>
                  </a:lnTo>
                  <a:lnTo>
                    <a:pt x="8683993" y="2742527"/>
                  </a:lnTo>
                  <a:lnTo>
                    <a:pt x="8683879" y="2742019"/>
                  </a:lnTo>
                  <a:lnTo>
                    <a:pt x="8682876" y="2743035"/>
                  </a:lnTo>
                  <a:lnTo>
                    <a:pt x="8682838" y="2743289"/>
                  </a:lnTo>
                  <a:lnTo>
                    <a:pt x="8683587" y="2744305"/>
                  </a:lnTo>
                  <a:lnTo>
                    <a:pt x="8683650" y="2743162"/>
                  </a:lnTo>
                  <a:lnTo>
                    <a:pt x="8684641" y="2744305"/>
                  </a:lnTo>
                  <a:lnTo>
                    <a:pt x="8686762" y="2743835"/>
                  </a:lnTo>
                  <a:lnTo>
                    <a:pt x="8686914" y="2743936"/>
                  </a:lnTo>
                  <a:lnTo>
                    <a:pt x="8686660" y="2745956"/>
                  </a:lnTo>
                  <a:lnTo>
                    <a:pt x="8687765" y="2744559"/>
                  </a:lnTo>
                  <a:lnTo>
                    <a:pt x="8687448" y="2744279"/>
                  </a:lnTo>
                  <a:lnTo>
                    <a:pt x="8688299" y="2744813"/>
                  </a:lnTo>
                  <a:lnTo>
                    <a:pt x="8689086" y="2743289"/>
                  </a:lnTo>
                  <a:lnTo>
                    <a:pt x="8689149" y="2743162"/>
                  </a:lnTo>
                  <a:lnTo>
                    <a:pt x="8689276" y="2742908"/>
                  </a:lnTo>
                  <a:lnTo>
                    <a:pt x="8691651" y="2743797"/>
                  </a:lnTo>
                  <a:lnTo>
                    <a:pt x="8691220" y="2743162"/>
                  </a:lnTo>
                  <a:lnTo>
                    <a:pt x="8691118" y="2742908"/>
                  </a:lnTo>
                  <a:lnTo>
                    <a:pt x="8691067" y="2742781"/>
                  </a:lnTo>
                  <a:lnTo>
                    <a:pt x="8690686" y="2741765"/>
                  </a:lnTo>
                  <a:lnTo>
                    <a:pt x="8691042" y="2741765"/>
                  </a:lnTo>
                  <a:lnTo>
                    <a:pt x="8694496" y="2742781"/>
                  </a:lnTo>
                  <a:lnTo>
                    <a:pt x="8693823" y="2741765"/>
                  </a:lnTo>
                  <a:lnTo>
                    <a:pt x="8692159" y="2739225"/>
                  </a:lnTo>
                  <a:lnTo>
                    <a:pt x="8694280" y="2738336"/>
                  </a:lnTo>
                  <a:lnTo>
                    <a:pt x="8695538" y="2739821"/>
                  </a:lnTo>
                  <a:lnTo>
                    <a:pt x="8695665" y="2740368"/>
                  </a:lnTo>
                  <a:lnTo>
                    <a:pt x="8694496" y="2742781"/>
                  </a:lnTo>
                  <a:lnTo>
                    <a:pt x="8694445" y="2742908"/>
                  </a:lnTo>
                  <a:lnTo>
                    <a:pt x="8696439" y="2741003"/>
                  </a:lnTo>
                  <a:lnTo>
                    <a:pt x="8697798" y="2742019"/>
                  </a:lnTo>
                  <a:lnTo>
                    <a:pt x="8697925" y="2742273"/>
                  </a:lnTo>
                  <a:lnTo>
                    <a:pt x="8696769" y="2745321"/>
                  </a:lnTo>
                  <a:lnTo>
                    <a:pt x="8698471" y="2742654"/>
                  </a:lnTo>
                  <a:lnTo>
                    <a:pt x="8700757" y="2746337"/>
                  </a:lnTo>
                  <a:lnTo>
                    <a:pt x="8701938" y="2746705"/>
                  </a:lnTo>
                  <a:lnTo>
                    <a:pt x="8701875" y="2746845"/>
                  </a:lnTo>
                  <a:lnTo>
                    <a:pt x="8701672" y="2747099"/>
                  </a:lnTo>
                  <a:lnTo>
                    <a:pt x="8702662" y="2746972"/>
                  </a:lnTo>
                  <a:lnTo>
                    <a:pt x="8701722" y="2744559"/>
                  </a:lnTo>
                  <a:lnTo>
                    <a:pt x="8702396" y="2744940"/>
                  </a:lnTo>
                  <a:lnTo>
                    <a:pt x="8702916" y="2744940"/>
                  </a:lnTo>
                  <a:lnTo>
                    <a:pt x="8703056" y="2745956"/>
                  </a:lnTo>
                  <a:lnTo>
                    <a:pt x="8703386" y="2744559"/>
                  </a:lnTo>
                  <a:lnTo>
                    <a:pt x="8703310" y="2743924"/>
                  </a:lnTo>
                  <a:lnTo>
                    <a:pt x="8702497" y="2742654"/>
                  </a:lnTo>
                  <a:lnTo>
                    <a:pt x="8702078" y="2742019"/>
                  </a:lnTo>
                  <a:lnTo>
                    <a:pt x="8702205" y="2741384"/>
                  </a:lnTo>
                  <a:lnTo>
                    <a:pt x="8702357" y="2741003"/>
                  </a:lnTo>
                  <a:lnTo>
                    <a:pt x="8702967" y="2739479"/>
                  </a:lnTo>
                  <a:lnTo>
                    <a:pt x="8703754" y="2740368"/>
                  </a:lnTo>
                  <a:lnTo>
                    <a:pt x="8703285" y="2740241"/>
                  </a:lnTo>
                  <a:lnTo>
                    <a:pt x="8706802" y="2744305"/>
                  </a:lnTo>
                  <a:lnTo>
                    <a:pt x="8705837" y="2744647"/>
                  </a:lnTo>
                  <a:lnTo>
                    <a:pt x="8706244" y="2744940"/>
                  </a:lnTo>
                  <a:lnTo>
                    <a:pt x="8706294" y="2745575"/>
                  </a:lnTo>
                  <a:lnTo>
                    <a:pt x="8706206" y="2745917"/>
                  </a:lnTo>
                  <a:lnTo>
                    <a:pt x="8709025" y="2748369"/>
                  </a:lnTo>
                  <a:lnTo>
                    <a:pt x="8706739" y="2742019"/>
                  </a:lnTo>
                  <a:lnTo>
                    <a:pt x="8709355" y="2741765"/>
                  </a:lnTo>
                  <a:lnTo>
                    <a:pt x="8709381" y="2743797"/>
                  </a:lnTo>
                  <a:lnTo>
                    <a:pt x="8709774" y="2744279"/>
                  </a:lnTo>
                  <a:lnTo>
                    <a:pt x="8709876" y="2741765"/>
                  </a:lnTo>
                  <a:lnTo>
                    <a:pt x="8709939" y="2741511"/>
                  </a:lnTo>
                  <a:lnTo>
                    <a:pt x="8710193" y="2741003"/>
                  </a:lnTo>
                  <a:lnTo>
                    <a:pt x="8710638" y="2740114"/>
                  </a:lnTo>
                  <a:lnTo>
                    <a:pt x="8712505" y="2741384"/>
                  </a:lnTo>
                  <a:lnTo>
                    <a:pt x="8712403" y="2740114"/>
                  </a:lnTo>
                  <a:lnTo>
                    <a:pt x="8712289" y="2738844"/>
                  </a:lnTo>
                  <a:lnTo>
                    <a:pt x="8713178" y="2738844"/>
                  </a:lnTo>
                  <a:lnTo>
                    <a:pt x="8712098" y="2738336"/>
                  </a:lnTo>
                  <a:lnTo>
                    <a:pt x="8712111" y="2737828"/>
                  </a:lnTo>
                  <a:lnTo>
                    <a:pt x="8712162" y="2736558"/>
                  </a:lnTo>
                  <a:lnTo>
                    <a:pt x="8712162" y="2736431"/>
                  </a:lnTo>
                  <a:lnTo>
                    <a:pt x="8713038" y="2736558"/>
                  </a:lnTo>
                  <a:lnTo>
                    <a:pt x="8713216" y="2736431"/>
                  </a:lnTo>
                  <a:lnTo>
                    <a:pt x="8714029" y="2735846"/>
                  </a:lnTo>
                  <a:lnTo>
                    <a:pt x="8714524" y="2734145"/>
                  </a:lnTo>
                  <a:lnTo>
                    <a:pt x="8717102" y="2740495"/>
                  </a:lnTo>
                  <a:lnTo>
                    <a:pt x="8718575" y="2738082"/>
                  </a:lnTo>
                  <a:lnTo>
                    <a:pt x="8719477" y="2739098"/>
                  </a:lnTo>
                  <a:lnTo>
                    <a:pt x="8719515" y="2739606"/>
                  </a:lnTo>
                  <a:lnTo>
                    <a:pt x="8719147" y="2741511"/>
                  </a:lnTo>
                  <a:lnTo>
                    <a:pt x="8720010" y="2742273"/>
                  </a:lnTo>
                  <a:lnTo>
                    <a:pt x="8721433" y="2739987"/>
                  </a:lnTo>
                  <a:lnTo>
                    <a:pt x="8721534" y="2739821"/>
                  </a:lnTo>
                  <a:lnTo>
                    <a:pt x="8721306" y="2739987"/>
                  </a:lnTo>
                  <a:lnTo>
                    <a:pt x="8722131" y="2738082"/>
                  </a:lnTo>
                  <a:lnTo>
                    <a:pt x="8722182" y="2737955"/>
                  </a:lnTo>
                  <a:lnTo>
                    <a:pt x="8722296" y="2737701"/>
                  </a:lnTo>
                  <a:lnTo>
                    <a:pt x="8722258" y="2737574"/>
                  </a:lnTo>
                  <a:lnTo>
                    <a:pt x="8721725" y="2736634"/>
                  </a:lnTo>
                  <a:lnTo>
                    <a:pt x="8721026" y="2737955"/>
                  </a:lnTo>
                  <a:lnTo>
                    <a:pt x="8720341" y="2737574"/>
                  </a:lnTo>
                  <a:lnTo>
                    <a:pt x="8720887" y="2736050"/>
                  </a:lnTo>
                  <a:lnTo>
                    <a:pt x="8720772" y="2735288"/>
                  </a:lnTo>
                  <a:lnTo>
                    <a:pt x="8720290" y="2734145"/>
                  </a:lnTo>
                  <a:lnTo>
                    <a:pt x="8721077" y="2735516"/>
                  </a:lnTo>
                  <a:lnTo>
                    <a:pt x="8721725" y="2736634"/>
                  </a:lnTo>
                  <a:lnTo>
                    <a:pt x="8721890" y="2736304"/>
                  </a:lnTo>
                  <a:lnTo>
                    <a:pt x="8721827" y="2736812"/>
                  </a:lnTo>
                  <a:lnTo>
                    <a:pt x="8722258" y="2737574"/>
                  </a:lnTo>
                  <a:lnTo>
                    <a:pt x="8722385" y="2736126"/>
                  </a:lnTo>
                  <a:lnTo>
                    <a:pt x="8722449" y="2735415"/>
                  </a:lnTo>
                  <a:lnTo>
                    <a:pt x="8722563" y="2734145"/>
                  </a:lnTo>
                  <a:lnTo>
                    <a:pt x="8722601" y="2733764"/>
                  </a:lnTo>
                  <a:lnTo>
                    <a:pt x="8722639" y="2733383"/>
                  </a:lnTo>
                  <a:lnTo>
                    <a:pt x="8722804" y="2731478"/>
                  </a:lnTo>
                  <a:lnTo>
                    <a:pt x="8724824" y="2733764"/>
                  </a:lnTo>
                  <a:lnTo>
                    <a:pt x="8725687" y="2739860"/>
                  </a:lnTo>
                  <a:lnTo>
                    <a:pt x="8728583" y="2742273"/>
                  </a:lnTo>
                  <a:lnTo>
                    <a:pt x="8729650" y="2736050"/>
                  </a:lnTo>
                  <a:lnTo>
                    <a:pt x="8733104" y="2737193"/>
                  </a:lnTo>
                  <a:lnTo>
                    <a:pt x="8731910" y="2736177"/>
                  </a:lnTo>
                  <a:lnTo>
                    <a:pt x="8731910" y="2736050"/>
                  </a:lnTo>
                  <a:lnTo>
                    <a:pt x="8731974" y="2733764"/>
                  </a:lnTo>
                  <a:lnTo>
                    <a:pt x="8733853" y="2735542"/>
                  </a:lnTo>
                  <a:lnTo>
                    <a:pt x="8734755" y="2734399"/>
                  </a:lnTo>
                  <a:lnTo>
                    <a:pt x="8734920" y="2736177"/>
                  </a:lnTo>
                  <a:lnTo>
                    <a:pt x="8735047" y="2736634"/>
                  </a:lnTo>
                  <a:lnTo>
                    <a:pt x="8735733" y="2737193"/>
                  </a:lnTo>
                  <a:lnTo>
                    <a:pt x="8736368" y="2738336"/>
                  </a:lnTo>
                  <a:lnTo>
                    <a:pt x="8736089" y="2736812"/>
                  </a:lnTo>
                  <a:lnTo>
                    <a:pt x="8738768" y="2738082"/>
                  </a:lnTo>
                  <a:lnTo>
                    <a:pt x="8738654" y="2736812"/>
                  </a:lnTo>
                  <a:lnTo>
                    <a:pt x="8738464" y="2734399"/>
                  </a:lnTo>
                  <a:lnTo>
                    <a:pt x="8738425" y="2734018"/>
                  </a:lnTo>
                  <a:lnTo>
                    <a:pt x="8740280" y="2736431"/>
                  </a:lnTo>
                  <a:lnTo>
                    <a:pt x="8743061" y="2737193"/>
                  </a:lnTo>
                  <a:lnTo>
                    <a:pt x="8742743" y="2734018"/>
                  </a:lnTo>
                  <a:lnTo>
                    <a:pt x="8742718" y="2733764"/>
                  </a:lnTo>
                  <a:lnTo>
                    <a:pt x="8742489" y="2731478"/>
                  </a:lnTo>
                  <a:lnTo>
                    <a:pt x="8742362" y="2730208"/>
                  </a:lnTo>
                  <a:lnTo>
                    <a:pt x="8744979" y="2730462"/>
                  </a:lnTo>
                  <a:lnTo>
                    <a:pt x="8744725" y="2731986"/>
                  </a:lnTo>
                  <a:lnTo>
                    <a:pt x="8744623" y="2732925"/>
                  </a:lnTo>
                  <a:lnTo>
                    <a:pt x="8745804" y="2734018"/>
                  </a:lnTo>
                  <a:lnTo>
                    <a:pt x="8745830" y="2734272"/>
                  </a:lnTo>
                  <a:lnTo>
                    <a:pt x="8744496" y="2735923"/>
                  </a:lnTo>
                  <a:lnTo>
                    <a:pt x="8745334" y="2735923"/>
                  </a:lnTo>
                  <a:lnTo>
                    <a:pt x="8746160" y="2736177"/>
                  </a:lnTo>
                  <a:lnTo>
                    <a:pt x="8745944" y="2734653"/>
                  </a:lnTo>
                  <a:lnTo>
                    <a:pt x="8746642" y="2735923"/>
                  </a:lnTo>
                  <a:lnTo>
                    <a:pt x="8746998" y="2734653"/>
                  </a:lnTo>
                  <a:lnTo>
                    <a:pt x="8747836" y="2731605"/>
                  </a:lnTo>
                  <a:lnTo>
                    <a:pt x="8748903" y="2733383"/>
                  </a:lnTo>
                  <a:lnTo>
                    <a:pt x="8748738" y="2734157"/>
                  </a:lnTo>
                  <a:lnTo>
                    <a:pt x="8749017" y="2733802"/>
                  </a:lnTo>
                  <a:lnTo>
                    <a:pt x="8748916" y="2733383"/>
                  </a:lnTo>
                  <a:lnTo>
                    <a:pt x="8749043" y="2732875"/>
                  </a:lnTo>
                  <a:lnTo>
                    <a:pt x="8749043" y="2731605"/>
                  </a:lnTo>
                  <a:lnTo>
                    <a:pt x="8748916" y="2730335"/>
                  </a:lnTo>
                  <a:lnTo>
                    <a:pt x="8749868" y="2730335"/>
                  </a:lnTo>
                  <a:lnTo>
                    <a:pt x="8750160" y="2730208"/>
                  </a:lnTo>
                  <a:lnTo>
                    <a:pt x="8751291" y="2729700"/>
                  </a:lnTo>
                  <a:lnTo>
                    <a:pt x="8751062" y="2729319"/>
                  </a:lnTo>
                  <a:lnTo>
                    <a:pt x="8750770" y="2728811"/>
                  </a:lnTo>
                  <a:lnTo>
                    <a:pt x="8750109" y="2727668"/>
                  </a:lnTo>
                  <a:lnTo>
                    <a:pt x="8753691" y="2733637"/>
                  </a:lnTo>
                  <a:lnTo>
                    <a:pt x="8756447" y="2727668"/>
                  </a:lnTo>
                  <a:lnTo>
                    <a:pt x="8757209" y="2726017"/>
                  </a:lnTo>
                  <a:lnTo>
                    <a:pt x="8760295" y="2731046"/>
                  </a:lnTo>
                  <a:lnTo>
                    <a:pt x="8759965" y="2731249"/>
                  </a:lnTo>
                  <a:lnTo>
                    <a:pt x="8760663" y="2731579"/>
                  </a:lnTo>
                  <a:lnTo>
                    <a:pt x="8760549" y="2731363"/>
                  </a:lnTo>
                  <a:lnTo>
                    <a:pt x="8760435" y="2731211"/>
                  </a:lnTo>
                  <a:lnTo>
                    <a:pt x="8760358" y="2731084"/>
                  </a:lnTo>
                  <a:lnTo>
                    <a:pt x="8762047" y="2730081"/>
                  </a:lnTo>
                  <a:lnTo>
                    <a:pt x="8764143" y="2729065"/>
                  </a:lnTo>
                  <a:lnTo>
                    <a:pt x="8765769" y="2728684"/>
                  </a:lnTo>
                  <a:lnTo>
                    <a:pt x="8765819" y="2729446"/>
                  </a:lnTo>
                  <a:lnTo>
                    <a:pt x="8765934" y="2729700"/>
                  </a:lnTo>
                  <a:lnTo>
                    <a:pt x="8765591" y="2729573"/>
                  </a:lnTo>
                  <a:lnTo>
                    <a:pt x="8768182" y="2731097"/>
                  </a:lnTo>
                  <a:lnTo>
                    <a:pt x="8767788" y="2729700"/>
                  </a:lnTo>
                  <a:lnTo>
                    <a:pt x="8767496" y="2728684"/>
                  </a:lnTo>
                  <a:lnTo>
                    <a:pt x="8766746" y="2726017"/>
                  </a:lnTo>
                  <a:lnTo>
                    <a:pt x="8766035" y="2723477"/>
                  </a:lnTo>
                  <a:lnTo>
                    <a:pt x="8768969" y="2725128"/>
                  </a:lnTo>
                  <a:lnTo>
                    <a:pt x="8770849" y="2728176"/>
                  </a:lnTo>
                  <a:lnTo>
                    <a:pt x="8767889" y="2727160"/>
                  </a:lnTo>
                  <a:lnTo>
                    <a:pt x="8768918" y="2728303"/>
                  </a:lnTo>
                  <a:lnTo>
                    <a:pt x="8770391" y="2734907"/>
                  </a:lnTo>
                  <a:lnTo>
                    <a:pt x="8771649" y="2728176"/>
                  </a:lnTo>
                  <a:lnTo>
                    <a:pt x="8771903" y="2726779"/>
                  </a:lnTo>
                  <a:lnTo>
                    <a:pt x="8774151" y="2730208"/>
                  </a:lnTo>
                  <a:lnTo>
                    <a:pt x="8774227" y="2730589"/>
                  </a:lnTo>
                  <a:lnTo>
                    <a:pt x="8774138" y="2730716"/>
                  </a:lnTo>
                  <a:lnTo>
                    <a:pt x="8774062" y="2731097"/>
                  </a:lnTo>
                  <a:lnTo>
                    <a:pt x="8775675" y="2733002"/>
                  </a:lnTo>
                  <a:lnTo>
                    <a:pt x="8776792" y="2727795"/>
                  </a:lnTo>
                  <a:lnTo>
                    <a:pt x="8779053" y="2727922"/>
                  </a:lnTo>
                  <a:lnTo>
                    <a:pt x="8779104" y="2728684"/>
                  </a:lnTo>
                  <a:lnTo>
                    <a:pt x="8779218" y="2728938"/>
                  </a:lnTo>
                  <a:lnTo>
                    <a:pt x="8779510" y="2727795"/>
                  </a:lnTo>
                  <a:lnTo>
                    <a:pt x="8779777" y="2726779"/>
                  </a:lnTo>
                  <a:lnTo>
                    <a:pt x="8780132" y="2725382"/>
                  </a:lnTo>
                  <a:lnTo>
                    <a:pt x="8782761" y="2723731"/>
                  </a:lnTo>
                  <a:lnTo>
                    <a:pt x="8783117" y="2723477"/>
                  </a:lnTo>
                  <a:lnTo>
                    <a:pt x="8783993" y="2722842"/>
                  </a:lnTo>
                  <a:lnTo>
                    <a:pt x="8783879" y="2722461"/>
                  </a:lnTo>
                  <a:lnTo>
                    <a:pt x="8783815" y="2722334"/>
                  </a:lnTo>
                  <a:lnTo>
                    <a:pt x="8785568" y="2721191"/>
                  </a:lnTo>
                  <a:lnTo>
                    <a:pt x="8786431" y="2722588"/>
                  </a:lnTo>
                  <a:lnTo>
                    <a:pt x="8787994" y="2723604"/>
                  </a:lnTo>
                  <a:lnTo>
                    <a:pt x="8788654" y="2726398"/>
                  </a:lnTo>
                  <a:lnTo>
                    <a:pt x="8786914" y="2726779"/>
                  </a:lnTo>
                  <a:lnTo>
                    <a:pt x="8788463" y="2730335"/>
                  </a:lnTo>
                  <a:lnTo>
                    <a:pt x="8789187" y="2726271"/>
                  </a:lnTo>
                  <a:lnTo>
                    <a:pt x="8790229" y="2726779"/>
                  </a:lnTo>
                  <a:lnTo>
                    <a:pt x="8790394" y="2728430"/>
                  </a:lnTo>
                  <a:lnTo>
                    <a:pt x="8793010" y="2727414"/>
                  </a:lnTo>
                  <a:lnTo>
                    <a:pt x="8792832" y="2726271"/>
                  </a:lnTo>
                  <a:lnTo>
                    <a:pt x="8792350" y="2723350"/>
                  </a:lnTo>
                  <a:lnTo>
                    <a:pt x="8795321" y="2723096"/>
                  </a:lnTo>
                  <a:lnTo>
                    <a:pt x="8794852" y="2722080"/>
                  </a:lnTo>
                  <a:lnTo>
                    <a:pt x="8794953" y="2721191"/>
                  </a:lnTo>
                  <a:lnTo>
                    <a:pt x="8795055" y="2720683"/>
                  </a:lnTo>
                  <a:lnTo>
                    <a:pt x="8795207" y="2719921"/>
                  </a:lnTo>
                  <a:lnTo>
                    <a:pt x="8795271" y="2719667"/>
                  </a:lnTo>
                  <a:lnTo>
                    <a:pt x="8795677" y="2717635"/>
                  </a:lnTo>
                  <a:lnTo>
                    <a:pt x="8796528" y="2723985"/>
                  </a:lnTo>
                  <a:lnTo>
                    <a:pt x="8797595" y="2720683"/>
                  </a:lnTo>
                  <a:lnTo>
                    <a:pt x="8798789" y="2724747"/>
                  </a:lnTo>
                  <a:lnTo>
                    <a:pt x="8801456" y="2720683"/>
                  </a:lnTo>
                  <a:lnTo>
                    <a:pt x="8801773" y="2720175"/>
                  </a:lnTo>
                  <a:lnTo>
                    <a:pt x="8803513" y="2719032"/>
                  </a:lnTo>
                  <a:lnTo>
                    <a:pt x="8803272" y="2720556"/>
                  </a:lnTo>
                  <a:lnTo>
                    <a:pt x="8804478" y="2719032"/>
                  </a:lnTo>
                  <a:lnTo>
                    <a:pt x="8804567" y="2718905"/>
                  </a:lnTo>
                  <a:lnTo>
                    <a:pt x="8806663" y="2718524"/>
                  </a:lnTo>
                  <a:lnTo>
                    <a:pt x="8807717" y="2726525"/>
                  </a:lnTo>
                  <a:lnTo>
                    <a:pt x="8812428" y="2719667"/>
                  </a:lnTo>
                  <a:lnTo>
                    <a:pt x="8815045" y="2725382"/>
                  </a:lnTo>
                  <a:lnTo>
                    <a:pt x="8818169" y="2721826"/>
                  </a:lnTo>
                  <a:lnTo>
                    <a:pt x="8822563" y="2725255"/>
                  </a:lnTo>
                  <a:lnTo>
                    <a:pt x="8826767" y="2723985"/>
                  </a:lnTo>
                  <a:lnTo>
                    <a:pt x="8825776" y="2721826"/>
                  </a:lnTo>
                  <a:lnTo>
                    <a:pt x="8824785" y="2719667"/>
                  </a:lnTo>
                  <a:lnTo>
                    <a:pt x="8824265" y="2718524"/>
                  </a:lnTo>
                  <a:lnTo>
                    <a:pt x="8824087" y="2718143"/>
                  </a:lnTo>
                  <a:lnTo>
                    <a:pt x="8827973" y="2723604"/>
                  </a:lnTo>
                  <a:lnTo>
                    <a:pt x="8827719" y="2722549"/>
                  </a:lnTo>
                  <a:lnTo>
                    <a:pt x="8829015" y="2723388"/>
                  </a:lnTo>
                  <a:lnTo>
                    <a:pt x="8827478" y="2721495"/>
                  </a:lnTo>
                  <a:lnTo>
                    <a:pt x="8827364" y="2721000"/>
                  </a:lnTo>
                  <a:lnTo>
                    <a:pt x="8826703" y="2718143"/>
                  </a:lnTo>
                  <a:lnTo>
                    <a:pt x="8826576" y="2717635"/>
                  </a:lnTo>
                  <a:lnTo>
                    <a:pt x="8826525" y="2717381"/>
                  </a:lnTo>
                  <a:lnTo>
                    <a:pt x="8827440" y="2716746"/>
                  </a:lnTo>
                  <a:lnTo>
                    <a:pt x="8827833" y="2716873"/>
                  </a:lnTo>
                  <a:lnTo>
                    <a:pt x="8827922" y="2717076"/>
                  </a:lnTo>
                  <a:lnTo>
                    <a:pt x="8828011" y="2717254"/>
                  </a:lnTo>
                  <a:lnTo>
                    <a:pt x="8828418" y="2718257"/>
                  </a:lnTo>
                  <a:lnTo>
                    <a:pt x="8827376" y="2720975"/>
                  </a:lnTo>
                  <a:lnTo>
                    <a:pt x="8830653" y="2719654"/>
                  </a:lnTo>
                  <a:lnTo>
                    <a:pt x="8828913" y="2718028"/>
                  </a:lnTo>
                  <a:lnTo>
                    <a:pt x="8831732" y="2720429"/>
                  </a:lnTo>
                  <a:lnTo>
                    <a:pt x="8832799" y="2722080"/>
                  </a:lnTo>
                  <a:lnTo>
                    <a:pt x="8831059" y="2721953"/>
                  </a:lnTo>
                  <a:lnTo>
                    <a:pt x="8831415" y="2723350"/>
                  </a:lnTo>
                  <a:lnTo>
                    <a:pt x="8833688" y="2723477"/>
                  </a:lnTo>
                  <a:lnTo>
                    <a:pt x="8832837" y="2725890"/>
                  </a:lnTo>
                  <a:lnTo>
                    <a:pt x="8834603" y="2727287"/>
                  </a:lnTo>
                  <a:lnTo>
                    <a:pt x="8833866" y="2725001"/>
                  </a:lnTo>
                  <a:lnTo>
                    <a:pt x="8834742" y="2723858"/>
                  </a:lnTo>
                  <a:lnTo>
                    <a:pt x="8836152" y="2724493"/>
                  </a:lnTo>
                  <a:lnTo>
                    <a:pt x="8835580" y="2723858"/>
                  </a:lnTo>
                  <a:lnTo>
                    <a:pt x="8833955" y="2722080"/>
                  </a:lnTo>
                  <a:lnTo>
                    <a:pt x="8833993" y="2721699"/>
                  </a:lnTo>
                  <a:lnTo>
                    <a:pt x="8836254" y="2718016"/>
                  </a:lnTo>
                  <a:lnTo>
                    <a:pt x="8837498" y="2726652"/>
                  </a:lnTo>
                  <a:lnTo>
                    <a:pt x="8839937" y="2722842"/>
                  </a:lnTo>
                  <a:lnTo>
                    <a:pt x="8839352" y="2725001"/>
                  </a:lnTo>
                  <a:lnTo>
                    <a:pt x="8840699" y="2723477"/>
                  </a:lnTo>
                  <a:lnTo>
                    <a:pt x="8845182" y="2723985"/>
                  </a:lnTo>
                  <a:lnTo>
                    <a:pt x="8845232" y="2723477"/>
                  </a:lnTo>
                  <a:lnTo>
                    <a:pt x="8845296" y="2722842"/>
                  </a:lnTo>
                  <a:lnTo>
                    <a:pt x="8845740" y="2718524"/>
                  </a:lnTo>
                  <a:lnTo>
                    <a:pt x="8846210" y="2719413"/>
                  </a:lnTo>
                  <a:lnTo>
                    <a:pt x="8846858" y="2720810"/>
                  </a:lnTo>
                  <a:lnTo>
                    <a:pt x="8846248" y="2721445"/>
                  </a:lnTo>
                  <a:lnTo>
                    <a:pt x="8850160" y="2721445"/>
                  </a:lnTo>
                  <a:lnTo>
                    <a:pt x="8851582" y="2718524"/>
                  </a:lnTo>
                  <a:lnTo>
                    <a:pt x="8851824" y="2718016"/>
                  </a:lnTo>
                  <a:lnTo>
                    <a:pt x="8852446" y="2716746"/>
                  </a:lnTo>
                  <a:lnTo>
                    <a:pt x="8853373" y="2714841"/>
                  </a:lnTo>
                  <a:lnTo>
                    <a:pt x="8853500" y="2714587"/>
                  </a:lnTo>
                  <a:lnTo>
                    <a:pt x="8853551" y="2714460"/>
                  </a:lnTo>
                  <a:lnTo>
                    <a:pt x="8857107" y="2716873"/>
                  </a:lnTo>
                  <a:lnTo>
                    <a:pt x="8857132" y="2718524"/>
                  </a:lnTo>
                  <a:lnTo>
                    <a:pt x="8857615" y="2718016"/>
                  </a:lnTo>
                  <a:lnTo>
                    <a:pt x="8857742" y="2717635"/>
                  </a:lnTo>
                  <a:lnTo>
                    <a:pt x="8857767" y="2715349"/>
                  </a:lnTo>
                  <a:lnTo>
                    <a:pt x="8858948" y="2716746"/>
                  </a:lnTo>
                  <a:lnTo>
                    <a:pt x="8858974" y="2718397"/>
                  </a:lnTo>
                  <a:lnTo>
                    <a:pt x="8859329" y="2718397"/>
                  </a:lnTo>
                  <a:lnTo>
                    <a:pt x="8860650" y="2715349"/>
                  </a:lnTo>
                  <a:lnTo>
                    <a:pt x="8861755" y="2715984"/>
                  </a:lnTo>
                  <a:lnTo>
                    <a:pt x="8861311" y="2717889"/>
                  </a:lnTo>
                  <a:lnTo>
                    <a:pt x="8865387" y="2719159"/>
                  </a:lnTo>
                  <a:lnTo>
                    <a:pt x="8865794" y="2715349"/>
                  </a:lnTo>
                  <a:lnTo>
                    <a:pt x="8865883" y="2714460"/>
                  </a:lnTo>
                  <a:lnTo>
                    <a:pt x="8866073" y="2712682"/>
                  </a:lnTo>
                  <a:lnTo>
                    <a:pt x="8866086" y="2712555"/>
                  </a:lnTo>
                  <a:lnTo>
                    <a:pt x="8868499" y="2711158"/>
                  </a:lnTo>
                  <a:lnTo>
                    <a:pt x="8868943" y="2710904"/>
                  </a:lnTo>
                  <a:lnTo>
                    <a:pt x="8869858" y="2715349"/>
                  </a:lnTo>
                  <a:lnTo>
                    <a:pt x="8873058" y="2716365"/>
                  </a:lnTo>
                  <a:lnTo>
                    <a:pt x="8874633" y="2716746"/>
                  </a:lnTo>
                  <a:lnTo>
                    <a:pt x="8874722" y="2717381"/>
                  </a:lnTo>
                  <a:lnTo>
                    <a:pt x="8879103" y="2717000"/>
                  </a:lnTo>
                  <a:lnTo>
                    <a:pt x="8881186" y="2712047"/>
                  </a:lnTo>
                  <a:lnTo>
                    <a:pt x="8884755" y="2709507"/>
                  </a:lnTo>
                  <a:lnTo>
                    <a:pt x="8888247" y="2713825"/>
                  </a:lnTo>
                  <a:lnTo>
                    <a:pt x="8893480" y="2709761"/>
                  </a:lnTo>
                  <a:lnTo>
                    <a:pt x="8898014" y="2711666"/>
                  </a:lnTo>
                  <a:lnTo>
                    <a:pt x="8897239" y="2711031"/>
                  </a:lnTo>
                  <a:lnTo>
                    <a:pt x="8897290" y="2709761"/>
                  </a:lnTo>
                  <a:lnTo>
                    <a:pt x="8897290" y="2709507"/>
                  </a:lnTo>
                  <a:lnTo>
                    <a:pt x="8897341" y="2708110"/>
                  </a:lnTo>
                  <a:lnTo>
                    <a:pt x="8897950" y="2707475"/>
                  </a:lnTo>
                  <a:lnTo>
                    <a:pt x="8899068" y="2708237"/>
                  </a:lnTo>
                  <a:lnTo>
                    <a:pt x="8899207" y="2707475"/>
                  </a:lnTo>
                  <a:lnTo>
                    <a:pt x="8899614" y="2705062"/>
                  </a:lnTo>
                  <a:lnTo>
                    <a:pt x="8899830" y="2703792"/>
                  </a:lnTo>
                  <a:lnTo>
                    <a:pt x="8900566" y="2707983"/>
                  </a:lnTo>
                  <a:lnTo>
                    <a:pt x="8900236" y="2707983"/>
                  </a:lnTo>
                  <a:lnTo>
                    <a:pt x="8901811" y="2711920"/>
                  </a:lnTo>
                  <a:lnTo>
                    <a:pt x="8903487" y="2710396"/>
                  </a:lnTo>
                  <a:lnTo>
                    <a:pt x="8904973" y="2710142"/>
                  </a:lnTo>
                  <a:lnTo>
                    <a:pt x="8904033" y="2704808"/>
                  </a:lnTo>
                  <a:lnTo>
                    <a:pt x="8907945" y="2706967"/>
                  </a:lnTo>
                  <a:lnTo>
                    <a:pt x="8911336" y="2705570"/>
                  </a:lnTo>
                  <a:lnTo>
                    <a:pt x="8913000" y="2704808"/>
                  </a:lnTo>
                  <a:lnTo>
                    <a:pt x="8914371" y="2704173"/>
                  </a:lnTo>
                  <a:lnTo>
                    <a:pt x="8917203" y="2706078"/>
                  </a:lnTo>
                  <a:lnTo>
                    <a:pt x="8917826" y="2704554"/>
                  </a:lnTo>
                  <a:lnTo>
                    <a:pt x="8918994" y="2704300"/>
                  </a:lnTo>
                  <a:lnTo>
                    <a:pt x="8919045" y="2704173"/>
                  </a:lnTo>
                  <a:lnTo>
                    <a:pt x="8919197" y="2703792"/>
                  </a:lnTo>
                  <a:lnTo>
                    <a:pt x="8919604" y="2702776"/>
                  </a:lnTo>
                  <a:lnTo>
                    <a:pt x="8920213" y="2705697"/>
                  </a:lnTo>
                  <a:lnTo>
                    <a:pt x="8924341" y="2705951"/>
                  </a:lnTo>
                  <a:lnTo>
                    <a:pt x="8927389" y="2704427"/>
                  </a:lnTo>
                  <a:lnTo>
                    <a:pt x="8927211" y="2706713"/>
                  </a:lnTo>
                  <a:lnTo>
                    <a:pt x="8929065" y="2706459"/>
                  </a:lnTo>
                  <a:lnTo>
                    <a:pt x="8928710" y="2704427"/>
                  </a:lnTo>
                  <a:lnTo>
                    <a:pt x="8928430" y="2702776"/>
                  </a:lnTo>
                  <a:lnTo>
                    <a:pt x="8928405" y="2702649"/>
                  </a:lnTo>
                  <a:lnTo>
                    <a:pt x="8928227" y="2701633"/>
                  </a:lnTo>
                  <a:lnTo>
                    <a:pt x="8928163" y="2701252"/>
                  </a:lnTo>
                  <a:lnTo>
                    <a:pt x="8927833" y="2699347"/>
                  </a:lnTo>
                  <a:lnTo>
                    <a:pt x="8927579" y="2697823"/>
                  </a:lnTo>
                  <a:lnTo>
                    <a:pt x="8929192" y="2697315"/>
                  </a:lnTo>
                  <a:lnTo>
                    <a:pt x="8930691" y="2701506"/>
                  </a:lnTo>
                  <a:lnTo>
                    <a:pt x="8933815" y="2700744"/>
                  </a:lnTo>
                  <a:lnTo>
                    <a:pt x="8937866" y="2703792"/>
                  </a:lnTo>
                  <a:lnTo>
                    <a:pt x="8939289" y="2700744"/>
                  </a:lnTo>
                  <a:lnTo>
                    <a:pt x="8940051" y="2699093"/>
                  </a:lnTo>
                  <a:lnTo>
                    <a:pt x="8940355" y="2700998"/>
                  </a:lnTo>
                  <a:lnTo>
                    <a:pt x="8939886" y="2701252"/>
                  </a:lnTo>
                  <a:lnTo>
                    <a:pt x="8941397" y="2701125"/>
                  </a:lnTo>
                  <a:lnTo>
                    <a:pt x="8946299" y="2702903"/>
                  </a:lnTo>
                  <a:lnTo>
                    <a:pt x="8945702" y="2701125"/>
                  </a:lnTo>
                  <a:lnTo>
                    <a:pt x="8945626" y="2700871"/>
                  </a:lnTo>
                  <a:lnTo>
                    <a:pt x="8945499" y="2700515"/>
                  </a:lnTo>
                  <a:lnTo>
                    <a:pt x="8945372" y="2700744"/>
                  </a:lnTo>
                  <a:lnTo>
                    <a:pt x="8945334" y="2700032"/>
                  </a:lnTo>
                  <a:lnTo>
                    <a:pt x="8945499" y="2700515"/>
                  </a:lnTo>
                  <a:lnTo>
                    <a:pt x="8947467" y="2697061"/>
                  </a:lnTo>
                  <a:lnTo>
                    <a:pt x="8947925" y="2696299"/>
                  </a:lnTo>
                  <a:lnTo>
                    <a:pt x="8948979" y="2694648"/>
                  </a:lnTo>
                  <a:lnTo>
                    <a:pt x="8949385" y="2697442"/>
                  </a:lnTo>
                  <a:lnTo>
                    <a:pt x="8949792" y="2694648"/>
                  </a:lnTo>
                  <a:lnTo>
                    <a:pt x="8949919" y="2693759"/>
                  </a:lnTo>
                  <a:lnTo>
                    <a:pt x="8949957" y="2693505"/>
                  </a:lnTo>
                  <a:lnTo>
                    <a:pt x="8949753" y="2692489"/>
                  </a:lnTo>
                  <a:lnTo>
                    <a:pt x="8950706" y="2691727"/>
                  </a:lnTo>
                  <a:lnTo>
                    <a:pt x="8951506" y="2691092"/>
                  </a:lnTo>
                  <a:lnTo>
                    <a:pt x="8952065" y="2691346"/>
                  </a:lnTo>
                  <a:lnTo>
                    <a:pt x="8952408" y="2692997"/>
                  </a:lnTo>
                  <a:lnTo>
                    <a:pt x="8952522" y="2693124"/>
                  </a:lnTo>
                  <a:lnTo>
                    <a:pt x="8953589" y="2693759"/>
                  </a:lnTo>
                  <a:lnTo>
                    <a:pt x="8952243" y="2689695"/>
                  </a:lnTo>
                  <a:lnTo>
                    <a:pt x="8954465" y="2690685"/>
                  </a:lnTo>
                  <a:lnTo>
                    <a:pt x="8954478" y="2690965"/>
                  </a:lnTo>
                  <a:lnTo>
                    <a:pt x="8954249" y="2692743"/>
                  </a:lnTo>
                  <a:lnTo>
                    <a:pt x="8955913" y="2692489"/>
                  </a:lnTo>
                  <a:lnTo>
                    <a:pt x="8955608" y="2691727"/>
                  </a:lnTo>
                  <a:lnTo>
                    <a:pt x="8955722" y="2690584"/>
                  </a:lnTo>
                  <a:lnTo>
                    <a:pt x="8955862" y="2689695"/>
                  </a:lnTo>
                  <a:lnTo>
                    <a:pt x="8955926" y="2689314"/>
                  </a:lnTo>
                  <a:lnTo>
                    <a:pt x="8956675" y="2687917"/>
                  </a:lnTo>
                  <a:lnTo>
                    <a:pt x="8959177" y="2689187"/>
                  </a:lnTo>
                  <a:lnTo>
                    <a:pt x="8960040" y="2691727"/>
                  </a:lnTo>
                  <a:lnTo>
                    <a:pt x="8959926" y="2690584"/>
                  </a:lnTo>
                  <a:lnTo>
                    <a:pt x="8960028" y="2689187"/>
                  </a:lnTo>
                  <a:lnTo>
                    <a:pt x="8960231" y="2687917"/>
                  </a:lnTo>
                  <a:lnTo>
                    <a:pt x="8960256" y="2687790"/>
                  </a:lnTo>
                  <a:lnTo>
                    <a:pt x="8961387" y="2688298"/>
                  </a:lnTo>
                  <a:lnTo>
                    <a:pt x="8961564" y="2688806"/>
                  </a:lnTo>
                  <a:lnTo>
                    <a:pt x="8961641" y="2689695"/>
                  </a:lnTo>
                  <a:lnTo>
                    <a:pt x="8961450" y="2690330"/>
                  </a:lnTo>
                  <a:lnTo>
                    <a:pt x="8964371" y="2691498"/>
                  </a:lnTo>
                  <a:lnTo>
                    <a:pt x="8964752" y="2692997"/>
                  </a:lnTo>
                  <a:lnTo>
                    <a:pt x="8966594" y="2693124"/>
                  </a:lnTo>
                  <a:lnTo>
                    <a:pt x="8966111" y="2697061"/>
                  </a:lnTo>
                  <a:lnTo>
                    <a:pt x="8967013" y="2694775"/>
                  </a:lnTo>
                  <a:lnTo>
                    <a:pt x="8967876" y="2691600"/>
                  </a:lnTo>
                  <a:lnTo>
                    <a:pt x="8968346" y="2689822"/>
                  </a:lnTo>
                  <a:lnTo>
                    <a:pt x="8970340" y="2690584"/>
                  </a:lnTo>
                  <a:lnTo>
                    <a:pt x="8970620" y="2691092"/>
                  </a:lnTo>
                  <a:lnTo>
                    <a:pt x="8970683" y="2691854"/>
                  </a:lnTo>
                  <a:lnTo>
                    <a:pt x="8971128" y="2691981"/>
                  </a:lnTo>
                  <a:lnTo>
                    <a:pt x="8971432" y="2691600"/>
                  </a:lnTo>
                  <a:lnTo>
                    <a:pt x="8971648" y="2691092"/>
                  </a:lnTo>
                  <a:lnTo>
                    <a:pt x="8972296" y="2691473"/>
                  </a:lnTo>
                  <a:lnTo>
                    <a:pt x="8972715" y="2691600"/>
                  </a:lnTo>
                  <a:lnTo>
                    <a:pt x="8973236" y="2691600"/>
                  </a:lnTo>
                  <a:lnTo>
                    <a:pt x="8973985" y="2693632"/>
                  </a:lnTo>
                  <a:lnTo>
                    <a:pt x="8975103" y="2692616"/>
                  </a:lnTo>
                  <a:lnTo>
                    <a:pt x="8975522" y="2692235"/>
                  </a:lnTo>
                  <a:lnTo>
                    <a:pt x="8976423" y="2692108"/>
                  </a:lnTo>
                  <a:lnTo>
                    <a:pt x="8975992" y="2690584"/>
                  </a:lnTo>
                  <a:lnTo>
                    <a:pt x="8975776" y="2689822"/>
                  </a:lnTo>
                  <a:lnTo>
                    <a:pt x="8975623" y="2689314"/>
                  </a:lnTo>
                  <a:lnTo>
                    <a:pt x="8976881" y="2689441"/>
                  </a:lnTo>
                  <a:lnTo>
                    <a:pt x="8976779" y="2689314"/>
                  </a:lnTo>
                  <a:lnTo>
                    <a:pt x="8976360" y="2688806"/>
                  </a:lnTo>
                  <a:lnTo>
                    <a:pt x="8976055" y="2688425"/>
                  </a:lnTo>
                  <a:lnTo>
                    <a:pt x="8975369" y="2687586"/>
                  </a:lnTo>
                  <a:lnTo>
                    <a:pt x="8975153" y="2687790"/>
                  </a:lnTo>
                  <a:lnTo>
                    <a:pt x="8974595" y="2688044"/>
                  </a:lnTo>
                  <a:lnTo>
                    <a:pt x="8974493" y="2688171"/>
                  </a:lnTo>
                  <a:lnTo>
                    <a:pt x="8974417" y="2692108"/>
                  </a:lnTo>
                  <a:lnTo>
                    <a:pt x="8974036" y="2692616"/>
                  </a:lnTo>
                  <a:lnTo>
                    <a:pt x="8973693" y="2692108"/>
                  </a:lnTo>
                  <a:lnTo>
                    <a:pt x="8973464" y="2691473"/>
                  </a:lnTo>
                  <a:lnTo>
                    <a:pt x="8974023" y="2691219"/>
                  </a:lnTo>
                  <a:lnTo>
                    <a:pt x="8974150" y="2691092"/>
                  </a:lnTo>
                  <a:lnTo>
                    <a:pt x="8974264" y="2690965"/>
                  </a:lnTo>
                  <a:lnTo>
                    <a:pt x="8974366" y="2690584"/>
                  </a:lnTo>
                  <a:lnTo>
                    <a:pt x="8974417" y="2692108"/>
                  </a:lnTo>
                  <a:lnTo>
                    <a:pt x="8974417" y="2688171"/>
                  </a:lnTo>
                  <a:lnTo>
                    <a:pt x="8974303" y="2688425"/>
                  </a:lnTo>
                  <a:lnTo>
                    <a:pt x="8974303" y="2688171"/>
                  </a:lnTo>
                  <a:lnTo>
                    <a:pt x="8972207" y="2688806"/>
                  </a:lnTo>
                  <a:lnTo>
                    <a:pt x="8972563" y="2687155"/>
                  </a:lnTo>
                  <a:lnTo>
                    <a:pt x="8972893" y="2686012"/>
                  </a:lnTo>
                  <a:lnTo>
                    <a:pt x="8972931" y="2685885"/>
                  </a:lnTo>
                  <a:lnTo>
                    <a:pt x="8974290" y="2687155"/>
                  </a:lnTo>
                  <a:lnTo>
                    <a:pt x="8974303" y="2685885"/>
                  </a:lnTo>
                  <a:lnTo>
                    <a:pt x="8974315" y="2684742"/>
                  </a:lnTo>
                  <a:lnTo>
                    <a:pt x="8974315" y="2684234"/>
                  </a:lnTo>
                  <a:lnTo>
                    <a:pt x="8974315" y="2684107"/>
                  </a:lnTo>
                  <a:lnTo>
                    <a:pt x="8974328" y="2683472"/>
                  </a:lnTo>
                  <a:lnTo>
                    <a:pt x="8974328" y="2682710"/>
                  </a:lnTo>
                  <a:lnTo>
                    <a:pt x="8974341" y="2682329"/>
                  </a:lnTo>
                  <a:lnTo>
                    <a:pt x="8976512" y="2686012"/>
                  </a:lnTo>
                  <a:lnTo>
                    <a:pt x="8979332" y="2687536"/>
                  </a:lnTo>
                  <a:lnTo>
                    <a:pt x="8980272" y="2689949"/>
                  </a:lnTo>
                  <a:lnTo>
                    <a:pt x="8982519" y="2687663"/>
                  </a:lnTo>
                  <a:lnTo>
                    <a:pt x="8986228" y="2687282"/>
                  </a:lnTo>
                  <a:lnTo>
                    <a:pt x="8986482" y="2682329"/>
                  </a:lnTo>
                  <a:lnTo>
                    <a:pt x="8986507" y="2681948"/>
                  </a:lnTo>
                  <a:lnTo>
                    <a:pt x="8986520" y="2681567"/>
                  </a:lnTo>
                  <a:lnTo>
                    <a:pt x="8987104" y="2680678"/>
                  </a:lnTo>
                  <a:lnTo>
                    <a:pt x="8987777" y="2682837"/>
                  </a:lnTo>
                  <a:lnTo>
                    <a:pt x="8988107" y="2683345"/>
                  </a:lnTo>
                  <a:lnTo>
                    <a:pt x="8988158" y="2683853"/>
                  </a:lnTo>
                  <a:lnTo>
                    <a:pt x="8987980" y="2684234"/>
                  </a:lnTo>
                  <a:lnTo>
                    <a:pt x="8988552" y="2683345"/>
                  </a:lnTo>
                  <a:lnTo>
                    <a:pt x="8991714" y="2683472"/>
                  </a:lnTo>
                  <a:lnTo>
                    <a:pt x="8991638" y="2682976"/>
                  </a:lnTo>
                  <a:lnTo>
                    <a:pt x="8991587" y="2682684"/>
                  </a:lnTo>
                  <a:lnTo>
                    <a:pt x="8991473" y="2681948"/>
                  </a:lnTo>
                  <a:lnTo>
                    <a:pt x="8991270" y="2680678"/>
                  </a:lnTo>
                  <a:lnTo>
                    <a:pt x="8991105" y="2679662"/>
                  </a:lnTo>
                  <a:lnTo>
                    <a:pt x="8993441" y="2680805"/>
                  </a:lnTo>
                  <a:lnTo>
                    <a:pt x="8991689" y="2682583"/>
                  </a:lnTo>
                  <a:lnTo>
                    <a:pt x="8991638" y="2682976"/>
                  </a:lnTo>
                  <a:lnTo>
                    <a:pt x="8993378" y="2682075"/>
                  </a:lnTo>
                  <a:lnTo>
                    <a:pt x="8993314" y="2683345"/>
                  </a:lnTo>
                  <a:lnTo>
                    <a:pt x="8997150" y="2683599"/>
                  </a:lnTo>
                  <a:lnTo>
                    <a:pt x="8998191" y="2682075"/>
                  </a:lnTo>
                  <a:lnTo>
                    <a:pt x="8999664" y="2679916"/>
                  </a:lnTo>
                  <a:lnTo>
                    <a:pt x="8999880" y="2679662"/>
                  </a:lnTo>
                  <a:lnTo>
                    <a:pt x="9000528" y="2678900"/>
                  </a:lnTo>
                  <a:lnTo>
                    <a:pt x="9002370" y="2676741"/>
                  </a:lnTo>
                  <a:lnTo>
                    <a:pt x="9006751" y="2677757"/>
                  </a:lnTo>
                  <a:lnTo>
                    <a:pt x="9006243" y="2677376"/>
                  </a:lnTo>
                  <a:lnTo>
                    <a:pt x="9005989" y="2677249"/>
                  </a:lnTo>
                  <a:lnTo>
                    <a:pt x="9005786" y="2676741"/>
                  </a:lnTo>
                  <a:lnTo>
                    <a:pt x="9005735" y="2676614"/>
                  </a:lnTo>
                  <a:lnTo>
                    <a:pt x="9013076" y="2678265"/>
                  </a:lnTo>
                  <a:lnTo>
                    <a:pt x="9014092" y="2676614"/>
                  </a:lnTo>
                  <a:lnTo>
                    <a:pt x="9014562" y="2675852"/>
                  </a:lnTo>
                  <a:lnTo>
                    <a:pt x="9015819" y="2673820"/>
                  </a:lnTo>
                  <a:lnTo>
                    <a:pt x="9016200" y="2673185"/>
                  </a:lnTo>
                  <a:lnTo>
                    <a:pt x="9016835" y="2672169"/>
                  </a:lnTo>
                  <a:lnTo>
                    <a:pt x="9017216" y="2671534"/>
                  </a:lnTo>
                  <a:lnTo>
                    <a:pt x="9018156" y="2670010"/>
                  </a:lnTo>
                  <a:lnTo>
                    <a:pt x="9025941" y="2673566"/>
                  </a:lnTo>
                  <a:lnTo>
                    <a:pt x="9028024" y="2674201"/>
                  </a:lnTo>
                  <a:lnTo>
                    <a:pt x="9027643" y="2672169"/>
                  </a:lnTo>
                  <a:lnTo>
                    <a:pt x="9027744" y="2671153"/>
                  </a:lnTo>
                  <a:lnTo>
                    <a:pt x="9028062" y="2670010"/>
                  </a:lnTo>
                  <a:lnTo>
                    <a:pt x="9028163" y="2669629"/>
                  </a:lnTo>
                  <a:lnTo>
                    <a:pt x="9029408" y="2672550"/>
                  </a:lnTo>
                  <a:lnTo>
                    <a:pt x="9030056" y="2669629"/>
                  </a:lnTo>
                  <a:lnTo>
                    <a:pt x="9030310" y="2668486"/>
                  </a:lnTo>
                  <a:lnTo>
                    <a:pt x="9032265" y="2665184"/>
                  </a:lnTo>
                  <a:lnTo>
                    <a:pt x="9036990" y="2674709"/>
                  </a:lnTo>
                  <a:lnTo>
                    <a:pt x="9038971" y="2669121"/>
                  </a:lnTo>
                  <a:lnTo>
                    <a:pt x="9038895" y="2668740"/>
                  </a:lnTo>
                  <a:lnTo>
                    <a:pt x="9038006" y="2666962"/>
                  </a:lnTo>
                  <a:lnTo>
                    <a:pt x="9039314" y="2667089"/>
                  </a:lnTo>
                  <a:lnTo>
                    <a:pt x="9039441" y="2666962"/>
                  </a:lnTo>
                  <a:lnTo>
                    <a:pt x="9041130" y="2665184"/>
                  </a:lnTo>
                  <a:lnTo>
                    <a:pt x="9041498" y="2664803"/>
                  </a:lnTo>
                  <a:lnTo>
                    <a:pt x="9041955" y="2667216"/>
                  </a:lnTo>
                  <a:lnTo>
                    <a:pt x="9041867" y="2665806"/>
                  </a:lnTo>
                  <a:lnTo>
                    <a:pt x="9041765" y="2664930"/>
                  </a:lnTo>
                  <a:lnTo>
                    <a:pt x="9042527" y="2665806"/>
                  </a:lnTo>
                  <a:lnTo>
                    <a:pt x="9043010" y="2667470"/>
                  </a:lnTo>
                  <a:lnTo>
                    <a:pt x="9044584" y="2664930"/>
                  </a:lnTo>
                  <a:lnTo>
                    <a:pt x="9044661" y="2664803"/>
                  </a:lnTo>
                  <a:lnTo>
                    <a:pt x="9045219" y="2663914"/>
                  </a:lnTo>
                  <a:lnTo>
                    <a:pt x="9047848" y="2664422"/>
                  </a:lnTo>
                  <a:lnTo>
                    <a:pt x="9046629" y="2670264"/>
                  </a:lnTo>
                  <a:lnTo>
                    <a:pt x="9050083" y="2669629"/>
                  </a:lnTo>
                  <a:lnTo>
                    <a:pt x="9051176" y="2668740"/>
                  </a:lnTo>
                  <a:lnTo>
                    <a:pt x="9052281" y="2664295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7179157" y="4620507"/>
              <a:ext cx="181610" cy="57150"/>
            </a:xfrm>
            <a:custGeom>
              <a:avLst/>
              <a:gdLst/>
              <a:ahLst/>
              <a:cxnLst/>
              <a:rect l="l" t="t" r="r" b="b"/>
              <a:pathLst>
                <a:path w="181609" h="57150">
                  <a:moveTo>
                    <a:pt x="1511" y="32219"/>
                  </a:moveTo>
                  <a:lnTo>
                    <a:pt x="1130" y="29718"/>
                  </a:lnTo>
                  <a:lnTo>
                    <a:pt x="1473" y="32473"/>
                  </a:lnTo>
                  <a:lnTo>
                    <a:pt x="1511" y="32219"/>
                  </a:lnTo>
                  <a:close/>
                </a:path>
                <a:path w="181609" h="57150">
                  <a:moveTo>
                    <a:pt x="8089" y="53721"/>
                  </a:moveTo>
                  <a:lnTo>
                    <a:pt x="7975" y="51562"/>
                  </a:lnTo>
                  <a:lnTo>
                    <a:pt x="7861" y="50292"/>
                  </a:lnTo>
                  <a:lnTo>
                    <a:pt x="7112" y="48348"/>
                  </a:lnTo>
                  <a:lnTo>
                    <a:pt x="7302" y="49403"/>
                  </a:lnTo>
                  <a:lnTo>
                    <a:pt x="7416" y="52324"/>
                  </a:lnTo>
                  <a:lnTo>
                    <a:pt x="8089" y="53721"/>
                  </a:lnTo>
                  <a:close/>
                </a:path>
                <a:path w="181609" h="57150">
                  <a:moveTo>
                    <a:pt x="20599" y="54292"/>
                  </a:moveTo>
                  <a:lnTo>
                    <a:pt x="20523" y="53594"/>
                  </a:lnTo>
                  <a:lnTo>
                    <a:pt x="20269" y="52654"/>
                  </a:lnTo>
                  <a:lnTo>
                    <a:pt x="20599" y="54292"/>
                  </a:lnTo>
                  <a:close/>
                </a:path>
                <a:path w="181609" h="57150">
                  <a:moveTo>
                    <a:pt x="21107" y="56769"/>
                  </a:moveTo>
                  <a:lnTo>
                    <a:pt x="20599" y="54292"/>
                  </a:lnTo>
                  <a:lnTo>
                    <a:pt x="20421" y="56769"/>
                  </a:lnTo>
                  <a:lnTo>
                    <a:pt x="21107" y="56769"/>
                  </a:lnTo>
                  <a:close/>
                </a:path>
                <a:path w="181609" h="57150">
                  <a:moveTo>
                    <a:pt x="23926" y="43561"/>
                  </a:moveTo>
                  <a:lnTo>
                    <a:pt x="23812" y="42240"/>
                  </a:lnTo>
                  <a:lnTo>
                    <a:pt x="23190" y="40386"/>
                  </a:lnTo>
                  <a:lnTo>
                    <a:pt x="23710" y="44577"/>
                  </a:lnTo>
                  <a:lnTo>
                    <a:pt x="23926" y="43561"/>
                  </a:lnTo>
                  <a:close/>
                </a:path>
                <a:path w="181609" h="57150">
                  <a:moveTo>
                    <a:pt x="24384" y="43942"/>
                  </a:moveTo>
                  <a:lnTo>
                    <a:pt x="24117" y="42494"/>
                  </a:lnTo>
                  <a:lnTo>
                    <a:pt x="24130" y="43167"/>
                  </a:lnTo>
                  <a:lnTo>
                    <a:pt x="24384" y="43942"/>
                  </a:lnTo>
                  <a:close/>
                </a:path>
                <a:path w="181609" h="57150">
                  <a:moveTo>
                    <a:pt x="24409" y="49517"/>
                  </a:moveTo>
                  <a:lnTo>
                    <a:pt x="23672" y="45593"/>
                  </a:lnTo>
                  <a:lnTo>
                    <a:pt x="24155" y="48691"/>
                  </a:lnTo>
                  <a:lnTo>
                    <a:pt x="23647" y="49923"/>
                  </a:lnTo>
                  <a:lnTo>
                    <a:pt x="24409" y="49517"/>
                  </a:lnTo>
                  <a:close/>
                </a:path>
                <a:path w="181609" h="57150">
                  <a:moveTo>
                    <a:pt x="24904" y="17526"/>
                  </a:moveTo>
                  <a:lnTo>
                    <a:pt x="24853" y="16383"/>
                  </a:lnTo>
                  <a:lnTo>
                    <a:pt x="24714" y="17399"/>
                  </a:lnTo>
                  <a:lnTo>
                    <a:pt x="24904" y="17526"/>
                  </a:lnTo>
                  <a:close/>
                </a:path>
                <a:path w="181609" h="57150">
                  <a:moveTo>
                    <a:pt x="31254" y="45631"/>
                  </a:moveTo>
                  <a:lnTo>
                    <a:pt x="31140" y="44196"/>
                  </a:lnTo>
                  <a:lnTo>
                    <a:pt x="30988" y="43764"/>
                  </a:lnTo>
                  <a:lnTo>
                    <a:pt x="31254" y="45631"/>
                  </a:lnTo>
                  <a:close/>
                </a:path>
                <a:path w="181609" h="57150">
                  <a:moveTo>
                    <a:pt x="41198" y="51181"/>
                  </a:moveTo>
                  <a:lnTo>
                    <a:pt x="40233" y="46482"/>
                  </a:lnTo>
                  <a:lnTo>
                    <a:pt x="40449" y="48006"/>
                  </a:lnTo>
                  <a:lnTo>
                    <a:pt x="40551" y="49657"/>
                  </a:lnTo>
                  <a:lnTo>
                    <a:pt x="41198" y="51181"/>
                  </a:lnTo>
                  <a:close/>
                </a:path>
                <a:path w="181609" h="57150">
                  <a:moveTo>
                    <a:pt x="56273" y="5499"/>
                  </a:moveTo>
                  <a:lnTo>
                    <a:pt x="55816" y="6946"/>
                  </a:lnTo>
                  <a:lnTo>
                    <a:pt x="56095" y="7213"/>
                  </a:lnTo>
                  <a:lnTo>
                    <a:pt x="56273" y="5499"/>
                  </a:lnTo>
                  <a:close/>
                </a:path>
                <a:path w="181609" h="57150">
                  <a:moveTo>
                    <a:pt x="56616" y="45643"/>
                  </a:moveTo>
                  <a:lnTo>
                    <a:pt x="56489" y="46202"/>
                  </a:lnTo>
                  <a:lnTo>
                    <a:pt x="56616" y="45643"/>
                  </a:lnTo>
                  <a:close/>
                </a:path>
                <a:path w="181609" h="57150">
                  <a:moveTo>
                    <a:pt x="59207" y="45161"/>
                  </a:moveTo>
                  <a:lnTo>
                    <a:pt x="59055" y="46850"/>
                  </a:lnTo>
                  <a:lnTo>
                    <a:pt x="59169" y="46482"/>
                  </a:lnTo>
                  <a:lnTo>
                    <a:pt x="59207" y="45161"/>
                  </a:lnTo>
                  <a:close/>
                </a:path>
                <a:path w="181609" h="57150">
                  <a:moveTo>
                    <a:pt x="65011" y="42672"/>
                  </a:moveTo>
                  <a:lnTo>
                    <a:pt x="64935" y="41059"/>
                  </a:lnTo>
                  <a:lnTo>
                    <a:pt x="64782" y="43180"/>
                  </a:lnTo>
                  <a:lnTo>
                    <a:pt x="65011" y="42672"/>
                  </a:lnTo>
                  <a:close/>
                </a:path>
                <a:path w="181609" h="57150">
                  <a:moveTo>
                    <a:pt x="65354" y="41910"/>
                  </a:moveTo>
                  <a:lnTo>
                    <a:pt x="65239" y="42164"/>
                  </a:lnTo>
                  <a:lnTo>
                    <a:pt x="65163" y="43764"/>
                  </a:lnTo>
                  <a:lnTo>
                    <a:pt x="65290" y="45212"/>
                  </a:lnTo>
                  <a:lnTo>
                    <a:pt x="65354" y="41910"/>
                  </a:lnTo>
                  <a:close/>
                </a:path>
                <a:path w="181609" h="57150">
                  <a:moveTo>
                    <a:pt x="73914" y="43167"/>
                  </a:moveTo>
                  <a:close/>
                </a:path>
                <a:path w="181609" h="57150">
                  <a:moveTo>
                    <a:pt x="86588" y="17360"/>
                  </a:moveTo>
                  <a:lnTo>
                    <a:pt x="86563" y="17183"/>
                  </a:lnTo>
                  <a:lnTo>
                    <a:pt x="86512" y="17018"/>
                  </a:lnTo>
                  <a:lnTo>
                    <a:pt x="86588" y="17360"/>
                  </a:lnTo>
                  <a:close/>
                </a:path>
                <a:path w="181609" h="57150">
                  <a:moveTo>
                    <a:pt x="86906" y="11341"/>
                  </a:moveTo>
                  <a:lnTo>
                    <a:pt x="85623" y="12433"/>
                  </a:lnTo>
                  <a:lnTo>
                    <a:pt x="86499" y="16891"/>
                  </a:lnTo>
                  <a:lnTo>
                    <a:pt x="86398" y="15138"/>
                  </a:lnTo>
                  <a:lnTo>
                    <a:pt x="86906" y="11341"/>
                  </a:lnTo>
                  <a:close/>
                </a:path>
                <a:path w="181609" h="57150">
                  <a:moveTo>
                    <a:pt x="87109" y="9842"/>
                  </a:moveTo>
                  <a:lnTo>
                    <a:pt x="86398" y="7239"/>
                  </a:lnTo>
                  <a:lnTo>
                    <a:pt x="86956" y="10960"/>
                  </a:lnTo>
                  <a:lnTo>
                    <a:pt x="87109" y="9842"/>
                  </a:lnTo>
                  <a:close/>
                </a:path>
                <a:path w="181609" h="57150">
                  <a:moveTo>
                    <a:pt x="91884" y="49276"/>
                  </a:moveTo>
                  <a:lnTo>
                    <a:pt x="91833" y="46990"/>
                  </a:lnTo>
                  <a:lnTo>
                    <a:pt x="91605" y="46799"/>
                  </a:lnTo>
                  <a:lnTo>
                    <a:pt x="91617" y="47244"/>
                  </a:lnTo>
                  <a:lnTo>
                    <a:pt x="91744" y="48895"/>
                  </a:lnTo>
                  <a:lnTo>
                    <a:pt x="91884" y="49276"/>
                  </a:lnTo>
                  <a:close/>
                </a:path>
                <a:path w="181609" h="57150">
                  <a:moveTo>
                    <a:pt x="96189" y="16040"/>
                  </a:moveTo>
                  <a:lnTo>
                    <a:pt x="96113" y="16256"/>
                  </a:lnTo>
                  <a:lnTo>
                    <a:pt x="95910" y="18694"/>
                  </a:lnTo>
                  <a:lnTo>
                    <a:pt x="96024" y="17653"/>
                  </a:lnTo>
                  <a:lnTo>
                    <a:pt x="96189" y="16040"/>
                  </a:lnTo>
                  <a:close/>
                </a:path>
                <a:path w="181609" h="57150">
                  <a:moveTo>
                    <a:pt x="97485" y="11049"/>
                  </a:moveTo>
                  <a:lnTo>
                    <a:pt x="97091" y="11049"/>
                  </a:lnTo>
                  <a:lnTo>
                    <a:pt x="96126" y="11557"/>
                  </a:lnTo>
                  <a:lnTo>
                    <a:pt x="95910" y="14732"/>
                  </a:lnTo>
                  <a:lnTo>
                    <a:pt x="96012" y="14351"/>
                  </a:lnTo>
                  <a:lnTo>
                    <a:pt x="96126" y="13716"/>
                  </a:lnTo>
                  <a:lnTo>
                    <a:pt x="96278" y="12573"/>
                  </a:lnTo>
                  <a:lnTo>
                    <a:pt x="96418" y="13589"/>
                  </a:lnTo>
                  <a:lnTo>
                    <a:pt x="96189" y="16040"/>
                  </a:lnTo>
                  <a:lnTo>
                    <a:pt x="96875" y="14097"/>
                  </a:lnTo>
                  <a:lnTo>
                    <a:pt x="96989" y="13716"/>
                  </a:lnTo>
                  <a:lnTo>
                    <a:pt x="97193" y="12573"/>
                  </a:lnTo>
                  <a:lnTo>
                    <a:pt x="97485" y="11049"/>
                  </a:lnTo>
                  <a:close/>
                </a:path>
                <a:path w="181609" h="57150">
                  <a:moveTo>
                    <a:pt x="99161" y="14097"/>
                  </a:moveTo>
                  <a:lnTo>
                    <a:pt x="99009" y="11569"/>
                  </a:lnTo>
                  <a:lnTo>
                    <a:pt x="98615" y="9944"/>
                  </a:lnTo>
                  <a:lnTo>
                    <a:pt x="98361" y="12420"/>
                  </a:lnTo>
                  <a:lnTo>
                    <a:pt x="98691" y="12776"/>
                  </a:lnTo>
                  <a:lnTo>
                    <a:pt x="98996" y="14744"/>
                  </a:lnTo>
                  <a:lnTo>
                    <a:pt x="99161" y="14097"/>
                  </a:lnTo>
                  <a:close/>
                </a:path>
                <a:path w="181609" h="57150">
                  <a:moveTo>
                    <a:pt x="103035" y="18884"/>
                  </a:moveTo>
                  <a:lnTo>
                    <a:pt x="102882" y="20955"/>
                  </a:lnTo>
                  <a:lnTo>
                    <a:pt x="103035" y="20701"/>
                  </a:lnTo>
                  <a:lnTo>
                    <a:pt x="103035" y="18884"/>
                  </a:lnTo>
                  <a:close/>
                </a:path>
                <a:path w="181609" h="57150">
                  <a:moveTo>
                    <a:pt x="103263" y="18796"/>
                  </a:moveTo>
                  <a:lnTo>
                    <a:pt x="103212" y="16891"/>
                  </a:lnTo>
                  <a:lnTo>
                    <a:pt x="103162" y="14732"/>
                  </a:lnTo>
                  <a:lnTo>
                    <a:pt x="103022" y="14922"/>
                  </a:lnTo>
                  <a:lnTo>
                    <a:pt x="102908" y="17018"/>
                  </a:lnTo>
                  <a:lnTo>
                    <a:pt x="103035" y="18884"/>
                  </a:lnTo>
                  <a:lnTo>
                    <a:pt x="103162" y="17081"/>
                  </a:lnTo>
                  <a:lnTo>
                    <a:pt x="103263" y="18796"/>
                  </a:lnTo>
                  <a:close/>
                </a:path>
                <a:path w="181609" h="57150">
                  <a:moveTo>
                    <a:pt x="109956" y="47612"/>
                  </a:moveTo>
                  <a:lnTo>
                    <a:pt x="109728" y="48895"/>
                  </a:lnTo>
                  <a:lnTo>
                    <a:pt x="109931" y="48133"/>
                  </a:lnTo>
                  <a:lnTo>
                    <a:pt x="109956" y="47612"/>
                  </a:lnTo>
                  <a:close/>
                </a:path>
                <a:path w="181609" h="57150">
                  <a:moveTo>
                    <a:pt x="112750" y="13792"/>
                  </a:moveTo>
                  <a:lnTo>
                    <a:pt x="112534" y="13131"/>
                  </a:lnTo>
                  <a:lnTo>
                    <a:pt x="112547" y="13462"/>
                  </a:lnTo>
                  <a:lnTo>
                    <a:pt x="112598" y="14033"/>
                  </a:lnTo>
                  <a:lnTo>
                    <a:pt x="112750" y="13792"/>
                  </a:lnTo>
                  <a:close/>
                </a:path>
                <a:path w="181609" h="57150">
                  <a:moveTo>
                    <a:pt x="113931" y="7620"/>
                  </a:moveTo>
                  <a:lnTo>
                    <a:pt x="113487" y="9156"/>
                  </a:lnTo>
                  <a:lnTo>
                    <a:pt x="113449" y="14211"/>
                  </a:lnTo>
                  <a:lnTo>
                    <a:pt x="113728" y="13309"/>
                  </a:lnTo>
                  <a:lnTo>
                    <a:pt x="113931" y="7620"/>
                  </a:lnTo>
                  <a:close/>
                </a:path>
                <a:path w="181609" h="57150">
                  <a:moveTo>
                    <a:pt x="115912" y="48818"/>
                  </a:moveTo>
                  <a:lnTo>
                    <a:pt x="115227" y="48133"/>
                  </a:lnTo>
                  <a:lnTo>
                    <a:pt x="115417" y="48577"/>
                  </a:lnTo>
                  <a:lnTo>
                    <a:pt x="115658" y="48818"/>
                  </a:lnTo>
                  <a:lnTo>
                    <a:pt x="115912" y="48818"/>
                  </a:lnTo>
                  <a:close/>
                </a:path>
                <a:path w="181609" h="57150">
                  <a:moveTo>
                    <a:pt x="117170" y="12255"/>
                  </a:moveTo>
                  <a:lnTo>
                    <a:pt x="117094" y="12496"/>
                  </a:lnTo>
                  <a:lnTo>
                    <a:pt x="117030" y="13398"/>
                  </a:lnTo>
                  <a:lnTo>
                    <a:pt x="117170" y="12255"/>
                  </a:lnTo>
                  <a:close/>
                </a:path>
                <a:path w="181609" h="57150">
                  <a:moveTo>
                    <a:pt x="122186" y="9029"/>
                  </a:moveTo>
                  <a:lnTo>
                    <a:pt x="122174" y="7848"/>
                  </a:lnTo>
                  <a:lnTo>
                    <a:pt x="122148" y="7048"/>
                  </a:lnTo>
                  <a:lnTo>
                    <a:pt x="122186" y="9029"/>
                  </a:lnTo>
                  <a:close/>
                </a:path>
                <a:path w="181609" h="57150">
                  <a:moveTo>
                    <a:pt x="123990" y="44069"/>
                  </a:moveTo>
                  <a:lnTo>
                    <a:pt x="123786" y="45212"/>
                  </a:lnTo>
                  <a:lnTo>
                    <a:pt x="123659" y="45466"/>
                  </a:lnTo>
                  <a:lnTo>
                    <a:pt x="123596" y="45847"/>
                  </a:lnTo>
                  <a:lnTo>
                    <a:pt x="123825" y="47117"/>
                  </a:lnTo>
                  <a:lnTo>
                    <a:pt x="123990" y="44069"/>
                  </a:lnTo>
                  <a:close/>
                </a:path>
                <a:path w="181609" h="57150">
                  <a:moveTo>
                    <a:pt x="127406" y="17272"/>
                  </a:moveTo>
                  <a:close/>
                </a:path>
                <a:path w="181609" h="57150">
                  <a:moveTo>
                    <a:pt x="127850" y="10401"/>
                  </a:moveTo>
                  <a:lnTo>
                    <a:pt x="127774" y="10541"/>
                  </a:lnTo>
                  <a:lnTo>
                    <a:pt x="127711" y="10922"/>
                  </a:lnTo>
                  <a:lnTo>
                    <a:pt x="127850" y="10401"/>
                  </a:lnTo>
                  <a:close/>
                </a:path>
                <a:path w="181609" h="57150">
                  <a:moveTo>
                    <a:pt x="128041" y="3302"/>
                  </a:moveTo>
                  <a:lnTo>
                    <a:pt x="127228" y="5842"/>
                  </a:lnTo>
                  <a:lnTo>
                    <a:pt x="127114" y="9664"/>
                  </a:lnTo>
                  <a:lnTo>
                    <a:pt x="127190" y="9271"/>
                  </a:lnTo>
                  <a:lnTo>
                    <a:pt x="127114" y="10160"/>
                  </a:lnTo>
                  <a:lnTo>
                    <a:pt x="127114" y="9664"/>
                  </a:lnTo>
                  <a:lnTo>
                    <a:pt x="127012" y="10160"/>
                  </a:lnTo>
                  <a:lnTo>
                    <a:pt x="126441" y="12954"/>
                  </a:lnTo>
                  <a:lnTo>
                    <a:pt x="127635" y="10795"/>
                  </a:lnTo>
                  <a:lnTo>
                    <a:pt x="127762" y="9906"/>
                  </a:lnTo>
                  <a:lnTo>
                    <a:pt x="127787" y="9271"/>
                  </a:lnTo>
                  <a:lnTo>
                    <a:pt x="128041" y="3302"/>
                  </a:lnTo>
                  <a:close/>
                </a:path>
                <a:path w="181609" h="57150">
                  <a:moveTo>
                    <a:pt x="129171" y="44069"/>
                  </a:moveTo>
                  <a:lnTo>
                    <a:pt x="128803" y="45135"/>
                  </a:lnTo>
                  <a:lnTo>
                    <a:pt x="128968" y="44780"/>
                  </a:lnTo>
                  <a:lnTo>
                    <a:pt x="129171" y="44069"/>
                  </a:lnTo>
                  <a:close/>
                </a:path>
                <a:path w="181609" h="57150">
                  <a:moveTo>
                    <a:pt x="129540" y="42799"/>
                  </a:moveTo>
                  <a:lnTo>
                    <a:pt x="129527" y="42240"/>
                  </a:lnTo>
                  <a:lnTo>
                    <a:pt x="129514" y="42799"/>
                  </a:lnTo>
                  <a:close/>
                </a:path>
                <a:path w="181609" h="57150">
                  <a:moveTo>
                    <a:pt x="129819" y="41910"/>
                  </a:moveTo>
                  <a:lnTo>
                    <a:pt x="129540" y="42799"/>
                  </a:lnTo>
                  <a:lnTo>
                    <a:pt x="129501" y="42951"/>
                  </a:lnTo>
                  <a:lnTo>
                    <a:pt x="129184" y="44196"/>
                  </a:lnTo>
                  <a:lnTo>
                    <a:pt x="129425" y="43942"/>
                  </a:lnTo>
                  <a:lnTo>
                    <a:pt x="129667" y="45212"/>
                  </a:lnTo>
                  <a:lnTo>
                    <a:pt x="129717" y="43942"/>
                  </a:lnTo>
                  <a:lnTo>
                    <a:pt x="129819" y="41910"/>
                  </a:lnTo>
                  <a:close/>
                </a:path>
                <a:path w="181609" h="57150">
                  <a:moveTo>
                    <a:pt x="130200" y="16713"/>
                  </a:moveTo>
                  <a:lnTo>
                    <a:pt x="130098" y="16256"/>
                  </a:lnTo>
                  <a:lnTo>
                    <a:pt x="130035" y="16129"/>
                  </a:lnTo>
                  <a:lnTo>
                    <a:pt x="129959" y="18288"/>
                  </a:lnTo>
                  <a:lnTo>
                    <a:pt x="130200" y="16713"/>
                  </a:lnTo>
                  <a:close/>
                </a:path>
                <a:path w="181609" h="57150">
                  <a:moveTo>
                    <a:pt x="130441" y="16891"/>
                  </a:moveTo>
                  <a:lnTo>
                    <a:pt x="130327" y="15875"/>
                  </a:lnTo>
                  <a:lnTo>
                    <a:pt x="130340" y="16713"/>
                  </a:lnTo>
                  <a:lnTo>
                    <a:pt x="130441" y="16891"/>
                  </a:lnTo>
                  <a:close/>
                </a:path>
                <a:path w="181609" h="57150">
                  <a:moveTo>
                    <a:pt x="130708" y="13893"/>
                  </a:moveTo>
                  <a:lnTo>
                    <a:pt x="130517" y="13271"/>
                  </a:lnTo>
                  <a:lnTo>
                    <a:pt x="130594" y="13690"/>
                  </a:lnTo>
                  <a:lnTo>
                    <a:pt x="130657" y="13830"/>
                  </a:lnTo>
                  <a:close/>
                </a:path>
                <a:path w="181609" h="57150">
                  <a:moveTo>
                    <a:pt x="132651" y="5803"/>
                  </a:moveTo>
                  <a:lnTo>
                    <a:pt x="132588" y="5080"/>
                  </a:lnTo>
                  <a:lnTo>
                    <a:pt x="132397" y="5715"/>
                  </a:lnTo>
                  <a:lnTo>
                    <a:pt x="132651" y="5803"/>
                  </a:lnTo>
                  <a:close/>
                </a:path>
                <a:path w="181609" h="57150">
                  <a:moveTo>
                    <a:pt x="132791" y="5842"/>
                  </a:moveTo>
                  <a:lnTo>
                    <a:pt x="132651" y="5803"/>
                  </a:lnTo>
                  <a:lnTo>
                    <a:pt x="132715" y="6565"/>
                  </a:lnTo>
                  <a:lnTo>
                    <a:pt x="132791" y="5842"/>
                  </a:lnTo>
                  <a:close/>
                </a:path>
                <a:path w="181609" h="57150">
                  <a:moveTo>
                    <a:pt x="134086" y="41059"/>
                  </a:moveTo>
                  <a:lnTo>
                    <a:pt x="133896" y="41148"/>
                  </a:lnTo>
                  <a:lnTo>
                    <a:pt x="134086" y="41148"/>
                  </a:lnTo>
                  <a:close/>
                </a:path>
                <a:path w="181609" h="57150">
                  <a:moveTo>
                    <a:pt x="134467" y="4546"/>
                  </a:moveTo>
                  <a:lnTo>
                    <a:pt x="134289" y="4953"/>
                  </a:lnTo>
                  <a:lnTo>
                    <a:pt x="134467" y="4546"/>
                  </a:lnTo>
                  <a:close/>
                </a:path>
                <a:path w="181609" h="57150">
                  <a:moveTo>
                    <a:pt x="134708" y="6477"/>
                  </a:moveTo>
                  <a:lnTo>
                    <a:pt x="134404" y="6731"/>
                  </a:lnTo>
                  <a:lnTo>
                    <a:pt x="134315" y="6985"/>
                  </a:lnTo>
                  <a:lnTo>
                    <a:pt x="134505" y="7112"/>
                  </a:lnTo>
                  <a:lnTo>
                    <a:pt x="134708" y="6477"/>
                  </a:lnTo>
                  <a:close/>
                </a:path>
                <a:path w="181609" h="57150">
                  <a:moveTo>
                    <a:pt x="141376" y="9398"/>
                  </a:moveTo>
                  <a:lnTo>
                    <a:pt x="140957" y="10629"/>
                  </a:lnTo>
                  <a:lnTo>
                    <a:pt x="140843" y="11811"/>
                  </a:lnTo>
                  <a:lnTo>
                    <a:pt x="140970" y="12407"/>
                  </a:lnTo>
                  <a:lnTo>
                    <a:pt x="141376" y="9398"/>
                  </a:lnTo>
                  <a:close/>
                </a:path>
                <a:path w="181609" h="57150">
                  <a:moveTo>
                    <a:pt x="141605" y="34353"/>
                  </a:moveTo>
                  <a:lnTo>
                    <a:pt x="141249" y="35928"/>
                  </a:lnTo>
                  <a:lnTo>
                    <a:pt x="141071" y="36410"/>
                  </a:lnTo>
                  <a:lnTo>
                    <a:pt x="140931" y="36118"/>
                  </a:lnTo>
                  <a:lnTo>
                    <a:pt x="140754" y="35648"/>
                  </a:lnTo>
                  <a:lnTo>
                    <a:pt x="140538" y="36296"/>
                  </a:lnTo>
                  <a:lnTo>
                    <a:pt x="140677" y="37223"/>
                  </a:lnTo>
                  <a:lnTo>
                    <a:pt x="140855" y="37033"/>
                  </a:lnTo>
                  <a:lnTo>
                    <a:pt x="141071" y="36449"/>
                  </a:lnTo>
                  <a:lnTo>
                    <a:pt x="141262" y="36791"/>
                  </a:lnTo>
                  <a:lnTo>
                    <a:pt x="141414" y="36893"/>
                  </a:lnTo>
                  <a:lnTo>
                    <a:pt x="141605" y="34353"/>
                  </a:lnTo>
                  <a:close/>
                </a:path>
                <a:path w="181609" h="57150">
                  <a:moveTo>
                    <a:pt x="145935" y="14478"/>
                  </a:moveTo>
                  <a:lnTo>
                    <a:pt x="145542" y="11557"/>
                  </a:lnTo>
                  <a:lnTo>
                    <a:pt x="144881" y="15367"/>
                  </a:lnTo>
                  <a:lnTo>
                    <a:pt x="145935" y="14478"/>
                  </a:lnTo>
                  <a:close/>
                </a:path>
                <a:path w="181609" h="57150">
                  <a:moveTo>
                    <a:pt x="146900" y="8940"/>
                  </a:moveTo>
                  <a:lnTo>
                    <a:pt x="146164" y="10388"/>
                  </a:lnTo>
                  <a:lnTo>
                    <a:pt x="146697" y="9525"/>
                  </a:lnTo>
                  <a:lnTo>
                    <a:pt x="146900" y="8940"/>
                  </a:lnTo>
                  <a:close/>
                </a:path>
                <a:path w="181609" h="57150">
                  <a:moveTo>
                    <a:pt x="147637" y="41668"/>
                  </a:moveTo>
                  <a:lnTo>
                    <a:pt x="147027" y="37084"/>
                  </a:lnTo>
                  <a:lnTo>
                    <a:pt x="147002" y="37719"/>
                  </a:lnTo>
                  <a:lnTo>
                    <a:pt x="146405" y="38874"/>
                  </a:lnTo>
                  <a:lnTo>
                    <a:pt x="146519" y="41440"/>
                  </a:lnTo>
                  <a:lnTo>
                    <a:pt x="147002" y="37757"/>
                  </a:lnTo>
                  <a:lnTo>
                    <a:pt x="146888" y="42164"/>
                  </a:lnTo>
                  <a:lnTo>
                    <a:pt x="147637" y="41668"/>
                  </a:lnTo>
                  <a:close/>
                </a:path>
                <a:path w="181609" h="57150">
                  <a:moveTo>
                    <a:pt x="151409" y="17272"/>
                  </a:moveTo>
                  <a:lnTo>
                    <a:pt x="151130" y="17322"/>
                  </a:lnTo>
                  <a:lnTo>
                    <a:pt x="151282" y="17716"/>
                  </a:lnTo>
                  <a:lnTo>
                    <a:pt x="151409" y="17272"/>
                  </a:lnTo>
                  <a:close/>
                </a:path>
                <a:path w="181609" h="57150">
                  <a:moveTo>
                    <a:pt x="152374" y="13931"/>
                  </a:moveTo>
                  <a:lnTo>
                    <a:pt x="151955" y="14478"/>
                  </a:lnTo>
                  <a:lnTo>
                    <a:pt x="152209" y="15494"/>
                  </a:lnTo>
                  <a:lnTo>
                    <a:pt x="152374" y="13931"/>
                  </a:lnTo>
                  <a:close/>
                </a:path>
                <a:path w="181609" h="57150">
                  <a:moveTo>
                    <a:pt x="161455" y="26606"/>
                  </a:moveTo>
                  <a:lnTo>
                    <a:pt x="161290" y="27051"/>
                  </a:lnTo>
                  <a:lnTo>
                    <a:pt x="161188" y="27724"/>
                  </a:lnTo>
                  <a:lnTo>
                    <a:pt x="161455" y="26606"/>
                  </a:lnTo>
                  <a:close/>
                </a:path>
                <a:path w="181609" h="57150">
                  <a:moveTo>
                    <a:pt x="163106" y="35814"/>
                  </a:moveTo>
                  <a:lnTo>
                    <a:pt x="162890" y="37211"/>
                  </a:lnTo>
                  <a:lnTo>
                    <a:pt x="163106" y="35814"/>
                  </a:lnTo>
                  <a:close/>
                </a:path>
                <a:path w="181609" h="57150">
                  <a:moveTo>
                    <a:pt x="166052" y="35433"/>
                  </a:moveTo>
                  <a:lnTo>
                    <a:pt x="165811" y="33147"/>
                  </a:lnTo>
                  <a:lnTo>
                    <a:pt x="165379" y="36576"/>
                  </a:lnTo>
                  <a:lnTo>
                    <a:pt x="165912" y="36449"/>
                  </a:lnTo>
                  <a:lnTo>
                    <a:pt x="166027" y="35814"/>
                  </a:lnTo>
                  <a:lnTo>
                    <a:pt x="166052" y="35433"/>
                  </a:lnTo>
                  <a:close/>
                </a:path>
                <a:path w="181609" h="57150">
                  <a:moveTo>
                    <a:pt x="169037" y="41097"/>
                  </a:moveTo>
                  <a:lnTo>
                    <a:pt x="168846" y="42379"/>
                  </a:lnTo>
                  <a:lnTo>
                    <a:pt x="168973" y="41592"/>
                  </a:lnTo>
                  <a:lnTo>
                    <a:pt x="169037" y="41097"/>
                  </a:lnTo>
                  <a:close/>
                </a:path>
                <a:path w="181609" h="57150">
                  <a:moveTo>
                    <a:pt x="169138" y="40424"/>
                  </a:moveTo>
                  <a:lnTo>
                    <a:pt x="169062" y="40894"/>
                  </a:lnTo>
                  <a:lnTo>
                    <a:pt x="169138" y="40462"/>
                  </a:lnTo>
                  <a:close/>
                </a:path>
                <a:path w="181609" h="57150">
                  <a:moveTo>
                    <a:pt x="171018" y="42545"/>
                  </a:moveTo>
                  <a:lnTo>
                    <a:pt x="170853" y="42926"/>
                  </a:lnTo>
                  <a:lnTo>
                    <a:pt x="170776" y="44107"/>
                  </a:lnTo>
                  <a:lnTo>
                    <a:pt x="171018" y="42545"/>
                  </a:lnTo>
                  <a:close/>
                </a:path>
                <a:path w="181609" h="57150">
                  <a:moveTo>
                    <a:pt x="171030" y="45339"/>
                  </a:moveTo>
                  <a:lnTo>
                    <a:pt x="170916" y="44577"/>
                  </a:lnTo>
                  <a:lnTo>
                    <a:pt x="170776" y="44107"/>
                  </a:lnTo>
                  <a:lnTo>
                    <a:pt x="170421" y="46355"/>
                  </a:lnTo>
                  <a:lnTo>
                    <a:pt x="171030" y="45339"/>
                  </a:lnTo>
                  <a:close/>
                </a:path>
                <a:path w="181609" h="57150">
                  <a:moveTo>
                    <a:pt x="171919" y="19431"/>
                  </a:moveTo>
                  <a:lnTo>
                    <a:pt x="171665" y="17665"/>
                  </a:lnTo>
                  <a:lnTo>
                    <a:pt x="171818" y="16687"/>
                  </a:lnTo>
                  <a:lnTo>
                    <a:pt x="171323" y="18224"/>
                  </a:lnTo>
                  <a:lnTo>
                    <a:pt x="171196" y="18630"/>
                  </a:lnTo>
                  <a:lnTo>
                    <a:pt x="171348" y="20180"/>
                  </a:lnTo>
                  <a:lnTo>
                    <a:pt x="171919" y="19431"/>
                  </a:lnTo>
                  <a:close/>
                </a:path>
                <a:path w="181609" h="57150">
                  <a:moveTo>
                    <a:pt x="172974" y="27305"/>
                  </a:moveTo>
                  <a:lnTo>
                    <a:pt x="172402" y="27800"/>
                  </a:lnTo>
                  <a:lnTo>
                    <a:pt x="172237" y="29248"/>
                  </a:lnTo>
                  <a:lnTo>
                    <a:pt x="172974" y="27305"/>
                  </a:lnTo>
                  <a:close/>
                </a:path>
                <a:path w="181609" h="57150">
                  <a:moveTo>
                    <a:pt x="174434" y="23596"/>
                  </a:moveTo>
                  <a:lnTo>
                    <a:pt x="173697" y="23012"/>
                  </a:lnTo>
                  <a:lnTo>
                    <a:pt x="174396" y="24422"/>
                  </a:lnTo>
                  <a:lnTo>
                    <a:pt x="174434" y="23596"/>
                  </a:lnTo>
                  <a:close/>
                </a:path>
                <a:path w="181609" h="57150">
                  <a:moveTo>
                    <a:pt x="174675" y="25146"/>
                  </a:moveTo>
                  <a:lnTo>
                    <a:pt x="173799" y="28308"/>
                  </a:lnTo>
                  <a:lnTo>
                    <a:pt x="174447" y="27241"/>
                  </a:lnTo>
                  <a:lnTo>
                    <a:pt x="174561" y="25895"/>
                  </a:lnTo>
                  <a:lnTo>
                    <a:pt x="174675" y="25146"/>
                  </a:lnTo>
                  <a:close/>
                </a:path>
                <a:path w="181609" h="57150">
                  <a:moveTo>
                    <a:pt x="174739" y="23850"/>
                  </a:moveTo>
                  <a:lnTo>
                    <a:pt x="174688" y="20231"/>
                  </a:lnTo>
                  <a:lnTo>
                    <a:pt x="174434" y="23596"/>
                  </a:lnTo>
                  <a:lnTo>
                    <a:pt x="174739" y="23850"/>
                  </a:lnTo>
                  <a:close/>
                </a:path>
                <a:path w="181609" h="57150">
                  <a:moveTo>
                    <a:pt x="175018" y="19964"/>
                  </a:moveTo>
                  <a:lnTo>
                    <a:pt x="174612" y="14643"/>
                  </a:lnTo>
                  <a:lnTo>
                    <a:pt x="174688" y="20231"/>
                  </a:lnTo>
                  <a:lnTo>
                    <a:pt x="175018" y="19964"/>
                  </a:lnTo>
                  <a:close/>
                </a:path>
                <a:path w="181609" h="57150">
                  <a:moveTo>
                    <a:pt x="175704" y="46405"/>
                  </a:moveTo>
                  <a:lnTo>
                    <a:pt x="175539" y="46748"/>
                  </a:lnTo>
                  <a:lnTo>
                    <a:pt x="175514" y="47345"/>
                  </a:lnTo>
                  <a:lnTo>
                    <a:pt x="175704" y="46405"/>
                  </a:lnTo>
                  <a:close/>
                </a:path>
                <a:path w="181609" h="57150">
                  <a:moveTo>
                    <a:pt x="175818" y="40957"/>
                  </a:moveTo>
                  <a:lnTo>
                    <a:pt x="175209" y="43662"/>
                  </a:lnTo>
                  <a:lnTo>
                    <a:pt x="175323" y="47205"/>
                  </a:lnTo>
                  <a:lnTo>
                    <a:pt x="175539" y="46748"/>
                  </a:lnTo>
                  <a:lnTo>
                    <a:pt x="175818" y="40957"/>
                  </a:lnTo>
                  <a:close/>
                </a:path>
                <a:path w="181609" h="57150">
                  <a:moveTo>
                    <a:pt x="176009" y="44958"/>
                  </a:moveTo>
                  <a:lnTo>
                    <a:pt x="175704" y="46405"/>
                  </a:lnTo>
                  <a:lnTo>
                    <a:pt x="175793" y="46240"/>
                  </a:lnTo>
                  <a:lnTo>
                    <a:pt x="176009" y="44958"/>
                  </a:lnTo>
                  <a:close/>
                </a:path>
                <a:path w="181609" h="57150">
                  <a:moveTo>
                    <a:pt x="177038" y="44538"/>
                  </a:moveTo>
                  <a:lnTo>
                    <a:pt x="176885" y="44602"/>
                  </a:lnTo>
                  <a:lnTo>
                    <a:pt x="177038" y="44538"/>
                  </a:lnTo>
                  <a:close/>
                </a:path>
                <a:path w="181609" h="57150">
                  <a:moveTo>
                    <a:pt x="177457" y="42621"/>
                  </a:moveTo>
                  <a:lnTo>
                    <a:pt x="177266" y="43738"/>
                  </a:lnTo>
                  <a:lnTo>
                    <a:pt x="177152" y="44297"/>
                  </a:lnTo>
                  <a:lnTo>
                    <a:pt x="177038" y="44538"/>
                  </a:lnTo>
                  <a:lnTo>
                    <a:pt x="177165" y="44399"/>
                  </a:lnTo>
                  <a:lnTo>
                    <a:pt x="177317" y="43649"/>
                  </a:lnTo>
                  <a:lnTo>
                    <a:pt x="177457" y="42621"/>
                  </a:lnTo>
                  <a:close/>
                </a:path>
                <a:path w="181609" h="57150">
                  <a:moveTo>
                    <a:pt x="178777" y="37719"/>
                  </a:moveTo>
                  <a:lnTo>
                    <a:pt x="178612" y="35306"/>
                  </a:lnTo>
                  <a:lnTo>
                    <a:pt x="178549" y="35814"/>
                  </a:lnTo>
                  <a:lnTo>
                    <a:pt x="178422" y="37338"/>
                  </a:lnTo>
                  <a:lnTo>
                    <a:pt x="178777" y="37719"/>
                  </a:lnTo>
                  <a:close/>
                </a:path>
                <a:path w="181609" h="57150">
                  <a:moveTo>
                    <a:pt x="179412" y="30480"/>
                  </a:moveTo>
                  <a:lnTo>
                    <a:pt x="177939" y="35814"/>
                  </a:lnTo>
                  <a:lnTo>
                    <a:pt x="178066" y="34036"/>
                  </a:lnTo>
                  <a:lnTo>
                    <a:pt x="178308" y="31750"/>
                  </a:lnTo>
                  <a:lnTo>
                    <a:pt x="178460" y="30353"/>
                  </a:lnTo>
                  <a:lnTo>
                    <a:pt x="178943" y="29464"/>
                  </a:lnTo>
                  <a:lnTo>
                    <a:pt x="178904" y="26162"/>
                  </a:lnTo>
                  <a:lnTo>
                    <a:pt x="178168" y="31750"/>
                  </a:lnTo>
                  <a:lnTo>
                    <a:pt x="178193" y="30734"/>
                  </a:lnTo>
                  <a:lnTo>
                    <a:pt x="178219" y="29845"/>
                  </a:lnTo>
                  <a:lnTo>
                    <a:pt x="178244" y="28829"/>
                  </a:lnTo>
                  <a:lnTo>
                    <a:pt x="178371" y="27216"/>
                  </a:lnTo>
                  <a:lnTo>
                    <a:pt x="178447" y="26924"/>
                  </a:lnTo>
                  <a:lnTo>
                    <a:pt x="177698" y="28829"/>
                  </a:lnTo>
                  <a:lnTo>
                    <a:pt x="177927" y="27686"/>
                  </a:lnTo>
                  <a:lnTo>
                    <a:pt x="178054" y="26606"/>
                  </a:lnTo>
                  <a:lnTo>
                    <a:pt x="178269" y="24130"/>
                  </a:lnTo>
                  <a:lnTo>
                    <a:pt x="178422" y="25146"/>
                  </a:lnTo>
                  <a:lnTo>
                    <a:pt x="178346" y="24130"/>
                  </a:lnTo>
                  <a:lnTo>
                    <a:pt x="178104" y="21209"/>
                  </a:lnTo>
                  <a:lnTo>
                    <a:pt x="176364" y="29845"/>
                  </a:lnTo>
                  <a:lnTo>
                    <a:pt x="176733" y="24892"/>
                  </a:lnTo>
                  <a:lnTo>
                    <a:pt x="176847" y="24384"/>
                  </a:lnTo>
                  <a:lnTo>
                    <a:pt x="175539" y="26289"/>
                  </a:lnTo>
                  <a:lnTo>
                    <a:pt x="175463" y="26924"/>
                  </a:lnTo>
                  <a:lnTo>
                    <a:pt x="175920" y="28702"/>
                  </a:lnTo>
                  <a:lnTo>
                    <a:pt x="176034" y="29464"/>
                  </a:lnTo>
                  <a:lnTo>
                    <a:pt x="174421" y="34925"/>
                  </a:lnTo>
                  <a:lnTo>
                    <a:pt x="174650" y="32258"/>
                  </a:lnTo>
                  <a:lnTo>
                    <a:pt x="174802" y="30353"/>
                  </a:lnTo>
                  <a:lnTo>
                    <a:pt x="175031" y="27686"/>
                  </a:lnTo>
                  <a:lnTo>
                    <a:pt x="175437" y="22733"/>
                  </a:lnTo>
                  <a:lnTo>
                    <a:pt x="174663" y="27686"/>
                  </a:lnTo>
                  <a:lnTo>
                    <a:pt x="174459" y="27241"/>
                  </a:lnTo>
                  <a:lnTo>
                    <a:pt x="173799" y="30353"/>
                  </a:lnTo>
                  <a:lnTo>
                    <a:pt x="173799" y="28321"/>
                  </a:lnTo>
                  <a:lnTo>
                    <a:pt x="173799" y="25781"/>
                  </a:lnTo>
                  <a:lnTo>
                    <a:pt x="171907" y="32258"/>
                  </a:lnTo>
                  <a:lnTo>
                    <a:pt x="171970" y="31750"/>
                  </a:lnTo>
                  <a:lnTo>
                    <a:pt x="172021" y="31242"/>
                  </a:lnTo>
                  <a:lnTo>
                    <a:pt x="172173" y="29845"/>
                  </a:lnTo>
                  <a:lnTo>
                    <a:pt x="172237" y="29248"/>
                  </a:lnTo>
                  <a:lnTo>
                    <a:pt x="172021" y="29845"/>
                  </a:lnTo>
                  <a:lnTo>
                    <a:pt x="172135" y="28702"/>
                  </a:lnTo>
                  <a:lnTo>
                    <a:pt x="172085" y="28067"/>
                  </a:lnTo>
                  <a:lnTo>
                    <a:pt x="172212" y="28067"/>
                  </a:lnTo>
                  <a:lnTo>
                    <a:pt x="172402" y="27800"/>
                  </a:lnTo>
                  <a:lnTo>
                    <a:pt x="172783" y="24384"/>
                  </a:lnTo>
                  <a:lnTo>
                    <a:pt x="172364" y="26606"/>
                  </a:lnTo>
                  <a:lnTo>
                    <a:pt x="172339" y="26746"/>
                  </a:lnTo>
                  <a:lnTo>
                    <a:pt x="172910" y="21463"/>
                  </a:lnTo>
                  <a:lnTo>
                    <a:pt x="171107" y="31242"/>
                  </a:lnTo>
                  <a:lnTo>
                    <a:pt x="171234" y="26289"/>
                  </a:lnTo>
                  <a:lnTo>
                    <a:pt x="171780" y="22987"/>
                  </a:lnTo>
                  <a:lnTo>
                    <a:pt x="172008" y="25400"/>
                  </a:lnTo>
                  <a:lnTo>
                    <a:pt x="171970" y="22987"/>
                  </a:lnTo>
                  <a:lnTo>
                    <a:pt x="171945" y="21463"/>
                  </a:lnTo>
                  <a:lnTo>
                    <a:pt x="170700" y="28702"/>
                  </a:lnTo>
                  <a:lnTo>
                    <a:pt x="170751" y="27559"/>
                  </a:lnTo>
                  <a:lnTo>
                    <a:pt x="170776" y="26797"/>
                  </a:lnTo>
                  <a:lnTo>
                    <a:pt x="171094" y="19685"/>
                  </a:lnTo>
                  <a:lnTo>
                    <a:pt x="170510" y="20955"/>
                  </a:lnTo>
                  <a:lnTo>
                    <a:pt x="170383" y="21590"/>
                  </a:lnTo>
                  <a:lnTo>
                    <a:pt x="169710" y="26797"/>
                  </a:lnTo>
                  <a:lnTo>
                    <a:pt x="169443" y="25146"/>
                  </a:lnTo>
                  <a:lnTo>
                    <a:pt x="169151" y="23368"/>
                  </a:lnTo>
                  <a:lnTo>
                    <a:pt x="168148" y="25146"/>
                  </a:lnTo>
                  <a:lnTo>
                    <a:pt x="168249" y="24511"/>
                  </a:lnTo>
                  <a:lnTo>
                    <a:pt x="168363" y="23749"/>
                  </a:lnTo>
                  <a:lnTo>
                    <a:pt x="168325" y="23114"/>
                  </a:lnTo>
                  <a:lnTo>
                    <a:pt x="167093" y="21844"/>
                  </a:lnTo>
                  <a:lnTo>
                    <a:pt x="166624" y="19685"/>
                  </a:lnTo>
                  <a:lnTo>
                    <a:pt x="165925" y="24511"/>
                  </a:lnTo>
                  <a:lnTo>
                    <a:pt x="165328" y="23368"/>
                  </a:lnTo>
                  <a:lnTo>
                    <a:pt x="164655" y="24511"/>
                  </a:lnTo>
                  <a:lnTo>
                    <a:pt x="164947" y="22098"/>
                  </a:lnTo>
                  <a:lnTo>
                    <a:pt x="165023" y="21463"/>
                  </a:lnTo>
                  <a:lnTo>
                    <a:pt x="165125" y="20701"/>
                  </a:lnTo>
                  <a:lnTo>
                    <a:pt x="165341" y="19558"/>
                  </a:lnTo>
                  <a:lnTo>
                    <a:pt x="165811" y="18034"/>
                  </a:lnTo>
                  <a:lnTo>
                    <a:pt x="165303" y="18034"/>
                  </a:lnTo>
                  <a:lnTo>
                    <a:pt x="164973" y="19939"/>
                  </a:lnTo>
                  <a:lnTo>
                    <a:pt x="164731" y="20701"/>
                  </a:lnTo>
                  <a:lnTo>
                    <a:pt x="164287" y="21463"/>
                  </a:lnTo>
                  <a:lnTo>
                    <a:pt x="164922" y="17145"/>
                  </a:lnTo>
                  <a:lnTo>
                    <a:pt x="164198" y="17272"/>
                  </a:lnTo>
                  <a:lnTo>
                    <a:pt x="162979" y="22098"/>
                  </a:lnTo>
                  <a:lnTo>
                    <a:pt x="162433" y="19050"/>
                  </a:lnTo>
                  <a:lnTo>
                    <a:pt x="161975" y="22987"/>
                  </a:lnTo>
                  <a:lnTo>
                    <a:pt x="161848" y="30353"/>
                  </a:lnTo>
                  <a:lnTo>
                    <a:pt x="161734" y="30861"/>
                  </a:lnTo>
                  <a:lnTo>
                    <a:pt x="160655" y="33147"/>
                  </a:lnTo>
                  <a:lnTo>
                    <a:pt x="161137" y="28282"/>
                  </a:lnTo>
                  <a:lnTo>
                    <a:pt x="161112" y="28067"/>
                  </a:lnTo>
                  <a:lnTo>
                    <a:pt x="161188" y="27724"/>
                  </a:lnTo>
                  <a:lnTo>
                    <a:pt x="161112" y="28016"/>
                  </a:lnTo>
                  <a:lnTo>
                    <a:pt x="161086" y="27686"/>
                  </a:lnTo>
                  <a:lnTo>
                    <a:pt x="161061" y="27432"/>
                  </a:lnTo>
                  <a:lnTo>
                    <a:pt x="161188" y="26543"/>
                  </a:lnTo>
                  <a:lnTo>
                    <a:pt x="161086" y="26289"/>
                  </a:lnTo>
                  <a:lnTo>
                    <a:pt x="161213" y="24257"/>
                  </a:lnTo>
                  <a:lnTo>
                    <a:pt x="161251" y="23876"/>
                  </a:lnTo>
                  <a:lnTo>
                    <a:pt x="161353" y="22987"/>
                  </a:lnTo>
                  <a:lnTo>
                    <a:pt x="161010" y="23876"/>
                  </a:lnTo>
                  <a:lnTo>
                    <a:pt x="161251" y="22098"/>
                  </a:lnTo>
                  <a:lnTo>
                    <a:pt x="161378" y="21336"/>
                  </a:lnTo>
                  <a:lnTo>
                    <a:pt x="161455" y="21082"/>
                  </a:lnTo>
                  <a:lnTo>
                    <a:pt x="161455" y="22733"/>
                  </a:lnTo>
                  <a:lnTo>
                    <a:pt x="161607" y="21971"/>
                  </a:lnTo>
                  <a:lnTo>
                    <a:pt x="161569" y="22352"/>
                  </a:lnTo>
                  <a:lnTo>
                    <a:pt x="161315" y="25895"/>
                  </a:lnTo>
                  <a:lnTo>
                    <a:pt x="161734" y="23876"/>
                  </a:lnTo>
                  <a:lnTo>
                    <a:pt x="161620" y="21971"/>
                  </a:lnTo>
                  <a:lnTo>
                    <a:pt x="161645" y="21844"/>
                  </a:lnTo>
                  <a:lnTo>
                    <a:pt x="161582" y="21209"/>
                  </a:lnTo>
                  <a:lnTo>
                    <a:pt x="161505" y="21082"/>
                  </a:lnTo>
                  <a:lnTo>
                    <a:pt x="161378" y="20523"/>
                  </a:lnTo>
                  <a:lnTo>
                    <a:pt x="161264" y="19558"/>
                  </a:lnTo>
                  <a:lnTo>
                    <a:pt x="161315" y="16637"/>
                  </a:lnTo>
                  <a:lnTo>
                    <a:pt x="161112" y="18669"/>
                  </a:lnTo>
                  <a:lnTo>
                    <a:pt x="160870" y="20701"/>
                  </a:lnTo>
                  <a:lnTo>
                    <a:pt x="160756" y="20955"/>
                  </a:lnTo>
                  <a:lnTo>
                    <a:pt x="160553" y="21209"/>
                  </a:lnTo>
                  <a:lnTo>
                    <a:pt x="159842" y="21336"/>
                  </a:lnTo>
                  <a:lnTo>
                    <a:pt x="160070" y="20320"/>
                  </a:lnTo>
                  <a:lnTo>
                    <a:pt x="160616" y="17907"/>
                  </a:lnTo>
                  <a:lnTo>
                    <a:pt x="160502" y="15748"/>
                  </a:lnTo>
                  <a:lnTo>
                    <a:pt x="160108" y="17907"/>
                  </a:lnTo>
                  <a:lnTo>
                    <a:pt x="159905" y="15621"/>
                  </a:lnTo>
                  <a:lnTo>
                    <a:pt x="159410" y="20320"/>
                  </a:lnTo>
                  <a:lnTo>
                    <a:pt x="159207" y="20320"/>
                  </a:lnTo>
                  <a:lnTo>
                    <a:pt x="159346" y="18796"/>
                  </a:lnTo>
                  <a:lnTo>
                    <a:pt x="159461" y="16764"/>
                  </a:lnTo>
                  <a:lnTo>
                    <a:pt x="158889" y="18796"/>
                  </a:lnTo>
                  <a:lnTo>
                    <a:pt x="157759" y="17272"/>
                  </a:lnTo>
                  <a:lnTo>
                    <a:pt x="157632" y="22199"/>
                  </a:lnTo>
                  <a:lnTo>
                    <a:pt x="157619" y="22707"/>
                  </a:lnTo>
                  <a:lnTo>
                    <a:pt x="157619" y="22860"/>
                  </a:lnTo>
                  <a:lnTo>
                    <a:pt x="156006" y="27432"/>
                  </a:lnTo>
                  <a:lnTo>
                    <a:pt x="155854" y="25146"/>
                  </a:lnTo>
                  <a:lnTo>
                    <a:pt x="155816" y="24511"/>
                  </a:lnTo>
                  <a:lnTo>
                    <a:pt x="155651" y="21971"/>
                  </a:lnTo>
                  <a:lnTo>
                    <a:pt x="155651" y="21844"/>
                  </a:lnTo>
                  <a:lnTo>
                    <a:pt x="155524" y="19939"/>
                  </a:lnTo>
                  <a:lnTo>
                    <a:pt x="154178" y="21844"/>
                  </a:lnTo>
                  <a:lnTo>
                    <a:pt x="154355" y="20193"/>
                  </a:lnTo>
                  <a:lnTo>
                    <a:pt x="153492" y="21971"/>
                  </a:lnTo>
                  <a:lnTo>
                    <a:pt x="152742" y="21209"/>
                  </a:lnTo>
                  <a:lnTo>
                    <a:pt x="151942" y="24511"/>
                  </a:lnTo>
                  <a:lnTo>
                    <a:pt x="151739" y="24511"/>
                  </a:lnTo>
                  <a:lnTo>
                    <a:pt x="151739" y="22606"/>
                  </a:lnTo>
                  <a:lnTo>
                    <a:pt x="151853" y="20701"/>
                  </a:lnTo>
                  <a:lnTo>
                    <a:pt x="151993" y="19685"/>
                  </a:lnTo>
                  <a:lnTo>
                    <a:pt x="151371" y="20828"/>
                  </a:lnTo>
                  <a:lnTo>
                    <a:pt x="151142" y="22606"/>
                  </a:lnTo>
                  <a:lnTo>
                    <a:pt x="150672" y="20066"/>
                  </a:lnTo>
                  <a:lnTo>
                    <a:pt x="150787" y="19431"/>
                  </a:lnTo>
                  <a:lnTo>
                    <a:pt x="151003" y="18669"/>
                  </a:lnTo>
                  <a:lnTo>
                    <a:pt x="151117" y="18288"/>
                  </a:lnTo>
                  <a:lnTo>
                    <a:pt x="151231" y="17907"/>
                  </a:lnTo>
                  <a:lnTo>
                    <a:pt x="151130" y="17322"/>
                  </a:lnTo>
                  <a:lnTo>
                    <a:pt x="150888" y="16713"/>
                  </a:lnTo>
                  <a:lnTo>
                    <a:pt x="150888" y="13970"/>
                  </a:lnTo>
                  <a:lnTo>
                    <a:pt x="149771" y="18288"/>
                  </a:lnTo>
                  <a:lnTo>
                    <a:pt x="149834" y="17780"/>
                  </a:lnTo>
                  <a:lnTo>
                    <a:pt x="150291" y="14732"/>
                  </a:lnTo>
                  <a:lnTo>
                    <a:pt x="150228" y="13970"/>
                  </a:lnTo>
                  <a:lnTo>
                    <a:pt x="149707" y="13081"/>
                  </a:lnTo>
                  <a:lnTo>
                    <a:pt x="149491" y="13716"/>
                  </a:lnTo>
                  <a:lnTo>
                    <a:pt x="149402" y="17399"/>
                  </a:lnTo>
                  <a:lnTo>
                    <a:pt x="149085" y="17780"/>
                  </a:lnTo>
                  <a:lnTo>
                    <a:pt x="148602" y="17145"/>
                  </a:lnTo>
                  <a:lnTo>
                    <a:pt x="148704" y="15367"/>
                  </a:lnTo>
                  <a:lnTo>
                    <a:pt x="149072" y="12319"/>
                  </a:lnTo>
                  <a:lnTo>
                    <a:pt x="148971" y="11430"/>
                  </a:lnTo>
                  <a:lnTo>
                    <a:pt x="148247" y="10414"/>
                  </a:lnTo>
                  <a:lnTo>
                    <a:pt x="146964" y="13589"/>
                  </a:lnTo>
                  <a:lnTo>
                    <a:pt x="146062" y="15367"/>
                  </a:lnTo>
                  <a:lnTo>
                    <a:pt x="145999" y="14922"/>
                  </a:lnTo>
                  <a:lnTo>
                    <a:pt x="145415" y="18669"/>
                  </a:lnTo>
                  <a:lnTo>
                    <a:pt x="144932" y="18034"/>
                  </a:lnTo>
                  <a:lnTo>
                    <a:pt x="144830" y="17780"/>
                  </a:lnTo>
                  <a:lnTo>
                    <a:pt x="144780" y="10160"/>
                  </a:lnTo>
                  <a:lnTo>
                    <a:pt x="144576" y="10160"/>
                  </a:lnTo>
                  <a:lnTo>
                    <a:pt x="143916" y="7112"/>
                  </a:lnTo>
                  <a:lnTo>
                    <a:pt x="143141" y="17780"/>
                  </a:lnTo>
                  <a:lnTo>
                    <a:pt x="142392" y="15748"/>
                  </a:lnTo>
                  <a:lnTo>
                    <a:pt x="142328" y="18275"/>
                  </a:lnTo>
                  <a:lnTo>
                    <a:pt x="142087" y="22606"/>
                  </a:lnTo>
                  <a:lnTo>
                    <a:pt x="141960" y="22987"/>
                  </a:lnTo>
                  <a:lnTo>
                    <a:pt x="141274" y="24511"/>
                  </a:lnTo>
                  <a:lnTo>
                    <a:pt x="141084" y="24257"/>
                  </a:lnTo>
                  <a:lnTo>
                    <a:pt x="140792" y="23876"/>
                  </a:lnTo>
                  <a:lnTo>
                    <a:pt x="140754" y="22733"/>
                  </a:lnTo>
                  <a:lnTo>
                    <a:pt x="140855" y="20828"/>
                  </a:lnTo>
                  <a:lnTo>
                    <a:pt x="140944" y="19050"/>
                  </a:lnTo>
                  <a:lnTo>
                    <a:pt x="141071" y="16637"/>
                  </a:lnTo>
                  <a:lnTo>
                    <a:pt x="141185" y="16129"/>
                  </a:lnTo>
                  <a:lnTo>
                    <a:pt x="141605" y="14986"/>
                  </a:lnTo>
                  <a:lnTo>
                    <a:pt x="141770" y="14859"/>
                  </a:lnTo>
                  <a:lnTo>
                    <a:pt x="141744" y="16002"/>
                  </a:lnTo>
                  <a:lnTo>
                    <a:pt x="142227" y="14859"/>
                  </a:lnTo>
                  <a:lnTo>
                    <a:pt x="142290" y="14732"/>
                  </a:lnTo>
                  <a:lnTo>
                    <a:pt x="142328" y="14351"/>
                  </a:lnTo>
                  <a:lnTo>
                    <a:pt x="142240" y="12446"/>
                  </a:lnTo>
                  <a:lnTo>
                    <a:pt x="142011" y="14351"/>
                  </a:lnTo>
                  <a:lnTo>
                    <a:pt x="141947" y="13589"/>
                  </a:lnTo>
                  <a:lnTo>
                    <a:pt x="141846" y="12446"/>
                  </a:lnTo>
                  <a:lnTo>
                    <a:pt x="141008" y="12560"/>
                  </a:lnTo>
                  <a:lnTo>
                    <a:pt x="141008" y="12788"/>
                  </a:lnTo>
                  <a:lnTo>
                    <a:pt x="140931" y="12446"/>
                  </a:lnTo>
                  <a:lnTo>
                    <a:pt x="140804" y="11684"/>
                  </a:lnTo>
                  <a:lnTo>
                    <a:pt x="140614" y="10795"/>
                  </a:lnTo>
                  <a:lnTo>
                    <a:pt x="139954" y="13335"/>
                  </a:lnTo>
                  <a:lnTo>
                    <a:pt x="139242" y="11430"/>
                  </a:lnTo>
                  <a:lnTo>
                    <a:pt x="139268" y="14732"/>
                  </a:lnTo>
                  <a:lnTo>
                    <a:pt x="139128" y="14732"/>
                  </a:lnTo>
                  <a:lnTo>
                    <a:pt x="138061" y="12319"/>
                  </a:lnTo>
                  <a:lnTo>
                    <a:pt x="138328" y="18288"/>
                  </a:lnTo>
                  <a:lnTo>
                    <a:pt x="137439" y="19050"/>
                  </a:lnTo>
                  <a:lnTo>
                    <a:pt x="137337" y="17907"/>
                  </a:lnTo>
                  <a:lnTo>
                    <a:pt x="137287" y="17399"/>
                  </a:lnTo>
                  <a:lnTo>
                    <a:pt x="137350" y="15367"/>
                  </a:lnTo>
                  <a:lnTo>
                    <a:pt x="137528" y="14605"/>
                  </a:lnTo>
                  <a:lnTo>
                    <a:pt x="138061" y="12319"/>
                  </a:lnTo>
                  <a:lnTo>
                    <a:pt x="138087" y="12192"/>
                  </a:lnTo>
                  <a:lnTo>
                    <a:pt x="138036" y="12319"/>
                  </a:lnTo>
                  <a:lnTo>
                    <a:pt x="137071" y="14605"/>
                  </a:lnTo>
                  <a:lnTo>
                    <a:pt x="136740" y="12827"/>
                  </a:lnTo>
                  <a:lnTo>
                    <a:pt x="136855" y="11811"/>
                  </a:lnTo>
                  <a:lnTo>
                    <a:pt x="136906" y="11557"/>
                  </a:lnTo>
                  <a:lnTo>
                    <a:pt x="137617" y="8001"/>
                  </a:lnTo>
                  <a:lnTo>
                    <a:pt x="136588" y="11557"/>
                  </a:lnTo>
                  <a:lnTo>
                    <a:pt x="136423" y="7874"/>
                  </a:lnTo>
                  <a:lnTo>
                    <a:pt x="136321" y="5461"/>
                  </a:lnTo>
                  <a:lnTo>
                    <a:pt x="135991" y="4953"/>
                  </a:lnTo>
                  <a:lnTo>
                    <a:pt x="136080" y="4318"/>
                  </a:lnTo>
                  <a:lnTo>
                    <a:pt x="136118" y="4191"/>
                  </a:lnTo>
                  <a:lnTo>
                    <a:pt x="135712" y="4064"/>
                  </a:lnTo>
                  <a:lnTo>
                    <a:pt x="135699" y="7874"/>
                  </a:lnTo>
                  <a:lnTo>
                    <a:pt x="135509" y="7239"/>
                  </a:lnTo>
                  <a:lnTo>
                    <a:pt x="135305" y="7239"/>
                  </a:lnTo>
                  <a:lnTo>
                    <a:pt x="135407" y="5588"/>
                  </a:lnTo>
                  <a:lnTo>
                    <a:pt x="135229" y="6731"/>
                  </a:lnTo>
                  <a:lnTo>
                    <a:pt x="135128" y="12319"/>
                  </a:lnTo>
                  <a:lnTo>
                    <a:pt x="134493" y="15367"/>
                  </a:lnTo>
                  <a:lnTo>
                    <a:pt x="134378" y="14224"/>
                  </a:lnTo>
                  <a:lnTo>
                    <a:pt x="134264" y="13627"/>
                  </a:lnTo>
                  <a:lnTo>
                    <a:pt x="133413" y="17399"/>
                  </a:lnTo>
                  <a:lnTo>
                    <a:pt x="133527" y="14224"/>
                  </a:lnTo>
                  <a:lnTo>
                    <a:pt x="133604" y="12573"/>
                  </a:lnTo>
                  <a:lnTo>
                    <a:pt x="133604" y="12319"/>
                  </a:lnTo>
                  <a:lnTo>
                    <a:pt x="134264" y="13627"/>
                  </a:lnTo>
                  <a:lnTo>
                    <a:pt x="134302" y="13462"/>
                  </a:lnTo>
                  <a:lnTo>
                    <a:pt x="134315" y="13589"/>
                  </a:lnTo>
                  <a:lnTo>
                    <a:pt x="134429" y="13970"/>
                  </a:lnTo>
                  <a:lnTo>
                    <a:pt x="134493" y="14097"/>
                  </a:lnTo>
                  <a:lnTo>
                    <a:pt x="134429" y="13462"/>
                  </a:lnTo>
                  <a:lnTo>
                    <a:pt x="134315" y="12319"/>
                  </a:lnTo>
                  <a:lnTo>
                    <a:pt x="134150" y="10668"/>
                  </a:lnTo>
                  <a:lnTo>
                    <a:pt x="133807" y="7239"/>
                  </a:lnTo>
                  <a:lnTo>
                    <a:pt x="134162" y="6946"/>
                  </a:lnTo>
                  <a:lnTo>
                    <a:pt x="134251" y="5080"/>
                  </a:lnTo>
                  <a:lnTo>
                    <a:pt x="134150" y="4064"/>
                  </a:lnTo>
                  <a:lnTo>
                    <a:pt x="133591" y="508"/>
                  </a:lnTo>
                  <a:lnTo>
                    <a:pt x="133489" y="10668"/>
                  </a:lnTo>
                  <a:lnTo>
                    <a:pt x="132511" y="10541"/>
                  </a:lnTo>
                  <a:lnTo>
                    <a:pt x="132740" y="8255"/>
                  </a:lnTo>
                  <a:lnTo>
                    <a:pt x="132715" y="6565"/>
                  </a:lnTo>
                  <a:lnTo>
                    <a:pt x="132295" y="10541"/>
                  </a:lnTo>
                  <a:lnTo>
                    <a:pt x="131813" y="12573"/>
                  </a:lnTo>
                  <a:lnTo>
                    <a:pt x="131292" y="10414"/>
                  </a:lnTo>
                  <a:lnTo>
                    <a:pt x="131025" y="14224"/>
                  </a:lnTo>
                  <a:lnTo>
                    <a:pt x="130708" y="13970"/>
                  </a:lnTo>
                  <a:lnTo>
                    <a:pt x="130860" y="14465"/>
                  </a:lnTo>
                  <a:lnTo>
                    <a:pt x="130975" y="15494"/>
                  </a:lnTo>
                  <a:lnTo>
                    <a:pt x="130733" y="17907"/>
                  </a:lnTo>
                  <a:lnTo>
                    <a:pt x="130441" y="17526"/>
                  </a:lnTo>
                  <a:lnTo>
                    <a:pt x="130035" y="18161"/>
                  </a:lnTo>
                  <a:lnTo>
                    <a:pt x="129921" y="18542"/>
                  </a:lnTo>
                  <a:lnTo>
                    <a:pt x="129565" y="20828"/>
                  </a:lnTo>
                  <a:lnTo>
                    <a:pt x="129565" y="19431"/>
                  </a:lnTo>
                  <a:lnTo>
                    <a:pt x="129527" y="13970"/>
                  </a:lnTo>
                  <a:lnTo>
                    <a:pt x="129514" y="10541"/>
                  </a:lnTo>
                  <a:lnTo>
                    <a:pt x="128638" y="13970"/>
                  </a:lnTo>
                  <a:lnTo>
                    <a:pt x="128587" y="13462"/>
                  </a:lnTo>
                  <a:lnTo>
                    <a:pt x="128460" y="12319"/>
                  </a:lnTo>
                  <a:lnTo>
                    <a:pt x="128574" y="10795"/>
                  </a:lnTo>
                  <a:lnTo>
                    <a:pt x="128651" y="10287"/>
                  </a:lnTo>
                  <a:lnTo>
                    <a:pt x="128765" y="9398"/>
                  </a:lnTo>
                  <a:lnTo>
                    <a:pt x="128676" y="7239"/>
                  </a:lnTo>
                  <a:lnTo>
                    <a:pt x="127850" y="10401"/>
                  </a:lnTo>
                  <a:lnTo>
                    <a:pt x="127850" y="10604"/>
                  </a:lnTo>
                  <a:lnTo>
                    <a:pt x="127850" y="14605"/>
                  </a:lnTo>
                  <a:lnTo>
                    <a:pt x="127622" y="15875"/>
                  </a:lnTo>
                  <a:lnTo>
                    <a:pt x="127508" y="19431"/>
                  </a:lnTo>
                  <a:lnTo>
                    <a:pt x="127381" y="17272"/>
                  </a:lnTo>
                  <a:lnTo>
                    <a:pt x="127342" y="15875"/>
                  </a:lnTo>
                  <a:lnTo>
                    <a:pt x="127317" y="15265"/>
                  </a:lnTo>
                  <a:lnTo>
                    <a:pt x="127241" y="13716"/>
                  </a:lnTo>
                  <a:lnTo>
                    <a:pt x="127317" y="15265"/>
                  </a:lnTo>
                  <a:lnTo>
                    <a:pt x="127685" y="13716"/>
                  </a:lnTo>
                  <a:lnTo>
                    <a:pt x="127749" y="13462"/>
                  </a:lnTo>
                  <a:lnTo>
                    <a:pt x="127850" y="14605"/>
                  </a:lnTo>
                  <a:lnTo>
                    <a:pt x="127850" y="10604"/>
                  </a:lnTo>
                  <a:lnTo>
                    <a:pt x="126771" y="15875"/>
                  </a:lnTo>
                  <a:lnTo>
                    <a:pt x="127000" y="15875"/>
                  </a:lnTo>
                  <a:lnTo>
                    <a:pt x="126250" y="22733"/>
                  </a:lnTo>
                  <a:lnTo>
                    <a:pt x="126161" y="21971"/>
                  </a:lnTo>
                  <a:lnTo>
                    <a:pt x="125945" y="19939"/>
                  </a:lnTo>
                  <a:lnTo>
                    <a:pt x="125907" y="17145"/>
                  </a:lnTo>
                  <a:lnTo>
                    <a:pt x="126047" y="14224"/>
                  </a:lnTo>
                  <a:lnTo>
                    <a:pt x="126174" y="11811"/>
                  </a:lnTo>
                  <a:lnTo>
                    <a:pt x="126047" y="8001"/>
                  </a:lnTo>
                  <a:lnTo>
                    <a:pt x="125539" y="5080"/>
                  </a:lnTo>
                  <a:lnTo>
                    <a:pt x="124358" y="14224"/>
                  </a:lnTo>
                  <a:lnTo>
                    <a:pt x="123228" y="11684"/>
                  </a:lnTo>
                  <a:lnTo>
                    <a:pt x="123355" y="12319"/>
                  </a:lnTo>
                  <a:lnTo>
                    <a:pt x="123469" y="14465"/>
                  </a:lnTo>
                  <a:lnTo>
                    <a:pt x="123228" y="17145"/>
                  </a:lnTo>
                  <a:lnTo>
                    <a:pt x="122986" y="15367"/>
                  </a:lnTo>
                  <a:lnTo>
                    <a:pt x="122770" y="13843"/>
                  </a:lnTo>
                  <a:lnTo>
                    <a:pt x="122313" y="15367"/>
                  </a:lnTo>
                  <a:lnTo>
                    <a:pt x="122326" y="15113"/>
                  </a:lnTo>
                  <a:lnTo>
                    <a:pt x="122440" y="12827"/>
                  </a:lnTo>
                  <a:lnTo>
                    <a:pt x="122339" y="11430"/>
                  </a:lnTo>
                  <a:lnTo>
                    <a:pt x="122224" y="9906"/>
                  </a:lnTo>
                  <a:lnTo>
                    <a:pt x="122186" y="9144"/>
                  </a:lnTo>
                  <a:lnTo>
                    <a:pt x="122110" y="11430"/>
                  </a:lnTo>
                  <a:lnTo>
                    <a:pt x="121285" y="8890"/>
                  </a:lnTo>
                  <a:lnTo>
                    <a:pt x="120916" y="15113"/>
                  </a:lnTo>
                  <a:lnTo>
                    <a:pt x="120535" y="11049"/>
                  </a:lnTo>
                  <a:lnTo>
                    <a:pt x="120459" y="10795"/>
                  </a:lnTo>
                  <a:lnTo>
                    <a:pt x="119583" y="9271"/>
                  </a:lnTo>
                  <a:lnTo>
                    <a:pt x="119037" y="19939"/>
                  </a:lnTo>
                  <a:lnTo>
                    <a:pt x="118237" y="18923"/>
                  </a:lnTo>
                  <a:lnTo>
                    <a:pt x="118224" y="18161"/>
                  </a:lnTo>
                  <a:lnTo>
                    <a:pt x="118414" y="16510"/>
                  </a:lnTo>
                  <a:lnTo>
                    <a:pt x="118541" y="15494"/>
                  </a:lnTo>
                  <a:lnTo>
                    <a:pt x="118427" y="14605"/>
                  </a:lnTo>
                  <a:lnTo>
                    <a:pt x="118300" y="13843"/>
                  </a:lnTo>
                  <a:lnTo>
                    <a:pt x="118414" y="12319"/>
                  </a:lnTo>
                  <a:lnTo>
                    <a:pt x="118922" y="10668"/>
                  </a:lnTo>
                  <a:lnTo>
                    <a:pt x="118605" y="10668"/>
                  </a:lnTo>
                  <a:lnTo>
                    <a:pt x="118325" y="10033"/>
                  </a:lnTo>
                  <a:lnTo>
                    <a:pt x="118249" y="12319"/>
                  </a:lnTo>
                  <a:lnTo>
                    <a:pt x="118135" y="10287"/>
                  </a:lnTo>
                  <a:lnTo>
                    <a:pt x="117208" y="16510"/>
                  </a:lnTo>
                  <a:lnTo>
                    <a:pt x="117017" y="13462"/>
                  </a:lnTo>
                  <a:lnTo>
                    <a:pt x="116928" y="14224"/>
                  </a:lnTo>
                  <a:lnTo>
                    <a:pt x="116814" y="15494"/>
                  </a:lnTo>
                  <a:lnTo>
                    <a:pt x="116687" y="18161"/>
                  </a:lnTo>
                  <a:lnTo>
                    <a:pt x="116344" y="17907"/>
                  </a:lnTo>
                  <a:lnTo>
                    <a:pt x="115925" y="18275"/>
                  </a:lnTo>
                  <a:lnTo>
                    <a:pt x="115849" y="19812"/>
                  </a:lnTo>
                  <a:lnTo>
                    <a:pt x="115963" y="21971"/>
                  </a:lnTo>
                  <a:lnTo>
                    <a:pt x="115239" y="17780"/>
                  </a:lnTo>
                  <a:lnTo>
                    <a:pt x="114261" y="17526"/>
                  </a:lnTo>
                  <a:lnTo>
                    <a:pt x="113284" y="17526"/>
                  </a:lnTo>
                  <a:lnTo>
                    <a:pt x="113055" y="16383"/>
                  </a:lnTo>
                  <a:lnTo>
                    <a:pt x="112598" y="14097"/>
                  </a:lnTo>
                  <a:lnTo>
                    <a:pt x="110998" y="16129"/>
                  </a:lnTo>
                  <a:lnTo>
                    <a:pt x="110363" y="16383"/>
                  </a:lnTo>
                  <a:lnTo>
                    <a:pt x="110388" y="14770"/>
                  </a:lnTo>
                  <a:lnTo>
                    <a:pt x="110515" y="15113"/>
                  </a:lnTo>
                  <a:lnTo>
                    <a:pt x="110401" y="14732"/>
                  </a:lnTo>
                  <a:lnTo>
                    <a:pt x="109702" y="12192"/>
                  </a:lnTo>
                  <a:lnTo>
                    <a:pt x="109778" y="24257"/>
                  </a:lnTo>
                  <a:lnTo>
                    <a:pt x="109283" y="22479"/>
                  </a:lnTo>
                  <a:lnTo>
                    <a:pt x="108902" y="21082"/>
                  </a:lnTo>
                  <a:lnTo>
                    <a:pt x="108775" y="19812"/>
                  </a:lnTo>
                  <a:lnTo>
                    <a:pt x="108458" y="15748"/>
                  </a:lnTo>
                  <a:lnTo>
                    <a:pt x="109435" y="18161"/>
                  </a:lnTo>
                  <a:lnTo>
                    <a:pt x="109207" y="16510"/>
                  </a:lnTo>
                  <a:lnTo>
                    <a:pt x="109143" y="15748"/>
                  </a:lnTo>
                  <a:lnTo>
                    <a:pt x="109105" y="14732"/>
                  </a:lnTo>
                  <a:lnTo>
                    <a:pt x="109054" y="13335"/>
                  </a:lnTo>
                  <a:lnTo>
                    <a:pt x="108991" y="11938"/>
                  </a:lnTo>
                  <a:lnTo>
                    <a:pt x="108508" y="12192"/>
                  </a:lnTo>
                  <a:lnTo>
                    <a:pt x="107899" y="13335"/>
                  </a:lnTo>
                  <a:lnTo>
                    <a:pt x="107480" y="11811"/>
                  </a:lnTo>
                  <a:lnTo>
                    <a:pt x="107353" y="9398"/>
                  </a:lnTo>
                  <a:lnTo>
                    <a:pt x="107099" y="7366"/>
                  </a:lnTo>
                  <a:lnTo>
                    <a:pt x="106222" y="14732"/>
                  </a:lnTo>
                  <a:lnTo>
                    <a:pt x="105410" y="14097"/>
                  </a:lnTo>
                  <a:lnTo>
                    <a:pt x="105435" y="12446"/>
                  </a:lnTo>
                  <a:lnTo>
                    <a:pt x="104838" y="17399"/>
                  </a:lnTo>
                  <a:lnTo>
                    <a:pt x="104711" y="17907"/>
                  </a:lnTo>
                  <a:lnTo>
                    <a:pt x="103174" y="20447"/>
                  </a:lnTo>
                  <a:lnTo>
                    <a:pt x="103111" y="21463"/>
                  </a:lnTo>
                  <a:lnTo>
                    <a:pt x="102463" y="22479"/>
                  </a:lnTo>
                  <a:lnTo>
                    <a:pt x="102222" y="20193"/>
                  </a:lnTo>
                  <a:lnTo>
                    <a:pt x="101892" y="18796"/>
                  </a:lnTo>
                  <a:lnTo>
                    <a:pt x="101765" y="17907"/>
                  </a:lnTo>
                  <a:lnTo>
                    <a:pt x="101752" y="17399"/>
                  </a:lnTo>
                  <a:lnTo>
                    <a:pt x="101727" y="13843"/>
                  </a:lnTo>
                  <a:lnTo>
                    <a:pt x="102311" y="13627"/>
                  </a:lnTo>
                  <a:lnTo>
                    <a:pt x="102196" y="9398"/>
                  </a:lnTo>
                  <a:lnTo>
                    <a:pt x="102108" y="7874"/>
                  </a:lnTo>
                  <a:lnTo>
                    <a:pt x="101523" y="13843"/>
                  </a:lnTo>
                  <a:lnTo>
                    <a:pt x="101257" y="13081"/>
                  </a:lnTo>
                  <a:lnTo>
                    <a:pt x="101231" y="10287"/>
                  </a:lnTo>
                  <a:lnTo>
                    <a:pt x="100190" y="11176"/>
                  </a:lnTo>
                  <a:lnTo>
                    <a:pt x="100126" y="17399"/>
                  </a:lnTo>
                  <a:lnTo>
                    <a:pt x="99021" y="17018"/>
                  </a:lnTo>
                  <a:lnTo>
                    <a:pt x="99072" y="19558"/>
                  </a:lnTo>
                  <a:lnTo>
                    <a:pt x="98513" y="25146"/>
                  </a:lnTo>
                  <a:lnTo>
                    <a:pt x="98513" y="24892"/>
                  </a:lnTo>
                  <a:lnTo>
                    <a:pt x="98539" y="22479"/>
                  </a:lnTo>
                  <a:lnTo>
                    <a:pt x="98552" y="22352"/>
                  </a:lnTo>
                  <a:lnTo>
                    <a:pt x="98564" y="21082"/>
                  </a:lnTo>
                  <a:lnTo>
                    <a:pt x="98564" y="20955"/>
                  </a:lnTo>
                  <a:lnTo>
                    <a:pt x="98577" y="20066"/>
                  </a:lnTo>
                  <a:lnTo>
                    <a:pt x="98640" y="15367"/>
                  </a:lnTo>
                  <a:lnTo>
                    <a:pt x="98018" y="20066"/>
                  </a:lnTo>
                  <a:lnTo>
                    <a:pt x="97840" y="13716"/>
                  </a:lnTo>
                  <a:lnTo>
                    <a:pt x="97459" y="15113"/>
                  </a:lnTo>
                  <a:lnTo>
                    <a:pt x="96456" y="19685"/>
                  </a:lnTo>
                  <a:lnTo>
                    <a:pt x="96342" y="19939"/>
                  </a:lnTo>
                  <a:lnTo>
                    <a:pt x="95719" y="20955"/>
                  </a:lnTo>
                  <a:lnTo>
                    <a:pt x="95910" y="18694"/>
                  </a:lnTo>
                  <a:lnTo>
                    <a:pt x="95313" y="20955"/>
                  </a:lnTo>
                  <a:lnTo>
                    <a:pt x="94526" y="20828"/>
                  </a:lnTo>
                  <a:lnTo>
                    <a:pt x="94449" y="19304"/>
                  </a:lnTo>
                  <a:lnTo>
                    <a:pt x="94373" y="17780"/>
                  </a:lnTo>
                  <a:lnTo>
                    <a:pt x="94246" y="15367"/>
                  </a:lnTo>
                  <a:lnTo>
                    <a:pt x="94170" y="14859"/>
                  </a:lnTo>
                  <a:lnTo>
                    <a:pt x="93433" y="13462"/>
                  </a:lnTo>
                  <a:lnTo>
                    <a:pt x="92849" y="12827"/>
                  </a:lnTo>
                  <a:lnTo>
                    <a:pt x="92494" y="12407"/>
                  </a:lnTo>
                  <a:lnTo>
                    <a:pt x="91782" y="8255"/>
                  </a:lnTo>
                  <a:lnTo>
                    <a:pt x="90411" y="12827"/>
                  </a:lnTo>
                  <a:lnTo>
                    <a:pt x="88950" y="6350"/>
                  </a:lnTo>
                  <a:lnTo>
                    <a:pt x="87287" y="7112"/>
                  </a:lnTo>
                  <a:lnTo>
                    <a:pt x="87376" y="8763"/>
                  </a:lnTo>
                  <a:lnTo>
                    <a:pt x="87503" y="11430"/>
                  </a:lnTo>
                  <a:lnTo>
                    <a:pt x="87388" y="11899"/>
                  </a:lnTo>
                  <a:lnTo>
                    <a:pt x="87185" y="12560"/>
                  </a:lnTo>
                  <a:lnTo>
                    <a:pt x="87083" y="13335"/>
                  </a:lnTo>
                  <a:lnTo>
                    <a:pt x="86969" y="17322"/>
                  </a:lnTo>
                  <a:lnTo>
                    <a:pt x="86702" y="17780"/>
                  </a:lnTo>
                  <a:lnTo>
                    <a:pt x="86512" y="17018"/>
                  </a:lnTo>
                  <a:lnTo>
                    <a:pt x="86347" y="16256"/>
                  </a:lnTo>
                  <a:lnTo>
                    <a:pt x="86042" y="14859"/>
                  </a:lnTo>
                  <a:lnTo>
                    <a:pt x="85839" y="13970"/>
                  </a:lnTo>
                  <a:lnTo>
                    <a:pt x="85737" y="13462"/>
                  </a:lnTo>
                  <a:lnTo>
                    <a:pt x="85293" y="11430"/>
                  </a:lnTo>
                  <a:lnTo>
                    <a:pt x="85166" y="10629"/>
                  </a:lnTo>
                  <a:lnTo>
                    <a:pt x="84899" y="8255"/>
                  </a:lnTo>
                  <a:lnTo>
                    <a:pt x="85559" y="9017"/>
                  </a:lnTo>
                  <a:lnTo>
                    <a:pt x="85534" y="8255"/>
                  </a:lnTo>
                  <a:lnTo>
                    <a:pt x="85483" y="6731"/>
                  </a:lnTo>
                  <a:lnTo>
                    <a:pt x="84620" y="6096"/>
                  </a:lnTo>
                  <a:lnTo>
                    <a:pt x="84747" y="5080"/>
                  </a:lnTo>
                  <a:lnTo>
                    <a:pt x="84963" y="3302"/>
                  </a:lnTo>
                  <a:lnTo>
                    <a:pt x="84924" y="2159"/>
                  </a:lnTo>
                  <a:lnTo>
                    <a:pt x="84429" y="0"/>
                  </a:lnTo>
                  <a:lnTo>
                    <a:pt x="84493" y="4064"/>
                  </a:lnTo>
                  <a:lnTo>
                    <a:pt x="84239" y="5080"/>
                  </a:lnTo>
                  <a:lnTo>
                    <a:pt x="83718" y="3683"/>
                  </a:lnTo>
                  <a:lnTo>
                    <a:pt x="84277" y="6946"/>
                  </a:lnTo>
                  <a:lnTo>
                    <a:pt x="84391" y="8763"/>
                  </a:lnTo>
                  <a:lnTo>
                    <a:pt x="83426" y="13462"/>
                  </a:lnTo>
                  <a:lnTo>
                    <a:pt x="83388" y="10033"/>
                  </a:lnTo>
                  <a:lnTo>
                    <a:pt x="83337" y="5207"/>
                  </a:lnTo>
                  <a:lnTo>
                    <a:pt x="83286" y="0"/>
                  </a:lnTo>
                  <a:lnTo>
                    <a:pt x="82207" y="5207"/>
                  </a:lnTo>
                  <a:lnTo>
                    <a:pt x="82334" y="3937"/>
                  </a:lnTo>
                  <a:lnTo>
                    <a:pt x="82511" y="2159"/>
                  </a:lnTo>
                  <a:lnTo>
                    <a:pt x="81940" y="3937"/>
                  </a:lnTo>
                  <a:lnTo>
                    <a:pt x="80213" y="2159"/>
                  </a:lnTo>
                  <a:lnTo>
                    <a:pt x="79844" y="10033"/>
                  </a:lnTo>
                  <a:lnTo>
                    <a:pt x="79730" y="9017"/>
                  </a:lnTo>
                  <a:lnTo>
                    <a:pt x="79603" y="7620"/>
                  </a:lnTo>
                  <a:lnTo>
                    <a:pt x="79692" y="5588"/>
                  </a:lnTo>
                  <a:lnTo>
                    <a:pt x="79730" y="5461"/>
                  </a:lnTo>
                  <a:lnTo>
                    <a:pt x="78219" y="4318"/>
                  </a:lnTo>
                  <a:lnTo>
                    <a:pt x="76746" y="13970"/>
                  </a:lnTo>
                  <a:lnTo>
                    <a:pt x="76034" y="11303"/>
                  </a:lnTo>
                  <a:lnTo>
                    <a:pt x="75526" y="9398"/>
                  </a:lnTo>
                  <a:lnTo>
                    <a:pt x="75476" y="6731"/>
                  </a:lnTo>
                  <a:lnTo>
                    <a:pt x="75260" y="7366"/>
                  </a:lnTo>
                  <a:lnTo>
                    <a:pt x="75171" y="11303"/>
                  </a:lnTo>
                  <a:lnTo>
                    <a:pt x="75031" y="10541"/>
                  </a:lnTo>
                  <a:lnTo>
                    <a:pt x="74803" y="9271"/>
                  </a:lnTo>
                  <a:lnTo>
                    <a:pt x="74752" y="6477"/>
                  </a:lnTo>
                  <a:lnTo>
                    <a:pt x="74625" y="6350"/>
                  </a:lnTo>
                  <a:lnTo>
                    <a:pt x="74066" y="10541"/>
                  </a:lnTo>
                  <a:lnTo>
                    <a:pt x="73685" y="9398"/>
                  </a:lnTo>
                  <a:lnTo>
                    <a:pt x="73799" y="7112"/>
                  </a:lnTo>
                  <a:lnTo>
                    <a:pt x="73723" y="6223"/>
                  </a:lnTo>
                  <a:lnTo>
                    <a:pt x="72288" y="3429"/>
                  </a:lnTo>
                  <a:lnTo>
                    <a:pt x="71958" y="12192"/>
                  </a:lnTo>
                  <a:lnTo>
                    <a:pt x="71843" y="13335"/>
                  </a:lnTo>
                  <a:lnTo>
                    <a:pt x="70815" y="14859"/>
                  </a:lnTo>
                  <a:lnTo>
                    <a:pt x="70700" y="12319"/>
                  </a:lnTo>
                  <a:lnTo>
                    <a:pt x="70510" y="7747"/>
                  </a:lnTo>
                  <a:lnTo>
                    <a:pt x="68732" y="4572"/>
                  </a:lnTo>
                  <a:lnTo>
                    <a:pt x="68630" y="3429"/>
                  </a:lnTo>
                  <a:lnTo>
                    <a:pt x="66903" y="2667"/>
                  </a:lnTo>
                  <a:lnTo>
                    <a:pt x="66128" y="8890"/>
                  </a:lnTo>
                  <a:lnTo>
                    <a:pt x="66014" y="9525"/>
                  </a:lnTo>
                  <a:lnTo>
                    <a:pt x="64706" y="12319"/>
                  </a:lnTo>
                  <a:lnTo>
                    <a:pt x="64528" y="11303"/>
                  </a:lnTo>
                  <a:lnTo>
                    <a:pt x="64160" y="9271"/>
                  </a:lnTo>
                  <a:lnTo>
                    <a:pt x="63334" y="4699"/>
                  </a:lnTo>
                  <a:lnTo>
                    <a:pt x="61290" y="9271"/>
                  </a:lnTo>
                  <a:lnTo>
                    <a:pt x="59499" y="5080"/>
                  </a:lnTo>
                  <a:lnTo>
                    <a:pt x="59588" y="5461"/>
                  </a:lnTo>
                  <a:lnTo>
                    <a:pt x="59690" y="10922"/>
                  </a:lnTo>
                  <a:lnTo>
                    <a:pt x="59563" y="11303"/>
                  </a:lnTo>
                  <a:lnTo>
                    <a:pt x="59118" y="9906"/>
                  </a:lnTo>
                  <a:lnTo>
                    <a:pt x="58902" y="16256"/>
                  </a:lnTo>
                  <a:lnTo>
                    <a:pt x="58750" y="13589"/>
                  </a:lnTo>
                  <a:lnTo>
                    <a:pt x="58623" y="11303"/>
                  </a:lnTo>
                  <a:lnTo>
                    <a:pt x="58648" y="9893"/>
                  </a:lnTo>
                  <a:lnTo>
                    <a:pt x="58178" y="5207"/>
                  </a:lnTo>
                  <a:lnTo>
                    <a:pt x="58000" y="3556"/>
                  </a:lnTo>
                  <a:lnTo>
                    <a:pt x="57353" y="5207"/>
                  </a:lnTo>
                  <a:lnTo>
                    <a:pt x="56769" y="5080"/>
                  </a:lnTo>
                  <a:lnTo>
                    <a:pt x="57238" y="13589"/>
                  </a:lnTo>
                  <a:lnTo>
                    <a:pt x="56578" y="11684"/>
                  </a:lnTo>
                  <a:lnTo>
                    <a:pt x="56438" y="11303"/>
                  </a:lnTo>
                  <a:lnTo>
                    <a:pt x="55651" y="9017"/>
                  </a:lnTo>
                  <a:lnTo>
                    <a:pt x="54343" y="10033"/>
                  </a:lnTo>
                  <a:lnTo>
                    <a:pt x="53174" y="11303"/>
                  </a:lnTo>
                  <a:lnTo>
                    <a:pt x="52006" y="7493"/>
                  </a:lnTo>
                  <a:lnTo>
                    <a:pt x="51803" y="9652"/>
                  </a:lnTo>
                  <a:lnTo>
                    <a:pt x="51346" y="9652"/>
                  </a:lnTo>
                  <a:lnTo>
                    <a:pt x="51155" y="11684"/>
                  </a:lnTo>
                  <a:lnTo>
                    <a:pt x="50825" y="7239"/>
                  </a:lnTo>
                  <a:lnTo>
                    <a:pt x="50317" y="6731"/>
                  </a:lnTo>
                  <a:lnTo>
                    <a:pt x="49174" y="5588"/>
                  </a:lnTo>
                  <a:lnTo>
                    <a:pt x="47993" y="6731"/>
                  </a:lnTo>
                  <a:lnTo>
                    <a:pt x="47993" y="3556"/>
                  </a:lnTo>
                  <a:lnTo>
                    <a:pt x="47256" y="3302"/>
                  </a:lnTo>
                  <a:lnTo>
                    <a:pt x="48171" y="16637"/>
                  </a:lnTo>
                  <a:lnTo>
                    <a:pt x="47548" y="17018"/>
                  </a:lnTo>
                  <a:lnTo>
                    <a:pt x="47294" y="14732"/>
                  </a:lnTo>
                  <a:lnTo>
                    <a:pt x="47040" y="12446"/>
                  </a:lnTo>
                  <a:lnTo>
                    <a:pt x="46863" y="10795"/>
                  </a:lnTo>
                  <a:lnTo>
                    <a:pt x="46824" y="10414"/>
                  </a:lnTo>
                  <a:lnTo>
                    <a:pt x="46799" y="10160"/>
                  </a:lnTo>
                  <a:lnTo>
                    <a:pt x="45580" y="10414"/>
                  </a:lnTo>
                  <a:lnTo>
                    <a:pt x="43815" y="4572"/>
                  </a:lnTo>
                  <a:lnTo>
                    <a:pt x="43141" y="10795"/>
                  </a:lnTo>
                  <a:lnTo>
                    <a:pt x="43027" y="9144"/>
                  </a:lnTo>
                  <a:lnTo>
                    <a:pt x="43103" y="7620"/>
                  </a:lnTo>
                  <a:lnTo>
                    <a:pt x="42506" y="7493"/>
                  </a:lnTo>
                  <a:lnTo>
                    <a:pt x="42024" y="6477"/>
                  </a:lnTo>
                  <a:lnTo>
                    <a:pt x="40436" y="3175"/>
                  </a:lnTo>
                  <a:lnTo>
                    <a:pt x="40881" y="6946"/>
                  </a:lnTo>
                  <a:lnTo>
                    <a:pt x="40944" y="6477"/>
                  </a:lnTo>
                  <a:lnTo>
                    <a:pt x="40944" y="7493"/>
                  </a:lnTo>
                  <a:lnTo>
                    <a:pt x="41516" y="12446"/>
                  </a:lnTo>
                  <a:lnTo>
                    <a:pt x="40881" y="6946"/>
                  </a:lnTo>
                  <a:lnTo>
                    <a:pt x="39801" y="14732"/>
                  </a:lnTo>
                  <a:lnTo>
                    <a:pt x="39458" y="10287"/>
                  </a:lnTo>
                  <a:lnTo>
                    <a:pt x="39497" y="17780"/>
                  </a:lnTo>
                  <a:lnTo>
                    <a:pt x="38989" y="19304"/>
                  </a:lnTo>
                  <a:lnTo>
                    <a:pt x="38785" y="18796"/>
                  </a:lnTo>
                  <a:lnTo>
                    <a:pt x="38658" y="17830"/>
                  </a:lnTo>
                  <a:lnTo>
                    <a:pt x="38544" y="16510"/>
                  </a:lnTo>
                  <a:lnTo>
                    <a:pt x="38430" y="15709"/>
                  </a:lnTo>
                  <a:lnTo>
                    <a:pt x="37973" y="14478"/>
                  </a:lnTo>
                  <a:lnTo>
                    <a:pt x="38760" y="21082"/>
                  </a:lnTo>
                  <a:lnTo>
                    <a:pt x="37896" y="19050"/>
                  </a:lnTo>
                  <a:lnTo>
                    <a:pt x="37795" y="15875"/>
                  </a:lnTo>
                  <a:lnTo>
                    <a:pt x="37122" y="15621"/>
                  </a:lnTo>
                  <a:lnTo>
                    <a:pt x="37236" y="21209"/>
                  </a:lnTo>
                  <a:lnTo>
                    <a:pt x="37109" y="22352"/>
                  </a:lnTo>
                  <a:lnTo>
                    <a:pt x="36677" y="21209"/>
                  </a:lnTo>
                  <a:lnTo>
                    <a:pt x="36118" y="19685"/>
                  </a:lnTo>
                  <a:lnTo>
                    <a:pt x="36004" y="19304"/>
                  </a:lnTo>
                  <a:lnTo>
                    <a:pt x="35941" y="18821"/>
                  </a:lnTo>
                  <a:lnTo>
                    <a:pt x="35941" y="41148"/>
                  </a:lnTo>
                  <a:lnTo>
                    <a:pt x="35852" y="41021"/>
                  </a:lnTo>
                  <a:lnTo>
                    <a:pt x="35763" y="40894"/>
                  </a:lnTo>
                  <a:lnTo>
                    <a:pt x="35560" y="40894"/>
                  </a:lnTo>
                  <a:lnTo>
                    <a:pt x="35344" y="41021"/>
                  </a:lnTo>
                  <a:lnTo>
                    <a:pt x="35229" y="40259"/>
                  </a:lnTo>
                  <a:lnTo>
                    <a:pt x="35128" y="39497"/>
                  </a:lnTo>
                  <a:lnTo>
                    <a:pt x="35013" y="37973"/>
                  </a:lnTo>
                  <a:lnTo>
                    <a:pt x="35001" y="37846"/>
                  </a:lnTo>
                  <a:lnTo>
                    <a:pt x="35153" y="37973"/>
                  </a:lnTo>
                  <a:lnTo>
                    <a:pt x="35267" y="39116"/>
                  </a:lnTo>
                  <a:lnTo>
                    <a:pt x="35610" y="39751"/>
                  </a:lnTo>
                  <a:lnTo>
                    <a:pt x="35941" y="41148"/>
                  </a:lnTo>
                  <a:lnTo>
                    <a:pt x="35941" y="18821"/>
                  </a:lnTo>
                  <a:lnTo>
                    <a:pt x="35509" y="15494"/>
                  </a:lnTo>
                  <a:lnTo>
                    <a:pt x="35547" y="16129"/>
                  </a:lnTo>
                  <a:lnTo>
                    <a:pt x="35674" y="21209"/>
                  </a:lnTo>
                  <a:lnTo>
                    <a:pt x="35242" y="20193"/>
                  </a:lnTo>
                  <a:lnTo>
                    <a:pt x="35115" y="19558"/>
                  </a:lnTo>
                  <a:lnTo>
                    <a:pt x="35001" y="18669"/>
                  </a:lnTo>
                  <a:lnTo>
                    <a:pt x="34912" y="16891"/>
                  </a:lnTo>
                  <a:lnTo>
                    <a:pt x="34607" y="16243"/>
                  </a:lnTo>
                  <a:lnTo>
                    <a:pt x="34607" y="41275"/>
                  </a:lnTo>
                  <a:lnTo>
                    <a:pt x="34531" y="41478"/>
                  </a:lnTo>
                  <a:lnTo>
                    <a:pt x="34315" y="41656"/>
                  </a:lnTo>
                  <a:lnTo>
                    <a:pt x="34607" y="41275"/>
                  </a:lnTo>
                  <a:lnTo>
                    <a:pt x="34607" y="16243"/>
                  </a:lnTo>
                  <a:lnTo>
                    <a:pt x="34036" y="15036"/>
                  </a:lnTo>
                  <a:lnTo>
                    <a:pt x="34036" y="22479"/>
                  </a:lnTo>
                  <a:lnTo>
                    <a:pt x="33350" y="20066"/>
                  </a:lnTo>
                  <a:lnTo>
                    <a:pt x="32918" y="18542"/>
                  </a:lnTo>
                  <a:lnTo>
                    <a:pt x="32791" y="17830"/>
                  </a:lnTo>
                  <a:lnTo>
                    <a:pt x="32664" y="16764"/>
                  </a:lnTo>
                  <a:lnTo>
                    <a:pt x="32537" y="16002"/>
                  </a:lnTo>
                  <a:lnTo>
                    <a:pt x="32473" y="15748"/>
                  </a:lnTo>
                  <a:lnTo>
                    <a:pt x="32435" y="15621"/>
                  </a:lnTo>
                  <a:lnTo>
                    <a:pt x="33274" y="15621"/>
                  </a:lnTo>
                  <a:lnTo>
                    <a:pt x="33731" y="15709"/>
                  </a:lnTo>
                  <a:lnTo>
                    <a:pt x="34036" y="22479"/>
                  </a:lnTo>
                  <a:lnTo>
                    <a:pt x="34036" y="15036"/>
                  </a:lnTo>
                  <a:lnTo>
                    <a:pt x="33769" y="14465"/>
                  </a:lnTo>
                  <a:lnTo>
                    <a:pt x="33756" y="14224"/>
                  </a:lnTo>
                  <a:lnTo>
                    <a:pt x="33515" y="11938"/>
                  </a:lnTo>
                  <a:lnTo>
                    <a:pt x="32753" y="11303"/>
                  </a:lnTo>
                  <a:lnTo>
                    <a:pt x="32689" y="5588"/>
                  </a:lnTo>
                  <a:lnTo>
                    <a:pt x="32524" y="8001"/>
                  </a:lnTo>
                  <a:lnTo>
                    <a:pt x="32397" y="11303"/>
                  </a:lnTo>
                  <a:lnTo>
                    <a:pt x="32270" y="15621"/>
                  </a:lnTo>
                  <a:lnTo>
                    <a:pt x="31572" y="14097"/>
                  </a:lnTo>
                  <a:lnTo>
                    <a:pt x="31457" y="13843"/>
                  </a:lnTo>
                  <a:lnTo>
                    <a:pt x="31330" y="13335"/>
                  </a:lnTo>
                  <a:lnTo>
                    <a:pt x="31203" y="12573"/>
                  </a:lnTo>
                  <a:lnTo>
                    <a:pt x="31115" y="11684"/>
                  </a:lnTo>
                  <a:lnTo>
                    <a:pt x="30988" y="11430"/>
                  </a:lnTo>
                  <a:lnTo>
                    <a:pt x="30949" y="11557"/>
                  </a:lnTo>
                  <a:lnTo>
                    <a:pt x="30835" y="12573"/>
                  </a:lnTo>
                  <a:lnTo>
                    <a:pt x="30492" y="11811"/>
                  </a:lnTo>
                  <a:lnTo>
                    <a:pt x="30353" y="11430"/>
                  </a:lnTo>
                  <a:lnTo>
                    <a:pt x="30149" y="11430"/>
                  </a:lnTo>
                  <a:lnTo>
                    <a:pt x="30060" y="10769"/>
                  </a:lnTo>
                  <a:lnTo>
                    <a:pt x="30060" y="11430"/>
                  </a:lnTo>
                  <a:lnTo>
                    <a:pt x="29959" y="11557"/>
                  </a:lnTo>
                  <a:lnTo>
                    <a:pt x="29959" y="16129"/>
                  </a:lnTo>
                  <a:lnTo>
                    <a:pt x="29946" y="15748"/>
                  </a:lnTo>
                  <a:lnTo>
                    <a:pt x="29959" y="16129"/>
                  </a:lnTo>
                  <a:lnTo>
                    <a:pt x="29959" y="11557"/>
                  </a:lnTo>
                  <a:lnTo>
                    <a:pt x="29857" y="11684"/>
                  </a:lnTo>
                  <a:lnTo>
                    <a:pt x="29768" y="12573"/>
                  </a:lnTo>
                  <a:lnTo>
                    <a:pt x="29641" y="10922"/>
                  </a:lnTo>
                  <a:lnTo>
                    <a:pt x="29756" y="9652"/>
                  </a:lnTo>
                  <a:lnTo>
                    <a:pt x="29933" y="10629"/>
                  </a:lnTo>
                  <a:lnTo>
                    <a:pt x="30060" y="11430"/>
                  </a:lnTo>
                  <a:lnTo>
                    <a:pt x="30060" y="10769"/>
                  </a:lnTo>
                  <a:lnTo>
                    <a:pt x="29692" y="8001"/>
                  </a:lnTo>
                  <a:lnTo>
                    <a:pt x="29159" y="9652"/>
                  </a:lnTo>
                  <a:lnTo>
                    <a:pt x="28803" y="9525"/>
                  </a:lnTo>
                  <a:lnTo>
                    <a:pt x="29337" y="14097"/>
                  </a:lnTo>
                  <a:lnTo>
                    <a:pt x="28816" y="13335"/>
                  </a:lnTo>
                  <a:lnTo>
                    <a:pt x="29654" y="17018"/>
                  </a:lnTo>
                  <a:lnTo>
                    <a:pt x="29756" y="16383"/>
                  </a:lnTo>
                  <a:lnTo>
                    <a:pt x="29806" y="16535"/>
                  </a:lnTo>
                  <a:lnTo>
                    <a:pt x="29984" y="17259"/>
                  </a:lnTo>
                  <a:lnTo>
                    <a:pt x="30048" y="17526"/>
                  </a:lnTo>
                  <a:lnTo>
                    <a:pt x="29972" y="16129"/>
                  </a:lnTo>
                  <a:lnTo>
                    <a:pt x="30175" y="16002"/>
                  </a:lnTo>
                  <a:lnTo>
                    <a:pt x="30772" y="15748"/>
                  </a:lnTo>
                  <a:lnTo>
                    <a:pt x="30695" y="20066"/>
                  </a:lnTo>
                  <a:lnTo>
                    <a:pt x="30048" y="17526"/>
                  </a:lnTo>
                  <a:lnTo>
                    <a:pt x="30403" y="24892"/>
                  </a:lnTo>
                  <a:lnTo>
                    <a:pt x="30213" y="23876"/>
                  </a:lnTo>
                  <a:lnTo>
                    <a:pt x="30099" y="23241"/>
                  </a:lnTo>
                  <a:lnTo>
                    <a:pt x="30073" y="23114"/>
                  </a:lnTo>
                  <a:lnTo>
                    <a:pt x="29248" y="18669"/>
                  </a:lnTo>
                  <a:lnTo>
                    <a:pt x="28016" y="15494"/>
                  </a:lnTo>
                  <a:lnTo>
                    <a:pt x="27889" y="14859"/>
                  </a:lnTo>
                  <a:lnTo>
                    <a:pt x="27800" y="14224"/>
                  </a:lnTo>
                  <a:lnTo>
                    <a:pt x="27393" y="11557"/>
                  </a:lnTo>
                  <a:lnTo>
                    <a:pt x="26644" y="14224"/>
                  </a:lnTo>
                  <a:lnTo>
                    <a:pt x="25146" y="13462"/>
                  </a:lnTo>
                  <a:lnTo>
                    <a:pt x="25349" y="18034"/>
                  </a:lnTo>
                  <a:lnTo>
                    <a:pt x="25476" y="22352"/>
                  </a:lnTo>
                  <a:lnTo>
                    <a:pt x="25374" y="23114"/>
                  </a:lnTo>
                  <a:lnTo>
                    <a:pt x="24917" y="19685"/>
                  </a:lnTo>
                  <a:lnTo>
                    <a:pt x="24676" y="18542"/>
                  </a:lnTo>
                  <a:lnTo>
                    <a:pt x="24688" y="17551"/>
                  </a:lnTo>
                  <a:lnTo>
                    <a:pt x="24549" y="18542"/>
                  </a:lnTo>
                  <a:lnTo>
                    <a:pt x="23672" y="17780"/>
                  </a:lnTo>
                  <a:lnTo>
                    <a:pt x="23228" y="17399"/>
                  </a:lnTo>
                  <a:lnTo>
                    <a:pt x="23304" y="18110"/>
                  </a:lnTo>
                  <a:lnTo>
                    <a:pt x="23444" y="17919"/>
                  </a:lnTo>
                  <a:lnTo>
                    <a:pt x="23355" y="18542"/>
                  </a:lnTo>
                  <a:lnTo>
                    <a:pt x="23558" y="17780"/>
                  </a:lnTo>
                  <a:lnTo>
                    <a:pt x="23495" y="18034"/>
                  </a:lnTo>
                  <a:lnTo>
                    <a:pt x="23368" y="18669"/>
                  </a:lnTo>
                  <a:lnTo>
                    <a:pt x="23825" y="23241"/>
                  </a:lnTo>
                  <a:lnTo>
                    <a:pt x="22821" y="20828"/>
                  </a:lnTo>
                  <a:lnTo>
                    <a:pt x="22936" y="20066"/>
                  </a:lnTo>
                  <a:lnTo>
                    <a:pt x="23253" y="18923"/>
                  </a:lnTo>
                  <a:lnTo>
                    <a:pt x="23304" y="18110"/>
                  </a:lnTo>
                  <a:lnTo>
                    <a:pt x="22682" y="18923"/>
                  </a:lnTo>
                  <a:lnTo>
                    <a:pt x="22580" y="17018"/>
                  </a:lnTo>
                  <a:lnTo>
                    <a:pt x="20980" y="15494"/>
                  </a:lnTo>
                  <a:lnTo>
                    <a:pt x="20320" y="19685"/>
                  </a:lnTo>
                  <a:lnTo>
                    <a:pt x="19494" y="23876"/>
                  </a:lnTo>
                  <a:lnTo>
                    <a:pt x="18796" y="22733"/>
                  </a:lnTo>
                  <a:lnTo>
                    <a:pt x="17564" y="20701"/>
                  </a:lnTo>
                  <a:lnTo>
                    <a:pt x="17932" y="21844"/>
                  </a:lnTo>
                  <a:lnTo>
                    <a:pt x="18097" y="22733"/>
                  </a:lnTo>
                  <a:lnTo>
                    <a:pt x="14884" y="17780"/>
                  </a:lnTo>
                  <a:lnTo>
                    <a:pt x="13690" y="28448"/>
                  </a:lnTo>
                  <a:lnTo>
                    <a:pt x="13525" y="28067"/>
                  </a:lnTo>
                  <a:lnTo>
                    <a:pt x="12776" y="26416"/>
                  </a:lnTo>
                  <a:lnTo>
                    <a:pt x="12319" y="25400"/>
                  </a:lnTo>
                  <a:lnTo>
                    <a:pt x="10033" y="20320"/>
                  </a:lnTo>
                  <a:lnTo>
                    <a:pt x="9093" y="18796"/>
                  </a:lnTo>
                  <a:lnTo>
                    <a:pt x="9436" y="21590"/>
                  </a:lnTo>
                  <a:lnTo>
                    <a:pt x="9563" y="25400"/>
                  </a:lnTo>
                  <a:lnTo>
                    <a:pt x="8686" y="20701"/>
                  </a:lnTo>
                  <a:lnTo>
                    <a:pt x="8801" y="26289"/>
                  </a:lnTo>
                  <a:lnTo>
                    <a:pt x="8077" y="26416"/>
                  </a:lnTo>
                  <a:lnTo>
                    <a:pt x="7886" y="25908"/>
                  </a:lnTo>
                  <a:lnTo>
                    <a:pt x="6781" y="22987"/>
                  </a:lnTo>
                  <a:lnTo>
                    <a:pt x="5664" y="20574"/>
                  </a:lnTo>
                  <a:lnTo>
                    <a:pt x="5194" y="22352"/>
                  </a:lnTo>
                  <a:lnTo>
                    <a:pt x="5118" y="22860"/>
                  </a:lnTo>
                  <a:lnTo>
                    <a:pt x="5753" y="25895"/>
                  </a:lnTo>
                  <a:lnTo>
                    <a:pt x="5207" y="25400"/>
                  </a:lnTo>
                  <a:lnTo>
                    <a:pt x="4584" y="28067"/>
                  </a:lnTo>
                  <a:lnTo>
                    <a:pt x="4470" y="27686"/>
                  </a:lnTo>
                  <a:lnTo>
                    <a:pt x="4076" y="24257"/>
                  </a:lnTo>
                  <a:lnTo>
                    <a:pt x="4127" y="24892"/>
                  </a:lnTo>
                  <a:lnTo>
                    <a:pt x="4432" y="27584"/>
                  </a:lnTo>
                  <a:lnTo>
                    <a:pt x="4114" y="26416"/>
                  </a:lnTo>
                  <a:lnTo>
                    <a:pt x="3987" y="25895"/>
                  </a:lnTo>
                  <a:lnTo>
                    <a:pt x="3606" y="23495"/>
                  </a:lnTo>
                  <a:lnTo>
                    <a:pt x="3136" y="28067"/>
                  </a:lnTo>
                  <a:lnTo>
                    <a:pt x="2057" y="26454"/>
                  </a:lnTo>
                  <a:lnTo>
                    <a:pt x="1943" y="25781"/>
                  </a:lnTo>
                  <a:lnTo>
                    <a:pt x="1676" y="18034"/>
                  </a:lnTo>
                  <a:lnTo>
                    <a:pt x="279" y="17780"/>
                  </a:lnTo>
                  <a:lnTo>
                    <a:pt x="114" y="18275"/>
                  </a:lnTo>
                  <a:lnTo>
                    <a:pt x="0" y="21590"/>
                  </a:lnTo>
                  <a:lnTo>
                    <a:pt x="127" y="25400"/>
                  </a:lnTo>
                  <a:lnTo>
                    <a:pt x="558" y="26924"/>
                  </a:lnTo>
                  <a:lnTo>
                    <a:pt x="774" y="27051"/>
                  </a:lnTo>
                  <a:lnTo>
                    <a:pt x="1244" y="28282"/>
                  </a:lnTo>
                  <a:lnTo>
                    <a:pt x="1358" y="28702"/>
                  </a:lnTo>
                  <a:lnTo>
                    <a:pt x="1562" y="29845"/>
                  </a:lnTo>
                  <a:lnTo>
                    <a:pt x="1612" y="32893"/>
                  </a:lnTo>
                  <a:lnTo>
                    <a:pt x="2692" y="39878"/>
                  </a:lnTo>
                  <a:lnTo>
                    <a:pt x="3556" y="46990"/>
                  </a:lnTo>
                  <a:lnTo>
                    <a:pt x="3683" y="47498"/>
                  </a:lnTo>
                  <a:lnTo>
                    <a:pt x="5473" y="52324"/>
                  </a:lnTo>
                  <a:lnTo>
                    <a:pt x="5461" y="47625"/>
                  </a:lnTo>
                  <a:lnTo>
                    <a:pt x="6273" y="51181"/>
                  </a:lnTo>
                  <a:lnTo>
                    <a:pt x="5702" y="51562"/>
                  </a:lnTo>
                  <a:lnTo>
                    <a:pt x="6604" y="54864"/>
                  </a:lnTo>
                  <a:lnTo>
                    <a:pt x="6362" y="52197"/>
                  </a:lnTo>
                  <a:lnTo>
                    <a:pt x="6248" y="49784"/>
                  </a:lnTo>
                  <a:lnTo>
                    <a:pt x="6616" y="51689"/>
                  </a:lnTo>
                  <a:lnTo>
                    <a:pt x="6934" y="52959"/>
                  </a:lnTo>
                  <a:lnTo>
                    <a:pt x="7188" y="53594"/>
                  </a:lnTo>
                  <a:lnTo>
                    <a:pt x="6946" y="49784"/>
                  </a:lnTo>
                  <a:lnTo>
                    <a:pt x="6819" y="47625"/>
                  </a:lnTo>
                  <a:lnTo>
                    <a:pt x="6819" y="47421"/>
                  </a:lnTo>
                  <a:lnTo>
                    <a:pt x="6934" y="47879"/>
                  </a:lnTo>
                  <a:lnTo>
                    <a:pt x="7112" y="48348"/>
                  </a:lnTo>
                  <a:lnTo>
                    <a:pt x="6819" y="46837"/>
                  </a:lnTo>
                  <a:lnTo>
                    <a:pt x="6819" y="46482"/>
                  </a:lnTo>
                  <a:lnTo>
                    <a:pt x="6946" y="45085"/>
                  </a:lnTo>
                  <a:lnTo>
                    <a:pt x="7785" y="48260"/>
                  </a:lnTo>
                  <a:lnTo>
                    <a:pt x="8153" y="51181"/>
                  </a:lnTo>
                  <a:lnTo>
                    <a:pt x="8115" y="48260"/>
                  </a:lnTo>
                  <a:lnTo>
                    <a:pt x="8420" y="49911"/>
                  </a:lnTo>
                  <a:lnTo>
                    <a:pt x="8547" y="50965"/>
                  </a:lnTo>
                  <a:lnTo>
                    <a:pt x="8547" y="49911"/>
                  </a:lnTo>
                  <a:lnTo>
                    <a:pt x="9347" y="51054"/>
                  </a:lnTo>
                  <a:lnTo>
                    <a:pt x="9220" y="49911"/>
                  </a:lnTo>
                  <a:lnTo>
                    <a:pt x="9042" y="48260"/>
                  </a:lnTo>
                  <a:lnTo>
                    <a:pt x="8915" y="47117"/>
                  </a:lnTo>
                  <a:lnTo>
                    <a:pt x="9931" y="51181"/>
                  </a:lnTo>
                  <a:lnTo>
                    <a:pt x="9956" y="47117"/>
                  </a:lnTo>
                  <a:lnTo>
                    <a:pt x="9969" y="45847"/>
                  </a:lnTo>
                  <a:lnTo>
                    <a:pt x="11023" y="52832"/>
                  </a:lnTo>
                  <a:lnTo>
                    <a:pt x="10909" y="51562"/>
                  </a:lnTo>
                  <a:lnTo>
                    <a:pt x="10820" y="47244"/>
                  </a:lnTo>
                  <a:lnTo>
                    <a:pt x="11099" y="46990"/>
                  </a:lnTo>
                  <a:lnTo>
                    <a:pt x="11595" y="50546"/>
                  </a:lnTo>
                  <a:lnTo>
                    <a:pt x="11709" y="50800"/>
                  </a:lnTo>
                  <a:lnTo>
                    <a:pt x="12814" y="52197"/>
                  </a:lnTo>
                  <a:lnTo>
                    <a:pt x="13614" y="56261"/>
                  </a:lnTo>
                  <a:lnTo>
                    <a:pt x="12915" y="48641"/>
                  </a:lnTo>
                  <a:lnTo>
                    <a:pt x="14719" y="52705"/>
                  </a:lnTo>
                  <a:lnTo>
                    <a:pt x="14884" y="48641"/>
                  </a:lnTo>
                  <a:lnTo>
                    <a:pt x="14897" y="48387"/>
                  </a:lnTo>
                  <a:lnTo>
                    <a:pt x="14986" y="49657"/>
                  </a:lnTo>
                  <a:lnTo>
                    <a:pt x="15113" y="50038"/>
                  </a:lnTo>
                  <a:lnTo>
                    <a:pt x="15430" y="50419"/>
                  </a:lnTo>
                  <a:lnTo>
                    <a:pt x="15925" y="52654"/>
                  </a:lnTo>
                  <a:lnTo>
                    <a:pt x="16395" y="53975"/>
                  </a:lnTo>
                  <a:lnTo>
                    <a:pt x="15633" y="48387"/>
                  </a:lnTo>
                  <a:lnTo>
                    <a:pt x="15748" y="47117"/>
                  </a:lnTo>
                  <a:lnTo>
                    <a:pt x="15798" y="46990"/>
                  </a:lnTo>
                  <a:lnTo>
                    <a:pt x="15913" y="46609"/>
                  </a:lnTo>
                  <a:lnTo>
                    <a:pt x="16027" y="45847"/>
                  </a:lnTo>
                  <a:lnTo>
                    <a:pt x="15989" y="45085"/>
                  </a:lnTo>
                  <a:lnTo>
                    <a:pt x="15862" y="42291"/>
                  </a:lnTo>
                  <a:lnTo>
                    <a:pt x="17119" y="47599"/>
                  </a:lnTo>
                  <a:lnTo>
                    <a:pt x="17233" y="48348"/>
                  </a:lnTo>
                  <a:lnTo>
                    <a:pt x="16764" y="49276"/>
                  </a:lnTo>
                  <a:lnTo>
                    <a:pt x="16687" y="50292"/>
                  </a:lnTo>
                  <a:lnTo>
                    <a:pt x="17576" y="55499"/>
                  </a:lnTo>
                  <a:lnTo>
                    <a:pt x="16827" y="50419"/>
                  </a:lnTo>
                  <a:lnTo>
                    <a:pt x="17805" y="50292"/>
                  </a:lnTo>
                  <a:lnTo>
                    <a:pt x="17030" y="46101"/>
                  </a:lnTo>
                  <a:lnTo>
                    <a:pt x="17983" y="49784"/>
                  </a:lnTo>
                  <a:lnTo>
                    <a:pt x="18592" y="52959"/>
                  </a:lnTo>
                  <a:lnTo>
                    <a:pt x="17919" y="47879"/>
                  </a:lnTo>
                  <a:lnTo>
                    <a:pt x="17691" y="46101"/>
                  </a:lnTo>
                  <a:lnTo>
                    <a:pt x="17564" y="45212"/>
                  </a:lnTo>
                  <a:lnTo>
                    <a:pt x="18796" y="51689"/>
                  </a:lnTo>
                  <a:lnTo>
                    <a:pt x="18478" y="46736"/>
                  </a:lnTo>
                  <a:lnTo>
                    <a:pt x="19532" y="50292"/>
                  </a:lnTo>
                  <a:lnTo>
                    <a:pt x="19646" y="54102"/>
                  </a:lnTo>
                  <a:lnTo>
                    <a:pt x="19977" y="51562"/>
                  </a:lnTo>
                  <a:lnTo>
                    <a:pt x="20269" y="52654"/>
                  </a:lnTo>
                  <a:lnTo>
                    <a:pt x="20053" y="51562"/>
                  </a:lnTo>
                  <a:lnTo>
                    <a:pt x="19939" y="50965"/>
                  </a:lnTo>
                  <a:lnTo>
                    <a:pt x="19685" y="48348"/>
                  </a:lnTo>
                  <a:lnTo>
                    <a:pt x="19786" y="47117"/>
                  </a:lnTo>
                  <a:lnTo>
                    <a:pt x="19913" y="46736"/>
                  </a:lnTo>
                  <a:lnTo>
                    <a:pt x="20205" y="45847"/>
                  </a:lnTo>
                  <a:lnTo>
                    <a:pt x="20523" y="50965"/>
                  </a:lnTo>
                  <a:lnTo>
                    <a:pt x="20650" y="52197"/>
                  </a:lnTo>
                  <a:lnTo>
                    <a:pt x="21272" y="54864"/>
                  </a:lnTo>
                  <a:lnTo>
                    <a:pt x="21488" y="53594"/>
                  </a:lnTo>
                  <a:lnTo>
                    <a:pt x="21374" y="50165"/>
                  </a:lnTo>
                  <a:lnTo>
                    <a:pt x="21221" y="47752"/>
                  </a:lnTo>
                  <a:lnTo>
                    <a:pt x="21628" y="48006"/>
                  </a:lnTo>
                  <a:lnTo>
                    <a:pt x="21742" y="48641"/>
                  </a:lnTo>
                  <a:lnTo>
                    <a:pt x="21869" y="49149"/>
                  </a:lnTo>
                  <a:lnTo>
                    <a:pt x="21983" y="50546"/>
                  </a:lnTo>
                  <a:lnTo>
                    <a:pt x="21932" y="47752"/>
                  </a:lnTo>
                  <a:lnTo>
                    <a:pt x="21894" y="45847"/>
                  </a:lnTo>
                  <a:lnTo>
                    <a:pt x="21894" y="45720"/>
                  </a:lnTo>
                  <a:lnTo>
                    <a:pt x="23533" y="50038"/>
                  </a:lnTo>
                  <a:lnTo>
                    <a:pt x="23444" y="45720"/>
                  </a:lnTo>
                  <a:lnTo>
                    <a:pt x="23431" y="45212"/>
                  </a:lnTo>
                  <a:lnTo>
                    <a:pt x="23444" y="44335"/>
                  </a:lnTo>
                  <a:lnTo>
                    <a:pt x="23672" y="45593"/>
                  </a:lnTo>
                  <a:lnTo>
                    <a:pt x="23456" y="44069"/>
                  </a:lnTo>
                  <a:lnTo>
                    <a:pt x="23202" y="42291"/>
                  </a:lnTo>
                  <a:lnTo>
                    <a:pt x="22517" y="37465"/>
                  </a:lnTo>
                  <a:lnTo>
                    <a:pt x="22821" y="37338"/>
                  </a:lnTo>
                  <a:lnTo>
                    <a:pt x="22618" y="33655"/>
                  </a:lnTo>
                  <a:lnTo>
                    <a:pt x="23228" y="37465"/>
                  </a:lnTo>
                  <a:lnTo>
                    <a:pt x="23152" y="38481"/>
                  </a:lnTo>
                  <a:lnTo>
                    <a:pt x="23279" y="40132"/>
                  </a:lnTo>
                  <a:lnTo>
                    <a:pt x="23380" y="38481"/>
                  </a:lnTo>
                  <a:lnTo>
                    <a:pt x="24117" y="42494"/>
                  </a:lnTo>
                  <a:lnTo>
                    <a:pt x="24142" y="41592"/>
                  </a:lnTo>
                  <a:lnTo>
                    <a:pt x="24155" y="41402"/>
                  </a:lnTo>
                  <a:lnTo>
                    <a:pt x="24257" y="38481"/>
                  </a:lnTo>
                  <a:lnTo>
                    <a:pt x="24269" y="37973"/>
                  </a:lnTo>
                  <a:lnTo>
                    <a:pt x="24955" y="39497"/>
                  </a:lnTo>
                  <a:lnTo>
                    <a:pt x="25742" y="44831"/>
                  </a:lnTo>
                  <a:lnTo>
                    <a:pt x="24155" y="41605"/>
                  </a:lnTo>
                  <a:lnTo>
                    <a:pt x="24180" y="41910"/>
                  </a:lnTo>
                  <a:lnTo>
                    <a:pt x="25311" y="46228"/>
                  </a:lnTo>
                  <a:lnTo>
                    <a:pt x="24307" y="44196"/>
                  </a:lnTo>
                  <a:lnTo>
                    <a:pt x="24790" y="46990"/>
                  </a:lnTo>
                  <a:lnTo>
                    <a:pt x="24917" y="49403"/>
                  </a:lnTo>
                  <a:lnTo>
                    <a:pt x="25438" y="52578"/>
                  </a:lnTo>
                  <a:lnTo>
                    <a:pt x="25565" y="52832"/>
                  </a:lnTo>
                  <a:lnTo>
                    <a:pt x="26631" y="54229"/>
                  </a:lnTo>
                  <a:lnTo>
                    <a:pt x="26200" y="49784"/>
                  </a:lnTo>
                  <a:lnTo>
                    <a:pt x="27355" y="51308"/>
                  </a:lnTo>
                  <a:lnTo>
                    <a:pt x="27279" y="49784"/>
                  </a:lnTo>
                  <a:lnTo>
                    <a:pt x="27165" y="48133"/>
                  </a:lnTo>
                  <a:lnTo>
                    <a:pt x="26733" y="46875"/>
                  </a:lnTo>
                  <a:lnTo>
                    <a:pt x="26695" y="46228"/>
                  </a:lnTo>
                  <a:lnTo>
                    <a:pt x="26631" y="44831"/>
                  </a:lnTo>
                  <a:lnTo>
                    <a:pt x="26670" y="43764"/>
                  </a:lnTo>
                  <a:lnTo>
                    <a:pt x="27317" y="43434"/>
                  </a:lnTo>
                  <a:lnTo>
                    <a:pt x="29057" y="51308"/>
                  </a:lnTo>
                  <a:lnTo>
                    <a:pt x="29387" y="50165"/>
                  </a:lnTo>
                  <a:lnTo>
                    <a:pt x="29273" y="46228"/>
                  </a:lnTo>
                  <a:lnTo>
                    <a:pt x="28981" y="43434"/>
                  </a:lnTo>
                  <a:lnTo>
                    <a:pt x="28575" y="39497"/>
                  </a:lnTo>
                  <a:lnTo>
                    <a:pt x="29730" y="43053"/>
                  </a:lnTo>
                  <a:lnTo>
                    <a:pt x="30213" y="49149"/>
                  </a:lnTo>
                  <a:lnTo>
                    <a:pt x="31229" y="49657"/>
                  </a:lnTo>
                  <a:lnTo>
                    <a:pt x="30695" y="46393"/>
                  </a:lnTo>
                  <a:lnTo>
                    <a:pt x="32118" y="51943"/>
                  </a:lnTo>
                  <a:lnTo>
                    <a:pt x="31407" y="46736"/>
                  </a:lnTo>
                  <a:lnTo>
                    <a:pt x="31254" y="45631"/>
                  </a:lnTo>
                  <a:lnTo>
                    <a:pt x="31292" y="46736"/>
                  </a:lnTo>
                  <a:lnTo>
                    <a:pt x="30695" y="46367"/>
                  </a:lnTo>
                  <a:lnTo>
                    <a:pt x="29718" y="40259"/>
                  </a:lnTo>
                  <a:lnTo>
                    <a:pt x="30988" y="43764"/>
                  </a:lnTo>
                  <a:lnTo>
                    <a:pt x="30962" y="43561"/>
                  </a:lnTo>
                  <a:lnTo>
                    <a:pt x="31457" y="43561"/>
                  </a:lnTo>
                  <a:lnTo>
                    <a:pt x="32181" y="48895"/>
                  </a:lnTo>
                  <a:lnTo>
                    <a:pt x="33083" y="48006"/>
                  </a:lnTo>
                  <a:lnTo>
                    <a:pt x="33743" y="43942"/>
                  </a:lnTo>
                  <a:lnTo>
                    <a:pt x="34086" y="43561"/>
                  </a:lnTo>
                  <a:lnTo>
                    <a:pt x="34759" y="42799"/>
                  </a:lnTo>
                  <a:lnTo>
                    <a:pt x="34874" y="44323"/>
                  </a:lnTo>
                  <a:lnTo>
                    <a:pt x="34988" y="46609"/>
                  </a:lnTo>
                  <a:lnTo>
                    <a:pt x="35318" y="47752"/>
                  </a:lnTo>
                  <a:lnTo>
                    <a:pt x="36423" y="44958"/>
                  </a:lnTo>
                  <a:lnTo>
                    <a:pt x="40055" y="51181"/>
                  </a:lnTo>
                  <a:lnTo>
                    <a:pt x="40093" y="46482"/>
                  </a:lnTo>
                  <a:lnTo>
                    <a:pt x="40233" y="46482"/>
                  </a:lnTo>
                  <a:lnTo>
                    <a:pt x="40284" y="44958"/>
                  </a:lnTo>
                  <a:lnTo>
                    <a:pt x="40386" y="44577"/>
                  </a:lnTo>
                  <a:lnTo>
                    <a:pt x="40563" y="44323"/>
                  </a:lnTo>
                  <a:lnTo>
                    <a:pt x="40792" y="46101"/>
                  </a:lnTo>
                  <a:lnTo>
                    <a:pt x="40906" y="48768"/>
                  </a:lnTo>
                  <a:lnTo>
                    <a:pt x="41376" y="45161"/>
                  </a:lnTo>
                  <a:lnTo>
                    <a:pt x="41465" y="44577"/>
                  </a:lnTo>
                  <a:lnTo>
                    <a:pt x="41541" y="44323"/>
                  </a:lnTo>
                  <a:lnTo>
                    <a:pt x="41948" y="42799"/>
                  </a:lnTo>
                  <a:lnTo>
                    <a:pt x="42265" y="41656"/>
                  </a:lnTo>
                  <a:lnTo>
                    <a:pt x="42367" y="41275"/>
                  </a:lnTo>
                  <a:lnTo>
                    <a:pt x="42392" y="41148"/>
                  </a:lnTo>
                  <a:lnTo>
                    <a:pt x="42735" y="39878"/>
                  </a:lnTo>
                  <a:lnTo>
                    <a:pt x="44094" y="44450"/>
                  </a:lnTo>
                  <a:lnTo>
                    <a:pt x="44208" y="46355"/>
                  </a:lnTo>
                  <a:lnTo>
                    <a:pt x="45072" y="48133"/>
                  </a:lnTo>
                  <a:lnTo>
                    <a:pt x="44386" y="39878"/>
                  </a:lnTo>
                  <a:lnTo>
                    <a:pt x="44221" y="37846"/>
                  </a:lnTo>
                  <a:lnTo>
                    <a:pt x="44119" y="36576"/>
                  </a:lnTo>
                  <a:lnTo>
                    <a:pt x="45173" y="40640"/>
                  </a:lnTo>
                  <a:lnTo>
                    <a:pt x="45300" y="41783"/>
                  </a:lnTo>
                  <a:lnTo>
                    <a:pt x="47028" y="43561"/>
                  </a:lnTo>
                  <a:lnTo>
                    <a:pt x="48514" y="39116"/>
                  </a:lnTo>
                  <a:lnTo>
                    <a:pt x="50368" y="46101"/>
                  </a:lnTo>
                  <a:lnTo>
                    <a:pt x="50520" y="43561"/>
                  </a:lnTo>
                  <a:lnTo>
                    <a:pt x="51117" y="43815"/>
                  </a:lnTo>
                  <a:lnTo>
                    <a:pt x="51650" y="43561"/>
                  </a:lnTo>
                  <a:lnTo>
                    <a:pt x="51612" y="39497"/>
                  </a:lnTo>
                  <a:lnTo>
                    <a:pt x="52755" y="43561"/>
                  </a:lnTo>
                  <a:lnTo>
                    <a:pt x="52857" y="45974"/>
                  </a:lnTo>
                  <a:lnTo>
                    <a:pt x="54368" y="48895"/>
                  </a:lnTo>
                  <a:lnTo>
                    <a:pt x="54749" y="49276"/>
                  </a:lnTo>
                  <a:lnTo>
                    <a:pt x="54508" y="44069"/>
                  </a:lnTo>
                  <a:lnTo>
                    <a:pt x="54610" y="42494"/>
                  </a:lnTo>
                  <a:lnTo>
                    <a:pt x="54825" y="41910"/>
                  </a:lnTo>
                  <a:lnTo>
                    <a:pt x="55194" y="46863"/>
                  </a:lnTo>
                  <a:lnTo>
                    <a:pt x="55156" y="47840"/>
                  </a:lnTo>
                  <a:lnTo>
                    <a:pt x="55283" y="47980"/>
                  </a:lnTo>
                  <a:lnTo>
                    <a:pt x="55206" y="46863"/>
                  </a:lnTo>
                  <a:lnTo>
                    <a:pt x="55410" y="41910"/>
                  </a:lnTo>
                  <a:lnTo>
                    <a:pt x="55422" y="41656"/>
                  </a:lnTo>
                  <a:lnTo>
                    <a:pt x="56159" y="47625"/>
                  </a:lnTo>
                  <a:lnTo>
                    <a:pt x="56400" y="46609"/>
                  </a:lnTo>
                  <a:lnTo>
                    <a:pt x="56045" y="44450"/>
                  </a:lnTo>
                  <a:lnTo>
                    <a:pt x="55918" y="42926"/>
                  </a:lnTo>
                  <a:lnTo>
                    <a:pt x="56007" y="42164"/>
                  </a:lnTo>
                  <a:lnTo>
                    <a:pt x="56121" y="41656"/>
                  </a:lnTo>
                  <a:lnTo>
                    <a:pt x="56400" y="40386"/>
                  </a:lnTo>
                  <a:lnTo>
                    <a:pt x="57670" y="45720"/>
                  </a:lnTo>
                  <a:lnTo>
                    <a:pt x="57785" y="46799"/>
                  </a:lnTo>
                  <a:lnTo>
                    <a:pt x="57912" y="48514"/>
                  </a:lnTo>
                  <a:lnTo>
                    <a:pt x="59156" y="44196"/>
                  </a:lnTo>
                  <a:lnTo>
                    <a:pt x="59207" y="45161"/>
                  </a:lnTo>
                  <a:lnTo>
                    <a:pt x="59296" y="44196"/>
                  </a:lnTo>
                  <a:lnTo>
                    <a:pt x="59397" y="43053"/>
                  </a:lnTo>
                  <a:lnTo>
                    <a:pt x="59423" y="53340"/>
                  </a:lnTo>
                  <a:lnTo>
                    <a:pt x="59766" y="49657"/>
                  </a:lnTo>
                  <a:lnTo>
                    <a:pt x="59677" y="44704"/>
                  </a:lnTo>
                  <a:lnTo>
                    <a:pt x="60236" y="47752"/>
                  </a:lnTo>
                  <a:lnTo>
                    <a:pt x="61087" y="47752"/>
                  </a:lnTo>
                  <a:lnTo>
                    <a:pt x="61633" y="46355"/>
                  </a:lnTo>
                  <a:lnTo>
                    <a:pt x="61722" y="49784"/>
                  </a:lnTo>
                  <a:lnTo>
                    <a:pt x="62903" y="50673"/>
                  </a:lnTo>
                  <a:lnTo>
                    <a:pt x="63995" y="48006"/>
                  </a:lnTo>
                  <a:lnTo>
                    <a:pt x="65278" y="48006"/>
                  </a:lnTo>
                  <a:lnTo>
                    <a:pt x="64808" y="46697"/>
                  </a:lnTo>
                  <a:lnTo>
                    <a:pt x="64731" y="46355"/>
                  </a:lnTo>
                  <a:lnTo>
                    <a:pt x="64668" y="44704"/>
                  </a:lnTo>
                  <a:lnTo>
                    <a:pt x="64592" y="43053"/>
                  </a:lnTo>
                  <a:lnTo>
                    <a:pt x="64592" y="40386"/>
                  </a:lnTo>
                  <a:lnTo>
                    <a:pt x="64846" y="40005"/>
                  </a:lnTo>
                  <a:lnTo>
                    <a:pt x="64935" y="41059"/>
                  </a:lnTo>
                  <a:lnTo>
                    <a:pt x="65011" y="40005"/>
                  </a:lnTo>
                  <a:lnTo>
                    <a:pt x="65049" y="39497"/>
                  </a:lnTo>
                  <a:lnTo>
                    <a:pt x="65062" y="39243"/>
                  </a:lnTo>
                  <a:lnTo>
                    <a:pt x="65582" y="39878"/>
                  </a:lnTo>
                  <a:lnTo>
                    <a:pt x="65659" y="45720"/>
                  </a:lnTo>
                  <a:lnTo>
                    <a:pt x="65532" y="46863"/>
                  </a:lnTo>
                  <a:lnTo>
                    <a:pt x="66014" y="45085"/>
                  </a:lnTo>
                  <a:lnTo>
                    <a:pt x="66116" y="49403"/>
                  </a:lnTo>
                  <a:lnTo>
                    <a:pt x="66179" y="46228"/>
                  </a:lnTo>
                  <a:lnTo>
                    <a:pt x="67373" y="54610"/>
                  </a:lnTo>
                  <a:lnTo>
                    <a:pt x="67424" y="48895"/>
                  </a:lnTo>
                  <a:lnTo>
                    <a:pt x="67538" y="50546"/>
                  </a:lnTo>
                  <a:lnTo>
                    <a:pt x="68808" y="50546"/>
                  </a:lnTo>
                  <a:lnTo>
                    <a:pt x="69215" y="48895"/>
                  </a:lnTo>
                  <a:lnTo>
                    <a:pt x="69291" y="48641"/>
                  </a:lnTo>
                  <a:lnTo>
                    <a:pt x="70307" y="48387"/>
                  </a:lnTo>
                  <a:lnTo>
                    <a:pt x="70218" y="46228"/>
                  </a:lnTo>
                  <a:lnTo>
                    <a:pt x="70167" y="45085"/>
                  </a:lnTo>
                  <a:lnTo>
                    <a:pt x="70116" y="43815"/>
                  </a:lnTo>
                  <a:lnTo>
                    <a:pt x="70561" y="44831"/>
                  </a:lnTo>
                  <a:lnTo>
                    <a:pt x="70599" y="43815"/>
                  </a:lnTo>
                  <a:lnTo>
                    <a:pt x="70700" y="41148"/>
                  </a:lnTo>
                  <a:lnTo>
                    <a:pt x="71462" y="42418"/>
                  </a:lnTo>
                  <a:lnTo>
                    <a:pt x="71577" y="42672"/>
                  </a:lnTo>
                  <a:lnTo>
                    <a:pt x="72542" y="46101"/>
                  </a:lnTo>
                  <a:lnTo>
                    <a:pt x="73367" y="45631"/>
                  </a:lnTo>
                  <a:lnTo>
                    <a:pt x="73469" y="45466"/>
                  </a:lnTo>
                  <a:lnTo>
                    <a:pt x="73964" y="43561"/>
                  </a:lnTo>
                  <a:lnTo>
                    <a:pt x="73875" y="43180"/>
                  </a:lnTo>
                  <a:lnTo>
                    <a:pt x="73761" y="42672"/>
                  </a:lnTo>
                  <a:lnTo>
                    <a:pt x="73520" y="41910"/>
                  </a:lnTo>
                  <a:lnTo>
                    <a:pt x="73520" y="41148"/>
                  </a:lnTo>
                  <a:lnTo>
                    <a:pt x="73647" y="39243"/>
                  </a:lnTo>
                  <a:lnTo>
                    <a:pt x="73660" y="39116"/>
                  </a:lnTo>
                  <a:lnTo>
                    <a:pt x="73787" y="41529"/>
                  </a:lnTo>
                  <a:lnTo>
                    <a:pt x="73914" y="43167"/>
                  </a:lnTo>
                  <a:lnTo>
                    <a:pt x="74777" y="42799"/>
                  </a:lnTo>
                  <a:lnTo>
                    <a:pt x="74422" y="45847"/>
                  </a:lnTo>
                  <a:lnTo>
                    <a:pt x="75488" y="45085"/>
                  </a:lnTo>
                  <a:lnTo>
                    <a:pt x="75793" y="44958"/>
                  </a:lnTo>
                  <a:lnTo>
                    <a:pt x="76593" y="42799"/>
                  </a:lnTo>
                  <a:lnTo>
                    <a:pt x="77038" y="41605"/>
                  </a:lnTo>
                  <a:lnTo>
                    <a:pt x="76923" y="40386"/>
                  </a:lnTo>
                  <a:lnTo>
                    <a:pt x="76822" y="39751"/>
                  </a:lnTo>
                  <a:lnTo>
                    <a:pt x="76657" y="39116"/>
                  </a:lnTo>
                  <a:lnTo>
                    <a:pt x="76746" y="37592"/>
                  </a:lnTo>
                  <a:lnTo>
                    <a:pt x="76936" y="37084"/>
                  </a:lnTo>
                  <a:lnTo>
                    <a:pt x="77216" y="38608"/>
                  </a:lnTo>
                  <a:lnTo>
                    <a:pt x="77330" y="41783"/>
                  </a:lnTo>
                  <a:lnTo>
                    <a:pt x="78549" y="40894"/>
                  </a:lnTo>
                  <a:lnTo>
                    <a:pt x="81292" y="47371"/>
                  </a:lnTo>
                  <a:lnTo>
                    <a:pt x="82296" y="45085"/>
                  </a:lnTo>
                  <a:lnTo>
                    <a:pt x="82232" y="45466"/>
                  </a:lnTo>
                  <a:lnTo>
                    <a:pt x="82334" y="45085"/>
                  </a:lnTo>
                  <a:lnTo>
                    <a:pt x="83426" y="41021"/>
                  </a:lnTo>
                  <a:lnTo>
                    <a:pt x="83858" y="41478"/>
                  </a:lnTo>
                  <a:lnTo>
                    <a:pt x="83947" y="41910"/>
                  </a:lnTo>
                  <a:lnTo>
                    <a:pt x="83375" y="43434"/>
                  </a:lnTo>
                  <a:lnTo>
                    <a:pt x="83261" y="44704"/>
                  </a:lnTo>
                  <a:lnTo>
                    <a:pt x="83642" y="46609"/>
                  </a:lnTo>
                  <a:lnTo>
                    <a:pt x="84645" y="41021"/>
                  </a:lnTo>
                  <a:lnTo>
                    <a:pt x="84670" y="40894"/>
                  </a:lnTo>
                  <a:lnTo>
                    <a:pt x="84874" y="39751"/>
                  </a:lnTo>
                  <a:lnTo>
                    <a:pt x="85864" y="47625"/>
                  </a:lnTo>
                  <a:lnTo>
                    <a:pt x="86918" y="43053"/>
                  </a:lnTo>
                  <a:lnTo>
                    <a:pt x="87884" y="48133"/>
                  </a:lnTo>
                  <a:lnTo>
                    <a:pt x="89065" y="48006"/>
                  </a:lnTo>
                  <a:lnTo>
                    <a:pt x="90271" y="47244"/>
                  </a:lnTo>
                  <a:lnTo>
                    <a:pt x="91363" y="49784"/>
                  </a:lnTo>
                  <a:lnTo>
                    <a:pt x="91274" y="47244"/>
                  </a:lnTo>
                  <a:lnTo>
                    <a:pt x="91401" y="45669"/>
                  </a:lnTo>
                  <a:lnTo>
                    <a:pt x="91541" y="44196"/>
                  </a:lnTo>
                  <a:lnTo>
                    <a:pt x="91592" y="46126"/>
                  </a:lnTo>
                  <a:lnTo>
                    <a:pt x="91706" y="45085"/>
                  </a:lnTo>
                  <a:lnTo>
                    <a:pt x="92379" y="44196"/>
                  </a:lnTo>
                  <a:lnTo>
                    <a:pt x="93243" y="43053"/>
                  </a:lnTo>
                  <a:lnTo>
                    <a:pt x="94310" y="41656"/>
                  </a:lnTo>
                  <a:lnTo>
                    <a:pt x="97142" y="49276"/>
                  </a:lnTo>
                  <a:lnTo>
                    <a:pt x="99771" y="51943"/>
                  </a:lnTo>
                  <a:lnTo>
                    <a:pt x="100736" y="52705"/>
                  </a:lnTo>
                  <a:lnTo>
                    <a:pt x="100520" y="41656"/>
                  </a:lnTo>
                  <a:lnTo>
                    <a:pt x="100482" y="39751"/>
                  </a:lnTo>
                  <a:lnTo>
                    <a:pt x="100431" y="37084"/>
                  </a:lnTo>
                  <a:lnTo>
                    <a:pt x="101485" y="43167"/>
                  </a:lnTo>
                  <a:lnTo>
                    <a:pt x="101587" y="44323"/>
                  </a:lnTo>
                  <a:lnTo>
                    <a:pt x="101231" y="49276"/>
                  </a:lnTo>
                  <a:lnTo>
                    <a:pt x="103276" y="42799"/>
                  </a:lnTo>
                  <a:lnTo>
                    <a:pt x="105257" y="49530"/>
                  </a:lnTo>
                  <a:lnTo>
                    <a:pt x="107289" y="44069"/>
                  </a:lnTo>
                  <a:lnTo>
                    <a:pt x="107238" y="44450"/>
                  </a:lnTo>
                  <a:lnTo>
                    <a:pt x="107111" y="46990"/>
                  </a:lnTo>
                  <a:lnTo>
                    <a:pt x="106934" y="46863"/>
                  </a:lnTo>
                  <a:lnTo>
                    <a:pt x="107264" y="50800"/>
                  </a:lnTo>
                  <a:lnTo>
                    <a:pt x="108356" y="47371"/>
                  </a:lnTo>
                  <a:lnTo>
                    <a:pt x="108445" y="46990"/>
                  </a:lnTo>
                  <a:lnTo>
                    <a:pt x="108508" y="44069"/>
                  </a:lnTo>
                  <a:lnTo>
                    <a:pt x="108508" y="43942"/>
                  </a:lnTo>
                  <a:lnTo>
                    <a:pt x="108597" y="44069"/>
                  </a:lnTo>
                  <a:lnTo>
                    <a:pt x="108673" y="45466"/>
                  </a:lnTo>
                  <a:lnTo>
                    <a:pt x="108559" y="47117"/>
                  </a:lnTo>
                  <a:lnTo>
                    <a:pt x="108673" y="48348"/>
                  </a:lnTo>
                  <a:lnTo>
                    <a:pt x="109029" y="50673"/>
                  </a:lnTo>
                  <a:lnTo>
                    <a:pt x="109778" y="43942"/>
                  </a:lnTo>
                  <a:lnTo>
                    <a:pt x="109816" y="43561"/>
                  </a:lnTo>
                  <a:lnTo>
                    <a:pt x="109956" y="47612"/>
                  </a:lnTo>
                  <a:lnTo>
                    <a:pt x="110032" y="47117"/>
                  </a:lnTo>
                  <a:lnTo>
                    <a:pt x="110959" y="49403"/>
                  </a:lnTo>
                  <a:lnTo>
                    <a:pt x="110883" y="47117"/>
                  </a:lnTo>
                  <a:lnTo>
                    <a:pt x="110807" y="44958"/>
                  </a:lnTo>
                  <a:lnTo>
                    <a:pt x="111480" y="47117"/>
                  </a:lnTo>
                  <a:lnTo>
                    <a:pt x="111899" y="44958"/>
                  </a:lnTo>
                  <a:lnTo>
                    <a:pt x="112166" y="43561"/>
                  </a:lnTo>
                  <a:lnTo>
                    <a:pt x="112255" y="43053"/>
                  </a:lnTo>
                  <a:lnTo>
                    <a:pt x="112750" y="45643"/>
                  </a:lnTo>
                  <a:lnTo>
                    <a:pt x="112649" y="46774"/>
                  </a:lnTo>
                  <a:lnTo>
                    <a:pt x="113080" y="48742"/>
                  </a:lnTo>
                  <a:lnTo>
                    <a:pt x="113004" y="47155"/>
                  </a:lnTo>
                  <a:lnTo>
                    <a:pt x="112890" y="46228"/>
                  </a:lnTo>
                  <a:lnTo>
                    <a:pt x="112776" y="45720"/>
                  </a:lnTo>
                  <a:lnTo>
                    <a:pt x="113055" y="43053"/>
                  </a:lnTo>
                  <a:lnTo>
                    <a:pt x="113080" y="42799"/>
                  </a:lnTo>
                  <a:lnTo>
                    <a:pt x="113296" y="40767"/>
                  </a:lnTo>
                  <a:lnTo>
                    <a:pt x="113944" y="48133"/>
                  </a:lnTo>
                  <a:lnTo>
                    <a:pt x="114274" y="41021"/>
                  </a:lnTo>
                  <a:lnTo>
                    <a:pt x="114007" y="48387"/>
                  </a:lnTo>
                  <a:lnTo>
                    <a:pt x="115366" y="46990"/>
                  </a:lnTo>
                  <a:lnTo>
                    <a:pt x="115951" y="43561"/>
                  </a:lnTo>
                  <a:lnTo>
                    <a:pt x="115722" y="45720"/>
                  </a:lnTo>
                  <a:lnTo>
                    <a:pt x="116281" y="45847"/>
                  </a:lnTo>
                  <a:lnTo>
                    <a:pt x="115989" y="48831"/>
                  </a:lnTo>
                  <a:lnTo>
                    <a:pt x="116522" y="48768"/>
                  </a:lnTo>
                  <a:lnTo>
                    <a:pt x="116941" y="47752"/>
                  </a:lnTo>
                  <a:lnTo>
                    <a:pt x="117068" y="45593"/>
                  </a:lnTo>
                  <a:lnTo>
                    <a:pt x="117081" y="43688"/>
                  </a:lnTo>
                  <a:lnTo>
                    <a:pt x="117703" y="46482"/>
                  </a:lnTo>
                  <a:lnTo>
                    <a:pt x="119100" y="43815"/>
                  </a:lnTo>
                  <a:lnTo>
                    <a:pt x="119430" y="48006"/>
                  </a:lnTo>
                  <a:lnTo>
                    <a:pt x="121132" y="44196"/>
                  </a:lnTo>
                  <a:lnTo>
                    <a:pt x="121361" y="43815"/>
                  </a:lnTo>
                  <a:lnTo>
                    <a:pt x="121437" y="43688"/>
                  </a:lnTo>
                  <a:lnTo>
                    <a:pt x="121513" y="43561"/>
                  </a:lnTo>
                  <a:lnTo>
                    <a:pt x="122491" y="41910"/>
                  </a:lnTo>
                  <a:lnTo>
                    <a:pt x="122593" y="41021"/>
                  </a:lnTo>
                  <a:lnTo>
                    <a:pt x="122567" y="41770"/>
                  </a:lnTo>
                  <a:lnTo>
                    <a:pt x="122326" y="48133"/>
                  </a:lnTo>
                  <a:lnTo>
                    <a:pt x="123469" y="45847"/>
                  </a:lnTo>
                  <a:lnTo>
                    <a:pt x="123355" y="44577"/>
                  </a:lnTo>
                  <a:lnTo>
                    <a:pt x="122770" y="41478"/>
                  </a:lnTo>
                  <a:lnTo>
                    <a:pt x="122669" y="41605"/>
                  </a:lnTo>
                  <a:lnTo>
                    <a:pt x="122618" y="40640"/>
                  </a:lnTo>
                  <a:lnTo>
                    <a:pt x="122770" y="41478"/>
                  </a:lnTo>
                  <a:lnTo>
                    <a:pt x="123520" y="40640"/>
                  </a:lnTo>
                  <a:lnTo>
                    <a:pt x="124218" y="39878"/>
                  </a:lnTo>
                  <a:lnTo>
                    <a:pt x="123990" y="44069"/>
                  </a:lnTo>
                  <a:lnTo>
                    <a:pt x="124739" y="39878"/>
                  </a:lnTo>
                  <a:lnTo>
                    <a:pt x="124879" y="39116"/>
                  </a:lnTo>
                  <a:lnTo>
                    <a:pt x="126123" y="40894"/>
                  </a:lnTo>
                  <a:lnTo>
                    <a:pt x="126225" y="41275"/>
                  </a:lnTo>
                  <a:lnTo>
                    <a:pt x="126339" y="42164"/>
                  </a:lnTo>
                  <a:lnTo>
                    <a:pt x="125806" y="43942"/>
                  </a:lnTo>
                  <a:lnTo>
                    <a:pt x="125590" y="45212"/>
                  </a:lnTo>
                  <a:lnTo>
                    <a:pt x="127088" y="42291"/>
                  </a:lnTo>
                  <a:lnTo>
                    <a:pt x="128130" y="46101"/>
                  </a:lnTo>
                  <a:lnTo>
                    <a:pt x="129489" y="42291"/>
                  </a:lnTo>
                  <a:lnTo>
                    <a:pt x="129463" y="39116"/>
                  </a:lnTo>
                  <a:lnTo>
                    <a:pt x="129552" y="37592"/>
                  </a:lnTo>
                  <a:lnTo>
                    <a:pt x="129717" y="37084"/>
                  </a:lnTo>
                  <a:lnTo>
                    <a:pt x="129882" y="36576"/>
                  </a:lnTo>
                  <a:lnTo>
                    <a:pt x="130810" y="33655"/>
                  </a:lnTo>
                  <a:lnTo>
                    <a:pt x="131051" y="32893"/>
                  </a:lnTo>
                  <a:lnTo>
                    <a:pt x="131254" y="30353"/>
                  </a:lnTo>
                  <a:lnTo>
                    <a:pt x="131114" y="35687"/>
                  </a:lnTo>
                  <a:lnTo>
                    <a:pt x="131216" y="36322"/>
                  </a:lnTo>
                  <a:lnTo>
                    <a:pt x="131330" y="40132"/>
                  </a:lnTo>
                  <a:lnTo>
                    <a:pt x="130962" y="44704"/>
                  </a:lnTo>
                  <a:lnTo>
                    <a:pt x="131191" y="43815"/>
                  </a:lnTo>
                  <a:lnTo>
                    <a:pt x="131318" y="43167"/>
                  </a:lnTo>
                  <a:lnTo>
                    <a:pt x="131445" y="42291"/>
                  </a:lnTo>
                  <a:lnTo>
                    <a:pt x="131521" y="40386"/>
                  </a:lnTo>
                  <a:lnTo>
                    <a:pt x="131559" y="40513"/>
                  </a:lnTo>
                  <a:lnTo>
                    <a:pt x="131660" y="42672"/>
                  </a:lnTo>
                  <a:lnTo>
                    <a:pt x="131330" y="44831"/>
                  </a:lnTo>
                  <a:lnTo>
                    <a:pt x="132207" y="43180"/>
                  </a:lnTo>
                  <a:lnTo>
                    <a:pt x="132219" y="40386"/>
                  </a:lnTo>
                  <a:lnTo>
                    <a:pt x="132194" y="39497"/>
                  </a:lnTo>
                  <a:lnTo>
                    <a:pt x="132956" y="39624"/>
                  </a:lnTo>
                  <a:lnTo>
                    <a:pt x="132816" y="41402"/>
                  </a:lnTo>
                  <a:lnTo>
                    <a:pt x="132715" y="41757"/>
                  </a:lnTo>
                  <a:lnTo>
                    <a:pt x="132588" y="42557"/>
                  </a:lnTo>
                  <a:lnTo>
                    <a:pt x="132461" y="43688"/>
                  </a:lnTo>
                  <a:lnTo>
                    <a:pt x="133273" y="39497"/>
                  </a:lnTo>
                  <a:lnTo>
                    <a:pt x="133642" y="37592"/>
                  </a:lnTo>
                  <a:lnTo>
                    <a:pt x="133997" y="38481"/>
                  </a:lnTo>
                  <a:lnTo>
                    <a:pt x="134086" y="41059"/>
                  </a:lnTo>
                  <a:lnTo>
                    <a:pt x="135026" y="40640"/>
                  </a:lnTo>
                  <a:lnTo>
                    <a:pt x="135559" y="37592"/>
                  </a:lnTo>
                  <a:lnTo>
                    <a:pt x="136347" y="33020"/>
                  </a:lnTo>
                  <a:lnTo>
                    <a:pt x="137160" y="35433"/>
                  </a:lnTo>
                  <a:lnTo>
                    <a:pt x="137287" y="36830"/>
                  </a:lnTo>
                  <a:lnTo>
                    <a:pt x="136525" y="42926"/>
                  </a:lnTo>
                  <a:lnTo>
                    <a:pt x="137642" y="38354"/>
                  </a:lnTo>
                  <a:lnTo>
                    <a:pt x="137274" y="44323"/>
                  </a:lnTo>
                  <a:lnTo>
                    <a:pt x="137998" y="42672"/>
                  </a:lnTo>
                  <a:lnTo>
                    <a:pt x="138010" y="39624"/>
                  </a:lnTo>
                  <a:lnTo>
                    <a:pt x="138569" y="39751"/>
                  </a:lnTo>
                  <a:lnTo>
                    <a:pt x="138595" y="39624"/>
                  </a:lnTo>
                  <a:lnTo>
                    <a:pt x="138836" y="38354"/>
                  </a:lnTo>
                  <a:lnTo>
                    <a:pt x="139395" y="35433"/>
                  </a:lnTo>
                  <a:lnTo>
                    <a:pt x="139598" y="36576"/>
                  </a:lnTo>
                  <a:lnTo>
                    <a:pt x="139725" y="37592"/>
                  </a:lnTo>
                  <a:lnTo>
                    <a:pt x="139141" y="39878"/>
                  </a:lnTo>
                  <a:lnTo>
                    <a:pt x="140296" y="38862"/>
                  </a:lnTo>
                  <a:lnTo>
                    <a:pt x="139954" y="37084"/>
                  </a:lnTo>
                  <a:lnTo>
                    <a:pt x="140068" y="35814"/>
                  </a:lnTo>
                  <a:lnTo>
                    <a:pt x="140169" y="35433"/>
                  </a:lnTo>
                  <a:lnTo>
                    <a:pt x="140639" y="33655"/>
                  </a:lnTo>
                  <a:lnTo>
                    <a:pt x="140639" y="33020"/>
                  </a:lnTo>
                  <a:lnTo>
                    <a:pt x="140462" y="30353"/>
                  </a:lnTo>
                  <a:lnTo>
                    <a:pt x="140360" y="28956"/>
                  </a:lnTo>
                  <a:lnTo>
                    <a:pt x="140868" y="30353"/>
                  </a:lnTo>
                  <a:lnTo>
                    <a:pt x="140957" y="30861"/>
                  </a:lnTo>
                  <a:lnTo>
                    <a:pt x="140817" y="31242"/>
                  </a:lnTo>
                  <a:lnTo>
                    <a:pt x="141592" y="30861"/>
                  </a:lnTo>
                  <a:lnTo>
                    <a:pt x="141605" y="34353"/>
                  </a:lnTo>
                  <a:lnTo>
                    <a:pt x="142417" y="30861"/>
                  </a:lnTo>
                  <a:lnTo>
                    <a:pt x="142506" y="30480"/>
                  </a:lnTo>
                  <a:lnTo>
                    <a:pt x="142633" y="31115"/>
                  </a:lnTo>
                  <a:lnTo>
                    <a:pt x="142748" y="32893"/>
                  </a:lnTo>
                  <a:lnTo>
                    <a:pt x="142189" y="40005"/>
                  </a:lnTo>
                  <a:lnTo>
                    <a:pt x="142849" y="34925"/>
                  </a:lnTo>
                  <a:lnTo>
                    <a:pt x="143637" y="38608"/>
                  </a:lnTo>
                  <a:lnTo>
                    <a:pt x="144081" y="35687"/>
                  </a:lnTo>
                  <a:lnTo>
                    <a:pt x="144183" y="34925"/>
                  </a:lnTo>
                  <a:lnTo>
                    <a:pt x="144170" y="35102"/>
                  </a:lnTo>
                  <a:lnTo>
                    <a:pt x="144056" y="36449"/>
                  </a:lnTo>
                  <a:lnTo>
                    <a:pt x="143929" y="38354"/>
                  </a:lnTo>
                  <a:lnTo>
                    <a:pt x="144513" y="34290"/>
                  </a:lnTo>
                  <a:lnTo>
                    <a:pt x="144640" y="36449"/>
                  </a:lnTo>
                  <a:lnTo>
                    <a:pt x="144526" y="38989"/>
                  </a:lnTo>
                  <a:lnTo>
                    <a:pt x="145148" y="39624"/>
                  </a:lnTo>
                  <a:lnTo>
                    <a:pt x="144919" y="34290"/>
                  </a:lnTo>
                  <a:lnTo>
                    <a:pt x="144868" y="33401"/>
                  </a:lnTo>
                  <a:lnTo>
                    <a:pt x="144780" y="31242"/>
                  </a:lnTo>
                  <a:lnTo>
                    <a:pt x="145249" y="33528"/>
                  </a:lnTo>
                  <a:lnTo>
                    <a:pt x="145351" y="34925"/>
                  </a:lnTo>
                  <a:lnTo>
                    <a:pt x="145249" y="36322"/>
                  </a:lnTo>
                  <a:lnTo>
                    <a:pt x="145948" y="37846"/>
                  </a:lnTo>
                  <a:lnTo>
                    <a:pt x="147218" y="33655"/>
                  </a:lnTo>
                  <a:lnTo>
                    <a:pt x="147802" y="35306"/>
                  </a:lnTo>
                  <a:lnTo>
                    <a:pt x="147904" y="36322"/>
                  </a:lnTo>
                  <a:lnTo>
                    <a:pt x="147650" y="41656"/>
                  </a:lnTo>
                  <a:lnTo>
                    <a:pt x="148234" y="41275"/>
                  </a:lnTo>
                  <a:lnTo>
                    <a:pt x="150152" y="35179"/>
                  </a:lnTo>
                  <a:lnTo>
                    <a:pt x="151257" y="36830"/>
                  </a:lnTo>
                  <a:lnTo>
                    <a:pt x="151142" y="36322"/>
                  </a:lnTo>
                  <a:lnTo>
                    <a:pt x="151193" y="35179"/>
                  </a:lnTo>
                  <a:lnTo>
                    <a:pt x="151358" y="33655"/>
                  </a:lnTo>
                  <a:lnTo>
                    <a:pt x="151650" y="31242"/>
                  </a:lnTo>
                  <a:lnTo>
                    <a:pt x="151739" y="30480"/>
                  </a:lnTo>
                  <a:lnTo>
                    <a:pt x="151904" y="28956"/>
                  </a:lnTo>
                  <a:lnTo>
                    <a:pt x="151968" y="28448"/>
                  </a:lnTo>
                  <a:lnTo>
                    <a:pt x="152057" y="27686"/>
                  </a:lnTo>
                  <a:lnTo>
                    <a:pt x="151612" y="40386"/>
                  </a:lnTo>
                  <a:lnTo>
                    <a:pt x="152298" y="37680"/>
                  </a:lnTo>
                  <a:lnTo>
                    <a:pt x="152387" y="37084"/>
                  </a:lnTo>
                  <a:lnTo>
                    <a:pt x="152349" y="37477"/>
                  </a:lnTo>
                  <a:lnTo>
                    <a:pt x="152438" y="37096"/>
                  </a:lnTo>
                  <a:lnTo>
                    <a:pt x="152323" y="37719"/>
                  </a:lnTo>
                  <a:lnTo>
                    <a:pt x="151955" y="41148"/>
                  </a:lnTo>
                  <a:lnTo>
                    <a:pt x="152095" y="40132"/>
                  </a:lnTo>
                  <a:lnTo>
                    <a:pt x="152793" y="41656"/>
                  </a:lnTo>
                  <a:lnTo>
                    <a:pt x="153327" y="40132"/>
                  </a:lnTo>
                  <a:lnTo>
                    <a:pt x="153949" y="38354"/>
                  </a:lnTo>
                  <a:lnTo>
                    <a:pt x="155079" y="36449"/>
                  </a:lnTo>
                  <a:lnTo>
                    <a:pt x="155549" y="35687"/>
                  </a:lnTo>
                  <a:lnTo>
                    <a:pt x="155308" y="37084"/>
                  </a:lnTo>
                  <a:lnTo>
                    <a:pt x="155232" y="38354"/>
                  </a:lnTo>
                  <a:lnTo>
                    <a:pt x="155473" y="39878"/>
                  </a:lnTo>
                  <a:lnTo>
                    <a:pt x="156349" y="39116"/>
                  </a:lnTo>
                  <a:lnTo>
                    <a:pt x="156794" y="40259"/>
                  </a:lnTo>
                  <a:lnTo>
                    <a:pt x="156997" y="39116"/>
                  </a:lnTo>
                  <a:lnTo>
                    <a:pt x="157175" y="38100"/>
                  </a:lnTo>
                  <a:lnTo>
                    <a:pt x="157441" y="38481"/>
                  </a:lnTo>
                  <a:lnTo>
                    <a:pt x="157454" y="38100"/>
                  </a:lnTo>
                  <a:lnTo>
                    <a:pt x="157581" y="35687"/>
                  </a:lnTo>
                  <a:lnTo>
                    <a:pt x="157594" y="35306"/>
                  </a:lnTo>
                  <a:lnTo>
                    <a:pt x="158330" y="39751"/>
                  </a:lnTo>
                  <a:lnTo>
                    <a:pt x="159689" y="38100"/>
                  </a:lnTo>
                  <a:lnTo>
                    <a:pt x="161048" y="36068"/>
                  </a:lnTo>
                  <a:lnTo>
                    <a:pt x="161810" y="39370"/>
                  </a:lnTo>
                  <a:lnTo>
                    <a:pt x="161632" y="39370"/>
                  </a:lnTo>
                  <a:lnTo>
                    <a:pt x="161175" y="41275"/>
                  </a:lnTo>
                  <a:lnTo>
                    <a:pt x="161315" y="41275"/>
                  </a:lnTo>
                  <a:lnTo>
                    <a:pt x="162674" y="39624"/>
                  </a:lnTo>
                  <a:lnTo>
                    <a:pt x="162788" y="39370"/>
                  </a:lnTo>
                  <a:lnTo>
                    <a:pt x="162915" y="37973"/>
                  </a:lnTo>
                  <a:lnTo>
                    <a:pt x="162890" y="37211"/>
                  </a:lnTo>
                  <a:lnTo>
                    <a:pt x="162915" y="36068"/>
                  </a:lnTo>
                  <a:lnTo>
                    <a:pt x="162928" y="35306"/>
                  </a:lnTo>
                  <a:lnTo>
                    <a:pt x="162991" y="34036"/>
                  </a:lnTo>
                  <a:lnTo>
                    <a:pt x="163169" y="33147"/>
                  </a:lnTo>
                  <a:lnTo>
                    <a:pt x="163334" y="32258"/>
                  </a:lnTo>
                  <a:lnTo>
                    <a:pt x="163906" y="30480"/>
                  </a:lnTo>
                  <a:lnTo>
                    <a:pt x="164211" y="30480"/>
                  </a:lnTo>
                  <a:lnTo>
                    <a:pt x="163360" y="32893"/>
                  </a:lnTo>
                  <a:lnTo>
                    <a:pt x="163423" y="34036"/>
                  </a:lnTo>
                  <a:lnTo>
                    <a:pt x="163537" y="38455"/>
                  </a:lnTo>
                  <a:lnTo>
                    <a:pt x="163969" y="35052"/>
                  </a:lnTo>
                  <a:lnTo>
                    <a:pt x="163855" y="41656"/>
                  </a:lnTo>
                  <a:lnTo>
                    <a:pt x="164363" y="35052"/>
                  </a:lnTo>
                  <a:lnTo>
                    <a:pt x="164719" y="30480"/>
                  </a:lnTo>
                  <a:lnTo>
                    <a:pt x="164947" y="27559"/>
                  </a:lnTo>
                  <a:lnTo>
                    <a:pt x="165100" y="29337"/>
                  </a:lnTo>
                  <a:lnTo>
                    <a:pt x="165214" y="32893"/>
                  </a:lnTo>
                  <a:lnTo>
                    <a:pt x="165049" y="34036"/>
                  </a:lnTo>
                  <a:lnTo>
                    <a:pt x="165442" y="33274"/>
                  </a:lnTo>
                  <a:lnTo>
                    <a:pt x="165569" y="32893"/>
                  </a:lnTo>
                  <a:lnTo>
                    <a:pt x="166116" y="30607"/>
                  </a:lnTo>
                  <a:lnTo>
                    <a:pt x="166268" y="30861"/>
                  </a:lnTo>
                  <a:lnTo>
                    <a:pt x="166357" y="31750"/>
                  </a:lnTo>
                  <a:lnTo>
                    <a:pt x="166052" y="35433"/>
                  </a:lnTo>
                  <a:lnTo>
                    <a:pt x="167005" y="30607"/>
                  </a:lnTo>
                  <a:lnTo>
                    <a:pt x="167360" y="28702"/>
                  </a:lnTo>
                  <a:lnTo>
                    <a:pt x="167220" y="33274"/>
                  </a:lnTo>
                  <a:lnTo>
                    <a:pt x="166941" y="34163"/>
                  </a:lnTo>
                  <a:lnTo>
                    <a:pt x="166624" y="34163"/>
                  </a:lnTo>
                  <a:lnTo>
                    <a:pt x="166268" y="35306"/>
                  </a:lnTo>
                  <a:lnTo>
                    <a:pt x="166166" y="40386"/>
                  </a:lnTo>
                  <a:lnTo>
                    <a:pt x="166370" y="39116"/>
                  </a:lnTo>
                  <a:lnTo>
                    <a:pt x="166649" y="39878"/>
                  </a:lnTo>
                  <a:lnTo>
                    <a:pt x="166903" y="41490"/>
                  </a:lnTo>
                  <a:lnTo>
                    <a:pt x="166827" y="40652"/>
                  </a:lnTo>
                  <a:lnTo>
                    <a:pt x="167195" y="42164"/>
                  </a:lnTo>
                  <a:lnTo>
                    <a:pt x="167309" y="40005"/>
                  </a:lnTo>
                  <a:lnTo>
                    <a:pt x="167373" y="39751"/>
                  </a:lnTo>
                  <a:lnTo>
                    <a:pt x="167513" y="39116"/>
                  </a:lnTo>
                  <a:lnTo>
                    <a:pt x="168262" y="35687"/>
                  </a:lnTo>
                  <a:lnTo>
                    <a:pt x="168884" y="34798"/>
                  </a:lnTo>
                  <a:lnTo>
                    <a:pt x="169468" y="34671"/>
                  </a:lnTo>
                  <a:lnTo>
                    <a:pt x="170459" y="31750"/>
                  </a:lnTo>
                  <a:lnTo>
                    <a:pt x="168744" y="38481"/>
                  </a:lnTo>
                  <a:lnTo>
                    <a:pt x="169811" y="35687"/>
                  </a:lnTo>
                  <a:lnTo>
                    <a:pt x="169278" y="39497"/>
                  </a:lnTo>
                  <a:lnTo>
                    <a:pt x="169164" y="41275"/>
                  </a:lnTo>
                  <a:lnTo>
                    <a:pt x="169291" y="43561"/>
                  </a:lnTo>
                  <a:lnTo>
                    <a:pt x="169049" y="44831"/>
                  </a:lnTo>
                  <a:lnTo>
                    <a:pt x="169938" y="40894"/>
                  </a:lnTo>
                  <a:lnTo>
                    <a:pt x="169316" y="47879"/>
                  </a:lnTo>
                  <a:lnTo>
                    <a:pt x="170611" y="42291"/>
                  </a:lnTo>
                  <a:lnTo>
                    <a:pt x="170446" y="43815"/>
                  </a:lnTo>
                  <a:lnTo>
                    <a:pt x="170738" y="43167"/>
                  </a:lnTo>
                  <a:lnTo>
                    <a:pt x="170878" y="42291"/>
                  </a:lnTo>
                  <a:lnTo>
                    <a:pt x="170992" y="41656"/>
                  </a:lnTo>
                  <a:lnTo>
                    <a:pt x="171208" y="40894"/>
                  </a:lnTo>
                  <a:lnTo>
                    <a:pt x="172453" y="36449"/>
                  </a:lnTo>
                  <a:lnTo>
                    <a:pt x="171970" y="48387"/>
                  </a:lnTo>
                  <a:lnTo>
                    <a:pt x="174091" y="41275"/>
                  </a:lnTo>
                  <a:lnTo>
                    <a:pt x="175425" y="38608"/>
                  </a:lnTo>
                  <a:lnTo>
                    <a:pt x="175539" y="38227"/>
                  </a:lnTo>
                  <a:lnTo>
                    <a:pt x="175844" y="36449"/>
                  </a:lnTo>
                  <a:lnTo>
                    <a:pt x="175983" y="35687"/>
                  </a:lnTo>
                  <a:lnTo>
                    <a:pt x="176110" y="34925"/>
                  </a:lnTo>
                  <a:lnTo>
                    <a:pt x="176403" y="33274"/>
                  </a:lnTo>
                  <a:lnTo>
                    <a:pt x="177698" y="30734"/>
                  </a:lnTo>
                  <a:lnTo>
                    <a:pt x="177673" y="33274"/>
                  </a:lnTo>
                  <a:lnTo>
                    <a:pt x="176822" y="35814"/>
                  </a:lnTo>
                  <a:lnTo>
                    <a:pt x="176720" y="37211"/>
                  </a:lnTo>
                  <a:lnTo>
                    <a:pt x="176847" y="38735"/>
                  </a:lnTo>
                  <a:lnTo>
                    <a:pt x="177279" y="38354"/>
                  </a:lnTo>
                  <a:lnTo>
                    <a:pt x="178003" y="36703"/>
                  </a:lnTo>
                  <a:lnTo>
                    <a:pt x="177787" y="37680"/>
                  </a:lnTo>
                  <a:lnTo>
                    <a:pt x="177673" y="38735"/>
                  </a:lnTo>
                  <a:lnTo>
                    <a:pt x="177558" y="40894"/>
                  </a:lnTo>
                  <a:lnTo>
                    <a:pt x="177977" y="40640"/>
                  </a:lnTo>
                  <a:lnTo>
                    <a:pt x="178346" y="37592"/>
                  </a:lnTo>
                  <a:lnTo>
                    <a:pt x="178269" y="36703"/>
                  </a:lnTo>
                  <a:lnTo>
                    <a:pt x="178435" y="35814"/>
                  </a:lnTo>
                  <a:lnTo>
                    <a:pt x="179412" y="30480"/>
                  </a:lnTo>
                  <a:close/>
                </a:path>
                <a:path w="181609" h="57150">
                  <a:moveTo>
                    <a:pt x="179438" y="45339"/>
                  </a:moveTo>
                  <a:lnTo>
                    <a:pt x="179222" y="45847"/>
                  </a:lnTo>
                  <a:lnTo>
                    <a:pt x="179324" y="46062"/>
                  </a:lnTo>
                  <a:lnTo>
                    <a:pt x="179362" y="45770"/>
                  </a:lnTo>
                  <a:lnTo>
                    <a:pt x="179400" y="45529"/>
                  </a:lnTo>
                  <a:lnTo>
                    <a:pt x="179438" y="45339"/>
                  </a:lnTo>
                  <a:close/>
                </a:path>
                <a:path w="181609" h="57150">
                  <a:moveTo>
                    <a:pt x="179527" y="42494"/>
                  </a:moveTo>
                  <a:lnTo>
                    <a:pt x="179260" y="42760"/>
                  </a:lnTo>
                  <a:lnTo>
                    <a:pt x="179146" y="43815"/>
                  </a:lnTo>
                  <a:lnTo>
                    <a:pt x="179527" y="42494"/>
                  </a:lnTo>
                  <a:close/>
                </a:path>
                <a:path w="181609" h="57150">
                  <a:moveTo>
                    <a:pt x="179641" y="44831"/>
                  </a:moveTo>
                  <a:lnTo>
                    <a:pt x="179438" y="45339"/>
                  </a:lnTo>
                  <a:lnTo>
                    <a:pt x="179641" y="44831"/>
                  </a:lnTo>
                  <a:close/>
                </a:path>
                <a:path w="181609" h="57150">
                  <a:moveTo>
                    <a:pt x="180086" y="43751"/>
                  </a:moveTo>
                  <a:lnTo>
                    <a:pt x="179641" y="44831"/>
                  </a:lnTo>
                  <a:lnTo>
                    <a:pt x="179832" y="45008"/>
                  </a:lnTo>
                  <a:lnTo>
                    <a:pt x="180086" y="43751"/>
                  </a:lnTo>
                  <a:close/>
                </a:path>
                <a:path w="181609" h="57150">
                  <a:moveTo>
                    <a:pt x="180835" y="36804"/>
                  </a:moveTo>
                  <a:lnTo>
                    <a:pt x="180403" y="39370"/>
                  </a:lnTo>
                  <a:lnTo>
                    <a:pt x="180301" y="39878"/>
                  </a:lnTo>
                  <a:lnTo>
                    <a:pt x="179527" y="42494"/>
                  </a:lnTo>
                  <a:lnTo>
                    <a:pt x="180098" y="41910"/>
                  </a:lnTo>
                  <a:lnTo>
                    <a:pt x="180797" y="38100"/>
                  </a:lnTo>
                  <a:lnTo>
                    <a:pt x="180835" y="36804"/>
                  </a:lnTo>
                  <a:close/>
                </a:path>
                <a:path w="181609" h="57150">
                  <a:moveTo>
                    <a:pt x="181000" y="35814"/>
                  </a:moveTo>
                  <a:lnTo>
                    <a:pt x="180784" y="36068"/>
                  </a:lnTo>
                  <a:lnTo>
                    <a:pt x="180835" y="36804"/>
                  </a:lnTo>
                  <a:lnTo>
                    <a:pt x="181000" y="35814"/>
                  </a:lnTo>
                  <a:close/>
                </a:path>
                <a:path w="181609" h="57150">
                  <a:moveTo>
                    <a:pt x="181305" y="27305"/>
                  </a:moveTo>
                  <a:lnTo>
                    <a:pt x="178790" y="37680"/>
                  </a:lnTo>
                  <a:lnTo>
                    <a:pt x="177939" y="42164"/>
                  </a:lnTo>
                  <a:lnTo>
                    <a:pt x="177507" y="43815"/>
                  </a:lnTo>
                  <a:lnTo>
                    <a:pt x="178155" y="42418"/>
                  </a:lnTo>
                  <a:lnTo>
                    <a:pt x="179031" y="39624"/>
                  </a:lnTo>
                  <a:lnTo>
                    <a:pt x="179628" y="38481"/>
                  </a:lnTo>
                  <a:lnTo>
                    <a:pt x="179489" y="40386"/>
                  </a:lnTo>
                  <a:lnTo>
                    <a:pt x="179374" y="41148"/>
                  </a:lnTo>
                  <a:lnTo>
                    <a:pt x="178803" y="42494"/>
                  </a:lnTo>
                  <a:lnTo>
                    <a:pt x="178396" y="44069"/>
                  </a:lnTo>
                  <a:lnTo>
                    <a:pt x="179095" y="42926"/>
                  </a:lnTo>
                  <a:lnTo>
                    <a:pt x="179222" y="42799"/>
                  </a:lnTo>
                  <a:lnTo>
                    <a:pt x="179349" y="41910"/>
                  </a:lnTo>
                  <a:lnTo>
                    <a:pt x="179730" y="38354"/>
                  </a:lnTo>
                  <a:lnTo>
                    <a:pt x="179844" y="37465"/>
                  </a:lnTo>
                  <a:lnTo>
                    <a:pt x="179920" y="37211"/>
                  </a:lnTo>
                  <a:lnTo>
                    <a:pt x="180276" y="36576"/>
                  </a:lnTo>
                  <a:lnTo>
                    <a:pt x="180378" y="36068"/>
                  </a:lnTo>
                  <a:lnTo>
                    <a:pt x="181305" y="27305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097069" y="3521170"/>
              <a:ext cx="5046963" cy="6240645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544835" y="4031761"/>
              <a:ext cx="4135995" cy="5329676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4596713" y="4083645"/>
              <a:ext cx="3901440" cy="5095875"/>
            </a:xfrm>
            <a:custGeom>
              <a:avLst/>
              <a:gdLst/>
              <a:ahLst/>
              <a:cxnLst/>
              <a:rect l="l" t="t" r="r" b="b"/>
              <a:pathLst>
                <a:path w="3901440" h="5095875">
                  <a:moveTo>
                    <a:pt x="3248204" y="0"/>
                  </a:moveTo>
                  <a:lnTo>
                    <a:pt x="0" y="457462"/>
                  </a:lnTo>
                  <a:lnTo>
                    <a:pt x="653236" y="5095656"/>
                  </a:lnTo>
                  <a:lnTo>
                    <a:pt x="3901441" y="4638193"/>
                  </a:lnTo>
                  <a:lnTo>
                    <a:pt x="3796513" y="3893169"/>
                  </a:lnTo>
                  <a:lnTo>
                    <a:pt x="662597" y="3893169"/>
                  </a:lnTo>
                  <a:lnTo>
                    <a:pt x="254494" y="995446"/>
                  </a:lnTo>
                  <a:lnTo>
                    <a:pt x="3152207" y="587353"/>
                  </a:lnTo>
                  <a:lnTo>
                    <a:pt x="3330926" y="587353"/>
                  </a:lnTo>
                  <a:lnTo>
                    <a:pt x="3248204" y="0"/>
                  </a:lnTo>
                  <a:close/>
                </a:path>
                <a:path w="3901440" h="5095875">
                  <a:moveTo>
                    <a:pt x="3330926" y="587353"/>
                  </a:moveTo>
                  <a:lnTo>
                    <a:pt x="3152207" y="587353"/>
                  </a:lnTo>
                  <a:lnTo>
                    <a:pt x="3560310" y="3485056"/>
                  </a:lnTo>
                  <a:lnTo>
                    <a:pt x="662597" y="3893169"/>
                  </a:lnTo>
                  <a:lnTo>
                    <a:pt x="3796513" y="3893169"/>
                  </a:lnTo>
                  <a:lnTo>
                    <a:pt x="3330926" y="5873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 rot="21120000">
            <a:off x="5273573" y="4625058"/>
            <a:ext cx="814489" cy="137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5"/>
              </a:lnSpc>
            </a:pPr>
            <a:r>
              <a:rPr sz="105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1050">
              <a:latin typeface="Montserrat"/>
              <a:cs typeface="Montserrat"/>
            </a:endParaRPr>
          </a:p>
        </p:txBody>
      </p:sp>
      <p:sp>
        <p:nvSpPr>
          <p:cNvPr id="54" name="object 54"/>
          <p:cNvSpPr txBox="1"/>
          <p:nvPr/>
        </p:nvSpPr>
        <p:spPr>
          <a:xfrm rot="21120000">
            <a:off x="5621661" y="8397037"/>
            <a:ext cx="469427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1790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5" name="object 55"/>
          <p:cNvSpPr txBox="1"/>
          <p:nvPr/>
        </p:nvSpPr>
        <p:spPr>
          <a:xfrm rot="21120000">
            <a:off x="5489051" y="8621722"/>
            <a:ext cx="743774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Формула</a:t>
            </a:r>
            <a:r>
              <a:rPr sz="850" spc="-6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роста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6" name="object 56"/>
          <p:cNvSpPr txBox="1"/>
          <p:nvPr/>
        </p:nvSpPr>
        <p:spPr>
          <a:xfrm rot="21120000">
            <a:off x="6547342" y="8463737"/>
            <a:ext cx="636006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10" dirty="0">
                <a:solidFill>
                  <a:srgbClr val="36A9C2"/>
                </a:solidFill>
                <a:latin typeface="Trebuchet MS"/>
                <a:cs typeface="Trebuchet MS"/>
              </a:rPr>
              <a:t>#Нетворкинг</a:t>
            </a:r>
            <a:endParaRPr sz="850">
              <a:latin typeface="Trebuchet MS"/>
              <a:cs typeface="Trebuchet MS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1098795" y="2078680"/>
            <a:ext cx="7033259" cy="6468110"/>
            <a:chOff x="1098795" y="2078680"/>
            <a:chExt cx="7033259" cy="6468110"/>
          </a:xfrm>
        </p:grpSpPr>
        <p:sp>
          <p:nvSpPr>
            <p:cNvPr id="58" name="object 58"/>
            <p:cNvSpPr/>
            <p:nvPr/>
          </p:nvSpPr>
          <p:spPr>
            <a:xfrm>
              <a:off x="7535913" y="4386294"/>
              <a:ext cx="124460" cy="45720"/>
            </a:xfrm>
            <a:custGeom>
              <a:avLst/>
              <a:gdLst/>
              <a:ahLst/>
              <a:cxnLst/>
              <a:rect l="l" t="t" r="r" b="b"/>
              <a:pathLst>
                <a:path w="124459" h="45720">
                  <a:moveTo>
                    <a:pt x="32588" y="35458"/>
                  </a:moveTo>
                  <a:lnTo>
                    <a:pt x="31407" y="27101"/>
                  </a:lnTo>
                  <a:lnTo>
                    <a:pt x="30238" y="18757"/>
                  </a:lnTo>
                  <a:lnTo>
                    <a:pt x="22517" y="12941"/>
                  </a:lnTo>
                  <a:lnTo>
                    <a:pt x="5816" y="15290"/>
                  </a:lnTo>
                  <a:lnTo>
                    <a:pt x="0" y="22999"/>
                  </a:lnTo>
                  <a:lnTo>
                    <a:pt x="2349" y="39700"/>
                  </a:lnTo>
                  <a:lnTo>
                    <a:pt x="10071" y="45529"/>
                  </a:lnTo>
                  <a:lnTo>
                    <a:pt x="26771" y="43167"/>
                  </a:lnTo>
                  <a:lnTo>
                    <a:pt x="32588" y="35458"/>
                  </a:lnTo>
                  <a:close/>
                </a:path>
                <a:path w="124459" h="45720">
                  <a:moveTo>
                    <a:pt x="78473" y="28994"/>
                  </a:moveTo>
                  <a:lnTo>
                    <a:pt x="77304" y="20637"/>
                  </a:lnTo>
                  <a:lnTo>
                    <a:pt x="76123" y="12293"/>
                  </a:lnTo>
                  <a:lnTo>
                    <a:pt x="68402" y="6464"/>
                  </a:lnTo>
                  <a:lnTo>
                    <a:pt x="51701" y="8826"/>
                  </a:lnTo>
                  <a:lnTo>
                    <a:pt x="45885" y="16535"/>
                  </a:lnTo>
                  <a:lnTo>
                    <a:pt x="48247" y="33248"/>
                  </a:lnTo>
                  <a:lnTo>
                    <a:pt x="55956" y="39065"/>
                  </a:lnTo>
                  <a:lnTo>
                    <a:pt x="72656" y="36703"/>
                  </a:lnTo>
                  <a:lnTo>
                    <a:pt x="78473" y="28994"/>
                  </a:lnTo>
                  <a:close/>
                </a:path>
                <a:path w="124459" h="45720">
                  <a:moveTo>
                    <a:pt x="124358" y="22529"/>
                  </a:moveTo>
                  <a:lnTo>
                    <a:pt x="123190" y="14173"/>
                  </a:lnTo>
                  <a:lnTo>
                    <a:pt x="122008" y="5829"/>
                  </a:lnTo>
                  <a:lnTo>
                    <a:pt x="114287" y="0"/>
                  </a:lnTo>
                  <a:lnTo>
                    <a:pt x="97599" y="2362"/>
                  </a:lnTo>
                  <a:lnTo>
                    <a:pt x="91770" y="10083"/>
                  </a:lnTo>
                  <a:lnTo>
                    <a:pt x="94132" y="26784"/>
                  </a:lnTo>
                  <a:lnTo>
                    <a:pt x="101841" y="32600"/>
                  </a:lnTo>
                  <a:lnTo>
                    <a:pt x="118541" y="30251"/>
                  </a:lnTo>
                  <a:lnTo>
                    <a:pt x="124358" y="22529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361286" y="8089795"/>
              <a:ext cx="232225" cy="205813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455936" y="8433208"/>
              <a:ext cx="129418" cy="113374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756586" y="8028695"/>
              <a:ext cx="214786" cy="209134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7948972" y="7722071"/>
              <a:ext cx="182758" cy="200957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6878015" y="4425002"/>
              <a:ext cx="428122" cy="123033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6716126" y="4347333"/>
              <a:ext cx="760730" cy="278765"/>
            </a:xfrm>
            <a:custGeom>
              <a:avLst/>
              <a:gdLst/>
              <a:ahLst/>
              <a:cxnLst/>
              <a:rect l="l" t="t" r="r" b="b"/>
              <a:pathLst>
                <a:path w="760729" h="278764">
                  <a:moveTo>
                    <a:pt x="725559" y="184800"/>
                  </a:moveTo>
                  <a:lnTo>
                    <a:pt x="61191" y="278378"/>
                  </a:lnTo>
                  <a:lnTo>
                    <a:pt x="44805" y="277399"/>
                  </a:lnTo>
                  <a:lnTo>
                    <a:pt x="30557" y="270455"/>
                  </a:lnTo>
                  <a:lnTo>
                    <a:pt x="19952" y="258677"/>
                  </a:lnTo>
                  <a:lnTo>
                    <a:pt x="14491" y="243196"/>
                  </a:lnTo>
                  <a:lnTo>
                    <a:pt x="0" y="140267"/>
                  </a:lnTo>
                  <a:lnTo>
                    <a:pt x="967" y="123881"/>
                  </a:lnTo>
                  <a:lnTo>
                    <a:pt x="7905" y="109634"/>
                  </a:lnTo>
                  <a:lnTo>
                    <a:pt x="19681" y="99028"/>
                  </a:lnTo>
                  <a:lnTo>
                    <a:pt x="35161" y="93567"/>
                  </a:lnTo>
                  <a:lnTo>
                    <a:pt x="699538" y="0"/>
                  </a:lnTo>
                  <a:lnTo>
                    <a:pt x="715925" y="973"/>
                  </a:lnTo>
                  <a:lnTo>
                    <a:pt x="730172" y="7914"/>
                  </a:lnTo>
                  <a:lnTo>
                    <a:pt x="740778" y="19691"/>
                  </a:lnTo>
                  <a:lnTo>
                    <a:pt x="746239" y="35171"/>
                  </a:lnTo>
                  <a:lnTo>
                    <a:pt x="760730" y="138100"/>
                  </a:lnTo>
                  <a:lnTo>
                    <a:pt x="759763" y="154486"/>
                  </a:lnTo>
                  <a:lnTo>
                    <a:pt x="752823" y="168734"/>
                  </a:lnTo>
                  <a:lnTo>
                    <a:pt x="741045" y="179339"/>
                  </a:lnTo>
                  <a:lnTo>
                    <a:pt x="725559" y="184800"/>
                  </a:lnTo>
                  <a:close/>
                </a:path>
              </a:pathLst>
            </a:custGeom>
            <a:ln w="12743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121633" y="7979635"/>
              <a:ext cx="222250" cy="209550"/>
            </a:xfrm>
            <a:custGeom>
              <a:avLst/>
              <a:gdLst/>
              <a:ahLst/>
              <a:cxnLst/>
              <a:rect l="l" t="t" r="r" b="b"/>
              <a:pathLst>
                <a:path w="222250" h="209550">
                  <a:moveTo>
                    <a:pt x="0" y="31276"/>
                  </a:moveTo>
                  <a:lnTo>
                    <a:pt x="222087" y="0"/>
                  </a:lnTo>
                  <a:lnTo>
                    <a:pt x="106886" y="209470"/>
                  </a:lnTo>
                  <a:lnTo>
                    <a:pt x="89683" y="88520"/>
                  </a:lnTo>
                  <a:lnTo>
                    <a:pt x="0" y="31276"/>
                  </a:lnTo>
                  <a:close/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211320" y="7979633"/>
              <a:ext cx="132715" cy="88900"/>
            </a:xfrm>
            <a:custGeom>
              <a:avLst/>
              <a:gdLst/>
              <a:ahLst/>
              <a:cxnLst/>
              <a:rect l="l" t="t" r="r" b="b"/>
              <a:pathLst>
                <a:path w="132714" h="88900">
                  <a:moveTo>
                    <a:pt x="0" y="88520"/>
                  </a:moveTo>
                  <a:lnTo>
                    <a:pt x="132404" y="0"/>
                  </a:lnTo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4904865" y="4651490"/>
              <a:ext cx="257810" cy="257810"/>
            </a:xfrm>
            <a:custGeom>
              <a:avLst/>
              <a:gdLst/>
              <a:ahLst/>
              <a:cxnLst/>
              <a:rect l="l" t="t" r="r" b="b"/>
              <a:pathLst>
                <a:path w="257810" h="257810">
                  <a:moveTo>
                    <a:pt x="110635" y="0"/>
                  </a:moveTo>
                  <a:lnTo>
                    <a:pt x="61936" y="17180"/>
                  </a:lnTo>
                  <a:lnTo>
                    <a:pt x="24890" y="50541"/>
                  </a:lnTo>
                  <a:lnTo>
                    <a:pt x="3058" y="95358"/>
                  </a:lnTo>
                  <a:lnTo>
                    <a:pt x="0" y="146906"/>
                  </a:lnTo>
                  <a:lnTo>
                    <a:pt x="17180" y="195605"/>
                  </a:lnTo>
                  <a:lnTo>
                    <a:pt x="50542" y="232651"/>
                  </a:lnTo>
                  <a:lnTo>
                    <a:pt x="95362" y="254483"/>
                  </a:lnTo>
                  <a:lnTo>
                    <a:pt x="146916" y="257541"/>
                  </a:lnTo>
                  <a:lnTo>
                    <a:pt x="195615" y="240365"/>
                  </a:lnTo>
                  <a:lnTo>
                    <a:pt x="232661" y="207004"/>
                  </a:lnTo>
                  <a:lnTo>
                    <a:pt x="254494" y="162184"/>
                  </a:lnTo>
                  <a:lnTo>
                    <a:pt x="257552" y="110635"/>
                  </a:lnTo>
                  <a:lnTo>
                    <a:pt x="240371" y="61936"/>
                  </a:lnTo>
                  <a:lnTo>
                    <a:pt x="207009" y="24890"/>
                  </a:lnTo>
                  <a:lnTo>
                    <a:pt x="162189" y="3058"/>
                  </a:lnTo>
                  <a:lnTo>
                    <a:pt x="110635" y="0"/>
                  </a:lnTo>
                  <a:close/>
                </a:path>
              </a:pathLst>
            </a:custGeom>
            <a:solidFill>
              <a:srgbClr val="FFE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4955213" y="4697314"/>
              <a:ext cx="156410" cy="161638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098795" y="2156355"/>
              <a:ext cx="2984200" cy="4020818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1287915" y="2263235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2313960" y="2078680"/>
              <a:ext cx="557742" cy="492382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408261" y="2325646"/>
              <a:ext cx="77118" cy="225302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458909" y="2348483"/>
              <a:ext cx="228474" cy="83446"/>
            </a:xfrm>
            <a:prstGeom prst="rect">
              <a:avLst/>
            </a:prstGeom>
          </p:spPr>
        </p:pic>
      </p:grpSp>
      <p:sp>
        <p:nvSpPr>
          <p:cNvPr id="74" name="object 74"/>
          <p:cNvSpPr txBox="1"/>
          <p:nvPr/>
        </p:nvSpPr>
        <p:spPr>
          <a:xfrm>
            <a:off x="1553413" y="4562643"/>
            <a:ext cx="1821814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Рубашка-</a:t>
            </a: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поло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BERLIN</a:t>
            </a: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200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1582690" y="5114553"/>
            <a:ext cx="2211070" cy="523240"/>
            <a:chOff x="1582690" y="5114553"/>
            <a:chExt cx="2211070" cy="523240"/>
          </a:xfrm>
        </p:grpSpPr>
        <p:pic>
          <p:nvPicPr>
            <p:cNvPr id="76" name="object 76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584549" y="5114553"/>
              <a:ext cx="175645" cy="68607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832508" y="5129663"/>
              <a:ext cx="589280" cy="74930"/>
            </a:xfrm>
            <a:custGeom>
              <a:avLst/>
              <a:gdLst/>
              <a:ahLst/>
              <a:cxnLst/>
              <a:rect l="l" t="t" r="r" b="b"/>
              <a:pathLst>
                <a:path w="589280" h="74929">
                  <a:moveTo>
                    <a:pt x="44729" y="1244"/>
                  </a:moveTo>
                  <a:lnTo>
                    <a:pt x="0" y="1244"/>
                  </a:lnTo>
                  <a:lnTo>
                    <a:pt x="0" y="52260"/>
                  </a:lnTo>
                  <a:lnTo>
                    <a:pt x="11899" y="52260"/>
                  </a:lnTo>
                  <a:lnTo>
                    <a:pt x="11899" y="10756"/>
                  </a:lnTo>
                  <a:lnTo>
                    <a:pt x="32854" y="10756"/>
                  </a:lnTo>
                  <a:lnTo>
                    <a:pt x="32854" y="52260"/>
                  </a:lnTo>
                  <a:lnTo>
                    <a:pt x="44729" y="52260"/>
                  </a:lnTo>
                  <a:lnTo>
                    <a:pt x="44729" y="1244"/>
                  </a:lnTo>
                  <a:close/>
                </a:path>
                <a:path w="589280" h="74929">
                  <a:moveTo>
                    <a:pt x="109347" y="26809"/>
                  </a:moveTo>
                  <a:lnTo>
                    <a:pt x="107251" y="15443"/>
                  </a:lnTo>
                  <a:lnTo>
                    <a:pt x="103505" y="9804"/>
                  </a:lnTo>
                  <a:lnTo>
                    <a:pt x="101663" y="7023"/>
                  </a:lnTo>
                  <a:lnTo>
                    <a:pt x="97180" y="4127"/>
                  </a:lnTo>
                  <a:lnTo>
                    <a:pt x="97180" y="16560"/>
                  </a:lnTo>
                  <a:lnTo>
                    <a:pt x="97180" y="37007"/>
                  </a:lnTo>
                  <a:lnTo>
                    <a:pt x="92227" y="43700"/>
                  </a:lnTo>
                  <a:lnTo>
                    <a:pt x="75768" y="43700"/>
                  </a:lnTo>
                  <a:lnTo>
                    <a:pt x="70827" y="37007"/>
                  </a:lnTo>
                  <a:lnTo>
                    <a:pt x="70827" y="16560"/>
                  </a:lnTo>
                  <a:lnTo>
                    <a:pt x="75768" y="9804"/>
                  </a:lnTo>
                  <a:lnTo>
                    <a:pt x="92227" y="9804"/>
                  </a:lnTo>
                  <a:lnTo>
                    <a:pt x="97180" y="16560"/>
                  </a:lnTo>
                  <a:lnTo>
                    <a:pt x="97180" y="4127"/>
                  </a:lnTo>
                  <a:lnTo>
                    <a:pt x="93573" y="1790"/>
                  </a:lnTo>
                  <a:lnTo>
                    <a:pt x="83997" y="0"/>
                  </a:lnTo>
                  <a:lnTo>
                    <a:pt x="74434" y="1790"/>
                  </a:lnTo>
                  <a:lnTo>
                    <a:pt x="66344" y="7023"/>
                  </a:lnTo>
                  <a:lnTo>
                    <a:pt x="60756" y="15443"/>
                  </a:lnTo>
                  <a:lnTo>
                    <a:pt x="58661" y="26809"/>
                  </a:lnTo>
                  <a:lnTo>
                    <a:pt x="60756" y="38112"/>
                  </a:lnTo>
                  <a:lnTo>
                    <a:pt x="66344" y="46494"/>
                  </a:lnTo>
                  <a:lnTo>
                    <a:pt x="74434" y="51714"/>
                  </a:lnTo>
                  <a:lnTo>
                    <a:pt x="83997" y="53505"/>
                  </a:lnTo>
                  <a:lnTo>
                    <a:pt x="93573" y="51714"/>
                  </a:lnTo>
                  <a:lnTo>
                    <a:pt x="101663" y="46494"/>
                  </a:lnTo>
                  <a:lnTo>
                    <a:pt x="103530" y="43700"/>
                  </a:lnTo>
                  <a:lnTo>
                    <a:pt x="107251" y="38112"/>
                  </a:lnTo>
                  <a:lnTo>
                    <a:pt x="109347" y="26809"/>
                  </a:lnTo>
                  <a:close/>
                </a:path>
                <a:path w="589280" h="74929">
                  <a:moveTo>
                    <a:pt x="167297" y="1257"/>
                  </a:moveTo>
                  <a:lnTo>
                    <a:pt x="131241" y="1257"/>
                  </a:lnTo>
                  <a:lnTo>
                    <a:pt x="129476" y="17094"/>
                  </a:lnTo>
                  <a:lnTo>
                    <a:pt x="126784" y="39344"/>
                  </a:lnTo>
                  <a:lnTo>
                    <a:pt x="124637" y="41998"/>
                  </a:lnTo>
                  <a:lnTo>
                    <a:pt x="120561" y="41998"/>
                  </a:lnTo>
                  <a:lnTo>
                    <a:pt x="119100" y="41592"/>
                  </a:lnTo>
                  <a:lnTo>
                    <a:pt x="117017" y="52527"/>
                  </a:lnTo>
                  <a:lnTo>
                    <a:pt x="118681" y="53162"/>
                  </a:lnTo>
                  <a:lnTo>
                    <a:pt x="120281" y="53505"/>
                  </a:lnTo>
                  <a:lnTo>
                    <a:pt x="130962" y="53505"/>
                  </a:lnTo>
                  <a:lnTo>
                    <a:pt x="136042" y="47510"/>
                  </a:lnTo>
                  <a:lnTo>
                    <a:pt x="137604" y="36144"/>
                  </a:lnTo>
                  <a:lnTo>
                    <a:pt x="140665" y="10769"/>
                  </a:lnTo>
                  <a:lnTo>
                    <a:pt x="155409" y="10769"/>
                  </a:lnTo>
                  <a:lnTo>
                    <a:pt x="155409" y="52260"/>
                  </a:lnTo>
                  <a:lnTo>
                    <a:pt x="167297" y="52260"/>
                  </a:lnTo>
                  <a:lnTo>
                    <a:pt x="167297" y="1257"/>
                  </a:lnTo>
                  <a:close/>
                </a:path>
                <a:path w="589280" h="74929">
                  <a:moveTo>
                    <a:pt x="229222" y="1244"/>
                  </a:moveTo>
                  <a:lnTo>
                    <a:pt x="218401" y="1244"/>
                  </a:lnTo>
                  <a:lnTo>
                    <a:pt x="202361" y="26466"/>
                  </a:lnTo>
                  <a:lnTo>
                    <a:pt x="200672" y="29540"/>
                  </a:lnTo>
                  <a:lnTo>
                    <a:pt x="197866" y="34163"/>
                  </a:lnTo>
                  <a:lnTo>
                    <a:pt x="196126" y="37274"/>
                  </a:lnTo>
                  <a:lnTo>
                    <a:pt x="195757" y="37274"/>
                  </a:lnTo>
                  <a:lnTo>
                    <a:pt x="196176" y="30911"/>
                  </a:lnTo>
                  <a:lnTo>
                    <a:pt x="196799" y="24130"/>
                  </a:lnTo>
                  <a:lnTo>
                    <a:pt x="196799" y="1244"/>
                  </a:lnTo>
                  <a:lnTo>
                    <a:pt x="185343" y="1244"/>
                  </a:lnTo>
                  <a:lnTo>
                    <a:pt x="185343" y="52260"/>
                  </a:lnTo>
                  <a:lnTo>
                    <a:pt x="196164" y="52260"/>
                  </a:lnTo>
                  <a:lnTo>
                    <a:pt x="212242" y="26962"/>
                  </a:lnTo>
                  <a:lnTo>
                    <a:pt x="218440" y="16167"/>
                  </a:lnTo>
                  <a:lnTo>
                    <a:pt x="218846" y="16167"/>
                  </a:lnTo>
                  <a:lnTo>
                    <a:pt x="218389" y="22631"/>
                  </a:lnTo>
                  <a:lnTo>
                    <a:pt x="217766" y="29387"/>
                  </a:lnTo>
                  <a:lnTo>
                    <a:pt x="217766" y="52260"/>
                  </a:lnTo>
                  <a:lnTo>
                    <a:pt x="229222" y="52260"/>
                  </a:lnTo>
                  <a:lnTo>
                    <a:pt x="229222" y="1244"/>
                  </a:lnTo>
                  <a:close/>
                </a:path>
                <a:path w="589280" h="74929">
                  <a:moveTo>
                    <a:pt x="292201" y="26809"/>
                  </a:moveTo>
                  <a:lnTo>
                    <a:pt x="264426" y="0"/>
                  </a:lnTo>
                  <a:lnTo>
                    <a:pt x="255943" y="0"/>
                  </a:lnTo>
                  <a:lnTo>
                    <a:pt x="249110" y="2959"/>
                  </a:lnTo>
                  <a:lnTo>
                    <a:pt x="244830" y="6819"/>
                  </a:lnTo>
                  <a:lnTo>
                    <a:pt x="250088" y="13855"/>
                  </a:lnTo>
                  <a:lnTo>
                    <a:pt x="253695" y="10985"/>
                  </a:lnTo>
                  <a:lnTo>
                    <a:pt x="258013" y="9220"/>
                  </a:lnTo>
                  <a:lnTo>
                    <a:pt x="274205" y="9220"/>
                  </a:lnTo>
                  <a:lnTo>
                    <a:pt x="281038" y="14592"/>
                  </a:lnTo>
                  <a:lnTo>
                    <a:pt x="281038" y="21780"/>
                  </a:lnTo>
                  <a:lnTo>
                    <a:pt x="257327" y="21780"/>
                  </a:lnTo>
                  <a:lnTo>
                    <a:pt x="257327" y="30264"/>
                  </a:lnTo>
                  <a:lnTo>
                    <a:pt x="281038" y="30264"/>
                  </a:lnTo>
                  <a:lnTo>
                    <a:pt x="281038" y="38912"/>
                  </a:lnTo>
                  <a:lnTo>
                    <a:pt x="274002" y="44208"/>
                  </a:lnTo>
                  <a:lnTo>
                    <a:pt x="257429" y="44208"/>
                  </a:lnTo>
                  <a:lnTo>
                    <a:pt x="252069" y="42316"/>
                  </a:lnTo>
                  <a:lnTo>
                    <a:pt x="248577" y="39243"/>
                  </a:lnTo>
                  <a:lnTo>
                    <a:pt x="243954" y="46405"/>
                  </a:lnTo>
                  <a:lnTo>
                    <a:pt x="249212" y="51269"/>
                  </a:lnTo>
                  <a:lnTo>
                    <a:pt x="256781" y="53505"/>
                  </a:lnTo>
                  <a:lnTo>
                    <a:pt x="264248" y="53505"/>
                  </a:lnTo>
                  <a:lnTo>
                    <a:pt x="275374" y="51841"/>
                  </a:lnTo>
                  <a:lnTo>
                    <a:pt x="284238" y="46837"/>
                  </a:lnTo>
                  <a:lnTo>
                    <a:pt x="286080" y="44208"/>
                  </a:lnTo>
                  <a:lnTo>
                    <a:pt x="290093" y="38493"/>
                  </a:lnTo>
                  <a:lnTo>
                    <a:pt x="291579" y="30264"/>
                  </a:lnTo>
                  <a:lnTo>
                    <a:pt x="292201" y="26809"/>
                  </a:lnTo>
                  <a:close/>
                </a:path>
                <a:path w="589280" h="74929">
                  <a:moveTo>
                    <a:pt x="355523" y="45770"/>
                  </a:moveTo>
                  <a:lnTo>
                    <a:pt x="350558" y="38087"/>
                  </a:lnTo>
                  <a:lnTo>
                    <a:pt x="346684" y="41122"/>
                  </a:lnTo>
                  <a:lnTo>
                    <a:pt x="341922" y="43700"/>
                  </a:lnTo>
                  <a:lnTo>
                    <a:pt x="326301" y="43700"/>
                  </a:lnTo>
                  <a:lnTo>
                    <a:pt x="319443" y="37007"/>
                  </a:lnTo>
                  <a:lnTo>
                    <a:pt x="319443" y="16560"/>
                  </a:lnTo>
                  <a:lnTo>
                    <a:pt x="326402" y="9804"/>
                  </a:lnTo>
                  <a:lnTo>
                    <a:pt x="341045" y="9804"/>
                  </a:lnTo>
                  <a:lnTo>
                    <a:pt x="344995" y="11531"/>
                  </a:lnTo>
                  <a:lnTo>
                    <a:pt x="348970" y="14706"/>
                  </a:lnTo>
                  <a:lnTo>
                    <a:pt x="354596" y="7175"/>
                  </a:lnTo>
                  <a:lnTo>
                    <a:pt x="350393" y="3098"/>
                  </a:lnTo>
                  <a:lnTo>
                    <a:pt x="344030" y="0"/>
                  </a:lnTo>
                  <a:lnTo>
                    <a:pt x="335953" y="0"/>
                  </a:lnTo>
                  <a:lnTo>
                    <a:pt x="324967" y="1790"/>
                  </a:lnTo>
                  <a:lnTo>
                    <a:pt x="315836" y="7023"/>
                  </a:lnTo>
                  <a:lnTo>
                    <a:pt x="309587" y="15443"/>
                  </a:lnTo>
                  <a:lnTo>
                    <a:pt x="307276" y="26809"/>
                  </a:lnTo>
                  <a:lnTo>
                    <a:pt x="309397" y="38112"/>
                  </a:lnTo>
                  <a:lnTo>
                    <a:pt x="315264" y="46494"/>
                  </a:lnTo>
                  <a:lnTo>
                    <a:pt x="324091" y="51714"/>
                  </a:lnTo>
                  <a:lnTo>
                    <a:pt x="335127" y="53505"/>
                  </a:lnTo>
                  <a:lnTo>
                    <a:pt x="342315" y="53505"/>
                  </a:lnTo>
                  <a:lnTo>
                    <a:pt x="349681" y="50863"/>
                  </a:lnTo>
                  <a:lnTo>
                    <a:pt x="355523" y="45770"/>
                  </a:lnTo>
                  <a:close/>
                </a:path>
                <a:path w="589280" h="74929">
                  <a:moveTo>
                    <a:pt x="417068" y="1257"/>
                  </a:moveTo>
                  <a:lnTo>
                    <a:pt x="367334" y="1257"/>
                  </a:lnTo>
                  <a:lnTo>
                    <a:pt x="367334" y="10756"/>
                  </a:lnTo>
                  <a:lnTo>
                    <a:pt x="386232" y="10756"/>
                  </a:lnTo>
                  <a:lnTo>
                    <a:pt x="386232" y="52260"/>
                  </a:lnTo>
                  <a:lnTo>
                    <a:pt x="398170" y="52260"/>
                  </a:lnTo>
                  <a:lnTo>
                    <a:pt x="398170" y="10756"/>
                  </a:lnTo>
                  <a:lnTo>
                    <a:pt x="417068" y="10756"/>
                  </a:lnTo>
                  <a:lnTo>
                    <a:pt x="417068" y="1257"/>
                  </a:lnTo>
                  <a:close/>
                </a:path>
                <a:path w="589280" h="74929">
                  <a:moveTo>
                    <a:pt x="478739" y="24218"/>
                  </a:moveTo>
                  <a:lnTo>
                    <a:pt x="468287" y="3822"/>
                  </a:lnTo>
                  <a:lnTo>
                    <a:pt x="468287" y="14351"/>
                  </a:lnTo>
                  <a:lnTo>
                    <a:pt x="468287" y="21767"/>
                  </a:lnTo>
                  <a:lnTo>
                    <a:pt x="440905" y="21767"/>
                  </a:lnTo>
                  <a:lnTo>
                    <a:pt x="440905" y="15303"/>
                  </a:lnTo>
                  <a:lnTo>
                    <a:pt x="447344" y="9220"/>
                  </a:lnTo>
                  <a:lnTo>
                    <a:pt x="463575" y="9220"/>
                  </a:lnTo>
                  <a:lnTo>
                    <a:pt x="468287" y="14351"/>
                  </a:lnTo>
                  <a:lnTo>
                    <a:pt x="468287" y="3822"/>
                  </a:lnTo>
                  <a:lnTo>
                    <a:pt x="465340" y="1803"/>
                  </a:lnTo>
                  <a:lnTo>
                    <a:pt x="455333" y="0"/>
                  </a:lnTo>
                  <a:lnTo>
                    <a:pt x="445566" y="1828"/>
                  </a:lnTo>
                  <a:lnTo>
                    <a:pt x="437261" y="7099"/>
                  </a:lnTo>
                  <a:lnTo>
                    <a:pt x="431495" y="15494"/>
                  </a:lnTo>
                  <a:lnTo>
                    <a:pt x="429323" y="26695"/>
                  </a:lnTo>
                  <a:lnTo>
                    <a:pt x="431469" y="38036"/>
                  </a:lnTo>
                  <a:lnTo>
                    <a:pt x="437324" y="46469"/>
                  </a:lnTo>
                  <a:lnTo>
                    <a:pt x="446087" y="51701"/>
                  </a:lnTo>
                  <a:lnTo>
                    <a:pt x="456920" y="53505"/>
                  </a:lnTo>
                  <a:lnTo>
                    <a:pt x="464337" y="53505"/>
                  </a:lnTo>
                  <a:lnTo>
                    <a:pt x="471309" y="51028"/>
                  </a:lnTo>
                  <a:lnTo>
                    <a:pt x="476694" y="47472"/>
                  </a:lnTo>
                  <a:lnTo>
                    <a:pt x="474903" y="44208"/>
                  </a:lnTo>
                  <a:lnTo>
                    <a:pt x="472630" y="40030"/>
                  </a:lnTo>
                  <a:lnTo>
                    <a:pt x="468109" y="42633"/>
                  </a:lnTo>
                  <a:lnTo>
                    <a:pt x="463753" y="44208"/>
                  </a:lnTo>
                  <a:lnTo>
                    <a:pt x="447992" y="44208"/>
                  </a:lnTo>
                  <a:lnTo>
                    <a:pt x="440905" y="38557"/>
                  </a:lnTo>
                  <a:lnTo>
                    <a:pt x="440905" y="30251"/>
                  </a:lnTo>
                  <a:lnTo>
                    <a:pt x="478218" y="30251"/>
                  </a:lnTo>
                  <a:lnTo>
                    <a:pt x="478726" y="26695"/>
                  </a:lnTo>
                  <a:lnTo>
                    <a:pt x="478739" y="24422"/>
                  </a:lnTo>
                  <a:lnTo>
                    <a:pt x="478739" y="24218"/>
                  </a:lnTo>
                  <a:close/>
                </a:path>
                <a:path w="589280" h="74929">
                  <a:moveTo>
                    <a:pt x="540816" y="25984"/>
                  </a:moveTo>
                  <a:lnTo>
                    <a:pt x="528650" y="1778"/>
                  </a:lnTo>
                  <a:lnTo>
                    <a:pt x="528650" y="15900"/>
                  </a:lnTo>
                  <a:lnTo>
                    <a:pt x="528637" y="37630"/>
                  </a:lnTo>
                  <a:lnTo>
                    <a:pt x="523125" y="43561"/>
                  </a:lnTo>
                  <a:lnTo>
                    <a:pt x="512940" y="43561"/>
                  </a:lnTo>
                  <a:lnTo>
                    <a:pt x="508723" y="42354"/>
                  </a:lnTo>
                  <a:lnTo>
                    <a:pt x="505002" y="38963"/>
                  </a:lnTo>
                  <a:lnTo>
                    <a:pt x="505002" y="16052"/>
                  </a:lnTo>
                  <a:lnTo>
                    <a:pt x="509104" y="11772"/>
                  </a:lnTo>
                  <a:lnTo>
                    <a:pt x="513143" y="9944"/>
                  </a:lnTo>
                  <a:lnTo>
                    <a:pt x="525106" y="9944"/>
                  </a:lnTo>
                  <a:lnTo>
                    <a:pt x="528650" y="15900"/>
                  </a:lnTo>
                  <a:lnTo>
                    <a:pt x="528650" y="1778"/>
                  </a:lnTo>
                  <a:lnTo>
                    <a:pt x="520268" y="0"/>
                  </a:lnTo>
                  <a:lnTo>
                    <a:pt x="514515" y="0"/>
                  </a:lnTo>
                  <a:lnTo>
                    <a:pt x="508431" y="2959"/>
                  </a:lnTo>
                  <a:lnTo>
                    <a:pt x="504075" y="7086"/>
                  </a:lnTo>
                  <a:lnTo>
                    <a:pt x="503732" y="7086"/>
                  </a:lnTo>
                  <a:lnTo>
                    <a:pt x="502818" y="1257"/>
                  </a:lnTo>
                  <a:lnTo>
                    <a:pt x="493115" y="1257"/>
                  </a:lnTo>
                  <a:lnTo>
                    <a:pt x="493115" y="72440"/>
                  </a:lnTo>
                  <a:lnTo>
                    <a:pt x="505002" y="72440"/>
                  </a:lnTo>
                  <a:lnTo>
                    <a:pt x="505002" y="56388"/>
                  </a:lnTo>
                  <a:lnTo>
                    <a:pt x="504444" y="47447"/>
                  </a:lnTo>
                  <a:lnTo>
                    <a:pt x="504723" y="47447"/>
                  </a:lnTo>
                  <a:lnTo>
                    <a:pt x="508800" y="51308"/>
                  </a:lnTo>
                  <a:lnTo>
                    <a:pt x="513867" y="53505"/>
                  </a:lnTo>
                  <a:lnTo>
                    <a:pt x="518414" y="53505"/>
                  </a:lnTo>
                  <a:lnTo>
                    <a:pt x="526859" y="51650"/>
                  </a:lnTo>
                  <a:lnTo>
                    <a:pt x="532434" y="47447"/>
                  </a:lnTo>
                  <a:lnTo>
                    <a:pt x="534009" y="46266"/>
                  </a:lnTo>
                  <a:lnTo>
                    <a:pt x="535559" y="43561"/>
                  </a:lnTo>
                  <a:lnTo>
                    <a:pt x="538962" y="37617"/>
                  </a:lnTo>
                  <a:lnTo>
                    <a:pt x="540816" y="25984"/>
                  </a:lnTo>
                  <a:close/>
                </a:path>
                <a:path w="589280" h="74929">
                  <a:moveTo>
                    <a:pt x="588708" y="38874"/>
                  </a:moveTo>
                  <a:lnTo>
                    <a:pt x="584936" y="32994"/>
                  </a:lnTo>
                  <a:lnTo>
                    <a:pt x="572262" y="32994"/>
                  </a:lnTo>
                  <a:lnTo>
                    <a:pt x="567778" y="36525"/>
                  </a:lnTo>
                  <a:lnTo>
                    <a:pt x="567778" y="48336"/>
                  </a:lnTo>
                  <a:lnTo>
                    <a:pt x="572236" y="51536"/>
                  </a:lnTo>
                  <a:lnTo>
                    <a:pt x="578853" y="51536"/>
                  </a:lnTo>
                  <a:lnTo>
                    <a:pt x="578993" y="58394"/>
                  </a:lnTo>
                  <a:lnTo>
                    <a:pt x="574649" y="63804"/>
                  </a:lnTo>
                  <a:lnTo>
                    <a:pt x="565721" y="67411"/>
                  </a:lnTo>
                  <a:lnTo>
                    <a:pt x="568833" y="74574"/>
                  </a:lnTo>
                  <a:lnTo>
                    <a:pt x="577316" y="70485"/>
                  </a:lnTo>
                  <a:lnTo>
                    <a:pt x="583565" y="64719"/>
                  </a:lnTo>
                  <a:lnTo>
                    <a:pt x="587400" y="57378"/>
                  </a:lnTo>
                  <a:lnTo>
                    <a:pt x="588264" y="51536"/>
                  </a:lnTo>
                  <a:lnTo>
                    <a:pt x="588619" y="49149"/>
                  </a:lnTo>
                  <a:lnTo>
                    <a:pt x="588708" y="39801"/>
                  </a:lnTo>
                  <a:lnTo>
                    <a:pt x="588708" y="3887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507152" y="5114553"/>
              <a:ext cx="177629" cy="68611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582686" y="5254326"/>
              <a:ext cx="2211070" cy="383540"/>
            </a:xfrm>
            <a:custGeom>
              <a:avLst/>
              <a:gdLst/>
              <a:ahLst/>
              <a:cxnLst/>
              <a:rect l="l" t="t" r="r" b="b"/>
              <a:pathLst>
                <a:path w="2211070" h="383539">
                  <a:moveTo>
                    <a:pt x="51231" y="52247"/>
                  </a:moveTo>
                  <a:lnTo>
                    <a:pt x="32842" y="26987"/>
                  </a:lnTo>
                  <a:lnTo>
                    <a:pt x="49987" y="1244"/>
                  </a:lnTo>
                  <a:lnTo>
                    <a:pt x="37515" y="1244"/>
                  </a:lnTo>
                  <a:lnTo>
                    <a:pt x="31572" y="10807"/>
                  </a:lnTo>
                  <a:lnTo>
                    <a:pt x="30073" y="13665"/>
                  </a:lnTo>
                  <a:lnTo>
                    <a:pt x="26657" y="19545"/>
                  </a:lnTo>
                  <a:lnTo>
                    <a:pt x="26250" y="19545"/>
                  </a:lnTo>
                  <a:lnTo>
                    <a:pt x="22326" y="13728"/>
                  </a:lnTo>
                  <a:lnTo>
                    <a:pt x="20688" y="10871"/>
                  </a:lnTo>
                  <a:lnTo>
                    <a:pt x="14135" y="1244"/>
                  </a:lnTo>
                  <a:lnTo>
                    <a:pt x="1270" y="1244"/>
                  </a:lnTo>
                  <a:lnTo>
                    <a:pt x="18249" y="25781"/>
                  </a:lnTo>
                  <a:lnTo>
                    <a:pt x="0" y="52247"/>
                  </a:lnTo>
                  <a:lnTo>
                    <a:pt x="12458" y="52247"/>
                  </a:lnTo>
                  <a:lnTo>
                    <a:pt x="19050" y="42278"/>
                  </a:lnTo>
                  <a:lnTo>
                    <a:pt x="20853" y="39141"/>
                  </a:lnTo>
                  <a:lnTo>
                    <a:pt x="24511" y="33159"/>
                  </a:lnTo>
                  <a:lnTo>
                    <a:pt x="24917" y="33159"/>
                  </a:lnTo>
                  <a:lnTo>
                    <a:pt x="29108" y="39382"/>
                  </a:lnTo>
                  <a:lnTo>
                    <a:pt x="38315" y="52247"/>
                  </a:lnTo>
                  <a:lnTo>
                    <a:pt x="51231" y="52247"/>
                  </a:lnTo>
                  <a:close/>
                </a:path>
                <a:path w="2211070" h="383539">
                  <a:moveTo>
                    <a:pt x="108915" y="1257"/>
                  </a:moveTo>
                  <a:lnTo>
                    <a:pt x="72872" y="1257"/>
                  </a:lnTo>
                  <a:lnTo>
                    <a:pt x="71094" y="17081"/>
                  </a:lnTo>
                  <a:lnTo>
                    <a:pt x="68402" y="39344"/>
                  </a:lnTo>
                  <a:lnTo>
                    <a:pt x="66255" y="41998"/>
                  </a:lnTo>
                  <a:lnTo>
                    <a:pt x="62191" y="41998"/>
                  </a:lnTo>
                  <a:lnTo>
                    <a:pt x="60731" y="41579"/>
                  </a:lnTo>
                  <a:lnTo>
                    <a:pt x="58635" y="52514"/>
                  </a:lnTo>
                  <a:lnTo>
                    <a:pt x="60299" y="53162"/>
                  </a:lnTo>
                  <a:lnTo>
                    <a:pt x="61899" y="53505"/>
                  </a:lnTo>
                  <a:lnTo>
                    <a:pt x="72580" y="53505"/>
                  </a:lnTo>
                  <a:lnTo>
                    <a:pt x="77673" y="47498"/>
                  </a:lnTo>
                  <a:lnTo>
                    <a:pt x="79235" y="36144"/>
                  </a:lnTo>
                  <a:lnTo>
                    <a:pt x="82296" y="10756"/>
                  </a:lnTo>
                  <a:lnTo>
                    <a:pt x="97040" y="10756"/>
                  </a:lnTo>
                  <a:lnTo>
                    <a:pt x="97040" y="52260"/>
                  </a:lnTo>
                  <a:lnTo>
                    <a:pt x="108915" y="52260"/>
                  </a:lnTo>
                  <a:lnTo>
                    <a:pt x="108915" y="1257"/>
                  </a:lnTo>
                  <a:close/>
                </a:path>
                <a:path w="2211070" h="383539">
                  <a:moveTo>
                    <a:pt x="174244" y="26809"/>
                  </a:moveTo>
                  <a:lnTo>
                    <a:pt x="172161" y="15430"/>
                  </a:lnTo>
                  <a:lnTo>
                    <a:pt x="168414" y="9791"/>
                  </a:lnTo>
                  <a:lnTo>
                    <a:pt x="166573" y="7010"/>
                  </a:lnTo>
                  <a:lnTo>
                    <a:pt x="162077" y="4114"/>
                  </a:lnTo>
                  <a:lnTo>
                    <a:pt x="162077" y="16560"/>
                  </a:lnTo>
                  <a:lnTo>
                    <a:pt x="162077" y="37007"/>
                  </a:lnTo>
                  <a:lnTo>
                    <a:pt x="157137" y="43700"/>
                  </a:lnTo>
                  <a:lnTo>
                    <a:pt x="140677" y="43700"/>
                  </a:lnTo>
                  <a:lnTo>
                    <a:pt x="135737" y="37007"/>
                  </a:lnTo>
                  <a:lnTo>
                    <a:pt x="135737" y="16560"/>
                  </a:lnTo>
                  <a:lnTo>
                    <a:pt x="140677" y="9791"/>
                  </a:lnTo>
                  <a:lnTo>
                    <a:pt x="157137" y="9791"/>
                  </a:lnTo>
                  <a:lnTo>
                    <a:pt x="162077" y="16560"/>
                  </a:lnTo>
                  <a:lnTo>
                    <a:pt x="162077" y="4114"/>
                  </a:lnTo>
                  <a:lnTo>
                    <a:pt x="158483" y="1790"/>
                  </a:lnTo>
                  <a:lnTo>
                    <a:pt x="148907" y="0"/>
                  </a:lnTo>
                  <a:lnTo>
                    <a:pt x="139344" y="1790"/>
                  </a:lnTo>
                  <a:lnTo>
                    <a:pt x="131254" y="7010"/>
                  </a:lnTo>
                  <a:lnTo>
                    <a:pt x="125653" y="15430"/>
                  </a:lnTo>
                  <a:lnTo>
                    <a:pt x="123571" y="26809"/>
                  </a:lnTo>
                  <a:lnTo>
                    <a:pt x="125653" y="38112"/>
                  </a:lnTo>
                  <a:lnTo>
                    <a:pt x="131254" y="46494"/>
                  </a:lnTo>
                  <a:lnTo>
                    <a:pt x="139344" y="51714"/>
                  </a:lnTo>
                  <a:lnTo>
                    <a:pt x="148907" y="53505"/>
                  </a:lnTo>
                  <a:lnTo>
                    <a:pt x="158483" y="51714"/>
                  </a:lnTo>
                  <a:lnTo>
                    <a:pt x="166573" y="46494"/>
                  </a:lnTo>
                  <a:lnTo>
                    <a:pt x="168440" y="43700"/>
                  </a:lnTo>
                  <a:lnTo>
                    <a:pt x="172161" y="38112"/>
                  </a:lnTo>
                  <a:lnTo>
                    <a:pt x="174244" y="26809"/>
                  </a:lnTo>
                  <a:close/>
                </a:path>
                <a:path w="2211070" h="383539">
                  <a:moveTo>
                    <a:pt x="232905" y="1244"/>
                  </a:moveTo>
                  <a:lnTo>
                    <a:pt x="188188" y="1244"/>
                  </a:lnTo>
                  <a:lnTo>
                    <a:pt x="188188" y="52247"/>
                  </a:lnTo>
                  <a:lnTo>
                    <a:pt x="200075" y="52247"/>
                  </a:lnTo>
                  <a:lnTo>
                    <a:pt x="200075" y="10756"/>
                  </a:lnTo>
                  <a:lnTo>
                    <a:pt x="221030" y="10756"/>
                  </a:lnTo>
                  <a:lnTo>
                    <a:pt x="221030" y="52247"/>
                  </a:lnTo>
                  <a:lnTo>
                    <a:pt x="232905" y="52247"/>
                  </a:lnTo>
                  <a:lnTo>
                    <a:pt x="232905" y="1244"/>
                  </a:lnTo>
                  <a:close/>
                </a:path>
                <a:path w="2211070" h="383539">
                  <a:moveTo>
                    <a:pt x="297522" y="26809"/>
                  </a:moveTo>
                  <a:lnTo>
                    <a:pt x="295440" y="15430"/>
                  </a:lnTo>
                  <a:lnTo>
                    <a:pt x="291693" y="9791"/>
                  </a:lnTo>
                  <a:lnTo>
                    <a:pt x="289852" y="7010"/>
                  </a:lnTo>
                  <a:lnTo>
                    <a:pt x="285356" y="4114"/>
                  </a:lnTo>
                  <a:lnTo>
                    <a:pt x="285356" y="16560"/>
                  </a:lnTo>
                  <a:lnTo>
                    <a:pt x="285356" y="37007"/>
                  </a:lnTo>
                  <a:lnTo>
                    <a:pt x="280416" y="43700"/>
                  </a:lnTo>
                  <a:lnTo>
                    <a:pt x="263956" y="43700"/>
                  </a:lnTo>
                  <a:lnTo>
                    <a:pt x="259016" y="37007"/>
                  </a:lnTo>
                  <a:lnTo>
                    <a:pt x="259016" y="16560"/>
                  </a:lnTo>
                  <a:lnTo>
                    <a:pt x="263956" y="9791"/>
                  </a:lnTo>
                  <a:lnTo>
                    <a:pt x="280416" y="9791"/>
                  </a:lnTo>
                  <a:lnTo>
                    <a:pt x="285356" y="16560"/>
                  </a:lnTo>
                  <a:lnTo>
                    <a:pt x="285356" y="4114"/>
                  </a:lnTo>
                  <a:lnTo>
                    <a:pt x="281762" y="1790"/>
                  </a:lnTo>
                  <a:lnTo>
                    <a:pt x="272186" y="0"/>
                  </a:lnTo>
                  <a:lnTo>
                    <a:pt x="262610" y="1790"/>
                  </a:lnTo>
                  <a:lnTo>
                    <a:pt x="254533" y="7010"/>
                  </a:lnTo>
                  <a:lnTo>
                    <a:pt x="248932" y="15430"/>
                  </a:lnTo>
                  <a:lnTo>
                    <a:pt x="246849" y="26809"/>
                  </a:lnTo>
                  <a:lnTo>
                    <a:pt x="248932" y="38112"/>
                  </a:lnTo>
                  <a:lnTo>
                    <a:pt x="254533" y="46494"/>
                  </a:lnTo>
                  <a:lnTo>
                    <a:pt x="262610" y="51714"/>
                  </a:lnTo>
                  <a:lnTo>
                    <a:pt x="272186" y="53505"/>
                  </a:lnTo>
                  <a:lnTo>
                    <a:pt x="281762" y="51714"/>
                  </a:lnTo>
                  <a:lnTo>
                    <a:pt x="289852" y="46494"/>
                  </a:lnTo>
                  <a:lnTo>
                    <a:pt x="291706" y="43700"/>
                  </a:lnTo>
                  <a:lnTo>
                    <a:pt x="295440" y="38112"/>
                  </a:lnTo>
                  <a:lnTo>
                    <a:pt x="297522" y="26809"/>
                  </a:lnTo>
                  <a:close/>
                </a:path>
                <a:path w="2211070" h="383539">
                  <a:moveTo>
                    <a:pt x="361670" y="52247"/>
                  </a:moveTo>
                  <a:lnTo>
                    <a:pt x="347230" y="30619"/>
                  </a:lnTo>
                  <a:lnTo>
                    <a:pt x="345363" y="27838"/>
                  </a:lnTo>
                  <a:lnTo>
                    <a:pt x="343839" y="25552"/>
                  </a:lnTo>
                  <a:lnTo>
                    <a:pt x="346163" y="21107"/>
                  </a:lnTo>
                  <a:lnTo>
                    <a:pt x="348030" y="17513"/>
                  </a:lnTo>
                  <a:lnTo>
                    <a:pt x="350621" y="12446"/>
                  </a:lnTo>
                  <a:lnTo>
                    <a:pt x="352310" y="11430"/>
                  </a:lnTo>
                  <a:lnTo>
                    <a:pt x="355777" y="11430"/>
                  </a:lnTo>
                  <a:lnTo>
                    <a:pt x="357263" y="11925"/>
                  </a:lnTo>
                  <a:lnTo>
                    <a:pt x="357352" y="11430"/>
                  </a:lnTo>
                  <a:lnTo>
                    <a:pt x="359168" y="774"/>
                  </a:lnTo>
                  <a:lnTo>
                    <a:pt x="358000" y="241"/>
                  </a:lnTo>
                  <a:lnTo>
                    <a:pt x="356577" y="0"/>
                  </a:lnTo>
                  <a:lnTo>
                    <a:pt x="348589" y="0"/>
                  </a:lnTo>
                  <a:lnTo>
                    <a:pt x="344690" y="2146"/>
                  </a:lnTo>
                  <a:lnTo>
                    <a:pt x="340321" y="10795"/>
                  </a:lnTo>
                  <a:lnTo>
                    <a:pt x="334975" y="21107"/>
                  </a:lnTo>
                  <a:lnTo>
                    <a:pt x="324396" y="21107"/>
                  </a:lnTo>
                  <a:lnTo>
                    <a:pt x="324396" y="1244"/>
                  </a:lnTo>
                  <a:lnTo>
                    <a:pt x="312508" y="1244"/>
                  </a:lnTo>
                  <a:lnTo>
                    <a:pt x="312508" y="52247"/>
                  </a:lnTo>
                  <a:lnTo>
                    <a:pt x="324396" y="52247"/>
                  </a:lnTo>
                  <a:lnTo>
                    <a:pt x="324396" y="30619"/>
                  </a:lnTo>
                  <a:lnTo>
                    <a:pt x="334975" y="30619"/>
                  </a:lnTo>
                  <a:lnTo>
                    <a:pt x="348602" y="52247"/>
                  </a:lnTo>
                  <a:lnTo>
                    <a:pt x="361670" y="52247"/>
                  </a:lnTo>
                  <a:close/>
                </a:path>
                <a:path w="2211070" h="383539">
                  <a:moveTo>
                    <a:pt x="2211019" y="255676"/>
                  </a:moveTo>
                  <a:lnTo>
                    <a:pt x="2201011" y="206095"/>
                  </a:lnTo>
                  <a:lnTo>
                    <a:pt x="2173719" y="165620"/>
                  </a:lnTo>
                  <a:lnTo>
                    <a:pt x="2133231" y="138315"/>
                  </a:lnTo>
                  <a:lnTo>
                    <a:pt x="2083650" y="128308"/>
                  </a:lnTo>
                  <a:lnTo>
                    <a:pt x="1319453" y="128308"/>
                  </a:lnTo>
                  <a:lnTo>
                    <a:pt x="1269885" y="138315"/>
                  </a:lnTo>
                  <a:lnTo>
                    <a:pt x="1229398" y="165620"/>
                  </a:lnTo>
                  <a:lnTo>
                    <a:pt x="1202105" y="206095"/>
                  </a:lnTo>
                  <a:lnTo>
                    <a:pt x="1192085" y="255676"/>
                  </a:lnTo>
                  <a:lnTo>
                    <a:pt x="1202105" y="305257"/>
                  </a:lnTo>
                  <a:lnTo>
                    <a:pt x="1229398" y="345744"/>
                  </a:lnTo>
                  <a:lnTo>
                    <a:pt x="1269885" y="373037"/>
                  </a:lnTo>
                  <a:lnTo>
                    <a:pt x="1319453" y="383044"/>
                  </a:lnTo>
                  <a:lnTo>
                    <a:pt x="2083650" y="383044"/>
                  </a:lnTo>
                  <a:lnTo>
                    <a:pt x="2133231" y="373037"/>
                  </a:lnTo>
                  <a:lnTo>
                    <a:pt x="2173719" y="345744"/>
                  </a:lnTo>
                  <a:lnTo>
                    <a:pt x="2201011" y="305257"/>
                  </a:lnTo>
                  <a:lnTo>
                    <a:pt x="2211019" y="255676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" name="object 80"/>
          <p:cNvSpPr txBox="1"/>
          <p:nvPr/>
        </p:nvSpPr>
        <p:spPr>
          <a:xfrm>
            <a:off x="2835171" y="5409930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37"/>
              </a:rPr>
              <a:t>353002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81" name="object 81"/>
          <p:cNvGrpSpPr/>
          <p:nvPr/>
        </p:nvGrpSpPr>
        <p:grpSpPr>
          <a:xfrm>
            <a:off x="16365365" y="5555014"/>
            <a:ext cx="2984500" cy="4098925"/>
            <a:chOff x="16365365" y="5555014"/>
            <a:chExt cx="2984500" cy="4098925"/>
          </a:xfrm>
        </p:grpSpPr>
        <p:pic>
          <p:nvPicPr>
            <p:cNvPr id="82" name="object 8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6365365" y="5632688"/>
              <a:ext cx="2984183" cy="4020818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6554467" y="5739569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7580512" y="5555014"/>
              <a:ext cx="557742" cy="492382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7674813" y="5801980"/>
              <a:ext cx="77118" cy="225302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7725460" y="5824806"/>
              <a:ext cx="228474" cy="83455"/>
            </a:xfrm>
            <a:prstGeom prst="rect">
              <a:avLst/>
            </a:prstGeom>
          </p:spPr>
        </p:pic>
      </p:grpSp>
      <p:sp>
        <p:nvSpPr>
          <p:cNvPr id="87" name="object 87"/>
          <p:cNvSpPr txBox="1"/>
          <p:nvPr/>
        </p:nvSpPr>
        <p:spPr>
          <a:xfrm>
            <a:off x="16819964" y="8038977"/>
            <a:ext cx="1096645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Кружка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DECOL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88" name="object 88"/>
          <p:cNvGrpSpPr/>
          <p:nvPr/>
        </p:nvGrpSpPr>
        <p:grpSpPr>
          <a:xfrm>
            <a:off x="16853554" y="8605981"/>
            <a:ext cx="2207260" cy="508000"/>
            <a:chOff x="16853554" y="8605981"/>
            <a:chExt cx="2207260" cy="508000"/>
          </a:xfrm>
        </p:grpSpPr>
        <p:sp>
          <p:nvSpPr>
            <p:cNvPr id="89" name="object 89"/>
            <p:cNvSpPr/>
            <p:nvPr/>
          </p:nvSpPr>
          <p:spPr>
            <a:xfrm>
              <a:off x="16853548" y="8605983"/>
              <a:ext cx="474980" cy="53975"/>
            </a:xfrm>
            <a:custGeom>
              <a:avLst/>
              <a:gdLst/>
              <a:ahLst/>
              <a:cxnLst/>
              <a:rect l="l" t="t" r="r" b="b"/>
              <a:pathLst>
                <a:path w="474980" h="53975">
                  <a:moveTo>
                    <a:pt x="49161" y="52260"/>
                  </a:moveTo>
                  <a:lnTo>
                    <a:pt x="34721" y="30619"/>
                  </a:lnTo>
                  <a:lnTo>
                    <a:pt x="32867" y="27838"/>
                  </a:lnTo>
                  <a:lnTo>
                    <a:pt x="31343" y="25552"/>
                  </a:lnTo>
                  <a:lnTo>
                    <a:pt x="33655" y="21120"/>
                  </a:lnTo>
                  <a:lnTo>
                    <a:pt x="35521" y="17526"/>
                  </a:lnTo>
                  <a:lnTo>
                    <a:pt x="38112" y="12458"/>
                  </a:lnTo>
                  <a:lnTo>
                    <a:pt x="39801" y="11442"/>
                  </a:lnTo>
                  <a:lnTo>
                    <a:pt x="43268" y="11442"/>
                  </a:lnTo>
                  <a:lnTo>
                    <a:pt x="44767" y="11938"/>
                  </a:lnTo>
                  <a:lnTo>
                    <a:pt x="44843" y="11442"/>
                  </a:lnTo>
                  <a:lnTo>
                    <a:pt x="46659" y="787"/>
                  </a:lnTo>
                  <a:lnTo>
                    <a:pt x="45491" y="254"/>
                  </a:lnTo>
                  <a:lnTo>
                    <a:pt x="44069" y="12"/>
                  </a:lnTo>
                  <a:lnTo>
                    <a:pt x="36080" y="12"/>
                  </a:lnTo>
                  <a:lnTo>
                    <a:pt x="32181" y="2159"/>
                  </a:lnTo>
                  <a:lnTo>
                    <a:pt x="27813" y="10807"/>
                  </a:lnTo>
                  <a:lnTo>
                    <a:pt x="22466" y="21120"/>
                  </a:lnTo>
                  <a:lnTo>
                    <a:pt x="11887" y="21120"/>
                  </a:lnTo>
                  <a:lnTo>
                    <a:pt x="11887" y="1257"/>
                  </a:lnTo>
                  <a:lnTo>
                    <a:pt x="0" y="1257"/>
                  </a:lnTo>
                  <a:lnTo>
                    <a:pt x="0" y="52260"/>
                  </a:lnTo>
                  <a:lnTo>
                    <a:pt x="11887" y="52260"/>
                  </a:lnTo>
                  <a:lnTo>
                    <a:pt x="11887" y="30619"/>
                  </a:lnTo>
                  <a:lnTo>
                    <a:pt x="22466" y="30619"/>
                  </a:lnTo>
                  <a:lnTo>
                    <a:pt x="36093" y="52260"/>
                  </a:lnTo>
                  <a:lnTo>
                    <a:pt x="49161" y="52260"/>
                  </a:lnTo>
                  <a:close/>
                </a:path>
                <a:path w="474980" h="53975">
                  <a:moveTo>
                    <a:pt x="106133" y="27165"/>
                  </a:moveTo>
                  <a:lnTo>
                    <a:pt x="84442" y="12"/>
                  </a:lnTo>
                  <a:lnTo>
                    <a:pt x="75742" y="12"/>
                  </a:lnTo>
                  <a:lnTo>
                    <a:pt x="67462" y="3416"/>
                  </a:lnTo>
                  <a:lnTo>
                    <a:pt x="61341" y="7124"/>
                  </a:lnTo>
                  <a:lnTo>
                    <a:pt x="65760" y="15074"/>
                  </a:lnTo>
                  <a:lnTo>
                    <a:pt x="70942" y="12166"/>
                  </a:lnTo>
                  <a:lnTo>
                    <a:pt x="76568" y="9664"/>
                  </a:lnTo>
                  <a:lnTo>
                    <a:pt x="90474" y="9664"/>
                  </a:lnTo>
                  <a:lnTo>
                    <a:pt x="93827" y="13957"/>
                  </a:lnTo>
                  <a:lnTo>
                    <a:pt x="94246" y="19659"/>
                  </a:lnTo>
                  <a:lnTo>
                    <a:pt x="94246" y="27165"/>
                  </a:lnTo>
                  <a:lnTo>
                    <a:pt x="94246" y="37896"/>
                  </a:lnTo>
                  <a:lnTo>
                    <a:pt x="89585" y="41668"/>
                  </a:lnTo>
                  <a:lnTo>
                    <a:pt x="84912" y="44069"/>
                  </a:lnTo>
                  <a:lnTo>
                    <a:pt x="74828" y="44069"/>
                  </a:lnTo>
                  <a:lnTo>
                    <a:pt x="70904" y="42125"/>
                  </a:lnTo>
                  <a:lnTo>
                    <a:pt x="70904" y="37642"/>
                  </a:lnTo>
                  <a:lnTo>
                    <a:pt x="71996" y="33845"/>
                  </a:lnTo>
                  <a:lnTo>
                    <a:pt x="75780" y="30784"/>
                  </a:lnTo>
                  <a:lnTo>
                    <a:pt x="82956" y="28536"/>
                  </a:lnTo>
                  <a:lnTo>
                    <a:pt x="94246" y="27165"/>
                  </a:lnTo>
                  <a:lnTo>
                    <a:pt x="94246" y="19659"/>
                  </a:lnTo>
                  <a:lnTo>
                    <a:pt x="78282" y="21755"/>
                  </a:lnTo>
                  <a:lnTo>
                    <a:pt x="67475" y="25488"/>
                  </a:lnTo>
                  <a:lnTo>
                    <a:pt x="61328" y="31038"/>
                  </a:lnTo>
                  <a:lnTo>
                    <a:pt x="59385" y="38557"/>
                  </a:lnTo>
                  <a:lnTo>
                    <a:pt x="59385" y="47409"/>
                  </a:lnTo>
                  <a:lnTo>
                    <a:pt x="66446" y="53505"/>
                  </a:lnTo>
                  <a:lnTo>
                    <a:pt x="83045" y="53505"/>
                  </a:lnTo>
                  <a:lnTo>
                    <a:pt x="89814" y="50063"/>
                  </a:lnTo>
                  <a:lnTo>
                    <a:pt x="95110" y="45948"/>
                  </a:lnTo>
                  <a:lnTo>
                    <a:pt x="95453" y="45948"/>
                  </a:lnTo>
                  <a:lnTo>
                    <a:pt x="96367" y="52260"/>
                  </a:lnTo>
                  <a:lnTo>
                    <a:pt x="106133" y="52260"/>
                  </a:lnTo>
                  <a:lnTo>
                    <a:pt x="106133" y="45948"/>
                  </a:lnTo>
                  <a:lnTo>
                    <a:pt x="106133" y="44069"/>
                  </a:lnTo>
                  <a:lnTo>
                    <a:pt x="106133" y="27165"/>
                  </a:lnTo>
                  <a:close/>
                </a:path>
                <a:path w="474980" h="53975">
                  <a:moveTo>
                    <a:pt x="170268" y="1257"/>
                  </a:moveTo>
                  <a:lnTo>
                    <a:pt x="156413" y="1257"/>
                  </a:lnTo>
                  <a:lnTo>
                    <a:pt x="149021" y="21882"/>
                  </a:lnTo>
                  <a:lnTo>
                    <a:pt x="147764" y="26035"/>
                  </a:lnTo>
                  <a:lnTo>
                    <a:pt x="146291" y="29832"/>
                  </a:lnTo>
                  <a:lnTo>
                    <a:pt x="144945" y="33756"/>
                  </a:lnTo>
                  <a:lnTo>
                    <a:pt x="144538" y="33756"/>
                  </a:lnTo>
                  <a:lnTo>
                    <a:pt x="143306" y="29832"/>
                  </a:lnTo>
                  <a:lnTo>
                    <a:pt x="140525" y="21882"/>
                  </a:lnTo>
                  <a:lnTo>
                    <a:pt x="132816" y="1257"/>
                  </a:lnTo>
                  <a:lnTo>
                    <a:pt x="118922" y="1257"/>
                  </a:lnTo>
                  <a:lnTo>
                    <a:pt x="118922" y="52260"/>
                  </a:lnTo>
                  <a:lnTo>
                    <a:pt x="129641" y="52260"/>
                  </a:lnTo>
                  <a:lnTo>
                    <a:pt x="129641" y="29425"/>
                  </a:lnTo>
                  <a:lnTo>
                    <a:pt x="128320" y="14541"/>
                  </a:lnTo>
                  <a:lnTo>
                    <a:pt x="128739" y="14541"/>
                  </a:lnTo>
                  <a:lnTo>
                    <a:pt x="131838" y="23761"/>
                  </a:lnTo>
                  <a:lnTo>
                    <a:pt x="140982" y="47637"/>
                  </a:lnTo>
                  <a:lnTo>
                    <a:pt x="148348" y="47637"/>
                  </a:lnTo>
                  <a:lnTo>
                    <a:pt x="158953" y="18796"/>
                  </a:lnTo>
                  <a:lnTo>
                    <a:pt x="160388" y="14541"/>
                  </a:lnTo>
                  <a:lnTo>
                    <a:pt x="160807" y="14541"/>
                  </a:lnTo>
                  <a:lnTo>
                    <a:pt x="159473" y="29425"/>
                  </a:lnTo>
                  <a:lnTo>
                    <a:pt x="159473" y="52260"/>
                  </a:lnTo>
                  <a:lnTo>
                    <a:pt x="170268" y="52260"/>
                  </a:lnTo>
                  <a:lnTo>
                    <a:pt x="170268" y="1257"/>
                  </a:lnTo>
                  <a:close/>
                </a:path>
                <a:path w="474980" h="53975">
                  <a:moveTo>
                    <a:pt x="231140" y="24218"/>
                  </a:moveTo>
                  <a:lnTo>
                    <a:pt x="230746" y="21767"/>
                  </a:lnTo>
                  <a:lnTo>
                    <a:pt x="229603" y="14490"/>
                  </a:lnTo>
                  <a:lnTo>
                    <a:pt x="226504" y="9232"/>
                  </a:lnTo>
                  <a:lnTo>
                    <a:pt x="225082" y="6819"/>
                  </a:lnTo>
                  <a:lnTo>
                    <a:pt x="220675" y="3810"/>
                  </a:lnTo>
                  <a:lnTo>
                    <a:pt x="220675" y="14351"/>
                  </a:lnTo>
                  <a:lnTo>
                    <a:pt x="220675" y="21767"/>
                  </a:lnTo>
                  <a:lnTo>
                    <a:pt x="193306" y="21767"/>
                  </a:lnTo>
                  <a:lnTo>
                    <a:pt x="193306" y="15303"/>
                  </a:lnTo>
                  <a:lnTo>
                    <a:pt x="199745" y="9232"/>
                  </a:lnTo>
                  <a:lnTo>
                    <a:pt x="215976" y="9232"/>
                  </a:lnTo>
                  <a:lnTo>
                    <a:pt x="220675" y="14351"/>
                  </a:lnTo>
                  <a:lnTo>
                    <a:pt x="220675" y="3810"/>
                  </a:lnTo>
                  <a:lnTo>
                    <a:pt x="217741" y="1803"/>
                  </a:lnTo>
                  <a:lnTo>
                    <a:pt x="207721" y="0"/>
                  </a:lnTo>
                  <a:lnTo>
                    <a:pt x="197967" y="1828"/>
                  </a:lnTo>
                  <a:lnTo>
                    <a:pt x="189661" y="7112"/>
                  </a:lnTo>
                  <a:lnTo>
                    <a:pt x="183896" y="15506"/>
                  </a:lnTo>
                  <a:lnTo>
                    <a:pt x="181724" y="26695"/>
                  </a:lnTo>
                  <a:lnTo>
                    <a:pt x="183870" y="38049"/>
                  </a:lnTo>
                  <a:lnTo>
                    <a:pt x="189725" y="46469"/>
                  </a:lnTo>
                  <a:lnTo>
                    <a:pt x="198488" y="51701"/>
                  </a:lnTo>
                  <a:lnTo>
                    <a:pt x="209321" y="53505"/>
                  </a:lnTo>
                  <a:lnTo>
                    <a:pt x="216725" y="53505"/>
                  </a:lnTo>
                  <a:lnTo>
                    <a:pt x="223710" y="51028"/>
                  </a:lnTo>
                  <a:lnTo>
                    <a:pt x="229082" y="47485"/>
                  </a:lnTo>
                  <a:lnTo>
                    <a:pt x="227304" y="44208"/>
                  </a:lnTo>
                  <a:lnTo>
                    <a:pt x="225018" y="40030"/>
                  </a:lnTo>
                  <a:lnTo>
                    <a:pt x="220497" y="42646"/>
                  </a:lnTo>
                  <a:lnTo>
                    <a:pt x="216154" y="44208"/>
                  </a:lnTo>
                  <a:lnTo>
                    <a:pt x="200380" y="44208"/>
                  </a:lnTo>
                  <a:lnTo>
                    <a:pt x="193306" y="38557"/>
                  </a:lnTo>
                  <a:lnTo>
                    <a:pt x="193306" y="30251"/>
                  </a:lnTo>
                  <a:lnTo>
                    <a:pt x="230619" y="30251"/>
                  </a:lnTo>
                  <a:lnTo>
                    <a:pt x="231127" y="26695"/>
                  </a:lnTo>
                  <a:lnTo>
                    <a:pt x="231140" y="24422"/>
                  </a:lnTo>
                  <a:lnTo>
                    <a:pt x="231140" y="24218"/>
                  </a:lnTo>
                  <a:close/>
                </a:path>
                <a:path w="474980" h="53975">
                  <a:moveTo>
                    <a:pt x="290233" y="1257"/>
                  </a:moveTo>
                  <a:lnTo>
                    <a:pt x="278358" y="1257"/>
                  </a:lnTo>
                  <a:lnTo>
                    <a:pt x="278358" y="20751"/>
                  </a:lnTo>
                  <a:lnTo>
                    <a:pt x="257403" y="20751"/>
                  </a:lnTo>
                  <a:lnTo>
                    <a:pt x="257403" y="1257"/>
                  </a:lnTo>
                  <a:lnTo>
                    <a:pt x="245516" y="1257"/>
                  </a:lnTo>
                  <a:lnTo>
                    <a:pt x="245516" y="52260"/>
                  </a:lnTo>
                  <a:lnTo>
                    <a:pt x="257403" y="52260"/>
                  </a:lnTo>
                  <a:lnTo>
                    <a:pt x="257403" y="31280"/>
                  </a:lnTo>
                  <a:lnTo>
                    <a:pt x="278358" y="31280"/>
                  </a:lnTo>
                  <a:lnTo>
                    <a:pt x="278358" y="52260"/>
                  </a:lnTo>
                  <a:lnTo>
                    <a:pt x="290233" y="52260"/>
                  </a:lnTo>
                  <a:lnTo>
                    <a:pt x="290233" y="1257"/>
                  </a:lnTo>
                  <a:close/>
                </a:path>
                <a:path w="474980" h="53975">
                  <a:moveTo>
                    <a:pt x="351878" y="1257"/>
                  </a:moveTo>
                  <a:lnTo>
                    <a:pt x="340004" y="1257"/>
                  </a:lnTo>
                  <a:lnTo>
                    <a:pt x="340004" y="20751"/>
                  </a:lnTo>
                  <a:lnTo>
                    <a:pt x="319049" y="20751"/>
                  </a:lnTo>
                  <a:lnTo>
                    <a:pt x="319049" y="1257"/>
                  </a:lnTo>
                  <a:lnTo>
                    <a:pt x="307149" y="1257"/>
                  </a:lnTo>
                  <a:lnTo>
                    <a:pt x="307149" y="52260"/>
                  </a:lnTo>
                  <a:lnTo>
                    <a:pt x="319049" y="52260"/>
                  </a:lnTo>
                  <a:lnTo>
                    <a:pt x="319049" y="31280"/>
                  </a:lnTo>
                  <a:lnTo>
                    <a:pt x="340004" y="31280"/>
                  </a:lnTo>
                  <a:lnTo>
                    <a:pt x="340004" y="52260"/>
                  </a:lnTo>
                  <a:lnTo>
                    <a:pt x="351878" y="52260"/>
                  </a:lnTo>
                  <a:lnTo>
                    <a:pt x="351878" y="1257"/>
                  </a:lnTo>
                  <a:close/>
                </a:path>
                <a:path w="474980" h="53975">
                  <a:moveTo>
                    <a:pt x="414324" y="27165"/>
                  </a:moveTo>
                  <a:lnTo>
                    <a:pt x="392633" y="12"/>
                  </a:lnTo>
                  <a:lnTo>
                    <a:pt x="383933" y="12"/>
                  </a:lnTo>
                  <a:lnTo>
                    <a:pt x="375653" y="3416"/>
                  </a:lnTo>
                  <a:lnTo>
                    <a:pt x="369531" y="7124"/>
                  </a:lnTo>
                  <a:lnTo>
                    <a:pt x="373951" y="15074"/>
                  </a:lnTo>
                  <a:lnTo>
                    <a:pt x="379133" y="12166"/>
                  </a:lnTo>
                  <a:lnTo>
                    <a:pt x="384759" y="9664"/>
                  </a:lnTo>
                  <a:lnTo>
                    <a:pt x="398665" y="9664"/>
                  </a:lnTo>
                  <a:lnTo>
                    <a:pt x="402031" y="13957"/>
                  </a:lnTo>
                  <a:lnTo>
                    <a:pt x="402450" y="19659"/>
                  </a:lnTo>
                  <a:lnTo>
                    <a:pt x="402450" y="27165"/>
                  </a:lnTo>
                  <a:lnTo>
                    <a:pt x="402450" y="37896"/>
                  </a:lnTo>
                  <a:lnTo>
                    <a:pt x="397789" y="41668"/>
                  </a:lnTo>
                  <a:lnTo>
                    <a:pt x="393103" y="44069"/>
                  </a:lnTo>
                  <a:lnTo>
                    <a:pt x="383019" y="44069"/>
                  </a:lnTo>
                  <a:lnTo>
                    <a:pt x="379095" y="42125"/>
                  </a:lnTo>
                  <a:lnTo>
                    <a:pt x="379095" y="37642"/>
                  </a:lnTo>
                  <a:lnTo>
                    <a:pt x="380199" y="33845"/>
                  </a:lnTo>
                  <a:lnTo>
                    <a:pt x="383971" y="30784"/>
                  </a:lnTo>
                  <a:lnTo>
                    <a:pt x="391147" y="28536"/>
                  </a:lnTo>
                  <a:lnTo>
                    <a:pt x="402450" y="27165"/>
                  </a:lnTo>
                  <a:lnTo>
                    <a:pt x="402450" y="19659"/>
                  </a:lnTo>
                  <a:lnTo>
                    <a:pt x="386486" y="21755"/>
                  </a:lnTo>
                  <a:lnTo>
                    <a:pt x="375666" y="25488"/>
                  </a:lnTo>
                  <a:lnTo>
                    <a:pt x="369519" y="31038"/>
                  </a:lnTo>
                  <a:lnTo>
                    <a:pt x="367576" y="38557"/>
                  </a:lnTo>
                  <a:lnTo>
                    <a:pt x="367576" y="47409"/>
                  </a:lnTo>
                  <a:lnTo>
                    <a:pt x="374650" y="53505"/>
                  </a:lnTo>
                  <a:lnTo>
                    <a:pt x="391236" y="53505"/>
                  </a:lnTo>
                  <a:lnTo>
                    <a:pt x="398018" y="50063"/>
                  </a:lnTo>
                  <a:lnTo>
                    <a:pt x="403301" y="45948"/>
                  </a:lnTo>
                  <a:lnTo>
                    <a:pt x="403644" y="45948"/>
                  </a:lnTo>
                  <a:lnTo>
                    <a:pt x="404558" y="52260"/>
                  </a:lnTo>
                  <a:lnTo>
                    <a:pt x="414324" y="52260"/>
                  </a:lnTo>
                  <a:lnTo>
                    <a:pt x="414324" y="45948"/>
                  </a:lnTo>
                  <a:lnTo>
                    <a:pt x="414324" y="44069"/>
                  </a:lnTo>
                  <a:lnTo>
                    <a:pt x="414324" y="27165"/>
                  </a:lnTo>
                  <a:close/>
                </a:path>
                <a:path w="474980" h="53975">
                  <a:moveTo>
                    <a:pt x="474776" y="1257"/>
                  </a:moveTo>
                  <a:lnTo>
                    <a:pt x="462876" y="1257"/>
                  </a:lnTo>
                  <a:lnTo>
                    <a:pt x="462876" y="10312"/>
                  </a:lnTo>
                  <a:lnTo>
                    <a:pt x="462876" y="25501"/>
                  </a:lnTo>
                  <a:lnTo>
                    <a:pt x="444728" y="25501"/>
                  </a:lnTo>
                  <a:lnTo>
                    <a:pt x="441185" y="22644"/>
                  </a:lnTo>
                  <a:lnTo>
                    <a:pt x="441185" y="12458"/>
                  </a:lnTo>
                  <a:lnTo>
                    <a:pt x="444728" y="10312"/>
                  </a:lnTo>
                  <a:lnTo>
                    <a:pt x="462876" y="10312"/>
                  </a:lnTo>
                  <a:lnTo>
                    <a:pt x="462876" y="1257"/>
                  </a:lnTo>
                  <a:lnTo>
                    <a:pt x="449478" y="1257"/>
                  </a:lnTo>
                  <a:lnTo>
                    <a:pt x="441604" y="2070"/>
                  </a:lnTo>
                  <a:lnTo>
                    <a:pt x="435254" y="4775"/>
                  </a:lnTo>
                  <a:lnTo>
                    <a:pt x="431012" y="9715"/>
                  </a:lnTo>
                  <a:lnTo>
                    <a:pt x="429475" y="17284"/>
                  </a:lnTo>
                  <a:lnTo>
                    <a:pt x="431241" y="24955"/>
                  </a:lnTo>
                  <a:lnTo>
                    <a:pt x="435825" y="30149"/>
                  </a:lnTo>
                  <a:lnTo>
                    <a:pt x="440842" y="32486"/>
                  </a:lnTo>
                  <a:lnTo>
                    <a:pt x="426529" y="52260"/>
                  </a:lnTo>
                  <a:lnTo>
                    <a:pt x="439813" y="52260"/>
                  </a:lnTo>
                  <a:lnTo>
                    <a:pt x="452501" y="34048"/>
                  </a:lnTo>
                  <a:lnTo>
                    <a:pt x="462876" y="34048"/>
                  </a:lnTo>
                  <a:lnTo>
                    <a:pt x="462876" y="52260"/>
                  </a:lnTo>
                  <a:lnTo>
                    <a:pt x="474776" y="52260"/>
                  </a:lnTo>
                  <a:lnTo>
                    <a:pt x="474776" y="27660"/>
                  </a:lnTo>
                  <a:lnTo>
                    <a:pt x="474776" y="25501"/>
                  </a:lnTo>
                  <a:lnTo>
                    <a:pt x="474776" y="10312"/>
                  </a:lnTo>
                  <a:lnTo>
                    <a:pt x="474776" y="1257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6853554" y="8730640"/>
              <a:ext cx="475968" cy="72441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18041335" y="8858963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1" y="244726"/>
                  </a:lnTo>
                  <a:lnTo>
                    <a:pt x="981627" y="217430"/>
                  </a:lnTo>
                  <a:lnTo>
                    <a:pt x="1008923" y="176945"/>
                  </a:lnTo>
                  <a:lnTo>
                    <a:pt x="1018932" y="127367"/>
                  </a:lnTo>
                  <a:lnTo>
                    <a:pt x="1008923" y="77790"/>
                  </a:lnTo>
                  <a:lnTo>
                    <a:pt x="981627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" name="object 92"/>
          <p:cNvSpPr txBox="1"/>
          <p:nvPr/>
        </p:nvSpPr>
        <p:spPr>
          <a:xfrm>
            <a:off x="18141391" y="8886264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2"/>
              </a:rPr>
              <a:t>23516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93" name="object 93"/>
          <p:cNvGrpSpPr/>
          <p:nvPr/>
        </p:nvGrpSpPr>
        <p:grpSpPr>
          <a:xfrm>
            <a:off x="15569576" y="805629"/>
            <a:ext cx="2942590" cy="3947795"/>
            <a:chOff x="15569576" y="805629"/>
            <a:chExt cx="2942590" cy="3947795"/>
          </a:xfrm>
        </p:grpSpPr>
        <p:pic>
          <p:nvPicPr>
            <p:cNvPr id="94" name="object 9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569576" y="805629"/>
              <a:ext cx="2942299" cy="3947503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15737736" y="870608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" name="object 96"/>
          <p:cNvSpPr txBox="1"/>
          <p:nvPr/>
        </p:nvSpPr>
        <p:spPr>
          <a:xfrm>
            <a:off x="16003235" y="3170015"/>
            <a:ext cx="127762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Ручка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20" dirty="0">
                <a:solidFill>
                  <a:srgbClr val="522E48"/>
                </a:solidFill>
                <a:latin typeface="Montserrat"/>
                <a:cs typeface="Montserrat"/>
              </a:rPr>
              <a:t>FACTOR</a:t>
            </a:r>
            <a:endParaRPr sz="2300">
              <a:latin typeface="Montserrat"/>
              <a:cs typeface="Montserrat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16032467" y="3715543"/>
            <a:ext cx="2211070" cy="529590"/>
          </a:xfrm>
          <a:custGeom>
            <a:avLst/>
            <a:gdLst/>
            <a:ahLst/>
            <a:cxnLst/>
            <a:rect l="l" t="t" r="r" b="b"/>
            <a:pathLst>
              <a:path w="2211069" h="529589">
                <a:moveTo>
                  <a:pt x="51346" y="22733"/>
                </a:moveTo>
                <a:lnTo>
                  <a:pt x="37490" y="22733"/>
                </a:lnTo>
                <a:lnTo>
                  <a:pt x="30099" y="43357"/>
                </a:lnTo>
                <a:lnTo>
                  <a:pt x="28829" y="47510"/>
                </a:lnTo>
                <a:lnTo>
                  <a:pt x="27368" y="51308"/>
                </a:lnTo>
                <a:lnTo>
                  <a:pt x="26022" y="55232"/>
                </a:lnTo>
                <a:lnTo>
                  <a:pt x="25603" y="55232"/>
                </a:lnTo>
                <a:lnTo>
                  <a:pt x="24384" y="51308"/>
                </a:lnTo>
                <a:lnTo>
                  <a:pt x="21602" y="43357"/>
                </a:lnTo>
                <a:lnTo>
                  <a:pt x="13893" y="22733"/>
                </a:lnTo>
                <a:lnTo>
                  <a:pt x="0" y="22733"/>
                </a:lnTo>
                <a:lnTo>
                  <a:pt x="0" y="73736"/>
                </a:lnTo>
                <a:lnTo>
                  <a:pt x="10718" y="73736"/>
                </a:lnTo>
                <a:lnTo>
                  <a:pt x="10718" y="50901"/>
                </a:lnTo>
                <a:lnTo>
                  <a:pt x="9385" y="36017"/>
                </a:lnTo>
                <a:lnTo>
                  <a:pt x="9804" y="36017"/>
                </a:lnTo>
                <a:lnTo>
                  <a:pt x="12915" y="45237"/>
                </a:lnTo>
                <a:lnTo>
                  <a:pt x="22059" y="69113"/>
                </a:lnTo>
                <a:lnTo>
                  <a:pt x="29425" y="69113"/>
                </a:lnTo>
                <a:lnTo>
                  <a:pt x="40030" y="40271"/>
                </a:lnTo>
                <a:lnTo>
                  <a:pt x="41465" y="36017"/>
                </a:lnTo>
                <a:lnTo>
                  <a:pt x="41884" y="36017"/>
                </a:lnTo>
                <a:lnTo>
                  <a:pt x="40551" y="50901"/>
                </a:lnTo>
                <a:lnTo>
                  <a:pt x="40551" y="73736"/>
                </a:lnTo>
                <a:lnTo>
                  <a:pt x="51346" y="73736"/>
                </a:lnTo>
                <a:lnTo>
                  <a:pt x="51346" y="22733"/>
                </a:lnTo>
                <a:close/>
              </a:path>
              <a:path w="2211069" h="529589">
                <a:moveTo>
                  <a:pt x="112217" y="45707"/>
                </a:moveTo>
                <a:lnTo>
                  <a:pt x="111823" y="43256"/>
                </a:lnTo>
                <a:lnTo>
                  <a:pt x="110667" y="35966"/>
                </a:lnTo>
                <a:lnTo>
                  <a:pt x="107581" y="30708"/>
                </a:lnTo>
                <a:lnTo>
                  <a:pt x="106159" y="28295"/>
                </a:lnTo>
                <a:lnTo>
                  <a:pt x="101752" y="25285"/>
                </a:lnTo>
                <a:lnTo>
                  <a:pt x="101752" y="35826"/>
                </a:lnTo>
                <a:lnTo>
                  <a:pt x="101752" y="43256"/>
                </a:lnTo>
                <a:lnTo>
                  <a:pt x="74383" y="43256"/>
                </a:lnTo>
                <a:lnTo>
                  <a:pt x="74383" y="36779"/>
                </a:lnTo>
                <a:lnTo>
                  <a:pt x="80822" y="30708"/>
                </a:lnTo>
                <a:lnTo>
                  <a:pt x="97053" y="30708"/>
                </a:lnTo>
                <a:lnTo>
                  <a:pt x="101752" y="35826"/>
                </a:lnTo>
                <a:lnTo>
                  <a:pt x="101752" y="25285"/>
                </a:lnTo>
                <a:lnTo>
                  <a:pt x="98818" y="23279"/>
                </a:lnTo>
                <a:lnTo>
                  <a:pt x="88798" y="21488"/>
                </a:lnTo>
                <a:lnTo>
                  <a:pt x="79044" y="23317"/>
                </a:lnTo>
                <a:lnTo>
                  <a:pt x="70739" y="28587"/>
                </a:lnTo>
                <a:lnTo>
                  <a:pt x="64960" y="36982"/>
                </a:lnTo>
                <a:lnTo>
                  <a:pt x="62801" y="48171"/>
                </a:lnTo>
                <a:lnTo>
                  <a:pt x="64935" y="59524"/>
                </a:lnTo>
                <a:lnTo>
                  <a:pt x="70802" y="67945"/>
                </a:lnTo>
                <a:lnTo>
                  <a:pt x="79565" y="73190"/>
                </a:lnTo>
                <a:lnTo>
                  <a:pt x="90385" y="74993"/>
                </a:lnTo>
                <a:lnTo>
                  <a:pt x="97802" y="74993"/>
                </a:lnTo>
                <a:lnTo>
                  <a:pt x="104775" y="72504"/>
                </a:lnTo>
                <a:lnTo>
                  <a:pt x="110159" y="68961"/>
                </a:lnTo>
                <a:lnTo>
                  <a:pt x="108381" y="65697"/>
                </a:lnTo>
                <a:lnTo>
                  <a:pt x="106095" y="61518"/>
                </a:lnTo>
                <a:lnTo>
                  <a:pt x="101574" y="64122"/>
                </a:lnTo>
                <a:lnTo>
                  <a:pt x="97231" y="65697"/>
                </a:lnTo>
                <a:lnTo>
                  <a:pt x="81457" y="65697"/>
                </a:lnTo>
                <a:lnTo>
                  <a:pt x="74383" y="60032"/>
                </a:lnTo>
                <a:lnTo>
                  <a:pt x="74383" y="51727"/>
                </a:lnTo>
                <a:lnTo>
                  <a:pt x="111683" y="51727"/>
                </a:lnTo>
                <a:lnTo>
                  <a:pt x="112204" y="48171"/>
                </a:lnTo>
                <a:lnTo>
                  <a:pt x="112217" y="45897"/>
                </a:lnTo>
                <a:lnTo>
                  <a:pt x="112217" y="45707"/>
                </a:lnTo>
                <a:close/>
              </a:path>
              <a:path w="2211069" h="529589">
                <a:moveTo>
                  <a:pt x="173812" y="22733"/>
                </a:moveTo>
                <a:lnTo>
                  <a:pt x="124079" y="22733"/>
                </a:lnTo>
                <a:lnTo>
                  <a:pt x="124079" y="32245"/>
                </a:lnTo>
                <a:lnTo>
                  <a:pt x="142976" y="32245"/>
                </a:lnTo>
                <a:lnTo>
                  <a:pt x="142976" y="73736"/>
                </a:lnTo>
                <a:lnTo>
                  <a:pt x="154927" y="73736"/>
                </a:lnTo>
                <a:lnTo>
                  <a:pt x="154927" y="32245"/>
                </a:lnTo>
                <a:lnTo>
                  <a:pt x="173812" y="32245"/>
                </a:lnTo>
                <a:lnTo>
                  <a:pt x="173812" y="22733"/>
                </a:lnTo>
                <a:close/>
              </a:path>
              <a:path w="2211069" h="529589">
                <a:moveTo>
                  <a:pt x="233768" y="48653"/>
                </a:moveTo>
                <a:lnTo>
                  <a:pt x="233718" y="43230"/>
                </a:lnTo>
                <a:lnTo>
                  <a:pt x="232346" y="34112"/>
                </a:lnTo>
                <a:lnTo>
                  <a:pt x="230543" y="31140"/>
                </a:lnTo>
                <a:lnTo>
                  <a:pt x="228155" y="27190"/>
                </a:lnTo>
                <a:lnTo>
                  <a:pt x="221361" y="22936"/>
                </a:lnTo>
                <a:lnTo>
                  <a:pt x="212064" y="21488"/>
                </a:lnTo>
                <a:lnTo>
                  <a:pt x="203365" y="21488"/>
                </a:lnTo>
                <a:lnTo>
                  <a:pt x="195097" y="24904"/>
                </a:lnTo>
                <a:lnTo>
                  <a:pt x="188963" y="28600"/>
                </a:lnTo>
                <a:lnTo>
                  <a:pt x="193382" y="36550"/>
                </a:lnTo>
                <a:lnTo>
                  <a:pt x="198564" y="33642"/>
                </a:lnTo>
                <a:lnTo>
                  <a:pt x="204190" y="31140"/>
                </a:lnTo>
                <a:lnTo>
                  <a:pt x="218097" y="31140"/>
                </a:lnTo>
                <a:lnTo>
                  <a:pt x="221462" y="35433"/>
                </a:lnTo>
                <a:lnTo>
                  <a:pt x="221881" y="41135"/>
                </a:lnTo>
                <a:lnTo>
                  <a:pt x="221881" y="48653"/>
                </a:lnTo>
                <a:lnTo>
                  <a:pt x="221881" y="59372"/>
                </a:lnTo>
                <a:lnTo>
                  <a:pt x="217220" y="63144"/>
                </a:lnTo>
                <a:lnTo>
                  <a:pt x="212534" y="65544"/>
                </a:lnTo>
                <a:lnTo>
                  <a:pt x="202450" y="65544"/>
                </a:lnTo>
                <a:lnTo>
                  <a:pt x="198526" y="63601"/>
                </a:lnTo>
                <a:lnTo>
                  <a:pt x="198526" y="59118"/>
                </a:lnTo>
                <a:lnTo>
                  <a:pt x="199631" y="55333"/>
                </a:lnTo>
                <a:lnTo>
                  <a:pt x="203403" y="52273"/>
                </a:lnTo>
                <a:lnTo>
                  <a:pt x="210578" y="50012"/>
                </a:lnTo>
                <a:lnTo>
                  <a:pt x="221881" y="48653"/>
                </a:lnTo>
                <a:lnTo>
                  <a:pt x="221881" y="41135"/>
                </a:lnTo>
                <a:lnTo>
                  <a:pt x="205917" y="43230"/>
                </a:lnTo>
                <a:lnTo>
                  <a:pt x="195097" y="46964"/>
                </a:lnTo>
                <a:lnTo>
                  <a:pt x="188950" y="52514"/>
                </a:lnTo>
                <a:lnTo>
                  <a:pt x="187007" y="60045"/>
                </a:lnTo>
                <a:lnTo>
                  <a:pt x="187007" y="68884"/>
                </a:lnTo>
                <a:lnTo>
                  <a:pt x="194081" y="74980"/>
                </a:lnTo>
                <a:lnTo>
                  <a:pt x="210680" y="74980"/>
                </a:lnTo>
                <a:lnTo>
                  <a:pt x="217449" y="71551"/>
                </a:lnTo>
                <a:lnTo>
                  <a:pt x="222732" y="67424"/>
                </a:lnTo>
                <a:lnTo>
                  <a:pt x="223088" y="67424"/>
                </a:lnTo>
                <a:lnTo>
                  <a:pt x="223989" y="73736"/>
                </a:lnTo>
                <a:lnTo>
                  <a:pt x="233768" y="73736"/>
                </a:lnTo>
                <a:lnTo>
                  <a:pt x="233768" y="67424"/>
                </a:lnTo>
                <a:lnTo>
                  <a:pt x="233768" y="65544"/>
                </a:lnTo>
                <a:lnTo>
                  <a:pt x="233768" y="48653"/>
                </a:lnTo>
                <a:close/>
              </a:path>
              <a:path w="2211069" h="529589">
                <a:moveTo>
                  <a:pt x="293878" y="22733"/>
                </a:moveTo>
                <a:lnTo>
                  <a:pt x="257822" y="22733"/>
                </a:lnTo>
                <a:lnTo>
                  <a:pt x="256057" y="38569"/>
                </a:lnTo>
                <a:lnTo>
                  <a:pt x="253365" y="60833"/>
                </a:lnTo>
                <a:lnTo>
                  <a:pt x="251218" y="63474"/>
                </a:lnTo>
                <a:lnTo>
                  <a:pt x="247142" y="63474"/>
                </a:lnTo>
                <a:lnTo>
                  <a:pt x="245694" y="63068"/>
                </a:lnTo>
                <a:lnTo>
                  <a:pt x="243598" y="74002"/>
                </a:lnTo>
                <a:lnTo>
                  <a:pt x="245262" y="74637"/>
                </a:lnTo>
                <a:lnTo>
                  <a:pt x="246862" y="74980"/>
                </a:lnTo>
                <a:lnTo>
                  <a:pt x="257543" y="74980"/>
                </a:lnTo>
                <a:lnTo>
                  <a:pt x="262636" y="68986"/>
                </a:lnTo>
                <a:lnTo>
                  <a:pt x="264198" y="57632"/>
                </a:lnTo>
                <a:lnTo>
                  <a:pt x="267246" y="32245"/>
                </a:lnTo>
                <a:lnTo>
                  <a:pt x="281990" y="32245"/>
                </a:lnTo>
                <a:lnTo>
                  <a:pt x="281990" y="73736"/>
                </a:lnTo>
                <a:lnTo>
                  <a:pt x="293878" y="73736"/>
                </a:lnTo>
                <a:lnTo>
                  <a:pt x="293878" y="22733"/>
                </a:lnTo>
                <a:close/>
              </a:path>
              <a:path w="2211069" h="529589">
                <a:moveTo>
                  <a:pt x="355523" y="22733"/>
                </a:moveTo>
                <a:lnTo>
                  <a:pt x="319468" y="22733"/>
                </a:lnTo>
                <a:lnTo>
                  <a:pt x="317690" y="38569"/>
                </a:lnTo>
                <a:lnTo>
                  <a:pt x="315010" y="60833"/>
                </a:lnTo>
                <a:lnTo>
                  <a:pt x="312864" y="63474"/>
                </a:lnTo>
                <a:lnTo>
                  <a:pt x="308787" y="63474"/>
                </a:lnTo>
                <a:lnTo>
                  <a:pt x="307327" y="63068"/>
                </a:lnTo>
                <a:lnTo>
                  <a:pt x="305231" y="74002"/>
                </a:lnTo>
                <a:lnTo>
                  <a:pt x="306895" y="74637"/>
                </a:lnTo>
                <a:lnTo>
                  <a:pt x="308508" y="74980"/>
                </a:lnTo>
                <a:lnTo>
                  <a:pt x="319189" y="74980"/>
                </a:lnTo>
                <a:lnTo>
                  <a:pt x="324269" y="68986"/>
                </a:lnTo>
                <a:lnTo>
                  <a:pt x="325831" y="57632"/>
                </a:lnTo>
                <a:lnTo>
                  <a:pt x="328891" y="32245"/>
                </a:lnTo>
                <a:lnTo>
                  <a:pt x="343636" y="32245"/>
                </a:lnTo>
                <a:lnTo>
                  <a:pt x="343636" y="73736"/>
                </a:lnTo>
                <a:lnTo>
                  <a:pt x="355523" y="73736"/>
                </a:lnTo>
                <a:lnTo>
                  <a:pt x="355523" y="22733"/>
                </a:lnTo>
                <a:close/>
              </a:path>
              <a:path w="2211069" h="529589">
                <a:moveTo>
                  <a:pt x="417487" y="0"/>
                </a:moveTo>
                <a:lnTo>
                  <a:pt x="407301" y="0"/>
                </a:lnTo>
                <a:lnTo>
                  <a:pt x="373545" y="90347"/>
                </a:lnTo>
                <a:lnTo>
                  <a:pt x="383705" y="90347"/>
                </a:lnTo>
                <a:lnTo>
                  <a:pt x="417487" y="0"/>
                </a:lnTo>
                <a:close/>
              </a:path>
              <a:path w="2211069" h="529589">
                <a:moveTo>
                  <a:pt x="479501" y="22733"/>
                </a:moveTo>
                <a:lnTo>
                  <a:pt x="434784" y="22733"/>
                </a:lnTo>
                <a:lnTo>
                  <a:pt x="434784" y="73736"/>
                </a:lnTo>
                <a:lnTo>
                  <a:pt x="446684" y="73736"/>
                </a:lnTo>
                <a:lnTo>
                  <a:pt x="446684" y="32245"/>
                </a:lnTo>
                <a:lnTo>
                  <a:pt x="467626" y="32245"/>
                </a:lnTo>
                <a:lnTo>
                  <a:pt x="467626" y="73736"/>
                </a:lnTo>
                <a:lnTo>
                  <a:pt x="479501" y="73736"/>
                </a:lnTo>
                <a:lnTo>
                  <a:pt x="479501" y="22733"/>
                </a:lnTo>
                <a:close/>
              </a:path>
              <a:path w="2211069" h="529589">
                <a:moveTo>
                  <a:pt x="540435" y="22733"/>
                </a:moveTo>
                <a:lnTo>
                  <a:pt x="504380" y="22733"/>
                </a:lnTo>
                <a:lnTo>
                  <a:pt x="502615" y="38569"/>
                </a:lnTo>
                <a:lnTo>
                  <a:pt x="499922" y="60833"/>
                </a:lnTo>
                <a:lnTo>
                  <a:pt x="497776" y="63474"/>
                </a:lnTo>
                <a:lnTo>
                  <a:pt x="493699" y="63474"/>
                </a:lnTo>
                <a:lnTo>
                  <a:pt x="492252" y="63068"/>
                </a:lnTo>
                <a:lnTo>
                  <a:pt x="490156" y="74002"/>
                </a:lnTo>
                <a:lnTo>
                  <a:pt x="491820" y="74637"/>
                </a:lnTo>
                <a:lnTo>
                  <a:pt x="493420" y="74980"/>
                </a:lnTo>
                <a:lnTo>
                  <a:pt x="504101" y="74980"/>
                </a:lnTo>
                <a:lnTo>
                  <a:pt x="509193" y="68986"/>
                </a:lnTo>
                <a:lnTo>
                  <a:pt x="510755" y="57632"/>
                </a:lnTo>
                <a:lnTo>
                  <a:pt x="513803" y="32245"/>
                </a:lnTo>
                <a:lnTo>
                  <a:pt x="528548" y="32245"/>
                </a:lnTo>
                <a:lnTo>
                  <a:pt x="528548" y="73736"/>
                </a:lnTo>
                <a:lnTo>
                  <a:pt x="540435" y="73736"/>
                </a:lnTo>
                <a:lnTo>
                  <a:pt x="540435" y="22733"/>
                </a:lnTo>
                <a:close/>
              </a:path>
              <a:path w="2211069" h="529589">
                <a:moveTo>
                  <a:pt x="603592" y="48653"/>
                </a:moveTo>
                <a:lnTo>
                  <a:pt x="581901" y="21488"/>
                </a:lnTo>
                <a:lnTo>
                  <a:pt x="573201" y="21488"/>
                </a:lnTo>
                <a:lnTo>
                  <a:pt x="564934" y="24904"/>
                </a:lnTo>
                <a:lnTo>
                  <a:pt x="558800" y="28600"/>
                </a:lnTo>
                <a:lnTo>
                  <a:pt x="563219" y="36550"/>
                </a:lnTo>
                <a:lnTo>
                  <a:pt x="568401" y="33642"/>
                </a:lnTo>
                <a:lnTo>
                  <a:pt x="574027" y="31140"/>
                </a:lnTo>
                <a:lnTo>
                  <a:pt x="587933" y="31140"/>
                </a:lnTo>
                <a:lnTo>
                  <a:pt x="591299" y="35433"/>
                </a:lnTo>
                <a:lnTo>
                  <a:pt x="591718" y="41135"/>
                </a:lnTo>
                <a:lnTo>
                  <a:pt x="591718" y="48653"/>
                </a:lnTo>
                <a:lnTo>
                  <a:pt x="591718" y="59372"/>
                </a:lnTo>
                <a:lnTo>
                  <a:pt x="587057" y="63144"/>
                </a:lnTo>
                <a:lnTo>
                  <a:pt x="582371" y="65544"/>
                </a:lnTo>
                <a:lnTo>
                  <a:pt x="572287" y="65544"/>
                </a:lnTo>
                <a:lnTo>
                  <a:pt x="568363" y="63601"/>
                </a:lnTo>
                <a:lnTo>
                  <a:pt x="568363" y="59118"/>
                </a:lnTo>
                <a:lnTo>
                  <a:pt x="569468" y="55333"/>
                </a:lnTo>
                <a:lnTo>
                  <a:pt x="573239" y="52273"/>
                </a:lnTo>
                <a:lnTo>
                  <a:pt x="580415" y="50012"/>
                </a:lnTo>
                <a:lnTo>
                  <a:pt x="591718" y="48653"/>
                </a:lnTo>
                <a:lnTo>
                  <a:pt x="591718" y="41135"/>
                </a:lnTo>
                <a:lnTo>
                  <a:pt x="575754" y="43230"/>
                </a:lnTo>
                <a:lnTo>
                  <a:pt x="564934" y="46964"/>
                </a:lnTo>
                <a:lnTo>
                  <a:pt x="558787" y="52514"/>
                </a:lnTo>
                <a:lnTo>
                  <a:pt x="556844" y="60045"/>
                </a:lnTo>
                <a:lnTo>
                  <a:pt x="556844" y="68884"/>
                </a:lnTo>
                <a:lnTo>
                  <a:pt x="563918" y="74980"/>
                </a:lnTo>
                <a:lnTo>
                  <a:pt x="580504" y="74980"/>
                </a:lnTo>
                <a:lnTo>
                  <a:pt x="587286" y="71551"/>
                </a:lnTo>
                <a:lnTo>
                  <a:pt x="592569" y="67424"/>
                </a:lnTo>
                <a:lnTo>
                  <a:pt x="592912" y="67424"/>
                </a:lnTo>
                <a:lnTo>
                  <a:pt x="593826" y="73736"/>
                </a:lnTo>
                <a:lnTo>
                  <a:pt x="603592" y="73736"/>
                </a:lnTo>
                <a:lnTo>
                  <a:pt x="603592" y="67424"/>
                </a:lnTo>
                <a:lnTo>
                  <a:pt x="603592" y="65544"/>
                </a:lnTo>
                <a:lnTo>
                  <a:pt x="603592" y="48653"/>
                </a:lnTo>
                <a:close/>
              </a:path>
              <a:path w="2211069" h="529589">
                <a:moveTo>
                  <a:pt x="667029" y="67246"/>
                </a:moveTo>
                <a:lnTo>
                  <a:pt x="662063" y="59575"/>
                </a:lnTo>
                <a:lnTo>
                  <a:pt x="658177" y="62611"/>
                </a:lnTo>
                <a:lnTo>
                  <a:pt x="653427" y="65189"/>
                </a:lnTo>
                <a:lnTo>
                  <a:pt x="637806" y="65189"/>
                </a:lnTo>
                <a:lnTo>
                  <a:pt x="630948" y="58496"/>
                </a:lnTo>
                <a:lnTo>
                  <a:pt x="630948" y="38049"/>
                </a:lnTo>
                <a:lnTo>
                  <a:pt x="637908" y="31280"/>
                </a:lnTo>
                <a:lnTo>
                  <a:pt x="652551" y="31280"/>
                </a:lnTo>
                <a:lnTo>
                  <a:pt x="656501" y="33007"/>
                </a:lnTo>
                <a:lnTo>
                  <a:pt x="660476" y="36195"/>
                </a:lnTo>
                <a:lnTo>
                  <a:pt x="666102" y="28663"/>
                </a:lnTo>
                <a:lnTo>
                  <a:pt x="661898" y="24574"/>
                </a:lnTo>
                <a:lnTo>
                  <a:pt x="655535" y="21475"/>
                </a:lnTo>
                <a:lnTo>
                  <a:pt x="647446" y="21475"/>
                </a:lnTo>
                <a:lnTo>
                  <a:pt x="636473" y="23279"/>
                </a:lnTo>
                <a:lnTo>
                  <a:pt x="627341" y="28498"/>
                </a:lnTo>
                <a:lnTo>
                  <a:pt x="621093" y="36918"/>
                </a:lnTo>
                <a:lnTo>
                  <a:pt x="618782" y="48298"/>
                </a:lnTo>
                <a:lnTo>
                  <a:pt x="620903" y="59601"/>
                </a:lnTo>
                <a:lnTo>
                  <a:pt x="626770" y="67983"/>
                </a:lnTo>
                <a:lnTo>
                  <a:pt x="635596" y="73190"/>
                </a:lnTo>
                <a:lnTo>
                  <a:pt x="646633" y="74980"/>
                </a:lnTo>
                <a:lnTo>
                  <a:pt x="653821" y="74980"/>
                </a:lnTo>
                <a:lnTo>
                  <a:pt x="661187" y="72351"/>
                </a:lnTo>
                <a:lnTo>
                  <a:pt x="667029" y="67246"/>
                </a:lnTo>
                <a:close/>
              </a:path>
              <a:path w="2211069" h="529589">
                <a:moveTo>
                  <a:pt x="728573" y="22733"/>
                </a:moveTo>
                <a:lnTo>
                  <a:pt x="678827" y="22733"/>
                </a:lnTo>
                <a:lnTo>
                  <a:pt x="678827" y="32245"/>
                </a:lnTo>
                <a:lnTo>
                  <a:pt x="697725" y="32245"/>
                </a:lnTo>
                <a:lnTo>
                  <a:pt x="697725" y="73736"/>
                </a:lnTo>
                <a:lnTo>
                  <a:pt x="709676" y="73736"/>
                </a:lnTo>
                <a:lnTo>
                  <a:pt x="709676" y="32245"/>
                </a:lnTo>
                <a:lnTo>
                  <a:pt x="728573" y="32245"/>
                </a:lnTo>
                <a:lnTo>
                  <a:pt x="728573" y="22733"/>
                </a:lnTo>
                <a:close/>
              </a:path>
              <a:path w="2211069" h="529589">
                <a:moveTo>
                  <a:pt x="787285" y="22733"/>
                </a:moveTo>
                <a:lnTo>
                  <a:pt x="776452" y="22733"/>
                </a:lnTo>
                <a:lnTo>
                  <a:pt x="760425" y="47942"/>
                </a:lnTo>
                <a:lnTo>
                  <a:pt x="758723" y="51028"/>
                </a:lnTo>
                <a:lnTo>
                  <a:pt x="755916" y="55638"/>
                </a:lnTo>
                <a:lnTo>
                  <a:pt x="754176" y="58750"/>
                </a:lnTo>
                <a:lnTo>
                  <a:pt x="753821" y="58750"/>
                </a:lnTo>
                <a:lnTo>
                  <a:pt x="754240" y="52387"/>
                </a:lnTo>
                <a:lnTo>
                  <a:pt x="754862" y="45605"/>
                </a:lnTo>
                <a:lnTo>
                  <a:pt x="754862" y="22733"/>
                </a:lnTo>
                <a:lnTo>
                  <a:pt x="743394" y="22733"/>
                </a:lnTo>
                <a:lnTo>
                  <a:pt x="743394" y="73736"/>
                </a:lnTo>
                <a:lnTo>
                  <a:pt x="754227" y="73736"/>
                </a:lnTo>
                <a:lnTo>
                  <a:pt x="770293" y="48450"/>
                </a:lnTo>
                <a:lnTo>
                  <a:pt x="776490" y="37655"/>
                </a:lnTo>
                <a:lnTo>
                  <a:pt x="776909" y="37655"/>
                </a:lnTo>
                <a:lnTo>
                  <a:pt x="776439" y="44119"/>
                </a:lnTo>
                <a:lnTo>
                  <a:pt x="775830" y="50863"/>
                </a:lnTo>
                <a:lnTo>
                  <a:pt x="775830" y="73736"/>
                </a:lnTo>
                <a:lnTo>
                  <a:pt x="787285" y="73736"/>
                </a:lnTo>
                <a:lnTo>
                  <a:pt x="787285" y="22733"/>
                </a:lnTo>
                <a:close/>
              </a:path>
              <a:path w="2211069" h="529589">
                <a:moveTo>
                  <a:pt x="854824" y="73736"/>
                </a:moveTo>
                <a:lnTo>
                  <a:pt x="840384" y="52108"/>
                </a:lnTo>
                <a:lnTo>
                  <a:pt x="838517" y="49314"/>
                </a:lnTo>
                <a:lnTo>
                  <a:pt x="836993" y="47028"/>
                </a:lnTo>
                <a:lnTo>
                  <a:pt x="839317" y="42595"/>
                </a:lnTo>
                <a:lnTo>
                  <a:pt x="841184" y="39001"/>
                </a:lnTo>
                <a:lnTo>
                  <a:pt x="843775" y="33934"/>
                </a:lnTo>
                <a:lnTo>
                  <a:pt x="845464" y="32918"/>
                </a:lnTo>
                <a:lnTo>
                  <a:pt x="848931" y="32918"/>
                </a:lnTo>
                <a:lnTo>
                  <a:pt x="850417" y="33413"/>
                </a:lnTo>
                <a:lnTo>
                  <a:pt x="850506" y="32918"/>
                </a:lnTo>
                <a:lnTo>
                  <a:pt x="852322" y="22263"/>
                </a:lnTo>
                <a:lnTo>
                  <a:pt x="851154" y="21729"/>
                </a:lnTo>
                <a:lnTo>
                  <a:pt x="849731" y="21488"/>
                </a:lnTo>
                <a:lnTo>
                  <a:pt x="841743" y="21488"/>
                </a:lnTo>
                <a:lnTo>
                  <a:pt x="837844" y="23634"/>
                </a:lnTo>
                <a:lnTo>
                  <a:pt x="833475" y="32283"/>
                </a:lnTo>
                <a:lnTo>
                  <a:pt x="828128" y="42595"/>
                </a:lnTo>
                <a:lnTo>
                  <a:pt x="817549" y="42595"/>
                </a:lnTo>
                <a:lnTo>
                  <a:pt x="817549" y="22733"/>
                </a:lnTo>
                <a:lnTo>
                  <a:pt x="805662" y="22733"/>
                </a:lnTo>
                <a:lnTo>
                  <a:pt x="805662" y="73736"/>
                </a:lnTo>
                <a:lnTo>
                  <a:pt x="817549" y="73736"/>
                </a:lnTo>
                <a:lnTo>
                  <a:pt x="817549" y="52108"/>
                </a:lnTo>
                <a:lnTo>
                  <a:pt x="828128" y="52108"/>
                </a:lnTo>
                <a:lnTo>
                  <a:pt x="841756" y="73736"/>
                </a:lnTo>
                <a:lnTo>
                  <a:pt x="854824" y="73736"/>
                </a:lnTo>
                <a:close/>
              </a:path>
              <a:path w="2211069" h="529589">
                <a:moveTo>
                  <a:pt x="2211070" y="401828"/>
                </a:moveTo>
                <a:lnTo>
                  <a:pt x="2201049" y="352259"/>
                </a:lnTo>
                <a:lnTo>
                  <a:pt x="2173757" y="311772"/>
                </a:lnTo>
                <a:lnTo>
                  <a:pt x="2133269" y="284480"/>
                </a:lnTo>
                <a:lnTo>
                  <a:pt x="2083701" y="274459"/>
                </a:lnTo>
                <a:lnTo>
                  <a:pt x="1235735" y="274459"/>
                </a:lnTo>
                <a:lnTo>
                  <a:pt x="1186154" y="284480"/>
                </a:lnTo>
                <a:lnTo>
                  <a:pt x="1145667" y="311772"/>
                </a:lnTo>
                <a:lnTo>
                  <a:pt x="1118374" y="352259"/>
                </a:lnTo>
                <a:lnTo>
                  <a:pt x="1108367" y="401828"/>
                </a:lnTo>
                <a:lnTo>
                  <a:pt x="1118374" y="451408"/>
                </a:lnTo>
                <a:lnTo>
                  <a:pt x="1145667" y="491896"/>
                </a:lnTo>
                <a:lnTo>
                  <a:pt x="1186154" y="519188"/>
                </a:lnTo>
                <a:lnTo>
                  <a:pt x="1235735" y="529196"/>
                </a:lnTo>
                <a:lnTo>
                  <a:pt x="2083701" y="529196"/>
                </a:lnTo>
                <a:lnTo>
                  <a:pt x="2133269" y="519188"/>
                </a:lnTo>
                <a:lnTo>
                  <a:pt x="2173757" y="491896"/>
                </a:lnTo>
                <a:lnTo>
                  <a:pt x="2201049" y="451408"/>
                </a:lnTo>
                <a:lnTo>
                  <a:pt x="2211070" y="401828"/>
                </a:lnTo>
                <a:close/>
              </a:path>
            </a:pathLst>
          </a:custGeom>
          <a:solidFill>
            <a:srgbClr val="522E4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 txBox="1"/>
          <p:nvPr/>
        </p:nvSpPr>
        <p:spPr>
          <a:xfrm>
            <a:off x="17282779" y="4017302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3"/>
              </a:rPr>
              <a:t>40392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99" name="object 99"/>
          <p:cNvGrpSpPr/>
          <p:nvPr/>
        </p:nvGrpSpPr>
        <p:grpSpPr>
          <a:xfrm>
            <a:off x="1560161" y="555004"/>
            <a:ext cx="17371060" cy="8692515"/>
            <a:chOff x="1560161" y="555004"/>
            <a:chExt cx="17371060" cy="8692515"/>
          </a:xfrm>
        </p:grpSpPr>
        <p:pic>
          <p:nvPicPr>
            <p:cNvPr id="100" name="object 100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6781426" y="555004"/>
              <a:ext cx="549826" cy="688340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6911347" y="944526"/>
              <a:ext cx="115286" cy="264168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6936113" y="897836"/>
              <a:ext cx="254180" cy="145953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560161" y="2659604"/>
              <a:ext cx="2010410" cy="2010410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7189469" y="6392033"/>
              <a:ext cx="1662404" cy="1588410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6146105" y="1371696"/>
              <a:ext cx="1758003" cy="1757993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820049" y="7572764"/>
              <a:ext cx="1546340" cy="1674284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3262938" y="7308667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70" h="283845">
                  <a:moveTo>
                    <a:pt x="354219" y="0"/>
                  </a:moveTo>
                  <a:lnTo>
                    <a:pt x="0" y="0"/>
                  </a:lnTo>
                  <a:lnTo>
                    <a:pt x="0" y="205072"/>
                  </a:lnTo>
                  <a:lnTo>
                    <a:pt x="5759" y="234588"/>
                  </a:lnTo>
                  <a:lnTo>
                    <a:pt x="21962" y="259595"/>
                  </a:lnTo>
                  <a:lnTo>
                    <a:pt x="46992" y="276924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58"/>
                  </a:lnTo>
                  <a:lnTo>
                    <a:pt x="410219" y="23491"/>
                  </a:lnTo>
                  <a:lnTo>
                    <a:pt x="385205" y="6394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3308637" y="7348824"/>
              <a:ext cx="354370" cy="190989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3346348" y="2523483"/>
              <a:ext cx="350439" cy="335068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18503950" y="6052102"/>
              <a:ext cx="308610" cy="202565"/>
            </a:xfrm>
            <a:custGeom>
              <a:avLst/>
              <a:gdLst/>
              <a:ahLst/>
              <a:cxnLst/>
              <a:rect l="l" t="t" r="r" b="b"/>
              <a:pathLst>
                <a:path w="308609" h="202564">
                  <a:moveTo>
                    <a:pt x="62585" y="129692"/>
                  </a:moveTo>
                  <a:lnTo>
                    <a:pt x="27698" y="99860"/>
                  </a:lnTo>
                  <a:lnTo>
                    <a:pt x="26987" y="76479"/>
                  </a:lnTo>
                  <a:lnTo>
                    <a:pt x="27495" y="49479"/>
                  </a:lnTo>
                  <a:lnTo>
                    <a:pt x="26746" y="41986"/>
                  </a:lnTo>
                  <a:lnTo>
                    <a:pt x="23063" y="35521"/>
                  </a:lnTo>
                  <a:lnTo>
                    <a:pt x="14439" y="32816"/>
                  </a:lnTo>
                  <a:lnTo>
                    <a:pt x="2159" y="32880"/>
                  </a:lnTo>
                  <a:lnTo>
                    <a:pt x="1435" y="39712"/>
                  </a:lnTo>
                  <a:lnTo>
                    <a:pt x="393" y="52882"/>
                  </a:lnTo>
                  <a:lnTo>
                    <a:pt x="0" y="66040"/>
                  </a:lnTo>
                  <a:lnTo>
                    <a:pt x="190" y="88976"/>
                  </a:lnTo>
                  <a:lnTo>
                    <a:pt x="4140" y="119049"/>
                  </a:lnTo>
                  <a:lnTo>
                    <a:pt x="15151" y="140576"/>
                  </a:lnTo>
                  <a:lnTo>
                    <a:pt x="34112" y="152654"/>
                  </a:lnTo>
                  <a:lnTo>
                    <a:pt x="61899" y="154368"/>
                  </a:lnTo>
                  <a:lnTo>
                    <a:pt x="62585" y="129692"/>
                  </a:lnTo>
                  <a:close/>
                </a:path>
                <a:path w="308609" h="202564">
                  <a:moveTo>
                    <a:pt x="302577" y="46355"/>
                  </a:moveTo>
                  <a:lnTo>
                    <a:pt x="301155" y="43561"/>
                  </a:lnTo>
                  <a:lnTo>
                    <a:pt x="294716" y="39446"/>
                  </a:lnTo>
                  <a:lnTo>
                    <a:pt x="288836" y="39382"/>
                  </a:lnTo>
                  <a:lnTo>
                    <a:pt x="281152" y="43395"/>
                  </a:lnTo>
                  <a:lnTo>
                    <a:pt x="279196" y="46253"/>
                  </a:lnTo>
                  <a:lnTo>
                    <a:pt x="279069" y="49593"/>
                  </a:lnTo>
                  <a:lnTo>
                    <a:pt x="279069" y="100380"/>
                  </a:lnTo>
                  <a:lnTo>
                    <a:pt x="278828" y="110947"/>
                  </a:lnTo>
                  <a:lnTo>
                    <a:pt x="251333" y="143929"/>
                  </a:lnTo>
                  <a:lnTo>
                    <a:pt x="237667" y="145275"/>
                  </a:lnTo>
                  <a:lnTo>
                    <a:pt x="230530" y="144932"/>
                  </a:lnTo>
                  <a:lnTo>
                    <a:pt x="196570" y="120726"/>
                  </a:lnTo>
                  <a:lnTo>
                    <a:pt x="195732" y="112382"/>
                  </a:lnTo>
                  <a:lnTo>
                    <a:pt x="195783" y="44500"/>
                  </a:lnTo>
                  <a:lnTo>
                    <a:pt x="191503" y="40982"/>
                  </a:lnTo>
                  <a:lnTo>
                    <a:pt x="185064" y="40881"/>
                  </a:lnTo>
                  <a:lnTo>
                    <a:pt x="179260" y="40792"/>
                  </a:lnTo>
                  <a:lnTo>
                    <a:pt x="173024" y="43776"/>
                  </a:lnTo>
                  <a:lnTo>
                    <a:pt x="172910" y="101955"/>
                  </a:lnTo>
                  <a:lnTo>
                    <a:pt x="173367" y="113106"/>
                  </a:lnTo>
                  <a:lnTo>
                    <a:pt x="189217" y="148602"/>
                  </a:lnTo>
                  <a:lnTo>
                    <a:pt x="227571" y="162928"/>
                  </a:lnTo>
                  <a:lnTo>
                    <a:pt x="237794" y="163347"/>
                  </a:lnTo>
                  <a:lnTo>
                    <a:pt x="248031" y="162928"/>
                  </a:lnTo>
                  <a:lnTo>
                    <a:pt x="286156" y="148640"/>
                  </a:lnTo>
                  <a:lnTo>
                    <a:pt x="301967" y="113868"/>
                  </a:lnTo>
                  <a:lnTo>
                    <a:pt x="302412" y="102946"/>
                  </a:lnTo>
                  <a:lnTo>
                    <a:pt x="302412" y="49695"/>
                  </a:lnTo>
                  <a:lnTo>
                    <a:pt x="302577" y="46355"/>
                  </a:lnTo>
                  <a:close/>
                </a:path>
                <a:path w="308609" h="202564">
                  <a:moveTo>
                    <a:pt x="308356" y="194106"/>
                  </a:moveTo>
                  <a:lnTo>
                    <a:pt x="308305" y="189242"/>
                  </a:lnTo>
                  <a:lnTo>
                    <a:pt x="304190" y="182435"/>
                  </a:lnTo>
                  <a:lnTo>
                    <a:pt x="300913" y="180708"/>
                  </a:lnTo>
                  <a:lnTo>
                    <a:pt x="297256" y="180936"/>
                  </a:lnTo>
                  <a:lnTo>
                    <a:pt x="196900" y="180936"/>
                  </a:lnTo>
                  <a:lnTo>
                    <a:pt x="177050" y="177634"/>
                  </a:lnTo>
                  <a:lnTo>
                    <a:pt x="160832" y="168643"/>
                  </a:lnTo>
                  <a:lnTo>
                    <a:pt x="149885" y="155321"/>
                  </a:lnTo>
                  <a:lnTo>
                    <a:pt x="145872" y="139026"/>
                  </a:lnTo>
                  <a:lnTo>
                    <a:pt x="145872" y="63436"/>
                  </a:lnTo>
                  <a:lnTo>
                    <a:pt x="149885" y="47142"/>
                  </a:lnTo>
                  <a:lnTo>
                    <a:pt x="160832" y="33820"/>
                  </a:lnTo>
                  <a:lnTo>
                    <a:pt x="177050" y="24828"/>
                  </a:lnTo>
                  <a:lnTo>
                    <a:pt x="196900" y="21539"/>
                  </a:lnTo>
                  <a:lnTo>
                    <a:pt x="300786" y="21602"/>
                  </a:lnTo>
                  <a:lnTo>
                    <a:pt x="303809" y="20027"/>
                  </a:lnTo>
                  <a:lnTo>
                    <a:pt x="307695" y="13423"/>
                  </a:lnTo>
                  <a:lnTo>
                    <a:pt x="307657" y="8369"/>
                  </a:lnTo>
                  <a:lnTo>
                    <a:pt x="303695" y="1663"/>
                  </a:lnTo>
                  <a:lnTo>
                    <a:pt x="300723" y="0"/>
                  </a:lnTo>
                  <a:lnTo>
                    <a:pt x="174586" y="76"/>
                  </a:lnTo>
                  <a:lnTo>
                    <a:pt x="152984" y="4457"/>
                  </a:lnTo>
                  <a:lnTo>
                    <a:pt x="135318" y="16370"/>
                  </a:lnTo>
                  <a:lnTo>
                    <a:pt x="123405" y="34036"/>
                  </a:lnTo>
                  <a:lnTo>
                    <a:pt x="119037" y="55638"/>
                  </a:lnTo>
                  <a:lnTo>
                    <a:pt x="119037" y="146824"/>
                  </a:lnTo>
                  <a:lnTo>
                    <a:pt x="135318" y="186093"/>
                  </a:lnTo>
                  <a:lnTo>
                    <a:pt x="174586" y="202387"/>
                  </a:lnTo>
                  <a:lnTo>
                    <a:pt x="301358" y="202399"/>
                  </a:lnTo>
                  <a:lnTo>
                    <a:pt x="304457" y="200710"/>
                  </a:lnTo>
                  <a:lnTo>
                    <a:pt x="308356" y="1941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8303335" y="6081681"/>
              <a:ext cx="174917" cy="125241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18500293" y="6070859"/>
              <a:ext cx="431165" cy="205740"/>
            </a:xfrm>
            <a:custGeom>
              <a:avLst/>
              <a:gdLst/>
              <a:ahLst/>
              <a:cxnLst/>
              <a:rect l="l" t="t" r="r" b="b"/>
              <a:pathLst>
                <a:path w="431165" h="205739">
                  <a:moveTo>
                    <a:pt x="108013" y="97116"/>
                  </a:moveTo>
                  <a:lnTo>
                    <a:pt x="107162" y="36245"/>
                  </a:lnTo>
                  <a:lnTo>
                    <a:pt x="107137" y="27393"/>
                  </a:lnTo>
                  <a:lnTo>
                    <a:pt x="105981" y="20294"/>
                  </a:lnTo>
                  <a:lnTo>
                    <a:pt x="102323" y="15405"/>
                  </a:lnTo>
                  <a:lnTo>
                    <a:pt x="94792" y="13169"/>
                  </a:lnTo>
                  <a:lnTo>
                    <a:pt x="86868" y="14528"/>
                  </a:lnTo>
                  <a:lnTo>
                    <a:pt x="82880" y="19570"/>
                  </a:lnTo>
                  <a:lnTo>
                    <a:pt x="81495" y="27393"/>
                  </a:lnTo>
                  <a:lnTo>
                    <a:pt x="81407" y="37096"/>
                  </a:lnTo>
                  <a:lnTo>
                    <a:pt x="81953" y="84391"/>
                  </a:lnTo>
                  <a:lnTo>
                    <a:pt x="81432" y="120091"/>
                  </a:lnTo>
                  <a:lnTo>
                    <a:pt x="72186" y="164096"/>
                  </a:lnTo>
                  <a:lnTo>
                    <a:pt x="46101" y="173037"/>
                  </a:lnTo>
                  <a:lnTo>
                    <a:pt x="31356" y="170980"/>
                  </a:lnTo>
                  <a:lnTo>
                    <a:pt x="21551" y="163461"/>
                  </a:lnTo>
                  <a:lnTo>
                    <a:pt x="18897" y="158635"/>
                  </a:lnTo>
                  <a:lnTo>
                    <a:pt x="10744" y="159486"/>
                  </a:lnTo>
                  <a:lnTo>
                    <a:pt x="0" y="167360"/>
                  </a:lnTo>
                  <a:lnTo>
                    <a:pt x="457" y="177317"/>
                  </a:lnTo>
                  <a:lnTo>
                    <a:pt x="5372" y="182194"/>
                  </a:lnTo>
                  <a:lnTo>
                    <a:pt x="13119" y="188798"/>
                  </a:lnTo>
                  <a:lnTo>
                    <a:pt x="22694" y="193979"/>
                  </a:lnTo>
                  <a:lnTo>
                    <a:pt x="35204" y="197142"/>
                  </a:lnTo>
                  <a:lnTo>
                    <a:pt x="51739" y="197662"/>
                  </a:lnTo>
                  <a:lnTo>
                    <a:pt x="77050" y="192392"/>
                  </a:lnTo>
                  <a:lnTo>
                    <a:pt x="94500" y="176784"/>
                  </a:lnTo>
                  <a:lnTo>
                    <a:pt x="104648" y="146481"/>
                  </a:lnTo>
                  <a:lnTo>
                    <a:pt x="108013" y="97116"/>
                  </a:lnTo>
                  <a:close/>
                </a:path>
                <a:path w="431165" h="205739">
                  <a:moveTo>
                    <a:pt x="430669" y="60020"/>
                  </a:moveTo>
                  <a:lnTo>
                    <a:pt x="421678" y="20167"/>
                  </a:lnTo>
                  <a:lnTo>
                    <a:pt x="383616" y="228"/>
                  </a:lnTo>
                  <a:lnTo>
                    <a:pt x="375627" y="0"/>
                  </a:lnTo>
                  <a:lnTo>
                    <a:pt x="330885" y="0"/>
                  </a:lnTo>
                  <a:lnTo>
                    <a:pt x="326110" y="1943"/>
                  </a:lnTo>
                  <a:lnTo>
                    <a:pt x="317982" y="12280"/>
                  </a:lnTo>
                  <a:lnTo>
                    <a:pt x="318604" y="13639"/>
                  </a:lnTo>
                  <a:lnTo>
                    <a:pt x="318604" y="21551"/>
                  </a:lnTo>
                  <a:lnTo>
                    <a:pt x="368414" y="21374"/>
                  </a:lnTo>
                  <a:lnTo>
                    <a:pt x="403834" y="39357"/>
                  </a:lnTo>
                  <a:lnTo>
                    <a:pt x="407644" y="44907"/>
                  </a:lnTo>
                  <a:lnTo>
                    <a:pt x="407416" y="52070"/>
                  </a:lnTo>
                  <a:lnTo>
                    <a:pt x="407416" y="68262"/>
                  </a:lnTo>
                  <a:lnTo>
                    <a:pt x="384022" y="99593"/>
                  </a:lnTo>
                  <a:lnTo>
                    <a:pt x="318604" y="102044"/>
                  </a:lnTo>
                  <a:lnTo>
                    <a:pt x="318604" y="186944"/>
                  </a:lnTo>
                  <a:lnTo>
                    <a:pt x="318135" y="193281"/>
                  </a:lnTo>
                  <a:lnTo>
                    <a:pt x="319608" y="198031"/>
                  </a:lnTo>
                  <a:lnTo>
                    <a:pt x="324180" y="203784"/>
                  </a:lnTo>
                  <a:lnTo>
                    <a:pt x="331089" y="205498"/>
                  </a:lnTo>
                  <a:lnTo>
                    <a:pt x="337477" y="203161"/>
                  </a:lnTo>
                  <a:lnTo>
                    <a:pt x="340436" y="196799"/>
                  </a:lnTo>
                  <a:lnTo>
                    <a:pt x="340614" y="191782"/>
                  </a:lnTo>
                  <a:lnTo>
                    <a:pt x="339852" y="186778"/>
                  </a:lnTo>
                  <a:lnTo>
                    <a:pt x="339852" y="122085"/>
                  </a:lnTo>
                  <a:lnTo>
                    <a:pt x="375627" y="122085"/>
                  </a:lnTo>
                  <a:lnTo>
                    <a:pt x="388467" y="121094"/>
                  </a:lnTo>
                  <a:lnTo>
                    <a:pt x="422884" y="97536"/>
                  </a:lnTo>
                  <a:lnTo>
                    <a:pt x="429806" y="74383"/>
                  </a:lnTo>
                  <a:lnTo>
                    <a:pt x="430669" y="600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7773863" y="1159108"/>
              <a:ext cx="313814" cy="401040"/>
            </a:xfrm>
            <a:prstGeom prst="rect">
              <a:avLst/>
            </a:prstGeom>
          </p:spPr>
        </p:pic>
      </p:grpSp>
      <p:sp>
        <p:nvSpPr>
          <p:cNvPr id="114" name="object 114"/>
          <p:cNvSpPr txBox="1">
            <a:spLocks noGrp="1"/>
          </p:cNvSpPr>
          <p:nvPr>
            <p:ph type="title"/>
          </p:nvPr>
        </p:nvSpPr>
        <p:spPr>
          <a:xfrm>
            <a:off x="413866" y="262325"/>
            <a:ext cx="5570855" cy="1491615"/>
          </a:xfrm>
          <a:prstGeom prst="rect">
            <a:avLst/>
          </a:prstGeom>
        </p:spPr>
        <p:txBody>
          <a:bodyPr vert="horz" wrap="square" lIns="0" tIns="136525" rIns="0" bIns="0" rtlCol="0">
            <a:spAutoFit/>
          </a:bodyPr>
          <a:lstStyle/>
          <a:p>
            <a:pPr marL="12700" marR="1092835">
              <a:lnSpc>
                <a:spcPct val="78900"/>
              </a:lnSpc>
              <a:spcBef>
                <a:spcPts val="1075"/>
              </a:spcBef>
            </a:pPr>
            <a:r>
              <a:rPr sz="3700" dirty="0"/>
              <a:t>БИЗНЕС</a:t>
            </a:r>
            <a:r>
              <a:rPr sz="3700" spc="90" dirty="0"/>
              <a:t> </a:t>
            </a:r>
            <a:r>
              <a:rPr sz="3700" dirty="0"/>
              <a:t>-</a:t>
            </a:r>
            <a:r>
              <a:rPr sz="3700" spc="95" dirty="0"/>
              <a:t> </a:t>
            </a:r>
            <a:r>
              <a:rPr sz="3700" spc="-10" dirty="0"/>
              <a:t>КЛУБЫ </a:t>
            </a:r>
            <a:r>
              <a:rPr sz="3700" dirty="0"/>
              <a:t>И</a:t>
            </a:r>
            <a:r>
              <a:rPr sz="3700" spc="40" dirty="0"/>
              <a:t> </a:t>
            </a:r>
            <a:r>
              <a:rPr sz="3700" spc="-10" dirty="0"/>
              <a:t>НЕТВОРКИНГ</a:t>
            </a:r>
            <a:endParaRPr sz="3700"/>
          </a:p>
          <a:p>
            <a:pPr marL="877569">
              <a:lnSpc>
                <a:spcPct val="100000"/>
              </a:lnSpc>
              <a:spcBef>
                <a:spcPts val="855"/>
              </a:spcBef>
            </a:pPr>
            <a:r>
              <a:rPr sz="2250" dirty="0"/>
              <a:t>Сообщество</a:t>
            </a:r>
            <a:r>
              <a:rPr sz="2250" spc="-50" dirty="0"/>
              <a:t> </a:t>
            </a:r>
            <a:r>
              <a:rPr sz="2250" spc="-10" dirty="0"/>
              <a:t>профессионалов</a:t>
            </a:r>
            <a:endParaRPr sz="2250"/>
          </a:p>
        </p:txBody>
      </p:sp>
      <p:pic>
        <p:nvPicPr>
          <p:cNvPr id="138" name="Рисунок 137"/>
          <p:cNvPicPr>
            <a:picLocks noChangeAspect="1"/>
          </p:cNvPicPr>
          <p:nvPr/>
        </p:nvPicPr>
        <p:blipFill>
          <a:blip r:embed="rId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8" y="0"/>
            <a:ext cx="20101604" cy="11309350"/>
          </a:xfrm>
          <a:prstGeom prst="rect">
            <a:avLst/>
          </a:prstGeom>
        </p:spPr>
      </p:pic>
      <p:grpSp>
        <p:nvGrpSpPr>
          <p:cNvPr id="115" name="object 115"/>
          <p:cNvGrpSpPr/>
          <p:nvPr/>
        </p:nvGrpSpPr>
        <p:grpSpPr>
          <a:xfrm>
            <a:off x="6193878" y="753903"/>
            <a:ext cx="9876790" cy="10554970"/>
            <a:chOff x="6193878" y="753903"/>
            <a:chExt cx="9876790" cy="10554970"/>
          </a:xfrm>
        </p:grpSpPr>
        <p:pic>
          <p:nvPicPr>
            <p:cNvPr id="116" name="object 116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6638541" y="753903"/>
              <a:ext cx="5887173" cy="10554652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11371263" y="2830772"/>
              <a:ext cx="4697730" cy="4510405"/>
            </a:xfrm>
            <a:custGeom>
              <a:avLst/>
              <a:gdLst/>
              <a:ahLst/>
              <a:cxnLst/>
              <a:rect l="l" t="t" r="r" b="b"/>
              <a:pathLst>
                <a:path w="4697730" h="4510405">
                  <a:moveTo>
                    <a:pt x="4953" y="4497921"/>
                  </a:moveTo>
                  <a:lnTo>
                    <a:pt x="4902" y="4497375"/>
                  </a:lnTo>
                  <a:lnTo>
                    <a:pt x="0" y="4499584"/>
                  </a:lnTo>
                  <a:lnTo>
                    <a:pt x="4127" y="4499102"/>
                  </a:lnTo>
                  <a:lnTo>
                    <a:pt x="4533" y="4498505"/>
                  </a:lnTo>
                  <a:lnTo>
                    <a:pt x="4953" y="4497921"/>
                  </a:lnTo>
                  <a:close/>
                </a:path>
                <a:path w="4697730" h="4510405">
                  <a:moveTo>
                    <a:pt x="511886" y="4454474"/>
                  </a:moveTo>
                  <a:lnTo>
                    <a:pt x="506971" y="4458982"/>
                  </a:lnTo>
                  <a:lnTo>
                    <a:pt x="510438" y="4458982"/>
                  </a:lnTo>
                  <a:lnTo>
                    <a:pt x="511886" y="4454474"/>
                  </a:lnTo>
                  <a:close/>
                </a:path>
                <a:path w="4697730" h="4510405">
                  <a:moveTo>
                    <a:pt x="825373" y="4357382"/>
                  </a:moveTo>
                  <a:lnTo>
                    <a:pt x="823810" y="4357382"/>
                  </a:lnTo>
                  <a:lnTo>
                    <a:pt x="823315" y="4357992"/>
                  </a:lnTo>
                  <a:lnTo>
                    <a:pt x="825373" y="4357382"/>
                  </a:lnTo>
                  <a:close/>
                </a:path>
                <a:path w="4697730" h="4510405">
                  <a:moveTo>
                    <a:pt x="1156474" y="4255782"/>
                  </a:moveTo>
                  <a:lnTo>
                    <a:pt x="1144016" y="4255782"/>
                  </a:lnTo>
                  <a:lnTo>
                    <a:pt x="1138135" y="4266222"/>
                  </a:lnTo>
                  <a:lnTo>
                    <a:pt x="1156474" y="4255782"/>
                  </a:lnTo>
                  <a:close/>
                </a:path>
                <a:path w="4697730" h="4510405">
                  <a:moveTo>
                    <a:pt x="1390980" y="4161345"/>
                  </a:moveTo>
                  <a:lnTo>
                    <a:pt x="1389722" y="4161790"/>
                  </a:lnTo>
                  <a:lnTo>
                    <a:pt x="1388846" y="4162983"/>
                  </a:lnTo>
                  <a:lnTo>
                    <a:pt x="1390980" y="4161345"/>
                  </a:lnTo>
                  <a:close/>
                </a:path>
                <a:path w="4697730" h="4510405">
                  <a:moveTo>
                    <a:pt x="1390992" y="4160075"/>
                  </a:moveTo>
                  <a:lnTo>
                    <a:pt x="1388986" y="4162056"/>
                  </a:lnTo>
                  <a:lnTo>
                    <a:pt x="1389722" y="4161790"/>
                  </a:lnTo>
                  <a:lnTo>
                    <a:pt x="1390992" y="4160075"/>
                  </a:lnTo>
                  <a:close/>
                </a:path>
                <a:path w="4697730" h="4510405">
                  <a:moveTo>
                    <a:pt x="1396923" y="4154182"/>
                  </a:moveTo>
                  <a:lnTo>
                    <a:pt x="1395310" y="4154182"/>
                  </a:lnTo>
                  <a:lnTo>
                    <a:pt x="1390992" y="4160075"/>
                  </a:lnTo>
                  <a:lnTo>
                    <a:pt x="1396923" y="4154182"/>
                  </a:lnTo>
                  <a:close/>
                </a:path>
                <a:path w="4697730" h="4510405">
                  <a:moveTo>
                    <a:pt x="1511401" y="4128782"/>
                  </a:moveTo>
                  <a:lnTo>
                    <a:pt x="1481594" y="4128782"/>
                  </a:lnTo>
                  <a:lnTo>
                    <a:pt x="1468996" y="4128782"/>
                  </a:lnTo>
                  <a:lnTo>
                    <a:pt x="1446339" y="4141482"/>
                  </a:lnTo>
                  <a:lnTo>
                    <a:pt x="1427581" y="4141482"/>
                  </a:lnTo>
                  <a:lnTo>
                    <a:pt x="1418488" y="4154182"/>
                  </a:lnTo>
                  <a:lnTo>
                    <a:pt x="1410944" y="4154182"/>
                  </a:lnTo>
                  <a:lnTo>
                    <a:pt x="1402753" y="4154182"/>
                  </a:lnTo>
                  <a:lnTo>
                    <a:pt x="1400263" y="4154182"/>
                  </a:lnTo>
                  <a:lnTo>
                    <a:pt x="1390980" y="4161345"/>
                  </a:lnTo>
                  <a:lnTo>
                    <a:pt x="1400009" y="4158107"/>
                  </a:lnTo>
                  <a:lnTo>
                    <a:pt x="1393888" y="4166882"/>
                  </a:lnTo>
                  <a:lnTo>
                    <a:pt x="1385989" y="4166882"/>
                  </a:lnTo>
                  <a:lnTo>
                    <a:pt x="1388846" y="4162983"/>
                  </a:lnTo>
                  <a:lnTo>
                    <a:pt x="1385252" y="4165765"/>
                  </a:lnTo>
                  <a:lnTo>
                    <a:pt x="1384122" y="4166882"/>
                  </a:lnTo>
                  <a:lnTo>
                    <a:pt x="1383792" y="4166882"/>
                  </a:lnTo>
                  <a:lnTo>
                    <a:pt x="1385252" y="4165765"/>
                  </a:lnTo>
                  <a:lnTo>
                    <a:pt x="1388986" y="4162056"/>
                  </a:lnTo>
                  <a:lnTo>
                    <a:pt x="1375511" y="4166882"/>
                  </a:lnTo>
                  <a:lnTo>
                    <a:pt x="1372514" y="4166882"/>
                  </a:lnTo>
                  <a:lnTo>
                    <a:pt x="1365948" y="4179582"/>
                  </a:lnTo>
                  <a:lnTo>
                    <a:pt x="1360995" y="4179582"/>
                  </a:lnTo>
                  <a:lnTo>
                    <a:pt x="1370418" y="4166882"/>
                  </a:lnTo>
                  <a:lnTo>
                    <a:pt x="1368437" y="4166882"/>
                  </a:lnTo>
                  <a:lnTo>
                    <a:pt x="1370545" y="4166209"/>
                  </a:lnTo>
                  <a:lnTo>
                    <a:pt x="1372501" y="4165600"/>
                  </a:lnTo>
                  <a:lnTo>
                    <a:pt x="1375511" y="4163276"/>
                  </a:lnTo>
                  <a:lnTo>
                    <a:pt x="1370418" y="4165562"/>
                  </a:lnTo>
                  <a:lnTo>
                    <a:pt x="1367777" y="4166882"/>
                  </a:lnTo>
                  <a:lnTo>
                    <a:pt x="1356448" y="4166882"/>
                  </a:lnTo>
                  <a:lnTo>
                    <a:pt x="1355102" y="4179582"/>
                  </a:lnTo>
                  <a:lnTo>
                    <a:pt x="1354239" y="4179582"/>
                  </a:lnTo>
                  <a:lnTo>
                    <a:pt x="1335671" y="4192282"/>
                  </a:lnTo>
                  <a:lnTo>
                    <a:pt x="1297635" y="4204982"/>
                  </a:lnTo>
                  <a:lnTo>
                    <a:pt x="1287602" y="4204982"/>
                  </a:lnTo>
                  <a:lnTo>
                    <a:pt x="1252626" y="4217682"/>
                  </a:lnTo>
                  <a:lnTo>
                    <a:pt x="1215910" y="4230382"/>
                  </a:lnTo>
                  <a:lnTo>
                    <a:pt x="1182408" y="4243082"/>
                  </a:lnTo>
                  <a:lnTo>
                    <a:pt x="1157058" y="4255782"/>
                  </a:lnTo>
                  <a:lnTo>
                    <a:pt x="1144574" y="4268482"/>
                  </a:lnTo>
                  <a:lnTo>
                    <a:pt x="1136865" y="4268482"/>
                  </a:lnTo>
                  <a:lnTo>
                    <a:pt x="1138135" y="4266222"/>
                  </a:lnTo>
                  <a:lnTo>
                    <a:pt x="1134148" y="4268482"/>
                  </a:lnTo>
                  <a:lnTo>
                    <a:pt x="1108798" y="4268482"/>
                  </a:lnTo>
                  <a:lnTo>
                    <a:pt x="1087183" y="4281182"/>
                  </a:lnTo>
                  <a:lnTo>
                    <a:pt x="1076032" y="4281182"/>
                  </a:lnTo>
                  <a:lnTo>
                    <a:pt x="1066761" y="4291050"/>
                  </a:lnTo>
                  <a:lnTo>
                    <a:pt x="1067104" y="4281182"/>
                  </a:lnTo>
                  <a:lnTo>
                    <a:pt x="1048804" y="4293882"/>
                  </a:lnTo>
                  <a:lnTo>
                    <a:pt x="1022604" y="4293882"/>
                  </a:lnTo>
                  <a:lnTo>
                    <a:pt x="1007745" y="4306582"/>
                  </a:lnTo>
                  <a:lnTo>
                    <a:pt x="993343" y="4306582"/>
                  </a:lnTo>
                  <a:lnTo>
                    <a:pt x="979297" y="4319282"/>
                  </a:lnTo>
                  <a:lnTo>
                    <a:pt x="951877" y="4319282"/>
                  </a:lnTo>
                  <a:lnTo>
                    <a:pt x="938237" y="4331982"/>
                  </a:lnTo>
                  <a:lnTo>
                    <a:pt x="924483" y="4331982"/>
                  </a:lnTo>
                  <a:lnTo>
                    <a:pt x="910475" y="4344682"/>
                  </a:lnTo>
                  <a:lnTo>
                    <a:pt x="881176" y="4344682"/>
                  </a:lnTo>
                  <a:lnTo>
                    <a:pt x="865505" y="4357382"/>
                  </a:lnTo>
                  <a:lnTo>
                    <a:pt x="831710" y="4357382"/>
                  </a:lnTo>
                  <a:lnTo>
                    <a:pt x="813358" y="4370082"/>
                  </a:lnTo>
                  <a:lnTo>
                    <a:pt x="823315" y="4357992"/>
                  </a:lnTo>
                  <a:lnTo>
                    <a:pt x="652259" y="4408182"/>
                  </a:lnTo>
                  <a:lnTo>
                    <a:pt x="630428" y="4408182"/>
                  </a:lnTo>
                  <a:lnTo>
                    <a:pt x="608520" y="4420882"/>
                  </a:lnTo>
                  <a:lnTo>
                    <a:pt x="564807" y="4420882"/>
                  </a:lnTo>
                  <a:lnTo>
                    <a:pt x="543064" y="4433582"/>
                  </a:lnTo>
                  <a:lnTo>
                    <a:pt x="478320" y="4433582"/>
                  </a:lnTo>
                  <a:lnTo>
                    <a:pt x="458800" y="4446282"/>
                  </a:lnTo>
                  <a:lnTo>
                    <a:pt x="415975" y="4446282"/>
                  </a:lnTo>
                  <a:lnTo>
                    <a:pt x="382930" y="4458982"/>
                  </a:lnTo>
                  <a:lnTo>
                    <a:pt x="348767" y="4458982"/>
                  </a:lnTo>
                  <a:lnTo>
                    <a:pt x="315544" y="4471682"/>
                  </a:lnTo>
                  <a:lnTo>
                    <a:pt x="238798" y="4471682"/>
                  </a:lnTo>
                  <a:lnTo>
                    <a:pt x="246926" y="4484382"/>
                  </a:lnTo>
                  <a:lnTo>
                    <a:pt x="137947" y="4484382"/>
                  </a:lnTo>
                  <a:lnTo>
                    <a:pt x="124574" y="4497082"/>
                  </a:lnTo>
                  <a:lnTo>
                    <a:pt x="90792" y="4497082"/>
                  </a:lnTo>
                  <a:lnTo>
                    <a:pt x="84556" y="4484382"/>
                  </a:lnTo>
                  <a:lnTo>
                    <a:pt x="56146" y="4497082"/>
                  </a:lnTo>
                  <a:lnTo>
                    <a:pt x="24815" y="4497082"/>
                  </a:lnTo>
                  <a:lnTo>
                    <a:pt x="4127" y="4509782"/>
                  </a:lnTo>
                  <a:lnTo>
                    <a:pt x="134200" y="4509782"/>
                  </a:lnTo>
                  <a:lnTo>
                    <a:pt x="142786" y="4497082"/>
                  </a:lnTo>
                  <a:lnTo>
                    <a:pt x="142633" y="4509782"/>
                  </a:lnTo>
                  <a:lnTo>
                    <a:pt x="152387" y="4509782"/>
                  </a:lnTo>
                  <a:lnTo>
                    <a:pt x="151066" y="4497082"/>
                  </a:lnTo>
                  <a:lnTo>
                    <a:pt x="257619" y="4497082"/>
                  </a:lnTo>
                  <a:lnTo>
                    <a:pt x="277139" y="4484382"/>
                  </a:lnTo>
                  <a:lnTo>
                    <a:pt x="364731" y="4484382"/>
                  </a:lnTo>
                  <a:lnTo>
                    <a:pt x="390321" y="4471682"/>
                  </a:lnTo>
                  <a:lnTo>
                    <a:pt x="421601" y="4471682"/>
                  </a:lnTo>
                  <a:lnTo>
                    <a:pt x="451815" y="4458982"/>
                  </a:lnTo>
                  <a:lnTo>
                    <a:pt x="485228" y="4458982"/>
                  </a:lnTo>
                  <a:lnTo>
                    <a:pt x="514197" y="4447260"/>
                  </a:lnTo>
                  <a:lnTo>
                    <a:pt x="511886" y="4454474"/>
                  </a:lnTo>
                  <a:lnTo>
                    <a:pt x="520801" y="4446282"/>
                  </a:lnTo>
                  <a:lnTo>
                    <a:pt x="556082" y="4446282"/>
                  </a:lnTo>
                  <a:lnTo>
                    <a:pt x="570128" y="4433582"/>
                  </a:lnTo>
                  <a:lnTo>
                    <a:pt x="630555" y="4433582"/>
                  </a:lnTo>
                  <a:lnTo>
                    <a:pt x="632371" y="4420882"/>
                  </a:lnTo>
                  <a:lnTo>
                    <a:pt x="683945" y="4420882"/>
                  </a:lnTo>
                  <a:lnTo>
                    <a:pt x="695769" y="4408182"/>
                  </a:lnTo>
                  <a:lnTo>
                    <a:pt x="743102" y="4408182"/>
                  </a:lnTo>
                  <a:lnTo>
                    <a:pt x="744461" y="4395482"/>
                  </a:lnTo>
                  <a:lnTo>
                    <a:pt x="793699" y="4395482"/>
                  </a:lnTo>
                  <a:lnTo>
                    <a:pt x="808824" y="4382782"/>
                  </a:lnTo>
                  <a:lnTo>
                    <a:pt x="837577" y="4382782"/>
                  </a:lnTo>
                  <a:lnTo>
                    <a:pt x="847979" y="4370082"/>
                  </a:lnTo>
                  <a:lnTo>
                    <a:pt x="873912" y="4370082"/>
                  </a:lnTo>
                  <a:lnTo>
                    <a:pt x="888276" y="4357382"/>
                  </a:lnTo>
                  <a:lnTo>
                    <a:pt x="916787" y="4357382"/>
                  </a:lnTo>
                  <a:lnTo>
                    <a:pt x="929894" y="4344682"/>
                  </a:lnTo>
                  <a:lnTo>
                    <a:pt x="939546" y="4344682"/>
                  </a:lnTo>
                  <a:lnTo>
                    <a:pt x="941971" y="4341660"/>
                  </a:lnTo>
                  <a:lnTo>
                    <a:pt x="956246" y="4337393"/>
                  </a:lnTo>
                  <a:lnTo>
                    <a:pt x="951357" y="4338002"/>
                  </a:lnTo>
                  <a:lnTo>
                    <a:pt x="948194" y="4338002"/>
                  </a:lnTo>
                  <a:lnTo>
                    <a:pt x="945680" y="4337799"/>
                  </a:lnTo>
                  <a:lnTo>
                    <a:pt x="943673" y="4339793"/>
                  </a:lnTo>
                  <a:lnTo>
                    <a:pt x="943356" y="4339945"/>
                  </a:lnTo>
                  <a:lnTo>
                    <a:pt x="949756" y="4331982"/>
                  </a:lnTo>
                  <a:lnTo>
                    <a:pt x="958583" y="4331982"/>
                  </a:lnTo>
                  <a:lnTo>
                    <a:pt x="953820" y="4344682"/>
                  </a:lnTo>
                  <a:lnTo>
                    <a:pt x="998778" y="4319282"/>
                  </a:lnTo>
                  <a:lnTo>
                    <a:pt x="1008938" y="4319282"/>
                  </a:lnTo>
                  <a:lnTo>
                    <a:pt x="1000137" y="4331982"/>
                  </a:lnTo>
                  <a:lnTo>
                    <a:pt x="1015568" y="4331982"/>
                  </a:lnTo>
                  <a:lnTo>
                    <a:pt x="1026147" y="4319282"/>
                  </a:lnTo>
                  <a:lnTo>
                    <a:pt x="1029792" y="4319282"/>
                  </a:lnTo>
                  <a:lnTo>
                    <a:pt x="1038745" y="4306582"/>
                  </a:lnTo>
                  <a:lnTo>
                    <a:pt x="1033564" y="4319282"/>
                  </a:lnTo>
                  <a:lnTo>
                    <a:pt x="1055865" y="4319282"/>
                  </a:lnTo>
                  <a:lnTo>
                    <a:pt x="1068336" y="4306582"/>
                  </a:lnTo>
                  <a:lnTo>
                    <a:pt x="1087221" y="4306582"/>
                  </a:lnTo>
                  <a:lnTo>
                    <a:pt x="1085456" y="4293882"/>
                  </a:lnTo>
                  <a:lnTo>
                    <a:pt x="1109535" y="4293882"/>
                  </a:lnTo>
                  <a:lnTo>
                    <a:pt x="1124750" y="4281182"/>
                  </a:lnTo>
                  <a:lnTo>
                    <a:pt x="1162202" y="4281182"/>
                  </a:lnTo>
                  <a:lnTo>
                    <a:pt x="1173238" y="4268482"/>
                  </a:lnTo>
                  <a:lnTo>
                    <a:pt x="1187907" y="4268482"/>
                  </a:lnTo>
                  <a:lnTo>
                    <a:pt x="1195489" y="4255782"/>
                  </a:lnTo>
                  <a:lnTo>
                    <a:pt x="1216139" y="4255782"/>
                  </a:lnTo>
                  <a:lnTo>
                    <a:pt x="1236573" y="4243082"/>
                  </a:lnTo>
                  <a:lnTo>
                    <a:pt x="1226616" y="4255782"/>
                  </a:lnTo>
                  <a:lnTo>
                    <a:pt x="1249349" y="4243082"/>
                  </a:lnTo>
                  <a:lnTo>
                    <a:pt x="1260144" y="4243082"/>
                  </a:lnTo>
                  <a:lnTo>
                    <a:pt x="1271397" y="4230382"/>
                  </a:lnTo>
                  <a:lnTo>
                    <a:pt x="1295476" y="4217682"/>
                  </a:lnTo>
                  <a:lnTo>
                    <a:pt x="1287233" y="4230382"/>
                  </a:lnTo>
                  <a:lnTo>
                    <a:pt x="1292936" y="4230382"/>
                  </a:lnTo>
                  <a:lnTo>
                    <a:pt x="1299298" y="4217682"/>
                  </a:lnTo>
                  <a:lnTo>
                    <a:pt x="1317078" y="4217682"/>
                  </a:lnTo>
                  <a:lnTo>
                    <a:pt x="1352016" y="4204982"/>
                  </a:lnTo>
                  <a:lnTo>
                    <a:pt x="1387868" y="4179582"/>
                  </a:lnTo>
                  <a:lnTo>
                    <a:pt x="1406029" y="4179582"/>
                  </a:lnTo>
                  <a:lnTo>
                    <a:pt x="1442910" y="4154182"/>
                  </a:lnTo>
                  <a:lnTo>
                    <a:pt x="1463243" y="4154182"/>
                  </a:lnTo>
                  <a:lnTo>
                    <a:pt x="1511401" y="4128782"/>
                  </a:lnTo>
                  <a:close/>
                </a:path>
                <a:path w="4697730" h="4510405">
                  <a:moveTo>
                    <a:pt x="1535480" y="4094010"/>
                  </a:moveTo>
                  <a:lnTo>
                    <a:pt x="1526044" y="4103382"/>
                  </a:lnTo>
                  <a:lnTo>
                    <a:pt x="1529689" y="4103382"/>
                  </a:lnTo>
                  <a:lnTo>
                    <a:pt x="1535480" y="4094010"/>
                  </a:lnTo>
                  <a:close/>
                </a:path>
                <a:path w="4697730" h="4510405">
                  <a:moveTo>
                    <a:pt x="1538820" y="4090682"/>
                  </a:moveTo>
                  <a:lnTo>
                    <a:pt x="1537525" y="4090682"/>
                  </a:lnTo>
                  <a:lnTo>
                    <a:pt x="1535480" y="4094010"/>
                  </a:lnTo>
                  <a:lnTo>
                    <a:pt x="1538820" y="4090682"/>
                  </a:lnTo>
                  <a:close/>
                </a:path>
                <a:path w="4697730" h="4510405">
                  <a:moveTo>
                    <a:pt x="1827606" y="3437013"/>
                  </a:moveTo>
                  <a:lnTo>
                    <a:pt x="1825726" y="3442982"/>
                  </a:lnTo>
                  <a:lnTo>
                    <a:pt x="1826945" y="3442982"/>
                  </a:lnTo>
                  <a:lnTo>
                    <a:pt x="1827606" y="3437013"/>
                  </a:lnTo>
                  <a:close/>
                </a:path>
                <a:path w="4697730" h="4510405">
                  <a:moveTo>
                    <a:pt x="1852193" y="3586162"/>
                  </a:moveTo>
                  <a:lnTo>
                    <a:pt x="1851088" y="3585095"/>
                  </a:lnTo>
                  <a:lnTo>
                    <a:pt x="1850466" y="3584486"/>
                  </a:lnTo>
                  <a:lnTo>
                    <a:pt x="1849526" y="3583571"/>
                  </a:lnTo>
                  <a:lnTo>
                    <a:pt x="1852193" y="3586162"/>
                  </a:lnTo>
                  <a:close/>
                </a:path>
                <a:path w="4697730" h="4510405">
                  <a:moveTo>
                    <a:pt x="1866379" y="3590150"/>
                  </a:moveTo>
                  <a:lnTo>
                    <a:pt x="1855787" y="3580574"/>
                  </a:lnTo>
                  <a:lnTo>
                    <a:pt x="1859127" y="3584498"/>
                  </a:lnTo>
                  <a:lnTo>
                    <a:pt x="1858124" y="3584676"/>
                  </a:lnTo>
                  <a:lnTo>
                    <a:pt x="1854352" y="3582454"/>
                  </a:lnTo>
                  <a:lnTo>
                    <a:pt x="1849386" y="3579126"/>
                  </a:lnTo>
                  <a:lnTo>
                    <a:pt x="1845043" y="3575913"/>
                  </a:lnTo>
                  <a:lnTo>
                    <a:pt x="1842528" y="3574567"/>
                  </a:lnTo>
                  <a:lnTo>
                    <a:pt x="1843481" y="3576612"/>
                  </a:lnTo>
                  <a:lnTo>
                    <a:pt x="1849513" y="3583571"/>
                  </a:lnTo>
                  <a:lnTo>
                    <a:pt x="1848662" y="3582022"/>
                  </a:lnTo>
                  <a:lnTo>
                    <a:pt x="1855546" y="3586518"/>
                  </a:lnTo>
                  <a:lnTo>
                    <a:pt x="1860143" y="3588296"/>
                  </a:lnTo>
                  <a:lnTo>
                    <a:pt x="1864893" y="3589959"/>
                  </a:lnTo>
                  <a:lnTo>
                    <a:pt x="1866379" y="3590150"/>
                  </a:lnTo>
                  <a:close/>
                </a:path>
                <a:path w="4697730" h="4510405">
                  <a:moveTo>
                    <a:pt x="1940572" y="3874782"/>
                  </a:moveTo>
                  <a:lnTo>
                    <a:pt x="1932190" y="3874782"/>
                  </a:lnTo>
                  <a:lnTo>
                    <a:pt x="1932025" y="3879431"/>
                  </a:lnTo>
                  <a:lnTo>
                    <a:pt x="1940572" y="3874782"/>
                  </a:lnTo>
                  <a:close/>
                </a:path>
                <a:path w="4697730" h="4510405">
                  <a:moveTo>
                    <a:pt x="1954326" y="3887482"/>
                  </a:moveTo>
                  <a:lnTo>
                    <a:pt x="1931746" y="3887482"/>
                  </a:lnTo>
                  <a:lnTo>
                    <a:pt x="1917217" y="3887482"/>
                  </a:lnTo>
                  <a:lnTo>
                    <a:pt x="1888693" y="3900182"/>
                  </a:lnTo>
                  <a:lnTo>
                    <a:pt x="1866544" y="3912882"/>
                  </a:lnTo>
                  <a:lnTo>
                    <a:pt x="1862302" y="3925582"/>
                  </a:lnTo>
                  <a:lnTo>
                    <a:pt x="1852993" y="3925582"/>
                  </a:lnTo>
                  <a:lnTo>
                    <a:pt x="1833054" y="3938282"/>
                  </a:lnTo>
                  <a:lnTo>
                    <a:pt x="1808683" y="3950982"/>
                  </a:lnTo>
                  <a:lnTo>
                    <a:pt x="1786115" y="3963682"/>
                  </a:lnTo>
                  <a:lnTo>
                    <a:pt x="1788845" y="3963682"/>
                  </a:lnTo>
                  <a:lnTo>
                    <a:pt x="1776361" y="3976382"/>
                  </a:lnTo>
                  <a:lnTo>
                    <a:pt x="1766760" y="3976382"/>
                  </a:lnTo>
                  <a:lnTo>
                    <a:pt x="1755228" y="3989082"/>
                  </a:lnTo>
                  <a:lnTo>
                    <a:pt x="1736966" y="4001782"/>
                  </a:lnTo>
                  <a:lnTo>
                    <a:pt x="1725485" y="4001782"/>
                  </a:lnTo>
                  <a:lnTo>
                    <a:pt x="1717128" y="4014482"/>
                  </a:lnTo>
                  <a:lnTo>
                    <a:pt x="1707692" y="4014482"/>
                  </a:lnTo>
                  <a:lnTo>
                    <a:pt x="1690370" y="4027182"/>
                  </a:lnTo>
                  <a:lnTo>
                    <a:pt x="1700898" y="4014482"/>
                  </a:lnTo>
                  <a:lnTo>
                    <a:pt x="1686013" y="4027182"/>
                  </a:lnTo>
                  <a:lnTo>
                    <a:pt x="1671764" y="4027182"/>
                  </a:lnTo>
                  <a:lnTo>
                    <a:pt x="1664068" y="4039882"/>
                  </a:lnTo>
                  <a:lnTo>
                    <a:pt x="1649564" y="4039882"/>
                  </a:lnTo>
                  <a:lnTo>
                    <a:pt x="1632712" y="4052582"/>
                  </a:lnTo>
                  <a:lnTo>
                    <a:pt x="1617865" y="4065282"/>
                  </a:lnTo>
                  <a:lnTo>
                    <a:pt x="1598409" y="4065282"/>
                  </a:lnTo>
                  <a:lnTo>
                    <a:pt x="1588808" y="4077982"/>
                  </a:lnTo>
                  <a:lnTo>
                    <a:pt x="1583029" y="4077982"/>
                  </a:lnTo>
                  <a:lnTo>
                    <a:pt x="1553578" y="4090682"/>
                  </a:lnTo>
                  <a:lnTo>
                    <a:pt x="1530210" y="4103382"/>
                  </a:lnTo>
                  <a:lnTo>
                    <a:pt x="1509356" y="4116082"/>
                  </a:lnTo>
                  <a:lnTo>
                    <a:pt x="1506207" y="4116082"/>
                  </a:lnTo>
                  <a:lnTo>
                    <a:pt x="1526044" y="4103382"/>
                  </a:lnTo>
                  <a:lnTo>
                    <a:pt x="1533588" y="4090682"/>
                  </a:lnTo>
                  <a:lnTo>
                    <a:pt x="1514805" y="4103382"/>
                  </a:lnTo>
                  <a:lnTo>
                    <a:pt x="1492542" y="4116082"/>
                  </a:lnTo>
                  <a:lnTo>
                    <a:pt x="1484223" y="4116082"/>
                  </a:lnTo>
                  <a:lnTo>
                    <a:pt x="1483182" y="4121137"/>
                  </a:lnTo>
                  <a:lnTo>
                    <a:pt x="1496402" y="4121137"/>
                  </a:lnTo>
                  <a:lnTo>
                    <a:pt x="1526336" y="4121137"/>
                  </a:lnTo>
                  <a:lnTo>
                    <a:pt x="1561033" y="4103382"/>
                  </a:lnTo>
                  <a:lnTo>
                    <a:pt x="1610499" y="4090682"/>
                  </a:lnTo>
                  <a:lnTo>
                    <a:pt x="1657350" y="4065282"/>
                  </a:lnTo>
                  <a:lnTo>
                    <a:pt x="1678609" y="4052582"/>
                  </a:lnTo>
                  <a:lnTo>
                    <a:pt x="1683588" y="4052582"/>
                  </a:lnTo>
                  <a:lnTo>
                    <a:pt x="1683893" y="4052582"/>
                  </a:lnTo>
                  <a:lnTo>
                    <a:pt x="1684197" y="4051820"/>
                  </a:lnTo>
                  <a:lnTo>
                    <a:pt x="1693786" y="4039882"/>
                  </a:lnTo>
                  <a:lnTo>
                    <a:pt x="1704721" y="4039882"/>
                  </a:lnTo>
                  <a:lnTo>
                    <a:pt x="1721002" y="4027182"/>
                  </a:lnTo>
                  <a:lnTo>
                    <a:pt x="1739531" y="4014482"/>
                  </a:lnTo>
                  <a:lnTo>
                    <a:pt x="1759673" y="4001782"/>
                  </a:lnTo>
                  <a:lnTo>
                    <a:pt x="1780832" y="3989082"/>
                  </a:lnTo>
                  <a:lnTo>
                    <a:pt x="1791538" y="3989082"/>
                  </a:lnTo>
                  <a:lnTo>
                    <a:pt x="1802206" y="3976382"/>
                  </a:lnTo>
                  <a:lnTo>
                    <a:pt x="1812747" y="3976382"/>
                  </a:lnTo>
                  <a:lnTo>
                    <a:pt x="1833054" y="3963682"/>
                  </a:lnTo>
                  <a:lnTo>
                    <a:pt x="1842528" y="3963682"/>
                  </a:lnTo>
                  <a:lnTo>
                    <a:pt x="1851494" y="3950982"/>
                  </a:lnTo>
                  <a:lnTo>
                    <a:pt x="1852282" y="3950982"/>
                  </a:lnTo>
                  <a:lnTo>
                    <a:pt x="1871891" y="3938282"/>
                  </a:lnTo>
                  <a:lnTo>
                    <a:pt x="1885226" y="3938282"/>
                  </a:lnTo>
                  <a:lnTo>
                    <a:pt x="1898281" y="3925582"/>
                  </a:lnTo>
                  <a:lnTo>
                    <a:pt x="1917014" y="3912882"/>
                  </a:lnTo>
                  <a:lnTo>
                    <a:pt x="1911553" y="3912882"/>
                  </a:lnTo>
                  <a:lnTo>
                    <a:pt x="1954326" y="3887482"/>
                  </a:lnTo>
                  <a:close/>
                </a:path>
                <a:path w="4697730" h="4510405">
                  <a:moveTo>
                    <a:pt x="1994242" y="3201682"/>
                  </a:moveTo>
                  <a:lnTo>
                    <a:pt x="1992579" y="3201682"/>
                  </a:lnTo>
                  <a:lnTo>
                    <a:pt x="1992452" y="3203625"/>
                  </a:lnTo>
                  <a:lnTo>
                    <a:pt x="1994242" y="3201682"/>
                  </a:lnTo>
                  <a:close/>
                </a:path>
                <a:path w="4697730" h="4510405">
                  <a:moveTo>
                    <a:pt x="2166721" y="3747782"/>
                  </a:moveTo>
                  <a:lnTo>
                    <a:pt x="2126691" y="3747782"/>
                  </a:lnTo>
                  <a:lnTo>
                    <a:pt x="2119185" y="3747782"/>
                  </a:lnTo>
                  <a:lnTo>
                    <a:pt x="2097633" y="3773182"/>
                  </a:lnTo>
                  <a:lnTo>
                    <a:pt x="2083028" y="3785882"/>
                  </a:lnTo>
                  <a:lnTo>
                    <a:pt x="2073122" y="3785882"/>
                  </a:lnTo>
                  <a:lnTo>
                    <a:pt x="2037956" y="3811282"/>
                  </a:lnTo>
                  <a:lnTo>
                    <a:pt x="1966480" y="3862082"/>
                  </a:lnTo>
                  <a:lnTo>
                    <a:pt x="1942744" y="3879431"/>
                  </a:lnTo>
                  <a:lnTo>
                    <a:pt x="1967750" y="3879431"/>
                  </a:lnTo>
                  <a:lnTo>
                    <a:pt x="1996643" y="3862082"/>
                  </a:lnTo>
                  <a:lnTo>
                    <a:pt x="2037372" y="3836682"/>
                  </a:lnTo>
                  <a:lnTo>
                    <a:pt x="2075421" y="3811282"/>
                  </a:lnTo>
                  <a:lnTo>
                    <a:pt x="2109647" y="3785882"/>
                  </a:lnTo>
                  <a:lnTo>
                    <a:pt x="2123084" y="3785882"/>
                  </a:lnTo>
                  <a:lnTo>
                    <a:pt x="2145576" y="3760482"/>
                  </a:lnTo>
                  <a:lnTo>
                    <a:pt x="2166721" y="3747782"/>
                  </a:lnTo>
                  <a:close/>
                </a:path>
                <a:path w="4697730" h="4510405">
                  <a:moveTo>
                    <a:pt x="2310269" y="3506482"/>
                  </a:moveTo>
                  <a:lnTo>
                    <a:pt x="2309164" y="3506482"/>
                  </a:lnTo>
                  <a:lnTo>
                    <a:pt x="2303678" y="3514293"/>
                  </a:lnTo>
                  <a:lnTo>
                    <a:pt x="2306066" y="3512845"/>
                  </a:lnTo>
                  <a:lnTo>
                    <a:pt x="2310269" y="3506482"/>
                  </a:lnTo>
                  <a:close/>
                </a:path>
                <a:path w="4697730" h="4510405">
                  <a:moveTo>
                    <a:pt x="2337460" y="3595382"/>
                  </a:moveTo>
                  <a:lnTo>
                    <a:pt x="2331809" y="3608082"/>
                  </a:lnTo>
                  <a:lnTo>
                    <a:pt x="2333091" y="3608082"/>
                  </a:lnTo>
                  <a:lnTo>
                    <a:pt x="2337460" y="3595382"/>
                  </a:lnTo>
                  <a:close/>
                </a:path>
                <a:path w="4697730" h="4510405">
                  <a:moveTo>
                    <a:pt x="2342705" y="3585006"/>
                  </a:moveTo>
                  <a:lnTo>
                    <a:pt x="2337460" y="3591242"/>
                  </a:lnTo>
                  <a:lnTo>
                    <a:pt x="2339632" y="3588982"/>
                  </a:lnTo>
                  <a:lnTo>
                    <a:pt x="2341524" y="3586797"/>
                  </a:lnTo>
                  <a:lnTo>
                    <a:pt x="2342705" y="3585006"/>
                  </a:lnTo>
                  <a:close/>
                </a:path>
                <a:path w="4697730" h="4510405">
                  <a:moveTo>
                    <a:pt x="2382913" y="3458464"/>
                  </a:moveTo>
                  <a:lnTo>
                    <a:pt x="2376373" y="3461601"/>
                  </a:lnTo>
                  <a:lnTo>
                    <a:pt x="2368016" y="3466477"/>
                  </a:lnTo>
                  <a:lnTo>
                    <a:pt x="2359355" y="3472319"/>
                  </a:lnTo>
                  <a:lnTo>
                    <a:pt x="2351900" y="3478314"/>
                  </a:lnTo>
                  <a:lnTo>
                    <a:pt x="2361082" y="3472446"/>
                  </a:lnTo>
                  <a:lnTo>
                    <a:pt x="2369769" y="3467074"/>
                  </a:lnTo>
                  <a:lnTo>
                    <a:pt x="2377287" y="3462363"/>
                  </a:lnTo>
                  <a:lnTo>
                    <a:pt x="2382913" y="3458464"/>
                  </a:lnTo>
                  <a:close/>
                </a:path>
                <a:path w="4697730" h="4510405">
                  <a:moveTo>
                    <a:pt x="2452713" y="3404882"/>
                  </a:moveTo>
                  <a:lnTo>
                    <a:pt x="2451747" y="3404882"/>
                  </a:lnTo>
                  <a:lnTo>
                    <a:pt x="2451608" y="3406495"/>
                  </a:lnTo>
                  <a:lnTo>
                    <a:pt x="2452713" y="3404882"/>
                  </a:lnTo>
                  <a:close/>
                </a:path>
                <a:path w="4697730" h="4510405">
                  <a:moveTo>
                    <a:pt x="2488146" y="3412756"/>
                  </a:moveTo>
                  <a:lnTo>
                    <a:pt x="2482951" y="3417582"/>
                  </a:lnTo>
                  <a:lnTo>
                    <a:pt x="2486672" y="3417582"/>
                  </a:lnTo>
                  <a:lnTo>
                    <a:pt x="2488146" y="3412756"/>
                  </a:lnTo>
                  <a:close/>
                </a:path>
                <a:path w="4697730" h="4510405">
                  <a:moveTo>
                    <a:pt x="2523477" y="3201682"/>
                  </a:moveTo>
                  <a:lnTo>
                    <a:pt x="2519464" y="3188982"/>
                  </a:lnTo>
                  <a:lnTo>
                    <a:pt x="2518156" y="3188982"/>
                  </a:lnTo>
                  <a:lnTo>
                    <a:pt x="2523477" y="3201682"/>
                  </a:lnTo>
                  <a:close/>
                </a:path>
                <a:path w="4697730" h="4510405">
                  <a:moveTo>
                    <a:pt x="2688221" y="3208032"/>
                  </a:moveTo>
                  <a:lnTo>
                    <a:pt x="2683141" y="3212655"/>
                  </a:lnTo>
                  <a:lnTo>
                    <a:pt x="2682087" y="3214382"/>
                  </a:lnTo>
                  <a:lnTo>
                    <a:pt x="2686659" y="3214382"/>
                  </a:lnTo>
                  <a:lnTo>
                    <a:pt x="2688221" y="3208032"/>
                  </a:lnTo>
                  <a:close/>
                </a:path>
                <a:path w="4697730" h="4510405">
                  <a:moveTo>
                    <a:pt x="2718181" y="3138182"/>
                  </a:moveTo>
                  <a:lnTo>
                    <a:pt x="2712301" y="3150882"/>
                  </a:lnTo>
                  <a:lnTo>
                    <a:pt x="2713088" y="3150882"/>
                  </a:lnTo>
                  <a:lnTo>
                    <a:pt x="2717241" y="3147542"/>
                  </a:lnTo>
                  <a:lnTo>
                    <a:pt x="2718181" y="3138182"/>
                  </a:lnTo>
                  <a:close/>
                </a:path>
                <a:path w="4697730" h="4510405">
                  <a:moveTo>
                    <a:pt x="2813761" y="3007715"/>
                  </a:moveTo>
                  <a:lnTo>
                    <a:pt x="2807449" y="3016758"/>
                  </a:lnTo>
                  <a:lnTo>
                    <a:pt x="2810129" y="3013659"/>
                  </a:lnTo>
                  <a:lnTo>
                    <a:pt x="2813761" y="3007715"/>
                  </a:lnTo>
                  <a:close/>
                </a:path>
                <a:path w="4697730" h="4510405">
                  <a:moveTo>
                    <a:pt x="2834640" y="2971457"/>
                  </a:moveTo>
                  <a:lnTo>
                    <a:pt x="2831871" y="2973844"/>
                  </a:lnTo>
                  <a:lnTo>
                    <a:pt x="2826334" y="2982455"/>
                  </a:lnTo>
                  <a:lnTo>
                    <a:pt x="2831846" y="2979978"/>
                  </a:lnTo>
                  <a:lnTo>
                    <a:pt x="2834640" y="2973946"/>
                  </a:lnTo>
                  <a:lnTo>
                    <a:pt x="2834640" y="2971457"/>
                  </a:lnTo>
                  <a:close/>
                </a:path>
                <a:path w="4697730" h="4510405">
                  <a:moveTo>
                    <a:pt x="2915285" y="2832557"/>
                  </a:moveTo>
                  <a:lnTo>
                    <a:pt x="2914840" y="2833128"/>
                  </a:lnTo>
                  <a:lnTo>
                    <a:pt x="2911589" y="2839885"/>
                  </a:lnTo>
                  <a:lnTo>
                    <a:pt x="2912059" y="2839351"/>
                  </a:lnTo>
                  <a:lnTo>
                    <a:pt x="2912491" y="2838805"/>
                  </a:lnTo>
                  <a:lnTo>
                    <a:pt x="2913011" y="2838056"/>
                  </a:lnTo>
                  <a:lnTo>
                    <a:pt x="2913926" y="2835478"/>
                  </a:lnTo>
                  <a:lnTo>
                    <a:pt x="2915285" y="2832557"/>
                  </a:lnTo>
                  <a:close/>
                </a:path>
                <a:path w="4697730" h="4510405">
                  <a:moveTo>
                    <a:pt x="2918790" y="2826880"/>
                  </a:moveTo>
                  <a:lnTo>
                    <a:pt x="2915450" y="2832201"/>
                  </a:lnTo>
                  <a:lnTo>
                    <a:pt x="2915285" y="2832557"/>
                  </a:lnTo>
                  <a:lnTo>
                    <a:pt x="2916009" y="2831630"/>
                  </a:lnTo>
                  <a:lnTo>
                    <a:pt x="2918790" y="2826880"/>
                  </a:lnTo>
                  <a:close/>
                </a:path>
                <a:path w="4697730" h="4510405">
                  <a:moveTo>
                    <a:pt x="3015704" y="2632024"/>
                  </a:moveTo>
                  <a:lnTo>
                    <a:pt x="3015348" y="2632075"/>
                  </a:lnTo>
                  <a:lnTo>
                    <a:pt x="3014459" y="2633027"/>
                  </a:lnTo>
                  <a:lnTo>
                    <a:pt x="3012059" y="2636469"/>
                  </a:lnTo>
                  <a:lnTo>
                    <a:pt x="3013024" y="2635694"/>
                  </a:lnTo>
                  <a:lnTo>
                    <a:pt x="3014357" y="2633916"/>
                  </a:lnTo>
                  <a:lnTo>
                    <a:pt x="3015704" y="2632024"/>
                  </a:lnTo>
                  <a:close/>
                </a:path>
                <a:path w="4697730" h="4510405">
                  <a:moveTo>
                    <a:pt x="3043720" y="2630182"/>
                  </a:moveTo>
                  <a:lnTo>
                    <a:pt x="3027311" y="2630182"/>
                  </a:lnTo>
                  <a:lnTo>
                    <a:pt x="3020390" y="2630182"/>
                  </a:lnTo>
                  <a:lnTo>
                    <a:pt x="3015704" y="2642882"/>
                  </a:lnTo>
                  <a:lnTo>
                    <a:pt x="3013557" y="2642882"/>
                  </a:lnTo>
                  <a:lnTo>
                    <a:pt x="3007156" y="2655582"/>
                  </a:lnTo>
                  <a:lnTo>
                    <a:pt x="3000679" y="2668282"/>
                  </a:lnTo>
                  <a:lnTo>
                    <a:pt x="2998279" y="2680982"/>
                  </a:lnTo>
                  <a:lnTo>
                    <a:pt x="2984246" y="2706382"/>
                  </a:lnTo>
                  <a:lnTo>
                    <a:pt x="2971673" y="2731782"/>
                  </a:lnTo>
                  <a:lnTo>
                    <a:pt x="2956483" y="2769882"/>
                  </a:lnTo>
                  <a:lnTo>
                    <a:pt x="2944266" y="2795282"/>
                  </a:lnTo>
                  <a:lnTo>
                    <a:pt x="2945244" y="2782582"/>
                  </a:lnTo>
                  <a:lnTo>
                    <a:pt x="2950299" y="2769882"/>
                  </a:lnTo>
                  <a:lnTo>
                    <a:pt x="2944685" y="2782582"/>
                  </a:lnTo>
                  <a:lnTo>
                    <a:pt x="2941066" y="2782582"/>
                  </a:lnTo>
                  <a:lnTo>
                    <a:pt x="2938386" y="2795282"/>
                  </a:lnTo>
                  <a:lnTo>
                    <a:pt x="2937916" y="2795282"/>
                  </a:lnTo>
                  <a:lnTo>
                    <a:pt x="2932976" y="2807982"/>
                  </a:lnTo>
                  <a:lnTo>
                    <a:pt x="2926562" y="2820682"/>
                  </a:lnTo>
                  <a:lnTo>
                    <a:pt x="2919603" y="2833382"/>
                  </a:lnTo>
                  <a:lnTo>
                    <a:pt x="2913011" y="2846082"/>
                  </a:lnTo>
                  <a:lnTo>
                    <a:pt x="2911729" y="2846082"/>
                  </a:lnTo>
                  <a:lnTo>
                    <a:pt x="2910484" y="2858782"/>
                  </a:lnTo>
                  <a:lnTo>
                    <a:pt x="2908109" y="2858782"/>
                  </a:lnTo>
                  <a:lnTo>
                    <a:pt x="2903461" y="2871482"/>
                  </a:lnTo>
                  <a:lnTo>
                    <a:pt x="2898330" y="2871482"/>
                  </a:lnTo>
                  <a:lnTo>
                    <a:pt x="2896895" y="2884182"/>
                  </a:lnTo>
                  <a:lnTo>
                    <a:pt x="2900222" y="2884182"/>
                  </a:lnTo>
                  <a:lnTo>
                    <a:pt x="2878493" y="2909582"/>
                  </a:lnTo>
                  <a:lnTo>
                    <a:pt x="2831642" y="2985782"/>
                  </a:lnTo>
                  <a:lnTo>
                    <a:pt x="2810129" y="3023882"/>
                  </a:lnTo>
                  <a:lnTo>
                    <a:pt x="2796298" y="3036582"/>
                  </a:lnTo>
                  <a:lnTo>
                    <a:pt x="2781401" y="3061982"/>
                  </a:lnTo>
                  <a:lnTo>
                    <a:pt x="2766288" y="3087382"/>
                  </a:lnTo>
                  <a:lnTo>
                    <a:pt x="2751836" y="3100082"/>
                  </a:lnTo>
                  <a:lnTo>
                    <a:pt x="2754693" y="3100082"/>
                  </a:lnTo>
                  <a:lnTo>
                    <a:pt x="2741320" y="3112782"/>
                  </a:lnTo>
                  <a:lnTo>
                    <a:pt x="2735465" y="3125482"/>
                  </a:lnTo>
                  <a:lnTo>
                    <a:pt x="2728823" y="3138182"/>
                  </a:lnTo>
                  <a:lnTo>
                    <a:pt x="2717241" y="3147542"/>
                  </a:lnTo>
                  <a:lnTo>
                    <a:pt x="2716898" y="3150882"/>
                  </a:lnTo>
                  <a:lnTo>
                    <a:pt x="2713088" y="3150882"/>
                  </a:lnTo>
                  <a:lnTo>
                    <a:pt x="2707767" y="3163582"/>
                  </a:lnTo>
                  <a:lnTo>
                    <a:pt x="2712301" y="3150882"/>
                  </a:lnTo>
                  <a:lnTo>
                    <a:pt x="2707246" y="3150882"/>
                  </a:lnTo>
                  <a:lnTo>
                    <a:pt x="2693162" y="3163582"/>
                  </a:lnTo>
                  <a:lnTo>
                    <a:pt x="2676385" y="3188982"/>
                  </a:lnTo>
                  <a:lnTo>
                    <a:pt x="2658643" y="3214382"/>
                  </a:lnTo>
                  <a:lnTo>
                    <a:pt x="2663304" y="3201682"/>
                  </a:lnTo>
                  <a:lnTo>
                    <a:pt x="2656687" y="3214382"/>
                  </a:lnTo>
                  <a:lnTo>
                    <a:pt x="2649855" y="3214382"/>
                  </a:lnTo>
                  <a:lnTo>
                    <a:pt x="2642755" y="3227082"/>
                  </a:lnTo>
                  <a:lnTo>
                    <a:pt x="2635313" y="3239782"/>
                  </a:lnTo>
                  <a:lnTo>
                    <a:pt x="2627338" y="3239782"/>
                  </a:lnTo>
                  <a:lnTo>
                    <a:pt x="2618778" y="3252482"/>
                  </a:lnTo>
                  <a:lnTo>
                    <a:pt x="2609646" y="3265182"/>
                  </a:lnTo>
                  <a:lnTo>
                    <a:pt x="2599944" y="3277882"/>
                  </a:lnTo>
                  <a:lnTo>
                    <a:pt x="2592628" y="3277882"/>
                  </a:lnTo>
                  <a:lnTo>
                    <a:pt x="2584399" y="3290582"/>
                  </a:lnTo>
                  <a:lnTo>
                    <a:pt x="2575052" y="3303282"/>
                  </a:lnTo>
                  <a:lnTo>
                    <a:pt x="2564955" y="3315982"/>
                  </a:lnTo>
                  <a:lnTo>
                    <a:pt x="2554224" y="3328682"/>
                  </a:lnTo>
                  <a:lnTo>
                    <a:pt x="2543225" y="3341382"/>
                  </a:lnTo>
                  <a:lnTo>
                    <a:pt x="2532380" y="3354082"/>
                  </a:lnTo>
                  <a:lnTo>
                    <a:pt x="2528722" y="3354082"/>
                  </a:lnTo>
                  <a:lnTo>
                    <a:pt x="2533434" y="3341382"/>
                  </a:lnTo>
                  <a:lnTo>
                    <a:pt x="2526461" y="3354082"/>
                  </a:lnTo>
                  <a:lnTo>
                    <a:pt x="2522321" y="3354082"/>
                  </a:lnTo>
                  <a:lnTo>
                    <a:pt x="2520213" y="3366782"/>
                  </a:lnTo>
                  <a:lnTo>
                    <a:pt x="2508796" y="3366782"/>
                  </a:lnTo>
                  <a:lnTo>
                    <a:pt x="2500515" y="3379482"/>
                  </a:lnTo>
                  <a:lnTo>
                    <a:pt x="2497696" y="3379482"/>
                  </a:lnTo>
                  <a:lnTo>
                    <a:pt x="2506789" y="3366782"/>
                  </a:lnTo>
                  <a:lnTo>
                    <a:pt x="2514777" y="3341382"/>
                  </a:lnTo>
                  <a:lnTo>
                    <a:pt x="2521445" y="3315982"/>
                  </a:lnTo>
                  <a:lnTo>
                    <a:pt x="2526614" y="3290582"/>
                  </a:lnTo>
                  <a:lnTo>
                    <a:pt x="2529662" y="3265182"/>
                  </a:lnTo>
                  <a:lnTo>
                    <a:pt x="2530221" y="3239782"/>
                  </a:lnTo>
                  <a:lnTo>
                    <a:pt x="2527858" y="3214382"/>
                  </a:lnTo>
                  <a:lnTo>
                    <a:pt x="2528163" y="3227082"/>
                  </a:lnTo>
                  <a:lnTo>
                    <a:pt x="2526893" y="3239782"/>
                  </a:lnTo>
                  <a:lnTo>
                    <a:pt x="2524747" y="3227082"/>
                  </a:lnTo>
                  <a:lnTo>
                    <a:pt x="2522448" y="3214382"/>
                  </a:lnTo>
                  <a:lnTo>
                    <a:pt x="2522702" y="3214382"/>
                  </a:lnTo>
                  <a:lnTo>
                    <a:pt x="2519311" y="3201682"/>
                  </a:lnTo>
                  <a:lnTo>
                    <a:pt x="2516225" y="3188982"/>
                  </a:lnTo>
                  <a:lnTo>
                    <a:pt x="2515971" y="3188982"/>
                  </a:lnTo>
                  <a:lnTo>
                    <a:pt x="2513571" y="3176282"/>
                  </a:lnTo>
                  <a:lnTo>
                    <a:pt x="2514003" y="3176282"/>
                  </a:lnTo>
                  <a:lnTo>
                    <a:pt x="2510256" y="3163582"/>
                  </a:lnTo>
                  <a:lnTo>
                    <a:pt x="2505646" y="3163582"/>
                  </a:lnTo>
                  <a:lnTo>
                    <a:pt x="2503754" y="3159264"/>
                  </a:lnTo>
                  <a:lnTo>
                    <a:pt x="2503754" y="3252482"/>
                  </a:lnTo>
                  <a:lnTo>
                    <a:pt x="2500769" y="3277882"/>
                  </a:lnTo>
                  <a:lnTo>
                    <a:pt x="2500007" y="3282213"/>
                  </a:lnTo>
                  <a:lnTo>
                    <a:pt x="2500007" y="3366782"/>
                  </a:lnTo>
                  <a:lnTo>
                    <a:pt x="2494508" y="3379482"/>
                  </a:lnTo>
                  <a:lnTo>
                    <a:pt x="2494140" y="3379482"/>
                  </a:lnTo>
                  <a:lnTo>
                    <a:pt x="2500007" y="3366782"/>
                  </a:lnTo>
                  <a:lnTo>
                    <a:pt x="2500007" y="3282213"/>
                  </a:lnTo>
                  <a:lnTo>
                    <a:pt x="2494064" y="3315982"/>
                  </a:lnTo>
                  <a:lnTo>
                    <a:pt x="2484640" y="3341382"/>
                  </a:lnTo>
                  <a:lnTo>
                    <a:pt x="2473502" y="3366782"/>
                  </a:lnTo>
                  <a:lnTo>
                    <a:pt x="2474341" y="3366782"/>
                  </a:lnTo>
                  <a:lnTo>
                    <a:pt x="2471089" y="3379482"/>
                  </a:lnTo>
                  <a:lnTo>
                    <a:pt x="2464752" y="3392182"/>
                  </a:lnTo>
                  <a:lnTo>
                    <a:pt x="2458313" y="3404882"/>
                  </a:lnTo>
                  <a:lnTo>
                    <a:pt x="2456713" y="3404882"/>
                  </a:lnTo>
                  <a:lnTo>
                    <a:pt x="2451239" y="3410623"/>
                  </a:lnTo>
                  <a:lnTo>
                    <a:pt x="2451608" y="3406495"/>
                  </a:lnTo>
                  <a:lnTo>
                    <a:pt x="2443975" y="3417582"/>
                  </a:lnTo>
                  <a:lnTo>
                    <a:pt x="2433536" y="3430282"/>
                  </a:lnTo>
                  <a:lnTo>
                    <a:pt x="2432647" y="3432264"/>
                  </a:lnTo>
                  <a:lnTo>
                    <a:pt x="2419858" y="3442982"/>
                  </a:lnTo>
                  <a:lnTo>
                    <a:pt x="2412504" y="3442982"/>
                  </a:lnTo>
                  <a:lnTo>
                    <a:pt x="2404021" y="3455682"/>
                  </a:lnTo>
                  <a:lnTo>
                    <a:pt x="2393277" y="3455682"/>
                  </a:lnTo>
                  <a:lnTo>
                    <a:pt x="2379129" y="3468382"/>
                  </a:lnTo>
                  <a:lnTo>
                    <a:pt x="2377262" y="3468382"/>
                  </a:lnTo>
                  <a:lnTo>
                    <a:pt x="2371763" y="3481082"/>
                  </a:lnTo>
                  <a:lnTo>
                    <a:pt x="2359164" y="3481082"/>
                  </a:lnTo>
                  <a:lnTo>
                    <a:pt x="2354542" y="3493782"/>
                  </a:lnTo>
                  <a:lnTo>
                    <a:pt x="2331910" y="3493782"/>
                  </a:lnTo>
                  <a:lnTo>
                    <a:pt x="2316645" y="3506482"/>
                  </a:lnTo>
                  <a:lnTo>
                    <a:pt x="2306066" y="3512845"/>
                  </a:lnTo>
                  <a:lnTo>
                    <a:pt x="2301887" y="3519182"/>
                  </a:lnTo>
                  <a:lnTo>
                    <a:pt x="2300224" y="3519182"/>
                  </a:lnTo>
                  <a:lnTo>
                    <a:pt x="2303678" y="3514293"/>
                  </a:lnTo>
                  <a:lnTo>
                    <a:pt x="2295525" y="3519182"/>
                  </a:lnTo>
                  <a:lnTo>
                    <a:pt x="2287447" y="3523488"/>
                  </a:lnTo>
                  <a:lnTo>
                    <a:pt x="2290711" y="3519182"/>
                  </a:lnTo>
                  <a:lnTo>
                    <a:pt x="2283053" y="3519182"/>
                  </a:lnTo>
                  <a:lnTo>
                    <a:pt x="2275332" y="3529914"/>
                  </a:lnTo>
                  <a:lnTo>
                    <a:pt x="2268105" y="3533787"/>
                  </a:lnTo>
                  <a:lnTo>
                    <a:pt x="2271636" y="3531882"/>
                  </a:lnTo>
                  <a:lnTo>
                    <a:pt x="2269236" y="3531882"/>
                  </a:lnTo>
                  <a:lnTo>
                    <a:pt x="2266429" y="3531882"/>
                  </a:lnTo>
                  <a:lnTo>
                    <a:pt x="2265832" y="3531882"/>
                  </a:lnTo>
                  <a:lnTo>
                    <a:pt x="2263622" y="3536200"/>
                  </a:lnTo>
                  <a:lnTo>
                    <a:pt x="2248065" y="3544582"/>
                  </a:lnTo>
                  <a:lnTo>
                    <a:pt x="2249233" y="3544582"/>
                  </a:lnTo>
                  <a:lnTo>
                    <a:pt x="2242705" y="3557282"/>
                  </a:lnTo>
                  <a:lnTo>
                    <a:pt x="2221776" y="3557282"/>
                  </a:lnTo>
                  <a:lnTo>
                    <a:pt x="2210219" y="3569982"/>
                  </a:lnTo>
                  <a:lnTo>
                    <a:pt x="2184641" y="3569982"/>
                  </a:lnTo>
                  <a:lnTo>
                    <a:pt x="2177554" y="3582682"/>
                  </a:lnTo>
                  <a:lnTo>
                    <a:pt x="2160460" y="3582682"/>
                  </a:lnTo>
                  <a:lnTo>
                    <a:pt x="2130475" y="3595382"/>
                  </a:lnTo>
                  <a:lnTo>
                    <a:pt x="2110714" y="3595382"/>
                  </a:lnTo>
                  <a:lnTo>
                    <a:pt x="2101545" y="3608082"/>
                  </a:lnTo>
                  <a:lnTo>
                    <a:pt x="2080158" y="3608082"/>
                  </a:lnTo>
                  <a:lnTo>
                    <a:pt x="2057146" y="3620782"/>
                  </a:lnTo>
                  <a:lnTo>
                    <a:pt x="1911946" y="3620782"/>
                  </a:lnTo>
                  <a:lnTo>
                    <a:pt x="1899716" y="3608082"/>
                  </a:lnTo>
                  <a:lnTo>
                    <a:pt x="1878685" y="3608082"/>
                  </a:lnTo>
                  <a:lnTo>
                    <a:pt x="1869605" y="3595382"/>
                  </a:lnTo>
                  <a:lnTo>
                    <a:pt x="1869846" y="3608082"/>
                  </a:lnTo>
                  <a:lnTo>
                    <a:pt x="1855076" y="3595382"/>
                  </a:lnTo>
                  <a:lnTo>
                    <a:pt x="1849551" y="3595382"/>
                  </a:lnTo>
                  <a:lnTo>
                    <a:pt x="1840801" y="3582682"/>
                  </a:lnTo>
                  <a:lnTo>
                    <a:pt x="1833105" y="3569982"/>
                  </a:lnTo>
                  <a:lnTo>
                    <a:pt x="1826552" y="3557282"/>
                  </a:lnTo>
                  <a:lnTo>
                    <a:pt x="1830616" y="3557282"/>
                  </a:lnTo>
                  <a:lnTo>
                    <a:pt x="1825002" y="3549535"/>
                  </a:lnTo>
                  <a:lnTo>
                    <a:pt x="1826425" y="3556990"/>
                  </a:lnTo>
                  <a:lnTo>
                    <a:pt x="1821192" y="3544582"/>
                  </a:lnTo>
                  <a:lnTo>
                    <a:pt x="1821421" y="3544582"/>
                  </a:lnTo>
                  <a:lnTo>
                    <a:pt x="1825002" y="3549535"/>
                  </a:lnTo>
                  <a:lnTo>
                    <a:pt x="1824062" y="3544582"/>
                  </a:lnTo>
                  <a:lnTo>
                    <a:pt x="1821688" y="3544582"/>
                  </a:lnTo>
                  <a:lnTo>
                    <a:pt x="1821472" y="3531882"/>
                  </a:lnTo>
                  <a:lnTo>
                    <a:pt x="1821865" y="3531882"/>
                  </a:lnTo>
                  <a:lnTo>
                    <a:pt x="1819732" y="3519182"/>
                  </a:lnTo>
                  <a:lnTo>
                    <a:pt x="1816061" y="3519182"/>
                  </a:lnTo>
                  <a:lnTo>
                    <a:pt x="1814372" y="3506482"/>
                  </a:lnTo>
                  <a:lnTo>
                    <a:pt x="1814563" y="3493782"/>
                  </a:lnTo>
                  <a:lnTo>
                    <a:pt x="1813661" y="3493782"/>
                  </a:lnTo>
                  <a:lnTo>
                    <a:pt x="1813217" y="3506482"/>
                  </a:lnTo>
                  <a:lnTo>
                    <a:pt x="1813229" y="3515791"/>
                  </a:lnTo>
                  <a:lnTo>
                    <a:pt x="1811870" y="3506482"/>
                  </a:lnTo>
                  <a:lnTo>
                    <a:pt x="1810893" y="3506482"/>
                  </a:lnTo>
                  <a:lnTo>
                    <a:pt x="1810639" y="3493782"/>
                  </a:lnTo>
                  <a:lnTo>
                    <a:pt x="1810956" y="3493782"/>
                  </a:lnTo>
                  <a:lnTo>
                    <a:pt x="1811553" y="3481082"/>
                  </a:lnTo>
                  <a:lnTo>
                    <a:pt x="1814576" y="3481082"/>
                  </a:lnTo>
                  <a:lnTo>
                    <a:pt x="1820291" y="3455682"/>
                  </a:lnTo>
                  <a:lnTo>
                    <a:pt x="1824380" y="3442982"/>
                  </a:lnTo>
                  <a:lnTo>
                    <a:pt x="1827796" y="3435312"/>
                  </a:lnTo>
                  <a:lnTo>
                    <a:pt x="1827606" y="3437013"/>
                  </a:lnTo>
                  <a:lnTo>
                    <a:pt x="1828990" y="3432645"/>
                  </a:lnTo>
                  <a:lnTo>
                    <a:pt x="1830031" y="3430282"/>
                  </a:lnTo>
                  <a:lnTo>
                    <a:pt x="1829727" y="3430282"/>
                  </a:lnTo>
                  <a:lnTo>
                    <a:pt x="1835899" y="3417582"/>
                  </a:lnTo>
                  <a:lnTo>
                    <a:pt x="1843849" y="3404882"/>
                  </a:lnTo>
                  <a:lnTo>
                    <a:pt x="1853184" y="3392182"/>
                  </a:lnTo>
                  <a:lnTo>
                    <a:pt x="1863267" y="3379482"/>
                  </a:lnTo>
                  <a:lnTo>
                    <a:pt x="1872957" y="3354082"/>
                  </a:lnTo>
                  <a:lnTo>
                    <a:pt x="1881390" y="3341382"/>
                  </a:lnTo>
                  <a:lnTo>
                    <a:pt x="1887702" y="3341382"/>
                  </a:lnTo>
                  <a:lnTo>
                    <a:pt x="1891309" y="3328682"/>
                  </a:lnTo>
                  <a:lnTo>
                    <a:pt x="1896656" y="3328682"/>
                  </a:lnTo>
                  <a:lnTo>
                    <a:pt x="1889480" y="3341382"/>
                  </a:lnTo>
                  <a:lnTo>
                    <a:pt x="1897634" y="3328682"/>
                  </a:lnTo>
                  <a:lnTo>
                    <a:pt x="1905787" y="3315982"/>
                  </a:lnTo>
                  <a:lnTo>
                    <a:pt x="1923135" y="3303282"/>
                  </a:lnTo>
                  <a:lnTo>
                    <a:pt x="1941309" y="3277882"/>
                  </a:lnTo>
                  <a:lnTo>
                    <a:pt x="1960130" y="3265182"/>
                  </a:lnTo>
                  <a:lnTo>
                    <a:pt x="1979307" y="3239782"/>
                  </a:lnTo>
                  <a:lnTo>
                    <a:pt x="1998446" y="3227082"/>
                  </a:lnTo>
                  <a:lnTo>
                    <a:pt x="2017001" y="3214382"/>
                  </a:lnTo>
                  <a:lnTo>
                    <a:pt x="2031987" y="3203460"/>
                  </a:lnTo>
                  <a:lnTo>
                    <a:pt x="2031072" y="3214382"/>
                  </a:lnTo>
                  <a:lnTo>
                    <a:pt x="2038134" y="3201682"/>
                  </a:lnTo>
                  <a:lnTo>
                    <a:pt x="2044865" y="3201682"/>
                  </a:lnTo>
                  <a:lnTo>
                    <a:pt x="2052332" y="3188982"/>
                  </a:lnTo>
                  <a:lnTo>
                    <a:pt x="2063102" y="3188982"/>
                  </a:lnTo>
                  <a:lnTo>
                    <a:pt x="2072589" y="3176282"/>
                  </a:lnTo>
                  <a:lnTo>
                    <a:pt x="2093201" y="3176282"/>
                  </a:lnTo>
                  <a:lnTo>
                    <a:pt x="2099551" y="3163582"/>
                  </a:lnTo>
                  <a:lnTo>
                    <a:pt x="2105469" y="3163582"/>
                  </a:lnTo>
                  <a:lnTo>
                    <a:pt x="2093810" y="3176282"/>
                  </a:lnTo>
                  <a:lnTo>
                    <a:pt x="2114397" y="3163582"/>
                  </a:lnTo>
                  <a:lnTo>
                    <a:pt x="2133066" y="3150882"/>
                  </a:lnTo>
                  <a:lnTo>
                    <a:pt x="2150326" y="3150882"/>
                  </a:lnTo>
                  <a:lnTo>
                    <a:pt x="2166645" y="3138182"/>
                  </a:lnTo>
                  <a:lnTo>
                    <a:pt x="2182761" y="3138182"/>
                  </a:lnTo>
                  <a:lnTo>
                    <a:pt x="2190877" y="3125482"/>
                  </a:lnTo>
                  <a:lnTo>
                    <a:pt x="2216429" y="3125482"/>
                  </a:lnTo>
                  <a:lnTo>
                    <a:pt x="2225573" y="3112782"/>
                  </a:lnTo>
                  <a:lnTo>
                    <a:pt x="2405786" y="3112782"/>
                  </a:lnTo>
                  <a:lnTo>
                    <a:pt x="2416416" y="3125482"/>
                  </a:lnTo>
                  <a:lnTo>
                    <a:pt x="2436838" y="3125482"/>
                  </a:lnTo>
                  <a:lnTo>
                    <a:pt x="2446566" y="3138182"/>
                  </a:lnTo>
                  <a:lnTo>
                    <a:pt x="2455976" y="3138182"/>
                  </a:lnTo>
                  <a:lnTo>
                    <a:pt x="2465057" y="3150882"/>
                  </a:lnTo>
                  <a:lnTo>
                    <a:pt x="2473604" y="3163582"/>
                  </a:lnTo>
                  <a:lnTo>
                    <a:pt x="2481402" y="3163582"/>
                  </a:lnTo>
                  <a:lnTo>
                    <a:pt x="2489581" y="3176282"/>
                  </a:lnTo>
                  <a:lnTo>
                    <a:pt x="2497137" y="3201682"/>
                  </a:lnTo>
                  <a:lnTo>
                    <a:pt x="2502420" y="3227082"/>
                  </a:lnTo>
                  <a:lnTo>
                    <a:pt x="2503754" y="3252482"/>
                  </a:lnTo>
                  <a:lnTo>
                    <a:pt x="2503754" y="3159264"/>
                  </a:lnTo>
                  <a:lnTo>
                    <a:pt x="2500084" y="3150882"/>
                  </a:lnTo>
                  <a:lnTo>
                    <a:pt x="2493759" y="3138182"/>
                  </a:lnTo>
                  <a:lnTo>
                    <a:pt x="2486685" y="3138182"/>
                  </a:lnTo>
                  <a:lnTo>
                    <a:pt x="2482100" y="3125482"/>
                  </a:lnTo>
                  <a:lnTo>
                    <a:pt x="2472220" y="3125482"/>
                  </a:lnTo>
                  <a:lnTo>
                    <a:pt x="2468943" y="3112782"/>
                  </a:lnTo>
                  <a:lnTo>
                    <a:pt x="2452306" y="3112782"/>
                  </a:lnTo>
                  <a:lnTo>
                    <a:pt x="2445639" y="3100082"/>
                  </a:lnTo>
                  <a:lnTo>
                    <a:pt x="2421445" y="3100082"/>
                  </a:lnTo>
                  <a:lnTo>
                    <a:pt x="2415654" y="3087382"/>
                  </a:lnTo>
                  <a:lnTo>
                    <a:pt x="2365883" y="3087382"/>
                  </a:lnTo>
                  <a:lnTo>
                    <a:pt x="2348471" y="3074682"/>
                  </a:lnTo>
                  <a:lnTo>
                    <a:pt x="2329599" y="3074682"/>
                  </a:lnTo>
                  <a:lnTo>
                    <a:pt x="2325547" y="3087382"/>
                  </a:lnTo>
                  <a:lnTo>
                    <a:pt x="2248382" y="3087382"/>
                  </a:lnTo>
                  <a:lnTo>
                    <a:pt x="2233066" y="3100082"/>
                  </a:lnTo>
                  <a:lnTo>
                    <a:pt x="2201634" y="3100082"/>
                  </a:lnTo>
                  <a:lnTo>
                    <a:pt x="2185606" y="3112782"/>
                  </a:lnTo>
                  <a:lnTo>
                    <a:pt x="2155406" y="3112782"/>
                  </a:lnTo>
                  <a:lnTo>
                    <a:pt x="2152650" y="3125482"/>
                  </a:lnTo>
                  <a:lnTo>
                    <a:pt x="2127288" y="3125482"/>
                  </a:lnTo>
                  <a:lnTo>
                    <a:pt x="2121903" y="3138182"/>
                  </a:lnTo>
                  <a:lnTo>
                    <a:pt x="2119236" y="3138182"/>
                  </a:lnTo>
                  <a:lnTo>
                    <a:pt x="2124354" y="3125482"/>
                  </a:lnTo>
                  <a:lnTo>
                    <a:pt x="2107107" y="3138182"/>
                  </a:lnTo>
                  <a:lnTo>
                    <a:pt x="2092439" y="3138182"/>
                  </a:lnTo>
                  <a:lnTo>
                    <a:pt x="2079332" y="3150882"/>
                  </a:lnTo>
                  <a:lnTo>
                    <a:pt x="2066772" y="3163582"/>
                  </a:lnTo>
                  <a:lnTo>
                    <a:pt x="2053831" y="3163582"/>
                  </a:lnTo>
                  <a:lnTo>
                    <a:pt x="2039556" y="3176282"/>
                  </a:lnTo>
                  <a:lnTo>
                    <a:pt x="2023224" y="3188982"/>
                  </a:lnTo>
                  <a:lnTo>
                    <a:pt x="2014994" y="3194456"/>
                  </a:lnTo>
                  <a:lnTo>
                    <a:pt x="2018080" y="3188982"/>
                  </a:lnTo>
                  <a:lnTo>
                    <a:pt x="2015020" y="3188982"/>
                  </a:lnTo>
                  <a:lnTo>
                    <a:pt x="2009152" y="3198342"/>
                  </a:lnTo>
                  <a:lnTo>
                    <a:pt x="2004098" y="3201682"/>
                  </a:lnTo>
                  <a:lnTo>
                    <a:pt x="1999335" y="3201682"/>
                  </a:lnTo>
                  <a:lnTo>
                    <a:pt x="1993646" y="3214382"/>
                  </a:lnTo>
                  <a:lnTo>
                    <a:pt x="1991753" y="3214382"/>
                  </a:lnTo>
                  <a:lnTo>
                    <a:pt x="1992452" y="3203625"/>
                  </a:lnTo>
                  <a:lnTo>
                    <a:pt x="1970836" y="3227082"/>
                  </a:lnTo>
                  <a:lnTo>
                    <a:pt x="1922056" y="3265182"/>
                  </a:lnTo>
                  <a:lnTo>
                    <a:pt x="1876463" y="3315982"/>
                  </a:lnTo>
                  <a:lnTo>
                    <a:pt x="1856955" y="3341382"/>
                  </a:lnTo>
                  <a:lnTo>
                    <a:pt x="1840484" y="3354082"/>
                  </a:lnTo>
                  <a:lnTo>
                    <a:pt x="1827593" y="3379482"/>
                  </a:lnTo>
                  <a:lnTo>
                    <a:pt x="1829244" y="3379482"/>
                  </a:lnTo>
                  <a:lnTo>
                    <a:pt x="1821408" y="3392182"/>
                  </a:lnTo>
                  <a:lnTo>
                    <a:pt x="1814195" y="3404882"/>
                  </a:lnTo>
                  <a:lnTo>
                    <a:pt x="1807743" y="3417582"/>
                  </a:lnTo>
                  <a:lnTo>
                    <a:pt x="1802180" y="3430282"/>
                  </a:lnTo>
                  <a:lnTo>
                    <a:pt x="1798269" y="3442982"/>
                  </a:lnTo>
                  <a:lnTo>
                    <a:pt x="1800390" y="3430282"/>
                  </a:lnTo>
                  <a:lnTo>
                    <a:pt x="1797278" y="3442982"/>
                  </a:lnTo>
                  <a:lnTo>
                    <a:pt x="1791398" y="3468382"/>
                  </a:lnTo>
                  <a:lnTo>
                    <a:pt x="1788604" y="3493782"/>
                  </a:lnTo>
                  <a:lnTo>
                    <a:pt x="1788858" y="3506482"/>
                  </a:lnTo>
                  <a:lnTo>
                    <a:pt x="1792084" y="3531882"/>
                  </a:lnTo>
                  <a:lnTo>
                    <a:pt x="1798586" y="3544582"/>
                  </a:lnTo>
                  <a:lnTo>
                    <a:pt x="1808086" y="3569982"/>
                  </a:lnTo>
                  <a:lnTo>
                    <a:pt x="1820710" y="3582682"/>
                  </a:lnTo>
                  <a:lnTo>
                    <a:pt x="1836597" y="3595382"/>
                  </a:lnTo>
                  <a:lnTo>
                    <a:pt x="1843138" y="3608082"/>
                  </a:lnTo>
                  <a:lnTo>
                    <a:pt x="1851507" y="3620782"/>
                  </a:lnTo>
                  <a:lnTo>
                    <a:pt x="1861591" y="3620782"/>
                  </a:lnTo>
                  <a:lnTo>
                    <a:pt x="1873275" y="3633482"/>
                  </a:lnTo>
                  <a:lnTo>
                    <a:pt x="1886369" y="3633482"/>
                  </a:lnTo>
                  <a:lnTo>
                    <a:pt x="1900669" y="3646182"/>
                  </a:lnTo>
                  <a:lnTo>
                    <a:pt x="2054364" y="3646182"/>
                  </a:lnTo>
                  <a:lnTo>
                    <a:pt x="2061286" y="3633482"/>
                  </a:lnTo>
                  <a:lnTo>
                    <a:pt x="2067191" y="3633482"/>
                  </a:lnTo>
                  <a:lnTo>
                    <a:pt x="2161057" y="3608082"/>
                  </a:lnTo>
                  <a:lnTo>
                    <a:pt x="2207590" y="3582682"/>
                  </a:lnTo>
                  <a:lnTo>
                    <a:pt x="2253704" y="3569982"/>
                  </a:lnTo>
                  <a:lnTo>
                    <a:pt x="2299004" y="3544582"/>
                  </a:lnTo>
                  <a:lnTo>
                    <a:pt x="2343264" y="3519182"/>
                  </a:lnTo>
                  <a:lnTo>
                    <a:pt x="2386228" y="3493782"/>
                  </a:lnTo>
                  <a:lnTo>
                    <a:pt x="2387752" y="3492855"/>
                  </a:lnTo>
                  <a:lnTo>
                    <a:pt x="2382075" y="3500742"/>
                  </a:lnTo>
                  <a:lnTo>
                    <a:pt x="2389060" y="3492042"/>
                  </a:lnTo>
                  <a:lnTo>
                    <a:pt x="2400503" y="3485032"/>
                  </a:lnTo>
                  <a:lnTo>
                    <a:pt x="2394051" y="3493782"/>
                  </a:lnTo>
                  <a:lnTo>
                    <a:pt x="2374811" y="3519182"/>
                  </a:lnTo>
                  <a:lnTo>
                    <a:pt x="2344407" y="3557282"/>
                  </a:lnTo>
                  <a:lnTo>
                    <a:pt x="2334107" y="3569982"/>
                  </a:lnTo>
                  <a:lnTo>
                    <a:pt x="2314156" y="3582682"/>
                  </a:lnTo>
                  <a:lnTo>
                    <a:pt x="2295271" y="3608082"/>
                  </a:lnTo>
                  <a:lnTo>
                    <a:pt x="2278418" y="3620782"/>
                  </a:lnTo>
                  <a:lnTo>
                    <a:pt x="2264511" y="3633482"/>
                  </a:lnTo>
                  <a:lnTo>
                    <a:pt x="2255570" y="3646182"/>
                  </a:lnTo>
                  <a:lnTo>
                    <a:pt x="2245677" y="3658882"/>
                  </a:lnTo>
                  <a:lnTo>
                    <a:pt x="2235708" y="3658882"/>
                  </a:lnTo>
                  <a:lnTo>
                    <a:pt x="2226513" y="3671582"/>
                  </a:lnTo>
                  <a:lnTo>
                    <a:pt x="2225243" y="3671582"/>
                  </a:lnTo>
                  <a:lnTo>
                    <a:pt x="2201189" y="3684282"/>
                  </a:lnTo>
                  <a:lnTo>
                    <a:pt x="2179574" y="3709682"/>
                  </a:lnTo>
                  <a:lnTo>
                    <a:pt x="2156155" y="3722382"/>
                  </a:lnTo>
                  <a:lnTo>
                    <a:pt x="2141423" y="3735082"/>
                  </a:lnTo>
                  <a:lnTo>
                    <a:pt x="2176094" y="3735082"/>
                  </a:lnTo>
                  <a:lnTo>
                    <a:pt x="2211324" y="3709682"/>
                  </a:lnTo>
                  <a:lnTo>
                    <a:pt x="2218474" y="3709682"/>
                  </a:lnTo>
                  <a:lnTo>
                    <a:pt x="2227592" y="3696982"/>
                  </a:lnTo>
                  <a:lnTo>
                    <a:pt x="2239822" y="3696982"/>
                  </a:lnTo>
                  <a:lnTo>
                    <a:pt x="2256256" y="3684282"/>
                  </a:lnTo>
                  <a:lnTo>
                    <a:pt x="2264829" y="3671582"/>
                  </a:lnTo>
                  <a:lnTo>
                    <a:pt x="2271712" y="3658882"/>
                  </a:lnTo>
                  <a:lnTo>
                    <a:pt x="2278938" y="3658882"/>
                  </a:lnTo>
                  <a:lnTo>
                    <a:pt x="2288540" y="3646182"/>
                  </a:lnTo>
                  <a:lnTo>
                    <a:pt x="2291169" y="3646182"/>
                  </a:lnTo>
                  <a:lnTo>
                    <a:pt x="2295969" y="3633482"/>
                  </a:lnTo>
                  <a:lnTo>
                    <a:pt x="2305393" y="3633482"/>
                  </a:lnTo>
                  <a:lnTo>
                    <a:pt x="2309977" y="3620782"/>
                  </a:lnTo>
                  <a:lnTo>
                    <a:pt x="2323795" y="3608082"/>
                  </a:lnTo>
                  <a:lnTo>
                    <a:pt x="2324557" y="3608082"/>
                  </a:lnTo>
                  <a:lnTo>
                    <a:pt x="2333079" y="3595382"/>
                  </a:lnTo>
                  <a:lnTo>
                    <a:pt x="2342045" y="3582682"/>
                  </a:lnTo>
                  <a:lnTo>
                    <a:pt x="2351113" y="3582682"/>
                  </a:lnTo>
                  <a:lnTo>
                    <a:pt x="2367648" y="3557282"/>
                  </a:lnTo>
                  <a:lnTo>
                    <a:pt x="2380335" y="3557282"/>
                  </a:lnTo>
                  <a:lnTo>
                    <a:pt x="2386215" y="3544582"/>
                  </a:lnTo>
                  <a:lnTo>
                    <a:pt x="2392032" y="3531882"/>
                  </a:lnTo>
                  <a:lnTo>
                    <a:pt x="2397747" y="3531882"/>
                  </a:lnTo>
                  <a:lnTo>
                    <a:pt x="2408809" y="3519182"/>
                  </a:lnTo>
                  <a:lnTo>
                    <a:pt x="2414397" y="3506482"/>
                  </a:lnTo>
                  <a:lnTo>
                    <a:pt x="2412517" y="3506482"/>
                  </a:lnTo>
                  <a:lnTo>
                    <a:pt x="2416187" y="3502329"/>
                  </a:lnTo>
                  <a:lnTo>
                    <a:pt x="2419883" y="3493782"/>
                  </a:lnTo>
                  <a:lnTo>
                    <a:pt x="2423718" y="3493782"/>
                  </a:lnTo>
                  <a:lnTo>
                    <a:pt x="2416187" y="3502329"/>
                  </a:lnTo>
                  <a:lnTo>
                    <a:pt x="2414397" y="3506482"/>
                  </a:lnTo>
                  <a:lnTo>
                    <a:pt x="2418130" y="3506482"/>
                  </a:lnTo>
                  <a:lnTo>
                    <a:pt x="2425357" y="3493782"/>
                  </a:lnTo>
                  <a:lnTo>
                    <a:pt x="2429624" y="3493782"/>
                  </a:lnTo>
                  <a:lnTo>
                    <a:pt x="2439149" y="3481082"/>
                  </a:lnTo>
                  <a:lnTo>
                    <a:pt x="2435669" y="3481082"/>
                  </a:lnTo>
                  <a:lnTo>
                    <a:pt x="2439124" y="3468382"/>
                  </a:lnTo>
                  <a:lnTo>
                    <a:pt x="2444229" y="3468382"/>
                  </a:lnTo>
                  <a:lnTo>
                    <a:pt x="2450071" y="3455682"/>
                  </a:lnTo>
                  <a:lnTo>
                    <a:pt x="2456421" y="3442982"/>
                  </a:lnTo>
                  <a:lnTo>
                    <a:pt x="2463139" y="3442982"/>
                  </a:lnTo>
                  <a:lnTo>
                    <a:pt x="2470073" y="3430282"/>
                  </a:lnTo>
                  <a:lnTo>
                    <a:pt x="2476779" y="3417582"/>
                  </a:lnTo>
                  <a:lnTo>
                    <a:pt x="2479535" y="3412007"/>
                  </a:lnTo>
                  <a:lnTo>
                    <a:pt x="2489911" y="3406940"/>
                  </a:lnTo>
                  <a:lnTo>
                    <a:pt x="2564727" y="3341382"/>
                  </a:lnTo>
                  <a:lnTo>
                    <a:pt x="2617355" y="3290582"/>
                  </a:lnTo>
                  <a:lnTo>
                    <a:pt x="2666720" y="3239782"/>
                  </a:lnTo>
                  <a:lnTo>
                    <a:pt x="2682087" y="3214382"/>
                  </a:lnTo>
                  <a:lnTo>
                    <a:pt x="2681236" y="3214382"/>
                  </a:lnTo>
                  <a:lnTo>
                    <a:pt x="2683141" y="3212655"/>
                  </a:lnTo>
                  <a:lnTo>
                    <a:pt x="2689783" y="3201682"/>
                  </a:lnTo>
                  <a:lnTo>
                    <a:pt x="2688221" y="3208032"/>
                  </a:lnTo>
                  <a:lnTo>
                    <a:pt x="2695194" y="3201682"/>
                  </a:lnTo>
                  <a:lnTo>
                    <a:pt x="2710980" y="3188982"/>
                  </a:lnTo>
                  <a:lnTo>
                    <a:pt x="2723616" y="3163582"/>
                  </a:lnTo>
                  <a:lnTo>
                    <a:pt x="2728137" y="3163582"/>
                  </a:lnTo>
                  <a:lnTo>
                    <a:pt x="2732836" y="3150882"/>
                  </a:lnTo>
                  <a:lnTo>
                    <a:pt x="2738348" y="3150882"/>
                  </a:lnTo>
                  <a:lnTo>
                    <a:pt x="2749004" y="3138182"/>
                  </a:lnTo>
                  <a:lnTo>
                    <a:pt x="2768689" y="3112782"/>
                  </a:lnTo>
                  <a:lnTo>
                    <a:pt x="2773654" y="3104426"/>
                  </a:lnTo>
                  <a:lnTo>
                    <a:pt x="2774912" y="3100082"/>
                  </a:lnTo>
                  <a:lnTo>
                    <a:pt x="2776232" y="3100082"/>
                  </a:lnTo>
                  <a:lnTo>
                    <a:pt x="2773654" y="3104426"/>
                  </a:lnTo>
                  <a:lnTo>
                    <a:pt x="2771216" y="3112782"/>
                  </a:lnTo>
                  <a:lnTo>
                    <a:pt x="2777680" y="3100082"/>
                  </a:lnTo>
                  <a:lnTo>
                    <a:pt x="2780080" y="3100082"/>
                  </a:lnTo>
                  <a:lnTo>
                    <a:pt x="2791752" y="3087382"/>
                  </a:lnTo>
                  <a:lnTo>
                    <a:pt x="2796552" y="3074682"/>
                  </a:lnTo>
                  <a:lnTo>
                    <a:pt x="2798927" y="3074682"/>
                  </a:lnTo>
                  <a:lnTo>
                    <a:pt x="2803042" y="3061982"/>
                  </a:lnTo>
                  <a:lnTo>
                    <a:pt x="2807055" y="3061982"/>
                  </a:lnTo>
                  <a:lnTo>
                    <a:pt x="2810967" y="3049282"/>
                  </a:lnTo>
                  <a:lnTo>
                    <a:pt x="2814777" y="3049282"/>
                  </a:lnTo>
                  <a:lnTo>
                    <a:pt x="2822168" y="3036582"/>
                  </a:lnTo>
                  <a:lnTo>
                    <a:pt x="2835046" y="3023882"/>
                  </a:lnTo>
                  <a:lnTo>
                    <a:pt x="2847543" y="2998482"/>
                  </a:lnTo>
                  <a:lnTo>
                    <a:pt x="2853842" y="2985782"/>
                  </a:lnTo>
                  <a:lnTo>
                    <a:pt x="2855887" y="2982569"/>
                  </a:lnTo>
                  <a:lnTo>
                    <a:pt x="2857081" y="2980956"/>
                  </a:lnTo>
                  <a:lnTo>
                    <a:pt x="2861449" y="2974263"/>
                  </a:lnTo>
                  <a:lnTo>
                    <a:pt x="2863316" y="2971444"/>
                  </a:lnTo>
                  <a:lnTo>
                    <a:pt x="2872727" y="2960382"/>
                  </a:lnTo>
                  <a:lnTo>
                    <a:pt x="2882036" y="2934982"/>
                  </a:lnTo>
                  <a:lnTo>
                    <a:pt x="2885643" y="2934982"/>
                  </a:lnTo>
                  <a:lnTo>
                    <a:pt x="2892475" y="2922282"/>
                  </a:lnTo>
                  <a:lnTo>
                    <a:pt x="2904985" y="2896882"/>
                  </a:lnTo>
                  <a:lnTo>
                    <a:pt x="2918587" y="2871482"/>
                  </a:lnTo>
                  <a:lnTo>
                    <a:pt x="2925127" y="2863265"/>
                  </a:lnTo>
                  <a:lnTo>
                    <a:pt x="2917609" y="2876499"/>
                  </a:lnTo>
                  <a:lnTo>
                    <a:pt x="2925749" y="2862491"/>
                  </a:lnTo>
                  <a:lnTo>
                    <a:pt x="2928696" y="2858782"/>
                  </a:lnTo>
                  <a:lnTo>
                    <a:pt x="2929344" y="2858782"/>
                  </a:lnTo>
                  <a:lnTo>
                    <a:pt x="2930766" y="2853601"/>
                  </a:lnTo>
                  <a:lnTo>
                    <a:pt x="2934893" y="2846082"/>
                  </a:lnTo>
                  <a:lnTo>
                    <a:pt x="2930893" y="2853105"/>
                  </a:lnTo>
                  <a:lnTo>
                    <a:pt x="2932836" y="2846082"/>
                  </a:lnTo>
                  <a:lnTo>
                    <a:pt x="2934893" y="2846082"/>
                  </a:lnTo>
                  <a:lnTo>
                    <a:pt x="2936862" y="2846082"/>
                  </a:lnTo>
                  <a:lnTo>
                    <a:pt x="2945358" y="2833382"/>
                  </a:lnTo>
                  <a:lnTo>
                    <a:pt x="2952013" y="2820682"/>
                  </a:lnTo>
                  <a:lnTo>
                    <a:pt x="2955594" y="2807982"/>
                  </a:lnTo>
                  <a:lnTo>
                    <a:pt x="2954934" y="2807982"/>
                  </a:lnTo>
                  <a:lnTo>
                    <a:pt x="2973057" y="2782582"/>
                  </a:lnTo>
                  <a:lnTo>
                    <a:pt x="2987459" y="2744482"/>
                  </a:lnTo>
                  <a:lnTo>
                    <a:pt x="3000222" y="2719082"/>
                  </a:lnTo>
                  <a:lnTo>
                    <a:pt x="3013443" y="2693682"/>
                  </a:lnTo>
                  <a:lnTo>
                    <a:pt x="3043720" y="2630182"/>
                  </a:lnTo>
                  <a:close/>
                </a:path>
                <a:path w="4697730" h="4510405">
                  <a:moveTo>
                    <a:pt x="3101238" y="2513571"/>
                  </a:moveTo>
                  <a:lnTo>
                    <a:pt x="3095117" y="2528582"/>
                  </a:lnTo>
                  <a:lnTo>
                    <a:pt x="3077083" y="2566682"/>
                  </a:lnTo>
                  <a:lnTo>
                    <a:pt x="3079343" y="2566682"/>
                  </a:lnTo>
                  <a:lnTo>
                    <a:pt x="3089719" y="2541282"/>
                  </a:lnTo>
                  <a:lnTo>
                    <a:pt x="3100565" y="2515882"/>
                  </a:lnTo>
                  <a:lnTo>
                    <a:pt x="3101238" y="2513571"/>
                  </a:lnTo>
                  <a:close/>
                </a:path>
                <a:path w="4697730" h="4510405">
                  <a:moveTo>
                    <a:pt x="3146425" y="2418207"/>
                  </a:moveTo>
                  <a:lnTo>
                    <a:pt x="3141802" y="2426982"/>
                  </a:lnTo>
                  <a:lnTo>
                    <a:pt x="3144253" y="2426982"/>
                  </a:lnTo>
                  <a:lnTo>
                    <a:pt x="3146425" y="2418207"/>
                  </a:lnTo>
                  <a:close/>
                </a:path>
                <a:path w="4697730" h="4510405">
                  <a:moveTo>
                    <a:pt x="3189579" y="2287282"/>
                  </a:moveTo>
                  <a:lnTo>
                    <a:pt x="3188512" y="2287282"/>
                  </a:lnTo>
                  <a:lnTo>
                    <a:pt x="3188043" y="2290064"/>
                  </a:lnTo>
                  <a:lnTo>
                    <a:pt x="3189579" y="2287282"/>
                  </a:lnTo>
                  <a:close/>
                </a:path>
                <a:path w="4697730" h="4510405">
                  <a:moveTo>
                    <a:pt x="3193719" y="2270315"/>
                  </a:moveTo>
                  <a:lnTo>
                    <a:pt x="3189033" y="2279281"/>
                  </a:lnTo>
                  <a:lnTo>
                    <a:pt x="3190989" y="2275763"/>
                  </a:lnTo>
                  <a:lnTo>
                    <a:pt x="3192462" y="2272868"/>
                  </a:lnTo>
                  <a:lnTo>
                    <a:pt x="3193719" y="2270315"/>
                  </a:lnTo>
                  <a:close/>
                </a:path>
                <a:path w="4697730" h="4510405">
                  <a:moveTo>
                    <a:pt x="3215055" y="2271293"/>
                  </a:moveTo>
                  <a:lnTo>
                    <a:pt x="3213189" y="2275522"/>
                  </a:lnTo>
                  <a:lnTo>
                    <a:pt x="3211309" y="2280170"/>
                  </a:lnTo>
                  <a:lnTo>
                    <a:pt x="3211423" y="2280018"/>
                  </a:lnTo>
                  <a:lnTo>
                    <a:pt x="3212896" y="2276551"/>
                  </a:lnTo>
                  <a:lnTo>
                    <a:pt x="3215055" y="2271293"/>
                  </a:lnTo>
                  <a:close/>
                </a:path>
                <a:path w="4697730" h="4510405">
                  <a:moveTo>
                    <a:pt x="3218167" y="2211082"/>
                  </a:moveTo>
                  <a:lnTo>
                    <a:pt x="3216935" y="2211082"/>
                  </a:lnTo>
                  <a:lnTo>
                    <a:pt x="3212630" y="2223782"/>
                  </a:lnTo>
                  <a:lnTo>
                    <a:pt x="3215614" y="2223782"/>
                  </a:lnTo>
                  <a:lnTo>
                    <a:pt x="3217494" y="2217343"/>
                  </a:lnTo>
                  <a:lnTo>
                    <a:pt x="3218167" y="2211082"/>
                  </a:lnTo>
                  <a:close/>
                </a:path>
                <a:path w="4697730" h="4510405">
                  <a:moveTo>
                    <a:pt x="3218218" y="2269236"/>
                  </a:moveTo>
                  <a:lnTo>
                    <a:pt x="3215055" y="2274582"/>
                  </a:lnTo>
                  <a:lnTo>
                    <a:pt x="3217265" y="2274582"/>
                  </a:lnTo>
                  <a:lnTo>
                    <a:pt x="3218218" y="2269236"/>
                  </a:lnTo>
                  <a:close/>
                </a:path>
                <a:path w="4697730" h="4510405">
                  <a:moveTo>
                    <a:pt x="3224834" y="2261882"/>
                  </a:moveTo>
                  <a:lnTo>
                    <a:pt x="3224606" y="2249182"/>
                  </a:lnTo>
                  <a:lnTo>
                    <a:pt x="3220351" y="2261882"/>
                  </a:lnTo>
                  <a:lnTo>
                    <a:pt x="3219526" y="2261882"/>
                  </a:lnTo>
                  <a:lnTo>
                    <a:pt x="3218218" y="2269236"/>
                  </a:lnTo>
                  <a:lnTo>
                    <a:pt x="3222548" y="2261882"/>
                  </a:lnTo>
                  <a:lnTo>
                    <a:pt x="3224834" y="2261882"/>
                  </a:lnTo>
                  <a:close/>
                </a:path>
                <a:path w="4697730" h="4510405">
                  <a:moveTo>
                    <a:pt x="3251238" y="2134552"/>
                  </a:moveTo>
                  <a:lnTo>
                    <a:pt x="3249765" y="2137791"/>
                  </a:lnTo>
                  <a:lnTo>
                    <a:pt x="3248355" y="2141296"/>
                  </a:lnTo>
                  <a:lnTo>
                    <a:pt x="3248863" y="2140369"/>
                  </a:lnTo>
                  <a:lnTo>
                    <a:pt x="3251238" y="2134552"/>
                  </a:lnTo>
                  <a:close/>
                </a:path>
                <a:path w="4697730" h="4510405">
                  <a:moveTo>
                    <a:pt x="3259175" y="2122182"/>
                  </a:moveTo>
                  <a:lnTo>
                    <a:pt x="3256330" y="2134882"/>
                  </a:lnTo>
                  <a:lnTo>
                    <a:pt x="3256800" y="2134882"/>
                  </a:lnTo>
                  <a:lnTo>
                    <a:pt x="3259175" y="2122182"/>
                  </a:lnTo>
                  <a:close/>
                </a:path>
                <a:path w="4697730" h="4510405">
                  <a:moveTo>
                    <a:pt x="3284143" y="2131352"/>
                  </a:moveTo>
                  <a:lnTo>
                    <a:pt x="3282810" y="2134882"/>
                  </a:lnTo>
                  <a:lnTo>
                    <a:pt x="3283356" y="2134882"/>
                  </a:lnTo>
                  <a:lnTo>
                    <a:pt x="3284143" y="2131352"/>
                  </a:lnTo>
                  <a:close/>
                </a:path>
                <a:path w="4697730" h="4510405">
                  <a:moveTo>
                    <a:pt x="3286823" y="2058682"/>
                  </a:moveTo>
                  <a:lnTo>
                    <a:pt x="3279660" y="2084082"/>
                  </a:lnTo>
                  <a:lnTo>
                    <a:pt x="3281121" y="2081796"/>
                  </a:lnTo>
                  <a:lnTo>
                    <a:pt x="3283648" y="2071382"/>
                  </a:lnTo>
                  <a:lnTo>
                    <a:pt x="3286823" y="2058682"/>
                  </a:lnTo>
                  <a:close/>
                </a:path>
                <a:path w="4697730" h="4510405">
                  <a:moveTo>
                    <a:pt x="3318903" y="2007882"/>
                  </a:moveTo>
                  <a:lnTo>
                    <a:pt x="3316262" y="2007882"/>
                  </a:lnTo>
                  <a:lnTo>
                    <a:pt x="3314801" y="2017903"/>
                  </a:lnTo>
                  <a:lnTo>
                    <a:pt x="3318903" y="2007882"/>
                  </a:lnTo>
                  <a:close/>
                </a:path>
                <a:path w="4697730" h="4510405">
                  <a:moveTo>
                    <a:pt x="3357626" y="1920938"/>
                  </a:moveTo>
                  <a:lnTo>
                    <a:pt x="3356076" y="1923440"/>
                  </a:lnTo>
                  <a:lnTo>
                    <a:pt x="3354641" y="1926005"/>
                  </a:lnTo>
                  <a:lnTo>
                    <a:pt x="3354095" y="1927745"/>
                  </a:lnTo>
                  <a:lnTo>
                    <a:pt x="3357626" y="1920938"/>
                  </a:lnTo>
                  <a:close/>
                </a:path>
                <a:path w="4697730" h="4510405">
                  <a:moveTo>
                    <a:pt x="3362045" y="1918982"/>
                  </a:moveTo>
                  <a:lnTo>
                    <a:pt x="3360928" y="1918982"/>
                  </a:lnTo>
                  <a:lnTo>
                    <a:pt x="3359721" y="1923630"/>
                  </a:lnTo>
                  <a:lnTo>
                    <a:pt x="3362045" y="1918982"/>
                  </a:lnTo>
                  <a:close/>
                </a:path>
                <a:path w="4697730" h="4510405">
                  <a:moveTo>
                    <a:pt x="3396043" y="1842782"/>
                  </a:moveTo>
                  <a:lnTo>
                    <a:pt x="3392043" y="1855482"/>
                  </a:lnTo>
                  <a:lnTo>
                    <a:pt x="3392500" y="1855482"/>
                  </a:lnTo>
                  <a:lnTo>
                    <a:pt x="3396043" y="1842782"/>
                  </a:lnTo>
                  <a:close/>
                </a:path>
                <a:path w="4697730" h="4510405">
                  <a:moveTo>
                    <a:pt x="3418789" y="1804682"/>
                  </a:moveTo>
                  <a:lnTo>
                    <a:pt x="3416973" y="1804682"/>
                  </a:lnTo>
                  <a:lnTo>
                    <a:pt x="3417062" y="1804416"/>
                  </a:lnTo>
                  <a:lnTo>
                    <a:pt x="3416909" y="1804022"/>
                  </a:lnTo>
                  <a:lnTo>
                    <a:pt x="3414763" y="1808975"/>
                  </a:lnTo>
                  <a:lnTo>
                    <a:pt x="3413023" y="1813052"/>
                  </a:lnTo>
                  <a:lnTo>
                    <a:pt x="3413861" y="1812023"/>
                  </a:lnTo>
                  <a:lnTo>
                    <a:pt x="3416312" y="1806752"/>
                  </a:lnTo>
                  <a:lnTo>
                    <a:pt x="3416389" y="1806511"/>
                  </a:lnTo>
                  <a:lnTo>
                    <a:pt x="3415906" y="1809851"/>
                  </a:lnTo>
                  <a:lnTo>
                    <a:pt x="3418789" y="1804682"/>
                  </a:lnTo>
                  <a:close/>
                </a:path>
                <a:path w="4697730" h="4510405">
                  <a:moveTo>
                    <a:pt x="3421113" y="1796694"/>
                  </a:moveTo>
                  <a:lnTo>
                    <a:pt x="3419335" y="1804682"/>
                  </a:lnTo>
                  <a:lnTo>
                    <a:pt x="3419767" y="1804682"/>
                  </a:lnTo>
                  <a:lnTo>
                    <a:pt x="3421113" y="1796694"/>
                  </a:lnTo>
                  <a:close/>
                </a:path>
                <a:path w="4697730" h="4510405">
                  <a:moveTo>
                    <a:pt x="3422154" y="1791982"/>
                  </a:moveTo>
                  <a:lnTo>
                    <a:pt x="3421900" y="1791982"/>
                  </a:lnTo>
                  <a:lnTo>
                    <a:pt x="3421113" y="1796694"/>
                  </a:lnTo>
                  <a:lnTo>
                    <a:pt x="3422154" y="1791982"/>
                  </a:lnTo>
                  <a:close/>
                </a:path>
                <a:path w="4697730" h="4510405">
                  <a:moveTo>
                    <a:pt x="3487331" y="1657565"/>
                  </a:moveTo>
                  <a:lnTo>
                    <a:pt x="3483711" y="1664982"/>
                  </a:lnTo>
                  <a:lnTo>
                    <a:pt x="3484054" y="1664982"/>
                  </a:lnTo>
                  <a:lnTo>
                    <a:pt x="3487331" y="1657565"/>
                  </a:lnTo>
                  <a:close/>
                </a:path>
                <a:path w="4697730" h="4510405">
                  <a:moveTo>
                    <a:pt x="3489909" y="1652282"/>
                  </a:moveTo>
                  <a:lnTo>
                    <a:pt x="3489668" y="1652282"/>
                  </a:lnTo>
                  <a:lnTo>
                    <a:pt x="3487331" y="1657565"/>
                  </a:lnTo>
                  <a:lnTo>
                    <a:pt x="3489909" y="1652282"/>
                  </a:lnTo>
                  <a:close/>
                </a:path>
                <a:path w="4697730" h="4510405">
                  <a:moveTo>
                    <a:pt x="3505060" y="1611782"/>
                  </a:moveTo>
                  <a:lnTo>
                    <a:pt x="3493643" y="1637360"/>
                  </a:lnTo>
                  <a:lnTo>
                    <a:pt x="3502190" y="1618538"/>
                  </a:lnTo>
                  <a:lnTo>
                    <a:pt x="3505060" y="1611782"/>
                  </a:lnTo>
                  <a:close/>
                </a:path>
                <a:path w="4697730" h="4510405">
                  <a:moveTo>
                    <a:pt x="3630447" y="1374038"/>
                  </a:moveTo>
                  <a:lnTo>
                    <a:pt x="3629063" y="1370863"/>
                  </a:lnTo>
                  <a:lnTo>
                    <a:pt x="3626142" y="1377391"/>
                  </a:lnTo>
                  <a:lnTo>
                    <a:pt x="3626840" y="1377175"/>
                  </a:lnTo>
                  <a:lnTo>
                    <a:pt x="3628987" y="1374597"/>
                  </a:lnTo>
                  <a:lnTo>
                    <a:pt x="3630447" y="1374038"/>
                  </a:lnTo>
                  <a:close/>
                </a:path>
                <a:path w="4697730" h="4510405">
                  <a:moveTo>
                    <a:pt x="3759314" y="1132128"/>
                  </a:moveTo>
                  <a:lnTo>
                    <a:pt x="3748760" y="1149578"/>
                  </a:lnTo>
                  <a:lnTo>
                    <a:pt x="3749103" y="1151394"/>
                  </a:lnTo>
                  <a:lnTo>
                    <a:pt x="3754361" y="1140739"/>
                  </a:lnTo>
                  <a:lnTo>
                    <a:pt x="3759314" y="1132128"/>
                  </a:lnTo>
                  <a:close/>
                </a:path>
                <a:path w="4697730" h="4510405">
                  <a:moveTo>
                    <a:pt x="3763480" y="1125359"/>
                  </a:moveTo>
                  <a:lnTo>
                    <a:pt x="3762248" y="1127137"/>
                  </a:lnTo>
                  <a:lnTo>
                    <a:pt x="3760838" y="1129474"/>
                  </a:lnTo>
                  <a:lnTo>
                    <a:pt x="3759314" y="1132128"/>
                  </a:lnTo>
                  <a:lnTo>
                    <a:pt x="3763480" y="1125359"/>
                  </a:lnTo>
                  <a:close/>
                </a:path>
                <a:path w="4697730" h="4510405">
                  <a:moveTo>
                    <a:pt x="3764597" y="1123708"/>
                  </a:moveTo>
                  <a:lnTo>
                    <a:pt x="3764216" y="1124165"/>
                  </a:lnTo>
                  <a:lnTo>
                    <a:pt x="3763492" y="1125359"/>
                  </a:lnTo>
                  <a:lnTo>
                    <a:pt x="3764584" y="1123746"/>
                  </a:lnTo>
                  <a:close/>
                </a:path>
                <a:path w="4697730" h="4510405">
                  <a:moveTo>
                    <a:pt x="3765245" y="1123010"/>
                  </a:moveTo>
                  <a:lnTo>
                    <a:pt x="3764750" y="1123518"/>
                  </a:lnTo>
                  <a:lnTo>
                    <a:pt x="3764673" y="1123746"/>
                  </a:lnTo>
                  <a:lnTo>
                    <a:pt x="3765245" y="1123010"/>
                  </a:lnTo>
                  <a:close/>
                </a:path>
                <a:path w="4697730" h="4510405">
                  <a:moveTo>
                    <a:pt x="3829304" y="997623"/>
                  </a:moveTo>
                  <a:lnTo>
                    <a:pt x="3828707" y="997788"/>
                  </a:lnTo>
                  <a:lnTo>
                    <a:pt x="3827919" y="998410"/>
                  </a:lnTo>
                  <a:lnTo>
                    <a:pt x="3827234" y="999147"/>
                  </a:lnTo>
                  <a:lnTo>
                    <a:pt x="3827564" y="999337"/>
                  </a:lnTo>
                  <a:lnTo>
                    <a:pt x="3828313" y="998715"/>
                  </a:lnTo>
                  <a:lnTo>
                    <a:pt x="3829304" y="997623"/>
                  </a:lnTo>
                  <a:close/>
                </a:path>
                <a:path w="4697730" h="4510405">
                  <a:moveTo>
                    <a:pt x="3846753" y="979182"/>
                  </a:moveTo>
                  <a:lnTo>
                    <a:pt x="3844302" y="979182"/>
                  </a:lnTo>
                  <a:lnTo>
                    <a:pt x="3844429" y="983513"/>
                  </a:lnTo>
                  <a:lnTo>
                    <a:pt x="3846753" y="979182"/>
                  </a:lnTo>
                  <a:close/>
                </a:path>
                <a:path w="4697730" h="4510405">
                  <a:moveTo>
                    <a:pt x="3865105" y="953782"/>
                  </a:moveTo>
                  <a:lnTo>
                    <a:pt x="3863454" y="953782"/>
                  </a:lnTo>
                  <a:lnTo>
                    <a:pt x="3859695" y="966482"/>
                  </a:lnTo>
                  <a:lnTo>
                    <a:pt x="3857002" y="966482"/>
                  </a:lnTo>
                  <a:lnTo>
                    <a:pt x="3861828" y="953782"/>
                  </a:lnTo>
                  <a:lnTo>
                    <a:pt x="3855504" y="966482"/>
                  </a:lnTo>
                  <a:lnTo>
                    <a:pt x="3854729" y="966482"/>
                  </a:lnTo>
                  <a:lnTo>
                    <a:pt x="3851465" y="978776"/>
                  </a:lnTo>
                  <a:lnTo>
                    <a:pt x="3853472" y="966482"/>
                  </a:lnTo>
                  <a:lnTo>
                    <a:pt x="3846753" y="979182"/>
                  </a:lnTo>
                  <a:lnTo>
                    <a:pt x="3849700" y="979182"/>
                  </a:lnTo>
                  <a:lnTo>
                    <a:pt x="3844683" y="991882"/>
                  </a:lnTo>
                  <a:lnTo>
                    <a:pt x="3844429" y="983513"/>
                  </a:lnTo>
                  <a:lnTo>
                    <a:pt x="3839934" y="991882"/>
                  </a:lnTo>
                  <a:lnTo>
                    <a:pt x="3833838" y="991882"/>
                  </a:lnTo>
                  <a:lnTo>
                    <a:pt x="3829304" y="1004582"/>
                  </a:lnTo>
                  <a:lnTo>
                    <a:pt x="3831729" y="1004582"/>
                  </a:lnTo>
                  <a:lnTo>
                    <a:pt x="3825951" y="1017282"/>
                  </a:lnTo>
                  <a:lnTo>
                    <a:pt x="3818166" y="1029982"/>
                  </a:lnTo>
                  <a:lnTo>
                    <a:pt x="3813365" y="1029982"/>
                  </a:lnTo>
                  <a:lnTo>
                    <a:pt x="3808679" y="1042682"/>
                  </a:lnTo>
                  <a:lnTo>
                    <a:pt x="3805605" y="1042682"/>
                  </a:lnTo>
                  <a:lnTo>
                    <a:pt x="3801376" y="1055382"/>
                  </a:lnTo>
                  <a:lnTo>
                    <a:pt x="3798074" y="1068082"/>
                  </a:lnTo>
                  <a:lnTo>
                    <a:pt x="3793299" y="1068082"/>
                  </a:lnTo>
                  <a:lnTo>
                    <a:pt x="3791216" y="1080782"/>
                  </a:lnTo>
                  <a:lnTo>
                    <a:pt x="3788765" y="1080782"/>
                  </a:lnTo>
                  <a:lnTo>
                    <a:pt x="3780472" y="1093482"/>
                  </a:lnTo>
                  <a:lnTo>
                    <a:pt x="3769601" y="1118882"/>
                  </a:lnTo>
                  <a:lnTo>
                    <a:pt x="3762159" y="1131582"/>
                  </a:lnTo>
                  <a:lnTo>
                    <a:pt x="3765308" y="1131582"/>
                  </a:lnTo>
                  <a:lnTo>
                    <a:pt x="3746893" y="1169682"/>
                  </a:lnTo>
                  <a:lnTo>
                    <a:pt x="3726827" y="1207782"/>
                  </a:lnTo>
                  <a:lnTo>
                    <a:pt x="3706609" y="1233182"/>
                  </a:lnTo>
                  <a:lnTo>
                    <a:pt x="3687788" y="1271282"/>
                  </a:lnTo>
                  <a:lnTo>
                    <a:pt x="3686911" y="1271282"/>
                  </a:lnTo>
                  <a:lnTo>
                    <a:pt x="3676091" y="1296682"/>
                  </a:lnTo>
                  <a:lnTo>
                    <a:pt x="3664864" y="1322082"/>
                  </a:lnTo>
                  <a:lnTo>
                    <a:pt x="3654577" y="1334782"/>
                  </a:lnTo>
                  <a:lnTo>
                    <a:pt x="3646627" y="1360182"/>
                  </a:lnTo>
                  <a:lnTo>
                    <a:pt x="3642969" y="1360182"/>
                  </a:lnTo>
                  <a:lnTo>
                    <a:pt x="3639185" y="1372882"/>
                  </a:lnTo>
                  <a:lnTo>
                    <a:pt x="3635514" y="1372882"/>
                  </a:lnTo>
                  <a:lnTo>
                    <a:pt x="3629266" y="1385582"/>
                  </a:lnTo>
                  <a:lnTo>
                    <a:pt x="3624262" y="1398282"/>
                  </a:lnTo>
                  <a:lnTo>
                    <a:pt x="3617925" y="1410982"/>
                  </a:lnTo>
                  <a:lnTo>
                    <a:pt x="3617607" y="1411376"/>
                  </a:lnTo>
                  <a:lnTo>
                    <a:pt x="3617811" y="1410982"/>
                  </a:lnTo>
                  <a:lnTo>
                    <a:pt x="3616058" y="1413306"/>
                  </a:lnTo>
                  <a:lnTo>
                    <a:pt x="3607701" y="1423682"/>
                  </a:lnTo>
                  <a:lnTo>
                    <a:pt x="3608184" y="1423682"/>
                  </a:lnTo>
                  <a:lnTo>
                    <a:pt x="3600716" y="1436382"/>
                  </a:lnTo>
                  <a:lnTo>
                    <a:pt x="3593655" y="1449082"/>
                  </a:lnTo>
                  <a:lnTo>
                    <a:pt x="3585311" y="1474482"/>
                  </a:lnTo>
                  <a:lnTo>
                    <a:pt x="3578758" y="1474482"/>
                  </a:lnTo>
                  <a:lnTo>
                    <a:pt x="3571608" y="1487182"/>
                  </a:lnTo>
                  <a:lnTo>
                    <a:pt x="3565652" y="1499882"/>
                  </a:lnTo>
                  <a:lnTo>
                    <a:pt x="3577234" y="1487182"/>
                  </a:lnTo>
                  <a:lnTo>
                    <a:pt x="3571875" y="1499882"/>
                  </a:lnTo>
                  <a:lnTo>
                    <a:pt x="3566668" y="1499882"/>
                  </a:lnTo>
                  <a:lnTo>
                    <a:pt x="3556393" y="1525282"/>
                  </a:lnTo>
                  <a:lnTo>
                    <a:pt x="3556876" y="1512582"/>
                  </a:lnTo>
                  <a:lnTo>
                    <a:pt x="3535629" y="1563382"/>
                  </a:lnTo>
                  <a:lnTo>
                    <a:pt x="3518535" y="1601482"/>
                  </a:lnTo>
                  <a:lnTo>
                    <a:pt x="3502317" y="1626882"/>
                  </a:lnTo>
                  <a:lnTo>
                    <a:pt x="3489909" y="1652282"/>
                  </a:lnTo>
                  <a:lnTo>
                    <a:pt x="3496500" y="1652282"/>
                  </a:lnTo>
                  <a:lnTo>
                    <a:pt x="3485832" y="1664982"/>
                  </a:lnTo>
                  <a:lnTo>
                    <a:pt x="3475177" y="1690382"/>
                  </a:lnTo>
                  <a:lnTo>
                    <a:pt x="3466274" y="1703082"/>
                  </a:lnTo>
                  <a:lnTo>
                    <a:pt x="3460877" y="1715782"/>
                  </a:lnTo>
                  <a:lnTo>
                    <a:pt x="3450437" y="1728482"/>
                  </a:lnTo>
                  <a:lnTo>
                    <a:pt x="3445078" y="1741182"/>
                  </a:lnTo>
                  <a:lnTo>
                    <a:pt x="3439706" y="1766582"/>
                  </a:lnTo>
                  <a:lnTo>
                    <a:pt x="3429177" y="1779282"/>
                  </a:lnTo>
                  <a:lnTo>
                    <a:pt x="3433241" y="1779282"/>
                  </a:lnTo>
                  <a:lnTo>
                    <a:pt x="3431629" y="1791982"/>
                  </a:lnTo>
                  <a:lnTo>
                    <a:pt x="3425113" y="1804682"/>
                  </a:lnTo>
                  <a:lnTo>
                    <a:pt x="3416389" y="1817382"/>
                  </a:lnTo>
                  <a:lnTo>
                    <a:pt x="3410750" y="1830082"/>
                  </a:lnTo>
                  <a:lnTo>
                    <a:pt x="3408959" y="1830082"/>
                  </a:lnTo>
                  <a:lnTo>
                    <a:pt x="3411804" y="1817382"/>
                  </a:lnTo>
                  <a:lnTo>
                    <a:pt x="3414801" y="1817382"/>
                  </a:lnTo>
                  <a:lnTo>
                    <a:pt x="3415906" y="1809851"/>
                  </a:lnTo>
                  <a:lnTo>
                    <a:pt x="3411702" y="1817382"/>
                  </a:lnTo>
                  <a:lnTo>
                    <a:pt x="3403638" y="1830082"/>
                  </a:lnTo>
                  <a:lnTo>
                    <a:pt x="3397440" y="1842782"/>
                  </a:lnTo>
                  <a:lnTo>
                    <a:pt x="3401403" y="1842782"/>
                  </a:lnTo>
                  <a:lnTo>
                    <a:pt x="3389452" y="1868182"/>
                  </a:lnTo>
                  <a:lnTo>
                    <a:pt x="3379482" y="1880882"/>
                  </a:lnTo>
                  <a:lnTo>
                    <a:pt x="3369526" y="1906282"/>
                  </a:lnTo>
                  <a:lnTo>
                    <a:pt x="3357626" y="1931682"/>
                  </a:lnTo>
                  <a:lnTo>
                    <a:pt x="3359721" y="1923630"/>
                  </a:lnTo>
                  <a:lnTo>
                    <a:pt x="3349358" y="1944382"/>
                  </a:lnTo>
                  <a:lnTo>
                    <a:pt x="3345764" y="1957082"/>
                  </a:lnTo>
                  <a:lnTo>
                    <a:pt x="3344049" y="1969782"/>
                  </a:lnTo>
                  <a:lnTo>
                    <a:pt x="3336963" y="1982482"/>
                  </a:lnTo>
                  <a:lnTo>
                    <a:pt x="3331883" y="1995182"/>
                  </a:lnTo>
                  <a:lnTo>
                    <a:pt x="3328314" y="1995182"/>
                  </a:lnTo>
                  <a:lnTo>
                    <a:pt x="3320885" y="2007882"/>
                  </a:lnTo>
                  <a:lnTo>
                    <a:pt x="3315297" y="2020582"/>
                  </a:lnTo>
                  <a:lnTo>
                    <a:pt x="3314408" y="2020582"/>
                  </a:lnTo>
                  <a:lnTo>
                    <a:pt x="3314801" y="2017903"/>
                  </a:lnTo>
                  <a:lnTo>
                    <a:pt x="3308489" y="2033282"/>
                  </a:lnTo>
                  <a:lnTo>
                    <a:pt x="3297758" y="2045982"/>
                  </a:lnTo>
                  <a:lnTo>
                    <a:pt x="3287788" y="2071382"/>
                  </a:lnTo>
                  <a:lnTo>
                    <a:pt x="3281121" y="2081796"/>
                  </a:lnTo>
                  <a:lnTo>
                    <a:pt x="3280575" y="2084082"/>
                  </a:lnTo>
                  <a:lnTo>
                    <a:pt x="3279660" y="2084082"/>
                  </a:lnTo>
                  <a:lnTo>
                    <a:pt x="3277539" y="2084082"/>
                  </a:lnTo>
                  <a:lnTo>
                    <a:pt x="3274530" y="2096782"/>
                  </a:lnTo>
                  <a:lnTo>
                    <a:pt x="3281388" y="2084082"/>
                  </a:lnTo>
                  <a:lnTo>
                    <a:pt x="3276257" y="2096782"/>
                  </a:lnTo>
                  <a:lnTo>
                    <a:pt x="3274530" y="2096782"/>
                  </a:lnTo>
                  <a:lnTo>
                    <a:pt x="3271393" y="2096782"/>
                  </a:lnTo>
                  <a:lnTo>
                    <a:pt x="3270999" y="2109482"/>
                  </a:lnTo>
                  <a:lnTo>
                    <a:pt x="3271189" y="2109482"/>
                  </a:lnTo>
                  <a:lnTo>
                    <a:pt x="3265157" y="2122182"/>
                  </a:lnTo>
                  <a:lnTo>
                    <a:pt x="3258756" y="2134882"/>
                  </a:lnTo>
                  <a:lnTo>
                    <a:pt x="3256292" y="2140127"/>
                  </a:lnTo>
                  <a:lnTo>
                    <a:pt x="3256292" y="2147582"/>
                  </a:lnTo>
                  <a:lnTo>
                    <a:pt x="3253486" y="2147582"/>
                  </a:lnTo>
                  <a:lnTo>
                    <a:pt x="3252787" y="2147582"/>
                  </a:lnTo>
                  <a:lnTo>
                    <a:pt x="3253790" y="2145449"/>
                  </a:lnTo>
                  <a:lnTo>
                    <a:pt x="3253956" y="2145449"/>
                  </a:lnTo>
                  <a:lnTo>
                    <a:pt x="3256127" y="2145449"/>
                  </a:lnTo>
                  <a:lnTo>
                    <a:pt x="3256292" y="2147582"/>
                  </a:lnTo>
                  <a:lnTo>
                    <a:pt x="3256292" y="2140127"/>
                  </a:lnTo>
                  <a:lnTo>
                    <a:pt x="3255797" y="2141182"/>
                  </a:lnTo>
                  <a:lnTo>
                    <a:pt x="3255568" y="2138273"/>
                  </a:lnTo>
                  <a:lnTo>
                    <a:pt x="3256330" y="2134882"/>
                  </a:lnTo>
                  <a:lnTo>
                    <a:pt x="3255314" y="2134882"/>
                  </a:lnTo>
                  <a:lnTo>
                    <a:pt x="3254019" y="2134882"/>
                  </a:lnTo>
                  <a:lnTo>
                    <a:pt x="3250819" y="2147582"/>
                  </a:lnTo>
                  <a:lnTo>
                    <a:pt x="3248355" y="2147582"/>
                  </a:lnTo>
                  <a:lnTo>
                    <a:pt x="3238068" y="2172982"/>
                  </a:lnTo>
                  <a:lnTo>
                    <a:pt x="3235083" y="2172982"/>
                  </a:lnTo>
                  <a:lnTo>
                    <a:pt x="3232454" y="2185682"/>
                  </a:lnTo>
                  <a:lnTo>
                    <a:pt x="3223234" y="2211082"/>
                  </a:lnTo>
                  <a:lnTo>
                    <a:pt x="3219323" y="2211082"/>
                  </a:lnTo>
                  <a:lnTo>
                    <a:pt x="3217494" y="2217343"/>
                  </a:lnTo>
                  <a:lnTo>
                    <a:pt x="3216795" y="2223782"/>
                  </a:lnTo>
                  <a:lnTo>
                    <a:pt x="3213239" y="2236482"/>
                  </a:lnTo>
                  <a:lnTo>
                    <a:pt x="3205264" y="2249182"/>
                  </a:lnTo>
                  <a:lnTo>
                    <a:pt x="3200793" y="2261882"/>
                  </a:lnTo>
                  <a:lnTo>
                    <a:pt x="3200222" y="2261882"/>
                  </a:lnTo>
                  <a:lnTo>
                    <a:pt x="3197669" y="2261882"/>
                  </a:lnTo>
                  <a:lnTo>
                    <a:pt x="3193719" y="2274582"/>
                  </a:lnTo>
                  <a:lnTo>
                    <a:pt x="3199028" y="2266315"/>
                  </a:lnTo>
                  <a:lnTo>
                    <a:pt x="3196818" y="2274582"/>
                  </a:lnTo>
                  <a:lnTo>
                    <a:pt x="3192018" y="2287282"/>
                  </a:lnTo>
                  <a:lnTo>
                    <a:pt x="3186480" y="2299347"/>
                  </a:lnTo>
                  <a:lnTo>
                    <a:pt x="3188043" y="2290064"/>
                  </a:lnTo>
                  <a:lnTo>
                    <a:pt x="3182569" y="2299982"/>
                  </a:lnTo>
                  <a:lnTo>
                    <a:pt x="3172942" y="2325382"/>
                  </a:lnTo>
                  <a:lnTo>
                    <a:pt x="3162414" y="2338082"/>
                  </a:lnTo>
                  <a:lnTo>
                    <a:pt x="3152686" y="2363482"/>
                  </a:lnTo>
                  <a:lnTo>
                    <a:pt x="3145777" y="2363482"/>
                  </a:lnTo>
                  <a:lnTo>
                    <a:pt x="3142577" y="2376182"/>
                  </a:lnTo>
                  <a:lnTo>
                    <a:pt x="3139186" y="2381123"/>
                  </a:lnTo>
                  <a:lnTo>
                    <a:pt x="3139186" y="2388882"/>
                  </a:lnTo>
                  <a:lnTo>
                    <a:pt x="3135693" y="2401582"/>
                  </a:lnTo>
                  <a:lnTo>
                    <a:pt x="3138894" y="2401582"/>
                  </a:lnTo>
                  <a:lnTo>
                    <a:pt x="3129826" y="2413838"/>
                  </a:lnTo>
                  <a:lnTo>
                    <a:pt x="3134906" y="2401582"/>
                  </a:lnTo>
                  <a:lnTo>
                    <a:pt x="3139186" y="2388882"/>
                  </a:lnTo>
                  <a:lnTo>
                    <a:pt x="3139186" y="2381123"/>
                  </a:lnTo>
                  <a:lnTo>
                    <a:pt x="3133852" y="2388882"/>
                  </a:lnTo>
                  <a:lnTo>
                    <a:pt x="3126384" y="2401582"/>
                  </a:lnTo>
                  <a:lnTo>
                    <a:pt x="3118675" y="2426982"/>
                  </a:lnTo>
                  <a:lnTo>
                    <a:pt x="3109226" y="2439682"/>
                  </a:lnTo>
                  <a:lnTo>
                    <a:pt x="3112376" y="2439682"/>
                  </a:lnTo>
                  <a:lnTo>
                    <a:pt x="3107194" y="2452382"/>
                  </a:lnTo>
                  <a:lnTo>
                    <a:pt x="3132277" y="2401582"/>
                  </a:lnTo>
                  <a:lnTo>
                    <a:pt x="3118434" y="2439682"/>
                  </a:lnTo>
                  <a:lnTo>
                    <a:pt x="3124365" y="2426982"/>
                  </a:lnTo>
                  <a:lnTo>
                    <a:pt x="3129064" y="2415654"/>
                  </a:lnTo>
                  <a:lnTo>
                    <a:pt x="3121685" y="2439682"/>
                  </a:lnTo>
                  <a:lnTo>
                    <a:pt x="3113773" y="2452382"/>
                  </a:lnTo>
                  <a:lnTo>
                    <a:pt x="3104007" y="2477782"/>
                  </a:lnTo>
                  <a:lnTo>
                    <a:pt x="3098825" y="2465082"/>
                  </a:lnTo>
                  <a:lnTo>
                    <a:pt x="3084423" y="2503182"/>
                  </a:lnTo>
                  <a:lnTo>
                    <a:pt x="3071736" y="2528582"/>
                  </a:lnTo>
                  <a:lnTo>
                    <a:pt x="3058122" y="2553982"/>
                  </a:lnTo>
                  <a:lnTo>
                    <a:pt x="3040938" y="2592082"/>
                  </a:lnTo>
                  <a:lnTo>
                    <a:pt x="3041142" y="2591816"/>
                  </a:lnTo>
                  <a:lnTo>
                    <a:pt x="3041002" y="2592082"/>
                  </a:lnTo>
                  <a:lnTo>
                    <a:pt x="3033826" y="2604782"/>
                  </a:lnTo>
                  <a:lnTo>
                    <a:pt x="3030563" y="2617482"/>
                  </a:lnTo>
                  <a:lnTo>
                    <a:pt x="3049778" y="2617482"/>
                  </a:lnTo>
                  <a:lnTo>
                    <a:pt x="3067939" y="2579382"/>
                  </a:lnTo>
                  <a:lnTo>
                    <a:pt x="3104273" y="2503182"/>
                  </a:lnTo>
                  <a:lnTo>
                    <a:pt x="3101238" y="2513571"/>
                  </a:lnTo>
                  <a:lnTo>
                    <a:pt x="3105467" y="2503182"/>
                  </a:lnTo>
                  <a:lnTo>
                    <a:pt x="3110649" y="2490482"/>
                  </a:lnTo>
                  <a:lnTo>
                    <a:pt x="3115957" y="2477782"/>
                  </a:lnTo>
                  <a:lnTo>
                    <a:pt x="3126587" y="2452382"/>
                  </a:lnTo>
                  <a:lnTo>
                    <a:pt x="3145802" y="2414282"/>
                  </a:lnTo>
                  <a:lnTo>
                    <a:pt x="3147390" y="2414282"/>
                  </a:lnTo>
                  <a:lnTo>
                    <a:pt x="3146425" y="2418207"/>
                  </a:lnTo>
                  <a:lnTo>
                    <a:pt x="3148495" y="2414282"/>
                  </a:lnTo>
                  <a:lnTo>
                    <a:pt x="3161881" y="2388882"/>
                  </a:lnTo>
                  <a:lnTo>
                    <a:pt x="3181959" y="2350782"/>
                  </a:lnTo>
                  <a:lnTo>
                    <a:pt x="3201301" y="2299982"/>
                  </a:lnTo>
                  <a:lnTo>
                    <a:pt x="3219196" y="2261882"/>
                  </a:lnTo>
                  <a:lnTo>
                    <a:pt x="3217964" y="2261882"/>
                  </a:lnTo>
                  <a:lnTo>
                    <a:pt x="3223082" y="2249182"/>
                  </a:lnTo>
                  <a:lnTo>
                    <a:pt x="3230067" y="2223782"/>
                  </a:lnTo>
                  <a:lnTo>
                    <a:pt x="3236137" y="2223782"/>
                  </a:lnTo>
                  <a:lnTo>
                    <a:pt x="3244532" y="2198382"/>
                  </a:lnTo>
                  <a:lnTo>
                    <a:pt x="3252266" y="2185682"/>
                  </a:lnTo>
                  <a:lnTo>
                    <a:pt x="3253130" y="2198382"/>
                  </a:lnTo>
                  <a:lnTo>
                    <a:pt x="3255988" y="2185682"/>
                  </a:lnTo>
                  <a:lnTo>
                    <a:pt x="3257080" y="2185682"/>
                  </a:lnTo>
                  <a:lnTo>
                    <a:pt x="3260369" y="2172982"/>
                  </a:lnTo>
                  <a:lnTo>
                    <a:pt x="3262668" y="2172982"/>
                  </a:lnTo>
                  <a:lnTo>
                    <a:pt x="3261144" y="2185682"/>
                  </a:lnTo>
                  <a:lnTo>
                    <a:pt x="3269653" y="2160282"/>
                  </a:lnTo>
                  <a:lnTo>
                    <a:pt x="3273450" y="2147582"/>
                  </a:lnTo>
                  <a:lnTo>
                    <a:pt x="3277133" y="2134882"/>
                  </a:lnTo>
                  <a:lnTo>
                    <a:pt x="3285325" y="2122182"/>
                  </a:lnTo>
                  <a:lnTo>
                    <a:pt x="3286201" y="2122182"/>
                  </a:lnTo>
                  <a:lnTo>
                    <a:pt x="3284143" y="2131352"/>
                  </a:lnTo>
                  <a:lnTo>
                    <a:pt x="3287611" y="2122182"/>
                  </a:lnTo>
                  <a:lnTo>
                    <a:pt x="3293173" y="2109482"/>
                  </a:lnTo>
                  <a:lnTo>
                    <a:pt x="3300234" y="2084082"/>
                  </a:lnTo>
                  <a:lnTo>
                    <a:pt x="3309556" y="2071382"/>
                  </a:lnTo>
                  <a:lnTo>
                    <a:pt x="3307588" y="2071382"/>
                  </a:lnTo>
                  <a:lnTo>
                    <a:pt x="3323069" y="2045982"/>
                  </a:lnTo>
                  <a:lnTo>
                    <a:pt x="3332251" y="2020582"/>
                  </a:lnTo>
                  <a:lnTo>
                    <a:pt x="3336848" y="2007882"/>
                  </a:lnTo>
                  <a:lnTo>
                    <a:pt x="3351453" y="1982482"/>
                  </a:lnTo>
                  <a:lnTo>
                    <a:pt x="3369411" y="1944382"/>
                  </a:lnTo>
                  <a:lnTo>
                    <a:pt x="3369602" y="1944382"/>
                  </a:lnTo>
                  <a:lnTo>
                    <a:pt x="3373742" y="1931682"/>
                  </a:lnTo>
                  <a:lnTo>
                    <a:pt x="3379444" y="1931682"/>
                  </a:lnTo>
                  <a:lnTo>
                    <a:pt x="3384308" y="1918982"/>
                  </a:lnTo>
                  <a:lnTo>
                    <a:pt x="3390646" y="1906282"/>
                  </a:lnTo>
                  <a:lnTo>
                    <a:pt x="3396983" y="1893582"/>
                  </a:lnTo>
                  <a:lnTo>
                    <a:pt x="3389769" y="1906282"/>
                  </a:lnTo>
                  <a:lnTo>
                    <a:pt x="3398189" y="1880882"/>
                  </a:lnTo>
                  <a:lnTo>
                    <a:pt x="3405797" y="1868182"/>
                  </a:lnTo>
                  <a:lnTo>
                    <a:pt x="3413328" y="1855482"/>
                  </a:lnTo>
                  <a:lnTo>
                    <a:pt x="3421469" y="1830082"/>
                  </a:lnTo>
                  <a:lnTo>
                    <a:pt x="3413925" y="1855482"/>
                  </a:lnTo>
                  <a:lnTo>
                    <a:pt x="3435959" y="1804682"/>
                  </a:lnTo>
                  <a:lnTo>
                    <a:pt x="3421773" y="1830082"/>
                  </a:lnTo>
                  <a:lnTo>
                    <a:pt x="3425533" y="1817382"/>
                  </a:lnTo>
                  <a:lnTo>
                    <a:pt x="3433102" y="1804682"/>
                  </a:lnTo>
                  <a:lnTo>
                    <a:pt x="3433902" y="1791982"/>
                  </a:lnTo>
                  <a:lnTo>
                    <a:pt x="3437280" y="1791982"/>
                  </a:lnTo>
                  <a:lnTo>
                    <a:pt x="3435388" y="1796262"/>
                  </a:lnTo>
                  <a:lnTo>
                    <a:pt x="3437674" y="1791982"/>
                  </a:lnTo>
                  <a:lnTo>
                    <a:pt x="3439147" y="1791982"/>
                  </a:lnTo>
                  <a:lnTo>
                    <a:pt x="3446500" y="1779282"/>
                  </a:lnTo>
                  <a:lnTo>
                    <a:pt x="3453663" y="1766582"/>
                  </a:lnTo>
                  <a:lnTo>
                    <a:pt x="3457384" y="1753882"/>
                  </a:lnTo>
                  <a:lnTo>
                    <a:pt x="3461613" y="1741182"/>
                  </a:lnTo>
                  <a:lnTo>
                    <a:pt x="3466795" y="1728482"/>
                  </a:lnTo>
                  <a:lnTo>
                    <a:pt x="3473399" y="1715782"/>
                  </a:lnTo>
                  <a:lnTo>
                    <a:pt x="3476879" y="1715782"/>
                  </a:lnTo>
                  <a:lnTo>
                    <a:pt x="3475405" y="1728482"/>
                  </a:lnTo>
                  <a:lnTo>
                    <a:pt x="3477666" y="1715782"/>
                  </a:lnTo>
                  <a:lnTo>
                    <a:pt x="3483368" y="1703082"/>
                  </a:lnTo>
                  <a:lnTo>
                    <a:pt x="3503460" y="1664982"/>
                  </a:lnTo>
                  <a:lnTo>
                    <a:pt x="3509949" y="1639582"/>
                  </a:lnTo>
                  <a:lnTo>
                    <a:pt x="3508159" y="1652282"/>
                  </a:lnTo>
                  <a:lnTo>
                    <a:pt x="3511080" y="1652282"/>
                  </a:lnTo>
                  <a:lnTo>
                    <a:pt x="3513709" y="1639582"/>
                  </a:lnTo>
                  <a:lnTo>
                    <a:pt x="3520148" y="1626882"/>
                  </a:lnTo>
                  <a:lnTo>
                    <a:pt x="3521887" y="1626882"/>
                  </a:lnTo>
                  <a:lnTo>
                    <a:pt x="3528098" y="1614182"/>
                  </a:lnTo>
                  <a:lnTo>
                    <a:pt x="3525393" y="1614182"/>
                  </a:lnTo>
                  <a:lnTo>
                    <a:pt x="3534295" y="1601482"/>
                  </a:lnTo>
                  <a:lnTo>
                    <a:pt x="3531006" y="1601482"/>
                  </a:lnTo>
                  <a:lnTo>
                    <a:pt x="3546411" y="1576082"/>
                  </a:lnTo>
                  <a:lnTo>
                    <a:pt x="3560737" y="1550682"/>
                  </a:lnTo>
                  <a:lnTo>
                    <a:pt x="3568814" y="1528813"/>
                  </a:lnTo>
                  <a:lnTo>
                    <a:pt x="3573538" y="1521320"/>
                  </a:lnTo>
                  <a:lnTo>
                    <a:pt x="3574808" y="1513255"/>
                  </a:lnTo>
                  <a:lnTo>
                    <a:pt x="3573500" y="1516113"/>
                  </a:lnTo>
                  <a:lnTo>
                    <a:pt x="3574808" y="1512582"/>
                  </a:lnTo>
                  <a:lnTo>
                    <a:pt x="3589439" y="1487182"/>
                  </a:lnTo>
                  <a:lnTo>
                    <a:pt x="3590950" y="1487182"/>
                  </a:lnTo>
                  <a:lnTo>
                    <a:pt x="3586124" y="1499882"/>
                  </a:lnTo>
                  <a:lnTo>
                    <a:pt x="3581349" y="1512582"/>
                  </a:lnTo>
                  <a:lnTo>
                    <a:pt x="3583051" y="1512582"/>
                  </a:lnTo>
                  <a:lnTo>
                    <a:pt x="3593084" y="1487182"/>
                  </a:lnTo>
                  <a:lnTo>
                    <a:pt x="3603129" y="1461782"/>
                  </a:lnTo>
                  <a:lnTo>
                    <a:pt x="3623068" y="1423682"/>
                  </a:lnTo>
                  <a:lnTo>
                    <a:pt x="3643249" y="1385582"/>
                  </a:lnTo>
                  <a:lnTo>
                    <a:pt x="3664013" y="1347482"/>
                  </a:lnTo>
                  <a:lnTo>
                    <a:pt x="3658539" y="1347482"/>
                  </a:lnTo>
                  <a:lnTo>
                    <a:pt x="3661791" y="1334782"/>
                  </a:lnTo>
                  <a:lnTo>
                    <a:pt x="3670909" y="1322082"/>
                  </a:lnTo>
                  <a:lnTo>
                    <a:pt x="3682390" y="1309382"/>
                  </a:lnTo>
                  <a:lnTo>
                    <a:pt x="3692728" y="1283982"/>
                  </a:lnTo>
                  <a:lnTo>
                    <a:pt x="3689718" y="1296682"/>
                  </a:lnTo>
                  <a:lnTo>
                    <a:pt x="3691407" y="1296682"/>
                  </a:lnTo>
                  <a:lnTo>
                    <a:pt x="3698608" y="1283982"/>
                  </a:lnTo>
                  <a:lnTo>
                    <a:pt x="3705809" y="1271282"/>
                  </a:lnTo>
                  <a:lnTo>
                    <a:pt x="3720769" y="1233182"/>
                  </a:lnTo>
                  <a:lnTo>
                    <a:pt x="3756088" y="1169682"/>
                  </a:lnTo>
                  <a:lnTo>
                    <a:pt x="3753777" y="1169682"/>
                  </a:lnTo>
                  <a:lnTo>
                    <a:pt x="3763899" y="1156982"/>
                  </a:lnTo>
                  <a:lnTo>
                    <a:pt x="3775252" y="1131582"/>
                  </a:lnTo>
                  <a:lnTo>
                    <a:pt x="3786746" y="1118882"/>
                  </a:lnTo>
                  <a:lnTo>
                    <a:pt x="3797300" y="1093482"/>
                  </a:lnTo>
                  <a:lnTo>
                    <a:pt x="3799738" y="1093482"/>
                  </a:lnTo>
                  <a:lnTo>
                    <a:pt x="3802303" y="1080782"/>
                  </a:lnTo>
                  <a:lnTo>
                    <a:pt x="3800881" y="1080782"/>
                  </a:lnTo>
                  <a:lnTo>
                    <a:pt x="3809149" y="1068082"/>
                  </a:lnTo>
                  <a:lnTo>
                    <a:pt x="3816947" y="1055382"/>
                  </a:lnTo>
                  <a:lnTo>
                    <a:pt x="3838422" y="1017282"/>
                  </a:lnTo>
                  <a:lnTo>
                    <a:pt x="3864457" y="966482"/>
                  </a:lnTo>
                  <a:lnTo>
                    <a:pt x="3860088" y="966482"/>
                  </a:lnTo>
                  <a:lnTo>
                    <a:pt x="3865105" y="953782"/>
                  </a:lnTo>
                  <a:close/>
                </a:path>
                <a:path w="4697730" h="4510405">
                  <a:moveTo>
                    <a:pt x="3866070" y="963295"/>
                  </a:moveTo>
                  <a:lnTo>
                    <a:pt x="3864457" y="966482"/>
                  </a:lnTo>
                  <a:lnTo>
                    <a:pt x="3865067" y="966482"/>
                  </a:lnTo>
                  <a:lnTo>
                    <a:pt x="3866070" y="963295"/>
                  </a:lnTo>
                  <a:close/>
                </a:path>
                <a:path w="4697730" h="4510405">
                  <a:moveTo>
                    <a:pt x="3869652" y="941082"/>
                  </a:moveTo>
                  <a:lnTo>
                    <a:pt x="3865956" y="941082"/>
                  </a:lnTo>
                  <a:lnTo>
                    <a:pt x="3862260" y="953782"/>
                  </a:lnTo>
                  <a:lnTo>
                    <a:pt x="3869652" y="941082"/>
                  </a:lnTo>
                  <a:close/>
                </a:path>
                <a:path w="4697730" h="4510405">
                  <a:moveTo>
                    <a:pt x="3926446" y="827189"/>
                  </a:moveTo>
                  <a:lnTo>
                    <a:pt x="3921925" y="837704"/>
                  </a:lnTo>
                  <a:lnTo>
                    <a:pt x="3925049" y="832345"/>
                  </a:lnTo>
                  <a:lnTo>
                    <a:pt x="3925646" y="830567"/>
                  </a:lnTo>
                  <a:lnTo>
                    <a:pt x="3926090" y="828852"/>
                  </a:lnTo>
                  <a:lnTo>
                    <a:pt x="3926446" y="827189"/>
                  </a:lnTo>
                  <a:close/>
                </a:path>
                <a:path w="4697730" h="4510405">
                  <a:moveTo>
                    <a:pt x="3937050" y="814082"/>
                  </a:moveTo>
                  <a:lnTo>
                    <a:pt x="3931018" y="826782"/>
                  </a:lnTo>
                  <a:lnTo>
                    <a:pt x="3937050" y="814082"/>
                  </a:lnTo>
                  <a:close/>
                </a:path>
                <a:path w="4697730" h="4510405">
                  <a:moveTo>
                    <a:pt x="3954132" y="810742"/>
                  </a:moveTo>
                  <a:lnTo>
                    <a:pt x="3953865" y="810818"/>
                  </a:lnTo>
                  <a:lnTo>
                    <a:pt x="3952608" y="812457"/>
                  </a:lnTo>
                  <a:lnTo>
                    <a:pt x="3951084" y="814451"/>
                  </a:lnTo>
                  <a:lnTo>
                    <a:pt x="3951668" y="813981"/>
                  </a:lnTo>
                  <a:lnTo>
                    <a:pt x="3952570" y="812939"/>
                  </a:lnTo>
                  <a:lnTo>
                    <a:pt x="3954132" y="810742"/>
                  </a:lnTo>
                  <a:close/>
                </a:path>
                <a:path w="4697730" h="4510405">
                  <a:moveTo>
                    <a:pt x="3992232" y="747344"/>
                  </a:moveTo>
                  <a:lnTo>
                    <a:pt x="3989997" y="750582"/>
                  </a:lnTo>
                  <a:lnTo>
                    <a:pt x="3991279" y="750582"/>
                  </a:lnTo>
                  <a:lnTo>
                    <a:pt x="3992232" y="747344"/>
                  </a:lnTo>
                  <a:close/>
                </a:path>
                <a:path w="4697730" h="4510405">
                  <a:moveTo>
                    <a:pt x="4060520" y="616712"/>
                  </a:moveTo>
                  <a:lnTo>
                    <a:pt x="4060101" y="616343"/>
                  </a:lnTo>
                  <a:lnTo>
                    <a:pt x="4059136" y="616610"/>
                  </a:lnTo>
                  <a:lnTo>
                    <a:pt x="4057358" y="617791"/>
                  </a:lnTo>
                  <a:lnTo>
                    <a:pt x="4054094" y="622642"/>
                  </a:lnTo>
                  <a:lnTo>
                    <a:pt x="4055465" y="625957"/>
                  </a:lnTo>
                  <a:lnTo>
                    <a:pt x="4055326" y="628523"/>
                  </a:lnTo>
                  <a:lnTo>
                    <a:pt x="4056088" y="625106"/>
                  </a:lnTo>
                  <a:lnTo>
                    <a:pt x="4057942" y="621157"/>
                  </a:lnTo>
                  <a:lnTo>
                    <a:pt x="4060520" y="616712"/>
                  </a:lnTo>
                  <a:close/>
                </a:path>
                <a:path w="4697730" h="4510405">
                  <a:moveTo>
                    <a:pt x="4084929" y="577811"/>
                  </a:moveTo>
                  <a:lnTo>
                    <a:pt x="4083862" y="578281"/>
                  </a:lnTo>
                  <a:lnTo>
                    <a:pt x="4080611" y="581939"/>
                  </a:lnTo>
                  <a:lnTo>
                    <a:pt x="4078782" y="583653"/>
                  </a:lnTo>
                  <a:lnTo>
                    <a:pt x="4074680" y="590854"/>
                  </a:lnTo>
                  <a:lnTo>
                    <a:pt x="4073156" y="594004"/>
                  </a:lnTo>
                  <a:lnTo>
                    <a:pt x="4074782" y="592480"/>
                  </a:lnTo>
                  <a:lnTo>
                    <a:pt x="4080179" y="585660"/>
                  </a:lnTo>
                  <a:lnTo>
                    <a:pt x="4084929" y="577811"/>
                  </a:lnTo>
                  <a:close/>
                </a:path>
                <a:path w="4697730" h="4510405">
                  <a:moveTo>
                    <a:pt x="4135158" y="519633"/>
                  </a:moveTo>
                  <a:lnTo>
                    <a:pt x="4133583" y="521982"/>
                  </a:lnTo>
                  <a:lnTo>
                    <a:pt x="4134396" y="521982"/>
                  </a:lnTo>
                  <a:lnTo>
                    <a:pt x="4135158" y="519633"/>
                  </a:lnTo>
                  <a:close/>
                </a:path>
                <a:path w="4697730" h="4510405">
                  <a:moveTo>
                    <a:pt x="4140543" y="509282"/>
                  </a:moveTo>
                  <a:lnTo>
                    <a:pt x="4138561" y="509282"/>
                  </a:lnTo>
                  <a:lnTo>
                    <a:pt x="4135158" y="519633"/>
                  </a:lnTo>
                  <a:lnTo>
                    <a:pt x="4137215" y="516597"/>
                  </a:lnTo>
                  <a:lnTo>
                    <a:pt x="4140543" y="509282"/>
                  </a:lnTo>
                  <a:close/>
                </a:path>
                <a:path w="4697730" h="4510405">
                  <a:moveTo>
                    <a:pt x="4159059" y="501484"/>
                  </a:moveTo>
                  <a:lnTo>
                    <a:pt x="4154017" y="509282"/>
                  </a:lnTo>
                  <a:lnTo>
                    <a:pt x="4156659" y="509282"/>
                  </a:lnTo>
                  <a:lnTo>
                    <a:pt x="4158996" y="503288"/>
                  </a:lnTo>
                  <a:lnTo>
                    <a:pt x="4159059" y="501484"/>
                  </a:lnTo>
                  <a:close/>
                </a:path>
                <a:path w="4697730" h="4510405">
                  <a:moveTo>
                    <a:pt x="4177233" y="450634"/>
                  </a:moveTo>
                  <a:lnTo>
                    <a:pt x="4173423" y="454380"/>
                  </a:lnTo>
                  <a:lnTo>
                    <a:pt x="4170769" y="456514"/>
                  </a:lnTo>
                  <a:lnTo>
                    <a:pt x="4171061" y="454875"/>
                  </a:lnTo>
                  <a:lnTo>
                    <a:pt x="4176052" y="447255"/>
                  </a:lnTo>
                  <a:lnTo>
                    <a:pt x="4163047" y="463461"/>
                  </a:lnTo>
                  <a:lnTo>
                    <a:pt x="4163961" y="463880"/>
                  </a:lnTo>
                  <a:lnTo>
                    <a:pt x="4165104" y="464908"/>
                  </a:lnTo>
                  <a:lnTo>
                    <a:pt x="4152785" y="482993"/>
                  </a:lnTo>
                  <a:lnTo>
                    <a:pt x="4177233" y="450634"/>
                  </a:lnTo>
                  <a:close/>
                </a:path>
                <a:path w="4697730" h="4510405">
                  <a:moveTo>
                    <a:pt x="4290136" y="318782"/>
                  </a:moveTo>
                  <a:lnTo>
                    <a:pt x="4289806" y="318782"/>
                  </a:lnTo>
                  <a:lnTo>
                    <a:pt x="4290123" y="312686"/>
                  </a:lnTo>
                  <a:lnTo>
                    <a:pt x="4276560" y="331482"/>
                  </a:lnTo>
                  <a:lnTo>
                    <a:pt x="4263187" y="344182"/>
                  </a:lnTo>
                  <a:lnTo>
                    <a:pt x="4252938" y="356882"/>
                  </a:lnTo>
                  <a:lnTo>
                    <a:pt x="4243946" y="369582"/>
                  </a:lnTo>
                  <a:lnTo>
                    <a:pt x="4245813" y="369582"/>
                  </a:lnTo>
                  <a:lnTo>
                    <a:pt x="4231233" y="382282"/>
                  </a:lnTo>
                  <a:lnTo>
                    <a:pt x="4230001" y="394982"/>
                  </a:lnTo>
                  <a:lnTo>
                    <a:pt x="4230751" y="394982"/>
                  </a:lnTo>
                  <a:lnTo>
                    <a:pt x="4222064" y="407682"/>
                  </a:lnTo>
                  <a:lnTo>
                    <a:pt x="4216158" y="407682"/>
                  </a:lnTo>
                  <a:lnTo>
                    <a:pt x="4210189" y="420382"/>
                  </a:lnTo>
                  <a:lnTo>
                    <a:pt x="4198518" y="420382"/>
                  </a:lnTo>
                  <a:lnTo>
                    <a:pt x="4197832" y="433082"/>
                  </a:lnTo>
                  <a:lnTo>
                    <a:pt x="4187418" y="445782"/>
                  </a:lnTo>
                  <a:lnTo>
                    <a:pt x="4186466" y="445782"/>
                  </a:lnTo>
                  <a:lnTo>
                    <a:pt x="4185234" y="458482"/>
                  </a:lnTo>
                  <a:lnTo>
                    <a:pt x="4170337" y="471182"/>
                  </a:lnTo>
                  <a:lnTo>
                    <a:pt x="4155186" y="496582"/>
                  </a:lnTo>
                  <a:lnTo>
                    <a:pt x="4142143" y="509282"/>
                  </a:lnTo>
                  <a:lnTo>
                    <a:pt x="4137215" y="516597"/>
                  </a:lnTo>
                  <a:lnTo>
                    <a:pt x="4134764" y="521982"/>
                  </a:lnTo>
                  <a:lnTo>
                    <a:pt x="4127677" y="534682"/>
                  </a:lnTo>
                  <a:lnTo>
                    <a:pt x="4119930" y="547382"/>
                  </a:lnTo>
                  <a:lnTo>
                    <a:pt x="4110837" y="560082"/>
                  </a:lnTo>
                  <a:lnTo>
                    <a:pt x="4099750" y="572782"/>
                  </a:lnTo>
                  <a:lnTo>
                    <a:pt x="4103001" y="560082"/>
                  </a:lnTo>
                  <a:lnTo>
                    <a:pt x="4100195" y="560082"/>
                  </a:lnTo>
                  <a:lnTo>
                    <a:pt x="4093540" y="572782"/>
                  </a:lnTo>
                  <a:lnTo>
                    <a:pt x="4082605" y="598182"/>
                  </a:lnTo>
                  <a:lnTo>
                    <a:pt x="4070553" y="610882"/>
                  </a:lnTo>
                  <a:lnTo>
                    <a:pt x="4060520" y="623582"/>
                  </a:lnTo>
                  <a:lnTo>
                    <a:pt x="4057599" y="636282"/>
                  </a:lnTo>
                  <a:lnTo>
                    <a:pt x="4047210" y="648982"/>
                  </a:lnTo>
                  <a:lnTo>
                    <a:pt x="4032859" y="674382"/>
                  </a:lnTo>
                  <a:lnTo>
                    <a:pt x="4018064" y="699782"/>
                  </a:lnTo>
                  <a:lnTo>
                    <a:pt x="4016641" y="699782"/>
                  </a:lnTo>
                  <a:lnTo>
                    <a:pt x="4016641" y="710349"/>
                  </a:lnTo>
                  <a:lnTo>
                    <a:pt x="4015854" y="712482"/>
                  </a:lnTo>
                  <a:lnTo>
                    <a:pt x="4015003" y="712482"/>
                  </a:lnTo>
                  <a:lnTo>
                    <a:pt x="4016641" y="710349"/>
                  </a:lnTo>
                  <a:lnTo>
                    <a:pt x="4016641" y="699782"/>
                  </a:lnTo>
                  <a:lnTo>
                    <a:pt x="4011815" y="699782"/>
                  </a:lnTo>
                  <a:lnTo>
                    <a:pt x="3996893" y="725182"/>
                  </a:lnTo>
                  <a:lnTo>
                    <a:pt x="3978491" y="750582"/>
                  </a:lnTo>
                  <a:lnTo>
                    <a:pt x="3961828" y="775982"/>
                  </a:lnTo>
                  <a:lnTo>
                    <a:pt x="3958590" y="788682"/>
                  </a:lnTo>
                  <a:lnTo>
                    <a:pt x="3950792" y="801382"/>
                  </a:lnTo>
                  <a:lnTo>
                    <a:pt x="3940784" y="814082"/>
                  </a:lnTo>
                  <a:lnTo>
                    <a:pt x="3930980" y="839482"/>
                  </a:lnTo>
                  <a:lnTo>
                    <a:pt x="3929507" y="839482"/>
                  </a:lnTo>
                  <a:lnTo>
                    <a:pt x="3931005" y="826871"/>
                  </a:lnTo>
                  <a:lnTo>
                    <a:pt x="3925049" y="839482"/>
                  </a:lnTo>
                  <a:lnTo>
                    <a:pt x="3923411" y="839482"/>
                  </a:lnTo>
                  <a:lnTo>
                    <a:pt x="3920985" y="852182"/>
                  </a:lnTo>
                  <a:lnTo>
                    <a:pt x="3917492" y="852182"/>
                  </a:lnTo>
                  <a:lnTo>
                    <a:pt x="3912679" y="864882"/>
                  </a:lnTo>
                  <a:lnTo>
                    <a:pt x="3913225" y="852182"/>
                  </a:lnTo>
                  <a:lnTo>
                    <a:pt x="3901617" y="877582"/>
                  </a:lnTo>
                  <a:lnTo>
                    <a:pt x="3889857" y="902982"/>
                  </a:lnTo>
                  <a:lnTo>
                    <a:pt x="3877043" y="928382"/>
                  </a:lnTo>
                  <a:lnTo>
                    <a:pt x="3869652" y="941082"/>
                  </a:lnTo>
                  <a:lnTo>
                    <a:pt x="3873055" y="941082"/>
                  </a:lnTo>
                  <a:lnTo>
                    <a:pt x="3866070" y="963295"/>
                  </a:lnTo>
                  <a:lnTo>
                    <a:pt x="3870845" y="953782"/>
                  </a:lnTo>
                  <a:lnTo>
                    <a:pt x="3883774" y="928382"/>
                  </a:lnTo>
                  <a:lnTo>
                    <a:pt x="3897439" y="915682"/>
                  </a:lnTo>
                  <a:lnTo>
                    <a:pt x="3907574" y="898474"/>
                  </a:lnTo>
                  <a:lnTo>
                    <a:pt x="3906659" y="902982"/>
                  </a:lnTo>
                  <a:lnTo>
                    <a:pt x="3914013" y="890282"/>
                  </a:lnTo>
                  <a:lnTo>
                    <a:pt x="3928681" y="864882"/>
                  </a:lnTo>
                  <a:lnTo>
                    <a:pt x="3936009" y="852182"/>
                  </a:lnTo>
                  <a:lnTo>
                    <a:pt x="3930751" y="852182"/>
                  </a:lnTo>
                  <a:lnTo>
                    <a:pt x="3922738" y="864882"/>
                  </a:lnTo>
                  <a:lnTo>
                    <a:pt x="3925557" y="852182"/>
                  </a:lnTo>
                  <a:lnTo>
                    <a:pt x="3929799" y="852182"/>
                  </a:lnTo>
                  <a:lnTo>
                    <a:pt x="3934955" y="839482"/>
                  </a:lnTo>
                  <a:lnTo>
                    <a:pt x="3940556" y="826782"/>
                  </a:lnTo>
                  <a:lnTo>
                    <a:pt x="3936009" y="839482"/>
                  </a:lnTo>
                  <a:lnTo>
                    <a:pt x="3938549" y="839482"/>
                  </a:lnTo>
                  <a:lnTo>
                    <a:pt x="3944721" y="826782"/>
                  </a:lnTo>
                  <a:lnTo>
                    <a:pt x="3949458" y="826782"/>
                  </a:lnTo>
                  <a:lnTo>
                    <a:pt x="3950792" y="814082"/>
                  </a:lnTo>
                  <a:lnTo>
                    <a:pt x="3949636" y="814082"/>
                  </a:lnTo>
                  <a:lnTo>
                    <a:pt x="3958183" y="801382"/>
                  </a:lnTo>
                  <a:lnTo>
                    <a:pt x="3959466" y="801382"/>
                  </a:lnTo>
                  <a:lnTo>
                    <a:pt x="3961676" y="788682"/>
                  </a:lnTo>
                  <a:lnTo>
                    <a:pt x="3973017" y="775982"/>
                  </a:lnTo>
                  <a:lnTo>
                    <a:pt x="3978579" y="763282"/>
                  </a:lnTo>
                  <a:lnTo>
                    <a:pt x="3984104" y="763282"/>
                  </a:lnTo>
                  <a:lnTo>
                    <a:pt x="3989908" y="750582"/>
                  </a:lnTo>
                  <a:lnTo>
                    <a:pt x="3993096" y="744385"/>
                  </a:lnTo>
                  <a:lnTo>
                    <a:pt x="3992232" y="747344"/>
                  </a:lnTo>
                  <a:lnTo>
                    <a:pt x="3998747" y="737882"/>
                  </a:lnTo>
                  <a:lnTo>
                    <a:pt x="4006697" y="725182"/>
                  </a:lnTo>
                  <a:lnTo>
                    <a:pt x="4007675" y="723696"/>
                  </a:lnTo>
                  <a:lnTo>
                    <a:pt x="4007205" y="725182"/>
                  </a:lnTo>
                  <a:lnTo>
                    <a:pt x="4016337" y="712482"/>
                  </a:lnTo>
                  <a:lnTo>
                    <a:pt x="4018445" y="708012"/>
                  </a:lnTo>
                  <a:lnTo>
                    <a:pt x="4024769" y="699782"/>
                  </a:lnTo>
                  <a:lnTo>
                    <a:pt x="4027297" y="699782"/>
                  </a:lnTo>
                  <a:lnTo>
                    <a:pt x="4033482" y="687082"/>
                  </a:lnTo>
                  <a:lnTo>
                    <a:pt x="4032478" y="687082"/>
                  </a:lnTo>
                  <a:lnTo>
                    <a:pt x="4055999" y="661682"/>
                  </a:lnTo>
                  <a:lnTo>
                    <a:pt x="4049585" y="661682"/>
                  </a:lnTo>
                  <a:lnTo>
                    <a:pt x="4059288" y="648982"/>
                  </a:lnTo>
                  <a:lnTo>
                    <a:pt x="4071937" y="623582"/>
                  </a:lnTo>
                  <a:lnTo>
                    <a:pt x="4086263" y="598182"/>
                  </a:lnTo>
                  <a:lnTo>
                    <a:pt x="4092968" y="586651"/>
                  </a:lnTo>
                  <a:lnTo>
                    <a:pt x="4093375" y="598182"/>
                  </a:lnTo>
                  <a:lnTo>
                    <a:pt x="4097502" y="585482"/>
                  </a:lnTo>
                  <a:lnTo>
                    <a:pt x="4105732" y="585482"/>
                  </a:lnTo>
                  <a:lnTo>
                    <a:pt x="4110850" y="572782"/>
                  </a:lnTo>
                  <a:lnTo>
                    <a:pt x="4114977" y="572782"/>
                  </a:lnTo>
                  <a:lnTo>
                    <a:pt x="4121962" y="560082"/>
                  </a:lnTo>
                  <a:lnTo>
                    <a:pt x="4129709" y="547382"/>
                  </a:lnTo>
                  <a:lnTo>
                    <a:pt x="4138104" y="534682"/>
                  </a:lnTo>
                  <a:lnTo>
                    <a:pt x="4147070" y="521982"/>
                  </a:lnTo>
                  <a:lnTo>
                    <a:pt x="4148493" y="521982"/>
                  </a:lnTo>
                  <a:lnTo>
                    <a:pt x="4159250" y="496582"/>
                  </a:lnTo>
                  <a:lnTo>
                    <a:pt x="4159059" y="501484"/>
                  </a:lnTo>
                  <a:lnTo>
                    <a:pt x="4160647" y="499046"/>
                  </a:lnTo>
                  <a:lnTo>
                    <a:pt x="4158996" y="503288"/>
                  </a:lnTo>
                  <a:lnTo>
                    <a:pt x="4158754" y="509282"/>
                  </a:lnTo>
                  <a:lnTo>
                    <a:pt x="4163936" y="496582"/>
                  </a:lnTo>
                  <a:lnTo>
                    <a:pt x="4162234" y="496582"/>
                  </a:lnTo>
                  <a:lnTo>
                    <a:pt x="4171759" y="483882"/>
                  </a:lnTo>
                  <a:lnTo>
                    <a:pt x="4182287" y="471182"/>
                  </a:lnTo>
                  <a:lnTo>
                    <a:pt x="4193540" y="458482"/>
                  </a:lnTo>
                  <a:lnTo>
                    <a:pt x="4223270" y="420382"/>
                  </a:lnTo>
                  <a:lnTo>
                    <a:pt x="4229316" y="407682"/>
                  </a:lnTo>
                  <a:lnTo>
                    <a:pt x="4235259" y="394982"/>
                  </a:lnTo>
                  <a:lnTo>
                    <a:pt x="4241050" y="394982"/>
                  </a:lnTo>
                  <a:lnTo>
                    <a:pt x="4250461" y="382282"/>
                  </a:lnTo>
                  <a:lnTo>
                    <a:pt x="4258094" y="369582"/>
                  </a:lnTo>
                  <a:lnTo>
                    <a:pt x="4264482" y="356882"/>
                  </a:lnTo>
                  <a:lnTo>
                    <a:pt x="4270222" y="344182"/>
                  </a:lnTo>
                  <a:lnTo>
                    <a:pt x="4276039" y="344182"/>
                  </a:lnTo>
                  <a:lnTo>
                    <a:pt x="4282503" y="331482"/>
                  </a:lnTo>
                  <a:lnTo>
                    <a:pt x="4290136" y="318782"/>
                  </a:lnTo>
                  <a:close/>
                </a:path>
                <a:path w="4697730" h="4510405">
                  <a:moveTo>
                    <a:pt x="4290428" y="318376"/>
                  </a:moveTo>
                  <a:lnTo>
                    <a:pt x="4290136" y="318782"/>
                  </a:lnTo>
                  <a:lnTo>
                    <a:pt x="4290428" y="318376"/>
                  </a:lnTo>
                  <a:close/>
                </a:path>
                <a:path w="4697730" h="4510405">
                  <a:moveTo>
                    <a:pt x="4294886" y="306082"/>
                  </a:moveTo>
                  <a:lnTo>
                    <a:pt x="4290466" y="306082"/>
                  </a:lnTo>
                  <a:lnTo>
                    <a:pt x="4290123" y="312686"/>
                  </a:lnTo>
                  <a:lnTo>
                    <a:pt x="4294886" y="306082"/>
                  </a:lnTo>
                  <a:close/>
                </a:path>
                <a:path w="4697730" h="4510405">
                  <a:moveTo>
                    <a:pt x="4303827" y="293382"/>
                  </a:moveTo>
                  <a:lnTo>
                    <a:pt x="4302645" y="293382"/>
                  </a:lnTo>
                  <a:lnTo>
                    <a:pt x="4302557" y="295757"/>
                  </a:lnTo>
                  <a:lnTo>
                    <a:pt x="4303827" y="293382"/>
                  </a:lnTo>
                  <a:close/>
                </a:path>
                <a:path w="4697730" h="4510405">
                  <a:moveTo>
                    <a:pt x="4315523" y="295503"/>
                  </a:moveTo>
                  <a:lnTo>
                    <a:pt x="4310011" y="302463"/>
                  </a:lnTo>
                  <a:lnTo>
                    <a:pt x="4301020" y="311912"/>
                  </a:lnTo>
                  <a:lnTo>
                    <a:pt x="4297819" y="315315"/>
                  </a:lnTo>
                  <a:lnTo>
                    <a:pt x="4298010" y="314782"/>
                  </a:lnTo>
                  <a:lnTo>
                    <a:pt x="4294289" y="318782"/>
                  </a:lnTo>
                  <a:lnTo>
                    <a:pt x="4294556" y="318782"/>
                  </a:lnTo>
                  <a:lnTo>
                    <a:pt x="4291660" y="321868"/>
                  </a:lnTo>
                  <a:lnTo>
                    <a:pt x="4285005" y="330365"/>
                  </a:lnTo>
                  <a:lnTo>
                    <a:pt x="4291546" y="323329"/>
                  </a:lnTo>
                  <a:lnTo>
                    <a:pt x="4295902" y="318782"/>
                  </a:lnTo>
                  <a:lnTo>
                    <a:pt x="4296638" y="318782"/>
                  </a:lnTo>
                  <a:lnTo>
                    <a:pt x="4297032" y="317614"/>
                  </a:lnTo>
                  <a:lnTo>
                    <a:pt x="4299267" y="315290"/>
                  </a:lnTo>
                  <a:lnTo>
                    <a:pt x="4307395" y="306501"/>
                  </a:lnTo>
                  <a:lnTo>
                    <a:pt x="4315193" y="297180"/>
                  </a:lnTo>
                  <a:lnTo>
                    <a:pt x="4315523" y="295503"/>
                  </a:lnTo>
                  <a:close/>
                </a:path>
                <a:path w="4697730" h="4510405">
                  <a:moveTo>
                    <a:pt x="4327842" y="279107"/>
                  </a:moveTo>
                  <a:lnTo>
                    <a:pt x="4326572" y="280682"/>
                  </a:lnTo>
                  <a:lnTo>
                    <a:pt x="4327372" y="280682"/>
                  </a:lnTo>
                  <a:lnTo>
                    <a:pt x="4327842" y="279107"/>
                  </a:lnTo>
                  <a:close/>
                </a:path>
                <a:path w="4697730" h="4510405">
                  <a:moveTo>
                    <a:pt x="4330573" y="267982"/>
                  </a:moveTo>
                  <a:lnTo>
                    <a:pt x="4321480" y="280682"/>
                  </a:lnTo>
                  <a:lnTo>
                    <a:pt x="4311891" y="293382"/>
                  </a:lnTo>
                  <a:lnTo>
                    <a:pt x="4303865" y="293382"/>
                  </a:lnTo>
                  <a:lnTo>
                    <a:pt x="4302163" y="306082"/>
                  </a:lnTo>
                  <a:lnTo>
                    <a:pt x="4302557" y="295757"/>
                  </a:lnTo>
                  <a:lnTo>
                    <a:pt x="4290428" y="318376"/>
                  </a:lnTo>
                  <a:lnTo>
                    <a:pt x="4299432" y="306082"/>
                  </a:lnTo>
                  <a:lnTo>
                    <a:pt x="4300982" y="306082"/>
                  </a:lnTo>
                  <a:lnTo>
                    <a:pt x="4298010" y="314782"/>
                  </a:lnTo>
                  <a:lnTo>
                    <a:pt x="4306074" y="306082"/>
                  </a:lnTo>
                  <a:lnTo>
                    <a:pt x="4315688" y="294474"/>
                  </a:lnTo>
                  <a:lnTo>
                    <a:pt x="4315523" y="295490"/>
                  </a:lnTo>
                  <a:lnTo>
                    <a:pt x="4315980" y="294589"/>
                  </a:lnTo>
                  <a:lnTo>
                    <a:pt x="4316107" y="293979"/>
                  </a:lnTo>
                  <a:lnTo>
                    <a:pt x="4316603" y="293382"/>
                  </a:lnTo>
                  <a:lnTo>
                    <a:pt x="4326572" y="280682"/>
                  </a:lnTo>
                  <a:lnTo>
                    <a:pt x="4325759" y="280682"/>
                  </a:lnTo>
                  <a:lnTo>
                    <a:pt x="4330573" y="267982"/>
                  </a:lnTo>
                  <a:close/>
                </a:path>
                <a:path w="4697730" h="4510405">
                  <a:moveTo>
                    <a:pt x="4350677" y="253428"/>
                  </a:moveTo>
                  <a:lnTo>
                    <a:pt x="4350461" y="253047"/>
                  </a:lnTo>
                  <a:lnTo>
                    <a:pt x="4349204" y="254025"/>
                  </a:lnTo>
                  <a:lnTo>
                    <a:pt x="4348924" y="255282"/>
                  </a:lnTo>
                  <a:lnTo>
                    <a:pt x="4344644" y="255282"/>
                  </a:lnTo>
                  <a:lnTo>
                    <a:pt x="4350575" y="242582"/>
                  </a:lnTo>
                  <a:lnTo>
                    <a:pt x="4340631" y="255282"/>
                  </a:lnTo>
                  <a:lnTo>
                    <a:pt x="4335767" y="267982"/>
                  </a:lnTo>
                  <a:lnTo>
                    <a:pt x="4331106" y="267982"/>
                  </a:lnTo>
                  <a:lnTo>
                    <a:pt x="4327842" y="279107"/>
                  </a:lnTo>
                  <a:lnTo>
                    <a:pt x="4336720" y="267982"/>
                  </a:lnTo>
                  <a:lnTo>
                    <a:pt x="4343565" y="267982"/>
                  </a:lnTo>
                  <a:lnTo>
                    <a:pt x="4349928" y="255282"/>
                  </a:lnTo>
                  <a:lnTo>
                    <a:pt x="4349585" y="255282"/>
                  </a:lnTo>
                  <a:lnTo>
                    <a:pt x="4350563" y="254203"/>
                  </a:lnTo>
                  <a:lnTo>
                    <a:pt x="4350677" y="253428"/>
                  </a:lnTo>
                  <a:close/>
                </a:path>
                <a:path w="4697730" h="4510405">
                  <a:moveTo>
                    <a:pt x="4353230" y="255244"/>
                  </a:moveTo>
                  <a:close/>
                </a:path>
                <a:path w="4697730" h="4510405">
                  <a:moveTo>
                    <a:pt x="4362043" y="242582"/>
                  </a:moveTo>
                  <a:lnTo>
                    <a:pt x="4357509" y="242582"/>
                  </a:lnTo>
                  <a:lnTo>
                    <a:pt x="4355490" y="248539"/>
                  </a:lnTo>
                  <a:lnTo>
                    <a:pt x="4355071" y="249021"/>
                  </a:lnTo>
                  <a:lnTo>
                    <a:pt x="4352849" y="251561"/>
                  </a:lnTo>
                  <a:lnTo>
                    <a:pt x="4350563" y="254203"/>
                  </a:lnTo>
                  <a:lnTo>
                    <a:pt x="4350588" y="254685"/>
                  </a:lnTo>
                  <a:lnTo>
                    <a:pt x="4350512" y="255041"/>
                  </a:lnTo>
                  <a:lnTo>
                    <a:pt x="4353293" y="251815"/>
                  </a:lnTo>
                  <a:lnTo>
                    <a:pt x="4355223" y="249326"/>
                  </a:lnTo>
                  <a:lnTo>
                    <a:pt x="4353230" y="255244"/>
                  </a:lnTo>
                  <a:lnTo>
                    <a:pt x="4362043" y="242582"/>
                  </a:lnTo>
                  <a:close/>
                </a:path>
                <a:path w="4697730" h="4510405">
                  <a:moveTo>
                    <a:pt x="4394619" y="210604"/>
                  </a:moveTo>
                  <a:lnTo>
                    <a:pt x="4393133" y="211975"/>
                  </a:lnTo>
                  <a:lnTo>
                    <a:pt x="4388815" y="217182"/>
                  </a:lnTo>
                  <a:lnTo>
                    <a:pt x="4391965" y="217182"/>
                  </a:lnTo>
                  <a:lnTo>
                    <a:pt x="4394619" y="210604"/>
                  </a:lnTo>
                  <a:close/>
                </a:path>
                <a:path w="4697730" h="4510405">
                  <a:moveTo>
                    <a:pt x="4402226" y="194513"/>
                  </a:moveTo>
                  <a:lnTo>
                    <a:pt x="4396410" y="204482"/>
                  </a:lnTo>
                  <a:lnTo>
                    <a:pt x="4388370" y="204482"/>
                  </a:lnTo>
                  <a:lnTo>
                    <a:pt x="4379836" y="217182"/>
                  </a:lnTo>
                  <a:lnTo>
                    <a:pt x="4362043" y="242582"/>
                  </a:lnTo>
                  <a:lnTo>
                    <a:pt x="4362551" y="242582"/>
                  </a:lnTo>
                  <a:lnTo>
                    <a:pt x="4357357" y="255282"/>
                  </a:lnTo>
                  <a:lnTo>
                    <a:pt x="4388815" y="217182"/>
                  </a:lnTo>
                  <a:lnTo>
                    <a:pt x="4387443" y="217182"/>
                  </a:lnTo>
                  <a:lnTo>
                    <a:pt x="4393133" y="211975"/>
                  </a:lnTo>
                  <a:lnTo>
                    <a:pt x="4394962" y="209740"/>
                  </a:lnTo>
                  <a:lnTo>
                    <a:pt x="4394619" y="210604"/>
                  </a:lnTo>
                  <a:lnTo>
                    <a:pt x="4401286" y="204482"/>
                  </a:lnTo>
                  <a:lnTo>
                    <a:pt x="4399572" y="204482"/>
                  </a:lnTo>
                  <a:lnTo>
                    <a:pt x="4402226" y="194513"/>
                  </a:lnTo>
                  <a:close/>
                </a:path>
                <a:path w="4697730" h="4510405">
                  <a:moveTo>
                    <a:pt x="4402429" y="203517"/>
                  </a:moveTo>
                  <a:lnTo>
                    <a:pt x="4401286" y="204482"/>
                  </a:lnTo>
                  <a:lnTo>
                    <a:pt x="4402048" y="204482"/>
                  </a:lnTo>
                  <a:lnTo>
                    <a:pt x="4402429" y="203517"/>
                  </a:lnTo>
                  <a:close/>
                </a:path>
                <a:path w="4697730" h="4510405">
                  <a:moveTo>
                    <a:pt x="4402899" y="386537"/>
                  </a:moveTo>
                  <a:lnTo>
                    <a:pt x="4402785" y="386829"/>
                  </a:lnTo>
                  <a:lnTo>
                    <a:pt x="4402785" y="387032"/>
                  </a:lnTo>
                  <a:lnTo>
                    <a:pt x="4402887" y="387184"/>
                  </a:lnTo>
                  <a:lnTo>
                    <a:pt x="4402861" y="386969"/>
                  </a:lnTo>
                  <a:lnTo>
                    <a:pt x="4402848" y="386765"/>
                  </a:lnTo>
                  <a:lnTo>
                    <a:pt x="4402899" y="386537"/>
                  </a:lnTo>
                  <a:close/>
                </a:path>
                <a:path w="4697730" h="4510405">
                  <a:moveTo>
                    <a:pt x="4403814" y="191782"/>
                  </a:moveTo>
                  <a:lnTo>
                    <a:pt x="4402950" y="191782"/>
                  </a:lnTo>
                  <a:lnTo>
                    <a:pt x="4402226" y="194513"/>
                  </a:lnTo>
                  <a:lnTo>
                    <a:pt x="4403814" y="191782"/>
                  </a:lnTo>
                  <a:close/>
                </a:path>
                <a:path w="4697730" h="4510405">
                  <a:moveTo>
                    <a:pt x="4404131" y="387654"/>
                  </a:moveTo>
                  <a:lnTo>
                    <a:pt x="4403395" y="387540"/>
                  </a:lnTo>
                  <a:lnTo>
                    <a:pt x="4403026" y="387413"/>
                  </a:lnTo>
                  <a:lnTo>
                    <a:pt x="4402887" y="387184"/>
                  </a:lnTo>
                  <a:lnTo>
                    <a:pt x="4402912" y="387362"/>
                  </a:lnTo>
                  <a:lnTo>
                    <a:pt x="4402950" y="387489"/>
                  </a:lnTo>
                  <a:lnTo>
                    <a:pt x="4403001" y="387654"/>
                  </a:lnTo>
                  <a:lnTo>
                    <a:pt x="4402480" y="387578"/>
                  </a:lnTo>
                  <a:lnTo>
                    <a:pt x="4402633" y="387845"/>
                  </a:lnTo>
                  <a:lnTo>
                    <a:pt x="4402937" y="388086"/>
                  </a:lnTo>
                  <a:lnTo>
                    <a:pt x="4403344" y="388302"/>
                  </a:lnTo>
                  <a:lnTo>
                    <a:pt x="4403204" y="388086"/>
                  </a:lnTo>
                  <a:lnTo>
                    <a:pt x="4403090" y="387858"/>
                  </a:lnTo>
                  <a:lnTo>
                    <a:pt x="4403026" y="387667"/>
                  </a:lnTo>
                  <a:lnTo>
                    <a:pt x="4403458" y="387718"/>
                  </a:lnTo>
                  <a:lnTo>
                    <a:pt x="4403864" y="387743"/>
                  </a:lnTo>
                  <a:lnTo>
                    <a:pt x="4404131" y="387654"/>
                  </a:lnTo>
                  <a:close/>
                </a:path>
                <a:path w="4697730" h="4510405">
                  <a:moveTo>
                    <a:pt x="4406430" y="403339"/>
                  </a:moveTo>
                  <a:lnTo>
                    <a:pt x="4406074" y="402564"/>
                  </a:lnTo>
                  <a:lnTo>
                    <a:pt x="4402633" y="401955"/>
                  </a:lnTo>
                  <a:lnTo>
                    <a:pt x="4403496" y="403161"/>
                  </a:lnTo>
                  <a:lnTo>
                    <a:pt x="4404398" y="403440"/>
                  </a:lnTo>
                  <a:lnTo>
                    <a:pt x="4406430" y="403339"/>
                  </a:lnTo>
                  <a:close/>
                </a:path>
                <a:path w="4697730" h="4510405">
                  <a:moveTo>
                    <a:pt x="4410214" y="398208"/>
                  </a:moveTo>
                  <a:lnTo>
                    <a:pt x="4408589" y="397268"/>
                  </a:lnTo>
                  <a:lnTo>
                    <a:pt x="4405706" y="396138"/>
                  </a:lnTo>
                  <a:lnTo>
                    <a:pt x="4402493" y="396608"/>
                  </a:lnTo>
                  <a:lnTo>
                    <a:pt x="4405769" y="397611"/>
                  </a:lnTo>
                  <a:lnTo>
                    <a:pt x="4404347" y="397789"/>
                  </a:lnTo>
                  <a:lnTo>
                    <a:pt x="4408259" y="398868"/>
                  </a:lnTo>
                  <a:lnTo>
                    <a:pt x="4408627" y="399630"/>
                  </a:lnTo>
                  <a:lnTo>
                    <a:pt x="4407078" y="400151"/>
                  </a:lnTo>
                  <a:lnTo>
                    <a:pt x="4405808" y="399999"/>
                  </a:lnTo>
                  <a:lnTo>
                    <a:pt x="4406671" y="400278"/>
                  </a:lnTo>
                  <a:lnTo>
                    <a:pt x="4404982" y="401154"/>
                  </a:lnTo>
                  <a:lnTo>
                    <a:pt x="4407128" y="401612"/>
                  </a:lnTo>
                  <a:lnTo>
                    <a:pt x="4409872" y="400685"/>
                  </a:lnTo>
                  <a:lnTo>
                    <a:pt x="4410049" y="399465"/>
                  </a:lnTo>
                  <a:lnTo>
                    <a:pt x="4407916" y="398081"/>
                  </a:lnTo>
                  <a:lnTo>
                    <a:pt x="4408690" y="397827"/>
                  </a:lnTo>
                  <a:lnTo>
                    <a:pt x="4409579" y="398132"/>
                  </a:lnTo>
                  <a:lnTo>
                    <a:pt x="4410214" y="398208"/>
                  </a:lnTo>
                  <a:close/>
                </a:path>
                <a:path w="4697730" h="4510405">
                  <a:moveTo>
                    <a:pt x="4422203" y="360997"/>
                  </a:moveTo>
                  <a:lnTo>
                    <a:pt x="4419308" y="360489"/>
                  </a:lnTo>
                  <a:lnTo>
                    <a:pt x="4418050" y="360197"/>
                  </a:lnTo>
                  <a:lnTo>
                    <a:pt x="4419219" y="360540"/>
                  </a:lnTo>
                  <a:lnTo>
                    <a:pt x="4419752" y="360870"/>
                  </a:lnTo>
                  <a:lnTo>
                    <a:pt x="4419943" y="361188"/>
                  </a:lnTo>
                  <a:lnTo>
                    <a:pt x="4420501" y="361276"/>
                  </a:lnTo>
                  <a:lnTo>
                    <a:pt x="4421175" y="361315"/>
                  </a:lnTo>
                  <a:lnTo>
                    <a:pt x="4422025" y="361315"/>
                  </a:lnTo>
                  <a:lnTo>
                    <a:pt x="4422203" y="360997"/>
                  </a:lnTo>
                  <a:close/>
                </a:path>
                <a:path w="4697730" h="4510405">
                  <a:moveTo>
                    <a:pt x="4424718" y="326288"/>
                  </a:moveTo>
                  <a:lnTo>
                    <a:pt x="4424210" y="326656"/>
                  </a:lnTo>
                  <a:lnTo>
                    <a:pt x="4424464" y="326567"/>
                  </a:lnTo>
                  <a:lnTo>
                    <a:pt x="4424616" y="326453"/>
                  </a:lnTo>
                  <a:lnTo>
                    <a:pt x="4424718" y="326288"/>
                  </a:lnTo>
                  <a:close/>
                </a:path>
                <a:path w="4697730" h="4510405">
                  <a:moveTo>
                    <a:pt x="4424934" y="347129"/>
                  </a:moveTo>
                  <a:lnTo>
                    <a:pt x="4423638" y="346252"/>
                  </a:lnTo>
                  <a:lnTo>
                    <a:pt x="4423588" y="346608"/>
                  </a:lnTo>
                  <a:lnTo>
                    <a:pt x="4423969" y="346760"/>
                  </a:lnTo>
                  <a:lnTo>
                    <a:pt x="4424413" y="346925"/>
                  </a:lnTo>
                  <a:lnTo>
                    <a:pt x="4424934" y="347129"/>
                  </a:lnTo>
                  <a:close/>
                </a:path>
                <a:path w="4697730" h="4510405">
                  <a:moveTo>
                    <a:pt x="4426051" y="325348"/>
                  </a:moveTo>
                  <a:lnTo>
                    <a:pt x="4424959" y="325018"/>
                  </a:lnTo>
                  <a:lnTo>
                    <a:pt x="4425099" y="325767"/>
                  </a:lnTo>
                  <a:lnTo>
                    <a:pt x="4424718" y="326288"/>
                  </a:lnTo>
                  <a:lnTo>
                    <a:pt x="4426051" y="325348"/>
                  </a:lnTo>
                  <a:close/>
                </a:path>
                <a:path w="4697730" h="4510405">
                  <a:moveTo>
                    <a:pt x="4427207" y="335762"/>
                  </a:moveTo>
                  <a:lnTo>
                    <a:pt x="4426839" y="335686"/>
                  </a:lnTo>
                  <a:lnTo>
                    <a:pt x="4426483" y="335673"/>
                  </a:lnTo>
                  <a:lnTo>
                    <a:pt x="4426140" y="335699"/>
                  </a:lnTo>
                  <a:lnTo>
                    <a:pt x="4426585" y="335749"/>
                  </a:lnTo>
                  <a:lnTo>
                    <a:pt x="4426966" y="335762"/>
                  </a:lnTo>
                  <a:lnTo>
                    <a:pt x="4427207" y="335762"/>
                  </a:lnTo>
                  <a:close/>
                </a:path>
                <a:path w="4697730" h="4510405">
                  <a:moveTo>
                    <a:pt x="4433265" y="169100"/>
                  </a:moveTo>
                  <a:lnTo>
                    <a:pt x="4431144" y="171119"/>
                  </a:lnTo>
                  <a:lnTo>
                    <a:pt x="4429506" y="172707"/>
                  </a:lnTo>
                  <a:lnTo>
                    <a:pt x="4430242" y="166382"/>
                  </a:lnTo>
                  <a:lnTo>
                    <a:pt x="4423676" y="179082"/>
                  </a:lnTo>
                  <a:lnTo>
                    <a:pt x="4428147" y="174510"/>
                  </a:lnTo>
                  <a:lnTo>
                    <a:pt x="4424451" y="178422"/>
                  </a:lnTo>
                  <a:lnTo>
                    <a:pt x="4428706" y="174548"/>
                  </a:lnTo>
                  <a:lnTo>
                    <a:pt x="4428502" y="174485"/>
                  </a:lnTo>
                  <a:lnTo>
                    <a:pt x="4428642" y="174129"/>
                  </a:lnTo>
                  <a:lnTo>
                    <a:pt x="4428820" y="173824"/>
                  </a:lnTo>
                  <a:lnTo>
                    <a:pt x="4429455" y="173177"/>
                  </a:lnTo>
                  <a:lnTo>
                    <a:pt x="4433265" y="169100"/>
                  </a:lnTo>
                  <a:close/>
                </a:path>
                <a:path w="4697730" h="4510405">
                  <a:moveTo>
                    <a:pt x="4438916" y="284086"/>
                  </a:moveTo>
                  <a:lnTo>
                    <a:pt x="4438802" y="283705"/>
                  </a:lnTo>
                  <a:lnTo>
                    <a:pt x="4438662" y="283400"/>
                  </a:lnTo>
                  <a:lnTo>
                    <a:pt x="4438358" y="283375"/>
                  </a:lnTo>
                  <a:lnTo>
                    <a:pt x="4438345" y="283730"/>
                  </a:lnTo>
                  <a:lnTo>
                    <a:pt x="4438624" y="283984"/>
                  </a:lnTo>
                  <a:lnTo>
                    <a:pt x="4438916" y="284086"/>
                  </a:lnTo>
                  <a:close/>
                </a:path>
                <a:path w="4697730" h="4510405">
                  <a:moveTo>
                    <a:pt x="4442498" y="159296"/>
                  </a:moveTo>
                  <a:lnTo>
                    <a:pt x="4433265" y="169100"/>
                  </a:lnTo>
                  <a:lnTo>
                    <a:pt x="4435754" y="166738"/>
                  </a:lnTo>
                  <a:lnTo>
                    <a:pt x="4429455" y="173177"/>
                  </a:lnTo>
                  <a:lnTo>
                    <a:pt x="4428769" y="179082"/>
                  </a:lnTo>
                  <a:lnTo>
                    <a:pt x="4424235" y="179082"/>
                  </a:lnTo>
                  <a:lnTo>
                    <a:pt x="4414621" y="191782"/>
                  </a:lnTo>
                  <a:lnTo>
                    <a:pt x="4407141" y="191782"/>
                  </a:lnTo>
                  <a:lnTo>
                    <a:pt x="4402429" y="203517"/>
                  </a:lnTo>
                  <a:lnTo>
                    <a:pt x="4416412" y="191782"/>
                  </a:lnTo>
                  <a:lnTo>
                    <a:pt x="4429226" y="179082"/>
                  </a:lnTo>
                  <a:lnTo>
                    <a:pt x="4436059" y="166433"/>
                  </a:lnTo>
                  <a:lnTo>
                    <a:pt x="4436643" y="165887"/>
                  </a:lnTo>
                  <a:lnTo>
                    <a:pt x="4440872" y="162001"/>
                  </a:lnTo>
                  <a:lnTo>
                    <a:pt x="4442498" y="159296"/>
                  </a:lnTo>
                  <a:close/>
                </a:path>
                <a:path w="4697730" h="4510405">
                  <a:moveTo>
                    <a:pt x="4444581" y="277558"/>
                  </a:moveTo>
                  <a:lnTo>
                    <a:pt x="4444377" y="277368"/>
                  </a:lnTo>
                  <a:lnTo>
                    <a:pt x="4444225" y="277507"/>
                  </a:lnTo>
                  <a:lnTo>
                    <a:pt x="4443984" y="277698"/>
                  </a:lnTo>
                  <a:lnTo>
                    <a:pt x="4444352" y="277647"/>
                  </a:lnTo>
                  <a:lnTo>
                    <a:pt x="4444581" y="277558"/>
                  </a:lnTo>
                  <a:close/>
                </a:path>
                <a:path w="4697730" h="4510405">
                  <a:moveTo>
                    <a:pt x="4446575" y="209918"/>
                  </a:moveTo>
                  <a:lnTo>
                    <a:pt x="4446054" y="210337"/>
                  </a:lnTo>
                  <a:lnTo>
                    <a:pt x="4445584" y="210985"/>
                  </a:lnTo>
                  <a:lnTo>
                    <a:pt x="4445254" y="211683"/>
                  </a:lnTo>
                  <a:lnTo>
                    <a:pt x="4446575" y="209918"/>
                  </a:lnTo>
                  <a:close/>
                </a:path>
                <a:path w="4697730" h="4510405">
                  <a:moveTo>
                    <a:pt x="4450969" y="255549"/>
                  </a:moveTo>
                  <a:lnTo>
                    <a:pt x="4450639" y="255663"/>
                  </a:lnTo>
                  <a:lnTo>
                    <a:pt x="4450486" y="255803"/>
                  </a:lnTo>
                  <a:lnTo>
                    <a:pt x="4450385" y="255943"/>
                  </a:lnTo>
                  <a:lnTo>
                    <a:pt x="4450969" y="255549"/>
                  </a:lnTo>
                  <a:close/>
                </a:path>
                <a:path w="4697730" h="4510405">
                  <a:moveTo>
                    <a:pt x="4451756" y="204025"/>
                  </a:moveTo>
                  <a:lnTo>
                    <a:pt x="4451604" y="203835"/>
                  </a:lnTo>
                  <a:lnTo>
                    <a:pt x="4451489" y="203657"/>
                  </a:lnTo>
                  <a:lnTo>
                    <a:pt x="4451223" y="203454"/>
                  </a:lnTo>
                  <a:lnTo>
                    <a:pt x="4449381" y="204114"/>
                  </a:lnTo>
                  <a:lnTo>
                    <a:pt x="4450473" y="204279"/>
                  </a:lnTo>
                  <a:lnTo>
                    <a:pt x="4451210" y="204203"/>
                  </a:lnTo>
                  <a:lnTo>
                    <a:pt x="4451756" y="204025"/>
                  </a:lnTo>
                  <a:close/>
                </a:path>
                <a:path w="4697730" h="4510405">
                  <a:moveTo>
                    <a:pt x="4453077" y="266052"/>
                  </a:moveTo>
                  <a:lnTo>
                    <a:pt x="4452950" y="265772"/>
                  </a:lnTo>
                  <a:lnTo>
                    <a:pt x="4453052" y="266280"/>
                  </a:lnTo>
                  <a:lnTo>
                    <a:pt x="4453077" y="266052"/>
                  </a:lnTo>
                  <a:close/>
                </a:path>
                <a:path w="4697730" h="4510405">
                  <a:moveTo>
                    <a:pt x="4464024" y="235877"/>
                  </a:moveTo>
                  <a:lnTo>
                    <a:pt x="4463542" y="235699"/>
                  </a:lnTo>
                  <a:lnTo>
                    <a:pt x="4463123" y="235648"/>
                  </a:lnTo>
                  <a:lnTo>
                    <a:pt x="4462716" y="235610"/>
                  </a:lnTo>
                  <a:lnTo>
                    <a:pt x="4462996" y="235724"/>
                  </a:lnTo>
                  <a:lnTo>
                    <a:pt x="4463364" y="235826"/>
                  </a:lnTo>
                  <a:lnTo>
                    <a:pt x="4464024" y="235877"/>
                  </a:lnTo>
                  <a:close/>
                </a:path>
                <a:path w="4697730" h="4510405">
                  <a:moveTo>
                    <a:pt x="4466221" y="222681"/>
                  </a:moveTo>
                  <a:lnTo>
                    <a:pt x="4465993" y="222631"/>
                  </a:lnTo>
                  <a:lnTo>
                    <a:pt x="4465650" y="222821"/>
                  </a:lnTo>
                  <a:lnTo>
                    <a:pt x="4466183" y="222707"/>
                  </a:lnTo>
                  <a:close/>
                </a:path>
                <a:path w="4697730" h="4510405">
                  <a:moveTo>
                    <a:pt x="4466399" y="222707"/>
                  </a:moveTo>
                  <a:lnTo>
                    <a:pt x="4466234" y="222148"/>
                  </a:lnTo>
                  <a:lnTo>
                    <a:pt x="4465980" y="222097"/>
                  </a:lnTo>
                  <a:lnTo>
                    <a:pt x="4466158" y="222415"/>
                  </a:lnTo>
                  <a:lnTo>
                    <a:pt x="4466221" y="222681"/>
                  </a:lnTo>
                  <a:lnTo>
                    <a:pt x="4466399" y="222707"/>
                  </a:lnTo>
                  <a:close/>
                </a:path>
                <a:path w="4697730" h="4510405">
                  <a:moveTo>
                    <a:pt x="4471898" y="211429"/>
                  </a:moveTo>
                  <a:lnTo>
                    <a:pt x="4471670" y="211416"/>
                  </a:lnTo>
                  <a:lnTo>
                    <a:pt x="4471467" y="211378"/>
                  </a:lnTo>
                  <a:lnTo>
                    <a:pt x="4471263" y="211366"/>
                  </a:lnTo>
                  <a:lnTo>
                    <a:pt x="4471200" y="211785"/>
                  </a:lnTo>
                  <a:lnTo>
                    <a:pt x="4471898" y="211429"/>
                  </a:lnTo>
                  <a:close/>
                </a:path>
                <a:path w="4697730" h="4510405">
                  <a:moveTo>
                    <a:pt x="4509071" y="150799"/>
                  </a:moveTo>
                  <a:lnTo>
                    <a:pt x="4508690" y="150799"/>
                  </a:lnTo>
                  <a:lnTo>
                    <a:pt x="4509071" y="150799"/>
                  </a:lnTo>
                  <a:close/>
                </a:path>
                <a:path w="4697730" h="4510405">
                  <a:moveTo>
                    <a:pt x="4511179" y="154393"/>
                  </a:moveTo>
                  <a:lnTo>
                    <a:pt x="4511078" y="154114"/>
                  </a:lnTo>
                  <a:lnTo>
                    <a:pt x="4510964" y="154355"/>
                  </a:lnTo>
                  <a:lnTo>
                    <a:pt x="4511179" y="154393"/>
                  </a:lnTo>
                  <a:close/>
                </a:path>
                <a:path w="4697730" h="4510405">
                  <a:moveTo>
                    <a:pt x="4512716" y="150863"/>
                  </a:moveTo>
                  <a:lnTo>
                    <a:pt x="4509071" y="150799"/>
                  </a:lnTo>
                  <a:lnTo>
                    <a:pt x="4510100" y="151345"/>
                  </a:lnTo>
                  <a:lnTo>
                    <a:pt x="4511078" y="154114"/>
                  </a:lnTo>
                  <a:lnTo>
                    <a:pt x="4512716" y="150863"/>
                  </a:lnTo>
                  <a:close/>
                </a:path>
                <a:path w="4697730" h="4510405">
                  <a:moveTo>
                    <a:pt x="4513923" y="154825"/>
                  </a:moveTo>
                  <a:lnTo>
                    <a:pt x="4511179" y="154393"/>
                  </a:lnTo>
                  <a:lnTo>
                    <a:pt x="4511459" y="155194"/>
                  </a:lnTo>
                  <a:lnTo>
                    <a:pt x="4513923" y="154825"/>
                  </a:lnTo>
                  <a:close/>
                </a:path>
                <a:path w="4697730" h="4510405">
                  <a:moveTo>
                    <a:pt x="4558081" y="73304"/>
                  </a:moveTo>
                  <a:lnTo>
                    <a:pt x="4557903" y="73380"/>
                  </a:lnTo>
                  <a:lnTo>
                    <a:pt x="4557814" y="73558"/>
                  </a:lnTo>
                  <a:lnTo>
                    <a:pt x="4557928" y="73888"/>
                  </a:lnTo>
                  <a:lnTo>
                    <a:pt x="4558081" y="73304"/>
                  </a:lnTo>
                  <a:close/>
                </a:path>
                <a:path w="4697730" h="4510405">
                  <a:moveTo>
                    <a:pt x="4675505" y="520"/>
                  </a:moveTo>
                  <a:lnTo>
                    <a:pt x="4675479" y="215"/>
                  </a:lnTo>
                  <a:lnTo>
                    <a:pt x="4675429" y="0"/>
                  </a:lnTo>
                  <a:lnTo>
                    <a:pt x="4675302" y="38"/>
                  </a:lnTo>
                  <a:lnTo>
                    <a:pt x="4675378" y="228"/>
                  </a:lnTo>
                  <a:lnTo>
                    <a:pt x="4675505" y="520"/>
                  </a:lnTo>
                  <a:close/>
                </a:path>
                <a:path w="4697730" h="4510405">
                  <a:moveTo>
                    <a:pt x="4697679" y="8737"/>
                  </a:moveTo>
                  <a:lnTo>
                    <a:pt x="4697349" y="6921"/>
                  </a:lnTo>
                  <a:lnTo>
                    <a:pt x="4697171" y="7150"/>
                  </a:lnTo>
                  <a:lnTo>
                    <a:pt x="4697679" y="8737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5634538" y="2825082"/>
              <a:ext cx="436245" cy="401955"/>
            </a:xfrm>
            <a:custGeom>
              <a:avLst/>
              <a:gdLst/>
              <a:ahLst/>
              <a:cxnLst/>
              <a:rect l="l" t="t" r="r" b="b"/>
              <a:pathLst>
                <a:path w="436244" h="401955">
                  <a:moveTo>
                    <a:pt x="2362" y="239801"/>
                  </a:moveTo>
                  <a:lnTo>
                    <a:pt x="25" y="237210"/>
                  </a:lnTo>
                  <a:lnTo>
                    <a:pt x="0" y="238633"/>
                  </a:lnTo>
                  <a:lnTo>
                    <a:pt x="533" y="239420"/>
                  </a:lnTo>
                  <a:lnTo>
                    <a:pt x="2197" y="240601"/>
                  </a:lnTo>
                  <a:lnTo>
                    <a:pt x="2362" y="239801"/>
                  </a:lnTo>
                  <a:close/>
                </a:path>
                <a:path w="436244" h="401955">
                  <a:moveTo>
                    <a:pt x="3848" y="231355"/>
                  </a:moveTo>
                  <a:lnTo>
                    <a:pt x="3835" y="230847"/>
                  </a:lnTo>
                  <a:lnTo>
                    <a:pt x="3517" y="231025"/>
                  </a:lnTo>
                  <a:lnTo>
                    <a:pt x="3670" y="231140"/>
                  </a:lnTo>
                  <a:lnTo>
                    <a:pt x="3848" y="231355"/>
                  </a:lnTo>
                  <a:close/>
                </a:path>
                <a:path w="436244" h="401955">
                  <a:moveTo>
                    <a:pt x="4076" y="231597"/>
                  </a:moveTo>
                  <a:lnTo>
                    <a:pt x="3860" y="231355"/>
                  </a:lnTo>
                  <a:lnTo>
                    <a:pt x="3873" y="231863"/>
                  </a:lnTo>
                  <a:lnTo>
                    <a:pt x="3695" y="232054"/>
                  </a:lnTo>
                  <a:lnTo>
                    <a:pt x="3416" y="232257"/>
                  </a:lnTo>
                  <a:lnTo>
                    <a:pt x="3937" y="232918"/>
                  </a:lnTo>
                  <a:lnTo>
                    <a:pt x="3886" y="231851"/>
                  </a:lnTo>
                  <a:lnTo>
                    <a:pt x="3987" y="231724"/>
                  </a:lnTo>
                  <a:lnTo>
                    <a:pt x="4076" y="231597"/>
                  </a:lnTo>
                  <a:close/>
                </a:path>
                <a:path w="436244" h="401955">
                  <a:moveTo>
                    <a:pt x="6096" y="231622"/>
                  </a:moveTo>
                  <a:lnTo>
                    <a:pt x="5588" y="231140"/>
                  </a:lnTo>
                  <a:lnTo>
                    <a:pt x="5918" y="232130"/>
                  </a:lnTo>
                  <a:lnTo>
                    <a:pt x="6096" y="231622"/>
                  </a:lnTo>
                  <a:close/>
                </a:path>
                <a:path w="436244" h="401955">
                  <a:moveTo>
                    <a:pt x="8089" y="239102"/>
                  </a:moveTo>
                  <a:lnTo>
                    <a:pt x="7366" y="237388"/>
                  </a:lnTo>
                  <a:lnTo>
                    <a:pt x="5740" y="234759"/>
                  </a:lnTo>
                  <a:lnTo>
                    <a:pt x="2946" y="233121"/>
                  </a:lnTo>
                  <a:lnTo>
                    <a:pt x="4940" y="235889"/>
                  </a:lnTo>
                  <a:lnTo>
                    <a:pt x="3733" y="235165"/>
                  </a:lnTo>
                  <a:lnTo>
                    <a:pt x="6197" y="238379"/>
                  </a:lnTo>
                  <a:lnTo>
                    <a:pt x="6045" y="239166"/>
                  </a:lnTo>
                  <a:lnTo>
                    <a:pt x="4521" y="238607"/>
                  </a:lnTo>
                  <a:lnTo>
                    <a:pt x="3619" y="237693"/>
                  </a:lnTo>
                  <a:lnTo>
                    <a:pt x="4152" y="238455"/>
                  </a:lnTo>
                  <a:lnTo>
                    <a:pt x="2298" y="238048"/>
                  </a:lnTo>
                  <a:lnTo>
                    <a:pt x="3733" y="239750"/>
                  </a:lnTo>
                  <a:lnTo>
                    <a:pt x="6413" y="240741"/>
                  </a:lnTo>
                  <a:lnTo>
                    <a:pt x="7251" y="239941"/>
                  </a:lnTo>
                  <a:lnTo>
                    <a:pt x="6350" y="237578"/>
                  </a:lnTo>
                  <a:lnTo>
                    <a:pt x="7124" y="237871"/>
                  </a:lnTo>
                  <a:lnTo>
                    <a:pt x="7645" y="238645"/>
                  </a:lnTo>
                  <a:lnTo>
                    <a:pt x="8089" y="239102"/>
                  </a:lnTo>
                  <a:close/>
                </a:path>
                <a:path w="436244" h="401955">
                  <a:moveTo>
                    <a:pt x="8382" y="236220"/>
                  </a:moveTo>
                  <a:lnTo>
                    <a:pt x="6591" y="234950"/>
                  </a:lnTo>
                  <a:lnTo>
                    <a:pt x="6451" y="233680"/>
                  </a:lnTo>
                  <a:lnTo>
                    <a:pt x="5918" y="232130"/>
                  </a:lnTo>
                  <a:lnTo>
                    <a:pt x="5384" y="233680"/>
                  </a:lnTo>
                  <a:lnTo>
                    <a:pt x="7239" y="236220"/>
                  </a:lnTo>
                  <a:lnTo>
                    <a:pt x="8382" y="236220"/>
                  </a:lnTo>
                  <a:close/>
                </a:path>
                <a:path w="436244" h="401955">
                  <a:moveTo>
                    <a:pt x="8445" y="226771"/>
                  </a:moveTo>
                  <a:lnTo>
                    <a:pt x="8064" y="226390"/>
                  </a:lnTo>
                  <a:lnTo>
                    <a:pt x="8026" y="226669"/>
                  </a:lnTo>
                  <a:lnTo>
                    <a:pt x="8140" y="227037"/>
                  </a:lnTo>
                  <a:lnTo>
                    <a:pt x="8331" y="227457"/>
                  </a:lnTo>
                  <a:lnTo>
                    <a:pt x="8356" y="227203"/>
                  </a:lnTo>
                  <a:lnTo>
                    <a:pt x="8382" y="226987"/>
                  </a:lnTo>
                  <a:lnTo>
                    <a:pt x="8445" y="226771"/>
                  </a:lnTo>
                  <a:close/>
                </a:path>
                <a:path w="436244" h="401955">
                  <a:moveTo>
                    <a:pt x="8737" y="233680"/>
                  </a:moveTo>
                  <a:lnTo>
                    <a:pt x="7162" y="232410"/>
                  </a:lnTo>
                  <a:lnTo>
                    <a:pt x="7188" y="231140"/>
                  </a:lnTo>
                  <a:lnTo>
                    <a:pt x="6604" y="229870"/>
                  </a:lnTo>
                  <a:lnTo>
                    <a:pt x="6261" y="231140"/>
                  </a:lnTo>
                  <a:lnTo>
                    <a:pt x="6096" y="231622"/>
                  </a:lnTo>
                  <a:lnTo>
                    <a:pt x="8356" y="233680"/>
                  </a:lnTo>
                  <a:lnTo>
                    <a:pt x="8737" y="233680"/>
                  </a:lnTo>
                  <a:close/>
                </a:path>
                <a:path w="436244" h="401955">
                  <a:moveTo>
                    <a:pt x="8978" y="225869"/>
                  </a:moveTo>
                  <a:lnTo>
                    <a:pt x="8724" y="226021"/>
                  </a:lnTo>
                  <a:lnTo>
                    <a:pt x="8610" y="226161"/>
                  </a:lnTo>
                  <a:lnTo>
                    <a:pt x="8610" y="226352"/>
                  </a:lnTo>
                  <a:lnTo>
                    <a:pt x="8712" y="226174"/>
                  </a:lnTo>
                  <a:lnTo>
                    <a:pt x="8826" y="225996"/>
                  </a:lnTo>
                  <a:lnTo>
                    <a:pt x="8978" y="225869"/>
                  </a:lnTo>
                  <a:close/>
                </a:path>
                <a:path w="436244" h="401955">
                  <a:moveTo>
                    <a:pt x="9321" y="227457"/>
                  </a:moveTo>
                  <a:lnTo>
                    <a:pt x="8801" y="226923"/>
                  </a:lnTo>
                  <a:lnTo>
                    <a:pt x="8597" y="226593"/>
                  </a:lnTo>
                  <a:lnTo>
                    <a:pt x="8610" y="226352"/>
                  </a:lnTo>
                  <a:lnTo>
                    <a:pt x="8534" y="226479"/>
                  </a:lnTo>
                  <a:lnTo>
                    <a:pt x="8445" y="226771"/>
                  </a:lnTo>
                  <a:lnTo>
                    <a:pt x="8750" y="227088"/>
                  </a:lnTo>
                  <a:lnTo>
                    <a:pt x="9067" y="227355"/>
                  </a:lnTo>
                  <a:lnTo>
                    <a:pt x="9321" y="227457"/>
                  </a:lnTo>
                  <a:close/>
                </a:path>
                <a:path w="436244" h="401955">
                  <a:moveTo>
                    <a:pt x="9563" y="222834"/>
                  </a:moveTo>
                  <a:lnTo>
                    <a:pt x="9182" y="222694"/>
                  </a:lnTo>
                  <a:lnTo>
                    <a:pt x="9525" y="223215"/>
                  </a:lnTo>
                  <a:lnTo>
                    <a:pt x="9563" y="222834"/>
                  </a:lnTo>
                  <a:close/>
                </a:path>
                <a:path w="436244" h="401955">
                  <a:moveTo>
                    <a:pt x="10096" y="224066"/>
                  </a:moveTo>
                  <a:lnTo>
                    <a:pt x="9525" y="223215"/>
                  </a:lnTo>
                  <a:lnTo>
                    <a:pt x="9512" y="223443"/>
                  </a:lnTo>
                  <a:lnTo>
                    <a:pt x="10096" y="224066"/>
                  </a:lnTo>
                  <a:close/>
                </a:path>
                <a:path w="436244" h="401955">
                  <a:moveTo>
                    <a:pt x="10833" y="224853"/>
                  </a:moveTo>
                  <a:lnTo>
                    <a:pt x="10096" y="224066"/>
                  </a:lnTo>
                  <a:lnTo>
                    <a:pt x="10223" y="224256"/>
                  </a:lnTo>
                  <a:lnTo>
                    <a:pt x="10452" y="224510"/>
                  </a:lnTo>
                  <a:lnTo>
                    <a:pt x="10833" y="224853"/>
                  </a:lnTo>
                  <a:close/>
                </a:path>
                <a:path w="436244" h="401955">
                  <a:moveTo>
                    <a:pt x="12814" y="231140"/>
                  </a:moveTo>
                  <a:lnTo>
                    <a:pt x="11455" y="230543"/>
                  </a:lnTo>
                  <a:lnTo>
                    <a:pt x="10744" y="231140"/>
                  </a:lnTo>
                  <a:lnTo>
                    <a:pt x="12814" y="231140"/>
                  </a:lnTo>
                  <a:close/>
                </a:path>
                <a:path w="436244" h="401955">
                  <a:moveTo>
                    <a:pt x="13347" y="224218"/>
                  </a:moveTo>
                  <a:lnTo>
                    <a:pt x="12598" y="222885"/>
                  </a:lnTo>
                  <a:lnTo>
                    <a:pt x="12407" y="222554"/>
                  </a:lnTo>
                  <a:lnTo>
                    <a:pt x="11785" y="222885"/>
                  </a:lnTo>
                  <a:lnTo>
                    <a:pt x="9613" y="222313"/>
                  </a:lnTo>
                  <a:lnTo>
                    <a:pt x="9563" y="222834"/>
                  </a:lnTo>
                  <a:lnTo>
                    <a:pt x="13347" y="224218"/>
                  </a:lnTo>
                  <a:close/>
                </a:path>
                <a:path w="436244" h="401955">
                  <a:moveTo>
                    <a:pt x="14262" y="237490"/>
                  </a:moveTo>
                  <a:lnTo>
                    <a:pt x="10744" y="231140"/>
                  </a:lnTo>
                  <a:lnTo>
                    <a:pt x="10045" y="231140"/>
                  </a:lnTo>
                  <a:lnTo>
                    <a:pt x="8877" y="228600"/>
                  </a:lnTo>
                  <a:lnTo>
                    <a:pt x="8331" y="228600"/>
                  </a:lnTo>
                  <a:lnTo>
                    <a:pt x="8229" y="229870"/>
                  </a:lnTo>
                  <a:lnTo>
                    <a:pt x="8877" y="232410"/>
                  </a:lnTo>
                  <a:lnTo>
                    <a:pt x="8737" y="233680"/>
                  </a:lnTo>
                  <a:lnTo>
                    <a:pt x="9182" y="233680"/>
                  </a:lnTo>
                  <a:lnTo>
                    <a:pt x="9093" y="234950"/>
                  </a:lnTo>
                  <a:lnTo>
                    <a:pt x="14262" y="237490"/>
                  </a:lnTo>
                  <a:close/>
                </a:path>
                <a:path w="436244" h="401955">
                  <a:moveTo>
                    <a:pt x="19926" y="213677"/>
                  </a:moveTo>
                  <a:lnTo>
                    <a:pt x="18859" y="212090"/>
                  </a:lnTo>
                  <a:lnTo>
                    <a:pt x="18453" y="214630"/>
                  </a:lnTo>
                  <a:lnTo>
                    <a:pt x="19926" y="213677"/>
                  </a:lnTo>
                  <a:close/>
                </a:path>
                <a:path w="436244" h="401955">
                  <a:moveTo>
                    <a:pt x="20624" y="213677"/>
                  </a:moveTo>
                  <a:lnTo>
                    <a:pt x="20408" y="213360"/>
                  </a:lnTo>
                  <a:lnTo>
                    <a:pt x="19926" y="213677"/>
                  </a:lnTo>
                  <a:lnTo>
                    <a:pt x="20574" y="214630"/>
                  </a:lnTo>
                  <a:lnTo>
                    <a:pt x="20624" y="213677"/>
                  </a:lnTo>
                  <a:close/>
                </a:path>
                <a:path w="436244" h="401955">
                  <a:moveTo>
                    <a:pt x="23126" y="210820"/>
                  </a:moveTo>
                  <a:lnTo>
                    <a:pt x="22580" y="209550"/>
                  </a:lnTo>
                  <a:lnTo>
                    <a:pt x="23050" y="210820"/>
                  </a:lnTo>
                  <a:close/>
                </a:path>
                <a:path w="436244" h="401955">
                  <a:moveTo>
                    <a:pt x="25488" y="210400"/>
                  </a:moveTo>
                  <a:lnTo>
                    <a:pt x="25222" y="210121"/>
                  </a:lnTo>
                  <a:lnTo>
                    <a:pt x="25450" y="210400"/>
                  </a:lnTo>
                  <a:close/>
                </a:path>
                <a:path w="436244" h="401955">
                  <a:moveTo>
                    <a:pt x="25666" y="223748"/>
                  </a:moveTo>
                  <a:lnTo>
                    <a:pt x="25298" y="224256"/>
                  </a:lnTo>
                  <a:lnTo>
                    <a:pt x="25527" y="224790"/>
                  </a:lnTo>
                  <a:lnTo>
                    <a:pt x="25666" y="223748"/>
                  </a:lnTo>
                  <a:close/>
                </a:path>
                <a:path w="436244" h="401955">
                  <a:moveTo>
                    <a:pt x="28778" y="219964"/>
                  </a:moveTo>
                  <a:lnTo>
                    <a:pt x="27901" y="219405"/>
                  </a:lnTo>
                  <a:lnTo>
                    <a:pt x="27965" y="220980"/>
                  </a:lnTo>
                  <a:lnTo>
                    <a:pt x="28778" y="219964"/>
                  </a:lnTo>
                  <a:close/>
                </a:path>
                <a:path w="436244" h="401955">
                  <a:moveTo>
                    <a:pt x="29743" y="222758"/>
                  </a:moveTo>
                  <a:lnTo>
                    <a:pt x="27597" y="223862"/>
                  </a:lnTo>
                  <a:lnTo>
                    <a:pt x="28105" y="224078"/>
                  </a:lnTo>
                  <a:lnTo>
                    <a:pt x="29743" y="222758"/>
                  </a:lnTo>
                  <a:close/>
                </a:path>
                <a:path w="436244" h="401955">
                  <a:moveTo>
                    <a:pt x="30175" y="224980"/>
                  </a:moveTo>
                  <a:lnTo>
                    <a:pt x="28105" y="224078"/>
                  </a:lnTo>
                  <a:lnTo>
                    <a:pt x="27406" y="224637"/>
                  </a:lnTo>
                  <a:lnTo>
                    <a:pt x="30060" y="225209"/>
                  </a:lnTo>
                  <a:lnTo>
                    <a:pt x="30175" y="224980"/>
                  </a:lnTo>
                  <a:close/>
                </a:path>
                <a:path w="436244" h="401955">
                  <a:moveTo>
                    <a:pt x="30391" y="220980"/>
                  </a:moveTo>
                  <a:lnTo>
                    <a:pt x="28981" y="219710"/>
                  </a:lnTo>
                  <a:lnTo>
                    <a:pt x="28778" y="219964"/>
                  </a:lnTo>
                  <a:lnTo>
                    <a:pt x="30391" y="220980"/>
                  </a:lnTo>
                  <a:close/>
                </a:path>
                <a:path w="436244" h="401955">
                  <a:moveTo>
                    <a:pt x="30441" y="205473"/>
                  </a:moveTo>
                  <a:lnTo>
                    <a:pt x="28803" y="205663"/>
                  </a:lnTo>
                  <a:lnTo>
                    <a:pt x="29616" y="205689"/>
                  </a:lnTo>
                  <a:lnTo>
                    <a:pt x="30099" y="205587"/>
                  </a:lnTo>
                  <a:lnTo>
                    <a:pt x="30441" y="205473"/>
                  </a:lnTo>
                  <a:close/>
                </a:path>
                <a:path w="436244" h="401955">
                  <a:moveTo>
                    <a:pt x="34086" y="226072"/>
                  </a:moveTo>
                  <a:lnTo>
                    <a:pt x="30060" y="225209"/>
                  </a:lnTo>
                  <a:lnTo>
                    <a:pt x="29705" y="225933"/>
                  </a:lnTo>
                  <a:lnTo>
                    <a:pt x="34086" y="226072"/>
                  </a:lnTo>
                  <a:close/>
                </a:path>
                <a:path w="436244" h="401955">
                  <a:moveTo>
                    <a:pt x="37084" y="199491"/>
                  </a:moveTo>
                  <a:lnTo>
                    <a:pt x="36855" y="199339"/>
                  </a:lnTo>
                  <a:lnTo>
                    <a:pt x="36626" y="199212"/>
                  </a:lnTo>
                  <a:lnTo>
                    <a:pt x="36360" y="199161"/>
                  </a:lnTo>
                  <a:lnTo>
                    <a:pt x="36499" y="199288"/>
                  </a:lnTo>
                  <a:lnTo>
                    <a:pt x="36779" y="199390"/>
                  </a:lnTo>
                  <a:lnTo>
                    <a:pt x="37084" y="199491"/>
                  </a:lnTo>
                  <a:close/>
                </a:path>
                <a:path w="436244" h="401955">
                  <a:moveTo>
                    <a:pt x="38735" y="218071"/>
                  </a:moveTo>
                  <a:lnTo>
                    <a:pt x="36677" y="215976"/>
                  </a:lnTo>
                  <a:lnTo>
                    <a:pt x="35826" y="214998"/>
                  </a:lnTo>
                  <a:lnTo>
                    <a:pt x="36576" y="215963"/>
                  </a:lnTo>
                  <a:lnTo>
                    <a:pt x="36830" y="216547"/>
                  </a:lnTo>
                  <a:lnTo>
                    <a:pt x="36804" y="216903"/>
                  </a:lnTo>
                  <a:lnTo>
                    <a:pt x="37211" y="217284"/>
                  </a:lnTo>
                  <a:lnTo>
                    <a:pt x="37719" y="217716"/>
                  </a:lnTo>
                  <a:lnTo>
                    <a:pt x="38417" y="218224"/>
                  </a:lnTo>
                  <a:lnTo>
                    <a:pt x="38735" y="218071"/>
                  </a:lnTo>
                  <a:close/>
                </a:path>
                <a:path w="436244" h="401955">
                  <a:moveTo>
                    <a:pt x="48564" y="208902"/>
                  </a:moveTo>
                  <a:lnTo>
                    <a:pt x="47993" y="207454"/>
                  </a:lnTo>
                  <a:lnTo>
                    <a:pt x="47752" y="207695"/>
                  </a:lnTo>
                  <a:lnTo>
                    <a:pt x="47993" y="208051"/>
                  </a:lnTo>
                  <a:lnTo>
                    <a:pt x="48247" y="208457"/>
                  </a:lnTo>
                  <a:lnTo>
                    <a:pt x="48564" y="208902"/>
                  </a:lnTo>
                  <a:close/>
                </a:path>
                <a:path w="436244" h="401955">
                  <a:moveTo>
                    <a:pt x="48818" y="199390"/>
                  </a:moveTo>
                  <a:close/>
                </a:path>
                <a:path w="436244" h="401955">
                  <a:moveTo>
                    <a:pt x="48844" y="198120"/>
                  </a:moveTo>
                  <a:lnTo>
                    <a:pt x="48488" y="198120"/>
                  </a:lnTo>
                  <a:lnTo>
                    <a:pt x="48793" y="199326"/>
                  </a:lnTo>
                  <a:lnTo>
                    <a:pt x="48844" y="198120"/>
                  </a:lnTo>
                  <a:close/>
                </a:path>
                <a:path w="436244" h="401955">
                  <a:moveTo>
                    <a:pt x="52501" y="200660"/>
                  </a:moveTo>
                  <a:lnTo>
                    <a:pt x="51396" y="199390"/>
                  </a:lnTo>
                  <a:lnTo>
                    <a:pt x="51727" y="200634"/>
                  </a:lnTo>
                  <a:lnTo>
                    <a:pt x="49237" y="198158"/>
                  </a:lnTo>
                  <a:lnTo>
                    <a:pt x="50228" y="200660"/>
                  </a:lnTo>
                  <a:lnTo>
                    <a:pt x="51727" y="200660"/>
                  </a:lnTo>
                  <a:lnTo>
                    <a:pt x="52501" y="200660"/>
                  </a:lnTo>
                  <a:close/>
                </a:path>
                <a:path w="436244" h="401955">
                  <a:moveTo>
                    <a:pt x="56553" y="201269"/>
                  </a:moveTo>
                  <a:lnTo>
                    <a:pt x="56286" y="201002"/>
                  </a:lnTo>
                  <a:lnTo>
                    <a:pt x="56007" y="200799"/>
                  </a:lnTo>
                  <a:lnTo>
                    <a:pt x="55714" y="200609"/>
                  </a:lnTo>
                  <a:lnTo>
                    <a:pt x="56032" y="200901"/>
                  </a:lnTo>
                  <a:lnTo>
                    <a:pt x="56337" y="201142"/>
                  </a:lnTo>
                  <a:lnTo>
                    <a:pt x="56553" y="201269"/>
                  </a:lnTo>
                  <a:close/>
                </a:path>
                <a:path w="436244" h="401955">
                  <a:moveTo>
                    <a:pt x="58864" y="192316"/>
                  </a:moveTo>
                  <a:lnTo>
                    <a:pt x="58648" y="192252"/>
                  </a:lnTo>
                  <a:lnTo>
                    <a:pt x="58864" y="192316"/>
                  </a:lnTo>
                  <a:close/>
                </a:path>
                <a:path w="436244" h="401955">
                  <a:moveTo>
                    <a:pt x="59461" y="192303"/>
                  </a:moveTo>
                  <a:lnTo>
                    <a:pt x="58864" y="192316"/>
                  </a:lnTo>
                  <a:lnTo>
                    <a:pt x="59105" y="192405"/>
                  </a:lnTo>
                  <a:lnTo>
                    <a:pt x="59296" y="192379"/>
                  </a:lnTo>
                  <a:lnTo>
                    <a:pt x="59461" y="192303"/>
                  </a:lnTo>
                  <a:close/>
                </a:path>
                <a:path w="436244" h="401955">
                  <a:moveTo>
                    <a:pt x="61048" y="192303"/>
                  </a:moveTo>
                  <a:lnTo>
                    <a:pt x="60325" y="191439"/>
                  </a:lnTo>
                  <a:lnTo>
                    <a:pt x="60045" y="192100"/>
                  </a:lnTo>
                  <a:lnTo>
                    <a:pt x="59461" y="192303"/>
                  </a:lnTo>
                  <a:lnTo>
                    <a:pt x="61048" y="192303"/>
                  </a:lnTo>
                  <a:close/>
                </a:path>
                <a:path w="436244" h="401955">
                  <a:moveTo>
                    <a:pt x="75145" y="165100"/>
                  </a:moveTo>
                  <a:lnTo>
                    <a:pt x="74168" y="163830"/>
                  </a:lnTo>
                  <a:lnTo>
                    <a:pt x="72174" y="163830"/>
                  </a:lnTo>
                  <a:lnTo>
                    <a:pt x="75057" y="165100"/>
                  </a:lnTo>
                  <a:close/>
                </a:path>
                <a:path w="436244" h="401955">
                  <a:moveTo>
                    <a:pt x="82423" y="159181"/>
                  </a:moveTo>
                  <a:lnTo>
                    <a:pt x="82245" y="157924"/>
                  </a:lnTo>
                  <a:lnTo>
                    <a:pt x="82308" y="157441"/>
                  </a:lnTo>
                  <a:lnTo>
                    <a:pt x="81724" y="157645"/>
                  </a:lnTo>
                  <a:lnTo>
                    <a:pt x="81343" y="157886"/>
                  </a:lnTo>
                  <a:lnTo>
                    <a:pt x="82423" y="159181"/>
                  </a:lnTo>
                  <a:close/>
                </a:path>
                <a:path w="436244" h="401955">
                  <a:moveTo>
                    <a:pt x="83477" y="156489"/>
                  </a:moveTo>
                  <a:lnTo>
                    <a:pt x="82664" y="156425"/>
                  </a:lnTo>
                  <a:lnTo>
                    <a:pt x="82384" y="156832"/>
                  </a:lnTo>
                  <a:lnTo>
                    <a:pt x="82308" y="157441"/>
                  </a:lnTo>
                  <a:lnTo>
                    <a:pt x="82791" y="157276"/>
                  </a:lnTo>
                  <a:lnTo>
                    <a:pt x="83413" y="157137"/>
                  </a:lnTo>
                  <a:lnTo>
                    <a:pt x="83477" y="156489"/>
                  </a:lnTo>
                  <a:close/>
                </a:path>
                <a:path w="436244" h="401955">
                  <a:moveTo>
                    <a:pt x="86042" y="174205"/>
                  </a:moveTo>
                  <a:lnTo>
                    <a:pt x="84353" y="173240"/>
                  </a:lnTo>
                  <a:lnTo>
                    <a:pt x="85318" y="175260"/>
                  </a:lnTo>
                  <a:lnTo>
                    <a:pt x="86042" y="174205"/>
                  </a:lnTo>
                  <a:close/>
                </a:path>
                <a:path w="436244" h="401955">
                  <a:moveTo>
                    <a:pt x="87922" y="175260"/>
                  </a:moveTo>
                  <a:lnTo>
                    <a:pt x="87045" y="172720"/>
                  </a:lnTo>
                  <a:lnTo>
                    <a:pt x="86042" y="174205"/>
                  </a:lnTo>
                  <a:lnTo>
                    <a:pt x="87922" y="175260"/>
                  </a:lnTo>
                  <a:close/>
                </a:path>
                <a:path w="436244" h="401955">
                  <a:moveTo>
                    <a:pt x="92773" y="165417"/>
                  </a:moveTo>
                  <a:lnTo>
                    <a:pt x="92532" y="165227"/>
                  </a:lnTo>
                  <a:lnTo>
                    <a:pt x="92329" y="165506"/>
                  </a:lnTo>
                  <a:lnTo>
                    <a:pt x="92456" y="165862"/>
                  </a:lnTo>
                  <a:lnTo>
                    <a:pt x="92646" y="166103"/>
                  </a:lnTo>
                  <a:lnTo>
                    <a:pt x="92722" y="165747"/>
                  </a:lnTo>
                  <a:lnTo>
                    <a:pt x="92773" y="165417"/>
                  </a:lnTo>
                  <a:close/>
                </a:path>
                <a:path w="436244" h="401955">
                  <a:moveTo>
                    <a:pt x="93573" y="173990"/>
                  </a:moveTo>
                  <a:lnTo>
                    <a:pt x="91249" y="171450"/>
                  </a:lnTo>
                  <a:lnTo>
                    <a:pt x="90081" y="170180"/>
                  </a:lnTo>
                  <a:lnTo>
                    <a:pt x="88925" y="168910"/>
                  </a:lnTo>
                  <a:lnTo>
                    <a:pt x="91567" y="167640"/>
                  </a:lnTo>
                  <a:lnTo>
                    <a:pt x="90538" y="167640"/>
                  </a:lnTo>
                  <a:lnTo>
                    <a:pt x="89369" y="166370"/>
                  </a:lnTo>
                  <a:lnTo>
                    <a:pt x="77952" y="166370"/>
                  </a:lnTo>
                  <a:lnTo>
                    <a:pt x="74244" y="166370"/>
                  </a:lnTo>
                  <a:lnTo>
                    <a:pt x="71564" y="166370"/>
                  </a:lnTo>
                  <a:lnTo>
                    <a:pt x="71564" y="170180"/>
                  </a:lnTo>
                  <a:lnTo>
                    <a:pt x="68859" y="170180"/>
                  </a:lnTo>
                  <a:lnTo>
                    <a:pt x="65697" y="168910"/>
                  </a:lnTo>
                  <a:lnTo>
                    <a:pt x="69824" y="168910"/>
                  </a:lnTo>
                  <a:lnTo>
                    <a:pt x="66992" y="166370"/>
                  </a:lnTo>
                  <a:lnTo>
                    <a:pt x="64770" y="170180"/>
                  </a:lnTo>
                  <a:lnTo>
                    <a:pt x="64655" y="175260"/>
                  </a:lnTo>
                  <a:lnTo>
                    <a:pt x="61633" y="176530"/>
                  </a:lnTo>
                  <a:lnTo>
                    <a:pt x="62382" y="176530"/>
                  </a:lnTo>
                  <a:lnTo>
                    <a:pt x="65798" y="181610"/>
                  </a:lnTo>
                  <a:lnTo>
                    <a:pt x="62255" y="179070"/>
                  </a:lnTo>
                  <a:lnTo>
                    <a:pt x="58699" y="176530"/>
                  </a:lnTo>
                  <a:lnTo>
                    <a:pt x="59232" y="179031"/>
                  </a:lnTo>
                  <a:lnTo>
                    <a:pt x="57531" y="176530"/>
                  </a:lnTo>
                  <a:lnTo>
                    <a:pt x="57873" y="177800"/>
                  </a:lnTo>
                  <a:lnTo>
                    <a:pt x="55575" y="177800"/>
                  </a:lnTo>
                  <a:lnTo>
                    <a:pt x="55346" y="181610"/>
                  </a:lnTo>
                  <a:lnTo>
                    <a:pt x="54025" y="185420"/>
                  </a:lnTo>
                  <a:lnTo>
                    <a:pt x="53352" y="184150"/>
                  </a:lnTo>
                  <a:lnTo>
                    <a:pt x="51473" y="184150"/>
                  </a:lnTo>
                  <a:lnTo>
                    <a:pt x="50228" y="185420"/>
                  </a:lnTo>
                  <a:lnTo>
                    <a:pt x="48704" y="186690"/>
                  </a:lnTo>
                  <a:lnTo>
                    <a:pt x="49377" y="187960"/>
                  </a:lnTo>
                  <a:lnTo>
                    <a:pt x="48602" y="187960"/>
                  </a:lnTo>
                  <a:lnTo>
                    <a:pt x="50419" y="189230"/>
                  </a:lnTo>
                  <a:lnTo>
                    <a:pt x="46012" y="189230"/>
                  </a:lnTo>
                  <a:lnTo>
                    <a:pt x="44475" y="193040"/>
                  </a:lnTo>
                  <a:lnTo>
                    <a:pt x="43218" y="195580"/>
                  </a:lnTo>
                  <a:lnTo>
                    <a:pt x="39636" y="196850"/>
                  </a:lnTo>
                  <a:lnTo>
                    <a:pt x="39954" y="195580"/>
                  </a:lnTo>
                  <a:lnTo>
                    <a:pt x="39547" y="194310"/>
                  </a:lnTo>
                  <a:lnTo>
                    <a:pt x="39281" y="195580"/>
                  </a:lnTo>
                  <a:lnTo>
                    <a:pt x="37833" y="198120"/>
                  </a:lnTo>
                  <a:lnTo>
                    <a:pt x="39738" y="199390"/>
                  </a:lnTo>
                  <a:lnTo>
                    <a:pt x="41021" y="199390"/>
                  </a:lnTo>
                  <a:lnTo>
                    <a:pt x="41744" y="200660"/>
                  </a:lnTo>
                  <a:lnTo>
                    <a:pt x="41859" y="203200"/>
                  </a:lnTo>
                  <a:lnTo>
                    <a:pt x="41287" y="203200"/>
                  </a:lnTo>
                  <a:lnTo>
                    <a:pt x="41249" y="201930"/>
                  </a:lnTo>
                  <a:lnTo>
                    <a:pt x="41211" y="200660"/>
                  </a:lnTo>
                  <a:lnTo>
                    <a:pt x="38112" y="200660"/>
                  </a:lnTo>
                  <a:lnTo>
                    <a:pt x="38696" y="201930"/>
                  </a:lnTo>
                  <a:lnTo>
                    <a:pt x="34378" y="200660"/>
                  </a:lnTo>
                  <a:lnTo>
                    <a:pt x="41973" y="205740"/>
                  </a:lnTo>
                  <a:lnTo>
                    <a:pt x="38201" y="205740"/>
                  </a:lnTo>
                  <a:lnTo>
                    <a:pt x="37388" y="204470"/>
                  </a:lnTo>
                  <a:lnTo>
                    <a:pt x="37211" y="205740"/>
                  </a:lnTo>
                  <a:lnTo>
                    <a:pt x="37846" y="207010"/>
                  </a:lnTo>
                  <a:lnTo>
                    <a:pt x="36969" y="207010"/>
                  </a:lnTo>
                  <a:lnTo>
                    <a:pt x="36969" y="209550"/>
                  </a:lnTo>
                  <a:lnTo>
                    <a:pt x="34086" y="208280"/>
                  </a:lnTo>
                  <a:lnTo>
                    <a:pt x="33934" y="208280"/>
                  </a:lnTo>
                  <a:lnTo>
                    <a:pt x="34493" y="207010"/>
                  </a:lnTo>
                  <a:lnTo>
                    <a:pt x="34378" y="206019"/>
                  </a:lnTo>
                  <a:lnTo>
                    <a:pt x="36969" y="209550"/>
                  </a:lnTo>
                  <a:lnTo>
                    <a:pt x="36969" y="207010"/>
                  </a:lnTo>
                  <a:lnTo>
                    <a:pt x="34607" y="205740"/>
                  </a:lnTo>
                  <a:lnTo>
                    <a:pt x="36626" y="205740"/>
                  </a:lnTo>
                  <a:lnTo>
                    <a:pt x="35026" y="204470"/>
                  </a:lnTo>
                  <a:lnTo>
                    <a:pt x="34213" y="205689"/>
                  </a:lnTo>
                  <a:lnTo>
                    <a:pt x="31026" y="204470"/>
                  </a:lnTo>
                  <a:lnTo>
                    <a:pt x="31521" y="205740"/>
                  </a:lnTo>
                  <a:lnTo>
                    <a:pt x="30568" y="205740"/>
                  </a:lnTo>
                  <a:lnTo>
                    <a:pt x="27851" y="207010"/>
                  </a:lnTo>
                  <a:lnTo>
                    <a:pt x="28917" y="207010"/>
                  </a:lnTo>
                  <a:lnTo>
                    <a:pt x="33020" y="213360"/>
                  </a:lnTo>
                  <a:lnTo>
                    <a:pt x="27597" y="210896"/>
                  </a:lnTo>
                  <a:lnTo>
                    <a:pt x="27432" y="210820"/>
                  </a:lnTo>
                  <a:lnTo>
                    <a:pt x="27584" y="211226"/>
                  </a:lnTo>
                  <a:lnTo>
                    <a:pt x="27660" y="213360"/>
                  </a:lnTo>
                  <a:lnTo>
                    <a:pt x="26555" y="212090"/>
                  </a:lnTo>
                  <a:lnTo>
                    <a:pt x="25463" y="210820"/>
                  </a:lnTo>
                  <a:lnTo>
                    <a:pt x="23126" y="210820"/>
                  </a:lnTo>
                  <a:lnTo>
                    <a:pt x="23685" y="212090"/>
                  </a:lnTo>
                  <a:lnTo>
                    <a:pt x="19799" y="209550"/>
                  </a:lnTo>
                  <a:lnTo>
                    <a:pt x="21475" y="213360"/>
                  </a:lnTo>
                  <a:lnTo>
                    <a:pt x="20675" y="213360"/>
                  </a:lnTo>
                  <a:lnTo>
                    <a:pt x="20650" y="213715"/>
                  </a:lnTo>
                  <a:lnTo>
                    <a:pt x="21272" y="214630"/>
                  </a:lnTo>
                  <a:lnTo>
                    <a:pt x="22288" y="218440"/>
                  </a:lnTo>
                  <a:lnTo>
                    <a:pt x="14668" y="215900"/>
                  </a:lnTo>
                  <a:lnTo>
                    <a:pt x="16103" y="220980"/>
                  </a:lnTo>
                  <a:lnTo>
                    <a:pt x="15773" y="224790"/>
                  </a:lnTo>
                  <a:lnTo>
                    <a:pt x="18021" y="227330"/>
                  </a:lnTo>
                  <a:lnTo>
                    <a:pt x="17640" y="229870"/>
                  </a:lnTo>
                  <a:lnTo>
                    <a:pt x="15862" y="229870"/>
                  </a:lnTo>
                  <a:lnTo>
                    <a:pt x="15316" y="227330"/>
                  </a:lnTo>
                  <a:lnTo>
                    <a:pt x="13271" y="227330"/>
                  </a:lnTo>
                  <a:lnTo>
                    <a:pt x="12801" y="228600"/>
                  </a:lnTo>
                  <a:lnTo>
                    <a:pt x="12814" y="229870"/>
                  </a:lnTo>
                  <a:lnTo>
                    <a:pt x="12331" y="229870"/>
                  </a:lnTo>
                  <a:lnTo>
                    <a:pt x="10439" y="228600"/>
                  </a:lnTo>
                  <a:lnTo>
                    <a:pt x="9956" y="229870"/>
                  </a:lnTo>
                  <a:lnTo>
                    <a:pt x="11455" y="230543"/>
                  </a:lnTo>
                  <a:lnTo>
                    <a:pt x="12217" y="229870"/>
                  </a:lnTo>
                  <a:lnTo>
                    <a:pt x="15024" y="233680"/>
                  </a:lnTo>
                  <a:lnTo>
                    <a:pt x="13512" y="229870"/>
                  </a:lnTo>
                  <a:lnTo>
                    <a:pt x="14630" y="229870"/>
                  </a:lnTo>
                  <a:lnTo>
                    <a:pt x="16637" y="232410"/>
                  </a:lnTo>
                  <a:lnTo>
                    <a:pt x="19011" y="233680"/>
                  </a:lnTo>
                  <a:lnTo>
                    <a:pt x="16129" y="231140"/>
                  </a:lnTo>
                  <a:lnTo>
                    <a:pt x="18681" y="232410"/>
                  </a:lnTo>
                  <a:lnTo>
                    <a:pt x="19215" y="232410"/>
                  </a:lnTo>
                  <a:lnTo>
                    <a:pt x="19075" y="231140"/>
                  </a:lnTo>
                  <a:lnTo>
                    <a:pt x="19596" y="231140"/>
                  </a:lnTo>
                  <a:lnTo>
                    <a:pt x="21526" y="232410"/>
                  </a:lnTo>
                  <a:lnTo>
                    <a:pt x="23914" y="232410"/>
                  </a:lnTo>
                  <a:lnTo>
                    <a:pt x="23063" y="231140"/>
                  </a:lnTo>
                  <a:lnTo>
                    <a:pt x="20497" y="227330"/>
                  </a:lnTo>
                  <a:lnTo>
                    <a:pt x="23533" y="228600"/>
                  </a:lnTo>
                  <a:lnTo>
                    <a:pt x="23609" y="229870"/>
                  </a:lnTo>
                  <a:lnTo>
                    <a:pt x="24574" y="226060"/>
                  </a:lnTo>
                  <a:lnTo>
                    <a:pt x="21399" y="227330"/>
                  </a:lnTo>
                  <a:lnTo>
                    <a:pt x="20180" y="222250"/>
                  </a:lnTo>
                  <a:lnTo>
                    <a:pt x="27089" y="227330"/>
                  </a:lnTo>
                  <a:lnTo>
                    <a:pt x="24917" y="224790"/>
                  </a:lnTo>
                  <a:lnTo>
                    <a:pt x="25298" y="224256"/>
                  </a:lnTo>
                  <a:lnTo>
                    <a:pt x="24447" y="222250"/>
                  </a:lnTo>
                  <a:lnTo>
                    <a:pt x="25793" y="222796"/>
                  </a:lnTo>
                  <a:lnTo>
                    <a:pt x="25666" y="223748"/>
                  </a:lnTo>
                  <a:lnTo>
                    <a:pt x="25819" y="223520"/>
                  </a:lnTo>
                  <a:lnTo>
                    <a:pt x="26695" y="224790"/>
                  </a:lnTo>
                  <a:lnTo>
                    <a:pt x="26276" y="223520"/>
                  </a:lnTo>
                  <a:lnTo>
                    <a:pt x="26073" y="222910"/>
                  </a:lnTo>
                  <a:lnTo>
                    <a:pt x="27609" y="223520"/>
                  </a:lnTo>
                  <a:lnTo>
                    <a:pt x="27305" y="222250"/>
                  </a:lnTo>
                  <a:lnTo>
                    <a:pt x="26390" y="218440"/>
                  </a:lnTo>
                  <a:lnTo>
                    <a:pt x="27901" y="219405"/>
                  </a:lnTo>
                  <a:lnTo>
                    <a:pt x="27876" y="218440"/>
                  </a:lnTo>
                  <a:lnTo>
                    <a:pt x="32245" y="222250"/>
                  </a:lnTo>
                  <a:lnTo>
                    <a:pt x="28536" y="217170"/>
                  </a:lnTo>
                  <a:lnTo>
                    <a:pt x="31369" y="217170"/>
                  </a:lnTo>
                  <a:lnTo>
                    <a:pt x="33147" y="219710"/>
                  </a:lnTo>
                  <a:lnTo>
                    <a:pt x="33947" y="219710"/>
                  </a:lnTo>
                  <a:lnTo>
                    <a:pt x="32016" y="217170"/>
                  </a:lnTo>
                  <a:lnTo>
                    <a:pt x="31051" y="215900"/>
                  </a:lnTo>
                  <a:lnTo>
                    <a:pt x="36639" y="218440"/>
                  </a:lnTo>
                  <a:lnTo>
                    <a:pt x="36804" y="217170"/>
                  </a:lnTo>
                  <a:lnTo>
                    <a:pt x="34074" y="214630"/>
                  </a:lnTo>
                  <a:lnTo>
                    <a:pt x="37452" y="214630"/>
                  </a:lnTo>
                  <a:lnTo>
                    <a:pt x="37706" y="213360"/>
                  </a:lnTo>
                  <a:lnTo>
                    <a:pt x="37947" y="212090"/>
                  </a:lnTo>
                  <a:lnTo>
                    <a:pt x="38773" y="213360"/>
                  </a:lnTo>
                  <a:lnTo>
                    <a:pt x="40436" y="212090"/>
                  </a:lnTo>
                  <a:lnTo>
                    <a:pt x="42100" y="210820"/>
                  </a:lnTo>
                  <a:lnTo>
                    <a:pt x="44792" y="210820"/>
                  </a:lnTo>
                  <a:lnTo>
                    <a:pt x="43548" y="209550"/>
                  </a:lnTo>
                  <a:lnTo>
                    <a:pt x="42291" y="208280"/>
                  </a:lnTo>
                  <a:lnTo>
                    <a:pt x="44157" y="207010"/>
                  </a:lnTo>
                  <a:lnTo>
                    <a:pt x="44564" y="205740"/>
                  </a:lnTo>
                  <a:lnTo>
                    <a:pt x="46177" y="207010"/>
                  </a:lnTo>
                  <a:lnTo>
                    <a:pt x="46634" y="208280"/>
                  </a:lnTo>
                  <a:lnTo>
                    <a:pt x="46850" y="209550"/>
                  </a:lnTo>
                  <a:lnTo>
                    <a:pt x="47752" y="208280"/>
                  </a:lnTo>
                  <a:lnTo>
                    <a:pt x="47091" y="207010"/>
                  </a:lnTo>
                  <a:lnTo>
                    <a:pt x="46913" y="207010"/>
                  </a:lnTo>
                  <a:lnTo>
                    <a:pt x="47205" y="205740"/>
                  </a:lnTo>
                  <a:lnTo>
                    <a:pt x="49022" y="208280"/>
                  </a:lnTo>
                  <a:lnTo>
                    <a:pt x="50126" y="207010"/>
                  </a:lnTo>
                  <a:lnTo>
                    <a:pt x="49034" y="203200"/>
                  </a:lnTo>
                  <a:lnTo>
                    <a:pt x="52031" y="203200"/>
                  </a:lnTo>
                  <a:lnTo>
                    <a:pt x="50228" y="200660"/>
                  </a:lnTo>
                  <a:lnTo>
                    <a:pt x="45440" y="198120"/>
                  </a:lnTo>
                  <a:lnTo>
                    <a:pt x="45694" y="196850"/>
                  </a:lnTo>
                  <a:lnTo>
                    <a:pt x="45948" y="195580"/>
                  </a:lnTo>
                  <a:lnTo>
                    <a:pt x="47028" y="196850"/>
                  </a:lnTo>
                  <a:lnTo>
                    <a:pt x="48844" y="198120"/>
                  </a:lnTo>
                  <a:lnTo>
                    <a:pt x="49199" y="198120"/>
                  </a:lnTo>
                  <a:lnTo>
                    <a:pt x="49974" y="198120"/>
                  </a:lnTo>
                  <a:lnTo>
                    <a:pt x="51396" y="199390"/>
                  </a:lnTo>
                  <a:lnTo>
                    <a:pt x="51447" y="198120"/>
                  </a:lnTo>
                  <a:lnTo>
                    <a:pt x="52451" y="199326"/>
                  </a:lnTo>
                  <a:lnTo>
                    <a:pt x="52501" y="200660"/>
                  </a:lnTo>
                  <a:lnTo>
                    <a:pt x="54825" y="200660"/>
                  </a:lnTo>
                  <a:lnTo>
                    <a:pt x="53759" y="199390"/>
                  </a:lnTo>
                  <a:lnTo>
                    <a:pt x="54076" y="198120"/>
                  </a:lnTo>
                  <a:lnTo>
                    <a:pt x="55245" y="196850"/>
                  </a:lnTo>
                  <a:lnTo>
                    <a:pt x="56248" y="199390"/>
                  </a:lnTo>
                  <a:lnTo>
                    <a:pt x="57734" y="199390"/>
                  </a:lnTo>
                  <a:lnTo>
                    <a:pt x="57048" y="198120"/>
                  </a:lnTo>
                  <a:lnTo>
                    <a:pt x="58902" y="199390"/>
                  </a:lnTo>
                  <a:lnTo>
                    <a:pt x="57835" y="198120"/>
                  </a:lnTo>
                  <a:lnTo>
                    <a:pt x="56769" y="196850"/>
                  </a:lnTo>
                  <a:lnTo>
                    <a:pt x="58216" y="196850"/>
                  </a:lnTo>
                  <a:lnTo>
                    <a:pt x="58953" y="198120"/>
                  </a:lnTo>
                  <a:lnTo>
                    <a:pt x="58674" y="196850"/>
                  </a:lnTo>
                  <a:lnTo>
                    <a:pt x="60223" y="195580"/>
                  </a:lnTo>
                  <a:lnTo>
                    <a:pt x="61785" y="194310"/>
                  </a:lnTo>
                  <a:lnTo>
                    <a:pt x="58750" y="193040"/>
                  </a:lnTo>
                  <a:lnTo>
                    <a:pt x="58445" y="193040"/>
                  </a:lnTo>
                  <a:lnTo>
                    <a:pt x="58508" y="187960"/>
                  </a:lnTo>
                  <a:lnTo>
                    <a:pt x="64185" y="189230"/>
                  </a:lnTo>
                  <a:lnTo>
                    <a:pt x="65430" y="186690"/>
                  </a:lnTo>
                  <a:lnTo>
                    <a:pt x="66141" y="187960"/>
                  </a:lnTo>
                  <a:lnTo>
                    <a:pt x="66382" y="186690"/>
                  </a:lnTo>
                  <a:lnTo>
                    <a:pt x="66624" y="185420"/>
                  </a:lnTo>
                  <a:lnTo>
                    <a:pt x="68529" y="184150"/>
                  </a:lnTo>
                  <a:lnTo>
                    <a:pt x="67957" y="181610"/>
                  </a:lnTo>
                  <a:lnTo>
                    <a:pt x="68351" y="181610"/>
                  </a:lnTo>
                  <a:lnTo>
                    <a:pt x="70142" y="182880"/>
                  </a:lnTo>
                  <a:lnTo>
                    <a:pt x="70802" y="182880"/>
                  </a:lnTo>
                  <a:lnTo>
                    <a:pt x="71272" y="181610"/>
                  </a:lnTo>
                  <a:lnTo>
                    <a:pt x="70561" y="180340"/>
                  </a:lnTo>
                  <a:lnTo>
                    <a:pt x="73190" y="180340"/>
                  </a:lnTo>
                  <a:lnTo>
                    <a:pt x="73355" y="182626"/>
                  </a:lnTo>
                  <a:lnTo>
                    <a:pt x="73037" y="182880"/>
                  </a:lnTo>
                  <a:lnTo>
                    <a:pt x="73355" y="182676"/>
                  </a:lnTo>
                  <a:lnTo>
                    <a:pt x="73367" y="182880"/>
                  </a:lnTo>
                  <a:lnTo>
                    <a:pt x="73990" y="182245"/>
                  </a:lnTo>
                  <a:lnTo>
                    <a:pt x="74930" y="181610"/>
                  </a:lnTo>
                  <a:lnTo>
                    <a:pt x="76365" y="182880"/>
                  </a:lnTo>
                  <a:lnTo>
                    <a:pt x="76136" y="181610"/>
                  </a:lnTo>
                  <a:lnTo>
                    <a:pt x="75907" y="180340"/>
                  </a:lnTo>
                  <a:lnTo>
                    <a:pt x="77177" y="181610"/>
                  </a:lnTo>
                  <a:lnTo>
                    <a:pt x="79121" y="181610"/>
                  </a:lnTo>
                  <a:lnTo>
                    <a:pt x="79235" y="180340"/>
                  </a:lnTo>
                  <a:lnTo>
                    <a:pt x="77038" y="180340"/>
                  </a:lnTo>
                  <a:lnTo>
                    <a:pt x="77495" y="179070"/>
                  </a:lnTo>
                  <a:lnTo>
                    <a:pt x="79057" y="177800"/>
                  </a:lnTo>
                  <a:lnTo>
                    <a:pt x="81026" y="180340"/>
                  </a:lnTo>
                  <a:lnTo>
                    <a:pt x="86525" y="181610"/>
                  </a:lnTo>
                  <a:lnTo>
                    <a:pt x="84518" y="177800"/>
                  </a:lnTo>
                  <a:lnTo>
                    <a:pt x="81191" y="171450"/>
                  </a:lnTo>
                  <a:lnTo>
                    <a:pt x="84353" y="173240"/>
                  </a:lnTo>
                  <a:lnTo>
                    <a:pt x="84099" y="172720"/>
                  </a:lnTo>
                  <a:lnTo>
                    <a:pt x="85661" y="171450"/>
                  </a:lnTo>
                  <a:lnTo>
                    <a:pt x="90220" y="173990"/>
                  </a:lnTo>
                  <a:lnTo>
                    <a:pt x="93573" y="173990"/>
                  </a:lnTo>
                  <a:close/>
                </a:path>
                <a:path w="436244" h="401955">
                  <a:moveTo>
                    <a:pt x="93700" y="168910"/>
                  </a:moveTo>
                  <a:lnTo>
                    <a:pt x="93052" y="167640"/>
                  </a:lnTo>
                  <a:lnTo>
                    <a:pt x="92887" y="167640"/>
                  </a:lnTo>
                  <a:lnTo>
                    <a:pt x="92633" y="166370"/>
                  </a:lnTo>
                  <a:lnTo>
                    <a:pt x="92519" y="167640"/>
                  </a:lnTo>
                  <a:lnTo>
                    <a:pt x="92329" y="168910"/>
                  </a:lnTo>
                  <a:lnTo>
                    <a:pt x="93700" y="168910"/>
                  </a:lnTo>
                  <a:close/>
                </a:path>
                <a:path w="436244" h="401955">
                  <a:moveTo>
                    <a:pt x="94818" y="143510"/>
                  </a:moveTo>
                  <a:lnTo>
                    <a:pt x="94373" y="143510"/>
                  </a:lnTo>
                  <a:lnTo>
                    <a:pt x="94538" y="143827"/>
                  </a:lnTo>
                  <a:lnTo>
                    <a:pt x="94818" y="143510"/>
                  </a:lnTo>
                  <a:close/>
                </a:path>
                <a:path w="436244" h="401955">
                  <a:moveTo>
                    <a:pt x="100596" y="163779"/>
                  </a:moveTo>
                  <a:lnTo>
                    <a:pt x="100520" y="163525"/>
                  </a:lnTo>
                  <a:lnTo>
                    <a:pt x="100330" y="163550"/>
                  </a:lnTo>
                  <a:lnTo>
                    <a:pt x="100190" y="163576"/>
                  </a:lnTo>
                  <a:lnTo>
                    <a:pt x="100037" y="163601"/>
                  </a:lnTo>
                  <a:lnTo>
                    <a:pt x="100355" y="163741"/>
                  </a:lnTo>
                  <a:lnTo>
                    <a:pt x="100596" y="163779"/>
                  </a:lnTo>
                  <a:close/>
                </a:path>
                <a:path w="436244" h="401955">
                  <a:moveTo>
                    <a:pt x="101930" y="162560"/>
                  </a:moveTo>
                  <a:lnTo>
                    <a:pt x="99999" y="161290"/>
                  </a:lnTo>
                  <a:lnTo>
                    <a:pt x="84531" y="161290"/>
                  </a:lnTo>
                  <a:lnTo>
                    <a:pt x="82613" y="161290"/>
                  </a:lnTo>
                  <a:lnTo>
                    <a:pt x="82867" y="162560"/>
                  </a:lnTo>
                  <a:lnTo>
                    <a:pt x="80302" y="162560"/>
                  </a:lnTo>
                  <a:lnTo>
                    <a:pt x="78727" y="158750"/>
                  </a:lnTo>
                  <a:lnTo>
                    <a:pt x="78041" y="158750"/>
                  </a:lnTo>
                  <a:lnTo>
                    <a:pt x="79565" y="161290"/>
                  </a:lnTo>
                  <a:lnTo>
                    <a:pt x="75806" y="162560"/>
                  </a:lnTo>
                  <a:lnTo>
                    <a:pt x="75933" y="162775"/>
                  </a:lnTo>
                  <a:lnTo>
                    <a:pt x="75717" y="162560"/>
                  </a:lnTo>
                  <a:lnTo>
                    <a:pt x="75374" y="162560"/>
                  </a:lnTo>
                  <a:lnTo>
                    <a:pt x="76606" y="165100"/>
                  </a:lnTo>
                  <a:lnTo>
                    <a:pt x="77343" y="165100"/>
                  </a:lnTo>
                  <a:lnTo>
                    <a:pt x="88188" y="165100"/>
                  </a:lnTo>
                  <a:lnTo>
                    <a:pt x="88798" y="162560"/>
                  </a:lnTo>
                  <a:lnTo>
                    <a:pt x="90360" y="162560"/>
                  </a:lnTo>
                  <a:lnTo>
                    <a:pt x="93687" y="165100"/>
                  </a:lnTo>
                  <a:lnTo>
                    <a:pt x="93522" y="166370"/>
                  </a:lnTo>
                  <a:lnTo>
                    <a:pt x="93294" y="167640"/>
                  </a:lnTo>
                  <a:lnTo>
                    <a:pt x="94488" y="167640"/>
                  </a:lnTo>
                  <a:lnTo>
                    <a:pt x="96139" y="166370"/>
                  </a:lnTo>
                  <a:lnTo>
                    <a:pt x="97028" y="168910"/>
                  </a:lnTo>
                  <a:lnTo>
                    <a:pt x="97218" y="166370"/>
                  </a:lnTo>
                  <a:lnTo>
                    <a:pt x="97790" y="166370"/>
                  </a:lnTo>
                  <a:lnTo>
                    <a:pt x="97523" y="165100"/>
                  </a:lnTo>
                  <a:lnTo>
                    <a:pt x="100025" y="163830"/>
                  </a:lnTo>
                  <a:lnTo>
                    <a:pt x="99326" y="163830"/>
                  </a:lnTo>
                  <a:lnTo>
                    <a:pt x="98145" y="162560"/>
                  </a:lnTo>
                  <a:lnTo>
                    <a:pt x="101930" y="162560"/>
                  </a:lnTo>
                  <a:close/>
                </a:path>
                <a:path w="436244" h="401955">
                  <a:moveTo>
                    <a:pt x="103720" y="132346"/>
                  </a:moveTo>
                  <a:lnTo>
                    <a:pt x="103530" y="132791"/>
                  </a:lnTo>
                  <a:lnTo>
                    <a:pt x="103441" y="133451"/>
                  </a:lnTo>
                  <a:lnTo>
                    <a:pt x="103555" y="133286"/>
                  </a:lnTo>
                  <a:lnTo>
                    <a:pt x="103720" y="132346"/>
                  </a:lnTo>
                  <a:close/>
                </a:path>
                <a:path w="436244" h="401955">
                  <a:moveTo>
                    <a:pt x="115328" y="123507"/>
                  </a:moveTo>
                  <a:lnTo>
                    <a:pt x="113868" y="123190"/>
                  </a:lnTo>
                  <a:lnTo>
                    <a:pt x="114858" y="124612"/>
                  </a:lnTo>
                  <a:lnTo>
                    <a:pt x="114909" y="124333"/>
                  </a:lnTo>
                  <a:lnTo>
                    <a:pt x="115328" y="123507"/>
                  </a:lnTo>
                  <a:close/>
                </a:path>
                <a:path w="436244" h="401955">
                  <a:moveTo>
                    <a:pt x="115544" y="148590"/>
                  </a:moveTo>
                  <a:lnTo>
                    <a:pt x="115227" y="147320"/>
                  </a:lnTo>
                  <a:lnTo>
                    <a:pt x="114833" y="147320"/>
                  </a:lnTo>
                  <a:lnTo>
                    <a:pt x="115544" y="148590"/>
                  </a:lnTo>
                  <a:close/>
                </a:path>
                <a:path w="436244" h="401955">
                  <a:moveTo>
                    <a:pt x="116014" y="147320"/>
                  </a:moveTo>
                  <a:lnTo>
                    <a:pt x="115062" y="146050"/>
                  </a:lnTo>
                  <a:lnTo>
                    <a:pt x="114960" y="146278"/>
                  </a:lnTo>
                  <a:lnTo>
                    <a:pt x="115227" y="147320"/>
                  </a:lnTo>
                  <a:lnTo>
                    <a:pt x="116014" y="147320"/>
                  </a:lnTo>
                  <a:close/>
                </a:path>
                <a:path w="436244" h="401955">
                  <a:moveTo>
                    <a:pt x="116433" y="148780"/>
                  </a:moveTo>
                  <a:lnTo>
                    <a:pt x="116103" y="148717"/>
                  </a:lnTo>
                  <a:lnTo>
                    <a:pt x="115900" y="148755"/>
                  </a:lnTo>
                  <a:lnTo>
                    <a:pt x="115760" y="148818"/>
                  </a:lnTo>
                  <a:lnTo>
                    <a:pt x="116433" y="148780"/>
                  </a:lnTo>
                  <a:close/>
                </a:path>
                <a:path w="436244" h="401955">
                  <a:moveTo>
                    <a:pt x="116547" y="156210"/>
                  </a:moveTo>
                  <a:lnTo>
                    <a:pt x="115265" y="155282"/>
                  </a:lnTo>
                  <a:lnTo>
                    <a:pt x="115798" y="156210"/>
                  </a:lnTo>
                  <a:lnTo>
                    <a:pt x="116547" y="156210"/>
                  </a:lnTo>
                  <a:close/>
                </a:path>
                <a:path w="436244" h="401955">
                  <a:moveTo>
                    <a:pt x="121145" y="143510"/>
                  </a:moveTo>
                  <a:lnTo>
                    <a:pt x="120992" y="142798"/>
                  </a:lnTo>
                  <a:lnTo>
                    <a:pt x="121031" y="143421"/>
                  </a:lnTo>
                  <a:close/>
                </a:path>
                <a:path w="436244" h="401955">
                  <a:moveTo>
                    <a:pt x="131229" y="109042"/>
                  </a:moveTo>
                  <a:lnTo>
                    <a:pt x="131013" y="109118"/>
                  </a:lnTo>
                  <a:lnTo>
                    <a:pt x="131229" y="109042"/>
                  </a:lnTo>
                  <a:close/>
                </a:path>
                <a:path w="436244" h="401955">
                  <a:moveTo>
                    <a:pt x="133121" y="108229"/>
                  </a:moveTo>
                  <a:lnTo>
                    <a:pt x="132499" y="108331"/>
                  </a:lnTo>
                  <a:lnTo>
                    <a:pt x="131813" y="108623"/>
                  </a:lnTo>
                  <a:lnTo>
                    <a:pt x="131229" y="109042"/>
                  </a:lnTo>
                  <a:lnTo>
                    <a:pt x="133121" y="108229"/>
                  </a:lnTo>
                  <a:close/>
                </a:path>
                <a:path w="436244" h="401955">
                  <a:moveTo>
                    <a:pt x="136588" y="138772"/>
                  </a:moveTo>
                  <a:lnTo>
                    <a:pt x="136245" y="138404"/>
                  </a:lnTo>
                  <a:lnTo>
                    <a:pt x="135928" y="138137"/>
                  </a:lnTo>
                  <a:lnTo>
                    <a:pt x="135597" y="137909"/>
                  </a:lnTo>
                  <a:lnTo>
                    <a:pt x="135775" y="138150"/>
                  </a:lnTo>
                  <a:lnTo>
                    <a:pt x="136042" y="138404"/>
                  </a:lnTo>
                  <a:lnTo>
                    <a:pt x="136588" y="138772"/>
                  </a:lnTo>
                  <a:close/>
                </a:path>
                <a:path w="436244" h="401955">
                  <a:moveTo>
                    <a:pt x="138455" y="389636"/>
                  </a:moveTo>
                  <a:lnTo>
                    <a:pt x="138239" y="389293"/>
                  </a:lnTo>
                  <a:lnTo>
                    <a:pt x="137858" y="389420"/>
                  </a:lnTo>
                  <a:lnTo>
                    <a:pt x="138455" y="389636"/>
                  </a:lnTo>
                  <a:close/>
                </a:path>
                <a:path w="436244" h="401955">
                  <a:moveTo>
                    <a:pt x="138861" y="400215"/>
                  </a:moveTo>
                  <a:lnTo>
                    <a:pt x="138544" y="399808"/>
                  </a:lnTo>
                  <a:lnTo>
                    <a:pt x="138391" y="400164"/>
                  </a:lnTo>
                  <a:lnTo>
                    <a:pt x="138595" y="400164"/>
                  </a:lnTo>
                  <a:lnTo>
                    <a:pt x="138747" y="400177"/>
                  </a:lnTo>
                  <a:close/>
                </a:path>
                <a:path w="436244" h="401955">
                  <a:moveTo>
                    <a:pt x="139204" y="400443"/>
                  </a:moveTo>
                  <a:lnTo>
                    <a:pt x="139179" y="400278"/>
                  </a:lnTo>
                  <a:lnTo>
                    <a:pt x="138861" y="400215"/>
                  </a:lnTo>
                  <a:lnTo>
                    <a:pt x="139192" y="400621"/>
                  </a:lnTo>
                  <a:lnTo>
                    <a:pt x="139204" y="400443"/>
                  </a:lnTo>
                  <a:close/>
                </a:path>
                <a:path w="436244" h="401955">
                  <a:moveTo>
                    <a:pt x="139407" y="389991"/>
                  </a:moveTo>
                  <a:lnTo>
                    <a:pt x="138455" y="389636"/>
                  </a:lnTo>
                  <a:lnTo>
                    <a:pt x="138582" y="389839"/>
                  </a:lnTo>
                  <a:lnTo>
                    <a:pt x="139407" y="389991"/>
                  </a:lnTo>
                  <a:close/>
                </a:path>
                <a:path w="436244" h="401955">
                  <a:moveTo>
                    <a:pt x="139877" y="401472"/>
                  </a:moveTo>
                  <a:lnTo>
                    <a:pt x="139192" y="400621"/>
                  </a:lnTo>
                  <a:lnTo>
                    <a:pt x="139166" y="400900"/>
                  </a:lnTo>
                  <a:lnTo>
                    <a:pt x="139052" y="401243"/>
                  </a:lnTo>
                  <a:lnTo>
                    <a:pt x="139877" y="401472"/>
                  </a:lnTo>
                  <a:close/>
                </a:path>
                <a:path w="436244" h="401955">
                  <a:moveTo>
                    <a:pt x="140030" y="105689"/>
                  </a:moveTo>
                  <a:lnTo>
                    <a:pt x="139979" y="105448"/>
                  </a:lnTo>
                  <a:lnTo>
                    <a:pt x="139941" y="105257"/>
                  </a:lnTo>
                  <a:lnTo>
                    <a:pt x="139801" y="104927"/>
                  </a:lnTo>
                  <a:lnTo>
                    <a:pt x="137947" y="104609"/>
                  </a:lnTo>
                  <a:lnTo>
                    <a:pt x="138823" y="105270"/>
                  </a:lnTo>
                  <a:lnTo>
                    <a:pt x="139471" y="105575"/>
                  </a:lnTo>
                  <a:lnTo>
                    <a:pt x="140030" y="105689"/>
                  </a:lnTo>
                  <a:close/>
                </a:path>
                <a:path w="436244" h="401955">
                  <a:moveTo>
                    <a:pt x="140474" y="390169"/>
                  </a:moveTo>
                  <a:lnTo>
                    <a:pt x="139420" y="389978"/>
                  </a:lnTo>
                  <a:lnTo>
                    <a:pt x="139636" y="390055"/>
                  </a:lnTo>
                  <a:lnTo>
                    <a:pt x="139966" y="390118"/>
                  </a:lnTo>
                  <a:lnTo>
                    <a:pt x="140474" y="390169"/>
                  </a:lnTo>
                  <a:close/>
                </a:path>
                <a:path w="436244" h="401955">
                  <a:moveTo>
                    <a:pt x="140766" y="399732"/>
                  </a:moveTo>
                  <a:lnTo>
                    <a:pt x="140525" y="398792"/>
                  </a:lnTo>
                  <a:lnTo>
                    <a:pt x="139979" y="398792"/>
                  </a:lnTo>
                  <a:lnTo>
                    <a:pt x="140766" y="399732"/>
                  </a:lnTo>
                  <a:close/>
                </a:path>
                <a:path w="436244" h="401955">
                  <a:moveTo>
                    <a:pt x="140931" y="374662"/>
                  </a:moveTo>
                  <a:lnTo>
                    <a:pt x="139103" y="374662"/>
                  </a:lnTo>
                  <a:lnTo>
                    <a:pt x="139687" y="375932"/>
                  </a:lnTo>
                  <a:lnTo>
                    <a:pt x="140931" y="374662"/>
                  </a:lnTo>
                  <a:close/>
                </a:path>
                <a:path w="436244" h="401955">
                  <a:moveTo>
                    <a:pt x="141693" y="370662"/>
                  </a:moveTo>
                  <a:lnTo>
                    <a:pt x="140690" y="369582"/>
                  </a:lnTo>
                  <a:lnTo>
                    <a:pt x="141528" y="370852"/>
                  </a:lnTo>
                  <a:lnTo>
                    <a:pt x="141693" y="370662"/>
                  </a:lnTo>
                  <a:close/>
                </a:path>
                <a:path w="436244" h="401955">
                  <a:moveTo>
                    <a:pt x="141795" y="398792"/>
                  </a:moveTo>
                  <a:lnTo>
                    <a:pt x="140944" y="397522"/>
                  </a:lnTo>
                  <a:lnTo>
                    <a:pt x="139814" y="397522"/>
                  </a:lnTo>
                  <a:lnTo>
                    <a:pt x="140525" y="398792"/>
                  </a:lnTo>
                  <a:lnTo>
                    <a:pt x="141795" y="398792"/>
                  </a:lnTo>
                  <a:close/>
                </a:path>
                <a:path w="436244" h="401955">
                  <a:moveTo>
                    <a:pt x="142100" y="387985"/>
                  </a:moveTo>
                  <a:lnTo>
                    <a:pt x="140347" y="387197"/>
                  </a:lnTo>
                  <a:lnTo>
                    <a:pt x="140068" y="387870"/>
                  </a:lnTo>
                  <a:lnTo>
                    <a:pt x="137960" y="388810"/>
                  </a:lnTo>
                  <a:lnTo>
                    <a:pt x="138239" y="389293"/>
                  </a:lnTo>
                  <a:lnTo>
                    <a:pt x="142100" y="387985"/>
                  </a:lnTo>
                  <a:close/>
                </a:path>
                <a:path w="436244" h="401955">
                  <a:moveTo>
                    <a:pt x="142125" y="401332"/>
                  </a:moveTo>
                  <a:lnTo>
                    <a:pt x="140766" y="399732"/>
                  </a:lnTo>
                  <a:lnTo>
                    <a:pt x="141185" y="401332"/>
                  </a:lnTo>
                  <a:lnTo>
                    <a:pt x="142125" y="401332"/>
                  </a:lnTo>
                  <a:close/>
                </a:path>
                <a:path w="436244" h="401955">
                  <a:moveTo>
                    <a:pt x="143637" y="368452"/>
                  </a:moveTo>
                  <a:lnTo>
                    <a:pt x="142379" y="368185"/>
                  </a:lnTo>
                  <a:lnTo>
                    <a:pt x="142887" y="368338"/>
                  </a:lnTo>
                  <a:lnTo>
                    <a:pt x="143268" y="368401"/>
                  </a:lnTo>
                  <a:lnTo>
                    <a:pt x="143624" y="368477"/>
                  </a:lnTo>
                  <a:close/>
                </a:path>
                <a:path w="436244" h="401955">
                  <a:moveTo>
                    <a:pt x="144360" y="128270"/>
                  </a:moveTo>
                  <a:lnTo>
                    <a:pt x="144030" y="128028"/>
                  </a:lnTo>
                  <a:lnTo>
                    <a:pt x="144132" y="128270"/>
                  </a:lnTo>
                  <a:lnTo>
                    <a:pt x="144360" y="128270"/>
                  </a:lnTo>
                  <a:close/>
                </a:path>
                <a:path w="436244" h="401955">
                  <a:moveTo>
                    <a:pt x="144411" y="128701"/>
                  </a:moveTo>
                  <a:lnTo>
                    <a:pt x="144233" y="128549"/>
                  </a:lnTo>
                  <a:lnTo>
                    <a:pt x="143852" y="128536"/>
                  </a:lnTo>
                  <a:lnTo>
                    <a:pt x="144399" y="128727"/>
                  </a:lnTo>
                  <a:close/>
                </a:path>
                <a:path w="436244" h="401955">
                  <a:moveTo>
                    <a:pt x="144678" y="128257"/>
                  </a:moveTo>
                  <a:lnTo>
                    <a:pt x="144360" y="128028"/>
                  </a:lnTo>
                  <a:lnTo>
                    <a:pt x="144449" y="128727"/>
                  </a:lnTo>
                  <a:lnTo>
                    <a:pt x="144678" y="128257"/>
                  </a:lnTo>
                  <a:close/>
                </a:path>
                <a:path w="436244" h="401955">
                  <a:moveTo>
                    <a:pt x="144856" y="361124"/>
                  </a:moveTo>
                  <a:lnTo>
                    <a:pt x="143637" y="362318"/>
                  </a:lnTo>
                  <a:lnTo>
                    <a:pt x="144310" y="361810"/>
                  </a:lnTo>
                  <a:lnTo>
                    <a:pt x="144640" y="361429"/>
                  </a:lnTo>
                  <a:lnTo>
                    <a:pt x="144856" y="361124"/>
                  </a:lnTo>
                  <a:close/>
                </a:path>
                <a:path w="436244" h="401955">
                  <a:moveTo>
                    <a:pt x="145694" y="394982"/>
                  </a:moveTo>
                  <a:lnTo>
                    <a:pt x="144322" y="394982"/>
                  </a:lnTo>
                  <a:lnTo>
                    <a:pt x="144094" y="396252"/>
                  </a:lnTo>
                  <a:lnTo>
                    <a:pt x="145694" y="394982"/>
                  </a:lnTo>
                  <a:close/>
                </a:path>
                <a:path w="436244" h="401955">
                  <a:moveTo>
                    <a:pt x="145910" y="100330"/>
                  </a:moveTo>
                  <a:lnTo>
                    <a:pt x="145694" y="100330"/>
                  </a:lnTo>
                  <a:lnTo>
                    <a:pt x="145910" y="100596"/>
                  </a:lnTo>
                  <a:lnTo>
                    <a:pt x="145910" y="100330"/>
                  </a:lnTo>
                  <a:close/>
                </a:path>
                <a:path w="436244" h="401955">
                  <a:moveTo>
                    <a:pt x="146850" y="351828"/>
                  </a:moveTo>
                  <a:lnTo>
                    <a:pt x="146583" y="351828"/>
                  </a:lnTo>
                  <a:lnTo>
                    <a:pt x="146316" y="351866"/>
                  </a:lnTo>
                  <a:lnTo>
                    <a:pt x="146062" y="351993"/>
                  </a:lnTo>
                  <a:lnTo>
                    <a:pt x="146253" y="352018"/>
                  </a:lnTo>
                  <a:lnTo>
                    <a:pt x="146545" y="351929"/>
                  </a:lnTo>
                  <a:lnTo>
                    <a:pt x="146850" y="351828"/>
                  </a:lnTo>
                  <a:close/>
                </a:path>
                <a:path w="436244" h="401955">
                  <a:moveTo>
                    <a:pt x="150863" y="398792"/>
                  </a:moveTo>
                  <a:lnTo>
                    <a:pt x="144094" y="396252"/>
                  </a:lnTo>
                  <a:lnTo>
                    <a:pt x="142976" y="396252"/>
                  </a:lnTo>
                  <a:lnTo>
                    <a:pt x="141173" y="394982"/>
                  </a:lnTo>
                  <a:lnTo>
                    <a:pt x="140068" y="394982"/>
                  </a:lnTo>
                  <a:lnTo>
                    <a:pt x="140931" y="396252"/>
                  </a:lnTo>
                  <a:lnTo>
                    <a:pt x="142760" y="397522"/>
                  </a:lnTo>
                  <a:lnTo>
                    <a:pt x="143598" y="398792"/>
                  </a:lnTo>
                  <a:lnTo>
                    <a:pt x="144233" y="398792"/>
                  </a:lnTo>
                  <a:lnTo>
                    <a:pt x="144830" y="400062"/>
                  </a:lnTo>
                  <a:lnTo>
                    <a:pt x="150863" y="398792"/>
                  </a:lnTo>
                  <a:close/>
                </a:path>
                <a:path w="436244" h="401955">
                  <a:moveTo>
                    <a:pt x="151790" y="392442"/>
                  </a:moveTo>
                  <a:lnTo>
                    <a:pt x="148983" y="392442"/>
                  </a:lnTo>
                  <a:lnTo>
                    <a:pt x="149567" y="393712"/>
                  </a:lnTo>
                  <a:lnTo>
                    <a:pt x="151790" y="392442"/>
                  </a:lnTo>
                  <a:close/>
                </a:path>
                <a:path w="436244" h="401955">
                  <a:moveTo>
                    <a:pt x="154266" y="376250"/>
                  </a:moveTo>
                  <a:lnTo>
                    <a:pt x="153847" y="377012"/>
                  </a:lnTo>
                  <a:lnTo>
                    <a:pt x="153530" y="377850"/>
                  </a:lnTo>
                  <a:lnTo>
                    <a:pt x="153212" y="378561"/>
                  </a:lnTo>
                  <a:lnTo>
                    <a:pt x="153733" y="378421"/>
                  </a:lnTo>
                  <a:lnTo>
                    <a:pt x="154266" y="376250"/>
                  </a:lnTo>
                  <a:close/>
                </a:path>
                <a:path w="436244" h="401955">
                  <a:moveTo>
                    <a:pt x="155981" y="378117"/>
                  </a:moveTo>
                  <a:lnTo>
                    <a:pt x="155930" y="377850"/>
                  </a:lnTo>
                  <a:lnTo>
                    <a:pt x="153733" y="378421"/>
                  </a:lnTo>
                  <a:lnTo>
                    <a:pt x="153504" y="379323"/>
                  </a:lnTo>
                  <a:lnTo>
                    <a:pt x="155981" y="378117"/>
                  </a:lnTo>
                  <a:close/>
                </a:path>
                <a:path w="436244" h="401955">
                  <a:moveTo>
                    <a:pt x="156641" y="304622"/>
                  </a:moveTo>
                  <a:lnTo>
                    <a:pt x="156311" y="302996"/>
                  </a:lnTo>
                  <a:lnTo>
                    <a:pt x="154419" y="303504"/>
                  </a:lnTo>
                  <a:lnTo>
                    <a:pt x="156641" y="304622"/>
                  </a:lnTo>
                  <a:close/>
                </a:path>
                <a:path w="436244" h="401955">
                  <a:moveTo>
                    <a:pt x="157759" y="344182"/>
                  </a:moveTo>
                  <a:lnTo>
                    <a:pt x="156197" y="343255"/>
                  </a:lnTo>
                  <a:lnTo>
                    <a:pt x="155892" y="344182"/>
                  </a:lnTo>
                  <a:lnTo>
                    <a:pt x="157759" y="344182"/>
                  </a:lnTo>
                  <a:close/>
                </a:path>
                <a:path w="436244" h="401955">
                  <a:moveTo>
                    <a:pt x="159232" y="369430"/>
                  </a:moveTo>
                  <a:lnTo>
                    <a:pt x="158076" y="368274"/>
                  </a:lnTo>
                  <a:lnTo>
                    <a:pt x="156959" y="369100"/>
                  </a:lnTo>
                  <a:lnTo>
                    <a:pt x="157302" y="370433"/>
                  </a:lnTo>
                  <a:lnTo>
                    <a:pt x="158597" y="369290"/>
                  </a:lnTo>
                  <a:lnTo>
                    <a:pt x="159232" y="369430"/>
                  </a:lnTo>
                  <a:close/>
                </a:path>
                <a:path w="436244" h="401955">
                  <a:moveTo>
                    <a:pt x="159715" y="376301"/>
                  </a:moveTo>
                  <a:lnTo>
                    <a:pt x="155981" y="378117"/>
                  </a:lnTo>
                  <a:lnTo>
                    <a:pt x="156133" y="378955"/>
                  </a:lnTo>
                  <a:lnTo>
                    <a:pt x="159715" y="376301"/>
                  </a:lnTo>
                  <a:close/>
                </a:path>
                <a:path w="436244" h="401955">
                  <a:moveTo>
                    <a:pt x="160223" y="278142"/>
                  </a:moveTo>
                  <a:close/>
                </a:path>
                <a:path w="436244" h="401955">
                  <a:moveTo>
                    <a:pt x="160934" y="332346"/>
                  </a:moveTo>
                  <a:lnTo>
                    <a:pt x="160693" y="332422"/>
                  </a:lnTo>
                  <a:lnTo>
                    <a:pt x="160858" y="332409"/>
                  </a:lnTo>
                  <a:close/>
                </a:path>
                <a:path w="436244" h="401955">
                  <a:moveTo>
                    <a:pt x="163271" y="289471"/>
                  </a:moveTo>
                  <a:lnTo>
                    <a:pt x="162471" y="288442"/>
                  </a:lnTo>
                  <a:lnTo>
                    <a:pt x="162267" y="287985"/>
                  </a:lnTo>
                  <a:lnTo>
                    <a:pt x="162598" y="287553"/>
                  </a:lnTo>
                  <a:lnTo>
                    <a:pt x="163068" y="287096"/>
                  </a:lnTo>
                  <a:lnTo>
                    <a:pt x="162788" y="286461"/>
                  </a:lnTo>
                  <a:lnTo>
                    <a:pt x="162052" y="286854"/>
                  </a:lnTo>
                  <a:lnTo>
                    <a:pt x="162013" y="287401"/>
                  </a:lnTo>
                  <a:lnTo>
                    <a:pt x="162255" y="287985"/>
                  </a:lnTo>
                  <a:lnTo>
                    <a:pt x="161874" y="288493"/>
                  </a:lnTo>
                  <a:lnTo>
                    <a:pt x="161683" y="288937"/>
                  </a:lnTo>
                  <a:lnTo>
                    <a:pt x="163271" y="289471"/>
                  </a:lnTo>
                  <a:close/>
                </a:path>
                <a:path w="436244" h="401955">
                  <a:moveTo>
                    <a:pt x="166801" y="260540"/>
                  </a:moveTo>
                  <a:lnTo>
                    <a:pt x="166700" y="260362"/>
                  </a:lnTo>
                  <a:lnTo>
                    <a:pt x="166484" y="260362"/>
                  </a:lnTo>
                  <a:lnTo>
                    <a:pt x="166801" y="260540"/>
                  </a:lnTo>
                  <a:close/>
                </a:path>
                <a:path w="436244" h="401955">
                  <a:moveTo>
                    <a:pt x="167424" y="315810"/>
                  </a:moveTo>
                  <a:lnTo>
                    <a:pt x="167195" y="316242"/>
                  </a:lnTo>
                  <a:lnTo>
                    <a:pt x="167424" y="315810"/>
                  </a:lnTo>
                  <a:close/>
                </a:path>
                <a:path w="436244" h="401955">
                  <a:moveTo>
                    <a:pt x="168389" y="317119"/>
                  </a:moveTo>
                  <a:lnTo>
                    <a:pt x="166789" y="316623"/>
                  </a:lnTo>
                  <a:lnTo>
                    <a:pt x="168351" y="317157"/>
                  </a:lnTo>
                  <a:close/>
                </a:path>
                <a:path w="436244" h="401955">
                  <a:moveTo>
                    <a:pt x="168668" y="261632"/>
                  </a:moveTo>
                  <a:lnTo>
                    <a:pt x="166801" y="260540"/>
                  </a:lnTo>
                  <a:lnTo>
                    <a:pt x="167424" y="261632"/>
                  </a:lnTo>
                  <a:lnTo>
                    <a:pt x="168668" y="261632"/>
                  </a:lnTo>
                  <a:close/>
                </a:path>
                <a:path w="436244" h="401955">
                  <a:moveTo>
                    <a:pt x="168757" y="254381"/>
                  </a:moveTo>
                  <a:lnTo>
                    <a:pt x="168427" y="253428"/>
                  </a:lnTo>
                  <a:lnTo>
                    <a:pt x="168465" y="253936"/>
                  </a:lnTo>
                  <a:lnTo>
                    <a:pt x="168732" y="254596"/>
                  </a:lnTo>
                  <a:lnTo>
                    <a:pt x="168757" y="254381"/>
                  </a:lnTo>
                  <a:close/>
                </a:path>
                <a:path w="436244" h="401955">
                  <a:moveTo>
                    <a:pt x="168795" y="261632"/>
                  </a:moveTo>
                  <a:lnTo>
                    <a:pt x="168668" y="261632"/>
                  </a:lnTo>
                  <a:lnTo>
                    <a:pt x="168795" y="261632"/>
                  </a:lnTo>
                  <a:close/>
                </a:path>
                <a:path w="436244" h="401955">
                  <a:moveTo>
                    <a:pt x="169354" y="317411"/>
                  </a:moveTo>
                  <a:lnTo>
                    <a:pt x="169202" y="316369"/>
                  </a:lnTo>
                  <a:lnTo>
                    <a:pt x="168389" y="317119"/>
                  </a:lnTo>
                  <a:lnTo>
                    <a:pt x="169354" y="317411"/>
                  </a:lnTo>
                  <a:close/>
                </a:path>
                <a:path w="436244" h="401955">
                  <a:moveTo>
                    <a:pt x="169506" y="257822"/>
                  </a:moveTo>
                  <a:lnTo>
                    <a:pt x="169214" y="256552"/>
                  </a:lnTo>
                  <a:lnTo>
                    <a:pt x="168935" y="255282"/>
                  </a:lnTo>
                  <a:lnTo>
                    <a:pt x="168732" y="255282"/>
                  </a:lnTo>
                  <a:lnTo>
                    <a:pt x="168617" y="256552"/>
                  </a:lnTo>
                  <a:lnTo>
                    <a:pt x="167487" y="256552"/>
                  </a:lnTo>
                  <a:lnTo>
                    <a:pt x="169506" y="257822"/>
                  </a:lnTo>
                  <a:close/>
                </a:path>
                <a:path w="436244" h="401955">
                  <a:moveTo>
                    <a:pt x="172885" y="106514"/>
                  </a:moveTo>
                  <a:lnTo>
                    <a:pt x="172389" y="104140"/>
                  </a:lnTo>
                  <a:lnTo>
                    <a:pt x="171678" y="105511"/>
                  </a:lnTo>
                  <a:lnTo>
                    <a:pt x="172885" y="106514"/>
                  </a:lnTo>
                  <a:close/>
                </a:path>
                <a:path w="436244" h="401955">
                  <a:moveTo>
                    <a:pt x="173189" y="107950"/>
                  </a:moveTo>
                  <a:lnTo>
                    <a:pt x="173037" y="107238"/>
                  </a:lnTo>
                  <a:lnTo>
                    <a:pt x="172288" y="106680"/>
                  </a:lnTo>
                  <a:lnTo>
                    <a:pt x="173189" y="107950"/>
                  </a:lnTo>
                  <a:close/>
                </a:path>
                <a:path w="436244" h="401955">
                  <a:moveTo>
                    <a:pt x="173736" y="300088"/>
                  </a:moveTo>
                  <a:lnTo>
                    <a:pt x="171805" y="300405"/>
                  </a:lnTo>
                  <a:lnTo>
                    <a:pt x="173621" y="302272"/>
                  </a:lnTo>
                  <a:lnTo>
                    <a:pt x="173736" y="300088"/>
                  </a:lnTo>
                  <a:close/>
                </a:path>
                <a:path w="436244" h="401955">
                  <a:moveTo>
                    <a:pt x="174650" y="107950"/>
                  </a:moveTo>
                  <a:lnTo>
                    <a:pt x="172885" y="106514"/>
                  </a:lnTo>
                  <a:lnTo>
                    <a:pt x="173037" y="107238"/>
                  </a:lnTo>
                  <a:lnTo>
                    <a:pt x="174028" y="107950"/>
                  </a:lnTo>
                  <a:lnTo>
                    <a:pt x="174650" y="107950"/>
                  </a:lnTo>
                  <a:close/>
                </a:path>
                <a:path w="436244" h="401955">
                  <a:moveTo>
                    <a:pt x="175120" y="241350"/>
                  </a:moveTo>
                  <a:lnTo>
                    <a:pt x="174193" y="240042"/>
                  </a:lnTo>
                  <a:lnTo>
                    <a:pt x="174193" y="239496"/>
                  </a:lnTo>
                  <a:lnTo>
                    <a:pt x="172935" y="240042"/>
                  </a:lnTo>
                  <a:lnTo>
                    <a:pt x="175120" y="241350"/>
                  </a:lnTo>
                  <a:close/>
                </a:path>
                <a:path w="436244" h="401955">
                  <a:moveTo>
                    <a:pt x="175856" y="299732"/>
                  </a:moveTo>
                  <a:lnTo>
                    <a:pt x="173812" y="298462"/>
                  </a:lnTo>
                  <a:lnTo>
                    <a:pt x="173736" y="300088"/>
                  </a:lnTo>
                  <a:lnTo>
                    <a:pt x="175856" y="299732"/>
                  </a:lnTo>
                  <a:close/>
                </a:path>
                <a:path w="436244" h="401955">
                  <a:moveTo>
                    <a:pt x="176644" y="303060"/>
                  </a:moveTo>
                  <a:lnTo>
                    <a:pt x="176187" y="301218"/>
                  </a:lnTo>
                  <a:lnTo>
                    <a:pt x="176403" y="302539"/>
                  </a:lnTo>
                  <a:lnTo>
                    <a:pt x="176644" y="303060"/>
                  </a:lnTo>
                  <a:close/>
                </a:path>
                <a:path w="436244" h="401955">
                  <a:moveTo>
                    <a:pt x="181978" y="217360"/>
                  </a:moveTo>
                  <a:lnTo>
                    <a:pt x="181825" y="217563"/>
                  </a:lnTo>
                  <a:lnTo>
                    <a:pt x="181978" y="217360"/>
                  </a:lnTo>
                  <a:close/>
                </a:path>
                <a:path w="436244" h="401955">
                  <a:moveTo>
                    <a:pt x="186220" y="261632"/>
                  </a:moveTo>
                  <a:lnTo>
                    <a:pt x="185775" y="261188"/>
                  </a:lnTo>
                  <a:lnTo>
                    <a:pt x="185483" y="261632"/>
                  </a:lnTo>
                  <a:lnTo>
                    <a:pt x="186220" y="261632"/>
                  </a:lnTo>
                  <a:close/>
                </a:path>
                <a:path w="436244" h="401955">
                  <a:moveTo>
                    <a:pt x="186334" y="260362"/>
                  </a:moveTo>
                  <a:lnTo>
                    <a:pt x="184962" y="260362"/>
                  </a:lnTo>
                  <a:lnTo>
                    <a:pt x="185775" y="261188"/>
                  </a:lnTo>
                  <a:lnTo>
                    <a:pt x="186334" y="260362"/>
                  </a:lnTo>
                  <a:close/>
                </a:path>
                <a:path w="436244" h="401955">
                  <a:moveTo>
                    <a:pt x="188480" y="271792"/>
                  </a:moveTo>
                  <a:lnTo>
                    <a:pt x="188315" y="271792"/>
                  </a:lnTo>
                  <a:lnTo>
                    <a:pt x="188112" y="273062"/>
                  </a:lnTo>
                  <a:lnTo>
                    <a:pt x="188315" y="273062"/>
                  </a:lnTo>
                  <a:lnTo>
                    <a:pt x="188480" y="271792"/>
                  </a:lnTo>
                  <a:close/>
                </a:path>
                <a:path w="436244" h="401955">
                  <a:moveTo>
                    <a:pt x="188874" y="278142"/>
                  </a:moveTo>
                  <a:lnTo>
                    <a:pt x="188582" y="276783"/>
                  </a:lnTo>
                  <a:lnTo>
                    <a:pt x="188874" y="278142"/>
                  </a:lnTo>
                  <a:close/>
                </a:path>
                <a:path w="436244" h="401955">
                  <a:moveTo>
                    <a:pt x="188963" y="275602"/>
                  </a:moveTo>
                  <a:lnTo>
                    <a:pt x="188341" y="275602"/>
                  </a:lnTo>
                  <a:lnTo>
                    <a:pt x="188582" y="276783"/>
                  </a:lnTo>
                  <a:lnTo>
                    <a:pt x="188963" y="275602"/>
                  </a:lnTo>
                  <a:close/>
                </a:path>
                <a:path w="436244" h="401955">
                  <a:moveTo>
                    <a:pt x="190817" y="101600"/>
                  </a:moveTo>
                  <a:lnTo>
                    <a:pt x="190550" y="100330"/>
                  </a:lnTo>
                  <a:lnTo>
                    <a:pt x="190284" y="99060"/>
                  </a:lnTo>
                  <a:lnTo>
                    <a:pt x="190119" y="100330"/>
                  </a:lnTo>
                  <a:lnTo>
                    <a:pt x="189496" y="100330"/>
                  </a:lnTo>
                  <a:lnTo>
                    <a:pt x="189331" y="99060"/>
                  </a:lnTo>
                  <a:lnTo>
                    <a:pt x="188201" y="101600"/>
                  </a:lnTo>
                  <a:lnTo>
                    <a:pt x="187921" y="102870"/>
                  </a:lnTo>
                  <a:lnTo>
                    <a:pt x="188849" y="102870"/>
                  </a:lnTo>
                  <a:lnTo>
                    <a:pt x="190817" y="101600"/>
                  </a:lnTo>
                  <a:close/>
                </a:path>
                <a:path w="436244" h="401955">
                  <a:moveTo>
                    <a:pt x="190982" y="74930"/>
                  </a:moveTo>
                  <a:lnTo>
                    <a:pt x="190220" y="73660"/>
                  </a:lnTo>
                  <a:lnTo>
                    <a:pt x="189445" y="73660"/>
                  </a:lnTo>
                  <a:lnTo>
                    <a:pt x="190220" y="74930"/>
                  </a:lnTo>
                  <a:lnTo>
                    <a:pt x="190982" y="74930"/>
                  </a:lnTo>
                  <a:close/>
                </a:path>
                <a:path w="436244" h="401955">
                  <a:moveTo>
                    <a:pt x="191084" y="74930"/>
                  </a:moveTo>
                  <a:lnTo>
                    <a:pt x="191084" y="75095"/>
                  </a:lnTo>
                  <a:lnTo>
                    <a:pt x="191084" y="74930"/>
                  </a:lnTo>
                  <a:close/>
                </a:path>
                <a:path w="436244" h="401955">
                  <a:moveTo>
                    <a:pt x="205651" y="224802"/>
                  </a:moveTo>
                  <a:lnTo>
                    <a:pt x="205028" y="223532"/>
                  </a:lnTo>
                  <a:lnTo>
                    <a:pt x="203187" y="219722"/>
                  </a:lnTo>
                  <a:lnTo>
                    <a:pt x="185242" y="219722"/>
                  </a:lnTo>
                  <a:lnTo>
                    <a:pt x="183400" y="219722"/>
                  </a:lnTo>
                  <a:lnTo>
                    <a:pt x="181241" y="219722"/>
                  </a:lnTo>
                  <a:lnTo>
                    <a:pt x="181394" y="220992"/>
                  </a:lnTo>
                  <a:lnTo>
                    <a:pt x="183692" y="222262"/>
                  </a:lnTo>
                  <a:lnTo>
                    <a:pt x="177355" y="222262"/>
                  </a:lnTo>
                  <a:lnTo>
                    <a:pt x="185254" y="229882"/>
                  </a:lnTo>
                  <a:lnTo>
                    <a:pt x="178028" y="227342"/>
                  </a:lnTo>
                  <a:lnTo>
                    <a:pt x="178079" y="228612"/>
                  </a:lnTo>
                  <a:lnTo>
                    <a:pt x="178168" y="234962"/>
                  </a:lnTo>
                  <a:lnTo>
                    <a:pt x="177990" y="237286"/>
                  </a:lnTo>
                  <a:lnTo>
                    <a:pt x="174167" y="236232"/>
                  </a:lnTo>
                  <a:lnTo>
                    <a:pt x="174193" y="239496"/>
                  </a:lnTo>
                  <a:lnTo>
                    <a:pt x="177914" y="237858"/>
                  </a:lnTo>
                  <a:lnTo>
                    <a:pt x="177177" y="242582"/>
                  </a:lnTo>
                  <a:lnTo>
                    <a:pt x="175120" y="241350"/>
                  </a:lnTo>
                  <a:lnTo>
                    <a:pt x="176898" y="243852"/>
                  </a:lnTo>
                  <a:lnTo>
                    <a:pt x="174155" y="247662"/>
                  </a:lnTo>
                  <a:lnTo>
                    <a:pt x="173126" y="247662"/>
                  </a:lnTo>
                  <a:lnTo>
                    <a:pt x="171945" y="245122"/>
                  </a:lnTo>
                  <a:lnTo>
                    <a:pt x="171945" y="248932"/>
                  </a:lnTo>
                  <a:lnTo>
                    <a:pt x="168630" y="252742"/>
                  </a:lnTo>
                  <a:lnTo>
                    <a:pt x="169633" y="256552"/>
                  </a:lnTo>
                  <a:lnTo>
                    <a:pt x="172504" y="256552"/>
                  </a:lnTo>
                  <a:lnTo>
                    <a:pt x="173939" y="260769"/>
                  </a:lnTo>
                  <a:lnTo>
                    <a:pt x="170446" y="259092"/>
                  </a:lnTo>
                  <a:lnTo>
                    <a:pt x="173024" y="264172"/>
                  </a:lnTo>
                  <a:lnTo>
                    <a:pt x="170853" y="262902"/>
                  </a:lnTo>
                  <a:lnTo>
                    <a:pt x="168770" y="261696"/>
                  </a:lnTo>
                  <a:lnTo>
                    <a:pt x="168160" y="262902"/>
                  </a:lnTo>
                  <a:lnTo>
                    <a:pt x="167297" y="262902"/>
                  </a:lnTo>
                  <a:lnTo>
                    <a:pt x="166039" y="261632"/>
                  </a:lnTo>
                  <a:lnTo>
                    <a:pt x="166217" y="264172"/>
                  </a:lnTo>
                  <a:lnTo>
                    <a:pt x="168668" y="264172"/>
                  </a:lnTo>
                  <a:lnTo>
                    <a:pt x="167792" y="265442"/>
                  </a:lnTo>
                  <a:lnTo>
                    <a:pt x="166624" y="265442"/>
                  </a:lnTo>
                  <a:lnTo>
                    <a:pt x="165569" y="264172"/>
                  </a:lnTo>
                  <a:lnTo>
                    <a:pt x="167030" y="266712"/>
                  </a:lnTo>
                  <a:lnTo>
                    <a:pt x="168516" y="267982"/>
                  </a:lnTo>
                  <a:lnTo>
                    <a:pt x="166992" y="269252"/>
                  </a:lnTo>
                  <a:lnTo>
                    <a:pt x="165608" y="269252"/>
                  </a:lnTo>
                  <a:lnTo>
                    <a:pt x="165823" y="267982"/>
                  </a:lnTo>
                  <a:lnTo>
                    <a:pt x="165531" y="269252"/>
                  </a:lnTo>
                  <a:lnTo>
                    <a:pt x="164922" y="271792"/>
                  </a:lnTo>
                  <a:lnTo>
                    <a:pt x="168859" y="275602"/>
                  </a:lnTo>
                  <a:lnTo>
                    <a:pt x="165722" y="278142"/>
                  </a:lnTo>
                  <a:lnTo>
                    <a:pt x="161848" y="275602"/>
                  </a:lnTo>
                  <a:lnTo>
                    <a:pt x="163880" y="279412"/>
                  </a:lnTo>
                  <a:lnTo>
                    <a:pt x="160223" y="278180"/>
                  </a:lnTo>
                  <a:lnTo>
                    <a:pt x="160578" y="280682"/>
                  </a:lnTo>
                  <a:lnTo>
                    <a:pt x="162598" y="279412"/>
                  </a:lnTo>
                  <a:lnTo>
                    <a:pt x="162039" y="281952"/>
                  </a:lnTo>
                  <a:lnTo>
                    <a:pt x="164299" y="284492"/>
                  </a:lnTo>
                  <a:lnTo>
                    <a:pt x="162648" y="284492"/>
                  </a:lnTo>
                  <a:lnTo>
                    <a:pt x="161505" y="283222"/>
                  </a:lnTo>
                  <a:lnTo>
                    <a:pt x="161264" y="287032"/>
                  </a:lnTo>
                  <a:lnTo>
                    <a:pt x="163207" y="285762"/>
                  </a:lnTo>
                  <a:lnTo>
                    <a:pt x="164617" y="287032"/>
                  </a:lnTo>
                  <a:lnTo>
                    <a:pt x="167957" y="287032"/>
                  </a:lnTo>
                  <a:lnTo>
                    <a:pt x="166268" y="288302"/>
                  </a:lnTo>
                  <a:lnTo>
                    <a:pt x="166014" y="288302"/>
                  </a:lnTo>
                  <a:lnTo>
                    <a:pt x="165722" y="289572"/>
                  </a:lnTo>
                  <a:lnTo>
                    <a:pt x="163271" y="289572"/>
                  </a:lnTo>
                  <a:lnTo>
                    <a:pt x="165214" y="292112"/>
                  </a:lnTo>
                  <a:lnTo>
                    <a:pt x="163918" y="293382"/>
                  </a:lnTo>
                  <a:lnTo>
                    <a:pt x="162636" y="293382"/>
                  </a:lnTo>
                  <a:lnTo>
                    <a:pt x="159867" y="292112"/>
                  </a:lnTo>
                  <a:lnTo>
                    <a:pt x="159016" y="292112"/>
                  </a:lnTo>
                  <a:lnTo>
                    <a:pt x="161886" y="293382"/>
                  </a:lnTo>
                  <a:lnTo>
                    <a:pt x="158711" y="295922"/>
                  </a:lnTo>
                  <a:lnTo>
                    <a:pt x="160223" y="297192"/>
                  </a:lnTo>
                  <a:lnTo>
                    <a:pt x="158673" y="297192"/>
                  </a:lnTo>
                  <a:lnTo>
                    <a:pt x="161010" y="298462"/>
                  </a:lnTo>
                  <a:lnTo>
                    <a:pt x="158013" y="298462"/>
                  </a:lnTo>
                  <a:lnTo>
                    <a:pt x="156857" y="299732"/>
                  </a:lnTo>
                  <a:lnTo>
                    <a:pt x="162979" y="298462"/>
                  </a:lnTo>
                  <a:lnTo>
                    <a:pt x="160121" y="301002"/>
                  </a:lnTo>
                  <a:lnTo>
                    <a:pt x="159562" y="301002"/>
                  </a:lnTo>
                  <a:lnTo>
                    <a:pt x="159308" y="299732"/>
                  </a:lnTo>
                  <a:lnTo>
                    <a:pt x="157416" y="302272"/>
                  </a:lnTo>
                  <a:lnTo>
                    <a:pt x="159346" y="306082"/>
                  </a:lnTo>
                  <a:lnTo>
                    <a:pt x="157327" y="307352"/>
                  </a:lnTo>
                  <a:lnTo>
                    <a:pt x="153327" y="307352"/>
                  </a:lnTo>
                  <a:lnTo>
                    <a:pt x="157073" y="304812"/>
                  </a:lnTo>
                  <a:lnTo>
                    <a:pt x="153619" y="304812"/>
                  </a:lnTo>
                  <a:lnTo>
                    <a:pt x="153301" y="307352"/>
                  </a:lnTo>
                  <a:lnTo>
                    <a:pt x="153136" y="308622"/>
                  </a:lnTo>
                  <a:lnTo>
                    <a:pt x="155930" y="313702"/>
                  </a:lnTo>
                  <a:lnTo>
                    <a:pt x="154355" y="317512"/>
                  </a:lnTo>
                  <a:lnTo>
                    <a:pt x="154914" y="316242"/>
                  </a:lnTo>
                  <a:lnTo>
                    <a:pt x="160197" y="318782"/>
                  </a:lnTo>
                  <a:lnTo>
                    <a:pt x="151663" y="318782"/>
                  </a:lnTo>
                  <a:lnTo>
                    <a:pt x="152730" y="320052"/>
                  </a:lnTo>
                  <a:lnTo>
                    <a:pt x="151523" y="320052"/>
                  </a:lnTo>
                  <a:lnTo>
                    <a:pt x="150114" y="322592"/>
                  </a:lnTo>
                  <a:lnTo>
                    <a:pt x="151739" y="325132"/>
                  </a:lnTo>
                  <a:lnTo>
                    <a:pt x="152628" y="328942"/>
                  </a:lnTo>
                  <a:lnTo>
                    <a:pt x="149771" y="328942"/>
                  </a:lnTo>
                  <a:lnTo>
                    <a:pt x="149783" y="331482"/>
                  </a:lnTo>
                  <a:lnTo>
                    <a:pt x="148805" y="334022"/>
                  </a:lnTo>
                  <a:lnTo>
                    <a:pt x="150101" y="334022"/>
                  </a:lnTo>
                  <a:lnTo>
                    <a:pt x="149682" y="335292"/>
                  </a:lnTo>
                  <a:lnTo>
                    <a:pt x="151828" y="335292"/>
                  </a:lnTo>
                  <a:lnTo>
                    <a:pt x="148259" y="337832"/>
                  </a:lnTo>
                  <a:lnTo>
                    <a:pt x="148615" y="341642"/>
                  </a:lnTo>
                  <a:lnTo>
                    <a:pt x="149326" y="345452"/>
                  </a:lnTo>
                  <a:lnTo>
                    <a:pt x="146799" y="347992"/>
                  </a:lnTo>
                  <a:lnTo>
                    <a:pt x="146862" y="346722"/>
                  </a:lnTo>
                  <a:lnTo>
                    <a:pt x="145694" y="346722"/>
                  </a:lnTo>
                  <a:lnTo>
                    <a:pt x="146469" y="350532"/>
                  </a:lnTo>
                  <a:lnTo>
                    <a:pt x="147967" y="350532"/>
                  </a:lnTo>
                  <a:lnTo>
                    <a:pt x="149936" y="349262"/>
                  </a:lnTo>
                  <a:lnTo>
                    <a:pt x="151295" y="350532"/>
                  </a:lnTo>
                  <a:lnTo>
                    <a:pt x="152247" y="351802"/>
                  </a:lnTo>
                  <a:lnTo>
                    <a:pt x="152120" y="353072"/>
                  </a:lnTo>
                  <a:lnTo>
                    <a:pt x="150774" y="350532"/>
                  </a:lnTo>
                  <a:lnTo>
                    <a:pt x="148272" y="351802"/>
                  </a:lnTo>
                  <a:lnTo>
                    <a:pt x="146850" y="353072"/>
                  </a:lnTo>
                  <a:lnTo>
                    <a:pt x="149123" y="353072"/>
                  </a:lnTo>
                  <a:lnTo>
                    <a:pt x="144602" y="354342"/>
                  </a:lnTo>
                  <a:lnTo>
                    <a:pt x="153885" y="354342"/>
                  </a:lnTo>
                  <a:lnTo>
                    <a:pt x="152387" y="354939"/>
                  </a:lnTo>
                  <a:lnTo>
                    <a:pt x="152387" y="360692"/>
                  </a:lnTo>
                  <a:lnTo>
                    <a:pt x="149440" y="361962"/>
                  </a:lnTo>
                  <a:lnTo>
                    <a:pt x="148742" y="360692"/>
                  </a:lnTo>
                  <a:lnTo>
                    <a:pt x="148297" y="359625"/>
                  </a:lnTo>
                  <a:lnTo>
                    <a:pt x="152387" y="360692"/>
                  </a:lnTo>
                  <a:lnTo>
                    <a:pt x="152387" y="354939"/>
                  </a:lnTo>
                  <a:lnTo>
                    <a:pt x="150647" y="355612"/>
                  </a:lnTo>
                  <a:lnTo>
                    <a:pt x="149415" y="355612"/>
                  </a:lnTo>
                  <a:lnTo>
                    <a:pt x="149936" y="356882"/>
                  </a:lnTo>
                  <a:lnTo>
                    <a:pt x="151472" y="358152"/>
                  </a:lnTo>
                  <a:lnTo>
                    <a:pt x="150952" y="359422"/>
                  </a:lnTo>
                  <a:lnTo>
                    <a:pt x="148183" y="359422"/>
                  </a:lnTo>
                  <a:lnTo>
                    <a:pt x="149809" y="358152"/>
                  </a:lnTo>
                  <a:lnTo>
                    <a:pt x="147548" y="356882"/>
                  </a:lnTo>
                  <a:lnTo>
                    <a:pt x="147485" y="359422"/>
                  </a:lnTo>
                  <a:lnTo>
                    <a:pt x="147891" y="359524"/>
                  </a:lnTo>
                  <a:lnTo>
                    <a:pt x="144729" y="360692"/>
                  </a:lnTo>
                  <a:lnTo>
                    <a:pt x="145529" y="360692"/>
                  </a:lnTo>
                  <a:lnTo>
                    <a:pt x="144868" y="361962"/>
                  </a:lnTo>
                  <a:lnTo>
                    <a:pt x="143129" y="364502"/>
                  </a:lnTo>
                  <a:lnTo>
                    <a:pt x="144094" y="363232"/>
                  </a:lnTo>
                  <a:lnTo>
                    <a:pt x="151066" y="365772"/>
                  </a:lnTo>
                  <a:lnTo>
                    <a:pt x="144881" y="367042"/>
                  </a:lnTo>
                  <a:lnTo>
                    <a:pt x="145440" y="367525"/>
                  </a:lnTo>
                  <a:lnTo>
                    <a:pt x="146735" y="369582"/>
                  </a:lnTo>
                  <a:lnTo>
                    <a:pt x="142659" y="369582"/>
                  </a:lnTo>
                  <a:lnTo>
                    <a:pt x="141693" y="370662"/>
                  </a:lnTo>
                  <a:lnTo>
                    <a:pt x="143065" y="372122"/>
                  </a:lnTo>
                  <a:lnTo>
                    <a:pt x="138417" y="372122"/>
                  </a:lnTo>
                  <a:lnTo>
                    <a:pt x="141897" y="373392"/>
                  </a:lnTo>
                  <a:lnTo>
                    <a:pt x="140868" y="373392"/>
                  </a:lnTo>
                  <a:lnTo>
                    <a:pt x="141617" y="374662"/>
                  </a:lnTo>
                  <a:lnTo>
                    <a:pt x="142176" y="374662"/>
                  </a:lnTo>
                  <a:lnTo>
                    <a:pt x="145224" y="377202"/>
                  </a:lnTo>
                  <a:lnTo>
                    <a:pt x="137553" y="379742"/>
                  </a:lnTo>
                  <a:lnTo>
                    <a:pt x="142062" y="383552"/>
                  </a:lnTo>
                  <a:lnTo>
                    <a:pt x="143840" y="387362"/>
                  </a:lnTo>
                  <a:lnTo>
                    <a:pt x="147243" y="387362"/>
                  </a:lnTo>
                  <a:lnTo>
                    <a:pt x="148793" y="389902"/>
                  </a:lnTo>
                  <a:lnTo>
                    <a:pt x="147116" y="391172"/>
                  </a:lnTo>
                  <a:lnTo>
                    <a:pt x="145122" y="389902"/>
                  </a:lnTo>
                  <a:lnTo>
                    <a:pt x="143548" y="391172"/>
                  </a:lnTo>
                  <a:lnTo>
                    <a:pt x="143751" y="392442"/>
                  </a:lnTo>
                  <a:lnTo>
                    <a:pt x="142024" y="393712"/>
                  </a:lnTo>
                  <a:lnTo>
                    <a:pt x="142227" y="394982"/>
                  </a:lnTo>
                  <a:lnTo>
                    <a:pt x="144322" y="394982"/>
                  </a:lnTo>
                  <a:lnTo>
                    <a:pt x="144564" y="393712"/>
                  </a:lnTo>
                  <a:lnTo>
                    <a:pt x="148856" y="394982"/>
                  </a:lnTo>
                  <a:lnTo>
                    <a:pt x="145376" y="392442"/>
                  </a:lnTo>
                  <a:lnTo>
                    <a:pt x="148094" y="392442"/>
                  </a:lnTo>
                  <a:lnTo>
                    <a:pt x="150558" y="391172"/>
                  </a:lnTo>
                  <a:lnTo>
                    <a:pt x="151307" y="391172"/>
                  </a:lnTo>
                  <a:lnTo>
                    <a:pt x="150101" y="389902"/>
                  </a:lnTo>
                  <a:lnTo>
                    <a:pt x="152501" y="389902"/>
                  </a:lnTo>
                  <a:lnTo>
                    <a:pt x="155155" y="388632"/>
                  </a:lnTo>
                  <a:lnTo>
                    <a:pt x="149479" y="386092"/>
                  </a:lnTo>
                  <a:lnTo>
                    <a:pt x="153073" y="386092"/>
                  </a:lnTo>
                  <a:lnTo>
                    <a:pt x="152654" y="384822"/>
                  </a:lnTo>
                  <a:lnTo>
                    <a:pt x="151803" y="382282"/>
                  </a:lnTo>
                  <a:lnTo>
                    <a:pt x="149898" y="384822"/>
                  </a:lnTo>
                  <a:lnTo>
                    <a:pt x="146316" y="382282"/>
                  </a:lnTo>
                  <a:lnTo>
                    <a:pt x="154279" y="381012"/>
                  </a:lnTo>
                  <a:lnTo>
                    <a:pt x="151117" y="381012"/>
                  </a:lnTo>
                  <a:lnTo>
                    <a:pt x="151523" y="379742"/>
                  </a:lnTo>
                  <a:lnTo>
                    <a:pt x="152793" y="379742"/>
                  </a:lnTo>
                  <a:lnTo>
                    <a:pt x="151396" y="378904"/>
                  </a:lnTo>
                  <a:lnTo>
                    <a:pt x="151396" y="379742"/>
                  </a:lnTo>
                  <a:lnTo>
                    <a:pt x="149377" y="379742"/>
                  </a:lnTo>
                  <a:lnTo>
                    <a:pt x="151003" y="379031"/>
                  </a:lnTo>
                  <a:lnTo>
                    <a:pt x="151396" y="379742"/>
                  </a:lnTo>
                  <a:lnTo>
                    <a:pt x="151396" y="378904"/>
                  </a:lnTo>
                  <a:lnTo>
                    <a:pt x="152298" y="378472"/>
                  </a:lnTo>
                  <a:lnTo>
                    <a:pt x="148501" y="374662"/>
                  </a:lnTo>
                  <a:lnTo>
                    <a:pt x="150101" y="374662"/>
                  </a:lnTo>
                  <a:lnTo>
                    <a:pt x="151536" y="375932"/>
                  </a:lnTo>
                  <a:lnTo>
                    <a:pt x="151409" y="374662"/>
                  </a:lnTo>
                  <a:lnTo>
                    <a:pt x="153619" y="374662"/>
                  </a:lnTo>
                  <a:lnTo>
                    <a:pt x="155613" y="374662"/>
                  </a:lnTo>
                  <a:lnTo>
                    <a:pt x="149453" y="372122"/>
                  </a:lnTo>
                  <a:lnTo>
                    <a:pt x="152171" y="370852"/>
                  </a:lnTo>
                  <a:lnTo>
                    <a:pt x="154914" y="372122"/>
                  </a:lnTo>
                  <a:lnTo>
                    <a:pt x="153225" y="373392"/>
                  </a:lnTo>
                  <a:lnTo>
                    <a:pt x="155943" y="372122"/>
                  </a:lnTo>
                  <a:lnTo>
                    <a:pt x="151320" y="369582"/>
                  </a:lnTo>
                  <a:lnTo>
                    <a:pt x="157391" y="368312"/>
                  </a:lnTo>
                  <a:lnTo>
                    <a:pt x="156667" y="367042"/>
                  </a:lnTo>
                  <a:lnTo>
                    <a:pt x="152908" y="367042"/>
                  </a:lnTo>
                  <a:lnTo>
                    <a:pt x="155486" y="364502"/>
                  </a:lnTo>
                  <a:lnTo>
                    <a:pt x="155003" y="363232"/>
                  </a:lnTo>
                  <a:lnTo>
                    <a:pt x="154533" y="361962"/>
                  </a:lnTo>
                  <a:lnTo>
                    <a:pt x="155778" y="361962"/>
                  </a:lnTo>
                  <a:lnTo>
                    <a:pt x="157162" y="358152"/>
                  </a:lnTo>
                  <a:lnTo>
                    <a:pt x="158800" y="356882"/>
                  </a:lnTo>
                  <a:lnTo>
                    <a:pt x="159423" y="356882"/>
                  </a:lnTo>
                  <a:lnTo>
                    <a:pt x="155663" y="355612"/>
                  </a:lnTo>
                  <a:lnTo>
                    <a:pt x="156679" y="354342"/>
                  </a:lnTo>
                  <a:lnTo>
                    <a:pt x="156095" y="353072"/>
                  </a:lnTo>
                  <a:lnTo>
                    <a:pt x="159232" y="353072"/>
                  </a:lnTo>
                  <a:lnTo>
                    <a:pt x="160134" y="354342"/>
                  </a:lnTo>
                  <a:lnTo>
                    <a:pt x="160312" y="353072"/>
                  </a:lnTo>
                  <a:lnTo>
                    <a:pt x="159131" y="351802"/>
                  </a:lnTo>
                  <a:lnTo>
                    <a:pt x="158559" y="351802"/>
                  </a:lnTo>
                  <a:lnTo>
                    <a:pt x="158254" y="350532"/>
                  </a:lnTo>
                  <a:lnTo>
                    <a:pt x="161036" y="351802"/>
                  </a:lnTo>
                  <a:lnTo>
                    <a:pt x="161099" y="350532"/>
                  </a:lnTo>
                  <a:lnTo>
                    <a:pt x="161163" y="349262"/>
                  </a:lnTo>
                  <a:lnTo>
                    <a:pt x="158165" y="347992"/>
                  </a:lnTo>
                  <a:lnTo>
                    <a:pt x="160515" y="345452"/>
                  </a:lnTo>
                  <a:lnTo>
                    <a:pt x="157924" y="344182"/>
                  </a:lnTo>
                  <a:lnTo>
                    <a:pt x="152755" y="345452"/>
                  </a:lnTo>
                  <a:lnTo>
                    <a:pt x="151549" y="342912"/>
                  </a:lnTo>
                  <a:lnTo>
                    <a:pt x="153009" y="342912"/>
                  </a:lnTo>
                  <a:lnTo>
                    <a:pt x="155460" y="344182"/>
                  </a:lnTo>
                  <a:lnTo>
                    <a:pt x="155765" y="344182"/>
                  </a:lnTo>
                  <a:lnTo>
                    <a:pt x="154889" y="342912"/>
                  </a:lnTo>
                  <a:lnTo>
                    <a:pt x="155600" y="342912"/>
                  </a:lnTo>
                  <a:lnTo>
                    <a:pt x="156197" y="343255"/>
                  </a:lnTo>
                  <a:lnTo>
                    <a:pt x="156311" y="342912"/>
                  </a:lnTo>
                  <a:lnTo>
                    <a:pt x="158470" y="342912"/>
                  </a:lnTo>
                  <a:lnTo>
                    <a:pt x="159194" y="344182"/>
                  </a:lnTo>
                  <a:lnTo>
                    <a:pt x="159778" y="342912"/>
                  </a:lnTo>
                  <a:lnTo>
                    <a:pt x="161251" y="341642"/>
                  </a:lnTo>
                  <a:lnTo>
                    <a:pt x="160134" y="341642"/>
                  </a:lnTo>
                  <a:lnTo>
                    <a:pt x="160020" y="340372"/>
                  </a:lnTo>
                  <a:lnTo>
                    <a:pt x="160286" y="339102"/>
                  </a:lnTo>
                  <a:lnTo>
                    <a:pt x="162610" y="340372"/>
                  </a:lnTo>
                  <a:lnTo>
                    <a:pt x="163893" y="340372"/>
                  </a:lnTo>
                  <a:lnTo>
                    <a:pt x="162585" y="339102"/>
                  </a:lnTo>
                  <a:lnTo>
                    <a:pt x="164299" y="337832"/>
                  </a:lnTo>
                  <a:lnTo>
                    <a:pt x="161264" y="337832"/>
                  </a:lnTo>
                  <a:lnTo>
                    <a:pt x="161404" y="336562"/>
                  </a:lnTo>
                  <a:lnTo>
                    <a:pt x="162585" y="336562"/>
                  </a:lnTo>
                  <a:lnTo>
                    <a:pt x="164312" y="332752"/>
                  </a:lnTo>
                  <a:lnTo>
                    <a:pt x="160591" y="332752"/>
                  </a:lnTo>
                  <a:lnTo>
                    <a:pt x="158178" y="328942"/>
                  </a:lnTo>
                  <a:lnTo>
                    <a:pt x="163639" y="326402"/>
                  </a:lnTo>
                  <a:lnTo>
                    <a:pt x="163042" y="323862"/>
                  </a:lnTo>
                  <a:lnTo>
                    <a:pt x="164033" y="323862"/>
                  </a:lnTo>
                  <a:lnTo>
                    <a:pt x="163296" y="321322"/>
                  </a:lnTo>
                  <a:lnTo>
                    <a:pt x="164261" y="320052"/>
                  </a:lnTo>
                  <a:lnTo>
                    <a:pt x="162407" y="317512"/>
                  </a:lnTo>
                  <a:lnTo>
                    <a:pt x="165671" y="317512"/>
                  </a:lnTo>
                  <a:lnTo>
                    <a:pt x="165252" y="316242"/>
                  </a:lnTo>
                  <a:lnTo>
                    <a:pt x="164071" y="314972"/>
                  </a:lnTo>
                  <a:lnTo>
                    <a:pt x="166306" y="313702"/>
                  </a:lnTo>
                  <a:lnTo>
                    <a:pt x="167360" y="315696"/>
                  </a:lnTo>
                  <a:lnTo>
                    <a:pt x="167525" y="315112"/>
                  </a:lnTo>
                  <a:lnTo>
                    <a:pt x="167424" y="315810"/>
                  </a:lnTo>
                  <a:lnTo>
                    <a:pt x="167652" y="316242"/>
                  </a:lnTo>
                  <a:lnTo>
                    <a:pt x="167792" y="315099"/>
                  </a:lnTo>
                  <a:lnTo>
                    <a:pt x="168516" y="313702"/>
                  </a:lnTo>
                  <a:lnTo>
                    <a:pt x="170294" y="313702"/>
                  </a:lnTo>
                  <a:lnTo>
                    <a:pt x="168135" y="311162"/>
                  </a:lnTo>
                  <a:lnTo>
                    <a:pt x="170497" y="312432"/>
                  </a:lnTo>
                  <a:lnTo>
                    <a:pt x="171767" y="311162"/>
                  </a:lnTo>
                  <a:lnTo>
                    <a:pt x="171259" y="309892"/>
                  </a:lnTo>
                  <a:lnTo>
                    <a:pt x="169049" y="311162"/>
                  </a:lnTo>
                  <a:lnTo>
                    <a:pt x="168960" y="309892"/>
                  </a:lnTo>
                  <a:lnTo>
                    <a:pt x="169926" y="308622"/>
                  </a:lnTo>
                  <a:lnTo>
                    <a:pt x="173139" y="309892"/>
                  </a:lnTo>
                  <a:lnTo>
                    <a:pt x="175717" y="308622"/>
                  </a:lnTo>
                  <a:lnTo>
                    <a:pt x="178308" y="307352"/>
                  </a:lnTo>
                  <a:lnTo>
                    <a:pt x="168224" y="301002"/>
                  </a:lnTo>
                  <a:lnTo>
                    <a:pt x="171805" y="300405"/>
                  </a:lnTo>
                  <a:lnTo>
                    <a:pt x="171145" y="299732"/>
                  </a:lnTo>
                  <a:lnTo>
                    <a:pt x="172110" y="298462"/>
                  </a:lnTo>
                  <a:lnTo>
                    <a:pt x="173812" y="298462"/>
                  </a:lnTo>
                  <a:lnTo>
                    <a:pt x="177419" y="298462"/>
                  </a:lnTo>
                  <a:lnTo>
                    <a:pt x="177584" y="297192"/>
                  </a:lnTo>
                  <a:lnTo>
                    <a:pt x="180111" y="295922"/>
                  </a:lnTo>
                  <a:lnTo>
                    <a:pt x="173380" y="294652"/>
                  </a:lnTo>
                  <a:lnTo>
                    <a:pt x="174371" y="293382"/>
                  </a:lnTo>
                  <a:lnTo>
                    <a:pt x="175361" y="292112"/>
                  </a:lnTo>
                  <a:lnTo>
                    <a:pt x="174091" y="292112"/>
                  </a:lnTo>
                  <a:lnTo>
                    <a:pt x="170853" y="290842"/>
                  </a:lnTo>
                  <a:lnTo>
                    <a:pt x="170294" y="289572"/>
                  </a:lnTo>
                  <a:lnTo>
                    <a:pt x="171246" y="287032"/>
                  </a:lnTo>
                  <a:lnTo>
                    <a:pt x="175869" y="288302"/>
                  </a:lnTo>
                  <a:lnTo>
                    <a:pt x="176491" y="289572"/>
                  </a:lnTo>
                  <a:lnTo>
                    <a:pt x="176479" y="290842"/>
                  </a:lnTo>
                  <a:lnTo>
                    <a:pt x="175907" y="290842"/>
                  </a:lnTo>
                  <a:lnTo>
                    <a:pt x="176187" y="292112"/>
                  </a:lnTo>
                  <a:lnTo>
                    <a:pt x="177673" y="292112"/>
                  </a:lnTo>
                  <a:lnTo>
                    <a:pt x="176568" y="290842"/>
                  </a:lnTo>
                  <a:lnTo>
                    <a:pt x="178028" y="290842"/>
                  </a:lnTo>
                  <a:lnTo>
                    <a:pt x="178308" y="289572"/>
                  </a:lnTo>
                  <a:lnTo>
                    <a:pt x="178498" y="288709"/>
                  </a:lnTo>
                  <a:lnTo>
                    <a:pt x="178765" y="288429"/>
                  </a:lnTo>
                  <a:lnTo>
                    <a:pt x="180365" y="289572"/>
                  </a:lnTo>
                  <a:lnTo>
                    <a:pt x="179616" y="288302"/>
                  </a:lnTo>
                  <a:lnTo>
                    <a:pt x="178879" y="288302"/>
                  </a:lnTo>
                  <a:lnTo>
                    <a:pt x="180073" y="287032"/>
                  </a:lnTo>
                  <a:lnTo>
                    <a:pt x="178689" y="285762"/>
                  </a:lnTo>
                  <a:lnTo>
                    <a:pt x="180721" y="284492"/>
                  </a:lnTo>
                  <a:lnTo>
                    <a:pt x="178435" y="284492"/>
                  </a:lnTo>
                  <a:lnTo>
                    <a:pt x="178574" y="283222"/>
                  </a:lnTo>
                  <a:lnTo>
                    <a:pt x="179920" y="281952"/>
                  </a:lnTo>
                  <a:lnTo>
                    <a:pt x="181254" y="280682"/>
                  </a:lnTo>
                  <a:lnTo>
                    <a:pt x="176898" y="281952"/>
                  </a:lnTo>
                  <a:lnTo>
                    <a:pt x="177228" y="279412"/>
                  </a:lnTo>
                  <a:lnTo>
                    <a:pt x="179476" y="278142"/>
                  </a:lnTo>
                  <a:lnTo>
                    <a:pt x="181317" y="280682"/>
                  </a:lnTo>
                  <a:lnTo>
                    <a:pt x="180657" y="278142"/>
                  </a:lnTo>
                  <a:lnTo>
                    <a:pt x="182372" y="278142"/>
                  </a:lnTo>
                  <a:lnTo>
                    <a:pt x="184607" y="280682"/>
                  </a:lnTo>
                  <a:lnTo>
                    <a:pt x="183108" y="276872"/>
                  </a:lnTo>
                  <a:lnTo>
                    <a:pt x="187490" y="276872"/>
                  </a:lnTo>
                  <a:lnTo>
                    <a:pt x="188341" y="275602"/>
                  </a:lnTo>
                  <a:lnTo>
                    <a:pt x="186410" y="275602"/>
                  </a:lnTo>
                  <a:lnTo>
                    <a:pt x="187058" y="274332"/>
                  </a:lnTo>
                  <a:lnTo>
                    <a:pt x="188226" y="274332"/>
                  </a:lnTo>
                  <a:lnTo>
                    <a:pt x="186944" y="273062"/>
                  </a:lnTo>
                  <a:lnTo>
                    <a:pt x="184175" y="274332"/>
                  </a:lnTo>
                  <a:lnTo>
                    <a:pt x="182575" y="271792"/>
                  </a:lnTo>
                  <a:lnTo>
                    <a:pt x="183426" y="271792"/>
                  </a:lnTo>
                  <a:lnTo>
                    <a:pt x="184073" y="271792"/>
                  </a:lnTo>
                  <a:lnTo>
                    <a:pt x="183984" y="271653"/>
                  </a:lnTo>
                  <a:lnTo>
                    <a:pt x="188658" y="270522"/>
                  </a:lnTo>
                  <a:lnTo>
                    <a:pt x="188480" y="271792"/>
                  </a:lnTo>
                  <a:lnTo>
                    <a:pt x="189674" y="271792"/>
                  </a:lnTo>
                  <a:lnTo>
                    <a:pt x="193357" y="270522"/>
                  </a:lnTo>
                  <a:lnTo>
                    <a:pt x="186626" y="269252"/>
                  </a:lnTo>
                  <a:lnTo>
                    <a:pt x="187680" y="266712"/>
                  </a:lnTo>
                  <a:lnTo>
                    <a:pt x="189280" y="267982"/>
                  </a:lnTo>
                  <a:lnTo>
                    <a:pt x="190550" y="267982"/>
                  </a:lnTo>
                  <a:lnTo>
                    <a:pt x="187896" y="266712"/>
                  </a:lnTo>
                  <a:lnTo>
                    <a:pt x="186944" y="265442"/>
                  </a:lnTo>
                  <a:lnTo>
                    <a:pt x="188912" y="264172"/>
                  </a:lnTo>
                  <a:lnTo>
                    <a:pt x="186626" y="262902"/>
                  </a:lnTo>
                  <a:lnTo>
                    <a:pt x="186105" y="262902"/>
                  </a:lnTo>
                  <a:lnTo>
                    <a:pt x="185458" y="262394"/>
                  </a:lnTo>
                  <a:lnTo>
                    <a:pt x="185458" y="269252"/>
                  </a:lnTo>
                  <a:lnTo>
                    <a:pt x="183769" y="271360"/>
                  </a:lnTo>
                  <a:lnTo>
                    <a:pt x="182270" y="269252"/>
                  </a:lnTo>
                  <a:lnTo>
                    <a:pt x="185458" y="269252"/>
                  </a:lnTo>
                  <a:lnTo>
                    <a:pt x="185458" y="262394"/>
                  </a:lnTo>
                  <a:lnTo>
                    <a:pt x="184518" y="261632"/>
                  </a:lnTo>
                  <a:lnTo>
                    <a:pt x="185064" y="261632"/>
                  </a:lnTo>
                  <a:lnTo>
                    <a:pt x="184962" y="260362"/>
                  </a:lnTo>
                  <a:lnTo>
                    <a:pt x="183705" y="259092"/>
                  </a:lnTo>
                  <a:lnTo>
                    <a:pt x="190436" y="259092"/>
                  </a:lnTo>
                  <a:lnTo>
                    <a:pt x="189090" y="256552"/>
                  </a:lnTo>
                  <a:lnTo>
                    <a:pt x="190563" y="256552"/>
                  </a:lnTo>
                  <a:lnTo>
                    <a:pt x="192328" y="257822"/>
                  </a:lnTo>
                  <a:lnTo>
                    <a:pt x="193382" y="257822"/>
                  </a:lnTo>
                  <a:lnTo>
                    <a:pt x="191960" y="255282"/>
                  </a:lnTo>
                  <a:lnTo>
                    <a:pt x="196646" y="256552"/>
                  </a:lnTo>
                  <a:lnTo>
                    <a:pt x="195757" y="254012"/>
                  </a:lnTo>
                  <a:lnTo>
                    <a:pt x="193700" y="254012"/>
                  </a:lnTo>
                  <a:lnTo>
                    <a:pt x="192138" y="251472"/>
                  </a:lnTo>
                  <a:lnTo>
                    <a:pt x="192201" y="255282"/>
                  </a:lnTo>
                  <a:lnTo>
                    <a:pt x="191427" y="254012"/>
                  </a:lnTo>
                  <a:lnTo>
                    <a:pt x="190322" y="252209"/>
                  </a:lnTo>
                  <a:lnTo>
                    <a:pt x="190322" y="255282"/>
                  </a:lnTo>
                  <a:lnTo>
                    <a:pt x="189649" y="255282"/>
                  </a:lnTo>
                  <a:lnTo>
                    <a:pt x="188252" y="254012"/>
                  </a:lnTo>
                  <a:lnTo>
                    <a:pt x="189839" y="254012"/>
                  </a:lnTo>
                  <a:lnTo>
                    <a:pt x="190322" y="255282"/>
                  </a:lnTo>
                  <a:lnTo>
                    <a:pt x="190322" y="252209"/>
                  </a:lnTo>
                  <a:lnTo>
                    <a:pt x="189877" y="251472"/>
                  </a:lnTo>
                  <a:lnTo>
                    <a:pt x="189369" y="252742"/>
                  </a:lnTo>
                  <a:lnTo>
                    <a:pt x="189458" y="253009"/>
                  </a:lnTo>
                  <a:lnTo>
                    <a:pt x="185940" y="250202"/>
                  </a:lnTo>
                  <a:lnTo>
                    <a:pt x="189001" y="248932"/>
                  </a:lnTo>
                  <a:lnTo>
                    <a:pt x="194614" y="251472"/>
                  </a:lnTo>
                  <a:lnTo>
                    <a:pt x="198247" y="250202"/>
                  </a:lnTo>
                  <a:lnTo>
                    <a:pt x="196735" y="248932"/>
                  </a:lnTo>
                  <a:lnTo>
                    <a:pt x="195224" y="247662"/>
                  </a:lnTo>
                  <a:lnTo>
                    <a:pt x="193713" y="246392"/>
                  </a:lnTo>
                  <a:lnTo>
                    <a:pt x="195148" y="245122"/>
                  </a:lnTo>
                  <a:lnTo>
                    <a:pt x="193103" y="242582"/>
                  </a:lnTo>
                  <a:lnTo>
                    <a:pt x="195732" y="242582"/>
                  </a:lnTo>
                  <a:lnTo>
                    <a:pt x="195300" y="241312"/>
                  </a:lnTo>
                  <a:lnTo>
                    <a:pt x="197116" y="242582"/>
                  </a:lnTo>
                  <a:lnTo>
                    <a:pt x="198081" y="241312"/>
                  </a:lnTo>
                  <a:lnTo>
                    <a:pt x="200634" y="240042"/>
                  </a:lnTo>
                  <a:lnTo>
                    <a:pt x="197053" y="237502"/>
                  </a:lnTo>
                  <a:lnTo>
                    <a:pt x="200139" y="237502"/>
                  </a:lnTo>
                  <a:lnTo>
                    <a:pt x="202311" y="234962"/>
                  </a:lnTo>
                  <a:lnTo>
                    <a:pt x="196215" y="232422"/>
                  </a:lnTo>
                  <a:lnTo>
                    <a:pt x="197967" y="229882"/>
                  </a:lnTo>
                  <a:lnTo>
                    <a:pt x="199631" y="231152"/>
                  </a:lnTo>
                  <a:lnTo>
                    <a:pt x="201447" y="231152"/>
                  </a:lnTo>
                  <a:lnTo>
                    <a:pt x="202133" y="233692"/>
                  </a:lnTo>
                  <a:lnTo>
                    <a:pt x="202539" y="232422"/>
                  </a:lnTo>
                  <a:lnTo>
                    <a:pt x="203212" y="232422"/>
                  </a:lnTo>
                  <a:lnTo>
                    <a:pt x="201930" y="231152"/>
                  </a:lnTo>
                  <a:lnTo>
                    <a:pt x="203301" y="232422"/>
                  </a:lnTo>
                  <a:lnTo>
                    <a:pt x="200494" y="228612"/>
                  </a:lnTo>
                  <a:lnTo>
                    <a:pt x="202590" y="228612"/>
                  </a:lnTo>
                  <a:lnTo>
                    <a:pt x="201942" y="227342"/>
                  </a:lnTo>
                  <a:lnTo>
                    <a:pt x="200075" y="226072"/>
                  </a:lnTo>
                  <a:lnTo>
                    <a:pt x="200621" y="226072"/>
                  </a:lnTo>
                  <a:lnTo>
                    <a:pt x="201053" y="224802"/>
                  </a:lnTo>
                  <a:lnTo>
                    <a:pt x="198615" y="223532"/>
                  </a:lnTo>
                  <a:lnTo>
                    <a:pt x="205651" y="224802"/>
                  </a:lnTo>
                  <a:close/>
                </a:path>
                <a:path w="436244" h="401955">
                  <a:moveTo>
                    <a:pt x="210096" y="221805"/>
                  </a:moveTo>
                  <a:lnTo>
                    <a:pt x="209765" y="220383"/>
                  </a:lnTo>
                  <a:lnTo>
                    <a:pt x="206717" y="219062"/>
                  </a:lnTo>
                  <a:lnTo>
                    <a:pt x="206908" y="219925"/>
                  </a:lnTo>
                  <a:lnTo>
                    <a:pt x="210096" y="221805"/>
                  </a:lnTo>
                  <a:close/>
                </a:path>
                <a:path w="436244" h="401955">
                  <a:moveTo>
                    <a:pt x="211747" y="89509"/>
                  </a:moveTo>
                  <a:lnTo>
                    <a:pt x="211556" y="89662"/>
                  </a:lnTo>
                  <a:lnTo>
                    <a:pt x="211734" y="89789"/>
                  </a:lnTo>
                  <a:lnTo>
                    <a:pt x="211747" y="89509"/>
                  </a:lnTo>
                  <a:close/>
                </a:path>
                <a:path w="436244" h="401955">
                  <a:moveTo>
                    <a:pt x="217957" y="193446"/>
                  </a:moveTo>
                  <a:lnTo>
                    <a:pt x="217373" y="193052"/>
                  </a:lnTo>
                  <a:lnTo>
                    <a:pt x="217309" y="193243"/>
                  </a:lnTo>
                  <a:lnTo>
                    <a:pt x="217957" y="193446"/>
                  </a:lnTo>
                  <a:close/>
                </a:path>
                <a:path w="436244" h="401955">
                  <a:moveTo>
                    <a:pt x="220751" y="194322"/>
                  </a:moveTo>
                  <a:lnTo>
                    <a:pt x="217957" y="193446"/>
                  </a:lnTo>
                  <a:lnTo>
                    <a:pt x="219252" y="194322"/>
                  </a:lnTo>
                  <a:lnTo>
                    <a:pt x="218008" y="194322"/>
                  </a:lnTo>
                  <a:lnTo>
                    <a:pt x="220535" y="195592"/>
                  </a:lnTo>
                  <a:lnTo>
                    <a:pt x="220751" y="194322"/>
                  </a:lnTo>
                  <a:close/>
                </a:path>
                <a:path w="436244" h="401955">
                  <a:moveTo>
                    <a:pt x="222173" y="156222"/>
                  </a:moveTo>
                  <a:lnTo>
                    <a:pt x="220967" y="154952"/>
                  </a:lnTo>
                  <a:lnTo>
                    <a:pt x="220192" y="156222"/>
                  </a:lnTo>
                  <a:lnTo>
                    <a:pt x="222173" y="156222"/>
                  </a:lnTo>
                  <a:close/>
                </a:path>
                <a:path w="436244" h="401955">
                  <a:moveTo>
                    <a:pt x="229971" y="185928"/>
                  </a:moveTo>
                  <a:lnTo>
                    <a:pt x="229006" y="184480"/>
                  </a:lnTo>
                  <a:lnTo>
                    <a:pt x="228333" y="185064"/>
                  </a:lnTo>
                  <a:lnTo>
                    <a:pt x="226783" y="185077"/>
                  </a:lnTo>
                  <a:lnTo>
                    <a:pt x="226885" y="185686"/>
                  </a:lnTo>
                  <a:lnTo>
                    <a:pt x="228498" y="186245"/>
                  </a:lnTo>
                  <a:lnTo>
                    <a:pt x="229971" y="185928"/>
                  </a:lnTo>
                  <a:close/>
                </a:path>
                <a:path w="436244" h="401955">
                  <a:moveTo>
                    <a:pt x="231660" y="179209"/>
                  </a:moveTo>
                  <a:lnTo>
                    <a:pt x="231609" y="179082"/>
                  </a:lnTo>
                  <a:lnTo>
                    <a:pt x="231660" y="179209"/>
                  </a:lnTo>
                  <a:close/>
                </a:path>
                <a:path w="436244" h="401955">
                  <a:moveTo>
                    <a:pt x="257352" y="160032"/>
                  </a:moveTo>
                  <a:lnTo>
                    <a:pt x="255371" y="158762"/>
                  </a:lnTo>
                  <a:lnTo>
                    <a:pt x="255282" y="157492"/>
                  </a:lnTo>
                  <a:lnTo>
                    <a:pt x="256743" y="157492"/>
                  </a:lnTo>
                  <a:lnTo>
                    <a:pt x="253326" y="156222"/>
                  </a:lnTo>
                  <a:lnTo>
                    <a:pt x="253098" y="154952"/>
                  </a:lnTo>
                  <a:lnTo>
                    <a:pt x="227139" y="154952"/>
                  </a:lnTo>
                  <a:lnTo>
                    <a:pt x="222516" y="154952"/>
                  </a:lnTo>
                  <a:lnTo>
                    <a:pt x="223418" y="157492"/>
                  </a:lnTo>
                  <a:lnTo>
                    <a:pt x="222173" y="156222"/>
                  </a:lnTo>
                  <a:lnTo>
                    <a:pt x="222618" y="157492"/>
                  </a:lnTo>
                  <a:lnTo>
                    <a:pt x="219583" y="163842"/>
                  </a:lnTo>
                  <a:lnTo>
                    <a:pt x="211201" y="168922"/>
                  </a:lnTo>
                  <a:lnTo>
                    <a:pt x="205130" y="174002"/>
                  </a:lnTo>
                  <a:lnTo>
                    <a:pt x="203034" y="176542"/>
                  </a:lnTo>
                  <a:lnTo>
                    <a:pt x="212267" y="181622"/>
                  </a:lnTo>
                  <a:lnTo>
                    <a:pt x="206463" y="181622"/>
                  </a:lnTo>
                  <a:lnTo>
                    <a:pt x="204139" y="179082"/>
                  </a:lnTo>
                  <a:lnTo>
                    <a:pt x="204190" y="186702"/>
                  </a:lnTo>
                  <a:lnTo>
                    <a:pt x="197294" y="189242"/>
                  </a:lnTo>
                  <a:lnTo>
                    <a:pt x="197497" y="196862"/>
                  </a:lnTo>
                  <a:lnTo>
                    <a:pt x="196989" y="195592"/>
                  </a:lnTo>
                  <a:lnTo>
                    <a:pt x="196100" y="195592"/>
                  </a:lnTo>
                  <a:lnTo>
                    <a:pt x="196405" y="194322"/>
                  </a:lnTo>
                  <a:lnTo>
                    <a:pt x="193611" y="194322"/>
                  </a:lnTo>
                  <a:lnTo>
                    <a:pt x="194017" y="198132"/>
                  </a:lnTo>
                  <a:lnTo>
                    <a:pt x="195783" y="199402"/>
                  </a:lnTo>
                  <a:lnTo>
                    <a:pt x="195122" y="200672"/>
                  </a:lnTo>
                  <a:lnTo>
                    <a:pt x="194081" y="199402"/>
                  </a:lnTo>
                  <a:lnTo>
                    <a:pt x="190982" y="199402"/>
                  </a:lnTo>
                  <a:lnTo>
                    <a:pt x="194132" y="203212"/>
                  </a:lnTo>
                  <a:lnTo>
                    <a:pt x="191223" y="201942"/>
                  </a:lnTo>
                  <a:lnTo>
                    <a:pt x="191033" y="201942"/>
                  </a:lnTo>
                  <a:lnTo>
                    <a:pt x="191693" y="203212"/>
                  </a:lnTo>
                  <a:lnTo>
                    <a:pt x="188887" y="204482"/>
                  </a:lnTo>
                  <a:lnTo>
                    <a:pt x="191820" y="205752"/>
                  </a:lnTo>
                  <a:lnTo>
                    <a:pt x="189509" y="207022"/>
                  </a:lnTo>
                  <a:lnTo>
                    <a:pt x="190855" y="209562"/>
                  </a:lnTo>
                  <a:lnTo>
                    <a:pt x="188480" y="210832"/>
                  </a:lnTo>
                  <a:lnTo>
                    <a:pt x="190779" y="213372"/>
                  </a:lnTo>
                  <a:lnTo>
                    <a:pt x="185254" y="213372"/>
                  </a:lnTo>
                  <a:lnTo>
                    <a:pt x="189115" y="215912"/>
                  </a:lnTo>
                  <a:lnTo>
                    <a:pt x="185039" y="213372"/>
                  </a:lnTo>
                  <a:lnTo>
                    <a:pt x="183769" y="217182"/>
                  </a:lnTo>
                  <a:lnTo>
                    <a:pt x="184505" y="218452"/>
                  </a:lnTo>
                  <a:lnTo>
                    <a:pt x="202577" y="218452"/>
                  </a:lnTo>
                  <a:lnTo>
                    <a:pt x="201955" y="217182"/>
                  </a:lnTo>
                  <a:lnTo>
                    <a:pt x="207987" y="217182"/>
                  </a:lnTo>
                  <a:lnTo>
                    <a:pt x="208330" y="215912"/>
                  </a:lnTo>
                  <a:lnTo>
                    <a:pt x="208876" y="213372"/>
                  </a:lnTo>
                  <a:lnTo>
                    <a:pt x="209613" y="212102"/>
                  </a:lnTo>
                  <a:lnTo>
                    <a:pt x="210159" y="212102"/>
                  </a:lnTo>
                  <a:lnTo>
                    <a:pt x="213017" y="210832"/>
                  </a:lnTo>
                  <a:lnTo>
                    <a:pt x="205740" y="208292"/>
                  </a:lnTo>
                  <a:lnTo>
                    <a:pt x="208965" y="207022"/>
                  </a:lnTo>
                  <a:lnTo>
                    <a:pt x="212547" y="207022"/>
                  </a:lnTo>
                  <a:lnTo>
                    <a:pt x="209804" y="209562"/>
                  </a:lnTo>
                  <a:lnTo>
                    <a:pt x="211328" y="209562"/>
                  </a:lnTo>
                  <a:lnTo>
                    <a:pt x="217398" y="212102"/>
                  </a:lnTo>
                  <a:lnTo>
                    <a:pt x="213207" y="207022"/>
                  </a:lnTo>
                  <a:lnTo>
                    <a:pt x="212153" y="205752"/>
                  </a:lnTo>
                  <a:lnTo>
                    <a:pt x="216484" y="205752"/>
                  </a:lnTo>
                  <a:lnTo>
                    <a:pt x="216611" y="207022"/>
                  </a:lnTo>
                  <a:lnTo>
                    <a:pt x="219278" y="207022"/>
                  </a:lnTo>
                  <a:lnTo>
                    <a:pt x="218478" y="205752"/>
                  </a:lnTo>
                  <a:lnTo>
                    <a:pt x="216877" y="203212"/>
                  </a:lnTo>
                  <a:lnTo>
                    <a:pt x="216077" y="201942"/>
                  </a:lnTo>
                  <a:lnTo>
                    <a:pt x="217639" y="200672"/>
                  </a:lnTo>
                  <a:lnTo>
                    <a:pt x="218503" y="200672"/>
                  </a:lnTo>
                  <a:lnTo>
                    <a:pt x="216255" y="198132"/>
                  </a:lnTo>
                  <a:lnTo>
                    <a:pt x="216484" y="196862"/>
                  </a:lnTo>
                  <a:lnTo>
                    <a:pt x="216941" y="194322"/>
                  </a:lnTo>
                  <a:lnTo>
                    <a:pt x="217309" y="193243"/>
                  </a:lnTo>
                  <a:lnTo>
                    <a:pt x="216687" y="193052"/>
                  </a:lnTo>
                  <a:lnTo>
                    <a:pt x="217170" y="190512"/>
                  </a:lnTo>
                  <a:lnTo>
                    <a:pt x="218757" y="191782"/>
                  </a:lnTo>
                  <a:lnTo>
                    <a:pt x="220624" y="190512"/>
                  </a:lnTo>
                  <a:lnTo>
                    <a:pt x="223151" y="191782"/>
                  </a:lnTo>
                  <a:lnTo>
                    <a:pt x="222250" y="194322"/>
                  </a:lnTo>
                  <a:lnTo>
                    <a:pt x="225933" y="195592"/>
                  </a:lnTo>
                  <a:lnTo>
                    <a:pt x="223481" y="191782"/>
                  </a:lnTo>
                  <a:lnTo>
                    <a:pt x="225882" y="191782"/>
                  </a:lnTo>
                  <a:lnTo>
                    <a:pt x="226441" y="190512"/>
                  </a:lnTo>
                  <a:lnTo>
                    <a:pt x="226999" y="189242"/>
                  </a:lnTo>
                  <a:lnTo>
                    <a:pt x="223583" y="187972"/>
                  </a:lnTo>
                  <a:lnTo>
                    <a:pt x="225539" y="185432"/>
                  </a:lnTo>
                  <a:lnTo>
                    <a:pt x="224332" y="184162"/>
                  </a:lnTo>
                  <a:lnTo>
                    <a:pt x="222707" y="181622"/>
                  </a:lnTo>
                  <a:lnTo>
                    <a:pt x="221881" y="180352"/>
                  </a:lnTo>
                  <a:lnTo>
                    <a:pt x="227012" y="184162"/>
                  </a:lnTo>
                  <a:lnTo>
                    <a:pt x="225437" y="181622"/>
                  </a:lnTo>
                  <a:lnTo>
                    <a:pt x="229146" y="182892"/>
                  </a:lnTo>
                  <a:lnTo>
                    <a:pt x="228930" y="181622"/>
                  </a:lnTo>
                  <a:lnTo>
                    <a:pt x="228625" y="180352"/>
                  </a:lnTo>
                  <a:lnTo>
                    <a:pt x="228003" y="177812"/>
                  </a:lnTo>
                  <a:lnTo>
                    <a:pt x="228473" y="176542"/>
                  </a:lnTo>
                  <a:lnTo>
                    <a:pt x="230352" y="179082"/>
                  </a:lnTo>
                  <a:lnTo>
                    <a:pt x="230365" y="181622"/>
                  </a:lnTo>
                  <a:lnTo>
                    <a:pt x="231076" y="184162"/>
                  </a:lnTo>
                  <a:lnTo>
                    <a:pt x="231711" y="182892"/>
                  </a:lnTo>
                  <a:lnTo>
                    <a:pt x="232879" y="180352"/>
                  </a:lnTo>
                  <a:lnTo>
                    <a:pt x="231660" y="179209"/>
                  </a:lnTo>
                  <a:lnTo>
                    <a:pt x="232130" y="180352"/>
                  </a:lnTo>
                  <a:lnTo>
                    <a:pt x="231368" y="180352"/>
                  </a:lnTo>
                  <a:lnTo>
                    <a:pt x="229425" y="177812"/>
                  </a:lnTo>
                  <a:lnTo>
                    <a:pt x="229273" y="176542"/>
                  </a:lnTo>
                  <a:lnTo>
                    <a:pt x="229108" y="175272"/>
                  </a:lnTo>
                  <a:lnTo>
                    <a:pt x="230403" y="172732"/>
                  </a:lnTo>
                  <a:lnTo>
                    <a:pt x="236715" y="177812"/>
                  </a:lnTo>
                  <a:lnTo>
                    <a:pt x="235686" y="172732"/>
                  </a:lnTo>
                  <a:lnTo>
                    <a:pt x="235178" y="170192"/>
                  </a:lnTo>
                  <a:lnTo>
                    <a:pt x="241287" y="172732"/>
                  </a:lnTo>
                  <a:lnTo>
                    <a:pt x="241274" y="170192"/>
                  </a:lnTo>
                  <a:lnTo>
                    <a:pt x="241261" y="167652"/>
                  </a:lnTo>
                  <a:lnTo>
                    <a:pt x="246964" y="166382"/>
                  </a:lnTo>
                  <a:lnTo>
                    <a:pt x="249301" y="162572"/>
                  </a:lnTo>
                  <a:lnTo>
                    <a:pt x="243395" y="160032"/>
                  </a:lnTo>
                  <a:lnTo>
                    <a:pt x="249961" y="162572"/>
                  </a:lnTo>
                  <a:lnTo>
                    <a:pt x="246481" y="160032"/>
                  </a:lnTo>
                  <a:lnTo>
                    <a:pt x="244729" y="158762"/>
                  </a:lnTo>
                  <a:lnTo>
                    <a:pt x="245059" y="157492"/>
                  </a:lnTo>
                  <a:lnTo>
                    <a:pt x="252641" y="157492"/>
                  </a:lnTo>
                  <a:lnTo>
                    <a:pt x="251218" y="158762"/>
                  </a:lnTo>
                  <a:lnTo>
                    <a:pt x="252399" y="160032"/>
                  </a:lnTo>
                  <a:lnTo>
                    <a:pt x="254177" y="157492"/>
                  </a:lnTo>
                  <a:lnTo>
                    <a:pt x="255104" y="160032"/>
                  </a:lnTo>
                  <a:lnTo>
                    <a:pt x="257352" y="160032"/>
                  </a:lnTo>
                  <a:close/>
                </a:path>
                <a:path w="436244" h="401955">
                  <a:moveTo>
                    <a:pt x="259397" y="46355"/>
                  </a:moveTo>
                  <a:lnTo>
                    <a:pt x="258572" y="44450"/>
                  </a:lnTo>
                  <a:lnTo>
                    <a:pt x="258724" y="46990"/>
                  </a:lnTo>
                  <a:lnTo>
                    <a:pt x="259397" y="46355"/>
                  </a:lnTo>
                  <a:close/>
                </a:path>
                <a:path w="436244" h="401955">
                  <a:moveTo>
                    <a:pt x="260070" y="45720"/>
                  </a:moveTo>
                  <a:lnTo>
                    <a:pt x="259397" y="46355"/>
                  </a:lnTo>
                  <a:lnTo>
                    <a:pt x="259854" y="47409"/>
                  </a:lnTo>
                  <a:lnTo>
                    <a:pt x="260070" y="45720"/>
                  </a:lnTo>
                  <a:close/>
                </a:path>
                <a:path w="436244" h="401955">
                  <a:moveTo>
                    <a:pt x="265798" y="146062"/>
                  </a:moveTo>
                  <a:lnTo>
                    <a:pt x="265315" y="143522"/>
                  </a:lnTo>
                  <a:lnTo>
                    <a:pt x="237782" y="143522"/>
                  </a:lnTo>
                  <a:lnTo>
                    <a:pt x="232371" y="143522"/>
                  </a:lnTo>
                  <a:lnTo>
                    <a:pt x="232511" y="146062"/>
                  </a:lnTo>
                  <a:lnTo>
                    <a:pt x="224624" y="143522"/>
                  </a:lnTo>
                  <a:lnTo>
                    <a:pt x="226860" y="153682"/>
                  </a:lnTo>
                  <a:lnTo>
                    <a:pt x="252857" y="153682"/>
                  </a:lnTo>
                  <a:lnTo>
                    <a:pt x="252628" y="152412"/>
                  </a:lnTo>
                  <a:lnTo>
                    <a:pt x="259181" y="157492"/>
                  </a:lnTo>
                  <a:lnTo>
                    <a:pt x="258508" y="153682"/>
                  </a:lnTo>
                  <a:lnTo>
                    <a:pt x="259461" y="154952"/>
                  </a:lnTo>
                  <a:lnTo>
                    <a:pt x="259499" y="153682"/>
                  </a:lnTo>
                  <a:lnTo>
                    <a:pt x="261340" y="152412"/>
                  </a:lnTo>
                  <a:lnTo>
                    <a:pt x="263169" y="151142"/>
                  </a:lnTo>
                  <a:lnTo>
                    <a:pt x="260400" y="146062"/>
                  </a:lnTo>
                  <a:lnTo>
                    <a:pt x="261162" y="146062"/>
                  </a:lnTo>
                  <a:lnTo>
                    <a:pt x="262750" y="147332"/>
                  </a:lnTo>
                  <a:lnTo>
                    <a:pt x="262623" y="148602"/>
                  </a:lnTo>
                  <a:lnTo>
                    <a:pt x="265798" y="146062"/>
                  </a:lnTo>
                  <a:close/>
                </a:path>
                <a:path w="436244" h="401955">
                  <a:moveTo>
                    <a:pt x="273037" y="98882"/>
                  </a:moveTo>
                  <a:lnTo>
                    <a:pt x="272973" y="97802"/>
                  </a:lnTo>
                  <a:lnTo>
                    <a:pt x="272135" y="96532"/>
                  </a:lnTo>
                  <a:lnTo>
                    <a:pt x="273037" y="98882"/>
                  </a:lnTo>
                  <a:close/>
                </a:path>
                <a:path w="436244" h="401955">
                  <a:moveTo>
                    <a:pt x="274739" y="38100"/>
                  </a:moveTo>
                  <a:lnTo>
                    <a:pt x="274307" y="38100"/>
                  </a:lnTo>
                  <a:lnTo>
                    <a:pt x="274535" y="38887"/>
                  </a:lnTo>
                  <a:lnTo>
                    <a:pt x="274739" y="38100"/>
                  </a:lnTo>
                  <a:close/>
                </a:path>
                <a:path w="436244" h="401955">
                  <a:moveTo>
                    <a:pt x="275082" y="36830"/>
                  </a:moveTo>
                  <a:lnTo>
                    <a:pt x="274739" y="38100"/>
                  </a:lnTo>
                  <a:lnTo>
                    <a:pt x="275082" y="36830"/>
                  </a:lnTo>
                  <a:close/>
                </a:path>
                <a:path w="436244" h="401955">
                  <a:moveTo>
                    <a:pt x="276669" y="66040"/>
                  </a:moveTo>
                  <a:lnTo>
                    <a:pt x="275805" y="65811"/>
                  </a:lnTo>
                  <a:lnTo>
                    <a:pt x="275831" y="66040"/>
                  </a:lnTo>
                  <a:lnTo>
                    <a:pt x="276669" y="66040"/>
                  </a:lnTo>
                  <a:close/>
                </a:path>
                <a:path w="436244" h="401955">
                  <a:moveTo>
                    <a:pt x="276707" y="99072"/>
                  </a:moveTo>
                  <a:lnTo>
                    <a:pt x="275374" y="97802"/>
                  </a:lnTo>
                  <a:lnTo>
                    <a:pt x="276313" y="100342"/>
                  </a:lnTo>
                  <a:lnTo>
                    <a:pt x="276707" y="99072"/>
                  </a:lnTo>
                  <a:close/>
                </a:path>
                <a:path w="436244" h="401955">
                  <a:moveTo>
                    <a:pt x="277736" y="100037"/>
                  </a:moveTo>
                  <a:lnTo>
                    <a:pt x="277114" y="97802"/>
                  </a:lnTo>
                  <a:lnTo>
                    <a:pt x="276707" y="99072"/>
                  </a:lnTo>
                  <a:lnTo>
                    <a:pt x="277736" y="100037"/>
                  </a:lnTo>
                  <a:close/>
                </a:path>
                <a:path w="436244" h="401955">
                  <a:moveTo>
                    <a:pt x="281686" y="35191"/>
                  </a:moveTo>
                  <a:lnTo>
                    <a:pt x="281495" y="35179"/>
                  </a:lnTo>
                  <a:lnTo>
                    <a:pt x="281368" y="35318"/>
                  </a:lnTo>
                  <a:lnTo>
                    <a:pt x="281368" y="35674"/>
                  </a:lnTo>
                  <a:lnTo>
                    <a:pt x="281686" y="35191"/>
                  </a:lnTo>
                  <a:close/>
                </a:path>
                <a:path w="436244" h="401955">
                  <a:moveTo>
                    <a:pt x="285203" y="32893"/>
                  </a:moveTo>
                  <a:lnTo>
                    <a:pt x="284861" y="32918"/>
                  </a:lnTo>
                  <a:lnTo>
                    <a:pt x="285115" y="33616"/>
                  </a:lnTo>
                  <a:lnTo>
                    <a:pt x="285203" y="32893"/>
                  </a:lnTo>
                  <a:close/>
                </a:path>
                <a:path w="436244" h="401955">
                  <a:moveTo>
                    <a:pt x="288747" y="85750"/>
                  </a:moveTo>
                  <a:lnTo>
                    <a:pt x="288632" y="83832"/>
                  </a:lnTo>
                  <a:lnTo>
                    <a:pt x="288340" y="85102"/>
                  </a:lnTo>
                  <a:lnTo>
                    <a:pt x="288747" y="85750"/>
                  </a:lnTo>
                  <a:close/>
                </a:path>
                <a:path w="436244" h="401955">
                  <a:moveTo>
                    <a:pt x="297662" y="76174"/>
                  </a:moveTo>
                  <a:lnTo>
                    <a:pt x="297522" y="75438"/>
                  </a:lnTo>
                  <a:lnTo>
                    <a:pt x="297180" y="75603"/>
                  </a:lnTo>
                  <a:lnTo>
                    <a:pt x="297662" y="76174"/>
                  </a:lnTo>
                  <a:close/>
                </a:path>
                <a:path w="436244" h="401955">
                  <a:moveTo>
                    <a:pt x="305790" y="57150"/>
                  </a:moveTo>
                  <a:lnTo>
                    <a:pt x="305409" y="55880"/>
                  </a:lnTo>
                  <a:lnTo>
                    <a:pt x="305028" y="54610"/>
                  </a:lnTo>
                  <a:lnTo>
                    <a:pt x="304634" y="53340"/>
                  </a:lnTo>
                  <a:lnTo>
                    <a:pt x="244932" y="53340"/>
                  </a:lnTo>
                  <a:lnTo>
                    <a:pt x="242620" y="53340"/>
                  </a:lnTo>
                  <a:lnTo>
                    <a:pt x="237274" y="53340"/>
                  </a:lnTo>
                  <a:lnTo>
                    <a:pt x="236220" y="55880"/>
                  </a:lnTo>
                  <a:lnTo>
                    <a:pt x="236575" y="55880"/>
                  </a:lnTo>
                  <a:lnTo>
                    <a:pt x="237807" y="55880"/>
                  </a:lnTo>
                  <a:lnTo>
                    <a:pt x="237782" y="58420"/>
                  </a:lnTo>
                  <a:lnTo>
                    <a:pt x="237172" y="57150"/>
                  </a:lnTo>
                  <a:lnTo>
                    <a:pt x="236575" y="55880"/>
                  </a:lnTo>
                  <a:lnTo>
                    <a:pt x="234327" y="57150"/>
                  </a:lnTo>
                  <a:lnTo>
                    <a:pt x="234759" y="54610"/>
                  </a:lnTo>
                  <a:lnTo>
                    <a:pt x="232105" y="55880"/>
                  </a:lnTo>
                  <a:lnTo>
                    <a:pt x="231368" y="57150"/>
                  </a:lnTo>
                  <a:lnTo>
                    <a:pt x="228714" y="59690"/>
                  </a:lnTo>
                  <a:lnTo>
                    <a:pt x="229565" y="60960"/>
                  </a:lnTo>
                  <a:lnTo>
                    <a:pt x="230200" y="60960"/>
                  </a:lnTo>
                  <a:lnTo>
                    <a:pt x="230352" y="62230"/>
                  </a:lnTo>
                  <a:lnTo>
                    <a:pt x="228422" y="62230"/>
                  </a:lnTo>
                  <a:lnTo>
                    <a:pt x="227965" y="60960"/>
                  </a:lnTo>
                  <a:lnTo>
                    <a:pt x="228028" y="59690"/>
                  </a:lnTo>
                  <a:lnTo>
                    <a:pt x="225780" y="66040"/>
                  </a:lnTo>
                  <a:lnTo>
                    <a:pt x="215404" y="57150"/>
                  </a:lnTo>
                  <a:lnTo>
                    <a:pt x="214668" y="63500"/>
                  </a:lnTo>
                  <a:lnTo>
                    <a:pt x="212775" y="67310"/>
                  </a:lnTo>
                  <a:lnTo>
                    <a:pt x="211099" y="68580"/>
                  </a:lnTo>
                  <a:lnTo>
                    <a:pt x="212775" y="66040"/>
                  </a:lnTo>
                  <a:lnTo>
                    <a:pt x="210934" y="64770"/>
                  </a:lnTo>
                  <a:lnTo>
                    <a:pt x="209448" y="71120"/>
                  </a:lnTo>
                  <a:lnTo>
                    <a:pt x="205130" y="67310"/>
                  </a:lnTo>
                  <a:lnTo>
                    <a:pt x="203606" y="71120"/>
                  </a:lnTo>
                  <a:lnTo>
                    <a:pt x="197739" y="64770"/>
                  </a:lnTo>
                  <a:lnTo>
                    <a:pt x="195986" y="76200"/>
                  </a:lnTo>
                  <a:lnTo>
                    <a:pt x="190614" y="72390"/>
                  </a:lnTo>
                  <a:lnTo>
                    <a:pt x="191668" y="74930"/>
                  </a:lnTo>
                  <a:lnTo>
                    <a:pt x="191757" y="76200"/>
                  </a:lnTo>
                  <a:lnTo>
                    <a:pt x="191084" y="75095"/>
                  </a:lnTo>
                  <a:lnTo>
                    <a:pt x="191071" y="76200"/>
                  </a:lnTo>
                  <a:lnTo>
                    <a:pt x="185585" y="81280"/>
                  </a:lnTo>
                  <a:lnTo>
                    <a:pt x="176504" y="81280"/>
                  </a:lnTo>
                  <a:lnTo>
                    <a:pt x="168986" y="83820"/>
                  </a:lnTo>
                  <a:lnTo>
                    <a:pt x="166306" y="83820"/>
                  </a:lnTo>
                  <a:lnTo>
                    <a:pt x="172491" y="92710"/>
                  </a:lnTo>
                  <a:lnTo>
                    <a:pt x="167208" y="90170"/>
                  </a:lnTo>
                  <a:lnTo>
                    <a:pt x="166306" y="87630"/>
                  </a:lnTo>
                  <a:lnTo>
                    <a:pt x="163537" y="92710"/>
                  </a:lnTo>
                  <a:lnTo>
                    <a:pt x="156324" y="92710"/>
                  </a:lnTo>
                  <a:lnTo>
                    <a:pt x="153593" y="99060"/>
                  </a:lnTo>
                  <a:lnTo>
                    <a:pt x="153441" y="97790"/>
                  </a:lnTo>
                  <a:lnTo>
                    <a:pt x="152895" y="96520"/>
                  </a:lnTo>
                  <a:lnTo>
                    <a:pt x="153365" y="96520"/>
                  </a:lnTo>
                  <a:lnTo>
                    <a:pt x="151041" y="95250"/>
                  </a:lnTo>
                  <a:lnTo>
                    <a:pt x="149669" y="99060"/>
                  </a:lnTo>
                  <a:lnTo>
                    <a:pt x="150761" y="100330"/>
                  </a:lnTo>
                  <a:lnTo>
                    <a:pt x="149923" y="100330"/>
                  </a:lnTo>
                  <a:lnTo>
                    <a:pt x="149606" y="99060"/>
                  </a:lnTo>
                  <a:lnTo>
                    <a:pt x="148602" y="99060"/>
                  </a:lnTo>
                  <a:lnTo>
                    <a:pt x="146824" y="97790"/>
                  </a:lnTo>
                  <a:lnTo>
                    <a:pt x="147866" y="102870"/>
                  </a:lnTo>
                  <a:lnTo>
                    <a:pt x="145910" y="100596"/>
                  </a:lnTo>
                  <a:lnTo>
                    <a:pt x="145923" y="101600"/>
                  </a:lnTo>
                  <a:lnTo>
                    <a:pt x="142760" y="101600"/>
                  </a:lnTo>
                  <a:lnTo>
                    <a:pt x="144945" y="104140"/>
                  </a:lnTo>
                  <a:lnTo>
                    <a:pt x="142468" y="104140"/>
                  </a:lnTo>
                  <a:lnTo>
                    <a:pt x="142354" y="106680"/>
                  </a:lnTo>
                  <a:lnTo>
                    <a:pt x="140017" y="106680"/>
                  </a:lnTo>
                  <a:lnTo>
                    <a:pt x="140906" y="109220"/>
                  </a:lnTo>
                  <a:lnTo>
                    <a:pt x="136194" y="106680"/>
                  </a:lnTo>
                  <a:lnTo>
                    <a:pt x="138455" y="110490"/>
                  </a:lnTo>
                  <a:lnTo>
                    <a:pt x="135953" y="106680"/>
                  </a:lnTo>
                  <a:lnTo>
                    <a:pt x="133261" y="109220"/>
                  </a:lnTo>
                  <a:lnTo>
                    <a:pt x="133489" y="111760"/>
                  </a:lnTo>
                  <a:lnTo>
                    <a:pt x="133045" y="110490"/>
                  </a:lnTo>
                  <a:lnTo>
                    <a:pt x="131737" y="111760"/>
                  </a:lnTo>
                  <a:lnTo>
                    <a:pt x="131051" y="109220"/>
                  </a:lnTo>
                  <a:lnTo>
                    <a:pt x="129857" y="110490"/>
                  </a:lnTo>
                  <a:lnTo>
                    <a:pt x="129247" y="111760"/>
                  </a:lnTo>
                  <a:lnTo>
                    <a:pt x="130822" y="114300"/>
                  </a:lnTo>
                  <a:lnTo>
                    <a:pt x="125374" y="110490"/>
                  </a:lnTo>
                  <a:lnTo>
                    <a:pt x="128955" y="120650"/>
                  </a:lnTo>
                  <a:lnTo>
                    <a:pt x="123545" y="115570"/>
                  </a:lnTo>
                  <a:lnTo>
                    <a:pt x="121399" y="120650"/>
                  </a:lnTo>
                  <a:lnTo>
                    <a:pt x="119405" y="123952"/>
                  </a:lnTo>
                  <a:lnTo>
                    <a:pt x="116789" y="120650"/>
                  </a:lnTo>
                  <a:lnTo>
                    <a:pt x="115328" y="123507"/>
                  </a:lnTo>
                  <a:lnTo>
                    <a:pt x="119176" y="124333"/>
                  </a:lnTo>
                  <a:lnTo>
                    <a:pt x="119075" y="124485"/>
                  </a:lnTo>
                  <a:lnTo>
                    <a:pt x="116535" y="127000"/>
                  </a:lnTo>
                  <a:lnTo>
                    <a:pt x="114858" y="124612"/>
                  </a:lnTo>
                  <a:lnTo>
                    <a:pt x="115481" y="129540"/>
                  </a:lnTo>
                  <a:lnTo>
                    <a:pt x="111785" y="130810"/>
                  </a:lnTo>
                  <a:lnTo>
                    <a:pt x="110807" y="130810"/>
                  </a:lnTo>
                  <a:lnTo>
                    <a:pt x="110807" y="154940"/>
                  </a:lnTo>
                  <a:lnTo>
                    <a:pt x="108851" y="154940"/>
                  </a:lnTo>
                  <a:lnTo>
                    <a:pt x="108559" y="152400"/>
                  </a:lnTo>
                  <a:lnTo>
                    <a:pt x="110807" y="154940"/>
                  </a:lnTo>
                  <a:lnTo>
                    <a:pt x="110807" y="130810"/>
                  </a:lnTo>
                  <a:lnTo>
                    <a:pt x="110604" y="130810"/>
                  </a:lnTo>
                  <a:lnTo>
                    <a:pt x="110998" y="128270"/>
                  </a:lnTo>
                  <a:lnTo>
                    <a:pt x="110782" y="127000"/>
                  </a:lnTo>
                  <a:lnTo>
                    <a:pt x="108864" y="130810"/>
                  </a:lnTo>
                  <a:lnTo>
                    <a:pt x="104762" y="132080"/>
                  </a:lnTo>
                  <a:lnTo>
                    <a:pt x="103670" y="135890"/>
                  </a:lnTo>
                  <a:lnTo>
                    <a:pt x="103403" y="134620"/>
                  </a:lnTo>
                  <a:lnTo>
                    <a:pt x="101815" y="134620"/>
                  </a:lnTo>
                  <a:lnTo>
                    <a:pt x="103187" y="135890"/>
                  </a:lnTo>
                  <a:lnTo>
                    <a:pt x="103339" y="135890"/>
                  </a:lnTo>
                  <a:lnTo>
                    <a:pt x="106057" y="137160"/>
                  </a:lnTo>
                  <a:lnTo>
                    <a:pt x="105295" y="141986"/>
                  </a:lnTo>
                  <a:lnTo>
                    <a:pt x="103289" y="138430"/>
                  </a:lnTo>
                  <a:lnTo>
                    <a:pt x="102654" y="144780"/>
                  </a:lnTo>
                  <a:lnTo>
                    <a:pt x="100406" y="139700"/>
                  </a:lnTo>
                  <a:lnTo>
                    <a:pt x="99275" y="137160"/>
                  </a:lnTo>
                  <a:lnTo>
                    <a:pt x="99377" y="138430"/>
                  </a:lnTo>
                  <a:lnTo>
                    <a:pt x="100330" y="139700"/>
                  </a:lnTo>
                  <a:lnTo>
                    <a:pt x="98894" y="139700"/>
                  </a:lnTo>
                  <a:lnTo>
                    <a:pt x="98412" y="137160"/>
                  </a:lnTo>
                  <a:lnTo>
                    <a:pt x="97269" y="139700"/>
                  </a:lnTo>
                  <a:lnTo>
                    <a:pt x="99339" y="140970"/>
                  </a:lnTo>
                  <a:lnTo>
                    <a:pt x="97637" y="142240"/>
                  </a:lnTo>
                  <a:lnTo>
                    <a:pt x="96989" y="142240"/>
                  </a:lnTo>
                  <a:lnTo>
                    <a:pt x="97091" y="140970"/>
                  </a:lnTo>
                  <a:lnTo>
                    <a:pt x="96507" y="139700"/>
                  </a:lnTo>
                  <a:lnTo>
                    <a:pt x="96901" y="142240"/>
                  </a:lnTo>
                  <a:lnTo>
                    <a:pt x="97307" y="144780"/>
                  </a:lnTo>
                  <a:lnTo>
                    <a:pt x="95046" y="144780"/>
                  </a:lnTo>
                  <a:lnTo>
                    <a:pt x="94538" y="143827"/>
                  </a:lnTo>
                  <a:lnTo>
                    <a:pt x="92570" y="146050"/>
                  </a:lnTo>
                  <a:lnTo>
                    <a:pt x="94056" y="151130"/>
                  </a:lnTo>
                  <a:lnTo>
                    <a:pt x="90170" y="151130"/>
                  </a:lnTo>
                  <a:lnTo>
                    <a:pt x="88099" y="147320"/>
                  </a:lnTo>
                  <a:lnTo>
                    <a:pt x="88328" y="151130"/>
                  </a:lnTo>
                  <a:lnTo>
                    <a:pt x="85712" y="148590"/>
                  </a:lnTo>
                  <a:lnTo>
                    <a:pt x="85039" y="149860"/>
                  </a:lnTo>
                  <a:lnTo>
                    <a:pt x="86791" y="151130"/>
                  </a:lnTo>
                  <a:lnTo>
                    <a:pt x="85534" y="152400"/>
                  </a:lnTo>
                  <a:lnTo>
                    <a:pt x="86296" y="154940"/>
                  </a:lnTo>
                  <a:lnTo>
                    <a:pt x="84442" y="154940"/>
                  </a:lnTo>
                  <a:lnTo>
                    <a:pt x="84315" y="153670"/>
                  </a:lnTo>
                  <a:lnTo>
                    <a:pt x="82524" y="156210"/>
                  </a:lnTo>
                  <a:lnTo>
                    <a:pt x="84759" y="156210"/>
                  </a:lnTo>
                  <a:lnTo>
                    <a:pt x="84823" y="158750"/>
                  </a:lnTo>
                  <a:lnTo>
                    <a:pt x="88049" y="160020"/>
                  </a:lnTo>
                  <a:lnTo>
                    <a:pt x="98056" y="160020"/>
                  </a:lnTo>
                  <a:lnTo>
                    <a:pt x="99428" y="158750"/>
                  </a:lnTo>
                  <a:lnTo>
                    <a:pt x="101587" y="158750"/>
                  </a:lnTo>
                  <a:lnTo>
                    <a:pt x="101930" y="162560"/>
                  </a:lnTo>
                  <a:lnTo>
                    <a:pt x="102654" y="160020"/>
                  </a:lnTo>
                  <a:lnTo>
                    <a:pt x="104495" y="160020"/>
                  </a:lnTo>
                  <a:lnTo>
                    <a:pt x="105156" y="162560"/>
                  </a:lnTo>
                  <a:lnTo>
                    <a:pt x="105219" y="160020"/>
                  </a:lnTo>
                  <a:lnTo>
                    <a:pt x="109054" y="162560"/>
                  </a:lnTo>
                  <a:lnTo>
                    <a:pt x="110210" y="161290"/>
                  </a:lnTo>
                  <a:lnTo>
                    <a:pt x="110020" y="162560"/>
                  </a:lnTo>
                  <a:lnTo>
                    <a:pt x="110959" y="161290"/>
                  </a:lnTo>
                  <a:lnTo>
                    <a:pt x="108953" y="160020"/>
                  </a:lnTo>
                  <a:lnTo>
                    <a:pt x="110756" y="160020"/>
                  </a:lnTo>
                  <a:lnTo>
                    <a:pt x="110236" y="158750"/>
                  </a:lnTo>
                  <a:lnTo>
                    <a:pt x="107797" y="157480"/>
                  </a:lnTo>
                  <a:lnTo>
                    <a:pt x="107429" y="154940"/>
                  </a:lnTo>
                  <a:lnTo>
                    <a:pt x="108089" y="154940"/>
                  </a:lnTo>
                  <a:lnTo>
                    <a:pt x="113068" y="157480"/>
                  </a:lnTo>
                  <a:lnTo>
                    <a:pt x="111683" y="158750"/>
                  </a:lnTo>
                  <a:lnTo>
                    <a:pt x="113131" y="158750"/>
                  </a:lnTo>
                  <a:lnTo>
                    <a:pt x="113271" y="158750"/>
                  </a:lnTo>
                  <a:lnTo>
                    <a:pt x="117017" y="160020"/>
                  </a:lnTo>
                  <a:lnTo>
                    <a:pt x="111861" y="154940"/>
                  </a:lnTo>
                  <a:lnTo>
                    <a:pt x="113931" y="153670"/>
                  </a:lnTo>
                  <a:lnTo>
                    <a:pt x="114820" y="154940"/>
                  </a:lnTo>
                  <a:lnTo>
                    <a:pt x="115265" y="155282"/>
                  </a:lnTo>
                  <a:lnTo>
                    <a:pt x="114350" y="153670"/>
                  </a:lnTo>
                  <a:lnTo>
                    <a:pt x="114223" y="152400"/>
                  </a:lnTo>
                  <a:lnTo>
                    <a:pt x="116408" y="152400"/>
                  </a:lnTo>
                  <a:lnTo>
                    <a:pt x="115684" y="151130"/>
                  </a:lnTo>
                  <a:lnTo>
                    <a:pt x="114973" y="149860"/>
                  </a:lnTo>
                  <a:lnTo>
                    <a:pt x="114579" y="149860"/>
                  </a:lnTo>
                  <a:lnTo>
                    <a:pt x="113703" y="147320"/>
                  </a:lnTo>
                  <a:lnTo>
                    <a:pt x="114503" y="147320"/>
                  </a:lnTo>
                  <a:lnTo>
                    <a:pt x="114960" y="146278"/>
                  </a:lnTo>
                  <a:lnTo>
                    <a:pt x="114579" y="144780"/>
                  </a:lnTo>
                  <a:lnTo>
                    <a:pt x="119849" y="148590"/>
                  </a:lnTo>
                  <a:lnTo>
                    <a:pt x="119913" y="146050"/>
                  </a:lnTo>
                  <a:lnTo>
                    <a:pt x="121323" y="146050"/>
                  </a:lnTo>
                  <a:lnTo>
                    <a:pt x="122072" y="148590"/>
                  </a:lnTo>
                  <a:lnTo>
                    <a:pt x="123151" y="148590"/>
                  </a:lnTo>
                  <a:lnTo>
                    <a:pt x="123278" y="146050"/>
                  </a:lnTo>
                  <a:lnTo>
                    <a:pt x="126390" y="149860"/>
                  </a:lnTo>
                  <a:lnTo>
                    <a:pt x="126898" y="147320"/>
                  </a:lnTo>
                  <a:lnTo>
                    <a:pt x="124929" y="146050"/>
                  </a:lnTo>
                  <a:lnTo>
                    <a:pt x="125196" y="146050"/>
                  </a:lnTo>
                  <a:lnTo>
                    <a:pt x="124955" y="143510"/>
                  </a:lnTo>
                  <a:lnTo>
                    <a:pt x="123202" y="146050"/>
                  </a:lnTo>
                  <a:lnTo>
                    <a:pt x="122961" y="143510"/>
                  </a:lnTo>
                  <a:lnTo>
                    <a:pt x="122834" y="142240"/>
                  </a:lnTo>
                  <a:lnTo>
                    <a:pt x="122516" y="142709"/>
                  </a:lnTo>
                  <a:lnTo>
                    <a:pt x="122301" y="142240"/>
                  </a:lnTo>
                  <a:lnTo>
                    <a:pt x="122161" y="141947"/>
                  </a:lnTo>
                  <a:lnTo>
                    <a:pt x="122161" y="143243"/>
                  </a:lnTo>
                  <a:lnTo>
                    <a:pt x="122034" y="143421"/>
                  </a:lnTo>
                  <a:lnTo>
                    <a:pt x="121983" y="144780"/>
                  </a:lnTo>
                  <a:lnTo>
                    <a:pt x="121221" y="144780"/>
                  </a:lnTo>
                  <a:lnTo>
                    <a:pt x="121043" y="143510"/>
                  </a:lnTo>
                  <a:lnTo>
                    <a:pt x="119507" y="142240"/>
                  </a:lnTo>
                  <a:lnTo>
                    <a:pt x="120942" y="142786"/>
                  </a:lnTo>
                  <a:lnTo>
                    <a:pt x="120865" y="142240"/>
                  </a:lnTo>
                  <a:lnTo>
                    <a:pt x="120992" y="142798"/>
                  </a:lnTo>
                  <a:lnTo>
                    <a:pt x="122161" y="143243"/>
                  </a:lnTo>
                  <a:lnTo>
                    <a:pt x="122161" y="141947"/>
                  </a:lnTo>
                  <a:lnTo>
                    <a:pt x="120523" y="138430"/>
                  </a:lnTo>
                  <a:lnTo>
                    <a:pt x="123367" y="139700"/>
                  </a:lnTo>
                  <a:lnTo>
                    <a:pt x="126987" y="144780"/>
                  </a:lnTo>
                  <a:lnTo>
                    <a:pt x="130606" y="144780"/>
                  </a:lnTo>
                  <a:lnTo>
                    <a:pt x="128663" y="139700"/>
                  </a:lnTo>
                  <a:lnTo>
                    <a:pt x="132194" y="138430"/>
                  </a:lnTo>
                  <a:lnTo>
                    <a:pt x="130733" y="138430"/>
                  </a:lnTo>
                  <a:lnTo>
                    <a:pt x="129654" y="135890"/>
                  </a:lnTo>
                  <a:lnTo>
                    <a:pt x="132143" y="137160"/>
                  </a:lnTo>
                  <a:lnTo>
                    <a:pt x="132410" y="135890"/>
                  </a:lnTo>
                  <a:lnTo>
                    <a:pt x="133527" y="137160"/>
                  </a:lnTo>
                  <a:lnTo>
                    <a:pt x="134493" y="137160"/>
                  </a:lnTo>
                  <a:lnTo>
                    <a:pt x="135597" y="138430"/>
                  </a:lnTo>
                  <a:lnTo>
                    <a:pt x="134670" y="137160"/>
                  </a:lnTo>
                  <a:lnTo>
                    <a:pt x="137579" y="137160"/>
                  </a:lnTo>
                  <a:lnTo>
                    <a:pt x="135445" y="133350"/>
                  </a:lnTo>
                  <a:lnTo>
                    <a:pt x="138176" y="134620"/>
                  </a:lnTo>
                  <a:lnTo>
                    <a:pt x="140906" y="134620"/>
                  </a:lnTo>
                  <a:lnTo>
                    <a:pt x="140169" y="133350"/>
                  </a:lnTo>
                  <a:lnTo>
                    <a:pt x="138696" y="130810"/>
                  </a:lnTo>
                  <a:lnTo>
                    <a:pt x="137210" y="128270"/>
                  </a:lnTo>
                  <a:lnTo>
                    <a:pt x="139649" y="128270"/>
                  </a:lnTo>
                  <a:lnTo>
                    <a:pt x="140309" y="129540"/>
                  </a:lnTo>
                  <a:lnTo>
                    <a:pt x="142074" y="130810"/>
                  </a:lnTo>
                  <a:lnTo>
                    <a:pt x="141617" y="133350"/>
                  </a:lnTo>
                  <a:lnTo>
                    <a:pt x="142316" y="132080"/>
                  </a:lnTo>
                  <a:lnTo>
                    <a:pt x="143129" y="132080"/>
                  </a:lnTo>
                  <a:lnTo>
                    <a:pt x="142328" y="130810"/>
                  </a:lnTo>
                  <a:lnTo>
                    <a:pt x="143459" y="132080"/>
                  </a:lnTo>
                  <a:lnTo>
                    <a:pt x="143243" y="130810"/>
                  </a:lnTo>
                  <a:lnTo>
                    <a:pt x="142836" y="128270"/>
                  </a:lnTo>
                  <a:lnTo>
                    <a:pt x="142633" y="127000"/>
                  </a:lnTo>
                  <a:lnTo>
                    <a:pt x="144030" y="128028"/>
                  </a:lnTo>
                  <a:lnTo>
                    <a:pt x="143027" y="125730"/>
                  </a:lnTo>
                  <a:lnTo>
                    <a:pt x="143878" y="125730"/>
                  </a:lnTo>
                  <a:lnTo>
                    <a:pt x="144767" y="124612"/>
                  </a:lnTo>
                  <a:lnTo>
                    <a:pt x="144830" y="124472"/>
                  </a:lnTo>
                  <a:lnTo>
                    <a:pt x="148678" y="127000"/>
                  </a:lnTo>
                  <a:lnTo>
                    <a:pt x="148691" y="123190"/>
                  </a:lnTo>
                  <a:lnTo>
                    <a:pt x="148704" y="120650"/>
                  </a:lnTo>
                  <a:lnTo>
                    <a:pt x="148717" y="118110"/>
                  </a:lnTo>
                  <a:lnTo>
                    <a:pt x="153403" y="121742"/>
                  </a:lnTo>
                  <a:lnTo>
                    <a:pt x="153657" y="121920"/>
                  </a:lnTo>
                  <a:lnTo>
                    <a:pt x="153797" y="121767"/>
                  </a:lnTo>
                  <a:lnTo>
                    <a:pt x="154165" y="121767"/>
                  </a:lnTo>
                  <a:lnTo>
                    <a:pt x="153962" y="121627"/>
                  </a:lnTo>
                  <a:lnTo>
                    <a:pt x="154787" y="120650"/>
                  </a:lnTo>
                  <a:lnTo>
                    <a:pt x="156286" y="118110"/>
                  </a:lnTo>
                  <a:lnTo>
                    <a:pt x="157759" y="118110"/>
                  </a:lnTo>
                  <a:lnTo>
                    <a:pt x="160693" y="119380"/>
                  </a:lnTo>
                  <a:lnTo>
                    <a:pt x="159702" y="118110"/>
                  </a:lnTo>
                  <a:lnTo>
                    <a:pt x="156730" y="114300"/>
                  </a:lnTo>
                  <a:lnTo>
                    <a:pt x="155740" y="113030"/>
                  </a:lnTo>
                  <a:lnTo>
                    <a:pt x="159080" y="113030"/>
                  </a:lnTo>
                  <a:lnTo>
                    <a:pt x="161988" y="115570"/>
                  </a:lnTo>
                  <a:lnTo>
                    <a:pt x="160261" y="115570"/>
                  </a:lnTo>
                  <a:lnTo>
                    <a:pt x="164198" y="121920"/>
                  </a:lnTo>
                  <a:lnTo>
                    <a:pt x="162394" y="113030"/>
                  </a:lnTo>
                  <a:lnTo>
                    <a:pt x="165963" y="115570"/>
                  </a:lnTo>
                  <a:lnTo>
                    <a:pt x="165823" y="116840"/>
                  </a:lnTo>
                  <a:lnTo>
                    <a:pt x="168160" y="118110"/>
                  </a:lnTo>
                  <a:lnTo>
                    <a:pt x="167182" y="113030"/>
                  </a:lnTo>
                  <a:lnTo>
                    <a:pt x="169278" y="111760"/>
                  </a:lnTo>
                  <a:lnTo>
                    <a:pt x="169494" y="113030"/>
                  </a:lnTo>
                  <a:lnTo>
                    <a:pt x="169799" y="113030"/>
                  </a:lnTo>
                  <a:lnTo>
                    <a:pt x="169405" y="110490"/>
                  </a:lnTo>
                  <a:lnTo>
                    <a:pt x="169214" y="109220"/>
                  </a:lnTo>
                  <a:lnTo>
                    <a:pt x="171069" y="106680"/>
                  </a:lnTo>
                  <a:lnTo>
                    <a:pt x="171678" y="105511"/>
                  </a:lnTo>
                  <a:lnTo>
                    <a:pt x="171551" y="105410"/>
                  </a:lnTo>
                  <a:lnTo>
                    <a:pt x="172796" y="102870"/>
                  </a:lnTo>
                  <a:lnTo>
                    <a:pt x="174066" y="104140"/>
                  </a:lnTo>
                  <a:lnTo>
                    <a:pt x="175907" y="104140"/>
                  </a:lnTo>
                  <a:lnTo>
                    <a:pt x="177520" y="106680"/>
                  </a:lnTo>
                  <a:lnTo>
                    <a:pt x="176085" y="107950"/>
                  </a:lnTo>
                  <a:lnTo>
                    <a:pt x="178777" y="110490"/>
                  </a:lnTo>
                  <a:lnTo>
                    <a:pt x="177990" y="106680"/>
                  </a:lnTo>
                  <a:lnTo>
                    <a:pt x="179120" y="106680"/>
                  </a:lnTo>
                  <a:lnTo>
                    <a:pt x="179844" y="107950"/>
                  </a:lnTo>
                  <a:lnTo>
                    <a:pt x="181902" y="106680"/>
                  </a:lnTo>
                  <a:lnTo>
                    <a:pt x="179870" y="102870"/>
                  </a:lnTo>
                  <a:lnTo>
                    <a:pt x="182537" y="101600"/>
                  </a:lnTo>
                  <a:lnTo>
                    <a:pt x="181648" y="101600"/>
                  </a:lnTo>
                  <a:lnTo>
                    <a:pt x="181483" y="100330"/>
                  </a:lnTo>
                  <a:lnTo>
                    <a:pt x="181330" y="99060"/>
                  </a:lnTo>
                  <a:lnTo>
                    <a:pt x="181000" y="96520"/>
                  </a:lnTo>
                  <a:lnTo>
                    <a:pt x="183959" y="102870"/>
                  </a:lnTo>
                  <a:lnTo>
                    <a:pt x="183832" y="99060"/>
                  </a:lnTo>
                  <a:lnTo>
                    <a:pt x="186296" y="101600"/>
                  </a:lnTo>
                  <a:lnTo>
                    <a:pt x="186702" y="100330"/>
                  </a:lnTo>
                  <a:lnTo>
                    <a:pt x="186969" y="99060"/>
                  </a:lnTo>
                  <a:lnTo>
                    <a:pt x="187490" y="96520"/>
                  </a:lnTo>
                  <a:lnTo>
                    <a:pt x="188760" y="95250"/>
                  </a:lnTo>
                  <a:lnTo>
                    <a:pt x="189331" y="99060"/>
                  </a:lnTo>
                  <a:lnTo>
                    <a:pt x="189001" y="96520"/>
                  </a:lnTo>
                  <a:lnTo>
                    <a:pt x="189687" y="95250"/>
                  </a:lnTo>
                  <a:lnTo>
                    <a:pt x="191516" y="93980"/>
                  </a:lnTo>
                  <a:lnTo>
                    <a:pt x="195084" y="101600"/>
                  </a:lnTo>
                  <a:lnTo>
                    <a:pt x="196862" y="93980"/>
                  </a:lnTo>
                  <a:lnTo>
                    <a:pt x="197154" y="92710"/>
                  </a:lnTo>
                  <a:lnTo>
                    <a:pt x="201498" y="97790"/>
                  </a:lnTo>
                  <a:lnTo>
                    <a:pt x="203339" y="93980"/>
                  </a:lnTo>
                  <a:lnTo>
                    <a:pt x="208508" y="95250"/>
                  </a:lnTo>
                  <a:lnTo>
                    <a:pt x="210273" y="93980"/>
                  </a:lnTo>
                  <a:lnTo>
                    <a:pt x="212039" y="92710"/>
                  </a:lnTo>
                  <a:lnTo>
                    <a:pt x="207822" y="88900"/>
                  </a:lnTo>
                  <a:lnTo>
                    <a:pt x="213067" y="92710"/>
                  </a:lnTo>
                  <a:lnTo>
                    <a:pt x="212090" y="90779"/>
                  </a:lnTo>
                  <a:lnTo>
                    <a:pt x="213982" y="91376"/>
                  </a:lnTo>
                  <a:lnTo>
                    <a:pt x="211734" y="89789"/>
                  </a:lnTo>
                  <a:lnTo>
                    <a:pt x="211709" y="90030"/>
                  </a:lnTo>
                  <a:lnTo>
                    <a:pt x="211150" y="88900"/>
                  </a:lnTo>
                  <a:lnTo>
                    <a:pt x="209880" y="86360"/>
                  </a:lnTo>
                  <a:lnTo>
                    <a:pt x="211239" y="86360"/>
                  </a:lnTo>
                  <a:lnTo>
                    <a:pt x="211937" y="86766"/>
                  </a:lnTo>
                  <a:lnTo>
                    <a:pt x="211747" y="89509"/>
                  </a:lnTo>
                  <a:lnTo>
                    <a:pt x="213804" y="87845"/>
                  </a:lnTo>
                  <a:lnTo>
                    <a:pt x="215646" y="88900"/>
                  </a:lnTo>
                  <a:lnTo>
                    <a:pt x="217131" y="90170"/>
                  </a:lnTo>
                  <a:lnTo>
                    <a:pt x="215455" y="90170"/>
                  </a:lnTo>
                  <a:lnTo>
                    <a:pt x="216179" y="91440"/>
                  </a:lnTo>
                  <a:lnTo>
                    <a:pt x="218325" y="90170"/>
                  </a:lnTo>
                  <a:lnTo>
                    <a:pt x="218224" y="92710"/>
                  </a:lnTo>
                  <a:lnTo>
                    <a:pt x="220243" y="93980"/>
                  </a:lnTo>
                  <a:lnTo>
                    <a:pt x="218960" y="92710"/>
                  </a:lnTo>
                  <a:lnTo>
                    <a:pt x="219430" y="91440"/>
                  </a:lnTo>
                  <a:lnTo>
                    <a:pt x="220916" y="91440"/>
                  </a:lnTo>
                  <a:lnTo>
                    <a:pt x="218059" y="88900"/>
                  </a:lnTo>
                  <a:lnTo>
                    <a:pt x="218821" y="86360"/>
                  </a:lnTo>
                  <a:lnTo>
                    <a:pt x="219214" y="85090"/>
                  </a:lnTo>
                  <a:lnTo>
                    <a:pt x="222770" y="92710"/>
                  </a:lnTo>
                  <a:lnTo>
                    <a:pt x="223964" y="88900"/>
                  </a:lnTo>
                  <a:lnTo>
                    <a:pt x="223989" y="90170"/>
                  </a:lnTo>
                  <a:lnTo>
                    <a:pt x="224840" y="88900"/>
                  </a:lnTo>
                  <a:lnTo>
                    <a:pt x="229108" y="87630"/>
                  </a:lnTo>
                  <a:lnTo>
                    <a:pt x="228701" y="85090"/>
                  </a:lnTo>
                  <a:lnTo>
                    <a:pt x="228282" y="82550"/>
                  </a:lnTo>
                  <a:lnTo>
                    <a:pt x="228854" y="83820"/>
                  </a:lnTo>
                  <a:lnTo>
                    <a:pt x="229946" y="85090"/>
                  </a:lnTo>
                  <a:lnTo>
                    <a:pt x="233222" y="85090"/>
                  </a:lnTo>
                  <a:lnTo>
                    <a:pt x="233730" y="82550"/>
                  </a:lnTo>
                  <a:lnTo>
                    <a:pt x="234734" y="77470"/>
                  </a:lnTo>
                  <a:lnTo>
                    <a:pt x="238721" y="78740"/>
                  </a:lnTo>
                  <a:lnTo>
                    <a:pt x="239115" y="80010"/>
                  </a:lnTo>
                  <a:lnTo>
                    <a:pt x="239560" y="80010"/>
                  </a:lnTo>
                  <a:lnTo>
                    <a:pt x="238988" y="77470"/>
                  </a:lnTo>
                  <a:lnTo>
                    <a:pt x="240436" y="78740"/>
                  </a:lnTo>
                  <a:lnTo>
                    <a:pt x="240665" y="78740"/>
                  </a:lnTo>
                  <a:lnTo>
                    <a:pt x="240830" y="80010"/>
                  </a:lnTo>
                  <a:lnTo>
                    <a:pt x="241160" y="80010"/>
                  </a:lnTo>
                  <a:lnTo>
                    <a:pt x="241515" y="77470"/>
                  </a:lnTo>
                  <a:lnTo>
                    <a:pt x="241706" y="76200"/>
                  </a:lnTo>
                  <a:lnTo>
                    <a:pt x="242925" y="77470"/>
                  </a:lnTo>
                  <a:lnTo>
                    <a:pt x="242938" y="78740"/>
                  </a:lnTo>
                  <a:lnTo>
                    <a:pt x="247065" y="78740"/>
                  </a:lnTo>
                  <a:lnTo>
                    <a:pt x="246240" y="72390"/>
                  </a:lnTo>
                  <a:lnTo>
                    <a:pt x="247421" y="71120"/>
                  </a:lnTo>
                  <a:lnTo>
                    <a:pt x="248615" y="69850"/>
                  </a:lnTo>
                  <a:lnTo>
                    <a:pt x="250469" y="74930"/>
                  </a:lnTo>
                  <a:lnTo>
                    <a:pt x="259588" y="74930"/>
                  </a:lnTo>
                  <a:lnTo>
                    <a:pt x="260616" y="69850"/>
                  </a:lnTo>
                  <a:lnTo>
                    <a:pt x="261607" y="68580"/>
                  </a:lnTo>
                  <a:lnTo>
                    <a:pt x="263588" y="66040"/>
                  </a:lnTo>
                  <a:lnTo>
                    <a:pt x="267741" y="69850"/>
                  </a:lnTo>
                  <a:lnTo>
                    <a:pt x="272034" y="64770"/>
                  </a:lnTo>
                  <a:lnTo>
                    <a:pt x="275805" y="65811"/>
                  </a:lnTo>
                  <a:lnTo>
                    <a:pt x="275704" y="64770"/>
                  </a:lnTo>
                  <a:lnTo>
                    <a:pt x="275475" y="62230"/>
                  </a:lnTo>
                  <a:lnTo>
                    <a:pt x="277139" y="62230"/>
                  </a:lnTo>
                  <a:lnTo>
                    <a:pt x="277164" y="58420"/>
                  </a:lnTo>
                  <a:lnTo>
                    <a:pt x="278536" y="62230"/>
                  </a:lnTo>
                  <a:lnTo>
                    <a:pt x="278218" y="62230"/>
                  </a:lnTo>
                  <a:lnTo>
                    <a:pt x="280339" y="66040"/>
                  </a:lnTo>
                  <a:lnTo>
                    <a:pt x="281660" y="63500"/>
                  </a:lnTo>
                  <a:lnTo>
                    <a:pt x="283095" y="63500"/>
                  </a:lnTo>
                  <a:lnTo>
                    <a:pt x="281381" y="58420"/>
                  </a:lnTo>
                  <a:lnTo>
                    <a:pt x="285508" y="59690"/>
                  </a:lnTo>
                  <a:lnTo>
                    <a:pt x="288632" y="58420"/>
                  </a:lnTo>
                  <a:lnTo>
                    <a:pt x="291376" y="57150"/>
                  </a:lnTo>
                  <a:lnTo>
                    <a:pt x="294373" y="58420"/>
                  </a:lnTo>
                  <a:lnTo>
                    <a:pt x="294792" y="57150"/>
                  </a:lnTo>
                  <a:lnTo>
                    <a:pt x="295884" y="55880"/>
                  </a:lnTo>
                  <a:lnTo>
                    <a:pt x="296291" y="54610"/>
                  </a:lnTo>
                  <a:lnTo>
                    <a:pt x="297218" y="57150"/>
                  </a:lnTo>
                  <a:lnTo>
                    <a:pt x="301218" y="57150"/>
                  </a:lnTo>
                  <a:lnTo>
                    <a:pt x="303987" y="55880"/>
                  </a:lnTo>
                  <a:lnTo>
                    <a:pt x="304050" y="58420"/>
                  </a:lnTo>
                  <a:lnTo>
                    <a:pt x="305790" y="57150"/>
                  </a:lnTo>
                  <a:close/>
                </a:path>
                <a:path w="436244" h="401955">
                  <a:moveTo>
                    <a:pt x="307035" y="102044"/>
                  </a:moveTo>
                  <a:lnTo>
                    <a:pt x="306387" y="102336"/>
                  </a:lnTo>
                  <a:lnTo>
                    <a:pt x="306527" y="103644"/>
                  </a:lnTo>
                  <a:lnTo>
                    <a:pt x="307035" y="102044"/>
                  </a:lnTo>
                  <a:close/>
                </a:path>
                <a:path w="436244" h="401955">
                  <a:moveTo>
                    <a:pt x="307594" y="100342"/>
                  </a:moveTo>
                  <a:lnTo>
                    <a:pt x="278053" y="100342"/>
                  </a:lnTo>
                  <a:lnTo>
                    <a:pt x="277825" y="100342"/>
                  </a:lnTo>
                  <a:lnTo>
                    <a:pt x="276529" y="101612"/>
                  </a:lnTo>
                  <a:lnTo>
                    <a:pt x="275488" y="100342"/>
                  </a:lnTo>
                  <a:lnTo>
                    <a:pt x="274434" y="99072"/>
                  </a:lnTo>
                  <a:lnTo>
                    <a:pt x="274256" y="97802"/>
                  </a:lnTo>
                  <a:lnTo>
                    <a:pt x="273837" y="99072"/>
                  </a:lnTo>
                  <a:lnTo>
                    <a:pt x="273050" y="99072"/>
                  </a:lnTo>
                  <a:lnTo>
                    <a:pt x="267576" y="96532"/>
                  </a:lnTo>
                  <a:lnTo>
                    <a:pt x="269392" y="100342"/>
                  </a:lnTo>
                  <a:lnTo>
                    <a:pt x="268617" y="99072"/>
                  </a:lnTo>
                  <a:lnTo>
                    <a:pt x="265811" y="101612"/>
                  </a:lnTo>
                  <a:lnTo>
                    <a:pt x="265379" y="104152"/>
                  </a:lnTo>
                  <a:lnTo>
                    <a:pt x="263245" y="106692"/>
                  </a:lnTo>
                  <a:lnTo>
                    <a:pt x="265315" y="107962"/>
                  </a:lnTo>
                  <a:lnTo>
                    <a:pt x="263956" y="109232"/>
                  </a:lnTo>
                  <a:lnTo>
                    <a:pt x="265010" y="111772"/>
                  </a:lnTo>
                  <a:lnTo>
                    <a:pt x="262813" y="111772"/>
                  </a:lnTo>
                  <a:lnTo>
                    <a:pt x="259435" y="113042"/>
                  </a:lnTo>
                  <a:lnTo>
                    <a:pt x="257759" y="114312"/>
                  </a:lnTo>
                  <a:lnTo>
                    <a:pt x="257530" y="116852"/>
                  </a:lnTo>
                  <a:lnTo>
                    <a:pt x="257848" y="116852"/>
                  </a:lnTo>
                  <a:lnTo>
                    <a:pt x="259207" y="116852"/>
                  </a:lnTo>
                  <a:lnTo>
                    <a:pt x="259905" y="118122"/>
                  </a:lnTo>
                  <a:lnTo>
                    <a:pt x="257848" y="116852"/>
                  </a:lnTo>
                  <a:lnTo>
                    <a:pt x="256184" y="119392"/>
                  </a:lnTo>
                  <a:lnTo>
                    <a:pt x="255727" y="116852"/>
                  </a:lnTo>
                  <a:lnTo>
                    <a:pt x="253834" y="119392"/>
                  </a:lnTo>
                  <a:lnTo>
                    <a:pt x="253276" y="120662"/>
                  </a:lnTo>
                  <a:lnTo>
                    <a:pt x="252107" y="124472"/>
                  </a:lnTo>
                  <a:lnTo>
                    <a:pt x="253238" y="125742"/>
                  </a:lnTo>
                  <a:lnTo>
                    <a:pt x="254444" y="125742"/>
                  </a:lnTo>
                  <a:lnTo>
                    <a:pt x="254266" y="127012"/>
                  </a:lnTo>
                  <a:lnTo>
                    <a:pt x="252450" y="127012"/>
                  </a:lnTo>
                  <a:lnTo>
                    <a:pt x="251561" y="125742"/>
                  </a:lnTo>
                  <a:lnTo>
                    <a:pt x="251421" y="130822"/>
                  </a:lnTo>
                  <a:lnTo>
                    <a:pt x="238252" y="128282"/>
                  </a:lnTo>
                  <a:lnTo>
                    <a:pt x="240093" y="134632"/>
                  </a:lnTo>
                  <a:lnTo>
                    <a:pt x="239877" y="139712"/>
                  </a:lnTo>
                  <a:lnTo>
                    <a:pt x="238417" y="140982"/>
                  </a:lnTo>
                  <a:lnTo>
                    <a:pt x="238975" y="137172"/>
                  </a:lnTo>
                  <a:lnTo>
                    <a:pt x="236880" y="137172"/>
                  </a:lnTo>
                  <a:lnTo>
                    <a:pt x="237591" y="142252"/>
                  </a:lnTo>
                  <a:lnTo>
                    <a:pt x="265061" y="142252"/>
                  </a:lnTo>
                  <a:lnTo>
                    <a:pt x="264820" y="140982"/>
                  </a:lnTo>
                  <a:lnTo>
                    <a:pt x="264325" y="138442"/>
                  </a:lnTo>
                  <a:lnTo>
                    <a:pt x="268744" y="138442"/>
                  </a:lnTo>
                  <a:lnTo>
                    <a:pt x="269722" y="139712"/>
                  </a:lnTo>
                  <a:lnTo>
                    <a:pt x="269862" y="138442"/>
                  </a:lnTo>
                  <a:lnTo>
                    <a:pt x="268376" y="135902"/>
                  </a:lnTo>
                  <a:lnTo>
                    <a:pt x="270154" y="137172"/>
                  </a:lnTo>
                  <a:lnTo>
                    <a:pt x="270611" y="137172"/>
                  </a:lnTo>
                  <a:lnTo>
                    <a:pt x="271119" y="138442"/>
                  </a:lnTo>
                  <a:lnTo>
                    <a:pt x="271411" y="137172"/>
                  </a:lnTo>
                  <a:lnTo>
                    <a:pt x="271043" y="135902"/>
                  </a:lnTo>
                  <a:lnTo>
                    <a:pt x="270675" y="134632"/>
                  </a:lnTo>
                  <a:lnTo>
                    <a:pt x="272008" y="134632"/>
                  </a:lnTo>
                  <a:lnTo>
                    <a:pt x="272757" y="135902"/>
                  </a:lnTo>
                  <a:lnTo>
                    <a:pt x="276809" y="134632"/>
                  </a:lnTo>
                  <a:lnTo>
                    <a:pt x="274828" y="130822"/>
                  </a:lnTo>
                  <a:lnTo>
                    <a:pt x="273519" y="128282"/>
                  </a:lnTo>
                  <a:lnTo>
                    <a:pt x="274218" y="127012"/>
                  </a:lnTo>
                  <a:lnTo>
                    <a:pt x="274916" y="125742"/>
                  </a:lnTo>
                  <a:lnTo>
                    <a:pt x="278269" y="128282"/>
                  </a:lnTo>
                  <a:lnTo>
                    <a:pt x="281305" y="128282"/>
                  </a:lnTo>
                  <a:lnTo>
                    <a:pt x="282905" y="127012"/>
                  </a:lnTo>
                  <a:lnTo>
                    <a:pt x="283337" y="127012"/>
                  </a:lnTo>
                  <a:lnTo>
                    <a:pt x="286931" y="124472"/>
                  </a:lnTo>
                  <a:lnTo>
                    <a:pt x="286042" y="119392"/>
                  </a:lnTo>
                  <a:lnTo>
                    <a:pt x="286613" y="118122"/>
                  </a:lnTo>
                  <a:lnTo>
                    <a:pt x="287769" y="115582"/>
                  </a:lnTo>
                  <a:lnTo>
                    <a:pt x="293116" y="116852"/>
                  </a:lnTo>
                  <a:lnTo>
                    <a:pt x="293585" y="115582"/>
                  </a:lnTo>
                  <a:lnTo>
                    <a:pt x="295490" y="110502"/>
                  </a:lnTo>
                  <a:lnTo>
                    <a:pt x="299326" y="110502"/>
                  </a:lnTo>
                  <a:lnTo>
                    <a:pt x="297992" y="107962"/>
                  </a:lnTo>
                  <a:lnTo>
                    <a:pt x="298196" y="106692"/>
                  </a:lnTo>
                  <a:lnTo>
                    <a:pt x="299529" y="106692"/>
                  </a:lnTo>
                  <a:lnTo>
                    <a:pt x="297980" y="102882"/>
                  </a:lnTo>
                  <a:lnTo>
                    <a:pt x="300710" y="105422"/>
                  </a:lnTo>
                  <a:lnTo>
                    <a:pt x="300405" y="105422"/>
                  </a:lnTo>
                  <a:lnTo>
                    <a:pt x="303733" y="107962"/>
                  </a:lnTo>
                  <a:lnTo>
                    <a:pt x="304342" y="106692"/>
                  </a:lnTo>
                  <a:lnTo>
                    <a:pt x="305625" y="105422"/>
                  </a:lnTo>
                  <a:lnTo>
                    <a:pt x="303301" y="102882"/>
                  </a:lnTo>
                  <a:lnTo>
                    <a:pt x="302145" y="101612"/>
                  </a:lnTo>
                  <a:lnTo>
                    <a:pt x="306781" y="101612"/>
                  </a:lnTo>
                  <a:lnTo>
                    <a:pt x="307594" y="100342"/>
                  </a:lnTo>
                  <a:close/>
                </a:path>
                <a:path w="436244" h="401955">
                  <a:moveTo>
                    <a:pt x="325335" y="22860"/>
                  </a:moveTo>
                  <a:lnTo>
                    <a:pt x="324688" y="21590"/>
                  </a:lnTo>
                  <a:lnTo>
                    <a:pt x="324866" y="20320"/>
                  </a:lnTo>
                  <a:lnTo>
                    <a:pt x="323126" y="20320"/>
                  </a:lnTo>
                  <a:lnTo>
                    <a:pt x="325335" y="22860"/>
                  </a:lnTo>
                  <a:close/>
                </a:path>
                <a:path w="436244" h="401955">
                  <a:moveTo>
                    <a:pt x="327507" y="43180"/>
                  </a:moveTo>
                  <a:lnTo>
                    <a:pt x="327355" y="42341"/>
                  </a:lnTo>
                  <a:lnTo>
                    <a:pt x="326707" y="41910"/>
                  </a:lnTo>
                  <a:lnTo>
                    <a:pt x="327507" y="43180"/>
                  </a:lnTo>
                  <a:close/>
                </a:path>
                <a:path w="436244" h="401955">
                  <a:moveTo>
                    <a:pt x="333959" y="50812"/>
                  </a:moveTo>
                  <a:lnTo>
                    <a:pt x="332943" y="49542"/>
                  </a:lnTo>
                  <a:lnTo>
                    <a:pt x="330962" y="48272"/>
                  </a:lnTo>
                  <a:lnTo>
                    <a:pt x="333959" y="50812"/>
                  </a:lnTo>
                  <a:close/>
                </a:path>
                <a:path w="436244" h="401955">
                  <a:moveTo>
                    <a:pt x="342303" y="69862"/>
                  </a:moveTo>
                  <a:lnTo>
                    <a:pt x="341909" y="68910"/>
                  </a:lnTo>
                  <a:lnTo>
                    <a:pt x="341337" y="68592"/>
                  </a:lnTo>
                  <a:lnTo>
                    <a:pt x="342303" y="69862"/>
                  </a:lnTo>
                  <a:close/>
                </a:path>
                <a:path w="436244" h="401955">
                  <a:moveTo>
                    <a:pt x="342607" y="40640"/>
                  </a:moveTo>
                  <a:lnTo>
                    <a:pt x="339267" y="40640"/>
                  </a:lnTo>
                  <a:lnTo>
                    <a:pt x="339102" y="40640"/>
                  </a:lnTo>
                  <a:lnTo>
                    <a:pt x="339458" y="41910"/>
                  </a:lnTo>
                  <a:lnTo>
                    <a:pt x="341274" y="41910"/>
                  </a:lnTo>
                  <a:lnTo>
                    <a:pt x="340893" y="45720"/>
                  </a:lnTo>
                  <a:lnTo>
                    <a:pt x="341706" y="44450"/>
                  </a:lnTo>
                  <a:lnTo>
                    <a:pt x="342607" y="40640"/>
                  </a:lnTo>
                  <a:close/>
                </a:path>
                <a:path w="436244" h="401955">
                  <a:moveTo>
                    <a:pt x="345325" y="67322"/>
                  </a:moveTo>
                  <a:lnTo>
                    <a:pt x="344652" y="66052"/>
                  </a:lnTo>
                  <a:lnTo>
                    <a:pt x="344208" y="64782"/>
                  </a:lnTo>
                  <a:lnTo>
                    <a:pt x="344322" y="63512"/>
                  </a:lnTo>
                  <a:lnTo>
                    <a:pt x="325907" y="63512"/>
                  </a:lnTo>
                  <a:lnTo>
                    <a:pt x="317627" y="63512"/>
                  </a:lnTo>
                  <a:lnTo>
                    <a:pt x="314858" y="69862"/>
                  </a:lnTo>
                  <a:lnTo>
                    <a:pt x="309156" y="68592"/>
                  </a:lnTo>
                  <a:lnTo>
                    <a:pt x="311353" y="72402"/>
                  </a:lnTo>
                  <a:lnTo>
                    <a:pt x="304114" y="69862"/>
                  </a:lnTo>
                  <a:lnTo>
                    <a:pt x="307721" y="74942"/>
                  </a:lnTo>
                  <a:lnTo>
                    <a:pt x="303618" y="74942"/>
                  </a:lnTo>
                  <a:lnTo>
                    <a:pt x="303555" y="72402"/>
                  </a:lnTo>
                  <a:lnTo>
                    <a:pt x="299135" y="73672"/>
                  </a:lnTo>
                  <a:lnTo>
                    <a:pt x="298119" y="74942"/>
                  </a:lnTo>
                  <a:lnTo>
                    <a:pt x="300367" y="77482"/>
                  </a:lnTo>
                  <a:lnTo>
                    <a:pt x="299770" y="78752"/>
                  </a:lnTo>
                  <a:lnTo>
                    <a:pt x="297662" y="76212"/>
                  </a:lnTo>
                  <a:lnTo>
                    <a:pt x="298462" y="80022"/>
                  </a:lnTo>
                  <a:lnTo>
                    <a:pt x="295236" y="78752"/>
                  </a:lnTo>
                  <a:lnTo>
                    <a:pt x="294805" y="80022"/>
                  </a:lnTo>
                  <a:lnTo>
                    <a:pt x="296570" y="80022"/>
                  </a:lnTo>
                  <a:lnTo>
                    <a:pt x="297103" y="81292"/>
                  </a:lnTo>
                  <a:lnTo>
                    <a:pt x="296570" y="82562"/>
                  </a:lnTo>
                  <a:lnTo>
                    <a:pt x="291998" y="82562"/>
                  </a:lnTo>
                  <a:lnTo>
                    <a:pt x="290868" y="81292"/>
                  </a:lnTo>
                  <a:lnTo>
                    <a:pt x="289128" y="86372"/>
                  </a:lnTo>
                  <a:lnTo>
                    <a:pt x="288747" y="85750"/>
                  </a:lnTo>
                  <a:lnTo>
                    <a:pt x="288861" y="87642"/>
                  </a:lnTo>
                  <a:lnTo>
                    <a:pt x="285965" y="81292"/>
                  </a:lnTo>
                  <a:lnTo>
                    <a:pt x="286232" y="85102"/>
                  </a:lnTo>
                  <a:lnTo>
                    <a:pt x="286956" y="85102"/>
                  </a:lnTo>
                  <a:lnTo>
                    <a:pt x="287388" y="86372"/>
                  </a:lnTo>
                  <a:lnTo>
                    <a:pt x="285648" y="86372"/>
                  </a:lnTo>
                  <a:lnTo>
                    <a:pt x="283806" y="87642"/>
                  </a:lnTo>
                  <a:lnTo>
                    <a:pt x="282994" y="90182"/>
                  </a:lnTo>
                  <a:lnTo>
                    <a:pt x="281749" y="87642"/>
                  </a:lnTo>
                  <a:lnTo>
                    <a:pt x="278892" y="90182"/>
                  </a:lnTo>
                  <a:lnTo>
                    <a:pt x="277253" y="93992"/>
                  </a:lnTo>
                  <a:lnTo>
                    <a:pt x="274459" y="96532"/>
                  </a:lnTo>
                  <a:lnTo>
                    <a:pt x="276174" y="95262"/>
                  </a:lnTo>
                  <a:lnTo>
                    <a:pt x="278599" y="99072"/>
                  </a:lnTo>
                  <a:lnTo>
                    <a:pt x="278180" y="100037"/>
                  </a:lnTo>
                  <a:lnTo>
                    <a:pt x="307797" y="100037"/>
                  </a:lnTo>
                  <a:lnTo>
                    <a:pt x="309245" y="97802"/>
                  </a:lnTo>
                  <a:lnTo>
                    <a:pt x="311315" y="95262"/>
                  </a:lnTo>
                  <a:lnTo>
                    <a:pt x="314807" y="96532"/>
                  </a:lnTo>
                  <a:lnTo>
                    <a:pt x="314731" y="95262"/>
                  </a:lnTo>
                  <a:lnTo>
                    <a:pt x="314667" y="93992"/>
                  </a:lnTo>
                  <a:lnTo>
                    <a:pt x="315595" y="93992"/>
                  </a:lnTo>
                  <a:lnTo>
                    <a:pt x="315480" y="91452"/>
                  </a:lnTo>
                  <a:lnTo>
                    <a:pt x="317322" y="93992"/>
                  </a:lnTo>
                  <a:lnTo>
                    <a:pt x="321144" y="92722"/>
                  </a:lnTo>
                  <a:lnTo>
                    <a:pt x="322199" y="91452"/>
                  </a:lnTo>
                  <a:lnTo>
                    <a:pt x="323253" y="90182"/>
                  </a:lnTo>
                  <a:lnTo>
                    <a:pt x="324053" y="91452"/>
                  </a:lnTo>
                  <a:lnTo>
                    <a:pt x="325602" y="91452"/>
                  </a:lnTo>
                  <a:lnTo>
                    <a:pt x="323088" y="87642"/>
                  </a:lnTo>
                  <a:lnTo>
                    <a:pt x="322237" y="86372"/>
                  </a:lnTo>
                  <a:lnTo>
                    <a:pt x="320560" y="83832"/>
                  </a:lnTo>
                  <a:lnTo>
                    <a:pt x="321818" y="82562"/>
                  </a:lnTo>
                  <a:lnTo>
                    <a:pt x="324954" y="85102"/>
                  </a:lnTo>
                  <a:lnTo>
                    <a:pt x="327380" y="83832"/>
                  </a:lnTo>
                  <a:lnTo>
                    <a:pt x="332524" y="85102"/>
                  </a:lnTo>
                  <a:lnTo>
                    <a:pt x="332574" y="83832"/>
                  </a:lnTo>
                  <a:lnTo>
                    <a:pt x="332740" y="80022"/>
                  </a:lnTo>
                  <a:lnTo>
                    <a:pt x="333768" y="81292"/>
                  </a:lnTo>
                  <a:lnTo>
                    <a:pt x="340055" y="81292"/>
                  </a:lnTo>
                  <a:lnTo>
                    <a:pt x="338048" y="78752"/>
                  </a:lnTo>
                  <a:lnTo>
                    <a:pt x="336042" y="76212"/>
                  </a:lnTo>
                  <a:lnTo>
                    <a:pt x="338391" y="78752"/>
                  </a:lnTo>
                  <a:lnTo>
                    <a:pt x="338810" y="76212"/>
                  </a:lnTo>
                  <a:lnTo>
                    <a:pt x="339026" y="74942"/>
                  </a:lnTo>
                  <a:lnTo>
                    <a:pt x="339483" y="72402"/>
                  </a:lnTo>
                  <a:lnTo>
                    <a:pt x="340944" y="74942"/>
                  </a:lnTo>
                  <a:lnTo>
                    <a:pt x="340017" y="71132"/>
                  </a:lnTo>
                  <a:lnTo>
                    <a:pt x="339471" y="69862"/>
                  </a:lnTo>
                  <a:lnTo>
                    <a:pt x="340614" y="67322"/>
                  </a:lnTo>
                  <a:lnTo>
                    <a:pt x="341249" y="67322"/>
                  </a:lnTo>
                  <a:lnTo>
                    <a:pt x="341909" y="68910"/>
                  </a:lnTo>
                  <a:lnTo>
                    <a:pt x="343573" y="69862"/>
                  </a:lnTo>
                  <a:lnTo>
                    <a:pt x="341744" y="67322"/>
                  </a:lnTo>
                  <a:lnTo>
                    <a:pt x="340829" y="66052"/>
                  </a:lnTo>
                  <a:lnTo>
                    <a:pt x="343369" y="66052"/>
                  </a:lnTo>
                  <a:lnTo>
                    <a:pt x="343801" y="68592"/>
                  </a:lnTo>
                  <a:lnTo>
                    <a:pt x="345325" y="67322"/>
                  </a:lnTo>
                  <a:close/>
                </a:path>
                <a:path w="436244" h="401955">
                  <a:moveTo>
                    <a:pt x="350697" y="16510"/>
                  </a:moveTo>
                  <a:lnTo>
                    <a:pt x="348195" y="13970"/>
                  </a:lnTo>
                  <a:lnTo>
                    <a:pt x="349504" y="17665"/>
                  </a:lnTo>
                  <a:lnTo>
                    <a:pt x="349592" y="16510"/>
                  </a:lnTo>
                  <a:lnTo>
                    <a:pt x="350697" y="16510"/>
                  </a:lnTo>
                  <a:close/>
                </a:path>
                <a:path w="436244" h="401955">
                  <a:moveTo>
                    <a:pt x="357720" y="38112"/>
                  </a:moveTo>
                  <a:lnTo>
                    <a:pt x="356819" y="37058"/>
                  </a:lnTo>
                  <a:lnTo>
                    <a:pt x="357124" y="38112"/>
                  </a:lnTo>
                  <a:lnTo>
                    <a:pt x="357581" y="38265"/>
                  </a:lnTo>
                  <a:lnTo>
                    <a:pt x="357720" y="38112"/>
                  </a:lnTo>
                  <a:close/>
                </a:path>
                <a:path w="436244" h="401955">
                  <a:moveTo>
                    <a:pt x="361645" y="34188"/>
                  </a:moveTo>
                  <a:close/>
                </a:path>
                <a:path w="436244" h="401955">
                  <a:moveTo>
                    <a:pt x="362115" y="55816"/>
                  </a:moveTo>
                  <a:lnTo>
                    <a:pt x="361861" y="55676"/>
                  </a:lnTo>
                  <a:lnTo>
                    <a:pt x="361645" y="55537"/>
                  </a:lnTo>
                  <a:lnTo>
                    <a:pt x="361454" y="55448"/>
                  </a:lnTo>
                  <a:lnTo>
                    <a:pt x="361759" y="56349"/>
                  </a:lnTo>
                  <a:lnTo>
                    <a:pt x="362013" y="56121"/>
                  </a:lnTo>
                  <a:lnTo>
                    <a:pt x="362026" y="55905"/>
                  </a:lnTo>
                  <a:close/>
                </a:path>
                <a:path w="436244" h="401955">
                  <a:moveTo>
                    <a:pt x="362470" y="55892"/>
                  </a:moveTo>
                  <a:close/>
                </a:path>
                <a:path w="436244" h="401955">
                  <a:moveTo>
                    <a:pt x="368198" y="15443"/>
                  </a:moveTo>
                  <a:lnTo>
                    <a:pt x="367830" y="15240"/>
                  </a:lnTo>
                  <a:lnTo>
                    <a:pt x="368109" y="15709"/>
                  </a:lnTo>
                  <a:lnTo>
                    <a:pt x="368198" y="15443"/>
                  </a:lnTo>
                  <a:close/>
                </a:path>
                <a:path w="436244" h="401955">
                  <a:moveTo>
                    <a:pt x="369900" y="14605"/>
                  </a:moveTo>
                  <a:lnTo>
                    <a:pt x="369760" y="13970"/>
                  </a:lnTo>
                  <a:lnTo>
                    <a:pt x="369138" y="14516"/>
                  </a:lnTo>
                  <a:lnTo>
                    <a:pt x="366750" y="8890"/>
                  </a:lnTo>
                  <a:lnTo>
                    <a:pt x="365379" y="8890"/>
                  </a:lnTo>
                  <a:lnTo>
                    <a:pt x="369036" y="14605"/>
                  </a:lnTo>
                  <a:lnTo>
                    <a:pt x="369163" y="14605"/>
                  </a:lnTo>
                  <a:lnTo>
                    <a:pt x="369900" y="14605"/>
                  </a:lnTo>
                  <a:close/>
                </a:path>
                <a:path w="436244" h="401955">
                  <a:moveTo>
                    <a:pt x="370319" y="16510"/>
                  </a:moveTo>
                  <a:lnTo>
                    <a:pt x="370039" y="15240"/>
                  </a:lnTo>
                  <a:lnTo>
                    <a:pt x="369443" y="15240"/>
                  </a:lnTo>
                  <a:lnTo>
                    <a:pt x="368274" y="15240"/>
                  </a:lnTo>
                  <a:lnTo>
                    <a:pt x="368198" y="15443"/>
                  </a:lnTo>
                  <a:lnTo>
                    <a:pt x="370319" y="16510"/>
                  </a:lnTo>
                  <a:close/>
                </a:path>
                <a:path w="436244" h="401955">
                  <a:moveTo>
                    <a:pt x="371170" y="9639"/>
                  </a:moveTo>
                  <a:lnTo>
                    <a:pt x="368998" y="10274"/>
                  </a:lnTo>
                  <a:lnTo>
                    <a:pt x="369443" y="11023"/>
                  </a:lnTo>
                  <a:lnTo>
                    <a:pt x="369798" y="11887"/>
                  </a:lnTo>
                  <a:lnTo>
                    <a:pt x="370103" y="12750"/>
                  </a:lnTo>
                  <a:lnTo>
                    <a:pt x="369493" y="10731"/>
                  </a:lnTo>
                  <a:lnTo>
                    <a:pt x="371170" y="9639"/>
                  </a:lnTo>
                  <a:close/>
                </a:path>
                <a:path w="436244" h="401955">
                  <a:moveTo>
                    <a:pt x="374142" y="48768"/>
                  </a:moveTo>
                  <a:lnTo>
                    <a:pt x="373735" y="49542"/>
                  </a:lnTo>
                  <a:lnTo>
                    <a:pt x="374065" y="49542"/>
                  </a:lnTo>
                  <a:lnTo>
                    <a:pt x="374142" y="48768"/>
                  </a:lnTo>
                  <a:close/>
                </a:path>
                <a:path w="436244" h="401955">
                  <a:moveTo>
                    <a:pt x="375386" y="29476"/>
                  </a:moveTo>
                  <a:lnTo>
                    <a:pt x="374764" y="29222"/>
                  </a:lnTo>
                  <a:lnTo>
                    <a:pt x="375335" y="29819"/>
                  </a:lnTo>
                  <a:lnTo>
                    <a:pt x="375386" y="29476"/>
                  </a:lnTo>
                  <a:close/>
                </a:path>
                <a:path w="436244" h="401955">
                  <a:moveTo>
                    <a:pt x="375881" y="30365"/>
                  </a:moveTo>
                  <a:lnTo>
                    <a:pt x="375335" y="29819"/>
                  </a:lnTo>
                  <a:lnTo>
                    <a:pt x="375272" y="30365"/>
                  </a:lnTo>
                  <a:lnTo>
                    <a:pt x="375881" y="30365"/>
                  </a:lnTo>
                  <a:close/>
                </a:path>
                <a:path w="436244" h="401955">
                  <a:moveTo>
                    <a:pt x="377812" y="30492"/>
                  </a:moveTo>
                  <a:lnTo>
                    <a:pt x="377190" y="29222"/>
                  </a:lnTo>
                  <a:lnTo>
                    <a:pt x="376389" y="29222"/>
                  </a:lnTo>
                  <a:lnTo>
                    <a:pt x="375424" y="29222"/>
                  </a:lnTo>
                  <a:lnTo>
                    <a:pt x="375386" y="29476"/>
                  </a:lnTo>
                  <a:lnTo>
                    <a:pt x="377812" y="30492"/>
                  </a:lnTo>
                  <a:close/>
                </a:path>
                <a:path w="436244" h="401955">
                  <a:moveTo>
                    <a:pt x="381635" y="7543"/>
                  </a:moveTo>
                  <a:lnTo>
                    <a:pt x="380834" y="5778"/>
                  </a:lnTo>
                  <a:lnTo>
                    <a:pt x="380530" y="6350"/>
                  </a:lnTo>
                  <a:lnTo>
                    <a:pt x="381635" y="7543"/>
                  </a:lnTo>
                  <a:close/>
                </a:path>
                <a:path w="436244" h="401955">
                  <a:moveTo>
                    <a:pt x="381723" y="7620"/>
                  </a:moveTo>
                  <a:close/>
                </a:path>
                <a:path w="436244" h="401955">
                  <a:moveTo>
                    <a:pt x="381863" y="3810"/>
                  </a:moveTo>
                  <a:lnTo>
                    <a:pt x="379933" y="3810"/>
                  </a:lnTo>
                  <a:lnTo>
                    <a:pt x="380834" y="5778"/>
                  </a:lnTo>
                  <a:lnTo>
                    <a:pt x="381863" y="3810"/>
                  </a:lnTo>
                  <a:close/>
                </a:path>
                <a:path w="436244" h="401955">
                  <a:moveTo>
                    <a:pt x="407022" y="2349"/>
                  </a:moveTo>
                  <a:lnTo>
                    <a:pt x="407009" y="2120"/>
                  </a:lnTo>
                  <a:lnTo>
                    <a:pt x="406933" y="2336"/>
                  </a:lnTo>
                  <a:lnTo>
                    <a:pt x="406946" y="2463"/>
                  </a:lnTo>
                  <a:lnTo>
                    <a:pt x="406971" y="2641"/>
                  </a:lnTo>
                  <a:lnTo>
                    <a:pt x="407022" y="2349"/>
                  </a:lnTo>
                  <a:close/>
                </a:path>
                <a:path w="436244" h="401955">
                  <a:moveTo>
                    <a:pt x="413219" y="3810"/>
                  </a:moveTo>
                  <a:lnTo>
                    <a:pt x="413156" y="4000"/>
                  </a:lnTo>
                  <a:lnTo>
                    <a:pt x="413219" y="3810"/>
                  </a:lnTo>
                  <a:close/>
                </a:path>
                <a:path w="436244" h="401955">
                  <a:moveTo>
                    <a:pt x="413626" y="2540"/>
                  </a:moveTo>
                  <a:lnTo>
                    <a:pt x="413219" y="3810"/>
                  </a:lnTo>
                  <a:lnTo>
                    <a:pt x="413626" y="2540"/>
                  </a:lnTo>
                  <a:close/>
                </a:path>
                <a:path w="436244" h="401955">
                  <a:moveTo>
                    <a:pt x="416610" y="6007"/>
                  </a:moveTo>
                  <a:lnTo>
                    <a:pt x="416191" y="5499"/>
                  </a:lnTo>
                  <a:lnTo>
                    <a:pt x="416521" y="6350"/>
                  </a:lnTo>
                  <a:lnTo>
                    <a:pt x="416610" y="6007"/>
                  </a:lnTo>
                  <a:close/>
                </a:path>
                <a:path w="436244" h="401955">
                  <a:moveTo>
                    <a:pt x="416915" y="2540"/>
                  </a:moveTo>
                  <a:lnTo>
                    <a:pt x="415442" y="1270"/>
                  </a:lnTo>
                  <a:lnTo>
                    <a:pt x="414794" y="3810"/>
                  </a:lnTo>
                  <a:lnTo>
                    <a:pt x="416191" y="5499"/>
                  </a:lnTo>
                  <a:lnTo>
                    <a:pt x="416026" y="5080"/>
                  </a:lnTo>
                  <a:lnTo>
                    <a:pt x="416915" y="2540"/>
                  </a:lnTo>
                  <a:close/>
                </a:path>
                <a:path w="436244" h="401955">
                  <a:moveTo>
                    <a:pt x="419608" y="2540"/>
                  </a:moveTo>
                  <a:close/>
                </a:path>
                <a:path w="436244" h="401955">
                  <a:moveTo>
                    <a:pt x="421220" y="2540"/>
                  </a:moveTo>
                  <a:lnTo>
                    <a:pt x="419976" y="0"/>
                  </a:lnTo>
                  <a:lnTo>
                    <a:pt x="419608" y="2540"/>
                  </a:lnTo>
                  <a:lnTo>
                    <a:pt x="421220" y="2540"/>
                  </a:lnTo>
                  <a:close/>
                </a:path>
                <a:path w="436244" h="401955">
                  <a:moveTo>
                    <a:pt x="434403" y="14427"/>
                  </a:moveTo>
                  <a:lnTo>
                    <a:pt x="434073" y="12611"/>
                  </a:lnTo>
                  <a:lnTo>
                    <a:pt x="433895" y="12839"/>
                  </a:lnTo>
                  <a:lnTo>
                    <a:pt x="434403" y="14427"/>
                  </a:lnTo>
                  <a:close/>
                </a:path>
                <a:path w="436244" h="401955">
                  <a:moveTo>
                    <a:pt x="436105" y="17792"/>
                  </a:moveTo>
                  <a:lnTo>
                    <a:pt x="435267" y="16522"/>
                  </a:lnTo>
                  <a:lnTo>
                    <a:pt x="433628" y="16522"/>
                  </a:lnTo>
                  <a:lnTo>
                    <a:pt x="433031" y="15252"/>
                  </a:lnTo>
                  <a:lnTo>
                    <a:pt x="433895" y="13982"/>
                  </a:lnTo>
                  <a:lnTo>
                    <a:pt x="433539" y="12712"/>
                  </a:lnTo>
                  <a:lnTo>
                    <a:pt x="433184" y="11442"/>
                  </a:lnTo>
                  <a:lnTo>
                    <a:pt x="432473" y="8902"/>
                  </a:lnTo>
                  <a:lnTo>
                    <a:pt x="432295" y="7632"/>
                  </a:lnTo>
                  <a:lnTo>
                    <a:pt x="425297" y="7632"/>
                  </a:lnTo>
                  <a:lnTo>
                    <a:pt x="425323" y="7391"/>
                  </a:lnTo>
                  <a:lnTo>
                    <a:pt x="432269" y="7391"/>
                  </a:lnTo>
                  <a:lnTo>
                    <a:pt x="431939" y="5092"/>
                  </a:lnTo>
                  <a:lnTo>
                    <a:pt x="431761" y="3822"/>
                  </a:lnTo>
                  <a:lnTo>
                    <a:pt x="427697" y="1282"/>
                  </a:lnTo>
                  <a:lnTo>
                    <a:pt x="426669" y="5092"/>
                  </a:lnTo>
                  <a:lnTo>
                    <a:pt x="425196" y="3822"/>
                  </a:lnTo>
                  <a:lnTo>
                    <a:pt x="426859" y="2552"/>
                  </a:lnTo>
                  <a:lnTo>
                    <a:pt x="425132" y="1282"/>
                  </a:lnTo>
                  <a:lnTo>
                    <a:pt x="425069" y="3822"/>
                  </a:lnTo>
                  <a:lnTo>
                    <a:pt x="424980" y="4711"/>
                  </a:lnTo>
                  <a:lnTo>
                    <a:pt x="424649" y="4457"/>
                  </a:lnTo>
                  <a:lnTo>
                    <a:pt x="423760" y="2552"/>
                  </a:lnTo>
                  <a:lnTo>
                    <a:pt x="423202" y="2552"/>
                  </a:lnTo>
                  <a:lnTo>
                    <a:pt x="423138" y="3314"/>
                  </a:lnTo>
                  <a:lnTo>
                    <a:pt x="422148" y="2540"/>
                  </a:lnTo>
                  <a:lnTo>
                    <a:pt x="421665" y="3289"/>
                  </a:lnTo>
                  <a:lnTo>
                    <a:pt x="420674" y="2552"/>
                  </a:lnTo>
                  <a:lnTo>
                    <a:pt x="420509" y="5067"/>
                  </a:lnTo>
                  <a:lnTo>
                    <a:pt x="420014" y="3810"/>
                  </a:lnTo>
                  <a:lnTo>
                    <a:pt x="419569" y="2641"/>
                  </a:lnTo>
                  <a:lnTo>
                    <a:pt x="419100" y="3810"/>
                  </a:lnTo>
                  <a:lnTo>
                    <a:pt x="418769" y="2540"/>
                  </a:lnTo>
                  <a:lnTo>
                    <a:pt x="418376" y="2540"/>
                  </a:lnTo>
                  <a:lnTo>
                    <a:pt x="417906" y="1270"/>
                  </a:lnTo>
                  <a:lnTo>
                    <a:pt x="416610" y="6007"/>
                  </a:lnTo>
                  <a:lnTo>
                    <a:pt x="416902" y="6350"/>
                  </a:lnTo>
                  <a:lnTo>
                    <a:pt x="416585" y="6362"/>
                  </a:lnTo>
                  <a:lnTo>
                    <a:pt x="416623" y="6616"/>
                  </a:lnTo>
                  <a:lnTo>
                    <a:pt x="415785" y="7391"/>
                  </a:lnTo>
                  <a:lnTo>
                    <a:pt x="414985" y="6362"/>
                  </a:lnTo>
                  <a:lnTo>
                    <a:pt x="414286" y="5080"/>
                  </a:lnTo>
                  <a:lnTo>
                    <a:pt x="414324" y="3810"/>
                  </a:lnTo>
                  <a:lnTo>
                    <a:pt x="413448" y="5080"/>
                  </a:lnTo>
                  <a:lnTo>
                    <a:pt x="413156" y="4000"/>
                  </a:lnTo>
                  <a:lnTo>
                    <a:pt x="412800" y="5080"/>
                  </a:lnTo>
                  <a:lnTo>
                    <a:pt x="411010" y="3810"/>
                  </a:lnTo>
                  <a:lnTo>
                    <a:pt x="410857" y="6350"/>
                  </a:lnTo>
                  <a:lnTo>
                    <a:pt x="410565" y="5842"/>
                  </a:lnTo>
                  <a:lnTo>
                    <a:pt x="410527" y="5092"/>
                  </a:lnTo>
                  <a:lnTo>
                    <a:pt x="410362" y="5473"/>
                  </a:lnTo>
                  <a:lnTo>
                    <a:pt x="409460" y="3810"/>
                  </a:lnTo>
                  <a:lnTo>
                    <a:pt x="407555" y="7620"/>
                  </a:lnTo>
                  <a:lnTo>
                    <a:pt x="406971" y="3810"/>
                  </a:lnTo>
                  <a:lnTo>
                    <a:pt x="406819" y="3810"/>
                  </a:lnTo>
                  <a:lnTo>
                    <a:pt x="405765" y="7429"/>
                  </a:lnTo>
                  <a:lnTo>
                    <a:pt x="405460" y="6362"/>
                  </a:lnTo>
                  <a:lnTo>
                    <a:pt x="405625" y="7620"/>
                  </a:lnTo>
                  <a:lnTo>
                    <a:pt x="404812" y="7620"/>
                  </a:lnTo>
                  <a:lnTo>
                    <a:pt x="405701" y="1270"/>
                  </a:lnTo>
                  <a:lnTo>
                    <a:pt x="401294" y="7620"/>
                  </a:lnTo>
                  <a:lnTo>
                    <a:pt x="401193" y="6350"/>
                  </a:lnTo>
                  <a:lnTo>
                    <a:pt x="400824" y="1270"/>
                  </a:lnTo>
                  <a:lnTo>
                    <a:pt x="400342" y="6350"/>
                  </a:lnTo>
                  <a:lnTo>
                    <a:pt x="396595" y="5080"/>
                  </a:lnTo>
                  <a:lnTo>
                    <a:pt x="394817" y="7620"/>
                  </a:lnTo>
                  <a:lnTo>
                    <a:pt x="394995" y="6350"/>
                  </a:lnTo>
                  <a:lnTo>
                    <a:pt x="393903" y="6350"/>
                  </a:lnTo>
                  <a:lnTo>
                    <a:pt x="393293" y="5080"/>
                  </a:lnTo>
                  <a:lnTo>
                    <a:pt x="392328" y="3810"/>
                  </a:lnTo>
                  <a:lnTo>
                    <a:pt x="392861" y="7620"/>
                  </a:lnTo>
                  <a:lnTo>
                    <a:pt x="391083" y="10160"/>
                  </a:lnTo>
                  <a:lnTo>
                    <a:pt x="390486" y="12700"/>
                  </a:lnTo>
                  <a:lnTo>
                    <a:pt x="389750" y="11430"/>
                  </a:lnTo>
                  <a:lnTo>
                    <a:pt x="389013" y="10160"/>
                  </a:lnTo>
                  <a:lnTo>
                    <a:pt x="388277" y="8890"/>
                  </a:lnTo>
                  <a:lnTo>
                    <a:pt x="390563" y="7620"/>
                  </a:lnTo>
                  <a:lnTo>
                    <a:pt x="389432" y="3810"/>
                  </a:lnTo>
                  <a:lnTo>
                    <a:pt x="390080" y="6350"/>
                  </a:lnTo>
                  <a:lnTo>
                    <a:pt x="387350" y="7620"/>
                  </a:lnTo>
                  <a:lnTo>
                    <a:pt x="388353" y="10160"/>
                  </a:lnTo>
                  <a:lnTo>
                    <a:pt x="387565" y="8890"/>
                  </a:lnTo>
                  <a:lnTo>
                    <a:pt x="386765" y="7620"/>
                  </a:lnTo>
                  <a:lnTo>
                    <a:pt x="387146" y="8890"/>
                  </a:lnTo>
                  <a:lnTo>
                    <a:pt x="385940" y="6350"/>
                  </a:lnTo>
                  <a:lnTo>
                    <a:pt x="386651" y="11430"/>
                  </a:lnTo>
                  <a:lnTo>
                    <a:pt x="386245" y="10160"/>
                  </a:lnTo>
                  <a:lnTo>
                    <a:pt x="385000" y="6350"/>
                  </a:lnTo>
                  <a:lnTo>
                    <a:pt x="384606" y="10160"/>
                  </a:lnTo>
                  <a:lnTo>
                    <a:pt x="382460" y="7620"/>
                  </a:lnTo>
                  <a:lnTo>
                    <a:pt x="383286" y="5080"/>
                  </a:lnTo>
                  <a:lnTo>
                    <a:pt x="381723" y="7620"/>
                  </a:lnTo>
                  <a:lnTo>
                    <a:pt x="381685" y="10160"/>
                  </a:lnTo>
                  <a:lnTo>
                    <a:pt x="379641" y="11430"/>
                  </a:lnTo>
                  <a:lnTo>
                    <a:pt x="379793" y="10160"/>
                  </a:lnTo>
                  <a:lnTo>
                    <a:pt x="380111" y="7620"/>
                  </a:lnTo>
                  <a:lnTo>
                    <a:pt x="379463" y="6908"/>
                  </a:lnTo>
                  <a:lnTo>
                    <a:pt x="379463" y="31762"/>
                  </a:lnTo>
                  <a:lnTo>
                    <a:pt x="378675" y="31762"/>
                  </a:lnTo>
                  <a:lnTo>
                    <a:pt x="379095" y="34302"/>
                  </a:lnTo>
                  <a:lnTo>
                    <a:pt x="378536" y="33832"/>
                  </a:lnTo>
                  <a:lnTo>
                    <a:pt x="378536" y="44462"/>
                  </a:lnTo>
                  <a:lnTo>
                    <a:pt x="377202" y="46278"/>
                  </a:lnTo>
                  <a:lnTo>
                    <a:pt x="375970" y="43192"/>
                  </a:lnTo>
                  <a:lnTo>
                    <a:pt x="378536" y="44462"/>
                  </a:lnTo>
                  <a:lnTo>
                    <a:pt x="378536" y="33832"/>
                  </a:lnTo>
                  <a:lnTo>
                    <a:pt x="377609" y="33032"/>
                  </a:lnTo>
                  <a:lnTo>
                    <a:pt x="378142" y="31762"/>
                  </a:lnTo>
                  <a:lnTo>
                    <a:pt x="377698" y="31762"/>
                  </a:lnTo>
                  <a:lnTo>
                    <a:pt x="377571" y="30492"/>
                  </a:lnTo>
                  <a:lnTo>
                    <a:pt x="377228" y="31762"/>
                  </a:lnTo>
                  <a:lnTo>
                    <a:pt x="375996" y="30492"/>
                  </a:lnTo>
                  <a:lnTo>
                    <a:pt x="375564" y="30492"/>
                  </a:lnTo>
                  <a:lnTo>
                    <a:pt x="375246" y="30492"/>
                  </a:lnTo>
                  <a:lnTo>
                    <a:pt x="374904" y="33032"/>
                  </a:lnTo>
                  <a:lnTo>
                    <a:pt x="373138" y="33032"/>
                  </a:lnTo>
                  <a:lnTo>
                    <a:pt x="372249" y="31902"/>
                  </a:lnTo>
                  <a:lnTo>
                    <a:pt x="372414" y="31750"/>
                  </a:lnTo>
                  <a:lnTo>
                    <a:pt x="373697" y="30492"/>
                  </a:lnTo>
                  <a:lnTo>
                    <a:pt x="375246" y="30492"/>
                  </a:lnTo>
                  <a:lnTo>
                    <a:pt x="375272" y="30365"/>
                  </a:lnTo>
                  <a:lnTo>
                    <a:pt x="374129" y="29921"/>
                  </a:lnTo>
                  <a:lnTo>
                    <a:pt x="374637" y="29222"/>
                  </a:lnTo>
                  <a:lnTo>
                    <a:pt x="374764" y="29222"/>
                  </a:lnTo>
                  <a:lnTo>
                    <a:pt x="374992" y="29222"/>
                  </a:lnTo>
                  <a:lnTo>
                    <a:pt x="374802" y="29006"/>
                  </a:lnTo>
                  <a:lnTo>
                    <a:pt x="375348" y="28270"/>
                  </a:lnTo>
                  <a:lnTo>
                    <a:pt x="375856" y="28727"/>
                  </a:lnTo>
                  <a:lnTo>
                    <a:pt x="375983" y="28727"/>
                  </a:lnTo>
                  <a:lnTo>
                    <a:pt x="376948" y="28727"/>
                  </a:lnTo>
                  <a:lnTo>
                    <a:pt x="376567" y="27952"/>
                  </a:lnTo>
                  <a:lnTo>
                    <a:pt x="375932" y="28663"/>
                  </a:lnTo>
                  <a:lnTo>
                    <a:pt x="375462" y="28117"/>
                  </a:lnTo>
                  <a:lnTo>
                    <a:pt x="376529" y="26670"/>
                  </a:lnTo>
                  <a:lnTo>
                    <a:pt x="376758" y="26746"/>
                  </a:lnTo>
                  <a:lnTo>
                    <a:pt x="377113" y="27952"/>
                  </a:lnTo>
                  <a:lnTo>
                    <a:pt x="377329" y="27952"/>
                  </a:lnTo>
                  <a:lnTo>
                    <a:pt x="376770" y="26746"/>
                  </a:lnTo>
                  <a:lnTo>
                    <a:pt x="377367" y="26936"/>
                  </a:lnTo>
                  <a:lnTo>
                    <a:pt x="377405" y="27952"/>
                  </a:lnTo>
                  <a:lnTo>
                    <a:pt x="377913" y="29222"/>
                  </a:lnTo>
                  <a:lnTo>
                    <a:pt x="378866" y="30492"/>
                  </a:lnTo>
                  <a:lnTo>
                    <a:pt x="379463" y="31762"/>
                  </a:lnTo>
                  <a:lnTo>
                    <a:pt x="379463" y="6908"/>
                  </a:lnTo>
                  <a:lnTo>
                    <a:pt x="378968" y="6350"/>
                  </a:lnTo>
                  <a:lnTo>
                    <a:pt x="377736" y="7620"/>
                  </a:lnTo>
                  <a:lnTo>
                    <a:pt x="377329" y="10160"/>
                  </a:lnTo>
                  <a:lnTo>
                    <a:pt x="375805" y="10160"/>
                  </a:lnTo>
                  <a:lnTo>
                    <a:pt x="375894" y="8890"/>
                  </a:lnTo>
                  <a:lnTo>
                    <a:pt x="375005" y="12700"/>
                  </a:lnTo>
                  <a:lnTo>
                    <a:pt x="371487" y="10160"/>
                  </a:lnTo>
                  <a:lnTo>
                    <a:pt x="370547" y="13970"/>
                  </a:lnTo>
                  <a:lnTo>
                    <a:pt x="370128" y="13970"/>
                  </a:lnTo>
                  <a:lnTo>
                    <a:pt x="370801" y="15240"/>
                  </a:lnTo>
                  <a:lnTo>
                    <a:pt x="371475" y="19050"/>
                  </a:lnTo>
                  <a:lnTo>
                    <a:pt x="370649" y="19050"/>
                  </a:lnTo>
                  <a:lnTo>
                    <a:pt x="370420" y="21590"/>
                  </a:lnTo>
                  <a:lnTo>
                    <a:pt x="370001" y="20320"/>
                  </a:lnTo>
                  <a:lnTo>
                    <a:pt x="369582" y="19050"/>
                  </a:lnTo>
                  <a:lnTo>
                    <a:pt x="370116" y="19050"/>
                  </a:lnTo>
                  <a:lnTo>
                    <a:pt x="369951" y="17780"/>
                  </a:lnTo>
                  <a:lnTo>
                    <a:pt x="370027" y="16510"/>
                  </a:lnTo>
                  <a:lnTo>
                    <a:pt x="369379" y="17780"/>
                  </a:lnTo>
                  <a:lnTo>
                    <a:pt x="368604" y="16510"/>
                  </a:lnTo>
                  <a:lnTo>
                    <a:pt x="368503" y="33020"/>
                  </a:lnTo>
                  <a:lnTo>
                    <a:pt x="367144" y="36842"/>
                  </a:lnTo>
                  <a:lnTo>
                    <a:pt x="365340" y="33020"/>
                  </a:lnTo>
                  <a:lnTo>
                    <a:pt x="365772" y="33020"/>
                  </a:lnTo>
                  <a:lnTo>
                    <a:pt x="365721" y="32651"/>
                  </a:lnTo>
                  <a:lnTo>
                    <a:pt x="367436" y="31750"/>
                  </a:lnTo>
                  <a:lnTo>
                    <a:pt x="367347" y="33020"/>
                  </a:lnTo>
                  <a:lnTo>
                    <a:pt x="368503" y="33020"/>
                  </a:lnTo>
                  <a:lnTo>
                    <a:pt x="368503" y="16510"/>
                  </a:lnTo>
                  <a:lnTo>
                    <a:pt x="368211" y="16510"/>
                  </a:lnTo>
                  <a:lnTo>
                    <a:pt x="367817" y="16510"/>
                  </a:lnTo>
                  <a:lnTo>
                    <a:pt x="367525" y="17335"/>
                  </a:lnTo>
                  <a:lnTo>
                    <a:pt x="367525" y="30480"/>
                  </a:lnTo>
                  <a:lnTo>
                    <a:pt x="365683" y="32346"/>
                  </a:lnTo>
                  <a:lnTo>
                    <a:pt x="365455" y="30480"/>
                  </a:lnTo>
                  <a:lnTo>
                    <a:pt x="365290" y="29210"/>
                  </a:lnTo>
                  <a:lnTo>
                    <a:pt x="367525" y="30480"/>
                  </a:lnTo>
                  <a:lnTo>
                    <a:pt x="367525" y="17335"/>
                  </a:lnTo>
                  <a:lnTo>
                    <a:pt x="366915" y="19050"/>
                  </a:lnTo>
                  <a:lnTo>
                    <a:pt x="365455" y="17843"/>
                  </a:lnTo>
                  <a:lnTo>
                    <a:pt x="365340" y="17665"/>
                  </a:lnTo>
                  <a:lnTo>
                    <a:pt x="364350" y="15240"/>
                  </a:lnTo>
                  <a:lnTo>
                    <a:pt x="367855" y="16395"/>
                  </a:lnTo>
                  <a:lnTo>
                    <a:pt x="368096" y="16395"/>
                  </a:lnTo>
                  <a:lnTo>
                    <a:pt x="368528" y="16395"/>
                  </a:lnTo>
                  <a:lnTo>
                    <a:pt x="368109" y="15709"/>
                  </a:lnTo>
                  <a:lnTo>
                    <a:pt x="367931" y="16217"/>
                  </a:lnTo>
                  <a:lnTo>
                    <a:pt x="366991" y="15240"/>
                  </a:lnTo>
                  <a:lnTo>
                    <a:pt x="365785" y="13970"/>
                  </a:lnTo>
                  <a:lnTo>
                    <a:pt x="368122" y="15240"/>
                  </a:lnTo>
                  <a:lnTo>
                    <a:pt x="367563" y="13970"/>
                  </a:lnTo>
                  <a:lnTo>
                    <a:pt x="365379" y="8890"/>
                  </a:lnTo>
                  <a:lnTo>
                    <a:pt x="363829" y="8890"/>
                  </a:lnTo>
                  <a:lnTo>
                    <a:pt x="364083" y="11430"/>
                  </a:lnTo>
                  <a:lnTo>
                    <a:pt x="363943" y="11430"/>
                  </a:lnTo>
                  <a:lnTo>
                    <a:pt x="363943" y="38112"/>
                  </a:lnTo>
                  <a:lnTo>
                    <a:pt x="361035" y="36906"/>
                  </a:lnTo>
                  <a:lnTo>
                    <a:pt x="361035" y="39382"/>
                  </a:lnTo>
                  <a:lnTo>
                    <a:pt x="357581" y="38265"/>
                  </a:lnTo>
                  <a:lnTo>
                    <a:pt x="356463" y="39382"/>
                  </a:lnTo>
                  <a:lnTo>
                    <a:pt x="356019" y="38849"/>
                  </a:lnTo>
                  <a:lnTo>
                    <a:pt x="356019" y="60972"/>
                  </a:lnTo>
                  <a:lnTo>
                    <a:pt x="354025" y="62242"/>
                  </a:lnTo>
                  <a:lnTo>
                    <a:pt x="352793" y="62242"/>
                  </a:lnTo>
                  <a:lnTo>
                    <a:pt x="352386" y="60972"/>
                  </a:lnTo>
                  <a:lnTo>
                    <a:pt x="351980" y="59702"/>
                  </a:lnTo>
                  <a:lnTo>
                    <a:pt x="351574" y="58432"/>
                  </a:lnTo>
                  <a:lnTo>
                    <a:pt x="354799" y="59702"/>
                  </a:lnTo>
                  <a:lnTo>
                    <a:pt x="355358" y="59702"/>
                  </a:lnTo>
                  <a:lnTo>
                    <a:pt x="355727" y="60972"/>
                  </a:lnTo>
                  <a:lnTo>
                    <a:pt x="356019" y="60972"/>
                  </a:lnTo>
                  <a:lnTo>
                    <a:pt x="356019" y="38849"/>
                  </a:lnTo>
                  <a:lnTo>
                    <a:pt x="355523" y="38252"/>
                  </a:lnTo>
                  <a:lnTo>
                    <a:pt x="356679" y="36918"/>
                  </a:lnTo>
                  <a:lnTo>
                    <a:pt x="356819" y="37058"/>
                  </a:lnTo>
                  <a:lnTo>
                    <a:pt x="356768" y="36842"/>
                  </a:lnTo>
                  <a:lnTo>
                    <a:pt x="358927" y="36830"/>
                  </a:lnTo>
                  <a:lnTo>
                    <a:pt x="361035" y="39382"/>
                  </a:lnTo>
                  <a:lnTo>
                    <a:pt x="361035" y="36906"/>
                  </a:lnTo>
                  <a:lnTo>
                    <a:pt x="360883" y="36842"/>
                  </a:lnTo>
                  <a:lnTo>
                    <a:pt x="360426" y="35610"/>
                  </a:lnTo>
                  <a:lnTo>
                    <a:pt x="360756" y="30480"/>
                  </a:lnTo>
                  <a:lnTo>
                    <a:pt x="361327" y="30480"/>
                  </a:lnTo>
                  <a:lnTo>
                    <a:pt x="361505" y="30848"/>
                  </a:lnTo>
                  <a:lnTo>
                    <a:pt x="361467" y="31762"/>
                  </a:lnTo>
                  <a:lnTo>
                    <a:pt x="361835" y="33731"/>
                  </a:lnTo>
                  <a:lnTo>
                    <a:pt x="361645" y="34188"/>
                  </a:lnTo>
                  <a:lnTo>
                    <a:pt x="361873" y="33934"/>
                  </a:lnTo>
                  <a:lnTo>
                    <a:pt x="361950" y="34302"/>
                  </a:lnTo>
                  <a:lnTo>
                    <a:pt x="363943" y="38112"/>
                  </a:lnTo>
                  <a:lnTo>
                    <a:pt x="363943" y="11430"/>
                  </a:lnTo>
                  <a:lnTo>
                    <a:pt x="361188" y="11430"/>
                  </a:lnTo>
                  <a:lnTo>
                    <a:pt x="361022" y="12700"/>
                  </a:lnTo>
                  <a:lnTo>
                    <a:pt x="362026" y="13970"/>
                  </a:lnTo>
                  <a:lnTo>
                    <a:pt x="361861" y="16510"/>
                  </a:lnTo>
                  <a:lnTo>
                    <a:pt x="358876" y="20320"/>
                  </a:lnTo>
                  <a:lnTo>
                    <a:pt x="356895" y="7620"/>
                  </a:lnTo>
                  <a:lnTo>
                    <a:pt x="355155" y="12700"/>
                  </a:lnTo>
                  <a:lnTo>
                    <a:pt x="355041" y="15709"/>
                  </a:lnTo>
                  <a:lnTo>
                    <a:pt x="355727" y="20320"/>
                  </a:lnTo>
                  <a:lnTo>
                    <a:pt x="353783" y="18376"/>
                  </a:lnTo>
                  <a:lnTo>
                    <a:pt x="353783" y="37172"/>
                  </a:lnTo>
                  <a:lnTo>
                    <a:pt x="352056" y="38112"/>
                  </a:lnTo>
                  <a:lnTo>
                    <a:pt x="350723" y="41440"/>
                  </a:lnTo>
                  <a:lnTo>
                    <a:pt x="350050" y="38100"/>
                  </a:lnTo>
                  <a:lnTo>
                    <a:pt x="351269" y="38100"/>
                  </a:lnTo>
                  <a:lnTo>
                    <a:pt x="349631" y="36830"/>
                  </a:lnTo>
                  <a:lnTo>
                    <a:pt x="348970" y="36830"/>
                  </a:lnTo>
                  <a:lnTo>
                    <a:pt x="348970" y="40640"/>
                  </a:lnTo>
                  <a:lnTo>
                    <a:pt x="348513" y="41910"/>
                  </a:lnTo>
                  <a:lnTo>
                    <a:pt x="348183" y="41910"/>
                  </a:lnTo>
                  <a:lnTo>
                    <a:pt x="347954" y="40640"/>
                  </a:lnTo>
                  <a:lnTo>
                    <a:pt x="348856" y="40640"/>
                  </a:lnTo>
                  <a:lnTo>
                    <a:pt x="348830" y="39370"/>
                  </a:lnTo>
                  <a:lnTo>
                    <a:pt x="348970" y="40640"/>
                  </a:lnTo>
                  <a:lnTo>
                    <a:pt x="348970" y="36830"/>
                  </a:lnTo>
                  <a:lnTo>
                    <a:pt x="348792" y="36830"/>
                  </a:lnTo>
                  <a:lnTo>
                    <a:pt x="348742" y="38100"/>
                  </a:lnTo>
                  <a:lnTo>
                    <a:pt x="348729" y="36830"/>
                  </a:lnTo>
                  <a:lnTo>
                    <a:pt x="348195" y="38100"/>
                  </a:lnTo>
                  <a:lnTo>
                    <a:pt x="346684" y="38100"/>
                  </a:lnTo>
                  <a:lnTo>
                    <a:pt x="346989" y="36830"/>
                  </a:lnTo>
                  <a:lnTo>
                    <a:pt x="347370" y="35560"/>
                  </a:lnTo>
                  <a:lnTo>
                    <a:pt x="348716" y="36830"/>
                  </a:lnTo>
                  <a:lnTo>
                    <a:pt x="348716" y="36093"/>
                  </a:lnTo>
                  <a:lnTo>
                    <a:pt x="348729" y="36753"/>
                  </a:lnTo>
                  <a:lnTo>
                    <a:pt x="349021" y="36626"/>
                  </a:lnTo>
                  <a:lnTo>
                    <a:pt x="349110" y="36410"/>
                  </a:lnTo>
                  <a:lnTo>
                    <a:pt x="349021" y="36156"/>
                  </a:lnTo>
                  <a:lnTo>
                    <a:pt x="348843" y="35979"/>
                  </a:lnTo>
                  <a:lnTo>
                    <a:pt x="348716" y="35826"/>
                  </a:lnTo>
                  <a:lnTo>
                    <a:pt x="348729" y="34290"/>
                  </a:lnTo>
                  <a:lnTo>
                    <a:pt x="348742" y="31750"/>
                  </a:lnTo>
                  <a:lnTo>
                    <a:pt x="350913" y="35560"/>
                  </a:lnTo>
                  <a:lnTo>
                    <a:pt x="353669" y="36830"/>
                  </a:lnTo>
                  <a:lnTo>
                    <a:pt x="353783" y="37172"/>
                  </a:lnTo>
                  <a:lnTo>
                    <a:pt x="353783" y="18376"/>
                  </a:lnTo>
                  <a:lnTo>
                    <a:pt x="353263" y="17843"/>
                  </a:lnTo>
                  <a:lnTo>
                    <a:pt x="353199" y="17665"/>
                  </a:lnTo>
                  <a:lnTo>
                    <a:pt x="352945" y="13970"/>
                  </a:lnTo>
                  <a:lnTo>
                    <a:pt x="350266" y="13970"/>
                  </a:lnTo>
                  <a:lnTo>
                    <a:pt x="352818" y="20320"/>
                  </a:lnTo>
                  <a:lnTo>
                    <a:pt x="351155" y="19050"/>
                  </a:lnTo>
                  <a:lnTo>
                    <a:pt x="349554" y="17843"/>
                  </a:lnTo>
                  <a:lnTo>
                    <a:pt x="349986" y="19050"/>
                  </a:lnTo>
                  <a:lnTo>
                    <a:pt x="348653" y="19050"/>
                  </a:lnTo>
                  <a:lnTo>
                    <a:pt x="347522" y="15240"/>
                  </a:lnTo>
                  <a:lnTo>
                    <a:pt x="344893" y="16510"/>
                  </a:lnTo>
                  <a:lnTo>
                    <a:pt x="342493" y="20320"/>
                  </a:lnTo>
                  <a:lnTo>
                    <a:pt x="342277" y="20421"/>
                  </a:lnTo>
                  <a:lnTo>
                    <a:pt x="342277" y="39370"/>
                  </a:lnTo>
                  <a:lnTo>
                    <a:pt x="339255" y="39370"/>
                  </a:lnTo>
                  <a:lnTo>
                    <a:pt x="339191" y="35560"/>
                  </a:lnTo>
                  <a:lnTo>
                    <a:pt x="341757" y="38100"/>
                  </a:lnTo>
                  <a:lnTo>
                    <a:pt x="342036" y="38100"/>
                  </a:lnTo>
                  <a:lnTo>
                    <a:pt x="342277" y="39370"/>
                  </a:lnTo>
                  <a:lnTo>
                    <a:pt x="342277" y="20421"/>
                  </a:lnTo>
                  <a:lnTo>
                    <a:pt x="340702" y="21120"/>
                  </a:lnTo>
                  <a:lnTo>
                    <a:pt x="340702" y="21590"/>
                  </a:lnTo>
                  <a:lnTo>
                    <a:pt x="339864" y="22860"/>
                  </a:lnTo>
                  <a:lnTo>
                    <a:pt x="340702" y="21590"/>
                  </a:lnTo>
                  <a:lnTo>
                    <a:pt x="340702" y="21120"/>
                  </a:lnTo>
                  <a:lnTo>
                    <a:pt x="339623" y="21590"/>
                  </a:lnTo>
                  <a:lnTo>
                    <a:pt x="339534" y="20320"/>
                  </a:lnTo>
                  <a:lnTo>
                    <a:pt x="339775" y="19050"/>
                  </a:lnTo>
                  <a:lnTo>
                    <a:pt x="338772" y="17780"/>
                  </a:lnTo>
                  <a:lnTo>
                    <a:pt x="338353" y="18249"/>
                  </a:lnTo>
                  <a:lnTo>
                    <a:pt x="338353" y="25400"/>
                  </a:lnTo>
                  <a:lnTo>
                    <a:pt x="337985" y="25400"/>
                  </a:lnTo>
                  <a:lnTo>
                    <a:pt x="337997" y="24130"/>
                  </a:lnTo>
                  <a:lnTo>
                    <a:pt x="336994" y="24130"/>
                  </a:lnTo>
                  <a:lnTo>
                    <a:pt x="336232" y="22860"/>
                  </a:lnTo>
                  <a:lnTo>
                    <a:pt x="337845" y="22860"/>
                  </a:lnTo>
                  <a:lnTo>
                    <a:pt x="338239" y="24130"/>
                  </a:lnTo>
                  <a:lnTo>
                    <a:pt x="338353" y="25400"/>
                  </a:lnTo>
                  <a:lnTo>
                    <a:pt x="338353" y="18249"/>
                  </a:lnTo>
                  <a:lnTo>
                    <a:pt x="335368" y="21590"/>
                  </a:lnTo>
                  <a:lnTo>
                    <a:pt x="326237" y="19050"/>
                  </a:lnTo>
                  <a:lnTo>
                    <a:pt x="325653" y="22860"/>
                  </a:lnTo>
                  <a:lnTo>
                    <a:pt x="325335" y="22860"/>
                  </a:lnTo>
                  <a:lnTo>
                    <a:pt x="324967" y="24130"/>
                  </a:lnTo>
                  <a:lnTo>
                    <a:pt x="324218" y="24130"/>
                  </a:lnTo>
                  <a:lnTo>
                    <a:pt x="323418" y="22860"/>
                  </a:lnTo>
                  <a:lnTo>
                    <a:pt x="323672" y="21590"/>
                  </a:lnTo>
                  <a:lnTo>
                    <a:pt x="321856" y="24130"/>
                  </a:lnTo>
                  <a:lnTo>
                    <a:pt x="318096" y="29210"/>
                  </a:lnTo>
                  <a:lnTo>
                    <a:pt x="314490" y="26670"/>
                  </a:lnTo>
                  <a:lnTo>
                    <a:pt x="314744" y="25400"/>
                  </a:lnTo>
                  <a:lnTo>
                    <a:pt x="312318" y="25400"/>
                  </a:lnTo>
                  <a:lnTo>
                    <a:pt x="314261" y="31750"/>
                  </a:lnTo>
                  <a:lnTo>
                    <a:pt x="311518" y="30480"/>
                  </a:lnTo>
                  <a:lnTo>
                    <a:pt x="311721" y="29210"/>
                  </a:lnTo>
                  <a:lnTo>
                    <a:pt x="306857" y="29210"/>
                  </a:lnTo>
                  <a:lnTo>
                    <a:pt x="302780" y="34290"/>
                  </a:lnTo>
                  <a:lnTo>
                    <a:pt x="297992" y="30480"/>
                  </a:lnTo>
                  <a:lnTo>
                    <a:pt x="298754" y="35560"/>
                  </a:lnTo>
                  <a:lnTo>
                    <a:pt x="292989" y="30480"/>
                  </a:lnTo>
                  <a:lnTo>
                    <a:pt x="294690" y="35560"/>
                  </a:lnTo>
                  <a:lnTo>
                    <a:pt x="291185" y="34290"/>
                  </a:lnTo>
                  <a:lnTo>
                    <a:pt x="291553" y="33020"/>
                  </a:lnTo>
                  <a:lnTo>
                    <a:pt x="287312" y="31750"/>
                  </a:lnTo>
                  <a:lnTo>
                    <a:pt x="286270" y="31750"/>
                  </a:lnTo>
                  <a:lnTo>
                    <a:pt x="287172" y="36830"/>
                  </a:lnTo>
                  <a:lnTo>
                    <a:pt x="286219" y="36830"/>
                  </a:lnTo>
                  <a:lnTo>
                    <a:pt x="285115" y="34290"/>
                  </a:lnTo>
                  <a:lnTo>
                    <a:pt x="284657" y="38100"/>
                  </a:lnTo>
                  <a:lnTo>
                    <a:pt x="282511" y="34290"/>
                  </a:lnTo>
                  <a:lnTo>
                    <a:pt x="281686" y="35560"/>
                  </a:lnTo>
                  <a:lnTo>
                    <a:pt x="282194" y="35560"/>
                  </a:lnTo>
                  <a:lnTo>
                    <a:pt x="283108" y="36830"/>
                  </a:lnTo>
                  <a:lnTo>
                    <a:pt x="283349" y="38100"/>
                  </a:lnTo>
                  <a:lnTo>
                    <a:pt x="282143" y="39370"/>
                  </a:lnTo>
                  <a:lnTo>
                    <a:pt x="278409" y="36830"/>
                  </a:lnTo>
                  <a:lnTo>
                    <a:pt x="277799" y="35560"/>
                  </a:lnTo>
                  <a:lnTo>
                    <a:pt x="274675" y="39370"/>
                  </a:lnTo>
                  <a:lnTo>
                    <a:pt x="274535" y="38887"/>
                  </a:lnTo>
                  <a:lnTo>
                    <a:pt x="274066" y="40640"/>
                  </a:lnTo>
                  <a:lnTo>
                    <a:pt x="273977" y="39370"/>
                  </a:lnTo>
                  <a:lnTo>
                    <a:pt x="273507" y="33020"/>
                  </a:lnTo>
                  <a:lnTo>
                    <a:pt x="272554" y="36830"/>
                  </a:lnTo>
                  <a:lnTo>
                    <a:pt x="273088" y="38100"/>
                  </a:lnTo>
                  <a:lnTo>
                    <a:pt x="273088" y="39230"/>
                  </a:lnTo>
                  <a:lnTo>
                    <a:pt x="271614" y="38100"/>
                  </a:lnTo>
                  <a:lnTo>
                    <a:pt x="269392" y="39370"/>
                  </a:lnTo>
                  <a:lnTo>
                    <a:pt x="268033" y="40640"/>
                  </a:lnTo>
                  <a:lnTo>
                    <a:pt x="267550" y="38100"/>
                  </a:lnTo>
                  <a:lnTo>
                    <a:pt x="264375" y="39370"/>
                  </a:lnTo>
                  <a:lnTo>
                    <a:pt x="261670" y="41910"/>
                  </a:lnTo>
                  <a:lnTo>
                    <a:pt x="258318" y="43180"/>
                  </a:lnTo>
                  <a:lnTo>
                    <a:pt x="259905" y="43180"/>
                  </a:lnTo>
                  <a:lnTo>
                    <a:pt x="261061" y="46990"/>
                  </a:lnTo>
                  <a:lnTo>
                    <a:pt x="260223" y="48260"/>
                  </a:lnTo>
                  <a:lnTo>
                    <a:pt x="259854" y="47409"/>
                  </a:lnTo>
                  <a:lnTo>
                    <a:pt x="259740" y="48260"/>
                  </a:lnTo>
                  <a:lnTo>
                    <a:pt x="258356" y="48260"/>
                  </a:lnTo>
                  <a:lnTo>
                    <a:pt x="257454" y="45720"/>
                  </a:lnTo>
                  <a:lnTo>
                    <a:pt x="257759" y="44450"/>
                  </a:lnTo>
                  <a:lnTo>
                    <a:pt x="256679" y="45720"/>
                  </a:lnTo>
                  <a:lnTo>
                    <a:pt x="256209" y="44450"/>
                  </a:lnTo>
                  <a:lnTo>
                    <a:pt x="256362" y="44450"/>
                  </a:lnTo>
                  <a:lnTo>
                    <a:pt x="255968" y="43180"/>
                  </a:lnTo>
                  <a:lnTo>
                    <a:pt x="256146" y="45720"/>
                  </a:lnTo>
                  <a:lnTo>
                    <a:pt x="252044" y="40640"/>
                  </a:lnTo>
                  <a:lnTo>
                    <a:pt x="252552" y="44450"/>
                  </a:lnTo>
                  <a:lnTo>
                    <a:pt x="252082" y="44450"/>
                  </a:lnTo>
                  <a:lnTo>
                    <a:pt x="248729" y="45720"/>
                  </a:lnTo>
                  <a:lnTo>
                    <a:pt x="247662" y="46990"/>
                  </a:lnTo>
                  <a:lnTo>
                    <a:pt x="245008" y="48260"/>
                  </a:lnTo>
                  <a:lnTo>
                    <a:pt x="246126" y="50800"/>
                  </a:lnTo>
                  <a:lnTo>
                    <a:pt x="244805" y="50800"/>
                  </a:lnTo>
                  <a:lnTo>
                    <a:pt x="244868" y="52070"/>
                  </a:lnTo>
                  <a:lnTo>
                    <a:pt x="304253" y="52070"/>
                  </a:lnTo>
                  <a:lnTo>
                    <a:pt x="303479" y="49530"/>
                  </a:lnTo>
                  <a:lnTo>
                    <a:pt x="305003" y="48260"/>
                  </a:lnTo>
                  <a:lnTo>
                    <a:pt x="306857" y="52070"/>
                  </a:lnTo>
                  <a:lnTo>
                    <a:pt x="309791" y="50800"/>
                  </a:lnTo>
                  <a:lnTo>
                    <a:pt x="314020" y="54610"/>
                  </a:lnTo>
                  <a:lnTo>
                    <a:pt x="315341" y="50800"/>
                  </a:lnTo>
                  <a:lnTo>
                    <a:pt x="315785" y="49530"/>
                  </a:lnTo>
                  <a:lnTo>
                    <a:pt x="316217" y="50800"/>
                  </a:lnTo>
                  <a:lnTo>
                    <a:pt x="315785" y="52070"/>
                  </a:lnTo>
                  <a:lnTo>
                    <a:pt x="317233" y="50800"/>
                  </a:lnTo>
                  <a:lnTo>
                    <a:pt x="322110" y="53340"/>
                  </a:lnTo>
                  <a:lnTo>
                    <a:pt x="321119" y="50609"/>
                  </a:lnTo>
                  <a:lnTo>
                    <a:pt x="323024" y="46990"/>
                  </a:lnTo>
                  <a:lnTo>
                    <a:pt x="324167" y="44450"/>
                  </a:lnTo>
                  <a:lnTo>
                    <a:pt x="324751" y="46990"/>
                  </a:lnTo>
                  <a:lnTo>
                    <a:pt x="324954" y="44450"/>
                  </a:lnTo>
                  <a:lnTo>
                    <a:pt x="325056" y="43180"/>
                  </a:lnTo>
                  <a:lnTo>
                    <a:pt x="324815" y="41910"/>
                  </a:lnTo>
                  <a:lnTo>
                    <a:pt x="326466" y="40640"/>
                  </a:lnTo>
                  <a:lnTo>
                    <a:pt x="327025" y="40640"/>
                  </a:lnTo>
                  <a:lnTo>
                    <a:pt x="327355" y="42341"/>
                  </a:lnTo>
                  <a:lnTo>
                    <a:pt x="328637" y="43180"/>
                  </a:lnTo>
                  <a:lnTo>
                    <a:pt x="327126" y="39370"/>
                  </a:lnTo>
                  <a:lnTo>
                    <a:pt x="329399" y="40640"/>
                  </a:lnTo>
                  <a:lnTo>
                    <a:pt x="329222" y="41910"/>
                  </a:lnTo>
                  <a:lnTo>
                    <a:pt x="330847" y="41910"/>
                  </a:lnTo>
                  <a:lnTo>
                    <a:pt x="330441" y="40640"/>
                  </a:lnTo>
                  <a:lnTo>
                    <a:pt x="330720" y="38100"/>
                  </a:lnTo>
                  <a:lnTo>
                    <a:pt x="331381" y="36830"/>
                  </a:lnTo>
                  <a:lnTo>
                    <a:pt x="333895" y="38100"/>
                  </a:lnTo>
                  <a:lnTo>
                    <a:pt x="334822" y="40640"/>
                  </a:lnTo>
                  <a:lnTo>
                    <a:pt x="334594" y="39370"/>
                  </a:lnTo>
                  <a:lnTo>
                    <a:pt x="334899" y="36830"/>
                  </a:lnTo>
                  <a:lnTo>
                    <a:pt x="336029" y="38100"/>
                  </a:lnTo>
                  <a:lnTo>
                    <a:pt x="336397" y="38100"/>
                  </a:lnTo>
                  <a:lnTo>
                    <a:pt x="336143" y="39370"/>
                  </a:lnTo>
                  <a:lnTo>
                    <a:pt x="339090" y="40576"/>
                  </a:lnTo>
                  <a:lnTo>
                    <a:pt x="339255" y="40576"/>
                  </a:lnTo>
                  <a:lnTo>
                    <a:pt x="342620" y="40576"/>
                  </a:lnTo>
                  <a:lnTo>
                    <a:pt x="342900" y="39370"/>
                  </a:lnTo>
                  <a:lnTo>
                    <a:pt x="344868" y="39370"/>
                  </a:lnTo>
                  <a:lnTo>
                    <a:pt x="345160" y="40640"/>
                  </a:lnTo>
                  <a:lnTo>
                    <a:pt x="347726" y="40640"/>
                  </a:lnTo>
                  <a:lnTo>
                    <a:pt x="348107" y="41910"/>
                  </a:lnTo>
                  <a:lnTo>
                    <a:pt x="348488" y="43180"/>
                  </a:lnTo>
                  <a:lnTo>
                    <a:pt x="349961" y="41910"/>
                  </a:lnTo>
                  <a:lnTo>
                    <a:pt x="350532" y="41910"/>
                  </a:lnTo>
                  <a:lnTo>
                    <a:pt x="349262" y="43218"/>
                  </a:lnTo>
                  <a:lnTo>
                    <a:pt x="349262" y="44462"/>
                  </a:lnTo>
                  <a:lnTo>
                    <a:pt x="348538" y="45732"/>
                  </a:lnTo>
                  <a:lnTo>
                    <a:pt x="349262" y="44462"/>
                  </a:lnTo>
                  <a:lnTo>
                    <a:pt x="349262" y="43218"/>
                  </a:lnTo>
                  <a:lnTo>
                    <a:pt x="348030" y="44462"/>
                  </a:lnTo>
                  <a:lnTo>
                    <a:pt x="347789" y="43738"/>
                  </a:lnTo>
                  <a:lnTo>
                    <a:pt x="347789" y="48272"/>
                  </a:lnTo>
                  <a:lnTo>
                    <a:pt x="346113" y="48272"/>
                  </a:lnTo>
                  <a:lnTo>
                    <a:pt x="345135" y="47002"/>
                  </a:lnTo>
                  <a:lnTo>
                    <a:pt x="347357" y="47002"/>
                  </a:lnTo>
                  <a:lnTo>
                    <a:pt x="347789" y="48272"/>
                  </a:lnTo>
                  <a:lnTo>
                    <a:pt x="347789" y="43738"/>
                  </a:lnTo>
                  <a:lnTo>
                    <a:pt x="347611" y="43192"/>
                  </a:lnTo>
                  <a:lnTo>
                    <a:pt x="347522" y="41922"/>
                  </a:lnTo>
                  <a:lnTo>
                    <a:pt x="346265" y="41922"/>
                  </a:lnTo>
                  <a:lnTo>
                    <a:pt x="343535" y="45732"/>
                  </a:lnTo>
                  <a:lnTo>
                    <a:pt x="338302" y="45732"/>
                  </a:lnTo>
                  <a:lnTo>
                    <a:pt x="333832" y="47002"/>
                  </a:lnTo>
                  <a:lnTo>
                    <a:pt x="334276" y="50812"/>
                  </a:lnTo>
                  <a:lnTo>
                    <a:pt x="333959" y="50812"/>
                  </a:lnTo>
                  <a:lnTo>
                    <a:pt x="334010" y="52082"/>
                  </a:lnTo>
                  <a:lnTo>
                    <a:pt x="333400" y="53352"/>
                  </a:lnTo>
                  <a:lnTo>
                    <a:pt x="332041" y="50812"/>
                  </a:lnTo>
                  <a:lnTo>
                    <a:pt x="331990" y="49542"/>
                  </a:lnTo>
                  <a:lnTo>
                    <a:pt x="331139" y="53352"/>
                  </a:lnTo>
                  <a:lnTo>
                    <a:pt x="328701" y="59702"/>
                  </a:lnTo>
                  <a:lnTo>
                    <a:pt x="324370" y="58432"/>
                  </a:lnTo>
                  <a:lnTo>
                    <a:pt x="324307" y="57162"/>
                  </a:lnTo>
                  <a:lnTo>
                    <a:pt x="321691" y="57162"/>
                  </a:lnTo>
                  <a:lnTo>
                    <a:pt x="325056" y="62242"/>
                  </a:lnTo>
                  <a:lnTo>
                    <a:pt x="344436" y="62242"/>
                  </a:lnTo>
                  <a:lnTo>
                    <a:pt x="347281" y="63512"/>
                  </a:lnTo>
                  <a:lnTo>
                    <a:pt x="348945" y="64782"/>
                  </a:lnTo>
                  <a:lnTo>
                    <a:pt x="348246" y="63512"/>
                  </a:lnTo>
                  <a:lnTo>
                    <a:pt x="348043" y="62242"/>
                  </a:lnTo>
                  <a:lnTo>
                    <a:pt x="347827" y="60972"/>
                  </a:lnTo>
                  <a:lnTo>
                    <a:pt x="349084" y="60972"/>
                  </a:lnTo>
                  <a:lnTo>
                    <a:pt x="349745" y="62242"/>
                  </a:lnTo>
                  <a:lnTo>
                    <a:pt x="349783" y="63512"/>
                  </a:lnTo>
                  <a:lnTo>
                    <a:pt x="353148" y="63512"/>
                  </a:lnTo>
                  <a:lnTo>
                    <a:pt x="353885" y="64782"/>
                  </a:lnTo>
                  <a:lnTo>
                    <a:pt x="355688" y="63512"/>
                  </a:lnTo>
                  <a:lnTo>
                    <a:pt x="356463" y="67322"/>
                  </a:lnTo>
                  <a:lnTo>
                    <a:pt x="356400" y="60972"/>
                  </a:lnTo>
                  <a:lnTo>
                    <a:pt x="361734" y="60972"/>
                  </a:lnTo>
                  <a:lnTo>
                    <a:pt x="363093" y="62242"/>
                  </a:lnTo>
                  <a:lnTo>
                    <a:pt x="364159" y="60972"/>
                  </a:lnTo>
                  <a:lnTo>
                    <a:pt x="364985" y="59702"/>
                  </a:lnTo>
                  <a:lnTo>
                    <a:pt x="363385" y="57162"/>
                  </a:lnTo>
                  <a:lnTo>
                    <a:pt x="364655" y="57162"/>
                  </a:lnTo>
                  <a:lnTo>
                    <a:pt x="363093" y="56273"/>
                  </a:lnTo>
                  <a:lnTo>
                    <a:pt x="363093" y="60972"/>
                  </a:lnTo>
                  <a:lnTo>
                    <a:pt x="361937" y="60972"/>
                  </a:lnTo>
                  <a:lnTo>
                    <a:pt x="362140" y="59702"/>
                  </a:lnTo>
                  <a:lnTo>
                    <a:pt x="362991" y="59702"/>
                  </a:lnTo>
                  <a:lnTo>
                    <a:pt x="363093" y="60972"/>
                  </a:lnTo>
                  <a:lnTo>
                    <a:pt x="363093" y="56273"/>
                  </a:lnTo>
                  <a:lnTo>
                    <a:pt x="362458" y="55905"/>
                  </a:lnTo>
                  <a:lnTo>
                    <a:pt x="362013" y="57162"/>
                  </a:lnTo>
                  <a:lnTo>
                    <a:pt x="361759" y="57162"/>
                  </a:lnTo>
                  <a:lnTo>
                    <a:pt x="359905" y="58432"/>
                  </a:lnTo>
                  <a:lnTo>
                    <a:pt x="359740" y="57162"/>
                  </a:lnTo>
                  <a:lnTo>
                    <a:pt x="359727" y="54622"/>
                  </a:lnTo>
                  <a:lnTo>
                    <a:pt x="361454" y="55892"/>
                  </a:lnTo>
                  <a:lnTo>
                    <a:pt x="361111" y="54622"/>
                  </a:lnTo>
                  <a:lnTo>
                    <a:pt x="360768" y="53352"/>
                  </a:lnTo>
                  <a:lnTo>
                    <a:pt x="360083" y="50812"/>
                  </a:lnTo>
                  <a:lnTo>
                    <a:pt x="363321" y="54622"/>
                  </a:lnTo>
                  <a:lnTo>
                    <a:pt x="366522" y="54622"/>
                  </a:lnTo>
                  <a:lnTo>
                    <a:pt x="368096" y="57162"/>
                  </a:lnTo>
                  <a:lnTo>
                    <a:pt x="369646" y="54622"/>
                  </a:lnTo>
                  <a:lnTo>
                    <a:pt x="373138" y="52082"/>
                  </a:lnTo>
                  <a:lnTo>
                    <a:pt x="372237" y="48272"/>
                  </a:lnTo>
                  <a:lnTo>
                    <a:pt x="371932" y="47002"/>
                  </a:lnTo>
                  <a:lnTo>
                    <a:pt x="372275" y="45732"/>
                  </a:lnTo>
                  <a:lnTo>
                    <a:pt x="373507" y="48272"/>
                  </a:lnTo>
                  <a:lnTo>
                    <a:pt x="374180" y="48272"/>
                  </a:lnTo>
                  <a:lnTo>
                    <a:pt x="374142" y="48768"/>
                  </a:lnTo>
                  <a:lnTo>
                    <a:pt x="374396" y="48272"/>
                  </a:lnTo>
                  <a:lnTo>
                    <a:pt x="377494" y="47002"/>
                  </a:lnTo>
                  <a:lnTo>
                    <a:pt x="377342" y="46609"/>
                  </a:lnTo>
                  <a:lnTo>
                    <a:pt x="378790" y="45732"/>
                  </a:lnTo>
                  <a:lnTo>
                    <a:pt x="379018" y="47002"/>
                  </a:lnTo>
                  <a:lnTo>
                    <a:pt x="382943" y="45732"/>
                  </a:lnTo>
                  <a:lnTo>
                    <a:pt x="384124" y="43192"/>
                  </a:lnTo>
                  <a:lnTo>
                    <a:pt x="384721" y="41922"/>
                  </a:lnTo>
                  <a:lnTo>
                    <a:pt x="386067" y="39382"/>
                  </a:lnTo>
                  <a:lnTo>
                    <a:pt x="386740" y="38112"/>
                  </a:lnTo>
                  <a:lnTo>
                    <a:pt x="390537" y="38112"/>
                  </a:lnTo>
                  <a:lnTo>
                    <a:pt x="390169" y="36842"/>
                  </a:lnTo>
                  <a:lnTo>
                    <a:pt x="397891" y="38112"/>
                  </a:lnTo>
                  <a:lnTo>
                    <a:pt x="399224" y="34302"/>
                  </a:lnTo>
                  <a:lnTo>
                    <a:pt x="401447" y="27952"/>
                  </a:lnTo>
                  <a:lnTo>
                    <a:pt x="410032" y="30492"/>
                  </a:lnTo>
                  <a:lnTo>
                    <a:pt x="412254" y="30492"/>
                  </a:lnTo>
                  <a:lnTo>
                    <a:pt x="411467" y="27952"/>
                  </a:lnTo>
                  <a:lnTo>
                    <a:pt x="411822" y="26682"/>
                  </a:lnTo>
                  <a:lnTo>
                    <a:pt x="413461" y="29222"/>
                  </a:lnTo>
                  <a:lnTo>
                    <a:pt x="413766" y="26682"/>
                  </a:lnTo>
                  <a:lnTo>
                    <a:pt x="413918" y="25412"/>
                  </a:lnTo>
                  <a:lnTo>
                    <a:pt x="415023" y="22872"/>
                  </a:lnTo>
                  <a:lnTo>
                    <a:pt x="415582" y="21602"/>
                  </a:lnTo>
                  <a:lnTo>
                    <a:pt x="421449" y="30492"/>
                  </a:lnTo>
                  <a:lnTo>
                    <a:pt x="422617" y="25400"/>
                  </a:lnTo>
                  <a:lnTo>
                    <a:pt x="423735" y="25400"/>
                  </a:lnTo>
                  <a:lnTo>
                    <a:pt x="424903" y="24130"/>
                  </a:lnTo>
                  <a:lnTo>
                    <a:pt x="426250" y="20396"/>
                  </a:lnTo>
                  <a:lnTo>
                    <a:pt x="426859" y="21602"/>
                  </a:lnTo>
                  <a:lnTo>
                    <a:pt x="428167" y="19062"/>
                  </a:lnTo>
                  <a:lnTo>
                    <a:pt x="428828" y="17792"/>
                  </a:lnTo>
                  <a:lnTo>
                    <a:pt x="431546" y="19062"/>
                  </a:lnTo>
                  <a:lnTo>
                    <a:pt x="430745" y="24142"/>
                  </a:lnTo>
                  <a:lnTo>
                    <a:pt x="434187" y="24142"/>
                  </a:lnTo>
                  <a:lnTo>
                    <a:pt x="435190" y="22872"/>
                  </a:lnTo>
                  <a:lnTo>
                    <a:pt x="436105" y="17792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5661945" y="2886081"/>
              <a:ext cx="258445" cy="165100"/>
            </a:xfrm>
            <a:custGeom>
              <a:avLst/>
              <a:gdLst/>
              <a:ahLst/>
              <a:cxnLst/>
              <a:rect l="l" t="t" r="r" b="b"/>
              <a:pathLst>
                <a:path w="258444" h="165100">
                  <a:moveTo>
                    <a:pt x="2336" y="161759"/>
                  </a:moveTo>
                  <a:lnTo>
                    <a:pt x="190" y="162864"/>
                  </a:lnTo>
                  <a:lnTo>
                    <a:pt x="698" y="163080"/>
                  </a:lnTo>
                  <a:lnTo>
                    <a:pt x="2336" y="161759"/>
                  </a:lnTo>
                  <a:close/>
                </a:path>
                <a:path w="258444" h="165100">
                  <a:moveTo>
                    <a:pt x="2768" y="163982"/>
                  </a:moveTo>
                  <a:lnTo>
                    <a:pt x="698" y="163080"/>
                  </a:lnTo>
                  <a:lnTo>
                    <a:pt x="0" y="163639"/>
                  </a:lnTo>
                  <a:lnTo>
                    <a:pt x="2654" y="164211"/>
                  </a:lnTo>
                  <a:lnTo>
                    <a:pt x="2768" y="163982"/>
                  </a:lnTo>
                  <a:close/>
                </a:path>
                <a:path w="258444" h="165100">
                  <a:moveTo>
                    <a:pt x="6680" y="165074"/>
                  </a:moveTo>
                  <a:lnTo>
                    <a:pt x="2654" y="164211"/>
                  </a:lnTo>
                  <a:lnTo>
                    <a:pt x="2298" y="164934"/>
                  </a:lnTo>
                  <a:lnTo>
                    <a:pt x="6680" y="165074"/>
                  </a:lnTo>
                  <a:close/>
                </a:path>
                <a:path w="258444" h="165100">
                  <a:moveTo>
                    <a:pt x="10058" y="159397"/>
                  </a:moveTo>
                  <a:lnTo>
                    <a:pt x="9829" y="158140"/>
                  </a:lnTo>
                  <a:lnTo>
                    <a:pt x="9766" y="157822"/>
                  </a:lnTo>
                  <a:lnTo>
                    <a:pt x="8407" y="157797"/>
                  </a:lnTo>
                  <a:lnTo>
                    <a:pt x="7962" y="159042"/>
                  </a:lnTo>
                  <a:lnTo>
                    <a:pt x="9626" y="158915"/>
                  </a:lnTo>
                  <a:lnTo>
                    <a:pt x="10058" y="159397"/>
                  </a:lnTo>
                  <a:close/>
                </a:path>
                <a:path w="258444" h="165100">
                  <a:moveTo>
                    <a:pt x="42583" y="105321"/>
                  </a:moveTo>
                  <a:lnTo>
                    <a:pt x="40779" y="104686"/>
                  </a:lnTo>
                  <a:lnTo>
                    <a:pt x="42075" y="106819"/>
                  </a:lnTo>
                  <a:lnTo>
                    <a:pt x="42583" y="105321"/>
                  </a:lnTo>
                  <a:close/>
                </a:path>
                <a:path w="258444" h="165100">
                  <a:moveTo>
                    <a:pt x="45491" y="123405"/>
                  </a:moveTo>
                  <a:lnTo>
                    <a:pt x="45402" y="123240"/>
                  </a:lnTo>
                  <a:lnTo>
                    <a:pt x="44462" y="122110"/>
                  </a:lnTo>
                  <a:lnTo>
                    <a:pt x="45491" y="123405"/>
                  </a:lnTo>
                  <a:close/>
                </a:path>
                <a:path w="258444" h="165100">
                  <a:moveTo>
                    <a:pt x="46596" y="123240"/>
                  </a:moveTo>
                  <a:lnTo>
                    <a:pt x="45529" y="123393"/>
                  </a:lnTo>
                  <a:lnTo>
                    <a:pt x="46177" y="124180"/>
                  </a:lnTo>
                  <a:lnTo>
                    <a:pt x="46596" y="123240"/>
                  </a:lnTo>
                  <a:close/>
                </a:path>
                <a:path w="258444" h="165100">
                  <a:moveTo>
                    <a:pt x="60007" y="114731"/>
                  </a:moveTo>
                  <a:lnTo>
                    <a:pt x="59524" y="115925"/>
                  </a:lnTo>
                  <a:lnTo>
                    <a:pt x="59474" y="116484"/>
                  </a:lnTo>
                  <a:lnTo>
                    <a:pt x="60007" y="114731"/>
                  </a:lnTo>
                  <a:close/>
                </a:path>
                <a:path w="258444" h="165100">
                  <a:moveTo>
                    <a:pt x="126339" y="64122"/>
                  </a:moveTo>
                  <a:lnTo>
                    <a:pt x="124282" y="61518"/>
                  </a:lnTo>
                  <a:lnTo>
                    <a:pt x="124079" y="62357"/>
                  </a:lnTo>
                  <a:lnTo>
                    <a:pt x="126009" y="65532"/>
                  </a:lnTo>
                  <a:lnTo>
                    <a:pt x="126339" y="64122"/>
                  </a:lnTo>
                  <a:close/>
                </a:path>
                <a:path w="258444" h="165100">
                  <a:moveTo>
                    <a:pt x="158369" y="43675"/>
                  </a:moveTo>
                  <a:lnTo>
                    <a:pt x="158102" y="41960"/>
                  </a:lnTo>
                  <a:lnTo>
                    <a:pt x="157276" y="42176"/>
                  </a:lnTo>
                  <a:lnTo>
                    <a:pt x="155930" y="41465"/>
                  </a:lnTo>
                  <a:lnTo>
                    <a:pt x="155778" y="42049"/>
                  </a:lnTo>
                  <a:lnTo>
                    <a:pt x="156946" y="43281"/>
                  </a:lnTo>
                  <a:lnTo>
                    <a:pt x="158369" y="43675"/>
                  </a:lnTo>
                  <a:close/>
                </a:path>
                <a:path w="258444" h="165100">
                  <a:moveTo>
                    <a:pt x="257835" y="0"/>
                  </a:moveTo>
                  <a:lnTo>
                    <a:pt x="257162" y="50"/>
                  </a:lnTo>
                  <a:lnTo>
                    <a:pt x="256857" y="1320"/>
                  </a:lnTo>
                  <a:lnTo>
                    <a:pt x="257835" y="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6193878" y="2210715"/>
              <a:ext cx="1870487" cy="318203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12758153" y="3961326"/>
              <a:ext cx="2123440" cy="3785235"/>
            </a:xfrm>
            <a:custGeom>
              <a:avLst/>
              <a:gdLst/>
              <a:ahLst/>
              <a:cxnLst/>
              <a:rect l="l" t="t" r="r" b="b"/>
              <a:pathLst>
                <a:path w="2123440" h="3785234">
                  <a:moveTo>
                    <a:pt x="108191" y="3392538"/>
                  </a:moveTo>
                  <a:lnTo>
                    <a:pt x="106959" y="3391268"/>
                  </a:lnTo>
                  <a:lnTo>
                    <a:pt x="106514" y="3389998"/>
                  </a:lnTo>
                  <a:lnTo>
                    <a:pt x="80479" y="3389998"/>
                  </a:lnTo>
                  <a:lnTo>
                    <a:pt x="76619" y="3389998"/>
                  </a:lnTo>
                  <a:lnTo>
                    <a:pt x="78270" y="3393808"/>
                  </a:lnTo>
                  <a:lnTo>
                    <a:pt x="77978" y="3393808"/>
                  </a:lnTo>
                  <a:lnTo>
                    <a:pt x="78054" y="3395078"/>
                  </a:lnTo>
                  <a:lnTo>
                    <a:pt x="78409" y="3396348"/>
                  </a:lnTo>
                  <a:lnTo>
                    <a:pt x="78549" y="3396348"/>
                  </a:lnTo>
                  <a:lnTo>
                    <a:pt x="78282" y="3397618"/>
                  </a:lnTo>
                  <a:lnTo>
                    <a:pt x="77609" y="3396348"/>
                  </a:lnTo>
                  <a:lnTo>
                    <a:pt x="76962" y="3398888"/>
                  </a:lnTo>
                  <a:lnTo>
                    <a:pt x="77000" y="3400158"/>
                  </a:lnTo>
                  <a:lnTo>
                    <a:pt x="77749" y="3400158"/>
                  </a:lnTo>
                  <a:lnTo>
                    <a:pt x="78486" y="3401428"/>
                  </a:lnTo>
                  <a:lnTo>
                    <a:pt x="78955" y="3403968"/>
                  </a:lnTo>
                  <a:lnTo>
                    <a:pt x="79654" y="3403968"/>
                  </a:lnTo>
                  <a:lnTo>
                    <a:pt x="80733" y="3402698"/>
                  </a:lnTo>
                  <a:lnTo>
                    <a:pt x="81648" y="3402698"/>
                  </a:lnTo>
                  <a:lnTo>
                    <a:pt x="81699" y="3401428"/>
                  </a:lnTo>
                  <a:lnTo>
                    <a:pt x="82651" y="3401428"/>
                  </a:lnTo>
                  <a:lnTo>
                    <a:pt x="83667" y="3402698"/>
                  </a:lnTo>
                  <a:lnTo>
                    <a:pt x="84277" y="3402698"/>
                  </a:lnTo>
                  <a:lnTo>
                    <a:pt x="84251" y="3403968"/>
                  </a:lnTo>
                  <a:lnTo>
                    <a:pt x="84670" y="3403968"/>
                  </a:lnTo>
                  <a:lnTo>
                    <a:pt x="84899" y="3405238"/>
                  </a:lnTo>
                  <a:lnTo>
                    <a:pt x="85902" y="3403968"/>
                  </a:lnTo>
                  <a:lnTo>
                    <a:pt x="86499" y="3403968"/>
                  </a:lnTo>
                  <a:lnTo>
                    <a:pt x="87706" y="3406508"/>
                  </a:lnTo>
                  <a:lnTo>
                    <a:pt x="89357" y="3406508"/>
                  </a:lnTo>
                  <a:lnTo>
                    <a:pt x="89801" y="3405238"/>
                  </a:lnTo>
                  <a:lnTo>
                    <a:pt x="89865" y="3403968"/>
                  </a:lnTo>
                  <a:lnTo>
                    <a:pt x="93865" y="3403968"/>
                  </a:lnTo>
                  <a:lnTo>
                    <a:pt x="94030" y="3402698"/>
                  </a:lnTo>
                  <a:lnTo>
                    <a:pt x="93827" y="3401428"/>
                  </a:lnTo>
                  <a:lnTo>
                    <a:pt x="94754" y="3400158"/>
                  </a:lnTo>
                  <a:lnTo>
                    <a:pt x="98691" y="3400158"/>
                  </a:lnTo>
                  <a:lnTo>
                    <a:pt x="98336" y="3397618"/>
                  </a:lnTo>
                  <a:lnTo>
                    <a:pt x="97269" y="3397618"/>
                  </a:lnTo>
                  <a:lnTo>
                    <a:pt x="97243" y="3396348"/>
                  </a:lnTo>
                  <a:lnTo>
                    <a:pt x="97447" y="3395078"/>
                  </a:lnTo>
                  <a:lnTo>
                    <a:pt x="98806" y="3395078"/>
                  </a:lnTo>
                  <a:lnTo>
                    <a:pt x="99415" y="3396348"/>
                  </a:lnTo>
                  <a:lnTo>
                    <a:pt x="100723" y="3395078"/>
                  </a:lnTo>
                  <a:lnTo>
                    <a:pt x="101879" y="3395078"/>
                  </a:lnTo>
                  <a:lnTo>
                    <a:pt x="102844" y="3393808"/>
                  </a:lnTo>
                  <a:lnTo>
                    <a:pt x="103733" y="3393808"/>
                  </a:lnTo>
                  <a:lnTo>
                    <a:pt x="104394" y="3392538"/>
                  </a:lnTo>
                  <a:lnTo>
                    <a:pt x="104825" y="3392538"/>
                  </a:lnTo>
                  <a:lnTo>
                    <a:pt x="105181" y="3393808"/>
                  </a:lnTo>
                  <a:lnTo>
                    <a:pt x="106299" y="3392538"/>
                  </a:lnTo>
                  <a:lnTo>
                    <a:pt x="108191" y="3392538"/>
                  </a:lnTo>
                  <a:close/>
                </a:path>
                <a:path w="2123440" h="3785234">
                  <a:moveTo>
                    <a:pt x="143052" y="3360318"/>
                  </a:moveTo>
                  <a:lnTo>
                    <a:pt x="142786" y="3359518"/>
                  </a:lnTo>
                  <a:lnTo>
                    <a:pt x="142214" y="3359518"/>
                  </a:lnTo>
                  <a:lnTo>
                    <a:pt x="143052" y="3360318"/>
                  </a:lnTo>
                  <a:close/>
                </a:path>
                <a:path w="2123440" h="3785234">
                  <a:moveTo>
                    <a:pt x="144233" y="3362058"/>
                  </a:moveTo>
                  <a:lnTo>
                    <a:pt x="143687" y="3360788"/>
                  </a:lnTo>
                  <a:lnTo>
                    <a:pt x="143052" y="3360318"/>
                  </a:lnTo>
                  <a:lnTo>
                    <a:pt x="143624" y="3362058"/>
                  </a:lnTo>
                  <a:lnTo>
                    <a:pt x="144233" y="3362058"/>
                  </a:lnTo>
                  <a:close/>
                </a:path>
                <a:path w="2123440" h="3785234">
                  <a:moveTo>
                    <a:pt x="175183" y="3337928"/>
                  </a:moveTo>
                  <a:lnTo>
                    <a:pt x="173799" y="3336658"/>
                  </a:lnTo>
                  <a:lnTo>
                    <a:pt x="172377" y="3332848"/>
                  </a:lnTo>
                  <a:lnTo>
                    <a:pt x="170942" y="3332848"/>
                  </a:lnTo>
                  <a:lnTo>
                    <a:pt x="170789" y="3331578"/>
                  </a:lnTo>
                  <a:lnTo>
                    <a:pt x="171005" y="3330308"/>
                  </a:lnTo>
                  <a:lnTo>
                    <a:pt x="170942" y="3329038"/>
                  </a:lnTo>
                  <a:lnTo>
                    <a:pt x="170649" y="3329038"/>
                  </a:lnTo>
                  <a:lnTo>
                    <a:pt x="170167" y="3327768"/>
                  </a:lnTo>
                  <a:lnTo>
                    <a:pt x="169519" y="3329038"/>
                  </a:lnTo>
                  <a:lnTo>
                    <a:pt x="168452" y="3327768"/>
                  </a:lnTo>
                  <a:lnTo>
                    <a:pt x="167462" y="3327768"/>
                  </a:lnTo>
                  <a:lnTo>
                    <a:pt x="167386" y="3329038"/>
                  </a:lnTo>
                  <a:lnTo>
                    <a:pt x="166890" y="3329038"/>
                  </a:lnTo>
                  <a:lnTo>
                    <a:pt x="166712" y="3327768"/>
                  </a:lnTo>
                  <a:lnTo>
                    <a:pt x="166966" y="3326498"/>
                  </a:lnTo>
                  <a:lnTo>
                    <a:pt x="165315" y="3326498"/>
                  </a:lnTo>
                  <a:lnTo>
                    <a:pt x="164312" y="3325228"/>
                  </a:lnTo>
                  <a:lnTo>
                    <a:pt x="164553" y="3325228"/>
                  </a:lnTo>
                  <a:lnTo>
                    <a:pt x="164325" y="3323958"/>
                  </a:lnTo>
                  <a:lnTo>
                    <a:pt x="163245" y="3323958"/>
                  </a:lnTo>
                  <a:lnTo>
                    <a:pt x="162991" y="3322688"/>
                  </a:lnTo>
                  <a:lnTo>
                    <a:pt x="162128" y="3322688"/>
                  </a:lnTo>
                  <a:lnTo>
                    <a:pt x="161112" y="3321418"/>
                  </a:lnTo>
                  <a:lnTo>
                    <a:pt x="161340" y="3320148"/>
                  </a:lnTo>
                  <a:lnTo>
                    <a:pt x="159842" y="3320148"/>
                  </a:lnTo>
                  <a:lnTo>
                    <a:pt x="158648" y="3317608"/>
                  </a:lnTo>
                  <a:lnTo>
                    <a:pt x="157772" y="3316338"/>
                  </a:lnTo>
                  <a:lnTo>
                    <a:pt x="154584" y="3313798"/>
                  </a:lnTo>
                  <a:lnTo>
                    <a:pt x="154355" y="3312528"/>
                  </a:lnTo>
                  <a:lnTo>
                    <a:pt x="154660" y="3312528"/>
                  </a:lnTo>
                  <a:lnTo>
                    <a:pt x="153657" y="3311258"/>
                  </a:lnTo>
                  <a:lnTo>
                    <a:pt x="151993" y="3311258"/>
                  </a:lnTo>
                  <a:lnTo>
                    <a:pt x="152742" y="3309988"/>
                  </a:lnTo>
                  <a:lnTo>
                    <a:pt x="152844" y="3308718"/>
                  </a:lnTo>
                  <a:lnTo>
                    <a:pt x="150571" y="3307448"/>
                  </a:lnTo>
                  <a:lnTo>
                    <a:pt x="150393" y="3306178"/>
                  </a:lnTo>
                  <a:lnTo>
                    <a:pt x="149999" y="3306178"/>
                  </a:lnTo>
                  <a:lnTo>
                    <a:pt x="149352" y="3304908"/>
                  </a:lnTo>
                  <a:lnTo>
                    <a:pt x="148628" y="3306178"/>
                  </a:lnTo>
                  <a:lnTo>
                    <a:pt x="148094" y="3306178"/>
                  </a:lnTo>
                  <a:lnTo>
                    <a:pt x="147751" y="3304908"/>
                  </a:lnTo>
                  <a:lnTo>
                    <a:pt x="147434" y="3303638"/>
                  </a:lnTo>
                  <a:lnTo>
                    <a:pt x="146215" y="3303638"/>
                  </a:lnTo>
                  <a:lnTo>
                    <a:pt x="145707" y="3302368"/>
                  </a:lnTo>
                  <a:lnTo>
                    <a:pt x="145110" y="3302368"/>
                  </a:lnTo>
                  <a:lnTo>
                    <a:pt x="144360" y="3301098"/>
                  </a:lnTo>
                  <a:lnTo>
                    <a:pt x="143776" y="3299828"/>
                  </a:lnTo>
                  <a:lnTo>
                    <a:pt x="142303" y="3297288"/>
                  </a:lnTo>
                  <a:lnTo>
                    <a:pt x="139954" y="3294748"/>
                  </a:lnTo>
                  <a:lnTo>
                    <a:pt x="138506" y="3293478"/>
                  </a:lnTo>
                  <a:lnTo>
                    <a:pt x="137934" y="3293478"/>
                  </a:lnTo>
                  <a:lnTo>
                    <a:pt x="137350" y="3292208"/>
                  </a:lnTo>
                  <a:lnTo>
                    <a:pt x="137045" y="3290938"/>
                  </a:lnTo>
                  <a:lnTo>
                    <a:pt x="136271" y="3289668"/>
                  </a:lnTo>
                  <a:lnTo>
                    <a:pt x="135305" y="3289668"/>
                  </a:lnTo>
                  <a:lnTo>
                    <a:pt x="135128" y="3288398"/>
                  </a:lnTo>
                  <a:lnTo>
                    <a:pt x="134493" y="3287128"/>
                  </a:lnTo>
                  <a:lnTo>
                    <a:pt x="134112" y="3287128"/>
                  </a:lnTo>
                  <a:lnTo>
                    <a:pt x="133400" y="3285858"/>
                  </a:lnTo>
                  <a:lnTo>
                    <a:pt x="132372" y="3285858"/>
                  </a:lnTo>
                  <a:lnTo>
                    <a:pt x="132372" y="3284588"/>
                  </a:lnTo>
                  <a:lnTo>
                    <a:pt x="129654" y="3284588"/>
                  </a:lnTo>
                  <a:lnTo>
                    <a:pt x="129120" y="3283318"/>
                  </a:lnTo>
                  <a:lnTo>
                    <a:pt x="128346" y="3282048"/>
                  </a:lnTo>
                  <a:lnTo>
                    <a:pt x="126466" y="3282048"/>
                  </a:lnTo>
                  <a:lnTo>
                    <a:pt x="125780" y="3280778"/>
                  </a:lnTo>
                  <a:lnTo>
                    <a:pt x="125069" y="3280778"/>
                  </a:lnTo>
                  <a:lnTo>
                    <a:pt x="124637" y="3279508"/>
                  </a:lnTo>
                  <a:lnTo>
                    <a:pt x="124510" y="3278238"/>
                  </a:lnTo>
                  <a:lnTo>
                    <a:pt x="123761" y="3276968"/>
                  </a:lnTo>
                  <a:lnTo>
                    <a:pt x="123583" y="3276968"/>
                  </a:lnTo>
                  <a:lnTo>
                    <a:pt x="122555" y="3275698"/>
                  </a:lnTo>
                  <a:lnTo>
                    <a:pt x="121767" y="3275698"/>
                  </a:lnTo>
                  <a:lnTo>
                    <a:pt x="121589" y="3274428"/>
                  </a:lnTo>
                  <a:lnTo>
                    <a:pt x="120459" y="3274428"/>
                  </a:lnTo>
                  <a:lnTo>
                    <a:pt x="119443" y="3273158"/>
                  </a:lnTo>
                  <a:lnTo>
                    <a:pt x="118567" y="3271888"/>
                  </a:lnTo>
                  <a:lnTo>
                    <a:pt x="115366" y="3269348"/>
                  </a:lnTo>
                  <a:lnTo>
                    <a:pt x="114477" y="3268078"/>
                  </a:lnTo>
                  <a:lnTo>
                    <a:pt x="114084" y="3266808"/>
                  </a:lnTo>
                  <a:lnTo>
                    <a:pt x="114160" y="3265538"/>
                  </a:lnTo>
                  <a:lnTo>
                    <a:pt x="111252" y="3262998"/>
                  </a:lnTo>
                  <a:lnTo>
                    <a:pt x="109905" y="3262998"/>
                  </a:lnTo>
                  <a:lnTo>
                    <a:pt x="109372" y="3261728"/>
                  </a:lnTo>
                  <a:lnTo>
                    <a:pt x="109029" y="3261728"/>
                  </a:lnTo>
                  <a:lnTo>
                    <a:pt x="108902" y="3260458"/>
                  </a:lnTo>
                  <a:lnTo>
                    <a:pt x="108191" y="3259188"/>
                  </a:lnTo>
                  <a:lnTo>
                    <a:pt x="107467" y="3259188"/>
                  </a:lnTo>
                  <a:lnTo>
                    <a:pt x="106451" y="3257918"/>
                  </a:lnTo>
                  <a:lnTo>
                    <a:pt x="105079" y="3257918"/>
                  </a:lnTo>
                  <a:lnTo>
                    <a:pt x="102514" y="3255378"/>
                  </a:lnTo>
                  <a:lnTo>
                    <a:pt x="101638" y="3256648"/>
                  </a:lnTo>
                  <a:lnTo>
                    <a:pt x="96812" y="3256648"/>
                  </a:lnTo>
                  <a:lnTo>
                    <a:pt x="95986" y="3257918"/>
                  </a:lnTo>
                  <a:lnTo>
                    <a:pt x="95504" y="3259188"/>
                  </a:lnTo>
                  <a:lnTo>
                    <a:pt x="94957" y="3259188"/>
                  </a:lnTo>
                  <a:lnTo>
                    <a:pt x="93941" y="3260458"/>
                  </a:lnTo>
                  <a:lnTo>
                    <a:pt x="93865" y="3259188"/>
                  </a:lnTo>
                  <a:lnTo>
                    <a:pt x="93611" y="3259188"/>
                  </a:lnTo>
                  <a:lnTo>
                    <a:pt x="93154" y="3260458"/>
                  </a:lnTo>
                  <a:lnTo>
                    <a:pt x="92341" y="3260458"/>
                  </a:lnTo>
                  <a:lnTo>
                    <a:pt x="92379" y="3261728"/>
                  </a:lnTo>
                  <a:lnTo>
                    <a:pt x="91478" y="3261728"/>
                  </a:lnTo>
                  <a:lnTo>
                    <a:pt x="90614" y="3262998"/>
                  </a:lnTo>
                  <a:lnTo>
                    <a:pt x="89750" y="3262998"/>
                  </a:lnTo>
                  <a:lnTo>
                    <a:pt x="89154" y="3264268"/>
                  </a:lnTo>
                  <a:lnTo>
                    <a:pt x="87604" y="3265538"/>
                  </a:lnTo>
                  <a:lnTo>
                    <a:pt x="85140" y="3266808"/>
                  </a:lnTo>
                  <a:lnTo>
                    <a:pt x="82537" y="3268078"/>
                  </a:lnTo>
                  <a:lnTo>
                    <a:pt x="79667" y="3270618"/>
                  </a:lnTo>
                  <a:lnTo>
                    <a:pt x="76555" y="3273158"/>
                  </a:lnTo>
                  <a:lnTo>
                    <a:pt x="72694" y="3276968"/>
                  </a:lnTo>
                  <a:lnTo>
                    <a:pt x="69037" y="3282048"/>
                  </a:lnTo>
                  <a:lnTo>
                    <a:pt x="67043" y="3282048"/>
                  </a:lnTo>
                  <a:lnTo>
                    <a:pt x="64947" y="3284588"/>
                  </a:lnTo>
                  <a:lnTo>
                    <a:pt x="63766" y="3285858"/>
                  </a:lnTo>
                  <a:lnTo>
                    <a:pt x="62776" y="3285858"/>
                  </a:lnTo>
                  <a:lnTo>
                    <a:pt x="61785" y="3287128"/>
                  </a:lnTo>
                  <a:lnTo>
                    <a:pt x="59677" y="3289668"/>
                  </a:lnTo>
                  <a:lnTo>
                    <a:pt x="58343" y="3290938"/>
                  </a:lnTo>
                  <a:lnTo>
                    <a:pt x="58153" y="3292208"/>
                  </a:lnTo>
                  <a:lnTo>
                    <a:pt x="57886" y="3293478"/>
                  </a:lnTo>
                  <a:lnTo>
                    <a:pt x="57518" y="3294748"/>
                  </a:lnTo>
                  <a:lnTo>
                    <a:pt x="56705" y="3293478"/>
                  </a:lnTo>
                  <a:lnTo>
                    <a:pt x="55575" y="3293478"/>
                  </a:lnTo>
                  <a:lnTo>
                    <a:pt x="54152" y="3294748"/>
                  </a:lnTo>
                  <a:lnTo>
                    <a:pt x="53174" y="3296018"/>
                  </a:lnTo>
                  <a:lnTo>
                    <a:pt x="51625" y="3297288"/>
                  </a:lnTo>
                  <a:lnTo>
                    <a:pt x="50622" y="3298558"/>
                  </a:lnTo>
                  <a:lnTo>
                    <a:pt x="49428" y="3299828"/>
                  </a:lnTo>
                  <a:lnTo>
                    <a:pt x="47929" y="3299828"/>
                  </a:lnTo>
                  <a:lnTo>
                    <a:pt x="47548" y="3301098"/>
                  </a:lnTo>
                  <a:lnTo>
                    <a:pt x="45669" y="3303638"/>
                  </a:lnTo>
                  <a:lnTo>
                    <a:pt x="45453" y="3303638"/>
                  </a:lnTo>
                  <a:lnTo>
                    <a:pt x="45491" y="3304908"/>
                  </a:lnTo>
                  <a:lnTo>
                    <a:pt x="44386" y="3304908"/>
                  </a:lnTo>
                  <a:lnTo>
                    <a:pt x="43141" y="3306178"/>
                  </a:lnTo>
                  <a:lnTo>
                    <a:pt x="41732" y="3307448"/>
                  </a:lnTo>
                  <a:lnTo>
                    <a:pt x="40386" y="3307448"/>
                  </a:lnTo>
                  <a:lnTo>
                    <a:pt x="40017" y="3308718"/>
                  </a:lnTo>
                  <a:lnTo>
                    <a:pt x="38569" y="3311258"/>
                  </a:lnTo>
                  <a:lnTo>
                    <a:pt x="38747" y="3311258"/>
                  </a:lnTo>
                  <a:lnTo>
                    <a:pt x="39839" y="3313798"/>
                  </a:lnTo>
                  <a:lnTo>
                    <a:pt x="34975" y="3313798"/>
                  </a:lnTo>
                  <a:lnTo>
                    <a:pt x="30886" y="3317608"/>
                  </a:lnTo>
                  <a:lnTo>
                    <a:pt x="29311" y="3318878"/>
                  </a:lnTo>
                  <a:lnTo>
                    <a:pt x="29197" y="3320148"/>
                  </a:lnTo>
                  <a:lnTo>
                    <a:pt x="30543" y="3321418"/>
                  </a:lnTo>
                  <a:lnTo>
                    <a:pt x="29184" y="3322688"/>
                  </a:lnTo>
                  <a:lnTo>
                    <a:pt x="28308" y="3322688"/>
                  </a:lnTo>
                  <a:lnTo>
                    <a:pt x="27876" y="3321418"/>
                  </a:lnTo>
                  <a:lnTo>
                    <a:pt x="24295" y="3325228"/>
                  </a:lnTo>
                  <a:lnTo>
                    <a:pt x="22148" y="3326498"/>
                  </a:lnTo>
                  <a:lnTo>
                    <a:pt x="21424" y="3329038"/>
                  </a:lnTo>
                  <a:lnTo>
                    <a:pt x="19519" y="3329038"/>
                  </a:lnTo>
                  <a:lnTo>
                    <a:pt x="18262" y="3330308"/>
                  </a:lnTo>
                  <a:lnTo>
                    <a:pt x="16598" y="3331578"/>
                  </a:lnTo>
                  <a:lnTo>
                    <a:pt x="16192" y="3332848"/>
                  </a:lnTo>
                  <a:lnTo>
                    <a:pt x="15900" y="3332848"/>
                  </a:lnTo>
                  <a:lnTo>
                    <a:pt x="14528" y="3334118"/>
                  </a:lnTo>
                  <a:lnTo>
                    <a:pt x="13169" y="3334118"/>
                  </a:lnTo>
                  <a:lnTo>
                    <a:pt x="10477" y="3336658"/>
                  </a:lnTo>
                  <a:lnTo>
                    <a:pt x="9347" y="3337928"/>
                  </a:lnTo>
                  <a:lnTo>
                    <a:pt x="7975" y="3339198"/>
                  </a:lnTo>
                  <a:lnTo>
                    <a:pt x="7010" y="3340468"/>
                  </a:lnTo>
                  <a:lnTo>
                    <a:pt x="6400" y="3340468"/>
                  </a:lnTo>
                  <a:lnTo>
                    <a:pt x="6502" y="3341738"/>
                  </a:lnTo>
                  <a:lnTo>
                    <a:pt x="7112" y="3343008"/>
                  </a:lnTo>
                  <a:lnTo>
                    <a:pt x="6388" y="3343008"/>
                  </a:lnTo>
                  <a:lnTo>
                    <a:pt x="4864" y="3341738"/>
                  </a:lnTo>
                  <a:lnTo>
                    <a:pt x="3835" y="3343008"/>
                  </a:lnTo>
                  <a:lnTo>
                    <a:pt x="3327" y="3344278"/>
                  </a:lnTo>
                  <a:lnTo>
                    <a:pt x="965" y="3345548"/>
                  </a:lnTo>
                  <a:lnTo>
                    <a:pt x="0" y="3348088"/>
                  </a:lnTo>
                  <a:lnTo>
                    <a:pt x="406" y="3349358"/>
                  </a:lnTo>
                  <a:lnTo>
                    <a:pt x="368" y="3350628"/>
                  </a:lnTo>
                  <a:lnTo>
                    <a:pt x="698" y="3351898"/>
                  </a:lnTo>
                  <a:lnTo>
                    <a:pt x="2997" y="3355708"/>
                  </a:lnTo>
                  <a:lnTo>
                    <a:pt x="3848" y="3355708"/>
                  </a:lnTo>
                  <a:lnTo>
                    <a:pt x="4051" y="3356978"/>
                  </a:lnTo>
                  <a:lnTo>
                    <a:pt x="4965" y="3358248"/>
                  </a:lnTo>
                  <a:lnTo>
                    <a:pt x="5588" y="3358248"/>
                  </a:lnTo>
                  <a:lnTo>
                    <a:pt x="5549" y="3359632"/>
                  </a:lnTo>
                  <a:lnTo>
                    <a:pt x="4991" y="3360788"/>
                  </a:lnTo>
                  <a:lnTo>
                    <a:pt x="5918" y="3362058"/>
                  </a:lnTo>
                  <a:lnTo>
                    <a:pt x="7010" y="3363328"/>
                  </a:lnTo>
                  <a:lnTo>
                    <a:pt x="12255" y="3367138"/>
                  </a:lnTo>
                  <a:lnTo>
                    <a:pt x="13779" y="3367138"/>
                  </a:lnTo>
                  <a:lnTo>
                    <a:pt x="14579" y="3365868"/>
                  </a:lnTo>
                  <a:lnTo>
                    <a:pt x="15519" y="3364598"/>
                  </a:lnTo>
                  <a:lnTo>
                    <a:pt x="16560" y="3364598"/>
                  </a:lnTo>
                  <a:lnTo>
                    <a:pt x="18097" y="3363328"/>
                  </a:lnTo>
                  <a:lnTo>
                    <a:pt x="18694" y="3360788"/>
                  </a:lnTo>
                  <a:lnTo>
                    <a:pt x="18364" y="3358248"/>
                  </a:lnTo>
                  <a:lnTo>
                    <a:pt x="18542" y="3358248"/>
                  </a:lnTo>
                  <a:lnTo>
                    <a:pt x="19024" y="3359518"/>
                  </a:lnTo>
                  <a:lnTo>
                    <a:pt x="20053" y="3359518"/>
                  </a:lnTo>
                  <a:lnTo>
                    <a:pt x="20193" y="3358248"/>
                  </a:lnTo>
                  <a:lnTo>
                    <a:pt x="22860" y="3358248"/>
                  </a:lnTo>
                  <a:lnTo>
                    <a:pt x="23710" y="3356978"/>
                  </a:lnTo>
                  <a:lnTo>
                    <a:pt x="24269" y="3356978"/>
                  </a:lnTo>
                  <a:lnTo>
                    <a:pt x="24523" y="3355708"/>
                  </a:lnTo>
                  <a:lnTo>
                    <a:pt x="22606" y="3355708"/>
                  </a:lnTo>
                  <a:lnTo>
                    <a:pt x="23037" y="3354438"/>
                  </a:lnTo>
                  <a:lnTo>
                    <a:pt x="23253" y="3353168"/>
                  </a:lnTo>
                  <a:lnTo>
                    <a:pt x="23622" y="3353168"/>
                  </a:lnTo>
                  <a:lnTo>
                    <a:pt x="24053" y="3351898"/>
                  </a:lnTo>
                  <a:lnTo>
                    <a:pt x="25806" y="3351898"/>
                  </a:lnTo>
                  <a:lnTo>
                    <a:pt x="25984" y="3353168"/>
                  </a:lnTo>
                  <a:lnTo>
                    <a:pt x="26301" y="3353168"/>
                  </a:lnTo>
                  <a:lnTo>
                    <a:pt x="26771" y="3354438"/>
                  </a:lnTo>
                  <a:lnTo>
                    <a:pt x="28778" y="3353168"/>
                  </a:lnTo>
                  <a:lnTo>
                    <a:pt x="29654" y="3351898"/>
                  </a:lnTo>
                  <a:lnTo>
                    <a:pt x="29425" y="3349358"/>
                  </a:lnTo>
                  <a:lnTo>
                    <a:pt x="30137" y="3350628"/>
                  </a:lnTo>
                  <a:lnTo>
                    <a:pt x="30949" y="3350628"/>
                  </a:lnTo>
                  <a:lnTo>
                    <a:pt x="31889" y="3349358"/>
                  </a:lnTo>
                  <a:lnTo>
                    <a:pt x="33070" y="3346818"/>
                  </a:lnTo>
                  <a:lnTo>
                    <a:pt x="34696" y="3346818"/>
                  </a:lnTo>
                  <a:lnTo>
                    <a:pt x="34505" y="3345548"/>
                  </a:lnTo>
                  <a:lnTo>
                    <a:pt x="33299" y="3344278"/>
                  </a:lnTo>
                  <a:lnTo>
                    <a:pt x="35648" y="3344278"/>
                  </a:lnTo>
                  <a:lnTo>
                    <a:pt x="37312" y="3343008"/>
                  </a:lnTo>
                  <a:lnTo>
                    <a:pt x="38722" y="3343008"/>
                  </a:lnTo>
                  <a:lnTo>
                    <a:pt x="38557" y="3341738"/>
                  </a:lnTo>
                  <a:lnTo>
                    <a:pt x="39192" y="3341738"/>
                  </a:lnTo>
                  <a:lnTo>
                    <a:pt x="39636" y="3340468"/>
                  </a:lnTo>
                  <a:lnTo>
                    <a:pt x="39890" y="3340468"/>
                  </a:lnTo>
                  <a:lnTo>
                    <a:pt x="39636" y="3339198"/>
                  </a:lnTo>
                  <a:lnTo>
                    <a:pt x="38836" y="3337928"/>
                  </a:lnTo>
                  <a:lnTo>
                    <a:pt x="40817" y="3337928"/>
                  </a:lnTo>
                  <a:lnTo>
                    <a:pt x="41351" y="3339198"/>
                  </a:lnTo>
                  <a:lnTo>
                    <a:pt x="43383" y="3339198"/>
                  </a:lnTo>
                  <a:lnTo>
                    <a:pt x="43700" y="3337928"/>
                  </a:lnTo>
                  <a:lnTo>
                    <a:pt x="44030" y="3336658"/>
                  </a:lnTo>
                  <a:lnTo>
                    <a:pt x="45377" y="3336658"/>
                  </a:lnTo>
                  <a:lnTo>
                    <a:pt x="46367" y="3335388"/>
                  </a:lnTo>
                  <a:lnTo>
                    <a:pt x="47739" y="3332848"/>
                  </a:lnTo>
                  <a:lnTo>
                    <a:pt x="48361" y="3332848"/>
                  </a:lnTo>
                  <a:lnTo>
                    <a:pt x="49072" y="3331578"/>
                  </a:lnTo>
                  <a:lnTo>
                    <a:pt x="50203" y="3331578"/>
                  </a:lnTo>
                  <a:lnTo>
                    <a:pt x="50698" y="3330308"/>
                  </a:lnTo>
                  <a:lnTo>
                    <a:pt x="51308" y="3329038"/>
                  </a:lnTo>
                  <a:lnTo>
                    <a:pt x="51993" y="3326498"/>
                  </a:lnTo>
                  <a:lnTo>
                    <a:pt x="52882" y="3326498"/>
                  </a:lnTo>
                  <a:lnTo>
                    <a:pt x="53479" y="3325228"/>
                  </a:lnTo>
                  <a:lnTo>
                    <a:pt x="53759" y="3326498"/>
                  </a:lnTo>
                  <a:lnTo>
                    <a:pt x="53174" y="3327768"/>
                  </a:lnTo>
                  <a:lnTo>
                    <a:pt x="53441" y="3329038"/>
                  </a:lnTo>
                  <a:lnTo>
                    <a:pt x="54559" y="3327768"/>
                  </a:lnTo>
                  <a:lnTo>
                    <a:pt x="55092" y="3326498"/>
                  </a:lnTo>
                  <a:lnTo>
                    <a:pt x="56057" y="3326498"/>
                  </a:lnTo>
                  <a:lnTo>
                    <a:pt x="56705" y="3325228"/>
                  </a:lnTo>
                  <a:lnTo>
                    <a:pt x="57353" y="3323958"/>
                  </a:lnTo>
                  <a:lnTo>
                    <a:pt x="58369" y="3325228"/>
                  </a:lnTo>
                  <a:lnTo>
                    <a:pt x="58432" y="3323958"/>
                  </a:lnTo>
                  <a:lnTo>
                    <a:pt x="60845" y="3323958"/>
                  </a:lnTo>
                  <a:lnTo>
                    <a:pt x="60921" y="3322688"/>
                  </a:lnTo>
                  <a:lnTo>
                    <a:pt x="60998" y="3321418"/>
                  </a:lnTo>
                  <a:lnTo>
                    <a:pt x="61353" y="3320148"/>
                  </a:lnTo>
                  <a:lnTo>
                    <a:pt x="61709" y="3320148"/>
                  </a:lnTo>
                  <a:lnTo>
                    <a:pt x="61887" y="3318878"/>
                  </a:lnTo>
                  <a:lnTo>
                    <a:pt x="62839" y="3318878"/>
                  </a:lnTo>
                  <a:lnTo>
                    <a:pt x="61772" y="3316338"/>
                  </a:lnTo>
                  <a:lnTo>
                    <a:pt x="61709" y="3315068"/>
                  </a:lnTo>
                  <a:lnTo>
                    <a:pt x="64338" y="3315068"/>
                  </a:lnTo>
                  <a:lnTo>
                    <a:pt x="64744" y="3313798"/>
                  </a:lnTo>
                  <a:lnTo>
                    <a:pt x="67678" y="3313798"/>
                  </a:lnTo>
                  <a:lnTo>
                    <a:pt x="67144" y="3311258"/>
                  </a:lnTo>
                  <a:lnTo>
                    <a:pt x="68275" y="3311258"/>
                  </a:lnTo>
                  <a:lnTo>
                    <a:pt x="68008" y="3309988"/>
                  </a:lnTo>
                  <a:lnTo>
                    <a:pt x="69405" y="3309988"/>
                  </a:lnTo>
                  <a:lnTo>
                    <a:pt x="70624" y="3311258"/>
                  </a:lnTo>
                  <a:lnTo>
                    <a:pt x="71780" y="3311258"/>
                  </a:lnTo>
                  <a:lnTo>
                    <a:pt x="71920" y="3309988"/>
                  </a:lnTo>
                  <a:lnTo>
                    <a:pt x="72072" y="3308718"/>
                  </a:lnTo>
                  <a:lnTo>
                    <a:pt x="73304" y="3308718"/>
                  </a:lnTo>
                  <a:lnTo>
                    <a:pt x="74333" y="3307448"/>
                  </a:lnTo>
                  <a:lnTo>
                    <a:pt x="74866" y="3307448"/>
                  </a:lnTo>
                  <a:lnTo>
                    <a:pt x="75488" y="3306178"/>
                  </a:lnTo>
                  <a:lnTo>
                    <a:pt x="76212" y="3306178"/>
                  </a:lnTo>
                  <a:lnTo>
                    <a:pt x="76746" y="3304908"/>
                  </a:lnTo>
                  <a:lnTo>
                    <a:pt x="78651" y="3303638"/>
                  </a:lnTo>
                  <a:lnTo>
                    <a:pt x="79362" y="3302368"/>
                  </a:lnTo>
                  <a:lnTo>
                    <a:pt x="78905" y="3301098"/>
                  </a:lnTo>
                  <a:lnTo>
                    <a:pt x="82613" y="3301098"/>
                  </a:lnTo>
                  <a:lnTo>
                    <a:pt x="83299" y="3299828"/>
                  </a:lnTo>
                  <a:lnTo>
                    <a:pt x="84861" y="3297288"/>
                  </a:lnTo>
                  <a:lnTo>
                    <a:pt x="86207" y="3297288"/>
                  </a:lnTo>
                  <a:lnTo>
                    <a:pt x="86385" y="3296018"/>
                  </a:lnTo>
                  <a:lnTo>
                    <a:pt x="86753" y="3296018"/>
                  </a:lnTo>
                  <a:lnTo>
                    <a:pt x="87325" y="3294748"/>
                  </a:lnTo>
                  <a:lnTo>
                    <a:pt x="88506" y="3294748"/>
                  </a:lnTo>
                  <a:lnTo>
                    <a:pt x="89395" y="3293478"/>
                  </a:lnTo>
                  <a:lnTo>
                    <a:pt x="89928" y="3292208"/>
                  </a:lnTo>
                  <a:lnTo>
                    <a:pt x="91249" y="3292208"/>
                  </a:lnTo>
                  <a:lnTo>
                    <a:pt x="92138" y="3290938"/>
                  </a:lnTo>
                  <a:lnTo>
                    <a:pt x="92760" y="3290938"/>
                  </a:lnTo>
                  <a:lnTo>
                    <a:pt x="93192" y="3289668"/>
                  </a:lnTo>
                  <a:lnTo>
                    <a:pt x="94424" y="3288398"/>
                  </a:lnTo>
                  <a:lnTo>
                    <a:pt x="94970" y="3287128"/>
                  </a:lnTo>
                  <a:lnTo>
                    <a:pt x="95656" y="3288398"/>
                  </a:lnTo>
                  <a:lnTo>
                    <a:pt x="96367" y="3287128"/>
                  </a:lnTo>
                  <a:lnTo>
                    <a:pt x="97205" y="3287128"/>
                  </a:lnTo>
                  <a:lnTo>
                    <a:pt x="99009" y="3283318"/>
                  </a:lnTo>
                  <a:lnTo>
                    <a:pt x="101587" y="3283318"/>
                  </a:lnTo>
                  <a:lnTo>
                    <a:pt x="101701" y="3284588"/>
                  </a:lnTo>
                  <a:lnTo>
                    <a:pt x="101752" y="3287128"/>
                  </a:lnTo>
                  <a:lnTo>
                    <a:pt x="102425" y="3285858"/>
                  </a:lnTo>
                  <a:lnTo>
                    <a:pt x="104165" y="3285858"/>
                  </a:lnTo>
                  <a:lnTo>
                    <a:pt x="103365" y="3287128"/>
                  </a:lnTo>
                  <a:lnTo>
                    <a:pt x="103835" y="3287128"/>
                  </a:lnTo>
                  <a:lnTo>
                    <a:pt x="105854" y="3288398"/>
                  </a:lnTo>
                  <a:lnTo>
                    <a:pt x="106095" y="3289668"/>
                  </a:lnTo>
                  <a:lnTo>
                    <a:pt x="107073" y="3290938"/>
                  </a:lnTo>
                  <a:lnTo>
                    <a:pt x="110477" y="3293478"/>
                  </a:lnTo>
                  <a:lnTo>
                    <a:pt x="110261" y="3294748"/>
                  </a:lnTo>
                  <a:lnTo>
                    <a:pt x="111277" y="3294748"/>
                  </a:lnTo>
                  <a:lnTo>
                    <a:pt x="111366" y="3296018"/>
                  </a:lnTo>
                  <a:lnTo>
                    <a:pt x="111747" y="3296018"/>
                  </a:lnTo>
                  <a:lnTo>
                    <a:pt x="112280" y="3294748"/>
                  </a:lnTo>
                  <a:lnTo>
                    <a:pt x="113245" y="3294748"/>
                  </a:lnTo>
                  <a:lnTo>
                    <a:pt x="112280" y="3296018"/>
                  </a:lnTo>
                  <a:lnTo>
                    <a:pt x="112001" y="3296018"/>
                  </a:lnTo>
                  <a:lnTo>
                    <a:pt x="112420" y="3297288"/>
                  </a:lnTo>
                  <a:lnTo>
                    <a:pt x="112915" y="3298558"/>
                  </a:lnTo>
                  <a:lnTo>
                    <a:pt x="113753" y="3298558"/>
                  </a:lnTo>
                  <a:lnTo>
                    <a:pt x="115404" y="3299828"/>
                  </a:lnTo>
                  <a:lnTo>
                    <a:pt x="117005" y="3299828"/>
                  </a:lnTo>
                  <a:lnTo>
                    <a:pt x="117132" y="3301098"/>
                  </a:lnTo>
                  <a:lnTo>
                    <a:pt x="117614" y="3302368"/>
                  </a:lnTo>
                  <a:lnTo>
                    <a:pt x="119227" y="3302368"/>
                  </a:lnTo>
                  <a:lnTo>
                    <a:pt x="119519" y="3303638"/>
                  </a:lnTo>
                  <a:lnTo>
                    <a:pt x="120713" y="3303638"/>
                  </a:lnTo>
                  <a:lnTo>
                    <a:pt x="120777" y="3304908"/>
                  </a:lnTo>
                  <a:lnTo>
                    <a:pt x="120027" y="3304908"/>
                  </a:lnTo>
                  <a:lnTo>
                    <a:pt x="120002" y="3306178"/>
                  </a:lnTo>
                  <a:lnTo>
                    <a:pt x="121246" y="3306178"/>
                  </a:lnTo>
                  <a:lnTo>
                    <a:pt x="120815" y="3307448"/>
                  </a:lnTo>
                  <a:lnTo>
                    <a:pt x="123380" y="3307448"/>
                  </a:lnTo>
                  <a:lnTo>
                    <a:pt x="122758" y="3308718"/>
                  </a:lnTo>
                  <a:lnTo>
                    <a:pt x="122745" y="3309988"/>
                  </a:lnTo>
                  <a:lnTo>
                    <a:pt x="124701" y="3309988"/>
                  </a:lnTo>
                  <a:lnTo>
                    <a:pt x="124726" y="3311258"/>
                  </a:lnTo>
                  <a:lnTo>
                    <a:pt x="125234" y="3312528"/>
                  </a:lnTo>
                  <a:lnTo>
                    <a:pt x="126555" y="3312528"/>
                  </a:lnTo>
                  <a:lnTo>
                    <a:pt x="126974" y="3313798"/>
                  </a:lnTo>
                  <a:lnTo>
                    <a:pt x="128054" y="3313798"/>
                  </a:lnTo>
                  <a:lnTo>
                    <a:pt x="128346" y="3315068"/>
                  </a:lnTo>
                  <a:lnTo>
                    <a:pt x="127927" y="3316338"/>
                  </a:lnTo>
                  <a:lnTo>
                    <a:pt x="128231" y="3316338"/>
                  </a:lnTo>
                  <a:lnTo>
                    <a:pt x="128689" y="3317608"/>
                  </a:lnTo>
                  <a:lnTo>
                    <a:pt x="131445" y="3317608"/>
                  </a:lnTo>
                  <a:lnTo>
                    <a:pt x="132067" y="3318878"/>
                  </a:lnTo>
                  <a:lnTo>
                    <a:pt x="131851" y="3320148"/>
                  </a:lnTo>
                  <a:lnTo>
                    <a:pt x="132308" y="3320148"/>
                  </a:lnTo>
                  <a:lnTo>
                    <a:pt x="133350" y="3321418"/>
                  </a:lnTo>
                  <a:lnTo>
                    <a:pt x="134848" y="3320148"/>
                  </a:lnTo>
                  <a:lnTo>
                    <a:pt x="134658" y="3321418"/>
                  </a:lnTo>
                  <a:lnTo>
                    <a:pt x="134810" y="3321418"/>
                  </a:lnTo>
                  <a:lnTo>
                    <a:pt x="135318" y="3322688"/>
                  </a:lnTo>
                  <a:lnTo>
                    <a:pt x="134556" y="3323958"/>
                  </a:lnTo>
                  <a:lnTo>
                    <a:pt x="134620" y="3325228"/>
                  </a:lnTo>
                  <a:lnTo>
                    <a:pt x="138315" y="3325228"/>
                  </a:lnTo>
                  <a:lnTo>
                    <a:pt x="138607" y="3323958"/>
                  </a:lnTo>
                  <a:lnTo>
                    <a:pt x="139357" y="3323958"/>
                  </a:lnTo>
                  <a:lnTo>
                    <a:pt x="139192" y="3326498"/>
                  </a:lnTo>
                  <a:lnTo>
                    <a:pt x="138963" y="3327768"/>
                  </a:lnTo>
                  <a:lnTo>
                    <a:pt x="139331" y="3329038"/>
                  </a:lnTo>
                  <a:lnTo>
                    <a:pt x="139319" y="3330308"/>
                  </a:lnTo>
                  <a:lnTo>
                    <a:pt x="139687" y="3331578"/>
                  </a:lnTo>
                  <a:lnTo>
                    <a:pt x="140119" y="3331578"/>
                  </a:lnTo>
                  <a:lnTo>
                    <a:pt x="140690" y="3330308"/>
                  </a:lnTo>
                  <a:lnTo>
                    <a:pt x="140855" y="3330308"/>
                  </a:lnTo>
                  <a:lnTo>
                    <a:pt x="140614" y="3329038"/>
                  </a:lnTo>
                  <a:lnTo>
                    <a:pt x="143497" y="3329038"/>
                  </a:lnTo>
                  <a:lnTo>
                    <a:pt x="143713" y="3330308"/>
                  </a:lnTo>
                  <a:lnTo>
                    <a:pt x="142430" y="3330308"/>
                  </a:lnTo>
                  <a:lnTo>
                    <a:pt x="141592" y="3331578"/>
                  </a:lnTo>
                  <a:lnTo>
                    <a:pt x="142049" y="3331578"/>
                  </a:lnTo>
                  <a:lnTo>
                    <a:pt x="142722" y="3332848"/>
                  </a:lnTo>
                  <a:lnTo>
                    <a:pt x="145364" y="3332848"/>
                  </a:lnTo>
                  <a:lnTo>
                    <a:pt x="145186" y="3334118"/>
                  </a:lnTo>
                  <a:lnTo>
                    <a:pt x="145351" y="3334118"/>
                  </a:lnTo>
                  <a:lnTo>
                    <a:pt x="144589" y="3335388"/>
                  </a:lnTo>
                  <a:lnTo>
                    <a:pt x="144373" y="3335388"/>
                  </a:lnTo>
                  <a:lnTo>
                    <a:pt x="144513" y="3336658"/>
                  </a:lnTo>
                  <a:lnTo>
                    <a:pt x="143725" y="3336658"/>
                  </a:lnTo>
                  <a:lnTo>
                    <a:pt x="143078" y="3337928"/>
                  </a:lnTo>
                  <a:lnTo>
                    <a:pt x="142379" y="3337928"/>
                  </a:lnTo>
                  <a:lnTo>
                    <a:pt x="141554" y="3339198"/>
                  </a:lnTo>
                  <a:lnTo>
                    <a:pt x="141122" y="3339198"/>
                  </a:lnTo>
                  <a:lnTo>
                    <a:pt x="141084" y="3340468"/>
                  </a:lnTo>
                  <a:lnTo>
                    <a:pt x="140208" y="3340468"/>
                  </a:lnTo>
                  <a:lnTo>
                    <a:pt x="139001" y="3341738"/>
                  </a:lnTo>
                  <a:lnTo>
                    <a:pt x="137541" y="3341738"/>
                  </a:lnTo>
                  <a:lnTo>
                    <a:pt x="136525" y="3343008"/>
                  </a:lnTo>
                  <a:lnTo>
                    <a:pt x="135140" y="3344278"/>
                  </a:lnTo>
                  <a:lnTo>
                    <a:pt x="134327" y="3344278"/>
                  </a:lnTo>
                  <a:lnTo>
                    <a:pt x="133184" y="3345548"/>
                  </a:lnTo>
                  <a:lnTo>
                    <a:pt x="131813" y="3345548"/>
                  </a:lnTo>
                  <a:lnTo>
                    <a:pt x="130378" y="3346818"/>
                  </a:lnTo>
                  <a:lnTo>
                    <a:pt x="129349" y="3348088"/>
                  </a:lnTo>
                  <a:lnTo>
                    <a:pt x="128701" y="3349358"/>
                  </a:lnTo>
                  <a:lnTo>
                    <a:pt x="127088" y="3349358"/>
                  </a:lnTo>
                  <a:lnTo>
                    <a:pt x="125907" y="3350628"/>
                  </a:lnTo>
                  <a:lnTo>
                    <a:pt x="123444" y="3351898"/>
                  </a:lnTo>
                  <a:lnTo>
                    <a:pt x="122377" y="3351898"/>
                  </a:lnTo>
                  <a:lnTo>
                    <a:pt x="121945" y="3353168"/>
                  </a:lnTo>
                  <a:lnTo>
                    <a:pt x="121424" y="3354438"/>
                  </a:lnTo>
                  <a:lnTo>
                    <a:pt x="117817" y="3354438"/>
                  </a:lnTo>
                  <a:lnTo>
                    <a:pt x="117779" y="3355708"/>
                  </a:lnTo>
                  <a:lnTo>
                    <a:pt x="116840" y="3355708"/>
                  </a:lnTo>
                  <a:lnTo>
                    <a:pt x="116738" y="3356978"/>
                  </a:lnTo>
                  <a:lnTo>
                    <a:pt x="116471" y="3358248"/>
                  </a:lnTo>
                  <a:lnTo>
                    <a:pt x="116103" y="3358248"/>
                  </a:lnTo>
                  <a:lnTo>
                    <a:pt x="115493" y="3359518"/>
                  </a:lnTo>
                  <a:lnTo>
                    <a:pt x="113131" y="3359518"/>
                  </a:lnTo>
                  <a:lnTo>
                    <a:pt x="112433" y="3360788"/>
                  </a:lnTo>
                  <a:lnTo>
                    <a:pt x="111417" y="3360788"/>
                  </a:lnTo>
                  <a:lnTo>
                    <a:pt x="111125" y="3362058"/>
                  </a:lnTo>
                  <a:lnTo>
                    <a:pt x="108902" y="3362058"/>
                  </a:lnTo>
                  <a:lnTo>
                    <a:pt x="108254" y="3364598"/>
                  </a:lnTo>
                  <a:lnTo>
                    <a:pt x="106540" y="3364598"/>
                  </a:lnTo>
                  <a:lnTo>
                    <a:pt x="104876" y="3365868"/>
                  </a:lnTo>
                  <a:lnTo>
                    <a:pt x="103162" y="3367138"/>
                  </a:lnTo>
                  <a:lnTo>
                    <a:pt x="101676" y="3369678"/>
                  </a:lnTo>
                  <a:lnTo>
                    <a:pt x="100901" y="3369678"/>
                  </a:lnTo>
                  <a:lnTo>
                    <a:pt x="100787" y="3370948"/>
                  </a:lnTo>
                  <a:lnTo>
                    <a:pt x="97713" y="3372218"/>
                  </a:lnTo>
                  <a:lnTo>
                    <a:pt x="95986" y="3373488"/>
                  </a:lnTo>
                  <a:lnTo>
                    <a:pt x="95580" y="3374758"/>
                  </a:lnTo>
                  <a:lnTo>
                    <a:pt x="94564" y="3374758"/>
                  </a:lnTo>
                  <a:lnTo>
                    <a:pt x="93167" y="3376028"/>
                  </a:lnTo>
                  <a:lnTo>
                    <a:pt x="91986" y="3377298"/>
                  </a:lnTo>
                  <a:lnTo>
                    <a:pt x="91097" y="3377298"/>
                  </a:lnTo>
                  <a:lnTo>
                    <a:pt x="90589" y="3378568"/>
                  </a:lnTo>
                  <a:lnTo>
                    <a:pt x="90474" y="3379838"/>
                  </a:lnTo>
                  <a:lnTo>
                    <a:pt x="88912" y="3381108"/>
                  </a:lnTo>
                  <a:lnTo>
                    <a:pt x="87922" y="3381108"/>
                  </a:lnTo>
                  <a:lnTo>
                    <a:pt x="87426" y="3382378"/>
                  </a:lnTo>
                  <a:lnTo>
                    <a:pt x="86664" y="3383648"/>
                  </a:lnTo>
                  <a:lnTo>
                    <a:pt x="84620" y="3383648"/>
                  </a:lnTo>
                  <a:lnTo>
                    <a:pt x="83718" y="3384918"/>
                  </a:lnTo>
                  <a:lnTo>
                    <a:pt x="82537" y="3384918"/>
                  </a:lnTo>
                  <a:lnTo>
                    <a:pt x="82448" y="3386188"/>
                  </a:lnTo>
                  <a:lnTo>
                    <a:pt x="84074" y="3387458"/>
                  </a:lnTo>
                  <a:lnTo>
                    <a:pt x="84620" y="3387458"/>
                  </a:lnTo>
                  <a:lnTo>
                    <a:pt x="106705" y="3387458"/>
                  </a:lnTo>
                  <a:lnTo>
                    <a:pt x="106908" y="3387458"/>
                  </a:lnTo>
                  <a:lnTo>
                    <a:pt x="107480" y="3386188"/>
                  </a:lnTo>
                  <a:lnTo>
                    <a:pt x="108153" y="3387458"/>
                  </a:lnTo>
                  <a:lnTo>
                    <a:pt x="108661" y="3387458"/>
                  </a:lnTo>
                  <a:lnTo>
                    <a:pt x="109918" y="3388728"/>
                  </a:lnTo>
                  <a:lnTo>
                    <a:pt x="111671" y="3388728"/>
                  </a:lnTo>
                  <a:lnTo>
                    <a:pt x="112547" y="3387458"/>
                  </a:lnTo>
                  <a:lnTo>
                    <a:pt x="112560" y="3386188"/>
                  </a:lnTo>
                  <a:lnTo>
                    <a:pt x="113360" y="3386188"/>
                  </a:lnTo>
                  <a:lnTo>
                    <a:pt x="113995" y="3387458"/>
                  </a:lnTo>
                  <a:lnTo>
                    <a:pt x="115112" y="3387458"/>
                  </a:lnTo>
                  <a:lnTo>
                    <a:pt x="115023" y="3386188"/>
                  </a:lnTo>
                  <a:lnTo>
                    <a:pt x="114808" y="3386188"/>
                  </a:lnTo>
                  <a:lnTo>
                    <a:pt x="116420" y="3383648"/>
                  </a:lnTo>
                  <a:lnTo>
                    <a:pt x="116687" y="3383648"/>
                  </a:lnTo>
                  <a:lnTo>
                    <a:pt x="116586" y="3382378"/>
                  </a:lnTo>
                  <a:lnTo>
                    <a:pt x="117957" y="3382378"/>
                  </a:lnTo>
                  <a:lnTo>
                    <a:pt x="119608" y="3381108"/>
                  </a:lnTo>
                  <a:lnTo>
                    <a:pt x="120980" y="3381108"/>
                  </a:lnTo>
                  <a:lnTo>
                    <a:pt x="120510" y="3379838"/>
                  </a:lnTo>
                  <a:lnTo>
                    <a:pt x="120230" y="3379838"/>
                  </a:lnTo>
                  <a:lnTo>
                    <a:pt x="119989" y="3378568"/>
                  </a:lnTo>
                  <a:lnTo>
                    <a:pt x="120459" y="3378568"/>
                  </a:lnTo>
                  <a:lnTo>
                    <a:pt x="121488" y="3377298"/>
                  </a:lnTo>
                  <a:lnTo>
                    <a:pt x="122351" y="3377298"/>
                  </a:lnTo>
                  <a:lnTo>
                    <a:pt x="122288" y="3376028"/>
                  </a:lnTo>
                  <a:lnTo>
                    <a:pt x="121932" y="3374758"/>
                  </a:lnTo>
                  <a:lnTo>
                    <a:pt x="122504" y="3373488"/>
                  </a:lnTo>
                  <a:lnTo>
                    <a:pt x="124015" y="3372218"/>
                  </a:lnTo>
                  <a:lnTo>
                    <a:pt x="124167" y="3372218"/>
                  </a:lnTo>
                  <a:lnTo>
                    <a:pt x="124256" y="3373488"/>
                  </a:lnTo>
                  <a:lnTo>
                    <a:pt x="123952" y="3374758"/>
                  </a:lnTo>
                  <a:lnTo>
                    <a:pt x="123659" y="3376028"/>
                  </a:lnTo>
                  <a:lnTo>
                    <a:pt x="124764" y="3376028"/>
                  </a:lnTo>
                  <a:lnTo>
                    <a:pt x="124536" y="3377298"/>
                  </a:lnTo>
                  <a:lnTo>
                    <a:pt x="122466" y="3377298"/>
                  </a:lnTo>
                  <a:lnTo>
                    <a:pt x="122974" y="3378568"/>
                  </a:lnTo>
                  <a:lnTo>
                    <a:pt x="125247" y="3377298"/>
                  </a:lnTo>
                  <a:lnTo>
                    <a:pt x="126365" y="3376028"/>
                  </a:lnTo>
                  <a:lnTo>
                    <a:pt x="126314" y="3373488"/>
                  </a:lnTo>
                  <a:lnTo>
                    <a:pt x="127698" y="3373488"/>
                  </a:lnTo>
                  <a:lnTo>
                    <a:pt x="128028" y="3372218"/>
                  </a:lnTo>
                  <a:lnTo>
                    <a:pt x="129476" y="3372218"/>
                  </a:lnTo>
                  <a:lnTo>
                    <a:pt x="130162" y="3370948"/>
                  </a:lnTo>
                  <a:lnTo>
                    <a:pt x="132638" y="3370948"/>
                  </a:lnTo>
                  <a:lnTo>
                    <a:pt x="133223" y="3369678"/>
                  </a:lnTo>
                  <a:lnTo>
                    <a:pt x="134607" y="3369678"/>
                  </a:lnTo>
                  <a:lnTo>
                    <a:pt x="134886" y="3368408"/>
                  </a:lnTo>
                  <a:lnTo>
                    <a:pt x="134848" y="3365868"/>
                  </a:lnTo>
                  <a:lnTo>
                    <a:pt x="137350" y="3365868"/>
                  </a:lnTo>
                  <a:lnTo>
                    <a:pt x="136994" y="3363328"/>
                  </a:lnTo>
                  <a:lnTo>
                    <a:pt x="137858" y="3362058"/>
                  </a:lnTo>
                  <a:lnTo>
                    <a:pt x="138633" y="3363328"/>
                  </a:lnTo>
                  <a:lnTo>
                    <a:pt x="140411" y="3364598"/>
                  </a:lnTo>
                  <a:lnTo>
                    <a:pt x="142176" y="3364598"/>
                  </a:lnTo>
                  <a:lnTo>
                    <a:pt x="142506" y="3363328"/>
                  </a:lnTo>
                  <a:lnTo>
                    <a:pt x="141452" y="3360788"/>
                  </a:lnTo>
                  <a:lnTo>
                    <a:pt x="141287" y="3360788"/>
                  </a:lnTo>
                  <a:lnTo>
                    <a:pt x="142138" y="3359632"/>
                  </a:lnTo>
                  <a:lnTo>
                    <a:pt x="141998" y="3359518"/>
                  </a:lnTo>
                  <a:lnTo>
                    <a:pt x="142430" y="3358248"/>
                  </a:lnTo>
                  <a:lnTo>
                    <a:pt x="143078" y="3356978"/>
                  </a:lnTo>
                  <a:lnTo>
                    <a:pt x="143256" y="3356978"/>
                  </a:lnTo>
                  <a:lnTo>
                    <a:pt x="143662" y="3355708"/>
                  </a:lnTo>
                  <a:lnTo>
                    <a:pt x="144310" y="3356978"/>
                  </a:lnTo>
                  <a:lnTo>
                    <a:pt x="144678" y="3358248"/>
                  </a:lnTo>
                  <a:lnTo>
                    <a:pt x="144132" y="3359518"/>
                  </a:lnTo>
                  <a:lnTo>
                    <a:pt x="144399" y="3359518"/>
                  </a:lnTo>
                  <a:lnTo>
                    <a:pt x="144449" y="3360788"/>
                  </a:lnTo>
                  <a:lnTo>
                    <a:pt x="145110" y="3360788"/>
                  </a:lnTo>
                  <a:lnTo>
                    <a:pt x="145402" y="3362058"/>
                  </a:lnTo>
                  <a:lnTo>
                    <a:pt x="145376" y="3360318"/>
                  </a:lnTo>
                  <a:lnTo>
                    <a:pt x="145567" y="3359518"/>
                  </a:lnTo>
                  <a:lnTo>
                    <a:pt x="146316" y="3359518"/>
                  </a:lnTo>
                  <a:lnTo>
                    <a:pt x="146392" y="3358248"/>
                  </a:lnTo>
                  <a:lnTo>
                    <a:pt x="146723" y="3358248"/>
                  </a:lnTo>
                  <a:lnTo>
                    <a:pt x="147916" y="3359518"/>
                  </a:lnTo>
                  <a:lnTo>
                    <a:pt x="149047" y="3359518"/>
                  </a:lnTo>
                  <a:lnTo>
                    <a:pt x="149021" y="3358248"/>
                  </a:lnTo>
                  <a:lnTo>
                    <a:pt x="148996" y="3356978"/>
                  </a:lnTo>
                  <a:lnTo>
                    <a:pt x="148755" y="3355708"/>
                  </a:lnTo>
                  <a:lnTo>
                    <a:pt x="149390" y="3354438"/>
                  </a:lnTo>
                  <a:lnTo>
                    <a:pt x="150114" y="3353168"/>
                  </a:lnTo>
                  <a:lnTo>
                    <a:pt x="150609" y="3351898"/>
                  </a:lnTo>
                  <a:lnTo>
                    <a:pt x="151333" y="3351898"/>
                  </a:lnTo>
                  <a:lnTo>
                    <a:pt x="151892" y="3353168"/>
                  </a:lnTo>
                  <a:lnTo>
                    <a:pt x="152603" y="3354438"/>
                  </a:lnTo>
                  <a:lnTo>
                    <a:pt x="154533" y="3354438"/>
                  </a:lnTo>
                  <a:lnTo>
                    <a:pt x="154901" y="3353168"/>
                  </a:lnTo>
                  <a:lnTo>
                    <a:pt x="155130" y="3351898"/>
                  </a:lnTo>
                  <a:lnTo>
                    <a:pt x="155549" y="3350628"/>
                  </a:lnTo>
                  <a:lnTo>
                    <a:pt x="157708" y="3350628"/>
                  </a:lnTo>
                  <a:lnTo>
                    <a:pt x="157988" y="3349358"/>
                  </a:lnTo>
                  <a:lnTo>
                    <a:pt x="158915" y="3349764"/>
                  </a:lnTo>
                  <a:lnTo>
                    <a:pt x="159016" y="3350628"/>
                  </a:lnTo>
                  <a:lnTo>
                    <a:pt x="159385" y="3350628"/>
                  </a:lnTo>
                  <a:lnTo>
                    <a:pt x="159639" y="3350095"/>
                  </a:lnTo>
                  <a:lnTo>
                    <a:pt x="160794" y="3350628"/>
                  </a:lnTo>
                  <a:lnTo>
                    <a:pt x="159486" y="3345548"/>
                  </a:lnTo>
                  <a:lnTo>
                    <a:pt x="161785" y="3345548"/>
                  </a:lnTo>
                  <a:lnTo>
                    <a:pt x="163906" y="3348088"/>
                  </a:lnTo>
                  <a:lnTo>
                    <a:pt x="163664" y="3346818"/>
                  </a:lnTo>
                  <a:lnTo>
                    <a:pt x="163868" y="3345548"/>
                  </a:lnTo>
                  <a:lnTo>
                    <a:pt x="164515" y="3345548"/>
                  </a:lnTo>
                  <a:lnTo>
                    <a:pt x="165696" y="3344278"/>
                  </a:lnTo>
                  <a:lnTo>
                    <a:pt x="166014" y="3344278"/>
                  </a:lnTo>
                  <a:lnTo>
                    <a:pt x="166141" y="3343008"/>
                  </a:lnTo>
                  <a:lnTo>
                    <a:pt x="167500" y="3343008"/>
                  </a:lnTo>
                  <a:lnTo>
                    <a:pt x="168440" y="3341738"/>
                  </a:lnTo>
                  <a:lnTo>
                    <a:pt x="169672" y="3340468"/>
                  </a:lnTo>
                  <a:lnTo>
                    <a:pt x="170942" y="3340468"/>
                  </a:lnTo>
                  <a:lnTo>
                    <a:pt x="171958" y="3339198"/>
                  </a:lnTo>
                  <a:lnTo>
                    <a:pt x="173736" y="3339198"/>
                  </a:lnTo>
                  <a:lnTo>
                    <a:pt x="174434" y="3337928"/>
                  </a:lnTo>
                  <a:lnTo>
                    <a:pt x="175183" y="3337928"/>
                  </a:lnTo>
                  <a:close/>
                </a:path>
                <a:path w="2123440" h="3785234">
                  <a:moveTo>
                    <a:pt x="238988" y="3390417"/>
                  </a:moveTo>
                  <a:lnTo>
                    <a:pt x="238848" y="3390290"/>
                  </a:lnTo>
                  <a:lnTo>
                    <a:pt x="238683" y="3390036"/>
                  </a:lnTo>
                  <a:lnTo>
                    <a:pt x="238506" y="3389782"/>
                  </a:lnTo>
                  <a:lnTo>
                    <a:pt x="237604" y="3389782"/>
                  </a:lnTo>
                  <a:lnTo>
                    <a:pt x="236118" y="3390036"/>
                  </a:lnTo>
                  <a:lnTo>
                    <a:pt x="236677" y="3388893"/>
                  </a:lnTo>
                  <a:lnTo>
                    <a:pt x="236956" y="3388004"/>
                  </a:lnTo>
                  <a:lnTo>
                    <a:pt x="236918" y="3385972"/>
                  </a:lnTo>
                  <a:lnTo>
                    <a:pt x="236639" y="3385210"/>
                  </a:lnTo>
                  <a:lnTo>
                    <a:pt x="236931" y="3384321"/>
                  </a:lnTo>
                  <a:lnTo>
                    <a:pt x="237667" y="3383432"/>
                  </a:lnTo>
                  <a:lnTo>
                    <a:pt x="237642" y="3382670"/>
                  </a:lnTo>
                  <a:lnTo>
                    <a:pt x="236562" y="3382289"/>
                  </a:lnTo>
                  <a:lnTo>
                    <a:pt x="235788" y="3381527"/>
                  </a:lnTo>
                  <a:lnTo>
                    <a:pt x="234315" y="3377958"/>
                  </a:lnTo>
                  <a:lnTo>
                    <a:pt x="234315" y="3413150"/>
                  </a:lnTo>
                  <a:lnTo>
                    <a:pt x="234162" y="3413023"/>
                  </a:lnTo>
                  <a:lnTo>
                    <a:pt x="233883" y="3412515"/>
                  </a:lnTo>
                  <a:lnTo>
                    <a:pt x="234022" y="3412642"/>
                  </a:lnTo>
                  <a:lnTo>
                    <a:pt x="234137" y="3412515"/>
                  </a:lnTo>
                  <a:lnTo>
                    <a:pt x="234251" y="3412388"/>
                  </a:lnTo>
                  <a:lnTo>
                    <a:pt x="234315" y="3413150"/>
                  </a:lnTo>
                  <a:lnTo>
                    <a:pt x="234315" y="3377958"/>
                  </a:lnTo>
                  <a:lnTo>
                    <a:pt x="233959" y="3377082"/>
                  </a:lnTo>
                  <a:lnTo>
                    <a:pt x="234569" y="3374796"/>
                  </a:lnTo>
                  <a:lnTo>
                    <a:pt x="234556" y="3372637"/>
                  </a:lnTo>
                  <a:lnTo>
                    <a:pt x="233972" y="3371875"/>
                  </a:lnTo>
                  <a:lnTo>
                    <a:pt x="233680" y="3371494"/>
                  </a:lnTo>
                  <a:lnTo>
                    <a:pt x="234226" y="3370224"/>
                  </a:lnTo>
                  <a:lnTo>
                    <a:pt x="235140" y="3368827"/>
                  </a:lnTo>
                  <a:lnTo>
                    <a:pt x="235496" y="3368065"/>
                  </a:lnTo>
                  <a:lnTo>
                    <a:pt x="235254" y="3367049"/>
                  </a:lnTo>
                  <a:lnTo>
                    <a:pt x="235140" y="3366922"/>
                  </a:lnTo>
                  <a:lnTo>
                    <a:pt x="234442" y="3366160"/>
                  </a:lnTo>
                  <a:lnTo>
                    <a:pt x="233553" y="3366414"/>
                  </a:lnTo>
                  <a:lnTo>
                    <a:pt x="232283" y="3366922"/>
                  </a:lnTo>
                  <a:lnTo>
                    <a:pt x="231038" y="3364636"/>
                  </a:lnTo>
                  <a:lnTo>
                    <a:pt x="230809" y="3364128"/>
                  </a:lnTo>
                  <a:lnTo>
                    <a:pt x="230771" y="3363874"/>
                  </a:lnTo>
                  <a:lnTo>
                    <a:pt x="228942" y="3360953"/>
                  </a:lnTo>
                  <a:lnTo>
                    <a:pt x="228130" y="3358921"/>
                  </a:lnTo>
                  <a:lnTo>
                    <a:pt x="228358" y="3358032"/>
                  </a:lnTo>
                  <a:lnTo>
                    <a:pt x="227545" y="3357778"/>
                  </a:lnTo>
                  <a:lnTo>
                    <a:pt x="226568" y="3357778"/>
                  </a:lnTo>
                  <a:lnTo>
                    <a:pt x="226034" y="3357651"/>
                  </a:lnTo>
                  <a:lnTo>
                    <a:pt x="225615" y="3357397"/>
                  </a:lnTo>
                  <a:lnTo>
                    <a:pt x="225323" y="3357270"/>
                  </a:lnTo>
                  <a:lnTo>
                    <a:pt x="225132" y="3356889"/>
                  </a:lnTo>
                  <a:lnTo>
                    <a:pt x="225298" y="3356000"/>
                  </a:lnTo>
                  <a:lnTo>
                    <a:pt x="225806" y="3354603"/>
                  </a:lnTo>
                  <a:lnTo>
                    <a:pt x="224612" y="3352317"/>
                  </a:lnTo>
                  <a:lnTo>
                    <a:pt x="222846" y="3350285"/>
                  </a:lnTo>
                  <a:lnTo>
                    <a:pt x="220675" y="3348812"/>
                  </a:lnTo>
                  <a:lnTo>
                    <a:pt x="220675" y="3407181"/>
                  </a:lnTo>
                  <a:lnTo>
                    <a:pt x="219925" y="3410483"/>
                  </a:lnTo>
                  <a:lnTo>
                    <a:pt x="218300" y="3413404"/>
                  </a:lnTo>
                  <a:lnTo>
                    <a:pt x="217906" y="3413404"/>
                  </a:lnTo>
                  <a:lnTo>
                    <a:pt x="217309" y="3413531"/>
                  </a:lnTo>
                  <a:lnTo>
                    <a:pt x="216509" y="3414166"/>
                  </a:lnTo>
                  <a:lnTo>
                    <a:pt x="216065" y="3414801"/>
                  </a:lnTo>
                  <a:lnTo>
                    <a:pt x="215239" y="3415563"/>
                  </a:lnTo>
                  <a:lnTo>
                    <a:pt x="213245" y="3415817"/>
                  </a:lnTo>
                  <a:lnTo>
                    <a:pt x="211543" y="3416325"/>
                  </a:lnTo>
                  <a:lnTo>
                    <a:pt x="210108" y="3416833"/>
                  </a:lnTo>
                  <a:lnTo>
                    <a:pt x="210527" y="3417722"/>
                  </a:lnTo>
                  <a:lnTo>
                    <a:pt x="210223" y="3418230"/>
                  </a:lnTo>
                  <a:lnTo>
                    <a:pt x="209181" y="3418103"/>
                  </a:lnTo>
                  <a:lnTo>
                    <a:pt x="208216" y="3418103"/>
                  </a:lnTo>
                  <a:lnTo>
                    <a:pt x="207048" y="3417976"/>
                  </a:lnTo>
                  <a:lnTo>
                    <a:pt x="204711" y="3415944"/>
                  </a:lnTo>
                  <a:lnTo>
                    <a:pt x="203530" y="3414928"/>
                  </a:lnTo>
                  <a:lnTo>
                    <a:pt x="202946" y="3414420"/>
                  </a:lnTo>
                  <a:lnTo>
                    <a:pt x="202488" y="3414801"/>
                  </a:lnTo>
                  <a:lnTo>
                    <a:pt x="201930" y="3414928"/>
                  </a:lnTo>
                  <a:lnTo>
                    <a:pt x="200583" y="3414166"/>
                  </a:lnTo>
                  <a:lnTo>
                    <a:pt x="200367" y="3414039"/>
                  </a:lnTo>
                  <a:lnTo>
                    <a:pt x="199618" y="3414166"/>
                  </a:lnTo>
                  <a:lnTo>
                    <a:pt x="198208" y="3412388"/>
                  </a:lnTo>
                  <a:lnTo>
                    <a:pt x="197853" y="3411880"/>
                  </a:lnTo>
                  <a:lnTo>
                    <a:pt x="197269" y="3411372"/>
                  </a:lnTo>
                  <a:lnTo>
                    <a:pt x="196621" y="3411372"/>
                  </a:lnTo>
                  <a:lnTo>
                    <a:pt x="195160" y="3410737"/>
                  </a:lnTo>
                  <a:lnTo>
                    <a:pt x="193992" y="3409594"/>
                  </a:lnTo>
                  <a:lnTo>
                    <a:pt x="192963" y="3408832"/>
                  </a:lnTo>
                  <a:lnTo>
                    <a:pt x="192519" y="3408705"/>
                  </a:lnTo>
                  <a:lnTo>
                    <a:pt x="192087" y="3408578"/>
                  </a:lnTo>
                  <a:lnTo>
                    <a:pt x="191338" y="3408705"/>
                  </a:lnTo>
                  <a:lnTo>
                    <a:pt x="190601" y="3407943"/>
                  </a:lnTo>
                  <a:lnTo>
                    <a:pt x="190246" y="3407054"/>
                  </a:lnTo>
                  <a:lnTo>
                    <a:pt x="189915" y="3406546"/>
                  </a:lnTo>
                  <a:lnTo>
                    <a:pt x="189344" y="3406292"/>
                  </a:lnTo>
                  <a:lnTo>
                    <a:pt x="188569" y="3406165"/>
                  </a:lnTo>
                  <a:lnTo>
                    <a:pt x="188277" y="3405911"/>
                  </a:lnTo>
                  <a:lnTo>
                    <a:pt x="188087" y="3405784"/>
                  </a:lnTo>
                  <a:lnTo>
                    <a:pt x="188061" y="3405530"/>
                  </a:lnTo>
                  <a:lnTo>
                    <a:pt x="186626" y="3405403"/>
                  </a:lnTo>
                  <a:lnTo>
                    <a:pt x="185166" y="3404387"/>
                  </a:lnTo>
                  <a:lnTo>
                    <a:pt x="183667" y="3402482"/>
                  </a:lnTo>
                  <a:lnTo>
                    <a:pt x="180136" y="3401720"/>
                  </a:lnTo>
                  <a:lnTo>
                    <a:pt x="179527" y="3401212"/>
                  </a:lnTo>
                  <a:lnTo>
                    <a:pt x="179260" y="3400450"/>
                  </a:lnTo>
                  <a:lnTo>
                    <a:pt x="179565" y="3400450"/>
                  </a:lnTo>
                  <a:lnTo>
                    <a:pt x="179781" y="3400069"/>
                  </a:lnTo>
                  <a:lnTo>
                    <a:pt x="181267" y="3399815"/>
                  </a:lnTo>
                  <a:lnTo>
                    <a:pt x="180784" y="3398672"/>
                  </a:lnTo>
                  <a:lnTo>
                    <a:pt x="180873" y="3398037"/>
                  </a:lnTo>
                  <a:lnTo>
                    <a:pt x="181521" y="3398037"/>
                  </a:lnTo>
                  <a:lnTo>
                    <a:pt x="182918" y="3398418"/>
                  </a:lnTo>
                  <a:lnTo>
                    <a:pt x="184099" y="3398545"/>
                  </a:lnTo>
                  <a:lnTo>
                    <a:pt x="184340" y="3398037"/>
                  </a:lnTo>
                  <a:lnTo>
                    <a:pt x="184569" y="3397529"/>
                  </a:lnTo>
                  <a:lnTo>
                    <a:pt x="183946" y="3396640"/>
                  </a:lnTo>
                  <a:lnTo>
                    <a:pt x="182295" y="3396005"/>
                  </a:lnTo>
                  <a:lnTo>
                    <a:pt x="182549" y="3395243"/>
                  </a:lnTo>
                  <a:lnTo>
                    <a:pt x="183286" y="3394862"/>
                  </a:lnTo>
                  <a:lnTo>
                    <a:pt x="184531" y="3394608"/>
                  </a:lnTo>
                  <a:lnTo>
                    <a:pt x="184683" y="3394735"/>
                  </a:lnTo>
                  <a:lnTo>
                    <a:pt x="185077" y="3394735"/>
                  </a:lnTo>
                  <a:lnTo>
                    <a:pt x="186880" y="3394862"/>
                  </a:lnTo>
                  <a:lnTo>
                    <a:pt x="187274" y="3394862"/>
                  </a:lnTo>
                  <a:lnTo>
                    <a:pt x="187210" y="3394608"/>
                  </a:lnTo>
                  <a:lnTo>
                    <a:pt x="186855" y="3393338"/>
                  </a:lnTo>
                  <a:lnTo>
                    <a:pt x="187172" y="3392195"/>
                  </a:lnTo>
                  <a:lnTo>
                    <a:pt x="188214" y="3391687"/>
                  </a:lnTo>
                  <a:lnTo>
                    <a:pt x="188468" y="3390925"/>
                  </a:lnTo>
                  <a:lnTo>
                    <a:pt x="188556" y="3389274"/>
                  </a:lnTo>
                  <a:lnTo>
                    <a:pt x="189001" y="3388893"/>
                  </a:lnTo>
                  <a:lnTo>
                    <a:pt x="189534" y="3388004"/>
                  </a:lnTo>
                  <a:lnTo>
                    <a:pt x="190106" y="3386607"/>
                  </a:lnTo>
                  <a:lnTo>
                    <a:pt x="190309" y="3384829"/>
                  </a:lnTo>
                  <a:lnTo>
                    <a:pt x="190944" y="3383432"/>
                  </a:lnTo>
                  <a:lnTo>
                    <a:pt x="191338" y="3383559"/>
                  </a:lnTo>
                  <a:lnTo>
                    <a:pt x="191655" y="3383432"/>
                  </a:lnTo>
                  <a:lnTo>
                    <a:pt x="193852" y="3382543"/>
                  </a:lnTo>
                  <a:lnTo>
                    <a:pt x="195580" y="3381527"/>
                  </a:lnTo>
                  <a:lnTo>
                    <a:pt x="195922" y="3381273"/>
                  </a:lnTo>
                  <a:lnTo>
                    <a:pt x="196557" y="3380511"/>
                  </a:lnTo>
                  <a:lnTo>
                    <a:pt x="199085" y="3379622"/>
                  </a:lnTo>
                  <a:lnTo>
                    <a:pt x="200240" y="3378987"/>
                  </a:lnTo>
                  <a:lnTo>
                    <a:pt x="201155" y="3378733"/>
                  </a:lnTo>
                  <a:lnTo>
                    <a:pt x="201841" y="3378987"/>
                  </a:lnTo>
                  <a:lnTo>
                    <a:pt x="202057" y="3378733"/>
                  </a:lnTo>
                  <a:lnTo>
                    <a:pt x="203276" y="3377336"/>
                  </a:lnTo>
                  <a:lnTo>
                    <a:pt x="204495" y="3375558"/>
                  </a:lnTo>
                  <a:lnTo>
                    <a:pt x="205447" y="3374542"/>
                  </a:lnTo>
                  <a:lnTo>
                    <a:pt x="206057" y="3373399"/>
                  </a:lnTo>
                  <a:lnTo>
                    <a:pt x="206336" y="3372002"/>
                  </a:lnTo>
                  <a:lnTo>
                    <a:pt x="209003" y="3371875"/>
                  </a:lnTo>
                  <a:lnTo>
                    <a:pt x="211239" y="3374796"/>
                  </a:lnTo>
                  <a:lnTo>
                    <a:pt x="213563" y="3377971"/>
                  </a:lnTo>
                  <a:lnTo>
                    <a:pt x="213791" y="3379241"/>
                  </a:lnTo>
                  <a:lnTo>
                    <a:pt x="214261" y="3380384"/>
                  </a:lnTo>
                  <a:lnTo>
                    <a:pt x="214985" y="3381527"/>
                  </a:lnTo>
                  <a:lnTo>
                    <a:pt x="216217" y="3383051"/>
                  </a:lnTo>
                  <a:lnTo>
                    <a:pt x="217309" y="3384829"/>
                  </a:lnTo>
                  <a:lnTo>
                    <a:pt x="217855" y="3386861"/>
                  </a:lnTo>
                  <a:lnTo>
                    <a:pt x="218147" y="3389782"/>
                  </a:lnTo>
                  <a:lnTo>
                    <a:pt x="218262" y="3392195"/>
                  </a:lnTo>
                  <a:lnTo>
                    <a:pt x="218046" y="3393084"/>
                  </a:lnTo>
                  <a:lnTo>
                    <a:pt x="219290" y="3394608"/>
                  </a:lnTo>
                  <a:lnTo>
                    <a:pt x="220103" y="3399053"/>
                  </a:lnTo>
                  <a:lnTo>
                    <a:pt x="220472" y="3402863"/>
                  </a:lnTo>
                  <a:lnTo>
                    <a:pt x="220560" y="3404260"/>
                  </a:lnTo>
                  <a:lnTo>
                    <a:pt x="220675" y="3407181"/>
                  </a:lnTo>
                  <a:lnTo>
                    <a:pt x="220675" y="3348812"/>
                  </a:lnTo>
                  <a:lnTo>
                    <a:pt x="216687" y="3346094"/>
                  </a:lnTo>
                  <a:lnTo>
                    <a:pt x="212001" y="3344824"/>
                  </a:lnTo>
                  <a:lnTo>
                    <a:pt x="206413" y="3345078"/>
                  </a:lnTo>
                  <a:lnTo>
                    <a:pt x="204711" y="3346348"/>
                  </a:lnTo>
                  <a:lnTo>
                    <a:pt x="203454" y="3347491"/>
                  </a:lnTo>
                  <a:lnTo>
                    <a:pt x="202653" y="3348634"/>
                  </a:lnTo>
                  <a:lnTo>
                    <a:pt x="203987" y="3348634"/>
                  </a:lnTo>
                  <a:lnTo>
                    <a:pt x="204165" y="3349650"/>
                  </a:lnTo>
                  <a:lnTo>
                    <a:pt x="203631" y="3350285"/>
                  </a:lnTo>
                  <a:lnTo>
                    <a:pt x="202399" y="3350412"/>
                  </a:lnTo>
                  <a:lnTo>
                    <a:pt x="200685" y="3350539"/>
                  </a:lnTo>
                  <a:lnTo>
                    <a:pt x="199364" y="3350666"/>
                  </a:lnTo>
                  <a:lnTo>
                    <a:pt x="196430" y="3352444"/>
                  </a:lnTo>
                  <a:lnTo>
                    <a:pt x="193662" y="3354222"/>
                  </a:lnTo>
                  <a:lnTo>
                    <a:pt x="193598" y="3354603"/>
                  </a:lnTo>
                  <a:lnTo>
                    <a:pt x="193763" y="3355111"/>
                  </a:lnTo>
                  <a:lnTo>
                    <a:pt x="194157" y="3355746"/>
                  </a:lnTo>
                  <a:lnTo>
                    <a:pt x="195173" y="3357143"/>
                  </a:lnTo>
                  <a:lnTo>
                    <a:pt x="195795" y="3357778"/>
                  </a:lnTo>
                  <a:lnTo>
                    <a:pt x="195808" y="3358921"/>
                  </a:lnTo>
                  <a:lnTo>
                    <a:pt x="195338" y="3360191"/>
                  </a:lnTo>
                  <a:lnTo>
                    <a:pt x="183438" y="3371748"/>
                  </a:lnTo>
                  <a:lnTo>
                    <a:pt x="178612" y="3376193"/>
                  </a:lnTo>
                  <a:lnTo>
                    <a:pt x="174866" y="3380257"/>
                  </a:lnTo>
                  <a:lnTo>
                    <a:pt x="172186" y="3383813"/>
                  </a:lnTo>
                  <a:lnTo>
                    <a:pt x="168986" y="3386607"/>
                  </a:lnTo>
                  <a:lnTo>
                    <a:pt x="165912" y="3389782"/>
                  </a:lnTo>
                  <a:lnTo>
                    <a:pt x="162991" y="3393338"/>
                  </a:lnTo>
                  <a:lnTo>
                    <a:pt x="160439" y="3395497"/>
                  </a:lnTo>
                  <a:lnTo>
                    <a:pt x="159600" y="3396259"/>
                  </a:lnTo>
                  <a:lnTo>
                    <a:pt x="159600" y="3418992"/>
                  </a:lnTo>
                  <a:lnTo>
                    <a:pt x="159423" y="3420770"/>
                  </a:lnTo>
                  <a:lnTo>
                    <a:pt x="158635" y="3421405"/>
                  </a:lnTo>
                  <a:lnTo>
                    <a:pt x="157264" y="3420897"/>
                  </a:lnTo>
                  <a:lnTo>
                    <a:pt x="157175" y="3420389"/>
                  </a:lnTo>
                  <a:lnTo>
                    <a:pt x="157276" y="3419119"/>
                  </a:lnTo>
                  <a:lnTo>
                    <a:pt x="157822" y="3418738"/>
                  </a:lnTo>
                  <a:lnTo>
                    <a:pt x="158229" y="3418103"/>
                  </a:lnTo>
                  <a:lnTo>
                    <a:pt x="158826" y="3418230"/>
                  </a:lnTo>
                  <a:lnTo>
                    <a:pt x="159600" y="3418992"/>
                  </a:lnTo>
                  <a:lnTo>
                    <a:pt x="159600" y="3396259"/>
                  </a:lnTo>
                  <a:lnTo>
                    <a:pt x="157632" y="3398037"/>
                  </a:lnTo>
                  <a:lnTo>
                    <a:pt x="154813" y="3400958"/>
                  </a:lnTo>
                  <a:lnTo>
                    <a:pt x="147167" y="3408705"/>
                  </a:lnTo>
                  <a:lnTo>
                    <a:pt x="146418" y="3409429"/>
                  </a:lnTo>
                  <a:lnTo>
                    <a:pt x="146418" y="3431565"/>
                  </a:lnTo>
                  <a:lnTo>
                    <a:pt x="146354" y="3432581"/>
                  </a:lnTo>
                  <a:lnTo>
                    <a:pt x="146240" y="3433089"/>
                  </a:lnTo>
                  <a:lnTo>
                    <a:pt x="146126" y="3431438"/>
                  </a:lnTo>
                  <a:lnTo>
                    <a:pt x="146418" y="3431565"/>
                  </a:lnTo>
                  <a:lnTo>
                    <a:pt x="146418" y="3409429"/>
                  </a:lnTo>
                  <a:lnTo>
                    <a:pt x="144576" y="3411169"/>
                  </a:lnTo>
                  <a:lnTo>
                    <a:pt x="144576" y="3439693"/>
                  </a:lnTo>
                  <a:lnTo>
                    <a:pt x="143687" y="3439820"/>
                  </a:lnTo>
                  <a:lnTo>
                    <a:pt x="142875" y="3439820"/>
                  </a:lnTo>
                  <a:lnTo>
                    <a:pt x="141846" y="3439439"/>
                  </a:lnTo>
                  <a:lnTo>
                    <a:pt x="141020" y="3439185"/>
                  </a:lnTo>
                  <a:lnTo>
                    <a:pt x="142100" y="3437661"/>
                  </a:lnTo>
                  <a:lnTo>
                    <a:pt x="142760" y="3438169"/>
                  </a:lnTo>
                  <a:lnTo>
                    <a:pt x="143560" y="3438423"/>
                  </a:lnTo>
                  <a:lnTo>
                    <a:pt x="144145" y="3438804"/>
                  </a:lnTo>
                  <a:lnTo>
                    <a:pt x="144487" y="3439185"/>
                  </a:lnTo>
                  <a:lnTo>
                    <a:pt x="144576" y="3439693"/>
                  </a:lnTo>
                  <a:lnTo>
                    <a:pt x="144576" y="3411169"/>
                  </a:lnTo>
                  <a:lnTo>
                    <a:pt x="143560" y="3412134"/>
                  </a:lnTo>
                  <a:lnTo>
                    <a:pt x="141909" y="3413531"/>
                  </a:lnTo>
                  <a:lnTo>
                    <a:pt x="140843" y="3414801"/>
                  </a:lnTo>
                  <a:lnTo>
                    <a:pt x="140639" y="3415207"/>
                  </a:lnTo>
                  <a:lnTo>
                    <a:pt x="140639" y="3440201"/>
                  </a:lnTo>
                  <a:lnTo>
                    <a:pt x="140550" y="3440836"/>
                  </a:lnTo>
                  <a:lnTo>
                    <a:pt x="140271" y="3440328"/>
                  </a:lnTo>
                  <a:lnTo>
                    <a:pt x="140423" y="3440455"/>
                  </a:lnTo>
                  <a:lnTo>
                    <a:pt x="140589" y="3440328"/>
                  </a:lnTo>
                  <a:lnTo>
                    <a:pt x="140639" y="3440201"/>
                  </a:lnTo>
                  <a:lnTo>
                    <a:pt x="140639" y="3415207"/>
                  </a:lnTo>
                  <a:lnTo>
                    <a:pt x="140385" y="3415690"/>
                  </a:lnTo>
                  <a:lnTo>
                    <a:pt x="139319" y="3416592"/>
                  </a:lnTo>
                  <a:lnTo>
                    <a:pt x="139319" y="3435121"/>
                  </a:lnTo>
                  <a:lnTo>
                    <a:pt x="138709" y="3436010"/>
                  </a:lnTo>
                  <a:lnTo>
                    <a:pt x="138430" y="3435121"/>
                  </a:lnTo>
                  <a:lnTo>
                    <a:pt x="138633" y="3434867"/>
                  </a:lnTo>
                  <a:lnTo>
                    <a:pt x="139319" y="3435121"/>
                  </a:lnTo>
                  <a:lnTo>
                    <a:pt x="139319" y="3416592"/>
                  </a:lnTo>
                  <a:lnTo>
                    <a:pt x="136893" y="3418649"/>
                  </a:lnTo>
                  <a:lnTo>
                    <a:pt x="136893" y="3442868"/>
                  </a:lnTo>
                  <a:lnTo>
                    <a:pt x="135775" y="3443122"/>
                  </a:lnTo>
                  <a:lnTo>
                    <a:pt x="135712" y="3442741"/>
                  </a:lnTo>
                  <a:lnTo>
                    <a:pt x="135420" y="3442233"/>
                  </a:lnTo>
                  <a:lnTo>
                    <a:pt x="135166" y="3441852"/>
                  </a:lnTo>
                  <a:lnTo>
                    <a:pt x="135064" y="3441598"/>
                  </a:lnTo>
                  <a:lnTo>
                    <a:pt x="135039" y="3441471"/>
                  </a:lnTo>
                  <a:lnTo>
                    <a:pt x="135293" y="3441471"/>
                  </a:lnTo>
                  <a:lnTo>
                    <a:pt x="136169" y="3441979"/>
                  </a:lnTo>
                  <a:lnTo>
                    <a:pt x="136893" y="3442868"/>
                  </a:lnTo>
                  <a:lnTo>
                    <a:pt x="136893" y="3418649"/>
                  </a:lnTo>
                  <a:lnTo>
                    <a:pt x="135724" y="3419627"/>
                  </a:lnTo>
                  <a:lnTo>
                    <a:pt x="128384" y="3427120"/>
                  </a:lnTo>
                  <a:lnTo>
                    <a:pt x="125476" y="3429787"/>
                  </a:lnTo>
                  <a:lnTo>
                    <a:pt x="122770" y="3431819"/>
                  </a:lnTo>
                  <a:lnTo>
                    <a:pt x="121335" y="3433470"/>
                  </a:lnTo>
                  <a:lnTo>
                    <a:pt x="119468" y="3434740"/>
                  </a:lnTo>
                  <a:lnTo>
                    <a:pt x="117919" y="3436010"/>
                  </a:lnTo>
                  <a:lnTo>
                    <a:pt x="116954" y="3437153"/>
                  </a:lnTo>
                  <a:lnTo>
                    <a:pt x="116598" y="3437915"/>
                  </a:lnTo>
                  <a:lnTo>
                    <a:pt x="115404" y="3438423"/>
                  </a:lnTo>
                  <a:lnTo>
                    <a:pt x="114490" y="3439439"/>
                  </a:lnTo>
                  <a:lnTo>
                    <a:pt x="113880" y="3440963"/>
                  </a:lnTo>
                  <a:lnTo>
                    <a:pt x="112763" y="3441090"/>
                  </a:lnTo>
                  <a:lnTo>
                    <a:pt x="112064" y="3441471"/>
                  </a:lnTo>
                  <a:lnTo>
                    <a:pt x="111823" y="3441725"/>
                  </a:lnTo>
                  <a:lnTo>
                    <a:pt x="111734" y="3442487"/>
                  </a:lnTo>
                  <a:lnTo>
                    <a:pt x="112674" y="3443757"/>
                  </a:lnTo>
                  <a:lnTo>
                    <a:pt x="112750" y="3444900"/>
                  </a:lnTo>
                  <a:lnTo>
                    <a:pt x="112496" y="3445535"/>
                  </a:lnTo>
                  <a:lnTo>
                    <a:pt x="111937" y="3446043"/>
                  </a:lnTo>
                  <a:lnTo>
                    <a:pt x="112153" y="3447186"/>
                  </a:lnTo>
                  <a:lnTo>
                    <a:pt x="112725" y="3448202"/>
                  </a:lnTo>
                  <a:lnTo>
                    <a:pt x="112852" y="3448964"/>
                  </a:lnTo>
                  <a:lnTo>
                    <a:pt x="113220" y="3449599"/>
                  </a:lnTo>
                  <a:lnTo>
                    <a:pt x="113804" y="3449980"/>
                  </a:lnTo>
                  <a:lnTo>
                    <a:pt x="114757" y="3449472"/>
                  </a:lnTo>
                  <a:lnTo>
                    <a:pt x="115658" y="3449599"/>
                  </a:lnTo>
                  <a:lnTo>
                    <a:pt x="116535" y="3450234"/>
                  </a:lnTo>
                  <a:lnTo>
                    <a:pt x="117487" y="3451250"/>
                  </a:lnTo>
                  <a:lnTo>
                    <a:pt x="117627" y="3451250"/>
                  </a:lnTo>
                  <a:lnTo>
                    <a:pt x="117830" y="3451377"/>
                  </a:lnTo>
                  <a:lnTo>
                    <a:pt x="118821" y="3451123"/>
                  </a:lnTo>
                  <a:lnTo>
                    <a:pt x="119138" y="3449472"/>
                  </a:lnTo>
                  <a:lnTo>
                    <a:pt x="119202" y="3449091"/>
                  </a:lnTo>
                  <a:lnTo>
                    <a:pt x="119938" y="3447821"/>
                  </a:lnTo>
                  <a:lnTo>
                    <a:pt x="121043" y="3447440"/>
                  </a:lnTo>
                  <a:lnTo>
                    <a:pt x="120916" y="3450107"/>
                  </a:lnTo>
                  <a:lnTo>
                    <a:pt x="121246" y="3451123"/>
                  </a:lnTo>
                  <a:lnTo>
                    <a:pt x="122364" y="3451631"/>
                  </a:lnTo>
                  <a:lnTo>
                    <a:pt x="121920" y="3452266"/>
                  </a:lnTo>
                  <a:lnTo>
                    <a:pt x="121399" y="3452647"/>
                  </a:lnTo>
                  <a:lnTo>
                    <a:pt x="122796" y="3454044"/>
                  </a:lnTo>
                  <a:lnTo>
                    <a:pt x="123939" y="3454298"/>
                  </a:lnTo>
                  <a:lnTo>
                    <a:pt x="124790" y="3453282"/>
                  </a:lnTo>
                  <a:lnTo>
                    <a:pt x="125514" y="3454425"/>
                  </a:lnTo>
                  <a:lnTo>
                    <a:pt x="126174" y="3454552"/>
                  </a:lnTo>
                  <a:lnTo>
                    <a:pt x="127101" y="3453282"/>
                  </a:lnTo>
                  <a:lnTo>
                    <a:pt x="127292" y="3453028"/>
                  </a:lnTo>
                  <a:lnTo>
                    <a:pt x="127355" y="3452647"/>
                  </a:lnTo>
                  <a:lnTo>
                    <a:pt x="127266" y="3451123"/>
                  </a:lnTo>
                  <a:lnTo>
                    <a:pt x="126758" y="3450234"/>
                  </a:lnTo>
                  <a:lnTo>
                    <a:pt x="126669" y="3449980"/>
                  </a:lnTo>
                  <a:lnTo>
                    <a:pt x="126707" y="3449091"/>
                  </a:lnTo>
                  <a:lnTo>
                    <a:pt x="127889" y="3449345"/>
                  </a:lnTo>
                  <a:lnTo>
                    <a:pt x="128854" y="3449345"/>
                  </a:lnTo>
                  <a:lnTo>
                    <a:pt x="129540" y="3449599"/>
                  </a:lnTo>
                  <a:lnTo>
                    <a:pt x="130124" y="3449980"/>
                  </a:lnTo>
                  <a:lnTo>
                    <a:pt x="130619" y="3450488"/>
                  </a:lnTo>
                  <a:lnTo>
                    <a:pt x="131114" y="3450488"/>
                  </a:lnTo>
                  <a:lnTo>
                    <a:pt x="131610" y="3450361"/>
                  </a:lnTo>
                  <a:lnTo>
                    <a:pt x="132651" y="3450488"/>
                  </a:lnTo>
                  <a:lnTo>
                    <a:pt x="133870" y="3450488"/>
                  </a:lnTo>
                  <a:lnTo>
                    <a:pt x="133832" y="3450361"/>
                  </a:lnTo>
                  <a:lnTo>
                    <a:pt x="133426" y="3449091"/>
                  </a:lnTo>
                  <a:lnTo>
                    <a:pt x="132892" y="3447440"/>
                  </a:lnTo>
                  <a:lnTo>
                    <a:pt x="132041" y="3444773"/>
                  </a:lnTo>
                  <a:lnTo>
                    <a:pt x="133946" y="3443249"/>
                  </a:lnTo>
                  <a:lnTo>
                    <a:pt x="139585" y="3446043"/>
                  </a:lnTo>
                  <a:lnTo>
                    <a:pt x="140627" y="3445408"/>
                  </a:lnTo>
                  <a:lnTo>
                    <a:pt x="140906" y="3444900"/>
                  </a:lnTo>
                  <a:lnTo>
                    <a:pt x="140423" y="3444392"/>
                  </a:lnTo>
                  <a:lnTo>
                    <a:pt x="140042" y="3443630"/>
                  </a:lnTo>
                  <a:lnTo>
                    <a:pt x="139611" y="3443376"/>
                  </a:lnTo>
                  <a:lnTo>
                    <a:pt x="139407" y="3443249"/>
                  </a:lnTo>
                  <a:lnTo>
                    <a:pt x="138518" y="3443376"/>
                  </a:lnTo>
                  <a:lnTo>
                    <a:pt x="138506" y="3443249"/>
                  </a:lnTo>
                  <a:lnTo>
                    <a:pt x="138506" y="3443122"/>
                  </a:lnTo>
                  <a:lnTo>
                    <a:pt x="138595" y="3442233"/>
                  </a:lnTo>
                  <a:lnTo>
                    <a:pt x="138760" y="3441852"/>
                  </a:lnTo>
                  <a:lnTo>
                    <a:pt x="139357" y="3441598"/>
                  </a:lnTo>
                  <a:lnTo>
                    <a:pt x="141122" y="3442868"/>
                  </a:lnTo>
                  <a:lnTo>
                    <a:pt x="142735" y="3443376"/>
                  </a:lnTo>
                  <a:lnTo>
                    <a:pt x="144221" y="3443122"/>
                  </a:lnTo>
                  <a:lnTo>
                    <a:pt x="145224" y="3441598"/>
                  </a:lnTo>
                  <a:lnTo>
                    <a:pt x="145313" y="3441471"/>
                  </a:lnTo>
                  <a:lnTo>
                    <a:pt x="145554" y="3441090"/>
                  </a:lnTo>
                  <a:lnTo>
                    <a:pt x="145681" y="3440836"/>
                  </a:lnTo>
                  <a:lnTo>
                    <a:pt x="145884" y="3440201"/>
                  </a:lnTo>
                  <a:lnTo>
                    <a:pt x="146011" y="3439820"/>
                  </a:lnTo>
                  <a:lnTo>
                    <a:pt x="146126" y="3439439"/>
                  </a:lnTo>
                  <a:lnTo>
                    <a:pt x="146024" y="3438804"/>
                  </a:lnTo>
                  <a:lnTo>
                    <a:pt x="145796" y="3437915"/>
                  </a:lnTo>
                  <a:lnTo>
                    <a:pt x="146253" y="3437661"/>
                  </a:lnTo>
                  <a:lnTo>
                    <a:pt x="146939" y="3437280"/>
                  </a:lnTo>
                  <a:lnTo>
                    <a:pt x="147650" y="3436518"/>
                  </a:lnTo>
                  <a:lnTo>
                    <a:pt x="147853" y="3436010"/>
                  </a:lnTo>
                  <a:lnTo>
                    <a:pt x="147904" y="3435883"/>
                  </a:lnTo>
                  <a:lnTo>
                    <a:pt x="148120" y="3435756"/>
                  </a:lnTo>
                  <a:lnTo>
                    <a:pt x="148780" y="3435375"/>
                  </a:lnTo>
                  <a:lnTo>
                    <a:pt x="149656" y="3434867"/>
                  </a:lnTo>
                  <a:lnTo>
                    <a:pt x="150088" y="3434613"/>
                  </a:lnTo>
                  <a:lnTo>
                    <a:pt x="151041" y="3433089"/>
                  </a:lnTo>
                  <a:lnTo>
                    <a:pt x="150749" y="3431438"/>
                  </a:lnTo>
                  <a:lnTo>
                    <a:pt x="150723" y="3431311"/>
                  </a:lnTo>
                  <a:lnTo>
                    <a:pt x="149733" y="3430803"/>
                  </a:lnTo>
                  <a:lnTo>
                    <a:pt x="149402" y="3430041"/>
                  </a:lnTo>
                  <a:lnTo>
                    <a:pt x="149377" y="3428136"/>
                  </a:lnTo>
                  <a:lnTo>
                    <a:pt x="149910" y="3428263"/>
                  </a:lnTo>
                  <a:lnTo>
                    <a:pt x="150418" y="3428644"/>
                  </a:lnTo>
                  <a:lnTo>
                    <a:pt x="150914" y="3429152"/>
                  </a:lnTo>
                  <a:lnTo>
                    <a:pt x="151257" y="3430041"/>
                  </a:lnTo>
                  <a:lnTo>
                    <a:pt x="151917" y="3430549"/>
                  </a:lnTo>
                  <a:lnTo>
                    <a:pt x="152958" y="3430930"/>
                  </a:lnTo>
                  <a:lnTo>
                    <a:pt x="154139" y="3431057"/>
                  </a:lnTo>
                  <a:lnTo>
                    <a:pt x="154813" y="3431311"/>
                  </a:lnTo>
                  <a:lnTo>
                    <a:pt x="155359" y="3431184"/>
                  </a:lnTo>
                  <a:lnTo>
                    <a:pt x="155765" y="3430549"/>
                  </a:lnTo>
                  <a:lnTo>
                    <a:pt x="154927" y="3430168"/>
                  </a:lnTo>
                  <a:lnTo>
                    <a:pt x="154406" y="3429152"/>
                  </a:lnTo>
                  <a:lnTo>
                    <a:pt x="154292" y="3428771"/>
                  </a:lnTo>
                  <a:lnTo>
                    <a:pt x="154165" y="3428136"/>
                  </a:lnTo>
                  <a:lnTo>
                    <a:pt x="153974" y="3427120"/>
                  </a:lnTo>
                  <a:lnTo>
                    <a:pt x="154279" y="3426612"/>
                  </a:lnTo>
                  <a:lnTo>
                    <a:pt x="154686" y="3426358"/>
                  </a:lnTo>
                  <a:lnTo>
                    <a:pt x="155168" y="3426231"/>
                  </a:lnTo>
                  <a:lnTo>
                    <a:pt x="156438" y="3425850"/>
                  </a:lnTo>
                  <a:lnTo>
                    <a:pt x="157683" y="3425596"/>
                  </a:lnTo>
                  <a:lnTo>
                    <a:pt x="158508" y="3425215"/>
                  </a:lnTo>
                  <a:lnTo>
                    <a:pt x="158915" y="3424580"/>
                  </a:lnTo>
                  <a:lnTo>
                    <a:pt x="159499" y="3424707"/>
                  </a:lnTo>
                  <a:lnTo>
                    <a:pt x="160235" y="3425215"/>
                  </a:lnTo>
                  <a:lnTo>
                    <a:pt x="160604" y="3425215"/>
                  </a:lnTo>
                  <a:lnTo>
                    <a:pt x="161061" y="3424834"/>
                  </a:lnTo>
                  <a:lnTo>
                    <a:pt x="160807" y="3424580"/>
                  </a:lnTo>
                  <a:lnTo>
                    <a:pt x="159092" y="3422802"/>
                  </a:lnTo>
                  <a:lnTo>
                    <a:pt x="158940" y="3422675"/>
                  </a:lnTo>
                  <a:lnTo>
                    <a:pt x="159054" y="3421913"/>
                  </a:lnTo>
                  <a:lnTo>
                    <a:pt x="159550" y="3421786"/>
                  </a:lnTo>
                  <a:lnTo>
                    <a:pt x="160362" y="3422040"/>
                  </a:lnTo>
                  <a:lnTo>
                    <a:pt x="160858" y="3422040"/>
                  </a:lnTo>
                  <a:lnTo>
                    <a:pt x="160921" y="3421786"/>
                  </a:lnTo>
                  <a:lnTo>
                    <a:pt x="161010" y="3421405"/>
                  </a:lnTo>
                  <a:lnTo>
                    <a:pt x="160832" y="3420389"/>
                  </a:lnTo>
                  <a:lnTo>
                    <a:pt x="161366" y="3420643"/>
                  </a:lnTo>
                  <a:lnTo>
                    <a:pt x="161899" y="3420643"/>
                  </a:lnTo>
                  <a:lnTo>
                    <a:pt x="162382" y="3420516"/>
                  </a:lnTo>
                  <a:lnTo>
                    <a:pt x="162369" y="3420389"/>
                  </a:lnTo>
                  <a:lnTo>
                    <a:pt x="162255" y="3419373"/>
                  </a:lnTo>
                  <a:lnTo>
                    <a:pt x="162293" y="3418103"/>
                  </a:lnTo>
                  <a:lnTo>
                    <a:pt x="162458" y="3417468"/>
                  </a:lnTo>
                  <a:lnTo>
                    <a:pt x="163271" y="3416960"/>
                  </a:lnTo>
                  <a:lnTo>
                    <a:pt x="163626" y="3416071"/>
                  </a:lnTo>
                  <a:lnTo>
                    <a:pt x="164490" y="3415944"/>
                  </a:lnTo>
                  <a:lnTo>
                    <a:pt x="165862" y="3416452"/>
                  </a:lnTo>
                  <a:lnTo>
                    <a:pt x="165227" y="3417468"/>
                  </a:lnTo>
                  <a:lnTo>
                    <a:pt x="165176" y="3417976"/>
                  </a:lnTo>
                  <a:lnTo>
                    <a:pt x="165963" y="3417976"/>
                  </a:lnTo>
                  <a:lnTo>
                    <a:pt x="166573" y="3418230"/>
                  </a:lnTo>
                  <a:lnTo>
                    <a:pt x="169722" y="3420389"/>
                  </a:lnTo>
                  <a:lnTo>
                    <a:pt x="170954" y="3420516"/>
                  </a:lnTo>
                  <a:lnTo>
                    <a:pt x="172250" y="3419881"/>
                  </a:lnTo>
                  <a:lnTo>
                    <a:pt x="172681" y="3420897"/>
                  </a:lnTo>
                  <a:lnTo>
                    <a:pt x="173355" y="3421405"/>
                  </a:lnTo>
                  <a:lnTo>
                    <a:pt x="174307" y="3421659"/>
                  </a:lnTo>
                  <a:lnTo>
                    <a:pt x="174345" y="3422802"/>
                  </a:lnTo>
                  <a:lnTo>
                    <a:pt x="174790" y="3423310"/>
                  </a:lnTo>
                  <a:lnTo>
                    <a:pt x="175983" y="3423437"/>
                  </a:lnTo>
                  <a:lnTo>
                    <a:pt x="177533" y="3423564"/>
                  </a:lnTo>
                  <a:lnTo>
                    <a:pt x="179311" y="3423818"/>
                  </a:lnTo>
                  <a:lnTo>
                    <a:pt x="179285" y="3425723"/>
                  </a:lnTo>
                  <a:lnTo>
                    <a:pt x="179476" y="3426485"/>
                  </a:lnTo>
                  <a:lnTo>
                    <a:pt x="180060" y="3426866"/>
                  </a:lnTo>
                  <a:lnTo>
                    <a:pt x="180098" y="3427120"/>
                  </a:lnTo>
                  <a:lnTo>
                    <a:pt x="181216" y="3427628"/>
                  </a:lnTo>
                  <a:lnTo>
                    <a:pt x="183375" y="3428263"/>
                  </a:lnTo>
                  <a:lnTo>
                    <a:pt x="184150" y="3428390"/>
                  </a:lnTo>
                  <a:lnTo>
                    <a:pt x="185381" y="3428009"/>
                  </a:lnTo>
                  <a:lnTo>
                    <a:pt x="187020" y="3427120"/>
                  </a:lnTo>
                  <a:lnTo>
                    <a:pt x="186499" y="3429025"/>
                  </a:lnTo>
                  <a:lnTo>
                    <a:pt x="186258" y="3430041"/>
                  </a:lnTo>
                  <a:lnTo>
                    <a:pt x="186169" y="3431184"/>
                  </a:lnTo>
                  <a:lnTo>
                    <a:pt x="186766" y="3431311"/>
                  </a:lnTo>
                  <a:lnTo>
                    <a:pt x="188010" y="3430422"/>
                  </a:lnTo>
                  <a:lnTo>
                    <a:pt x="189357" y="3429406"/>
                  </a:lnTo>
                  <a:lnTo>
                    <a:pt x="189699" y="3429279"/>
                  </a:lnTo>
                  <a:lnTo>
                    <a:pt x="191439" y="3429279"/>
                  </a:lnTo>
                  <a:lnTo>
                    <a:pt x="191401" y="3429787"/>
                  </a:lnTo>
                  <a:lnTo>
                    <a:pt x="191198" y="3430041"/>
                  </a:lnTo>
                  <a:lnTo>
                    <a:pt x="191135" y="3430549"/>
                  </a:lnTo>
                  <a:lnTo>
                    <a:pt x="191020" y="3430803"/>
                  </a:lnTo>
                  <a:lnTo>
                    <a:pt x="190919" y="3430930"/>
                  </a:lnTo>
                  <a:lnTo>
                    <a:pt x="190855" y="3431184"/>
                  </a:lnTo>
                  <a:lnTo>
                    <a:pt x="191096" y="3431946"/>
                  </a:lnTo>
                  <a:lnTo>
                    <a:pt x="191998" y="3432327"/>
                  </a:lnTo>
                  <a:lnTo>
                    <a:pt x="193522" y="3432327"/>
                  </a:lnTo>
                  <a:lnTo>
                    <a:pt x="193890" y="3433216"/>
                  </a:lnTo>
                  <a:lnTo>
                    <a:pt x="194017" y="3433978"/>
                  </a:lnTo>
                  <a:lnTo>
                    <a:pt x="196151" y="3433724"/>
                  </a:lnTo>
                  <a:lnTo>
                    <a:pt x="197815" y="3433343"/>
                  </a:lnTo>
                  <a:lnTo>
                    <a:pt x="199009" y="3432835"/>
                  </a:lnTo>
                  <a:lnTo>
                    <a:pt x="198716" y="3435502"/>
                  </a:lnTo>
                  <a:lnTo>
                    <a:pt x="199618" y="3436264"/>
                  </a:lnTo>
                  <a:lnTo>
                    <a:pt x="201714" y="3435121"/>
                  </a:lnTo>
                  <a:lnTo>
                    <a:pt x="202196" y="3435629"/>
                  </a:lnTo>
                  <a:lnTo>
                    <a:pt x="202768" y="3435883"/>
                  </a:lnTo>
                  <a:lnTo>
                    <a:pt x="203403" y="3435883"/>
                  </a:lnTo>
                  <a:lnTo>
                    <a:pt x="204304" y="3435502"/>
                  </a:lnTo>
                  <a:lnTo>
                    <a:pt x="205409" y="3435375"/>
                  </a:lnTo>
                  <a:lnTo>
                    <a:pt x="206527" y="3436518"/>
                  </a:lnTo>
                  <a:lnTo>
                    <a:pt x="208153" y="3436391"/>
                  </a:lnTo>
                  <a:lnTo>
                    <a:pt x="209588" y="3435375"/>
                  </a:lnTo>
                  <a:lnTo>
                    <a:pt x="209956" y="3435121"/>
                  </a:lnTo>
                  <a:lnTo>
                    <a:pt x="210312" y="3434867"/>
                  </a:lnTo>
                  <a:lnTo>
                    <a:pt x="212242" y="3434867"/>
                  </a:lnTo>
                  <a:lnTo>
                    <a:pt x="214401" y="3434105"/>
                  </a:lnTo>
                  <a:lnTo>
                    <a:pt x="216242" y="3432835"/>
                  </a:lnTo>
                  <a:lnTo>
                    <a:pt x="216789" y="3432454"/>
                  </a:lnTo>
                  <a:lnTo>
                    <a:pt x="216941" y="3432581"/>
                  </a:lnTo>
                  <a:lnTo>
                    <a:pt x="217068" y="3432962"/>
                  </a:lnTo>
                  <a:lnTo>
                    <a:pt x="217195" y="3435756"/>
                  </a:lnTo>
                  <a:lnTo>
                    <a:pt x="218338" y="3434359"/>
                  </a:lnTo>
                  <a:lnTo>
                    <a:pt x="218770" y="3433216"/>
                  </a:lnTo>
                  <a:lnTo>
                    <a:pt x="218706" y="3432454"/>
                  </a:lnTo>
                  <a:lnTo>
                    <a:pt x="218592" y="3431819"/>
                  </a:lnTo>
                  <a:lnTo>
                    <a:pt x="219951" y="3430168"/>
                  </a:lnTo>
                  <a:lnTo>
                    <a:pt x="222097" y="3429406"/>
                  </a:lnTo>
                  <a:lnTo>
                    <a:pt x="225082" y="3429406"/>
                  </a:lnTo>
                  <a:lnTo>
                    <a:pt x="225272" y="3429279"/>
                  </a:lnTo>
                  <a:lnTo>
                    <a:pt x="226771" y="3425088"/>
                  </a:lnTo>
                  <a:lnTo>
                    <a:pt x="227977" y="3424326"/>
                  </a:lnTo>
                  <a:lnTo>
                    <a:pt x="228574" y="3424072"/>
                  </a:lnTo>
                  <a:lnTo>
                    <a:pt x="228739" y="3423818"/>
                  </a:lnTo>
                  <a:lnTo>
                    <a:pt x="228727" y="3423183"/>
                  </a:lnTo>
                  <a:lnTo>
                    <a:pt x="230708" y="3420389"/>
                  </a:lnTo>
                  <a:lnTo>
                    <a:pt x="231521" y="3420643"/>
                  </a:lnTo>
                  <a:lnTo>
                    <a:pt x="232397" y="3421151"/>
                  </a:lnTo>
                  <a:lnTo>
                    <a:pt x="232740" y="3421659"/>
                  </a:lnTo>
                  <a:lnTo>
                    <a:pt x="233311" y="3421659"/>
                  </a:lnTo>
                  <a:lnTo>
                    <a:pt x="234099" y="3421151"/>
                  </a:lnTo>
                  <a:lnTo>
                    <a:pt x="233972" y="3420389"/>
                  </a:lnTo>
                  <a:lnTo>
                    <a:pt x="233908" y="3420008"/>
                  </a:lnTo>
                  <a:lnTo>
                    <a:pt x="233730" y="3419881"/>
                  </a:lnTo>
                  <a:lnTo>
                    <a:pt x="233019" y="3419373"/>
                  </a:lnTo>
                  <a:lnTo>
                    <a:pt x="232473" y="3419246"/>
                  </a:lnTo>
                  <a:lnTo>
                    <a:pt x="232257" y="3418738"/>
                  </a:lnTo>
                  <a:lnTo>
                    <a:pt x="232130" y="3418357"/>
                  </a:lnTo>
                  <a:lnTo>
                    <a:pt x="232117" y="3418230"/>
                  </a:lnTo>
                  <a:lnTo>
                    <a:pt x="232029" y="3417087"/>
                  </a:lnTo>
                  <a:lnTo>
                    <a:pt x="233794" y="3417341"/>
                  </a:lnTo>
                  <a:lnTo>
                    <a:pt x="235267" y="3418357"/>
                  </a:lnTo>
                  <a:lnTo>
                    <a:pt x="235978" y="3418357"/>
                  </a:lnTo>
                  <a:lnTo>
                    <a:pt x="236829" y="3418103"/>
                  </a:lnTo>
                  <a:lnTo>
                    <a:pt x="236486" y="3417595"/>
                  </a:lnTo>
                  <a:lnTo>
                    <a:pt x="235762" y="3417087"/>
                  </a:lnTo>
                  <a:lnTo>
                    <a:pt x="235216" y="3416706"/>
                  </a:lnTo>
                  <a:lnTo>
                    <a:pt x="235318" y="3414166"/>
                  </a:lnTo>
                  <a:lnTo>
                    <a:pt x="235419" y="3413785"/>
                  </a:lnTo>
                  <a:lnTo>
                    <a:pt x="235534" y="3413531"/>
                  </a:lnTo>
                  <a:lnTo>
                    <a:pt x="235788" y="3413531"/>
                  </a:lnTo>
                  <a:lnTo>
                    <a:pt x="236232" y="3413785"/>
                  </a:lnTo>
                  <a:lnTo>
                    <a:pt x="236448" y="3414166"/>
                  </a:lnTo>
                  <a:lnTo>
                    <a:pt x="236562" y="3414547"/>
                  </a:lnTo>
                  <a:lnTo>
                    <a:pt x="236931" y="3414547"/>
                  </a:lnTo>
                  <a:lnTo>
                    <a:pt x="237629" y="3414166"/>
                  </a:lnTo>
                  <a:lnTo>
                    <a:pt x="237515" y="3413531"/>
                  </a:lnTo>
                  <a:lnTo>
                    <a:pt x="237451" y="3413150"/>
                  </a:lnTo>
                  <a:lnTo>
                    <a:pt x="237413" y="3412388"/>
                  </a:lnTo>
                  <a:lnTo>
                    <a:pt x="237477" y="3410483"/>
                  </a:lnTo>
                  <a:lnTo>
                    <a:pt x="237680" y="3409848"/>
                  </a:lnTo>
                  <a:lnTo>
                    <a:pt x="238086" y="3409213"/>
                  </a:lnTo>
                  <a:lnTo>
                    <a:pt x="237490" y="3408832"/>
                  </a:lnTo>
                  <a:lnTo>
                    <a:pt x="237426" y="3408578"/>
                  </a:lnTo>
                  <a:lnTo>
                    <a:pt x="237363" y="3407943"/>
                  </a:lnTo>
                  <a:lnTo>
                    <a:pt x="237528" y="3407181"/>
                  </a:lnTo>
                  <a:lnTo>
                    <a:pt x="237413" y="3406165"/>
                  </a:lnTo>
                  <a:lnTo>
                    <a:pt x="237109" y="3405657"/>
                  </a:lnTo>
                  <a:lnTo>
                    <a:pt x="236372" y="3405149"/>
                  </a:lnTo>
                  <a:lnTo>
                    <a:pt x="237223" y="3404260"/>
                  </a:lnTo>
                  <a:lnTo>
                    <a:pt x="237744" y="3402863"/>
                  </a:lnTo>
                  <a:lnTo>
                    <a:pt x="237921" y="3400958"/>
                  </a:lnTo>
                  <a:lnTo>
                    <a:pt x="238467" y="3400450"/>
                  </a:lnTo>
                  <a:lnTo>
                    <a:pt x="238493" y="3399815"/>
                  </a:lnTo>
                  <a:lnTo>
                    <a:pt x="237959" y="3399053"/>
                  </a:lnTo>
                  <a:lnTo>
                    <a:pt x="237083" y="3398418"/>
                  </a:lnTo>
                  <a:lnTo>
                    <a:pt x="236359" y="3397656"/>
                  </a:lnTo>
                  <a:lnTo>
                    <a:pt x="236258" y="3397148"/>
                  </a:lnTo>
                  <a:lnTo>
                    <a:pt x="236448" y="3396767"/>
                  </a:lnTo>
                  <a:lnTo>
                    <a:pt x="236893" y="3396386"/>
                  </a:lnTo>
                  <a:lnTo>
                    <a:pt x="237947" y="3395751"/>
                  </a:lnTo>
                  <a:lnTo>
                    <a:pt x="237718" y="3395497"/>
                  </a:lnTo>
                  <a:lnTo>
                    <a:pt x="237807" y="3394608"/>
                  </a:lnTo>
                  <a:lnTo>
                    <a:pt x="238861" y="3393084"/>
                  </a:lnTo>
                  <a:lnTo>
                    <a:pt x="238988" y="3392195"/>
                  </a:lnTo>
                  <a:lnTo>
                    <a:pt x="238988" y="3390417"/>
                  </a:lnTo>
                  <a:close/>
                </a:path>
                <a:path w="2123440" h="3785234">
                  <a:moveTo>
                    <a:pt x="290639" y="3482060"/>
                  </a:moveTo>
                  <a:lnTo>
                    <a:pt x="290055" y="3482060"/>
                  </a:lnTo>
                  <a:lnTo>
                    <a:pt x="290499" y="3483330"/>
                  </a:lnTo>
                  <a:lnTo>
                    <a:pt x="290639" y="3482060"/>
                  </a:lnTo>
                  <a:close/>
                </a:path>
                <a:path w="2123440" h="3785234">
                  <a:moveTo>
                    <a:pt x="344170" y="3452850"/>
                  </a:moveTo>
                  <a:lnTo>
                    <a:pt x="343966" y="3451580"/>
                  </a:lnTo>
                  <a:lnTo>
                    <a:pt x="343573" y="3450310"/>
                  </a:lnTo>
                  <a:lnTo>
                    <a:pt x="342823" y="3446500"/>
                  </a:lnTo>
                  <a:lnTo>
                    <a:pt x="342493" y="3445230"/>
                  </a:lnTo>
                  <a:lnTo>
                    <a:pt x="342392" y="3443960"/>
                  </a:lnTo>
                  <a:lnTo>
                    <a:pt x="342531" y="3443960"/>
                  </a:lnTo>
                  <a:lnTo>
                    <a:pt x="342760" y="3442690"/>
                  </a:lnTo>
                  <a:lnTo>
                    <a:pt x="342201" y="3441420"/>
                  </a:lnTo>
                  <a:lnTo>
                    <a:pt x="340855" y="3441420"/>
                  </a:lnTo>
                  <a:lnTo>
                    <a:pt x="339369" y="3440150"/>
                  </a:lnTo>
                  <a:lnTo>
                    <a:pt x="338086" y="3440150"/>
                  </a:lnTo>
                  <a:lnTo>
                    <a:pt x="338569" y="3438880"/>
                  </a:lnTo>
                  <a:lnTo>
                    <a:pt x="337400" y="3438880"/>
                  </a:lnTo>
                  <a:lnTo>
                    <a:pt x="336499" y="3437610"/>
                  </a:lnTo>
                  <a:lnTo>
                    <a:pt x="336461" y="3436340"/>
                  </a:lnTo>
                  <a:lnTo>
                    <a:pt x="335026" y="3436340"/>
                  </a:lnTo>
                  <a:lnTo>
                    <a:pt x="333857" y="3435070"/>
                  </a:lnTo>
                  <a:lnTo>
                    <a:pt x="331901" y="3433800"/>
                  </a:lnTo>
                  <a:lnTo>
                    <a:pt x="331685" y="3432530"/>
                  </a:lnTo>
                  <a:lnTo>
                    <a:pt x="332016" y="3431260"/>
                  </a:lnTo>
                  <a:lnTo>
                    <a:pt x="332346" y="3429990"/>
                  </a:lnTo>
                  <a:lnTo>
                    <a:pt x="331609" y="3431260"/>
                  </a:lnTo>
                  <a:lnTo>
                    <a:pt x="331012" y="3431260"/>
                  </a:lnTo>
                  <a:lnTo>
                    <a:pt x="331152" y="3429990"/>
                  </a:lnTo>
                  <a:lnTo>
                    <a:pt x="329450" y="3429990"/>
                  </a:lnTo>
                  <a:lnTo>
                    <a:pt x="330022" y="3431260"/>
                  </a:lnTo>
                  <a:lnTo>
                    <a:pt x="329996" y="3432530"/>
                  </a:lnTo>
                  <a:lnTo>
                    <a:pt x="329412" y="3432530"/>
                  </a:lnTo>
                  <a:lnTo>
                    <a:pt x="328104" y="3433800"/>
                  </a:lnTo>
                  <a:lnTo>
                    <a:pt x="328015" y="3431260"/>
                  </a:lnTo>
                  <a:lnTo>
                    <a:pt x="328472" y="3431260"/>
                  </a:lnTo>
                  <a:lnTo>
                    <a:pt x="329450" y="3429990"/>
                  </a:lnTo>
                  <a:lnTo>
                    <a:pt x="327279" y="3429990"/>
                  </a:lnTo>
                  <a:lnTo>
                    <a:pt x="325247" y="3427450"/>
                  </a:lnTo>
                  <a:lnTo>
                    <a:pt x="325716" y="3426180"/>
                  </a:lnTo>
                  <a:lnTo>
                    <a:pt x="325551" y="3426180"/>
                  </a:lnTo>
                  <a:lnTo>
                    <a:pt x="324751" y="3424910"/>
                  </a:lnTo>
                  <a:lnTo>
                    <a:pt x="322973" y="3424326"/>
                  </a:lnTo>
                  <a:lnTo>
                    <a:pt x="322973" y="3446500"/>
                  </a:lnTo>
                  <a:lnTo>
                    <a:pt x="321678" y="3446500"/>
                  </a:lnTo>
                  <a:lnTo>
                    <a:pt x="320789" y="3445230"/>
                  </a:lnTo>
                  <a:lnTo>
                    <a:pt x="320408" y="3445230"/>
                  </a:lnTo>
                  <a:lnTo>
                    <a:pt x="320941" y="3443960"/>
                  </a:lnTo>
                  <a:lnTo>
                    <a:pt x="321449" y="3443960"/>
                  </a:lnTo>
                  <a:lnTo>
                    <a:pt x="321970" y="3445230"/>
                  </a:lnTo>
                  <a:lnTo>
                    <a:pt x="322580" y="3445230"/>
                  </a:lnTo>
                  <a:lnTo>
                    <a:pt x="322973" y="3446500"/>
                  </a:lnTo>
                  <a:lnTo>
                    <a:pt x="322973" y="3424326"/>
                  </a:lnTo>
                  <a:lnTo>
                    <a:pt x="320941" y="3423640"/>
                  </a:lnTo>
                  <a:lnTo>
                    <a:pt x="320421" y="3423640"/>
                  </a:lnTo>
                  <a:lnTo>
                    <a:pt x="319570" y="3424910"/>
                  </a:lnTo>
                  <a:lnTo>
                    <a:pt x="318630" y="3426180"/>
                  </a:lnTo>
                  <a:lnTo>
                    <a:pt x="318808" y="3424910"/>
                  </a:lnTo>
                  <a:lnTo>
                    <a:pt x="319074" y="3423640"/>
                  </a:lnTo>
                  <a:lnTo>
                    <a:pt x="316674" y="3421100"/>
                  </a:lnTo>
                  <a:lnTo>
                    <a:pt x="312127" y="3421100"/>
                  </a:lnTo>
                  <a:lnTo>
                    <a:pt x="312305" y="3417290"/>
                  </a:lnTo>
                  <a:lnTo>
                    <a:pt x="312064" y="3416020"/>
                  </a:lnTo>
                  <a:lnTo>
                    <a:pt x="309537" y="3416020"/>
                  </a:lnTo>
                  <a:lnTo>
                    <a:pt x="309130" y="3414750"/>
                  </a:lnTo>
                  <a:lnTo>
                    <a:pt x="310629" y="3410940"/>
                  </a:lnTo>
                  <a:lnTo>
                    <a:pt x="309575" y="3409670"/>
                  </a:lnTo>
                  <a:lnTo>
                    <a:pt x="305981" y="3409670"/>
                  </a:lnTo>
                  <a:lnTo>
                    <a:pt x="304977" y="3407130"/>
                  </a:lnTo>
                  <a:lnTo>
                    <a:pt x="304190" y="3405860"/>
                  </a:lnTo>
                  <a:lnTo>
                    <a:pt x="301917" y="3405860"/>
                  </a:lnTo>
                  <a:lnTo>
                    <a:pt x="300037" y="3404590"/>
                  </a:lnTo>
                  <a:lnTo>
                    <a:pt x="296392" y="3404590"/>
                  </a:lnTo>
                  <a:lnTo>
                    <a:pt x="288798" y="3407130"/>
                  </a:lnTo>
                  <a:lnTo>
                    <a:pt x="286105" y="3411613"/>
                  </a:lnTo>
                  <a:lnTo>
                    <a:pt x="286105" y="3429990"/>
                  </a:lnTo>
                  <a:lnTo>
                    <a:pt x="285864" y="3431260"/>
                  </a:lnTo>
                  <a:lnTo>
                    <a:pt x="285521" y="3431260"/>
                  </a:lnTo>
                  <a:lnTo>
                    <a:pt x="282829" y="3429990"/>
                  </a:lnTo>
                  <a:lnTo>
                    <a:pt x="283400" y="3428720"/>
                  </a:lnTo>
                  <a:lnTo>
                    <a:pt x="286105" y="3429990"/>
                  </a:lnTo>
                  <a:lnTo>
                    <a:pt x="286105" y="3411613"/>
                  </a:lnTo>
                  <a:lnTo>
                    <a:pt x="284975" y="3413480"/>
                  </a:lnTo>
                  <a:lnTo>
                    <a:pt x="284937" y="3421100"/>
                  </a:lnTo>
                  <a:lnTo>
                    <a:pt x="282511" y="3421100"/>
                  </a:lnTo>
                  <a:lnTo>
                    <a:pt x="282511" y="3440150"/>
                  </a:lnTo>
                  <a:lnTo>
                    <a:pt x="281711" y="3440150"/>
                  </a:lnTo>
                  <a:lnTo>
                    <a:pt x="281813" y="3438880"/>
                  </a:lnTo>
                  <a:lnTo>
                    <a:pt x="282054" y="3438880"/>
                  </a:lnTo>
                  <a:lnTo>
                    <a:pt x="282511" y="3440150"/>
                  </a:lnTo>
                  <a:lnTo>
                    <a:pt x="282511" y="3421100"/>
                  </a:lnTo>
                  <a:lnTo>
                    <a:pt x="281127" y="3422370"/>
                  </a:lnTo>
                  <a:lnTo>
                    <a:pt x="279984" y="3424910"/>
                  </a:lnTo>
                  <a:lnTo>
                    <a:pt x="279273" y="3424910"/>
                  </a:lnTo>
                  <a:lnTo>
                    <a:pt x="279273" y="3437610"/>
                  </a:lnTo>
                  <a:lnTo>
                    <a:pt x="277114" y="3440150"/>
                  </a:lnTo>
                  <a:lnTo>
                    <a:pt x="276796" y="3438880"/>
                  </a:lnTo>
                  <a:lnTo>
                    <a:pt x="277228" y="3438880"/>
                  </a:lnTo>
                  <a:lnTo>
                    <a:pt x="277660" y="3437610"/>
                  </a:lnTo>
                  <a:lnTo>
                    <a:pt x="278003" y="3436340"/>
                  </a:lnTo>
                  <a:lnTo>
                    <a:pt x="279158" y="3436340"/>
                  </a:lnTo>
                  <a:lnTo>
                    <a:pt x="279273" y="3437610"/>
                  </a:lnTo>
                  <a:lnTo>
                    <a:pt x="279273" y="3424910"/>
                  </a:lnTo>
                  <a:lnTo>
                    <a:pt x="278561" y="3426180"/>
                  </a:lnTo>
                  <a:lnTo>
                    <a:pt x="277914" y="3428720"/>
                  </a:lnTo>
                  <a:lnTo>
                    <a:pt x="279184" y="3428720"/>
                  </a:lnTo>
                  <a:lnTo>
                    <a:pt x="279120" y="3429990"/>
                  </a:lnTo>
                  <a:lnTo>
                    <a:pt x="278904" y="3429990"/>
                  </a:lnTo>
                  <a:lnTo>
                    <a:pt x="278917" y="3431260"/>
                  </a:lnTo>
                  <a:lnTo>
                    <a:pt x="278193" y="3431260"/>
                  </a:lnTo>
                  <a:lnTo>
                    <a:pt x="275945" y="3429990"/>
                  </a:lnTo>
                  <a:lnTo>
                    <a:pt x="275247" y="3432530"/>
                  </a:lnTo>
                  <a:lnTo>
                    <a:pt x="273710" y="3432530"/>
                  </a:lnTo>
                  <a:lnTo>
                    <a:pt x="273062" y="3435070"/>
                  </a:lnTo>
                  <a:lnTo>
                    <a:pt x="272300" y="3436340"/>
                  </a:lnTo>
                  <a:lnTo>
                    <a:pt x="270065" y="3436340"/>
                  </a:lnTo>
                  <a:lnTo>
                    <a:pt x="269176" y="3441420"/>
                  </a:lnTo>
                  <a:lnTo>
                    <a:pt x="267398" y="3442690"/>
                  </a:lnTo>
                  <a:lnTo>
                    <a:pt x="265912" y="3442690"/>
                  </a:lnTo>
                  <a:lnTo>
                    <a:pt x="265950" y="3443960"/>
                  </a:lnTo>
                  <a:lnTo>
                    <a:pt x="265811" y="3443960"/>
                  </a:lnTo>
                  <a:lnTo>
                    <a:pt x="265912" y="3442690"/>
                  </a:lnTo>
                  <a:lnTo>
                    <a:pt x="264718" y="3442690"/>
                  </a:lnTo>
                  <a:lnTo>
                    <a:pt x="264807" y="3443960"/>
                  </a:lnTo>
                  <a:lnTo>
                    <a:pt x="264769" y="3471900"/>
                  </a:lnTo>
                  <a:lnTo>
                    <a:pt x="263220" y="3471900"/>
                  </a:lnTo>
                  <a:lnTo>
                    <a:pt x="264223" y="3469360"/>
                  </a:lnTo>
                  <a:lnTo>
                    <a:pt x="264388" y="3470630"/>
                  </a:lnTo>
                  <a:lnTo>
                    <a:pt x="264566" y="3470630"/>
                  </a:lnTo>
                  <a:lnTo>
                    <a:pt x="264769" y="3471900"/>
                  </a:lnTo>
                  <a:lnTo>
                    <a:pt x="264769" y="3443960"/>
                  </a:lnTo>
                  <a:lnTo>
                    <a:pt x="263956" y="3443960"/>
                  </a:lnTo>
                  <a:lnTo>
                    <a:pt x="263956" y="3449040"/>
                  </a:lnTo>
                  <a:lnTo>
                    <a:pt x="263944" y="3450310"/>
                  </a:lnTo>
                  <a:lnTo>
                    <a:pt x="263461" y="3450310"/>
                  </a:lnTo>
                  <a:lnTo>
                    <a:pt x="263499" y="3449040"/>
                  </a:lnTo>
                  <a:lnTo>
                    <a:pt x="263956" y="3449040"/>
                  </a:lnTo>
                  <a:lnTo>
                    <a:pt x="263956" y="3443960"/>
                  </a:lnTo>
                  <a:lnTo>
                    <a:pt x="263499" y="3443960"/>
                  </a:lnTo>
                  <a:lnTo>
                    <a:pt x="263118" y="3445230"/>
                  </a:lnTo>
                  <a:lnTo>
                    <a:pt x="262623" y="3446500"/>
                  </a:lnTo>
                  <a:lnTo>
                    <a:pt x="262280" y="3446500"/>
                  </a:lnTo>
                  <a:lnTo>
                    <a:pt x="261429" y="3449040"/>
                  </a:lnTo>
                  <a:lnTo>
                    <a:pt x="260527" y="3450310"/>
                  </a:lnTo>
                  <a:lnTo>
                    <a:pt x="259562" y="3450310"/>
                  </a:lnTo>
                  <a:lnTo>
                    <a:pt x="259918" y="3451580"/>
                  </a:lnTo>
                  <a:lnTo>
                    <a:pt x="260819" y="3451580"/>
                  </a:lnTo>
                  <a:lnTo>
                    <a:pt x="261213" y="3452850"/>
                  </a:lnTo>
                  <a:lnTo>
                    <a:pt x="261366" y="3452850"/>
                  </a:lnTo>
                  <a:lnTo>
                    <a:pt x="261416" y="3455390"/>
                  </a:lnTo>
                  <a:lnTo>
                    <a:pt x="259511" y="3455390"/>
                  </a:lnTo>
                  <a:lnTo>
                    <a:pt x="258953" y="3454120"/>
                  </a:lnTo>
                  <a:lnTo>
                    <a:pt x="257683" y="3453269"/>
                  </a:lnTo>
                  <a:lnTo>
                    <a:pt x="257683" y="3475710"/>
                  </a:lnTo>
                  <a:lnTo>
                    <a:pt x="255092" y="3476980"/>
                  </a:lnTo>
                  <a:lnTo>
                    <a:pt x="255625" y="3475710"/>
                  </a:lnTo>
                  <a:lnTo>
                    <a:pt x="257683" y="3475710"/>
                  </a:lnTo>
                  <a:lnTo>
                    <a:pt x="257683" y="3453269"/>
                  </a:lnTo>
                  <a:lnTo>
                    <a:pt x="257594" y="3456660"/>
                  </a:lnTo>
                  <a:lnTo>
                    <a:pt x="257238" y="3456660"/>
                  </a:lnTo>
                  <a:lnTo>
                    <a:pt x="257492" y="3455390"/>
                  </a:lnTo>
                  <a:lnTo>
                    <a:pt x="257594" y="3456660"/>
                  </a:lnTo>
                  <a:lnTo>
                    <a:pt x="257594" y="3453219"/>
                  </a:lnTo>
                  <a:lnTo>
                    <a:pt x="257060" y="3452850"/>
                  </a:lnTo>
                  <a:lnTo>
                    <a:pt x="256565" y="3452850"/>
                  </a:lnTo>
                  <a:lnTo>
                    <a:pt x="256565" y="3460470"/>
                  </a:lnTo>
                  <a:lnTo>
                    <a:pt x="256133" y="3461740"/>
                  </a:lnTo>
                  <a:lnTo>
                    <a:pt x="255981" y="3461740"/>
                  </a:lnTo>
                  <a:lnTo>
                    <a:pt x="255714" y="3460470"/>
                  </a:lnTo>
                  <a:lnTo>
                    <a:pt x="256565" y="3460470"/>
                  </a:lnTo>
                  <a:lnTo>
                    <a:pt x="256565" y="3452850"/>
                  </a:lnTo>
                  <a:lnTo>
                    <a:pt x="255968" y="3452850"/>
                  </a:lnTo>
                  <a:lnTo>
                    <a:pt x="255244" y="3454120"/>
                  </a:lnTo>
                  <a:lnTo>
                    <a:pt x="255028" y="3455390"/>
                  </a:lnTo>
                  <a:lnTo>
                    <a:pt x="254114" y="3455390"/>
                  </a:lnTo>
                  <a:lnTo>
                    <a:pt x="253263" y="3456660"/>
                  </a:lnTo>
                  <a:lnTo>
                    <a:pt x="251637" y="3459200"/>
                  </a:lnTo>
                  <a:lnTo>
                    <a:pt x="250317" y="3460470"/>
                  </a:lnTo>
                  <a:lnTo>
                    <a:pt x="250291" y="3461740"/>
                  </a:lnTo>
                  <a:lnTo>
                    <a:pt x="249961" y="3461740"/>
                  </a:lnTo>
                  <a:lnTo>
                    <a:pt x="249339" y="3463010"/>
                  </a:lnTo>
                  <a:lnTo>
                    <a:pt x="249847" y="3463010"/>
                  </a:lnTo>
                  <a:lnTo>
                    <a:pt x="250355" y="3465550"/>
                  </a:lnTo>
                  <a:lnTo>
                    <a:pt x="250799" y="3466820"/>
                  </a:lnTo>
                  <a:lnTo>
                    <a:pt x="247713" y="3466820"/>
                  </a:lnTo>
                  <a:lnTo>
                    <a:pt x="246418" y="3469360"/>
                  </a:lnTo>
                  <a:lnTo>
                    <a:pt x="242506" y="3469360"/>
                  </a:lnTo>
                  <a:lnTo>
                    <a:pt x="241642" y="3470630"/>
                  </a:lnTo>
                  <a:lnTo>
                    <a:pt x="241579" y="3471900"/>
                  </a:lnTo>
                  <a:lnTo>
                    <a:pt x="241896" y="3471900"/>
                  </a:lnTo>
                  <a:lnTo>
                    <a:pt x="242150" y="3473170"/>
                  </a:lnTo>
                  <a:lnTo>
                    <a:pt x="242379" y="3474440"/>
                  </a:lnTo>
                  <a:lnTo>
                    <a:pt x="243192" y="3473170"/>
                  </a:lnTo>
                  <a:lnTo>
                    <a:pt x="244259" y="3473170"/>
                  </a:lnTo>
                  <a:lnTo>
                    <a:pt x="245579" y="3474440"/>
                  </a:lnTo>
                  <a:lnTo>
                    <a:pt x="244995" y="3475710"/>
                  </a:lnTo>
                  <a:lnTo>
                    <a:pt x="244055" y="3476980"/>
                  </a:lnTo>
                  <a:lnTo>
                    <a:pt x="243395" y="3475710"/>
                  </a:lnTo>
                  <a:lnTo>
                    <a:pt x="238925" y="3475710"/>
                  </a:lnTo>
                  <a:lnTo>
                    <a:pt x="237236" y="3476980"/>
                  </a:lnTo>
                  <a:lnTo>
                    <a:pt x="236512" y="3479520"/>
                  </a:lnTo>
                  <a:lnTo>
                    <a:pt x="236181" y="3482060"/>
                  </a:lnTo>
                  <a:lnTo>
                    <a:pt x="236207" y="3483330"/>
                  </a:lnTo>
                  <a:lnTo>
                    <a:pt x="233324" y="3483330"/>
                  </a:lnTo>
                  <a:lnTo>
                    <a:pt x="231470" y="3484600"/>
                  </a:lnTo>
                  <a:lnTo>
                    <a:pt x="230632" y="3487140"/>
                  </a:lnTo>
                  <a:lnTo>
                    <a:pt x="232054" y="3488410"/>
                  </a:lnTo>
                  <a:lnTo>
                    <a:pt x="231762" y="3489680"/>
                  </a:lnTo>
                  <a:lnTo>
                    <a:pt x="229743" y="3489680"/>
                  </a:lnTo>
                  <a:lnTo>
                    <a:pt x="229933" y="3488410"/>
                  </a:lnTo>
                  <a:lnTo>
                    <a:pt x="228561" y="3488410"/>
                  </a:lnTo>
                  <a:lnTo>
                    <a:pt x="228206" y="3490950"/>
                  </a:lnTo>
                  <a:lnTo>
                    <a:pt x="228663" y="3492220"/>
                  </a:lnTo>
                  <a:lnTo>
                    <a:pt x="228015" y="3492220"/>
                  </a:lnTo>
                  <a:lnTo>
                    <a:pt x="227228" y="3493490"/>
                  </a:lnTo>
                  <a:lnTo>
                    <a:pt x="226288" y="3496030"/>
                  </a:lnTo>
                  <a:lnTo>
                    <a:pt x="225285" y="3496030"/>
                  </a:lnTo>
                  <a:lnTo>
                    <a:pt x="224904" y="3497300"/>
                  </a:lnTo>
                  <a:lnTo>
                    <a:pt x="224853" y="3498570"/>
                  </a:lnTo>
                  <a:lnTo>
                    <a:pt x="226021" y="3501110"/>
                  </a:lnTo>
                  <a:lnTo>
                    <a:pt x="227749" y="3501110"/>
                  </a:lnTo>
                  <a:lnTo>
                    <a:pt x="228307" y="3502380"/>
                  </a:lnTo>
                  <a:lnTo>
                    <a:pt x="228511" y="3503650"/>
                  </a:lnTo>
                  <a:lnTo>
                    <a:pt x="227279" y="3503650"/>
                  </a:lnTo>
                  <a:lnTo>
                    <a:pt x="226695" y="3504920"/>
                  </a:lnTo>
                  <a:lnTo>
                    <a:pt x="227355" y="3504920"/>
                  </a:lnTo>
                  <a:lnTo>
                    <a:pt x="228041" y="3506190"/>
                  </a:lnTo>
                  <a:lnTo>
                    <a:pt x="228765" y="3507460"/>
                  </a:lnTo>
                  <a:lnTo>
                    <a:pt x="229857" y="3511270"/>
                  </a:lnTo>
                  <a:lnTo>
                    <a:pt x="231279" y="3511270"/>
                  </a:lnTo>
                  <a:lnTo>
                    <a:pt x="230809" y="3512540"/>
                  </a:lnTo>
                  <a:lnTo>
                    <a:pt x="232067" y="3513810"/>
                  </a:lnTo>
                  <a:lnTo>
                    <a:pt x="232460" y="3515080"/>
                  </a:lnTo>
                  <a:lnTo>
                    <a:pt x="234302" y="3515080"/>
                  </a:lnTo>
                  <a:lnTo>
                    <a:pt x="234962" y="3513810"/>
                  </a:lnTo>
                  <a:lnTo>
                    <a:pt x="235165" y="3513810"/>
                  </a:lnTo>
                  <a:lnTo>
                    <a:pt x="235470" y="3515080"/>
                  </a:lnTo>
                  <a:lnTo>
                    <a:pt x="236334" y="3516350"/>
                  </a:lnTo>
                  <a:lnTo>
                    <a:pt x="237312" y="3516350"/>
                  </a:lnTo>
                  <a:lnTo>
                    <a:pt x="237934" y="3517620"/>
                  </a:lnTo>
                  <a:lnTo>
                    <a:pt x="237109" y="3518890"/>
                  </a:lnTo>
                  <a:lnTo>
                    <a:pt x="236766" y="3520160"/>
                  </a:lnTo>
                  <a:lnTo>
                    <a:pt x="237032" y="3521430"/>
                  </a:lnTo>
                  <a:lnTo>
                    <a:pt x="239915" y="3521430"/>
                  </a:lnTo>
                  <a:lnTo>
                    <a:pt x="241236" y="3520160"/>
                  </a:lnTo>
                  <a:lnTo>
                    <a:pt x="241630" y="3520160"/>
                  </a:lnTo>
                  <a:lnTo>
                    <a:pt x="241719" y="3521430"/>
                  </a:lnTo>
                  <a:lnTo>
                    <a:pt x="241490" y="3521430"/>
                  </a:lnTo>
                  <a:lnTo>
                    <a:pt x="241058" y="3522700"/>
                  </a:lnTo>
                  <a:lnTo>
                    <a:pt x="240715" y="3523970"/>
                  </a:lnTo>
                  <a:lnTo>
                    <a:pt x="242430" y="3523970"/>
                  </a:lnTo>
                  <a:lnTo>
                    <a:pt x="243192" y="3525240"/>
                  </a:lnTo>
                  <a:lnTo>
                    <a:pt x="244640" y="3525240"/>
                  </a:lnTo>
                  <a:lnTo>
                    <a:pt x="246468" y="3526510"/>
                  </a:lnTo>
                  <a:lnTo>
                    <a:pt x="246862" y="3527780"/>
                  </a:lnTo>
                  <a:lnTo>
                    <a:pt x="247459" y="3527780"/>
                  </a:lnTo>
                  <a:lnTo>
                    <a:pt x="249555" y="3529050"/>
                  </a:lnTo>
                  <a:lnTo>
                    <a:pt x="249796" y="3529050"/>
                  </a:lnTo>
                  <a:lnTo>
                    <a:pt x="249694" y="3531590"/>
                  </a:lnTo>
                  <a:lnTo>
                    <a:pt x="249974" y="3531590"/>
                  </a:lnTo>
                  <a:lnTo>
                    <a:pt x="250532" y="3532860"/>
                  </a:lnTo>
                  <a:lnTo>
                    <a:pt x="254825" y="3532860"/>
                  </a:lnTo>
                  <a:lnTo>
                    <a:pt x="255308" y="3534130"/>
                  </a:lnTo>
                  <a:lnTo>
                    <a:pt x="256933" y="3534130"/>
                  </a:lnTo>
                  <a:lnTo>
                    <a:pt x="257937" y="3535400"/>
                  </a:lnTo>
                  <a:lnTo>
                    <a:pt x="258318" y="3536670"/>
                  </a:lnTo>
                  <a:lnTo>
                    <a:pt x="259168" y="3536670"/>
                  </a:lnTo>
                  <a:lnTo>
                    <a:pt x="259969" y="3537940"/>
                  </a:lnTo>
                  <a:lnTo>
                    <a:pt x="260731" y="3539210"/>
                  </a:lnTo>
                  <a:lnTo>
                    <a:pt x="261264" y="3539210"/>
                  </a:lnTo>
                  <a:lnTo>
                    <a:pt x="262013" y="3540480"/>
                  </a:lnTo>
                  <a:lnTo>
                    <a:pt x="266242" y="3540480"/>
                  </a:lnTo>
                  <a:lnTo>
                    <a:pt x="268058" y="3541750"/>
                  </a:lnTo>
                  <a:lnTo>
                    <a:pt x="271030" y="3541750"/>
                  </a:lnTo>
                  <a:lnTo>
                    <a:pt x="271640" y="3540480"/>
                  </a:lnTo>
                  <a:lnTo>
                    <a:pt x="272618" y="3540480"/>
                  </a:lnTo>
                  <a:lnTo>
                    <a:pt x="274497" y="3537940"/>
                  </a:lnTo>
                  <a:lnTo>
                    <a:pt x="274789" y="3535400"/>
                  </a:lnTo>
                  <a:lnTo>
                    <a:pt x="275831" y="3532860"/>
                  </a:lnTo>
                  <a:lnTo>
                    <a:pt x="277622" y="3531590"/>
                  </a:lnTo>
                  <a:lnTo>
                    <a:pt x="277406" y="3530320"/>
                  </a:lnTo>
                  <a:lnTo>
                    <a:pt x="277190" y="3529050"/>
                  </a:lnTo>
                  <a:lnTo>
                    <a:pt x="277393" y="3527780"/>
                  </a:lnTo>
                  <a:lnTo>
                    <a:pt x="278218" y="3527780"/>
                  </a:lnTo>
                  <a:lnTo>
                    <a:pt x="277164" y="3526510"/>
                  </a:lnTo>
                  <a:lnTo>
                    <a:pt x="276275" y="3525240"/>
                  </a:lnTo>
                  <a:lnTo>
                    <a:pt x="275577" y="3525240"/>
                  </a:lnTo>
                  <a:lnTo>
                    <a:pt x="275602" y="3526510"/>
                  </a:lnTo>
                  <a:lnTo>
                    <a:pt x="275386" y="3527780"/>
                  </a:lnTo>
                  <a:lnTo>
                    <a:pt x="273456" y="3526510"/>
                  </a:lnTo>
                  <a:lnTo>
                    <a:pt x="271437" y="3526510"/>
                  </a:lnTo>
                  <a:lnTo>
                    <a:pt x="270281" y="3525240"/>
                  </a:lnTo>
                  <a:lnTo>
                    <a:pt x="269544" y="3523970"/>
                  </a:lnTo>
                  <a:lnTo>
                    <a:pt x="269227" y="3522700"/>
                  </a:lnTo>
                  <a:lnTo>
                    <a:pt x="268681" y="3521430"/>
                  </a:lnTo>
                  <a:lnTo>
                    <a:pt x="267754" y="3520160"/>
                  </a:lnTo>
                  <a:lnTo>
                    <a:pt x="267208" y="3522700"/>
                  </a:lnTo>
                  <a:lnTo>
                    <a:pt x="266103" y="3523970"/>
                  </a:lnTo>
                  <a:lnTo>
                    <a:pt x="264439" y="3523970"/>
                  </a:lnTo>
                  <a:lnTo>
                    <a:pt x="264414" y="3522700"/>
                  </a:lnTo>
                  <a:lnTo>
                    <a:pt x="264629" y="3522700"/>
                  </a:lnTo>
                  <a:lnTo>
                    <a:pt x="264845" y="3521430"/>
                  </a:lnTo>
                  <a:lnTo>
                    <a:pt x="264718" y="3521430"/>
                  </a:lnTo>
                  <a:lnTo>
                    <a:pt x="264223" y="3520160"/>
                  </a:lnTo>
                  <a:lnTo>
                    <a:pt x="263321" y="3520160"/>
                  </a:lnTo>
                  <a:lnTo>
                    <a:pt x="263309" y="3518890"/>
                  </a:lnTo>
                  <a:lnTo>
                    <a:pt x="263055" y="3517620"/>
                  </a:lnTo>
                  <a:lnTo>
                    <a:pt x="262432" y="3516350"/>
                  </a:lnTo>
                  <a:lnTo>
                    <a:pt x="259384" y="3516350"/>
                  </a:lnTo>
                  <a:lnTo>
                    <a:pt x="259651" y="3515080"/>
                  </a:lnTo>
                  <a:lnTo>
                    <a:pt x="260070" y="3513810"/>
                  </a:lnTo>
                  <a:lnTo>
                    <a:pt x="260108" y="3512540"/>
                  </a:lnTo>
                  <a:lnTo>
                    <a:pt x="259321" y="3512540"/>
                  </a:lnTo>
                  <a:lnTo>
                    <a:pt x="259321" y="3523970"/>
                  </a:lnTo>
                  <a:lnTo>
                    <a:pt x="258635" y="3522700"/>
                  </a:lnTo>
                  <a:lnTo>
                    <a:pt x="259232" y="3522700"/>
                  </a:lnTo>
                  <a:lnTo>
                    <a:pt x="259321" y="3523970"/>
                  </a:lnTo>
                  <a:lnTo>
                    <a:pt x="259321" y="3512540"/>
                  </a:lnTo>
                  <a:lnTo>
                    <a:pt x="257213" y="3512540"/>
                  </a:lnTo>
                  <a:lnTo>
                    <a:pt x="257213" y="3530320"/>
                  </a:lnTo>
                  <a:lnTo>
                    <a:pt x="256844" y="3531590"/>
                  </a:lnTo>
                  <a:lnTo>
                    <a:pt x="255473" y="3531590"/>
                  </a:lnTo>
                  <a:lnTo>
                    <a:pt x="256286" y="3530320"/>
                  </a:lnTo>
                  <a:lnTo>
                    <a:pt x="257213" y="3530320"/>
                  </a:lnTo>
                  <a:lnTo>
                    <a:pt x="257213" y="3512540"/>
                  </a:lnTo>
                  <a:lnTo>
                    <a:pt x="255028" y="3512540"/>
                  </a:lnTo>
                  <a:lnTo>
                    <a:pt x="254444" y="3513810"/>
                  </a:lnTo>
                  <a:lnTo>
                    <a:pt x="254241" y="3513810"/>
                  </a:lnTo>
                  <a:lnTo>
                    <a:pt x="253746" y="3512540"/>
                  </a:lnTo>
                  <a:lnTo>
                    <a:pt x="253441" y="3512540"/>
                  </a:lnTo>
                  <a:lnTo>
                    <a:pt x="254977" y="3511270"/>
                  </a:lnTo>
                  <a:lnTo>
                    <a:pt x="254812" y="3510000"/>
                  </a:lnTo>
                  <a:lnTo>
                    <a:pt x="255028" y="3510000"/>
                  </a:lnTo>
                  <a:lnTo>
                    <a:pt x="255066" y="3508730"/>
                  </a:lnTo>
                  <a:lnTo>
                    <a:pt x="254800" y="3508730"/>
                  </a:lnTo>
                  <a:lnTo>
                    <a:pt x="254254" y="3507460"/>
                  </a:lnTo>
                  <a:lnTo>
                    <a:pt x="253784" y="3508730"/>
                  </a:lnTo>
                  <a:lnTo>
                    <a:pt x="252857" y="3510000"/>
                  </a:lnTo>
                  <a:lnTo>
                    <a:pt x="251485" y="3510000"/>
                  </a:lnTo>
                  <a:lnTo>
                    <a:pt x="252056" y="3512540"/>
                  </a:lnTo>
                  <a:lnTo>
                    <a:pt x="250266" y="3512540"/>
                  </a:lnTo>
                  <a:lnTo>
                    <a:pt x="250126" y="3510000"/>
                  </a:lnTo>
                  <a:lnTo>
                    <a:pt x="250571" y="3508730"/>
                  </a:lnTo>
                  <a:lnTo>
                    <a:pt x="251650" y="3507460"/>
                  </a:lnTo>
                  <a:lnTo>
                    <a:pt x="252425" y="3507460"/>
                  </a:lnTo>
                  <a:lnTo>
                    <a:pt x="252590" y="3506190"/>
                  </a:lnTo>
                  <a:lnTo>
                    <a:pt x="252120" y="3504920"/>
                  </a:lnTo>
                  <a:lnTo>
                    <a:pt x="251904" y="3503650"/>
                  </a:lnTo>
                  <a:lnTo>
                    <a:pt x="250151" y="3503650"/>
                  </a:lnTo>
                  <a:lnTo>
                    <a:pt x="248742" y="3504920"/>
                  </a:lnTo>
                  <a:lnTo>
                    <a:pt x="247535" y="3504920"/>
                  </a:lnTo>
                  <a:lnTo>
                    <a:pt x="246532" y="3503650"/>
                  </a:lnTo>
                  <a:lnTo>
                    <a:pt x="246722" y="3501110"/>
                  </a:lnTo>
                  <a:lnTo>
                    <a:pt x="247434" y="3501110"/>
                  </a:lnTo>
                  <a:lnTo>
                    <a:pt x="247357" y="3499840"/>
                  </a:lnTo>
                  <a:lnTo>
                    <a:pt x="246926" y="3497300"/>
                  </a:lnTo>
                  <a:lnTo>
                    <a:pt x="246507" y="3497300"/>
                  </a:lnTo>
                  <a:lnTo>
                    <a:pt x="246570" y="3496030"/>
                  </a:lnTo>
                  <a:lnTo>
                    <a:pt x="247103" y="3496030"/>
                  </a:lnTo>
                  <a:lnTo>
                    <a:pt x="247878" y="3494760"/>
                  </a:lnTo>
                  <a:lnTo>
                    <a:pt x="248462" y="3494760"/>
                  </a:lnTo>
                  <a:lnTo>
                    <a:pt x="248818" y="3496030"/>
                  </a:lnTo>
                  <a:lnTo>
                    <a:pt x="249618" y="3494760"/>
                  </a:lnTo>
                  <a:lnTo>
                    <a:pt x="250418" y="3493490"/>
                  </a:lnTo>
                  <a:lnTo>
                    <a:pt x="250888" y="3493490"/>
                  </a:lnTo>
                  <a:lnTo>
                    <a:pt x="250875" y="3492220"/>
                  </a:lnTo>
                  <a:lnTo>
                    <a:pt x="252095" y="3492220"/>
                  </a:lnTo>
                  <a:lnTo>
                    <a:pt x="253263" y="3490950"/>
                  </a:lnTo>
                  <a:lnTo>
                    <a:pt x="253898" y="3490950"/>
                  </a:lnTo>
                  <a:lnTo>
                    <a:pt x="254965" y="3489680"/>
                  </a:lnTo>
                  <a:lnTo>
                    <a:pt x="255308" y="3488410"/>
                  </a:lnTo>
                  <a:lnTo>
                    <a:pt x="254952" y="3487140"/>
                  </a:lnTo>
                  <a:lnTo>
                    <a:pt x="256336" y="3487140"/>
                  </a:lnTo>
                  <a:lnTo>
                    <a:pt x="256260" y="3485870"/>
                  </a:lnTo>
                  <a:lnTo>
                    <a:pt x="256997" y="3485870"/>
                  </a:lnTo>
                  <a:lnTo>
                    <a:pt x="258533" y="3484600"/>
                  </a:lnTo>
                  <a:lnTo>
                    <a:pt x="258965" y="3482060"/>
                  </a:lnTo>
                  <a:lnTo>
                    <a:pt x="259359" y="3482060"/>
                  </a:lnTo>
                  <a:lnTo>
                    <a:pt x="259499" y="3480790"/>
                  </a:lnTo>
                  <a:lnTo>
                    <a:pt x="260553" y="3480790"/>
                  </a:lnTo>
                  <a:lnTo>
                    <a:pt x="261073" y="3482060"/>
                  </a:lnTo>
                  <a:lnTo>
                    <a:pt x="261988" y="3482060"/>
                  </a:lnTo>
                  <a:lnTo>
                    <a:pt x="261937" y="3480790"/>
                  </a:lnTo>
                  <a:lnTo>
                    <a:pt x="261518" y="3480790"/>
                  </a:lnTo>
                  <a:lnTo>
                    <a:pt x="261632" y="3479520"/>
                  </a:lnTo>
                  <a:lnTo>
                    <a:pt x="261988" y="3479520"/>
                  </a:lnTo>
                  <a:lnTo>
                    <a:pt x="261454" y="3476980"/>
                  </a:lnTo>
                  <a:lnTo>
                    <a:pt x="261188" y="3475710"/>
                  </a:lnTo>
                  <a:lnTo>
                    <a:pt x="262267" y="3475710"/>
                  </a:lnTo>
                  <a:lnTo>
                    <a:pt x="262432" y="3476980"/>
                  </a:lnTo>
                  <a:lnTo>
                    <a:pt x="263245" y="3476980"/>
                  </a:lnTo>
                  <a:lnTo>
                    <a:pt x="263639" y="3478250"/>
                  </a:lnTo>
                  <a:lnTo>
                    <a:pt x="263817" y="3476980"/>
                  </a:lnTo>
                  <a:lnTo>
                    <a:pt x="264185" y="3475710"/>
                  </a:lnTo>
                  <a:lnTo>
                    <a:pt x="264731" y="3476980"/>
                  </a:lnTo>
                  <a:lnTo>
                    <a:pt x="265468" y="3475710"/>
                  </a:lnTo>
                  <a:lnTo>
                    <a:pt x="266293" y="3476980"/>
                  </a:lnTo>
                  <a:lnTo>
                    <a:pt x="266814" y="3475710"/>
                  </a:lnTo>
                  <a:lnTo>
                    <a:pt x="267208" y="3475710"/>
                  </a:lnTo>
                  <a:lnTo>
                    <a:pt x="267436" y="3474440"/>
                  </a:lnTo>
                  <a:lnTo>
                    <a:pt x="267563" y="3473170"/>
                  </a:lnTo>
                  <a:lnTo>
                    <a:pt x="268135" y="3473170"/>
                  </a:lnTo>
                  <a:lnTo>
                    <a:pt x="268871" y="3471900"/>
                  </a:lnTo>
                  <a:lnTo>
                    <a:pt x="270637" y="3471900"/>
                  </a:lnTo>
                  <a:lnTo>
                    <a:pt x="269951" y="3470630"/>
                  </a:lnTo>
                  <a:lnTo>
                    <a:pt x="271653" y="3469360"/>
                  </a:lnTo>
                  <a:lnTo>
                    <a:pt x="273329" y="3470630"/>
                  </a:lnTo>
                  <a:lnTo>
                    <a:pt x="274942" y="3471900"/>
                  </a:lnTo>
                  <a:lnTo>
                    <a:pt x="274472" y="3473170"/>
                  </a:lnTo>
                  <a:lnTo>
                    <a:pt x="274142" y="3474440"/>
                  </a:lnTo>
                  <a:lnTo>
                    <a:pt x="274307" y="3474440"/>
                  </a:lnTo>
                  <a:lnTo>
                    <a:pt x="274878" y="3475710"/>
                  </a:lnTo>
                  <a:lnTo>
                    <a:pt x="277622" y="3475710"/>
                  </a:lnTo>
                  <a:lnTo>
                    <a:pt x="278485" y="3476980"/>
                  </a:lnTo>
                  <a:lnTo>
                    <a:pt x="280085" y="3476980"/>
                  </a:lnTo>
                  <a:lnTo>
                    <a:pt x="280733" y="3475710"/>
                  </a:lnTo>
                  <a:lnTo>
                    <a:pt x="281355" y="3475710"/>
                  </a:lnTo>
                  <a:lnTo>
                    <a:pt x="281762" y="3474440"/>
                  </a:lnTo>
                  <a:lnTo>
                    <a:pt x="282409" y="3474440"/>
                  </a:lnTo>
                  <a:lnTo>
                    <a:pt x="282740" y="3476980"/>
                  </a:lnTo>
                  <a:lnTo>
                    <a:pt x="282384" y="3476980"/>
                  </a:lnTo>
                  <a:lnTo>
                    <a:pt x="282016" y="3478250"/>
                  </a:lnTo>
                  <a:lnTo>
                    <a:pt x="282587" y="3478250"/>
                  </a:lnTo>
                  <a:lnTo>
                    <a:pt x="283730" y="3479520"/>
                  </a:lnTo>
                  <a:lnTo>
                    <a:pt x="284721" y="3479520"/>
                  </a:lnTo>
                  <a:lnTo>
                    <a:pt x="286067" y="3480790"/>
                  </a:lnTo>
                  <a:lnTo>
                    <a:pt x="287566" y="3480790"/>
                  </a:lnTo>
                  <a:lnTo>
                    <a:pt x="287401" y="3482060"/>
                  </a:lnTo>
                  <a:lnTo>
                    <a:pt x="287426" y="3483330"/>
                  </a:lnTo>
                  <a:lnTo>
                    <a:pt x="288480" y="3483330"/>
                  </a:lnTo>
                  <a:lnTo>
                    <a:pt x="289864" y="3480790"/>
                  </a:lnTo>
                  <a:lnTo>
                    <a:pt x="291363" y="3480790"/>
                  </a:lnTo>
                  <a:lnTo>
                    <a:pt x="291744" y="3482060"/>
                  </a:lnTo>
                  <a:lnTo>
                    <a:pt x="291769" y="3483330"/>
                  </a:lnTo>
                  <a:lnTo>
                    <a:pt x="291719" y="3484600"/>
                  </a:lnTo>
                  <a:lnTo>
                    <a:pt x="291934" y="3485870"/>
                  </a:lnTo>
                  <a:lnTo>
                    <a:pt x="292328" y="3485870"/>
                  </a:lnTo>
                  <a:lnTo>
                    <a:pt x="292912" y="3484600"/>
                  </a:lnTo>
                  <a:lnTo>
                    <a:pt x="294678" y="3484600"/>
                  </a:lnTo>
                  <a:lnTo>
                    <a:pt x="295084" y="3485870"/>
                  </a:lnTo>
                  <a:lnTo>
                    <a:pt x="301231" y="3489680"/>
                  </a:lnTo>
                  <a:lnTo>
                    <a:pt x="307149" y="3492220"/>
                  </a:lnTo>
                  <a:lnTo>
                    <a:pt x="312242" y="3492220"/>
                  </a:lnTo>
                  <a:lnTo>
                    <a:pt x="313207" y="3488410"/>
                  </a:lnTo>
                  <a:lnTo>
                    <a:pt x="313956" y="3484600"/>
                  </a:lnTo>
                  <a:lnTo>
                    <a:pt x="313385" y="3483330"/>
                  </a:lnTo>
                  <a:lnTo>
                    <a:pt x="313055" y="3483330"/>
                  </a:lnTo>
                  <a:lnTo>
                    <a:pt x="312928" y="3482060"/>
                  </a:lnTo>
                  <a:lnTo>
                    <a:pt x="312597" y="3480790"/>
                  </a:lnTo>
                  <a:lnTo>
                    <a:pt x="312064" y="3478250"/>
                  </a:lnTo>
                  <a:lnTo>
                    <a:pt x="309270" y="3473170"/>
                  </a:lnTo>
                  <a:lnTo>
                    <a:pt x="308711" y="3473170"/>
                  </a:lnTo>
                  <a:lnTo>
                    <a:pt x="307047" y="3474440"/>
                  </a:lnTo>
                  <a:lnTo>
                    <a:pt x="306108" y="3474440"/>
                  </a:lnTo>
                  <a:lnTo>
                    <a:pt x="306819" y="3473170"/>
                  </a:lnTo>
                  <a:lnTo>
                    <a:pt x="307530" y="3471900"/>
                  </a:lnTo>
                  <a:lnTo>
                    <a:pt x="306920" y="3470630"/>
                  </a:lnTo>
                  <a:lnTo>
                    <a:pt x="305841" y="3470122"/>
                  </a:lnTo>
                  <a:lnTo>
                    <a:pt x="305841" y="3471900"/>
                  </a:lnTo>
                  <a:lnTo>
                    <a:pt x="305117" y="3473170"/>
                  </a:lnTo>
                  <a:lnTo>
                    <a:pt x="304546" y="3471900"/>
                  </a:lnTo>
                  <a:lnTo>
                    <a:pt x="305841" y="3471900"/>
                  </a:lnTo>
                  <a:lnTo>
                    <a:pt x="305841" y="3470122"/>
                  </a:lnTo>
                  <a:lnTo>
                    <a:pt x="304241" y="3469360"/>
                  </a:lnTo>
                  <a:lnTo>
                    <a:pt x="300812" y="3469360"/>
                  </a:lnTo>
                  <a:lnTo>
                    <a:pt x="300088" y="3468090"/>
                  </a:lnTo>
                  <a:lnTo>
                    <a:pt x="299478" y="3466820"/>
                  </a:lnTo>
                  <a:lnTo>
                    <a:pt x="298856" y="3466820"/>
                  </a:lnTo>
                  <a:lnTo>
                    <a:pt x="298348" y="3468090"/>
                  </a:lnTo>
                  <a:lnTo>
                    <a:pt x="296862" y="3468090"/>
                  </a:lnTo>
                  <a:lnTo>
                    <a:pt x="297611" y="3465550"/>
                  </a:lnTo>
                  <a:lnTo>
                    <a:pt x="297802" y="3464280"/>
                  </a:lnTo>
                  <a:lnTo>
                    <a:pt x="297459" y="3464280"/>
                  </a:lnTo>
                  <a:lnTo>
                    <a:pt x="296989" y="3463010"/>
                  </a:lnTo>
                  <a:lnTo>
                    <a:pt x="295884" y="3463010"/>
                  </a:lnTo>
                  <a:lnTo>
                    <a:pt x="295440" y="3463340"/>
                  </a:lnTo>
                  <a:lnTo>
                    <a:pt x="295440" y="3465550"/>
                  </a:lnTo>
                  <a:lnTo>
                    <a:pt x="295249" y="3466820"/>
                  </a:lnTo>
                  <a:lnTo>
                    <a:pt x="293141" y="3466820"/>
                  </a:lnTo>
                  <a:lnTo>
                    <a:pt x="293331" y="3465550"/>
                  </a:lnTo>
                  <a:lnTo>
                    <a:pt x="294017" y="3465550"/>
                  </a:lnTo>
                  <a:lnTo>
                    <a:pt x="295008" y="3464280"/>
                  </a:lnTo>
                  <a:lnTo>
                    <a:pt x="295275" y="3465550"/>
                  </a:lnTo>
                  <a:lnTo>
                    <a:pt x="295440" y="3465550"/>
                  </a:lnTo>
                  <a:lnTo>
                    <a:pt x="295440" y="3463340"/>
                  </a:lnTo>
                  <a:lnTo>
                    <a:pt x="294119" y="3464280"/>
                  </a:lnTo>
                  <a:lnTo>
                    <a:pt x="294436" y="3463010"/>
                  </a:lnTo>
                  <a:lnTo>
                    <a:pt x="294220" y="3461740"/>
                  </a:lnTo>
                  <a:lnTo>
                    <a:pt x="292862" y="3460470"/>
                  </a:lnTo>
                  <a:lnTo>
                    <a:pt x="292709" y="3460470"/>
                  </a:lnTo>
                  <a:lnTo>
                    <a:pt x="292709" y="3466820"/>
                  </a:lnTo>
                  <a:lnTo>
                    <a:pt x="291109" y="3469360"/>
                  </a:lnTo>
                  <a:lnTo>
                    <a:pt x="290703" y="3466820"/>
                  </a:lnTo>
                  <a:lnTo>
                    <a:pt x="292709" y="3466820"/>
                  </a:lnTo>
                  <a:lnTo>
                    <a:pt x="292709" y="3460470"/>
                  </a:lnTo>
                  <a:lnTo>
                    <a:pt x="288620" y="3460470"/>
                  </a:lnTo>
                  <a:lnTo>
                    <a:pt x="288582" y="3459200"/>
                  </a:lnTo>
                  <a:lnTo>
                    <a:pt x="289102" y="3457930"/>
                  </a:lnTo>
                  <a:lnTo>
                    <a:pt x="287731" y="3457930"/>
                  </a:lnTo>
                  <a:lnTo>
                    <a:pt x="287909" y="3456660"/>
                  </a:lnTo>
                  <a:lnTo>
                    <a:pt x="287058" y="3456660"/>
                  </a:lnTo>
                  <a:lnTo>
                    <a:pt x="285737" y="3455390"/>
                  </a:lnTo>
                  <a:lnTo>
                    <a:pt x="283921" y="3455390"/>
                  </a:lnTo>
                  <a:lnTo>
                    <a:pt x="284403" y="3454120"/>
                  </a:lnTo>
                  <a:lnTo>
                    <a:pt x="284670" y="3452850"/>
                  </a:lnTo>
                  <a:lnTo>
                    <a:pt x="286054" y="3454120"/>
                  </a:lnTo>
                  <a:lnTo>
                    <a:pt x="288505" y="3452850"/>
                  </a:lnTo>
                  <a:lnTo>
                    <a:pt x="290918" y="3452850"/>
                  </a:lnTo>
                  <a:lnTo>
                    <a:pt x="291426" y="3451580"/>
                  </a:lnTo>
                  <a:lnTo>
                    <a:pt x="291452" y="3449040"/>
                  </a:lnTo>
                  <a:lnTo>
                    <a:pt x="289572" y="3449040"/>
                  </a:lnTo>
                  <a:lnTo>
                    <a:pt x="289572" y="3451580"/>
                  </a:lnTo>
                  <a:lnTo>
                    <a:pt x="288518" y="3451580"/>
                  </a:lnTo>
                  <a:lnTo>
                    <a:pt x="288671" y="3450310"/>
                  </a:lnTo>
                  <a:lnTo>
                    <a:pt x="289572" y="3451580"/>
                  </a:lnTo>
                  <a:lnTo>
                    <a:pt x="289572" y="3449040"/>
                  </a:lnTo>
                  <a:lnTo>
                    <a:pt x="288378" y="3449040"/>
                  </a:lnTo>
                  <a:lnTo>
                    <a:pt x="288442" y="3447770"/>
                  </a:lnTo>
                  <a:lnTo>
                    <a:pt x="294690" y="3447770"/>
                  </a:lnTo>
                  <a:lnTo>
                    <a:pt x="295617" y="3446500"/>
                  </a:lnTo>
                  <a:lnTo>
                    <a:pt x="296519" y="3443960"/>
                  </a:lnTo>
                  <a:lnTo>
                    <a:pt x="298335" y="3442690"/>
                  </a:lnTo>
                  <a:lnTo>
                    <a:pt x="299034" y="3442690"/>
                  </a:lnTo>
                  <a:lnTo>
                    <a:pt x="298323" y="3441420"/>
                  </a:lnTo>
                  <a:lnTo>
                    <a:pt x="298170" y="3440150"/>
                  </a:lnTo>
                  <a:lnTo>
                    <a:pt x="297751" y="3440150"/>
                  </a:lnTo>
                  <a:lnTo>
                    <a:pt x="297561" y="3438880"/>
                  </a:lnTo>
                  <a:lnTo>
                    <a:pt x="299173" y="3440150"/>
                  </a:lnTo>
                  <a:lnTo>
                    <a:pt x="300545" y="3440150"/>
                  </a:lnTo>
                  <a:lnTo>
                    <a:pt x="301688" y="3438880"/>
                  </a:lnTo>
                  <a:lnTo>
                    <a:pt x="302107" y="3437610"/>
                  </a:lnTo>
                  <a:lnTo>
                    <a:pt x="302691" y="3437610"/>
                  </a:lnTo>
                  <a:lnTo>
                    <a:pt x="304660" y="3436340"/>
                  </a:lnTo>
                  <a:lnTo>
                    <a:pt x="306222" y="3437610"/>
                  </a:lnTo>
                  <a:lnTo>
                    <a:pt x="308140" y="3438880"/>
                  </a:lnTo>
                  <a:lnTo>
                    <a:pt x="310756" y="3441420"/>
                  </a:lnTo>
                  <a:lnTo>
                    <a:pt x="313448" y="3442690"/>
                  </a:lnTo>
                  <a:lnTo>
                    <a:pt x="316242" y="3443960"/>
                  </a:lnTo>
                  <a:lnTo>
                    <a:pt x="317830" y="3445230"/>
                  </a:lnTo>
                  <a:lnTo>
                    <a:pt x="318071" y="3445230"/>
                  </a:lnTo>
                  <a:lnTo>
                    <a:pt x="318135" y="3446500"/>
                  </a:lnTo>
                  <a:lnTo>
                    <a:pt x="318744" y="3446500"/>
                  </a:lnTo>
                  <a:lnTo>
                    <a:pt x="319887" y="3447770"/>
                  </a:lnTo>
                  <a:lnTo>
                    <a:pt x="321589" y="3447770"/>
                  </a:lnTo>
                  <a:lnTo>
                    <a:pt x="325767" y="3450310"/>
                  </a:lnTo>
                  <a:lnTo>
                    <a:pt x="326694" y="3451580"/>
                  </a:lnTo>
                  <a:lnTo>
                    <a:pt x="327571" y="3452850"/>
                  </a:lnTo>
                  <a:lnTo>
                    <a:pt x="329704" y="3454120"/>
                  </a:lnTo>
                  <a:lnTo>
                    <a:pt x="330771" y="3454120"/>
                  </a:lnTo>
                  <a:lnTo>
                    <a:pt x="331139" y="3455390"/>
                  </a:lnTo>
                  <a:lnTo>
                    <a:pt x="332257" y="3455390"/>
                  </a:lnTo>
                  <a:lnTo>
                    <a:pt x="336918" y="3456660"/>
                  </a:lnTo>
                  <a:lnTo>
                    <a:pt x="340652" y="3455390"/>
                  </a:lnTo>
                  <a:lnTo>
                    <a:pt x="343484" y="3454120"/>
                  </a:lnTo>
                  <a:lnTo>
                    <a:pt x="344017" y="3452850"/>
                  </a:lnTo>
                  <a:lnTo>
                    <a:pt x="344170" y="3452850"/>
                  </a:lnTo>
                  <a:close/>
                </a:path>
                <a:path w="2123440" h="3785234">
                  <a:moveTo>
                    <a:pt x="465683" y="3513798"/>
                  </a:moveTo>
                  <a:lnTo>
                    <a:pt x="464769" y="3513798"/>
                  </a:lnTo>
                  <a:lnTo>
                    <a:pt x="463969" y="3512528"/>
                  </a:lnTo>
                  <a:lnTo>
                    <a:pt x="462711" y="3513798"/>
                  </a:lnTo>
                  <a:lnTo>
                    <a:pt x="461327" y="3513798"/>
                  </a:lnTo>
                  <a:lnTo>
                    <a:pt x="459828" y="3511258"/>
                  </a:lnTo>
                  <a:lnTo>
                    <a:pt x="458851" y="3512528"/>
                  </a:lnTo>
                  <a:lnTo>
                    <a:pt x="458279" y="3511258"/>
                  </a:lnTo>
                  <a:lnTo>
                    <a:pt x="458076" y="3511258"/>
                  </a:lnTo>
                  <a:lnTo>
                    <a:pt x="457542" y="3509988"/>
                  </a:lnTo>
                  <a:lnTo>
                    <a:pt x="457149" y="3508718"/>
                  </a:lnTo>
                  <a:lnTo>
                    <a:pt x="454228" y="3507448"/>
                  </a:lnTo>
                  <a:lnTo>
                    <a:pt x="453910" y="3507448"/>
                  </a:lnTo>
                  <a:lnTo>
                    <a:pt x="453428" y="3506178"/>
                  </a:lnTo>
                  <a:lnTo>
                    <a:pt x="453148" y="3506178"/>
                  </a:lnTo>
                  <a:lnTo>
                    <a:pt x="453148" y="3546818"/>
                  </a:lnTo>
                  <a:lnTo>
                    <a:pt x="451739" y="3546818"/>
                  </a:lnTo>
                  <a:lnTo>
                    <a:pt x="452183" y="3545548"/>
                  </a:lnTo>
                  <a:lnTo>
                    <a:pt x="452412" y="3545548"/>
                  </a:lnTo>
                  <a:lnTo>
                    <a:pt x="452437" y="3544278"/>
                  </a:lnTo>
                  <a:lnTo>
                    <a:pt x="452932" y="3545548"/>
                  </a:lnTo>
                  <a:lnTo>
                    <a:pt x="453148" y="3546818"/>
                  </a:lnTo>
                  <a:lnTo>
                    <a:pt x="453148" y="3506178"/>
                  </a:lnTo>
                  <a:lnTo>
                    <a:pt x="451167" y="3506178"/>
                  </a:lnTo>
                  <a:lnTo>
                    <a:pt x="449287" y="3505238"/>
                  </a:lnTo>
                  <a:lnTo>
                    <a:pt x="449287" y="3549358"/>
                  </a:lnTo>
                  <a:lnTo>
                    <a:pt x="448957" y="3550628"/>
                  </a:lnTo>
                  <a:lnTo>
                    <a:pt x="448170" y="3550628"/>
                  </a:lnTo>
                  <a:lnTo>
                    <a:pt x="447903" y="3549358"/>
                  </a:lnTo>
                  <a:lnTo>
                    <a:pt x="449287" y="3549358"/>
                  </a:lnTo>
                  <a:lnTo>
                    <a:pt x="449287" y="3505238"/>
                  </a:lnTo>
                  <a:lnTo>
                    <a:pt x="444004" y="3509988"/>
                  </a:lnTo>
                  <a:lnTo>
                    <a:pt x="443433" y="3509988"/>
                  </a:lnTo>
                  <a:lnTo>
                    <a:pt x="443357" y="3508718"/>
                  </a:lnTo>
                  <a:lnTo>
                    <a:pt x="443153" y="3508718"/>
                  </a:lnTo>
                  <a:lnTo>
                    <a:pt x="443103" y="3507448"/>
                  </a:lnTo>
                  <a:lnTo>
                    <a:pt x="440766" y="3507448"/>
                  </a:lnTo>
                  <a:lnTo>
                    <a:pt x="439140" y="3508718"/>
                  </a:lnTo>
                  <a:lnTo>
                    <a:pt x="437883" y="3508718"/>
                  </a:lnTo>
                  <a:lnTo>
                    <a:pt x="437553" y="3509226"/>
                  </a:lnTo>
                  <a:lnTo>
                    <a:pt x="437553" y="3578568"/>
                  </a:lnTo>
                  <a:lnTo>
                    <a:pt x="435749" y="3578568"/>
                  </a:lnTo>
                  <a:lnTo>
                    <a:pt x="436143" y="3577298"/>
                  </a:lnTo>
                  <a:lnTo>
                    <a:pt x="436714" y="3577298"/>
                  </a:lnTo>
                  <a:lnTo>
                    <a:pt x="436626" y="3576028"/>
                  </a:lnTo>
                  <a:lnTo>
                    <a:pt x="437400" y="3576028"/>
                  </a:lnTo>
                  <a:lnTo>
                    <a:pt x="437045" y="3577298"/>
                  </a:lnTo>
                  <a:lnTo>
                    <a:pt x="437553" y="3578568"/>
                  </a:lnTo>
                  <a:lnTo>
                    <a:pt x="437553" y="3509226"/>
                  </a:lnTo>
                  <a:lnTo>
                    <a:pt x="436206" y="3511258"/>
                  </a:lnTo>
                  <a:lnTo>
                    <a:pt x="435648" y="3509988"/>
                  </a:lnTo>
                  <a:lnTo>
                    <a:pt x="435597" y="3512528"/>
                  </a:lnTo>
                  <a:lnTo>
                    <a:pt x="434517" y="3512528"/>
                  </a:lnTo>
                  <a:lnTo>
                    <a:pt x="435317" y="3511258"/>
                  </a:lnTo>
                  <a:lnTo>
                    <a:pt x="435597" y="3512528"/>
                  </a:lnTo>
                  <a:lnTo>
                    <a:pt x="435597" y="3510076"/>
                  </a:lnTo>
                  <a:lnTo>
                    <a:pt x="434886" y="3511258"/>
                  </a:lnTo>
                  <a:lnTo>
                    <a:pt x="433641" y="3511258"/>
                  </a:lnTo>
                  <a:lnTo>
                    <a:pt x="433641" y="3583648"/>
                  </a:lnTo>
                  <a:lnTo>
                    <a:pt x="433311" y="3583648"/>
                  </a:lnTo>
                  <a:lnTo>
                    <a:pt x="433514" y="3582378"/>
                  </a:lnTo>
                  <a:lnTo>
                    <a:pt x="433641" y="3583648"/>
                  </a:lnTo>
                  <a:lnTo>
                    <a:pt x="433641" y="3511258"/>
                  </a:lnTo>
                  <a:lnTo>
                    <a:pt x="432803" y="3511258"/>
                  </a:lnTo>
                  <a:lnTo>
                    <a:pt x="432104" y="3512528"/>
                  </a:lnTo>
                  <a:lnTo>
                    <a:pt x="430606" y="3512528"/>
                  </a:lnTo>
                  <a:lnTo>
                    <a:pt x="429704" y="3513798"/>
                  </a:lnTo>
                  <a:lnTo>
                    <a:pt x="428459" y="3515068"/>
                  </a:lnTo>
                  <a:lnTo>
                    <a:pt x="426593" y="3515068"/>
                  </a:lnTo>
                  <a:lnTo>
                    <a:pt x="425831" y="3513798"/>
                  </a:lnTo>
                  <a:lnTo>
                    <a:pt x="425615" y="3515068"/>
                  </a:lnTo>
                  <a:lnTo>
                    <a:pt x="424535" y="3516338"/>
                  </a:lnTo>
                  <a:lnTo>
                    <a:pt x="422592" y="3516338"/>
                  </a:lnTo>
                  <a:lnTo>
                    <a:pt x="422427" y="3517608"/>
                  </a:lnTo>
                  <a:lnTo>
                    <a:pt x="422033" y="3518878"/>
                  </a:lnTo>
                  <a:lnTo>
                    <a:pt x="421716" y="3517608"/>
                  </a:lnTo>
                  <a:lnTo>
                    <a:pt x="420801" y="3518878"/>
                  </a:lnTo>
                  <a:lnTo>
                    <a:pt x="420039" y="3518878"/>
                  </a:lnTo>
                  <a:lnTo>
                    <a:pt x="420039" y="3537928"/>
                  </a:lnTo>
                  <a:lnTo>
                    <a:pt x="418744" y="3539198"/>
                  </a:lnTo>
                  <a:lnTo>
                    <a:pt x="417868" y="3540468"/>
                  </a:lnTo>
                  <a:lnTo>
                    <a:pt x="417398" y="3540468"/>
                  </a:lnTo>
                  <a:lnTo>
                    <a:pt x="418414" y="3539198"/>
                  </a:lnTo>
                  <a:lnTo>
                    <a:pt x="419290" y="3537928"/>
                  </a:lnTo>
                  <a:lnTo>
                    <a:pt x="420039" y="3537928"/>
                  </a:lnTo>
                  <a:lnTo>
                    <a:pt x="420039" y="3518878"/>
                  </a:lnTo>
                  <a:lnTo>
                    <a:pt x="419252" y="3518878"/>
                  </a:lnTo>
                  <a:lnTo>
                    <a:pt x="416534" y="3520148"/>
                  </a:lnTo>
                  <a:lnTo>
                    <a:pt x="416953" y="3521418"/>
                  </a:lnTo>
                  <a:lnTo>
                    <a:pt x="416953" y="3522688"/>
                  </a:lnTo>
                  <a:lnTo>
                    <a:pt x="416636" y="3522688"/>
                  </a:lnTo>
                  <a:lnTo>
                    <a:pt x="416636" y="3540468"/>
                  </a:lnTo>
                  <a:lnTo>
                    <a:pt x="416610" y="3541738"/>
                  </a:lnTo>
                  <a:lnTo>
                    <a:pt x="416458" y="3541738"/>
                  </a:lnTo>
                  <a:lnTo>
                    <a:pt x="416636" y="3540468"/>
                  </a:lnTo>
                  <a:lnTo>
                    <a:pt x="416636" y="3522688"/>
                  </a:lnTo>
                  <a:lnTo>
                    <a:pt x="413689" y="3522688"/>
                  </a:lnTo>
                  <a:lnTo>
                    <a:pt x="414489" y="3520148"/>
                  </a:lnTo>
                  <a:lnTo>
                    <a:pt x="413981" y="3518878"/>
                  </a:lnTo>
                  <a:lnTo>
                    <a:pt x="412267" y="3520148"/>
                  </a:lnTo>
                  <a:lnTo>
                    <a:pt x="411022" y="3520148"/>
                  </a:lnTo>
                  <a:lnTo>
                    <a:pt x="410273" y="3518878"/>
                  </a:lnTo>
                  <a:lnTo>
                    <a:pt x="410095" y="3518878"/>
                  </a:lnTo>
                  <a:lnTo>
                    <a:pt x="409676" y="3521418"/>
                  </a:lnTo>
                  <a:lnTo>
                    <a:pt x="408622" y="3521418"/>
                  </a:lnTo>
                  <a:lnTo>
                    <a:pt x="408686" y="3522688"/>
                  </a:lnTo>
                  <a:lnTo>
                    <a:pt x="407174" y="3522688"/>
                  </a:lnTo>
                  <a:lnTo>
                    <a:pt x="406692" y="3521418"/>
                  </a:lnTo>
                  <a:lnTo>
                    <a:pt x="406374" y="3520148"/>
                  </a:lnTo>
                  <a:lnTo>
                    <a:pt x="405003" y="3520706"/>
                  </a:lnTo>
                  <a:lnTo>
                    <a:pt x="405003" y="3523958"/>
                  </a:lnTo>
                  <a:lnTo>
                    <a:pt x="404393" y="3522688"/>
                  </a:lnTo>
                  <a:lnTo>
                    <a:pt x="404812" y="3522688"/>
                  </a:lnTo>
                  <a:lnTo>
                    <a:pt x="405003" y="3523958"/>
                  </a:lnTo>
                  <a:lnTo>
                    <a:pt x="405003" y="3520706"/>
                  </a:lnTo>
                  <a:lnTo>
                    <a:pt x="403186" y="3521418"/>
                  </a:lnTo>
                  <a:lnTo>
                    <a:pt x="402170" y="3521811"/>
                  </a:lnTo>
                  <a:lnTo>
                    <a:pt x="402170" y="3545548"/>
                  </a:lnTo>
                  <a:lnTo>
                    <a:pt x="401802" y="3546818"/>
                  </a:lnTo>
                  <a:lnTo>
                    <a:pt x="400316" y="3546818"/>
                  </a:lnTo>
                  <a:lnTo>
                    <a:pt x="400316" y="3550628"/>
                  </a:lnTo>
                  <a:lnTo>
                    <a:pt x="399135" y="3550628"/>
                  </a:lnTo>
                  <a:lnTo>
                    <a:pt x="399135" y="3553168"/>
                  </a:lnTo>
                  <a:lnTo>
                    <a:pt x="397941" y="3553168"/>
                  </a:lnTo>
                  <a:lnTo>
                    <a:pt x="397802" y="3551898"/>
                  </a:lnTo>
                  <a:lnTo>
                    <a:pt x="398932" y="3551898"/>
                  </a:lnTo>
                  <a:lnTo>
                    <a:pt x="399135" y="3553168"/>
                  </a:lnTo>
                  <a:lnTo>
                    <a:pt x="399135" y="3550628"/>
                  </a:lnTo>
                  <a:lnTo>
                    <a:pt x="397471" y="3550628"/>
                  </a:lnTo>
                  <a:lnTo>
                    <a:pt x="398030" y="3548088"/>
                  </a:lnTo>
                  <a:lnTo>
                    <a:pt x="398894" y="3548088"/>
                  </a:lnTo>
                  <a:lnTo>
                    <a:pt x="398754" y="3549358"/>
                  </a:lnTo>
                  <a:lnTo>
                    <a:pt x="399237" y="3549358"/>
                  </a:lnTo>
                  <a:lnTo>
                    <a:pt x="400316" y="3550628"/>
                  </a:lnTo>
                  <a:lnTo>
                    <a:pt x="400316" y="3546818"/>
                  </a:lnTo>
                  <a:lnTo>
                    <a:pt x="400062" y="3546818"/>
                  </a:lnTo>
                  <a:lnTo>
                    <a:pt x="401840" y="3544278"/>
                  </a:lnTo>
                  <a:lnTo>
                    <a:pt x="402170" y="3545548"/>
                  </a:lnTo>
                  <a:lnTo>
                    <a:pt x="402170" y="3521811"/>
                  </a:lnTo>
                  <a:lnTo>
                    <a:pt x="399872" y="3522688"/>
                  </a:lnTo>
                  <a:lnTo>
                    <a:pt x="400177" y="3520148"/>
                  </a:lnTo>
                  <a:lnTo>
                    <a:pt x="400570" y="3518878"/>
                  </a:lnTo>
                  <a:lnTo>
                    <a:pt x="402259" y="3518878"/>
                  </a:lnTo>
                  <a:lnTo>
                    <a:pt x="402678" y="3517608"/>
                  </a:lnTo>
                  <a:lnTo>
                    <a:pt x="403212" y="3516338"/>
                  </a:lnTo>
                  <a:lnTo>
                    <a:pt x="402513" y="3516338"/>
                  </a:lnTo>
                  <a:lnTo>
                    <a:pt x="402285" y="3515068"/>
                  </a:lnTo>
                  <a:lnTo>
                    <a:pt x="402501" y="3513798"/>
                  </a:lnTo>
                  <a:lnTo>
                    <a:pt x="403339" y="3515068"/>
                  </a:lnTo>
                  <a:lnTo>
                    <a:pt x="404037" y="3515068"/>
                  </a:lnTo>
                  <a:lnTo>
                    <a:pt x="404634" y="3513798"/>
                  </a:lnTo>
                  <a:lnTo>
                    <a:pt x="405841" y="3511258"/>
                  </a:lnTo>
                  <a:lnTo>
                    <a:pt x="405841" y="3509988"/>
                  </a:lnTo>
                  <a:lnTo>
                    <a:pt x="404685" y="3509988"/>
                  </a:lnTo>
                  <a:lnTo>
                    <a:pt x="404825" y="3508718"/>
                  </a:lnTo>
                  <a:lnTo>
                    <a:pt x="405282" y="3507448"/>
                  </a:lnTo>
                  <a:lnTo>
                    <a:pt x="407492" y="3507448"/>
                  </a:lnTo>
                  <a:lnTo>
                    <a:pt x="407885" y="3506178"/>
                  </a:lnTo>
                  <a:lnTo>
                    <a:pt x="408724" y="3503638"/>
                  </a:lnTo>
                  <a:lnTo>
                    <a:pt x="409422" y="3501098"/>
                  </a:lnTo>
                  <a:lnTo>
                    <a:pt x="410006" y="3499828"/>
                  </a:lnTo>
                  <a:lnTo>
                    <a:pt x="410324" y="3497288"/>
                  </a:lnTo>
                  <a:lnTo>
                    <a:pt x="409638" y="3497288"/>
                  </a:lnTo>
                  <a:lnTo>
                    <a:pt x="409575" y="3496018"/>
                  </a:lnTo>
                  <a:lnTo>
                    <a:pt x="409765" y="3494748"/>
                  </a:lnTo>
                  <a:lnTo>
                    <a:pt x="409841" y="3493478"/>
                  </a:lnTo>
                  <a:lnTo>
                    <a:pt x="409333" y="3492208"/>
                  </a:lnTo>
                  <a:lnTo>
                    <a:pt x="408279" y="3492208"/>
                  </a:lnTo>
                  <a:lnTo>
                    <a:pt x="408940" y="3490938"/>
                  </a:lnTo>
                  <a:lnTo>
                    <a:pt x="409232" y="3489668"/>
                  </a:lnTo>
                  <a:lnTo>
                    <a:pt x="409028" y="3488398"/>
                  </a:lnTo>
                  <a:lnTo>
                    <a:pt x="409308" y="3487128"/>
                  </a:lnTo>
                  <a:lnTo>
                    <a:pt x="409130" y="3487128"/>
                  </a:lnTo>
                  <a:lnTo>
                    <a:pt x="408698" y="3485858"/>
                  </a:lnTo>
                  <a:lnTo>
                    <a:pt x="407162" y="3487128"/>
                  </a:lnTo>
                  <a:lnTo>
                    <a:pt x="406742" y="3488398"/>
                  </a:lnTo>
                  <a:lnTo>
                    <a:pt x="405447" y="3488398"/>
                  </a:lnTo>
                  <a:lnTo>
                    <a:pt x="405511" y="3487128"/>
                  </a:lnTo>
                  <a:lnTo>
                    <a:pt x="405447" y="3485858"/>
                  </a:lnTo>
                  <a:lnTo>
                    <a:pt x="405028" y="3487128"/>
                  </a:lnTo>
                  <a:lnTo>
                    <a:pt x="404520" y="3487128"/>
                  </a:lnTo>
                  <a:lnTo>
                    <a:pt x="403923" y="3485858"/>
                  </a:lnTo>
                  <a:lnTo>
                    <a:pt x="403491" y="3484588"/>
                  </a:lnTo>
                  <a:lnTo>
                    <a:pt x="402818" y="3484588"/>
                  </a:lnTo>
                  <a:lnTo>
                    <a:pt x="401624" y="3482048"/>
                  </a:lnTo>
                  <a:lnTo>
                    <a:pt x="399097" y="3482048"/>
                  </a:lnTo>
                  <a:lnTo>
                    <a:pt x="399097" y="3531578"/>
                  </a:lnTo>
                  <a:lnTo>
                    <a:pt x="398818" y="3531578"/>
                  </a:lnTo>
                  <a:lnTo>
                    <a:pt x="398983" y="3530308"/>
                  </a:lnTo>
                  <a:lnTo>
                    <a:pt x="399097" y="3531578"/>
                  </a:lnTo>
                  <a:lnTo>
                    <a:pt x="399097" y="3482048"/>
                  </a:lnTo>
                  <a:lnTo>
                    <a:pt x="398868" y="3482048"/>
                  </a:lnTo>
                  <a:lnTo>
                    <a:pt x="397916" y="3484588"/>
                  </a:lnTo>
                  <a:lnTo>
                    <a:pt x="397725" y="3483318"/>
                  </a:lnTo>
                  <a:lnTo>
                    <a:pt x="396760" y="3483318"/>
                  </a:lnTo>
                  <a:lnTo>
                    <a:pt x="395744" y="3484588"/>
                  </a:lnTo>
                  <a:lnTo>
                    <a:pt x="395465" y="3483318"/>
                  </a:lnTo>
                  <a:lnTo>
                    <a:pt x="395897" y="3482048"/>
                  </a:lnTo>
                  <a:lnTo>
                    <a:pt x="391947" y="3482048"/>
                  </a:lnTo>
                  <a:lnTo>
                    <a:pt x="391375" y="3480778"/>
                  </a:lnTo>
                  <a:lnTo>
                    <a:pt x="390956" y="3479736"/>
                  </a:lnTo>
                  <a:lnTo>
                    <a:pt x="390956" y="3555708"/>
                  </a:lnTo>
                  <a:lnTo>
                    <a:pt x="390791" y="3556978"/>
                  </a:lnTo>
                  <a:lnTo>
                    <a:pt x="390017" y="3556978"/>
                  </a:lnTo>
                  <a:lnTo>
                    <a:pt x="390042" y="3555708"/>
                  </a:lnTo>
                  <a:lnTo>
                    <a:pt x="390956" y="3555708"/>
                  </a:lnTo>
                  <a:lnTo>
                    <a:pt x="390956" y="3479736"/>
                  </a:lnTo>
                  <a:lnTo>
                    <a:pt x="390867" y="3479508"/>
                  </a:lnTo>
                  <a:lnTo>
                    <a:pt x="389953" y="3480778"/>
                  </a:lnTo>
                  <a:lnTo>
                    <a:pt x="389534" y="3480778"/>
                  </a:lnTo>
                  <a:lnTo>
                    <a:pt x="389140" y="3482048"/>
                  </a:lnTo>
                  <a:lnTo>
                    <a:pt x="388645" y="3483318"/>
                  </a:lnTo>
                  <a:lnTo>
                    <a:pt x="388264" y="3482048"/>
                  </a:lnTo>
                  <a:lnTo>
                    <a:pt x="387654" y="3482048"/>
                  </a:lnTo>
                  <a:lnTo>
                    <a:pt x="387654" y="3559518"/>
                  </a:lnTo>
                  <a:lnTo>
                    <a:pt x="387032" y="3560788"/>
                  </a:lnTo>
                  <a:lnTo>
                    <a:pt x="386181" y="3560788"/>
                  </a:lnTo>
                  <a:lnTo>
                    <a:pt x="385089" y="3559518"/>
                  </a:lnTo>
                  <a:lnTo>
                    <a:pt x="387654" y="3559518"/>
                  </a:lnTo>
                  <a:lnTo>
                    <a:pt x="387654" y="3482048"/>
                  </a:lnTo>
                  <a:lnTo>
                    <a:pt x="387172" y="3480778"/>
                  </a:lnTo>
                  <a:lnTo>
                    <a:pt x="386753" y="3482048"/>
                  </a:lnTo>
                  <a:lnTo>
                    <a:pt x="382447" y="3482048"/>
                  </a:lnTo>
                  <a:lnTo>
                    <a:pt x="381114" y="3483318"/>
                  </a:lnTo>
                  <a:lnTo>
                    <a:pt x="379933" y="3482048"/>
                  </a:lnTo>
                  <a:lnTo>
                    <a:pt x="379044" y="3483318"/>
                  </a:lnTo>
                  <a:lnTo>
                    <a:pt x="376555" y="3483318"/>
                  </a:lnTo>
                  <a:lnTo>
                    <a:pt x="375653" y="3484588"/>
                  </a:lnTo>
                  <a:lnTo>
                    <a:pt x="374662" y="3484588"/>
                  </a:lnTo>
                  <a:lnTo>
                    <a:pt x="370763" y="3485858"/>
                  </a:lnTo>
                  <a:lnTo>
                    <a:pt x="368236" y="3485858"/>
                  </a:lnTo>
                  <a:lnTo>
                    <a:pt x="368198" y="3487128"/>
                  </a:lnTo>
                  <a:lnTo>
                    <a:pt x="367563" y="3488398"/>
                  </a:lnTo>
                  <a:lnTo>
                    <a:pt x="364832" y="3488398"/>
                  </a:lnTo>
                  <a:lnTo>
                    <a:pt x="364832" y="3513798"/>
                  </a:lnTo>
                  <a:lnTo>
                    <a:pt x="363372" y="3513798"/>
                  </a:lnTo>
                  <a:lnTo>
                    <a:pt x="363016" y="3512528"/>
                  </a:lnTo>
                  <a:lnTo>
                    <a:pt x="364617" y="3512528"/>
                  </a:lnTo>
                  <a:lnTo>
                    <a:pt x="364832" y="3513798"/>
                  </a:lnTo>
                  <a:lnTo>
                    <a:pt x="364832" y="3488398"/>
                  </a:lnTo>
                  <a:lnTo>
                    <a:pt x="363537" y="3489668"/>
                  </a:lnTo>
                  <a:lnTo>
                    <a:pt x="362915" y="3488398"/>
                  </a:lnTo>
                  <a:lnTo>
                    <a:pt x="361429" y="3489668"/>
                  </a:lnTo>
                  <a:lnTo>
                    <a:pt x="359067" y="3489668"/>
                  </a:lnTo>
                  <a:lnTo>
                    <a:pt x="356616" y="3490938"/>
                  </a:lnTo>
                  <a:lnTo>
                    <a:pt x="355168" y="3492208"/>
                  </a:lnTo>
                  <a:lnTo>
                    <a:pt x="354723" y="3493478"/>
                  </a:lnTo>
                  <a:lnTo>
                    <a:pt x="351447" y="3493478"/>
                  </a:lnTo>
                  <a:lnTo>
                    <a:pt x="350659" y="3494748"/>
                  </a:lnTo>
                  <a:lnTo>
                    <a:pt x="349021" y="3494748"/>
                  </a:lnTo>
                  <a:lnTo>
                    <a:pt x="348602" y="3496018"/>
                  </a:lnTo>
                  <a:lnTo>
                    <a:pt x="347954" y="3496018"/>
                  </a:lnTo>
                  <a:lnTo>
                    <a:pt x="347954" y="3521418"/>
                  </a:lnTo>
                  <a:lnTo>
                    <a:pt x="347192" y="3521418"/>
                  </a:lnTo>
                  <a:lnTo>
                    <a:pt x="346697" y="3522688"/>
                  </a:lnTo>
                  <a:lnTo>
                    <a:pt x="345973" y="3522688"/>
                  </a:lnTo>
                  <a:lnTo>
                    <a:pt x="346303" y="3520148"/>
                  </a:lnTo>
                  <a:lnTo>
                    <a:pt x="347954" y="3521418"/>
                  </a:lnTo>
                  <a:lnTo>
                    <a:pt x="347954" y="3496018"/>
                  </a:lnTo>
                  <a:lnTo>
                    <a:pt x="346976" y="3497288"/>
                  </a:lnTo>
                  <a:lnTo>
                    <a:pt x="343141" y="3497288"/>
                  </a:lnTo>
                  <a:lnTo>
                    <a:pt x="342188" y="3499828"/>
                  </a:lnTo>
                  <a:lnTo>
                    <a:pt x="339445" y="3499828"/>
                  </a:lnTo>
                  <a:lnTo>
                    <a:pt x="338569" y="3502368"/>
                  </a:lnTo>
                  <a:lnTo>
                    <a:pt x="334225" y="3502368"/>
                  </a:lnTo>
                  <a:lnTo>
                    <a:pt x="333717" y="3503638"/>
                  </a:lnTo>
                  <a:lnTo>
                    <a:pt x="331495" y="3504908"/>
                  </a:lnTo>
                  <a:lnTo>
                    <a:pt x="330581" y="3504908"/>
                  </a:lnTo>
                  <a:lnTo>
                    <a:pt x="329907" y="3506178"/>
                  </a:lnTo>
                  <a:lnTo>
                    <a:pt x="329158" y="3506178"/>
                  </a:lnTo>
                  <a:lnTo>
                    <a:pt x="329158" y="3532848"/>
                  </a:lnTo>
                  <a:lnTo>
                    <a:pt x="328510" y="3532848"/>
                  </a:lnTo>
                  <a:lnTo>
                    <a:pt x="328409" y="3531578"/>
                  </a:lnTo>
                  <a:lnTo>
                    <a:pt x="328853" y="3531578"/>
                  </a:lnTo>
                  <a:lnTo>
                    <a:pt x="329158" y="3532848"/>
                  </a:lnTo>
                  <a:lnTo>
                    <a:pt x="329158" y="3506178"/>
                  </a:lnTo>
                  <a:lnTo>
                    <a:pt x="327190" y="3506178"/>
                  </a:lnTo>
                  <a:lnTo>
                    <a:pt x="325475" y="3507448"/>
                  </a:lnTo>
                  <a:lnTo>
                    <a:pt x="325196" y="3507448"/>
                  </a:lnTo>
                  <a:lnTo>
                    <a:pt x="324891" y="3508718"/>
                  </a:lnTo>
                  <a:lnTo>
                    <a:pt x="324573" y="3508718"/>
                  </a:lnTo>
                  <a:lnTo>
                    <a:pt x="323418" y="3509988"/>
                  </a:lnTo>
                  <a:lnTo>
                    <a:pt x="322326" y="3511258"/>
                  </a:lnTo>
                  <a:lnTo>
                    <a:pt x="321538" y="3511258"/>
                  </a:lnTo>
                  <a:lnTo>
                    <a:pt x="321030" y="3509988"/>
                  </a:lnTo>
                  <a:lnTo>
                    <a:pt x="320344" y="3511258"/>
                  </a:lnTo>
                  <a:lnTo>
                    <a:pt x="318084" y="3511258"/>
                  </a:lnTo>
                  <a:lnTo>
                    <a:pt x="315048" y="3515068"/>
                  </a:lnTo>
                  <a:lnTo>
                    <a:pt x="314515" y="3513798"/>
                  </a:lnTo>
                  <a:lnTo>
                    <a:pt x="313613" y="3513798"/>
                  </a:lnTo>
                  <a:lnTo>
                    <a:pt x="312381" y="3515068"/>
                  </a:lnTo>
                  <a:lnTo>
                    <a:pt x="310337" y="3515068"/>
                  </a:lnTo>
                  <a:lnTo>
                    <a:pt x="309016" y="3517608"/>
                  </a:lnTo>
                  <a:lnTo>
                    <a:pt x="307098" y="3517608"/>
                  </a:lnTo>
                  <a:lnTo>
                    <a:pt x="306336" y="3518878"/>
                  </a:lnTo>
                  <a:lnTo>
                    <a:pt x="305333" y="3518878"/>
                  </a:lnTo>
                  <a:lnTo>
                    <a:pt x="303707" y="3520148"/>
                  </a:lnTo>
                  <a:lnTo>
                    <a:pt x="302183" y="3521418"/>
                  </a:lnTo>
                  <a:lnTo>
                    <a:pt x="300774" y="3521418"/>
                  </a:lnTo>
                  <a:lnTo>
                    <a:pt x="297383" y="3523958"/>
                  </a:lnTo>
                  <a:lnTo>
                    <a:pt x="294703" y="3525228"/>
                  </a:lnTo>
                  <a:lnTo>
                    <a:pt x="292760" y="3526498"/>
                  </a:lnTo>
                  <a:lnTo>
                    <a:pt x="292455" y="3527768"/>
                  </a:lnTo>
                  <a:lnTo>
                    <a:pt x="293090" y="3529038"/>
                  </a:lnTo>
                  <a:lnTo>
                    <a:pt x="294119" y="3530308"/>
                  </a:lnTo>
                  <a:lnTo>
                    <a:pt x="295516" y="3530308"/>
                  </a:lnTo>
                  <a:lnTo>
                    <a:pt x="296316" y="3535388"/>
                  </a:lnTo>
                  <a:lnTo>
                    <a:pt x="297357" y="3540468"/>
                  </a:lnTo>
                  <a:lnTo>
                    <a:pt x="298475" y="3540468"/>
                  </a:lnTo>
                  <a:lnTo>
                    <a:pt x="298983" y="3539198"/>
                  </a:lnTo>
                  <a:lnTo>
                    <a:pt x="299478" y="3539198"/>
                  </a:lnTo>
                  <a:lnTo>
                    <a:pt x="299974" y="3543008"/>
                  </a:lnTo>
                  <a:lnTo>
                    <a:pt x="299986" y="3545548"/>
                  </a:lnTo>
                  <a:lnTo>
                    <a:pt x="302272" y="3545548"/>
                  </a:lnTo>
                  <a:lnTo>
                    <a:pt x="301561" y="3546818"/>
                  </a:lnTo>
                  <a:lnTo>
                    <a:pt x="301320" y="3546818"/>
                  </a:lnTo>
                  <a:lnTo>
                    <a:pt x="301599" y="3548088"/>
                  </a:lnTo>
                  <a:lnTo>
                    <a:pt x="302742" y="3548088"/>
                  </a:lnTo>
                  <a:lnTo>
                    <a:pt x="303466" y="3546818"/>
                  </a:lnTo>
                  <a:lnTo>
                    <a:pt x="304304" y="3548088"/>
                  </a:lnTo>
                  <a:lnTo>
                    <a:pt x="305295" y="3549358"/>
                  </a:lnTo>
                  <a:lnTo>
                    <a:pt x="306933" y="3548088"/>
                  </a:lnTo>
                  <a:lnTo>
                    <a:pt x="307911" y="3546818"/>
                  </a:lnTo>
                  <a:lnTo>
                    <a:pt x="308203" y="3545548"/>
                  </a:lnTo>
                  <a:lnTo>
                    <a:pt x="308952" y="3544278"/>
                  </a:lnTo>
                  <a:lnTo>
                    <a:pt x="309410" y="3544278"/>
                  </a:lnTo>
                  <a:lnTo>
                    <a:pt x="310248" y="3543008"/>
                  </a:lnTo>
                  <a:lnTo>
                    <a:pt x="313677" y="3543008"/>
                  </a:lnTo>
                  <a:lnTo>
                    <a:pt x="315798" y="3541738"/>
                  </a:lnTo>
                  <a:lnTo>
                    <a:pt x="316598" y="3539198"/>
                  </a:lnTo>
                  <a:lnTo>
                    <a:pt x="320078" y="3539198"/>
                  </a:lnTo>
                  <a:lnTo>
                    <a:pt x="319417" y="3537928"/>
                  </a:lnTo>
                  <a:lnTo>
                    <a:pt x="318630" y="3536658"/>
                  </a:lnTo>
                  <a:lnTo>
                    <a:pt x="319417" y="3535388"/>
                  </a:lnTo>
                  <a:lnTo>
                    <a:pt x="319913" y="3535388"/>
                  </a:lnTo>
                  <a:lnTo>
                    <a:pt x="321703" y="3537928"/>
                  </a:lnTo>
                  <a:lnTo>
                    <a:pt x="322834" y="3536658"/>
                  </a:lnTo>
                  <a:lnTo>
                    <a:pt x="323164" y="3536658"/>
                  </a:lnTo>
                  <a:lnTo>
                    <a:pt x="322694" y="3534118"/>
                  </a:lnTo>
                  <a:lnTo>
                    <a:pt x="322122" y="3535388"/>
                  </a:lnTo>
                  <a:lnTo>
                    <a:pt x="321475" y="3535388"/>
                  </a:lnTo>
                  <a:lnTo>
                    <a:pt x="321271" y="3534118"/>
                  </a:lnTo>
                  <a:lnTo>
                    <a:pt x="320840" y="3534118"/>
                  </a:lnTo>
                  <a:lnTo>
                    <a:pt x="320789" y="3532848"/>
                  </a:lnTo>
                  <a:lnTo>
                    <a:pt x="324815" y="3532848"/>
                  </a:lnTo>
                  <a:lnTo>
                    <a:pt x="327139" y="3534118"/>
                  </a:lnTo>
                  <a:lnTo>
                    <a:pt x="330314" y="3532848"/>
                  </a:lnTo>
                  <a:lnTo>
                    <a:pt x="334098" y="3532848"/>
                  </a:lnTo>
                  <a:lnTo>
                    <a:pt x="334441" y="3531578"/>
                  </a:lnTo>
                  <a:lnTo>
                    <a:pt x="335788" y="3531578"/>
                  </a:lnTo>
                  <a:lnTo>
                    <a:pt x="335813" y="3530308"/>
                  </a:lnTo>
                  <a:lnTo>
                    <a:pt x="335635" y="3530308"/>
                  </a:lnTo>
                  <a:lnTo>
                    <a:pt x="335305" y="3529038"/>
                  </a:lnTo>
                  <a:lnTo>
                    <a:pt x="334873" y="3527768"/>
                  </a:lnTo>
                  <a:lnTo>
                    <a:pt x="335610" y="3527768"/>
                  </a:lnTo>
                  <a:lnTo>
                    <a:pt x="335940" y="3529038"/>
                  </a:lnTo>
                  <a:lnTo>
                    <a:pt x="337096" y="3529038"/>
                  </a:lnTo>
                  <a:lnTo>
                    <a:pt x="338645" y="3527768"/>
                  </a:lnTo>
                  <a:lnTo>
                    <a:pt x="340436" y="3525228"/>
                  </a:lnTo>
                  <a:lnTo>
                    <a:pt x="343357" y="3523958"/>
                  </a:lnTo>
                  <a:lnTo>
                    <a:pt x="346125" y="3523958"/>
                  </a:lnTo>
                  <a:lnTo>
                    <a:pt x="345643" y="3526498"/>
                  </a:lnTo>
                  <a:lnTo>
                    <a:pt x="346900" y="3525228"/>
                  </a:lnTo>
                  <a:lnTo>
                    <a:pt x="347802" y="3523958"/>
                  </a:lnTo>
                  <a:lnTo>
                    <a:pt x="348513" y="3523958"/>
                  </a:lnTo>
                  <a:lnTo>
                    <a:pt x="348589" y="3522688"/>
                  </a:lnTo>
                  <a:lnTo>
                    <a:pt x="348805" y="3521418"/>
                  </a:lnTo>
                  <a:lnTo>
                    <a:pt x="349999" y="3521418"/>
                  </a:lnTo>
                  <a:lnTo>
                    <a:pt x="352158" y="3520148"/>
                  </a:lnTo>
                  <a:lnTo>
                    <a:pt x="354901" y="3517608"/>
                  </a:lnTo>
                  <a:lnTo>
                    <a:pt x="356984" y="3517608"/>
                  </a:lnTo>
                  <a:lnTo>
                    <a:pt x="357111" y="3516338"/>
                  </a:lnTo>
                  <a:lnTo>
                    <a:pt x="358051" y="3516338"/>
                  </a:lnTo>
                  <a:lnTo>
                    <a:pt x="358546" y="3515068"/>
                  </a:lnTo>
                  <a:lnTo>
                    <a:pt x="359194" y="3515068"/>
                  </a:lnTo>
                  <a:lnTo>
                    <a:pt x="359943" y="3516338"/>
                  </a:lnTo>
                  <a:lnTo>
                    <a:pt x="360451" y="3515068"/>
                  </a:lnTo>
                  <a:lnTo>
                    <a:pt x="360286" y="3515068"/>
                  </a:lnTo>
                  <a:lnTo>
                    <a:pt x="359473" y="3513798"/>
                  </a:lnTo>
                  <a:lnTo>
                    <a:pt x="361124" y="3513798"/>
                  </a:lnTo>
                  <a:lnTo>
                    <a:pt x="361454" y="3515068"/>
                  </a:lnTo>
                  <a:lnTo>
                    <a:pt x="361937" y="3515068"/>
                  </a:lnTo>
                  <a:lnTo>
                    <a:pt x="362267" y="3513798"/>
                  </a:lnTo>
                  <a:lnTo>
                    <a:pt x="363816" y="3515068"/>
                  </a:lnTo>
                  <a:lnTo>
                    <a:pt x="364350" y="3515068"/>
                  </a:lnTo>
                  <a:lnTo>
                    <a:pt x="364972" y="3513798"/>
                  </a:lnTo>
                  <a:lnTo>
                    <a:pt x="367893" y="3512528"/>
                  </a:lnTo>
                  <a:lnTo>
                    <a:pt x="369290" y="3512528"/>
                  </a:lnTo>
                  <a:lnTo>
                    <a:pt x="370598" y="3511258"/>
                  </a:lnTo>
                  <a:lnTo>
                    <a:pt x="371589" y="3512528"/>
                  </a:lnTo>
                  <a:lnTo>
                    <a:pt x="372668" y="3512528"/>
                  </a:lnTo>
                  <a:lnTo>
                    <a:pt x="373811" y="3511258"/>
                  </a:lnTo>
                  <a:lnTo>
                    <a:pt x="375043" y="3511258"/>
                  </a:lnTo>
                  <a:lnTo>
                    <a:pt x="375615" y="3509988"/>
                  </a:lnTo>
                  <a:lnTo>
                    <a:pt x="375539" y="3508718"/>
                  </a:lnTo>
                  <a:lnTo>
                    <a:pt x="377926" y="3508718"/>
                  </a:lnTo>
                  <a:lnTo>
                    <a:pt x="378282" y="3507448"/>
                  </a:lnTo>
                  <a:lnTo>
                    <a:pt x="378701" y="3507448"/>
                  </a:lnTo>
                  <a:lnTo>
                    <a:pt x="380301" y="3508718"/>
                  </a:lnTo>
                  <a:lnTo>
                    <a:pt x="379615" y="3511258"/>
                  </a:lnTo>
                  <a:lnTo>
                    <a:pt x="378739" y="3512528"/>
                  </a:lnTo>
                  <a:lnTo>
                    <a:pt x="377659" y="3513798"/>
                  </a:lnTo>
                  <a:lnTo>
                    <a:pt x="375373" y="3518878"/>
                  </a:lnTo>
                  <a:lnTo>
                    <a:pt x="373151" y="3522688"/>
                  </a:lnTo>
                  <a:lnTo>
                    <a:pt x="371017" y="3525228"/>
                  </a:lnTo>
                  <a:lnTo>
                    <a:pt x="370776" y="3526498"/>
                  </a:lnTo>
                  <a:lnTo>
                    <a:pt x="370154" y="3527768"/>
                  </a:lnTo>
                  <a:lnTo>
                    <a:pt x="369138" y="3530308"/>
                  </a:lnTo>
                  <a:lnTo>
                    <a:pt x="368058" y="3530308"/>
                  </a:lnTo>
                  <a:lnTo>
                    <a:pt x="367525" y="3531578"/>
                  </a:lnTo>
                  <a:lnTo>
                    <a:pt x="367525" y="3532848"/>
                  </a:lnTo>
                  <a:lnTo>
                    <a:pt x="363893" y="3537928"/>
                  </a:lnTo>
                  <a:lnTo>
                    <a:pt x="363461" y="3539198"/>
                  </a:lnTo>
                  <a:lnTo>
                    <a:pt x="362826" y="3540468"/>
                  </a:lnTo>
                  <a:lnTo>
                    <a:pt x="362000" y="3541738"/>
                  </a:lnTo>
                  <a:lnTo>
                    <a:pt x="361276" y="3544278"/>
                  </a:lnTo>
                  <a:lnTo>
                    <a:pt x="360565" y="3545548"/>
                  </a:lnTo>
                  <a:lnTo>
                    <a:pt x="359892" y="3545548"/>
                  </a:lnTo>
                  <a:lnTo>
                    <a:pt x="360032" y="3546818"/>
                  </a:lnTo>
                  <a:lnTo>
                    <a:pt x="360502" y="3548088"/>
                  </a:lnTo>
                  <a:lnTo>
                    <a:pt x="361353" y="3549358"/>
                  </a:lnTo>
                  <a:lnTo>
                    <a:pt x="360565" y="3549358"/>
                  </a:lnTo>
                  <a:lnTo>
                    <a:pt x="360006" y="3550628"/>
                  </a:lnTo>
                  <a:lnTo>
                    <a:pt x="359702" y="3551898"/>
                  </a:lnTo>
                  <a:lnTo>
                    <a:pt x="359308" y="3554438"/>
                  </a:lnTo>
                  <a:lnTo>
                    <a:pt x="359613" y="3554438"/>
                  </a:lnTo>
                  <a:lnTo>
                    <a:pt x="359740" y="3555708"/>
                  </a:lnTo>
                  <a:lnTo>
                    <a:pt x="360032" y="3556978"/>
                  </a:lnTo>
                  <a:lnTo>
                    <a:pt x="360514" y="3558248"/>
                  </a:lnTo>
                  <a:lnTo>
                    <a:pt x="360959" y="3558248"/>
                  </a:lnTo>
                  <a:lnTo>
                    <a:pt x="360883" y="3559518"/>
                  </a:lnTo>
                  <a:lnTo>
                    <a:pt x="361175" y="3559518"/>
                  </a:lnTo>
                  <a:lnTo>
                    <a:pt x="361378" y="3560788"/>
                  </a:lnTo>
                  <a:lnTo>
                    <a:pt x="362940" y="3560788"/>
                  </a:lnTo>
                  <a:lnTo>
                    <a:pt x="363270" y="3563328"/>
                  </a:lnTo>
                  <a:lnTo>
                    <a:pt x="364566" y="3563328"/>
                  </a:lnTo>
                  <a:lnTo>
                    <a:pt x="365023" y="3562058"/>
                  </a:lnTo>
                  <a:lnTo>
                    <a:pt x="365353" y="3562058"/>
                  </a:lnTo>
                  <a:lnTo>
                    <a:pt x="365493" y="3564598"/>
                  </a:lnTo>
                  <a:lnTo>
                    <a:pt x="365163" y="3567138"/>
                  </a:lnTo>
                  <a:lnTo>
                    <a:pt x="364375" y="3569678"/>
                  </a:lnTo>
                  <a:lnTo>
                    <a:pt x="364807" y="3569678"/>
                  </a:lnTo>
                  <a:lnTo>
                    <a:pt x="365201" y="3570948"/>
                  </a:lnTo>
                  <a:lnTo>
                    <a:pt x="365836" y="3570948"/>
                  </a:lnTo>
                  <a:lnTo>
                    <a:pt x="366090" y="3569678"/>
                  </a:lnTo>
                  <a:lnTo>
                    <a:pt x="367461" y="3569678"/>
                  </a:lnTo>
                  <a:lnTo>
                    <a:pt x="367893" y="3570948"/>
                  </a:lnTo>
                  <a:lnTo>
                    <a:pt x="367563" y="3572218"/>
                  </a:lnTo>
                  <a:lnTo>
                    <a:pt x="369811" y="3572218"/>
                  </a:lnTo>
                  <a:lnTo>
                    <a:pt x="368858" y="3573488"/>
                  </a:lnTo>
                  <a:lnTo>
                    <a:pt x="368579" y="3574758"/>
                  </a:lnTo>
                  <a:lnTo>
                    <a:pt x="370700" y="3574758"/>
                  </a:lnTo>
                  <a:lnTo>
                    <a:pt x="372198" y="3573488"/>
                  </a:lnTo>
                  <a:lnTo>
                    <a:pt x="372770" y="3572218"/>
                  </a:lnTo>
                  <a:lnTo>
                    <a:pt x="374878" y="3572218"/>
                  </a:lnTo>
                  <a:lnTo>
                    <a:pt x="375513" y="3570948"/>
                  </a:lnTo>
                  <a:lnTo>
                    <a:pt x="376326" y="3570948"/>
                  </a:lnTo>
                  <a:lnTo>
                    <a:pt x="376110" y="3573488"/>
                  </a:lnTo>
                  <a:lnTo>
                    <a:pt x="376999" y="3572218"/>
                  </a:lnTo>
                  <a:lnTo>
                    <a:pt x="378320" y="3572218"/>
                  </a:lnTo>
                  <a:lnTo>
                    <a:pt x="378587" y="3570948"/>
                  </a:lnTo>
                  <a:lnTo>
                    <a:pt x="378929" y="3570948"/>
                  </a:lnTo>
                  <a:lnTo>
                    <a:pt x="378815" y="3568408"/>
                  </a:lnTo>
                  <a:lnTo>
                    <a:pt x="378714" y="3567138"/>
                  </a:lnTo>
                  <a:lnTo>
                    <a:pt x="379831" y="3567138"/>
                  </a:lnTo>
                  <a:lnTo>
                    <a:pt x="380263" y="3564598"/>
                  </a:lnTo>
                  <a:lnTo>
                    <a:pt x="380644" y="3564598"/>
                  </a:lnTo>
                  <a:lnTo>
                    <a:pt x="381203" y="3563328"/>
                  </a:lnTo>
                  <a:lnTo>
                    <a:pt x="382447" y="3563328"/>
                  </a:lnTo>
                  <a:lnTo>
                    <a:pt x="382587" y="3564598"/>
                  </a:lnTo>
                  <a:lnTo>
                    <a:pt x="382651" y="3565868"/>
                  </a:lnTo>
                  <a:lnTo>
                    <a:pt x="383171" y="3567138"/>
                  </a:lnTo>
                  <a:lnTo>
                    <a:pt x="383895" y="3567138"/>
                  </a:lnTo>
                  <a:lnTo>
                    <a:pt x="384098" y="3565868"/>
                  </a:lnTo>
                  <a:lnTo>
                    <a:pt x="384492" y="3564598"/>
                  </a:lnTo>
                  <a:lnTo>
                    <a:pt x="386956" y="3564598"/>
                  </a:lnTo>
                  <a:lnTo>
                    <a:pt x="387159" y="3563328"/>
                  </a:lnTo>
                  <a:lnTo>
                    <a:pt x="387159" y="3562058"/>
                  </a:lnTo>
                  <a:lnTo>
                    <a:pt x="388950" y="3562058"/>
                  </a:lnTo>
                  <a:lnTo>
                    <a:pt x="389267" y="3560788"/>
                  </a:lnTo>
                  <a:lnTo>
                    <a:pt x="389432" y="3559518"/>
                  </a:lnTo>
                  <a:lnTo>
                    <a:pt x="389242" y="3558248"/>
                  </a:lnTo>
                  <a:lnTo>
                    <a:pt x="389940" y="3558248"/>
                  </a:lnTo>
                  <a:lnTo>
                    <a:pt x="390334" y="3559518"/>
                  </a:lnTo>
                  <a:lnTo>
                    <a:pt x="390004" y="3559518"/>
                  </a:lnTo>
                  <a:lnTo>
                    <a:pt x="389267" y="3560788"/>
                  </a:lnTo>
                  <a:lnTo>
                    <a:pt x="393077" y="3560788"/>
                  </a:lnTo>
                  <a:lnTo>
                    <a:pt x="393204" y="3559518"/>
                  </a:lnTo>
                  <a:lnTo>
                    <a:pt x="394563" y="3559518"/>
                  </a:lnTo>
                  <a:lnTo>
                    <a:pt x="394462" y="3556978"/>
                  </a:lnTo>
                  <a:lnTo>
                    <a:pt x="394398" y="3555708"/>
                  </a:lnTo>
                  <a:lnTo>
                    <a:pt x="395516" y="3554438"/>
                  </a:lnTo>
                  <a:lnTo>
                    <a:pt x="397878" y="3555708"/>
                  </a:lnTo>
                  <a:lnTo>
                    <a:pt x="398081" y="3556978"/>
                  </a:lnTo>
                  <a:lnTo>
                    <a:pt x="400837" y="3556978"/>
                  </a:lnTo>
                  <a:lnTo>
                    <a:pt x="400291" y="3554438"/>
                  </a:lnTo>
                  <a:lnTo>
                    <a:pt x="400481" y="3553168"/>
                  </a:lnTo>
                  <a:lnTo>
                    <a:pt x="401383" y="3553168"/>
                  </a:lnTo>
                  <a:lnTo>
                    <a:pt x="401434" y="3551898"/>
                  </a:lnTo>
                  <a:lnTo>
                    <a:pt x="401662" y="3551898"/>
                  </a:lnTo>
                  <a:lnTo>
                    <a:pt x="402704" y="3550628"/>
                  </a:lnTo>
                  <a:lnTo>
                    <a:pt x="403466" y="3549358"/>
                  </a:lnTo>
                  <a:lnTo>
                    <a:pt x="404533" y="3550628"/>
                  </a:lnTo>
                  <a:lnTo>
                    <a:pt x="404876" y="3551898"/>
                  </a:lnTo>
                  <a:lnTo>
                    <a:pt x="404495" y="3553168"/>
                  </a:lnTo>
                  <a:lnTo>
                    <a:pt x="405726" y="3553168"/>
                  </a:lnTo>
                  <a:lnTo>
                    <a:pt x="405333" y="3555708"/>
                  </a:lnTo>
                  <a:lnTo>
                    <a:pt x="406450" y="3554438"/>
                  </a:lnTo>
                  <a:lnTo>
                    <a:pt x="407327" y="3554438"/>
                  </a:lnTo>
                  <a:lnTo>
                    <a:pt x="406920" y="3551898"/>
                  </a:lnTo>
                  <a:lnTo>
                    <a:pt x="406387" y="3550628"/>
                  </a:lnTo>
                  <a:lnTo>
                    <a:pt x="407543" y="3551898"/>
                  </a:lnTo>
                  <a:lnTo>
                    <a:pt x="407758" y="3551898"/>
                  </a:lnTo>
                  <a:lnTo>
                    <a:pt x="407708" y="3550628"/>
                  </a:lnTo>
                  <a:lnTo>
                    <a:pt x="407365" y="3550628"/>
                  </a:lnTo>
                  <a:lnTo>
                    <a:pt x="406615" y="3549358"/>
                  </a:lnTo>
                  <a:lnTo>
                    <a:pt x="405460" y="3548088"/>
                  </a:lnTo>
                  <a:lnTo>
                    <a:pt x="404660" y="3548088"/>
                  </a:lnTo>
                  <a:lnTo>
                    <a:pt x="405193" y="3546818"/>
                  </a:lnTo>
                  <a:lnTo>
                    <a:pt x="406222" y="3546818"/>
                  </a:lnTo>
                  <a:lnTo>
                    <a:pt x="408076" y="3548088"/>
                  </a:lnTo>
                  <a:lnTo>
                    <a:pt x="408343" y="3548088"/>
                  </a:lnTo>
                  <a:lnTo>
                    <a:pt x="409130" y="3549358"/>
                  </a:lnTo>
                  <a:lnTo>
                    <a:pt x="409549" y="3548088"/>
                  </a:lnTo>
                  <a:lnTo>
                    <a:pt x="410159" y="3548088"/>
                  </a:lnTo>
                  <a:lnTo>
                    <a:pt x="410959" y="3546818"/>
                  </a:lnTo>
                  <a:lnTo>
                    <a:pt x="412470" y="3546818"/>
                  </a:lnTo>
                  <a:lnTo>
                    <a:pt x="412673" y="3545548"/>
                  </a:lnTo>
                  <a:lnTo>
                    <a:pt x="412940" y="3545548"/>
                  </a:lnTo>
                  <a:lnTo>
                    <a:pt x="412889" y="3544278"/>
                  </a:lnTo>
                  <a:lnTo>
                    <a:pt x="412534" y="3543008"/>
                  </a:lnTo>
                  <a:lnTo>
                    <a:pt x="413753" y="3543008"/>
                  </a:lnTo>
                  <a:lnTo>
                    <a:pt x="414197" y="3544278"/>
                  </a:lnTo>
                  <a:lnTo>
                    <a:pt x="414985" y="3544278"/>
                  </a:lnTo>
                  <a:lnTo>
                    <a:pt x="415417" y="3545548"/>
                  </a:lnTo>
                  <a:lnTo>
                    <a:pt x="417563" y="3544278"/>
                  </a:lnTo>
                  <a:lnTo>
                    <a:pt x="418680" y="3543008"/>
                  </a:lnTo>
                  <a:lnTo>
                    <a:pt x="418744" y="3541738"/>
                  </a:lnTo>
                  <a:lnTo>
                    <a:pt x="418795" y="3540468"/>
                  </a:lnTo>
                  <a:lnTo>
                    <a:pt x="419773" y="3540468"/>
                  </a:lnTo>
                  <a:lnTo>
                    <a:pt x="420090" y="3541738"/>
                  </a:lnTo>
                  <a:lnTo>
                    <a:pt x="421170" y="3540468"/>
                  </a:lnTo>
                  <a:lnTo>
                    <a:pt x="421132" y="3539198"/>
                  </a:lnTo>
                  <a:lnTo>
                    <a:pt x="421881" y="3539198"/>
                  </a:lnTo>
                  <a:lnTo>
                    <a:pt x="422567" y="3541738"/>
                  </a:lnTo>
                  <a:lnTo>
                    <a:pt x="424218" y="3540468"/>
                  </a:lnTo>
                  <a:lnTo>
                    <a:pt x="424929" y="3539198"/>
                  </a:lnTo>
                  <a:lnTo>
                    <a:pt x="425653" y="3537928"/>
                  </a:lnTo>
                  <a:lnTo>
                    <a:pt x="425538" y="3540468"/>
                  </a:lnTo>
                  <a:lnTo>
                    <a:pt x="426212" y="3540468"/>
                  </a:lnTo>
                  <a:lnTo>
                    <a:pt x="426885" y="3539198"/>
                  </a:lnTo>
                  <a:lnTo>
                    <a:pt x="427634" y="3539198"/>
                  </a:lnTo>
                  <a:lnTo>
                    <a:pt x="428574" y="3537928"/>
                  </a:lnTo>
                  <a:lnTo>
                    <a:pt x="429526" y="3536658"/>
                  </a:lnTo>
                  <a:lnTo>
                    <a:pt x="430123" y="3536658"/>
                  </a:lnTo>
                  <a:lnTo>
                    <a:pt x="430974" y="3535388"/>
                  </a:lnTo>
                  <a:lnTo>
                    <a:pt x="432104" y="3535388"/>
                  </a:lnTo>
                  <a:lnTo>
                    <a:pt x="433057" y="3539198"/>
                  </a:lnTo>
                  <a:lnTo>
                    <a:pt x="433260" y="3540468"/>
                  </a:lnTo>
                  <a:lnTo>
                    <a:pt x="432714" y="3541738"/>
                  </a:lnTo>
                  <a:lnTo>
                    <a:pt x="431914" y="3543008"/>
                  </a:lnTo>
                  <a:lnTo>
                    <a:pt x="430784" y="3545548"/>
                  </a:lnTo>
                  <a:lnTo>
                    <a:pt x="429310" y="3548088"/>
                  </a:lnTo>
                  <a:lnTo>
                    <a:pt x="428155" y="3549358"/>
                  </a:lnTo>
                  <a:lnTo>
                    <a:pt x="427558" y="3551898"/>
                  </a:lnTo>
                  <a:lnTo>
                    <a:pt x="426847" y="3553168"/>
                  </a:lnTo>
                  <a:lnTo>
                    <a:pt x="425881" y="3553168"/>
                  </a:lnTo>
                  <a:lnTo>
                    <a:pt x="425246" y="3554438"/>
                  </a:lnTo>
                  <a:lnTo>
                    <a:pt x="424942" y="3555708"/>
                  </a:lnTo>
                  <a:lnTo>
                    <a:pt x="424510" y="3556978"/>
                  </a:lnTo>
                  <a:lnTo>
                    <a:pt x="423456" y="3558248"/>
                  </a:lnTo>
                  <a:lnTo>
                    <a:pt x="422706" y="3559518"/>
                  </a:lnTo>
                  <a:lnTo>
                    <a:pt x="422262" y="3559518"/>
                  </a:lnTo>
                  <a:lnTo>
                    <a:pt x="421919" y="3560788"/>
                  </a:lnTo>
                  <a:lnTo>
                    <a:pt x="420344" y="3560788"/>
                  </a:lnTo>
                  <a:lnTo>
                    <a:pt x="419595" y="3563328"/>
                  </a:lnTo>
                  <a:lnTo>
                    <a:pt x="419392" y="3564598"/>
                  </a:lnTo>
                  <a:lnTo>
                    <a:pt x="418426" y="3565868"/>
                  </a:lnTo>
                  <a:lnTo>
                    <a:pt x="417715" y="3565868"/>
                  </a:lnTo>
                  <a:lnTo>
                    <a:pt x="416687" y="3568408"/>
                  </a:lnTo>
                  <a:lnTo>
                    <a:pt x="415899" y="3569678"/>
                  </a:lnTo>
                  <a:lnTo>
                    <a:pt x="414108" y="3570948"/>
                  </a:lnTo>
                  <a:lnTo>
                    <a:pt x="412851" y="3572218"/>
                  </a:lnTo>
                  <a:lnTo>
                    <a:pt x="412127" y="3576028"/>
                  </a:lnTo>
                  <a:lnTo>
                    <a:pt x="410616" y="3577298"/>
                  </a:lnTo>
                  <a:lnTo>
                    <a:pt x="409181" y="3579838"/>
                  </a:lnTo>
                  <a:lnTo>
                    <a:pt x="407809" y="3582378"/>
                  </a:lnTo>
                  <a:lnTo>
                    <a:pt x="406146" y="3586188"/>
                  </a:lnTo>
                  <a:lnTo>
                    <a:pt x="405269" y="3588728"/>
                  </a:lnTo>
                  <a:lnTo>
                    <a:pt x="404533" y="3589998"/>
                  </a:lnTo>
                  <a:lnTo>
                    <a:pt x="403936" y="3589998"/>
                  </a:lnTo>
                  <a:lnTo>
                    <a:pt x="403466" y="3591268"/>
                  </a:lnTo>
                  <a:lnTo>
                    <a:pt x="402717" y="3592538"/>
                  </a:lnTo>
                  <a:lnTo>
                    <a:pt x="401688" y="3593808"/>
                  </a:lnTo>
                  <a:lnTo>
                    <a:pt x="400177" y="3595078"/>
                  </a:lnTo>
                  <a:lnTo>
                    <a:pt x="399008" y="3597618"/>
                  </a:lnTo>
                  <a:lnTo>
                    <a:pt x="399148" y="3598888"/>
                  </a:lnTo>
                  <a:lnTo>
                    <a:pt x="398399" y="3599764"/>
                  </a:lnTo>
                  <a:lnTo>
                    <a:pt x="398399" y="3609048"/>
                  </a:lnTo>
                  <a:lnTo>
                    <a:pt x="398094" y="3607778"/>
                  </a:lnTo>
                  <a:lnTo>
                    <a:pt x="398322" y="3607778"/>
                  </a:lnTo>
                  <a:lnTo>
                    <a:pt x="398399" y="3609048"/>
                  </a:lnTo>
                  <a:lnTo>
                    <a:pt x="398399" y="3599764"/>
                  </a:lnTo>
                  <a:lnTo>
                    <a:pt x="398068" y="3600145"/>
                  </a:lnTo>
                  <a:lnTo>
                    <a:pt x="398068" y="3603968"/>
                  </a:lnTo>
                  <a:lnTo>
                    <a:pt x="397560" y="3603968"/>
                  </a:lnTo>
                  <a:lnTo>
                    <a:pt x="397370" y="3602698"/>
                  </a:lnTo>
                  <a:lnTo>
                    <a:pt x="398068" y="3603968"/>
                  </a:lnTo>
                  <a:lnTo>
                    <a:pt x="398068" y="3600145"/>
                  </a:lnTo>
                  <a:lnTo>
                    <a:pt x="396951" y="3601428"/>
                  </a:lnTo>
                  <a:lnTo>
                    <a:pt x="395719" y="3603968"/>
                  </a:lnTo>
                  <a:lnTo>
                    <a:pt x="395478" y="3605238"/>
                  </a:lnTo>
                  <a:lnTo>
                    <a:pt x="396506" y="3605238"/>
                  </a:lnTo>
                  <a:lnTo>
                    <a:pt x="397535" y="3606508"/>
                  </a:lnTo>
                  <a:lnTo>
                    <a:pt x="397040" y="3606508"/>
                  </a:lnTo>
                  <a:lnTo>
                    <a:pt x="396316" y="3607778"/>
                  </a:lnTo>
                  <a:lnTo>
                    <a:pt x="395655" y="3607778"/>
                  </a:lnTo>
                  <a:lnTo>
                    <a:pt x="397040" y="3609048"/>
                  </a:lnTo>
                  <a:lnTo>
                    <a:pt x="397052" y="3611588"/>
                  </a:lnTo>
                  <a:lnTo>
                    <a:pt x="396913" y="3612858"/>
                  </a:lnTo>
                  <a:lnTo>
                    <a:pt x="398983" y="3612858"/>
                  </a:lnTo>
                  <a:lnTo>
                    <a:pt x="398564" y="3611588"/>
                  </a:lnTo>
                  <a:lnTo>
                    <a:pt x="398386" y="3611588"/>
                  </a:lnTo>
                  <a:lnTo>
                    <a:pt x="398868" y="3610318"/>
                  </a:lnTo>
                  <a:lnTo>
                    <a:pt x="399884" y="3611588"/>
                  </a:lnTo>
                  <a:lnTo>
                    <a:pt x="401307" y="3610318"/>
                  </a:lnTo>
                  <a:lnTo>
                    <a:pt x="403148" y="3609048"/>
                  </a:lnTo>
                  <a:lnTo>
                    <a:pt x="404342" y="3610318"/>
                  </a:lnTo>
                  <a:lnTo>
                    <a:pt x="405307" y="3611588"/>
                  </a:lnTo>
                  <a:lnTo>
                    <a:pt x="406057" y="3610318"/>
                  </a:lnTo>
                  <a:lnTo>
                    <a:pt x="406196" y="3611588"/>
                  </a:lnTo>
                  <a:lnTo>
                    <a:pt x="406425" y="3612858"/>
                  </a:lnTo>
                  <a:lnTo>
                    <a:pt x="411797" y="3612858"/>
                  </a:lnTo>
                  <a:lnTo>
                    <a:pt x="413651" y="3610318"/>
                  </a:lnTo>
                  <a:lnTo>
                    <a:pt x="414147" y="3609048"/>
                  </a:lnTo>
                  <a:lnTo>
                    <a:pt x="415391" y="3609048"/>
                  </a:lnTo>
                  <a:lnTo>
                    <a:pt x="417360" y="3610318"/>
                  </a:lnTo>
                  <a:lnTo>
                    <a:pt x="419049" y="3607778"/>
                  </a:lnTo>
                  <a:lnTo>
                    <a:pt x="421182" y="3603968"/>
                  </a:lnTo>
                  <a:lnTo>
                    <a:pt x="421894" y="3602698"/>
                  </a:lnTo>
                  <a:lnTo>
                    <a:pt x="422325" y="3601428"/>
                  </a:lnTo>
                  <a:lnTo>
                    <a:pt x="422808" y="3601428"/>
                  </a:lnTo>
                  <a:lnTo>
                    <a:pt x="422744" y="3600158"/>
                  </a:lnTo>
                  <a:lnTo>
                    <a:pt x="425157" y="3600158"/>
                  </a:lnTo>
                  <a:lnTo>
                    <a:pt x="425348" y="3598888"/>
                  </a:lnTo>
                  <a:lnTo>
                    <a:pt x="424434" y="3598888"/>
                  </a:lnTo>
                  <a:lnTo>
                    <a:pt x="425691" y="3597618"/>
                  </a:lnTo>
                  <a:lnTo>
                    <a:pt x="426580" y="3596348"/>
                  </a:lnTo>
                  <a:lnTo>
                    <a:pt x="427837" y="3595078"/>
                  </a:lnTo>
                  <a:lnTo>
                    <a:pt x="428828" y="3593808"/>
                  </a:lnTo>
                  <a:lnTo>
                    <a:pt x="430606" y="3593808"/>
                  </a:lnTo>
                  <a:lnTo>
                    <a:pt x="431380" y="3592538"/>
                  </a:lnTo>
                  <a:lnTo>
                    <a:pt x="431774" y="3591268"/>
                  </a:lnTo>
                  <a:lnTo>
                    <a:pt x="431634" y="3589998"/>
                  </a:lnTo>
                  <a:lnTo>
                    <a:pt x="431673" y="3588728"/>
                  </a:lnTo>
                  <a:lnTo>
                    <a:pt x="431927" y="3587458"/>
                  </a:lnTo>
                  <a:lnTo>
                    <a:pt x="432130" y="3587458"/>
                  </a:lnTo>
                  <a:lnTo>
                    <a:pt x="431685" y="3586188"/>
                  </a:lnTo>
                  <a:lnTo>
                    <a:pt x="430606" y="3586188"/>
                  </a:lnTo>
                  <a:lnTo>
                    <a:pt x="431393" y="3584918"/>
                  </a:lnTo>
                  <a:lnTo>
                    <a:pt x="431431" y="3583648"/>
                  </a:lnTo>
                  <a:lnTo>
                    <a:pt x="431076" y="3583648"/>
                  </a:lnTo>
                  <a:lnTo>
                    <a:pt x="431495" y="3582378"/>
                  </a:lnTo>
                  <a:lnTo>
                    <a:pt x="432193" y="3583648"/>
                  </a:lnTo>
                  <a:lnTo>
                    <a:pt x="432752" y="3583648"/>
                  </a:lnTo>
                  <a:lnTo>
                    <a:pt x="432320" y="3584918"/>
                  </a:lnTo>
                  <a:lnTo>
                    <a:pt x="433755" y="3584918"/>
                  </a:lnTo>
                  <a:lnTo>
                    <a:pt x="433882" y="3586188"/>
                  </a:lnTo>
                  <a:lnTo>
                    <a:pt x="433679" y="3586188"/>
                  </a:lnTo>
                  <a:lnTo>
                    <a:pt x="432803" y="3588728"/>
                  </a:lnTo>
                  <a:lnTo>
                    <a:pt x="434022" y="3588728"/>
                  </a:lnTo>
                  <a:lnTo>
                    <a:pt x="434721" y="3587458"/>
                  </a:lnTo>
                  <a:lnTo>
                    <a:pt x="435267" y="3586188"/>
                  </a:lnTo>
                  <a:lnTo>
                    <a:pt x="436003" y="3586188"/>
                  </a:lnTo>
                  <a:lnTo>
                    <a:pt x="436333" y="3584918"/>
                  </a:lnTo>
                  <a:lnTo>
                    <a:pt x="435521" y="3583648"/>
                  </a:lnTo>
                  <a:lnTo>
                    <a:pt x="436194" y="3582378"/>
                  </a:lnTo>
                  <a:lnTo>
                    <a:pt x="436651" y="3581108"/>
                  </a:lnTo>
                  <a:lnTo>
                    <a:pt x="437464" y="3579838"/>
                  </a:lnTo>
                  <a:lnTo>
                    <a:pt x="438645" y="3578568"/>
                  </a:lnTo>
                  <a:lnTo>
                    <a:pt x="439369" y="3577298"/>
                  </a:lnTo>
                  <a:lnTo>
                    <a:pt x="439127" y="3576028"/>
                  </a:lnTo>
                  <a:lnTo>
                    <a:pt x="437934" y="3573488"/>
                  </a:lnTo>
                  <a:lnTo>
                    <a:pt x="438683" y="3573488"/>
                  </a:lnTo>
                  <a:lnTo>
                    <a:pt x="438937" y="3572218"/>
                  </a:lnTo>
                  <a:lnTo>
                    <a:pt x="438696" y="3570948"/>
                  </a:lnTo>
                  <a:lnTo>
                    <a:pt x="440550" y="3570948"/>
                  </a:lnTo>
                  <a:lnTo>
                    <a:pt x="441706" y="3569678"/>
                  </a:lnTo>
                  <a:lnTo>
                    <a:pt x="442175" y="3568408"/>
                  </a:lnTo>
                  <a:lnTo>
                    <a:pt x="443001" y="3568408"/>
                  </a:lnTo>
                  <a:lnTo>
                    <a:pt x="443153" y="3569678"/>
                  </a:lnTo>
                  <a:lnTo>
                    <a:pt x="443306" y="3568408"/>
                  </a:lnTo>
                  <a:lnTo>
                    <a:pt x="443484" y="3568408"/>
                  </a:lnTo>
                  <a:lnTo>
                    <a:pt x="443191" y="3567138"/>
                  </a:lnTo>
                  <a:lnTo>
                    <a:pt x="441553" y="3567138"/>
                  </a:lnTo>
                  <a:lnTo>
                    <a:pt x="441604" y="3565868"/>
                  </a:lnTo>
                  <a:lnTo>
                    <a:pt x="444119" y="3565868"/>
                  </a:lnTo>
                  <a:lnTo>
                    <a:pt x="445211" y="3567138"/>
                  </a:lnTo>
                  <a:lnTo>
                    <a:pt x="445719" y="3567138"/>
                  </a:lnTo>
                  <a:lnTo>
                    <a:pt x="446138" y="3565868"/>
                  </a:lnTo>
                  <a:lnTo>
                    <a:pt x="446112" y="3564598"/>
                  </a:lnTo>
                  <a:lnTo>
                    <a:pt x="445274" y="3564598"/>
                  </a:lnTo>
                  <a:lnTo>
                    <a:pt x="444715" y="3563328"/>
                  </a:lnTo>
                  <a:lnTo>
                    <a:pt x="443649" y="3563328"/>
                  </a:lnTo>
                  <a:lnTo>
                    <a:pt x="443445" y="3562058"/>
                  </a:lnTo>
                  <a:lnTo>
                    <a:pt x="447687" y="3562058"/>
                  </a:lnTo>
                  <a:lnTo>
                    <a:pt x="448716" y="3560788"/>
                  </a:lnTo>
                  <a:lnTo>
                    <a:pt x="450113" y="3559518"/>
                  </a:lnTo>
                  <a:lnTo>
                    <a:pt x="450291" y="3558248"/>
                  </a:lnTo>
                  <a:lnTo>
                    <a:pt x="450634" y="3555708"/>
                  </a:lnTo>
                  <a:lnTo>
                    <a:pt x="450684" y="3553168"/>
                  </a:lnTo>
                  <a:lnTo>
                    <a:pt x="450329" y="3553168"/>
                  </a:lnTo>
                  <a:lnTo>
                    <a:pt x="452818" y="3550628"/>
                  </a:lnTo>
                  <a:lnTo>
                    <a:pt x="453986" y="3549358"/>
                  </a:lnTo>
                  <a:lnTo>
                    <a:pt x="453821" y="3548088"/>
                  </a:lnTo>
                  <a:lnTo>
                    <a:pt x="455282" y="3546818"/>
                  </a:lnTo>
                  <a:lnTo>
                    <a:pt x="456107" y="3545548"/>
                  </a:lnTo>
                  <a:lnTo>
                    <a:pt x="456311" y="3544278"/>
                  </a:lnTo>
                  <a:lnTo>
                    <a:pt x="454647" y="3544278"/>
                  </a:lnTo>
                  <a:lnTo>
                    <a:pt x="454050" y="3543008"/>
                  </a:lnTo>
                  <a:lnTo>
                    <a:pt x="455574" y="3541738"/>
                  </a:lnTo>
                  <a:lnTo>
                    <a:pt x="455917" y="3541738"/>
                  </a:lnTo>
                  <a:lnTo>
                    <a:pt x="456260" y="3540468"/>
                  </a:lnTo>
                  <a:lnTo>
                    <a:pt x="457200" y="3540468"/>
                  </a:lnTo>
                  <a:lnTo>
                    <a:pt x="457631" y="3541738"/>
                  </a:lnTo>
                  <a:lnTo>
                    <a:pt x="457301" y="3543008"/>
                  </a:lnTo>
                  <a:lnTo>
                    <a:pt x="459778" y="3541738"/>
                  </a:lnTo>
                  <a:lnTo>
                    <a:pt x="461098" y="3540468"/>
                  </a:lnTo>
                  <a:lnTo>
                    <a:pt x="462419" y="3539198"/>
                  </a:lnTo>
                  <a:lnTo>
                    <a:pt x="464527" y="3535388"/>
                  </a:lnTo>
                  <a:lnTo>
                    <a:pt x="465239" y="3534118"/>
                  </a:lnTo>
                  <a:lnTo>
                    <a:pt x="464921" y="3534118"/>
                  </a:lnTo>
                  <a:lnTo>
                    <a:pt x="464705" y="3532848"/>
                  </a:lnTo>
                  <a:lnTo>
                    <a:pt x="464566" y="3532848"/>
                  </a:lnTo>
                  <a:lnTo>
                    <a:pt x="464769" y="3531578"/>
                  </a:lnTo>
                  <a:lnTo>
                    <a:pt x="465048" y="3530308"/>
                  </a:lnTo>
                  <a:lnTo>
                    <a:pt x="463765" y="3530308"/>
                  </a:lnTo>
                  <a:lnTo>
                    <a:pt x="463473" y="3529038"/>
                  </a:lnTo>
                  <a:lnTo>
                    <a:pt x="463740" y="3527768"/>
                  </a:lnTo>
                  <a:lnTo>
                    <a:pt x="463892" y="3527768"/>
                  </a:lnTo>
                  <a:lnTo>
                    <a:pt x="464299" y="3526498"/>
                  </a:lnTo>
                  <a:lnTo>
                    <a:pt x="463118" y="3525228"/>
                  </a:lnTo>
                  <a:lnTo>
                    <a:pt x="462788" y="3523958"/>
                  </a:lnTo>
                  <a:lnTo>
                    <a:pt x="463296" y="3522688"/>
                  </a:lnTo>
                  <a:lnTo>
                    <a:pt x="464058" y="3522688"/>
                  </a:lnTo>
                  <a:lnTo>
                    <a:pt x="464591" y="3521418"/>
                  </a:lnTo>
                  <a:lnTo>
                    <a:pt x="464908" y="3520148"/>
                  </a:lnTo>
                  <a:lnTo>
                    <a:pt x="464312" y="3520148"/>
                  </a:lnTo>
                  <a:lnTo>
                    <a:pt x="463651" y="3521418"/>
                  </a:lnTo>
                  <a:lnTo>
                    <a:pt x="462635" y="3521418"/>
                  </a:lnTo>
                  <a:lnTo>
                    <a:pt x="461860" y="3522688"/>
                  </a:lnTo>
                  <a:lnTo>
                    <a:pt x="461111" y="3523958"/>
                  </a:lnTo>
                  <a:lnTo>
                    <a:pt x="460413" y="3522688"/>
                  </a:lnTo>
                  <a:lnTo>
                    <a:pt x="461403" y="3522688"/>
                  </a:lnTo>
                  <a:lnTo>
                    <a:pt x="461924" y="3521418"/>
                  </a:lnTo>
                  <a:lnTo>
                    <a:pt x="462000" y="3520148"/>
                  </a:lnTo>
                  <a:lnTo>
                    <a:pt x="461733" y="3518878"/>
                  </a:lnTo>
                  <a:lnTo>
                    <a:pt x="461365" y="3516338"/>
                  </a:lnTo>
                  <a:lnTo>
                    <a:pt x="462927" y="3516338"/>
                  </a:lnTo>
                  <a:lnTo>
                    <a:pt x="464337" y="3515068"/>
                  </a:lnTo>
                  <a:lnTo>
                    <a:pt x="465607" y="3516338"/>
                  </a:lnTo>
                  <a:lnTo>
                    <a:pt x="465683" y="3513798"/>
                  </a:lnTo>
                  <a:close/>
                </a:path>
                <a:path w="2123440" h="3785234">
                  <a:moveTo>
                    <a:pt x="470636" y="3601999"/>
                  </a:moveTo>
                  <a:lnTo>
                    <a:pt x="470230" y="3602139"/>
                  </a:lnTo>
                  <a:lnTo>
                    <a:pt x="470636" y="3601999"/>
                  </a:lnTo>
                  <a:close/>
                </a:path>
                <a:path w="2123440" h="3785234">
                  <a:moveTo>
                    <a:pt x="473570" y="3599459"/>
                  </a:moveTo>
                  <a:lnTo>
                    <a:pt x="473024" y="3599078"/>
                  </a:lnTo>
                  <a:lnTo>
                    <a:pt x="472224" y="3599840"/>
                  </a:lnTo>
                  <a:lnTo>
                    <a:pt x="471474" y="3600348"/>
                  </a:lnTo>
                  <a:lnTo>
                    <a:pt x="470039" y="3600856"/>
                  </a:lnTo>
                  <a:lnTo>
                    <a:pt x="469557" y="3600729"/>
                  </a:lnTo>
                  <a:lnTo>
                    <a:pt x="469328" y="3600475"/>
                  </a:lnTo>
                  <a:lnTo>
                    <a:pt x="468122" y="3601999"/>
                  </a:lnTo>
                  <a:lnTo>
                    <a:pt x="467702" y="3602761"/>
                  </a:lnTo>
                  <a:lnTo>
                    <a:pt x="467614" y="3603142"/>
                  </a:lnTo>
                  <a:lnTo>
                    <a:pt x="467715" y="3603396"/>
                  </a:lnTo>
                  <a:lnTo>
                    <a:pt x="468045" y="3603650"/>
                  </a:lnTo>
                  <a:lnTo>
                    <a:pt x="469887" y="3602380"/>
                  </a:lnTo>
                  <a:lnTo>
                    <a:pt x="470230" y="3602139"/>
                  </a:lnTo>
                  <a:lnTo>
                    <a:pt x="469442" y="3602380"/>
                  </a:lnTo>
                  <a:lnTo>
                    <a:pt x="469239" y="3602380"/>
                  </a:lnTo>
                  <a:lnTo>
                    <a:pt x="469569" y="3601745"/>
                  </a:lnTo>
                  <a:lnTo>
                    <a:pt x="470281" y="3601491"/>
                  </a:lnTo>
                  <a:lnTo>
                    <a:pt x="470560" y="3601897"/>
                  </a:lnTo>
                  <a:lnTo>
                    <a:pt x="470750" y="3601745"/>
                  </a:lnTo>
                  <a:lnTo>
                    <a:pt x="471627" y="3601745"/>
                  </a:lnTo>
                  <a:lnTo>
                    <a:pt x="471881" y="3601491"/>
                  </a:lnTo>
                  <a:lnTo>
                    <a:pt x="472262" y="3601110"/>
                  </a:lnTo>
                  <a:lnTo>
                    <a:pt x="472401" y="3600856"/>
                  </a:lnTo>
                  <a:lnTo>
                    <a:pt x="472668" y="3600348"/>
                  </a:lnTo>
                  <a:lnTo>
                    <a:pt x="473456" y="3599967"/>
                  </a:lnTo>
                  <a:lnTo>
                    <a:pt x="473570" y="3599459"/>
                  </a:lnTo>
                  <a:close/>
                </a:path>
                <a:path w="2123440" h="3785234">
                  <a:moveTo>
                    <a:pt x="476364" y="3590569"/>
                  </a:moveTo>
                  <a:lnTo>
                    <a:pt x="475272" y="3589998"/>
                  </a:lnTo>
                  <a:lnTo>
                    <a:pt x="474687" y="3590315"/>
                  </a:lnTo>
                  <a:lnTo>
                    <a:pt x="474332" y="3591077"/>
                  </a:lnTo>
                  <a:lnTo>
                    <a:pt x="475526" y="3591077"/>
                  </a:lnTo>
                  <a:lnTo>
                    <a:pt x="476288" y="3590696"/>
                  </a:lnTo>
                  <a:lnTo>
                    <a:pt x="476364" y="3590569"/>
                  </a:lnTo>
                  <a:close/>
                </a:path>
                <a:path w="2123440" h="3785234">
                  <a:moveTo>
                    <a:pt x="477393" y="3584473"/>
                  </a:moveTo>
                  <a:lnTo>
                    <a:pt x="476961" y="3584219"/>
                  </a:lnTo>
                  <a:lnTo>
                    <a:pt x="476008" y="3584092"/>
                  </a:lnTo>
                  <a:lnTo>
                    <a:pt x="476072" y="3584346"/>
                  </a:lnTo>
                  <a:lnTo>
                    <a:pt x="476516" y="3584600"/>
                  </a:lnTo>
                  <a:lnTo>
                    <a:pt x="477316" y="3584981"/>
                  </a:lnTo>
                  <a:lnTo>
                    <a:pt x="477393" y="3584473"/>
                  </a:lnTo>
                  <a:close/>
                </a:path>
                <a:path w="2123440" h="3785234">
                  <a:moveTo>
                    <a:pt x="479463" y="3578885"/>
                  </a:moveTo>
                  <a:lnTo>
                    <a:pt x="479183" y="3578885"/>
                  </a:lnTo>
                  <a:lnTo>
                    <a:pt x="479056" y="3579393"/>
                  </a:lnTo>
                  <a:lnTo>
                    <a:pt x="479221" y="3579393"/>
                  </a:lnTo>
                  <a:lnTo>
                    <a:pt x="479463" y="3579520"/>
                  </a:lnTo>
                  <a:lnTo>
                    <a:pt x="479463" y="3578885"/>
                  </a:lnTo>
                  <a:close/>
                </a:path>
                <a:path w="2123440" h="3785234">
                  <a:moveTo>
                    <a:pt x="490791" y="3612667"/>
                  </a:moveTo>
                  <a:lnTo>
                    <a:pt x="490740" y="3612286"/>
                  </a:lnTo>
                  <a:lnTo>
                    <a:pt x="490105" y="3612032"/>
                  </a:lnTo>
                  <a:lnTo>
                    <a:pt x="490232" y="3612921"/>
                  </a:lnTo>
                  <a:lnTo>
                    <a:pt x="490791" y="3612667"/>
                  </a:lnTo>
                  <a:close/>
                </a:path>
                <a:path w="2123440" h="3785234">
                  <a:moveTo>
                    <a:pt x="499897" y="3597808"/>
                  </a:moveTo>
                  <a:lnTo>
                    <a:pt x="499656" y="3597681"/>
                  </a:lnTo>
                  <a:lnTo>
                    <a:pt x="499173" y="3597808"/>
                  </a:lnTo>
                  <a:lnTo>
                    <a:pt x="499097" y="3598062"/>
                  </a:lnTo>
                  <a:lnTo>
                    <a:pt x="499427" y="3598189"/>
                  </a:lnTo>
                  <a:lnTo>
                    <a:pt x="499897" y="3597808"/>
                  </a:lnTo>
                  <a:close/>
                </a:path>
                <a:path w="2123440" h="3785234">
                  <a:moveTo>
                    <a:pt x="519442" y="3565042"/>
                  </a:moveTo>
                  <a:lnTo>
                    <a:pt x="519353" y="3564788"/>
                  </a:lnTo>
                  <a:lnTo>
                    <a:pt x="518756" y="3564788"/>
                  </a:lnTo>
                  <a:lnTo>
                    <a:pt x="518642" y="3565042"/>
                  </a:lnTo>
                  <a:lnTo>
                    <a:pt x="519201" y="3565169"/>
                  </a:lnTo>
                  <a:lnTo>
                    <a:pt x="519442" y="3565042"/>
                  </a:lnTo>
                  <a:close/>
                </a:path>
                <a:path w="2123440" h="3785234">
                  <a:moveTo>
                    <a:pt x="549160" y="3606012"/>
                  </a:moveTo>
                  <a:lnTo>
                    <a:pt x="548500" y="3605530"/>
                  </a:lnTo>
                  <a:lnTo>
                    <a:pt x="548284" y="3605555"/>
                  </a:lnTo>
                  <a:lnTo>
                    <a:pt x="548843" y="3606063"/>
                  </a:lnTo>
                  <a:lnTo>
                    <a:pt x="549160" y="3606012"/>
                  </a:lnTo>
                  <a:close/>
                </a:path>
                <a:path w="2123440" h="3785234">
                  <a:moveTo>
                    <a:pt x="552488" y="3646703"/>
                  </a:moveTo>
                  <a:lnTo>
                    <a:pt x="551776" y="3646449"/>
                  </a:lnTo>
                  <a:lnTo>
                    <a:pt x="551446" y="3646703"/>
                  </a:lnTo>
                  <a:lnTo>
                    <a:pt x="551357" y="3646830"/>
                  </a:lnTo>
                  <a:lnTo>
                    <a:pt x="551599" y="3647211"/>
                  </a:lnTo>
                  <a:lnTo>
                    <a:pt x="552246" y="3647211"/>
                  </a:lnTo>
                  <a:lnTo>
                    <a:pt x="552450" y="3646830"/>
                  </a:lnTo>
                  <a:lnTo>
                    <a:pt x="552488" y="3646703"/>
                  </a:lnTo>
                  <a:close/>
                </a:path>
                <a:path w="2123440" h="3785234">
                  <a:moveTo>
                    <a:pt x="590804" y="3586759"/>
                  </a:moveTo>
                  <a:lnTo>
                    <a:pt x="589775" y="3586886"/>
                  </a:lnTo>
                  <a:lnTo>
                    <a:pt x="589127" y="3586759"/>
                  </a:lnTo>
                  <a:lnTo>
                    <a:pt x="588899" y="3586378"/>
                  </a:lnTo>
                  <a:lnTo>
                    <a:pt x="588175" y="3586124"/>
                  </a:lnTo>
                  <a:lnTo>
                    <a:pt x="587336" y="3585362"/>
                  </a:lnTo>
                  <a:lnTo>
                    <a:pt x="586740" y="3585578"/>
                  </a:lnTo>
                  <a:lnTo>
                    <a:pt x="586740" y="3588918"/>
                  </a:lnTo>
                  <a:lnTo>
                    <a:pt x="586384" y="3589045"/>
                  </a:lnTo>
                  <a:lnTo>
                    <a:pt x="586511" y="3588791"/>
                  </a:lnTo>
                  <a:lnTo>
                    <a:pt x="586740" y="3588918"/>
                  </a:lnTo>
                  <a:lnTo>
                    <a:pt x="586740" y="3585578"/>
                  </a:lnTo>
                  <a:lnTo>
                    <a:pt x="585546" y="3585997"/>
                  </a:lnTo>
                  <a:lnTo>
                    <a:pt x="583641" y="3586124"/>
                  </a:lnTo>
                  <a:lnTo>
                    <a:pt x="583120" y="3584600"/>
                  </a:lnTo>
                  <a:lnTo>
                    <a:pt x="583209" y="3583076"/>
                  </a:lnTo>
                  <a:lnTo>
                    <a:pt x="583755" y="3582314"/>
                  </a:lnTo>
                  <a:lnTo>
                    <a:pt x="581964" y="3581806"/>
                  </a:lnTo>
                  <a:lnTo>
                    <a:pt x="579691" y="3580917"/>
                  </a:lnTo>
                  <a:lnTo>
                    <a:pt x="580478" y="3578631"/>
                  </a:lnTo>
                  <a:lnTo>
                    <a:pt x="580440" y="3578123"/>
                  </a:lnTo>
                  <a:lnTo>
                    <a:pt x="579856" y="3576980"/>
                  </a:lnTo>
                  <a:lnTo>
                    <a:pt x="577545" y="3576853"/>
                  </a:lnTo>
                  <a:lnTo>
                    <a:pt x="579221" y="3575964"/>
                  </a:lnTo>
                  <a:lnTo>
                    <a:pt x="579132" y="3575710"/>
                  </a:lnTo>
                  <a:lnTo>
                    <a:pt x="578688" y="3575583"/>
                  </a:lnTo>
                  <a:lnTo>
                    <a:pt x="576707" y="3575583"/>
                  </a:lnTo>
                  <a:lnTo>
                    <a:pt x="575830" y="3575329"/>
                  </a:lnTo>
                  <a:lnTo>
                    <a:pt x="575284" y="3575177"/>
                  </a:lnTo>
                  <a:lnTo>
                    <a:pt x="575284" y="3604158"/>
                  </a:lnTo>
                  <a:lnTo>
                    <a:pt x="574890" y="3605682"/>
                  </a:lnTo>
                  <a:lnTo>
                    <a:pt x="574255" y="3606825"/>
                  </a:lnTo>
                  <a:lnTo>
                    <a:pt x="573366" y="3607333"/>
                  </a:lnTo>
                  <a:lnTo>
                    <a:pt x="573582" y="3606800"/>
                  </a:lnTo>
                  <a:lnTo>
                    <a:pt x="573608" y="3605174"/>
                  </a:lnTo>
                  <a:lnTo>
                    <a:pt x="573671" y="3604285"/>
                  </a:lnTo>
                  <a:lnTo>
                    <a:pt x="573684" y="3604158"/>
                  </a:lnTo>
                  <a:lnTo>
                    <a:pt x="574255" y="3603777"/>
                  </a:lnTo>
                  <a:lnTo>
                    <a:pt x="575284" y="3604158"/>
                  </a:lnTo>
                  <a:lnTo>
                    <a:pt x="575284" y="3575177"/>
                  </a:lnTo>
                  <a:lnTo>
                    <a:pt x="574078" y="3574821"/>
                  </a:lnTo>
                  <a:lnTo>
                    <a:pt x="572325" y="3574186"/>
                  </a:lnTo>
                  <a:lnTo>
                    <a:pt x="571449" y="3573551"/>
                  </a:lnTo>
                  <a:lnTo>
                    <a:pt x="570801" y="3574059"/>
                  </a:lnTo>
                  <a:lnTo>
                    <a:pt x="568579" y="3575329"/>
                  </a:lnTo>
                  <a:lnTo>
                    <a:pt x="568401" y="3575202"/>
                  </a:lnTo>
                  <a:lnTo>
                    <a:pt x="568274" y="3575075"/>
                  </a:lnTo>
                  <a:lnTo>
                    <a:pt x="568223" y="3574821"/>
                  </a:lnTo>
                  <a:lnTo>
                    <a:pt x="568464" y="3574694"/>
                  </a:lnTo>
                  <a:lnTo>
                    <a:pt x="568642" y="3574313"/>
                  </a:lnTo>
                  <a:lnTo>
                    <a:pt x="568579" y="3573932"/>
                  </a:lnTo>
                  <a:lnTo>
                    <a:pt x="568185" y="3573424"/>
                  </a:lnTo>
                  <a:lnTo>
                    <a:pt x="567270" y="3573678"/>
                  </a:lnTo>
                  <a:lnTo>
                    <a:pt x="565835" y="3574567"/>
                  </a:lnTo>
                  <a:lnTo>
                    <a:pt x="563600" y="3576218"/>
                  </a:lnTo>
                  <a:lnTo>
                    <a:pt x="562991" y="3576485"/>
                  </a:lnTo>
                  <a:lnTo>
                    <a:pt x="562991" y="3622192"/>
                  </a:lnTo>
                  <a:lnTo>
                    <a:pt x="562673" y="3621938"/>
                  </a:lnTo>
                  <a:lnTo>
                    <a:pt x="562635" y="3620541"/>
                  </a:lnTo>
                  <a:lnTo>
                    <a:pt x="562991" y="3622192"/>
                  </a:lnTo>
                  <a:lnTo>
                    <a:pt x="562991" y="3576485"/>
                  </a:lnTo>
                  <a:lnTo>
                    <a:pt x="561251" y="3577234"/>
                  </a:lnTo>
                  <a:lnTo>
                    <a:pt x="558787" y="3577361"/>
                  </a:lnTo>
                  <a:lnTo>
                    <a:pt x="554850" y="3578631"/>
                  </a:lnTo>
                  <a:lnTo>
                    <a:pt x="553440" y="3579241"/>
                  </a:lnTo>
                  <a:lnTo>
                    <a:pt x="553440" y="3639464"/>
                  </a:lnTo>
                  <a:lnTo>
                    <a:pt x="552488" y="3640226"/>
                  </a:lnTo>
                  <a:lnTo>
                    <a:pt x="552373" y="3638575"/>
                  </a:lnTo>
                  <a:lnTo>
                    <a:pt x="553212" y="3638702"/>
                  </a:lnTo>
                  <a:lnTo>
                    <a:pt x="553440" y="3639464"/>
                  </a:lnTo>
                  <a:lnTo>
                    <a:pt x="553440" y="3579241"/>
                  </a:lnTo>
                  <a:lnTo>
                    <a:pt x="551154" y="3580206"/>
                  </a:lnTo>
                  <a:lnTo>
                    <a:pt x="551154" y="3598062"/>
                  </a:lnTo>
                  <a:lnTo>
                    <a:pt x="550049" y="3599459"/>
                  </a:lnTo>
                  <a:lnTo>
                    <a:pt x="549948" y="3599967"/>
                  </a:lnTo>
                  <a:lnTo>
                    <a:pt x="550075" y="3601110"/>
                  </a:lnTo>
                  <a:lnTo>
                    <a:pt x="551154" y="3602253"/>
                  </a:lnTo>
                  <a:lnTo>
                    <a:pt x="550316" y="3602126"/>
                  </a:lnTo>
                  <a:lnTo>
                    <a:pt x="549719" y="3602126"/>
                  </a:lnTo>
                  <a:lnTo>
                    <a:pt x="549567" y="3601999"/>
                  </a:lnTo>
                  <a:lnTo>
                    <a:pt x="549236" y="3601999"/>
                  </a:lnTo>
                  <a:lnTo>
                    <a:pt x="548767" y="3602253"/>
                  </a:lnTo>
                  <a:lnTo>
                    <a:pt x="549605" y="3603777"/>
                  </a:lnTo>
                  <a:lnTo>
                    <a:pt x="549363" y="3604031"/>
                  </a:lnTo>
                  <a:lnTo>
                    <a:pt x="548640" y="3604285"/>
                  </a:lnTo>
                  <a:lnTo>
                    <a:pt x="548843" y="3604031"/>
                  </a:lnTo>
                  <a:lnTo>
                    <a:pt x="549363" y="3603396"/>
                  </a:lnTo>
                  <a:lnTo>
                    <a:pt x="548246" y="3603269"/>
                  </a:lnTo>
                  <a:lnTo>
                    <a:pt x="547687" y="3602761"/>
                  </a:lnTo>
                  <a:lnTo>
                    <a:pt x="547776" y="3599586"/>
                  </a:lnTo>
                  <a:lnTo>
                    <a:pt x="548284" y="3598951"/>
                  </a:lnTo>
                  <a:lnTo>
                    <a:pt x="549122" y="3598443"/>
                  </a:lnTo>
                  <a:lnTo>
                    <a:pt x="549503" y="3598062"/>
                  </a:lnTo>
                  <a:lnTo>
                    <a:pt x="550189" y="3597935"/>
                  </a:lnTo>
                  <a:lnTo>
                    <a:pt x="551154" y="3598062"/>
                  </a:lnTo>
                  <a:lnTo>
                    <a:pt x="551154" y="3580206"/>
                  </a:lnTo>
                  <a:lnTo>
                    <a:pt x="550659" y="3580409"/>
                  </a:lnTo>
                  <a:lnTo>
                    <a:pt x="548513" y="3581171"/>
                  </a:lnTo>
                  <a:lnTo>
                    <a:pt x="545604" y="3582441"/>
                  </a:lnTo>
                  <a:lnTo>
                    <a:pt x="541947" y="3584219"/>
                  </a:lnTo>
                  <a:lnTo>
                    <a:pt x="535012" y="3587267"/>
                  </a:lnTo>
                  <a:lnTo>
                    <a:pt x="529920" y="3590315"/>
                  </a:lnTo>
                  <a:lnTo>
                    <a:pt x="526656" y="3593236"/>
                  </a:lnTo>
                  <a:lnTo>
                    <a:pt x="524154" y="3594125"/>
                  </a:lnTo>
                  <a:lnTo>
                    <a:pt x="523265" y="3594633"/>
                  </a:lnTo>
                  <a:lnTo>
                    <a:pt x="522935" y="3595014"/>
                  </a:lnTo>
                  <a:lnTo>
                    <a:pt x="522833" y="3595522"/>
                  </a:lnTo>
                  <a:lnTo>
                    <a:pt x="522363" y="3595649"/>
                  </a:lnTo>
                  <a:lnTo>
                    <a:pt x="521563" y="3596030"/>
                  </a:lnTo>
                  <a:lnTo>
                    <a:pt x="520446" y="3596665"/>
                  </a:lnTo>
                  <a:lnTo>
                    <a:pt x="519252" y="3597300"/>
                  </a:lnTo>
                  <a:lnTo>
                    <a:pt x="516394" y="3598316"/>
                  </a:lnTo>
                  <a:lnTo>
                    <a:pt x="515823" y="3598951"/>
                  </a:lnTo>
                  <a:lnTo>
                    <a:pt x="515797" y="3600094"/>
                  </a:lnTo>
                  <a:lnTo>
                    <a:pt x="514426" y="3600348"/>
                  </a:lnTo>
                  <a:lnTo>
                    <a:pt x="508025" y="3604793"/>
                  </a:lnTo>
                  <a:lnTo>
                    <a:pt x="506590" y="3604920"/>
                  </a:lnTo>
                  <a:lnTo>
                    <a:pt x="504952" y="3605555"/>
                  </a:lnTo>
                  <a:lnTo>
                    <a:pt x="503135" y="3606952"/>
                  </a:lnTo>
                  <a:lnTo>
                    <a:pt x="501218" y="3608349"/>
                  </a:lnTo>
                  <a:lnTo>
                    <a:pt x="498944" y="3609238"/>
                  </a:lnTo>
                  <a:lnTo>
                    <a:pt x="497649" y="3610038"/>
                  </a:lnTo>
                  <a:lnTo>
                    <a:pt x="497649" y="3633368"/>
                  </a:lnTo>
                  <a:lnTo>
                    <a:pt x="496455" y="3633368"/>
                  </a:lnTo>
                  <a:lnTo>
                    <a:pt x="495998" y="3633114"/>
                  </a:lnTo>
                  <a:lnTo>
                    <a:pt x="495541" y="3632860"/>
                  </a:lnTo>
                  <a:lnTo>
                    <a:pt x="495185" y="3632225"/>
                  </a:lnTo>
                  <a:lnTo>
                    <a:pt x="494906" y="3631717"/>
                  </a:lnTo>
                  <a:lnTo>
                    <a:pt x="496328" y="3632098"/>
                  </a:lnTo>
                  <a:lnTo>
                    <a:pt x="497243" y="3632606"/>
                  </a:lnTo>
                  <a:lnTo>
                    <a:pt x="497649" y="3633368"/>
                  </a:lnTo>
                  <a:lnTo>
                    <a:pt x="497649" y="3610038"/>
                  </a:lnTo>
                  <a:lnTo>
                    <a:pt x="496443" y="3610762"/>
                  </a:lnTo>
                  <a:lnTo>
                    <a:pt x="493814" y="3612413"/>
                  </a:lnTo>
                  <a:lnTo>
                    <a:pt x="491337" y="3613810"/>
                  </a:lnTo>
                  <a:lnTo>
                    <a:pt x="489635" y="3614826"/>
                  </a:lnTo>
                  <a:lnTo>
                    <a:pt x="488683" y="3615461"/>
                  </a:lnTo>
                  <a:lnTo>
                    <a:pt x="488048" y="3615207"/>
                  </a:lnTo>
                  <a:lnTo>
                    <a:pt x="488061" y="3614953"/>
                  </a:lnTo>
                  <a:lnTo>
                    <a:pt x="488073" y="3614445"/>
                  </a:lnTo>
                  <a:lnTo>
                    <a:pt x="488797" y="3613429"/>
                  </a:lnTo>
                  <a:lnTo>
                    <a:pt x="488162" y="3613175"/>
                  </a:lnTo>
                  <a:lnTo>
                    <a:pt x="487794" y="3612921"/>
                  </a:lnTo>
                  <a:lnTo>
                    <a:pt x="487718" y="3612667"/>
                  </a:lnTo>
                  <a:lnTo>
                    <a:pt x="489000" y="3611397"/>
                  </a:lnTo>
                  <a:lnTo>
                    <a:pt x="489508" y="3610889"/>
                  </a:lnTo>
                  <a:lnTo>
                    <a:pt x="491540" y="3609746"/>
                  </a:lnTo>
                  <a:lnTo>
                    <a:pt x="492264" y="3609492"/>
                  </a:lnTo>
                  <a:lnTo>
                    <a:pt x="492290" y="3608984"/>
                  </a:lnTo>
                  <a:lnTo>
                    <a:pt x="492340" y="3607714"/>
                  </a:lnTo>
                  <a:lnTo>
                    <a:pt x="492379" y="3607079"/>
                  </a:lnTo>
                  <a:lnTo>
                    <a:pt x="492379" y="3606952"/>
                  </a:lnTo>
                  <a:lnTo>
                    <a:pt x="493179" y="3606444"/>
                  </a:lnTo>
                  <a:lnTo>
                    <a:pt x="493306" y="3606190"/>
                  </a:lnTo>
                  <a:lnTo>
                    <a:pt x="493242" y="3605936"/>
                  </a:lnTo>
                  <a:lnTo>
                    <a:pt x="492975" y="3605682"/>
                  </a:lnTo>
                  <a:lnTo>
                    <a:pt x="492899" y="3605428"/>
                  </a:lnTo>
                  <a:lnTo>
                    <a:pt x="492340" y="3605174"/>
                  </a:lnTo>
                  <a:lnTo>
                    <a:pt x="491299" y="3604920"/>
                  </a:lnTo>
                  <a:lnTo>
                    <a:pt x="492023" y="3604666"/>
                  </a:lnTo>
                  <a:lnTo>
                    <a:pt x="493052" y="3604539"/>
                  </a:lnTo>
                  <a:lnTo>
                    <a:pt x="494411" y="3604666"/>
                  </a:lnTo>
                  <a:lnTo>
                    <a:pt x="494385" y="3604539"/>
                  </a:lnTo>
                  <a:lnTo>
                    <a:pt x="494157" y="3603142"/>
                  </a:lnTo>
                  <a:lnTo>
                    <a:pt x="493890" y="3602126"/>
                  </a:lnTo>
                  <a:lnTo>
                    <a:pt x="493763" y="3601872"/>
                  </a:lnTo>
                  <a:lnTo>
                    <a:pt x="493572" y="3601491"/>
                  </a:lnTo>
                  <a:lnTo>
                    <a:pt x="495020" y="3601897"/>
                  </a:lnTo>
                  <a:lnTo>
                    <a:pt x="495757" y="3602507"/>
                  </a:lnTo>
                  <a:lnTo>
                    <a:pt x="495833" y="3603523"/>
                  </a:lnTo>
                  <a:lnTo>
                    <a:pt x="497560" y="3601491"/>
                  </a:lnTo>
                  <a:lnTo>
                    <a:pt x="498703" y="3599967"/>
                  </a:lnTo>
                  <a:lnTo>
                    <a:pt x="498957" y="3599459"/>
                  </a:lnTo>
                  <a:lnTo>
                    <a:pt x="499148" y="3599078"/>
                  </a:lnTo>
                  <a:lnTo>
                    <a:pt x="499300" y="3598443"/>
                  </a:lnTo>
                  <a:lnTo>
                    <a:pt x="498665" y="3599332"/>
                  </a:lnTo>
                  <a:lnTo>
                    <a:pt x="497471" y="3599459"/>
                  </a:lnTo>
                  <a:lnTo>
                    <a:pt x="495719" y="3598951"/>
                  </a:lnTo>
                  <a:lnTo>
                    <a:pt x="497141" y="3598189"/>
                  </a:lnTo>
                  <a:lnTo>
                    <a:pt x="497471" y="3597300"/>
                  </a:lnTo>
                  <a:lnTo>
                    <a:pt x="496671" y="3596538"/>
                  </a:lnTo>
                  <a:lnTo>
                    <a:pt x="495236" y="3598189"/>
                  </a:lnTo>
                  <a:lnTo>
                    <a:pt x="494525" y="3597808"/>
                  </a:lnTo>
                  <a:lnTo>
                    <a:pt x="493687" y="3597681"/>
                  </a:lnTo>
                  <a:lnTo>
                    <a:pt x="493052" y="3597427"/>
                  </a:lnTo>
                  <a:lnTo>
                    <a:pt x="493014" y="3597046"/>
                  </a:lnTo>
                  <a:lnTo>
                    <a:pt x="493572" y="3596792"/>
                  </a:lnTo>
                  <a:lnTo>
                    <a:pt x="494334" y="3596538"/>
                  </a:lnTo>
                  <a:lnTo>
                    <a:pt x="495477" y="3596157"/>
                  </a:lnTo>
                  <a:lnTo>
                    <a:pt x="496900" y="3595014"/>
                  </a:lnTo>
                  <a:lnTo>
                    <a:pt x="497865" y="3593490"/>
                  </a:lnTo>
                  <a:lnTo>
                    <a:pt x="499211" y="3591966"/>
                  </a:lnTo>
                  <a:lnTo>
                    <a:pt x="499414" y="3591077"/>
                  </a:lnTo>
                  <a:lnTo>
                    <a:pt x="499414" y="3590569"/>
                  </a:lnTo>
                  <a:lnTo>
                    <a:pt x="498703" y="3589426"/>
                  </a:lnTo>
                  <a:lnTo>
                    <a:pt x="499897" y="3589426"/>
                  </a:lnTo>
                  <a:lnTo>
                    <a:pt x="500253" y="3589299"/>
                  </a:lnTo>
                  <a:lnTo>
                    <a:pt x="501205" y="3589172"/>
                  </a:lnTo>
                  <a:lnTo>
                    <a:pt x="501370" y="3589299"/>
                  </a:lnTo>
                  <a:lnTo>
                    <a:pt x="501840" y="3589172"/>
                  </a:lnTo>
                  <a:lnTo>
                    <a:pt x="502246" y="3588918"/>
                  </a:lnTo>
                  <a:lnTo>
                    <a:pt x="502640" y="3588664"/>
                  </a:lnTo>
                  <a:lnTo>
                    <a:pt x="502640" y="3587902"/>
                  </a:lnTo>
                  <a:lnTo>
                    <a:pt x="502437" y="3587394"/>
                  </a:lnTo>
                  <a:lnTo>
                    <a:pt x="502043" y="3586886"/>
                  </a:lnTo>
                  <a:lnTo>
                    <a:pt x="501446" y="3585108"/>
                  </a:lnTo>
                  <a:lnTo>
                    <a:pt x="503682" y="3585108"/>
                  </a:lnTo>
                  <a:lnTo>
                    <a:pt x="504710" y="3584346"/>
                  </a:lnTo>
                  <a:lnTo>
                    <a:pt x="504583" y="3583330"/>
                  </a:lnTo>
                  <a:lnTo>
                    <a:pt x="504545" y="3583076"/>
                  </a:lnTo>
                  <a:lnTo>
                    <a:pt x="506069" y="3583203"/>
                  </a:lnTo>
                  <a:lnTo>
                    <a:pt x="506285" y="3583076"/>
                  </a:lnTo>
                  <a:lnTo>
                    <a:pt x="506374" y="3582822"/>
                  </a:lnTo>
                  <a:lnTo>
                    <a:pt x="505866" y="3582314"/>
                  </a:lnTo>
                  <a:lnTo>
                    <a:pt x="505155" y="3582568"/>
                  </a:lnTo>
                  <a:lnTo>
                    <a:pt x="504304" y="3582949"/>
                  </a:lnTo>
                  <a:lnTo>
                    <a:pt x="503986" y="3583203"/>
                  </a:lnTo>
                  <a:lnTo>
                    <a:pt x="503428" y="3583330"/>
                  </a:lnTo>
                  <a:lnTo>
                    <a:pt x="502640" y="3583330"/>
                  </a:lnTo>
                  <a:lnTo>
                    <a:pt x="502513" y="3582949"/>
                  </a:lnTo>
                  <a:lnTo>
                    <a:pt x="502602" y="3582568"/>
                  </a:lnTo>
                  <a:lnTo>
                    <a:pt x="503351" y="3582568"/>
                  </a:lnTo>
                  <a:lnTo>
                    <a:pt x="503453" y="3582314"/>
                  </a:lnTo>
                  <a:lnTo>
                    <a:pt x="503466" y="3579901"/>
                  </a:lnTo>
                  <a:lnTo>
                    <a:pt x="504672" y="3579520"/>
                  </a:lnTo>
                  <a:lnTo>
                    <a:pt x="505460" y="3579139"/>
                  </a:lnTo>
                  <a:lnTo>
                    <a:pt x="506463" y="3578123"/>
                  </a:lnTo>
                  <a:lnTo>
                    <a:pt x="506818" y="3577361"/>
                  </a:lnTo>
                  <a:lnTo>
                    <a:pt x="507453" y="3576472"/>
                  </a:lnTo>
                  <a:lnTo>
                    <a:pt x="508304" y="3575964"/>
                  </a:lnTo>
                  <a:lnTo>
                    <a:pt x="508723" y="3575710"/>
                  </a:lnTo>
                  <a:lnTo>
                    <a:pt x="510641" y="3575075"/>
                  </a:lnTo>
                  <a:lnTo>
                    <a:pt x="509295" y="3575075"/>
                  </a:lnTo>
                  <a:lnTo>
                    <a:pt x="508939" y="3574567"/>
                  </a:lnTo>
                  <a:lnTo>
                    <a:pt x="508762" y="3574313"/>
                  </a:lnTo>
                  <a:lnTo>
                    <a:pt x="509244" y="3572154"/>
                  </a:lnTo>
                  <a:lnTo>
                    <a:pt x="510006" y="3571646"/>
                  </a:lnTo>
                  <a:lnTo>
                    <a:pt x="511352" y="3571265"/>
                  </a:lnTo>
                  <a:lnTo>
                    <a:pt x="510552" y="3570503"/>
                  </a:lnTo>
                  <a:lnTo>
                    <a:pt x="511263" y="3569487"/>
                  </a:lnTo>
                  <a:lnTo>
                    <a:pt x="513499" y="3568217"/>
                  </a:lnTo>
                  <a:lnTo>
                    <a:pt x="513638" y="3567709"/>
                  </a:lnTo>
                  <a:lnTo>
                    <a:pt x="513740" y="3567328"/>
                  </a:lnTo>
                  <a:lnTo>
                    <a:pt x="514375" y="3566439"/>
                  </a:lnTo>
                  <a:lnTo>
                    <a:pt x="515416" y="3565550"/>
                  </a:lnTo>
                  <a:lnTo>
                    <a:pt x="513969" y="3565169"/>
                  </a:lnTo>
                  <a:lnTo>
                    <a:pt x="513537" y="3564280"/>
                  </a:lnTo>
                  <a:lnTo>
                    <a:pt x="513676" y="3563899"/>
                  </a:lnTo>
                  <a:lnTo>
                    <a:pt x="513918" y="3563264"/>
                  </a:lnTo>
                  <a:lnTo>
                    <a:pt x="514096" y="3562756"/>
                  </a:lnTo>
                  <a:lnTo>
                    <a:pt x="515289" y="3562756"/>
                  </a:lnTo>
                  <a:lnTo>
                    <a:pt x="516356" y="3562248"/>
                  </a:lnTo>
                  <a:lnTo>
                    <a:pt x="517321" y="3561105"/>
                  </a:lnTo>
                  <a:lnTo>
                    <a:pt x="518160" y="3562502"/>
                  </a:lnTo>
                  <a:lnTo>
                    <a:pt x="518642" y="3562248"/>
                  </a:lnTo>
                  <a:lnTo>
                    <a:pt x="518845" y="3561867"/>
                  </a:lnTo>
                  <a:lnTo>
                    <a:pt x="518820" y="3561105"/>
                  </a:lnTo>
                  <a:lnTo>
                    <a:pt x="519112" y="3560470"/>
                  </a:lnTo>
                  <a:lnTo>
                    <a:pt x="519239" y="3559708"/>
                  </a:lnTo>
                  <a:lnTo>
                    <a:pt x="519468" y="3559581"/>
                  </a:lnTo>
                  <a:lnTo>
                    <a:pt x="519823" y="3559073"/>
                  </a:lnTo>
                  <a:lnTo>
                    <a:pt x="520788" y="3557168"/>
                  </a:lnTo>
                  <a:lnTo>
                    <a:pt x="521627" y="3556152"/>
                  </a:lnTo>
                  <a:lnTo>
                    <a:pt x="520827" y="3555263"/>
                  </a:lnTo>
                  <a:lnTo>
                    <a:pt x="520560" y="3554628"/>
                  </a:lnTo>
                  <a:lnTo>
                    <a:pt x="520903" y="3552215"/>
                  </a:lnTo>
                  <a:lnTo>
                    <a:pt x="521258" y="3550818"/>
                  </a:lnTo>
                  <a:lnTo>
                    <a:pt x="519823" y="3550183"/>
                  </a:lnTo>
                  <a:lnTo>
                    <a:pt x="519264" y="3549421"/>
                  </a:lnTo>
                  <a:lnTo>
                    <a:pt x="519582" y="3548786"/>
                  </a:lnTo>
                  <a:lnTo>
                    <a:pt x="519252" y="3548405"/>
                  </a:lnTo>
                  <a:lnTo>
                    <a:pt x="519036" y="3548151"/>
                  </a:lnTo>
                  <a:lnTo>
                    <a:pt x="518706" y="3547770"/>
                  </a:lnTo>
                  <a:lnTo>
                    <a:pt x="517080" y="3547262"/>
                  </a:lnTo>
                  <a:lnTo>
                    <a:pt x="514096" y="3547262"/>
                  </a:lnTo>
                  <a:lnTo>
                    <a:pt x="512978" y="3548151"/>
                  </a:lnTo>
                  <a:lnTo>
                    <a:pt x="512584" y="3548151"/>
                  </a:lnTo>
                  <a:lnTo>
                    <a:pt x="512419" y="3547643"/>
                  </a:lnTo>
                  <a:lnTo>
                    <a:pt x="512419" y="3563772"/>
                  </a:lnTo>
                  <a:lnTo>
                    <a:pt x="511467" y="3563899"/>
                  </a:lnTo>
                  <a:lnTo>
                    <a:pt x="511784" y="3563264"/>
                  </a:lnTo>
                  <a:lnTo>
                    <a:pt x="512102" y="3563264"/>
                  </a:lnTo>
                  <a:lnTo>
                    <a:pt x="512419" y="3563772"/>
                  </a:lnTo>
                  <a:lnTo>
                    <a:pt x="512419" y="3547643"/>
                  </a:lnTo>
                  <a:lnTo>
                    <a:pt x="512254" y="3547516"/>
                  </a:lnTo>
                  <a:lnTo>
                    <a:pt x="512140" y="3547389"/>
                  </a:lnTo>
                  <a:lnTo>
                    <a:pt x="511937" y="3546754"/>
                  </a:lnTo>
                  <a:lnTo>
                    <a:pt x="511454" y="3546500"/>
                  </a:lnTo>
                  <a:lnTo>
                    <a:pt x="511149" y="3546246"/>
                  </a:lnTo>
                  <a:lnTo>
                    <a:pt x="510984" y="3545738"/>
                  </a:lnTo>
                  <a:lnTo>
                    <a:pt x="510667" y="3545103"/>
                  </a:lnTo>
                  <a:lnTo>
                    <a:pt x="510019" y="3544849"/>
                  </a:lnTo>
                  <a:lnTo>
                    <a:pt x="509066" y="3544722"/>
                  </a:lnTo>
                  <a:lnTo>
                    <a:pt x="508431" y="3544468"/>
                  </a:lnTo>
                  <a:lnTo>
                    <a:pt x="507758" y="3544468"/>
                  </a:lnTo>
                  <a:lnTo>
                    <a:pt x="507415" y="3544532"/>
                  </a:lnTo>
                  <a:lnTo>
                    <a:pt x="507415" y="3574948"/>
                  </a:lnTo>
                  <a:lnTo>
                    <a:pt x="507301" y="3575202"/>
                  </a:lnTo>
                  <a:lnTo>
                    <a:pt x="506463" y="3575710"/>
                  </a:lnTo>
                  <a:lnTo>
                    <a:pt x="505739" y="3575964"/>
                  </a:lnTo>
                  <a:lnTo>
                    <a:pt x="505587" y="3575837"/>
                  </a:lnTo>
                  <a:lnTo>
                    <a:pt x="505637" y="3575583"/>
                  </a:lnTo>
                  <a:lnTo>
                    <a:pt x="505739" y="3575329"/>
                  </a:lnTo>
                  <a:lnTo>
                    <a:pt x="506463" y="3575075"/>
                  </a:lnTo>
                  <a:lnTo>
                    <a:pt x="506577" y="3574821"/>
                  </a:lnTo>
                  <a:lnTo>
                    <a:pt x="507301" y="3574567"/>
                  </a:lnTo>
                  <a:lnTo>
                    <a:pt x="507415" y="3574948"/>
                  </a:lnTo>
                  <a:lnTo>
                    <a:pt x="507415" y="3544532"/>
                  </a:lnTo>
                  <a:lnTo>
                    <a:pt x="507034" y="3544595"/>
                  </a:lnTo>
                  <a:lnTo>
                    <a:pt x="503212" y="3545103"/>
                  </a:lnTo>
                  <a:lnTo>
                    <a:pt x="502805" y="3543960"/>
                  </a:lnTo>
                  <a:lnTo>
                    <a:pt x="502183" y="3543833"/>
                  </a:lnTo>
                  <a:lnTo>
                    <a:pt x="501548" y="3544468"/>
                  </a:lnTo>
                  <a:lnTo>
                    <a:pt x="501421" y="3545103"/>
                  </a:lnTo>
                  <a:lnTo>
                    <a:pt x="502500" y="3548405"/>
                  </a:lnTo>
                  <a:lnTo>
                    <a:pt x="501548" y="3548278"/>
                  </a:lnTo>
                  <a:lnTo>
                    <a:pt x="496417" y="3552215"/>
                  </a:lnTo>
                  <a:lnTo>
                    <a:pt x="495579" y="3553231"/>
                  </a:lnTo>
                  <a:lnTo>
                    <a:pt x="495236" y="3553866"/>
                  </a:lnTo>
                  <a:lnTo>
                    <a:pt x="495122" y="3555263"/>
                  </a:lnTo>
                  <a:lnTo>
                    <a:pt x="493471" y="3557549"/>
                  </a:lnTo>
                  <a:lnTo>
                    <a:pt x="493191" y="3558057"/>
                  </a:lnTo>
                  <a:lnTo>
                    <a:pt x="492950" y="3558565"/>
                  </a:lnTo>
                  <a:lnTo>
                    <a:pt x="492302" y="3560216"/>
                  </a:lnTo>
                  <a:lnTo>
                    <a:pt x="491566" y="3561359"/>
                  </a:lnTo>
                  <a:lnTo>
                    <a:pt x="490689" y="3561867"/>
                  </a:lnTo>
                  <a:lnTo>
                    <a:pt x="491147" y="3563264"/>
                  </a:lnTo>
                  <a:lnTo>
                    <a:pt x="491172" y="3563772"/>
                  </a:lnTo>
                  <a:lnTo>
                    <a:pt x="490448" y="3564661"/>
                  </a:lnTo>
                  <a:lnTo>
                    <a:pt x="489140" y="3565550"/>
                  </a:lnTo>
                  <a:lnTo>
                    <a:pt x="488657" y="3566058"/>
                  </a:lnTo>
                  <a:lnTo>
                    <a:pt x="488340" y="3566947"/>
                  </a:lnTo>
                  <a:lnTo>
                    <a:pt x="488175" y="3568090"/>
                  </a:lnTo>
                  <a:lnTo>
                    <a:pt x="489127" y="3567709"/>
                  </a:lnTo>
                  <a:lnTo>
                    <a:pt x="489534" y="3568090"/>
                  </a:lnTo>
                  <a:lnTo>
                    <a:pt x="489369" y="3569233"/>
                  </a:lnTo>
                  <a:lnTo>
                    <a:pt x="488657" y="3570757"/>
                  </a:lnTo>
                  <a:lnTo>
                    <a:pt x="488416" y="3571773"/>
                  </a:lnTo>
                  <a:lnTo>
                    <a:pt x="485914" y="3572662"/>
                  </a:lnTo>
                  <a:lnTo>
                    <a:pt x="484949" y="3573678"/>
                  </a:lnTo>
                  <a:lnTo>
                    <a:pt x="484835" y="3575075"/>
                  </a:lnTo>
                  <a:lnTo>
                    <a:pt x="485203" y="3575837"/>
                  </a:lnTo>
                  <a:lnTo>
                    <a:pt x="484238" y="3576599"/>
                  </a:lnTo>
                  <a:lnTo>
                    <a:pt x="483412" y="3577615"/>
                  </a:lnTo>
                  <a:lnTo>
                    <a:pt x="482930" y="3578250"/>
                  </a:lnTo>
                  <a:lnTo>
                    <a:pt x="482688" y="3578885"/>
                  </a:lnTo>
                  <a:lnTo>
                    <a:pt x="482561" y="3579901"/>
                  </a:lnTo>
                  <a:lnTo>
                    <a:pt x="482371" y="3580282"/>
                  </a:lnTo>
                  <a:lnTo>
                    <a:pt x="481977" y="3580663"/>
                  </a:lnTo>
                  <a:lnTo>
                    <a:pt x="480428" y="3581171"/>
                  </a:lnTo>
                  <a:lnTo>
                    <a:pt x="479780" y="3581298"/>
                  </a:lnTo>
                  <a:lnTo>
                    <a:pt x="479348" y="3581552"/>
                  </a:lnTo>
                  <a:lnTo>
                    <a:pt x="479107" y="3582060"/>
                  </a:lnTo>
                  <a:lnTo>
                    <a:pt x="478891" y="3582949"/>
                  </a:lnTo>
                  <a:lnTo>
                    <a:pt x="478777" y="3584854"/>
                  </a:lnTo>
                  <a:lnTo>
                    <a:pt x="478155" y="3585362"/>
                  </a:lnTo>
                  <a:lnTo>
                    <a:pt x="474687" y="3590315"/>
                  </a:lnTo>
                  <a:lnTo>
                    <a:pt x="474929" y="3589807"/>
                  </a:lnTo>
                  <a:lnTo>
                    <a:pt x="475272" y="3589998"/>
                  </a:lnTo>
                  <a:lnTo>
                    <a:pt x="475602" y="3589807"/>
                  </a:lnTo>
                  <a:lnTo>
                    <a:pt x="477202" y="3588918"/>
                  </a:lnTo>
                  <a:lnTo>
                    <a:pt x="477507" y="3589426"/>
                  </a:lnTo>
                  <a:lnTo>
                    <a:pt x="477608" y="3591077"/>
                  </a:lnTo>
                  <a:lnTo>
                    <a:pt x="477354" y="3591585"/>
                  </a:lnTo>
                  <a:lnTo>
                    <a:pt x="476681" y="3591839"/>
                  </a:lnTo>
                  <a:lnTo>
                    <a:pt x="475653" y="3591966"/>
                  </a:lnTo>
                  <a:lnTo>
                    <a:pt x="475005" y="3592474"/>
                  </a:lnTo>
                  <a:lnTo>
                    <a:pt x="474091" y="3592855"/>
                  </a:lnTo>
                  <a:lnTo>
                    <a:pt x="472897" y="3593236"/>
                  </a:lnTo>
                  <a:lnTo>
                    <a:pt x="473684" y="3594506"/>
                  </a:lnTo>
                  <a:lnTo>
                    <a:pt x="473379" y="3595522"/>
                  </a:lnTo>
                  <a:lnTo>
                    <a:pt x="471944" y="3596411"/>
                  </a:lnTo>
                  <a:lnTo>
                    <a:pt x="472008" y="3596665"/>
                  </a:lnTo>
                  <a:lnTo>
                    <a:pt x="472249" y="3596792"/>
                  </a:lnTo>
                  <a:lnTo>
                    <a:pt x="472668" y="3596792"/>
                  </a:lnTo>
                  <a:lnTo>
                    <a:pt x="473024" y="3596665"/>
                  </a:lnTo>
                  <a:lnTo>
                    <a:pt x="473659" y="3596538"/>
                  </a:lnTo>
                  <a:lnTo>
                    <a:pt x="474408" y="3597046"/>
                  </a:lnTo>
                  <a:lnTo>
                    <a:pt x="475297" y="3598062"/>
                  </a:lnTo>
                  <a:lnTo>
                    <a:pt x="475602" y="3599078"/>
                  </a:lnTo>
                  <a:lnTo>
                    <a:pt x="475094" y="3599840"/>
                  </a:lnTo>
                  <a:lnTo>
                    <a:pt x="473748" y="3600602"/>
                  </a:lnTo>
                  <a:lnTo>
                    <a:pt x="473811" y="3601237"/>
                  </a:lnTo>
                  <a:lnTo>
                    <a:pt x="473506" y="3601618"/>
                  </a:lnTo>
                  <a:lnTo>
                    <a:pt x="472795" y="3601872"/>
                  </a:lnTo>
                  <a:lnTo>
                    <a:pt x="471957" y="3601745"/>
                  </a:lnTo>
                  <a:lnTo>
                    <a:pt x="471627" y="3601745"/>
                  </a:lnTo>
                  <a:lnTo>
                    <a:pt x="471119" y="3602113"/>
                  </a:lnTo>
                  <a:lnTo>
                    <a:pt x="471119" y="3631463"/>
                  </a:lnTo>
                  <a:lnTo>
                    <a:pt x="470763" y="3632225"/>
                  </a:lnTo>
                  <a:lnTo>
                    <a:pt x="470281" y="3631971"/>
                  </a:lnTo>
                  <a:lnTo>
                    <a:pt x="470496" y="3631844"/>
                  </a:lnTo>
                  <a:lnTo>
                    <a:pt x="471119" y="3631463"/>
                  </a:lnTo>
                  <a:lnTo>
                    <a:pt x="471119" y="3602113"/>
                  </a:lnTo>
                  <a:lnTo>
                    <a:pt x="470750" y="3602380"/>
                  </a:lnTo>
                  <a:lnTo>
                    <a:pt x="470192" y="3603142"/>
                  </a:lnTo>
                  <a:lnTo>
                    <a:pt x="469480" y="3603523"/>
                  </a:lnTo>
                  <a:lnTo>
                    <a:pt x="469353" y="3603548"/>
                  </a:lnTo>
                  <a:lnTo>
                    <a:pt x="469353" y="3611143"/>
                  </a:lnTo>
                  <a:lnTo>
                    <a:pt x="469277" y="3611270"/>
                  </a:lnTo>
                  <a:lnTo>
                    <a:pt x="469125" y="3611397"/>
                  </a:lnTo>
                  <a:lnTo>
                    <a:pt x="469125" y="3611016"/>
                  </a:lnTo>
                  <a:lnTo>
                    <a:pt x="469277" y="3610889"/>
                  </a:lnTo>
                  <a:lnTo>
                    <a:pt x="469353" y="3611143"/>
                  </a:lnTo>
                  <a:lnTo>
                    <a:pt x="469353" y="3603548"/>
                  </a:lnTo>
                  <a:lnTo>
                    <a:pt x="469074" y="3603587"/>
                  </a:lnTo>
                  <a:lnTo>
                    <a:pt x="469074" y="3607460"/>
                  </a:lnTo>
                  <a:lnTo>
                    <a:pt x="468960" y="3607714"/>
                  </a:lnTo>
                  <a:lnTo>
                    <a:pt x="468795" y="3607714"/>
                  </a:lnTo>
                  <a:lnTo>
                    <a:pt x="468909" y="3607206"/>
                  </a:lnTo>
                  <a:lnTo>
                    <a:pt x="468960" y="3607079"/>
                  </a:lnTo>
                  <a:lnTo>
                    <a:pt x="469074" y="3607460"/>
                  </a:lnTo>
                  <a:lnTo>
                    <a:pt x="469074" y="3603587"/>
                  </a:lnTo>
                  <a:lnTo>
                    <a:pt x="468604" y="3603650"/>
                  </a:lnTo>
                  <a:lnTo>
                    <a:pt x="468160" y="3603650"/>
                  </a:lnTo>
                  <a:lnTo>
                    <a:pt x="467652" y="3604031"/>
                  </a:lnTo>
                  <a:lnTo>
                    <a:pt x="466737" y="3606190"/>
                  </a:lnTo>
                  <a:lnTo>
                    <a:pt x="467080" y="3606800"/>
                  </a:lnTo>
                  <a:lnTo>
                    <a:pt x="467893" y="3605682"/>
                  </a:lnTo>
                  <a:lnTo>
                    <a:pt x="468045" y="3606190"/>
                  </a:lnTo>
                  <a:lnTo>
                    <a:pt x="467779" y="3606571"/>
                  </a:lnTo>
                  <a:lnTo>
                    <a:pt x="467144" y="3606800"/>
                  </a:lnTo>
                  <a:lnTo>
                    <a:pt x="467156" y="3606952"/>
                  </a:lnTo>
                  <a:lnTo>
                    <a:pt x="467944" y="3608349"/>
                  </a:lnTo>
                  <a:lnTo>
                    <a:pt x="467893" y="3608730"/>
                  </a:lnTo>
                  <a:lnTo>
                    <a:pt x="467779" y="3608984"/>
                  </a:lnTo>
                  <a:lnTo>
                    <a:pt x="467296" y="3608730"/>
                  </a:lnTo>
                  <a:lnTo>
                    <a:pt x="467448" y="3609238"/>
                  </a:lnTo>
                  <a:lnTo>
                    <a:pt x="467690" y="3609492"/>
                  </a:lnTo>
                  <a:lnTo>
                    <a:pt x="468020" y="3609619"/>
                  </a:lnTo>
                  <a:lnTo>
                    <a:pt x="467296" y="3609873"/>
                  </a:lnTo>
                  <a:lnTo>
                    <a:pt x="466737" y="3610381"/>
                  </a:lnTo>
                  <a:lnTo>
                    <a:pt x="465378" y="3612667"/>
                  </a:lnTo>
                  <a:lnTo>
                    <a:pt x="465264" y="3613175"/>
                  </a:lnTo>
                  <a:lnTo>
                    <a:pt x="466102" y="3614064"/>
                  </a:lnTo>
                  <a:lnTo>
                    <a:pt x="466826" y="3615080"/>
                  </a:lnTo>
                  <a:lnTo>
                    <a:pt x="467652" y="3615207"/>
                  </a:lnTo>
                  <a:lnTo>
                    <a:pt x="468376" y="3614953"/>
                  </a:lnTo>
                  <a:lnTo>
                    <a:pt x="469328" y="3614953"/>
                  </a:lnTo>
                  <a:lnTo>
                    <a:pt x="469836" y="3615207"/>
                  </a:lnTo>
                  <a:lnTo>
                    <a:pt x="469861" y="3615461"/>
                  </a:lnTo>
                  <a:lnTo>
                    <a:pt x="469760" y="3615715"/>
                  </a:lnTo>
                  <a:lnTo>
                    <a:pt x="469328" y="3615969"/>
                  </a:lnTo>
                  <a:lnTo>
                    <a:pt x="468376" y="3615461"/>
                  </a:lnTo>
                  <a:lnTo>
                    <a:pt x="467893" y="3615842"/>
                  </a:lnTo>
                  <a:lnTo>
                    <a:pt x="467423" y="3616858"/>
                  </a:lnTo>
                  <a:lnTo>
                    <a:pt x="469214" y="3616858"/>
                  </a:lnTo>
                  <a:lnTo>
                    <a:pt x="468566" y="3617239"/>
                  </a:lnTo>
                  <a:lnTo>
                    <a:pt x="467652" y="3618128"/>
                  </a:lnTo>
                  <a:lnTo>
                    <a:pt x="469087" y="3618890"/>
                  </a:lnTo>
                  <a:lnTo>
                    <a:pt x="469049" y="3619271"/>
                  </a:lnTo>
                  <a:lnTo>
                    <a:pt x="468934" y="3619398"/>
                  </a:lnTo>
                  <a:lnTo>
                    <a:pt x="468376" y="3619652"/>
                  </a:lnTo>
                  <a:lnTo>
                    <a:pt x="467296" y="3620033"/>
                  </a:lnTo>
                  <a:lnTo>
                    <a:pt x="468020" y="3621049"/>
                  </a:lnTo>
                  <a:lnTo>
                    <a:pt x="468134" y="3621557"/>
                  </a:lnTo>
                  <a:lnTo>
                    <a:pt x="466940" y="3621938"/>
                  </a:lnTo>
                  <a:lnTo>
                    <a:pt x="466826" y="3622827"/>
                  </a:lnTo>
                  <a:lnTo>
                    <a:pt x="467664" y="3622954"/>
                  </a:lnTo>
                  <a:lnTo>
                    <a:pt x="469087" y="3622446"/>
                  </a:lnTo>
                  <a:lnTo>
                    <a:pt x="469455" y="3622573"/>
                  </a:lnTo>
                  <a:lnTo>
                    <a:pt x="469582" y="3624097"/>
                  </a:lnTo>
                  <a:lnTo>
                    <a:pt x="469493" y="3624478"/>
                  </a:lnTo>
                  <a:lnTo>
                    <a:pt x="468642" y="3625621"/>
                  </a:lnTo>
                  <a:lnTo>
                    <a:pt x="467296" y="3627272"/>
                  </a:lnTo>
                  <a:lnTo>
                    <a:pt x="467309" y="3627780"/>
                  </a:lnTo>
                  <a:lnTo>
                    <a:pt x="467385" y="3628034"/>
                  </a:lnTo>
                  <a:lnTo>
                    <a:pt x="467499" y="3630955"/>
                  </a:lnTo>
                  <a:lnTo>
                    <a:pt x="467779" y="3631463"/>
                  </a:lnTo>
                  <a:lnTo>
                    <a:pt x="468261" y="3631336"/>
                  </a:lnTo>
                  <a:lnTo>
                    <a:pt x="468401" y="3631717"/>
                  </a:lnTo>
                  <a:lnTo>
                    <a:pt x="468503" y="3632606"/>
                  </a:lnTo>
                  <a:lnTo>
                    <a:pt x="468261" y="3633114"/>
                  </a:lnTo>
                  <a:lnTo>
                    <a:pt x="468731" y="3632860"/>
                  </a:lnTo>
                  <a:lnTo>
                    <a:pt x="469138" y="3632733"/>
                  </a:lnTo>
                  <a:lnTo>
                    <a:pt x="469455" y="3632479"/>
                  </a:lnTo>
                  <a:lnTo>
                    <a:pt x="469633" y="3632365"/>
                  </a:lnTo>
                  <a:lnTo>
                    <a:pt x="469684" y="3632860"/>
                  </a:lnTo>
                  <a:lnTo>
                    <a:pt x="469925" y="3633368"/>
                  </a:lnTo>
                  <a:lnTo>
                    <a:pt x="471208" y="3633114"/>
                  </a:lnTo>
                  <a:lnTo>
                    <a:pt x="471766" y="3633368"/>
                  </a:lnTo>
                  <a:lnTo>
                    <a:pt x="471627" y="3634003"/>
                  </a:lnTo>
                  <a:lnTo>
                    <a:pt x="471512" y="3634892"/>
                  </a:lnTo>
                  <a:lnTo>
                    <a:pt x="471385" y="3635146"/>
                  </a:lnTo>
                  <a:lnTo>
                    <a:pt x="470649" y="3636035"/>
                  </a:lnTo>
                  <a:lnTo>
                    <a:pt x="472313" y="3635146"/>
                  </a:lnTo>
                  <a:lnTo>
                    <a:pt x="473519" y="3635146"/>
                  </a:lnTo>
                  <a:lnTo>
                    <a:pt x="474230" y="3636035"/>
                  </a:lnTo>
                  <a:lnTo>
                    <a:pt x="475030" y="3636416"/>
                  </a:lnTo>
                  <a:lnTo>
                    <a:pt x="475627" y="3636670"/>
                  </a:lnTo>
                  <a:lnTo>
                    <a:pt x="477824" y="3636670"/>
                  </a:lnTo>
                  <a:lnTo>
                    <a:pt x="479005" y="3637305"/>
                  </a:lnTo>
                  <a:lnTo>
                    <a:pt x="480529" y="3640226"/>
                  </a:lnTo>
                  <a:lnTo>
                    <a:pt x="481520" y="3640226"/>
                  </a:lnTo>
                  <a:lnTo>
                    <a:pt x="483196" y="3639591"/>
                  </a:lnTo>
                  <a:lnTo>
                    <a:pt x="485343" y="3637305"/>
                  </a:lnTo>
                  <a:lnTo>
                    <a:pt x="486537" y="3637305"/>
                  </a:lnTo>
                  <a:lnTo>
                    <a:pt x="486778" y="3639591"/>
                  </a:lnTo>
                  <a:lnTo>
                    <a:pt x="487654" y="3639845"/>
                  </a:lnTo>
                  <a:lnTo>
                    <a:pt x="488772" y="3639591"/>
                  </a:lnTo>
                  <a:lnTo>
                    <a:pt x="492277" y="3635781"/>
                  </a:lnTo>
                  <a:lnTo>
                    <a:pt x="492582" y="3635146"/>
                  </a:lnTo>
                  <a:lnTo>
                    <a:pt x="492836" y="3634638"/>
                  </a:lnTo>
                  <a:lnTo>
                    <a:pt x="493141" y="3634257"/>
                  </a:lnTo>
                  <a:lnTo>
                    <a:pt x="493471" y="3634003"/>
                  </a:lnTo>
                  <a:lnTo>
                    <a:pt x="494423" y="3635273"/>
                  </a:lnTo>
                  <a:lnTo>
                    <a:pt x="495465" y="3636035"/>
                  </a:lnTo>
                  <a:lnTo>
                    <a:pt x="496582" y="3636162"/>
                  </a:lnTo>
                  <a:lnTo>
                    <a:pt x="496963" y="3636162"/>
                  </a:lnTo>
                  <a:lnTo>
                    <a:pt x="498487" y="3635781"/>
                  </a:lnTo>
                  <a:lnTo>
                    <a:pt x="501116" y="3634892"/>
                  </a:lnTo>
                  <a:lnTo>
                    <a:pt x="500278" y="3634130"/>
                  </a:lnTo>
                  <a:lnTo>
                    <a:pt x="500240" y="3634003"/>
                  </a:lnTo>
                  <a:lnTo>
                    <a:pt x="500037" y="3633368"/>
                  </a:lnTo>
                  <a:lnTo>
                    <a:pt x="499719" y="3632860"/>
                  </a:lnTo>
                  <a:lnTo>
                    <a:pt x="499795" y="3632352"/>
                  </a:lnTo>
                  <a:lnTo>
                    <a:pt x="500278" y="3631717"/>
                  </a:lnTo>
                  <a:lnTo>
                    <a:pt x="501002" y="3631463"/>
                  </a:lnTo>
                  <a:lnTo>
                    <a:pt x="501624" y="3631590"/>
                  </a:lnTo>
                  <a:lnTo>
                    <a:pt x="502196" y="3632098"/>
                  </a:lnTo>
                  <a:lnTo>
                    <a:pt x="502780" y="3632352"/>
                  </a:lnTo>
                  <a:lnTo>
                    <a:pt x="503021" y="3632225"/>
                  </a:lnTo>
                  <a:lnTo>
                    <a:pt x="503745" y="3632352"/>
                  </a:lnTo>
                  <a:lnTo>
                    <a:pt x="504469" y="3632352"/>
                  </a:lnTo>
                  <a:lnTo>
                    <a:pt x="504825" y="3632225"/>
                  </a:lnTo>
                  <a:lnTo>
                    <a:pt x="505180" y="3632098"/>
                  </a:lnTo>
                  <a:lnTo>
                    <a:pt x="506298" y="3631463"/>
                  </a:lnTo>
                  <a:lnTo>
                    <a:pt x="506526" y="3631336"/>
                  </a:lnTo>
                  <a:lnTo>
                    <a:pt x="507873" y="3630447"/>
                  </a:lnTo>
                  <a:lnTo>
                    <a:pt x="509244" y="3629304"/>
                  </a:lnTo>
                  <a:lnTo>
                    <a:pt x="509358" y="3628542"/>
                  </a:lnTo>
                  <a:lnTo>
                    <a:pt x="509625" y="3627526"/>
                  </a:lnTo>
                  <a:lnTo>
                    <a:pt x="509955" y="3627272"/>
                  </a:lnTo>
                  <a:lnTo>
                    <a:pt x="510667" y="3626637"/>
                  </a:lnTo>
                  <a:lnTo>
                    <a:pt x="511390" y="3626383"/>
                  </a:lnTo>
                  <a:lnTo>
                    <a:pt x="512102" y="3626637"/>
                  </a:lnTo>
                  <a:lnTo>
                    <a:pt x="512178" y="3626383"/>
                  </a:lnTo>
                  <a:lnTo>
                    <a:pt x="513181" y="3626002"/>
                  </a:lnTo>
                  <a:lnTo>
                    <a:pt x="515086" y="3625367"/>
                  </a:lnTo>
                  <a:lnTo>
                    <a:pt x="515404" y="3625621"/>
                  </a:lnTo>
                  <a:lnTo>
                    <a:pt x="515683" y="3625621"/>
                  </a:lnTo>
                  <a:lnTo>
                    <a:pt x="515924" y="3625494"/>
                  </a:lnTo>
                  <a:lnTo>
                    <a:pt x="516077" y="3625367"/>
                  </a:lnTo>
                  <a:lnTo>
                    <a:pt x="516394" y="3625113"/>
                  </a:lnTo>
                  <a:lnTo>
                    <a:pt x="516255" y="3624732"/>
                  </a:lnTo>
                  <a:lnTo>
                    <a:pt x="516305" y="3623589"/>
                  </a:lnTo>
                  <a:lnTo>
                    <a:pt x="516890" y="3622446"/>
                  </a:lnTo>
                  <a:lnTo>
                    <a:pt x="516953" y="3622319"/>
                  </a:lnTo>
                  <a:lnTo>
                    <a:pt x="517588" y="3621938"/>
                  </a:lnTo>
                  <a:lnTo>
                    <a:pt x="518541" y="3622065"/>
                  </a:lnTo>
                  <a:lnTo>
                    <a:pt x="519506" y="3621938"/>
                  </a:lnTo>
                  <a:lnTo>
                    <a:pt x="520331" y="3621430"/>
                  </a:lnTo>
                  <a:lnTo>
                    <a:pt x="520814" y="3620922"/>
                  </a:lnTo>
                  <a:lnTo>
                    <a:pt x="521462" y="3620668"/>
                  </a:lnTo>
                  <a:lnTo>
                    <a:pt x="522249" y="3620668"/>
                  </a:lnTo>
                  <a:lnTo>
                    <a:pt x="522846" y="3620033"/>
                  </a:lnTo>
                  <a:lnTo>
                    <a:pt x="523557" y="3619779"/>
                  </a:lnTo>
                  <a:lnTo>
                    <a:pt x="524446" y="3619271"/>
                  </a:lnTo>
                  <a:lnTo>
                    <a:pt x="524738" y="3618890"/>
                  </a:lnTo>
                  <a:lnTo>
                    <a:pt x="524764" y="3618636"/>
                  </a:lnTo>
                  <a:lnTo>
                    <a:pt x="525157" y="3617747"/>
                  </a:lnTo>
                  <a:lnTo>
                    <a:pt x="525995" y="3617366"/>
                  </a:lnTo>
                  <a:lnTo>
                    <a:pt x="527265" y="3617112"/>
                  </a:lnTo>
                  <a:lnTo>
                    <a:pt x="528066" y="3615969"/>
                  </a:lnTo>
                  <a:lnTo>
                    <a:pt x="528332" y="3615588"/>
                  </a:lnTo>
                  <a:lnTo>
                    <a:pt x="528383" y="3615461"/>
                  </a:lnTo>
                  <a:lnTo>
                    <a:pt x="528815" y="3614064"/>
                  </a:lnTo>
                  <a:lnTo>
                    <a:pt x="529463" y="3613175"/>
                  </a:lnTo>
                  <a:lnTo>
                    <a:pt x="530606" y="3612667"/>
                  </a:lnTo>
                  <a:lnTo>
                    <a:pt x="532282" y="3612540"/>
                  </a:lnTo>
                  <a:lnTo>
                    <a:pt x="532396" y="3609873"/>
                  </a:lnTo>
                  <a:lnTo>
                    <a:pt x="532511" y="3609619"/>
                  </a:lnTo>
                  <a:lnTo>
                    <a:pt x="534746" y="3611524"/>
                  </a:lnTo>
                  <a:lnTo>
                    <a:pt x="535381" y="3611905"/>
                  </a:lnTo>
                  <a:lnTo>
                    <a:pt x="536105" y="3612032"/>
                  </a:lnTo>
                  <a:lnTo>
                    <a:pt x="536041" y="3610889"/>
                  </a:lnTo>
                  <a:lnTo>
                    <a:pt x="535863" y="3610635"/>
                  </a:lnTo>
                  <a:lnTo>
                    <a:pt x="535749" y="3610381"/>
                  </a:lnTo>
                  <a:lnTo>
                    <a:pt x="535825" y="3609619"/>
                  </a:lnTo>
                  <a:lnTo>
                    <a:pt x="536219" y="3608730"/>
                  </a:lnTo>
                  <a:lnTo>
                    <a:pt x="537819" y="3609238"/>
                  </a:lnTo>
                  <a:lnTo>
                    <a:pt x="538848" y="3609111"/>
                  </a:lnTo>
                  <a:lnTo>
                    <a:pt x="539216" y="3608730"/>
                  </a:lnTo>
                  <a:lnTo>
                    <a:pt x="541324" y="3606571"/>
                  </a:lnTo>
                  <a:lnTo>
                    <a:pt x="541947" y="3606063"/>
                  </a:lnTo>
                  <a:lnTo>
                    <a:pt x="542429" y="3605936"/>
                  </a:lnTo>
                  <a:lnTo>
                    <a:pt x="543750" y="3604412"/>
                  </a:lnTo>
                  <a:lnTo>
                    <a:pt x="545338" y="3604031"/>
                  </a:lnTo>
                  <a:lnTo>
                    <a:pt x="547179" y="3604539"/>
                  </a:lnTo>
                  <a:lnTo>
                    <a:pt x="548500" y="3605530"/>
                  </a:lnTo>
                  <a:lnTo>
                    <a:pt x="550557" y="3605174"/>
                  </a:lnTo>
                  <a:lnTo>
                    <a:pt x="549605" y="3605936"/>
                  </a:lnTo>
                  <a:lnTo>
                    <a:pt x="549160" y="3606012"/>
                  </a:lnTo>
                  <a:lnTo>
                    <a:pt x="548601" y="3606571"/>
                  </a:lnTo>
                  <a:lnTo>
                    <a:pt x="548246" y="3607079"/>
                  </a:lnTo>
                  <a:lnTo>
                    <a:pt x="548132" y="3607714"/>
                  </a:lnTo>
                  <a:lnTo>
                    <a:pt x="547573" y="3609365"/>
                  </a:lnTo>
                  <a:lnTo>
                    <a:pt x="547090" y="3609746"/>
                  </a:lnTo>
                  <a:lnTo>
                    <a:pt x="546265" y="3610254"/>
                  </a:lnTo>
                  <a:lnTo>
                    <a:pt x="544741" y="3613175"/>
                  </a:lnTo>
                  <a:lnTo>
                    <a:pt x="544385" y="3613810"/>
                  </a:lnTo>
                  <a:lnTo>
                    <a:pt x="539775" y="3620668"/>
                  </a:lnTo>
                  <a:lnTo>
                    <a:pt x="536943" y="3625621"/>
                  </a:lnTo>
                  <a:lnTo>
                    <a:pt x="534720" y="3629177"/>
                  </a:lnTo>
                  <a:lnTo>
                    <a:pt x="532892" y="3631590"/>
                  </a:lnTo>
                  <a:lnTo>
                    <a:pt x="532409" y="3633114"/>
                  </a:lnTo>
                  <a:lnTo>
                    <a:pt x="531177" y="3635654"/>
                  </a:lnTo>
                  <a:lnTo>
                    <a:pt x="530974" y="3636670"/>
                  </a:lnTo>
                  <a:lnTo>
                    <a:pt x="531126" y="3637051"/>
                  </a:lnTo>
                  <a:lnTo>
                    <a:pt x="531114" y="3638067"/>
                  </a:lnTo>
                  <a:lnTo>
                    <a:pt x="530987" y="3638956"/>
                  </a:lnTo>
                  <a:lnTo>
                    <a:pt x="530263" y="3640480"/>
                  </a:lnTo>
                  <a:lnTo>
                    <a:pt x="528472" y="3640988"/>
                  </a:lnTo>
                  <a:lnTo>
                    <a:pt x="528993" y="3642639"/>
                  </a:lnTo>
                  <a:lnTo>
                    <a:pt x="528904" y="3642893"/>
                  </a:lnTo>
                  <a:lnTo>
                    <a:pt x="528154" y="3643655"/>
                  </a:lnTo>
                  <a:lnTo>
                    <a:pt x="525843" y="3643909"/>
                  </a:lnTo>
                  <a:lnTo>
                    <a:pt x="526084" y="3644290"/>
                  </a:lnTo>
                  <a:lnTo>
                    <a:pt x="526084" y="3645814"/>
                  </a:lnTo>
                  <a:lnTo>
                    <a:pt x="525132" y="3647084"/>
                  </a:lnTo>
                  <a:lnTo>
                    <a:pt x="523938" y="3648354"/>
                  </a:lnTo>
                  <a:lnTo>
                    <a:pt x="523697" y="3649370"/>
                  </a:lnTo>
                  <a:lnTo>
                    <a:pt x="524421" y="3650386"/>
                  </a:lnTo>
                  <a:lnTo>
                    <a:pt x="523468" y="3651148"/>
                  </a:lnTo>
                  <a:lnTo>
                    <a:pt x="522262" y="3651656"/>
                  </a:lnTo>
                  <a:lnTo>
                    <a:pt x="521157" y="3652291"/>
                  </a:lnTo>
                  <a:lnTo>
                    <a:pt x="520674" y="3652926"/>
                  </a:lnTo>
                  <a:lnTo>
                    <a:pt x="520839" y="3653307"/>
                  </a:lnTo>
                  <a:lnTo>
                    <a:pt x="520039" y="3653688"/>
                  </a:lnTo>
                  <a:lnTo>
                    <a:pt x="519595" y="3654450"/>
                  </a:lnTo>
                  <a:lnTo>
                    <a:pt x="519493" y="3655466"/>
                  </a:lnTo>
                  <a:lnTo>
                    <a:pt x="519049" y="3657498"/>
                  </a:lnTo>
                  <a:lnTo>
                    <a:pt x="520077" y="3657498"/>
                  </a:lnTo>
                  <a:lnTo>
                    <a:pt x="520839" y="3657752"/>
                  </a:lnTo>
                  <a:lnTo>
                    <a:pt x="521309" y="3658387"/>
                  </a:lnTo>
                  <a:lnTo>
                    <a:pt x="522630" y="3658768"/>
                  </a:lnTo>
                  <a:lnTo>
                    <a:pt x="525487" y="3659403"/>
                  </a:lnTo>
                  <a:lnTo>
                    <a:pt x="528332" y="3659911"/>
                  </a:lnTo>
                  <a:lnTo>
                    <a:pt x="529323" y="3660292"/>
                  </a:lnTo>
                  <a:lnTo>
                    <a:pt x="532980" y="3660927"/>
                  </a:lnTo>
                  <a:lnTo>
                    <a:pt x="535571" y="3661054"/>
                  </a:lnTo>
                  <a:lnTo>
                    <a:pt x="537095" y="3660927"/>
                  </a:lnTo>
                  <a:lnTo>
                    <a:pt x="539902" y="3657752"/>
                  </a:lnTo>
                  <a:lnTo>
                    <a:pt x="540740" y="3657371"/>
                  </a:lnTo>
                  <a:lnTo>
                    <a:pt x="541629" y="3657117"/>
                  </a:lnTo>
                  <a:lnTo>
                    <a:pt x="541794" y="3656101"/>
                  </a:lnTo>
                  <a:lnTo>
                    <a:pt x="541985" y="3655212"/>
                  </a:lnTo>
                  <a:lnTo>
                    <a:pt x="543013" y="3655212"/>
                  </a:lnTo>
                  <a:lnTo>
                    <a:pt x="543572" y="3655466"/>
                  </a:lnTo>
                  <a:lnTo>
                    <a:pt x="543661" y="3656101"/>
                  </a:lnTo>
                  <a:lnTo>
                    <a:pt x="545325" y="3655212"/>
                  </a:lnTo>
                  <a:lnTo>
                    <a:pt x="546049" y="3654831"/>
                  </a:lnTo>
                  <a:lnTo>
                    <a:pt x="546760" y="3654196"/>
                  </a:lnTo>
                  <a:lnTo>
                    <a:pt x="546874" y="3653561"/>
                  </a:lnTo>
                  <a:lnTo>
                    <a:pt x="546404" y="3652926"/>
                  </a:lnTo>
                  <a:lnTo>
                    <a:pt x="547712" y="3651529"/>
                  </a:lnTo>
                  <a:lnTo>
                    <a:pt x="548119" y="3651148"/>
                  </a:lnTo>
                  <a:lnTo>
                    <a:pt x="548144" y="3650640"/>
                  </a:lnTo>
                  <a:lnTo>
                    <a:pt x="547839" y="3650132"/>
                  </a:lnTo>
                  <a:lnTo>
                    <a:pt x="548551" y="3649573"/>
                  </a:lnTo>
                  <a:lnTo>
                    <a:pt x="549389" y="3650005"/>
                  </a:lnTo>
                  <a:lnTo>
                    <a:pt x="550100" y="3649116"/>
                  </a:lnTo>
                  <a:lnTo>
                    <a:pt x="549109" y="3649116"/>
                  </a:lnTo>
                  <a:lnTo>
                    <a:pt x="549275" y="3648989"/>
                  </a:lnTo>
                  <a:lnTo>
                    <a:pt x="550456" y="3647846"/>
                  </a:lnTo>
                  <a:lnTo>
                    <a:pt x="551243" y="3646703"/>
                  </a:lnTo>
                  <a:lnTo>
                    <a:pt x="552056" y="3646068"/>
                  </a:lnTo>
                  <a:lnTo>
                    <a:pt x="552843" y="3646068"/>
                  </a:lnTo>
                  <a:lnTo>
                    <a:pt x="552488" y="3646703"/>
                  </a:lnTo>
                  <a:lnTo>
                    <a:pt x="552729" y="3646322"/>
                  </a:lnTo>
                  <a:lnTo>
                    <a:pt x="552970" y="3646068"/>
                  </a:lnTo>
                  <a:lnTo>
                    <a:pt x="553923" y="3645052"/>
                  </a:lnTo>
                  <a:lnTo>
                    <a:pt x="554494" y="3643909"/>
                  </a:lnTo>
                  <a:lnTo>
                    <a:pt x="554583" y="3643655"/>
                  </a:lnTo>
                  <a:lnTo>
                    <a:pt x="554710" y="3643147"/>
                  </a:lnTo>
                  <a:lnTo>
                    <a:pt x="554240" y="3642893"/>
                  </a:lnTo>
                  <a:lnTo>
                    <a:pt x="553516" y="3643147"/>
                  </a:lnTo>
                  <a:lnTo>
                    <a:pt x="552246" y="3643655"/>
                  </a:lnTo>
                  <a:lnTo>
                    <a:pt x="553326" y="3642639"/>
                  </a:lnTo>
                  <a:lnTo>
                    <a:pt x="553808" y="3641115"/>
                  </a:lnTo>
                  <a:lnTo>
                    <a:pt x="554672" y="3640226"/>
                  </a:lnTo>
                  <a:lnTo>
                    <a:pt x="555637" y="3639845"/>
                  </a:lnTo>
                  <a:lnTo>
                    <a:pt x="556666" y="3640226"/>
                  </a:lnTo>
                  <a:lnTo>
                    <a:pt x="556310" y="3639845"/>
                  </a:lnTo>
                  <a:lnTo>
                    <a:pt x="555472" y="3638956"/>
                  </a:lnTo>
                  <a:lnTo>
                    <a:pt x="555345" y="3638575"/>
                  </a:lnTo>
                  <a:lnTo>
                    <a:pt x="554990" y="3637559"/>
                  </a:lnTo>
                  <a:lnTo>
                    <a:pt x="555713" y="3637305"/>
                  </a:lnTo>
                  <a:lnTo>
                    <a:pt x="556069" y="3636543"/>
                  </a:lnTo>
                  <a:lnTo>
                    <a:pt x="557618" y="3636543"/>
                  </a:lnTo>
                  <a:lnTo>
                    <a:pt x="557149" y="3638575"/>
                  </a:lnTo>
                  <a:lnTo>
                    <a:pt x="558025" y="3638067"/>
                  </a:lnTo>
                  <a:lnTo>
                    <a:pt x="559015" y="3637051"/>
                  </a:lnTo>
                  <a:lnTo>
                    <a:pt x="559422" y="3636543"/>
                  </a:lnTo>
                  <a:lnTo>
                    <a:pt x="561327" y="3634003"/>
                  </a:lnTo>
                  <a:lnTo>
                    <a:pt x="561746" y="3633368"/>
                  </a:lnTo>
                  <a:lnTo>
                    <a:pt x="562152" y="3632733"/>
                  </a:lnTo>
                  <a:lnTo>
                    <a:pt x="561682" y="3632479"/>
                  </a:lnTo>
                  <a:lnTo>
                    <a:pt x="561086" y="3632479"/>
                  </a:lnTo>
                  <a:lnTo>
                    <a:pt x="559689" y="3633368"/>
                  </a:lnTo>
                  <a:lnTo>
                    <a:pt x="559295" y="3633114"/>
                  </a:lnTo>
                  <a:lnTo>
                    <a:pt x="559054" y="3632479"/>
                  </a:lnTo>
                  <a:lnTo>
                    <a:pt x="560171" y="3631590"/>
                  </a:lnTo>
                  <a:lnTo>
                    <a:pt x="560959" y="3630955"/>
                  </a:lnTo>
                  <a:lnTo>
                    <a:pt x="562470" y="3630955"/>
                  </a:lnTo>
                  <a:lnTo>
                    <a:pt x="563105" y="3630828"/>
                  </a:lnTo>
                  <a:lnTo>
                    <a:pt x="564184" y="3630574"/>
                  </a:lnTo>
                  <a:lnTo>
                    <a:pt x="565023" y="3630066"/>
                  </a:lnTo>
                  <a:lnTo>
                    <a:pt x="565023" y="3628796"/>
                  </a:lnTo>
                  <a:lnTo>
                    <a:pt x="564934" y="3628542"/>
                  </a:lnTo>
                  <a:lnTo>
                    <a:pt x="564667" y="3627780"/>
                  </a:lnTo>
                  <a:lnTo>
                    <a:pt x="566928" y="3624605"/>
                  </a:lnTo>
                  <a:lnTo>
                    <a:pt x="567055" y="3624478"/>
                  </a:lnTo>
                  <a:lnTo>
                    <a:pt x="567296" y="3624224"/>
                  </a:lnTo>
                  <a:lnTo>
                    <a:pt x="567410" y="3624097"/>
                  </a:lnTo>
                  <a:lnTo>
                    <a:pt x="566534" y="3624224"/>
                  </a:lnTo>
                  <a:lnTo>
                    <a:pt x="565696" y="3623843"/>
                  </a:lnTo>
                  <a:lnTo>
                    <a:pt x="564896" y="3623081"/>
                  </a:lnTo>
                  <a:lnTo>
                    <a:pt x="564603" y="3622192"/>
                  </a:lnTo>
                  <a:lnTo>
                    <a:pt x="564426" y="3621671"/>
                  </a:lnTo>
                  <a:lnTo>
                    <a:pt x="564426" y="3627018"/>
                  </a:lnTo>
                  <a:lnTo>
                    <a:pt x="563105" y="3627907"/>
                  </a:lnTo>
                  <a:lnTo>
                    <a:pt x="561555" y="3628542"/>
                  </a:lnTo>
                  <a:lnTo>
                    <a:pt x="560717" y="3628542"/>
                  </a:lnTo>
                  <a:lnTo>
                    <a:pt x="559892" y="3628415"/>
                  </a:lnTo>
                  <a:lnTo>
                    <a:pt x="558812" y="3628059"/>
                  </a:lnTo>
                  <a:lnTo>
                    <a:pt x="558812" y="3630066"/>
                  </a:lnTo>
                  <a:lnTo>
                    <a:pt x="558609" y="3630701"/>
                  </a:lnTo>
                  <a:lnTo>
                    <a:pt x="557898" y="3631336"/>
                  </a:lnTo>
                  <a:lnTo>
                    <a:pt x="556780" y="3631590"/>
                  </a:lnTo>
                  <a:lnTo>
                    <a:pt x="556374" y="3630828"/>
                  </a:lnTo>
                  <a:lnTo>
                    <a:pt x="555955" y="3629685"/>
                  </a:lnTo>
                  <a:lnTo>
                    <a:pt x="556260" y="3629812"/>
                  </a:lnTo>
                  <a:lnTo>
                    <a:pt x="556666" y="3629812"/>
                  </a:lnTo>
                  <a:lnTo>
                    <a:pt x="557149" y="3629685"/>
                  </a:lnTo>
                  <a:lnTo>
                    <a:pt x="557974" y="3629177"/>
                  </a:lnTo>
                  <a:lnTo>
                    <a:pt x="558380" y="3628796"/>
                  </a:lnTo>
                  <a:lnTo>
                    <a:pt x="558698" y="3628923"/>
                  </a:lnTo>
                  <a:lnTo>
                    <a:pt x="558812" y="3630066"/>
                  </a:lnTo>
                  <a:lnTo>
                    <a:pt x="558812" y="3628059"/>
                  </a:lnTo>
                  <a:lnTo>
                    <a:pt x="558698" y="3627780"/>
                  </a:lnTo>
                  <a:lnTo>
                    <a:pt x="560844" y="3627399"/>
                  </a:lnTo>
                  <a:lnTo>
                    <a:pt x="562356" y="3626383"/>
                  </a:lnTo>
                  <a:lnTo>
                    <a:pt x="563232" y="3624605"/>
                  </a:lnTo>
                  <a:lnTo>
                    <a:pt x="563702" y="3624478"/>
                  </a:lnTo>
                  <a:lnTo>
                    <a:pt x="564108" y="3624732"/>
                  </a:lnTo>
                  <a:lnTo>
                    <a:pt x="564349" y="3625113"/>
                  </a:lnTo>
                  <a:lnTo>
                    <a:pt x="564426" y="3627018"/>
                  </a:lnTo>
                  <a:lnTo>
                    <a:pt x="564426" y="3621671"/>
                  </a:lnTo>
                  <a:lnTo>
                    <a:pt x="564489" y="3620922"/>
                  </a:lnTo>
                  <a:lnTo>
                    <a:pt x="564680" y="3620541"/>
                  </a:lnTo>
                  <a:lnTo>
                    <a:pt x="564857" y="3620160"/>
                  </a:lnTo>
                  <a:lnTo>
                    <a:pt x="565899" y="3619779"/>
                  </a:lnTo>
                  <a:lnTo>
                    <a:pt x="567410" y="3619906"/>
                  </a:lnTo>
                  <a:lnTo>
                    <a:pt x="567283" y="3620160"/>
                  </a:lnTo>
                  <a:lnTo>
                    <a:pt x="566813" y="3619906"/>
                  </a:lnTo>
                  <a:lnTo>
                    <a:pt x="566635" y="3620287"/>
                  </a:lnTo>
                  <a:lnTo>
                    <a:pt x="566572" y="3620541"/>
                  </a:lnTo>
                  <a:lnTo>
                    <a:pt x="566813" y="3620541"/>
                  </a:lnTo>
                  <a:lnTo>
                    <a:pt x="567524" y="3620668"/>
                  </a:lnTo>
                  <a:lnTo>
                    <a:pt x="568083" y="3620287"/>
                  </a:lnTo>
                  <a:lnTo>
                    <a:pt x="568147" y="3620160"/>
                  </a:lnTo>
                  <a:lnTo>
                    <a:pt x="568350" y="3619779"/>
                  </a:lnTo>
                  <a:lnTo>
                    <a:pt x="568477" y="3619525"/>
                  </a:lnTo>
                  <a:lnTo>
                    <a:pt x="569188" y="3618890"/>
                  </a:lnTo>
                  <a:lnTo>
                    <a:pt x="569214" y="3618128"/>
                  </a:lnTo>
                  <a:lnTo>
                    <a:pt x="568947" y="3617747"/>
                  </a:lnTo>
                  <a:lnTo>
                    <a:pt x="568998" y="3617112"/>
                  </a:lnTo>
                  <a:lnTo>
                    <a:pt x="569150" y="3616604"/>
                  </a:lnTo>
                  <a:lnTo>
                    <a:pt x="569556" y="3615715"/>
                  </a:lnTo>
                  <a:lnTo>
                    <a:pt x="570623" y="3614572"/>
                  </a:lnTo>
                  <a:lnTo>
                    <a:pt x="571347" y="3614445"/>
                  </a:lnTo>
                  <a:lnTo>
                    <a:pt x="571271" y="3612921"/>
                  </a:lnTo>
                  <a:lnTo>
                    <a:pt x="571106" y="3612413"/>
                  </a:lnTo>
                  <a:lnTo>
                    <a:pt x="572465" y="3612540"/>
                  </a:lnTo>
                  <a:lnTo>
                    <a:pt x="572719" y="3612413"/>
                  </a:lnTo>
                  <a:lnTo>
                    <a:pt x="573963" y="3611778"/>
                  </a:lnTo>
                  <a:lnTo>
                    <a:pt x="575525" y="3610127"/>
                  </a:lnTo>
                  <a:lnTo>
                    <a:pt x="575449" y="3609746"/>
                  </a:lnTo>
                  <a:lnTo>
                    <a:pt x="574865" y="3608984"/>
                  </a:lnTo>
                  <a:lnTo>
                    <a:pt x="574979" y="3608349"/>
                  </a:lnTo>
                  <a:lnTo>
                    <a:pt x="575246" y="3607714"/>
                  </a:lnTo>
                  <a:lnTo>
                    <a:pt x="575792" y="3607333"/>
                  </a:lnTo>
                  <a:lnTo>
                    <a:pt x="577075" y="3606444"/>
                  </a:lnTo>
                  <a:lnTo>
                    <a:pt x="577176" y="3605936"/>
                  </a:lnTo>
                  <a:lnTo>
                    <a:pt x="577367" y="3605682"/>
                  </a:lnTo>
                  <a:lnTo>
                    <a:pt x="578154" y="3604920"/>
                  </a:lnTo>
                  <a:lnTo>
                    <a:pt x="578980" y="3604412"/>
                  </a:lnTo>
                  <a:lnTo>
                    <a:pt x="579945" y="3603777"/>
                  </a:lnTo>
                  <a:lnTo>
                    <a:pt x="579704" y="3602634"/>
                  </a:lnTo>
                  <a:lnTo>
                    <a:pt x="579335" y="3602253"/>
                  </a:lnTo>
                  <a:lnTo>
                    <a:pt x="578827" y="3601745"/>
                  </a:lnTo>
                  <a:lnTo>
                    <a:pt x="577316" y="3601237"/>
                  </a:lnTo>
                  <a:lnTo>
                    <a:pt x="580656" y="3600475"/>
                  </a:lnTo>
                  <a:lnTo>
                    <a:pt x="583641" y="3599967"/>
                  </a:lnTo>
                  <a:lnTo>
                    <a:pt x="583958" y="3599713"/>
                  </a:lnTo>
                  <a:lnTo>
                    <a:pt x="583882" y="3598824"/>
                  </a:lnTo>
                  <a:lnTo>
                    <a:pt x="585076" y="3598443"/>
                  </a:lnTo>
                  <a:lnTo>
                    <a:pt x="585520" y="3597935"/>
                  </a:lnTo>
                  <a:lnTo>
                    <a:pt x="585749" y="3597681"/>
                  </a:lnTo>
                  <a:lnTo>
                    <a:pt x="585914" y="3596538"/>
                  </a:lnTo>
                  <a:lnTo>
                    <a:pt x="586511" y="3595395"/>
                  </a:lnTo>
                  <a:lnTo>
                    <a:pt x="586867" y="3594125"/>
                  </a:lnTo>
                  <a:lnTo>
                    <a:pt x="587425" y="3594125"/>
                  </a:lnTo>
                  <a:lnTo>
                    <a:pt x="587946" y="3593744"/>
                  </a:lnTo>
                  <a:lnTo>
                    <a:pt x="588365" y="3592855"/>
                  </a:lnTo>
                  <a:lnTo>
                    <a:pt x="588479" y="3592474"/>
                  </a:lnTo>
                  <a:lnTo>
                    <a:pt x="588899" y="3590569"/>
                  </a:lnTo>
                  <a:lnTo>
                    <a:pt x="589368" y="3590061"/>
                  </a:lnTo>
                  <a:lnTo>
                    <a:pt x="589457" y="3589680"/>
                  </a:lnTo>
                  <a:lnTo>
                    <a:pt x="589140" y="3589553"/>
                  </a:lnTo>
                  <a:lnTo>
                    <a:pt x="589851" y="3589299"/>
                  </a:lnTo>
                  <a:lnTo>
                    <a:pt x="590791" y="3586886"/>
                  </a:lnTo>
                  <a:lnTo>
                    <a:pt x="590804" y="3586759"/>
                  </a:lnTo>
                  <a:close/>
                </a:path>
                <a:path w="2123440" h="3785234">
                  <a:moveTo>
                    <a:pt x="652335" y="3681857"/>
                  </a:moveTo>
                  <a:lnTo>
                    <a:pt x="626694" y="3681857"/>
                  </a:lnTo>
                  <a:lnTo>
                    <a:pt x="626694" y="3694557"/>
                  </a:lnTo>
                  <a:lnTo>
                    <a:pt x="626491" y="3695827"/>
                  </a:lnTo>
                  <a:lnTo>
                    <a:pt x="625830" y="3694557"/>
                  </a:lnTo>
                  <a:lnTo>
                    <a:pt x="625563" y="3694557"/>
                  </a:lnTo>
                  <a:lnTo>
                    <a:pt x="625690" y="3693287"/>
                  </a:lnTo>
                  <a:lnTo>
                    <a:pt x="626097" y="3693287"/>
                  </a:lnTo>
                  <a:lnTo>
                    <a:pt x="626389" y="3694557"/>
                  </a:lnTo>
                  <a:lnTo>
                    <a:pt x="626694" y="3694557"/>
                  </a:lnTo>
                  <a:lnTo>
                    <a:pt x="626694" y="3681857"/>
                  </a:lnTo>
                  <a:lnTo>
                    <a:pt x="612559" y="3681857"/>
                  </a:lnTo>
                  <a:lnTo>
                    <a:pt x="612025" y="3681857"/>
                  </a:lnTo>
                  <a:lnTo>
                    <a:pt x="610831" y="3681857"/>
                  </a:lnTo>
                  <a:lnTo>
                    <a:pt x="608711" y="3683127"/>
                  </a:lnTo>
                  <a:lnTo>
                    <a:pt x="608241" y="3683127"/>
                  </a:lnTo>
                  <a:lnTo>
                    <a:pt x="608177" y="3684397"/>
                  </a:lnTo>
                  <a:lnTo>
                    <a:pt x="603440" y="3686937"/>
                  </a:lnTo>
                  <a:lnTo>
                    <a:pt x="598576" y="3690747"/>
                  </a:lnTo>
                  <a:lnTo>
                    <a:pt x="593559" y="3694557"/>
                  </a:lnTo>
                  <a:lnTo>
                    <a:pt x="589940" y="3697097"/>
                  </a:lnTo>
                  <a:lnTo>
                    <a:pt x="586219" y="3698367"/>
                  </a:lnTo>
                  <a:lnTo>
                    <a:pt x="583438" y="3700907"/>
                  </a:lnTo>
                  <a:lnTo>
                    <a:pt x="581126" y="3702177"/>
                  </a:lnTo>
                  <a:lnTo>
                    <a:pt x="579297" y="3704717"/>
                  </a:lnTo>
                  <a:lnTo>
                    <a:pt x="576389" y="3705987"/>
                  </a:lnTo>
                  <a:lnTo>
                    <a:pt x="573239" y="3708527"/>
                  </a:lnTo>
                  <a:lnTo>
                    <a:pt x="570611" y="3709797"/>
                  </a:lnTo>
                  <a:lnTo>
                    <a:pt x="568934" y="3712337"/>
                  </a:lnTo>
                  <a:lnTo>
                    <a:pt x="568185" y="3713607"/>
                  </a:lnTo>
                  <a:lnTo>
                    <a:pt x="568693" y="3713607"/>
                  </a:lnTo>
                  <a:lnTo>
                    <a:pt x="568934" y="3714877"/>
                  </a:lnTo>
                  <a:lnTo>
                    <a:pt x="568909" y="3716147"/>
                  </a:lnTo>
                  <a:lnTo>
                    <a:pt x="568604" y="3717417"/>
                  </a:lnTo>
                  <a:lnTo>
                    <a:pt x="568452" y="3718687"/>
                  </a:lnTo>
                  <a:lnTo>
                    <a:pt x="570179" y="3719957"/>
                  </a:lnTo>
                  <a:lnTo>
                    <a:pt x="570674" y="3721227"/>
                  </a:lnTo>
                  <a:lnTo>
                    <a:pt x="570953" y="3721227"/>
                  </a:lnTo>
                  <a:lnTo>
                    <a:pt x="570979" y="3722497"/>
                  </a:lnTo>
                  <a:lnTo>
                    <a:pt x="571715" y="3722497"/>
                  </a:lnTo>
                  <a:lnTo>
                    <a:pt x="572338" y="3723767"/>
                  </a:lnTo>
                  <a:lnTo>
                    <a:pt x="573062" y="3723767"/>
                  </a:lnTo>
                  <a:lnTo>
                    <a:pt x="573506" y="3722497"/>
                  </a:lnTo>
                  <a:lnTo>
                    <a:pt x="574548" y="3722497"/>
                  </a:lnTo>
                  <a:lnTo>
                    <a:pt x="575144" y="3723767"/>
                  </a:lnTo>
                  <a:lnTo>
                    <a:pt x="575576" y="3727577"/>
                  </a:lnTo>
                  <a:lnTo>
                    <a:pt x="576364" y="3727577"/>
                  </a:lnTo>
                  <a:lnTo>
                    <a:pt x="578370" y="3726307"/>
                  </a:lnTo>
                  <a:lnTo>
                    <a:pt x="580250" y="3726307"/>
                  </a:lnTo>
                  <a:lnTo>
                    <a:pt x="581990" y="3727577"/>
                  </a:lnTo>
                  <a:lnTo>
                    <a:pt x="582447" y="3727577"/>
                  </a:lnTo>
                  <a:lnTo>
                    <a:pt x="581723" y="3726307"/>
                  </a:lnTo>
                  <a:lnTo>
                    <a:pt x="581888" y="3725037"/>
                  </a:lnTo>
                  <a:lnTo>
                    <a:pt x="582942" y="3725037"/>
                  </a:lnTo>
                  <a:lnTo>
                    <a:pt x="584403" y="3726307"/>
                  </a:lnTo>
                  <a:lnTo>
                    <a:pt x="585762" y="3726307"/>
                  </a:lnTo>
                  <a:lnTo>
                    <a:pt x="586879" y="3727577"/>
                  </a:lnTo>
                  <a:lnTo>
                    <a:pt x="587832" y="3726307"/>
                  </a:lnTo>
                  <a:lnTo>
                    <a:pt x="588606" y="3726307"/>
                  </a:lnTo>
                  <a:lnTo>
                    <a:pt x="589876" y="3725037"/>
                  </a:lnTo>
                  <a:lnTo>
                    <a:pt x="592658" y="3725037"/>
                  </a:lnTo>
                  <a:lnTo>
                    <a:pt x="594233" y="3723767"/>
                  </a:lnTo>
                  <a:lnTo>
                    <a:pt x="593471" y="3722497"/>
                  </a:lnTo>
                  <a:lnTo>
                    <a:pt x="594601" y="3722497"/>
                  </a:lnTo>
                  <a:lnTo>
                    <a:pt x="595693" y="3721227"/>
                  </a:lnTo>
                  <a:lnTo>
                    <a:pt x="599084" y="3718687"/>
                  </a:lnTo>
                  <a:lnTo>
                    <a:pt x="600544" y="3717417"/>
                  </a:lnTo>
                  <a:lnTo>
                    <a:pt x="602107" y="3717417"/>
                  </a:lnTo>
                  <a:lnTo>
                    <a:pt x="602653" y="3716147"/>
                  </a:lnTo>
                  <a:lnTo>
                    <a:pt x="606793" y="3716147"/>
                  </a:lnTo>
                  <a:lnTo>
                    <a:pt x="607606" y="3714877"/>
                  </a:lnTo>
                  <a:lnTo>
                    <a:pt x="607783" y="3713607"/>
                  </a:lnTo>
                  <a:lnTo>
                    <a:pt x="609841" y="3713607"/>
                  </a:lnTo>
                  <a:lnTo>
                    <a:pt x="610603" y="3712337"/>
                  </a:lnTo>
                  <a:lnTo>
                    <a:pt x="610069" y="3711067"/>
                  </a:lnTo>
                  <a:lnTo>
                    <a:pt x="613765" y="3708527"/>
                  </a:lnTo>
                  <a:lnTo>
                    <a:pt x="614324" y="3708527"/>
                  </a:lnTo>
                  <a:lnTo>
                    <a:pt x="615721" y="3707257"/>
                  </a:lnTo>
                  <a:lnTo>
                    <a:pt x="617982" y="3705987"/>
                  </a:lnTo>
                  <a:lnTo>
                    <a:pt x="620420" y="3704717"/>
                  </a:lnTo>
                  <a:lnTo>
                    <a:pt x="621195" y="3703447"/>
                  </a:lnTo>
                  <a:lnTo>
                    <a:pt x="624179" y="3703447"/>
                  </a:lnTo>
                  <a:lnTo>
                    <a:pt x="624243" y="3702177"/>
                  </a:lnTo>
                  <a:lnTo>
                    <a:pt x="624611" y="3702177"/>
                  </a:lnTo>
                  <a:lnTo>
                    <a:pt x="625309" y="3700907"/>
                  </a:lnTo>
                  <a:lnTo>
                    <a:pt x="626935" y="3699637"/>
                  </a:lnTo>
                  <a:lnTo>
                    <a:pt x="626478" y="3699637"/>
                  </a:lnTo>
                  <a:lnTo>
                    <a:pt x="626745" y="3698367"/>
                  </a:lnTo>
                  <a:lnTo>
                    <a:pt x="628700" y="3699637"/>
                  </a:lnTo>
                  <a:lnTo>
                    <a:pt x="630008" y="3699637"/>
                  </a:lnTo>
                  <a:lnTo>
                    <a:pt x="630339" y="3698367"/>
                  </a:lnTo>
                  <a:lnTo>
                    <a:pt x="631278" y="3697097"/>
                  </a:lnTo>
                  <a:lnTo>
                    <a:pt x="632040" y="3695827"/>
                  </a:lnTo>
                  <a:lnTo>
                    <a:pt x="632802" y="3694557"/>
                  </a:lnTo>
                  <a:lnTo>
                    <a:pt x="634758" y="3693287"/>
                  </a:lnTo>
                  <a:lnTo>
                    <a:pt x="635673" y="3692017"/>
                  </a:lnTo>
                  <a:lnTo>
                    <a:pt x="636231" y="3690747"/>
                  </a:lnTo>
                  <a:lnTo>
                    <a:pt x="638022" y="3690747"/>
                  </a:lnTo>
                  <a:lnTo>
                    <a:pt x="638302" y="3689477"/>
                  </a:lnTo>
                  <a:lnTo>
                    <a:pt x="641324" y="3689477"/>
                  </a:lnTo>
                  <a:lnTo>
                    <a:pt x="642556" y="3688207"/>
                  </a:lnTo>
                  <a:lnTo>
                    <a:pt x="642899" y="3686937"/>
                  </a:lnTo>
                  <a:lnTo>
                    <a:pt x="643547" y="3685667"/>
                  </a:lnTo>
                  <a:lnTo>
                    <a:pt x="646023" y="3685667"/>
                  </a:lnTo>
                  <a:lnTo>
                    <a:pt x="646404" y="3684397"/>
                  </a:lnTo>
                  <a:lnTo>
                    <a:pt x="648246" y="3684397"/>
                  </a:lnTo>
                  <a:lnTo>
                    <a:pt x="649655" y="3683127"/>
                  </a:lnTo>
                  <a:lnTo>
                    <a:pt x="650913" y="3683127"/>
                  </a:lnTo>
                  <a:lnTo>
                    <a:pt x="652335" y="3681857"/>
                  </a:lnTo>
                  <a:close/>
                </a:path>
                <a:path w="2123440" h="3785234">
                  <a:moveTo>
                    <a:pt x="707517" y="3631057"/>
                  </a:moveTo>
                  <a:lnTo>
                    <a:pt x="707136" y="3628517"/>
                  </a:lnTo>
                  <a:lnTo>
                    <a:pt x="705739" y="3625977"/>
                  </a:lnTo>
                  <a:lnTo>
                    <a:pt x="704164" y="3624707"/>
                  </a:lnTo>
                  <a:lnTo>
                    <a:pt x="702818" y="3624707"/>
                  </a:lnTo>
                  <a:lnTo>
                    <a:pt x="701713" y="3625977"/>
                  </a:lnTo>
                  <a:lnTo>
                    <a:pt x="695185" y="3631057"/>
                  </a:lnTo>
                  <a:lnTo>
                    <a:pt x="693318" y="3631057"/>
                  </a:lnTo>
                  <a:lnTo>
                    <a:pt x="691654" y="3632327"/>
                  </a:lnTo>
                  <a:lnTo>
                    <a:pt x="690079" y="3632327"/>
                  </a:lnTo>
                  <a:lnTo>
                    <a:pt x="688949" y="3633597"/>
                  </a:lnTo>
                  <a:lnTo>
                    <a:pt x="688416" y="3633597"/>
                  </a:lnTo>
                  <a:lnTo>
                    <a:pt x="688416" y="3637407"/>
                  </a:lnTo>
                  <a:lnTo>
                    <a:pt x="688340" y="3638677"/>
                  </a:lnTo>
                  <a:lnTo>
                    <a:pt x="687870" y="3638677"/>
                  </a:lnTo>
                  <a:lnTo>
                    <a:pt x="687603" y="3637407"/>
                  </a:lnTo>
                  <a:lnTo>
                    <a:pt x="688416" y="3637407"/>
                  </a:lnTo>
                  <a:lnTo>
                    <a:pt x="688416" y="3633597"/>
                  </a:lnTo>
                  <a:lnTo>
                    <a:pt x="688263" y="3633597"/>
                  </a:lnTo>
                  <a:lnTo>
                    <a:pt x="687730" y="3634867"/>
                  </a:lnTo>
                  <a:lnTo>
                    <a:pt x="685114" y="3634867"/>
                  </a:lnTo>
                  <a:lnTo>
                    <a:pt x="683463" y="3636137"/>
                  </a:lnTo>
                  <a:lnTo>
                    <a:pt x="681926" y="3636137"/>
                  </a:lnTo>
                  <a:lnTo>
                    <a:pt x="681570" y="3637407"/>
                  </a:lnTo>
                  <a:lnTo>
                    <a:pt x="680999" y="3638677"/>
                  </a:lnTo>
                  <a:lnTo>
                    <a:pt x="679170" y="3638677"/>
                  </a:lnTo>
                  <a:lnTo>
                    <a:pt x="678002" y="3639947"/>
                  </a:lnTo>
                  <a:lnTo>
                    <a:pt x="677697" y="3641217"/>
                  </a:lnTo>
                  <a:lnTo>
                    <a:pt x="677240" y="3641217"/>
                  </a:lnTo>
                  <a:lnTo>
                    <a:pt x="676071" y="3642487"/>
                  </a:lnTo>
                  <a:lnTo>
                    <a:pt x="672160" y="3642487"/>
                  </a:lnTo>
                  <a:lnTo>
                    <a:pt x="667372" y="3648837"/>
                  </a:lnTo>
                  <a:lnTo>
                    <a:pt x="665759" y="3650107"/>
                  </a:lnTo>
                  <a:lnTo>
                    <a:pt x="662432" y="3650107"/>
                  </a:lnTo>
                  <a:lnTo>
                    <a:pt x="660603" y="3652647"/>
                  </a:lnTo>
                  <a:lnTo>
                    <a:pt x="658368" y="3652647"/>
                  </a:lnTo>
                  <a:lnTo>
                    <a:pt x="656628" y="3655187"/>
                  </a:lnTo>
                  <a:lnTo>
                    <a:pt x="654723" y="3656457"/>
                  </a:lnTo>
                  <a:lnTo>
                    <a:pt x="652703" y="3656457"/>
                  </a:lnTo>
                  <a:lnTo>
                    <a:pt x="652602" y="3655187"/>
                  </a:lnTo>
                  <a:lnTo>
                    <a:pt x="652335" y="3653917"/>
                  </a:lnTo>
                  <a:lnTo>
                    <a:pt x="651065" y="3653917"/>
                  </a:lnTo>
                  <a:lnTo>
                    <a:pt x="651154" y="3651377"/>
                  </a:lnTo>
                  <a:lnTo>
                    <a:pt x="651979" y="3648837"/>
                  </a:lnTo>
                  <a:lnTo>
                    <a:pt x="651916" y="3647567"/>
                  </a:lnTo>
                  <a:lnTo>
                    <a:pt x="652462" y="3646297"/>
                  </a:lnTo>
                  <a:lnTo>
                    <a:pt x="652526" y="3643757"/>
                  </a:lnTo>
                  <a:lnTo>
                    <a:pt x="652106" y="3643757"/>
                  </a:lnTo>
                  <a:lnTo>
                    <a:pt x="653173" y="3642487"/>
                  </a:lnTo>
                  <a:lnTo>
                    <a:pt x="653656" y="3641217"/>
                  </a:lnTo>
                  <a:lnTo>
                    <a:pt x="653554" y="3639947"/>
                  </a:lnTo>
                  <a:lnTo>
                    <a:pt x="652729" y="3638677"/>
                  </a:lnTo>
                  <a:lnTo>
                    <a:pt x="651065" y="3638677"/>
                  </a:lnTo>
                  <a:lnTo>
                    <a:pt x="651332" y="3639947"/>
                  </a:lnTo>
                  <a:lnTo>
                    <a:pt x="651471" y="3641217"/>
                  </a:lnTo>
                  <a:lnTo>
                    <a:pt x="650036" y="3641217"/>
                  </a:lnTo>
                  <a:lnTo>
                    <a:pt x="649922" y="3639947"/>
                  </a:lnTo>
                  <a:lnTo>
                    <a:pt x="650138" y="3639947"/>
                  </a:lnTo>
                  <a:lnTo>
                    <a:pt x="650722" y="3638677"/>
                  </a:lnTo>
                  <a:lnTo>
                    <a:pt x="651040" y="3638677"/>
                  </a:lnTo>
                  <a:lnTo>
                    <a:pt x="651637" y="3637407"/>
                  </a:lnTo>
                  <a:lnTo>
                    <a:pt x="651256" y="3636137"/>
                  </a:lnTo>
                  <a:lnTo>
                    <a:pt x="649884" y="3633597"/>
                  </a:lnTo>
                  <a:lnTo>
                    <a:pt x="651522" y="3633597"/>
                  </a:lnTo>
                  <a:lnTo>
                    <a:pt x="652106" y="3632327"/>
                  </a:lnTo>
                  <a:lnTo>
                    <a:pt x="651865" y="3631057"/>
                  </a:lnTo>
                  <a:lnTo>
                    <a:pt x="651624" y="3629787"/>
                  </a:lnTo>
                  <a:lnTo>
                    <a:pt x="651332" y="3628517"/>
                  </a:lnTo>
                  <a:lnTo>
                    <a:pt x="650925" y="3627247"/>
                  </a:lnTo>
                  <a:lnTo>
                    <a:pt x="650735" y="3627247"/>
                  </a:lnTo>
                  <a:lnTo>
                    <a:pt x="650786" y="3625977"/>
                  </a:lnTo>
                  <a:lnTo>
                    <a:pt x="651078" y="3624707"/>
                  </a:lnTo>
                  <a:lnTo>
                    <a:pt x="652754" y="3625977"/>
                  </a:lnTo>
                  <a:lnTo>
                    <a:pt x="653491" y="3624707"/>
                  </a:lnTo>
                  <a:lnTo>
                    <a:pt x="653237" y="3623437"/>
                  </a:lnTo>
                  <a:lnTo>
                    <a:pt x="653300" y="3622167"/>
                  </a:lnTo>
                  <a:lnTo>
                    <a:pt x="653034" y="3622167"/>
                  </a:lnTo>
                  <a:lnTo>
                    <a:pt x="652437" y="3620897"/>
                  </a:lnTo>
                  <a:lnTo>
                    <a:pt x="651764" y="3619627"/>
                  </a:lnTo>
                  <a:lnTo>
                    <a:pt x="651954" y="3618357"/>
                  </a:lnTo>
                  <a:lnTo>
                    <a:pt x="653084" y="3617087"/>
                  </a:lnTo>
                  <a:lnTo>
                    <a:pt x="653300" y="3615817"/>
                  </a:lnTo>
                  <a:lnTo>
                    <a:pt x="653262" y="3614547"/>
                  </a:lnTo>
                  <a:lnTo>
                    <a:pt x="652614" y="3614547"/>
                  </a:lnTo>
                  <a:lnTo>
                    <a:pt x="652068" y="3612007"/>
                  </a:lnTo>
                  <a:lnTo>
                    <a:pt x="651154" y="3612007"/>
                  </a:lnTo>
                  <a:lnTo>
                    <a:pt x="650887" y="3611638"/>
                  </a:lnTo>
                  <a:lnTo>
                    <a:pt x="650887" y="3623437"/>
                  </a:lnTo>
                  <a:lnTo>
                    <a:pt x="648957" y="3624605"/>
                  </a:lnTo>
                  <a:lnTo>
                    <a:pt x="648957" y="3632327"/>
                  </a:lnTo>
                  <a:lnTo>
                    <a:pt x="648271" y="3632327"/>
                  </a:lnTo>
                  <a:lnTo>
                    <a:pt x="648233" y="3631057"/>
                  </a:lnTo>
                  <a:lnTo>
                    <a:pt x="648957" y="3632327"/>
                  </a:lnTo>
                  <a:lnTo>
                    <a:pt x="648957" y="3624605"/>
                  </a:lnTo>
                  <a:lnTo>
                    <a:pt x="648766" y="3624707"/>
                  </a:lnTo>
                  <a:lnTo>
                    <a:pt x="649528" y="3623437"/>
                  </a:lnTo>
                  <a:lnTo>
                    <a:pt x="650887" y="3623437"/>
                  </a:lnTo>
                  <a:lnTo>
                    <a:pt x="650887" y="3611638"/>
                  </a:lnTo>
                  <a:lnTo>
                    <a:pt x="650252" y="3610737"/>
                  </a:lnTo>
                  <a:lnTo>
                    <a:pt x="649414" y="3610737"/>
                  </a:lnTo>
                  <a:lnTo>
                    <a:pt x="649643" y="3609467"/>
                  </a:lnTo>
                  <a:lnTo>
                    <a:pt x="651154" y="3608197"/>
                  </a:lnTo>
                  <a:lnTo>
                    <a:pt x="650913" y="3608197"/>
                  </a:lnTo>
                  <a:lnTo>
                    <a:pt x="650849" y="3605657"/>
                  </a:lnTo>
                  <a:lnTo>
                    <a:pt x="651256" y="3604387"/>
                  </a:lnTo>
                  <a:lnTo>
                    <a:pt x="651598" y="3603117"/>
                  </a:lnTo>
                  <a:lnTo>
                    <a:pt x="651306" y="3601847"/>
                  </a:lnTo>
                  <a:lnTo>
                    <a:pt x="650379" y="3601847"/>
                  </a:lnTo>
                  <a:lnTo>
                    <a:pt x="649732" y="3603117"/>
                  </a:lnTo>
                  <a:lnTo>
                    <a:pt x="647966" y="3603117"/>
                  </a:lnTo>
                  <a:lnTo>
                    <a:pt x="648792" y="3600577"/>
                  </a:lnTo>
                  <a:lnTo>
                    <a:pt x="648970" y="3599307"/>
                  </a:lnTo>
                  <a:lnTo>
                    <a:pt x="648893" y="3598037"/>
                  </a:lnTo>
                  <a:lnTo>
                    <a:pt x="645007" y="3598037"/>
                  </a:lnTo>
                  <a:lnTo>
                    <a:pt x="645020" y="3599307"/>
                  </a:lnTo>
                  <a:lnTo>
                    <a:pt x="643877" y="3599307"/>
                  </a:lnTo>
                  <a:lnTo>
                    <a:pt x="643864" y="3598037"/>
                  </a:lnTo>
                  <a:lnTo>
                    <a:pt x="644194" y="3595497"/>
                  </a:lnTo>
                  <a:lnTo>
                    <a:pt x="644702" y="3594227"/>
                  </a:lnTo>
                  <a:lnTo>
                    <a:pt x="644880" y="3592957"/>
                  </a:lnTo>
                  <a:lnTo>
                    <a:pt x="643331" y="3591687"/>
                  </a:lnTo>
                  <a:lnTo>
                    <a:pt x="642277" y="3591687"/>
                  </a:lnTo>
                  <a:lnTo>
                    <a:pt x="641756" y="3592957"/>
                  </a:lnTo>
                  <a:lnTo>
                    <a:pt x="641553" y="3591687"/>
                  </a:lnTo>
                  <a:lnTo>
                    <a:pt x="641210" y="3590417"/>
                  </a:lnTo>
                  <a:lnTo>
                    <a:pt x="639533" y="3590417"/>
                  </a:lnTo>
                  <a:lnTo>
                    <a:pt x="639102" y="3591687"/>
                  </a:lnTo>
                  <a:lnTo>
                    <a:pt x="638683" y="3591687"/>
                  </a:lnTo>
                  <a:lnTo>
                    <a:pt x="638505" y="3590417"/>
                  </a:lnTo>
                  <a:lnTo>
                    <a:pt x="639343" y="3589147"/>
                  </a:lnTo>
                  <a:lnTo>
                    <a:pt x="639940" y="3587877"/>
                  </a:lnTo>
                  <a:lnTo>
                    <a:pt x="639927" y="3586607"/>
                  </a:lnTo>
                  <a:lnTo>
                    <a:pt x="638327" y="3586607"/>
                  </a:lnTo>
                  <a:lnTo>
                    <a:pt x="637362" y="3587877"/>
                  </a:lnTo>
                  <a:lnTo>
                    <a:pt x="636397" y="3587877"/>
                  </a:lnTo>
                  <a:lnTo>
                    <a:pt x="637095" y="3589147"/>
                  </a:lnTo>
                  <a:lnTo>
                    <a:pt x="636892" y="3589147"/>
                  </a:lnTo>
                  <a:lnTo>
                    <a:pt x="635800" y="3590417"/>
                  </a:lnTo>
                  <a:lnTo>
                    <a:pt x="633869" y="3589147"/>
                  </a:lnTo>
                  <a:lnTo>
                    <a:pt x="632180" y="3589147"/>
                  </a:lnTo>
                  <a:lnTo>
                    <a:pt x="633361" y="3590417"/>
                  </a:lnTo>
                  <a:lnTo>
                    <a:pt x="633387" y="3591687"/>
                  </a:lnTo>
                  <a:lnTo>
                    <a:pt x="628599" y="3591687"/>
                  </a:lnTo>
                  <a:lnTo>
                    <a:pt x="627913" y="3592957"/>
                  </a:lnTo>
                  <a:lnTo>
                    <a:pt x="627722" y="3594227"/>
                  </a:lnTo>
                  <a:lnTo>
                    <a:pt x="626529" y="3594227"/>
                  </a:lnTo>
                  <a:lnTo>
                    <a:pt x="626046" y="3595497"/>
                  </a:lnTo>
                  <a:lnTo>
                    <a:pt x="626262" y="3596767"/>
                  </a:lnTo>
                  <a:lnTo>
                    <a:pt x="626706" y="3598037"/>
                  </a:lnTo>
                  <a:lnTo>
                    <a:pt x="628154" y="3598037"/>
                  </a:lnTo>
                  <a:lnTo>
                    <a:pt x="627468" y="3600577"/>
                  </a:lnTo>
                  <a:lnTo>
                    <a:pt x="626237" y="3601847"/>
                  </a:lnTo>
                  <a:lnTo>
                    <a:pt x="624484" y="3601847"/>
                  </a:lnTo>
                  <a:lnTo>
                    <a:pt x="624497" y="3604387"/>
                  </a:lnTo>
                  <a:lnTo>
                    <a:pt x="624611" y="3605657"/>
                  </a:lnTo>
                  <a:lnTo>
                    <a:pt x="625208" y="3608197"/>
                  </a:lnTo>
                  <a:lnTo>
                    <a:pt x="625576" y="3610737"/>
                  </a:lnTo>
                  <a:lnTo>
                    <a:pt x="626059" y="3613277"/>
                  </a:lnTo>
                  <a:lnTo>
                    <a:pt x="625792" y="3615817"/>
                  </a:lnTo>
                  <a:lnTo>
                    <a:pt x="626021" y="3617087"/>
                  </a:lnTo>
                  <a:lnTo>
                    <a:pt x="626706" y="3617087"/>
                  </a:lnTo>
                  <a:lnTo>
                    <a:pt x="627646" y="3619627"/>
                  </a:lnTo>
                  <a:lnTo>
                    <a:pt x="628015" y="3623437"/>
                  </a:lnTo>
                  <a:lnTo>
                    <a:pt x="628523" y="3625977"/>
                  </a:lnTo>
                  <a:lnTo>
                    <a:pt x="629285" y="3627247"/>
                  </a:lnTo>
                  <a:lnTo>
                    <a:pt x="630326" y="3625977"/>
                  </a:lnTo>
                  <a:lnTo>
                    <a:pt x="629196" y="3628517"/>
                  </a:lnTo>
                  <a:lnTo>
                    <a:pt x="629361" y="3629787"/>
                  </a:lnTo>
                  <a:lnTo>
                    <a:pt x="630796" y="3632327"/>
                  </a:lnTo>
                  <a:lnTo>
                    <a:pt x="629742" y="3634867"/>
                  </a:lnTo>
                  <a:lnTo>
                    <a:pt x="630453" y="3634867"/>
                  </a:lnTo>
                  <a:lnTo>
                    <a:pt x="630809" y="3637407"/>
                  </a:lnTo>
                  <a:lnTo>
                    <a:pt x="631024" y="3639947"/>
                  </a:lnTo>
                  <a:lnTo>
                    <a:pt x="631583" y="3641217"/>
                  </a:lnTo>
                  <a:lnTo>
                    <a:pt x="632155" y="3643757"/>
                  </a:lnTo>
                  <a:lnTo>
                    <a:pt x="632752" y="3643757"/>
                  </a:lnTo>
                  <a:lnTo>
                    <a:pt x="631863" y="3645027"/>
                  </a:lnTo>
                  <a:lnTo>
                    <a:pt x="631761" y="3647567"/>
                  </a:lnTo>
                  <a:lnTo>
                    <a:pt x="632472" y="3648837"/>
                  </a:lnTo>
                  <a:lnTo>
                    <a:pt x="633031" y="3650107"/>
                  </a:lnTo>
                  <a:lnTo>
                    <a:pt x="633717" y="3652647"/>
                  </a:lnTo>
                  <a:lnTo>
                    <a:pt x="634098" y="3653917"/>
                  </a:lnTo>
                  <a:lnTo>
                    <a:pt x="633958" y="3655187"/>
                  </a:lnTo>
                  <a:lnTo>
                    <a:pt x="633298" y="3656457"/>
                  </a:lnTo>
                  <a:lnTo>
                    <a:pt x="633222" y="3657727"/>
                  </a:lnTo>
                  <a:lnTo>
                    <a:pt x="633120" y="3660267"/>
                  </a:lnTo>
                  <a:lnTo>
                    <a:pt x="632853" y="3662807"/>
                  </a:lnTo>
                  <a:lnTo>
                    <a:pt x="633044" y="3664077"/>
                  </a:lnTo>
                  <a:lnTo>
                    <a:pt x="633653" y="3665347"/>
                  </a:lnTo>
                  <a:lnTo>
                    <a:pt x="633831" y="3666617"/>
                  </a:lnTo>
                  <a:lnTo>
                    <a:pt x="633260" y="3669157"/>
                  </a:lnTo>
                  <a:lnTo>
                    <a:pt x="631964" y="3670427"/>
                  </a:lnTo>
                  <a:lnTo>
                    <a:pt x="629513" y="3671697"/>
                  </a:lnTo>
                  <a:lnTo>
                    <a:pt x="626719" y="3672967"/>
                  </a:lnTo>
                  <a:lnTo>
                    <a:pt x="626097" y="3674237"/>
                  </a:lnTo>
                  <a:lnTo>
                    <a:pt x="624979" y="3674237"/>
                  </a:lnTo>
                  <a:lnTo>
                    <a:pt x="622884" y="3675507"/>
                  </a:lnTo>
                  <a:lnTo>
                    <a:pt x="620483" y="3676777"/>
                  </a:lnTo>
                  <a:lnTo>
                    <a:pt x="619086" y="3678047"/>
                  </a:lnTo>
                  <a:lnTo>
                    <a:pt x="618705" y="3678047"/>
                  </a:lnTo>
                  <a:lnTo>
                    <a:pt x="618642" y="3679317"/>
                  </a:lnTo>
                  <a:lnTo>
                    <a:pt x="615670" y="3679317"/>
                  </a:lnTo>
                  <a:lnTo>
                    <a:pt x="614108" y="3680587"/>
                  </a:lnTo>
                  <a:lnTo>
                    <a:pt x="653592" y="3680587"/>
                  </a:lnTo>
                  <a:lnTo>
                    <a:pt x="654850" y="3679317"/>
                  </a:lnTo>
                  <a:lnTo>
                    <a:pt x="658253" y="3676777"/>
                  </a:lnTo>
                  <a:lnTo>
                    <a:pt x="662546" y="3674237"/>
                  </a:lnTo>
                  <a:lnTo>
                    <a:pt x="674116" y="3669157"/>
                  </a:lnTo>
                  <a:lnTo>
                    <a:pt x="675017" y="3667887"/>
                  </a:lnTo>
                  <a:lnTo>
                    <a:pt x="676529" y="3666617"/>
                  </a:lnTo>
                  <a:lnTo>
                    <a:pt x="678649" y="3665347"/>
                  </a:lnTo>
                  <a:lnTo>
                    <a:pt x="679678" y="3664077"/>
                  </a:lnTo>
                  <a:lnTo>
                    <a:pt x="681367" y="3662807"/>
                  </a:lnTo>
                  <a:lnTo>
                    <a:pt x="683704" y="3661537"/>
                  </a:lnTo>
                  <a:lnTo>
                    <a:pt x="683844" y="3660267"/>
                  </a:lnTo>
                  <a:lnTo>
                    <a:pt x="684301" y="3660267"/>
                  </a:lnTo>
                  <a:lnTo>
                    <a:pt x="685063" y="3658997"/>
                  </a:lnTo>
                  <a:lnTo>
                    <a:pt x="686917" y="3657727"/>
                  </a:lnTo>
                  <a:lnTo>
                    <a:pt x="688682" y="3656457"/>
                  </a:lnTo>
                  <a:lnTo>
                    <a:pt x="689635" y="3655187"/>
                  </a:lnTo>
                  <a:lnTo>
                    <a:pt x="689762" y="3653917"/>
                  </a:lnTo>
                  <a:lnTo>
                    <a:pt x="690714" y="3655187"/>
                  </a:lnTo>
                  <a:lnTo>
                    <a:pt x="691362" y="3653917"/>
                  </a:lnTo>
                  <a:lnTo>
                    <a:pt x="692353" y="3653917"/>
                  </a:lnTo>
                  <a:lnTo>
                    <a:pt x="693153" y="3652647"/>
                  </a:lnTo>
                  <a:lnTo>
                    <a:pt x="693381" y="3652647"/>
                  </a:lnTo>
                  <a:lnTo>
                    <a:pt x="694156" y="3651377"/>
                  </a:lnTo>
                  <a:lnTo>
                    <a:pt x="695490" y="3651377"/>
                  </a:lnTo>
                  <a:lnTo>
                    <a:pt x="696163" y="3650107"/>
                  </a:lnTo>
                  <a:lnTo>
                    <a:pt x="696849" y="3650107"/>
                  </a:lnTo>
                  <a:lnTo>
                    <a:pt x="698220" y="3648837"/>
                  </a:lnTo>
                  <a:lnTo>
                    <a:pt x="699160" y="3647567"/>
                  </a:lnTo>
                  <a:lnTo>
                    <a:pt x="701636" y="3647567"/>
                  </a:lnTo>
                  <a:lnTo>
                    <a:pt x="702094" y="3646297"/>
                  </a:lnTo>
                  <a:lnTo>
                    <a:pt x="703262" y="3646297"/>
                  </a:lnTo>
                  <a:lnTo>
                    <a:pt x="703072" y="3645027"/>
                  </a:lnTo>
                  <a:lnTo>
                    <a:pt x="703465" y="3643757"/>
                  </a:lnTo>
                  <a:lnTo>
                    <a:pt x="704430" y="3642487"/>
                  </a:lnTo>
                  <a:lnTo>
                    <a:pt x="705561" y="3641217"/>
                  </a:lnTo>
                  <a:lnTo>
                    <a:pt x="706323" y="3638677"/>
                  </a:lnTo>
                  <a:lnTo>
                    <a:pt x="705954" y="3638677"/>
                  </a:lnTo>
                  <a:lnTo>
                    <a:pt x="705866" y="3637407"/>
                  </a:lnTo>
                  <a:lnTo>
                    <a:pt x="706056" y="3636137"/>
                  </a:lnTo>
                  <a:lnTo>
                    <a:pt x="706589" y="3634867"/>
                  </a:lnTo>
                  <a:lnTo>
                    <a:pt x="707517" y="3631057"/>
                  </a:lnTo>
                  <a:close/>
                </a:path>
                <a:path w="2123440" h="3785234">
                  <a:moveTo>
                    <a:pt x="829043" y="3678453"/>
                  </a:moveTo>
                  <a:lnTo>
                    <a:pt x="828916" y="3677183"/>
                  </a:lnTo>
                  <a:lnTo>
                    <a:pt x="827900" y="3677183"/>
                  </a:lnTo>
                  <a:lnTo>
                    <a:pt x="826998" y="3675913"/>
                  </a:lnTo>
                  <a:lnTo>
                    <a:pt x="825919" y="3677183"/>
                  </a:lnTo>
                  <a:lnTo>
                    <a:pt x="824509" y="3677183"/>
                  </a:lnTo>
                  <a:lnTo>
                    <a:pt x="822769" y="3675913"/>
                  </a:lnTo>
                  <a:lnTo>
                    <a:pt x="820928" y="3675913"/>
                  </a:lnTo>
                  <a:lnTo>
                    <a:pt x="820229" y="3674643"/>
                  </a:lnTo>
                  <a:lnTo>
                    <a:pt x="819607" y="3673373"/>
                  </a:lnTo>
                  <a:lnTo>
                    <a:pt x="816533" y="3672103"/>
                  </a:lnTo>
                  <a:lnTo>
                    <a:pt x="813346" y="3672103"/>
                  </a:lnTo>
                  <a:lnTo>
                    <a:pt x="810768" y="3670833"/>
                  </a:lnTo>
                  <a:lnTo>
                    <a:pt x="808786" y="3672103"/>
                  </a:lnTo>
                  <a:lnTo>
                    <a:pt x="807415" y="3673373"/>
                  </a:lnTo>
                  <a:lnTo>
                    <a:pt x="806767" y="3675913"/>
                  </a:lnTo>
                  <a:lnTo>
                    <a:pt x="806488" y="3675913"/>
                  </a:lnTo>
                  <a:lnTo>
                    <a:pt x="806259" y="3677183"/>
                  </a:lnTo>
                  <a:lnTo>
                    <a:pt x="806056" y="3675913"/>
                  </a:lnTo>
                  <a:lnTo>
                    <a:pt x="805751" y="3674643"/>
                  </a:lnTo>
                  <a:lnTo>
                    <a:pt x="805599" y="3674643"/>
                  </a:lnTo>
                  <a:lnTo>
                    <a:pt x="805370" y="3673373"/>
                  </a:lnTo>
                  <a:lnTo>
                    <a:pt x="805040" y="3673373"/>
                  </a:lnTo>
                  <a:lnTo>
                    <a:pt x="803363" y="3674643"/>
                  </a:lnTo>
                  <a:lnTo>
                    <a:pt x="801954" y="3677183"/>
                  </a:lnTo>
                  <a:lnTo>
                    <a:pt x="801217" y="3675913"/>
                  </a:lnTo>
                  <a:lnTo>
                    <a:pt x="800671" y="3677183"/>
                  </a:lnTo>
                  <a:lnTo>
                    <a:pt x="799236" y="3678453"/>
                  </a:lnTo>
                  <a:lnTo>
                    <a:pt x="798868" y="3678453"/>
                  </a:lnTo>
                  <a:lnTo>
                    <a:pt x="798868" y="3679723"/>
                  </a:lnTo>
                  <a:lnTo>
                    <a:pt x="798677" y="3680993"/>
                  </a:lnTo>
                  <a:lnTo>
                    <a:pt x="797928" y="3680993"/>
                  </a:lnTo>
                  <a:lnTo>
                    <a:pt x="798499" y="3679723"/>
                  </a:lnTo>
                  <a:lnTo>
                    <a:pt x="798868" y="3679723"/>
                  </a:lnTo>
                  <a:lnTo>
                    <a:pt x="798868" y="3678453"/>
                  </a:lnTo>
                  <a:lnTo>
                    <a:pt x="797928" y="3678453"/>
                  </a:lnTo>
                  <a:lnTo>
                    <a:pt x="796772" y="3679723"/>
                  </a:lnTo>
                  <a:lnTo>
                    <a:pt x="796036" y="3679723"/>
                  </a:lnTo>
                  <a:lnTo>
                    <a:pt x="795477" y="3680993"/>
                  </a:lnTo>
                  <a:lnTo>
                    <a:pt x="793953" y="3680993"/>
                  </a:lnTo>
                  <a:lnTo>
                    <a:pt x="793229" y="3682263"/>
                  </a:lnTo>
                  <a:lnTo>
                    <a:pt x="792149" y="3683533"/>
                  </a:lnTo>
                  <a:lnTo>
                    <a:pt x="825931" y="3683533"/>
                  </a:lnTo>
                  <a:lnTo>
                    <a:pt x="825677" y="3682263"/>
                  </a:lnTo>
                  <a:lnTo>
                    <a:pt x="825004" y="3680993"/>
                  </a:lnTo>
                  <a:lnTo>
                    <a:pt x="826414" y="3679723"/>
                  </a:lnTo>
                  <a:lnTo>
                    <a:pt x="827760" y="3678453"/>
                  </a:lnTo>
                  <a:lnTo>
                    <a:pt x="829043" y="3678453"/>
                  </a:lnTo>
                  <a:close/>
                </a:path>
                <a:path w="2123440" h="3785234">
                  <a:moveTo>
                    <a:pt x="831342" y="3697503"/>
                  </a:moveTo>
                  <a:lnTo>
                    <a:pt x="830999" y="3696233"/>
                  </a:lnTo>
                  <a:lnTo>
                    <a:pt x="830529" y="3696233"/>
                  </a:lnTo>
                  <a:lnTo>
                    <a:pt x="830529" y="3694963"/>
                  </a:lnTo>
                  <a:lnTo>
                    <a:pt x="830668" y="3693693"/>
                  </a:lnTo>
                  <a:lnTo>
                    <a:pt x="829322" y="3693693"/>
                  </a:lnTo>
                  <a:lnTo>
                    <a:pt x="828941" y="3692423"/>
                  </a:lnTo>
                  <a:lnTo>
                    <a:pt x="829043" y="3691153"/>
                  </a:lnTo>
                  <a:lnTo>
                    <a:pt x="829386" y="3689883"/>
                  </a:lnTo>
                  <a:lnTo>
                    <a:pt x="827938" y="3688613"/>
                  </a:lnTo>
                  <a:lnTo>
                    <a:pt x="827417" y="3687343"/>
                  </a:lnTo>
                  <a:lnTo>
                    <a:pt x="827849" y="3686073"/>
                  </a:lnTo>
                  <a:lnTo>
                    <a:pt x="828497" y="3686073"/>
                  </a:lnTo>
                  <a:lnTo>
                    <a:pt x="828865" y="3684803"/>
                  </a:lnTo>
                  <a:lnTo>
                    <a:pt x="829081" y="3683533"/>
                  </a:lnTo>
                  <a:lnTo>
                    <a:pt x="828459" y="3683533"/>
                  </a:lnTo>
                  <a:lnTo>
                    <a:pt x="827874" y="3684803"/>
                  </a:lnTo>
                  <a:lnTo>
                    <a:pt x="827049" y="3686073"/>
                  </a:lnTo>
                  <a:lnTo>
                    <a:pt x="826427" y="3687343"/>
                  </a:lnTo>
                  <a:lnTo>
                    <a:pt x="825030" y="3687343"/>
                  </a:lnTo>
                  <a:lnTo>
                    <a:pt x="825919" y="3686073"/>
                  </a:lnTo>
                  <a:lnTo>
                    <a:pt x="826300" y="3686073"/>
                  </a:lnTo>
                  <a:lnTo>
                    <a:pt x="826185" y="3684803"/>
                  </a:lnTo>
                  <a:lnTo>
                    <a:pt x="821245" y="3684803"/>
                  </a:lnTo>
                  <a:lnTo>
                    <a:pt x="821245" y="3711473"/>
                  </a:lnTo>
                  <a:lnTo>
                    <a:pt x="819899" y="3711473"/>
                  </a:lnTo>
                  <a:lnTo>
                    <a:pt x="820216" y="3710203"/>
                  </a:lnTo>
                  <a:lnTo>
                    <a:pt x="820966" y="3710203"/>
                  </a:lnTo>
                  <a:lnTo>
                    <a:pt x="821245" y="3711473"/>
                  </a:lnTo>
                  <a:lnTo>
                    <a:pt x="821245" y="3684803"/>
                  </a:lnTo>
                  <a:lnTo>
                    <a:pt x="817410" y="3684803"/>
                  </a:lnTo>
                  <a:lnTo>
                    <a:pt x="817410" y="3715283"/>
                  </a:lnTo>
                  <a:lnTo>
                    <a:pt x="817181" y="3716553"/>
                  </a:lnTo>
                  <a:lnTo>
                    <a:pt x="816978" y="3716553"/>
                  </a:lnTo>
                  <a:lnTo>
                    <a:pt x="816559" y="3715283"/>
                  </a:lnTo>
                  <a:lnTo>
                    <a:pt x="817410" y="3715283"/>
                  </a:lnTo>
                  <a:lnTo>
                    <a:pt x="817410" y="3684803"/>
                  </a:lnTo>
                  <a:lnTo>
                    <a:pt x="803236" y="3684803"/>
                  </a:lnTo>
                  <a:lnTo>
                    <a:pt x="803236" y="3752113"/>
                  </a:lnTo>
                  <a:lnTo>
                    <a:pt x="803135" y="3753383"/>
                  </a:lnTo>
                  <a:lnTo>
                    <a:pt x="802360" y="3753383"/>
                  </a:lnTo>
                  <a:lnTo>
                    <a:pt x="803236" y="3752113"/>
                  </a:lnTo>
                  <a:lnTo>
                    <a:pt x="803236" y="3684803"/>
                  </a:lnTo>
                  <a:lnTo>
                    <a:pt x="791273" y="3684803"/>
                  </a:lnTo>
                  <a:lnTo>
                    <a:pt x="790384" y="3684803"/>
                  </a:lnTo>
                  <a:lnTo>
                    <a:pt x="789470" y="3684803"/>
                  </a:lnTo>
                  <a:lnTo>
                    <a:pt x="788517" y="3686073"/>
                  </a:lnTo>
                  <a:lnTo>
                    <a:pt x="787209" y="3686073"/>
                  </a:lnTo>
                  <a:lnTo>
                    <a:pt x="787209" y="3707663"/>
                  </a:lnTo>
                  <a:lnTo>
                    <a:pt x="786193" y="3708933"/>
                  </a:lnTo>
                  <a:lnTo>
                    <a:pt x="785456" y="3710203"/>
                  </a:lnTo>
                  <a:lnTo>
                    <a:pt x="784948" y="3710203"/>
                  </a:lnTo>
                  <a:lnTo>
                    <a:pt x="785799" y="3708933"/>
                  </a:lnTo>
                  <a:lnTo>
                    <a:pt x="786549" y="3707663"/>
                  </a:lnTo>
                  <a:lnTo>
                    <a:pt x="787209" y="3707663"/>
                  </a:lnTo>
                  <a:lnTo>
                    <a:pt x="787209" y="3686073"/>
                  </a:lnTo>
                  <a:lnTo>
                    <a:pt x="786676" y="3686073"/>
                  </a:lnTo>
                  <a:lnTo>
                    <a:pt x="786638" y="3687343"/>
                  </a:lnTo>
                  <a:lnTo>
                    <a:pt x="786345" y="3688613"/>
                  </a:lnTo>
                  <a:lnTo>
                    <a:pt x="786015" y="3687343"/>
                  </a:lnTo>
                  <a:lnTo>
                    <a:pt x="785126" y="3688613"/>
                  </a:lnTo>
                  <a:lnTo>
                    <a:pt x="784745" y="3688613"/>
                  </a:lnTo>
                  <a:lnTo>
                    <a:pt x="784745" y="3712743"/>
                  </a:lnTo>
                  <a:lnTo>
                    <a:pt x="784326" y="3712743"/>
                  </a:lnTo>
                  <a:lnTo>
                    <a:pt x="784288" y="3711473"/>
                  </a:lnTo>
                  <a:lnTo>
                    <a:pt x="784694" y="3711473"/>
                  </a:lnTo>
                  <a:lnTo>
                    <a:pt x="784745" y="3712743"/>
                  </a:lnTo>
                  <a:lnTo>
                    <a:pt x="784745" y="3688613"/>
                  </a:lnTo>
                  <a:lnTo>
                    <a:pt x="783678" y="3688613"/>
                  </a:lnTo>
                  <a:lnTo>
                    <a:pt x="781215" y="3691153"/>
                  </a:lnTo>
                  <a:lnTo>
                    <a:pt x="781786" y="3692423"/>
                  </a:lnTo>
                  <a:lnTo>
                    <a:pt x="781545" y="3693693"/>
                  </a:lnTo>
                  <a:lnTo>
                    <a:pt x="781050" y="3692423"/>
                  </a:lnTo>
                  <a:lnTo>
                    <a:pt x="780084" y="3692423"/>
                  </a:lnTo>
                  <a:lnTo>
                    <a:pt x="778662" y="3693693"/>
                  </a:lnTo>
                  <a:lnTo>
                    <a:pt x="779246" y="3691153"/>
                  </a:lnTo>
                  <a:lnTo>
                    <a:pt x="778484" y="3689883"/>
                  </a:lnTo>
                  <a:lnTo>
                    <a:pt x="776897" y="3691153"/>
                  </a:lnTo>
                  <a:lnTo>
                    <a:pt x="775677" y="3691153"/>
                  </a:lnTo>
                  <a:lnTo>
                    <a:pt x="774814" y="3689883"/>
                  </a:lnTo>
                  <a:lnTo>
                    <a:pt x="774687" y="3691153"/>
                  </a:lnTo>
                  <a:lnTo>
                    <a:pt x="774534" y="3692423"/>
                  </a:lnTo>
                  <a:lnTo>
                    <a:pt x="774865" y="3692423"/>
                  </a:lnTo>
                  <a:lnTo>
                    <a:pt x="775195" y="3693693"/>
                  </a:lnTo>
                  <a:lnTo>
                    <a:pt x="774255" y="3693693"/>
                  </a:lnTo>
                  <a:lnTo>
                    <a:pt x="774090" y="3692423"/>
                  </a:lnTo>
                  <a:lnTo>
                    <a:pt x="773442" y="3692423"/>
                  </a:lnTo>
                  <a:lnTo>
                    <a:pt x="773760" y="3693693"/>
                  </a:lnTo>
                  <a:lnTo>
                    <a:pt x="773595" y="3694963"/>
                  </a:lnTo>
                  <a:lnTo>
                    <a:pt x="772261" y="3694963"/>
                  </a:lnTo>
                  <a:lnTo>
                    <a:pt x="771677" y="3693693"/>
                  </a:lnTo>
                  <a:lnTo>
                    <a:pt x="771169" y="3692423"/>
                  </a:lnTo>
                  <a:lnTo>
                    <a:pt x="770750" y="3692614"/>
                  </a:lnTo>
                  <a:lnTo>
                    <a:pt x="770750" y="3717823"/>
                  </a:lnTo>
                  <a:lnTo>
                    <a:pt x="770509" y="3719093"/>
                  </a:lnTo>
                  <a:lnTo>
                    <a:pt x="769620" y="3719093"/>
                  </a:lnTo>
                  <a:lnTo>
                    <a:pt x="769620" y="3722903"/>
                  </a:lnTo>
                  <a:lnTo>
                    <a:pt x="769023" y="3724173"/>
                  </a:lnTo>
                  <a:lnTo>
                    <a:pt x="768451" y="3724173"/>
                  </a:lnTo>
                  <a:lnTo>
                    <a:pt x="768756" y="3725443"/>
                  </a:lnTo>
                  <a:lnTo>
                    <a:pt x="767359" y="3725443"/>
                  </a:lnTo>
                  <a:lnTo>
                    <a:pt x="767651" y="3724173"/>
                  </a:lnTo>
                  <a:lnTo>
                    <a:pt x="766457" y="3724173"/>
                  </a:lnTo>
                  <a:lnTo>
                    <a:pt x="766749" y="3722903"/>
                  </a:lnTo>
                  <a:lnTo>
                    <a:pt x="766876" y="3721633"/>
                  </a:lnTo>
                  <a:lnTo>
                    <a:pt x="767397" y="3721633"/>
                  </a:lnTo>
                  <a:lnTo>
                    <a:pt x="767867" y="3720363"/>
                  </a:lnTo>
                  <a:lnTo>
                    <a:pt x="767880" y="3721633"/>
                  </a:lnTo>
                  <a:lnTo>
                    <a:pt x="768464" y="3722903"/>
                  </a:lnTo>
                  <a:lnTo>
                    <a:pt x="769620" y="3722903"/>
                  </a:lnTo>
                  <a:lnTo>
                    <a:pt x="769620" y="3719093"/>
                  </a:lnTo>
                  <a:lnTo>
                    <a:pt x="768781" y="3719093"/>
                  </a:lnTo>
                  <a:lnTo>
                    <a:pt x="770255" y="3716553"/>
                  </a:lnTo>
                  <a:lnTo>
                    <a:pt x="770750" y="3717823"/>
                  </a:lnTo>
                  <a:lnTo>
                    <a:pt x="770750" y="3692614"/>
                  </a:lnTo>
                  <a:lnTo>
                    <a:pt x="768210" y="3693693"/>
                  </a:lnTo>
                  <a:lnTo>
                    <a:pt x="765149" y="3696233"/>
                  </a:lnTo>
                  <a:lnTo>
                    <a:pt x="765060" y="3693693"/>
                  </a:lnTo>
                  <a:lnTo>
                    <a:pt x="765238" y="3692423"/>
                  </a:lnTo>
                  <a:lnTo>
                    <a:pt x="766038" y="3691153"/>
                  </a:lnTo>
                  <a:lnTo>
                    <a:pt x="766775" y="3691153"/>
                  </a:lnTo>
                  <a:lnTo>
                    <a:pt x="767118" y="3689883"/>
                  </a:lnTo>
                  <a:lnTo>
                    <a:pt x="767511" y="3689883"/>
                  </a:lnTo>
                  <a:lnTo>
                    <a:pt x="766737" y="3688613"/>
                  </a:lnTo>
                  <a:lnTo>
                    <a:pt x="766394" y="3688613"/>
                  </a:lnTo>
                  <a:lnTo>
                    <a:pt x="766445" y="3687343"/>
                  </a:lnTo>
                  <a:lnTo>
                    <a:pt x="768032" y="3687343"/>
                  </a:lnTo>
                  <a:lnTo>
                    <a:pt x="768959" y="3684803"/>
                  </a:lnTo>
                  <a:lnTo>
                    <a:pt x="769327" y="3683533"/>
                  </a:lnTo>
                  <a:lnTo>
                    <a:pt x="769112" y="3682263"/>
                  </a:lnTo>
                  <a:lnTo>
                    <a:pt x="767880" y="3682263"/>
                  </a:lnTo>
                  <a:lnTo>
                    <a:pt x="767854" y="3680993"/>
                  </a:lnTo>
                  <a:lnTo>
                    <a:pt x="768248" y="3679723"/>
                  </a:lnTo>
                  <a:lnTo>
                    <a:pt x="770432" y="3679723"/>
                  </a:lnTo>
                  <a:lnTo>
                    <a:pt x="770280" y="3678453"/>
                  </a:lnTo>
                  <a:lnTo>
                    <a:pt x="770470" y="3677183"/>
                  </a:lnTo>
                  <a:lnTo>
                    <a:pt x="770978" y="3674643"/>
                  </a:lnTo>
                  <a:lnTo>
                    <a:pt x="771410" y="3673373"/>
                  </a:lnTo>
                  <a:lnTo>
                    <a:pt x="771677" y="3670833"/>
                  </a:lnTo>
                  <a:lnTo>
                    <a:pt x="771753" y="3669563"/>
                  </a:lnTo>
                  <a:lnTo>
                    <a:pt x="771220" y="3668293"/>
                  </a:lnTo>
                  <a:lnTo>
                    <a:pt x="770801" y="3668293"/>
                  </a:lnTo>
                  <a:lnTo>
                    <a:pt x="770674" y="3665753"/>
                  </a:lnTo>
                  <a:lnTo>
                    <a:pt x="770013" y="3664483"/>
                  </a:lnTo>
                  <a:lnTo>
                    <a:pt x="768819" y="3663213"/>
                  </a:lnTo>
                  <a:lnTo>
                    <a:pt x="769289" y="3661943"/>
                  </a:lnTo>
                  <a:lnTo>
                    <a:pt x="769429" y="3661943"/>
                  </a:lnTo>
                  <a:lnTo>
                    <a:pt x="769124" y="3660673"/>
                  </a:lnTo>
                  <a:lnTo>
                    <a:pt x="769200" y="3659403"/>
                  </a:lnTo>
                  <a:lnTo>
                    <a:pt x="768934" y="3659403"/>
                  </a:lnTo>
                  <a:lnTo>
                    <a:pt x="768413" y="3658133"/>
                  </a:lnTo>
                  <a:lnTo>
                    <a:pt x="767130" y="3659403"/>
                  </a:lnTo>
                  <a:lnTo>
                    <a:pt x="766775" y="3660673"/>
                  </a:lnTo>
                  <a:lnTo>
                    <a:pt x="765556" y="3660673"/>
                  </a:lnTo>
                  <a:lnTo>
                    <a:pt x="765441" y="3659403"/>
                  </a:lnTo>
                  <a:lnTo>
                    <a:pt x="764349" y="3659403"/>
                  </a:lnTo>
                  <a:lnTo>
                    <a:pt x="763651" y="3658133"/>
                  </a:lnTo>
                  <a:lnTo>
                    <a:pt x="763092" y="3658133"/>
                  </a:lnTo>
                  <a:lnTo>
                    <a:pt x="762825" y="3657727"/>
                  </a:lnTo>
                  <a:lnTo>
                    <a:pt x="762825" y="3733063"/>
                  </a:lnTo>
                  <a:lnTo>
                    <a:pt x="762431" y="3733063"/>
                  </a:lnTo>
                  <a:lnTo>
                    <a:pt x="761936" y="3731793"/>
                  </a:lnTo>
                  <a:lnTo>
                    <a:pt x="762279" y="3731793"/>
                  </a:lnTo>
                  <a:lnTo>
                    <a:pt x="762825" y="3733063"/>
                  </a:lnTo>
                  <a:lnTo>
                    <a:pt x="762825" y="3657727"/>
                  </a:lnTo>
                  <a:lnTo>
                    <a:pt x="762279" y="3656863"/>
                  </a:lnTo>
                  <a:lnTo>
                    <a:pt x="761276" y="3655961"/>
                  </a:lnTo>
                  <a:lnTo>
                    <a:pt x="761276" y="3731793"/>
                  </a:lnTo>
                  <a:lnTo>
                    <a:pt x="760349" y="3730523"/>
                  </a:lnTo>
                  <a:lnTo>
                    <a:pt x="761111" y="3729253"/>
                  </a:lnTo>
                  <a:lnTo>
                    <a:pt x="761072" y="3730523"/>
                  </a:lnTo>
                  <a:lnTo>
                    <a:pt x="761276" y="3731793"/>
                  </a:lnTo>
                  <a:lnTo>
                    <a:pt x="761276" y="3655961"/>
                  </a:lnTo>
                  <a:lnTo>
                    <a:pt x="760882" y="3655593"/>
                  </a:lnTo>
                  <a:lnTo>
                    <a:pt x="758888" y="3655593"/>
                  </a:lnTo>
                  <a:lnTo>
                    <a:pt x="758380" y="3656495"/>
                  </a:lnTo>
                  <a:lnTo>
                    <a:pt x="758380" y="3733063"/>
                  </a:lnTo>
                  <a:lnTo>
                    <a:pt x="757923" y="3734333"/>
                  </a:lnTo>
                  <a:lnTo>
                    <a:pt x="757123" y="3735603"/>
                  </a:lnTo>
                  <a:lnTo>
                    <a:pt x="755954" y="3734333"/>
                  </a:lnTo>
                  <a:lnTo>
                    <a:pt x="757034" y="3734333"/>
                  </a:lnTo>
                  <a:lnTo>
                    <a:pt x="757796" y="3733063"/>
                  </a:lnTo>
                  <a:lnTo>
                    <a:pt x="758380" y="3733063"/>
                  </a:lnTo>
                  <a:lnTo>
                    <a:pt x="758380" y="3656495"/>
                  </a:lnTo>
                  <a:lnTo>
                    <a:pt x="757440" y="3658133"/>
                  </a:lnTo>
                  <a:lnTo>
                    <a:pt x="757123" y="3656863"/>
                  </a:lnTo>
                  <a:lnTo>
                    <a:pt x="756196" y="3656863"/>
                  </a:lnTo>
                  <a:lnTo>
                    <a:pt x="755332" y="3658133"/>
                  </a:lnTo>
                  <a:lnTo>
                    <a:pt x="754964" y="3658133"/>
                  </a:lnTo>
                  <a:lnTo>
                    <a:pt x="755027" y="3656863"/>
                  </a:lnTo>
                  <a:lnTo>
                    <a:pt x="755078" y="3655593"/>
                  </a:lnTo>
                  <a:lnTo>
                    <a:pt x="754456" y="3656863"/>
                  </a:lnTo>
                  <a:lnTo>
                    <a:pt x="753148" y="3656863"/>
                  </a:lnTo>
                  <a:lnTo>
                    <a:pt x="751166" y="3655593"/>
                  </a:lnTo>
                  <a:lnTo>
                    <a:pt x="750417" y="3655593"/>
                  </a:lnTo>
                  <a:lnTo>
                    <a:pt x="749858" y="3654323"/>
                  </a:lnTo>
                  <a:lnTo>
                    <a:pt x="749033" y="3655593"/>
                  </a:lnTo>
                  <a:lnTo>
                    <a:pt x="748741" y="3655593"/>
                  </a:lnTo>
                  <a:lnTo>
                    <a:pt x="748550" y="3658133"/>
                  </a:lnTo>
                  <a:lnTo>
                    <a:pt x="747674" y="3658133"/>
                  </a:lnTo>
                  <a:lnTo>
                    <a:pt x="747306" y="3656863"/>
                  </a:lnTo>
                  <a:lnTo>
                    <a:pt x="745515" y="3656863"/>
                  </a:lnTo>
                  <a:lnTo>
                    <a:pt x="744372" y="3658133"/>
                  </a:lnTo>
                  <a:lnTo>
                    <a:pt x="741921" y="3658133"/>
                  </a:lnTo>
                  <a:lnTo>
                    <a:pt x="740625" y="3659403"/>
                  </a:lnTo>
                  <a:lnTo>
                    <a:pt x="738022" y="3659403"/>
                  </a:lnTo>
                  <a:lnTo>
                    <a:pt x="737768" y="3660673"/>
                  </a:lnTo>
                  <a:lnTo>
                    <a:pt x="735444" y="3660673"/>
                  </a:lnTo>
                  <a:lnTo>
                    <a:pt x="734568" y="3661943"/>
                  </a:lnTo>
                  <a:lnTo>
                    <a:pt x="730885" y="3663213"/>
                  </a:lnTo>
                  <a:lnTo>
                    <a:pt x="729284" y="3664483"/>
                  </a:lnTo>
                  <a:lnTo>
                    <a:pt x="728446" y="3664483"/>
                  </a:lnTo>
                  <a:lnTo>
                    <a:pt x="728510" y="3665753"/>
                  </a:lnTo>
                  <a:lnTo>
                    <a:pt x="727976" y="3665753"/>
                  </a:lnTo>
                  <a:lnTo>
                    <a:pt x="726821" y="3667023"/>
                  </a:lnTo>
                  <a:lnTo>
                    <a:pt x="725347" y="3667023"/>
                  </a:lnTo>
                  <a:lnTo>
                    <a:pt x="724217" y="3668293"/>
                  </a:lnTo>
                  <a:lnTo>
                    <a:pt x="722122" y="3668293"/>
                  </a:lnTo>
                  <a:lnTo>
                    <a:pt x="719912" y="3669563"/>
                  </a:lnTo>
                  <a:lnTo>
                    <a:pt x="717651" y="3670833"/>
                  </a:lnTo>
                  <a:lnTo>
                    <a:pt x="716343" y="3672103"/>
                  </a:lnTo>
                  <a:lnTo>
                    <a:pt x="716038" y="3673373"/>
                  </a:lnTo>
                  <a:lnTo>
                    <a:pt x="714146" y="3673373"/>
                  </a:lnTo>
                  <a:lnTo>
                    <a:pt x="713676" y="3673868"/>
                  </a:lnTo>
                  <a:lnTo>
                    <a:pt x="713676" y="3702583"/>
                  </a:lnTo>
                  <a:lnTo>
                    <a:pt x="712406" y="3702583"/>
                  </a:lnTo>
                  <a:lnTo>
                    <a:pt x="711708" y="3703853"/>
                  </a:lnTo>
                  <a:lnTo>
                    <a:pt x="711784" y="3701313"/>
                  </a:lnTo>
                  <a:lnTo>
                    <a:pt x="713473" y="3701313"/>
                  </a:lnTo>
                  <a:lnTo>
                    <a:pt x="713676" y="3702583"/>
                  </a:lnTo>
                  <a:lnTo>
                    <a:pt x="713676" y="3673868"/>
                  </a:lnTo>
                  <a:lnTo>
                    <a:pt x="712927" y="3674643"/>
                  </a:lnTo>
                  <a:lnTo>
                    <a:pt x="712343" y="3675913"/>
                  </a:lnTo>
                  <a:lnTo>
                    <a:pt x="710374" y="3675913"/>
                  </a:lnTo>
                  <a:lnTo>
                    <a:pt x="709726" y="3677183"/>
                  </a:lnTo>
                  <a:lnTo>
                    <a:pt x="708939" y="3678453"/>
                  </a:lnTo>
                  <a:lnTo>
                    <a:pt x="706729" y="3678453"/>
                  </a:lnTo>
                  <a:lnTo>
                    <a:pt x="705269" y="3679723"/>
                  </a:lnTo>
                  <a:lnTo>
                    <a:pt x="704557" y="3680993"/>
                  </a:lnTo>
                  <a:lnTo>
                    <a:pt x="702957" y="3682263"/>
                  </a:lnTo>
                  <a:lnTo>
                    <a:pt x="702017" y="3682263"/>
                  </a:lnTo>
                  <a:lnTo>
                    <a:pt x="701370" y="3683533"/>
                  </a:lnTo>
                  <a:lnTo>
                    <a:pt x="700049" y="3684803"/>
                  </a:lnTo>
                  <a:lnTo>
                    <a:pt x="698106" y="3684803"/>
                  </a:lnTo>
                  <a:lnTo>
                    <a:pt x="697191" y="3686073"/>
                  </a:lnTo>
                  <a:lnTo>
                    <a:pt x="696760" y="3686073"/>
                  </a:lnTo>
                  <a:lnTo>
                    <a:pt x="696836" y="3687343"/>
                  </a:lnTo>
                  <a:lnTo>
                    <a:pt x="694766" y="3687343"/>
                  </a:lnTo>
                  <a:lnTo>
                    <a:pt x="693953" y="3688613"/>
                  </a:lnTo>
                  <a:lnTo>
                    <a:pt x="693369" y="3688613"/>
                  </a:lnTo>
                  <a:lnTo>
                    <a:pt x="693064" y="3689883"/>
                  </a:lnTo>
                  <a:lnTo>
                    <a:pt x="692086" y="3689883"/>
                  </a:lnTo>
                  <a:lnTo>
                    <a:pt x="690829" y="3691153"/>
                  </a:lnTo>
                  <a:lnTo>
                    <a:pt x="689254" y="3691153"/>
                  </a:lnTo>
                  <a:lnTo>
                    <a:pt x="689063" y="3692423"/>
                  </a:lnTo>
                  <a:lnTo>
                    <a:pt x="688530" y="3692423"/>
                  </a:lnTo>
                  <a:lnTo>
                    <a:pt x="687590" y="3694963"/>
                  </a:lnTo>
                  <a:lnTo>
                    <a:pt x="685215" y="3694963"/>
                  </a:lnTo>
                  <a:lnTo>
                    <a:pt x="684669" y="3696233"/>
                  </a:lnTo>
                  <a:lnTo>
                    <a:pt x="682510" y="3696233"/>
                  </a:lnTo>
                  <a:lnTo>
                    <a:pt x="679970" y="3700043"/>
                  </a:lnTo>
                  <a:lnTo>
                    <a:pt x="678522" y="3700043"/>
                  </a:lnTo>
                  <a:lnTo>
                    <a:pt x="677405" y="3701313"/>
                  </a:lnTo>
                  <a:lnTo>
                    <a:pt x="676732" y="3700043"/>
                  </a:lnTo>
                  <a:lnTo>
                    <a:pt x="676071" y="3701313"/>
                  </a:lnTo>
                  <a:lnTo>
                    <a:pt x="675424" y="3701313"/>
                  </a:lnTo>
                  <a:lnTo>
                    <a:pt x="674458" y="3703853"/>
                  </a:lnTo>
                  <a:lnTo>
                    <a:pt x="672579" y="3703853"/>
                  </a:lnTo>
                  <a:lnTo>
                    <a:pt x="671944" y="3705123"/>
                  </a:lnTo>
                  <a:lnTo>
                    <a:pt x="671068" y="3706393"/>
                  </a:lnTo>
                  <a:lnTo>
                    <a:pt x="669556" y="3707663"/>
                  </a:lnTo>
                  <a:lnTo>
                    <a:pt x="668172" y="3707663"/>
                  </a:lnTo>
                  <a:lnTo>
                    <a:pt x="666940" y="3708933"/>
                  </a:lnTo>
                  <a:lnTo>
                    <a:pt x="663917" y="3712743"/>
                  </a:lnTo>
                  <a:lnTo>
                    <a:pt x="661492" y="3714013"/>
                  </a:lnTo>
                  <a:lnTo>
                    <a:pt x="659650" y="3715283"/>
                  </a:lnTo>
                  <a:lnTo>
                    <a:pt x="659536" y="3716553"/>
                  </a:lnTo>
                  <a:lnTo>
                    <a:pt x="659777" y="3716553"/>
                  </a:lnTo>
                  <a:lnTo>
                    <a:pt x="660374" y="3717823"/>
                  </a:lnTo>
                  <a:lnTo>
                    <a:pt x="661517" y="3717823"/>
                  </a:lnTo>
                  <a:lnTo>
                    <a:pt x="663016" y="3719093"/>
                  </a:lnTo>
                  <a:lnTo>
                    <a:pt x="664565" y="3724173"/>
                  </a:lnTo>
                  <a:lnTo>
                    <a:pt x="665378" y="3725443"/>
                  </a:lnTo>
                  <a:lnTo>
                    <a:pt x="666356" y="3729253"/>
                  </a:lnTo>
                  <a:lnTo>
                    <a:pt x="666483" y="3727983"/>
                  </a:lnTo>
                  <a:lnTo>
                    <a:pt x="667334" y="3727983"/>
                  </a:lnTo>
                  <a:lnTo>
                    <a:pt x="667778" y="3726713"/>
                  </a:lnTo>
                  <a:lnTo>
                    <a:pt x="668210" y="3726713"/>
                  </a:lnTo>
                  <a:lnTo>
                    <a:pt x="669302" y="3730523"/>
                  </a:lnTo>
                  <a:lnTo>
                    <a:pt x="669404" y="3731793"/>
                  </a:lnTo>
                  <a:lnTo>
                    <a:pt x="669620" y="3733063"/>
                  </a:lnTo>
                  <a:lnTo>
                    <a:pt x="670725" y="3733063"/>
                  </a:lnTo>
                  <a:lnTo>
                    <a:pt x="671842" y="3731793"/>
                  </a:lnTo>
                  <a:lnTo>
                    <a:pt x="671334" y="3733063"/>
                  </a:lnTo>
                  <a:lnTo>
                    <a:pt x="671118" y="3734333"/>
                  </a:lnTo>
                  <a:lnTo>
                    <a:pt x="671601" y="3735603"/>
                  </a:lnTo>
                  <a:lnTo>
                    <a:pt x="672071" y="3735603"/>
                  </a:lnTo>
                  <a:lnTo>
                    <a:pt x="672668" y="3734333"/>
                  </a:lnTo>
                  <a:lnTo>
                    <a:pt x="674204" y="3734333"/>
                  </a:lnTo>
                  <a:lnTo>
                    <a:pt x="675411" y="3735603"/>
                  </a:lnTo>
                  <a:lnTo>
                    <a:pt x="676884" y="3734333"/>
                  </a:lnTo>
                  <a:lnTo>
                    <a:pt x="677684" y="3733063"/>
                  </a:lnTo>
                  <a:lnTo>
                    <a:pt x="677862" y="3731793"/>
                  </a:lnTo>
                  <a:lnTo>
                    <a:pt x="678395" y="3730523"/>
                  </a:lnTo>
                  <a:lnTo>
                    <a:pt x="678789" y="3730523"/>
                  </a:lnTo>
                  <a:lnTo>
                    <a:pt x="679500" y="3729253"/>
                  </a:lnTo>
                  <a:lnTo>
                    <a:pt x="682904" y="3729253"/>
                  </a:lnTo>
                  <a:lnTo>
                    <a:pt x="684771" y="3726713"/>
                  </a:lnTo>
                  <a:lnTo>
                    <a:pt x="685088" y="3724173"/>
                  </a:lnTo>
                  <a:lnTo>
                    <a:pt x="687908" y="3724173"/>
                  </a:lnTo>
                  <a:lnTo>
                    <a:pt x="688289" y="3722903"/>
                  </a:lnTo>
                  <a:lnTo>
                    <a:pt x="687705" y="3722903"/>
                  </a:lnTo>
                  <a:lnTo>
                    <a:pt x="686816" y="3721633"/>
                  </a:lnTo>
                  <a:lnTo>
                    <a:pt x="687387" y="3720363"/>
                  </a:lnTo>
                  <a:lnTo>
                    <a:pt x="687832" y="3720363"/>
                  </a:lnTo>
                  <a:lnTo>
                    <a:pt x="689940" y="3721633"/>
                  </a:lnTo>
                  <a:lnTo>
                    <a:pt x="691019" y="3721633"/>
                  </a:lnTo>
                  <a:lnTo>
                    <a:pt x="691210" y="3720363"/>
                  </a:lnTo>
                  <a:lnTo>
                    <a:pt x="690511" y="3719093"/>
                  </a:lnTo>
                  <a:lnTo>
                    <a:pt x="689063" y="3719093"/>
                  </a:lnTo>
                  <a:lnTo>
                    <a:pt x="688505" y="3717823"/>
                  </a:lnTo>
                  <a:lnTo>
                    <a:pt x="688365" y="3717823"/>
                  </a:lnTo>
                  <a:lnTo>
                    <a:pt x="688644" y="3716553"/>
                  </a:lnTo>
                  <a:lnTo>
                    <a:pt x="689330" y="3716553"/>
                  </a:lnTo>
                  <a:lnTo>
                    <a:pt x="690829" y="3717823"/>
                  </a:lnTo>
                  <a:lnTo>
                    <a:pt x="691400" y="3717823"/>
                  </a:lnTo>
                  <a:lnTo>
                    <a:pt x="691896" y="3716553"/>
                  </a:lnTo>
                  <a:lnTo>
                    <a:pt x="692365" y="3716553"/>
                  </a:lnTo>
                  <a:lnTo>
                    <a:pt x="694867" y="3717823"/>
                  </a:lnTo>
                  <a:lnTo>
                    <a:pt x="697814" y="3716553"/>
                  </a:lnTo>
                  <a:lnTo>
                    <a:pt x="698741" y="3715283"/>
                  </a:lnTo>
                  <a:lnTo>
                    <a:pt x="701446" y="3715283"/>
                  </a:lnTo>
                  <a:lnTo>
                    <a:pt x="701725" y="3714013"/>
                  </a:lnTo>
                  <a:lnTo>
                    <a:pt x="702970" y="3714013"/>
                  </a:lnTo>
                  <a:lnTo>
                    <a:pt x="702919" y="3712743"/>
                  </a:lnTo>
                  <a:lnTo>
                    <a:pt x="702576" y="3711473"/>
                  </a:lnTo>
                  <a:lnTo>
                    <a:pt x="702170" y="3711473"/>
                  </a:lnTo>
                  <a:lnTo>
                    <a:pt x="701624" y="3710203"/>
                  </a:lnTo>
                  <a:lnTo>
                    <a:pt x="702310" y="3710203"/>
                  </a:lnTo>
                  <a:lnTo>
                    <a:pt x="702716" y="3711473"/>
                  </a:lnTo>
                  <a:lnTo>
                    <a:pt x="703961" y="3711473"/>
                  </a:lnTo>
                  <a:lnTo>
                    <a:pt x="704570" y="3710203"/>
                  </a:lnTo>
                  <a:lnTo>
                    <a:pt x="705180" y="3708933"/>
                  </a:lnTo>
                  <a:lnTo>
                    <a:pt x="706640" y="3706393"/>
                  </a:lnTo>
                  <a:lnTo>
                    <a:pt x="709396" y="3705123"/>
                  </a:lnTo>
                  <a:lnTo>
                    <a:pt x="712063" y="3705123"/>
                  </a:lnTo>
                  <a:lnTo>
                    <a:pt x="711949" y="3707663"/>
                  </a:lnTo>
                  <a:lnTo>
                    <a:pt x="713016" y="3706393"/>
                  </a:lnTo>
                  <a:lnTo>
                    <a:pt x="713841" y="3705123"/>
                  </a:lnTo>
                  <a:lnTo>
                    <a:pt x="714311" y="3705123"/>
                  </a:lnTo>
                  <a:lnTo>
                    <a:pt x="714336" y="3702583"/>
                  </a:lnTo>
                  <a:lnTo>
                    <a:pt x="715467" y="3701313"/>
                  </a:lnTo>
                  <a:lnTo>
                    <a:pt x="717588" y="3700043"/>
                  </a:lnTo>
                  <a:lnTo>
                    <a:pt x="719785" y="3697503"/>
                  </a:lnTo>
                  <a:lnTo>
                    <a:pt x="720674" y="3696233"/>
                  </a:lnTo>
                  <a:lnTo>
                    <a:pt x="721906" y="3697503"/>
                  </a:lnTo>
                  <a:lnTo>
                    <a:pt x="721893" y="3696233"/>
                  </a:lnTo>
                  <a:lnTo>
                    <a:pt x="722147" y="3694963"/>
                  </a:lnTo>
                  <a:lnTo>
                    <a:pt x="722668" y="3694963"/>
                  </a:lnTo>
                  <a:lnTo>
                    <a:pt x="723087" y="3693693"/>
                  </a:lnTo>
                  <a:lnTo>
                    <a:pt x="723734" y="3694963"/>
                  </a:lnTo>
                  <a:lnTo>
                    <a:pt x="725030" y="3694963"/>
                  </a:lnTo>
                  <a:lnTo>
                    <a:pt x="724763" y="3693693"/>
                  </a:lnTo>
                  <a:lnTo>
                    <a:pt x="723798" y="3692423"/>
                  </a:lnTo>
                  <a:lnTo>
                    <a:pt x="725474" y="3692423"/>
                  </a:lnTo>
                  <a:lnTo>
                    <a:pt x="725881" y="3693693"/>
                  </a:lnTo>
                  <a:lnTo>
                    <a:pt x="726338" y="3693693"/>
                  </a:lnTo>
                  <a:lnTo>
                    <a:pt x="726655" y="3692423"/>
                  </a:lnTo>
                  <a:lnTo>
                    <a:pt x="728319" y="3693693"/>
                  </a:lnTo>
                  <a:lnTo>
                    <a:pt x="728789" y="3693693"/>
                  </a:lnTo>
                  <a:lnTo>
                    <a:pt x="729234" y="3692423"/>
                  </a:lnTo>
                  <a:lnTo>
                    <a:pt x="728268" y="3692423"/>
                  </a:lnTo>
                  <a:lnTo>
                    <a:pt x="727557" y="3691153"/>
                  </a:lnTo>
                  <a:lnTo>
                    <a:pt x="729043" y="3691153"/>
                  </a:lnTo>
                  <a:lnTo>
                    <a:pt x="729234" y="3692423"/>
                  </a:lnTo>
                  <a:lnTo>
                    <a:pt x="732002" y="3691153"/>
                  </a:lnTo>
                  <a:lnTo>
                    <a:pt x="732421" y="3689883"/>
                  </a:lnTo>
                  <a:lnTo>
                    <a:pt x="733247" y="3689883"/>
                  </a:lnTo>
                  <a:lnTo>
                    <a:pt x="734466" y="3688613"/>
                  </a:lnTo>
                  <a:lnTo>
                    <a:pt x="735558" y="3689883"/>
                  </a:lnTo>
                  <a:lnTo>
                    <a:pt x="736638" y="3689883"/>
                  </a:lnTo>
                  <a:lnTo>
                    <a:pt x="737692" y="3688613"/>
                  </a:lnTo>
                  <a:lnTo>
                    <a:pt x="738797" y="3687343"/>
                  </a:lnTo>
                  <a:lnTo>
                    <a:pt x="739216" y="3686073"/>
                  </a:lnTo>
                  <a:lnTo>
                    <a:pt x="739673" y="3686073"/>
                  </a:lnTo>
                  <a:lnTo>
                    <a:pt x="739914" y="3684803"/>
                  </a:lnTo>
                  <a:lnTo>
                    <a:pt x="741540" y="3684803"/>
                  </a:lnTo>
                  <a:lnTo>
                    <a:pt x="741895" y="3683533"/>
                  </a:lnTo>
                  <a:lnTo>
                    <a:pt x="743699" y="3684803"/>
                  </a:lnTo>
                  <a:lnTo>
                    <a:pt x="743369" y="3687343"/>
                  </a:lnTo>
                  <a:lnTo>
                    <a:pt x="742708" y="3688613"/>
                  </a:lnTo>
                  <a:lnTo>
                    <a:pt x="741768" y="3689883"/>
                  </a:lnTo>
                  <a:lnTo>
                    <a:pt x="740308" y="3696233"/>
                  </a:lnTo>
                  <a:lnTo>
                    <a:pt x="738720" y="3700043"/>
                  </a:lnTo>
                  <a:lnTo>
                    <a:pt x="737006" y="3702583"/>
                  </a:lnTo>
                  <a:lnTo>
                    <a:pt x="736777" y="3702583"/>
                  </a:lnTo>
                  <a:lnTo>
                    <a:pt x="736333" y="3705123"/>
                  </a:lnTo>
                  <a:lnTo>
                    <a:pt x="735711" y="3707663"/>
                  </a:lnTo>
                  <a:lnTo>
                    <a:pt x="734771" y="3707663"/>
                  </a:lnTo>
                  <a:lnTo>
                    <a:pt x="734390" y="3708933"/>
                  </a:lnTo>
                  <a:lnTo>
                    <a:pt x="734606" y="3710203"/>
                  </a:lnTo>
                  <a:lnTo>
                    <a:pt x="731786" y="3716553"/>
                  </a:lnTo>
                  <a:lnTo>
                    <a:pt x="731431" y="3716553"/>
                  </a:lnTo>
                  <a:lnTo>
                    <a:pt x="731012" y="3717823"/>
                  </a:lnTo>
                  <a:lnTo>
                    <a:pt x="730021" y="3722903"/>
                  </a:lnTo>
                  <a:lnTo>
                    <a:pt x="729513" y="3724173"/>
                  </a:lnTo>
                  <a:lnTo>
                    <a:pt x="728954" y="3724173"/>
                  </a:lnTo>
                  <a:lnTo>
                    <a:pt x="729170" y="3725443"/>
                  </a:lnTo>
                  <a:lnTo>
                    <a:pt x="729830" y="3726713"/>
                  </a:lnTo>
                  <a:lnTo>
                    <a:pt x="730986" y="3727983"/>
                  </a:lnTo>
                  <a:lnTo>
                    <a:pt x="730186" y="3727983"/>
                  </a:lnTo>
                  <a:lnTo>
                    <a:pt x="729729" y="3729253"/>
                  </a:lnTo>
                  <a:lnTo>
                    <a:pt x="729640" y="3733063"/>
                  </a:lnTo>
                  <a:lnTo>
                    <a:pt x="730008" y="3733063"/>
                  </a:lnTo>
                  <a:lnTo>
                    <a:pt x="730211" y="3734333"/>
                  </a:lnTo>
                  <a:lnTo>
                    <a:pt x="730808" y="3735603"/>
                  </a:lnTo>
                  <a:lnTo>
                    <a:pt x="731354" y="3736873"/>
                  </a:lnTo>
                  <a:lnTo>
                    <a:pt x="732205" y="3735603"/>
                  </a:lnTo>
                  <a:lnTo>
                    <a:pt x="731901" y="3736873"/>
                  </a:lnTo>
                  <a:lnTo>
                    <a:pt x="731913" y="3738143"/>
                  </a:lnTo>
                  <a:lnTo>
                    <a:pt x="732282" y="3738143"/>
                  </a:lnTo>
                  <a:lnTo>
                    <a:pt x="732599" y="3739413"/>
                  </a:lnTo>
                  <a:lnTo>
                    <a:pt x="733209" y="3739413"/>
                  </a:lnTo>
                  <a:lnTo>
                    <a:pt x="734123" y="3738143"/>
                  </a:lnTo>
                  <a:lnTo>
                    <a:pt x="734847" y="3740683"/>
                  </a:lnTo>
                  <a:lnTo>
                    <a:pt x="736066" y="3740683"/>
                  </a:lnTo>
                  <a:lnTo>
                    <a:pt x="736777" y="3739413"/>
                  </a:lnTo>
                  <a:lnTo>
                    <a:pt x="737196" y="3741953"/>
                  </a:lnTo>
                  <a:lnTo>
                    <a:pt x="737222" y="3744493"/>
                  </a:lnTo>
                  <a:lnTo>
                    <a:pt x="736854" y="3747033"/>
                  </a:lnTo>
                  <a:lnTo>
                    <a:pt x="737387" y="3748303"/>
                  </a:lnTo>
                  <a:lnTo>
                    <a:pt x="738441" y="3748303"/>
                  </a:lnTo>
                  <a:lnTo>
                    <a:pt x="738644" y="3747033"/>
                  </a:lnTo>
                  <a:lnTo>
                    <a:pt x="739965" y="3747033"/>
                  </a:lnTo>
                  <a:lnTo>
                    <a:pt x="740524" y="3748303"/>
                  </a:lnTo>
                  <a:lnTo>
                    <a:pt x="740448" y="3749573"/>
                  </a:lnTo>
                  <a:lnTo>
                    <a:pt x="741502" y="3748303"/>
                  </a:lnTo>
                  <a:lnTo>
                    <a:pt x="742264" y="3748303"/>
                  </a:lnTo>
                  <a:lnTo>
                    <a:pt x="742734" y="3749573"/>
                  </a:lnTo>
                  <a:lnTo>
                    <a:pt x="741997" y="3750843"/>
                  </a:lnTo>
                  <a:lnTo>
                    <a:pt x="741832" y="3752113"/>
                  </a:lnTo>
                  <a:lnTo>
                    <a:pt x="743191" y="3752113"/>
                  </a:lnTo>
                  <a:lnTo>
                    <a:pt x="743902" y="3750843"/>
                  </a:lnTo>
                  <a:lnTo>
                    <a:pt x="745109" y="3749573"/>
                  </a:lnTo>
                  <a:lnTo>
                    <a:pt x="745629" y="3749573"/>
                  </a:lnTo>
                  <a:lnTo>
                    <a:pt x="746010" y="3748303"/>
                  </a:lnTo>
                  <a:lnTo>
                    <a:pt x="747623" y="3748303"/>
                  </a:lnTo>
                  <a:lnTo>
                    <a:pt x="748169" y="3747033"/>
                  </a:lnTo>
                  <a:lnTo>
                    <a:pt x="748969" y="3747033"/>
                  </a:lnTo>
                  <a:lnTo>
                    <a:pt x="749084" y="3749573"/>
                  </a:lnTo>
                  <a:lnTo>
                    <a:pt x="749808" y="3748303"/>
                  </a:lnTo>
                  <a:lnTo>
                    <a:pt x="750989" y="3747033"/>
                  </a:lnTo>
                  <a:lnTo>
                    <a:pt x="751205" y="3747033"/>
                  </a:lnTo>
                  <a:lnTo>
                    <a:pt x="751459" y="3745763"/>
                  </a:lnTo>
                  <a:lnTo>
                    <a:pt x="751255" y="3744493"/>
                  </a:lnTo>
                  <a:lnTo>
                    <a:pt x="750747" y="3743223"/>
                  </a:lnTo>
                  <a:lnTo>
                    <a:pt x="751205" y="3743223"/>
                  </a:lnTo>
                  <a:lnTo>
                    <a:pt x="751535" y="3741953"/>
                  </a:lnTo>
                  <a:lnTo>
                    <a:pt x="751725" y="3741953"/>
                  </a:lnTo>
                  <a:lnTo>
                    <a:pt x="752182" y="3739413"/>
                  </a:lnTo>
                  <a:lnTo>
                    <a:pt x="752640" y="3739413"/>
                  </a:lnTo>
                  <a:lnTo>
                    <a:pt x="753325" y="3738143"/>
                  </a:lnTo>
                  <a:lnTo>
                    <a:pt x="753656" y="3738143"/>
                  </a:lnTo>
                  <a:lnTo>
                    <a:pt x="753922" y="3739413"/>
                  </a:lnTo>
                  <a:lnTo>
                    <a:pt x="754126" y="3739413"/>
                  </a:lnTo>
                  <a:lnTo>
                    <a:pt x="754341" y="3740683"/>
                  </a:lnTo>
                  <a:lnTo>
                    <a:pt x="754583" y="3740683"/>
                  </a:lnTo>
                  <a:lnTo>
                    <a:pt x="755053" y="3741953"/>
                  </a:lnTo>
                  <a:lnTo>
                    <a:pt x="755789" y="3741953"/>
                  </a:lnTo>
                  <a:lnTo>
                    <a:pt x="755840" y="3740683"/>
                  </a:lnTo>
                  <a:lnTo>
                    <a:pt x="756132" y="3739413"/>
                  </a:lnTo>
                  <a:lnTo>
                    <a:pt x="758482" y="3739413"/>
                  </a:lnTo>
                  <a:lnTo>
                    <a:pt x="758469" y="3736873"/>
                  </a:lnTo>
                  <a:lnTo>
                    <a:pt x="758266" y="3735603"/>
                  </a:lnTo>
                  <a:lnTo>
                    <a:pt x="760044" y="3735603"/>
                  </a:lnTo>
                  <a:lnTo>
                    <a:pt x="760158" y="3733063"/>
                  </a:lnTo>
                  <a:lnTo>
                    <a:pt x="761149" y="3733063"/>
                  </a:lnTo>
                  <a:lnTo>
                    <a:pt x="760818" y="3734333"/>
                  </a:lnTo>
                  <a:lnTo>
                    <a:pt x="760120" y="3734333"/>
                  </a:lnTo>
                  <a:lnTo>
                    <a:pt x="761555" y="3735603"/>
                  </a:lnTo>
                  <a:lnTo>
                    <a:pt x="762825" y="3735603"/>
                  </a:lnTo>
                  <a:lnTo>
                    <a:pt x="763943" y="3734333"/>
                  </a:lnTo>
                  <a:lnTo>
                    <a:pt x="763930" y="3733063"/>
                  </a:lnTo>
                  <a:lnTo>
                    <a:pt x="765263" y="3733063"/>
                  </a:lnTo>
                  <a:lnTo>
                    <a:pt x="764667" y="3729253"/>
                  </a:lnTo>
                  <a:lnTo>
                    <a:pt x="764463" y="3727983"/>
                  </a:lnTo>
                  <a:lnTo>
                    <a:pt x="765365" y="3726713"/>
                  </a:lnTo>
                  <a:lnTo>
                    <a:pt x="768007" y="3729253"/>
                  </a:lnTo>
                  <a:lnTo>
                    <a:pt x="771029" y="3729253"/>
                  </a:lnTo>
                  <a:lnTo>
                    <a:pt x="770216" y="3726713"/>
                  </a:lnTo>
                  <a:lnTo>
                    <a:pt x="770216" y="3725443"/>
                  </a:lnTo>
                  <a:lnTo>
                    <a:pt x="771042" y="3725443"/>
                  </a:lnTo>
                  <a:lnTo>
                    <a:pt x="770966" y="3724173"/>
                  </a:lnTo>
                  <a:lnTo>
                    <a:pt x="771105" y="3724173"/>
                  </a:lnTo>
                  <a:lnTo>
                    <a:pt x="771994" y="3722903"/>
                  </a:lnTo>
                  <a:lnTo>
                    <a:pt x="772642" y="3721633"/>
                  </a:lnTo>
                  <a:lnTo>
                    <a:pt x="773836" y="3722903"/>
                  </a:lnTo>
                  <a:lnTo>
                    <a:pt x="774331" y="3724173"/>
                  </a:lnTo>
                  <a:lnTo>
                    <a:pt x="774103" y="3725443"/>
                  </a:lnTo>
                  <a:lnTo>
                    <a:pt x="775449" y="3725443"/>
                  </a:lnTo>
                  <a:lnTo>
                    <a:pt x="775271" y="3726713"/>
                  </a:lnTo>
                  <a:lnTo>
                    <a:pt x="776947" y="3726713"/>
                  </a:lnTo>
                  <a:lnTo>
                    <a:pt x="777036" y="3725443"/>
                  </a:lnTo>
                  <a:lnTo>
                    <a:pt x="776427" y="3724173"/>
                  </a:lnTo>
                  <a:lnTo>
                    <a:pt x="775716" y="3722903"/>
                  </a:lnTo>
                  <a:lnTo>
                    <a:pt x="777011" y="3722903"/>
                  </a:lnTo>
                  <a:lnTo>
                    <a:pt x="776960" y="3721633"/>
                  </a:lnTo>
                  <a:lnTo>
                    <a:pt x="776516" y="3721633"/>
                  </a:lnTo>
                  <a:lnTo>
                    <a:pt x="775639" y="3720363"/>
                  </a:lnTo>
                  <a:lnTo>
                    <a:pt x="773506" y="3720363"/>
                  </a:lnTo>
                  <a:lnTo>
                    <a:pt x="773887" y="3719093"/>
                  </a:lnTo>
                  <a:lnTo>
                    <a:pt x="777125" y="3719093"/>
                  </a:lnTo>
                  <a:lnTo>
                    <a:pt x="777227" y="3720363"/>
                  </a:lnTo>
                  <a:lnTo>
                    <a:pt x="778484" y="3720363"/>
                  </a:lnTo>
                  <a:lnTo>
                    <a:pt x="778954" y="3719093"/>
                  </a:lnTo>
                  <a:lnTo>
                    <a:pt x="779526" y="3717823"/>
                  </a:lnTo>
                  <a:lnTo>
                    <a:pt x="780491" y="3717823"/>
                  </a:lnTo>
                  <a:lnTo>
                    <a:pt x="781011" y="3716553"/>
                  </a:lnTo>
                  <a:lnTo>
                    <a:pt x="781304" y="3715283"/>
                  </a:lnTo>
                  <a:lnTo>
                    <a:pt x="781151" y="3715283"/>
                  </a:lnTo>
                  <a:lnTo>
                    <a:pt x="780694" y="3714013"/>
                  </a:lnTo>
                  <a:lnTo>
                    <a:pt x="782383" y="3714013"/>
                  </a:lnTo>
                  <a:lnTo>
                    <a:pt x="783272" y="3715283"/>
                  </a:lnTo>
                  <a:lnTo>
                    <a:pt x="783831" y="3716553"/>
                  </a:lnTo>
                  <a:lnTo>
                    <a:pt x="785761" y="3714013"/>
                  </a:lnTo>
                  <a:lnTo>
                    <a:pt x="786638" y="3712743"/>
                  </a:lnTo>
                  <a:lnTo>
                    <a:pt x="786549" y="3711473"/>
                  </a:lnTo>
                  <a:lnTo>
                    <a:pt x="786447" y="3710203"/>
                  </a:lnTo>
                  <a:lnTo>
                    <a:pt x="787450" y="3710203"/>
                  </a:lnTo>
                  <a:lnTo>
                    <a:pt x="787793" y="3711473"/>
                  </a:lnTo>
                  <a:lnTo>
                    <a:pt x="788822" y="3710203"/>
                  </a:lnTo>
                  <a:lnTo>
                    <a:pt x="788682" y="3710203"/>
                  </a:lnTo>
                  <a:lnTo>
                    <a:pt x="788581" y="3708933"/>
                  </a:lnTo>
                  <a:lnTo>
                    <a:pt x="789254" y="3708933"/>
                  </a:lnTo>
                  <a:lnTo>
                    <a:pt x="790321" y="3711473"/>
                  </a:lnTo>
                  <a:lnTo>
                    <a:pt x="791692" y="3708933"/>
                  </a:lnTo>
                  <a:lnTo>
                    <a:pt x="792810" y="3706393"/>
                  </a:lnTo>
                  <a:lnTo>
                    <a:pt x="792886" y="3708933"/>
                  </a:lnTo>
                  <a:lnTo>
                    <a:pt x="793102" y="3710203"/>
                  </a:lnTo>
                  <a:lnTo>
                    <a:pt x="793597" y="3710203"/>
                  </a:lnTo>
                  <a:lnTo>
                    <a:pt x="793775" y="3708933"/>
                  </a:lnTo>
                  <a:lnTo>
                    <a:pt x="794258" y="3707663"/>
                  </a:lnTo>
                  <a:lnTo>
                    <a:pt x="794905" y="3707663"/>
                  </a:lnTo>
                  <a:lnTo>
                    <a:pt x="795705" y="3706393"/>
                  </a:lnTo>
                  <a:lnTo>
                    <a:pt x="796518" y="3705123"/>
                  </a:lnTo>
                  <a:lnTo>
                    <a:pt x="797001" y="3705123"/>
                  </a:lnTo>
                  <a:lnTo>
                    <a:pt x="797775" y="3703853"/>
                  </a:lnTo>
                  <a:lnTo>
                    <a:pt x="798880" y="3703853"/>
                  </a:lnTo>
                  <a:lnTo>
                    <a:pt x="800265" y="3706393"/>
                  </a:lnTo>
                  <a:lnTo>
                    <a:pt x="800773" y="3708933"/>
                  </a:lnTo>
                  <a:lnTo>
                    <a:pt x="800442" y="3710203"/>
                  </a:lnTo>
                  <a:lnTo>
                    <a:pt x="799858" y="3711473"/>
                  </a:lnTo>
                  <a:lnTo>
                    <a:pt x="798995" y="3714013"/>
                  </a:lnTo>
                  <a:lnTo>
                    <a:pt x="797864" y="3716553"/>
                  </a:lnTo>
                  <a:lnTo>
                    <a:pt x="797039" y="3717823"/>
                  </a:lnTo>
                  <a:lnTo>
                    <a:pt x="796848" y="3719093"/>
                  </a:lnTo>
                  <a:lnTo>
                    <a:pt x="796785" y="3721633"/>
                  </a:lnTo>
                  <a:lnTo>
                    <a:pt x="796302" y="3721633"/>
                  </a:lnTo>
                  <a:lnTo>
                    <a:pt x="795337" y="3722903"/>
                  </a:lnTo>
                  <a:lnTo>
                    <a:pt x="794791" y="3722903"/>
                  </a:lnTo>
                  <a:lnTo>
                    <a:pt x="794689" y="3724173"/>
                  </a:lnTo>
                  <a:lnTo>
                    <a:pt x="794448" y="3725443"/>
                  </a:lnTo>
                  <a:lnTo>
                    <a:pt x="793686" y="3727983"/>
                  </a:lnTo>
                  <a:lnTo>
                    <a:pt x="793051" y="3727983"/>
                  </a:lnTo>
                  <a:lnTo>
                    <a:pt x="792721" y="3729253"/>
                  </a:lnTo>
                  <a:lnTo>
                    <a:pt x="792226" y="3729253"/>
                  </a:lnTo>
                  <a:lnTo>
                    <a:pt x="791032" y="3730523"/>
                  </a:lnTo>
                  <a:lnTo>
                    <a:pt x="790511" y="3733063"/>
                  </a:lnTo>
                  <a:lnTo>
                    <a:pt x="790638" y="3734333"/>
                  </a:lnTo>
                  <a:lnTo>
                    <a:pt x="789724" y="3735603"/>
                  </a:lnTo>
                  <a:lnTo>
                    <a:pt x="789114" y="3735603"/>
                  </a:lnTo>
                  <a:lnTo>
                    <a:pt x="788822" y="3736873"/>
                  </a:lnTo>
                  <a:lnTo>
                    <a:pt x="788492" y="3738143"/>
                  </a:lnTo>
                  <a:lnTo>
                    <a:pt x="787920" y="3740683"/>
                  </a:lnTo>
                  <a:lnTo>
                    <a:pt x="786244" y="3740683"/>
                  </a:lnTo>
                  <a:lnTo>
                    <a:pt x="785266" y="3743223"/>
                  </a:lnTo>
                  <a:lnTo>
                    <a:pt x="785012" y="3745763"/>
                  </a:lnTo>
                  <a:lnTo>
                    <a:pt x="783691" y="3747033"/>
                  </a:lnTo>
                  <a:lnTo>
                    <a:pt x="782624" y="3749573"/>
                  </a:lnTo>
                  <a:lnTo>
                    <a:pt x="781773" y="3753383"/>
                  </a:lnTo>
                  <a:lnTo>
                    <a:pt x="780719" y="3758463"/>
                  </a:lnTo>
                  <a:lnTo>
                    <a:pt x="780084" y="3759733"/>
                  </a:lnTo>
                  <a:lnTo>
                    <a:pt x="779513" y="3761003"/>
                  </a:lnTo>
                  <a:lnTo>
                    <a:pt x="779043" y="3762273"/>
                  </a:lnTo>
                  <a:lnTo>
                    <a:pt x="778738" y="3763543"/>
                  </a:lnTo>
                  <a:lnTo>
                    <a:pt x="778205" y="3764813"/>
                  </a:lnTo>
                  <a:lnTo>
                    <a:pt x="777392" y="3766083"/>
                  </a:lnTo>
                  <a:lnTo>
                    <a:pt x="776122" y="3767353"/>
                  </a:lnTo>
                  <a:lnTo>
                    <a:pt x="775195" y="3769893"/>
                  </a:lnTo>
                  <a:lnTo>
                    <a:pt x="775614" y="3771163"/>
                  </a:lnTo>
                  <a:lnTo>
                    <a:pt x="775360" y="3771519"/>
                  </a:lnTo>
                  <a:lnTo>
                    <a:pt x="775360" y="3776243"/>
                  </a:lnTo>
                  <a:lnTo>
                    <a:pt x="774839" y="3777513"/>
                  </a:lnTo>
                  <a:lnTo>
                    <a:pt x="774776" y="3776243"/>
                  </a:lnTo>
                  <a:lnTo>
                    <a:pt x="775360" y="3776243"/>
                  </a:lnTo>
                  <a:lnTo>
                    <a:pt x="775360" y="3771519"/>
                  </a:lnTo>
                  <a:lnTo>
                    <a:pt x="773785" y="3773703"/>
                  </a:lnTo>
                  <a:lnTo>
                    <a:pt x="772883" y="3776243"/>
                  </a:lnTo>
                  <a:lnTo>
                    <a:pt x="772858" y="3777513"/>
                  </a:lnTo>
                  <a:lnTo>
                    <a:pt x="773341" y="3777513"/>
                  </a:lnTo>
                  <a:lnTo>
                    <a:pt x="774014" y="3778783"/>
                  </a:lnTo>
                  <a:lnTo>
                    <a:pt x="775157" y="3778783"/>
                  </a:lnTo>
                  <a:lnTo>
                    <a:pt x="774725" y="3780053"/>
                  </a:lnTo>
                  <a:lnTo>
                    <a:pt x="773341" y="3780053"/>
                  </a:lnTo>
                  <a:lnTo>
                    <a:pt x="773544" y="3781323"/>
                  </a:lnTo>
                  <a:lnTo>
                    <a:pt x="775042" y="3781323"/>
                  </a:lnTo>
                  <a:lnTo>
                    <a:pt x="775157" y="3782593"/>
                  </a:lnTo>
                  <a:lnTo>
                    <a:pt x="775360" y="3783863"/>
                  </a:lnTo>
                  <a:lnTo>
                    <a:pt x="775373" y="3785133"/>
                  </a:lnTo>
                  <a:lnTo>
                    <a:pt x="777557" y="3785133"/>
                  </a:lnTo>
                  <a:lnTo>
                    <a:pt x="776947" y="3783863"/>
                  </a:lnTo>
                  <a:lnTo>
                    <a:pt x="776579" y="3783863"/>
                  </a:lnTo>
                  <a:lnTo>
                    <a:pt x="776630" y="3782593"/>
                  </a:lnTo>
                  <a:lnTo>
                    <a:pt x="779475" y="3782593"/>
                  </a:lnTo>
                  <a:lnTo>
                    <a:pt x="781075" y="3781323"/>
                  </a:lnTo>
                  <a:lnTo>
                    <a:pt x="782485" y="3782593"/>
                  </a:lnTo>
                  <a:lnTo>
                    <a:pt x="783513" y="3782593"/>
                  </a:lnTo>
                  <a:lnTo>
                    <a:pt x="784174" y="3781323"/>
                  </a:lnTo>
                  <a:lnTo>
                    <a:pt x="784364" y="3782593"/>
                  </a:lnTo>
                  <a:lnTo>
                    <a:pt x="784529" y="3782593"/>
                  </a:lnTo>
                  <a:lnTo>
                    <a:pt x="784834" y="3783863"/>
                  </a:lnTo>
                  <a:lnTo>
                    <a:pt x="790194" y="3782593"/>
                  </a:lnTo>
                  <a:lnTo>
                    <a:pt x="791527" y="3780053"/>
                  </a:lnTo>
                  <a:lnTo>
                    <a:pt x="791959" y="3778783"/>
                  </a:lnTo>
                  <a:lnTo>
                    <a:pt x="795210" y="3778783"/>
                  </a:lnTo>
                  <a:lnTo>
                    <a:pt x="796518" y="3776243"/>
                  </a:lnTo>
                  <a:lnTo>
                    <a:pt x="798601" y="3771163"/>
                  </a:lnTo>
                  <a:lnTo>
                    <a:pt x="798957" y="3771163"/>
                  </a:lnTo>
                  <a:lnTo>
                    <a:pt x="799414" y="3769893"/>
                  </a:lnTo>
                  <a:lnTo>
                    <a:pt x="799198" y="3769893"/>
                  </a:lnTo>
                  <a:lnTo>
                    <a:pt x="798664" y="3768623"/>
                  </a:lnTo>
                  <a:lnTo>
                    <a:pt x="801420" y="3768623"/>
                  </a:lnTo>
                  <a:lnTo>
                    <a:pt x="801522" y="3767353"/>
                  </a:lnTo>
                  <a:lnTo>
                    <a:pt x="800519" y="3767353"/>
                  </a:lnTo>
                  <a:lnTo>
                    <a:pt x="801585" y="3766083"/>
                  </a:lnTo>
                  <a:lnTo>
                    <a:pt x="802322" y="3764813"/>
                  </a:lnTo>
                  <a:lnTo>
                    <a:pt x="803402" y="3763543"/>
                  </a:lnTo>
                  <a:lnTo>
                    <a:pt x="804291" y="3762273"/>
                  </a:lnTo>
                  <a:lnTo>
                    <a:pt x="804824" y="3762273"/>
                  </a:lnTo>
                  <a:lnTo>
                    <a:pt x="805878" y="3761003"/>
                  </a:lnTo>
                  <a:lnTo>
                    <a:pt x="806488" y="3759733"/>
                  </a:lnTo>
                  <a:lnTo>
                    <a:pt x="806678" y="3758463"/>
                  </a:lnTo>
                  <a:lnTo>
                    <a:pt x="806475" y="3758463"/>
                  </a:lnTo>
                  <a:lnTo>
                    <a:pt x="806196" y="3755923"/>
                  </a:lnTo>
                  <a:lnTo>
                    <a:pt x="806399" y="3755923"/>
                  </a:lnTo>
                  <a:lnTo>
                    <a:pt x="806488" y="3754653"/>
                  </a:lnTo>
                  <a:lnTo>
                    <a:pt x="805942" y="3754653"/>
                  </a:lnTo>
                  <a:lnTo>
                    <a:pt x="804786" y="3753383"/>
                  </a:lnTo>
                  <a:lnTo>
                    <a:pt x="805370" y="3752113"/>
                  </a:lnTo>
                  <a:lnTo>
                    <a:pt x="804811" y="3750843"/>
                  </a:lnTo>
                  <a:lnTo>
                    <a:pt x="806602" y="3750843"/>
                  </a:lnTo>
                  <a:lnTo>
                    <a:pt x="806272" y="3752113"/>
                  </a:lnTo>
                  <a:lnTo>
                    <a:pt x="807796" y="3752113"/>
                  </a:lnTo>
                  <a:lnTo>
                    <a:pt x="807999" y="3753383"/>
                  </a:lnTo>
                  <a:lnTo>
                    <a:pt x="807669" y="3754653"/>
                  </a:lnTo>
                  <a:lnTo>
                    <a:pt x="807364" y="3755923"/>
                  </a:lnTo>
                  <a:lnTo>
                    <a:pt x="808634" y="3755923"/>
                  </a:lnTo>
                  <a:lnTo>
                    <a:pt x="809066" y="3754653"/>
                  </a:lnTo>
                  <a:lnTo>
                    <a:pt x="809396" y="3753383"/>
                  </a:lnTo>
                  <a:lnTo>
                    <a:pt x="810082" y="3752113"/>
                  </a:lnTo>
                  <a:lnTo>
                    <a:pt x="810361" y="3752113"/>
                  </a:lnTo>
                  <a:lnTo>
                    <a:pt x="810221" y="3750843"/>
                  </a:lnTo>
                  <a:lnTo>
                    <a:pt x="809231" y="3750843"/>
                  </a:lnTo>
                  <a:lnTo>
                    <a:pt x="809752" y="3749573"/>
                  </a:lnTo>
                  <a:lnTo>
                    <a:pt x="810031" y="3748303"/>
                  </a:lnTo>
                  <a:lnTo>
                    <a:pt x="810679" y="3747033"/>
                  </a:lnTo>
                  <a:lnTo>
                    <a:pt x="811695" y="3745763"/>
                  </a:lnTo>
                  <a:lnTo>
                    <a:pt x="812165" y="3743223"/>
                  </a:lnTo>
                  <a:lnTo>
                    <a:pt x="811707" y="3741953"/>
                  </a:lnTo>
                  <a:lnTo>
                    <a:pt x="810653" y="3741013"/>
                  </a:lnTo>
                  <a:lnTo>
                    <a:pt x="810653" y="3745763"/>
                  </a:lnTo>
                  <a:lnTo>
                    <a:pt x="808761" y="3745763"/>
                  </a:lnTo>
                  <a:lnTo>
                    <a:pt x="809066" y="3744493"/>
                  </a:lnTo>
                  <a:lnTo>
                    <a:pt x="809485" y="3743223"/>
                  </a:lnTo>
                  <a:lnTo>
                    <a:pt x="810145" y="3743223"/>
                  </a:lnTo>
                  <a:lnTo>
                    <a:pt x="809879" y="3744493"/>
                  </a:lnTo>
                  <a:lnTo>
                    <a:pt x="810653" y="3745763"/>
                  </a:lnTo>
                  <a:lnTo>
                    <a:pt x="810653" y="3741013"/>
                  </a:lnTo>
                  <a:lnTo>
                    <a:pt x="810298" y="3740683"/>
                  </a:lnTo>
                  <a:lnTo>
                    <a:pt x="810958" y="3740683"/>
                  </a:lnTo>
                  <a:lnTo>
                    <a:pt x="811060" y="3739413"/>
                  </a:lnTo>
                  <a:lnTo>
                    <a:pt x="810615" y="3738143"/>
                  </a:lnTo>
                  <a:lnTo>
                    <a:pt x="812393" y="3736873"/>
                  </a:lnTo>
                  <a:lnTo>
                    <a:pt x="813422" y="3736873"/>
                  </a:lnTo>
                  <a:lnTo>
                    <a:pt x="813701" y="3735603"/>
                  </a:lnTo>
                  <a:lnTo>
                    <a:pt x="814057" y="3734333"/>
                  </a:lnTo>
                  <a:lnTo>
                    <a:pt x="814717" y="3735603"/>
                  </a:lnTo>
                  <a:lnTo>
                    <a:pt x="814870" y="3735603"/>
                  </a:lnTo>
                  <a:lnTo>
                    <a:pt x="814997" y="3734333"/>
                  </a:lnTo>
                  <a:lnTo>
                    <a:pt x="814539" y="3733063"/>
                  </a:lnTo>
                  <a:lnTo>
                    <a:pt x="812800" y="3733063"/>
                  </a:lnTo>
                  <a:lnTo>
                    <a:pt x="812736" y="3731793"/>
                  </a:lnTo>
                  <a:lnTo>
                    <a:pt x="817270" y="3731793"/>
                  </a:lnTo>
                  <a:lnTo>
                    <a:pt x="817067" y="3730523"/>
                  </a:lnTo>
                  <a:lnTo>
                    <a:pt x="816140" y="3730523"/>
                  </a:lnTo>
                  <a:lnTo>
                    <a:pt x="815492" y="3729253"/>
                  </a:lnTo>
                  <a:lnTo>
                    <a:pt x="814285" y="3729253"/>
                  </a:lnTo>
                  <a:lnTo>
                    <a:pt x="813981" y="3727983"/>
                  </a:lnTo>
                  <a:lnTo>
                    <a:pt x="817257" y="3727983"/>
                  </a:lnTo>
                  <a:lnTo>
                    <a:pt x="818134" y="3726713"/>
                  </a:lnTo>
                  <a:lnTo>
                    <a:pt x="818959" y="3725443"/>
                  </a:lnTo>
                  <a:lnTo>
                    <a:pt x="820140" y="3724173"/>
                  </a:lnTo>
                  <a:lnTo>
                    <a:pt x="820140" y="3720363"/>
                  </a:lnTo>
                  <a:lnTo>
                    <a:pt x="819886" y="3719093"/>
                  </a:lnTo>
                  <a:lnTo>
                    <a:pt x="819429" y="3717823"/>
                  </a:lnTo>
                  <a:lnTo>
                    <a:pt x="820521" y="3716553"/>
                  </a:lnTo>
                  <a:lnTo>
                    <a:pt x="821613" y="3715283"/>
                  </a:lnTo>
                  <a:lnTo>
                    <a:pt x="822515" y="3714013"/>
                  </a:lnTo>
                  <a:lnTo>
                    <a:pt x="822134" y="3712743"/>
                  </a:lnTo>
                  <a:lnTo>
                    <a:pt x="823518" y="3711473"/>
                  </a:lnTo>
                  <a:lnTo>
                    <a:pt x="824141" y="3710203"/>
                  </a:lnTo>
                  <a:lnTo>
                    <a:pt x="824026" y="3708933"/>
                  </a:lnTo>
                  <a:lnTo>
                    <a:pt x="821753" y="3708933"/>
                  </a:lnTo>
                  <a:lnTo>
                    <a:pt x="823010" y="3706393"/>
                  </a:lnTo>
                  <a:lnTo>
                    <a:pt x="823264" y="3706393"/>
                  </a:lnTo>
                  <a:lnTo>
                    <a:pt x="823544" y="3705123"/>
                  </a:lnTo>
                  <a:lnTo>
                    <a:pt x="824979" y="3705123"/>
                  </a:lnTo>
                  <a:lnTo>
                    <a:pt x="825131" y="3706393"/>
                  </a:lnTo>
                  <a:lnTo>
                    <a:pt x="824915" y="3707663"/>
                  </a:lnTo>
                  <a:lnTo>
                    <a:pt x="827138" y="3705123"/>
                  </a:lnTo>
                  <a:lnTo>
                    <a:pt x="828205" y="3703853"/>
                  </a:lnTo>
                  <a:lnTo>
                    <a:pt x="829271" y="3702583"/>
                  </a:lnTo>
                  <a:lnTo>
                    <a:pt x="831342" y="3697503"/>
                  </a:lnTo>
                  <a:close/>
                </a:path>
                <a:path w="2123440" h="3785234">
                  <a:moveTo>
                    <a:pt x="1232471" y="1596605"/>
                  </a:moveTo>
                  <a:lnTo>
                    <a:pt x="1227594" y="1596605"/>
                  </a:lnTo>
                  <a:lnTo>
                    <a:pt x="1227594" y="1603082"/>
                  </a:lnTo>
                  <a:lnTo>
                    <a:pt x="1226769" y="1603844"/>
                  </a:lnTo>
                  <a:lnTo>
                    <a:pt x="1226070" y="1604225"/>
                  </a:lnTo>
                  <a:lnTo>
                    <a:pt x="1225626" y="1603844"/>
                  </a:lnTo>
                  <a:lnTo>
                    <a:pt x="1225588" y="1603463"/>
                  </a:lnTo>
                  <a:lnTo>
                    <a:pt x="1225994" y="1602955"/>
                  </a:lnTo>
                  <a:lnTo>
                    <a:pt x="1226794" y="1602447"/>
                  </a:lnTo>
                  <a:lnTo>
                    <a:pt x="1227493" y="1602066"/>
                  </a:lnTo>
                  <a:lnTo>
                    <a:pt x="1227594" y="1603082"/>
                  </a:lnTo>
                  <a:lnTo>
                    <a:pt x="1227594" y="1596605"/>
                  </a:lnTo>
                  <a:lnTo>
                    <a:pt x="1216063" y="1596605"/>
                  </a:lnTo>
                  <a:lnTo>
                    <a:pt x="1216063" y="1598764"/>
                  </a:lnTo>
                  <a:lnTo>
                    <a:pt x="1214818" y="1598891"/>
                  </a:lnTo>
                  <a:lnTo>
                    <a:pt x="1214056" y="1598637"/>
                  </a:lnTo>
                  <a:lnTo>
                    <a:pt x="1213815" y="1597875"/>
                  </a:lnTo>
                  <a:lnTo>
                    <a:pt x="1214424" y="1597367"/>
                  </a:lnTo>
                  <a:lnTo>
                    <a:pt x="1214843" y="1597240"/>
                  </a:lnTo>
                  <a:lnTo>
                    <a:pt x="1215097" y="1597748"/>
                  </a:lnTo>
                  <a:lnTo>
                    <a:pt x="1216063" y="1598764"/>
                  </a:lnTo>
                  <a:lnTo>
                    <a:pt x="1216063" y="1596605"/>
                  </a:lnTo>
                  <a:lnTo>
                    <a:pt x="1213751" y="1596605"/>
                  </a:lnTo>
                  <a:lnTo>
                    <a:pt x="1213205" y="1596605"/>
                  </a:lnTo>
                  <a:lnTo>
                    <a:pt x="1213027" y="1596859"/>
                  </a:lnTo>
                  <a:lnTo>
                    <a:pt x="1212989" y="1598129"/>
                  </a:lnTo>
                  <a:lnTo>
                    <a:pt x="1213218" y="1598637"/>
                  </a:lnTo>
                  <a:lnTo>
                    <a:pt x="1213396" y="1598891"/>
                  </a:lnTo>
                  <a:lnTo>
                    <a:pt x="1213523" y="1599272"/>
                  </a:lnTo>
                  <a:lnTo>
                    <a:pt x="1213218" y="1599653"/>
                  </a:lnTo>
                  <a:lnTo>
                    <a:pt x="1211389" y="1601558"/>
                  </a:lnTo>
                  <a:lnTo>
                    <a:pt x="1210741" y="1601177"/>
                  </a:lnTo>
                  <a:lnTo>
                    <a:pt x="1210144" y="1601304"/>
                  </a:lnTo>
                  <a:lnTo>
                    <a:pt x="1209611" y="1602066"/>
                  </a:lnTo>
                  <a:lnTo>
                    <a:pt x="1208659" y="1605241"/>
                  </a:lnTo>
                  <a:lnTo>
                    <a:pt x="1208722" y="1605495"/>
                  </a:lnTo>
                  <a:lnTo>
                    <a:pt x="1208938" y="1605749"/>
                  </a:lnTo>
                  <a:lnTo>
                    <a:pt x="1210119" y="1606257"/>
                  </a:lnTo>
                  <a:lnTo>
                    <a:pt x="1210830" y="1606892"/>
                  </a:lnTo>
                  <a:lnTo>
                    <a:pt x="1226426" y="1606892"/>
                  </a:lnTo>
                  <a:lnTo>
                    <a:pt x="1226705" y="1606384"/>
                  </a:lnTo>
                  <a:lnTo>
                    <a:pt x="1226921" y="1606130"/>
                  </a:lnTo>
                  <a:lnTo>
                    <a:pt x="1227912" y="1605495"/>
                  </a:lnTo>
                  <a:lnTo>
                    <a:pt x="1228521" y="1604479"/>
                  </a:lnTo>
                  <a:lnTo>
                    <a:pt x="1228598" y="1604225"/>
                  </a:lnTo>
                  <a:lnTo>
                    <a:pt x="1228940" y="1603082"/>
                  </a:lnTo>
                  <a:lnTo>
                    <a:pt x="1229182" y="1602066"/>
                  </a:lnTo>
                  <a:lnTo>
                    <a:pt x="1229309" y="1601558"/>
                  </a:lnTo>
                  <a:lnTo>
                    <a:pt x="1229804" y="1599526"/>
                  </a:lnTo>
                  <a:lnTo>
                    <a:pt x="1230845" y="1598891"/>
                  </a:lnTo>
                  <a:lnTo>
                    <a:pt x="1231265" y="1598637"/>
                  </a:lnTo>
                  <a:lnTo>
                    <a:pt x="1232090" y="1597875"/>
                  </a:lnTo>
                  <a:lnTo>
                    <a:pt x="1232281" y="1597240"/>
                  </a:lnTo>
                  <a:lnTo>
                    <a:pt x="1232471" y="1596605"/>
                  </a:lnTo>
                  <a:close/>
                </a:path>
                <a:path w="2123440" h="3785234">
                  <a:moveTo>
                    <a:pt x="1234249" y="1590128"/>
                  </a:moveTo>
                  <a:lnTo>
                    <a:pt x="1231417" y="1584286"/>
                  </a:lnTo>
                  <a:lnTo>
                    <a:pt x="1230807" y="1584286"/>
                  </a:lnTo>
                  <a:lnTo>
                    <a:pt x="1230007" y="1584540"/>
                  </a:lnTo>
                  <a:lnTo>
                    <a:pt x="1229309" y="1584921"/>
                  </a:lnTo>
                  <a:lnTo>
                    <a:pt x="1228432" y="1585175"/>
                  </a:lnTo>
                  <a:lnTo>
                    <a:pt x="1225854" y="1585810"/>
                  </a:lnTo>
                  <a:lnTo>
                    <a:pt x="1224673" y="1586191"/>
                  </a:lnTo>
                  <a:lnTo>
                    <a:pt x="1223848" y="1586318"/>
                  </a:lnTo>
                  <a:lnTo>
                    <a:pt x="1223391" y="1586191"/>
                  </a:lnTo>
                  <a:lnTo>
                    <a:pt x="1222806" y="1586064"/>
                  </a:lnTo>
                  <a:lnTo>
                    <a:pt x="1222209" y="1586572"/>
                  </a:lnTo>
                  <a:lnTo>
                    <a:pt x="1221587" y="1587715"/>
                  </a:lnTo>
                  <a:lnTo>
                    <a:pt x="1221168" y="1588985"/>
                  </a:lnTo>
                  <a:lnTo>
                    <a:pt x="1220863" y="1590128"/>
                  </a:lnTo>
                  <a:lnTo>
                    <a:pt x="1220203" y="1589747"/>
                  </a:lnTo>
                  <a:lnTo>
                    <a:pt x="1219847" y="1589493"/>
                  </a:lnTo>
                  <a:lnTo>
                    <a:pt x="1219784" y="1589366"/>
                  </a:lnTo>
                  <a:lnTo>
                    <a:pt x="1220025" y="1590763"/>
                  </a:lnTo>
                  <a:lnTo>
                    <a:pt x="1219352" y="1591525"/>
                  </a:lnTo>
                  <a:lnTo>
                    <a:pt x="1217777" y="1591779"/>
                  </a:lnTo>
                  <a:lnTo>
                    <a:pt x="1217815" y="1592922"/>
                  </a:lnTo>
                  <a:lnTo>
                    <a:pt x="1217637" y="1593938"/>
                  </a:lnTo>
                  <a:lnTo>
                    <a:pt x="1216748" y="1595589"/>
                  </a:lnTo>
                  <a:lnTo>
                    <a:pt x="1215542" y="1595843"/>
                  </a:lnTo>
                  <a:lnTo>
                    <a:pt x="1213586" y="1595462"/>
                  </a:lnTo>
                  <a:lnTo>
                    <a:pt x="1213688" y="1595843"/>
                  </a:lnTo>
                  <a:lnTo>
                    <a:pt x="1213739" y="1596478"/>
                  </a:lnTo>
                  <a:lnTo>
                    <a:pt x="1232509" y="1596478"/>
                  </a:lnTo>
                  <a:lnTo>
                    <a:pt x="1232623" y="1596097"/>
                  </a:lnTo>
                  <a:lnTo>
                    <a:pt x="1232763" y="1595843"/>
                  </a:lnTo>
                  <a:lnTo>
                    <a:pt x="1233208" y="1595081"/>
                  </a:lnTo>
                  <a:lnTo>
                    <a:pt x="1233525" y="1594827"/>
                  </a:lnTo>
                  <a:lnTo>
                    <a:pt x="1233970" y="1593938"/>
                  </a:lnTo>
                  <a:lnTo>
                    <a:pt x="1234097" y="1592922"/>
                  </a:lnTo>
                  <a:lnTo>
                    <a:pt x="1234249" y="1590128"/>
                  </a:lnTo>
                  <a:close/>
                </a:path>
                <a:path w="2123440" h="3785234">
                  <a:moveTo>
                    <a:pt x="1259217" y="1626196"/>
                  </a:moveTo>
                  <a:lnTo>
                    <a:pt x="1259027" y="1626069"/>
                  </a:lnTo>
                  <a:lnTo>
                    <a:pt x="1258824" y="1626450"/>
                  </a:lnTo>
                  <a:lnTo>
                    <a:pt x="1259014" y="1626577"/>
                  </a:lnTo>
                  <a:lnTo>
                    <a:pt x="1259217" y="1626196"/>
                  </a:lnTo>
                  <a:close/>
                </a:path>
                <a:path w="2123440" h="3785234">
                  <a:moveTo>
                    <a:pt x="1260043" y="1728482"/>
                  </a:moveTo>
                  <a:lnTo>
                    <a:pt x="1259382" y="1725942"/>
                  </a:lnTo>
                  <a:lnTo>
                    <a:pt x="1259205" y="1725942"/>
                  </a:lnTo>
                  <a:lnTo>
                    <a:pt x="1258366" y="1724672"/>
                  </a:lnTo>
                  <a:lnTo>
                    <a:pt x="1257211" y="1723402"/>
                  </a:lnTo>
                  <a:lnTo>
                    <a:pt x="1256233" y="1722132"/>
                  </a:lnTo>
                  <a:lnTo>
                    <a:pt x="1255610" y="1722132"/>
                  </a:lnTo>
                  <a:lnTo>
                    <a:pt x="1255318" y="1720862"/>
                  </a:lnTo>
                  <a:lnTo>
                    <a:pt x="1255788" y="1719592"/>
                  </a:lnTo>
                  <a:lnTo>
                    <a:pt x="1255915" y="1719592"/>
                  </a:lnTo>
                  <a:lnTo>
                    <a:pt x="1255483" y="1718322"/>
                  </a:lnTo>
                  <a:lnTo>
                    <a:pt x="1254925" y="1718322"/>
                  </a:lnTo>
                  <a:lnTo>
                    <a:pt x="1253058" y="1717052"/>
                  </a:lnTo>
                  <a:lnTo>
                    <a:pt x="1252601" y="1716595"/>
                  </a:lnTo>
                  <a:lnTo>
                    <a:pt x="1252601" y="1717052"/>
                  </a:lnTo>
                  <a:lnTo>
                    <a:pt x="1252524" y="1718322"/>
                  </a:lnTo>
                  <a:lnTo>
                    <a:pt x="1251851" y="1717052"/>
                  </a:lnTo>
                  <a:lnTo>
                    <a:pt x="1252601" y="1717052"/>
                  </a:lnTo>
                  <a:lnTo>
                    <a:pt x="1252601" y="1716595"/>
                  </a:lnTo>
                  <a:lnTo>
                    <a:pt x="1251788" y="1715782"/>
                  </a:lnTo>
                  <a:lnTo>
                    <a:pt x="1250048" y="1715782"/>
                  </a:lnTo>
                  <a:lnTo>
                    <a:pt x="1249997" y="1717052"/>
                  </a:lnTo>
                  <a:lnTo>
                    <a:pt x="1249299" y="1717052"/>
                  </a:lnTo>
                  <a:lnTo>
                    <a:pt x="1247965" y="1715782"/>
                  </a:lnTo>
                  <a:lnTo>
                    <a:pt x="1246479" y="1714512"/>
                  </a:lnTo>
                  <a:lnTo>
                    <a:pt x="1242441" y="1713242"/>
                  </a:lnTo>
                  <a:lnTo>
                    <a:pt x="1240091" y="1713242"/>
                  </a:lnTo>
                  <a:lnTo>
                    <a:pt x="1238580" y="1714512"/>
                  </a:lnTo>
                  <a:lnTo>
                    <a:pt x="1238491" y="1713242"/>
                  </a:lnTo>
                  <a:lnTo>
                    <a:pt x="1238262" y="1711972"/>
                  </a:lnTo>
                  <a:lnTo>
                    <a:pt x="1232662" y="1711972"/>
                  </a:lnTo>
                  <a:lnTo>
                    <a:pt x="1233081" y="1710702"/>
                  </a:lnTo>
                  <a:lnTo>
                    <a:pt x="1233589" y="1709432"/>
                  </a:lnTo>
                  <a:lnTo>
                    <a:pt x="1234300" y="1709432"/>
                  </a:lnTo>
                  <a:lnTo>
                    <a:pt x="1234020" y="1708162"/>
                  </a:lnTo>
                  <a:lnTo>
                    <a:pt x="1233043" y="1708162"/>
                  </a:lnTo>
                  <a:lnTo>
                    <a:pt x="1232077" y="1709432"/>
                  </a:lnTo>
                  <a:lnTo>
                    <a:pt x="1231709" y="1710702"/>
                  </a:lnTo>
                  <a:lnTo>
                    <a:pt x="1231315" y="1710702"/>
                  </a:lnTo>
                  <a:lnTo>
                    <a:pt x="1230998" y="1709432"/>
                  </a:lnTo>
                  <a:lnTo>
                    <a:pt x="1227645" y="1709432"/>
                  </a:lnTo>
                  <a:lnTo>
                    <a:pt x="1227061" y="1708162"/>
                  </a:lnTo>
                  <a:lnTo>
                    <a:pt x="1226172" y="1708162"/>
                  </a:lnTo>
                  <a:lnTo>
                    <a:pt x="1226413" y="1705622"/>
                  </a:lnTo>
                  <a:lnTo>
                    <a:pt x="1225727" y="1706892"/>
                  </a:lnTo>
                  <a:lnTo>
                    <a:pt x="1225016" y="1706892"/>
                  </a:lnTo>
                  <a:lnTo>
                    <a:pt x="1224254" y="1705622"/>
                  </a:lnTo>
                  <a:lnTo>
                    <a:pt x="1223225" y="1704352"/>
                  </a:lnTo>
                  <a:lnTo>
                    <a:pt x="1222311" y="1704352"/>
                  </a:lnTo>
                  <a:lnTo>
                    <a:pt x="1221994" y="1704098"/>
                  </a:lnTo>
                  <a:lnTo>
                    <a:pt x="1221994" y="1705622"/>
                  </a:lnTo>
                  <a:lnTo>
                    <a:pt x="1221778" y="1706892"/>
                  </a:lnTo>
                  <a:lnTo>
                    <a:pt x="1220622" y="1705622"/>
                  </a:lnTo>
                  <a:lnTo>
                    <a:pt x="1221994" y="1705622"/>
                  </a:lnTo>
                  <a:lnTo>
                    <a:pt x="1221994" y="1704098"/>
                  </a:lnTo>
                  <a:lnTo>
                    <a:pt x="1220724" y="1703082"/>
                  </a:lnTo>
                  <a:lnTo>
                    <a:pt x="1218438" y="1703082"/>
                  </a:lnTo>
                  <a:lnTo>
                    <a:pt x="1218082" y="1705622"/>
                  </a:lnTo>
                  <a:lnTo>
                    <a:pt x="1217015" y="1705622"/>
                  </a:lnTo>
                  <a:lnTo>
                    <a:pt x="1215834" y="1704352"/>
                  </a:lnTo>
                  <a:lnTo>
                    <a:pt x="1213802" y="1704352"/>
                  </a:lnTo>
                  <a:lnTo>
                    <a:pt x="1213142" y="1703082"/>
                  </a:lnTo>
                  <a:lnTo>
                    <a:pt x="1212697" y="1703082"/>
                  </a:lnTo>
                  <a:lnTo>
                    <a:pt x="1212240" y="1701812"/>
                  </a:lnTo>
                  <a:lnTo>
                    <a:pt x="1211783" y="1701812"/>
                  </a:lnTo>
                  <a:lnTo>
                    <a:pt x="1211237" y="1703082"/>
                  </a:lnTo>
                  <a:lnTo>
                    <a:pt x="1210754" y="1703082"/>
                  </a:lnTo>
                  <a:lnTo>
                    <a:pt x="1210310" y="1701812"/>
                  </a:lnTo>
                  <a:lnTo>
                    <a:pt x="1209560" y="1700542"/>
                  </a:lnTo>
                  <a:lnTo>
                    <a:pt x="1204353" y="1700542"/>
                  </a:lnTo>
                  <a:lnTo>
                    <a:pt x="1201902" y="1699272"/>
                  </a:lnTo>
                  <a:lnTo>
                    <a:pt x="1199730" y="1699272"/>
                  </a:lnTo>
                  <a:lnTo>
                    <a:pt x="1197825" y="1698002"/>
                  </a:lnTo>
                  <a:lnTo>
                    <a:pt x="1196682" y="1698002"/>
                  </a:lnTo>
                  <a:lnTo>
                    <a:pt x="1196301" y="1696732"/>
                  </a:lnTo>
                  <a:lnTo>
                    <a:pt x="1194447" y="1696732"/>
                  </a:lnTo>
                  <a:lnTo>
                    <a:pt x="1193101" y="1695462"/>
                  </a:lnTo>
                  <a:lnTo>
                    <a:pt x="1192060" y="1695462"/>
                  </a:lnTo>
                  <a:lnTo>
                    <a:pt x="1191374" y="1694192"/>
                  </a:lnTo>
                  <a:lnTo>
                    <a:pt x="1187145" y="1694192"/>
                  </a:lnTo>
                  <a:lnTo>
                    <a:pt x="1186649" y="1692922"/>
                  </a:lnTo>
                  <a:lnTo>
                    <a:pt x="1184630" y="1692922"/>
                  </a:lnTo>
                  <a:lnTo>
                    <a:pt x="1181709" y="1691652"/>
                  </a:lnTo>
                  <a:lnTo>
                    <a:pt x="1178458" y="1691652"/>
                  </a:lnTo>
                  <a:lnTo>
                    <a:pt x="1177467" y="1692922"/>
                  </a:lnTo>
                  <a:lnTo>
                    <a:pt x="1175321" y="1691652"/>
                  </a:lnTo>
                  <a:lnTo>
                    <a:pt x="1173149" y="1691652"/>
                  </a:lnTo>
                  <a:lnTo>
                    <a:pt x="1170952" y="1692922"/>
                  </a:lnTo>
                  <a:lnTo>
                    <a:pt x="1170647" y="1695462"/>
                  </a:lnTo>
                  <a:lnTo>
                    <a:pt x="1168730" y="1695462"/>
                  </a:lnTo>
                  <a:lnTo>
                    <a:pt x="1168806" y="1696732"/>
                  </a:lnTo>
                  <a:lnTo>
                    <a:pt x="1169174" y="1696732"/>
                  </a:lnTo>
                  <a:lnTo>
                    <a:pt x="1169441" y="1698002"/>
                  </a:lnTo>
                  <a:lnTo>
                    <a:pt x="1169301" y="1698002"/>
                  </a:lnTo>
                  <a:lnTo>
                    <a:pt x="1168704" y="1699272"/>
                  </a:lnTo>
                  <a:lnTo>
                    <a:pt x="1167650" y="1699272"/>
                  </a:lnTo>
                  <a:lnTo>
                    <a:pt x="1168577" y="1700542"/>
                  </a:lnTo>
                  <a:lnTo>
                    <a:pt x="1169022" y="1701812"/>
                  </a:lnTo>
                  <a:lnTo>
                    <a:pt x="1169428" y="1701812"/>
                  </a:lnTo>
                  <a:lnTo>
                    <a:pt x="1169822" y="1703082"/>
                  </a:lnTo>
                  <a:lnTo>
                    <a:pt x="1170076" y="1704352"/>
                  </a:lnTo>
                  <a:lnTo>
                    <a:pt x="1170673" y="1706892"/>
                  </a:lnTo>
                  <a:lnTo>
                    <a:pt x="1171562" y="1706892"/>
                  </a:lnTo>
                  <a:lnTo>
                    <a:pt x="1172121" y="1710702"/>
                  </a:lnTo>
                  <a:lnTo>
                    <a:pt x="1173213" y="1711972"/>
                  </a:lnTo>
                  <a:lnTo>
                    <a:pt x="1174826" y="1713242"/>
                  </a:lnTo>
                  <a:lnTo>
                    <a:pt x="1174978" y="1715782"/>
                  </a:lnTo>
                  <a:lnTo>
                    <a:pt x="1176223" y="1717052"/>
                  </a:lnTo>
                  <a:lnTo>
                    <a:pt x="1177048" y="1718322"/>
                  </a:lnTo>
                  <a:lnTo>
                    <a:pt x="1177417" y="1719592"/>
                  </a:lnTo>
                  <a:lnTo>
                    <a:pt x="1178623" y="1722132"/>
                  </a:lnTo>
                  <a:lnTo>
                    <a:pt x="1179639" y="1724672"/>
                  </a:lnTo>
                  <a:lnTo>
                    <a:pt x="1180757" y="1725942"/>
                  </a:lnTo>
                  <a:lnTo>
                    <a:pt x="1181595" y="1728482"/>
                  </a:lnTo>
                  <a:lnTo>
                    <a:pt x="1182522" y="1731022"/>
                  </a:lnTo>
                  <a:lnTo>
                    <a:pt x="1183309" y="1732292"/>
                  </a:lnTo>
                  <a:lnTo>
                    <a:pt x="1183944" y="1732292"/>
                  </a:lnTo>
                  <a:lnTo>
                    <a:pt x="1185354" y="1736102"/>
                  </a:lnTo>
                  <a:lnTo>
                    <a:pt x="1187386" y="1741182"/>
                  </a:lnTo>
                  <a:lnTo>
                    <a:pt x="1193406" y="1752612"/>
                  </a:lnTo>
                  <a:lnTo>
                    <a:pt x="1196454" y="1760232"/>
                  </a:lnTo>
                  <a:lnTo>
                    <a:pt x="1194562" y="1761502"/>
                  </a:lnTo>
                  <a:lnTo>
                    <a:pt x="1192745" y="1762772"/>
                  </a:lnTo>
                  <a:lnTo>
                    <a:pt x="1191577" y="1761502"/>
                  </a:lnTo>
                  <a:lnTo>
                    <a:pt x="1191133" y="1761502"/>
                  </a:lnTo>
                  <a:lnTo>
                    <a:pt x="1189951" y="1760232"/>
                  </a:lnTo>
                  <a:lnTo>
                    <a:pt x="1186129" y="1760232"/>
                  </a:lnTo>
                  <a:lnTo>
                    <a:pt x="1183868" y="1758962"/>
                  </a:lnTo>
                  <a:lnTo>
                    <a:pt x="1182027" y="1758962"/>
                  </a:lnTo>
                  <a:lnTo>
                    <a:pt x="1180579" y="1757692"/>
                  </a:lnTo>
                  <a:lnTo>
                    <a:pt x="1179957" y="1757692"/>
                  </a:lnTo>
                  <a:lnTo>
                    <a:pt x="1178966" y="1756422"/>
                  </a:lnTo>
                  <a:lnTo>
                    <a:pt x="1175702" y="1756422"/>
                  </a:lnTo>
                  <a:lnTo>
                    <a:pt x="1172514" y="1755152"/>
                  </a:lnTo>
                  <a:lnTo>
                    <a:pt x="1170749" y="1755152"/>
                  </a:lnTo>
                  <a:lnTo>
                    <a:pt x="1168908" y="1753882"/>
                  </a:lnTo>
                  <a:lnTo>
                    <a:pt x="1165974" y="1753882"/>
                  </a:lnTo>
                  <a:lnTo>
                    <a:pt x="1164424" y="1752612"/>
                  </a:lnTo>
                  <a:lnTo>
                    <a:pt x="1163154" y="1752612"/>
                  </a:lnTo>
                  <a:lnTo>
                    <a:pt x="1162189" y="1751342"/>
                  </a:lnTo>
                  <a:lnTo>
                    <a:pt x="1158875" y="1751342"/>
                  </a:lnTo>
                  <a:lnTo>
                    <a:pt x="1157503" y="1750072"/>
                  </a:lnTo>
                  <a:lnTo>
                    <a:pt x="1156804" y="1750072"/>
                  </a:lnTo>
                  <a:lnTo>
                    <a:pt x="1156258" y="1748802"/>
                  </a:lnTo>
                  <a:lnTo>
                    <a:pt x="1155865" y="1750072"/>
                  </a:lnTo>
                  <a:lnTo>
                    <a:pt x="1155738" y="1750072"/>
                  </a:lnTo>
                  <a:lnTo>
                    <a:pt x="1149642" y="1747532"/>
                  </a:lnTo>
                  <a:lnTo>
                    <a:pt x="1140485" y="1747532"/>
                  </a:lnTo>
                  <a:lnTo>
                    <a:pt x="1139355" y="1748802"/>
                  </a:lnTo>
                  <a:lnTo>
                    <a:pt x="1135253" y="1748802"/>
                  </a:lnTo>
                  <a:lnTo>
                    <a:pt x="1135951" y="1750072"/>
                  </a:lnTo>
                  <a:lnTo>
                    <a:pt x="1135659" y="1750072"/>
                  </a:lnTo>
                  <a:lnTo>
                    <a:pt x="1134402" y="1751342"/>
                  </a:lnTo>
                  <a:lnTo>
                    <a:pt x="1133322" y="1752612"/>
                  </a:lnTo>
                  <a:lnTo>
                    <a:pt x="1132992" y="1753882"/>
                  </a:lnTo>
                  <a:lnTo>
                    <a:pt x="1133830" y="1753882"/>
                  </a:lnTo>
                  <a:lnTo>
                    <a:pt x="1134135" y="1755152"/>
                  </a:lnTo>
                  <a:lnTo>
                    <a:pt x="1133779" y="1756422"/>
                  </a:lnTo>
                  <a:lnTo>
                    <a:pt x="1134084" y="1756422"/>
                  </a:lnTo>
                  <a:lnTo>
                    <a:pt x="1134465" y="1757692"/>
                  </a:lnTo>
                  <a:lnTo>
                    <a:pt x="1136243" y="1758962"/>
                  </a:lnTo>
                  <a:lnTo>
                    <a:pt x="1137208" y="1760232"/>
                  </a:lnTo>
                  <a:lnTo>
                    <a:pt x="1137323" y="1761502"/>
                  </a:lnTo>
                  <a:lnTo>
                    <a:pt x="1136624" y="1762772"/>
                  </a:lnTo>
                  <a:lnTo>
                    <a:pt x="1138923" y="1765312"/>
                  </a:lnTo>
                  <a:lnTo>
                    <a:pt x="1137831" y="1766582"/>
                  </a:lnTo>
                  <a:lnTo>
                    <a:pt x="1138161" y="1766582"/>
                  </a:lnTo>
                  <a:lnTo>
                    <a:pt x="1138669" y="1767852"/>
                  </a:lnTo>
                  <a:lnTo>
                    <a:pt x="1139418" y="1769122"/>
                  </a:lnTo>
                  <a:lnTo>
                    <a:pt x="1139799" y="1769122"/>
                  </a:lnTo>
                  <a:lnTo>
                    <a:pt x="1141996" y="1770392"/>
                  </a:lnTo>
                  <a:lnTo>
                    <a:pt x="1142403" y="1770392"/>
                  </a:lnTo>
                  <a:lnTo>
                    <a:pt x="1142580" y="1771662"/>
                  </a:lnTo>
                  <a:lnTo>
                    <a:pt x="1142161" y="1772932"/>
                  </a:lnTo>
                  <a:lnTo>
                    <a:pt x="1142682" y="1774202"/>
                  </a:lnTo>
                  <a:lnTo>
                    <a:pt x="1144104" y="1776742"/>
                  </a:lnTo>
                  <a:lnTo>
                    <a:pt x="1145057" y="1778012"/>
                  </a:lnTo>
                  <a:lnTo>
                    <a:pt x="1145794" y="1780552"/>
                  </a:lnTo>
                  <a:lnTo>
                    <a:pt x="1147038" y="1781822"/>
                  </a:lnTo>
                  <a:lnTo>
                    <a:pt x="1147279" y="1783092"/>
                  </a:lnTo>
                  <a:lnTo>
                    <a:pt x="1148626" y="1783092"/>
                  </a:lnTo>
                  <a:lnTo>
                    <a:pt x="1148549" y="1784362"/>
                  </a:lnTo>
                  <a:lnTo>
                    <a:pt x="1149007" y="1785632"/>
                  </a:lnTo>
                  <a:lnTo>
                    <a:pt x="1149769" y="1785632"/>
                  </a:lnTo>
                  <a:lnTo>
                    <a:pt x="1149743" y="1786902"/>
                  </a:lnTo>
                  <a:lnTo>
                    <a:pt x="1151712" y="1790712"/>
                  </a:lnTo>
                  <a:lnTo>
                    <a:pt x="1152906" y="1791982"/>
                  </a:lnTo>
                  <a:lnTo>
                    <a:pt x="1153947" y="1793252"/>
                  </a:lnTo>
                  <a:lnTo>
                    <a:pt x="1154849" y="1794522"/>
                  </a:lnTo>
                  <a:lnTo>
                    <a:pt x="1155331" y="1795792"/>
                  </a:lnTo>
                  <a:lnTo>
                    <a:pt x="1156347" y="1797062"/>
                  </a:lnTo>
                  <a:lnTo>
                    <a:pt x="1157554" y="1798332"/>
                  </a:lnTo>
                  <a:lnTo>
                    <a:pt x="1158214" y="1799602"/>
                  </a:lnTo>
                  <a:lnTo>
                    <a:pt x="1158341" y="1799602"/>
                  </a:lnTo>
                  <a:lnTo>
                    <a:pt x="1158646" y="1800872"/>
                  </a:lnTo>
                  <a:lnTo>
                    <a:pt x="1159103" y="1800872"/>
                  </a:lnTo>
                  <a:lnTo>
                    <a:pt x="1159738" y="1802142"/>
                  </a:lnTo>
                  <a:lnTo>
                    <a:pt x="1160780" y="1803412"/>
                  </a:lnTo>
                  <a:lnTo>
                    <a:pt x="1161732" y="1804682"/>
                  </a:lnTo>
                  <a:lnTo>
                    <a:pt x="1163116" y="1807222"/>
                  </a:lnTo>
                  <a:lnTo>
                    <a:pt x="1164183" y="1808492"/>
                  </a:lnTo>
                  <a:lnTo>
                    <a:pt x="1164945" y="1809762"/>
                  </a:lnTo>
                  <a:lnTo>
                    <a:pt x="1168171" y="1813572"/>
                  </a:lnTo>
                  <a:lnTo>
                    <a:pt x="1169225" y="1814842"/>
                  </a:lnTo>
                  <a:lnTo>
                    <a:pt x="1170165" y="1816112"/>
                  </a:lnTo>
                  <a:lnTo>
                    <a:pt x="1170673" y="1817382"/>
                  </a:lnTo>
                  <a:lnTo>
                    <a:pt x="1171511" y="1817382"/>
                  </a:lnTo>
                  <a:lnTo>
                    <a:pt x="1172654" y="1818652"/>
                  </a:lnTo>
                  <a:lnTo>
                    <a:pt x="1172578" y="1819922"/>
                  </a:lnTo>
                  <a:lnTo>
                    <a:pt x="1172997" y="1819922"/>
                  </a:lnTo>
                  <a:lnTo>
                    <a:pt x="1173962" y="1821192"/>
                  </a:lnTo>
                  <a:lnTo>
                    <a:pt x="1174635" y="1821192"/>
                  </a:lnTo>
                  <a:lnTo>
                    <a:pt x="1174877" y="1822462"/>
                  </a:lnTo>
                  <a:lnTo>
                    <a:pt x="1175702" y="1823732"/>
                  </a:lnTo>
                  <a:lnTo>
                    <a:pt x="1177099" y="1825002"/>
                  </a:lnTo>
                  <a:lnTo>
                    <a:pt x="1178610" y="1827542"/>
                  </a:lnTo>
                  <a:lnTo>
                    <a:pt x="1179703" y="1828812"/>
                  </a:lnTo>
                  <a:lnTo>
                    <a:pt x="1180922" y="1828812"/>
                  </a:lnTo>
                  <a:lnTo>
                    <a:pt x="1181773" y="1830082"/>
                  </a:lnTo>
                  <a:lnTo>
                    <a:pt x="1182903" y="1831352"/>
                  </a:lnTo>
                  <a:lnTo>
                    <a:pt x="1183741" y="1832622"/>
                  </a:lnTo>
                  <a:lnTo>
                    <a:pt x="1184516" y="1833892"/>
                  </a:lnTo>
                  <a:lnTo>
                    <a:pt x="1185227" y="1833892"/>
                  </a:lnTo>
                  <a:lnTo>
                    <a:pt x="1186218" y="1835162"/>
                  </a:lnTo>
                  <a:lnTo>
                    <a:pt x="1187856" y="1837702"/>
                  </a:lnTo>
                  <a:lnTo>
                    <a:pt x="1190155" y="1840242"/>
                  </a:lnTo>
                  <a:lnTo>
                    <a:pt x="1193469" y="1840242"/>
                  </a:lnTo>
                  <a:lnTo>
                    <a:pt x="1194892" y="1838972"/>
                  </a:lnTo>
                  <a:lnTo>
                    <a:pt x="1195781" y="1837702"/>
                  </a:lnTo>
                  <a:lnTo>
                    <a:pt x="1196149" y="1836432"/>
                  </a:lnTo>
                  <a:lnTo>
                    <a:pt x="1198473" y="1836432"/>
                  </a:lnTo>
                  <a:lnTo>
                    <a:pt x="1200023" y="1835162"/>
                  </a:lnTo>
                  <a:lnTo>
                    <a:pt x="1203071" y="1835162"/>
                  </a:lnTo>
                  <a:lnTo>
                    <a:pt x="1201775" y="1833892"/>
                  </a:lnTo>
                  <a:lnTo>
                    <a:pt x="1200454" y="1833892"/>
                  </a:lnTo>
                  <a:lnTo>
                    <a:pt x="1200988" y="1832622"/>
                  </a:lnTo>
                  <a:lnTo>
                    <a:pt x="1201648" y="1831352"/>
                  </a:lnTo>
                  <a:lnTo>
                    <a:pt x="1202867" y="1831352"/>
                  </a:lnTo>
                  <a:lnTo>
                    <a:pt x="1203071" y="1835162"/>
                  </a:lnTo>
                  <a:lnTo>
                    <a:pt x="1204861" y="1833892"/>
                  </a:lnTo>
                  <a:lnTo>
                    <a:pt x="1204493" y="1833892"/>
                  </a:lnTo>
                  <a:lnTo>
                    <a:pt x="1204023" y="1832622"/>
                  </a:lnTo>
                  <a:lnTo>
                    <a:pt x="1204175" y="1831352"/>
                  </a:lnTo>
                  <a:lnTo>
                    <a:pt x="1204328" y="1830082"/>
                  </a:lnTo>
                  <a:lnTo>
                    <a:pt x="1200569" y="1830082"/>
                  </a:lnTo>
                  <a:lnTo>
                    <a:pt x="1200327" y="1828812"/>
                  </a:lnTo>
                  <a:lnTo>
                    <a:pt x="1201318" y="1828812"/>
                  </a:lnTo>
                  <a:lnTo>
                    <a:pt x="1202766" y="1827542"/>
                  </a:lnTo>
                  <a:lnTo>
                    <a:pt x="1204556" y="1827542"/>
                  </a:lnTo>
                  <a:lnTo>
                    <a:pt x="1204112" y="1826272"/>
                  </a:lnTo>
                  <a:lnTo>
                    <a:pt x="1203058" y="1826272"/>
                  </a:lnTo>
                  <a:lnTo>
                    <a:pt x="1201369" y="1825002"/>
                  </a:lnTo>
                  <a:lnTo>
                    <a:pt x="1201166" y="1823732"/>
                  </a:lnTo>
                  <a:lnTo>
                    <a:pt x="1200099" y="1822462"/>
                  </a:lnTo>
                  <a:lnTo>
                    <a:pt x="1198753" y="1822462"/>
                  </a:lnTo>
                  <a:lnTo>
                    <a:pt x="1198753" y="1835162"/>
                  </a:lnTo>
                  <a:lnTo>
                    <a:pt x="1197584" y="1835162"/>
                  </a:lnTo>
                  <a:lnTo>
                    <a:pt x="1197978" y="1833892"/>
                  </a:lnTo>
                  <a:lnTo>
                    <a:pt x="1198359" y="1833892"/>
                  </a:lnTo>
                  <a:lnTo>
                    <a:pt x="1198753" y="1835162"/>
                  </a:lnTo>
                  <a:lnTo>
                    <a:pt x="1198753" y="1822462"/>
                  </a:lnTo>
                  <a:lnTo>
                    <a:pt x="1198359" y="1822462"/>
                  </a:lnTo>
                  <a:lnTo>
                    <a:pt x="1198359" y="1825002"/>
                  </a:lnTo>
                  <a:lnTo>
                    <a:pt x="1197622" y="1826272"/>
                  </a:lnTo>
                  <a:lnTo>
                    <a:pt x="1197559" y="1825002"/>
                  </a:lnTo>
                  <a:lnTo>
                    <a:pt x="1198359" y="1825002"/>
                  </a:lnTo>
                  <a:lnTo>
                    <a:pt x="1198359" y="1822462"/>
                  </a:lnTo>
                  <a:lnTo>
                    <a:pt x="1198206" y="1822462"/>
                  </a:lnTo>
                  <a:lnTo>
                    <a:pt x="1197152" y="1821192"/>
                  </a:lnTo>
                  <a:lnTo>
                    <a:pt x="1196276" y="1821192"/>
                  </a:lnTo>
                  <a:lnTo>
                    <a:pt x="1195260" y="1819922"/>
                  </a:lnTo>
                  <a:lnTo>
                    <a:pt x="1194244" y="1819922"/>
                  </a:lnTo>
                  <a:lnTo>
                    <a:pt x="1194612" y="1818652"/>
                  </a:lnTo>
                  <a:lnTo>
                    <a:pt x="1194473" y="1817382"/>
                  </a:lnTo>
                  <a:lnTo>
                    <a:pt x="1193228" y="1817382"/>
                  </a:lnTo>
                  <a:lnTo>
                    <a:pt x="1192720" y="1818652"/>
                  </a:lnTo>
                  <a:lnTo>
                    <a:pt x="1191234" y="1818652"/>
                  </a:lnTo>
                  <a:lnTo>
                    <a:pt x="1190599" y="1817382"/>
                  </a:lnTo>
                  <a:lnTo>
                    <a:pt x="1191209" y="1816112"/>
                  </a:lnTo>
                  <a:lnTo>
                    <a:pt x="1193292" y="1816112"/>
                  </a:lnTo>
                  <a:lnTo>
                    <a:pt x="1192885" y="1814842"/>
                  </a:lnTo>
                  <a:lnTo>
                    <a:pt x="1191818" y="1814842"/>
                  </a:lnTo>
                  <a:lnTo>
                    <a:pt x="1192301" y="1813572"/>
                  </a:lnTo>
                  <a:lnTo>
                    <a:pt x="1189901" y="1813572"/>
                  </a:lnTo>
                  <a:lnTo>
                    <a:pt x="1189901" y="1817382"/>
                  </a:lnTo>
                  <a:lnTo>
                    <a:pt x="1189189" y="1816112"/>
                  </a:lnTo>
                  <a:lnTo>
                    <a:pt x="1188567" y="1816112"/>
                  </a:lnTo>
                  <a:lnTo>
                    <a:pt x="1189062" y="1814842"/>
                  </a:lnTo>
                  <a:lnTo>
                    <a:pt x="1189659" y="1814842"/>
                  </a:lnTo>
                  <a:lnTo>
                    <a:pt x="1189659" y="1816112"/>
                  </a:lnTo>
                  <a:lnTo>
                    <a:pt x="1189901" y="1817382"/>
                  </a:lnTo>
                  <a:lnTo>
                    <a:pt x="1189901" y="1813572"/>
                  </a:lnTo>
                  <a:lnTo>
                    <a:pt x="1189418" y="1813572"/>
                  </a:lnTo>
                  <a:lnTo>
                    <a:pt x="1190015" y="1812302"/>
                  </a:lnTo>
                  <a:lnTo>
                    <a:pt x="1189837" y="1812302"/>
                  </a:lnTo>
                  <a:lnTo>
                    <a:pt x="1189278" y="1811032"/>
                  </a:lnTo>
                  <a:lnTo>
                    <a:pt x="1188808" y="1809762"/>
                  </a:lnTo>
                  <a:lnTo>
                    <a:pt x="1188631" y="1809762"/>
                  </a:lnTo>
                  <a:lnTo>
                    <a:pt x="1188631" y="1812302"/>
                  </a:lnTo>
                  <a:lnTo>
                    <a:pt x="1188110" y="1813572"/>
                  </a:lnTo>
                  <a:lnTo>
                    <a:pt x="1186967" y="1813572"/>
                  </a:lnTo>
                  <a:lnTo>
                    <a:pt x="1187513" y="1812302"/>
                  </a:lnTo>
                  <a:lnTo>
                    <a:pt x="1188631" y="1812302"/>
                  </a:lnTo>
                  <a:lnTo>
                    <a:pt x="1188631" y="1809762"/>
                  </a:lnTo>
                  <a:lnTo>
                    <a:pt x="1187259" y="1809762"/>
                  </a:lnTo>
                  <a:lnTo>
                    <a:pt x="1186091" y="1808492"/>
                  </a:lnTo>
                  <a:lnTo>
                    <a:pt x="1185392" y="1808492"/>
                  </a:lnTo>
                  <a:lnTo>
                    <a:pt x="1185341" y="1807222"/>
                  </a:lnTo>
                  <a:lnTo>
                    <a:pt x="1185951" y="1807222"/>
                  </a:lnTo>
                  <a:lnTo>
                    <a:pt x="1185646" y="1805952"/>
                  </a:lnTo>
                  <a:lnTo>
                    <a:pt x="1184897" y="1805952"/>
                  </a:lnTo>
                  <a:lnTo>
                    <a:pt x="1183741" y="1804682"/>
                  </a:lnTo>
                  <a:lnTo>
                    <a:pt x="1182370" y="1804682"/>
                  </a:lnTo>
                  <a:lnTo>
                    <a:pt x="1182370" y="1812302"/>
                  </a:lnTo>
                  <a:lnTo>
                    <a:pt x="1180807" y="1812302"/>
                  </a:lnTo>
                  <a:lnTo>
                    <a:pt x="1181404" y="1811032"/>
                  </a:lnTo>
                  <a:lnTo>
                    <a:pt x="1181925" y="1811032"/>
                  </a:lnTo>
                  <a:lnTo>
                    <a:pt x="1182370" y="1812302"/>
                  </a:lnTo>
                  <a:lnTo>
                    <a:pt x="1182370" y="1804682"/>
                  </a:lnTo>
                  <a:lnTo>
                    <a:pt x="1181227" y="1803412"/>
                  </a:lnTo>
                  <a:lnTo>
                    <a:pt x="1180553" y="1803412"/>
                  </a:lnTo>
                  <a:lnTo>
                    <a:pt x="1182128" y="1802142"/>
                  </a:lnTo>
                  <a:lnTo>
                    <a:pt x="1181265" y="1800872"/>
                  </a:lnTo>
                  <a:lnTo>
                    <a:pt x="1178458" y="1800872"/>
                  </a:lnTo>
                  <a:lnTo>
                    <a:pt x="1178598" y="1799602"/>
                  </a:lnTo>
                  <a:lnTo>
                    <a:pt x="1179677" y="1799602"/>
                  </a:lnTo>
                  <a:lnTo>
                    <a:pt x="1179880" y="1798332"/>
                  </a:lnTo>
                  <a:lnTo>
                    <a:pt x="1178598" y="1798332"/>
                  </a:lnTo>
                  <a:lnTo>
                    <a:pt x="1178077" y="1797062"/>
                  </a:lnTo>
                  <a:lnTo>
                    <a:pt x="1178496" y="1797062"/>
                  </a:lnTo>
                  <a:lnTo>
                    <a:pt x="1178407" y="1795792"/>
                  </a:lnTo>
                  <a:lnTo>
                    <a:pt x="1177124" y="1794522"/>
                  </a:lnTo>
                  <a:lnTo>
                    <a:pt x="1176820" y="1794522"/>
                  </a:lnTo>
                  <a:lnTo>
                    <a:pt x="1176820" y="1798332"/>
                  </a:lnTo>
                  <a:lnTo>
                    <a:pt x="1175766" y="1798332"/>
                  </a:lnTo>
                  <a:lnTo>
                    <a:pt x="1176172" y="1797062"/>
                  </a:lnTo>
                  <a:lnTo>
                    <a:pt x="1176820" y="1798332"/>
                  </a:lnTo>
                  <a:lnTo>
                    <a:pt x="1176820" y="1794522"/>
                  </a:lnTo>
                  <a:lnTo>
                    <a:pt x="1176235" y="1794522"/>
                  </a:lnTo>
                  <a:lnTo>
                    <a:pt x="1175397" y="1793252"/>
                  </a:lnTo>
                  <a:lnTo>
                    <a:pt x="1175219" y="1793252"/>
                  </a:lnTo>
                  <a:lnTo>
                    <a:pt x="1174877" y="1791982"/>
                  </a:lnTo>
                  <a:lnTo>
                    <a:pt x="1174381" y="1791982"/>
                  </a:lnTo>
                  <a:lnTo>
                    <a:pt x="1174521" y="1790712"/>
                  </a:lnTo>
                  <a:lnTo>
                    <a:pt x="1173238" y="1790712"/>
                  </a:lnTo>
                  <a:lnTo>
                    <a:pt x="1173124" y="1789442"/>
                  </a:lnTo>
                  <a:lnTo>
                    <a:pt x="1172756" y="1788172"/>
                  </a:lnTo>
                  <a:lnTo>
                    <a:pt x="1171143" y="1788172"/>
                  </a:lnTo>
                  <a:lnTo>
                    <a:pt x="1169873" y="1786902"/>
                  </a:lnTo>
                  <a:lnTo>
                    <a:pt x="1170165" y="1786902"/>
                  </a:lnTo>
                  <a:lnTo>
                    <a:pt x="1170114" y="1785632"/>
                  </a:lnTo>
                  <a:lnTo>
                    <a:pt x="1169250" y="1785632"/>
                  </a:lnTo>
                  <a:lnTo>
                    <a:pt x="1169123" y="1784362"/>
                  </a:lnTo>
                  <a:lnTo>
                    <a:pt x="1168057" y="1783092"/>
                  </a:lnTo>
                  <a:lnTo>
                    <a:pt x="1168146" y="1781822"/>
                  </a:lnTo>
                  <a:lnTo>
                    <a:pt x="1168285" y="1781822"/>
                  </a:lnTo>
                  <a:lnTo>
                    <a:pt x="1167422" y="1780552"/>
                  </a:lnTo>
                  <a:lnTo>
                    <a:pt x="1166736" y="1780552"/>
                  </a:lnTo>
                  <a:lnTo>
                    <a:pt x="1165580" y="1779282"/>
                  </a:lnTo>
                  <a:lnTo>
                    <a:pt x="1164526" y="1778012"/>
                  </a:lnTo>
                  <a:lnTo>
                    <a:pt x="1164869" y="1778012"/>
                  </a:lnTo>
                  <a:lnTo>
                    <a:pt x="1165136" y="1776742"/>
                  </a:lnTo>
                  <a:lnTo>
                    <a:pt x="1165339" y="1776742"/>
                  </a:lnTo>
                  <a:lnTo>
                    <a:pt x="1163269" y="1775472"/>
                  </a:lnTo>
                  <a:lnTo>
                    <a:pt x="1162748" y="1774202"/>
                  </a:lnTo>
                  <a:lnTo>
                    <a:pt x="1161732" y="1774202"/>
                  </a:lnTo>
                  <a:lnTo>
                    <a:pt x="1161211" y="1772932"/>
                  </a:lnTo>
                  <a:lnTo>
                    <a:pt x="1160843" y="1772932"/>
                  </a:lnTo>
                  <a:lnTo>
                    <a:pt x="1160284" y="1771662"/>
                  </a:lnTo>
                  <a:lnTo>
                    <a:pt x="1159802" y="1771662"/>
                  </a:lnTo>
                  <a:lnTo>
                    <a:pt x="1159408" y="1770392"/>
                  </a:lnTo>
                  <a:lnTo>
                    <a:pt x="1160424" y="1770392"/>
                  </a:lnTo>
                  <a:lnTo>
                    <a:pt x="1158113" y="1767852"/>
                  </a:lnTo>
                  <a:lnTo>
                    <a:pt x="1160983" y="1767852"/>
                  </a:lnTo>
                  <a:lnTo>
                    <a:pt x="1161592" y="1766582"/>
                  </a:lnTo>
                  <a:lnTo>
                    <a:pt x="1161757" y="1767852"/>
                  </a:lnTo>
                  <a:lnTo>
                    <a:pt x="1163205" y="1767852"/>
                  </a:lnTo>
                  <a:lnTo>
                    <a:pt x="1163548" y="1766582"/>
                  </a:lnTo>
                  <a:lnTo>
                    <a:pt x="1164247" y="1767852"/>
                  </a:lnTo>
                  <a:lnTo>
                    <a:pt x="1165479" y="1767852"/>
                  </a:lnTo>
                  <a:lnTo>
                    <a:pt x="1167803" y="1769122"/>
                  </a:lnTo>
                  <a:lnTo>
                    <a:pt x="1168120" y="1769122"/>
                  </a:lnTo>
                  <a:lnTo>
                    <a:pt x="1169657" y="1770392"/>
                  </a:lnTo>
                  <a:lnTo>
                    <a:pt x="1174267" y="1770392"/>
                  </a:lnTo>
                  <a:lnTo>
                    <a:pt x="1175689" y="1771662"/>
                  </a:lnTo>
                  <a:lnTo>
                    <a:pt x="1177429" y="1771662"/>
                  </a:lnTo>
                  <a:lnTo>
                    <a:pt x="1179512" y="1772932"/>
                  </a:lnTo>
                  <a:lnTo>
                    <a:pt x="1181176" y="1772932"/>
                  </a:lnTo>
                  <a:lnTo>
                    <a:pt x="1181836" y="1774202"/>
                  </a:lnTo>
                  <a:lnTo>
                    <a:pt x="1184160" y="1774202"/>
                  </a:lnTo>
                  <a:lnTo>
                    <a:pt x="1184922" y="1772932"/>
                  </a:lnTo>
                  <a:lnTo>
                    <a:pt x="1186256" y="1774202"/>
                  </a:lnTo>
                  <a:lnTo>
                    <a:pt x="1189812" y="1774202"/>
                  </a:lnTo>
                  <a:lnTo>
                    <a:pt x="1191552" y="1775472"/>
                  </a:lnTo>
                  <a:lnTo>
                    <a:pt x="1193165" y="1776742"/>
                  </a:lnTo>
                  <a:lnTo>
                    <a:pt x="1194816" y="1775472"/>
                  </a:lnTo>
                  <a:lnTo>
                    <a:pt x="1195755" y="1776742"/>
                  </a:lnTo>
                  <a:lnTo>
                    <a:pt x="1197190" y="1776742"/>
                  </a:lnTo>
                  <a:lnTo>
                    <a:pt x="1199642" y="1778012"/>
                  </a:lnTo>
                  <a:lnTo>
                    <a:pt x="1200670" y="1778012"/>
                  </a:lnTo>
                  <a:lnTo>
                    <a:pt x="1201407" y="1776742"/>
                  </a:lnTo>
                  <a:lnTo>
                    <a:pt x="1202105" y="1778012"/>
                  </a:lnTo>
                  <a:lnTo>
                    <a:pt x="1207160" y="1778012"/>
                  </a:lnTo>
                  <a:lnTo>
                    <a:pt x="1208265" y="1779282"/>
                  </a:lnTo>
                  <a:lnTo>
                    <a:pt x="1209573" y="1779282"/>
                  </a:lnTo>
                  <a:lnTo>
                    <a:pt x="1211084" y="1778012"/>
                  </a:lnTo>
                  <a:lnTo>
                    <a:pt x="1212672" y="1778012"/>
                  </a:lnTo>
                  <a:lnTo>
                    <a:pt x="1213421" y="1776742"/>
                  </a:lnTo>
                  <a:lnTo>
                    <a:pt x="1213967" y="1776742"/>
                  </a:lnTo>
                  <a:lnTo>
                    <a:pt x="1214729" y="1775472"/>
                  </a:lnTo>
                  <a:lnTo>
                    <a:pt x="1215593" y="1775472"/>
                  </a:lnTo>
                  <a:lnTo>
                    <a:pt x="1216406" y="1774202"/>
                  </a:lnTo>
                  <a:lnTo>
                    <a:pt x="1217307" y="1774202"/>
                  </a:lnTo>
                  <a:lnTo>
                    <a:pt x="1217142" y="1772932"/>
                  </a:lnTo>
                  <a:lnTo>
                    <a:pt x="1217066" y="1771662"/>
                  </a:lnTo>
                  <a:lnTo>
                    <a:pt x="1218666" y="1770392"/>
                  </a:lnTo>
                  <a:lnTo>
                    <a:pt x="1219314" y="1770392"/>
                  </a:lnTo>
                  <a:lnTo>
                    <a:pt x="1218819" y="1769122"/>
                  </a:lnTo>
                  <a:lnTo>
                    <a:pt x="1218869" y="1767852"/>
                  </a:lnTo>
                  <a:lnTo>
                    <a:pt x="1219060" y="1767852"/>
                  </a:lnTo>
                  <a:lnTo>
                    <a:pt x="1217676" y="1766582"/>
                  </a:lnTo>
                  <a:lnTo>
                    <a:pt x="1215478" y="1765312"/>
                  </a:lnTo>
                  <a:lnTo>
                    <a:pt x="1216964" y="1765312"/>
                  </a:lnTo>
                  <a:lnTo>
                    <a:pt x="1216583" y="1764042"/>
                  </a:lnTo>
                  <a:lnTo>
                    <a:pt x="1215199" y="1764042"/>
                  </a:lnTo>
                  <a:lnTo>
                    <a:pt x="1215186" y="1765312"/>
                  </a:lnTo>
                  <a:lnTo>
                    <a:pt x="1214221" y="1765312"/>
                  </a:lnTo>
                  <a:lnTo>
                    <a:pt x="1214628" y="1764042"/>
                  </a:lnTo>
                  <a:lnTo>
                    <a:pt x="1212850" y="1764042"/>
                  </a:lnTo>
                  <a:lnTo>
                    <a:pt x="1211440" y="1762772"/>
                  </a:lnTo>
                  <a:lnTo>
                    <a:pt x="1210360" y="1761502"/>
                  </a:lnTo>
                  <a:lnTo>
                    <a:pt x="1210767" y="1761502"/>
                  </a:lnTo>
                  <a:lnTo>
                    <a:pt x="1210754" y="1760232"/>
                  </a:lnTo>
                  <a:lnTo>
                    <a:pt x="1214704" y="1760232"/>
                  </a:lnTo>
                  <a:lnTo>
                    <a:pt x="1214234" y="1758962"/>
                  </a:lnTo>
                  <a:lnTo>
                    <a:pt x="1213789" y="1758962"/>
                  </a:lnTo>
                  <a:lnTo>
                    <a:pt x="1212354" y="1757692"/>
                  </a:lnTo>
                  <a:lnTo>
                    <a:pt x="1212380" y="1756422"/>
                  </a:lnTo>
                  <a:lnTo>
                    <a:pt x="1212164" y="1756422"/>
                  </a:lnTo>
                  <a:lnTo>
                    <a:pt x="1211719" y="1755152"/>
                  </a:lnTo>
                  <a:lnTo>
                    <a:pt x="1211859" y="1755152"/>
                  </a:lnTo>
                  <a:lnTo>
                    <a:pt x="1211618" y="1753882"/>
                  </a:lnTo>
                  <a:lnTo>
                    <a:pt x="1210983" y="1753882"/>
                  </a:lnTo>
                  <a:lnTo>
                    <a:pt x="1210310" y="1752612"/>
                  </a:lnTo>
                  <a:lnTo>
                    <a:pt x="1207376" y="1752612"/>
                  </a:lnTo>
                  <a:lnTo>
                    <a:pt x="1207185" y="1751342"/>
                  </a:lnTo>
                  <a:lnTo>
                    <a:pt x="1207541" y="1750072"/>
                  </a:lnTo>
                  <a:lnTo>
                    <a:pt x="1208824" y="1750072"/>
                  </a:lnTo>
                  <a:lnTo>
                    <a:pt x="1208519" y="1748802"/>
                  </a:lnTo>
                  <a:lnTo>
                    <a:pt x="1207770" y="1747532"/>
                  </a:lnTo>
                  <a:lnTo>
                    <a:pt x="1206538" y="1747532"/>
                  </a:lnTo>
                  <a:lnTo>
                    <a:pt x="1205103" y="1746262"/>
                  </a:lnTo>
                  <a:lnTo>
                    <a:pt x="1203553" y="1744992"/>
                  </a:lnTo>
                  <a:lnTo>
                    <a:pt x="1205331" y="1744992"/>
                  </a:lnTo>
                  <a:lnTo>
                    <a:pt x="1205484" y="1743722"/>
                  </a:lnTo>
                  <a:lnTo>
                    <a:pt x="1205306" y="1742452"/>
                  </a:lnTo>
                  <a:lnTo>
                    <a:pt x="1204798" y="1742452"/>
                  </a:lnTo>
                  <a:lnTo>
                    <a:pt x="1204429" y="1741182"/>
                  </a:lnTo>
                  <a:lnTo>
                    <a:pt x="1203845" y="1741182"/>
                  </a:lnTo>
                  <a:lnTo>
                    <a:pt x="1203020" y="1742452"/>
                  </a:lnTo>
                  <a:lnTo>
                    <a:pt x="1201991" y="1742452"/>
                  </a:lnTo>
                  <a:lnTo>
                    <a:pt x="1201940" y="1741182"/>
                  </a:lnTo>
                  <a:lnTo>
                    <a:pt x="1202105" y="1739912"/>
                  </a:lnTo>
                  <a:lnTo>
                    <a:pt x="1202829" y="1738642"/>
                  </a:lnTo>
                  <a:lnTo>
                    <a:pt x="1202982" y="1738642"/>
                  </a:lnTo>
                  <a:lnTo>
                    <a:pt x="1201991" y="1737372"/>
                  </a:lnTo>
                  <a:lnTo>
                    <a:pt x="1199857" y="1736102"/>
                  </a:lnTo>
                  <a:lnTo>
                    <a:pt x="1200391" y="1736102"/>
                  </a:lnTo>
                  <a:lnTo>
                    <a:pt x="1200696" y="1734832"/>
                  </a:lnTo>
                  <a:lnTo>
                    <a:pt x="1200810" y="1733562"/>
                  </a:lnTo>
                  <a:lnTo>
                    <a:pt x="1201039" y="1732292"/>
                  </a:lnTo>
                  <a:lnTo>
                    <a:pt x="1199286" y="1732292"/>
                  </a:lnTo>
                  <a:lnTo>
                    <a:pt x="1199502" y="1731022"/>
                  </a:lnTo>
                  <a:lnTo>
                    <a:pt x="1198689" y="1729752"/>
                  </a:lnTo>
                  <a:lnTo>
                    <a:pt x="1196848" y="1728482"/>
                  </a:lnTo>
                  <a:lnTo>
                    <a:pt x="1195146" y="1728482"/>
                  </a:lnTo>
                  <a:lnTo>
                    <a:pt x="1194460" y="1727212"/>
                  </a:lnTo>
                  <a:lnTo>
                    <a:pt x="1194320" y="1727212"/>
                  </a:lnTo>
                  <a:lnTo>
                    <a:pt x="1194714" y="1725942"/>
                  </a:lnTo>
                  <a:lnTo>
                    <a:pt x="1195412" y="1724672"/>
                  </a:lnTo>
                  <a:lnTo>
                    <a:pt x="1195552" y="1724672"/>
                  </a:lnTo>
                  <a:lnTo>
                    <a:pt x="1194536" y="1723402"/>
                  </a:lnTo>
                  <a:lnTo>
                    <a:pt x="1194358" y="1722132"/>
                  </a:lnTo>
                  <a:lnTo>
                    <a:pt x="1195057" y="1720862"/>
                  </a:lnTo>
                  <a:lnTo>
                    <a:pt x="1193698" y="1720862"/>
                  </a:lnTo>
                  <a:lnTo>
                    <a:pt x="1193342" y="1719592"/>
                  </a:lnTo>
                  <a:lnTo>
                    <a:pt x="1192022" y="1717052"/>
                  </a:lnTo>
                  <a:lnTo>
                    <a:pt x="1193596" y="1717052"/>
                  </a:lnTo>
                  <a:lnTo>
                    <a:pt x="1191983" y="1715782"/>
                  </a:lnTo>
                  <a:lnTo>
                    <a:pt x="1191348" y="1715782"/>
                  </a:lnTo>
                  <a:lnTo>
                    <a:pt x="1191691" y="1714512"/>
                  </a:lnTo>
                  <a:lnTo>
                    <a:pt x="1189824" y="1713242"/>
                  </a:lnTo>
                  <a:lnTo>
                    <a:pt x="1190371" y="1713242"/>
                  </a:lnTo>
                  <a:lnTo>
                    <a:pt x="1191031" y="1711972"/>
                  </a:lnTo>
                  <a:lnTo>
                    <a:pt x="1193126" y="1713242"/>
                  </a:lnTo>
                  <a:lnTo>
                    <a:pt x="1195273" y="1713242"/>
                  </a:lnTo>
                  <a:lnTo>
                    <a:pt x="1197787" y="1714512"/>
                  </a:lnTo>
                  <a:lnTo>
                    <a:pt x="1204226" y="1715782"/>
                  </a:lnTo>
                  <a:lnTo>
                    <a:pt x="1207008" y="1718322"/>
                  </a:lnTo>
                  <a:lnTo>
                    <a:pt x="1215771" y="1722132"/>
                  </a:lnTo>
                  <a:lnTo>
                    <a:pt x="1228178" y="1728482"/>
                  </a:lnTo>
                  <a:lnTo>
                    <a:pt x="1229233" y="1729752"/>
                  </a:lnTo>
                  <a:lnTo>
                    <a:pt x="1231277" y="1729752"/>
                  </a:lnTo>
                  <a:lnTo>
                    <a:pt x="1232128" y="1731022"/>
                  </a:lnTo>
                  <a:lnTo>
                    <a:pt x="1234846" y="1732292"/>
                  </a:lnTo>
                  <a:lnTo>
                    <a:pt x="1236294" y="1733562"/>
                  </a:lnTo>
                  <a:lnTo>
                    <a:pt x="1237589" y="1733562"/>
                  </a:lnTo>
                  <a:lnTo>
                    <a:pt x="1238719" y="1734832"/>
                  </a:lnTo>
                  <a:lnTo>
                    <a:pt x="1244536" y="1734832"/>
                  </a:lnTo>
                  <a:lnTo>
                    <a:pt x="1254163" y="1737372"/>
                  </a:lnTo>
                  <a:lnTo>
                    <a:pt x="1255039" y="1736102"/>
                  </a:lnTo>
                  <a:lnTo>
                    <a:pt x="1255687" y="1736102"/>
                  </a:lnTo>
                  <a:lnTo>
                    <a:pt x="1256093" y="1734832"/>
                  </a:lnTo>
                  <a:lnTo>
                    <a:pt x="1257325" y="1734832"/>
                  </a:lnTo>
                  <a:lnTo>
                    <a:pt x="1259027" y="1736102"/>
                  </a:lnTo>
                  <a:lnTo>
                    <a:pt x="1259560" y="1734832"/>
                  </a:lnTo>
                  <a:lnTo>
                    <a:pt x="1259827" y="1733562"/>
                  </a:lnTo>
                  <a:lnTo>
                    <a:pt x="1259751" y="1729752"/>
                  </a:lnTo>
                  <a:lnTo>
                    <a:pt x="1259916" y="1729752"/>
                  </a:lnTo>
                  <a:lnTo>
                    <a:pt x="1260043" y="1728482"/>
                  </a:lnTo>
                  <a:close/>
                </a:path>
                <a:path w="2123440" h="3785234">
                  <a:moveTo>
                    <a:pt x="1284122" y="1490624"/>
                  </a:moveTo>
                  <a:lnTo>
                    <a:pt x="1282395" y="1488973"/>
                  </a:lnTo>
                  <a:lnTo>
                    <a:pt x="1280083" y="1487703"/>
                  </a:lnTo>
                  <a:lnTo>
                    <a:pt x="1277480" y="1487068"/>
                  </a:lnTo>
                  <a:lnTo>
                    <a:pt x="1277353" y="1486687"/>
                  </a:lnTo>
                  <a:lnTo>
                    <a:pt x="1277188" y="1486687"/>
                  </a:lnTo>
                  <a:lnTo>
                    <a:pt x="1276718" y="1487576"/>
                  </a:lnTo>
                  <a:lnTo>
                    <a:pt x="1276680" y="1488084"/>
                  </a:lnTo>
                  <a:lnTo>
                    <a:pt x="1275080" y="1489227"/>
                  </a:lnTo>
                  <a:lnTo>
                    <a:pt x="1274381" y="1490116"/>
                  </a:lnTo>
                  <a:lnTo>
                    <a:pt x="1274533" y="1490624"/>
                  </a:lnTo>
                  <a:lnTo>
                    <a:pt x="1284122" y="1490624"/>
                  </a:lnTo>
                  <a:close/>
                </a:path>
                <a:path w="2123440" h="3785234">
                  <a:moveTo>
                    <a:pt x="1287195" y="1499641"/>
                  </a:moveTo>
                  <a:lnTo>
                    <a:pt x="1287094" y="1498879"/>
                  </a:lnTo>
                  <a:lnTo>
                    <a:pt x="1287081" y="1498752"/>
                  </a:lnTo>
                  <a:lnTo>
                    <a:pt x="1286243" y="1497736"/>
                  </a:lnTo>
                  <a:lnTo>
                    <a:pt x="1287030" y="1495450"/>
                  </a:lnTo>
                  <a:lnTo>
                    <a:pt x="1287005" y="1495069"/>
                  </a:lnTo>
                  <a:lnTo>
                    <a:pt x="1286649" y="1493672"/>
                  </a:lnTo>
                  <a:lnTo>
                    <a:pt x="1286484" y="1493037"/>
                  </a:lnTo>
                  <a:lnTo>
                    <a:pt x="1286459" y="1492910"/>
                  </a:lnTo>
                  <a:lnTo>
                    <a:pt x="1285290" y="1491767"/>
                  </a:lnTo>
                  <a:lnTo>
                    <a:pt x="1284262" y="1490751"/>
                  </a:lnTo>
                  <a:lnTo>
                    <a:pt x="1275219" y="1490751"/>
                  </a:lnTo>
                  <a:lnTo>
                    <a:pt x="1275219" y="1492783"/>
                  </a:lnTo>
                  <a:lnTo>
                    <a:pt x="1274432" y="1493037"/>
                  </a:lnTo>
                  <a:lnTo>
                    <a:pt x="1273949" y="1492783"/>
                  </a:lnTo>
                  <a:lnTo>
                    <a:pt x="1273759" y="1491767"/>
                  </a:lnTo>
                  <a:lnTo>
                    <a:pt x="1273962" y="1492021"/>
                  </a:lnTo>
                  <a:lnTo>
                    <a:pt x="1274445" y="1492402"/>
                  </a:lnTo>
                  <a:lnTo>
                    <a:pt x="1275219" y="1492783"/>
                  </a:lnTo>
                  <a:lnTo>
                    <a:pt x="1275219" y="1490751"/>
                  </a:lnTo>
                  <a:lnTo>
                    <a:pt x="1274572" y="1490751"/>
                  </a:lnTo>
                  <a:lnTo>
                    <a:pt x="1273492" y="1490751"/>
                  </a:lnTo>
                  <a:lnTo>
                    <a:pt x="1271892" y="1492529"/>
                  </a:lnTo>
                  <a:lnTo>
                    <a:pt x="1271803" y="1493418"/>
                  </a:lnTo>
                  <a:lnTo>
                    <a:pt x="1271485" y="1493672"/>
                  </a:lnTo>
                  <a:lnTo>
                    <a:pt x="1269111" y="1495323"/>
                  </a:lnTo>
                  <a:lnTo>
                    <a:pt x="1269060" y="1495450"/>
                  </a:lnTo>
                  <a:lnTo>
                    <a:pt x="1268793" y="1495704"/>
                  </a:lnTo>
                  <a:lnTo>
                    <a:pt x="1268298" y="1496085"/>
                  </a:lnTo>
                  <a:lnTo>
                    <a:pt x="1267599" y="1496466"/>
                  </a:lnTo>
                  <a:lnTo>
                    <a:pt x="1266736" y="1497228"/>
                  </a:lnTo>
                  <a:lnTo>
                    <a:pt x="1266825" y="1497990"/>
                  </a:lnTo>
                  <a:lnTo>
                    <a:pt x="1267853" y="1498879"/>
                  </a:lnTo>
                  <a:lnTo>
                    <a:pt x="1265897" y="1498371"/>
                  </a:lnTo>
                  <a:lnTo>
                    <a:pt x="1263929" y="1498371"/>
                  </a:lnTo>
                  <a:lnTo>
                    <a:pt x="1264056" y="1498752"/>
                  </a:lnTo>
                  <a:lnTo>
                    <a:pt x="1264323" y="1499006"/>
                  </a:lnTo>
                  <a:lnTo>
                    <a:pt x="1264704" y="1499260"/>
                  </a:lnTo>
                  <a:lnTo>
                    <a:pt x="1265770" y="1500022"/>
                  </a:lnTo>
                  <a:lnTo>
                    <a:pt x="1265948" y="1500911"/>
                  </a:lnTo>
                  <a:lnTo>
                    <a:pt x="1265529" y="1501292"/>
                  </a:lnTo>
                  <a:lnTo>
                    <a:pt x="1264488" y="1501038"/>
                  </a:lnTo>
                  <a:lnTo>
                    <a:pt x="1263497" y="1501038"/>
                  </a:lnTo>
                  <a:lnTo>
                    <a:pt x="1262786" y="1500657"/>
                  </a:lnTo>
                  <a:lnTo>
                    <a:pt x="1262341" y="1500022"/>
                  </a:lnTo>
                  <a:lnTo>
                    <a:pt x="1262138" y="1500022"/>
                  </a:lnTo>
                  <a:lnTo>
                    <a:pt x="1261897" y="1500276"/>
                  </a:lnTo>
                  <a:lnTo>
                    <a:pt x="1261706" y="1500657"/>
                  </a:lnTo>
                  <a:lnTo>
                    <a:pt x="1261694" y="1501800"/>
                  </a:lnTo>
                  <a:lnTo>
                    <a:pt x="1261592" y="1502181"/>
                  </a:lnTo>
                  <a:lnTo>
                    <a:pt x="1261402" y="1502308"/>
                  </a:lnTo>
                  <a:lnTo>
                    <a:pt x="1276083" y="1502308"/>
                  </a:lnTo>
                  <a:lnTo>
                    <a:pt x="1276159" y="1501419"/>
                  </a:lnTo>
                  <a:lnTo>
                    <a:pt x="1277467" y="1501800"/>
                  </a:lnTo>
                  <a:lnTo>
                    <a:pt x="1278890" y="1502689"/>
                  </a:lnTo>
                  <a:lnTo>
                    <a:pt x="1280439" y="1504213"/>
                  </a:lnTo>
                  <a:lnTo>
                    <a:pt x="1280642" y="1503832"/>
                  </a:lnTo>
                  <a:lnTo>
                    <a:pt x="1281036" y="1503578"/>
                  </a:lnTo>
                  <a:lnTo>
                    <a:pt x="1281950" y="1503705"/>
                  </a:lnTo>
                  <a:lnTo>
                    <a:pt x="1282585" y="1503578"/>
                  </a:lnTo>
                  <a:lnTo>
                    <a:pt x="1282915" y="1503197"/>
                  </a:lnTo>
                  <a:lnTo>
                    <a:pt x="1283906" y="1502816"/>
                  </a:lnTo>
                  <a:lnTo>
                    <a:pt x="1284693" y="1502181"/>
                  </a:lnTo>
                  <a:lnTo>
                    <a:pt x="1285798" y="1501546"/>
                  </a:lnTo>
                  <a:lnTo>
                    <a:pt x="1285887" y="1501419"/>
                  </a:lnTo>
                  <a:lnTo>
                    <a:pt x="1285989" y="1501292"/>
                  </a:lnTo>
                  <a:lnTo>
                    <a:pt x="1287195" y="1499641"/>
                  </a:lnTo>
                  <a:close/>
                </a:path>
                <a:path w="2123440" h="3785234">
                  <a:moveTo>
                    <a:pt x="1294866" y="1450746"/>
                  </a:moveTo>
                  <a:lnTo>
                    <a:pt x="1294790" y="1450365"/>
                  </a:lnTo>
                  <a:lnTo>
                    <a:pt x="1294396" y="1449857"/>
                  </a:lnTo>
                  <a:lnTo>
                    <a:pt x="1294193" y="1450746"/>
                  </a:lnTo>
                  <a:lnTo>
                    <a:pt x="1294866" y="1450746"/>
                  </a:lnTo>
                  <a:close/>
                </a:path>
                <a:path w="2123440" h="3785234">
                  <a:moveTo>
                    <a:pt x="1301369" y="1510563"/>
                  </a:moveTo>
                  <a:lnTo>
                    <a:pt x="1300784" y="1510309"/>
                  </a:lnTo>
                  <a:lnTo>
                    <a:pt x="1300962" y="1510563"/>
                  </a:lnTo>
                  <a:lnTo>
                    <a:pt x="1301165" y="1510690"/>
                  </a:lnTo>
                  <a:lnTo>
                    <a:pt x="1301369" y="1510563"/>
                  </a:lnTo>
                  <a:close/>
                </a:path>
                <a:path w="2123440" h="3785234">
                  <a:moveTo>
                    <a:pt x="1309522" y="1639150"/>
                  </a:moveTo>
                  <a:lnTo>
                    <a:pt x="1308696" y="1638261"/>
                  </a:lnTo>
                  <a:lnTo>
                    <a:pt x="1308633" y="1638134"/>
                  </a:lnTo>
                  <a:lnTo>
                    <a:pt x="1308214" y="1637626"/>
                  </a:lnTo>
                  <a:lnTo>
                    <a:pt x="1307439" y="1636864"/>
                  </a:lnTo>
                  <a:lnTo>
                    <a:pt x="1305699" y="1635467"/>
                  </a:lnTo>
                  <a:lnTo>
                    <a:pt x="1303413" y="1635467"/>
                  </a:lnTo>
                  <a:lnTo>
                    <a:pt x="1303083" y="1635340"/>
                  </a:lnTo>
                  <a:lnTo>
                    <a:pt x="1301750" y="1634820"/>
                  </a:lnTo>
                  <a:lnTo>
                    <a:pt x="1301750" y="1650834"/>
                  </a:lnTo>
                  <a:lnTo>
                    <a:pt x="1301737" y="1651469"/>
                  </a:lnTo>
                  <a:lnTo>
                    <a:pt x="1301064" y="1650834"/>
                  </a:lnTo>
                  <a:lnTo>
                    <a:pt x="1300200" y="1650199"/>
                  </a:lnTo>
                  <a:lnTo>
                    <a:pt x="1301242" y="1650453"/>
                  </a:lnTo>
                  <a:lnTo>
                    <a:pt x="1301750" y="1650834"/>
                  </a:lnTo>
                  <a:lnTo>
                    <a:pt x="1301750" y="1634820"/>
                  </a:lnTo>
                  <a:lnTo>
                    <a:pt x="1301457" y="1634705"/>
                  </a:lnTo>
                  <a:lnTo>
                    <a:pt x="1300327" y="1633816"/>
                  </a:lnTo>
                  <a:lnTo>
                    <a:pt x="1299845" y="1633435"/>
                  </a:lnTo>
                  <a:lnTo>
                    <a:pt x="1298270" y="1633816"/>
                  </a:lnTo>
                  <a:lnTo>
                    <a:pt x="1297330" y="1633816"/>
                  </a:lnTo>
                  <a:lnTo>
                    <a:pt x="1295285" y="1635467"/>
                  </a:lnTo>
                  <a:lnTo>
                    <a:pt x="1296073" y="1635340"/>
                  </a:lnTo>
                  <a:lnTo>
                    <a:pt x="1296758" y="1635467"/>
                  </a:lnTo>
                  <a:lnTo>
                    <a:pt x="1296136" y="1637118"/>
                  </a:lnTo>
                  <a:lnTo>
                    <a:pt x="1296009" y="1638769"/>
                  </a:lnTo>
                  <a:lnTo>
                    <a:pt x="1295908" y="1638896"/>
                  </a:lnTo>
                  <a:lnTo>
                    <a:pt x="1295908" y="1645627"/>
                  </a:lnTo>
                  <a:lnTo>
                    <a:pt x="1295666" y="1645627"/>
                  </a:lnTo>
                  <a:lnTo>
                    <a:pt x="1295781" y="1645373"/>
                  </a:lnTo>
                  <a:lnTo>
                    <a:pt x="1295908" y="1645627"/>
                  </a:lnTo>
                  <a:lnTo>
                    <a:pt x="1295908" y="1638896"/>
                  </a:lnTo>
                  <a:lnTo>
                    <a:pt x="1295400" y="1639481"/>
                  </a:lnTo>
                  <a:lnTo>
                    <a:pt x="1295400" y="1648929"/>
                  </a:lnTo>
                  <a:lnTo>
                    <a:pt x="1294599" y="1649437"/>
                  </a:lnTo>
                  <a:lnTo>
                    <a:pt x="1294117" y="1648929"/>
                  </a:lnTo>
                  <a:lnTo>
                    <a:pt x="1294612" y="1649056"/>
                  </a:lnTo>
                  <a:lnTo>
                    <a:pt x="1294917" y="1648929"/>
                  </a:lnTo>
                  <a:lnTo>
                    <a:pt x="1295400" y="1648929"/>
                  </a:lnTo>
                  <a:lnTo>
                    <a:pt x="1295400" y="1639481"/>
                  </a:lnTo>
                  <a:lnTo>
                    <a:pt x="1295133" y="1639785"/>
                  </a:lnTo>
                  <a:lnTo>
                    <a:pt x="1294358" y="1640547"/>
                  </a:lnTo>
                  <a:lnTo>
                    <a:pt x="1292415" y="1641436"/>
                  </a:lnTo>
                  <a:lnTo>
                    <a:pt x="1291221" y="1642198"/>
                  </a:lnTo>
                  <a:lnTo>
                    <a:pt x="1293037" y="1642579"/>
                  </a:lnTo>
                  <a:lnTo>
                    <a:pt x="1294282" y="1643341"/>
                  </a:lnTo>
                  <a:lnTo>
                    <a:pt x="1294904" y="1644738"/>
                  </a:lnTo>
                  <a:lnTo>
                    <a:pt x="1294117" y="1644738"/>
                  </a:lnTo>
                  <a:lnTo>
                    <a:pt x="1292847" y="1644484"/>
                  </a:lnTo>
                  <a:lnTo>
                    <a:pt x="1292339" y="1644611"/>
                  </a:lnTo>
                  <a:lnTo>
                    <a:pt x="1291945" y="1645119"/>
                  </a:lnTo>
                  <a:lnTo>
                    <a:pt x="1291539" y="1645881"/>
                  </a:lnTo>
                  <a:lnTo>
                    <a:pt x="1290891" y="1645881"/>
                  </a:lnTo>
                  <a:lnTo>
                    <a:pt x="1290332" y="1646008"/>
                  </a:lnTo>
                  <a:lnTo>
                    <a:pt x="1289862" y="1646262"/>
                  </a:lnTo>
                  <a:lnTo>
                    <a:pt x="1289062" y="1646770"/>
                  </a:lnTo>
                  <a:lnTo>
                    <a:pt x="1288376" y="1647151"/>
                  </a:lnTo>
                  <a:lnTo>
                    <a:pt x="1289304" y="1649183"/>
                  </a:lnTo>
                  <a:lnTo>
                    <a:pt x="1289050" y="1649437"/>
                  </a:lnTo>
                  <a:lnTo>
                    <a:pt x="1288453" y="1649437"/>
                  </a:lnTo>
                  <a:lnTo>
                    <a:pt x="1286687" y="1648929"/>
                  </a:lnTo>
                  <a:lnTo>
                    <a:pt x="1286103" y="1648929"/>
                  </a:lnTo>
                  <a:lnTo>
                    <a:pt x="1285989" y="1649056"/>
                  </a:lnTo>
                  <a:lnTo>
                    <a:pt x="1285900" y="1649691"/>
                  </a:lnTo>
                  <a:lnTo>
                    <a:pt x="1286027" y="1650072"/>
                  </a:lnTo>
                  <a:lnTo>
                    <a:pt x="1286141" y="1652612"/>
                  </a:lnTo>
                  <a:lnTo>
                    <a:pt x="1286484" y="1653120"/>
                  </a:lnTo>
                  <a:lnTo>
                    <a:pt x="1287259" y="1653501"/>
                  </a:lnTo>
                  <a:lnTo>
                    <a:pt x="1286992" y="1653755"/>
                  </a:lnTo>
                  <a:lnTo>
                    <a:pt x="1285760" y="1654517"/>
                  </a:lnTo>
                  <a:lnTo>
                    <a:pt x="1284998" y="1653501"/>
                  </a:lnTo>
                  <a:lnTo>
                    <a:pt x="1284909" y="1653374"/>
                  </a:lnTo>
                  <a:lnTo>
                    <a:pt x="1284312" y="1653501"/>
                  </a:lnTo>
                  <a:lnTo>
                    <a:pt x="1283614" y="1653374"/>
                  </a:lnTo>
                  <a:lnTo>
                    <a:pt x="1283296" y="1653374"/>
                  </a:lnTo>
                  <a:lnTo>
                    <a:pt x="1282839" y="1653628"/>
                  </a:lnTo>
                  <a:lnTo>
                    <a:pt x="1282242" y="1654136"/>
                  </a:lnTo>
                  <a:lnTo>
                    <a:pt x="1283411" y="1654390"/>
                  </a:lnTo>
                  <a:lnTo>
                    <a:pt x="1284109" y="1655152"/>
                  </a:lnTo>
                  <a:lnTo>
                    <a:pt x="1284351" y="1656295"/>
                  </a:lnTo>
                  <a:lnTo>
                    <a:pt x="1286421" y="1655660"/>
                  </a:lnTo>
                  <a:lnTo>
                    <a:pt x="1286395" y="1657057"/>
                  </a:lnTo>
                  <a:lnTo>
                    <a:pt x="1284427" y="1657311"/>
                  </a:lnTo>
                  <a:lnTo>
                    <a:pt x="1282992" y="1657057"/>
                  </a:lnTo>
                  <a:lnTo>
                    <a:pt x="1282090" y="1656295"/>
                  </a:lnTo>
                  <a:lnTo>
                    <a:pt x="1281582" y="1655660"/>
                  </a:lnTo>
                  <a:lnTo>
                    <a:pt x="1280960" y="1655660"/>
                  </a:lnTo>
                  <a:lnTo>
                    <a:pt x="1280223" y="1656041"/>
                  </a:lnTo>
                  <a:lnTo>
                    <a:pt x="1279436" y="1656295"/>
                  </a:lnTo>
                  <a:lnTo>
                    <a:pt x="1278966" y="1656930"/>
                  </a:lnTo>
                  <a:lnTo>
                    <a:pt x="1278813" y="1657819"/>
                  </a:lnTo>
                  <a:lnTo>
                    <a:pt x="1279918" y="1658835"/>
                  </a:lnTo>
                  <a:lnTo>
                    <a:pt x="1280058" y="1659851"/>
                  </a:lnTo>
                  <a:lnTo>
                    <a:pt x="1279258" y="1660740"/>
                  </a:lnTo>
                  <a:lnTo>
                    <a:pt x="1277772" y="1660740"/>
                  </a:lnTo>
                  <a:lnTo>
                    <a:pt x="1276807" y="1660232"/>
                  </a:lnTo>
                  <a:lnTo>
                    <a:pt x="1275816" y="1660359"/>
                  </a:lnTo>
                  <a:lnTo>
                    <a:pt x="1274241" y="1660867"/>
                  </a:lnTo>
                  <a:lnTo>
                    <a:pt x="1273708" y="1661248"/>
                  </a:lnTo>
                  <a:lnTo>
                    <a:pt x="1273213" y="1661248"/>
                  </a:lnTo>
                  <a:lnTo>
                    <a:pt x="1272755" y="1660867"/>
                  </a:lnTo>
                  <a:lnTo>
                    <a:pt x="1272260" y="1660232"/>
                  </a:lnTo>
                  <a:lnTo>
                    <a:pt x="1272159" y="1659724"/>
                  </a:lnTo>
                  <a:lnTo>
                    <a:pt x="1272501" y="1659470"/>
                  </a:lnTo>
                  <a:lnTo>
                    <a:pt x="1272235" y="1659216"/>
                  </a:lnTo>
                  <a:lnTo>
                    <a:pt x="1271422" y="1658454"/>
                  </a:lnTo>
                  <a:lnTo>
                    <a:pt x="1271155" y="1658200"/>
                  </a:lnTo>
                  <a:lnTo>
                    <a:pt x="1270495" y="1657946"/>
                  </a:lnTo>
                  <a:lnTo>
                    <a:pt x="1269974" y="1657946"/>
                  </a:lnTo>
                  <a:lnTo>
                    <a:pt x="1269568" y="1658454"/>
                  </a:lnTo>
                  <a:lnTo>
                    <a:pt x="1269136" y="1657057"/>
                  </a:lnTo>
                  <a:lnTo>
                    <a:pt x="1268882" y="1656549"/>
                  </a:lnTo>
                  <a:lnTo>
                    <a:pt x="1268641" y="1656041"/>
                  </a:lnTo>
                  <a:lnTo>
                    <a:pt x="1268056" y="1655660"/>
                  </a:lnTo>
                  <a:lnTo>
                    <a:pt x="1267929" y="1655533"/>
                  </a:lnTo>
                  <a:lnTo>
                    <a:pt x="1267421" y="1655025"/>
                  </a:lnTo>
                  <a:lnTo>
                    <a:pt x="1267155" y="1654771"/>
                  </a:lnTo>
                  <a:lnTo>
                    <a:pt x="1266278" y="1654644"/>
                  </a:lnTo>
                  <a:lnTo>
                    <a:pt x="1265428" y="1655025"/>
                  </a:lnTo>
                  <a:lnTo>
                    <a:pt x="1265237" y="1654390"/>
                  </a:lnTo>
                  <a:lnTo>
                    <a:pt x="1265072" y="1654009"/>
                  </a:lnTo>
                  <a:lnTo>
                    <a:pt x="1264754" y="1653882"/>
                  </a:lnTo>
                  <a:lnTo>
                    <a:pt x="1264450" y="1654009"/>
                  </a:lnTo>
                  <a:lnTo>
                    <a:pt x="1263929" y="1654009"/>
                  </a:lnTo>
                  <a:lnTo>
                    <a:pt x="1263573" y="1653501"/>
                  </a:lnTo>
                  <a:lnTo>
                    <a:pt x="1263408" y="1652231"/>
                  </a:lnTo>
                  <a:lnTo>
                    <a:pt x="1261605" y="1652104"/>
                  </a:lnTo>
                  <a:lnTo>
                    <a:pt x="1261186" y="1651977"/>
                  </a:lnTo>
                  <a:lnTo>
                    <a:pt x="1260919" y="1651850"/>
                  </a:lnTo>
                  <a:lnTo>
                    <a:pt x="1260665" y="1651723"/>
                  </a:lnTo>
                  <a:lnTo>
                    <a:pt x="1260208" y="1651723"/>
                  </a:lnTo>
                  <a:lnTo>
                    <a:pt x="1260094" y="1651596"/>
                  </a:lnTo>
                  <a:lnTo>
                    <a:pt x="1260119" y="1650580"/>
                  </a:lnTo>
                  <a:lnTo>
                    <a:pt x="1260233" y="1650326"/>
                  </a:lnTo>
                  <a:lnTo>
                    <a:pt x="1260475" y="1650072"/>
                  </a:lnTo>
                  <a:lnTo>
                    <a:pt x="1260703" y="1649818"/>
                  </a:lnTo>
                  <a:lnTo>
                    <a:pt x="1260221" y="1649564"/>
                  </a:lnTo>
                  <a:lnTo>
                    <a:pt x="1259624" y="1649945"/>
                  </a:lnTo>
                  <a:lnTo>
                    <a:pt x="1259217" y="1650072"/>
                  </a:lnTo>
                  <a:lnTo>
                    <a:pt x="1259039" y="1649996"/>
                  </a:lnTo>
                  <a:lnTo>
                    <a:pt x="1259039" y="1668487"/>
                  </a:lnTo>
                  <a:lnTo>
                    <a:pt x="1258747" y="1668614"/>
                  </a:lnTo>
                  <a:lnTo>
                    <a:pt x="1258811" y="1668487"/>
                  </a:lnTo>
                  <a:lnTo>
                    <a:pt x="1259039" y="1668487"/>
                  </a:lnTo>
                  <a:lnTo>
                    <a:pt x="1259039" y="1649996"/>
                  </a:lnTo>
                  <a:lnTo>
                    <a:pt x="1258747" y="1649691"/>
                  </a:lnTo>
                  <a:lnTo>
                    <a:pt x="1256652" y="1650352"/>
                  </a:lnTo>
                  <a:lnTo>
                    <a:pt x="1256652" y="1655533"/>
                  </a:lnTo>
                  <a:lnTo>
                    <a:pt x="1256512" y="1655406"/>
                  </a:lnTo>
                  <a:lnTo>
                    <a:pt x="1256207" y="1655152"/>
                  </a:lnTo>
                  <a:lnTo>
                    <a:pt x="1255915" y="1654771"/>
                  </a:lnTo>
                  <a:lnTo>
                    <a:pt x="1255852" y="1654644"/>
                  </a:lnTo>
                  <a:lnTo>
                    <a:pt x="1255649" y="1654263"/>
                  </a:lnTo>
                  <a:lnTo>
                    <a:pt x="1255687" y="1653882"/>
                  </a:lnTo>
                  <a:lnTo>
                    <a:pt x="1256017" y="1653501"/>
                  </a:lnTo>
                  <a:lnTo>
                    <a:pt x="1256652" y="1655533"/>
                  </a:lnTo>
                  <a:lnTo>
                    <a:pt x="1256652" y="1650352"/>
                  </a:lnTo>
                  <a:lnTo>
                    <a:pt x="1255877" y="1650580"/>
                  </a:lnTo>
                  <a:lnTo>
                    <a:pt x="1255318" y="1650580"/>
                  </a:lnTo>
                  <a:lnTo>
                    <a:pt x="1255001" y="1650199"/>
                  </a:lnTo>
                  <a:lnTo>
                    <a:pt x="1255496" y="1649818"/>
                  </a:lnTo>
                  <a:lnTo>
                    <a:pt x="1255788" y="1649691"/>
                  </a:lnTo>
                  <a:lnTo>
                    <a:pt x="1256093" y="1649564"/>
                  </a:lnTo>
                  <a:lnTo>
                    <a:pt x="1256449" y="1649310"/>
                  </a:lnTo>
                  <a:lnTo>
                    <a:pt x="1256626" y="1649183"/>
                  </a:lnTo>
                  <a:lnTo>
                    <a:pt x="1256804" y="1648929"/>
                  </a:lnTo>
                  <a:lnTo>
                    <a:pt x="1256893" y="1648548"/>
                  </a:lnTo>
                  <a:lnTo>
                    <a:pt x="1256118" y="1648421"/>
                  </a:lnTo>
                  <a:lnTo>
                    <a:pt x="1255763" y="1648167"/>
                  </a:lnTo>
                  <a:lnTo>
                    <a:pt x="1255788" y="1648040"/>
                  </a:lnTo>
                  <a:lnTo>
                    <a:pt x="1255750" y="1647405"/>
                  </a:lnTo>
                  <a:lnTo>
                    <a:pt x="1255763" y="1646389"/>
                  </a:lnTo>
                  <a:lnTo>
                    <a:pt x="1255318" y="1646008"/>
                  </a:lnTo>
                  <a:lnTo>
                    <a:pt x="1254798" y="1645754"/>
                  </a:lnTo>
                  <a:lnTo>
                    <a:pt x="1254201" y="1645627"/>
                  </a:lnTo>
                  <a:lnTo>
                    <a:pt x="1253236" y="1645627"/>
                  </a:lnTo>
                  <a:lnTo>
                    <a:pt x="1252448" y="1645119"/>
                  </a:lnTo>
                  <a:lnTo>
                    <a:pt x="1252308" y="1644738"/>
                  </a:lnTo>
                  <a:lnTo>
                    <a:pt x="1252194" y="1643976"/>
                  </a:lnTo>
                  <a:lnTo>
                    <a:pt x="1252118" y="1643722"/>
                  </a:lnTo>
                  <a:lnTo>
                    <a:pt x="1251940" y="1643341"/>
                  </a:lnTo>
                  <a:lnTo>
                    <a:pt x="1251775" y="1643176"/>
                  </a:lnTo>
                  <a:lnTo>
                    <a:pt x="1251775" y="1649310"/>
                  </a:lnTo>
                  <a:lnTo>
                    <a:pt x="1251102" y="1648929"/>
                  </a:lnTo>
                  <a:lnTo>
                    <a:pt x="1250416" y="1648548"/>
                  </a:lnTo>
                  <a:lnTo>
                    <a:pt x="1251013" y="1648421"/>
                  </a:lnTo>
                  <a:lnTo>
                    <a:pt x="1251445" y="1648167"/>
                  </a:lnTo>
                  <a:lnTo>
                    <a:pt x="1251699" y="1648040"/>
                  </a:lnTo>
                  <a:lnTo>
                    <a:pt x="1251775" y="1649310"/>
                  </a:lnTo>
                  <a:lnTo>
                    <a:pt x="1251775" y="1643176"/>
                  </a:lnTo>
                  <a:lnTo>
                    <a:pt x="1251508" y="1643214"/>
                  </a:lnTo>
                  <a:lnTo>
                    <a:pt x="1251204" y="1643722"/>
                  </a:lnTo>
                  <a:lnTo>
                    <a:pt x="1250810" y="1643849"/>
                  </a:lnTo>
                  <a:lnTo>
                    <a:pt x="1250543" y="1643976"/>
                  </a:lnTo>
                  <a:lnTo>
                    <a:pt x="1250416" y="1643849"/>
                  </a:lnTo>
                  <a:lnTo>
                    <a:pt x="1250022" y="1642579"/>
                  </a:lnTo>
                  <a:lnTo>
                    <a:pt x="1250073" y="1642071"/>
                  </a:lnTo>
                  <a:lnTo>
                    <a:pt x="1250315" y="1641055"/>
                  </a:lnTo>
                  <a:lnTo>
                    <a:pt x="1250607" y="1640674"/>
                  </a:lnTo>
                  <a:lnTo>
                    <a:pt x="1251381" y="1639658"/>
                  </a:lnTo>
                  <a:lnTo>
                    <a:pt x="1252562" y="1639912"/>
                  </a:lnTo>
                  <a:lnTo>
                    <a:pt x="1253274" y="1640166"/>
                  </a:lnTo>
                  <a:lnTo>
                    <a:pt x="1253528" y="1640293"/>
                  </a:lnTo>
                  <a:lnTo>
                    <a:pt x="1253871" y="1639912"/>
                  </a:lnTo>
                  <a:lnTo>
                    <a:pt x="1253985" y="1639658"/>
                  </a:lnTo>
                  <a:lnTo>
                    <a:pt x="1254023" y="1638515"/>
                  </a:lnTo>
                  <a:lnTo>
                    <a:pt x="1254086" y="1637372"/>
                  </a:lnTo>
                  <a:lnTo>
                    <a:pt x="1254683" y="1637118"/>
                  </a:lnTo>
                  <a:lnTo>
                    <a:pt x="1254988" y="1636483"/>
                  </a:lnTo>
                  <a:lnTo>
                    <a:pt x="1254988" y="1636356"/>
                  </a:lnTo>
                  <a:lnTo>
                    <a:pt x="1255001" y="1635594"/>
                  </a:lnTo>
                  <a:lnTo>
                    <a:pt x="1254887" y="1634959"/>
                  </a:lnTo>
                  <a:lnTo>
                    <a:pt x="1254531" y="1634578"/>
                  </a:lnTo>
                  <a:lnTo>
                    <a:pt x="1253693" y="1634197"/>
                  </a:lnTo>
                  <a:lnTo>
                    <a:pt x="1253591" y="1633943"/>
                  </a:lnTo>
                  <a:lnTo>
                    <a:pt x="1253502" y="1633435"/>
                  </a:lnTo>
                  <a:lnTo>
                    <a:pt x="1253490" y="1633308"/>
                  </a:lnTo>
                  <a:lnTo>
                    <a:pt x="1254671" y="1632927"/>
                  </a:lnTo>
                  <a:lnTo>
                    <a:pt x="1255064" y="1632673"/>
                  </a:lnTo>
                  <a:lnTo>
                    <a:pt x="1255547" y="1633181"/>
                  </a:lnTo>
                  <a:lnTo>
                    <a:pt x="1255890" y="1633943"/>
                  </a:lnTo>
                  <a:lnTo>
                    <a:pt x="1256220" y="1634070"/>
                  </a:lnTo>
                  <a:lnTo>
                    <a:pt x="1256601" y="1633943"/>
                  </a:lnTo>
                  <a:lnTo>
                    <a:pt x="1256525" y="1632673"/>
                  </a:lnTo>
                  <a:lnTo>
                    <a:pt x="1256626" y="1631784"/>
                  </a:lnTo>
                  <a:lnTo>
                    <a:pt x="1256868" y="1631149"/>
                  </a:lnTo>
                  <a:lnTo>
                    <a:pt x="1257401" y="1630133"/>
                  </a:lnTo>
                  <a:lnTo>
                    <a:pt x="1257681" y="1629371"/>
                  </a:lnTo>
                  <a:lnTo>
                    <a:pt x="1257896" y="1628736"/>
                  </a:lnTo>
                  <a:lnTo>
                    <a:pt x="1259205" y="1628736"/>
                  </a:lnTo>
                  <a:lnTo>
                    <a:pt x="1259967" y="1628482"/>
                  </a:lnTo>
                  <a:lnTo>
                    <a:pt x="1259840" y="1628101"/>
                  </a:lnTo>
                  <a:lnTo>
                    <a:pt x="1259522" y="1627847"/>
                  </a:lnTo>
                  <a:lnTo>
                    <a:pt x="1258112" y="1627085"/>
                  </a:lnTo>
                  <a:lnTo>
                    <a:pt x="1257642" y="1626831"/>
                  </a:lnTo>
                  <a:lnTo>
                    <a:pt x="1257388" y="1626323"/>
                  </a:lnTo>
                  <a:lnTo>
                    <a:pt x="1257465" y="1625688"/>
                  </a:lnTo>
                  <a:lnTo>
                    <a:pt x="1258062" y="1625561"/>
                  </a:lnTo>
                  <a:lnTo>
                    <a:pt x="1258747" y="1625180"/>
                  </a:lnTo>
                  <a:lnTo>
                    <a:pt x="1259535" y="1625053"/>
                  </a:lnTo>
                  <a:lnTo>
                    <a:pt x="1261084" y="1625053"/>
                  </a:lnTo>
                  <a:lnTo>
                    <a:pt x="1261605" y="1624799"/>
                  </a:lnTo>
                  <a:lnTo>
                    <a:pt x="1261605" y="1624418"/>
                  </a:lnTo>
                  <a:lnTo>
                    <a:pt x="1260830" y="1624037"/>
                  </a:lnTo>
                  <a:lnTo>
                    <a:pt x="1260322" y="1623402"/>
                  </a:lnTo>
                  <a:lnTo>
                    <a:pt x="1260284" y="1623275"/>
                  </a:lnTo>
                  <a:lnTo>
                    <a:pt x="1260081" y="1622640"/>
                  </a:lnTo>
                  <a:lnTo>
                    <a:pt x="1261567" y="1622132"/>
                  </a:lnTo>
                  <a:lnTo>
                    <a:pt x="1261618" y="1622005"/>
                  </a:lnTo>
                  <a:lnTo>
                    <a:pt x="1264462" y="1615401"/>
                  </a:lnTo>
                  <a:lnTo>
                    <a:pt x="1264907" y="1614385"/>
                  </a:lnTo>
                  <a:lnTo>
                    <a:pt x="1265123" y="1613877"/>
                  </a:lnTo>
                  <a:lnTo>
                    <a:pt x="1265999" y="1611845"/>
                  </a:lnTo>
                  <a:lnTo>
                    <a:pt x="1265682" y="1611591"/>
                  </a:lnTo>
                  <a:lnTo>
                    <a:pt x="1265466" y="1610829"/>
                  </a:lnTo>
                  <a:lnTo>
                    <a:pt x="1265364" y="1608797"/>
                  </a:lnTo>
                  <a:lnTo>
                    <a:pt x="1265199" y="1607654"/>
                  </a:lnTo>
                  <a:lnTo>
                    <a:pt x="1262265" y="1607146"/>
                  </a:lnTo>
                  <a:lnTo>
                    <a:pt x="1259217" y="1606765"/>
                  </a:lnTo>
                  <a:lnTo>
                    <a:pt x="1258620" y="1607273"/>
                  </a:lnTo>
                  <a:lnTo>
                    <a:pt x="1257871" y="1607654"/>
                  </a:lnTo>
                  <a:lnTo>
                    <a:pt x="1256957" y="1607908"/>
                  </a:lnTo>
                  <a:lnTo>
                    <a:pt x="1255763" y="1608162"/>
                  </a:lnTo>
                  <a:lnTo>
                    <a:pt x="1254467" y="1608797"/>
                  </a:lnTo>
                  <a:lnTo>
                    <a:pt x="1250086" y="1611464"/>
                  </a:lnTo>
                  <a:lnTo>
                    <a:pt x="1250226" y="1611464"/>
                  </a:lnTo>
                  <a:lnTo>
                    <a:pt x="1250454" y="1611845"/>
                  </a:lnTo>
                  <a:lnTo>
                    <a:pt x="1251077" y="1613242"/>
                  </a:lnTo>
                  <a:lnTo>
                    <a:pt x="1251521" y="1613877"/>
                  </a:lnTo>
                  <a:lnTo>
                    <a:pt x="1250022" y="1613344"/>
                  </a:lnTo>
                  <a:lnTo>
                    <a:pt x="1250022" y="1614893"/>
                  </a:lnTo>
                  <a:lnTo>
                    <a:pt x="1249426" y="1615401"/>
                  </a:lnTo>
                  <a:lnTo>
                    <a:pt x="1249095" y="1615274"/>
                  </a:lnTo>
                  <a:lnTo>
                    <a:pt x="1249057" y="1614385"/>
                  </a:lnTo>
                  <a:lnTo>
                    <a:pt x="1250022" y="1614893"/>
                  </a:lnTo>
                  <a:lnTo>
                    <a:pt x="1250022" y="1613344"/>
                  </a:lnTo>
                  <a:lnTo>
                    <a:pt x="1249045" y="1612988"/>
                  </a:lnTo>
                  <a:lnTo>
                    <a:pt x="1247825" y="1613585"/>
                  </a:lnTo>
                  <a:lnTo>
                    <a:pt x="1247825" y="1626577"/>
                  </a:lnTo>
                  <a:lnTo>
                    <a:pt x="1246327" y="1627085"/>
                  </a:lnTo>
                  <a:lnTo>
                    <a:pt x="1246466" y="1625434"/>
                  </a:lnTo>
                  <a:lnTo>
                    <a:pt x="1245882" y="1625053"/>
                  </a:lnTo>
                  <a:lnTo>
                    <a:pt x="1245196" y="1625053"/>
                  </a:lnTo>
                  <a:lnTo>
                    <a:pt x="1244803" y="1624799"/>
                  </a:lnTo>
                  <a:lnTo>
                    <a:pt x="1244663" y="1624660"/>
                  </a:lnTo>
                  <a:lnTo>
                    <a:pt x="1244663" y="1655787"/>
                  </a:lnTo>
                  <a:lnTo>
                    <a:pt x="1244079" y="1655914"/>
                  </a:lnTo>
                  <a:lnTo>
                    <a:pt x="1243609" y="1656168"/>
                  </a:lnTo>
                  <a:lnTo>
                    <a:pt x="1243279" y="1656549"/>
                  </a:lnTo>
                  <a:lnTo>
                    <a:pt x="1243355" y="1655660"/>
                  </a:lnTo>
                  <a:lnTo>
                    <a:pt x="1243584" y="1655533"/>
                  </a:lnTo>
                  <a:lnTo>
                    <a:pt x="1243825" y="1655406"/>
                  </a:lnTo>
                  <a:lnTo>
                    <a:pt x="1244663" y="1655787"/>
                  </a:lnTo>
                  <a:lnTo>
                    <a:pt x="1244663" y="1624660"/>
                  </a:lnTo>
                  <a:lnTo>
                    <a:pt x="1244523" y="1624418"/>
                  </a:lnTo>
                  <a:lnTo>
                    <a:pt x="1244409" y="1624037"/>
                  </a:lnTo>
                  <a:lnTo>
                    <a:pt x="1244358" y="1623529"/>
                  </a:lnTo>
                  <a:lnTo>
                    <a:pt x="1244942" y="1623275"/>
                  </a:lnTo>
                  <a:lnTo>
                    <a:pt x="1245196" y="1623275"/>
                  </a:lnTo>
                  <a:lnTo>
                    <a:pt x="1245463" y="1623402"/>
                  </a:lnTo>
                  <a:lnTo>
                    <a:pt x="1245717" y="1623656"/>
                  </a:lnTo>
                  <a:lnTo>
                    <a:pt x="1246098" y="1624291"/>
                  </a:lnTo>
                  <a:lnTo>
                    <a:pt x="1246466" y="1625434"/>
                  </a:lnTo>
                  <a:lnTo>
                    <a:pt x="1247825" y="1626577"/>
                  </a:lnTo>
                  <a:lnTo>
                    <a:pt x="1247825" y="1613585"/>
                  </a:lnTo>
                  <a:lnTo>
                    <a:pt x="1247546" y="1615782"/>
                  </a:lnTo>
                  <a:lnTo>
                    <a:pt x="1247292" y="1616036"/>
                  </a:lnTo>
                  <a:lnTo>
                    <a:pt x="1247152" y="1616417"/>
                  </a:lnTo>
                  <a:lnTo>
                    <a:pt x="1247101" y="1618068"/>
                  </a:lnTo>
                  <a:lnTo>
                    <a:pt x="1247292" y="1618703"/>
                  </a:lnTo>
                  <a:lnTo>
                    <a:pt x="1246098" y="1619338"/>
                  </a:lnTo>
                  <a:lnTo>
                    <a:pt x="1245704" y="1619719"/>
                  </a:lnTo>
                  <a:lnTo>
                    <a:pt x="1245679" y="1620354"/>
                  </a:lnTo>
                  <a:lnTo>
                    <a:pt x="1245882" y="1620354"/>
                  </a:lnTo>
                  <a:lnTo>
                    <a:pt x="1246162" y="1620735"/>
                  </a:lnTo>
                  <a:lnTo>
                    <a:pt x="1246530" y="1622005"/>
                  </a:lnTo>
                  <a:lnTo>
                    <a:pt x="1244981" y="1621497"/>
                  </a:lnTo>
                  <a:lnTo>
                    <a:pt x="1244028" y="1621370"/>
                  </a:lnTo>
                  <a:lnTo>
                    <a:pt x="1243698" y="1621751"/>
                  </a:lnTo>
                  <a:lnTo>
                    <a:pt x="1242961" y="1622132"/>
                  </a:lnTo>
                  <a:lnTo>
                    <a:pt x="1243050" y="1623148"/>
                  </a:lnTo>
                  <a:lnTo>
                    <a:pt x="1243736" y="1624418"/>
                  </a:lnTo>
                  <a:lnTo>
                    <a:pt x="1242491" y="1624291"/>
                  </a:lnTo>
                  <a:lnTo>
                    <a:pt x="1241704" y="1624545"/>
                  </a:lnTo>
                  <a:lnTo>
                    <a:pt x="1241221" y="1625434"/>
                  </a:lnTo>
                  <a:lnTo>
                    <a:pt x="1241132" y="1628482"/>
                  </a:lnTo>
                  <a:lnTo>
                    <a:pt x="1240726" y="1629244"/>
                  </a:lnTo>
                  <a:lnTo>
                    <a:pt x="1240320" y="1629333"/>
                  </a:lnTo>
                  <a:lnTo>
                    <a:pt x="1240320" y="1655406"/>
                  </a:lnTo>
                  <a:lnTo>
                    <a:pt x="1240066" y="1655533"/>
                  </a:lnTo>
                  <a:lnTo>
                    <a:pt x="1239799" y="1655406"/>
                  </a:lnTo>
                  <a:lnTo>
                    <a:pt x="1239647" y="1655279"/>
                  </a:lnTo>
                  <a:lnTo>
                    <a:pt x="1239570" y="1655025"/>
                  </a:lnTo>
                  <a:lnTo>
                    <a:pt x="1239977" y="1654898"/>
                  </a:lnTo>
                  <a:lnTo>
                    <a:pt x="1240205" y="1654771"/>
                  </a:lnTo>
                  <a:lnTo>
                    <a:pt x="1240269" y="1654644"/>
                  </a:lnTo>
                  <a:lnTo>
                    <a:pt x="1240320" y="1655406"/>
                  </a:lnTo>
                  <a:lnTo>
                    <a:pt x="1240320" y="1629333"/>
                  </a:lnTo>
                  <a:lnTo>
                    <a:pt x="1240104" y="1629371"/>
                  </a:lnTo>
                  <a:lnTo>
                    <a:pt x="1239113" y="1628990"/>
                  </a:lnTo>
                  <a:lnTo>
                    <a:pt x="1239164" y="1629117"/>
                  </a:lnTo>
                  <a:lnTo>
                    <a:pt x="1239278" y="1629879"/>
                  </a:lnTo>
                  <a:lnTo>
                    <a:pt x="1239113" y="1630133"/>
                  </a:lnTo>
                  <a:lnTo>
                    <a:pt x="1238313" y="1630006"/>
                  </a:lnTo>
                  <a:lnTo>
                    <a:pt x="1238097" y="1630768"/>
                  </a:lnTo>
                  <a:lnTo>
                    <a:pt x="1237589" y="1631911"/>
                  </a:lnTo>
                  <a:lnTo>
                    <a:pt x="1236776" y="1633435"/>
                  </a:lnTo>
                  <a:lnTo>
                    <a:pt x="1236446" y="1633308"/>
                  </a:lnTo>
                  <a:lnTo>
                    <a:pt x="1236129" y="1633181"/>
                  </a:lnTo>
                  <a:lnTo>
                    <a:pt x="1235633" y="1632927"/>
                  </a:lnTo>
                  <a:lnTo>
                    <a:pt x="1235303" y="1632927"/>
                  </a:lnTo>
                  <a:lnTo>
                    <a:pt x="1235925" y="1631784"/>
                  </a:lnTo>
                  <a:lnTo>
                    <a:pt x="1235456" y="1630260"/>
                  </a:lnTo>
                  <a:lnTo>
                    <a:pt x="1235379" y="1630006"/>
                  </a:lnTo>
                  <a:lnTo>
                    <a:pt x="1235303" y="1629752"/>
                  </a:lnTo>
                  <a:lnTo>
                    <a:pt x="1235176" y="1629625"/>
                  </a:lnTo>
                  <a:lnTo>
                    <a:pt x="1235024" y="1629410"/>
                  </a:lnTo>
                  <a:lnTo>
                    <a:pt x="1235024" y="1652358"/>
                  </a:lnTo>
                  <a:lnTo>
                    <a:pt x="1234935" y="1652485"/>
                  </a:lnTo>
                  <a:lnTo>
                    <a:pt x="1234414" y="1652612"/>
                  </a:lnTo>
                  <a:lnTo>
                    <a:pt x="1234935" y="1651596"/>
                  </a:lnTo>
                  <a:lnTo>
                    <a:pt x="1235024" y="1652358"/>
                  </a:lnTo>
                  <a:lnTo>
                    <a:pt x="1235024" y="1629410"/>
                  </a:lnTo>
                  <a:lnTo>
                    <a:pt x="1234922" y="1629117"/>
                  </a:lnTo>
                  <a:lnTo>
                    <a:pt x="1234808" y="1628736"/>
                  </a:lnTo>
                  <a:lnTo>
                    <a:pt x="1234757" y="1650580"/>
                  </a:lnTo>
                  <a:lnTo>
                    <a:pt x="1233474" y="1650580"/>
                  </a:lnTo>
                  <a:lnTo>
                    <a:pt x="1233690" y="1650199"/>
                  </a:lnTo>
                  <a:lnTo>
                    <a:pt x="1234097" y="1650199"/>
                  </a:lnTo>
                  <a:lnTo>
                    <a:pt x="1234757" y="1650580"/>
                  </a:lnTo>
                  <a:lnTo>
                    <a:pt x="1234757" y="1628673"/>
                  </a:lnTo>
                  <a:lnTo>
                    <a:pt x="1234236" y="1627974"/>
                  </a:lnTo>
                  <a:lnTo>
                    <a:pt x="1233817" y="1627822"/>
                  </a:lnTo>
                  <a:lnTo>
                    <a:pt x="1233817" y="1629244"/>
                  </a:lnTo>
                  <a:lnTo>
                    <a:pt x="1233411" y="1630006"/>
                  </a:lnTo>
                  <a:lnTo>
                    <a:pt x="1233208" y="1629879"/>
                  </a:lnTo>
                  <a:lnTo>
                    <a:pt x="1233627" y="1629117"/>
                  </a:lnTo>
                  <a:lnTo>
                    <a:pt x="1233817" y="1629244"/>
                  </a:lnTo>
                  <a:lnTo>
                    <a:pt x="1233817" y="1627822"/>
                  </a:lnTo>
                  <a:lnTo>
                    <a:pt x="1233258" y="1627593"/>
                  </a:lnTo>
                  <a:lnTo>
                    <a:pt x="1231887" y="1627720"/>
                  </a:lnTo>
                  <a:lnTo>
                    <a:pt x="1231976" y="1629371"/>
                  </a:lnTo>
                  <a:lnTo>
                    <a:pt x="1231430" y="1630260"/>
                  </a:lnTo>
                  <a:lnTo>
                    <a:pt x="1230249" y="1630260"/>
                  </a:lnTo>
                  <a:lnTo>
                    <a:pt x="1230337" y="1628609"/>
                  </a:lnTo>
                  <a:lnTo>
                    <a:pt x="1230376" y="1627847"/>
                  </a:lnTo>
                  <a:lnTo>
                    <a:pt x="1230299" y="1626450"/>
                  </a:lnTo>
                  <a:lnTo>
                    <a:pt x="1230045" y="1625942"/>
                  </a:lnTo>
                  <a:lnTo>
                    <a:pt x="1229804" y="1625180"/>
                  </a:lnTo>
                  <a:lnTo>
                    <a:pt x="1228966" y="1624711"/>
                  </a:lnTo>
                  <a:lnTo>
                    <a:pt x="1228966" y="1648929"/>
                  </a:lnTo>
                  <a:lnTo>
                    <a:pt x="1228966" y="1649691"/>
                  </a:lnTo>
                  <a:lnTo>
                    <a:pt x="1228852" y="1649310"/>
                  </a:lnTo>
                  <a:lnTo>
                    <a:pt x="1228737" y="1649056"/>
                  </a:lnTo>
                  <a:lnTo>
                    <a:pt x="1228598" y="1649056"/>
                  </a:lnTo>
                  <a:lnTo>
                    <a:pt x="1228788" y="1648929"/>
                  </a:lnTo>
                  <a:lnTo>
                    <a:pt x="1228966" y="1648929"/>
                  </a:lnTo>
                  <a:lnTo>
                    <a:pt x="1228966" y="1624711"/>
                  </a:lnTo>
                  <a:lnTo>
                    <a:pt x="1228674" y="1624545"/>
                  </a:lnTo>
                  <a:lnTo>
                    <a:pt x="1226654" y="1623910"/>
                  </a:lnTo>
                  <a:lnTo>
                    <a:pt x="1226451" y="1623402"/>
                  </a:lnTo>
                  <a:lnTo>
                    <a:pt x="1226096" y="1622513"/>
                  </a:lnTo>
                  <a:lnTo>
                    <a:pt x="1225626" y="1622082"/>
                  </a:lnTo>
                  <a:lnTo>
                    <a:pt x="1225626" y="1640039"/>
                  </a:lnTo>
                  <a:lnTo>
                    <a:pt x="1224445" y="1640420"/>
                  </a:lnTo>
                  <a:lnTo>
                    <a:pt x="1224051" y="1640674"/>
                  </a:lnTo>
                  <a:lnTo>
                    <a:pt x="1223860" y="1640039"/>
                  </a:lnTo>
                  <a:lnTo>
                    <a:pt x="1223543" y="1639785"/>
                  </a:lnTo>
                  <a:lnTo>
                    <a:pt x="1222971" y="1639658"/>
                  </a:lnTo>
                  <a:lnTo>
                    <a:pt x="1222413" y="1639531"/>
                  </a:lnTo>
                  <a:lnTo>
                    <a:pt x="1221625" y="1639658"/>
                  </a:lnTo>
                  <a:lnTo>
                    <a:pt x="1221727" y="1639150"/>
                  </a:lnTo>
                  <a:lnTo>
                    <a:pt x="1222032" y="1638769"/>
                  </a:lnTo>
                  <a:lnTo>
                    <a:pt x="1222324" y="1638642"/>
                  </a:lnTo>
                  <a:lnTo>
                    <a:pt x="1222717" y="1638515"/>
                  </a:lnTo>
                  <a:lnTo>
                    <a:pt x="1225626" y="1640039"/>
                  </a:lnTo>
                  <a:lnTo>
                    <a:pt x="1225626" y="1622082"/>
                  </a:lnTo>
                  <a:lnTo>
                    <a:pt x="1224965" y="1622412"/>
                  </a:lnTo>
                  <a:lnTo>
                    <a:pt x="1224965" y="1636102"/>
                  </a:lnTo>
                  <a:lnTo>
                    <a:pt x="1224902" y="1636229"/>
                  </a:lnTo>
                  <a:lnTo>
                    <a:pt x="1224762" y="1636356"/>
                  </a:lnTo>
                  <a:lnTo>
                    <a:pt x="1224635" y="1636229"/>
                  </a:lnTo>
                  <a:lnTo>
                    <a:pt x="1224445" y="1636356"/>
                  </a:lnTo>
                  <a:lnTo>
                    <a:pt x="1224305" y="1636229"/>
                  </a:lnTo>
                  <a:lnTo>
                    <a:pt x="1224241" y="1636102"/>
                  </a:lnTo>
                  <a:lnTo>
                    <a:pt x="1224445" y="1635721"/>
                  </a:lnTo>
                  <a:lnTo>
                    <a:pt x="1224737" y="1635594"/>
                  </a:lnTo>
                  <a:lnTo>
                    <a:pt x="1224965" y="1636102"/>
                  </a:lnTo>
                  <a:lnTo>
                    <a:pt x="1224965" y="1622412"/>
                  </a:lnTo>
                  <a:lnTo>
                    <a:pt x="1224686" y="1622602"/>
                  </a:lnTo>
                  <a:lnTo>
                    <a:pt x="1224686" y="1628609"/>
                  </a:lnTo>
                  <a:lnTo>
                    <a:pt x="1223911" y="1628228"/>
                  </a:lnTo>
                  <a:lnTo>
                    <a:pt x="1224178" y="1628228"/>
                  </a:lnTo>
                  <a:lnTo>
                    <a:pt x="1224318" y="1627847"/>
                  </a:lnTo>
                  <a:lnTo>
                    <a:pt x="1224381" y="1628101"/>
                  </a:lnTo>
                  <a:lnTo>
                    <a:pt x="1224495" y="1628355"/>
                  </a:lnTo>
                  <a:lnTo>
                    <a:pt x="1224686" y="1628609"/>
                  </a:lnTo>
                  <a:lnTo>
                    <a:pt x="1224686" y="1622602"/>
                  </a:lnTo>
                  <a:lnTo>
                    <a:pt x="1224026" y="1622767"/>
                  </a:lnTo>
                  <a:lnTo>
                    <a:pt x="1223479" y="1623148"/>
                  </a:lnTo>
                  <a:lnTo>
                    <a:pt x="1223060" y="1623402"/>
                  </a:lnTo>
                  <a:lnTo>
                    <a:pt x="1222730" y="1623402"/>
                  </a:lnTo>
                  <a:lnTo>
                    <a:pt x="1224140" y="1622005"/>
                  </a:lnTo>
                  <a:lnTo>
                    <a:pt x="1224064" y="1620862"/>
                  </a:lnTo>
                  <a:lnTo>
                    <a:pt x="1222514" y="1619973"/>
                  </a:lnTo>
                  <a:lnTo>
                    <a:pt x="1221663" y="1619719"/>
                  </a:lnTo>
                  <a:lnTo>
                    <a:pt x="1221155" y="1619338"/>
                  </a:lnTo>
                  <a:lnTo>
                    <a:pt x="1220660" y="1617687"/>
                  </a:lnTo>
                  <a:lnTo>
                    <a:pt x="1221105" y="1616417"/>
                  </a:lnTo>
                  <a:lnTo>
                    <a:pt x="1221574" y="1615782"/>
                  </a:lnTo>
                  <a:lnTo>
                    <a:pt x="1222133" y="1615020"/>
                  </a:lnTo>
                  <a:lnTo>
                    <a:pt x="1222400" y="1614639"/>
                  </a:lnTo>
                  <a:lnTo>
                    <a:pt x="1223670" y="1612480"/>
                  </a:lnTo>
                  <a:lnTo>
                    <a:pt x="1225029" y="1609813"/>
                  </a:lnTo>
                  <a:lnTo>
                    <a:pt x="1225994" y="1607654"/>
                  </a:lnTo>
                  <a:lnTo>
                    <a:pt x="1226350" y="1607019"/>
                  </a:lnTo>
                  <a:lnTo>
                    <a:pt x="1220546" y="1607019"/>
                  </a:lnTo>
                  <a:lnTo>
                    <a:pt x="1220546" y="1615274"/>
                  </a:lnTo>
                  <a:lnTo>
                    <a:pt x="1219936" y="1615782"/>
                  </a:lnTo>
                  <a:lnTo>
                    <a:pt x="1219657" y="1615655"/>
                  </a:lnTo>
                  <a:lnTo>
                    <a:pt x="1219657" y="1615528"/>
                  </a:lnTo>
                  <a:lnTo>
                    <a:pt x="1219669" y="1615020"/>
                  </a:lnTo>
                  <a:lnTo>
                    <a:pt x="1220050" y="1615274"/>
                  </a:lnTo>
                  <a:lnTo>
                    <a:pt x="1220546" y="1615274"/>
                  </a:lnTo>
                  <a:lnTo>
                    <a:pt x="1220546" y="1607019"/>
                  </a:lnTo>
                  <a:lnTo>
                    <a:pt x="1217523" y="1607019"/>
                  </a:lnTo>
                  <a:lnTo>
                    <a:pt x="1217523" y="1633816"/>
                  </a:lnTo>
                  <a:lnTo>
                    <a:pt x="1216279" y="1636102"/>
                  </a:lnTo>
                  <a:lnTo>
                    <a:pt x="1215504" y="1635721"/>
                  </a:lnTo>
                  <a:lnTo>
                    <a:pt x="1215898" y="1634959"/>
                  </a:lnTo>
                  <a:lnTo>
                    <a:pt x="1216736" y="1633308"/>
                  </a:lnTo>
                  <a:lnTo>
                    <a:pt x="1217320" y="1633562"/>
                  </a:lnTo>
                  <a:lnTo>
                    <a:pt x="1217523" y="1633816"/>
                  </a:lnTo>
                  <a:lnTo>
                    <a:pt x="1217523" y="1607019"/>
                  </a:lnTo>
                  <a:lnTo>
                    <a:pt x="1210983" y="1607019"/>
                  </a:lnTo>
                  <a:lnTo>
                    <a:pt x="1209509" y="1607019"/>
                  </a:lnTo>
                  <a:lnTo>
                    <a:pt x="1208265" y="1607019"/>
                  </a:lnTo>
                  <a:lnTo>
                    <a:pt x="1207249" y="1608924"/>
                  </a:lnTo>
                  <a:lnTo>
                    <a:pt x="1206715" y="1610829"/>
                  </a:lnTo>
                  <a:lnTo>
                    <a:pt x="1206741" y="1612734"/>
                  </a:lnTo>
                  <a:lnTo>
                    <a:pt x="1203985" y="1612734"/>
                  </a:lnTo>
                  <a:lnTo>
                    <a:pt x="1203591" y="1612988"/>
                  </a:lnTo>
                  <a:lnTo>
                    <a:pt x="1203375" y="1613369"/>
                  </a:lnTo>
                  <a:lnTo>
                    <a:pt x="1203223" y="1614385"/>
                  </a:lnTo>
                  <a:lnTo>
                    <a:pt x="1203134" y="1614766"/>
                  </a:lnTo>
                  <a:lnTo>
                    <a:pt x="1202791" y="1615147"/>
                  </a:lnTo>
                  <a:lnTo>
                    <a:pt x="1202258" y="1615528"/>
                  </a:lnTo>
                  <a:lnTo>
                    <a:pt x="1199146" y="1614639"/>
                  </a:lnTo>
                  <a:lnTo>
                    <a:pt x="1197711" y="1615528"/>
                  </a:lnTo>
                  <a:lnTo>
                    <a:pt x="1197978" y="1618576"/>
                  </a:lnTo>
                  <a:lnTo>
                    <a:pt x="1196479" y="1619465"/>
                  </a:lnTo>
                  <a:lnTo>
                    <a:pt x="1195082" y="1620227"/>
                  </a:lnTo>
                  <a:lnTo>
                    <a:pt x="1195184" y="1621751"/>
                  </a:lnTo>
                  <a:lnTo>
                    <a:pt x="1195070" y="1623275"/>
                  </a:lnTo>
                  <a:lnTo>
                    <a:pt x="1194943" y="1624037"/>
                  </a:lnTo>
                  <a:lnTo>
                    <a:pt x="1194828" y="1624545"/>
                  </a:lnTo>
                  <a:lnTo>
                    <a:pt x="1194727" y="1626831"/>
                  </a:lnTo>
                  <a:lnTo>
                    <a:pt x="1197622" y="1632673"/>
                  </a:lnTo>
                  <a:lnTo>
                    <a:pt x="1202372" y="1635467"/>
                  </a:lnTo>
                  <a:lnTo>
                    <a:pt x="1208938" y="1634959"/>
                  </a:lnTo>
                  <a:lnTo>
                    <a:pt x="1209014" y="1635721"/>
                  </a:lnTo>
                  <a:lnTo>
                    <a:pt x="1209395" y="1636991"/>
                  </a:lnTo>
                  <a:lnTo>
                    <a:pt x="1210843" y="1638007"/>
                  </a:lnTo>
                  <a:lnTo>
                    <a:pt x="1212392" y="1638769"/>
                  </a:lnTo>
                  <a:lnTo>
                    <a:pt x="1213104" y="1639277"/>
                  </a:lnTo>
                  <a:lnTo>
                    <a:pt x="1214183" y="1639785"/>
                  </a:lnTo>
                  <a:lnTo>
                    <a:pt x="1215605" y="1640166"/>
                  </a:lnTo>
                  <a:lnTo>
                    <a:pt x="1215821" y="1639785"/>
                  </a:lnTo>
                  <a:lnTo>
                    <a:pt x="1215923" y="1639531"/>
                  </a:lnTo>
                  <a:lnTo>
                    <a:pt x="1215923" y="1639150"/>
                  </a:lnTo>
                  <a:lnTo>
                    <a:pt x="1216418" y="1639150"/>
                  </a:lnTo>
                  <a:lnTo>
                    <a:pt x="1217104" y="1639277"/>
                  </a:lnTo>
                  <a:lnTo>
                    <a:pt x="1217637" y="1639150"/>
                  </a:lnTo>
                  <a:lnTo>
                    <a:pt x="1217955" y="1639404"/>
                  </a:lnTo>
                  <a:lnTo>
                    <a:pt x="1218006" y="1639912"/>
                  </a:lnTo>
                  <a:lnTo>
                    <a:pt x="1217053" y="1641690"/>
                  </a:lnTo>
                  <a:lnTo>
                    <a:pt x="1218819" y="1642198"/>
                  </a:lnTo>
                  <a:lnTo>
                    <a:pt x="1219669" y="1643341"/>
                  </a:lnTo>
                  <a:lnTo>
                    <a:pt x="1220939" y="1643722"/>
                  </a:lnTo>
                  <a:lnTo>
                    <a:pt x="1221981" y="1644357"/>
                  </a:lnTo>
                  <a:lnTo>
                    <a:pt x="1222654" y="1645119"/>
                  </a:lnTo>
                  <a:lnTo>
                    <a:pt x="1222959" y="1646008"/>
                  </a:lnTo>
                  <a:lnTo>
                    <a:pt x="1226350" y="1646516"/>
                  </a:lnTo>
                  <a:lnTo>
                    <a:pt x="1228064" y="1647786"/>
                  </a:lnTo>
                  <a:lnTo>
                    <a:pt x="1228077" y="1649945"/>
                  </a:lnTo>
                  <a:lnTo>
                    <a:pt x="1228864" y="1649945"/>
                  </a:lnTo>
                  <a:lnTo>
                    <a:pt x="1229055" y="1650453"/>
                  </a:lnTo>
                  <a:lnTo>
                    <a:pt x="1229410" y="1650961"/>
                  </a:lnTo>
                  <a:lnTo>
                    <a:pt x="1229931" y="1651215"/>
                  </a:lnTo>
                  <a:lnTo>
                    <a:pt x="1230998" y="1651469"/>
                  </a:lnTo>
                  <a:lnTo>
                    <a:pt x="1231887" y="1651723"/>
                  </a:lnTo>
                  <a:lnTo>
                    <a:pt x="1233563" y="1652358"/>
                  </a:lnTo>
                  <a:lnTo>
                    <a:pt x="1234376" y="1652993"/>
                  </a:lnTo>
                  <a:lnTo>
                    <a:pt x="1234300" y="1653755"/>
                  </a:lnTo>
                  <a:lnTo>
                    <a:pt x="1234757" y="1653882"/>
                  </a:lnTo>
                  <a:lnTo>
                    <a:pt x="1235151" y="1653755"/>
                  </a:lnTo>
                  <a:lnTo>
                    <a:pt x="1235481" y="1653374"/>
                  </a:lnTo>
                  <a:lnTo>
                    <a:pt x="1235887" y="1652612"/>
                  </a:lnTo>
                  <a:lnTo>
                    <a:pt x="1236586" y="1652231"/>
                  </a:lnTo>
                  <a:lnTo>
                    <a:pt x="1237691" y="1651977"/>
                  </a:lnTo>
                  <a:lnTo>
                    <a:pt x="1238542" y="1651850"/>
                  </a:lnTo>
                  <a:lnTo>
                    <a:pt x="1239088" y="1652104"/>
                  </a:lnTo>
                  <a:lnTo>
                    <a:pt x="1239177" y="1653120"/>
                  </a:lnTo>
                  <a:lnTo>
                    <a:pt x="1239024" y="1653374"/>
                  </a:lnTo>
                  <a:lnTo>
                    <a:pt x="1238415" y="1653882"/>
                  </a:lnTo>
                  <a:lnTo>
                    <a:pt x="1237399" y="1655406"/>
                  </a:lnTo>
                  <a:lnTo>
                    <a:pt x="1239240" y="1657057"/>
                  </a:lnTo>
                  <a:lnTo>
                    <a:pt x="1239685" y="1657819"/>
                  </a:lnTo>
                  <a:lnTo>
                    <a:pt x="1240421" y="1658454"/>
                  </a:lnTo>
                  <a:lnTo>
                    <a:pt x="1242631" y="1659597"/>
                  </a:lnTo>
                  <a:lnTo>
                    <a:pt x="1243584" y="1660613"/>
                  </a:lnTo>
                  <a:lnTo>
                    <a:pt x="1244434" y="1660613"/>
                  </a:lnTo>
                  <a:lnTo>
                    <a:pt x="1245158" y="1660740"/>
                  </a:lnTo>
                  <a:lnTo>
                    <a:pt x="1245730" y="1661248"/>
                  </a:lnTo>
                  <a:lnTo>
                    <a:pt x="1245870" y="1660994"/>
                  </a:lnTo>
                  <a:lnTo>
                    <a:pt x="1246136" y="1660867"/>
                  </a:lnTo>
                  <a:lnTo>
                    <a:pt x="1248016" y="1660232"/>
                  </a:lnTo>
                  <a:lnTo>
                    <a:pt x="1248651" y="1659851"/>
                  </a:lnTo>
                  <a:lnTo>
                    <a:pt x="1249311" y="1659216"/>
                  </a:lnTo>
                  <a:lnTo>
                    <a:pt x="1249057" y="1660232"/>
                  </a:lnTo>
                  <a:lnTo>
                    <a:pt x="1248930" y="1660994"/>
                  </a:lnTo>
                  <a:lnTo>
                    <a:pt x="1249413" y="1662264"/>
                  </a:lnTo>
                  <a:lnTo>
                    <a:pt x="1250899" y="1663280"/>
                  </a:lnTo>
                  <a:lnTo>
                    <a:pt x="1251089" y="1663788"/>
                  </a:lnTo>
                  <a:lnTo>
                    <a:pt x="1251178" y="1664931"/>
                  </a:lnTo>
                  <a:lnTo>
                    <a:pt x="1251292" y="1665185"/>
                  </a:lnTo>
                  <a:lnTo>
                    <a:pt x="1251546" y="1665312"/>
                  </a:lnTo>
                  <a:lnTo>
                    <a:pt x="1251470" y="1665947"/>
                  </a:lnTo>
                  <a:lnTo>
                    <a:pt x="1251724" y="1666328"/>
                  </a:lnTo>
                  <a:lnTo>
                    <a:pt x="1252893" y="1666963"/>
                  </a:lnTo>
                  <a:lnTo>
                    <a:pt x="1253375" y="1666963"/>
                  </a:lnTo>
                  <a:lnTo>
                    <a:pt x="1253782" y="1666709"/>
                  </a:lnTo>
                  <a:lnTo>
                    <a:pt x="1254252" y="1666455"/>
                  </a:lnTo>
                  <a:lnTo>
                    <a:pt x="1254607" y="1666455"/>
                  </a:lnTo>
                  <a:lnTo>
                    <a:pt x="1254861" y="1666582"/>
                  </a:lnTo>
                  <a:lnTo>
                    <a:pt x="1255166" y="1666455"/>
                  </a:lnTo>
                  <a:lnTo>
                    <a:pt x="1255560" y="1666201"/>
                  </a:lnTo>
                  <a:lnTo>
                    <a:pt x="1254721" y="1665566"/>
                  </a:lnTo>
                  <a:lnTo>
                    <a:pt x="1254772" y="1664677"/>
                  </a:lnTo>
                  <a:lnTo>
                    <a:pt x="1255712" y="1663534"/>
                  </a:lnTo>
                  <a:lnTo>
                    <a:pt x="1256487" y="1663915"/>
                  </a:lnTo>
                  <a:lnTo>
                    <a:pt x="1257363" y="1664677"/>
                  </a:lnTo>
                  <a:lnTo>
                    <a:pt x="1256893" y="1665185"/>
                  </a:lnTo>
                  <a:lnTo>
                    <a:pt x="1256792" y="1666455"/>
                  </a:lnTo>
                  <a:lnTo>
                    <a:pt x="1256906" y="1667344"/>
                  </a:lnTo>
                  <a:lnTo>
                    <a:pt x="1257363" y="1668868"/>
                  </a:lnTo>
                  <a:lnTo>
                    <a:pt x="1257642" y="1670265"/>
                  </a:lnTo>
                  <a:lnTo>
                    <a:pt x="1260767" y="1670519"/>
                  </a:lnTo>
                  <a:lnTo>
                    <a:pt x="1262862" y="1670646"/>
                  </a:lnTo>
                  <a:lnTo>
                    <a:pt x="1263929" y="1670519"/>
                  </a:lnTo>
                  <a:lnTo>
                    <a:pt x="1263954" y="1671535"/>
                  </a:lnTo>
                  <a:lnTo>
                    <a:pt x="1264069" y="1673059"/>
                  </a:lnTo>
                  <a:lnTo>
                    <a:pt x="1264881" y="1674456"/>
                  </a:lnTo>
                  <a:lnTo>
                    <a:pt x="1266583" y="1674964"/>
                  </a:lnTo>
                  <a:lnTo>
                    <a:pt x="1267917" y="1673694"/>
                  </a:lnTo>
                  <a:lnTo>
                    <a:pt x="1268831" y="1673821"/>
                  </a:lnTo>
                  <a:lnTo>
                    <a:pt x="1269326" y="1675345"/>
                  </a:lnTo>
                  <a:lnTo>
                    <a:pt x="1268933" y="1675472"/>
                  </a:lnTo>
                  <a:lnTo>
                    <a:pt x="1268603" y="1675472"/>
                  </a:lnTo>
                  <a:lnTo>
                    <a:pt x="1268349" y="1675345"/>
                  </a:lnTo>
                  <a:lnTo>
                    <a:pt x="1268222" y="1676234"/>
                  </a:lnTo>
                  <a:lnTo>
                    <a:pt x="1268412" y="1676488"/>
                  </a:lnTo>
                  <a:lnTo>
                    <a:pt x="1269199" y="1676615"/>
                  </a:lnTo>
                  <a:lnTo>
                    <a:pt x="1269987" y="1676615"/>
                  </a:lnTo>
                  <a:lnTo>
                    <a:pt x="1270546" y="1676488"/>
                  </a:lnTo>
                  <a:lnTo>
                    <a:pt x="1270876" y="1676234"/>
                  </a:lnTo>
                  <a:lnTo>
                    <a:pt x="1271460" y="1676742"/>
                  </a:lnTo>
                  <a:lnTo>
                    <a:pt x="1272654" y="1677250"/>
                  </a:lnTo>
                  <a:lnTo>
                    <a:pt x="1274483" y="1677885"/>
                  </a:lnTo>
                  <a:lnTo>
                    <a:pt x="1274406" y="1678266"/>
                  </a:lnTo>
                  <a:lnTo>
                    <a:pt x="1274635" y="1678647"/>
                  </a:lnTo>
                  <a:lnTo>
                    <a:pt x="1275143" y="1678901"/>
                  </a:lnTo>
                  <a:lnTo>
                    <a:pt x="1276426" y="1678901"/>
                  </a:lnTo>
                  <a:lnTo>
                    <a:pt x="1278509" y="1677758"/>
                  </a:lnTo>
                  <a:lnTo>
                    <a:pt x="1278750" y="1677250"/>
                  </a:lnTo>
                  <a:lnTo>
                    <a:pt x="1278877" y="1676869"/>
                  </a:lnTo>
                  <a:lnTo>
                    <a:pt x="1279029" y="1676234"/>
                  </a:lnTo>
                  <a:lnTo>
                    <a:pt x="1279626" y="1675726"/>
                  </a:lnTo>
                  <a:lnTo>
                    <a:pt x="1280160" y="1675599"/>
                  </a:lnTo>
                  <a:lnTo>
                    <a:pt x="1280617" y="1675599"/>
                  </a:lnTo>
                  <a:lnTo>
                    <a:pt x="1280896" y="1676488"/>
                  </a:lnTo>
                  <a:lnTo>
                    <a:pt x="1281671" y="1676869"/>
                  </a:lnTo>
                  <a:lnTo>
                    <a:pt x="1282141" y="1676361"/>
                  </a:lnTo>
                  <a:lnTo>
                    <a:pt x="1282966" y="1675726"/>
                  </a:lnTo>
                  <a:lnTo>
                    <a:pt x="1283169" y="1675599"/>
                  </a:lnTo>
                  <a:lnTo>
                    <a:pt x="1283373" y="1675472"/>
                  </a:lnTo>
                  <a:lnTo>
                    <a:pt x="1284160" y="1674964"/>
                  </a:lnTo>
                  <a:lnTo>
                    <a:pt x="1286738" y="1673948"/>
                  </a:lnTo>
                  <a:lnTo>
                    <a:pt x="1286840" y="1673694"/>
                  </a:lnTo>
                  <a:lnTo>
                    <a:pt x="1286852" y="1673186"/>
                  </a:lnTo>
                  <a:lnTo>
                    <a:pt x="1286471" y="1673059"/>
                  </a:lnTo>
                  <a:lnTo>
                    <a:pt x="1286471" y="1672805"/>
                  </a:lnTo>
                  <a:lnTo>
                    <a:pt x="1286865" y="1672678"/>
                  </a:lnTo>
                  <a:lnTo>
                    <a:pt x="1287513" y="1673059"/>
                  </a:lnTo>
                  <a:lnTo>
                    <a:pt x="1288034" y="1673059"/>
                  </a:lnTo>
                  <a:lnTo>
                    <a:pt x="1288376" y="1672678"/>
                  </a:lnTo>
                  <a:lnTo>
                    <a:pt x="1289050" y="1671916"/>
                  </a:lnTo>
                  <a:lnTo>
                    <a:pt x="1289735" y="1671535"/>
                  </a:lnTo>
                  <a:lnTo>
                    <a:pt x="1289761" y="1670519"/>
                  </a:lnTo>
                  <a:lnTo>
                    <a:pt x="1289723" y="1670392"/>
                  </a:lnTo>
                  <a:lnTo>
                    <a:pt x="1289278" y="1670011"/>
                  </a:lnTo>
                  <a:lnTo>
                    <a:pt x="1288808" y="1669503"/>
                  </a:lnTo>
                  <a:lnTo>
                    <a:pt x="1288211" y="1669249"/>
                  </a:lnTo>
                  <a:lnTo>
                    <a:pt x="1288808" y="1669376"/>
                  </a:lnTo>
                  <a:lnTo>
                    <a:pt x="1289024" y="1669249"/>
                  </a:lnTo>
                  <a:lnTo>
                    <a:pt x="1289469" y="1668995"/>
                  </a:lnTo>
                  <a:lnTo>
                    <a:pt x="1289824" y="1668614"/>
                  </a:lnTo>
                  <a:lnTo>
                    <a:pt x="1289951" y="1668487"/>
                  </a:lnTo>
                  <a:lnTo>
                    <a:pt x="1290193" y="1668233"/>
                  </a:lnTo>
                  <a:lnTo>
                    <a:pt x="1290904" y="1667344"/>
                  </a:lnTo>
                  <a:lnTo>
                    <a:pt x="1291704" y="1666836"/>
                  </a:lnTo>
                  <a:lnTo>
                    <a:pt x="1292542" y="1667471"/>
                  </a:lnTo>
                  <a:lnTo>
                    <a:pt x="1293215" y="1667598"/>
                  </a:lnTo>
                  <a:lnTo>
                    <a:pt x="1294193" y="1667344"/>
                  </a:lnTo>
                  <a:lnTo>
                    <a:pt x="1294549" y="1666963"/>
                  </a:lnTo>
                  <a:lnTo>
                    <a:pt x="1294587" y="1666836"/>
                  </a:lnTo>
                  <a:lnTo>
                    <a:pt x="1294688" y="1666455"/>
                  </a:lnTo>
                  <a:lnTo>
                    <a:pt x="1294587" y="1665947"/>
                  </a:lnTo>
                  <a:lnTo>
                    <a:pt x="1293901" y="1664931"/>
                  </a:lnTo>
                  <a:lnTo>
                    <a:pt x="1292936" y="1664042"/>
                  </a:lnTo>
                  <a:lnTo>
                    <a:pt x="1293469" y="1663661"/>
                  </a:lnTo>
                  <a:lnTo>
                    <a:pt x="1294028" y="1663534"/>
                  </a:lnTo>
                  <a:lnTo>
                    <a:pt x="1294612" y="1663661"/>
                  </a:lnTo>
                  <a:lnTo>
                    <a:pt x="1295196" y="1663915"/>
                  </a:lnTo>
                  <a:lnTo>
                    <a:pt x="1296085" y="1664169"/>
                  </a:lnTo>
                  <a:lnTo>
                    <a:pt x="1297533" y="1661756"/>
                  </a:lnTo>
                  <a:lnTo>
                    <a:pt x="1297609" y="1661248"/>
                  </a:lnTo>
                  <a:lnTo>
                    <a:pt x="1297698" y="1660740"/>
                  </a:lnTo>
                  <a:lnTo>
                    <a:pt x="1297647" y="1659216"/>
                  </a:lnTo>
                  <a:lnTo>
                    <a:pt x="1298371" y="1659216"/>
                  </a:lnTo>
                  <a:lnTo>
                    <a:pt x="1298879" y="1658835"/>
                  </a:lnTo>
                  <a:lnTo>
                    <a:pt x="1299083" y="1658454"/>
                  </a:lnTo>
                  <a:lnTo>
                    <a:pt x="1299184" y="1658200"/>
                  </a:lnTo>
                  <a:lnTo>
                    <a:pt x="1299387" y="1657311"/>
                  </a:lnTo>
                  <a:lnTo>
                    <a:pt x="1299565" y="1656549"/>
                  </a:lnTo>
                  <a:lnTo>
                    <a:pt x="1300467" y="1656295"/>
                  </a:lnTo>
                  <a:lnTo>
                    <a:pt x="1301965" y="1656295"/>
                  </a:lnTo>
                  <a:lnTo>
                    <a:pt x="1302524" y="1655914"/>
                  </a:lnTo>
                  <a:lnTo>
                    <a:pt x="1302829" y="1655660"/>
                  </a:lnTo>
                  <a:lnTo>
                    <a:pt x="1303134" y="1655406"/>
                  </a:lnTo>
                  <a:lnTo>
                    <a:pt x="1302842" y="1655025"/>
                  </a:lnTo>
                  <a:lnTo>
                    <a:pt x="1302677" y="1654517"/>
                  </a:lnTo>
                  <a:lnTo>
                    <a:pt x="1302740" y="1654009"/>
                  </a:lnTo>
                  <a:lnTo>
                    <a:pt x="1302956" y="1653755"/>
                  </a:lnTo>
                  <a:lnTo>
                    <a:pt x="1302880" y="1653374"/>
                  </a:lnTo>
                  <a:lnTo>
                    <a:pt x="1302435" y="1652739"/>
                  </a:lnTo>
                  <a:lnTo>
                    <a:pt x="1302753" y="1651977"/>
                  </a:lnTo>
                  <a:lnTo>
                    <a:pt x="1303997" y="1651469"/>
                  </a:lnTo>
                  <a:lnTo>
                    <a:pt x="1303718" y="1650199"/>
                  </a:lnTo>
                  <a:lnTo>
                    <a:pt x="1305636" y="1648802"/>
                  </a:lnTo>
                  <a:lnTo>
                    <a:pt x="1305839" y="1648167"/>
                  </a:lnTo>
                  <a:lnTo>
                    <a:pt x="1306372" y="1647405"/>
                  </a:lnTo>
                  <a:lnTo>
                    <a:pt x="1307236" y="1646643"/>
                  </a:lnTo>
                  <a:lnTo>
                    <a:pt x="1307744" y="1646262"/>
                  </a:lnTo>
                  <a:lnTo>
                    <a:pt x="1308239" y="1645627"/>
                  </a:lnTo>
                  <a:lnTo>
                    <a:pt x="1308341" y="1645500"/>
                  </a:lnTo>
                  <a:lnTo>
                    <a:pt x="1308404" y="1645373"/>
                  </a:lnTo>
                  <a:lnTo>
                    <a:pt x="1308747" y="1644738"/>
                  </a:lnTo>
                  <a:lnTo>
                    <a:pt x="1308608" y="1643595"/>
                  </a:lnTo>
                  <a:lnTo>
                    <a:pt x="1307922" y="1642071"/>
                  </a:lnTo>
                  <a:lnTo>
                    <a:pt x="1309268" y="1640420"/>
                  </a:lnTo>
                  <a:lnTo>
                    <a:pt x="1309522" y="1639150"/>
                  </a:lnTo>
                  <a:close/>
                </a:path>
                <a:path w="2123440" h="3785234">
                  <a:moveTo>
                    <a:pt x="1317002" y="1472590"/>
                  </a:moveTo>
                  <a:lnTo>
                    <a:pt x="1316926" y="1472336"/>
                  </a:lnTo>
                  <a:lnTo>
                    <a:pt x="1316774" y="1472209"/>
                  </a:lnTo>
                  <a:lnTo>
                    <a:pt x="1316507" y="1472082"/>
                  </a:lnTo>
                  <a:lnTo>
                    <a:pt x="1316507" y="1472590"/>
                  </a:lnTo>
                  <a:lnTo>
                    <a:pt x="1317002" y="1472590"/>
                  </a:lnTo>
                  <a:close/>
                </a:path>
                <a:path w="2123440" h="3785234">
                  <a:moveTo>
                    <a:pt x="1338033" y="1575714"/>
                  </a:moveTo>
                  <a:lnTo>
                    <a:pt x="1337652" y="1575587"/>
                  </a:lnTo>
                  <a:lnTo>
                    <a:pt x="1337360" y="1575206"/>
                  </a:lnTo>
                  <a:lnTo>
                    <a:pt x="1337170" y="1574571"/>
                  </a:lnTo>
                  <a:lnTo>
                    <a:pt x="1336789" y="1573809"/>
                  </a:lnTo>
                  <a:lnTo>
                    <a:pt x="1336611" y="1573301"/>
                  </a:lnTo>
                  <a:lnTo>
                    <a:pt x="1336344" y="1572539"/>
                  </a:lnTo>
                  <a:lnTo>
                    <a:pt x="1335760" y="1572539"/>
                  </a:lnTo>
                  <a:lnTo>
                    <a:pt x="1334833" y="1573301"/>
                  </a:lnTo>
                  <a:lnTo>
                    <a:pt x="1334401" y="1571904"/>
                  </a:lnTo>
                  <a:lnTo>
                    <a:pt x="1333500" y="1570888"/>
                  </a:lnTo>
                  <a:lnTo>
                    <a:pt x="1332128" y="1569999"/>
                  </a:lnTo>
                  <a:lnTo>
                    <a:pt x="1330591" y="1568729"/>
                  </a:lnTo>
                  <a:lnTo>
                    <a:pt x="1329880" y="1567967"/>
                  </a:lnTo>
                  <a:lnTo>
                    <a:pt x="1329524" y="1567586"/>
                  </a:lnTo>
                  <a:lnTo>
                    <a:pt x="1329334" y="1567205"/>
                  </a:lnTo>
                  <a:lnTo>
                    <a:pt x="1326959" y="1567967"/>
                  </a:lnTo>
                  <a:lnTo>
                    <a:pt x="1325930" y="1567332"/>
                  </a:lnTo>
                  <a:lnTo>
                    <a:pt x="1326083" y="1566189"/>
                  </a:lnTo>
                  <a:lnTo>
                    <a:pt x="1326222" y="1565173"/>
                  </a:lnTo>
                  <a:lnTo>
                    <a:pt x="1325232" y="1565681"/>
                  </a:lnTo>
                  <a:lnTo>
                    <a:pt x="1324432" y="1566189"/>
                  </a:lnTo>
                  <a:lnTo>
                    <a:pt x="1324152" y="1565427"/>
                  </a:lnTo>
                  <a:lnTo>
                    <a:pt x="1323962" y="1565173"/>
                  </a:lnTo>
                  <a:lnTo>
                    <a:pt x="1322666" y="1564538"/>
                  </a:lnTo>
                  <a:lnTo>
                    <a:pt x="1322501" y="1564157"/>
                  </a:lnTo>
                  <a:lnTo>
                    <a:pt x="1322514" y="1563268"/>
                  </a:lnTo>
                  <a:lnTo>
                    <a:pt x="1322400" y="1563141"/>
                  </a:lnTo>
                  <a:lnTo>
                    <a:pt x="1322070" y="1562760"/>
                  </a:lnTo>
                  <a:lnTo>
                    <a:pt x="1321739" y="1562633"/>
                  </a:lnTo>
                  <a:lnTo>
                    <a:pt x="1321244" y="1562760"/>
                  </a:lnTo>
                  <a:lnTo>
                    <a:pt x="1321142" y="1563014"/>
                  </a:lnTo>
                  <a:lnTo>
                    <a:pt x="1320761" y="1563141"/>
                  </a:lnTo>
                  <a:lnTo>
                    <a:pt x="1320241" y="1562506"/>
                  </a:lnTo>
                  <a:lnTo>
                    <a:pt x="1320139" y="1562379"/>
                  </a:lnTo>
                  <a:lnTo>
                    <a:pt x="1319314" y="1560855"/>
                  </a:lnTo>
                  <a:lnTo>
                    <a:pt x="1318514" y="1561998"/>
                  </a:lnTo>
                  <a:lnTo>
                    <a:pt x="1317459" y="1562506"/>
                  </a:lnTo>
                  <a:lnTo>
                    <a:pt x="1316151" y="1562125"/>
                  </a:lnTo>
                  <a:lnTo>
                    <a:pt x="1315694" y="1562760"/>
                  </a:lnTo>
                  <a:lnTo>
                    <a:pt x="1315161" y="1563141"/>
                  </a:lnTo>
                  <a:lnTo>
                    <a:pt x="1314564" y="1563268"/>
                  </a:lnTo>
                  <a:lnTo>
                    <a:pt x="1314513" y="1563141"/>
                  </a:lnTo>
                  <a:lnTo>
                    <a:pt x="1314462" y="1563014"/>
                  </a:lnTo>
                  <a:lnTo>
                    <a:pt x="1314551" y="1561998"/>
                  </a:lnTo>
                  <a:lnTo>
                    <a:pt x="1315085" y="1561363"/>
                  </a:lnTo>
                  <a:lnTo>
                    <a:pt x="1314500" y="1561236"/>
                  </a:lnTo>
                  <a:lnTo>
                    <a:pt x="1314107" y="1560855"/>
                  </a:lnTo>
                  <a:lnTo>
                    <a:pt x="1313637" y="1559331"/>
                  </a:lnTo>
                  <a:lnTo>
                    <a:pt x="1313256" y="1558696"/>
                  </a:lnTo>
                  <a:lnTo>
                    <a:pt x="1313332" y="1558061"/>
                  </a:lnTo>
                  <a:lnTo>
                    <a:pt x="1314450" y="1557807"/>
                  </a:lnTo>
                  <a:lnTo>
                    <a:pt x="1314856" y="1557553"/>
                  </a:lnTo>
                  <a:lnTo>
                    <a:pt x="1314602" y="1556664"/>
                  </a:lnTo>
                  <a:lnTo>
                    <a:pt x="1314132" y="1556410"/>
                  </a:lnTo>
                  <a:lnTo>
                    <a:pt x="1313891" y="1556283"/>
                  </a:lnTo>
                  <a:lnTo>
                    <a:pt x="1312710" y="1556410"/>
                  </a:lnTo>
                  <a:lnTo>
                    <a:pt x="1312583" y="1556283"/>
                  </a:lnTo>
                  <a:lnTo>
                    <a:pt x="1312316" y="1556156"/>
                  </a:lnTo>
                  <a:lnTo>
                    <a:pt x="1311541" y="1555394"/>
                  </a:lnTo>
                  <a:lnTo>
                    <a:pt x="1311059" y="1554759"/>
                  </a:lnTo>
                  <a:lnTo>
                    <a:pt x="1309497" y="1553997"/>
                  </a:lnTo>
                  <a:lnTo>
                    <a:pt x="1308912" y="1553870"/>
                  </a:lnTo>
                  <a:lnTo>
                    <a:pt x="1308569" y="1553616"/>
                  </a:lnTo>
                  <a:lnTo>
                    <a:pt x="1308493" y="1553362"/>
                  </a:lnTo>
                  <a:lnTo>
                    <a:pt x="1308519" y="1552727"/>
                  </a:lnTo>
                  <a:lnTo>
                    <a:pt x="1308735" y="1552473"/>
                  </a:lnTo>
                  <a:lnTo>
                    <a:pt x="1308773" y="1551965"/>
                  </a:lnTo>
                  <a:lnTo>
                    <a:pt x="1308722" y="1551711"/>
                  </a:lnTo>
                  <a:lnTo>
                    <a:pt x="1308265" y="1551457"/>
                  </a:lnTo>
                  <a:lnTo>
                    <a:pt x="1306880" y="1551838"/>
                  </a:lnTo>
                  <a:lnTo>
                    <a:pt x="1306398" y="1551838"/>
                  </a:lnTo>
                  <a:lnTo>
                    <a:pt x="1306195" y="1551965"/>
                  </a:lnTo>
                  <a:lnTo>
                    <a:pt x="1305877" y="1551584"/>
                  </a:lnTo>
                  <a:lnTo>
                    <a:pt x="1305433" y="1550822"/>
                  </a:lnTo>
                  <a:lnTo>
                    <a:pt x="1305077" y="1551457"/>
                  </a:lnTo>
                  <a:lnTo>
                    <a:pt x="1304594" y="1551965"/>
                  </a:lnTo>
                  <a:lnTo>
                    <a:pt x="1303934" y="1552346"/>
                  </a:lnTo>
                  <a:lnTo>
                    <a:pt x="1302753" y="1552727"/>
                  </a:lnTo>
                  <a:lnTo>
                    <a:pt x="1302219" y="1552727"/>
                  </a:lnTo>
                  <a:lnTo>
                    <a:pt x="1302156" y="1552600"/>
                  </a:lnTo>
                  <a:lnTo>
                    <a:pt x="1302219" y="1552219"/>
                  </a:lnTo>
                  <a:lnTo>
                    <a:pt x="1302296" y="1552092"/>
                  </a:lnTo>
                  <a:lnTo>
                    <a:pt x="1302372" y="1551711"/>
                  </a:lnTo>
                  <a:lnTo>
                    <a:pt x="1302804" y="1551203"/>
                  </a:lnTo>
                  <a:lnTo>
                    <a:pt x="1303667" y="1550441"/>
                  </a:lnTo>
                  <a:lnTo>
                    <a:pt x="1303147" y="1550187"/>
                  </a:lnTo>
                  <a:lnTo>
                    <a:pt x="1302931" y="1549679"/>
                  </a:lnTo>
                  <a:lnTo>
                    <a:pt x="1303007" y="1548917"/>
                  </a:lnTo>
                  <a:lnTo>
                    <a:pt x="1303134" y="1548663"/>
                  </a:lnTo>
                  <a:lnTo>
                    <a:pt x="1303185" y="1547393"/>
                  </a:lnTo>
                  <a:lnTo>
                    <a:pt x="1303147" y="1547266"/>
                  </a:lnTo>
                  <a:lnTo>
                    <a:pt x="1303045" y="1546885"/>
                  </a:lnTo>
                  <a:lnTo>
                    <a:pt x="1302080" y="1545361"/>
                  </a:lnTo>
                  <a:lnTo>
                    <a:pt x="1302283" y="1545361"/>
                  </a:lnTo>
                  <a:lnTo>
                    <a:pt x="1303743" y="1545996"/>
                  </a:lnTo>
                  <a:lnTo>
                    <a:pt x="1303705" y="1545361"/>
                  </a:lnTo>
                  <a:lnTo>
                    <a:pt x="1303693" y="1545234"/>
                  </a:lnTo>
                  <a:lnTo>
                    <a:pt x="1302232" y="1544218"/>
                  </a:lnTo>
                  <a:lnTo>
                    <a:pt x="1301673" y="1544002"/>
                  </a:lnTo>
                  <a:lnTo>
                    <a:pt x="1301673" y="1549552"/>
                  </a:lnTo>
                  <a:lnTo>
                    <a:pt x="1301508" y="1550314"/>
                  </a:lnTo>
                  <a:lnTo>
                    <a:pt x="1300073" y="1548282"/>
                  </a:lnTo>
                  <a:lnTo>
                    <a:pt x="1299489" y="1547520"/>
                  </a:lnTo>
                  <a:lnTo>
                    <a:pt x="1300416" y="1547393"/>
                  </a:lnTo>
                  <a:lnTo>
                    <a:pt x="1300962" y="1547520"/>
                  </a:lnTo>
                  <a:lnTo>
                    <a:pt x="1301140" y="1548155"/>
                  </a:lnTo>
                  <a:lnTo>
                    <a:pt x="1301597" y="1548536"/>
                  </a:lnTo>
                  <a:lnTo>
                    <a:pt x="1301673" y="1549552"/>
                  </a:lnTo>
                  <a:lnTo>
                    <a:pt x="1301673" y="1544002"/>
                  </a:lnTo>
                  <a:lnTo>
                    <a:pt x="1300645" y="1543583"/>
                  </a:lnTo>
                  <a:lnTo>
                    <a:pt x="1299362" y="1543075"/>
                  </a:lnTo>
                  <a:lnTo>
                    <a:pt x="1298117" y="1542681"/>
                  </a:lnTo>
                  <a:lnTo>
                    <a:pt x="1298117" y="1547266"/>
                  </a:lnTo>
                  <a:lnTo>
                    <a:pt x="1298016" y="1547901"/>
                  </a:lnTo>
                  <a:lnTo>
                    <a:pt x="1296631" y="1548282"/>
                  </a:lnTo>
                  <a:lnTo>
                    <a:pt x="1296771" y="1547647"/>
                  </a:lnTo>
                  <a:lnTo>
                    <a:pt x="1297266" y="1547393"/>
                  </a:lnTo>
                  <a:lnTo>
                    <a:pt x="1298117" y="1547266"/>
                  </a:lnTo>
                  <a:lnTo>
                    <a:pt x="1298117" y="1542681"/>
                  </a:lnTo>
                  <a:lnTo>
                    <a:pt x="1297406" y="1542440"/>
                  </a:lnTo>
                  <a:lnTo>
                    <a:pt x="1294523" y="1541424"/>
                  </a:lnTo>
                  <a:lnTo>
                    <a:pt x="1293736" y="1541043"/>
                  </a:lnTo>
                  <a:lnTo>
                    <a:pt x="1293406" y="1540662"/>
                  </a:lnTo>
                  <a:lnTo>
                    <a:pt x="1291894" y="1539786"/>
                  </a:lnTo>
                  <a:lnTo>
                    <a:pt x="1291894" y="1543583"/>
                  </a:lnTo>
                  <a:lnTo>
                    <a:pt x="1291755" y="1544218"/>
                  </a:lnTo>
                  <a:lnTo>
                    <a:pt x="1291424" y="1544472"/>
                  </a:lnTo>
                  <a:lnTo>
                    <a:pt x="1290891" y="1544599"/>
                  </a:lnTo>
                  <a:lnTo>
                    <a:pt x="1290904" y="1543837"/>
                  </a:lnTo>
                  <a:lnTo>
                    <a:pt x="1291247" y="1543583"/>
                  </a:lnTo>
                  <a:lnTo>
                    <a:pt x="1291894" y="1543583"/>
                  </a:lnTo>
                  <a:lnTo>
                    <a:pt x="1291894" y="1539786"/>
                  </a:lnTo>
                  <a:lnTo>
                    <a:pt x="1286014" y="1536344"/>
                  </a:lnTo>
                  <a:lnTo>
                    <a:pt x="1285405" y="1535963"/>
                  </a:lnTo>
                  <a:lnTo>
                    <a:pt x="1278331" y="1531518"/>
                  </a:lnTo>
                  <a:lnTo>
                    <a:pt x="1276870" y="1530502"/>
                  </a:lnTo>
                  <a:lnTo>
                    <a:pt x="1275219" y="1529486"/>
                  </a:lnTo>
                  <a:lnTo>
                    <a:pt x="1273937" y="1528470"/>
                  </a:lnTo>
                  <a:lnTo>
                    <a:pt x="1273187" y="1528216"/>
                  </a:lnTo>
                  <a:lnTo>
                    <a:pt x="1272819" y="1528089"/>
                  </a:lnTo>
                  <a:lnTo>
                    <a:pt x="1271905" y="1528216"/>
                  </a:lnTo>
                  <a:lnTo>
                    <a:pt x="1271816" y="1527454"/>
                  </a:lnTo>
                  <a:lnTo>
                    <a:pt x="1271574" y="1526692"/>
                  </a:lnTo>
                  <a:lnTo>
                    <a:pt x="1271536" y="1526565"/>
                  </a:lnTo>
                  <a:lnTo>
                    <a:pt x="1271803" y="1526057"/>
                  </a:lnTo>
                  <a:lnTo>
                    <a:pt x="1271778" y="1525803"/>
                  </a:lnTo>
                  <a:lnTo>
                    <a:pt x="1271663" y="1525422"/>
                  </a:lnTo>
                  <a:lnTo>
                    <a:pt x="1270127" y="1526692"/>
                  </a:lnTo>
                  <a:lnTo>
                    <a:pt x="1269441" y="1526311"/>
                  </a:lnTo>
                  <a:lnTo>
                    <a:pt x="1269631" y="1523898"/>
                  </a:lnTo>
                  <a:lnTo>
                    <a:pt x="1269606" y="1522501"/>
                  </a:lnTo>
                  <a:lnTo>
                    <a:pt x="1269149" y="1522120"/>
                  </a:lnTo>
                  <a:lnTo>
                    <a:pt x="1269034" y="1521739"/>
                  </a:lnTo>
                  <a:lnTo>
                    <a:pt x="1268641" y="1521358"/>
                  </a:lnTo>
                  <a:lnTo>
                    <a:pt x="1266825" y="1520342"/>
                  </a:lnTo>
                  <a:lnTo>
                    <a:pt x="1266482" y="1519961"/>
                  </a:lnTo>
                  <a:lnTo>
                    <a:pt x="1266444" y="1519707"/>
                  </a:lnTo>
                  <a:lnTo>
                    <a:pt x="1266647" y="1519326"/>
                  </a:lnTo>
                  <a:lnTo>
                    <a:pt x="1269377" y="1520215"/>
                  </a:lnTo>
                  <a:lnTo>
                    <a:pt x="1270165" y="1520342"/>
                  </a:lnTo>
                  <a:lnTo>
                    <a:pt x="1270304" y="1519961"/>
                  </a:lnTo>
                  <a:lnTo>
                    <a:pt x="1270317" y="1519326"/>
                  </a:lnTo>
                  <a:lnTo>
                    <a:pt x="1270101" y="1518310"/>
                  </a:lnTo>
                  <a:lnTo>
                    <a:pt x="1270546" y="1518437"/>
                  </a:lnTo>
                  <a:lnTo>
                    <a:pt x="1270952" y="1518310"/>
                  </a:lnTo>
                  <a:lnTo>
                    <a:pt x="1271778" y="1517548"/>
                  </a:lnTo>
                  <a:lnTo>
                    <a:pt x="1272374" y="1517294"/>
                  </a:lnTo>
                  <a:lnTo>
                    <a:pt x="1272273" y="1517040"/>
                  </a:lnTo>
                  <a:lnTo>
                    <a:pt x="1271993" y="1516659"/>
                  </a:lnTo>
                  <a:lnTo>
                    <a:pt x="1271917" y="1516024"/>
                  </a:lnTo>
                  <a:lnTo>
                    <a:pt x="1272095" y="1515897"/>
                  </a:lnTo>
                  <a:lnTo>
                    <a:pt x="1273467" y="1516151"/>
                  </a:lnTo>
                  <a:lnTo>
                    <a:pt x="1273568" y="1515897"/>
                  </a:lnTo>
                  <a:lnTo>
                    <a:pt x="1273619" y="1515770"/>
                  </a:lnTo>
                  <a:lnTo>
                    <a:pt x="1273708" y="1515516"/>
                  </a:lnTo>
                  <a:lnTo>
                    <a:pt x="1273136" y="1514627"/>
                  </a:lnTo>
                  <a:lnTo>
                    <a:pt x="1272806" y="1514119"/>
                  </a:lnTo>
                  <a:lnTo>
                    <a:pt x="1273009" y="1514246"/>
                  </a:lnTo>
                  <a:lnTo>
                    <a:pt x="1272946" y="1514119"/>
                  </a:lnTo>
                  <a:lnTo>
                    <a:pt x="1272514" y="1513230"/>
                  </a:lnTo>
                  <a:lnTo>
                    <a:pt x="1272565" y="1512976"/>
                  </a:lnTo>
                  <a:lnTo>
                    <a:pt x="1272806" y="1512722"/>
                  </a:lnTo>
                  <a:lnTo>
                    <a:pt x="1274991" y="1513230"/>
                  </a:lnTo>
                  <a:lnTo>
                    <a:pt x="1275778" y="1513611"/>
                  </a:lnTo>
                  <a:lnTo>
                    <a:pt x="1276959" y="1513230"/>
                  </a:lnTo>
                  <a:lnTo>
                    <a:pt x="1276921" y="1512722"/>
                  </a:lnTo>
                  <a:lnTo>
                    <a:pt x="1276858" y="1511960"/>
                  </a:lnTo>
                  <a:lnTo>
                    <a:pt x="1277353" y="1511071"/>
                  </a:lnTo>
                  <a:lnTo>
                    <a:pt x="1277912" y="1510944"/>
                  </a:lnTo>
                  <a:lnTo>
                    <a:pt x="1278470" y="1510817"/>
                  </a:lnTo>
                  <a:lnTo>
                    <a:pt x="1278420" y="1510690"/>
                  </a:lnTo>
                  <a:lnTo>
                    <a:pt x="1277950" y="1510563"/>
                  </a:lnTo>
                  <a:lnTo>
                    <a:pt x="1277099" y="1510563"/>
                  </a:lnTo>
                  <a:lnTo>
                    <a:pt x="1276210" y="1510944"/>
                  </a:lnTo>
                  <a:lnTo>
                    <a:pt x="1275422" y="1510944"/>
                  </a:lnTo>
                  <a:lnTo>
                    <a:pt x="1273289" y="1509420"/>
                  </a:lnTo>
                  <a:lnTo>
                    <a:pt x="1272514" y="1508658"/>
                  </a:lnTo>
                  <a:lnTo>
                    <a:pt x="1272159" y="1508023"/>
                  </a:lnTo>
                  <a:lnTo>
                    <a:pt x="1272235" y="1507642"/>
                  </a:lnTo>
                  <a:lnTo>
                    <a:pt x="1273594" y="1508277"/>
                  </a:lnTo>
                  <a:lnTo>
                    <a:pt x="1275067" y="1508785"/>
                  </a:lnTo>
                  <a:lnTo>
                    <a:pt x="1276629" y="1509293"/>
                  </a:lnTo>
                  <a:lnTo>
                    <a:pt x="1277772" y="1509547"/>
                  </a:lnTo>
                  <a:lnTo>
                    <a:pt x="1278483" y="1509420"/>
                  </a:lnTo>
                  <a:lnTo>
                    <a:pt x="1276680" y="1507896"/>
                  </a:lnTo>
                  <a:lnTo>
                    <a:pt x="1276553" y="1507896"/>
                  </a:lnTo>
                  <a:lnTo>
                    <a:pt x="1277150" y="1507642"/>
                  </a:lnTo>
                  <a:lnTo>
                    <a:pt x="1277937" y="1507642"/>
                  </a:lnTo>
                  <a:lnTo>
                    <a:pt x="1279499" y="1507896"/>
                  </a:lnTo>
                  <a:lnTo>
                    <a:pt x="1280477" y="1508277"/>
                  </a:lnTo>
                  <a:lnTo>
                    <a:pt x="1281010" y="1508023"/>
                  </a:lnTo>
                  <a:lnTo>
                    <a:pt x="1281049" y="1507642"/>
                  </a:lnTo>
                  <a:lnTo>
                    <a:pt x="1280985" y="1507134"/>
                  </a:lnTo>
                  <a:lnTo>
                    <a:pt x="1280795" y="1506880"/>
                  </a:lnTo>
                  <a:lnTo>
                    <a:pt x="1280401" y="1506626"/>
                  </a:lnTo>
                  <a:lnTo>
                    <a:pt x="1280210" y="1506372"/>
                  </a:lnTo>
                  <a:lnTo>
                    <a:pt x="1280058" y="1505991"/>
                  </a:lnTo>
                  <a:lnTo>
                    <a:pt x="1279931" y="1505610"/>
                  </a:lnTo>
                  <a:lnTo>
                    <a:pt x="1280261" y="1505610"/>
                  </a:lnTo>
                  <a:lnTo>
                    <a:pt x="1281976" y="1505864"/>
                  </a:lnTo>
                  <a:lnTo>
                    <a:pt x="1282357" y="1505991"/>
                  </a:lnTo>
                  <a:lnTo>
                    <a:pt x="1282357" y="1505610"/>
                  </a:lnTo>
                  <a:lnTo>
                    <a:pt x="1282230" y="1505229"/>
                  </a:lnTo>
                  <a:lnTo>
                    <a:pt x="1281341" y="1504848"/>
                  </a:lnTo>
                  <a:lnTo>
                    <a:pt x="1279842" y="1504848"/>
                  </a:lnTo>
                  <a:lnTo>
                    <a:pt x="1279131" y="1503959"/>
                  </a:lnTo>
                  <a:lnTo>
                    <a:pt x="1277518" y="1503197"/>
                  </a:lnTo>
                  <a:lnTo>
                    <a:pt x="1276540" y="1502816"/>
                  </a:lnTo>
                  <a:lnTo>
                    <a:pt x="1276197" y="1502435"/>
                  </a:lnTo>
                  <a:lnTo>
                    <a:pt x="1271219" y="1502435"/>
                  </a:lnTo>
                  <a:lnTo>
                    <a:pt x="1271219" y="1515770"/>
                  </a:lnTo>
                  <a:lnTo>
                    <a:pt x="1270431" y="1515643"/>
                  </a:lnTo>
                  <a:lnTo>
                    <a:pt x="1269885" y="1515262"/>
                  </a:lnTo>
                  <a:lnTo>
                    <a:pt x="1269568" y="1514627"/>
                  </a:lnTo>
                  <a:lnTo>
                    <a:pt x="1270546" y="1514627"/>
                  </a:lnTo>
                  <a:lnTo>
                    <a:pt x="1271092" y="1515008"/>
                  </a:lnTo>
                  <a:lnTo>
                    <a:pt x="1271219" y="1515770"/>
                  </a:lnTo>
                  <a:lnTo>
                    <a:pt x="1271219" y="1502435"/>
                  </a:lnTo>
                  <a:lnTo>
                    <a:pt x="1261224" y="1502435"/>
                  </a:lnTo>
                  <a:lnTo>
                    <a:pt x="1260563" y="1502435"/>
                  </a:lnTo>
                  <a:lnTo>
                    <a:pt x="1259916" y="1503705"/>
                  </a:lnTo>
                  <a:lnTo>
                    <a:pt x="1259509" y="1504975"/>
                  </a:lnTo>
                  <a:lnTo>
                    <a:pt x="1259903" y="1505102"/>
                  </a:lnTo>
                  <a:lnTo>
                    <a:pt x="1260157" y="1505483"/>
                  </a:lnTo>
                  <a:lnTo>
                    <a:pt x="1260271" y="1506372"/>
                  </a:lnTo>
                  <a:lnTo>
                    <a:pt x="1259992" y="1506880"/>
                  </a:lnTo>
                  <a:lnTo>
                    <a:pt x="1259763" y="1507007"/>
                  </a:lnTo>
                  <a:lnTo>
                    <a:pt x="1259382" y="1507134"/>
                  </a:lnTo>
                  <a:lnTo>
                    <a:pt x="1258989" y="1506880"/>
                  </a:lnTo>
                  <a:lnTo>
                    <a:pt x="1258697" y="1506626"/>
                  </a:lnTo>
                  <a:lnTo>
                    <a:pt x="1258493" y="1506372"/>
                  </a:lnTo>
                  <a:lnTo>
                    <a:pt x="1257706" y="1507261"/>
                  </a:lnTo>
                  <a:lnTo>
                    <a:pt x="1257655" y="1508023"/>
                  </a:lnTo>
                  <a:lnTo>
                    <a:pt x="1258366" y="1508531"/>
                  </a:lnTo>
                  <a:lnTo>
                    <a:pt x="1258163" y="1509293"/>
                  </a:lnTo>
                  <a:lnTo>
                    <a:pt x="1257757" y="1509674"/>
                  </a:lnTo>
                  <a:lnTo>
                    <a:pt x="1255788" y="1510309"/>
                  </a:lnTo>
                  <a:lnTo>
                    <a:pt x="1255280" y="1511198"/>
                  </a:lnTo>
                  <a:lnTo>
                    <a:pt x="1255471" y="1511452"/>
                  </a:lnTo>
                  <a:lnTo>
                    <a:pt x="1255623" y="1511706"/>
                  </a:lnTo>
                  <a:lnTo>
                    <a:pt x="1255750" y="1512595"/>
                  </a:lnTo>
                  <a:lnTo>
                    <a:pt x="1255052" y="1512976"/>
                  </a:lnTo>
                  <a:lnTo>
                    <a:pt x="1253578" y="1513484"/>
                  </a:lnTo>
                  <a:lnTo>
                    <a:pt x="1253490" y="1513611"/>
                  </a:lnTo>
                  <a:lnTo>
                    <a:pt x="1253363" y="1514373"/>
                  </a:lnTo>
                  <a:lnTo>
                    <a:pt x="1252829" y="1514754"/>
                  </a:lnTo>
                  <a:lnTo>
                    <a:pt x="1252601" y="1515008"/>
                  </a:lnTo>
                  <a:lnTo>
                    <a:pt x="1252842" y="1515770"/>
                  </a:lnTo>
                  <a:lnTo>
                    <a:pt x="1252943" y="1516659"/>
                  </a:lnTo>
                  <a:lnTo>
                    <a:pt x="1251750" y="1516532"/>
                  </a:lnTo>
                  <a:lnTo>
                    <a:pt x="1251648" y="1517040"/>
                  </a:lnTo>
                  <a:lnTo>
                    <a:pt x="1251546" y="1519453"/>
                  </a:lnTo>
                  <a:lnTo>
                    <a:pt x="1251115" y="1519961"/>
                  </a:lnTo>
                  <a:lnTo>
                    <a:pt x="1250315" y="1520215"/>
                  </a:lnTo>
                  <a:lnTo>
                    <a:pt x="1250035" y="1521358"/>
                  </a:lnTo>
                  <a:lnTo>
                    <a:pt x="1249667" y="1522247"/>
                  </a:lnTo>
                  <a:lnTo>
                    <a:pt x="1249197" y="1522882"/>
                  </a:lnTo>
                  <a:lnTo>
                    <a:pt x="1248397" y="1523898"/>
                  </a:lnTo>
                  <a:lnTo>
                    <a:pt x="1247394" y="1524914"/>
                  </a:lnTo>
                  <a:lnTo>
                    <a:pt x="1247508" y="1526311"/>
                  </a:lnTo>
                  <a:lnTo>
                    <a:pt x="1246911" y="1527073"/>
                  </a:lnTo>
                  <a:lnTo>
                    <a:pt x="1245590" y="1527454"/>
                  </a:lnTo>
                  <a:lnTo>
                    <a:pt x="1246225" y="1528089"/>
                  </a:lnTo>
                  <a:lnTo>
                    <a:pt x="1246352" y="1528597"/>
                  </a:lnTo>
                  <a:lnTo>
                    <a:pt x="1245958" y="1529105"/>
                  </a:lnTo>
                  <a:lnTo>
                    <a:pt x="1245425" y="1529486"/>
                  </a:lnTo>
                  <a:lnTo>
                    <a:pt x="1244892" y="1529740"/>
                  </a:lnTo>
                  <a:lnTo>
                    <a:pt x="1244371" y="1529740"/>
                  </a:lnTo>
                  <a:lnTo>
                    <a:pt x="1244295" y="1530883"/>
                  </a:lnTo>
                  <a:lnTo>
                    <a:pt x="1243850" y="1531899"/>
                  </a:lnTo>
                  <a:lnTo>
                    <a:pt x="1243037" y="1532788"/>
                  </a:lnTo>
                  <a:lnTo>
                    <a:pt x="1240955" y="1534960"/>
                  </a:lnTo>
                  <a:lnTo>
                    <a:pt x="1240955" y="1557553"/>
                  </a:lnTo>
                  <a:lnTo>
                    <a:pt x="1240878" y="1557934"/>
                  </a:lnTo>
                  <a:lnTo>
                    <a:pt x="1240472" y="1558061"/>
                  </a:lnTo>
                  <a:lnTo>
                    <a:pt x="1240155" y="1557680"/>
                  </a:lnTo>
                  <a:lnTo>
                    <a:pt x="1239901" y="1556918"/>
                  </a:lnTo>
                  <a:lnTo>
                    <a:pt x="1240688" y="1556918"/>
                  </a:lnTo>
                  <a:lnTo>
                    <a:pt x="1240904" y="1557172"/>
                  </a:lnTo>
                  <a:lnTo>
                    <a:pt x="1240955" y="1557553"/>
                  </a:lnTo>
                  <a:lnTo>
                    <a:pt x="1240955" y="1534960"/>
                  </a:lnTo>
                  <a:lnTo>
                    <a:pt x="1240726" y="1536344"/>
                  </a:lnTo>
                  <a:lnTo>
                    <a:pt x="1240586" y="1536979"/>
                  </a:lnTo>
                  <a:lnTo>
                    <a:pt x="1240307" y="1537487"/>
                  </a:lnTo>
                  <a:lnTo>
                    <a:pt x="1239812" y="1537995"/>
                  </a:lnTo>
                  <a:lnTo>
                    <a:pt x="1239329" y="1537995"/>
                  </a:lnTo>
                  <a:lnTo>
                    <a:pt x="1238923" y="1538122"/>
                  </a:lnTo>
                  <a:lnTo>
                    <a:pt x="1239062" y="1539011"/>
                  </a:lnTo>
                  <a:lnTo>
                    <a:pt x="1239583" y="1540408"/>
                  </a:lnTo>
                  <a:lnTo>
                    <a:pt x="1238859" y="1540789"/>
                  </a:lnTo>
                  <a:lnTo>
                    <a:pt x="1238161" y="1540916"/>
                  </a:lnTo>
                  <a:lnTo>
                    <a:pt x="1237513" y="1540535"/>
                  </a:lnTo>
                  <a:lnTo>
                    <a:pt x="1237170" y="1541170"/>
                  </a:lnTo>
                  <a:lnTo>
                    <a:pt x="1237056" y="1542567"/>
                  </a:lnTo>
                  <a:lnTo>
                    <a:pt x="1236624" y="1542694"/>
                  </a:lnTo>
                  <a:lnTo>
                    <a:pt x="1235710" y="1542567"/>
                  </a:lnTo>
                  <a:lnTo>
                    <a:pt x="1235938" y="1543075"/>
                  </a:lnTo>
                  <a:lnTo>
                    <a:pt x="1236040" y="1543837"/>
                  </a:lnTo>
                  <a:lnTo>
                    <a:pt x="1235925" y="1544472"/>
                  </a:lnTo>
                  <a:lnTo>
                    <a:pt x="1234274" y="1546758"/>
                  </a:lnTo>
                  <a:lnTo>
                    <a:pt x="1234071" y="1547139"/>
                  </a:lnTo>
                  <a:lnTo>
                    <a:pt x="1233957" y="1548282"/>
                  </a:lnTo>
                  <a:lnTo>
                    <a:pt x="1232712" y="1548536"/>
                  </a:lnTo>
                  <a:lnTo>
                    <a:pt x="1232357" y="1548917"/>
                  </a:lnTo>
                  <a:lnTo>
                    <a:pt x="1232319" y="1549298"/>
                  </a:lnTo>
                  <a:lnTo>
                    <a:pt x="1232547" y="1550060"/>
                  </a:lnTo>
                  <a:lnTo>
                    <a:pt x="1232662" y="1551457"/>
                  </a:lnTo>
                  <a:lnTo>
                    <a:pt x="1233004" y="1552600"/>
                  </a:lnTo>
                  <a:lnTo>
                    <a:pt x="1232509" y="1552600"/>
                  </a:lnTo>
                  <a:lnTo>
                    <a:pt x="1231353" y="1552346"/>
                  </a:lnTo>
                  <a:lnTo>
                    <a:pt x="1231239" y="1552473"/>
                  </a:lnTo>
                  <a:lnTo>
                    <a:pt x="1231112" y="1553997"/>
                  </a:lnTo>
                  <a:lnTo>
                    <a:pt x="1231531" y="1554632"/>
                  </a:lnTo>
                  <a:lnTo>
                    <a:pt x="1232369" y="1555140"/>
                  </a:lnTo>
                  <a:lnTo>
                    <a:pt x="1233131" y="1556029"/>
                  </a:lnTo>
                  <a:lnTo>
                    <a:pt x="1233805" y="1557172"/>
                  </a:lnTo>
                  <a:lnTo>
                    <a:pt x="1237551" y="1559077"/>
                  </a:lnTo>
                  <a:lnTo>
                    <a:pt x="1238008" y="1559077"/>
                  </a:lnTo>
                  <a:lnTo>
                    <a:pt x="1240028" y="1559712"/>
                  </a:lnTo>
                  <a:lnTo>
                    <a:pt x="1241272" y="1559458"/>
                  </a:lnTo>
                  <a:lnTo>
                    <a:pt x="1241882" y="1558315"/>
                  </a:lnTo>
                  <a:lnTo>
                    <a:pt x="1241945" y="1558061"/>
                  </a:lnTo>
                  <a:lnTo>
                    <a:pt x="1241844" y="1557299"/>
                  </a:lnTo>
                  <a:lnTo>
                    <a:pt x="1241717" y="1556918"/>
                  </a:lnTo>
                  <a:lnTo>
                    <a:pt x="1241666" y="1556791"/>
                  </a:lnTo>
                  <a:lnTo>
                    <a:pt x="1242517" y="1557045"/>
                  </a:lnTo>
                  <a:lnTo>
                    <a:pt x="1243571" y="1556791"/>
                  </a:lnTo>
                  <a:lnTo>
                    <a:pt x="1244828" y="1556029"/>
                  </a:lnTo>
                  <a:lnTo>
                    <a:pt x="1246124" y="1554886"/>
                  </a:lnTo>
                  <a:lnTo>
                    <a:pt x="1246911" y="1554632"/>
                  </a:lnTo>
                  <a:lnTo>
                    <a:pt x="1247470" y="1554505"/>
                  </a:lnTo>
                  <a:lnTo>
                    <a:pt x="1247990" y="1554505"/>
                  </a:lnTo>
                  <a:lnTo>
                    <a:pt x="1248194" y="1554251"/>
                  </a:lnTo>
                  <a:lnTo>
                    <a:pt x="1248333" y="1553997"/>
                  </a:lnTo>
                  <a:lnTo>
                    <a:pt x="1248333" y="1552600"/>
                  </a:lnTo>
                  <a:lnTo>
                    <a:pt x="1248410" y="1552346"/>
                  </a:lnTo>
                  <a:lnTo>
                    <a:pt x="1248625" y="1551965"/>
                  </a:lnTo>
                  <a:lnTo>
                    <a:pt x="1249222" y="1551838"/>
                  </a:lnTo>
                  <a:lnTo>
                    <a:pt x="1250099" y="1552092"/>
                  </a:lnTo>
                  <a:lnTo>
                    <a:pt x="1250365" y="1552219"/>
                  </a:lnTo>
                  <a:lnTo>
                    <a:pt x="1250683" y="1552219"/>
                  </a:lnTo>
                  <a:lnTo>
                    <a:pt x="1251089" y="1552092"/>
                  </a:lnTo>
                  <a:lnTo>
                    <a:pt x="1250784" y="1551838"/>
                  </a:lnTo>
                  <a:lnTo>
                    <a:pt x="1250048" y="1551203"/>
                  </a:lnTo>
                  <a:lnTo>
                    <a:pt x="1249959" y="1550822"/>
                  </a:lnTo>
                  <a:lnTo>
                    <a:pt x="1250022" y="1550060"/>
                  </a:lnTo>
                  <a:lnTo>
                    <a:pt x="1251445" y="1548028"/>
                  </a:lnTo>
                  <a:lnTo>
                    <a:pt x="1251775" y="1547774"/>
                  </a:lnTo>
                  <a:lnTo>
                    <a:pt x="1252347" y="1546758"/>
                  </a:lnTo>
                  <a:lnTo>
                    <a:pt x="1253515" y="1547393"/>
                  </a:lnTo>
                  <a:lnTo>
                    <a:pt x="1253578" y="1547266"/>
                  </a:lnTo>
                  <a:lnTo>
                    <a:pt x="1253655" y="1546758"/>
                  </a:lnTo>
                  <a:lnTo>
                    <a:pt x="1253159" y="1545234"/>
                  </a:lnTo>
                  <a:lnTo>
                    <a:pt x="1252588" y="1544472"/>
                  </a:lnTo>
                  <a:lnTo>
                    <a:pt x="1252359" y="1543837"/>
                  </a:lnTo>
                  <a:lnTo>
                    <a:pt x="1252562" y="1543456"/>
                  </a:lnTo>
                  <a:lnTo>
                    <a:pt x="1252702" y="1543456"/>
                  </a:lnTo>
                  <a:lnTo>
                    <a:pt x="1253299" y="1543202"/>
                  </a:lnTo>
                  <a:lnTo>
                    <a:pt x="1253972" y="1543202"/>
                  </a:lnTo>
                  <a:lnTo>
                    <a:pt x="1253693" y="1542694"/>
                  </a:lnTo>
                  <a:lnTo>
                    <a:pt x="1253337" y="1542059"/>
                  </a:lnTo>
                  <a:lnTo>
                    <a:pt x="1253248" y="1541551"/>
                  </a:lnTo>
                  <a:lnTo>
                    <a:pt x="1254290" y="1542059"/>
                  </a:lnTo>
                  <a:lnTo>
                    <a:pt x="1254975" y="1542186"/>
                  </a:lnTo>
                  <a:lnTo>
                    <a:pt x="1255864" y="1541932"/>
                  </a:lnTo>
                  <a:lnTo>
                    <a:pt x="1255407" y="1541551"/>
                  </a:lnTo>
                  <a:lnTo>
                    <a:pt x="1254963" y="1541170"/>
                  </a:lnTo>
                  <a:lnTo>
                    <a:pt x="1254848" y="1540916"/>
                  </a:lnTo>
                  <a:lnTo>
                    <a:pt x="1254633" y="1540408"/>
                  </a:lnTo>
                  <a:lnTo>
                    <a:pt x="1254734" y="1539011"/>
                  </a:lnTo>
                  <a:lnTo>
                    <a:pt x="1254950" y="1538884"/>
                  </a:lnTo>
                  <a:lnTo>
                    <a:pt x="1255801" y="1538757"/>
                  </a:lnTo>
                  <a:lnTo>
                    <a:pt x="1256296" y="1539011"/>
                  </a:lnTo>
                  <a:lnTo>
                    <a:pt x="1256880" y="1539519"/>
                  </a:lnTo>
                  <a:lnTo>
                    <a:pt x="1256982" y="1538757"/>
                  </a:lnTo>
                  <a:lnTo>
                    <a:pt x="1257185" y="1536979"/>
                  </a:lnTo>
                  <a:lnTo>
                    <a:pt x="1257833" y="1535963"/>
                  </a:lnTo>
                  <a:lnTo>
                    <a:pt x="1258798" y="1536217"/>
                  </a:lnTo>
                  <a:lnTo>
                    <a:pt x="1259484" y="1536852"/>
                  </a:lnTo>
                  <a:lnTo>
                    <a:pt x="1260348" y="1537614"/>
                  </a:lnTo>
                  <a:lnTo>
                    <a:pt x="1261262" y="1538376"/>
                  </a:lnTo>
                  <a:lnTo>
                    <a:pt x="1262037" y="1538757"/>
                  </a:lnTo>
                  <a:lnTo>
                    <a:pt x="1262697" y="1538757"/>
                  </a:lnTo>
                  <a:lnTo>
                    <a:pt x="1262595" y="1539519"/>
                  </a:lnTo>
                  <a:lnTo>
                    <a:pt x="1265593" y="1541297"/>
                  </a:lnTo>
                  <a:lnTo>
                    <a:pt x="1265453" y="1542186"/>
                  </a:lnTo>
                  <a:lnTo>
                    <a:pt x="1265872" y="1542821"/>
                  </a:lnTo>
                  <a:lnTo>
                    <a:pt x="1266837" y="1543202"/>
                  </a:lnTo>
                  <a:lnTo>
                    <a:pt x="1268209" y="1543837"/>
                  </a:lnTo>
                  <a:lnTo>
                    <a:pt x="1268298" y="1544726"/>
                  </a:lnTo>
                  <a:lnTo>
                    <a:pt x="1268818" y="1544599"/>
                  </a:lnTo>
                  <a:lnTo>
                    <a:pt x="1269339" y="1544853"/>
                  </a:lnTo>
                  <a:lnTo>
                    <a:pt x="1269860" y="1545488"/>
                  </a:lnTo>
                  <a:lnTo>
                    <a:pt x="1270431" y="1546250"/>
                  </a:lnTo>
                  <a:lnTo>
                    <a:pt x="1271193" y="1547139"/>
                  </a:lnTo>
                  <a:lnTo>
                    <a:pt x="1272222" y="1548663"/>
                  </a:lnTo>
                  <a:lnTo>
                    <a:pt x="1273340" y="1549044"/>
                  </a:lnTo>
                  <a:lnTo>
                    <a:pt x="1274533" y="1548409"/>
                  </a:lnTo>
                  <a:lnTo>
                    <a:pt x="1274546" y="1549679"/>
                  </a:lnTo>
                  <a:lnTo>
                    <a:pt x="1274978" y="1550187"/>
                  </a:lnTo>
                  <a:lnTo>
                    <a:pt x="1276159" y="1550441"/>
                  </a:lnTo>
                  <a:lnTo>
                    <a:pt x="1277137" y="1550949"/>
                  </a:lnTo>
                  <a:lnTo>
                    <a:pt x="1277874" y="1551838"/>
                  </a:lnTo>
                  <a:lnTo>
                    <a:pt x="1278001" y="1552219"/>
                  </a:lnTo>
                  <a:lnTo>
                    <a:pt x="1278509" y="1552854"/>
                  </a:lnTo>
                  <a:lnTo>
                    <a:pt x="1279359" y="1553616"/>
                  </a:lnTo>
                  <a:lnTo>
                    <a:pt x="1280515" y="1554505"/>
                  </a:lnTo>
                  <a:lnTo>
                    <a:pt x="1283246" y="1556410"/>
                  </a:lnTo>
                  <a:lnTo>
                    <a:pt x="1285240" y="1557680"/>
                  </a:lnTo>
                  <a:lnTo>
                    <a:pt x="1287018" y="1559077"/>
                  </a:lnTo>
                  <a:lnTo>
                    <a:pt x="1288554" y="1560855"/>
                  </a:lnTo>
                  <a:lnTo>
                    <a:pt x="1289634" y="1561236"/>
                  </a:lnTo>
                  <a:lnTo>
                    <a:pt x="1291590" y="1562252"/>
                  </a:lnTo>
                  <a:lnTo>
                    <a:pt x="1292199" y="1562760"/>
                  </a:lnTo>
                  <a:lnTo>
                    <a:pt x="1292644" y="1563522"/>
                  </a:lnTo>
                  <a:lnTo>
                    <a:pt x="1292974" y="1563268"/>
                  </a:lnTo>
                  <a:lnTo>
                    <a:pt x="1293406" y="1563141"/>
                  </a:lnTo>
                  <a:lnTo>
                    <a:pt x="1294447" y="1563776"/>
                  </a:lnTo>
                  <a:lnTo>
                    <a:pt x="1294549" y="1564538"/>
                  </a:lnTo>
                  <a:lnTo>
                    <a:pt x="1294498" y="1564792"/>
                  </a:lnTo>
                  <a:lnTo>
                    <a:pt x="1298257" y="1567332"/>
                  </a:lnTo>
                  <a:lnTo>
                    <a:pt x="1301711" y="1570253"/>
                  </a:lnTo>
                  <a:lnTo>
                    <a:pt x="1304861" y="1573301"/>
                  </a:lnTo>
                  <a:lnTo>
                    <a:pt x="1306106" y="1573555"/>
                  </a:lnTo>
                  <a:lnTo>
                    <a:pt x="1307642" y="1574444"/>
                  </a:lnTo>
                  <a:lnTo>
                    <a:pt x="1311478" y="1577746"/>
                  </a:lnTo>
                  <a:lnTo>
                    <a:pt x="1313802" y="1579524"/>
                  </a:lnTo>
                  <a:lnTo>
                    <a:pt x="1315046" y="1579651"/>
                  </a:lnTo>
                  <a:lnTo>
                    <a:pt x="1316583" y="1580540"/>
                  </a:lnTo>
                  <a:lnTo>
                    <a:pt x="1320419" y="1583969"/>
                  </a:lnTo>
                  <a:lnTo>
                    <a:pt x="1322273" y="1584858"/>
                  </a:lnTo>
                  <a:lnTo>
                    <a:pt x="1322857" y="1584985"/>
                  </a:lnTo>
                  <a:lnTo>
                    <a:pt x="1323098" y="1585747"/>
                  </a:lnTo>
                  <a:lnTo>
                    <a:pt x="1323873" y="1586509"/>
                  </a:lnTo>
                  <a:lnTo>
                    <a:pt x="1326921" y="1588033"/>
                  </a:lnTo>
                  <a:lnTo>
                    <a:pt x="1327327" y="1588414"/>
                  </a:lnTo>
                  <a:lnTo>
                    <a:pt x="1327696" y="1588922"/>
                  </a:lnTo>
                  <a:lnTo>
                    <a:pt x="1328483" y="1589303"/>
                  </a:lnTo>
                  <a:lnTo>
                    <a:pt x="1329359" y="1589303"/>
                  </a:lnTo>
                  <a:lnTo>
                    <a:pt x="1331861" y="1587652"/>
                  </a:lnTo>
                  <a:lnTo>
                    <a:pt x="1333233" y="1586890"/>
                  </a:lnTo>
                  <a:lnTo>
                    <a:pt x="1333550" y="1585747"/>
                  </a:lnTo>
                  <a:lnTo>
                    <a:pt x="1334465" y="1584096"/>
                  </a:lnTo>
                  <a:lnTo>
                    <a:pt x="1334960" y="1583588"/>
                  </a:lnTo>
                  <a:lnTo>
                    <a:pt x="1335557" y="1583334"/>
                  </a:lnTo>
                  <a:lnTo>
                    <a:pt x="1335557" y="1582826"/>
                  </a:lnTo>
                  <a:lnTo>
                    <a:pt x="1335887" y="1581810"/>
                  </a:lnTo>
                  <a:lnTo>
                    <a:pt x="1337348" y="1578254"/>
                  </a:lnTo>
                  <a:lnTo>
                    <a:pt x="1336929" y="1577238"/>
                  </a:lnTo>
                  <a:lnTo>
                    <a:pt x="1335570" y="1576730"/>
                  </a:lnTo>
                  <a:lnTo>
                    <a:pt x="1336344" y="1576730"/>
                  </a:lnTo>
                  <a:lnTo>
                    <a:pt x="1337170" y="1576476"/>
                  </a:lnTo>
                  <a:lnTo>
                    <a:pt x="1338033" y="1575714"/>
                  </a:lnTo>
                  <a:close/>
                </a:path>
                <a:path w="2123440" h="3785234">
                  <a:moveTo>
                    <a:pt x="1339634" y="1508277"/>
                  </a:moveTo>
                  <a:lnTo>
                    <a:pt x="1339380" y="1508150"/>
                  </a:lnTo>
                  <a:lnTo>
                    <a:pt x="1338948" y="1508150"/>
                  </a:lnTo>
                  <a:lnTo>
                    <a:pt x="1338732" y="1508150"/>
                  </a:lnTo>
                  <a:lnTo>
                    <a:pt x="1338643" y="1508277"/>
                  </a:lnTo>
                  <a:lnTo>
                    <a:pt x="1338453" y="1508658"/>
                  </a:lnTo>
                  <a:lnTo>
                    <a:pt x="1339634" y="1508277"/>
                  </a:lnTo>
                  <a:close/>
                </a:path>
                <a:path w="2123440" h="3785234">
                  <a:moveTo>
                    <a:pt x="1346263" y="1489100"/>
                  </a:moveTo>
                  <a:lnTo>
                    <a:pt x="1346238" y="1488846"/>
                  </a:lnTo>
                  <a:lnTo>
                    <a:pt x="1345971" y="1488719"/>
                  </a:lnTo>
                  <a:lnTo>
                    <a:pt x="1346060" y="1489100"/>
                  </a:lnTo>
                  <a:lnTo>
                    <a:pt x="1346263" y="1489100"/>
                  </a:lnTo>
                  <a:close/>
                </a:path>
                <a:path w="2123440" h="3785234">
                  <a:moveTo>
                    <a:pt x="1389456" y="1491132"/>
                  </a:moveTo>
                  <a:lnTo>
                    <a:pt x="1386255" y="1488846"/>
                  </a:lnTo>
                  <a:lnTo>
                    <a:pt x="1386192" y="1488592"/>
                  </a:lnTo>
                  <a:lnTo>
                    <a:pt x="1386090" y="1488465"/>
                  </a:lnTo>
                  <a:lnTo>
                    <a:pt x="1385951" y="1488338"/>
                  </a:lnTo>
                  <a:lnTo>
                    <a:pt x="1385544" y="1487068"/>
                  </a:lnTo>
                  <a:lnTo>
                    <a:pt x="1385290" y="1486306"/>
                  </a:lnTo>
                  <a:lnTo>
                    <a:pt x="1384147" y="1486941"/>
                  </a:lnTo>
                  <a:lnTo>
                    <a:pt x="1383779" y="1487068"/>
                  </a:lnTo>
                  <a:lnTo>
                    <a:pt x="1383525" y="1486941"/>
                  </a:lnTo>
                  <a:lnTo>
                    <a:pt x="1379423" y="1485290"/>
                  </a:lnTo>
                  <a:lnTo>
                    <a:pt x="1376781" y="1483258"/>
                  </a:lnTo>
                  <a:lnTo>
                    <a:pt x="1375625" y="1482369"/>
                  </a:lnTo>
                  <a:lnTo>
                    <a:pt x="1373111" y="1479448"/>
                  </a:lnTo>
                  <a:lnTo>
                    <a:pt x="1372133" y="1478305"/>
                  </a:lnTo>
                  <a:lnTo>
                    <a:pt x="1371638" y="1478305"/>
                  </a:lnTo>
                  <a:lnTo>
                    <a:pt x="1371041" y="1479321"/>
                  </a:lnTo>
                  <a:lnTo>
                    <a:pt x="1370444" y="1479448"/>
                  </a:lnTo>
                  <a:lnTo>
                    <a:pt x="1370190" y="1479448"/>
                  </a:lnTo>
                  <a:lnTo>
                    <a:pt x="1368755" y="1478813"/>
                  </a:lnTo>
                  <a:lnTo>
                    <a:pt x="1367942" y="1477924"/>
                  </a:lnTo>
                  <a:lnTo>
                    <a:pt x="1367637" y="1476908"/>
                  </a:lnTo>
                  <a:lnTo>
                    <a:pt x="1366189" y="1476908"/>
                  </a:lnTo>
                  <a:lnTo>
                    <a:pt x="1365796" y="1476654"/>
                  </a:lnTo>
                  <a:lnTo>
                    <a:pt x="1365478" y="1476273"/>
                  </a:lnTo>
                  <a:lnTo>
                    <a:pt x="1364424" y="1474114"/>
                  </a:lnTo>
                  <a:lnTo>
                    <a:pt x="1362798" y="1473098"/>
                  </a:lnTo>
                  <a:lnTo>
                    <a:pt x="1362189" y="1472717"/>
                  </a:lnTo>
                  <a:lnTo>
                    <a:pt x="1360805" y="1472971"/>
                  </a:lnTo>
                  <a:lnTo>
                    <a:pt x="1360424" y="1473098"/>
                  </a:lnTo>
                  <a:lnTo>
                    <a:pt x="1360081" y="1472844"/>
                  </a:lnTo>
                  <a:lnTo>
                    <a:pt x="1359827" y="1472463"/>
                  </a:lnTo>
                  <a:lnTo>
                    <a:pt x="1359344" y="1471955"/>
                  </a:lnTo>
                  <a:lnTo>
                    <a:pt x="1358861" y="1471447"/>
                  </a:lnTo>
                  <a:lnTo>
                    <a:pt x="1357083" y="1471955"/>
                  </a:lnTo>
                  <a:lnTo>
                    <a:pt x="1356664" y="1471701"/>
                  </a:lnTo>
                  <a:lnTo>
                    <a:pt x="1356245" y="1470431"/>
                  </a:lnTo>
                  <a:lnTo>
                    <a:pt x="1356296" y="1469161"/>
                  </a:lnTo>
                  <a:lnTo>
                    <a:pt x="1356842" y="1468145"/>
                  </a:lnTo>
                  <a:lnTo>
                    <a:pt x="1351851" y="1466367"/>
                  </a:lnTo>
                  <a:lnTo>
                    <a:pt x="1351470" y="1466113"/>
                  </a:lnTo>
                  <a:lnTo>
                    <a:pt x="1351318" y="1465859"/>
                  </a:lnTo>
                  <a:lnTo>
                    <a:pt x="1351203" y="1465351"/>
                  </a:lnTo>
                  <a:lnTo>
                    <a:pt x="1351305" y="1464970"/>
                  </a:lnTo>
                  <a:lnTo>
                    <a:pt x="1351153" y="1464716"/>
                  </a:lnTo>
                  <a:lnTo>
                    <a:pt x="1350695" y="1464208"/>
                  </a:lnTo>
                  <a:lnTo>
                    <a:pt x="1350314" y="1464081"/>
                  </a:lnTo>
                  <a:lnTo>
                    <a:pt x="1350022" y="1463700"/>
                  </a:lnTo>
                  <a:lnTo>
                    <a:pt x="1347673" y="1462938"/>
                  </a:lnTo>
                  <a:lnTo>
                    <a:pt x="1347419" y="1462811"/>
                  </a:lnTo>
                  <a:lnTo>
                    <a:pt x="1347216" y="1462557"/>
                  </a:lnTo>
                  <a:lnTo>
                    <a:pt x="1347000" y="1461922"/>
                  </a:lnTo>
                  <a:lnTo>
                    <a:pt x="1346809" y="1461795"/>
                  </a:lnTo>
                  <a:lnTo>
                    <a:pt x="1346149" y="1461795"/>
                  </a:lnTo>
                  <a:lnTo>
                    <a:pt x="1346060" y="1461668"/>
                  </a:lnTo>
                  <a:lnTo>
                    <a:pt x="1345971" y="1461541"/>
                  </a:lnTo>
                  <a:lnTo>
                    <a:pt x="1346034" y="1460906"/>
                  </a:lnTo>
                  <a:lnTo>
                    <a:pt x="1345539" y="1460906"/>
                  </a:lnTo>
                  <a:lnTo>
                    <a:pt x="1345018" y="1460652"/>
                  </a:lnTo>
                  <a:lnTo>
                    <a:pt x="1344726" y="1460398"/>
                  </a:lnTo>
                  <a:lnTo>
                    <a:pt x="1344663" y="1460144"/>
                  </a:lnTo>
                  <a:lnTo>
                    <a:pt x="1344371" y="1459763"/>
                  </a:lnTo>
                  <a:lnTo>
                    <a:pt x="1343964" y="1460525"/>
                  </a:lnTo>
                  <a:lnTo>
                    <a:pt x="1342974" y="1461541"/>
                  </a:lnTo>
                  <a:lnTo>
                    <a:pt x="1342580" y="1461668"/>
                  </a:lnTo>
                  <a:lnTo>
                    <a:pt x="1341920" y="1461668"/>
                  </a:lnTo>
                  <a:lnTo>
                    <a:pt x="1341018" y="1461541"/>
                  </a:lnTo>
                  <a:lnTo>
                    <a:pt x="1340739" y="1461668"/>
                  </a:lnTo>
                  <a:lnTo>
                    <a:pt x="1340523" y="1461541"/>
                  </a:lnTo>
                  <a:lnTo>
                    <a:pt x="1340218" y="1460525"/>
                  </a:lnTo>
                  <a:lnTo>
                    <a:pt x="1340218" y="1460144"/>
                  </a:lnTo>
                  <a:lnTo>
                    <a:pt x="1340345" y="1459890"/>
                  </a:lnTo>
                  <a:lnTo>
                    <a:pt x="1340713" y="1459509"/>
                  </a:lnTo>
                  <a:lnTo>
                    <a:pt x="1340840" y="1459382"/>
                  </a:lnTo>
                  <a:lnTo>
                    <a:pt x="1340548" y="1459509"/>
                  </a:lnTo>
                  <a:lnTo>
                    <a:pt x="1339570" y="1458493"/>
                  </a:lnTo>
                  <a:lnTo>
                    <a:pt x="1339519" y="1457985"/>
                  </a:lnTo>
                  <a:lnTo>
                    <a:pt x="1339773" y="1457604"/>
                  </a:lnTo>
                  <a:lnTo>
                    <a:pt x="1340370" y="1457477"/>
                  </a:lnTo>
                  <a:lnTo>
                    <a:pt x="1341399" y="1456969"/>
                  </a:lnTo>
                  <a:lnTo>
                    <a:pt x="1341653" y="1456842"/>
                  </a:lnTo>
                  <a:lnTo>
                    <a:pt x="1341272" y="1456715"/>
                  </a:lnTo>
                  <a:lnTo>
                    <a:pt x="1340967" y="1456715"/>
                  </a:lnTo>
                  <a:lnTo>
                    <a:pt x="1340586" y="1456588"/>
                  </a:lnTo>
                  <a:lnTo>
                    <a:pt x="1339532" y="1456588"/>
                  </a:lnTo>
                  <a:lnTo>
                    <a:pt x="1338033" y="1455826"/>
                  </a:lnTo>
                  <a:lnTo>
                    <a:pt x="1337525" y="1454810"/>
                  </a:lnTo>
                  <a:lnTo>
                    <a:pt x="1337233" y="1454302"/>
                  </a:lnTo>
                  <a:lnTo>
                    <a:pt x="1337170" y="1454048"/>
                  </a:lnTo>
                  <a:lnTo>
                    <a:pt x="1337144" y="1477289"/>
                  </a:lnTo>
                  <a:lnTo>
                    <a:pt x="1336979" y="1477670"/>
                  </a:lnTo>
                  <a:lnTo>
                    <a:pt x="1331569" y="1483639"/>
                  </a:lnTo>
                  <a:lnTo>
                    <a:pt x="1331493" y="1483766"/>
                  </a:lnTo>
                  <a:lnTo>
                    <a:pt x="1329499" y="1486179"/>
                  </a:lnTo>
                  <a:lnTo>
                    <a:pt x="1329524" y="1486306"/>
                  </a:lnTo>
                  <a:lnTo>
                    <a:pt x="1329639" y="1486560"/>
                  </a:lnTo>
                  <a:lnTo>
                    <a:pt x="1331036" y="1488465"/>
                  </a:lnTo>
                  <a:lnTo>
                    <a:pt x="1331302" y="1488592"/>
                  </a:lnTo>
                  <a:lnTo>
                    <a:pt x="1331493" y="1488846"/>
                  </a:lnTo>
                  <a:lnTo>
                    <a:pt x="1331620" y="1489227"/>
                  </a:lnTo>
                  <a:lnTo>
                    <a:pt x="1332014" y="1489481"/>
                  </a:lnTo>
                  <a:lnTo>
                    <a:pt x="1332001" y="1489989"/>
                  </a:lnTo>
                  <a:lnTo>
                    <a:pt x="1331112" y="1491386"/>
                  </a:lnTo>
                  <a:lnTo>
                    <a:pt x="1330350" y="1491640"/>
                  </a:lnTo>
                  <a:lnTo>
                    <a:pt x="1329664" y="1491259"/>
                  </a:lnTo>
                  <a:lnTo>
                    <a:pt x="1329448" y="1491132"/>
                  </a:lnTo>
                  <a:lnTo>
                    <a:pt x="1329334" y="1490878"/>
                  </a:lnTo>
                  <a:lnTo>
                    <a:pt x="1327962" y="1491259"/>
                  </a:lnTo>
                  <a:lnTo>
                    <a:pt x="1327734" y="1491259"/>
                  </a:lnTo>
                  <a:lnTo>
                    <a:pt x="1327480" y="1491132"/>
                  </a:lnTo>
                  <a:lnTo>
                    <a:pt x="1325816" y="1490497"/>
                  </a:lnTo>
                  <a:lnTo>
                    <a:pt x="1325156" y="1490116"/>
                  </a:lnTo>
                  <a:lnTo>
                    <a:pt x="1325041" y="1489735"/>
                  </a:lnTo>
                  <a:lnTo>
                    <a:pt x="1325079" y="1489481"/>
                  </a:lnTo>
                  <a:lnTo>
                    <a:pt x="1325638" y="1488465"/>
                  </a:lnTo>
                  <a:lnTo>
                    <a:pt x="1323594" y="1487068"/>
                  </a:lnTo>
                  <a:lnTo>
                    <a:pt x="1322946" y="1486814"/>
                  </a:lnTo>
                  <a:lnTo>
                    <a:pt x="1322844" y="1486560"/>
                  </a:lnTo>
                  <a:lnTo>
                    <a:pt x="1322819" y="1486179"/>
                  </a:lnTo>
                  <a:lnTo>
                    <a:pt x="1323492" y="1484909"/>
                  </a:lnTo>
                  <a:lnTo>
                    <a:pt x="1324114" y="1484528"/>
                  </a:lnTo>
                  <a:lnTo>
                    <a:pt x="1324902" y="1484528"/>
                  </a:lnTo>
                  <a:lnTo>
                    <a:pt x="1324152" y="1483512"/>
                  </a:lnTo>
                  <a:lnTo>
                    <a:pt x="1322946" y="1482115"/>
                  </a:lnTo>
                  <a:lnTo>
                    <a:pt x="1321320" y="1480464"/>
                  </a:lnTo>
                  <a:lnTo>
                    <a:pt x="1321054" y="1480337"/>
                  </a:lnTo>
                  <a:lnTo>
                    <a:pt x="1320863" y="1480083"/>
                  </a:lnTo>
                  <a:lnTo>
                    <a:pt x="1320736" y="1479702"/>
                  </a:lnTo>
                  <a:lnTo>
                    <a:pt x="1320749" y="1478686"/>
                  </a:lnTo>
                  <a:lnTo>
                    <a:pt x="1318247" y="1475384"/>
                  </a:lnTo>
                  <a:lnTo>
                    <a:pt x="1317066" y="1474876"/>
                  </a:lnTo>
                  <a:lnTo>
                    <a:pt x="1316494" y="1474114"/>
                  </a:lnTo>
                  <a:lnTo>
                    <a:pt x="1316367" y="1473987"/>
                  </a:lnTo>
                  <a:lnTo>
                    <a:pt x="1316189" y="1473987"/>
                  </a:lnTo>
                  <a:lnTo>
                    <a:pt x="1315999" y="1474114"/>
                  </a:lnTo>
                  <a:lnTo>
                    <a:pt x="1315542" y="1473987"/>
                  </a:lnTo>
                  <a:lnTo>
                    <a:pt x="1315212" y="1473606"/>
                  </a:lnTo>
                  <a:lnTo>
                    <a:pt x="1315173" y="1473479"/>
                  </a:lnTo>
                  <a:lnTo>
                    <a:pt x="1315135" y="1472082"/>
                  </a:lnTo>
                  <a:lnTo>
                    <a:pt x="1315529" y="1471955"/>
                  </a:lnTo>
                  <a:lnTo>
                    <a:pt x="1315669" y="1471828"/>
                  </a:lnTo>
                  <a:lnTo>
                    <a:pt x="1315732" y="1471701"/>
                  </a:lnTo>
                  <a:lnTo>
                    <a:pt x="1316037" y="1471574"/>
                  </a:lnTo>
                  <a:lnTo>
                    <a:pt x="1316088" y="1471447"/>
                  </a:lnTo>
                  <a:lnTo>
                    <a:pt x="1316266" y="1471447"/>
                  </a:lnTo>
                  <a:lnTo>
                    <a:pt x="1316520" y="1471574"/>
                  </a:lnTo>
                  <a:lnTo>
                    <a:pt x="1316520" y="1471447"/>
                  </a:lnTo>
                  <a:lnTo>
                    <a:pt x="1316494" y="1470685"/>
                  </a:lnTo>
                  <a:lnTo>
                    <a:pt x="1316901" y="1469923"/>
                  </a:lnTo>
                  <a:lnTo>
                    <a:pt x="1316329" y="1468907"/>
                  </a:lnTo>
                  <a:lnTo>
                    <a:pt x="1314221" y="1466494"/>
                  </a:lnTo>
                  <a:lnTo>
                    <a:pt x="1313942" y="1466621"/>
                  </a:lnTo>
                  <a:lnTo>
                    <a:pt x="1313446" y="1466494"/>
                  </a:lnTo>
                  <a:lnTo>
                    <a:pt x="1312862" y="1466240"/>
                  </a:lnTo>
                  <a:lnTo>
                    <a:pt x="1312735" y="1465859"/>
                  </a:lnTo>
                  <a:lnTo>
                    <a:pt x="1312786" y="1464970"/>
                  </a:lnTo>
                  <a:lnTo>
                    <a:pt x="1312913" y="1464716"/>
                  </a:lnTo>
                  <a:lnTo>
                    <a:pt x="1312989" y="1464081"/>
                  </a:lnTo>
                  <a:lnTo>
                    <a:pt x="1313180" y="1463700"/>
                  </a:lnTo>
                  <a:lnTo>
                    <a:pt x="1313522" y="1463319"/>
                  </a:lnTo>
                  <a:lnTo>
                    <a:pt x="1313815" y="1463319"/>
                  </a:lnTo>
                  <a:lnTo>
                    <a:pt x="1314069" y="1463446"/>
                  </a:lnTo>
                  <a:lnTo>
                    <a:pt x="1314081" y="1463319"/>
                  </a:lnTo>
                  <a:lnTo>
                    <a:pt x="1314107" y="1463065"/>
                  </a:lnTo>
                  <a:lnTo>
                    <a:pt x="1314183" y="1462303"/>
                  </a:lnTo>
                  <a:lnTo>
                    <a:pt x="1313307" y="1461541"/>
                  </a:lnTo>
                  <a:lnTo>
                    <a:pt x="1312786" y="1461287"/>
                  </a:lnTo>
                  <a:lnTo>
                    <a:pt x="1312887" y="1460271"/>
                  </a:lnTo>
                  <a:lnTo>
                    <a:pt x="1313484" y="1457985"/>
                  </a:lnTo>
                  <a:lnTo>
                    <a:pt x="1313484" y="1457477"/>
                  </a:lnTo>
                  <a:lnTo>
                    <a:pt x="1313624" y="1457223"/>
                  </a:lnTo>
                  <a:lnTo>
                    <a:pt x="1313954" y="1456969"/>
                  </a:lnTo>
                  <a:lnTo>
                    <a:pt x="1314932" y="1456969"/>
                  </a:lnTo>
                  <a:lnTo>
                    <a:pt x="1318247" y="1458620"/>
                  </a:lnTo>
                  <a:lnTo>
                    <a:pt x="1320876" y="1460779"/>
                  </a:lnTo>
                  <a:lnTo>
                    <a:pt x="1321930" y="1461287"/>
                  </a:lnTo>
                  <a:lnTo>
                    <a:pt x="1322235" y="1461541"/>
                  </a:lnTo>
                  <a:lnTo>
                    <a:pt x="1322946" y="1462049"/>
                  </a:lnTo>
                  <a:lnTo>
                    <a:pt x="1323149" y="1462303"/>
                  </a:lnTo>
                  <a:lnTo>
                    <a:pt x="1323213" y="1462430"/>
                  </a:lnTo>
                  <a:lnTo>
                    <a:pt x="1323898" y="1463065"/>
                  </a:lnTo>
                  <a:lnTo>
                    <a:pt x="1324775" y="1463700"/>
                  </a:lnTo>
                  <a:lnTo>
                    <a:pt x="1326324" y="1465097"/>
                  </a:lnTo>
                  <a:lnTo>
                    <a:pt x="1327975" y="1466113"/>
                  </a:lnTo>
                  <a:lnTo>
                    <a:pt x="1329740" y="1467510"/>
                  </a:lnTo>
                  <a:lnTo>
                    <a:pt x="1331391" y="1468653"/>
                  </a:lnTo>
                  <a:lnTo>
                    <a:pt x="1332953" y="1469796"/>
                  </a:lnTo>
                  <a:lnTo>
                    <a:pt x="1334084" y="1470431"/>
                  </a:lnTo>
                  <a:lnTo>
                    <a:pt x="1334808" y="1470685"/>
                  </a:lnTo>
                  <a:lnTo>
                    <a:pt x="1335062" y="1470812"/>
                  </a:lnTo>
                  <a:lnTo>
                    <a:pt x="1335100" y="1471066"/>
                  </a:lnTo>
                  <a:lnTo>
                    <a:pt x="1336738" y="1473098"/>
                  </a:lnTo>
                  <a:lnTo>
                    <a:pt x="1336840" y="1473479"/>
                  </a:lnTo>
                  <a:lnTo>
                    <a:pt x="1336929" y="1473987"/>
                  </a:lnTo>
                  <a:lnTo>
                    <a:pt x="1337056" y="1476273"/>
                  </a:lnTo>
                  <a:lnTo>
                    <a:pt x="1337144" y="1477289"/>
                  </a:lnTo>
                  <a:lnTo>
                    <a:pt x="1337144" y="1454099"/>
                  </a:lnTo>
                  <a:lnTo>
                    <a:pt x="1336979" y="1454429"/>
                  </a:lnTo>
                  <a:lnTo>
                    <a:pt x="1336509" y="1454683"/>
                  </a:lnTo>
                  <a:lnTo>
                    <a:pt x="1336078" y="1454810"/>
                  </a:lnTo>
                  <a:lnTo>
                    <a:pt x="1334262" y="1453794"/>
                  </a:lnTo>
                  <a:lnTo>
                    <a:pt x="1334109" y="1453667"/>
                  </a:lnTo>
                  <a:lnTo>
                    <a:pt x="1333842" y="1452905"/>
                  </a:lnTo>
                  <a:lnTo>
                    <a:pt x="1333360" y="1452905"/>
                  </a:lnTo>
                  <a:lnTo>
                    <a:pt x="1332903" y="1452778"/>
                  </a:lnTo>
                  <a:lnTo>
                    <a:pt x="1332572" y="1452397"/>
                  </a:lnTo>
                  <a:lnTo>
                    <a:pt x="1332357" y="1451762"/>
                  </a:lnTo>
                  <a:lnTo>
                    <a:pt x="1332458" y="1450746"/>
                  </a:lnTo>
                  <a:lnTo>
                    <a:pt x="1332496" y="1450619"/>
                  </a:lnTo>
                  <a:lnTo>
                    <a:pt x="1332992" y="1450238"/>
                  </a:lnTo>
                  <a:lnTo>
                    <a:pt x="1333398" y="1449857"/>
                  </a:lnTo>
                  <a:lnTo>
                    <a:pt x="1333017" y="1449603"/>
                  </a:lnTo>
                  <a:lnTo>
                    <a:pt x="1327543" y="1445920"/>
                  </a:lnTo>
                  <a:lnTo>
                    <a:pt x="1327289" y="1445793"/>
                  </a:lnTo>
                  <a:lnTo>
                    <a:pt x="1327073" y="1445412"/>
                  </a:lnTo>
                  <a:lnTo>
                    <a:pt x="1326769" y="1445031"/>
                  </a:lnTo>
                  <a:lnTo>
                    <a:pt x="1326578" y="1444904"/>
                  </a:lnTo>
                  <a:lnTo>
                    <a:pt x="1326388" y="1444777"/>
                  </a:lnTo>
                  <a:lnTo>
                    <a:pt x="1326095" y="1444904"/>
                  </a:lnTo>
                  <a:lnTo>
                    <a:pt x="1325397" y="1444777"/>
                  </a:lnTo>
                  <a:lnTo>
                    <a:pt x="1324889" y="1444523"/>
                  </a:lnTo>
                  <a:lnTo>
                    <a:pt x="1324622" y="1444396"/>
                  </a:lnTo>
                  <a:lnTo>
                    <a:pt x="1323975" y="1444396"/>
                  </a:lnTo>
                  <a:lnTo>
                    <a:pt x="1323911" y="1444269"/>
                  </a:lnTo>
                  <a:lnTo>
                    <a:pt x="1323860" y="1443761"/>
                  </a:lnTo>
                  <a:lnTo>
                    <a:pt x="1324051" y="1443126"/>
                  </a:lnTo>
                  <a:lnTo>
                    <a:pt x="1324152" y="1442364"/>
                  </a:lnTo>
                  <a:lnTo>
                    <a:pt x="1323378" y="1441475"/>
                  </a:lnTo>
                  <a:lnTo>
                    <a:pt x="1322006" y="1441348"/>
                  </a:lnTo>
                  <a:lnTo>
                    <a:pt x="1321422" y="1440967"/>
                  </a:lnTo>
                  <a:lnTo>
                    <a:pt x="1321269" y="1440840"/>
                  </a:lnTo>
                  <a:lnTo>
                    <a:pt x="1320469" y="1440205"/>
                  </a:lnTo>
                  <a:lnTo>
                    <a:pt x="1319669" y="1439570"/>
                  </a:lnTo>
                  <a:lnTo>
                    <a:pt x="1319276" y="1439951"/>
                  </a:lnTo>
                  <a:lnTo>
                    <a:pt x="1318818" y="1440205"/>
                  </a:lnTo>
                  <a:lnTo>
                    <a:pt x="1318463" y="1440205"/>
                  </a:lnTo>
                  <a:lnTo>
                    <a:pt x="1316443" y="1439189"/>
                  </a:lnTo>
                  <a:lnTo>
                    <a:pt x="1316228" y="1439570"/>
                  </a:lnTo>
                  <a:lnTo>
                    <a:pt x="1315910" y="1439697"/>
                  </a:lnTo>
                  <a:lnTo>
                    <a:pt x="1315440" y="1439697"/>
                  </a:lnTo>
                  <a:lnTo>
                    <a:pt x="1314945" y="1440586"/>
                  </a:lnTo>
                  <a:lnTo>
                    <a:pt x="1314361" y="1440840"/>
                  </a:lnTo>
                  <a:lnTo>
                    <a:pt x="1313865" y="1440840"/>
                  </a:lnTo>
                  <a:lnTo>
                    <a:pt x="1313472" y="1440586"/>
                  </a:lnTo>
                  <a:lnTo>
                    <a:pt x="1312697" y="1439697"/>
                  </a:lnTo>
                  <a:lnTo>
                    <a:pt x="1312303" y="1439570"/>
                  </a:lnTo>
                  <a:lnTo>
                    <a:pt x="1309890" y="1439443"/>
                  </a:lnTo>
                  <a:lnTo>
                    <a:pt x="1305915" y="1439443"/>
                  </a:lnTo>
                  <a:lnTo>
                    <a:pt x="1305788" y="1439316"/>
                  </a:lnTo>
                  <a:lnTo>
                    <a:pt x="1305433" y="1439443"/>
                  </a:lnTo>
                  <a:lnTo>
                    <a:pt x="1304836" y="1439570"/>
                  </a:lnTo>
                  <a:lnTo>
                    <a:pt x="1304455" y="1439443"/>
                  </a:lnTo>
                  <a:lnTo>
                    <a:pt x="1302600" y="1438681"/>
                  </a:lnTo>
                  <a:lnTo>
                    <a:pt x="1302092" y="1439189"/>
                  </a:lnTo>
                  <a:lnTo>
                    <a:pt x="1301953" y="1439443"/>
                  </a:lnTo>
                  <a:lnTo>
                    <a:pt x="1301826" y="1439570"/>
                  </a:lnTo>
                  <a:lnTo>
                    <a:pt x="1301699" y="1439443"/>
                  </a:lnTo>
                  <a:lnTo>
                    <a:pt x="1299933" y="1440078"/>
                  </a:lnTo>
                  <a:lnTo>
                    <a:pt x="1298714" y="1441856"/>
                  </a:lnTo>
                  <a:lnTo>
                    <a:pt x="1298016" y="1443761"/>
                  </a:lnTo>
                  <a:lnTo>
                    <a:pt x="1297736" y="1444269"/>
                  </a:lnTo>
                  <a:lnTo>
                    <a:pt x="1297381" y="1444523"/>
                  </a:lnTo>
                  <a:lnTo>
                    <a:pt x="1296924" y="1444396"/>
                  </a:lnTo>
                  <a:lnTo>
                    <a:pt x="1296428" y="1444396"/>
                  </a:lnTo>
                  <a:lnTo>
                    <a:pt x="1295146" y="1445539"/>
                  </a:lnTo>
                  <a:lnTo>
                    <a:pt x="1294523" y="1447698"/>
                  </a:lnTo>
                  <a:lnTo>
                    <a:pt x="1294612" y="1448079"/>
                  </a:lnTo>
                  <a:lnTo>
                    <a:pt x="1294218" y="1448206"/>
                  </a:lnTo>
                  <a:lnTo>
                    <a:pt x="1293710" y="1449730"/>
                  </a:lnTo>
                  <a:lnTo>
                    <a:pt x="1293901" y="1449603"/>
                  </a:lnTo>
                  <a:lnTo>
                    <a:pt x="1294790" y="1449984"/>
                  </a:lnTo>
                  <a:lnTo>
                    <a:pt x="1295234" y="1450365"/>
                  </a:lnTo>
                  <a:lnTo>
                    <a:pt x="1295336" y="1450873"/>
                  </a:lnTo>
                  <a:lnTo>
                    <a:pt x="1294853" y="1451762"/>
                  </a:lnTo>
                  <a:lnTo>
                    <a:pt x="1294498" y="1452016"/>
                  </a:lnTo>
                  <a:lnTo>
                    <a:pt x="1293964" y="1452016"/>
                  </a:lnTo>
                  <a:lnTo>
                    <a:pt x="1293837" y="1452905"/>
                  </a:lnTo>
                  <a:lnTo>
                    <a:pt x="1293469" y="1454048"/>
                  </a:lnTo>
                  <a:lnTo>
                    <a:pt x="1294536" y="1454810"/>
                  </a:lnTo>
                  <a:lnTo>
                    <a:pt x="1294777" y="1455572"/>
                  </a:lnTo>
                  <a:lnTo>
                    <a:pt x="1294739" y="1455826"/>
                  </a:lnTo>
                  <a:lnTo>
                    <a:pt x="1294003" y="1457223"/>
                  </a:lnTo>
                  <a:lnTo>
                    <a:pt x="1293914" y="1457985"/>
                  </a:lnTo>
                  <a:lnTo>
                    <a:pt x="1294218" y="1459001"/>
                  </a:lnTo>
                  <a:lnTo>
                    <a:pt x="1294663" y="1459890"/>
                  </a:lnTo>
                  <a:lnTo>
                    <a:pt x="1294853" y="1460398"/>
                  </a:lnTo>
                  <a:lnTo>
                    <a:pt x="1295311" y="1460779"/>
                  </a:lnTo>
                  <a:lnTo>
                    <a:pt x="1295590" y="1461541"/>
                  </a:lnTo>
                  <a:lnTo>
                    <a:pt x="1295679" y="1462303"/>
                  </a:lnTo>
                  <a:lnTo>
                    <a:pt x="1295793" y="1462811"/>
                  </a:lnTo>
                  <a:lnTo>
                    <a:pt x="1295984" y="1463446"/>
                  </a:lnTo>
                  <a:lnTo>
                    <a:pt x="1296263" y="1463319"/>
                  </a:lnTo>
                  <a:lnTo>
                    <a:pt x="1296974" y="1463065"/>
                  </a:lnTo>
                  <a:lnTo>
                    <a:pt x="1297470" y="1463065"/>
                  </a:lnTo>
                  <a:lnTo>
                    <a:pt x="1297863" y="1463192"/>
                  </a:lnTo>
                  <a:lnTo>
                    <a:pt x="1298054" y="1463192"/>
                  </a:lnTo>
                  <a:lnTo>
                    <a:pt x="1298321" y="1463319"/>
                  </a:lnTo>
                  <a:lnTo>
                    <a:pt x="1298638" y="1463573"/>
                  </a:lnTo>
                  <a:lnTo>
                    <a:pt x="1298689" y="1464589"/>
                  </a:lnTo>
                  <a:lnTo>
                    <a:pt x="1298371" y="1465605"/>
                  </a:lnTo>
                  <a:lnTo>
                    <a:pt x="1298117" y="1466113"/>
                  </a:lnTo>
                  <a:lnTo>
                    <a:pt x="1297825" y="1466367"/>
                  </a:lnTo>
                  <a:lnTo>
                    <a:pt x="1297419" y="1466494"/>
                  </a:lnTo>
                  <a:lnTo>
                    <a:pt x="1296898" y="1466494"/>
                  </a:lnTo>
                  <a:lnTo>
                    <a:pt x="1296581" y="1466367"/>
                  </a:lnTo>
                  <a:lnTo>
                    <a:pt x="1296454" y="1465986"/>
                  </a:lnTo>
                  <a:lnTo>
                    <a:pt x="1296327" y="1465859"/>
                  </a:lnTo>
                  <a:lnTo>
                    <a:pt x="1296047" y="1466240"/>
                  </a:lnTo>
                  <a:lnTo>
                    <a:pt x="1296936" y="1466875"/>
                  </a:lnTo>
                  <a:lnTo>
                    <a:pt x="1297127" y="1467510"/>
                  </a:lnTo>
                  <a:lnTo>
                    <a:pt x="1297762" y="1471066"/>
                  </a:lnTo>
                  <a:lnTo>
                    <a:pt x="1298917" y="1472209"/>
                  </a:lnTo>
                  <a:lnTo>
                    <a:pt x="1299387" y="1472590"/>
                  </a:lnTo>
                  <a:lnTo>
                    <a:pt x="1299425" y="1473098"/>
                  </a:lnTo>
                  <a:lnTo>
                    <a:pt x="1299210" y="1473606"/>
                  </a:lnTo>
                  <a:lnTo>
                    <a:pt x="1299400" y="1473606"/>
                  </a:lnTo>
                  <a:lnTo>
                    <a:pt x="1299806" y="1473479"/>
                  </a:lnTo>
                  <a:lnTo>
                    <a:pt x="1299984" y="1473606"/>
                  </a:lnTo>
                  <a:lnTo>
                    <a:pt x="1300035" y="1474114"/>
                  </a:lnTo>
                  <a:lnTo>
                    <a:pt x="1300276" y="1474876"/>
                  </a:lnTo>
                  <a:lnTo>
                    <a:pt x="1300048" y="1476654"/>
                  </a:lnTo>
                  <a:lnTo>
                    <a:pt x="1301381" y="1477797"/>
                  </a:lnTo>
                  <a:lnTo>
                    <a:pt x="1301483" y="1478305"/>
                  </a:lnTo>
                  <a:lnTo>
                    <a:pt x="1300937" y="1479321"/>
                  </a:lnTo>
                  <a:lnTo>
                    <a:pt x="1300886" y="1479702"/>
                  </a:lnTo>
                  <a:lnTo>
                    <a:pt x="1301483" y="1480591"/>
                  </a:lnTo>
                  <a:lnTo>
                    <a:pt x="1302550" y="1480972"/>
                  </a:lnTo>
                  <a:lnTo>
                    <a:pt x="1302740" y="1481099"/>
                  </a:lnTo>
                  <a:lnTo>
                    <a:pt x="1303032" y="1481480"/>
                  </a:lnTo>
                  <a:lnTo>
                    <a:pt x="1303083" y="1482369"/>
                  </a:lnTo>
                  <a:lnTo>
                    <a:pt x="1302829" y="1483131"/>
                  </a:lnTo>
                  <a:lnTo>
                    <a:pt x="1302791" y="1483766"/>
                  </a:lnTo>
                  <a:lnTo>
                    <a:pt x="1303147" y="1484909"/>
                  </a:lnTo>
                  <a:lnTo>
                    <a:pt x="1304264" y="1487195"/>
                  </a:lnTo>
                  <a:lnTo>
                    <a:pt x="1305547" y="1489481"/>
                  </a:lnTo>
                  <a:lnTo>
                    <a:pt x="1306131" y="1490878"/>
                  </a:lnTo>
                  <a:lnTo>
                    <a:pt x="1306220" y="1491132"/>
                  </a:lnTo>
                  <a:lnTo>
                    <a:pt x="1306436" y="1492148"/>
                  </a:lnTo>
                  <a:lnTo>
                    <a:pt x="1307630" y="1493926"/>
                  </a:lnTo>
                  <a:lnTo>
                    <a:pt x="1309103" y="1496339"/>
                  </a:lnTo>
                  <a:lnTo>
                    <a:pt x="1310182" y="1498371"/>
                  </a:lnTo>
                  <a:lnTo>
                    <a:pt x="1310728" y="1499641"/>
                  </a:lnTo>
                  <a:lnTo>
                    <a:pt x="1310855" y="1500276"/>
                  </a:lnTo>
                  <a:lnTo>
                    <a:pt x="1312989" y="1502435"/>
                  </a:lnTo>
                  <a:lnTo>
                    <a:pt x="1313357" y="1503578"/>
                  </a:lnTo>
                  <a:lnTo>
                    <a:pt x="1313649" y="1503959"/>
                  </a:lnTo>
                  <a:lnTo>
                    <a:pt x="1314932" y="1507388"/>
                  </a:lnTo>
                  <a:lnTo>
                    <a:pt x="1316393" y="1510055"/>
                  </a:lnTo>
                  <a:lnTo>
                    <a:pt x="1317879" y="1511579"/>
                  </a:lnTo>
                  <a:lnTo>
                    <a:pt x="1318069" y="1512214"/>
                  </a:lnTo>
                  <a:lnTo>
                    <a:pt x="1318602" y="1514373"/>
                  </a:lnTo>
                  <a:lnTo>
                    <a:pt x="1318729" y="1514754"/>
                  </a:lnTo>
                  <a:lnTo>
                    <a:pt x="1319034" y="1516405"/>
                  </a:lnTo>
                  <a:lnTo>
                    <a:pt x="1319085" y="1517421"/>
                  </a:lnTo>
                  <a:lnTo>
                    <a:pt x="1319669" y="1517167"/>
                  </a:lnTo>
                  <a:lnTo>
                    <a:pt x="1320660" y="1517675"/>
                  </a:lnTo>
                  <a:lnTo>
                    <a:pt x="1320558" y="1517929"/>
                  </a:lnTo>
                  <a:lnTo>
                    <a:pt x="1321523" y="1519453"/>
                  </a:lnTo>
                  <a:lnTo>
                    <a:pt x="1324025" y="1523136"/>
                  </a:lnTo>
                  <a:lnTo>
                    <a:pt x="1324152" y="1523263"/>
                  </a:lnTo>
                  <a:lnTo>
                    <a:pt x="1324254" y="1523390"/>
                  </a:lnTo>
                  <a:lnTo>
                    <a:pt x="1324317" y="1523517"/>
                  </a:lnTo>
                  <a:lnTo>
                    <a:pt x="1324610" y="1523771"/>
                  </a:lnTo>
                  <a:lnTo>
                    <a:pt x="1324991" y="1524279"/>
                  </a:lnTo>
                  <a:lnTo>
                    <a:pt x="1325486" y="1525295"/>
                  </a:lnTo>
                  <a:lnTo>
                    <a:pt x="1325638" y="1525422"/>
                  </a:lnTo>
                  <a:lnTo>
                    <a:pt x="1326083" y="1525930"/>
                  </a:lnTo>
                  <a:lnTo>
                    <a:pt x="1326349" y="1526311"/>
                  </a:lnTo>
                  <a:lnTo>
                    <a:pt x="1326845" y="1527962"/>
                  </a:lnTo>
                  <a:lnTo>
                    <a:pt x="1327645" y="1529359"/>
                  </a:lnTo>
                  <a:lnTo>
                    <a:pt x="1328928" y="1531391"/>
                  </a:lnTo>
                  <a:lnTo>
                    <a:pt x="1330540" y="1533677"/>
                  </a:lnTo>
                  <a:lnTo>
                    <a:pt x="1331925" y="1535582"/>
                  </a:lnTo>
                  <a:lnTo>
                    <a:pt x="1332344" y="1535963"/>
                  </a:lnTo>
                  <a:lnTo>
                    <a:pt x="1332407" y="1536090"/>
                  </a:lnTo>
                  <a:lnTo>
                    <a:pt x="1333398" y="1536090"/>
                  </a:lnTo>
                  <a:lnTo>
                    <a:pt x="1334185" y="1535709"/>
                  </a:lnTo>
                  <a:lnTo>
                    <a:pt x="1334782" y="1534947"/>
                  </a:lnTo>
                  <a:lnTo>
                    <a:pt x="1334922" y="1534693"/>
                  </a:lnTo>
                  <a:lnTo>
                    <a:pt x="1335278" y="1534439"/>
                  </a:lnTo>
                  <a:lnTo>
                    <a:pt x="1336459" y="1534058"/>
                  </a:lnTo>
                  <a:lnTo>
                    <a:pt x="1338224" y="1534439"/>
                  </a:lnTo>
                  <a:lnTo>
                    <a:pt x="1339075" y="1534058"/>
                  </a:lnTo>
                  <a:lnTo>
                    <a:pt x="1341094" y="1533169"/>
                  </a:lnTo>
                  <a:lnTo>
                    <a:pt x="1341297" y="1532280"/>
                  </a:lnTo>
                  <a:lnTo>
                    <a:pt x="1341437" y="1532026"/>
                  </a:lnTo>
                  <a:lnTo>
                    <a:pt x="1341691" y="1531899"/>
                  </a:lnTo>
                  <a:lnTo>
                    <a:pt x="1343279" y="1531391"/>
                  </a:lnTo>
                  <a:lnTo>
                    <a:pt x="1344790" y="1530629"/>
                  </a:lnTo>
                  <a:lnTo>
                    <a:pt x="1345907" y="1530375"/>
                  </a:lnTo>
                  <a:lnTo>
                    <a:pt x="1346631" y="1530629"/>
                  </a:lnTo>
                  <a:lnTo>
                    <a:pt x="1347216" y="1530375"/>
                  </a:lnTo>
                  <a:lnTo>
                    <a:pt x="1347673" y="1530248"/>
                  </a:lnTo>
                  <a:lnTo>
                    <a:pt x="1348016" y="1529867"/>
                  </a:lnTo>
                  <a:lnTo>
                    <a:pt x="1348308" y="1529740"/>
                  </a:lnTo>
                  <a:lnTo>
                    <a:pt x="1348193" y="1528343"/>
                  </a:lnTo>
                  <a:lnTo>
                    <a:pt x="1348359" y="1528089"/>
                  </a:lnTo>
                  <a:lnTo>
                    <a:pt x="1349514" y="1527454"/>
                  </a:lnTo>
                  <a:lnTo>
                    <a:pt x="1348930" y="1526565"/>
                  </a:lnTo>
                  <a:lnTo>
                    <a:pt x="1346174" y="1521739"/>
                  </a:lnTo>
                  <a:lnTo>
                    <a:pt x="1346136" y="1522628"/>
                  </a:lnTo>
                  <a:lnTo>
                    <a:pt x="1346034" y="1523136"/>
                  </a:lnTo>
                  <a:lnTo>
                    <a:pt x="1345323" y="1524533"/>
                  </a:lnTo>
                  <a:lnTo>
                    <a:pt x="1344536" y="1524660"/>
                  </a:lnTo>
                  <a:lnTo>
                    <a:pt x="1343367" y="1524025"/>
                  </a:lnTo>
                  <a:lnTo>
                    <a:pt x="1343037" y="1524025"/>
                  </a:lnTo>
                  <a:lnTo>
                    <a:pt x="1342821" y="1523390"/>
                  </a:lnTo>
                  <a:lnTo>
                    <a:pt x="1342936" y="1522628"/>
                  </a:lnTo>
                  <a:lnTo>
                    <a:pt x="1343164" y="1522374"/>
                  </a:lnTo>
                  <a:lnTo>
                    <a:pt x="1343482" y="1522374"/>
                  </a:lnTo>
                  <a:lnTo>
                    <a:pt x="1344574" y="1521612"/>
                  </a:lnTo>
                  <a:lnTo>
                    <a:pt x="1345069" y="1521612"/>
                  </a:lnTo>
                  <a:lnTo>
                    <a:pt x="1346047" y="1522120"/>
                  </a:lnTo>
                  <a:lnTo>
                    <a:pt x="1346136" y="1522628"/>
                  </a:lnTo>
                  <a:lnTo>
                    <a:pt x="1346136" y="1521701"/>
                  </a:lnTo>
                  <a:lnTo>
                    <a:pt x="1345857" y="1521358"/>
                  </a:lnTo>
                  <a:lnTo>
                    <a:pt x="1345755" y="1521231"/>
                  </a:lnTo>
                  <a:lnTo>
                    <a:pt x="1344777" y="1521231"/>
                  </a:lnTo>
                  <a:lnTo>
                    <a:pt x="1344574" y="1521358"/>
                  </a:lnTo>
                  <a:lnTo>
                    <a:pt x="1344358" y="1521358"/>
                  </a:lnTo>
                  <a:lnTo>
                    <a:pt x="1344079" y="1521231"/>
                  </a:lnTo>
                  <a:lnTo>
                    <a:pt x="1344066" y="1520850"/>
                  </a:lnTo>
                  <a:lnTo>
                    <a:pt x="1343799" y="1520723"/>
                  </a:lnTo>
                  <a:lnTo>
                    <a:pt x="1343710" y="1520469"/>
                  </a:lnTo>
                  <a:lnTo>
                    <a:pt x="1343533" y="1518945"/>
                  </a:lnTo>
                  <a:lnTo>
                    <a:pt x="1341780" y="1517548"/>
                  </a:lnTo>
                  <a:lnTo>
                    <a:pt x="1341259" y="1517294"/>
                  </a:lnTo>
                  <a:lnTo>
                    <a:pt x="1341234" y="1517167"/>
                  </a:lnTo>
                  <a:lnTo>
                    <a:pt x="1341158" y="1516786"/>
                  </a:lnTo>
                  <a:lnTo>
                    <a:pt x="1341767" y="1515643"/>
                  </a:lnTo>
                  <a:lnTo>
                    <a:pt x="1341716" y="1514754"/>
                  </a:lnTo>
                  <a:lnTo>
                    <a:pt x="1340548" y="1514119"/>
                  </a:lnTo>
                  <a:lnTo>
                    <a:pt x="1340256" y="1513738"/>
                  </a:lnTo>
                  <a:lnTo>
                    <a:pt x="1340154" y="1513484"/>
                  </a:lnTo>
                  <a:lnTo>
                    <a:pt x="1339723" y="1511579"/>
                  </a:lnTo>
                  <a:lnTo>
                    <a:pt x="1339710" y="1510944"/>
                  </a:lnTo>
                  <a:lnTo>
                    <a:pt x="1339938" y="1510309"/>
                  </a:lnTo>
                  <a:lnTo>
                    <a:pt x="1340319" y="1509293"/>
                  </a:lnTo>
                  <a:lnTo>
                    <a:pt x="1340116" y="1509674"/>
                  </a:lnTo>
                  <a:lnTo>
                    <a:pt x="1339913" y="1509928"/>
                  </a:lnTo>
                  <a:lnTo>
                    <a:pt x="1338922" y="1510309"/>
                  </a:lnTo>
                  <a:lnTo>
                    <a:pt x="1338732" y="1510182"/>
                  </a:lnTo>
                  <a:lnTo>
                    <a:pt x="1338237" y="1509547"/>
                  </a:lnTo>
                  <a:lnTo>
                    <a:pt x="1338046" y="1509420"/>
                  </a:lnTo>
                  <a:lnTo>
                    <a:pt x="1337792" y="1508912"/>
                  </a:lnTo>
                  <a:lnTo>
                    <a:pt x="1337741" y="1508531"/>
                  </a:lnTo>
                  <a:lnTo>
                    <a:pt x="1338059" y="1507896"/>
                  </a:lnTo>
                  <a:lnTo>
                    <a:pt x="1338656" y="1507769"/>
                  </a:lnTo>
                  <a:lnTo>
                    <a:pt x="1339062" y="1507388"/>
                  </a:lnTo>
                  <a:lnTo>
                    <a:pt x="1339253" y="1507388"/>
                  </a:lnTo>
                  <a:lnTo>
                    <a:pt x="1339608" y="1507515"/>
                  </a:lnTo>
                  <a:lnTo>
                    <a:pt x="1340142" y="1507769"/>
                  </a:lnTo>
                  <a:lnTo>
                    <a:pt x="1340218" y="1508023"/>
                  </a:lnTo>
                  <a:lnTo>
                    <a:pt x="1340319" y="1509293"/>
                  </a:lnTo>
                  <a:lnTo>
                    <a:pt x="1340878" y="1507769"/>
                  </a:lnTo>
                  <a:lnTo>
                    <a:pt x="1340840" y="1507388"/>
                  </a:lnTo>
                  <a:lnTo>
                    <a:pt x="1340548" y="1506499"/>
                  </a:lnTo>
                  <a:lnTo>
                    <a:pt x="1340548" y="1505991"/>
                  </a:lnTo>
                  <a:lnTo>
                    <a:pt x="1340853" y="1505356"/>
                  </a:lnTo>
                  <a:lnTo>
                    <a:pt x="1341348" y="1504975"/>
                  </a:lnTo>
                  <a:lnTo>
                    <a:pt x="1340472" y="1504721"/>
                  </a:lnTo>
                  <a:lnTo>
                    <a:pt x="1340205" y="1504594"/>
                  </a:lnTo>
                  <a:lnTo>
                    <a:pt x="1340040" y="1504467"/>
                  </a:lnTo>
                  <a:lnTo>
                    <a:pt x="1339888" y="1503959"/>
                  </a:lnTo>
                  <a:lnTo>
                    <a:pt x="1339824" y="1503578"/>
                  </a:lnTo>
                  <a:lnTo>
                    <a:pt x="1340370" y="1502562"/>
                  </a:lnTo>
                  <a:lnTo>
                    <a:pt x="1340789" y="1502308"/>
                  </a:lnTo>
                  <a:lnTo>
                    <a:pt x="1342263" y="1502689"/>
                  </a:lnTo>
                  <a:lnTo>
                    <a:pt x="1342313" y="1502308"/>
                  </a:lnTo>
                  <a:lnTo>
                    <a:pt x="1342402" y="1500911"/>
                  </a:lnTo>
                  <a:lnTo>
                    <a:pt x="1342390" y="1500276"/>
                  </a:lnTo>
                  <a:lnTo>
                    <a:pt x="1342021" y="1498371"/>
                  </a:lnTo>
                  <a:lnTo>
                    <a:pt x="1341958" y="1497863"/>
                  </a:lnTo>
                  <a:lnTo>
                    <a:pt x="1342123" y="1497482"/>
                  </a:lnTo>
                  <a:lnTo>
                    <a:pt x="1342517" y="1497355"/>
                  </a:lnTo>
                  <a:lnTo>
                    <a:pt x="1343215" y="1496974"/>
                  </a:lnTo>
                  <a:lnTo>
                    <a:pt x="1341958" y="1495577"/>
                  </a:lnTo>
                  <a:lnTo>
                    <a:pt x="1341691" y="1495069"/>
                  </a:lnTo>
                  <a:lnTo>
                    <a:pt x="1341742" y="1494561"/>
                  </a:lnTo>
                  <a:lnTo>
                    <a:pt x="1341869" y="1494307"/>
                  </a:lnTo>
                  <a:lnTo>
                    <a:pt x="1343063" y="1492910"/>
                  </a:lnTo>
                  <a:lnTo>
                    <a:pt x="1343202" y="1492656"/>
                  </a:lnTo>
                  <a:lnTo>
                    <a:pt x="1343367" y="1492529"/>
                  </a:lnTo>
                  <a:lnTo>
                    <a:pt x="1343571" y="1492529"/>
                  </a:lnTo>
                  <a:lnTo>
                    <a:pt x="1342758" y="1491767"/>
                  </a:lnTo>
                  <a:lnTo>
                    <a:pt x="1342694" y="1491640"/>
                  </a:lnTo>
                  <a:lnTo>
                    <a:pt x="1342491" y="1491132"/>
                  </a:lnTo>
                  <a:lnTo>
                    <a:pt x="1342605" y="1490497"/>
                  </a:lnTo>
                  <a:lnTo>
                    <a:pt x="1342885" y="1489989"/>
                  </a:lnTo>
                  <a:lnTo>
                    <a:pt x="1343342" y="1489862"/>
                  </a:lnTo>
                  <a:lnTo>
                    <a:pt x="1345158" y="1490878"/>
                  </a:lnTo>
                  <a:lnTo>
                    <a:pt x="1345260" y="1490624"/>
                  </a:lnTo>
                  <a:lnTo>
                    <a:pt x="1344612" y="1490243"/>
                  </a:lnTo>
                  <a:lnTo>
                    <a:pt x="1344396" y="1489862"/>
                  </a:lnTo>
                  <a:lnTo>
                    <a:pt x="1344472" y="1488465"/>
                  </a:lnTo>
                  <a:lnTo>
                    <a:pt x="1344790" y="1488211"/>
                  </a:lnTo>
                  <a:lnTo>
                    <a:pt x="1344930" y="1487957"/>
                  </a:lnTo>
                  <a:lnTo>
                    <a:pt x="1345196" y="1487830"/>
                  </a:lnTo>
                  <a:lnTo>
                    <a:pt x="1345590" y="1488084"/>
                  </a:lnTo>
                  <a:lnTo>
                    <a:pt x="1345882" y="1487957"/>
                  </a:lnTo>
                  <a:lnTo>
                    <a:pt x="1345946" y="1487830"/>
                  </a:lnTo>
                  <a:lnTo>
                    <a:pt x="1346085" y="1487576"/>
                  </a:lnTo>
                  <a:lnTo>
                    <a:pt x="1346873" y="1487068"/>
                  </a:lnTo>
                  <a:lnTo>
                    <a:pt x="1346949" y="1486433"/>
                  </a:lnTo>
                  <a:lnTo>
                    <a:pt x="1347177" y="1485925"/>
                  </a:lnTo>
                  <a:lnTo>
                    <a:pt x="1349565" y="1483766"/>
                  </a:lnTo>
                  <a:lnTo>
                    <a:pt x="1349768" y="1483258"/>
                  </a:lnTo>
                  <a:lnTo>
                    <a:pt x="1350137" y="1483258"/>
                  </a:lnTo>
                  <a:lnTo>
                    <a:pt x="1350645" y="1483512"/>
                  </a:lnTo>
                  <a:lnTo>
                    <a:pt x="1351076" y="1483512"/>
                  </a:lnTo>
                  <a:lnTo>
                    <a:pt x="1352715" y="1484274"/>
                  </a:lnTo>
                  <a:lnTo>
                    <a:pt x="1354162" y="1485290"/>
                  </a:lnTo>
                  <a:lnTo>
                    <a:pt x="1355344" y="1485925"/>
                  </a:lnTo>
                  <a:lnTo>
                    <a:pt x="1356220" y="1486687"/>
                  </a:lnTo>
                  <a:lnTo>
                    <a:pt x="1356931" y="1487195"/>
                  </a:lnTo>
                  <a:lnTo>
                    <a:pt x="1358163" y="1487703"/>
                  </a:lnTo>
                  <a:lnTo>
                    <a:pt x="1358557" y="1487830"/>
                  </a:lnTo>
                  <a:lnTo>
                    <a:pt x="1359052" y="1488338"/>
                  </a:lnTo>
                  <a:lnTo>
                    <a:pt x="1359763" y="1488592"/>
                  </a:lnTo>
                  <a:lnTo>
                    <a:pt x="1360182" y="1488846"/>
                  </a:lnTo>
                  <a:lnTo>
                    <a:pt x="1360297" y="1489227"/>
                  </a:lnTo>
                  <a:lnTo>
                    <a:pt x="1362519" y="1490370"/>
                  </a:lnTo>
                  <a:lnTo>
                    <a:pt x="1364005" y="1491640"/>
                  </a:lnTo>
                  <a:lnTo>
                    <a:pt x="1364589" y="1491894"/>
                  </a:lnTo>
                  <a:lnTo>
                    <a:pt x="1364894" y="1492402"/>
                  </a:lnTo>
                  <a:lnTo>
                    <a:pt x="1365338" y="1492783"/>
                  </a:lnTo>
                  <a:lnTo>
                    <a:pt x="1366215" y="1493291"/>
                  </a:lnTo>
                  <a:lnTo>
                    <a:pt x="1367523" y="1493926"/>
                  </a:lnTo>
                  <a:lnTo>
                    <a:pt x="1368691" y="1494942"/>
                  </a:lnTo>
                  <a:lnTo>
                    <a:pt x="1370253" y="1495704"/>
                  </a:lnTo>
                  <a:lnTo>
                    <a:pt x="1372209" y="1496339"/>
                  </a:lnTo>
                  <a:lnTo>
                    <a:pt x="1373365" y="1496974"/>
                  </a:lnTo>
                  <a:lnTo>
                    <a:pt x="1375321" y="1498371"/>
                  </a:lnTo>
                  <a:lnTo>
                    <a:pt x="1376883" y="1499006"/>
                  </a:lnTo>
                  <a:lnTo>
                    <a:pt x="1378064" y="1498879"/>
                  </a:lnTo>
                  <a:lnTo>
                    <a:pt x="1379435" y="1499133"/>
                  </a:lnTo>
                  <a:lnTo>
                    <a:pt x="1379956" y="1498879"/>
                  </a:lnTo>
                  <a:lnTo>
                    <a:pt x="1383385" y="1497228"/>
                  </a:lnTo>
                  <a:lnTo>
                    <a:pt x="1386725" y="1494561"/>
                  </a:lnTo>
                  <a:lnTo>
                    <a:pt x="1389456" y="1491132"/>
                  </a:lnTo>
                  <a:close/>
                </a:path>
                <a:path w="2123440" h="3785234">
                  <a:moveTo>
                    <a:pt x="1441589" y="1198245"/>
                  </a:moveTo>
                  <a:lnTo>
                    <a:pt x="1441386" y="1198372"/>
                  </a:lnTo>
                  <a:lnTo>
                    <a:pt x="1441386" y="1198880"/>
                  </a:lnTo>
                  <a:lnTo>
                    <a:pt x="1441577" y="1199007"/>
                  </a:lnTo>
                  <a:lnTo>
                    <a:pt x="1441589" y="1198245"/>
                  </a:lnTo>
                  <a:close/>
                </a:path>
                <a:path w="2123440" h="3785234">
                  <a:moveTo>
                    <a:pt x="1443558" y="1375702"/>
                  </a:moveTo>
                  <a:lnTo>
                    <a:pt x="1443431" y="1374686"/>
                  </a:lnTo>
                  <a:lnTo>
                    <a:pt x="1443278" y="1374305"/>
                  </a:lnTo>
                  <a:lnTo>
                    <a:pt x="1443088" y="1374051"/>
                  </a:lnTo>
                  <a:lnTo>
                    <a:pt x="1442834" y="1373797"/>
                  </a:lnTo>
                  <a:lnTo>
                    <a:pt x="1423060" y="1373797"/>
                  </a:lnTo>
                  <a:lnTo>
                    <a:pt x="1423060" y="1383322"/>
                  </a:lnTo>
                  <a:lnTo>
                    <a:pt x="1422920" y="1383576"/>
                  </a:lnTo>
                  <a:lnTo>
                    <a:pt x="1422793" y="1383703"/>
                  </a:lnTo>
                  <a:lnTo>
                    <a:pt x="1422654" y="1383576"/>
                  </a:lnTo>
                  <a:lnTo>
                    <a:pt x="1423060" y="1383322"/>
                  </a:lnTo>
                  <a:lnTo>
                    <a:pt x="1423060" y="1373797"/>
                  </a:lnTo>
                  <a:lnTo>
                    <a:pt x="1414767" y="1373797"/>
                  </a:lnTo>
                  <a:lnTo>
                    <a:pt x="1414767" y="1385481"/>
                  </a:lnTo>
                  <a:lnTo>
                    <a:pt x="1414589" y="1385608"/>
                  </a:lnTo>
                  <a:lnTo>
                    <a:pt x="1414183" y="1385735"/>
                  </a:lnTo>
                  <a:lnTo>
                    <a:pt x="1413992" y="1385100"/>
                  </a:lnTo>
                  <a:lnTo>
                    <a:pt x="1414462" y="1385227"/>
                  </a:lnTo>
                  <a:lnTo>
                    <a:pt x="1414703" y="1385227"/>
                  </a:lnTo>
                  <a:lnTo>
                    <a:pt x="1414767" y="1385481"/>
                  </a:lnTo>
                  <a:lnTo>
                    <a:pt x="1414767" y="1373797"/>
                  </a:lnTo>
                  <a:lnTo>
                    <a:pt x="1339837" y="1373797"/>
                  </a:lnTo>
                  <a:lnTo>
                    <a:pt x="1337614" y="1373797"/>
                  </a:lnTo>
                  <a:lnTo>
                    <a:pt x="1336954" y="1375067"/>
                  </a:lnTo>
                  <a:lnTo>
                    <a:pt x="1336916" y="1375702"/>
                  </a:lnTo>
                  <a:lnTo>
                    <a:pt x="1337132" y="1376591"/>
                  </a:lnTo>
                  <a:lnTo>
                    <a:pt x="1338224" y="1377861"/>
                  </a:lnTo>
                  <a:lnTo>
                    <a:pt x="1337957" y="1379131"/>
                  </a:lnTo>
                  <a:lnTo>
                    <a:pt x="1338313" y="1380020"/>
                  </a:lnTo>
                  <a:lnTo>
                    <a:pt x="1339291" y="1380655"/>
                  </a:lnTo>
                  <a:lnTo>
                    <a:pt x="1339557" y="1382052"/>
                  </a:lnTo>
                  <a:lnTo>
                    <a:pt x="1339672" y="1382433"/>
                  </a:lnTo>
                  <a:lnTo>
                    <a:pt x="1340053" y="1383195"/>
                  </a:lnTo>
                  <a:lnTo>
                    <a:pt x="1340637" y="1383322"/>
                  </a:lnTo>
                  <a:lnTo>
                    <a:pt x="1341424" y="1383068"/>
                  </a:lnTo>
                  <a:lnTo>
                    <a:pt x="1342377" y="1382687"/>
                  </a:lnTo>
                  <a:lnTo>
                    <a:pt x="1343494" y="1382052"/>
                  </a:lnTo>
                  <a:lnTo>
                    <a:pt x="1343787" y="1382433"/>
                  </a:lnTo>
                  <a:lnTo>
                    <a:pt x="1343888" y="1382941"/>
                  </a:lnTo>
                  <a:lnTo>
                    <a:pt x="1343482" y="1383068"/>
                  </a:lnTo>
                  <a:lnTo>
                    <a:pt x="1343291" y="1383449"/>
                  </a:lnTo>
                  <a:lnTo>
                    <a:pt x="1341704" y="1383957"/>
                  </a:lnTo>
                  <a:lnTo>
                    <a:pt x="1341475" y="1384084"/>
                  </a:lnTo>
                  <a:lnTo>
                    <a:pt x="1341475" y="1384465"/>
                  </a:lnTo>
                  <a:lnTo>
                    <a:pt x="1341729" y="1385481"/>
                  </a:lnTo>
                  <a:lnTo>
                    <a:pt x="1342821" y="1386878"/>
                  </a:lnTo>
                  <a:lnTo>
                    <a:pt x="1344726" y="1388402"/>
                  </a:lnTo>
                  <a:lnTo>
                    <a:pt x="1347355" y="1390688"/>
                  </a:lnTo>
                  <a:lnTo>
                    <a:pt x="1347889" y="1391323"/>
                  </a:lnTo>
                  <a:lnTo>
                    <a:pt x="1348422" y="1392212"/>
                  </a:lnTo>
                  <a:lnTo>
                    <a:pt x="1348867" y="1392339"/>
                  </a:lnTo>
                  <a:lnTo>
                    <a:pt x="1349159" y="1392339"/>
                  </a:lnTo>
                  <a:lnTo>
                    <a:pt x="1350073" y="1392847"/>
                  </a:lnTo>
                  <a:lnTo>
                    <a:pt x="1349552" y="1393101"/>
                  </a:lnTo>
                  <a:lnTo>
                    <a:pt x="1347711" y="1393101"/>
                  </a:lnTo>
                  <a:lnTo>
                    <a:pt x="1349171" y="1394625"/>
                  </a:lnTo>
                  <a:lnTo>
                    <a:pt x="1351445" y="1397546"/>
                  </a:lnTo>
                  <a:lnTo>
                    <a:pt x="1352486" y="1398308"/>
                  </a:lnTo>
                  <a:lnTo>
                    <a:pt x="1353464" y="1398308"/>
                  </a:lnTo>
                  <a:lnTo>
                    <a:pt x="1353781" y="1399324"/>
                  </a:lnTo>
                  <a:lnTo>
                    <a:pt x="1354366" y="1399959"/>
                  </a:lnTo>
                  <a:lnTo>
                    <a:pt x="1355217" y="1400213"/>
                  </a:lnTo>
                  <a:lnTo>
                    <a:pt x="1354493" y="1400594"/>
                  </a:lnTo>
                  <a:lnTo>
                    <a:pt x="1354264" y="1401102"/>
                  </a:lnTo>
                  <a:lnTo>
                    <a:pt x="1355102" y="1402372"/>
                  </a:lnTo>
                  <a:lnTo>
                    <a:pt x="1355775" y="1402880"/>
                  </a:lnTo>
                  <a:lnTo>
                    <a:pt x="1355585" y="1403769"/>
                  </a:lnTo>
                  <a:lnTo>
                    <a:pt x="1355585" y="1404277"/>
                  </a:lnTo>
                  <a:lnTo>
                    <a:pt x="1356118" y="1405166"/>
                  </a:lnTo>
                  <a:lnTo>
                    <a:pt x="1359662" y="1407325"/>
                  </a:lnTo>
                  <a:lnTo>
                    <a:pt x="1361617" y="1408341"/>
                  </a:lnTo>
                  <a:lnTo>
                    <a:pt x="1360500" y="1408976"/>
                  </a:lnTo>
                  <a:lnTo>
                    <a:pt x="1360335" y="1409738"/>
                  </a:lnTo>
                  <a:lnTo>
                    <a:pt x="1361109" y="1410881"/>
                  </a:lnTo>
                  <a:lnTo>
                    <a:pt x="1361173" y="1411008"/>
                  </a:lnTo>
                  <a:lnTo>
                    <a:pt x="1361376" y="1411262"/>
                  </a:lnTo>
                  <a:lnTo>
                    <a:pt x="1362468" y="1412024"/>
                  </a:lnTo>
                  <a:lnTo>
                    <a:pt x="1363345" y="1412786"/>
                  </a:lnTo>
                  <a:lnTo>
                    <a:pt x="1363941" y="1413040"/>
                  </a:lnTo>
                  <a:lnTo>
                    <a:pt x="1364119" y="1414564"/>
                  </a:lnTo>
                  <a:lnTo>
                    <a:pt x="1365148" y="1415453"/>
                  </a:lnTo>
                  <a:lnTo>
                    <a:pt x="1367053" y="1415580"/>
                  </a:lnTo>
                  <a:lnTo>
                    <a:pt x="1366647" y="1416723"/>
                  </a:lnTo>
                  <a:lnTo>
                    <a:pt x="1366837" y="1417866"/>
                  </a:lnTo>
                  <a:lnTo>
                    <a:pt x="1368386" y="1419898"/>
                  </a:lnTo>
                  <a:lnTo>
                    <a:pt x="1369263" y="1420660"/>
                  </a:lnTo>
                  <a:lnTo>
                    <a:pt x="1370253" y="1420914"/>
                  </a:lnTo>
                  <a:lnTo>
                    <a:pt x="1370241" y="1421549"/>
                  </a:lnTo>
                  <a:lnTo>
                    <a:pt x="1370469" y="1422057"/>
                  </a:lnTo>
                  <a:lnTo>
                    <a:pt x="1371600" y="1423073"/>
                  </a:lnTo>
                  <a:lnTo>
                    <a:pt x="1372082" y="1423581"/>
                  </a:lnTo>
                  <a:lnTo>
                    <a:pt x="1372400" y="1424343"/>
                  </a:lnTo>
                  <a:lnTo>
                    <a:pt x="1373822" y="1427010"/>
                  </a:lnTo>
                  <a:lnTo>
                    <a:pt x="1374279" y="1427010"/>
                  </a:lnTo>
                  <a:lnTo>
                    <a:pt x="1374698" y="1427391"/>
                  </a:lnTo>
                  <a:lnTo>
                    <a:pt x="1375092" y="1427899"/>
                  </a:lnTo>
                  <a:lnTo>
                    <a:pt x="1375486" y="1428534"/>
                  </a:lnTo>
                  <a:lnTo>
                    <a:pt x="1375968" y="1429042"/>
                  </a:lnTo>
                  <a:lnTo>
                    <a:pt x="1379067" y="1433233"/>
                  </a:lnTo>
                  <a:lnTo>
                    <a:pt x="1379639" y="1434376"/>
                  </a:lnTo>
                  <a:lnTo>
                    <a:pt x="1380032" y="1435519"/>
                  </a:lnTo>
                  <a:lnTo>
                    <a:pt x="1380413" y="1435773"/>
                  </a:lnTo>
                  <a:lnTo>
                    <a:pt x="1380642" y="1436027"/>
                  </a:lnTo>
                  <a:lnTo>
                    <a:pt x="1380693" y="1436154"/>
                  </a:lnTo>
                  <a:lnTo>
                    <a:pt x="1380807" y="1436916"/>
                  </a:lnTo>
                  <a:lnTo>
                    <a:pt x="1381391" y="1437424"/>
                  </a:lnTo>
                  <a:lnTo>
                    <a:pt x="1382039" y="1438186"/>
                  </a:lnTo>
                  <a:lnTo>
                    <a:pt x="1382737" y="1439456"/>
                  </a:lnTo>
                  <a:lnTo>
                    <a:pt x="1383614" y="1441107"/>
                  </a:lnTo>
                  <a:lnTo>
                    <a:pt x="1384388" y="1442504"/>
                  </a:lnTo>
                  <a:lnTo>
                    <a:pt x="1385570" y="1442123"/>
                  </a:lnTo>
                  <a:lnTo>
                    <a:pt x="1386420" y="1442504"/>
                  </a:lnTo>
                  <a:lnTo>
                    <a:pt x="1386928" y="1443774"/>
                  </a:lnTo>
                  <a:lnTo>
                    <a:pt x="1386128" y="1444409"/>
                  </a:lnTo>
                  <a:lnTo>
                    <a:pt x="1385887" y="1445298"/>
                  </a:lnTo>
                  <a:lnTo>
                    <a:pt x="1386205" y="1446568"/>
                  </a:lnTo>
                  <a:lnTo>
                    <a:pt x="1386408" y="1447838"/>
                  </a:lnTo>
                  <a:lnTo>
                    <a:pt x="1386903" y="1448854"/>
                  </a:lnTo>
                  <a:lnTo>
                    <a:pt x="1387754" y="1449362"/>
                  </a:lnTo>
                  <a:lnTo>
                    <a:pt x="1387462" y="1449997"/>
                  </a:lnTo>
                  <a:lnTo>
                    <a:pt x="1387259" y="1450886"/>
                  </a:lnTo>
                  <a:lnTo>
                    <a:pt x="1387182" y="1451648"/>
                  </a:lnTo>
                  <a:lnTo>
                    <a:pt x="1387081" y="1452029"/>
                  </a:lnTo>
                  <a:lnTo>
                    <a:pt x="1386954" y="1451902"/>
                  </a:lnTo>
                  <a:lnTo>
                    <a:pt x="1386992" y="1452029"/>
                  </a:lnTo>
                  <a:lnTo>
                    <a:pt x="1387627" y="1454061"/>
                  </a:lnTo>
                  <a:lnTo>
                    <a:pt x="1392110" y="1456347"/>
                  </a:lnTo>
                  <a:lnTo>
                    <a:pt x="1393291" y="1456347"/>
                  </a:lnTo>
                  <a:lnTo>
                    <a:pt x="1394675" y="1455966"/>
                  </a:lnTo>
                  <a:lnTo>
                    <a:pt x="1397520" y="1455331"/>
                  </a:lnTo>
                  <a:lnTo>
                    <a:pt x="1407007" y="1450378"/>
                  </a:lnTo>
                  <a:lnTo>
                    <a:pt x="1407007" y="1449362"/>
                  </a:lnTo>
                  <a:lnTo>
                    <a:pt x="1399908" y="1441615"/>
                  </a:lnTo>
                  <a:lnTo>
                    <a:pt x="1399730" y="1440345"/>
                  </a:lnTo>
                  <a:lnTo>
                    <a:pt x="1399222" y="1439075"/>
                  </a:lnTo>
                  <a:lnTo>
                    <a:pt x="1398384" y="1437805"/>
                  </a:lnTo>
                  <a:lnTo>
                    <a:pt x="1397520" y="1436154"/>
                  </a:lnTo>
                  <a:lnTo>
                    <a:pt x="1396936" y="1434376"/>
                  </a:lnTo>
                  <a:lnTo>
                    <a:pt x="1395564" y="1433106"/>
                  </a:lnTo>
                  <a:lnTo>
                    <a:pt x="1395577" y="1432852"/>
                  </a:lnTo>
                  <a:lnTo>
                    <a:pt x="1395425" y="1432217"/>
                  </a:lnTo>
                  <a:lnTo>
                    <a:pt x="1395095" y="1431201"/>
                  </a:lnTo>
                  <a:lnTo>
                    <a:pt x="1394612" y="1430185"/>
                  </a:lnTo>
                  <a:lnTo>
                    <a:pt x="1394485" y="1430185"/>
                  </a:lnTo>
                  <a:lnTo>
                    <a:pt x="1394434" y="1429169"/>
                  </a:lnTo>
                  <a:lnTo>
                    <a:pt x="1392809" y="1428153"/>
                  </a:lnTo>
                  <a:lnTo>
                    <a:pt x="1391932" y="1426756"/>
                  </a:lnTo>
                  <a:lnTo>
                    <a:pt x="1391818" y="1425105"/>
                  </a:lnTo>
                  <a:lnTo>
                    <a:pt x="1387551" y="1418882"/>
                  </a:lnTo>
                  <a:lnTo>
                    <a:pt x="1386776" y="1418501"/>
                  </a:lnTo>
                  <a:lnTo>
                    <a:pt x="1383944" y="1412532"/>
                  </a:lnTo>
                  <a:lnTo>
                    <a:pt x="1381112" y="1407960"/>
                  </a:lnTo>
                  <a:lnTo>
                    <a:pt x="1378254" y="1404785"/>
                  </a:lnTo>
                  <a:lnTo>
                    <a:pt x="1378191" y="1404277"/>
                  </a:lnTo>
                  <a:lnTo>
                    <a:pt x="1377899" y="1403769"/>
                  </a:lnTo>
                  <a:lnTo>
                    <a:pt x="1377391" y="1403134"/>
                  </a:lnTo>
                  <a:lnTo>
                    <a:pt x="1376743" y="1402499"/>
                  </a:lnTo>
                  <a:lnTo>
                    <a:pt x="1376286" y="1402118"/>
                  </a:lnTo>
                  <a:lnTo>
                    <a:pt x="1376019" y="1401991"/>
                  </a:lnTo>
                  <a:lnTo>
                    <a:pt x="1376286" y="1401356"/>
                  </a:lnTo>
                  <a:lnTo>
                    <a:pt x="1375575" y="1399959"/>
                  </a:lnTo>
                  <a:lnTo>
                    <a:pt x="1372031" y="1394625"/>
                  </a:lnTo>
                  <a:lnTo>
                    <a:pt x="1370838" y="1393101"/>
                  </a:lnTo>
                  <a:lnTo>
                    <a:pt x="1370317" y="1392847"/>
                  </a:lnTo>
                  <a:lnTo>
                    <a:pt x="1370063" y="1391069"/>
                  </a:lnTo>
                  <a:lnTo>
                    <a:pt x="1368945" y="1389164"/>
                  </a:lnTo>
                  <a:lnTo>
                    <a:pt x="1366926" y="1386878"/>
                  </a:lnTo>
                  <a:lnTo>
                    <a:pt x="1365631" y="1385608"/>
                  </a:lnTo>
                  <a:lnTo>
                    <a:pt x="1364894" y="1384211"/>
                  </a:lnTo>
                  <a:lnTo>
                    <a:pt x="1364805" y="1383957"/>
                  </a:lnTo>
                  <a:lnTo>
                    <a:pt x="1364513" y="1382433"/>
                  </a:lnTo>
                  <a:lnTo>
                    <a:pt x="1366799" y="1382179"/>
                  </a:lnTo>
                  <a:lnTo>
                    <a:pt x="1369098" y="1382179"/>
                  </a:lnTo>
                  <a:lnTo>
                    <a:pt x="1371396" y="1382560"/>
                  </a:lnTo>
                  <a:lnTo>
                    <a:pt x="1371841" y="1382179"/>
                  </a:lnTo>
                  <a:lnTo>
                    <a:pt x="1371993" y="1382052"/>
                  </a:lnTo>
                  <a:lnTo>
                    <a:pt x="1372577" y="1381798"/>
                  </a:lnTo>
                  <a:lnTo>
                    <a:pt x="1373759" y="1382052"/>
                  </a:lnTo>
                  <a:lnTo>
                    <a:pt x="1374381" y="1382560"/>
                  </a:lnTo>
                  <a:lnTo>
                    <a:pt x="1375029" y="1383195"/>
                  </a:lnTo>
                  <a:lnTo>
                    <a:pt x="1376718" y="1383703"/>
                  </a:lnTo>
                  <a:lnTo>
                    <a:pt x="1378089" y="1383703"/>
                  </a:lnTo>
                  <a:lnTo>
                    <a:pt x="1379143" y="1383322"/>
                  </a:lnTo>
                  <a:lnTo>
                    <a:pt x="1380121" y="1382814"/>
                  </a:lnTo>
                  <a:lnTo>
                    <a:pt x="1380528" y="1382052"/>
                  </a:lnTo>
                  <a:lnTo>
                    <a:pt x="1380705" y="1381798"/>
                  </a:lnTo>
                  <a:lnTo>
                    <a:pt x="1381061" y="1381290"/>
                  </a:lnTo>
                  <a:lnTo>
                    <a:pt x="1382166" y="1382052"/>
                  </a:lnTo>
                  <a:lnTo>
                    <a:pt x="1383855" y="1384211"/>
                  </a:lnTo>
                  <a:lnTo>
                    <a:pt x="1385608" y="1384592"/>
                  </a:lnTo>
                  <a:lnTo>
                    <a:pt x="1386370" y="1383957"/>
                  </a:lnTo>
                  <a:lnTo>
                    <a:pt x="1386255" y="1383068"/>
                  </a:lnTo>
                  <a:lnTo>
                    <a:pt x="1386205" y="1382052"/>
                  </a:lnTo>
                  <a:lnTo>
                    <a:pt x="1386459" y="1381544"/>
                  </a:lnTo>
                  <a:lnTo>
                    <a:pt x="1386852" y="1381290"/>
                  </a:lnTo>
                  <a:lnTo>
                    <a:pt x="1387970" y="1381290"/>
                  </a:lnTo>
                  <a:lnTo>
                    <a:pt x="1388427" y="1381417"/>
                  </a:lnTo>
                  <a:lnTo>
                    <a:pt x="1389214" y="1381798"/>
                  </a:lnTo>
                  <a:lnTo>
                    <a:pt x="1389316" y="1382433"/>
                  </a:lnTo>
                  <a:lnTo>
                    <a:pt x="1389405" y="1382687"/>
                  </a:lnTo>
                  <a:lnTo>
                    <a:pt x="1389138" y="1382941"/>
                  </a:lnTo>
                  <a:lnTo>
                    <a:pt x="1388478" y="1382941"/>
                  </a:lnTo>
                  <a:lnTo>
                    <a:pt x="1388808" y="1383195"/>
                  </a:lnTo>
                  <a:lnTo>
                    <a:pt x="1389189" y="1383449"/>
                  </a:lnTo>
                  <a:lnTo>
                    <a:pt x="1390637" y="1383449"/>
                  </a:lnTo>
                  <a:lnTo>
                    <a:pt x="1391158" y="1384084"/>
                  </a:lnTo>
                  <a:lnTo>
                    <a:pt x="1391577" y="1384465"/>
                  </a:lnTo>
                  <a:lnTo>
                    <a:pt x="1392389" y="1384465"/>
                  </a:lnTo>
                  <a:lnTo>
                    <a:pt x="1392694" y="1384338"/>
                  </a:lnTo>
                  <a:lnTo>
                    <a:pt x="1393355" y="1383957"/>
                  </a:lnTo>
                  <a:lnTo>
                    <a:pt x="1393939" y="1384465"/>
                  </a:lnTo>
                  <a:lnTo>
                    <a:pt x="1394396" y="1385608"/>
                  </a:lnTo>
                  <a:lnTo>
                    <a:pt x="1394523" y="1385824"/>
                  </a:lnTo>
                  <a:lnTo>
                    <a:pt x="1394726" y="1386116"/>
                  </a:lnTo>
                  <a:lnTo>
                    <a:pt x="1395133" y="1386243"/>
                  </a:lnTo>
                  <a:lnTo>
                    <a:pt x="1396047" y="1385481"/>
                  </a:lnTo>
                  <a:lnTo>
                    <a:pt x="1396098" y="1384719"/>
                  </a:lnTo>
                  <a:lnTo>
                    <a:pt x="1395056" y="1383957"/>
                  </a:lnTo>
                  <a:lnTo>
                    <a:pt x="1394358" y="1383449"/>
                  </a:lnTo>
                  <a:lnTo>
                    <a:pt x="1394256" y="1383068"/>
                  </a:lnTo>
                  <a:lnTo>
                    <a:pt x="1394371" y="1382687"/>
                  </a:lnTo>
                  <a:lnTo>
                    <a:pt x="1395158" y="1382433"/>
                  </a:lnTo>
                  <a:lnTo>
                    <a:pt x="1395615" y="1382306"/>
                  </a:lnTo>
                  <a:lnTo>
                    <a:pt x="1395958" y="1382306"/>
                  </a:lnTo>
                  <a:lnTo>
                    <a:pt x="1396822" y="1383449"/>
                  </a:lnTo>
                  <a:lnTo>
                    <a:pt x="1397889" y="1384211"/>
                  </a:lnTo>
                  <a:lnTo>
                    <a:pt x="1398739" y="1384846"/>
                  </a:lnTo>
                  <a:lnTo>
                    <a:pt x="1399667" y="1384973"/>
                  </a:lnTo>
                  <a:lnTo>
                    <a:pt x="1400644" y="1384719"/>
                  </a:lnTo>
                  <a:lnTo>
                    <a:pt x="1400708" y="1384846"/>
                  </a:lnTo>
                  <a:lnTo>
                    <a:pt x="1400924" y="1385100"/>
                  </a:lnTo>
                  <a:lnTo>
                    <a:pt x="1403858" y="1386624"/>
                  </a:lnTo>
                  <a:lnTo>
                    <a:pt x="1404620" y="1386497"/>
                  </a:lnTo>
                  <a:lnTo>
                    <a:pt x="1404886" y="1385989"/>
                  </a:lnTo>
                  <a:lnTo>
                    <a:pt x="1404874" y="1385824"/>
                  </a:lnTo>
                  <a:lnTo>
                    <a:pt x="1403781" y="1385354"/>
                  </a:lnTo>
                  <a:lnTo>
                    <a:pt x="1403553" y="1384719"/>
                  </a:lnTo>
                  <a:lnTo>
                    <a:pt x="1404277" y="1384338"/>
                  </a:lnTo>
                  <a:lnTo>
                    <a:pt x="1405064" y="1384465"/>
                  </a:lnTo>
                  <a:lnTo>
                    <a:pt x="1405648" y="1384719"/>
                  </a:lnTo>
                  <a:lnTo>
                    <a:pt x="1406042" y="1385227"/>
                  </a:lnTo>
                  <a:lnTo>
                    <a:pt x="1407210" y="1386370"/>
                  </a:lnTo>
                  <a:lnTo>
                    <a:pt x="1407858" y="1386624"/>
                  </a:lnTo>
                  <a:lnTo>
                    <a:pt x="1408150" y="1386116"/>
                  </a:lnTo>
                  <a:lnTo>
                    <a:pt x="1408277" y="1384973"/>
                  </a:lnTo>
                  <a:lnTo>
                    <a:pt x="1408303" y="1384338"/>
                  </a:lnTo>
                  <a:lnTo>
                    <a:pt x="1408315" y="1384211"/>
                  </a:lnTo>
                  <a:lnTo>
                    <a:pt x="1410258" y="1385608"/>
                  </a:lnTo>
                  <a:lnTo>
                    <a:pt x="1411820" y="1387386"/>
                  </a:lnTo>
                  <a:lnTo>
                    <a:pt x="1413306" y="1388656"/>
                  </a:lnTo>
                  <a:lnTo>
                    <a:pt x="1414716" y="1389164"/>
                  </a:lnTo>
                  <a:lnTo>
                    <a:pt x="1416024" y="1388910"/>
                  </a:lnTo>
                  <a:lnTo>
                    <a:pt x="1415351" y="1388275"/>
                  </a:lnTo>
                  <a:lnTo>
                    <a:pt x="1414462" y="1387513"/>
                  </a:lnTo>
                  <a:lnTo>
                    <a:pt x="1413941" y="1387005"/>
                  </a:lnTo>
                  <a:lnTo>
                    <a:pt x="1413865" y="1386497"/>
                  </a:lnTo>
                  <a:lnTo>
                    <a:pt x="1414183" y="1386243"/>
                  </a:lnTo>
                  <a:lnTo>
                    <a:pt x="1414830" y="1386878"/>
                  </a:lnTo>
                  <a:lnTo>
                    <a:pt x="1415427" y="1387259"/>
                  </a:lnTo>
                  <a:lnTo>
                    <a:pt x="1415935" y="1387513"/>
                  </a:lnTo>
                  <a:lnTo>
                    <a:pt x="1416024" y="1386751"/>
                  </a:lnTo>
                  <a:lnTo>
                    <a:pt x="1416278" y="1386243"/>
                  </a:lnTo>
                  <a:lnTo>
                    <a:pt x="1417205" y="1385735"/>
                  </a:lnTo>
                  <a:lnTo>
                    <a:pt x="1417662" y="1385862"/>
                  </a:lnTo>
                  <a:lnTo>
                    <a:pt x="1418107" y="1386243"/>
                  </a:lnTo>
                  <a:lnTo>
                    <a:pt x="1418374" y="1386370"/>
                  </a:lnTo>
                  <a:lnTo>
                    <a:pt x="1418818" y="1386751"/>
                  </a:lnTo>
                  <a:lnTo>
                    <a:pt x="1419479" y="1387386"/>
                  </a:lnTo>
                  <a:lnTo>
                    <a:pt x="1420837" y="1389037"/>
                  </a:lnTo>
                  <a:lnTo>
                    <a:pt x="1421091" y="1389164"/>
                  </a:lnTo>
                  <a:lnTo>
                    <a:pt x="1421815" y="1389418"/>
                  </a:lnTo>
                  <a:lnTo>
                    <a:pt x="1422996" y="1389672"/>
                  </a:lnTo>
                  <a:lnTo>
                    <a:pt x="1425346" y="1389926"/>
                  </a:lnTo>
                  <a:lnTo>
                    <a:pt x="1424317" y="1387767"/>
                  </a:lnTo>
                  <a:lnTo>
                    <a:pt x="1424114" y="1386751"/>
                  </a:lnTo>
                  <a:lnTo>
                    <a:pt x="1424228" y="1385824"/>
                  </a:lnTo>
                  <a:lnTo>
                    <a:pt x="1424609" y="1385100"/>
                  </a:lnTo>
                  <a:lnTo>
                    <a:pt x="1424736" y="1384846"/>
                  </a:lnTo>
                  <a:lnTo>
                    <a:pt x="1425397" y="1384973"/>
                  </a:lnTo>
                  <a:lnTo>
                    <a:pt x="1427340" y="1387005"/>
                  </a:lnTo>
                  <a:lnTo>
                    <a:pt x="1428216" y="1388402"/>
                  </a:lnTo>
                  <a:lnTo>
                    <a:pt x="1428978" y="1390053"/>
                  </a:lnTo>
                  <a:lnTo>
                    <a:pt x="1429524" y="1389037"/>
                  </a:lnTo>
                  <a:lnTo>
                    <a:pt x="1429435" y="1387386"/>
                  </a:lnTo>
                  <a:lnTo>
                    <a:pt x="1428534" y="1385608"/>
                  </a:lnTo>
                  <a:lnTo>
                    <a:pt x="1429385" y="1385862"/>
                  </a:lnTo>
                  <a:lnTo>
                    <a:pt x="1429905" y="1386497"/>
                  </a:lnTo>
                  <a:lnTo>
                    <a:pt x="1430058" y="1387259"/>
                  </a:lnTo>
                  <a:lnTo>
                    <a:pt x="1430172" y="1388148"/>
                  </a:lnTo>
                  <a:lnTo>
                    <a:pt x="1430299" y="1388656"/>
                  </a:lnTo>
                  <a:lnTo>
                    <a:pt x="1430464" y="1388783"/>
                  </a:lnTo>
                  <a:lnTo>
                    <a:pt x="1430667" y="1388656"/>
                  </a:lnTo>
                  <a:lnTo>
                    <a:pt x="1431861" y="1387005"/>
                  </a:lnTo>
                  <a:lnTo>
                    <a:pt x="1432420" y="1387259"/>
                  </a:lnTo>
                  <a:lnTo>
                    <a:pt x="1432331" y="1389291"/>
                  </a:lnTo>
                  <a:lnTo>
                    <a:pt x="1433106" y="1389672"/>
                  </a:lnTo>
                  <a:lnTo>
                    <a:pt x="1432814" y="1390307"/>
                  </a:lnTo>
                  <a:lnTo>
                    <a:pt x="1433258" y="1390307"/>
                  </a:lnTo>
                  <a:lnTo>
                    <a:pt x="1433830" y="1390434"/>
                  </a:lnTo>
                  <a:lnTo>
                    <a:pt x="1434477" y="1390434"/>
                  </a:lnTo>
                  <a:lnTo>
                    <a:pt x="1433182" y="1389418"/>
                  </a:lnTo>
                  <a:lnTo>
                    <a:pt x="1432636" y="1388656"/>
                  </a:lnTo>
                  <a:lnTo>
                    <a:pt x="1432902" y="1388148"/>
                  </a:lnTo>
                  <a:lnTo>
                    <a:pt x="1434604" y="1387767"/>
                  </a:lnTo>
                  <a:lnTo>
                    <a:pt x="1435646" y="1387640"/>
                  </a:lnTo>
                  <a:lnTo>
                    <a:pt x="1437360" y="1387640"/>
                  </a:lnTo>
                  <a:lnTo>
                    <a:pt x="1437081" y="1387259"/>
                  </a:lnTo>
                  <a:lnTo>
                    <a:pt x="1436966" y="1387005"/>
                  </a:lnTo>
                  <a:lnTo>
                    <a:pt x="1436865" y="1386624"/>
                  </a:lnTo>
                  <a:lnTo>
                    <a:pt x="1436382" y="1386243"/>
                  </a:lnTo>
                  <a:lnTo>
                    <a:pt x="1437754" y="1386370"/>
                  </a:lnTo>
                  <a:lnTo>
                    <a:pt x="1437817" y="1386243"/>
                  </a:lnTo>
                  <a:lnTo>
                    <a:pt x="1437957" y="1385989"/>
                  </a:lnTo>
                  <a:lnTo>
                    <a:pt x="1437894" y="1385608"/>
                  </a:lnTo>
                  <a:lnTo>
                    <a:pt x="1437970" y="1385481"/>
                  </a:lnTo>
                  <a:lnTo>
                    <a:pt x="1437970" y="1385735"/>
                  </a:lnTo>
                  <a:lnTo>
                    <a:pt x="1438059" y="1385862"/>
                  </a:lnTo>
                  <a:lnTo>
                    <a:pt x="1439227" y="1386370"/>
                  </a:lnTo>
                  <a:lnTo>
                    <a:pt x="1438922" y="1385481"/>
                  </a:lnTo>
                  <a:lnTo>
                    <a:pt x="1438821" y="1385227"/>
                  </a:lnTo>
                  <a:lnTo>
                    <a:pt x="1438757" y="1384846"/>
                  </a:lnTo>
                  <a:lnTo>
                    <a:pt x="1439265" y="1383322"/>
                  </a:lnTo>
                  <a:lnTo>
                    <a:pt x="1440421" y="1382306"/>
                  </a:lnTo>
                  <a:lnTo>
                    <a:pt x="1441310" y="1381417"/>
                  </a:lnTo>
                  <a:lnTo>
                    <a:pt x="1441373" y="1381290"/>
                  </a:lnTo>
                  <a:lnTo>
                    <a:pt x="1442173" y="1379639"/>
                  </a:lnTo>
                  <a:lnTo>
                    <a:pt x="1442173" y="1377861"/>
                  </a:lnTo>
                  <a:lnTo>
                    <a:pt x="1441792" y="1376083"/>
                  </a:lnTo>
                  <a:lnTo>
                    <a:pt x="1442961" y="1376083"/>
                  </a:lnTo>
                  <a:lnTo>
                    <a:pt x="1443558" y="1375702"/>
                  </a:lnTo>
                  <a:close/>
                </a:path>
                <a:path w="2123440" h="3785234">
                  <a:moveTo>
                    <a:pt x="1444269" y="1372654"/>
                  </a:moveTo>
                  <a:lnTo>
                    <a:pt x="1444002" y="1372527"/>
                  </a:lnTo>
                  <a:lnTo>
                    <a:pt x="1443558" y="1372146"/>
                  </a:lnTo>
                  <a:lnTo>
                    <a:pt x="1442910" y="1371511"/>
                  </a:lnTo>
                  <a:lnTo>
                    <a:pt x="1441843" y="1370241"/>
                  </a:lnTo>
                  <a:lnTo>
                    <a:pt x="1442720" y="1369987"/>
                  </a:lnTo>
                  <a:lnTo>
                    <a:pt x="1442021" y="1368717"/>
                  </a:lnTo>
                  <a:lnTo>
                    <a:pt x="1441526" y="1368336"/>
                  </a:lnTo>
                  <a:lnTo>
                    <a:pt x="1441196" y="1368082"/>
                  </a:lnTo>
                  <a:lnTo>
                    <a:pt x="1440294" y="1367955"/>
                  </a:lnTo>
                  <a:lnTo>
                    <a:pt x="1437347" y="1367320"/>
                  </a:lnTo>
                  <a:lnTo>
                    <a:pt x="1434503" y="1367447"/>
                  </a:lnTo>
                  <a:lnTo>
                    <a:pt x="1431747" y="1368336"/>
                  </a:lnTo>
                  <a:lnTo>
                    <a:pt x="1431328" y="1367828"/>
                  </a:lnTo>
                  <a:lnTo>
                    <a:pt x="1431226" y="1367701"/>
                  </a:lnTo>
                  <a:lnTo>
                    <a:pt x="1430502" y="1367447"/>
                  </a:lnTo>
                  <a:lnTo>
                    <a:pt x="1429588" y="1367701"/>
                  </a:lnTo>
                  <a:lnTo>
                    <a:pt x="1428496" y="1367828"/>
                  </a:lnTo>
                  <a:lnTo>
                    <a:pt x="1427518" y="1367828"/>
                  </a:lnTo>
                  <a:lnTo>
                    <a:pt x="1427200" y="1367574"/>
                  </a:lnTo>
                  <a:lnTo>
                    <a:pt x="1426413" y="1367320"/>
                  </a:lnTo>
                  <a:lnTo>
                    <a:pt x="1426019" y="1367193"/>
                  </a:lnTo>
                  <a:lnTo>
                    <a:pt x="1422222" y="1366939"/>
                  </a:lnTo>
                  <a:lnTo>
                    <a:pt x="1420939" y="1367066"/>
                  </a:lnTo>
                  <a:lnTo>
                    <a:pt x="1420152" y="1367320"/>
                  </a:lnTo>
                  <a:lnTo>
                    <a:pt x="1419948" y="1367193"/>
                  </a:lnTo>
                  <a:lnTo>
                    <a:pt x="1419529" y="1366939"/>
                  </a:lnTo>
                  <a:lnTo>
                    <a:pt x="1419123" y="1366685"/>
                  </a:lnTo>
                  <a:lnTo>
                    <a:pt x="1418005" y="1366558"/>
                  </a:lnTo>
                  <a:lnTo>
                    <a:pt x="1415059" y="1366685"/>
                  </a:lnTo>
                  <a:lnTo>
                    <a:pt x="1413573" y="1366685"/>
                  </a:lnTo>
                  <a:lnTo>
                    <a:pt x="1412862" y="1366050"/>
                  </a:lnTo>
                  <a:lnTo>
                    <a:pt x="1412113" y="1365923"/>
                  </a:lnTo>
                  <a:lnTo>
                    <a:pt x="1409255" y="1366939"/>
                  </a:lnTo>
                  <a:lnTo>
                    <a:pt x="1409026" y="1366812"/>
                  </a:lnTo>
                  <a:lnTo>
                    <a:pt x="1408328" y="1366431"/>
                  </a:lnTo>
                  <a:lnTo>
                    <a:pt x="1406931" y="1365669"/>
                  </a:lnTo>
                  <a:lnTo>
                    <a:pt x="1405991" y="1365161"/>
                  </a:lnTo>
                  <a:lnTo>
                    <a:pt x="1403311" y="1364780"/>
                  </a:lnTo>
                  <a:lnTo>
                    <a:pt x="1401216" y="1365669"/>
                  </a:lnTo>
                  <a:lnTo>
                    <a:pt x="1400136" y="1365415"/>
                  </a:lnTo>
                  <a:lnTo>
                    <a:pt x="1398409" y="1364907"/>
                  </a:lnTo>
                  <a:lnTo>
                    <a:pt x="1397889" y="1364526"/>
                  </a:lnTo>
                  <a:lnTo>
                    <a:pt x="1397812" y="1364272"/>
                  </a:lnTo>
                  <a:lnTo>
                    <a:pt x="1397698" y="1363891"/>
                  </a:lnTo>
                  <a:lnTo>
                    <a:pt x="1395539" y="1363637"/>
                  </a:lnTo>
                  <a:lnTo>
                    <a:pt x="1394066" y="1363637"/>
                  </a:lnTo>
                  <a:lnTo>
                    <a:pt x="1393278" y="1363891"/>
                  </a:lnTo>
                  <a:lnTo>
                    <a:pt x="1391437" y="1363256"/>
                  </a:lnTo>
                  <a:lnTo>
                    <a:pt x="1390230" y="1363383"/>
                  </a:lnTo>
                  <a:lnTo>
                    <a:pt x="1389646" y="1364272"/>
                  </a:lnTo>
                  <a:lnTo>
                    <a:pt x="1387944" y="1363383"/>
                  </a:lnTo>
                  <a:lnTo>
                    <a:pt x="1386636" y="1363002"/>
                  </a:lnTo>
                  <a:lnTo>
                    <a:pt x="1385709" y="1363256"/>
                  </a:lnTo>
                  <a:lnTo>
                    <a:pt x="1384642" y="1363383"/>
                  </a:lnTo>
                  <a:lnTo>
                    <a:pt x="1383982" y="1363383"/>
                  </a:lnTo>
                  <a:lnTo>
                    <a:pt x="1383449" y="1363256"/>
                  </a:lnTo>
                  <a:lnTo>
                    <a:pt x="1383068" y="1363129"/>
                  </a:lnTo>
                  <a:lnTo>
                    <a:pt x="1379816" y="1363129"/>
                  </a:lnTo>
                  <a:lnTo>
                    <a:pt x="1378966" y="1363256"/>
                  </a:lnTo>
                  <a:lnTo>
                    <a:pt x="1377835" y="1363002"/>
                  </a:lnTo>
                  <a:lnTo>
                    <a:pt x="1376387" y="1362621"/>
                  </a:lnTo>
                  <a:lnTo>
                    <a:pt x="1375308" y="1362875"/>
                  </a:lnTo>
                  <a:lnTo>
                    <a:pt x="1374127" y="1363256"/>
                  </a:lnTo>
                  <a:lnTo>
                    <a:pt x="1372882" y="1363256"/>
                  </a:lnTo>
                  <a:lnTo>
                    <a:pt x="1371968" y="1363129"/>
                  </a:lnTo>
                  <a:lnTo>
                    <a:pt x="1371447" y="1362494"/>
                  </a:lnTo>
                  <a:lnTo>
                    <a:pt x="1371231" y="1362240"/>
                  </a:lnTo>
                  <a:lnTo>
                    <a:pt x="1371130" y="1362113"/>
                  </a:lnTo>
                  <a:lnTo>
                    <a:pt x="1370241" y="1361859"/>
                  </a:lnTo>
                  <a:lnTo>
                    <a:pt x="1367942" y="1362240"/>
                  </a:lnTo>
                  <a:lnTo>
                    <a:pt x="1367028" y="1362113"/>
                  </a:lnTo>
                  <a:lnTo>
                    <a:pt x="1366507" y="1361986"/>
                  </a:lnTo>
                  <a:lnTo>
                    <a:pt x="1366380" y="1361986"/>
                  </a:lnTo>
                  <a:lnTo>
                    <a:pt x="1365465" y="1361224"/>
                  </a:lnTo>
                  <a:lnTo>
                    <a:pt x="1364297" y="1361224"/>
                  </a:lnTo>
                  <a:lnTo>
                    <a:pt x="1362837" y="1362113"/>
                  </a:lnTo>
                  <a:lnTo>
                    <a:pt x="1361884" y="1361732"/>
                  </a:lnTo>
                  <a:lnTo>
                    <a:pt x="1360944" y="1361351"/>
                  </a:lnTo>
                  <a:lnTo>
                    <a:pt x="1359535" y="1361224"/>
                  </a:lnTo>
                  <a:lnTo>
                    <a:pt x="1358620" y="1361732"/>
                  </a:lnTo>
                  <a:lnTo>
                    <a:pt x="1357376" y="1360843"/>
                  </a:lnTo>
                  <a:lnTo>
                    <a:pt x="1355940" y="1361097"/>
                  </a:lnTo>
                  <a:lnTo>
                    <a:pt x="1354289" y="1362494"/>
                  </a:lnTo>
                  <a:lnTo>
                    <a:pt x="1354213" y="1362367"/>
                  </a:lnTo>
                  <a:lnTo>
                    <a:pt x="1353642" y="1361478"/>
                  </a:lnTo>
                  <a:lnTo>
                    <a:pt x="1352854" y="1360843"/>
                  </a:lnTo>
                  <a:lnTo>
                    <a:pt x="1351495" y="1360716"/>
                  </a:lnTo>
                  <a:lnTo>
                    <a:pt x="1350810" y="1360843"/>
                  </a:lnTo>
                  <a:lnTo>
                    <a:pt x="1349870" y="1361478"/>
                  </a:lnTo>
                  <a:lnTo>
                    <a:pt x="1348422" y="1362367"/>
                  </a:lnTo>
                  <a:lnTo>
                    <a:pt x="1347520" y="1362113"/>
                  </a:lnTo>
                  <a:lnTo>
                    <a:pt x="1347127" y="1360970"/>
                  </a:lnTo>
                  <a:lnTo>
                    <a:pt x="1345565" y="1360843"/>
                  </a:lnTo>
                  <a:lnTo>
                    <a:pt x="1344612" y="1361097"/>
                  </a:lnTo>
                  <a:lnTo>
                    <a:pt x="1344282" y="1361732"/>
                  </a:lnTo>
                  <a:lnTo>
                    <a:pt x="1344269" y="1362240"/>
                  </a:lnTo>
                  <a:lnTo>
                    <a:pt x="1343380" y="1363129"/>
                  </a:lnTo>
                  <a:lnTo>
                    <a:pt x="1342263" y="1363510"/>
                  </a:lnTo>
                  <a:lnTo>
                    <a:pt x="1341094" y="1363510"/>
                  </a:lnTo>
                  <a:lnTo>
                    <a:pt x="1341094" y="1366558"/>
                  </a:lnTo>
                  <a:lnTo>
                    <a:pt x="1340497" y="1366685"/>
                  </a:lnTo>
                  <a:lnTo>
                    <a:pt x="1340434" y="1366812"/>
                  </a:lnTo>
                  <a:lnTo>
                    <a:pt x="1340307" y="1366685"/>
                  </a:lnTo>
                  <a:lnTo>
                    <a:pt x="1340599" y="1366558"/>
                  </a:lnTo>
                  <a:lnTo>
                    <a:pt x="1340789" y="1366431"/>
                  </a:lnTo>
                  <a:lnTo>
                    <a:pt x="1340967" y="1366431"/>
                  </a:lnTo>
                  <a:lnTo>
                    <a:pt x="1341094" y="1366558"/>
                  </a:lnTo>
                  <a:lnTo>
                    <a:pt x="1341094" y="1363510"/>
                  </a:lnTo>
                  <a:lnTo>
                    <a:pt x="1340434" y="1363510"/>
                  </a:lnTo>
                  <a:lnTo>
                    <a:pt x="1340421" y="1364526"/>
                  </a:lnTo>
                  <a:lnTo>
                    <a:pt x="1340675" y="1364653"/>
                  </a:lnTo>
                  <a:lnTo>
                    <a:pt x="1340637" y="1365669"/>
                  </a:lnTo>
                  <a:lnTo>
                    <a:pt x="1340573" y="1365796"/>
                  </a:lnTo>
                  <a:lnTo>
                    <a:pt x="1340116" y="1366050"/>
                  </a:lnTo>
                  <a:lnTo>
                    <a:pt x="1339583" y="1366050"/>
                  </a:lnTo>
                  <a:lnTo>
                    <a:pt x="1339227" y="1366177"/>
                  </a:lnTo>
                  <a:lnTo>
                    <a:pt x="1339024" y="1366177"/>
                  </a:lnTo>
                  <a:lnTo>
                    <a:pt x="1338046" y="1366685"/>
                  </a:lnTo>
                  <a:lnTo>
                    <a:pt x="1337716" y="1367066"/>
                  </a:lnTo>
                  <a:lnTo>
                    <a:pt x="1337157" y="1367193"/>
                  </a:lnTo>
                  <a:lnTo>
                    <a:pt x="1336370" y="1367066"/>
                  </a:lnTo>
                  <a:lnTo>
                    <a:pt x="1336929" y="1369352"/>
                  </a:lnTo>
                  <a:lnTo>
                    <a:pt x="1337703" y="1371257"/>
                  </a:lnTo>
                  <a:lnTo>
                    <a:pt x="1339062" y="1372400"/>
                  </a:lnTo>
                  <a:lnTo>
                    <a:pt x="1339596" y="1373035"/>
                  </a:lnTo>
                  <a:lnTo>
                    <a:pt x="1339837" y="1373543"/>
                  </a:lnTo>
                  <a:lnTo>
                    <a:pt x="1442593" y="1373543"/>
                  </a:lnTo>
                  <a:lnTo>
                    <a:pt x="1442300" y="1372654"/>
                  </a:lnTo>
                  <a:lnTo>
                    <a:pt x="1444269" y="1372654"/>
                  </a:lnTo>
                  <a:close/>
                </a:path>
                <a:path w="2123440" h="3785234">
                  <a:moveTo>
                    <a:pt x="1453311" y="1231265"/>
                  </a:moveTo>
                  <a:lnTo>
                    <a:pt x="1452816" y="1231265"/>
                  </a:lnTo>
                  <a:lnTo>
                    <a:pt x="1452753" y="1231392"/>
                  </a:lnTo>
                  <a:lnTo>
                    <a:pt x="1453045" y="1231646"/>
                  </a:lnTo>
                  <a:lnTo>
                    <a:pt x="1453311" y="1231265"/>
                  </a:lnTo>
                  <a:close/>
                </a:path>
                <a:path w="2123440" h="3785234">
                  <a:moveTo>
                    <a:pt x="1457820" y="1233043"/>
                  </a:moveTo>
                  <a:lnTo>
                    <a:pt x="1457363" y="1232916"/>
                  </a:lnTo>
                  <a:lnTo>
                    <a:pt x="1457109" y="1233297"/>
                  </a:lnTo>
                  <a:lnTo>
                    <a:pt x="1457032" y="1234059"/>
                  </a:lnTo>
                  <a:lnTo>
                    <a:pt x="1457223" y="1234059"/>
                  </a:lnTo>
                  <a:lnTo>
                    <a:pt x="1457490" y="1233678"/>
                  </a:lnTo>
                  <a:lnTo>
                    <a:pt x="1457820" y="1233043"/>
                  </a:lnTo>
                  <a:close/>
                </a:path>
                <a:path w="2123440" h="3785234">
                  <a:moveTo>
                    <a:pt x="1462722" y="1235456"/>
                  </a:moveTo>
                  <a:lnTo>
                    <a:pt x="1462595" y="1234059"/>
                  </a:lnTo>
                  <a:lnTo>
                    <a:pt x="1462341" y="1233805"/>
                  </a:lnTo>
                  <a:lnTo>
                    <a:pt x="1461871" y="1234732"/>
                  </a:lnTo>
                  <a:lnTo>
                    <a:pt x="1462138" y="1235202"/>
                  </a:lnTo>
                  <a:lnTo>
                    <a:pt x="1462341" y="1235329"/>
                  </a:lnTo>
                  <a:lnTo>
                    <a:pt x="1462722" y="1235456"/>
                  </a:lnTo>
                  <a:close/>
                </a:path>
                <a:path w="2123440" h="3785234">
                  <a:moveTo>
                    <a:pt x="1468640" y="1215009"/>
                  </a:moveTo>
                  <a:lnTo>
                    <a:pt x="1468615" y="1214755"/>
                  </a:lnTo>
                  <a:lnTo>
                    <a:pt x="1468424" y="1214501"/>
                  </a:lnTo>
                  <a:lnTo>
                    <a:pt x="1468348" y="1214755"/>
                  </a:lnTo>
                  <a:lnTo>
                    <a:pt x="1468450" y="1215136"/>
                  </a:lnTo>
                  <a:lnTo>
                    <a:pt x="1468577" y="1215136"/>
                  </a:lnTo>
                  <a:lnTo>
                    <a:pt x="1468640" y="1215009"/>
                  </a:lnTo>
                  <a:close/>
                </a:path>
                <a:path w="2123440" h="3785234">
                  <a:moveTo>
                    <a:pt x="1471853" y="1238923"/>
                  </a:moveTo>
                  <a:lnTo>
                    <a:pt x="1471752" y="1238631"/>
                  </a:lnTo>
                  <a:lnTo>
                    <a:pt x="1471739" y="1238758"/>
                  </a:lnTo>
                  <a:lnTo>
                    <a:pt x="1471853" y="1238923"/>
                  </a:lnTo>
                  <a:close/>
                </a:path>
                <a:path w="2123440" h="3785234">
                  <a:moveTo>
                    <a:pt x="1472984" y="1240790"/>
                  </a:moveTo>
                  <a:lnTo>
                    <a:pt x="1472920" y="1240409"/>
                  </a:lnTo>
                  <a:lnTo>
                    <a:pt x="1472463" y="1239774"/>
                  </a:lnTo>
                  <a:lnTo>
                    <a:pt x="1471853" y="1238923"/>
                  </a:lnTo>
                  <a:lnTo>
                    <a:pt x="1471980" y="1239266"/>
                  </a:lnTo>
                  <a:lnTo>
                    <a:pt x="1472069" y="1239774"/>
                  </a:lnTo>
                  <a:lnTo>
                    <a:pt x="1471549" y="1239520"/>
                  </a:lnTo>
                  <a:lnTo>
                    <a:pt x="1471358" y="1238885"/>
                  </a:lnTo>
                  <a:lnTo>
                    <a:pt x="1471549" y="1238758"/>
                  </a:lnTo>
                  <a:lnTo>
                    <a:pt x="1471561" y="1237716"/>
                  </a:lnTo>
                  <a:lnTo>
                    <a:pt x="1471041" y="1237234"/>
                  </a:lnTo>
                  <a:lnTo>
                    <a:pt x="1470380" y="1236853"/>
                  </a:lnTo>
                  <a:lnTo>
                    <a:pt x="1470050" y="1236218"/>
                  </a:lnTo>
                  <a:lnTo>
                    <a:pt x="1469694" y="1236091"/>
                  </a:lnTo>
                  <a:lnTo>
                    <a:pt x="1469301" y="1236599"/>
                  </a:lnTo>
                  <a:lnTo>
                    <a:pt x="1469948" y="1237234"/>
                  </a:lnTo>
                  <a:lnTo>
                    <a:pt x="1470380" y="1237869"/>
                  </a:lnTo>
                  <a:lnTo>
                    <a:pt x="1470634" y="1238631"/>
                  </a:lnTo>
                  <a:lnTo>
                    <a:pt x="1470723" y="1239520"/>
                  </a:lnTo>
                  <a:lnTo>
                    <a:pt x="1470469" y="1239647"/>
                  </a:lnTo>
                  <a:lnTo>
                    <a:pt x="1471777" y="1240663"/>
                  </a:lnTo>
                  <a:lnTo>
                    <a:pt x="1472526" y="1241171"/>
                  </a:lnTo>
                  <a:lnTo>
                    <a:pt x="1472907" y="1240917"/>
                  </a:lnTo>
                  <a:lnTo>
                    <a:pt x="1472984" y="1240790"/>
                  </a:lnTo>
                  <a:close/>
                </a:path>
                <a:path w="2123440" h="3785234">
                  <a:moveTo>
                    <a:pt x="1475359" y="1174026"/>
                  </a:moveTo>
                  <a:lnTo>
                    <a:pt x="1475117" y="1174369"/>
                  </a:lnTo>
                  <a:lnTo>
                    <a:pt x="1474990" y="1174750"/>
                  </a:lnTo>
                  <a:lnTo>
                    <a:pt x="1475282" y="1174369"/>
                  </a:lnTo>
                  <a:lnTo>
                    <a:pt x="1475359" y="1174026"/>
                  </a:lnTo>
                  <a:close/>
                </a:path>
                <a:path w="2123440" h="3785234">
                  <a:moveTo>
                    <a:pt x="1480858" y="1222502"/>
                  </a:moveTo>
                  <a:lnTo>
                    <a:pt x="1480604" y="1221994"/>
                  </a:lnTo>
                  <a:lnTo>
                    <a:pt x="1480337" y="1222121"/>
                  </a:lnTo>
                  <a:lnTo>
                    <a:pt x="1480070" y="1222629"/>
                  </a:lnTo>
                  <a:lnTo>
                    <a:pt x="1480553" y="1222629"/>
                  </a:lnTo>
                  <a:lnTo>
                    <a:pt x="1480858" y="1222502"/>
                  </a:lnTo>
                  <a:close/>
                </a:path>
                <a:path w="2123440" h="3785234">
                  <a:moveTo>
                    <a:pt x="1489049" y="1285557"/>
                  </a:moveTo>
                  <a:lnTo>
                    <a:pt x="1488986" y="1285201"/>
                  </a:lnTo>
                  <a:lnTo>
                    <a:pt x="1488986" y="1285455"/>
                  </a:lnTo>
                  <a:close/>
                </a:path>
                <a:path w="2123440" h="3785234">
                  <a:moveTo>
                    <a:pt x="1494548" y="1274787"/>
                  </a:moveTo>
                  <a:lnTo>
                    <a:pt x="1494256" y="1274025"/>
                  </a:lnTo>
                  <a:lnTo>
                    <a:pt x="1494053" y="1273771"/>
                  </a:lnTo>
                  <a:lnTo>
                    <a:pt x="1474063" y="1273771"/>
                  </a:lnTo>
                  <a:lnTo>
                    <a:pt x="1474063" y="1283042"/>
                  </a:lnTo>
                  <a:lnTo>
                    <a:pt x="1473923" y="1283296"/>
                  </a:lnTo>
                  <a:lnTo>
                    <a:pt x="1473796" y="1283423"/>
                  </a:lnTo>
                  <a:lnTo>
                    <a:pt x="1473657" y="1283296"/>
                  </a:lnTo>
                  <a:lnTo>
                    <a:pt x="1474063" y="1283042"/>
                  </a:lnTo>
                  <a:lnTo>
                    <a:pt x="1474063" y="1273771"/>
                  </a:lnTo>
                  <a:lnTo>
                    <a:pt x="1465783" y="1273771"/>
                  </a:lnTo>
                  <a:lnTo>
                    <a:pt x="1465783" y="1285201"/>
                  </a:lnTo>
                  <a:lnTo>
                    <a:pt x="1465592" y="1285328"/>
                  </a:lnTo>
                  <a:lnTo>
                    <a:pt x="1465199" y="1285455"/>
                  </a:lnTo>
                  <a:lnTo>
                    <a:pt x="1465008" y="1284947"/>
                  </a:lnTo>
                  <a:lnTo>
                    <a:pt x="1465478" y="1284947"/>
                  </a:lnTo>
                  <a:lnTo>
                    <a:pt x="1465719" y="1285074"/>
                  </a:lnTo>
                  <a:lnTo>
                    <a:pt x="1465783" y="1285201"/>
                  </a:lnTo>
                  <a:lnTo>
                    <a:pt x="1465783" y="1273771"/>
                  </a:lnTo>
                  <a:lnTo>
                    <a:pt x="1390827" y="1273771"/>
                  </a:lnTo>
                  <a:lnTo>
                    <a:pt x="1388592" y="1273771"/>
                  </a:lnTo>
                  <a:lnTo>
                    <a:pt x="1387805" y="1275422"/>
                  </a:lnTo>
                  <a:lnTo>
                    <a:pt x="1388110" y="1276565"/>
                  </a:lnTo>
                  <a:lnTo>
                    <a:pt x="1389227" y="1277962"/>
                  </a:lnTo>
                  <a:lnTo>
                    <a:pt x="1388960" y="1279105"/>
                  </a:lnTo>
                  <a:lnTo>
                    <a:pt x="1389303" y="1279994"/>
                  </a:lnTo>
                  <a:lnTo>
                    <a:pt x="1390294" y="1280629"/>
                  </a:lnTo>
                  <a:lnTo>
                    <a:pt x="1390561" y="1282026"/>
                  </a:lnTo>
                  <a:lnTo>
                    <a:pt x="1390675" y="1282407"/>
                  </a:lnTo>
                  <a:lnTo>
                    <a:pt x="1391056" y="1283169"/>
                  </a:lnTo>
                  <a:lnTo>
                    <a:pt x="1391640" y="1283296"/>
                  </a:lnTo>
                  <a:lnTo>
                    <a:pt x="1392440" y="1283042"/>
                  </a:lnTo>
                  <a:lnTo>
                    <a:pt x="1393380" y="1282661"/>
                  </a:lnTo>
                  <a:lnTo>
                    <a:pt x="1394498" y="1282026"/>
                  </a:lnTo>
                  <a:lnTo>
                    <a:pt x="1394790" y="1282407"/>
                  </a:lnTo>
                  <a:lnTo>
                    <a:pt x="1394891" y="1282915"/>
                  </a:lnTo>
                  <a:lnTo>
                    <a:pt x="1394485" y="1283042"/>
                  </a:lnTo>
                  <a:lnTo>
                    <a:pt x="1394294" y="1283423"/>
                  </a:lnTo>
                  <a:lnTo>
                    <a:pt x="1392720" y="1283931"/>
                  </a:lnTo>
                  <a:lnTo>
                    <a:pt x="1392491" y="1284058"/>
                  </a:lnTo>
                  <a:lnTo>
                    <a:pt x="1392491" y="1284439"/>
                  </a:lnTo>
                  <a:lnTo>
                    <a:pt x="1392745" y="1285455"/>
                  </a:lnTo>
                  <a:lnTo>
                    <a:pt x="1393850" y="1286852"/>
                  </a:lnTo>
                  <a:lnTo>
                    <a:pt x="1395742" y="1288376"/>
                  </a:lnTo>
                  <a:lnTo>
                    <a:pt x="1398371" y="1290662"/>
                  </a:lnTo>
                  <a:lnTo>
                    <a:pt x="1398930" y="1291297"/>
                  </a:lnTo>
                  <a:lnTo>
                    <a:pt x="1399438" y="1292186"/>
                  </a:lnTo>
                  <a:lnTo>
                    <a:pt x="1399908" y="1292313"/>
                  </a:lnTo>
                  <a:lnTo>
                    <a:pt x="1400200" y="1292313"/>
                  </a:lnTo>
                  <a:lnTo>
                    <a:pt x="1401114" y="1292821"/>
                  </a:lnTo>
                  <a:lnTo>
                    <a:pt x="1400581" y="1293075"/>
                  </a:lnTo>
                  <a:lnTo>
                    <a:pt x="1398752" y="1293075"/>
                  </a:lnTo>
                  <a:lnTo>
                    <a:pt x="1400213" y="1294599"/>
                  </a:lnTo>
                  <a:lnTo>
                    <a:pt x="1401381" y="1296123"/>
                  </a:lnTo>
                  <a:lnTo>
                    <a:pt x="1402486" y="1297520"/>
                  </a:lnTo>
                  <a:lnTo>
                    <a:pt x="1403527" y="1298282"/>
                  </a:lnTo>
                  <a:lnTo>
                    <a:pt x="1404505" y="1298282"/>
                  </a:lnTo>
                  <a:lnTo>
                    <a:pt x="1404835" y="1299171"/>
                  </a:lnTo>
                  <a:lnTo>
                    <a:pt x="1405420" y="1299806"/>
                  </a:lnTo>
                  <a:lnTo>
                    <a:pt x="1406271" y="1300060"/>
                  </a:lnTo>
                  <a:lnTo>
                    <a:pt x="1405547" y="1300568"/>
                  </a:lnTo>
                  <a:lnTo>
                    <a:pt x="1405318" y="1301076"/>
                  </a:lnTo>
                  <a:lnTo>
                    <a:pt x="1405572" y="1301457"/>
                  </a:lnTo>
                  <a:lnTo>
                    <a:pt x="1406156" y="1302219"/>
                  </a:lnTo>
                  <a:lnTo>
                    <a:pt x="1406842" y="1302854"/>
                  </a:lnTo>
                  <a:lnTo>
                    <a:pt x="1406664" y="1303616"/>
                  </a:lnTo>
                  <a:lnTo>
                    <a:pt x="1406639" y="1304124"/>
                  </a:lnTo>
                  <a:lnTo>
                    <a:pt x="1407185" y="1305140"/>
                  </a:lnTo>
                  <a:lnTo>
                    <a:pt x="1408684" y="1306029"/>
                  </a:lnTo>
                  <a:lnTo>
                    <a:pt x="1410741" y="1307299"/>
                  </a:lnTo>
                  <a:lnTo>
                    <a:pt x="1412697" y="1308315"/>
                  </a:lnTo>
                  <a:lnTo>
                    <a:pt x="1411579" y="1308950"/>
                  </a:lnTo>
                  <a:lnTo>
                    <a:pt x="1411414" y="1309712"/>
                  </a:lnTo>
                  <a:lnTo>
                    <a:pt x="1412189" y="1310728"/>
                  </a:lnTo>
                  <a:lnTo>
                    <a:pt x="1412265" y="1310982"/>
                  </a:lnTo>
                  <a:lnTo>
                    <a:pt x="1412468" y="1311236"/>
                  </a:lnTo>
                  <a:lnTo>
                    <a:pt x="1414437" y="1312633"/>
                  </a:lnTo>
                  <a:lnTo>
                    <a:pt x="1415021" y="1312887"/>
                  </a:lnTo>
                  <a:lnTo>
                    <a:pt x="1415211" y="1314538"/>
                  </a:lnTo>
                  <a:lnTo>
                    <a:pt x="1416253" y="1315427"/>
                  </a:lnTo>
                  <a:lnTo>
                    <a:pt x="1418158" y="1315554"/>
                  </a:lnTo>
                  <a:lnTo>
                    <a:pt x="1417751" y="1316570"/>
                  </a:lnTo>
                  <a:lnTo>
                    <a:pt x="1417942" y="1317713"/>
                  </a:lnTo>
                  <a:lnTo>
                    <a:pt x="1419504" y="1319872"/>
                  </a:lnTo>
                  <a:lnTo>
                    <a:pt x="1420380" y="1320507"/>
                  </a:lnTo>
                  <a:lnTo>
                    <a:pt x="1421358" y="1320888"/>
                  </a:lnTo>
                  <a:lnTo>
                    <a:pt x="1421358" y="1321523"/>
                  </a:lnTo>
                  <a:lnTo>
                    <a:pt x="1421574" y="1322031"/>
                  </a:lnTo>
                  <a:lnTo>
                    <a:pt x="1422717" y="1323047"/>
                  </a:lnTo>
                  <a:lnTo>
                    <a:pt x="1423212" y="1323555"/>
                  </a:lnTo>
                  <a:lnTo>
                    <a:pt x="1423517" y="1324190"/>
                  </a:lnTo>
                  <a:lnTo>
                    <a:pt x="1424952" y="1326857"/>
                  </a:lnTo>
                  <a:lnTo>
                    <a:pt x="1425409" y="1326984"/>
                  </a:lnTo>
                  <a:lnTo>
                    <a:pt x="1425841" y="1327238"/>
                  </a:lnTo>
                  <a:lnTo>
                    <a:pt x="1426222" y="1327746"/>
                  </a:lnTo>
                  <a:lnTo>
                    <a:pt x="1426616" y="1328381"/>
                  </a:lnTo>
                  <a:lnTo>
                    <a:pt x="1427111" y="1328889"/>
                  </a:lnTo>
                  <a:lnTo>
                    <a:pt x="1430223" y="1333207"/>
                  </a:lnTo>
                  <a:lnTo>
                    <a:pt x="1430807" y="1334223"/>
                  </a:lnTo>
                  <a:lnTo>
                    <a:pt x="1431175" y="1335493"/>
                  </a:lnTo>
                  <a:lnTo>
                    <a:pt x="1431582" y="1335620"/>
                  </a:lnTo>
                  <a:lnTo>
                    <a:pt x="1431798" y="1335874"/>
                  </a:lnTo>
                  <a:lnTo>
                    <a:pt x="1431848" y="1336001"/>
                  </a:lnTo>
                  <a:lnTo>
                    <a:pt x="1431950" y="1336763"/>
                  </a:lnTo>
                  <a:lnTo>
                    <a:pt x="1432547" y="1337271"/>
                  </a:lnTo>
                  <a:lnTo>
                    <a:pt x="1433207" y="1338160"/>
                  </a:lnTo>
                  <a:lnTo>
                    <a:pt x="1433918" y="1339303"/>
                  </a:lnTo>
                  <a:lnTo>
                    <a:pt x="1434782" y="1340954"/>
                  </a:lnTo>
                  <a:lnTo>
                    <a:pt x="1435557" y="1342351"/>
                  </a:lnTo>
                  <a:lnTo>
                    <a:pt x="1436738" y="1341970"/>
                  </a:lnTo>
                  <a:lnTo>
                    <a:pt x="1437589" y="1342351"/>
                  </a:lnTo>
                  <a:lnTo>
                    <a:pt x="1438097" y="1343621"/>
                  </a:lnTo>
                  <a:lnTo>
                    <a:pt x="1437322" y="1344256"/>
                  </a:lnTo>
                  <a:lnTo>
                    <a:pt x="1437081" y="1345145"/>
                  </a:lnTo>
                  <a:lnTo>
                    <a:pt x="1437398" y="1346542"/>
                  </a:lnTo>
                  <a:lnTo>
                    <a:pt x="1437589" y="1347685"/>
                  </a:lnTo>
                  <a:lnTo>
                    <a:pt x="1438097" y="1348701"/>
                  </a:lnTo>
                  <a:lnTo>
                    <a:pt x="1438948" y="1349209"/>
                  </a:lnTo>
                  <a:lnTo>
                    <a:pt x="1438656" y="1349844"/>
                  </a:lnTo>
                  <a:lnTo>
                    <a:pt x="1438452" y="1350733"/>
                  </a:lnTo>
                  <a:lnTo>
                    <a:pt x="1438389" y="1351495"/>
                  </a:lnTo>
                  <a:lnTo>
                    <a:pt x="1438275" y="1351876"/>
                  </a:lnTo>
                  <a:lnTo>
                    <a:pt x="1438148" y="1351749"/>
                  </a:lnTo>
                  <a:lnTo>
                    <a:pt x="1438186" y="1351876"/>
                  </a:lnTo>
                  <a:lnTo>
                    <a:pt x="1438821" y="1353908"/>
                  </a:lnTo>
                  <a:lnTo>
                    <a:pt x="1443329" y="1356194"/>
                  </a:lnTo>
                  <a:lnTo>
                    <a:pt x="1444498" y="1356194"/>
                  </a:lnTo>
                  <a:lnTo>
                    <a:pt x="1445882" y="1355813"/>
                  </a:lnTo>
                  <a:lnTo>
                    <a:pt x="1448739" y="1355178"/>
                  </a:lnTo>
                  <a:lnTo>
                    <a:pt x="1450708" y="1354670"/>
                  </a:lnTo>
                  <a:lnTo>
                    <a:pt x="1455191" y="1353654"/>
                  </a:lnTo>
                  <a:lnTo>
                    <a:pt x="1457007" y="1352511"/>
                  </a:lnTo>
                  <a:lnTo>
                    <a:pt x="1458201" y="1350098"/>
                  </a:lnTo>
                  <a:lnTo>
                    <a:pt x="1458201" y="1349209"/>
                  </a:lnTo>
                  <a:lnTo>
                    <a:pt x="1451089" y="1341335"/>
                  </a:lnTo>
                  <a:lnTo>
                    <a:pt x="1450898" y="1340065"/>
                  </a:lnTo>
                  <a:lnTo>
                    <a:pt x="1450390" y="1338922"/>
                  </a:lnTo>
                  <a:lnTo>
                    <a:pt x="1449539" y="1337652"/>
                  </a:lnTo>
                  <a:lnTo>
                    <a:pt x="1448663" y="1336001"/>
                  </a:lnTo>
                  <a:lnTo>
                    <a:pt x="1448092" y="1334223"/>
                  </a:lnTo>
                  <a:lnTo>
                    <a:pt x="1446720" y="1332953"/>
                  </a:lnTo>
                  <a:lnTo>
                    <a:pt x="1446733" y="1332699"/>
                  </a:lnTo>
                  <a:lnTo>
                    <a:pt x="1446568" y="1332064"/>
                  </a:lnTo>
                  <a:lnTo>
                    <a:pt x="1446237" y="1331048"/>
                  </a:lnTo>
                  <a:lnTo>
                    <a:pt x="1445755" y="1330032"/>
                  </a:lnTo>
                  <a:lnTo>
                    <a:pt x="1445628" y="1330032"/>
                  </a:lnTo>
                  <a:lnTo>
                    <a:pt x="1445564" y="1329016"/>
                  </a:lnTo>
                  <a:lnTo>
                    <a:pt x="1443939" y="1328000"/>
                  </a:lnTo>
                  <a:lnTo>
                    <a:pt x="1443062" y="1326603"/>
                  </a:lnTo>
                  <a:lnTo>
                    <a:pt x="1442935" y="1324952"/>
                  </a:lnTo>
                  <a:lnTo>
                    <a:pt x="1438656" y="1318856"/>
                  </a:lnTo>
                  <a:lnTo>
                    <a:pt x="1437868" y="1318348"/>
                  </a:lnTo>
                  <a:lnTo>
                    <a:pt x="1435036" y="1312379"/>
                  </a:lnTo>
                  <a:lnTo>
                    <a:pt x="1432191" y="1307807"/>
                  </a:lnTo>
                  <a:lnTo>
                    <a:pt x="1429321" y="1304632"/>
                  </a:lnTo>
                  <a:lnTo>
                    <a:pt x="1429270" y="1304124"/>
                  </a:lnTo>
                  <a:lnTo>
                    <a:pt x="1428965" y="1303616"/>
                  </a:lnTo>
                  <a:lnTo>
                    <a:pt x="1428445" y="1302981"/>
                  </a:lnTo>
                  <a:lnTo>
                    <a:pt x="1427797" y="1302346"/>
                  </a:lnTo>
                  <a:lnTo>
                    <a:pt x="1427353" y="1301965"/>
                  </a:lnTo>
                  <a:lnTo>
                    <a:pt x="1427086" y="1301838"/>
                  </a:lnTo>
                  <a:lnTo>
                    <a:pt x="1427289" y="1301457"/>
                  </a:lnTo>
                  <a:lnTo>
                    <a:pt x="1421345" y="1292694"/>
                  </a:lnTo>
                  <a:lnTo>
                    <a:pt x="1421091" y="1291043"/>
                  </a:lnTo>
                  <a:lnTo>
                    <a:pt x="1419961" y="1289011"/>
                  </a:lnTo>
                  <a:lnTo>
                    <a:pt x="1416646" y="1285455"/>
                  </a:lnTo>
                  <a:lnTo>
                    <a:pt x="1415910" y="1284185"/>
                  </a:lnTo>
                  <a:lnTo>
                    <a:pt x="1415796" y="1283804"/>
                  </a:lnTo>
                  <a:lnTo>
                    <a:pt x="1415529" y="1282407"/>
                  </a:lnTo>
                  <a:lnTo>
                    <a:pt x="1417815" y="1282026"/>
                  </a:lnTo>
                  <a:lnTo>
                    <a:pt x="1420101" y="1282153"/>
                  </a:lnTo>
                  <a:lnTo>
                    <a:pt x="1422400" y="1282407"/>
                  </a:lnTo>
                  <a:lnTo>
                    <a:pt x="1422844" y="1282026"/>
                  </a:lnTo>
                  <a:lnTo>
                    <a:pt x="1422996" y="1281899"/>
                  </a:lnTo>
                  <a:lnTo>
                    <a:pt x="1423581" y="1281772"/>
                  </a:lnTo>
                  <a:lnTo>
                    <a:pt x="1424762" y="1282026"/>
                  </a:lnTo>
                  <a:lnTo>
                    <a:pt x="1425384" y="1282407"/>
                  </a:lnTo>
                  <a:lnTo>
                    <a:pt x="1426032" y="1283042"/>
                  </a:lnTo>
                  <a:lnTo>
                    <a:pt x="1427721" y="1283550"/>
                  </a:lnTo>
                  <a:lnTo>
                    <a:pt x="1429105" y="1283677"/>
                  </a:lnTo>
                  <a:lnTo>
                    <a:pt x="1430159" y="1283169"/>
                  </a:lnTo>
                  <a:lnTo>
                    <a:pt x="1431137" y="1282661"/>
                  </a:lnTo>
                  <a:lnTo>
                    <a:pt x="1431531" y="1281899"/>
                  </a:lnTo>
                  <a:lnTo>
                    <a:pt x="1431620" y="1281772"/>
                  </a:lnTo>
                  <a:lnTo>
                    <a:pt x="1432064" y="1281137"/>
                  </a:lnTo>
                  <a:lnTo>
                    <a:pt x="1433169" y="1281899"/>
                  </a:lnTo>
                  <a:lnTo>
                    <a:pt x="1434858" y="1284058"/>
                  </a:lnTo>
                  <a:lnTo>
                    <a:pt x="1436624" y="1284439"/>
                  </a:lnTo>
                  <a:lnTo>
                    <a:pt x="1437386" y="1283804"/>
                  </a:lnTo>
                  <a:lnTo>
                    <a:pt x="1437259" y="1282915"/>
                  </a:lnTo>
                  <a:lnTo>
                    <a:pt x="1437335" y="1281645"/>
                  </a:lnTo>
                  <a:lnTo>
                    <a:pt x="1437462" y="1281391"/>
                  </a:lnTo>
                  <a:lnTo>
                    <a:pt x="1437855" y="1281137"/>
                  </a:lnTo>
                  <a:lnTo>
                    <a:pt x="1438973" y="1281137"/>
                  </a:lnTo>
                  <a:lnTo>
                    <a:pt x="1439430" y="1281264"/>
                  </a:lnTo>
                  <a:lnTo>
                    <a:pt x="1440218" y="1281645"/>
                  </a:lnTo>
                  <a:lnTo>
                    <a:pt x="1440319" y="1282280"/>
                  </a:lnTo>
                  <a:lnTo>
                    <a:pt x="1440408" y="1282534"/>
                  </a:lnTo>
                  <a:lnTo>
                    <a:pt x="1440141" y="1282788"/>
                  </a:lnTo>
                  <a:lnTo>
                    <a:pt x="1439481" y="1282788"/>
                  </a:lnTo>
                  <a:lnTo>
                    <a:pt x="1439811" y="1283042"/>
                  </a:lnTo>
                  <a:lnTo>
                    <a:pt x="1440205" y="1283296"/>
                  </a:lnTo>
                  <a:lnTo>
                    <a:pt x="1441640" y="1283296"/>
                  </a:lnTo>
                  <a:lnTo>
                    <a:pt x="1442161" y="1283931"/>
                  </a:lnTo>
                  <a:lnTo>
                    <a:pt x="1442593" y="1284185"/>
                  </a:lnTo>
                  <a:lnTo>
                    <a:pt x="1442910" y="1284185"/>
                  </a:lnTo>
                  <a:lnTo>
                    <a:pt x="1443405" y="1284312"/>
                  </a:lnTo>
                  <a:lnTo>
                    <a:pt x="1443710" y="1284185"/>
                  </a:lnTo>
                  <a:lnTo>
                    <a:pt x="1444358" y="1283804"/>
                  </a:lnTo>
                  <a:lnTo>
                    <a:pt x="1444955" y="1284312"/>
                  </a:lnTo>
                  <a:lnTo>
                    <a:pt x="1445450" y="1285557"/>
                  </a:lnTo>
                  <a:lnTo>
                    <a:pt x="1445742" y="1285963"/>
                  </a:lnTo>
                  <a:lnTo>
                    <a:pt x="1446149" y="1286090"/>
                  </a:lnTo>
                  <a:lnTo>
                    <a:pt x="1447063" y="1285328"/>
                  </a:lnTo>
                  <a:lnTo>
                    <a:pt x="1447101" y="1284566"/>
                  </a:lnTo>
                  <a:lnTo>
                    <a:pt x="1446072" y="1283804"/>
                  </a:lnTo>
                  <a:lnTo>
                    <a:pt x="1445374" y="1283296"/>
                  </a:lnTo>
                  <a:lnTo>
                    <a:pt x="1445260" y="1282915"/>
                  </a:lnTo>
                  <a:lnTo>
                    <a:pt x="1445374" y="1282407"/>
                  </a:lnTo>
                  <a:lnTo>
                    <a:pt x="1446161" y="1282153"/>
                  </a:lnTo>
                  <a:lnTo>
                    <a:pt x="1446961" y="1282153"/>
                  </a:lnTo>
                  <a:lnTo>
                    <a:pt x="1447825" y="1283296"/>
                  </a:lnTo>
                  <a:lnTo>
                    <a:pt x="1448904" y="1284058"/>
                  </a:lnTo>
                  <a:lnTo>
                    <a:pt x="1449755" y="1284693"/>
                  </a:lnTo>
                  <a:lnTo>
                    <a:pt x="1450670" y="1284820"/>
                  </a:lnTo>
                  <a:lnTo>
                    <a:pt x="1451648" y="1284439"/>
                  </a:lnTo>
                  <a:lnTo>
                    <a:pt x="1451724" y="1284693"/>
                  </a:lnTo>
                  <a:lnTo>
                    <a:pt x="1451940" y="1284947"/>
                  </a:lnTo>
                  <a:lnTo>
                    <a:pt x="1454886" y="1286344"/>
                  </a:lnTo>
                  <a:lnTo>
                    <a:pt x="1455635" y="1286344"/>
                  </a:lnTo>
                  <a:lnTo>
                    <a:pt x="1455966" y="1285709"/>
                  </a:lnTo>
                  <a:lnTo>
                    <a:pt x="1454797" y="1285074"/>
                  </a:lnTo>
                  <a:lnTo>
                    <a:pt x="1454569" y="1284566"/>
                  </a:lnTo>
                  <a:lnTo>
                    <a:pt x="1454810" y="1284439"/>
                  </a:lnTo>
                  <a:lnTo>
                    <a:pt x="1455293" y="1284185"/>
                  </a:lnTo>
                  <a:lnTo>
                    <a:pt x="1456080" y="1284185"/>
                  </a:lnTo>
                  <a:lnTo>
                    <a:pt x="1456664" y="1284439"/>
                  </a:lnTo>
                  <a:lnTo>
                    <a:pt x="1457058" y="1285074"/>
                  </a:lnTo>
                  <a:lnTo>
                    <a:pt x="1457731" y="1285582"/>
                  </a:lnTo>
                  <a:lnTo>
                    <a:pt x="1458226" y="1286090"/>
                  </a:lnTo>
                  <a:lnTo>
                    <a:pt x="1458874" y="1286471"/>
                  </a:lnTo>
                  <a:lnTo>
                    <a:pt x="1459242" y="1285709"/>
                  </a:lnTo>
                  <a:lnTo>
                    <a:pt x="1459306" y="1284185"/>
                  </a:lnTo>
                  <a:lnTo>
                    <a:pt x="1459318" y="1283931"/>
                  </a:lnTo>
                  <a:lnTo>
                    <a:pt x="1461274" y="1285455"/>
                  </a:lnTo>
                  <a:lnTo>
                    <a:pt x="1462836" y="1287233"/>
                  </a:lnTo>
                  <a:lnTo>
                    <a:pt x="1464335" y="1288503"/>
                  </a:lnTo>
                  <a:lnTo>
                    <a:pt x="1465745" y="1289011"/>
                  </a:lnTo>
                  <a:lnTo>
                    <a:pt x="1467053" y="1288630"/>
                  </a:lnTo>
                  <a:lnTo>
                    <a:pt x="1466367" y="1287995"/>
                  </a:lnTo>
                  <a:lnTo>
                    <a:pt x="1465478" y="1287360"/>
                  </a:lnTo>
                  <a:lnTo>
                    <a:pt x="1464970" y="1286725"/>
                  </a:lnTo>
                  <a:lnTo>
                    <a:pt x="1465097" y="1286090"/>
                  </a:lnTo>
                  <a:lnTo>
                    <a:pt x="1465199" y="1285963"/>
                  </a:lnTo>
                  <a:lnTo>
                    <a:pt x="1465846" y="1286598"/>
                  </a:lnTo>
                  <a:lnTo>
                    <a:pt x="1466430" y="1287106"/>
                  </a:lnTo>
                  <a:lnTo>
                    <a:pt x="1466964" y="1287360"/>
                  </a:lnTo>
                  <a:lnTo>
                    <a:pt x="1467027" y="1286598"/>
                  </a:lnTo>
                  <a:lnTo>
                    <a:pt x="1467294" y="1286090"/>
                  </a:lnTo>
                  <a:lnTo>
                    <a:pt x="1467523" y="1285963"/>
                  </a:lnTo>
                  <a:lnTo>
                    <a:pt x="1468221" y="1285582"/>
                  </a:lnTo>
                  <a:lnTo>
                    <a:pt x="1468678" y="1285582"/>
                  </a:lnTo>
                  <a:lnTo>
                    <a:pt x="1469123" y="1285963"/>
                  </a:lnTo>
                  <a:lnTo>
                    <a:pt x="1469390" y="1286090"/>
                  </a:lnTo>
                  <a:lnTo>
                    <a:pt x="1469847" y="1286471"/>
                  </a:lnTo>
                  <a:lnTo>
                    <a:pt x="1471866" y="1288884"/>
                  </a:lnTo>
                  <a:lnTo>
                    <a:pt x="1472120" y="1289011"/>
                  </a:lnTo>
                  <a:lnTo>
                    <a:pt x="1472844" y="1289138"/>
                  </a:lnTo>
                  <a:lnTo>
                    <a:pt x="1474012" y="1289392"/>
                  </a:lnTo>
                  <a:lnTo>
                    <a:pt x="1476375" y="1289646"/>
                  </a:lnTo>
                  <a:lnTo>
                    <a:pt x="1475346" y="1287487"/>
                  </a:lnTo>
                  <a:lnTo>
                    <a:pt x="1475105" y="1286471"/>
                  </a:lnTo>
                  <a:lnTo>
                    <a:pt x="1475206" y="1285709"/>
                  </a:lnTo>
                  <a:lnTo>
                    <a:pt x="1475270" y="1285582"/>
                  </a:lnTo>
                  <a:lnTo>
                    <a:pt x="1475333" y="1285455"/>
                  </a:lnTo>
                  <a:lnTo>
                    <a:pt x="1475574" y="1284947"/>
                  </a:lnTo>
                  <a:lnTo>
                    <a:pt x="1475752" y="1284566"/>
                  </a:lnTo>
                  <a:lnTo>
                    <a:pt x="1476400" y="1284820"/>
                  </a:lnTo>
                  <a:lnTo>
                    <a:pt x="1478368" y="1286725"/>
                  </a:lnTo>
                  <a:lnTo>
                    <a:pt x="1479232" y="1288122"/>
                  </a:lnTo>
                  <a:lnTo>
                    <a:pt x="1480007" y="1289773"/>
                  </a:lnTo>
                  <a:lnTo>
                    <a:pt x="1480477" y="1288884"/>
                  </a:lnTo>
                  <a:lnTo>
                    <a:pt x="1480388" y="1286979"/>
                  </a:lnTo>
                  <a:lnTo>
                    <a:pt x="1479550" y="1285328"/>
                  </a:lnTo>
                  <a:lnTo>
                    <a:pt x="1480388" y="1285582"/>
                  </a:lnTo>
                  <a:lnTo>
                    <a:pt x="1480921" y="1286217"/>
                  </a:lnTo>
                  <a:lnTo>
                    <a:pt x="1481074" y="1286979"/>
                  </a:lnTo>
                  <a:lnTo>
                    <a:pt x="1481201" y="1287995"/>
                  </a:lnTo>
                  <a:lnTo>
                    <a:pt x="1481328" y="1288376"/>
                  </a:lnTo>
                  <a:lnTo>
                    <a:pt x="1481493" y="1288503"/>
                  </a:lnTo>
                  <a:lnTo>
                    <a:pt x="1481696" y="1288376"/>
                  </a:lnTo>
                  <a:lnTo>
                    <a:pt x="1482877" y="1286725"/>
                  </a:lnTo>
                  <a:lnTo>
                    <a:pt x="1483436" y="1286979"/>
                  </a:lnTo>
                  <a:lnTo>
                    <a:pt x="1483360" y="1289011"/>
                  </a:lnTo>
                  <a:lnTo>
                    <a:pt x="1484134" y="1289392"/>
                  </a:lnTo>
                  <a:lnTo>
                    <a:pt x="1483842" y="1290027"/>
                  </a:lnTo>
                  <a:lnTo>
                    <a:pt x="1484299" y="1290154"/>
                  </a:lnTo>
                  <a:lnTo>
                    <a:pt x="1485506" y="1290154"/>
                  </a:lnTo>
                  <a:lnTo>
                    <a:pt x="1484210" y="1289138"/>
                  </a:lnTo>
                  <a:lnTo>
                    <a:pt x="1483766" y="1288630"/>
                  </a:lnTo>
                  <a:lnTo>
                    <a:pt x="1483855" y="1287995"/>
                  </a:lnTo>
                  <a:lnTo>
                    <a:pt x="1483918" y="1287868"/>
                  </a:lnTo>
                  <a:lnTo>
                    <a:pt x="1485620" y="1287487"/>
                  </a:lnTo>
                  <a:lnTo>
                    <a:pt x="1486674" y="1287360"/>
                  </a:lnTo>
                  <a:lnTo>
                    <a:pt x="1488376" y="1287360"/>
                  </a:lnTo>
                  <a:lnTo>
                    <a:pt x="1488109" y="1286979"/>
                  </a:lnTo>
                  <a:lnTo>
                    <a:pt x="1487982" y="1286725"/>
                  </a:lnTo>
                  <a:lnTo>
                    <a:pt x="1487893" y="1286344"/>
                  </a:lnTo>
                  <a:lnTo>
                    <a:pt x="1487398" y="1285963"/>
                  </a:lnTo>
                  <a:lnTo>
                    <a:pt x="1488770" y="1286090"/>
                  </a:lnTo>
                  <a:lnTo>
                    <a:pt x="1488833" y="1285963"/>
                  </a:lnTo>
                  <a:lnTo>
                    <a:pt x="1488973" y="1285709"/>
                  </a:lnTo>
                  <a:lnTo>
                    <a:pt x="1488909" y="1285328"/>
                  </a:lnTo>
                  <a:lnTo>
                    <a:pt x="1488986" y="1285201"/>
                  </a:lnTo>
                  <a:lnTo>
                    <a:pt x="1489075" y="1285582"/>
                  </a:lnTo>
                  <a:lnTo>
                    <a:pt x="1490243" y="1286090"/>
                  </a:lnTo>
                  <a:lnTo>
                    <a:pt x="1489964" y="1285201"/>
                  </a:lnTo>
                  <a:lnTo>
                    <a:pt x="1489837" y="1284820"/>
                  </a:lnTo>
                  <a:lnTo>
                    <a:pt x="1489786" y="1284566"/>
                  </a:lnTo>
                  <a:lnTo>
                    <a:pt x="1489722" y="1283931"/>
                  </a:lnTo>
                  <a:lnTo>
                    <a:pt x="1489837" y="1283550"/>
                  </a:lnTo>
                  <a:lnTo>
                    <a:pt x="1489913" y="1283423"/>
                  </a:lnTo>
                  <a:lnTo>
                    <a:pt x="1489976" y="1283296"/>
                  </a:lnTo>
                  <a:lnTo>
                    <a:pt x="1493215" y="1277835"/>
                  </a:lnTo>
                  <a:lnTo>
                    <a:pt x="1492770" y="1275803"/>
                  </a:lnTo>
                  <a:lnTo>
                    <a:pt x="1493951" y="1275803"/>
                  </a:lnTo>
                  <a:lnTo>
                    <a:pt x="1494548" y="1275422"/>
                  </a:lnTo>
                  <a:lnTo>
                    <a:pt x="1494548" y="1274787"/>
                  </a:lnTo>
                  <a:close/>
                </a:path>
                <a:path w="2123440" h="3785234">
                  <a:moveTo>
                    <a:pt x="1495247" y="1272374"/>
                  </a:moveTo>
                  <a:lnTo>
                    <a:pt x="1494993" y="1272247"/>
                  </a:lnTo>
                  <a:lnTo>
                    <a:pt x="1494536" y="1271866"/>
                  </a:lnTo>
                  <a:lnTo>
                    <a:pt x="1493875" y="1271231"/>
                  </a:lnTo>
                  <a:lnTo>
                    <a:pt x="1492808" y="1269961"/>
                  </a:lnTo>
                  <a:lnTo>
                    <a:pt x="1493697" y="1269707"/>
                  </a:lnTo>
                  <a:lnTo>
                    <a:pt x="1492986" y="1268437"/>
                  </a:lnTo>
                  <a:lnTo>
                    <a:pt x="1492491" y="1268056"/>
                  </a:lnTo>
                  <a:lnTo>
                    <a:pt x="1492161" y="1267802"/>
                  </a:lnTo>
                  <a:lnTo>
                    <a:pt x="1491246" y="1267675"/>
                  </a:lnTo>
                  <a:lnTo>
                    <a:pt x="1488313" y="1267040"/>
                  </a:lnTo>
                  <a:lnTo>
                    <a:pt x="1485468" y="1267167"/>
                  </a:lnTo>
                  <a:lnTo>
                    <a:pt x="1482712" y="1268056"/>
                  </a:lnTo>
                  <a:lnTo>
                    <a:pt x="1482293" y="1267548"/>
                  </a:lnTo>
                  <a:lnTo>
                    <a:pt x="1482178" y="1267421"/>
                  </a:lnTo>
                  <a:lnTo>
                    <a:pt x="1481467" y="1267167"/>
                  </a:lnTo>
                  <a:lnTo>
                    <a:pt x="1480553" y="1267421"/>
                  </a:lnTo>
                  <a:lnTo>
                    <a:pt x="1479473" y="1267548"/>
                  </a:lnTo>
                  <a:lnTo>
                    <a:pt x="1478483" y="1267548"/>
                  </a:lnTo>
                  <a:lnTo>
                    <a:pt x="1478165" y="1267294"/>
                  </a:lnTo>
                  <a:lnTo>
                    <a:pt x="1477568" y="1267167"/>
                  </a:lnTo>
                  <a:lnTo>
                    <a:pt x="1476984" y="1267040"/>
                  </a:lnTo>
                  <a:lnTo>
                    <a:pt x="1474952" y="1266786"/>
                  </a:lnTo>
                  <a:lnTo>
                    <a:pt x="1473187" y="1266659"/>
                  </a:lnTo>
                  <a:lnTo>
                    <a:pt x="1471904" y="1266786"/>
                  </a:lnTo>
                  <a:lnTo>
                    <a:pt x="1471117" y="1267040"/>
                  </a:lnTo>
                  <a:lnTo>
                    <a:pt x="1470596" y="1266786"/>
                  </a:lnTo>
                  <a:lnTo>
                    <a:pt x="1470342" y="1266659"/>
                  </a:lnTo>
                  <a:lnTo>
                    <a:pt x="1470075" y="1266532"/>
                  </a:lnTo>
                  <a:lnTo>
                    <a:pt x="1469529" y="1266405"/>
                  </a:lnTo>
                  <a:lnTo>
                    <a:pt x="1468970" y="1266278"/>
                  </a:lnTo>
                  <a:lnTo>
                    <a:pt x="1466011" y="1266405"/>
                  </a:lnTo>
                  <a:lnTo>
                    <a:pt x="1464538" y="1266405"/>
                  </a:lnTo>
                  <a:lnTo>
                    <a:pt x="1463814" y="1265897"/>
                  </a:lnTo>
                  <a:lnTo>
                    <a:pt x="1463078" y="1265770"/>
                  </a:lnTo>
                  <a:lnTo>
                    <a:pt x="1460220" y="1266659"/>
                  </a:lnTo>
                  <a:lnTo>
                    <a:pt x="1459712" y="1266405"/>
                  </a:lnTo>
                  <a:lnTo>
                    <a:pt x="1457960" y="1265516"/>
                  </a:lnTo>
                  <a:lnTo>
                    <a:pt x="1456956" y="1265008"/>
                  </a:lnTo>
                  <a:lnTo>
                    <a:pt x="1454264" y="1264627"/>
                  </a:lnTo>
                  <a:lnTo>
                    <a:pt x="1452181" y="1265516"/>
                  </a:lnTo>
                  <a:lnTo>
                    <a:pt x="1451102" y="1265262"/>
                  </a:lnTo>
                  <a:lnTo>
                    <a:pt x="1449362" y="1264754"/>
                  </a:lnTo>
                  <a:lnTo>
                    <a:pt x="1448841" y="1264373"/>
                  </a:lnTo>
                  <a:lnTo>
                    <a:pt x="1448765" y="1264119"/>
                  </a:lnTo>
                  <a:lnTo>
                    <a:pt x="1448650" y="1263738"/>
                  </a:lnTo>
                  <a:lnTo>
                    <a:pt x="1446491" y="1263484"/>
                  </a:lnTo>
                  <a:lnTo>
                    <a:pt x="1445018" y="1263484"/>
                  </a:lnTo>
                  <a:lnTo>
                    <a:pt x="1444231" y="1263738"/>
                  </a:lnTo>
                  <a:lnTo>
                    <a:pt x="1442402" y="1263103"/>
                  </a:lnTo>
                  <a:lnTo>
                    <a:pt x="1441183" y="1263230"/>
                  </a:lnTo>
                  <a:lnTo>
                    <a:pt x="1440599" y="1264119"/>
                  </a:lnTo>
                  <a:lnTo>
                    <a:pt x="1438897" y="1263230"/>
                  </a:lnTo>
                  <a:lnTo>
                    <a:pt x="1437589" y="1262849"/>
                  </a:lnTo>
                  <a:lnTo>
                    <a:pt x="1436662" y="1263103"/>
                  </a:lnTo>
                  <a:lnTo>
                    <a:pt x="1435595" y="1263230"/>
                  </a:lnTo>
                  <a:lnTo>
                    <a:pt x="1434401" y="1263230"/>
                  </a:lnTo>
                  <a:lnTo>
                    <a:pt x="1434211" y="1263103"/>
                  </a:lnTo>
                  <a:lnTo>
                    <a:pt x="1434020" y="1262976"/>
                  </a:lnTo>
                  <a:lnTo>
                    <a:pt x="1430769" y="1263103"/>
                  </a:lnTo>
                  <a:lnTo>
                    <a:pt x="1429918" y="1263103"/>
                  </a:lnTo>
                  <a:lnTo>
                    <a:pt x="1428788" y="1262976"/>
                  </a:lnTo>
                  <a:lnTo>
                    <a:pt x="1427340" y="1262595"/>
                  </a:lnTo>
                  <a:lnTo>
                    <a:pt x="1426260" y="1262722"/>
                  </a:lnTo>
                  <a:lnTo>
                    <a:pt x="1425079" y="1263103"/>
                  </a:lnTo>
                  <a:lnTo>
                    <a:pt x="1424559" y="1263230"/>
                  </a:lnTo>
                  <a:lnTo>
                    <a:pt x="1423835" y="1263103"/>
                  </a:lnTo>
                  <a:lnTo>
                    <a:pt x="1422920" y="1262976"/>
                  </a:lnTo>
                  <a:lnTo>
                    <a:pt x="1422311" y="1262341"/>
                  </a:lnTo>
                  <a:lnTo>
                    <a:pt x="1422196" y="1262214"/>
                  </a:lnTo>
                  <a:lnTo>
                    <a:pt x="1422069" y="1262087"/>
                  </a:lnTo>
                  <a:lnTo>
                    <a:pt x="1421193" y="1261706"/>
                  </a:lnTo>
                  <a:lnTo>
                    <a:pt x="1418882" y="1262214"/>
                  </a:lnTo>
                  <a:lnTo>
                    <a:pt x="1417980" y="1262087"/>
                  </a:lnTo>
                  <a:lnTo>
                    <a:pt x="1417459" y="1261960"/>
                  </a:lnTo>
                  <a:lnTo>
                    <a:pt x="1417332" y="1261833"/>
                  </a:lnTo>
                  <a:lnTo>
                    <a:pt x="1416418" y="1261071"/>
                  </a:lnTo>
                  <a:lnTo>
                    <a:pt x="1415237" y="1261198"/>
                  </a:lnTo>
                  <a:lnTo>
                    <a:pt x="1413789" y="1262087"/>
                  </a:lnTo>
                  <a:lnTo>
                    <a:pt x="1412709" y="1261579"/>
                  </a:lnTo>
                  <a:lnTo>
                    <a:pt x="1411897" y="1261198"/>
                  </a:lnTo>
                  <a:lnTo>
                    <a:pt x="1410487" y="1261071"/>
                  </a:lnTo>
                  <a:lnTo>
                    <a:pt x="1409573" y="1261579"/>
                  </a:lnTo>
                  <a:lnTo>
                    <a:pt x="1408328" y="1260817"/>
                  </a:lnTo>
                  <a:lnTo>
                    <a:pt x="1406880" y="1261071"/>
                  </a:lnTo>
                  <a:lnTo>
                    <a:pt x="1405242" y="1262341"/>
                  </a:lnTo>
                  <a:lnTo>
                    <a:pt x="1404594" y="1261452"/>
                  </a:lnTo>
                  <a:lnTo>
                    <a:pt x="1403807" y="1260817"/>
                  </a:lnTo>
                  <a:lnTo>
                    <a:pt x="1402435" y="1260690"/>
                  </a:lnTo>
                  <a:lnTo>
                    <a:pt x="1401749" y="1260817"/>
                  </a:lnTo>
                  <a:lnTo>
                    <a:pt x="1400822" y="1261325"/>
                  </a:lnTo>
                  <a:lnTo>
                    <a:pt x="1399374" y="1262341"/>
                  </a:lnTo>
                  <a:lnTo>
                    <a:pt x="1398460" y="1262087"/>
                  </a:lnTo>
                  <a:lnTo>
                    <a:pt x="1398079" y="1260944"/>
                  </a:lnTo>
                  <a:lnTo>
                    <a:pt x="1396517" y="1260817"/>
                  </a:lnTo>
                  <a:lnTo>
                    <a:pt x="1395564" y="1261071"/>
                  </a:lnTo>
                  <a:lnTo>
                    <a:pt x="1395222" y="1261706"/>
                  </a:lnTo>
                  <a:lnTo>
                    <a:pt x="1395095" y="1262341"/>
                  </a:lnTo>
                  <a:lnTo>
                    <a:pt x="1394726" y="1262722"/>
                  </a:lnTo>
                  <a:lnTo>
                    <a:pt x="1394333" y="1263230"/>
                  </a:lnTo>
                  <a:lnTo>
                    <a:pt x="1393215" y="1263484"/>
                  </a:lnTo>
                  <a:lnTo>
                    <a:pt x="1392047" y="1263484"/>
                  </a:lnTo>
                  <a:lnTo>
                    <a:pt x="1392047" y="1266532"/>
                  </a:lnTo>
                  <a:lnTo>
                    <a:pt x="1391450" y="1266659"/>
                  </a:lnTo>
                  <a:lnTo>
                    <a:pt x="1391386" y="1266786"/>
                  </a:lnTo>
                  <a:lnTo>
                    <a:pt x="1391272" y="1266659"/>
                  </a:lnTo>
                  <a:lnTo>
                    <a:pt x="1391564" y="1266532"/>
                  </a:lnTo>
                  <a:lnTo>
                    <a:pt x="1391754" y="1266405"/>
                  </a:lnTo>
                  <a:lnTo>
                    <a:pt x="1391920" y="1266405"/>
                  </a:lnTo>
                  <a:lnTo>
                    <a:pt x="1392047" y="1266532"/>
                  </a:lnTo>
                  <a:lnTo>
                    <a:pt x="1392047" y="1263484"/>
                  </a:lnTo>
                  <a:lnTo>
                    <a:pt x="1391386" y="1263484"/>
                  </a:lnTo>
                  <a:lnTo>
                    <a:pt x="1391335" y="1264373"/>
                  </a:lnTo>
                  <a:lnTo>
                    <a:pt x="1391386" y="1264500"/>
                  </a:lnTo>
                  <a:lnTo>
                    <a:pt x="1391640" y="1264627"/>
                  </a:lnTo>
                  <a:lnTo>
                    <a:pt x="1391640" y="1265516"/>
                  </a:lnTo>
                  <a:lnTo>
                    <a:pt x="1391539" y="1265770"/>
                  </a:lnTo>
                  <a:lnTo>
                    <a:pt x="1391069" y="1266024"/>
                  </a:lnTo>
                  <a:lnTo>
                    <a:pt x="1390192" y="1266151"/>
                  </a:lnTo>
                  <a:lnTo>
                    <a:pt x="1389989" y="1266278"/>
                  </a:lnTo>
                  <a:lnTo>
                    <a:pt x="1388999" y="1266659"/>
                  </a:lnTo>
                  <a:lnTo>
                    <a:pt x="1388681" y="1267040"/>
                  </a:lnTo>
                  <a:lnTo>
                    <a:pt x="1388110" y="1267167"/>
                  </a:lnTo>
                  <a:lnTo>
                    <a:pt x="1387335" y="1267040"/>
                  </a:lnTo>
                  <a:lnTo>
                    <a:pt x="1387906" y="1269326"/>
                  </a:lnTo>
                  <a:lnTo>
                    <a:pt x="1388681" y="1271231"/>
                  </a:lnTo>
                  <a:lnTo>
                    <a:pt x="1390053" y="1272374"/>
                  </a:lnTo>
                  <a:lnTo>
                    <a:pt x="1390561" y="1273009"/>
                  </a:lnTo>
                  <a:lnTo>
                    <a:pt x="1390827" y="1273517"/>
                  </a:lnTo>
                  <a:lnTo>
                    <a:pt x="1493812" y="1273517"/>
                  </a:lnTo>
                  <a:lnTo>
                    <a:pt x="1493583" y="1273263"/>
                  </a:lnTo>
                  <a:lnTo>
                    <a:pt x="1493278" y="1272374"/>
                  </a:lnTo>
                  <a:lnTo>
                    <a:pt x="1495247" y="1272374"/>
                  </a:lnTo>
                  <a:close/>
                </a:path>
                <a:path w="2123440" h="3785234">
                  <a:moveTo>
                    <a:pt x="1508887" y="1171448"/>
                  </a:moveTo>
                  <a:lnTo>
                    <a:pt x="1508442" y="1171244"/>
                  </a:lnTo>
                  <a:lnTo>
                    <a:pt x="1508874" y="1171498"/>
                  </a:lnTo>
                  <a:close/>
                </a:path>
                <a:path w="2123440" h="3785234">
                  <a:moveTo>
                    <a:pt x="1509293" y="1171702"/>
                  </a:moveTo>
                  <a:lnTo>
                    <a:pt x="1508874" y="1171498"/>
                  </a:lnTo>
                  <a:lnTo>
                    <a:pt x="1508772" y="1171702"/>
                  </a:lnTo>
                  <a:lnTo>
                    <a:pt x="1508696" y="1172210"/>
                  </a:lnTo>
                  <a:lnTo>
                    <a:pt x="1508798" y="1172337"/>
                  </a:lnTo>
                  <a:lnTo>
                    <a:pt x="1508950" y="1172337"/>
                  </a:lnTo>
                  <a:lnTo>
                    <a:pt x="1509217" y="1172210"/>
                  </a:lnTo>
                  <a:lnTo>
                    <a:pt x="1509293" y="1171702"/>
                  </a:lnTo>
                  <a:close/>
                </a:path>
                <a:path w="2123440" h="3785234">
                  <a:moveTo>
                    <a:pt x="1511528" y="1173988"/>
                  </a:moveTo>
                  <a:lnTo>
                    <a:pt x="1510855" y="1173480"/>
                  </a:lnTo>
                  <a:lnTo>
                    <a:pt x="1510944" y="1174369"/>
                  </a:lnTo>
                  <a:lnTo>
                    <a:pt x="1511096" y="1174572"/>
                  </a:lnTo>
                  <a:lnTo>
                    <a:pt x="1511198" y="1174699"/>
                  </a:lnTo>
                  <a:lnTo>
                    <a:pt x="1511528" y="1173988"/>
                  </a:lnTo>
                  <a:close/>
                </a:path>
                <a:path w="2123440" h="3785234">
                  <a:moveTo>
                    <a:pt x="1520571" y="1186053"/>
                  </a:moveTo>
                  <a:lnTo>
                    <a:pt x="1520507" y="1184656"/>
                  </a:lnTo>
                  <a:lnTo>
                    <a:pt x="1520431" y="1184148"/>
                  </a:lnTo>
                  <a:lnTo>
                    <a:pt x="1518564" y="1182497"/>
                  </a:lnTo>
                  <a:lnTo>
                    <a:pt x="1517916" y="1181862"/>
                  </a:lnTo>
                  <a:lnTo>
                    <a:pt x="1517523" y="1181100"/>
                  </a:lnTo>
                  <a:lnTo>
                    <a:pt x="1517396" y="1180465"/>
                  </a:lnTo>
                  <a:lnTo>
                    <a:pt x="1516710" y="1180338"/>
                  </a:lnTo>
                  <a:lnTo>
                    <a:pt x="1515821" y="1180084"/>
                  </a:lnTo>
                  <a:lnTo>
                    <a:pt x="1515757" y="1179322"/>
                  </a:lnTo>
                  <a:lnTo>
                    <a:pt x="1515986" y="1178814"/>
                  </a:lnTo>
                  <a:lnTo>
                    <a:pt x="1516519" y="1178814"/>
                  </a:lnTo>
                  <a:lnTo>
                    <a:pt x="1515554" y="1176782"/>
                  </a:lnTo>
                  <a:lnTo>
                    <a:pt x="1515338" y="1176528"/>
                  </a:lnTo>
                  <a:lnTo>
                    <a:pt x="1515033" y="1176147"/>
                  </a:lnTo>
                  <a:lnTo>
                    <a:pt x="1514500" y="1176147"/>
                  </a:lnTo>
                  <a:lnTo>
                    <a:pt x="1513979" y="1176528"/>
                  </a:lnTo>
                  <a:lnTo>
                    <a:pt x="1512608" y="1175258"/>
                  </a:lnTo>
                  <a:lnTo>
                    <a:pt x="1512468" y="1175131"/>
                  </a:lnTo>
                  <a:lnTo>
                    <a:pt x="1512087" y="1175004"/>
                  </a:lnTo>
                  <a:lnTo>
                    <a:pt x="1511630" y="1175258"/>
                  </a:lnTo>
                  <a:lnTo>
                    <a:pt x="1511198" y="1174699"/>
                  </a:lnTo>
                  <a:lnTo>
                    <a:pt x="1511096" y="1174572"/>
                  </a:lnTo>
                  <a:lnTo>
                    <a:pt x="1510855" y="1174254"/>
                  </a:lnTo>
                  <a:lnTo>
                    <a:pt x="1510931" y="1175258"/>
                  </a:lnTo>
                  <a:lnTo>
                    <a:pt x="1510842" y="1174242"/>
                  </a:lnTo>
                  <a:lnTo>
                    <a:pt x="1510626" y="1173988"/>
                  </a:lnTo>
                  <a:lnTo>
                    <a:pt x="1509776" y="1173099"/>
                  </a:lnTo>
                  <a:lnTo>
                    <a:pt x="1509382" y="1172845"/>
                  </a:lnTo>
                  <a:lnTo>
                    <a:pt x="1508785" y="1172464"/>
                  </a:lnTo>
                  <a:lnTo>
                    <a:pt x="1508696" y="1172337"/>
                  </a:lnTo>
                  <a:lnTo>
                    <a:pt x="1508404" y="1171956"/>
                  </a:lnTo>
                  <a:lnTo>
                    <a:pt x="1508302" y="1171702"/>
                  </a:lnTo>
                  <a:lnTo>
                    <a:pt x="1508366" y="1171232"/>
                  </a:lnTo>
                  <a:lnTo>
                    <a:pt x="1507515" y="1170305"/>
                  </a:lnTo>
                  <a:lnTo>
                    <a:pt x="1506486" y="1169797"/>
                  </a:lnTo>
                  <a:lnTo>
                    <a:pt x="1505889" y="1169670"/>
                  </a:lnTo>
                  <a:lnTo>
                    <a:pt x="1505788" y="1170305"/>
                  </a:lnTo>
                  <a:lnTo>
                    <a:pt x="1506334" y="1171702"/>
                  </a:lnTo>
                  <a:lnTo>
                    <a:pt x="1506220" y="1171575"/>
                  </a:lnTo>
                  <a:lnTo>
                    <a:pt x="1505559" y="1170813"/>
                  </a:lnTo>
                  <a:lnTo>
                    <a:pt x="1505242" y="1170686"/>
                  </a:lnTo>
                  <a:lnTo>
                    <a:pt x="1504289" y="1170305"/>
                  </a:lnTo>
                  <a:lnTo>
                    <a:pt x="1503502" y="1169670"/>
                  </a:lnTo>
                  <a:lnTo>
                    <a:pt x="1503489" y="1171448"/>
                  </a:lnTo>
                  <a:lnTo>
                    <a:pt x="1502994" y="1171448"/>
                  </a:lnTo>
                  <a:lnTo>
                    <a:pt x="1502206" y="1171575"/>
                  </a:lnTo>
                  <a:lnTo>
                    <a:pt x="1502321" y="1170813"/>
                  </a:lnTo>
                  <a:lnTo>
                    <a:pt x="1502905" y="1170686"/>
                  </a:lnTo>
                  <a:lnTo>
                    <a:pt x="1503489" y="1171448"/>
                  </a:lnTo>
                  <a:lnTo>
                    <a:pt x="1503489" y="1169644"/>
                  </a:lnTo>
                  <a:lnTo>
                    <a:pt x="1503413" y="1169416"/>
                  </a:lnTo>
                  <a:lnTo>
                    <a:pt x="1503286" y="1169035"/>
                  </a:lnTo>
                  <a:lnTo>
                    <a:pt x="1503349" y="1168527"/>
                  </a:lnTo>
                  <a:lnTo>
                    <a:pt x="1503514" y="1168019"/>
                  </a:lnTo>
                  <a:lnTo>
                    <a:pt x="1502524" y="1169035"/>
                  </a:lnTo>
                  <a:lnTo>
                    <a:pt x="1501343" y="1169416"/>
                  </a:lnTo>
                  <a:lnTo>
                    <a:pt x="1501140" y="1168781"/>
                  </a:lnTo>
                  <a:lnTo>
                    <a:pt x="1500555" y="1168527"/>
                  </a:lnTo>
                  <a:lnTo>
                    <a:pt x="1500466" y="1167257"/>
                  </a:lnTo>
                  <a:lnTo>
                    <a:pt x="1502232" y="1167638"/>
                  </a:lnTo>
                  <a:lnTo>
                    <a:pt x="1502003" y="1167257"/>
                  </a:lnTo>
                  <a:lnTo>
                    <a:pt x="1501775" y="1166876"/>
                  </a:lnTo>
                  <a:lnTo>
                    <a:pt x="1500962" y="1166114"/>
                  </a:lnTo>
                  <a:lnTo>
                    <a:pt x="1500822" y="1165987"/>
                  </a:lnTo>
                  <a:lnTo>
                    <a:pt x="1499781" y="1165098"/>
                  </a:lnTo>
                  <a:lnTo>
                    <a:pt x="1497431" y="1163447"/>
                  </a:lnTo>
                  <a:lnTo>
                    <a:pt x="1497241" y="1163828"/>
                  </a:lnTo>
                  <a:lnTo>
                    <a:pt x="1497241" y="1164336"/>
                  </a:lnTo>
                  <a:lnTo>
                    <a:pt x="1497888" y="1165479"/>
                  </a:lnTo>
                  <a:lnTo>
                    <a:pt x="1497723" y="1165860"/>
                  </a:lnTo>
                  <a:lnTo>
                    <a:pt x="1497126" y="1165987"/>
                  </a:lnTo>
                  <a:lnTo>
                    <a:pt x="1496441" y="1165098"/>
                  </a:lnTo>
                  <a:lnTo>
                    <a:pt x="1496441" y="1167892"/>
                  </a:lnTo>
                  <a:lnTo>
                    <a:pt x="1495755" y="1168273"/>
                  </a:lnTo>
                  <a:lnTo>
                    <a:pt x="1494866" y="1168527"/>
                  </a:lnTo>
                  <a:lnTo>
                    <a:pt x="1494980" y="1168273"/>
                  </a:lnTo>
                  <a:lnTo>
                    <a:pt x="1494866" y="1167511"/>
                  </a:lnTo>
                  <a:lnTo>
                    <a:pt x="1494472" y="1166876"/>
                  </a:lnTo>
                  <a:lnTo>
                    <a:pt x="1494155" y="1166495"/>
                  </a:lnTo>
                  <a:lnTo>
                    <a:pt x="1494269" y="1166241"/>
                  </a:lnTo>
                  <a:lnTo>
                    <a:pt x="1494866" y="1166114"/>
                  </a:lnTo>
                  <a:lnTo>
                    <a:pt x="1495717" y="1166368"/>
                  </a:lnTo>
                  <a:lnTo>
                    <a:pt x="1496237" y="1167003"/>
                  </a:lnTo>
                  <a:lnTo>
                    <a:pt x="1496441" y="1167892"/>
                  </a:lnTo>
                  <a:lnTo>
                    <a:pt x="1496441" y="1165098"/>
                  </a:lnTo>
                  <a:lnTo>
                    <a:pt x="1496060" y="1164590"/>
                  </a:lnTo>
                  <a:lnTo>
                    <a:pt x="1495945" y="1163193"/>
                  </a:lnTo>
                  <a:lnTo>
                    <a:pt x="1495831" y="1162558"/>
                  </a:lnTo>
                  <a:lnTo>
                    <a:pt x="1495577" y="1161796"/>
                  </a:lnTo>
                  <a:lnTo>
                    <a:pt x="1495450" y="1161542"/>
                  </a:lnTo>
                  <a:lnTo>
                    <a:pt x="1495386" y="1161415"/>
                  </a:lnTo>
                  <a:lnTo>
                    <a:pt x="1495183" y="1161034"/>
                  </a:lnTo>
                  <a:lnTo>
                    <a:pt x="1494205" y="1161034"/>
                  </a:lnTo>
                  <a:lnTo>
                    <a:pt x="1493939" y="1161148"/>
                  </a:lnTo>
                  <a:lnTo>
                    <a:pt x="1493939" y="1163828"/>
                  </a:lnTo>
                  <a:lnTo>
                    <a:pt x="1493939" y="1164336"/>
                  </a:lnTo>
                  <a:lnTo>
                    <a:pt x="1493761" y="1165479"/>
                  </a:lnTo>
                  <a:lnTo>
                    <a:pt x="1493659" y="1165860"/>
                  </a:lnTo>
                  <a:lnTo>
                    <a:pt x="1493494" y="1166241"/>
                  </a:lnTo>
                  <a:lnTo>
                    <a:pt x="1493304" y="1166241"/>
                  </a:lnTo>
                  <a:lnTo>
                    <a:pt x="1493050" y="1164463"/>
                  </a:lnTo>
                  <a:lnTo>
                    <a:pt x="1492199" y="1163320"/>
                  </a:lnTo>
                  <a:lnTo>
                    <a:pt x="1491729" y="1163066"/>
                  </a:lnTo>
                  <a:lnTo>
                    <a:pt x="1491005" y="1162685"/>
                  </a:lnTo>
                  <a:lnTo>
                    <a:pt x="1490764" y="1162558"/>
                  </a:lnTo>
                  <a:lnTo>
                    <a:pt x="1490802" y="1161796"/>
                  </a:lnTo>
                  <a:lnTo>
                    <a:pt x="1491030" y="1161669"/>
                  </a:lnTo>
                  <a:lnTo>
                    <a:pt x="1491259" y="1161542"/>
                  </a:lnTo>
                  <a:lnTo>
                    <a:pt x="1491945" y="1161669"/>
                  </a:lnTo>
                  <a:lnTo>
                    <a:pt x="1492732" y="1161542"/>
                  </a:lnTo>
                  <a:lnTo>
                    <a:pt x="1493418" y="1162685"/>
                  </a:lnTo>
                  <a:lnTo>
                    <a:pt x="1493939" y="1163828"/>
                  </a:lnTo>
                  <a:lnTo>
                    <a:pt x="1493939" y="1161148"/>
                  </a:lnTo>
                  <a:lnTo>
                    <a:pt x="1493316" y="1161415"/>
                  </a:lnTo>
                  <a:lnTo>
                    <a:pt x="1490751" y="1159510"/>
                  </a:lnTo>
                  <a:lnTo>
                    <a:pt x="1490281" y="1159129"/>
                  </a:lnTo>
                  <a:lnTo>
                    <a:pt x="1490408" y="1159764"/>
                  </a:lnTo>
                  <a:lnTo>
                    <a:pt x="1490154" y="1160526"/>
                  </a:lnTo>
                  <a:lnTo>
                    <a:pt x="1489494" y="1161161"/>
                  </a:lnTo>
                  <a:lnTo>
                    <a:pt x="1488694" y="1161440"/>
                  </a:lnTo>
                  <a:lnTo>
                    <a:pt x="1488694" y="1162685"/>
                  </a:lnTo>
                  <a:lnTo>
                    <a:pt x="1488567" y="1162939"/>
                  </a:lnTo>
                  <a:lnTo>
                    <a:pt x="1488109" y="1163066"/>
                  </a:lnTo>
                  <a:lnTo>
                    <a:pt x="1487322" y="1163066"/>
                  </a:lnTo>
                  <a:lnTo>
                    <a:pt x="1488694" y="1162685"/>
                  </a:lnTo>
                  <a:lnTo>
                    <a:pt x="1488694" y="1161440"/>
                  </a:lnTo>
                  <a:lnTo>
                    <a:pt x="1488008" y="1161669"/>
                  </a:lnTo>
                  <a:lnTo>
                    <a:pt x="1487106" y="1161161"/>
                  </a:lnTo>
                  <a:lnTo>
                    <a:pt x="1486827" y="1160526"/>
                  </a:lnTo>
                  <a:lnTo>
                    <a:pt x="1486852" y="1159129"/>
                  </a:lnTo>
                  <a:lnTo>
                    <a:pt x="1487055" y="1159129"/>
                  </a:lnTo>
                  <a:lnTo>
                    <a:pt x="1486852" y="1159510"/>
                  </a:lnTo>
                  <a:lnTo>
                    <a:pt x="1487233" y="1159764"/>
                  </a:lnTo>
                  <a:lnTo>
                    <a:pt x="1487411" y="1159764"/>
                  </a:lnTo>
                  <a:lnTo>
                    <a:pt x="1487449" y="1159129"/>
                  </a:lnTo>
                  <a:lnTo>
                    <a:pt x="1487474" y="1159002"/>
                  </a:lnTo>
                  <a:lnTo>
                    <a:pt x="1487220" y="1158494"/>
                  </a:lnTo>
                  <a:lnTo>
                    <a:pt x="1486560" y="1158240"/>
                  </a:lnTo>
                  <a:lnTo>
                    <a:pt x="1486242" y="1157859"/>
                  </a:lnTo>
                  <a:lnTo>
                    <a:pt x="1486039" y="1157605"/>
                  </a:lnTo>
                  <a:lnTo>
                    <a:pt x="1485519" y="1157478"/>
                  </a:lnTo>
                  <a:lnTo>
                    <a:pt x="1484985" y="1157859"/>
                  </a:lnTo>
                  <a:lnTo>
                    <a:pt x="1484134" y="1157605"/>
                  </a:lnTo>
                  <a:lnTo>
                    <a:pt x="1483487" y="1157351"/>
                  </a:lnTo>
                  <a:lnTo>
                    <a:pt x="1483029" y="1156843"/>
                  </a:lnTo>
                  <a:lnTo>
                    <a:pt x="1482534" y="1156462"/>
                  </a:lnTo>
                  <a:lnTo>
                    <a:pt x="1482382" y="1155954"/>
                  </a:lnTo>
                  <a:lnTo>
                    <a:pt x="1482344" y="1155827"/>
                  </a:lnTo>
                  <a:lnTo>
                    <a:pt x="1482090" y="1155700"/>
                  </a:lnTo>
                  <a:lnTo>
                    <a:pt x="1481556" y="1155700"/>
                  </a:lnTo>
                  <a:lnTo>
                    <a:pt x="1480769" y="1155954"/>
                  </a:lnTo>
                  <a:lnTo>
                    <a:pt x="1480769" y="1154811"/>
                  </a:lnTo>
                  <a:lnTo>
                    <a:pt x="1480426" y="1154176"/>
                  </a:lnTo>
                  <a:lnTo>
                    <a:pt x="1480159" y="1153668"/>
                  </a:lnTo>
                  <a:lnTo>
                    <a:pt x="1479511" y="1153033"/>
                  </a:lnTo>
                  <a:lnTo>
                    <a:pt x="1478724" y="1152271"/>
                  </a:lnTo>
                  <a:lnTo>
                    <a:pt x="1477873" y="1153033"/>
                  </a:lnTo>
                  <a:lnTo>
                    <a:pt x="1476921" y="1152525"/>
                  </a:lnTo>
                  <a:lnTo>
                    <a:pt x="1476552" y="1152029"/>
                  </a:lnTo>
                  <a:lnTo>
                    <a:pt x="1476552" y="1154176"/>
                  </a:lnTo>
                  <a:lnTo>
                    <a:pt x="1476006" y="1153922"/>
                  </a:lnTo>
                  <a:lnTo>
                    <a:pt x="1474698" y="1153922"/>
                  </a:lnTo>
                  <a:lnTo>
                    <a:pt x="1473911" y="1153795"/>
                  </a:lnTo>
                  <a:lnTo>
                    <a:pt x="1473911" y="1174496"/>
                  </a:lnTo>
                  <a:lnTo>
                    <a:pt x="1473225" y="1173861"/>
                  </a:lnTo>
                  <a:lnTo>
                    <a:pt x="1473123" y="1174572"/>
                  </a:lnTo>
                  <a:lnTo>
                    <a:pt x="1472996" y="1174877"/>
                  </a:lnTo>
                  <a:lnTo>
                    <a:pt x="1472692" y="1175258"/>
                  </a:lnTo>
                  <a:lnTo>
                    <a:pt x="1470279" y="1175258"/>
                  </a:lnTo>
                  <a:lnTo>
                    <a:pt x="1469580" y="1174750"/>
                  </a:lnTo>
                  <a:lnTo>
                    <a:pt x="1469199" y="1173988"/>
                  </a:lnTo>
                  <a:lnTo>
                    <a:pt x="1468869" y="1173734"/>
                  </a:lnTo>
                  <a:lnTo>
                    <a:pt x="1468805" y="1172337"/>
                  </a:lnTo>
                  <a:lnTo>
                    <a:pt x="1470113" y="1173353"/>
                  </a:lnTo>
                  <a:lnTo>
                    <a:pt x="1471256" y="1173353"/>
                  </a:lnTo>
                  <a:lnTo>
                    <a:pt x="1472247" y="1172337"/>
                  </a:lnTo>
                  <a:lnTo>
                    <a:pt x="1472107" y="1173988"/>
                  </a:lnTo>
                  <a:lnTo>
                    <a:pt x="1472234" y="1174369"/>
                  </a:lnTo>
                  <a:lnTo>
                    <a:pt x="1473225" y="1173861"/>
                  </a:lnTo>
                  <a:lnTo>
                    <a:pt x="1473492" y="1173607"/>
                  </a:lnTo>
                  <a:lnTo>
                    <a:pt x="1473720" y="1173861"/>
                  </a:lnTo>
                  <a:lnTo>
                    <a:pt x="1473911" y="1174496"/>
                  </a:lnTo>
                  <a:lnTo>
                    <a:pt x="1473911" y="1153795"/>
                  </a:lnTo>
                  <a:lnTo>
                    <a:pt x="1473822" y="1153668"/>
                  </a:lnTo>
                  <a:lnTo>
                    <a:pt x="1473923" y="1152525"/>
                  </a:lnTo>
                  <a:lnTo>
                    <a:pt x="1475219" y="1152906"/>
                  </a:lnTo>
                  <a:lnTo>
                    <a:pt x="1476108" y="1153414"/>
                  </a:lnTo>
                  <a:lnTo>
                    <a:pt x="1476552" y="1154176"/>
                  </a:lnTo>
                  <a:lnTo>
                    <a:pt x="1476552" y="1152029"/>
                  </a:lnTo>
                  <a:lnTo>
                    <a:pt x="1475892" y="1151128"/>
                  </a:lnTo>
                  <a:lnTo>
                    <a:pt x="1475689" y="1151128"/>
                  </a:lnTo>
                  <a:lnTo>
                    <a:pt x="1475257" y="1150874"/>
                  </a:lnTo>
                  <a:lnTo>
                    <a:pt x="1474609" y="1150239"/>
                  </a:lnTo>
                  <a:lnTo>
                    <a:pt x="1474228" y="1149477"/>
                  </a:lnTo>
                  <a:lnTo>
                    <a:pt x="1473631" y="1148715"/>
                  </a:lnTo>
                  <a:lnTo>
                    <a:pt x="1472717" y="1148842"/>
                  </a:lnTo>
                  <a:lnTo>
                    <a:pt x="1472018" y="1149604"/>
                  </a:lnTo>
                  <a:lnTo>
                    <a:pt x="1471561" y="1150874"/>
                  </a:lnTo>
                  <a:lnTo>
                    <a:pt x="1471510" y="1150620"/>
                  </a:lnTo>
                  <a:lnTo>
                    <a:pt x="1471155" y="1148842"/>
                  </a:lnTo>
                  <a:lnTo>
                    <a:pt x="1470583" y="1146048"/>
                  </a:lnTo>
                  <a:lnTo>
                    <a:pt x="1470507" y="1145667"/>
                  </a:lnTo>
                  <a:lnTo>
                    <a:pt x="1470304" y="1145413"/>
                  </a:lnTo>
                  <a:lnTo>
                    <a:pt x="1470025" y="1145286"/>
                  </a:lnTo>
                  <a:lnTo>
                    <a:pt x="1469631" y="1145413"/>
                  </a:lnTo>
                  <a:lnTo>
                    <a:pt x="1469301" y="1144524"/>
                  </a:lnTo>
                  <a:lnTo>
                    <a:pt x="1468678" y="1143889"/>
                  </a:lnTo>
                  <a:lnTo>
                    <a:pt x="1467764" y="1143762"/>
                  </a:lnTo>
                  <a:lnTo>
                    <a:pt x="1467027" y="1143381"/>
                  </a:lnTo>
                  <a:lnTo>
                    <a:pt x="1466786" y="1143254"/>
                  </a:lnTo>
                  <a:lnTo>
                    <a:pt x="1465694" y="1143000"/>
                  </a:lnTo>
                  <a:lnTo>
                    <a:pt x="1465770" y="1142492"/>
                  </a:lnTo>
                  <a:lnTo>
                    <a:pt x="1465414" y="1142111"/>
                  </a:lnTo>
                  <a:lnTo>
                    <a:pt x="1464627" y="1141730"/>
                  </a:lnTo>
                  <a:lnTo>
                    <a:pt x="1462862" y="1141349"/>
                  </a:lnTo>
                  <a:lnTo>
                    <a:pt x="1462633" y="1141095"/>
                  </a:lnTo>
                  <a:lnTo>
                    <a:pt x="1462417" y="1140841"/>
                  </a:lnTo>
                  <a:lnTo>
                    <a:pt x="1462112" y="1140841"/>
                  </a:lnTo>
                  <a:lnTo>
                    <a:pt x="1461985" y="1141095"/>
                  </a:lnTo>
                  <a:lnTo>
                    <a:pt x="1461782" y="1140460"/>
                  </a:lnTo>
                  <a:lnTo>
                    <a:pt x="1461503" y="1140079"/>
                  </a:lnTo>
                  <a:lnTo>
                    <a:pt x="1461096" y="1139952"/>
                  </a:lnTo>
                  <a:lnTo>
                    <a:pt x="1459725" y="1139698"/>
                  </a:lnTo>
                  <a:lnTo>
                    <a:pt x="1459687" y="1141095"/>
                  </a:lnTo>
                  <a:lnTo>
                    <a:pt x="1459433" y="1141222"/>
                  </a:lnTo>
                  <a:lnTo>
                    <a:pt x="1459128" y="1141857"/>
                  </a:lnTo>
                  <a:lnTo>
                    <a:pt x="1458531" y="1142492"/>
                  </a:lnTo>
                  <a:lnTo>
                    <a:pt x="1458976" y="1143889"/>
                  </a:lnTo>
                  <a:lnTo>
                    <a:pt x="1459077" y="1144524"/>
                  </a:lnTo>
                  <a:lnTo>
                    <a:pt x="1459204" y="1145540"/>
                  </a:lnTo>
                  <a:lnTo>
                    <a:pt x="1457833" y="1146048"/>
                  </a:lnTo>
                  <a:lnTo>
                    <a:pt x="1456791" y="1146048"/>
                  </a:lnTo>
                  <a:lnTo>
                    <a:pt x="1456067" y="1145540"/>
                  </a:lnTo>
                  <a:lnTo>
                    <a:pt x="1454873" y="1148842"/>
                  </a:lnTo>
                  <a:lnTo>
                    <a:pt x="1452778" y="1148080"/>
                  </a:lnTo>
                  <a:lnTo>
                    <a:pt x="1451673" y="1148715"/>
                  </a:lnTo>
                  <a:lnTo>
                    <a:pt x="1451521" y="1150620"/>
                  </a:lnTo>
                  <a:lnTo>
                    <a:pt x="1450746" y="1149223"/>
                  </a:lnTo>
                  <a:lnTo>
                    <a:pt x="1450543" y="1149223"/>
                  </a:lnTo>
                  <a:lnTo>
                    <a:pt x="1450441" y="1151255"/>
                  </a:lnTo>
                  <a:lnTo>
                    <a:pt x="1449844" y="1153414"/>
                  </a:lnTo>
                  <a:lnTo>
                    <a:pt x="1449285" y="1154811"/>
                  </a:lnTo>
                  <a:lnTo>
                    <a:pt x="1448752" y="1155573"/>
                  </a:lnTo>
                  <a:lnTo>
                    <a:pt x="1449146" y="1156081"/>
                  </a:lnTo>
                  <a:lnTo>
                    <a:pt x="1450047" y="1157605"/>
                  </a:lnTo>
                  <a:lnTo>
                    <a:pt x="1450149" y="1158113"/>
                  </a:lnTo>
                  <a:lnTo>
                    <a:pt x="1449882" y="1158240"/>
                  </a:lnTo>
                  <a:lnTo>
                    <a:pt x="1449717" y="1157986"/>
                  </a:lnTo>
                  <a:lnTo>
                    <a:pt x="1449336" y="1157859"/>
                  </a:lnTo>
                  <a:lnTo>
                    <a:pt x="1449044" y="1157986"/>
                  </a:lnTo>
                  <a:lnTo>
                    <a:pt x="1448866" y="1158113"/>
                  </a:lnTo>
                  <a:lnTo>
                    <a:pt x="1448765" y="1158494"/>
                  </a:lnTo>
                  <a:lnTo>
                    <a:pt x="1448892" y="1159002"/>
                  </a:lnTo>
                  <a:lnTo>
                    <a:pt x="1449705" y="1160272"/>
                  </a:lnTo>
                  <a:lnTo>
                    <a:pt x="1450987" y="1162050"/>
                  </a:lnTo>
                  <a:lnTo>
                    <a:pt x="1451686" y="1163828"/>
                  </a:lnTo>
                  <a:lnTo>
                    <a:pt x="1451762" y="1164590"/>
                  </a:lnTo>
                  <a:lnTo>
                    <a:pt x="1451889" y="1166114"/>
                  </a:lnTo>
                  <a:lnTo>
                    <a:pt x="1452968" y="1169416"/>
                  </a:lnTo>
                  <a:lnTo>
                    <a:pt x="1454365" y="1172718"/>
                  </a:lnTo>
                  <a:lnTo>
                    <a:pt x="1454988" y="1174572"/>
                  </a:lnTo>
                  <a:lnTo>
                    <a:pt x="1455953" y="1176909"/>
                  </a:lnTo>
                  <a:lnTo>
                    <a:pt x="1457667" y="1180465"/>
                  </a:lnTo>
                  <a:lnTo>
                    <a:pt x="1459903" y="1185545"/>
                  </a:lnTo>
                  <a:lnTo>
                    <a:pt x="1462379" y="1189736"/>
                  </a:lnTo>
                  <a:lnTo>
                    <a:pt x="1464792" y="1192530"/>
                  </a:lnTo>
                  <a:lnTo>
                    <a:pt x="1465465" y="1194562"/>
                  </a:lnTo>
                  <a:lnTo>
                    <a:pt x="1465922" y="1195324"/>
                  </a:lnTo>
                  <a:lnTo>
                    <a:pt x="1466316" y="1195578"/>
                  </a:lnTo>
                  <a:lnTo>
                    <a:pt x="1466646" y="1195578"/>
                  </a:lnTo>
                  <a:lnTo>
                    <a:pt x="1467091" y="1196721"/>
                  </a:lnTo>
                  <a:lnTo>
                    <a:pt x="1467612" y="1197610"/>
                  </a:lnTo>
                  <a:lnTo>
                    <a:pt x="1468145" y="1198753"/>
                  </a:lnTo>
                  <a:lnTo>
                    <a:pt x="1468869" y="1200912"/>
                  </a:lnTo>
                  <a:lnTo>
                    <a:pt x="1469504" y="1201547"/>
                  </a:lnTo>
                  <a:lnTo>
                    <a:pt x="1470342" y="1201420"/>
                  </a:lnTo>
                  <a:lnTo>
                    <a:pt x="1470583" y="1202436"/>
                  </a:lnTo>
                  <a:lnTo>
                    <a:pt x="1471091" y="1203833"/>
                  </a:lnTo>
                  <a:lnTo>
                    <a:pt x="1471803" y="1205357"/>
                  </a:lnTo>
                  <a:lnTo>
                    <a:pt x="1472857" y="1206881"/>
                  </a:lnTo>
                  <a:lnTo>
                    <a:pt x="1473657" y="1207643"/>
                  </a:lnTo>
                  <a:lnTo>
                    <a:pt x="1474241" y="1207897"/>
                  </a:lnTo>
                  <a:lnTo>
                    <a:pt x="1474355" y="1209167"/>
                  </a:lnTo>
                  <a:lnTo>
                    <a:pt x="1474851" y="1210310"/>
                  </a:lnTo>
                  <a:lnTo>
                    <a:pt x="1477073" y="1213485"/>
                  </a:lnTo>
                  <a:lnTo>
                    <a:pt x="1477848" y="1215390"/>
                  </a:lnTo>
                  <a:lnTo>
                    <a:pt x="1482331" y="1223010"/>
                  </a:lnTo>
                  <a:lnTo>
                    <a:pt x="1482813" y="1223645"/>
                  </a:lnTo>
                  <a:lnTo>
                    <a:pt x="1482852" y="1223899"/>
                  </a:lnTo>
                  <a:lnTo>
                    <a:pt x="1482648" y="1224280"/>
                  </a:lnTo>
                  <a:lnTo>
                    <a:pt x="1482102" y="1224280"/>
                  </a:lnTo>
                  <a:lnTo>
                    <a:pt x="1481251" y="1223645"/>
                  </a:lnTo>
                  <a:lnTo>
                    <a:pt x="1480972" y="1224280"/>
                  </a:lnTo>
                  <a:lnTo>
                    <a:pt x="1480743" y="1224534"/>
                  </a:lnTo>
                  <a:lnTo>
                    <a:pt x="1480553" y="1224534"/>
                  </a:lnTo>
                  <a:lnTo>
                    <a:pt x="1479410" y="1223441"/>
                  </a:lnTo>
                  <a:lnTo>
                    <a:pt x="1479410" y="1240028"/>
                  </a:lnTo>
                  <a:lnTo>
                    <a:pt x="1479143" y="1239901"/>
                  </a:lnTo>
                  <a:lnTo>
                    <a:pt x="1479042" y="1239774"/>
                  </a:lnTo>
                  <a:lnTo>
                    <a:pt x="1479118" y="1239647"/>
                  </a:lnTo>
                  <a:lnTo>
                    <a:pt x="1479372" y="1239774"/>
                  </a:lnTo>
                  <a:lnTo>
                    <a:pt x="1479410" y="1240028"/>
                  </a:lnTo>
                  <a:lnTo>
                    <a:pt x="1479410" y="1223441"/>
                  </a:lnTo>
                  <a:lnTo>
                    <a:pt x="1479092" y="1223137"/>
                  </a:lnTo>
                  <a:lnTo>
                    <a:pt x="1478965" y="1222883"/>
                  </a:lnTo>
                  <a:lnTo>
                    <a:pt x="1478330" y="1221613"/>
                  </a:lnTo>
                  <a:lnTo>
                    <a:pt x="1478013" y="1220851"/>
                  </a:lnTo>
                  <a:lnTo>
                    <a:pt x="1476451" y="1220762"/>
                  </a:lnTo>
                  <a:lnTo>
                    <a:pt x="1476451" y="1240028"/>
                  </a:lnTo>
                  <a:lnTo>
                    <a:pt x="1476387" y="1240155"/>
                  </a:lnTo>
                  <a:lnTo>
                    <a:pt x="1476222" y="1240155"/>
                  </a:lnTo>
                  <a:lnTo>
                    <a:pt x="1475955" y="1240028"/>
                  </a:lnTo>
                  <a:lnTo>
                    <a:pt x="1476070" y="1239774"/>
                  </a:lnTo>
                  <a:lnTo>
                    <a:pt x="1476451" y="1240028"/>
                  </a:lnTo>
                  <a:lnTo>
                    <a:pt x="1476451" y="1220762"/>
                  </a:lnTo>
                  <a:lnTo>
                    <a:pt x="1475854" y="1220724"/>
                  </a:lnTo>
                  <a:lnTo>
                    <a:pt x="1475536" y="1220089"/>
                  </a:lnTo>
                  <a:lnTo>
                    <a:pt x="1475206" y="1219835"/>
                  </a:lnTo>
                  <a:lnTo>
                    <a:pt x="1474876" y="1220216"/>
                  </a:lnTo>
                  <a:lnTo>
                    <a:pt x="1474685" y="1220343"/>
                  </a:lnTo>
                  <a:lnTo>
                    <a:pt x="1474533" y="1220597"/>
                  </a:lnTo>
                  <a:lnTo>
                    <a:pt x="1474419" y="1220851"/>
                  </a:lnTo>
                  <a:lnTo>
                    <a:pt x="1474177" y="1221613"/>
                  </a:lnTo>
                  <a:lnTo>
                    <a:pt x="1474139" y="1221486"/>
                  </a:lnTo>
                  <a:lnTo>
                    <a:pt x="1474063" y="1221232"/>
                  </a:lnTo>
                  <a:lnTo>
                    <a:pt x="1473949" y="1220470"/>
                  </a:lnTo>
                  <a:lnTo>
                    <a:pt x="1473923" y="1220216"/>
                  </a:lnTo>
                  <a:lnTo>
                    <a:pt x="1473962" y="1219708"/>
                  </a:lnTo>
                  <a:lnTo>
                    <a:pt x="1473987" y="1219073"/>
                  </a:lnTo>
                  <a:lnTo>
                    <a:pt x="1472755" y="1219200"/>
                  </a:lnTo>
                  <a:lnTo>
                    <a:pt x="1471891" y="1219454"/>
                  </a:lnTo>
                  <a:lnTo>
                    <a:pt x="1471434" y="1219708"/>
                  </a:lnTo>
                  <a:lnTo>
                    <a:pt x="1471714" y="1218565"/>
                  </a:lnTo>
                  <a:lnTo>
                    <a:pt x="1472260" y="1217930"/>
                  </a:lnTo>
                  <a:lnTo>
                    <a:pt x="1473111" y="1217803"/>
                  </a:lnTo>
                  <a:lnTo>
                    <a:pt x="1471066" y="1216025"/>
                  </a:lnTo>
                  <a:lnTo>
                    <a:pt x="1470228" y="1215517"/>
                  </a:lnTo>
                  <a:lnTo>
                    <a:pt x="1469504" y="1215136"/>
                  </a:lnTo>
                  <a:lnTo>
                    <a:pt x="1468920" y="1215009"/>
                  </a:lnTo>
                  <a:lnTo>
                    <a:pt x="1469631" y="1215517"/>
                  </a:lnTo>
                  <a:lnTo>
                    <a:pt x="1469707" y="1216787"/>
                  </a:lnTo>
                  <a:lnTo>
                    <a:pt x="1469390" y="1217930"/>
                  </a:lnTo>
                  <a:lnTo>
                    <a:pt x="1468678" y="1216787"/>
                  </a:lnTo>
                  <a:lnTo>
                    <a:pt x="1467993" y="1216533"/>
                  </a:lnTo>
                  <a:lnTo>
                    <a:pt x="1467332" y="1217168"/>
                  </a:lnTo>
                  <a:lnTo>
                    <a:pt x="1468539" y="1218184"/>
                  </a:lnTo>
                  <a:lnTo>
                    <a:pt x="1468577" y="1218565"/>
                  </a:lnTo>
                  <a:lnTo>
                    <a:pt x="1468399" y="1218946"/>
                  </a:lnTo>
                  <a:lnTo>
                    <a:pt x="1468323" y="1219454"/>
                  </a:lnTo>
                  <a:lnTo>
                    <a:pt x="1468234" y="1219708"/>
                  </a:lnTo>
                  <a:lnTo>
                    <a:pt x="1468031" y="1220089"/>
                  </a:lnTo>
                  <a:lnTo>
                    <a:pt x="1467777" y="1220216"/>
                  </a:lnTo>
                  <a:lnTo>
                    <a:pt x="1467472" y="1219581"/>
                  </a:lnTo>
                  <a:lnTo>
                    <a:pt x="1467002" y="1218184"/>
                  </a:lnTo>
                  <a:lnTo>
                    <a:pt x="1466113" y="1216914"/>
                  </a:lnTo>
                  <a:lnTo>
                    <a:pt x="1464868" y="1216152"/>
                  </a:lnTo>
                  <a:lnTo>
                    <a:pt x="1464183" y="1215517"/>
                  </a:lnTo>
                  <a:lnTo>
                    <a:pt x="1463636" y="1215009"/>
                  </a:lnTo>
                  <a:lnTo>
                    <a:pt x="1462532" y="1214755"/>
                  </a:lnTo>
                  <a:lnTo>
                    <a:pt x="1461541" y="1215517"/>
                  </a:lnTo>
                  <a:lnTo>
                    <a:pt x="1461452" y="1214120"/>
                  </a:lnTo>
                  <a:lnTo>
                    <a:pt x="1461414" y="1213231"/>
                  </a:lnTo>
                  <a:lnTo>
                    <a:pt x="1461287" y="1212850"/>
                  </a:lnTo>
                  <a:lnTo>
                    <a:pt x="1460969" y="1212215"/>
                  </a:lnTo>
                  <a:lnTo>
                    <a:pt x="1460309" y="1212215"/>
                  </a:lnTo>
                  <a:lnTo>
                    <a:pt x="1459814" y="1212342"/>
                  </a:lnTo>
                  <a:lnTo>
                    <a:pt x="1459484" y="1212723"/>
                  </a:lnTo>
                  <a:lnTo>
                    <a:pt x="1458010" y="1213231"/>
                  </a:lnTo>
                  <a:lnTo>
                    <a:pt x="1457985" y="1212342"/>
                  </a:lnTo>
                  <a:lnTo>
                    <a:pt x="1457960" y="1211326"/>
                  </a:lnTo>
                  <a:lnTo>
                    <a:pt x="1457490" y="1210564"/>
                  </a:lnTo>
                  <a:lnTo>
                    <a:pt x="1457401" y="1210437"/>
                  </a:lnTo>
                  <a:lnTo>
                    <a:pt x="1456359" y="1210564"/>
                  </a:lnTo>
                  <a:lnTo>
                    <a:pt x="1456499" y="1209421"/>
                  </a:lnTo>
                  <a:lnTo>
                    <a:pt x="1456270" y="1209040"/>
                  </a:lnTo>
                  <a:lnTo>
                    <a:pt x="1455813" y="1209421"/>
                  </a:lnTo>
                  <a:lnTo>
                    <a:pt x="1455762" y="1209802"/>
                  </a:lnTo>
                  <a:lnTo>
                    <a:pt x="1455864" y="1210056"/>
                  </a:lnTo>
                  <a:lnTo>
                    <a:pt x="1456258" y="1210818"/>
                  </a:lnTo>
                  <a:lnTo>
                    <a:pt x="1456448" y="1211072"/>
                  </a:lnTo>
                  <a:lnTo>
                    <a:pt x="1456550" y="1212215"/>
                  </a:lnTo>
                  <a:lnTo>
                    <a:pt x="1456143" y="1212342"/>
                  </a:lnTo>
                  <a:lnTo>
                    <a:pt x="1455953" y="1212215"/>
                  </a:lnTo>
                  <a:lnTo>
                    <a:pt x="1455953" y="1212088"/>
                  </a:lnTo>
                  <a:lnTo>
                    <a:pt x="1455864" y="1211580"/>
                  </a:lnTo>
                  <a:lnTo>
                    <a:pt x="1455610" y="1211453"/>
                  </a:lnTo>
                  <a:lnTo>
                    <a:pt x="1453705" y="1211453"/>
                  </a:lnTo>
                  <a:lnTo>
                    <a:pt x="1453045" y="1209802"/>
                  </a:lnTo>
                  <a:lnTo>
                    <a:pt x="1452918" y="1209675"/>
                  </a:lnTo>
                  <a:lnTo>
                    <a:pt x="1452232" y="1209040"/>
                  </a:lnTo>
                  <a:lnTo>
                    <a:pt x="1451648" y="1208659"/>
                  </a:lnTo>
                  <a:lnTo>
                    <a:pt x="1450936" y="1208151"/>
                  </a:lnTo>
                  <a:lnTo>
                    <a:pt x="1450403" y="1207287"/>
                  </a:lnTo>
                  <a:lnTo>
                    <a:pt x="1450403" y="1209675"/>
                  </a:lnTo>
                  <a:lnTo>
                    <a:pt x="1450238" y="1209675"/>
                  </a:lnTo>
                  <a:lnTo>
                    <a:pt x="1449984" y="1209548"/>
                  </a:lnTo>
                  <a:lnTo>
                    <a:pt x="1449781" y="1209040"/>
                  </a:lnTo>
                  <a:lnTo>
                    <a:pt x="1449590" y="1208913"/>
                  </a:lnTo>
                  <a:lnTo>
                    <a:pt x="1449514" y="1208659"/>
                  </a:lnTo>
                  <a:lnTo>
                    <a:pt x="1449489" y="1208151"/>
                  </a:lnTo>
                  <a:lnTo>
                    <a:pt x="1449882" y="1208278"/>
                  </a:lnTo>
                  <a:lnTo>
                    <a:pt x="1450276" y="1209040"/>
                  </a:lnTo>
                  <a:lnTo>
                    <a:pt x="1450403" y="1209675"/>
                  </a:lnTo>
                  <a:lnTo>
                    <a:pt x="1450403" y="1207287"/>
                  </a:lnTo>
                  <a:lnTo>
                    <a:pt x="1450314" y="1207135"/>
                  </a:lnTo>
                  <a:lnTo>
                    <a:pt x="1449793" y="1205611"/>
                  </a:lnTo>
                  <a:lnTo>
                    <a:pt x="1449730" y="1206627"/>
                  </a:lnTo>
                  <a:lnTo>
                    <a:pt x="1449108" y="1207135"/>
                  </a:lnTo>
                  <a:lnTo>
                    <a:pt x="1447342" y="1206754"/>
                  </a:lnTo>
                  <a:lnTo>
                    <a:pt x="1446911" y="1206119"/>
                  </a:lnTo>
                  <a:lnTo>
                    <a:pt x="1446796" y="1205611"/>
                  </a:lnTo>
                  <a:lnTo>
                    <a:pt x="1446669" y="1204976"/>
                  </a:lnTo>
                  <a:lnTo>
                    <a:pt x="1446009" y="1205611"/>
                  </a:lnTo>
                  <a:lnTo>
                    <a:pt x="1445158" y="1204976"/>
                  </a:lnTo>
                  <a:lnTo>
                    <a:pt x="1445082" y="1204849"/>
                  </a:lnTo>
                  <a:lnTo>
                    <a:pt x="1444637" y="1204087"/>
                  </a:lnTo>
                  <a:lnTo>
                    <a:pt x="1444104" y="1203198"/>
                  </a:lnTo>
                  <a:lnTo>
                    <a:pt x="1443393" y="1202944"/>
                  </a:lnTo>
                  <a:lnTo>
                    <a:pt x="1442669" y="1202436"/>
                  </a:lnTo>
                  <a:lnTo>
                    <a:pt x="1441958" y="1201547"/>
                  </a:lnTo>
                  <a:lnTo>
                    <a:pt x="1441704" y="1202817"/>
                  </a:lnTo>
                  <a:lnTo>
                    <a:pt x="1440942" y="1203198"/>
                  </a:lnTo>
                  <a:lnTo>
                    <a:pt x="1440573" y="1203058"/>
                  </a:lnTo>
                  <a:lnTo>
                    <a:pt x="1440573" y="1204849"/>
                  </a:lnTo>
                  <a:lnTo>
                    <a:pt x="1440040" y="1204595"/>
                  </a:lnTo>
                  <a:lnTo>
                    <a:pt x="1440014" y="1204341"/>
                  </a:lnTo>
                  <a:lnTo>
                    <a:pt x="1440472" y="1204087"/>
                  </a:lnTo>
                  <a:lnTo>
                    <a:pt x="1440573" y="1204849"/>
                  </a:lnTo>
                  <a:lnTo>
                    <a:pt x="1440573" y="1203058"/>
                  </a:lnTo>
                  <a:lnTo>
                    <a:pt x="1439697" y="1202690"/>
                  </a:lnTo>
                  <a:lnTo>
                    <a:pt x="1439633" y="1201547"/>
                  </a:lnTo>
                  <a:lnTo>
                    <a:pt x="1439252" y="1200785"/>
                  </a:lnTo>
                  <a:lnTo>
                    <a:pt x="1438325" y="1200023"/>
                  </a:lnTo>
                  <a:lnTo>
                    <a:pt x="1439418" y="1199388"/>
                  </a:lnTo>
                  <a:lnTo>
                    <a:pt x="1439291" y="1198880"/>
                  </a:lnTo>
                  <a:lnTo>
                    <a:pt x="1438960" y="1198753"/>
                  </a:lnTo>
                  <a:lnTo>
                    <a:pt x="1438427" y="1198880"/>
                  </a:lnTo>
                  <a:lnTo>
                    <a:pt x="1437843" y="1198499"/>
                  </a:lnTo>
                  <a:lnTo>
                    <a:pt x="1437157" y="1198499"/>
                  </a:lnTo>
                  <a:lnTo>
                    <a:pt x="1437132" y="1198372"/>
                  </a:lnTo>
                  <a:lnTo>
                    <a:pt x="1437106" y="1198245"/>
                  </a:lnTo>
                  <a:lnTo>
                    <a:pt x="1435544" y="1197356"/>
                  </a:lnTo>
                  <a:lnTo>
                    <a:pt x="1435100" y="1197102"/>
                  </a:lnTo>
                  <a:lnTo>
                    <a:pt x="1434223" y="1196467"/>
                  </a:lnTo>
                  <a:lnTo>
                    <a:pt x="1433563" y="1197102"/>
                  </a:lnTo>
                  <a:lnTo>
                    <a:pt x="1432941" y="1197356"/>
                  </a:lnTo>
                  <a:lnTo>
                    <a:pt x="1430972" y="1196975"/>
                  </a:lnTo>
                  <a:lnTo>
                    <a:pt x="1429905" y="1196721"/>
                  </a:lnTo>
                  <a:lnTo>
                    <a:pt x="1429308" y="1197864"/>
                  </a:lnTo>
                  <a:lnTo>
                    <a:pt x="1428750" y="1198372"/>
                  </a:lnTo>
                  <a:lnTo>
                    <a:pt x="1428229" y="1198118"/>
                  </a:lnTo>
                  <a:lnTo>
                    <a:pt x="1427365" y="1198880"/>
                  </a:lnTo>
                  <a:lnTo>
                    <a:pt x="1426984" y="1200023"/>
                  </a:lnTo>
                  <a:lnTo>
                    <a:pt x="1427010" y="1202690"/>
                  </a:lnTo>
                  <a:lnTo>
                    <a:pt x="1427607" y="1203579"/>
                  </a:lnTo>
                  <a:lnTo>
                    <a:pt x="1427607" y="1203833"/>
                  </a:lnTo>
                  <a:lnTo>
                    <a:pt x="1427213" y="1203960"/>
                  </a:lnTo>
                  <a:lnTo>
                    <a:pt x="1427149" y="1204087"/>
                  </a:lnTo>
                  <a:lnTo>
                    <a:pt x="1427022" y="1204214"/>
                  </a:lnTo>
                  <a:lnTo>
                    <a:pt x="1426527" y="1204341"/>
                  </a:lnTo>
                  <a:lnTo>
                    <a:pt x="1426324" y="1204722"/>
                  </a:lnTo>
                  <a:lnTo>
                    <a:pt x="1426019" y="1204976"/>
                  </a:lnTo>
                  <a:lnTo>
                    <a:pt x="1424660" y="1208151"/>
                  </a:lnTo>
                  <a:lnTo>
                    <a:pt x="1424762" y="1208659"/>
                  </a:lnTo>
                  <a:lnTo>
                    <a:pt x="1425117" y="1211580"/>
                  </a:lnTo>
                  <a:lnTo>
                    <a:pt x="1424127" y="1211834"/>
                  </a:lnTo>
                  <a:lnTo>
                    <a:pt x="1424038" y="1212342"/>
                  </a:lnTo>
                  <a:lnTo>
                    <a:pt x="1424813" y="1213104"/>
                  </a:lnTo>
                  <a:lnTo>
                    <a:pt x="1427759" y="1212088"/>
                  </a:lnTo>
                  <a:lnTo>
                    <a:pt x="1427746" y="1213231"/>
                  </a:lnTo>
                  <a:lnTo>
                    <a:pt x="1430883" y="1217168"/>
                  </a:lnTo>
                  <a:lnTo>
                    <a:pt x="1431759" y="1217803"/>
                  </a:lnTo>
                  <a:lnTo>
                    <a:pt x="1432420" y="1218184"/>
                  </a:lnTo>
                  <a:lnTo>
                    <a:pt x="1432941" y="1218311"/>
                  </a:lnTo>
                  <a:lnTo>
                    <a:pt x="1433334" y="1218184"/>
                  </a:lnTo>
                  <a:lnTo>
                    <a:pt x="1433474" y="1218184"/>
                  </a:lnTo>
                  <a:lnTo>
                    <a:pt x="1434261" y="1218819"/>
                  </a:lnTo>
                  <a:lnTo>
                    <a:pt x="1435684" y="1219835"/>
                  </a:lnTo>
                  <a:lnTo>
                    <a:pt x="1436077" y="1220089"/>
                  </a:lnTo>
                  <a:lnTo>
                    <a:pt x="1437449" y="1220597"/>
                  </a:lnTo>
                  <a:lnTo>
                    <a:pt x="1438376" y="1221232"/>
                  </a:lnTo>
                  <a:lnTo>
                    <a:pt x="1438821" y="1221867"/>
                  </a:lnTo>
                  <a:lnTo>
                    <a:pt x="1440294" y="1221486"/>
                  </a:lnTo>
                  <a:lnTo>
                    <a:pt x="1441170" y="1222121"/>
                  </a:lnTo>
                  <a:lnTo>
                    <a:pt x="1441856" y="1223264"/>
                  </a:lnTo>
                  <a:lnTo>
                    <a:pt x="1442313" y="1223645"/>
                  </a:lnTo>
                  <a:lnTo>
                    <a:pt x="1442999" y="1223899"/>
                  </a:lnTo>
                  <a:lnTo>
                    <a:pt x="1443913" y="1224026"/>
                  </a:lnTo>
                  <a:lnTo>
                    <a:pt x="1443786" y="1223645"/>
                  </a:lnTo>
                  <a:lnTo>
                    <a:pt x="1443875" y="1223010"/>
                  </a:lnTo>
                  <a:lnTo>
                    <a:pt x="1443977" y="1222883"/>
                  </a:lnTo>
                  <a:lnTo>
                    <a:pt x="1444904" y="1223010"/>
                  </a:lnTo>
                  <a:lnTo>
                    <a:pt x="1446072" y="1223645"/>
                  </a:lnTo>
                  <a:lnTo>
                    <a:pt x="1446961" y="1223772"/>
                  </a:lnTo>
                  <a:lnTo>
                    <a:pt x="1447634" y="1225931"/>
                  </a:lnTo>
                  <a:lnTo>
                    <a:pt x="1448562" y="1226693"/>
                  </a:lnTo>
                  <a:lnTo>
                    <a:pt x="1449438" y="1226820"/>
                  </a:lnTo>
                  <a:lnTo>
                    <a:pt x="1450289" y="1226439"/>
                  </a:lnTo>
                  <a:lnTo>
                    <a:pt x="1450873" y="1227328"/>
                  </a:lnTo>
                  <a:lnTo>
                    <a:pt x="1451749" y="1227963"/>
                  </a:lnTo>
                  <a:lnTo>
                    <a:pt x="1452206" y="1228344"/>
                  </a:lnTo>
                  <a:lnTo>
                    <a:pt x="1452765" y="1228598"/>
                  </a:lnTo>
                  <a:lnTo>
                    <a:pt x="1453426" y="1228598"/>
                  </a:lnTo>
                  <a:lnTo>
                    <a:pt x="1453946" y="1228852"/>
                  </a:lnTo>
                  <a:lnTo>
                    <a:pt x="1454277" y="1229106"/>
                  </a:lnTo>
                  <a:lnTo>
                    <a:pt x="1454696" y="1230376"/>
                  </a:lnTo>
                  <a:lnTo>
                    <a:pt x="1454759" y="1231011"/>
                  </a:lnTo>
                  <a:lnTo>
                    <a:pt x="1454988" y="1231265"/>
                  </a:lnTo>
                  <a:lnTo>
                    <a:pt x="1455369" y="1231519"/>
                  </a:lnTo>
                  <a:lnTo>
                    <a:pt x="1456270" y="1231773"/>
                  </a:lnTo>
                  <a:lnTo>
                    <a:pt x="1457706" y="1231773"/>
                  </a:lnTo>
                  <a:lnTo>
                    <a:pt x="1458087" y="1232281"/>
                  </a:lnTo>
                  <a:lnTo>
                    <a:pt x="1462138" y="1235202"/>
                  </a:lnTo>
                  <a:lnTo>
                    <a:pt x="1461757" y="1234948"/>
                  </a:lnTo>
                  <a:lnTo>
                    <a:pt x="1461693" y="1234440"/>
                  </a:lnTo>
                  <a:lnTo>
                    <a:pt x="1460969" y="1233170"/>
                  </a:lnTo>
                  <a:lnTo>
                    <a:pt x="1461427" y="1232916"/>
                  </a:lnTo>
                  <a:lnTo>
                    <a:pt x="1461985" y="1232789"/>
                  </a:lnTo>
                  <a:lnTo>
                    <a:pt x="1462646" y="1232789"/>
                  </a:lnTo>
                  <a:lnTo>
                    <a:pt x="1463167" y="1233043"/>
                  </a:lnTo>
                  <a:lnTo>
                    <a:pt x="1463382" y="1233424"/>
                  </a:lnTo>
                  <a:lnTo>
                    <a:pt x="1463484" y="1234059"/>
                  </a:lnTo>
                  <a:lnTo>
                    <a:pt x="1463611" y="1234567"/>
                  </a:lnTo>
                  <a:lnTo>
                    <a:pt x="1463903" y="1234948"/>
                  </a:lnTo>
                  <a:lnTo>
                    <a:pt x="1464259" y="1235710"/>
                  </a:lnTo>
                  <a:lnTo>
                    <a:pt x="1464589" y="1236726"/>
                  </a:lnTo>
                  <a:lnTo>
                    <a:pt x="1465580" y="1236091"/>
                  </a:lnTo>
                  <a:lnTo>
                    <a:pt x="1466418" y="1236345"/>
                  </a:lnTo>
                  <a:lnTo>
                    <a:pt x="1467129" y="1237488"/>
                  </a:lnTo>
                  <a:lnTo>
                    <a:pt x="1467332" y="1237361"/>
                  </a:lnTo>
                  <a:lnTo>
                    <a:pt x="1467269" y="1236091"/>
                  </a:lnTo>
                  <a:lnTo>
                    <a:pt x="1467662" y="1235456"/>
                  </a:lnTo>
                  <a:lnTo>
                    <a:pt x="1468526" y="1234694"/>
                  </a:lnTo>
                  <a:lnTo>
                    <a:pt x="1469313" y="1234440"/>
                  </a:lnTo>
                  <a:lnTo>
                    <a:pt x="1469999" y="1234948"/>
                  </a:lnTo>
                  <a:lnTo>
                    <a:pt x="1470583" y="1235964"/>
                  </a:lnTo>
                  <a:lnTo>
                    <a:pt x="1471104" y="1235964"/>
                  </a:lnTo>
                  <a:lnTo>
                    <a:pt x="1471460" y="1236218"/>
                  </a:lnTo>
                  <a:lnTo>
                    <a:pt x="1471574" y="1236599"/>
                  </a:lnTo>
                  <a:lnTo>
                    <a:pt x="1471663" y="1237869"/>
                  </a:lnTo>
                  <a:lnTo>
                    <a:pt x="1472044" y="1238504"/>
                  </a:lnTo>
                  <a:lnTo>
                    <a:pt x="1472628" y="1238885"/>
                  </a:lnTo>
                  <a:lnTo>
                    <a:pt x="1472984" y="1239520"/>
                  </a:lnTo>
                  <a:lnTo>
                    <a:pt x="1473098" y="1240663"/>
                  </a:lnTo>
                  <a:lnTo>
                    <a:pt x="1473377" y="1241044"/>
                  </a:lnTo>
                  <a:lnTo>
                    <a:pt x="1475206" y="1241806"/>
                  </a:lnTo>
                  <a:lnTo>
                    <a:pt x="1475663" y="1241552"/>
                  </a:lnTo>
                  <a:lnTo>
                    <a:pt x="1474774" y="1240790"/>
                  </a:lnTo>
                  <a:lnTo>
                    <a:pt x="1475181" y="1240790"/>
                  </a:lnTo>
                  <a:lnTo>
                    <a:pt x="1475473" y="1240917"/>
                  </a:lnTo>
                  <a:lnTo>
                    <a:pt x="1475663" y="1241552"/>
                  </a:lnTo>
                  <a:lnTo>
                    <a:pt x="1477035" y="1240790"/>
                  </a:lnTo>
                  <a:lnTo>
                    <a:pt x="1477441" y="1240917"/>
                  </a:lnTo>
                  <a:lnTo>
                    <a:pt x="1477238" y="1241298"/>
                  </a:lnTo>
                  <a:lnTo>
                    <a:pt x="1477632" y="1241171"/>
                  </a:lnTo>
                  <a:lnTo>
                    <a:pt x="1477899" y="1241044"/>
                  </a:lnTo>
                  <a:lnTo>
                    <a:pt x="1478026" y="1240790"/>
                  </a:lnTo>
                  <a:lnTo>
                    <a:pt x="1478216" y="1241298"/>
                  </a:lnTo>
                  <a:lnTo>
                    <a:pt x="1478635" y="1241806"/>
                  </a:lnTo>
                  <a:lnTo>
                    <a:pt x="1480756" y="1243076"/>
                  </a:lnTo>
                  <a:lnTo>
                    <a:pt x="1481645" y="1242314"/>
                  </a:lnTo>
                  <a:lnTo>
                    <a:pt x="1482445" y="1241806"/>
                  </a:lnTo>
                  <a:lnTo>
                    <a:pt x="1482445" y="1240790"/>
                  </a:lnTo>
                  <a:lnTo>
                    <a:pt x="1482382" y="1240155"/>
                  </a:lnTo>
                  <a:lnTo>
                    <a:pt x="1482394" y="1240028"/>
                  </a:lnTo>
                  <a:lnTo>
                    <a:pt x="1482420" y="1239647"/>
                  </a:lnTo>
                  <a:lnTo>
                    <a:pt x="1482547" y="1239266"/>
                  </a:lnTo>
                  <a:lnTo>
                    <a:pt x="1482750" y="1239266"/>
                  </a:lnTo>
                  <a:lnTo>
                    <a:pt x="1483004" y="1239393"/>
                  </a:lnTo>
                  <a:lnTo>
                    <a:pt x="1483118" y="1239901"/>
                  </a:lnTo>
                  <a:lnTo>
                    <a:pt x="1483017" y="1240155"/>
                  </a:lnTo>
                  <a:lnTo>
                    <a:pt x="1482940" y="1240663"/>
                  </a:lnTo>
                  <a:lnTo>
                    <a:pt x="1483131" y="1240917"/>
                  </a:lnTo>
                  <a:lnTo>
                    <a:pt x="1483918" y="1241298"/>
                  </a:lnTo>
                  <a:lnTo>
                    <a:pt x="1483918" y="1239774"/>
                  </a:lnTo>
                  <a:lnTo>
                    <a:pt x="1484668" y="1240790"/>
                  </a:lnTo>
                  <a:lnTo>
                    <a:pt x="1484998" y="1241044"/>
                  </a:lnTo>
                  <a:lnTo>
                    <a:pt x="1485595" y="1239901"/>
                  </a:lnTo>
                  <a:lnTo>
                    <a:pt x="1485785" y="1239901"/>
                  </a:lnTo>
                  <a:lnTo>
                    <a:pt x="1486014" y="1240028"/>
                  </a:lnTo>
                  <a:lnTo>
                    <a:pt x="1486204" y="1240409"/>
                  </a:lnTo>
                  <a:lnTo>
                    <a:pt x="1486319" y="1240663"/>
                  </a:lnTo>
                  <a:lnTo>
                    <a:pt x="1486573" y="1241425"/>
                  </a:lnTo>
                  <a:lnTo>
                    <a:pt x="1487347" y="1240790"/>
                  </a:lnTo>
                  <a:lnTo>
                    <a:pt x="1487817" y="1240663"/>
                  </a:lnTo>
                  <a:lnTo>
                    <a:pt x="1488135" y="1241679"/>
                  </a:lnTo>
                  <a:lnTo>
                    <a:pt x="1488401" y="1241806"/>
                  </a:lnTo>
                  <a:lnTo>
                    <a:pt x="1488821" y="1241806"/>
                  </a:lnTo>
                  <a:lnTo>
                    <a:pt x="1488770" y="1240663"/>
                  </a:lnTo>
                  <a:lnTo>
                    <a:pt x="1488541" y="1239901"/>
                  </a:lnTo>
                  <a:lnTo>
                    <a:pt x="1488567" y="1239774"/>
                  </a:lnTo>
                  <a:lnTo>
                    <a:pt x="1488605" y="1239647"/>
                  </a:lnTo>
                  <a:lnTo>
                    <a:pt x="1488935" y="1239647"/>
                  </a:lnTo>
                  <a:lnTo>
                    <a:pt x="1489519" y="1239393"/>
                  </a:lnTo>
                  <a:lnTo>
                    <a:pt x="1490167" y="1239647"/>
                  </a:lnTo>
                  <a:lnTo>
                    <a:pt x="1490891" y="1240155"/>
                  </a:lnTo>
                  <a:lnTo>
                    <a:pt x="1492669" y="1241552"/>
                  </a:lnTo>
                  <a:lnTo>
                    <a:pt x="1493545" y="1241171"/>
                  </a:lnTo>
                  <a:lnTo>
                    <a:pt x="1494713" y="1241298"/>
                  </a:lnTo>
                  <a:lnTo>
                    <a:pt x="1495577" y="1241298"/>
                  </a:lnTo>
                  <a:lnTo>
                    <a:pt x="1495755" y="1241171"/>
                  </a:lnTo>
                  <a:lnTo>
                    <a:pt x="1495945" y="1241044"/>
                  </a:lnTo>
                  <a:lnTo>
                    <a:pt x="1495806" y="1240663"/>
                  </a:lnTo>
                  <a:lnTo>
                    <a:pt x="1496682" y="1240409"/>
                  </a:lnTo>
                  <a:lnTo>
                    <a:pt x="1497279" y="1240663"/>
                  </a:lnTo>
                  <a:lnTo>
                    <a:pt x="1497177" y="1240409"/>
                  </a:lnTo>
                  <a:lnTo>
                    <a:pt x="1496987" y="1239901"/>
                  </a:lnTo>
                  <a:lnTo>
                    <a:pt x="1496783" y="1239647"/>
                  </a:lnTo>
                  <a:lnTo>
                    <a:pt x="1496720" y="1239520"/>
                  </a:lnTo>
                  <a:lnTo>
                    <a:pt x="1496402" y="1238961"/>
                  </a:lnTo>
                  <a:lnTo>
                    <a:pt x="1496402" y="1239266"/>
                  </a:lnTo>
                  <a:lnTo>
                    <a:pt x="1496288" y="1238758"/>
                  </a:lnTo>
                  <a:lnTo>
                    <a:pt x="1496009" y="1238250"/>
                  </a:lnTo>
                  <a:lnTo>
                    <a:pt x="1496402" y="1238504"/>
                  </a:lnTo>
                  <a:lnTo>
                    <a:pt x="1496504" y="1239139"/>
                  </a:lnTo>
                  <a:lnTo>
                    <a:pt x="1496720" y="1239520"/>
                  </a:lnTo>
                  <a:lnTo>
                    <a:pt x="1497012" y="1239520"/>
                  </a:lnTo>
                  <a:lnTo>
                    <a:pt x="1497482" y="1239266"/>
                  </a:lnTo>
                  <a:lnTo>
                    <a:pt x="1497355" y="1238250"/>
                  </a:lnTo>
                  <a:lnTo>
                    <a:pt x="1497584" y="1237742"/>
                  </a:lnTo>
                  <a:lnTo>
                    <a:pt x="1498866" y="1237996"/>
                  </a:lnTo>
                  <a:lnTo>
                    <a:pt x="1499743" y="1238758"/>
                  </a:lnTo>
                  <a:lnTo>
                    <a:pt x="1499171" y="1237742"/>
                  </a:lnTo>
                  <a:lnTo>
                    <a:pt x="1499031" y="1237488"/>
                  </a:lnTo>
                  <a:lnTo>
                    <a:pt x="1498968" y="1236345"/>
                  </a:lnTo>
                  <a:lnTo>
                    <a:pt x="1499755" y="1235710"/>
                  </a:lnTo>
                  <a:lnTo>
                    <a:pt x="1500022" y="1235202"/>
                  </a:lnTo>
                  <a:lnTo>
                    <a:pt x="1500124" y="1234948"/>
                  </a:lnTo>
                  <a:lnTo>
                    <a:pt x="1500251" y="1234440"/>
                  </a:lnTo>
                  <a:lnTo>
                    <a:pt x="1500263" y="1232789"/>
                  </a:lnTo>
                  <a:lnTo>
                    <a:pt x="1500759" y="1231773"/>
                  </a:lnTo>
                  <a:lnTo>
                    <a:pt x="1501736" y="1231392"/>
                  </a:lnTo>
                  <a:lnTo>
                    <a:pt x="1503184" y="1230630"/>
                  </a:lnTo>
                  <a:lnTo>
                    <a:pt x="1503197" y="1229741"/>
                  </a:lnTo>
                  <a:lnTo>
                    <a:pt x="1502740" y="1228344"/>
                  </a:lnTo>
                  <a:lnTo>
                    <a:pt x="1500835" y="1226566"/>
                  </a:lnTo>
                  <a:lnTo>
                    <a:pt x="1500835" y="1226439"/>
                  </a:lnTo>
                  <a:lnTo>
                    <a:pt x="1500847" y="1225677"/>
                  </a:lnTo>
                  <a:lnTo>
                    <a:pt x="1502752" y="1225423"/>
                  </a:lnTo>
                  <a:lnTo>
                    <a:pt x="1502956" y="1224788"/>
                  </a:lnTo>
                  <a:lnTo>
                    <a:pt x="1502905" y="1224534"/>
                  </a:lnTo>
                  <a:lnTo>
                    <a:pt x="1502854" y="1224280"/>
                  </a:lnTo>
                  <a:lnTo>
                    <a:pt x="1502752" y="1223772"/>
                  </a:lnTo>
                  <a:lnTo>
                    <a:pt x="1502003" y="1222502"/>
                  </a:lnTo>
                  <a:lnTo>
                    <a:pt x="1501584" y="1221867"/>
                  </a:lnTo>
                  <a:lnTo>
                    <a:pt x="1500898" y="1221359"/>
                  </a:lnTo>
                  <a:lnTo>
                    <a:pt x="1500111" y="1220978"/>
                  </a:lnTo>
                  <a:lnTo>
                    <a:pt x="1499628" y="1220978"/>
                  </a:lnTo>
                  <a:lnTo>
                    <a:pt x="1498714" y="1220470"/>
                  </a:lnTo>
                  <a:lnTo>
                    <a:pt x="1498358" y="1220216"/>
                  </a:lnTo>
                  <a:lnTo>
                    <a:pt x="1498155" y="1219962"/>
                  </a:lnTo>
                  <a:lnTo>
                    <a:pt x="1499209" y="1219200"/>
                  </a:lnTo>
                  <a:lnTo>
                    <a:pt x="1499552" y="1218692"/>
                  </a:lnTo>
                  <a:lnTo>
                    <a:pt x="1499806" y="1218311"/>
                  </a:lnTo>
                  <a:lnTo>
                    <a:pt x="1499920" y="1217549"/>
                  </a:lnTo>
                  <a:lnTo>
                    <a:pt x="1499793" y="1216533"/>
                  </a:lnTo>
                  <a:lnTo>
                    <a:pt x="1499247" y="1214755"/>
                  </a:lnTo>
                  <a:lnTo>
                    <a:pt x="1498866" y="1213612"/>
                  </a:lnTo>
                  <a:lnTo>
                    <a:pt x="1498282" y="1214374"/>
                  </a:lnTo>
                  <a:lnTo>
                    <a:pt x="1497698" y="1214501"/>
                  </a:lnTo>
                  <a:lnTo>
                    <a:pt x="1497685" y="1216533"/>
                  </a:lnTo>
                  <a:lnTo>
                    <a:pt x="1497596" y="1217549"/>
                  </a:lnTo>
                  <a:lnTo>
                    <a:pt x="1497215" y="1218184"/>
                  </a:lnTo>
                  <a:lnTo>
                    <a:pt x="1496301" y="1218692"/>
                  </a:lnTo>
                  <a:lnTo>
                    <a:pt x="1496568" y="1217549"/>
                  </a:lnTo>
                  <a:lnTo>
                    <a:pt x="1497025" y="1216787"/>
                  </a:lnTo>
                  <a:lnTo>
                    <a:pt x="1497685" y="1216533"/>
                  </a:lnTo>
                  <a:lnTo>
                    <a:pt x="1497685" y="1214513"/>
                  </a:lnTo>
                  <a:lnTo>
                    <a:pt x="1497241" y="1214755"/>
                  </a:lnTo>
                  <a:lnTo>
                    <a:pt x="1496771" y="1214755"/>
                  </a:lnTo>
                  <a:lnTo>
                    <a:pt x="1496314" y="1214374"/>
                  </a:lnTo>
                  <a:lnTo>
                    <a:pt x="1496237" y="1214120"/>
                  </a:lnTo>
                  <a:lnTo>
                    <a:pt x="1496326" y="1213104"/>
                  </a:lnTo>
                  <a:lnTo>
                    <a:pt x="1496618" y="1212723"/>
                  </a:lnTo>
                  <a:lnTo>
                    <a:pt x="1496758" y="1212469"/>
                  </a:lnTo>
                  <a:lnTo>
                    <a:pt x="1492923" y="1206627"/>
                  </a:lnTo>
                  <a:lnTo>
                    <a:pt x="1492199" y="1205738"/>
                  </a:lnTo>
                  <a:lnTo>
                    <a:pt x="1492097" y="1205484"/>
                  </a:lnTo>
                  <a:lnTo>
                    <a:pt x="1492008" y="1204468"/>
                  </a:lnTo>
                  <a:lnTo>
                    <a:pt x="1491640" y="1203579"/>
                  </a:lnTo>
                  <a:lnTo>
                    <a:pt x="1491170" y="1202182"/>
                  </a:lnTo>
                  <a:lnTo>
                    <a:pt x="1491272" y="1201420"/>
                  </a:lnTo>
                  <a:lnTo>
                    <a:pt x="1491170" y="1201293"/>
                  </a:lnTo>
                  <a:lnTo>
                    <a:pt x="1490980" y="1201039"/>
                  </a:lnTo>
                  <a:lnTo>
                    <a:pt x="1490395" y="1201293"/>
                  </a:lnTo>
                  <a:lnTo>
                    <a:pt x="1489760" y="1201166"/>
                  </a:lnTo>
                  <a:lnTo>
                    <a:pt x="1488592" y="1200531"/>
                  </a:lnTo>
                  <a:lnTo>
                    <a:pt x="1488427" y="1200150"/>
                  </a:lnTo>
                  <a:lnTo>
                    <a:pt x="1488338" y="1198499"/>
                  </a:lnTo>
                  <a:lnTo>
                    <a:pt x="1487944" y="1197737"/>
                  </a:lnTo>
                  <a:lnTo>
                    <a:pt x="1487487" y="1197356"/>
                  </a:lnTo>
                  <a:lnTo>
                    <a:pt x="1487373" y="1197102"/>
                  </a:lnTo>
                  <a:lnTo>
                    <a:pt x="1487271" y="1196213"/>
                  </a:lnTo>
                  <a:lnTo>
                    <a:pt x="1486776" y="1195705"/>
                  </a:lnTo>
                  <a:lnTo>
                    <a:pt x="1486585" y="1195070"/>
                  </a:lnTo>
                  <a:lnTo>
                    <a:pt x="1486128" y="1194435"/>
                  </a:lnTo>
                  <a:lnTo>
                    <a:pt x="1485912" y="1194181"/>
                  </a:lnTo>
                  <a:lnTo>
                    <a:pt x="1485798" y="1194054"/>
                  </a:lnTo>
                  <a:lnTo>
                    <a:pt x="1485607" y="1194181"/>
                  </a:lnTo>
                  <a:lnTo>
                    <a:pt x="1484960" y="1193800"/>
                  </a:lnTo>
                  <a:lnTo>
                    <a:pt x="1484642" y="1193292"/>
                  </a:lnTo>
                  <a:lnTo>
                    <a:pt x="1484553" y="1193038"/>
                  </a:lnTo>
                  <a:lnTo>
                    <a:pt x="1484439" y="1192022"/>
                  </a:lnTo>
                  <a:lnTo>
                    <a:pt x="1483169" y="1191133"/>
                  </a:lnTo>
                  <a:lnTo>
                    <a:pt x="1481886" y="1190752"/>
                  </a:lnTo>
                  <a:lnTo>
                    <a:pt x="1481175" y="1190244"/>
                  </a:lnTo>
                  <a:lnTo>
                    <a:pt x="1480743" y="1189355"/>
                  </a:lnTo>
                  <a:lnTo>
                    <a:pt x="1480616" y="1187958"/>
                  </a:lnTo>
                  <a:lnTo>
                    <a:pt x="1479943" y="1187831"/>
                  </a:lnTo>
                  <a:lnTo>
                    <a:pt x="1479448" y="1187831"/>
                  </a:lnTo>
                  <a:lnTo>
                    <a:pt x="1479054" y="1187958"/>
                  </a:lnTo>
                  <a:lnTo>
                    <a:pt x="1478661" y="1187958"/>
                  </a:lnTo>
                  <a:lnTo>
                    <a:pt x="1478280" y="1187704"/>
                  </a:lnTo>
                  <a:lnTo>
                    <a:pt x="1479854" y="1185926"/>
                  </a:lnTo>
                  <a:lnTo>
                    <a:pt x="1480045" y="1185545"/>
                  </a:lnTo>
                  <a:lnTo>
                    <a:pt x="1480159" y="1185164"/>
                  </a:lnTo>
                  <a:lnTo>
                    <a:pt x="1480248" y="1184783"/>
                  </a:lnTo>
                  <a:lnTo>
                    <a:pt x="1479562" y="1184656"/>
                  </a:lnTo>
                  <a:lnTo>
                    <a:pt x="1479169" y="1185037"/>
                  </a:lnTo>
                  <a:lnTo>
                    <a:pt x="1478775" y="1185164"/>
                  </a:lnTo>
                  <a:lnTo>
                    <a:pt x="1478254" y="1185037"/>
                  </a:lnTo>
                  <a:lnTo>
                    <a:pt x="1477594" y="1184656"/>
                  </a:lnTo>
                  <a:lnTo>
                    <a:pt x="1477759" y="1184021"/>
                  </a:lnTo>
                  <a:lnTo>
                    <a:pt x="1477860" y="1182497"/>
                  </a:lnTo>
                  <a:lnTo>
                    <a:pt x="1477416" y="1182116"/>
                  </a:lnTo>
                  <a:lnTo>
                    <a:pt x="1475778" y="1180465"/>
                  </a:lnTo>
                  <a:lnTo>
                    <a:pt x="1475397" y="1179957"/>
                  </a:lnTo>
                  <a:lnTo>
                    <a:pt x="1475257" y="1179576"/>
                  </a:lnTo>
                  <a:lnTo>
                    <a:pt x="1474089" y="1178433"/>
                  </a:lnTo>
                  <a:lnTo>
                    <a:pt x="1473758" y="1177163"/>
                  </a:lnTo>
                  <a:lnTo>
                    <a:pt x="1474203" y="1175639"/>
                  </a:lnTo>
                  <a:lnTo>
                    <a:pt x="1474470" y="1175258"/>
                  </a:lnTo>
                  <a:lnTo>
                    <a:pt x="1474876" y="1174699"/>
                  </a:lnTo>
                  <a:lnTo>
                    <a:pt x="1474952" y="1174496"/>
                  </a:lnTo>
                  <a:lnTo>
                    <a:pt x="1474812" y="1173607"/>
                  </a:lnTo>
                  <a:lnTo>
                    <a:pt x="1474698" y="1172845"/>
                  </a:lnTo>
                  <a:lnTo>
                    <a:pt x="1475295" y="1173607"/>
                  </a:lnTo>
                  <a:lnTo>
                    <a:pt x="1475359" y="1174026"/>
                  </a:lnTo>
                  <a:lnTo>
                    <a:pt x="1475778" y="1174496"/>
                  </a:lnTo>
                  <a:lnTo>
                    <a:pt x="1476197" y="1174750"/>
                  </a:lnTo>
                  <a:lnTo>
                    <a:pt x="1476667" y="1174877"/>
                  </a:lnTo>
                  <a:lnTo>
                    <a:pt x="1478127" y="1175385"/>
                  </a:lnTo>
                  <a:lnTo>
                    <a:pt x="1478419" y="1175766"/>
                  </a:lnTo>
                  <a:lnTo>
                    <a:pt x="1478813" y="1176401"/>
                  </a:lnTo>
                  <a:lnTo>
                    <a:pt x="1480375" y="1177163"/>
                  </a:lnTo>
                  <a:lnTo>
                    <a:pt x="1481721" y="1178052"/>
                  </a:lnTo>
                  <a:lnTo>
                    <a:pt x="1482826" y="1178687"/>
                  </a:lnTo>
                  <a:lnTo>
                    <a:pt x="1486636" y="1181354"/>
                  </a:lnTo>
                  <a:lnTo>
                    <a:pt x="1491094" y="1184021"/>
                  </a:lnTo>
                  <a:lnTo>
                    <a:pt x="1494320" y="1186053"/>
                  </a:lnTo>
                  <a:lnTo>
                    <a:pt x="1496352" y="1187577"/>
                  </a:lnTo>
                  <a:lnTo>
                    <a:pt x="1497609" y="1187958"/>
                  </a:lnTo>
                  <a:lnTo>
                    <a:pt x="1499641" y="1188974"/>
                  </a:lnTo>
                  <a:lnTo>
                    <a:pt x="1500466" y="1189101"/>
                  </a:lnTo>
                  <a:lnTo>
                    <a:pt x="1501051" y="1188974"/>
                  </a:lnTo>
                  <a:lnTo>
                    <a:pt x="1502422" y="1189101"/>
                  </a:lnTo>
                  <a:lnTo>
                    <a:pt x="1503603" y="1189736"/>
                  </a:lnTo>
                  <a:lnTo>
                    <a:pt x="1504086" y="1191133"/>
                  </a:lnTo>
                  <a:lnTo>
                    <a:pt x="1505470" y="1190752"/>
                  </a:lnTo>
                  <a:lnTo>
                    <a:pt x="1506258" y="1191514"/>
                  </a:lnTo>
                  <a:lnTo>
                    <a:pt x="1506435" y="1193292"/>
                  </a:lnTo>
                  <a:lnTo>
                    <a:pt x="1506702" y="1193165"/>
                  </a:lnTo>
                  <a:lnTo>
                    <a:pt x="1507210" y="1193038"/>
                  </a:lnTo>
                  <a:lnTo>
                    <a:pt x="1508010" y="1193165"/>
                  </a:lnTo>
                  <a:lnTo>
                    <a:pt x="1509090" y="1193927"/>
                  </a:lnTo>
                  <a:lnTo>
                    <a:pt x="1510068" y="1194943"/>
                  </a:lnTo>
                  <a:lnTo>
                    <a:pt x="1510944" y="1195197"/>
                  </a:lnTo>
                  <a:lnTo>
                    <a:pt x="1511731" y="1194562"/>
                  </a:lnTo>
                  <a:lnTo>
                    <a:pt x="1512316" y="1195324"/>
                  </a:lnTo>
                  <a:lnTo>
                    <a:pt x="1512887" y="1196467"/>
                  </a:lnTo>
                  <a:lnTo>
                    <a:pt x="1513319" y="1197229"/>
                  </a:lnTo>
                  <a:lnTo>
                    <a:pt x="1513776" y="1197610"/>
                  </a:lnTo>
                  <a:lnTo>
                    <a:pt x="1514170" y="1197483"/>
                  </a:lnTo>
                  <a:lnTo>
                    <a:pt x="1514500" y="1198118"/>
                  </a:lnTo>
                  <a:lnTo>
                    <a:pt x="1515046" y="1198499"/>
                  </a:lnTo>
                  <a:lnTo>
                    <a:pt x="1515846" y="1198626"/>
                  </a:lnTo>
                  <a:lnTo>
                    <a:pt x="1517599" y="1199007"/>
                  </a:lnTo>
                  <a:lnTo>
                    <a:pt x="1517688" y="1197737"/>
                  </a:lnTo>
                  <a:lnTo>
                    <a:pt x="1517777" y="1197483"/>
                  </a:lnTo>
                  <a:lnTo>
                    <a:pt x="1518310" y="1197102"/>
                  </a:lnTo>
                  <a:lnTo>
                    <a:pt x="1518627" y="1195959"/>
                  </a:lnTo>
                  <a:lnTo>
                    <a:pt x="1518945" y="1194562"/>
                  </a:lnTo>
                  <a:lnTo>
                    <a:pt x="1519275" y="1193038"/>
                  </a:lnTo>
                  <a:lnTo>
                    <a:pt x="1519593" y="1191514"/>
                  </a:lnTo>
                  <a:lnTo>
                    <a:pt x="1519770" y="1190879"/>
                  </a:lnTo>
                  <a:lnTo>
                    <a:pt x="1519834" y="1190752"/>
                  </a:lnTo>
                  <a:lnTo>
                    <a:pt x="1519910" y="1190625"/>
                  </a:lnTo>
                  <a:lnTo>
                    <a:pt x="1520202" y="1188974"/>
                  </a:lnTo>
                  <a:lnTo>
                    <a:pt x="1520444" y="1187577"/>
                  </a:lnTo>
                  <a:lnTo>
                    <a:pt x="1520571" y="1186053"/>
                  </a:lnTo>
                  <a:close/>
                </a:path>
                <a:path w="2123440" h="3785234">
                  <a:moveTo>
                    <a:pt x="1544955" y="983792"/>
                  </a:moveTo>
                  <a:lnTo>
                    <a:pt x="1540052" y="983792"/>
                  </a:lnTo>
                  <a:lnTo>
                    <a:pt x="1540052" y="990904"/>
                  </a:lnTo>
                  <a:lnTo>
                    <a:pt x="1539240" y="991666"/>
                  </a:lnTo>
                  <a:lnTo>
                    <a:pt x="1538554" y="992047"/>
                  </a:lnTo>
                  <a:lnTo>
                    <a:pt x="1538084" y="991666"/>
                  </a:lnTo>
                  <a:lnTo>
                    <a:pt x="1538058" y="991285"/>
                  </a:lnTo>
                  <a:lnTo>
                    <a:pt x="1538452" y="990777"/>
                  </a:lnTo>
                  <a:lnTo>
                    <a:pt x="1539240" y="990269"/>
                  </a:lnTo>
                  <a:lnTo>
                    <a:pt x="1539925" y="989888"/>
                  </a:lnTo>
                  <a:lnTo>
                    <a:pt x="1540052" y="990904"/>
                  </a:lnTo>
                  <a:lnTo>
                    <a:pt x="1540052" y="983792"/>
                  </a:lnTo>
                  <a:lnTo>
                    <a:pt x="1528445" y="983792"/>
                  </a:lnTo>
                  <a:lnTo>
                    <a:pt x="1528445" y="986713"/>
                  </a:lnTo>
                  <a:lnTo>
                    <a:pt x="1527200" y="986967"/>
                  </a:lnTo>
                  <a:lnTo>
                    <a:pt x="1526438" y="986713"/>
                  </a:lnTo>
                  <a:lnTo>
                    <a:pt x="1526197" y="985824"/>
                  </a:lnTo>
                  <a:lnTo>
                    <a:pt x="1526781" y="985316"/>
                  </a:lnTo>
                  <a:lnTo>
                    <a:pt x="1527213" y="985316"/>
                  </a:lnTo>
                  <a:lnTo>
                    <a:pt x="1527467" y="985824"/>
                  </a:lnTo>
                  <a:lnTo>
                    <a:pt x="1528445" y="986713"/>
                  </a:lnTo>
                  <a:lnTo>
                    <a:pt x="1528445" y="983792"/>
                  </a:lnTo>
                  <a:lnTo>
                    <a:pt x="1527873" y="983792"/>
                  </a:lnTo>
                  <a:lnTo>
                    <a:pt x="1525993" y="983792"/>
                  </a:lnTo>
                  <a:lnTo>
                    <a:pt x="1526082" y="984554"/>
                  </a:lnTo>
                  <a:lnTo>
                    <a:pt x="1525638" y="984554"/>
                  </a:lnTo>
                  <a:lnTo>
                    <a:pt x="1525371" y="984935"/>
                  </a:lnTo>
                  <a:lnTo>
                    <a:pt x="1525422" y="986332"/>
                  </a:lnTo>
                  <a:lnTo>
                    <a:pt x="1525600" y="986713"/>
                  </a:lnTo>
                  <a:lnTo>
                    <a:pt x="1525790" y="986967"/>
                  </a:lnTo>
                  <a:lnTo>
                    <a:pt x="1525917" y="987348"/>
                  </a:lnTo>
                  <a:lnTo>
                    <a:pt x="1525625" y="987729"/>
                  </a:lnTo>
                  <a:lnTo>
                    <a:pt x="1524152" y="989253"/>
                  </a:lnTo>
                  <a:lnTo>
                    <a:pt x="1523822" y="989634"/>
                  </a:lnTo>
                  <a:lnTo>
                    <a:pt x="1523161" y="989253"/>
                  </a:lnTo>
                  <a:lnTo>
                    <a:pt x="1522577" y="989507"/>
                  </a:lnTo>
                  <a:lnTo>
                    <a:pt x="1522056" y="990142"/>
                  </a:lnTo>
                  <a:lnTo>
                    <a:pt x="1521193" y="993317"/>
                  </a:lnTo>
                  <a:lnTo>
                    <a:pt x="1521218" y="993571"/>
                  </a:lnTo>
                  <a:lnTo>
                    <a:pt x="1521447" y="993825"/>
                  </a:lnTo>
                  <a:lnTo>
                    <a:pt x="1522628" y="994460"/>
                  </a:lnTo>
                  <a:lnTo>
                    <a:pt x="1523339" y="994968"/>
                  </a:lnTo>
                  <a:lnTo>
                    <a:pt x="1538808" y="994968"/>
                  </a:lnTo>
                  <a:lnTo>
                    <a:pt x="1539227" y="994206"/>
                  </a:lnTo>
                  <a:lnTo>
                    <a:pt x="1539430" y="993952"/>
                  </a:lnTo>
                  <a:lnTo>
                    <a:pt x="1540408" y="993317"/>
                  </a:lnTo>
                  <a:lnTo>
                    <a:pt x="1541005" y="992301"/>
                  </a:lnTo>
                  <a:lnTo>
                    <a:pt x="1541068" y="992047"/>
                  </a:lnTo>
                  <a:lnTo>
                    <a:pt x="1541589" y="989888"/>
                  </a:lnTo>
                  <a:lnTo>
                    <a:pt x="1541653" y="989634"/>
                  </a:lnTo>
                  <a:lnTo>
                    <a:pt x="1542186" y="987221"/>
                  </a:lnTo>
                  <a:lnTo>
                    <a:pt x="1542605" y="986967"/>
                  </a:lnTo>
                  <a:lnTo>
                    <a:pt x="1543634" y="986332"/>
                  </a:lnTo>
                  <a:lnTo>
                    <a:pt x="1544459" y="985570"/>
                  </a:lnTo>
                  <a:lnTo>
                    <a:pt x="1544523" y="985316"/>
                  </a:lnTo>
                  <a:lnTo>
                    <a:pt x="1544955" y="983792"/>
                  </a:lnTo>
                  <a:close/>
                </a:path>
                <a:path w="2123440" h="3785234">
                  <a:moveTo>
                    <a:pt x="1546466" y="978077"/>
                  </a:moveTo>
                  <a:lnTo>
                    <a:pt x="1546377" y="977188"/>
                  </a:lnTo>
                  <a:lnTo>
                    <a:pt x="1545704" y="974648"/>
                  </a:lnTo>
                  <a:lnTo>
                    <a:pt x="1545297" y="974140"/>
                  </a:lnTo>
                  <a:lnTo>
                    <a:pt x="1544002" y="972489"/>
                  </a:lnTo>
                  <a:lnTo>
                    <a:pt x="1543545" y="972108"/>
                  </a:lnTo>
                  <a:lnTo>
                    <a:pt x="1542923" y="971981"/>
                  </a:lnTo>
                  <a:lnTo>
                    <a:pt x="1542135" y="972235"/>
                  </a:lnTo>
                  <a:lnTo>
                    <a:pt x="1541449" y="972616"/>
                  </a:lnTo>
                  <a:lnTo>
                    <a:pt x="1540573" y="972997"/>
                  </a:lnTo>
                  <a:lnTo>
                    <a:pt x="1538008" y="973632"/>
                  </a:lnTo>
                  <a:lnTo>
                    <a:pt x="1536827" y="974013"/>
                  </a:lnTo>
                  <a:lnTo>
                    <a:pt x="1536014" y="974140"/>
                  </a:lnTo>
                  <a:lnTo>
                    <a:pt x="1535557" y="974140"/>
                  </a:lnTo>
                  <a:lnTo>
                    <a:pt x="1534960" y="974013"/>
                  </a:lnTo>
                  <a:lnTo>
                    <a:pt x="1534375" y="974521"/>
                  </a:lnTo>
                  <a:lnTo>
                    <a:pt x="1533779" y="975664"/>
                  </a:lnTo>
                  <a:lnTo>
                    <a:pt x="1533080" y="978077"/>
                  </a:lnTo>
                  <a:lnTo>
                    <a:pt x="1532432" y="977696"/>
                  </a:lnTo>
                  <a:lnTo>
                    <a:pt x="1532077" y="977442"/>
                  </a:lnTo>
                  <a:lnTo>
                    <a:pt x="1532001" y="977188"/>
                  </a:lnTo>
                  <a:lnTo>
                    <a:pt x="1532267" y="978712"/>
                  </a:lnTo>
                  <a:lnTo>
                    <a:pt x="1531607" y="979474"/>
                  </a:lnTo>
                  <a:lnTo>
                    <a:pt x="1530032" y="979728"/>
                  </a:lnTo>
                  <a:lnTo>
                    <a:pt x="1529994" y="981506"/>
                  </a:lnTo>
                  <a:lnTo>
                    <a:pt x="1529930" y="981887"/>
                  </a:lnTo>
                  <a:lnTo>
                    <a:pt x="1529067" y="983538"/>
                  </a:lnTo>
                  <a:lnTo>
                    <a:pt x="1545082" y="983538"/>
                  </a:lnTo>
                  <a:lnTo>
                    <a:pt x="1545513" y="982776"/>
                  </a:lnTo>
                  <a:lnTo>
                    <a:pt x="1545844" y="982522"/>
                  </a:lnTo>
                  <a:lnTo>
                    <a:pt x="1546339" y="981506"/>
                  </a:lnTo>
                  <a:lnTo>
                    <a:pt x="1546466" y="978077"/>
                  </a:lnTo>
                  <a:close/>
                </a:path>
                <a:path w="2123440" h="3785234">
                  <a:moveTo>
                    <a:pt x="1572082" y="1013383"/>
                  </a:moveTo>
                  <a:lnTo>
                    <a:pt x="1571891" y="1013256"/>
                  </a:lnTo>
                  <a:lnTo>
                    <a:pt x="1571688" y="1013637"/>
                  </a:lnTo>
                  <a:lnTo>
                    <a:pt x="1571891" y="1013764"/>
                  </a:lnTo>
                  <a:lnTo>
                    <a:pt x="1572082" y="1013383"/>
                  </a:lnTo>
                  <a:close/>
                </a:path>
                <a:path w="2123440" h="3785234">
                  <a:moveTo>
                    <a:pt x="1576946" y="1117066"/>
                  </a:moveTo>
                  <a:lnTo>
                    <a:pt x="1576539" y="1116812"/>
                  </a:lnTo>
                  <a:lnTo>
                    <a:pt x="1576336" y="1116914"/>
                  </a:lnTo>
                  <a:lnTo>
                    <a:pt x="1576209" y="1117066"/>
                  </a:lnTo>
                  <a:lnTo>
                    <a:pt x="1576743" y="1116304"/>
                  </a:lnTo>
                  <a:lnTo>
                    <a:pt x="1576628" y="1115415"/>
                  </a:lnTo>
                  <a:lnTo>
                    <a:pt x="1576514" y="1114907"/>
                  </a:lnTo>
                  <a:lnTo>
                    <a:pt x="1575803" y="1113510"/>
                  </a:lnTo>
                  <a:lnTo>
                    <a:pt x="1575676" y="1113256"/>
                  </a:lnTo>
                  <a:lnTo>
                    <a:pt x="1574800" y="1113510"/>
                  </a:lnTo>
                  <a:lnTo>
                    <a:pt x="1574304" y="1113510"/>
                  </a:lnTo>
                  <a:lnTo>
                    <a:pt x="1573657" y="1112494"/>
                  </a:lnTo>
                  <a:lnTo>
                    <a:pt x="1572895" y="1112113"/>
                  </a:lnTo>
                  <a:lnTo>
                    <a:pt x="1572044" y="1112113"/>
                  </a:lnTo>
                  <a:lnTo>
                    <a:pt x="1572107" y="1111478"/>
                  </a:lnTo>
                  <a:lnTo>
                    <a:pt x="1572171" y="1111351"/>
                  </a:lnTo>
                  <a:lnTo>
                    <a:pt x="1572234" y="1111224"/>
                  </a:lnTo>
                  <a:lnTo>
                    <a:pt x="1570736" y="1111351"/>
                  </a:lnTo>
                  <a:lnTo>
                    <a:pt x="1569783" y="1110843"/>
                  </a:lnTo>
                  <a:lnTo>
                    <a:pt x="1569466" y="1110208"/>
                  </a:lnTo>
                  <a:lnTo>
                    <a:pt x="1569402" y="1110081"/>
                  </a:lnTo>
                  <a:lnTo>
                    <a:pt x="1569008" y="1110208"/>
                  </a:lnTo>
                  <a:lnTo>
                    <a:pt x="1568411" y="1110081"/>
                  </a:lnTo>
                  <a:lnTo>
                    <a:pt x="1566976" y="1109319"/>
                  </a:lnTo>
                  <a:lnTo>
                    <a:pt x="1566799" y="1109192"/>
                  </a:lnTo>
                  <a:lnTo>
                    <a:pt x="1566456" y="1108938"/>
                  </a:lnTo>
                  <a:lnTo>
                    <a:pt x="1566062" y="1108430"/>
                  </a:lnTo>
                  <a:lnTo>
                    <a:pt x="1565668" y="1108684"/>
                  </a:lnTo>
                  <a:lnTo>
                    <a:pt x="1565186" y="1109192"/>
                  </a:lnTo>
                  <a:lnTo>
                    <a:pt x="1564982" y="1109065"/>
                  </a:lnTo>
                  <a:lnTo>
                    <a:pt x="1564779" y="1108938"/>
                  </a:lnTo>
                  <a:lnTo>
                    <a:pt x="1564297" y="1108938"/>
                  </a:lnTo>
                  <a:lnTo>
                    <a:pt x="1563903" y="1109065"/>
                  </a:lnTo>
                  <a:lnTo>
                    <a:pt x="1563674" y="1109065"/>
                  </a:lnTo>
                  <a:lnTo>
                    <a:pt x="1563611" y="1108811"/>
                  </a:lnTo>
                  <a:lnTo>
                    <a:pt x="1562874" y="1108430"/>
                  </a:lnTo>
                  <a:lnTo>
                    <a:pt x="1562633" y="1108303"/>
                  </a:lnTo>
                  <a:lnTo>
                    <a:pt x="1562227" y="1108430"/>
                  </a:lnTo>
                  <a:lnTo>
                    <a:pt x="1562036" y="1108430"/>
                  </a:lnTo>
                  <a:lnTo>
                    <a:pt x="1562036" y="1108049"/>
                  </a:lnTo>
                  <a:lnTo>
                    <a:pt x="1563230" y="1107160"/>
                  </a:lnTo>
                  <a:lnTo>
                    <a:pt x="1563141" y="1105890"/>
                  </a:lnTo>
                  <a:lnTo>
                    <a:pt x="1563052" y="1105636"/>
                  </a:lnTo>
                  <a:lnTo>
                    <a:pt x="1562925" y="1105255"/>
                  </a:lnTo>
                  <a:lnTo>
                    <a:pt x="1562150" y="1105636"/>
                  </a:lnTo>
                  <a:lnTo>
                    <a:pt x="1561592" y="1105382"/>
                  </a:lnTo>
                  <a:lnTo>
                    <a:pt x="1560893" y="1103985"/>
                  </a:lnTo>
                  <a:lnTo>
                    <a:pt x="1560779" y="1103731"/>
                  </a:lnTo>
                  <a:lnTo>
                    <a:pt x="1560588" y="1102588"/>
                  </a:lnTo>
                  <a:lnTo>
                    <a:pt x="1559788" y="1103604"/>
                  </a:lnTo>
                  <a:lnTo>
                    <a:pt x="1559204" y="1103985"/>
                  </a:lnTo>
                  <a:lnTo>
                    <a:pt x="1558810" y="1103731"/>
                  </a:lnTo>
                  <a:lnTo>
                    <a:pt x="1558988" y="1103477"/>
                  </a:lnTo>
                  <a:lnTo>
                    <a:pt x="1559255" y="1103096"/>
                  </a:lnTo>
                  <a:lnTo>
                    <a:pt x="1559280" y="1102461"/>
                  </a:lnTo>
                  <a:lnTo>
                    <a:pt x="1558620" y="1102207"/>
                  </a:lnTo>
                  <a:lnTo>
                    <a:pt x="1557832" y="1102207"/>
                  </a:lnTo>
                  <a:lnTo>
                    <a:pt x="1556956" y="1102080"/>
                  </a:lnTo>
                  <a:lnTo>
                    <a:pt x="1556423" y="1101191"/>
                  </a:lnTo>
                  <a:lnTo>
                    <a:pt x="1555356" y="1100302"/>
                  </a:lnTo>
                  <a:lnTo>
                    <a:pt x="1553718" y="1099667"/>
                  </a:lnTo>
                  <a:lnTo>
                    <a:pt x="1553019" y="1099032"/>
                  </a:lnTo>
                  <a:lnTo>
                    <a:pt x="1552054" y="1098651"/>
                  </a:lnTo>
                  <a:lnTo>
                    <a:pt x="1552054" y="1097635"/>
                  </a:lnTo>
                  <a:lnTo>
                    <a:pt x="1551533" y="1097635"/>
                  </a:lnTo>
                  <a:lnTo>
                    <a:pt x="1551203" y="1097381"/>
                  </a:lnTo>
                  <a:lnTo>
                    <a:pt x="1551076" y="1096619"/>
                  </a:lnTo>
                  <a:lnTo>
                    <a:pt x="1550289" y="1097254"/>
                  </a:lnTo>
                  <a:lnTo>
                    <a:pt x="1549895" y="1097381"/>
                  </a:lnTo>
                  <a:lnTo>
                    <a:pt x="1549501" y="1097381"/>
                  </a:lnTo>
                  <a:lnTo>
                    <a:pt x="1550162" y="1097000"/>
                  </a:lnTo>
                  <a:lnTo>
                    <a:pt x="1550111" y="1095984"/>
                  </a:lnTo>
                  <a:lnTo>
                    <a:pt x="1549806" y="1095222"/>
                  </a:lnTo>
                  <a:lnTo>
                    <a:pt x="1549349" y="1094587"/>
                  </a:lnTo>
                  <a:lnTo>
                    <a:pt x="1549082" y="1094333"/>
                  </a:lnTo>
                  <a:lnTo>
                    <a:pt x="1548828" y="1094079"/>
                  </a:lnTo>
                  <a:lnTo>
                    <a:pt x="1548231" y="1093952"/>
                  </a:lnTo>
                  <a:lnTo>
                    <a:pt x="1546669" y="1093698"/>
                  </a:lnTo>
                  <a:lnTo>
                    <a:pt x="1545285" y="1093444"/>
                  </a:lnTo>
                  <a:lnTo>
                    <a:pt x="1544967" y="1092555"/>
                  </a:lnTo>
                  <a:lnTo>
                    <a:pt x="1544485" y="1092047"/>
                  </a:lnTo>
                  <a:lnTo>
                    <a:pt x="1543824" y="1092047"/>
                  </a:lnTo>
                  <a:lnTo>
                    <a:pt x="1543138" y="1091920"/>
                  </a:lnTo>
                  <a:lnTo>
                    <a:pt x="1542884" y="1091793"/>
                  </a:lnTo>
                  <a:lnTo>
                    <a:pt x="1542681" y="1091539"/>
                  </a:lnTo>
                  <a:lnTo>
                    <a:pt x="1542592" y="1091285"/>
                  </a:lnTo>
                  <a:lnTo>
                    <a:pt x="1542542" y="1091158"/>
                  </a:lnTo>
                  <a:lnTo>
                    <a:pt x="1541754" y="1091158"/>
                  </a:lnTo>
                  <a:lnTo>
                    <a:pt x="1541576" y="1091285"/>
                  </a:lnTo>
                  <a:lnTo>
                    <a:pt x="1541399" y="1091158"/>
                  </a:lnTo>
                  <a:lnTo>
                    <a:pt x="1541335" y="1090904"/>
                  </a:lnTo>
                  <a:lnTo>
                    <a:pt x="1541272" y="1090650"/>
                  </a:lnTo>
                  <a:lnTo>
                    <a:pt x="1541805" y="1089634"/>
                  </a:lnTo>
                  <a:lnTo>
                    <a:pt x="1541678" y="1088999"/>
                  </a:lnTo>
                  <a:lnTo>
                    <a:pt x="1541081" y="1089126"/>
                  </a:lnTo>
                  <a:lnTo>
                    <a:pt x="1540586" y="1089634"/>
                  </a:lnTo>
                  <a:lnTo>
                    <a:pt x="1540789" y="1088237"/>
                  </a:lnTo>
                  <a:lnTo>
                    <a:pt x="1539455" y="1087983"/>
                  </a:lnTo>
                  <a:lnTo>
                    <a:pt x="1538528" y="1087856"/>
                  </a:lnTo>
                  <a:lnTo>
                    <a:pt x="1538795" y="1087348"/>
                  </a:lnTo>
                  <a:lnTo>
                    <a:pt x="1538884" y="1086967"/>
                  </a:lnTo>
                  <a:lnTo>
                    <a:pt x="1538681" y="1086332"/>
                  </a:lnTo>
                  <a:lnTo>
                    <a:pt x="1538465" y="1086205"/>
                  </a:lnTo>
                  <a:lnTo>
                    <a:pt x="1538147" y="1086205"/>
                  </a:lnTo>
                  <a:lnTo>
                    <a:pt x="1536979" y="1085570"/>
                  </a:lnTo>
                  <a:lnTo>
                    <a:pt x="1536573" y="1085062"/>
                  </a:lnTo>
                  <a:lnTo>
                    <a:pt x="1536255" y="1084554"/>
                  </a:lnTo>
                  <a:lnTo>
                    <a:pt x="1536001" y="1084046"/>
                  </a:lnTo>
                  <a:lnTo>
                    <a:pt x="1535734" y="1083919"/>
                  </a:lnTo>
                  <a:lnTo>
                    <a:pt x="1535506" y="1083919"/>
                  </a:lnTo>
                  <a:lnTo>
                    <a:pt x="1535010" y="1084046"/>
                  </a:lnTo>
                  <a:lnTo>
                    <a:pt x="1533893" y="1083665"/>
                  </a:lnTo>
                  <a:lnTo>
                    <a:pt x="1533410" y="1083030"/>
                  </a:lnTo>
                  <a:lnTo>
                    <a:pt x="1533156" y="1081887"/>
                  </a:lnTo>
                  <a:lnTo>
                    <a:pt x="1532204" y="1080998"/>
                  </a:lnTo>
                  <a:lnTo>
                    <a:pt x="1531874" y="1080998"/>
                  </a:lnTo>
                  <a:lnTo>
                    <a:pt x="1531289" y="1080744"/>
                  </a:lnTo>
                  <a:lnTo>
                    <a:pt x="1530794" y="1080744"/>
                  </a:lnTo>
                  <a:lnTo>
                    <a:pt x="1529880" y="1080617"/>
                  </a:lnTo>
                  <a:lnTo>
                    <a:pt x="1529334" y="1080236"/>
                  </a:lnTo>
                  <a:lnTo>
                    <a:pt x="1529130" y="1079601"/>
                  </a:lnTo>
                  <a:lnTo>
                    <a:pt x="1529194" y="1079093"/>
                  </a:lnTo>
                  <a:lnTo>
                    <a:pt x="1529334" y="1078839"/>
                  </a:lnTo>
                  <a:lnTo>
                    <a:pt x="1528356" y="1078458"/>
                  </a:lnTo>
                  <a:lnTo>
                    <a:pt x="1527403" y="1078585"/>
                  </a:lnTo>
                  <a:lnTo>
                    <a:pt x="1526476" y="1079093"/>
                  </a:lnTo>
                  <a:lnTo>
                    <a:pt x="1526463" y="1078077"/>
                  </a:lnTo>
                  <a:lnTo>
                    <a:pt x="1526324" y="1077696"/>
                  </a:lnTo>
                  <a:lnTo>
                    <a:pt x="1525803" y="1077442"/>
                  </a:lnTo>
                  <a:lnTo>
                    <a:pt x="1526197" y="1076680"/>
                  </a:lnTo>
                  <a:lnTo>
                    <a:pt x="1526095" y="1075918"/>
                  </a:lnTo>
                  <a:lnTo>
                    <a:pt x="1526032" y="1075664"/>
                  </a:lnTo>
                  <a:lnTo>
                    <a:pt x="1525117" y="1074902"/>
                  </a:lnTo>
                  <a:lnTo>
                    <a:pt x="1524228" y="1075283"/>
                  </a:lnTo>
                  <a:lnTo>
                    <a:pt x="1523441" y="1075283"/>
                  </a:lnTo>
                  <a:lnTo>
                    <a:pt x="1522857" y="1075537"/>
                  </a:lnTo>
                  <a:lnTo>
                    <a:pt x="1522755" y="1076680"/>
                  </a:lnTo>
                  <a:lnTo>
                    <a:pt x="1521968" y="1076299"/>
                  </a:lnTo>
                  <a:lnTo>
                    <a:pt x="1521879" y="1074013"/>
                  </a:lnTo>
                  <a:lnTo>
                    <a:pt x="1521396" y="1072997"/>
                  </a:lnTo>
                  <a:lnTo>
                    <a:pt x="1521180" y="1071854"/>
                  </a:lnTo>
                  <a:lnTo>
                    <a:pt x="1521028" y="1071219"/>
                  </a:lnTo>
                  <a:lnTo>
                    <a:pt x="1520913" y="1070965"/>
                  </a:lnTo>
                  <a:lnTo>
                    <a:pt x="1520621" y="1070584"/>
                  </a:lnTo>
                  <a:lnTo>
                    <a:pt x="1520037" y="1070330"/>
                  </a:lnTo>
                  <a:lnTo>
                    <a:pt x="1519631" y="1070838"/>
                  </a:lnTo>
                  <a:lnTo>
                    <a:pt x="1519491" y="1071219"/>
                  </a:lnTo>
                  <a:lnTo>
                    <a:pt x="1519758" y="1072108"/>
                  </a:lnTo>
                  <a:lnTo>
                    <a:pt x="1520088" y="1072362"/>
                  </a:lnTo>
                  <a:lnTo>
                    <a:pt x="1520609" y="1072616"/>
                  </a:lnTo>
                  <a:lnTo>
                    <a:pt x="1519821" y="1072743"/>
                  </a:lnTo>
                  <a:lnTo>
                    <a:pt x="1518742" y="1072997"/>
                  </a:lnTo>
                  <a:lnTo>
                    <a:pt x="1518221" y="1072997"/>
                  </a:lnTo>
                  <a:lnTo>
                    <a:pt x="1517726" y="1072870"/>
                  </a:lnTo>
                  <a:lnTo>
                    <a:pt x="1517269" y="1072489"/>
                  </a:lnTo>
                  <a:lnTo>
                    <a:pt x="1518386" y="1071854"/>
                  </a:lnTo>
                  <a:lnTo>
                    <a:pt x="1518894" y="1071092"/>
                  </a:lnTo>
                  <a:lnTo>
                    <a:pt x="1519021" y="1070330"/>
                  </a:lnTo>
                  <a:lnTo>
                    <a:pt x="1519034" y="1070076"/>
                  </a:lnTo>
                  <a:lnTo>
                    <a:pt x="1519047" y="1069949"/>
                  </a:lnTo>
                  <a:lnTo>
                    <a:pt x="1518462" y="1070076"/>
                  </a:lnTo>
                  <a:lnTo>
                    <a:pt x="1517840" y="1070076"/>
                  </a:lnTo>
                  <a:lnTo>
                    <a:pt x="1517180" y="1069695"/>
                  </a:lnTo>
                  <a:lnTo>
                    <a:pt x="1516697" y="1069187"/>
                  </a:lnTo>
                  <a:lnTo>
                    <a:pt x="1515808" y="1069060"/>
                  </a:lnTo>
                  <a:lnTo>
                    <a:pt x="1515770" y="1069568"/>
                  </a:lnTo>
                  <a:lnTo>
                    <a:pt x="1515706" y="1069695"/>
                  </a:lnTo>
                  <a:lnTo>
                    <a:pt x="1515503" y="1069568"/>
                  </a:lnTo>
                  <a:lnTo>
                    <a:pt x="1515224" y="1069187"/>
                  </a:lnTo>
                  <a:lnTo>
                    <a:pt x="1515224" y="1068679"/>
                  </a:lnTo>
                  <a:lnTo>
                    <a:pt x="1514538" y="1068552"/>
                  </a:lnTo>
                  <a:lnTo>
                    <a:pt x="1514271" y="1068425"/>
                  </a:lnTo>
                  <a:lnTo>
                    <a:pt x="1514106" y="1068298"/>
                  </a:lnTo>
                  <a:lnTo>
                    <a:pt x="1514043" y="1068171"/>
                  </a:lnTo>
                  <a:lnTo>
                    <a:pt x="1514729" y="1067663"/>
                  </a:lnTo>
                  <a:lnTo>
                    <a:pt x="1515516" y="1067663"/>
                  </a:lnTo>
                  <a:lnTo>
                    <a:pt x="1515262" y="1066520"/>
                  </a:lnTo>
                  <a:lnTo>
                    <a:pt x="1514970" y="1066012"/>
                  </a:lnTo>
                  <a:lnTo>
                    <a:pt x="1512671" y="1066012"/>
                  </a:lnTo>
                  <a:lnTo>
                    <a:pt x="1512214" y="1065885"/>
                  </a:lnTo>
                  <a:lnTo>
                    <a:pt x="1511007" y="1065885"/>
                  </a:lnTo>
                  <a:lnTo>
                    <a:pt x="1511592" y="1064996"/>
                  </a:lnTo>
                  <a:lnTo>
                    <a:pt x="1511617" y="1064234"/>
                  </a:lnTo>
                  <a:lnTo>
                    <a:pt x="1511312" y="1063726"/>
                  </a:lnTo>
                  <a:lnTo>
                    <a:pt x="1510461" y="1062837"/>
                  </a:lnTo>
                  <a:lnTo>
                    <a:pt x="1509737" y="1062075"/>
                  </a:lnTo>
                  <a:lnTo>
                    <a:pt x="1509610" y="1062583"/>
                  </a:lnTo>
                  <a:lnTo>
                    <a:pt x="1509153" y="1062837"/>
                  </a:lnTo>
                  <a:lnTo>
                    <a:pt x="1508366" y="1062837"/>
                  </a:lnTo>
                  <a:lnTo>
                    <a:pt x="1507286" y="1062456"/>
                  </a:lnTo>
                  <a:lnTo>
                    <a:pt x="1506499" y="1062075"/>
                  </a:lnTo>
                  <a:lnTo>
                    <a:pt x="1507286" y="1061186"/>
                  </a:lnTo>
                  <a:lnTo>
                    <a:pt x="1507655" y="1060678"/>
                  </a:lnTo>
                  <a:lnTo>
                    <a:pt x="1507591" y="1060424"/>
                  </a:lnTo>
                  <a:lnTo>
                    <a:pt x="1507324" y="1060297"/>
                  </a:lnTo>
                  <a:lnTo>
                    <a:pt x="1506994" y="1060297"/>
                  </a:lnTo>
                  <a:lnTo>
                    <a:pt x="1506613" y="1060424"/>
                  </a:lnTo>
                  <a:lnTo>
                    <a:pt x="1506512" y="1060297"/>
                  </a:lnTo>
                  <a:lnTo>
                    <a:pt x="1506308" y="1060043"/>
                  </a:lnTo>
                  <a:lnTo>
                    <a:pt x="1506308" y="1059535"/>
                  </a:lnTo>
                  <a:lnTo>
                    <a:pt x="1506181" y="1059154"/>
                  </a:lnTo>
                  <a:lnTo>
                    <a:pt x="1505915" y="1059027"/>
                  </a:lnTo>
                  <a:lnTo>
                    <a:pt x="1505534" y="1059154"/>
                  </a:lnTo>
                  <a:lnTo>
                    <a:pt x="1504937" y="1060297"/>
                  </a:lnTo>
                  <a:lnTo>
                    <a:pt x="1504746" y="1059027"/>
                  </a:lnTo>
                  <a:lnTo>
                    <a:pt x="1504251" y="1058138"/>
                  </a:lnTo>
                  <a:lnTo>
                    <a:pt x="1501127" y="1055217"/>
                  </a:lnTo>
                  <a:lnTo>
                    <a:pt x="1500987" y="1054963"/>
                  </a:lnTo>
                  <a:lnTo>
                    <a:pt x="1500860" y="1054709"/>
                  </a:lnTo>
                  <a:lnTo>
                    <a:pt x="1500466" y="1054582"/>
                  </a:lnTo>
                  <a:lnTo>
                    <a:pt x="1499158" y="1054709"/>
                  </a:lnTo>
                  <a:lnTo>
                    <a:pt x="1498561" y="1054963"/>
                  </a:lnTo>
                  <a:lnTo>
                    <a:pt x="1498384" y="1054328"/>
                  </a:lnTo>
                  <a:lnTo>
                    <a:pt x="1497558" y="1053439"/>
                  </a:lnTo>
                  <a:lnTo>
                    <a:pt x="1497495" y="1052677"/>
                  </a:lnTo>
                  <a:lnTo>
                    <a:pt x="1496517" y="1052677"/>
                  </a:lnTo>
                  <a:lnTo>
                    <a:pt x="1496593" y="1051915"/>
                  </a:lnTo>
                  <a:lnTo>
                    <a:pt x="1496415" y="1051407"/>
                  </a:lnTo>
                  <a:lnTo>
                    <a:pt x="1496034" y="1051153"/>
                  </a:lnTo>
                  <a:lnTo>
                    <a:pt x="1495145" y="1051026"/>
                  </a:lnTo>
                  <a:lnTo>
                    <a:pt x="1494358" y="1050518"/>
                  </a:lnTo>
                  <a:lnTo>
                    <a:pt x="1491411" y="1052169"/>
                  </a:lnTo>
                  <a:lnTo>
                    <a:pt x="1489278" y="1053947"/>
                  </a:lnTo>
                  <a:lnTo>
                    <a:pt x="1487957" y="1055979"/>
                  </a:lnTo>
                  <a:lnTo>
                    <a:pt x="1486509" y="1057249"/>
                  </a:lnTo>
                  <a:lnTo>
                    <a:pt x="1485684" y="1058011"/>
                  </a:lnTo>
                  <a:lnTo>
                    <a:pt x="1484896" y="1059535"/>
                  </a:lnTo>
                  <a:lnTo>
                    <a:pt x="1485061" y="1060932"/>
                  </a:lnTo>
                  <a:lnTo>
                    <a:pt x="1487233" y="1064234"/>
                  </a:lnTo>
                  <a:lnTo>
                    <a:pt x="1488808" y="1066012"/>
                  </a:lnTo>
                  <a:lnTo>
                    <a:pt x="1493304" y="1071219"/>
                  </a:lnTo>
                  <a:lnTo>
                    <a:pt x="1494980" y="1072743"/>
                  </a:lnTo>
                  <a:lnTo>
                    <a:pt x="1495628" y="1073378"/>
                  </a:lnTo>
                  <a:lnTo>
                    <a:pt x="1496148" y="1074013"/>
                  </a:lnTo>
                  <a:lnTo>
                    <a:pt x="1496529" y="1074521"/>
                  </a:lnTo>
                  <a:lnTo>
                    <a:pt x="1496860" y="1074902"/>
                  </a:lnTo>
                  <a:lnTo>
                    <a:pt x="1497228" y="1075283"/>
                  </a:lnTo>
                  <a:lnTo>
                    <a:pt x="1497609" y="1075791"/>
                  </a:lnTo>
                  <a:lnTo>
                    <a:pt x="1498206" y="1076299"/>
                  </a:lnTo>
                  <a:lnTo>
                    <a:pt x="1498790" y="1076553"/>
                  </a:lnTo>
                  <a:lnTo>
                    <a:pt x="1499374" y="1076680"/>
                  </a:lnTo>
                  <a:lnTo>
                    <a:pt x="1499450" y="1077188"/>
                  </a:lnTo>
                  <a:lnTo>
                    <a:pt x="1499666" y="1077569"/>
                  </a:lnTo>
                  <a:lnTo>
                    <a:pt x="1500644" y="1078077"/>
                  </a:lnTo>
                  <a:lnTo>
                    <a:pt x="1501140" y="1078585"/>
                  </a:lnTo>
                  <a:lnTo>
                    <a:pt x="1501203" y="1078839"/>
                  </a:lnTo>
                  <a:lnTo>
                    <a:pt x="1501470" y="1078966"/>
                  </a:lnTo>
                  <a:lnTo>
                    <a:pt x="1502613" y="1079093"/>
                  </a:lnTo>
                  <a:lnTo>
                    <a:pt x="1503006" y="1079220"/>
                  </a:lnTo>
                  <a:lnTo>
                    <a:pt x="1503197" y="1080236"/>
                  </a:lnTo>
                  <a:lnTo>
                    <a:pt x="1503654" y="1080744"/>
                  </a:lnTo>
                  <a:lnTo>
                    <a:pt x="1504365" y="1080998"/>
                  </a:lnTo>
                  <a:lnTo>
                    <a:pt x="1505229" y="1082141"/>
                  </a:lnTo>
                  <a:lnTo>
                    <a:pt x="1506232" y="1083284"/>
                  </a:lnTo>
                  <a:lnTo>
                    <a:pt x="1507413" y="1084173"/>
                  </a:lnTo>
                  <a:lnTo>
                    <a:pt x="1509763" y="1085443"/>
                  </a:lnTo>
                  <a:lnTo>
                    <a:pt x="1510131" y="1085824"/>
                  </a:lnTo>
                  <a:lnTo>
                    <a:pt x="1510055" y="1086332"/>
                  </a:lnTo>
                  <a:lnTo>
                    <a:pt x="1510499" y="1086332"/>
                  </a:lnTo>
                  <a:lnTo>
                    <a:pt x="1512506" y="1087221"/>
                  </a:lnTo>
                  <a:lnTo>
                    <a:pt x="1512316" y="1087856"/>
                  </a:lnTo>
                  <a:lnTo>
                    <a:pt x="1512277" y="1088237"/>
                  </a:lnTo>
                  <a:lnTo>
                    <a:pt x="1512379" y="1088618"/>
                  </a:lnTo>
                  <a:lnTo>
                    <a:pt x="1514665" y="1089888"/>
                  </a:lnTo>
                  <a:lnTo>
                    <a:pt x="1514906" y="1090650"/>
                  </a:lnTo>
                  <a:lnTo>
                    <a:pt x="1515313" y="1091158"/>
                  </a:lnTo>
                  <a:lnTo>
                    <a:pt x="1515833" y="1091412"/>
                  </a:lnTo>
                  <a:lnTo>
                    <a:pt x="1516214" y="1090904"/>
                  </a:lnTo>
                  <a:lnTo>
                    <a:pt x="1516684" y="1091031"/>
                  </a:lnTo>
                  <a:lnTo>
                    <a:pt x="1517205" y="1091666"/>
                  </a:lnTo>
                  <a:lnTo>
                    <a:pt x="1517586" y="1092301"/>
                  </a:lnTo>
                  <a:lnTo>
                    <a:pt x="1518081" y="1092809"/>
                  </a:lnTo>
                  <a:lnTo>
                    <a:pt x="1518666" y="1093063"/>
                  </a:lnTo>
                  <a:lnTo>
                    <a:pt x="1519262" y="1093698"/>
                  </a:lnTo>
                  <a:lnTo>
                    <a:pt x="1519682" y="1094206"/>
                  </a:lnTo>
                  <a:lnTo>
                    <a:pt x="1520050" y="1094460"/>
                  </a:lnTo>
                  <a:lnTo>
                    <a:pt x="1520240" y="1094333"/>
                  </a:lnTo>
                  <a:lnTo>
                    <a:pt x="1521472" y="1095603"/>
                  </a:lnTo>
                  <a:lnTo>
                    <a:pt x="1523860" y="1098524"/>
                  </a:lnTo>
                  <a:lnTo>
                    <a:pt x="1524215" y="1098778"/>
                  </a:lnTo>
                  <a:lnTo>
                    <a:pt x="1524749" y="1099032"/>
                  </a:lnTo>
                  <a:lnTo>
                    <a:pt x="1525066" y="1099413"/>
                  </a:lnTo>
                  <a:lnTo>
                    <a:pt x="1525358" y="1099667"/>
                  </a:lnTo>
                  <a:lnTo>
                    <a:pt x="1525625" y="1099794"/>
                  </a:lnTo>
                  <a:lnTo>
                    <a:pt x="1527886" y="1101191"/>
                  </a:lnTo>
                  <a:lnTo>
                    <a:pt x="1528660" y="1102080"/>
                  </a:lnTo>
                  <a:lnTo>
                    <a:pt x="1529156" y="1103096"/>
                  </a:lnTo>
                  <a:lnTo>
                    <a:pt x="1529930" y="1103731"/>
                  </a:lnTo>
                  <a:lnTo>
                    <a:pt x="1530591" y="1103985"/>
                  </a:lnTo>
                  <a:lnTo>
                    <a:pt x="1531112" y="1103477"/>
                  </a:lnTo>
                  <a:lnTo>
                    <a:pt x="1531086" y="1104366"/>
                  </a:lnTo>
                  <a:lnTo>
                    <a:pt x="1531239" y="1104747"/>
                  </a:lnTo>
                  <a:lnTo>
                    <a:pt x="1531899" y="1105382"/>
                  </a:lnTo>
                  <a:lnTo>
                    <a:pt x="1533258" y="1108049"/>
                  </a:lnTo>
                  <a:lnTo>
                    <a:pt x="1533359" y="1110589"/>
                  </a:lnTo>
                  <a:lnTo>
                    <a:pt x="1533232" y="1111732"/>
                  </a:lnTo>
                  <a:lnTo>
                    <a:pt x="1531708" y="1115034"/>
                  </a:lnTo>
                  <a:lnTo>
                    <a:pt x="1531239" y="1116304"/>
                  </a:lnTo>
                  <a:lnTo>
                    <a:pt x="1530197" y="1118209"/>
                  </a:lnTo>
                  <a:lnTo>
                    <a:pt x="1529880" y="1118717"/>
                  </a:lnTo>
                  <a:lnTo>
                    <a:pt x="1528889" y="1120114"/>
                  </a:lnTo>
                  <a:lnTo>
                    <a:pt x="1528305" y="1121257"/>
                  </a:lnTo>
                  <a:lnTo>
                    <a:pt x="1528229" y="1121765"/>
                  </a:lnTo>
                  <a:lnTo>
                    <a:pt x="1527848" y="1122273"/>
                  </a:lnTo>
                  <a:lnTo>
                    <a:pt x="1527124" y="1122654"/>
                  </a:lnTo>
                  <a:lnTo>
                    <a:pt x="1526794" y="1123035"/>
                  </a:lnTo>
                  <a:lnTo>
                    <a:pt x="1526197" y="1123162"/>
                  </a:lnTo>
                  <a:lnTo>
                    <a:pt x="1525346" y="1123289"/>
                  </a:lnTo>
                  <a:lnTo>
                    <a:pt x="1525282" y="1123035"/>
                  </a:lnTo>
                  <a:lnTo>
                    <a:pt x="1524990" y="1122781"/>
                  </a:lnTo>
                  <a:lnTo>
                    <a:pt x="1524749" y="1122654"/>
                  </a:lnTo>
                  <a:lnTo>
                    <a:pt x="1523492" y="1122019"/>
                  </a:lnTo>
                  <a:lnTo>
                    <a:pt x="1522018" y="1121130"/>
                  </a:lnTo>
                  <a:lnTo>
                    <a:pt x="1520456" y="1120241"/>
                  </a:lnTo>
                  <a:lnTo>
                    <a:pt x="1518945" y="1119733"/>
                  </a:lnTo>
                  <a:lnTo>
                    <a:pt x="1518069" y="1118971"/>
                  </a:lnTo>
                  <a:lnTo>
                    <a:pt x="1517929" y="1118590"/>
                  </a:lnTo>
                  <a:lnTo>
                    <a:pt x="1517802" y="1118209"/>
                  </a:lnTo>
                  <a:lnTo>
                    <a:pt x="1516811" y="1118590"/>
                  </a:lnTo>
                  <a:lnTo>
                    <a:pt x="1515910" y="1118590"/>
                  </a:lnTo>
                  <a:lnTo>
                    <a:pt x="1512506" y="1117574"/>
                  </a:lnTo>
                  <a:lnTo>
                    <a:pt x="1511871" y="1118463"/>
                  </a:lnTo>
                  <a:lnTo>
                    <a:pt x="1511871" y="1119352"/>
                  </a:lnTo>
                  <a:lnTo>
                    <a:pt x="1512785" y="1119860"/>
                  </a:lnTo>
                  <a:lnTo>
                    <a:pt x="1512849" y="1120114"/>
                  </a:lnTo>
                  <a:lnTo>
                    <a:pt x="1513967" y="1120495"/>
                  </a:lnTo>
                  <a:lnTo>
                    <a:pt x="1515529" y="1120749"/>
                  </a:lnTo>
                  <a:lnTo>
                    <a:pt x="1515452" y="1121892"/>
                  </a:lnTo>
                  <a:lnTo>
                    <a:pt x="1515135" y="1122400"/>
                  </a:lnTo>
                  <a:lnTo>
                    <a:pt x="1514348" y="1122654"/>
                  </a:lnTo>
                  <a:lnTo>
                    <a:pt x="1514246" y="1122019"/>
                  </a:lnTo>
                  <a:lnTo>
                    <a:pt x="1514221" y="1121892"/>
                  </a:lnTo>
                  <a:lnTo>
                    <a:pt x="1513763" y="1121511"/>
                  </a:lnTo>
                  <a:lnTo>
                    <a:pt x="1512976" y="1121384"/>
                  </a:lnTo>
                  <a:lnTo>
                    <a:pt x="1512455" y="1120876"/>
                  </a:lnTo>
                  <a:lnTo>
                    <a:pt x="1511896" y="1120622"/>
                  </a:lnTo>
                  <a:lnTo>
                    <a:pt x="1511312" y="1120876"/>
                  </a:lnTo>
                  <a:lnTo>
                    <a:pt x="1510906" y="1121130"/>
                  </a:lnTo>
                  <a:lnTo>
                    <a:pt x="1510322" y="1121384"/>
                  </a:lnTo>
                  <a:lnTo>
                    <a:pt x="1509661" y="1122019"/>
                  </a:lnTo>
                  <a:lnTo>
                    <a:pt x="1509153" y="1121130"/>
                  </a:lnTo>
                  <a:lnTo>
                    <a:pt x="1509026" y="1120749"/>
                  </a:lnTo>
                  <a:lnTo>
                    <a:pt x="1508950" y="1120368"/>
                  </a:lnTo>
                  <a:lnTo>
                    <a:pt x="1508620" y="1118717"/>
                  </a:lnTo>
                  <a:lnTo>
                    <a:pt x="1508569" y="1118463"/>
                  </a:lnTo>
                  <a:lnTo>
                    <a:pt x="1507642" y="1118717"/>
                  </a:lnTo>
                  <a:lnTo>
                    <a:pt x="1507083" y="1118463"/>
                  </a:lnTo>
                  <a:lnTo>
                    <a:pt x="1506905" y="1117828"/>
                  </a:lnTo>
                  <a:lnTo>
                    <a:pt x="1506474" y="1117701"/>
                  </a:lnTo>
                  <a:lnTo>
                    <a:pt x="1506054" y="1117574"/>
                  </a:lnTo>
                  <a:lnTo>
                    <a:pt x="1505305" y="1117066"/>
                  </a:lnTo>
                  <a:lnTo>
                    <a:pt x="1504810" y="1116304"/>
                  </a:lnTo>
                  <a:lnTo>
                    <a:pt x="1504645" y="1116050"/>
                  </a:lnTo>
                  <a:lnTo>
                    <a:pt x="1504188" y="1116304"/>
                  </a:lnTo>
                  <a:lnTo>
                    <a:pt x="1503692" y="1116304"/>
                  </a:lnTo>
                  <a:lnTo>
                    <a:pt x="1502651" y="1115796"/>
                  </a:lnTo>
                  <a:lnTo>
                    <a:pt x="1502422" y="1115415"/>
                  </a:lnTo>
                  <a:lnTo>
                    <a:pt x="1502498" y="1114907"/>
                  </a:lnTo>
                  <a:lnTo>
                    <a:pt x="1500924" y="1114526"/>
                  </a:lnTo>
                  <a:lnTo>
                    <a:pt x="1499158" y="1113256"/>
                  </a:lnTo>
                  <a:lnTo>
                    <a:pt x="1498765" y="1112875"/>
                  </a:lnTo>
                  <a:lnTo>
                    <a:pt x="1497190" y="1111351"/>
                  </a:lnTo>
                  <a:lnTo>
                    <a:pt x="1496517" y="1111732"/>
                  </a:lnTo>
                  <a:lnTo>
                    <a:pt x="1495920" y="1112367"/>
                  </a:lnTo>
                  <a:lnTo>
                    <a:pt x="1495590" y="1112621"/>
                  </a:lnTo>
                  <a:lnTo>
                    <a:pt x="1495094" y="1112875"/>
                  </a:lnTo>
                  <a:lnTo>
                    <a:pt x="1494447" y="1112875"/>
                  </a:lnTo>
                  <a:lnTo>
                    <a:pt x="1494142" y="1111605"/>
                  </a:lnTo>
                  <a:lnTo>
                    <a:pt x="1494243" y="1111224"/>
                  </a:lnTo>
                  <a:lnTo>
                    <a:pt x="1494574" y="1110589"/>
                  </a:lnTo>
                  <a:lnTo>
                    <a:pt x="1495831" y="1110081"/>
                  </a:lnTo>
                  <a:lnTo>
                    <a:pt x="1494853" y="1109065"/>
                  </a:lnTo>
                  <a:lnTo>
                    <a:pt x="1494637" y="1108684"/>
                  </a:lnTo>
                  <a:lnTo>
                    <a:pt x="1494358" y="1108176"/>
                  </a:lnTo>
                  <a:lnTo>
                    <a:pt x="1494155" y="1107922"/>
                  </a:lnTo>
                  <a:lnTo>
                    <a:pt x="1493964" y="1107795"/>
                  </a:lnTo>
                  <a:lnTo>
                    <a:pt x="1493570" y="1107922"/>
                  </a:lnTo>
                  <a:lnTo>
                    <a:pt x="1493342" y="1108176"/>
                  </a:lnTo>
                  <a:lnTo>
                    <a:pt x="1493075" y="1108684"/>
                  </a:lnTo>
                  <a:lnTo>
                    <a:pt x="1492631" y="1108049"/>
                  </a:lnTo>
                  <a:lnTo>
                    <a:pt x="1491818" y="1108049"/>
                  </a:lnTo>
                  <a:lnTo>
                    <a:pt x="1490624" y="1108684"/>
                  </a:lnTo>
                  <a:lnTo>
                    <a:pt x="1490510" y="1108049"/>
                  </a:lnTo>
                  <a:lnTo>
                    <a:pt x="1489456" y="1104620"/>
                  </a:lnTo>
                  <a:lnTo>
                    <a:pt x="1488871" y="1105255"/>
                  </a:lnTo>
                  <a:lnTo>
                    <a:pt x="1488236" y="1105255"/>
                  </a:lnTo>
                  <a:lnTo>
                    <a:pt x="1487589" y="1105001"/>
                  </a:lnTo>
                  <a:lnTo>
                    <a:pt x="1487297" y="1105001"/>
                  </a:lnTo>
                  <a:lnTo>
                    <a:pt x="1486903" y="1105382"/>
                  </a:lnTo>
                  <a:lnTo>
                    <a:pt x="1486509" y="1105509"/>
                  </a:lnTo>
                  <a:lnTo>
                    <a:pt x="1486115" y="1105509"/>
                  </a:lnTo>
                  <a:lnTo>
                    <a:pt x="1486217" y="1103350"/>
                  </a:lnTo>
                  <a:lnTo>
                    <a:pt x="1486331" y="1102588"/>
                  </a:lnTo>
                  <a:lnTo>
                    <a:pt x="1485861" y="1102588"/>
                  </a:lnTo>
                  <a:lnTo>
                    <a:pt x="1485404" y="1102334"/>
                  </a:lnTo>
                  <a:lnTo>
                    <a:pt x="1484960" y="1101953"/>
                  </a:lnTo>
                  <a:lnTo>
                    <a:pt x="1484731" y="1101699"/>
                  </a:lnTo>
                  <a:lnTo>
                    <a:pt x="1484617" y="1101572"/>
                  </a:lnTo>
                  <a:lnTo>
                    <a:pt x="1484172" y="1101064"/>
                  </a:lnTo>
                  <a:lnTo>
                    <a:pt x="1483258" y="1100175"/>
                  </a:lnTo>
                  <a:lnTo>
                    <a:pt x="1482305" y="1099794"/>
                  </a:lnTo>
                  <a:lnTo>
                    <a:pt x="1481315" y="1099794"/>
                  </a:lnTo>
                  <a:lnTo>
                    <a:pt x="1482686" y="1101064"/>
                  </a:lnTo>
                  <a:lnTo>
                    <a:pt x="1481124" y="1101572"/>
                  </a:lnTo>
                  <a:lnTo>
                    <a:pt x="1480273" y="1101318"/>
                  </a:lnTo>
                  <a:lnTo>
                    <a:pt x="1480146" y="1100175"/>
                  </a:lnTo>
                  <a:lnTo>
                    <a:pt x="1479943" y="1099667"/>
                  </a:lnTo>
                  <a:lnTo>
                    <a:pt x="1479461" y="1099159"/>
                  </a:lnTo>
                  <a:lnTo>
                    <a:pt x="1478940" y="1098905"/>
                  </a:lnTo>
                  <a:lnTo>
                    <a:pt x="1478191" y="1098905"/>
                  </a:lnTo>
                  <a:lnTo>
                    <a:pt x="1477200" y="1099286"/>
                  </a:lnTo>
                  <a:lnTo>
                    <a:pt x="1476667" y="1100937"/>
                  </a:lnTo>
                  <a:lnTo>
                    <a:pt x="1476108" y="1101699"/>
                  </a:lnTo>
                  <a:lnTo>
                    <a:pt x="1475524" y="1101572"/>
                  </a:lnTo>
                  <a:lnTo>
                    <a:pt x="1475536" y="1099667"/>
                  </a:lnTo>
                  <a:lnTo>
                    <a:pt x="1475765" y="1099159"/>
                  </a:lnTo>
                  <a:lnTo>
                    <a:pt x="1475701" y="1098778"/>
                  </a:lnTo>
                  <a:lnTo>
                    <a:pt x="1474724" y="1096619"/>
                  </a:lnTo>
                  <a:lnTo>
                    <a:pt x="1473123" y="1096619"/>
                  </a:lnTo>
                  <a:lnTo>
                    <a:pt x="1471002" y="1098778"/>
                  </a:lnTo>
                  <a:lnTo>
                    <a:pt x="1470698" y="1096873"/>
                  </a:lnTo>
                  <a:lnTo>
                    <a:pt x="1470406" y="1096492"/>
                  </a:lnTo>
                  <a:lnTo>
                    <a:pt x="1470101" y="1096111"/>
                  </a:lnTo>
                  <a:lnTo>
                    <a:pt x="1469250" y="1096492"/>
                  </a:lnTo>
                  <a:lnTo>
                    <a:pt x="1469186" y="1096365"/>
                  </a:lnTo>
                  <a:lnTo>
                    <a:pt x="1468666" y="1095349"/>
                  </a:lnTo>
                  <a:lnTo>
                    <a:pt x="1468348" y="1095222"/>
                  </a:lnTo>
                  <a:lnTo>
                    <a:pt x="1467713" y="1094968"/>
                  </a:lnTo>
                  <a:lnTo>
                    <a:pt x="1466405" y="1095222"/>
                  </a:lnTo>
                  <a:lnTo>
                    <a:pt x="1465630" y="1094587"/>
                  </a:lnTo>
                  <a:lnTo>
                    <a:pt x="1465033" y="1094460"/>
                  </a:lnTo>
                  <a:lnTo>
                    <a:pt x="1464640" y="1094841"/>
                  </a:lnTo>
                  <a:lnTo>
                    <a:pt x="1463954" y="1095730"/>
                  </a:lnTo>
                  <a:lnTo>
                    <a:pt x="1463167" y="1096365"/>
                  </a:lnTo>
                  <a:lnTo>
                    <a:pt x="1463040" y="1095984"/>
                  </a:lnTo>
                  <a:lnTo>
                    <a:pt x="1462976" y="1094714"/>
                  </a:lnTo>
                  <a:lnTo>
                    <a:pt x="1462684" y="1094333"/>
                  </a:lnTo>
                  <a:lnTo>
                    <a:pt x="1461604" y="1095095"/>
                  </a:lnTo>
                  <a:lnTo>
                    <a:pt x="1459306" y="1096365"/>
                  </a:lnTo>
                  <a:lnTo>
                    <a:pt x="1458544" y="1096238"/>
                  </a:lnTo>
                  <a:lnTo>
                    <a:pt x="1457960" y="1095476"/>
                  </a:lnTo>
                  <a:lnTo>
                    <a:pt x="1457756" y="1096492"/>
                  </a:lnTo>
                  <a:lnTo>
                    <a:pt x="1457363" y="1096873"/>
                  </a:lnTo>
                  <a:lnTo>
                    <a:pt x="1456778" y="1096746"/>
                  </a:lnTo>
                  <a:lnTo>
                    <a:pt x="1456283" y="1096746"/>
                  </a:lnTo>
                  <a:lnTo>
                    <a:pt x="1455242" y="1097762"/>
                  </a:lnTo>
                  <a:lnTo>
                    <a:pt x="1454327" y="1098778"/>
                  </a:lnTo>
                  <a:lnTo>
                    <a:pt x="1454302" y="1099794"/>
                  </a:lnTo>
                  <a:lnTo>
                    <a:pt x="1454048" y="1100429"/>
                  </a:lnTo>
                  <a:lnTo>
                    <a:pt x="1453324" y="1101191"/>
                  </a:lnTo>
                  <a:lnTo>
                    <a:pt x="1451749" y="1103350"/>
                  </a:lnTo>
                  <a:lnTo>
                    <a:pt x="1453159" y="1104112"/>
                  </a:lnTo>
                  <a:lnTo>
                    <a:pt x="1453222" y="1104366"/>
                  </a:lnTo>
                  <a:lnTo>
                    <a:pt x="1453413" y="1104620"/>
                  </a:lnTo>
                  <a:lnTo>
                    <a:pt x="1453515" y="1105382"/>
                  </a:lnTo>
                  <a:lnTo>
                    <a:pt x="1452918" y="1105890"/>
                  </a:lnTo>
                  <a:lnTo>
                    <a:pt x="1451940" y="1105382"/>
                  </a:lnTo>
                  <a:lnTo>
                    <a:pt x="1451356" y="1104620"/>
                  </a:lnTo>
                  <a:lnTo>
                    <a:pt x="1450695" y="1103985"/>
                  </a:lnTo>
                  <a:lnTo>
                    <a:pt x="1450136" y="1103604"/>
                  </a:lnTo>
                  <a:lnTo>
                    <a:pt x="1449679" y="1103604"/>
                  </a:lnTo>
                  <a:lnTo>
                    <a:pt x="1449285" y="1103985"/>
                  </a:lnTo>
                  <a:lnTo>
                    <a:pt x="1449222" y="1105001"/>
                  </a:lnTo>
                  <a:lnTo>
                    <a:pt x="1449336" y="1105636"/>
                  </a:lnTo>
                  <a:lnTo>
                    <a:pt x="1449463" y="1106144"/>
                  </a:lnTo>
                  <a:lnTo>
                    <a:pt x="1449616" y="1106525"/>
                  </a:lnTo>
                  <a:lnTo>
                    <a:pt x="1449870" y="1106652"/>
                  </a:lnTo>
                  <a:lnTo>
                    <a:pt x="1449806" y="1108938"/>
                  </a:lnTo>
                  <a:lnTo>
                    <a:pt x="1450060" y="1109700"/>
                  </a:lnTo>
                  <a:lnTo>
                    <a:pt x="1450225" y="1110589"/>
                  </a:lnTo>
                  <a:lnTo>
                    <a:pt x="1450352" y="1110843"/>
                  </a:lnTo>
                  <a:lnTo>
                    <a:pt x="1451419" y="1112113"/>
                  </a:lnTo>
                  <a:lnTo>
                    <a:pt x="1453870" y="1114780"/>
                  </a:lnTo>
                  <a:lnTo>
                    <a:pt x="1455242" y="1115923"/>
                  </a:lnTo>
                  <a:lnTo>
                    <a:pt x="1457337" y="1117955"/>
                  </a:lnTo>
                  <a:lnTo>
                    <a:pt x="1459484" y="1118590"/>
                  </a:lnTo>
                  <a:lnTo>
                    <a:pt x="1461719" y="1117701"/>
                  </a:lnTo>
                  <a:lnTo>
                    <a:pt x="1462430" y="1118971"/>
                  </a:lnTo>
                  <a:lnTo>
                    <a:pt x="1463243" y="1119733"/>
                  </a:lnTo>
                  <a:lnTo>
                    <a:pt x="1465338" y="1120749"/>
                  </a:lnTo>
                  <a:lnTo>
                    <a:pt x="1466392" y="1120876"/>
                  </a:lnTo>
                  <a:lnTo>
                    <a:pt x="1467294" y="1120368"/>
                  </a:lnTo>
                  <a:lnTo>
                    <a:pt x="1467827" y="1121511"/>
                  </a:lnTo>
                  <a:lnTo>
                    <a:pt x="1469491" y="1122527"/>
                  </a:lnTo>
                  <a:lnTo>
                    <a:pt x="1472311" y="1123035"/>
                  </a:lnTo>
                  <a:lnTo>
                    <a:pt x="1474012" y="1123543"/>
                  </a:lnTo>
                  <a:lnTo>
                    <a:pt x="1475638" y="1124305"/>
                  </a:lnTo>
                  <a:lnTo>
                    <a:pt x="1476883" y="1125067"/>
                  </a:lnTo>
                  <a:lnTo>
                    <a:pt x="1477962" y="1126210"/>
                  </a:lnTo>
                  <a:lnTo>
                    <a:pt x="1479778" y="1129131"/>
                  </a:lnTo>
                  <a:lnTo>
                    <a:pt x="1480705" y="1129512"/>
                  </a:lnTo>
                  <a:lnTo>
                    <a:pt x="1481620" y="1129004"/>
                  </a:lnTo>
                  <a:lnTo>
                    <a:pt x="1482534" y="1129512"/>
                  </a:lnTo>
                  <a:lnTo>
                    <a:pt x="1483385" y="1129512"/>
                  </a:lnTo>
                  <a:lnTo>
                    <a:pt x="1484172" y="1129258"/>
                  </a:lnTo>
                  <a:lnTo>
                    <a:pt x="1484096" y="1130147"/>
                  </a:lnTo>
                  <a:lnTo>
                    <a:pt x="1484591" y="1130782"/>
                  </a:lnTo>
                  <a:lnTo>
                    <a:pt x="1487398" y="1133576"/>
                  </a:lnTo>
                  <a:lnTo>
                    <a:pt x="1487728" y="1132306"/>
                  </a:lnTo>
                  <a:lnTo>
                    <a:pt x="1488389" y="1131798"/>
                  </a:lnTo>
                  <a:lnTo>
                    <a:pt x="1489367" y="1132179"/>
                  </a:lnTo>
                  <a:lnTo>
                    <a:pt x="1489252" y="1132560"/>
                  </a:lnTo>
                  <a:lnTo>
                    <a:pt x="1489138" y="1133957"/>
                  </a:lnTo>
                  <a:lnTo>
                    <a:pt x="1489456" y="1134973"/>
                  </a:lnTo>
                  <a:lnTo>
                    <a:pt x="1490306" y="1134846"/>
                  </a:lnTo>
                  <a:lnTo>
                    <a:pt x="1491056" y="1134973"/>
                  </a:lnTo>
                  <a:lnTo>
                    <a:pt x="1491716" y="1135354"/>
                  </a:lnTo>
                  <a:lnTo>
                    <a:pt x="1492402" y="1135862"/>
                  </a:lnTo>
                  <a:lnTo>
                    <a:pt x="1492986" y="1136751"/>
                  </a:lnTo>
                  <a:lnTo>
                    <a:pt x="1494028" y="1137894"/>
                  </a:lnTo>
                  <a:lnTo>
                    <a:pt x="1495336" y="1138275"/>
                  </a:lnTo>
                  <a:lnTo>
                    <a:pt x="1496910" y="1137640"/>
                  </a:lnTo>
                  <a:lnTo>
                    <a:pt x="1497025" y="1138656"/>
                  </a:lnTo>
                  <a:lnTo>
                    <a:pt x="1497139" y="1138910"/>
                  </a:lnTo>
                  <a:lnTo>
                    <a:pt x="1497596" y="1139291"/>
                  </a:lnTo>
                  <a:lnTo>
                    <a:pt x="1498180" y="1139545"/>
                  </a:lnTo>
                  <a:lnTo>
                    <a:pt x="1498561" y="1140307"/>
                  </a:lnTo>
                  <a:lnTo>
                    <a:pt x="1499654" y="1140053"/>
                  </a:lnTo>
                  <a:lnTo>
                    <a:pt x="1500441" y="1139926"/>
                  </a:lnTo>
                  <a:lnTo>
                    <a:pt x="1501317" y="1140688"/>
                  </a:lnTo>
                  <a:lnTo>
                    <a:pt x="1501902" y="1141450"/>
                  </a:lnTo>
                  <a:lnTo>
                    <a:pt x="1502371" y="1142212"/>
                  </a:lnTo>
                  <a:lnTo>
                    <a:pt x="1502816" y="1142593"/>
                  </a:lnTo>
                  <a:lnTo>
                    <a:pt x="1503273" y="1142593"/>
                  </a:lnTo>
                  <a:lnTo>
                    <a:pt x="1504467" y="1142720"/>
                  </a:lnTo>
                  <a:lnTo>
                    <a:pt x="1505724" y="1142593"/>
                  </a:lnTo>
                  <a:lnTo>
                    <a:pt x="1506524" y="1142720"/>
                  </a:lnTo>
                  <a:lnTo>
                    <a:pt x="1507083" y="1142466"/>
                  </a:lnTo>
                  <a:lnTo>
                    <a:pt x="1507413" y="1141831"/>
                  </a:lnTo>
                  <a:lnTo>
                    <a:pt x="1507807" y="1141577"/>
                  </a:lnTo>
                  <a:lnTo>
                    <a:pt x="1508264" y="1141831"/>
                  </a:lnTo>
                  <a:lnTo>
                    <a:pt x="1508772" y="1142466"/>
                  </a:lnTo>
                  <a:lnTo>
                    <a:pt x="1511528" y="1143863"/>
                  </a:lnTo>
                  <a:lnTo>
                    <a:pt x="1512404" y="1143736"/>
                  </a:lnTo>
                  <a:lnTo>
                    <a:pt x="1513001" y="1142847"/>
                  </a:lnTo>
                  <a:lnTo>
                    <a:pt x="1513649" y="1143863"/>
                  </a:lnTo>
                  <a:lnTo>
                    <a:pt x="1514436" y="1143863"/>
                  </a:lnTo>
                  <a:lnTo>
                    <a:pt x="1515364" y="1143101"/>
                  </a:lnTo>
                  <a:lnTo>
                    <a:pt x="1515579" y="1142847"/>
                  </a:lnTo>
                  <a:lnTo>
                    <a:pt x="1516443" y="1141831"/>
                  </a:lnTo>
                  <a:lnTo>
                    <a:pt x="1516722" y="1141577"/>
                  </a:lnTo>
                  <a:lnTo>
                    <a:pt x="1517434" y="1140942"/>
                  </a:lnTo>
                  <a:lnTo>
                    <a:pt x="1518539" y="1142339"/>
                  </a:lnTo>
                  <a:lnTo>
                    <a:pt x="1519389" y="1142720"/>
                  </a:lnTo>
                  <a:lnTo>
                    <a:pt x="1519974" y="1142212"/>
                  </a:lnTo>
                  <a:lnTo>
                    <a:pt x="1520444" y="1142593"/>
                  </a:lnTo>
                  <a:lnTo>
                    <a:pt x="1520888" y="1142847"/>
                  </a:lnTo>
                  <a:lnTo>
                    <a:pt x="1521345" y="1142847"/>
                  </a:lnTo>
                  <a:lnTo>
                    <a:pt x="1521942" y="1142720"/>
                  </a:lnTo>
                  <a:lnTo>
                    <a:pt x="1522831" y="1142847"/>
                  </a:lnTo>
                  <a:lnTo>
                    <a:pt x="1523212" y="1142720"/>
                  </a:lnTo>
                  <a:lnTo>
                    <a:pt x="1523161" y="1142212"/>
                  </a:lnTo>
                  <a:lnTo>
                    <a:pt x="1523022" y="1141958"/>
                  </a:lnTo>
                  <a:lnTo>
                    <a:pt x="1522857" y="1141450"/>
                  </a:lnTo>
                  <a:lnTo>
                    <a:pt x="1522793" y="1140942"/>
                  </a:lnTo>
                  <a:lnTo>
                    <a:pt x="1522933" y="1140688"/>
                  </a:lnTo>
                  <a:lnTo>
                    <a:pt x="1523517" y="1141196"/>
                  </a:lnTo>
                  <a:lnTo>
                    <a:pt x="1524012" y="1141450"/>
                  </a:lnTo>
                  <a:lnTo>
                    <a:pt x="1524800" y="1141577"/>
                  </a:lnTo>
                  <a:lnTo>
                    <a:pt x="1525054" y="1141196"/>
                  </a:lnTo>
                  <a:lnTo>
                    <a:pt x="1525193" y="1140688"/>
                  </a:lnTo>
                  <a:lnTo>
                    <a:pt x="1526108" y="1141450"/>
                  </a:lnTo>
                  <a:lnTo>
                    <a:pt x="1526794" y="1141577"/>
                  </a:lnTo>
                  <a:lnTo>
                    <a:pt x="1527251" y="1140942"/>
                  </a:lnTo>
                  <a:lnTo>
                    <a:pt x="1527467" y="1140688"/>
                  </a:lnTo>
                  <a:lnTo>
                    <a:pt x="1527390" y="1139926"/>
                  </a:lnTo>
                  <a:lnTo>
                    <a:pt x="1526667" y="1138656"/>
                  </a:lnTo>
                  <a:lnTo>
                    <a:pt x="1529321" y="1139291"/>
                  </a:lnTo>
                  <a:lnTo>
                    <a:pt x="1530781" y="1139799"/>
                  </a:lnTo>
                  <a:lnTo>
                    <a:pt x="1532077" y="1140180"/>
                  </a:lnTo>
                  <a:lnTo>
                    <a:pt x="1532204" y="1139291"/>
                  </a:lnTo>
                  <a:lnTo>
                    <a:pt x="1532509" y="1138783"/>
                  </a:lnTo>
                  <a:lnTo>
                    <a:pt x="1532953" y="1138910"/>
                  </a:lnTo>
                  <a:lnTo>
                    <a:pt x="1532775" y="1138783"/>
                  </a:lnTo>
                  <a:lnTo>
                    <a:pt x="1532597" y="1138656"/>
                  </a:lnTo>
                  <a:lnTo>
                    <a:pt x="1532242" y="1138402"/>
                  </a:lnTo>
                  <a:lnTo>
                    <a:pt x="1532077" y="1137894"/>
                  </a:lnTo>
                  <a:lnTo>
                    <a:pt x="1532115" y="1137640"/>
                  </a:lnTo>
                  <a:lnTo>
                    <a:pt x="1532382" y="1137132"/>
                  </a:lnTo>
                  <a:lnTo>
                    <a:pt x="1533258" y="1136370"/>
                  </a:lnTo>
                  <a:lnTo>
                    <a:pt x="1534045" y="1135735"/>
                  </a:lnTo>
                  <a:lnTo>
                    <a:pt x="1534439" y="1136243"/>
                  </a:lnTo>
                  <a:lnTo>
                    <a:pt x="1535023" y="1136370"/>
                  </a:lnTo>
                  <a:lnTo>
                    <a:pt x="1535811" y="1136116"/>
                  </a:lnTo>
                  <a:lnTo>
                    <a:pt x="1537195" y="1135862"/>
                  </a:lnTo>
                  <a:lnTo>
                    <a:pt x="1537576" y="1135735"/>
                  </a:lnTo>
                  <a:lnTo>
                    <a:pt x="1537982" y="1135735"/>
                  </a:lnTo>
                  <a:lnTo>
                    <a:pt x="1538363" y="1135989"/>
                  </a:lnTo>
                  <a:lnTo>
                    <a:pt x="1538427" y="1135735"/>
                  </a:lnTo>
                  <a:lnTo>
                    <a:pt x="1538643" y="1134846"/>
                  </a:lnTo>
                  <a:lnTo>
                    <a:pt x="1538871" y="1133957"/>
                  </a:lnTo>
                  <a:lnTo>
                    <a:pt x="1539265" y="1132687"/>
                  </a:lnTo>
                  <a:lnTo>
                    <a:pt x="1539405" y="1131798"/>
                  </a:lnTo>
                  <a:lnTo>
                    <a:pt x="1539532" y="1131290"/>
                  </a:lnTo>
                  <a:lnTo>
                    <a:pt x="1539595" y="1131163"/>
                  </a:lnTo>
                  <a:lnTo>
                    <a:pt x="1541272" y="1130528"/>
                  </a:lnTo>
                  <a:lnTo>
                    <a:pt x="1544485" y="1129766"/>
                  </a:lnTo>
                  <a:lnTo>
                    <a:pt x="1544193" y="1129258"/>
                  </a:lnTo>
                  <a:lnTo>
                    <a:pt x="1544053" y="1129004"/>
                  </a:lnTo>
                  <a:lnTo>
                    <a:pt x="1543773" y="1128496"/>
                  </a:lnTo>
                  <a:lnTo>
                    <a:pt x="1543596" y="1127734"/>
                  </a:lnTo>
                  <a:lnTo>
                    <a:pt x="1544002" y="1127226"/>
                  </a:lnTo>
                  <a:lnTo>
                    <a:pt x="1544497" y="1126718"/>
                  </a:lnTo>
                  <a:lnTo>
                    <a:pt x="1544891" y="1126464"/>
                  </a:lnTo>
                  <a:lnTo>
                    <a:pt x="1545145" y="1125956"/>
                  </a:lnTo>
                  <a:lnTo>
                    <a:pt x="1545094" y="1124559"/>
                  </a:lnTo>
                  <a:lnTo>
                    <a:pt x="1546466" y="1124432"/>
                  </a:lnTo>
                  <a:lnTo>
                    <a:pt x="1546847" y="1123797"/>
                  </a:lnTo>
                  <a:lnTo>
                    <a:pt x="1546783" y="1123289"/>
                  </a:lnTo>
                  <a:lnTo>
                    <a:pt x="1546466" y="1122400"/>
                  </a:lnTo>
                  <a:lnTo>
                    <a:pt x="1547660" y="1122019"/>
                  </a:lnTo>
                  <a:lnTo>
                    <a:pt x="1548371" y="1121511"/>
                  </a:lnTo>
                  <a:lnTo>
                    <a:pt x="1548968" y="1120368"/>
                  </a:lnTo>
                  <a:lnTo>
                    <a:pt x="1548879" y="1119352"/>
                  </a:lnTo>
                  <a:lnTo>
                    <a:pt x="1548803" y="1118971"/>
                  </a:lnTo>
                  <a:lnTo>
                    <a:pt x="1547952" y="1117447"/>
                  </a:lnTo>
                  <a:lnTo>
                    <a:pt x="1547863" y="1117193"/>
                  </a:lnTo>
                  <a:lnTo>
                    <a:pt x="1548257" y="1117701"/>
                  </a:lnTo>
                  <a:lnTo>
                    <a:pt x="1548942" y="1118463"/>
                  </a:lnTo>
                  <a:lnTo>
                    <a:pt x="1551889" y="1119860"/>
                  </a:lnTo>
                  <a:lnTo>
                    <a:pt x="1552790" y="1120749"/>
                  </a:lnTo>
                  <a:lnTo>
                    <a:pt x="1553349" y="1121511"/>
                  </a:lnTo>
                  <a:lnTo>
                    <a:pt x="1553540" y="1122527"/>
                  </a:lnTo>
                  <a:lnTo>
                    <a:pt x="1554721" y="1122527"/>
                  </a:lnTo>
                  <a:lnTo>
                    <a:pt x="1555699" y="1123035"/>
                  </a:lnTo>
                  <a:lnTo>
                    <a:pt x="1556550" y="1123670"/>
                  </a:lnTo>
                  <a:lnTo>
                    <a:pt x="1557172" y="1123924"/>
                  </a:lnTo>
                  <a:lnTo>
                    <a:pt x="1557566" y="1123797"/>
                  </a:lnTo>
                  <a:lnTo>
                    <a:pt x="1557528" y="1124432"/>
                  </a:lnTo>
                  <a:lnTo>
                    <a:pt x="1557667" y="1124559"/>
                  </a:lnTo>
                  <a:lnTo>
                    <a:pt x="1558455" y="1124559"/>
                  </a:lnTo>
                  <a:lnTo>
                    <a:pt x="1558925" y="1125067"/>
                  </a:lnTo>
                  <a:lnTo>
                    <a:pt x="1559102" y="1125956"/>
                  </a:lnTo>
                  <a:lnTo>
                    <a:pt x="1559229" y="1126210"/>
                  </a:lnTo>
                  <a:lnTo>
                    <a:pt x="1559712" y="1126845"/>
                  </a:lnTo>
                  <a:lnTo>
                    <a:pt x="1560410" y="1127353"/>
                  </a:lnTo>
                  <a:lnTo>
                    <a:pt x="1561579" y="1127480"/>
                  </a:lnTo>
                  <a:lnTo>
                    <a:pt x="1562658" y="1127861"/>
                  </a:lnTo>
                  <a:lnTo>
                    <a:pt x="1565465" y="1129131"/>
                  </a:lnTo>
                  <a:lnTo>
                    <a:pt x="1566125" y="1128750"/>
                  </a:lnTo>
                  <a:lnTo>
                    <a:pt x="1566583" y="1127861"/>
                  </a:lnTo>
                  <a:lnTo>
                    <a:pt x="1567472" y="1127861"/>
                  </a:lnTo>
                  <a:lnTo>
                    <a:pt x="1567865" y="1127734"/>
                  </a:lnTo>
                  <a:lnTo>
                    <a:pt x="1569173" y="1128115"/>
                  </a:lnTo>
                  <a:lnTo>
                    <a:pt x="1569720" y="1127734"/>
                  </a:lnTo>
                  <a:lnTo>
                    <a:pt x="1570088" y="1127480"/>
                  </a:lnTo>
                  <a:lnTo>
                    <a:pt x="1570621" y="1126210"/>
                  </a:lnTo>
                  <a:lnTo>
                    <a:pt x="1571117" y="1124686"/>
                  </a:lnTo>
                  <a:lnTo>
                    <a:pt x="1571447" y="1124051"/>
                  </a:lnTo>
                  <a:lnTo>
                    <a:pt x="1571625" y="1123797"/>
                  </a:lnTo>
                  <a:lnTo>
                    <a:pt x="1571713" y="1123670"/>
                  </a:lnTo>
                  <a:lnTo>
                    <a:pt x="1571904" y="1123670"/>
                  </a:lnTo>
                  <a:lnTo>
                    <a:pt x="1571967" y="1124432"/>
                  </a:lnTo>
                  <a:lnTo>
                    <a:pt x="1572260" y="1124686"/>
                  </a:lnTo>
                  <a:lnTo>
                    <a:pt x="1572780" y="1124305"/>
                  </a:lnTo>
                  <a:lnTo>
                    <a:pt x="1572983" y="1124305"/>
                  </a:lnTo>
                  <a:lnTo>
                    <a:pt x="1573085" y="1123924"/>
                  </a:lnTo>
                  <a:lnTo>
                    <a:pt x="1573123" y="1123670"/>
                  </a:lnTo>
                  <a:lnTo>
                    <a:pt x="1573187" y="1123035"/>
                  </a:lnTo>
                  <a:lnTo>
                    <a:pt x="1572590" y="1122273"/>
                  </a:lnTo>
                  <a:lnTo>
                    <a:pt x="1573974" y="1121765"/>
                  </a:lnTo>
                  <a:lnTo>
                    <a:pt x="1575422" y="1120114"/>
                  </a:lnTo>
                  <a:lnTo>
                    <a:pt x="1576946" y="1117066"/>
                  </a:lnTo>
                  <a:close/>
                </a:path>
                <a:path w="2123440" h="3785234">
                  <a:moveTo>
                    <a:pt x="1622488" y="1026210"/>
                  </a:moveTo>
                  <a:lnTo>
                    <a:pt x="1622361" y="1025321"/>
                  </a:lnTo>
                  <a:lnTo>
                    <a:pt x="1621764" y="1024686"/>
                  </a:lnTo>
                  <a:lnTo>
                    <a:pt x="1621688" y="1024432"/>
                  </a:lnTo>
                  <a:lnTo>
                    <a:pt x="1621269" y="1023924"/>
                  </a:lnTo>
                  <a:lnTo>
                    <a:pt x="1618716" y="1021892"/>
                  </a:lnTo>
                  <a:lnTo>
                    <a:pt x="1616417" y="1021892"/>
                  </a:lnTo>
                  <a:lnTo>
                    <a:pt x="1615033" y="1021448"/>
                  </a:lnTo>
                  <a:lnTo>
                    <a:pt x="1615033" y="1037259"/>
                  </a:lnTo>
                  <a:lnTo>
                    <a:pt x="1615033" y="1038021"/>
                  </a:lnTo>
                  <a:lnTo>
                    <a:pt x="1614347" y="1037386"/>
                  </a:lnTo>
                  <a:lnTo>
                    <a:pt x="1613471" y="1036751"/>
                  </a:lnTo>
                  <a:lnTo>
                    <a:pt x="1614512" y="1036878"/>
                  </a:lnTo>
                  <a:lnTo>
                    <a:pt x="1615033" y="1037259"/>
                  </a:lnTo>
                  <a:lnTo>
                    <a:pt x="1615033" y="1021448"/>
                  </a:lnTo>
                  <a:lnTo>
                    <a:pt x="1614462" y="1021257"/>
                  </a:lnTo>
                  <a:lnTo>
                    <a:pt x="1613420" y="1020368"/>
                  </a:lnTo>
                  <a:lnTo>
                    <a:pt x="1612823" y="1019860"/>
                  </a:lnTo>
                  <a:lnTo>
                    <a:pt x="1611261" y="1020368"/>
                  </a:lnTo>
                  <a:lnTo>
                    <a:pt x="1610309" y="1020368"/>
                  </a:lnTo>
                  <a:lnTo>
                    <a:pt x="1609979" y="1019733"/>
                  </a:lnTo>
                  <a:lnTo>
                    <a:pt x="1609001" y="1020622"/>
                  </a:lnTo>
                  <a:lnTo>
                    <a:pt x="1608442" y="1021511"/>
                  </a:lnTo>
                  <a:lnTo>
                    <a:pt x="1608302" y="1022019"/>
                  </a:lnTo>
                  <a:lnTo>
                    <a:pt x="1609090" y="1021892"/>
                  </a:lnTo>
                  <a:lnTo>
                    <a:pt x="1609775" y="1022019"/>
                  </a:lnTo>
                  <a:lnTo>
                    <a:pt x="1609178" y="1023670"/>
                  </a:lnTo>
                  <a:lnTo>
                    <a:pt x="1609153" y="1023861"/>
                  </a:lnTo>
                  <a:lnTo>
                    <a:pt x="1609153" y="1032052"/>
                  </a:lnTo>
                  <a:lnTo>
                    <a:pt x="1609102" y="1032179"/>
                  </a:lnTo>
                  <a:lnTo>
                    <a:pt x="1608874" y="1032179"/>
                  </a:lnTo>
                  <a:lnTo>
                    <a:pt x="1608963" y="1031925"/>
                  </a:lnTo>
                  <a:lnTo>
                    <a:pt x="1609153" y="1032052"/>
                  </a:lnTo>
                  <a:lnTo>
                    <a:pt x="1609153" y="1023861"/>
                  </a:lnTo>
                  <a:lnTo>
                    <a:pt x="1609077" y="1024432"/>
                  </a:lnTo>
                  <a:lnTo>
                    <a:pt x="1608975" y="1025575"/>
                  </a:lnTo>
                  <a:lnTo>
                    <a:pt x="1608658" y="1025956"/>
                  </a:lnTo>
                  <a:lnTo>
                    <a:pt x="1608658" y="1035481"/>
                  </a:lnTo>
                  <a:lnTo>
                    <a:pt x="1607870" y="1036116"/>
                  </a:lnTo>
                  <a:lnTo>
                    <a:pt x="1607388" y="1035608"/>
                  </a:lnTo>
                  <a:lnTo>
                    <a:pt x="1607870" y="1035608"/>
                  </a:lnTo>
                  <a:lnTo>
                    <a:pt x="1608175" y="1035481"/>
                  </a:lnTo>
                  <a:lnTo>
                    <a:pt x="1608658" y="1035481"/>
                  </a:lnTo>
                  <a:lnTo>
                    <a:pt x="1608658" y="1025956"/>
                  </a:lnTo>
                  <a:lnTo>
                    <a:pt x="1608226" y="1026464"/>
                  </a:lnTo>
                  <a:lnTo>
                    <a:pt x="1607464" y="1027099"/>
                  </a:lnTo>
                  <a:lnTo>
                    <a:pt x="1606816" y="1027480"/>
                  </a:lnTo>
                  <a:lnTo>
                    <a:pt x="1605546" y="1027988"/>
                  </a:lnTo>
                  <a:lnTo>
                    <a:pt x="1604352" y="1028877"/>
                  </a:lnTo>
                  <a:lnTo>
                    <a:pt x="1606194" y="1029131"/>
                  </a:lnTo>
                  <a:lnTo>
                    <a:pt x="1607426" y="1030020"/>
                  </a:lnTo>
                  <a:lnTo>
                    <a:pt x="1608086" y="1031290"/>
                  </a:lnTo>
                  <a:lnTo>
                    <a:pt x="1607299" y="1031417"/>
                  </a:lnTo>
                  <a:lnTo>
                    <a:pt x="1606016" y="1031163"/>
                  </a:lnTo>
                  <a:lnTo>
                    <a:pt x="1605534" y="1031290"/>
                  </a:lnTo>
                  <a:lnTo>
                    <a:pt x="1605127" y="1031798"/>
                  </a:lnTo>
                  <a:lnTo>
                    <a:pt x="1604746" y="1032560"/>
                  </a:lnTo>
                  <a:lnTo>
                    <a:pt x="1604086" y="1032560"/>
                  </a:lnTo>
                  <a:lnTo>
                    <a:pt x="1603527" y="1032687"/>
                  </a:lnTo>
                  <a:lnTo>
                    <a:pt x="1603070" y="1032941"/>
                  </a:lnTo>
                  <a:lnTo>
                    <a:pt x="1602282" y="1033449"/>
                  </a:lnTo>
                  <a:lnTo>
                    <a:pt x="1601597" y="1033957"/>
                  </a:lnTo>
                  <a:lnTo>
                    <a:pt x="1602562" y="1035862"/>
                  </a:lnTo>
                  <a:lnTo>
                    <a:pt x="1602308" y="1036116"/>
                  </a:lnTo>
                  <a:lnTo>
                    <a:pt x="1601711" y="1036116"/>
                  </a:lnTo>
                  <a:lnTo>
                    <a:pt x="1600796" y="1035989"/>
                  </a:lnTo>
                  <a:lnTo>
                    <a:pt x="1599946" y="1035735"/>
                  </a:lnTo>
                  <a:lnTo>
                    <a:pt x="1599361" y="1035735"/>
                  </a:lnTo>
                  <a:lnTo>
                    <a:pt x="1599031" y="1036116"/>
                  </a:lnTo>
                  <a:lnTo>
                    <a:pt x="1599247" y="1036751"/>
                  </a:lnTo>
                  <a:lnTo>
                    <a:pt x="1599361" y="1038910"/>
                  </a:lnTo>
                  <a:lnTo>
                    <a:pt x="1599463" y="1039418"/>
                  </a:lnTo>
                  <a:lnTo>
                    <a:pt x="1599806" y="1039926"/>
                  </a:lnTo>
                  <a:lnTo>
                    <a:pt x="1600593" y="1040307"/>
                  </a:lnTo>
                  <a:lnTo>
                    <a:pt x="1599514" y="1040942"/>
                  </a:lnTo>
                  <a:lnTo>
                    <a:pt x="1599107" y="1041323"/>
                  </a:lnTo>
                  <a:lnTo>
                    <a:pt x="1598409" y="1040307"/>
                  </a:lnTo>
                  <a:lnTo>
                    <a:pt x="1598231" y="1040053"/>
                  </a:lnTo>
                  <a:lnTo>
                    <a:pt x="1597647" y="1040307"/>
                  </a:lnTo>
                  <a:lnTo>
                    <a:pt x="1596961" y="1040180"/>
                  </a:lnTo>
                  <a:lnTo>
                    <a:pt x="1596631" y="1040180"/>
                  </a:lnTo>
                  <a:lnTo>
                    <a:pt x="1596174" y="1040434"/>
                  </a:lnTo>
                  <a:lnTo>
                    <a:pt x="1595577" y="1040942"/>
                  </a:lnTo>
                  <a:lnTo>
                    <a:pt x="1596758" y="1041196"/>
                  </a:lnTo>
                  <a:lnTo>
                    <a:pt x="1597482" y="1041958"/>
                  </a:lnTo>
                  <a:lnTo>
                    <a:pt x="1597736" y="1042974"/>
                  </a:lnTo>
                  <a:lnTo>
                    <a:pt x="1599806" y="1042339"/>
                  </a:lnTo>
                  <a:lnTo>
                    <a:pt x="1599793" y="1043863"/>
                  </a:lnTo>
                  <a:lnTo>
                    <a:pt x="1597837" y="1044117"/>
                  </a:lnTo>
                  <a:lnTo>
                    <a:pt x="1596390" y="1043863"/>
                  </a:lnTo>
                  <a:lnTo>
                    <a:pt x="1595475" y="1043101"/>
                  </a:lnTo>
                  <a:lnTo>
                    <a:pt x="1594954" y="1042593"/>
                  </a:lnTo>
                  <a:lnTo>
                    <a:pt x="1594332" y="1042466"/>
                  </a:lnTo>
                  <a:lnTo>
                    <a:pt x="1593608" y="1042974"/>
                  </a:lnTo>
                  <a:lnTo>
                    <a:pt x="1592834" y="1043228"/>
                  </a:lnTo>
                  <a:lnTo>
                    <a:pt x="1592364" y="1043736"/>
                  </a:lnTo>
                  <a:lnTo>
                    <a:pt x="1592237" y="1044752"/>
                  </a:lnTo>
                  <a:lnTo>
                    <a:pt x="1593342" y="1045768"/>
                  </a:lnTo>
                  <a:lnTo>
                    <a:pt x="1593494" y="1046784"/>
                  </a:lnTo>
                  <a:lnTo>
                    <a:pt x="1592719" y="1047673"/>
                  </a:lnTo>
                  <a:lnTo>
                    <a:pt x="1591233" y="1047673"/>
                  </a:lnTo>
                  <a:lnTo>
                    <a:pt x="1590268" y="1047165"/>
                  </a:lnTo>
                  <a:lnTo>
                    <a:pt x="1589278" y="1047292"/>
                  </a:lnTo>
                  <a:lnTo>
                    <a:pt x="1587703" y="1047800"/>
                  </a:lnTo>
                  <a:lnTo>
                    <a:pt x="1587169" y="1048181"/>
                  </a:lnTo>
                  <a:lnTo>
                    <a:pt x="1586687" y="1048181"/>
                  </a:lnTo>
                  <a:lnTo>
                    <a:pt x="1586230" y="1047800"/>
                  </a:lnTo>
                  <a:lnTo>
                    <a:pt x="1585709" y="1047165"/>
                  </a:lnTo>
                  <a:lnTo>
                    <a:pt x="1585620" y="1046784"/>
                  </a:lnTo>
                  <a:lnTo>
                    <a:pt x="1585836" y="1046530"/>
                  </a:lnTo>
                  <a:lnTo>
                    <a:pt x="1585937" y="1046403"/>
                  </a:lnTo>
                  <a:lnTo>
                    <a:pt x="1584718" y="1045387"/>
                  </a:lnTo>
                  <a:lnTo>
                    <a:pt x="1584566" y="1045260"/>
                  </a:lnTo>
                  <a:lnTo>
                    <a:pt x="1583918" y="1044879"/>
                  </a:lnTo>
                  <a:lnTo>
                    <a:pt x="1583385" y="1045006"/>
                  </a:lnTo>
                  <a:lnTo>
                    <a:pt x="1582991" y="1045387"/>
                  </a:lnTo>
                  <a:lnTo>
                    <a:pt x="1582534" y="1044117"/>
                  </a:lnTo>
                  <a:lnTo>
                    <a:pt x="1582470" y="1043990"/>
                  </a:lnTo>
                  <a:lnTo>
                    <a:pt x="1582026" y="1043101"/>
                  </a:lnTo>
                  <a:lnTo>
                    <a:pt x="1581823" y="1042974"/>
                  </a:lnTo>
                  <a:lnTo>
                    <a:pt x="1581619" y="1042847"/>
                  </a:lnTo>
                  <a:lnTo>
                    <a:pt x="1581429" y="1042720"/>
                  </a:lnTo>
                  <a:lnTo>
                    <a:pt x="1580667" y="1042085"/>
                  </a:lnTo>
                  <a:lnTo>
                    <a:pt x="1580515" y="1041958"/>
                  </a:lnTo>
                  <a:lnTo>
                    <a:pt x="1579638" y="1041704"/>
                  </a:lnTo>
                  <a:lnTo>
                    <a:pt x="1578775" y="1042085"/>
                  </a:lnTo>
                  <a:lnTo>
                    <a:pt x="1578584" y="1041450"/>
                  </a:lnTo>
                  <a:lnTo>
                    <a:pt x="1578419" y="1041196"/>
                  </a:lnTo>
                  <a:lnTo>
                    <a:pt x="1578102" y="1041069"/>
                  </a:lnTo>
                  <a:lnTo>
                    <a:pt x="1577809" y="1041069"/>
                  </a:lnTo>
                  <a:lnTo>
                    <a:pt x="1577263" y="1041196"/>
                  </a:lnTo>
                  <a:lnTo>
                    <a:pt x="1577060" y="1040815"/>
                  </a:lnTo>
                  <a:lnTo>
                    <a:pt x="1576997" y="1040688"/>
                  </a:lnTo>
                  <a:lnTo>
                    <a:pt x="1576882" y="1040307"/>
                  </a:lnTo>
                  <a:lnTo>
                    <a:pt x="1576768" y="1039545"/>
                  </a:lnTo>
                  <a:lnTo>
                    <a:pt x="1576730" y="1039291"/>
                  </a:lnTo>
                  <a:lnTo>
                    <a:pt x="1574927" y="1039291"/>
                  </a:lnTo>
                  <a:lnTo>
                    <a:pt x="1574495" y="1039164"/>
                  </a:lnTo>
                  <a:lnTo>
                    <a:pt x="1573987" y="1038910"/>
                  </a:lnTo>
                  <a:lnTo>
                    <a:pt x="1573517" y="1038910"/>
                  </a:lnTo>
                  <a:lnTo>
                    <a:pt x="1573288" y="1038656"/>
                  </a:lnTo>
                  <a:lnTo>
                    <a:pt x="1573288" y="1038275"/>
                  </a:lnTo>
                  <a:lnTo>
                    <a:pt x="1573403" y="1037767"/>
                  </a:lnTo>
                  <a:lnTo>
                    <a:pt x="1573517" y="1037513"/>
                  </a:lnTo>
                  <a:lnTo>
                    <a:pt x="1573745" y="1037259"/>
                  </a:lnTo>
                  <a:lnTo>
                    <a:pt x="1573987" y="1037005"/>
                  </a:lnTo>
                  <a:lnTo>
                    <a:pt x="1573720" y="1036878"/>
                  </a:lnTo>
                  <a:lnTo>
                    <a:pt x="1573288" y="1036878"/>
                  </a:lnTo>
                  <a:lnTo>
                    <a:pt x="1572895" y="1037132"/>
                  </a:lnTo>
                  <a:lnTo>
                    <a:pt x="1572653" y="1037221"/>
                  </a:lnTo>
                  <a:lnTo>
                    <a:pt x="1572653" y="1055674"/>
                  </a:lnTo>
                  <a:lnTo>
                    <a:pt x="1572361" y="1055801"/>
                  </a:lnTo>
                  <a:lnTo>
                    <a:pt x="1572425" y="1055674"/>
                  </a:lnTo>
                  <a:lnTo>
                    <a:pt x="1572653" y="1055674"/>
                  </a:lnTo>
                  <a:lnTo>
                    <a:pt x="1572653" y="1037221"/>
                  </a:lnTo>
                  <a:lnTo>
                    <a:pt x="1572501" y="1037259"/>
                  </a:lnTo>
                  <a:lnTo>
                    <a:pt x="1572209" y="1037259"/>
                  </a:lnTo>
                  <a:lnTo>
                    <a:pt x="1572018" y="1037005"/>
                  </a:lnTo>
                  <a:lnTo>
                    <a:pt x="1570037" y="1037628"/>
                  </a:lnTo>
                  <a:lnTo>
                    <a:pt x="1570037" y="1042847"/>
                  </a:lnTo>
                  <a:lnTo>
                    <a:pt x="1569580" y="1042466"/>
                  </a:lnTo>
                  <a:lnTo>
                    <a:pt x="1569377" y="1042212"/>
                  </a:lnTo>
                  <a:lnTo>
                    <a:pt x="1569275" y="1042085"/>
                  </a:lnTo>
                  <a:lnTo>
                    <a:pt x="1569008" y="1041577"/>
                  </a:lnTo>
                  <a:lnTo>
                    <a:pt x="1569034" y="1041069"/>
                  </a:lnTo>
                  <a:lnTo>
                    <a:pt x="1569351" y="1040815"/>
                  </a:lnTo>
                  <a:lnTo>
                    <a:pt x="1570037" y="1042847"/>
                  </a:lnTo>
                  <a:lnTo>
                    <a:pt x="1570037" y="1037628"/>
                  </a:lnTo>
                  <a:lnTo>
                    <a:pt x="1569161" y="1037894"/>
                  </a:lnTo>
                  <a:lnTo>
                    <a:pt x="1568615" y="1037894"/>
                  </a:lnTo>
                  <a:lnTo>
                    <a:pt x="1568399" y="1037640"/>
                  </a:lnTo>
                  <a:lnTo>
                    <a:pt x="1568284" y="1037513"/>
                  </a:lnTo>
                  <a:lnTo>
                    <a:pt x="1568780" y="1037005"/>
                  </a:lnTo>
                  <a:lnTo>
                    <a:pt x="1569364" y="1036878"/>
                  </a:lnTo>
                  <a:lnTo>
                    <a:pt x="1569542" y="1036751"/>
                  </a:lnTo>
                  <a:lnTo>
                    <a:pt x="1569707" y="1036624"/>
                  </a:lnTo>
                  <a:lnTo>
                    <a:pt x="1569885" y="1036497"/>
                  </a:lnTo>
                  <a:lnTo>
                    <a:pt x="1570151" y="1036116"/>
                  </a:lnTo>
                  <a:lnTo>
                    <a:pt x="1570151" y="1035735"/>
                  </a:lnTo>
                  <a:lnTo>
                    <a:pt x="1569377" y="1035735"/>
                  </a:lnTo>
                  <a:lnTo>
                    <a:pt x="1569008" y="1035481"/>
                  </a:lnTo>
                  <a:lnTo>
                    <a:pt x="1569021" y="1035354"/>
                  </a:lnTo>
                  <a:lnTo>
                    <a:pt x="1569072" y="1034973"/>
                  </a:lnTo>
                  <a:lnTo>
                    <a:pt x="1568919" y="1034465"/>
                  </a:lnTo>
                  <a:lnTo>
                    <a:pt x="1568970" y="1033703"/>
                  </a:lnTo>
                  <a:lnTo>
                    <a:pt x="1568526" y="1033322"/>
                  </a:lnTo>
                  <a:lnTo>
                    <a:pt x="1568005" y="1033068"/>
                  </a:lnTo>
                  <a:lnTo>
                    <a:pt x="1567421" y="1032941"/>
                  </a:lnTo>
                  <a:lnTo>
                    <a:pt x="1566430" y="1032941"/>
                  </a:lnTo>
                  <a:lnTo>
                    <a:pt x="1565643" y="1032560"/>
                  </a:lnTo>
                  <a:lnTo>
                    <a:pt x="1565529" y="1032179"/>
                  </a:lnTo>
                  <a:lnTo>
                    <a:pt x="1565414" y="1031671"/>
                  </a:lnTo>
                  <a:lnTo>
                    <a:pt x="1565363" y="1031290"/>
                  </a:lnTo>
                  <a:lnTo>
                    <a:pt x="1565351" y="1031163"/>
                  </a:lnTo>
                  <a:lnTo>
                    <a:pt x="1565097" y="1030655"/>
                  </a:lnTo>
                  <a:lnTo>
                    <a:pt x="1565033" y="1036624"/>
                  </a:lnTo>
                  <a:lnTo>
                    <a:pt x="1563662" y="1035989"/>
                  </a:lnTo>
                  <a:lnTo>
                    <a:pt x="1564259" y="1035735"/>
                  </a:lnTo>
                  <a:lnTo>
                    <a:pt x="1564678" y="1035608"/>
                  </a:lnTo>
                  <a:lnTo>
                    <a:pt x="1564944" y="1035354"/>
                  </a:lnTo>
                  <a:lnTo>
                    <a:pt x="1565033" y="1036624"/>
                  </a:lnTo>
                  <a:lnTo>
                    <a:pt x="1565033" y="1030630"/>
                  </a:lnTo>
                  <a:lnTo>
                    <a:pt x="1564855" y="1030528"/>
                  </a:lnTo>
                  <a:lnTo>
                    <a:pt x="1564665" y="1030528"/>
                  </a:lnTo>
                  <a:lnTo>
                    <a:pt x="1564373" y="1031163"/>
                  </a:lnTo>
                  <a:lnTo>
                    <a:pt x="1563966" y="1031290"/>
                  </a:lnTo>
                  <a:lnTo>
                    <a:pt x="1563585" y="1031290"/>
                  </a:lnTo>
                  <a:lnTo>
                    <a:pt x="1563179" y="1030020"/>
                  </a:lnTo>
                  <a:lnTo>
                    <a:pt x="1563293" y="1029131"/>
                  </a:lnTo>
                  <a:lnTo>
                    <a:pt x="1563433" y="1028496"/>
                  </a:lnTo>
                  <a:lnTo>
                    <a:pt x="1564487" y="1026972"/>
                  </a:lnTo>
                  <a:lnTo>
                    <a:pt x="1566379" y="1027480"/>
                  </a:lnTo>
                  <a:lnTo>
                    <a:pt x="1566646" y="1027607"/>
                  </a:lnTo>
                  <a:lnTo>
                    <a:pt x="1566964" y="1027353"/>
                  </a:lnTo>
                  <a:lnTo>
                    <a:pt x="1567091" y="1026972"/>
                  </a:lnTo>
                  <a:lnTo>
                    <a:pt x="1567129" y="1026337"/>
                  </a:lnTo>
                  <a:lnTo>
                    <a:pt x="1567141" y="1024686"/>
                  </a:lnTo>
                  <a:lnTo>
                    <a:pt x="1567726" y="1024432"/>
                  </a:lnTo>
                  <a:lnTo>
                    <a:pt x="1567853" y="1024178"/>
                  </a:lnTo>
                  <a:lnTo>
                    <a:pt x="1567967" y="1023924"/>
                  </a:lnTo>
                  <a:lnTo>
                    <a:pt x="1568030" y="1023416"/>
                  </a:lnTo>
                  <a:lnTo>
                    <a:pt x="1568030" y="1022400"/>
                  </a:lnTo>
                  <a:lnTo>
                    <a:pt x="1567548" y="1021892"/>
                  </a:lnTo>
                  <a:lnTo>
                    <a:pt x="1566697" y="1021511"/>
                  </a:lnTo>
                  <a:lnTo>
                    <a:pt x="1566633" y="1021384"/>
                  </a:lnTo>
                  <a:lnTo>
                    <a:pt x="1566532" y="1021130"/>
                  </a:lnTo>
                  <a:lnTo>
                    <a:pt x="1566468" y="1020622"/>
                  </a:lnTo>
                  <a:lnTo>
                    <a:pt x="1567649" y="1020241"/>
                  </a:lnTo>
                  <a:lnTo>
                    <a:pt x="1568030" y="1019987"/>
                  </a:lnTo>
                  <a:lnTo>
                    <a:pt x="1568526" y="1020495"/>
                  </a:lnTo>
                  <a:lnTo>
                    <a:pt x="1568615" y="1020749"/>
                  </a:lnTo>
                  <a:lnTo>
                    <a:pt x="1568881" y="1021257"/>
                  </a:lnTo>
                  <a:lnTo>
                    <a:pt x="1569212" y="1021384"/>
                  </a:lnTo>
                  <a:lnTo>
                    <a:pt x="1569605" y="1021257"/>
                  </a:lnTo>
                  <a:lnTo>
                    <a:pt x="1569491" y="1019987"/>
                  </a:lnTo>
                  <a:lnTo>
                    <a:pt x="1569542" y="1019225"/>
                  </a:lnTo>
                  <a:lnTo>
                    <a:pt x="1569872" y="1018336"/>
                  </a:lnTo>
                  <a:lnTo>
                    <a:pt x="1570405" y="1017193"/>
                  </a:lnTo>
                  <a:lnTo>
                    <a:pt x="1570482" y="1016939"/>
                  </a:lnTo>
                  <a:lnTo>
                    <a:pt x="1570799" y="1015923"/>
                  </a:lnTo>
                  <a:lnTo>
                    <a:pt x="1572463" y="1015923"/>
                  </a:lnTo>
                  <a:lnTo>
                    <a:pt x="1572856" y="1015796"/>
                  </a:lnTo>
                  <a:lnTo>
                    <a:pt x="1572729" y="1015415"/>
                  </a:lnTo>
                  <a:lnTo>
                    <a:pt x="1572412" y="1015034"/>
                  </a:lnTo>
                  <a:lnTo>
                    <a:pt x="1571459" y="1014526"/>
                  </a:lnTo>
                  <a:lnTo>
                    <a:pt x="1570507" y="1014018"/>
                  </a:lnTo>
                  <a:lnTo>
                    <a:pt x="1570240" y="1013510"/>
                  </a:lnTo>
                  <a:lnTo>
                    <a:pt x="1570316" y="1013002"/>
                  </a:lnTo>
                  <a:lnTo>
                    <a:pt x="1570901" y="1012748"/>
                  </a:lnTo>
                  <a:lnTo>
                    <a:pt x="1571599" y="1012367"/>
                  </a:lnTo>
                  <a:lnTo>
                    <a:pt x="1572374" y="1012367"/>
                  </a:lnTo>
                  <a:lnTo>
                    <a:pt x="1572577" y="1012240"/>
                  </a:lnTo>
                  <a:lnTo>
                    <a:pt x="1572729" y="1012240"/>
                  </a:lnTo>
                  <a:lnTo>
                    <a:pt x="1572869" y="1012367"/>
                  </a:lnTo>
                  <a:lnTo>
                    <a:pt x="1573923" y="1012240"/>
                  </a:lnTo>
                  <a:lnTo>
                    <a:pt x="1574444" y="1011986"/>
                  </a:lnTo>
                  <a:lnTo>
                    <a:pt x="1574444" y="1011605"/>
                  </a:lnTo>
                  <a:lnTo>
                    <a:pt x="1573657" y="1011224"/>
                  </a:lnTo>
                  <a:lnTo>
                    <a:pt x="1573136" y="1010716"/>
                  </a:lnTo>
                  <a:lnTo>
                    <a:pt x="1572882" y="1009827"/>
                  </a:lnTo>
                  <a:lnTo>
                    <a:pt x="1573987" y="1009446"/>
                  </a:lnTo>
                  <a:lnTo>
                    <a:pt x="1574342" y="1009319"/>
                  </a:lnTo>
                  <a:lnTo>
                    <a:pt x="1577035" y="1002842"/>
                  </a:lnTo>
                  <a:lnTo>
                    <a:pt x="1577441" y="1001826"/>
                  </a:lnTo>
                  <a:lnTo>
                    <a:pt x="1577644" y="1001318"/>
                  </a:lnTo>
                  <a:lnTo>
                    <a:pt x="1578597" y="998905"/>
                  </a:lnTo>
                  <a:lnTo>
                    <a:pt x="1578279" y="998651"/>
                  </a:lnTo>
                  <a:lnTo>
                    <a:pt x="1578051" y="998016"/>
                  </a:lnTo>
                  <a:lnTo>
                    <a:pt x="1577949" y="997127"/>
                  </a:lnTo>
                  <a:lnTo>
                    <a:pt x="1577835" y="995476"/>
                  </a:lnTo>
                  <a:lnTo>
                    <a:pt x="1577733" y="994841"/>
                  </a:lnTo>
                  <a:lnTo>
                    <a:pt x="1574787" y="994333"/>
                  </a:lnTo>
                  <a:lnTo>
                    <a:pt x="1571739" y="994079"/>
                  </a:lnTo>
                  <a:lnTo>
                    <a:pt x="1571142" y="994587"/>
                  </a:lnTo>
                  <a:lnTo>
                    <a:pt x="1570405" y="994968"/>
                  </a:lnTo>
                  <a:lnTo>
                    <a:pt x="1569478" y="995095"/>
                  </a:lnTo>
                  <a:lnTo>
                    <a:pt x="1568310" y="995476"/>
                  </a:lnTo>
                  <a:lnTo>
                    <a:pt x="1567014" y="996111"/>
                  </a:lnTo>
                  <a:lnTo>
                    <a:pt x="1562696" y="998778"/>
                  </a:lnTo>
                  <a:lnTo>
                    <a:pt x="1562836" y="998905"/>
                  </a:lnTo>
                  <a:lnTo>
                    <a:pt x="1563052" y="999286"/>
                  </a:lnTo>
                  <a:lnTo>
                    <a:pt x="1563966" y="1001064"/>
                  </a:lnTo>
                  <a:lnTo>
                    <a:pt x="1564157" y="1001318"/>
                  </a:lnTo>
                  <a:lnTo>
                    <a:pt x="1562684" y="1000798"/>
                  </a:lnTo>
                  <a:lnTo>
                    <a:pt x="1562684" y="1002334"/>
                  </a:lnTo>
                  <a:lnTo>
                    <a:pt x="1562087" y="1002842"/>
                  </a:lnTo>
                  <a:lnTo>
                    <a:pt x="1561757" y="1002588"/>
                  </a:lnTo>
                  <a:lnTo>
                    <a:pt x="1561693" y="1001826"/>
                  </a:lnTo>
                  <a:lnTo>
                    <a:pt x="1562684" y="1002334"/>
                  </a:lnTo>
                  <a:lnTo>
                    <a:pt x="1562684" y="1000798"/>
                  </a:lnTo>
                  <a:lnTo>
                    <a:pt x="1561668" y="1000429"/>
                  </a:lnTo>
                  <a:lnTo>
                    <a:pt x="1560690" y="1000912"/>
                  </a:lnTo>
                  <a:lnTo>
                    <a:pt x="1560690" y="1014018"/>
                  </a:lnTo>
                  <a:lnTo>
                    <a:pt x="1559204" y="1014526"/>
                  </a:lnTo>
                  <a:lnTo>
                    <a:pt x="1559306" y="1012875"/>
                  </a:lnTo>
                  <a:lnTo>
                    <a:pt x="1558721" y="1012621"/>
                  </a:lnTo>
                  <a:lnTo>
                    <a:pt x="1558061" y="1012507"/>
                  </a:lnTo>
                  <a:lnTo>
                    <a:pt x="1558061" y="1043228"/>
                  </a:lnTo>
                  <a:lnTo>
                    <a:pt x="1557464" y="1043355"/>
                  </a:lnTo>
                  <a:lnTo>
                    <a:pt x="1556677" y="1043990"/>
                  </a:lnTo>
                  <a:lnTo>
                    <a:pt x="1556753" y="1043228"/>
                  </a:lnTo>
                  <a:lnTo>
                    <a:pt x="1556969" y="1043101"/>
                  </a:lnTo>
                  <a:lnTo>
                    <a:pt x="1557197" y="1042974"/>
                  </a:lnTo>
                  <a:lnTo>
                    <a:pt x="1558061" y="1043228"/>
                  </a:lnTo>
                  <a:lnTo>
                    <a:pt x="1558061" y="1012507"/>
                  </a:lnTo>
                  <a:lnTo>
                    <a:pt x="1557159" y="1010970"/>
                  </a:lnTo>
                  <a:lnTo>
                    <a:pt x="1557756" y="1010716"/>
                  </a:lnTo>
                  <a:lnTo>
                    <a:pt x="1558010" y="1010716"/>
                  </a:lnTo>
                  <a:lnTo>
                    <a:pt x="1558277" y="1010843"/>
                  </a:lnTo>
                  <a:lnTo>
                    <a:pt x="1558925" y="1011732"/>
                  </a:lnTo>
                  <a:lnTo>
                    <a:pt x="1559306" y="1012875"/>
                  </a:lnTo>
                  <a:lnTo>
                    <a:pt x="1560690" y="1014018"/>
                  </a:lnTo>
                  <a:lnTo>
                    <a:pt x="1560690" y="1000912"/>
                  </a:lnTo>
                  <a:lnTo>
                    <a:pt x="1560360" y="1001064"/>
                  </a:lnTo>
                  <a:lnTo>
                    <a:pt x="1560220" y="1003223"/>
                  </a:lnTo>
                  <a:lnTo>
                    <a:pt x="1559966" y="1003477"/>
                  </a:lnTo>
                  <a:lnTo>
                    <a:pt x="1559928" y="1003604"/>
                  </a:lnTo>
                  <a:lnTo>
                    <a:pt x="1559826" y="1005509"/>
                  </a:lnTo>
                  <a:lnTo>
                    <a:pt x="1560029" y="1006144"/>
                  </a:lnTo>
                  <a:lnTo>
                    <a:pt x="1558836" y="1006779"/>
                  </a:lnTo>
                  <a:lnTo>
                    <a:pt x="1558531" y="1007160"/>
                  </a:lnTo>
                  <a:lnTo>
                    <a:pt x="1558442" y="1007795"/>
                  </a:lnTo>
                  <a:lnTo>
                    <a:pt x="1558645" y="1007795"/>
                  </a:lnTo>
                  <a:lnTo>
                    <a:pt x="1558937" y="1008303"/>
                  </a:lnTo>
                  <a:lnTo>
                    <a:pt x="1559318" y="1009446"/>
                  </a:lnTo>
                  <a:lnTo>
                    <a:pt x="1557756" y="1008938"/>
                  </a:lnTo>
                  <a:lnTo>
                    <a:pt x="1556804" y="1008938"/>
                  </a:lnTo>
                  <a:lnTo>
                    <a:pt x="1556473" y="1009192"/>
                  </a:lnTo>
                  <a:lnTo>
                    <a:pt x="1555750" y="1009700"/>
                  </a:lnTo>
                  <a:lnTo>
                    <a:pt x="1555851" y="1010716"/>
                  </a:lnTo>
                  <a:lnTo>
                    <a:pt x="1556562" y="1011986"/>
                  </a:lnTo>
                  <a:lnTo>
                    <a:pt x="1555318" y="1011859"/>
                  </a:lnTo>
                  <a:lnTo>
                    <a:pt x="1554543" y="1012113"/>
                  </a:lnTo>
                  <a:lnTo>
                    <a:pt x="1553946" y="1013256"/>
                  </a:lnTo>
                  <a:lnTo>
                    <a:pt x="1553921" y="1014145"/>
                  </a:lnTo>
                  <a:lnTo>
                    <a:pt x="1554035" y="1016050"/>
                  </a:lnTo>
                  <a:lnTo>
                    <a:pt x="1553705" y="1016698"/>
                  </a:lnTo>
                  <a:lnTo>
                    <a:pt x="1553705" y="1042974"/>
                  </a:lnTo>
                  <a:lnTo>
                    <a:pt x="1553438" y="1043101"/>
                  </a:lnTo>
                  <a:lnTo>
                    <a:pt x="1553171" y="1042974"/>
                  </a:lnTo>
                  <a:lnTo>
                    <a:pt x="1553006" y="1042847"/>
                  </a:lnTo>
                  <a:lnTo>
                    <a:pt x="1552943" y="1042593"/>
                  </a:lnTo>
                  <a:lnTo>
                    <a:pt x="1553349" y="1042466"/>
                  </a:lnTo>
                  <a:lnTo>
                    <a:pt x="1553565" y="1042339"/>
                  </a:lnTo>
                  <a:lnTo>
                    <a:pt x="1553641" y="1042212"/>
                  </a:lnTo>
                  <a:lnTo>
                    <a:pt x="1553705" y="1042974"/>
                  </a:lnTo>
                  <a:lnTo>
                    <a:pt x="1553705" y="1016698"/>
                  </a:lnTo>
                  <a:lnTo>
                    <a:pt x="1553019" y="1016939"/>
                  </a:lnTo>
                  <a:lnTo>
                    <a:pt x="1552028" y="1016558"/>
                  </a:lnTo>
                  <a:lnTo>
                    <a:pt x="1552117" y="1016812"/>
                  </a:lnTo>
                  <a:lnTo>
                    <a:pt x="1552206" y="1017447"/>
                  </a:lnTo>
                  <a:lnTo>
                    <a:pt x="1552028" y="1017701"/>
                  </a:lnTo>
                  <a:lnTo>
                    <a:pt x="1551254" y="1017701"/>
                  </a:lnTo>
                  <a:lnTo>
                    <a:pt x="1551000" y="1018463"/>
                  </a:lnTo>
                  <a:lnTo>
                    <a:pt x="1549768" y="1021130"/>
                  </a:lnTo>
                  <a:lnTo>
                    <a:pt x="1549107" y="1020749"/>
                  </a:lnTo>
                  <a:lnTo>
                    <a:pt x="1548625" y="1020622"/>
                  </a:lnTo>
                  <a:lnTo>
                    <a:pt x="1548371" y="1020622"/>
                  </a:lnTo>
                  <a:lnTo>
                    <a:pt x="1548371" y="1039926"/>
                  </a:lnTo>
                  <a:lnTo>
                    <a:pt x="1548269" y="1040180"/>
                  </a:lnTo>
                  <a:lnTo>
                    <a:pt x="1547736" y="1040307"/>
                  </a:lnTo>
                  <a:lnTo>
                    <a:pt x="1548244" y="1039291"/>
                  </a:lnTo>
                  <a:lnTo>
                    <a:pt x="1548295" y="1039418"/>
                  </a:lnTo>
                  <a:lnTo>
                    <a:pt x="1548371" y="1039926"/>
                  </a:lnTo>
                  <a:lnTo>
                    <a:pt x="1548371" y="1020622"/>
                  </a:lnTo>
                  <a:lnTo>
                    <a:pt x="1548752" y="1019733"/>
                  </a:lnTo>
                  <a:lnTo>
                    <a:pt x="1548803" y="1019225"/>
                  </a:lnTo>
                  <a:lnTo>
                    <a:pt x="1548434" y="1018082"/>
                  </a:lnTo>
                  <a:lnTo>
                    <a:pt x="1548320" y="1017701"/>
                  </a:lnTo>
                  <a:lnTo>
                    <a:pt x="1548231" y="1017447"/>
                  </a:lnTo>
                  <a:lnTo>
                    <a:pt x="1548104" y="1017193"/>
                  </a:lnTo>
                  <a:lnTo>
                    <a:pt x="1548041" y="1038148"/>
                  </a:lnTo>
                  <a:lnTo>
                    <a:pt x="1546771" y="1038275"/>
                  </a:lnTo>
                  <a:lnTo>
                    <a:pt x="1546961" y="1037894"/>
                  </a:lnTo>
                  <a:lnTo>
                    <a:pt x="1547393" y="1037894"/>
                  </a:lnTo>
                  <a:lnTo>
                    <a:pt x="1548041" y="1038148"/>
                  </a:lnTo>
                  <a:lnTo>
                    <a:pt x="1548041" y="1017117"/>
                  </a:lnTo>
                  <a:lnTo>
                    <a:pt x="1547914" y="1016939"/>
                  </a:lnTo>
                  <a:lnTo>
                    <a:pt x="1547863" y="1016812"/>
                  </a:lnTo>
                  <a:lnTo>
                    <a:pt x="1547710" y="1016431"/>
                  </a:lnTo>
                  <a:lnTo>
                    <a:pt x="1547126" y="1015542"/>
                  </a:lnTo>
                  <a:lnTo>
                    <a:pt x="1546720" y="1015441"/>
                  </a:lnTo>
                  <a:lnTo>
                    <a:pt x="1546720" y="1016812"/>
                  </a:lnTo>
                  <a:lnTo>
                    <a:pt x="1546326" y="1017701"/>
                  </a:lnTo>
                  <a:lnTo>
                    <a:pt x="1546402" y="1017066"/>
                  </a:lnTo>
                  <a:lnTo>
                    <a:pt x="1546529" y="1016812"/>
                  </a:lnTo>
                  <a:lnTo>
                    <a:pt x="1546720" y="1016812"/>
                  </a:lnTo>
                  <a:lnTo>
                    <a:pt x="1546720" y="1015441"/>
                  </a:lnTo>
                  <a:lnTo>
                    <a:pt x="1546148" y="1015288"/>
                  </a:lnTo>
                  <a:lnTo>
                    <a:pt x="1544764" y="1015415"/>
                  </a:lnTo>
                  <a:lnTo>
                    <a:pt x="1544815" y="1017193"/>
                  </a:lnTo>
                  <a:lnTo>
                    <a:pt x="1544370" y="1017955"/>
                  </a:lnTo>
                  <a:lnTo>
                    <a:pt x="1543189" y="1018082"/>
                  </a:lnTo>
                  <a:lnTo>
                    <a:pt x="1543240" y="1016431"/>
                  </a:lnTo>
                  <a:lnTo>
                    <a:pt x="1543253" y="1015796"/>
                  </a:lnTo>
                  <a:lnTo>
                    <a:pt x="1543164" y="1014145"/>
                  </a:lnTo>
                  <a:lnTo>
                    <a:pt x="1542986" y="1013891"/>
                  </a:lnTo>
                  <a:lnTo>
                    <a:pt x="1542872" y="1013637"/>
                  </a:lnTo>
                  <a:lnTo>
                    <a:pt x="1542656" y="1012875"/>
                  </a:lnTo>
                  <a:lnTo>
                    <a:pt x="1542351" y="1012710"/>
                  </a:lnTo>
                  <a:lnTo>
                    <a:pt x="1542351" y="1036751"/>
                  </a:lnTo>
                  <a:lnTo>
                    <a:pt x="1542249" y="1037513"/>
                  </a:lnTo>
                  <a:lnTo>
                    <a:pt x="1542135" y="1037132"/>
                  </a:lnTo>
                  <a:lnTo>
                    <a:pt x="1541995" y="1036878"/>
                  </a:lnTo>
                  <a:lnTo>
                    <a:pt x="1541868" y="1036751"/>
                  </a:lnTo>
                  <a:lnTo>
                    <a:pt x="1542351" y="1036751"/>
                  </a:lnTo>
                  <a:lnTo>
                    <a:pt x="1542351" y="1012710"/>
                  </a:lnTo>
                  <a:lnTo>
                    <a:pt x="1541500" y="1012240"/>
                  </a:lnTo>
                  <a:lnTo>
                    <a:pt x="1539481" y="1011732"/>
                  </a:lnTo>
                  <a:lnTo>
                    <a:pt x="1539265" y="1011224"/>
                  </a:lnTo>
                  <a:lnTo>
                    <a:pt x="1538884" y="1010335"/>
                  </a:lnTo>
                  <a:lnTo>
                    <a:pt x="1538744" y="1010208"/>
                  </a:lnTo>
                  <a:lnTo>
                    <a:pt x="1538744" y="1027861"/>
                  </a:lnTo>
                  <a:lnTo>
                    <a:pt x="1537563" y="1028242"/>
                  </a:lnTo>
                  <a:lnTo>
                    <a:pt x="1537169" y="1028496"/>
                  </a:lnTo>
                  <a:lnTo>
                    <a:pt x="1536979" y="1027988"/>
                  </a:lnTo>
                  <a:lnTo>
                    <a:pt x="1536649" y="1027607"/>
                  </a:lnTo>
                  <a:lnTo>
                    <a:pt x="1535506" y="1027480"/>
                  </a:lnTo>
                  <a:lnTo>
                    <a:pt x="1534718" y="1027480"/>
                  </a:lnTo>
                  <a:lnTo>
                    <a:pt x="1534718" y="1027099"/>
                  </a:lnTo>
                  <a:lnTo>
                    <a:pt x="1535404" y="1026464"/>
                  </a:lnTo>
                  <a:lnTo>
                    <a:pt x="1535811" y="1026337"/>
                  </a:lnTo>
                  <a:lnTo>
                    <a:pt x="1538744" y="1027861"/>
                  </a:lnTo>
                  <a:lnTo>
                    <a:pt x="1538744" y="1010208"/>
                  </a:lnTo>
                  <a:lnTo>
                    <a:pt x="1538338" y="1009827"/>
                  </a:lnTo>
                  <a:lnTo>
                    <a:pt x="1537995" y="1010069"/>
                  </a:lnTo>
                  <a:lnTo>
                    <a:pt x="1537995" y="1023924"/>
                  </a:lnTo>
                  <a:lnTo>
                    <a:pt x="1537931" y="1024051"/>
                  </a:lnTo>
                  <a:lnTo>
                    <a:pt x="1537804" y="1024178"/>
                  </a:lnTo>
                  <a:lnTo>
                    <a:pt x="1537665" y="1024051"/>
                  </a:lnTo>
                  <a:lnTo>
                    <a:pt x="1537474" y="1024178"/>
                  </a:lnTo>
                  <a:lnTo>
                    <a:pt x="1537347" y="1024051"/>
                  </a:lnTo>
                  <a:lnTo>
                    <a:pt x="1537411" y="1023670"/>
                  </a:lnTo>
                  <a:lnTo>
                    <a:pt x="1537474" y="1023543"/>
                  </a:lnTo>
                  <a:lnTo>
                    <a:pt x="1537779" y="1023416"/>
                  </a:lnTo>
                  <a:lnTo>
                    <a:pt x="1537830" y="1023670"/>
                  </a:lnTo>
                  <a:lnTo>
                    <a:pt x="1537944" y="1023797"/>
                  </a:lnTo>
                  <a:lnTo>
                    <a:pt x="1537995" y="1023924"/>
                  </a:lnTo>
                  <a:lnTo>
                    <a:pt x="1537995" y="1010069"/>
                  </a:lnTo>
                  <a:lnTo>
                    <a:pt x="1537601" y="1010348"/>
                  </a:lnTo>
                  <a:lnTo>
                    <a:pt x="1537601" y="1016431"/>
                  </a:lnTo>
                  <a:lnTo>
                    <a:pt x="1537068" y="1016177"/>
                  </a:lnTo>
                  <a:lnTo>
                    <a:pt x="1537068" y="1016050"/>
                  </a:lnTo>
                  <a:lnTo>
                    <a:pt x="1537208" y="1015796"/>
                  </a:lnTo>
                  <a:lnTo>
                    <a:pt x="1537296" y="1016050"/>
                  </a:lnTo>
                  <a:lnTo>
                    <a:pt x="1537601" y="1016431"/>
                  </a:lnTo>
                  <a:lnTo>
                    <a:pt x="1537601" y="1010348"/>
                  </a:lnTo>
                  <a:lnTo>
                    <a:pt x="1537423" y="1010462"/>
                  </a:lnTo>
                  <a:lnTo>
                    <a:pt x="1536827" y="1010716"/>
                  </a:lnTo>
                  <a:lnTo>
                    <a:pt x="1536293" y="1011097"/>
                  </a:lnTo>
                  <a:lnTo>
                    <a:pt x="1535874" y="1011224"/>
                  </a:lnTo>
                  <a:lnTo>
                    <a:pt x="1535557" y="1011224"/>
                  </a:lnTo>
                  <a:lnTo>
                    <a:pt x="1536928" y="1009827"/>
                  </a:lnTo>
                  <a:lnTo>
                    <a:pt x="1536827" y="1008684"/>
                  </a:lnTo>
                  <a:lnTo>
                    <a:pt x="1535264" y="1007922"/>
                  </a:lnTo>
                  <a:lnTo>
                    <a:pt x="1534414" y="1007668"/>
                  </a:lnTo>
                  <a:lnTo>
                    <a:pt x="1533893" y="1007160"/>
                  </a:lnTo>
                  <a:lnTo>
                    <a:pt x="1533372" y="1005636"/>
                  </a:lnTo>
                  <a:lnTo>
                    <a:pt x="1533791" y="1004239"/>
                  </a:lnTo>
                  <a:lnTo>
                    <a:pt x="1534071" y="1003858"/>
                  </a:lnTo>
                  <a:lnTo>
                    <a:pt x="1534160" y="1003731"/>
                  </a:lnTo>
                  <a:lnTo>
                    <a:pt x="1538541" y="995476"/>
                  </a:lnTo>
                  <a:lnTo>
                    <a:pt x="1538744" y="995095"/>
                  </a:lnTo>
                  <a:lnTo>
                    <a:pt x="1533207" y="995095"/>
                  </a:lnTo>
                  <a:lnTo>
                    <a:pt x="1533207" y="1003223"/>
                  </a:lnTo>
                  <a:lnTo>
                    <a:pt x="1532623" y="1003731"/>
                  </a:lnTo>
                  <a:lnTo>
                    <a:pt x="1532331" y="1003604"/>
                  </a:lnTo>
                  <a:lnTo>
                    <a:pt x="1532331" y="1002969"/>
                  </a:lnTo>
                  <a:lnTo>
                    <a:pt x="1532724" y="1003223"/>
                  </a:lnTo>
                  <a:lnTo>
                    <a:pt x="1533207" y="1003223"/>
                  </a:lnTo>
                  <a:lnTo>
                    <a:pt x="1533207" y="995095"/>
                  </a:lnTo>
                  <a:lnTo>
                    <a:pt x="1530438" y="995095"/>
                  </a:lnTo>
                  <a:lnTo>
                    <a:pt x="1530438" y="1021892"/>
                  </a:lnTo>
                  <a:lnTo>
                    <a:pt x="1529321" y="1024051"/>
                  </a:lnTo>
                  <a:lnTo>
                    <a:pt x="1528533" y="1023670"/>
                  </a:lnTo>
                  <a:lnTo>
                    <a:pt x="1528864" y="1023035"/>
                  </a:lnTo>
                  <a:lnTo>
                    <a:pt x="1529727" y="1021384"/>
                  </a:lnTo>
                  <a:lnTo>
                    <a:pt x="1530324" y="1021511"/>
                  </a:lnTo>
                  <a:lnTo>
                    <a:pt x="1530438" y="1021892"/>
                  </a:lnTo>
                  <a:lnTo>
                    <a:pt x="1530438" y="995095"/>
                  </a:lnTo>
                  <a:lnTo>
                    <a:pt x="1523517" y="995095"/>
                  </a:lnTo>
                  <a:lnTo>
                    <a:pt x="1522031" y="995095"/>
                  </a:lnTo>
                  <a:lnTo>
                    <a:pt x="1520786" y="995095"/>
                  </a:lnTo>
                  <a:lnTo>
                    <a:pt x="1519809" y="997127"/>
                  </a:lnTo>
                  <a:lnTo>
                    <a:pt x="1519402" y="998651"/>
                  </a:lnTo>
                  <a:lnTo>
                    <a:pt x="1519364" y="1000810"/>
                  </a:lnTo>
                  <a:lnTo>
                    <a:pt x="1516608" y="1000937"/>
                  </a:lnTo>
                  <a:lnTo>
                    <a:pt x="1516418" y="1001064"/>
                  </a:lnTo>
                  <a:lnTo>
                    <a:pt x="1516227" y="1001318"/>
                  </a:lnTo>
                  <a:lnTo>
                    <a:pt x="1516024" y="1001699"/>
                  </a:lnTo>
                  <a:lnTo>
                    <a:pt x="1515795" y="1002969"/>
                  </a:lnTo>
                  <a:lnTo>
                    <a:pt x="1515465" y="1003477"/>
                  </a:lnTo>
                  <a:lnTo>
                    <a:pt x="1514932" y="1003858"/>
                  </a:lnTo>
                  <a:lnTo>
                    <a:pt x="1511808" y="1002842"/>
                  </a:lnTo>
                  <a:lnTo>
                    <a:pt x="1510563" y="1003731"/>
                  </a:lnTo>
                  <a:lnTo>
                    <a:pt x="1510487" y="1004747"/>
                  </a:lnTo>
                  <a:lnTo>
                    <a:pt x="1510703" y="1006779"/>
                  </a:lnTo>
                  <a:lnTo>
                    <a:pt x="1509229" y="1007795"/>
                  </a:lnTo>
                  <a:lnTo>
                    <a:pt x="1507858" y="1008557"/>
                  </a:lnTo>
                  <a:lnTo>
                    <a:pt x="1507883" y="1011605"/>
                  </a:lnTo>
                  <a:lnTo>
                    <a:pt x="1507782" y="1012367"/>
                  </a:lnTo>
                  <a:lnTo>
                    <a:pt x="1507655" y="1013002"/>
                  </a:lnTo>
                  <a:lnTo>
                    <a:pt x="1507540" y="1015034"/>
                  </a:lnTo>
                  <a:lnTo>
                    <a:pt x="1510601" y="1021003"/>
                  </a:lnTo>
                  <a:lnTo>
                    <a:pt x="1515402" y="1023670"/>
                  </a:lnTo>
                  <a:lnTo>
                    <a:pt x="1521968" y="1023035"/>
                  </a:lnTo>
                  <a:lnTo>
                    <a:pt x="1521993" y="1023543"/>
                  </a:lnTo>
                  <a:lnTo>
                    <a:pt x="1522120" y="1024051"/>
                  </a:lnTo>
                  <a:lnTo>
                    <a:pt x="1522450" y="1025067"/>
                  </a:lnTo>
                  <a:lnTo>
                    <a:pt x="1523923" y="1026083"/>
                  </a:lnTo>
                  <a:lnTo>
                    <a:pt x="1525485" y="1026845"/>
                  </a:lnTo>
                  <a:lnTo>
                    <a:pt x="1526197" y="1027353"/>
                  </a:lnTo>
                  <a:lnTo>
                    <a:pt x="1527276" y="1027861"/>
                  </a:lnTo>
                  <a:lnTo>
                    <a:pt x="1528724" y="1028242"/>
                  </a:lnTo>
                  <a:lnTo>
                    <a:pt x="1528927" y="1027861"/>
                  </a:lnTo>
                  <a:lnTo>
                    <a:pt x="1529016" y="1027607"/>
                  </a:lnTo>
                  <a:lnTo>
                    <a:pt x="1529016" y="1027099"/>
                  </a:lnTo>
                  <a:lnTo>
                    <a:pt x="1529511" y="1027099"/>
                  </a:lnTo>
                  <a:lnTo>
                    <a:pt x="1530197" y="1027226"/>
                  </a:lnTo>
                  <a:lnTo>
                    <a:pt x="1530731" y="1027226"/>
                  </a:lnTo>
                  <a:lnTo>
                    <a:pt x="1531048" y="1027353"/>
                  </a:lnTo>
                  <a:lnTo>
                    <a:pt x="1531112" y="1027861"/>
                  </a:lnTo>
                  <a:lnTo>
                    <a:pt x="1530197" y="1029639"/>
                  </a:lnTo>
                  <a:lnTo>
                    <a:pt x="1531962" y="1030020"/>
                  </a:lnTo>
                  <a:lnTo>
                    <a:pt x="1532839" y="1031290"/>
                  </a:lnTo>
                  <a:lnTo>
                    <a:pt x="1534121" y="1031671"/>
                  </a:lnTo>
                  <a:lnTo>
                    <a:pt x="1535163" y="1032179"/>
                  </a:lnTo>
                  <a:lnTo>
                    <a:pt x="1535849" y="1032941"/>
                  </a:lnTo>
                  <a:lnTo>
                    <a:pt x="1536166" y="1033957"/>
                  </a:lnTo>
                  <a:lnTo>
                    <a:pt x="1539570" y="1034338"/>
                  </a:lnTo>
                  <a:lnTo>
                    <a:pt x="1541310" y="1035608"/>
                  </a:lnTo>
                  <a:lnTo>
                    <a:pt x="1541360" y="1037767"/>
                  </a:lnTo>
                  <a:lnTo>
                    <a:pt x="1541856" y="1037767"/>
                  </a:lnTo>
                  <a:lnTo>
                    <a:pt x="1542148" y="1037640"/>
                  </a:lnTo>
                  <a:lnTo>
                    <a:pt x="1542351" y="1038275"/>
                  </a:lnTo>
                  <a:lnTo>
                    <a:pt x="1542707" y="1038656"/>
                  </a:lnTo>
                  <a:lnTo>
                    <a:pt x="1543227" y="1038910"/>
                  </a:lnTo>
                  <a:lnTo>
                    <a:pt x="1544320" y="1039291"/>
                  </a:lnTo>
                  <a:lnTo>
                    <a:pt x="1545183" y="1039418"/>
                  </a:lnTo>
                  <a:lnTo>
                    <a:pt x="1546898" y="1039926"/>
                  </a:lnTo>
                  <a:lnTo>
                    <a:pt x="1547571" y="1040561"/>
                  </a:lnTo>
                  <a:lnTo>
                    <a:pt x="1547647" y="1041450"/>
                  </a:lnTo>
                  <a:lnTo>
                    <a:pt x="1548091" y="1041450"/>
                  </a:lnTo>
                  <a:lnTo>
                    <a:pt x="1548498" y="1041323"/>
                  </a:lnTo>
                  <a:lnTo>
                    <a:pt x="1548815" y="1041069"/>
                  </a:lnTo>
                  <a:lnTo>
                    <a:pt x="1549222" y="1040307"/>
                  </a:lnTo>
                  <a:lnTo>
                    <a:pt x="1549908" y="1039799"/>
                  </a:lnTo>
                  <a:lnTo>
                    <a:pt x="1551012" y="1039545"/>
                  </a:lnTo>
                  <a:lnTo>
                    <a:pt x="1552143" y="1039545"/>
                  </a:lnTo>
                  <a:lnTo>
                    <a:pt x="1552397" y="1039672"/>
                  </a:lnTo>
                  <a:lnTo>
                    <a:pt x="1552473" y="1040815"/>
                  </a:lnTo>
                  <a:lnTo>
                    <a:pt x="1552359" y="1041069"/>
                  </a:lnTo>
                  <a:lnTo>
                    <a:pt x="1551762" y="1041577"/>
                  </a:lnTo>
                  <a:lnTo>
                    <a:pt x="1550771" y="1043101"/>
                  </a:lnTo>
                  <a:lnTo>
                    <a:pt x="1550695" y="1043355"/>
                  </a:lnTo>
                  <a:lnTo>
                    <a:pt x="1550822" y="1043863"/>
                  </a:lnTo>
                  <a:lnTo>
                    <a:pt x="1550974" y="1044117"/>
                  </a:lnTo>
                  <a:lnTo>
                    <a:pt x="1551952" y="1044625"/>
                  </a:lnTo>
                  <a:lnTo>
                    <a:pt x="1552638" y="1044625"/>
                  </a:lnTo>
                  <a:lnTo>
                    <a:pt x="1553108" y="1045387"/>
                  </a:lnTo>
                  <a:lnTo>
                    <a:pt x="1553857" y="1046022"/>
                  </a:lnTo>
                  <a:lnTo>
                    <a:pt x="1556080" y="1047165"/>
                  </a:lnTo>
                  <a:lnTo>
                    <a:pt x="1557045" y="1048181"/>
                  </a:lnTo>
                  <a:lnTo>
                    <a:pt x="1557909" y="1048054"/>
                  </a:lnTo>
                  <a:lnTo>
                    <a:pt x="1558632" y="1048308"/>
                  </a:lnTo>
                  <a:lnTo>
                    <a:pt x="1559217" y="1048689"/>
                  </a:lnTo>
                  <a:lnTo>
                    <a:pt x="1559344" y="1048435"/>
                  </a:lnTo>
                  <a:lnTo>
                    <a:pt x="1559610" y="1048308"/>
                  </a:lnTo>
                  <a:lnTo>
                    <a:pt x="1560360" y="1048054"/>
                  </a:lnTo>
                  <a:lnTo>
                    <a:pt x="1561477" y="1047673"/>
                  </a:lnTo>
                  <a:lnTo>
                    <a:pt x="1562100" y="1047165"/>
                  </a:lnTo>
                  <a:lnTo>
                    <a:pt x="1562760" y="1046530"/>
                  </a:lnTo>
                  <a:lnTo>
                    <a:pt x="1562506" y="1047673"/>
                  </a:lnTo>
                  <a:lnTo>
                    <a:pt x="1562404" y="1048435"/>
                  </a:lnTo>
                  <a:lnTo>
                    <a:pt x="1562912" y="1049705"/>
                  </a:lnTo>
                  <a:lnTo>
                    <a:pt x="1564411" y="1050594"/>
                  </a:lnTo>
                  <a:lnTo>
                    <a:pt x="1564614" y="1051229"/>
                  </a:lnTo>
                  <a:lnTo>
                    <a:pt x="1564678" y="1052245"/>
                  </a:lnTo>
                  <a:lnTo>
                    <a:pt x="1564830" y="1052499"/>
                  </a:lnTo>
                  <a:lnTo>
                    <a:pt x="1565097" y="1052626"/>
                  </a:lnTo>
                  <a:lnTo>
                    <a:pt x="1565033" y="1053261"/>
                  </a:lnTo>
                  <a:lnTo>
                    <a:pt x="1565287" y="1053769"/>
                  </a:lnTo>
                  <a:lnTo>
                    <a:pt x="1566468" y="1054404"/>
                  </a:lnTo>
                  <a:lnTo>
                    <a:pt x="1566951" y="1054404"/>
                  </a:lnTo>
                  <a:lnTo>
                    <a:pt x="1567357" y="1054023"/>
                  </a:lnTo>
                  <a:lnTo>
                    <a:pt x="1567815" y="1053769"/>
                  </a:lnTo>
                  <a:lnTo>
                    <a:pt x="1568170" y="1053769"/>
                  </a:lnTo>
                  <a:lnTo>
                    <a:pt x="1568437" y="1053896"/>
                  </a:lnTo>
                  <a:lnTo>
                    <a:pt x="1568742" y="1053769"/>
                  </a:lnTo>
                  <a:lnTo>
                    <a:pt x="1569123" y="1053515"/>
                  </a:lnTo>
                  <a:lnTo>
                    <a:pt x="1568272" y="1052880"/>
                  </a:lnTo>
                  <a:lnTo>
                    <a:pt x="1568310" y="1051991"/>
                  </a:lnTo>
                  <a:lnTo>
                    <a:pt x="1569224" y="1050848"/>
                  </a:lnTo>
                  <a:lnTo>
                    <a:pt x="1570012" y="1051229"/>
                  </a:lnTo>
                  <a:lnTo>
                    <a:pt x="1570723" y="1051737"/>
                  </a:lnTo>
                  <a:lnTo>
                    <a:pt x="1570799" y="1051991"/>
                  </a:lnTo>
                  <a:lnTo>
                    <a:pt x="1570431" y="1052499"/>
                  </a:lnTo>
                  <a:lnTo>
                    <a:pt x="1570380" y="1053896"/>
                  </a:lnTo>
                  <a:lnTo>
                    <a:pt x="1570494" y="1054658"/>
                  </a:lnTo>
                  <a:lnTo>
                    <a:pt x="1571002" y="1056182"/>
                  </a:lnTo>
                  <a:lnTo>
                    <a:pt x="1571269" y="1057452"/>
                  </a:lnTo>
                  <a:lnTo>
                    <a:pt x="1574419" y="1057833"/>
                  </a:lnTo>
                  <a:lnTo>
                    <a:pt x="1576501" y="1057833"/>
                  </a:lnTo>
                  <a:lnTo>
                    <a:pt x="1577568" y="1057706"/>
                  </a:lnTo>
                  <a:lnTo>
                    <a:pt x="1577657" y="1059484"/>
                  </a:lnTo>
                  <a:lnTo>
                    <a:pt x="1577771" y="1060246"/>
                  </a:lnTo>
                  <a:lnTo>
                    <a:pt x="1578584" y="1061516"/>
                  </a:lnTo>
                  <a:lnTo>
                    <a:pt x="1580299" y="1062024"/>
                  </a:lnTo>
                  <a:lnTo>
                    <a:pt x="1581619" y="1060754"/>
                  </a:lnTo>
                  <a:lnTo>
                    <a:pt x="1582521" y="1060881"/>
                  </a:lnTo>
                  <a:lnTo>
                    <a:pt x="1583055" y="1062405"/>
                  </a:lnTo>
                  <a:lnTo>
                    <a:pt x="1582648" y="1062532"/>
                  </a:lnTo>
                  <a:lnTo>
                    <a:pt x="1582331" y="1062532"/>
                  </a:lnTo>
                  <a:lnTo>
                    <a:pt x="1582064" y="1062405"/>
                  </a:lnTo>
                  <a:lnTo>
                    <a:pt x="1581861" y="1063167"/>
                  </a:lnTo>
                  <a:lnTo>
                    <a:pt x="1582166" y="1063548"/>
                  </a:lnTo>
                  <a:lnTo>
                    <a:pt x="1582940" y="1063675"/>
                  </a:lnTo>
                  <a:lnTo>
                    <a:pt x="1583728" y="1063675"/>
                  </a:lnTo>
                  <a:lnTo>
                    <a:pt x="1584286" y="1063548"/>
                  </a:lnTo>
                  <a:lnTo>
                    <a:pt x="1584617" y="1063167"/>
                  </a:lnTo>
                  <a:lnTo>
                    <a:pt x="1585201" y="1063675"/>
                  </a:lnTo>
                  <a:lnTo>
                    <a:pt x="1586420" y="1064183"/>
                  </a:lnTo>
                  <a:lnTo>
                    <a:pt x="1588249" y="1064818"/>
                  </a:lnTo>
                  <a:lnTo>
                    <a:pt x="1588185" y="1065326"/>
                  </a:lnTo>
                  <a:lnTo>
                    <a:pt x="1588414" y="1065580"/>
                  </a:lnTo>
                  <a:lnTo>
                    <a:pt x="1588935" y="1065834"/>
                  </a:lnTo>
                  <a:lnTo>
                    <a:pt x="1590217" y="1065834"/>
                  </a:lnTo>
                  <a:lnTo>
                    <a:pt x="1592275" y="1064691"/>
                  </a:lnTo>
                  <a:lnTo>
                    <a:pt x="1592503" y="1064183"/>
                  </a:lnTo>
                  <a:lnTo>
                    <a:pt x="1592630" y="1063802"/>
                  </a:lnTo>
                  <a:lnTo>
                    <a:pt x="1592770" y="1063167"/>
                  </a:lnTo>
                  <a:lnTo>
                    <a:pt x="1593367" y="1062659"/>
                  </a:lnTo>
                  <a:lnTo>
                    <a:pt x="1593621" y="1062532"/>
                  </a:lnTo>
                  <a:lnTo>
                    <a:pt x="1593888" y="1062405"/>
                  </a:lnTo>
                  <a:lnTo>
                    <a:pt x="1594332" y="1062532"/>
                  </a:lnTo>
                  <a:lnTo>
                    <a:pt x="1594624" y="1063421"/>
                  </a:lnTo>
                  <a:lnTo>
                    <a:pt x="1595412" y="1063802"/>
                  </a:lnTo>
                  <a:lnTo>
                    <a:pt x="1600149" y="1060754"/>
                  </a:lnTo>
                  <a:lnTo>
                    <a:pt x="1600428" y="1060627"/>
                  </a:lnTo>
                  <a:lnTo>
                    <a:pt x="1600631" y="1060246"/>
                  </a:lnTo>
                  <a:lnTo>
                    <a:pt x="1600530" y="1059992"/>
                  </a:lnTo>
                  <a:lnTo>
                    <a:pt x="1600149" y="1059738"/>
                  </a:lnTo>
                  <a:lnTo>
                    <a:pt x="1600149" y="1059611"/>
                  </a:lnTo>
                  <a:lnTo>
                    <a:pt x="1600530" y="1059484"/>
                  </a:lnTo>
                  <a:lnTo>
                    <a:pt x="1601190" y="1059738"/>
                  </a:lnTo>
                  <a:lnTo>
                    <a:pt x="1601724" y="1059738"/>
                  </a:lnTo>
                  <a:lnTo>
                    <a:pt x="1601939" y="1059484"/>
                  </a:lnTo>
                  <a:lnTo>
                    <a:pt x="1602701" y="1058595"/>
                  </a:lnTo>
                  <a:lnTo>
                    <a:pt x="1603400" y="1058214"/>
                  </a:lnTo>
                  <a:lnTo>
                    <a:pt x="1603489" y="1057706"/>
                  </a:lnTo>
                  <a:lnTo>
                    <a:pt x="1603476" y="1057452"/>
                  </a:lnTo>
                  <a:lnTo>
                    <a:pt x="1603362" y="1057071"/>
                  </a:lnTo>
                  <a:lnTo>
                    <a:pt x="1602905" y="1056690"/>
                  </a:lnTo>
                  <a:lnTo>
                    <a:pt x="1602409" y="1056182"/>
                  </a:lnTo>
                  <a:lnTo>
                    <a:pt x="1601825" y="1055928"/>
                  </a:lnTo>
                  <a:lnTo>
                    <a:pt x="1602409" y="1056055"/>
                  </a:lnTo>
                  <a:lnTo>
                    <a:pt x="1602625" y="1055928"/>
                  </a:lnTo>
                  <a:lnTo>
                    <a:pt x="1602854" y="1055801"/>
                  </a:lnTo>
                  <a:lnTo>
                    <a:pt x="1603070" y="1055674"/>
                  </a:lnTo>
                  <a:lnTo>
                    <a:pt x="1603794" y="1054912"/>
                  </a:lnTo>
                  <a:lnTo>
                    <a:pt x="1604479" y="1054023"/>
                  </a:lnTo>
                  <a:lnTo>
                    <a:pt x="1605267" y="1053515"/>
                  </a:lnTo>
                  <a:lnTo>
                    <a:pt x="1606118" y="1054023"/>
                  </a:lnTo>
                  <a:lnTo>
                    <a:pt x="1606791" y="1054277"/>
                  </a:lnTo>
                  <a:lnTo>
                    <a:pt x="1607769" y="1053896"/>
                  </a:lnTo>
                  <a:lnTo>
                    <a:pt x="1608112" y="1053515"/>
                  </a:lnTo>
                  <a:lnTo>
                    <a:pt x="1608277" y="1052880"/>
                  </a:lnTo>
                  <a:lnTo>
                    <a:pt x="1608213" y="1052626"/>
                  </a:lnTo>
                  <a:lnTo>
                    <a:pt x="1607439" y="1051610"/>
                  </a:lnTo>
                  <a:lnTo>
                    <a:pt x="1606702" y="1050848"/>
                  </a:lnTo>
                  <a:lnTo>
                    <a:pt x="1606461" y="1050594"/>
                  </a:lnTo>
                  <a:lnTo>
                    <a:pt x="1606981" y="1050213"/>
                  </a:lnTo>
                  <a:lnTo>
                    <a:pt x="1607540" y="1050086"/>
                  </a:lnTo>
                  <a:lnTo>
                    <a:pt x="1608124" y="1050213"/>
                  </a:lnTo>
                  <a:lnTo>
                    <a:pt x="1608709" y="1050467"/>
                  </a:lnTo>
                  <a:lnTo>
                    <a:pt x="1609598" y="1050721"/>
                  </a:lnTo>
                  <a:lnTo>
                    <a:pt x="1609725" y="1050086"/>
                  </a:lnTo>
                  <a:lnTo>
                    <a:pt x="1610093" y="1049197"/>
                  </a:lnTo>
                  <a:lnTo>
                    <a:pt x="1611020" y="1048181"/>
                  </a:lnTo>
                  <a:lnTo>
                    <a:pt x="1611096" y="1047673"/>
                  </a:lnTo>
                  <a:lnTo>
                    <a:pt x="1611083" y="1045768"/>
                  </a:lnTo>
                  <a:lnTo>
                    <a:pt x="1611807" y="1045641"/>
                  </a:lnTo>
                  <a:lnTo>
                    <a:pt x="1612290" y="1045387"/>
                  </a:lnTo>
                  <a:lnTo>
                    <a:pt x="1612493" y="1045006"/>
                  </a:lnTo>
                  <a:lnTo>
                    <a:pt x="1612620" y="1044625"/>
                  </a:lnTo>
                  <a:lnTo>
                    <a:pt x="1612734" y="1044117"/>
                  </a:lnTo>
                  <a:lnTo>
                    <a:pt x="1612963" y="1043101"/>
                  </a:lnTo>
                  <a:lnTo>
                    <a:pt x="1613839" y="1042720"/>
                  </a:lnTo>
                  <a:lnTo>
                    <a:pt x="1614830" y="1042847"/>
                  </a:lnTo>
                  <a:lnTo>
                    <a:pt x="1615351" y="1042720"/>
                  </a:lnTo>
                  <a:lnTo>
                    <a:pt x="1615909" y="1042466"/>
                  </a:lnTo>
                  <a:lnTo>
                    <a:pt x="1616062" y="1042339"/>
                  </a:lnTo>
                  <a:lnTo>
                    <a:pt x="1616506" y="1041958"/>
                  </a:lnTo>
                  <a:lnTo>
                    <a:pt x="1616278" y="1041577"/>
                  </a:lnTo>
                  <a:lnTo>
                    <a:pt x="1616163" y="1041323"/>
                  </a:lnTo>
                  <a:lnTo>
                    <a:pt x="1615986" y="1040815"/>
                  </a:lnTo>
                  <a:lnTo>
                    <a:pt x="1616075" y="1040434"/>
                  </a:lnTo>
                  <a:lnTo>
                    <a:pt x="1616405" y="1040180"/>
                  </a:lnTo>
                  <a:lnTo>
                    <a:pt x="1615833" y="1039291"/>
                  </a:lnTo>
                  <a:lnTo>
                    <a:pt x="1615948" y="1038656"/>
                  </a:lnTo>
                  <a:lnTo>
                    <a:pt x="1616049" y="1038402"/>
                  </a:lnTo>
                  <a:lnTo>
                    <a:pt x="1616989" y="1038021"/>
                  </a:lnTo>
                  <a:lnTo>
                    <a:pt x="1617294" y="1037894"/>
                  </a:lnTo>
                  <a:lnTo>
                    <a:pt x="1617002" y="1036751"/>
                  </a:lnTo>
                  <a:lnTo>
                    <a:pt x="1617040" y="1036497"/>
                  </a:lnTo>
                  <a:lnTo>
                    <a:pt x="1617268" y="1036116"/>
                  </a:lnTo>
                  <a:lnTo>
                    <a:pt x="1617497" y="1035735"/>
                  </a:lnTo>
                  <a:lnTo>
                    <a:pt x="1618195" y="1035481"/>
                  </a:lnTo>
                  <a:lnTo>
                    <a:pt x="1618881" y="1035227"/>
                  </a:lnTo>
                  <a:lnTo>
                    <a:pt x="1619072" y="1034465"/>
                  </a:lnTo>
                  <a:lnTo>
                    <a:pt x="1619592" y="1033830"/>
                  </a:lnTo>
                  <a:lnTo>
                    <a:pt x="1620456" y="1033068"/>
                  </a:lnTo>
                  <a:lnTo>
                    <a:pt x="1621294" y="1032179"/>
                  </a:lnTo>
                  <a:lnTo>
                    <a:pt x="1621536" y="1031925"/>
                  </a:lnTo>
                  <a:lnTo>
                    <a:pt x="1621802" y="1031417"/>
                  </a:lnTo>
                  <a:lnTo>
                    <a:pt x="1621866" y="1031290"/>
                  </a:lnTo>
                  <a:lnTo>
                    <a:pt x="1621777" y="1030020"/>
                  </a:lnTo>
                  <a:lnTo>
                    <a:pt x="1621053" y="1028496"/>
                  </a:lnTo>
                  <a:lnTo>
                    <a:pt x="1622374" y="1026845"/>
                  </a:lnTo>
                  <a:lnTo>
                    <a:pt x="1622488" y="1026210"/>
                  </a:lnTo>
                  <a:close/>
                </a:path>
                <a:path w="2123440" h="3785234">
                  <a:moveTo>
                    <a:pt x="1637411" y="794816"/>
                  </a:moveTo>
                  <a:lnTo>
                    <a:pt x="1636636" y="794562"/>
                  </a:lnTo>
                  <a:lnTo>
                    <a:pt x="1635760" y="794816"/>
                  </a:lnTo>
                  <a:lnTo>
                    <a:pt x="1637411" y="794816"/>
                  </a:lnTo>
                  <a:close/>
                </a:path>
                <a:path w="2123440" h="3785234">
                  <a:moveTo>
                    <a:pt x="1660080" y="764679"/>
                  </a:moveTo>
                  <a:lnTo>
                    <a:pt x="1659877" y="764679"/>
                  </a:lnTo>
                  <a:lnTo>
                    <a:pt x="1659877" y="765187"/>
                  </a:lnTo>
                  <a:lnTo>
                    <a:pt x="1660080" y="765314"/>
                  </a:lnTo>
                  <a:lnTo>
                    <a:pt x="1660080" y="764679"/>
                  </a:lnTo>
                  <a:close/>
                </a:path>
                <a:path w="2123440" h="3785234">
                  <a:moveTo>
                    <a:pt x="1663407" y="944283"/>
                  </a:moveTo>
                  <a:lnTo>
                    <a:pt x="1663103" y="943394"/>
                  </a:lnTo>
                  <a:lnTo>
                    <a:pt x="1662620" y="942378"/>
                  </a:lnTo>
                  <a:lnTo>
                    <a:pt x="1662366" y="941616"/>
                  </a:lnTo>
                  <a:lnTo>
                    <a:pt x="1661934" y="941235"/>
                  </a:lnTo>
                  <a:lnTo>
                    <a:pt x="1661350" y="941108"/>
                  </a:lnTo>
                  <a:lnTo>
                    <a:pt x="1660855" y="941108"/>
                  </a:lnTo>
                  <a:lnTo>
                    <a:pt x="1660271" y="941235"/>
                  </a:lnTo>
                  <a:lnTo>
                    <a:pt x="1659915" y="940219"/>
                  </a:lnTo>
                  <a:lnTo>
                    <a:pt x="1659877" y="939838"/>
                  </a:lnTo>
                  <a:lnTo>
                    <a:pt x="1659877" y="939711"/>
                  </a:lnTo>
                  <a:lnTo>
                    <a:pt x="1659801" y="939330"/>
                  </a:lnTo>
                  <a:lnTo>
                    <a:pt x="1659623" y="939076"/>
                  </a:lnTo>
                  <a:lnTo>
                    <a:pt x="1659102" y="939203"/>
                  </a:lnTo>
                  <a:lnTo>
                    <a:pt x="1658797" y="939330"/>
                  </a:lnTo>
                  <a:lnTo>
                    <a:pt x="1658696" y="939533"/>
                  </a:lnTo>
                  <a:lnTo>
                    <a:pt x="1658696" y="940473"/>
                  </a:lnTo>
                  <a:lnTo>
                    <a:pt x="1658404" y="941108"/>
                  </a:lnTo>
                  <a:lnTo>
                    <a:pt x="1657616" y="941616"/>
                  </a:lnTo>
                  <a:lnTo>
                    <a:pt x="1657223" y="940981"/>
                  </a:lnTo>
                  <a:lnTo>
                    <a:pt x="1656727" y="940473"/>
                  </a:lnTo>
                  <a:lnTo>
                    <a:pt x="1658505" y="939838"/>
                  </a:lnTo>
                  <a:lnTo>
                    <a:pt x="1658696" y="940473"/>
                  </a:lnTo>
                  <a:lnTo>
                    <a:pt x="1658696" y="939533"/>
                  </a:lnTo>
                  <a:lnTo>
                    <a:pt x="1658607" y="939711"/>
                  </a:lnTo>
                  <a:lnTo>
                    <a:pt x="1656156" y="937171"/>
                  </a:lnTo>
                  <a:lnTo>
                    <a:pt x="1653806" y="936028"/>
                  </a:lnTo>
                  <a:lnTo>
                    <a:pt x="1653019" y="935647"/>
                  </a:lnTo>
                  <a:lnTo>
                    <a:pt x="1650847" y="936028"/>
                  </a:lnTo>
                  <a:lnTo>
                    <a:pt x="1650466" y="934885"/>
                  </a:lnTo>
                  <a:lnTo>
                    <a:pt x="1646999" y="934377"/>
                  </a:lnTo>
                  <a:lnTo>
                    <a:pt x="1646275" y="934250"/>
                  </a:lnTo>
                  <a:lnTo>
                    <a:pt x="1645742" y="933996"/>
                  </a:lnTo>
                  <a:lnTo>
                    <a:pt x="1644865" y="934250"/>
                  </a:lnTo>
                  <a:lnTo>
                    <a:pt x="1644472" y="934504"/>
                  </a:lnTo>
                  <a:lnTo>
                    <a:pt x="1644142" y="934885"/>
                  </a:lnTo>
                  <a:lnTo>
                    <a:pt x="1643722" y="935520"/>
                  </a:lnTo>
                  <a:lnTo>
                    <a:pt x="1643189" y="936536"/>
                  </a:lnTo>
                  <a:lnTo>
                    <a:pt x="1642275" y="937171"/>
                  </a:lnTo>
                  <a:lnTo>
                    <a:pt x="1641652" y="937552"/>
                  </a:lnTo>
                  <a:lnTo>
                    <a:pt x="1641322" y="937806"/>
                  </a:lnTo>
                  <a:lnTo>
                    <a:pt x="1639735" y="939584"/>
                  </a:lnTo>
                  <a:lnTo>
                    <a:pt x="1639354" y="939838"/>
                  </a:lnTo>
                  <a:lnTo>
                    <a:pt x="1639150" y="940219"/>
                  </a:lnTo>
                  <a:lnTo>
                    <a:pt x="1638566" y="940346"/>
                  </a:lnTo>
                  <a:lnTo>
                    <a:pt x="1637842" y="940981"/>
                  </a:lnTo>
                  <a:lnTo>
                    <a:pt x="1636979" y="942124"/>
                  </a:lnTo>
                  <a:lnTo>
                    <a:pt x="1635798" y="944410"/>
                  </a:lnTo>
                  <a:lnTo>
                    <a:pt x="1633829" y="945426"/>
                  </a:lnTo>
                  <a:lnTo>
                    <a:pt x="1632292" y="946950"/>
                  </a:lnTo>
                  <a:lnTo>
                    <a:pt x="1631175" y="949236"/>
                  </a:lnTo>
                  <a:lnTo>
                    <a:pt x="1630324" y="949617"/>
                  </a:lnTo>
                  <a:lnTo>
                    <a:pt x="1629371" y="950379"/>
                  </a:lnTo>
                  <a:lnTo>
                    <a:pt x="1628330" y="951522"/>
                  </a:lnTo>
                  <a:lnTo>
                    <a:pt x="1626946" y="952792"/>
                  </a:lnTo>
                  <a:lnTo>
                    <a:pt x="1625663" y="953808"/>
                  </a:lnTo>
                  <a:lnTo>
                    <a:pt x="1625574" y="954951"/>
                  </a:lnTo>
                  <a:lnTo>
                    <a:pt x="1625358" y="956348"/>
                  </a:lnTo>
                  <a:lnTo>
                    <a:pt x="1625066" y="956475"/>
                  </a:lnTo>
                  <a:lnTo>
                    <a:pt x="1624863" y="956856"/>
                  </a:lnTo>
                  <a:lnTo>
                    <a:pt x="1623987" y="956729"/>
                  </a:lnTo>
                  <a:lnTo>
                    <a:pt x="1623301" y="956602"/>
                  </a:lnTo>
                  <a:lnTo>
                    <a:pt x="1622742" y="956856"/>
                  </a:lnTo>
                  <a:lnTo>
                    <a:pt x="1622450" y="957110"/>
                  </a:lnTo>
                  <a:lnTo>
                    <a:pt x="1621523" y="957491"/>
                  </a:lnTo>
                  <a:lnTo>
                    <a:pt x="1621332" y="957618"/>
                  </a:lnTo>
                  <a:lnTo>
                    <a:pt x="1620634" y="958888"/>
                  </a:lnTo>
                  <a:lnTo>
                    <a:pt x="1615719" y="962825"/>
                  </a:lnTo>
                  <a:lnTo>
                    <a:pt x="1614347" y="962698"/>
                  </a:lnTo>
                  <a:lnTo>
                    <a:pt x="1614043" y="963714"/>
                  </a:lnTo>
                  <a:lnTo>
                    <a:pt x="1613954" y="964857"/>
                  </a:lnTo>
                  <a:lnTo>
                    <a:pt x="1611490" y="964857"/>
                  </a:lnTo>
                  <a:lnTo>
                    <a:pt x="1610614" y="965619"/>
                  </a:lnTo>
                  <a:lnTo>
                    <a:pt x="1609915" y="966508"/>
                  </a:lnTo>
                  <a:lnTo>
                    <a:pt x="1609318" y="967143"/>
                  </a:lnTo>
                  <a:lnTo>
                    <a:pt x="1608366" y="967524"/>
                  </a:lnTo>
                  <a:lnTo>
                    <a:pt x="1607058" y="967778"/>
                  </a:lnTo>
                  <a:lnTo>
                    <a:pt x="1605597" y="968286"/>
                  </a:lnTo>
                  <a:lnTo>
                    <a:pt x="1605254" y="968286"/>
                  </a:lnTo>
                  <a:lnTo>
                    <a:pt x="1604822" y="968540"/>
                  </a:lnTo>
                  <a:lnTo>
                    <a:pt x="1604302" y="968921"/>
                  </a:lnTo>
                  <a:lnTo>
                    <a:pt x="1603425" y="969175"/>
                  </a:lnTo>
                  <a:lnTo>
                    <a:pt x="1602930" y="969175"/>
                  </a:lnTo>
                  <a:lnTo>
                    <a:pt x="1602638" y="969302"/>
                  </a:lnTo>
                  <a:lnTo>
                    <a:pt x="1601914" y="968794"/>
                  </a:lnTo>
                  <a:lnTo>
                    <a:pt x="1601419" y="968286"/>
                  </a:lnTo>
                  <a:lnTo>
                    <a:pt x="1601165" y="967778"/>
                  </a:lnTo>
                  <a:lnTo>
                    <a:pt x="1600288" y="967651"/>
                  </a:lnTo>
                  <a:lnTo>
                    <a:pt x="1599590" y="967524"/>
                  </a:lnTo>
                  <a:lnTo>
                    <a:pt x="1599501" y="966254"/>
                  </a:lnTo>
                  <a:lnTo>
                    <a:pt x="1597837" y="964730"/>
                  </a:lnTo>
                  <a:lnTo>
                    <a:pt x="1596072" y="963333"/>
                  </a:lnTo>
                  <a:lnTo>
                    <a:pt x="1596174" y="962571"/>
                  </a:lnTo>
                  <a:lnTo>
                    <a:pt x="1595259" y="962190"/>
                  </a:lnTo>
                  <a:lnTo>
                    <a:pt x="1594446" y="961301"/>
                  </a:lnTo>
                  <a:lnTo>
                    <a:pt x="1593723" y="960158"/>
                  </a:lnTo>
                  <a:lnTo>
                    <a:pt x="1594408" y="958761"/>
                  </a:lnTo>
                  <a:lnTo>
                    <a:pt x="1593900" y="958126"/>
                  </a:lnTo>
                  <a:lnTo>
                    <a:pt x="1593723" y="957618"/>
                  </a:lnTo>
                  <a:lnTo>
                    <a:pt x="1593634" y="956348"/>
                  </a:lnTo>
                  <a:lnTo>
                    <a:pt x="1593557" y="955713"/>
                  </a:lnTo>
                  <a:lnTo>
                    <a:pt x="1593545" y="955586"/>
                  </a:lnTo>
                  <a:lnTo>
                    <a:pt x="1593138" y="954951"/>
                  </a:lnTo>
                  <a:lnTo>
                    <a:pt x="1591767" y="955713"/>
                  </a:lnTo>
                  <a:lnTo>
                    <a:pt x="1589024" y="953300"/>
                  </a:lnTo>
                  <a:lnTo>
                    <a:pt x="1589722" y="952411"/>
                  </a:lnTo>
                  <a:lnTo>
                    <a:pt x="1590306" y="951776"/>
                  </a:lnTo>
                  <a:lnTo>
                    <a:pt x="1588770" y="950379"/>
                  </a:lnTo>
                  <a:lnTo>
                    <a:pt x="1588439" y="950125"/>
                  </a:lnTo>
                  <a:lnTo>
                    <a:pt x="1588262" y="948855"/>
                  </a:lnTo>
                  <a:lnTo>
                    <a:pt x="1587665" y="944791"/>
                  </a:lnTo>
                  <a:lnTo>
                    <a:pt x="1586623" y="943267"/>
                  </a:lnTo>
                  <a:lnTo>
                    <a:pt x="1586128" y="942124"/>
                  </a:lnTo>
                  <a:lnTo>
                    <a:pt x="1586026" y="940981"/>
                  </a:lnTo>
                  <a:lnTo>
                    <a:pt x="1585950" y="939584"/>
                  </a:lnTo>
                  <a:lnTo>
                    <a:pt x="1585391" y="938695"/>
                  </a:lnTo>
                  <a:lnTo>
                    <a:pt x="1583944" y="938060"/>
                  </a:lnTo>
                  <a:lnTo>
                    <a:pt x="1583880" y="937806"/>
                  </a:lnTo>
                  <a:lnTo>
                    <a:pt x="1583740" y="937552"/>
                  </a:lnTo>
                  <a:lnTo>
                    <a:pt x="1583283" y="937171"/>
                  </a:lnTo>
                  <a:lnTo>
                    <a:pt x="1582775" y="936917"/>
                  </a:lnTo>
                  <a:lnTo>
                    <a:pt x="1583372" y="936282"/>
                  </a:lnTo>
                  <a:lnTo>
                    <a:pt x="1584159" y="935647"/>
                  </a:lnTo>
                  <a:lnTo>
                    <a:pt x="1583702" y="933361"/>
                  </a:lnTo>
                  <a:lnTo>
                    <a:pt x="1582762" y="931456"/>
                  </a:lnTo>
                  <a:lnTo>
                    <a:pt x="1581315" y="930059"/>
                  </a:lnTo>
                  <a:lnTo>
                    <a:pt x="1581315" y="929551"/>
                  </a:lnTo>
                  <a:lnTo>
                    <a:pt x="1582801" y="929043"/>
                  </a:lnTo>
                  <a:lnTo>
                    <a:pt x="1582407" y="927900"/>
                  </a:lnTo>
                  <a:lnTo>
                    <a:pt x="1582762" y="926757"/>
                  </a:lnTo>
                  <a:lnTo>
                    <a:pt x="1582813" y="925614"/>
                  </a:lnTo>
                  <a:lnTo>
                    <a:pt x="1582547" y="924471"/>
                  </a:lnTo>
                  <a:lnTo>
                    <a:pt x="1582267" y="922947"/>
                  </a:lnTo>
                  <a:lnTo>
                    <a:pt x="1582127" y="922058"/>
                  </a:lnTo>
                  <a:lnTo>
                    <a:pt x="1583232" y="920915"/>
                  </a:lnTo>
                  <a:lnTo>
                    <a:pt x="1583385" y="920153"/>
                  </a:lnTo>
                  <a:lnTo>
                    <a:pt x="1583436" y="919899"/>
                  </a:lnTo>
                  <a:lnTo>
                    <a:pt x="1583702" y="918502"/>
                  </a:lnTo>
                  <a:lnTo>
                    <a:pt x="1583601" y="916470"/>
                  </a:lnTo>
                  <a:lnTo>
                    <a:pt x="1583626" y="914819"/>
                  </a:lnTo>
                  <a:lnTo>
                    <a:pt x="1584299" y="914057"/>
                  </a:lnTo>
                  <a:lnTo>
                    <a:pt x="1584744" y="913168"/>
                  </a:lnTo>
                  <a:lnTo>
                    <a:pt x="1584845" y="912152"/>
                  </a:lnTo>
                  <a:lnTo>
                    <a:pt x="1585074" y="910882"/>
                  </a:lnTo>
                  <a:lnTo>
                    <a:pt x="1585493" y="909739"/>
                  </a:lnTo>
                  <a:lnTo>
                    <a:pt x="1586090" y="908850"/>
                  </a:lnTo>
                  <a:lnTo>
                    <a:pt x="1586420" y="908469"/>
                  </a:lnTo>
                  <a:lnTo>
                    <a:pt x="1586941" y="907580"/>
                  </a:lnTo>
                  <a:lnTo>
                    <a:pt x="1587665" y="906183"/>
                  </a:lnTo>
                  <a:lnTo>
                    <a:pt x="1589341" y="903389"/>
                  </a:lnTo>
                  <a:lnTo>
                    <a:pt x="1588960" y="901230"/>
                  </a:lnTo>
                  <a:lnTo>
                    <a:pt x="1588173" y="900849"/>
                  </a:lnTo>
                  <a:lnTo>
                    <a:pt x="1587842" y="900468"/>
                  </a:lnTo>
                  <a:lnTo>
                    <a:pt x="1587461" y="899579"/>
                  </a:lnTo>
                  <a:lnTo>
                    <a:pt x="1586992" y="898182"/>
                  </a:lnTo>
                  <a:lnTo>
                    <a:pt x="1580451" y="895642"/>
                  </a:lnTo>
                  <a:lnTo>
                    <a:pt x="1578876" y="895515"/>
                  </a:lnTo>
                  <a:lnTo>
                    <a:pt x="1577378" y="895896"/>
                  </a:lnTo>
                  <a:lnTo>
                    <a:pt x="1577187" y="895896"/>
                  </a:lnTo>
                  <a:lnTo>
                    <a:pt x="1576908" y="896023"/>
                  </a:lnTo>
                  <a:lnTo>
                    <a:pt x="1575714" y="896785"/>
                  </a:lnTo>
                  <a:lnTo>
                    <a:pt x="1574431" y="897293"/>
                  </a:lnTo>
                  <a:lnTo>
                    <a:pt x="1572069" y="898817"/>
                  </a:lnTo>
                  <a:lnTo>
                    <a:pt x="1570405" y="900087"/>
                  </a:lnTo>
                  <a:lnTo>
                    <a:pt x="1569415" y="901484"/>
                  </a:lnTo>
                  <a:lnTo>
                    <a:pt x="1567332" y="905548"/>
                  </a:lnTo>
                  <a:lnTo>
                    <a:pt x="1567332" y="907580"/>
                  </a:lnTo>
                  <a:lnTo>
                    <a:pt x="1564970" y="909231"/>
                  </a:lnTo>
                  <a:lnTo>
                    <a:pt x="1564767" y="912152"/>
                  </a:lnTo>
                  <a:lnTo>
                    <a:pt x="1564665" y="914819"/>
                  </a:lnTo>
                  <a:lnTo>
                    <a:pt x="1563878" y="915327"/>
                  </a:lnTo>
                  <a:lnTo>
                    <a:pt x="1563941" y="915835"/>
                  </a:lnTo>
                  <a:lnTo>
                    <a:pt x="1564068" y="916470"/>
                  </a:lnTo>
                  <a:lnTo>
                    <a:pt x="1564259" y="917105"/>
                  </a:lnTo>
                  <a:lnTo>
                    <a:pt x="1564195" y="919899"/>
                  </a:lnTo>
                  <a:lnTo>
                    <a:pt x="1564157" y="920153"/>
                  </a:lnTo>
                  <a:lnTo>
                    <a:pt x="1563662" y="920153"/>
                  </a:lnTo>
                  <a:lnTo>
                    <a:pt x="1563725" y="920026"/>
                  </a:lnTo>
                  <a:lnTo>
                    <a:pt x="1563865" y="919899"/>
                  </a:lnTo>
                  <a:lnTo>
                    <a:pt x="1564195" y="919899"/>
                  </a:lnTo>
                  <a:lnTo>
                    <a:pt x="1564195" y="917117"/>
                  </a:lnTo>
                  <a:lnTo>
                    <a:pt x="1563179" y="917232"/>
                  </a:lnTo>
                  <a:lnTo>
                    <a:pt x="1562404" y="917359"/>
                  </a:lnTo>
                  <a:lnTo>
                    <a:pt x="1562950" y="919899"/>
                  </a:lnTo>
                  <a:lnTo>
                    <a:pt x="1563268" y="922947"/>
                  </a:lnTo>
                  <a:lnTo>
                    <a:pt x="1562874" y="923709"/>
                  </a:lnTo>
                  <a:lnTo>
                    <a:pt x="1562277" y="924471"/>
                  </a:lnTo>
                  <a:lnTo>
                    <a:pt x="1562671" y="925614"/>
                  </a:lnTo>
                  <a:lnTo>
                    <a:pt x="1562671" y="926122"/>
                  </a:lnTo>
                  <a:lnTo>
                    <a:pt x="1561490" y="926503"/>
                  </a:lnTo>
                  <a:lnTo>
                    <a:pt x="1561350" y="926757"/>
                  </a:lnTo>
                  <a:lnTo>
                    <a:pt x="1561223" y="927265"/>
                  </a:lnTo>
                  <a:lnTo>
                    <a:pt x="1561211" y="931456"/>
                  </a:lnTo>
                  <a:lnTo>
                    <a:pt x="1561477" y="931837"/>
                  </a:lnTo>
                  <a:lnTo>
                    <a:pt x="1561960" y="932853"/>
                  </a:lnTo>
                  <a:lnTo>
                    <a:pt x="1562265" y="933742"/>
                  </a:lnTo>
                  <a:lnTo>
                    <a:pt x="1561274" y="934250"/>
                  </a:lnTo>
                  <a:lnTo>
                    <a:pt x="1560487" y="934758"/>
                  </a:lnTo>
                  <a:lnTo>
                    <a:pt x="1561071" y="936282"/>
                  </a:lnTo>
                  <a:lnTo>
                    <a:pt x="1561223" y="937171"/>
                  </a:lnTo>
                  <a:lnTo>
                    <a:pt x="1561338" y="939711"/>
                  </a:lnTo>
                  <a:lnTo>
                    <a:pt x="1561807" y="940473"/>
                  </a:lnTo>
                  <a:lnTo>
                    <a:pt x="1562341" y="941235"/>
                  </a:lnTo>
                  <a:lnTo>
                    <a:pt x="1562823" y="941870"/>
                  </a:lnTo>
                  <a:lnTo>
                    <a:pt x="1563319" y="941870"/>
                  </a:lnTo>
                  <a:lnTo>
                    <a:pt x="1563903" y="942251"/>
                  </a:lnTo>
                  <a:lnTo>
                    <a:pt x="1564182" y="945426"/>
                  </a:lnTo>
                  <a:lnTo>
                    <a:pt x="1564373" y="949109"/>
                  </a:lnTo>
                  <a:lnTo>
                    <a:pt x="1564970" y="948855"/>
                  </a:lnTo>
                  <a:lnTo>
                    <a:pt x="1565948" y="948855"/>
                  </a:lnTo>
                  <a:lnTo>
                    <a:pt x="1564868" y="952792"/>
                  </a:lnTo>
                  <a:lnTo>
                    <a:pt x="1564805" y="953300"/>
                  </a:lnTo>
                  <a:lnTo>
                    <a:pt x="1566392" y="957999"/>
                  </a:lnTo>
                  <a:lnTo>
                    <a:pt x="1570824" y="963079"/>
                  </a:lnTo>
                  <a:lnTo>
                    <a:pt x="1570901" y="964349"/>
                  </a:lnTo>
                  <a:lnTo>
                    <a:pt x="1570824" y="965365"/>
                  </a:lnTo>
                  <a:lnTo>
                    <a:pt x="1571777" y="966508"/>
                  </a:lnTo>
                  <a:lnTo>
                    <a:pt x="1572425" y="967397"/>
                  </a:lnTo>
                  <a:lnTo>
                    <a:pt x="1572907" y="968921"/>
                  </a:lnTo>
                  <a:lnTo>
                    <a:pt x="1573098" y="969302"/>
                  </a:lnTo>
                  <a:lnTo>
                    <a:pt x="1573504" y="969937"/>
                  </a:lnTo>
                  <a:lnTo>
                    <a:pt x="1574342" y="970826"/>
                  </a:lnTo>
                  <a:lnTo>
                    <a:pt x="1576489" y="973366"/>
                  </a:lnTo>
                  <a:lnTo>
                    <a:pt x="1576565" y="973493"/>
                  </a:lnTo>
                  <a:lnTo>
                    <a:pt x="1576857" y="973747"/>
                  </a:lnTo>
                  <a:lnTo>
                    <a:pt x="1577378" y="974001"/>
                  </a:lnTo>
                  <a:lnTo>
                    <a:pt x="1578648" y="974890"/>
                  </a:lnTo>
                  <a:lnTo>
                    <a:pt x="1579829" y="975525"/>
                  </a:lnTo>
                  <a:lnTo>
                    <a:pt x="1580121" y="976414"/>
                  </a:lnTo>
                  <a:lnTo>
                    <a:pt x="1580426" y="976795"/>
                  </a:lnTo>
                  <a:lnTo>
                    <a:pt x="1580807" y="977938"/>
                  </a:lnTo>
                  <a:lnTo>
                    <a:pt x="1581912" y="977684"/>
                  </a:lnTo>
                  <a:lnTo>
                    <a:pt x="1582381" y="977811"/>
                  </a:lnTo>
                  <a:lnTo>
                    <a:pt x="1584477" y="978827"/>
                  </a:lnTo>
                  <a:lnTo>
                    <a:pt x="1586598" y="980478"/>
                  </a:lnTo>
                  <a:lnTo>
                    <a:pt x="1588757" y="982764"/>
                  </a:lnTo>
                  <a:lnTo>
                    <a:pt x="1589481" y="982637"/>
                  </a:lnTo>
                  <a:lnTo>
                    <a:pt x="1590141" y="982637"/>
                  </a:lnTo>
                  <a:lnTo>
                    <a:pt x="1590713" y="982764"/>
                  </a:lnTo>
                  <a:lnTo>
                    <a:pt x="1592681" y="983653"/>
                  </a:lnTo>
                  <a:lnTo>
                    <a:pt x="1594446" y="983145"/>
                  </a:lnTo>
                  <a:lnTo>
                    <a:pt x="1594942" y="983145"/>
                  </a:lnTo>
                  <a:lnTo>
                    <a:pt x="1595856" y="982637"/>
                  </a:lnTo>
                  <a:lnTo>
                    <a:pt x="1596313" y="982383"/>
                  </a:lnTo>
                  <a:lnTo>
                    <a:pt x="1597609" y="981748"/>
                  </a:lnTo>
                  <a:lnTo>
                    <a:pt x="1598345" y="982764"/>
                  </a:lnTo>
                  <a:lnTo>
                    <a:pt x="1598676" y="983018"/>
                  </a:lnTo>
                  <a:lnTo>
                    <a:pt x="1599565" y="983272"/>
                  </a:lnTo>
                  <a:lnTo>
                    <a:pt x="1600809" y="983272"/>
                  </a:lnTo>
                  <a:lnTo>
                    <a:pt x="1601317" y="983145"/>
                  </a:lnTo>
                  <a:lnTo>
                    <a:pt x="1602117" y="982256"/>
                  </a:lnTo>
                  <a:lnTo>
                    <a:pt x="1603222" y="982129"/>
                  </a:lnTo>
                  <a:lnTo>
                    <a:pt x="1604670" y="982891"/>
                  </a:lnTo>
                  <a:lnTo>
                    <a:pt x="1605394" y="982129"/>
                  </a:lnTo>
                  <a:lnTo>
                    <a:pt x="1605749" y="981748"/>
                  </a:lnTo>
                  <a:lnTo>
                    <a:pt x="1607807" y="982002"/>
                  </a:lnTo>
                  <a:lnTo>
                    <a:pt x="1608086" y="981748"/>
                  </a:lnTo>
                  <a:lnTo>
                    <a:pt x="1609026" y="980859"/>
                  </a:lnTo>
                  <a:lnTo>
                    <a:pt x="1609483" y="980605"/>
                  </a:lnTo>
                  <a:lnTo>
                    <a:pt x="1610131" y="980986"/>
                  </a:lnTo>
                  <a:lnTo>
                    <a:pt x="1610563" y="981113"/>
                  </a:lnTo>
                  <a:lnTo>
                    <a:pt x="1610766" y="980986"/>
                  </a:lnTo>
                  <a:lnTo>
                    <a:pt x="1611122" y="980605"/>
                  </a:lnTo>
                  <a:lnTo>
                    <a:pt x="1611845" y="979843"/>
                  </a:lnTo>
                  <a:lnTo>
                    <a:pt x="1612036" y="979716"/>
                  </a:lnTo>
                  <a:lnTo>
                    <a:pt x="1612455" y="979843"/>
                  </a:lnTo>
                  <a:lnTo>
                    <a:pt x="1613115" y="980224"/>
                  </a:lnTo>
                  <a:lnTo>
                    <a:pt x="1614703" y="979716"/>
                  </a:lnTo>
                  <a:lnTo>
                    <a:pt x="1615490" y="979462"/>
                  </a:lnTo>
                  <a:lnTo>
                    <a:pt x="1615389" y="978827"/>
                  </a:lnTo>
                  <a:lnTo>
                    <a:pt x="1615186" y="978573"/>
                  </a:lnTo>
                  <a:lnTo>
                    <a:pt x="1615198" y="977811"/>
                  </a:lnTo>
                  <a:lnTo>
                    <a:pt x="1615389" y="977684"/>
                  </a:lnTo>
                  <a:lnTo>
                    <a:pt x="1616951" y="978827"/>
                  </a:lnTo>
                  <a:lnTo>
                    <a:pt x="1618310" y="979081"/>
                  </a:lnTo>
                  <a:lnTo>
                    <a:pt x="1619415" y="978446"/>
                  </a:lnTo>
                  <a:lnTo>
                    <a:pt x="1619605" y="978065"/>
                  </a:lnTo>
                  <a:lnTo>
                    <a:pt x="1619719" y="977684"/>
                  </a:lnTo>
                  <a:lnTo>
                    <a:pt x="1619808" y="976160"/>
                  </a:lnTo>
                  <a:lnTo>
                    <a:pt x="1620278" y="976287"/>
                  </a:lnTo>
                  <a:lnTo>
                    <a:pt x="1620774" y="976287"/>
                  </a:lnTo>
                  <a:lnTo>
                    <a:pt x="1621891" y="976414"/>
                  </a:lnTo>
                  <a:lnTo>
                    <a:pt x="1622348" y="976414"/>
                  </a:lnTo>
                  <a:lnTo>
                    <a:pt x="1623072" y="976287"/>
                  </a:lnTo>
                  <a:lnTo>
                    <a:pt x="1623377" y="976287"/>
                  </a:lnTo>
                  <a:lnTo>
                    <a:pt x="1623644" y="976414"/>
                  </a:lnTo>
                  <a:lnTo>
                    <a:pt x="1624431" y="976160"/>
                  </a:lnTo>
                  <a:lnTo>
                    <a:pt x="1626006" y="975652"/>
                  </a:lnTo>
                  <a:lnTo>
                    <a:pt x="1627505" y="974636"/>
                  </a:lnTo>
                  <a:lnTo>
                    <a:pt x="1628165" y="973239"/>
                  </a:lnTo>
                  <a:lnTo>
                    <a:pt x="1629537" y="972985"/>
                  </a:lnTo>
                  <a:lnTo>
                    <a:pt x="1630235" y="972985"/>
                  </a:lnTo>
                  <a:lnTo>
                    <a:pt x="1630616" y="972858"/>
                  </a:lnTo>
                  <a:lnTo>
                    <a:pt x="1632432" y="970826"/>
                  </a:lnTo>
                  <a:lnTo>
                    <a:pt x="1632686" y="970699"/>
                  </a:lnTo>
                  <a:lnTo>
                    <a:pt x="1633550" y="969302"/>
                  </a:lnTo>
                  <a:lnTo>
                    <a:pt x="1634655" y="968159"/>
                  </a:lnTo>
                  <a:lnTo>
                    <a:pt x="1636039" y="967397"/>
                  </a:lnTo>
                  <a:lnTo>
                    <a:pt x="1637817" y="966889"/>
                  </a:lnTo>
                  <a:lnTo>
                    <a:pt x="1638007" y="966000"/>
                  </a:lnTo>
                  <a:lnTo>
                    <a:pt x="1638414" y="965111"/>
                  </a:lnTo>
                  <a:lnTo>
                    <a:pt x="1639785" y="965365"/>
                  </a:lnTo>
                  <a:lnTo>
                    <a:pt x="1640027" y="965111"/>
                  </a:lnTo>
                  <a:lnTo>
                    <a:pt x="1640763" y="964349"/>
                  </a:lnTo>
                  <a:lnTo>
                    <a:pt x="1642046" y="963333"/>
                  </a:lnTo>
                  <a:lnTo>
                    <a:pt x="1642960" y="962825"/>
                  </a:lnTo>
                  <a:lnTo>
                    <a:pt x="1643418" y="962571"/>
                  </a:lnTo>
                  <a:lnTo>
                    <a:pt x="1644015" y="962063"/>
                  </a:lnTo>
                  <a:lnTo>
                    <a:pt x="1644269" y="961682"/>
                  </a:lnTo>
                  <a:lnTo>
                    <a:pt x="1644269" y="961301"/>
                  </a:lnTo>
                  <a:lnTo>
                    <a:pt x="1644497" y="960793"/>
                  </a:lnTo>
                  <a:lnTo>
                    <a:pt x="1645196" y="960412"/>
                  </a:lnTo>
                  <a:lnTo>
                    <a:pt x="1645793" y="959904"/>
                  </a:lnTo>
                  <a:lnTo>
                    <a:pt x="1646047" y="959523"/>
                  </a:lnTo>
                  <a:lnTo>
                    <a:pt x="1645983" y="959396"/>
                  </a:lnTo>
                  <a:lnTo>
                    <a:pt x="1647063" y="959142"/>
                  </a:lnTo>
                  <a:lnTo>
                    <a:pt x="1647952" y="958888"/>
                  </a:lnTo>
                  <a:lnTo>
                    <a:pt x="1648472" y="958888"/>
                  </a:lnTo>
                  <a:lnTo>
                    <a:pt x="1648968" y="958507"/>
                  </a:lnTo>
                  <a:lnTo>
                    <a:pt x="1649425" y="957872"/>
                  </a:lnTo>
                  <a:lnTo>
                    <a:pt x="1649577" y="956856"/>
                  </a:lnTo>
                  <a:lnTo>
                    <a:pt x="1649730" y="955840"/>
                  </a:lnTo>
                  <a:lnTo>
                    <a:pt x="1651228" y="955840"/>
                  </a:lnTo>
                  <a:lnTo>
                    <a:pt x="1652968" y="955078"/>
                  </a:lnTo>
                  <a:lnTo>
                    <a:pt x="1654937" y="953808"/>
                  </a:lnTo>
                  <a:lnTo>
                    <a:pt x="1655419" y="952284"/>
                  </a:lnTo>
                  <a:lnTo>
                    <a:pt x="1656600" y="951903"/>
                  </a:lnTo>
                  <a:lnTo>
                    <a:pt x="1657096" y="951903"/>
                  </a:lnTo>
                  <a:lnTo>
                    <a:pt x="1658772" y="948601"/>
                  </a:lnTo>
                  <a:lnTo>
                    <a:pt x="1659953" y="948728"/>
                  </a:lnTo>
                  <a:lnTo>
                    <a:pt x="1661236" y="949109"/>
                  </a:lnTo>
                  <a:lnTo>
                    <a:pt x="1661350" y="948601"/>
                  </a:lnTo>
                  <a:lnTo>
                    <a:pt x="1661439" y="948220"/>
                  </a:lnTo>
                  <a:lnTo>
                    <a:pt x="1661528" y="947585"/>
                  </a:lnTo>
                  <a:lnTo>
                    <a:pt x="1663001" y="947077"/>
                  </a:lnTo>
                  <a:lnTo>
                    <a:pt x="1663280" y="945553"/>
                  </a:lnTo>
                  <a:lnTo>
                    <a:pt x="1663407" y="944283"/>
                  </a:lnTo>
                  <a:close/>
                </a:path>
                <a:path w="2123440" h="3785234">
                  <a:moveTo>
                    <a:pt x="1671853" y="797572"/>
                  </a:moveTo>
                  <a:lnTo>
                    <a:pt x="1671358" y="797572"/>
                  </a:lnTo>
                  <a:lnTo>
                    <a:pt x="1671320" y="797826"/>
                  </a:lnTo>
                  <a:lnTo>
                    <a:pt x="1671586" y="797953"/>
                  </a:lnTo>
                  <a:lnTo>
                    <a:pt x="1671751" y="797699"/>
                  </a:lnTo>
                  <a:lnTo>
                    <a:pt x="1671853" y="797572"/>
                  </a:lnTo>
                  <a:close/>
                </a:path>
                <a:path w="2123440" h="3785234">
                  <a:moveTo>
                    <a:pt x="1676361" y="799350"/>
                  </a:moveTo>
                  <a:lnTo>
                    <a:pt x="1675904" y="799223"/>
                  </a:lnTo>
                  <a:lnTo>
                    <a:pt x="1675650" y="799604"/>
                  </a:lnTo>
                  <a:lnTo>
                    <a:pt x="1675574" y="800493"/>
                  </a:lnTo>
                  <a:lnTo>
                    <a:pt x="1675777" y="800366"/>
                  </a:lnTo>
                  <a:lnTo>
                    <a:pt x="1676031" y="799985"/>
                  </a:lnTo>
                  <a:lnTo>
                    <a:pt x="1676361" y="799350"/>
                  </a:lnTo>
                  <a:close/>
                </a:path>
                <a:path w="2123440" h="3785234">
                  <a:moveTo>
                    <a:pt x="1681264" y="801763"/>
                  </a:moveTo>
                  <a:lnTo>
                    <a:pt x="1681137" y="800493"/>
                  </a:lnTo>
                  <a:lnTo>
                    <a:pt x="1681010" y="800239"/>
                  </a:lnTo>
                  <a:lnTo>
                    <a:pt x="1680883" y="800112"/>
                  </a:lnTo>
                  <a:lnTo>
                    <a:pt x="1680641" y="800620"/>
                  </a:lnTo>
                  <a:lnTo>
                    <a:pt x="1680527" y="801255"/>
                  </a:lnTo>
                  <a:lnTo>
                    <a:pt x="1680679" y="801509"/>
                  </a:lnTo>
                  <a:lnTo>
                    <a:pt x="1680540" y="801484"/>
                  </a:lnTo>
                  <a:lnTo>
                    <a:pt x="1680870" y="801636"/>
                  </a:lnTo>
                  <a:lnTo>
                    <a:pt x="1681264" y="801763"/>
                  </a:lnTo>
                  <a:close/>
                </a:path>
                <a:path w="2123440" h="3785234">
                  <a:moveTo>
                    <a:pt x="1687156" y="781316"/>
                  </a:moveTo>
                  <a:lnTo>
                    <a:pt x="1687131" y="781062"/>
                  </a:lnTo>
                  <a:lnTo>
                    <a:pt x="1686941" y="780808"/>
                  </a:lnTo>
                  <a:lnTo>
                    <a:pt x="1686877" y="781189"/>
                  </a:lnTo>
                  <a:lnTo>
                    <a:pt x="1686966" y="781443"/>
                  </a:lnTo>
                  <a:lnTo>
                    <a:pt x="1687093" y="781443"/>
                  </a:lnTo>
                  <a:lnTo>
                    <a:pt x="1687156" y="781316"/>
                  </a:lnTo>
                  <a:close/>
                </a:path>
                <a:path w="2123440" h="3785234">
                  <a:moveTo>
                    <a:pt x="1690395" y="805230"/>
                  </a:moveTo>
                  <a:lnTo>
                    <a:pt x="1690281" y="804938"/>
                  </a:lnTo>
                  <a:lnTo>
                    <a:pt x="1690395" y="805230"/>
                  </a:lnTo>
                  <a:close/>
                </a:path>
                <a:path w="2123440" h="3785234">
                  <a:moveTo>
                    <a:pt x="1691525" y="807224"/>
                  </a:moveTo>
                  <a:lnTo>
                    <a:pt x="1691462" y="806716"/>
                  </a:lnTo>
                  <a:lnTo>
                    <a:pt x="1691005" y="806081"/>
                  </a:lnTo>
                  <a:lnTo>
                    <a:pt x="1690395" y="805230"/>
                  </a:lnTo>
                  <a:lnTo>
                    <a:pt x="1690522" y="805573"/>
                  </a:lnTo>
                  <a:lnTo>
                    <a:pt x="1690611" y="806081"/>
                  </a:lnTo>
                  <a:lnTo>
                    <a:pt x="1690090" y="805827"/>
                  </a:lnTo>
                  <a:lnTo>
                    <a:pt x="1689900" y="805192"/>
                  </a:lnTo>
                  <a:lnTo>
                    <a:pt x="1690217" y="804976"/>
                  </a:lnTo>
                  <a:lnTo>
                    <a:pt x="1690103" y="804024"/>
                  </a:lnTo>
                  <a:lnTo>
                    <a:pt x="1689569" y="803541"/>
                  </a:lnTo>
                  <a:lnTo>
                    <a:pt x="1688922" y="803160"/>
                  </a:lnTo>
                  <a:lnTo>
                    <a:pt x="1688604" y="802525"/>
                  </a:lnTo>
                  <a:lnTo>
                    <a:pt x="1688236" y="802525"/>
                  </a:lnTo>
                  <a:lnTo>
                    <a:pt x="1687842" y="802906"/>
                  </a:lnTo>
                  <a:lnTo>
                    <a:pt x="1688503" y="803541"/>
                  </a:lnTo>
                  <a:lnTo>
                    <a:pt x="1688909" y="804176"/>
                  </a:lnTo>
                  <a:lnTo>
                    <a:pt x="1689150" y="804938"/>
                  </a:lnTo>
                  <a:lnTo>
                    <a:pt x="1689277" y="805827"/>
                  </a:lnTo>
                  <a:lnTo>
                    <a:pt x="1689011" y="805954"/>
                  </a:lnTo>
                  <a:lnTo>
                    <a:pt x="1690319" y="806970"/>
                  </a:lnTo>
                  <a:lnTo>
                    <a:pt x="1691068" y="807478"/>
                  </a:lnTo>
                  <a:lnTo>
                    <a:pt x="1691462" y="807351"/>
                  </a:lnTo>
                  <a:lnTo>
                    <a:pt x="1691525" y="807224"/>
                  </a:lnTo>
                  <a:close/>
                </a:path>
                <a:path w="2123440" h="3785234">
                  <a:moveTo>
                    <a:pt x="1693811" y="740346"/>
                  </a:moveTo>
                  <a:lnTo>
                    <a:pt x="1693570" y="740676"/>
                  </a:lnTo>
                  <a:lnTo>
                    <a:pt x="1693456" y="741057"/>
                  </a:lnTo>
                  <a:lnTo>
                    <a:pt x="1693748" y="740676"/>
                  </a:lnTo>
                  <a:lnTo>
                    <a:pt x="1693811" y="740346"/>
                  </a:lnTo>
                  <a:close/>
                </a:path>
                <a:path w="2123440" h="3785234">
                  <a:moveTo>
                    <a:pt x="1699387" y="788809"/>
                  </a:moveTo>
                  <a:lnTo>
                    <a:pt x="1699120" y="788301"/>
                  </a:lnTo>
                  <a:lnTo>
                    <a:pt x="1698866" y="788428"/>
                  </a:lnTo>
                  <a:lnTo>
                    <a:pt x="1698586" y="788936"/>
                  </a:lnTo>
                  <a:lnTo>
                    <a:pt x="1699082" y="788936"/>
                  </a:lnTo>
                  <a:lnTo>
                    <a:pt x="1699387" y="788809"/>
                  </a:lnTo>
                  <a:close/>
                </a:path>
                <a:path w="2123440" h="3785234">
                  <a:moveTo>
                    <a:pt x="1703285" y="838250"/>
                  </a:moveTo>
                  <a:lnTo>
                    <a:pt x="1703235" y="837488"/>
                  </a:lnTo>
                  <a:lnTo>
                    <a:pt x="1702904" y="836218"/>
                  </a:lnTo>
                  <a:lnTo>
                    <a:pt x="1702511" y="835202"/>
                  </a:lnTo>
                  <a:lnTo>
                    <a:pt x="1702219" y="834440"/>
                  </a:lnTo>
                  <a:lnTo>
                    <a:pt x="1700834" y="834313"/>
                  </a:lnTo>
                  <a:lnTo>
                    <a:pt x="1699552" y="834313"/>
                  </a:lnTo>
                  <a:lnTo>
                    <a:pt x="1697342" y="832916"/>
                  </a:lnTo>
                  <a:lnTo>
                    <a:pt x="1697253" y="832789"/>
                  </a:lnTo>
                  <a:lnTo>
                    <a:pt x="1696351" y="831519"/>
                  </a:lnTo>
                  <a:lnTo>
                    <a:pt x="1696326" y="829995"/>
                  </a:lnTo>
                  <a:lnTo>
                    <a:pt x="1695488" y="830376"/>
                  </a:lnTo>
                  <a:lnTo>
                    <a:pt x="1694980" y="830757"/>
                  </a:lnTo>
                  <a:lnTo>
                    <a:pt x="1694395" y="831900"/>
                  </a:lnTo>
                  <a:lnTo>
                    <a:pt x="1693913" y="832408"/>
                  </a:lnTo>
                  <a:lnTo>
                    <a:pt x="1692935" y="832789"/>
                  </a:lnTo>
                  <a:lnTo>
                    <a:pt x="1692389" y="832662"/>
                  </a:lnTo>
                  <a:lnTo>
                    <a:pt x="1691119" y="831519"/>
                  </a:lnTo>
                  <a:lnTo>
                    <a:pt x="1691005" y="831392"/>
                  </a:lnTo>
                  <a:lnTo>
                    <a:pt x="1690344" y="830630"/>
                  </a:lnTo>
                  <a:lnTo>
                    <a:pt x="1689887" y="830249"/>
                  </a:lnTo>
                  <a:lnTo>
                    <a:pt x="1689328" y="829995"/>
                  </a:lnTo>
                  <a:lnTo>
                    <a:pt x="1688668" y="829614"/>
                  </a:lnTo>
                  <a:lnTo>
                    <a:pt x="1687550" y="830884"/>
                  </a:lnTo>
                  <a:lnTo>
                    <a:pt x="1686699" y="831392"/>
                  </a:lnTo>
                  <a:lnTo>
                    <a:pt x="1686115" y="831265"/>
                  </a:lnTo>
                  <a:lnTo>
                    <a:pt x="1685620" y="831265"/>
                  </a:lnTo>
                  <a:lnTo>
                    <a:pt x="1685239" y="831011"/>
                  </a:lnTo>
                  <a:lnTo>
                    <a:pt x="1684578" y="831011"/>
                  </a:lnTo>
                  <a:lnTo>
                    <a:pt x="1684083" y="831265"/>
                  </a:lnTo>
                  <a:lnTo>
                    <a:pt x="1683753" y="831519"/>
                  </a:lnTo>
                  <a:lnTo>
                    <a:pt x="1683092" y="833170"/>
                  </a:lnTo>
                  <a:lnTo>
                    <a:pt x="1682508" y="834059"/>
                  </a:lnTo>
                  <a:lnTo>
                    <a:pt x="1681975" y="834059"/>
                  </a:lnTo>
                  <a:lnTo>
                    <a:pt x="1681683" y="834186"/>
                  </a:lnTo>
                  <a:lnTo>
                    <a:pt x="1681187" y="834186"/>
                  </a:lnTo>
                  <a:lnTo>
                    <a:pt x="1680603" y="834567"/>
                  </a:lnTo>
                  <a:lnTo>
                    <a:pt x="1680006" y="835075"/>
                  </a:lnTo>
                  <a:lnTo>
                    <a:pt x="1679816" y="835202"/>
                  </a:lnTo>
                  <a:lnTo>
                    <a:pt x="1679511" y="835075"/>
                  </a:lnTo>
                  <a:lnTo>
                    <a:pt x="1679130" y="834821"/>
                  </a:lnTo>
                  <a:lnTo>
                    <a:pt x="1678838" y="834440"/>
                  </a:lnTo>
                  <a:lnTo>
                    <a:pt x="1678571" y="834313"/>
                  </a:lnTo>
                  <a:lnTo>
                    <a:pt x="1678127" y="834567"/>
                  </a:lnTo>
                  <a:lnTo>
                    <a:pt x="1677466" y="835329"/>
                  </a:lnTo>
                  <a:lnTo>
                    <a:pt x="1678317" y="835710"/>
                  </a:lnTo>
                  <a:lnTo>
                    <a:pt x="1678279" y="836091"/>
                  </a:lnTo>
                  <a:lnTo>
                    <a:pt x="1678241" y="836218"/>
                  </a:lnTo>
                  <a:lnTo>
                    <a:pt x="1676463" y="835710"/>
                  </a:lnTo>
                  <a:lnTo>
                    <a:pt x="1675752" y="837234"/>
                  </a:lnTo>
                  <a:lnTo>
                    <a:pt x="1674609" y="837488"/>
                  </a:lnTo>
                  <a:lnTo>
                    <a:pt x="1673034" y="836726"/>
                  </a:lnTo>
                  <a:lnTo>
                    <a:pt x="1672704" y="837996"/>
                  </a:lnTo>
                  <a:lnTo>
                    <a:pt x="1672412" y="838758"/>
                  </a:lnTo>
                  <a:lnTo>
                    <a:pt x="1672145" y="839012"/>
                  </a:lnTo>
                  <a:lnTo>
                    <a:pt x="1671561" y="839520"/>
                  </a:lnTo>
                  <a:lnTo>
                    <a:pt x="1670862" y="839520"/>
                  </a:lnTo>
                  <a:lnTo>
                    <a:pt x="1670075" y="839139"/>
                  </a:lnTo>
                  <a:lnTo>
                    <a:pt x="1670278" y="839774"/>
                  </a:lnTo>
                  <a:lnTo>
                    <a:pt x="1670672" y="840028"/>
                  </a:lnTo>
                  <a:lnTo>
                    <a:pt x="1670837" y="840282"/>
                  </a:lnTo>
                  <a:lnTo>
                    <a:pt x="1670964" y="840917"/>
                  </a:lnTo>
                  <a:lnTo>
                    <a:pt x="1670634" y="841171"/>
                  </a:lnTo>
                  <a:lnTo>
                    <a:pt x="1670011" y="841171"/>
                  </a:lnTo>
                  <a:lnTo>
                    <a:pt x="1669097" y="840663"/>
                  </a:lnTo>
                  <a:lnTo>
                    <a:pt x="1668208" y="840409"/>
                  </a:lnTo>
                  <a:lnTo>
                    <a:pt x="1667941" y="840282"/>
                  </a:lnTo>
                  <a:lnTo>
                    <a:pt x="1667624" y="840282"/>
                  </a:lnTo>
                  <a:lnTo>
                    <a:pt x="1667230" y="840409"/>
                  </a:lnTo>
                  <a:lnTo>
                    <a:pt x="1666697" y="841806"/>
                  </a:lnTo>
                  <a:lnTo>
                    <a:pt x="1666341" y="842568"/>
                  </a:lnTo>
                  <a:lnTo>
                    <a:pt x="1666138" y="842568"/>
                  </a:lnTo>
                  <a:lnTo>
                    <a:pt x="1665884" y="842822"/>
                  </a:lnTo>
                  <a:lnTo>
                    <a:pt x="1665008" y="842568"/>
                  </a:lnTo>
                  <a:lnTo>
                    <a:pt x="1663496" y="842060"/>
                  </a:lnTo>
                  <a:lnTo>
                    <a:pt x="1663852" y="843076"/>
                  </a:lnTo>
                  <a:lnTo>
                    <a:pt x="1663966" y="844727"/>
                  </a:lnTo>
                  <a:lnTo>
                    <a:pt x="1663687" y="845489"/>
                  </a:lnTo>
                  <a:lnTo>
                    <a:pt x="1663153" y="845235"/>
                  </a:lnTo>
                  <a:lnTo>
                    <a:pt x="1659953" y="843711"/>
                  </a:lnTo>
                  <a:lnTo>
                    <a:pt x="1659293" y="844346"/>
                  </a:lnTo>
                  <a:lnTo>
                    <a:pt x="1658835" y="844727"/>
                  </a:lnTo>
                  <a:lnTo>
                    <a:pt x="1658569" y="844981"/>
                  </a:lnTo>
                  <a:lnTo>
                    <a:pt x="1657451" y="845235"/>
                  </a:lnTo>
                  <a:lnTo>
                    <a:pt x="1657007" y="845108"/>
                  </a:lnTo>
                  <a:lnTo>
                    <a:pt x="1656308" y="845108"/>
                  </a:lnTo>
                  <a:lnTo>
                    <a:pt x="1656308" y="846505"/>
                  </a:lnTo>
                  <a:lnTo>
                    <a:pt x="1656308" y="847013"/>
                  </a:lnTo>
                  <a:lnTo>
                    <a:pt x="1656118" y="846886"/>
                  </a:lnTo>
                  <a:lnTo>
                    <a:pt x="1655914" y="846759"/>
                  </a:lnTo>
                  <a:lnTo>
                    <a:pt x="1655914" y="846632"/>
                  </a:lnTo>
                  <a:lnTo>
                    <a:pt x="1656308" y="846505"/>
                  </a:lnTo>
                  <a:lnTo>
                    <a:pt x="1656308" y="845108"/>
                  </a:lnTo>
                  <a:lnTo>
                    <a:pt x="1655889" y="845108"/>
                  </a:lnTo>
                  <a:lnTo>
                    <a:pt x="1655229" y="845235"/>
                  </a:lnTo>
                  <a:lnTo>
                    <a:pt x="1655038" y="845616"/>
                  </a:lnTo>
                  <a:lnTo>
                    <a:pt x="1654378" y="845997"/>
                  </a:lnTo>
                  <a:lnTo>
                    <a:pt x="1653501" y="846124"/>
                  </a:lnTo>
                  <a:lnTo>
                    <a:pt x="1652854" y="846061"/>
                  </a:lnTo>
                  <a:lnTo>
                    <a:pt x="1652854" y="849426"/>
                  </a:lnTo>
                  <a:lnTo>
                    <a:pt x="1651330" y="848791"/>
                  </a:lnTo>
                  <a:lnTo>
                    <a:pt x="1651000" y="848791"/>
                  </a:lnTo>
                  <a:lnTo>
                    <a:pt x="1650987" y="848664"/>
                  </a:lnTo>
                  <a:lnTo>
                    <a:pt x="1651038" y="847140"/>
                  </a:lnTo>
                  <a:lnTo>
                    <a:pt x="1651203" y="846886"/>
                  </a:lnTo>
                  <a:lnTo>
                    <a:pt x="1652638" y="847648"/>
                  </a:lnTo>
                  <a:lnTo>
                    <a:pt x="1652752" y="847902"/>
                  </a:lnTo>
                  <a:lnTo>
                    <a:pt x="1652854" y="849426"/>
                  </a:lnTo>
                  <a:lnTo>
                    <a:pt x="1652854" y="846061"/>
                  </a:lnTo>
                  <a:lnTo>
                    <a:pt x="1651203" y="845870"/>
                  </a:lnTo>
                  <a:lnTo>
                    <a:pt x="1650873" y="845870"/>
                  </a:lnTo>
                  <a:lnTo>
                    <a:pt x="1650415" y="845997"/>
                  </a:lnTo>
                  <a:lnTo>
                    <a:pt x="1649831" y="846251"/>
                  </a:lnTo>
                  <a:lnTo>
                    <a:pt x="1650187" y="846759"/>
                  </a:lnTo>
                  <a:lnTo>
                    <a:pt x="1650301" y="847013"/>
                  </a:lnTo>
                  <a:lnTo>
                    <a:pt x="1650428" y="847902"/>
                  </a:lnTo>
                  <a:lnTo>
                    <a:pt x="1650314" y="848664"/>
                  </a:lnTo>
                  <a:lnTo>
                    <a:pt x="1647621" y="848156"/>
                  </a:lnTo>
                  <a:lnTo>
                    <a:pt x="1646186" y="848029"/>
                  </a:lnTo>
                  <a:lnTo>
                    <a:pt x="1646085" y="851204"/>
                  </a:lnTo>
                  <a:lnTo>
                    <a:pt x="1645754" y="850188"/>
                  </a:lnTo>
                  <a:lnTo>
                    <a:pt x="1645208" y="849680"/>
                  </a:lnTo>
                  <a:lnTo>
                    <a:pt x="1644421" y="849680"/>
                  </a:lnTo>
                  <a:lnTo>
                    <a:pt x="1643761" y="849299"/>
                  </a:lnTo>
                  <a:lnTo>
                    <a:pt x="1643303" y="849553"/>
                  </a:lnTo>
                  <a:lnTo>
                    <a:pt x="1643037" y="850442"/>
                  </a:lnTo>
                  <a:lnTo>
                    <a:pt x="1642186" y="850442"/>
                  </a:lnTo>
                  <a:lnTo>
                    <a:pt x="1641500" y="850823"/>
                  </a:lnTo>
                  <a:lnTo>
                    <a:pt x="1640967" y="851585"/>
                  </a:lnTo>
                  <a:lnTo>
                    <a:pt x="1639989" y="852601"/>
                  </a:lnTo>
                  <a:lnTo>
                    <a:pt x="1639100" y="853236"/>
                  </a:lnTo>
                  <a:lnTo>
                    <a:pt x="1638896" y="853236"/>
                  </a:lnTo>
                  <a:lnTo>
                    <a:pt x="1638858" y="852601"/>
                  </a:lnTo>
                  <a:lnTo>
                    <a:pt x="1638846" y="852347"/>
                  </a:lnTo>
                  <a:lnTo>
                    <a:pt x="1638515" y="852093"/>
                  </a:lnTo>
                  <a:lnTo>
                    <a:pt x="1637042" y="852601"/>
                  </a:lnTo>
                  <a:lnTo>
                    <a:pt x="1636788" y="852474"/>
                  </a:lnTo>
                  <a:lnTo>
                    <a:pt x="1636560" y="851839"/>
                  </a:lnTo>
                  <a:lnTo>
                    <a:pt x="1636458" y="851331"/>
                  </a:lnTo>
                  <a:lnTo>
                    <a:pt x="1637626" y="851204"/>
                  </a:lnTo>
                  <a:lnTo>
                    <a:pt x="1638350" y="850950"/>
                  </a:lnTo>
                  <a:lnTo>
                    <a:pt x="1638554" y="850569"/>
                  </a:lnTo>
                  <a:lnTo>
                    <a:pt x="1638630" y="848156"/>
                  </a:lnTo>
                  <a:lnTo>
                    <a:pt x="1638566" y="847394"/>
                  </a:lnTo>
                  <a:lnTo>
                    <a:pt x="1638338" y="846124"/>
                  </a:lnTo>
                  <a:lnTo>
                    <a:pt x="1638350" y="844600"/>
                  </a:lnTo>
                  <a:lnTo>
                    <a:pt x="1638528" y="844219"/>
                  </a:lnTo>
                  <a:lnTo>
                    <a:pt x="1638084" y="843838"/>
                  </a:lnTo>
                  <a:lnTo>
                    <a:pt x="1638185" y="841933"/>
                  </a:lnTo>
                  <a:lnTo>
                    <a:pt x="1638503" y="840917"/>
                  </a:lnTo>
                  <a:lnTo>
                    <a:pt x="1638414" y="840409"/>
                  </a:lnTo>
                  <a:lnTo>
                    <a:pt x="1638160" y="839647"/>
                  </a:lnTo>
                  <a:lnTo>
                    <a:pt x="1637449" y="838581"/>
                  </a:lnTo>
                  <a:lnTo>
                    <a:pt x="1637449" y="847902"/>
                  </a:lnTo>
                  <a:lnTo>
                    <a:pt x="1637118" y="848156"/>
                  </a:lnTo>
                  <a:lnTo>
                    <a:pt x="1636725" y="848156"/>
                  </a:lnTo>
                  <a:lnTo>
                    <a:pt x="1636255" y="847775"/>
                  </a:lnTo>
                  <a:lnTo>
                    <a:pt x="1636598" y="847394"/>
                  </a:lnTo>
                  <a:lnTo>
                    <a:pt x="1636991" y="847394"/>
                  </a:lnTo>
                  <a:lnTo>
                    <a:pt x="1637449" y="847902"/>
                  </a:lnTo>
                  <a:lnTo>
                    <a:pt x="1637449" y="838581"/>
                  </a:lnTo>
                  <a:lnTo>
                    <a:pt x="1637271" y="838123"/>
                  </a:lnTo>
                  <a:lnTo>
                    <a:pt x="1637182" y="837488"/>
                  </a:lnTo>
                  <a:lnTo>
                    <a:pt x="1637766" y="836980"/>
                  </a:lnTo>
                  <a:lnTo>
                    <a:pt x="1638160" y="836218"/>
                  </a:lnTo>
                  <a:lnTo>
                    <a:pt x="1638046" y="835837"/>
                  </a:lnTo>
                  <a:lnTo>
                    <a:pt x="1637931" y="834948"/>
                  </a:lnTo>
                  <a:lnTo>
                    <a:pt x="1637804" y="834567"/>
                  </a:lnTo>
                  <a:lnTo>
                    <a:pt x="1637779" y="833932"/>
                  </a:lnTo>
                  <a:lnTo>
                    <a:pt x="1637576" y="833424"/>
                  </a:lnTo>
                  <a:lnTo>
                    <a:pt x="1637957" y="831900"/>
                  </a:lnTo>
                  <a:lnTo>
                    <a:pt x="1637855" y="831392"/>
                  </a:lnTo>
                  <a:lnTo>
                    <a:pt x="1637690" y="830884"/>
                  </a:lnTo>
                  <a:lnTo>
                    <a:pt x="1637004" y="829995"/>
                  </a:lnTo>
                  <a:lnTo>
                    <a:pt x="1637068" y="826947"/>
                  </a:lnTo>
                  <a:lnTo>
                    <a:pt x="1637207" y="825296"/>
                  </a:lnTo>
                  <a:lnTo>
                    <a:pt x="1637207" y="823391"/>
                  </a:lnTo>
                  <a:lnTo>
                    <a:pt x="1636788" y="821994"/>
                  </a:lnTo>
                  <a:lnTo>
                    <a:pt x="1635950" y="820978"/>
                  </a:lnTo>
                  <a:lnTo>
                    <a:pt x="1635683" y="820597"/>
                  </a:lnTo>
                  <a:lnTo>
                    <a:pt x="1635683" y="820216"/>
                  </a:lnTo>
                  <a:lnTo>
                    <a:pt x="1635950" y="820089"/>
                  </a:lnTo>
                  <a:lnTo>
                    <a:pt x="1636268" y="819708"/>
                  </a:lnTo>
                  <a:lnTo>
                    <a:pt x="1636674" y="819581"/>
                  </a:lnTo>
                  <a:lnTo>
                    <a:pt x="1637131" y="819581"/>
                  </a:lnTo>
                  <a:lnTo>
                    <a:pt x="1637131" y="818819"/>
                  </a:lnTo>
                  <a:lnTo>
                    <a:pt x="1637525" y="818311"/>
                  </a:lnTo>
                  <a:lnTo>
                    <a:pt x="1638020" y="817930"/>
                  </a:lnTo>
                  <a:lnTo>
                    <a:pt x="1638312" y="817295"/>
                  </a:lnTo>
                  <a:lnTo>
                    <a:pt x="1638452" y="816025"/>
                  </a:lnTo>
                  <a:lnTo>
                    <a:pt x="1638630" y="811834"/>
                  </a:lnTo>
                  <a:lnTo>
                    <a:pt x="1637779" y="810818"/>
                  </a:lnTo>
                  <a:lnTo>
                    <a:pt x="1637868" y="810183"/>
                  </a:lnTo>
                  <a:lnTo>
                    <a:pt x="1640408" y="802690"/>
                  </a:lnTo>
                  <a:lnTo>
                    <a:pt x="1640547" y="800785"/>
                  </a:lnTo>
                  <a:lnTo>
                    <a:pt x="1640624" y="798753"/>
                  </a:lnTo>
                  <a:lnTo>
                    <a:pt x="1640624" y="798372"/>
                  </a:lnTo>
                  <a:lnTo>
                    <a:pt x="1640459" y="798245"/>
                  </a:lnTo>
                  <a:lnTo>
                    <a:pt x="1639773" y="797737"/>
                  </a:lnTo>
                  <a:lnTo>
                    <a:pt x="1638071" y="798245"/>
                  </a:lnTo>
                  <a:lnTo>
                    <a:pt x="1638160" y="797610"/>
                  </a:lnTo>
                  <a:lnTo>
                    <a:pt x="1638211" y="797483"/>
                  </a:lnTo>
                  <a:lnTo>
                    <a:pt x="1638363" y="797102"/>
                  </a:lnTo>
                  <a:lnTo>
                    <a:pt x="1638757" y="795832"/>
                  </a:lnTo>
                  <a:lnTo>
                    <a:pt x="1637792" y="794943"/>
                  </a:lnTo>
                  <a:lnTo>
                    <a:pt x="1636496" y="794943"/>
                  </a:lnTo>
                  <a:lnTo>
                    <a:pt x="1636496" y="797483"/>
                  </a:lnTo>
                  <a:lnTo>
                    <a:pt x="1636306" y="797356"/>
                  </a:lnTo>
                  <a:lnTo>
                    <a:pt x="1636204" y="797102"/>
                  </a:lnTo>
                  <a:lnTo>
                    <a:pt x="1636407" y="797102"/>
                  </a:lnTo>
                  <a:lnTo>
                    <a:pt x="1636496" y="797483"/>
                  </a:lnTo>
                  <a:lnTo>
                    <a:pt x="1636496" y="794943"/>
                  </a:lnTo>
                  <a:lnTo>
                    <a:pt x="1635328" y="794943"/>
                  </a:lnTo>
                  <a:lnTo>
                    <a:pt x="1635036" y="794943"/>
                  </a:lnTo>
                  <a:lnTo>
                    <a:pt x="1634832" y="795324"/>
                  </a:lnTo>
                  <a:lnTo>
                    <a:pt x="1635417" y="796213"/>
                  </a:lnTo>
                  <a:lnTo>
                    <a:pt x="1635607" y="796721"/>
                  </a:lnTo>
                  <a:lnTo>
                    <a:pt x="1635226" y="797483"/>
                  </a:lnTo>
                  <a:lnTo>
                    <a:pt x="1634528" y="797610"/>
                  </a:lnTo>
                  <a:lnTo>
                    <a:pt x="1633359" y="797356"/>
                  </a:lnTo>
                  <a:lnTo>
                    <a:pt x="1631683" y="796721"/>
                  </a:lnTo>
                  <a:lnTo>
                    <a:pt x="1630413" y="796340"/>
                  </a:lnTo>
                  <a:lnTo>
                    <a:pt x="1629435" y="796975"/>
                  </a:lnTo>
                  <a:lnTo>
                    <a:pt x="1629244" y="797356"/>
                  </a:lnTo>
                  <a:lnTo>
                    <a:pt x="1629156" y="797991"/>
                  </a:lnTo>
                  <a:lnTo>
                    <a:pt x="1629333" y="798499"/>
                  </a:lnTo>
                  <a:lnTo>
                    <a:pt x="1629067" y="798753"/>
                  </a:lnTo>
                  <a:lnTo>
                    <a:pt x="1627759" y="798753"/>
                  </a:lnTo>
                  <a:lnTo>
                    <a:pt x="1626882" y="798499"/>
                  </a:lnTo>
                  <a:lnTo>
                    <a:pt x="1626082" y="798626"/>
                  </a:lnTo>
                  <a:lnTo>
                    <a:pt x="1623733" y="798880"/>
                  </a:lnTo>
                  <a:lnTo>
                    <a:pt x="1623136" y="799134"/>
                  </a:lnTo>
                  <a:lnTo>
                    <a:pt x="1623034" y="800785"/>
                  </a:lnTo>
                  <a:lnTo>
                    <a:pt x="1621866" y="800531"/>
                  </a:lnTo>
                  <a:lnTo>
                    <a:pt x="1621167" y="800912"/>
                  </a:lnTo>
                  <a:lnTo>
                    <a:pt x="1620977" y="801928"/>
                  </a:lnTo>
                  <a:lnTo>
                    <a:pt x="1621294" y="802309"/>
                  </a:lnTo>
                  <a:lnTo>
                    <a:pt x="1621561" y="802690"/>
                  </a:lnTo>
                  <a:lnTo>
                    <a:pt x="1621726" y="803198"/>
                  </a:lnTo>
                  <a:lnTo>
                    <a:pt x="1621802" y="803833"/>
                  </a:lnTo>
                  <a:lnTo>
                    <a:pt x="1621713" y="803960"/>
                  </a:lnTo>
                  <a:lnTo>
                    <a:pt x="1621256" y="804341"/>
                  </a:lnTo>
                  <a:lnTo>
                    <a:pt x="1620862" y="804595"/>
                  </a:lnTo>
                  <a:lnTo>
                    <a:pt x="1620672" y="804976"/>
                  </a:lnTo>
                  <a:lnTo>
                    <a:pt x="1620469" y="805738"/>
                  </a:lnTo>
                  <a:lnTo>
                    <a:pt x="1620761" y="806373"/>
                  </a:lnTo>
                  <a:lnTo>
                    <a:pt x="1621548" y="807135"/>
                  </a:lnTo>
                  <a:lnTo>
                    <a:pt x="1620266" y="808151"/>
                  </a:lnTo>
                  <a:lnTo>
                    <a:pt x="1620456" y="808786"/>
                  </a:lnTo>
                  <a:lnTo>
                    <a:pt x="1620431" y="809675"/>
                  </a:lnTo>
                  <a:lnTo>
                    <a:pt x="1620151" y="810818"/>
                  </a:lnTo>
                  <a:lnTo>
                    <a:pt x="1619669" y="811834"/>
                  </a:lnTo>
                  <a:lnTo>
                    <a:pt x="1619377" y="812977"/>
                  </a:lnTo>
                  <a:lnTo>
                    <a:pt x="1618843" y="814501"/>
                  </a:lnTo>
                  <a:lnTo>
                    <a:pt x="1618729" y="816660"/>
                  </a:lnTo>
                  <a:lnTo>
                    <a:pt x="1619453" y="818184"/>
                  </a:lnTo>
                  <a:lnTo>
                    <a:pt x="1618538" y="818311"/>
                  </a:lnTo>
                  <a:lnTo>
                    <a:pt x="1618272" y="818819"/>
                  </a:lnTo>
                  <a:lnTo>
                    <a:pt x="1618259" y="821994"/>
                  </a:lnTo>
                  <a:lnTo>
                    <a:pt x="1618551" y="823391"/>
                  </a:lnTo>
                  <a:lnTo>
                    <a:pt x="1618653" y="825042"/>
                  </a:lnTo>
                  <a:lnTo>
                    <a:pt x="1618945" y="826947"/>
                  </a:lnTo>
                  <a:lnTo>
                    <a:pt x="1618932" y="828344"/>
                  </a:lnTo>
                  <a:lnTo>
                    <a:pt x="1619135" y="829487"/>
                  </a:lnTo>
                  <a:lnTo>
                    <a:pt x="1619910" y="831900"/>
                  </a:lnTo>
                  <a:lnTo>
                    <a:pt x="1620494" y="833170"/>
                  </a:lnTo>
                  <a:lnTo>
                    <a:pt x="1619846" y="833424"/>
                  </a:lnTo>
                  <a:lnTo>
                    <a:pt x="1619618" y="833932"/>
                  </a:lnTo>
                  <a:lnTo>
                    <a:pt x="1619694" y="836726"/>
                  </a:lnTo>
                  <a:lnTo>
                    <a:pt x="1620418" y="837488"/>
                  </a:lnTo>
                  <a:lnTo>
                    <a:pt x="1620507" y="838504"/>
                  </a:lnTo>
                  <a:lnTo>
                    <a:pt x="1620380" y="838758"/>
                  </a:lnTo>
                  <a:lnTo>
                    <a:pt x="1620291" y="839266"/>
                  </a:lnTo>
                  <a:lnTo>
                    <a:pt x="1620507" y="839520"/>
                  </a:lnTo>
                  <a:lnTo>
                    <a:pt x="1620570" y="840663"/>
                  </a:lnTo>
                  <a:lnTo>
                    <a:pt x="1620342" y="841806"/>
                  </a:lnTo>
                  <a:lnTo>
                    <a:pt x="1620291" y="842949"/>
                  </a:lnTo>
                  <a:lnTo>
                    <a:pt x="1620494" y="843711"/>
                  </a:lnTo>
                  <a:lnTo>
                    <a:pt x="1620723" y="844981"/>
                  </a:lnTo>
                  <a:lnTo>
                    <a:pt x="1620850" y="846632"/>
                  </a:lnTo>
                  <a:lnTo>
                    <a:pt x="1620723" y="846886"/>
                  </a:lnTo>
                  <a:lnTo>
                    <a:pt x="1620608" y="847394"/>
                  </a:lnTo>
                  <a:lnTo>
                    <a:pt x="1620507" y="848664"/>
                  </a:lnTo>
                  <a:lnTo>
                    <a:pt x="1620837" y="850061"/>
                  </a:lnTo>
                  <a:lnTo>
                    <a:pt x="1622018" y="851585"/>
                  </a:lnTo>
                  <a:lnTo>
                    <a:pt x="1622247" y="852347"/>
                  </a:lnTo>
                  <a:lnTo>
                    <a:pt x="1622361" y="853236"/>
                  </a:lnTo>
                  <a:lnTo>
                    <a:pt x="1622107" y="853363"/>
                  </a:lnTo>
                  <a:lnTo>
                    <a:pt x="1621904" y="853744"/>
                  </a:lnTo>
                  <a:lnTo>
                    <a:pt x="1621523" y="854125"/>
                  </a:lnTo>
                  <a:lnTo>
                    <a:pt x="1621193" y="854379"/>
                  </a:lnTo>
                  <a:lnTo>
                    <a:pt x="1621218" y="855141"/>
                  </a:lnTo>
                  <a:lnTo>
                    <a:pt x="1621675" y="856157"/>
                  </a:lnTo>
                  <a:lnTo>
                    <a:pt x="1621866" y="856919"/>
                  </a:lnTo>
                  <a:lnTo>
                    <a:pt x="1621993" y="858443"/>
                  </a:lnTo>
                  <a:lnTo>
                    <a:pt x="1621701" y="858824"/>
                  </a:lnTo>
                  <a:lnTo>
                    <a:pt x="1621015" y="858824"/>
                  </a:lnTo>
                  <a:lnTo>
                    <a:pt x="1620354" y="858570"/>
                  </a:lnTo>
                  <a:lnTo>
                    <a:pt x="1620024" y="858443"/>
                  </a:lnTo>
                  <a:lnTo>
                    <a:pt x="1618754" y="858062"/>
                  </a:lnTo>
                  <a:lnTo>
                    <a:pt x="1617675" y="857808"/>
                  </a:lnTo>
                  <a:lnTo>
                    <a:pt x="1617281" y="858062"/>
                  </a:lnTo>
                  <a:lnTo>
                    <a:pt x="1617078" y="858443"/>
                  </a:lnTo>
                  <a:lnTo>
                    <a:pt x="1616684" y="858570"/>
                  </a:lnTo>
                  <a:lnTo>
                    <a:pt x="1616392" y="858570"/>
                  </a:lnTo>
                  <a:lnTo>
                    <a:pt x="1616303" y="858443"/>
                  </a:lnTo>
                  <a:lnTo>
                    <a:pt x="1616176" y="857046"/>
                  </a:lnTo>
                  <a:lnTo>
                    <a:pt x="1616100" y="856538"/>
                  </a:lnTo>
                  <a:lnTo>
                    <a:pt x="1615782" y="855903"/>
                  </a:lnTo>
                  <a:lnTo>
                    <a:pt x="1615681" y="855649"/>
                  </a:lnTo>
                  <a:lnTo>
                    <a:pt x="1615427" y="854887"/>
                  </a:lnTo>
                  <a:lnTo>
                    <a:pt x="1614182" y="854760"/>
                  </a:lnTo>
                  <a:lnTo>
                    <a:pt x="1613268" y="854379"/>
                  </a:lnTo>
                  <a:lnTo>
                    <a:pt x="1612684" y="853617"/>
                  </a:lnTo>
                  <a:lnTo>
                    <a:pt x="1612557" y="854887"/>
                  </a:lnTo>
                  <a:lnTo>
                    <a:pt x="1612430" y="855268"/>
                  </a:lnTo>
                  <a:lnTo>
                    <a:pt x="1612277" y="855522"/>
                  </a:lnTo>
                  <a:lnTo>
                    <a:pt x="1611884" y="855649"/>
                  </a:lnTo>
                  <a:lnTo>
                    <a:pt x="1611782" y="853363"/>
                  </a:lnTo>
                  <a:lnTo>
                    <a:pt x="1611312" y="852220"/>
                  </a:lnTo>
                  <a:lnTo>
                    <a:pt x="1610321" y="851839"/>
                  </a:lnTo>
                  <a:lnTo>
                    <a:pt x="1609648" y="851839"/>
                  </a:lnTo>
                  <a:lnTo>
                    <a:pt x="1609051" y="851458"/>
                  </a:lnTo>
                  <a:lnTo>
                    <a:pt x="1608264" y="851458"/>
                  </a:lnTo>
                  <a:lnTo>
                    <a:pt x="1607680" y="850950"/>
                  </a:lnTo>
                  <a:lnTo>
                    <a:pt x="1607337" y="850188"/>
                  </a:lnTo>
                  <a:lnTo>
                    <a:pt x="1607286" y="849934"/>
                  </a:lnTo>
                  <a:lnTo>
                    <a:pt x="1607210" y="849553"/>
                  </a:lnTo>
                  <a:lnTo>
                    <a:pt x="1606994" y="849172"/>
                  </a:lnTo>
                  <a:lnTo>
                    <a:pt x="1606854" y="848791"/>
                  </a:lnTo>
                  <a:lnTo>
                    <a:pt x="1606626" y="848664"/>
                  </a:lnTo>
                  <a:lnTo>
                    <a:pt x="1606308" y="848664"/>
                  </a:lnTo>
                  <a:lnTo>
                    <a:pt x="1603451" y="849934"/>
                  </a:lnTo>
                  <a:lnTo>
                    <a:pt x="1603336" y="849553"/>
                  </a:lnTo>
                  <a:lnTo>
                    <a:pt x="1603387" y="849172"/>
                  </a:lnTo>
                  <a:lnTo>
                    <a:pt x="1603756" y="848791"/>
                  </a:lnTo>
                  <a:lnTo>
                    <a:pt x="1604213" y="848537"/>
                  </a:lnTo>
                  <a:lnTo>
                    <a:pt x="1604314" y="848410"/>
                  </a:lnTo>
                  <a:lnTo>
                    <a:pt x="1604048" y="848283"/>
                  </a:lnTo>
                  <a:lnTo>
                    <a:pt x="1602803" y="846759"/>
                  </a:lnTo>
                  <a:lnTo>
                    <a:pt x="1601495" y="845870"/>
                  </a:lnTo>
                  <a:lnTo>
                    <a:pt x="1600123" y="845235"/>
                  </a:lnTo>
                  <a:lnTo>
                    <a:pt x="1598955" y="844346"/>
                  </a:lnTo>
                  <a:lnTo>
                    <a:pt x="1597964" y="843838"/>
                  </a:lnTo>
                  <a:lnTo>
                    <a:pt x="1597177" y="843838"/>
                  </a:lnTo>
                  <a:lnTo>
                    <a:pt x="1596923" y="842314"/>
                  </a:lnTo>
                  <a:lnTo>
                    <a:pt x="1596364" y="841298"/>
                  </a:lnTo>
                  <a:lnTo>
                    <a:pt x="1595513" y="840790"/>
                  </a:lnTo>
                  <a:lnTo>
                    <a:pt x="1593951" y="840028"/>
                  </a:lnTo>
                  <a:lnTo>
                    <a:pt x="1591513" y="838377"/>
                  </a:lnTo>
                  <a:lnTo>
                    <a:pt x="1590294" y="838123"/>
                  </a:lnTo>
                  <a:lnTo>
                    <a:pt x="1588846" y="838377"/>
                  </a:lnTo>
                  <a:lnTo>
                    <a:pt x="1587182" y="839266"/>
                  </a:lnTo>
                  <a:lnTo>
                    <a:pt x="1585607" y="840409"/>
                  </a:lnTo>
                  <a:lnTo>
                    <a:pt x="1584236" y="840917"/>
                  </a:lnTo>
                  <a:lnTo>
                    <a:pt x="1583677" y="841806"/>
                  </a:lnTo>
                  <a:lnTo>
                    <a:pt x="1583702" y="843330"/>
                  </a:lnTo>
                  <a:lnTo>
                    <a:pt x="1583817" y="844727"/>
                  </a:lnTo>
                  <a:lnTo>
                    <a:pt x="1587042" y="852220"/>
                  </a:lnTo>
                  <a:lnTo>
                    <a:pt x="1588109" y="853490"/>
                  </a:lnTo>
                  <a:lnTo>
                    <a:pt x="1590763" y="856030"/>
                  </a:lnTo>
                  <a:lnTo>
                    <a:pt x="1591348" y="856792"/>
                  </a:lnTo>
                  <a:lnTo>
                    <a:pt x="1591843" y="857300"/>
                  </a:lnTo>
                  <a:lnTo>
                    <a:pt x="1592427" y="857681"/>
                  </a:lnTo>
                  <a:lnTo>
                    <a:pt x="1593215" y="858570"/>
                  </a:lnTo>
                  <a:lnTo>
                    <a:pt x="1593418" y="859078"/>
                  </a:lnTo>
                  <a:lnTo>
                    <a:pt x="1593938" y="859586"/>
                  </a:lnTo>
                  <a:lnTo>
                    <a:pt x="1594789" y="859840"/>
                  </a:lnTo>
                  <a:lnTo>
                    <a:pt x="1595310" y="860094"/>
                  </a:lnTo>
                  <a:lnTo>
                    <a:pt x="1595602" y="860348"/>
                  </a:lnTo>
                  <a:lnTo>
                    <a:pt x="1595666" y="860475"/>
                  </a:lnTo>
                  <a:lnTo>
                    <a:pt x="1596250" y="861237"/>
                  </a:lnTo>
                  <a:lnTo>
                    <a:pt x="1596834" y="861745"/>
                  </a:lnTo>
                  <a:lnTo>
                    <a:pt x="1597533" y="861872"/>
                  </a:lnTo>
                  <a:lnTo>
                    <a:pt x="1598320" y="861618"/>
                  </a:lnTo>
                  <a:lnTo>
                    <a:pt x="1598434" y="862761"/>
                  </a:lnTo>
                  <a:lnTo>
                    <a:pt x="1598320" y="863015"/>
                  </a:lnTo>
                  <a:lnTo>
                    <a:pt x="1600212" y="863904"/>
                  </a:lnTo>
                  <a:lnTo>
                    <a:pt x="1602435" y="864666"/>
                  </a:lnTo>
                  <a:lnTo>
                    <a:pt x="1602384" y="866063"/>
                  </a:lnTo>
                  <a:lnTo>
                    <a:pt x="1602981" y="866952"/>
                  </a:lnTo>
                  <a:lnTo>
                    <a:pt x="1604479" y="867841"/>
                  </a:lnTo>
                  <a:lnTo>
                    <a:pt x="1607731" y="869238"/>
                  </a:lnTo>
                  <a:lnTo>
                    <a:pt x="1608607" y="869492"/>
                  </a:lnTo>
                  <a:lnTo>
                    <a:pt x="1608937" y="870762"/>
                  </a:lnTo>
                  <a:lnTo>
                    <a:pt x="1609877" y="871524"/>
                  </a:lnTo>
                  <a:lnTo>
                    <a:pt x="1611452" y="871651"/>
                  </a:lnTo>
                  <a:lnTo>
                    <a:pt x="1613014" y="874445"/>
                  </a:lnTo>
                  <a:lnTo>
                    <a:pt x="1617040" y="877620"/>
                  </a:lnTo>
                  <a:lnTo>
                    <a:pt x="1618005" y="878636"/>
                  </a:lnTo>
                  <a:lnTo>
                    <a:pt x="1618208" y="878890"/>
                  </a:lnTo>
                  <a:lnTo>
                    <a:pt x="1618411" y="879271"/>
                  </a:lnTo>
                  <a:lnTo>
                    <a:pt x="1618602" y="879906"/>
                  </a:lnTo>
                  <a:lnTo>
                    <a:pt x="1621739" y="881049"/>
                  </a:lnTo>
                  <a:lnTo>
                    <a:pt x="1621840" y="882192"/>
                  </a:lnTo>
                  <a:lnTo>
                    <a:pt x="1622056" y="882700"/>
                  </a:lnTo>
                  <a:lnTo>
                    <a:pt x="1622717" y="882954"/>
                  </a:lnTo>
                  <a:lnTo>
                    <a:pt x="1623034" y="886256"/>
                  </a:lnTo>
                  <a:lnTo>
                    <a:pt x="1624444" y="888542"/>
                  </a:lnTo>
                  <a:lnTo>
                    <a:pt x="1626920" y="889812"/>
                  </a:lnTo>
                  <a:lnTo>
                    <a:pt x="1628305" y="889685"/>
                  </a:lnTo>
                  <a:lnTo>
                    <a:pt x="1629029" y="889050"/>
                  </a:lnTo>
                  <a:lnTo>
                    <a:pt x="1629092" y="887907"/>
                  </a:lnTo>
                  <a:lnTo>
                    <a:pt x="1629867" y="887272"/>
                  </a:lnTo>
                  <a:lnTo>
                    <a:pt x="1630629" y="887780"/>
                  </a:lnTo>
                  <a:lnTo>
                    <a:pt x="1631340" y="889304"/>
                  </a:lnTo>
                  <a:lnTo>
                    <a:pt x="1632318" y="889812"/>
                  </a:lnTo>
                  <a:lnTo>
                    <a:pt x="1633601" y="890193"/>
                  </a:lnTo>
                  <a:lnTo>
                    <a:pt x="1634642" y="890320"/>
                  </a:lnTo>
                  <a:lnTo>
                    <a:pt x="1635404" y="890828"/>
                  </a:lnTo>
                  <a:lnTo>
                    <a:pt x="1638604" y="893368"/>
                  </a:lnTo>
                  <a:lnTo>
                    <a:pt x="1638795" y="894003"/>
                  </a:lnTo>
                  <a:lnTo>
                    <a:pt x="1638884" y="894765"/>
                  </a:lnTo>
                  <a:lnTo>
                    <a:pt x="1639290" y="894638"/>
                  </a:lnTo>
                  <a:lnTo>
                    <a:pt x="1639747" y="894892"/>
                  </a:lnTo>
                  <a:lnTo>
                    <a:pt x="1640255" y="895527"/>
                  </a:lnTo>
                  <a:lnTo>
                    <a:pt x="1642948" y="896797"/>
                  </a:lnTo>
                  <a:lnTo>
                    <a:pt x="1643888" y="896924"/>
                  </a:lnTo>
                  <a:lnTo>
                    <a:pt x="1644484" y="896416"/>
                  </a:lnTo>
                  <a:lnTo>
                    <a:pt x="1644230" y="896924"/>
                  </a:lnTo>
                  <a:lnTo>
                    <a:pt x="1644154" y="898067"/>
                  </a:lnTo>
                  <a:lnTo>
                    <a:pt x="1646834" y="899972"/>
                  </a:lnTo>
                  <a:lnTo>
                    <a:pt x="1647748" y="900861"/>
                  </a:lnTo>
                  <a:lnTo>
                    <a:pt x="1648599" y="901115"/>
                  </a:lnTo>
                  <a:lnTo>
                    <a:pt x="1649387" y="900861"/>
                  </a:lnTo>
                  <a:lnTo>
                    <a:pt x="1650174" y="901877"/>
                  </a:lnTo>
                  <a:lnTo>
                    <a:pt x="1650987" y="902385"/>
                  </a:lnTo>
                  <a:lnTo>
                    <a:pt x="1651838" y="902258"/>
                  </a:lnTo>
                  <a:lnTo>
                    <a:pt x="1653209" y="903909"/>
                  </a:lnTo>
                  <a:lnTo>
                    <a:pt x="1654873" y="905560"/>
                  </a:lnTo>
                  <a:lnTo>
                    <a:pt x="1656245" y="906703"/>
                  </a:lnTo>
                  <a:lnTo>
                    <a:pt x="1657616" y="907211"/>
                  </a:lnTo>
                  <a:lnTo>
                    <a:pt x="1658988" y="907084"/>
                  </a:lnTo>
                  <a:lnTo>
                    <a:pt x="1659166" y="908227"/>
                  </a:lnTo>
                  <a:lnTo>
                    <a:pt x="1659267" y="908481"/>
                  </a:lnTo>
                  <a:lnTo>
                    <a:pt x="1659775" y="909370"/>
                  </a:lnTo>
                  <a:lnTo>
                    <a:pt x="1660753" y="910005"/>
                  </a:lnTo>
                  <a:lnTo>
                    <a:pt x="1663509" y="912291"/>
                  </a:lnTo>
                  <a:lnTo>
                    <a:pt x="1664017" y="912926"/>
                  </a:lnTo>
                  <a:lnTo>
                    <a:pt x="1664766" y="913180"/>
                  </a:lnTo>
                  <a:lnTo>
                    <a:pt x="1665757" y="913180"/>
                  </a:lnTo>
                  <a:lnTo>
                    <a:pt x="1665274" y="912545"/>
                  </a:lnTo>
                  <a:lnTo>
                    <a:pt x="1665274" y="912291"/>
                  </a:lnTo>
                  <a:lnTo>
                    <a:pt x="1666735" y="911783"/>
                  </a:lnTo>
                  <a:lnTo>
                    <a:pt x="1666875" y="911783"/>
                  </a:lnTo>
                  <a:lnTo>
                    <a:pt x="1666875" y="912037"/>
                  </a:lnTo>
                  <a:lnTo>
                    <a:pt x="1666735" y="912291"/>
                  </a:lnTo>
                  <a:lnTo>
                    <a:pt x="1666735" y="913180"/>
                  </a:lnTo>
                  <a:lnTo>
                    <a:pt x="1667268" y="913180"/>
                  </a:lnTo>
                  <a:lnTo>
                    <a:pt x="1667751" y="912672"/>
                  </a:lnTo>
                  <a:lnTo>
                    <a:pt x="1668208" y="911783"/>
                  </a:lnTo>
                  <a:lnTo>
                    <a:pt x="1669110" y="910005"/>
                  </a:lnTo>
                  <a:lnTo>
                    <a:pt x="1669008" y="909243"/>
                  </a:lnTo>
                  <a:lnTo>
                    <a:pt x="1668818" y="908608"/>
                  </a:lnTo>
                  <a:lnTo>
                    <a:pt x="1668818" y="908354"/>
                  </a:lnTo>
                  <a:lnTo>
                    <a:pt x="1669008" y="908227"/>
                  </a:lnTo>
                  <a:lnTo>
                    <a:pt x="1669338" y="908227"/>
                  </a:lnTo>
                  <a:lnTo>
                    <a:pt x="1669834" y="908608"/>
                  </a:lnTo>
                  <a:lnTo>
                    <a:pt x="1670494" y="909243"/>
                  </a:lnTo>
                  <a:lnTo>
                    <a:pt x="1671929" y="910386"/>
                  </a:lnTo>
                  <a:lnTo>
                    <a:pt x="1672056" y="910513"/>
                  </a:lnTo>
                  <a:lnTo>
                    <a:pt x="1672844" y="910132"/>
                  </a:lnTo>
                  <a:lnTo>
                    <a:pt x="1674215" y="909624"/>
                  </a:lnTo>
                  <a:lnTo>
                    <a:pt x="1675396" y="909497"/>
                  </a:lnTo>
                  <a:lnTo>
                    <a:pt x="1676044" y="909370"/>
                  </a:lnTo>
                  <a:lnTo>
                    <a:pt x="1676120" y="909243"/>
                  </a:lnTo>
                  <a:lnTo>
                    <a:pt x="1675980" y="908227"/>
                  </a:lnTo>
                  <a:lnTo>
                    <a:pt x="1675930" y="907973"/>
                  </a:lnTo>
                  <a:lnTo>
                    <a:pt x="1676120" y="907465"/>
                  </a:lnTo>
                  <a:lnTo>
                    <a:pt x="1676768" y="907465"/>
                  </a:lnTo>
                  <a:lnTo>
                    <a:pt x="1676857" y="907084"/>
                  </a:lnTo>
                  <a:lnTo>
                    <a:pt x="1676971" y="906576"/>
                  </a:lnTo>
                  <a:lnTo>
                    <a:pt x="1678063" y="904417"/>
                  </a:lnTo>
                  <a:lnTo>
                    <a:pt x="1680235" y="900861"/>
                  </a:lnTo>
                  <a:lnTo>
                    <a:pt x="1680349" y="900480"/>
                  </a:lnTo>
                  <a:lnTo>
                    <a:pt x="1680425" y="900226"/>
                  </a:lnTo>
                  <a:lnTo>
                    <a:pt x="1679968" y="900480"/>
                  </a:lnTo>
                  <a:lnTo>
                    <a:pt x="1679219" y="900480"/>
                  </a:lnTo>
                  <a:lnTo>
                    <a:pt x="1678368" y="900379"/>
                  </a:lnTo>
                  <a:lnTo>
                    <a:pt x="1678368" y="901369"/>
                  </a:lnTo>
                  <a:lnTo>
                    <a:pt x="1678228" y="902004"/>
                  </a:lnTo>
                  <a:lnTo>
                    <a:pt x="1677873" y="902385"/>
                  </a:lnTo>
                  <a:lnTo>
                    <a:pt x="1677276" y="902512"/>
                  </a:lnTo>
                  <a:lnTo>
                    <a:pt x="1677301" y="902258"/>
                  </a:lnTo>
                  <a:lnTo>
                    <a:pt x="1677352" y="901750"/>
                  </a:lnTo>
                  <a:lnTo>
                    <a:pt x="1677720" y="901369"/>
                  </a:lnTo>
                  <a:lnTo>
                    <a:pt x="1678368" y="901369"/>
                  </a:lnTo>
                  <a:lnTo>
                    <a:pt x="1678368" y="900379"/>
                  </a:lnTo>
                  <a:lnTo>
                    <a:pt x="1678165" y="900353"/>
                  </a:lnTo>
                  <a:lnTo>
                    <a:pt x="1677187" y="900353"/>
                  </a:lnTo>
                  <a:lnTo>
                    <a:pt x="1676107" y="899972"/>
                  </a:lnTo>
                  <a:lnTo>
                    <a:pt x="1674406" y="899845"/>
                  </a:lnTo>
                  <a:lnTo>
                    <a:pt x="1673618" y="899210"/>
                  </a:lnTo>
                  <a:lnTo>
                    <a:pt x="1673758" y="898321"/>
                  </a:lnTo>
                  <a:lnTo>
                    <a:pt x="1674342" y="897178"/>
                  </a:lnTo>
                  <a:lnTo>
                    <a:pt x="1674837" y="896416"/>
                  </a:lnTo>
                  <a:lnTo>
                    <a:pt x="1675333" y="895654"/>
                  </a:lnTo>
                  <a:lnTo>
                    <a:pt x="1674736" y="895273"/>
                  </a:lnTo>
                  <a:lnTo>
                    <a:pt x="1674596" y="895019"/>
                  </a:lnTo>
                  <a:lnTo>
                    <a:pt x="1674444" y="894765"/>
                  </a:lnTo>
                  <a:lnTo>
                    <a:pt x="1674380" y="894003"/>
                  </a:lnTo>
                  <a:lnTo>
                    <a:pt x="1674368" y="893876"/>
                  </a:lnTo>
                  <a:lnTo>
                    <a:pt x="1674406" y="892987"/>
                  </a:lnTo>
                  <a:lnTo>
                    <a:pt x="1674456" y="892733"/>
                  </a:lnTo>
                  <a:lnTo>
                    <a:pt x="1674495" y="892606"/>
                  </a:lnTo>
                  <a:lnTo>
                    <a:pt x="1673834" y="892479"/>
                  </a:lnTo>
                  <a:lnTo>
                    <a:pt x="1672488" y="892721"/>
                  </a:lnTo>
                  <a:lnTo>
                    <a:pt x="1672488" y="894003"/>
                  </a:lnTo>
                  <a:lnTo>
                    <a:pt x="1672094" y="894765"/>
                  </a:lnTo>
                  <a:lnTo>
                    <a:pt x="1671764" y="894511"/>
                  </a:lnTo>
                  <a:lnTo>
                    <a:pt x="1671891" y="894130"/>
                  </a:lnTo>
                  <a:lnTo>
                    <a:pt x="1672488" y="894003"/>
                  </a:lnTo>
                  <a:lnTo>
                    <a:pt x="1672488" y="892721"/>
                  </a:lnTo>
                  <a:lnTo>
                    <a:pt x="1672107" y="892352"/>
                  </a:lnTo>
                  <a:lnTo>
                    <a:pt x="1672005" y="891971"/>
                  </a:lnTo>
                  <a:lnTo>
                    <a:pt x="1672107" y="891463"/>
                  </a:lnTo>
                  <a:lnTo>
                    <a:pt x="1671701" y="891590"/>
                  </a:lnTo>
                  <a:lnTo>
                    <a:pt x="1670519" y="892987"/>
                  </a:lnTo>
                  <a:lnTo>
                    <a:pt x="1670011" y="891463"/>
                  </a:lnTo>
                  <a:lnTo>
                    <a:pt x="1669783" y="891082"/>
                  </a:lnTo>
                  <a:lnTo>
                    <a:pt x="1669618" y="890828"/>
                  </a:lnTo>
                  <a:lnTo>
                    <a:pt x="1669161" y="890828"/>
                  </a:lnTo>
                  <a:lnTo>
                    <a:pt x="1668106" y="890828"/>
                  </a:lnTo>
                  <a:lnTo>
                    <a:pt x="1666798" y="891082"/>
                  </a:lnTo>
                  <a:lnTo>
                    <a:pt x="1666506" y="890701"/>
                  </a:lnTo>
                  <a:lnTo>
                    <a:pt x="1666481" y="890193"/>
                  </a:lnTo>
                  <a:lnTo>
                    <a:pt x="1667002" y="889812"/>
                  </a:lnTo>
                  <a:lnTo>
                    <a:pt x="1667586" y="889558"/>
                  </a:lnTo>
                  <a:lnTo>
                    <a:pt x="1668081" y="889050"/>
                  </a:lnTo>
                  <a:lnTo>
                    <a:pt x="1668145" y="888288"/>
                  </a:lnTo>
                  <a:lnTo>
                    <a:pt x="1667891" y="887780"/>
                  </a:lnTo>
                  <a:lnTo>
                    <a:pt x="1667294" y="887653"/>
                  </a:lnTo>
                  <a:lnTo>
                    <a:pt x="1666976" y="887653"/>
                  </a:lnTo>
                  <a:lnTo>
                    <a:pt x="1666621" y="887399"/>
                  </a:lnTo>
                  <a:lnTo>
                    <a:pt x="1666519" y="887272"/>
                  </a:lnTo>
                  <a:lnTo>
                    <a:pt x="1666214" y="886891"/>
                  </a:lnTo>
                  <a:lnTo>
                    <a:pt x="1665541" y="885875"/>
                  </a:lnTo>
                  <a:lnTo>
                    <a:pt x="1665287" y="885748"/>
                  </a:lnTo>
                  <a:lnTo>
                    <a:pt x="1663573" y="884859"/>
                  </a:lnTo>
                  <a:lnTo>
                    <a:pt x="1662988" y="885367"/>
                  </a:lnTo>
                  <a:lnTo>
                    <a:pt x="1662430" y="885621"/>
                  </a:lnTo>
                  <a:lnTo>
                    <a:pt x="1661909" y="885748"/>
                  </a:lnTo>
                  <a:lnTo>
                    <a:pt x="1661566" y="885748"/>
                  </a:lnTo>
                  <a:lnTo>
                    <a:pt x="1661566" y="885367"/>
                  </a:lnTo>
                  <a:lnTo>
                    <a:pt x="1661909" y="884732"/>
                  </a:lnTo>
                  <a:lnTo>
                    <a:pt x="1661642" y="884224"/>
                  </a:lnTo>
                  <a:lnTo>
                    <a:pt x="1661248" y="884097"/>
                  </a:lnTo>
                  <a:lnTo>
                    <a:pt x="1658759" y="884097"/>
                  </a:lnTo>
                  <a:lnTo>
                    <a:pt x="1658213" y="883716"/>
                  </a:lnTo>
                  <a:lnTo>
                    <a:pt x="1658162" y="883462"/>
                  </a:lnTo>
                  <a:lnTo>
                    <a:pt x="1658086" y="883081"/>
                  </a:lnTo>
                  <a:lnTo>
                    <a:pt x="1657553" y="883462"/>
                  </a:lnTo>
                  <a:lnTo>
                    <a:pt x="1657223" y="883462"/>
                  </a:lnTo>
                  <a:lnTo>
                    <a:pt x="1657096" y="883081"/>
                  </a:lnTo>
                  <a:lnTo>
                    <a:pt x="1656803" y="882700"/>
                  </a:lnTo>
                  <a:lnTo>
                    <a:pt x="1656308" y="882192"/>
                  </a:lnTo>
                  <a:lnTo>
                    <a:pt x="1655660" y="881811"/>
                  </a:lnTo>
                  <a:lnTo>
                    <a:pt x="1655203" y="881303"/>
                  </a:lnTo>
                  <a:lnTo>
                    <a:pt x="1654937" y="880541"/>
                  </a:lnTo>
                  <a:lnTo>
                    <a:pt x="1654454" y="879525"/>
                  </a:lnTo>
                  <a:lnTo>
                    <a:pt x="1653857" y="878763"/>
                  </a:lnTo>
                  <a:lnTo>
                    <a:pt x="1652549" y="878763"/>
                  </a:lnTo>
                  <a:lnTo>
                    <a:pt x="1652485" y="878509"/>
                  </a:lnTo>
                  <a:lnTo>
                    <a:pt x="1652104" y="878382"/>
                  </a:lnTo>
                  <a:lnTo>
                    <a:pt x="1651800" y="877874"/>
                  </a:lnTo>
                  <a:lnTo>
                    <a:pt x="1651444" y="877366"/>
                  </a:lnTo>
                  <a:lnTo>
                    <a:pt x="1651355" y="877239"/>
                  </a:lnTo>
                  <a:lnTo>
                    <a:pt x="1650149" y="876985"/>
                  </a:lnTo>
                  <a:lnTo>
                    <a:pt x="1648180" y="877366"/>
                  </a:lnTo>
                  <a:lnTo>
                    <a:pt x="1647977" y="876477"/>
                  </a:lnTo>
                  <a:lnTo>
                    <a:pt x="1647736" y="876096"/>
                  </a:lnTo>
                  <a:lnTo>
                    <a:pt x="1647647" y="875969"/>
                  </a:lnTo>
                  <a:lnTo>
                    <a:pt x="1647190" y="875842"/>
                  </a:lnTo>
                  <a:lnTo>
                    <a:pt x="1646605" y="876096"/>
                  </a:lnTo>
                  <a:lnTo>
                    <a:pt x="1645920" y="875969"/>
                  </a:lnTo>
                  <a:lnTo>
                    <a:pt x="1644713" y="875969"/>
                  </a:lnTo>
                  <a:lnTo>
                    <a:pt x="1644688" y="894003"/>
                  </a:lnTo>
                  <a:lnTo>
                    <a:pt x="1644561" y="894257"/>
                  </a:lnTo>
                  <a:lnTo>
                    <a:pt x="1644459" y="895019"/>
                  </a:lnTo>
                  <a:lnTo>
                    <a:pt x="1644256" y="895019"/>
                  </a:lnTo>
                  <a:lnTo>
                    <a:pt x="1644002" y="894892"/>
                  </a:lnTo>
                  <a:lnTo>
                    <a:pt x="1644129" y="894638"/>
                  </a:lnTo>
                  <a:lnTo>
                    <a:pt x="1644230" y="894003"/>
                  </a:lnTo>
                  <a:lnTo>
                    <a:pt x="1644434" y="893876"/>
                  </a:lnTo>
                  <a:lnTo>
                    <a:pt x="1644688" y="894003"/>
                  </a:lnTo>
                  <a:lnTo>
                    <a:pt x="1644688" y="875969"/>
                  </a:lnTo>
                  <a:lnTo>
                    <a:pt x="1644256" y="875842"/>
                  </a:lnTo>
                  <a:lnTo>
                    <a:pt x="1645627" y="875080"/>
                  </a:lnTo>
                  <a:lnTo>
                    <a:pt x="1646021" y="874953"/>
                  </a:lnTo>
                  <a:lnTo>
                    <a:pt x="1646224" y="874699"/>
                  </a:lnTo>
                  <a:lnTo>
                    <a:pt x="1646224" y="874445"/>
                  </a:lnTo>
                  <a:lnTo>
                    <a:pt x="1644421" y="873937"/>
                  </a:lnTo>
                  <a:lnTo>
                    <a:pt x="1643570" y="873302"/>
                  </a:lnTo>
                  <a:lnTo>
                    <a:pt x="1642491" y="872540"/>
                  </a:lnTo>
                  <a:lnTo>
                    <a:pt x="1641017" y="872032"/>
                  </a:lnTo>
                  <a:lnTo>
                    <a:pt x="1640522" y="871524"/>
                  </a:lnTo>
                  <a:lnTo>
                    <a:pt x="1640128" y="870889"/>
                  </a:lnTo>
                  <a:lnTo>
                    <a:pt x="1641576" y="869873"/>
                  </a:lnTo>
                  <a:lnTo>
                    <a:pt x="1642656" y="869365"/>
                  </a:lnTo>
                  <a:lnTo>
                    <a:pt x="1643380" y="869238"/>
                  </a:lnTo>
                  <a:lnTo>
                    <a:pt x="1643964" y="869111"/>
                  </a:lnTo>
                  <a:lnTo>
                    <a:pt x="1644472" y="868730"/>
                  </a:lnTo>
                  <a:lnTo>
                    <a:pt x="1644853" y="868349"/>
                  </a:lnTo>
                  <a:lnTo>
                    <a:pt x="1645640" y="867714"/>
                  </a:lnTo>
                  <a:lnTo>
                    <a:pt x="1646135" y="867206"/>
                  </a:lnTo>
                  <a:lnTo>
                    <a:pt x="1647507" y="867714"/>
                  </a:lnTo>
                  <a:lnTo>
                    <a:pt x="1648294" y="867841"/>
                  </a:lnTo>
                  <a:lnTo>
                    <a:pt x="1648599" y="867206"/>
                  </a:lnTo>
                  <a:lnTo>
                    <a:pt x="1648790" y="866825"/>
                  </a:lnTo>
                  <a:lnTo>
                    <a:pt x="1649437" y="866444"/>
                  </a:lnTo>
                  <a:lnTo>
                    <a:pt x="1649907" y="866444"/>
                  </a:lnTo>
                  <a:lnTo>
                    <a:pt x="1650161" y="866571"/>
                  </a:lnTo>
                  <a:lnTo>
                    <a:pt x="1650263" y="866444"/>
                  </a:lnTo>
                  <a:lnTo>
                    <a:pt x="1650568" y="866063"/>
                  </a:lnTo>
                  <a:lnTo>
                    <a:pt x="1651050" y="865809"/>
                  </a:lnTo>
                  <a:lnTo>
                    <a:pt x="1651939" y="865428"/>
                  </a:lnTo>
                  <a:lnTo>
                    <a:pt x="1652955" y="865428"/>
                  </a:lnTo>
                  <a:lnTo>
                    <a:pt x="1653438" y="864793"/>
                  </a:lnTo>
                  <a:lnTo>
                    <a:pt x="1653908" y="863523"/>
                  </a:lnTo>
                  <a:lnTo>
                    <a:pt x="1654695" y="864539"/>
                  </a:lnTo>
                  <a:lnTo>
                    <a:pt x="1655762" y="864920"/>
                  </a:lnTo>
                  <a:lnTo>
                    <a:pt x="1657146" y="864412"/>
                  </a:lnTo>
                  <a:lnTo>
                    <a:pt x="1657731" y="863523"/>
                  </a:lnTo>
                  <a:lnTo>
                    <a:pt x="1658429" y="863142"/>
                  </a:lnTo>
                  <a:lnTo>
                    <a:pt x="1659216" y="863269"/>
                  </a:lnTo>
                  <a:lnTo>
                    <a:pt x="1659280" y="863142"/>
                  </a:lnTo>
                  <a:lnTo>
                    <a:pt x="1660017" y="861618"/>
                  </a:lnTo>
                  <a:lnTo>
                    <a:pt x="1660398" y="860856"/>
                  </a:lnTo>
                  <a:lnTo>
                    <a:pt x="1661566" y="860856"/>
                  </a:lnTo>
                  <a:lnTo>
                    <a:pt x="1662290" y="861110"/>
                  </a:lnTo>
                  <a:lnTo>
                    <a:pt x="1662811" y="862761"/>
                  </a:lnTo>
                  <a:lnTo>
                    <a:pt x="1663306" y="863396"/>
                  </a:lnTo>
                  <a:lnTo>
                    <a:pt x="1664017" y="863904"/>
                  </a:lnTo>
                  <a:lnTo>
                    <a:pt x="1664411" y="863523"/>
                  </a:lnTo>
                  <a:lnTo>
                    <a:pt x="1664385" y="862761"/>
                  </a:lnTo>
                  <a:lnTo>
                    <a:pt x="1664119" y="862253"/>
                  </a:lnTo>
                  <a:lnTo>
                    <a:pt x="1663636" y="861618"/>
                  </a:lnTo>
                  <a:lnTo>
                    <a:pt x="1663522" y="861364"/>
                  </a:lnTo>
                  <a:lnTo>
                    <a:pt x="1663458" y="860856"/>
                  </a:lnTo>
                  <a:lnTo>
                    <a:pt x="1663446" y="860729"/>
                  </a:lnTo>
                  <a:lnTo>
                    <a:pt x="1664423" y="861364"/>
                  </a:lnTo>
                  <a:lnTo>
                    <a:pt x="1665935" y="861237"/>
                  </a:lnTo>
                  <a:lnTo>
                    <a:pt x="1667281" y="860729"/>
                  </a:lnTo>
                  <a:lnTo>
                    <a:pt x="1667954" y="860475"/>
                  </a:lnTo>
                  <a:lnTo>
                    <a:pt x="1667522" y="859205"/>
                  </a:lnTo>
                  <a:lnTo>
                    <a:pt x="1667510" y="858824"/>
                  </a:lnTo>
                  <a:lnTo>
                    <a:pt x="1667573" y="858697"/>
                  </a:lnTo>
                  <a:lnTo>
                    <a:pt x="1668360" y="858443"/>
                  </a:lnTo>
                  <a:lnTo>
                    <a:pt x="1668754" y="858443"/>
                  </a:lnTo>
                  <a:lnTo>
                    <a:pt x="1669148" y="858570"/>
                  </a:lnTo>
                  <a:lnTo>
                    <a:pt x="1669427" y="859078"/>
                  </a:lnTo>
                  <a:lnTo>
                    <a:pt x="1669643" y="859078"/>
                  </a:lnTo>
                  <a:lnTo>
                    <a:pt x="1670748" y="859205"/>
                  </a:lnTo>
                  <a:lnTo>
                    <a:pt x="1671739" y="859205"/>
                  </a:lnTo>
                  <a:lnTo>
                    <a:pt x="1672590" y="859078"/>
                  </a:lnTo>
                  <a:lnTo>
                    <a:pt x="1672691" y="858443"/>
                  </a:lnTo>
                  <a:lnTo>
                    <a:pt x="1672780" y="856919"/>
                  </a:lnTo>
                  <a:lnTo>
                    <a:pt x="1672983" y="856919"/>
                  </a:lnTo>
                  <a:lnTo>
                    <a:pt x="1673898" y="857681"/>
                  </a:lnTo>
                  <a:lnTo>
                    <a:pt x="1675371" y="857300"/>
                  </a:lnTo>
                  <a:lnTo>
                    <a:pt x="1675917" y="856919"/>
                  </a:lnTo>
                  <a:lnTo>
                    <a:pt x="1677403" y="855903"/>
                  </a:lnTo>
                  <a:lnTo>
                    <a:pt x="1678089" y="855522"/>
                  </a:lnTo>
                  <a:lnTo>
                    <a:pt x="1678978" y="855268"/>
                  </a:lnTo>
                  <a:lnTo>
                    <a:pt x="1679689" y="854760"/>
                  </a:lnTo>
                  <a:lnTo>
                    <a:pt x="1680095" y="854506"/>
                  </a:lnTo>
                  <a:lnTo>
                    <a:pt x="1680616" y="853363"/>
                  </a:lnTo>
                  <a:lnTo>
                    <a:pt x="1681480" y="853236"/>
                  </a:lnTo>
                  <a:lnTo>
                    <a:pt x="1682724" y="853617"/>
                  </a:lnTo>
                  <a:lnTo>
                    <a:pt x="1682788" y="853236"/>
                  </a:lnTo>
                  <a:lnTo>
                    <a:pt x="1683016" y="852855"/>
                  </a:lnTo>
                  <a:lnTo>
                    <a:pt x="1683397" y="852728"/>
                  </a:lnTo>
                  <a:lnTo>
                    <a:pt x="1684185" y="852728"/>
                  </a:lnTo>
                  <a:lnTo>
                    <a:pt x="1684693" y="852220"/>
                  </a:lnTo>
                  <a:lnTo>
                    <a:pt x="1685277" y="851966"/>
                  </a:lnTo>
                  <a:lnTo>
                    <a:pt x="1685772" y="851712"/>
                  </a:lnTo>
                  <a:lnTo>
                    <a:pt x="1686547" y="851458"/>
                  </a:lnTo>
                  <a:lnTo>
                    <a:pt x="1687334" y="851331"/>
                  </a:lnTo>
                  <a:lnTo>
                    <a:pt x="1687741" y="851204"/>
                  </a:lnTo>
                  <a:lnTo>
                    <a:pt x="1688122" y="851204"/>
                  </a:lnTo>
                  <a:lnTo>
                    <a:pt x="1688515" y="851458"/>
                  </a:lnTo>
                  <a:lnTo>
                    <a:pt x="1689404" y="852093"/>
                  </a:lnTo>
                  <a:lnTo>
                    <a:pt x="1689785" y="851585"/>
                  </a:lnTo>
                  <a:lnTo>
                    <a:pt x="1689989" y="851204"/>
                  </a:lnTo>
                  <a:lnTo>
                    <a:pt x="1690090" y="850950"/>
                  </a:lnTo>
                  <a:lnTo>
                    <a:pt x="1690052" y="849426"/>
                  </a:lnTo>
                  <a:lnTo>
                    <a:pt x="1690001" y="848918"/>
                  </a:lnTo>
                  <a:lnTo>
                    <a:pt x="1690522" y="848537"/>
                  </a:lnTo>
                  <a:lnTo>
                    <a:pt x="1690954" y="848410"/>
                  </a:lnTo>
                  <a:lnTo>
                    <a:pt x="1691271" y="848410"/>
                  </a:lnTo>
                  <a:lnTo>
                    <a:pt x="1692059" y="848283"/>
                  </a:lnTo>
                  <a:lnTo>
                    <a:pt x="1694713" y="847394"/>
                  </a:lnTo>
                  <a:lnTo>
                    <a:pt x="1695792" y="847267"/>
                  </a:lnTo>
                  <a:lnTo>
                    <a:pt x="1696389" y="847013"/>
                  </a:lnTo>
                  <a:lnTo>
                    <a:pt x="1696681" y="846886"/>
                  </a:lnTo>
                  <a:lnTo>
                    <a:pt x="1696720" y="846505"/>
                  </a:lnTo>
                  <a:lnTo>
                    <a:pt x="1696758" y="846124"/>
                  </a:lnTo>
                  <a:lnTo>
                    <a:pt x="1696808" y="845616"/>
                  </a:lnTo>
                  <a:lnTo>
                    <a:pt x="1696999" y="845489"/>
                  </a:lnTo>
                  <a:lnTo>
                    <a:pt x="1697367" y="845235"/>
                  </a:lnTo>
                  <a:lnTo>
                    <a:pt x="1698358" y="845489"/>
                  </a:lnTo>
                  <a:lnTo>
                    <a:pt x="1699044" y="845616"/>
                  </a:lnTo>
                  <a:lnTo>
                    <a:pt x="1699831" y="845489"/>
                  </a:lnTo>
                  <a:lnTo>
                    <a:pt x="1700149" y="845489"/>
                  </a:lnTo>
                  <a:lnTo>
                    <a:pt x="1701914" y="842822"/>
                  </a:lnTo>
                  <a:lnTo>
                    <a:pt x="1702028" y="841933"/>
                  </a:lnTo>
                  <a:lnTo>
                    <a:pt x="1702396" y="841298"/>
                  </a:lnTo>
                  <a:lnTo>
                    <a:pt x="1702536" y="841171"/>
                  </a:lnTo>
                  <a:lnTo>
                    <a:pt x="1702981" y="840790"/>
                  </a:lnTo>
                  <a:lnTo>
                    <a:pt x="1702193" y="839901"/>
                  </a:lnTo>
                  <a:lnTo>
                    <a:pt x="1702003" y="839520"/>
                  </a:lnTo>
                  <a:lnTo>
                    <a:pt x="1701761" y="839012"/>
                  </a:lnTo>
                  <a:lnTo>
                    <a:pt x="1701685" y="838758"/>
                  </a:lnTo>
                  <a:lnTo>
                    <a:pt x="1702168" y="838504"/>
                  </a:lnTo>
                  <a:lnTo>
                    <a:pt x="1703285" y="838250"/>
                  </a:lnTo>
                  <a:close/>
                </a:path>
                <a:path w="2123440" h="3785234">
                  <a:moveTo>
                    <a:pt x="1703514" y="636676"/>
                  </a:moveTo>
                  <a:lnTo>
                    <a:pt x="1703031" y="635787"/>
                  </a:lnTo>
                  <a:lnTo>
                    <a:pt x="1702739" y="635279"/>
                  </a:lnTo>
                  <a:lnTo>
                    <a:pt x="1702739" y="635025"/>
                  </a:lnTo>
                  <a:lnTo>
                    <a:pt x="1703006" y="634517"/>
                  </a:lnTo>
                  <a:lnTo>
                    <a:pt x="1702917" y="633374"/>
                  </a:lnTo>
                  <a:lnTo>
                    <a:pt x="1702790" y="632993"/>
                  </a:lnTo>
                  <a:lnTo>
                    <a:pt x="1702181" y="629818"/>
                  </a:lnTo>
                  <a:lnTo>
                    <a:pt x="1701977" y="628929"/>
                  </a:lnTo>
                  <a:lnTo>
                    <a:pt x="1702066" y="628040"/>
                  </a:lnTo>
                  <a:lnTo>
                    <a:pt x="1702142" y="627532"/>
                  </a:lnTo>
                  <a:lnTo>
                    <a:pt x="1703006" y="627151"/>
                  </a:lnTo>
                  <a:lnTo>
                    <a:pt x="1702803" y="626135"/>
                  </a:lnTo>
                  <a:lnTo>
                    <a:pt x="1702422" y="625373"/>
                  </a:lnTo>
                  <a:lnTo>
                    <a:pt x="1702155" y="624611"/>
                  </a:lnTo>
                  <a:lnTo>
                    <a:pt x="1701736" y="624230"/>
                  </a:lnTo>
                  <a:lnTo>
                    <a:pt x="1701152" y="623976"/>
                  </a:lnTo>
                  <a:lnTo>
                    <a:pt x="1701266" y="623214"/>
                  </a:lnTo>
                  <a:lnTo>
                    <a:pt x="1701203" y="622833"/>
                  </a:lnTo>
                  <a:lnTo>
                    <a:pt x="1701025" y="622325"/>
                  </a:lnTo>
                  <a:lnTo>
                    <a:pt x="1700377" y="621690"/>
                  </a:lnTo>
                  <a:lnTo>
                    <a:pt x="1699171" y="619785"/>
                  </a:lnTo>
                  <a:lnTo>
                    <a:pt x="1699006" y="619531"/>
                  </a:lnTo>
                  <a:lnTo>
                    <a:pt x="1698561" y="619785"/>
                  </a:lnTo>
                  <a:lnTo>
                    <a:pt x="1698218" y="619785"/>
                  </a:lnTo>
                  <a:lnTo>
                    <a:pt x="1698117" y="619658"/>
                  </a:lnTo>
                  <a:lnTo>
                    <a:pt x="1698205" y="619150"/>
                  </a:lnTo>
                  <a:lnTo>
                    <a:pt x="1698396" y="618769"/>
                  </a:lnTo>
                  <a:lnTo>
                    <a:pt x="1698434" y="617245"/>
                  </a:lnTo>
                  <a:lnTo>
                    <a:pt x="1697748" y="617118"/>
                  </a:lnTo>
                  <a:lnTo>
                    <a:pt x="1697151" y="616864"/>
                  </a:lnTo>
                  <a:lnTo>
                    <a:pt x="1695386" y="616483"/>
                  </a:lnTo>
                  <a:lnTo>
                    <a:pt x="1693824" y="616356"/>
                  </a:lnTo>
                  <a:lnTo>
                    <a:pt x="1692744" y="616483"/>
                  </a:lnTo>
                  <a:lnTo>
                    <a:pt x="1692148" y="616991"/>
                  </a:lnTo>
                  <a:lnTo>
                    <a:pt x="1690636" y="617118"/>
                  </a:lnTo>
                  <a:lnTo>
                    <a:pt x="1689862" y="617118"/>
                  </a:lnTo>
                  <a:lnTo>
                    <a:pt x="1689785" y="617372"/>
                  </a:lnTo>
                  <a:lnTo>
                    <a:pt x="1689442" y="617753"/>
                  </a:lnTo>
                  <a:lnTo>
                    <a:pt x="1689315" y="618388"/>
                  </a:lnTo>
                  <a:lnTo>
                    <a:pt x="1689785" y="618769"/>
                  </a:lnTo>
                  <a:lnTo>
                    <a:pt x="1689658" y="620420"/>
                  </a:lnTo>
                  <a:lnTo>
                    <a:pt x="1690065" y="621690"/>
                  </a:lnTo>
                  <a:lnTo>
                    <a:pt x="1690192" y="623341"/>
                  </a:lnTo>
                  <a:lnTo>
                    <a:pt x="1690306" y="624357"/>
                  </a:lnTo>
                  <a:lnTo>
                    <a:pt x="1690509" y="625246"/>
                  </a:lnTo>
                  <a:lnTo>
                    <a:pt x="1690878" y="626135"/>
                  </a:lnTo>
                  <a:lnTo>
                    <a:pt x="1691119" y="626897"/>
                  </a:lnTo>
                  <a:lnTo>
                    <a:pt x="1690725" y="627278"/>
                  </a:lnTo>
                  <a:lnTo>
                    <a:pt x="1690687" y="628040"/>
                  </a:lnTo>
                  <a:lnTo>
                    <a:pt x="1691398" y="630199"/>
                  </a:lnTo>
                  <a:lnTo>
                    <a:pt x="1691589" y="631215"/>
                  </a:lnTo>
                  <a:lnTo>
                    <a:pt x="1691335" y="631469"/>
                  </a:lnTo>
                  <a:lnTo>
                    <a:pt x="1691132" y="631850"/>
                  </a:lnTo>
                  <a:lnTo>
                    <a:pt x="1690789" y="633374"/>
                  </a:lnTo>
                  <a:lnTo>
                    <a:pt x="1690751" y="633882"/>
                  </a:lnTo>
                  <a:lnTo>
                    <a:pt x="1690624" y="634771"/>
                  </a:lnTo>
                  <a:lnTo>
                    <a:pt x="1690522" y="635152"/>
                  </a:lnTo>
                  <a:lnTo>
                    <a:pt x="1690293" y="635660"/>
                  </a:lnTo>
                  <a:lnTo>
                    <a:pt x="1689912" y="635787"/>
                  </a:lnTo>
                  <a:lnTo>
                    <a:pt x="1689608" y="635533"/>
                  </a:lnTo>
                  <a:lnTo>
                    <a:pt x="1689214" y="635025"/>
                  </a:lnTo>
                  <a:lnTo>
                    <a:pt x="1688528" y="635406"/>
                  </a:lnTo>
                  <a:lnTo>
                    <a:pt x="1687601" y="636422"/>
                  </a:lnTo>
                  <a:lnTo>
                    <a:pt x="1687144" y="636676"/>
                  </a:lnTo>
                  <a:lnTo>
                    <a:pt x="1686560" y="636803"/>
                  </a:lnTo>
                  <a:lnTo>
                    <a:pt x="1686483" y="637311"/>
                  </a:lnTo>
                  <a:lnTo>
                    <a:pt x="1686369" y="637946"/>
                  </a:lnTo>
                  <a:lnTo>
                    <a:pt x="1686217" y="638327"/>
                  </a:lnTo>
                  <a:lnTo>
                    <a:pt x="1685163" y="639089"/>
                  </a:lnTo>
                  <a:lnTo>
                    <a:pt x="1684185" y="639597"/>
                  </a:lnTo>
                  <a:lnTo>
                    <a:pt x="1683537" y="639597"/>
                  </a:lnTo>
                  <a:lnTo>
                    <a:pt x="1683067" y="639724"/>
                  </a:lnTo>
                  <a:lnTo>
                    <a:pt x="1681619" y="640740"/>
                  </a:lnTo>
                  <a:lnTo>
                    <a:pt x="1680641" y="641375"/>
                  </a:lnTo>
                  <a:lnTo>
                    <a:pt x="1679956" y="641629"/>
                  </a:lnTo>
                  <a:lnTo>
                    <a:pt x="1679752" y="641502"/>
                  </a:lnTo>
                  <a:lnTo>
                    <a:pt x="1679562" y="641375"/>
                  </a:lnTo>
                  <a:lnTo>
                    <a:pt x="1679486" y="641502"/>
                  </a:lnTo>
                  <a:lnTo>
                    <a:pt x="1678978" y="641502"/>
                  </a:lnTo>
                  <a:lnTo>
                    <a:pt x="1677987" y="641121"/>
                  </a:lnTo>
                  <a:lnTo>
                    <a:pt x="1677733" y="642264"/>
                  </a:lnTo>
                  <a:lnTo>
                    <a:pt x="1677631" y="643788"/>
                  </a:lnTo>
                  <a:lnTo>
                    <a:pt x="1677479" y="644042"/>
                  </a:lnTo>
                  <a:lnTo>
                    <a:pt x="1676895" y="644296"/>
                  </a:lnTo>
                  <a:lnTo>
                    <a:pt x="1676590" y="645820"/>
                  </a:lnTo>
                  <a:lnTo>
                    <a:pt x="1675218" y="645312"/>
                  </a:lnTo>
                  <a:lnTo>
                    <a:pt x="1674164" y="645693"/>
                  </a:lnTo>
                  <a:lnTo>
                    <a:pt x="1673440" y="647217"/>
                  </a:lnTo>
                  <a:lnTo>
                    <a:pt x="1674025" y="647979"/>
                  </a:lnTo>
                  <a:lnTo>
                    <a:pt x="1674164" y="648360"/>
                  </a:lnTo>
                  <a:lnTo>
                    <a:pt x="1674418" y="648487"/>
                  </a:lnTo>
                  <a:lnTo>
                    <a:pt x="1674812" y="648360"/>
                  </a:lnTo>
                  <a:lnTo>
                    <a:pt x="1674710" y="648614"/>
                  </a:lnTo>
                  <a:lnTo>
                    <a:pt x="1675307" y="648741"/>
                  </a:lnTo>
                  <a:lnTo>
                    <a:pt x="1675536" y="649122"/>
                  </a:lnTo>
                  <a:lnTo>
                    <a:pt x="1675396" y="649630"/>
                  </a:lnTo>
                  <a:lnTo>
                    <a:pt x="1676374" y="649630"/>
                  </a:lnTo>
                  <a:lnTo>
                    <a:pt x="1677365" y="649122"/>
                  </a:lnTo>
                  <a:lnTo>
                    <a:pt x="1678343" y="649122"/>
                  </a:lnTo>
                  <a:lnTo>
                    <a:pt x="1678940" y="649249"/>
                  </a:lnTo>
                  <a:lnTo>
                    <a:pt x="1679321" y="649630"/>
                  </a:lnTo>
                  <a:lnTo>
                    <a:pt x="1679486" y="650138"/>
                  </a:lnTo>
                  <a:lnTo>
                    <a:pt x="1679511" y="651281"/>
                  </a:lnTo>
                  <a:lnTo>
                    <a:pt x="1679714" y="651408"/>
                  </a:lnTo>
                  <a:lnTo>
                    <a:pt x="1680692" y="651408"/>
                  </a:lnTo>
                  <a:lnTo>
                    <a:pt x="1680387" y="651916"/>
                  </a:lnTo>
                  <a:lnTo>
                    <a:pt x="1680591" y="652043"/>
                  </a:lnTo>
                  <a:lnTo>
                    <a:pt x="1680781" y="652678"/>
                  </a:lnTo>
                  <a:lnTo>
                    <a:pt x="1680972" y="652551"/>
                  </a:lnTo>
                  <a:lnTo>
                    <a:pt x="1682877" y="652551"/>
                  </a:lnTo>
                  <a:lnTo>
                    <a:pt x="1683283" y="652297"/>
                  </a:lnTo>
                  <a:lnTo>
                    <a:pt x="1683740" y="651662"/>
                  </a:lnTo>
                  <a:lnTo>
                    <a:pt x="1683931" y="651535"/>
                  </a:lnTo>
                  <a:lnTo>
                    <a:pt x="1684718" y="651154"/>
                  </a:lnTo>
                  <a:lnTo>
                    <a:pt x="1685696" y="651154"/>
                  </a:lnTo>
                  <a:lnTo>
                    <a:pt x="1686102" y="651027"/>
                  </a:lnTo>
                  <a:lnTo>
                    <a:pt x="1686356" y="651154"/>
                  </a:lnTo>
                  <a:lnTo>
                    <a:pt x="1686420" y="651662"/>
                  </a:lnTo>
                  <a:lnTo>
                    <a:pt x="1686280" y="651916"/>
                  </a:lnTo>
                  <a:lnTo>
                    <a:pt x="1686687" y="652170"/>
                  </a:lnTo>
                  <a:lnTo>
                    <a:pt x="1687080" y="652043"/>
                  </a:lnTo>
                  <a:lnTo>
                    <a:pt x="1687334" y="652170"/>
                  </a:lnTo>
                  <a:lnTo>
                    <a:pt x="1687474" y="652551"/>
                  </a:lnTo>
                  <a:lnTo>
                    <a:pt x="1688160" y="652170"/>
                  </a:lnTo>
                  <a:lnTo>
                    <a:pt x="1688338" y="652043"/>
                  </a:lnTo>
                  <a:lnTo>
                    <a:pt x="1688680" y="651789"/>
                  </a:lnTo>
                  <a:lnTo>
                    <a:pt x="1689379" y="651408"/>
                  </a:lnTo>
                  <a:lnTo>
                    <a:pt x="1690217" y="651027"/>
                  </a:lnTo>
                  <a:lnTo>
                    <a:pt x="1692389" y="650138"/>
                  </a:lnTo>
                  <a:lnTo>
                    <a:pt x="1694154" y="649503"/>
                  </a:lnTo>
                  <a:lnTo>
                    <a:pt x="1694815" y="649122"/>
                  </a:lnTo>
                  <a:lnTo>
                    <a:pt x="1695462" y="648741"/>
                  </a:lnTo>
                  <a:lnTo>
                    <a:pt x="1695792" y="648360"/>
                  </a:lnTo>
                  <a:lnTo>
                    <a:pt x="1696326" y="647725"/>
                  </a:lnTo>
                  <a:lnTo>
                    <a:pt x="1697837" y="647598"/>
                  </a:lnTo>
                  <a:lnTo>
                    <a:pt x="1698942" y="647217"/>
                  </a:lnTo>
                  <a:lnTo>
                    <a:pt x="1699679" y="646455"/>
                  </a:lnTo>
                  <a:lnTo>
                    <a:pt x="1700110" y="645820"/>
                  </a:lnTo>
                  <a:lnTo>
                    <a:pt x="1700034" y="643407"/>
                  </a:lnTo>
                  <a:lnTo>
                    <a:pt x="1699793" y="642264"/>
                  </a:lnTo>
                  <a:lnTo>
                    <a:pt x="1700237" y="641629"/>
                  </a:lnTo>
                  <a:lnTo>
                    <a:pt x="1701177" y="640359"/>
                  </a:lnTo>
                  <a:lnTo>
                    <a:pt x="1701558" y="640232"/>
                  </a:lnTo>
                  <a:lnTo>
                    <a:pt x="1702346" y="640613"/>
                  </a:lnTo>
                  <a:lnTo>
                    <a:pt x="1702841" y="640613"/>
                  </a:lnTo>
                  <a:lnTo>
                    <a:pt x="1702981" y="640232"/>
                  </a:lnTo>
                  <a:lnTo>
                    <a:pt x="1703476" y="638835"/>
                  </a:lnTo>
                  <a:lnTo>
                    <a:pt x="1703514" y="636676"/>
                  </a:lnTo>
                  <a:close/>
                </a:path>
                <a:path w="2123440" h="3785234">
                  <a:moveTo>
                    <a:pt x="1731086" y="614324"/>
                  </a:moveTo>
                  <a:lnTo>
                    <a:pt x="1727860" y="610768"/>
                  </a:lnTo>
                  <a:lnTo>
                    <a:pt x="1727034" y="611149"/>
                  </a:lnTo>
                  <a:lnTo>
                    <a:pt x="1726450" y="611911"/>
                  </a:lnTo>
                  <a:lnTo>
                    <a:pt x="1726907" y="612419"/>
                  </a:lnTo>
                  <a:lnTo>
                    <a:pt x="1726869" y="613054"/>
                  </a:lnTo>
                  <a:lnTo>
                    <a:pt x="1726349" y="614197"/>
                  </a:lnTo>
                  <a:lnTo>
                    <a:pt x="1724875" y="612165"/>
                  </a:lnTo>
                  <a:lnTo>
                    <a:pt x="1724774" y="613308"/>
                  </a:lnTo>
                  <a:lnTo>
                    <a:pt x="1724583" y="614197"/>
                  </a:lnTo>
                  <a:lnTo>
                    <a:pt x="1724240" y="613943"/>
                  </a:lnTo>
                  <a:lnTo>
                    <a:pt x="1722716" y="612546"/>
                  </a:lnTo>
                  <a:lnTo>
                    <a:pt x="1722615" y="613435"/>
                  </a:lnTo>
                  <a:lnTo>
                    <a:pt x="1722501" y="613943"/>
                  </a:lnTo>
                  <a:lnTo>
                    <a:pt x="1722285" y="614324"/>
                  </a:lnTo>
                  <a:lnTo>
                    <a:pt x="1731086" y="614324"/>
                  </a:lnTo>
                  <a:close/>
                </a:path>
                <a:path w="2123440" h="3785234">
                  <a:moveTo>
                    <a:pt x="1734235" y="671474"/>
                  </a:moveTo>
                  <a:lnTo>
                    <a:pt x="1734197" y="670966"/>
                  </a:lnTo>
                  <a:lnTo>
                    <a:pt x="1733753" y="670585"/>
                  </a:lnTo>
                  <a:lnTo>
                    <a:pt x="1733943" y="671601"/>
                  </a:lnTo>
                  <a:lnTo>
                    <a:pt x="1734235" y="671474"/>
                  </a:lnTo>
                  <a:close/>
                </a:path>
                <a:path w="2123440" h="3785234">
                  <a:moveTo>
                    <a:pt x="1739061" y="752233"/>
                  </a:moveTo>
                  <a:lnTo>
                    <a:pt x="1738985" y="750963"/>
                  </a:lnTo>
                  <a:lnTo>
                    <a:pt x="1738909" y="750455"/>
                  </a:lnTo>
                  <a:lnTo>
                    <a:pt x="1737042" y="748804"/>
                  </a:lnTo>
                  <a:lnTo>
                    <a:pt x="1736394" y="748169"/>
                  </a:lnTo>
                  <a:lnTo>
                    <a:pt x="1736001" y="747407"/>
                  </a:lnTo>
                  <a:lnTo>
                    <a:pt x="1735861" y="746645"/>
                  </a:lnTo>
                  <a:lnTo>
                    <a:pt x="1735188" y="746645"/>
                  </a:lnTo>
                  <a:lnTo>
                    <a:pt x="1734299" y="746391"/>
                  </a:lnTo>
                  <a:lnTo>
                    <a:pt x="1734235" y="745502"/>
                  </a:lnTo>
                  <a:lnTo>
                    <a:pt x="1734464" y="745121"/>
                  </a:lnTo>
                  <a:lnTo>
                    <a:pt x="1734985" y="744994"/>
                  </a:lnTo>
                  <a:lnTo>
                    <a:pt x="1734019" y="743089"/>
                  </a:lnTo>
                  <a:lnTo>
                    <a:pt x="1733702" y="742708"/>
                  </a:lnTo>
                  <a:lnTo>
                    <a:pt x="1733486" y="742454"/>
                  </a:lnTo>
                  <a:lnTo>
                    <a:pt x="1732978" y="742327"/>
                  </a:lnTo>
                  <a:lnTo>
                    <a:pt x="1732445" y="742708"/>
                  </a:lnTo>
                  <a:lnTo>
                    <a:pt x="1731276" y="741692"/>
                  </a:lnTo>
                  <a:lnTo>
                    <a:pt x="1731162" y="741565"/>
                  </a:lnTo>
                  <a:lnTo>
                    <a:pt x="1730946" y="741311"/>
                  </a:lnTo>
                  <a:lnTo>
                    <a:pt x="1730552" y="741311"/>
                  </a:lnTo>
                  <a:lnTo>
                    <a:pt x="1730082" y="741565"/>
                  </a:lnTo>
                  <a:lnTo>
                    <a:pt x="1729994" y="741438"/>
                  </a:lnTo>
                  <a:lnTo>
                    <a:pt x="1729638" y="740981"/>
                  </a:lnTo>
                  <a:lnTo>
                    <a:pt x="1729536" y="741184"/>
                  </a:lnTo>
                  <a:lnTo>
                    <a:pt x="1729498" y="740816"/>
                  </a:lnTo>
                  <a:lnTo>
                    <a:pt x="1729638" y="740981"/>
                  </a:lnTo>
                  <a:lnTo>
                    <a:pt x="1729994" y="740295"/>
                  </a:lnTo>
                  <a:lnTo>
                    <a:pt x="1729308" y="739660"/>
                  </a:lnTo>
                  <a:lnTo>
                    <a:pt x="1729384" y="740676"/>
                  </a:lnTo>
                  <a:lnTo>
                    <a:pt x="1729308" y="740549"/>
                  </a:lnTo>
                  <a:lnTo>
                    <a:pt x="1729092" y="740295"/>
                  </a:lnTo>
                  <a:lnTo>
                    <a:pt x="1728228" y="739406"/>
                  </a:lnTo>
                  <a:lnTo>
                    <a:pt x="1727835" y="739152"/>
                  </a:lnTo>
                  <a:lnTo>
                    <a:pt x="1727250" y="738771"/>
                  </a:lnTo>
                  <a:lnTo>
                    <a:pt x="1727149" y="738644"/>
                  </a:lnTo>
                  <a:lnTo>
                    <a:pt x="1726869" y="738263"/>
                  </a:lnTo>
                  <a:lnTo>
                    <a:pt x="1726768" y="737882"/>
                  </a:lnTo>
                  <a:lnTo>
                    <a:pt x="1726768" y="737501"/>
                  </a:lnTo>
                  <a:lnTo>
                    <a:pt x="1727352" y="737755"/>
                  </a:lnTo>
                  <a:lnTo>
                    <a:pt x="1727174" y="738136"/>
                  </a:lnTo>
                  <a:lnTo>
                    <a:pt x="1727161" y="738517"/>
                  </a:lnTo>
                  <a:lnTo>
                    <a:pt x="1727263" y="738644"/>
                  </a:lnTo>
                  <a:lnTo>
                    <a:pt x="1727415" y="738644"/>
                  </a:lnTo>
                  <a:lnTo>
                    <a:pt x="1727682" y="738517"/>
                  </a:lnTo>
                  <a:lnTo>
                    <a:pt x="1727746" y="737882"/>
                  </a:lnTo>
                  <a:lnTo>
                    <a:pt x="1726958" y="737501"/>
                  </a:lnTo>
                  <a:lnTo>
                    <a:pt x="1725980" y="736485"/>
                  </a:lnTo>
                  <a:lnTo>
                    <a:pt x="1724952" y="735977"/>
                  </a:lnTo>
                  <a:lnTo>
                    <a:pt x="1724355" y="735850"/>
                  </a:lnTo>
                  <a:lnTo>
                    <a:pt x="1724228" y="736485"/>
                  </a:lnTo>
                  <a:lnTo>
                    <a:pt x="1724342" y="736866"/>
                  </a:lnTo>
                  <a:lnTo>
                    <a:pt x="1724799" y="737882"/>
                  </a:lnTo>
                  <a:lnTo>
                    <a:pt x="1724685" y="737755"/>
                  </a:lnTo>
                  <a:lnTo>
                    <a:pt x="1724012" y="736993"/>
                  </a:lnTo>
                  <a:lnTo>
                    <a:pt x="1723593" y="736866"/>
                  </a:lnTo>
                  <a:lnTo>
                    <a:pt x="1722742" y="736612"/>
                  </a:lnTo>
                  <a:lnTo>
                    <a:pt x="1721967" y="735977"/>
                  </a:lnTo>
                  <a:lnTo>
                    <a:pt x="1721954" y="737755"/>
                  </a:lnTo>
                  <a:lnTo>
                    <a:pt x="1720672" y="737755"/>
                  </a:lnTo>
                  <a:lnTo>
                    <a:pt x="1720773" y="737120"/>
                  </a:lnTo>
                  <a:lnTo>
                    <a:pt x="1721370" y="736866"/>
                  </a:lnTo>
                  <a:lnTo>
                    <a:pt x="1721954" y="737755"/>
                  </a:lnTo>
                  <a:lnTo>
                    <a:pt x="1721954" y="735939"/>
                  </a:lnTo>
                  <a:lnTo>
                    <a:pt x="1721853" y="735596"/>
                  </a:lnTo>
                  <a:lnTo>
                    <a:pt x="1721739" y="735215"/>
                  </a:lnTo>
                  <a:lnTo>
                    <a:pt x="1721827" y="734707"/>
                  </a:lnTo>
                  <a:lnTo>
                    <a:pt x="1721967" y="734326"/>
                  </a:lnTo>
                  <a:lnTo>
                    <a:pt x="1720977" y="735215"/>
                  </a:lnTo>
                  <a:lnTo>
                    <a:pt x="1719795" y="735596"/>
                  </a:lnTo>
                  <a:lnTo>
                    <a:pt x="1719605" y="735088"/>
                  </a:lnTo>
                  <a:lnTo>
                    <a:pt x="1719211" y="734834"/>
                  </a:lnTo>
                  <a:lnTo>
                    <a:pt x="1719021" y="734707"/>
                  </a:lnTo>
                  <a:lnTo>
                    <a:pt x="1718919" y="733437"/>
                  </a:lnTo>
                  <a:lnTo>
                    <a:pt x="1720684" y="733818"/>
                  </a:lnTo>
                  <a:lnTo>
                    <a:pt x="1720418" y="733437"/>
                  </a:lnTo>
                  <a:lnTo>
                    <a:pt x="1720240" y="733183"/>
                  </a:lnTo>
                  <a:lnTo>
                    <a:pt x="1719529" y="732421"/>
                  </a:lnTo>
                  <a:lnTo>
                    <a:pt x="1719414" y="732294"/>
                  </a:lnTo>
                  <a:lnTo>
                    <a:pt x="1718246" y="731405"/>
                  </a:lnTo>
                  <a:lnTo>
                    <a:pt x="1715884" y="729754"/>
                  </a:lnTo>
                  <a:lnTo>
                    <a:pt x="1715757" y="730008"/>
                  </a:lnTo>
                  <a:lnTo>
                    <a:pt x="1715693" y="730643"/>
                  </a:lnTo>
                  <a:lnTo>
                    <a:pt x="1716341" y="731786"/>
                  </a:lnTo>
                  <a:lnTo>
                    <a:pt x="1716176" y="732040"/>
                  </a:lnTo>
                  <a:lnTo>
                    <a:pt x="1715579" y="732294"/>
                  </a:lnTo>
                  <a:lnTo>
                    <a:pt x="1714893" y="731405"/>
                  </a:lnTo>
                  <a:lnTo>
                    <a:pt x="1714893" y="734199"/>
                  </a:lnTo>
                  <a:lnTo>
                    <a:pt x="1714207" y="734580"/>
                  </a:lnTo>
                  <a:lnTo>
                    <a:pt x="1713318" y="734834"/>
                  </a:lnTo>
                  <a:lnTo>
                    <a:pt x="1713318" y="733818"/>
                  </a:lnTo>
                  <a:lnTo>
                    <a:pt x="1712937" y="733183"/>
                  </a:lnTo>
                  <a:lnTo>
                    <a:pt x="1712595" y="732802"/>
                  </a:lnTo>
                  <a:lnTo>
                    <a:pt x="1712734" y="732548"/>
                  </a:lnTo>
                  <a:lnTo>
                    <a:pt x="1713318" y="732421"/>
                  </a:lnTo>
                  <a:lnTo>
                    <a:pt x="1714169" y="732675"/>
                  </a:lnTo>
                  <a:lnTo>
                    <a:pt x="1714690" y="733310"/>
                  </a:lnTo>
                  <a:lnTo>
                    <a:pt x="1714893" y="734199"/>
                  </a:lnTo>
                  <a:lnTo>
                    <a:pt x="1714893" y="731405"/>
                  </a:lnTo>
                  <a:lnTo>
                    <a:pt x="1714512" y="730897"/>
                  </a:lnTo>
                  <a:lnTo>
                    <a:pt x="1714385" y="729500"/>
                  </a:lnTo>
                  <a:lnTo>
                    <a:pt x="1714271" y="728865"/>
                  </a:lnTo>
                  <a:lnTo>
                    <a:pt x="1714030" y="728103"/>
                  </a:lnTo>
                  <a:lnTo>
                    <a:pt x="1713903" y="727849"/>
                  </a:lnTo>
                  <a:lnTo>
                    <a:pt x="1713839" y="727722"/>
                  </a:lnTo>
                  <a:lnTo>
                    <a:pt x="1713636" y="727341"/>
                  </a:lnTo>
                  <a:lnTo>
                    <a:pt x="1712658" y="727341"/>
                  </a:lnTo>
                  <a:lnTo>
                    <a:pt x="1712366" y="727468"/>
                  </a:lnTo>
                  <a:lnTo>
                    <a:pt x="1712366" y="730770"/>
                  </a:lnTo>
                  <a:lnTo>
                    <a:pt x="1712239" y="731659"/>
                  </a:lnTo>
                  <a:lnTo>
                    <a:pt x="1712150" y="732040"/>
                  </a:lnTo>
                  <a:lnTo>
                    <a:pt x="1711947" y="732548"/>
                  </a:lnTo>
                  <a:lnTo>
                    <a:pt x="1711756" y="732548"/>
                  </a:lnTo>
                  <a:lnTo>
                    <a:pt x="1711502" y="730770"/>
                  </a:lnTo>
                  <a:lnTo>
                    <a:pt x="1710651" y="729627"/>
                  </a:lnTo>
                  <a:lnTo>
                    <a:pt x="1710169" y="729373"/>
                  </a:lnTo>
                  <a:lnTo>
                    <a:pt x="1709458" y="728992"/>
                  </a:lnTo>
                  <a:lnTo>
                    <a:pt x="1709216" y="728865"/>
                  </a:lnTo>
                  <a:lnTo>
                    <a:pt x="1709254" y="728103"/>
                  </a:lnTo>
                  <a:lnTo>
                    <a:pt x="1709470" y="727976"/>
                  </a:lnTo>
                  <a:lnTo>
                    <a:pt x="1709699" y="727849"/>
                  </a:lnTo>
                  <a:lnTo>
                    <a:pt x="1710385" y="727976"/>
                  </a:lnTo>
                  <a:lnTo>
                    <a:pt x="1711185" y="727849"/>
                  </a:lnTo>
                  <a:lnTo>
                    <a:pt x="1711858" y="728992"/>
                  </a:lnTo>
                  <a:lnTo>
                    <a:pt x="1712341" y="730008"/>
                  </a:lnTo>
                  <a:lnTo>
                    <a:pt x="1712366" y="730770"/>
                  </a:lnTo>
                  <a:lnTo>
                    <a:pt x="1712366" y="727468"/>
                  </a:lnTo>
                  <a:lnTo>
                    <a:pt x="1711769" y="727722"/>
                  </a:lnTo>
                  <a:lnTo>
                    <a:pt x="1709191" y="725817"/>
                  </a:lnTo>
                  <a:lnTo>
                    <a:pt x="1708734" y="725436"/>
                  </a:lnTo>
                  <a:lnTo>
                    <a:pt x="1708861" y="726071"/>
                  </a:lnTo>
                  <a:lnTo>
                    <a:pt x="1708607" y="726833"/>
                  </a:lnTo>
                  <a:lnTo>
                    <a:pt x="1707946" y="727468"/>
                  </a:lnTo>
                  <a:lnTo>
                    <a:pt x="1707146" y="727748"/>
                  </a:lnTo>
                  <a:lnTo>
                    <a:pt x="1707146" y="728992"/>
                  </a:lnTo>
                  <a:lnTo>
                    <a:pt x="1707019" y="729246"/>
                  </a:lnTo>
                  <a:lnTo>
                    <a:pt x="1706562" y="729373"/>
                  </a:lnTo>
                  <a:lnTo>
                    <a:pt x="1705775" y="729373"/>
                  </a:lnTo>
                  <a:lnTo>
                    <a:pt x="1707146" y="728992"/>
                  </a:lnTo>
                  <a:lnTo>
                    <a:pt x="1707146" y="727748"/>
                  </a:lnTo>
                  <a:lnTo>
                    <a:pt x="1706460" y="727976"/>
                  </a:lnTo>
                  <a:lnTo>
                    <a:pt x="1705559" y="727468"/>
                  </a:lnTo>
                  <a:lnTo>
                    <a:pt x="1705267" y="726833"/>
                  </a:lnTo>
                  <a:lnTo>
                    <a:pt x="1705292" y="725830"/>
                  </a:lnTo>
                  <a:lnTo>
                    <a:pt x="1705686" y="726071"/>
                  </a:lnTo>
                  <a:lnTo>
                    <a:pt x="1705851" y="726071"/>
                  </a:lnTo>
                  <a:lnTo>
                    <a:pt x="1705889" y="725436"/>
                  </a:lnTo>
                  <a:lnTo>
                    <a:pt x="1705914" y="725309"/>
                  </a:lnTo>
                  <a:lnTo>
                    <a:pt x="1705660" y="724801"/>
                  </a:lnTo>
                  <a:lnTo>
                    <a:pt x="1705495" y="724738"/>
                  </a:lnTo>
                  <a:lnTo>
                    <a:pt x="1705495" y="725436"/>
                  </a:lnTo>
                  <a:lnTo>
                    <a:pt x="1705292" y="725817"/>
                  </a:lnTo>
                  <a:lnTo>
                    <a:pt x="1705305" y="725436"/>
                  </a:lnTo>
                  <a:lnTo>
                    <a:pt x="1705495" y="725436"/>
                  </a:lnTo>
                  <a:lnTo>
                    <a:pt x="1705495" y="724738"/>
                  </a:lnTo>
                  <a:lnTo>
                    <a:pt x="1705330" y="724674"/>
                  </a:lnTo>
                  <a:lnTo>
                    <a:pt x="1705000" y="724547"/>
                  </a:lnTo>
                  <a:lnTo>
                    <a:pt x="1704682" y="724166"/>
                  </a:lnTo>
                  <a:lnTo>
                    <a:pt x="1704479" y="723912"/>
                  </a:lnTo>
                  <a:lnTo>
                    <a:pt x="1703959" y="723785"/>
                  </a:lnTo>
                  <a:lnTo>
                    <a:pt x="1703425" y="724166"/>
                  </a:lnTo>
                  <a:lnTo>
                    <a:pt x="1702574" y="723912"/>
                  </a:lnTo>
                  <a:lnTo>
                    <a:pt x="1701927" y="723658"/>
                  </a:lnTo>
                  <a:lnTo>
                    <a:pt x="1701469" y="723277"/>
                  </a:lnTo>
                  <a:lnTo>
                    <a:pt x="1700974" y="722769"/>
                  </a:lnTo>
                  <a:lnTo>
                    <a:pt x="1700822" y="722261"/>
                  </a:lnTo>
                  <a:lnTo>
                    <a:pt x="1700784" y="722134"/>
                  </a:lnTo>
                  <a:lnTo>
                    <a:pt x="1700530" y="722007"/>
                  </a:lnTo>
                  <a:lnTo>
                    <a:pt x="1700009" y="722007"/>
                  </a:lnTo>
                  <a:lnTo>
                    <a:pt x="1699209" y="722261"/>
                  </a:lnTo>
                  <a:lnTo>
                    <a:pt x="1699285" y="721245"/>
                  </a:lnTo>
                  <a:lnTo>
                    <a:pt x="1698879" y="720483"/>
                  </a:lnTo>
                  <a:lnTo>
                    <a:pt x="1698599" y="719975"/>
                  </a:lnTo>
                  <a:lnTo>
                    <a:pt x="1697951" y="719340"/>
                  </a:lnTo>
                  <a:lnTo>
                    <a:pt x="1697164" y="718578"/>
                  </a:lnTo>
                  <a:lnTo>
                    <a:pt x="1696313" y="719340"/>
                  </a:lnTo>
                  <a:lnTo>
                    <a:pt x="1695361" y="718959"/>
                  </a:lnTo>
                  <a:lnTo>
                    <a:pt x="1695272" y="718832"/>
                  </a:lnTo>
                  <a:lnTo>
                    <a:pt x="1695005" y="718451"/>
                  </a:lnTo>
                  <a:lnTo>
                    <a:pt x="1695005" y="720483"/>
                  </a:lnTo>
                  <a:lnTo>
                    <a:pt x="1694446" y="720229"/>
                  </a:lnTo>
                  <a:lnTo>
                    <a:pt x="1692376" y="720229"/>
                  </a:lnTo>
                  <a:lnTo>
                    <a:pt x="1692376" y="740803"/>
                  </a:lnTo>
                  <a:lnTo>
                    <a:pt x="1691690" y="740168"/>
                  </a:lnTo>
                  <a:lnTo>
                    <a:pt x="1691576" y="740981"/>
                  </a:lnTo>
                  <a:lnTo>
                    <a:pt x="1691462" y="741184"/>
                  </a:lnTo>
                  <a:lnTo>
                    <a:pt x="1691157" y="741565"/>
                  </a:lnTo>
                  <a:lnTo>
                    <a:pt x="1690509" y="741565"/>
                  </a:lnTo>
                  <a:lnTo>
                    <a:pt x="1689722" y="741692"/>
                  </a:lnTo>
                  <a:lnTo>
                    <a:pt x="1688731" y="741692"/>
                  </a:lnTo>
                  <a:lnTo>
                    <a:pt x="1688058" y="741057"/>
                  </a:lnTo>
                  <a:lnTo>
                    <a:pt x="1687664" y="740422"/>
                  </a:lnTo>
                  <a:lnTo>
                    <a:pt x="1687334" y="740041"/>
                  </a:lnTo>
                  <a:lnTo>
                    <a:pt x="1687271" y="738644"/>
                  </a:lnTo>
                  <a:lnTo>
                    <a:pt x="1688579" y="739660"/>
                  </a:lnTo>
                  <a:lnTo>
                    <a:pt x="1689722" y="739660"/>
                  </a:lnTo>
                  <a:lnTo>
                    <a:pt x="1690700" y="738644"/>
                  </a:lnTo>
                  <a:lnTo>
                    <a:pt x="1690585" y="740295"/>
                  </a:lnTo>
                  <a:lnTo>
                    <a:pt x="1690700" y="740676"/>
                  </a:lnTo>
                  <a:lnTo>
                    <a:pt x="1691690" y="740168"/>
                  </a:lnTo>
                  <a:lnTo>
                    <a:pt x="1691957" y="739914"/>
                  </a:lnTo>
                  <a:lnTo>
                    <a:pt x="1692186" y="740168"/>
                  </a:lnTo>
                  <a:lnTo>
                    <a:pt x="1692376" y="740803"/>
                  </a:lnTo>
                  <a:lnTo>
                    <a:pt x="1692376" y="720229"/>
                  </a:lnTo>
                  <a:lnTo>
                    <a:pt x="1692084" y="719721"/>
                  </a:lnTo>
                  <a:lnTo>
                    <a:pt x="1692351" y="718832"/>
                  </a:lnTo>
                  <a:lnTo>
                    <a:pt x="1693659" y="719213"/>
                  </a:lnTo>
                  <a:lnTo>
                    <a:pt x="1694548" y="719721"/>
                  </a:lnTo>
                  <a:lnTo>
                    <a:pt x="1695005" y="720483"/>
                  </a:lnTo>
                  <a:lnTo>
                    <a:pt x="1695005" y="718451"/>
                  </a:lnTo>
                  <a:lnTo>
                    <a:pt x="1694319" y="717435"/>
                  </a:lnTo>
                  <a:lnTo>
                    <a:pt x="1694129" y="717435"/>
                  </a:lnTo>
                  <a:lnTo>
                    <a:pt x="1693697" y="717181"/>
                  </a:lnTo>
                  <a:lnTo>
                    <a:pt x="1693049" y="716546"/>
                  </a:lnTo>
                  <a:lnTo>
                    <a:pt x="1692656" y="715784"/>
                  </a:lnTo>
                  <a:lnTo>
                    <a:pt x="1692071" y="715022"/>
                  </a:lnTo>
                  <a:lnTo>
                    <a:pt x="1691144" y="715276"/>
                  </a:lnTo>
                  <a:lnTo>
                    <a:pt x="1690471" y="715911"/>
                  </a:lnTo>
                  <a:lnTo>
                    <a:pt x="1690001" y="717181"/>
                  </a:lnTo>
                  <a:lnTo>
                    <a:pt x="1689950" y="716927"/>
                  </a:lnTo>
                  <a:lnTo>
                    <a:pt x="1689582" y="715149"/>
                  </a:lnTo>
                  <a:lnTo>
                    <a:pt x="1689011" y="712355"/>
                  </a:lnTo>
                  <a:lnTo>
                    <a:pt x="1688934" y="711974"/>
                  </a:lnTo>
                  <a:lnTo>
                    <a:pt x="1688731" y="711720"/>
                  </a:lnTo>
                  <a:lnTo>
                    <a:pt x="1688439" y="711593"/>
                  </a:lnTo>
                  <a:lnTo>
                    <a:pt x="1688058" y="711720"/>
                  </a:lnTo>
                  <a:lnTo>
                    <a:pt x="1687728" y="710831"/>
                  </a:lnTo>
                  <a:lnTo>
                    <a:pt x="1687106" y="710196"/>
                  </a:lnTo>
                  <a:lnTo>
                    <a:pt x="1686191" y="710069"/>
                  </a:lnTo>
                  <a:lnTo>
                    <a:pt x="1685455" y="709688"/>
                  </a:lnTo>
                  <a:lnTo>
                    <a:pt x="1685213" y="709561"/>
                  </a:lnTo>
                  <a:lnTo>
                    <a:pt x="1684667" y="709434"/>
                  </a:lnTo>
                  <a:lnTo>
                    <a:pt x="1684134" y="709307"/>
                  </a:lnTo>
                  <a:lnTo>
                    <a:pt x="1684197" y="708799"/>
                  </a:lnTo>
                  <a:lnTo>
                    <a:pt x="1683842" y="708418"/>
                  </a:lnTo>
                  <a:lnTo>
                    <a:pt x="1683067" y="708037"/>
                  </a:lnTo>
                  <a:lnTo>
                    <a:pt x="1681289" y="707656"/>
                  </a:lnTo>
                  <a:lnTo>
                    <a:pt x="1680984" y="707402"/>
                  </a:lnTo>
                  <a:lnTo>
                    <a:pt x="1680832" y="707275"/>
                  </a:lnTo>
                  <a:lnTo>
                    <a:pt x="1680540" y="707148"/>
                  </a:lnTo>
                  <a:lnTo>
                    <a:pt x="1680413" y="707402"/>
                  </a:lnTo>
                  <a:lnTo>
                    <a:pt x="1680210" y="706894"/>
                  </a:lnTo>
                  <a:lnTo>
                    <a:pt x="1679917" y="706386"/>
                  </a:lnTo>
                  <a:lnTo>
                    <a:pt x="1679524" y="706259"/>
                  </a:lnTo>
                  <a:lnTo>
                    <a:pt x="1678152" y="706005"/>
                  </a:lnTo>
                  <a:lnTo>
                    <a:pt x="1678114" y="707402"/>
                  </a:lnTo>
                  <a:lnTo>
                    <a:pt x="1677847" y="707656"/>
                  </a:lnTo>
                  <a:lnTo>
                    <a:pt x="1677555" y="708164"/>
                  </a:lnTo>
                  <a:lnTo>
                    <a:pt x="1676958" y="708926"/>
                  </a:lnTo>
                  <a:lnTo>
                    <a:pt x="1677403" y="710196"/>
                  </a:lnTo>
                  <a:lnTo>
                    <a:pt x="1677504" y="710831"/>
                  </a:lnTo>
                  <a:lnTo>
                    <a:pt x="1677644" y="711974"/>
                  </a:lnTo>
                  <a:lnTo>
                    <a:pt x="1676273" y="712355"/>
                  </a:lnTo>
                  <a:lnTo>
                    <a:pt x="1675206" y="712355"/>
                  </a:lnTo>
                  <a:lnTo>
                    <a:pt x="1674495" y="711847"/>
                  </a:lnTo>
                  <a:lnTo>
                    <a:pt x="1673301" y="715149"/>
                  </a:lnTo>
                  <a:lnTo>
                    <a:pt x="1671218" y="714387"/>
                  </a:lnTo>
                  <a:lnTo>
                    <a:pt x="1670100" y="715022"/>
                  </a:lnTo>
                  <a:lnTo>
                    <a:pt x="1669961" y="716927"/>
                  </a:lnTo>
                  <a:lnTo>
                    <a:pt x="1669173" y="715530"/>
                  </a:lnTo>
                  <a:lnTo>
                    <a:pt x="1668995" y="715657"/>
                  </a:lnTo>
                  <a:lnTo>
                    <a:pt x="1668881" y="717562"/>
                  </a:lnTo>
                  <a:lnTo>
                    <a:pt x="1668272" y="719721"/>
                  </a:lnTo>
                  <a:lnTo>
                    <a:pt x="1667725" y="721245"/>
                  </a:lnTo>
                  <a:lnTo>
                    <a:pt x="1667192" y="721880"/>
                  </a:lnTo>
                  <a:lnTo>
                    <a:pt x="1667586" y="722515"/>
                  </a:lnTo>
                  <a:lnTo>
                    <a:pt x="1668106" y="723277"/>
                  </a:lnTo>
                  <a:lnTo>
                    <a:pt x="1668487" y="723912"/>
                  </a:lnTo>
                  <a:lnTo>
                    <a:pt x="1668589" y="724420"/>
                  </a:lnTo>
                  <a:lnTo>
                    <a:pt x="1668335" y="724674"/>
                  </a:lnTo>
                  <a:lnTo>
                    <a:pt x="1668233" y="724547"/>
                  </a:lnTo>
                  <a:lnTo>
                    <a:pt x="1668170" y="724420"/>
                  </a:lnTo>
                  <a:lnTo>
                    <a:pt x="1667776" y="724166"/>
                  </a:lnTo>
                  <a:lnTo>
                    <a:pt x="1667484" y="724293"/>
                  </a:lnTo>
                  <a:lnTo>
                    <a:pt x="1667268" y="724547"/>
                  </a:lnTo>
                  <a:lnTo>
                    <a:pt x="1667192" y="724801"/>
                  </a:lnTo>
                  <a:lnTo>
                    <a:pt x="1667344" y="725309"/>
                  </a:lnTo>
                  <a:lnTo>
                    <a:pt x="1668056" y="726579"/>
                  </a:lnTo>
                  <a:lnTo>
                    <a:pt x="1669427" y="728357"/>
                  </a:lnTo>
                  <a:lnTo>
                    <a:pt x="1670138" y="730135"/>
                  </a:lnTo>
                  <a:lnTo>
                    <a:pt x="1670215" y="730897"/>
                  </a:lnTo>
                  <a:lnTo>
                    <a:pt x="1670342" y="732421"/>
                  </a:lnTo>
                  <a:lnTo>
                    <a:pt x="1671370" y="735596"/>
                  </a:lnTo>
                  <a:lnTo>
                    <a:pt x="1672869" y="739152"/>
                  </a:lnTo>
                  <a:lnTo>
                    <a:pt x="1673491" y="740981"/>
                  </a:lnTo>
                  <a:lnTo>
                    <a:pt x="1674545" y="743470"/>
                  </a:lnTo>
                  <a:lnTo>
                    <a:pt x="1678393" y="751852"/>
                  </a:lnTo>
                  <a:lnTo>
                    <a:pt x="1680857" y="756170"/>
                  </a:lnTo>
                  <a:lnTo>
                    <a:pt x="1683283" y="758837"/>
                  </a:lnTo>
                  <a:lnTo>
                    <a:pt x="1683956" y="760869"/>
                  </a:lnTo>
                  <a:lnTo>
                    <a:pt x="1684413" y="761631"/>
                  </a:lnTo>
                  <a:lnTo>
                    <a:pt x="1684807" y="762012"/>
                  </a:lnTo>
                  <a:lnTo>
                    <a:pt x="1685137" y="762012"/>
                  </a:lnTo>
                  <a:lnTo>
                    <a:pt x="1685328" y="762520"/>
                  </a:lnTo>
                  <a:lnTo>
                    <a:pt x="1686166" y="764044"/>
                  </a:lnTo>
                  <a:lnTo>
                    <a:pt x="1686585" y="764933"/>
                  </a:lnTo>
                  <a:lnTo>
                    <a:pt x="1687372" y="767219"/>
                  </a:lnTo>
                  <a:lnTo>
                    <a:pt x="1687995" y="767854"/>
                  </a:lnTo>
                  <a:lnTo>
                    <a:pt x="1688846" y="767727"/>
                  </a:lnTo>
                  <a:lnTo>
                    <a:pt x="1689100" y="768870"/>
                  </a:lnTo>
                  <a:lnTo>
                    <a:pt x="1689595" y="770140"/>
                  </a:lnTo>
                  <a:lnTo>
                    <a:pt x="1690306" y="771664"/>
                  </a:lnTo>
                  <a:lnTo>
                    <a:pt x="1691360" y="773188"/>
                  </a:lnTo>
                  <a:lnTo>
                    <a:pt x="1692173" y="774077"/>
                  </a:lnTo>
                  <a:lnTo>
                    <a:pt x="1692744" y="774204"/>
                  </a:lnTo>
                  <a:lnTo>
                    <a:pt x="1692871" y="775474"/>
                  </a:lnTo>
                  <a:lnTo>
                    <a:pt x="1693367" y="776744"/>
                  </a:lnTo>
                  <a:lnTo>
                    <a:pt x="1695589" y="779792"/>
                  </a:lnTo>
                  <a:lnTo>
                    <a:pt x="1696364" y="781697"/>
                  </a:lnTo>
                  <a:lnTo>
                    <a:pt x="1697609" y="783856"/>
                  </a:lnTo>
                  <a:lnTo>
                    <a:pt x="1698980" y="786015"/>
                  </a:lnTo>
                  <a:lnTo>
                    <a:pt x="1700847" y="789317"/>
                  </a:lnTo>
                  <a:lnTo>
                    <a:pt x="1701342" y="789952"/>
                  </a:lnTo>
                  <a:lnTo>
                    <a:pt x="1701368" y="790206"/>
                  </a:lnTo>
                  <a:lnTo>
                    <a:pt x="1701177" y="790587"/>
                  </a:lnTo>
                  <a:lnTo>
                    <a:pt x="1700618" y="790587"/>
                  </a:lnTo>
                  <a:lnTo>
                    <a:pt x="1699768" y="789952"/>
                  </a:lnTo>
                  <a:lnTo>
                    <a:pt x="1699514" y="790587"/>
                  </a:lnTo>
                  <a:lnTo>
                    <a:pt x="1699285" y="790841"/>
                  </a:lnTo>
                  <a:lnTo>
                    <a:pt x="1699082" y="790841"/>
                  </a:lnTo>
                  <a:lnTo>
                    <a:pt x="1697951" y="789762"/>
                  </a:lnTo>
                  <a:lnTo>
                    <a:pt x="1697951" y="806335"/>
                  </a:lnTo>
                  <a:lnTo>
                    <a:pt x="1697685" y="806208"/>
                  </a:lnTo>
                  <a:lnTo>
                    <a:pt x="1697583" y="806081"/>
                  </a:lnTo>
                  <a:lnTo>
                    <a:pt x="1697659" y="805954"/>
                  </a:lnTo>
                  <a:lnTo>
                    <a:pt x="1697926" y="806081"/>
                  </a:lnTo>
                  <a:lnTo>
                    <a:pt x="1697951" y="806335"/>
                  </a:lnTo>
                  <a:lnTo>
                    <a:pt x="1697951" y="789762"/>
                  </a:lnTo>
                  <a:lnTo>
                    <a:pt x="1696542" y="787158"/>
                  </a:lnTo>
                  <a:lnTo>
                    <a:pt x="1695005" y="787069"/>
                  </a:lnTo>
                  <a:lnTo>
                    <a:pt x="1695005" y="806335"/>
                  </a:lnTo>
                  <a:lnTo>
                    <a:pt x="1694942" y="806462"/>
                  </a:lnTo>
                  <a:lnTo>
                    <a:pt x="1694776" y="806462"/>
                  </a:lnTo>
                  <a:lnTo>
                    <a:pt x="1694510" y="806335"/>
                  </a:lnTo>
                  <a:lnTo>
                    <a:pt x="1694611" y="806081"/>
                  </a:lnTo>
                  <a:lnTo>
                    <a:pt x="1695005" y="806335"/>
                  </a:lnTo>
                  <a:lnTo>
                    <a:pt x="1695005" y="787069"/>
                  </a:lnTo>
                  <a:lnTo>
                    <a:pt x="1694383" y="787031"/>
                  </a:lnTo>
                  <a:lnTo>
                    <a:pt x="1694053" y="786396"/>
                  </a:lnTo>
                  <a:lnTo>
                    <a:pt x="1693735" y="786269"/>
                  </a:lnTo>
                  <a:lnTo>
                    <a:pt x="1693214" y="786650"/>
                  </a:lnTo>
                  <a:lnTo>
                    <a:pt x="1693049" y="786904"/>
                  </a:lnTo>
                  <a:lnTo>
                    <a:pt x="1692935" y="787158"/>
                  </a:lnTo>
                  <a:lnTo>
                    <a:pt x="1692706" y="787920"/>
                  </a:lnTo>
                  <a:lnTo>
                    <a:pt x="1692668" y="787793"/>
                  </a:lnTo>
                  <a:lnTo>
                    <a:pt x="1692592" y="787539"/>
                  </a:lnTo>
                  <a:lnTo>
                    <a:pt x="1692465" y="786777"/>
                  </a:lnTo>
                  <a:lnTo>
                    <a:pt x="1692440" y="786523"/>
                  </a:lnTo>
                  <a:lnTo>
                    <a:pt x="1692478" y="786015"/>
                  </a:lnTo>
                  <a:lnTo>
                    <a:pt x="1692516" y="785380"/>
                  </a:lnTo>
                  <a:lnTo>
                    <a:pt x="1691271" y="785507"/>
                  </a:lnTo>
                  <a:lnTo>
                    <a:pt x="1690420" y="785761"/>
                  </a:lnTo>
                  <a:lnTo>
                    <a:pt x="1689963" y="786015"/>
                  </a:lnTo>
                  <a:lnTo>
                    <a:pt x="1690230" y="784872"/>
                  </a:lnTo>
                  <a:lnTo>
                    <a:pt x="1690789" y="784237"/>
                  </a:lnTo>
                  <a:lnTo>
                    <a:pt x="1691640" y="784237"/>
                  </a:lnTo>
                  <a:lnTo>
                    <a:pt x="1689582" y="782459"/>
                  </a:lnTo>
                  <a:lnTo>
                    <a:pt x="1688731" y="781824"/>
                  </a:lnTo>
                  <a:lnTo>
                    <a:pt x="1688020" y="781443"/>
                  </a:lnTo>
                  <a:lnTo>
                    <a:pt x="1687423" y="781316"/>
                  </a:lnTo>
                  <a:lnTo>
                    <a:pt x="1688134" y="781824"/>
                  </a:lnTo>
                  <a:lnTo>
                    <a:pt x="1688223" y="783094"/>
                  </a:lnTo>
                  <a:lnTo>
                    <a:pt x="1687906" y="784237"/>
                  </a:lnTo>
                  <a:lnTo>
                    <a:pt x="1687182" y="783094"/>
                  </a:lnTo>
                  <a:lnTo>
                    <a:pt x="1686509" y="782840"/>
                  </a:lnTo>
                  <a:lnTo>
                    <a:pt x="1685848" y="783475"/>
                  </a:lnTo>
                  <a:lnTo>
                    <a:pt x="1687068" y="784491"/>
                  </a:lnTo>
                  <a:lnTo>
                    <a:pt x="1687106" y="784872"/>
                  </a:lnTo>
                  <a:lnTo>
                    <a:pt x="1686928" y="785253"/>
                  </a:lnTo>
                  <a:lnTo>
                    <a:pt x="1686839" y="785761"/>
                  </a:lnTo>
                  <a:lnTo>
                    <a:pt x="1686750" y="786015"/>
                  </a:lnTo>
                  <a:lnTo>
                    <a:pt x="1686560" y="786396"/>
                  </a:lnTo>
                  <a:lnTo>
                    <a:pt x="1686293" y="786523"/>
                  </a:lnTo>
                  <a:lnTo>
                    <a:pt x="1686039" y="786015"/>
                  </a:lnTo>
                  <a:lnTo>
                    <a:pt x="1685518" y="784491"/>
                  </a:lnTo>
                  <a:lnTo>
                    <a:pt x="1684629" y="783221"/>
                  </a:lnTo>
                  <a:lnTo>
                    <a:pt x="1683397" y="782459"/>
                  </a:lnTo>
                  <a:lnTo>
                    <a:pt x="1682699" y="781824"/>
                  </a:lnTo>
                  <a:lnTo>
                    <a:pt x="1682153" y="781316"/>
                  </a:lnTo>
                  <a:lnTo>
                    <a:pt x="1681035" y="781189"/>
                  </a:lnTo>
                  <a:lnTo>
                    <a:pt x="1680057" y="781824"/>
                  </a:lnTo>
                  <a:lnTo>
                    <a:pt x="1679968" y="780554"/>
                  </a:lnTo>
                  <a:lnTo>
                    <a:pt x="1679930" y="779538"/>
                  </a:lnTo>
                  <a:lnTo>
                    <a:pt x="1679803" y="779157"/>
                  </a:lnTo>
                  <a:lnTo>
                    <a:pt x="1679486" y="778522"/>
                  </a:lnTo>
                  <a:lnTo>
                    <a:pt x="1678825" y="778522"/>
                  </a:lnTo>
                  <a:lnTo>
                    <a:pt x="1678330" y="778649"/>
                  </a:lnTo>
                  <a:lnTo>
                    <a:pt x="1678000" y="779030"/>
                  </a:lnTo>
                  <a:lnTo>
                    <a:pt x="1676527" y="779538"/>
                  </a:lnTo>
                  <a:lnTo>
                    <a:pt x="1676501" y="778649"/>
                  </a:lnTo>
                  <a:lnTo>
                    <a:pt x="1676463" y="777633"/>
                  </a:lnTo>
                  <a:lnTo>
                    <a:pt x="1676006" y="776998"/>
                  </a:lnTo>
                  <a:lnTo>
                    <a:pt x="1675904" y="776871"/>
                  </a:lnTo>
                  <a:lnTo>
                    <a:pt x="1674863" y="776998"/>
                  </a:lnTo>
                  <a:lnTo>
                    <a:pt x="1675003" y="775728"/>
                  </a:lnTo>
                  <a:lnTo>
                    <a:pt x="1674774" y="775347"/>
                  </a:lnTo>
                  <a:lnTo>
                    <a:pt x="1674329" y="775728"/>
                  </a:lnTo>
                  <a:lnTo>
                    <a:pt x="1674253" y="776109"/>
                  </a:lnTo>
                  <a:lnTo>
                    <a:pt x="1674368" y="776490"/>
                  </a:lnTo>
                  <a:lnTo>
                    <a:pt x="1674774" y="777125"/>
                  </a:lnTo>
                  <a:lnTo>
                    <a:pt x="1674964" y="777379"/>
                  </a:lnTo>
                  <a:lnTo>
                    <a:pt x="1675053" y="778522"/>
                  </a:lnTo>
                  <a:lnTo>
                    <a:pt x="1674660" y="778649"/>
                  </a:lnTo>
                  <a:lnTo>
                    <a:pt x="1674469" y="778522"/>
                  </a:lnTo>
                  <a:lnTo>
                    <a:pt x="1674368" y="777887"/>
                  </a:lnTo>
                  <a:lnTo>
                    <a:pt x="1674114" y="777760"/>
                  </a:lnTo>
                  <a:lnTo>
                    <a:pt x="1673390" y="777760"/>
                  </a:lnTo>
                  <a:lnTo>
                    <a:pt x="1672209" y="777887"/>
                  </a:lnTo>
                  <a:lnTo>
                    <a:pt x="1671929" y="776998"/>
                  </a:lnTo>
                  <a:lnTo>
                    <a:pt x="1671561" y="776236"/>
                  </a:lnTo>
                  <a:lnTo>
                    <a:pt x="1671447" y="776109"/>
                  </a:lnTo>
                  <a:lnTo>
                    <a:pt x="1670748" y="775347"/>
                  </a:lnTo>
                  <a:lnTo>
                    <a:pt x="1670164" y="775093"/>
                  </a:lnTo>
                  <a:lnTo>
                    <a:pt x="1669440" y="774585"/>
                  </a:lnTo>
                  <a:lnTo>
                    <a:pt x="1669376" y="774458"/>
                  </a:lnTo>
                  <a:lnTo>
                    <a:pt x="1668907" y="773607"/>
                  </a:lnTo>
                  <a:lnTo>
                    <a:pt x="1668907" y="776109"/>
                  </a:lnTo>
                  <a:lnTo>
                    <a:pt x="1668754" y="776109"/>
                  </a:lnTo>
                  <a:lnTo>
                    <a:pt x="1668487" y="775982"/>
                  </a:lnTo>
                  <a:lnTo>
                    <a:pt x="1668284" y="775347"/>
                  </a:lnTo>
                  <a:lnTo>
                    <a:pt x="1668094" y="775220"/>
                  </a:lnTo>
                  <a:lnTo>
                    <a:pt x="1667941" y="774839"/>
                  </a:lnTo>
                  <a:lnTo>
                    <a:pt x="1668005" y="774458"/>
                  </a:lnTo>
                  <a:lnTo>
                    <a:pt x="1668399" y="774712"/>
                  </a:lnTo>
                  <a:lnTo>
                    <a:pt x="1668780" y="775347"/>
                  </a:lnTo>
                  <a:lnTo>
                    <a:pt x="1668907" y="776109"/>
                  </a:lnTo>
                  <a:lnTo>
                    <a:pt x="1668907" y="773607"/>
                  </a:lnTo>
                  <a:lnTo>
                    <a:pt x="1668818" y="773442"/>
                  </a:lnTo>
                  <a:lnTo>
                    <a:pt x="1668297" y="771918"/>
                  </a:lnTo>
                  <a:lnTo>
                    <a:pt x="1668233" y="773061"/>
                  </a:lnTo>
                  <a:lnTo>
                    <a:pt x="1667611" y="773442"/>
                  </a:lnTo>
                  <a:lnTo>
                    <a:pt x="1665833" y="773061"/>
                  </a:lnTo>
                  <a:lnTo>
                    <a:pt x="1665414" y="772426"/>
                  </a:lnTo>
                  <a:lnTo>
                    <a:pt x="1665312" y="771918"/>
                  </a:lnTo>
                  <a:lnTo>
                    <a:pt x="1665173" y="771283"/>
                  </a:lnTo>
                  <a:lnTo>
                    <a:pt x="1664512" y="771918"/>
                  </a:lnTo>
                  <a:lnTo>
                    <a:pt x="1663649" y="771410"/>
                  </a:lnTo>
                  <a:lnTo>
                    <a:pt x="1663509" y="771156"/>
                  </a:lnTo>
                  <a:lnTo>
                    <a:pt x="1663090" y="770394"/>
                  </a:lnTo>
                  <a:lnTo>
                    <a:pt x="1662607" y="769505"/>
                  </a:lnTo>
                  <a:lnTo>
                    <a:pt x="1661896" y="769378"/>
                  </a:lnTo>
                  <a:lnTo>
                    <a:pt x="1661172" y="768870"/>
                  </a:lnTo>
                  <a:lnTo>
                    <a:pt x="1660461" y="767981"/>
                  </a:lnTo>
                  <a:lnTo>
                    <a:pt x="1660194" y="769124"/>
                  </a:lnTo>
                  <a:lnTo>
                    <a:pt x="1659445" y="769505"/>
                  </a:lnTo>
                  <a:lnTo>
                    <a:pt x="1659077" y="769366"/>
                  </a:lnTo>
                  <a:lnTo>
                    <a:pt x="1659077" y="771156"/>
                  </a:lnTo>
                  <a:lnTo>
                    <a:pt x="1658543" y="770902"/>
                  </a:lnTo>
                  <a:lnTo>
                    <a:pt x="1658518" y="770648"/>
                  </a:lnTo>
                  <a:lnTo>
                    <a:pt x="1658975" y="770394"/>
                  </a:lnTo>
                  <a:lnTo>
                    <a:pt x="1659077" y="771156"/>
                  </a:lnTo>
                  <a:lnTo>
                    <a:pt x="1659077" y="769366"/>
                  </a:lnTo>
                  <a:lnTo>
                    <a:pt x="1658188" y="768997"/>
                  </a:lnTo>
                  <a:lnTo>
                    <a:pt x="1658124" y="767981"/>
                  </a:lnTo>
                  <a:lnTo>
                    <a:pt x="1657743" y="767219"/>
                  </a:lnTo>
                  <a:lnTo>
                    <a:pt x="1656829" y="766330"/>
                  </a:lnTo>
                  <a:lnTo>
                    <a:pt x="1657908" y="765695"/>
                  </a:lnTo>
                  <a:lnTo>
                    <a:pt x="1657769" y="765314"/>
                  </a:lnTo>
                  <a:lnTo>
                    <a:pt x="1657451" y="765187"/>
                  </a:lnTo>
                  <a:lnTo>
                    <a:pt x="1656930" y="765187"/>
                  </a:lnTo>
                  <a:lnTo>
                    <a:pt x="1656346" y="764933"/>
                  </a:lnTo>
                  <a:lnTo>
                    <a:pt x="1655648" y="764806"/>
                  </a:lnTo>
                  <a:lnTo>
                    <a:pt x="1655584" y="764552"/>
                  </a:lnTo>
                  <a:lnTo>
                    <a:pt x="1655165" y="764298"/>
                  </a:lnTo>
                  <a:lnTo>
                    <a:pt x="1654124" y="763790"/>
                  </a:lnTo>
                  <a:lnTo>
                    <a:pt x="1653603" y="763536"/>
                  </a:lnTo>
                  <a:lnTo>
                    <a:pt x="1652714" y="762774"/>
                  </a:lnTo>
                  <a:lnTo>
                    <a:pt x="1652054" y="763536"/>
                  </a:lnTo>
                  <a:lnTo>
                    <a:pt x="1651444" y="763790"/>
                  </a:lnTo>
                  <a:lnTo>
                    <a:pt x="1649476" y="763409"/>
                  </a:lnTo>
                  <a:lnTo>
                    <a:pt x="1648396" y="763155"/>
                  </a:lnTo>
                  <a:lnTo>
                    <a:pt x="1647799" y="764298"/>
                  </a:lnTo>
                  <a:lnTo>
                    <a:pt x="1647240" y="764806"/>
                  </a:lnTo>
                  <a:lnTo>
                    <a:pt x="1646720" y="764425"/>
                  </a:lnTo>
                  <a:lnTo>
                    <a:pt x="1645856" y="765187"/>
                  </a:lnTo>
                  <a:lnTo>
                    <a:pt x="1645513" y="766330"/>
                  </a:lnTo>
                  <a:lnTo>
                    <a:pt x="1645526" y="769124"/>
                  </a:lnTo>
                  <a:lnTo>
                    <a:pt x="1646110" y="769886"/>
                  </a:lnTo>
                  <a:lnTo>
                    <a:pt x="1646110" y="770267"/>
                  </a:lnTo>
                  <a:lnTo>
                    <a:pt x="1645716" y="770394"/>
                  </a:lnTo>
                  <a:lnTo>
                    <a:pt x="1645653" y="770521"/>
                  </a:lnTo>
                  <a:lnTo>
                    <a:pt x="1645526" y="770648"/>
                  </a:lnTo>
                  <a:lnTo>
                    <a:pt x="1645031" y="770775"/>
                  </a:lnTo>
                  <a:lnTo>
                    <a:pt x="1644827" y="771156"/>
                  </a:lnTo>
                  <a:lnTo>
                    <a:pt x="1644535" y="771410"/>
                  </a:lnTo>
                  <a:lnTo>
                    <a:pt x="1644142" y="771537"/>
                  </a:lnTo>
                  <a:lnTo>
                    <a:pt x="1643684" y="771791"/>
                  </a:lnTo>
                  <a:lnTo>
                    <a:pt x="1643418" y="772299"/>
                  </a:lnTo>
                  <a:lnTo>
                    <a:pt x="1643291" y="773188"/>
                  </a:lnTo>
                  <a:lnTo>
                    <a:pt x="1643189" y="773442"/>
                  </a:lnTo>
                  <a:lnTo>
                    <a:pt x="1643164" y="774585"/>
                  </a:lnTo>
                  <a:lnTo>
                    <a:pt x="1643291" y="775220"/>
                  </a:lnTo>
                  <a:lnTo>
                    <a:pt x="1643634" y="777887"/>
                  </a:lnTo>
                  <a:lnTo>
                    <a:pt x="1642643" y="778268"/>
                  </a:lnTo>
                  <a:lnTo>
                    <a:pt x="1642541" y="778776"/>
                  </a:lnTo>
                  <a:lnTo>
                    <a:pt x="1643329" y="779538"/>
                  </a:lnTo>
                  <a:lnTo>
                    <a:pt x="1646275" y="778522"/>
                  </a:lnTo>
                  <a:lnTo>
                    <a:pt x="1646250" y="779538"/>
                  </a:lnTo>
                  <a:lnTo>
                    <a:pt x="1646377" y="780173"/>
                  </a:lnTo>
                  <a:lnTo>
                    <a:pt x="1647482" y="782205"/>
                  </a:lnTo>
                  <a:lnTo>
                    <a:pt x="1648104" y="782840"/>
                  </a:lnTo>
                  <a:lnTo>
                    <a:pt x="1649412" y="783602"/>
                  </a:lnTo>
                  <a:lnTo>
                    <a:pt x="1650288" y="784237"/>
                  </a:lnTo>
                  <a:lnTo>
                    <a:pt x="1650936" y="784618"/>
                  </a:lnTo>
                  <a:lnTo>
                    <a:pt x="1651457" y="784618"/>
                  </a:lnTo>
                  <a:lnTo>
                    <a:pt x="1651863" y="784491"/>
                  </a:lnTo>
                  <a:lnTo>
                    <a:pt x="1651990" y="784618"/>
                  </a:lnTo>
                  <a:lnTo>
                    <a:pt x="1652778" y="785253"/>
                  </a:lnTo>
                  <a:lnTo>
                    <a:pt x="1654200" y="786269"/>
                  </a:lnTo>
                  <a:lnTo>
                    <a:pt x="1654606" y="786396"/>
                  </a:lnTo>
                  <a:lnTo>
                    <a:pt x="1655978" y="786904"/>
                  </a:lnTo>
                  <a:lnTo>
                    <a:pt x="1656880" y="787539"/>
                  </a:lnTo>
                  <a:lnTo>
                    <a:pt x="1657350" y="788301"/>
                  </a:lnTo>
                  <a:lnTo>
                    <a:pt x="1658823" y="787793"/>
                  </a:lnTo>
                  <a:lnTo>
                    <a:pt x="1659699" y="788428"/>
                  </a:lnTo>
                  <a:lnTo>
                    <a:pt x="1660385" y="789571"/>
                  </a:lnTo>
                  <a:lnTo>
                    <a:pt x="1660842" y="789952"/>
                  </a:lnTo>
                  <a:lnTo>
                    <a:pt x="1661528" y="790206"/>
                  </a:lnTo>
                  <a:lnTo>
                    <a:pt x="1662442" y="790333"/>
                  </a:lnTo>
                  <a:lnTo>
                    <a:pt x="1662315" y="789952"/>
                  </a:lnTo>
                  <a:lnTo>
                    <a:pt x="1662404" y="789317"/>
                  </a:lnTo>
                  <a:lnTo>
                    <a:pt x="1662518" y="789190"/>
                  </a:lnTo>
                  <a:lnTo>
                    <a:pt x="1663433" y="789444"/>
                  </a:lnTo>
                  <a:lnTo>
                    <a:pt x="1664601" y="789952"/>
                  </a:lnTo>
                  <a:lnTo>
                    <a:pt x="1665490" y="790206"/>
                  </a:lnTo>
                  <a:lnTo>
                    <a:pt x="1666176" y="792238"/>
                  </a:lnTo>
                  <a:lnTo>
                    <a:pt x="1667078" y="793000"/>
                  </a:lnTo>
                  <a:lnTo>
                    <a:pt x="1667979" y="793254"/>
                  </a:lnTo>
                  <a:lnTo>
                    <a:pt x="1668818" y="792873"/>
                  </a:lnTo>
                  <a:lnTo>
                    <a:pt x="1669402" y="793635"/>
                  </a:lnTo>
                  <a:lnTo>
                    <a:pt x="1670748" y="794651"/>
                  </a:lnTo>
                  <a:lnTo>
                    <a:pt x="1671307" y="794905"/>
                  </a:lnTo>
                  <a:lnTo>
                    <a:pt x="1671955" y="794905"/>
                  </a:lnTo>
                  <a:lnTo>
                    <a:pt x="1672475" y="795159"/>
                  </a:lnTo>
                  <a:lnTo>
                    <a:pt x="1672805" y="795540"/>
                  </a:lnTo>
                  <a:lnTo>
                    <a:pt x="1673225" y="796810"/>
                  </a:lnTo>
                  <a:lnTo>
                    <a:pt x="1673288" y="797318"/>
                  </a:lnTo>
                  <a:lnTo>
                    <a:pt x="1673517" y="797699"/>
                  </a:lnTo>
                  <a:lnTo>
                    <a:pt x="1674787" y="798080"/>
                  </a:lnTo>
                  <a:lnTo>
                    <a:pt x="1676234" y="798080"/>
                  </a:lnTo>
                  <a:lnTo>
                    <a:pt x="1676628" y="798715"/>
                  </a:lnTo>
                  <a:lnTo>
                    <a:pt x="1680540" y="801484"/>
                  </a:lnTo>
                  <a:lnTo>
                    <a:pt x="1680286" y="801382"/>
                  </a:lnTo>
                  <a:lnTo>
                    <a:pt x="1680349" y="801255"/>
                  </a:lnTo>
                  <a:lnTo>
                    <a:pt x="1680235" y="800747"/>
                  </a:lnTo>
                  <a:lnTo>
                    <a:pt x="1679498" y="799477"/>
                  </a:lnTo>
                  <a:lnTo>
                    <a:pt x="1679968" y="799223"/>
                  </a:lnTo>
                  <a:lnTo>
                    <a:pt x="1680514" y="799096"/>
                  </a:lnTo>
                  <a:lnTo>
                    <a:pt x="1681175" y="799096"/>
                  </a:lnTo>
                  <a:lnTo>
                    <a:pt x="1681695" y="799350"/>
                  </a:lnTo>
                  <a:lnTo>
                    <a:pt x="1682000" y="799858"/>
                  </a:lnTo>
                  <a:lnTo>
                    <a:pt x="1682026" y="800366"/>
                  </a:lnTo>
                  <a:lnTo>
                    <a:pt x="1682153" y="800874"/>
                  </a:lnTo>
                  <a:lnTo>
                    <a:pt x="1682445" y="801255"/>
                  </a:lnTo>
                  <a:lnTo>
                    <a:pt x="1682800" y="802017"/>
                  </a:lnTo>
                  <a:lnTo>
                    <a:pt x="1683131" y="803033"/>
                  </a:lnTo>
                  <a:lnTo>
                    <a:pt x="1684108" y="802398"/>
                  </a:lnTo>
                  <a:lnTo>
                    <a:pt x="1684972" y="802652"/>
                  </a:lnTo>
                  <a:lnTo>
                    <a:pt x="1685683" y="803795"/>
                  </a:lnTo>
                  <a:lnTo>
                    <a:pt x="1685874" y="803795"/>
                  </a:lnTo>
                  <a:lnTo>
                    <a:pt x="1685810" y="802398"/>
                  </a:lnTo>
                  <a:lnTo>
                    <a:pt x="1686204" y="801763"/>
                  </a:lnTo>
                  <a:lnTo>
                    <a:pt x="1687068" y="801001"/>
                  </a:lnTo>
                  <a:lnTo>
                    <a:pt x="1687842" y="800747"/>
                  </a:lnTo>
                  <a:lnTo>
                    <a:pt x="1688541" y="801255"/>
                  </a:lnTo>
                  <a:lnTo>
                    <a:pt x="1689125" y="802398"/>
                  </a:lnTo>
                  <a:lnTo>
                    <a:pt x="1689646" y="802271"/>
                  </a:lnTo>
                  <a:lnTo>
                    <a:pt x="1690001" y="802525"/>
                  </a:lnTo>
                  <a:lnTo>
                    <a:pt x="1690128" y="802906"/>
                  </a:lnTo>
                  <a:lnTo>
                    <a:pt x="1690204" y="804176"/>
                  </a:lnTo>
                  <a:lnTo>
                    <a:pt x="1690585" y="804811"/>
                  </a:lnTo>
                  <a:lnTo>
                    <a:pt x="1691182" y="805319"/>
                  </a:lnTo>
                  <a:lnTo>
                    <a:pt x="1691538" y="805827"/>
                  </a:lnTo>
                  <a:lnTo>
                    <a:pt x="1691741" y="807097"/>
                  </a:lnTo>
                  <a:lnTo>
                    <a:pt x="1691919" y="807351"/>
                  </a:lnTo>
                  <a:lnTo>
                    <a:pt x="1693748" y="808113"/>
                  </a:lnTo>
                  <a:lnTo>
                    <a:pt x="1694205" y="807859"/>
                  </a:lnTo>
                  <a:lnTo>
                    <a:pt x="1693329" y="807224"/>
                  </a:lnTo>
                  <a:lnTo>
                    <a:pt x="1693722" y="807097"/>
                  </a:lnTo>
                  <a:lnTo>
                    <a:pt x="1694014" y="807224"/>
                  </a:lnTo>
                  <a:lnTo>
                    <a:pt x="1694205" y="807859"/>
                  </a:lnTo>
                  <a:lnTo>
                    <a:pt x="1695589" y="807097"/>
                  </a:lnTo>
                  <a:lnTo>
                    <a:pt x="1695983" y="807224"/>
                  </a:lnTo>
                  <a:lnTo>
                    <a:pt x="1695780" y="807605"/>
                  </a:lnTo>
                  <a:lnTo>
                    <a:pt x="1696173" y="807478"/>
                  </a:lnTo>
                  <a:lnTo>
                    <a:pt x="1696427" y="807351"/>
                  </a:lnTo>
                  <a:lnTo>
                    <a:pt x="1696567" y="807097"/>
                  </a:lnTo>
                  <a:lnTo>
                    <a:pt x="1696770" y="807605"/>
                  </a:lnTo>
                  <a:lnTo>
                    <a:pt x="1697189" y="808113"/>
                  </a:lnTo>
                  <a:lnTo>
                    <a:pt x="1699310" y="809383"/>
                  </a:lnTo>
                  <a:lnTo>
                    <a:pt x="1700199" y="808621"/>
                  </a:lnTo>
                  <a:lnTo>
                    <a:pt x="1700987" y="808113"/>
                  </a:lnTo>
                  <a:lnTo>
                    <a:pt x="1700999" y="807097"/>
                  </a:lnTo>
                  <a:lnTo>
                    <a:pt x="1700923" y="806462"/>
                  </a:lnTo>
                  <a:lnTo>
                    <a:pt x="1700936" y="806335"/>
                  </a:lnTo>
                  <a:lnTo>
                    <a:pt x="1700961" y="805954"/>
                  </a:lnTo>
                  <a:lnTo>
                    <a:pt x="1701088" y="805573"/>
                  </a:lnTo>
                  <a:lnTo>
                    <a:pt x="1701292" y="805573"/>
                  </a:lnTo>
                  <a:lnTo>
                    <a:pt x="1701558" y="805700"/>
                  </a:lnTo>
                  <a:lnTo>
                    <a:pt x="1701723" y="805827"/>
                  </a:lnTo>
                  <a:lnTo>
                    <a:pt x="1701723" y="806208"/>
                  </a:lnTo>
                  <a:lnTo>
                    <a:pt x="1701584" y="806462"/>
                  </a:lnTo>
                  <a:lnTo>
                    <a:pt x="1701482" y="806970"/>
                  </a:lnTo>
                  <a:lnTo>
                    <a:pt x="1701685" y="807224"/>
                  </a:lnTo>
                  <a:lnTo>
                    <a:pt x="1702460" y="807605"/>
                  </a:lnTo>
                  <a:lnTo>
                    <a:pt x="1702460" y="806081"/>
                  </a:lnTo>
                  <a:lnTo>
                    <a:pt x="1703222" y="807097"/>
                  </a:lnTo>
                  <a:lnTo>
                    <a:pt x="1703539" y="807351"/>
                  </a:lnTo>
                  <a:lnTo>
                    <a:pt x="1704136" y="806208"/>
                  </a:lnTo>
                  <a:lnTo>
                    <a:pt x="1704327" y="806208"/>
                  </a:lnTo>
                  <a:lnTo>
                    <a:pt x="1704555" y="806335"/>
                  </a:lnTo>
                  <a:lnTo>
                    <a:pt x="1704759" y="806716"/>
                  </a:lnTo>
                  <a:lnTo>
                    <a:pt x="1704860" y="806970"/>
                  </a:lnTo>
                  <a:lnTo>
                    <a:pt x="1705114" y="807732"/>
                  </a:lnTo>
                  <a:lnTo>
                    <a:pt x="1705902" y="807097"/>
                  </a:lnTo>
                  <a:lnTo>
                    <a:pt x="1706359" y="806970"/>
                  </a:lnTo>
                  <a:lnTo>
                    <a:pt x="1706689" y="807986"/>
                  </a:lnTo>
                  <a:lnTo>
                    <a:pt x="1706943" y="808113"/>
                  </a:lnTo>
                  <a:lnTo>
                    <a:pt x="1707375" y="808113"/>
                  </a:lnTo>
                  <a:lnTo>
                    <a:pt x="1707311" y="806970"/>
                  </a:lnTo>
                  <a:lnTo>
                    <a:pt x="1707083" y="806208"/>
                  </a:lnTo>
                  <a:lnTo>
                    <a:pt x="1707108" y="806081"/>
                  </a:lnTo>
                  <a:lnTo>
                    <a:pt x="1707146" y="805954"/>
                  </a:lnTo>
                  <a:lnTo>
                    <a:pt x="1707476" y="805954"/>
                  </a:lnTo>
                  <a:lnTo>
                    <a:pt x="1708061" y="805700"/>
                  </a:lnTo>
                  <a:lnTo>
                    <a:pt x="1708721" y="805954"/>
                  </a:lnTo>
                  <a:lnTo>
                    <a:pt x="1711210" y="807859"/>
                  </a:lnTo>
                  <a:lnTo>
                    <a:pt x="1712087" y="807478"/>
                  </a:lnTo>
                  <a:lnTo>
                    <a:pt x="1713268" y="807605"/>
                  </a:lnTo>
                  <a:lnTo>
                    <a:pt x="1714119" y="807605"/>
                  </a:lnTo>
                  <a:lnTo>
                    <a:pt x="1714296" y="807478"/>
                  </a:lnTo>
                  <a:lnTo>
                    <a:pt x="1714474" y="807351"/>
                  </a:lnTo>
                  <a:lnTo>
                    <a:pt x="1714347" y="806970"/>
                  </a:lnTo>
                  <a:lnTo>
                    <a:pt x="1715236" y="806716"/>
                  </a:lnTo>
                  <a:lnTo>
                    <a:pt x="1715820" y="806970"/>
                  </a:lnTo>
                  <a:lnTo>
                    <a:pt x="1715744" y="806716"/>
                  </a:lnTo>
                  <a:lnTo>
                    <a:pt x="1715528" y="806208"/>
                  </a:lnTo>
                  <a:lnTo>
                    <a:pt x="1715338" y="805954"/>
                  </a:lnTo>
                  <a:lnTo>
                    <a:pt x="1715262" y="805827"/>
                  </a:lnTo>
                  <a:lnTo>
                    <a:pt x="1715566" y="805827"/>
                  </a:lnTo>
                  <a:lnTo>
                    <a:pt x="1716024" y="805573"/>
                  </a:lnTo>
                  <a:lnTo>
                    <a:pt x="1715897" y="804557"/>
                  </a:lnTo>
                  <a:lnTo>
                    <a:pt x="1716125" y="804049"/>
                  </a:lnTo>
                  <a:lnTo>
                    <a:pt x="1717408" y="804303"/>
                  </a:lnTo>
                  <a:lnTo>
                    <a:pt x="1718284" y="804938"/>
                  </a:lnTo>
                  <a:lnTo>
                    <a:pt x="1717738" y="804049"/>
                  </a:lnTo>
                  <a:lnTo>
                    <a:pt x="1717586" y="803795"/>
                  </a:lnTo>
                  <a:lnTo>
                    <a:pt x="1717509" y="802652"/>
                  </a:lnTo>
                  <a:lnTo>
                    <a:pt x="1717979" y="802271"/>
                  </a:lnTo>
                  <a:lnTo>
                    <a:pt x="1718297" y="802017"/>
                  </a:lnTo>
                  <a:lnTo>
                    <a:pt x="1718564" y="801484"/>
                  </a:lnTo>
                  <a:lnTo>
                    <a:pt x="1718665" y="801255"/>
                  </a:lnTo>
                  <a:lnTo>
                    <a:pt x="1718792" y="800747"/>
                  </a:lnTo>
                  <a:lnTo>
                    <a:pt x="1718805" y="799096"/>
                  </a:lnTo>
                  <a:lnTo>
                    <a:pt x="1719287" y="798080"/>
                  </a:lnTo>
                  <a:lnTo>
                    <a:pt x="1720278" y="797572"/>
                  </a:lnTo>
                  <a:lnTo>
                    <a:pt x="1721726" y="796937"/>
                  </a:lnTo>
                  <a:lnTo>
                    <a:pt x="1721726" y="796048"/>
                  </a:lnTo>
                  <a:lnTo>
                    <a:pt x="1721269" y="794651"/>
                  </a:lnTo>
                  <a:lnTo>
                    <a:pt x="1719376" y="792873"/>
                  </a:lnTo>
                  <a:lnTo>
                    <a:pt x="1719376" y="791984"/>
                  </a:lnTo>
                  <a:lnTo>
                    <a:pt x="1721281" y="791730"/>
                  </a:lnTo>
                  <a:lnTo>
                    <a:pt x="1721485" y="790968"/>
                  </a:lnTo>
                  <a:lnTo>
                    <a:pt x="1721446" y="790841"/>
                  </a:lnTo>
                  <a:lnTo>
                    <a:pt x="1721396" y="790587"/>
                  </a:lnTo>
                  <a:lnTo>
                    <a:pt x="1718640" y="787158"/>
                  </a:lnTo>
                  <a:lnTo>
                    <a:pt x="1718144" y="787158"/>
                  </a:lnTo>
                  <a:lnTo>
                    <a:pt x="1717243" y="786777"/>
                  </a:lnTo>
                  <a:lnTo>
                    <a:pt x="1716887" y="786523"/>
                  </a:lnTo>
                  <a:lnTo>
                    <a:pt x="1716671" y="786269"/>
                  </a:lnTo>
                  <a:lnTo>
                    <a:pt x="1717725" y="785507"/>
                  </a:lnTo>
                  <a:lnTo>
                    <a:pt x="1718068" y="784999"/>
                  </a:lnTo>
                  <a:lnTo>
                    <a:pt x="1718322" y="784618"/>
                  </a:lnTo>
                  <a:lnTo>
                    <a:pt x="1718310" y="782840"/>
                  </a:lnTo>
                  <a:lnTo>
                    <a:pt x="1717763" y="781062"/>
                  </a:lnTo>
                  <a:lnTo>
                    <a:pt x="1717382" y="779919"/>
                  </a:lnTo>
                  <a:lnTo>
                    <a:pt x="1716798" y="780681"/>
                  </a:lnTo>
                  <a:lnTo>
                    <a:pt x="1716214" y="780808"/>
                  </a:lnTo>
                  <a:lnTo>
                    <a:pt x="1716201" y="782840"/>
                  </a:lnTo>
                  <a:lnTo>
                    <a:pt x="1716125" y="783856"/>
                  </a:lnTo>
                  <a:lnTo>
                    <a:pt x="1715744" y="784491"/>
                  </a:lnTo>
                  <a:lnTo>
                    <a:pt x="1715033" y="784885"/>
                  </a:lnTo>
                  <a:lnTo>
                    <a:pt x="1715033" y="805434"/>
                  </a:lnTo>
                  <a:lnTo>
                    <a:pt x="1714957" y="805268"/>
                  </a:lnTo>
                  <a:lnTo>
                    <a:pt x="1714957" y="805573"/>
                  </a:lnTo>
                  <a:lnTo>
                    <a:pt x="1714906" y="805192"/>
                  </a:lnTo>
                  <a:lnTo>
                    <a:pt x="1714563" y="804557"/>
                  </a:lnTo>
                  <a:lnTo>
                    <a:pt x="1714944" y="804811"/>
                  </a:lnTo>
                  <a:lnTo>
                    <a:pt x="1715033" y="805434"/>
                  </a:lnTo>
                  <a:lnTo>
                    <a:pt x="1715033" y="784885"/>
                  </a:lnTo>
                  <a:lnTo>
                    <a:pt x="1714817" y="784999"/>
                  </a:lnTo>
                  <a:lnTo>
                    <a:pt x="1715084" y="783856"/>
                  </a:lnTo>
                  <a:lnTo>
                    <a:pt x="1715541" y="783094"/>
                  </a:lnTo>
                  <a:lnTo>
                    <a:pt x="1716201" y="782840"/>
                  </a:lnTo>
                  <a:lnTo>
                    <a:pt x="1716201" y="780821"/>
                  </a:lnTo>
                  <a:lnTo>
                    <a:pt x="1715757" y="781062"/>
                  </a:lnTo>
                  <a:lnTo>
                    <a:pt x="1715287" y="781062"/>
                  </a:lnTo>
                  <a:lnTo>
                    <a:pt x="1714830" y="780681"/>
                  </a:lnTo>
                  <a:lnTo>
                    <a:pt x="1714677" y="780173"/>
                  </a:lnTo>
                  <a:lnTo>
                    <a:pt x="1714741" y="779538"/>
                  </a:lnTo>
                  <a:lnTo>
                    <a:pt x="1715135" y="779030"/>
                  </a:lnTo>
                  <a:lnTo>
                    <a:pt x="1715262" y="778776"/>
                  </a:lnTo>
                  <a:lnTo>
                    <a:pt x="1711972" y="773061"/>
                  </a:lnTo>
                  <a:lnTo>
                    <a:pt x="1711426" y="772934"/>
                  </a:lnTo>
                  <a:lnTo>
                    <a:pt x="1710702" y="772045"/>
                  </a:lnTo>
                  <a:lnTo>
                    <a:pt x="1710588" y="771664"/>
                  </a:lnTo>
                  <a:lnTo>
                    <a:pt x="1710461" y="770648"/>
                  </a:lnTo>
                  <a:lnTo>
                    <a:pt x="1710143" y="769886"/>
                  </a:lnTo>
                  <a:lnTo>
                    <a:pt x="1709826" y="768870"/>
                  </a:lnTo>
                  <a:lnTo>
                    <a:pt x="1709762" y="767727"/>
                  </a:lnTo>
                  <a:lnTo>
                    <a:pt x="1709572" y="767473"/>
                  </a:lnTo>
                  <a:lnTo>
                    <a:pt x="1709470" y="767346"/>
                  </a:lnTo>
                  <a:lnTo>
                    <a:pt x="1708886" y="767473"/>
                  </a:lnTo>
                  <a:lnTo>
                    <a:pt x="1708264" y="767473"/>
                  </a:lnTo>
                  <a:lnTo>
                    <a:pt x="1707083" y="766838"/>
                  </a:lnTo>
                  <a:lnTo>
                    <a:pt x="1706968" y="766584"/>
                  </a:lnTo>
                  <a:lnTo>
                    <a:pt x="1706841" y="764933"/>
                  </a:lnTo>
                  <a:lnTo>
                    <a:pt x="1706765" y="764679"/>
                  </a:lnTo>
                  <a:lnTo>
                    <a:pt x="1706448" y="764044"/>
                  </a:lnTo>
                  <a:lnTo>
                    <a:pt x="1705978" y="763663"/>
                  </a:lnTo>
                  <a:lnTo>
                    <a:pt x="1705864" y="763409"/>
                  </a:lnTo>
                  <a:lnTo>
                    <a:pt x="1705749" y="762520"/>
                  </a:lnTo>
                  <a:lnTo>
                    <a:pt x="1705267" y="762012"/>
                  </a:lnTo>
                  <a:lnTo>
                    <a:pt x="1705076" y="761377"/>
                  </a:lnTo>
                  <a:lnTo>
                    <a:pt x="1704619" y="760742"/>
                  </a:lnTo>
                  <a:lnTo>
                    <a:pt x="1704403" y="760488"/>
                  </a:lnTo>
                  <a:lnTo>
                    <a:pt x="1704289" y="760361"/>
                  </a:lnTo>
                  <a:lnTo>
                    <a:pt x="1704098" y="760488"/>
                  </a:lnTo>
                  <a:lnTo>
                    <a:pt x="1703438" y="760107"/>
                  </a:lnTo>
                  <a:lnTo>
                    <a:pt x="1703133" y="759599"/>
                  </a:lnTo>
                  <a:lnTo>
                    <a:pt x="1703031" y="759345"/>
                  </a:lnTo>
                  <a:lnTo>
                    <a:pt x="1702930" y="758329"/>
                  </a:lnTo>
                  <a:lnTo>
                    <a:pt x="1701647" y="757440"/>
                  </a:lnTo>
                  <a:lnTo>
                    <a:pt x="1700364" y="757059"/>
                  </a:lnTo>
                  <a:lnTo>
                    <a:pt x="1699653" y="756551"/>
                  </a:lnTo>
                  <a:lnTo>
                    <a:pt x="1699234" y="755662"/>
                  </a:lnTo>
                  <a:lnTo>
                    <a:pt x="1699107" y="754265"/>
                  </a:lnTo>
                  <a:lnTo>
                    <a:pt x="1698421" y="754138"/>
                  </a:lnTo>
                  <a:lnTo>
                    <a:pt x="1697926" y="754138"/>
                  </a:lnTo>
                  <a:lnTo>
                    <a:pt x="1697532" y="754265"/>
                  </a:lnTo>
                  <a:lnTo>
                    <a:pt x="1697151" y="754265"/>
                  </a:lnTo>
                  <a:lnTo>
                    <a:pt x="1696745" y="754011"/>
                  </a:lnTo>
                  <a:lnTo>
                    <a:pt x="1698332" y="752233"/>
                  </a:lnTo>
                  <a:lnTo>
                    <a:pt x="1698523" y="751852"/>
                  </a:lnTo>
                  <a:lnTo>
                    <a:pt x="1698650" y="751471"/>
                  </a:lnTo>
                  <a:lnTo>
                    <a:pt x="1698726" y="751090"/>
                  </a:lnTo>
                  <a:lnTo>
                    <a:pt x="1698040" y="750963"/>
                  </a:lnTo>
                  <a:lnTo>
                    <a:pt x="1697647" y="751344"/>
                  </a:lnTo>
                  <a:lnTo>
                    <a:pt x="1697253" y="751471"/>
                  </a:lnTo>
                  <a:lnTo>
                    <a:pt x="1696732" y="751344"/>
                  </a:lnTo>
                  <a:lnTo>
                    <a:pt x="1696072" y="750963"/>
                  </a:lnTo>
                  <a:lnTo>
                    <a:pt x="1696275" y="750201"/>
                  </a:lnTo>
                  <a:lnTo>
                    <a:pt x="1696351" y="748804"/>
                  </a:lnTo>
                  <a:lnTo>
                    <a:pt x="1695894" y="748423"/>
                  </a:lnTo>
                  <a:lnTo>
                    <a:pt x="1694256" y="746772"/>
                  </a:lnTo>
                  <a:lnTo>
                    <a:pt x="1693862" y="746264"/>
                  </a:lnTo>
                  <a:lnTo>
                    <a:pt x="1693735" y="745883"/>
                  </a:lnTo>
                  <a:lnTo>
                    <a:pt x="1692554" y="744740"/>
                  </a:lnTo>
                  <a:lnTo>
                    <a:pt x="1692236" y="743470"/>
                  </a:lnTo>
                  <a:lnTo>
                    <a:pt x="1692668" y="741946"/>
                  </a:lnTo>
                  <a:lnTo>
                    <a:pt x="1692846" y="741692"/>
                  </a:lnTo>
                  <a:lnTo>
                    <a:pt x="1693354" y="740981"/>
                  </a:lnTo>
                  <a:lnTo>
                    <a:pt x="1693418" y="740803"/>
                  </a:lnTo>
                  <a:lnTo>
                    <a:pt x="1693278" y="739914"/>
                  </a:lnTo>
                  <a:lnTo>
                    <a:pt x="1693164" y="739152"/>
                  </a:lnTo>
                  <a:lnTo>
                    <a:pt x="1693748" y="740041"/>
                  </a:lnTo>
                  <a:lnTo>
                    <a:pt x="1693811" y="740346"/>
                  </a:lnTo>
                  <a:lnTo>
                    <a:pt x="1694243" y="740803"/>
                  </a:lnTo>
                  <a:lnTo>
                    <a:pt x="1694662" y="741057"/>
                  </a:lnTo>
                  <a:lnTo>
                    <a:pt x="1695119" y="741184"/>
                  </a:lnTo>
                  <a:lnTo>
                    <a:pt x="1696593" y="741692"/>
                  </a:lnTo>
                  <a:lnTo>
                    <a:pt x="1696885" y="742073"/>
                  </a:lnTo>
                  <a:lnTo>
                    <a:pt x="1697278" y="742708"/>
                  </a:lnTo>
                  <a:lnTo>
                    <a:pt x="1698853" y="743470"/>
                  </a:lnTo>
                  <a:lnTo>
                    <a:pt x="1700187" y="744232"/>
                  </a:lnTo>
                  <a:lnTo>
                    <a:pt x="1705127" y="747661"/>
                  </a:lnTo>
                  <a:lnTo>
                    <a:pt x="1709559" y="750201"/>
                  </a:lnTo>
                  <a:lnTo>
                    <a:pt x="1712798" y="752233"/>
                  </a:lnTo>
                  <a:lnTo>
                    <a:pt x="1714817" y="753757"/>
                  </a:lnTo>
                  <a:lnTo>
                    <a:pt x="1716100" y="754265"/>
                  </a:lnTo>
                  <a:lnTo>
                    <a:pt x="1718132" y="755281"/>
                  </a:lnTo>
                  <a:lnTo>
                    <a:pt x="1718945" y="755408"/>
                  </a:lnTo>
                  <a:lnTo>
                    <a:pt x="1719529" y="755154"/>
                  </a:lnTo>
                  <a:lnTo>
                    <a:pt x="1720913" y="755408"/>
                  </a:lnTo>
                  <a:lnTo>
                    <a:pt x="1722081" y="756043"/>
                  </a:lnTo>
                  <a:lnTo>
                    <a:pt x="1722564" y="757440"/>
                  </a:lnTo>
                  <a:lnTo>
                    <a:pt x="1723948" y="757059"/>
                  </a:lnTo>
                  <a:lnTo>
                    <a:pt x="1724736" y="757694"/>
                  </a:lnTo>
                  <a:lnTo>
                    <a:pt x="1724926" y="759599"/>
                  </a:lnTo>
                  <a:lnTo>
                    <a:pt x="1725180" y="759472"/>
                  </a:lnTo>
                  <a:lnTo>
                    <a:pt x="1725714" y="759345"/>
                  </a:lnTo>
                  <a:lnTo>
                    <a:pt x="1726501" y="759472"/>
                  </a:lnTo>
                  <a:lnTo>
                    <a:pt x="1727568" y="760234"/>
                  </a:lnTo>
                  <a:lnTo>
                    <a:pt x="1728546" y="761250"/>
                  </a:lnTo>
                  <a:lnTo>
                    <a:pt x="1729435" y="761377"/>
                  </a:lnTo>
                  <a:lnTo>
                    <a:pt x="1730222" y="760869"/>
                  </a:lnTo>
                  <a:lnTo>
                    <a:pt x="1730806" y="761631"/>
                  </a:lnTo>
                  <a:lnTo>
                    <a:pt x="1731365" y="762774"/>
                  </a:lnTo>
                  <a:lnTo>
                    <a:pt x="1731810" y="763536"/>
                  </a:lnTo>
                  <a:lnTo>
                    <a:pt x="1732280" y="763917"/>
                  </a:lnTo>
                  <a:lnTo>
                    <a:pt x="1732661" y="763790"/>
                  </a:lnTo>
                  <a:lnTo>
                    <a:pt x="1733003" y="764425"/>
                  </a:lnTo>
                  <a:lnTo>
                    <a:pt x="1733550" y="764806"/>
                  </a:lnTo>
                  <a:lnTo>
                    <a:pt x="1734324" y="764933"/>
                  </a:lnTo>
                  <a:lnTo>
                    <a:pt x="1736102" y="765314"/>
                  </a:lnTo>
                  <a:lnTo>
                    <a:pt x="1736178" y="764044"/>
                  </a:lnTo>
                  <a:lnTo>
                    <a:pt x="1736280" y="763790"/>
                  </a:lnTo>
                  <a:lnTo>
                    <a:pt x="1736801" y="763409"/>
                  </a:lnTo>
                  <a:lnTo>
                    <a:pt x="1737423" y="760869"/>
                  </a:lnTo>
                  <a:lnTo>
                    <a:pt x="1737766" y="759345"/>
                  </a:lnTo>
                  <a:lnTo>
                    <a:pt x="1738249" y="757059"/>
                  </a:lnTo>
                  <a:lnTo>
                    <a:pt x="1738388" y="756805"/>
                  </a:lnTo>
                  <a:lnTo>
                    <a:pt x="1738693" y="755154"/>
                  </a:lnTo>
                  <a:lnTo>
                    <a:pt x="1738934" y="753757"/>
                  </a:lnTo>
                  <a:lnTo>
                    <a:pt x="1739061" y="752233"/>
                  </a:lnTo>
                  <a:close/>
                </a:path>
                <a:path w="2123440" h="3785234">
                  <a:moveTo>
                    <a:pt x="1740954" y="653821"/>
                  </a:moveTo>
                  <a:lnTo>
                    <a:pt x="1740839" y="652805"/>
                  </a:lnTo>
                  <a:lnTo>
                    <a:pt x="1740801" y="652678"/>
                  </a:lnTo>
                  <a:lnTo>
                    <a:pt x="1740611" y="652424"/>
                  </a:lnTo>
                  <a:lnTo>
                    <a:pt x="1740446" y="652297"/>
                  </a:lnTo>
                  <a:lnTo>
                    <a:pt x="1740306" y="652424"/>
                  </a:lnTo>
                  <a:lnTo>
                    <a:pt x="1740179" y="653313"/>
                  </a:lnTo>
                  <a:lnTo>
                    <a:pt x="1740306" y="653694"/>
                  </a:lnTo>
                  <a:lnTo>
                    <a:pt x="1740560" y="653948"/>
                  </a:lnTo>
                  <a:lnTo>
                    <a:pt x="1740890" y="653948"/>
                  </a:lnTo>
                  <a:lnTo>
                    <a:pt x="1740954" y="653821"/>
                  </a:lnTo>
                  <a:close/>
                </a:path>
                <a:path w="2123440" h="3785234">
                  <a:moveTo>
                    <a:pt x="1748383" y="669823"/>
                  </a:moveTo>
                  <a:lnTo>
                    <a:pt x="1748066" y="668807"/>
                  </a:lnTo>
                  <a:lnTo>
                    <a:pt x="1747570" y="668553"/>
                  </a:lnTo>
                  <a:lnTo>
                    <a:pt x="1746910" y="668807"/>
                  </a:lnTo>
                  <a:lnTo>
                    <a:pt x="1746948" y="669353"/>
                  </a:lnTo>
                  <a:lnTo>
                    <a:pt x="1747405" y="670013"/>
                  </a:lnTo>
                  <a:lnTo>
                    <a:pt x="1747901" y="669823"/>
                  </a:lnTo>
                  <a:lnTo>
                    <a:pt x="1748383" y="669823"/>
                  </a:lnTo>
                  <a:close/>
                </a:path>
                <a:path w="2123440" h="3785234">
                  <a:moveTo>
                    <a:pt x="1750034" y="670585"/>
                  </a:moveTo>
                  <a:lnTo>
                    <a:pt x="1749958" y="669950"/>
                  </a:lnTo>
                  <a:lnTo>
                    <a:pt x="1749501" y="669315"/>
                  </a:lnTo>
                  <a:lnTo>
                    <a:pt x="1748980" y="669188"/>
                  </a:lnTo>
                  <a:lnTo>
                    <a:pt x="1748777" y="669569"/>
                  </a:lnTo>
                  <a:lnTo>
                    <a:pt x="1748701" y="670458"/>
                  </a:lnTo>
                  <a:lnTo>
                    <a:pt x="1748815" y="670966"/>
                  </a:lnTo>
                  <a:lnTo>
                    <a:pt x="1748917" y="671220"/>
                  </a:lnTo>
                  <a:lnTo>
                    <a:pt x="1749132" y="671601"/>
                  </a:lnTo>
                  <a:lnTo>
                    <a:pt x="1749450" y="671601"/>
                  </a:lnTo>
                  <a:lnTo>
                    <a:pt x="1749653" y="671474"/>
                  </a:lnTo>
                  <a:lnTo>
                    <a:pt x="1749806" y="671220"/>
                  </a:lnTo>
                  <a:lnTo>
                    <a:pt x="1749920" y="670966"/>
                  </a:lnTo>
                  <a:lnTo>
                    <a:pt x="1750034" y="670585"/>
                  </a:lnTo>
                  <a:close/>
                </a:path>
                <a:path w="2123440" h="3785234">
                  <a:moveTo>
                    <a:pt x="1765020" y="723544"/>
                  </a:moveTo>
                  <a:lnTo>
                    <a:pt x="1764766" y="723417"/>
                  </a:lnTo>
                  <a:lnTo>
                    <a:pt x="1764563" y="724306"/>
                  </a:lnTo>
                  <a:lnTo>
                    <a:pt x="1764830" y="724433"/>
                  </a:lnTo>
                  <a:lnTo>
                    <a:pt x="1764957" y="724179"/>
                  </a:lnTo>
                  <a:lnTo>
                    <a:pt x="1765020" y="723544"/>
                  </a:lnTo>
                  <a:close/>
                </a:path>
                <a:path w="2123440" h="3785234">
                  <a:moveTo>
                    <a:pt x="1765617" y="704367"/>
                  </a:moveTo>
                  <a:lnTo>
                    <a:pt x="1765414" y="703732"/>
                  </a:lnTo>
                  <a:lnTo>
                    <a:pt x="1765350" y="704240"/>
                  </a:lnTo>
                  <a:lnTo>
                    <a:pt x="1765617" y="704367"/>
                  </a:lnTo>
                  <a:close/>
                </a:path>
                <a:path w="2123440" h="3785234">
                  <a:moveTo>
                    <a:pt x="1790979" y="678586"/>
                  </a:moveTo>
                  <a:lnTo>
                    <a:pt x="1789861" y="677189"/>
                  </a:lnTo>
                  <a:lnTo>
                    <a:pt x="1789353" y="675411"/>
                  </a:lnTo>
                  <a:lnTo>
                    <a:pt x="1789430" y="671855"/>
                  </a:lnTo>
                  <a:lnTo>
                    <a:pt x="1789607" y="671728"/>
                  </a:lnTo>
                  <a:lnTo>
                    <a:pt x="1790128" y="671474"/>
                  </a:lnTo>
                  <a:lnTo>
                    <a:pt x="1790509" y="671728"/>
                  </a:lnTo>
                  <a:lnTo>
                    <a:pt x="1790585" y="671474"/>
                  </a:lnTo>
                  <a:lnTo>
                    <a:pt x="1790712" y="669696"/>
                  </a:lnTo>
                  <a:lnTo>
                    <a:pt x="1790827" y="667156"/>
                  </a:lnTo>
                  <a:lnTo>
                    <a:pt x="1790560" y="666648"/>
                  </a:lnTo>
                  <a:lnTo>
                    <a:pt x="1790077" y="666267"/>
                  </a:lnTo>
                  <a:lnTo>
                    <a:pt x="1789366" y="665632"/>
                  </a:lnTo>
                  <a:lnTo>
                    <a:pt x="1788477" y="664997"/>
                  </a:lnTo>
                  <a:lnTo>
                    <a:pt x="1787690" y="664108"/>
                  </a:lnTo>
                  <a:lnTo>
                    <a:pt x="1785302" y="661822"/>
                  </a:lnTo>
                  <a:lnTo>
                    <a:pt x="1784197" y="660806"/>
                  </a:lnTo>
                  <a:lnTo>
                    <a:pt x="1782686" y="659409"/>
                  </a:lnTo>
                  <a:lnTo>
                    <a:pt x="1782368" y="659155"/>
                  </a:lnTo>
                  <a:lnTo>
                    <a:pt x="1781568" y="658520"/>
                  </a:lnTo>
                  <a:lnTo>
                    <a:pt x="1781048" y="658266"/>
                  </a:lnTo>
                  <a:lnTo>
                    <a:pt x="1780463" y="656488"/>
                  </a:lnTo>
                  <a:lnTo>
                    <a:pt x="1779778" y="656234"/>
                  </a:lnTo>
                  <a:lnTo>
                    <a:pt x="1778406" y="655726"/>
                  </a:lnTo>
                  <a:lnTo>
                    <a:pt x="1777238" y="655091"/>
                  </a:lnTo>
                  <a:lnTo>
                    <a:pt x="1777834" y="653948"/>
                  </a:lnTo>
                  <a:lnTo>
                    <a:pt x="1777314" y="653313"/>
                  </a:lnTo>
                  <a:lnTo>
                    <a:pt x="1776488" y="652678"/>
                  </a:lnTo>
                  <a:lnTo>
                    <a:pt x="1775383" y="651916"/>
                  </a:lnTo>
                  <a:lnTo>
                    <a:pt x="1772843" y="649757"/>
                  </a:lnTo>
                  <a:lnTo>
                    <a:pt x="1771992" y="649757"/>
                  </a:lnTo>
                  <a:lnTo>
                    <a:pt x="1771357" y="649376"/>
                  </a:lnTo>
                  <a:lnTo>
                    <a:pt x="1770976" y="648487"/>
                  </a:lnTo>
                  <a:lnTo>
                    <a:pt x="1770799" y="648233"/>
                  </a:lnTo>
                  <a:lnTo>
                    <a:pt x="1770164" y="647344"/>
                  </a:lnTo>
                  <a:lnTo>
                    <a:pt x="1769910" y="647217"/>
                  </a:lnTo>
                  <a:lnTo>
                    <a:pt x="1768830" y="646455"/>
                  </a:lnTo>
                  <a:lnTo>
                    <a:pt x="1767459" y="644296"/>
                  </a:lnTo>
                  <a:lnTo>
                    <a:pt x="1767192" y="644169"/>
                  </a:lnTo>
                  <a:lnTo>
                    <a:pt x="1766684" y="643915"/>
                  </a:lnTo>
                  <a:lnTo>
                    <a:pt x="1765795" y="643153"/>
                  </a:lnTo>
                  <a:lnTo>
                    <a:pt x="1765147" y="642899"/>
                  </a:lnTo>
                  <a:lnTo>
                    <a:pt x="1764690" y="642264"/>
                  </a:lnTo>
                  <a:lnTo>
                    <a:pt x="1764474" y="641629"/>
                  </a:lnTo>
                  <a:lnTo>
                    <a:pt x="1764423" y="641502"/>
                  </a:lnTo>
                  <a:lnTo>
                    <a:pt x="1763712" y="641629"/>
                  </a:lnTo>
                  <a:lnTo>
                    <a:pt x="1763014" y="641248"/>
                  </a:lnTo>
                  <a:lnTo>
                    <a:pt x="1762696" y="640740"/>
                  </a:lnTo>
                  <a:lnTo>
                    <a:pt x="1762366" y="640232"/>
                  </a:lnTo>
                  <a:lnTo>
                    <a:pt x="1760994" y="640740"/>
                  </a:lnTo>
                  <a:lnTo>
                    <a:pt x="1759724" y="639851"/>
                  </a:lnTo>
                  <a:lnTo>
                    <a:pt x="1758556" y="637565"/>
                  </a:lnTo>
                  <a:lnTo>
                    <a:pt x="1758467" y="638581"/>
                  </a:lnTo>
                  <a:lnTo>
                    <a:pt x="1759089" y="640359"/>
                  </a:lnTo>
                  <a:lnTo>
                    <a:pt x="1760486" y="643153"/>
                  </a:lnTo>
                  <a:lnTo>
                    <a:pt x="1760588" y="644042"/>
                  </a:lnTo>
                  <a:lnTo>
                    <a:pt x="1760194" y="644169"/>
                  </a:lnTo>
                  <a:lnTo>
                    <a:pt x="1759927" y="644042"/>
                  </a:lnTo>
                  <a:lnTo>
                    <a:pt x="1759597" y="643788"/>
                  </a:lnTo>
                  <a:lnTo>
                    <a:pt x="1759077" y="643534"/>
                  </a:lnTo>
                  <a:lnTo>
                    <a:pt x="1758823" y="643407"/>
                  </a:lnTo>
                  <a:lnTo>
                    <a:pt x="1759153" y="642645"/>
                  </a:lnTo>
                  <a:lnTo>
                    <a:pt x="1759127" y="642264"/>
                  </a:lnTo>
                  <a:lnTo>
                    <a:pt x="1758365" y="639978"/>
                  </a:lnTo>
                  <a:lnTo>
                    <a:pt x="1758276" y="639724"/>
                  </a:lnTo>
                  <a:lnTo>
                    <a:pt x="1757883" y="639470"/>
                  </a:lnTo>
                  <a:lnTo>
                    <a:pt x="1757362" y="639978"/>
                  </a:lnTo>
                  <a:lnTo>
                    <a:pt x="1757362" y="639470"/>
                  </a:lnTo>
                  <a:lnTo>
                    <a:pt x="1757476" y="637946"/>
                  </a:lnTo>
                  <a:lnTo>
                    <a:pt x="1757705" y="636803"/>
                  </a:lnTo>
                  <a:lnTo>
                    <a:pt x="1757972" y="635660"/>
                  </a:lnTo>
                  <a:lnTo>
                    <a:pt x="1757946" y="634771"/>
                  </a:lnTo>
                  <a:lnTo>
                    <a:pt x="1757489" y="634263"/>
                  </a:lnTo>
                  <a:lnTo>
                    <a:pt x="1756841" y="634263"/>
                  </a:lnTo>
                  <a:lnTo>
                    <a:pt x="1756549" y="634187"/>
                  </a:lnTo>
                  <a:lnTo>
                    <a:pt x="1756549" y="637946"/>
                  </a:lnTo>
                  <a:lnTo>
                    <a:pt x="1756257" y="638835"/>
                  </a:lnTo>
                  <a:lnTo>
                    <a:pt x="1755597" y="639470"/>
                  </a:lnTo>
                  <a:lnTo>
                    <a:pt x="1755178" y="637311"/>
                  </a:lnTo>
                  <a:lnTo>
                    <a:pt x="1755127" y="637057"/>
                  </a:lnTo>
                  <a:lnTo>
                    <a:pt x="1755902" y="636930"/>
                  </a:lnTo>
                  <a:lnTo>
                    <a:pt x="1756498" y="636803"/>
                  </a:lnTo>
                  <a:lnTo>
                    <a:pt x="1756549" y="637946"/>
                  </a:lnTo>
                  <a:lnTo>
                    <a:pt x="1756549" y="634187"/>
                  </a:lnTo>
                  <a:lnTo>
                    <a:pt x="1756410" y="634136"/>
                  </a:lnTo>
                  <a:lnTo>
                    <a:pt x="1755419" y="632866"/>
                  </a:lnTo>
                  <a:lnTo>
                    <a:pt x="1754822" y="632104"/>
                  </a:lnTo>
                  <a:lnTo>
                    <a:pt x="1754619" y="631850"/>
                  </a:lnTo>
                  <a:lnTo>
                    <a:pt x="1753743" y="631723"/>
                  </a:lnTo>
                  <a:lnTo>
                    <a:pt x="1752676" y="632104"/>
                  </a:lnTo>
                  <a:lnTo>
                    <a:pt x="1752600" y="631977"/>
                  </a:lnTo>
                  <a:lnTo>
                    <a:pt x="1751685" y="630580"/>
                  </a:lnTo>
                  <a:lnTo>
                    <a:pt x="1751533" y="630326"/>
                  </a:lnTo>
                  <a:lnTo>
                    <a:pt x="1750644" y="628929"/>
                  </a:lnTo>
                  <a:lnTo>
                    <a:pt x="1750441" y="628929"/>
                  </a:lnTo>
                  <a:lnTo>
                    <a:pt x="1750174" y="628777"/>
                  </a:lnTo>
                  <a:lnTo>
                    <a:pt x="1750174" y="631215"/>
                  </a:lnTo>
                  <a:lnTo>
                    <a:pt x="1749831" y="631977"/>
                  </a:lnTo>
                  <a:lnTo>
                    <a:pt x="1749539" y="631469"/>
                  </a:lnTo>
                  <a:lnTo>
                    <a:pt x="1749158" y="631342"/>
                  </a:lnTo>
                  <a:lnTo>
                    <a:pt x="1749640" y="630834"/>
                  </a:lnTo>
                  <a:lnTo>
                    <a:pt x="1750047" y="630580"/>
                  </a:lnTo>
                  <a:lnTo>
                    <a:pt x="1750085" y="630707"/>
                  </a:lnTo>
                  <a:lnTo>
                    <a:pt x="1750174" y="631215"/>
                  </a:lnTo>
                  <a:lnTo>
                    <a:pt x="1750174" y="628777"/>
                  </a:lnTo>
                  <a:lnTo>
                    <a:pt x="1750009" y="628675"/>
                  </a:lnTo>
                  <a:lnTo>
                    <a:pt x="1749361" y="628040"/>
                  </a:lnTo>
                  <a:lnTo>
                    <a:pt x="1748790" y="627532"/>
                  </a:lnTo>
                  <a:lnTo>
                    <a:pt x="1748637" y="627405"/>
                  </a:lnTo>
                  <a:lnTo>
                    <a:pt x="1748167" y="627303"/>
                  </a:lnTo>
                  <a:lnTo>
                    <a:pt x="1748167" y="630326"/>
                  </a:lnTo>
                  <a:lnTo>
                    <a:pt x="1748104" y="631977"/>
                  </a:lnTo>
                  <a:lnTo>
                    <a:pt x="1747977" y="632358"/>
                  </a:lnTo>
                  <a:lnTo>
                    <a:pt x="1747735" y="632866"/>
                  </a:lnTo>
                  <a:lnTo>
                    <a:pt x="1747075" y="632485"/>
                  </a:lnTo>
                  <a:lnTo>
                    <a:pt x="1746173" y="632358"/>
                  </a:lnTo>
                  <a:lnTo>
                    <a:pt x="1745551" y="631469"/>
                  </a:lnTo>
                  <a:lnTo>
                    <a:pt x="1745221" y="629818"/>
                  </a:lnTo>
                  <a:lnTo>
                    <a:pt x="1746415" y="628929"/>
                  </a:lnTo>
                  <a:lnTo>
                    <a:pt x="1746935" y="630199"/>
                  </a:lnTo>
                  <a:lnTo>
                    <a:pt x="1747520" y="630707"/>
                  </a:lnTo>
                  <a:lnTo>
                    <a:pt x="1748167" y="630326"/>
                  </a:lnTo>
                  <a:lnTo>
                    <a:pt x="1748167" y="627303"/>
                  </a:lnTo>
                  <a:lnTo>
                    <a:pt x="1747697" y="627405"/>
                  </a:lnTo>
                  <a:lnTo>
                    <a:pt x="1747253" y="626897"/>
                  </a:lnTo>
                  <a:lnTo>
                    <a:pt x="1746631" y="626262"/>
                  </a:lnTo>
                  <a:lnTo>
                    <a:pt x="1745488" y="625246"/>
                  </a:lnTo>
                  <a:lnTo>
                    <a:pt x="1745437" y="627024"/>
                  </a:lnTo>
                  <a:lnTo>
                    <a:pt x="1744853" y="627532"/>
                  </a:lnTo>
                  <a:lnTo>
                    <a:pt x="1744421" y="627532"/>
                  </a:lnTo>
                  <a:lnTo>
                    <a:pt x="1744218" y="627151"/>
                  </a:lnTo>
                  <a:lnTo>
                    <a:pt x="1744230" y="626897"/>
                  </a:lnTo>
                  <a:lnTo>
                    <a:pt x="1744446" y="626516"/>
                  </a:lnTo>
                  <a:lnTo>
                    <a:pt x="1744560" y="625754"/>
                  </a:lnTo>
                  <a:lnTo>
                    <a:pt x="1744637" y="625627"/>
                  </a:lnTo>
                  <a:lnTo>
                    <a:pt x="1744865" y="625246"/>
                  </a:lnTo>
                  <a:lnTo>
                    <a:pt x="1745043" y="626262"/>
                  </a:lnTo>
                  <a:lnTo>
                    <a:pt x="1745437" y="627024"/>
                  </a:lnTo>
                  <a:lnTo>
                    <a:pt x="1745437" y="625208"/>
                  </a:lnTo>
                  <a:lnTo>
                    <a:pt x="1745056" y="624865"/>
                  </a:lnTo>
                  <a:lnTo>
                    <a:pt x="1743671" y="625627"/>
                  </a:lnTo>
                  <a:lnTo>
                    <a:pt x="1743087" y="625627"/>
                  </a:lnTo>
                  <a:lnTo>
                    <a:pt x="1743087" y="646074"/>
                  </a:lnTo>
                  <a:lnTo>
                    <a:pt x="1742770" y="646074"/>
                  </a:lnTo>
                  <a:lnTo>
                    <a:pt x="1742592" y="645693"/>
                  </a:lnTo>
                  <a:lnTo>
                    <a:pt x="1742503" y="645439"/>
                  </a:lnTo>
                  <a:lnTo>
                    <a:pt x="1742998" y="645439"/>
                  </a:lnTo>
                  <a:lnTo>
                    <a:pt x="1743087" y="646074"/>
                  </a:lnTo>
                  <a:lnTo>
                    <a:pt x="1743087" y="625627"/>
                  </a:lnTo>
                  <a:lnTo>
                    <a:pt x="1742528" y="625627"/>
                  </a:lnTo>
                  <a:lnTo>
                    <a:pt x="1741614" y="624865"/>
                  </a:lnTo>
                  <a:lnTo>
                    <a:pt x="1741944" y="624103"/>
                  </a:lnTo>
                  <a:lnTo>
                    <a:pt x="1742008" y="623976"/>
                  </a:lnTo>
                  <a:lnTo>
                    <a:pt x="1742059" y="622833"/>
                  </a:lnTo>
                  <a:lnTo>
                    <a:pt x="1741881" y="622452"/>
                  </a:lnTo>
                  <a:lnTo>
                    <a:pt x="1741373" y="622198"/>
                  </a:lnTo>
                  <a:lnTo>
                    <a:pt x="1741068" y="622325"/>
                  </a:lnTo>
                  <a:lnTo>
                    <a:pt x="1740420" y="622960"/>
                  </a:lnTo>
                  <a:lnTo>
                    <a:pt x="1740179" y="623468"/>
                  </a:lnTo>
                  <a:lnTo>
                    <a:pt x="1740052" y="623976"/>
                  </a:lnTo>
                  <a:lnTo>
                    <a:pt x="1739468" y="623214"/>
                  </a:lnTo>
                  <a:lnTo>
                    <a:pt x="1739074" y="623976"/>
                  </a:lnTo>
                  <a:lnTo>
                    <a:pt x="1738718" y="624103"/>
                  </a:lnTo>
                  <a:lnTo>
                    <a:pt x="1738376" y="623468"/>
                  </a:lnTo>
                  <a:lnTo>
                    <a:pt x="1738185" y="622833"/>
                  </a:lnTo>
                  <a:lnTo>
                    <a:pt x="1737677" y="622198"/>
                  </a:lnTo>
                  <a:lnTo>
                    <a:pt x="1737575" y="622071"/>
                  </a:lnTo>
                  <a:lnTo>
                    <a:pt x="1737106" y="622071"/>
                  </a:lnTo>
                  <a:lnTo>
                    <a:pt x="1736521" y="622198"/>
                  </a:lnTo>
                  <a:lnTo>
                    <a:pt x="1736610" y="621309"/>
                  </a:lnTo>
                  <a:lnTo>
                    <a:pt x="1736763" y="620674"/>
                  </a:lnTo>
                  <a:lnTo>
                    <a:pt x="1737220" y="619277"/>
                  </a:lnTo>
                  <a:lnTo>
                    <a:pt x="1737271" y="619150"/>
                  </a:lnTo>
                  <a:lnTo>
                    <a:pt x="1737283" y="618134"/>
                  </a:lnTo>
                  <a:lnTo>
                    <a:pt x="1736839" y="617753"/>
                  </a:lnTo>
                  <a:lnTo>
                    <a:pt x="1735556" y="617372"/>
                  </a:lnTo>
                  <a:lnTo>
                    <a:pt x="1734337" y="617220"/>
                  </a:lnTo>
                  <a:lnTo>
                    <a:pt x="1734337" y="620166"/>
                  </a:lnTo>
                  <a:lnTo>
                    <a:pt x="1734134" y="620674"/>
                  </a:lnTo>
                  <a:lnTo>
                    <a:pt x="1734007" y="620547"/>
                  </a:lnTo>
                  <a:lnTo>
                    <a:pt x="1733854" y="620039"/>
                  </a:lnTo>
                  <a:lnTo>
                    <a:pt x="1733727" y="619658"/>
                  </a:lnTo>
                  <a:lnTo>
                    <a:pt x="1733816" y="619277"/>
                  </a:lnTo>
                  <a:lnTo>
                    <a:pt x="1734273" y="619404"/>
                  </a:lnTo>
                  <a:lnTo>
                    <a:pt x="1734337" y="620166"/>
                  </a:lnTo>
                  <a:lnTo>
                    <a:pt x="1734337" y="617220"/>
                  </a:lnTo>
                  <a:lnTo>
                    <a:pt x="1733588" y="617118"/>
                  </a:lnTo>
                  <a:lnTo>
                    <a:pt x="1733105" y="617753"/>
                  </a:lnTo>
                  <a:lnTo>
                    <a:pt x="1732902" y="619150"/>
                  </a:lnTo>
                  <a:lnTo>
                    <a:pt x="1732813" y="618388"/>
                  </a:lnTo>
                  <a:lnTo>
                    <a:pt x="1732508" y="617499"/>
                  </a:lnTo>
                  <a:lnTo>
                    <a:pt x="1732419" y="618515"/>
                  </a:lnTo>
                  <a:lnTo>
                    <a:pt x="1732546" y="619023"/>
                  </a:lnTo>
                  <a:lnTo>
                    <a:pt x="1732851" y="619277"/>
                  </a:lnTo>
                  <a:lnTo>
                    <a:pt x="1732902" y="619531"/>
                  </a:lnTo>
                  <a:lnTo>
                    <a:pt x="1732534" y="620039"/>
                  </a:lnTo>
                  <a:lnTo>
                    <a:pt x="1732153" y="619912"/>
                  </a:lnTo>
                  <a:lnTo>
                    <a:pt x="1731822" y="618896"/>
                  </a:lnTo>
                  <a:lnTo>
                    <a:pt x="1731238" y="618134"/>
                  </a:lnTo>
                  <a:lnTo>
                    <a:pt x="1731111" y="617372"/>
                  </a:lnTo>
                  <a:lnTo>
                    <a:pt x="1731111" y="616864"/>
                  </a:lnTo>
                  <a:lnTo>
                    <a:pt x="1731302" y="616483"/>
                  </a:lnTo>
                  <a:lnTo>
                    <a:pt x="1731441" y="616229"/>
                  </a:lnTo>
                  <a:lnTo>
                    <a:pt x="1731645" y="615340"/>
                  </a:lnTo>
                  <a:lnTo>
                    <a:pt x="1731302" y="614705"/>
                  </a:lnTo>
                  <a:lnTo>
                    <a:pt x="1721294" y="614705"/>
                  </a:lnTo>
                  <a:lnTo>
                    <a:pt x="1720481" y="614705"/>
                  </a:lnTo>
                  <a:lnTo>
                    <a:pt x="1719427" y="614705"/>
                  </a:lnTo>
                  <a:lnTo>
                    <a:pt x="1719745" y="616483"/>
                  </a:lnTo>
                  <a:lnTo>
                    <a:pt x="1719224" y="616229"/>
                  </a:lnTo>
                  <a:lnTo>
                    <a:pt x="1719160" y="616483"/>
                  </a:lnTo>
                  <a:lnTo>
                    <a:pt x="1719046" y="619277"/>
                  </a:lnTo>
                  <a:lnTo>
                    <a:pt x="1718195" y="619658"/>
                  </a:lnTo>
                  <a:lnTo>
                    <a:pt x="1717598" y="620420"/>
                  </a:lnTo>
                  <a:lnTo>
                    <a:pt x="1717509" y="620674"/>
                  </a:lnTo>
                  <a:lnTo>
                    <a:pt x="1717395" y="621690"/>
                  </a:lnTo>
                  <a:lnTo>
                    <a:pt x="1717560" y="622198"/>
                  </a:lnTo>
                  <a:lnTo>
                    <a:pt x="1718183" y="623468"/>
                  </a:lnTo>
                  <a:lnTo>
                    <a:pt x="1718271" y="625373"/>
                  </a:lnTo>
                  <a:lnTo>
                    <a:pt x="1719656" y="630580"/>
                  </a:lnTo>
                  <a:lnTo>
                    <a:pt x="1719770" y="630834"/>
                  </a:lnTo>
                  <a:lnTo>
                    <a:pt x="1720075" y="631342"/>
                  </a:lnTo>
                  <a:lnTo>
                    <a:pt x="1720557" y="632866"/>
                  </a:lnTo>
                  <a:lnTo>
                    <a:pt x="1721053" y="633882"/>
                  </a:lnTo>
                  <a:lnTo>
                    <a:pt x="1721358" y="634771"/>
                  </a:lnTo>
                  <a:lnTo>
                    <a:pt x="1721446" y="635406"/>
                  </a:lnTo>
                  <a:lnTo>
                    <a:pt x="1720938" y="636168"/>
                  </a:lnTo>
                  <a:lnTo>
                    <a:pt x="1721104" y="637565"/>
                  </a:lnTo>
                  <a:lnTo>
                    <a:pt x="1721231" y="637946"/>
                  </a:lnTo>
                  <a:lnTo>
                    <a:pt x="1722094" y="639978"/>
                  </a:lnTo>
                  <a:lnTo>
                    <a:pt x="1722374" y="640867"/>
                  </a:lnTo>
                  <a:lnTo>
                    <a:pt x="1722869" y="641883"/>
                  </a:lnTo>
                  <a:lnTo>
                    <a:pt x="1723466" y="642645"/>
                  </a:lnTo>
                  <a:lnTo>
                    <a:pt x="1724240" y="644042"/>
                  </a:lnTo>
                  <a:lnTo>
                    <a:pt x="1724723" y="645058"/>
                  </a:lnTo>
                  <a:lnTo>
                    <a:pt x="1724533" y="645439"/>
                  </a:lnTo>
                  <a:lnTo>
                    <a:pt x="1724444" y="645947"/>
                  </a:lnTo>
                  <a:lnTo>
                    <a:pt x="1724647" y="646201"/>
                  </a:lnTo>
                  <a:lnTo>
                    <a:pt x="1725218" y="647598"/>
                  </a:lnTo>
                  <a:lnTo>
                    <a:pt x="1725891" y="649630"/>
                  </a:lnTo>
                  <a:lnTo>
                    <a:pt x="1727250" y="651281"/>
                  </a:lnTo>
                  <a:lnTo>
                    <a:pt x="1727631" y="651916"/>
                  </a:lnTo>
                  <a:lnTo>
                    <a:pt x="1727720" y="653059"/>
                  </a:lnTo>
                  <a:lnTo>
                    <a:pt x="1727657" y="653948"/>
                  </a:lnTo>
                  <a:lnTo>
                    <a:pt x="1727923" y="654837"/>
                  </a:lnTo>
                  <a:lnTo>
                    <a:pt x="1728520" y="656107"/>
                  </a:lnTo>
                  <a:lnTo>
                    <a:pt x="1728698" y="656996"/>
                  </a:lnTo>
                  <a:lnTo>
                    <a:pt x="1729092" y="657758"/>
                  </a:lnTo>
                  <a:lnTo>
                    <a:pt x="1729676" y="658139"/>
                  </a:lnTo>
                  <a:lnTo>
                    <a:pt x="1731022" y="664235"/>
                  </a:lnTo>
                  <a:lnTo>
                    <a:pt x="1732394" y="667410"/>
                  </a:lnTo>
                  <a:lnTo>
                    <a:pt x="1732965" y="669188"/>
                  </a:lnTo>
                  <a:lnTo>
                    <a:pt x="1733410" y="670204"/>
                  </a:lnTo>
                  <a:lnTo>
                    <a:pt x="1733753" y="670585"/>
                  </a:lnTo>
                  <a:lnTo>
                    <a:pt x="1734464" y="670458"/>
                  </a:lnTo>
                  <a:lnTo>
                    <a:pt x="1734896" y="670712"/>
                  </a:lnTo>
                  <a:lnTo>
                    <a:pt x="1734985" y="671855"/>
                  </a:lnTo>
                  <a:lnTo>
                    <a:pt x="1734870" y="673887"/>
                  </a:lnTo>
                  <a:lnTo>
                    <a:pt x="1736267" y="676681"/>
                  </a:lnTo>
                  <a:lnTo>
                    <a:pt x="1737487" y="680364"/>
                  </a:lnTo>
                  <a:lnTo>
                    <a:pt x="1738477" y="682777"/>
                  </a:lnTo>
                  <a:lnTo>
                    <a:pt x="1739544" y="684555"/>
                  </a:lnTo>
                  <a:lnTo>
                    <a:pt x="1740649" y="685571"/>
                  </a:lnTo>
                  <a:lnTo>
                    <a:pt x="1740738" y="686714"/>
                  </a:lnTo>
                  <a:lnTo>
                    <a:pt x="1741716" y="687857"/>
                  </a:lnTo>
                  <a:lnTo>
                    <a:pt x="1742109" y="688746"/>
                  </a:lnTo>
                  <a:lnTo>
                    <a:pt x="1742427" y="689889"/>
                  </a:lnTo>
                  <a:lnTo>
                    <a:pt x="1742490" y="690778"/>
                  </a:lnTo>
                  <a:lnTo>
                    <a:pt x="1742554" y="690651"/>
                  </a:lnTo>
                  <a:lnTo>
                    <a:pt x="1742846" y="690778"/>
                  </a:lnTo>
                  <a:lnTo>
                    <a:pt x="1743367" y="691413"/>
                  </a:lnTo>
                  <a:lnTo>
                    <a:pt x="1743341" y="694334"/>
                  </a:lnTo>
                  <a:lnTo>
                    <a:pt x="1744167" y="696493"/>
                  </a:lnTo>
                  <a:lnTo>
                    <a:pt x="1745996" y="698398"/>
                  </a:lnTo>
                  <a:lnTo>
                    <a:pt x="1746631" y="700303"/>
                  </a:lnTo>
                  <a:lnTo>
                    <a:pt x="1746758" y="703224"/>
                  </a:lnTo>
                  <a:lnTo>
                    <a:pt x="1746237" y="702589"/>
                  </a:lnTo>
                  <a:lnTo>
                    <a:pt x="1745576" y="702843"/>
                  </a:lnTo>
                  <a:lnTo>
                    <a:pt x="1744789" y="703732"/>
                  </a:lnTo>
                  <a:lnTo>
                    <a:pt x="1744560" y="703351"/>
                  </a:lnTo>
                  <a:lnTo>
                    <a:pt x="1743887" y="702208"/>
                  </a:lnTo>
                  <a:lnTo>
                    <a:pt x="1743125" y="702208"/>
                  </a:lnTo>
                  <a:lnTo>
                    <a:pt x="1743125" y="723544"/>
                  </a:lnTo>
                  <a:lnTo>
                    <a:pt x="1741754" y="723290"/>
                  </a:lnTo>
                  <a:lnTo>
                    <a:pt x="1741855" y="722655"/>
                  </a:lnTo>
                  <a:lnTo>
                    <a:pt x="1742059" y="721766"/>
                  </a:lnTo>
                  <a:lnTo>
                    <a:pt x="1742249" y="721893"/>
                  </a:lnTo>
                  <a:lnTo>
                    <a:pt x="1742452" y="722401"/>
                  </a:lnTo>
                  <a:lnTo>
                    <a:pt x="1742935" y="723290"/>
                  </a:lnTo>
                  <a:lnTo>
                    <a:pt x="1743125" y="723544"/>
                  </a:lnTo>
                  <a:lnTo>
                    <a:pt x="1743125" y="702208"/>
                  </a:lnTo>
                  <a:lnTo>
                    <a:pt x="1742871" y="702208"/>
                  </a:lnTo>
                  <a:lnTo>
                    <a:pt x="1741754" y="703351"/>
                  </a:lnTo>
                  <a:lnTo>
                    <a:pt x="1740115" y="702081"/>
                  </a:lnTo>
                  <a:lnTo>
                    <a:pt x="1739239" y="700557"/>
                  </a:lnTo>
                  <a:lnTo>
                    <a:pt x="1739226" y="700430"/>
                  </a:lnTo>
                  <a:lnTo>
                    <a:pt x="1739112" y="698906"/>
                  </a:lnTo>
                  <a:lnTo>
                    <a:pt x="1738134" y="697890"/>
                  </a:lnTo>
                  <a:lnTo>
                    <a:pt x="1736979" y="696747"/>
                  </a:lnTo>
                  <a:lnTo>
                    <a:pt x="1736471" y="696239"/>
                  </a:lnTo>
                  <a:lnTo>
                    <a:pt x="1736178" y="695350"/>
                  </a:lnTo>
                  <a:lnTo>
                    <a:pt x="1735797" y="694842"/>
                  </a:lnTo>
                  <a:lnTo>
                    <a:pt x="1735467" y="694588"/>
                  </a:lnTo>
                  <a:lnTo>
                    <a:pt x="1735201" y="694461"/>
                  </a:lnTo>
                  <a:lnTo>
                    <a:pt x="1735493" y="696747"/>
                  </a:lnTo>
                  <a:lnTo>
                    <a:pt x="1734705" y="696366"/>
                  </a:lnTo>
                  <a:lnTo>
                    <a:pt x="1733435" y="696112"/>
                  </a:lnTo>
                  <a:lnTo>
                    <a:pt x="1733105" y="695985"/>
                  </a:lnTo>
                  <a:lnTo>
                    <a:pt x="1733042" y="695731"/>
                  </a:lnTo>
                  <a:lnTo>
                    <a:pt x="1732648" y="695604"/>
                  </a:lnTo>
                  <a:lnTo>
                    <a:pt x="1732521" y="694842"/>
                  </a:lnTo>
                  <a:lnTo>
                    <a:pt x="1732495" y="694334"/>
                  </a:lnTo>
                  <a:lnTo>
                    <a:pt x="1732457" y="692556"/>
                  </a:lnTo>
                  <a:lnTo>
                    <a:pt x="1731492" y="692175"/>
                  </a:lnTo>
                  <a:lnTo>
                    <a:pt x="1730857" y="692302"/>
                  </a:lnTo>
                  <a:lnTo>
                    <a:pt x="1730667" y="692683"/>
                  </a:lnTo>
                  <a:lnTo>
                    <a:pt x="1730540" y="693064"/>
                  </a:lnTo>
                  <a:lnTo>
                    <a:pt x="1730400" y="693699"/>
                  </a:lnTo>
                  <a:lnTo>
                    <a:pt x="1730260" y="693953"/>
                  </a:lnTo>
                  <a:lnTo>
                    <a:pt x="1730006" y="694207"/>
                  </a:lnTo>
                  <a:lnTo>
                    <a:pt x="1729613" y="694334"/>
                  </a:lnTo>
                  <a:lnTo>
                    <a:pt x="1728736" y="693064"/>
                  </a:lnTo>
                  <a:lnTo>
                    <a:pt x="1727504" y="691032"/>
                  </a:lnTo>
                  <a:lnTo>
                    <a:pt x="1727365" y="690397"/>
                  </a:lnTo>
                  <a:lnTo>
                    <a:pt x="1727339" y="688873"/>
                  </a:lnTo>
                  <a:lnTo>
                    <a:pt x="1727047" y="689000"/>
                  </a:lnTo>
                  <a:lnTo>
                    <a:pt x="1726590" y="689508"/>
                  </a:lnTo>
                  <a:lnTo>
                    <a:pt x="1725993" y="690270"/>
                  </a:lnTo>
                  <a:lnTo>
                    <a:pt x="1725206" y="690397"/>
                  </a:lnTo>
                  <a:lnTo>
                    <a:pt x="1725345" y="690143"/>
                  </a:lnTo>
                  <a:lnTo>
                    <a:pt x="1725739" y="688619"/>
                  </a:lnTo>
                  <a:lnTo>
                    <a:pt x="1725815" y="688238"/>
                  </a:lnTo>
                  <a:lnTo>
                    <a:pt x="1725917" y="687984"/>
                  </a:lnTo>
                  <a:lnTo>
                    <a:pt x="1725853" y="687349"/>
                  </a:lnTo>
                  <a:lnTo>
                    <a:pt x="1725574" y="686333"/>
                  </a:lnTo>
                  <a:lnTo>
                    <a:pt x="1725536" y="686206"/>
                  </a:lnTo>
                  <a:lnTo>
                    <a:pt x="1725295" y="685317"/>
                  </a:lnTo>
                  <a:lnTo>
                    <a:pt x="1724253" y="684809"/>
                  </a:lnTo>
                  <a:lnTo>
                    <a:pt x="1723605" y="685469"/>
                  </a:lnTo>
                  <a:lnTo>
                    <a:pt x="1723605" y="710717"/>
                  </a:lnTo>
                  <a:lnTo>
                    <a:pt x="1723339" y="710590"/>
                  </a:lnTo>
                  <a:lnTo>
                    <a:pt x="1723250" y="710336"/>
                  </a:lnTo>
                  <a:lnTo>
                    <a:pt x="1723478" y="710336"/>
                  </a:lnTo>
                  <a:lnTo>
                    <a:pt x="1723542" y="710209"/>
                  </a:lnTo>
                  <a:lnTo>
                    <a:pt x="1723605" y="710717"/>
                  </a:lnTo>
                  <a:lnTo>
                    <a:pt x="1723605" y="685469"/>
                  </a:lnTo>
                  <a:lnTo>
                    <a:pt x="1723021" y="686054"/>
                  </a:lnTo>
                  <a:lnTo>
                    <a:pt x="1723021" y="687984"/>
                  </a:lnTo>
                  <a:lnTo>
                    <a:pt x="1722564" y="688238"/>
                  </a:lnTo>
                  <a:lnTo>
                    <a:pt x="1721650" y="687476"/>
                  </a:lnTo>
                  <a:lnTo>
                    <a:pt x="1721358" y="686968"/>
                  </a:lnTo>
                  <a:lnTo>
                    <a:pt x="1721485" y="686460"/>
                  </a:lnTo>
                  <a:lnTo>
                    <a:pt x="1721891" y="686333"/>
                  </a:lnTo>
                  <a:lnTo>
                    <a:pt x="1722208" y="686587"/>
                  </a:lnTo>
                  <a:lnTo>
                    <a:pt x="1722475" y="686968"/>
                  </a:lnTo>
                  <a:lnTo>
                    <a:pt x="1722996" y="687603"/>
                  </a:lnTo>
                  <a:lnTo>
                    <a:pt x="1723021" y="687984"/>
                  </a:lnTo>
                  <a:lnTo>
                    <a:pt x="1723021" y="686054"/>
                  </a:lnTo>
                  <a:lnTo>
                    <a:pt x="1722869" y="686206"/>
                  </a:lnTo>
                  <a:lnTo>
                    <a:pt x="1721497" y="685063"/>
                  </a:lnTo>
                  <a:lnTo>
                    <a:pt x="1720761" y="684555"/>
                  </a:lnTo>
                  <a:lnTo>
                    <a:pt x="1720024" y="684047"/>
                  </a:lnTo>
                  <a:lnTo>
                    <a:pt x="1719795" y="682777"/>
                  </a:lnTo>
                  <a:lnTo>
                    <a:pt x="1719707" y="682523"/>
                  </a:lnTo>
                  <a:lnTo>
                    <a:pt x="1719453" y="682396"/>
                  </a:lnTo>
                  <a:lnTo>
                    <a:pt x="1719059" y="682523"/>
                  </a:lnTo>
                  <a:lnTo>
                    <a:pt x="1719046" y="684555"/>
                  </a:lnTo>
                  <a:lnTo>
                    <a:pt x="1718665" y="684047"/>
                  </a:lnTo>
                  <a:lnTo>
                    <a:pt x="1718538" y="683666"/>
                  </a:lnTo>
                  <a:lnTo>
                    <a:pt x="1718462" y="682777"/>
                  </a:lnTo>
                  <a:lnTo>
                    <a:pt x="1718475" y="680745"/>
                  </a:lnTo>
                  <a:lnTo>
                    <a:pt x="1718068" y="680872"/>
                  </a:lnTo>
                  <a:lnTo>
                    <a:pt x="1717916" y="681126"/>
                  </a:lnTo>
                  <a:lnTo>
                    <a:pt x="1717776" y="682650"/>
                  </a:lnTo>
                  <a:lnTo>
                    <a:pt x="1717586" y="682777"/>
                  </a:lnTo>
                  <a:lnTo>
                    <a:pt x="1717382" y="682650"/>
                  </a:lnTo>
                  <a:lnTo>
                    <a:pt x="1716989" y="682142"/>
                  </a:lnTo>
                  <a:lnTo>
                    <a:pt x="1716938" y="682015"/>
                  </a:lnTo>
                  <a:lnTo>
                    <a:pt x="1716519" y="680745"/>
                  </a:lnTo>
                  <a:lnTo>
                    <a:pt x="1716011" y="681253"/>
                  </a:lnTo>
                  <a:lnTo>
                    <a:pt x="1715427" y="682015"/>
                  </a:lnTo>
                  <a:lnTo>
                    <a:pt x="1711807" y="677951"/>
                  </a:lnTo>
                  <a:lnTo>
                    <a:pt x="1712137" y="677316"/>
                  </a:lnTo>
                  <a:lnTo>
                    <a:pt x="1712239" y="676935"/>
                  </a:lnTo>
                  <a:lnTo>
                    <a:pt x="1712112" y="676046"/>
                  </a:lnTo>
                  <a:lnTo>
                    <a:pt x="1712048" y="675792"/>
                  </a:lnTo>
                  <a:lnTo>
                    <a:pt x="1711617" y="675792"/>
                  </a:lnTo>
                  <a:lnTo>
                    <a:pt x="1711223" y="675665"/>
                  </a:lnTo>
                  <a:lnTo>
                    <a:pt x="1711159" y="674522"/>
                  </a:lnTo>
                  <a:lnTo>
                    <a:pt x="1710880" y="674141"/>
                  </a:lnTo>
                  <a:lnTo>
                    <a:pt x="1710537" y="673671"/>
                  </a:lnTo>
                  <a:lnTo>
                    <a:pt x="1710537" y="676046"/>
                  </a:lnTo>
                  <a:lnTo>
                    <a:pt x="1709851" y="675411"/>
                  </a:lnTo>
                  <a:lnTo>
                    <a:pt x="1709064" y="675030"/>
                  </a:lnTo>
                  <a:lnTo>
                    <a:pt x="1709470" y="674776"/>
                  </a:lnTo>
                  <a:lnTo>
                    <a:pt x="1709762" y="674141"/>
                  </a:lnTo>
                  <a:lnTo>
                    <a:pt x="1710143" y="674903"/>
                  </a:lnTo>
                  <a:lnTo>
                    <a:pt x="1710537" y="676046"/>
                  </a:lnTo>
                  <a:lnTo>
                    <a:pt x="1710537" y="673671"/>
                  </a:lnTo>
                  <a:lnTo>
                    <a:pt x="1709280" y="673252"/>
                  </a:lnTo>
                  <a:lnTo>
                    <a:pt x="1707603" y="673125"/>
                  </a:lnTo>
                  <a:lnTo>
                    <a:pt x="1706714" y="672871"/>
                  </a:lnTo>
                  <a:lnTo>
                    <a:pt x="1706321" y="672617"/>
                  </a:lnTo>
                  <a:lnTo>
                    <a:pt x="1705889" y="671855"/>
                  </a:lnTo>
                  <a:lnTo>
                    <a:pt x="1705051" y="670458"/>
                  </a:lnTo>
                  <a:lnTo>
                    <a:pt x="1704479" y="669569"/>
                  </a:lnTo>
                  <a:lnTo>
                    <a:pt x="1704086" y="668807"/>
                  </a:lnTo>
                  <a:lnTo>
                    <a:pt x="1703895" y="667791"/>
                  </a:lnTo>
                  <a:lnTo>
                    <a:pt x="1702727" y="666648"/>
                  </a:lnTo>
                  <a:lnTo>
                    <a:pt x="1702460" y="667156"/>
                  </a:lnTo>
                  <a:lnTo>
                    <a:pt x="1702384" y="667918"/>
                  </a:lnTo>
                  <a:lnTo>
                    <a:pt x="1702714" y="668680"/>
                  </a:lnTo>
                  <a:lnTo>
                    <a:pt x="1703095" y="669315"/>
                  </a:lnTo>
                  <a:lnTo>
                    <a:pt x="1703400" y="670204"/>
                  </a:lnTo>
                  <a:lnTo>
                    <a:pt x="1703133" y="670458"/>
                  </a:lnTo>
                  <a:lnTo>
                    <a:pt x="1702777" y="670331"/>
                  </a:lnTo>
                  <a:lnTo>
                    <a:pt x="1700949" y="668680"/>
                  </a:lnTo>
                  <a:lnTo>
                    <a:pt x="1700847" y="669823"/>
                  </a:lnTo>
                  <a:lnTo>
                    <a:pt x="1700276" y="671855"/>
                  </a:lnTo>
                  <a:lnTo>
                    <a:pt x="1699882" y="671601"/>
                  </a:lnTo>
                  <a:lnTo>
                    <a:pt x="1699361" y="670331"/>
                  </a:lnTo>
                  <a:lnTo>
                    <a:pt x="1698777" y="670204"/>
                  </a:lnTo>
                  <a:lnTo>
                    <a:pt x="1698218" y="670331"/>
                  </a:lnTo>
                  <a:lnTo>
                    <a:pt x="1697697" y="670712"/>
                  </a:lnTo>
                  <a:lnTo>
                    <a:pt x="1697304" y="674395"/>
                  </a:lnTo>
                  <a:lnTo>
                    <a:pt x="1696326" y="676935"/>
                  </a:lnTo>
                  <a:lnTo>
                    <a:pt x="1694815" y="677951"/>
                  </a:lnTo>
                  <a:lnTo>
                    <a:pt x="1694688" y="679094"/>
                  </a:lnTo>
                  <a:lnTo>
                    <a:pt x="1694573" y="682650"/>
                  </a:lnTo>
                  <a:lnTo>
                    <a:pt x="1694688" y="682904"/>
                  </a:lnTo>
                  <a:lnTo>
                    <a:pt x="1696440" y="685063"/>
                  </a:lnTo>
                  <a:lnTo>
                    <a:pt x="1696567" y="687476"/>
                  </a:lnTo>
                  <a:lnTo>
                    <a:pt x="1696262" y="688619"/>
                  </a:lnTo>
                  <a:lnTo>
                    <a:pt x="1695729" y="689000"/>
                  </a:lnTo>
                  <a:lnTo>
                    <a:pt x="1695602" y="689254"/>
                  </a:lnTo>
                  <a:lnTo>
                    <a:pt x="1696123" y="690524"/>
                  </a:lnTo>
                  <a:lnTo>
                    <a:pt x="1697164" y="691794"/>
                  </a:lnTo>
                  <a:lnTo>
                    <a:pt x="1698675" y="692683"/>
                  </a:lnTo>
                  <a:lnTo>
                    <a:pt x="1698955" y="694588"/>
                  </a:lnTo>
                  <a:lnTo>
                    <a:pt x="1700415" y="695985"/>
                  </a:lnTo>
                  <a:lnTo>
                    <a:pt x="1702790" y="696239"/>
                  </a:lnTo>
                  <a:lnTo>
                    <a:pt x="1703044" y="697636"/>
                  </a:lnTo>
                  <a:lnTo>
                    <a:pt x="1703438" y="698525"/>
                  </a:lnTo>
                  <a:lnTo>
                    <a:pt x="1704149" y="698906"/>
                  </a:lnTo>
                  <a:lnTo>
                    <a:pt x="1703857" y="699541"/>
                  </a:lnTo>
                  <a:lnTo>
                    <a:pt x="1704784" y="700811"/>
                  </a:lnTo>
                  <a:lnTo>
                    <a:pt x="1704924" y="701192"/>
                  </a:lnTo>
                  <a:lnTo>
                    <a:pt x="1705902" y="700557"/>
                  </a:lnTo>
                  <a:lnTo>
                    <a:pt x="1706562" y="700430"/>
                  </a:lnTo>
                  <a:lnTo>
                    <a:pt x="1706892" y="700811"/>
                  </a:lnTo>
                  <a:lnTo>
                    <a:pt x="1706295" y="701954"/>
                  </a:lnTo>
                  <a:lnTo>
                    <a:pt x="1707527" y="702716"/>
                  </a:lnTo>
                  <a:lnTo>
                    <a:pt x="1708581" y="703097"/>
                  </a:lnTo>
                  <a:lnTo>
                    <a:pt x="1709420" y="703097"/>
                  </a:lnTo>
                  <a:lnTo>
                    <a:pt x="1710321" y="703224"/>
                  </a:lnTo>
                  <a:lnTo>
                    <a:pt x="1710804" y="703224"/>
                  </a:lnTo>
                  <a:lnTo>
                    <a:pt x="1711388" y="703351"/>
                  </a:lnTo>
                  <a:lnTo>
                    <a:pt x="1712950" y="705510"/>
                  </a:lnTo>
                  <a:lnTo>
                    <a:pt x="1715490" y="709574"/>
                  </a:lnTo>
                  <a:lnTo>
                    <a:pt x="1715693" y="709193"/>
                  </a:lnTo>
                  <a:lnTo>
                    <a:pt x="1715922" y="709066"/>
                  </a:lnTo>
                  <a:lnTo>
                    <a:pt x="1716963" y="709574"/>
                  </a:lnTo>
                  <a:lnTo>
                    <a:pt x="1717421" y="709320"/>
                  </a:lnTo>
                  <a:lnTo>
                    <a:pt x="1717598" y="709066"/>
                  </a:lnTo>
                  <a:lnTo>
                    <a:pt x="1717954" y="708558"/>
                  </a:lnTo>
                  <a:lnTo>
                    <a:pt x="1718640" y="709193"/>
                  </a:lnTo>
                  <a:lnTo>
                    <a:pt x="1719033" y="709828"/>
                  </a:lnTo>
                  <a:lnTo>
                    <a:pt x="1719491" y="710209"/>
                  </a:lnTo>
                  <a:lnTo>
                    <a:pt x="1719872" y="710463"/>
                  </a:lnTo>
                  <a:lnTo>
                    <a:pt x="1720202" y="710463"/>
                  </a:lnTo>
                  <a:lnTo>
                    <a:pt x="1720405" y="711606"/>
                  </a:lnTo>
                  <a:lnTo>
                    <a:pt x="1720392" y="712495"/>
                  </a:lnTo>
                  <a:lnTo>
                    <a:pt x="1720900" y="714146"/>
                  </a:lnTo>
                  <a:lnTo>
                    <a:pt x="1721535" y="714146"/>
                  </a:lnTo>
                  <a:lnTo>
                    <a:pt x="1722640" y="713892"/>
                  </a:lnTo>
                  <a:lnTo>
                    <a:pt x="1724698" y="716686"/>
                  </a:lnTo>
                  <a:lnTo>
                    <a:pt x="1725803" y="716432"/>
                  </a:lnTo>
                  <a:lnTo>
                    <a:pt x="1726590" y="716178"/>
                  </a:lnTo>
                  <a:lnTo>
                    <a:pt x="1727047" y="715924"/>
                  </a:lnTo>
                  <a:lnTo>
                    <a:pt x="1728419" y="717067"/>
                  </a:lnTo>
                  <a:lnTo>
                    <a:pt x="1729079" y="717956"/>
                  </a:lnTo>
                  <a:lnTo>
                    <a:pt x="1729727" y="718210"/>
                  </a:lnTo>
                  <a:lnTo>
                    <a:pt x="1730362" y="717829"/>
                  </a:lnTo>
                  <a:lnTo>
                    <a:pt x="1731086" y="716686"/>
                  </a:lnTo>
                  <a:lnTo>
                    <a:pt x="1731467" y="716940"/>
                  </a:lnTo>
                  <a:lnTo>
                    <a:pt x="1731695" y="717448"/>
                  </a:lnTo>
                  <a:lnTo>
                    <a:pt x="1731848" y="719988"/>
                  </a:lnTo>
                  <a:lnTo>
                    <a:pt x="1732635" y="720496"/>
                  </a:lnTo>
                  <a:lnTo>
                    <a:pt x="1732140" y="721385"/>
                  </a:lnTo>
                  <a:lnTo>
                    <a:pt x="1732788" y="721766"/>
                  </a:lnTo>
                  <a:lnTo>
                    <a:pt x="1733245" y="721639"/>
                  </a:lnTo>
                  <a:lnTo>
                    <a:pt x="1733511" y="721131"/>
                  </a:lnTo>
                  <a:lnTo>
                    <a:pt x="1733702" y="721385"/>
                  </a:lnTo>
                  <a:lnTo>
                    <a:pt x="1733905" y="721893"/>
                  </a:lnTo>
                  <a:lnTo>
                    <a:pt x="1733994" y="723544"/>
                  </a:lnTo>
                  <a:lnTo>
                    <a:pt x="1734896" y="723798"/>
                  </a:lnTo>
                  <a:lnTo>
                    <a:pt x="1735747" y="724306"/>
                  </a:lnTo>
                  <a:lnTo>
                    <a:pt x="1736534" y="725322"/>
                  </a:lnTo>
                  <a:lnTo>
                    <a:pt x="1738236" y="725957"/>
                  </a:lnTo>
                  <a:lnTo>
                    <a:pt x="1739277" y="726592"/>
                  </a:lnTo>
                  <a:lnTo>
                    <a:pt x="1739671" y="727481"/>
                  </a:lnTo>
                  <a:lnTo>
                    <a:pt x="1739912" y="726973"/>
                  </a:lnTo>
                  <a:lnTo>
                    <a:pt x="1740014" y="726592"/>
                  </a:lnTo>
                  <a:lnTo>
                    <a:pt x="1740077" y="726211"/>
                  </a:lnTo>
                  <a:lnTo>
                    <a:pt x="1740268" y="725830"/>
                  </a:lnTo>
                  <a:lnTo>
                    <a:pt x="1740560" y="725576"/>
                  </a:lnTo>
                  <a:lnTo>
                    <a:pt x="1740966" y="725449"/>
                  </a:lnTo>
                  <a:lnTo>
                    <a:pt x="1743303" y="728497"/>
                  </a:lnTo>
                  <a:lnTo>
                    <a:pt x="1743900" y="728497"/>
                  </a:lnTo>
                  <a:lnTo>
                    <a:pt x="1744484" y="727735"/>
                  </a:lnTo>
                  <a:lnTo>
                    <a:pt x="1745462" y="727735"/>
                  </a:lnTo>
                  <a:lnTo>
                    <a:pt x="1746542" y="728497"/>
                  </a:lnTo>
                  <a:lnTo>
                    <a:pt x="1747723" y="730021"/>
                  </a:lnTo>
                  <a:lnTo>
                    <a:pt x="1749996" y="730402"/>
                  </a:lnTo>
                  <a:lnTo>
                    <a:pt x="1751736" y="730402"/>
                  </a:lnTo>
                  <a:lnTo>
                    <a:pt x="1752917" y="730021"/>
                  </a:lnTo>
                  <a:lnTo>
                    <a:pt x="1753831" y="731672"/>
                  </a:lnTo>
                  <a:lnTo>
                    <a:pt x="1754454" y="732561"/>
                  </a:lnTo>
                  <a:lnTo>
                    <a:pt x="1754771" y="732561"/>
                  </a:lnTo>
                  <a:lnTo>
                    <a:pt x="1754847" y="730910"/>
                  </a:lnTo>
                  <a:lnTo>
                    <a:pt x="1755140" y="730021"/>
                  </a:lnTo>
                  <a:lnTo>
                    <a:pt x="1755216" y="729767"/>
                  </a:lnTo>
                  <a:lnTo>
                    <a:pt x="1756524" y="728751"/>
                  </a:lnTo>
                  <a:lnTo>
                    <a:pt x="1757451" y="729005"/>
                  </a:lnTo>
                  <a:lnTo>
                    <a:pt x="1758619" y="729894"/>
                  </a:lnTo>
                  <a:lnTo>
                    <a:pt x="1759978" y="731545"/>
                  </a:lnTo>
                  <a:lnTo>
                    <a:pt x="1760702" y="732053"/>
                  </a:lnTo>
                  <a:lnTo>
                    <a:pt x="1761197" y="732307"/>
                  </a:lnTo>
                  <a:lnTo>
                    <a:pt x="1761451" y="732053"/>
                  </a:lnTo>
                  <a:lnTo>
                    <a:pt x="1761794" y="731037"/>
                  </a:lnTo>
                  <a:lnTo>
                    <a:pt x="1761629" y="729894"/>
                  </a:lnTo>
                  <a:lnTo>
                    <a:pt x="1761045" y="728751"/>
                  </a:lnTo>
                  <a:lnTo>
                    <a:pt x="1760601" y="727735"/>
                  </a:lnTo>
                  <a:lnTo>
                    <a:pt x="1759623" y="725449"/>
                  </a:lnTo>
                  <a:lnTo>
                    <a:pt x="1759521" y="725195"/>
                  </a:lnTo>
                  <a:lnTo>
                    <a:pt x="1760601" y="725957"/>
                  </a:lnTo>
                  <a:lnTo>
                    <a:pt x="1761578" y="726973"/>
                  </a:lnTo>
                  <a:lnTo>
                    <a:pt x="1761972" y="726211"/>
                  </a:lnTo>
                  <a:lnTo>
                    <a:pt x="1762366" y="725830"/>
                  </a:lnTo>
                  <a:lnTo>
                    <a:pt x="1762696" y="725195"/>
                  </a:lnTo>
                  <a:lnTo>
                    <a:pt x="1762582" y="724052"/>
                  </a:lnTo>
                  <a:lnTo>
                    <a:pt x="1763026" y="724433"/>
                  </a:lnTo>
                  <a:lnTo>
                    <a:pt x="1763471" y="724560"/>
                  </a:lnTo>
                  <a:lnTo>
                    <a:pt x="1763890" y="724306"/>
                  </a:lnTo>
                  <a:lnTo>
                    <a:pt x="1764322" y="724179"/>
                  </a:lnTo>
                  <a:lnTo>
                    <a:pt x="1764423" y="724052"/>
                  </a:lnTo>
                  <a:lnTo>
                    <a:pt x="1764499" y="723544"/>
                  </a:lnTo>
                  <a:lnTo>
                    <a:pt x="1764550" y="723036"/>
                  </a:lnTo>
                  <a:lnTo>
                    <a:pt x="1764576" y="723163"/>
                  </a:lnTo>
                  <a:lnTo>
                    <a:pt x="1764703" y="723366"/>
                  </a:lnTo>
                  <a:lnTo>
                    <a:pt x="1764804" y="723036"/>
                  </a:lnTo>
                  <a:lnTo>
                    <a:pt x="1765147" y="722401"/>
                  </a:lnTo>
                  <a:lnTo>
                    <a:pt x="1765185" y="721766"/>
                  </a:lnTo>
                  <a:lnTo>
                    <a:pt x="1765236" y="721131"/>
                  </a:lnTo>
                  <a:lnTo>
                    <a:pt x="1765046" y="719607"/>
                  </a:lnTo>
                  <a:lnTo>
                    <a:pt x="1764258" y="719480"/>
                  </a:lnTo>
                  <a:lnTo>
                    <a:pt x="1763839" y="718718"/>
                  </a:lnTo>
                  <a:lnTo>
                    <a:pt x="1763737" y="716686"/>
                  </a:lnTo>
                  <a:lnTo>
                    <a:pt x="1763674" y="715924"/>
                  </a:lnTo>
                  <a:lnTo>
                    <a:pt x="1763534" y="713892"/>
                  </a:lnTo>
                  <a:lnTo>
                    <a:pt x="1763509" y="713384"/>
                  </a:lnTo>
                  <a:lnTo>
                    <a:pt x="1762594" y="713003"/>
                  </a:lnTo>
                  <a:lnTo>
                    <a:pt x="1761972" y="712241"/>
                  </a:lnTo>
                  <a:lnTo>
                    <a:pt x="1761490" y="710717"/>
                  </a:lnTo>
                  <a:lnTo>
                    <a:pt x="1761324" y="710209"/>
                  </a:lnTo>
                  <a:lnTo>
                    <a:pt x="1761426" y="709193"/>
                  </a:lnTo>
                  <a:lnTo>
                    <a:pt x="1761769" y="708558"/>
                  </a:lnTo>
                  <a:lnTo>
                    <a:pt x="1761896" y="708304"/>
                  </a:lnTo>
                  <a:lnTo>
                    <a:pt x="1762556" y="708050"/>
                  </a:lnTo>
                  <a:lnTo>
                    <a:pt x="1763534" y="708050"/>
                  </a:lnTo>
                  <a:lnTo>
                    <a:pt x="1763217" y="707034"/>
                  </a:lnTo>
                  <a:lnTo>
                    <a:pt x="1763064" y="706780"/>
                  </a:lnTo>
                  <a:lnTo>
                    <a:pt x="1762760" y="706272"/>
                  </a:lnTo>
                  <a:lnTo>
                    <a:pt x="1762163" y="705891"/>
                  </a:lnTo>
                  <a:lnTo>
                    <a:pt x="1761769" y="706145"/>
                  </a:lnTo>
                  <a:lnTo>
                    <a:pt x="1761185" y="706780"/>
                  </a:lnTo>
                  <a:lnTo>
                    <a:pt x="1760728" y="705383"/>
                  </a:lnTo>
                  <a:lnTo>
                    <a:pt x="1760258" y="703986"/>
                  </a:lnTo>
                  <a:lnTo>
                    <a:pt x="1760181" y="703732"/>
                  </a:lnTo>
                  <a:lnTo>
                    <a:pt x="1760016" y="703224"/>
                  </a:lnTo>
                  <a:lnTo>
                    <a:pt x="1759902" y="702843"/>
                  </a:lnTo>
                  <a:lnTo>
                    <a:pt x="1759064" y="698906"/>
                  </a:lnTo>
                  <a:lnTo>
                    <a:pt x="1758962" y="696239"/>
                  </a:lnTo>
                  <a:lnTo>
                    <a:pt x="1758835" y="695858"/>
                  </a:lnTo>
                  <a:lnTo>
                    <a:pt x="1758581" y="695477"/>
                  </a:lnTo>
                  <a:lnTo>
                    <a:pt x="1757984" y="695096"/>
                  </a:lnTo>
                  <a:lnTo>
                    <a:pt x="1758188" y="694715"/>
                  </a:lnTo>
                  <a:lnTo>
                    <a:pt x="1757807" y="694588"/>
                  </a:lnTo>
                  <a:lnTo>
                    <a:pt x="1757464" y="693953"/>
                  </a:lnTo>
                  <a:lnTo>
                    <a:pt x="1757362" y="693699"/>
                  </a:lnTo>
                  <a:lnTo>
                    <a:pt x="1757426" y="693064"/>
                  </a:lnTo>
                  <a:lnTo>
                    <a:pt x="1757553" y="692556"/>
                  </a:lnTo>
                  <a:lnTo>
                    <a:pt x="1757451" y="690778"/>
                  </a:lnTo>
                  <a:lnTo>
                    <a:pt x="1757400" y="690651"/>
                  </a:lnTo>
                  <a:lnTo>
                    <a:pt x="1756232" y="688111"/>
                  </a:lnTo>
                  <a:lnTo>
                    <a:pt x="1755317" y="686968"/>
                  </a:lnTo>
                  <a:lnTo>
                    <a:pt x="1754009" y="685952"/>
                  </a:lnTo>
                  <a:lnTo>
                    <a:pt x="1753882" y="684047"/>
                  </a:lnTo>
                  <a:lnTo>
                    <a:pt x="1753819" y="683412"/>
                  </a:lnTo>
                  <a:lnTo>
                    <a:pt x="1753717" y="683285"/>
                  </a:lnTo>
                  <a:lnTo>
                    <a:pt x="1753501" y="683031"/>
                  </a:lnTo>
                  <a:lnTo>
                    <a:pt x="1753146" y="683031"/>
                  </a:lnTo>
                  <a:lnTo>
                    <a:pt x="1752142" y="683285"/>
                  </a:lnTo>
                  <a:lnTo>
                    <a:pt x="1751660" y="683285"/>
                  </a:lnTo>
                  <a:lnTo>
                    <a:pt x="1751533" y="682523"/>
                  </a:lnTo>
                  <a:lnTo>
                    <a:pt x="1750758" y="681888"/>
                  </a:lnTo>
                  <a:lnTo>
                    <a:pt x="1749310" y="681126"/>
                  </a:lnTo>
                  <a:lnTo>
                    <a:pt x="1751088" y="680237"/>
                  </a:lnTo>
                  <a:lnTo>
                    <a:pt x="1751545" y="679094"/>
                  </a:lnTo>
                  <a:lnTo>
                    <a:pt x="1750707" y="677951"/>
                  </a:lnTo>
                  <a:lnTo>
                    <a:pt x="1748434" y="675284"/>
                  </a:lnTo>
                  <a:lnTo>
                    <a:pt x="1747939" y="674395"/>
                  </a:lnTo>
                  <a:lnTo>
                    <a:pt x="1747761" y="673887"/>
                  </a:lnTo>
                  <a:lnTo>
                    <a:pt x="1747710" y="670458"/>
                  </a:lnTo>
                  <a:lnTo>
                    <a:pt x="1747659" y="705002"/>
                  </a:lnTo>
                  <a:lnTo>
                    <a:pt x="1747532" y="705256"/>
                  </a:lnTo>
                  <a:lnTo>
                    <a:pt x="1747139" y="705383"/>
                  </a:lnTo>
                  <a:lnTo>
                    <a:pt x="1746758" y="704240"/>
                  </a:lnTo>
                  <a:lnTo>
                    <a:pt x="1747342" y="703986"/>
                  </a:lnTo>
                  <a:lnTo>
                    <a:pt x="1747342" y="704494"/>
                  </a:lnTo>
                  <a:lnTo>
                    <a:pt x="1747532" y="704621"/>
                  </a:lnTo>
                  <a:lnTo>
                    <a:pt x="1747659" y="705002"/>
                  </a:lnTo>
                  <a:lnTo>
                    <a:pt x="1747659" y="670394"/>
                  </a:lnTo>
                  <a:lnTo>
                    <a:pt x="1747443" y="670077"/>
                  </a:lnTo>
                  <a:lnTo>
                    <a:pt x="1747202" y="670077"/>
                  </a:lnTo>
                  <a:lnTo>
                    <a:pt x="1747050" y="669823"/>
                  </a:lnTo>
                  <a:lnTo>
                    <a:pt x="1746923" y="669315"/>
                  </a:lnTo>
                  <a:lnTo>
                    <a:pt x="1746237" y="668299"/>
                  </a:lnTo>
                  <a:lnTo>
                    <a:pt x="1745386" y="667283"/>
                  </a:lnTo>
                  <a:lnTo>
                    <a:pt x="1744738" y="666775"/>
                  </a:lnTo>
                  <a:lnTo>
                    <a:pt x="1744268" y="666775"/>
                  </a:lnTo>
                  <a:lnTo>
                    <a:pt x="1744116" y="666267"/>
                  </a:lnTo>
                  <a:lnTo>
                    <a:pt x="1744192" y="663473"/>
                  </a:lnTo>
                  <a:lnTo>
                    <a:pt x="1742008" y="661187"/>
                  </a:lnTo>
                  <a:lnTo>
                    <a:pt x="1739988" y="659155"/>
                  </a:lnTo>
                  <a:lnTo>
                    <a:pt x="1740916" y="657631"/>
                  </a:lnTo>
                  <a:lnTo>
                    <a:pt x="1741043" y="656615"/>
                  </a:lnTo>
                  <a:lnTo>
                    <a:pt x="1740382" y="655980"/>
                  </a:lnTo>
                  <a:lnTo>
                    <a:pt x="1739798" y="655599"/>
                  </a:lnTo>
                  <a:lnTo>
                    <a:pt x="1739315" y="655091"/>
                  </a:lnTo>
                  <a:lnTo>
                    <a:pt x="1738795" y="654837"/>
                  </a:lnTo>
                  <a:lnTo>
                    <a:pt x="1738833" y="653694"/>
                  </a:lnTo>
                  <a:lnTo>
                    <a:pt x="1739328" y="653059"/>
                  </a:lnTo>
                  <a:lnTo>
                    <a:pt x="1739455" y="652424"/>
                  </a:lnTo>
                  <a:lnTo>
                    <a:pt x="1739328" y="651662"/>
                  </a:lnTo>
                  <a:lnTo>
                    <a:pt x="1739239" y="651408"/>
                  </a:lnTo>
                  <a:lnTo>
                    <a:pt x="1737575" y="649376"/>
                  </a:lnTo>
                  <a:lnTo>
                    <a:pt x="1734502" y="643915"/>
                  </a:lnTo>
                  <a:lnTo>
                    <a:pt x="1734388" y="643661"/>
                  </a:lnTo>
                  <a:lnTo>
                    <a:pt x="1734362" y="643534"/>
                  </a:lnTo>
                  <a:lnTo>
                    <a:pt x="1735404" y="644042"/>
                  </a:lnTo>
                  <a:lnTo>
                    <a:pt x="1736483" y="644804"/>
                  </a:lnTo>
                  <a:lnTo>
                    <a:pt x="1737588" y="645947"/>
                  </a:lnTo>
                  <a:lnTo>
                    <a:pt x="1740522" y="648360"/>
                  </a:lnTo>
                  <a:lnTo>
                    <a:pt x="1741119" y="648233"/>
                  </a:lnTo>
                  <a:lnTo>
                    <a:pt x="1741741" y="648360"/>
                  </a:lnTo>
                  <a:lnTo>
                    <a:pt x="1742389" y="649122"/>
                  </a:lnTo>
                  <a:lnTo>
                    <a:pt x="1743075" y="649630"/>
                  </a:lnTo>
                  <a:lnTo>
                    <a:pt x="1743659" y="650519"/>
                  </a:lnTo>
                  <a:lnTo>
                    <a:pt x="1744573" y="651281"/>
                  </a:lnTo>
                  <a:lnTo>
                    <a:pt x="1745869" y="651916"/>
                  </a:lnTo>
                  <a:lnTo>
                    <a:pt x="1747583" y="652424"/>
                  </a:lnTo>
                  <a:lnTo>
                    <a:pt x="1748853" y="653313"/>
                  </a:lnTo>
                  <a:lnTo>
                    <a:pt x="1750225" y="654456"/>
                  </a:lnTo>
                  <a:lnTo>
                    <a:pt x="1751330" y="655599"/>
                  </a:lnTo>
                  <a:lnTo>
                    <a:pt x="1752282" y="655980"/>
                  </a:lnTo>
                  <a:lnTo>
                    <a:pt x="1753069" y="655726"/>
                  </a:lnTo>
                  <a:lnTo>
                    <a:pt x="1753717" y="656996"/>
                  </a:lnTo>
                  <a:lnTo>
                    <a:pt x="1754441" y="657250"/>
                  </a:lnTo>
                  <a:lnTo>
                    <a:pt x="1755228" y="656361"/>
                  </a:lnTo>
                  <a:lnTo>
                    <a:pt x="1755419" y="656234"/>
                  </a:lnTo>
                  <a:lnTo>
                    <a:pt x="1755724" y="656488"/>
                  </a:lnTo>
                  <a:lnTo>
                    <a:pt x="1756105" y="656996"/>
                  </a:lnTo>
                  <a:lnTo>
                    <a:pt x="1756892" y="657885"/>
                  </a:lnTo>
                  <a:lnTo>
                    <a:pt x="1757540" y="658901"/>
                  </a:lnTo>
                  <a:lnTo>
                    <a:pt x="1758061" y="659282"/>
                  </a:lnTo>
                  <a:lnTo>
                    <a:pt x="1758454" y="659155"/>
                  </a:lnTo>
                  <a:lnTo>
                    <a:pt x="1758937" y="660171"/>
                  </a:lnTo>
                  <a:lnTo>
                    <a:pt x="1759623" y="661187"/>
                  </a:lnTo>
                  <a:lnTo>
                    <a:pt x="1760410" y="661695"/>
                  </a:lnTo>
                  <a:lnTo>
                    <a:pt x="1760601" y="661441"/>
                  </a:lnTo>
                  <a:lnTo>
                    <a:pt x="1760613" y="660806"/>
                  </a:lnTo>
                  <a:lnTo>
                    <a:pt x="1761324" y="661949"/>
                  </a:lnTo>
                  <a:lnTo>
                    <a:pt x="1762404" y="662838"/>
                  </a:lnTo>
                  <a:lnTo>
                    <a:pt x="1763826" y="663600"/>
                  </a:lnTo>
                  <a:lnTo>
                    <a:pt x="1765198" y="664108"/>
                  </a:lnTo>
                  <a:lnTo>
                    <a:pt x="1767103" y="665759"/>
                  </a:lnTo>
                  <a:lnTo>
                    <a:pt x="1771408" y="670585"/>
                  </a:lnTo>
                  <a:lnTo>
                    <a:pt x="1772996" y="671728"/>
                  </a:lnTo>
                  <a:lnTo>
                    <a:pt x="1774304" y="672109"/>
                  </a:lnTo>
                  <a:lnTo>
                    <a:pt x="1774825" y="672744"/>
                  </a:lnTo>
                  <a:lnTo>
                    <a:pt x="1775472" y="672998"/>
                  </a:lnTo>
                  <a:lnTo>
                    <a:pt x="1776272" y="673125"/>
                  </a:lnTo>
                  <a:lnTo>
                    <a:pt x="1777250" y="673633"/>
                  </a:lnTo>
                  <a:lnTo>
                    <a:pt x="1778330" y="673887"/>
                  </a:lnTo>
                  <a:lnTo>
                    <a:pt x="1780171" y="676046"/>
                  </a:lnTo>
                  <a:lnTo>
                    <a:pt x="1782432" y="677951"/>
                  </a:lnTo>
                  <a:lnTo>
                    <a:pt x="1784057" y="679221"/>
                  </a:lnTo>
                  <a:lnTo>
                    <a:pt x="1785429" y="680618"/>
                  </a:lnTo>
                  <a:lnTo>
                    <a:pt x="1786547" y="682015"/>
                  </a:lnTo>
                  <a:lnTo>
                    <a:pt x="1787817" y="680364"/>
                  </a:lnTo>
                  <a:lnTo>
                    <a:pt x="1788871" y="680618"/>
                  </a:lnTo>
                  <a:lnTo>
                    <a:pt x="1789531" y="680618"/>
                  </a:lnTo>
                  <a:lnTo>
                    <a:pt x="1789785" y="680491"/>
                  </a:lnTo>
                  <a:lnTo>
                    <a:pt x="1790509" y="680364"/>
                  </a:lnTo>
                  <a:lnTo>
                    <a:pt x="1790915" y="679729"/>
                  </a:lnTo>
                  <a:lnTo>
                    <a:pt x="1790979" y="678586"/>
                  </a:lnTo>
                  <a:close/>
                </a:path>
                <a:path w="2123440" h="3785234">
                  <a:moveTo>
                    <a:pt x="1865261" y="410400"/>
                  </a:moveTo>
                  <a:lnTo>
                    <a:pt x="1865071" y="409765"/>
                  </a:lnTo>
                  <a:lnTo>
                    <a:pt x="1864156" y="410273"/>
                  </a:lnTo>
                  <a:lnTo>
                    <a:pt x="1863725" y="410654"/>
                  </a:lnTo>
                  <a:lnTo>
                    <a:pt x="1863788" y="410781"/>
                  </a:lnTo>
                  <a:lnTo>
                    <a:pt x="1864829" y="410654"/>
                  </a:lnTo>
                  <a:lnTo>
                    <a:pt x="1865261" y="410400"/>
                  </a:lnTo>
                  <a:close/>
                </a:path>
                <a:path w="2123440" h="3785234">
                  <a:moveTo>
                    <a:pt x="1880412" y="350456"/>
                  </a:moveTo>
                  <a:lnTo>
                    <a:pt x="1880095" y="350456"/>
                  </a:lnTo>
                  <a:lnTo>
                    <a:pt x="1880095" y="350837"/>
                  </a:lnTo>
                  <a:lnTo>
                    <a:pt x="1880374" y="350710"/>
                  </a:lnTo>
                  <a:lnTo>
                    <a:pt x="1880412" y="350456"/>
                  </a:lnTo>
                  <a:close/>
                </a:path>
                <a:path w="2123440" h="3785234">
                  <a:moveTo>
                    <a:pt x="1886610" y="476478"/>
                  </a:moveTo>
                  <a:lnTo>
                    <a:pt x="1884870" y="472668"/>
                  </a:lnTo>
                  <a:lnTo>
                    <a:pt x="1884184" y="472541"/>
                  </a:lnTo>
                  <a:lnTo>
                    <a:pt x="1879701" y="468350"/>
                  </a:lnTo>
                  <a:lnTo>
                    <a:pt x="1878850" y="468731"/>
                  </a:lnTo>
                  <a:lnTo>
                    <a:pt x="1878355" y="468985"/>
                  </a:lnTo>
                  <a:lnTo>
                    <a:pt x="1877758" y="470128"/>
                  </a:lnTo>
                  <a:lnTo>
                    <a:pt x="1877275" y="470763"/>
                  </a:lnTo>
                  <a:lnTo>
                    <a:pt x="1876285" y="471017"/>
                  </a:lnTo>
                  <a:lnTo>
                    <a:pt x="1875751" y="470890"/>
                  </a:lnTo>
                  <a:lnTo>
                    <a:pt x="1875167" y="470382"/>
                  </a:lnTo>
                  <a:lnTo>
                    <a:pt x="1874494" y="469874"/>
                  </a:lnTo>
                  <a:lnTo>
                    <a:pt x="1874266" y="469620"/>
                  </a:lnTo>
                  <a:lnTo>
                    <a:pt x="1873707" y="468985"/>
                  </a:lnTo>
                  <a:lnTo>
                    <a:pt x="1873250" y="468604"/>
                  </a:lnTo>
                  <a:lnTo>
                    <a:pt x="1872703" y="468223"/>
                  </a:lnTo>
                  <a:lnTo>
                    <a:pt x="1872056" y="467842"/>
                  </a:lnTo>
                  <a:lnTo>
                    <a:pt x="1870925" y="469112"/>
                  </a:lnTo>
                  <a:lnTo>
                    <a:pt x="1870062" y="469620"/>
                  </a:lnTo>
                  <a:lnTo>
                    <a:pt x="1869478" y="469493"/>
                  </a:lnTo>
                  <a:lnTo>
                    <a:pt x="1868982" y="469493"/>
                  </a:lnTo>
                  <a:lnTo>
                    <a:pt x="1868589" y="469239"/>
                  </a:lnTo>
                  <a:lnTo>
                    <a:pt x="1867941" y="469239"/>
                  </a:lnTo>
                  <a:lnTo>
                    <a:pt x="1867458" y="469493"/>
                  </a:lnTo>
                  <a:lnTo>
                    <a:pt x="1867115" y="469747"/>
                  </a:lnTo>
                  <a:lnTo>
                    <a:pt x="1866442" y="471398"/>
                  </a:lnTo>
                  <a:lnTo>
                    <a:pt x="1865845" y="472287"/>
                  </a:lnTo>
                  <a:lnTo>
                    <a:pt x="1865325" y="472287"/>
                  </a:lnTo>
                  <a:lnTo>
                    <a:pt x="1865033" y="472414"/>
                  </a:lnTo>
                  <a:lnTo>
                    <a:pt x="1864360" y="472414"/>
                  </a:lnTo>
                  <a:lnTo>
                    <a:pt x="1863356" y="473303"/>
                  </a:lnTo>
                  <a:lnTo>
                    <a:pt x="1862861" y="473303"/>
                  </a:lnTo>
                  <a:lnTo>
                    <a:pt x="1862467" y="473049"/>
                  </a:lnTo>
                  <a:lnTo>
                    <a:pt x="1862188" y="472668"/>
                  </a:lnTo>
                  <a:lnTo>
                    <a:pt x="1861921" y="472541"/>
                  </a:lnTo>
                  <a:lnTo>
                    <a:pt x="1861464" y="472795"/>
                  </a:lnTo>
                  <a:lnTo>
                    <a:pt x="1860804" y="473430"/>
                  </a:lnTo>
                  <a:lnTo>
                    <a:pt x="1861654" y="473938"/>
                  </a:lnTo>
                  <a:lnTo>
                    <a:pt x="1861718" y="474065"/>
                  </a:lnTo>
                  <a:lnTo>
                    <a:pt x="1861578" y="474319"/>
                  </a:lnTo>
                  <a:lnTo>
                    <a:pt x="1859813" y="473938"/>
                  </a:lnTo>
                  <a:lnTo>
                    <a:pt x="1859089" y="475335"/>
                  </a:lnTo>
                  <a:lnTo>
                    <a:pt x="1857933" y="475716"/>
                  </a:lnTo>
                  <a:lnTo>
                    <a:pt x="1856359" y="474827"/>
                  </a:lnTo>
                  <a:lnTo>
                    <a:pt x="1856028" y="476224"/>
                  </a:lnTo>
                  <a:lnTo>
                    <a:pt x="1855724" y="476986"/>
                  </a:lnTo>
                  <a:lnTo>
                    <a:pt x="1855470" y="477113"/>
                  </a:lnTo>
                  <a:lnTo>
                    <a:pt x="1854873" y="477621"/>
                  </a:lnTo>
                  <a:lnTo>
                    <a:pt x="1854187" y="477748"/>
                  </a:lnTo>
                  <a:lnTo>
                    <a:pt x="1853399" y="477367"/>
                  </a:lnTo>
                  <a:lnTo>
                    <a:pt x="1853590" y="477875"/>
                  </a:lnTo>
                  <a:lnTo>
                    <a:pt x="1853984" y="478129"/>
                  </a:lnTo>
                  <a:lnTo>
                    <a:pt x="1854161" y="478383"/>
                  </a:lnTo>
                  <a:lnTo>
                    <a:pt x="1854276" y="479018"/>
                  </a:lnTo>
                  <a:lnTo>
                    <a:pt x="1853946" y="479272"/>
                  </a:lnTo>
                  <a:lnTo>
                    <a:pt x="1853323" y="479272"/>
                  </a:lnTo>
                  <a:lnTo>
                    <a:pt x="1852409" y="478764"/>
                  </a:lnTo>
                  <a:lnTo>
                    <a:pt x="1851533" y="478510"/>
                  </a:lnTo>
                  <a:lnTo>
                    <a:pt x="1851266" y="478383"/>
                  </a:lnTo>
                  <a:lnTo>
                    <a:pt x="1850936" y="478383"/>
                  </a:lnTo>
                  <a:lnTo>
                    <a:pt x="1850542" y="478510"/>
                  </a:lnTo>
                  <a:lnTo>
                    <a:pt x="1850009" y="479907"/>
                  </a:lnTo>
                  <a:lnTo>
                    <a:pt x="1849640" y="480669"/>
                  </a:lnTo>
                  <a:lnTo>
                    <a:pt x="1849437" y="480669"/>
                  </a:lnTo>
                  <a:lnTo>
                    <a:pt x="1849183" y="480923"/>
                  </a:lnTo>
                  <a:lnTo>
                    <a:pt x="1848307" y="480669"/>
                  </a:lnTo>
                  <a:lnTo>
                    <a:pt x="1846795" y="480161"/>
                  </a:lnTo>
                  <a:lnTo>
                    <a:pt x="1847151" y="481177"/>
                  </a:lnTo>
                  <a:lnTo>
                    <a:pt x="1847253" y="482828"/>
                  </a:lnTo>
                  <a:lnTo>
                    <a:pt x="1846961" y="483590"/>
                  </a:lnTo>
                  <a:lnTo>
                    <a:pt x="1846224" y="483209"/>
                  </a:lnTo>
                  <a:lnTo>
                    <a:pt x="1843239" y="481685"/>
                  </a:lnTo>
                  <a:lnTo>
                    <a:pt x="1842579" y="482447"/>
                  </a:lnTo>
                  <a:lnTo>
                    <a:pt x="1842122" y="482828"/>
                  </a:lnTo>
                  <a:lnTo>
                    <a:pt x="1841271" y="483209"/>
                  </a:lnTo>
                  <a:lnTo>
                    <a:pt x="1840293" y="483209"/>
                  </a:lnTo>
                  <a:lnTo>
                    <a:pt x="1839595" y="483133"/>
                  </a:lnTo>
                  <a:lnTo>
                    <a:pt x="1839595" y="484606"/>
                  </a:lnTo>
                  <a:lnTo>
                    <a:pt x="1839582" y="485114"/>
                  </a:lnTo>
                  <a:lnTo>
                    <a:pt x="1839188" y="484860"/>
                  </a:lnTo>
                  <a:lnTo>
                    <a:pt x="1839188" y="484733"/>
                  </a:lnTo>
                  <a:lnTo>
                    <a:pt x="1839595" y="484606"/>
                  </a:lnTo>
                  <a:lnTo>
                    <a:pt x="1839595" y="483133"/>
                  </a:lnTo>
                  <a:lnTo>
                    <a:pt x="1839188" y="483082"/>
                  </a:lnTo>
                  <a:lnTo>
                    <a:pt x="1838528" y="483336"/>
                  </a:lnTo>
                  <a:lnTo>
                    <a:pt x="1838325" y="483717"/>
                  </a:lnTo>
                  <a:lnTo>
                    <a:pt x="1837664" y="483971"/>
                  </a:lnTo>
                  <a:lnTo>
                    <a:pt x="1836775" y="484098"/>
                  </a:lnTo>
                  <a:lnTo>
                    <a:pt x="1836127" y="484098"/>
                  </a:lnTo>
                  <a:lnTo>
                    <a:pt x="1836127" y="487527"/>
                  </a:lnTo>
                  <a:lnTo>
                    <a:pt x="1835213" y="487019"/>
                  </a:lnTo>
                  <a:lnTo>
                    <a:pt x="1834591" y="486765"/>
                  </a:lnTo>
                  <a:lnTo>
                    <a:pt x="1834273" y="486765"/>
                  </a:lnTo>
                  <a:lnTo>
                    <a:pt x="1834261" y="486638"/>
                  </a:lnTo>
                  <a:lnTo>
                    <a:pt x="1834311" y="485114"/>
                  </a:lnTo>
                  <a:lnTo>
                    <a:pt x="1834476" y="484860"/>
                  </a:lnTo>
                  <a:lnTo>
                    <a:pt x="1835912" y="485622"/>
                  </a:lnTo>
                  <a:lnTo>
                    <a:pt x="1836013" y="485876"/>
                  </a:lnTo>
                  <a:lnTo>
                    <a:pt x="1836127" y="487527"/>
                  </a:lnTo>
                  <a:lnTo>
                    <a:pt x="1836127" y="484098"/>
                  </a:lnTo>
                  <a:lnTo>
                    <a:pt x="1835658" y="484098"/>
                  </a:lnTo>
                  <a:lnTo>
                    <a:pt x="1834489" y="483971"/>
                  </a:lnTo>
                  <a:lnTo>
                    <a:pt x="1833689" y="483971"/>
                  </a:lnTo>
                  <a:lnTo>
                    <a:pt x="1833105" y="484225"/>
                  </a:lnTo>
                  <a:lnTo>
                    <a:pt x="1833486" y="484860"/>
                  </a:lnTo>
                  <a:lnTo>
                    <a:pt x="1833587" y="485114"/>
                  </a:lnTo>
                  <a:lnTo>
                    <a:pt x="1833702" y="485876"/>
                  </a:lnTo>
                  <a:lnTo>
                    <a:pt x="1833575" y="486638"/>
                  </a:lnTo>
                  <a:lnTo>
                    <a:pt x="1830895" y="486130"/>
                  </a:lnTo>
                  <a:lnTo>
                    <a:pt x="1829460" y="486003"/>
                  </a:lnTo>
                  <a:lnTo>
                    <a:pt x="1829396" y="486130"/>
                  </a:lnTo>
                  <a:lnTo>
                    <a:pt x="1829333" y="489178"/>
                  </a:lnTo>
                  <a:lnTo>
                    <a:pt x="1829015" y="488162"/>
                  </a:lnTo>
                  <a:lnTo>
                    <a:pt x="1828457" y="487654"/>
                  </a:lnTo>
                  <a:lnTo>
                    <a:pt x="1827669" y="487654"/>
                  </a:lnTo>
                  <a:lnTo>
                    <a:pt x="1827022" y="487273"/>
                  </a:lnTo>
                  <a:lnTo>
                    <a:pt x="1826564" y="487527"/>
                  </a:lnTo>
                  <a:lnTo>
                    <a:pt x="1826298" y="488416"/>
                  </a:lnTo>
                  <a:lnTo>
                    <a:pt x="1825447" y="488416"/>
                  </a:lnTo>
                  <a:lnTo>
                    <a:pt x="1824748" y="488797"/>
                  </a:lnTo>
                  <a:lnTo>
                    <a:pt x="1824228" y="489559"/>
                  </a:lnTo>
                  <a:lnTo>
                    <a:pt x="1823237" y="490448"/>
                  </a:lnTo>
                  <a:lnTo>
                    <a:pt x="1822716" y="490956"/>
                  </a:lnTo>
                  <a:lnTo>
                    <a:pt x="1822348" y="491083"/>
                  </a:lnTo>
                  <a:lnTo>
                    <a:pt x="1822145" y="491210"/>
                  </a:lnTo>
                  <a:lnTo>
                    <a:pt x="1822094" y="490448"/>
                  </a:lnTo>
                  <a:lnTo>
                    <a:pt x="1822081" y="490321"/>
                  </a:lnTo>
                  <a:lnTo>
                    <a:pt x="1821764" y="490067"/>
                  </a:lnTo>
                  <a:lnTo>
                    <a:pt x="1820291" y="490448"/>
                  </a:lnTo>
                  <a:lnTo>
                    <a:pt x="1820037" y="490321"/>
                  </a:lnTo>
                  <a:lnTo>
                    <a:pt x="1819897" y="490067"/>
                  </a:lnTo>
                  <a:lnTo>
                    <a:pt x="1819795" y="489686"/>
                  </a:lnTo>
                  <a:lnTo>
                    <a:pt x="1819706" y="489178"/>
                  </a:lnTo>
                  <a:lnTo>
                    <a:pt x="1820887" y="489178"/>
                  </a:lnTo>
                  <a:lnTo>
                    <a:pt x="1821611" y="488924"/>
                  </a:lnTo>
                  <a:lnTo>
                    <a:pt x="1821827" y="488416"/>
                  </a:lnTo>
                  <a:lnTo>
                    <a:pt x="1821891" y="486130"/>
                  </a:lnTo>
                  <a:lnTo>
                    <a:pt x="1821840" y="485368"/>
                  </a:lnTo>
                  <a:lnTo>
                    <a:pt x="1821599" y="483717"/>
                  </a:lnTo>
                  <a:lnTo>
                    <a:pt x="1821688" y="482447"/>
                  </a:lnTo>
                  <a:lnTo>
                    <a:pt x="1821827" y="482193"/>
                  </a:lnTo>
                  <a:lnTo>
                    <a:pt x="1821383" y="481812"/>
                  </a:lnTo>
                  <a:lnTo>
                    <a:pt x="1821268" y="481177"/>
                  </a:lnTo>
                  <a:lnTo>
                    <a:pt x="1821370" y="480415"/>
                  </a:lnTo>
                  <a:lnTo>
                    <a:pt x="1821497" y="479907"/>
                  </a:lnTo>
                  <a:lnTo>
                    <a:pt x="1821815" y="478891"/>
                  </a:lnTo>
                  <a:lnTo>
                    <a:pt x="1821738" y="478383"/>
                  </a:lnTo>
                  <a:lnTo>
                    <a:pt x="1821472" y="477494"/>
                  </a:lnTo>
                  <a:lnTo>
                    <a:pt x="1820735" y="476478"/>
                  </a:lnTo>
                  <a:lnTo>
                    <a:pt x="1820621" y="476224"/>
                  </a:lnTo>
                  <a:lnTo>
                    <a:pt x="1820633" y="475335"/>
                  </a:lnTo>
                  <a:lnTo>
                    <a:pt x="1821103" y="474827"/>
                  </a:lnTo>
                  <a:lnTo>
                    <a:pt x="1821370" y="474319"/>
                  </a:lnTo>
                  <a:lnTo>
                    <a:pt x="1821459" y="473938"/>
                  </a:lnTo>
                  <a:lnTo>
                    <a:pt x="1821307" y="473557"/>
                  </a:lnTo>
                  <a:lnTo>
                    <a:pt x="1821129" y="471906"/>
                  </a:lnTo>
                  <a:lnTo>
                    <a:pt x="1820938" y="471398"/>
                  </a:lnTo>
                  <a:lnTo>
                    <a:pt x="1821243" y="470128"/>
                  </a:lnTo>
                  <a:lnTo>
                    <a:pt x="1821141" y="469112"/>
                  </a:lnTo>
                  <a:lnTo>
                    <a:pt x="1821053" y="468858"/>
                  </a:lnTo>
                  <a:lnTo>
                    <a:pt x="1820608" y="468287"/>
                  </a:lnTo>
                  <a:lnTo>
                    <a:pt x="1820608" y="485876"/>
                  </a:lnTo>
                  <a:lnTo>
                    <a:pt x="1820392" y="486130"/>
                  </a:lnTo>
                  <a:lnTo>
                    <a:pt x="1819998" y="486130"/>
                  </a:lnTo>
                  <a:lnTo>
                    <a:pt x="1819541" y="485622"/>
                  </a:lnTo>
                  <a:lnTo>
                    <a:pt x="1819871" y="485368"/>
                  </a:lnTo>
                  <a:lnTo>
                    <a:pt x="1820265" y="485368"/>
                  </a:lnTo>
                  <a:lnTo>
                    <a:pt x="1820570" y="485622"/>
                  </a:lnTo>
                  <a:lnTo>
                    <a:pt x="1820608" y="485876"/>
                  </a:lnTo>
                  <a:lnTo>
                    <a:pt x="1820608" y="468287"/>
                  </a:lnTo>
                  <a:lnTo>
                    <a:pt x="1820278" y="467842"/>
                  </a:lnTo>
                  <a:lnTo>
                    <a:pt x="1820392" y="465683"/>
                  </a:lnTo>
                  <a:lnTo>
                    <a:pt x="1820621" y="463270"/>
                  </a:lnTo>
                  <a:lnTo>
                    <a:pt x="1820557" y="461111"/>
                  </a:lnTo>
                  <a:lnTo>
                    <a:pt x="1820214" y="459841"/>
                  </a:lnTo>
                  <a:lnTo>
                    <a:pt x="1819376" y="458952"/>
                  </a:lnTo>
                  <a:lnTo>
                    <a:pt x="1819109" y="458444"/>
                  </a:lnTo>
                  <a:lnTo>
                    <a:pt x="1819122" y="458190"/>
                  </a:lnTo>
                  <a:lnTo>
                    <a:pt x="1819376" y="457936"/>
                  </a:lnTo>
                  <a:lnTo>
                    <a:pt x="1819706" y="457682"/>
                  </a:lnTo>
                  <a:lnTo>
                    <a:pt x="1820100" y="457555"/>
                  </a:lnTo>
                  <a:lnTo>
                    <a:pt x="1820570" y="457555"/>
                  </a:lnTo>
                  <a:lnTo>
                    <a:pt x="1820570" y="456793"/>
                  </a:lnTo>
                  <a:lnTo>
                    <a:pt x="1820976" y="456285"/>
                  </a:lnTo>
                  <a:lnTo>
                    <a:pt x="1821459" y="455777"/>
                  </a:lnTo>
                  <a:lnTo>
                    <a:pt x="1821764" y="455269"/>
                  </a:lnTo>
                  <a:lnTo>
                    <a:pt x="1821903" y="453999"/>
                  </a:lnTo>
                  <a:lnTo>
                    <a:pt x="1821980" y="452348"/>
                  </a:lnTo>
                  <a:lnTo>
                    <a:pt x="1821992" y="449681"/>
                  </a:lnTo>
                  <a:lnTo>
                    <a:pt x="1821256" y="448792"/>
                  </a:lnTo>
                  <a:lnTo>
                    <a:pt x="1821357" y="448157"/>
                  </a:lnTo>
                  <a:lnTo>
                    <a:pt x="1823859" y="442823"/>
                  </a:lnTo>
                  <a:lnTo>
                    <a:pt x="1823847" y="441172"/>
                  </a:lnTo>
                  <a:lnTo>
                    <a:pt x="1823974" y="440537"/>
                  </a:lnTo>
                  <a:lnTo>
                    <a:pt x="1824101" y="438632"/>
                  </a:lnTo>
                  <a:lnTo>
                    <a:pt x="1824177" y="436600"/>
                  </a:lnTo>
                  <a:lnTo>
                    <a:pt x="1824177" y="436346"/>
                  </a:lnTo>
                  <a:lnTo>
                    <a:pt x="1824012" y="436219"/>
                  </a:lnTo>
                  <a:lnTo>
                    <a:pt x="1823339" y="435711"/>
                  </a:lnTo>
                  <a:lnTo>
                    <a:pt x="1821624" y="436219"/>
                  </a:lnTo>
                  <a:lnTo>
                    <a:pt x="1821662" y="435584"/>
                  </a:lnTo>
                  <a:lnTo>
                    <a:pt x="1821789" y="435330"/>
                  </a:lnTo>
                  <a:lnTo>
                    <a:pt x="1821929" y="435076"/>
                  </a:lnTo>
                  <a:lnTo>
                    <a:pt x="1821967" y="434949"/>
                  </a:lnTo>
                  <a:lnTo>
                    <a:pt x="1822335" y="433806"/>
                  </a:lnTo>
                  <a:lnTo>
                    <a:pt x="1821357" y="432790"/>
                  </a:lnTo>
                  <a:lnTo>
                    <a:pt x="1820214" y="432536"/>
                  </a:lnTo>
                  <a:lnTo>
                    <a:pt x="1820062" y="432574"/>
                  </a:lnTo>
                  <a:lnTo>
                    <a:pt x="1820062" y="435330"/>
                  </a:lnTo>
                  <a:lnTo>
                    <a:pt x="1819871" y="435330"/>
                  </a:lnTo>
                  <a:lnTo>
                    <a:pt x="1819770" y="434949"/>
                  </a:lnTo>
                  <a:lnTo>
                    <a:pt x="1819973" y="435076"/>
                  </a:lnTo>
                  <a:lnTo>
                    <a:pt x="1820062" y="435330"/>
                  </a:lnTo>
                  <a:lnTo>
                    <a:pt x="1820062" y="432574"/>
                  </a:lnTo>
                  <a:lnTo>
                    <a:pt x="1818894" y="432790"/>
                  </a:lnTo>
                  <a:lnTo>
                    <a:pt x="1818601" y="432917"/>
                  </a:lnTo>
                  <a:lnTo>
                    <a:pt x="1818411" y="433298"/>
                  </a:lnTo>
                  <a:lnTo>
                    <a:pt x="1818995" y="434060"/>
                  </a:lnTo>
                  <a:lnTo>
                    <a:pt x="1819186" y="434695"/>
                  </a:lnTo>
                  <a:lnTo>
                    <a:pt x="1818779" y="435457"/>
                  </a:lnTo>
                  <a:lnTo>
                    <a:pt x="1818106" y="435584"/>
                  </a:lnTo>
                  <a:lnTo>
                    <a:pt x="1815261" y="434695"/>
                  </a:lnTo>
                  <a:lnTo>
                    <a:pt x="1813979" y="434187"/>
                  </a:lnTo>
                  <a:lnTo>
                    <a:pt x="1812988" y="434949"/>
                  </a:lnTo>
                  <a:lnTo>
                    <a:pt x="1812772" y="435330"/>
                  </a:lnTo>
                  <a:lnTo>
                    <a:pt x="1812671" y="435711"/>
                  </a:lnTo>
                  <a:lnTo>
                    <a:pt x="1812886" y="436346"/>
                  </a:lnTo>
                  <a:lnTo>
                    <a:pt x="1812620" y="436600"/>
                  </a:lnTo>
                  <a:lnTo>
                    <a:pt x="1811312" y="436600"/>
                  </a:lnTo>
                  <a:lnTo>
                    <a:pt x="1810423" y="436346"/>
                  </a:lnTo>
                  <a:lnTo>
                    <a:pt x="1809635" y="436473"/>
                  </a:lnTo>
                  <a:lnTo>
                    <a:pt x="1807273" y="436727"/>
                  </a:lnTo>
                  <a:lnTo>
                    <a:pt x="1806689" y="436981"/>
                  </a:lnTo>
                  <a:lnTo>
                    <a:pt x="1806575" y="438632"/>
                  </a:lnTo>
                  <a:lnTo>
                    <a:pt x="1805406" y="438378"/>
                  </a:lnTo>
                  <a:lnTo>
                    <a:pt x="1804708" y="438759"/>
                  </a:lnTo>
                  <a:lnTo>
                    <a:pt x="1804504" y="439775"/>
                  </a:lnTo>
                  <a:lnTo>
                    <a:pt x="1804822" y="440156"/>
                  </a:lnTo>
                  <a:lnTo>
                    <a:pt x="1805089" y="440537"/>
                  </a:lnTo>
                  <a:lnTo>
                    <a:pt x="1805292" y="441172"/>
                  </a:lnTo>
                  <a:lnTo>
                    <a:pt x="1805305" y="441807"/>
                  </a:lnTo>
                  <a:lnTo>
                    <a:pt x="1805241" y="441934"/>
                  </a:lnTo>
                  <a:lnTo>
                    <a:pt x="1804784" y="442061"/>
                  </a:lnTo>
                  <a:lnTo>
                    <a:pt x="1804390" y="442442"/>
                  </a:lnTo>
                  <a:lnTo>
                    <a:pt x="1804174" y="442823"/>
                  </a:lnTo>
                  <a:lnTo>
                    <a:pt x="1803984" y="443585"/>
                  </a:lnTo>
                  <a:lnTo>
                    <a:pt x="1804276" y="444220"/>
                  </a:lnTo>
                  <a:lnTo>
                    <a:pt x="1805051" y="444982"/>
                  </a:lnTo>
                  <a:lnTo>
                    <a:pt x="1803755" y="445998"/>
                  </a:lnTo>
                  <a:lnTo>
                    <a:pt x="1803882" y="447649"/>
                  </a:lnTo>
                  <a:lnTo>
                    <a:pt x="1803641" y="448665"/>
                  </a:lnTo>
                  <a:lnTo>
                    <a:pt x="1803146" y="449681"/>
                  </a:lnTo>
                  <a:lnTo>
                    <a:pt x="1802841" y="450824"/>
                  </a:lnTo>
                  <a:lnTo>
                    <a:pt x="1802307" y="452348"/>
                  </a:lnTo>
                  <a:lnTo>
                    <a:pt x="1802193" y="454507"/>
                  </a:lnTo>
                  <a:lnTo>
                    <a:pt x="1802892" y="455904"/>
                  </a:lnTo>
                  <a:lnTo>
                    <a:pt x="1801977" y="456158"/>
                  </a:lnTo>
                  <a:lnTo>
                    <a:pt x="1801634" y="456793"/>
                  </a:lnTo>
                  <a:lnTo>
                    <a:pt x="1801685" y="459841"/>
                  </a:lnTo>
                  <a:lnTo>
                    <a:pt x="1801964" y="461111"/>
                  </a:lnTo>
                  <a:lnTo>
                    <a:pt x="1802053" y="462889"/>
                  </a:lnTo>
                  <a:lnTo>
                    <a:pt x="1802333" y="464794"/>
                  </a:lnTo>
                  <a:lnTo>
                    <a:pt x="1802320" y="466064"/>
                  </a:lnTo>
                  <a:lnTo>
                    <a:pt x="1802498" y="467334"/>
                  </a:lnTo>
                  <a:lnTo>
                    <a:pt x="1803323" y="469874"/>
                  </a:lnTo>
                  <a:lnTo>
                    <a:pt x="1803590" y="470509"/>
                  </a:lnTo>
                  <a:lnTo>
                    <a:pt x="1803857" y="471017"/>
                  </a:lnTo>
                  <a:lnTo>
                    <a:pt x="1803196" y="471271"/>
                  </a:lnTo>
                  <a:lnTo>
                    <a:pt x="1803133" y="471398"/>
                  </a:lnTo>
                  <a:lnTo>
                    <a:pt x="1803031" y="474573"/>
                  </a:lnTo>
                  <a:lnTo>
                    <a:pt x="1803742" y="475335"/>
                  </a:lnTo>
                  <a:lnTo>
                    <a:pt x="1803844" y="476351"/>
                  </a:lnTo>
                  <a:lnTo>
                    <a:pt x="1803641" y="476732"/>
                  </a:lnTo>
                  <a:lnTo>
                    <a:pt x="1803615" y="477113"/>
                  </a:lnTo>
                  <a:lnTo>
                    <a:pt x="1803831" y="477367"/>
                  </a:lnTo>
                  <a:lnTo>
                    <a:pt x="1803857" y="478764"/>
                  </a:lnTo>
                  <a:lnTo>
                    <a:pt x="1803654" y="479653"/>
                  </a:lnTo>
                  <a:lnTo>
                    <a:pt x="1803552" y="480669"/>
                  </a:lnTo>
                  <a:lnTo>
                    <a:pt x="1803755" y="481431"/>
                  </a:lnTo>
                  <a:lnTo>
                    <a:pt x="1804009" y="482828"/>
                  </a:lnTo>
                  <a:lnTo>
                    <a:pt x="1804123" y="484479"/>
                  </a:lnTo>
                  <a:lnTo>
                    <a:pt x="1803984" y="484733"/>
                  </a:lnTo>
                  <a:lnTo>
                    <a:pt x="1803895" y="485241"/>
                  </a:lnTo>
                  <a:lnTo>
                    <a:pt x="1803781" y="486511"/>
                  </a:lnTo>
                  <a:lnTo>
                    <a:pt x="1804111" y="487908"/>
                  </a:lnTo>
                  <a:lnTo>
                    <a:pt x="1804911" y="488924"/>
                  </a:lnTo>
                  <a:lnTo>
                    <a:pt x="1805266" y="489432"/>
                  </a:lnTo>
                  <a:lnTo>
                    <a:pt x="1805495" y="490194"/>
                  </a:lnTo>
                  <a:lnTo>
                    <a:pt x="1805609" y="491083"/>
                  </a:lnTo>
                  <a:lnTo>
                    <a:pt x="1805355" y="491210"/>
                  </a:lnTo>
                  <a:lnTo>
                    <a:pt x="1805152" y="491591"/>
                  </a:lnTo>
                  <a:lnTo>
                    <a:pt x="1804758" y="491972"/>
                  </a:lnTo>
                  <a:lnTo>
                    <a:pt x="1804416" y="492226"/>
                  </a:lnTo>
                  <a:lnTo>
                    <a:pt x="1804454" y="492988"/>
                  </a:lnTo>
                  <a:lnTo>
                    <a:pt x="1804898" y="494004"/>
                  </a:lnTo>
                  <a:lnTo>
                    <a:pt x="1805114" y="494893"/>
                  </a:lnTo>
                  <a:lnTo>
                    <a:pt x="1805203" y="496290"/>
                  </a:lnTo>
                  <a:lnTo>
                    <a:pt x="1804911" y="496671"/>
                  </a:lnTo>
                  <a:lnTo>
                    <a:pt x="1804225" y="496671"/>
                  </a:lnTo>
                  <a:lnTo>
                    <a:pt x="1803565" y="496417"/>
                  </a:lnTo>
                  <a:lnTo>
                    <a:pt x="1803247" y="496290"/>
                  </a:lnTo>
                  <a:lnTo>
                    <a:pt x="1801964" y="495909"/>
                  </a:lnTo>
                  <a:lnTo>
                    <a:pt x="1800885" y="495655"/>
                  </a:lnTo>
                  <a:lnTo>
                    <a:pt x="1800491" y="495909"/>
                  </a:lnTo>
                  <a:lnTo>
                    <a:pt x="1800288" y="496290"/>
                  </a:lnTo>
                  <a:lnTo>
                    <a:pt x="1799907" y="496417"/>
                  </a:lnTo>
                  <a:lnTo>
                    <a:pt x="1799602" y="496417"/>
                  </a:lnTo>
                  <a:lnTo>
                    <a:pt x="1799513" y="496290"/>
                  </a:lnTo>
                  <a:lnTo>
                    <a:pt x="1799386" y="494893"/>
                  </a:lnTo>
                  <a:lnTo>
                    <a:pt x="1799336" y="494385"/>
                  </a:lnTo>
                  <a:lnTo>
                    <a:pt x="1798942" y="493623"/>
                  </a:lnTo>
                  <a:lnTo>
                    <a:pt x="1798866" y="493369"/>
                  </a:lnTo>
                  <a:lnTo>
                    <a:pt x="1798662" y="492734"/>
                  </a:lnTo>
                  <a:lnTo>
                    <a:pt x="1797418" y="492607"/>
                  </a:lnTo>
                  <a:lnTo>
                    <a:pt x="1796503" y="492226"/>
                  </a:lnTo>
                  <a:lnTo>
                    <a:pt x="1795919" y="491337"/>
                  </a:lnTo>
                  <a:lnTo>
                    <a:pt x="1795843" y="491845"/>
                  </a:lnTo>
                  <a:lnTo>
                    <a:pt x="1795741" y="492988"/>
                  </a:lnTo>
                  <a:lnTo>
                    <a:pt x="1795513" y="493242"/>
                  </a:lnTo>
                  <a:lnTo>
                    <a:pt x="1795106" y="493369"/>
                  </a:lnTo>
                  <a:lnTo>
                    <a:pt x="1795005" y="491083"/>
                  </a:lnTo>
                  <a:lnTo>
                    <a:pt x="1794560" y="490067"/>
                  </a:lnTo>
                  <a:lnTo>
                    <a:pt x="1793570" y="489686"/>
                  </a:lnTo>
                  <a:lnTo>
                    <a:pt x="1792884" y="489559"/>
                  </a:lnTo>
                  <a:lnTo>
                    <a:pt x="1792300" y="489305"/>
                  </a:lnTo>
                  <a:lnTo>
                    <a:pt x="1791512" y="489178"/>
                  </a:lnTo>
                  <a:lnTo>
                    <a:pt x="1790928" y="488797"/>
                  </a:lnTo>
                  <a:lnTo>
                    <a:pt x="1790661" y="488162"/>
                  </a:lnTo>
                  <a:lnTo>
                    <a:pt x="1790547" y="487654"/>
                  </a:lnTo>
                  <a:lnTo>
                    <a:pt x="1790446" y="487273"/>
                  </a:lnTo>
                  <a:lnTo>
                    <a:pt x="1790255" y="487019"/>
                  </a:lnTo>
                  <a:lnTo>
                    <a:pt x="1790128" y="486638"/>
                  </a:lnTo>
                  <a:lnTo>
                    <a:pt x="1789912" y="486384"/>
                  </a:lnTo>
                  <a:lnTo>
                    <a:pt x="1789569" y="486384"/>
                  </a:lnTo>
                  <a:lnTo>
                    <a:pt x="1789366" y="486511"/>
                  </a:lnTo>
                  <a:lnTo>
                    <a:pt x="1786712" y="487654"/>
                  </a:lnTo>
                  <a:lnTo>
                    <a:pt x="1786521" y="487019"/>
                  </a:lnTo>
                  <a:lnTo>
                    <a:pt x="1787017" y="486511"/>
                  </a:lnTo>
                  <a:lnTo>
                    <a:pt x="1787474" y="486257"/>
                  </a:lnTo>
                  <a:lnTo>
                    <a:pt x="1787575" y="486130"/>
                  </a:lnTo>
                  <a:lnTo>
                    <a:pt x="1787321" y="486003"/>
                  </a:lnTo>
                  <a:lnTo>
                    <a:pt x="1786089" y="484479"/>
                  </a:lnTo>
                  <a:lnTo>
                    <a:pt x="1784781" y="483590"/>
                  </a:lnTo>
                  <a:lnTo>
                    <a:pt x="1783410" y="482955"/>
                  </a:lnTo>
                  <a:lnTo>
                    <a:pt x="1782241" y="482066"/>
                  </a:lnTo>
                  <a:lnTo>
                    <a:pt x="1781263" y="481558"/>
                  </a:lnTo>
                  <a:lnTo>
                    <a:pt x="1780476" y="481558"/>
                  </a:lnTo>
                  <a:lnTo>
                    <a:pt x="1780247" y="480161"/>
                  </a:lnTo>
                  <a:lnTo>
                    <a:pt x="1780159" y="479907"/>
                  </a:lnTo>
                  <a:lnTo>
                    <a:pt x="1779689" y="479018"/>
                  </a:lnTo>
                  <a:lnTo>
                    <a:pt x="1778838" y="478510"/>
                  </a:lnTo>
                  <a:lnTo>
                    <a:pt x="1777263" y="477621"/>
                  </a:lnTo>
                  <a:lnTo>
                    <a:pt x="1774825" y="475970"/>
                  </a:lnTo>
                  <a:lnTo>
                    <a:pt x="1773618" y="475843"/>
                  </a:lnTo>
                  <a:lnTo>
                    <a:pt x="1772183" y="476097"/>
                  </a:lnTo>
                  <a:lnTo>
                    <a:pt x="1770507" y="476859"/>
                  </a:lnTo>
                  <a:lnTo>
                    <a:pt x="1768919" y="478129"/>
                  </a:lnTo>
                  <a:lnTo>
                    <a:pt x="1767535" y="478510"/>
                  </a:lnTo>
                  <a:lnTo>
                    <a:pt x="1767116" y="479272"/>
                  </a:lnTo>
                  <a:lnTo>
                    <a:pt x="1767014" y="481050"/>
                  </a:lnTo>
                  <a:lnTo>
                    <a:pt x="1767141" y="482574"/>
                  </a:lnTo>
                  <a:lnTo>
                    <a:pt x="1770291" y="489813"/>
                  </a:lnTo>
                  <a:lnTo>
                    <a:pt x="1771357" y="491210"/>
                  </a:lnTo>
                  <a:lnTo>
                    <a:pt x="1773986" y="493750"/>
                  </a:lnTo>
                  <a:lnTo>
                    <a:pt x="1774571" y="494512"/>
                  </a:lnTo>
                  <a:lnTo>
                    <a:pt x="1775053" y="495020"/>
                  </a:lnTo>
                  <a:lnTo>
                    <a:pt x="1775650" y="495274"/>
                  </a:lnTo>
                  <a:lnTo>
                    <a:pt x="1776425" y="496163"/>
                  </a:lnTo>
                  <a:lnTo>
                    <a:pt x="1776615" y="496798"/>
                  </a:lnTo>
                  <a:lnTo>
                    <a:pt x="1777136" y="497179"/>
                  </a:lnTo>
                  <a:lnTo>
                    <a:pt x="1778508" y="497814"/>
                  </a:lnTo>
                  <a:lnTo>
                    <a:pt x="1778812" y="498068"/>
                  </a:lnTo>
                  <a:lnTo>
                    <a:pt x="1778876" y="498195"/>
                  </a:lnTo>
                  <a:lnTo>
                    <a:pt x="1779447" y="498957"/>
                  </a:lnTo>
                  <a:lnTo>
                    <a:pt x="1780032" y="499465"/>
                  </a:lnTo>
                  <a:lnTo>
                    <a:pt x="1780717" y="499592"/>
                  </a:lnTo>
                  <a:lnTo>
                    <a:pt x="1781505" y="499338"/>
                  </a:lnTo>
                  <a:lnTo>
                    <a:pt x="1781632" y="500481"/>
                  </a:lnTo>
                  <a:lnTo>
                    <a:pt x="1781492" y="500735"/>
                  </a:lnTo>
                  <a:lnTo>
                    <a:pt x="1783397" y="501624"/>
                  </a:lnTo>
                  <a:lnTo>
                    <a:pt x="1785607" y="502386"/>
                  </a:lnTo>
                  <a:lnTo>
                    <a:pt x="1785556" y="503783"/>
                  </a:lnTo>
                  <a:lnTo>
                    <a:pt x="1786153" y="504672"/>
                  </a:lnTo>
                  <a:lnTo>
                    <a:pt x="1787639" y="505688"/>
                  </a:lnTo>
                  <a:lnTo>
                    <a:pt x="1789696" y="506450"/>
                  </a:lnTo>
                  <a:lnTo>
                    <a:pt x="1790865" y="507085"/>
                  </a:lnTo>
                  <a:lnTo>
                    <a:pt x="1791754" y="507212"/>
                  </a:lnTo>
                  <a:lnTo>
                    <a:pt x="1792071" y="508609"/>
                  </a:lnTo>
                  <a:lnTo>
                    <a:pt x="1793011" y="509244"/>
                  </a:lnTo>
                  <a:lnTo>
                    <a:pt x="1794586" y="509371"/>
                  </a:lnTo>
                  <a:lnTo>
                    <a:pt x="1796135" y="512165"/>
                  </a:lnTo>
                  <a:lnTo>
                    <a:pt x="1797050" y="512292"/>
                  </a:lnTo>
                  <a:lnTo>
                    <a:pt x="1797837" y="512673"/>
                  </a:lnTo>
                  <a:lnTo>
                    <a:pt x="1799348" y="514451"/>
                  </a:lnTo>
                  <a:lnTo>
                    <a:pt x="1800136" y="515467"/>
                  </a:lnTo>
                  <a:lnTo>
                    <a:pt x="1801114" y="516483"/>
                  </a:lnTo>
                  <a:lnTo>
                    <a:pt x="1801304" y="516737"/>
                  </a:lnTo>
                  <a:lnTo>
                    <a:pt x="1801495" y="517118"/>
                  </a:lnTo>
                  <a:lnTo>
                    <a:pt x="1801685" y="517753"/>
                  </a:lnTo>
                  <a:lnTo>
                    <a:pt x="1803349" y="518388"/>
                  </a:lnTo>
                  <a:lnTo>
                    <a:pt x="1804822" y="518896"/>
                  </a:lnTo>
                  <a:lnTo>
                    <a:pt x="1804873" y="519912"/>
                  </a:lnTo>
                  <a:lnTo>
                    <a:pt x="1805127" y="520547"/>
                  </a:lnTo>
                  <a:lnTo>
                    <a:pt x="1805787" y="520801"/>
                  </a:lnTo>
                  <a:lnTo>
                    <a:pt x="1806079" y="524103"/>
                  </a:lnTo>
                  <a:lnTo>
                    <a:pt x="1807476" y="526389"/>
                  </a:lnTo>
                  <a:lnTo>
                    <a:pt x="1809953" y="527659"/>
                  </a:lnTo>
                  <a:lnTo>
                    <a:pt x="1811324" y="527532"/>
                  </a:lnTo>
                  <a:lnTo>
                    <a:pt x="1812048" y="526897"/>
                  </a:lnTo>
                  <a:lnTo>
                    <a:pt x="1812124" y="525754"/>
                  </a:lnTo>
                  <a:lnTo>
                    <a:pt x="1812925" y="525246"/>
                  </a:lnTo>
                  <a:lnTo>
                    <a:pt x="1813661" y="525627"/>
                  </a:lnTo>
                  <a:lnTo>
                    <a:pt x="1814372" y="527151"/>
                  </a:lnTo>
                  <a:lnTo>
                    <a:pt x="1815350" y="527659"/>
                  </a:lnTo>
                  <a:lnTo>
                    <a:pt x="1816633" y="528040"/>
                  </a:lnTo>
                  <a:lnTo>
                    <a:pt x="1817674" y="528294"/>
                  </a:lnTo>
                  <a:lnTo>
                    <a:pt x="1818424" y="528802"/>
                  </a:lnTo>
                  <a:lnTo>
                    <a:pt x="1821611" y="531342"/>
                  </a:lnTo>
                  <a:lnTo>
                    <a:pt x="1821802" y="531977"/>
                  </a:lnTo>
                  <a:lnTo>
                    <a:pt x="1821891" y="532739"/>
                  </a:lnTo>
                  <a:lnTo>
                    <a:pt x="1822297" y="532612"/>
                  </a:lnTo>
                  <a:lnTo>
                    <a:pt x="1822742" y="532866"/>
                  </a:lnTo>
                  <a:lnTo>
                    <a:pt x="1823262" y="533501"/>
                  </a:lnTo>
                  <a:lnTo>
                    <a:pt x="1825942" y="534771"/>
                  </a:lnTo>
                  <a:lnTo>
                    <a:pt x="1826895" y="534898"/>
                  </a:lnTo>
                  <a:lnTo>
                    <a:pt x="1827491" y="534390"/>
                  </a:lnTo>
                  <a:lnTo>
                    <a:pt x="1827212" y="534898"/>
                  </a:lnTo>
                  <a:lnTo>
                    <a:pt x="1827136" y="536041"/>
                  </a:lnTo>
                  <a:lnTo>
                    <a:pt x="1828927" y="537311"/>
                  </a:lnTo>
                  <a:lnTo>
                    <a:pt x="1830717" y="538835"/>
                  </a:lnTo>
                  <a:lnTo>
                    <a:pt x="1831568" y="539089"/>
                  </a:lnTo>
                  <a:lnTo>
                    <a:pt x="1832356" y="538835"/>
                  </a:lnTo>
                  <a:lnTo>
                    <a:pt x="1833130" y="539851"/>
                  </a:lnTo>
                  <a:lnTo>
                    <a:pt x="1833943" y="540359"/>
                  </a:lnTo>
                  <a:lnTo>
                    <a:pt x="1834794" y="540359"/>
                  </a:lnTo>
                  <a:lnTo>
                    <a:pt x="1836153" y="542010"/>
                  </a:lnTo>
                  <a:lnTo>
                    <a:pt x="1839188" y="544804"/>
                  </a:lnTo>
                  <a:lnTo>
                    <a:pt x="1840560" y="545312"/>
                  </a:lnTo>
                  <a:lnTo>
                    <a:pt x="1841931" y="545185"/>
                  </a:lnTo>
                  <a:lnTo>
                    <a:pt x="1842109" y="546455"/>
                  </a:lnTo>
                  <a:lnTo>
                    <a:pt x="1842693" y="547344"/>
                  </a:lnTo>
                  <a:lnTo>
                    <a:pt x="1843671" y="548106"/>
                  </a:lnTo>
                  <a:lnTo>
                    <a:pt x="1846402" y="550392"/>
                  </a:lnTo>
                  <a:lnTo>
                    <a:pt x="1846922" y="551027"/>
                  </a:lnTo>
                  <a:lnTo>
                    <a:pt x="1847672" y="551281"/>
                  </a:lnTo>
                  <a:lnTo>
                    <a:pt x="1848662" y="551281"/>
                  </a:lnTo>
                  <a:lnTo>
                    <a:pt x="1848167" y="550646"/>
                  </a:lnTo>
                  <a:lnTo>
                    <a:pt x="1848180" y="550392"/>
                  </a:lnTo>
                  <a:lnTo>
                    <a:pt x="1849640" y="549884"/>
                  </a:lnTo>
                  <a:lnTo>
                    <a:pt x="1849780" y="549884"/>
                  </a:lnTo>
                  <a:lnTo>
                    <a:pt x="1849780" y="550138"/>
                  </a:lnTo>
                  <a:lnTo>
                    <a:pt x="1849640" y="550392"/>
                  </a:lnTo>
                  <a:lnTo>
                    <a:pt x="1849628" y="551281"/>
                  </a:lnTo>
                  <a:lnTo>
                    <a:pt x="1850161" y="551281"/>
                  </a:lnTo>
                  <a:lnTo>
                    <a:pt x="1850644" y="550773"/>
                  </a:lnTo>
                  <a:lnTo>
                    <a:pt x="1851101" y="549884"/>
                  </a:lnTo>
                  <a:lnTo>
                    <a:pt x="1852028" y="548106"/>
                  </a:lnTo>
                  <a:lnTo>
                    <a:pt x="1852129" y="547598"/>
                  </a:lnTo>
                  <a:lnTo>
                    <a:pt x="1851939" y="547344"/>
                  </a:lnTo>
                  <a:lnTo>
                    <a:pt x="1851710" y="546709"/>
                  </a:lnTo>
                  <a:lnTo>
                    <a:pt x="1851736" y="546455"/>
                  </a:lnTo>
                  <a:lnTo>
                    <a:pt x="1851939" y="546328"/>
                  </a:lnTo>
                  <a:lnTo>
                    <a:pt x="1852256" y="546328"/>
                  </a:lnTo>
                  <a:lnTo>
                    <a:pt x="1852752" y="546709"/>
                  </a:lnTo>
                  <a:lnTo>
                    <a:pt x="1853399" y="547344"/>
                  </a:lnTo>
                  <a:lnTo>
                    <a:pt x="1854314" y="548106"/>
                  </a:lnTo>
                  <a:lnTo>
                    <a:pt x="1854835" y="548614"/>
                  </a:lnTo>
                  <a:lnTo>
                    <a:pt x="1854962" y="548614"/>
                  </a:lnTo>
                  <a:lnTo>
                    <a:pt x="1855762" y="548233"/>
                  </a:lnTo>
                  <a:lnTo>
                    <a:pt x="1857133" y="547725"/>
                  </a:lnTo>
                  <a:lnTo>
                    <a:pt x="1858314" y="547725"/>
                  </a:lnTo>
                  <a:lnTo>
                    <a:pt x="1858962" y="547598"/>
                  </a:lnTo>
                  <a:lnTo>
                    <a:pt x="1859102" y="547344"/>
                  </a:lnTo>
                  <a:lnTo>
                    <a:pt x="1858873" y="546328"/>
                  </a:lnTo>
                  <a:lnTo>
                    <a:pt x="1858848" y="546201"/>
                  </a:lnTo>
                  <a:lnTo>
                    <a:pt x="1859051" y="545566"/>
                  </a:lnTo>
                  <a:lnTo>
                    <a:pt x="1859699" y="545693"/>
                  </a:lnTo>
                  <a:lnTo>
                    <a:pt x="1859737" y="545566"/>
                  </a:lnTo>
                  <a:lnTo>
                    <a:pt x="1859813" y="545185"/>
                  </a:lnTo>
                  <a:lnTo>
                    <a:pt x="1859902" y="544804"/>
                  </a:lnTo>
                  <a:lnTo>
                    <a:pt x="1861007" y="542645"/>
                  </a:lnTo>
                  <a:lnTo>
                    <a:pt x="1861908" y="541375"/>
                  </a:lnTo>
                  <a:lnTo>
                    <a:pt x="1862315" y="540740"/>
                  </a:lnTo>
                  <a:lnTo>
                    <a:pt x="1863305" y="538708"/>
                  </a:lnTo>
                  <a:lnTo>
                    <a:pt x="1863407" y="538454"/>
                  </a:lnTo>
                  <a:lnTo>
                    <a:pt x="1862937" y="538708"/>
                  </a:lnTo>
                  <a:lnTo>
                    <a:pt x="1862188" y="538708"/>
                  </a:lnTo>
                  <a:lnTo>
                    <a:pt x="1861324" y="538505"/>
                  </a:lnTo>
                  <a:lnTo>
                    <a:pt x="1861324" y="539597"/>
                  </a:lnTo>
                  <a:lnTo>
                    <a:pt x="1861197" y="540105"/>
                  </a:lnTo>
                  <a:lnTo>
                    <a:pt x="1860829" y="540486"/>
                  </a:lnTo>
                  <a:lnTo>
                    <a:pt x="1860245" y="540740"/>
                  </a:lnTo>
                  <a:lnTo>
                    <a:pt x="1860308" y="539978"/>
                  </a:lnTo>
                  <a:lnTo>
                    <a:pt x="1860677" y="539597"/>
                  </a:lnTo>
                  <a:lnTo>
                    <a:pt x="1861324" y="539597"/>
                  </a:lnTo>
                  <a:lnTo>
                    <a:pt x="1861324" y="538505"/>
                  </a:lnTo>
                  <a:lnTo>
                    <a:pt x="1861134" y="538454"/>
                  </a:lnTo>
                  <a:lnTo>
                    <a:pt x="1860156" y="538454"/>
                  </a:lnTo>
                  <a:lnTo>
                    <a:pt x="1859076" y="538200"/>
                  </a:lnTo>
                  <a:lnTo>
                    <a:pt x="1857375" y="537946"/>
                  </a:lnTo>
                  <a:lnTo>
                    <a:pt x="1856600" y="537438"/>
                  </a:lnTo>
                  <a:lnTo>
                    <a:pt x="1856740" y="536422"/>
                  </a:lnTo>
                  <a:lnTo>
                    <a:pt x="1857336" y="535279"/>
                  </a:lnTo>
                  <a:lnTo>
                    <a:pt x="1857959" y="534390"/>
                  </a:lnTo>
                  <a:lnTo>
                    <a:pt x="1858327" y="533882"/>
                  </a:lnTo>
                  <a:lnTo>
                    <a:pt x="1857743" y="533374"/>
                  </a:lnTo>
                  <a:lnTo>
                    <a:pt x="1857451" y="532993"/>
                  </a:lnTo>
                  <a:lnTo>
                    <a:pt x="1857451" y="532866"/>
                  </a:lnTo>
                  <a:lnTo>
                    <a:pt x="1857400" y="532104"/>
                  </a:lnTo>
                  <a:lnTo>
                    <a:pt x="1857375" y="531850"/>
                  </a:lnTo>
                  <a:lnTo>
                    <a:pt x="1857438" y="531088"/>
                  </a:lnTo>
                  <a:lnTo>
                    <a:pt x="1857502" y="530834"/>
                  </a:lnTo>
                  <a:lnTo>
                    <a:pt x="1856854" y="530580"/>
                  </a:lnTo>
                  <a:lnTo>
                    <a:pt x="1855495" y="530821"/>
                  </a:lnTo>
                  <a:lnTo>
                    <a:pt x="1855495" y="532104"/>
                  </a:lnTo>
                  <a:lnTo>
                    <a:pt x="1855101" y="532866"/>
                  </a:lnTo>
                  <a:lnTo>
                    <a:pt x="1854771" y="532612"/>
                  </a:lnTo>
                  <a:lnTo>
                    <a:pt x="1854898" y="532358"/>
                  </a:lnTo>
                  <a:lnTo>
                    <a:pt x="1855495" y="532104"/>
                  </a:lnTo>
                  <a:lnTo>
                    <a:pt x="1855495" y="530821"/>
                  </a:lnTo>
                  <a:lnTo>
                    <a:pt x="1855114" y="530453"/>
                  </a:lnTo>
                  <a:lnTo>
                    <a:pt x="1855012" y="530199"/>
                  </a:lnTo>
                  <a:lnTo>
                    <a:pt x="1855127" y="529691"/>
                  </a:lnTo>
                  <a:lnTo>
                    <a:pt x="1854733" y="529818"/>
                  </a:lnTo>
                  <a:lnTo>
                    <a:pt x="1853539" y="531088"/>
                  </a:lnTo>
                  <a:lnTo>
                    <a:pt x="1853031" y="529564"/>
                  </a:lnTo>
                  <a:lnTo>
                    <a:pt x="1852879" y="529310"/>
                  </a:lnTo>
                  <a:lnTo>
                    <a:pt x="1852650" y="528929"/>
                  </a:lnTo>
                  <a:lnTo>
                    <a:pt x="1852180" y="528929"/>
                  </a:lnTo>
                  <a:lnTo>
                    <a:pt x="1851126" y="528929"/>
                  </a:lnTo>
                  <a:lnTo>
                    <a:pt x="1849818" y="529310"/>
                  </a:lnTo>
                  <a:lnTo>
                    <a:pt x="1849513" y="528802"/>
                  </a:lnTo>
                  <a:lnTo>
                    <a:pt x="1849501" y="528294"/>
                  </a:lnTo>
                  <a:lnTo>
                    <a:pt x="1850034" y="527913"/>
                  </a:lnTo>
                  <a:lnTo>
                    <a:pt x="1850631" y="527659"/>
                  </a:lnTo>
                  <a:lnTo>
                    <a:pt x="1851113" y="527151"/>
                  </a:lnTo>
                  <a:lnTo>
                    <a:pt x="1851190" y="526389"/>
                  </a:lnTo>
                  <a:lnTo>
                    <a:pt x="1850936" y="526008"/>
                  </a:lnTo>
                  <a:lnTo>
                    <a:pt x="1850339" y="525754"/>
                  </a:lnTo>
                  <a:lnTo>
                    <a:pt x="1850009" y="525754"/>
                  </a:lnTo>
                  <a:lnTo>
                    <a:pt x="1849653" y="525500"/>
                  </a:lnTo>
                  <a:lnTo>
                    <a:pt x="1849462" y="525246"/>
                  </a:lnTo>
                  <a:lnTo>
                    <a:pt x="1849259" y="524992"/>
                  </a:lnTo>
                  <a:lnTo>
                    <a:pt x="1848586" y="523976"/>
                  </a:lnTo>
                  <a:lnTo>
                    <a:pt x="1848345" y="523849"/>
                  </a:lnTo>
                  <a:lnTo>
                    <a:pt x="1846643" y="522960"/>
                  </a:lnTo>
                  <a:lnTo>
                    <a:pt x="1846046" y="523468"/>
                  </a:lnTo>
                  <a:lnTo>
                    <a:pt x="1845475" y="523722"/>
                  </a:lnTo>
                  <a:lnTo>
                    <a:pt x="1844967" y="523849"/>
                  </a:lnTo>
                  <a:lnTo>
                    <a:pt x="1844624" y="523849"/>
                  </a:lnTo>
                  <a:lnTo>
                    <a:pt x="1844624" y="523468"/>
                  </a:lnTo>
                  <a:lnTo>
                    <a:pt x="1844967" y="522833"/>
                  </a:lnTo>
                  <a:lnTo>
                    <a:pt x="1844713" y="522325"/>
                  </a:lnTo>
                  <a:lnTo>
                    <a:pt x="1844319" y="522198"/>
                  </a:lnTo>
                  <a:lnTo>
                    <a:pt x="1841830" y="522198"/>
                  </a:lnTo>
                  <a:lnTo>
                    <a:pt x="1841271" y="521817"/>
                  </a:lnTo>
                  <a:lnTo>
                    <a:pt x="1841233" y="521563"/>
                  </a:lnTo>
                  <a:lnTo>
                    <a:pt x="1841157" y="521055"/>
                  </a:lnTo>
                  <a:lnTo>
                    <a:pt x="1840611" y="521563"/>
                  </a:lnTo>
                  <a:lnTo>
                    <a:pt x="1840293" y="521563"/>
                  </a:lnTo>
                  <a:lnTo>
                    <a:pt x="1840166" y="521055"/>
                  </a:lnTo>
                  <a:lnTo>
                    <a:pt x="1839874" y="520674"/>
                  </a:lnTo>
                  <a:lnTo>
                    <a:pt x="1839391" y="520166"/>
                  </a:lnTo>
                  <a:lnTo>
                    <a:pt x="1838731" y="519912"/>
                  </a:lnTo>
                  <a:lnTo>
                    <a:pt x="1838286" y="519277"/>
                  </a:lnTo>
                  <a:lnTo>
                    <a:pt x="1837956" y="518388"/>
                  </a:lnTo>
                  <a:lnTo>
                    <a:pt x="1837550" y="517499"/>
                  </a:lnTo>
                  <a:lnTo>
                    <a:pt x="1837055" y="516864"/>
                  </a:lnTo>
                  <a:lnTo>
                    <a:pt x="1836966" y="516737"/>
                  </a:lnTo>
                  <a:lnTo>
                    <a:pt x="1836115" y="516864"/>
                  </a:lnTo>
                  <a:lnTo>
                    <a:pt x="1835658" y="516737"/>
                  </a:lnTo>
                  <a:lnTo>
                    <a:pt x="1835594" y="516610"/>
                  </a:lnTo>
                  <a:lnTo>
                    <a:pt x="1835188" y="516356"/>
                  </a:lnTo>
                  <a:lnTo>
                    <a:pt x="1834908" y="515975"/>
                  </a:lnTo>
                  <a:lnTo>
                    <a:pt x="1834540" y="515340"/>
                  </a:lnTo>
                  <a:lnTo>
                    <a:pt x="1834464" y="515213"/>
                  </a:lnTo>
                  <a:lnTo>
                    <a:pt x="1833245" y="515086"/>
                  </a:lnTo>
                  <a:lnTo>
                    <a:pt x="1831276" y="515340"/>
                  </a:lnTo>
                  <a:lnTo>
                    <a:pt x="1831086" y="514451"/>
                  </a:lnTo>
                  <a:lnTo>
                    <a:pt x="1830844" y="514070"/>
                  </a:lnTo>
                  <a:lnTo>
                    <a:pt x="1830768" y="513943"/>
                  </a:lnTo>
                  <a:lnTo>
                    <a:pt x="1830298" y="513816"/>
                  </a:lnTo>
                  <a:lnTo>
                    <a:pt x="1829714" y="514070"/>
                  </a:lnTo>
                  <a:lnTo>
                    <a:pt x="1829028" y="513943"/>
                  </a:lnTo>
                  <a:lnTo>
                    <a:pt x="1827809" y="513943"/>
                  </a:lnTo>
                  <a:lnTo>
                    <a:pt x="1827695" y="531977"/>
                  </a:lnTo>
                  <a:lnTo>
                    <a:pt x="1827631" y="532104"/>
                  </a:lnTo>
                  <a:lnTo>
                    <a:pt x="1827517" y="532866"/>
                  </a:lnTo>
                  <a:lnTo>
                    <a:pt x="1827453" y="532993"/>
                  </a:lnTo>
                  <a:lnTo>
                    <a:pt x="1827263" y="532993"/>
                  </a:lnTo>
                  <a:lnTo>
                    <a:pt x="1827009" y="532866"/>
                  </a:lnTo>
                  <a:lnTo>
                    <a:pt x="1827136" y="532612"/>
                  </a:lnTo>
                  <a:lnTo>
                    <a:pt x="1827237" y="531977"/>
                  </a:lnTo>
                  <a:lnTo>
                    <a:pt x="1827428" y="531850"/>
                  </a:lnTo>
                  <a:lnTo>
                    <a:pt x="1827695" y="531977"/>
                  </a:lnTo>
                  <a:lnTo>
                    <a:pt x="1827695" y="513918"/>
                  </a:lnTo>
                  <a:lnTo>
                    <a:pt x="1827364" y="513816"/>
                  </a:lnTo>
                  <a:lnTo>
                    <a:pt x="1828749" y="513054"/>
                  </a:lnTo>
                  <a:lnTo>
                    <a:pt x="1829142" y="512927"/>
                  </a:lnTo>
                  <a:lnTo>
                    <a:pt x="1829333" y="512673"/>
                  </a:lnTo>
                  <a:lnTo>
                    <a:pt x="1829333" y="512419"/>
                  </a:lnTo>
                  <a:lnTo>
                    <a:pt x="1828419" y="512292"/>
                  </a:lnTo>
                  <a:lnTo>
                    <a:pt x="1827542" y="511911"/>
                  </a:lnTo>
                  <a:lnTo>
                    <a:pt x="1826691" y="511276"/>
                  </a:lnTo>
                  <a:lnTo>
                    <a:pt x="1825625" y="510514"/>
                  </a:lnTo>
                  <a:lnTo>
                    <a:pt x="1824151" y="510006"/>
                  </a:lnTo>
                  <a:lnTo>
                    <a:pt x="1823669" y="509498"/>
                  </a:lnTo>
                  <a:lnTo>
                    <a:pt x="1823275" y="508736"/>
                  </a:lnTo>
                  <a:lnTo>
                    <a:pt x="1824723" y="507847"/>
                  </a:lnTo>
                  <a:lnTo>
                    <a:pt x="1825815" y="507339"/>
                  </a:lnTo>
                  <a:lnTo>
                    <a:pt x="1826539" y="507212"/>
                  </a:lnTo>
                  <a:lnTo>
                    <a:pt x="1827123" y="507085"/>
                  </a:lnTo>
                  <a:lnTo>
                    <a:pt x="1827606" y="506704"/>
                  </a:lnTo>
                  <a:lnTo>
                    <a:pt x="1828012" y="506323"/>
                  </a:lnTo>
                  <a:lnTo>
                    <a:pt x="1828800" y="505688"/>
                  </a:lnTo>
                  <a:lnTo>
                    <a:pt x="1829295" y="505180"/>
                  </a:lnTo>
                  <a:lnTo>
                    <a:pt x="1830666" y="505688"/>
                  </a:lnTo>
                  <a:lnTo>
                    <a:pt x="1831454" y="505815"/>
                  </a:lnTo>
                  <a:lnTo>
                    <a:pt x="1831759" y="505180"/>
                  </a:lnTo>
                  <a:lnTo>
                    <a:pt x="1831949" y="504799"/>
                  </a:lnTo>
                  <a:lnTo>
                    <a:pt x="1832610" y="504545"/>
                  </a:lnTo>
                  <a:lnTo>
                    <a:pt x="1833067" y="504418"/>
                  </a:lnTo>
                  <a:lnTo>
                    <a:pt x="1833333" y="504545"/>
                  </a:lnTo>
                  <a:lnTo>
                    <a:pt x="1833422" y="504418"/>
                  </a:lnTo>
                  <a:lnTo>
                    <a:pt x="1833727" y="504037"/>
                  </a:lnTo>
                  <a:lnTo>
                    <a:pt x="1834222" y="503783"/>
                  </a:lnTo>
                  <a:lnTo>
                    <a:pt x="1835111" y="503529"/>
                  </a:lnTo>
                  <a:lnTo>
                    <a:pt x="1835607" y="503529"/>
                  </a:lnTo>
                  <a:lnTo>
                    <a:pt x="1836127" y="503402"/>
                  </a:lnTo>
                  <a:lnTo>
                    <a:pt x="1836623" y="502767"/>
                  </a:lnTo>
                  <a:lnTo>
                    <a:pt x="1837093" y="501497"/>
                  </a:lnTo>
                  <a:lnTo>
                    <a:pt x="1837867" y="502640"/>
                  </a:lnTo>
                  <a:lnTo>
                    <a:pt x="1838947" y="502894"/>
                  </a:lnTo>
                  <a:lnTo>
                    <a:pt x="1840318" y="502386"/>
                  </a:lnTo>
                  <a:lnTo>
                    <a:pt x="1840915" y="501624"/>
                  </a:lnTo>
                  <a:lnTo>
                    <a:pt x="1841157" y="501497"/>
                  </a:lnTo>
                  <a:lnTo>
                    <a:pt x="1841614" y="501243"/>
                  </a:lnTo>
                  <a:lnTo>
                    <a:pt x="1842401" y="501243"/>
                  </a:lnTo>
                  <a:lnTo>
                    <a:pt x="1843392" y="499338"/>
                  </a:lnTo>
                  <a:lnTo>
                    <a:pt x="1843595" y="498957"/>
                  </a:lnTo>
                  <a:lnTo>
                    <a:pt x="1844776" y="498830"/>
                  </a:lnTo>
                  <a:lnTo>
                    <a:pt x="1845487" y="499211"/>
                  </a:lnTo>
                  <a:lnTo>
                    <a:pt x="1845995" y="500862"/>
                  </a:lnTo>
                  <a:lnTo>
                    <a:pt x="1846491" y="501497"/>
                  </a:lnTo>
                  <a:lnTo>
                    <a:pt x="1847202" y="502005"/>
                  </a:lnTo>
                  <a:lnTo>
                    <a:pt x="1847507" y="501624"/>
                  </a:lnTo>
                  <a:lnTo>
                    <a:pt x="1847621" y="501243"/>
                  </a:lnTo>
                  <a:lnTo>
                    <a:pt x="1847507" y="500735"/>
                  </a:lnTo>
                  <a:lnTo>
                    <a:pt x="1847316" y="500354"/>
                  </a:lnTo>
                  <a:lnTo>
                    <a:pt x="1846732" y="499592"/>
                  </a:lnTo>
                  <a:lnTo>
                    <a:pt x="1846656" y="498830"/>
                  </a:lnTo>
                  <a:lnTo>
                    <a:pt x="1846643" y="498703"/>
                  </a:lnTo>
                  <a:lnTo>
                    <a:pt x="1847621" y="499465"/>
                  </a:lnTo>
                  <a:lnTo>
                    <a:pt x="1849120" y="499338"/>
                  </a:lnTo>
                  <a:lnTo>
                    <a:pt x="1850821" y="498703"/>
                  </a:lnTo>
                  <a:lnTo>
                    <a:pt x="1851164" y="498576"/>
                  </a:lnTo>
                  <a:lnTo>
                    <a:pt x="1850644" y="497052"/>
                  </a:lnTo>
                  <a:lnTo>
                    <a:pt x="1850783" y="496798"/>
                  </a:lnTo>
                  <a:lnTo>
                    <a:pt x="1851177" y="496671"/>
                  </a:lnTo>
                  <a:lnTo>
                    <a:pt x="1851571" y="496544"/>
                  </a:lnTo>
                  <a:lnTo>
                    <a:pt x="1851952" y="496544"/>
                  </a:lnTo>
                  <a:lnTo>
                    <a:pt x="1852358" y="496798"/>
                  </a:lnTo>
                  <a:lnTo>
                    <a:pt x="1852650" y="497179"/>
                  </a:lnTo>
                  <a:lnTo>
                    <a:pt x="1852841" y="497306"/>
                  </a:lnTo>
                  <a:lnTo>
                    <a:pt x="1855787" y="497306"/>
                  </a:lnTo>
                  <a:lnTo>
                    <a:pt x="1855889" y="496544"/>
                  </a:lnTo>
                  <a:lnTo>
                    <a:pt x="1856003" y="495147"/>
                  </a:lnTo>
                  <a:lnTo>
                    <a:pt x="1856193" y="495020"/>
                  </a:lnTo>
                  <a:lnTo>
                    <a:pt x="1857108" y="495782"/>
                  </a:lnTo>
                  <a:lnTo>
                    <a:pt x="1858581" y="495528"/>
                  </a:lnTo>
                  <a:lnTo>
                    <a:pt x="1859330" y="495020"/>
                  </a:lnTo>
                  <a:lnTo>
                    <a:pt x="1860626" y="494131"/>
                  </a:lnTo>
                  <a:lnTo>
                    <a:pt x="1861312" y="493623"/>
                  </a:lnTo>
                  <a:lnTo>
                    <a:pt x="1862213" y="493369"/>
                  </a:lnTo>
                  <a:lnTo>
                    <a:pt x="1862924" y="492988"/>
                  </a:lnTo>
                  <a:lnTo>
                    <a:pt x="1863331" y="492607"/>
                  </a:lnTo>
                  <a:lnTo>
                    <a:pt x="1863864" y="491591"/>
                  </a:lnTo>
                  <a:lnTo>
                    <a:pt x="1864715" y="491337"/>
                  </a:lnTo>
                  <a:lnTo>
                    <a:pt x="1865947" y="491845"/>
                  </a:lnTo>
                  <a:lnTo>
                    <a:pt x="1866023" y="491337"/>
                  </a:lnTo>
                  <a:lnTo>
                    <a:pt x="1866138" y="491210"/>
                  </a:lnTo>
                  <a:lnTo>
                    <a:pt x="1866252" y="491083"/>
                  </a:lnTo>
                  <a:lnTo>
                    <a:pt x="1866646" y="490956"/>
                  </a:lnTo>
                  <a:lnTo>
                    <a:pt x="1867433" y="490956"/>
                  </a:lnTo>
                  <a:lnTo>
                    <a:pt x="1867928" y="490448"/>
                  </a:lnTo>
                  <a:lnTo>
                    <a:pt x="1868525" y="490194"/>
                  </a:lnTo>
                  <a:lnTo>
                    <a:pt x="1869008" y="489940"/>
                  </a:lnTo>
                  <a:lnTo>
                    <a:pt x="1869795" y="489686"/>
                  </a:lnTo>
                  <a:lnTo>
                    <a:pt x="1870583" y="489559"/>
                  </a:lnTo>
                  <a:lnTo>
                    <a:pt x="1870976" y="489432"/>
                  </a:lnTo>
                  <a:lnTo>
                    <a:pt x="1871370" y="489432"/>
                  </a:lnTo>
                  <a:lnTo>
                    <a:pt x="1871764" y="489686"/>
                  </a:lnTo>
                  <a:lnTo>
                    <a:pt x="1872653" y="490321"/>
                  </a:lnTo>
                  <a:lnTo>
                    <a:pt x="1873046" y="489940"/>
                  </a:lnTo>
                  <a:lnTo>
                    <a:pt x="1873250" y="489432"/>
                  </a:lnTo>
                  <a:lnTo>
                    <a:pt x="1873338" y="489178"/>
                  </a:lnTo>
                  <a:lnTo>
                    <a:pt x="1873300" y="487527"/>
                  </a:lnTo>
                  <a:lnTo>
                    <a:pt x="1873262" y="487146"/>
                  </a:lnTo>
                  <a:lnTo>
                    <a:pt x="1873783" y="486765"/>
                  </a:lnTo>
                  <a:lnTo>
                    <a:pt x="1874202" y="486638"/>
                  </a:lnTo>
                  <a:lnTo>
                    <a:pt x="1874545" y="486638"/>
                  </a:lnTo>
                  <a:lnTo>
                    <a:pt x="1875332" y="486511"/>
                  </a:lnTo>
                  <a:lnTo>
                    <a:pt x="1877987" y="485622"/>
                  </a:lnTo>
                  <a:lnTo>
                    <a:pt x="1879066" y="485495"/>
                  </a:lnTo>
                  <a:lnTo>
                    <a:pt x="1879955" y="485241"/>
                  </a:lnTo>
                  <a:lnTo>
                    <a:pt x="1879968" y="485114"/>
                  </a:lnTo>
                  <a:lnTo>
                    <a:pt x="1880019" y="484606"/>
                  </a:lnTo>
                  <a:lnTo>
                    <a:pt x="1880082" y="484098"/>
                  </a:lnTo>
                  <a:lnTo>
                    <a:pt x="1880095" y="483971"/>
                  </a:lnTo>
                  <a:lnTo>
                    <a:pt x="1880514" y="483590"/>
                  </a:lnTo>
                  <a:lnTo>
                    <a:pt x="1880654" y="483463"/>
                  </a:lnTo>
                  <a:lnTo>
                    <a:pt x="1881632" y="483844"/>
                  </a:lnTo>
                  <a:lnTo>
                    <a:pt x="1882317" y="483971"/>
                  </a:lnTo>
                  <a:lnTo>
                    <a:pt x="1883105" y="483844"/>
                  </a:lnTo>
                  <a:lnTo>
                    <a:pt x="1883448" y="483844"/>
                  </a:lnTo>
                  <a:lnTo>
                    <a:pt x="1883867" y="483717"/>
                  </a:lnTo>
                  <a:lnTo>
                    <a:pt x="1884222" y="483463"/>
                  </a:lnTo>
                  <a:lnTo>
                    <a:pt x="1884400" y="483336"/>
                  </a:lnTo>
                  <a:lnTo>
                    <a:pt x="1884883" y="482320"/>
                  </a:lnTo>
                  <a:lnTo>
                    <a:pt x="1885124" y="481431"/>
                  </a:lnTo>
                  <a:lnTo>
                    <a:pt x="1885238" y="480923"/>
                  </a:lnTo>
                  <a:lnTo>
                    <a:pt x="1885340" y="480288"/>
                  </a:lnTo>
                  <a:lnTo>
                    <a:pt x="1885708" y="479526"/>
                  </a:lnTo>
                  <a:lnTo>
                    <a:pt x="1886000" y="479272"/>
                  </a:lnTo>
                  <a:lnTo>
                    <a:pt x="1886292" y="479018"/>
                  </a:lnTo>
                  <a:lnTo>
                    <a:pt x="1885518" y="478129"/>
                  </a:lnTo>
                  <a:lnTo>
                    <a:pt x="1885289" y="477748"/>
                  </a:lnTo>
                  <a:lnTo>
                    <a:pt x="1885086" y="477367"/>
                  </a:lnTo>
                  <a:lnTo>
                    <a:pt x="1884997" y="477113"/>
                  </a:lnTo>
                  <a:lnTo>
                    <a:pt x="1885492" y="476732"/>
                  </a:lnTo>
                  <a:lnTo>
                    <a:pt x="1886610" y="476478"/>
                  </a:lnTo>
                  <a:close/>
                </a:path>
                <a:path w="2123440" h="3785234">
                  <a:moveTo>
                    <a:pt x="1892617" y="425640"/>
                  </a:moveTo>
                  <a:lnTo>
                    <a:pt x="1892515" y="424751"/>
                  </a:lnTo>
                  <a:lnTo>
                    <a:pt x="1892325" y="424497"/>
                  </a:lnTo>
                  <a:lnTo>
                    <a:pt x="1892084" y="425970"/>
                  </a:lnTo>
                  <a:lnTo>
                    <a:pt x="1892401" y="426021"/>
                  </a:lnTo>
                  <a:lnTo>
                    <a:pt x="1892490" y="425894"/>
                  </a:lnTo>
                  <a:lnTo>
                    <a:pt x="1892617" y="425640"/>
                  </a:lnTo>
                  <a:close/>
                </a:path>
                <a:path w="2123440" h="3785234">
                  <a:moveTo>
                    <a:pt x="1899234" y="360108"/>
                  </a:moveTo>
                  <a:lnTo>
                    <a:pt x="1898751" y="359854"/>
                  </a:lnTo>
                  <a:lnTo>
                    <a:pt x="1898548" y="359600"/>
                  </a:lnTo>
                  <a:lnTo>
                    <a:pt x="1898738" y="360108"/>
                  </a:lnTo>
                  <a:lnTo>
                    <a:pt x="1899031" y="360489"/>
                  </a:lnTo>
                  <a:lnTo>
                    <a:pt x="1899234" y="360108"/>
                  </a:lnTo>
                  <a:close/>
                </a:path>
                <a:path w="2123440" h="3785234">
                  <a:moveTo>
                    <a:pt x="1905508" y="361886"/>
                  </a:moveTo>
                  <a:lnTo>
                    <a:pt x="1904822" y="360743"/>
                  </a:lnTo>
                  <a:lnTo>
                    <a:pt x="1904326" y="361251"/>
                  </a:lnTo>
                  <a:lnTo>
                    <a:pt x="1903730" y="362013"/>
                  </a:lnTo>
                  <a:lnTo>
                    <a:pt x="1904111" y="362013"/>
                  </a:lnTo>
                  <a:lnTo>
                    <a:pt x="1904834" y="361886"/>
                  </a:lnTo>
                  <a:lnTo>
                    <a:pt x="1905508" y="361886"/>
                  </a:lnTo>
                  <a:close/>
                </a:path>
                <a:path w="2123440" h="3785234">
                  <a:moveTo>
                    <a:pt x="1911502" y="369887"/>
                  </a:moveTo>
                  <a:lnTo>
                    <a:pt x="1911426" y="370014"/>
                  </a:lnTo>
                  <a:lnTo>
                    <a:pt x="1911299" y="370141"/>
                  </a:lnTo>
                  <a:lnTo>
                    <a:pt x="1910511" y="370395"/>
                  </a:lnTo>
                  <a:lnTo>
                    <a:pt x="1911032" y="370649"/>
                  </a:lnTo>
                  <a:lnTo>
                    <a:pt x="1911362" y="370522"/>
                  </a:lnTo>
                  <a:lnTo>
                    <a:pt x="1911502" y="369887"/>
                  </a:lnTo>
                  <a:close/>
                </a:path>
                <a:path w="2123440" h="3785234">
                  <a:moveTo>
                    <a:pt x="1911565" y="372173"/>
                  </a:moveTo>
                  <a:lnTo>
                    <a:pt x="1911527" y="372046"/>
                  </a:lnTo>
                  <a:lnTo>
                    <a:pt x="1911477" y="371919"/>
                  </a:lnTo>
                  <a:lnTo>
                    <a:pt x="1911413" y="372046"/>
                  </a:lnTo>
                  <a:lnTo>
                    <a:pt x="1911565" y="372173"/>
                  </a:lnTo>
                  <a:close/>
                </a:path>
                <a:path w="2123440" h="3785234">
                  <a:moveTo>
                    <a:pt x="1913940" y="370903"/>
                  </a:moveTo>
                  <a:lnTo>
                    <a:pt x="1913559" y="370649"/>
                  </a:lnTo>
                  <a:lnTo>
                    <a:pt x="1912861" y="370649"/>
                  </a:lnTo>
                  <a:lnTo>
                    <a:pt x="1913394" y="371157"/>
                  </a:lnTo>
                  <a:lnTo>
                    <a:pt x="1913750" y="371284"/>
                  </a:lnTo>
                  <a:lnTo>
                    <a:pt x="1913940" y="370903"/>
                  </a:lnTo>
                  <a:close/>
                </a:path>
                <a:path w="2123440" h="3785234">
                  <a:moveTo>
                    <a:pt x="1921065" y="418528"/>
                  </a:moveTo>
                  <a:lnTo>
                    <a:pt x="1920455" y="417893"/>
                  </a:lnTo>
                  <a:lnTo>
                    <a:pt x="1904860" y="417893"/>
                  </a:lnTo>
                  <a:lnTo>
                    <a:pt x="1904187" y="417893"/>
                  </a:lnTo>
                  <a:lnTo>
                    <a:pt x="1903653" y="418655"/>
                  </a:lnTo>
                  <a:lnTo>
                    <a:pt x="1902968" y="420560"/>
                  </a:lnTo>
                  <a:lnTo>
                    <a:pt x="1902117" y="420687"/>
                  </a:lnTo>
                  <a:lnTo>
                    <a:pt x="1901621" y="421195"/>
                  </a:lnTo>
                  <a:lnTo>
                    <a:pt x="1901482" y="422084"/>
                  </a:lnTo>
                  <a:lnTo>
                    <a:pt x="1900301" y="422465"/>
                  </a:lnTo>
                  <a:lnTo>
                    <a:pt x="1899170" y="423481"/>
                  </a:lnTo>
                  <a:lnTo>
                    <a:pt x="1898103" y="425259"/>
                  </a:lnTo>
                  <a:lnTo>
                    <a:pt x="1895678" y="425132"/>
                  </a:lnTo>
                  <a:lnTo>
                    <a:pt x="1894065" y="425767"/>
                  </a:lnTo>
                  <a:lnTo>
                    <a:pt x="1893277" y="427037"/>
                  </a:lnTo>
                  <a:lnTo>
                    <a:pt x="1892846" y="426529"/>
                  </a:lnTo>
                  <a:lnTo>
                    <a:pt x="1892427" y="426021"/>
                  </a:lnTo>
                  <a:lnTo>
                    <a:pt x="1891995" y="426529"/>
                  </a:lnTo>
                  <a:lnTo>
                    <a:pt x="1892084" y="425970"/>
                  </a:lnTo>
                  <a:lnTo>
                    <a:pt x="1891512" y="425894"/>
                  </a:lnTo>
                  <a:lnTo>
                    <a:pt x="1890534" y="426529"/>
                  </a:lnTo>
                  <a:lnTo>
                    <a:pt x="1890128" y="426402"/>
                  </a:lnTo>
                  <a:lnTo>
                    <a:pt x="1889747" y="426021"/>
                  </a:lnTo>
                  <a:lnTo>
                    <a:pt x="1889074" y="425005"/>
                  </a:lnTo>
                  <a:lnTo>
                    <a:pt x="1888629" y="423735"/>
                  </a:lnTo>
                  <a:lnTo>
                    <a:pt x="1887486" y="423227"/>
                  </a:lnTo>
                  <a:lnTo>
                    <a:pt x="1885454" y="422973"/>
                  </a:lnTo>
                  <a:lnTo>
                    <a:pt x="1885340" y="425132"/>
                  </a:lnTo>
                  <a:lnTo>
                    <a:pt x="1885213" y="425640"/>
                  </a:lnTo>
                  <a:lnTo>
                    <a:pt x="1885124" y="425894"/>
                  </a:lnTo>
                  <a:lnTo>
                    <a:pt x="1884743" y="426021"/>
                  </a:lnTo>
                  <a:lnTo>
                    <a:pt x="1884540" y="425894"/>
                  </a:lnTo>
                  <a:lnTo>
                    <a:pt x="1884438" y="425767"/>
                  </a:lnTo>
                  <a:lnTo>
                    <a:pt x="1884324" y="425513"/>
                  </a:lnTo>
                  <a:lnTo>
                    <a:pt x="1884286" y="425132"/>
                  </a:lnTo>
                  <a:lnTo>
                    <a:pt x="1883740" y="424497"/>
                  </a:lnTo>
                  <a:lnTo>
                    <a:pt x="1883168" y="424230"/>
                  </a:lnTo>
                  <a:lnTo>
                    <a:pt x="1883168" y="425513"/>
                  </a:lnTo>
                  <a:lnTo>
                    <a:pt x="1883054" y="427164"/>
                  </a:lnTo>
                  <a:lnTo>
                    <a:pt x="1882470" y="427037"/>
                  </a:lnTo>
                  <a:lnTo>
                    <a:pt x="1881733" y="427291"/>
                  </a:lnTo>
                  <a:lnTo>
                    <a:pt x="1879981" y="428815"/>
                  </a:lnTo>
                  <a:lnTo>
                    <a:pt x="1879003" y="429323"/>
                  </a:lnTo>
                  <a:lnTo>
                    <a:pt x="1878418" y="428434"/>
                  </a:lnTo>
                  <a:lnTo>
                    <a:pt x="1878914" y="427799"/>
                  </a:lnTo>
                  <a:lnTo>
                    <a:pt x="1880501" y="427291"/>
                  </a:lnTo>
                  <a:lnTo>
                    <a:pt x="1880019" y="425894"/>
                  </a:lnTo>
                  <a:lnTo>
                    <a:pt x="1880222" y="425767"/>
                  </a:lnTo>
                  <a:lnTo>
                    <a:pt x="1880628" y="426021"/>
                  </a:lnTo>
                  <a:lnTo>
                    <a:pt x="1881289" y="426783"/>
                  </a:lnTo>
                  <a:lnTo>
                    <a:pt x="1881352" y="426656"/>
                  </a:lnTo>
                  <a:lnTo>
                    <a:pt x="1881619" y="426402"/>
                  </a:lnTo>
                  <a:lnTo>
                    <a:pt x="1882546" y="425894"/>
                  </a:lnTo>
                  <a:lnTo>
                    <a:pt x="1883168" y="425513"/>
                  </a:lnTo>
                  <a:lnTo>
                    <a:pt x="1883168" y="424230"/>
                  </a:lnTo>
                  <a:lnTo>
                    <a:pt x="1882698" y="423989"/>
                  </a:lnTo>
                  <a:lnTo>
                    <a:pt x="1883194" y="423481"/>
                  </a:lnTo>
                  <a:lnTo>
                    <a:pt x="1883791" y="423354"/>
                  </a:lnTo>
                  <a:lnTo>
                    <a:pt x="1883651" y="422973"/>
                  </a:lnTo>
                  <a:lnTo>
                    <a:pt x="1883397" y="422846"/>
                  </a:lnTo>
                  <a:lnTo>
                    <a:pt x="1882711" y="422973"/>
                  </a:lnTo>
                  <a:lnTo>
                    <a:pt x="1882216" y="422973"/>
                  </a:lnTo>
                  <a:lnTo>
                    <a:pt x="1881962" y="422211"/>
                  </a:lnTo>
                  <a:lnTo>
                    <a:pt x="1881416" y="421830"/>
                  </a:lnTo>
                  <a:lnTo>
                    <a:pt x="1879841" y="421932"/>
                  </a:lnTo>
                  <a:lnTo>
                    <a:pt x="1879841" y="424751"/>
                  </a:lnTo>
                  <a:lnTo>
                    <a:pt x="1879561" y="425259"/>
                  </a:lnTo>
                  <a:lnTo>
                    <a:pt x="1879333" y="425513"/>
                  </a:lnTo>
                  <a:lnTo>
                    <a:pt x="1878545" y="425767"/>
                  </a:lnTo>
                  <a:lnTo>
                    <a:pt x="1878291" y="425640"/>
                  </a:lnTo>
                  <a:lnTo>
                    <a:pt x="1878190" y="425513"/>
                  </a:lnTo>
                  <a:lnTo>
                    <a:pt x="1878304" y="424751"/>
                  </a:lnTo>
                  <a:lnTo>
                    <a:pt x="1878761" y="424497"/>
                  </a:lnTo>
                  <a:lnTo>
                    <a:pt x="1879142" y="424624"/>
                  </a:lnTo>
                  <a:lnTo>
                    <a:pt x="1879841" y="424751"/>
                  </a:lnTo>
                  <a:lnTo>
                    <a:pt x="1879841" y="421932"/>
                  </a:lnTo>
                  <a:lnTo>
                    <a:pt x="1879269" y="421957"/>
                  </a:lnTo>
                  <a:lnTo>
                    <a:pt x="1878190" y="422211"/>
                  </a:lnTo>
                  <a:lnTo>
                    <a:pt x="1878495" y="422592"/>
                  </a:lnTo>
                  <a:lnTo>
                    <a:pt x="1878672" y="423227"/>
                  </a:lnTo>
                  <a:lnTo>
                    <a:pt x="1877491" y="423481"/>
                  </a:lnTo>
                  <a:lnTo>
                    <a:pt x="1876806" y="423989"/>
                  </a:lnTo>
                  <a:lnTo>
                    <a:pt x="1876158" y="425132"/>
                  </a:lnTo>
                  <a:lnTo>
                    <a:pt x="1875904" y="425386"/>
                  </a:lnTo>
                  <a:lnTo>
                    <a:pt x="1875510" y="425513"/>
                  </a:lnTo>
                  <a:lnTo>
                    <a:pt x="1874672" y="424243"/>
                  </a:lnTo>
                  <a:lnTo>
                    <a:pt x="1874735" y="423227"/>
                  </a:lnTo>
                  <a:lnTo>
                    <a:pt x="1874748" y="423100"/>
                  </a:lnTo>
                  <a:lnTo>
                    <a:pt x="1875751" y="422211"/>
                  </a:lnTo>
                  <a:lnTo>
                    <a:pt x="1876704" y="423100"/>
                  </a:lnTo>
                  <a:lnTo>
                    <a:pt x="1876933" y="422211"/>
                  </a:lnTo>
                  <a:lnTo>
                    <a:pt x="1876958" y="422084"/>
                  </a:lnTo>
                  <a:lnTo>
                    <a:pt x="1876869" y="421703"/>
                  </a:lnTo>
                  <a:lnTo>
                    <a:pt x="1876806" y="421576"/>
                  </a:lnTo>
                  <a:lnTo>
                    <a:pt x="1876450" y="420814"/>
                  </a:lnTo>
                  <a:lnTo>
                    <a:pt x="1875624" y="420052"/>
                  </a:lnTo>
                  <a:lnTo>
                    <a:pt x="1875091" y="419544"/>
                  </a:lnTo>
                  <a:lnTo>
                    <a:pt x="1874431" y="419290"/>
                  </a:lnTo>
                  <a:lnTo>
                    <a:pt x="1874189" y="419163"/>
                  </a:lnTo>
                  <a:lnTo>
                    <a:pt x="1874088" y="420560"/>
                  </a:lnTo>
                  <a:lnTo>
                    <a:pt x="1872881" y="421182"/>
                  </a:lnTo>
                  <a:lnTo>
                    <a:pt x="1872881" y="422465"/>
                  </a:lnTo>
                  <a:lnTo>
                    <a:pt x="1870227" y="423227"/>
                  </a:lnTo>
                  <a:lnTo>
                    <a:pt x="1870697" y="422338"/>
                  </a:lnTo>
                  <a:lnTo>
                    <a:pt x="1871586" y="422084"/>
                  </a:lnTo>
                  <a:lnTo>
                    <a:pt x="1872881" y="422465"/>
                  </a:lnTo>
                  <a:lnTo>
                    <a:pt x="1872881" y="421182"/>
                  </a:lnTo>
                  <a:lnTo>
                    <a:pt x="1872107" y="421576"/>
                  </a:lnTo>
                  <a:lnTo>
                    <a:pt x="1871853" y="421449"/>
                  </a:lnTo>
                  <a:lnTo>
                    <a:pt x="1871789" y="421195"/>
                  </a:lnTo>
                  <a:lnTo>
                    <a:pt x="1871840" y="420179"/>
                  </a:lnTo>
                  <a:lnTo>
                    <a:pt x="1872881" y="420052"/>
                  </a:lnTo>
                  <a:lnTo>
                    <a:pt x="1873631" y="420179"/>
                  </a:lnTo>
                  <a:lnTo>
                    <a:pt x="1874088" y="420560"/>
                  </a:lnTo>
                  <a:lnTo>
                    <a:pt x="1874088" y="419112"/>
                  </a:lnTo>
                  <a:lnTo>
                    <a:pt x="1873948" y="419036"/>
                  </a:lnTo>
                  <a:lnTo>
                    <a:pt x="1873605" y="419036"/>
                  </a:lnTo>
                  <a:lnTo>
                    <a:pt x="1872894" y="418909"/>
                  </a:lnTo>
                  <a:lnTo>
                    <a:pt x="1872310" y="418909"/>
                  </a:lnTo>
                  <a:lnTo>
                    <a:pt x="1871840" y="419163"/>
                  </a:lnTo>
                  <a:lnTo>
                    <a:pt x="1872513" y="417893"/>
                  </a:lnTo>
                  <a:lnTo>
                    <a:pt x="1872640" y="417639"/>
                  </a:lnTo>
                  <a:lnTo>
                    <a:pt x="1871205" y="417893"/>
                  </a:lnTo>
                  <a:lnTo>
                    <a:pt x="1870519" y="417766"/>
                  </a:lnTo>
                  <a:lnTo>
                    <a:pt x="1870494" y="417004"/>
                  </a:lnTo>
                  <a:lnTo>
                    <a:pt x="1870303" y="416750"/>
                  </a:lnTo>
                  <a:lnTo>
                    <a:pt x="1870202" y="416623"/>
                  </a:lnTo>
                  <a:lnTo>
                    <a:pt x="1870138" y="416369"/>
                  </a:lnTo>
                  <a:lnTo>
                    <a:pt x="1869821" y="416242"/>
                  </a:lnTo>
                  <a:lnTo>
                    <a:pt x="1869224" y="416115"/>
                  </a:lnTo>
                  <a:lnTo>
                    <a:pt x="1867522" y="415607"/>
                  </a:lnTo>
                  <a:lnTo>
                    <a:pt x="1866938" y="414972"/>
                  </a:lnTo>
                  <a:lnTo>
                    <a:pt x="1867014" y="414210"/>
                  </a:lnTo>
                  <a:lnTo>
                    <a:pt x="1867090" y="413956"/>
                  </a:lnTo>
                  <a:lnTo>
                    <a:pt x="1866798" y="413829"/>
                  </a:lnTo>
                  <a:lnTo>
                    <a:pt x="1866773" y="416496"/>
                  </a:lnTo>
                  <a:lnTo>
                    <a:pt x="1866049" y="416623"/>
                  </a:lnTo>
                  <a:lnTo>
                    <a:pt x="1864868" y="416750"/>
                  </a:lnTo>
                  <a:lnTo>
                    <a:pt x="1863229" y="416750"/>
                  </a:lnTo>
                  <a:lnTo>
                    <a:pt x="1863128" y="416623"/>
                  </a:lnTo>
                  <a:lnTo>
                    <a:pt x="1863140" y="416242"/>
                  </a:lnTo>
                  <a:lnTo>
                    <a:pt x="1863534" y="416115"/>
                  </a:lnTo>
                  <a:lnTo>
                    <a:pt x="1863674" y="415861"/>
                  </a:lnTo>
                  <a:lnTo>
                    <a:pt x="1863674" y="415607"/>
                  </a:lnTo>
                  <a:lnTo>
                    <a:pt x="1863471" y="415226"/>
                  </a:lnTo>
                  <a:lnTo>
                    <a:pt x="1863750" y="414718"/>
                  </a:lnTo>
                  <a:lnTo>
                    <a:pt x="1864525" y="414210"/>
                  </a:lnTo>
                  <a:lnTo>
                    <a:pt x="1864652" y="414591"/>
                  </a:lnTo>
                  <a:lnTo>
                    <a:pt x="1864855" y="414845"/>
                  </a:lnTo>
                  <a:lnTo>
                    <a:pt x="1865122" y="414972"/>
                  </a:lnTo>
                  <a:lnTo>
                    <a:pt x="1865795" y="415607"/>
                  </a:lnTo>
                  <a:lnTo>
                    <a:pt x="1866315" y="415861"/>
                  </a:lnTo>
                  <a:lnTo>
                    <a:pt x="1866633" y="416115"/>
                  </a:lnTo>
                  <a:lnTo>
                    <a:pt x="1866773" y="416496"/>
                  </a:lnTo>
                  <a:lnTo>
                    <a:pt x="1866773" y="413829"/>
                  </a:lnTo>
                  <a:lnTo>
                    <a:pt x="1866506" y="413702"/>
                  </a:lnTo>
                  <a:lnTo>
                    <a:pt x="1865909" y="413829"/>
                  </a:lnTo>
                  <a:lnTo>
                    <a:pt x="1865452" y="413829"/>
                  </a:lnTo>
                  <a:lnTo>
                    <a:pt x="1865160" y="413575"/>
                  </a:lnTo>
                  <a:lnTo>
                    <a:pt x="1865033" y="413194"/>
                  </a:lnTo>
                  <a:lnTo>
                    <a:pt x="1865503" y="412940"/>
                  </a:lnTo>
                  <a:lnTo>
                    <a:pt x="1865541" y="412559"/>
                  </a:lnTo>
                  <a:lnTo>
                    <a:pt x="1865147" y="412051"/>
                  </a:lnTo>
                  <a:lnTo>
                    <a:pt x="1864474" y="411416"/>
                  </a:lnTo>
                  <a:lnTo>
                    <a:pt x="1864233" y="411035"/>
                  </a:lnTo>
                  <a:lnTo>
                    <a:pt x="1864080" y="410781"/>
                  </a:lnTo>
                  <a:lnTo>
                    <a:pt x="1862963" y="411035"/>
                  </a:lnTo>
                  <a:lnTo>
                    <a:pt x="1862112" y="411035"/>
                  </a:lnTo>
                  <a:lnTo>
                    <a:pt x="1861527" y="410908"/>
                  </a:lnTo>
                  <a:lnTo>
                    <a:pt x="1862226" y="409511"/>
                  </a:lnTo>
                  <a:lnTo>
                    <a:pt x="1862289" y="409257"/>
                  </a:lnTo>
                  <a:lnTo>
                    <a:pt x="1862328" y="408368"/>
                  </a:lnTo>
                  <a:lnTo>
                    <a:pt x="1862289" y="408241"/>
                  </a:lnTo>
                  <a:lnTo>
                    <a:pt x="1862251" y="408114"/>
                  </a:lnTo>
                  <a:lnTo>
                    <a:pt x="1861159" y="408241"/>
                  </a:lnTo>
                  <a:lnTo>
                    <a:pt x="1860283" y="407987"/>
                  </a:lnTo>
                  <a:lnTo>
                    <a:pt x="1859368" y="407860"/>
                  </a:lnTo>
                  <a:lnTo>
                    <a:pt x="1858746" y="407987"/>
                  </a:lnTo>
                  <a:lnTo>
                    <a:pt x="1858213" y="408368"/>
                  </a:lnTo>
                  <a:lnTo>
                    <a:pt x="1857921" y="408114"/>
                  </a:lnTo>
                  <a:lnTo>
                    <a:pt x="1857540" y="407606"/>
                  </a:lnTo>
                  <a:lnTo>
                    <a:pt x="1857476" y="406971"/>
                  </a:lnTo>
                  <a:lnTo>
                    <a:pt x="1857743" y="406717"/>
                  </a:lnTo>
                  <a:lnTo>
                    <a:pt x="1859889" y="407860"/>
                  </a:lnTo>
                  <a:lnTo>
                    <a:pt x="1859813" y="407098"/>
                  </a:lnTo>
                  <a:lnTo>
                    <a:pt x="1859445" y="406717"/>
                  </a:lnTo>
                  <a:lnTo>
                    <a:pt x="1859318" y="406590"/>
                  </a:lnTo>
                  <a:lnTo>
                    <a:pt x="1858670" y="406209"/>
                  </a:lnTo>
                  <a:lnTo>
                    <a:pt x="1858645" y="405955"/>
                  </a:lnTo>
                  <a:lnTo>
                    <a:pt x="1858632" y="405828"/>
                  </a:lnTo>
                  <a:lnTo>
                    <a:pt x="1859229" y="405320"/>
                  </a:lnTo>
                  <a:lnTo>
                    <a:pt x="1858657" y="404431"/>
                  </a:lnTo>
                  <a:lnTo>
                    <a:pt x="1858314" y="404177"/>
                  </a:lnTo>
                  <a:lnTo>
                    <a:pt x="1858149" y="404063"/>
                  </a:lnTo>
                  <a:lnTo>
                    <a:pt x="1858149" y="405955"/>
                  </a:lnTo>
                  <a:lnTo>
                    <a:pt x="1857679" y="405828"/>
                  </a:lnTo>
                  <a:lnTo>
                    <a:pt x="1857070" y="405701"/>
                  </a:lnTo>
                  <a:lnTo>
                    <a:pt x="1856295" y="405193"/>
                  </a:lnTo>
                  <a:lnTo>
                    <a:pt x="1856244" y="405066"/>
                  </a:lnTo>
                  <a:lnTo>
                    <a:pt x="1856117" y="404685"/>
                  </a:lnTo>
                  <a:lnTo>
                    <a:pt x="1856168" y="404177"/>
                  </a:lnTo>
                  <a:lnTo>
                    <a:pt x="1857209" y="404685"/>
                  </a:lnTo>
                  <a:lnTo>
                    <a:pt x="1857692" y="405193"/>
                  </a:lnTo>
                  <a:lnTo>
                    <a:pt x="1858149" y="405955"/>
                  </a:lnTo>
                  <a:lnTo>
                    <a:pt x="1858149" y="404063"/>
                  </a:lnTo>
                  <a:lnTo>
                    <a:pt x="1857971" y="403923"/>
                  </a:lnTo>
                  <a:lnTo>
                    <a:pt x="1857197" y="403161"/>
                  </a:lnTo>
                  <a:lnTo>
                    <a:pt x="1856828" y="402526"/>
                  </a:lnTo>
                  <a:lnTo>
                    <a:pt x="1856905" y="402145"/>
                  </a:lnTo>
                  <a:lnTo>
                    <a:pt x="1856003" y="401637"/>
                  </a:lnTo>
                  <a:lnTo>
                    <a:pt x="1855482" y="401002"/>
                  </a:lnTo>
                  <a:lnTo>
                    <a:pt x="1855355" y="400367"/>
                  </a:lnTo>
                  <a:lnTo>
                    <a:pt x="1853857" y="400367"/>
                  </a:lnTo>
                  <a:lnTo>
                    <a:pt x="1853272" y="399859"/>
                  </a:lnTo>
                  <a:lnTo>
                    <a:pt x="1853615" y="398970"/>
                  </a:lnTo>
                  <a:lnTo>
                    <a:pt x="1853412" y="398843"/>
                  </a:lnTo>
                  <a:lnTo>
                    <a:pt x="1852917" y="398843"/>
                  </a:lnTo>
                  <a:lnTo>
                    <a:pt x="1852790" y="398716"/>
                  </a:lnTo>
                  <a:lnTo>
                    <a:pt x="1852663" y="398462"/>
                  </a:lnTo>
                  <a:lnTo>
                    <a:pt x="1852536" y="398081"/>
                  </a:lnTo>
                  <a:lnTo>
                    <a:pt x="1852663" y="397827"/>
                  </a:lnTo>
                  <a:lnTo>
                    <a:pt x="1852866" y="397827"/>
                  </a:lnTo>
                  <a:lnTo>
                    <a:pt x="1853311" y="398081"/>
                  </a:lnTo>
                  <a:lnTo>
                    <a:pt x="1853806" y="398081"/>
                  </a:lnTo>
                  <a:lnTo>
                    <a:pt x="1854073" y="397827"/>
                  </a:lnTo>
                  <a:lnTo>
                    <a:pt x="1854479" y="397446"/>
                  </a:lnTo>
                  <a:lnTo>
                    <a:pt x="1854974" y="397192"/>
                  </a:lnTo>
                  <a:lnTo>
                    <a:pt x="1855279" y="397573"/>
                  </a:lnTo>
                  <a:lnTo>
                    <a:pt x="1856536" y="398208"/>
                  </a:lnTo>
                  <a:lnTo>
                    <a:pt x="1856854" y="398208"/>
                  </a:lnTo>
                  <a:lnTo>
                    <a:pt x="1857248" y="398081"/>
                  </a:lnTo>
                  <a:lnTo>
                    <a:pt x="1857387" y="397192"/>
                  </a:lnTo>
                  <a:lnTo>
                    <a:pt x="1856981" y="396938"/>
                  </a:lnTo>
                  <a:lnTo>
                    <a:pt x="1856778" y="396811"/>
                  </a:lnTo>
                  <a:lnTo>
                    <a:pt x="1855406" y="396938"/>
                  </a:lnTo>
                  <a:lnTo>
                    <a:pt x="1855279" y="395033"/>
                  </a:lnTo>
                  <a:lnTo>
                    <a:pt x="1854835" y="394652"/>
                  </a:lnTo>
                  <a:lnTo>
                    <a:pt x="1854250" y="394271"/>
                  </a:lnTo>
                  <a:lnTo>
                    <a:pt x="1853565" y="393763"/>
                  </a:lnTo>
                  <a:lnTo>
                    <a:pt x="1852917" y="393001"/>
                  </a:lnTo>
                  <a:lnTo>
                    <a:pt x="1853488" y="391604"/>
                  </a:lnTo>
                  <a:lnTo>
                    <a:pt x="1855279" y="389445"/>
                  </a:lnTo>
                  <a:lnTo>
                    <a:pt x="1854631" y="388810"/>
                  </a:lnTo>
                  <a:lnTo>
                    <a:pt x="1854555" y="388302"/>
                  </a:lnTo>
                  <a:lnTo>
                    <a:pt x="1855012" y="388048"/>
                  </a:lnTo>
                  <a:lnTo>
                    <a:pt x="1855673" y="386778"/>
                  </a:lnTo>
                  <a:lnTo>
                    <a:pt x="1855800" y="386397"/>
                  </a:lnTo>
                  <a:lnTo>
                    <a:pt x="1855711" y="384746"/>
                  </a:lnTo>
                  <a:lnTo>
                    <a:pt x="1855609" y="383857"/>
                  </a:lnTo>
                  <a:lnTo>
                    <a:pt x="1855558" y="383095"/>
                  </a:lnTo>
                  <a:lnTo>
                    <a:pt x="1856409" y="382460"/>
                  </a:lnTo>
                  <a:lnTo>
                    <a:pt x="1856524" y="381190"/>
                  </a:lnTo>
                  <a:lnTo>
                    <a:pt x="1856092" y="380047"/>
                  </a:lnTo>
                  <a:lnTo>
                    <a:pt x="1855889" y="379539"/>
                  </a:lnTo>
                  <a:lnTo>
                    <a:pt x="1857019" y="379031"/>
                  </a:lnTo>
                  <a:lnTo>
                    <a:pt x="1857857" y="378650"/>
                  </a:lnTo>
                  <a:lnTo>
                    <a:pt x="1857908" y="377888"/>
                  </a:lnTo>
                  <a:lnTo>
                    <a:pt x="1858365" y="377634"/>
                  </a:lnTo>
                  <a:lnTo>
                    <a:pt x="1858962" y="377507"/>
                  </a:lnTo>
                  <a:lnTo>
                    <a:pt x="1859648" y="377126"/>
                  </a:lnTo>
                  <a:lnTo>
                    <a:pt x="1859648" y="375856"/>
                  </a:lnTo>
                  <a:lnTo>
                    <a:pt x="1859965" y="375475"/>
                  </a:lnTo>
                  <a:lnTo>
                    <a:pt x="1860943" y="375475"/>
                  </a:lnTo>
                  <a:lnTo>
                    <a:pt x="1860765" y="374332"/>
                  </a:lnTo>
                  <a:lnTo>
                    <a:pt x="1861553" y="373189"/>
                  </a:lnTo>
                  <a:lnTo>
                    <a:pt x="1863331" y="372300"/>
                  </a:lnTo>
                  <a:lnTo>
                    <a:pt x="1863852" y="372935"/>
                  </a:lnTo>
                  <a:lnTo>
                    <a:pt x="1864410" y="372935"/>
                  </a:lnTo>
                  <a:lnTo>
                    <a:pt x="1865007" y="372427"/>
                  </a:lnTo>
                  <a:lnTo>
                    <a:pt x="1864956" y="372300"/>
                  </a:lnTo>
                  <a:lnTo>
                    <a:pt x="1864652" y="371538"/>
                  </a:lnTo>
                  <a:lnTo>
                    <a:pt x="1850478" y="371538"/>
                  </a:lnTo>
                  <a:lnTo>
                    <a:pt x="1850478" y="380047"/>
                  </a:lnTo>
                  <a:lnTo>
                    <a:pt x="1849501" y="379539"/>
                  </a:lnTo>
                  <a:lnTo>
                    <a:pt x="1849856" y="379285"/>
                  </a:lnTo>
                  <a:lnTo>
                    <a:pt x="1849996" y="379031"/>
                  </a:lnTo>
                  <a:lnTo>
                    <a:pt x="1850288" y="379412"/>
                  </a:lnTo>
                  <a:lnTo>
                    <a:pt x="1850478" y="380047"/>
                  </a:lnTo>
                  <a:lnTo>
                    <a:pt x="1850478" y="371538"/>
                  </a:lnTo>
                  <a:lnTo>
                    <a:pt x="1843201" y="371538"/>
                  </a:lnTo>
                  <a:lnTo>
                    <a:pt x="1843201" y="398462"/>
                  </a:lnTo>
                  <a:lnTo>
                    <a:pt x="1842185" y="398462"/>
                  </a:lnTo>
                  <a:lnTo>
                    <a:pt x="1842122" y="398208"/>
                  </a:lnTo>
                  <a:lnTo>
                    <a:pt x="1841741" y="397446"/>
                  </a:lnTo>
                  <a:lnTo>
                    <a:pt x="1842401" y="397573"/>
                  </a:lnTo>
                  <a:lnTo>
                    <a:pt x="1842871" y="397827"/>
                  </a:lnTo>
                  <a:lnTo>
                    <a:pt x="1843201" y="398462"/>
                  </a:lnTo>
                  <a:lnTo>
                    <a:pt x="1843201" y="371538"/>
                  </a:lnTo>
                  <a:lnTo>
                    <a:pt x="1842033" y="371538"/>
                  </a:lnTo>
                  <a:lnTo>
                    <a:pt x="1839937" y="371538"/>
                  </a:lnTo>
                  <a:lnTo>
                    <a:pt x="1839671" y="371792"/>
                  </a:lnTo>
                  <a:lnTo>
                    <a:pt x="1839531" y="372046"/>
                  </a:lnTo>
                  <a:lnTo>
                    <a:pt x="1839442" y="374078"/>
                  </a:lnTo>
                  <a:lnTo>
                    <a:pt x="1838540" y="375856"/>
                  </a:lnTo>
                  <a:lnTo>
                    <a:pt x="1838020" y="376618"/>
                  </a:lnTo>
                  <a:lnTo>
                    <a:pt x="1837982" y="377126"/>
                  </a:lnTo>
                  <a:lnTo>
                    <a:pt x="1838426" y="377507"/>
                  </a:lnTo>
                  <a:lnTo>
                    <a:pt x="1837905" y="377634"/>
                  </a:lnTo>
                  <a:lnTo>
                    <a:pt x="1837537" y="377761"/>
                  </a:lnTo>
                  <a:lnTo>
                    <a:pt x="1837334" y="378142"/>
                  </a:lnTo>
                  <a:lnTo>
                    <a:pt x="1836928" y="379412"/>
                  </a:lnTo>
                  <a:lnTo>
                    <a:pt x="1836331" y="380174"/>
                  </a:lnTo>
                  <a:lnTo>
                    <a:pt x="1835835" y="381190"/>
                  </a:lnTo>
                  <a:lnTo>
                    <a:pt x="1836229" y="382333"/>
                  </a:lnTo>
                  <a:lnTo>
                    <a:pt x="1836229" y="383857"/>
                  </a:lnTo>
                  <a:lnTo>
                    <a:pt x="1835683" y="385254"/>
                  </a:lnTo>
                  <a:lnTo>
                    <a:pt x="1836013" y="385635"/>
                  </a:lnTo>
                  <a:lnTo>
                    <a:pt x="1836242" y="386016"/>
                  </a:lnTo>
                  <a:lnTo>
                    <a:pt x="1836369" y="386397"/>
                  </a:lnTo>
                  <a:lnTo>
                    <a:pt x="1835899" y="387286"/>
                  </a:lnTo>
                  <a:lnTo>
                    <a:pt x="1835721" y="388556"/>
                  </a:lnTo>
                  <a:lnTo>
                    <a:pt x="1835848" y="389953"/>
                  </a:lnTo>
                  <a:lnTo>
                    <a:pt x="1835962" y="390969"/>
                  </a:lnTo>
                  <a:lnTo>
                    <a:pt x="1836064" y="391604"/>
                  </a:lnTo>
                  <a:lnTo>
                    <a:pt x="1836178" y="392112"/>
                  </a:lnTo>
                  <a:lnTo>
                    <a:pt x="1836267" y="393763"/>
                  </a:lnTo>
                  <a:lnTo>
                    <a:pt x="1836166" y="394271"/>
                  </a:lnTo>
                  <a:lnTo>
                    <a:pt x="1836039" y="394652"/>
                  </a:lnTo>
                  <a:lnTo>
                    <a:pt x="1835467" y="395795"/>
                  </a:lnTo>
                  <a:lnTo>
                    <a:pt x="1834807" y="396430"/>
                  </a:lnTo>
                  <a:lnTo>
                    <a:pt x="1834819" y="398081"/>
                  </a:lnTo>
                  <a:lnTo>
                    <a:pt x="1835137" y="399351"/>
                  </a:lnTo>
                  <a:lnTo>
                    <a:pt x="1836864" y="402145"/>
                  </a:lnTo>
                  <a:lnTo>
                    <a:pt x="1838502" y="405193"/>
                  </a:lnTo>
                  <a:lnTo>
                    <a:pt x="1838896" y="405066"/>
                  </a:lnTo>
                  <a:lnTo>
                    <a:pt x="1839163" y="405066"/>
                  </a:lnTo>
                  <a:lnTo>
                    <a:pt x="1839290" y="405193"/>
                  </a:lnTo>
                  <a:lnTo>
                    <a:pt x="1839544" y="405955"/>
                  </a:lnTo>
                  <a:lnTo>
                    <a:pt x="1840090" y="406463"/>
                  </a:lnTo>
                  <a:lnTo>
                    <a:pt x="1840941" y="406717"/>
                  </a:lnTo>
                  <a:lnTo>
                    <a:pt x="1840953" y="406971"/>
                  </a:lnTo>
                  <a:lnTo>
                    <a:pt x="1841080" y="407733"/>
                  </a:lnTo>
                  <a:lnTo>
                    <a:pt x="1841550" y="408495"/>
                  </a:lnTo>
                  <a:lnTo>
                    <a:pt x="1842579" y="409257"/>
                  </a:lnTo>
                  <a:lnTo>
                    <a:pt x="1842668" y="409765"/>
                  </a:lnTo>
                  <a:lnTo>
                    <a:pt x="1842770" y="410146"/>
                  </a:lnTo>
                  <a:lnTo>
                    <a:pt x="1843049" y="410781"/>
                  </a:lnTo>
                  <a:lnTo>
                    <a:pt x="1845081" y="413575"/>
                  </a:lnTo>
                  <a:lnTo>
                    <a:pt x="1845017" y="414591"/>
                  </a:lnTo>
                  <a:lnTo>
                    <a:pt x="1845373" y="415226"/>
                  </a:lnTo>
                  <a:lnTo>
                    <a:pt x="1846338" y="415988"/>
                  </a:lnTo>
                  <a:lnTo>
                    <a:pt x="1845157" y="416369"/>
                  </a:lnTo>
                  <a:lnTo>
                    <a:pt x="1845614" y="416369"/>
                  </a:lnTo>
                  <a:lnTo>
                    <a:pt x="1846237" y="416750"/>
                  </a:lnTo>
                  <a:lnTo>
                    <a:pt x="1847011" y="417512"/>
                  </a:lnTo>
                  <a:lnTo>
                    <a:pt x="1848764" y="418909"/>
                  </a:lnTo>
                  <a:lnTo>
                    <a:pt x="1849056" y="419671"/>
                  </a:lnTo>
                  <a:lnTo>
                    <a:pt x="1849818" y="420687"/>
                  </a:lnTo>
                  <a:lnTo>
                    <a:pt x="1850605" y="421449"/>
                  </a:lnTo>
                  <a:lnTo>
                    <a:pt x="1850796" y="421830"/>
                  </a:lnTo>
                  <a:lnTo>
                    <a:pt x="1850885" y="422211"/>
                  </a:lnTo>
                  <a:lnTo>
                    <a:pt x="1850783" y="422592"/>
                  </a:lnTo>
                  <a:lnTo>
                    <a:pt x="1851050" y="422846"/>
                  </a:lnTo>
                  <a:lnTo>
                    <a:pt x="1851494" y="423227"/>
                  </a:lnTo>
                  <a:lnTo>
                    <a:pt x="1852828" y="424497"/>
                  </a:lnTo>
                  <a:lnTo>
                    <a:pt x="1853209" y="425132"/>
                  </a:lnTo>
                  <a:lnTo>
                    <a:pt x="1857298" y="429196"/>
                  </a:lnTo>
                  <a:lnTo>
                    <a:pt x="1857616" y="429831"/>
                  </a:lnTo>
                  <a:lnTo>
                    <a:pt x="1858492" y="430593"/>
                  </a:lnTo>
                  <a:lnTo>
                    <a:pt x="1863039" y="432879"/>
                  </a:lnTo>
                  <a:lnTo>
                    <a:pt x="1863369" y="433514"/>
                  </a:lnTo>
                  <a:lnTo>
                    <a:pt x="1864169" y="434022"/>
                  </a:lnTo>
                  <a:lnTo>
                    <a:pt x="1865490" y="434403"/>
                  </a:lnTo>
                  <a:lnTo>
                    <a:pt x="1867954" y="435673"/>
                  </a:lnTo>
                  <a:lnTo>
                    <a:pt x="1868576" y="435927"/>
                  </a:lnTo>
                  <a:lnTo>
                    <a:pt x="1868906" y="435927"/>
                  </a:lnTo>
                  <a:lnTo>
                    <a:pt x="1869389" y="436435"/>
                  </a:lnTo>
                  <a:lnTo>
                    <a:pt x="1870075" y="437070"/>
                  </a:lnTo>
                  <a:lnTo>
                    <a:pt x="1870468" y="437197"/>
                  </a:lnTo>
                  <a:lnTo>
                    <a:pt x="1871154" y="437959"/>
                  </a:lnTo>
                  <a:lnTo>
                    <a:pt x="1871459" y="438340"/>
                  </a:lnTo>
                  <a:lnTo>
                    <a:pt x="1871853" y="438467"/>
                  </a:lnTo>
                  <a:lnTo>
                    <a:pt x="1872119" y="438340"/>
                  </a:lnTo>
                  <a:lnTo>
                    <a:pt x="1872322" y="437959"/>
                  </a:lnTo>
                  <a:lnTo>
                    <a:pt x="1872716" y="437578"/>
                  </a:lnTo>
                  <a:lnTo>
                    <a:pt x="1874735" y="439229"/>
                  </a:lnTo>
                  <a:lnTo>
                    <a:pt x="1877656" y="440372"/>
                  </a:lnTo>
                  <a:lnTo>
                    <a:pt x="1881517" y="441134"/>
                  </a:lnTo>
                  <a:lnTo>
                    <a:pt x="1882495" y="441134"/>
                  </a:lnTo>
                  <a:lnTo>
                    <a:pt x="1884362" y="441388"/>
                  </a:lnTo>
                  <a:lnTo>
                    <a:pt x="1885645" y="441769"/>
                  </a:lnTo>
                  <a:lnTo>
                    <a:pt x="1888578" y="441896"/>
                  </a:lnTo>
                  <a:lnTo>
                    <a:pt x="1891195" y="442150"/>
                  </a:lnTo>
                  <a:lnTo>
                    <a:pt x="1892211" y="442150"/>
                  </a:lnTo>
                  <a:lnTo>
                    <a:pt x="1893404" y="441769"/>
                  </a:lnTo>
                  <a:lnTo>
                    <a:pt x="1893658" y="441769"/>
                  </a:lnTo>
                  <a:lnTo>
                    <a:pt x="1894370" y="442150"/>
                  </a:lnTo>
                  <a:lnTo>
                    <a:pt x="1895551" y="441769"/>
                  </a:lnTo>
                  <a:lnTo>
                    <a:pt x="1896872" y="441769"/>
                  </a:lnTo>
                  <a:lnTo>
                    <a:pt x="1898294" y="442150"/>
                  </a:lnTo>
                  <a:lnTo>
                    <a:pt x="1898586" y="441769"/>
                  </a:lnTo>
                  <a:lnTo>
                    <a:pt x="1898777" y="441515"/>
                  </a:lnTo>
                  <a:lnTo>
                    <a:pt x="1899170" y="441261"/>
                  </a:lnTo>
                  <a:lnTo>
                    <a:pt x="1899488" y="441261"/>
                  </a:lnTo>
                  <a:lnTo>
                    <a:pt x="1901761" y="441007"/>
                  </a:lnTo>
                  <a:lnTo>
                    <a:pt x="1902510" y="440753"/>
                  </a:lnTo>
                  <a:lnTo>
                    <a:pt x="1902841" y="439991"/>
                  </a:lnTo>
                  <a:lnTo>
                    <a:pt x="1903514" y="439356"/>
                  </a:lnTo>
                  <a:lnTo>
                    <a:pt x="1904441" y="439102"/>
                  </a:lnTo>
                  <a:lnTo>
                    <a:pt x="1905609" y="438975"/>
                  </a:lnTo>
                  <a:lnTo>
                    <a:pt x="1906993" y="438721"/>
                  </a:lnTo>
                  <a:lnTo>
                    <a:pt x="1908263" y="438594"/>
                  </a:lnTo>
                  <a:lnTo>
                    <a:pt x="1908340" y="437832"/>
                  </a:lnTo>
                  <a:lnTo>
                    <a:pt x="1908632" y="437578"/>
                  </a:lnTo>
                  <a:lnTo>
                    <a:pt x="1908771" y="437451"/>
                  </a:lnTo>
                  <a:lnTo>
                    <a:pt x="1909559" y="437578"/>
                  </a:lnTo>
                  <a:lnTo>
                    <a:pt x="1909622" y="437451"/>
                  </a:lnTo>
                  <a:lnTo>
                    <a:pt x="1913407" y="435800"/>
                  </a:lnTo>
                  <a:lnTo>
                    <a:pt x="1913343" y="435165"/>
                  </a:lnTo>
                  <a:lnTo>
                    <a:pt x="1913026" y="434149"/>
                  </a:lnTo>
                  <a:lnTo>
                    <a:pt x="1914944" y="433387"/>
                  </a:lnTo>
                  <a:lnTo>
                    <a:pt x="1915350" y="432244"/>
                  </a:lnTo>
                  <a:lnTo>
                    <a:pt x="1914245" y="430847"/>
                  </a:lnTo>
                  <a:lnTo>
                    <a:pt x="1915426" y="430466"/>
                  </a:lnTo>
                  <a:lnTo>
                    <a:pt x="1916163" y="429831"/>
                  </a:lnTo>
                  <a:lnTo>
                    <a:pt x="1916315" y="429323"/>
                  </a:lnTo>
                  <a:lnTo>
                    <a:pt x="1916442" y="428815"/>
                  </a:lnTo>
                  <a:lnTo>
                    <a:pt x="1916582" y="427164"/>
                  </a:lnTo>
                  <a:lnTo>
                    <a:pt x="1916595" y="427037"/>
                  </a:lnTo>
                  <a:lnTo>
                    <a:pt x="1916658" y="426148"/>
                  </a:lnTo>
                  <a:lnTo>
                    <a:pt x="1917852" y="425767"/>
                  </a:lnTo>
                  <a:lnTo>
                    <a:pt x="1918195" y="425259"/>
                  </a:lnTo>
                  <a:lnTo>
                    <a:pt x="1918360" y="425005"/>
                  </a:lnTo>
                  <a:lnTo>
                    <a:pt x="1918462" y="423608"/>
                  </a:lnTo>
                  <a:lnTo>
                    <a:pt x="1919147" y="423227"/>
                  </a:lnTo>
                  <a:lnTo>
                    <a:pt x="1919351" y="423227"/>
                  </a:lnTo>
                  <a:lnTo>
                    <a:pt x="1919516" y="422973"/>
                  </a:lnTo>
                  <a:lnTo>
                    <a:pt x="1919643" y="422719"/>
                  </a:lnTo>
                  <a:lnTo>
                    <a:pt x="1918957" y="422592"/>
                  </a:lnTo>
                  <a:lnTo>
                    <a:pt x="1918462" y="422592"/>
                  </a:lnTo>
                  <a:lnTo>
                    <a:pt x="1918081" y="422719"/>
                  </a:lnTo>
                  <a:lnTo>
                    <a:pt x="1917852" y="422592"/>
                  </a:lnTo>
                  <a:lnTo>
                    <a:pt x="1917788" y="422084"/>
                  </a:lnTo>
                  <a:lnTo>
                    <a:pt x="1918677" y="421703"/>
                  </a:lnTo>
                  <a:lnTo>
                    <a:pt x="1919655" y="421322"/>
                  </a:lnTo>
                  <a:lnTo>
                    <a:pt x="1919084" y="420433"/>
                  </a:lnTo>
                  <a:lnTo>
                    <a:pt x="1918398" y="419925"/>
                  </a:lnTo>
                  <a:lnTo>
                    <a:pt x="1919782" y="419163"/>
                  </a:lnTo>
                  <a:lnTo>
                    <a:pt x="1921065" y="418528"/>
                  </a:lnTo>
                  <a:close/>
                </a:path>
                <a:path w="2123440" h="3785234">
                  <a:moveTo>
                    <a:pt x="1923237" y="400367"/>
                  </a:moveTo>
                  <a:lnTo>
                    <a:pt x="1921865" y="399224"/>
                  </a:lnTo>
                  <a:lnTo>
                    <a:pt x="1921535" y="398462"/>
                  </a:lnTo>
                  <a:lnTo>
                    <a:pt x="1921611" y="397827"/>
                  </a:lnTo>
                  <a:lnTo>
                    <a:pt x="1921903" y="397192"/>
                  </a:lnTo>
                  <a:lnTo>
                    <a:pt x="1920532" y="396557"/>
                  </a:lnTo>
                  <a:lnTo>
                    <a:pt x="1918093" y="395668"/>
                  </a:lnTo>
                  <a:lnTo>
                    <a:pt x="1917407" y="395033"/>
                  </a:lnTo>
                  <a:lnTo>
                    <a:pt x="1917026" y="394271"/>
                  </a:lnTo>
                  <a:lnTo>
                    <a:pt x="1917420" y="393763"/>
                  </a:lnTo>
                  <a:lnTo>
                    <a:pt x="1917941" y="393509"/>
                  </a:lnTo>
                  <a:lnTo>
                    <a:pt x="1918601" y="393509"/>
                  </a:lnTo>
                  <a:lnTo>
                    <a:pt x="1919668" y="393890"/>
                  </a:lnTo>
                  <a:lnTo>
                    <a:pt x="1920265" y="394017"/>
                  </a:lnTo>
                  <a:lnTo>
                    <a:pt x="1920849" y="394017"/>
                  </a:lnTo>
                  <a:lnTo>
                    <a:pt x="1921446" y="393763"/>
                  </a:lnTo>
                  <a:lnTo>
                    <a:pt x="1921167" y="393509"/>
                  </a:lnTo>
                  <a:lnTo>
                    <a:pt x="1920481" y="392874"/>
                  </a:lnTo>
                  <a:lnTo>
                    <a:pt x="1920341" y="392747"/>
                  </a:lnTo>
                  <a:lnTo>
                    <a:pt x="1919274" y="392366"/>
                  </a:lnTo>
                  <a:lnTo>
                    <a:pt x="1918220" y="392874"/>
                  </a:lnTo>
                  <a:lnTo>
                    <a:pt x="1918411" y="392493"/>
                  </a:lnTo>
                  <a:lnTo>
                    <a:pt x="1919020" y="391350"/>
                  </a:lnTo>
                  <a:lnTo>
                    <a:pt x="1918360" y="391350"/>
                  </a:lnTo>
                  <a:lnTo>
                    <a:pt x="1917801" y="391223"/>
                  </a:lnTo>
                  <a:lnTo>
                    <a:pt x="1917344" y="391223"/>
                  </a:lnTo>
                  <a:lnTo>
                    <a:pt x="1917458" y="391604"/>
                  </a:lnTo>
                  <a:lnTo>
                    <a:pt x="1917560" y="392493"/>
                  </a:lnTo>
                  <a:lnTo>
                    <a:pt x="1917039" y="392239"/>
                  </a:lnTo>
                  <a:lnTo>
                    <a:pt x="1916455" y="392112"/>
                  </a:lnTo>
                  <a:lnTo>
                    <a:pt x="1915934" y="391731"/>
                  </a:lnTo>
                  <a:lnTo>
                    <a:pt x="1915477" y="390969"/>
                  </a:lnTo>
                  <a:lnTo>
                    <a:pt x="1916074" y="390461"/>
                  </a:lnTo>
                  <a:lnTo>
                    <a:pt x="1916633" y="390207"/>
                  </a:lnTo>
                  <a:lnTo>
                    <a:pt x="1917166" y="390080"/>
                  </a:lnTo>
                  <a:lnTo>
                    <a:pt x="1918144" y="390080"/>
                  </a:lnTo>
                  <a:lnTo>
                    <a:pt x="1919236" y="389953"/>
                  </a:lnTo>
                  <a:lnTo>
                    <a:pt x="1918970" y="389445"/>
                  </a:lnTo>
                  <a:lnTo>
                    <a:pt x="1918576" y="389318"/>
                  </a:lnTo>
                  <a:lnTo>
                    <a:pt x="1918055" y="389318"/>
                  </a:lnTo>
                  <a:lnTo>
                    <a:pt x="1917382" y="389191"/>
                  </a:lnTo>
                  <a:lnTo>
                    <a:pt x="1916976" y="389064"/>
                  </a:lnTo>
                  <a:lnTo>
                    <a:pt x="1916785" y="388810"/>
                  </a:lnTo>
                  <a:lnTo>
                    <a:pt x="1916493" y="388556"/>
                  </a:lnTo>
                  <a:lnTo>
                    <a:pt x="1914994" y="387794"/>
                  </a:lnTo>
                  <a:lnTo>
                    <a:pt x="1914410" y="387159"/>
                  </a:lnTo>
                  <a:lnTo>
                    <a:pt x="1913763" y="386143"/>
                  </a:lnTo>
                  <a:lnTo>
                    <a:pt x="1915020" y="386016"/>
                  </a:lnTo>
                  <a:lnTo>
                    <a:pt x="1915807" y="386143"/>
                  </a:lnTo>
                  <a:lnTo>
                    <a:pt x="1916125" y="386905"/>
                  </a:lnTo>
                  <a:lnTo>
                    <a:pt x="1916518" y="386778"/>
                  </a:lnTo>
                  <a:lnTo>
                    <a:pt x="1917407" y="386270"/>
                  </a:lnTo>
                  <a:lnTo>
                    <a:pt x="1917649" y="386016"/>
                  </a:lnTo>
                  <a:lnTo>
                    <a:pt x="1917903" y="385762"/>
                  </a:lnTo>
                  <a:lnTo>
                    <a:pt x="1917509" y="385127"/>
                  </a:lnTo>
                  <a:lnTo>
                    <a:pt x="1917217" y="384746"/>
                  </a:lnTo>
                  <a:lnTo>
                    <a:pt x="1916772" y="384365"/>
                  </a:lnTo>
                  <a:lnTo>
                    <a:pt x="1916442" y="383857"/>
                  </a:lnTo>
                  <a:lnTo>
                    <a:pt x="1915375" y="383476"/>
                  </a:lnTo>
                  <a:lnTo>
                    <a:pt x="1914486" y="383349"/>
                  </a:lnTo>
                  <a:lnTo>
                    <a:pt x="1914791" y="383222"/>
                  </a:lnTo>
                  <a:lnTo>
                    <a:pt x="1915185" y="382968"/>
                  </a:lnTo>
                  <a:lnTo>
                    <a:pt x="1915579" y="382841"/>
                  </a:lnTo>
                  <a:lnTo>
                    <a:pt x="1915477" y="382333"/>
                  </a:lnTo>
                  <a:lnTo>
                    <a:pt x="1912429" y="380809"/>
                  </a:lnTo>
                  <a:lnTo>
                    <a:pt x="1911477" y="380047"/>
                  </a:lnTo>
                  <a:lnTo>
                    <a:pt x="1911489" y="379666"/>
                  </a:lnTo>
                  <a:lnTo>
                    <a:pt x="1911680" y="379666"/>
                  </a:lnTo>
                  <a:lnTo>
                    <a:pt x="1912480" y="379031"/>
                  </a:lnTo>
                  <a:lnTo>
                    <a:pt x="1913267" y="378777"/>
                  </a:lnTo>
                  <a:lnTo>
                    <a:pt x="1913204" y="378142"/>
                  </a:lnTo>
                  <a:lnTo>
                    <a:pt x="1912302" y="376999"/>
                  </a:lnTo>
                  <a:lnTo>
                    <a:pt x="1911464" y="376364"/>
                  </a:lnTo>
                  <a:lnTo>
                    <a:pt x="1911223" y="375983"/>
                  </a:lnTo>
                  <a:lnTo>
                    <a:pt x="1911134" y="375856"/>
                  </a:lnTo>
                  <a:lnTo>
                    <a:pt x="1911337" y="375475"/>
                  </a:lnTo>
                  <a:lnTo>
                    <a:pt x="1911731" y="375221"/>
                  </a:lnTo>
                  <a:lnTo>
                    <a:pt x="1911667" y="374967"/>
                  </a:lnTo>
                  <a:lnTo>
                    <a:pt x="1911438" y="374840"/>
                  </a:lnTo>
                  <a:lnTo>
                    <a:pt x="1911057" y="374586"/>
                  </a:lnTo>
                  <a:lnTo>
                    <a:pt x="1911045" y="375221"/>
                  </a:lnTo>
                  <a:lnTo>
                    <a:pt x="1910905" y="375475"/>
                  </a:lnTo>
                  <a:lnTo>
                    <a:pt x="1910461" y="375856"/>
                  </a:lnTo>
                  <a:lnTo>
                    <a:pt x="1910054" y="375983"/>
                  </a:lnTo>
                  <a:lnTo>
                    <a:pt x="1909800" y="375983"/>
                  </a:lnTo>
                  <a:lnTo>
                    <a:pt x="1909660" y="375856"/>
                  </a:lnTo>
                  <a:lnTo>
                    <a:pt x="1909343" y="374840"/>
                  </a:lnTo>
                  <a:lnTo>
                    <a:pt x="1909508" y="374586"/>
                  </a:lnTo>
                  <a:lnTo>
                    <a:pt x="1909978" y="374332"/>
                  </a:lnTo>
                  <a:lnTo>
                    <a:pt x="1910638" y="374586"/>
                  </a:lnTo>
                  <a:lnTo>
                    <a:pt x="1911057" y="374586"/>
                  </a:lnTo>
                  <a:lnTo>
                    <a:pt x="1911248" y="374586"/>
                  </a:lnTo>
                  <a:lnTo>
                    <a:pt x="1911553" y="374332"/>
                  </a:lnTo>
                  <a:lnTo>
                    <a:pt x="1911845" y="374078"/>
                  </a:lnTo>
                  <a:lnTo>
                    <a:pt x="1911731" y="372935"/>
                  </a:lnTo>
                  <a:lnTo>
                    <a:pt x="1911565" y="372300"/>
                  </a:lnTo>
                  <a:lnTo>
                    <a:pt x="1911375" y="372046"/>
                  </a:lnTo>
                  <a:lnTo>
                    <a:pt x="1911311" y="371919"/>
                  </a:lnTo>
                  <a:lnTo>
                    <a:pt x="1911057" y="371411"/>
                  </a:lnTo>
                  <a:lnTo>
                    <a:pt x="1910461" y="371157"/>
                  </a:lnTo>
                  <a:lnTo>
                    <a:pt x="1909622" y="371157"/>
                  </a:lnTo>
                  <a:lnTo>
                    <a:pt x="1908314" y="370141"/>
                  </a:lnTo>
                  <a:lnTo>
                    <a:pt x="1907895" y="369252"/>
                  </a:lnTo>
                  <a:lnTo>
                    <a:pt x="1907984" y="367601"/>
                  </a:lnTo>
                  <a:lnTo>
                    <a:pt x="1907197" y="367474"/>
                  </a:lnTo>
                  <a:lnTo>
                    <a:pt x="1906181" y="368109"/>
                  </a:lnTo>
                  <a:lnTo>
                    <a:pt x="1904923" y="369252"/>
                  </a:lnTo>
                  <a:lnTo>
                    <a:pt x="1904682" y="368490"/>
                  </a:lnTo>
                  <a:lnTo>
                    <a:pt x="1904149" y="368236"/>
                  </a:lnTo>
                  <a:lnTo>
                    <a:pt x="1903361" y="368490"/>
                  </a:lnTo>
                  <a:lnTo>
                    <a:pt x="1903120" y="367474"/>
                  </a:lnTo>
                  <a:lnTo>
                    <a:pt x="1903082" y="366712"/>
                  </a:lnTo>
                  <a:lnTo>
                    <a:pt x="1903298" y="366077"/>
                  </a:lnTo>
                  <a:lnTo>
                    <a:pt x="1904276" y="365696"/>
                  </a:lnTo>
                  <a:lnTo>
                    <a:pt x="1904492" y="364680"/>
                  </a:lnTo>
                  <a:lnTo>
                    <a:pt x="1904301" y="363918"/>
                  </a:lnTo>
                  <a:lnTo>
                    <a:pt x="1904149" y="363791"/>
                  </a:lnTo>
                  <a:lnTo>
                    <a:pt x="1903717" y="363410"/>
                  </a:lnTo>
                  <a:lnTo>
                    <a:pt x="1901380" y="361759"/>
                  </a:lnTo>
                  <a:lnTo>
                    <a:pt x="1900732" y="361378"/>
                  </a:lnTo>
                  <a:lnTo>
                    <a:pt x="1899996" y="361505"/>
                  </a:lnTo>
                  <a:lnTo>
                    <a:pt x="1899208" y="362140"/>
                  </a:lnTo>
                  <a:lnTo>
                    <a:pt x="1899145" y="361886"/>
                  </a:lnTo>
                  <a:lnTo>
                    <a:pt x="1898434" y="361505"/>
                  </a:lnTo>
                  <a:lnTo>
                    <a:pt x="1897062" y="360997"/>
                  </a:lnTo>
                  <a:lnTo>
                    <a:pt x="1896859" y="360743"/>
                  </a:lnTo>
                  <a:lnTo>
                    <a:pt x="1896846" y="360616"/>
                  </a:lnTo>
                  <a:lnTo>
                    <a:pt x="1896973" y="359092"/>
                  </a:lnTo>
                  <a:lnTo>
                    <a:pt x="1897011" y="358965"/>
                  </a:lnTo>
                  <a:lnTo>
                    <a:pt x="1897100" y="358584"/>
                  </a:lnTo>
                  <a:lnTo>
                    <a:pt x="1897392" y="357949"/>
                  </a:lnTo>
                  <a:lnTo>
                    <a:pt x="1896872" y="357695"/>
                  </a:lnTo>
                  <a:lnTo>
                    <a:pt x="1896503" y="357568"/>
                  </a:lnTo>
                  <a:lnTo>
                    <a:pt x="1896122" y="357695"/>
                  </a:lnTo>
                  <a:lnTo>
                    <a:pt x="1895817" y="358076"/>
                  </a:lnTo>
                  <a:lnTo>
                    <a:pt x="1895411" y="358965"/>
                  </a:lnTo>
                  <a:lnTo>
                    <a:pt x="1895284" y="358076"/>
                  </a:lnTo>
                  <a:lnTo>
                    <a:pt x="1895271" y="362521"/>
                  </a:lnTo>
                  <a:lnTo>
                    <a:pt x="1894954" y="362902"/>
                  </a:lnTo>
                  <a:lnTo>
                    <a:pt x="1894547" y="362902"/>
                  </a:lnTo>
                  <a:lnTo>
                    <a:pt x="1894103" y="362394"/>
                  </a:lnTo>
                  <a:lnTo>
                    <a:pt x="1894420" y="362140"/>
                  </a:lnTo>
                  <a:lnTo>
                    <a:pt x="1894827" y="362140"/>
                  </a:lnTo>
                  <a:lnTo>
                    <a:pt x="1895271" y="362521"/>
                  </a:lnTo>
                  <a:lnTo>
                    <a:pt x="1895271" y="358013"/>
                  </a:lnTo>
                  <a:lnTo>
                    <a:pt x="1895182" y="357568"/>
                  </a:lnTo>
                  <a:lnTo>
                    <a:pt x="1894916" y="356806"/>
                  </a:lnTo>
                  <a:lnTo>
                    <a:pt x="1894459" y="356425"/>
                  </a:lnTo>
                  <a:lnTo>
                    <a:pt x="1894395" y="356298"/>
                  </a:lnTo>
                  <a:lnTo>
                    <a:pt x="1894103" y="356044"/>
                  </a:lnTo>
                  <a:lnTo>
                    <a:pt x="1893849" y="355917"/>
                  </a:lnTo>
                  <a:lnTo>
                    <a:pt x="1893582" y="355790"/>
                  </a:lnTo>
                  <a:lnTo>
                    <a:pt x="1892998" y="355663"/>
                  </a:lnTo>
                  <a:lnTo>
                    <a:pt x="1892757" y="355282"/>
                  </a:lnTo>
                  <a:lnTo>
                    <a:pt x="1892630" y="354520"/>
                  </a:lnTo>
                  <a:lnTo>
                    <a:pt x="1892617" y="354266"/>
                  </a:lnTo>
                  <a:lnTo>
                    <a:pt x="1891626" y="355282"/>
                  </a:lnTo>
                  <a:lnTo>
                    <a:pt x="1890776" y="355028"/>
                  </a:lnTo>
                  <a:lnTo>
                    <a:pt x="1889937" y="354520"/>
                  </a:lnTo>
                  <a:lnTo>
                    <a:pt x="1889086" y="353885"/>
                  </a:lnTo>
                  <a:lnTo>
                    <a:pt x="1888426" y="353123"/>
                  </a:lnTo>
                  <a:lnTo>
                    <a:pt x="1888172" y="352869"/>
                  </a:lnTo>
                  <a:lnTo>
                    <a:pt x="1887334" y="352107"/>
                  </a:lnTo>
                  <a:lnTo>
                    <a:pt x="1887740" y="351218"/>
                  </a:lnTo>
                  <a:lnTo>
                    <a:pt x="1887855" y="350583"/>
                  </a:lnTo>
                  <a:lnTo>
                    <a:pt x="1887054" y="351218"/>
                  </a:lnTo>
                  <a:lnTo>
                    <a:pt x="1886407" y="351218"/>
                  </a:lnTo>
                  <a:lnTo>
                    <a:pt x="1885950" y="350672"/>
                  </a:lnTo>
                  <a:lnTo>
                    <a:pt x="1885950" y="352869"/>
                  </a:lnTo>
                  <a:lnTo>
                    <a:pt x="1885823" y="353123"/>
                  </a:lnTo>
                  <a:lnTo>
                    <a:pt x="1885467" y="353123"/>
                  </a:lnTo>
                  <a:lnTo>
                    <a:pt x="1884870" y="352996"/>
                  </a:lnTo>
                  <a:lnTo>
                    <a:pt x="1885569" y="352996"/>
                  </a:lnTo>
                  <a:lnTo>
                    <a:pt x="1885950" y="352869"/>
                  </a:lnTo>
                  <a:lnTo>
                    <a:pt x="1885950" y="350672"/>
                  </a:lnTo>
                  <a:lnTo>
                    <a:pt x="1885073" y="352107"/>
                  </a:lnTo>
                  <a:lnTo>
                    <a:pt x="1884984" y="352361"/>
                  </a:lnTo>
                  <a:lnTo>
                    <a:pt x="1884807" y="353250"/>
                  </a:lnTo>
                  <a:lnTo>
                    <a:pt x="1885099" y="353504"/>
                  </a:lnTo>
                  <a:lnTo>
                    <a:pt x="1885149" y="353885"/>
                  </a:lnTo>
                  <a:lnTo>
                    <a:pt x="1884997" y="354266"/>
                  </a:lnTo>
                  <a:lnTo>
                    <a:pt x="1884946" y="354520"/>
                  </a:lnTo>
                  <a:lnTo>
                    <a:pt x="1884845" y="355917"/>
                  </a:lnTo>
                  <a:lnTo>
                    <a:pt x="1884692" y="355663"/>
                  </a:lnTo>
                  <a:lnTo>
                    <a:pt x="1884133" y="354774"/>
                  </a:lnTo>
                  <a:lnTo>
                    <a:pt x="1883295" y="353885"/>
                  </a:lnTo>
                  <a:lnTo>
                    <a:pt x="1882800" y="353504"/>
                  </a:lnTo>
                  <a:lnTo>
                    <a:pt x="1882305" y="353123"/>
                  </a:lnTo>
                  <a:lnTo>
                    <a:pt x="1882063" y="352996"/>
                  </a:lnTo>
                  <a:lnTo>
                    <a:pt x="1882127" y="352615"/>
                  </a:lnTo>
                  <a:lnTo>
                    <a:pt x="1882660" y="351853"/>
                  </a:lnTo>
                  <a:lnTo>
                    <a:pt x="1882762" y="351599"/>
                  </a:lnTo>
                  <a:lnTo>
                    <a:pt x="1882825" y="351472"/>
                  </a:lnTo>
                  <a:lnTo>
                    <a:pt x="1882724" y="350837"/>
                  </a:lnTo>
                  <a:lnTo>
                    <a:pt x="1882686" y="350710"/>
                  </a:lnTo>
                  <a:lnTo>
                    <a:pt x="1882305" y="350583"/>
                  </a:lnTo>
                  <a:lnTo>
                    <a:pt x="1881657" y="350583"/>
                  </a:lnTo>
                  <a:lnTo>
                    <a:pt x="1881162" y="351091"/>
                  </a:lnTo>
                  <a:lnTo>
                    <a:pt x="1880958" y="351472"/>
                  </a:lnTo>
                  <a:lnTo>
                    <a:pt x="1878901" y="350710"/>
                  </a:lnTo>
                  <a:lnTo>
                    <a:pt x="1876945" y="350202"/>
                  </a:lnTo>
                  <a:lnTo>
                    <a:pt x="1875383" y="350075"/>
                  </a:lnTo>
                  <a:lnTo>
                    <a:pt x="1874227" y="350456"/>
                  </a:lnTo>
                  <a:lnTo>
                    <a:pt x="1873491" y="351599"/>
                  </a:lnTo>
                  <a:lnTo>
                    <a:pt x="1872653" y="350964"/>
                  </a:lnTo>
                  <a:lnTo>
                    <a:pt x="1872322" y="350710"/>
                  </a:lnTo>
                  <a:lnTo>
                    <a:pt x="1871446" y="350456"/>
                  </a:lnTo>
                  <a:lnTo>
                    <a:pt x="1870849" y="350964"/>
                  </a:lnTo>
                  <a:lnTo>
                    <a:pt x="1870202" y="350583"/>
                  </a:lnTo>
                  <a:lnTo>
                    <a:pt x="1869782" y="350456"/>
                  </a:lnTo>
                  <a:lnTo>
                    <a:pt x="1869579" y="350583"/>
                  </a:lnTo>
                  <a:lnTo>
                    <a:pt x="1868919" y="350583"/>
                  </a:lnTo>
                  <a:lnTo>
                    <a:pt x="1868906" y="351091"/>
                  </a:lnTo>
                  <a:lnTo>
                    <a:pt x="1869262" y="351599"/>
                  </a:lnTo>
                  <a:lnTo>
                    <a:pt x="1869960" y="351726"/>
                  </a:lnTo>
                  <a:lnTo>
                    <a:pt x="1870544" y="352107"/>
                  </a:lnTo>
                  <a:lnTo>
                    <a:pt x="1871129" y="352234"/>
                  </a:lnTo>
                  <a:lnTo>
                    <a:pt x="1871205" y="352361"/>
                  </a:lnTo>
                  <a:lnTo>
                    <a:pt x="1871281" y="352869"/>
                  </a:lnTo>
                  <a:lnTo>
                    <a:pt x="1871218" y="353123"/>
                  </a:lnTo>
                  <a:lnTo>
                    <a:pt x="1870227" y="353504"/>
                  </a:lnTo>
                  <a:lnTo>
                    <a:pt x="1869389" y="352996"/>
                  </a:lnTo>
                  <a:lnTo>
                    <a:pt x="1868995" y="352361"/>
                  </a:lnTo>
                  <a:lnTo>
                    <a:pt x="1868678" y="351853"/>
                  </a:lnTo>
                  <a:lnTo>
                    <a:pt x="1868347" y="352107"/>
                  </a:lnTo>
                  <a:lnTo>
                    <a:pt x="1867941" y="352361"/>
                  </a:lnTo>
                  <a:lnTo>
                    <a:pt x="1867496" y="352234"/>
                  </a:lnTo>
                  <a:lnTo>
                    <a:pt x="1866912" y="351980"/>
                  </a:lnTo>
                  <a:lnTo>
                    <a:pt x="1866430" y="351472"/>
                  </a:lnTo>
                  <a:lnTo>
                    <a:pt x="1862785" y="352234"/>
                  </a:lnTo>
                  <a:lnTo>
                    <a:pt x="1861007" y="352869"/>
                  </a:lnTo>
                  <a:lnTo>
                    <a:pt x="1859788" y="353250"/>
                  </a:lnTo>
                  <a:lnTo>
                    <a:pt x="1859127" y="353631"/>
                  </a:lnTo>
                  <a:lnTo>
                    <a:pt x="1858721" y="355028"/>
                  </a:lnTo>
                  <a:lnTo>
                    <a:pt x="1858086" y="355663"/>
                  </a:lnTo>
                  <a:lnTo>
                    <a:pt x="1857248" y="355409"/>
                  </a:lnTo>
                  <a:lnTo>
                    <a:pt x="1856651" y="355917"/>
                  </a:lnTo>
                  <a:lnTo>
                    <a:pt x="1855952" y="356298"/>
                  </a:lnTo>
                  <a:lnTo>
                    <a:pt x="1855165" y="356552"/>
                  </a:lnTo>
                  <a:lnTo>
                    <a:pt x="1853006" y="356806"/>
                  </a:lnTo>
                  <a:lnTo>
                    <a:pt x="1852345" y="357568"/>
                  </a:lnTo>
                  <a:lnTo>
                    <a:pt x="1851939" y="357949"/>
                  </a:lnTo>
                  <a:lnTo>
                    <a:pt x="1851812" y="358203"/>
                  </a:lnTo>
                  <a:lnTo>
                    <a:pt x="1851596" y="359092"/>
                  </a:lnTo>
                  <a:lnTo>
                    <a:pt x="1851367" y="359600"/>
                  </a:lnTo>
                  <a:lnTo>
                    <a:pt x="1851164" y="360235"/>
                  </a:lnTo>
                  <a:lnTo>
                    <a:pt x="1850847" y="360616"/>
                  </a:lnTo>
                  <a:lnTo>
                    <a:pt x="1849856" y="360616"/>
                  </a:lnTo>
                  <a:lnTo>
                    <a:pt x="1849793" y="363156"/>
                  </a:lnTo>
                  <a:lnTo>
                    <a:pt x="1849793" y="363664"/>
                  </a:lnTo>
                  <a:lnTo>
                    <a:pt x="1849196" y="363791"/>
                  </a:lnTo>
                  <a:lnTo>
                    <a:pt x="1848904" y="363410"/>
                  </a:lnTo>
                  <a:lnTo>
                    <a:pt x="1848802" y="363156"/>
                  </a:lnTo>
                  <a:lnTo>
                    <a:pt x="1849386" y="362902"/>
                  </a:lnTo>
                  <a:lnTo>
                    <a:pt x="1849793" y="363156"/>
                  </a:lnTo>
                  <a:lnTo>
                    <a:pt x="1849793" y="360603"/>
                  </a:lnTo>
                  <a:lnTo>
                    <a:pt x="1849196" y="360362"/>
                  </a:lnTo>
                  <a:lnTo>
                    <a:pt x="1848345" y="360108"/>
                  </a:lnTo>
                  <a:lnTo>
                    <a:pt x="1848523" y="361759"/>
                  </a:lnTo>
                  <a:lnTo>
                    <a:pt x="1845068" y="363156"/>
                  </a:lnTo>
                  <a:lnTo>
                    <a:pt x="1844332" y="364553"/>
                  </a:lnTo>
                  <a:lnTo>
                    <a:pt x="1844421" y="365696"/>
                  </a:lnTo>
                  <a:lnTo>
                    <a:pt x="1845322" y="366458"/>
                  </a:lnTo>
                  <a:lnTo>
                    <a:pt x="1844065" y="367982"/>
                  </a:lnTo>
                  <a:lnTo>
                    <a:pt x="1842947" y="368617"/>
                  </a:lnTo>
                  <a:lnTo>
                    <a:pt x="1841969" y="368236"/>
                  </a:lnTo>
                  <a:lnTo>
                    <a:pt x="1841931" y="368744"/>
                  </a:lnTo>
                  <a:lnTo>
                    <a:pt x="1841423" y="369760"/>
                  </a:lnTo>
                  <a:lnTo>
                    <a:pt x="1841411" y="370649"/>
                  </a:lnTo>
                  <a:lnTo>
                    <a:pt x="1841576" y="371030"/>
                  </a:lnTo>
                  <a:lnTo>
                    <a:pt x="1841919" y="371411"/>
                  </a:lnTo>
                  <a:lnTo>
                    <a:pt x="1864601" y="371411"/>
                  </a:lnTo>
                  <a:lnTo>
                    <a:pt x="1864194" y="370395"/>
                  </a:lnTo>
                  <a:lnTo>
                    <a:pt x="1864169" y="369252"/>
                  </a:lnTo>
                  <a:lnTo>
                    <a:pt x="1865109" y="369379"/>
                  </a:lnTo>
                  <a:lnTo>
                    <a:pt x="1866988" y="370522"/>
                  </a:lnTo>
                  <a:lnTo>
                    <a:pt x="1867065" y="370014"/>
                  </a:lnTo>
                  <a:lnTo>
                    <a:pt x="1867395" y="369760"/>
                  </a:lnTo>
                  <a:lnTo>
                    <a:pt x="1868779" y="369252"/>
                  </a:lnTo>
                  <a:lnTo>
                    <a:pt x="1869465" y="368998"/>
                  </a:lnTo>
                  <a:lnTo>
                    <a:pt x="1870062" y="368617"/>
                  </a:lnTo>
                  <a:lnTo>
                    <a:pt x="1870951" y="368109"/>
                  </a:lnTo>
                  <a:lnTo>
                    <a:pt x="1873173" y="368236"/>
                  </a:lnTo>
                  <a:lnTo>
                    <a:pt x="1873669" y="368109"/>
                  </a:lnTo>
                  <a:lnTo>
                    <a:pt x="1875155" y="367728"/>
                  </a:lnTo>
                  <a:lnTo>
                    <a:pt x="1876856" y="366712"/>
                  </a:lnTo>
                  <a:lnTo>
                    <a:pt x="1883930" y="366712"/>
                  </a:lnTo>
                  <a:lnTo>
                    <a:pt x="1890115" y="370395"/>
                  </a:lnTo>
                  <a:lnTo>
                    <a:pt x="1895309" y="377507"/>
                  </a:lnTo>
                  <a:lnTo>
                    <a:pt x="1895335" y="378777"/>
                  </a:lnTo>
                  <a:lnTo>
                    <a:pt x="1895906" y="379793"/>
                  </a:lnTo>
                  <a:lnTo>
                    <a:pt x="1897329" y="381190"/>
                  </a:lnTo>
                  <a:lnTo>
                    <a:pt x="1897761" y="383857"/>
                  </a:lnTo>
                  <a:lnTo>
                    <a:pt x="1899386" y="387032"/>
                  </a:lnTo>
                  <a:lnTo>
                    <a:pt x="1902523" y="391223"/>
                  </a:lnTo>
                  <a:lnTo>
                    <a:pt x="1903183" y="393255"/>
                  </a:lnTo>
                  <a:lnTo>
                    <a:pt x="1903437" y="393763"/>
                  </a:lnTo>
                  <a:lnTo>
                    <a:pt x="1903476" y="394525"/>
                  </a:lnTo>
                  <a:lnTo>
                    <a:pt x="1903361" y="395414"/>
                  </a:lnTo>
                  <a:lnTo>
                    <a:pt x="1903247" y="395795"/>
                  </a:lnTo>
                  <a:lnTo>
                    <a:pt x="1903133" y="397192"/>
                  </a:lnTo>
                  <a:lnTo>
                    <a:pt x="1904885" y="398589"/>
                  </a:lnTo>
                  <a:lnTo>
                    <a:pt x="1905939" y="400367"/>
                  </a:lnTo>
                  <a:lnTo>
                    <a:pt x="1906155" y="401637"/>
                  </a:lnTo>
                  <a:lnTo>
                    <a:pt x="1906257" y="403034"/>
                  </a:lnTo>
                  <a:lnTo>
                    <a:pt x="1906181" y="403923"/>
                  </a:lnTo>
                  <a:lnTo>
                    <a:pt x="1906117" y="405701"/>
                  </a:lnTo>
                  <a:lnTo>
                    <a:pt x="1906244" y="406717"/>
                  </a:lnTo>
                  <a:lnTo>
                    <a:pt x="1906473" y="407860"/>
                  </a:lnTo>
                  <a:lnTo>
                    <a:pt x="1906587" y="408876"/>
                  </a:lnTo>
                  <a:lnTo>
                    <a:pt x="1906231" y="410400"/>
                  </a:lnTo>
                  <a:lnTo>
                    <a:pt x="1906003" y="413702"/>
                  </a:lnTo>
                  <a:lnTo>
                    <a:pt x="1905787" y="414591"/>
                  </a:lnTo>
                  <a:lnTo>
                    <a:pt x="1905622" y="414972"/>
                  </a:lnTo>
                  <a:lnTo>
                    <a:pt x="1905088" y="415988"/>
                  </a:lnTo>
                  <a:lnTo>
                    <a:pt x="1904987" y="416369"/>
                  </a:lnTo>
                  <a:lnTo>
                    <a:pt x="1904860" y="417766"/>
                  </a:lnTo>
                  <a:lnTo>
                    <a:pt x="1920328" y="417766"/>
                  </a:lnTo>
                  <a:lnTo>
                    <a:pt x="1920087" y="417512"/>
                  </a:lnTo>
                  <a:lnTo>
                    <a:pt x="1919516" y="416750"/>
                  </a:lnTo>
                  <a:lnTo>
                    <a:pt x="1919630" y="416115"/>
                  </a:lnTo>
                  <a:lnTo>
                    <a:pt x="1919884" y="415861"/>
                  </a:lnTo>
                  <a:lnTo>
                    <a:pt x="1921002" y="415353"/>
                  </a:lnTo>
                  <a:lnTo>
                    <a:pt x="1920773" y="414591"/>
                  </a:lnTo>
                  <a:lnTo>
                    <a:pt x="1920811" y="413575"/>
                  </a:lnTo>
                  <a:lnTo>
                    <a:pt x="1921624" y="412686"/>
                  </a:lnTo>
                  <a:lnTo>
                    <a:pt x="1921700" y="412559"/>
                  </a:lnTo>
                  <a:lnTo>
                    <a:pt x="1921764" y="411924"/>
                  </a:lnTo>
                  <a:lnTo>
                    <a:pt x="1921446" y="411543"/>
                  </a:lnTo>
                  <a:lnTo>
                    <a:pt x="1921256" y="411035"/>
                  </a:lnTo>
                  <a:lnTo>
                    <a:pt x="1921167" y="409892"/>
                  </a:lnTo>
                  <a:lnTo>
                    <a:pt x="1920963" y="409384"/>
                  </a:lnTo>
                  <a:lnTo>
                    <a:pt x="1920684" y="409003"/>
                  </a:lnTo>
                  <a:lnTo>
                    <a:pt x="1920697" y="407733"/>
                  </a:lnTo>
                  <a:lnTo>
                    <a:pt x="1921421" y="407606"/>
                  </a:lnTo>
                  <a:lnTo>
                    <a:pt x="1921725" y="407352"/>
                  </a:lnTo>
                  <a:lnTo>
                    <a:pt x="1921611" y="406971"/>
                  </a:lnTo>
                  <a:lnTo>
                    <a:pt x="1921713" y="406209"/>
                  </a:lnTo>
                  <a:lnTo>
                    <a:pt x="1921764" y="406082"/>
                  </a:lnTo>
                  <a:lnTo>
                    <a:pt x="1922094" y="405955"/>
                  </a:lnTo>
                  <a:lnTo>
                    <a:pt x="1922691" y="405828"/>
                  </a:lnTo>
                  <a:lnTo>
                    <a:pt x="1921535" y="404177"/>
                  </a:lnTo>
                  <a:lnTo>
                    <a:pt x="1921421" y="403923"/>
                  </a:lnTo>
                  <a:lnTo>
                    <a:pt x="1921141" y="403034"/>
                  </a:lnTo>
                  <a:lnTo>
                    <a:pt x="1920176" y="402526"/>
                  </a:lnTo>
                  <a:lnTo>
                    <a:pt x="1919947" y="402145"/>
                  </a:lnTo>
                  <a:lnTo>
                    <a:pt x="1919884" y="401637"/>
                  </a:lnTo>
                  <a:lnTo>
                    <a:pt x="1920341" y="401383"/>
                  </a:lnTo>
                  <a:lnTo>
                    <a:pt x="1923237" y="400367"/>
                  </a:lnTo>
                  <a:close/>
                </a:path>
                <a:path w="2123440" h="3785234">
                  <a:moveTo>
                    <a:pt x="1928571" y="283921"/>
                  </a:moveTo>
                  <a:lnTo>
                    <a:pt x="1928444" y="283667"/>
                  </a:lnTo>
                  <a:lnTo>
                    <a:pt x="1928114" y="283540"/>
                  </a:lnTo>
                  <a:lnTo>
                    <a:pt x="1927720" y="283667"/>
                  </a:lnTo>
                  <a:lnTo>
                    <a:pt x="1925180" y="282397"/>
                  </a:lnTo>
                  <a:lnTo>
                    <a:pt x="1925307" y="281635"/>
                  </a:lnTo>
                  <a:lnTo>
                    <a:pt x="1925701" y="280873"/>
                  </a:lnTo>
                  <a:lnTo>
                    <a:pt x="1926031" y="280619"/>
                  </a:lnTo>
                  <a:lnTo>
                    <a:pt x="1925942" y="280111"/>
                  </a:lnTo>
                  <a:lnTo>
                    <a:pt x="1925421" y="279476"/>
                  </a:lnTo>
                  <a:lnTo>
                    <a:pt x="1924532" y="279857"/>
                  </a:lnTo>
                  <a:lnTo>
                    <a:pt x="1924126" y="280619"/>
                  </a:lnTo>
                  <a:lnTo>
                    <a:pt x="1924062" y="281000"/>
                  </a:lnTo>
                  <a:lnTo>
                    <a:pt x="1923465" y="281381"/>
                  </a:lnTo>
                  <a:lnTo>
                    <a:pt x="1922348" y="281635"/>
                  </a:lnTo>
                  <a:lnTo>
                    <a:pt x="1922348" y="281254"/>
                  </a:lnTo>
                  <a:lnTo>
                    <a:pt x="1922360" y="281127"/>
                  </a:lnTo>
                  <a:lnTo>
                    <a:pt x="1922360" y="280619"/>
                  </a:lnTo>
                  <a:lnTo>
                    <a:pt x="1922437" y="279984"/>
                  </a:lnTo>
                  <a:lnTo>
                    <a:pt x="1922767" y="279349"/>
                  </a:lnTo>
                  <a:lnTo>
                    <a:pt x="1922843" y="279222"/>
                  </a:lnTo>
                  <a:lnTo>
                    <a:pt x="1922970" y="278968"/>
                  </a:lnTo>
                  <a:lnTo>
                    <a:pt x="1922868" y="277952"/>
                  </a:lnTo>
                  <a:lnTo>
                    <a:pt x="1922703" y="277571"/>
                  </a:lnTo>
                  <a:lnTo>
                    <a:pt x="1922373" y="277952"/>
                  </a:lnTo>
                  <a:lnTo>
                    <a:pt x="1922030" y="278460"/>
                  </a:lnTo>
                  <a:lnTo>
                    <a:pt x="1921700" y="279095"/>
                  </a:lnTo>
                  <a:lnTo>
                    <a:pt x="1920125" y="279222"/>
                  </a:lnTo>
                  <a:lnTo>
                    <a:pt x="1919465" y="279222"/>
                  </a:lnTo>
                  <a:lnTo>
                    <a:pt x="1919109" y="279095"/>
                  </a:lnTo>
                  <a:lnTo>
                    <a:pt x="1919185" y="278714"/>
                  </a:lnTo>
                  <a:lnTo>
                    <a:pt x="1919249" y="278587"/>
                  </a:lnTo>
                  <a:lnTo>
                    <a:pt x="1919643" y="278206"/>
                  </a:lnTo>
                  <a:lnTo>
                    <a:pt x="1919846" y="278206"/>
                  </a:lnTo>
                  <a:lnTo>
                    <a:pt x="1919757" y="277952"/>
                  </a:lnTo>
                  <a:lnTo>
                    <a:pt x="1919363" y="277317"/>
                  </a:lnTo>
                  <a:lnTo>
                    <a:pt x="1918893" y="277520"/>
                  </a:lnTo>
                  <a:lnTo>
                    <a:pt x="1918893" y="280238"/>
                  </a:lnTo>
                  <a:lnTo>
                    <a:pt x="1918830" y="280365"/>
                  </a:lnTo>
                  <a:lnTo>
                    <a:pt x="1918436" y="280619"/>
                  </a:lnTo>
                  <a:lnTo>
                    <a:pt x="1918474" y="280365"/>
                  </a:lnTo>
                  <a:lnTo>
                    <a:pt x="1918335" y="280365"/>
                  </a:lnTo>
                  <a:lnTo>
                    <a:pt x="1918741" y="280238"/>
                  </a:lnTo>
                  <a:lnTo>
                    <a:pt x="1918893" y="280238"/>
                  </a:lnTo>
                  <a:lnTo>
                    <a:pt x="1918893" y="277520"/>
                  </a:lnTo>
                  <a:lnTo>
                    <a:pt x="1918474" y="277698"/>
                  </a:lnTo>
                  <a:lnTo>
                    <a:pt x="1917395" y="277825"/>
                  </a:lnTo>
                  <a:lnTo>
                    <a:pt x="1916544" y="277952"/>
                  </a:lnTo>
                  <a:lnTo>
                    <a:pt x="1915858" y="277825"/>
                  </a:lnTo>
                  <a:lnTo>
                    <a:pt x="1915337" y="277571"/>
                  </a:lnTo>
                  <a:lnTo>
                    <a:pt x="1915071" y="278079"/>
                  </a:lnTo>
                  <a:lnTo>
                    <a:pt x="1914537" y="278206"/>
                  </a:lnTo>
                  <a:lnTo>
                    <a:pt x="1913750" y="278206"/>
                  </a:lnTo>
                  <a:lnTo>
                    <a:pt x="1913026" y="278333"/>
                  </a:lnTo>
                  <a:lnTo>
                    <a:pt x="1912505" y="278714"/>
                  </a:lnTo>
                  <a:lnTo>
                    <a:pt x="1912162" y="279349"/>
                  </a:lnTo>
                  <a:lnTo>
                    <a:pt x="1911324" y="278714"/>
                  </a:lnTo>
                  <a:lnTo>
                    <a:pt x="1910143" y="278460"/>
                  </a:lnTo>
                  <a:lnTo>
                    <a:pt x="1908644" y="278460"/>
                  </a:lnTo>
                  <a:lnTo>
                    <a:pt x="1908187" y="278079"/>
                  </a:lnTo>
                  <a:lnTo>
                    <a:pt x="1907667" y="278206"/>
                  </a:lnTo>
                  <a:lnTo>
                    <a:pt x="1907070" y="278714"/>
                  </a:lnTo>
                  <a:lnTo>
                    <a:pt x="1906663" y="279476"/>
                  </a:lnTo>
                  <a:lnTo>
                    <a:pt x="1906066" y="280111"/>
                  </a:lnTo>
                  <a:lnTo>
                    <a:pt x="1905673" y="280238"/>
                  </a:lnTo>
                  <a:lnTo>
                    <a:pt x="1905317" y="280111"/>
                  </a:lnTo>
                  <a:lnTo>
                    <a:pt x="1904987" y="279857"/>
                  </a:lnTo>
                  <a:lnTo>
                    <a:pt x="1904657" y="279349"/>
                  </a:lnTo>
                  <a:lnTo>
                    <a:pt x="1904415" y="278968"/>
                  </a:lnTo>
                  <a:lnTo>
                    <a:pt x="1904072" y="279349"/>
                  </a:lnTo>
                  <a:lnTo>
                    <a:pt x="1903641" y="279349"/>
                  </a:lnTo>
                  <a:lnTo>
                    <a:pt x="1901964" y="278460"/>
                  </a:lnTo>
                  <a:lnTo>
                    <a:pt x="1900580" y="278587"/>
                  </a:lnTo>
                  <a:lnTo>
                    <a:pt x="1899869" y="278714"/>
                  </a:lnTo>
                  <a:lnTo>
                    <a:pt x="1899793" y="278841"/>
                  </a:lnTo>
                  <a:lnTo>
                    <a:pt x="1899577" y="279095"/>
                  </a:lnTo>
                  <a:lnTo>
                    <a:pt x="1899526" y="280111"/>
                  </a:lnTo>
                  <a:lnTo>
                    <a:pt x="1899869" y="281127"/>
                  </a:lnTo>
                  <a:lnTo>
                    <a:pt x="1898878" y="280746"/>
                  </a:lnTo>
                  <a:lnTo>
                    <a:pt x="1898129" y="280619"/>
                  </a:lnTo>
                  <a:lnTo>
                    <a:pt x="1897024" y="280873"/>
                  </a:lnTo>
                  <a:lnTo>
                    <a:pt x="1896529" y="280873"/>
                  </a:lnTo>
                  <a:lnTo>
                    <a:pt x="1895868" y="281254"/>
                  </a:lnTo>
                  <a:lnTo>
                    <a:pt x="1895119" y="281000"/>
                  </a:lnTo>
                  <a:lnTo>
                    <a:pt x="1894268" y="280492"/>
                  </a:lnTo>
                  <a:lnTo>
                    <a:pt x="1893684" y="280619"/>
                  </a:lnTo>
                  <a:lnTo>
                    <a:pt x="1893557" y="281381"/>
                  </a:lnTo>
                  <a:lnTo>
                    <a:pt x="1893455" y="281635"/>
                  </a:lnTo>
                  <a:lnTo>
                    <a:pt x="1892998" y="282270"/>
                  </a:lnTo>
                  <a:lnTo>
                    <a:pt x="1890699" y="283540"/>
                  </a:lnTo>
                  <a:lnTo>
                    <a:pt x="1890039" y="283921"/>
                  </a:lnTo>
                  <a:lnTo>
                    <a:pt x="1928571" y="283921"/>
                  </a:lnTo>
                  <a:close/>
                </a:path>
                <a:path w="2123440" h="3785234">
                  <a:moveTo>
                    <a:pt x="1964004" y="364058"/>
                  </a:moveTo>
                  <a:lnTo>
                    <a:pt x="1962569" y="363296"/>
                  </a:lnTo>
                  <a:lnTo>
                    <a:pt x="1961857" y="363296"/>
                  </a:lnTo>
                  <a:lnTo>
                    <a:pt x="1961057" y="363550"/>
                  </a:lnTo>
                  <a:lnTo>
                    <a:pt x="1960257" y="364058"/>
                  </a:lnTo>
                  <a:lnTo>
                    <a:pt x="1959876" y="364185"/>
                  </a:lnTo>
                  <a:lnTo>
                    <a:pt x="1959610" y="364312"/>
                  </a:lnTo>
                  <a:lnTo>
                    <a:pt x="1959406" y="362407"/>
                  </a:lnTo>
                  <a:lnTo>
                    <a:pt x="1959546" y="361899"/>
                  </a:lnTo>
                  <a:lnTo>
                    <a:pt x="1959813" y="361391"/>
                  </a:lnTo>
                  <a:lnTo>
                    <a:pt x="1960206" y="360883"/>
                  </a:lnTo>
                  <a:lnTo>
                    <a:pt x="1960067" y="360375"/>
                  </a:lnTo>
                  <a:lnTo>
                    <a:pt x="1959864" y="358216"/>
                  </a:lnTo>
                  <a:lnTo>
                    <a:pt x="1955304" y="360375"/>
                  </a:lnTo>
                  <a:lnTo>
                    <a:pt x="1953882" y="358851"/>
                  </a:lnTo>
                  <a:lnTo>
                    <a:pt x="1954110" y="358216"/>
                  </a:lnTo>
                  <a:lnTo>
                    <a:pt x="1954695" y="356565"/>
                  </a:lnTo>
                  <a:lnTo>
                    <a:pt x="1954872" y="356057"/>
                  </a:lnTo>
                  <a:lnTo>
                    <a:pt x="1955101" y="355422"/>
                  </a:lnTo>
                  <a:lnTo>
                    <a:pt x="1955139" y="355295"/>
                  </a:lnTo>
                  <a:lnTo>
                    <a:pt x="1955507" y="354279"/>
                  </a:lnTo>
                  <a:lnTo>
                    <a:pt x="1955406" y="353771"/>
                  </a:lnTo>
                  <a:lnTo>
                    <a:pt x="1955012" y="353263"/>
                  </a:lnTo>
                  <a:lnTo>
                    <a:pt x="1954530" y="353009"/>
                  </a:lnTo>
                  <a:lnTo>
                    <a:pt x="1954123" y="353517"/>
                  </a:lnTo>
                  <a:lnTo>
                    <a:pt x="1953602" y="353898"/>
                  </a:lnTo>
                  <a:lnTo>
                    <a:pt x="1953577" y="354266"/>
                  </a:lnTo>
                  <a:lnTo>
                    <a:pt x="1953577" y="357454"/>
                  </a:lnTo>
                  <a:lnTo>
                    <a:pt x="1953285" y="357581"/>
                  </a:lnTo>
                  <a:lnTo>
                    <a:pt x="1952891" y="357835"/>
                  </a:lnTo>
                  <a:lnTo>
                    <a:pt x="1952358" y="358216"/>
                  </a:lnTo>
                  <a:lnTo>
                    <a:pt x="1952358" y="357835"/>
                  </a:lnTo>
                  <a:lnTo>
                    <a:pt x="1952701" y="357200"/>
                  </a:lnTo>
                  <a:lnTo>
                    <a:pt x="1953298" y="356565"/>
                  </a:lnTo>
                  <a:lnTo>
                    <a:pt x="1953577" y="357454"/>
                  </a:lnTo>
                  <a:lnTo>
                    <a:pt x="1953577" y="354266"/>
                  </a:lnTo>
                  <a:lnTo>
                    <a:pt x="1953514" y="355168"/>
                  </a:lnTo>
                  <a:lnTo>
                    <a:pt x="1952802" y="355295"/>
                  </a:lnTo>
                  <a:lnTo>
                    <a:pt x="1952307" y="355168"/>
                  </a:lnTo>
                  <a:lnTo>
                    <a:pt x="1952053" y="354660"/>
                  </a:lnTo>
                  <a:lnTo>
                    <a:pt x="1952396" y="354025"/>
                  </a:lnTo>
                  <a:lnTo>
                    <a:pt x="1952586" y="353644"/>
                  </a:lnTo>
                  <a:lnTo>
                    <a:pt x="1952663" y="353517"/>
                  </a:lnTo>
                  <a:lnTo>
                    <a:pt x="1952790" y="353263"/>
                  </a:lnTo>
                  <a:lnTo>
                    <a:pt x="1952904" y="352882"/>
                  </a:lnTo>
                  <a:lnTo>
                    <a:pt x="1953006" y="352247"/>
                  </a:lnTo>
                  <a:lnTo>
                    <a:pt x="1952955" y="351358"/>
                  </a:lnTo>
                  <a:lnTo>
                    <a:pt x="1952701" y="350596"/>
                  </a:lnTo>
                  <a:lnTo>
                    <a:pt x="1952015" y="350215"/>
                  </a:lnTo>
                  <a:lnTo>
                    <a:pt x="1951278" y="349808"/>
                  </a:lnTo>
                  <a:lnTo>
                    <a:pt x="1951278" y="353771"/>
                  </a:lnTo>
                  <a:lnTo>
                    <a:pt x="1950885" y="354025"/>
                  </a:lnTo>
                  <a:lnTo>
                    <a:pt x="1950923" y="353771"/>
                  </a:lnTo>
                  <a:lnTo>
                    <a:pt x="1950783" y="353771"/>
                  </a:lnTo>
                  <a:lnTo>
                    <a:pt x="1950986" y="353644"/>
                  </a:lnTo>
                  <a:lnTo>
                    <a:pt x="1951151" y="353644"/>
                  </a:lnTo>
                  <a:lnTo>
                    <a:pt x="1951278" y="353771"/>
                  </a:lnTo>
                  <a:lnTo>
                    <a:pt x="1951278" y="349808"/>
                  </a:lnTo>
                  <a:lnTo>
                    <a:pt x="1950885" y="349580"/>
                  </a:lnTo>
                  <a:lnTo>
                    <a:pt x="1950161" y="349453"/>
                  </a:lnTo>
                  <a:lnTo>
                    <a:pt x="1950161" y="352247"/>
                  </a:lnTo>
                  <a:lnTo>
                    <a:pt x="1950008" y="352882"/>
                  </a:lnTo>
                  <a:lnTo>
                    <a:pt x="1949907" y="353517"/>
                  </a:lnTo>
                  <a:lnTo>
                    <a:pt x="1948548" y="352882"/>
                  </a:lnTo>
                  <a:lnTo>
                    <a:pt x="1948840" y="352247"/>
                  </a:lnTo>
                  <a:lnTo>
                    <a:pt x="1948954" y="351612"/>
                  </a:lnTo>
                  <a:lnTo>
                    <a:pt x="1949018" y="351485"/>
                  </a:lnTo>
                  <a:lnTo>
                    <a:pt x="1949081" y="351358"/>
                  </a:lnTo>
                  <a:lnTo>
                    <a:pt x="1949221" y="351104"/>
                  </a:lnTo>
                  <a:lnTo>
                    <a:pt x="1949551" y="350723"/>
                  </a:lnTo>
                  <a:lnTo>
                    <a:pt x="1949945" y="350596"/>
                  </a:lnTo>
                  <a:lnTo>
                    <a:pt x="1950046" y="351104"/>
                  </a:lnTo>
                  <a:lnTo>
                    <a:pt x="1950161" y="352247"/>
                  </a:lnTo>
                  <a:lnTo>
                    <a:pt x="1950161" y="349453"/>
                  </a:lnTo>
                  <a:lnTo>
                    <a:pt x="1949450" y="349326"/>
                  </a:lnTo>
                  <a:lnTo>
                    <a:pt x="1948383" y="349834"/>
                  </a:lnTo>
                  <a:lnTo>
                    <a:pt x="1947684" y="348945"/>
                  </a:lnTo>
                  <a:lnTo>
                    <a:pt x="1947519" y="348818"/>
                  </a:lnTo>
                  <a:lnTo>
                    <a:pt x="1947519" y="355803"/>
                  </a:lnTo>
                  <a:lnTo>
                    <a:pt x="1946859" y="356057"/>
                  </a:lnTo>
                  <a:lnTo>
                    <a:pt x="1946605" y="355930"/>
                  </a:lnTo>
                  <a:lnTo>
                    <a:pt x="1946732" y="355422"/>
                  </a:lnTo>
                  <a:lnTo>
                    <a:pt x="1947519" y="355803"/>
                  </a:lnTo>
                  <a:lnTo>
                    <a:pt x="1947519" y="348818"/>
                  </a:lnTo>
                  <a:lnTo>
                    <a:pt x="1947024" y="348437"/>
                  </a:lnTo>
                  <a:lnTo>
                    <a:pt x="1946795" y="348399"/>
                  </a:lnTo>
                  <a:lnTo>
                    <a:pt x="1946795" y="351485"/>
                  </a:lnTo>
                  <a:lnTo>
                    <a:pt x="1946490" y="351485"/>
                  </a:lnTo>
                  <a:lnTo>
                    <a:pt x="1946567" y="351358"/>
                  </a:lnTo>
                  <a:lnTo>
                    <a:pt x="1946795" y="351485"/>
                  </a:lnTo>
                  <a:lnTo>
                    <a:pt x="1946795" y="348399"/>
                  </a:lnTo>
                  <a:lnTo>
                    <a:pt x="1946440" y="348310"/>
                  </a:lnTo>
                  <a:lnTo>
                    <a:pt x="1946148" y="347929"/>
                  </a:lnTo>
                  <a:lnTo>
                    <a:pt x="1945170" y="346659"/>
                  </a:lnTo>
                  <a:lnTo>
                    <a:pt x="1944357" y="346278"/>
                  </a:lnTo>
                  <a:lnTo>
                    <a:pt x="1944357" y="349961"/>
                  </a:lnTo>
                  <a:lnTo>
                    <a:pt x="1944039" y="349961"/>
                  </a:lnTo>
                  <a:lnTo>
                    <a:pt x="1943569" y="350088"/>
                  </a:lnTo>
                  <a:lnTo>
                    <a:pt x="1942973" y="350215"/>
                  </a:lnTo>
                  <a:lnTo>
                    <a:pt x="1943112" y="349961"/>
                  </a:lnTo>
                  <a:lnTo>
                    <a:pt x="1943569" y="349834"/>
                  </a:lnTo>
                  <a:lnTo>
                    <a:pt x="1944357" y="349961"/>
                  </a:lnTo>
                  <a:lnTo>
                    <a:pt x="1944357" y="346278"/>
                  </a:lnTo>
                  <a:lnTo>
                    <a:pt x="1943823" y="346024"/>
                  </a:lnTo>
                  <a:lnTo>
                    <a:pt x="1942439" y="346532"/>
                  </a:lnTo>
                  <a:lnTo>
                    <a:pt x="1942172" y="347294"/>
                  </a:lnTo>
                  <a:lnTo>
                    <a:pt x="1941347" y="347802"/>
                  </a:lnTo>
                  <a:lnTo>
                    <a:pt x="1939975" y="347929"/>
                  </a:lnTo>
                  <a:lnTo>
                    <a:pt x="1940039" y="347421"/>
                  </a:lnTo>
                  <a:lnTo>
                    <a:pt x="1940280" y="347040"/>
                  </a:lnTo>
                  <a:lnTo>
                    <a:pt x="1940674" y="346532"/>
                  </a:lnTo>
                  <a:lnTo>
                    <a:pt x="1941360" y="346151"/>
                  </a:lnTo>
                  <a:lnTo>
                    <a:pt x="1941664" y="345643"/>
                  </a:lnTo>
                  <a:lnTo>
                    <a:pt x="1941880" y="344754"/>
                  </a:lnTo>
                  <a:lnTo>
                    <a:pt x="1941880" y="344246"/>
                  </a:lnTo>
                  <a:lnTo>
                    <a:pt x="1941982" y="343357"/>
                  </a:lnTo>
                  <a:lnTo>
                    <a:pt x="1942033" y="343103"/>
                  </a:lnTo>
                  <a:lnTo>
                    <a:pt x="1941842" y="342722"/>
                  </a:lnTo>
                  <a:lnTo>
                    <a:pt x="1941322" y="342468"/>
                  </a:lnTo>
                  <a:lnTo>
                    <a:pt x="1941118" y="343103"/>
                  </a:lnTo>
                  <a:lnTo>
                    <a:pt x="1940217" y="343738"/>
                  </a:lnTo>
                  <a:lnTo>
                    <a:pt x="1938642" y="344246"/>
                  </a:lnTo>
                  <a:lnTo>
                    <a:pt x="1938248" y="343992"/>
                  </a:lnTo>
                  <a:lnTo>
                    <a:pt x="1938007" y="343738"/>
                  </a:lnTo>
                  <a:lnTo>
                    <a:pt x="1937867" y="343357"/>
                  </a:lnTo>
                  <a:lnTo>
                    <a:pt x="1937448" y="342468"/>
                  </a:lnTo>
                  <a:lnTo>
                    <a:pt x="1937080" y="341325"/>
                  </a:lnTo>
                  <a:lnTo>
                    <a:pt x="1936750" y="340817"/>
                  </a:lnTo>
                  <a:lnTo>
                    <a:pt x="1936661" y="340690"/>
                  </a:lnTo>
                  <a:lnTo>
                    <a:pt x="1936140" y="340436"/>
                  </a:lnTo>
                  <a:lnTo>
                    <a:pt x="1936153" y="339928"/>
                  </a:lnTo>
                  <a:lnTo>
                    <a:pt x="1936483" y="339293"/>
                  </a:lnTo>
                  <a:lnTo>
                    <a:pt x="1936394" y="339039"/>
                  </a:lnTo>
                  <a:lnTo>
                    <a:pt x="1936076" y="338658"/>
                  </a:lnTo>
                  <a:lnTo>
                    <a:pt x="1934629" y="340563"/>
                  </a:lnTo>
                  <a:lnTo>
                    <a:pt x="1934565" y="340690"/>
                  </a:lnTo>
                  <a:lnTo>
                    <a:pt x="1934171" y="340817"/>
                  </a:lnTo>
                  <a:lnTo>
                    <a:pt x="1933917" y="340690"/>
                  </a:lnTo>
                  <a:lnTo>
                    <a:pt x="1933829" y="340436"/>
                  </a:lnTo>
                  <a:lnTo>
                    <a:pt x="1933816" y="339293"/>
                  </a:lnTo>
                  <a:lnTo>
                    <a:pt x="1933778" y="339166"/>
                  </a:lnTo>
                  <a:lnTo>
                    <a:pt x="1933549" y="339166"/>
                  </a:lnTo>
                  <a:lnTo>
                    <a:pt x="1933549" y="341071"/>
                  </a:lnTo>
                  <a:lnTo>
                    <a:pt x="1933270" y="342214"/>
                  </a:lnTo>
                  <a:lnTo>
                    <a:pt x="1932482" y="342468"/>
                  </a:lnTo>
                  <a:lnTo>
                    <a:pt x="1931860" y="342341"/>
                  </a:lnTo>
                  <a:lnTo>
                    <a:pt x="1931403" y="341960"/>
                  </a:lnTo>
                  <a:lnTo>
                    <a:pt x="1930895" y="341706"/>
                  </a:lnTo>
                  <a:lnTo>
                    <a:pt x="1930996" y="341071"/>
                  </a:lnTo>
                  <a:lnTo>
                    <a:pt x="1931428" y="340563"/>
                  </a:lnTo>
                  <a:lnTo>
                    <a:pt x="1932940" y="340436"/>
                  </a:lnTo>
                  <a:lnTo>
                    <a:pt x="1933549" y="341071"/>
                  </a:lnTo>
                  <a:lnTo>
                    <a:pt x="1933549" y="339166"/>
                  </a:lnTo>
                  <a:lnTo>
                    <a:pt x="1933308" y="339166"/>
                  </a:lnTo>
                  <a:lnTo>
                    <a:pt x="1932520" y="339293"/>
                  </a:lnTo>
                  <a:lnTo>
                    <a:pt x="1932546" y="338404"/>
                  </a:lnTo>
                  <a:lnTo>
                    <a:pt x="1932444" y="338023"/>
                  </a:lnTo>
                  <a:lnTo>
                    <a:pt x="1930933" y="338404"/>
                  </a:lnTo>
                  <a:lnTo>
                    <a:pt x="1929917" y="338277"/>
                  </a:lnTo>
                  <a:lnTo>
                    <a:pt x="1929409" y="337769"/>
                  </a:lnTo>
                  <a:lnTo>
                    <a:pt x="1928698" y="337515"/>
                  </a:lnTo>
                  <a:lnTo>
                    <a:pt x="1928469" y="336880"/>
                  </a:lnTo>
                  <a:lnTo>
                    <a:pt x="1928749" y="335610"/>
                  </a:lnTo>
                  <a:lnTo>
                    <a:pt x="1929269" y="335991"/>
                  </a:lnTo>
                  <a:lnTo>
                    <a:pt x="1929688" y="336118"/>
                  </a:lnTo>
                  <a:lnTo>
                    <a:pt x="1930019" y="336118"/>
                  </a:lnTo>
                  <a:lnTo>
                    <a:pt x="1930019" y="335610"/>
                  </a:lnTo>
                  <a:lnTo>
                    <a:pt x="1930133" y="334848"/>
                  </a:lnTo>
                  <a:lnTo>
                    <a:pt x="1931581" y="332054"/>
                  </a:lnTo>
                  <a:lnTo>
                    <a:pt x="1931530" y="331038"/>
                  </a:lnTo>
                  <a:lnTo>
                    <a:pt x="1930895" y="330149"/>
                  </a:lnTo>
                  <a:lnTo>
                    <a:pt x="1931619" y="329641"/>
                  </a:lnTo>
                  <a:lnTo>
                    <a:pt x="1932025" y="329006"/>
                  </a:lnTo>
                  <a:lnTo>
                    <a:pt x="1932101" y="328244"/>
                  </a:lnTo>
                  <a:lnTo>
                    <a:pt x="1932940" y="328244"/>
                  </a:lnTo>
                  <a:lnTo>
                    <a:pt x="1933384" y="327736"/>
                  </a:lnTo>
                  <a:lnTo>
                    <a:pt x="1933384" y="326466"/>
                  </a:lnTo>
                  <a:lnTo>
                    <a:pt x="1933333" y="323926"/>
                  </a:lnTo>
                  <a:lnTo>
                    <a:pt x="1934718" y="323799"/>
                  </a:lnTo>
                  <a:lnTo>
                    <a:pt x="1935530" y="323545"/>
                  </a:lnTo>
                  <a:lnTo>
                    <a:pt x="1935797" y="323037"/>
                  </a:lnTo>
                  <a:lnTo>
                    <a:pt x="1936000" y="322910"/>
                  </a:lnTo>
                  <a:lnTo>
                    <a:pt x="1936242" y="322021"/>
                  </a:lnTo>
                  <a:lnTo>
                    <a:pt x="1936483" y="320497"/>
                  </a:lnTo>
                  <a:lnTo>
                    <a:pt x="1936369" y="319100"/>
                  </a:lnTo>
                  <a:lnTo>
                    <a:pt x="1936127" y="318592"/>
                  </a:lnTo>
                  <a:lnTo>
                    <a:pt x="1935302" y="317322"/>
                  </a:lnTo>
                  <a:lnTo>
                    <a:pt x="1937842" y="317576"/>
                  </a:lnTo>
                  <a:lnTo>
                    <a:pt x="1938705" y="317576"/>
                  </a:lnTo>
                  <a:lnTo>
                    <a:pt x="1938705" y="317322"/>
                  </a:lnTo>
                  <a:lnTo>
                    <a:pt x="1938718" y="317068"/>
                  </a:lnTo>
                  <a:lnTo>
                    <a:pt x="1936902" y="315163"/>
                  </a:lnTo>
                  <a:lnTo>
                    <a:pt x="1936800" y="315036"/>
                  </a:lnTo>
                  <a:lnTo>
                    <a:pt x="1936686" y="314782"/>
                  </a:lnTo>
                  <a:lnTo>
                    <a:pt x="1936572" y="313512"/>
                  </a:lnTo>
                  <a:lnTo>
                    <a:pt x="1936775" y="313385"/>
                  </a:lnTo>
                  <a:lnTo>
                    <a:pt x="1936953" y="313385"/>
                  </a:lnTo>
                  <a:lnTo>
                    <a:pt x="1937219" y="313639"/>
                  </a:lnTo>
                  <a:lnTo>
                    <a:pt x="1937715" y="313639"/>
                  </a:lnTo>
                  <a:lnTo>
                    <a:pt x="1938096" y="313766"/>
                  </a:lnTo>
                  <a:lnTo>
                    <a:pt x="1938756" y="313512"/>
                  </a:lnTo>
                  <a:lnTo>
                    <a:pt x="1938794" y="313385"/>
                  </a:lnTo>
                  <a:lnTo>
                    <a:pt x="1938997" y="312750"/>
                  </a:lnTo>
                  <a:lnTo>
                    <a:pt x="1938820" y="311480"/>
                  </a:lnTo>
                  <a:lnTo>
                    <a:pt x="1939505" y="311099"/>
                  </a:lnTo>
                  <a:lnTo>
                    <a:pt x="1940102" y="310845"/>
                  </a:lnTo>
                  <a:lnTo>
                    <a:pt x="1939671" y="309194"/>
                  </a:lnTo>
                  <a:lnTo>
                    <a:pt x="1939201" y="307797"/>
                  </a:lnTo>
                  <a:lnTo>
                    <a:pt x="1938693" y="306908"/>
                  </a:lnTo>
                  <a:lnTo>
                    <a:pt x="1940852" y="306908"/>
                  </a:lnTo>
                  <a:lnTo>
                    <a:pt x="1941347" y="306019"/>
                  </a:lnTo>
                  <a:lnTo>
                    <a:pt x="1940204" y="304495"/>
                  </a:lnTo>
                  <a:lnTo>
                    <a:pt x="1940598" y="303987"/>
                  </a:lnTo>
                  <a:lnTo>
                    <a:pt x="1940699" y="302971"/>
                  </a:lnTo>
                  <a:lnTo>
                    <a:pt x="1940331" y="302336"/>
                  </a:lnTo>
                  <a:lnTo>
                    <a:pt x="1940039" y="301447"/>
                  </a:lnTo>
                  <a:lnTo>
                    <a:pt x="1940915" y="300431"/>
                  </a:lnTo>
                  <a:lnTo>
                    <a:pt x="1940623" y="299161"/>
                  </a:lnTo>
                  <a:lnTo>
                    <a:pt x="1940598" y="299034"/>
                  </a:lnTo>
                  <a:lnTo>
                    <a:pt x="1939124" y="297510"/>
                  </a:lnTo>
                  <a:lnTo>
                    <a:pt x="1938947" y="295986"/>
                  </a:lnTo>
                  <a:lnTo>
                    <a:pt x="1938083" y="294208"/>
                  </a:lnTo>
                  <a:lnTo>
                    <a:pt x="1936534" y="292430"/>
                  </a:lnTo>
                  <a:lnTo>
                    <a:pt x="1936597" y="292303"/>
                  </a:lnTo>
                  <a:lnTo>
                    <a:pt x="1936838" y="292176"/>
                  </a:lnTo>
                  <a:lnTo>
                    <a:pt x="1937232" y="292049"/>
                  </a:lnTo>
                  <a:lnTo>
                    <a:pt x="1937918" y="292049"/>
                  </a:lnTo>
                  <a:lnTo>
                    <a:pt x="1938515" y="291922"/>
                  </a:lnTo>
                  <a:lnTo>
                    <a:pt x="1939099" y="291795"/>
                  </a:lnTo>
                  <a:lnTo>
                    <a:pt x="1937867" y="291033"/>
                  </a:lnTo>
                  <a:lnTo>
                    <a:pt x="1936762" y="290779"/>
                  </a:lnTo>
                  <a:lnTo>
                    <a:pt x="1935772" y="291033"/>
                  </a:lnTo>
                  <a:lnTo>
                    <a:pt x="1935556" y="290906"/>
                  </a:lnTo>
                  <a:lnTo>
                    <a:pt x="1934273" y="290144"/>
                  </a:lnTo>
                  <a:lnTo>
                    <a:pt x="1933409" y="288493"/>
                  </a:lnTo>
                  <a:lnTo>
                    <a:pt x="1933194" y="286080"/>
                  </a:lnTo>
                  <a:lnTo>
                    <a:pt x="1932673" y="285445"/>
                  </a:lnTo>
                  <a:lnTo>
                    <a:pt x="1932025" y="285064"/>
                  </a:lnTo>
                  <a:lnTo>
                    <a:pt x="1929472" y="285064"/>
                  </a:lnTo>
                  <a:lnTo>
                    <a:pt x="1928698" y="284175"/>
                  </a:lnTo>
                  <a:lnTo>
                    <a:pt x="1925688" y="284175"/>
                  </a:lnTo>
                  <a:lnTo>
                    <a:pt x="1925688" y="301955"/>
                  </a:lnTo>
                  <a:lnTo>
                    <a:pt x="1923275" y="305638"/>
                  </a:lnTo>
                  <a:lnTo>
                    <a:pt x="1923605" y="306019"/>
                  </a:lnTo>
                  <a:lnTo>
                    <a:pt x="1923592" y="306908"/>
                  </a:lnTo>
                  <a:lnTo>
                    <a:pt x="1923567" y="307035"/>
                  </a:lnTo>
                  <a:lnTo>
                    <a:pt x="1923161" y="307797"/>
                  </a:lnTo>
                  <a:lnTo>
                    <a:pt x="1923338" y="308432"/>
                  </a:lnTo>
                  <a:lnTo>
                    <a:pt x="1922246" y="309575"/>
                  </a:lnTo>
                  <a:lnTo>
                    <a:pt x="1921649" y="310083"/>
                  </a:lnTo>
                  <a:lnTo>
                    <a:pt x="1921370" y="310591"/>
                  </a:lnTo>
                  <a:lnTo>
                    <a:pt x="1921357" y="311353"/>
                  </a:lnTo>
                  <a:lnTo>
                    <a:pt x="1921027" y="312369"/>
                  </a:lnTo>
                  <a:lnTo>
                    <a:pt x="1920227" y="313385"/>
                  </a:lnTo>
                  <a:lnTo>
                    <a:pt x="1919757" y="314401"/>
                  </a:lnTo>
                  <a:lnTo>
                    <a:pt x="1919617" y="315163"/>
                  </a:lnTo>
                  <a:lnTo>
                    <a:pt x="1919795" y="315671"/>
                  </a:lnTo>
                  <a:lnTo>
                    <a:pt x="1919198" y="316433"/>
                  </a:lnTo>
                  <a:lnTo>
                    <a:pt x="1918500" y="316814"/>
                  </a:lnTo>
                  <a:lnTo>
                    <a:pt x="1918182" y="317068"/>
                  </a:lnTo>
                  <a:lnTo>
                    <a:pt x="1918042" y="317449"/>
                  </a:lnTo>
                  <a:lnTo>
                    <a:pt x="1917928" y="318338"/>
                  </a:lnTo>
                  <a:lnTo>
                    <a:pt x="1917852" y="318465"/>
                  </a:lnTo>
                  <a:lnTo>
                    <a:pt x="1917496" y="318719"/>
                  </a:lnTo>
                  <a:lnTo>
                    <a:pt x="1917484" y="319989"/>
                  </a:lnTo>
                  <a:lnTo>
                    <a:pt x="1916874" y="321132"/>
                  </a:lnTo>
                  <a:lnTo>
                    <a:pt x="1915477" y="322656"/>
                  </a:lnTo>
                  <a:lnTo>
                    <a:pt x="1915388" y="324307"/>
                  </a:lnTo>
                  <a:lnTo>
                    <a:pt x="1915274" y="325577"/>
                  </a:lnTo>
                  <a:lnTo>
                    <a:pt x="1914906" y="326085"/>
                  </a:lnTo>
                  <a:lnTo>
                    <a:pt x="1914245" y="326466"/>
                  </a:lnTo>
                  <a:lnTo>
                    <a:pt x="1914207" y="326212"/>
                  </a:lnTo>
                  <a:lnTo>
                    <a:pt x="1913953" y="326085"/>
                  </a:lnTo>
                  <a:lnTo>
                    <a:pt x="1913724" y="325323"/>
                  </a:lnTo>
                  <a:lnTo>
                    <a:pt x="1913572" y="324815"/>
                  </a:lnTo>
                  <a:lnTo>
                    <a:pt x="1912658" y="325323"/>
                  </a:lnTo>
                  <a:lnTo>
                    <a:pt x="1912162" y="325323"/>
                  </a:lnTo>
                  <a:lnTo>
                    <a:pt x="1912150" y="324434"/>
                  </a:lnTo>
                  <a:lnTo>
                    <a:pt x="1912239" y="322656"/>
                  </a:lnTo>
                  <a:lnTo>
                    <a:pt x="1911388" y="322402"/>
                  </a:lnTo>
                  <a:lnTo>
                    <a:pt x="1910753" y="323037"/>
                  </a:lnTo>
                  <a:lnTo>
                    <a:pt x="1910346" y="324434"/>
                  </a:lnTo>
                  <a:lnTo>
                    <a:pt x="1909749" y="324307"/>
                  </a:lnTo>
                  <a:lnTo>
                    <a:pt x="1909305" y="323672"/>
                  </a:lnTo>
                  <a:lnTo>
                    <a:pt x="1909102" y="323037"/>
                  </a:lnTo>
                  <a:lnTo>
                    <a:pt x="1909038" y="322021"/>
                  </a:lnTo>
                  <a:lnTo>
                    <a:pt x="1908937" y="321005"/>
                  </a:lnTo>
                  <a:lnTo>
                    <a:pt x="1908924" y="320497"/>
                  </a:lnTo>
                  <a:lnTo>
                    <a:pt x="1907679" y="321005"/>
                  </a:lnTo>
                  <a:lnTo>
                    <a:pt x="1906752" y="320751"/>
                  </a:lnTo>
                  <a:lnTo>
                    <a:pt x="1906181" y="319989"/>
                  </a:lnTo>
                  <a:lnTo>
                    <a:pt x="1905596" y="319862"/>
                  </a:lnTo>
                  <a:lnTo>
                    <a:pt x="1904936" y="319862"/>
                  </a:lnTo>
                  <a:lnTo>
                    <a:pt x="1904212" y="319989"/>
                  </a:lnTo>
                  <a:lnTo>
                    <a:pt x="1903882" y="319608"/>
                  </a:lnTo>
                  <a:lnTo>
                    <a:pt x="1902193" y="319100"/>
                  </a:lnTo>
                  <a:lnTo>
                    <a:pt x="1901774" y="318973"/>
                  </a:lnTo>
                  <a:lnTo>
                    <a:pt x="1900491" y="319100"/>
                  </a:lnTo>
                  <a:lnTo>
                    <a:pt x="1899234" y="318592"/>
                  </a:lnTo>
                  <a:lnTo>
                    <a:pt x="1899183" y="318211"/>
                  </a:lnTo>
                  <a:lnTo>
                    <a:pt x="1898675" y="317195"/>
                  </a:lnTo>
                  <a:lnTo>
                    <a:pt x="1898167" y="316306"/>
                  </a:lnTo>
                  <a:lnTo>
                    <a:pt x="1896922" y="314782"/>
                  </a:lnTo>
                  <a:lnTo>
                    <a:pt x="1896630" y="314528"/>
                  </a:lnTo>
                  <a:lnTo>
                    <a:pt x="1896249" y="314401"/>
                  </a:lnTo>
                  <a:lnTo>
                    <a:pt x="1895297" y="312369"/>
                  </a:lnTo>
                  <a:lnTo>
                    <a:pt x="1894573" y="311480"/>
                  </a:lnTo>
                  <a:lnTo>
                    <a:pt x="1894522" y="311353"/>
                  </a:lnTo>
                  <a:lnTo>
                    <a:pt x="1894408" y="311099"/>
                  </a:lnTo>
                  <a:lnTo>
                    <a:pt x="1894433" y="310210"/>
                  </a:lnTo>
                  <a:lnTo>
                    <a:pt x="1892973" y="309194"/>
                  </a:lnTo>
                  <a:lnTo>
                    <a:pt x="1891423" y="308432"/>
                  </a:lnTo>
                  <a:lnTo>
                    <a:pt x="1890445" y="307797"/>
                  </a:lnTo>
                  <a:lnTo>
                    <a:pt x="1889404" y="307416"/>
                  </a:lnTo>
                  <a:lnTo>
                    <a:pt x="1888286" y="307289"/>
                  </a:lnTo>
                  <a:lnTo>
                    <a:pt x="1887918" y="305130"/>
                  </a:lnTo>
                  <a:lnTo>
                    <a:pt x="1890026" y="302971"/>
                  </a:lnTo>
                  <a:lnTo>
                    <a:pt x="1892414" y="300812"/>
                  </a:lnTo>
                  <a:lnTo>
                    <a:pt x="1893392" y="300431"/>
                  </a:lnTo>
                  <a:lnTo>
                    <a:pt x="1894319" y="299923"/>
                  </a:lnTo>
                  <a:lnTo>
                    <a:pt x="1895170" y="299288"/>
                  </a:lnTo>
                  <a:lnTo>
                    <a:pt x="1896275" y="298018"/>
                  </a:lnTo>
                  <a:lnTo>
                    <a:pt x="1897570" y="297002"/>
                  </a:lnTo>
                  <a:lnTo>
                    <a:pt x="1899158" y="296367"/>
                  </a:lnTo>
                  <a:lnTo>
                    <a:pt x="1900834" y="295986"/>
                  </a:lnTo>
                  <a:lnTo>
                    <a:pt x="1902333" y="295605"/>
                  </a:lnTo>
                  <a:lnTo>
                    <a:pt x="1903488" y="295478"/>
                  </a:lnTo>
                  <a:lnTo>
                    <a:pt x="1904276" y="295478"/>
                  </a:lnTo>
                  <a:lnTo>
                    <a:pt x="1905368" y="294335"/>
                  </a:lnTo>
                  <a:lnTo>
                    <a:pt x="1907743" y="293573"/>
                  </a:lnTo>
                  <a:lnTo>
                    <a:pt x="1908924" y="293192"/>
                  </a:lnTo>
                  <a:lnTo>
                    <a:pt x="1912569" y="292430"/>
                  </a:lnTo>
                  <a:lnTo>
                    <a:pt x="1915464" y="291922"/>
                  </a:lnTo>
                  <a:lnTo>
                    <a:pt x="1918208" y="292176"/>
                  </a:lnTo>
                  <a:lnTo>
                    <a:pt x="1920811" y="293192"/>
                  </a:lnTo>
                  <a:lnTo>
                    <a:pt x="1920811" y="293573"/>
                  </a:lnTo>
                  <a:lnTo>
                    <a:pt x="1921065" y="293954"/>
                  </a:lnTo>
                  <a:lnTo>
                    <a:pt x="1921573" y="294589"/>
                  </a:lnTo>
                  <a:lnTo>
                    <a:pt x="1922157" y="294843"/>
                  </a:lnTo>
                  <a:lnTo>
                    <a:pt x="1922843" y="295478"/>
                  </a:lnTo>
                  <a:lnTo>
                    <a:pt x="1923338" y="297129"/>
                  </a:lnTo>
                  <a:lnTo>
                    <a:pt x="1923872" y="298399"/>
                  </a:lnTo>
                  <a:lnTo>
                    <a:pt x="1924456" y="299542"/>
                  </a:lnTo>
                  <a:lnTo>
                    <a:pt x="1925180" y="299161"/>
                  </a:lnTo>
                  <a:lnTo>
                    <a:pt x="1925574" y="299288"/>
                  </a:lnTo>
                  <a:lnTo>
                    <a:pt x="1925688" y="301955"/>
                  </a:lnTo>
                  <a:lnTo>
                    <a:pt x="1925688" y="284175"/>
                  </a:lnTo>
                  <a:lnTo>
                    <a:pt x="1889607" y="284175"/>
                  </a:lnTo>
                  <a:lnTo>
                    <a:pt x="1885899" y="284175"/>
                  </a:lnTo>
                  <a:lnTo>
                    <a:pt x="1884972" y="285064"/>
                  </a:lnTo>
                  <a:lnTo>
                    <a:pt x="1883905" y="284683"/>
                  </a:lnTo>
                  <a:lnTo>
                    <a:pt x="1882724" y="284175"/>
                  </a:lnTo>
                  <a:lnTo>
                    <a:pt x="1882013" y="283921"/>
                  </a:lnTo>
                  <a:lnTo>
                    <a:pt x="1881276" y="284175"/>
                  </a:lnTo>
                  <a:lnTo>
                    <a:pt x="1880552" y="284937"/>
                  </a:lnTo>
                  <a:lnTo>
                    <a:pt x="1880933" y="285699"/>
                  </a:lnTo>
                  <a:lnTo>
                    <a:pt x="1881403" y="286715"/>
                  </a:lnTo>
                  <a:lnTo>
                    <a:pt x="1879130" y="288239"/>
                  </a:lnTo>
                  <a:lnTo>
                    <a:pt x="1876882" y="290017"/>
                  </a:lnTo>
                  <a:lnTo>
                    <a:pt x="1875370" y="290906"/>
                  </a:lnTo>
                  <a:lnTo>
                    <a:pt x="1874583" y="290779"/>
                  </a:lnTo>
                  <a:lnTo>
                    <a:pt x="1874481" y="292684"/>
                  </a:lnTo>
                  <a:lnTo>
                    <a:pt x="1874380" y="293065"/>
                  </a:lnTo>
                  <a:lnTo>
                    <a:pt x="1874240" y="293319"/>
                  </a:lnTo>
                  <a:lnTo>
                    <a:pt x="1873973" y="293573"/>
                  </a:lnTo>
                  <a:lnTo>
                    <a:pt x="1873262" y="293446"/>
                  </a:lnTo>
                  <a:lnTo>
                    <a:pt x="1872094" y="293192"/>
                  </a:lnTo>
                  <a:lnTo>
                    <a:pt x="1870303" y="294462"/>
                  </a:lnTo>
                  <a:lnTo>
                    <a:pt x="1865642" y="306019"/>
                  </a:lnTo>
                  <a:lnTo>
                    <a:pt x="1866341" y="309956"/>
                  </a:lnTo>
                  <a:lnTo>
                    <a:pt x="1867496" y="311226"/>
                  </a:lnTo>
                  <a:lnTo>
                    <a:pt x="1868601" y="312115"/>
                  </a:lnTo>
                  <a:lnTo>
                    <a:pt x="1869643" y="312750"/>
                  </a:lnTo>
                  <a:lnTo>
                    <a:pt x="1869554" y="312115"/>
                  </a:lnTo>
                  <a:lnTo>
                    <a:pt x="1869465" y="311607"/>
                  </a:lnTo>
                  <a:lnTo>
                    <a:pt x="1870240" y="311353"/>
                  </a:lnTo>
                  <a:lnTo>
                    <a:pt x="1870798" y="311734"/>
                  </a:lnTo>
                  <a:lnTo>
                    <a:pt x="1871116" y="312750"/>
                  </a:lnTo>
                  <a:lnTo>
                    <a:pt x="1871573" y="315163"/>
                  </a:lnTo>
                  <a:lnTo>
                    <a:pt x="1873605" y="317576"/>
                  </a:lnTo>
                  <a:lnTo>
                    <a:pt x="1875040" y="319481"/>
                  </a:lnTo>
                  <a:lnTo>
                    <a:pt x="1875370" y="319481"/>
                  </a:lnTo>
                  <a:lnTo>
                    <a:pt x="1875802" y="319227"/>
                  </a:lnTo>
                  <a:lnTo>
                    <a:pt x="1876336" y="318846"/>
                  </a:lnTo>
                  <a:lnTo>
                    <a:pt x="1877339" y="317957"/>
                  </a:lnTo>
                  <a:lnTo>
                    <a:pt x="1877796" y="317322"/>
                  </a:lnTo>
                  <a:lnTo>
                    <a:pt x="1878609" y="317195"/>
                  </a:lnTo>
                  <a:lnTo>
                    <a:pt x="1879790" y="317449"/>
                  </a:lnTo>
                  <a:lnTo>
                    <a:pt x="1890471" y="325958"/>
                  </a:lnTo>
                  <a:lnTo>
                    <a:pt x="1894624" y="329387"/>
                  </a:lnTo>
                  <a:lnTo>
                    <a:pt x="1898281" y="332054"/>
                  </a:lnTo>
                  <a:lnTo>
                    <a:pt x="1901456" y="333832"/>
                  </a:lnTo>
                  <a:lnTo>
                    <a:pt x="1904060" y="336245"/>
                  </a:lnTo>
                  <a:lnTo>
                    <a:pt x="1906968" y="338404"/>
                  </a:lnTo>
                  <a:lnTo>
                    <a:pt x="1910207" y="340436"/>
                  </a:lnTo>
                  <a:lnTo>
                    <a:pt x="1914512" y="344246"/>
                  </a:lnTo>
                  <a:lnTo>
                    <a:pt x="1917103" y="346151"/>
                  </a:lnTo>
                  <a:lnTo>
                    <a:pt x="1924392" y="351739"/>
                  </a:lnTo>
                  <a:lnTo>
                    <a:pt x="1927504" y="354279"/>
                  </a:lnTo>
                  <a:lnTo>
                    <a:pt x="1928863" y="355549"/>
                  </a:lnTo>
                  <a:lnTo>
                    <a:pt x="1929955" y="356184"/>
                  </a:lnTo>
                  <a:lnTo>
                    <a:pt x="1930806" y="356565"/>
                  </a:lnTo>
                  <a:lnTo>
                    <a:pt x="1934489" y="359867"/>
                  </a:lnTo>
                  <a:lnTo>
                    <a:pt x="1938375" y="362915"/>
                  </a:lnTo>
                  <a:lnTo>
                    <a:pt x="1941360" y="365074"/>
                  </a:lnTo>
                  <a:lnTo>
                    <a:pt x="1943811" y="367233"/>
                  </a:lnTo>
                  <a:lnTo>
                    <a:pt x="1945754" y="369265"/>
                  </a:lnTo>
                  <a:lnTo>
                    <a:pt x="1947214" y="370154"/>
                  </a:lnTo>
                  <a:lnTo>
                    <a:pt x="1948472" y="371551"/>
                  </a:lnTo>
                  <a:lnTo>
                    <a:pt x="1949704" y="372694"/>
                  </a:lnTo>
                  <a:lnTo>
                    <a:pt x="1950669" y="373456"/>
                  </a:lnTo>
                  <a:lnTo>
                    <a:pt x="1951393" y="373583"/>
                  </a:lnTo>
                  <a:lnTo>
                    <a:pt x="1951901" y="374472"/>
                  </a:lnTo>
                  <a:lnTo>
                    <a:pt x="1952802" y="375234"/>
                  </a:lnTo>
                  <a:lnTo>
                    <a:pt x="1954110" y="375488"/>
                  </a:lnTo>
                  <a:lnTo>
                    <a:pt x="1954390" y="376377"/>
                  </a:lnTo>
                  <a:lnTo>
                    <a:pt x="1954771" y="376885"/>
                  </a:lnTo>
                  <a:lnTo>
                    <a:pt x="1955126" y="377139"/>
                  </a:lnTo>
                  <a:lnTo>
                    <a:pt x="1955469" y="377139"/>
                  </a:lnTo>
                  <a:lnTo>
                    <a:pt x="1956130" y="376504"/>
                  </a:lnTo>
                  <a:lnTo>
                    <a:pt x="1956752" y="376123"/>
                  </a:lnTo>
                  <a:lnTo>
                    <a:pt x="1957476" y="375996"/>
                  </a:lnTo>
                  <a:lnTo>
                    <a:pt x="1958060" y="376123"/>
                  </a:lnTo>
                  <a:lnTo>
                    <a:pt x="1958517" y="376504"/>
                  </a:lnTo>
                  <a:lnTo>
                    <a:pt x="1959406" y="376250"/>
                  </a:lnTo>
                  <a:lnTo>
                    <a:pt x="1959800" y="375996"/>
                  </a:lnTo>
                  <a:lnTo>
                    <a:pt x="1960206" y="375742"/>
                  </a:lnTo>
                  <a:lnTo>
                    <a:pt x="1960791" y="375488"/>
                  </a:lnTo>
                  <a:lnTo>
                    <a:pt x="1961210" y="375107"/>
                  </a:lnTo>
                  <a:lnTo>
                    <a:pt x="1961489" y="374599"/>
                  </a:lnTo>
                  <a:lnTo>
                    <a:pt x="1961032" y="373964"/>
                  </a:lnTo>
                  <a:lnTo>
                    <a:pt x="1961019" y="373202"/>
                  </a:lnTo>
                  <a:lnTo>
                    <a:pt x="1961426" y="372313"/>
                  </a:lnTo>
                  <a:lnTo>
                    <a:pt x="1962124" y="371551"/>
                  </a:lnTo>
                  <a:lnTo>
                    <a:pt x="1962188" y="371170"/>
                  </a:lnTo>
                  <a:lnTo>
                    <a:pt x="1961946" y="370408"/>
                  </a:lnTo>
                  <a:lnTo>
                    <a:pt x="1960168" y="370281"/>
                  </a:lnTo>
                  <a:lnTo>
                    <a:pt x="1959102" y="369900"/>
                  </a:lnTo>
                  <a:lnTo>
                    <a:pt x="1958721" y="369011"/>
                  </a:lnTo>
                  <a:lnTo>
                    <a:pt x="1960562" y="369011"/>
                  </a:lnTo>
                  <a:lnTo>
                    <a:pt x="1961642" y="368503"/>
                  </a:lnTo>
                  <a:lnTo>
                    <a:pt x="1961984" y="367487"/>
                  </a:lnTo>
                  <a:lnTo>
                    <a:pt x="1962569" y="367741"/>
                  </a:lnTo>
                  <a:lnTo>
                    <a:pt x="1962861" y="368122"/>
                  </a:lnTo>
                  <a:lnTo>
                    <a:pt x="1963356" y="367487"/>
                  </a:lnTo>
                  <a:lnTo>
                    <a:pt x="1963851" y="366852"/>
                  </a:lnTo>
                  <a:lnTo>
                    <a:pt x="1963940" y="365963"/>
                  </a:lnTo>
                  <a:lnTo>
                    <a:pt x="1963102" y="365328"/>
                  </a:lnTo>
                  <a:lnTo>
                    <a:pt x="1963953" y="364566"/>
                  </a:lnTo>
                  <a:lnTo>
                    <a:pt x="1963978" y="364312"/>
                  </a:lnTo>
                  <a:lnTo>
                    <a:pt x="1964004" y="364058"/>
                  </a:lnTo>
                  <a:close/>
                </a:path>
                <a:path w="2123440" h="3785234">
                  <a:moveTo>
                    <a:pt x="2005888" y="196151"/>
                  </a:moveTo>
                  <a:lnTo>
                    <a:pt x="2005698" y="197421"/>
                  </a:lnTo>
                  <a:lnTo>
                    <a:pt x="2005888" y="197421"/>
                  </a:lnTo>
                  <a:lnTo>
                    <a:pt x="2005888" y="196151"/>
                  </a:lnTo>
                  <a:close/>
                </a:path>
                <a:path w="2123440" h="3785234">
                  <a:moveTo>
                    <a:pt x="2025345" y="216471"/>
                  </a:moveTo>
                  <a:lnTo>
                    <a:pt x="2025154" y="215201"/>
                  </a:lnTo>
                  <a:lnTo>
                    <a:pt x="2022754" y="215201"/>
                  </a:lnTo>
                  <a:lnTo>
                    <a:pt x="2022576" y="213931"/>
                  </a:lnTo>
                  <a:lnTo>
                    <a:pt x="2022513" y="212661"/>
                  </a:lnTo>
                  <a:lnTo>
                    <a:pt x="2019757" y="212661"/>
                  </a:lnTo>
                  <a:lnTo>
                    <a:pt x="2019109" y="211391"/>
                  </a:lnTo>
                  <a:lnTo>
                    <a:pt x="2018893" y="211391"/>
                  </a:lnTo>
                  <a:lnTo>
                    <a:pt x="2018919" y="210121"/>
                  </a:lnTo>
                  <a:lnTo>
                    <a:pt x="2018550" y="208851"/>
                  </a:lnTo>
                  <a:lnTo>
                    <a:pt x="2016467" y="208851"/>
                  </a:lnTo>
                  <a:lnTo>
                    <a:pt x="2016099" y="210121"/>
                  </a:lnTo>
                  <a:lnTo>
                    <a:pt x="2014181" y="210121"/>
                  </a:lnTo>
                  <a:lnTo>
                    <a:pt x="2014347" y="208851"/>
                  </a:lnTo>
                  <a:lnTo>
                    <a:pt x="2014816" y="208851"/>
                  </a:lnTo>
                  <a:lnTo>
                    <a:pt x="2014181" y="207581"/>
                  </a:lnTo>
                  <a:lnTo>
                    <a:pt x="2013280" y="206311"/>
                  </a:lnTo>
                  <a:lnTo>
                    <a:pt x="2012099" y="206311"/>
                  </a:lnTo>
                  <a:lnTo>
                    <a:pt x="2011984" y="205041"/>
                  </a:lnTo>
                  <a:lnTo>
                    <a:pt x="2011146" y="205041"/>
                  </a:lnTo>
                  <a:lnTo>
                    <a:pt x="2011680" y="203771"/>
                  </a:lnTo>
                  <a:lnTo>
                    <a:pt x="2011413" y="203771"/>
                  </a:lnTo>
                  <a:lnTo>
                    <a:pt x="2010321" y="202501"/>
                  </a:lnTo>
                  <a:lnTo>
                    <a:pt x="2009902" y="203771"/>
                  </a:lnTo>
                  <a:lnTo>
                    <a:pt x="2006168" y="203771"/>
                  </a:lnTo>
                  <a:lnTo>
                    <a:pt x="2006307" y="202501"/>
                  </a:lnTo>
                  <a:lnTo>
                    <a:pt x="2006549" y="202501"/>
                  </a:lnTo>
                  <a:lnTo>
                    <a:pt x="2007882" y="201231"/>
                  </a:lnTo>
                  <a:lnTo>
                    <a:pt x="2007438" y="199961"/>
                  </a:lnTo>
                  <a:lnTo>
                    <a:pt x="2006511" y="198691"/>
                  </a:lnTo>
                  <a:lnTo>
                    <a:pt x="2005177" y="198691"/>
                  </a:lnTo>
                  <a:lnTo>
                    <a:pt x="2005469" y="197421"/>
                  </a:lnTo>
                  <a:lnTo>
                    <a:pt x="2004504" y="197421"/>
                  </a:lnTo>
                  <a:lnTo>
                    <a:pt x="2002548" y="196151"/>
                  </a:lnTo>
                  <a:lnTo>
                    <a:pt x="2001227" y="196151"/>
                  </a:lnTo>
                  <a:lnTo>
                    <a:pt x="2000935" y="194881"/>
                  </a:lnTo>
                  <a:lnTo>
                    <a:pt x="1999919" y="194881"/>
                  </a:lnTo>
                  <a:lnTo>
                    <a:pt x="1999627" y="193611"/>
                  </a:lnTo>
                  <a:lnTo>
                    <a:pt x="1998802" y="193611"/>
                  </a:lnTo>
                  <a:lnTo>
                    <a:pt x="1998141" y="194881"/>
                  </a:lnTo>
                  <a:lnTo>
                    <a:pt x="1997887" y="193611"/>
                  </a:lnTo>
                  <a:lnTo>
                    <a:pt x="1996821" y="193611"/>
                  </a:lnTo>
                  <a:lnTo>
                    <a:pt x="1996579" y="192341"/>
                  </a:lnTo>
                  <a:lnTo>
                    <a:pt x="1997544" y="192341"/>
                  </a:lnTo>
                  <a:lnTo>
                    <a:pt x="1996516" y="189953"/>
                  </a:lnTo>
                  <a:lnTo>
                    <a:pt x="1996516" y="192341"/>
                  </a:lnTo>
                  <a:lnTo>
                    <a:pt x="1995855" y="192341"/>
                  </a:lnTo>
                  <a:lnTo>
                    <a:pt x="1994598" y="193611"/>
                  </a:lnTo>
                  <a:lnTo>
                    <a:pt x="1993417" y="192341"/>
                  </a:lnTo>
                  <a:lnTo>
                    <a:pt x="1992401" y="192341"/>
                  </a:lnTo>
                  <a:lnTo>
                    <a:pt x="1992630" y="191071"/>
                  </a:lnTo>
                  <a:lnTo>
                    <a:pt x="1994204" y="191071"/>
                  </a:lnTo>
                  <a:lnTo>
                    <a:pt x="1994789" y="192341"/>
                  </a:lnTo>
                  <a:lnTo>
                    <a:pt x="1995093" y="191071"/>
                  </a:lnTo>
                  <a:lnTo>
                    <a:pt x="1995868" y="191071"/>
                  </a:lnTo>
                  <a:lnTo>
                    <a:pt x="1996516" y="192341"/>
                  </a:lnTo>
                  <a:lnTo>
                    <a:pt x="1996516" y="189953"/>
                  </a:lnTo>
                  <a:lnTo>
                    <a:pt x="1996452" y="189801"/>
                  </a:lnTo>
                  <a:lnTo>
                    <a:pt x="1992668" y="189801"/>
                  </a:lnTo>
                  <a:lnTo>
                    <a:pt x="1992287" y="188531"/>
                  </a:lnTo>
                  <a:lnTo>
                    <a:pt x="1991258" y="188531"/>
                  </a:lnTo>
                  <a:lnTo>
                    <a:pt x="1991131" y="187261"/>
                  </a:lnTo>
                  <a:lnTo>
                    <a:pt x="1990267" y="187261"/>
                  </a:lnTo>
                  <a:lnTo>
                    <a:pt x="1989683" y="185991"/>
                  </a:lnTo>
                  <a:lnTo>
                    <a:pt x="1989569" y="184721"/>
                  </a:lnTo>
                  <a:lnTo>
                    <a:pt x="1989124" y="184721"/>
                  </a:lnTo>
                  <a:lnTo>
                    <a:pt x="1988159" y="183451"/>
                  </a:lnTo>
                  <a:lnTo>
                    <a:pt x="1985543" y="183451"/>
                  </a:lnTo>
                  <a:lnTo>
                    <a:pt x="1985733" y="182181"/>
                  </a:lnTo>
                  <a:lnTo>
                    <a:pt x="1982457" y="182181"/>
                  </a:lnTo>
                  <a:lnTo>
                    <a:pt x="1982457" y="180911"/>
                  </a:lnTo>
                  <a:lnTo>
                    <a:pt x="1983308" y="179641"/>
                  </a:lnTo>
                  <a:lnTo>
                    <a:pt x="1983524" y="178371"/>
                  </a:lnTo>
                  <a:lnTo>
                    <a:pt x="1981873" y="178371"/>
                  </a:lnTo>
                  <a:lnTo>
                    <a:pt x="1980412" y="179527"/>
                  </a:lnTo>
                  <a:lnTo>
                    <a:pt x="1979815" y="178371"/>
                  </a:lnTo>
                  <a:lnTo>
                    <a:pt x="1981593" y="177101"/>
                  </a:lnTo>
                  <a:lnTo>
                    <a:pt x="1980057" y="177101"/>
                  </a:lnTo>
                  <a:lnTo>
                    <a:pt x="1980399" y="175831"/>
                  </a:lnTo>
                  <a:lnTo>
                    <a:pt x="1979714" y="175831"/>
                  </a:lnTo>
                  <a:lnTo>
                    <a:pt x="1979714" y="177101"/>
                  </a:lnTo>
                  <a:lnTo>
                    <a:pt x="1978914" y="179641"/>
                  </a:lnTo>
                  <a:lnTo>
                    <a:pt x="1978037" y="178371"/>
                  </a:lnTo>
                  <a:lnTo>
                    <a:pt x="1976539" y="178371"/>
                  </a:lnTo>
                  <a:lnTo>
                    <a:pt x="1976475" y="177101"/>
                  </a:lnTo>
                  <a:lnTo>
                    <a:pt x="1979714" y="177101"/>
                  </a:lnTo>
                  <a:lnTo>
                    <a:pt x="1979714" y="175831"/>
                  </a:lnTo>
                  <a:lnTo>
                    <a:pt x="1977618" y="175831"/>
                  </a:lnTo>
                  <a:lnTo>
                    <a:pt x="1978215" y="174561"/>
                  </a:lnTo>
                  <a:lnTo>
                    <a:pt x="1977923" y="173291"/>
                  </a:lnTo>
                  <a:lnTo>
                    <a:pt x="1976539" y="173291"/>
                  </a:lnTo>
                  <a:lnTo>
                    <a:pt x="1975065" y="174561"/>
                  </a:lnTo>
                  <a:lnTo>
                    <a:pt x="1974291" y="173291"/>
                  </a:lnTo>
                  <a:lnTo>
                    <a:pt x="1972335" y="173291"/>
                  </a:lnTo>
                  <a:lnTo>
                    <a:pt x="1971941" y="172021"/>
                  </a:lnTo>
                  <a:lnTo>
                    <a:pt x="1972945" y="172021"/>
                  </a:lnTo>
                  <a:lnTo>
                    <a:pt x="1973656" y="170751"/>
                  </a:lnTo>
                  <a:lnTo>
                    <a:pt x="1974049" y="170751"/>
                  </a:lnTo>
                  <a:lnTo>
                    <a:pt x="1973795" y="169481"/>
                  </a:lnTo>
                  <a:lnTo>
                    <a:pt x="1970443" y="169481"/>
                  </a:lnTo>
                  <a:lnTo>
                    <a:pt x="1970252" y="168211"/>
                  </a:lnTo>
                  <a:lnTo>
                    <a:pt x="1969744" y="168211"/>
                  </a:lnTo>
                  <a:lnTo>
                    <a:pt x="1969427" y="166941"/>
                  </a:lnTo>
                  <a:lnTo>
                    <a:pt x="1969287" y="165671"/>
                  </a:lnTo>
                  <a:lnTo>
                    <a:pt x="1969147" y="165671"/>
                  </a:lnTo>
                  <a:lnTo>
                    <a:pt x="1968830" y="165671"/>
                  </a:lnTo>
                  <a:lnTo>
                    <a:pt x="1968842" y="165798"/>
                  </a:lnTo>
                  <a:lnTo>
                    <a:pt x="1968919" y="166852"/>
                  </a:lnTo>
                  <a:lnTo>
                    <a:pt x="1968842" y="165798"/>
                  </a:lnTo>
                  <a:lnTo>
                    <a:pt x="1966061" y="166941"/>
                  </a:lnTo>
                  <a:lnTo>
                    <a:pt x="1965807" y="165671"/>
                  </a:lnTo>
                  <a:lnTo>
                    <a:pt x="1965807" y="164401"/>
                  </a:lnTo>
                  <a:lnTo>
                    <a:pt x="1966823" y="163131"/>
                  </a:lnTo>
                  <a:lnTo>
                    <a:pt x="1964664" y="163131"/>
                  </a:lnTo>
                  <a:lnTo>
                    <a:pt x="1963597" y="161861"/>
                  </a:lnTo>
                  <a:lnTo>
                    <a:pt x="1962365" y="161861"/>
                  </a:lnTo>
                  <a:lnTo>
                    <a:pt x="1962023" y="160591"/>
                  </a:lnTo>
                  <a:lnTo>
                    <a:pt x="1961375" y="160591"/>
                  </a:lnTo>
                  <a:lnTo>
                    <a:pt x="1960613" y="159321"/>
                  </a:lnTo>
                  <a:lnTo>
                    <a:pt x="1960130" y="158051"/>
                  </a:lnTo>
                  <a:lnTo>
                    <a:pt x="1958581" y="156781"/>
                  </a:lnTo>
                  <a:lnTo>
                    <a:pt x="1958200" y="156781"/>
                  </a:lnTo>
                  <a:lnTo>
                    <a:pt x="1957730" y="155511"/>
                  </a:lnTo>
                  <a:lnTo>
                    <a:pt x="1957527" y="155511"/>
                  </a:lnTo>
                  <a:lnTo>
                    <a:pt x="1956333" y="156781"/>
                  </a:lnTo>
                  <a:lnTo>
                    <a:pt x="1954250" y="158051"/>
                  </a:lnTo>
                  <a:lnTo>
                    <a:pt x="1953348" y="158051"/>
                  </a:lnTo>
                  <a:lnTo>
                    <a:pt x="1953209" y="159321"/>
                  </a:lnTo>
                  <a:lnTo>
                    <a:pt x="1951062" y="159321"/>
                  </a:lnTo>
                  <a:lnTo>
                    <a:pt x="1950567" y="160591"/>
                  </a:lnTo>
                  <a:lnTo>
                    <a:pt x="1950758" y="160591"/>
                  </a:lnTo>
                  <a:lnTo>
                    <a:pt x="1950237" y="161861"/>
                  </a:lnTo>
                  <a:lnTo>
                    <a:pt x="1950491" y="163131"/>
                  </a:lnTo>
                  <a:lnTo>
                    <a:pt x="1949132" y="163131"/>
                  </a:lnTo>
                  <a:lnTo>
                    <a:pt x="1949005" y="164401"/>
                  </a:lnTo>
                  <a:lnTo>
                    <a:pt x="1948802" y="165671"/>
                  </a:lnTo>
                  <a:lnTo>
                    <a:pt x="1947710" y="165671"/>
                  </a:lnTo>
                  <a:lnTo>
                    <a:pt x="1947202" y="166941"/>
                  </a:lnTo>
                  <a:lnTo>
                    <a:pt x="1946478" y="166941"/>
                  </a:lnTo>
                  <a:lnTo>
                    <a:pt x="1946402" y="168211"/>
                  </a:lnTo>
                  <a:lnTo>
                    <a:pt x="1945208" y="168211"/>
                  </a:lnTo>
                  <a:lnTo>
                    <a:pt x="1944636" y="169481"/>
                  </a:lnTo>
                  <a:lnTo>
                    <a:pt x="1944497" y="169481"/>
                  </a:lnTo>
                  <a:lnTo>
                    <a:pt x="1942833" y="170751"/>
                  </a:lnTo>
                  <a:lnTo>
                    <a:pt x="1941868" y="172021"/>
                  </a:lnTo>
                  <a:lnTo>
                    <a:pt x="1940331" y="175831"/>
                  </a:lnTo>
                  <a:lnTo>
                    <a:pt x="1938807" y="175831"/>
                  </a:lnTo>
                  <a:lnTo>
                    <a:pt x="1938566" y="177101"/>
                  </a:lnTo>
                  <a:lnTo>
                    <a:pt x="1937054" y="177101"/>
                  </a:lnTo>
                  <a:lnTo>
                    <a:pt x="1935975" y="179641"/>
                  </a:lnTo>
                  <a:lnTo>
                    <a:pt x="1934514" y="179641"/>
                  </a:lnTo>
                  <a:lnTo>
                    <a:pt x="1934578" y="180911"/>
                  </a:lnTo>
                  <a:lnTo>
                    <a:pt x="1934883" y="180911"/>
                  </a:lnTo>
                  <a:lnTo>
                    <a:pt x="1934362" y="182181"/>
                  </a:lnTo>
                  <a:lnTo>
                    <a:pt x="1933651" y="182181"/>
                  </a:lnTo>
                  <a:lnTo>
                    <a:pt x="1933346" y="183451"/>
                  </a:lnTo>
                  <a:lnTo>
                    <a:pt x="1932749" y="183451"/>
                  </a:lnTo>
                  <a:lnTo>
                    <a:pt x="1932470" y="184721"/>
                  </a:lnTo>
                  <a:lnTo>
                    <a:pt x="1931631" y="184721"/>
                  </a:lnTo>
                  <a:lnTo>
                    <a:pt x="1930552" y="185991"/>
                  </a:lnTo>
                  <a:lnTo>
                    <a:pt x="1928749" y="187261"/>
                  </a:lnTo>
                  <a:lnTo>
                    <a:pt x="1927263" y="189801"/>
                  </a:lnTo>
                  <a:lnTo>
                    <a:pt x="1926386" y="191071"/>
                  </a:lnTo>
                  <a:lnTo>
                    <a:pt x="1926120" y="191071"/>
                  </a:lnTo>
                  <a:lnTo>
                    <a:pt x="1925027" y="192341"/>
                  </a:lnTo>
                  <a:lnTo>
                    <a:pt x="1924342" y="192341"/>
                  </a:lnTo>
                  <a:lnTo>
                    <a:pt x="1923592" y="193611"/>
                  </a:lnTo>
                  <a:lnTo>
                    <a:pt x="1923453" y="193611"/>
                  </a:lnTo>
                  <a:lnTo>
                    <a:pt x="1923910" y="194881"/>
                  </a:lnTo>
                  <a:lnTo>
                    <a:pt x="1923326" y="193611"/>
                  </a:lnTo>
                  <a:lnTo>
                    <a:pt x="1922691" y="194881"/>
                  </a:lnTo>
                  <a:lnTo>
                    <a:pt x="1921294" y="194881"/>
                  </a:lnTo>
                  <a:lnTo>
                    <a:pt x="1920951" y="196151"/>
                  </a:lnTo>
                  <a:lnTo>
                    <a:pt x="1921002" y="197421"/>
                  </a:lnTo>
                  <a:lnTo>
                    <a:pt x="1919516" y="197421"/>
                  </a:lnTo>
                  <a:lnTo>
                    <a:pt x="1920494" y="198691"/>
                  </a:lnTo>
                  <a:lnTo>
                    <a:pt x="1919986" y="199961"/>
                  </a:lnTo>
                  <a:lnTo>
                    <a:pt x="1919185" y="199961"/>
                  </a:lnTo>
                  <a:lnTo>
                    <a:pt x="1918804" y="201231"/>
                  </a:lnTo>
                  <a:lnTo>
                    <a:pt x="1918449" y="202501"/>
                  </a:lnTo>
                  <a:lnTo>
                    <a:pt x="1917852" y="202501"/>
                  </a:lnTo>
                  <a:lnTo>
                    <a:pt x="1917509" y="203771"/>
                  </a:lnTo>
                  <a:lnTo>
                    <a:pt x="1916163" y="203771"/>
                  </a:lnTo>
                  <a:lnTo>
                    <a:pt x="1915261" y="205041"/>
                  </a:lnTo>
                  <a:lnTo>
                    <a:pt x="1914994" y="205041"/>
                  </a:lnTo>
                  <a:lnTo>
                    <a:pt x="1913864" y="206311"/>
                  </a:lnTo>
                  <a:lnTo>
                    <a:pt x="1913851" y="207581"/>
                  </a:lnTo>
                  <a:lnTo>
                    <a:pt x="1912861" y="207581"/>
                  </a:lnTo>
                  <a:lnTo>
                    <a:pt x="1913039" y="208851"/>
                  </a:lnTo>
                  <a:lnTo>
                    <a:pt x="1912467" y="208851"/>
                  </a:lnTo>
                  <a:lnTo>
                    <a:pt x="1911146" y="210121"/>
                  </a:lnTo>
                  <a:lnTo>
                    <a:pt x="1909610" y="212661"/>
                  </a:lnTo>
                  <a:lnTo>
                    <a:pt x="1909013" y="213931"/>
                  </a:lnTo>
                  <a:lnTo>
                    <a:pt x="1907133" y="213931"/>
                  </a:lnTo>
                  <a:lnTo>
                    <a:pt x="1905736" y="217741"/>
                  </a:lnTo>
                  <a:lnTo>
                    <a:pt x="1905088" y="219011"/>
                  </a:lnTo>
                  <a:lnTo>
                    <a:pt x="1903793" y="219011"/>
                  </a:lnTo>
                  <a:lnTo>
                    <a:pt x="1902739" y="220281"/>
                  </a:lnTo>
                  <a:lnTo>
                    <a:pt x="1902294" y="220281"/>
                  </a:lnTo>
                  <a:lnTo>
                    <a:pt x="1902091" y="221551"/>
                  </a:lnTo>
                  <a:lnTo>
                    <a:pt x="1901964" y="222821"/>
                  </a:lnTo>
                  <a:lnTo>
                    <a:pt x="1900745" y="225361"/>
                  </a:lnTo>
                  <a:lnTo>
                    <a:pt x="1900961" y="225361"/>
                  </a:lnTo>
                  <a:lnTo>
                    <a:pt x="1901799" y="226631"/>
                  </a:lnTo>
                  <a:lnTo>
                    <a:pt x="1902167" y="227901"/>
                  </a:lnTo>
                  <a:lnTo>
                    <a:pt x="1901888" y="229171"/>
                  </a:lnTo>
                  <a:lnTo>
                    <a:pt x="1902358" y="229171"/>
                  </a:lnTo>
                  <a:lnTo>
                    <a:pt x="1903603" y="230441"/>
                  </a:lnTo>
                  <a:lnTo>
                    <a:pt x="1904479" y="230441"/>
                  </a:lnTo>
                  <a:lnTo>
                    <a:pt x="1905342" y="231711"/>
                  </a:lnTo>
                  <a:lnTo>
                    <a:pt x="1904911" y="231711"/>
                  </a:lnTo>
                  <a:lnTo>
                    <a:pt x="1905228" y="232981"/>
                  </a:lnTo>
                  <a:lnTo>
                    <a:pt x="1907336" y="232981"/>
                  </a:lnTo>
                  <a:lnTo>
                    <a:pt x="1907921" y="234251"/>
                  </a:lnTo>
                  <a:lnTo>
                    <a:pt x="1908238" y="234251"/>
                  </a:lnTo>
                  <a:lnTo>
                    <a:pt x="1909203" y="235521"/>
                  </a:lnTo>
                  <a:lnTo>
                    <a:pt x="1910461" y="235521"/>
                  </a:lnTo>
                  <a:lnTo>
                    <a:pt x="1911997" y="238061"/>
                  </a:lnTo>
                  <a:lnTo>
                    <a:pt x="1913483" y="239331"/>
                  </a:lnTo>
                  <a:lnTo>
                    <a:pt x="1915731" y="241871"/>
                  </a:lnTo>
                  <a:lnTo>
                    <a:pt x="1918779" y="244411"/>
                  </a:lnTo>
                  <a:lnTo>
                    <a:pt x="1922360" y="246951"/>
                  </a:lnTo>
                  <a:lnTo>
                    <a:pt x="1926056" y="249491"/>
                  </a:lnTo>
                  <a:lnTo>
                    <a:pt x="1926297" y="249491"/>
                  </a:lnTo>
                  <a:lnTo>
                    <a:pt x="1927009" y="250761"/>
                  </a:lnTo>
                  <a:lnTo>
                    <a:pt x="1929536" y="252031"/>
                  </a:lnTo>
                  <a:lnTo>
                    <a:pt x="1930603" y="252031"/>
                  </a:lnTo>
                  <a:lnTo>
                    <a:pt x="1930844" y="253301"/>
                  </a:lnTo>
                  <a:lnTo>
                    <a:pt x="1931555" y="254571"/>
                  </a:lnTo>
                  <a:lnTo>
                    <a:pt x="1934083" y="255841"/>
                  </a:lnTo>
                  <a:lnTo>
                    <a:pt x="1938477" y="255841"/>
                  </a:lnTo>
                  <a:lnTo>
                    <a:pt x="1937550" y="257111"/>
                  </a:lnTo>
                  <a:lnTo>
                    <a:pt x="1937829" y="258381"/>
                  </a:lnTo>
                  <a:lnTo>
                    <a:pt x="1939315" y="259651"/>
                  </a:lnTo>
                  <a:lnTo>
                    <a:pt x="1940496" y="259651"/>
                  </a:lnTo>
                  <a:lnTo>
                    <a:pt x="1941639" y="260921"/>
                  </a:lnTo>
                  <a:lnTo>
                    <a:pt x="1942617" y="260921"/>
                  </a:lnTo>
                  <a:lnTo>
                    <a:pt x="1943227" y="262191"/>
                  </a:lnTo>
                  <a:lnTo>
                    <a:pt x="1943468" y="263461"/>
                  </a:lnTo>
                  <a:lnTo>
                    <a:pt x="1945132" y="263461"/>
                  </a:lnTo>
                  <a:lnTo>
                    <a:pt x="1947405" y="264731"/>
                  </a:lnTo>
                  <a:lnTo>
                    <a:pt x="1947964" y="264731"/>
                  </a:lnTo>
                  <a:lnTo>
                    <a:pt x="1948332" y="266001"/>
                  </a:lnTo>
                  <a:lnTo>
                    <a:pt x="1949373" y="266001"/>
                  </a:lnTo>
                  <a:lnTo>
                    <a:pt x="1951062" y="267271"/>
                  </a:lnTo>
                  <a:lnTo>
                    <a:pt x="1951050" y="268541"/>
                  </a:lnTo>
                  <a:lnTo>
                    <a:pt x="1952409" y="268541"/>
                  </a:lnTo>
                  <a:lnTo>
                    <a:pt x="1954161" y="269811"/>
                  </a:lnTo>
                  <a:lnTo>
                    <a:pt x="1954428" y="269811"/>
                  </a:lnTo>
                  <a:lnTo>
                    <a:pt x="1955850" y="268541"/>
                  </a:lnTo>
                  <a:lnTo>
                    <a:pt x="1957070" y="272351"/>
                  </a:lnTo>
                  <a:lnTo>
                    <a:pt x="1960549" y="274891"/>
                  </a:lnTo>
                  <a:lnTo>
                    <a:pt x="1961972" y="276161"/>
                  </a:lnTo>
                  <a:lnTo>
                    <a:pt x="1963178" y="276161"/>
                  </a:lnTo>
                  <a:lnTo>
                    <a:pt x="1964194" y="274891"/>
                  </a:lnTo>
                  <a:lnTo>
                    <a:pt x="1964626" y="276161"/>
                  </a:lnTo>
                  <a:lnTo>
                    <a:pt x="1967179" y="278701"/>
                  </a:lnTo>
                  <a:lnTo>
                    <a:pt x="1969414" y="281241"/>
                  </a:lnTo>
                  <a:lnTo>
                    <a:pt x="1970836" y="281241"/>
                  </a:lnTo>
                  <a:lnTo>
                    <a:pt x="1971154" y="282511"/>
                  </a:lnTo>
                  <a:lnTo>
                    <a:pt x="1972183" y="283781"/>
                  </a:lnTo>
                  <a:lnTo>
                    <a:pt x="1974189" y="285051"/>
                  </a:lnTo>
                  <a:lnTo>
                    <a:pt x="1975396" y="285051"/>
                  </a:lnTo>
                  <a:lnTo>
                    <a:pt x="1975827" y="286321"/>
                  </a:lnTo>
                  <a:lnTo>
                    <a:pt x="1976640" y="287591"/>
                  </a:lnTo>
                  <a:lnTo>
                    <a:pt x="1977796" y="287591"/>
                  </a:lnTo>
                  <a:lnTo>
                    <a:pt x="1979053" y="288861"/>
                  </a:lnTo>
                  <a:lnTo>
                    <a:pt x="1980412" y="290131"/>
                  </a:lnTo>
                  <a:lnTo>
                    <a:pt x="1981581" y="290131"/>
                  </a:lnTo>
                  <a:lnTo>
                    <a:pt x="1982292" y="291401"/>
                  </a:lnTo>
                  <a:lnTo>
                    <a:pt x="1984717" y="291401"/>
                  </a:lnTo>
                  <a:lnTo>
                    <a:pt x="1984159" y="292671"/>
                  </a:lnTo>
                  <a:lnTo>
                    <a:pt x="1984667" y="293941"/>
                  </a:lnTo>
                  <a:lnTo>
                    <a:pt x="1986241" y="293941"/>
                  </a:lnTo>
                  <a:lnTo>
                    <a:pt x="1987651" y="295211"/>
                  </a:lnTo>
                  <a:lnTo>
                    <a:pt x="1992147" y="295211"/>
                  </a:lnTo>
                  <a:lnTo>
                    <a:pt x="1995601" y="292671"/>
                  </a:lnTo>
                  <a:lnTo>
                    <a:pt x="1994916" y="291401"/>
                  </a:lnTo>
                  <a:lnTo>
                    <a:pt x="1996109" y="291401"/>
                  </a:lnTo>
                  <a:lnTo>
                    <a:pt x="1996808" y="290131"/>
                  </a:lnTo>
                  <a:lnTo>
                    <a:pt x="1999272" y="290131"/>
                  </a:lnTo>
                  <a:lnTo>
                    <a:pt x="2000072" y="288861"/>
                  </a:lnTo>
                  <a:lnTo>
                    <a:pt x="2000783" y="287591"/>
                  </a:lnTo>
                  <a:lnTo>
                    <a:pt x="2003298" y="283781"/>
                  </a:lnTo>
                  <a:lnTo>
                    <a:pt x="2003386" y="282511"/>
                  </a:lnTo>
                  <a:lnTo>
                    <a:pt x="2002663" y="282511"/>
                  </a:lnTo>
                  <a:lnTo>
                    <a:pt x="2001685" y="281241"/>
                  </a:lnTo>
                  <a:lnTo>
                    <a:pt x="2001050" y="281241"/>
                  </a:lnTo>
                  <a:lnTo>
                    <a:pt x="2000719" y="279971"/>
                  </a:lnTo>
                  <a:lnTo>
                    <a:pt x="1999119" y="278701"/>
                  </a:lnTo>
                  <a:lnTo>
                    <a:pt x="1997316" y="278701"/>
                  </a:lnTo>
                  <a:lnTo>
                    <a:pt x="1995335" y="279971"/>
                  </a:lnTo>
                  <a:lnTo>
                    <a:pt x="1995601" y="278701"/>
                  </a:lnTo>
                  <a:lnTo>
                    <a:pt x="1995754" y="278701"/>
                  </a:lnTo>
                  <a:lnTo>
                    <a:pt x="1995690" y="277431"/>
                  </a:lnTo>
                  <a:lnTo>
                    <a:pt x="1994395" y="277431"/>
                  </a:lnTo>
                  <a:lnTo>
                    <a:pt x="1994230" y="276161"/>
                  </a:lnTo>
                  <a:lnTo>
                    <a:pt x="1993912" y="274891"/>
                  </a:lnTo>
                  <a:lnTo>
                    <a:pt x="1992579" y="274891"/>
                  </a:lnTo>
                  <a:lnTo>
                    <a:pt x="1992744" y="276161"/>
                  </a:lnTo>
                  <a:lnTo>
                    <a:pt x="1989442" y="276161"/>
                  </a:lnTo>
                  <a:lnTo>
                    <a:pt x="1989328" y="274891"/>
                  </a:lnTo>
                  <a:lnTo>
                    <a:pt x="1989480" y="274891"/>
                  </a:lnTo>
                  <a:lnTo>
                    <a:pt x="1989734" y="273621"/>
                  </a:lnTo>
                  <a:lnTo>
                    <a:pt x="1990928" y="273621"/>
                  </a:lnTo>
                  <a:lnTo>
                    <a:pt x="1989721" y="272351"/>
                  </a:lnTo>
                  <a:lnTo>
                    <a:pt x="1988413" y="271081"/>
                  </a:lnTo>
                  <a:lnTo>
                    <a:pt x="1987372" y="271081"/>
                  </a:lnTo>
                  <a:lnTo>
                    <a:pt x="1987219" y="269811"/>
                  </a:lnTo>
                  <a:lnTo>
                    <a:pt x="1986572" y="269811"/>
                  </a:lnTo>
                  <a:lnTo>
                    <a:pt x="1984425" y="268541"/>
                  </a:lnTo>
                  <a:lnTo>
                    <a:pt x="1982939" y="268541"/>
                  </a:lnTo>
                  <a:lnTo>
                    <a:pt x="1982368" y="269811"/>
                  </a:lnTo>
                  <a:lnTo>
                    <a:pt x="1981771" y="269811"/>
                  </a:lnTo>
                  <a:lnTo>
                    <a:pt x="1982038" y="268541"/>
                  </a:lnTo>
                  <a:lnTo>
                    <a:pt x="1981695" y="268541"/>
                  </a:lnTo>
                  <a:lnTo>
                    <a:pt x="1981314" y="267271"/>
                  </a:lnTo>
                  <a:lnTo>
                    <a:pt x="1980755" y="266001"/>
                  </a:lnTo>
                  <a:lnTo>
                    <a:pt x="1980501" y="266001"/>
                  </a:lnTo>
                  <a:lnTo>
                    <a:pt x="1979879" y="264731"/>
                  </a:lnTo>
                  <a:lnTo>
                    <a:pt x="1978901" y="266001"/>
                  </a:lnTo>
                  <a:lnTo>
                    <a:pt x="1978837" y="264731"/>
                  </a:lnTo>
                  <a:lnTo>
                    <a:pt x="1977237" y="264731"/>
                  </a:lnTo>
                  <a:lnTo>
                    <a:pt x="1976412" y="266001"/>
                  </a:lnTo>
                  <a:lnTo>
                    <a:pt x="1975548" y="266001"/>
                  </a:lnTo>
                  <a:lnTo>
                    <a:pt x="1975764" y="264731"/>
                  </a:lnTo>
                  <a:lnTo>
                    <a:pt x="1976170" y="263461"/>
                  </a:lnTo>
                  <a:lnTo>
                    <a:pt x="1976488" y="263461"/>
                  </a:lnTo>
                  <a:lnTo>
                    <a:pt x="1976628" y="262191"/>
                  </a:lnTo>
                  <a:lnTo>
                    <a:pt x="1974456" y="262191"/>
                  </a:lnTo>
                  <a:lnTo>
                    <a:pt x="1974011" y="260921"/>
                  </a:lnTo>
                  <a:lnTo>
                    <a:pt x="1973300" y="259651"/>
                  </a:lnTo>
                  <a:lnTo>
                    <a:pt x="1970595" y="259651"/>
                  </a:lnTo>
                  <a:lnTo>
                    <a:pt x="1970176" y="258381"/>
                  </a:lnTo>
                  <a:lnTo>
                    <a:pt x="1969795" y="258381"/>
                  </a:lnTo>
                  <a:lnTo>
                    <a:pt x="1969516" y="257111"/>
                  </a:lnTo>
                  <a:lnTo>
                    <a:pt x="1965210" y="257111"/>
                  </a:lnTo>
                  <a:lnTo>
                    <a:pt x="1964372" y="255841"/>
                  </a:lnTo>
                  <a:lnTo>
                    <a:pt x="1966036" y="255841"/>
                  </a:lnTo>
                  <a:lnTo>
                    <a:pt x="1966455" y="254571"/>
                  </a:lnTo>
                  <a:lnTo>
                    <a:pt x="1964702" y="254571"/>
                  </a:lnTo>
                  <a:lnTo>
                    <a:pt x="1964207" y="253301"/>
                  </a:lnTo>
                  <a:lnTo>
                    <a:pt x="1963889" y="253301"/>
                  </a:lnTo>
                  <a:lnTo>
                    <a:pt x="1962327" y="252031"/>
                  </a:lnTo>
                  <a:lnTo>
                    <a:pt x="1962035" y="252031"/>
                  </a:lnTo>
                  <a:lnTo>
                    <a:pt x="1961972" y="250761"/>
                  </a:lnTo>
                  <a:lnTo>
                    <a:pt x="1962048" y="249491"/>
                  </a:lnTo>
                  <a:lnTo>
                    <a:pt x="1957349" y="249491"/>
                  </a:lnTo>
                  <a:lnTo>
                    <a:pt x="1957095" y="248221"/>
                  </a:lnTo>
                  <a:lnTo>
                    <a:pt x="1956790" y="249491"/>
                  </a:lnTo>
                  <a:lnTo>
                    <a:pt x="1955203" y="249491"/>
                  </a:lnTo>
                  <a:lnTo>
                    <a:pt x="1954809" y="250761"/>
                  </a:lnTo>
                  <a:lnTo>
                    <a:pt x="1954453" y="249491"/>
                  </a:lnTo>
                  <a:lnTo>
                    <a:pt x="1953856" y="249491"/>
                  </a:lnTo>
                  <a:lnTo>
                    <a:pt x="1953971" y="248221"/>
                  </a:lnTo>
                  <a:lnTo>
                    <a:pt x="1953183" y="248221"/>
                  </a:lnTo>
                  <a:lnTo>
                    <a:pt x="1953196" y="246951"/>
                  </a:lnTo>
                  <a:lnTo>
                    <a:pt x="1952434" y="246951"/>
                  </a:lnTo>
                  <a:lnTo>
                    <a:pt x="1952040" y="245681"/>
                  </a:lnTo>
                  <a:lnTo>
                    <a:pt x="1950885" y="246951"/>
                  </a:lnTo>
                  <a:lnTo>
                    <a:pt x="1950402" y="245681"/>
                  </a:lnTo>
                  <a:lnTo>
                    <a:pt x="1949361" y="245681"/>
                  </a:lnTo>
                  <a:lnTo>
                    <a:pt x="1949399" y="244411"/>
                  </a:lnTo>
                  <a:lnTo>
                    <a:pt x="1949615" y="244411"/>
                  </a:lnTo>
                  <a:lnTo>
                    <a:pt x="1950059" y="243141"/>
                  </a:lnTo>
                  <a:lnTo>
                    <a:pt x="1948167" y="243141"/>
                  </a:lnTo>
                  <a:lnTo>
                    <a:pt x="1947405" y="241871"/>
                  </a:lnTo>
                  <a:lnTo>
                    <a:pt x="1946529" y="240601"/>
                  </a:lnTo>
                  <a:lnTo>
                    <a:pt x="1945360" y="240601"/>
                  </a:lnTo>
                  <a:lnTo>
                    <a:pt x="1944979" y="239331"/>
                  </a:lnTo>
                  <a:lnTo>
                    <a:pt x="1943608" y="239331"/>
                  </a:lnTo>
                  <a:lnTo>
                    <a:pt x="1942528" y="238061"/>
                  </a:lnTo>
                  <a:lnTo>
                    <a:pt x="1940293" y="238061"/>
                  </a:lnTo>
                  <a:lnTo>
                    <a:pt x="1940458" y="236791"/>
                  </a:lnTo>
                  <a:lnTo>
                    <a:pt x="1939886" y="235521"/>
                  </a:lnTo>
                  <a:lnTo>
                    <a:pt x="1938591" y="235521"/>
                  </a:lnTo>
                  <a:lnTo>
                    <a:pt x="1936699" y="234251"/>
                  </a:lnTo>
                  <a:lnTo>
                    <a:pt x="1936356" y="232981"/>
                  </a:lnTo>
                  <a:lnTo>
                    <a:pt x="1935264" y="232981"/>
                  </a:lnTo>
                  <a:lnTo>
                    <a:pt x="1934806" y="231711"/>
                  </a:lnTo>
                  <a:lnTo>
                    <a:pt x="1932901" y="230441"/>
                  </a:lnTo>
                  <a:lnTo>
                    <a:pt x="1931504" y="230441"/>
                  </a:lnTo>
                  <a:lnTo>
                    <a:pt x="1931517" y="229171"/>
                  </a:lnTo>
                  <a:lnTo>
                    <a:pt x="1931035" y="229171"/>
                  </a:lnTo>
                  <a:lnTo>
                    <a:pt x="1930057" y="227901"/>
                  </a:lnTo>
                  <a:lnTo>
                    <a:pt x="1927682" y="227901"/>
                  </a:lnTo>
                  <a:lnTo>
                    <a:pt x="1927504" y="226631"/>
                  </a:lnTo>
                  <a:lnTo>
                    <a:pt x="1927644" y="226631"/>
                  </a:lnTo>
                  <a:lnTo>
                    <a:pt x="1927263" y="225361"/>
                  </a:lnTo>
                  <a:lnTo>
                    <a:pt x="1926488" y="225361"/>
                  </a:lnTo>
                  <a:lnTo>
                    <a:pt x="1923719" y="224091"/>
                  </a:lnTo>
                  <a:lnTo>
                    <a:pt x="1923211" y="224091"/>
                  </a:lnTo>
                  <a:lnTo>
                    <a:pt x="1923275" y="222821"/>
                  </a:lnTo>
                  <a:lnTo>
                    <a:pt x="1923592" y="222821"/>
                  </a:lnTo>
                  <a:lnTo>
                    <a:pt x="1924875" y="221551"/>
                  </a:lnTo>
                  <a:lnTo>
                    <a:pt x="1925078" y="221551"/>
                  </a:lnTo>
                  <a:lnTo>
                    <a:pt x="1924824" y="220281"/>
                  </a:lnTo>
                  <a:lnTo>
                    <a:pt x="1926386" y="220281"/>
                  </a:lnTo>
                  <a:lnTo>
                    <a:pt x="1926805" y="217741"/>
                  </a:lnTo>
                  <a:lnTo>
                    <a:pt x="1927466" y="217741"/>
                  </a:lnTo>
                  <a:lnTo>
                    <a:pt x="1928215" y="216471"/>
                  </a:lnTo>
                  <a:lnTo>
                    <a:pt x="1929828" y="213931"/>
                  </a:lnTo>
                  <a:lnTo>
                    <a:pt x="1930819" y="213931"/>
                  </a:lnTo>
                  <a:lnTo>
                    <a:pt x="1930768" y="212661"/>
                  </a:lnTo>
                  <a:lnTo>
                    <a:pt x="1931530" y="212661"/>
                  </a:lnTo>
                  <a:lnTo>
                    <a:pt x="1931250" y="211391"/>
                  </a:lnTo>
                  <a:lnTo>
                    <a:pt x="1931606" y="211391"/>
                  </a:lnTo>
                  <a:lnTo>
                    <a:pt x="1932292" y="212661"/>
                  </a:lnTo>
                  <a:lnTo>
                    <a:pt x="1933219" y="211391"/>
                  </a:lnTo>
                  <a:lnTo>
                    <a:pt x="1933816" y="211391"/>
                  </a:lnTo>
                  <a:lnTo>
                    <a:pt x="1934121" y="210121"/>
                  </a:lnTo>
                  <a:lnTo>
                    <a:pt x="1934641" y="208851"/>
                  </a:lnTo>
                  <a:lnTo>
                    <a:pt x="1934857" y="207581"/>
                  </a:lnTo>
                  <a:lnTo>
                    <a:pt x="1935657" y="207581"/>
                  </a:lnTo>
                  <a:lnTo>
                    <a:pt x="1936153" y="206311"/>
                  </a:lnTo>
                  <a:lnTo>
                    <a:pt x="1936369" y="206311"/>
                  </a:lnTo>
                  <a:lnTo>
                    <a:pt x="1936470" y="205041"/>
                  </a:lnTo>
                  <a:lnTo>
                    <a:pt x="1937080" y="205041"/>
                  </a:lnTo>
                  <a:lnTo>
                    <a:pt x="1936927" y="203771"/>
                  </a:lnTo>
                  <a:lnTo>
                    <a:pt x="1939950" y="203771"/>
                  </a:lnTo>
                  <a:lnTo>
                    <a:pt x="1939975" y="201231"/>
                  </a:lnTo>
                  <a:lnTo>
                    <a:pt x="1941957" y="201231"/>
                  </a:lnTo>
                  <a:lnTo>
                    <a:pt x="1941880" y="199961"/>
                  </a:lnTo>
                  <a:lnTo>
                    <a:pt x="1942274" y="199961"/>
                  </a:lnTo>
                  <a:lnTo>
                    <a:pt x="1943569" y="198691"/>
                  </a:lnTo>
                  <a:lnTo>
                    <a:pt x="1944001" y="198691"/>
                  </a:lnTo>
                  <a:lnTo>
                    <a:pt x="1943785" y="197421"/>
                  </a:lnTo>
                  <a:lnTo>
                    <a:pt x="1943989" y="197421"/>
                  </a:lnTo>
                  <a:lnTo>
                    <a:pt x="1944141" y="196151"/>
                  </a:lnTo>
                  <a:lnTo>
                    <a:pt x="1946706" y="196151"/>
                  </a:lnTo>
                  <a:lnTo>
                    <a:pt x="1946973" y="194881"/>
                  </a:lnTo>
                  <a:lnTo>
                    <a:pt x="1947189" y="194881"/>
                  </a:lnTo>
                  <a:lnTo>
                    <a:pt x="1947202" y="193611"/>
                  </a:lnTo>
                  <a:lnTo>
                    <a:pt x="1947506" y="192341"/>
                  </a:lnTo>
                  <a:lnTo>
                    <a:pt x="1949259" y="192341"/>
                  </a:lnTo>
                  <a:lnTo>
                    <a:pt x="1949208" y="191071"/>
                  </a:lnTo>
                  <a:lnTo>
                    <a:pt x="1948840" y="189801"/>
                  </a:lnTo>
                  <a:lnTo>
                    <a:pt x="1952078" y="189801"/>
                  </a:lnTo>
                  <a:lnTo>
                    <a:pt x="1952688" y="188531"/>
                  </a:lnTo>
                  <a:lnTo>
                    <a:pt x="1952409" y="188531"/>
                  </a:lnTo>
                  <a:lnTo>
                    <a:pt x="1952320" y="187261"/>
                  </a:lnTo>
                  <a:lnTo>
                    <a:pt x="1950859" y="187261"/>
                  </a:lnTo>
                  <a:lnTo>
                    <a:pt x="1951266" y="185991"/>
                  </a:lnTo>
                  <a:lnTo>
                    <a:pt x="1954530" y="185991"/>
                  </a:lnTo>
                  <a:lnTo>
                    <a:pt x="1955596" y="184721"/>
                  </a:lnTo>
                  <a:lnTo>
                    <a:pt x="1956803" y="184721"/>
                  </a:lnTo>
                  <a:lnTo>
                    <a:pt x="1956358" y="183451"/>
                  </a:lnTo>
                  <a:lnTo>
                    <a:pt x="1955825" y="183451"/>
                  </a:lnTo>
                  <a:lnTo>
                    <a:pt x="1955431" y="184721"/>
                  </a:lnTo>
                  <a:lnTo>
                    <a:pt x="1954936" y="184721"/>
                  </a:lnTo>
                  <a:lnTo>
                    <a:pt x="1954847" y="183451"/>
                  </a:lnTo>
                  <a:lnTo>
                    <a:pt x="1954377" y="182181"/>
                  </a:lnTo>
                  <a:lnTo>
                    <a:pt x="1955825" y="182181"/>
                  </a:lnTo>
                  <a:lnTo>
                    <a:pt x="1956600" y="183451"/>
                  </a:lnTo>
                  <a:lnTo>
                    <a:pt x="1956993" y="183451"/>
                  </a:lnTo>
                  <a:lnTo>
                    <a:pt x="1957133" y="182181"/>
                  </a:lnTo>
                  <a:lnTo>
                    <a:pt x="1957743" y="182181"/>
                  </a:lnTo>
                  <a:lnTo>
                    <a:pt x="1957158" y="180911"/>
                  </a:lnTo>
                  <a:lnTo>
                    <a:pt x="1956841" y="180911"/>
                  </a:lnTo>
                  <a:lnTo>
                    <a:pt x="1957108" y="179641"/>
                  </a:lnTo>
                  <a:lnTo>
                    <a:pt x="1958759" y="179641"/>
                  </a:lnTo>
                  <a:lnTo>
                    <a:pt x="1958936" y="180911"/>
                  </a:lnTo>
                  <a:lnTo>
                    <a:pt x="1959927" y="180911"/>
                  </a:lnTo>
                  <a:lnTo>
                    <a:pt x="1960359" y="179641"/>
                  </a:lnTo>
                  <a:lnTo>
                    <a:pt x="1960727" y="179641"/>
                  </a:lnTo>
                  <a:lnTo>
                    <a:pt x="1960702" y="180911"/>
                  </a:lnTo>
                  <a:lnTo>
                    <a:pt x="1961476" y="180911"/>
                  </a:lnTo>
                  <a:lnTo>
                    <a:pt x="1961959" y="182181"/>
                  </a:lnTo>
                  <a:lnTo>
                    <a:pt x="1963966" y="182181"/>
                  </a:lnTo>
                  <a:lnTo>
                    <a:pt x="1964461" y="183451"/>
                  </a:lnTo>
                  <a:lnTo>
                    <a:pt x="1964969" y="183451"/>
                  </a:lnTo>
                  <a:lnTo>
                    <a:pt x="1965629" y="184721"/>
                  </a:lnTo>
                  <a:lnTo>
                    <a:pt x="1966506" y="185991"/>
                  </a:lnTo>
                  <a:lnTo>
                    <a:pt x="1967471" y="187261"/>
                  </a:lnTo>
                  <a:lnTo>
                    <a:pt x="1968436" y="187261"/>
                  </a:lnTo>
                  <a:lnTo>
                    <a:pt x="1969338" y="188531"/>
                  </a:lnTo>
                  <a:lnTo>
                    <a:pt x="1969757" y="188531"/>
                  </a:lnTo>
                  <a:lnTo>
                    <a:pt x="1969681" y="189801"/>
                  </a:lnTo>
                  <a:lnTo>
                    <a:pt x="1970455" y="189801"/>
                  </a:lnTo>
                  <a:lnTo>
                    <a:pt x="1971586" y="191071"/>
                  </a:lnTo>
                  <a:lnTo>
                    <a:pt x="1973084" y="191071"/>
                  </a:lnTo>
                  <a:lnTo>
                    <a:pt x="1972945" y="192341"/>
                  </a:lnTo>
                  <a:lnTo>
                    <a:pt x="1973224" y="192341"/>
                  </a:lnTo>
                  <a:lnTo>
                    <a:pt x="1973922" y="193611"/>
                  </a:lnTo>
                  <a:lnTo>
                    <a:pt x="1975472" y="194881"/>
                  </a:lnTo>
                  <a:lnTo>
                    <a:pt x="1976043" y="196151"/>
                  </a:lnTo>
                  <a:lnTo>
                    <a:pt x="1977771" y="196151"/>
                  </a:lnTo>
                  <a:lnTo>
                    <a:pt x="1978253" y="197421"/>
                  </a:lnTo>
                  <a:lnTo>
                    <a:pt x="1978380" y="197421"/>
                  </a:lnTo>
                  <a:lnTo>
                    <a:pt x="1978850" y="198691"/>
                  </a:lnTo>
                  <a:lnTo>
                    <a:pt x="1979549" y="198691"/>
                  </a:lnTo>
                  <a:lnTo>
                    <a:pt x="1979942" y="199961"/>
                  </a:lnTo>
                  <a:lnTo>
                    <a:pt x="1982279" y="199961"/>
                  </a:lnTo>
                  <a:lnTo>
                    <a:pt x="1982546" y="201231"/>
                  </a:lnTo>
                  <a:lnTo>
                    <a:pt x="1982787" y="201231"/>
                  </a:lnTo>
                  <a:lnTo>
                    <a:pt x="1982863" y="202501"/>
                  </a:lnTo>
                  <a:lnTo>
                    <a:pt x="1984070" y="202501"/>
                  </a:lnTo>
                  <a:lnTo>
                    <a:pt x="1984463" y="203771"/>
                  </a:lnTo>
                  <a:lnTo>
                    <a:pt x="1985530" y="203771"/>
                  </a:lnTo>
                  <a:lnTo>
                    <a:pt x="1985937" y="205041"/>
                  </a:lnTo>
                  <a:lnTo>
                    <a:pt x="1986178" y="205041"/>
                  </a:lnTo>
                  <a:lnTo>
                    <a:pt x="1987689" y="206311"/>
                  </a:lnTo>
                  <a:lnTo>
                    <a:pt x="1988400" y="206311"/>
                  </a:lnTo>
                  <a:lnTo>
                    <a:pt x="1988312" y="207581"/>
                  </a:lnTo>
                  <a:lnTo>
                    <a:pt x="1989963" y="208851"/>
                  </a:lnTo>
                  <a:lnTo>
                    <a:pt x="1991321" y="208851"/>
                  </a:lnTo>
                  <a:lnTo>
                    <a:pt x="1992617" y="210121"/>
                  </a:lnTo>
                  <a:lnTo>
                    <a:pt x="1993684" y="211391"/>
                  </a:lnTo>
                  <a:lnTo>
                    <a:pt x="1994535" y="211391"/>
                  </a:lnTo>
                  <a:lnTo>
                    <a:pt x="1995601" y="212661"/>
                  </a:lnTo>
                  <a:lnTo>
                    <a:pt x="1996859" y="213931"/>
                  </a:lnTo>
                  <a:lnTo>
                    <a:pt x="1998306" y="215201"/>
                  </a:lnTo>
                  <a:lnTo>
                    <a:pt x="1998078" y="215201"/>
                  </a:lnTo>
                  <a:lnTo>
                    <a:pt x="1999043" y="216471"/>
                  </a:lnTo>
                  <a:lnTo>
                    <a:pt x="2000948" y="217741"/>
                  </a:lnTo>
                  <a:lnTo>
                    <a:pt x="2002663" y="217741"/>
                  </a:lnTo>
                  <a:lnTo>
                    <a:pt x="2003806" y="219011"/>
                  </a:lnTo>
                  <a:lnTo>
                    <a:pt x="2004060" y="220281"/>
                  </a:lnTo>
                  <a:lnTo>
                    <a:pt x="2006536" y="220281"/>
                  </a:lnTo>
                  <a:lnTo>
                    <a:pt x="2006460" y="221551"/>
                  </a:lnTo>
                  <a:lnTo>
                    <a:pt x="2006904" y="221551"/>
                  </a:lnTo>
                  <a:lnTo>
                    <a:pt x="2007196" y="222821"/>
                  </a:lnTo>
                  <a:lnTo>
                    <a:pt x="2007577" y="222821"/>
                  </a:lnTo>
                  <a:lnTo>
                    <a:pt x="2008276" y="224091"/>
                  </a:lnTo>
                  <a:lnTo>
                    <a:pt x="2008873" y="224091"/>
                  </a:lnTo>
                  <a:lnTo>
                    <a:pt x="2009648" y="222821"/>
                  </a:lnTo>
                  <a:lnTo>
                    <a:pt x="2010054" y="221551"/>
                  </a:lnTo>
                  <a:lnTo>
                    <a:pt x="2010841" y="221551"/>
                  </a:lnTo>
                  <a:lnTo>
                    <a:pt x="2010486" y="222821"/>
                  </a:lnTo>
                  <a:lnTo>
                    <a:pt x="2011057" y="224091"/>
                  </a:lnTo>
                  <a:lnTo>
                    <a:pt x="2012556" y="225361"/>
                  </a:lnTo>
                  <a:lnTo>
                    <a:pt x="2011781" y="227901"/>
                  </a:lnTo>
                  <a:lnTo>
                    <a:pt x="2012784" y="227901"/>
                  </a:lnTo>
                  <a:lnTo>
                    <a:pt x="2015566" y="226631"/>
                  </a:lnTo>
                  <a:lnTo>
                    <a:pt x="2016556" y="226631"/>
                  </a:lnTo>
                  <a:lnTo>
                    <a:pt x="2017547" y="225361"/>
                  </a:lnTo>
                  <a:lnTo>
                    <a:pt x="2018652" y="225361"/>
                  </a:lnTo>
                  <a:lnTo>
                    <a:pt x="2018525" y="226631"/>
                  </a:lnTo>
                  <a:lnTo>
                    <a:pt x="2021039" y="226631"/>
                  </a:lnTo>
                  <a:lnTo>
                    <a:pt x="2021586" y="225361"/>
                  </a:lnTo>
                  <a:lnTo>
                    <a:pt x="2022475" y="225361"/>
                  </a:lnTo>
                  <a:lnTo>
                    <a:pt x="2024062" y="224091"/>
                  </a:lnTo>
                  <a:lnTo>
                    <a:pt x="2023579" y="224091"/>
                  </a:lnTo>
                  <a:lnTo>
                    <a:pt x="2023008" y="222821"/>
                  </a:lnTo>
                  <a:lnTo>
                    <a:pt x="2022754" y="222821"/>
                  </a:lnTo>
                  <a:lnTo>
                    <a:pt x="2022360" y="221551"/>
                  </a:lnTo>
                  <a:lnTo>
                    <a:pt x="2021827" y="222821"/>
                  </a:lnTo>
                  <a:lnTo>
                    <a:pt x="2021751" y="221551"/>
                  </a:lnTo>
                  <a:lnTo>
                    <a:pt x="2021967" y="220281"/>
                  </a:lnTo>
                  <a:lnTo>
                    <a:pt x="2023160" y="220281"/>
                  </a:lnTo>
                  <a:lnTo>
                    <a:pt x="2023618" y="219011"/>
                  </a:lnTo>
                  <a:lnTo>
                    <a:pt x="2023313" y="217741"/>
                  </a:lnTo>
                  <a:lnTo>
                    <a:pt x="2023783" y="217741"/>
                  </a:lnTo>
                  <a:lnTo>
                    <a:pt x="2024976" y="216471"/>
                  </a:lnTo>
                  <a:lnTo>
                    <a:pt x="2025345" y="216471"/>
                  </a:lnTo>
                  <a:close/>
                </a:path>
                <a:path w="2123440" h="3785234">
                  <a:moveTo>
                    <a:pt x="2071763" y="177723"/>
                  </a:moveTo>
                  <a:lnTo>
                    <a:pt x="2071598" y="177215"/>
                  </a:lnTo>
                  <a:lnTo>
                    <a:pt x="2070023" y="177723"/>
                  </a:lnTo>
                  <a:lnTo>
                    <a:pt x="2069363" y="177469"/>
                  </a:lnTo>
                  <a:lnTo>
                    <a:pt x="2069655" y="176580"/>
                  </a:lnTo>
                  <a:lnTo>
                    <a:pt x="2070265" y="175437"/>
                  </a:lnTo>
                  <a:lnTo>
                    <a:pt x="2071077" y="174421"/>
                  </a:lnTo>
                  <a:lnTo>
                    <a:pt x="2071154" y="172770"/>
                  </a:lnTo>
                  <a:lnTo>
                    <a:pt x="2070836" y="172008"/>
                  </a:lnTo>
                  <a:lnTo>
                    <a:pt x="2069604" y="170103"/>
                  </a:lnTo>
                  <a:lnTo>
                    <a:pt x="2070011" y="169341"/>
                  </a:lnTo>
                  <a:lnTo>
                    <a:pt x="2070061" y="168706"/>
                  </a:lnTo>
                  <a:lnTo>
                    <a:pt x="2069668" y="167817"/>
                  </a:lnTo>
                  <a:lnTo>
                    <a:pt x="2069439" y="167309"/>
                  </a:lnTo>
                  <a:lnTo>
                    <a:pt x="2068880" y="167309"/>
                  </a:lnTo>
                  <a:lnTo>
                    <a:pt x="2068080" y="167817"/>
                  </a:lnTo>
                  <a:lnTo>
                    <a:pt x="2067991" y="167309"/>
                  </a:lnTo>
                  <a:lnTo>
                    <a:pt x="2067839" y="166928"/>
                  </a:lnTo>
                  <a:lnTo>
                    <a:pt x="2067331" y="166039"/>
                  </a:lnTo>
                  <a:lnTo>
                    <a:pt x="2065909" y="164515"/>
                  </a:lnTo>
                  <a:lnTo>
                    <a:pt x="2064689" y="162991"/>
                  </a:lnTo>
                  <a:lnTo>
                    <a:pt x="2064258" y="161721"/>
                  </a:lnTo>
                  <a:lnTo>
                    <a:pt x="2064613" y="160832"/>
                  </a:lnTo>
                  <a:lnTo>
                    <a:pt x="2063965" y="160451"/>
                  </a:lnTo>
                  <a:lnTo>
                    <a:pt x="2063546" y="159943"/>
                  </a:lnTo>
                  <a:lnTo>
                    <a:pt x="2063102" y="158546"/>
                  </a:lnTo>
                  <a:lnTo>
                    <a:pt x="2062975" y="156514"/>
                  </a:lnTo>
                  <a:lnTo>
                    <a:pt x="2062441" y="155879"/>
                  </a:lnTo>
                  <a:lnTo>
                    <a:pt x="2061387" y="155625"/>
                  </a:lnTo>
                  <a:lnTo>
                    <a:pt x="2061298" y="153974"/>
                  </a:lnTo>
                  <a:lnTo>
                    <a:pt x="2060981" y="153593"/>
                  </a:lnTo>
                  <a:lnTo>
                    <a:pt x="2060651" y="153212"/>
                  </a:lnTo>
                  <a:lnTo>
                    <a:pt x="2059470" y="153593"/>
                  </a:lnTo>
                  <a:lnTo>
                    <a:pt x="2057285" y="150545"/>
                  </a:lnTo>
                  <a:lnTo>
                    <a:pt x="2057260" y="149910"/>
                  </a:lnTo>
                  <a:lnTo>
                    <a:pt x="2056726" y="148767"/>
                  </a:lnTo>
                  <a:lnTo>
                    <a:pt x="2055596" y="146862"/>
                  </a:lnTo>
                  <a:lnTo>
                    <a:pt x="2054161" y="144068"/>
                  </a:lnTo>
                  <a:lnTo>
                    <a:pt x="2053882" y="143052"/>
                  </a:lnTo>
                  <a:lnTo>
                    <a:pt x="2053666" y="141655"/>
                  </a:lnTo>
                  <a:lnTo>
                    <a:pt x="2053196" y="141528"/>
                  </a:lnTo>
                  <a:lnTo>
                    <a:pt x="2052726" y="141147"/>
                  </a:lnTo>
                  <a:lnTo>
                    <a:pt x="2052205" y="140639"/>
                  </a:lnTo>
                  <a:lnTo>
                    <a:pt x="2051888" y="140004"/>
                  </a:lnTo>
                  <a:lnTo>
                    <a:pt x="2051646" y="139496"/>
                  </a:lnTo>
                  <a:lnTo>
                    <a:pt x="2051456" y="139115"/>
                  </a:lnTo>
                  <a:lnTo>
                    <a:pt x="2050465" y="139496"/>
                  </a:lnTo>
                  <a:lnTo>
                    <a:pt x="2050173" y="139242"/>
                  </a:lnTo>
                  <a:lnTo>
                    <a:pt x="2050249" y="139115"/>
                  </a:lnTo>
                  <a:lnTo>
                    <a:pt x="2050923" y="137845"/>
                  </a:lnTo>
                  <a:lnTo>
                    <a:pt x="2050821" y="136575"/>
                  </a:lnTo>
                  <a:lnTo>
                    <a:pt x="2049856" y="136321"/>
                  </a:lnTo>
                  <a:lnTo>
                    <a:pt x="2048725" y="135432"/>
                  </a:lnTo>
                  <a:lnTo>
                    <a:pt x="2047443" y="134035"/>
                  </a:lnTo>
                  <a:lnTo>
                    <a:pt x="2047417" y="139242"/>
                  </a:lnTo>
                  <a:lnTo>
                    <a:pt x="2047151" y="139750"/>
                  </a:lnTo>
                  <a:lnTo>
                    <a:pt x="2046719" y="140004"/>
                  </a:lnTo>
                  <a:lnTo>
                    <a:pt x="2046135" y="139877"/>
                  </a:lnTo>
                  <a:lnTo>
                    <a:pt x="2046147" y="139496"/>
                  </a:lnTo>
                  <a:lnTo>
                    <a:pt x="2046338" y="139242"/>
                  </a:lnTo>
                  <a:lnTo>
                    <a:pt x="2047036" y="139115"/>
                  </a:lnTo>
                  <a:lnTo>
                    <a:pt x="2047417" y="139242"/>
                  </a:lnTo>
                  <a:lnTo>
                    <a:pt x="2047417" y="134010"/>
                  </a:lnTo>
                  <a:lnTo>
                    <a:pt x="2046109" y="132384"/>
                  </a:lnTo>
                  <a:lnTo>
                    <a:pt x="2045360" y="131749"/>
                  </a:lnTo>
                  <a:lnTo>
                    <a:pt x="2044573" y="131114"/>
                  </a:lnTo>
                  <a:lnTo>
                    <a:pt x="2044179" y="130860"/>
                  </a:lnTo>
                  <a:lnTo>
                    <a:pt x="2044192" y="130733"/>
                  </a:lnTo>
                  <a:lnTo>
                    <a:pt x="2044255" y="130098"/>
                  </a:lnTo>
                  <a:lnTo>
                    <a:pt x="2043887" y="129590"/>
                  </a:lnTo>
                  <a:lnTo>
                    <a:pt x="2043049" y="129209"/>
                  </a:lnTo>
                  <a:lnTo>
                    <a:pt x="2043404" y="127939"/>
                  </a:lnTo>
                  <a:lnTo>
                    <a:pt x="2043188" y="126796"/>
                  </a:lnTo>
                  <a:lnTo>
                    <a:pt x="2042426" y="125653"/>
                  </a:lnTo>
                  <a:lnTo>
                    <a:pt x="2041461" y="125399"/>
                  </a:lnTo>
                  <a:lnTo>
                    <a:pt x="2040851" y="124764"/>
                  </a:lnTo>
                  <a:lnTo>
                    <a:pt x="2040534" y="123748"/>
                  </a:lnTo>
                  <a:lnTo>
                    <a:pt x="2040216" y="122732"/>
                  </a:lnTo>
                  <a:lnTo>
                    <a:pt x="2040051" y="122351"/>
                  </a:lnTo>
                  <a:lnTo>
                    <a:pt x="2039950" y="121589"/>
                  </a:lnTo>
                  <a:lnTo>
                    <a:pt x="2039632" y="120827"/>
                  </a:lnTo>
                  <a:lnTo>
                    <a:pt x="2039023" y="119811"/>
                  </a:lnTo>
                  <a:lnTo>
                    <a:pt x="2038273" y="118541"/>
                  </a:lnTo>
                  <a:lnTo>
                    <a:pt x="2038108" y="118033"/>
                  </a:lnTo>
                  <a:lnTo>
                    <a:pt x="2037918" y="117398"/>
                  </a:lnTo>
                  <a:lnTo>
                    <a:pt x="2037588" y="117017"/>
                  </a:lnTo>
                  <a:lnTo>
                    <a:pt x="2037473" y="116890"/>
                  </a:lnTo>
                  <a:lnTo>
                    <a:pt x="2035937" y="115112"/>
                  </a:lnTo>
                  <a:lnTo>
                    <a:pt x="2034171" y="112191"/>
                  </a:lnTo>
                  <a:lnTo>
                    <a:pt x="2030463" y="103682"/>
                  </a:lnTo>
                  <a:lnTo>
                    <a:pt x="2028126" y="98729"/>
                  </a:lnTo>
                  <a:lnTo>
                    <a:pt x="2027224" y="97967"/>
                  </a:lnTo>
                  <a:lnTo>
                    <a:pt x="2026500" y="96697"/>
                  </a:lnTo>
                  <a:lnTo>
                    <a:pt x="2025954" y="94919"/>
                  </a:lnTo>
                  <a:lnTo>
                    <a:pt x="2024468" y="93903"/>
                  </a:lnTo>
                  <a:lnTo>
                    <a:pt x="2023249" y="92506"/>
                  </a:lnTo>
                  <a:lnTo>
                    <a:pt x="2022322" y="90474"/>
                  </a:lnTo>
                  <a:lnTo>
                    <a:pt x="2022055" y="90347"/>
                  </a:lnTo>
                  <a:lnTo>
                    <a:pt x="2021611" y="89966"/>
                  </a:lnTo>
                  <a:lnTo>
                    <a:pt x="2020976" y="89204"/>
                  </a:lnTo>
                  <a:lnTo>
                    <a:pt x="2019833" y="87680"/>
                  </a:lnTo>
                  <a:lnTo>
                    <a:pt x="2018830" y="86156"/>
                  </a:lnTo>
                  <a:lnTo>
                    <a:pt x="2018715" y="86029"/>
                  </a:lnTo>
                  <a:lnTo>
                    <a:pt x="2018131" y="85394"/>
                  </a:lnTo>
                  <a:lnTo>
                    <a:pt x="2018017" y="85267"/>
                  </a:lnTo>
                  <a:lnTo>
                    <a:pt x="2017433" y="85140"/>
                  </a:lnTo>
                  <a:lnTo>
                    <a:pt x="2017471" y="83870"/>
                  </a:lnTo>
                  <a:lnTo>
                    <a:pt x="2017280" y="83616"/>
                  </a:lnTo>
                  <a:lnTo>
                    <a:pt x="2016607" y="82981"/>
                  </a:lnTo>
                  <a:lnTo>
                    <a:pt x="2016226" y="82219"/>
                  </a:lnTo>
                  <a:lnTo>
                    <a:pt x="2015832" y="82092"/>
                  </a:lnTo>
                  <a:lnTo>
                    <a:pt x="2015528" y="81457"/>
                  </a:lnTo>
                  <a:lnTo>
                    <a:pt x="2015286" y="80314"/>
                  </a:lnTo>
                  <a:lnTo>
                    <a:pt x="2014448" y="79679"/>
                  </a:lnTo>
                  <a:lnTo>
                    <a:pt x="2011870" y="74980"/>
                  </a:lnTo>
                  <a:lnTo>
                    <a:pt x="2011743" y="74599"/>
                  </a:lnTo>
                  <a:lnTo>
                    <a:pt x="2011502" y="74091"/>
                  </a:lnTo>
                  <a:lnTo>
                    <a:pt x="2011210" y="73710"/>
                  </a:lnTo>
                  <a:lnTo>
                    <a:pt x="2011121" y="73583"/>
                  </a:lnTo>
                  <a:lnTo>
                    <a:pt x="2010397" y="73710"/>
                  </a:lnTo>
                  <a:lnTo>
                    <a:pt x="2009521" y="73329"/>
                  </a:lnTo>
                  <a:lnTo>
                    <a:pt x="2008492" y="72440"/>
                  </a:lnTo>
                  <a:lnTo>
                    <a:pt x="2007044" y="71424"/>
                  </a:lnTo>
                  <a:lnTo>
                    <a:pt x="2006142" y="70916"/>
                  </a:lnTo>
                  <a:lnTo>
                    <a:pt x="2005685" y="70662"/>
                  </a:lnTo>
                  <a:lnTo>
                    <a:pt x="2004885" y="70916"/>
                  </a:lnTo>
                  <a:lnTo>
                    <a:pt x="2004161" y="70916"/>
                  </a:lnTo>
                  <a:lnTo>
                    <a:pt x="2004161" y="85775"/>
                  </a:lnTo>
                  <a:lnTo>
                    <a:pt x="2003564" y="86029"/>
                  </a:lnTo>
                  <a:lnTo>
                    <a:pt x="2003310" y="85902"/>
                  </a:lnTo>
                  <a:lnTo>
                    <a:pt x="2003247" y="85648"/>
                  </a:lnTo>
                  <a:lnTo>
                    <a:pt x="2003386" y="85394"/>
                  </a:lnTo>
                  <a:lnTo>
                    <a:pt x="2003869" y="85394"/>
                  </a:lnTo>
                  <a:lnTo>
                    <a:pt x="2004161" y="85775"/>
                  </a:lnTo>
                  <a:lnTo>
                    <a:pt x="2004161" y="70916"/>
                  </a:lnTo>
                  <a:lnTo>
                    <a:pt x="2003983" y="70916"/>
                  </a:lnTo>
                  <a:lnTo>
                    <a:pt x="2002929" y="70789"/>
                  </a:lnTo>
                  <a:lnTo>
                    <a:pt x="2001964" y="70281"/>
                  </a:lnTo>
                  <a:lnTo>
                    <a:pt x="1999068" y="69265"/>
                  </a:lnTo>
                  <a:lnTo>
                    <a:pt x="1997062" y="69519"/>
                  </a:lnTo>
                  <a:lnTo>
                    <a:pt x="1994877" y="70535"/>
                  </a:lnTo>
                  <a:lnTo>
                    <a:pt x="1993417" y="71678"/>
                  </a:lnTo>
                  <a:lnTo>
                    <a:pt x="1993480" y="72821"/>
                  </a:lnTo>
                  <a:lnTo>
                    <a:pt x="1995093" y="73837"/>
                  </a:lnTo>
                  <a:lnTo>
                    <a:pt x="1998116" y="79425"/>
                  </a:lnTo>
                  <a:lnTo>
                    <a:pt x="1998319" y="79679"/>
                  </a:lnTo>
                  <a:lnTo>
                    <a:pt x="1998560" y="80314"/>
                  </a:lnTo>
                  <a:lnTo>
                    <a:pt x="1998764" y="80949"/>
                  </a:lnTo>
                  <a:lnTo>
                    <a:pt x="1999030" y="82346"/>
                  </a:lnTo>
                  <a:lnTo>
                    <a:pt x="1999335" y="83616"/>
                  </a:lnTo>
                  <a:lnTo>
                    <a:pt x="1999729" y="84632"/>
                  </a:lnTo>
                  <a:lnTo>
                    <a:pt x="2000237" y="85267"/>
                  </a:lnTo>
                  <a:lnTo>
                    <a:pt x="2000821" y="85648"/>
                  </a:lnTo>
                  <a:lnTo>
                    <a:pt x="2001253" y="86664"/>
                  </a:lnTo>
                  <a:lnTo>
                    <a:pt x="2001545" y="87934"/>
                  </a:lnTo>
                  <a:lnTo>
                    <a:pt x="2001824" y="89331"/>
                  </a:lnTo>
                  <a:lnTo>
                    <a:pt x="2002370" y="90601"/>
                  </a:lnTo>
                  <a:lnTo>
                    <a:pt x="2003031" y="90982"/>
                  </a:lnTo>
                  <a:lnTo>
                    <a:pt x="2003501" y="91490"/>
                  </a:lnTo>
                  <a:lnTo>
                    <a:pt x="2003806" y="92125"/>
                  </a:lnTo>
                  <a:lnTo>
                    <a:pt x="2004085" y="93014"/>
                  </a:lnTo>
                  <a:lnTo>
                    <a:pt x="2004555" y="94030"/>
                  </a:lnTo>
                  <a:lnTo>
                    <a:pt x="2005012" y="94030"/>
                  </a:lnTo>
                  <a:lnTo>
                    <a:pt x="2005469" y="94284"/>
                  </a:lnTo>
                  <a:lnTo>
                    <a:pt x="2005914" y="94665"/>
                  </a:lnTo>
                  <a:lnTo>
                    <a:pt x="2006384" y="95681"/>
                  </a:lnTo>
                  <a:lnTo>
                    <a:pt x="2006434" y="95935"/>
                  </a:lnTo>
                  <a:lnTo>
                    <a:pt x="2006727" y="96189"/>
                  </a:lnTo>
                  <a:lnTo>
                    <a:pt x="2007260" y="96443"/>
                  </a:lnTo>
                  <a:lnTo>
                    <a:pt x="2006688" y="97713"/>
                  </a:lnTo>
                  <a:lnTo>
                    <a:pt x="2006904" y="98983"/>
                  </a:lnTo>
                  <a:lnTo>
                    <a:pt x="2009292" y="101523"/>
                  </a:lnTo>
                  <a:lnTo>
                    <a:pt x="2011121" y="103174"/>
                  </a:lnTo>
                  <a:lnTo>
                    <a:pt x="2012213" y="104571"/>
                  </a:lnTo>
                  <a:lnTo>
                    <a:pt x="2012632" y="105968"/>
                  </a:lnTo>
                  <a:lnTo>
                    <a:pt x="2012391" y="107365"/>
                  </a:lnTo>
                  <a:lnTo>
                    <a:pt x="2013877" y="108889"/>
                  </a:lnTo>
                  <a:lnTo>
                    <a:pt x="2014499" y="110159"/>
                  </a:lnTo>
                  <a:lnTo>
                    <a:pt x="2014283" y="110794"/>
                  </a:lnTo>
                  <a:lnTo>
                    <a:pt x="2015959" y="112318"/>
                  </a:lnTo>
                  <a:lnTo>
                    <a:pt x="2016836" y="113969"/>
                  </a:lnTo>
                  <a:lnTo>
                    <a:pt x="2016925" y="115620"/>
                  </a:lnTo>
                  <a:lnTo>
                    <a:pt x="2015947" y="115620"/>
                  </a:lnTo>
                  <a:lnTo>
                    <a:pt x="2015350" y="115874"/>
                  </a:lnTo>
                  <a:lnTo>
                    <a:pt x="2014943" y="116128"/>
                  </a:lnTo>
                  <a:lnTo>
                    <a:pt x="2014575" y="116890"/>
                  </a:lnTo>
                  <a:lnTo>
                    <a:pt x="2013165" y="116636"/>
                  </a:lnTo>
                  <a:lnTo>
                    <a:pt x="2010625" y="115874"/>
                  </a:lnTo>
                  <a:lnTo>
                    <a:pt x="2009648" y="115874"/>
                  </a:lnTo>
                  <a:lnTo>
                    <a:pt x="2009063" y="115493"/>
                  </a:lnTo>
                  <a:lnTo>
                    <a:pt x="2008682" y="115239"/>
                  </a:lnTo>
                  <a:lnTo>
                    <a:pt x="2007628" y="115112"/>
                  </a:lnTo>
                  <a:lnTo>
                    <a:pt x="2006955" y="115112"/>
                  </a:lnTo>
                  <a:lnTo>
                    <a:pt x="2006612" y="115493"/>
                  </a:lnTo>
                  <a:lnTo>
                    <a:pt x="2005774" y="114477"/>
                  </a:lnTo>
                  <a:lnTo>
                    <a:pt x="2004936" y="114096"/>
                  </a:lnTo>
                  <a:lnTo>
                    <a:pt x="2004085" y="114096"/>
                  </a:lnTo>
                  <a:lnTo>
                    <a:pt x="2002967" y="113969"/>
                  </a:lnTo>
                  <a:lnTo>
                    <a:pt x="2002675" y="114350"/>
                  </a:lnTo>
                  <a:lnTo>
                    <a:pt x="2002561" y="116001"/>
                  </a:lnTo>
                  <a:lnTo>
                    <a:pt x="2003158" y="115874"/>
                  </a:lnTo>
                  <a:lnTo>
                    <a:pt x="2004174" y="115874"/>
                  </a:lnTo>
                  <a:lnTo>
                    <a:pt x="2004529" y="116128"/>
                  </a:lnTo>
                  <a:lnTo>
                    <a:pt x="2004707" y="116636"/>
                  </a:lnTo>
                  <a:lnTo>
                    <a:pt x="2004047" y="117017"/>
                  </a:lnTo>
                  <a:lnTo>
                    <a:pt x="2003526" y="117017"/>
                  </a:lnTo>
                  <a:lnTo>
                    <a:pt x="2003145" y="116890"/>
                  </a:lnTo>
                  <a:lnTo>
                    <a:pt x="2003018" y="116763"/>
                  </a:lnTo>
                  <a:lnTo>
                    <a:pt x="2002663" y="116382"/>
                  </a:lnTo>
                  <a:lnTo>
                    <a:pt x="2002078" y="116001"/>
                  </a:lnTo>
                  <a:lnTo>
                    <a:pt x="2001367" y="115493"/>
                  </a:lnTo>
                  <a:lnTo>
                    <a:pt x="2000084" y="115747"/>
                  </a:lnTo>
                  <a:lnTo>
                    <a:pt x="1998230" y="116763"/>
                  </a:lnTo>
                  <a:lnTo>
                    <a:pt x="1997887" y="115620"/>
                  </a:lnTo>
                  <a:lnTo>
                    <a:pt x="1997811" y="115366"/>
                  </a:lnTo>
                  <a:lnTo>
                    <a:pt x="1997290" y="115049"/>
                  </a:lnTo>
                  <a:lnTo>
                    <a:pt x="1997290" y="117652"/>
                  </a:lnTo>
                  <a:lnTo>
                    <a:pt x="1996998" y="118033"/>
                  </a:lnTo>
                  <a:lnTo>
                    <a:pt x="1996338" y="117906"/>
                  </a:lnTo>
                  <a:lnTo>
                    <a:pt x="1996478" y="117398"/>
                  </a:lnTo>
                  <a:lnTo>
                    <a:pt x="1996782" y="117144"/>
                  </a:lnTo>
                  <a:lnTo>
                    <a:pt x="1997240" y="117144"/>
                  </a:lnTo>
                  <a:lnTo>
                    <a:pt x="1997290" y="117652"/>
                  </a:lnTo>
                  <a:lnTo>
                    <a:pt x="1997290" y="115049"/>
                  </a:lnTo>
                  <a:lnTo>
                    <a:pt x="1996770" y="114731"/>
                  </a:lnTo>
                  <a:lnTo>
                    <a:pt x="1994039" y="115239"/>
                  </a:lnTo>
                  <a:lnTo>
                    <a:pt x="1993150" y="115493"/>
                  </a:lnTo>
                  <a:lnTo>
                    <a:pt x="1992426" y="115620"/>
                  </a:lnTo>
                  <a:lnTo>
                    <a:pt x="1991804" y="115493"/>
                  </a:lnTo>
                  <a:lnTo>
                    <a:pt x="1991550" y="115366"/>
                  </a:lnTo>
                  <a:lnTo>
                    <a:pt x="1991283" y="115239"/>
                  </a:lnTo>
                  <a:lnTo>
                    <a:pt x="1991677" y="114350"/>
                  </a:lnTo>
                  <a:lnTo>
                    <a:pt x="1991791" y="114096"/>
                  </a:lnTo>
                  <a:lnTo>
                    <a:pt x="1991728" y="113842"/>
                  </a:lnTo>
                  <a:lnTo>
                    <a:pt x="1991271" y="113334"/>
                  </a:lnTo>
                  <a:lnTo>
                    <a:pt x="1990559" y="113334"/>
                  </a:lnTo>
                  <a:lnTo>
                    <a:pt x="1990559" y="117144"/>
                  </a:lnTo>
                  <a:lnTo>
                    <a:pt x="1990039" y="116636"/>
                  </a:lnTo>
                  <a:lnTo>
                    <a:pt x="1989912" y="116509"/>
                  </a:lnTo>
                  <a:lnTo>
                    <a:pt x="1989734" y="115874"/>
                  </a:lnTo>
                  <a:lnTo>
                    <a:pt x="1990013" y="115366"/>
                  </a:lnTo>
                  <a:lnTo>
                    <a:pt x="1990559" y="117144"/>
                  </a:lnTo>
                  <a:lnTo>
                    <a:pt x="1990559" y="113334"/>
                  </a:lnTo>
                  <a:lnTo>
                    <a:pt x="1989112" y="113334"/>
                  </a:lnTo>
                  <a:lnTo>
                    <a:pt x="1988515" y="113461"/>
                  </a:lnTo>
                  <a:lnTo>
                    <a:pt x="1987778" y="113969"/>
                  </a:lnTo>
                  <a:lnTo>
                    <a:pt x="1986305" y="114350"/>
                  </a:lnTo>
                  <a:lnTo>
                    <a:pt x="1985429" y="114223"/>
                  </a:lnTo>
                  <a:lnTo>
                    <a:pt x="1984298" y="113207"/>
                  </a:lnTo>
                  <a:lnTo>
                    <a:pt x="1983740" y="112953"/>
                  </a:lnTo>
                  <a:lnTo>
                    <a:pt x="1983092" y="112953"/>
                  </a:lnTo>
                  <a:lnTo>
                    <a:pt x="1982089" y="113334"/>
                  </a:lnTo>
                  <a:lnTo>
                    <a:pt x="1980907" y="113715"/>
                  </a:lnTo>
                  <a:lnTo>
                    <a:pt x="1980044" y="114477"/>
                  </a:lnTo>
                  <a:lnTo>
                    <a:pt x="1979510" y="115239"/>
                  </a:lnTo>
                  <a:lnTo>
                    <a:pt x="1979282" y="115874"/>
                  </a:lnTo>
                  <a:lnTo>
                    <a:pt x="1978825" y="115874"/>
                  </a:lnTo>
                  <a:lnTo>
                    <a:pt x="1978444" y="115620"/>
                  </a:lnTo>
                  <a:lnTo>
                    <a:pt x="1977390" y="114477"/>
                  </a:lnTo>
                  <a:lnTo>
                    <a:pt x="1977161" y="114223"/>
                  </a:lnTo>
                  <a:lnTo>
                    <a:pt x="1976894" y="114477"/>
                  </a:lnTo>
                  <a:lnTo>
                    <a:pt x="1975586" y="114477"/>
                  </a:lnTo>
                  <a:lnTo>
                    <a:pt x="1973351" y="113715"/>
                  </a:lnTo>
                  <a:lnTo>
                    <a:pt x="1972424" y="113842"/>
                  </a:lnTo>
                  <a:lnTo>
                    <a:pt x="1971560" y="114477"/>
                  </a:lnTo>
                  <a:lnTo>
                    <a:pt x="1972729" y="115112"/>
                  </a:lnTo>
                  <a:lnTo>
                    <a:pt x="1973084" y="115620"/>
                  </a:lnTo>
                  <a:lnTo>
                    <a:pt x="1973186" y="116636"/>
                  </a:lnTo>
                  <a:lnTo>
                    <a:pt x="1970633" y="115747"/>
                  </a:lnTo>
                  <a:lnTo>
                    <a:pt x="1969604" y="115620"/>
                  </a:lnTo>
                  <a:lnTo>
                    <a:pt x="1968842" y="115620"/>
                  </a:lnTo>
                  <a:lnTo>
                    <a:pt x="1968385" y="115874"/>
                  </a:lnTo>
                  <a:lnTo>
                    <a:pt x="1968842" y="116255"/>
                  </a:lnTo>
                  <a:lnTo>
                    <a:pt x="1968855" y="116890"/>
                  </a:lnTo>
                  <a:lnTo>
                    <a:pt x="1968246" y="118033"/>
                  </a:lnTo>
                  <a:lnTo>
                    <a:pt x="1968423" y="118541"/>
                  </a:lnTo>
                  <a:lnTo>
                    <a:pt x="1968804" y="118795"/>
                  </a:lnTo>
                  <a:lnTo>
                    <a:pt x="1969300" y="118795"/>
                  </a:lnTo>
                  <a:lnTo>
                    <a:pt x="1969554" y="119049"/>
                  </a:lnTo>
                  <a:lnTo>
                    <a:pt x="1969681" y="119557"/>
                  </a:lnTo>
                  <a:lnTo>
                    <a:pt x="1969211" y="119811"/>
                  </a:lnTo>
                  <a:lnTo>
                    <a:pt x="1968322" y="119684"/>
                  </a:lnTo>
                  <a:lnTo>
                    <a:pt x="1967026" y="119303"/>
                  </a:lnTo>
                  <a:lnTo>
                    <a:pt x="1965566" y="118795"/>
                  </a:lnTo>
                  <a:lnTo>
                    <a:pt x="1964194" y="118541"/>
                  </a:lnTo>
                  <a:lnTo>
                    <a:pt x="1963381" y="119811"/>
                  </a:lnTo>
                  <a:lnTo>
                    <a:pt x="1963254" y="120700"/>
                  </a:lnTo>
                  <a:lnTo>
                    <a:pt x="1963839" y="121081"/>
                  </a:lnTo>
                  <a:lnTo>
                    <a:pt x="1963115" y="121208"/>
                  </a:lnTo>
                  <a:lnTo>
                    <a:pt x="1962645" y="121462"/>
                  </a:lnTo>
                  <a:lnTo>
                    <a:pt x="1962162" y="122351"/>
                  </a:lnTo>
                  <a:lnTo>
                    <a:pt x="1962416" y="122859"/>
                  </a:lnTo>
                  <a:lnTo>
                    <a:pt x="1963204" y="123240"/>
                  </a:lnTo>
                  <a:lnTo>
                    <a:pt x="1962873" y="123621"/>
                  </a:lnTo>
                  <a:lnTo>
                    <a:pt x="1962467" y="123748"/>
                  </a:lnTo>
                  <a:lnTo>
                    <a:pt x="1962010" y="123621"/>
                  </a:lnTo>
                  <a:lnTo>
                    <a:pt x="1961146" y="122986"/>
                  </a:lnTo>
                  <a:lnTo>
                    <a:pt x="1960118" y="122351"/>
                  </a:lnTo>
                  <a:lnTo>
                    <a:pt x="1959394" y="122351"/>
                  </a:lnTo>
                  <a:lnTo>
                    <a:pt x="1958987" y="122732"/>
                  </a:lnTo>
                  <a:lnTo>
                    <a:pt x="1959356" y="123621"/>
                  </a:lnTo>
                  <a:lnTo>
                    <a:pt x="1959419" y="125272"/>
                  </a:lnTo>
                  <a:lnTo>
                    <a:pt x="1960676" y="124764"/>
                  </a:lnTo>
                  <a:lnTo>
                    <a:pt x="1961388" y="125018"/>
                  </a:lnTo>
                  <a:lnTo>
                    <a:pt x="1961565" y="125907"/>
                  </a:lnTo>
                  <a:lnTo>
                    <a:pt x="1961235" y="127431"/>
                  </a:lnTo>
                  <a:lnTo>
                    <a:pt x="1961007" y="128828"/>
                  </a:lnTo>
                  <a:lnTo>
                    <a:pt x="1962137" y="127939"/>
                  </a:lnTo>
                  <a:lnTo>
                    <a:pt x="1962632" y="127939"/>
                  </a:lnTo>
                  <a:lnTo>
                    <a:pt x="1962480" y="128828"/>
                  </a:lnTo>
                  <a:lnTo>
                    <a:pt x="1962492" y="130098"/>
                  </a:lnTo>
                  <a:lnTo>
                    <a:pt x="1964651" y="132765"/>
                  </a:lnTo>
                  <a:lnTo>
                    <a:pt x="1964626" y="133781"/>
                  </a:lnTo>
                  <a:lnTo>
                    <a:pt x="1965147" y="134162"/>
                  </a:lnTo>
                  <a:lnTo>
                    <a:pt x="1966188" y="134035"/>
                  </a:lnTo>
                  <a:lnTo>
                    <a:pt x="1967179" y="133781"/>
                  </a:lnTo>
                  <a:lnTo>
                    <a:pt x="1967839" y="133273"/>
                  </a:lnTo>
                  <a:lnTo>
                    <a:pt x="1968195" y="132638"/>
                  </a:lnTo>
                  <a:lnTo>
                    <a:pt x="1970138" y="133400"/>
                  </a:lnTo>
                  <a:lnTo>
                    <a:pt x="1971065" y="134416"/>
                  </a:lnTo>
                  <a:lnTo>
                    <a:pt x="1970963" y="135813"/>
                  </a:lnTo>
                  <a:lnTo>
                    <a:pt x="1971878" y="135940"/>
                  </a:lnTo>
                  <a:lnTo>
                    <a:pt x="1973427" y="135940"/>
                  </a:lnTo>
                  <a:lnTo>
                    <a:pt x="1975586" y="135559"/>
                  </a:lnTo>
                  <a:lnTo>
                    <a:pt x="1978152" y="135432"/>
                  </a:lnTo>
                  <a:lnTo>
                    <a:pt x="1980514" y="135178"/>
                  </a:lnTo>
                  <a:lnTo>
                    <a:pt x="1981682" y="135432"/>
                  </a:lnTo>
                  <a:lnTo>
                    <a:pt x="1982736" y="135305"/>
                  </a:lnTo>
                  <a:lnTo>
                    <a:pt x="1983041" y="135178"/>
                  </a:lnTo>
                  <a:lnTo>
                    <a:pt x="1983663" y="134924"/>
                  </a:lnTo>
                  <a:lnTo>
                    <a:pt x="1985733" y="134162"/>
                  </a:lnTo>
                  <a:lnTo>
                    <a:pt x="1988299" y="134035"/>
                  </a:lnTo>
                  <a:lnTo>
                    <a:pt x="1990267" y="133781"/>
                  </a:lnTo>
                  <a:lnTo>
                    <a:pt x="1991233" y="133273"/>
                  </a:lnTo>
                  <a:lnTo>
                    <a:pt x="1991194" y="132638"/>
                  </a:lnTo>
                  <a:lnTo>
                    <a:pt x="1991182" y="132384"/>
                  </a:lnTo>
                  <a:lnTo>
                    <a:pt x="1992464" y="133400"/>
                  </a:lnTo>
                  <a:lnTo>
                    <a:pt x="1993976" y="133400"/>
                  </a:lnTo>
                  <a:lnTo>
                    <a:pt x="1995512" y="132384"/>
                  </a:lnTo>
                  <a:lnTo>
                    <a:pt x="1995703" y="132257"/>
                  </a:lnTo>
                  <a:lnTo>
                    <a:pt x="1997595" y="133273"/>
                  </a:lnTo>
                  <a:lnTo>
                    <a:pt x="1998052" y="133146"/>
                  </a:lnTo>
                  <a:lnTo>
                    <a:pt x="1998446" y="132765"/>
                  </a:lnTo>
                  <a:lnTo>
                    <a:pt x="2002282" y="132511"/>
                  </a:lnTo>
                  <a:lnTo>
                    <a:pt x="2003298" y="132257"/>
                  </a:lnTo>
                  <a:lnTo>
                    <a:pt x="2003806" y="132130"/>
                  </a:lnTo>
                  <a:lnTo>
                    <a:pt x="2004923" y="131749"/>
                  </a:lnTo>
                  <a:lnTo>
                    <a:pt x="2005647" y="131368"/>
                  </a:lnTo>
                  <a:lnTo>
                    <a:pt x="2006879" y="132130"/>
                  </a:lnTo>
                  <a:lnTo>
                    <a:pt x="2008124" y="132257"/>
                  </a:lnTo>
                  <a:lnTo>
                    <a:pt x="2009381" y="131876"/>
                  </a:lnTo>
                  <a:lnTo>
                    <a:pt x="2011057" y="131495"/>
                  </a:lnTo>
                  <a:lnTo>
                    <a:pt x="2011426" y="131368"/>
                  </a:lnTo>
                  <a:lnTo>
                    <a:pt x="2012530" y="130987"/>
                  </a:lnTo>
                  <a:lnTo>
                    <a:pt x="2013991" y="130733"/>
                  </a:lnTo>
                  <a:lnTo>
                    <a:pt x="2015134" y="130987"/>
                  </a:lnTo>
                  <a:lnTo>
                    <a:pt x="2015972" y="131622"/>
                  </a:lnTo>
                  <a:lnTo>
                    <a:pt x="2017826" y="131876"/>
                  </a:lnTo>
                  <a:lnTo>
                    <a:pt x="2019490" y="132003"/>
                  </a:lnTo>
                  <a:lnTo>
                    <a:pt x="2020671" y="132257"/>
                  </a:lnTo>
                  <a:lnTo>
                    <a:pt x="2021776" y="132130"/>
                  </a:lnTo>
                  <a:lnTo>
                    <a:pt x="2022830" y="131749"/>
                  </a:lnTo>
                  <a:lnTo>
                    <a:pt x="2024684" y="131749"/>
                  </a:lnTo>
                  <a:lnTo>
                    <a:pt x="2026043" y="132257"/>
                  </a:lnTo>
                  <a:lnTo>
                    <a:pt x="2026920" y="133400"/>
                  </a:lnTo>
                  <a:lnTo>
                    <a:pt x="2029282" y="137845"/>
                  </a:lnTo>
                  <a:lnTo>
                    <a:pt x="2029980" y="138861"/>
                  </a:lnTo>
                  <a:lnTo>
                    <a:pt x="2031530" y="141655"/>
                  </a:lnTo>
                  <a:lnTo>
                    <a:pt x="2033028" y="144449"/>
                  </a:lnTo>
                  <a:lnTo>
                    <a:pt x="2033346" y="144703"/>
                  </a:lnTo>
                  <a:lnTo>
                    <a:pt x="2033473" y="144830"/>
                  </a:lnTo>
                  <a:lnTo>
                    <a:pt x="2033600" y="145084"/>
                  </a:lnTo>
                  <a:lnTo>
                    <a:pt x="2033778" y="145592"/>
                  </a:lnTo>
                  <a:lnTo>
                    <a:pt x="2033752" y="145846"/>
                  </a:lnTo>
                  <a:lnTo>
                    <a:pt x="2033612" y="146100"/>
                  </a:lnTo>
                  <a:lnTo>
                    <a:pt x="2033968" y="146862"/>
                  </a:lnTo>
                  <a:lnTo>
                    <a:pt x="2035314" y="149910"/>
                  </a:lnTo>
                  <a:lnTo>
                    <a:pt x="2035568" y="150418"/>
                  </a:lnTo>
                  <a:lnTo>
                    <a:pt x="2034984" y="150545"/>
                  </a:lnTo>
                  <a:lnTo>
                    <a:pt x="2036660" y="153212"/>
                  </a:lnTo>
                  <a:lnTo>
                    <a:pt x="2036940" y="153593"/>
                  </a:lnTo>
                  <a:lnTo>
                    <a:pt x="2037067" y="153720"/>
                  </a:lnTo>
                  <a:lnTo>
                    <a:pt x="2039391" y="157784"/>
                  </a:lnTo>
                  <a:lnTo>
                    <a:pt x="2041982" y="161975"/>
                  </a:lnTo>
                  <a:lnTo>
                    <a:pt x="2044839" y="166293"/>
                  </a:lnTo>
                  <a:lnTo>
                    <a:pt x="2046427" y="169341"/>
                  </a:lnTo>
                  <a:lnTo>
                    <a:pt x="2049614" y="174929"/>
                  </a:lnTo>
                  <a:lnTo>
                    <a:pt x="2051037" y="176961"/>
                  </a:lnTo>
                  <a:lnTo>
                    <a:pt x="2052510" y="178485"/>
                  </a:lnTo>
                  <a:lnTo>
                    <a:pt x="2053920" y="181025"/>
                  </a:lnTo>
                  <a:lnTo>
                    <a:pt x="2055228" y="183692"/>
                  </a:lnTo>
                  <a:lnTo>
                    <a:pt x="2056688" y="185978"/>
                  </a:lnTo>
                  <a:lnTo>
                    <a:pt x="2057895" y="187375"/>
                  </a:lnTo>
                  <a:lnTo>
                    <a:pt x="2058860" y="188137"/>
                  </a:lnTo>
                  <a:lnTo>
                    <a:pt x="2059406" y="187756"/>
                  </a:lnTo>
                  <a:lnTo>
                    <a:pt x="2060232" y="187502"/>
                  </a:lnTo>
                  <a:lnTo>
                    <a:pt x="2061337" y="187629"/>
                  </a:lnTo>
                  <a:lnTo>
                    <a:pt x="2062403" y="188010"/>
                  </a:lnTo>
                  <a:lnTo>
                    <a:pt x="2063775" y="188137"/>
                  </a:lnTo>
                  <a:lnTo>
                    <a:pt x="2064385" y="187502"/>
                  </a:lnTo>
                  <a:lnTo>
                    <a:pt x="2064994" y="186867"/>
                  </a:lnTo>
                  <a:lnTo>
                    <a:pt x="2065528" y="186486"/>
                  </a:lnTo>
                  <a:lnTo>
                    <a:pt x="2066112" y="186232"/>
                  </a:lnTo>
                  <a:lnTo>
                    <a:pt x="2066772" y="186359"/>
                  </a:lnTo>
                  <a:lnTo>
                    <a:pt x="2066836" y="186232"/>
                  </a:lnTo>
                  <a:lnTo>
                    <a:pt x="2067077" y="185724"/>
                  </a:lnTo>
                  <a:lnTo>
                    <a:pt x="2067572" y="185216"/>
                  </a:lnTo>
                  <a:lnTo>
                    <a:pt x="2067712" y="184962"/>
                  </a:lnTo>
                  <a:lnTo>
                    <a:pt x="2067560" y="184708"/>
                  </a:lnTo>
                  <a:lnTo>
                    <a:pt x="2067102" y="184200"/>
                  </a:lnTo>
                  <a:lnTo>
                    <a:pt x="2067394" y="183438"/>
                  </a:lnTo>
                  <a:lnTo>
                    <a:pt x="2068118" y="182930"/>
                  </a:lnTo>
                  <a:lnTo>
                    <a:pt x="2070582" y="182803"/>
                  </a:lnTo>
                  <a:lnTo>
                    <a:pt x="2071103" y="182803"/>
                  </a:lnTo>
                  <a:lnTo>
                    <a:pt x="2071471" y="182549"/>
                  </a:lnTo>
                  <a:lnTo>
                    <a:pt x="2071687" y="182168"/>
                  </a:lnTo>
                  <a:lnTo>
                    <a:pt x="2070608" y="180517"/>
                  </a:lnTo>
                  <a:lnTo>
                    <a:pt x="2070684" y="178866"/>
                  </a:lnTo>
                  <a:lnTo>
                    <a:pt x="2071763" y="177723"/>
                  </a:lnTo>
                  <a:close/>
                </a:path>
                <a:path w="2123440" h="3785234">
                  <a:moveTo>
                    <a:pt x="2122932" y="51054"/>
                  </a:moveTo>
                  <a:lnTo>
                    <a:pt x="2122665" y="50165"/>
                  </a:lnTo>
                  <a:lnTo>
                    <a:pt x="2122195" y="49149"/>
                  </a:lnTo>
                  <a:lnTo>
                    <a:pt x="2121966" y="48260"/>
                  </a:lnTo>
                  <a:lnTo>
                    <a:pt x="2121827" y="48133"/>
                  </a:lnTo>
                  <a:lnTo>
                    <a:pt x="2121547" y="47879"/>
                  </a:lnTo>
                  <a:lnTo>
                    <a:pt x="2120468" y="47625"/>
                  </a:lnTo>
                  <a:lnTo>
                    <a:pt x="2119871" y="47879"/>
                  </a:lnTo>
                  <a:lnTo>
                    <a:pt x="2119630" y="47117"/>
                  </a:lnTo>
                  <a:lnTo>
                    <a:pt x="2119515" y="46482"/>
                  </a:lnTo>
                  <a:lnTo>
                    <a:pt x="2119528" y="46228"/>
                  </a:lnTo>
                  <a:lnTo>
                    <a:pt x="2119541" y="45974"/>
                  </a:lnTo>
                  <a:lnTo>
                    <a:pt x="2119274" y="45720"/>
                  </a:lnTo>
                  <a:lnTo>
                    <a:pt x="2118766" y="45720"/>
                  </a:lnTo>
                  <a:lnTo>
                    <a:pt x="2118461" y="45847"/>
                  </a:lnTo>
                  <a:lnTo>
                    <a:pt x="2118258" y="46215"/>
                  </a:lnTo>
                  <a:lnTo>
                    <a:pt x="2118258" y="47117"/>
                  </a:lnTo>
                  <a:lnTo>
                    <a:pt x="2118017" y="47625"/>
                  </a:lnTo>
                  <a:lnTo>
                    <a:pt x="2117204" y="48133"/>
                  </a:lnTo>
                  <a:lnTo>
                    <a:pt x="2116836" y="47498"/>
                  </a:lnTo>
                  <a:lnTo>
                    <a:pt x="2116366" y="46990"/>
                  </a:lnTo>
                  <a:lnTo>
                    <a:pt x="2118144" y="46482"/>
                  </a:lnTo>
                  <a:lnTo>
                    <a:pt x="2118258" y="47117"/>
                  </a:lnTo>
                  <a:lnTo>
                    <a:pt x="2118258" y="46215"/>
                  </a:lnTo>
                  <a:lnTo>
                    <a:pt x="2115858" y="43688"/>
                  </a:lnTo>
                  <a:lnTo>
                    <a:pt x="2113470" y="42418"/>
                  </a:lnTo>
                  <a:lnTo>
                    <a:pt x="2112759" y="42037"/>
                  </a:lnTo>
                  <a:lnTo>
                    <a:pt x="2110587" y="42418"/>
                  </a:lnTo>
                  <a:lnTo>
                    <a:pt x="2110232" y="41148"/>
                  </a:lnTo>
                  <a:lnTo>
                    <a:pt x="2107692" y="40894"/>
                  </a:lnTo>
                  <a:lnTo>
                    <a:pt x="2106765" y="40640"/>
                  </a:lnTo>
                  <a:lnTo>
                    <a:pt x="2106066" y="40513"/>
                  </a:lnTo>
                  <a:lnTo>
                    <a:pt x="2105545" y="40132"/>
                  </a:lnTo>
                  <a:lnTo>
                    <a:pt x="2104656" y="40513"/>
                  </a:lnTo>
                  <a:lnTo>
                    <a:pt x="2104263" y="40767"/>
                  </a:lnTo>
                  <a:lnTo>
                    <a:pt x="2103920" y="41021"/>
                  </a:lnTo>
                  <a:lnTo>
                    <a:pt x="2102916" y="42799"/>
                  </a:lnTo>
                  <a:lnTo>
                    <a:pt x="2101989" y="43307"/>
                  </a:lnTo>
                  <a:lnTo>
                    <a:pt x="2101354" y="43688"/>
                  </a:lnTo>
                  <a:lnTo>
                    <a:pt x="2099398" y="45593"/>
                  </a:lnTo>
                  <a:lnTo>
                    <a:pt x="2099005" y="45847"/>
                  </a:lnTo>
                  <a:lnTo>
                    <a:pt x="2098789" y="46228"/>
                  </a:lnTo>
                  <a:lnTo>
                    <a:pt x="2098192" y="46482"/>
                  </a:lnTo>
                  <a:lnTo>
                    <a:pt x="2097468" y="47117"/>
                  </a:lnTo>
                  <a:lnTo>
                    <a:pt x="2096566" y="48133"/>
                  </a:lnTo>
                  <a:lnTo>
                    <a:pt x="2095334" y="50419"/>
                  </a:lnTo>
                  <a:lnTo>
                    <a:pt x="2093353" y="51308"/>
                  </a:lnTo>
                  <a:lnTo>
                    <a:pt x="2091753" y="52959"/>
                  </a:lnTo>
                  <a:lnTo>
                    <a:pt x="2090585" y="55118"/>
                  </a:lnTo>
                  <a:lnTo>
                    <a:pt x="2089721" y="55499"/>
                  </a:lnTo>
                  <a:lnTo>
                    <a:pt x="2088756" y="56134"/>
                  </a:lnTo>
                  <a:lnTo>
                    <a:pt x="2087676" y="57277"/>
                  </a:lnTo>
                  <a:lnTo>
                    <a:pt x="2086254" y="58547"/>
                  </a:lnTo>
                  <a:lnTo>
                    <a:pt x="2084946" y="59563"/>
                  </a:lnTo>
                  <a:lnTo>
                    <a:pt x="2084832" y="60579"/>
                  </a:lnTo>
                  <a:lnTo>
                    <a:pt x="2084578" y="62103"/>
                  </a:lnTo>
                  <a:lnTo>
                    <a:pt x="2084285" y="62230"/>
                  </a:lnTo>
                  <a:lnTo>
                    <a:pt x="2084082" y="62611"/>
                  </a:lnTo>
                  <a:lnTo>
                    <a:pt x="2083206" y="62357"/>
                  </a:lnTo>
                  <a:lnTo>
                    <a:pt x="2082520" y="62230"/>
                  </a:lnTo>
                  <a:lnTo>
                    <a:pt x="2082228" y="62357"/>
                  </a:lnTo>
                  <a:lnTo>
                    <a:pt x="2081657" y="62738"/>
                  </a:lnTo>
                  <a:lnTo>
                    <a:pt x="2080729" y="63119"/>
                  </a:lnTo>
                  <a:lnTo>
                    <a:pt x="2080526" y="63119"/>
                  </a:lnTo>
                  <a:lnTo>
                    <a:pt x="2079802" y="64516"/>
                  </a:lnTo>
                  <a:lnTo>
                    <a:pt x="2074786" y="68326"/>
                  </a:lnTo>
                  <a:lnTo>
                    <a:pt x="2073414" y="68072"/>
                  </a:lnTo>
                  <a:lnTo>
                    <a:pt x="2073084" y="69088"/>
                  </a:lnTo>
                  <a:lnTo>
                    <a:pt x="2072957" y="70358"/>
                  </a:lnTo>
                  <a:lnTo>
                    <a:pt x="2071789" y="70231"/>
                  </a:lnTo>
                  <a:lnTo>
                    <a:pt x="2070506" y="70231"/>
                  </a:lnTo>
                  <a:lnTo>
                    <a:pt x="2069604" y="70993"/>
                  </a:lnTo>
                  <a:lnTo>
                    <a:pt x="2068893" y="71882"/>
                  </a:lnTo>
                  <a:lnTo>
                    <a:pt x="2068283" y="72390"/>
                  </a:lnTo>
                  <a:lnTo>
                    <a:pt x="2067318" y="72771"/>
                  </a:lnTo>
                  <a:lnTo>
                    <a:pt x="2065997" y="73025"/>
                  </a:lnTo>
                  <a:lnTo>
                    <a:pt x="2064512" y="73533"/>
                  </a:lnTo>
                  <a:lnTo>
                    <a:pt x="2064194" y="73533"/>
                  </a:lnTo>
                  <a:lnTo>
                    <a:pt x="2063762" y="73660"/>
                  </a:lnTo>
                  <a:lnTo>
                    <a:pt x="2063216" y="74041"/>
                  </a:lnTo>
                  <a:lnTo>
                    <a:pt x="2062327" y="74295"/>
                  </a:lnTo>
                  <a:lnTo>
                    <a:pt x="2061845" y="74295"/>
                  </a:lnTo>
                  <a:lnTo>
                    <a:pt x="2061552" y="74422"/>
                  </a:lnTo>
                  <a:lnTo>
                    <a:pt x="2060829" y="73914"/>
                  </a:lnTo>
                  <a:lnTo>
                    <a:pt x="2060359" y="73406"/>
                  </a:lnTo>
                  <a:lnTo>
                    <a:pt x="2060117" y="72898"/>
                  </a:lnTo>
                  <a:lnTo>
                    <a:pt x="2059228" y="72644"/>
                  </a:lnTo>
                  <a:lnTo>
                    <a:pt x="2058555" y="72517"/>
                  </a:lnTo>
                  <a:lnTo>
                    <a:pt x="2058492" y="71247"/>
                  </a:lnTo>
                  <a:lnTo>
                    <a:pt x="2056853" y="69723"/>
                  </a:lnTo>
                  <a:lnTo>
                    <a:pt x="2055126" y="68199"/>
                  </a:lnTo>
                  <a:lnTo>
                    <a:pt x="2055253" y="67564"/>
                  </a:lnTo>
                  <a:lnTo>
                    <a:pt x="2054352" y="67056"/>
                  </a:lnTo>
                  <a:lnTo>
                    <a:pt x="2053551" y="66294"/>
                  </a:lnTo>
                  <a:lnTo>
                    <a:pt x="2052866" y="65024"/>
                  </a:lnTo>
                  <a:lnTo>
                    <a:pt x="2053590" y="63627"/>
                  </a:lnTo>
                  <a:lnTo>
                    <a:pt x="2053082" y="63119"/>
                  </a:lnTo>
                  <a:lnTo>
                    <a:pt x="2052878" y="62357"/>
                  </a:lnTo>
                  <a:lnTo>
                    <a:pt x="2052789" y="60579"/>
                  </a:lnTo>
                  <a:lnTo>
                    <a:pt x="2052421" y="59817"/>
                  </a:lnTo>
                  <a:lnTo>
                    <a:pt x="2051024" y="60579"/>
                  </a:lnTo>
                  <a:lnTo>
                    <a:pt x="2048344" y="58166"/>
                  </a:lnTo>
                  <a:lnTo>
                    <a:pt x="2049056" y="57277"/>
                  </a:lnTo>
                  <a:lnTo>
                    <a:pt x="2049665" y="56642"/>
                  </a:lnTo>
                  <a:lnTo>
                    <a:pt x="2048764" y="55753"/>
                  </a:lnTo>
                  <a:lnTo>
                    <a:pt x="2048167" y="55245"/>
                  </a:lnTo>
                  <a:lnTo>
                    <a:pt x="2047849" y="54864"/>
                  </a:lnTo>
                  <a:lnTo>
                    <a:pt x="2047621" y="52959"/>
                  </a:lnTo>
                  <a:lnTo>
                    <a:pt x="2047214" y="49530"/>
                  </a:lnTo>
                  <a:lnTo>
                    <a:pt x="2046211" y="48006"/>
                  </a:lnTo>
                  <a:lnTo>
                    <a:pt x="2045728" y="46736"/>
                  </a:lnTo>
                  <a:lnTo>
                    <a:pt x="2045627" y="44323"/>
                  </a:lnTo>
                  <a:lnTo>
                    <a:pt x="2045081" y="43434"/>
                  </a:lnTo>
                  <a:lnTo>
                    <a:pt x="2043671" y="42672"/>
                  </a:lnTo>
                  <a:lnTo>
                    <a:pt x="2043607" y="42418"/>
                  </a:lnTo>
                  <a:lnTo>
                    <a:pt x="2043468" y="42291"/>
                  </a:lnTo>
                  <a:lnTo>
                    <a:pt x="2043239" y="42037"/>
                  </a:lnTo>
                  <a:lnTo>
                    <a:pt x="2042782" y="41656"/>
                  </a:lnTo>
                  <a:lnTo>
                    <a:pt x="2042515" y="41529"/>
                  </a:lnTo>
                  <a:lnTo>
                    <a:pt x="2043125" y="40894"/>
                  </a:lnTo>
                  <a:lnTo>
                    <a:pt x="2043938" y="40259"/>
                  </a:lnTo>
                  <a:lnTo>
                    <a:pt x="2043607" y="38354"/>
                  </a:lnTo>
                  <a:lnTo>
                    <a:pt x="2043480" y="37846"/>
                  </a:lnTo>
                  <a:lnTo>
                    <a:pt x="2042642" y="36068"/>
                  </a:lnTo>
                  <a:lnTo>
                    <a:pt x="2041245" y="34671"/>
                  </a:lnTo>
                  <a:lnTo>
                    <a:pt x="2041258" y="34163"/>
                  </a:lnTo>
                  <a:lnTo>
                    <a:pt x="2042744" y="33655"/>
                  </a:lnTo>
                  <a:lnTo>
                    <a:pt x="2042388" y="32512"/>
                  </a:lnTo>
                  <a:lnTo>
                    <a:pt x="2042769" y="31369"/>
                  </a:lnTo>
                  <a:lnTo>
                    <a:pt x="2042718" y="29718"/>
                  </a:lnTo>
                  <a:lnTo>
                    <a:pt x="2042604" y="29210"/>
                  </a:lnTo>
                  <a:lnTo>
                    <a:pt x="2042248" y="26670"/>
                  </a:lnTo>
                  <a:lnTo>
                    <a:pt x="2043404" y="25527"/>
                  </a:lnTo>
                  <a:lnTo>
                    <a:pt x="2043645" y="24384"/>
                  </a:lnTo>
                  <a:lnTo>
                    <a:pt x="2043734" y="24003"/>
                  </a:lnTo>
                  <a:lnTo>
                    <a:pt x="2043925" y="23114"/>
                  </a:lnTo>
                  <a:lnTo>
                    <a:pt x="2043836" y="19558"/>
                  </a:lnTo>
                  <a:lnTo>
                    <a:pt x="2044636" y="18669"/>
                  </a:lnTo>
                  <a:lnTo>
                    <a:pt x="2045081" y="17907"/>
                  </a:lnTo>
                  <a:lnTo>
                    <a:pt x="2045169" y="17018"/>
                  </a:lnTo>
                  <a:lnTo>
                    <a:pt x="2045474" y="15621"/>
                  </a:lnTo>
                  <a:lnTo>
                    <a:pt x="2045931" y="14351"/>
                  </a:lnTo>
                  <a:lnTo>
                    <a:pt x="2046884" y="13208"/>
                  </a:lnTo>
                  <a:lnTo>
                    <a:pt x="2047430" y="12319"/>
                  </a:lnTo>
                  <a:lnTo>
                    <a:pt x="2048192" y="10922"/>
                  </a:lnTo>
                  <a:lnTo>
                    <a:pt x="2049945" y="8128"/>
                  </a:lnTo>
                  <a:lnTo>
                    <a:pt x="2049614" y="5969"/>
                  </a:lnTo>
                  <a:lnTo>
                    <a:pt x="2048840" y="5588"/>
                  </a:lnTo>
                  <a:lnTo>
                    <a:pt x="2048522" y="5207"/>
                  </a:lnTo>
                  <a:lnTo>
                    <a:pt x="2048154" y="4318"/>
                  </a:lnTo>
                  <a:lnTo>
                    <a:pt x="2047735" y="2921"/>
                  </a:lnTo>
                  <a:lnTo>
                    <a:pt x="2041271" y="127"/>
                  </a:lnTo>
                  <a:lnTo>
                    <a:pt x="2039696" y="0"/>
                  </a:lnTo>
                  <a:lnTo>
                    <a:pt x="2038172" y="381"/>
                  </a:lnTo>
                  <a:lnTo>
                    <a:pt x="2037981" y="381"/>
                  </a:lnTo>
                  <a:lnTo>
                    <a:pt x="2037689" y="508"/>
                  </a:lnTo>
                  <a:lnTo>
                    <a:pt x="2036673" y="1143"/>
                  </a:lnTo>
                  <a:lnTo>
                    <a:pt x="2036483" y="1143"/>
                  </a:lnTo>
                  <a:lnTo>
                    <a:pt x="2027834" y="11811"/>
                  </a:lnTo>
                  <a:lnTo>
                    <a:pt x="2025421" y="13462"/>
                  </a:lnTo>
                  <a:lnTo>
                    <a:pt x="2025154" y="16256"/>
                  </a:lnTo>
                  <a:lnTo>
                    <a:pt x="2024976" y="18923"/>
                  </a:lnTo>
                  <a:lnTo>
                    <a:pt x="2024176" y="19558"/>
                  </a:lnTo>
                  <a:lnTo>
                    <a:pt x="2024227" y="20066"/>
                  </a:lnTo>
                  <a:lnTo>
                    <a:pt x="2024329" y="20574"/>
                  </a:lnTo>
                  <a:lnTo>
                    <a:pt x="2024519" y="21209"/>
                  </a:lnTo>
                  <a:lnTo>
                    <a:pt x="2024329" y="21234"/>
                  </a:lnTo>
                  <a:lnTo>
                    <a:pt x="2024329" y="24384"/>
                  </a:lnTo>
                  <a:lnTo>
                    <a:pt x="2023846" y="24384"/>
                  </a:lnTo>
                  <a:lnTo>
                    <a:pt x="2023910" y="24257"/>
                  </a:lnTo>
                  <a:lnTo>
                    <a:pt x="2024049" y="24130"/>
                  </a:lnTo>
                  <a:lnTo>
                    <a:pt x="2024253" y="24003"/>
                  </a:lnTo>
                  <a:lnTo>
                    <a:pt x="2024329" y="24384"/>
                  </a:lnTo>
                  <a:lnTo>
                    <a:pt x="2024329" y="21234"/>
                  </a:lnTo>
                  <a:lnTo>
                    <a:pt x="2023427" y="21336"/>
                  </a:lnTo>
                  <a:lnTo>
                    <a:pt x="2022652" y="21463"/>
                  </a:lnTo>
                  <a:lnTo>
                    <a:pt x="2023135" y="24130"/>
                  </a:lnTo>
                  <a:lnTo>
                    <a:pt x="2023376" y="27051"/>
                  </a:lnTo>
                  <a:lnTo>
                    <a:pt x="2022957" y="27813"/>
                  </a:lnTo>
                  <a:lnTo>
                    <a:pt x="2022348" y="28448"/>
                  </a:lnTo>
                  <a:lnTo>
                    <a:pt x="2022716" y="29718"/>
                  </a:lnTo>
                  <a:lnTo>
                    <a:pt x="2022703" y="30226"/>
                  </a:lnTo>
                  <a:lnTo>
                    <a:pt x="2021509" y="30607"/>
                  </a:lnTo>
                  <a:lnTo>
                    <a:pt x="2021370" y="30861"/>
                  </a:lnTo>
                  <a:lnTo>
                    <a:pt x="2021217" y="31369"/>
                  </a:lnTo>
                  <a:lnTo>
                    <a:pt x="2021103" y="35433"/>
                  </a:lnTo>
                  <a:lnTo>
                    <a:pt x="2021814" y="36957"/>
                  </a:lnTo>
                  <a:lnTo>
                    <a:pt x="2022094" y="37846"/>
                  </a:lnTo>
                  <a:lnTo>
                    <a:pt x="2021090" y="38354"/>
                  </a:lnTo>
                  <a:lnTo>
                    <a:pt x="2020290" y="38862"/>
                  </a:lnTo>
                  <a:lnTo>
                    <a:pt x="2020836" y="40259"/>
                  </a:lnTo>
                  <a:lnTo>
                    <a:pt x="2020938" y="43688"/>
                  </a:lnTo>
                  <a:lnTo>
                    <a:pt x="2021382" y="44450"/>
                  </a:lnTo>
                  <a:lnTo>
                    <a:pt x="2021878" y="45212"/>
                  </a:lnTo>
                  <a:lnTo>
                    <a:pt x="2022449" y="45974"/>
                  </a:lnTo>
                  <a:lnTo>
                    <a:pt x="2022944" y="45974"/>
                  </a:lnTo>
                  <a:lnTo>
                    <a:pt x="2023516" y="46355"/>
                  </a:lnTo>
                  <a:lnTo>
                    <a:pt x="2023706" y="49530"/>
                  </a:lnTo>
                  <a:lnTo>
                    <a:pt x="2023821" y="53213"/>
                  </a:lnTo>
                  <a:lnTo>
                    <a:pt x="2024938" y="52959"/>
                  </a:lnTo>
                  <a:lnTo>
                    <a:pt x="2025396" y="53086"/>
                  </a:lnTo>
                  <a:lnTo>
                    <a:pt x="2024087" y="57404"/>
                  </a:lnTo>
                  <a:lnTo>
                    <a:pt x="2025599" y="62103"/>
                  </a:lnTo>
                  <a:lnTo>
                    <a:pt x="2029904" y="67437"/>
                  </a:lnTo>
                  <a:lnTo>
                    <a:pt x="2030056" y="68199"/>
                  </a:lnTo>
                  <a:lnTo>
                    <a:pt x="2029942" y="68707"/>
                  </a:lnTo>
                  <a:lnTo>
                    <a:pt x="2029853" y="69723"/>
                  </a:lnTo>
                  <a:lnTo>
                    <a:pt x="2030844" y="70993"/>
                  </a:lnTo>
                  <a:lnTo>
                    <a:pt x="2031377" y="71755"/>
                  </a:lnTo>
                  <a:lnTo>
                    <a:pt x="2031860" y="73406"/>
                  </a:lnTo>
                  <a:lnTo>
                    <a:pt x="2032393" y="74295"/>
                  </a:lnTo>
                  <a:lnTo>
                    <a:pt x="2033219" y="75184"/>
                  </a:lnTo>
                  <a:lnTo>
                    <a:pt x="2035302" y="77851"/>
                  </a:lnTo>
                  <a:lnTo>
                    <a:pt x="2035365" y="77978"/>
                  </a:lnTo>
                  <a:lnTo>
                    <a:pt x="2035657" y="78232"/>
                  </a:lnTo>
                  <a:lnTo>
                    <a:pt x="2036178" y="78486"/>
                  </a:lnTo>
                  <a:lnTo>
                    <a:pt x="2037422" y="79502"/>
                  </a:lnTo>
                  <a:lnTo>
                    <a:pt x="2038578" y="80010"/>
                  </a:lnTo>
                  <a:lnTo>
                    <a:pt x="2038858" y="80899"/>
                  </a:lnTo>
                  <a:lnTo>
                    <a:pt x="2039137" y="81407"/>
                  </a:lnTo>
                  <a:lnTo>
                    <a:pt x="2039493" y="82550"/>
                  </a:lnTo>
                  <a:lnTo>
                    <a:pt x="2040610" y="82296"/>
                  </a:lnTo>
                  <a:lnTo>
                    <a:pt x="2041080" y="82423"/>
                  </a:lnTo>
                  <a:lnTo>
                    <a:pt x="2043137" y="83439"/>
                  </a:lnTo>
                  <a:lnTo>
                    <a:pt x="2045220" y="85217"/>
                  </a:lnTo>
                  <a:lnTo>
                    <a:pt x="2047316" y="87503"/>
                  </a:lnTo>
                  <a:lnTo>
                    <a:pt x="2048052" y="87376"/>
                  </a:lnTo>
                  <a:lnTo>
                    <a:pt x="2048700" y="87376"/>
                  </a:lnTo>
                  <a:lnTo>
                    <a:pt x="2049284" y="87503"/>
                  </a:lnTo>
                  <a:lnTo>
                    <a:pt x="2051227" y="88519"/>
                  </a:lnTo>
                  <a:lnTo>
                    <a:pt x="2053005" y="88011"/>
                  </a:lnTo>
                  <a:lnTo>
                    <a:pt x="2053501" y="88011"/>
                  </a:lnTo>
                  <a:lnTo>
                    <a:pt x="2054656" y="87376"/>
                  </a:lnTo>
                  <a:lnTo>
                    <a:pt x="2054885" y="87249"/>
                  </a:lnTo>
                  <a:lnTo>
                    <a:pt x="2056180" y="86741"/>
                  </a:lnTo>
                  <a:lnTo>
                    <a:pt x="2056904" y="87757"/>
                  </a:lnTo>
                  <a:lnTo>
                    <a:pt x="2057234" y="88011"/>
                  </a:lnTo>
                  <a:lnTo>
                    <a:pt x="2058111" y="88265"/>
                  </a:lnTo>
                  <a:lnTo>
                    <a:pt x="2059876" y="88265"/>
                  </a:lnTo>
                  <a:lnTo>
                    <a:pt x="2060689" y="87376"/>
                  </a:lnTo>
                  <a:lnTo>
                    <a:pt x="2061806" y="87249"/>
                  </a:lnTo>
                  <a:lnTo>
                    <a:pt x="2063216" y="88011"/>
                  </a:lnTo>
                  <a:lnTo>
                    <a:pt x="2063965" y="87249"/>
                  </a:lnTo>
                  <a:lnTo>
                    <a:pt x="2064334" y="86868"/>
                  </a:lnTo>
                  <a:lnTo>
                    <a:pt x="2066391" y="87249"/>
                  </a:lnTo>
                  <a:lnTo>
                    <a:pt x="2066810" y="86868"/>
                  </a:lnTo>
                  <a:lnTo>
                    <a:pt x="2066950" y="86741"/>
                  </a:lnTo>
                  <a:lnTo>
                    <a:pt x="2067636" y="86106"/>
                  </a:lnTo>
                  <a:lnTo>
                    <a:pt x="2068106" y="85852"/>
                  </a:lnTo>
                  <a:lnTo>
                    <a:pt x="2068753" y="86233"/>
                  </a:lnTo>
                  <a:lnTo>
                    <a:pt x="2069172" y="86360"/>
                  </a:lnTo>
                  <a:lnTo>
                    <a:pt x="2069363" y="86360"/>
                  </a:lnTo>
                  <a:lnTo>
                    <a:pt x="2069769" y="85852"/>
                  </a:lnTo>
                  <a:lnTo>
                    <a:pt x="2069973" y="85598"/>
                  </a:lnTo>
                  <a:lnTo>
                    <a:pt x="2070481" y="85217"/>
                  </a:lnTo>
                  <a:lnTo>
                    <a:pt x="2070684" y="85090"/>
                  </a:lnTo>
                  <a:lnTo>
                    <a:pt x="2071090" y="85217"/>
                  </a:lnTo>
                  <a:lnTo>
                    <a:pt x="2071751" y="85598"/>
                  </a:lnTo>
                  <a:lnTo>
                    <a:pt x="2073325" y="85090"/>
                  </a:lnTo>
                  <a:lnTo>
                    <a:pt x="2074125" y="84836"/>
                  </a:lnTo>
                  <a:lnTo>
                    <a:pt x="2074062" y="84328"/>
                  </a:lnTo>
                  <a:lnTo>
                    <a:pt x="2073922" y="84074"/>
                  </a:lnTo>
                  <a:lnTo>
                    <a:pt x="2073871" y="83185"/>
                  </a:lnTo>
                  <a:lnTo>
                    <a:pt x="2074075" y="83185"/>
                  </a:lnTo>
                  <a:lnTo>
                    <a:pt x="2075611" y="84328"/>
                  </a:lnTo>
                  <a:lnTo>
                    <a:pt x="2076945" y="84582"/>
                  </a:lnTo>
                  <a:lnTo>
                    <a:pt x="2078532" y="81788"/>
                  </a:lnTo>
                  <a:lnTo>
                    <a:pt x="2078990" y="81915"/>
                  </a:lnTo>
                  <a:lnTo>
                    <a:pt x="2079498" y="81915"/>
                  </a:lnTo>
                  <a:lnTo>
                    <a:pt x="2080602" y="82042"/>
                  </a:lnTo>
                  <a:lnTo>
                    <a:pt x="2081060" y="82042"/>
                  </a:lnTo>
                  <a:lnTo>
                    <a:pt x="2081784" y="81915"/>
                  </a:lnTo>
                  <a:lnTo>
                    <a:pt x="2082101" y="81915"/>
                  </a:lnTo>
                  <a:lnTo>
                    <a:pt x="2082355" y="82042"/>
                  </a:lnTo>
                  <a:lnTo>
                    <a:pt x="2083308" y="81788"/>
                  </a:lnTo>
                  <a:lnTo>
                    <a:pt x="2084730" y="81407"/>
                  </a:lnTo>
                  <a:lnTo>
                    <a:pt x="2086267" y="80391"/>
                  </a:lnTo>
                  <a:lnTo>
                    <a:pt x="2086965" y="79121"/>
                  </a:lnTo>
                  <a:lnTo>
                    <a:pt x="2088337" y="78867"/>
                  </a:lnTo>
                  <a:lnTo>
                    <a:pt x="2088667" y="78867"/>
                  </a:lnTo>
                  <a:lnTo>
                    <a:pt x="2089429" y="78613"/>
                  </a:lnTo>
                  <a:lnTo>
                    <a:pt x="2090585" y="77470"/>
                  </a:lnTo>
                  <a:lnTo>
                    <a:pt x="2091283" y="76708"/>
                  </a:lnTo>
                  <a:lnTo>
                    <a:pt x="2091550" y="76581"/>
                  </a:lnTo>
                  <a:lnTo>
                    <a:pt x="2092452" y="75184"/>
                  </a:lnTo>
                  <a:lnTo>
                    <a:pt x="2093302" y="74422"/>
                  </a:lnTo>
                  <a:lnTo>
                    <a:pt x="2093582" y="74168"/>
                  </a:lnTo>
                  <a:lnTo>
                    <a:pt x="2094979" y="73406"/>
                  </a:lnTo>
                  <a:lnTo>
                    <a:pt x="2096757" y="72898"/>
                  </a:lnTo>
                  <a:lnTo>
                    <a:pt x="2096985" y="72009"/>
                  </a:lnTo>
                  <a:lnTo>
                    <a:pt x="2097405" y="71247"/>
                  </a:lnTo>
                  <a:lnTo>
                    <a:pt x="2098776" y="71501"/>
                  </a:lnTo>
                  <a:lnTo>
                    <a:pt x="2099030" y="71247"/>
                  </a:lnTo>
                  <a:lnTo>
                    <a:pt x="2099792" y="70485"/>
                  </a:lnTo>
                  <a:lnTo>
                    <a:pt x="2099945" y="70358"/>
                  </a:lnTo>
                  <a:lnTo>
                    <a:pt x="2101088" y="69469"/>
                  </a:lnTo>
                  <a:lnTo>
                    <a:pt x="2102485" y="68707"/>
                  </a:lnTo>
                  <a:lnTo>
                    <a:pt x="2102942" y="68326"/>
                  </a:lnTo>
                  <a:lnTo>
                    <a:pt x="2103081" y="68199"/>
                  </a:lnTo>
                  <a:lnTo>
                    <a:pt x="2103170" y="68072"/>
                  </a:lnTo>
                  <a:lnTo>
                    <a:pt x="2103297" y="67691"/>
                  </a:lnTo>
                  <a:lnTo>
                    <a:pt x="2103602" y="67056"/>
                  </a:lnTo>
                  <a:lnTo>
                    <a:pt x="2104313" y="66675"/>
                  </a:lnTo>
                  <a:lnTo>
                    <a:pt x="2104923" y="66167"/>
                  </a:lnTo>
                  <a:lnTo>
                    <a:pt x="2105190" y="65786"/>
                  </a:lnTo>
                  <a:lnTo>
                    <a:pt x="2105126" y="65659"/>
                  </a:lnTo>
                  <a:lnTo>
                    <a:pt x="2106218" y="65405"/>
                  </a:lnTo>
                  <a:lnTo>
                    <a:pt x="2107107" y="65151"/>
                  </a:lnTo>
                  <a:lnTo>
                    <a:pt x="2107628" y="65151"/>
                  </a:lnTo>
                  <a:lnTo>
                    <a:pt x="2108136" y="64770"/>
                  </a:lnTo>
                  <a:lnTo>
                    <a:pt x="2108606" y="64262"/>
                  </a:lnTo>
                  <a:lnTo>
                    <a:pt x="2108885" y="62611"/>
                  </a:lnTo>
                  <a:lnTo>
                    <a:pt x="2108949" y="62230"/>
                  </a:lnTo>
                  <a:lnTo>
                    <a:pt x="2110473" y="62230"/>
                  </a:lnTo>
                  <a:lnTo>
                    <a:pt x="2112213" y="61595"/>
                  </a:lnTo>
                  <a:lnTo>
                    <a:pt x="2114219" y="60325"/>
                  </a:lnTo>
                  <a:lnTo>
                    <a:pt x="2114753" y="58801"/>
                  </a:lnTo>
                  <a:lnTo>
                    <a:pt x="2115934" y="58420"/>
                  </a:lnTo>
                  <a:lnTo>
                    <a:pt x="2116429" y="58420"/>
                  </a:lnTo>
                  <a:lnTo>
                    <a:pt x="2118195" y="55118"/>
                  </a:lnTo>
                  <a:lnTo>
                    <a:pt x="2119363" y="55372"/>
                  </a:lnTo>
                  <a:lnTo>
                    <a:pt x="2120633" y="55753"/>
                  </a:lnTo>
                  <a:lnTo>
                    <a:pt x="2120785" y="55118"/>
                  </a:lnTo>
                  <a:lnTo>
                    <a:pt x="2120963" y="54229"/>
                  </a:lnTo>
                  <a:lnTo>
                    <a:pt x="2122462" y="53721"/>
                  </a:lnTo>
                  <a:lnTo>
                    <a:pt x="2122805" y="52197"/>
                  </a:lnTo>
                  <a:lnTo>
                    <a:pt x="2122932" y="510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425536" y="1293363"/>
            <a:ext cx="15591155" cy="9145905"/>
            <a:chOff x="425536" y="1293363"/>
            <a:chExt cx="15591155" cy="9145905"/>
          </a:xfrm>
        </p:grpSpPr>
        <p:pic>
          <p:nvPicPr>
            <p:cNvPr id="123" name="object 123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425536" y="1293363"/>
              <a:ext cx="5513538" cy="62825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5820711" y="2907569"/>
              <a:ext cx="86646" cy="73555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5476415" y="2414248"/>
              <a:ext cx="578510" cy="170846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548931" y="2497954"/>
              <a:ext cx="1401553" cy="680735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4057684" y="10200798"/>
              <a:ext cx="598240" cy="225201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4735691" y="10326826"/>
              <a:ext cx="340214" cy="111887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166878" y="10277352"/>
              <a:ext cx="199312" cy="123271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5472905" y="9579487"/>
              <a:ext cx="1247942" cy="776375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4866163" y="3799964"/>
              <a:ext cx="102456" cy="88646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14944101" y="3385167"/>
              <a:ext cx="237836" cy="359308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15176388" y="2911148"/>
              <a:ext cx="381467" cy="426835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13704805" y="7677110"/>
              <a:ext cx="886560" cy="266134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14711199" y="7783753"/>
              <a:ext cx="423201" cy="158731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15252639" y="7634431"/>
              <a:ext cx="763905" cy="264822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400243" y="420369"/>
            <a:ext cx="10990580" cy="10888345"/>
            <a:chOff x="4400243" y="420369"/>
            <a:chExt cx="10990580" cy="10888345"/>
          </a:xfrm>
        </p:grpSpPr>
        <p:sp>
          <p:nvSpPr>
            <p:cNvPr id="3" name="object 3"/>
            <p:cNvSpPr/>
            <p:nvPr/>
          </p:nvSpPr>
          <p:spPr>
            <a:xfrm>
              <a:off x="4711902" y="420369"/>
              <a:ext cx="10679430" cy="10888345"/>
            </a:xfrm>
            <a:custGeom>
              <a:avLst/>
              <a:gdLst/>
              <a:ahLst/>
              <a:cxnLst/>
              <a:rect l="l" t="t" r="r" b="b"/>
              <a:pathLst>
                <a:path w="10679430" h="10888345">
                  <a:moveTo>
                    <a:pt x="8331034" y="0"/>
                  </a:moveTo>
                  <a:lnTo>
                    <a:pt x="1918842" y="0"/>
                  </a:lnTo>
                  <a:lnTo>
                    <a:pt x="1925318" y="2177051"/>
                  </a:lnTo>
                  <a:lnTo>
                    <a:pt x="1924595" y="3037619"/>
                  </a:lnTo>
                  <a:lnTo>
                    <a:pt x="1921729" y="3683159"/>
                  </a:lnTo>
                  <a:lnTo>
                    <a:pt x="1917639" y="4186810"/>
                  </a:lnTo>
                  <a:lnTo>
                    <a:pt x="1912546" y="4616722"/>
                  </a:lnTo>
                  <a:lnTo>
                    <a:pt x="1906925" y="4976295"/>
                  </a:lnTo>
                  <a:lnTo>
                    <a:pt x="1900040" y="5326867"/>
                  </a:lnTo>
                  <a:lnTo>
                    <a:pt x="1893262" y="5611614"/>
                  </a:lnTo>
                  <a:lnTo>
                    <a:pt x="1885476" y="5889190"/>
                  </a:lnTo>
                  <a:lnTo>
                    <a:pt x="1878483" y="6105808"/>
                  </a:lnTo>
                  <a:lnTo>
                    <a:pt x="1870776" y="6317354"/>
                  </a:lnTo>
                  <a:lnTo>
                    <a:pt x="1862327" y="6523616"/>
                  </a:lnTo>
                  <a:lnTo>
                    <a:pt x="1853105" y="6724378"/>
                  </a:lnTo>
                  <a:lnTo>
                    <a:pt x="1843079" y="6919426"/>
                  </a:lnTo>
                  <a:lnTo>
                    <a:pt x="1835015" y="7061834"/>
                  </a:lnTo>
                  <a:lnTo>
                    <a:pt x="1826470" y="7200818"/>
                  </a:lnTo>
                  <a:lnTo>
                    <a:pt x="1817430" y="7336286"/>
                  </a:lnTo>
                  <a:lnTo>
                    <a:pt x="1807884" y="7468150"/>
                  </a:lnTo>
                  <a:lnTo>
                    <a:pt x="1797818" y="7596317"/>
                  </a:lnTo>
                  <a:lnTo>
                    <a:pt x="1787220" y="7720698"/>
                  </a:lnTo>
                  <a:lnTo>
                    <a:pt x="1776077" y="7841203"/>
                  </a:lnTo>
                  <a:lnTo>
                    <a:pt x="1768339" y="7919342"/>
                  </a:lnTo>
                  <a:lnTo>
                    <a:pt x="1760350" y="7995691"/>
                  </a:lnTo>
                  <a:lnTo>
                    <a:pt x="1752106" y="8070223"/>
                  </a:lnTo>
                  <a:lnTo>
                    <a:pt x="1743602" y="8142912"/>
                  </a:lnTo>
                  <a:lnTo>
                    <a:pt x="1734835" y="8213730"/>
                  </a:lnTo>
                  <a:lnTo>
                    <a:pt x="1725802" y="8282652"/>
                  </a:lnTo>
                  <a:lnTo>
                    <a:pt x="1716499" y="8349651"/>
                  </a:lnTo>
                  <a:lnTo>
                    <a:pt x="1706921" y="8414698"/>
                  </a:lnTo>
                  <a:lnTo>
                    <a:pt x="1697066" y="8477769"/>
                  </a:lnTo>
                  <a:lnTo>
                    <a:pt x="1686928" y="8538836"/>
                  </a:lnTo>
                  <a:lnTo>
                    <a:pt x="1676506" y="8597872"/>
                  </a:lnTo>
                  <a:lnTo>
                    <a:pt x="1665794" y="8654850"/>
                  </a:lnTo>
                  <a:lnTo>
                    <a:pt x="1654789" y="8709745"/>
                  </a:lnTo>
                  <a:lnTo>
                    <a:pt x="1643487" y="8762528"/>
                  </a:lnTo>
                  <a:lnTo>
                    <a:pt x="1631885" y="8813173"/>
                  </a:lnTo>
                  <a:lnTo>
                    <a:pt x="1619979" y="8861654"/>
                  </a:lnTo>
                  <a:lnTo>
                    <a:pt x="1607764" y="8907944"/>
                  </a:lnTo>
                  <a:lnTo>
                    <a:pt x="1595238" y="8952015"/>
                  </a:lnTo>
                  <a:lnTo>
                    <a:pt x="1582396" y="8993842"/>
                  </a:lnTo>
                  <a:lnTo>
                    <a:pt x="1569235" y="9033397"/>
                  </a:lnTo>
                  <a:lnTo>
                    <a:pt x="1555751" y="9070653"/>
                  </a:lnTo>
                  <a:lnTo>
                    <a:pt x="1534911" y="9122170"/>
                  </a:lnTo>
                  <a:lnTo>
                    <a:pt x="1513323" y="9168364"/>
                  </a:lnTo>
                  <a:lnTo>
                    <a:pt x="1403791" y="9364008"/>
                  </a:lnTo>
                  <a:lnTo>
                    <a:pt x="1373707" y="9415657"/>
                  </a:lnTo>
                  <a:lnTo>
                    <a:pt x="1343169" y="9466491"/>
                  </a:lnTo>
                  <a:lnTo>
                    <a:pt x="1312201" y="9516514"/>
                  </a:lnTo>
                  <a:lnTo>
                    <a:pt x="1280823" y="9565732"/>
                  </a:lnTo>
                  <a:lnTo>
                    <a:pt x="1249057" y="9614150"/>
                  </a:lnTo>
                  <a:lnTo>
                    <a:pt x="1216925" y="9661772"/>
                  </a:lnTo>
                  <a:lnTo>
                    <a:pt x="1184449" y="9708603"/>
                  </a:lnTo>
                  <a:lnTo>
                    <a:pt x="1151651" y="9754649"/>
                  </a:lnTo>
                  <a:lnTo>
                    <a:pt x="1118551" y="9799914"/>
                  </a:lnTo>
                  <a:lnTo>
                    <a:pt x="1085173" y="9844403"/>
                  </a:lnTo>
                  <a:lnTo>
                    <a:pt x="1051538" y="9888122"/>
                  </a:lnTo>
                  <a:lnTo>
                    <a:pt x="1017667" y="9931075"/>
                  </a:lnTo>
                  <a:lnTo>
                    <a:pt x="983583" y="9973267"/>
                  </a:lnTo>
                  <a:lnTo>
                    <a:pt x="949307" y="10014704"/>
                  </a:lnTo>
                  <a:lnTo>
                    <a:pt x="914860" y="10055389"/>
                  </a:lnTo>
                  <a:lnTo>
                    <a:pt x="880265" y="10095329"/>
                  </a:lnTo>
                  <a:lnTo>
                    <a:pt x="845544" y="10134527"/>
                  </a:lnTo>
                  <a:lnTo>
                    <a:pt x="810718" y="10172990"/>
                  </a:lnTo>
                  <a:lnTo>
                    <a:pt x="775808" y="10210722"/>
                  </a:lnTo>
                  <a:lnTo>
                    <a:pt x="740838" y="10247727"/>
                  </a:lnTo>
                  <a:lnTo>
                    <a:pt x="705827" y="10284012"/>
                  </a:lnTo>
                  <a:lnTo>
                    <a:pt x="670799" y="10319580"/>
                  </a:lnTo>
                  <a:lnTo>
                    <a:pt x="635775" y="10354437"/>
                  </a:lnTo>
                  <a:lnTo>
                    <a:pt x="600776" y="10388588"/>
                  </a:lnTo>
                  <a:lnTo>
                    <a:pt x="565825" y="10422037"/>
                  </a:lnTo>
                  <a:lnTo>
                    <a:pt x="530943" y="10454790"/>
                  </a:lnTo>
                  <a:lnTo>
                    <a:pt x="496152" y="10486852"/>
                  </a:lnTo>
                  <a:lnTo>
                    <a:pt x="461474" y="10518228"/>
                  </a:lnTo>
                  <a:lnTo>
                    <a:pt x="426931" y="10548922"/>
                  </a:lnTo>
                  <a:lnTo>
                    <a:pt x="392543" y="10578939"/>
                  </a:lnTo>
                  <a:lnTo>
                    <a:pt x="358334" y="10608285"/>
                  </a:lnTo>
                  <a:lnTo>
                    <a:pt x="324324" y="10636965"/>
                  </a:lnTo>
                  <a:lnTo>
                    <a:pt x="290536" y="10664983"/>
                  </a:lnTo>
                  <a:lnTo>
                    <a:pt x="256991" y="10692344"/>
                  </a:lnTo>
                  <a:lnTo>
                    <a:pt x="223711" y="10719054"/>
                  </a:lnTo>
                  <a:lnTo>
                    <a:pt x="190717" y="10745117"/>
                  </a:lnTo>
                  <a:lnTo>
                    <a:pt x="158033" y="10770538"/>
                  </a:lnTo>
                  <a:lnTo>
                    <a:pt x="125679" y="10795322"/>
                  </a:lnTo>
                  <a:lnTo>
                    <a:pt x="93676" y="10819475"/>
                  </a:lnTo>
                  <a:lnTo>
                    <a:pt x="62048" y="10843001"/>
                  </a:lnTo>
                  <a:lnTo>
                    <a:pt x="30815" y="10865905"/>
                  </a:lnTo>
                  <a:lnTo>
                    <a:pt x="0" y="10888192"/>
                  </a:lnTo>
                  <a:lnTo>
                    <a:pt x="10678868" y="10888192"/>
                  </a:lnTo>
                  <a:lnTo>
                    <a:pt x="10644203" y="10862008"/>
                  </a:lnTo>
                  <a:lnTo>
                    <a:pt x="10609901" y="10835651"/>
                  </a:lnTo>
                  <a:lnTo>
                    <a:pt x="10575958" y="10809120"/>
                  </a:lnTo>
                  <a:lnTo>
                    <a:pt x="10542374" y="10782412"/>
                  </a:lnTo>
                  <a:lnTo>
                    <a:pt x="10509146" y="10755526"/>
                  </a:lnTo>
                  <a:lnTo>
                    <a:pt x="10476272" y="10728461"/>
                  </a:lnTo>
                  <a:lnTo>
                    <a:pt x="10443750" y="10701214"/>
                  </a:lnTo>
                  <a:lnTo>
                    <a:pt x="10411579" y="10673783"/>
                  </a:lnTo>
                  <a:lnTo>
                    <a:pt x="10379756" y="10646168"/>
                  </a:lnTo>
                  <a:lnTo>
                    <a:pt x="10348279" y="10618367"/>
                  </a:lnTo>
                  <a:lnTo>
                    <a:pt x="10317146" y="10590377"/>
                  </a:lnTo>
                  <a:lnTo>
                    <a:pt x="10286355" y="10562198"/>
                  </a:lnTo>
                  <a:lnTo>
                    <a:pt x="10255905" y="10533826"/>
                  </a:lnTo>
                  <a:lnTo>
                    <a:pt x="10225792" y="10505262"/>
                  </a:lnTo>
                  <a:lnTo>
                    <a:pt x="10196016" y="10476503"/>
                  </a:lnTo>
                  <a:lnTo>
                    <a:pt x="10166575" y="10447547"/>
                  </a:lnTo>
                  <a:lnTo>
                    <a:pt x="10137465" y="10418393"/>
                  </a:lnTo>
                  <a:lnTo>
                    <a:pt x="10108686" y="10389039"/>
                  </a:lnTo>
                  <a:lnTo>
                    <a:pt x="10080235" y="10359484"/>
                  </a:lnTo>
                  <a:lnTo>
                    <a:pt x="10052110" y="10329725"/>
                  </a:lnTo>
                  <a:lnTo>
                    <a:pt x="10024309" y="10299761"/>
                  </a:lnTo>
                  <a:lnTo>
                    <a:pt x="9996831" y="10269590"/>
                  </a:lnTo>
                  <a:lnTo>
                    <a:pt x="9969673" y="10239211"/>
                  </a:lnTo>
                  <a:lnTo>
                    <a:pt x="9942833" y="10208622"/>
                  </a:lnTo>
                  <a:lnTo>
                    <a:pt x="9916309" y="10177822"/>
                  </a:lnTo>
                  <a:lnTo>
                    <a:pt x="9890100" y="10146808"/>
                  </a:lnTo>
                  <a:lnTo>
                    <a:pt x="9864203" y="10115579"/>
                  </a:lnTo>
                  <a:lnTo>
                    <a:pt x="9838616" y="10084133"/>
                  </a:lnTo>
                  <a:lnTo>
                    <a:pt x="9813338" y="10052468"/>
                  </a:lnTo>
                  <a:lnTo>
                    <a:pt x="9788365" y="10020584"/>
                  </a:lnTo>
                  <a:lnTo>
                    <a:pt x="9763697" y="9988478"/>
                  </a:lnTo>
                  <a:lnTo>
                    <a:pt x="9739332" y="9956148"/>
                  </a:lnTo>
                  <a:lnTo>
                    <a:pt x="9715266" y="9923593"/>
                  </a:lnTo>
                  <a:lnTo>
                    <a:pt x="9691499" y="9890812"/>
                  </a:lnTo>
                  <a:lnTo>
                    <a:pt x="9668028" y="9857801"/>
                  </a:lnTo>
                  <a:lnTo>
                    <a:pt x="9644852" y="9824561"/>
                  </a:lnTo>
                  <a:lnTo>
                    <a:pt x="9621967" y="9791089"/>
                  </a:lnTo>
                  <a:lnTo>
                    <a:pt x="9599373" y="9757383"/>
                  </a:lnTo>
                  <a:lnTo>
                    <a:pt x="9577068" y="9723442"/>
                  </a:lnTo>
                  <a:lnTo>
                    <a:pt x="9555048" y="9689264"/>
                  </a:lnTo>
                  <a:lnTo>
                    <a:pt x="9533313" y="9654847"/>
                  </a:lnTo>
                  <a:lnTo>
                    <a:pt x="9511861" y="9620190"/>
                  </a:lnTo>
                  <a:lnTo>
                    <a:pt x="9490688" y="9585292"/>
                  </a:lnTo>
                  <a:lnTo>
                    <a:pt x="9469794" y="9550149"/>
                  </a:lnTo>
                  <a:lnTo>
                    <a:pt x="9449177" y="9514761"/>
                  </a:lnTo>
                  <a:lnTo>
                    <a:pt x="9428833" y="9479126"/>
                  </a:lnTo>
                  <a:lnTo>
                    <a:pt x="9408762" y="9443243"/>
                  </a:lnTo>
                  <a:lnTo>
                    <a:pt x="9388961" y="9407109"/>
                  </a:lnTo>
                  <a:lnTo>
                    <a:pt x="9369429" y="9370723"/>
                  </a:lnTo>
                  <a:lnTo>
                    <a:pt x="9350163" y="9334083"/>
                  </a:lnTo>
                  <a:lnTo>
                    <a:pt x="9331161" y="9297188"/>
                  </a:lnTo>
                  <a:lnTo>
                    <a:pt x="9312422" y="9260036"/>
                  </a:lnTo>
                  <a:lnTo>
                    <a:pt x="9293943" y="9222625"/>
                  </a:lnTo>
                  <a:lnTo>
                    <a:pt x="9275722" y="9184953"/>
                  </a:lnTo>
                  <a:lnTo>
                    <a:pt x="9257758" y="9147020"/>
                  </a:lnTo>
                  <a:lnTo>
                    <a:pt x="9240048" y="9108822"/>
                  </a:lnTo>
                  <a:lnTo>
                    <a:pt x="9222591" y="9070360"/>
                  </a:lnTo>
                  <a:lnTo>
                    <a:pt x="9205383" y="9031629"/>
                  </a:lnTo>
                  <a:lnTo>
                    <a:pt x="9188425" y="8992630"/>
                  </a:lnTo>
                  <a:lnTo>
                    <a:pt x="9171712" y="8953361"/>
                  </a:lnTo>
                  <a:lnTo>
                    <a:pt x="9155244" y="8913819"/>
                  </a:lnTo>
                  <a:lnTo>
                    <a:pt x="9139019" y="8874004"/>
                  </a:lnTo>
                  <a:lnTo>
                    <a:pt x="9123033" y="8833912"/>
                  </a:lnTo>
                  <a:lnTo>
                    <a:pt x="9107286" y="8793544"/>
                  </a:lnTo>
                  <a:lnTo>
                    <a:pt x="9091776" y="8752896"/>
                  </a:lnTo>
                  <a:lnTo>
                    <a:pt x="9076500" y="8711968"/>
                  </a:lnTo>
                  <a:lnTo>
                    <a:pt x="9061456" y="8670758"/>
                  </a:lnTo>
                  <a:lnTo>
                    <a:pt x="9046643" y="8629264"/>
                  </a:lnTo>
                  <a:lnTo>
                    <a:pt x="9032058" y="8587484"/>
                  </a:lnTo>
                  <a:lnTo>
                    <a:pt x="9017700" y="8545416"/>
                  </a:lnTo>
                  <a:lnTo>
                    <a:pt x="9003566" y="8503060"/>
                  </a:lnTo>
                  <a:lnTo>
                    <a:pt x="8989654" y="8460412"/>
                  </a:lnTo>
                  <a:lnTo>
                    <a:pt x="8975963" y="8417473"/>
                  </a:lnTo>
                  <a:lnTo>
                    <a:pt x="8962490" y="8374239"/>
                  </a:lnTo>
                  <a:lnTo>
                    <a:pt x="8949234" y="8330710"/>
                  </a:lnTo>
                  <a:lnTo>
                    <a:pt x="8936192" y="8286883"/>
                  </a:lnTo>
                  <a:lnTo>
                    <a:pt x="8923363" y="8242757"/>
                  </a:lnTo>
                  <a:lnTo>
                    <a:pt x="8910744" y="8198330"/>
                  </a:lnTo>
                  <a:lnTo>
                    <a:pt x="8898333" y="8153601"/>
                  </a:lnTo>
                  <a:lnTo>
                    <a:pt x="8886129" y="8108568"/>
                  </a:lnTo>
                  <a:lnTo>
                    <a:pt x="8874130" y="8063228"/>
                  </a:lnTo>
                  <a:lnTo>
                    <a:pt x="8862333" y="8017581"/>
                  </a:lnTo>
                  <a:lnTo>
                    <a:pt x="8850736" y="7971625"/>
                  </a:lnTo>
                  <a:lnTo>
                    <a:pt x="8839338" y="7925359"/>
                  </a:lnTo>
                  <a:lnTo>
                    <a:pt x="8828136" y="7878779"/>
                  </a:lnTo>
                  <a:lnTo>
                    <a:pt x="8817129" y="7831885"/>
                  </a:lnTo>
                  <a:lnTo>
                    <a:pt x="8806314" y="7784676"/>
                  </a:lnTo>
                  <a:lnTo>
                    <a:pt x="8795689" y="7737148"/>
                  </a:lnTo>
                  <a:lnTo>
                    <a:pt x="8785254" y="7689302"/>
                  </a:lnTo>
                  <a:lnTo>
                    <a:pt x="8775004" y="7641134"/>
                  </a:lnTo>
                  <a:lnTo>
                    <a:pt x="8764939" y="7592644"/>
                  </a:lnTo>
                  <a:lnTo>
                    <a:pt x="8755057" y="7543829"/>
                  </a:lnTo>
                  <a:lnTo>
                    <a:pt x="8745355" y="7494689"/>
                  </a:lnTo>
                  <a:lnTo>
                    <a:pt x="8735832" y="7445221"/>
                  </a:lnTo>
                  <a:lnTo>
                    <a:pt x="8726485" y="7395423"/>
                  </a:lnTo>
                  <a:lnTo>
                    <a:pt x="8717312" y="7345294"/>
                  </a:lnTo>
                  <a:lnTo>
                    <a:pt x="8708313" y="7294833"/>
                  </a:lnTo>
                  <a:lnTo>
                    <a:pt x="8699483" y="7244037"/>
                  </a:lnTo>
                  <a:lnTo>
                    <a:pt x="8690822" y="7192905"/>
                  </a:lnTo>
                  <a:lnTo>
                    <a:pt x="8682328" y="7141435"/>
                  </a:lnTo>
                  <a:lnTo>
                    <a:pt x="8673998" y="7089626"/>
                  </a:lnTo>
                  <a:lnTo>
                    <a:pt x="8665831" y="7037476"/>
                  </a:lnTo>
                  <a:lnTo>
                    <a:pt x="8649976" y="6932145"/>
                  </a:lnTo>
                  <a:lnTo>
                    <a:pt x="8634747" y="6825429"/>
                  </a:lnTo>
                  <a:lnTo>
                    <a:pt x="8620129" y="6717315"/>
                  </a:lnTo>
                  <a:lnTo>
                    <a:pt x="8606104" y="6607789"/>
                  </a:lnTo>
                  <a:lnTo>
                    <a:pt x="8592658" y="6496839"/>
                  </a:lnTo>
                  <a:lnTo>
                    <a:pt x="8579774" y="6384449"/>
                  </a:lnTo>
                  <a:lnTo>
                    <a:pt x="8567437" y="6270608"/>
                  </a:lnTo>
                  <a:lnTo>
                    <a:pt x="8555630" y="6155301"/>
                  </a:lnTo>
                  <a:lnTo>
                    <a:pt x="8544337" y="6038516"/>
                  </a:lnTo>
                  <a:lnTo>
                    <a:pt x="8533542" y="5920238"/>
                  </a:lnTo>
                  <a:lnTo>
                    <a:pt x="8523230" y="5800454"/>
                  </a:lnTo>
                  <a:lnTo>
                    <a:pt x="8513384" y="5679151"/>
                  </a:lnTo>
                  <a:lnTo>
                    <a:pt x="8503989" y="5556315"/>
                  </a:lnTo>
                  <a:lnTo>
                    <a:pt x="8495028" y="5431933"/>
                  </a:lnTo>
                  <a:lnTo>
                    <a:pt x="8486486" y="5305992"/>
                  </a:lnTo>
                  <a:lnTo>
                    <a:pt x="8478347" y="5178477"/>
                  </a:lnTo>
                  <a:lnTo>
                    <a:pt x="8470594" y="5049376"/>
                  </a:lnTo>
                  <a:lnTo>
                    <a:pt x="8463211" y="4918675"/>
                  </a:lnTo>
                  <a:lnTo>
                    <a:pt x="8456183" y="4786361"/>
                  </a:lnTo>
                  <a:lnTo>
                    <a:pt x="8446271" y="4584835"/>
                  </a:lnTo>
                  <a:lnTo>
                    <a:pt x="8437068" y="4379603"/>
                  </a:lnTo>
                  <a:lnTo>
                    <a:pt x="8428518" y="4170620"/>
                  </a:lnTo>
                  <a:lnTo>
                    <a:pt x="8420569" y="3957840"/>
                  </a:lnTo>
                  <a:lnTo>
                    <a:pt x="8413166" y="3741219"/>
                  </a:lnTo>
                  <a:lnTo>
                    <a:pt x="8404053" y="3446335"/>
                  </a:lnTo>
                  <a:lnTo>
                    <a:pt x="8395687" y="3144433"/>
                  </a:lnTo>
                  <a:lnTo>
                    <a:pt x="8386086" y="2757022"/>
                  </a:lnTo>
                  <a:lnTo>
                    <a:pt x="8375493" y="2277136"/>
                  </a:lnTo>
                  <a:lnTo>
                    <a:pt x="8331034" y="0"/>
                  </a:lnTo>
                  <a:close/>
                </a:path>
              </a:pathLst>
            </a:custGeom>
            <a:solidFill>
              <a:srgbClr val="FFCE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692009" y="1172184"/>
              <a:ext cx="2790093" cy="2774302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00243" y="4802482"/>
              <a:ext cx="3451633" cy="3516981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015028" y="6983433"/>
            <a:ext cx="2942590" cy="3947795"/>
            <a:chOff x="1015028" y="6983433"/>
            <a:chExt cx="2942590" cy="3947795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15028" y="6983433"/>
              <a:ext cx="2942316" cy="394752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183206" y="7048420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73"/>
                  </a:lnTo>
                  <a:lnTo>
                    <a:pt x="7324" y="9849"/>
                  </a:lnTo>
                  <a:lnTo>
                    <a:pt x="2082" y="20451"/>
                  </a:lnTo>
                  <a:lnTo>
                    <a:pt x="0" y="33402"/>
                  </a:lnTo>
                  <a:lnTo>
                    <a:pt x="6031" y="3610937"/>
                  </a:lnTo>
                  <a:lnTo>
                    <a:pt x="110587" y="3609863"/>
                  </a:lnTo>
                  <a:lnTo>
                    <a:pt x="163506" y="3610141"/>
                  </a:lnTo>
                  <a:lnTo>
                    <a:pt x="216139" y="3612400"/>
                  </a:lnTo>
                  <a:lnTo>
                    <a:pt x="267949" y="3617722"/>
                  </a:lnTo>
                  <a:lnTo>
                    <a:pt x="306062" y="3622670"/>
                  </a:lnTo>
                  <a:lnTo>
                    <a:pt x="344218" y="3625455"/>
                  </a:lnTo>
                  <a:lnTo>
                    <a:pt x="382294" y="3623912"/>
                  </a:lnTo>
                  <a:lnTo>
                    <a:pt x="420165" y="3615879"/>
                  </a:lnTo>
                  <a:lnTo>
                    <a:pt x="461339" y="3597862"/>
                  </a:lnTo>
                  <a:lnTo>
                    <a:pt x="501692" y="3572104"/>
                  </a:lnTo>
                  <a:lnTo>
                    <a:pt x="541427" y="3541232"/>
                  </a:lnTo>
                  <a:lnTo>
                    <a:pt x="580746" y="3507872"/>
                  </a:lnTo>
                  <a:lnTo>
                    <a:pt x="592971" y="3531341"/>
                  </a:lnTo>
                  <a:lnTo>
                    <a:pt x="624668" y="3562760"/>
                  </a:lnTo>
                  <a:lnTo>
                    <a:pt x="658918" y="3588925"/>
                  </a:lnTo>
                  <a:lnTo>
                    <a:pt x="678806" y="3596633"/>
                  </a:lnTo>
                  <a:lnTo>
                    <a:pt x="710420" y="3580624"/>
                  </a:lnTo>
                  <a:lnTo>
                    <a:pt x="748338" y="3577066"/>
                  </a:lnTo>
                  <a:lnTo>
                    <a:pt x="790705" y="3582243"/>
                  </a:lnTo>
                  <a:lnTo>
                    <a:pt x="835666" y="3592439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7"/>
                  </a:lnTo>
                  <a:lnTo>
                    <a:pt x="1105992" y="3605748"/>
                  </a:lnTo>
                  <a:lnTo>
                    <a:pt x="1166674" y="3612006"/>
                  </a:lnTo>
                  <a:lnTo>
                    <a:pt x="1207732" y="3620151"/>
                  </a:lnTo>
                  <a:lnTo>
                    <a:pt x="1235551" y="3625138"/>
                  </a:lnTo>
                  <a:lnTo>
                    <a:pt x="1263485" y="3622944"/>
                  </a:lnTo>
                  <a:lnTo>
                    <a:pt x="1291372" y="3615539"/>
                  </a:lnTo>
                  <a:lnTo>
                    <a:pt x="1319048" y="3604895"/>
                  </a:lnTo>
                  <a:lnTo>
                    <a:pt x="1366847" y="3584242"/>
                  </a:lnTo>
                  <a:lnTo>
                    <a:pt x="1412989" y="3564986"/>
                  </a:lnTo>
                  <a:lnTo>
                    <a:pt x="1458341" y="3549359"/>
                  </a:lnTo>
                  <a:lnTo>
                    <a:pt x="1503769" y="3539592"/>
                  </a:lnTo>
                  <a:lnTo>
                    <a:pt x="1550140" y="3537919"/>
                  </a:lnTo>
                  <a:lnTo>
                    <a:pt x="1598317" y="3546572"/>
                  </a:lnTo>
                  <a:lnTo>
                    <a:pt x="1636855" y="3557144"/>
                  </a:lnTo>
                  <a:lnTo>
                    <a:pt x="1678337" y="3565395"/>
                  </a:lnTo>
                  <a:lnTo>
                    <a:pt x="1719797" y="3567977"/>
                  </a:lnTo>
                  <a:lnTo>
                    <a:pt x="1758271" y="3561546"/>
                  </a:lnTo>
                  <a:lnTo>
                    <a:pt x="1781309" y="3550339"/>
                  </a:lnTo>
                  <a:lnTo>
                    <a:pt x="1826608" y="3520017"/>
                  </a:lnTo>
                  <a:lnTo>
                    <a:pt x="1849681" y="3509264"/>
                  </a:lnTo>
                  <a:lnTo>
                    <a:pt x="1873655" y="3506076"/>
                  </a:lnTo>
                  <a:lnTo>
                    <a:pt x="1897681" y="3509453"/>
                  </a:lnTo>
                  <a:lnTo>
                    <a:pt x="1921678" y="3516921"/>
                  </a:lnTo>
                  <a:lnTo>
                    <a:pt x="1945563" y="3526007"/>
                  </a:lnTo>
                  <a:lnTo>
                    <a:pt x="1994395" y="3542405"/>
                  </a:lnTo>
                  <a:lnTo>
                    <a:pt x="2043575" y="3553466"/>
                  </a:lnTo>
                  <a:lnTo>
                    <a:pt x="2092841" y="3557463"/>
                  </a:lnTo>
                  <a:lnTo>
                    <a:pt x="2141931" y="3552670"/>
                  </a:lnTo>
                  <a:lnTo>
                    <a:pt x="2190582" y="3537358"/>
                  </a:lnTo>
                  <a:lnTo>
                    <a:pt x="2206901" y="3529848"/>
                  </a:lnTo>
                  <a:lnTo>
                    <a:pt x="2223267" y="3522828"/>
                  </a:lnTo>
                  <a:lnTo>
                    <a:pt x="2239704" y="3518170"/>
                  </a:lnTo>
                  <a:lnTo>
                    <a:pt x="2256234" y="3517746"/>
                  </a:lnTo>
                  <a:lnTo>
                    <a:pt x="2279253" y="3526186"/>
                  </a:lnTo>
                  <a:lnTo>
                    <a:pt x="2301666" y="3541618"/>
                  </a:lnTo>
                  <a:lnTo>
                    <a:pt x="2323952" y="3559012"/>
                  </a:lnTo>
                  <a:lnTo>
                    <a:pt x="2346588" y="3573336"/>
                  </a:lnTo>
                  <a:lnTo>
                    <a:pt x="2366511" y="3580113"/>
                  </a:lnTo>
                  <a:lnTo>
                    <a:pt x="2386676" y="3582330"/>
                  </a:lnTo>
                  <a:lnTo>
                    <a:pt x="2406950" y="3581508"/>
                  </a:lnTo>
                  <a:lnTo>
                    <a:pt x="2427203" y="3579168"/>
                  </a:lnTo>
                  <a:lnTo>
                    <a:pt x="2467535" y="3581246"/>
                  </a:lnTo>
                  <a:lnTo>
                    <a:pt x="2556448" y="3602074"/>
                  </a:lnTo>
                  <a:lnTo>
                    <a:pt x="2596779" y="3604152"/>
                  </a:lnTo>
                  <a:lnTo>
                    <a:pt x="2596779" y="73589"/>
                  </a:lnTo>
                  <a:lnTo>
                    <a:pt x="2588707" y="57569"/>
                  </a:lnTo>
                  <a:lnTo>
                    <a:pt x="2569847" y="53588"/>
                  </a:lnTo>
                  <a:lnTo>
                    <a:pt x="2548236" y="55276"/>
                  </a:lnTo>
                  <a:lnTo>
                    <a:pt x="2531912" y="56260"/>
                  </a:lnTo>
                  <a:lnTo>
                    <a:pt x="2460647" y="113179"/>
                  </a:lnTo>
                  <a:lnTo>
                    <a:pt x="2389382" y="40040"/>
                  </a:lnTo>
                  <a:lnTo>
                    <a:pt x="2282475" y="64448"/>
                  </a:lnTo>
                  <a:lnTo>
                    <a:pt x="2050859" y="15706"/>
                  </a:lnTo>
                  <a:lnTo>
                    <a:pt x="1872696" y="40040"/>
                  </a:lnTo>
                  <a:lnTo>
                    <a:pt x="1747978" y="64448"/>
                  </a:lnTo>
                  <a:lnTo>
                    <a:pt x="1587627" y="113179"/>
                  </a:lnTo>
                  <a:lnTo>
                    <a:pt x="1516362" y="40040"/>
                  </a:lnTo>
                  <a:lnTo>
                    <a:pt x="1391643" y="88772"/>
                  </a:lnTo>
                  <a:lnTo>
                    <a:pt x="1106573" y="40040"/>
                  </a:lnTo>
                  <a:lnTo>
                    <a:pt x="1079849" y="58321"/>
                  </a:lnTo>
                  <a:lnTo>
                    <a:pt x="1013039" y="94884"/>
                  </a:lnTo>
                  <a:lnTo>
                    <a:pt x="926184" y="122310"/>
                  </a:lnTo>
                  <a:lnTo>
                    <a:pt x="839325" y="113179"/>
                  </a:lnTo>
                  <a:lnTo>
                    <a:pt x="821508" y="119271"/>
                  </a:lnTo>
                  <a:lnTo>
                    <a:pt x="776967" y="125362"/>
                  </a:lnTo>
                  <a:lnTo>
                    <a:pt x="719061" y="113179"/>
                  </a:lnTo>
                  <a:lnTo>
                    <a:pt x="661152" y="64448"/>
                  </a:lnTo>
                  <a:lnTo>
                    <a:pt x="411170" y="45935"/>
                  </a:lnTo>
                  <a:lnTo>
                    <a:pt x="377293" y="42354"/>
                  </a:lnTo>
                  <a:lnTo>
                    <a:pt x="300091" y="39954"/>
                  </a:lnTo>
                  <a:lnTo>
                    <a:pt x="216208" y="51254"/>
                  </a:lnTo>
                  <a:lnTo>
                    <a:pt x="162288" y="88772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1448704" y="9347837"/>
            <a:ext cx="150876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Шоппер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MALL</a:t>
            </a: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220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479707" y="9891288"/>
            <a:ext cx="2209800" cy="531495"/>
            <a:chOff x="1479707" y="9891288"/>
            <a:chExt cx="2209800" cy="531495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79707" y="9891288"/>
              <a:ext cx="233173" cy="7705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738770" y="9947833"/>
              <a:ext cx="23495" cy="41910"/>
            </a:xfrm>
            <a:custGeom>
              <a:avLst/>
              <a:gdLst/>
              <a:ahLst/>
              <a:cxnLst/>
              <a:rect l="l" t="t" r="r" b="b"/>
              <a:pathLst>
                <a:path w="23494" h="41909">
                  <a:moveTo>
                    <a:pt x="11968" y="6806"/>
                  </a:moveTo>
                  <a:lnTo>
                    <a:pt x="13132" y="17915"/>
                  </a:lnTo>
                  <a:lnTo>
                    <a:pt x="13277" y="25402"/>
                  </a:lnTo>
                  <a:lnTo>
                    <a:pt x="8931" y="30815"/>
                  </a:lnTo>
                  <a:lnTo>
                    <a:pt x="0" y="34417"/>
                  </a:lnTo>
                  <a:lnTo>
                    <a:pt x="3109" y="41579"/>
                  </a:lnTo>
                  <a:lnTo>
                    <a:pt x="11605" y="37486"/>
                  </a:lnTo>
                  <a:lnTo>
                    <a:pt x="17842" y="31725"/>
                  </a:lnTo>
                  <a:lnTo>
                    <a:pt x="21683" y="24391"/>
                  </a:lnTo>
                  <a:lnTo>
                    <a:pt x="22553" y="18543"/>
                  </a:lnTo>
                  <a:lnTo>
                    <a:pt x="13947" y="18543"/>
                  </a:lnTo>
                  <a:lnTo>
                    <a:pt x="16146" y="17915"/>
                  </a:lnTo>
                  <a:lnTo>
                    <a:pt x="17947" y="16156"/>
                  </a:lnTo>
                  <a:lnTo>
                    <a:pt x="11968" y="6806"/>
                  </a:lnTo>
                  <a:close/>
                </a:path>
                <a:path w="23494" h="41909">
                  <a:moveTo>
                    <a:pt x="19214" y="0"/>
                  </a:moveTo>
                  <a:lnTo>
                    <a:pt x="6544" y="0"/>
                  </a:lnTo>
                  <a:lnTo>
                    <a:pt x="2062" y="3528"/>
                  </a:lnTo>
                  <a:lnTo>
                    <a:pt x="2062" y="15339"/>
                  </a:lnTo>
                  <a:lnTo>
                    <a:pt x="6523" y="18543"/>
                  </a:lnTo>
                  <a:lnTo>
                    <a:pt x="13144" y="18543"/>
                  </a:lnTo>
                  <a:lnTo>
                    <a:pt x="13130" y="17810"/>
                  </a:lnTo>
                  <a:lnTo>
                    <a:pt x="11968" y="6806"/>
                  </a:lnTo>
                  <a:lnTo>
                    <a:pt x="22994" y="6806"/>
                  </a:lnTo>
                  <a:lnTo>
                    <a:pt x="22994" y="5884"/>
                  </a:lnTo>
                  <a:lnTo>
                    <a:pt x="19214" y="0"/>
                  </a:lnTo>
                  <a:close/>
                </a:path>
                <a:path w="23494" h="41909">
                  <a:moveTo>
                    <a:pt x="22994" y="6806"/>
                  </a:moveTo>
                  <a:lnTo>
                    <a:pt x="11968" y="6806"/>
                  </a:lnTo>
                  <a:lnTo>
                    <a:pt x="17947" y="16156"/>
                  </a:lnTo>
                  <a:lnTo>
                    <a:pt x="16146" y="17915"/>
                  </a:lnTo>
                  <a:lnTo>
                    <a:pt x="13947" y="18543"/>
                  </a:lnTo>
                  <a:lnTo>
                    <a:pt x="22553" y="18543"/>
                  </a:lnTo>
                  <a:lnTo>
                    <a:pt x="22908" y="16156"/>
                  </a:lnTo>
                  <a:lnTo>
                    <a:pt x="22994" y="6806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51649" y="9899737"/>
              <a:ext cx="235311" cy="6860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156002" y="9914845"/>
              <a:ext cx="1533525" cy="508000"/>
            </a:xfrm>
            <a:custGeom>
              <a:avLst/>
              <a:gdLst/>
              <a:ahLst/>
              <a:cxnLst/>
              <a:rect l="l" t="t" r="r" b="b"/>
              <a:pathLst>
                <a:path w="1533525" h="508000">
                  <a:moveTo>
                    <a:pt x="51231" y="52260"/>
                  </a:moveTo>
                  <a:lnTo>
                    <a:pt x="32854" y="27000"/>
                  </a:lnTo>
                  <a:lnTo>
                    <a:pt x="49987" y="1244"/>
                  </a:lnTo>
                  <a:lnTo>
                    <a:pt x="37515" y="1244"/>
                  </a:lnTo>
                  <a:lnTo>
                    <a:pt x="31584" y="10820"/>
                  </a:lnTo>
                  <a:lnTo>
                    <a:pt x="30073" y="13665"/>
                  </a:lnTo>
                  <a:lnTo>
                    <a:pt x="26657" y="19558"/>
                  </a:lnTo>
                  <a:lnTo>
                    <a:pt x="26250" y="19558"/>
                  </a:lnTo>
                  <a:lnTo>
                    <a:pt x="22326" y="13728"/>
                  </a:lnTo>
                  <a:lnTo>
                    <a:pt x="20688" y="10883"/>
                  </a:lnTo>
                  <a:lnTo>
                    <a:pt x="14135" y="1244"/>
                  </a:lnTo>
                  <a:lnTo>
                    <a:pt x="1282" y="1244"/>
                  </a:lnTo>
                  <a:lnTo>
                    <a:pt x="18249" y="25781"/>
                  </a:lnTo>
                  <a:lnTo>
                    <a:pt x="0" y="52260"/>
                  </a:lnTo>
                  <a:lnTo>
                    <a:pt x="12458" y="52260"/>
                  </a:lnTo>
                  <a:lnTo>
                    <a:pt x="19062" y="42291"/>
                  </a:lnTo>
                  <a:lnTo>
                    <a:pt x="20866" y="39141"/>
                  </a:lnTo>
                  <a:lnTo>
                    <a:pt x="24511" y="33159"/>
                  </a:lnTo>
                  <a:lnTo>
                    <a:pt x="24917" y="33159"/>
                  </a:lnTo>
                  <a:lnTo>
                    <a:pt x="29108" y="39382"/>
                  </a:lnTo>
                  <a:lnTo>
                    <a:pt x="38315" y="52260"/>
                  </a:lnTo>
                  <a:lnTo>
                    <a:pt x="51231" y="52260"/>
                  </a:lnTo>
                  <a:close/>
                </a:path>
                <a:path w="1533525" h="508000">
                  <a:moveTo>
                    <a:pt x="108927" y="1257"/>
                  </a:moveTo>
                  <a:lnTo>
                    <a:pt x="72872" y="1257"/>
                  </a:lnTo>
                  <a:lnTo>
                    <a:pt x="71107" y="17094"/>
                  </a:lnTo>
                  <a:lnTo>
                    <a:pt x="68414" y="39357"/>
                  </a:lnTo>
                  <a:lnTo>
                    <a:pt x="66268" y="41998"/>
                  </a:lnTo>
                  <a:lnTo>
                    <a:pt x="62191" y="41998"/>
                  </a:lnTo>
                  <a:lnTo>
                    <a:pt x="60744" y="41592"/>
                  </a:lnTo>
                  <a:lnTo>
                    <a:pt x="58648" y="52527"/>
                  </a:lnTo>
                  <a:lnTo>
                    <a:pt x="60312" y="53162"/>
                  </a:lnTo>
                  <a:lnTo>
                    <a:pt x="61912" y="53505"/>
                  </a:lnTo>
                  <a:lnTo>
                    <a:pt x="72593" y="53505"/>
                  </a:lnTo>
                  <a:lnTo>
                    <a:pt x="77685" y="47510"/>
                  </a:lnTo>
                  <a:lnTo>
                    <a:pt x="79235" y="36144"/>
                  </a:lnTo>
                  <a:lnTo>
                    <a:pt x="82296" y="10769"/>
                  </a:lnTo>
                  <a:lnTo>
                    <a:pt x="97040" y="10769"/>
                  </a:lnTo>
                  <a:lnTo>
                    <a:pt x="97040" y="52260"/>
                  </a:lnTo>
                  <a:lnTo>
                    <a:pt x="108927" y="52260"/>
                  </a:lnTo>
                  <a:lnTo>
                    <a:pt x="108927" y="1257"/>
                  </a:lnTo>
                  <a:close/>
                </a:path>
                <a:path w="1533525" h="508000">
                  <a:moveTo>
                    <a:pt x="174256" y="26822"/>
                  </a:moveTo>
                  <a:lnTo>
                    <a:pt x="172161" y="15443"/>
                  </a:lnTo>
                  <a:lnTo>
                    <a:pt x="168414" y="9804"/>
                  </a:lnTo>
                  <a:lnTo>
                    <a:pt x="166573" y="7023"/>
                  </a:lnTo>
                  <a:lnTo>
                    <a:pt x="162090" y="4127"/>
                  </a:lnTo>
                  <a:lnTo>
                    <a:pt x="162090" y="16560"/>
                  </a:lnTo>
                  <a:lnTo>
                    <a:pt x="162090" y="37020"/>
                  </a:lnTo>
                  <a:lnTo>
                    <a:pt x="157149" y="43700"/>
                  </a:lnTo>
                  <a:lnTo>
                    <a:pt x="140677" y="43700"/>
                  </a:lnTo>
                  <a:lnTo>
                    <a:pt x="135737" y="37020"/>
                  </a:lnTo>
                  <a:lnTo>
                    <a:pt x="135737" y="16560"/>
                  </a:lnTo>
                  <a:lnTo>
                    <a:pt x="140677" y="9804"/>
                  </a:lnTo>
                  <a:lnTo>
                    <a:pt x="157149" y="9804"/>
                  </a:lnTo>
                  <a:lnTo>
                    <a:pt x="162090" y="16560"/>
                  </a:lnTo>
                  <a:lnTo>
                    <a:pt x="162090" y="4127"/>
                  </a:lnTo>
                  <a:lnTo>
                    <a:pt x="158483" y="1790"/>
                  </a:lnTo>
                  <a:lnTo>
                    <a:pt x="148907" y="0"/>
                  </a:lnTo>
                  <a:lnTo>
                    <a:pt x="139344" y="1790"/>
                  </a:lnTo>
                  <a:lnTo>
                    <a:pt x="131254" y="7023"/>
                  </a:lnTo>
                  <a:lnTo>
                    <a:pt x="125666" y="15443"/>
                  </a:lnTo>
                  <a:lnTo>
                    <a:pt x="123571" y="26822"/>
                  </a:lnTo>
                  <a:lnTo>
                    <a:pt x="125666" y="38125"/>
                  </a:lnTo>
                  <a:lnTo>
                    <a:pt x="131254" y="46507"/>
                  </a:lnTo>
                  <a:lnTo>
                    <a:pt x="139344" y="51714"/>
                  </a:lnTo>
                  <a:lnTo>
                    <a:pt x="148907" y="53505"/>
                  </a:lnTo>
                  <a:lnTo>
                    <a:pt x="158483" y="51714"/>
                  </a:lnTo>
                  <a:lnTo>
                    <a:pt x="166573" y="46507"/>
                  </a:lnTo>
                  <a:lnTo>
                    <a:pt x="168440" y="43700"/>
                  </a:lnTo>
                  <a:lnTo>
                    <a:pt x="172161" y="38125"/>
                  </a:lnTo>
                  <a:lnTo>
                    <a:pt x="174256" y="26822"/>
                  </a:lnTo>
                  <a:close/>
                </a:path>
                <a:path w="1533525" h="508000">
                  <a:moveTo>
                    <a:pt x="232918" y="1257"/>
                  </a:moveTo>
                  <a:lnTo>
                    <a:pt x="188188" y="1257"/>
                  </a:lnTo>
                  <a:lnTo>
                    <a:pt x="188188" y="52260"/>
                  </a:lnTo>
                  <a:lnTo>
                    <a:pt x="200088" y="52260"/>
                  </a:lnTo>
                  <a:lnTo>
                    <a:pt x="200088" y="10756"/>
                  </a:lnTo>
                  <a:lnTo>
                    <a:pt x="221043" y="10756"/>
                  </a:lnTo>
                  <a:lnTo>
                    <a:pt x="221043" y="52260"/>
                  </a:lnTo>
                  <a:lnTo>
                    <a:pt x="232918" y="52260"/>
                  </a:lnTo>
                  <a:lnTo>
                    <a:pt x="232918" y="1257"/>
                  </a:lnTo>
                  <a:close/>
                </a:path>
                <a:path w="1533525" h="508000">
                  <a:moveTo>
                    <a:pt x="297535" y="26822"/>
                  </a:moveTo>
                  <a:lnTo>
                    <a:pt x="295440" y="15443"/>
                  </a:lnTo>
                  <a:lnTo>
                    <a:pt x="291693" y="9804"/>
                  </a:lnTo>
                  <a:lnTo>
                    <a:pt x="289852" y="7023"/>
                  </a:lnTo>
                  <a:lnTo>
                    <a:pt x="285369" y="4127"/>
                  </a:lnTo>
                  <a:lnTo>
                    <a:pt x="285369" y="16560"/>
                  </a:lnTo>
                  <a:lnTo>
                    <a:pt x="285369" y="37020"/>
                  </a:lnTo>
                  <a:lnTo>
                    <a:pt x="280416" y="43700"/>
                  </a:lnTo>
                  <a:lnTo>
                    <a:pt x="263956" y="43700"/>
                  </a:lnTo>
                  <a:lnTo>
                    <a:pt x="259016" y="37020"/>
                  </a:lnTo>
                  <a:lnTo>
                    <a:pt x="259016" y="16560"/>
                  </a:lnTo>
                  <a:lnTo>
                    <a:pt x="263956" y="9804"/>
                  </a:lnTo>
                  <a:lnTo>
                    <a:pt x="280416" y="9804"/>
                  </a:lnTo>
                  <a:lnTo>
                    <a:pt x="285369" y="16560"/>
                  </a:lnTo>
                  <a:lnTo>
                    <a:pt x="285369" y="4127"/>
                  </a:lnTo>
                  <a:lnTo>
                    <a:pt x="281762" y="1790"/>
                  </a:lnTo>
                  <a:lnTo>
                    <a:pt x="272186" y="0"/>
                  </a:lnTo>
                  <a:lnTo>
                    <a:pt x="262623" y="1790"/>
                  </a:lnTo>
                  <a:lnTo>
                    <a:pt x="254533" y="7023"/>
                  </a:lnTo>
                  <a:lnTo>
                    <a:pt x="248945" y="15443"/>
                  </a:lnTo>
                  <a:lnTo>
                    <a:pt x="246849" y="26822"/>
                  </a:lnTo>
                  <a:lnTo>
                    <a:pt x="248945" y="38125"/>
                  </a:lnTo>
                  <a:lnTo>
                    <a:pt x="254533" y="46507"/>
                  </a:lnTo>
                  <a:lnTo>
                    <a:pt x="262623" y="51714"/>
                  </a:lnTo>
                  <a:lnTo>
                    <a:pt x="272186" y="53505"/>
                  </a:lnTo>
                  <a:lnTo>
                    <a:pt x="281762" y="51714"/>
                  </a:lnTo>
                  <a:lnTo>
                    <a:pt x="289852" y="46507"/>
                  </a:lnTo>
                  <a:lnTo>
                    <a:pt x="291719" y="43700"/>
                  </a:lnTo>
                  <a:lnTo>
                    <a:pt x="295440" y="38125"/>
                  </a:lnTo>
                  <a:lnTo>
                    <a:pt x="297535" y="26822"/>
                  </a:lnTo>
                  <a:close/>
                </a:path>
                <a:path w="1533525" h="508000">
                  <a:moveTo>
                    <a:pt x="361670" y="52260"/>
                  </a:moveTo>
                  <a:lnTo>
                    <a:pt x="347230" y="30619"/>
                  </a:lnTo>
                  <a:lnTo>
                    <a:pt x="345376" y="27838"/>
                  </a:lnTo>
                  <a:lnTo>
                    <a:pt x="343852" y="25552"/>
                  </a:lnTo>
                  <a:lnTo>
                    <a:pt x="346163" y="21120"/>
                  </a:lnTo>
                  <a:lnTo>
                    <a:pt x="348043" y="17526"/>
                  </a:lnTo>
                  <a:lnTo>
                    <a:pt x="350621" y="12458"/>
                  </a:lnTo>
                  <a:lnTo>
                    <a:pt x="352310" y="11442"/>
                  </a:lnTo>
                  <a:lnTo>
                    <a:pt x="355777" y="11442"/>
                  </a:lnTo>
                  <a:lnTo>
                    <a:pt x="357276" y="11938"/>
                  </a:lnTo>
                  <a:lnTo>
                    <a:pt x="357352" y="11442"/>
                  </a:lnTo>
                  <a:lnTo>
                    <a:pt x="359168" y="787"/>
                  </a:lnTo>
                  <a:lnTo>
                    <a:pt x="358013" y="241"/>
                  </a:lnTo>
                  <a:lnTo>
                    <a:pt x="356577" y="12"/>
                  </a:lnTo>
                  <a:lnTo>
                    <a:pt x="348589" y="12"/>
                  </a:lnTo>
                  <a:lnTo>
                    <a:pt x="344703" y="2159"/>
                  </a:lnTo>
                  <a:lnTo>
                    <a:pt x="340321" y="10807"/>
                  </a:lnTo>
                  <a:lnTo>
                    <a:pt x="334975" y="21120"/>
                  </a:lnTo>
                  <a:lnTo>
                    <a:pt x="324396" y="21120"/>
                  </a:lnTo>
                  <a:lnTo>
                    <a:pt x="324396" y="1257"/>
                  </a:lnTo>
                  <a:lnTo>
                    <a:pt x="312508" y="1257"/>
                  </a:lnTo>
                  <a:lnTo>
                    <a:pt x="312508" y="52260"/>
                  </a:lnTo>
                  <a:lnTo>
                    <a:pt x="324396" y="52260"/>
                  </a:lnTo>
                  <a:lnTo>
                    <a:pt x="324396" y="30619"/>
                  </a:lnTo>
                  <a:lnTo>
                    <a:pt x="334987" y="30619"/>
                  </a:lnTo>
                  <a:lnTo>
                    <a:pt x="348602" y="52260"/>
                  </a:lnTo>
                  <a:lnTo>
                    <a:pt x="361670" y="52260"/>
                  </a:lnTo>
                  <a:close/>
                </a:path>
                <a:path w="1533525" h="508000">
                  <a:moveTo>
                    <a:pt x="1533004" y="380352"/>
                  </a:moveTo>
                  <a:lnTo>
                    <a:pt x="1522984" y="330771"/>
                  </a:lnTo>
                  <a:lnTo>
                    <a:pt x="1495691" y="290296"/>
                  </a:lnTo>
                  <a:lnTo>
                    <a:pt x="1455204" y="262991"/>
                  </a:lnTo>
                  <a:lnTo>
                    <a:pt x="1405636" y="252984"/>
                  </a:lnTo>
                  <a:lnTo>
                    <a:pt x="641438" y="252984"/>
                  </a:lnTo>
                  <a:lnTo>
                    <a:pt x="591858" y="262991"/>
                  </a:lnTo>
                  <a:lnTo>
                    <a:pt x="551370" y="290296"/>
                  </a:lnTo>
                  <a:lnTo>
                    <a:pt x="524078" y="330771"/>
                  </a:lnTo>
                  <a:lnTo>
                    <a:pt x="514070" y="380352"/>
                  </a:lnTo>
                  <a:lnTo>
                    <a:pt x="524078" y="429933"/>
                  </a:lnTo>
                  <a:lnTo>
                    <a:pt x="551370" y="470420"/>
                  </a:lnTo>
                  <a:lnTo>
                    <a:pt x="591858" y="497713"/>
                  </a:lnTo>
                  <a:lnTo>
                    <a:pt x="641438" y="507720"/>
                  </a:lnTo>
                  <a:lnTo>
                    <a:pt x="1405636" y="507720"/>
                  </a:lnTo>
                  <a:lnTo>
                    <a:pt x="1455204" y="497713"/>
                  </a:lnTo>
                  <a:lnTo>
                    <a:pt x="1495691" y="470420"/>
                  </a:lnTo>
                  <a:lnTo>
                    <a:pt x="1522984" y="429933"/>
                  </a:lnTo>
                  <a:lnTo>
                    <a:pt x="1533004" y="3803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2770132" y="10195124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7"/>
              </a:rPr>
              <a:t>16104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2226885" y="837042"/>
            <a:ext cx="16201390" cy="6584315"/>
            <a:chOff x="2226885" y="837042"/>
            <a:chExt cx="16201390" cy="6584315"/>
          </a:xfrm>
        </p:grpSpPr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226885" y="6732837"/>
              <a:ext cx="549836" cy="68833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56820" y="7122348"/>
              <a:ext cx="115282" cy="26416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381581" y="7075669"/>
              <a:ext cx="254191" cy="145932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485810" y="837042"/>
              <a:ext cx="2942299" cy="3947503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5653970" y="902010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73"/>
                  </a:lnTo>
                  <a:lnTo>
                    <a:pt x="7324" y="9849"/>
                  </a:lnTo>
                  <a:lnTo>
                    <a:pt x="2082" y="20451"/>
                  </a:lnTo>
                  <a:lnTo>
                    <a:pt x="0" y="33402"/>
                  </a:lnTo>
                  <a:lnTo>
                    <a:pt x="6031" y="3610937"/>
                  </a:lnTo>
                  <a:lnTo>
                    <a:pt x="110587" y="3609863"/>
                  </a:lnTo>
                  <a:lnTo>
                    <a:pt x="163506" y="3610141"/>
                  </a:lnTo>
                  <a:lnTo>
                    <a:pt x="216139" y="3612400"/>
                  </a:lnTo>
                  <a:lnTo>
                    <a:pt x="267949" y="3617722"/>
                  </a:lnTo>
                  <a:lnTo>
                    <a:pt x="306062" y="3622670"/>
                  </a:lnTo>
                  <a:lnTo>
                    <a:pt x="344218" y="3625455"/>
                  </a:lnTo>
                  <a:lnTo>
                    <a:pt x="382294" y="3623912"/>
                  </a:lnTo>
                  <a:lnTo>
                    <a:pt x="420165" y="3615879"/>
                  </a:lnTo>
                  <a:lnTo>
                    <a:pt x="461339" y="3597862"/>
                  </a:lnTo>
                  <a:lnTo>
                    <a:pt x="501692" y="3572104"/>
                  </a:lnTo>
                  <a:lnTo>
                    <a:pt x="541427" y="3541232"/>
                  </a:lnTo>
                  <a:lnTo>
                    <a:pt x="580746" y="3507872"/>
                  </a:lnTo>
                  <a:lnTo>
                    <a:pt x="592971" y="3531341"/>
                  </a:lnTo>
                  <a:lnTo>
                    <a:pt x="624668" y="3562760"/>
                  </a:lnTo>
                  <a:lnTo>
                    <a:pt x="658918" y="3588925"/>
                  </a:lnTo>
                  <a:lnTo>
                    <a:pt x="678806" y="3596633"/>
                  </a:lnTo>
                  <a:lnTo>
                    <a:pt x="710420" y="3580624"/>
                  </a:lnTo>
                  <a:lnTo>
                    <a:pt x="748338" y="3577066"/>
                  </a:lnTo>
                  <a:lnTo>
                    <a:pt x="790705" y="3582243"/>
                  </a:lnTo>
                  <a:lnTo>
                    <a:pt x="835666" y="3592439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7"/>
                  </a:lnTo>
                  <a:lnTo>
                    <a:pt x="1105992" y="3605748"/>
                  </a:lnTo>
                  <a:lnTo>
                    <a:pt x="1166674" y="3612006"/>
                  </a:lnTo>
                  <a:lnTo>
                    <a:pt x="1207732" y="3620151"/>
                  </a:lnTo>
                  <a:lnTo>
                    <a:pt x="1235551" y="3625138"/>
                  </a:lnTo>
                  <a:lnTo>
                    <a:pt x="1263485" y="3622944"/>
                  </a:lnTo>
                  <a:lnTo>
                    <a:pt x="1291372" y="3615539"/>
                  </a:lnTo>
                  <a:lnTo>
                    <a:pt x="1319048" y="3604895"/>
                  </a:lnTo>
                  <a:lnTo>
                    <a:pt x="1366847" y="3584242"/>
                  </a:lnTo>
                  <a:lnTo>
                    <a:pt x="1412989" y="3564986"/>
                  </a:lnTo>
                  <a:lnTo>
                    <a:pt x="1458341" y="3549359"/>
                  </a:lnTo>
                  <a:lnTo>
                    <a:pt x="1503769" y="3539592"/>
                  </a:lnTo>
                  <a:lnTo>
                    <a:pt x="1550140" y="3537919"/>
                  </a:lnTo>
                  <a:lnTo>
                    <a:pt x="1598317" y="3546572"/>
                  </a:lnTo>
                  <a:lnTo>
                    <a:pt x="1636855" y="3557144"/>
                  </a:lnTo>
                  <a:lnTo>
                    <a:pt x="1678337" y="3565395"/>
                  </a:lnTo>
                  <a:lnTo>
                    <a:pt x="1719797" y="3567977"/>
                  </a:lnTo>
                  <a:lnTo>
                    <a:pt x="1758271" y="3561546"/>
                  </a:lnTo>
                  <a:lnTo>
                    <a:pt x="1781309" y="3550339"/>
                  </a:lnTo>
                  <a:lnTo>
                    <a:pt x="1826608" y="3520017"/>
                  </a:lnTo>
                  <a:lnTo>
                    <a:pt x="1849681" y="3509264"/>
                  </a:lnTo>
                  <a:lnTo>
                    <a:pt x="1873655" y="3506076"/>
                  </a:lnTo>
                  <a:lnTo>
                    <a:pt x="1897681" y="3509453"/>
                  </a:lnTo>
                  <a:lnTo>
                    <a:pt x="1921678" y="3516921"/>
                  </a:lnTo>
                  <a:lnTo>
                    <a:pt x="1945563" y="3526007"/>
                  </a:lnTo>
                  <a:lnTo>
                    <a:pt x="1994395" y="3542405"/>
                  </a:lnTo>
                  <a:lnTo>
                    <a:pt x="2043575" y="3553466"/>
                  </a:lnTo>
                  <a:lnTo>
                    <a:pt x="2092841" y="3557463"/>
                  </a:lnTo>
                  <a:lnTo>
                    <a:pt x="2141931" y="3552670"/>
                  </a:lnTo>
                  <a:lnTo>
                    <a:pt x="2190582" y="3537358"/>
                  </a:lnTo>
                  <a:lnTo>
                    <a:pt x="2206901" y="3529848"/>
                  </a:lnTo>
                  <a:lnTo>
                    <a:pt x="2223267" y="3522828"/>
                  </a:lnTo>
                  <a:lnTo>
                    <a:pt x="2239704" y="3518170"/>
                  </a:lnTo>
                  <a:lnTo>
                    <a:pt x="2256234" y="3517746"/>
                  </a:lnTo>
                  <a:lnTo>
                    <a:pt x="2279253" y="3526186"/>
                  </a:lnTo>
                  <a:lnTo>
                    <a:pt x="2301666" y="3541618"/>
                  </a:lnTo>
                  <a:lnTo>
                    <a:pt x="2323952" y="3559012"/>
                  </a:lnTo>
                  <a:lnTo>
                    <a:pt x="2346588" y="3573336"/>
                  </a:lnTo>
                  <a:lnTo>
                    <a:pt x="2366511" y="3580113"/>
                  </a:lnTo>
                  <a:lnTo>
                    <a:pt x="2386676" y="3582330"/>
                  </a:lnTo>
                  <a:lnTo>
                    <a:pt x="2406950" y="3581508"/>
                  </a:lnTo>
                  <a:lnTo>
                    <a:pt x="2427203" y="3579168"/>
                  </a:lnTo>
                  <a:lnTo>
                    <a:pt x="2467535" y="3581246"/>
                  </a:lnTo>
                  <a:lnTo>
                    <a:pt x="2556448" y="3602074"/>
                  </a:lnTo>
                  <a:lnTo>
                    <a:pt x="2596779" y="3604152"/>
                  </a:lnTo>
                  <a:lnTo>
                    <a:pt x="2596779" y="73589"/>
                  </a:lnTo>
                  <a:lnTo>
                    <a:pt x="2588707" y="57569"/>
                  </a:lnTo>
                  <a:lnTo>
                    <a:pt x="2569847" y="53588"/>
                  </a:lnTo>
                  <a:lnTo>
                    <a:pt x="2548236" y="55276"/>
                  </a:lnTo>
                  <a:lnTo>
                    <a:pt x="2531912" y="56260"/>
                  </a:lnTo>
                  <a:lnTo>
                    <a:pt x="2460647" y="113179"/>
                  </a:lnTo>
                  <a:lnTo>
                    <a:pt x="2389382" y="40040"/>
                  </a:lnTo>
                  <a:lnTo>
                    <a:pt x="2282475" y="64448"/>
                  </a:lnTo>
                  <a:lnTo>
                    <a:pt x="2050859" y="15706"/>
                  </a:lnTo>
                  <a:lnTo>
                    <a:pt x="1872696" y="40040"/>
                  </a:lnTo>
                  <a:lnTo>
                    <a:pt x="1747978" y="64448"/>
                  </a:lnTo>
                  <a:lnTo>
                    <a:pt x="1587627" y="113179"/>
                  </a:lnTo>
                  <a:lnTo>
                    <a:pt x="1516362" y="40040"/>
                  </a:lnTo>
                  <a:lnTo>
                    <a:pt x="1391643" y="88772"/>
                  </a:lnTo>
                  <a:lnTo>
                    <a:pt x="1106573" y="40040"/>
                  </a:lnTo>
                  <a:lnTo>
                    <a:pt x="1079849" y="58321"/>
                  </a:lnTo>
                  <a:lnTo>
                    <a:pt x="1013039" y="94884"/>
                  </a:lnTo>
                  <a:lnTo>
                    <a:pt x="926184" y="122310"/>
                  </a:lnTo>
                  <a:lnTo>
                    <a:pt x="839325" y="113179"/>
                  </a:lnTo>
                  <a:lnTo>
                    <a:pt x="821508" y="119271"/>
                  </a:lnTo>
                  <a:lnTo>
                    <a:pt x="776967" y="125362"/>
                  </a:lnTo>
                  <a:lnTo>
                    <a:pt x="719061" y="113179"/>
                  </a:lnTo>
                  <a:lnTo>
                    <a:pt x="661152" y="64448"/>
                  </a:lnTo>
                  <a:lnTo>
                    <a:pt x="411170" y="45935"/>
                  </a:lnTo>
                  <a:lnTo>
                    <a:pt x="377293" y="42354"/>
                  </a:lnTo>
                  <a:lnTo>
                    <a:pt x="300091" y="39954"/>
                  </a:lnTo>
                  <a:lnTo>
                    <a:pt x="216208" y="51254"/>
                  </a:lnTo>
                  <a:lnTo>
                    <a:pt x="162288" y="88772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5948737" y="3915022"/>
              <a:ext cx="361950" cy="53975"/>
            </a:xfrm>
            <a:custGeom>
              <a:avLst/>
              <a:gdLst/>
              <a:ahLst/>
              <a:cxnLst/>
              <a:rect l="l" t="t" r="r" b="b"/>
              <a:pathLst>
                <a:path w="361950" h="53975">
                  <a:moveTo>
                    <a:pt x="51231" y="52260"/>
                  </a:moveTo>
                  <a:lnTo>
                    <a:pt x="32854" y="27000"/>
                  </a:lnTo>
                  <a:lnTo>
                    <a:pt x="49987" y="1257"/>
                  </a:lnTo>
                  <a:lnTo>
                    <a:pt x="37515" y="1257"/>
                  </a:lnTo>
                  <a:lnTo>
                    <a:pt x="31584" y="10820"/>
                  </a:lnTo>
                  <a:lnTo>
                    <a:pt x="30073" y="13677"/>
                  </a:lnTo>
                  <a:lnTo>
                    <a:pt x="26657" y="19558"/>
                  </a:lnTo>
                  <a:lnTo>
                    <a:pt x="26250" y="19558"/>
                  </a:lnTo>
                  <a:lnTo>
                    <a:pt x="22326" y="13741"/>
                  </a:lnTo>
                  <a:lnTo>
                    <a:pt x="20688" y="10883"/>
                  </a:lnTo>
                  <a:lnTo>
                    <a:pt x="14135" y="1257"/>
                  </a:lnTo>
                  <a:lnTo>
                    <a:pt x="1282" y="1257"/>
                  </a:lnTo>
                  <a:lnTo>
                    <a:pt x="18249" y="25793"/>
                  </a:lnTo>
                  <a:lnTo>
                    <a:pt x="0" y="52260"/>
                  </a:lnTo>
                  <a:lnTo>
                    <a:pt x="12458" y="52260"/>
                  </a:lnTo>
                  <a:lnTo>
                    <a:pt x="19062" y="42291"/>
                  </a:lnTo>
                  <a:lnTo>
                    <a:pt x="20866" y="39154"/>
                  </a:lnTo>
                  <a:lnTo>
                    <a:pt x="24511" y="33172"/>
                  </a:lnTo>
                  <a:lnTo>
                    <a:pt x="24917" y="33172"/>
                  </a:lnTo>
                  <a:lnTo>
                    <a:pt x="29108" y="39395"/>
                  </a:lnTo>
                  <a:lnTo>
                    <a:pt x="38315" y="52260"/>
                  </a:lnTo>
                  <a:lnTo>
                    <a:pt x="51231" y="52260"/>
                  </a:lnTo>
                  <a:close/>
                </a:path>
                <a:path w="361950" h="53975">
                  <a:moveTo>
                    <a:pt x="108927" y="1257"/>
                  </a:moveTo>
                  <a:lnTo>
                    <a:pt x="72872" y="1257"/>
                  </a:lnTo>
                  <a:lnTo>
                    <a:pt x="71107" y="17094"/>
                  </a:lnTo>
                  <a:lnTo>
                    <a:pt x="68414" y="39357"/>
                  </a:lnTo>
                  <a:lnTo>
                    <a:pt x="66268" y="42011"/>
                  </a:lnTo>
                  <a:lnTo>
                    <a:pt x="62191" y="42011"/>
                  </a:lnTo>
                  <a:lnTo>
                    <a:pt x="60744" y="41592"/>
                  </a:lnTo>
                  <a:lnTo>
                    <a:pt x="58648" y="52527"/>
                  </a:lnTo>
                  <a:lnTo>
                    <a:pt x="60312" y="53162"/>
                  </a:lnTo>
                  <a:lnTo>
                    <a:pt x="61912" y="53517"/>
                  </a:lnTo>
                  <a:lnTo>
                    <a:pt x="72593" y="53517"/>
                  </a:lnTo>
                  <a:lnTo>
                    <a:pt x="77685" y="47510"/>
                  </a:lnTo>
                  <a:lnTo>
                    <a:pt x="79235" y="36156"/>
                  </a:lnTo>
                  <a:lnTo>
                    <a:pt x="82296" y="10769"/>
                  </a:lnTo>
                  <a:lnTo>
                    <a:pt x="97040" y="10769"/>
                  </a:lnTo>
                  <a:lnTo>
                    <a:pt x="97040" y="52273"/>
                  </a:lnTo>
                  <a:lnTo>
                    <a:pt x="108927" y="52273"/>
                  </a:lnTo>
                  <a:lnTo>
                    <a:pt x="108927" y="1257"/>
                  </a:lnTo>
                  <a:close/>
                </a:path>
                <a:path w="361950" h="53975">
                  <a:moveTo>
                    <a:pt x="174256" y="26822"/>
                  </a:moveTo>
                  <a:lnTo>
                    <a:pt x="172161" y="15443"/>
                  </a:lnTo>
                  <a:lnTo>
                    <a:pt x="168414" y="9804"/>
                  </a:lnTo>
                  <a:lnTo>
                    <a:pt x="166573" y="7023"/>
                  </a:lnTo>
                  <a:lnTo>
                    <a:pt x="162090" y="4140"/>
                  </a:lnTo>
                  <a:lnTo>
                    <a:pt x="162090" y="16573"/>
                  </a:lnTo>
                  <a:lnTo>
                    <a:pt x="162090" y="37020"/>
                  </a:lnTo>
                  <a:lnTo>
                    <a:pt x="157137" y="43713"/>
                  </a:lnTo>
                  <a:lnTo>
                    <a:pt x="140677" y="43713"/>
                  </a:lnTo>
                  <a:lnTo>
                    <a:pt x="135737" y="37020"/>
                  </a:lnTo>
                  <a:lnTo>
                    <a:pt x="135737" y="16573"/>
                  </a:lnTo>
                  <a:lnTo>
                    <a:pt x="140677" y="9804"/>
                  </a:lnTo>
                  <a:lnTo>
                    <a:pt x="157137" y="9804"/>
                  </a:lnTo>
                  <a:lnTo>
                    <a:pt x="162090" y="16573"/>
                  </a:lnTo>
                  <a:lnTo>
                    <a:pt x="162090" y="4140"/>
                  </a:lnTo>
                  <a:lnTo>
                    <a:pt x="158483" y="1803"/>
                  </a:lnTo>
                  <a:lnTo>
                    <a:pt x="148907" y="0"/>
                  </a:lnTo>
                  <a:lnTo>
                    <a:pt x="139344" y="1803"/>
                  </a:lnTo>
                  <a:lnTo>
                    <a:pt x="131254" y="7023"/>
                  </a:lnTo>
                  <a:lnTo>
                    <a:pt x="125666" y="15443"/>
                  </a:lnTo>
                  <a:lnTo>
                    <a:pt x="123571" y="26822"/>
                  </a:lnTo>
                  <a:lnTo>
                    <a:pt x="125666" y="38125"/>
                  </a:lnTo>
                  <a:lnTo>
                    <a:pt x="131254" y="46507"/>
                  </a:lnTo>
                  <a:lnTo>
                    <a:pt x="139344" y="51714"/>
                  </a:lnTo>
                  <a:lnTo>
                    <a:pt x="148907" y="53517"/>
                  </a:lnTo>
                  <a:lnTo>
                    <a:pt x="158483" y="51714"/>
                  </a:lnTo>
                  <a:lnTo>
                    <a:pt x="166573" y="46507"/>
                  </a:lnTo>
                  <a:lnTo>
                    <a:pt x="168440" y="43713"/>
                  </a:lnTo>
                  <a:lnTo>
                    <a:pt x="172161" y="38125"/>
                  </a:lnTo>
                  <a:lnTo>
                    <a:pt x="174256" y="26822"/>
                  </a:lnTo>
                  <a:close/>
                </a:path>
                <a:path w="361950" h="53975">
                  <a:moveTo>
                    <a:pt x="232905" y="1257"/>
                  </a:moveTo>
                  <a:lnTo>
                    <a:pt x="188188" y="1257"/>
                  </a:lnTo>
                  <a:lnTo>
                    <a:pt x="188188" y="52260"/>
                  </a:lnTo>
                  <a:lnTo>
                    <a:pt x="200088" y="52260"/>
                  </a:lnTo>
                  <a:lnTo>
                    <a:pt x="200088" y="10769"/>
                  </a:lnTo>
                  <a:lnTo>
                    <a:pt x="221043" y="10769"/>
                  </a:lnTo>
                  <a:lnTo>
                    <a:pt x="221043" y="52260"/>
                  </a:lnTo>
                  <a:lnTo>
                    <a:pt x="232905" y="52260"/>
                  </a:lnTo>
                  <a:lnTo>
                    <a:pt x="232905" y="1257"/>
                  </a:lnTo>
                  <a:close/>
                </a:path>
                <a:path w="361950" h="53975">
                  <a:moveTo>
                    <a:pt x="297535" y="26822"/>
                  </a:moveTo>
                  <a:lnTo>
                    <a:pt x="295440" y="15443"/>
                  </a:lnTo>
                  <a:lnTo>
                    <a:pt x="291693" y="9804"/>
                  </a:lnTo>
                  <a:lnTo>
                    <a:pt x="289852" y="7023"/>
                  </a:lnTo>
                  <a:lnTo>
                    <a:pt x="285369" y="4140"/>
                  </a:lnTo>
                  <a:lnTo>
                    <a:pt x="285369" y="16573"/>
                  </a:lnTo>
                  <a:lnTo>
                    <a:pt x="285369" y="37020"/>
                  </a:lnTo>
                  <a:lnTo>
                    <a:pt x="280416" y="43713"/>
                  </a:lnTo>
                  <a:lnTo>
                    <a:pt x="263956" y="43713"/>
                  </a:lnTo>
                  <a:lnTo>
                    <a:pt x="259016" y="37020"/>
                  </a:lnTo>
                  <a:lnTo>
                    <a:pt x="259016" y="16573"/>
                  </a:lnTo>
                  <a:lnTo>
                    <a:pt x="263956" y="9804"/>
                  </a:lnTo>
                  <a:lnTo>
                    <a:pt x="280416" y="9804"/>
                  </a:lnTo>
                  <a:lnTo>
                    <a:pt x="285369" y="16573"/>
                  </a:lnTo>
                  <a:lnTo>
                    <a:pt x="285369" y="4140"/>
                  </a:lnTo>
                  <a:lnTo>
                    <a:pt x="281762" y="1803"/>
                  </a:lnTo>
                  <a:lnTo>
                    <a:pt x="272186" y="0"/>
                  </a:lnTo>
                  <a:lnTo>
                    <a:pt x="262623" y="1803"/>
                  </a:lnTo>
                  <a:lnTo>
                    <a:pt x="254533" y="7023"/>
                  </a:lnTo>
                  <a:lnTo>
                    <a:pt x="248945" y="15443"/>
                  </a:lnTo>
                  <a:lnTo>
                    <a:pt x="246849" y="26822"/>
                  </a:lnTo>
                  <a:lnTo>
                    <a:pt x="248945" y="38125"/>
                  </a:lnTo>
                  <a:lnTo>
                    <a:pt x="254533" y="46507"/>
                  </a:lnTo>
                  <a:lnTo>
                    <a:pt x="262623" y="51714"/>
                  </a:lnTo>
                  <a:lnTo>
                    <a:pt x="272186" y="53517"/>
                  </a:lnTo>
                  <a:lnTo>
                    <a:pt x="281762" y="51714"/>
                  </a:lnTo>
                  <a:lnTo>
                    <a:pt x="289852" y="46507"/>
                  </a:lnTo>
                  <a:lnTo>
                    <a:pt x="291719" y="43713"/>
                  </a:lnTo>
                  <a:lnTo>
                    <a:pt x="295440" y="38125"/>
                  </a:lnTo>
                  <a:lnTo>
                    <a:pt x="297535" y="26822"/>
                  </a:lnTo>
                  <a:close/>
                </a:path>
                <a:path w="361950" h="53975">
                  <a:moveTo>
                    <a:pt x="361670" y="52260"/>
                  </a:moveTo>
                  <a:lnTo>
                    <a:pt x="347230" y="30632"/>
                  </a:lnTo>
                  <a:lnTo>
                    <a:pt x="345376" y="27838"/>
                  </a:lnTo>
                  <a:lnTo>
                    <a:pt x="343852" y="25565"/>
                  </a:lnTo>
                  <a:lnTo>
                    <a:pt x="346163" y="21120"/>
                  </a:lnTo>
                  <a:lnTo>
                    <a:pt x="348043" y="17526"/>
                  </a:lnTo>
                  <a:lnTo>
                    <a:pt x="350621" y="12458"/>
                  </a:lnTo>
                  <a:lnTo>
                    <a:pt x="352310" y="11442"/>
                  </a:lnTo>
                  <a:lnTo>
                    <a:pt x="355777" y="11442"/>
                  </a:lnTo>
                  <a:lnTo>
                    <a:pt x="357276" y="11938"/>
                  </a:lnTo>
                  <a:lnTo>
                    <a:pt x="357352" y="11442"/>
                  </a:lnTo>
                  <a:lnTo>
                    <a:pt x="359168" y="787"/>
                  </a:lnTo>
                  <a:lnTo>
                    <a:pt x="358013" y="254"/>
                  </a:lnTo>
                  <a:lnTo>
                    <a:pt x="356577" y="12"/>
                  </a:lnTo>
                  <a:lnTo>
                    <a:pt x="348589" y="12"/>
                  </a:lnTo>
                  <a:lnTo>
                    <a:pt x="344703" y="2159"/>
                  </a:lnTo>
                  <a:lnTo>
                    <a:pt x="340321" y="10807"/>
                  </a:lnTo>
                  <a:lnTo>
                    <a:pt x="334975" y="21120"/>
                  </a:lnTo>
                  <a:lnTo>
                    <a:pt x="324396" y="21120"/>
                  </a:lnTo>
                  <a:lnTo>
                    <a:pt x="324396" y="1257"/>
                  </a:lnTo>
                  <a:lnTo>
                    <a:pt x="312508" y="1257"/>
                  </a:lnTo>
                  <a:lnTo>
                    <a:pt x="312508" y="52260"/>
                  </a:lnTo>
                  <a:lnTo>
                    <a:pt x="324396" y="52260"/>
                  </a:lnTo>
                  <a:lnTo>
                    <a:pt x="324396" y="30632"/>
                  </a:lnTo>
                  <a:lnTo>
                    <a:pt x="334987" y="30632"/>
                  </a:lnTo>
                  <a:lnTo>
                    <a:pt x="348602" y="52260"/>
                  </a:lnTo>
                  <a:lnTo>
                    <a:pt x="361670" y="5226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6384051" y="3899919"/>
              <a:ext cx="235311" cy="68609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17140839" y="4021414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1" y="244726"/>
                  </a:lnTo>
                  <a:lnTo>
                    <a:pt x="981627" y="217430"/>
                  </a:lnTo>
                  <a:lnTo>
                    <a:pt x="1008923" y="176945"/>
                  </a:lnTo>
                  <a:lnTo>
                    <a:pt x="1018932" y="127367"/>
                  </a:lnTo>
                  <a:lnTo>
                    <a:pt x="1008923" y="77790"/>
                  </a:lnTo>
                  <a:lnTo>
                    <a:pt x="981627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5919468" y="3107190"/>
            <a:ext cx="2185670" cy="112776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2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Бейсболка</a:t>
            </a:r>
            <a:endParaRPr sz="1150" dirty="0">
              <a:latin typeface="Montserrat"/>
              <a:cs typeface="Montserrat"/>
            </a:endParaRPr>
          </a:p>
          <a:p>
            <a:pPr marL="12700">
              <a:lnSpc>
                <a:spcPts val="2100"/>
              </a:lnSpc>
            </a:pPr>
            <a:r>
              <a:rPr sz="2100" b="1" spc="-10" dirty="0">
                <a:solidFill>
                  <a:srgbClr val="522E48"/>
                </a:solidFill>
                <a:latin typeface="Montserrat"/>
                <a:cs typeface="Montserrat"/>
              </a:rPr>
              <a:t>COVER</a:t>
            </a:r>
            <a:endParaRPr sz="2100" dirty="0">
              <a:latin typeface="Montserrat"/>
              <a:cs typeface="Montserrat"/>
            </a:endParaRPr>
          </a:p>
          <a:p>
            <a:pPr marL="12700">
              <a:lnSpc>
                <a:spcPts val="2195"/>
              </a:lnSpc>
            </a:pPr>
            <a:r>
              <a:rPr sz="2100" b="1" spc="-20" dirty="0">
                <a:solidFill>
                  <a:srgbClr val="522E48"/>
                </a:solidFill>
                <a:latin typeface="Montserrat"/>
                <a:cs typeface="Montserrat"/>
              </a:rPr>
              <a:t>SANDWICH</a:t>
            </a:r>
            <a:r>
              <a:rPr sz="2100" b="1" spc="-6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100" b="1" spc="-25" dirty="0">
                <a:solidFill>
                  <a:srgbClr val="522E48"/>
                </a:solidFill>
                <a:latin typeface="Montserrat"/>
                <a:cs typeface="Montserrat"/>
              </a:rPr>
              <a:t>370</a:t>
            </a:r>
            <a:endParaRPr sz="2100" dirty="0">
              <a:latin typeface="Montserrat"/>
              <a:cs typeface="Montserrat"/>
            </a:endParaRPr>
          </a:p>
          <a:p>
            <a:pPr marL="1333500">
              <a:lnSpc>
                <a:spcPct val="100000"/>
              </a:lnSpc>
              <a:spcBef>
                <a:spcPts val="1814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12"/>
              </a:rPr>
              <a:t>50508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6325430" y="201112"/>
            <a:ext cx="1255395" cy="1029969"/>
            <a:chOff x="6325430" y="201112"/>
            <a:chExt cx="1255395" cy="1029969"/>
          </a:xfrm>
        </p:grpSpPr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25430" y="201112"/>
              <a:ext cx="1255029" cy="1029970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450096" y="764249"/>
              <a:ext cx="254212" cy="417276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672938" y="743370"/>
              <a:ext cx="452756" cy="186065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631850" y="806792"/>
              <a:ext cx="82615" cy="117483"/>
            </a:xfrm>
            <a:prstGeom prst="rect">
              <a:avLst/>
            </a:prstGeom>
          </p:spPr>
        </p:pic>
      </p:grpSp>
      <p:grpSp>
        <p:nvGrpSpPr>
          <p:cNvPr id="31" name="object 31"/>
          <p:cNvGrpSpPr/>
          <p:nvPr/>
        </p:nvGrpSpPr>
        <p:grpSpPr>
          <a:xfrm>
            <a:off x="7880743" y="235114"/>
            <a:ext cx="6322488" cy="11073441"/>
            <a:chOff x="7880743" y="235114"/>
            <a:chExt cx="6322488" cy="11073441"/>
          </a:xfrm>
        </p:grpSpPr>
        <p:pic>
          <p:nvPicPr>
            <p:cNvPr id="32" name="object 3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880743" y="691078"/>
              <a:ext cx="4418672" cy="10617477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025391" y="235114"/>
              <a:ext cx="4177840" cy="5193557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10456665" y="701552"/>
              <a:ext cx="3216910" cy="4241800"/>
            </a:xfrm>
            <a:custGeom>
              <a:avLst/>
              <a:gdLst/>
              <a:ahLst/>
              <a:cxnLst/>
              <a:rect l="l" t="t" r="r" b="b"/>
              <a:pathLst>
                <a:path w="3216909" h="4241800">
                  <a:moveTo>
                    <a:pt x="483105" y="0"/>
                  </a:moveTo>
                  <a:lnTo>
                    <a:pt x="0" y="3902917"/>
                  </a:lnTo>
                  <a:lnTo>
                    <a:pt x="2733278" y="4241242"/>
                  </a:lnTo>
                  <a:lnTo>
                    <a:pt x="2858216" y="3231891"/>
                  </a:lnTo>
                  <a:lnTo>
                    <a:pt x="2708493" y="3231891"/>
                  </a:lnTo>
                  <a:lnTo>
                    <a:pt x="270138" y="2930067"/>
                  </a:lnTo>
                  <a:lnTo>
                    <a:pt x="571961" y="491723"/>
                  </a:lnTo>
                  <a:lnTo>
                    <a:pt x="3197395" y="491723"/>
                  </a:lnTo>
                  <a:lnTo>
                    <a:pt x="3216383" y="338324"/>
                  </a:lnTo>
                  <a:lnTo>
                    <a:pt x="483105" y="0"/>
                  </a:lnTo>
                  <a:close/>
                </a:path>
                <a:path w="3216909" h="4241800">
                  <a:moveTo>
                    <a:pt x="3197395" y="491723"/>
                  </a:moveTo>
                  <a:lnTo>
                    <a:pt x="571961" y="491723"/>
                  </a:lnTo>
                  <a:lnTo>
                    <a:pt x="3010316" y="793536"/>
                  </a:lnTo>
                  <a:lnTo>
                    <a:pt x="2708493" y="3231891"/>
                  </a:lnTo>
                  <a:lnTo>
                    <a:pt x="2858216" y="3231891"/>
                  </a:lnTo>
                  <a:lnTo>
                    <a:pt x="3197395" y="491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>
            <a:spLocks noGrp="1"/>
          </p:cNvSpPr>
          <p:nvPr>
            <p:ph type="title"/>
          </p:nvPr>
        </p:nvSpPr>
        <p:spPr>
          <a:xfrm>
            <a:off x="417219" y="407527"/>
            <a:ext cx="5046345" cy="59563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3700" dirty="0"/>
              <a:t>РАННЕЕ</a:t>
            </a:r>
            <a:r>
              <a:rPr sz="3700" spc="5" dirty="0"/>
              <a:t> </a:t>
            </a:r>
            <a:r>
              <a:rPr sz="3700" spc="-10" dirty="0"/>
              <a:t>РАЗВИТИЕ</a:t>
            </a:r>
            <a:endParaRPr sz="3700"/>
          </a:p>
        </p:txBody>
      </p:sp>
      <p:sp>
        <p:nvSpPr>
          <p:cNvPr id="37" name="object 37"/>
          <p:cNvSpPr txBox="1"/>
          <p:nvPr/>
        </p:nvSpPr>
        <p:spPr>
          <a:xfrm>
            <a:off x="833008" y="1128376"/>
            <a:ext cx="5116195" cy="310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850" b="1" dirty="0">
                <a:solidFill>
                  <a:srgbClr val="522E48"/>
                </a:solidFill>
                <a:latin typeface="Montserrat"/>
                <a:cs typeface="Montserrat"/>
              </a:rPr>
              <a:t>Воспитатели</a:t>
            </a:r>
            <a:r>
              <a:rPr sz="1850" b="1" spc="3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850" b="1" dirty="0">
                <a:solidFill>
                  <a:srgbClr val="522E48"/>
                </a:solidFill>
                <a:latin typeface="Montserrat"/>
                <a:cs typeface="Montserrat"/>
              </a:rPr>
              <a:t>и</a:t>
            </a:r>
            <a:r>
              <a:rPr sz="1850" b="1" spc="3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850" b="1" dirty="0">
                <a:solidFill>
                  <a:srgbClr val="522E48"/>
                </a:solidFill>
                <a:latin typeface="Montserrat"/>
                <a:cs typeface="Montserrat"/>
              </a:rPr>
              <a:t>педагоги</a:t>
            </a:r>
            <a:r>
              <a:rPr sz="1850" b="1" spc="3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850" b="1" dirty="0">
                <a:solidFill>
                  <a:srgbClr val="522E48"/>
                </a:solidFill>
                <a:latin typeface="Montserrat"/>
                <a:cs typeface="Montserrat"/>
              </a:rPr>
              <a:t>детских</a:t>
            </a:r>
            <a:r>
              <a:rPr sz="1850" b="1" spc="3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850" b="1" spc="-10" dirty="0">
                <a:solidFill>
                  <a:srgbClr val="522E48"/>
                </a:solidFill>
                <a:latin typeface="Montserrat"/>
                <a:cs typeface="Montserrat"/>
              </a:rPr>
              <a:t>садов</a:t>
            </a:r>
            <a:endParaRPr sz="1850">
              <a:latin typeface="Montserrat"/>
              <a:cs typeface="Montserrat"/>
            </a:endParaRPr>
          </a:p>
        </p:txBody>
      </p:sp>
      <p:pic>
        <p:nvPicPr>
          <p:cNvPr id="38" name="object 38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428049" y="987613"/>
            <a:ext cx="5516062" cy="62825"/>
          </a:xfrm>
          <a:prstGeom prst="rect">
            <a:avLst/>
          </a:prstGeom>
        </p:spPr>
      </p:pic>
      <p:sp>
        <p:nvSpPr>
          <p:cNvPr id="39" name="object 39"/>
          <p:cNvSpPr txBox="1"/>
          <p:nvPr/>
        </p:nvSpPr>
        <p:spPr>
          <a:xfrm rot="420000">
            <a:off x="11444170" y="1003683"/>
            <a:ext cx="684308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5"/>
              </a:lnSpc>
            </a:pPr>
            <a:r>
              <a:rPr sz="90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900">
              <a:latin typeface="Montserrat"/>
              <a:cs typeface="Montserrat"/>
            </a:endParaRPr>
          </a:p>
        </p:txBody>
      </p:sp>
      <p:sp>
        <p:nvSpPr>
          <p:cNvPr id="40" name="object 40"/>
          <p:cNvSpPr txBox="1"/>
          <p:nvPr/>
        </p:nvSpPr>
        <p:spPr>
          <a:xfrm rot="420000">
            <a:off x="10910898" y="4100453"/>
            <a:ext cx="394118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dirty="0">
                <a:solidFill>
                  <a:srgbClr val="3B3B3A"/>
                </a:solidFill>
                <a:latin typeface="Trebuchet MS"/>
                <a:cs typeface="Trebuchet MS"/>
              </a:rPr>
              <a:t>2067</a:t>
            </a:r>
            <a:r>
              <a:rPr sz="70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00" spc="-3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41" name="object 41"/>
          <p:cNvSpPr txBox="1"/>
          <p:nvPr/>
        </p:nvSpPr>
        <p:spPr>
          <a:xfrm rot="420000">
            <a:off x="10750141" y="4306994"/>
            <a:ext cx="1030571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0"/>
              </a:lnSpc>
            </a:pPr>
            <a:r>
              <a:rPr sz="750" spc="-10" dirty="0">
                <a:solidFill>
                  <a:srgbClr val="3B3B3A"/>
                </a:solidFill>
                <a:latin typeface="Trebuchet MS"/>
                <a:cs typeface="Trebuchet MS"/>
              </a:rPr>
              <a:t>От</a:t>
            </a:r>
            <a:r>
              <a:rPr sz="750" spc="-4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модерации</a:t>
            </a:r>
            <a:r>
              <a:rPr sz="75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40" dirty="0">
                <a:solidFill>
                  <a:srgbClr val="3B3B3A"/>
                </a:solidFill>
                <a:latin typeface="Trebuchet MS"/>
                <a:cs typeface="Trebuchet MS"/>
              </a:rPr>
              <a:t>к 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эмпатии</a:t>
            </a:r>
            <a:endParaRPr sz="750">
              <a:latin typeface="Trebuchet MS"/>
              <a:cs typeface="Trebuchet MS"/>
            </a:endParaRPr>
          </a:p>
        </p:txBody>
      </p:sp>
      <p:sp>
        <p:nvSpPr>
          <p:cNvPr id="42" name="object 42"/>
          <p:cNvSpPr txBox="1"/>
          <p:nvPr/>
        </p:nvSpPr>
        <p:spPr>
          <a:xfrm rot="420000">
            <a:off x="12384398" y="4478393"/>
            <a:ext cx="504643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spc="-10" dirty="0">
                <a:solidFill>
                  <a:srgbClr val="36A9C2"/>
                </a:solidFill>
                <a:latin typeface="Trebuchet MS"/>
                <a:cs typeface="Trebuchet MS"/>
              </a:rPr>
              <a:t>#community</a:t>
            </a:r>
            <a:endParaRPr sz="700">
              <a:latin typeface="Trebuchet MS"/>
              <a:cs typeface="Trebuchet MS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3163874" y="585615"/>
            <a:ext cx="14083611" cy="9528455"/>
            <a:chOff x="3163874" y="585615"/>
            <a:chExt cx="14083611" cy="9528455"/>
          </a:xfrm>
        </p:grpSpPr>
        <p:sp>
          <p:nvSpPr>
            <p:cNvPr id="44" name="object 44"/>
            <p:cNvSpPr/>
            <p:nvPr/>
          </p:nvSpPr>
          <p:spPr>
            <a:xfrm>
              <a:off x="13349694" y="1231448"/>
              <a:ext cx="104775" cy="36830"/>
            </a:xfrm>
            <a:custGeom>
              <a:avLst/>
              <a:gdLst/>
              <a:ahLst/>
              <a:cxnLst/>
              <a:rect l="l" t="t" r="r" b="b"/>
              <a:pathLst>
                <a:path w="104775" h="36830">
                  <a:moveTo>
                    <a:pt x="27178" y="8128"/>
                  </a:moveTo>
                  <a:lnTo>
                    <a:pt x="22186" y="1739"/>
                  </a:lnTo>
                  <a:lnTo>
                    <a:pt x="8140" y="0"/>
                  </a:lnTo>
                  <a:lnTo>
                    <a:pt x="1739" y="4978"/>
                  </a:lnTo>
                  <a:lnTo>
                    <a:pt x="0" y="19037"/>
                  </a:lnTo>
                  <a:lnTo>
                    <a:pt x="4991" y="25438"/>
                  </a:lnTo>
                  <a:lnTo>
                    <a:pt x="19037" y="27165"/>
                  </a:lnTo>
                  <a:lnTo>
                    <a:pt x="25438" y="22186"/>
                  </a:lnTo>
                  <a:lnTo>
                    <a:pt x="26314" y="15163"/>
                  </a:lnTo>
                  <a:lnTo>
                    <a:pt x="27178" y="8128"/>
                  </a:lnTo>
                  <a:close/>
                </a:path>
                <a:path w="104775" h="36830">
                  <a:moveTo>
                    <a:pt x="65786" y="12915"/>
                  </a:moveTo>
                  <a:lnTo>
                    <a:pt x="60794" y="6515"/>
                  </a:lnTo>
                  <a:lnTo>
                    <a:pt x="46748" y="4775"/>
                  </a:lnTo>
                  <a:lnTo>
                    <a:pt x="40360" y="9766"/>
                  </a:lnTo>
                  <a:lnTo>
                    <a:pt x="38620" y="23812"/>
                  </a:lnTo>
                  <a:lnTo>
                    <a:pt x="43599" y="30213"/>
                  </a:lnTo>
                  <a:lnTo>
                    <a:pt x="57658" y="31953"/>
                  </a:lnTo>
                  <a:lnTo>
                    <a:pt x="64046" y="26962"/>
                  </a:lnTo>
                  <a:lnTo>
                    <a:pt x="64922" y="19939"/>
                  </a:lnTo>
                  <a:lnTo>
                    <a:pt x="65786" y="12915"/>
                  </a:lnTo>
                  <a:close/>
                </a:path>
                <a:path w="104775" h="36830">
                  <a:moveTo>
                    <a:pt x="104406" y="17703"/>
                  </a:moveTo>
                  <a:lnTo>
                    <a:pt x="99415" y="11290"/>
                  </a:lnTo>
                  <a:lnTo>
                    <a:pt x="85369" y="9550"/>
                  </a:lnTo>
                  <a:lnTo>
                    <a:pt x="78968" y="14554"/>
                  </a:lnTo>
                  <a:lnTo>
                    <a:pt x="77228" y="28600"/>
                  </a:lnTo>
                  <a:lnTo>
                    <a:pt x="82207" y="34988"/>
                  </a:lnTo>
                  <a:lnTo>
                    <a:pt x="96266" y="36728"/>
                  </a:lnTo>
                  <a:lnTo>
                    <a:pt x="102666" y="31737"/>
                  </a:lnTo>
                  <a:lnTo>
                    <a:pt x="103530" y="24714"/>
                  </a:lnTo>
                  <a:lnTo>
                    <a:pt x="104406" y="17703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0764582" y="3769327"/>
              <a:ext cx="194868" cy="172284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0775719" y="4057942"/>
              <a:ext cx="108586" cy="94878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1091691" y="3803073"/>
              <a:ext cx="175513" cy="184720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2939167" y="4030157"/>
              <a:ext cx="151524" cy="167188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2794926" y="1154392"/>
              <a:ext cx="366784" cy="95234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12658993" y="1090735"/>
              <a:ext cx="638810" cy="224790"/>
            </a:xfrm>
            <a:custGeom>
              <a:avLst/>
              <a:gdLst/>
              <a:ahLst/>
              <a:cxnLst/>
              <a:rect l="l" t="t" r="r" b="b"/>
              <a:pathLst>
                <a:path w="638809" h="224790">
                  <a:moveTo>
                    <a:pt x="589228" y="224705"/>
                  </a:moveTo>
                  <a:lnTo>
                    <a:pt x="30177" y="155503"/>
                  </a:lnTo>
                  <a:lnTo>
                    <a:pt x="1045" y="130537"/>
                  </a:lnTo>
                  <a:lnTo>
                    <a:pt x="0" y="116792"/>
                  </a:lnTo>
                  <a:lnTo>
                    <a:pt x="10711" y="30177"/>
                  </a:lnTo>
                  <a:lnTo>
                    <a:pt x="15084" y="17104"/>
                  </a:lnTo>
                  <a:lnTo>
                    <a:pt x="23825" y="7070"/>
                  </a:lnTo>
                  <a:lnTo>
                    <a:pt x="35689" y="1045"/>
                  </a:lnTo>
                  <a:lnTo>
                    <a:pt x="49433" y="0"/>
                  </a:lnTo>
                  <a:lnTo>
                    <a:pt x="608473" y="69191"/>
                  </a:lnTo>
                  <a:lnTo>
                    <a:pt x="621548" y="73564"/>
                  </a:lnTo>
                  <a:lnTo>
                    <a:pt x="631585" y="82305"/>
                  </a:lnTo>
                  <a:lnTo>
                    <a:pt x="637613" y="94169"/>
                  </a:lnTo>
                  <a:lnTo>
                    <a:pt x="638661" y="107912"/>
                  </a:lnTo>
                  <a:lnTo>
                    <a:pt x="627938" y="194517"/>
                  </a:lnTo>
                  <a:lnTo>
                    <a:pt x="623571" y="207592"/>
                  </a:lnTo>
                  <a:lnTo>
                    <a:pt x="614834" y="217629"/>
                  </a:lnTo>
                  <a:lnTo>
                    <a:pt x="602971" y="223657"/>
                  </a:lnTo>
                  <a:lnTo>
                    <a:pt x="589228" y="224705"/>
                  </a:lnTo>
                  <a:close/>
                </a:path>
              </a:pathLst>
            </a:custGeom>
            <a:ln w="10701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1418470" y="3847548"/>
              <a:ext cx="187325" cy="168275"/>
            </a:xfrm>
            <a:custGeom>
              <a:avLst/>
              <a:gdLst/>
              <a:ahLst/>
              <a:cxnLst/>
              <a:rect l="l" t="t" r="r" b="b"/>
              <a:pathLst>
                <a:path w="187325" h="168275">
                  <a:moveTo>
                    <a:pt x="0" y="0"/>
                  </a:moveTo>
                  <a:lnTo>
                    <a:pt x="186884" y="23130"/>
                  </a:lnTo>
                  <a:lnTo>
                    <a:pt x="47747" y="167795"/>
                  </a:lnTo>
                  <a:lnTo>
                    <a:pt x="60207" y="65997"/>
                  </a:lnTo>
                  <a:lnTo>
                    <a:pt x="0" y="0"/>
                  </a:lnTo>
                  <a:close/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1478683" y="3870676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0" y="42867"/>
                  </a:moveTo>
                  <a:lnTo>
                    <a:pt x="126676" y="0"/>
                  </a:lnTo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1036019" y="835506"/>
              <a:ext cx="253824" cy="253824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7889799" y="3238163"/>
              <a:ext cx="449580" cy="715010"/>
            </a:xfrm>
            <a:custGeom>
              <a:avLst/>
              <a:gdLst/>
              <a:ahLst/>
              <a:cxnLst/>
              <a:rect l="l" t="t" r="r" b="b"/>
              <a:pathLst>
                <a:path w="449579" h="715010">
                  <a:moveTo>
                    <a:pt x="12153" y="11099"/>
                  </a:moveTo>
                  <a:lnTo>
                    <a:pt x="11823" y="10299"/>
                  </a:lnTo>
                  <a:lnTo>
                    <a:pt x="0" y="0"/>
                  </a:lnTo>
                  <a:lnTo>
                    <a:pt x="2755" y="3378"/>
                  </a:lnTo>
                  <a:lnTo>
                    <a:pt x="4241" y="5740"/>
                  </a:lnTo>
                  <a:lnTo>
                    <a:pt x="5232" y="7785"/>
                  </a:lnTo>
                  <a:lnTo>
                    <a:pt x="7708" y="8293"/>
                  </a:lnTo>
                  <a:lnTo>
                    <a:pt x="12153" y="11099"/>
                  </a:lnTo>
                  <a:close/>
                </a:path>
                <a:path w="449579" h="715010">
                  <a:moveTo>
                    <a:pt x="373138" y="463156"/>
                  </a:moveTo>
                  <a:lnTo>
                    <a:pt x="372338" y="461594"/>
                  </a:lnTo>
                  <a:lnTo>
                    <a:pt x="372059" y="461518"/>
                  </a:lnTo>
                  <a:lnTo>
                    <a:pt x="372059" y="461810"/>
                  </a:lnTo>
                  <a:lnTo>
                    <a:pt x="371881" y="461835"/>
                  </a:lnTo>
                  <a:lnTo>
                    <a:pt x="372770" y="462889"/>
                  </a:lnTo>
                  <a:lnTo>
                    <a:pt x="373138" y="463156"/>
                  </a:lnTo>
                  <a:close/>
                </a:path>
                <a:path w="449579" h="715010">
                  <a:moveTo>
                    <a:pt x="449516" y="714781"/>
                  </a:moveTo>
                  <a:lnTo>
                    <a:pt x="448398" y="711288"/>
                  </a:lnTo>
                  <a:lnTo>
                    <a:pt x="447751" y="711047"/>
                  </a:lnTo>
                  <a:lnTo>
                    <a:pt x="447116" y="710780"/>
                  </a:lnTo>
                  <a:lnTo>
                    <a:pt x="446582" y="710907"/>
                  </a:lnTo>
                  <a:lnTo>
                    <a:pt x="449516" y="71478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846626" y="3724299"/>
              <a:ext cx="78535" cy="63540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3844645" y="2745326"/>
              <a:ext cx="4502785" cy="1207770"/>
            </a:xfrm>
            <a:custGeom>
              <a:avLst/>
              <a:gdLst/>
              <a:ahLst/>
              <a:cxnLst/>
              <a:rect l="l" t="t" r="r" b="b"/>
              <a:pathLst>
                <a:path w="4502784" h="1207770">
                  <a:moveTo>
                    <a:pt x="2628" y="1031887"/>
                  </a:moveTo>
                  <a:lnTo>
                    <a:pt x="1727" y="1032294"/>
                  </a:lnTo>
                  <a:lnTo>
                    <a:pt x="838" y="1032751"/>
                  </a:lnTo>
                  <a:lnTo>
                    <a:pt x="0" y="1033233"/>
                  </a:lnTo>
                  <a:lnTo>
                    <a:pt x="2400" y="1032332"/>
                  </a:lnTo>
                  <a:lnTo>
                    <a:pt x="2628" y="1031887"/>
                  </a:lnTo>
                  <a:close/>
                </a:path>
                <a:path w="4502784" h="1207770">
                  <a:moveTo>
                    <a:pt x="7302" y="1027861"/>
                  </a:moveTo>
                  <a:lnTo>
                    <a:pt x="6985" y="1027709"/>
                  </a:lnTo>
                  <a:lnTo>
                    <a:pt x="6832" y="1027633"/>
                  </a:lnTo>
                  <a:lnTo>
                    <a:pt x="7073" y="1027823"/>
                  </a:lnTo>
                  <a:lnTo>
                    <a:pt x="7251" y="1027925"/>
                  </a:lnTo>
                  <a:close/>
                </a:path>
                <a:path w="4502784" h="1207770">
                  <a:moveTo>
                    <a:pt x="33286" y="982611"/>
                  </a:moveTo>
                  <a:lnTo>
                    <a:pt x="32397" y="982497"/>
                  </a:lnTo>
                  <a:lnTo>
                    <a:pt x="31483" y="982205"/>
                  </a:lnTo>
                  <a:lnTo>
                    <a:pt x="30619" y="981887"/>
                  </a:lnTo>
                  <a:lnTo>
                    <a:pt x="32537" y="982764"/>
                  </a:lnTo>
                  <a:lnTo>
                    <a:pt x="31788" y="985342"/>
                  </a:lnTo>
                  <a:lnTo>
                    <a:pt x="33286" y="982611"/>
                  </a:lnTo>
                  <a:close/>
                </a:path>
                <a:path w="4502784" h="1207770">
                  <a:moveTo>
                    <a:pt x="96189" y="963930"/>
                  </a:moveTo>
                  <a:lnTo>
                    <a:pt x="92887" y="966406"/>
                  </a:lnTo>
                  <a:lnTo>
                    <a:pt x="88747" y="969403"/>
                  </a:lnTo>
                  <a:lnTo>
                    <a:pt x="87185" y="971804"/>
                  </a:lnTo>
                  <a:lnTo>
                    <a:pt x="90106" y="969086"/>
                  </a:lnTo>
                  <a:lnTo>
                    <a:pt x="93179" y="966546"/>
                  </a:lnTo>
                  <a:lnTo>
                    <a:pt x="96189" y="963930"/>
                  </a:lnTo>
                  <a:close/>
                </a:path>
                <a:path w="4502784" h="1207770">
                  <a:moveTo>
                    <a:pt x="100495" y="960221"/>
                  </a:moveTo>
                  <a:lnTo>
                    <a:pt x="96177" y="963917"/>
                  </a:lnTo>
                  <a:lnTo>
                    <a:pt x="98259" y="962355"/>
                  </a:lnTo>
                  <a:lnTo>
                    <a:pt x="100050" y="960958"/>
                  </a:lnTo>
                  <a:lnTo>
                    <a:pt x="100495" y="960221"/>
                  </a:lnTo>
                  <a:close/>
                </a:path>
                <a:path w="4502784" h="1207770">
                  <a:moveTo>
                    <a:pt x="102870" y="877925"/>
                  </a:moveTo>
                  <a:lnTo>
                    <a:pt x="102692" y="877608"/>
                  </a:lnTo>
                  <a:lnTo>
                    <a:pt x="102603" y="878332"/>
                  </a:lnTo>
                  <a:lnTo>
                    <a:pt x="102806" y="878166"/>
                  </a:lnTo>
                  <a:lnTo>
                    <a:pt x="102870" y="877925"/>
                  </a:lnTo>
                  <a:close/>
                </a:path>
                <a:path w="4502784" h="1207770">
                  <a:moveTo>
                    <a:pt x="104838" y="956487"/>
                  </a:moveTo>
                  <a:lnTo>
                    <a:pt x="100685" y="959485"/>
                  </a:lnTo>
                  <a:lnTo>
                    <a:pt x="100876" y="959586"/>
                  </a:lnTo>
                  <a:lnTo>
                    <a:pt x="100736" y="959891"/>
                  </a:lnTo>
                  <a:lnTo>
                    <a:pt x="100495" y="960208"/>
                  </a:lnTo>
                  <a:lnTo>
                    <a:pt x="104838" y="956487"/>
                  </a:lnTo>
                  <a:close/>
                </a:path>
                <a:path w="4502784" h="1207770">
                  <a:moveTo>
                    <a:pt x="105168" y="965200"/>
                  </a:moveTo>
                  <a:lnTo>
                    <a:pt x="99174" y="968997"/>
                  </a:lnTo>
                  <a:lnTo>
                    <a:pt x="98780" y="970280"/>
                  </a:lnTo>
                  <a:lnTo>
                    <a:pt x="105168" y="965200"/>
                  </a:lnTo>
                  <a:close/>
                </a:path>
                <a:path w="4502784" h="1207770">
                  <a:moveTo>
                    <a:pt x="157187" y="767930"/>
                  </a:moveTo>
                  <a:lnTo>
                    <a:pt x="157022" y="766991"/>
                  </a:lnTo>
                  <a:lnTo>
                    <a:pt x="154127" y="767880"/>
                  </a:lnTo>
                  <a:lnTo>
                    <a:pt x="157187" y="767930"/>
                  </a:lnTo>
                  <a:close/>
                </a:path>
                <a:path w="4502784" h="1207770">
                  <a:moveTo>
                    <a:pt x="157441" y="767943"/>
                  </a:moveTo>
                  <a:lnTo>
                    <a:pt x="157187" y="767930"/>
                  </a:lnTo>
                  <a:lnTo>
                    <a:pt x="157251" y="768248"/>
                  </a:lnTo>
                  <a:lnTo>
                    <a:pt x="157441" y="767943"/>
                  </a:lnTo>
                  <a:close/>
                </a:path>
                <a:path w="4502784" h="1207770">
                  <a:moveTo>
                    <a:pt x="158927" y="771944"/>
                  </a:moveTo>
                  <a:lnTo>
                    <a:pt x="157848" y="771461"/>
                  </a:lnTo>
                  <a:lnTo>
                    <a:pt x="157251" y="768248"/>
                  </a:lnTo>
                  <a:lnTo>
                    <a:pt x="154774" y="772477"/>
                  </a:lnTo>
                  <a:lnTo>
                    <a:pt x="158927" y="771944"/>
                  </a:lnTo>
                  <a:close/>
                </a:path>
                <a:path w="4502784" h="1207770">
                  <a:moveTo>
                    <a:pt x="159372" y="771893"/>
                  </a:moveTo>
                  <a:lnTo>
                    <a:pt x="159092" y="771918"/>
                  </a:lnTo>
                  <a:lnTo>
                    <a:pt x="158927" y="771944"/>
                  </a:lnTo>
                  <a:lnTo>
                    <a:pt x="159372" y="771893"/>
                  </a:lnTo>
                  <a:close/>
                </a:path>
                <a:path w="4502784" h="1207770">
                  <a:moveTo>
                    <a:pt x="180416" y="899629"/>
                  </a:moveTo>
                  <a:lnTo>
                    <a:pt x="177431" y="901928"/>
                  </a:lnTo>
                  <a:lnTo>
                    <a:pt x="175145" y="904113"/>
                  </a:lnTo>
                  <a:lnTo>
                    <a:pt x="173113" y="906170"/>
                  </a:lnTo>
                  <a:lnTo>
                    <a:pt x="175488" y="904201"/>
                  </a:lnTo>
                  <a:lnTo>
                    <a:pt x="177774" y="902258"/>
                  </a:lnTo>
                  <a:lnTo>
                    <a:pt x="180251" y="900417"/>
                  </a:lnTo>
                  <a:lnTo>
                    <a:pt x="180301" y="899960"/>
                  </a:lnTo>
                  <a:lnTo>
                    <a:pt x="180416" y="899629"/>
                  </a:lnTo>
                  <a:close/>
                </a:path>
                <a:path w="4502784" h="1207770">
                  <a:moveTo>
                    <a:pt x="185432" y="896505"/>
                  </a:moveTo>
                  <a:lnTo>
                    <a:pt x="180251" y="900417"/>
                  </a:lnTo>
                  <a:lnTo>
                    <a:pt x="180047" y="901090"/>
                  </a:lnTo>
                  <a:lnTo>
                    <a:pt x="180200" y="901496"/>
                  </a:lnTo>
                  <a:lnTo>
                    <a:pt x="181470" y="900899"/>
                  </a:lnTo>
                  <a:lnTo>
                    <a:pt x="181952" y="899642"/>
                  </a:lnTo>
                  <a:lnTo>
                    <a:pt x="183095" y="898372"/>
                  </a:lnTo>
                  <a:lnTo>
                    <a:pt x="185432" y="896505"/>
                  </a:lnTo>
                  <a:close/>
                </a:path>
                <a:path w="4502784" h="1207770">
                  <a:moveTo>
                    <a:pt x="193014" y="891044"/>
                  </a:moveTo>
                  <a:lnTo>
                    <a:pt x="189496" y="893445"/>
                  </a:lnTo>
                  <a:lnTo>
                    <a:pt x="187172" y="895121"/>
                  </a:lnTo>
                  <a:lnTo>
                    <a:pt x="185432" y="896505"/>
                  </a:lnTo>
                  <a:lnTo>
                    <a:pt x="193014" y="891044"/>
                  </a:lnTo>
                  <a:close/>
                </a:path>
                <a:path w="4502784" h="1207770">
                  <a:moveTo>
                    <a:pt x="218998" y="872020"/>
                  </a:moveTo>
                  <a:lnTo>
                    <a:pt x="218414" y="872718"/>
                  </a:lnTo>
                  <a:lnTo>
                    <a:pt x="218160" y="873315"/>
                  </a:lnTo>
                  <a:lnTo>
                    <a:pt x="218313" y="873823"/>
                  </a:lnTo>
                  <a:lnTo>
                    <a:pt x="218998" y="872020"/>
                  </a:lnTo>
                  <a:close/>
                </a:path>
                <a:path w="4502784" h="1207770">
                  <a:moveTo>
                    <a:pt x="219075" y="695096"/>
                  </a:moveTo>
                  <a:lnTo>
                    <a:pt x="218160" y="695502"/>
                  </a:lnTo>
                  <a:lnTo>
                    <a:pt x="218401" y="695540"/>
                  </a:lnTo>
                  <a:lnTo>
                    <a:pt x="218605" y="695579"/>
                  </a:lnTo>
                  <a:lnTo>
                    <a:pt x="218821" y="695629"/>
                  </a:lnTo>
                  <a:lnTo>
                    <a:pt x="219075" y="695096"/>
                  </a:lnTo>
                  <a:close/>
                </a:path>
                <a:path w="4502784" h="1207770">
                  <a:moveTo>
                    <a:pt x="229082" y="682866"/>
                  </a:moveTo>
                  <a:lnTo>
                    <a:pt x="228955" y="682129"/>
                  </a:lnTo>
                  <a:lnTo>
                    <a:pt x="228777" y="682066"/>
                  </a:lnTo>
                  <a:lnTo>
                    <a:pt x="228688" y="682777"/>
                  </a:lnTo>
                  <a:lnTo>
                    <a:pt x="228955" y="682866"/>
                  </a:lnTo>
                  <a:lnTo>
                    <a:pt x="229082" y="682866"/>
                  </a:lnTo>
                  <a:close/>
                </a:path>
                <a:path w="4502784" h="1207770">
                  <a:moveTo>
                    <a:pt x="229641" y="682028"/>
                  </a:moveTo>
                  <a:lnTo>
                    <a:pt x="228955" y="682091"/>
                  </a:lnTo>
                  <a:lnTo>
                    <a:pt x="229196" y="682205"/>
                  </a:lnTo>
                  <a:lnTo>
                    <a:pt x="229641" y="682028"/>
                  </a:lnTo>
                  <a:close/>
                </a:path>
                <a:path w="4502784" h="1207770">
                  <a:moveTo>
                    <a:pt x="238963" y="666978"/>
                  </a:moveTo>
                  <a:lnTo>
                    <a:pt x="238721" y="666788"/>
                  </a:lnTo>
                  <a:lnTo>
                    <a:pt x="238379" y="666623"/>
                  </a:lnTo>
                  <a:lnTo>
                    <a:pt x="237705" y="666470"/>
                  </a:lnTo>
                  <a:lnTo>
                    <a:pt x="238150" y="666737"/>
                  </a:lnTo>
                  <a:lnTo>
                    <a:pt x="238556" y="666877"/>
                  </a:lnTo>
                  <a:lnTo>
                    <a:pt x="238963" y="666978"/>
                  </a:lnTo>
                  <a:close/>
                </a:path>
                <a:path w="4502784" h="1207770">
                  <a:moveTo>
                    <a:pt x="239572" y="706145"/>
                  </a:moveTo>
                  <a:lnTo>
                    <a:pt x="238467" y="705853"/>
                  </a:lnTo>
                  <a:lnTo>
                    <a:pt x="237655" y="705866"/>
                  </a:lnTo>
                  <a:lnTo>
                    <a:pt x="237007" y="706018"/>
                  </a:lnTo>
                  <a:lnTo>
                    <a:pt x="237121" y="706259"/>
                  </a:lnTo>
                  <a:lnTo>
                    <a:pt x="237172" y="706488"/>
                  </a:lnTo>
                  <a:lnTo>
                    <a:pt x="237375" y="706767"/>
                  </a:lnTo>
                  <a:lnTo>
                    <a:pt x="239572" y="706145"/>
                  </a:lnTo>
                  <a:close/>
                </a:path>
                <a:path w="4502784" h="1207770">
                  <a:moveTo>
                    <a:pt x="246748" y="697750"/>
                  </a:moveTo>
                  <a:lnTo>
                    <a:pt x="244614" y="699579"/>
                  </a:lnTo>
                  <a:lnTo>
                    <a:pt x="245338" y="699173"/>
                  </a:lnTo>
                  <a:lnTo>
                    <a:pt x="246100" y="698500"/>
                  </a:lnTo>
                  <a:lnTo>
                    <a:pt x="246748" y="697750"/>
                  </a:lnTo>
                  <a:close/>
                </a:path>
                <a:path w="4502784" h="1207770">
                  <a:moveTo>
                    <a:pt x="248742" y="868680"/>
                  </a:moveTo>
                  <a:lnTo>
                    <a:pt x="245973" y="869670"/>
                  </a:lnTo>
                  <a:lnTo>
                    <a:pt x="238442" y="875030"/>
                  </a:lnTo>
                  <a:lnTo>
                    <a:pt x="248742" y="868680"/>
                  </a:lnTo>
                  <a:close/>
                </a:path>
                <a:path w="4502784" h="1207770">
                  <a:moveTo>
                    <a:pt x="252818" y="848728"/>
                  </a:moveTo>
                  <a:lnTo>
                    <a:pt x="245643" y="853313"/>
                  </a:lnTo>
                  <a:lnTo>
                    <a:pt x="237223" y="858481"/>
                  </a:lnTo>
                  <a:lnTo>
                    <a:pt x="228295" y="864222"/>
                  </a:lnTo>
                  <a:lnTo>
                    <a:pt x="219583" y="870546"/>
                  </a:lnTo>
                  <a:lnTo>
                    <a:pt x="218986" y="872020"/>
                  </a:lnTo>
                  <a:lnTo>
                    <a:pt x="225221" y="867194"/>
                  </a:lnTo>
                  <a:lnTo>
                    <a:pt x="235038" y="861085"/>
                  </a:lnTo>
                  <a:lnTo>
                    <a:pt x="245287" y="854633"/>
                  </a:lnTo>
                  <a:lnTo>
                    <a:pt x="252818" y="848728"/>
                  </a:lnTo>
                  <a:close/>
                </a:path>
                <a:path w="4502784" h="1207770">
                  <a:moveTo>
                    <a:pt x="262559" y="644715"/>
                  </a:moveTo>
                  <a:lnTo>
                    <a:pt x="261721" y="645045"/>
                  </a:lnTo>
                  <a:lnTo>
                    <a:pt x="262128" y="644982"/>
                  </a:lnTo>
                  <a:lnTo>
                    <a:pt x="262382" y="644867"/>
                  </a:lnTo>
                  <a:lnTo>
                    <a:pt x="262559" y="644715"/>
                  </a:lnTo>
                  <a:close/>
                </a:path>
                <a:path w="4502784" h="1207770">
                  <a:moveTo>
                    <a:pt x="265938" y="631825"/>
                  </a:moveTo>
                  <a:lnTo>
                    <a:pt x="265772" y="632066"/>
                  </a:lnTo>
                  <a:lnTo>
                    <a:pt x="265734" y="632434"/>
                  </a:lnTo>
                  <a:lnTo>
                    <a:pt x="265938" y="631825"/>
                  </a:lnTo>
                  <a:close/>
                </a:path>
                <a:path w="4502784" h="1207770">
                  <a:moveTo>
                    <a:pt x="282016" y="620610"/>
                  </a:moveTo>
                  <a:lnTo>
                    <a:pt x="281622" y="620560"/>
                  </a:lnTo>
                  <a:lnTo>
                    <a:pt x="281330" y="620623"/>
                  </a:lnTo>
                  <a:lnTo>
                    <a:pt x="281419" y="620903"/>
                  </a:lnTo>
                  <a:lnTo>
                    <a:pt x="281647" y="620788"/>
                  </a:lnTo>
                  <a:lnTo>
                    <a:pt x="281825" y="620699"/>
                  </a:lnTo>
                  <a:lnTo>
                    <a:pt x="282016" y="620610"/>
                  </a:lnTo>
                  <a:close/>
                </a:path>
                <a:path w="4502784" h="1207770">
                  <a:moveTo>
                    <a:pt x="291528" y="615416"/>
                  </a:moveTo>
                  <a:lnTo>
                    <a:pt x="291414" y="615048"/>
                  </a:lnTo>
                  <a:lnTo>
                    <a:pt x="291198" y="614807"/>
                  </a:lnTo>
                  <a:lnTo>
                    <a:pt x="291071" y="615289"/>
                  </a:lnTo>
                  <a:lnTo>
                    <a:pt x="290982" y="615683"/>
                  </a:lnTo>
                  <a:lnTo>
                    <a:pt x="291274" y="615823"/>
                  </a:lnTo>
                  <a:lnTo>
                    <a:pt x="291528" y="615416"/>
                  </a:lnTo>
                  <a:close/>
                </a:path>
                <a:path w="4502784" h="1207770">
                  <a:moveTo>
                    <a:pt x="296570" y="834390"/>
                  </a:moveTo>
                  <a:lnTo>
                    <a:pt x="294703" y="835342"/>
                  </a:lnTo>
                  <a:lnTo>
                    <a:pt x="294259" y="835660"/>
                  </a:lnTo>
                  <a:lnTo>
                    <a:pt x="296570" y="834390"/>
                  </a:lnTo>
                  <a:close/>
                </a:path>
                <a:path w="4502784" h="1207770">
                  <a:moveTo>
                    <a:pt x="334899" y="573138"/>
                  </a:moveTo>
                  <a:lnTo>
                    <a:pt x="332968" y="573532"/>
                  </a:lnTo>
                  <a:lnTo>
                    <a:pt x="333705" y="574408"/>
                  </a:lnTo>
                  <a:lnTo>
                    <a:pt x="334162" y="573519"/>
                  </a:lnTo>
                  <a:lnTo>
                    <a:pt x="334899" y="573138"/>
                  </a:lnTo>
                  <a:close/>
                </a:path>
                <a:path w="4502784" h="1207770">
                  <a:moveTo>
                    <a:pt x="335635" y="572973"/>
                  </a:moveTo>
                  <a:lnTo>
                    <a:pt x="335343" y="572935"/>
                  </a:lnTo>
                  <a:lnTo>
                    <a:pt x="335102" y="572998"/>
                  </a:lnTo>
                  <a:lnTo>
                    <a:pt x="334899" y="573138"/>
                  </a:lnTo>
                  <a:lnTo>
                    <a:pt x="335635" y="572973"/>
                  </a:lnTo>
                  <a:close/>
                </a:path>
                <a:path w="4502784" h="1207770">
                  <a:moveTo>
                    <a:pt x="340944" y="562063"/>
                  </a:moveTo>
                  <a:lnTo>
                    <a:pt x="340614" y="561784"/>
                  </a:lnTo>
                  <a:lnTo>
                    <a:pt x="340283" y="561581"/>
                  </a:lnTo>
                  <a:lnTo>
                    <a:pt x="340067" y="561454"/>
                  </a:lnTo>
                  <a:lnTo>
                    <a:pt x="340334" y="561721"/>
                  </a:lnTo>
                  <a:lnTo>
                    <a:pt x="340626" y="561924"/>
                  </a:lnTo>
                  <a:lnTo>
                    <a:pt x="340944" y="562063"/>
                  </a:lnTo>
                  <a:close/>
                </a:path>
                <a:path w="4502784" h="1207770">
                  <a:moveTo>
                    <a:pt x="352171" y="551688"/>
                  </a:moveTo>
                  <a:lnTo>
                    <a:pt x="352005" y="551307"/>
                  </a:lnTo>
                  <a:lnTo>
                    <a:pt x="351764" y="550875"/>
                  </a:lnTo>
                  <a:lnTo>
                    <a:pt x="351485" y="550405"/>
                  </a:lnTo>
                  <a:lnTo>
                    <a:pt x="351828" y="552043"/>
                  </a:lnTo>
                  <a:lnTo>
                    <a:pt x="352171" y="551688"/>
                  </a:lnTo>
                  <a:close/>
                </a:path>
                <a:path w="4502784" h="1207770">
                  <a:moveTo>
                    <a:pt x="368490" y="540689"/>
                  </a:moveTo>
                  <a:lnTo>
                    <a:pt x="367830" y="539648"/>
                  </a:lnTo>
                  <a:lnTo>
                    <a:pt x="367665" y="538988"/>
                  </a:lnTo>
                  <a:lnTo>
                    <a:pt x="367792" y="538530"/>
                  </a:lnTo>
                  <a:lnTo>
                    <a:pt x="367423" y="538124"/>
                  </a:lnTo>
                  <a:lnTo>
                    <a:pt x="366903" y="537692"/>
                  </a:lnTo>
                  <a:lnTo>
                    <a:pt x="366191" y="537197"/>
                  </a:lnTo>
                  <a:lnTo>
                    <a:pt x="365760" y="537425"/>
                  </a:lnTo>
                  <a:lnTo>
                    <a:pt x="367715" y="539648"/>
                  </a:lnTo>
                  <a:lnTo>
                    <a:pt x="368490" y="540689"/>
                  </a:lnTo>
                  <a:close/>
                </a:path>
                <a:path w="4502784" h="1207770">
                  <a:moveTo>
                    <a:pt x="404241" y="523786"/>
                  </a:moveTo>
                  <a:lnTo>
                    <a:pt x="404063" y="524002"/>
                  </a:lnTo>
                  <a:lnTo>
                    <a:pt x="403885" y="524217"/>
                  </a:lnTo>
                  <a:lnTo>
                    <a:pt x="403656" y="524395"/>
                  </a:lnTo>
                  <a:lnTo>
                    <a:pt x="404012" y="524192"/>
                  </a:lnTo>
                  <a:lnTo>
                    <a:pt x="404190" y="524002"/>
                  </a:lnTo>
                  <a:lnTo>
                    <a:pt x="404241" y="523786"/>
                  </a:lnTo>
                  <a:close/>
                </a:path>
                <a:path w="4502784" h="1207770">
                  <a:moveTo>
                    <a:pt x="404558" y="523265"/>
                  </a:moveTo>
                  <a:lnTo>
                    <a:pt x="404304" y="522909"/>
                  </a:lnTo>
                  <a:lnTo>
                    <a:pt x="404012" y="522605"/>
                  </a:lnTo>
                  <a:lnTo>
                    <a:pt x="403758" y="522503"/>
                  </a:lnTo>
                  <a:lnTo>
                    <a:pt x="404202" y="523125"/>
                  </a:lnTo>
                  <a:lnTo>
                    <a:pt x="404329" y="523494"/>
                  </a:lnTo>
                  <a:lnTo>
                    <a:pt x="404253" y="523786"/>
                  </a:lnTo>
                  <a:lnTo>
                    <a:pt x="404380" y="523621"/>
                  </a:lnTo>
                  <a:lnTo>
                    <a:pt x="404558" y="523265"/>
                  </a:lnTo>
                  <a:close/>
                </a:path>
                <a:path w="4502784" h="1207770">
                  <a:moveTo>
                    <a:pt x="405028" y="523341"/>
                  </a:moveTo>
                  <a:lnTo>
                    <a:pt x="405015" y="522922"/>
                  </a:lnTo>
                  <a:lnTo>
                    <a:pt x="404901" y="522439"/>
                  </a:lnTo>
                  <a:lnTo>
                    <a:pt x="404812" y="522744"/>
                  </a:lnTo>
                  <a:lnTo>
                    <a:pt x="404698" y="523011"/>
                  </a:lnTo>
                  <a:lnTo>
                    <a:pt x="404558" y="523265"/>
                  </a:lnTo>
                  <a:lnTo>
                    <a:pt x="404901" y="523697"/>
                  </a:lnTo>
                  <a:lnTo>
                    <a:pt x="405028" y="523341"/>
                  </a:lnTo>
                  <a:close/>
                </a:path>
                <a:path w="4502784" h="1207770">
                  <a:moveTo>
                    <a:pt x="407898" y="760857"/>
                  </a:moveTo>
                  <a:lnTo>
                    <a:pt x="377380" y="779284"/>
                  </a:lnTo>
                  <a:lnTo>
                    <a:pt x="381774" y="777557"/>
                  </a:lnTo>
                  <a:lnTo>
                    <a:pt x="384695" y="776757"/>
                  </a:lnTo>
                  <a:lnTo>
                    <a:pt x="383997" y="778065"/>
                  </a:lnTo>
                  <a:lnTo>
                    <a:pt x="377482" y="782701"/>
                  </a:lnTo>
                  <a:lnTo>
                    <a:pt x="393420" y="773785"/>
                  </a:lnTo>
                  <a:lnTo>
                    <a:pt x="392722" y="773061"/>
                  </a:lnTo>
                  <a:lnTo>
                    <a:pt x="392023" y="771702"/>
                  </a:lnTo>
                  <a:lnTo>
                    <a:pt x="407898" y="760857"/>
                  </a:lnTo>
                  <a:close/>
                </a:path>
                <a:path w="4502784" h="1207770">
                  <a:moveTo>
                    <a:pt x="407962" y="742950"/>
                  </a:moveTo>
                  <a:lnTo>
                    <a:pt x="401040" y="748030"/>
                  </a:lnTo>
                  <a:lnTo>
                    <a:pt x="403656" y="748030"/>
                  </a:lnTo>
                  <a:lnTo>
                    <a:pt x="406831" y="745972"/>
                  </a:lnTo>
                  <a:lnTo>
                    <a:pt x="407962" y="742950"/>
                  </a:lnTo>
                  <a:close/>
                </a:path>
                <a:path w="4502784" h="1207770">
                  <a:moveTo>
                    <a:pt x="411353" y="744220"/>
                  </a:moveTo>
                  <a:lnTo>
                    <a:pt x="409562" y="744220"/>
                  </a:lnTo>
                  <a:lnTo>
                    <a:pt x="406831" y="745972"/>
                  </a:lnTo>
                  <a:lnTo>
                    <a:pt x="406069" y="748030"/>
                  </a:lnTo>
                  <a:lnTo>
                    <a:pt x="411353" y="744220"/>
                  </a:lnTo>
                  <a:close/>
                </a:path>
                <a:path w="4502784" h="1207770">
                  <a:moveTo>
                    <a:pt x="415391" y="509206"/>
                  </a:moveTo>
                  <a:lnTo>
                    <a:pt x="414299" y="507250"/>
                  </a:lnTo>
                  <a:lnTo>
                    <a:pt x="411530" y="506183"/>
                  </a:lnTo>
                  <a:lnTo>
                    <a:pt x="410248" y="507250"/>
                  </a:lnTo>
                  <a:lnTo>
                    <a:pt x="410514" y="510057"/>
                  </a:lnTo>
                  <a:lnTo>
                    <a:pt x="409714" y="509752"/>
                  </a:lnTo>
                  <a:lnTo>
                    <a:pt x="409359" y="508838"/>
                  </a:lnTo>
                  <a:lnTo>
                    <a:pt x="408978" y="508317"/>
                  </a:lnTo>
                  <a:lnTo>
                    <a:pt x="409270" y="510362"/>
                  </a:lnTo>
                  <a:lnTo>
                    <a:pt x="410298" y="513448"/>
                  </a:lnTo>
                  <a:lnTo>
                    <a:pt x="413029" y="515251"/>
                  </a:lnTo>
                  <a:lnTo>
                    <a:pt x="411594" y="512013"/>
                  </a:lnTo>
                  <a:lnTo>
                    <a:pt x="412762" y="512826"/>
                  </a:lnTo>
                  <a:lnTo>
                    <a:pt x="410959" y="509066"/>
                  </a:lnTo>
                  <a:lnTo>
                    <a:pt x="411416" y="508088"/>
                  </a:lnTo>
                  <a:lnTo>
                    <a:pt x="412991" y="508685"/>
                  </a:lnTo>
                  <a:lnTo>
                    <a:pt x="413740" y="509727"/>
                  </a:lnTo>
                  <a:lnTo>
                    <a:pt x="413385" y="508825"/>
                  </a:lnTo>
                  <a:lnTo>
                    <a:pt x="415391" y="509206"/>
                  </a:lnTo>
                  <a:close/>
                </a:path>
                <a:path w="4502784" h="1207770">
                  <a:moveTo>
                    <a:pt x="418261" y="508368"/>
                  </a:moveTo>
                  <a:lnTo>
                    <a:pt x="417918" y="507466"/>
                  </a:lnTo>
                  <a:lnTo>
                    <a:pt x="416369" y="506107"/>
                  </a:lnTo>
                  <a:lnTo>
                    <a:pt x="415912" y="507098"/>
                  </a:lnTo>
                  <a:lnTo>
                    <a:pt x="417753" y="510120"/>
                  </a:lnTo>
                  <a:lnTo>
                    <a:pt x="418261" y="508368"/>
                  </a:lnTo>
                  <a:close/>
                </a:path>
                <a:path w="4502784" h="1207770">
                  <a:moveTo>
                    <a:pt x="484568" y="697928"/>
                  </a:moveTo>
                  <a:lnTo>
                    <a:pt x="483692" y="699058"/>
                  </a:lnTo>
                  <a:lnTo>
                    <a:pt x="483450" y="700074"/>
                  </a:lnTo>
                  <a:lnTo>
                    <a:pt x="483641" y="699985"/>
                  </a:lnTo>
                  <a:lnTo>
                    <a:pt x="484568" y="697928"/>
                  </a:lnTo>
                  <a:close/>
                </a:path>
                <a:path w="4502784" h="1207770">
                  <a:moveTo>
                    <a:pt x="511390" y="700138"/>
                  </a:moveTo>
                  <a:lnTo>
                    <a:pt x="509498" y="700697"/>
                  </a:lnTo>
                  <a:lnTo>
                    <a:pt x="502653" y="704062"/>
                  </a:lnTo>
                  <a:lnTo>
                    <a:pt x="495998" y="708621"/>
                  </a:lnTo>
                  <a:lnTo>
                    <a:pt x="497052" y="708710"/>
                  </a:lnTo>
                  <a:lnTo>
                    <a:pt x="501027" y="707059"/>
                  </a:lnTo>
                  <a:lnTo>
                    <a:pt x="503148" y="706437"/>
                  </a:lnTo>
                  <a:lnTo>
                    <a:pt x="509028" y="702144"/>
                  </a:lnTo>
                  <a:lnTo>
                    <a:pt x="511390" y="700138"/>
                  </a:lnTo>
                  <a:close/>
                </a:path>
                <a:path w="4502784" h="1207770">
                  <a:moveTo>
                    <a:pt x="576694" y="645452"/>
                  </a:moveTo>
                  <a:lnTo>
                    <a:pt x="559181" y="654113"/>
                  </a:lnTo>
                  <a:lnTo>
                    <a:pt x="566839" y="650494"/>
                  </a:lnTo>
                  <a:lnTo>
                    <a:pt x="572325" y="647712"/>
                  </a:lnTo>
                  <a:lnTo>
                    <a:pt x="576694" y="645452"/>
                  </a:lnTo>
                  <a:close/>
                </a:path>
                <a:path w="4502784" h="1207770">
                  <a:moveTo>
                    <a:pt x="697903" y="579805"/>
                  </a:moveTo>
                  <a:lnTo>
                    <a:pt x="697242" y="579856"/>
                  </a:lnTo>
                  <a:lnTo>
                    <a:pt x="696048" y="580186"/>
                  </a:lnTo>
                  <a:lnTo>
                    <a:pt x="693851" y="581101"/>
                  </a:lnTo>
                  <a:lnTo>
                    <a:pt x="694093" y="581177"/>
                  </a:lnTo>
                  <a:lnTo>
                    <a:pt x="695820" y="580567"/>
                  </a:lnTo>
                  <a:lnTo>
                    <a:pt x="697903" y="579805"/>
                  </a:lnTo>
                  <a:close/>
                </a:path>
                <a:path w="4502784" h="1207770">
                  <a:moveTo>
                    <a:pt x="831316" y="521106"/>
                  </a:moveTo>
                  <a:lnTo>
                    <a:pt x="825550" y="524510"/>
                  </a:lnTo>
                  <a:lnTo>
                    <a:pt x="828370" y="523240"/>
                  </a:lnTo>
                  <a:lnTo>
                    <a:pt x="831316" y="521106"/>
                  </a:lnTo>
                  <a:close/>
                </a:path>
                <a:path w="4502784" h="1207770">
                  <a:moveTo>
                    <a:pt x="834161" y="519430"/>
                  </a:moveTo>
                  <a:lnTo>
                    <a:pt x="833869" y="519264"/>
                  </a:lnTo>
                  <a:lnTo>
                    <a:pt x="831316" y="521106"/>
                  </a:lnTo>
                  <a:lnTo>
                    <a:pt x="834161" y="519430"/>
                  </a:lnTo>
                  <a:close/>
                </a:path>
                <a:path w="4502784" h="1207770">
                  <a:moveTo>
                    <a:pt x="879576" y="506437"/>
                  </a:moveTo>
                  <a:lnTo>
                    <a:pt x="879411" y="506095"/>
                  </a:lnTo>
                  <a:lnTo>
                    <a:pt x="878522" y="506120"/>
                  </a:lnTo>
                  <a:lnTo>
                    <a:pt x="877252" y="506336"/>
                  </a:lnTo>
                  <a:lnTo>
                    <a:pt x="877785" y="506577"/>
                  </a:lnTo>
                  <a:lnTo>
                    <a:pt x="878687" y="506577"/>
                  </a:lnTo>
                  <a:lnTo>
                    <a:pt x="879576" y="506437"/>
                  </a:lnTo>
                  <a:close/>
                </a:path>
                <a:path w="4502784" h="1207770">
                  <a:moveTo>
                    <a:pt x="997470" y="448805"/>
                  </a:moveTo>
                  <a:lnTo>
                    <a:pt x="990892" y="451192"/>
                  </a:lnTo>
                  <a:lnTo>
                    <a:pt x="992733" y="450646"/>
                  </a:lnTo>
                  <a:lnTo>
                    <a:pt x="994981" y="449821"/>
                  </a:lnTo>
                  <a:lnTo>
                    <a:pt x="997470" y="448805"/>
                  </a:lnTo>
                  <a:close/>
                </a:path>
                <a:path w="4502784" h="1207770">
                  <a:moveTo>
                    <a:pt x="1015085" y="441210"/>
                  </a:moveTo>
                  <a:lnTo>
                    <a:pt x="1005598" y="445592"/>
                  </a:lnTo>
                  <a:lnTo>
                    <a:pt x="997470" y="448805"/>
                  </a:lnTo>
                  <a:lnTo>
                    <a:pt x="1014361" y="442747"/>
                  </a:lnTo>
                  <a:lnTo>
                    <a:pt x="1015085" y="441210"/>
                  </a:lnTo>
                  <a:close/>
                </a:path>
                <a:path w="4502784" h="1207770">
                  <a:moveTo>
                    <a:pt x="1186522" y="363220"/>
                  </a:moveTo>
                  <a:lnTo>
                    <a:pt x="1177213" y="367030"/>
                  </a:lnTo>
                  <a:lnTo>
                    <a:pt x="1186434" y="363270"/>
                  </a:lnTo>
                  <a:close/>
                </a:path>
                <a:path w="4502784" h="1207770">
                  <a:moveTo>
                    <a:pt x="1227264" y="362966"/>
                  </a:moveTo>
                  <a:lnTo>
                    <a:pt x="1226667" y="362623"/>
                  </a:lnTo>
                  <a:lnTo>
                    <a:pt x="1223708" y="362902"/>
                  </a:lnTo>
                  <a:lnTo>
                    <a:pt x="1222400" y="362267"/>
                  </a:lnTo>
                  <a:lnTo>
                    <a:pt x="1221498" y="365442"/>
                  </a:lnTo>
                  <a:lnTo>
                    <a:pt x="1227264" y="362966"/>
                  </a:lnTo>
                  <a:close/>
                </a:path>
                <a:path w="4502784" h="1207770">
                  <a:moveTo>
                    <a:pt x="1257998" y="350520"/>
                  </a:moveTo>
                  <a:lnTo>
                    <a:pt x="1257579" y="350520"/>
                  </a:lnTo>
                  <a:lnTo>
                    <a:pt x="1245438" y="354330"/>
                  </a:lnTo>
                  <a:lnTo>
                    <a:pt x="1257998" y="350520"/>
                  </a:lnTo>
                  <a:close/>
                </a:path>
                <a:path w="4502784" h="1207770">
                  <a:moveTo>
                    <a:pt x="1258646" y="350520"/>
                  </a:moveTo>
                  <a:lnTo>
                    <a:pt x="1258582" y="350342"/>
                  </a:lnTo>
                  <a:lnTo>
                    <a:pt x="1257998" y="350520"/>
                  </a:lnTo>
                  <a:lnTo>
                    <a:pt x="1258646" y="350520"/>
                  </a:lnTo>
                  <a:close/>
                </a:path>
                <a:path w="4502784" h="1207770">
                  <a:moveTo>
                    <a:pt x="1362659" y="300024"/>
                  </a:moveTo>
                  <a:lnTo>
                    <a:pt x="1357922" y="300939"/>
                  </a:lnTo>
                  <a:lnTo>
                    <a:pt x="1353108" y="301688"/>
                  </a:lnTo>
                  <a:lnTo>
                    <a:pt x="1348409" y="302742"/>
                  </a:lnTo>
                  <a:lnTo>
                    <a:pt x="1342656" y="307251"/>
                  </a:lnTo>
                  <a:lnTo>
                    <a:pt x="1349273" y="304685"/>
                  </a:lnTo>
                  <a:lnTo>
                    <a:pt x="1355953" y="302298"/>
                  </a:lnTo>
                  <a:lnTo>
                    <a:pt x="1362659" y="300024"/>
                  </a:lnTo>
                  <a:close/>
                </a:path>
                <a:path w="4502784" h="1207770">
                  <a:moveTo>
                    <a:pt x="1463713" y="288810"/>
                  </a:moveTo>
                  <a:lnTo>
                    <a:pt x="1460220" y="289928"/>
                  </a:lnTo>
                  <a:lnTo>
                    <a:pt x="1454518" y="291947"/>
                  </a:lnTo>
                  <a:lnTo>
                    <a:pt x="1448460" y="294182"/>
                  </a:lnTo>
                  <a:lnTo>
                    <a:pt x="1463713" y="288810"/>
                  </a:lnTo>
                  <a:close/>
                </a:path>
                <a:path w="4502784" h="1207770">
                  <a:moveTo>
                    <a:pt x="1471777" y="286334"/>
                  </a:moveTo>
                  <a:lnTo>
                    <a:pt x="1465986" y="288074"/>
                  </a:lnTo>
                  <a:lnTo>
                    <a:pt x="1464449" y="288569"/>
                  </a:lnTo>
                  <a:lnTo>
                    <a:pt x="1471777" y="286334"/>
                  </a:lnTo>
                  <a:close/>
                </a:path>
                <a:path w="4502784" h="1207770">
                  <a:moveTo>
                    <a:pt x="1587881" y="237045"/>
                  </a:moveTo>
                  <a:lnTo>
                    <a:pt x="1579168" y="239014"/>
                  </a:lnTo>
                  <a:lnTo>
                    <a:pt x="1572437" y="240665"/>
                  </a:lnTo>
                  <a:lnTo>
                    <a:pt x="1572602" y="242354"/>
                  </a:lnTo>
                  <a:lnTo>
                    <a:pt x="1582572" y="238721"/>
                  </a:lnTo>
                  <a:lnTo>
                    <a:pt x="1587881" y="237045"/>
                  </a:lnTo>
                  <a:close/>
                </a:path>
                <a:path w="4502784" h="1207770">
                  <a:moveTo>
                    <a:pt x="1610499" y="231355"/>
                  </a:moveTo>
                  <a:lnTo>
                    <a:pt x="1601698" y="232981"/>
                  </a:lnTo>
                  <a:lnTo>
                    <a:pt x="1594497" y="234937"/>
                  </a:lnTo>
                  <a:lnTo>
                    <a:pt x="1587881" y="237032"/>
                  </a:lnTo>
                  <a:lnTo>
                    <a:pt x="1595018" y="235432"/>
                  </a:lnTo>
                  <a:lnTo>
                    <a:pt x="1603451" y="233603"/>
                  </a:lnTo>
                  <a:lnTo>
                    <a:pt x="1610499" y="231355"/>
                  </a:lnTo>
                  <a:close/>
                </a:path>
                <a:path w="4502784" h="1207770">
                  <a:moveTo>
                    <a:pt x="1627543" y="242570"/>
                  </a:moveTo>
                  <a:lnTo>
                    <a:pt x="1626362" y="242570"/>
                  </a:lnTo>
                  <a:lnTo>
                    <a:pt x="1626514" y="241300"/>
                  </a:lnTo>
                  <a:lnTo>
                    <a:pt x="1620342" y="243840"/>
                  </a:lnTo>
                  <a:lnTo>
                    <a:pt x="1615427" y="245110"/>
                  </a:lnTo>
                  <a:lnTo>
                    <a:pt x="1613966" y="246380"/>
                  </a:lnTo>
                  <a:lnTo>
                    <a:pt x="1618157" y="246380"/>
                  </a:lnTo>
                  <a:lnTo>
                    <a:pt x="1621155" y="243840"/>
                  </a:lnTo>
                  <a:lnTo>
                    <a:pt x="1627543" y="242570"/>
                  </a:lnTo>
                  <a:close/>
                </a:path>
                <a:path w="4502784" h="1207770">
                  <a:moveTo>
                    <a:pt x="1631048" y="241871"/>
                  </a:moveTo>
                  <a:lnTo>
                    <a:pt x="1627543" y="242570"/>
                  </a:lnTo>
                  <a:lnTo>
                    <a:pt x="1629384" y="242570"/>
                  </a:lnTo>
                  <a:lnTo>
                    <a:pt x="1631048" y="241871"/>
                  </a:lnTo>
                  <a:close/>
                </a:path>
                <a:path w="4502784" h="1207770">
                  <a:moveTo>
                    <a:pt x="1634807" y="238721"/>
                  </a:moveTo>
                  <a:lnTo>
                    <a:pt x="1633639" y="238696"/>
                  </a:lnTo>
                  <a:lnTo>
                    <a:pt x="1628686" y="239953"/>
                  </a:lnTo>
                  <a:lnTo>
                    <a:pt x="1626692" y="240792"/>
                  </a:lnTo>
                  <a:lnTo>
                    <a:pt x="1626514" y="241147"/>
                  </a:lnTo>
                  <a:lnTo>
                    <a:pt x="1631073" y="239839"/>
                  </a:lnTo>
                  <a:lnTo>
                    <a:pt x="1634807" y="238721"/>
                  </a:lnTo>
                  <a:close/>
                </a:path>
                <a:path w="4502784" h="1207770">
                  <a:moveTo>
                    <a:pt x="1728368" y="636295"/>
                  </a:moveTo>
                  <a:lnTo>
                    <a:pt x="1728355" y="634568"/>
                  </a:lnTo>
                  <a:lnTo>
                    <a:pt x="1728343" y="635000"/>
                  </a:lnTo>
                  <a:lnTo>
                    <a:pt x="1728368" y="636295"/>
                  </a:lnTo>
                  <a:close/>
                </a:path>
                <a:path w="4502784" h="1207770">
                  <a:moveTo>
                    <a:pt x="1728533" y="637857"/>
                  </a:moveTo>
                  <a:lnTo>
                    <a:pt x="1728343" y="636600"/>
                  </a:lnTo>
                  <a:lnTo>
                    <a:pt x="1728343" y="636790"/>
                  </a:lnTo>
                  <a:lnTo>
                    <a:pt x="1728533" y="637857"/>
                  </a:lnTo>
                  <a:close/>
                </a:path>
                <a:path w="4502784" h="1207770">
                  <a:moveTo>
                    <a:pt x="1735607" y="646023"/>
                  </a:moveTo>
                  <a:lnTo>
                    <a:pt x="1734870" y="636041"/>
                  </a:lnTo>
                  <a:lnTo>
                    <a:pt x="1735023" y="640549"/>
                  </a:lnTo>
                  <a:lnTo>
                    <a:pt x="1734045" y="640143"/>
                  </a:lnTo>
                  <a:lnTo>
                    <a:pt x="1732584" y="636524"/>
                  </a:lnTo>
                  <a:lnTo>
                    <a:pt x="1730006" y="626757"/>
                  </a:lnTo>
                  <a:lnTo>
                    <a:pt x="1728978" y="624433"/>
                  </a:lnTo>
                  <a:lnTo>
                    <a:pt x="1728368" y="626376"/>
                  </a:lnTo>
                  <a:lnTo>
                    <a:pt x="1728355" y="634568"/>
                  </a:lnTo>
                  <a:lnTo>
                    <a:pt x="1729968" y="637197"/>
                  </a:lnTo>
                  <a:lnTo>
                    <a:pt x="1733169" y="643712"/>
                  </a:lnTo>
                  <a:lnTo>
                    <a:pt x="1735607" y="646023"/>
                  </a:lnTo>
                  <a:close/>
                </a:path>
                <a:path w="4502784" h="1207770">
                  <a:moveTo>
                    <a:pt x="1746110" y="217817"/>
                  </a:moveTo>
                  <a:lnTo>
                    <a:pt x="1741665" y="218567"/>
                  </a:lnTo>
                  <a:lnTo>
                    <a:pt x="1739468" y="218922"/>
                  </a:lnTo>
                  <a:lnTo>
                    <a:pt x="1742059" y="218732"/>
                  </a:lnTo>
                  <a:lnTo>
                    <a:pt x="1744624" y="218389"/>
                  </a:lnTo>
                  <a:lnTo>
                    <a:pt x="1746110" y="217817"/>
                  </a:lnTo>
                  <a:close/>
                </a:path>
                <a:path w="4502784" h="1207770">
                  <a:moveTo>
                    <a:pt x="1872615" y="176530"/>
                  </a:moveTo>
                  <a:lnTo>
                    <a:pt x="1864410" y="177800"/>
                  </a:lnTo>
                  <a:lnTo>
                    <a:pt x="1865998" y="177800"/>
                  </a:lnTo>
                  <a:lnTo>
                    <a:pt x="1872615" y="176530"/>
                  </a:lnTo>
                  <a:close/>
                </a:path>
                <a:path w="4502784" h="1207770">
                  <a:moveTo>
                    <a:pt x="1918081" y="170180"/>
                  </a:moveTo>
                  <a:lnTo>
                    <a:pt x="1916582" y="170180"/>
                  </a:lnTo>
                  <a:lnTo>
                    <a:pt x="1916582" y="170637"/>
                  </a:lnTo>
                  <a:lnTo>
                    <a:pt x="1918081" y="170180"/>
                  </a:lnTo>
                  <a:close/>
                </a:path>
                <a:path w="4502784" h="1207770">
                  <a:moveTo>
                    <a:pt x="1926361" y="167640"/>
                  </a:moveTo>
                  <a:lnTo>
                    <a:pt x="1918081" y="170180"/>
                  </a:lnTo>
                  <a:lnTo>
                    <a:pt x="1923122" y="170180"/>
                  </a:lnTo>
                  <a:lnTo>
                    <a:pt x="1926361" y="167640"/>
                  </a:lnTo>
                  <a:close/>
                </a:path>
                <a:path w="4502784" h="1207770">
                  <a:moveTo>
                    <a:pt x="1939594" y="190423"/>
                  </a:moveTo>
                  <a:lnTo>
                    <a:pt x="1939099" y="190500"/>
                  </a:lnTo>
                  <a:lnTo>
                    <a:pt x="1932559" y="191770"/>
                  </a:lnTo>
                  <a:lnTo>
                    <a:pt x="1939594" y="190423"/>
                  </a:lnTo>
                  <a:close/>
                </a:path>
                <a:path w="4502784" h="1207770">
                  <a:moveTo>
                    <a:pt x="1952904" y="189814"/>
                  </a:moveTo>
                  <a:lnTo>
                    <a:pt x="1951977" y="189865"/>
                  </a:lnTo>
                  <a:lnTo>
                    <a:pt x="1946567" y="190804"/>
                  </a:lnTo>
                  <a:lnTo>
                    <a:pt x="1949640" y="190398"/>
                  </a:lnTo>
                  <a:lnTo>
                    <a:pt x="1952904" y="189814"/>
                  </a:lnTo>
                  <a:close/>
                </a:path>
                <a:path w="4502784" h="1207770">
                  <a:moveTo>
                    <a:pt x="1955927" y="190309"/>
                  </a:moveTo>
                  <a:lnTo>
                    <a:pt x="1952891" y="190500"/>
                  </a:lnTo>
                  <a:lnTo>
                    <a:pt x="1955507" y="190500"/>
                  </a:lnTo>
                  <a:lnTo>
                    <a:pt x="1955927" y="190309"/>
                  </a:lnTo>
                  <a:close/>
                </a:path>
                <a:path w="4502784" h="1207770">
                  <a:moveTo>
                    <a:pt x="2054212" y="157480"/>
                  </a:moveTo>
                  <a:lnTo>
                    <a:pt x="2043125" y="157480"/>
                  </a:lnTo>
                  <a:lnTo>
                    <a:pt x="2044369" y="158750"/>
                  </a:lnTo>
                  <a:lnTo>
                    <a:pt x="2054212" y="157480"/>
                  </a:lnTo>
                  <a:close/>
                </a:path>
                <a:path w="4502784" h="1207770">
                  <a:moveTo>
                    <a:pt x="2066721" y="156210"/>
                  </a:moveTo>
                  <a:lnTo>
                    <a:pt x="2056574" y="157480"/>
                  </a:lnTo>
                  <a:lnTo>
                    <a:pt x="2061489" y="157480"/>
                  </a:lnTo>
                  <a:lnTo>
                    <a:pt x="2066721" y="156210"/>
                  </a:lnTo>
                  <a:close/>
                </a:path>
                <a:path w="4502784" h="1207770">
                  <a:moveTo>
                    <a:pt x="2080463" y="154927"/>
                  </a:moveTo>
                  <a:lnTo>
                    <a:pt x="2073910" y="155346"/>
                  </a:lnTo>
                  <a:lnTo>
                    <a:pt x="2066734" y="156019"/>
                  </a:lnTo>
                  <a:lnTo>
                    <a:pt x="2070836" y="155778"/>
                  </a:lnTo>
                  <a:lnTo>
                    <a:pt x="2080463" y="154927"/>
                  </a:lnTo>
                  <a:close/>
                </a:path>
                <a:path w="4502784" h="1207770">
                  <a:moveTo>
                    <a:pt x="2083600" y="175653"/>
                  </a:moveTo>
                  <a:lnTo>
                    <a:pt x="2080082" y="175475"/>
                  </a:lnTo>
                  <a:lnTo>
                    <a:pt x="2077224" y="175463"/>
                  </a:lnTo>
                  <a:lnTo>
                    <a:pt x="2074722" y="175488"/>
                  </a:lnTo>
                  <a:lnTo>
                    <a:pt x="2083600" y="175653"/>
                  </a:lnTo>
                  <a:close/>
                </a:path>
                <a:path w="4502784" h="1207770">
                  <a:moveTo>
                    <a:pt x="2094585" y="173266"/>
                  </a:moveTo>
                  <a:lnTo>
                    <a:pt x="2085454" y="173990"/>
                  </a:lnTo>
                  <a:lnTo>
                    <a:pt x="2093556" y="173990"/>
                  </a:lnTo>
                  <a:lnTo>
                    <a:pt x="2094585" y="173266"/>
                  </a:lnTo>
                  <a:close/>
                </a:path>
                <a:path w="4502784" h="1207770">
                  <a:moveTo>
                    <a:pt x="2162111" y="783983"/>
                  </a:moveTo>
                  <a:lnTo>
                    <a:pt x="2155761" y="784301"/>
                  </a:lnTo>
                  <a:lnTo>
                    <a:pt x="2147316" y="785202"/>
                  </a:lnTo>
                  <a:lnTo>
                    <a:pt x="2138273" y="786714"/>
                  </a:lnTo>
                  <a:lnTo>
                    <a:pt x="2130183" y="788860"/>
                  </a:lnTo>
                  <a:lnTo>
                    <a:pt x="2139658" y="787577"/>
                  </a:lnTo>
                  <a:lnTo>
                    <a:pt x="2148560" y="786485"/>
                  </a:lnTo>
                  <a:lnTo>
                    <a:pt x="2156256" y="785368"/>
                  </a:lnTo>
                  <a:lnTo>
                    <a:pt x="2162111" y="783983"/>
                  </a:lnTo>
                  <a:close/>
                </a:path>
                <a:path w="4502784" h="1207770">
                  <a:moveTo>
                    <a:pt x="2548852" y="553720"/>
                  </a:moveTo>
                  <a:lnTo>
                    <a:pt x="2545740" y="557530"/>
                  </a:lnTo>
                  <a:lnTo>
                    <a:pt x="2546210" y="557060"/>
                  </a:lnTo>
                  <a:lnTo>
                    <a:pt x="2548852" y="553720"/>
                  </a:lnTo>
                  <a:close/>
                </a:path>
                <a:path w="4502784" h="1207770">
                  <a:moveTo>
                    <a:pt x="2570188" y="560920"/>
                  </a:moveTo>
                  <a:lnTo>
                    <a:pt x="2569006" y="562610"/>
                  </a:lnTo>
                  <a:lnTo>
                    <a:pt x="2565755" y="567690"/>
                  </a:lnTo>
                  <a:lnTo>
                    <a:pt x="2567724" y="565150"/>
                  </a:lnTo>
                  <a:lnTo>
                    <a:pt x="2570188" y="560920"/>
                  </a:lnTo>
                  <a:close/>
                </a:path>
                <a:path w="4502784" h="1207770">
                  <a:moveTo>
                    <a:pt x="2581821" y="313220"/>
                  </a:moveTo>
                  <a:lnTo>
                    <a:pt x="2580817" y="311632"/>
                  </a:lnTo>
                  <a:lnTo>
                    <a:pt x="2578519" y="307632"/>
                  </a:lnTo>
                  <a:lnTo>
                    <a:pt x="2581046" y="312254"/>
                  </a:lnTo>
                  <a:lnTo>
                    <a:pt x="2581821" y="313220"/>
                  </a:lnTo>
                  <a:close/>
                </a:path>
                <a:path w="4502784" h="1207770">
                  <a:moveTo>
                    <a:pt x="2591803" y="476478"/>
                  </a:moveTo>
                  <a:lnTo>
                    <a:pt x="2587891" y="485101"/>
                  </a:lnTo>
                  <a:lnTo>
                    <a:pt x="2588514" y="484289"/>
                  </a:lnTo>
                  <a:lnTo>
                    <a:pt x="2589123" y="483108"/>
                  </a:lnTo>
                  <a:lnTo>
                    <a:pt x="2589746" y="482104"/>
                  </a:lnTo>
                  <a:lnTo>
                    <a:pt x="2591803" y="476478"/>
                  </a:lnTo>
                  <a:close/>
                </a:path>
                <a:path w="4502784" h="1207770">
                  <a:moveTo>
                    <a:pt x="2601480" y="443941"/>
                  </a:moveTo>
                  <a:lnTo>
                    <a:pt x="2600617" y="441883"/>
                  </a:lnTo>
                  <a:lnTo>
                    <a:pt x="2598902" y="444525"/>
                  </a:lnTo>
                  <a:lnTo>
                    <a:pt x="2596756" y="452894"/>
                  </a:lnTo>
                  <a:lnTo>
                    <a:pt x="2599766" y="450773"/>
                  </a:lnTo>
                  <a:lnTo>
                    <a:pt x="2601112" y="449643"/>
                  </a:lnTo>
                  <a:lnTo>
                    <a:pt x="2601480" y="443941"/>
                  </a:lnTo>
                  <a:close/>
                </a:path>
                <a:path w="4502784" h="1207770">
                  <a:moveTo>
                    <a:pt x="2602446" y="301612"/>
                  </a:moveTo>
                  <a:lnTo>
                    <a:pt x="2600452" y="298526"/>
                  </a:lnTo>
                  <a:lnTo>
                    <a:pt x="2601099" y="299593"/>
                  </a:lnTo>
                  <a:lnTo>
                    <a:pt x="2602446" y="301612"/>
                  </a:lnTo>
                  <a:close/>
                </a:path>
                <a:path w="4502784" h="1207770">
                  <a:moveTo>
                    <a:pt x="2606789" y="309232"/>
                  </a:moveTo>
                  <a:lnTo>
                    <a:pt x="2605557" y="306247"/>
                  </a:lnTo>
                  <a:lnTo>
                    <a:pt x="2602458" y="301612"/>
                  </a:lnTo>
                  <a:lnTo>
                    <a:pt x="2606789" y="309232"/>
                  </a:lnTo>
                  <a:close/>
                </a:path>
                <a:path w="4502784" h="1207770">
                  <a:moveTo>
                    <a:pt x="2611526" y="318414"/>
                  </a:moveTo>
                  <a:lnTo>
                    <a:pt x="2610967" y="317195"/>
                  </a:lnTo>
                  <a:lnTo>
                    <a:pt x="2606789" y="309232"/>
                  </a:lnTo>
                  <a:lnTo>
                    <a:pt x="2607729" y="311480"/>
                  </a:lnTo>
                  <a:lnTo>
                    <a:pt x="2610396" y="316395"/>
                  </a:lnTo>
                  <a:lnTo>
                    <a:pt x="2611526" y="318414"/>
                  </a:lnTo>
                  <a:close/>
                </a:path>
                <a:path w="4502784" h="1207770">
                  <a:moveTo>
                    <a:pt x="2614422" y="324726"/>
                  </a:moveTo>
                  <a:lnTo>
                    <a:pt x="2613139" y="321284"/>
                  </a:lnTo>
                  <a:lnTo>
                    <a:pt x="2611526" y="318414"/>
                  </a:lnTo>
                  <a:lnTo>
                    <a:pt x="2614422" y="324726"/>
                  </a:lnTo>
                  <a:close/>
                </a:path>
                <a:path w="4502784" h="1207770">
                  <a:moveTo>
                    <a:pt x="2617012" y="331787"/>
                  </a:moveTo>
                  <a:lnTo>
                    <a:pt x="2615095" y="326517"/>
                  </a:lnTo>
                  <a:lnTo>
                    <a:pt x="2614422" y="324726"/>
                  </a:lnTo>
                  <a:lnTo>
                    <a:pt x="2617012" y="331787"/>
                  </a:lnTo>
                  <a:close/>
                </a:path>
                <a:path w="4502784" h="1207770">
                  <a:moveTo>
                    <a:pt x="2665133" y="3810"/>
                  </a:moveTo>
                  <a:lnTo>
                    <a:pt x="2656408" y="5080"/>
                  </a:lnTo>
                  <a:lnTo>
                    <a:pt x="2647810" y="6070"/>
                  </a:lnTo>
                  <a:lnTo>
                    <a:pt x="2648750" y="6350"/>
                  </a:lnTo>
                  <a:lnTo>
                    <a:pt x="2665133" y="3810"/>
                  </a:lnTo>
                  <a:close/>
                </a:path>
                <a:path w="4502784" h="1207770">
                  <a:moveTo>
                    <a:pt x="2680271" y="28829"/>
                  </a:moveTo>
                  <a:lnTo>
                    <a:pt x="2670098" y="29565"/>
                  </a:lnTo>
                  <a:lnTo>
                    <a:pt x="2658707" y="31711"/>
                  </a:lnTo>
                  <a:lnTo>
                    <a:pt x="2680271" y="28829"/>
                  </a:lnTo>
                  <a:close/>
                </a:path>
                <a:path w="4502784" h="1207770">
                  <a:moveTo>
                    <a:pt x="2765336" y="88"/>
                  </a:moveTo>
                  <a:lnTo>
                    <a:pt x="2762567" y="114"/>
                  </a:lnTo>
                  <a:lnTo>
                    <a:pt x="2760027" y="266"/>
                  </a:lnTo>
                  <a:lnTo>
                    <a:pt x="2758173" y="660"/>
                  </a:lnTo>
                  <a:lnTo>
                    <a:pt x="2765336" y="88"/>
                  </a:lnTo>
                  <a:close/>
                </a:path>
                <a:path w="4502784" h="1207770">
                  <a:moveTo>
                    <a:pt x="2828340" y="520"/>
                  </a:moveTo>
                  <a:lnTo>
                    <a:pt x="2823159" y="292"/>
                  </a:lnTo>
                  <a:lnTo>
                    <a:pt x="2823222" y="1041"/>
                  </a:lnTo>
                  <a:lnTo>
                    <a:pt x="2828340" y="520"/>
                  </a:lnTo>
                  <a:close/>
                </a:path>
                <a:path w="4502784" h="1207770">
                  <a:moveTo>
                    <a:pt x="2988322" y="17780"/>
                  </a:moveTo>
                  <a:lnTo>
                    <a:pt x="2975953" y="16510"/>
                  </a:lnTo>
                  <a:lnTo>
                    <a:pt x="2965043" y="15240"/>
                  </a:lnTo>
                  <a:lnTo>
                    <a:pt x="2956826" y="15240"/>
                  </a:lnTo>
                  <a:lnTo>
                    <a:pt x="2952496" y="16510"/>
                  </a:lnTo>
                  <a:lnTo>
                    <a:pt x="2939542" y="13970"/>
                  </a:lnTo>
                  <a:lnTo>
                    <a:pt x="2930029" y="11430"/>
                  </a:lnTo>
                  <a:lnTo>
                    <a:pt x="2922562" y="10160"/>
                  </a:lnTo>
                  <a:lnTo>
                    <a:pt x="2915716" y="8890"/>
                  </a:lnTo>
                  <a:lnTo>
                    <a:pt x="2908071" y="7620"/>
                  </a:lnTo>
                  <a:lnTo>
                    <a:pt x="2898203" y="6350"/>
                  </a:lnTo>
                  <a:lnTo>
                    <a:pt x="2884665" y="5080"/>
                  </a:lnTo>
                  <a:lnTo>
                    <a:pt x="2866009" y="2540"/>
                  </a:lnTo>
                  <a:lnTo>
                    <a:pt x="2846184" y="2540"/>
                  </a:lnTo>
                  <a:lnTo>
                    <a:pt x="2836126" y="3810"/>
                  </a:lnTo>
                  <a:lnTo>
                    <a:pt x="2823578" y="5080"/>
                  </a:lnTo>
                  <a:lnTo>
                    <a:pt x="2823464" y="3810"/>
                  </a:lnTo>
                  <a:lnTo>
                    <a:pt x="2823210" y="1270"/>
                  </a:lnTo>
                  <a:lnTo>
                    <a:pt x="2797124" y="3810"/>
                  </a:lnTo>
                  <a:lnTo>
                    <a:pt x="2783319" y="0"/>
                  </a:lnTo>
                  <a:lnTo>
                    <a:pt x="2771317" y="0"/>
                  </a:lnTo>
                  <a:lnTo>
                    <a:pt x="2765336" y="1270"/>
                  </a:lnTo>
                  <a:lnTo>
                    <a:pt x="2772511" y="1270"/>
                  </a:lnTo>
                  <a:lnTo>
                    <a:pt x="2780563" y="2540"/>
                  </a:lnTo>
                  <a:lnTo>
                    <a:pt x="2779458" y="3810"/>
                  </a:lnTo>
                  <a:lnTo>
                    <a:pt x="2734627" y="3810"/>
                  </a:lnTo>
                  <a:lnTo>
                    <a:pt x="2720911" y="2540"/>
                  </a:lnTo>
                  <a:lnTo>
                    <a:pt x="2710586" y="1270"/>
                  </a:lnTo>
                  <a:lnTo>
                    <a:pt x="2710192" y="1270"/>
                  </a:lnTo>
                  <a:lnTo>
                    <a:pt x="2677020" y="3810"/>
                  </a:lnTo>
                  <a:lnTo>
                    <a:pt x="2644000" y="8890"/>
                  </a:lnTo>
                  <a:lnTo>
                    <a:pt x="2645333" y="6350"/>
                  </a:lnTo>
                  <a:lnTo>
                    <a:pt x="2647810" y="6070"/>
                  </a:lnTo>
                  <a:lnTo>
                    <a:pt x="2644546" y="5080"/>
                  </a:lnTo>
                  <a:lnTo>
                    <a:pt x="2640901" y="5080"/>
                  </a:lnTo>
                  <a:lnTo>
                    <a:pt x="2626169" y="7620"/>
                  </a:lnTo>
                  <a:lnTo>
                    <a:pt x="2630601" y="7620"/>
                  </a:lnTo>
                  <a:lnTo>
                    <a:pt x="2624036" y="8890"/>
                  </a:lnTo>
                  <a:lnTo>
                    <a:pt x="2623375" y="10160"/>
                  </a:lnTo>
                  <a:lnTo>
                    <a:pt x="2607741" y="10160"/>
                  </a:lnTo>
                  <a:lnTo>
                    <a:pt x="2601595" y="11430"/>
                  </a:lnTo>
                  <a:lnTo>
                    <a:pt x="2594648" y="11430"/>
                  </a:lnTo>
                  <a:lnTo>
                    <a:pt x="2587371" y="12700"/>
                  </a:lnTo>
                  <a:lnTo>
                    <a:pt x="2576258" y="15240"/>
                  </a:lnTo>
                  <a:lnTo>
                    <a:pt x="2553957" y="17780"/>
                  </a:lnTo>
                  <a:lnTo>
                    <a:pt x="2988322" y="17780"/>
                  </a:lnTo>
                  <a:close/>
                </a:path>
                <a:path w="4502784" h="1207770">
                  <a:moveTo>
                    <a:pt x="3191713" y="82270"/>
                  </a:moveTo>
                  <a:lnTo>
                    <a:pt x="3183572" y="80010"/>
                  </a:lnTo>
                  <a:lnTo>
                    <a:pt x="3191345" y="82550"/>
                  </a:lnTo>
                  <a:lnTo>
                    <a:pt x="3191713" y="82270"/>
                  </a:lnTo>
                  <a:close/>
                </a:path>
                <a:path w="4502784" h="1207770">
                  <a:moveTo>
                    <a:pt x="3392665" y="138442"/>
                  </a:moveTo>
                  <a:lnTo>
                    <a:pt x="3382822" y="134620"/>
                  </a:lnTo>
                  <a:lnTo>
                    <a:pt x="3391903" y="139700"/>
                  </a:lnTo>
                  <a:lnTo>
                    <a:pt x="3392665" y="138442"/>
                  </a:lnTo>
                  <a:close/>
                </a:path>
                <a:path w="4502784" h="1207770">
                  <a:moveTo>
                    <a:pt x="3562642" y="210388"/>
                  </a:moveTo>
                  <a:lnTo>
                    <a:pt x="3562007" y="209550"/>
                  </a:lnTo>
                  <a:lnTo>
                    <a:pt x="3560800" y="209550"/>
                  </a:lnTo>
                  <a:lnTo>
                    <a:pt x="3562642" y="210388"/>
                  </a:lnTo>
                  <a:close/>
                </a:path>
                <a:path w="4502784" h="1207770">
                  <a:moveTo>
                    <a:pt x="3688334" y="278409"/>
                  </a:moveTo>
                  <a:lnTo>
                    <a:pt x="3684041" y="275793"/>
                  </a:lnTo>
                  <a:lnTo>
                    <a:pt x="3685032" y="276860"/>
                  </a:lnTo>
                  <a:lnTo>
                    <a:pt x="3688334" y="278409"/>
                  </a:lnTo>
                  <a:close/>
                </a:path>
                <a:path w="4502784" h="1207770">
                  <a:moveTo>
                    <a:pt x="3721531" y="292100"/>
                  </a:moveTo>
                  <a:lnTo>
                    <a:pt x="3719741" y="290830"/>
                  </a:lnTo>
                  <a:lnTo>
                    <a:pt x="3720300" y="291350"/>
                  </a:lnTo>
                  <a:lnTo>
                    <a:pt x="3721531" y="292100"/>
                  </a:lnTo>
                  <a:close/>
                </a:path>
                <a:path w="4502784" h="1207770">
                  <a:moveTo>
                    <a:pt x="4120070" y="587654"/>
                  </a:moveTo>
                  <a:lnTo>
                    <a:pt x="4118419" y="585685"/>
                  </a:lnTo>
                  <a:lnTo>
                    <a:pt x="4118597" y="586740"/>
                  </a:lnTo>
                  <a:lnTo>
                    <a:pt x="4120070" y="587654"/>
                  </a:lnTo>
                  <a:close/>
                </a:path>
                <a:path w="4502784" h="1207770">
                  <a:moveTo>
                    <a:pt x="4124680" y="593090"/>
                  </a:moveTo>
                  <a:lnTo>
                    <a:pt x="4120642" y="588010"/>
                  </a:lnTo>
                  <a:lnTo>
                    <a:pt x="4120070" y="587654"/>
                  </a:lnTo>
                  <a:lnTo>
                    <a:pt x="4124680" y="593090"/>
                  </a:lnTo>
                  <a:close/>
                </a:path>
                <a:path w="4502784" h="1207770">
                  <a:moveTo>
                    <a:pt x="4487723" y="1135138"/>
                  </a:moveTo>
                  <a:lnTo>
                    <a:pt x="4487443" y="1134110"/>
                  </a:lnTo>
                  <a:lnTo>
                    <a:pt x="4487456" y="1134452"/>
                  </a:lnTo>
                  <a:lnTo>
                    <a:pt x="4487723" y="1135138"/>
                  </a:lnTo>
                  <a:close/>
                </a:path>
                <a:path w="4502784" h="1207770">
                  <a:moveTo>
                    <a:pt x="4494644" y="1160780"/>
                  </a:moveTo>
                  <a:lnTo>
                    <a:pt x="4492815" y="1149350"/>
                  </a:lnTo>
                  <a:lnTo>
                    <a:pt x="4490275" y="1141730"/>
                  </a:lnTo>
                  <a:lnTo>
                    <a:pt x="4487723" y="1135138"/>
                  </a:lnTo>
                  <a:lnTo>
                    <a:pt x="4494644" y="1160780"/>
                  </a:lnTo>
                  <a:close/>
                </a:path>
                <a:path w="4502784" h="1207770">
                  <a:moveTo>
                    <a:pt x="4502696" y="1198880"/>
                  </a:moveTo>
                  <a:lnTo>
                    <a:pt x="4500994" y="1187450"/>
                  </a:lnTo>
                  <a:lnTo>
                    <a:pt x="4499114" y="1174750"/>
                  </a:lnTo>
                  <a:lnTo>
                    <a:pt x="4487875" y="1145540"/>
                  </a:lnTo>
                  <a:lnTo>
                    <a:pt x="4487456" y="1134452"/>
                  </a:lnTo>
                  <a:lnTo>
                    <a:pt x="4484217" y="1126490"/>
                  </a:lnTo>
                  <a:lnTo>
                    <a:pt x="4484713" y="1123950"/>
                  </a:lnTo>
                  <a:lnTo>
                    <a:pt x="4483938" y="1118870"/>
                  </a:lnTo>
                  <a:lnTo>
                    <a:pt x="4482312" y="1112520"/>
                  </a:lnTo>
                  <a:lnTo>
                    <a:pt x="4467428" y="1084580"/>
                  </a:lnTo>
                  <a:lnTo>
                    <a:pt x="4468850" y="1084580"/>
                  </a:lnTo>
                  <a:lnTo>
                    <a:pt x="4471009" y="1087120"/>
                  </a:lnTo>
                  <a:lnTo>
                    <a:pt x="4471924" y="1085850"/>
                  </a:lnTo>
                  <a:lnTo>
                    <a:pt x="4471606" y="1084580"/>
                  </a:lnTo>
                  <a:lnTo>
                    <a:pt x="4469968" y="1078230"/>
                  </a:lnTo>
                  <a:lnTo>
                    <a:pt x="4469650" y="1076960"/>
                  </a:lnTo>
                  <a:lnTo>
                    <a:pt x="4466679" y="1073150"/>
                  </a:lnTo>
                  <a:lnTo>
                    <a:pt x="4466209" y="1076960"/>
                  </a:lnTo>
                  <a:lnTo>
                    <a:pt x="4465256" y="1078230"/>
                  </a:lnTo>
                  <a:lnTo>
                    <a:pt x="4460887" y="1069340"/>
                  </a:lnTo>
                  <a:lnTo>
                    <a:pt x="4459490" y="1060450"/>
                  </a:lnTo>
                  <a:lnTo>
                    <a:pt x="4458881" y="1055370"/>
                  </a:lnTo>
                  <a:lnTo>
                    <a:pt x="4457281" y="1050290"/>
                  </a:lnTo>
                  <a:lnTo>
                    <a:pt x="4452899" y="1041400"/>
                  </a:lnTo>
                  <a:lnTo>
                    <a:pt x="4452975" y="1038860"/>
                  </a:lnTo>
                  <a:lnTo>
                    <a:pt x="4455503" y="1042670"/>
                  </a:lnTo>
                  <a:lnTo>
                    <a:pt x="4458513" y="1049020"/>
                  </a:lnTo>
                  <a:lnTo>
                    <a:pt x="4453750" y="1038860"/>
                  </a:lnTo>
                  <a:lnTo>
                    <a:pt x="4452556" y="1036320"/>
                  </a:lnTo>
                  <a:lnTo>
                    <a:pt x="4446295" y="1023620"/>
                  </a:lnTo>
                  <a:lnTo>
                    <a:pt x="4440390" y="1012190"/>
                  </a:lnTo>
                  <a:lnTo>
                    <a:pt x="4435475" y="1004570"/>
                  </a:lnTo>
                  <a:lnTo>
                    <a:pt x="4435132" y="1003300"/>
                  </a:lnTo>
                  <a:lnTo>
                    <a:pt x="4418787" y="963930"/>
                  </a:lnTo>
                  <a:lnTo>
                    <a:pt x="4414494" y="956310"/>
                  </a:lnTo>
                  <a:lnTo>
                    <a:pt x="4417034" y="955040"/>
                  </a:lnTo>
                  <a:lnTo>
                    <a:pt x="4412983" y="949960"/>
                  </a:lnTo>
                  <a:lnTo>
                    <a:pt x="4406798" y="941070"/>
                  </a:lnTo>
                  <a:lnTo>
                    <a:pt x="4393844" y="919480"/>
                  </a:lnTo>
                  <a:lnTo>
                    <a:pt x="4397743" y="923290"/>
                  </a:lnTo>
                  <a:lnTo>
                    <a:pt x="4397337" y="920750"/>
                  </a:lnTo>
                  <a:lnTo>
                    <a:pt x="4396765" y="919480"/>
                  </a:lnTo>
                  <a:lnTo>
                    <a:pt x="4393933" y="913130"/>
                  </a:lnTo>
                  <a:lnTo>
                    <a:pt x="4388815" y="904240"/>
                  </a:lnTo>
                  <a:lnTo>
                    <a:pt x="4383100" y="892810"/>
                  </a:lnTo>
                  <a:lnTo>
                    <a:pt x="4377918" y="883920"/>
                  </a:lnTo>
                  <a:lnTo>
                    <a:pt x="4374959" y="877570"/>
                  </a:lnTo>
                  <a:lnTo>
                    <a:pt x="4375912" y="875030"/>
                  </a:lnTo>
                  <a:lnTo>
                    <a:pt x="4369994" y="868680"/>
                  </a:lnTo>
                  <a:lnTo>
                    <a:pt x="4363313" y="859790"/>
                  </a:lnTo>
                  <a:lnTo>
                    <a:pt x="4356036" y="848360"/>
                  </a:lnTo>
                  <a:lnTo>
                    <a:pt x="4348302" y="836930"/>
                  </a:lnTo>
                  <a:lnTo>
                    <a:pt x="4340288" y="824230"/>
                  </a:lnTo>
                  <a:lnTo>
                    <a:pt x="4337443" y="819150"/>
                  </a:lnTo>
                  <a:lnTo>
                    <a:pt x="4334370" y="815340"/>
                  </a:lnTo>
                  <a:lnTo>
                    <a:pt x="4331436" y="811530"/>
                  </a:lnTo>
                  <a:lnTo>
                    <a:pt x="4326991" y="805180"/>
                  </a:lnTo>
                  <a:lnTo>
                    <a:pt x="4322597" y="800100"/>
                  </a:lnTo>
                  <a:lnTo>
                    <a:pt x="4319994" y="796290"/>
                  </a:lnTo>
                  <a:lnTo>
                    <a:pt x="4319206" y="795121"/>
                  </a:lnTo>
                  <a:lnTo>
                    <a:pt x="4319892" y="796290"/>
                  </a:lnTo>
                  <a:lnTo>
                    <a:pt x="4319130" y="795020"/>
                  </a:lnTo>
                  <a:lnTo>
                    <a:pt x="4318927" y="794677"/>
                  </a:lnTo>
                  <a:lnTo>
                    <a:pt x="4318266" y="793750"/>
                  </a:lnTo>
                  <a:lnTo>
                    <a:pt x="4314025" y="788670"/>
                  </a:lnTo>
                  <a:lnTo>
                    <a:pt x="4318330" y="793750"/>
                  </a:lnTo>
                  <a:lnTo>
                    <a:pt x="4318927" y="794715"/>
                  </a:lnTo>
                  <a:lnTo>
                    <a:pt x="4315396" y="788670"/>
                  </a:lnTo>
                  <a:lnTo>
                    <a:pt x="4313148" y="784860"/>
                  </a:lnTo>
                  <a:lnTo>
                    <a:pt x="4308475" y="777240"/>
                  </a:lnTo>
                  <a:lnTo>
                    <a:pt x="4304639" y="770890"/>
                  </a:lnTo>
                  <a:lnTo>
                    <a:pt x="4300372" y="763270"/>
                  </a:lnTo>
                  <a:lnTo>
                    <a:pt x="4297870" y="763270"/>
                  </a:lnTo>
                  <a:lnTo>
                    <a:pt x="4292485" y="756920"/>
                  </a:lnTo>
                  <a:lnTo>
                    <a:pt x="4285361" y="750570"/>
                  </a:lnTo>
                  <a:lnTo>
                    <a:pt x="4279938" y="744220"/>
                  </a:lnTo>
                  <a:lnTo>
                    <a:pt x="4274426" y="739140"/>
                  </a:lnTo>
                  <a:lnTo>
                    <a:pt x="4269105" y="732790"/>
                  </a:lnTo>
                  <a:lnTo>
                    <a:pt x="4264215" y="728980"/>
                  </a:lnTo>
                  <a:lnTo>
                    <a:pt x="4261205" y="721360"/>
                  </a:lnTo>
                  <a:lnTo>
                    <a:pt x="4265993" y="723900"/>
                  </a:lnTo>
                  <a:lnTo>
                    <a:pt x="4272686" y="728980"/>
                  </a:lnTo>
                  <a:lnTo>
                    <a:pt x="4275379" y="728980"/>
                  </a:lnTo>
                  <a:lnTo>
                    <a:pt x="4270172" y="725170"/>
                  </a:lnTo>
                  <a:lnTo>
                    <a:pt x="4266323" y="721360"/>
                  </a:lnTo>
                  <a:lnTo>
                    <a:pt x="4252226" y="707390"/>
                  </a:lnTo>
                  <a:lnTo>
                    <a:pt x="4249712" y="706120"/>
                  </a:lnTo>
                  <a:lnTo>
                    <a:pt x="4241266" y="692150"/>
                  </a:lnTo>
                  <a:lnTo>
                    <a:pt x="4239450" y="689610"/>
                  </a:lnTo>
                  <a:lnTo>
                    <a:pt x="4237444" y="683260"/>
                  </a:lnTo>
                  <a:lnTo>
                    <a:pt x="4232821" y="681990"/>
                  </a:lnTo>
                  <a:lnTo>
                    <a:pt x="4227588" y="676910"/>
                  </a:lnTo>
                  <a:lnTo>
                    <a:pt x="4221162" y="669290"/>
                  </a:lnTo>
                  <a:lnTo>
                    <a:pt x="4212907" y="661670"/>
                  </a:lnTo>
                  <a:lnTo>
                    <a:pt x="4205770" y="651510"/>
                  </a:lnTo>
                  <a:lnTo>
                    <a:pt x="4203928" y="647700"/>
                  </a:lnTo>
                  <a:lnTo>
                    <a:pt x="4201172" y="643890"/>
                  </a:lnTo>
                  <a:lnTo>
                    <a:pt x="4191343" y="633730"/>
                  </a:lnTo>
                  <a:lnTo>
                    <a:pt x="4189565" y="629920"/>
                  </a:lnTo>
                  <a:lnTo>
                    <a:pt x="4193578" y="632460"/>
                  </a:lnTo>
                  <a:lnTo>
                    <a:pt x="4201884" y="640080"/>
                  </a:lnTo>
                  <a:lnTo>
                    <a:pt x="4192714" y="629920"/>
                  </a:lnTo>
                  <a:lnTo>
                    <a:pt x="4191558" y="628650"/>
                  </a:lnTo>
                  <a:lnTo>
                    <a:pt x="4187698" y="627380"/>
                  </a:lnTo>
                  <a:lnTo>
                    <a:pt x="4186440" y="628650"/>
                  </a:lnTo>
                  <a:lnTo>
                    <a:pt x="4183977" y="628650"/>
                  </a:lnTo>
                  <a:lnTo>
                    <a:pt x="4171848" y="615950"/>
                  </a:lnTo>
                  <a:lnTo>
                    <a:pt x="4169067" y="610870"/>
                  </a:lnTo>
                  <a:lnTo>
                    <a:pt x="4169689" y="609600"/>
                  </a:lnTo>
                  <a:lnTo>
                    <a:pt x="4167759" y="604520"/>
                  </a:lnTo>
                  <a:lnTo>
                    <a:pt x="4155859" y="594360"/>
                  </a:lnTo>
                  <a:lnTo>
                    <a:pt x="4144772" y="585470"/>
                  </a:lnTo>
                  <a:lnTo>
                    <a:pt x="4143324" y="584200"/>
                  </a:lnTo>
                  <a:lnTo>
                    <a:pt x="4134599" y="576580"/>
                  </a:lnTo>
                  <a:lnTo>
                    <a:pt x="4125442" y="568960"/>
                  </a:lnTo>
                  <a:lnTo>
                    <a:pt x="4125010" y="567690"/>
                  </a:lnTo>
                  <a:lnTo>
                    <a:pt x="4122915" y="565150"/>
                  </a:lnTo>
                  <a:lnTo>
                    <a:pt x="4126115" y="566420"/>
                  </a:lnTo>
                  <a:lnTo>
                    <a:pt x="4124502" y="565150"/>
                  </a:lnTo>
                  <a:lnTo>
                    <a:pt x="4109936" y="553720"/>
                  </a:lnTo>
                  <a:lnTo>
                    <a:pt x="4090733" y="535940"/>
                  </a:lnTo>
                  <a:lnTo>
                    <a:pt x="4070807" y="518160"/>
                  </a:lnTo>
                  <a:lnTo>
                    <a:pt x="4057421" y="508000"/>
                  </a:lnTo>
                  <a:lnTo>
                    <a:pt x="4052405" y="504190"/>
                  </a:lnTo>
                  <a:lnTo>
                    <a:pt x="4051135" y="502920"/>
                  </a:lnTo>
                  <a:lnTo>
                    <a:pt x="4050588" y="501650"/>
                  </a:lnTo>
                  <a:lnTo>
                    <a:pt x="4050411" y="501650"/>
                  </a:lnTo>
                  <a:lnTo>
                    <a:pt x="4052405" y="505460"/>
                  </a:lnTo>
                  <a:lnTo>
                    <a:pt x="4051592" y="508000"/>
                  </a:lnTo>
                  <a:lnTo>
                    <a:pt x="4050017" y="508000"/>
                  </a:lnTo>
                  <a:lnTo>
                    <a:pt x="4042575" y="501650"/>
                  </a:lnTo>
                  <a:lnTo>
                    <a:pt x="4035780" y="497840"/>
                  </a:lnTo>
                  <a:lnTo>
                    <a:pt x="4030446" y="492760"/>
                  </a:lnTo>
                  <a:lnTo>
                    <a:pt x="4027424" y="488950"/>
                  </a:lnTo>
                  <a:lnTo>
                    <a:pt x="4033634" y="494030"/>
                  </a:lnTo>
                  <a:lnTo>
                    <a:pt x="4034815" y="494030"/>
                  </a:lnTo>
                  <a:lnTo>
                    <a:pt x="4038257" y="495300"/>
                  </a:lnTo>
                  <a:lnTo>
                    <a:pt x="4028732" y="488950"/>
                  </a:lnTo>
                  <a:lnTo>
                    <a:pt x="4026839" y="487680"/>
                  </a:lnTo>
                  <a:lnTo>
                    <a:pt x="4026192" y="485140"/>
                  </a:lnTo>
                  <a:lnTo>
                    <a:pt x="4032034" y="488950"/>
                  </a:lnTo>
                  <a:lnTo>
                    <a:pt x="4039578" y="495300"/>
                  </a:lnTo>
                  <a:lnTo>
                    <a:pt x="4044023" y="496570"/>
                  </a:lnTo>
                  <a:lnTo>
                    <a:pt x="4028833" y="485140"/>
                  </a:lnTo>
                  <a:lnTo>
                    <a:pt x="4027144" y="483870"/>
                  </a:lnTo>
                  <a:lnTo>
                    <a:pt x="4009999" y="472440"/>
                  </a:lnTo>
                  <a:lnTo>
                    <a:pt x="3994048" y="459740"/>
                  </a:lnTo>
                  <a:lnTo>
                    <a:pt x="3983685" y="450850"/>
                  </a:lnTo>
                  <a:lnTo>
                    <a:pt x="3980726" y="448310"/>
                  </a:lnTo>
                  <a:lnTo>
                    <a:pt x="3985907" y="450850"/>
                  </a:lnTo>
                  <a:lnTo>
                    <a:pt x="3996982" y="458470"/>
                  </a:lnTo>
                  <a:lnTo>
                    <a:pt x="4004627" y="464820"/>
                  </a:lnTo>
                  <a:lnTo>
                    <a:pt x="3999534" y="458470"/>
                  </a:lnTo>
                  <a:lnTo>
                    <a:pt x="4023499" y="480060"/>
                  </a:lnTo>
                  <a:lnTo>
                    <a:pt x="4019105" y="473710"/>
                  </a:lnTo>
                  <a:lnTo>
                    <a:pt x="4023449" y="476250"/>
                  </a:lnTo>
                  <a:lnTo>
                    <a:pt x="4028109" y="480060"/>
                  </a:lnTo>
                  <a:lnTo>
                    <a:pt x="4024744" y="473710"/>
                  </a:lnTo>
                  <a:lnTo>
                    <a:pt x="4006354" y="458470"/>
                  </a:lnTo>
                  <a:lnTo>
                    <a:pt x="3974554" y="434340"/>
                  </a:lnTo>
                  <a:lnTo>
                    <a:pt x="3955643" y="420370"/>
                  </a:lnTo>
                  <a:lnTo>
                    <a:pt x="3953929" y="419100"/>
                  </a:lnTo>
                  <a:lnTo>
                    <a:pt x="3950195" y="417830"/>
                  </a:lnTo>
                  <a:lnTo>
                    <a:pt x="3949611" y="420370"/>
                  </a:lnTo>
                  <a:lnTo>
                    <a:pt x="3945890" y="419100"/>
                  </a:lnTo>
                  <a:lnTo>
                    <a:pt x="3924109" y="402590"/>
                  </a:lnTo>
                  <a:lnTo>
                    <a:pt x="3919093" y="398780"/>
                  </a:lnTo>
                  <a:lnTo>
                    <a:pt x="3905897" y="386080"/>
                  </a:lnTo>
                  <a:lnTo>
                    <a:pt x="3894721" y="374650"/>
                  </a:lnTo>
                  <a:lnTo>
                    <a:pt x="3874008" y="361950"/>
                  </a:lnTo>
                  <a:lnTo>
                    <a:pt x="3866426" y="359410"/>
                  </a:lnTo>
                  <a:lnTo>
                    <a:pt x="3858425" y="356870"/>
                  </a:lnTo>
                  <a:lnTo>
                    <a:pt x="3847820" y="350520"/>
                  </a:lnTo>
                  <a:lnTo>
                    <a:pt x="3832390" y="339090"/>
                  </a:lnTo>
                  <a:lnTo>
                    <a:pt x="3836187" y="340360"/>
                  </a:lnTo>
                  <a:lnTo>
                    <a:pt x="3839819" y="340360"/>
                  </a:lnTo>
                  <a:lnTo>
                    <a:pt x="3843515" y="341630"/>
                  </a:lnTo>
                  <a:lnTo>
                    <a:pt x="3839387" y="339090"/>
                  </a:lnTo>
                  <a:lnTo>
                    <a:pt x="3824922" y="330200"/>
                  </a:lnTo>
                  <a:lnTo>
                    <a:pt x="3814838" y="326390"/>
                  </a:lnTo>
                  <a:lnTo>
                    <a:pt x="3804628" y="321310"/>
                  </a:lnTo>
                  <a:lnTo>
                    <a:pt x="3785679" y="308610"/>
                  </a:lnTo>
                  <a:lnTo>
                    <a:pt x="3793071" y="312420"/>
                  </a:lnTo>
                  <a:lnTo>
                    <a:pt x="3801834" y="317500"/>
                  </a:lnTo>
                  <a:lnTo>
                    <a:pt x="3808272" y="321310"/>
                  </a:lnTo>
                  <a:lnTo>
                    <a:pt x="3808730" y="321310"/>
                  </a:lnTo>
                  <a:lnTo>
                    <a:pt x="3796385" y="312420"/>
                  </a:lnTo>
                  <a:lnTo>
                    <a:pt x="3789273" y="308610"/>
                  </a:lnTo>
                  <a:lnTo>
                    <a:pt x="3782872" y="307340"/>
                  </a:lnTo>
                  <a:lnTo>
                    <a:pt x="3772674" y="302260"/>
                  </a:lnTo>
                  <a:lnTo>
                    <a:pt x="3770744" y="295910"/>
                  </a:lnTo>
                  <a:lnTo>
                    <a:pt x="3756393" y="288290"/>
                  </a:lnTo>
                  <a:lnTo>
                    <a:pt x="3741445" y="279400"/>
                  </a:lnTo>
                  <a:lnTo>
                    <a:pt x="3715753" y="266700"/>
                  </a:lnTo>
                  <a:lnTo>
                    <a:pt x="3710571" y="264160"/>
                  </a:lnTo>
                  <a:lnTo>
                    <a:pt x="3678948" y="247650"/>
                  </a:lnTo>
                  <a:lnTo>
                    <a:pt x="3661435" y="238760"/>
                  </a:lnTo>
                  <a:lnTo>
                    <a:pt x="3653574" y="234784"/>
                  </a:lnTo>
                  <a:lnTo>
                    <a:pt x="3653574" y="236220"/>
                  </a:lnTo>
                  <a:lnTo>
                    <a:pt x="3645878" y="232410"/>
                  </a:lnTo>
                  <a:lnTo>
                    <a:pt x="3653574" y="236220"/>
                  </a:lnTo>
                  <a:lnTo>
                    <a:pt x="3653574" y="234784"/>
                  </a:lnTo>
                  <a:lnTo>
                    <a:pt x="3646411" y="231140"/>
                  </a:lnTo>
                  <a:lnTo>
                    <a:pt x="3649268" y="232410"/>
                  </a:lnTo>
                  <a:lnTo>
                    <a:pt x="3657168" y="234950"/>
                  </a:lnTo>
                  <a:lnTo>
                    <a:pt x="3651415" y="231140"/>
                  </a:lnTo>
                  <a:lnTo>
                    <a:pt x="3647592" y="228600"/>
                  </a:lnTo>
                  <a:lnTo>
                    <a:pt x="3629317" y="219710"/>
                  </a:lnTo>
                  <a:lnTo>
                    <a:pt x="3617887" y="214249"/>
                  </a:lnTo>
                  <a:lnTo>
                    <a:pt x="3617887" y="219710"/>
                  </a:lnTo>
                  <a:lnTo>
                    <a:pt x="3615461" y="219710"/>
                  </a:lnTo>
                  <a:lnTo>
                    <a:pt x="3610279" y="217170"/>
                  </a:lnTo>
                  <a:lnTo>
                    <a:pt x="3610102" y="215900"/>
                  </a:lnTo>
                  <a:lnTo>
                    <a:pt x="3600196" y="209550"/>
                  </a:lnTo>
                  <a:lnTo>
                    <a:pt x="3594036" y="207010"/>
                  </a:lnTo>
                  <a:lnTo>
                    <a:pt x="3600475" y="209550"/>
                  </a:lnTo>
                  <a:lnTo>
                    <a:pt x="3608171" y="213360"/>
                  </a:lnTo>
                  <a:lnTo>
                    <a:pt x="3616528" y="217170"/>
                  </a:lnTo>
                  <a:lnTo>
                    <a:pt x="3617887" y="219710"/>
                  </a:lnTo>
                  <a:lnTo>
                    <a:pt x="3617887" y="214249"/>
                  </a:lnTo>
                  <a:lnTo>
                    <a:pt x="3605441" y="208280"/>
                  </a:lnTo>
                  <a:lnTo>
                    <a:pt x="3602875" y="207010"/>
                  </a:lnTo>
                  <a:lnTo>
                    <a:pt x="3579774" y="195580"/>
                  </a:lnTo>
                  <a:lnTo>
                    <a:pt x="3561816" y="186690"/>
                  </a:lnTo>
                  <a:lnTo>
                    <a:pt x="3518700" y="166370"/>
                  </a:lnTo>
                  <a:lnTo>
                    <a:pt x="3485273" y="151130"/>
                  </a:lnTo>
                  <a:lnTo>
                    <a:pt x="3476917" y="147320"/>
                  </a:lnTo>
                  <a:lnTo>
                    <a:pt x="3454958" y="142240"/>
                  </a:lnTo>
                  <a:lnTo>
                    <a:pt x="3450145" y="139700"/>
                  </a:lnTo>
                  <a:lnTo>
                    <a:pt x="3446488" y="137160"/>
                  </a:lnTo>
                  <a:lnTo>
                    <a:pt x="3451949" y="138430"/>
                  </a:lnTo>
                  <a:lnTo>
                    <a:pt x="3442728" y="134620"/>
                  </a:lnTo>
                  <a:lnTo>
                    <a:pt x="3441916" y="134620"/>
                  </a:lnTo>
                  <a:lnTo>
                    <a:pt x="3443008" y="137160"/>
                  </a:lnTo>
                  <a:lnTo>
                    <a:pt x="3439503" y="137160"/>
                  </a:lnTo>
                  <a:lnTo>
                    <a:pt x="3432048" y="133350"/>
                  </a:lnTo>
                  <a:lnTo>
                    <a:pt x="3428174" y="130810"/>
                  </a:lnTo>
                  <a:lnTo>
                    <a:pt x="3432111" y="130810"/>
                  </a:lnTo>
                  <a:lnTo>
                    <a:pt x="3416096" y="125730"/>
                  </a:lnTo>
                  <a:lnTo>
                    <a:pt x="3397821" y="120650"/>
                  </a:lnTo>
                  <a:lnTo>
                    <a:pt x="3378047" y="114300"/>
                  </a:lnTo>
                  <a:lnTo>
                    <a:pt x="3357511" y="107950"/>
                  </a:lnTo>
                  <a:lnTo>
                    <a:pt x="3336772" y="100330"/>
                  </a:lnTo>
                  <a:lnTo>
                    <a:pt x="3328759" y="97790"/>
                  </a:lnTo>
                  <a:lnTo>
                    <a:pt x="3316732" y="93980"/>
                  </a:lnTo>
                  <a:lnTo>
                    <a:pt x="3298190" y="88900"/>
                  </a:lnTo>
                  <a:lnTo>
                    <a:pt x="3281921" y="82550"/>
                  </a:lnTo>
                  <a:lnTo>
                    <a:pt x="3290100" y="83820"/>
                  </a:lnTo>
                  <a:lnTo>
                    <a:pt x="3286201" y="82550"/>
                  </a:lnTo>
                  <a:lnTo>
                    <a:pt x="3270580" y="77470"/>
                  </a:lnTo>
                  <a:lnTo>
                    <a:pt x="3241738" y="73660"/>
                  </a:lnTo>
                  <a:lnTo>
                    <a:pt x="3223577" y="68580"/>
                  </a:lnTo>
                  <a:lnTo>
                    <a:pt x="3229419" y="69850"/>
                  </a:lnTo>
                  <a:lnTo>
                    <a:pt x="3225000" y="68580"/>
                  </a:lnTo>
                  <a:lnTo>
                    <a:pt x="3176422" y="54610"/>
                  </a:lnTo>
                  <a:lnTo>
                    <a:pt x="3123044" y="43180"/>
                  </a:lnTo>
                  <a:lnTo>
                    <a:pt x="3072574" y="33020"/>
                  </a:lnTo>
                  <a:lnTo>
                    <a:pt x="3044901" y="26670"/>
                  </a:lnTo>
                  <a:lnTo>
                    <a:pt x="3033839" y="24130"/>
                  </a:lnTo>
                  <a:lnTo>
                    <a:pt x="3028302" y="22860"/>
                  </a:lnTo>
                  <a:lnTo>
                    <a:pt x="3019818" y="22860"/>
                  </a:lnTo>
                  <a:lnTo>
                    <a:pt x="3005429" y="20320"/>
                  </a:lnTo>
                  <a:lnTo>
                    <a:pt x="2543467" y="20320"/>
                  </a:lnTo>
                  <a:lnTo>
                    <a:pt x="2529700" y="20320"/>
                  </a:lnTo>
                  <a:lnTo>
                    <a:pt x="2520340" y="22860"/>
                  </a:lnTo>
                  <a:lnTo>
                    <a:pt x="2510891" y="24130"/>
                  </a:lnTo>
                  <a:lnTo>
                    <a:pt x="2472258" y="34290"/>
                  </a:lnTo>
                  <a:lnTo>
                    <a:pt x="2462415" y="35560"/>
                  </a:lnTo>
                  <a:lnTo>
                    <a:pt x="2452649" y="39370"/>
                  </a:lnTo>
                  <a:lnTo>
                    <a:pt x="2442883" y="41910"/>
                  </a:lnTo>
                  <a:lnTo>
                    <a:pt x="2433066" y="45720"/>
                  </a:lnTo>
                  <a:lnTo>
                    <a:pt x="2393391" y="57150"/>
                  </a:lnTo>
                  <a:lnTo>
                    <a:pt x="2403881" y="55880"/>
                  </a:lnTo>
                  <a:lnTo>
                    <a:pt x="2406853" y="57150"/>
                  </a:lnTo>
                  <a:lnTo>
                    <a:pt x="2403297" y="59690"/>
                  </a:lnTo>
                  <a:lnTo>
                    <a:pt x="2394204" y="63500"/>
                  </a:lnTo>
                  <a:lnTo>
                    <a:pt x="2391727" y="62230"/>
                  </a:lnTo>
                  <a:lnTo>
                    <a:pt x="2386952" y="62230"/>
                  </a:lnTo>
                  <a:lnTo>
                    <a:pt x="2385352" y="63500"/>
                  </a:lnTo>
                  <a:lnTo>
                    <a:pt x="2391270" y="63500"/>
                  </a:lnTo>
                  <a:lnTo>
                    <a:pt x="2383993" y="67310"/>
                  </a:lnTo>
                  <a:lnTo>
                    <a:pt x="2373744" y="69850"/>
                  </a:lnTo>
                  <a:lnTo>
                    <a:pt x="2370899" y="69850"/>
                  </a:lnTo>
                  <a:lnTo>
                    <a:pt x="2373706" y="67310"/>
                  </a:lnTo>
                  <a:lnTo>
                    <a:pt x="2380399" y="63500"/>
                  </a:lnTo>
                  <a:lnTo>
                    <a:pt x="2357297" y="73660"/>
                  </a:lnTo>
                  <a:lnTo>
                    <a:pt x="2355545" y="73660"/>
                  </a:lnTo>
                  <a:lnTo>
                    <a:pt x="2360866" y="71120"/>
                  </a:lnTo>
                  <a:lnTo>
                    <a:pt x="2361831" y="68580"/>
                  </a:lnTo>
                  <a:lnTo>
                    <a:pt x="2351354" y="73660"/>
                  </a:lnTo>
                  <a:lnTo>
                    <a:pt x="2335898" y="78740"/>
                  </a:lnTo>
                  <a:lnTo>
                    <a:pt x="2319909" y="83820"/>
                  </a:lnTo>
                  <a:lnTo>
                    <a:pt x="2307818" y="91440"/>
                  </a:lnTo>
                  <a:lnTo>
                    <a:pt x="2306129" y="90170"/>
                  </a:lnTo>
                  <a:lnTo>
                    <a:pt x="2273008" y="105410"/>
                  </a:lnTo>
                  <a:lnTo>
                    <a:pt x="2245804" y="116840"/>
                  </a:lnTo>
                  <a:lnTo>
                    <a:pt x="2191931" y="138442"/>
                  </a:lnTo>
                  <a:lnTo>
                    <a:pt x="2189353" y="142240"/>
                  </a:lnTo>
                  <a:lnTo>
                    <a:pt x="2182520" y="146050"/>
                  </a:lnTo>
                  <a:lnTo>
                    <a:pt x="2173465" y="149860"/>
                  </a:lnTo>
                  <a:lnTo>
                    <a:pt x="2164257" y="154940"/>
                  </a:lnTo>
                  <a:lnTo>
                    <a:pt x="2160841" y="156210"/>
                  </a:lnTo>
                  <a:lnTo>
                    <a:pt x="2094903" y="156210"/>
                  </a:lnTo>
                  <a:lnTo>
                    <a:pt x="2055837" y="158750"/>
                  </a:lnTo>
                  <a:lnTo>
                    <a:pt x="2055964" y="157480"/>
                  </a:lnTo>
                  <a:lnTo>
                    <a:pt x="2054212" y="157480"/>
                  </a:lnTo>
                  <a:lnTo>
                    <a:pt x="2054821" y="160020"/>
                  </a:lnTo>
                  <a:lnTo>
                    <a:pt x="2040191" y="163830"/>
                  </a:lnTo>
                  <a:lnTo>
                    <a:pt x="2022208" y="166370"/>
                  </a:lnTo>
                  <a:lnTo>
                    <a:pt x="2012746" y="168910"/>
                  </a:lnTo>
                  <a:lnTo>
                    <a:pt x="2012289" y="165100"/>
                  </a:lnTo>
                  <a:lnTo>
                    <a:pt x="1983574" y="165100"/>
                  </a:lnTo>
                  <a:lnTo>
                    <a:pt x="1988680" y="161290"/>
                  </a:lnTo>
                  <a:lnTo>
                    <a:pt x="1982063" y="162560"/>
                  </a:lnTo>
                  <a:lnTo>
                    <a:pt x="1973808" y="163830"/>
                  </a:lnTo>
                  <a:lnTo>
                    <a:pt x="1975459" y="165100"/>
                  </a:lnTo>
                  <a:lnTo>
                    <a:pt x="1962353" y="165100"/>
                  </a:lnTo>
                  <a:lnTo>
                    <a:pt x="1972208" y="162560"/>
                  </a:lnTo>
                  <a:lnTo>
                    <a:pt x="1952891" y="165100"/>
                  </a:lnTo>
                  <a:lnTo>
                    <a:pt x="1943125" y="167640"/>
                  </a:lnTo>
                  <a:lnTo>
                    <a:pt x="1922246" y="170637"/>
                  </a:lnTo>
                  <a:lnTo>
                    <a:pt x="2121192" y="170637"/>
                  </a:lnTo>
                  <a:lnTo>
                    <a:pt x="2118906" y="171450"/>
                  </a:lnTo>
                  <a:lnTo>
                    <a:pt x="1916595" y="171450"/>
                  </a:lnTo>
                  <a:lnTo>
                    <a:pt x="1913940" y="171450"/>
                  </a:lnTo>
                  <a:lnTo>
                    <a:pt x="1900478" y="173990"/>
                  </a:lnTo>
                  <a:lnTo>
                    <a:pt x="1884908" y="176530"/>
                  </a:lnTo>
                  <a:lnTo>
                    <a:pt x="1866150" y="179070"/>
                  </a:lnTo>
                  <a:lnTo>
                    <a:pt x="1867712" y="177800"/>
                  </a:lnTo>
                  <a:lnTo>
                    <a:pt x="1865998" y="177800"/>
                  </a:lnTo>
                  <a:lnTo>
                    <a:pt x="1839493" y="182880"/>
                  </a:lnTo>
                  <a:lnTo>
                    <a:pt x="1777250" y="195580"/>
                  </a:lnTo>
                  <a:lnTo>
                    <a:pt x="1741690" y="203200"/>
                  </a:lnTo>
                  <a:lnTo>
                    <a:pt x="1744865" y="199390"/>
                  </a:lnTo>
                  <a:lnTo>
                    <a:pt x="1737741" y="200660"/>
                  </a:lnTo>
                  <a:lnTo>
                    <a:pt x="1727276" y="201930"/>
                  </a:lnTo>
                  <a:lnTo>
                    <a:pt x="1720481" y="201930"/>
                  </a:lnTo>
                  <a:lnTo>
                    <a:pt x="1706829" y="204470"/>
                  </a:lnTo>
                  <a:lnTo>
                    <a:pt x="1693214" y="208280"/>
                  </a:lnTo>
                  <a:lnTo>
                    <a:pt x="1704632" y="208280"/>
                  </a:lnTo>
                  <a:lnTo>
                    <a:pt x="1687182" y="212090"/>
                  </a:lnTo>
                  <a:lnTo>
                    <a:pt x="1670685" y="217170"/>
                  </a:lnTo>
                  <a:lnTo>
                    <a:pt x="1639163" y="224790"/>
                  </a:lnTo>
                  <a:lnTo>
                    <a:pt x="1656575" y="218440"/>
                  </a:lnTo>
                  <a:lnTo>
                    <a:pt x="1611896" y="229870"/>
                  </a:lnTo>
                  <a:lnTo>
                    <a:pt x="1637614" y="224790"/>
                  </a:lnTo>
                  <a:lnTo>
                    <a:pt x="1627695" y="229870"/>
                  </a:lnTo>
                  <a:lnTo>
                    <a:pt x="1626590" y="231140"/>
                  </a:lnTo>
                  <a:lnTo>
                    <a:pt x="1623923" y="232410"/>
                  </a:lnTo>
                  <a:lnTo>
                    <a:pt x="1609331" y="236220"/>
                  </a:lnTo>
                  <a:lnTo>
                    <a:pt x="1608074" y="236220"/>
                  </a:lnTo>
                  <a:lnTo>
                    <a:pt x="1598168" y="238760"/>
                  </a:lnTo>
                  <a:lnTo>
                    <a:pt x="1584642" y="241300"/>
                  </a:lnTo>
                  <a:lnTo>
                    <a:pt x="1572590" y="242570"/>
                  </a:lnTo>
                  <a:lnTo>
                    <a:pt x="1563852" y="246380"/>
                  </a:lnTo>
                  <a:lnTo>
                    <a:pt x="1554492" y="248920"/>
                  </a:lnTo>
                  <a:lnTo>
                    <a:pt x="1543964" y="252730"/>
                  </a:lnTo>
                  <a:lnTo>
                    <a:pt x="1531683" y="255270"/>
                  </a:lnTo>
                  <a:lnTo>
                    <a:pt x="1526806" y="255270"/>
                  </a:lnTo>
                  <a:lnTo>
                    <a:pt x="1534210" y="250190"/>
                  </a:lnTo>
                  <a:lnTo>
                    <a:pt x="1531035" y="250190"/>
                  </a:lnTo>
                  <a:lnTo>
                    <a:pt x="1517662" y="255270"/>
                  </a:lnTo>
                  <a:lnTo>
                    <a:pt x="1477124" y="267970"/>
                  </a:lnTo>
                  <a:lnTo>
                    <a:pt x="1462087" y="274320"/>
                  </a:lnTo>
                  <a:lnTo>
                    <a:pt x="1466748" y="271780"/>
                  </a:lnTo>
                  <a:lnTo>
                    <a:pt x="1466430" y="270510"/>
                  </a:lnTo>
                  <a:lnTo>
                    <a:pt x="1464703" y="270510"/>
                  </a:lnTo>
                  <a:lnTo>
                    <a:pt x="1458709" y="273050"/>
                  </a:lnTo>
                  <a:lnTo>
                    <a:pt x="1455762" y="275590"/>
                  </a:lnTo>
                  <a:lnTo>
                    <a:pt x="1444637" y="278130"/>
                  </a:lnTo>
                  <a:lnTo>
                    <a:pt x="1442923" y="278130"/>
                  </a:lnTo>
                  <a:lnTo>
                    <a:pt x="1444231" y="275590"/>
                  </a:lnTo>
                  <a:lnTo>
                    <a:pt x="1431582" y="280670"/>
                  </a:lnTo>
                  <a:lnTo>
                    <a:pt x="1432864" y="281940"/>
                  </a:lnTo>
                  <a:lnTo>
                    <a:pt x="1416583" y="287020"/>
                  </a:lnTo>
                  <a:lnTo>
                    <a:pt x="1419567" y="285750"/>
                  </a:lnTo>
                  <a:lnTo>
                    <a:pt x="1417993" y="285750"/>
                  </a:lnTo>
                  <a:lnTo>
                    <a:pt x="1424228" y="283210"/>
                  </a:lnTo>
                  <a:lnTo>
                    <a:pt x="1395349" y="292100"/>
                  </a:lnTo>
                  <a:lnTo>
                    <a:pt x="1313408" y="318770"/>
                  </a:lnTo>
                  <a:lnTo>
                    <a:pt x="1313065" y="317500"/>
                  </a:lnTo>
                  <a:lnTo>
                    <a:pt x="1322768" y="313690"/>
                  </a:lnTo>
                  <a:lnTo>
                    <a:pt x="1332217" y="309880"/>
                  </a:lnTo>
                  <a:lnTo>
                    <a:pt x="1331137" y="308610"/>
                  </a:lnTo>
                  <a:lnTo>
                    <a:pt x="1311871" y="314960"/>
                  </a:lnTo>
                  <a:lnTo>
                    <a:pt x="1214869" y="353060"/>
                  </a:lnTo>
                  <a:lnTo>
                    <a:pt x="1195920" y="359410"/>
                  </a:lnTo>
                  <a:lnTo>
                    <a:pt x="1186434" y="363270"/>
                  </a:lnTo>
                  <a:lnTo>
                    <a:pt x="1178242" y="368300"/>
                  </a:lnTo>
                  <a:lnTo>
                    <a:pt x="1162913" y="373380"/>
                  </a:lnTo>
                  <a:lnTo>
                    <a:pt x="1144079" y="378460"/>
                  </a:lnTo>
                  <a:lnTo>
                    <a:pt x="1125232" y="386080"/>
                  </a:lnTo>
                  <a:lnTo>
                    <a:pt x="1131112" y="383540"/>
                  </a:lnTo>
                  <a:lnTo>
                    <a:pt x="1132027" y="381000"/>
                  </a:lnTo>
                  <a:lnTo>
                    <a:pt x="1130630" y="381000"/>
                  </a:lnTo>
                  <a:lnTo>
                    <a:pt x="1105077" y="391160"/>
                  </a:lnTo>
                  <a:lnTo>
                    <a:pt x="1091806" y="397510"/>
                  </a:lnTo>
                  <a:lnTo>
                    <a:pt x="1077963" y="402590"/>
                  </a:lnTo>
                  <a:lnTo>
                    <a:pt x="1063345" y="408940"/>
                  </a:lnTo>
                  <a:lnTo>
                    <a:pt x="1047838" y="416560"/>
                  </a:lnTo>
                  <a:lnTo>
                    <a:pt x="1031278" y="424180"/>
                  </a:lnTo>
                  <a:lnTo>
                    <a:pt x="1013536" y="431800"/>
                  </a:lnTo>
                  <a:lnTo>
                    <a:pt x="1019149" y="427990"/>
                  </a:lnTo>
                  <a:lnTo>
                    <a:pt x="1002398" y="434340"/>
                  </a:lnTo>
                  <a:lnTo>
                    <a:pt x="983335" y="443230"/>
                  </a:lnTo>
                  <a:lnTo>
                    <a:pt x="964018" y="450850"/>
                  </a:lnTo>
                  <a:lnTo>
                    <a:pt x="946505" y="458470"/>
                  </a:lnTo>
                  <a:lnTo>
                    <a:pt x="941489" y="461010"/>
                  </a:lnTo>
                  <a:lnTo>
                    <a:pt x="936586" y="463550"/>
                  </a:lnTo>
                  <a:lnTo>
                    <a:pt x="934262" y="466090"/>
                  </a:lnTo>
                  <a:lnTo>
                    <a:pt x="936955" y="466090"/>
                  </a:lnTo>
                  <a:lnTo>
                    <a:pt x="912393" y="474980"/>
                  </a:lnTo>
                  <a:lnTo>
                    <a:pt x="888911" y="485140"/>
                  </a:lnTo>
                  <a:lnTo>
                    <a:pt x="866292" y="495300"/>
                  </a:lnTo>
                  <a:lnTo>
                    <a:pt x="844308" y="506730"/>
                  </a:lnTo>
                  <a:lnTo>
                    <a:pt x="801674" y="529590"/>
                  </a:lnTo>
                  <a:lnTo>
                    <a:pt x="780300" y="539750"/>
                  </a:lnTo>
                  <a:lnTo>
                    <a:pt x="758482" y="548640"/>
                  </a:lnTo>
                  <a:lnTo>
                    <a:pt x="765162" y="544830"/>
                  </a:lnTo>
                  <a:lnTo>
                    <a:pt x="773874" y="539750"/>
                  </a:lnTo>
                  <a:lnTo>
                    <a:pt x="768540" y="542290"/>
                  </a:lnTo>
                  <a:lnTo>
                    <a:pt x="756767" y="548640"/>
                  </a:lnTo>
                  <a:lnTo>
                    <a:pt x="745020" y="553720"/>
                  </a:lnTo>
                  <a:lnTo>
                    <a:pt x="733336" y="560070"/>
                  </a:lnTo>
                  <a:lnTo>
                    <a:pt x="721741" y="567690"/>
                  </a:lnTo>
                  <a:lnTo>
                    <a:pt x="726567" y="567690"/>
                  </a:lnTo>
                  <a:lnTo>
                    <a:pt x="728573" y="565150"/>
                  </a:lnTo>
                  <a:lnTo>
                    <a:pt x="739305" y="561340"/>
                  </a:lnTo>
                  <a:lnTo>
                    <a:pt x="734072" y="565150"/>
                  </a:lnTo>
                  <a:lnTo>
                    <a:pt x="726846" y="570230"/>
                  </a:lnTo>
                  <a:lnTo>
                    <a:pt x="718439" y="575310"/>
                  </a:lnTo>
                  <a:lnTo>
                    <a:pt x="709637" y="580390"/>
                  </a:lnTo>
                  <a:lnTo>
                    <a:pt x="717765" y="574040"/>
                  </a:lnTo>
                  <a:lnTo>
                    <a:pt x="715073" y="574040"/>
                  </a:lnTo>
                  <a:lnTo>
                    <a:pt x="706716" y="576580"/>
                  </a:lnTo>
                  <a:lnTo>
                    <a:pt x="697903" y="580390"/>
                  </a:lnTo>
                  <a:lnTo>
                    <a:pt x="699770" y="580390"/>
                  </a:lnTo>
                  <a:lnTo>
                    <a:pt x="697026" y="582930"/>
                  </a:lnTo>
                  <a:lnTo>
                    <a:pt x="698144" y="582930"/>
                  </a:lnTo>
                  <a:lnTo>
                    <a:pt x="686117" y="588010"/>
                  </a:lnTo>
                  <a:lnTo>
                    <a:pt x="682917" y="591820"/>
                  </a:lnTo>
                  <a:lnTo>
                    <a:pt x="678167" y="595630"/>
                  </a:lnTo>
                  <a:lnTo>
                    <a:pt x="661466" y="604520"/>
                  </a:lnTo>
                  <a:lnTo>
                    <a:pt x="662647" y="601980"/>
                  </a:lnTo>
                  <a:lnTo>
                    <a:pt x="653669" y="608330"/>
                  </a:lnTo>
                  <a:lnTo>
                    <a:pt x="644893" y="613410"/>
                  </a:lnTo>
                  <a:lnTo>
                    <a:pt x="635901" y="618490"/>
                  </a:lnTo>
                  <a:lnTo>
                    <a:pt x="626275" y="624840"/>
                  </a:lnTo>
                  <a:lnTo>
                    <a:pt x="625322" y="623570"/>
                  </a:lnTo>
                  <a:lnTo>
                    <a:pt x="629920" y="619760"/>
                  </a:lnTo>
                  <a:lnTo>
                    <a:pt x="635762" y="615950"/>
                  </a:lnTo>
                  <a:lnTo>
                    <a:pt x="638543" y="613410"/>
                  </a:lnTo>
                  <a:lnTo>
                    <a:pt x="625017" y="622300"/>
                  </a:lnTo>
                  <a:lnTo>
                    <a:pt x="599224" y="640080"/>
                  </a:lnTo>
                  <a:lnTo>
                    <a:pt x="585901" y="646430"/>
                  </a:lnTo>
                  <a:lnTo>
                    <a:pt x="592175" y="642620"/>
                  </a:lnTo>
                  <a:lnTo>
                    <a:pt x="606171" y="633730"/>
                  </a:lnTo>
                  <a:lnTo>
                    <a:pt x="612457" y="629920"/>
                  </a:lnTo>
                  <a:lnTo>
                    <a:pt x="600367" y="633730"/>
                  </a:lnTo>
                  <a:lnTo>
                    <a:pt x="592289" y="637540"/>
                  </a:lnTo>
                  <a:lnTo>
                    <a:pt x="585355" y="641350"/>
                  </a:lnTo>
                  <a:lnTo>
                    <a:pt x="576681" y="646430"/>
                  </a:lnTo>
                  <a:lnTo>
                    <a:pt x="578065" y="645160"/>
                  </a:lnTo>
                  <a:lnTo>
                    <a:pt x="545642" y="661670"/>
                  </a:lnTo>
                  <a:lnTo>
                    <a:pt x="554139" y="657860"/>
                  </a:lnTo>
                  <a:lnTo>
                    <a:pt x="538187" y="671830"/>
                  </a:lnTo>
                  <a:lnTo>
                    <a:pt x="537781" y="672096"/>
                  </a:lnTo>
                  <a:lnTo>
                    <a:pt x="537781" y="680554"/>
                  </a:lnTo>
                  <a:lnTo>
                    <a:pt x="536740" y="681977"/>
                  </a:lnTo>
                  <a:lnTo>
                    <a:pt x="533768" y="684441"/>
                  </a:lnTo>
                  <a:lnTo>
                    <a:pt x="530352" y="686727"/>
                  </a:lnTo>
                  <a:lnTo>
                    <a:pt x="531228" y="685800"/>
                  </a:lnTo>
                  <a:lnTo>
                    <a:pt x="535343" y="681990"/>
                  </a:lnTo>
                  <a:lnTo>
                    <a:pt x="537781" y="680554"/>
                  </a:lnTo>
                  <a:lnTo>
                    <a:pt x="537781" y="672096"/>
                  </a:lnTo>
                  <a:lnTo>
                    <a:pt x="520026" y="683260"/>
                  </a:lnTo>
                  <a:lnTo>
                    <a:pt x="500189" y="694690"/>
                  </a:lnTo>
                  <a:lnTo>
                    <a:pt x="479145" y="709930"/>
                  </a:lnTo>
                  <a:lnTo>
                    <a:pt x="491464" y="699770"/>
                  </a:lnTo>
                  <a:lnTo>
                    <a:pt x="491477" y="698500"/>
                  </a:lnTo>
                  <a:lnTo>
                    <a:pt x="486397" y="701040"/>
                  </a:lnTo>
                  <a:lnTo>
                    <a:pt x="483438" y="701040"/>
                  </a:lnTo>
                  <a:lnTo>
                    <a:pt x="476669" y="703580"/>
                  </a:lnTo>
                  <a:lnTo>
                    <a:pt x="470179" y="707390"/>
                  </a:lnTo>
                  <a:lnTo>
                    <a:pt x="465810" y="708660"/>
                  </a:lnTo>
                  <a:lnTo>
                    <a:pt x="465429" y="708660"/>
                  </a:lnTo>
                  <a:lnTo>
                    <a:pt x="455510" y="715010"/>
                  </a:lnTo>
                  <a:lnTo>
                    <a:pt x="445389" y="721360"/>
                  </a:lnTo>
                  <a:lnTo>
                    <a:pt x="434327" y="727710"/>
                  </a:lnTo>
                  <a:lnTo>
                    <a:pt x="421589" y="737870"/>
                  </a:lnTo>
                  <a:lnTo>
                    <a:pt x="420141" y="737870"/>
                  </a:lnTo>
                  <a:lnTo>
                    <a:pt x="411353" y="744220"/>
                  </a:lnTo>
                  <a:lnTo>
                    <a:pt x="412457" y="744220"/>
                  </a:lnTo>
                  <a:lnTo>
                    <a:pt x="401586" y="751840"/>
                  </a:lnTo>
                  <a:lnTo>
                    <a:pt x="389445" y="759460"/>
                  </a:lnTo>
                  <a:lnTo>
                    <a:pt x="376250" y="767080"/>
                  </a:lnTo>
                  <a:lnTo>
                    <a:pt x="362254" y="775970"/>
                  </a:lnTo>
                  <a:lnTo>
                    <a:pt x="347891" y="784860"/>
                  </a:lnTo>
                  <a:lnTo>
                    <a:pt x="333260" y="793750"/>
                  </a:lnTo>
                  <a:lnTo>
                    <a:pt x="318579" y="805180"/>
                  </a:lnTo>
                  <a:lnTo>
                    <a:pt x="304063" y="815340"/>
                  </a:lnTo>
                  <a:lnTo>
                    <a:pt x="292531" y="824230"/>
                  </a:lnTo>
                  <a:lnTo>
                    <a:pt x="283108" y="831850"/>
                  </a:lnTo>
                  <a:lnTo>
                    <a:pt x="275132" y="838200"/>
                  </a:lnTo>
                  <a:lnTo>
                    <a:pt x="267982" y="844550"/>
                  </a:lnTo>
                  <a:lnTo>
                    <a:pt x="261048" y="850900"/>
                  </a:lnTo>
                  <a:lnTo>
                    <a:pt x="253568" y="857250"/>
                  </a:lnTo>
                  <a:lnTo>
                    <a:pt x="244906" y="864870"/>
                  </a:lnTo>
                  <a:lnTo>
                    <a:pt x="234391" y="872490"/>
                  </a:lnTo>
                  <a:lnTo>
                    <a:pt x="230479" y="873760"/>
                  </a:lnTo>
                  <a:lnTo>
                    <a:pt x="233337" y="871220"/>
                  </a:lnTo>
                  <a:lnTo>
                    <a:pt x="238404" y="866140"/>
                  </a:lnTo>
                  <a:lnTo>
                    <a:pt x="241109" y="863600"/>
                  </a:lnTo>
                  <a:lnTo>
                    <a:pt x="228219" y="872490"/>
                  </a:lnTo>
                  <a:lnTo>
                    <a:pt x="216585" y="880110"/>
                  </a:lnTo>
                  <a:lnTo>
                    <a:pt x="205422" y="889000"/>
                  </a:lnTo>
                  <a:lnTo>
                    <a:pt x="193979" y="897890"/>
                  </a:lnTo>
                  <a:lnTo>
                    <a:pt x="196799" y="894080"/>
                  </a:lnTo>
                  <a:lnTo>
                    <a:pt x="192913" y="896620"/>
                  </a:lnTo>
                  <a:lnTo>
                    <a:pt x="187210" y="899160"/>
                  </a:lnTo>
                  <a:lnTo>
                    <a:pt x="180378" y="904240"/>
                  </a:lnTo>
                  <a:lnTo>
                    <a:pt x="176758" y="908050"/>
                  </a:lnTo>
                  <a:lnTo>
                    <a:pt x="172212" y="913130"/>
                  </a:lnTo>
                  <a:lnTo>
                    <a:pt x="162610" y="919480"/>
                  </a:lnTo>
                  <a:lnTo>
                    <a:pt x="164858" y="916940"/>
                  </a:lnTo>
                  <a:lnTo>
                    <a:pt x="167525" y="911860"/>
                  </a:lnTo>
                  <a:lnTo>
                    <a:pt x="173113" y="906780"/>
                  </a:lnTo>
                  <a:lnTo>
                    <a:pt x="162179" y="915670"/>
                  </a:lnTo>
                  <a:lnTo>
                    <a:pt x="140423" y="934720"/>
                  </a:lnTo>
                  <a:lnTo>
                    <a:pt x="129209" y="944880"/>
                  </a:lnTo>
                  <a:lnTo>
                    <a:pt x="128295" y="943610"/>
                  </a:lnTo>
                  <a:lnTo>
                    <a:pt x="131787" y="939800"/>
                  </a:lnTo>
                  <a:lnTo>
                    <a:pt x="137185" y="934720"/>
                  </a:lnTo>
                  <a:lnTo>
                    <a:pt x="127584" y="942340"/>
                  </a:lnTo>
                  <a:lnTo>
                    <a:pt x="112483" y="955040"/>
                  </a:lnTo>
                  <a:lnTo>
                    <a:pt x="99936" y="965200"/>
                  </a:lnTo>
                  <a:lnTo>
                    <a:pt x="93154" y="972820"/>
                  </a:lnTo>
                  <a:lnTo>
                    <a:pt x="99174" y="968997"/>
                  </a:lnTo>
                  <a:lnTo>
                    <a:pt x="100342" y="965200"/>
                  </a:lnTo>
                  <a:lnTo>
                    <a:pt x="104813" y="961390"/>
                  </a:lnTo>
                  <a:lnTo>
                    <a:pt x="114223" y="953770"/>
                  </a:lnTo>
                  <a:lnTo>
                    <a:pt x="121475" y="948690"/>
                  </a:lnTo>
                  <a:lnTo>
                    <a:pt x="126415" y="946150"/>
                  </a:lnTo>
                  <a:lnTo>
                    <a:pt x="128854" y="946150"/>
                  </a:lnTo>
                  <a:lnTo>
                    <a:pt x="117995" y="955040"/>
                  </a:lnTo>
                  <a:lnTo>
                    <a:pt x="131737" y="947420"/>
                  </a:lnTo>
                  <a:lnTo>
                    <a:pt x="133286" y="946150"/>
                  </a:lnTo>
                  <a:lnTo>
                    <a:pt x="134848" y="944880"/>
                  </a:lnTo>
                  <a:lnTo>
                    <a:pt x="165862" y="919480"/>
                  </a:lnTo>
                  <a:lnTo>
                    <a:pt x="167411" y="918210"/>
                  </a:lnTo>
                  <a:lnTo>
                    <a:pt x="185572" y="902970"/>
                  </a:lnTo>
                  <a:lnTo>
                    <a:pt x="183197" y="906780"/>
                  </a:lnTo>
                  <a:lnTo>
                    <a:pt x="180873" y="910590"/>
                  </a:lnTo>
                  <a:lnTo>
                    <a:pt x="178612" y="913130"/>
                  </a:lnTo>
                  <a:lnTo>
                    <a:pt x="183921" y="908050"/>
                  </a:lnTo>
                  <a:lnTo>
                    <a:pt x="189293" y="904240"/>
                  </a:lnTo>
                  <a:lnTo>
                    <a:pt x="190639" y="902970"/>
                  </a:lnTo>
                  <a:lnTo>
                    <a:pt x="196037" y="897890"/>
                  </a:lnTo>
                  <a:lnTo>
                    <a:pt x="200075" y="894080"/>
                  </a:lnTo>
                  <a:lnTo>
                    <a:pt x="205790" y="891540"/>
                  </a:lnTo>
                  <a:lnTo>
                    <a:pt x="210667" y="890270"/>
                  </a:lnTo>
                  <a:lnTo>
                    <a:pt x="199644" y="899160"/>
                  </a:lnTo>
                  <a:lnTo>
                    <a:pt x="209550" y="892810"/>
                  </a:lnTo>
                  <a:lnTo>
                    <a:pt x="212636" y="890270"/>
                  </a:lnTo>
                  <a:lnTo>
                    <a:pt x="220332" y="883920"/>
                  </a:lnTo>
                  <a:lnTo>
                    <a:pt x="229006" y="878840"/>
                  </a:lnTo>
                  <a:lnTo>
                    <a:pt x="230200" y="878840"/>
                  </a:lnTo>
                  <a:lnTo>
                    <a:pt x="228854" y="880110"/>
                  </a:lnTo>
                  <a:lnTo>
                    <a:pt x="230390" y="878840"/>
                  </a:lnTo>
                  <a:lnTo>
                    <a:pt x="236562" y="873760"/>
                  </a:lnTo>
                  <a:lnTo>
                    <a:pt x="244271" y="867410"/>
                  </a:lnTo>
                  <a:lnTo>
                    <a:pt x="241630" y="871220"/>
                  </a:lnTo>
                  <a:lnTo>
                    <a:pt x="245973" y="869670"/>
                  </a:lnTo>
                  <a:lnTo>
                    <a:pt x="249148" y="867410"/>
                  </a:lnTo>
                  <a:lnTo>
                    <a:pt x="258508" y="861060"/>
                  </a:lnTo>
                  <a:lnTo>
                    <a:pt x="266700" y="854710"/>
                  </a:lnTo>
                  <a:lnTo>
                    <a:pt x="273913" y="849630"/>
                  </a:lnTo>
                  <a:lnTo>
                    <a:pt x="280416" y="844550"/>
                  </a:lnTo>
                  <a:lnTo>
                    <a:pt x="286258" y="839470"/>
                  </a:lnTo>
                  <a:lnTo>
                    <a:pt x="291579" y="836930"/>
                  </a:lnTo>
                  <a:lnTo>
                    <a:pt x="294703" y="835342"/>
                  </a:lnTo>
                  <a:lnTo>
                    <a:pt x="311988" y="822960"/>
                  </a:lnTo>
                  <a:lnTo>
                    <a:pt x="313982" y="819150"/>
                  </a:lnTo>
                  <a:lnTo>
                    <a:pt x="313829" y="817880"/>
                  </a:lnTo>
                  <a:lnTo>
                    <a:pt x="325107" y="806450"/>
                  </a:lnTo>
                  <a:lnTo>
                    <a:pt x="350202" y="798830"/>
                  </a:lnTo>
                  <a:lnTo>
                    <a:pt x="352463" y="793750"/>
                  </a:lnTo>
                  <a:lnTo>
                    <a:pt x="365264" y="786130"/>
                  </a:lnTo>
                  <a:lnTo>
                    <a:pt x="364426" y="787400"/>
                  </a:lnTo>
                  <a:lnTo>
                    <a:pt x="365874" y="786130"/>
                  </a:lnTo>
                  <a:lnTo>
                    <a:pt x="368782" y="783590"/>
                  </a:lnTo>
                  <a:lnTo>
                    <a:pt x="370243" y="782320"/>
                  </a:lnTo>
                  <a:lnTo>
                    <a:pt x="369239" y="782320"/>
                  </a:lnTo>
                  <a:lnTo>
                    <a:pt x="366991" y="783590"/>
                  </a:lnTo>
                  <a:lnTo>
                    <a:pt x="369087" y="781050"/>
                  </a:lnTo>
                  <a:lnTo>
                    <a:pt x="387438" y="770890"/>
                  </a:lnTo>
                  <a:lnTo>
                    <a:pt x="406615" y="758190"/>
                  </a:lnTo>
                  <a:lnTo>
                    <a:pt x="422998" y="748030"/>
                  </a:lnTo>
                  <a:lnTo>
                    <a:pt x="426326" y="746760"/>
                  </a:lnTo>
                  <a:lnTo>
                    <a:pt x="432968" y="744220"/>
                  </a:lnTo>
                  <a:lnTo>
                    <a:pt x="432638" y="742950"/>
                  </a:lnTo>
                  <a:lnTo>
                    <a:pt x="427507" y="745490"/>
                  </a:lnTo>
                  <a:lnTo>
                    <a:pt x="425208" y="746760"/>
                  </a:lnTo>
                  <a:lnTo>
                    <a:pt x="433374" y="740410"/>
                  </a:lnTo>
                  <a:lnTo>
                    <a:pt x="441490" y="737870"/>
                  </a:lnTo>
                  <a:lnTo>
                    <a:pt x="451929" y="730250"/>
                  </a:lnTo>
                  <a:lnTo>
                    <a:pt x="464527" y="721360"/>
                  </a:lnTo>
                  <a:lnTo>
                    <a:pt x="479120" y="713740"/>
                  </a:lnTo>
                  <a:lnTo>
                    <a:pt x="473900" y="718820"/>
                  </a:lnTo>
                  <a:lnTo>
                    <a:pt x="468287" y="722630"/>
                  </a:lnTo>
                  <a:lnTo>
                    <a:pt x="467385" y="723900"/>
                  </a:lnTo>
                  <a:lnTo>
                    <a:pt x="476237" y="720090"/>
                  </a:lnTo>
                  <a:lnTo>
                    <a:pt x="483412" y="713740"/>
                  </a:lnTo>
                  <a:lnTo>
                    <a:pt x="486283" y="711200"/>
                  </a:lnTo>
                  <a:lnTo>
                    <a:pt x="488683" y="709930"/>
                  </a:lnTo>
                  <a:lnTo>
                    <a:pt x="500659" y="703580"/>
                  </a:lnTo>
                  <a:lnTo>
                    <a:pt x="516267" y="695960"/>
                  </a:lnTo>
                  <a:lnTo>
                    <a:pt x="530034" y="687070"/>
                  </a:lnTo>
                  <a:lnTo>
                    <a:pt x="530237" y="687463"/>
                  </a:lnTo>
                  <a:lnTo>
                    <a:pt x="531164" y="687692"/>
                  </a:lnTo>
                  <a:lnTo>
                    <a:pt x="533069" y="687552"/>
                  </a:lnTo>
                  <a:lnTo>
                    <a:pt x="537527" y="685025"/>
                  </a:lnTo>
                  <a:lnTo>
                    <a:pt x="537565" y="681570"/>
                  </a:lnTo>
                  <a:lnTo>
                    <a:pt x="538175" y="680339"/>
                  </a:lnTo>
                  <a:lnTo>
                    <a:pt x="541832" y="678180"/>
                  </a:lnTo>
                  <a:lnTo>
                    <a:pt x="550176" y="673100"/>
                  </a:lnTo>
                  <a:lnTo>
                    <a:pt x="559943" y="666750"/>
                  </a:lnTo>
                  <a:lnTo>
                    <a:pt x="570509" y="661670"/>
                  </a:lnTo>
                  <a:lnTo>
                    <a:pt x="576986" y="657860"/>
                  </a:lnTo>
                  <a:lnTo>
                    <a:pt x="581317" y="655320"/>
                  </a:lnTo>
                  <a:lnTo>
                    <a:pt x="591794" y="648970"/>
                  </a:lnTo>
                  <a:lnTo>
                    <a:pt x="593813" y="647700"/>
                  </a:lnTo>
                  <a:lnTo>
                    <a:pt x="596925" y="646430"/>
                  </a:lnTo>
                  <a:lnTo>
                    <a:pt x="600036" y="645160"/>
                  </a:lnTo>
                  <a:lnTo>
                    <a:pt x="638086" y="624840"/>
                  </a:lnTo>
                  <a:lnTo>
                    <a:pt x="647611" y="619760"/>
                  </a:lnTo>
                  <a:lnTo>
                    <a:pt x="654151" y="617220"/>
                  </a:lnTo>
                  <a:lnTo>
                    <a:pt x="660438" y="613410"/>
                  </a:lnTo>
                  <a:lnTo>
                    <a:pt x="671639" y="608330"/>
                  </a:lnTo>
                  <a:lnTo>
                    <a:pt x="671169" y="609600"/>
                  </a:lnTo>
                  <a:lnTo>
                    <a:pt x="672452" y="608330"/>
                  </a:lnTo>
                  <a:lnTo>
                    <a:pt x="676313" y="604520"/>
                  </a:lnTo>
                  <a:lnTo>
                    <a:pt x="677608" y="603250"/>
                  </a:lnTo>
                  <a:lnTo>
                    <a:pt x="690067" y="595630"/>
                  </a:lnTo>
                  <a:lnTo>
                    <a:pt x="720991" y="579120"/>
                  </a:lnTo>
                  <a:lnTo>
                    <a:pt x="721283" y="581660"/>
                  </a:lnTo>
                  <a:lnTo>
                    <a:pt x="718159" y="584200"/>
                  </a:lnTo>
                  <a:lnTo>
                    <a:pt x="708012" y="590550"/>
                  </a:lnTo>
                  <a:lnTo>
                    <a:pt x="725004" y="581190"/>
                  </a:lnTo>
                  <a:lnTo>
                    <a:pt x="724103" y="582104"/>
                  </a:lnTo>
                  <a:lnTo>
                    <a:pt x="723099" y="583234"/>
                  </a:lnTo>
                  <a:lnTo>
                    <a:pt x="731266" y="577329"/>
                  </a:lnTo>
                  <a:lnTo>
                    <a:pt x="727519" y="579310"/>
                  </a:lnTo>
                  <a:lnTo>
                    <a:pt x="727710" y="579120"/>
                  </a:lnTo>
                  <a:lnTo>
                    <a:pt x="730237" y="576580"/>
                  </a:lnTo>
                  <a:lnTo>
                    <a:pt x="735672" y="574040"/>
                  </a:lnTo>
                  <a:lnTo>
                    <a:pt x="747483" y="566420"/>
                  </a:lnTo>
                  <a:lnTo>
                    <a:pt x="744131" y="571500"/>
                  </a:lnTo>
                  <a:lnTo>
                    <a:pt x="753389" y="566420"/>
                  </a:lnTo>
                  <a:lnTo>
                    <a:pt x="762647" y="561340"/>
                  </a:lnTo>
                  <a:lnTo>
                    <a:pt x="781786" y="551180"/>
                  </a:lnTo>
                  <a:lnTo>
                    <a:pt x="786955" y="548640"/>
                  </a:lnTo>
                  <a:lnTo>
                    <a:pt x="825576" y="529590"/>
                  </a:lnTo>
                  <a:lnTo>
                    <a:pt x="815568" y="529590"/>
                  </a:lnTo>
                  <a:lnTo>
                    <a:pt x="815378" y="527050"/>
                  </a:lnTo>
                  <a:lnTo>
                    <a:pt x="829957" y="516890"/>
                  </a:lnTo>
                  <a:lnTo>
                    <a:pt x="831837" y="518160"/>
                  </a:lnTo>
                  <a:lnTo>
                    <a:pt x="833869" y="519264"/>
                  </a:lnTo>
                  <a:lnTo>
                    <a:pt x="835393" y="518160"/>
                  </a:lnTo>
                  <a:lnTo>
                    <a:pt x="838454" y="516890"/>
                  </a:lnTo>
                  <a:lnTo>
                    <a:pt x="841514" y="515620"/>
                  </a:lnTo>
                  <a:lnTo>
                    <a:pt x="829030" y="524510"/>
                  </a:lnTo>
                  <a:lnTo>
                    <a:pt x="836625" y="520700"/>
                  </a:lnTo>
                  <a:lnTo>
                    <a:pt x="839520" y="519430"/>
                  </a:lnTo>
                  <a:lnTo>
                    <a:pt x="841819" y="516890"/>
                  </a:lnTo>
                  <a:lnTo>
                    <a:pt x="844715" y="515620"/>
                  </a:lnTo>
                  <a:lnTo>
                    <a:pt x="847610" y="514350"/>
                  </a:lnTo>
                  <a:lnTo>
                    <a:pt x="848258" y="515620"/>
                  </a:lnTo>
                  <a:lnTo>
                    <a:pt x="850442" y="514350"/>
                  </a:lnTo>
                  <a:lnTo>
                    <a:pt x="856996" y="510540"/>
                  </a:lnTo>
                  <a:lnTo>
                    <a:pt x="855992" y="513080"/>
                  </a:lnTo>
                  <a:lnTo>
                    <a:pt x="853084" y="514350"/>
                  </a:lnTo>
                  <a:lnTo>
                    <a:pt x="845273" y="516890"/>
                  </a:lnTo>
                  <a:lnTo>
                    <a:pt x="841197" y="520700"/>
                  </a:lnTo>
                  <a:lnTo>
                    <a:pt x="851636" y="515620"/>
                  </a:lnTo>
                  <a:lnTo>
                    <a:pt x="862012" y="511810"/>
                  </a:lnTo>
                  <a:lnTo>
                    <a:pt x="866495" y="510540"/>
                  </a:lnTo>
                  <a:lnTo>
                    <a:pt x="870978" y="509270"/>
                  </a:lnTo>
                  <a:lnTo>
                    <a:pt x="877239" y="506730"/>
                  </a:lnTo>
                  <a:lnTo>
                    <a:pt x="875588" y="506730"/>
                  </a:lnTo>
                  <a:lnTo>
                    <a:pt x="876058" y="504190"/>
                  </a:lnTo>
                  <a:lnTo>
                    <a:pt x="885710" y="499110"/>
                  </a:lnTo>
                  <a:lnTo>
                    <a:pt x="898080" y="494030"/>
                  </a:lnTo>
                  <a:lnTo>
                    <a:pt x="903808" y="494030"/>
                  </a:lnTo>
                  <a:lnTo>
                    <a:pt x="910526" y="492760"/>
                  </a:lnTo>
                  <a:lnTo>
                    <a:pt x="916317" y="488950"/>
                  </a:lnTo>
                  <a:lnTo>
                    <a:pt x="923594" y="485140"/>
                  </a:lnTo>
                  <a:lnTo>
                    <a:pt x="929690" y="481330"/>
                  </a:lnTo>
                  <a:lnTo>
                    <a:pt x="931900" y="478790"/>
                  </a:lnTo>
                  <a:lnTo>
                    <a:pt x="939279" y="474980"/>
                  </a:lnTo>
                  <a:lnTo>
                    <a:pt x="941247" y="476250"/>
                  </a:lnTo>
                  <a:lnTo>
                    <a:pt x="944422" y="476250"/>
                  </a:lnTo>
                  <a:lnTo>
                    <a:pt x="946873" y="474980"/>
                  </a:lnTo>
                  <a:lnTo>
                    <a:pt x="959104" y="468630"/>
                  </a:lnTo>
                  <a:lnTo>
                    <a:pt x="991273" y="453390"/>
                  </a:lnTo>
                  <a:lnTo>
                    <a:pt x="989749" y="452120"/>
                  </a:lnTo>
                  <a:lnTo>
                    <a:pt x="986269" y="453390"/>
                  </a:lnTo>
                  <a:lnTo>
                    <a:pt x="988377" y="452120"/>
                  </a:lnTo>
                  <a:lnTo>
                    <a:pt x="989152" y="451700"/>
                  </a:lnTo>
                  <a:lnTo>
                    <a:pt x="989749" y="451599"/>
                  </a:lnTo>
                  <a:lnTo>
                    <a:pt x="990892" y="451192"/>
                  </a:lnTo>
                  <a:lnTo>
                    <a:pt x="989215" y="451675"/>
                  </a:lnTo>
                  <a:lnTo>
                    <a:pt x="1020978" y="436880"/>
                  </a:lnTo>
                  <a:lnTo>
                    <a:pt x="1034465" y="431800"/>
                  </a:lnTo>
                  <a:lnTo>
                    <a:pt x="1105992" y="405130"/>
                  </a:lnTo>
                  <a:lnTo>
                    <a:pt x="1122362" y="397510"/>
                  </a:lnTo>
                  <a:lnTo>
                    <a:pt x="1122667" y="398780"/>
                  </a:lnTo>
                  <a:lnTo>
                    <a:pt x="1125537" y="397510"/>
                  </a:lnTo>
                  <a:lnTo>
                    <a:pt x="1142695" y="389890"/>
                  </a:lnTo>
                  <a:lnTo>
                    <a:pt x="1153033" y="386080"/>
                  </a:lnTo>
                  <a:lnTo>
                    <a:pt x="1163358" y="382270"/>
                  </a:lnTo>
                  <a:lnTo>
                    <a:pt x="1182624" y="374650"/>
                  </a:lnTo>
                  <a:lnTo>
                    <a:pt x="1198448" y="367030"/>
                  </a:lnTo>
                  <a:lnTo>
                    <a:pt x="1206207" y="364490"/>
                  </a:lnTo>
                  <a:lnTo>
                    <a:pt x="1217396" y="361950"/>
                  </a:lnTo>
                  <a:lnTo>
                    <a:pt x="1214501" y="364490"/>
                  </a:lnTo>
                  <a:lnTo>
                    <a:pt x="1220597" y="361950"/>
                  </a:lnTo>
                  <a:lnTo>
                    <a:pt x="1226693" y="359410"/>
                  </a:lnTo>
                  <a:lnTo>
                    <a:pt x="1236408" y="355600"/>
                  </a:lnTo>
                  <a:lnTo>
                    <a:pt x="1247990" y="351790"/>
                  </a:lnTo>
                  <a:lnTo>
                    <a:pt x="1265770" y="346710"/>
                  </a:lnTo>
                  <a:lnTo>
                    <a:pt x="1258189" y="349250"/>
                  </a:lnTo>
                  <a:lnTo>
                    <a:pt x="1258582" y="350342"/>
                  </a:lnTo>
                  <a:lnTo>
                    <a:pt x="1262189" y="349250"/>
                  </a:lnTo>
                  <a:lnTo>
                    <a:pt x="1270914" y="346710"/>
                  </a:lnTo>
                  <a:lnTo>
                    <a:pt x="1288516" y="341630"/>
                  </a:lnTo>
                  <a:lnTo>
                    <a:pt x="1305725" y="334010"/>
                  </a:lnTo>
                  <a:lnTo>
                    <a:pt x="1305471" y="335280"/>
                  </a:lnTo>
                  <a:lnTo>
                    <a:pt x="1314373" y="334010"/>
                  </a:lnTo>
                  <a:lnTo>
                    <a:pt x="1327213" y="330200"/>
                  </a:lnTo>
                  <a:lnTo>
                    <a:pt x="1338783" y="325120"/>
                  </a:lnTo>
                  <a:lnTo>
                    <a:pt x="1319784" y="330200"/>
                  </a:lnTo>
                  <a:lnTo>
                    <a:pt x="1329969" y="326390"/>
                  </a:lnTo>
                  <a:lnTo>
                    <a:pt x="1339710" y="322580"/>
                  </a:lnTo>
                  <a:lnTo>
                    <a:pt x="1353896" y="318770"/>
                  </a:lnTo>
                  <a:lnTo>
                    <a:pt x="1358620" y="317500"/>
                  </a:lnTo>
                  <a:lnTo>
                    <a:pt x="1352918" y="322580"/>
                  </a:lnTo>
                  <a:lnTo>
                    <a:pt x="1372997" y="317500"/>
                  </a:lnTo>
                  <a:lnTo>
                    <a:pt x="1391881" y="311150"/>
                  </a:lnTo>
                  <a:lnTo>
                    <a:pt x="1435227" y="295910"/>
                  </a:lnTo>
                  <a:lnTo>
                    <a:pt x="1443456" y="292100"/>
                  </a:lnTo>
                  <a:lnTo>
                    <a:pt x="1459649" y="287020"/>
                  </a:lnTo>
                  <a:lnTo>
                    <a:pt x="1467739" y="284480"/>
                  </a:lnTo>
                  <a:lnTo>
                    <a:pt x="1492046" y="280670"/>
                  </a:lnTo>
                  <a:lnTo>
                    <a:pt x="1493354" y="279400"/>
                  </a:lnTo>
                  <a:lnTo>
                    <a:pt x="1473669" y="281940"/>
                  </a:lnTo>
                  <a:lnTo>
                    <a:pt x="1474038" y="280670"/>
                  </a:lnTo>
                  <a:lnTo>
                    <a:pt x="1486738" y="278130"/>
                  </a:lnTo>
                  <a:lnTo>
                    <a:pt x="1493088" y="276860"/>
                  </a:lnTo>
                  <a:lnTo>
                    <a:pt x="1504975" y="274320"/>
                  </a:lnTo>
                  <a:lnTo>
                    <a:pt x="1510919" y="273050"/>
                  </a:lnTo>
                  <a:lnTo>
                    <a:pt x="1525473" y="271780"/>
                  </a:lnTo>
                  <a:lnTo>
                    <a:pt x="1534706" y="269240"/>
                  </a:lnTo>
                  <a:lnTo>
                    <a:pt x="1554810" y="264160"/>
                  </a:lnTo>
                  <a:lnTo>
                    <a:pt x="1577708" y="255270"/>
                  </a:lnTo>
                  <a:lnTo>
                    <a:pt x="1581023" y="254000"/>
                  </a:lnTo>
                  <a:lnTo>
                    <a:pt x="1602079" y="247650"/>
                  </a:lnTo>
                  <a:lnTo>
                    <a:pt x="1598841" y="247650"/>
                  </a:lnTo>
                  <a:lnTo>
                    <a:pt x="1598523" y="246380"/>
                  </a:lnTo>
                  <a:lnTo>
                    <a:pt x="1604162" y="242570"/>
                  </a:lnTo>
                  <a:lnTo>
                    <a:pt x="1618805" y="237490"/>
                  </a:lnTo>
                  <a:lnTo>
                    <a:pt x="1634401" y="234950"/>
                  </a:lnTo>
                  <a:lnTo>
                    <a:pt x="1642630" y="234950"/>
                  </a:lnTo>
                  <a:lnTo>
                    <a:pt x="1643100" y="237490"/>
                  </a:lnTo>
                  <a:lnTo>
                    <a:pt x="1635455" y="240030"/>
                  </a:lnTo>
                  <a:lnTo>
                    <a:pt x="1631048" y="241871"/>
                  </a:lnTo>
                  <a:lnTo>
                    <a:pt x="1633931" y="241300"/>
                  </a:lnTo>
                  <a:lnTo>
                    <a:pt x="1648904" y="238760"/>
                  </a:lnTo>
                  <a:lnTo>
                    <a:pt x="1659991" y="237490"/>
                  </a:lnTo>
                  <a:lnTo>
                    <a:pt x="1661172" y="237490"/>
                  </a:lnTo>
                  <a:lnTo>
                    <a:pt x="1665655" y="236220"/>
                  </a:lnTo>
                  <a:lnTo>
                    <a:pt x="1670138" y="234950"/>
                  </a:lnTo>
                  <a:lnTo>
                    <a:pt x="1670342" y="233680"/>
                  </a:lnTo>
                  <a:lnTo>
                    <a:pt x="1664309" y="234950"/>
                  </a:lnTo>
                  <a:lnTo>
                    <a:pt x="1654556" y="236220"/>
                  </a:lnTo>
                  <a:lnTo>
                    <a:pt x="1662036" y="234950"/>
                  </a:lnTo>
                  <a:lnTo>
                    <a:pt x="1676971" y="232410"/>
                  </a:lnTo>
                  <a:lnTo>
                    <a:pt x="1696643" y="228600"/>
                  </a:lnTo>
                  <a:lnTo>
                    <a:pt x="1716506" y="223520"/>
                  </a:lnTo>
                  <a:lnTo>
                    <a:pt x="1739468" y="219710"/>
                  </a:lnTo>
                  <a:lnTo>
                    <a:pt x="1728749" y="219710"/>
                  </a:lnTo>
                  <a:lnTo>
                    <a:pt x="1734083" y="218440"/>
                  </a:lnTo>
                  <a:lnTo>
                    <a:pt x="1758937" y="213360"/>
                  </a:lnTo>
                  <a:lnTo>
                    <a:pt x="1767611" y="210820"/>
                  </a:lnTo>
                  <a:lnTo>
                    <a:pt x="1773237" y="208280"/>
                  </a:lnTo>
                  <a:lnTo>
                    <a:pt x="1788972" y="204470"/>
                  </a:lnTo>
                  <a:lnTo>
                    <a:pt x="1796757" y="204470"/>
                  </a:lnTo>
                  <a:lnTo>
                    <a:pt x="1797443" y="205740"/>
                  </a:lnTo>
                  <a:lnTo>
                    <a:pt x="1800771" y="205740"/>
                  </a:lnTo>
                  <a:lnTo>
                    <a:pt x="1808645" y="204470"/>
                  </a:lnTo>
                  <a:lnTo>
                    <a:pt x="1816519" y="203200"/>
                  </a:lnTo>
                  <a:lnTo>
                    <a:pt x="1825840" y="203200"/>
                  </a:lnTo>
                  <a:lnTo>
                    <a:pt x="1820240" y="205740"/>
                  </a:lnTo>
                  <a:lnTo>
                    <a:pt x="1813407" y="208280"/>
                  </a:lnTo>
                  <a:lnTo>
                    <a:pt x="1835607" y="203200"/>
                  </a:lnTo>
                  <a:lnTo>
                    <a:pt x="1856054" y="200660"/>
                  </a:lnTo>
                  <a:lnTo>
                    <a:pt x="1889125" y="198120"/>
                  </a:lnTo>
                  <a:lnTo>
                    <a:pt x="1872957" y="201930"/>
                  </a:lnTo>
                  <a:lnTo>
                    <a:pt x="1879930" y="200660"/>
                  </a:lnTo>
                  <a:lnTo>
                    <a:pt x="1892642" y="198120"/>
                  </a:lnTo>
                  <a:lnTo>
                    <a:pt x="1898738" y="198120"/>
                  </a:lnTo>
                  <a:lnTo>
                    <a:pt x="1889099" y="196850"/>
                  </a:lnTo>
                  <a:lnTo>
                    <a:pt x="1898738" y="195580"/>
                  </a:lnTo>
                  <a:lnTo>
                    <a:pt x="1906854" y="194310"/>
                  </a:lnTo>
                  <a:lnTo>
                    <a:pt x="1906803" y="195580"/>
                  </a:lnTo>
                  <a:lnTo>
                    <a:pt x="1908365" y="194310"/>
                  </a:lnTo>
                  <a:lnTo>
                    <a:pt x="1909927" y="193040"/>
                  </a:lnTo>
                  <a:lnTo>
                    <a:pt x="1908810" y="191770"/>
                  </a:lnTo>
                  <a:lnTo>
                    <a:pt x="1909508" y="190500"/>
                  </a:lnTo>
                  <a:lnTo>
                    <a:pt x="1918093" y="187960"/>
                  </a:lnTo>
                  <a:lnTo>
                    <a:pt x="1929726" y="186690"/>
                  </a:lnTo>
                  <a:lnTo>
                    <a:pt x="1943036" y="185420"/>
                  </a:lnTo>
                  <a:lnTo>
                    <a:pt x="1954809" y="184150"/>
                  </a:lnTo>
                  <a:lnTo>
                    <a:pt x="1961832" y="184150"/>
                  </a:lnTo>
                  <a:lnTo>
                    <a:pt x="1944966" y="186690"/>
                  </a:lnTo>
                  <a:lnTo>
                    <a:pt x="1944789" y="187960"/>
                  </a:lnTo>
                  <a:lnTo>
                    <a:pt x="1945805" y="189230"/>
                  </a:lnTo>
                  <a:lnTo>
                    <a:pt x="1939594" y="190423"/>
                  </a:lnTo>
                  <a:lnTo>
                    <a:pt x="1947113" y="189230"/>
                  </a:lnTo>
                  <a:lnTo>
                    <a:pt x="1958276" y="189230"/>
                  </a:lnTo>
                  <a:lnTo>
                    <a:pt x="1955927" y="190309"/>
                  </a:lnTo>
                  <a:lnTo>
                    <a:pt x="1972627" y="189230"/>
                  </a:lnTo>
                  <a:lnTo>
                    <a:pt x="1989924" y="184150"/>
                  </a:lnTo>
                  <a:lnTo>
                    <a:pt x="2010359" y="181610"/>
                  </a:lnTo>
                  <a:lnTo>
                    <a:pt x="2009863" y="182880"/>
                  </a:lnTo>
                  <a:lnTo>
                    <a:pt x="2014093" y="184150"/>
                  </a:lnTo>
                  <a:lnTo>
                    <a:pt x="2018588" y="184150"/>
                  </a:lnTo>
                  <a:lnTo>
                    <a:pt x="2018233" y="182880"/>
                  </a:lnTo>
                  <a:lnTo>
                    <a:pt x="2020951" y="181610"/>
                  </a:lnTo>
                  <a:lnTo>
                    <a:pt x="2023668" y="180340"/>
                  </a:lnTo>
                  <a:lnTo>
                    <a:pt x="2033244" y="179070"/>
                  </a:lnTo>
                  <a:lnTo>
                    <a:pt x="2048713" y="179070"/>
                  </a:lnTo>
                  <a:lnTo>
                    <a:pt x="2058593" y="177800"/>
                  </a:lnTo>
                  <a:lnTo>
                    <a:pt x="2066163" y="176530"/>
                  </a:lnTo>
                  <a:lnTo>
                    <a:pt x="2074710" y="176530"/>
                  </a:lnTo>
                  <a:lnTo>
                    <a:pt x="2059254" y="175260"/>
                  </a:lnTo>
                  <a:lnTo>
                    <a:pt x="2064550" y="175260"/>
                  </a:lnTo>
                  <a:lnTo>
                    <a:pt x="2072487" y="173990"/>
                  </a:lnTo>
                  <a:lnTo>
                    <a:pt x="2095347" y="172720"/>
                  </a:lnTo>
                  <a:lnTo>
                    <a:pt x="2094585" y="173266"/>
                  </a:lnTo>
                  <a:lnTo>
                    <a:pt x="2101367" y="172720"/>
                  </a:lnTo>
                  <a:lnTo>
                    <a:pt x="2113153" y="173570"/>
                  </a:lnTo>
                  <a:lnTo>
                    <a:pt x="2089238" y="182880"/>
                  </a:lnTo>
                  <a:lnTo>
                    <a:pt x="2062353" y="195580"/>
                  </a:lnTo>
                  <a:lnTo>
                    <a:pt x="2050732" y="201930"/>
                  </a:lnTo>
                  <a:lnTo>
                    <a:pt x="2048548" y="204470"/>
                  </a:lnTo>
                  <a:lnTo>
                    <a:pt x="2049005" y="204470"/>
                  </a:lnTo>
                  <a:lnTo>
                    <a:pt x="2045335" y="208280"/>
                  </a:lnTo>
                  <a:lnTo>
                    <a:pt x="2038248" y="209550"/>
                  </a:lnTo>
                  <a:lnTo>
                    <a:pt x="2027047" y="214630"/>
                  </a:lnTo>
                  <a:lnTo>
                    <a:pt x="2019744" y="217170"/>
                  </a:lnTo>
                  <a:lnTo>
                    <a:pt x="2024329" y="213360"/>
                  </a:lnTo>
                  <a:lnTo>
                    <a:pt x="2009648" y="220980"/>
                  </a:lnTo>
                  <a:lnTo>
                    <a:pt x="2003145" y="224790"/>
                  </a:lnTo>
                  <a:lnTo>
                    <a:pt x="1997087" y="227330"/>
                  </a:lnTo>
                  <a:lnTo>
                    <a:pt x="1975040" y="241300"/>
                  </a:lnTo>
                  <a:lnTo>
                    <a:pt x="1969490" y="243840"/>
                  </a:lnTo>
                  <a:lnTo>
                    <a:pt x="1963813" y="247650"/>
                  </a:lnTo>
                  <a:lnTo>
                    <a:pt x="1957882" y="251460"/>
                  </a:lnTo>
                  <a:lnTo>
                    <a:pt x="1937258" y="265430"/>
                  </a:lnTo>
                  <a:lnTo>
                    <a:pt x="1932152" y="269240"/>
                  </a:lnTo>
                  <a:lnTo>
                    <a:pt x="1926767" y="274320"/>
                  </a:lnTo>
                  <a:lnTo>
                    <a:pt x="1920709" y="278130"/>
                  </a:lnTo>
                  <a:lnTo>
                    <a:pt x="1926729" y="275590"/>
                  </a:lnTo>
                  <a:lnTo>
                    <a:pt x="1933028" y="271780"/>
                  </a:lnTo>
                  <a:lnTo>
                    <a:pt x="1930425" y="274320"/>
                  </a:lnTo>
                  <a:lnTo>
                    <a:pt x="1923478" y="279400"/>
                  </a:lnTo>
                  <a:lnTo>
                    <a:pt x="1916709" y="283210"/>
                  </a:lnTo>
                  <a:lnTo>
                    <a:pt x="1911654" y="285750"/>
                  </a:lnTo>
                  <a:lnTo>
                    <a:pt x="1909876" y="287020"/>
                  </a:lnTo>
                  <a:lnTo>
                    <a:pt x="1912086" y="284480"/>
                  </a:lnTo>
                  <a:lnTo>
                    <a:pt x="1891715" y="300990"/>
                  </a:lnTo>
                  <a:lnTo>
                    <a:pt x="1870265" y="320040"/>
                  </a:lnTo>
                  <a:lnTo>
                    <a:pt x="1848751" y="337820"/>
                  </a:lnTo>
                  <a:lnTo>
                    <a:pt x="1818106" y="368300"/>
                  </a:lnTo>
                  <a:lnTo>
                    <a:pt x="1791652" y="398780"/>
                  </a:lnTo>
                  <a:lnTo>
                    <a:pt x="1766989" y="437007"/>
                  </a:lnTo>
                  <a:lnTo>
                    <a:pt x="1748078" y="473710"/>
                  </a:lnTo>
                  <a:lnTo>
                    <a:pt x="1742274" y="486410"/>
                  </a:lnTo>
                  <a:lnTo>
                    <a:pt x="1737931" y="495300"/>
                  </a:lnTo>
                  <a:lnTo>
                    <a:pt x="1740662" y="485140"/>
                  </a:lnTo>
                  <a:lnTo>
                    <a:pt x="1737360" y="488950"/>
                  </a:lnTo>
                  <a:lnTo>
                    <a:pt x="1729549" y="509270"/>
                  </a:lnTo>
                  <a:lnTo>
                    <a:pt x="1717560" y="546100"/>
                  </a:lnTo>
                  <a:lnTo>
                    <a:pt x="1708569" y="598170"/>
                  </a:lnTo>
                  <a:lnTo>
                    <a:pt x="1708785" y="617220"/>
                  </a:lnTo>
                  <a:lnTo>
                    <a:pt x="1711325" y="636270"/>
                  </a:lnTo>
                  <a:lnTo>
                    <a:pt x="1711426" y="643890"/>
                  </a:lnTo>
                  <a:lnTo>
                    <a:pt x="1723720" y="688340"/>
                  </a:lnTo>
                  <a:lnTo>
                    <a:pt x="1746313" y="723900"/>
                  </a:lnTo>
                  <a:lnTo>
                    <a:pt x="1777250" y="753110"/>
                  </a:lnTo>
                  <a:lnTo>
                    <a:pt x="1809965" y="775970"/>
                  </a:lnTo>
                  <a:lnTo>
                    <a:pt x="1820062" y="782320"/>
                  </a:lnTo>
                  <a:lnTo>
                    <a:pt x="1829409" y="787400"/>
                  </a:lnTo>
                  <a:lnTo>
                    <a:pt x="1827339" y="783590"/>
                  </a:lnTo>
                  <a:lnTo>
                    <a:pt x="1835492" y="787400"/>
                  </a:lnTo>
                  <a:lnTo>
                    <a:pt x="1841042" y="789940"/>
                  </a:lnTo>
                  <a:lnTo>
                    <a:pt x="1845868" y="793750"/>
                  </a:lnTo>
                  <a:lnTo>
                    <a:pt x="1851837" y="796290"/>
                  </a:lnTo>
                  <a:lnTo>
                    <a:pt x="1850961" y="793750"/>
                  </a:lnTo>
                  <a:lnTo>
                    <a:pt x="1838337" y="788670"/>
                  </a:lnTo>
                  <a:lnTo>
                    <a:pt x="1846770" y="791210"/>
                  </a:lnTo>
                  <a:lnTo>
                    <a:pt x="1867662" y="798830"/>
                  </a:lnTo>
                  <a:lnTo>
                    <a:pt x="1888972" y="805180"/>
                  </a:lnTo>
                  <a:lnTo>
                    <a:pt x="1910626" y="808990"/>
                  </a:lnTo>
                  <a:lnTo>
                    <a:pt x="1932559" y="814070"/>
                  </a:lnTo>
                  <a:lnTo>
                    <a:pt x="1977059" y="819150"/>
                  </a:lnTo>
                  <a:lnTo>
                    <a:pt x="1999424" y="820420"/>
                  </a:lnTo>
                  <a:lnTo>
                    <a:pt x="2066810" y="820420"/>
                  </a:lnTo>
                  <a:lnTo>
                    <a:pt x="2111730" y="816610"/>
                  </a:lnTo>
                  <a:lnTo>
                    <a:pt x="2156244" y="810260"/>
                  </a:lnTo>
                  <a:lnTo>
                    <a:pt x="2187473" y="803910"/>
                  </a:lnTo>
                  <a:lnTo>
                    <a:pt x="2199970" y="801370"/>
                  </a:lnTo>
                  <a:lnTo>
                    <a:pt x="2214524" y="796290"/>
                  </a:lnTo>
                  <a:lnTo>
                    <a:pt x="2221788" y="793750"/>
                  </a:lnTo>
                  <a:lnTo>
                    <a:pt x="2232837" y="787400"/>
                  </a:lnTo>
                  <a:lnTo>
                    <a:pt x="2245880" y="781050"/>
                  </a:lnTo>
                  <a:lnTo>
                    <a:pt x="2273693" y="772160"/>
                  </a:lnTo>
                  <a:lnTo>
                    <a:pt x="2269312" y="774700"/>
                  </a:lnTo>
                  <a:lnTo>
                    <a:pt x="2264956" y="778510"/>
                  </a:lnTo>
                  <a:lnTo>
                    <a:pt x="2260396" y="781050"/>
                  </a:lnTo>
                  <a:lnTo>
                    <a:pt x="2280323" y="772160"/>
                  </a:lnTo>
                  <a:lnTo>
                    <a:pt x="2303094" y="762000"/>
                  </a:lnTo>
                  <a:lnTo>
                    <a:pt x="2308796" y="759460"/>
                  </a:lnTo>
                  <a:lnTo>
                    <a:pt x="2316759" y="755650"/>
                  </a:lnTo>
                  <a:lnTo>
                    <a:pt x="2348611" y="740410"/>
                  </a:lnTo>
                  <a:lnTo>
                    <a:pt x="2356574" y="736600"/>
                  </a:lnTo>
                  <a:lnTo>
                    <a:pt x="2402713" y="709930"/>
                  </a:lnTo>
                  <a:lnTo>
                    <a:pt x="2431719" y="689610"/>
                  </a:lnTo>
                  <a:lnTo>
                    <a:pt x="2446210" y="679450"/>
                  </a:lnTo>
                  <a:lnTo>
                    <a:pt x="2486037" y="646430"/>
                  </a:lnTo>
                  <a:lnTo>
                    <a:pt x="2482621" y="650240"/>
                  </a:lnTo>
                  <a:lnTo>
                    <a:pt x="2483180" y="651510"/>
                  </a:lnTo>
                  <a:lnTo>
                    <a:pt x="2476703" y="656590"/>
                  </a:lnTo>
                  <a:lnTo>
                    <a:pt x="2491282" y="646430"/>
                  </a:lnTo>
                  <a:lnTo>
                    <a:pt x="2495334" y="642620"/>
                  </a:lnTo>
                  <a:lnTo>
                    <a:pt x="2507500" y="631190"/>
                  </a:lnTo>
                  <a:lnTo>
                    <a:pt x="2520416" y="617220"/>
                  </a:lnTo>
                  <a:lnTo>
                    <a:pt x="2525090" y="609600"/>
                  </a:lnTo>
                  <a:lnTo>
                    <a:pt x="2529776" y="605790"/>
                  </a:lnTo>
                  <a:lnTo>
                    <a:pt x="2532126" y="605790"/>
                  </a:lnTo>
                  <a:lnTo>
                    <a:pt x="2535047" y="603250"/>
                  </a:lnTo>
                  <a:lnTo>
                    <a:pt x="2545359" y="593090"/>
                  </a:lnTo>
                  <a:lnTo>
                    <a:pt x="2554948" y="580390"/>
                  </a:lnTo>
                  <a:lnTo>
                    <a:pt x="2563342" y="567690"/>
                  </a:lnTo>
                  <a:lnTo>
                    <a:pt x="2570073" y="560070"/>
                  </a:lnTo>
                  <a:lnTo>
                    <a:pt x="2571407" y="558800"/>
                  </a:lnTo>
                  <a:lnTo>
                    <a:pt x="2570188" y="560920"/>
                  </a:lnTo>
                  <a:lnTo>
                    <a:pt x="2571648" y="558800"/>
                  </a:lnTo>
                  <a:lnTo>
                    <a:pt x="2572524" y="557530"/>
                  </a:lnTo>
                  <a:lnTo>
                    <a:pt x="2573401" y="556260"/>
                  </a:lnTo>
                  <a:lnTo>
                    <a:pt x="2578290" y="549910"/>
                  </a:lnTo>
                  <a:lnTo>
                    <a:pt x="2583002" y="542290"/>
                  </a:lnTo>
                  <a:lnTo>
                    <a:pt x="2588780" y="532130"/>
                  </a:lnTo>
                  <a:lnTo>
                    <a:pt x="2590355" y="529590"/>
                  </a:lnTo>
                  <a:lnTo>
                    <a:pt x="2592705" y="525780"/>
                  </a:lnTo>
                  <a:lnTo>
                    <a:pt x="2588463" y="529590"/>
                  </a:lnTo>
                  <a:lnTo>
                    <a:pt x="2600299" y="509270"/>
                  </a:lnTo>
                  <a:lnTo>
                    <a:pt x="2609456" y="487680"/>
                  </a:lnTo>
                  <a:lnTo>
                    <a:pt x="2616670" y="467360"/>
                  </a:lnTo>
                  <a:lnTo>
                    <a:pt x="2622600" y="448627"/>
                  </a:lnTo>
                  <a:lnTo>
                    <a:pt x="2622448" y="450075"/>
                  </a:lnTo>
                  <a:lnTo>
                    <a:pt x="2622575" y="451040"/>
                  </a:lnTo>
                  <a:lnTo>
                    <a:pt x="2624734" y="443928"/>
                  </a:lnTo>
                  <a:lnTo>
                    <a:pt x="2626855" y="436753"/>
                  </a:lnTo>
                  <a:lnTo>
                    <a:pt x="2628125" y="429310"/>
                  </a:lnTo>
                  <a:lnTo>
                    <a:pt x="2627198" y="432168"/>
                  </a:lnTo>
                  <a:lnTo>
                    <a:pt x="2626347" y="435114"/>
                  </a:lnTo>
                  <a:lnTo>
                    <a:pt x="2625572" y="438124"/>
                  </a:lnTo>
                  <a:lnTo>
                    <a:pt x="2622740" y="446963"/>
                  </a:lnTo>
                  <a:lnTo>
                    <a:pt x="2622893" y="443230"/>
                  </a:lnTo>
                  <a:lnTo>
                    <a:pt x="2623985" y="438150"/>
                  </a:lnTo>
                  <a:lnTo>
                    <a:pt x="2624620" y="431800"/>
                  </a:lnTo>
                  <a:lnTo>
                    <a:pt x="2625445" y="425450"/>
                  </a:lnTo>
                  <a:lnTo>
                    <a:pt x="2626690" y="419100"/>
                  </a:lnTo>
                  <a:lnTo>
                    <a:pt x="2626893" y="412750"/>
                  </a:lnTo>
                  <a:lnTo>
                    <a:pt x="2627376" y="403860"/>
                  </a:lnTo>
                  <a:lnTo>
                    <a:pt x="2627261" y="397510"/>
                  </a:lnTo>
                  <a:lnTo>
                    <a:pt x="2627160" y="394970"/>
                  </a:lnTo>
                  <a:lnTo>
                    <a:pt x="2626207" y="388620"/>
                  </a:lnTo>
                  <a:lnTo>
                    <a:pt x="2624734" y="386080"/>
                  </a:lnTo>
                  <a:lnTo>
                    <a:pt x="2626118" y="383540"/>
                  </a:lnTo>
                  <a:lnTo>
                    <a:pt x="2626410" y="377190"/>
                  </a:lnTo>
                  <a:lnTo>
                    <a:pt x="2625394" y="367030"/>
                  </a:lnTo>
                  <a:lnTo>
                    <a:pt x="2622867" y="354330"/>
                  </a:lnTo>
                  <a:lnTo>
                    <a:pt x="2619375" y="342900"/>
                  </a:lnTo>
                  <a:lnTo>
                    <a:pt x="2618994" y="341630"/>
                  </a:lnTo>
                  <a:lnTo>
                    <a:pt x="2616873" y="336550"/>
                  </a:lnTo>
                  <a:lnTo>
                    <a:pt x="2613698" y="328930"/>
                  </a:lnTo>
                  <a:lnTo>
                    <a:pt x="2609697" y="320929"/>
                  </a:lnTo>
                  <a:lnTo>
                    <a:pt x="2609697" y="400050"/>
                  </a:lnTo>
                  <a:lnTo>
                    <a:pt x="2609329" y="415290"/>
                  </a:lnTo>
                  <a:lnTo>
                    <a:pt x="2606802" y="435610"/>
                  </a:lnTo>
                  <a:lnTo>
                    <a:pt x="2602344" y="453390"/>
                  </a:lnTo>
                  <a:lnTo>
                    <a:pt x="2596477" y="469900"/>
                  </a:lnTo>
                  <a:lnTo>
                    <a:pt x="2589746" y="482600"/>
                  </a:lnTo>
                  <a:lnTo>
                    <a:pt x="2581046" y="502920"/>
                  </a:lnTo>
                  <a:lnTo>
                    <a:pt x="2570276" y="523240"/>
                  </a:lnTo>
                  <a:lnTo>
                    <a:pt x="2558440" y="541020"/>
                  </a:lnTo>
                  <a:lnTo>
                    <a:pt x="2546502" y="557530"/>
                  </a:lnTo>
                  <a:lnTo>
                    <a:pt x="2547010" y="556260"/>
                  </a:lnTo>
                  <a:lnTo>
                    <a:pt x="2546210" y="557060"/>
                  </a:lnTo>
                  <a:lnTo>
                    <a:pt x="2541828" y="562610"/>
                  </a:lnTo>
                  <a:lnTo>
                    <a:pt x="2537244" y="568960"/>
                  </a:lnTo>
                  <a:lnTo>
                    <a:pt x="2534285" y="572770"/>
                  </a:lnTo>
                  <a:lnTo>
                    <a:pt x="2510993" y="603250"/>
                  </a:lnTo>
                  <a:lnTo>
                    <a:pt x="2505875" y="605790"/>
                  </a:lnTo>
                  <a:lnTo>
                    <a:pt x="2510332" y="600710"/>
                  </a:lnTo>
                  <a:lnTo>
                    <a:pt x="2516073" y="594360"/>
                  </a:lnTo>
                  <a:lnTo>
                    <a:pt x="2514854" y="594360"/>
                  </a:lnTo>
                  <a:lnTo>
                    <a:pt x="2510828" y="595630"/>
                  </a:lnTo>
                  <a:lnTo>
                    <a:pt x="2505595" y="599440"/>
                  </a:lnTo>
                  <a:lnTo>
                    <a:pt x="2499182" y="605790"/>
                  </a:lnTo>
                  <a:lnTo>
                    <a:pt x="2491663" y="613410"/>
                  </a:lnTo>
                  <a:lnTo>
                    <a:pt x="2486393" y="618490"/>
                  </a:lnTo>
                  <a:lnTo>
                    <a:pt x="2456751" y="642620"/>
                  </a:lnTo>
                  <a:lnTo>
                    <a:pt x="2461552" y="638810"/>
                  </a:lnTo>
                  <a:lnTo>
                    <a:pt x="2454910" y="643890"/>
                  </a:lnTo>
                  <a:lnTo>
                    <a:pt x="2447937" y="648970"/>
                  </a:lnTo>
                  <a:lnTo>
                    <a:pt x="2440495" y="655320"/>
                  </a:lnTo>
                  <a:lnTo>
                    <a:pt x="2432469" y="661670"/>
                  </a:lnTo>
                  <a:lnTo>
                    <a:pt x="2426932" y="666750"/>
                  </a:lnTo>
                  <a:lnTo>
                    <a:pt x="2421305" y="671830"/>
                  </a:lnTo>
                  <a:lnTo>
                    <a:pt x="2414930" y="675640"/>
                  </a:lnTo>
                  <a:lnTo>
                    <a:pt x="2408542" y="680720"/>
                  </a:lnTo>
                  <a:lnTo>
                    <a:pt x="2401798" y="685800"/>
                  </a:lnTo>
                  <a:lnTo>
                    <a:pt x="2394648" y="689610"/>
                  </a:lnTo>
                  <a:lnTo>
                    <a:pt x="2395702" y="688340"/>
                  </a:lnTo>
                  <a:lnTo>
                    <a:pt x="2394267" y="688340"/>
                  </a:lnTo>
                  <a:lnTo>
                    <a:pt x="2386838" y="694690"/>
                  </a:lnTo>
                  <a:lnTo>
                    <a:pt x="2377744" y="701040"/>
                  </a:lnTo>
                  <a:lnTo>
                    <a:pt x="2367445" y="708660"/>
                  </a:lnTo>
                  <a:lnTo>
                    <a:pt x="2356345" y="715010"/>
                  </a:lnTo>
                  <a:lnTo>
                    <a:pt x="2344496" y="722630"/>
                  </a:lnTo>
                  <a:lnTo>
                    <a:pt x="2320607" y="735330"/>
                  </a:lnTo>
                  <a:lnTo>
                    <a:pt x="2309139" y="740410"/>
                  </a:lnTo>
                  <a:lnTo>
                    <a:pt x="2317331" y="734060"/>
                  </a:lnTo>
                  <a:lnTo>
                    <a:pt x="2315299" y="734060"/>
                  </a:lnTo>
                  <a:lnTo>
                    <a:pt x="2310231" y="736600"/>
                  </a:lnTo>
                  <a:lnTo>
                    <a:pt x="2309939" y="739140"/>
                  </a:lnTo>
                  <a:lnTo>
                    <a:pt x="2307158" y="741680"/>
                  </a:lnTo>
                  <a:lnTo>
                    <a:pt x="2294636" y="748030"/>
                  </a:lnTo>
                  <a:lnTo>
                    <a:pt x="2275865" y="753110"/>
                  </a:lnTo>
                  <a:lnTo>
                    <a:pt x="2266835" y="755650"/>
                  </a:lnTo>
                  <a:lnTo>
                    <a:pt x="2261489" y="755650"/>
                  </a:lnTo>
                  <a:lnTo>
                    <a:pt x="2287003" y="745490"/>
                  </a:lnTo>
                  <a:lnTo>
                    <a:pt x="2275535" y="748030"/>
                  </a:lnTo>
                  <a:lnTo>
                    <a:pt x="2251214" y="758190"/>
                  </a:lnTo>
                  <a:lnTo>
                    <a:pt x="2239924" y="762000"/>
                  </a:lnTo>
                  <a:lnTo>
                    <a:pt x="2241156" y="760730"/>
                  </a:lnTo>
                  <a:lnTo>
                    <a:pt x="2217572" y="768350"/>
                  </a:lnTo>
                  <a:lnTo>
                    <a:pt x="2208885" y="772160"/>
                  </a:lnTo>
                  <a:lnTo>
                    <a:pt x="2200999" y="774700"/>
                  </a:lnTo>
                  <a:lnTo>
                    <a:pt x="2192972" y="778510"/>
                  </a:lnTo>
                  <a:lnTo>
                    <a:pt x="2183688" y="781050"/>
                  </a:lnTo>
                  <a:lnTo>
                    <a:pt x="2172182" y="783590"/>
                  </a:lnTo>
                  <a:lnTo>
                    <a:pt x="2157463" y="787400"/>
                  </a:lnTo>
                  <a:lnTo>
                    <a:pt x="2162302" y="787400"/>
                  </a:lnTo>
                  <a:lnTo>
                    <a:pt x="2148713" y="792480"/>
                  </a:lnTo>
                  <a:lnTo>
                    <a:pt x="2140026" y="792480"/>
                  </a:lnTo>
                  <a:lnTo>
                    <a:pt x="2131288" y="793750"/>
                  </a:lnTo>
                  <a:lnTo>
                    <a:pt x="2117521" y="796290"/>
                  </a:lnTo>
                  <a:lnTo>
                    <a:pt x="2109508" y="793750"/>
                  </a:lnTo>
                  <a:lnTo>
                    <a:pt x="2093480" y="796290"/>
                  </a:lnTo>
                  <a:lnTo>
                    <a:pt x="2071560" y="800100"/>
                  </a:lnTo>
                  <a:lnTo>
                    <a:pt x="2047087" y="802640"/>
                  </a:lnTo>
                  <a:lnTo>
                    <a:pt x="2023402" y="803910"/>
                  </a:lnTo>
                  <a:lnTo>
                    <a:pt x="2038718" y="801370"/>
                  </a:lnTo>
                  <a:lnTo>
                    <a:pt x="2077415" y="796290"/>
                  </a:lnTo>
                  <a:lnTo>
                    <a:pt x="2095017" y="793750"/>
                  </a:lnTo>
                  <a:lnTo>
                    <a:pt x="2079612" y="795020"/>
                  </a:lnTo>
                  <a:lnTo>
                    <a:pt x="2060663" y="796290"/>
                  </a:lnTo>
                  <a:lnTo>
                    <a:pt x="2051418" y="797560"/>
                  </a:lnTo>
                  <a:lnTo>
                    <a:pt x="2043150" y="798830"/>
                  </a:lnTo>
                  <a:lnTo>
                    <a:pt x="2036470" y="798830"/>
                  </a:lnTo>
                  <a:lnTo>
                    <a:pt x="2032000" y="800100"/>
                  </a:lnTo>
                  <a:lnTo>
                    <a:pt x="2038527" y="800100"/>
                  </a:lnTo>
                  <a:lnTo>
                    <a:pt x="2046681" y="798830"/>
                  </a:lnTo>
                  <a:lnTo>
                    <a:pt x="2053132" y="798830"/>
                  </a:lnTo>
                  <a:lnTo>
                    <a:pt x="2037156" y="801370"/>
                  </a:lnTo>
                  <a:lnTo>
                    <a:pt x="1997887" y="803910"/>
                  </a:lnTo>
                  <a:lnTo>
                    <a:pt x="1974723" y="802640"/>
                  </a:lnTo>
                  <a:lnTo>
                    <a:pt x="1972856" y="800100"/>
                  </a:lnTo>
                  <a:lnTo>
                    <a:pt x="1963953" y="797560"/>
                  </a:lnTo>
                  <a:lnTo>
                    <a:pt x="1914436" y="789940"/>
                  </a:lnTo>
                  <a:lnTo>
                    <a:pt x="1893163" y="783590"/>
                  </a:lnTo>
                  <a:lnTo>
                    <a:pt x="1882013" y="779780"/>
                  </a:lnTo>
                  <a:lnTo>
                    <a:pt x="1871764" y="774700"/>
                  </a:lnTo>
                  <a:lnTo>
                    <a:pt x="1851914" y="768350"/>
                  </a:lnTo>
                  <a:lnTo>
                    <a:pt x="1832825" y="759460"/>
                  </a:lnTo>
                  <a:lnTo>
                    <a:pt x="1797431" y="737870"/>
                  </a:lnTo>
                  <a:lnTo>
                    <a:pt x="1767078" y="707390"/>
                  </a:lnTo>
                  <a:lnTo>
                    <a:pt x="1750098" y="679450"/>
                  </a:lnTo>
                  <a:lnTo>
                    <a:pt x="1744256" y="668020"/>
                  </a:lnTo>
                  <a:lnTo>
                    <a:pt x="1746110" y="679450"/>
                  </a:lnTo>
                  <a:lnTo>
                    <a:pt x="1741119" y="669290"/>
                  </a:lnTo>
                  <a:lnTo>
                    <a:pt x="1738718" y="662940"/>
                  </a:lnTo>
                  <a:lnTo>
                    <a:pt x="1736559" y="656590"/>
                  </a:lnTo>
                  <a:lnTo>
                    <a:pt x="1735683" y="654050"/>
                  </a:lnTo>
                  <a:lnTo>
                    <a:pt x="1733232" y="656590"/>
                  </a:lnTo>
                  <a:lnTo>
                    <a:pt x="1728914" y="642620"/>
                  </a:lnTo>
                  <a:lnTo>
                    <a:pt x="1727987" y="636270"/>
                  </a:lnTo>
                  <a:lnTo>
                    <a:pt x="1728343" y="635000"/>
                  </a:lnTo>
                  <a:lnTo>
                    <a:pt x="1727974" y="624840"/>
                  </a:lnTo>
                  <a:lnTo>
                    <a:pt x="1732153" y="588010"/>
                  </a:lnTo>
                  <a:lnTo>
                    <a:pt x="1732267" y="590550"/>
                  </a:lnTo>
                  <a:lnTo>
                    <a:pt x="1732368" y="599440"/>
                  </a:lnTo>
                  <a:lnTo>
                    <a:pt x="1732991" y="603250"/>
                  </a:lnTo>
                  <a:lnTo>
                    <a:pt x="1733943" y="588010"/>
                  </a:lnTo>
                  <a:lnTo>
                    <a:pt x="1734019" y="586740"/>
                  </a:lnTo>
                  <a:lnTo>
                    <a:pt x="1735607" y="582930"/>
                  </a:lnTo>
                  <a:lnTo>
                    <a:pt x="1736674" y="581660"/>
                  </a:lnTo>
                  <a:lnTo>
                    <a:pt x="1737931" y="579120"/>
                  </a:lnTo>
                  <a:lnTo>
                    <a:pt x="1738528" y="579120"/>
                  </a:lnTo>
                  <a:lnTo>
                    <a:pt x="1741512" y="568960"/>
                  </a:lnTo>
                  <a:lnTo>
                    <a:pt x="1740115" y="568960"/>
                  </a:lnTo>
                  <a:lnTo>
                    <a:pt x="1740446" y="563880"/>
                  </a:lnTo>
                  <a:lnTo>
                    <a:pt x="1740522" y="562610"/>
                  </a:lnTo>
                  <a:lnTo>
                    <a:pt x="1742732" y="552450"/>
                  </a:lnTo>
                  <a:lnTo>
                    <a:pt x="1746745" y="539750"/>
                  </a:lnTo>
                  <a:lnTo>
                    <a:pt x="1741627" y="552450"/>
                  </a:lnTo>
                  <a:lnTo>
                    <a:pt x="1739214" y="557530"/>
                  </a:lnTo>
                  <a:lnTo>
                    <a:pt x="1737067" y="563880"/>
                  </a:lnTo>
                  <a:lnTo>
                    <a:pt x="1739963" y="549910"/>
                  </a:lnTo>
                  <a:lnTo>
                    <a:pt x="1743341" y="538480"/>
                  </a:lnTo>
                  <a:lnTo>
                    <a:pt x="1746935" y="530860"/>
                  </a:lnTo>
                  <a:lnTo>
                    <a:pt x="1750466" y="523240"/>
                  </a:lnTo>
                  <a:lnTo>
                    <a:pt x="1754327" y="516890"/>
                  </a:lnTo>
                  <a:lnTo>
                    <a:pt x="1758480" y="509270"/>
                  </a:lnTo>
                  <a:lnTo>
                    <a:pt x="1763433" y="499110"/>
                  </a:lnTo>
                  <a:lnTo>
                    <a:pt x="1765134" y="495300"/>
                  </a:lnTo>
                  <a:lnTo>
                    <a:pt x="1767687" y="489585"/>
                  </a:lnTo>
                  <a:lnTo>
                    <a:pt x="1766227" y="494030"/>
                  </a:lnTo>
                  <a:lnTo>
                    <a:pt x="1764792" y="499110"/>
                  </a:lnTo>
                  <a:lnTo>
                    <a:pt x="1769224" y="488950"/>
                  </a:lnTo>
                  <a:lnTo>
                    <a:pt x="1771294" y="485140"/>
                  </a:lnTo>
                  <a:lnTo>
                    <a:pt x="1783029" y="463550"/>
                  </a:lnTo>
                  <a:lnTo>
                    <a:pt x="1791525" y="449580"/>
                  </a:lnTo>
                  <a:lnTo>
                    <a:pt x="1800275" y="435610"/>
                  </a:lnTo>
                  <a:lnTo>
                    <a:pt x="1808645" y="421640"/>
                  </a:lnTo>
                  <a:lnTo>
                    <a:pt x="1815896" y="410210"/>
                  </a:lnTo>
                  <a:lnTo>
                    <a:pt x="1821281" y="401320"/>
                  </a:lnTo>
                  <a:lnTo>
                    <a:pt x="1829422" y="394970"/>
                  </a:lnTo>
                  <a:lnTo>
                    <a:pt x="1823148" y="403860"/>
                  </a:lnTo>
                  <a:lnTo>
                    <a:pt x="1830070" y="394970"/>
                  </a:lnTo>
                  <a:lnTo>
                    <a:pt x="1836978" y="386080"/>
                  </a:lnTo>
                  <a:lnTo>
                    <a:pt x="1852155" y="369570"/>
                  </a:lnTo>
                  <a:lnTo>
                    <a:pt x="1892376" y="327660"/>
                  </a:lnTo>
                  <a:lnTo>
                    <a:pt x="1925586" y="299720"/>
                  </a:lnTo>
                  <a:lnTo>
                    <a:pt x="1933638" y="294640"/>
                  </a:lnTo>
                  <a:lnTo>
                    <a:pt x="1941385" y="289560"/>
                  </a:lnTo>
                  <a:lnTo>
                    <a:pt x="1945106" y="287020"/>
                  </a:lnTo>
                  <a:lnTo>
                    <a:pt x="1948815" y="284480"/>
                  </a:lnTo>
                  <a:lnTo>
                    <a:pt x="1947849" y="285750"/>
                  </a:lnTo>
                  <a:lnTo>
                    <a:pt x="1946986" y="287020"/>
                  </a:lnTo>
                  <a:lnTo>
                    <a:pt x="1946084" y="288290"/>
                  </a:lnTo>
                  <a:lnTo>
                    <a:pt x="1950631" y="284480"/>
                  </a:lnTo>
                  <a:lnTo>
                    <a:pt x="1952142" y="283210"/>
                  </a:lnTo>
                  <a:lnTo>
                    <a:pt x="1957997" y="278130"/>
                  </a:lnTo>
                  <a:lnTo>
                    <a:pt x="1964524" y="274320"/>
                  </a:lnTo>
                  <a:lnTo>
                    <a:pt x="1968576" y="271780"/>
                  </a:lnTo>
                  <a:lnTo>
                    <a:pt x="1972640" y="269240"/>
                  </a:lnTo>
                  <a:lnTo>
                    <a:pt x="1972373" y="270510"/>
                  </a:lnTo>
                  <a:lnTo>
                    <a:pt x="1969770" y="273050"/>
                  </a:lnTo>
                  <a:lnTo>
                    <a:pt x="1974049" y="270510"/>
                  </a:lnTo>
                  <a:lnTo>
                    <a:pt x="1975954" y="269240"/>
                  </a:lnTo>
                  <a:lnTo>
                    <a:pt x="1979752" y="266700"/>
                  </a:lnTo>
                  <a:lnTo>
                    <a:pt x="1989099" y="260350"/>
                  </a:lnTo>
                  <a:lnTo>
                    <a:pt x="2000046" y="252730"/>
                  </a:lnTo>
                  <a:lnTo>
                    <a:pt x="2010600" y="247650"/>
                  </a:lnTo>
                  <a:lnTo>
                    <a:pt x="2000732" y="255270"/>
                  </a:lnTo>
                  <a:lnTo>
                    <a:pt x="2015312" y="247650"/>
                  </a:lnTo>
                  <a:lnTo>
                    <a:pt x="2034743" y="237490"/>
                  </a:lnTo>
                  <a:lnTo>
                    <a:pt x="2063381" y="220980"/>
                  </a:lnTo>
                  <a:lnTo>
                    <a:pt x="2070214" y="217170"/>
                  </a:lnTo>
                  <a:lnTo>
                    <a:pt x="2090737" y="205740"/>
                  </a:lnTo>
                  <a:lnTo>
                    <a:pt x="2120925" y="191770"/>
                  </a:lnTo>
                  <a:lnTo>
                    <a:pt x="2128824" y="191770"/>
                  </a:lnTo>
                  <a:lnTo>
                    <a:pt x="2146198" y="186690"/>
                  </a:lnTo>
                  <a:lnTo>
                    <a:pt x="2166747" y="179260"/>
                  </a:lnTo>
                  <a:lnTo>
                    <a:pt x="2170900" y="180340"/>
                  </a:lnTo>
                  <a:lnTo>
                    <a:pt x="2189810" y="180340"/>
                  </a:lnTo>
                  <a:lnTo>
                    <a:pt x="2217369" y="182880"/>
                  </a:lnTo>
                  <a:lnTo>
                    <a:pt x="2237117" y="184150"/>
                  </a:lnTo>
                  <a:lnTo>
                    <a:pt x="2231898" y="182880"/>
                  </a:lnTo>
                  <a:lnTo>
                    <a:pt x="2231110" y="181610"/>
                  </a:lnTo>
                  <a:lnTo>
                    <a:pt x="2236393" y="181610"/>
                  </a:lnTo>
                  <a:lnTo>
                    <a:pt x="2249398" y="180340"/>
                  </a:lnTo>
                  <a:lnTo>
                    <a:pt x="2222474" y="180340"/>
                  </a:lnTo>
                  <a:lnTo>
                    <a:pt x="2209025" y="179070"/>
                  </a:lnTo>
                  <a:lnTo>
                    <a:pt x="2204237" y="179070"/>
                  </a:lnTo>
                  <a:lnTo>
                    <a:pt x="2212924" y="177800"/>
                  </a:lnTo>
                  <a:lnTo>
                    <a:pt x="2230297" y="177800"/>
                  </a:lnTo>
                  <a:lnTo>
                    <a:pt x="2222169" y="176530"/>
                  </a:lnTo>
                  <a:lnTo>
                    <a:pt x="2186203" y="176530"/>
                  </a:lnTo>
                  <a:lnTo>
                    <a:pt x="2195398" y="175260"/>
                  </a:lnTo>
                  <a:lnTo>
                    <a:pt x="2198890" y="175260"/>
                  </a:lnTo>
                  <a:lnTo>
                    <a:pt x="2197824" y="173990"/>
                  </a:lnTo>
                  <a:lnTo>
                    <a:pt x="2193366" y="172720"/>
                  </a:lnTo>
                  <a:lnTo>
                    <a:pt x="2210003" y="175260"/>
                  </a:lnTo>
                  <a:lnTo>
                    <a:pt x="2235695" y="175260"/>
                  </a:lnTo>
                  <a:lnTo>
                    <a:pt x="2244636" y="176530"/>
                  </a:lnTo>
                  <a:lnTo>
                    <a:pt x="2253792" y="176530"/>
                  </a:lnTo>
                  <a:lnTo>
                    <a:pt x="2263190" y="177800"/>
                  </a:lnTo>
                  <a:lnTo>
                    <a:pt x="2261806" y="184150"/>
                  </a:lnTo>
                  <a:lnTo>
                    <a:pt x="2289302" y="187960"/>
                  </a:lnTo>
                  <a:lnTo>
                    <a:pt x="2316492" y="190500"/>
                  </a:lnTo>
                  <a:lnTo>
                    <a:pt x="2345715" y="194310"/>
                  </a:lnTo>
                  <a:lnTo>
                    <a:pt x="2379268" y="199390"/>
                  </a:lnTo>
                  <a:lnTo>
                    <a:pt x="2363774" y="195580"/>
                  </a:lnTo>
                  <a:lnTo>
                    <a:pt x="2371737" y="195580"/>
                  </a:lnTo>
                  <a:lnTo>
                    <a:pt x="2383548" y="198120"/>
                  </a:lnTo>
                  <a:lnTo>
                    <a:pt x="2396985" y="201930"/>
                  </a:lnTo>
                  <a:lnTo>
                    <a:pt x="2409863" y="204470"/>
                  </a:lnTo>
                  <a:lnTo>
                    <a:pt x="2407907" y="205740"/>
                  </a:lnTo>
                  <a:lnTo>
                    <a:pt x="2417394" y="209550"/>
                  </a:lnTo>
                  <a:lnTo>
                    <a:pt x="2423553" y="213360"/>
                  </a:lnTo>
                  <a:lnTo>
                    <a:pt x="2424811" y="213360"/>
                  </a:lnTo>
                  <a:lnTo>
                    <a:pt x="2427795" y="214833"/>
                  </a:lnTo>
                  <a:lnTo>
                    <a:pt x="2427020" y="214058"/>
                  </a:lnTo>
                  <a:lnTo>
                    <a:pt x="2425725" y="213360"/>
                  </a:lnTo>
                  <a:lnTo>
                    <a:pt x="2428925" y="213360"/>
                  </a:lnTo>
                  <a:lnTo>
                    <a:pt x="2441308" y="217170"/>
                  </a:lnTo>
                  <a:lnTo>
                    <a:pt x="2454757" y="220980"/>
                  </a:lnTo>
                  <a:lnTo>
                    <a:pt x="2463317" y="222250"/>
                  </a:lnTo>
                  <a:lnTo>
                    <a:pt x="2469934" y="226060"/>
                  </a:lnTo>
                  <a:lnTo>
                    <a:pt x="2482456" y="233680"/>
                  </a:lnTo>
                  <a:lnTo>
                    <a:pt x="2491346" y="238760"/>
                  </a:lnTo>
                  <a:lnTo>
                    <a:pt x="2498166" y="241300"/>
                  </a:lnTo>
                  <a:lnTo>
                    <a:pt x="2504351" y="245110"/>
                  </a:lnTo>
                  <a:lnTo>
                    <a:pt x="2510294" y="247650"/>
                  </a:lnTo>
                  <a:lnTo>
                    <a:pt x="2520645" y="251460"/>
                  </a:lnTo>
                  <a:lnTo>
                    <a:pt x="2530576" y="256540"/>
                  </a:lnTo>
                  <a:lnTo>
                    <a:pt x="2536266" y="260350"/>
                  </a:lnTo>
                  <a:lnTo>
                    <a:pt x="2541676" y="264160"/>
                  </a:lnTo>
                  <a:lnTo>
                    <a:pt x="2547886" y="267970"/>
                  </a:lnTo>
                  <a:lnTo>
                    <a:pt x="2554770" y="275590"/>
                  </a:lnTo>
                  <a:lnTo>
                    <a:pt x="2552674" y="274320"/>
                  </a:lnTo>
                  <a:lnTo>
                    <a:pt x="2550579" y="273050"/>
                  </a:lnTo>
                  <a:lnTo>
                    <a:pt x="2549512" y="274320"/>
                  </a:lnTo>
                  <a:lnTo>
                    <a:pt x="2546477" y="273050"/>
                  </a:lnTo>
                  <a:lnTo>
                    <a:pt x="2536444" y="266700"/>
                  </a:lnTo>
                  <a:lnTo>
                    <a:pt x="2549156" y="276860"/>
                  </a:lnTo>
                  <a:lnTo>
                    <a:pt x="2552319" y="280670"/>
                  </a:lnTo>
                  <a:lnTo>
                    <a:pt x="2554528" y="281940"/>
                  </a:lnTo>
                  <a:lnTo>
                    <a:pt x="2555113" y="281940"/>
                  </a:lnTo>
                  <a:lnTo>
                    <a:pt x="2558377" y="285750"/>
                  </a:lnTo>
                  <a:lnTo>
                    <a:pt x="2561196" y="288290"/>
                  </a:lnTo>
                  <a:lnTo>
                    <a:pt x="2563926" y="290830"/>
                  </a:lnTo>
                  <a:lnTo>
                    <a:pt x="2566873" y="293370"/>
                  </a:lnTo>
                  <a:lnTo>
                    <a:pt x="2570099" y="297180"/>
                  </a:lnTo>
                  <a:lnTo>
                    <a:pt x="2573439" y="299720"/>
                  </a:lnTo>
                  <a:lnTo>
                    <a:pt x="2576423" y="303530"/>
                  </a:lnTo>
                  <a:lnTo>
                    <a:pt x="2578798" y="307340"/>
                  </a:lnTo>
                  <a:lnTo>
                    <a:pt x="2581262" y="311150"/>
                  </a:lnTo>
                  <a:lnTo>
                    <a:pt x="2583383" y="313690"/>
                  </a:lnTo>
                  <a:lnTo>
                    <a:pt x="2584005" y="315810"/>
                  </a:lnTo>
                  <a:lnTo>
                    <a:pt x="2582938" y="314617"/>
                  </a:lnTo>
                  <a:lnTo>
                    <a:pt x="2581821" y="313220"/>
                  </a:lnTo>
                  <a:lnTo>
                    <a:pt x="2584437" y="317207"/>
                  </a:lnTo>
                  <a:lnTo>
                    <a:pt x="2584526" y="317500"/>
                  </a:lnTo>
                  <a:lnTo>
                    <a:pt x="2587574" y="321310"/>
                  </a:lnTo>
                  <a:lnTo>
                    <a:pt x="2590787" y="321310"/>
                  </a:lnTo>
                  <a:lnTo>
                    <a:pt x="2596616" y="334010"/>
                  </a:lnTo>
                  <a:lnTo>
                    <a:pt x="2596794" y="336550"/>
                  </a:lnTo>
                  <a:lnTo>
                    <a:pt x="2595664" y="335280"/>
                  </a:lnTo>
                  <a:lnTo>
                    <a:pt x="2597480" y="337820"/>
                  </a:lnTo>
                  <a:lnTo>
                    <a:pt x="2600414" y="342900"/>
                  </a:lnTo>
                  <a:lnTo>
                    <a:pt x="2602712" y="346710"/>
                  </a:lnTo>
                  <a:lnTo>
                    <a:pt x="2602661" y="342900"/>
                  </a:lnTo>
                  <a:lnTo>
                    <a:pt x="2605697" y="358140"/>
                  </a:lnTo>
                  <a:lnTo>
                    <a:pt x="2608326" y="377190"/>
                  </a:lnTo>
                  <a:lnTo>
                    <a:pt x="2609685" y="394970"/>
                  </a:lnTo>
                  <a:lnTo>
                    <a:pt x="2609697" y="400050"/>
                  </a:lnTo>
                  <a:lnTo>
                    <a:pt x="2609697" y="320929"/>
                  </a:lnTo>
                  <a:lnTo>
                    <a:pt x="2607983" y="317500"/>
                  </a:lnTo>
                  <a:lnTo>
                    <a:pt x="2602801" y="309880"/>
                  </a:lnTo>
                  <a:lnTo>
                    <a:pt x="2604998" y="312420"/>
                  </a:lnTo>
                  <a:lnTo>
                    <a:pt x="2603957" y="309880"/>
                  </a:lnTo>
                  <a:lnTo>
                    <a:pt x="2603436" y="308610"/>
                  </a:lnTo>
                  <a:lnTo>
                    <a:pt x="2599207" y="299720"/>
                  </a:lnTo>
                  <a:lnTo>
                    <a:pt x="2597175" y="295910"/>
                  </a:lnTo>
                  <a:lnTo>
                    <a:pt x="2600363" y="299720"/>
                  </a:lnTo>
                  <a:lnTo>
                    <a:pt x="2597810" y="295910"/>
                  </a:lnTo>
                  <a:lnTo>
                    <a:pt x="2595257" y="292100"/>
                  </a:lnTo>
                  <a:lnTo>
                    <a:pt x="2589961" y="284480"/>
                  </a:lnTo>
                  <a:lnTo>
                    <a:pt x="2584831" y="279400"/>
                  </a:lnTo>
                  <a:lnTo>
                    <a:pt x="2581402" y="275590"/>
                  </a:lnTo>
                  <a:lnTo>
                    <a:pt x="2580246" y="274320"/>
                  </a:lnTo>
                  <a:lnTo>
                    <a:pt x="2574328" y="269240"/>
                  </a:lnTo>
                  <a:lnTo>
                    <a:pt x="2572397" y="267970"/>
                  </a:lnTo>
                  <a:lnTo>
                    <a:pt x="2570454" y="266700"/>
                  </a:lnTo>
                  <a:lnTo>
                    <a:pt x="2571115" y="267970"/>
                  </a:lnTo>
                  <a:lnTo>
                    <a:pt x="2560028" y="256540"/>
                  </a:lnTo>
                  <a:lnTo>
                    <a:pt x="2547582" y="245110"/>
                  </a:lnTo>
                  <a:lnTo>
                    <a:pt x="2534450" y="236220"/>
                  </a:lnTo>
                  <a:lnTo>
                    <a:pt x="2521305" y="229870"/>
                  </a:lnTo>
                  <a:lnTo>
                    <a:pt x="2508770" y="222250"/>
                  </a:lnTo>
                  <a:lnTo>
                    <a:pt x="2497226" y="217170"/>
                  </a:lnTo>
                  <a:lnTo>
                    <a:pt x="2487066" y="212090"/>
                  </a:lnTo>
                  <a:lnTo>
                    <a:pt x="2478722" y="205740"/>
                  </a:lnTo>
                  <a:lnTo>
                    <a:pt x="2454262" y="196850"/>
                  </a:lnTo>
                  <a:lnTo>
                    <a:pt x="2449411" y="195580"/>
                  </a:lnTo>
                  <a:lnTo>
                    <a:pt x="2405900" y="184150"/>
                  </a:lnTo>
                  <a:lnTo>
                    <a:pt x="2382050" y="179070"/>
                  </a:lnTo>
                  <a:lnTo>
                    <a:pt x="2358428" y="175260"/>
                  </a:lnTo>
                  <a:lnTo>
                    <a:pt x="2289225" y="167640"/>
                  </a:lnTo>
                  <a:lnTo>
                    <a:pt x="2300859" y="166370"/>
                  </a:lnTo>
                  <a:lnTo>
                    <a:pt x="2345372" y="171450"/>
                  </a:lnTo>
                  <a:lnTo>
                    <a:pt x="2354389" y="171450"/>
                  </a:lnTo>
                  <a:lnTo>
                    <a:pt x="2314803" y="166370"/>
                  </a:lnTo>
                  <a:lnTo>
                    <a:pt x="2305799" y="166370"/>
                  </a:lnTo>
                  <a:lnTo>
                    <a:pt x="2296998" y="165100"/>
                  </a:lnTo>
                  <a:lnTo>
                    <a:pt x="2288349" y="165100"/>
                  </a:lnTo>
                  <a:lnTo>
                    <a:pt x="2279789" y="163830"/>
                  </a:lnTo>
                  <a:lnTo>
                    <a:pt x="2262619" y="163830"/>
                  </a:lnTo>
                  <a:lnTo>
                    <a:pt x="2215908" y="160655"/>
                  </a:lnTo>
                  <a:lnTo>
                    <a:pt x="2226449" y="156210"/>
                  </a:lnTo>
                  <a:lnTo>
                    <a:pt x="2229472" y="154940"/>
                  </a:lnTo>
                  <a:lnTo>
                    <a:pt x="2249462" y="146050"/>
                  </a:lnTo>
                  <a:lnTo>
                    <a:pt x="2266010" y="138430"/>
                  </a:lnTo>
                  <a:lnTo>
                    <a:pt x="2306891" y="119380"/>
                  </a:lnTo>
                  <a:lnTo>
                    <a:pt x="2326513" y="110490"/>
                  </a:lnTo>
                  <a:lnTo>
                    <a:pt x="2347099" y="100330"/>
                  </a:lnTo>
                  <a:lnTo>
                    <a:pt x="2374747" y="91440"/>
                  </a:lnTo>
                  <a:lnTo>
                    <a:pt x="2382647" y="88900"/>
                  </a:lnTo>
                  <a:lnTo>
                    <a:pt x="2433980" y="73660"/>
                  </a:lnTo>
                  <a:lnTo>
                    <a:pt x="2446896" y="69850"/>
                  </a:lnTo>
                  <a:lnTo>
                    <a:pt x="2481313" y="59690"/>
                  </a:lnTo>
                  <a:lnTo>
                    <a:pt x="2499804" y="55880"/>
                  </a:lnTo>
                  <a:lnTo>
                    <a:pt x="2530627" y="49530"/>
                  </a:lnTo>
                  <a:lnTo>
                    <a:pt x="2526995" y="49530"/>
                  </a:lnTo>
                  <a:lnTo>
                    <a:pt x="2528836" y="48260"/>
                  </a:lnTo>
                  <a:lnTo>
                    <a:pt x="2534437" y="45720"/>
                  </a:lnTo>
                  <a:lnTo>
                    <a:pt x="2542044" y="43180"/>
                  </a:lnTo>
                  <a:lnTo>
                    <a:pt x="2554186" y="41910"/>
                  </a:lnTo>
                  <a:lnTo>
                    <a:pt x="2566733" y="39370"/>
                  </a:lnTo>
                  <a:lnTo>
                    <a:pt x="2576271" y="38100"/>
                  </a:lnTo>
                  <a:lnTo>
                    <a:pt x="2579395" y="39370"/>
                  </a:lnTo>
                  <a:lnTo>
                    <a:pt x="2574302" y="39370"/>
                  </a:lnTo>
                  <a:lnTo>
                    <a:pt x="2585770" y="40640"/>
                  </a:lnTo>
                  <a:lnTo>
                    <a:pt x="2601633" y="38100"/>
                  </a:lnTo>
                  <a:lnTo>
                    <a:pt x="2619692" y="35560"/>
                  </a:lnTo>
                  <a:lnTo>
                    <a:pt x="2637777" y="34290"/>
                  </a:lnTo>
                  <a:lnTo>
                    <a:pt x="2641041" y="29210"/>
                  </a:lnTo>
                  <a:lnTo>
                    <a:pt x="2692019" y="26670"/>
                  </a:lnTo>
                  <a:lnTo>
                    <a:pt x="2797670" y="24130"/>
                  </a:lnTo>
                  <a:lnTo>
                    <a:pt x="2833065" y="27940"/>
                  </a:lnTo>
                  <a:lnTo>
                    <a:pt x="2844622" y="26670"/>
                  </a:lnTo>
                  <a:lnTo>
                    <a:pt x="2856814" y="27940"/>
                  </a:lnTo>
                  <a:lnTo>
                    <a:pt x="2880461" y="27940"/>
                  </a:lnTo>
                  <a:lnTo>
                    <a:pt x="2879471" y="30480"/>
                  </a:lnTo>
                  <a:lnTo>
                    <a:pt x="2943644" y="36830"/>
                  </a:lnTo>
                  <a:lnTo>
                    <a:pt x="2957195" y="39370"/>
                  </a:lnTo>
                  <a:lnTo>
                    <a:pt x="2972384" y="40640"/>
                  </a:lnTo>
                  <a:lnTo>
                    <a:pt x="2989770" y="43180"/>
                  </a:lnTo>
                  <a:lnTo>
                    <a:pt x="2979356" y="43180"/>
                  </a:lnTo>
                  <a:lnTo>
                    <a:pt x="2989021" y="44450"/>
                  </a:lnTo>
                  <a:lnTo>
                    <a:pt x="3004629" y="44450"/>
                  </a:lnTo>
                  <a:lnTo>
                    <a:pt x="3011436" y="43180"/>
                  </a:lnTo>
                  <a:lnTo>
                    <a:pt x="3032899" y="43180"/>
                  </a:lnTo>
                  <a:lnTo>
                    <a:pt x="3041853" y="44450"/>
                  </a:lnTo>
                  <a:lnTo>
                    <a:pt x="3048876" y="49530"/>
                  </a:lnTo>
                  <a:lnTo>
                    <a:pt x="3103549" y="60960"/>
                  </a:lnTo>
                  <a:lnTo>
                    <a:pt x="3121609" y="66040"/>
                  </a:lnTo>
                  <a:lnTo>
                    <a:pt x="3130651" y="67310"/>
                  </a:lnTo>
                  <a:lnTo>
                    <a:pt x="3139694" y="69850"/>
                  </a:lnTo>
                  <a:lnTo>
                    <a:pt x="3148749" y="71120"/>
                  </a:lnTo>
                  <a:lnTo>
                    <a:pt x="3157804" y="73660"/>
                  </a:lnTo>
                  <a:lnTo>
                    <a:pt x="3193999" y="81280"/>
                  </a:lnTo>
                  <a:lnTo>
                    <a:pt x="3193059" y="81280"/>
                  </a:lnTo>
                  <a:lnTo>
                    <a:pt x="3191713" y="82270"/>
                  </a:lnTo>
                  <a:lnTo>
                    <a:pt x="3256610" y="100330"/>
                  </a:lnTo>
                  <a:lnTo>
                    <a:pt x="3263163" y="97790"/>
                  </a:lnTo>
                  <a:lnTo>
                    <a:pt x="3270910" y="102870"/>
                  </a:lnTo>
                  <a:lnTo>
                    <a:pt x="3290481" y="107950"/>
                  </a:lnTo>
                  <a:lnTo>
                    <a:pt x="3315043" y="115570"/>
                  </a:lnTo>
                  <a:lnTo>
                    <a:pt x="3337801" y="120650"/>
                  </a:lnTo>
                  <a:lnTo>
                    <a:pt x="3332911" y="121920"/>
                  </a:lnTo>
                  <a:lnTo>
                    <a:pt x="3346653" y="124460"/>
                  </a:lnTo>
                  <a:lnTo>
                    <a:pt x="3356953" y="125730"/>
                  </a:lnTo>
                  <a:lnTo>
                    <a:pt x="3368649" y="129540"/>
                  </a:lnTo>
                  <a:lnTo>
                    <a:pt x="3386544" y="134620"/>
                  </a:lnTo>
                  <a:lnTo>
                    <a:pt x="3393440" y="137160"/>
                  </a:lnTo>
                  <a:lnTo>
                    <a:pt x="3392665" y="138442"/>
                  </a:lnTo>
                  <a:lnTo>
                    <a:pt x="3395916" y="139700"/>
                  </a:lnTo>
                  <a:lnTo>
                    <a:pt x="3404501" y="142240"/>
                  </a:lnTo>
                  <a:lnTo>
                    <a:pt x="3414014" y="144780"/>
                  </a:lnTo>
                  <a:lnTo>
                    <a:pt x="3429914" y="151130"/>
                  </a:lnTo>
                  <a:lnTo>
                    <a:pt x="3418662" y="148590"/>
                  </a:lnTo>
                  <a:lnTo>
                    <a:pt x="3432467" y="153670"/>
                  </a:lnTo>
                  <a:lnTo>
                    <a:pt x="3440493" y="156210"/>
                  </a:lnTo>
                  <a:lnTo>
                    <a:pt x="3446653" y="158750"/>
                  </a:lnTo>
                  <a:lnTo>
                    <a:pt x="3454819" y="160020"/>
                  </a:lnTo>
                  <a:lnTo>
                    <a:pt x="3468344" y="165100"/>
                  </a:lnTo>
                  <a:lnTo>
                    <a:pt x="3483292" y="171450"/>
                  </a:lnTo>
                  <a:lnTo>
                    <a:pt x="3502050" y="182880"/>
                  </a:lnTo>
                  <a:lnTo>
                    <a:pt x="3506660" y="182880"/>
                  </a:lnTo>
                  <a:lnTo>
                    <a:pt x="3514001" y="185420"/>
                  </a:lnTo>
                  <a:lnTo>
                    <a:pt x="3523107" y="189230"/>
                  </a:lnTo>
                  <a:lnTo>
                    <a:pt x="3533063" y="193040"/>
                  </a:lnTo>
                  <a:lnTo>
                    <a:pt x="3534511" y="195580"/>
                  </a:lnTo>
                  <a:lnTo>
                    <a:pt x="3526625" y="193040"/>
                  </a:lnTo>
                  <a:lnTo>
                    <a:pt x="3540175" y="199390"/>
                  </a:lnTo>
                  <a:lnTo>
                    <a:pt x="3552380" y="204470"/>
                  </a:lnTo>
                  <a:lnTo>
                    <a:pt x="3563518" y="209550"/>
                  </a:lnTo>
                  <a:lnTo>
                    <a:pt x="3573805" y="213360"/>
                  </a:lnTo>
                  <a:lnTo>
                    <a:pt x="3586696" y="218440"/>
                  </a:lnTo>
                  <a:lnTo>
                    <a:pt x="3592893" y="220980"/>
                  </a:lnTo>
                  <a:lnTo>
                    <a:pt x="3598989" y="224790"/>
                  </a:lnTo>
                  <a:lnTo>
                    <a:pt x="3604971" y="227330"/>
                  </a:lnTo>
                  <a:lnTo>
                    <a:pt x="3611219" y="232410"/>
                  </a:lnTo>
                  <a:lnTo>
                    <a:pt x="3611346" y="232410"/>
                  </a:lnTo>
                  <a:lnTo>
                    <a:pt x="3612845" y="233680"/>
                  </a:lnTo>
                  <a:lnTo>
                    <a:pt x="3614890" y="236220"/>
                  </a:lnTo>
                  <a:lnTo>
                    <a:pt x="3593604" y="224790"/>
                  </a:lnTo>
                  <a:lnTo>
                    <a:pt x="3582720" y="219710"/>
                  </a:lnTo>
                  <a:lnTo>
                    <a:pt x="3566414" y="212090"/>
                  </a:lnTo>
                  <a:lnTo>
                    <a:pt x="3562642" y="210388"/>
                  </a:lnTo>
                  <a:lnTo>
                    <a:pt x="3564890" y="213360"/>
                  </a:lnTo>
                  <a:lnTo>
                    <a:pt x="3570719" y="217170"/>
                  </a:lnTo>
                  <a:lnTo>
                    <a:pt x="3572738" y="219710"/>
                  </a:lnTo>
                  <a:lnTo>
                    <a:pt x="3564204" y="218440"/>
                  </a:lnTo>
                  <a:lnTo>
                    <a:pt x="3582289" y="224790"/>
                  </a:lnTo>
                  <a:lnTo>
                    <a:pt x="3603282" y="232410"/>
                  </a:lnTo>
                  <a:lnTo>
                    <a:pt x="3624681" y="242570"/>
                  </a:lnTo>
                  <a:lnTo>
                    <a:pt x="3644023" y="251460"/>
                  </a:lnTo>
                  <a:lnTo>
                    <a:pt x="3646068" y="254000"/>
                  </a:lnTo>
                  <a:lnTo>
                    <a:pt x="3644138" y="254000"/>
                  </a:lnTo>
                  <a:lnTo>
                    <a:pt x="3649522" y="256540"/>
                  </a:lnTo>
                  <a:lnTo>
                    <a:pt x="3654564" y="259080"/>
                  </a:lnTo>
                  <a:lnTo>
                    <a:pt x="3659416" y="260350"/>
                  </a:lnTo>
                  <a:lnTo>
                    <a:pt x="3678605" y="271780"/>
                  </a:lnTo>
                  <a:lnTo>
                    <a:pt x="3683698" y="275590"/>
                  </a:lnTo>
                  <a:lnTo>
                    <a:pt x="3684041" y="275793"/>
                  </a:lnTo>
                  <a:lnTo>
                    <a:pt x="3682657" y="274320"/>
                  </a:lnTo>
                  <a:lnTo>
                    <a:pt x="3681844" y="273050"/>
                  </a:lnTo>
                  <a:lnTo>
                    <a:pt x="3695903" y="280670"/>
                  </a:lnTo>
                  <a:lnTo>
                    <a:pt x="3697008" y="281940"/>
                  </a:lnTo>
                  <a:lnTo>
                    <a:pt x="3694861" y="281940"/>
                  </a:lnTo>
                  <a:lnTo>
                    <a:pt x="3693160" y="280670"/>
                  </a:lnTo>
                  <a:lnTo>
                    <a:pt x="3688334" y="278409"/>
                  </a:lnTo>
                  <a:lnTo>
                    <a:pt x="3694138" y="281940"/>
                  </a:lnTo>
                  <a:lnTo>
                    <a:pt x="3717315" y="294640"/>
                  </a:lnTo>
                  <a:lnTo>
                    <a:pt x="3719779" y="294640"/>
                  </a:lnTo>
                  <a:lnTo>
                    <a:pt x="3723741" y="295910"/>
                  </a:lnTo>
                  <a:lnTo>
                    <a:pt x="3725100" y="295910"/>
                  </a:lnTo>
                  <a:lnTo>
                    <a:pt x="3720300" y="291350"/>
                  </a:lnTo>
                  <a:lnTo>
                    <a:pt x="3717315" y="289560"/>
                  </a:lnTo>
                  <a:lnTo>
                    <a:pt x="3709301" y="285750"/>
                  </a:lnTo>
                  <a:lnTo>
                    <a:pt x="3707473" y="284480"/>
                  </a:lnTo>
                  <a:lnTo>
                    <a:pt x="3705339" y="283210"/>
                  </a:lnTo>
                  <a:lnTo>
                    <a:pt x="3705009" y="283210"/>
                  </a:lnTo>
                  <a:lnTo>
                    <a:pt x="3702723" y="281940"/>
                  </a:lnTo>
                  <a:lnTo>
                    <a:pt x="3686683" y="273050"/>
                  </a:lnTo>
                  <a:lnTo>
                    <a:pt x="3675227" y="266700"/>
                  </a:lnTo>
                  <a:lnTo>
                    <a:pt x="3682923" y="269240"/>
                  </a:lnTo>
                  <a:lnTo>
                    <a:pt x="3690899" y="273050"/>
                  </a:lnTo>
                  <a:lnTo>
                    <a:pt x="3699306" y="278130"/>
                  </a:lnTo>
                  <a:lnTo>
                    <a:pt x="3705796" y="282727"/>
                  </a:lnTo>
                  <a:lnTo>
                    <a:pt x="3705009" y="282536"/>
                  </a:lnTo>
                  <a:lnTo>
                    <a:pt x="3707358" y="283845"/>
                  </a:lnTo>
                  <a:lnTo>
                    <a:pt x="3708273" y="284480"/>
                  </a:lnTo>
                  <a:lnTo>
                    <a:pt x="3708654" y="284556"/>
                  </a:lnTo>
                  <a:lnTo>
                    <a:pt x="3709314" y="284911"/>
                  </a:lnTo>
                  <a:lnTo>
                    <a:pt x="3712692" y="286575"/>
                  </a:lnTo>
                  <a:lnTo>
                    <a:pt x="3710343" y="284861"/>
                  </a:lnTo>
                  <a:lnTo>
                    <a:pt x="3715334" y="285750"/>
                  </a:lnTo>
                  <a:lnTo>
                    <a:pt x="3723055" y="288290"/>
                  </a:lnTo>
                  <a:lnTo>
                    <a:pt x="3727323" y="289560"/>
                  </a:lnTo>
                  <a:lnTo>
                    <a:pt x="3733368" y="294640"/>
                  </a:lnTo>
                  <a:lnTo>
                    <a:pt x="3740429" y="299720"/>
                  </a:lnTo>
                  <a:lnTo>
                    <a:pt x="3747935" y="304800"/>
                  </a:lnTo>
                  <a:lnTo>
                    <a:pt x="3755313" y="311150"/>
                  </a:lnTo>
                  <a:lnTo>
                    <a:pt x="3772941" y="325120"/>
                  </a:lnTo>
                  <a:lnTo>
                    <a:pt x="3774414" y="327660"/>
                  </a:lnTo>
                  <a:lnTo>
                    <a:pt x="3788511" y="335280"/>
                  </a:lnTo>
                  <a:lnTo>
                    <a:pt x="3818394" y="353060"/>
                  </a:lnTo>
                  <a:lnTo>
                    <a:pt x="3833139" y="361950"/>
                  </a:lnTo>
                  <a:lnTo>
                    <a:pt x="3847198" y="370840"/>
                  </a:lnTo>
                  <a:lnTo>
                    <a:pt x="3860381" y="378460"/>
                  </a:lnTo>
                  <a:lnTo>
                    <a:pt x="3872306" y="384810"/>
                  </a:lnTo>
                  <a:lnTo>
                    <a:pt x="3882606" y="389890"/>
                  </a:lnTo>
                  <a:lnTo>
                    <a:pt x="3892867" y="396240"/>
                  </a:lnTo>
                  <a:lnTo>
                    <a:pt x="3893020" y="398780"/>
                  </a:lnTo>
                  <a:lnTo>
                    <a:pt x="3896195" y="402590"/>
                  </a:lnTo>
                  <a:lnTo>
                    <a:pt x="3890187" y="398780"/>
                  </a:lnTo>
                  <a:lnTo>
                    <a:pt x="3883482" y="394970"/>
                  </a:lnTo>
                  <a:lnTo>
                    <a:pt x="3879964" y="392430"/>
                  </a:lnTo>
                  <a:lnTo>
                    <a:pt x="3885082" y="396240"/>
                  </a:lnTo>
                  <a:lnTo>
                    <a:pt x="3891292" y="400050"/>
                  </a:lnTo>
                  <a:lnTo>
                    <a:pt x="3897858" y="403860"/>
                  </a:lnTo>
                  <a:lnTo>
                    <a:pt x="3917213" y="417830"/>
                  </a:lnTo>
                  <a:lnTo>
                    <a:pt x="3926230" y="424180"/>
                  </a:lnTo>
                  <a:lnTo>
                    <a:pt x="3934091" y="429260"/>
                  </a:lnTo>
                  <a:lnTo>
                    <a:pt x="3940251" y="433070"/>
                  </a:lnTo>
                  <a:lnTo>
                    <a:pt x="3944150" y="434340"/>
                  </a:lnTo>
                  <a:lnTo>
                    <a:pt x="3951909" y="441960"/>
                  </a:lnTo>
                  <a:lnTo>
                    <a:pt x="3949115" y="440690"/>
                  </a:lnTo>
                  <a:lnTo>
                    <a:pt x="3948252" y="440690"/>
                  </a:lnTo>
                  <a:lnTo>
                    <a:pt x="3961866" y="450850"/>
                  </a:lnTo>
                  <a:lnTo>
                    <a:pt x="3956697" y="448310"/>
                  </a:lnTo>
                  <a:lnTo>
                    <a:pt x="3968000" y="458470"/>
                  </a:lnTo>
                  <a:lnTo>
                    <a:pt x="3978795" y="467360"/>
                  </a:lnTo>
                  <a:lnTo>
                    <a:pt x="3999750" y="485140"/>
                  </a:lnTo>
                  <a:lnTo>
                    <a:pt x="4041063" y="515620"/>
                  </a:lnTo>
                  <a:lnTo>
                    <a:pt x="4051096" y="523240"/>
                  </a:lnTo>
                  <a:lnTo>
                    <a:pt x="4061244" y="532130"/>
                  </a:lnTo>
                  <a:lnTo>
                    <a:pt x="4071518" y="541020"/>
                  </a:lnTo>
                  <a:lnTo>
                    <a:pt x="4081945" y="549910"/>
                  </a:lnTo>
                  <a:lnTo>
                    <a:pt x="4087228" y="553720"/>
                  </a:lnTo>
                  <a:lnTo>
                    <a:pt x="4092562" y="558800"/>
                  </a:lnTo>
                  <a:lnTo>
                    <a:pt x="4103370" y="568960"/>
                  </a:lnTo>
                  <a:lnTo>
                    <a:pt x="4108678" y="575310"/>
                  </a:lnTo>
                  <a:lnTo>
                    <a:pt x="4113974" y="580390"/>
                  </a:lnTo>
                  <a:lnTo>
                    <a:pt x="4118419" y="585685"/>
                  </a:lnTo>
                  <a:lnTo>
                    <a:pt x="4118152" y="584200"/>
                  </a:lnTo>
                  <a:lnTo>
                    <a:pt x="4131348" y="599440"/>
                  </a:lnTo>
                  <a:lnTo>
                    <a:pt x="4171886" y="641350"/>
                  </a:lnTo>
                  <a:lnTo>
                    <a:pt x="4224794" y="699770"/>
                  </a:lnTo>
                  <a:lnTo>
                    <a:pt x="4249636" y="730250"/>
                  </a:lnTo>
                  <a:lnTo>
                    <a:pt x="4274058" y="760730"/>
                  </a:lnTo>
                  <a:lnTo>
                    <a:pt x="4285234" y="777240"/>
                  </a:lnTo>
                  <a:lnTo>
                    <a:pt x="4296054" y="792480"/>
                  </a:lnTo>
                  <a:lnTo>
                    <a:pt x="4306557" y="808990"/>
                  </a:lnTo>
                  <a:lnTo>
                    <a:pt x="4316781" y="825500"/>
                  </a:lnTo>
                  <a:lnTo>
                    <a:pt x="4322102" y="833120"/>
                  </a:lnTo>
                  <a:lnTo>
                    <a:pt x="4326280" y="839470"/>
                  </a:lnTo>
                  <a:lnTo>
                    <a:pt x="4329722" y="844550"/>
                  </a:lnTo>
                  <a:lnTo>
                    <a:pt x="4332884" y="849630"/>
                  </a:lnTo>
                  <a:lnTo>
                    <a:pt x="4336923" y="854710"/>
                  </a:lnTo>
                  <a:lnTo>
                    <a:pt x="4340542" y="858520"/>
                  </a:lnTo>
                  <a:lnTo>
                    <a:pt x="4345940" y="864870"/>
                  </a:lnTo>
                  <a:lnTo>
                    <a:pt x="4346499" y="872490"/>
                  </a:lnTo>
                  <a:lnTo>
                    <a:pt x="4365358" y="895350"/>
                  </a:lnTo>
                  <a:lnTo>
                    <a:pt x="4373448" y="909320"/>
                  </a:lnTo>
                  <a:lnTo>
                    <a:pt x="4380052" y="922020"/>
                  </a:lnTo>
                  <a:lnTo>
                    <a:pt x="4385881" y="935990"/>
                  </a:lnTo>
                  <a:lnTo>
                    <a:pt x="4394644" y="956310"/>
                  </a:lnTo>
                  <a:lnTo>
                    <a:pt x="4397756" y="962660"/>
                  </a:lnTo>
                  <a:lnTo>
                    <a:pt x="4401083" y="970280"/>
                  </a:lnTo>
                  <a:lnTo>
                    <a:pt x="4404677" y="977900"/>
                  </a:lnTo>
                  <a:lnTo>
                    <a:pt x="4408119" y="985520"/>
                  </a:lnTo>
                  <a:lnTo>
                    <a:pt x="4411878" y="993140"/>
                  </a:lnTo>
                  <a:lnTo>
                    <a:pt x="4416056" y="1002030"/>
                  </a:lnTo>
                  <a:lnTo>
                    <a:pt x="4420730" y="1010920"/>
                  </a:lnTo>
                  <a:lnTo>
                    <a:pt x="4419854" y="1003300"/>
                  </a:lnTo>
                  <a:lnTo>
                    <a:pt x="4426978" y="1019810"/>
                  </a:lnTo>
                  <a:lnTo>
                    <a:pt x="4435208" y="1037590"/>
                  </a:lnTo>
                  <a:lnTo>
                    <a:pt x="4441266" y="1051560"/>
                  </a:lnTo>
                  <a:lnTo>
                    <a:pt x="4441926" y="1056640"/>
                  </a:lnTo>
                  <a:lnTo>
                    <a:pt x="4442955" y="1059180"/>
                  </a:lnTo>
                  <a:lnTo>
                    <a:pt x="4446130" y="1061720"/>
                  </a:lnTo>
                  <a:lnTo>
                    <a:pt x="4447641" y="1069340"/>
                  </a:lnTo>
                  <a:lnTo>
                    <a:pt x="4446282" y="1070610"/>
                  </a:lnTo>
                  <a:lnTo>
                    <a:pt x="4464951" y="1115060"/>
                  </a:lnTo>
                  <a:lnTo>
                    <a:pt x="4470654" y="1131570"/>
                  </a:lnTo>
                  <a:lnTo>
                    <a:pt x="4468444" y="1131570"/>
                  </a:lnTo>
                  <a:lnTo>
                    <a:pt x="4467161" y="1132840"/>
                  </a:lnTo>
                  <a:lnTo>
                    <a:pt x="4466425" y="1134110"/>
                  </a:lnTo>
                  <a:lnTo>
                    <a:pt x="4466590" y="1137920"/>
                  </a:lnTo>
                  <a:lnTo>
                    <a:pt x="4468279" y="1146810"/>
                  </a:lnTo>
                  <a:lnTo>
                    <a:pt x="4484027" y="1195070"/>
                  </a:lnTo>
                  <a:lnTo>
                    <a:pt x="4490872" y="1207770"/>
                  </a:lnTo>
                  <a:lnTo>
                    <a:pt x="4488815" y="1200150"/>
                  </a:lnTo>
                  <a:lnTo>
                    <a:pt x="4486427" y="1188720"/>
                  </a:lnTo>
                  <a:lnTo>
                    <a:pt x="4487875" y="1187450"/>
                  </a:lnTo>
                  <a:lnTo>
                    <a:pt x="4493552" y="1205230"/>
                  </a:lnTo>
                  <a:lnTo>
                    <a:pt x="4497997" y="1207770"/>
                  </a:lnTo>
                  <a:lnTo>
                    <a:pt x="4501693" y="1207770"/>
                  </a:lnTo>
                  <a:lnTo>
                    <a:pt x="4502696" y="119888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3810787" y="3257213"/>
              <a:ext cx="750570" cy="579755"/>
            </a:xfrm>
            <a:custGeom>
              <a:avLst/>
              <a:gdLst/>
              <a:ahLst/>
              <a:cxnLst/>
              <a:rect l="l" t="t" r="r" b="b"/>
              <a:pathLst>
                <a:path w="750570" h="579754">
                  <a:moveTo>
                    <a:pt x="3162" y="515404"/>
                  </a:moveTo>
                  <a:lnTo>
                    <a:pt x="2463" y="513905"/>
                  </a:lnTo>
                  <a:lnTo>
                    <a:pt x="2908" y="515708"/>
                  </a:lnTo>
                  <a:lnTo>
                    <a:pt x="3162" y="515404"/>
                  </a:lnTo>
                  <a:close/>
                </a:path>
                <a:path w="750570" h="579754">
                  <a:moveTo>
                    <a:pt x="18605" y="520407"/>
                  </a:moveTo>
                  <a:lnTo>
                    <a:pt x="17995" y="519417"/>
                  </a:lnTo>
                  <a:lnTo>
                    <a:pt x="17894" y="519557"/>
                  </a:lnTo>
                  <a:lnTo>
                    <a:pt x="17792" y="520141"/>
                  </a:lnTo>
                  <a:lnTo>
                    <a:pt x="18605" y="520407"/>
                  </a:lnTo>
                  <a:close/>
                </a:path>
                <a:path w="750570" h="579754">
                  <a:moveTo>
                    <a:pt x="20751" y="521081"/>
                  </a:moveTo>
                  <a:lnTo>
                    <a:pt x="18605" y="520407"/>
                  </a:lnTo>
                  <a:lnTo>
                    <a:pt x="18796" y="520700"/>
                  </a:lnTo>
                  <a:lnTo>
                    <a:pt x="18910" y="521081"/>
                  </a:lnTo>
                  <a:lnTo>
                    <a:pt x="18161" y="523240"/>
                  </a:lnTo>
                  <a:lnTo>
                    <a:pt x="20307" y="523621"/>
                  </a:lnTo>
                  <a:lnTo>
                    <a:pt x="20751" y="521081"/>
                  </a:lnTo>
                  <a:close/>
                </a:path>
                <a:path w="750570" h="579754">
                  <a:moveTo>
                    <a:pt x="27241" y="527291"/>
                  </a:moveTo>
                  <a:lnTo>
                    <a:pt x="20053" y="528320"/>
                  </a:lnTo>
                  <a:lnTo>
                    <a:pt x="23774" y="529590"/>
                  </a:lnTo>
                  <a:lnTo>
                    <a:pt x="26466" y="529590"/>
                  </a:lnTo>
                  <a:lnTo>
                    <a:pt x="27241" y="527291"/>
                  </a:lnTo>
                  <a:close/>
                </a:path>
                <a:path w="750570" h="579754">
                  <a:moveTo>
                    <a:pt x="28943" y="527050"/>
                  </a:moveTo>
                  <a:lnTo>
                    <a:pt x="27736" y="525348"/>
                  </a:lnTo>
                  <a:lnTo>
                    <a:pt x="27330" y="527050"/>
                  </a:lnTo>
                  <a:lnTo>
                    <a:pt x="27241" y="527291"/>
                  </a:lnTo>
                  <a:lnTo>
                    <a:pt x="28943" y="527050"/>
                  </a:lnTo>
                  <a:close/>
                </a:path>
                <a:path w="750570" h="579754">
                  <a:moveTo>
                    <a:pt x="41973" y="519430"/>
                  </a:moveTo>
                  <a:lnTo>
                    <a:pt x="41452" y="520014"/>
                  </a:lnTo>
                  <a:lnTo>
                    <a:pt x="41122" y="520700"/>
                  </a:lnTo>
                  <a:lnTo>
                    <a:pt x="41973" y="519430"/>
                  </a:lnTo>
                  <a:close/>
                </a:path>
                <a:path w="750570" h="579754">
                  <a:moveTo>
                    <a:pt x="45986" y="470217"/>
                  </a:moveTo>
                  <a:lnTo>
                    <a:pt x="45834" y="469900"/>
                  </a:lnTo>
                  <a:lnTo>
                    <a:pt x="44780" y="471170"/>
                  </a:lnTo>
                  <a:lnTo>
                    <a:pt x="45986" y="470217"/>
                  </a:lnTo>
                  <a:close/>
                </a:path>
                <a:path w="750570" h="579754">
                  <a:moveTo>
                    <a:pt x="48272" y="513867"/>
                  </a:moveTo>
                  <a:lnTo>
                    <a:pt x="47891" y="513842"/>
                  </a:lnTo>
                  <a:lnTo>
                    <a:pt x="48209" y="514096"/>
                  </a:lnTo>
                  <a:lnTo>
                    <a:pt x="48272" y="513867"/>
                  </a:lnTo>
                  <a:close/>
                </a:path>
                <a:path w="750570" h="579754">
                  <a:moveTo>
                    <a:pt x="58813" y="445770"/>
                  </a:moveTo>
                  <a:lnTo>
                    <a:pt x="58318" y="445770"/>
                  </a:lnTo>
                  <a:lnTo>
                    <a:pt x="58343" y="447040"/>
                  </a:lnTo>
                  <a:lnTo>
                    <a:pt x="58813" y="445770"/>
                  </a:lnTo>
                  <a:close/>
                </a:path>
                <a:path w="750570" h="579754">
                  <a:moveTo>
                    <a:pt x="60439" y="487133"/>
                  </a:moveTo>
                  <a:lnTo>
                    <a:pt x="60375" y="486410"/>
                  </a:lnTo>
                  <a:lnTo>
                    <a:pt x="59639" y="486879"/>
                  </a:lnTo>
                  <a:lnTo>
                    <a:pt x="60439" y="487133"/>
                  </a:lnTo>
                  <a:close/>
                </a:path>
                <a:path w="750570" h="579754">
                  <a:moveTo>
                    <a:pt x="62166" y="487680"/>
                  </a:moveTo>
                  <a:lnTo>
                    <a:pt x="60439" y="487133"/>
                  </a:lnTo>
                  <a:lnTo>
                    <a:pt x="60706" y="490220"/>
                  </a:lnTo>
                  <a:lnTo>
                    <a:pt x="62166" y="487680"/>
                  </a:lnTo>
                  <a:close/>
                </a:path>
                <a:path w="750570" h="579754">
                  <a:moveTo>
                    <a:pt x="62255" y="480060"/>
                  </a:moveTo>
                  <a:lnTo>
                    <a:pt x="61747" y="478790"/>
                  </a:lnTo>
                  <a:lnTo>
                    <a:pt x="62255" y="480060"/>
                  </a:lnTo>
                  <a:close/>
                </a:path>
                <a:path w="750570" h="579754">
                  <a:moveTo>
                    <a:pt x="64452" y="471170"/>
                  </a:moveTo>
                  <a:lnTo>
                    <a:pt x="64173" y="469900"/>
                  </a:lnTo>
                  <a:lnTo>
                    <a:pt x="63461" y="469900"/>
                  </a:lnTo>
                  <a:lnTo>
                    <a:pt x="63779" y="470712"/>
                  </a:lnTo>
                  <a:lnTo>
                    <a:pt x="64452" y="471170"/>
                  </a:lnTo>
                  <a:close/>
                </a:path>
                <a:path w="750570" h="579754">
                  <a:moveTo>
                    <a:pt x="69049" y="513969"/>
                  </a:moveTo>
                  <a:lnTo>
                    <a:pt x="68211" y="513181"/>
                  </a:lnTo>
                  <a:lnTo>
                    <a:pt x="68757" y="514235"/>
                  </a:lnTo>
                  <a:lnTo>
                    <a:pt x="69049" y="513969"/>
                  </a:lnTo>
                  <a:close/>
                </a:path>
                <a:path w="750570" h="579754">
                  <a:moveTo>
                    <a:pt x="69608" y="515874"/>
                  </a:moveTo>
                  <a:lnTo>
                    <a:pt x="68757" y="514235"/>
                  </a:lnTo>
                  <a:lnTo>
                    <a:pt x="66814" y="516128"/>
                  </a:lnTo>
                  <a:lnTo>
                    <a:pt x="69608" y="515874"/>
                  </a:lnTo>
                  <a:close/>
                </a:path>
                <a:path w="750570" h="579754">
                  <a:moveTo>
                    <a:pt x="80479" y="446354"/>
                  </a:moveTo>
                  <a:lnTo>
                    <a:pt x="80035" y="445770"/>
                  </a:lnTo>
                  <a:lnTo>
                    <a:pt x="79590" y="445897"/>
                  </a:lnTo>
                  <a:lnTo>
                    <a:pt x="80479" y="446354"/>
                  </a:lnTo>
                  <a:close/>
                </a:path>
                <a:path w="750570" h="579754">
                  <a:moveTo>
                    <a:pt x="84315" y="448310"/>
                  </a:moveTo>
                  <a:lnTo>
                    <a:pt x="80479" y="446354"/>
                  </a:lnTo>
                  <a:lnTo>
                    <a:pt x="80987" y="447040"/>
                  </a:lnTo>
                  <a:lnTo>
                    <a:pt x="79616" y="448310"/>
                  </a:lnTo>
                  <a:lnTo>
                    <a:pt x="84315" y="448310"/>
                  </a:lnTo>
                  <a:close/>
                </a:path>
                <a:path w="750570" h="579754">
                  <a:moveTo>
                    <a:pt x="87007" y="509828"/>
                  </a:moveTo>
                  <a:lnTo>
                    <a:pt x="86525" y="509028"/>
                  </a:lnTo>
                  <a:lnTo>
                    <a:pt x="86182" y="508139"/>
                  </a:lnTo>
                  <a:lnTo>
                    <a:pt x="85915" y="507250"/>
                  </a:lnTo>
                  <a:lnTo>
                    <a:pt x="86360" y="509308"/>
                  </a:lnTo>
                  <a:lnTo>
                    <a:pt x="83616" y="510273"/>
                  </a:lnTo>
                  <a:lnTo>
                    <a:pt x="87007" y="509828"/>
                  </a:lnTo>
                  <a:close/>
                </a:path>
                <a:path w="750570" h="579754">
                  <a:moveTo>
                    <a:pt x="88734" y="505460"/>
                  </a:moveTo>
                  <a:lnTo>
                    <a:pt x="86410" y="503936"/>
                  </a:lnTo>
                  <a:lnTo>
                    <a:pt x="86626" y="506603"/>
                  </a:lnTo>
                  <a:lnTo>
                    <a:pt x="87325" y="506222"/>
                  </a:lnTo>
                  <a:lnTo>
                    <a:pt x="87274" y="505968"/>
                  </a:lnTo>
                  <a:lnTo>
                    <a:pt x="87439" y="506158"/>
                  </a:lnTo>
                  <a:lnTo>
                    <a:pt x="87795" y="505968"/>
                  </a:lnTo>
                  <a:lnTo>
                    <a:pt x="88734" y="505460"/>
                  </a:lnTo>
                  <a:close/>
                </a:path>
                <a:path w="750570" h="579754">
                  <a:moveTo>
                    <a:pt x="89700" y="506095"/>
                  </a:moveTo>
                  <a:lnTo>
                    <a:pt x="89281" y="505104"/>
                  </a:lnTo>
                  <a:lnTo>
                    <a:pt x="88734" y="505460"/>
                  </a:lnTo>
                  <a:lnTo>
                    <a:pt x="89700" y="506095"/>
                  </a:lnTo>
                  <a:close/>
                </a:path>
                <a:path w="750570" h="579754">
                  <a:moveTo>
                    <a:pt x="103974" y="419100"/>
                  </a:moveTo>
                  <a:lnTo>
                    <a:pt x="101663" y="419100"/>
                  </a:lnTo>
                  <a:lnTo>
                    <a:pt x="101879" y="420370"/>
                  </a:lnTo>
                  <a:lnTo>
                    <a:pt x="103974" y="419100"/>
                  </a:lnTo>
                  <a:close/>
                </a:path>
                <a:path w="750570" h="579754">
                  <a:moveTo>
                    <a:pt x="104609" y="487172"/>
                  </a:moveTo>
                  <a:lnTo>
                    <a:pt x="103466" y="487934"/>
                  </a:lnTo>
                  <a:lnTo>
                    <a:pt x="104292" y="487934"/>
                  </a:lnTo>
                  <a:lnTo>
                    <a:pt x="104609" y="487172"/>
                  </a:lnTo>
                  <a:close/>
                </a:path>
                <a:path w="750570" h="579754">
                  <a:moveTo>
                    <a:pt x="114884" y="392430"/>
                  </a:moveTo>
                  <a:lnTo>
                    <a:pt x="91605" y="392430"/>
                  </a:lnTo>
                  <a:lnTo>
                    <a:pt x="88430" y="392430"/>
                  </a:lnTo>
                  <a:lnTo>
                    <a:pt x="88734" y="398780"/>
                  </a:lnTo>
                  <a:lnTo>
                    <a:pt x="86525" y="396240"/>
                  </a:lnTo>
                  <a:lnTo>
                    <a:pt x="88480" y="400050"/>
                  </a:lnTo>
                  <a:lnTo>
                    <a:pt x="89293" y="401320"/>
                  </a:lnTo>
                  <a:lnTo>
                    <a:pt x="88925" y="402590"/>
                  </a:lnTo>
                  <a:lnTo>
                    <a:pt x="109499" y="402590"/>
                  </a:lnTo>
                  <a:lnTo>
                    <a:pt x="105473" y="400050"/>
                  </a:lnTo>
                  <a:lnTo>
                    <a:pt x="109410" y="398780"/>
                  </a:lnTo>
                  <a:lnTo>
                    <a:pt x="109562" y="400050"/>
                  </a:lnTo>
                  <a:lnTo>
                    <a:pt x="114312" y="394970"/>
                  </a:lnTo>
                  <a:lnTo>
                    <a:pt x="114884" y="392430"/>
                  </a:lnTo>
                  <a:close/>
                </a:path>
                <a:path w="750570" h="579754">
                  <a:moveTo>
                    <a:pt x="118325" y="504825"/>
                  </a:moveTo>
                  <a:lnTo>
                    <a:pt x="117678" y="504469"/>
                  </a:lnTo>
                  <a:lnTo>
                    <a:pt x="117957" y="505764"/>
                  </a:lnTo>
                  <a:lnTo>
                    <a:pt x="118325" y="504825"/>
                  </a:lnTo>
                  <a:close/>
                </a:path>
                <a:path w="750570" h="579754">
                  <a:moveTo>
                    <a:pt x="118846" y="509778"/>
                  </a:moveTo>
                  <a:lnTo>
                    <a:pt x="118110" y="506476"/>
                  </a:lnTo>
                  <a:lnTo>
                    <a:pt x="117957" y="505764"/>
                  </a:lnTo>
                  <a:lnTo>
                    <a:pt x="117678" y="506476"/>
                  </a:lnTo>
                  <a:lnTo>
                    <a:pt x="115277" y="506361"/>
                  </a:lnTo>
                  <a:lnTo>
                    <a:pt x="115862" y="506844"/>
                  </a:lnTo>
                  <a:lnTo>
                    <a:pt x="118846" y="509778"/>
                  </a:lnTo>
                  <a:close/>
                </a:path>
                <a:path w="750570" h="579754">
                  <a:moveTo>
                    <a:pt x="120827" y="344690"/>
                  </a:moveTo>
                  <a:lnTo>
                    <a:pt x="120548" y="343179"/>
                  </a:lnTo>
                  <a:lnTo>
                    <a:pt x="120129" y="345351"/>
                  </a:lnTo>
                  <a:lnTo>
                    <a:pt x="120827" y="344690"/>
                  </a:lnTo>
                  <a:close/>
                </a:path>
                <a:path w="750570" h="579754">
                  <a:moveTo>
                    <a:pt x="134366" y="371284"/>
                  </a:moveTo>
                  <a:lnTo>
                    <a:pt x="133743" y="370865"/>
                  </a:lnTo>
                  <a:lnTo>
                    <a:pt x="134023" y="371602"/>
                  </a:lnTo>
                  <a:lnTo>
                    <a:pt x="134366" y="371284"/>
                  </a:lnTo>
                  <a:close/>
                </a:path>
                <a:path w="750570" h="579754">
                  <a:moveTo>
                    <a:pt x="142760" y="358140"/>
                  </a:moveTo>
                  <a:lnTo>
                    <a:pt x="142341" y="358140"/>
                  </a:lnTo>
                  <a:lnTo>
                    <a:pt x="142544" y="359384"/>
                  </a:lnTo>
                  <a:lnTo>
                    <a:pt x="142760" y="358140"/>
                  </a:lnTo>
                  <a:close/>
                </a:path>
                <a:path w="750570" h="579754">
                  <a:moveTo>
                    <a:pt x="154406" y="338378"/>
                  </a:moveTo>
                  <a:lnTo>
                    <a:pt x="153835" y="338150"/>
                  </a:lnTo>
                  <a:lnTo>
                    <a:pt x="154178" y="339090"/>
                  </a:lnTo>
                  <a:lnTo>
                    <a:pt x="154406" y="338378"/>
                  </a:lnTo>
                  <a:close/>
                </a:path>
                <a:path w="750570" h="579754">
                  <a:moveTo>
                    <a:pt x="156133" y="339090"/>
                  </a:moveTo>
                  <a:lnTo>
                    <a:pt x="154978" y="336550"/>
                  </a:lnTo>
                  <a:lnTo>
                    <a:pt x="154406" y="338378"/>
                  </a:lnTo>
                  <a:lnTo>
                    <a:pt x="156133" y="339090"/>
                  </a:lnTo>
                  <a:close/>
                </a:path>
                <a:path w="750570" h="579754">
                  <a:moveTo>
                    <a:pt x="158153" y="507492"/>
                  </a:moveTo>
                  <a:lnTo>
                    <a:pt x="155803" y="504444"/>
                  </a:lnTo>
                  <a:lnTo>
                    <a:pt x="156146" y="505333"/>
                  </a:lnTo>
                  <a:lnTo>
                    <a:pt x="156235" y="505968"/>
                  </a:lnTo>
                  <a:lnTo>
                    <a:pt x="155803" y="506476"/>
                  </a:lnTo>
                  <a:lnTo>
                    <a:pt x="158153" y="507492"/>
                  </a:lnTo>
                  <a:close/>
                </a:path>
                <a:path w="750570" h="579754">
                  <a:moveTo>
                    <a:pt x="159753" y="339090"/>
                  </a:moveTo>
                  <a:lnTo>
                    <a:pt x="158686" y="336753"/>
                  </a:lnTo>
                  <a:lnTo>
                    <a:pt x="158788" y="337820"/>
                  </a:lnTo>
                  <a:lnTo>
                    <a:pt x="159753" y="339090"/>
                  </a:lnTo>
                  <a:close/>
                </a:path>
                <a:path w="750570" h="579754">
                  <a:moveTo>
                    <a:pt x="161048" y="484759"/>
                  </a:moveTo>
                  <a:lnTo>
                    <a:pt x="160007" y="484124"/>
                  </a:lnTo>
                  <a:lnTo>
                    <a:pt x="160108" y="484251"/>
                  </a:lnTo>
                  <a:lnTo>
                    <a:pt x="161048" y="484759"/>
                  </a:lnTo>
                  <a:close/>
                </a:path>
                <a:path w="750570" h="579754">
                  <a:moveTo>
                    <a:pt x="172135" y="275590"/>
                  </a:moveTo>
                  <a:lnTo>
                    <a:pt x="171894" y="275590"/>
                  </a:lnTo>
                  <a:lnTo>
                    <a:pt x="172034" y="275691"/>
                  </a:lnTo>
                  <a:close/>
                </a:path>
                <a:path w="750570" h="579754">
                  <a:moveTo>
                    <a:pt x="181508" y="265430"/>
                  </a:moveTo>
                  <a:lnTo>
                    <a:pt x="177571" y="261620"/>
                  </a:lnTo>
                  <a:lnTo>
                    <a:pt x="177558" y="265430"/>
                  </a:lnTo>
                  <a:lnTo>
                    <a:pt x="181508" y="265430"/>
                  </a:lnTo>
                  <a:close/>
                </a:path>
                <a:path w="750570" h="579754">
                  <a:moveTo>
                    <a:pt x="197510" y="293370"/>
                  </a:moveTo>
                  <a:lnTo>
                    <a:pt x="196913" y="290830"/>
                  </a:lnTo>
                  <a:lnTo>
                    <a:pt x="164414" y="290830"/>
                  </a:lnTo>
                  <a:lnTo>
                    <a:pt x="161912" y="290830"/>
                  </a:lnTo>
                  <a:lnTo>
                    <a:pt x="161036" y="290830"/>
                  </a:lnTo>
                  <a:lnTo>
                    <a:pt x="161582" y="294640"/>
                  </a:lnTo>
                  <a:lnTo>
                    <a:pt x="160083" y="294640"/>
                  </a:lnTo>
                  <a:lnTo>
                    <a:pt x="159346" y="292100"/>
                  </a:lnTo>
                  <a:lnTo>
                    <a:pt x="154584" y="295910"/>
                  </a:lnTo>
                  <a:lnTo>
                    <a:pt x="157975" y="302260"/>
                  </a:lnTo>
                  <a:lnTo>
                    <a:pt x="156222" y="306070"/>
                  </a:lnTo>
                  <a:lnTo>
                    <a:pt x="152539" y="303530"/>
                  </a:lnTo>
                  <a:lnTo>
                    <a:pt x="147040" y="307340"/>
                  </a:lnTo>
                  <a:lnTo>
                    <a:pt x="146570" y="306070"/>
                  </a:lnTo>
                  <a:lnTo>
                    <a:pt x="142468" y="311150"/>
                  </a:lnTo>
                  <a:lnTo>
                    <a:pt x="143459" y="317500"/>
                  </a:lnTo>
                  <a:lnTo>
                    <a:pt x="141554" y="322580"/>
                  </a:lnTo>
                  <a:lnTo>
                    <a:pt x="135394" y="322580"/>
                  </a:lnTo>
                  <a:lnTo>
                    <a:pt x="132829" y="331470"/>
                  </a:lnTo>
                  <a:lnTo>
                    <a:pt x="127292" y="334010"/>
                  </a:lnTo>
                  <a:lnTo>
                    <a:pt x="128473" y="334010"/>
                  </a:lnTo>
                  <a:lnTo>
                    <a:pt x="130136" y="336550"/>
                  </a:lnTo>
                  <a:lnTo>
                    <a:pt x="129921" y="337820"/>
                  </a:lnTo>
                  <a:lnTo>
                    <a:pt x="128397" y="337820"/>
                  </a:lnTo>
                  <a:lnTo>
                    <a:pt x="130390" y="341630"/>
                  </a:lnTo>
                  <a:lnTo>
                    <a:pt x="127088" y="339090"/>
                  </a:lnTo>
                  <a:lnTo>
                    <a:pt x="127419" y="339090"/>
                  </a:lnTo>
                  <a:lnTo>
                    <a:pt x="123469" y="337820"/>
                  </a:lnTo>
                  <a:lnTo>
                    <a:pt x="122783" y="340360"/>
                  </a:lnTo>
                  <a:lnTo>
                    <a:pt x="121450" y="341630"/>
                  </a:lnTo>
                  <a:lnTo>
                    <a:pt x="125755" y="345440"/>
                  </a:lnTo>
                  <a:lnTo>
                    <a:pt x="120561" y="347980"/>
                  </a:lnTo>
                  <a:lnTo>
                    <a:pt x="118110" y="351790"/>
                  </a:lnTo>
                  <a:lnTo>
                    <a:pt x="116052" y="356870"/>
                  </a:lnTo>
                  <a:lnTo>
                    <a:pt x="112064" y="356870"/>
                  </a:lnTo>
                  <a:lnTo>
                    <a:pt x="112420" y="359410"/>
                  </a:lnTo>
                  <a:lnTo>
                    <a:pt x="111417" y="360680"/>
                  </a:lnTo>
                  <a:lnTo>
                    <a:pt x="111810" y="363220"/>
                  </a:lnTo>
                  <a:lnTo>
                    <a:pt x="109423" y="360680"/>
                  </a:lnTo>
                  <a:lnTo>
                    <a:pt x="105333" y="364490"/>
                  </a:lnTo>
                  <a:lnTo>
                    <a:pt x="103301" y="369570"/>
                  </a:lnTo>
                  <a:lnTo>
                    <a:pt x="102108" y="367030"/>
                  </a:lnTo>
                  <a:lnTo>
                    <a:pt x="100469" y="369570"/>
                  </a:lnTo>
                  <a:lnTo>
                    <a:pt x="107276" y="374650"/>
                  </a:lnTo>
                  <a:lnTo>
                    <a:pt x="106057" y="377190"/>
                  </a:lnTo>
                  <a:lnTo>
                    <a:pt x="102019" y="374650"/>
                  </a:lnTo>
                  <a:lnTo>
                    <a:pt x="99504" y="378460"/>
                  </a:lnTo>
                  <a:lnTo>
                    <a:pt x="93700" y="379730"/>
                  </a:lnTo>
                  <a:lnTo>
                    <a:pt x="94488" y="386080"/>
                  </a:lnTo>
                  <a:lnTo>
                    <a:pt x="93014" y="384810"/>
                  </a:lnTo>
                  <a:lnTo>
                    <a:pt x="93281" y="383540"/>
                  </a:lnTo>
                  <a:lnTo>
                    <a:pt x="91973" y="386080"/>
                  </a:lnTo>
                  <a:lnTo>
                    <a:pt x="86131" y="389890"/>
                  </a:lnTo>
                  <a:lnTo>
                    <a:pt x="88366" y="390918"/>
                  </a:lnTo>
                  <a:lnTo>
                    <a:pt x="89636" y="390918"/>
                  </a:lnTo>
                  <a:lnTo>
                    <a:pt x="115227" y="390918"/>
                  </a:lnTo>
                  <a:lnTo>
                    <a:pt x="115468" y="389890"/>
                  </a:lnTo>
                  <a:lnTo>
                    <a:pt x="116039" y="387350"/>
                  </a:lnTo>
                  <a:lnTo>
                    <a:pt x="122643" y="386080"/>
                  </a:lnTo>
                  <a:lnTo>
                    <a:pt x="119532" y="383540"/>
                  </a:lnTo>
                  <a:lnTo>
                    <a:pt x="127876" y="382270"/>
                  </a:lnTo>
                  <a:lnTo>
                    <a:pt x="123037" y="378460"/>
                  </a:lnTo>
                  <a:lnTo>
                    <a:pt x="127635" y="377190"/>
                  </a:lnTo>
                  <a:lnTo>
                    <a:pt x="127939" y="378460"/>
                  </a:lnTo>
                  <a:lnTo>
                    <a:pt x="132588" y="375920"/>
                  </a:lnTo>
                  <a:lnTo>
                    <a:pt x="133604" y="374650"/>
                  </a:lnTo>
                  <a:lnTo>
                    <a:pt x="130619" y="370840"/>
                  </a:lnTo>
                  <a:lnTo>
                    <a:pt x="131089" y="369570"/>
                  </a:lnTo>
                  <a:lnTo>
                    <a:pt x="133743" y="372110"/>
                  </a:lnTo>
                  <a:lnTo>
                    <a:pt x="132334" y="367030"/>
                  </a:lnTo>
                  <a:lnTo>
                    <a:pt x="136207" y="368300"/>
                  </a:lnTo>
                  <a:lnTo>
                    <a:pt x="136461" y="367030"/>
                  </a:lnTo>
                  <a:lnTo>
                    <a:pt x="133781" y="367030"/>
                  </a:lnTo>
                  <a:lnTo>
                    <a:pt x="134048" y="363220"/>
                  </a:lnTo>
                  <a:lnTo>
                    <a:pt x="139179" y="363220"/>
                  </a:lnTo>
                  <a:lnTo>
                    <a:pt x="140563" y="364490"/>
                  </a:lnTo>
                  <a:lnTo>
                    <a:pt x="141770" y="358140"/>
                  </a:lnTo>
                  <a:lnTo>
                    <a:pt x="142341" y="358140"/>
                  </a:lnTo>
                  <a:lnTo>
                    <a:pt x="141922" y="355600"/>
                  </a:lnTo>
                  <a:lnTo>
                    <a:pt x="145872" y="361950"/>
                  </a:lnTo>
                  <a:lnTo>
                    <a:pt x="145097" y="358140"/>
                  </a:lnTo>
                  <a:lnTo>
                    <a:pt x="144272" y="358140"/>
                  </a:lnTo>
                  <a:lnTo>
                    <a:pt x="143649" y="356870"/>
                  </a:lnTo>
                  <a:lnTo>
                    <a:pt x="143154" y="356870"/>
                  </a:lnTo>
                  <a:lnTo>
                    <a:pt x="145592" y="355600"/>
                  </a:lnTo>
                  <a:lnTo>
                    <a:pt x="147510" y="353060"/>
                  </a:lnTo>
                  <a:lnTo>
                    <a:pt x="148259" y="350520"/>
                  </a:lnTo>
                  <a:lnTo>
                    <a:pt x="149796" y="353060"/>
                  </a:lnTo>
                  <a:lnTo>
                    <a:pt x="151815" y="350520"/>
                  </a:lnTo>
                  <a:lnTo>
                    <a:pt x="152819" y="349250"/>
                  </a:lnTo>
                  <a:lnTo>
                    <a:pt x="154292" y="344170"/>
                  </a:lnTo>
                  <a:lnTo>
                    <a:pt x="156260" y="341630"/>
                  </a:lnTo>
                  <a:lnTo>
                    <a:pt x="157238" y="340360"/>
                  </a:lnTo>
                  <a:lnTo>
                    <a:pt x="155346" y="341630"/>
                  </a:lnTo>
                  <a:lnTo>
                    <a:pt x="152463" y="339090"/>
                  </a:lnTo>
                  <a:lnTo>
                    <a:pt x="153035" y="337820"/>
                  </a:lnTo>
                  <a:lnTo>
                    <a:pt x="153835" y="338150"/>
                  </a:lnTo>
                  <a:lnTo>
                    <a:pt x="153238" y="336550"/>
                  </a:lnTo>
                  <a:lnTo>
                    <a:pt x="154660" y="335280"/>
                  </a:lnTo>
                  <a:lnTo>
                    <a:pt x="157111" y="337820"/>
                  </a:lnTo>
                  <a:lnTo>
                    <a:pt x="157391" y="339090"/>
                  </a:lnTo>
                  <a:lnTo>
                    <a:pt x="157759" y="336550"/>
                  </a:lnTo>
                  <a:lnTo>
                    <a:pt x="158661" y="336550"/>
                  </a:lnTo>
                  <a:lnTo>
                    <a:pt x="164820" y="337820"/>
                  </a:lnTo>
                  <a:lnTo>
                    <a:pt x="164096" y="336550"/>
                  </a:lnTo>
                  <a:lnTo>
                    <a:pt x="163372" y="335280"/>
                  </a:lnTo>
                  <a:lnTo>
                    <a:pt x="162648" y="334010"/>
                  </a:lnTo>
                  <a:lnTo>
                    <a:pt x="163537" y="335280"/>
                  </a:lnTo>
                  <a:lnTo>
                    <a:pt x="166484" y="331470"/>
                  </a:lnTo>
                  <a:lnTo>
                    <a:pt x="166890" y="328930"/>
                  </a:lnTo>
                  <a:lnTo>
                    <a:pt x="169138" y="325120"/>
                  </a:lnTo>
                  <a:lnTo>
                    <a:pt x="166814" y="323850"/>
                  </a:lnTo>
                  <a:lnTo>
                    <a:pt x="168262" y="322580"/>
                  </a:lnTo>
                  <a:lnTo>
                    <a:pt x="167068" y="320040"/>
                  </a:lnTo>
                  <a:lnTo>
                    <a:pt x="169583" y="318770"/>
                  </a:lnTo>
                  <a:lnTo>
                    <a:pt x="173393" y="317500"/>
                  </a:lnTo>
                  <a:lnTo>
                    <a:pt x="175310" y="313690"/>
                  </a:lnTo>
                  <a:lnTo>
                    <a:pt x="175475" y="312420"/>
                  </a:lnTo>
                  <a:lnTo>
                    <a:pt x="175628" y="311150"/>
                  </a:lnTo>
                  <a:lnTo>
                    <a:pt x="173748" y="312420"/>
                  </a:lnTo>
                  <a:lnTo>
                    <a:pt x="173024" y="309880"/>
                  </a:lnTo>
                  <a:lnTo>
                    <a:pt x="175285" y="311150"/>
                  </a:lnTo>
                  <a:lnTo>
                    <a:pt x="176237" y="309880"/>
                  </a:lnTo>
                  <a:lnTo>
                    <a:pt x="177203" y="308610"/>
                  </a:lnTo>
                  <a:lnTo>
                    <a:pt x="177634" y="311150"/>
                  </a:lnTo>
                  <a:lnTo>
                    <a:pt x="179095" y="308610"/>
                  </a:lnTo>
                  <a:lnTo>
                    <a:pt x="179819" y="307340"/>
                  </a:lnTo>
                  <a:lnTo>
                    <a:pt x="180492" y="306070"/>
                  </a:lnTo>
                  <a:lnTo>
                    <a:pt x="182041" y="300990"/>
                  </a:lnTo>
                  <a:lnTo>
                    <a:pt x="180022" y="300990"/>
                  </a:lnTo>
                  <a:lnTo>
                    <a:pt x="179514" y="299720"/>
                  </a:lnTo>
                  <a:lnTo>
                    <a:pt x="179755" y="298450"/>
                  </a:lnTo>
                  <a:lnTo>
                    <a:pt x="181762" y="298450"/>
                  </a:lnTo>
                  <a:lnTo>
                    <a:pt x="182702" y="299720"/>
                  </a:lnTo>
                  <a:lnTo>
                    <a:pt x="182867" y="298450"/>
                  </a:lnTo>
                  <a:lnTo>
                    <a:pt x="183172" y="294640"/>
                  </a:lnTo>
                  <a:lnTo>
                    <a:pt x="183273" y="293370"/>
                  </a:lnTo>
                  <a:lnTo>
                    <a:pt x="197510" y="293370"/>
                  </a:lnTo>
                  <a:close/>
                </a:path>
                <a:path w="750570" h="579754">
                  <a:moveTo>
                    <a:pt x="214426" y="273050"/>
                  </a:moveTo>
                  <a:lnTo>
                    <a:pt x="214287" y="271780"/>
                  </a:lnTo>
                  <a:lnTo>
                    <a:pt x="213893" y="267970"/>
                  </a:lnTo>
                  <a:lnTo>
                    <a:pt x="184137" y="267970"/>
                  </a:lnTo>
                  <a:lnTo>
                    <a:pt x="177558" y="267970"/>
                  </a:lnTo>
                  <a:lnTo>
                    <a:pt x="176377" y="267970"/>
                  </a:lnTo>
                  <a:lnTo>
                    <a:pt x="171704" y="271780"/>
                  </a:lnTo>
                  <a:lnTo>
                    <a:pt x="174447" y="276860"/>
                  </a:lnTo>
                  <a:lnTo>
                    <a:pt x="173621" y="276860"/>
                  </a:lnTo>
                  <a:lnTo>
                    <a:pt x="172034" y="275691"/>
                  </a:lnTo>
                  <a:lnTo>
                    <a:pt x="168236" y="279400"/>
                  </a:lnTo>
                  <a:lnTo>
                    <a:pt x="169202" y="288290"/>
                  </a:lnTo>
                  <a:lnTo>
                    <a:pt x="196316" y="288290"/>
                  </a:lnTo>
                  <a:lnTo>
                    <a:pt x="196011" y="287020"/>
                  </a:lnTo>
                  <a:lnTo>
                    <a:pt x="196824" y="280670"/>
                  </a:lnTo>
                  <a:lnTo>
                    <a:pt x="198589" y="279400"/>
                  </a:lnTo>
                  <a:lnTo>
                    <a:pt x="197573" y="283210"/>
                  </a:lnTo>
                  <a:lnTo>
                    <a:pt x="199923" y="283210"/>
                  </a:lnTo>
                  <a:lnTo>
                    <a:pt x="199809" y="279400"/>
                  </a:lnTo>
                  <a:lnTo>
                    <a:pt x="199732" y="276860"/>
                  </a:lnTo>
                  <a:lnTo>
                    <a:pt x="199694" y="275590"/>
                  </a:lnTo>
                  <a:lnTo>
                    <a:pt x="205600" y="276860"/>
                  </a:lnTo>
                  <a:lnTo>
                    <a:pt x="205714" y="275590"/>
                  </a:lnTo>
                  <a:lnTo>
                    <a:pt x="206044" y="271780"/>
                  </a:lnTo>
                  <a:lnTo>
                    <a:pt x="214426" y="273050"/>
                  </a:lnTo>
                  <a:close/>
                </a:path>
                <a:path w="750570" h="579754">
                  <a:moveTo>
                    <a:pt x="215531" y="233680"/>
                  </a:moveTo>
                  <a:lnTo>
                    <a:pt x="214884" y="231914"/>
                  </a:lnTo>
                  <a:lnTo>
                    <a:pt x="214795" y="232410"/>
                  </a:lnTo>
                  <a:lnTo>
                    <a:pt x="215531" y="233705"/>
                  </a:lnTo>
                  <a:close/>
                </a:path>
                <a:path w="750570" h="579754">
                  <a:moveTo>
                    <a:pt x="215531" y="228600"/>
                  </a:moveTo>
                  <a:lnTo>
                    <a:pt x="215379" y="226060"/>
                  </a:lnTo>
                  <a:lnTo>
                    <a:pt x="212407" y="229870"/>
                  </a:lnTo>
                  <a:lnTo>
                    <a:pt x="213537" y="232410"/>
                  </a:lnTo>
                  <a:lnTo>
                    <a:pt x="213601" y="231140"/>
                  </a:lnTo>
                  <a:lnTo>
                    <a:pt x="213283" y="229870"/>
                  </a:lnTo>
                  <a:lnTo>
                    <a:pt x="214134" y="229870"/>
                  </a:lnTo>
                  <a:lnTo>
                    <a:pt x="214884" y="231914"/>
                  </a:lnTo>
                  <a:lnTo>
                    <a:pt x="215290" y="229870"/>
                  </a:lnTo>
                  <a:lnTo>
                    <a:pt x="215531" y="228600"/>
                  </a:lnTo>
                  <a:close/>
                </a:path>
                <a:path w="750570" h="579754">
                  <a:moveTo>
                    <a:pt x="219303" y="258610"/>
                  </a:moveTo>
                  <a:lnTo>
                    <a:pt x="218770" y="258330"/>
                  </a:lnTo>
                  <a:lnTo>
                    <a:pt x="218973" y="259080"/>
                  </a:lnTo>
                  <a:lnTo>
                    <a:pt x="219303" y="258610"/>
                  </a:lnTo>
                  <a:close/>
                </a:path>
                <a:path w="750570" h="579754">
                  <a:moveTo>
                    <a:pt x="220878" y="222135"/>
                  </a:moveTo>
                  <a:lnTo>
                    <a:pt x="219240" y="221538"/>
                  </a:lnTo>
                  <a:lnTo>
                    <a:pt x="217462" y="222008"/>
                  </a:lnTo>
                  <a:lnTo>
                    <a:pt x="218147" y="223735"/>
                  </a:lnTo>
                  <a:lnTo>
                    <a:pt x="219075" y="222973"/>
                  </a:lnTo>
                  <a:lnTo>
                    <a:pt x="220827" y="222872"/>
                  </a:lnTo>
                  <a:lnTo>
                    <a:pt x="220878" y="222135"/>
                  </a:lnTo>
                  <a:close/>
                </a:path>
                <a:path w="750570" h="579754">
                  <a:moveTo>
                    <a:pt x="221094" y="259080"/>
                  </a:moveTo>
                  <a:lnTo>
                    <a:pt x="219875" y="257810"/>
                  </a:lnTo>
                  <a:lnTo>
                    <a:pt x="219303" y="258610"/>
                  </a:lnTo>
                  <a:lnTo>
                    <a:pt x="220205" y="259080"/>
                  </a:lnTo>
                  <a:lnTo>
                    <a:pt x="221094" y="259080"/>
                  </a:lnTo>
                  <a:close/>
                </a:path>
                <a:path w="750570" h="579754">
                  <a:moveTo>
                    <a:pt x="226085" y="500938"/>
                  </a:moveTo>
                  <a:lnTo>
                    <a:pt x="225386" y="501307"/>
                  </a:lnTo>
                  <a:lnTo>
                    <a:pt x="225666" y="501370"/>
                  </a:lnTo>
                  <a:lnTo>
                    <a:pt x="225907" y="501281"/>
                  </a:lnTo>
                  <a:lnTo>
                    <a:pt x="226085" y="500938"/>
                  </a:lnTo>
                  <a:close/>
                </a:path>
                <a:path w="750570" h="579754">
                  <a:moveTo>
                    <a:pt x="232524" y="213360"/>
                  </a:moveTo>
                  <a:lnTo>
                    <a:pt x="232308" y="212979"/>
                  </a:lnTo>
                  <a:lnTo>
                    <a:pt x="230581" y="212090"/>
                  </a:lnTo>
                  <a:lnTo>
                    <a:pt x="230022" y="213360"/>
                  </a:lnTo>
                  <a:lnTo>
                    <a:pt x="232524" y="213360"/>
                  </a:lnTo>
                  <a:close/>
                </a:path>
                <a:path w="750570" h="579754">
                  <a:moveTo>
                    <a:pt x="233032" y="213360"/>
                  </a:moveTo>
                  <a:lnTo>
                    <a:pt x="231800" y="212090"/>
                  </a:lnTo>
                  <a:lnTo>
                    <a:pt x="232308" y="212979"/>
                  </a:lnTo>
                  <a:lnTo>
                    <a:pt x="233032" y="213360"/>
                  </a:lnTo>
                  <a:close/>
                </a:path>
                <a:path w="750570" h="579754">
                  <a:moveTo>
                    <a:pt x="233832" y="213360"/>
                  </a:moveTo>
                  <a:lnTo>
                    <a:pt x="233032" y="213360"/>
                  </a:lnTo>
                  <a:lnTo>
                    <a:pt x="232524" y="213360"/>
                  </a:lnTo>
                  <a:lnTo>
                    <a:pt x="233248" y="214630"/>
                  </a:lnTo>
                  <a:lnTo>
                    <a:pt x="233832" y="213360"/>
                  </a:lnTo>
                  <a:close/>
                </a:path>
                <a:path w="750570" h="579754">
                  <a:moveTo>
                    <a:pt x="236232" y="501484"/>
                  </a:moveTo>
                  <a:lnTo>
                    <a:pt x="235331" y="502412"/>
                  </a:lnTo>
                  <a:lnTo>
                    <a:pt x="236232" y="501484"/>
                  </a:lnTo>
                  <a:close/>
                </a:path>
                <a:path w="750570" h="579754">
                  <a:moveTo>
                    <a:pt x="237286" y="500418"/>
                  </a:moveTo>
                  <a:lnTo>
                    <a:pt x="236232" y="501484"/>
                  </a:lnTo>
                  <a:lnTo>
                    <a:pt x="237248" y="501015"/>
                  </a:lnTo>
                  <a:lnTo>
                    <a:pt x="237286" y="500418"/>
                  </a:lnTo>
                  <a:close/>
                </a:path>
                <a:path w="750570" h="579754">
                  <a:moveTo>
                    <a:pt x="243217" y="234950"/>
                  </a:moveTo>
                  <a:lnTo>
                    <a:pt x="216230" y="234950"/>
                  </a:lnTo>
                  <a:lnTo>
                    <a:pt x="215417" y="234950"/>
                  </a:lnTo>
                  <a:lnTo>
                    <a:pt x="215290" y="236220"/>
                  </a:lnTo>
                  <a:lnTo>
                    <a:pt x="213385" y="238760"/>
                  </a:lnTo>
                  <a:lnTo>
                    <a:pt x="207467" y="233680"/>
                  </a:lnTo>
                  <a:lnTo>
                    <a:pt x="207022" y="243840"/>
                  </a:lnTo>
                  <a:lnTo>
                    <a:pt x="200812" y="241300"/>
                  </a:lnTo>
                  <a:lnTo>
                    <a:pt x="199872" y="247650"/>
                  </a:lnTo>
                  <a:lnTo>
                    <a:pt x="193344" y="248920"/>
                  </a:lnTo>
                  <a:lnTo>
                    <a:pt x="189915" y="254000"/>
                  </a:lnTo>
                  <a:lnTo>
                    <a:pt x="196151" y="256540"/>
                  </a:lnTo>
                  <a:lnTo>
                    <a:pt x="188937" y="255270"/>
                  </a:lnTo>
                  <a:lnTo>
                    <a:pt x="194208" y="259080"/>
                  </a:lnTo>
                  <a:lnTo>
                    <a:pt x="193636" y="260350"/>
                  </a:lnTo>
                  <a:lnTo>
                    <a:pt x="192824" y="260350"/>
                  </a:lnTo>
                  <a:lnTo>
                    <a:pt x="187121" y="261620"/>
                  </a:lnTo>
                  <a:lnTo>
                    <a:pt x="185026" y="261620"/>
                  </a:lnTo>
                  <a:lnTo>
                    <a:pt x="186842" y="260350"/>
                  </a:lnTo>
                  <a:lnTo>
                    <a:pt x="185635" y="259080"/>
                  </a:lnTo>
                  <a:lnTo>
                    <a:pt x="183337" y="261620"/>
                  </a:lnTo>
                  <a:lnTo>
                    <a:pt x="182702" y="257810"/>
                  </a:lnTo>
                  <a:lnTo>
                    <a:pt x="180086" y="259080"/>
                  </a:lnTo>
                  <a:lnTo>
                    <a:pt x="182156" y="260350"/>
                  </a:lnTo>
                  <a:lnTo>
                    <a:pt x="182016" y="261620"/>
                  </a:lnTo>
                  <a:lnTo>
                    <a:pt x="180251" y="262890"/>
                  </a:lnTo>
                  <a:lnTo>
                    <a:pt x="184099" y="262890"/>
                  </a:lnTo>
                  <a:lnTo>
                    <a:pt x="184111" y="265430"/>
                  </a:lnTo>
                  <a:lnTo>
                    <a:pt x="213626" y="265430"/>
                  </a:lnTo>
                  <a:lnTo>
                    <a:pt x="213233" y="261620"/>
                  </a:lnTo>
                  <a:lnTo>
                    <a:pt x="220091" y="260350"/>
                  </a:lnTo>
                  <a:lnTo>
                    <a:pt x="218465" y="260350"/>
                  </a:lnTo>
                  <a:lnTo>
                    <a:pt x="217779" y="257810"/>
                  </a:lnTo>
                  <a:lnTo>
                    <a:pt x="218770" y="258330"/>
                  </a:lnTo>
                  <a:lnTo>
                    <a:pt x="218643" y="257810"/>
                  </a:lnTo>
                  <a:lnTo>
                    <a:pt x="219532" y="256540"/>
                  </a:lnTo>
                  <a:lnTo>
                    <a:pt x="223075" y="251460"/>
                  </a:lnTo>
                  <a:lnTo>
                    <a:pt x="228955" y="246380"/>
                  </a:lnTo>
                  <a:lnTo>
                    <a:pt x="232206" y="243840"/>
                  </a:lnTo>
                  <a:lnTo>
                    <a:pt x="235470" y="241300"/>
                  </a:lnTo>
                  <a:lnTo>
                    <a:pt x="238645" y="238760"/>
                  </a:lnTo>
                  <a:lnTo>
                    <a:pt x="241820" y="236220"/>
                  </a:lnTo>
                  <a:lnTo>
                    <a:pt x="243217" y="234950"/>
                  </a:lnTo>
                  <a:close/>
                </a:path>
                <a:path w="750570" h="579754">
                  <a:moveTo>
                    <a:pt x="248259" y="190500"/>
                  </a:moveTo>
                  <a:close/>
                </a:path>
                <a:path w="750570" h="579754">
                  <a:moveTo>
                    <a:pt x="255003" y="180289"/>
                  </a:moveTo>
                  <a:lnTo>
                    <a:pt x="252310" y="177736"/>
                  </a:lnTo>
                  <a:lnTo>
                    <a:pt x="252095" y="179527"/>
                  </a:lnTo>
                  <a:lnTo>
                    <a:pt x="254863" y="181356"/>
                  </a:lnTo>
                  <a:lnTo>
                    <a:pt x="255003" y="180289"/>
                  </a:lnTo>
                  <a:close/>
                </a:path>
                <a:path w="750570" h="579754">
                  <a:moveTo>
                    <a:pt x="262915" y="497903"/>
                  </a:moveTo>
                  <a:lnTo>
                    <a:pt x="262699" y="496887"/>
                  </a:lnTo>
                  <a:lnTo>
                    <a:pt x="261581" y="498348"/>
                  </a:lnTo>
                  <a:lnTo>
                    <a:pt x="262915" y="497903"/>
                  </a:lnTo>
                  <a:close/>
                </a:path>
                <a:path w="750570" h="579754">
                  <a:moveTo>
                    <a:pt x="263829" y="175260"/>
                  </a:moveTo>
                  <a:lnTo>
                    <a:pt x="263067" y="173990"/>
                  </a:lnTo>
                  <a:lnTo>
                    <a:pt x="263423" y="175260"/>
                  </a:lnTo>
                  <a:lnTo>
                    <a:pt x="263829" y="175260"/>
                  </a:lnTo>
                  <a:close/>
                </a:path>
                <a:path w="750570" h="579754">
                  <a:moveTo>
                    <a:pt x="264261" y="497459"/>
                  </a:moveTo>
                  <a:lnTo>
                    <a:pt x="263105" y="497840"/>
                  </a:lnTo>
                  <a:lnTo>
                    <a:pt x="262991" y="498221"/>
                  </a:lnTo>
                  <a:lnTo>
                    <a:pt x="263296" y="499618"/>
                  </a:lnTo>
                  <a:lnTo>
                    <a:pt x="264261" y="497459"/>
                  </a:lnTo>
                  <a:close/>
                </a:path>
                <a:path w="750570" h="579754">
                  <a:moveTo>
                    <a:pt x="265137" y="204470"/>
                  </a:moveTo>
                  <a:close/>
                </a:path>
                <a:path w="750570" h="579754">
                  <a:moveTo>
                    <a:pt x="286969" y="140766"/>
                  </a:moveTo>
                  <a:lnTo>
                    <a:pt x="283425" y="138430"/>
                  </a:lnTo>
                  <a:lnTo>
                    <a:pt x="282917" y="140970"/>
                  </a:lnTo>
                  <a:lnTo>
                    <a:pt x="285369" y="142240"/>
                  </a:lnTo>
                  <a:lnTo>
                    <a:pt x="285013" y="142240"/>
                  </a:lnTo>
                  <a:lnTo>
                    <a:pt x="285419" y="144780"/>
                  </a:lnTo>
                  <a:lnTo>
                    <a:pt x="286969" y="140766"/>
                  </a:lnTo>
                  <a:close/>
                </a:path>
                <a:path w="750570" h="579754">
                  <a:moveTo>
                    <a:pt x="287312" y="139877"/>
                  </a:moveTo>
                  <a:lnTo>
                    <a:pt x="286969" y="140766"/>
                  </a:lnTo>
                  <a:lnTo>
                    <a:pt x="287286" y="140970"/>
                  </a:lnTo>
                  <a:lnTo>
                    <a:pt x="287312" y="139877"/>
                  </a:lnTo>
                  <a:close/>
                </a:path>
                <a:path w="750570" h="579754">
                  <a:moveTo>
                    <a:pt x="296430" y="125730"/>
                  </a:moveTo>
                  <a:lnTo>
                    <a:pt x="295503" y="125730"/>
                  </a:lnTo>
                  <a:lnTo>
                    <a:pt x="295389" y="127000"/>
                  </a:lnTo>
                  <a:lnTo>
                    <a:pt x="296430" y="125730"/>
                  </a:lnTo>
                  <a:close/>
                </a:path>
                <a:path w="750570" h="579754">
                  <a:moveTo>
                    <a:pt x="297383" y="136829"/>
                  </a:moveTo>
                  <a:lnTo>
                    <a:pt x="296875" y="135216"/>
                  </a:lnTo>
                  <a:lnTo>
                    <a:pt x="296113" y="135890"/>
                  </a:lnTo>
                  <a:lnTo>
                    <a:pt x="297294" y="137160"/>
                  </a:lnTo>
                  <a:lnTo>
                    <a:pt x="297383" y="136829"/>
                  </a:lnTo>
                  <a:close/>
                </a:path>
                <a:path w="750570" h="579754">
                  <a:moveTo>
                    <a:pt x="297548" y="134620"/>
                  </a:moveTo>
                  <a:lnTo>
                    <a:pt x="296684" y="134620"/>
                  </a:lnTo>
                  <a:lnTo>
                    <a:pt x="296875" y="135216"/>
                  </a:lnTo>
                  <a:lnTo>
                    <a:pt x="297548" y="134620"/>
                  </a:lnTo>
                  <a:close/>
                </a:path>
                <a:path w="750570" h="579754">
                  <a:moveTo>
                    <a:pt x="299732" y="162560"/>
                  </a:moveTo>
                  <a:lnTo>
                    <a:pt x="298297" y="161493"/>
                  </a:lnTo>
                  <a:lnTo>
                    <a:pt x="298513" y="162560"/>
                  </a:lnTo>
                  <a:lnTo>
                    <a:pt x="298424" y="162788"/>
                  </a:lnTo>
                  <a:lnTo>
                    <a:pt x="299732" y="162560"/>
                  </a:lnTo>
                  <a:close/>
                </a:path>
                <a:path w="750570" h="579754">
                  <a:moveTo>
                    <a:pt x="301256" y="121069"/>
                  </a:moveTo>
                  <a:lnTo>
                    <a:pt x="300672" y="121920"/>
                  </a:lnTo>
                  <a:lnTo>
                    <a:pt x="300913" y="121920"/>
                  </a:lnTo>
                  <a:lnTo>
                    <a:pt x="301256" y="121069"/>
                  </a:lnTo>
                  <a:close/>
                </a:path>
                <a:path w="750570" h="579754">
                  <a:moveTo>
                    <a:pt x="301536" y="120650"/>
                  </a:moveTo>
                  <a:lnTo>
                    <a:pt x="301256" y="121069"/>
                  </a:lnTo>
                  <a:lnTo>
                    <a:pt x="301536" y="120650"/>
                  </a:lnTo>
                  <a:close/>
                </a:path>
                <a:path w="750570" h="579754">
                  <a:moveTo>
                    <a:pt x="311492" y="145529"/>
                  </a:moveTo>
                  <a:lnTo>
                    <a:pt x="311353" y="145745"/>
                  </a:lnTo>
                  <a:lnTo>
                    <a:pt x="311340" y="145897"/>
                  </a:lnTo>
                  <a:lnTo>
                    <a:pt x="311188" y="146913"/>
                  </a:lnTo>
                  <a:lnTo>
                    <a:pt x="311416" y="146329"/>
                  </a:lnTo>
                  <a:lnTo>
                    <a:pt x="311492" y="145529"/>
                  </a:lnTo>
                  <a:close/>
                </a:path>
                <a:path w="750570" h="579754">
                  <a:moveTo>
                    <a:pt x="311543" y="145948"/>
                  </a:moveTo>
                  <a:close/>
                </a:path>
                <a:path w="750570" h="579754">
                  <a:moveTo>
                    <a:pt x="324294" y="102870"/>
                  </a:moveTo>
                  <a:lnTo>
                    <a:pt x="322872" y="102870"/>
                  </a:lnTo>
                  <a:lnTo>
                    <a:pt x="321678" y="104317"/>
                  </a:lnTo>
                  <a:lnTo>
                    <a:pt x="320509" y="104749"/>
                  </a:lnTo>
                  <a:lnTo>
                    <a:pt x="319786" y="102870"/>
                  </a:lnTo>
                  <a:lnTo>
                    <a:pt x="319481" y="105130"/>
                  </a:lnTo>
                  <a:lnTo>
                    <a:pt x="320649" y="105130"/>
                  </a:lnTo>
                  <a:lnTo>
                    <a:pt x="320992" y="105130"/>
                  </a:lnTo>
                  <a:lnTo>
                    <a:pt x="323748" y="105130"/>
                  </a:lnTo>
                  <a:lnTo>
                    <a:pt x="323964" y="104140"/>
                  </a:lnTo>
                  <a:lnTo>
                    <a:pt x="324294" y="102870"/>
                  </a:lnTo>
                  <a:close/>
                </a:path>
                <a:path w="750570" h="579754">
                  <a:moveTo>
                    <a:pt x="325564" y="101600"/>
                  </a:moveTo>
                  <a:lnTo>
                    <a:pt x="323938" y="101600"/>
                  </a:lnTo>
                  <a:lnTo>
                    <a:pt x="324624" y="102870"/>
                  </a:lnTo>
                  <a:lnTo>
                    <a:pt x="324764" y="102870"/>
                  </a:lnTo>
                  <a:lnTo>
                    <a:pt x="325056" y="104140"/>
                  </a:lnTo>
                  <a:lnTo>
                    <a:pt x="325259" y="102870"/>
                  </a:lnTo>
                  <a:lnTo>
                    <a:pt x="325564" y="101600"/>
                  </a:lnTo>
                  <a:close/>
                </a:path>
                <a:path w="750570" h="579754">
                  <a:moveTo>
                    <a:pt x="333184" y="87325"/>
                  </a:moveTo>
                  <a:lnTo>
                    <a:pt x="332346" y="89623"/>
                  </a:lnTo>
                  <a:lnTo>
                    <a:pt x="333070" y="88011"/>
                  </a:lnTo>
                  <a:lnTo>
                    <a:pt x="333184" y="87325"/>
                  </a:lnTo>
                  <a:close/>
                </a:path>
                <a:path w="750570" h="579754">
                  <a:moveTo>
                    <a:pt x="335711" y="93370"/>
                  </a:moveTo>
                  <a:lnTo>
                    <a:pt x="334759" y="91440"/>
                  </a:lnTo>
                  <a:lnTo>
                    <a:pt x="333768" y="93065"/>
                  </a:lnTo>
                  <a:lnTo>
                    <a:pt x="335711" y="93370"/>
                  </a:lnTo>
                  <a:close/>
                </a:path>
                <a:path w="750570" h="579754">
                  <a:moveTo>
                    <a:pt x="336664" y="113030"/>
                  </a:moveTo>
                  <a:lnTo>
                    <a:pt x="333971" y="114300"/>
                  </a:lnTo>
                  <a:lnTo>
                    <a:pt x="334302" y="114300"/>
                  </a:lnTo>
                  <a:lnTo>
                    <a:pt x="334378" y="116840"/>
                  </a:lnTo>
                  <a:lnTo>
                    <a:pt x="336664" y="113030"/>
                  </a:lnTo>
                  <a:close/>
                </a:path>
                <a:path w="750570" h="579754">
                  <a:moveTo>
                    <a:pt x="337070" y="109613"/>
                  </a:moveTo>
                  <a:lnTo>
                    <a:pt x="336473" y="109969"/>
                  </a:lnTo>
                  <a:lnTo>
                    <a:pt x="335711" y="110324"/>
                  </a:lnTo>
                  <a:lnTo>
                    <a:pt x="335584" y="111112"/>
                  </a:lnTo>
                  <a:lnTo>
                    <a:pt x="336562" y="110921"/>
                  </a:lnTo>
                  <a:lnTo>
                    <a:pt x="336931" y="110363"/>
                  </a:lnTo>
                  <a:lnTo>
                    <a:pt x="337070" y="109613"/>
                  </a:lnTo>
                  <a:close/>
                </a:path>
                <a:path w="750570" h="579754">
                  <a:moveTo>
                    <a:pt x="338251" y="108775"/>
                  </a:moveTo>
                  <a:lnTo>
                    <a:pt x="337058" y="107619"/>
                  </a:lnTo>
                  <a:lnTo>
                    <a:pt x="337108" y="108331"/>
                  </a:lnTo>
                  <a:lnTo>
                    <a:pt x="337172" y="109029"/>
                  </a:lnTo>
                  <a:lnTo>
                    <a:pt x="337058" y="109613"/>
                  </a:lnTo>
                  <a:lnTo>
                    <a:pt x="337781" y="109194"/>
                  </a:lnTo>
                  <a:lnTo>
                    <a:pt x="338251" y="108775"/>
                  </a:lnTo>
                  <a:close/>
                </a:path>
                <a:path w="750570" h="579754">
                  <a:moveTo>
                    <a:pt x="350850" y="93980"/>
                  </a:moveTo>
                  <a:lnTo>
                    <a:pt x="339445" y="93980"/>
                  </a:lnTo>
                  <a:lnTo>
                    <a:pt x="336003" y="93980"/>
                  </a:lnTo>
                  <a:lnTo>
                    <a:pt x="334022" y="95250"/>
                  </a:lnTo>
                  <a:lnTo>
                    <a:pt x="332625" y="94919"/>
                  </a:lnTo>
                  <a:lnTo>
                    <a:pt x="333768" y="93065"/>
                  </a:lnTo>
                  <a:lnTo>
                    <a:pt x="331597" y="92710"/>
                  </a:lnTo>
                  <a:lnTo>
                    <a:pt x="332282" y="94830"/>
                  </a:lnTo>
                  <a:lnTo>
                    <a:pt x="328676" y="93980"/>
                  </a:lnTo>
                  <a:lnTo>
                    <a:pt x="328155" y="93980"/>
                  </a:lnTo>
                  <a:lnTo>
                    <a:pt x="324510" y="95250"/>
                  </a:lnTo>
                  <a:lnTo>
                    <a:pt x="329780" y="100330"/>
                  </a:lnTo>
                  <a:lnTo>
                    <a:pt x="326466" y="101600"/>
                  </a:lnTo>
                  <a:lnTo>
                    <a:pt x="327672" y="102870"/>
                  </a:lnTo>
                  <a:lnTo>
                    <a:pt x="330390" y="104140"/>
                  </a:lnTo>
                  <a:lnTo>
                    <a:pt x="329488" y="106680"/>
                  </a:lnTo>
                  <a:lnTo>
                    <a:pt x="327520" y="107950"/>
                  </a:lnTo>
                  <a:lnTo>
                    <a:pt x="323684" y="105410"/>
                  </a:lnTo>
                  <a:lnTo>
                    <a:pt x="320763" y="105410"/>
                  </a:lnTo>
                  <a:lnTo>
                    <a:pt x="319443" y="105410"/>
                  </a:lnTo>
                  <a:lnTo>
                    <a:pt x="318757" y="105410"/>
                  </a:lnTo>
                  <a:lnTo>
                    <a:pt x="318884" y="107950"/>
                  </a:lnTo>
                  <a:lnTo>
                    <a:pt x="315874" y="109220"/>
                  </a:lnTo>
                  <a:lnTo>
                    <a:pt x="316712" y="109220"/>
                  </a:lnTo>
                  <a:lnTo>
                    <a:pt x="318096" y="110490"/>
                  </a:lnTo>
                  <a:lnTo>
                    <a:pt x="317754" y="110490"/>
                  </a:lnTo>
                  <a:lnTo>
                    <a:pt x="313512" y="113030"/>
                  </a:lnTo>
                  <a:lnTo>
                    <a:pt x="318109" y="113030"/>
                  </a:lnTo>
                  <a:lnTo>
                    <a:pt x="316407" y="116840"/>
                  </a:lnTo>
                  <a:lnTo>
                    <a:pt x="313817" y="116840"/>
                  </a:lnTo>
                  <a:lnTo>
                    <a:pt x="313512" y="113030"/>
                  </a:lnTo>
                  <a:lnTo>
                    <a:pt x="312559" y="115570"/>
                  </a:lnTo>
                  <a:lnTo>
                    <a:pt x="310311" y="116840"/>
                  </a:lnTo>
                  <a:lnTo>
                    <a:pt x="309626" y="113030"/>
                  </a:lnTo>
                  <a:lnTo>
                    <a:pt x="309460" y="116840"/>
                  </a:lnTo>
                  <a:lnTo>
                    <a:pt x="304850" y="115570"/>
                  </a:lnTo>
                  <a:lnTo>
                    <a:pt x="303415" y="116840"/>
                  </a:lnTo>
                  <a:lnTo>
                    <a:pt x="303695" y="114300"/>
                  </a:lnTo>
                  <a:lnTo>
                    <a:pt x="303530" y="115570"/>
                  </a:lnTo>
                  <a:lnTo>
                    <a:pt x="302501" y="116840"/>
                  </a:lnTo>
                  <a:lnTo>
                    <a:pt x="304927" y="118110"/>
                  </a:lnTo>
                  <a:lnTo>
                    <a:pt x="303999" y="118110"/>
                  </a:lnTo>
                  <a:lnTo>
                    <a:pt x="303479" y="119380"/>
                  </a:lnTo>
                  <a:lnTo>
                    <a:pt x="302729" y="118110"/>
                  </a:lnTo>
                  <a:lnTo>
                    <a:pt x="303326" y="120650"/>
                  </a:lnTo>
                  <a:lnTo>
                    <a:pt x="306247" y="120650"/>
                  </a:lnTo>
                  <a:lnTo>
                    <a:pt x="306679" y="123190"/>
                  </a:lnTo>
                  <a:lnTo>
                    <a:pt x="305879" y="123190"/>
                  </a:lnTo>
                  <a:lnTo>
                    <a:pt x="305244" y="123190"/>
                  </a:lnTo>
                  <a:lnTo>
                    <a:pt x="305244" y="127000"/>
                  </a:lnTo>
                  <a:lnTo>
                    <a:pt x="302552" y="124460"/>
                  </a:lnTo>
                  <a:lnTo>
                    <a:pt x="304965" y="123532"/>
                  </a:lnTo>
                  <a:lnTo>
                    <a:pt x="305244" y="127000"/>
                  </a:lnTo>
                  <a:lnTo>
                    <a:pt x="305244" y="123190"/>
                  </a:lnTo>
                  <a:lnTo>
                    <a:pt x="304939" y="123190"/>
                  </a:lnTo>
                  <a:lnTo>
                    <a:pt x="299808" y="123190"/>
                  </a:lnTo>
                  <a:lnTo>
                    <a:pt x="300672" y="121920"/>
                  </a:lnTo>
                  <a:lnTo>
                    <a:pt x="299567" y="121920"/>
                  </a:lnTo>
                  <a:lnTo>
                    <a:pt x="299593" y="120650"/>
                  </a:lnTo>
                  <a:lnTo>
                    <a:pt x="295008" y="121920"/>
                  </a:lnTo>
                  <a:lnTo>
                    <a:pt x="301244" y="124460"/>
                  </a:lnTo>
                  <a:lnTo>
                    <a:pt x="298704" y="127000"/>
                  </a:lnTo>
                  <a:lnTo>
                    <a:pt x="297649" y="125730"/>
                  </a:lnTo>
                  <a:lnTo>
                    <a:pt x="296430" y="125730"/>
                  </a:lnTo>
                  <a:lnTo>
                    <a:pt x="298183" y="128270"/>
                  </a:lnTo>
                  <a:lnTo>
                    <a:pt x="298310" y="129540"/>
                  </a:lnTo>
                  <a:lnTo>
                    <a:pt x="295643" y="130810"/>
                  </a:lnTo>
                  <a:lnTo>
                    <a:pt x="297383" y="132080"/>
                  </a:lnTo>
                  <a:lnTo>
                    <a:pt x="296418" y="133350"/>
                  </a:lnTo>
                  <a:lnTo>
                    <a:pt x="297891" y="133350"/>
                  </a:lnTo>
                  <a:lnTo>
                    <a:pt x="298945" y="134620"/>
                  </a:lnTo>
                  <a:lnTo>
                    <a:pt x="297954" y="134620"/>
                  </a:lnTo>
                  <a:lnTo>
                    <a:pt x="297383" y="136829"/>
                  </a:lnTo>
                  <a:lnTo>
                    <a:pt x="297891" y="138430"/>
                  </a:lnTo>
                  <a:lnTo>
                    <a:pt x="291439" y="135890"/>
                  </a:lnTo>
                  <a:lnTo>
                    <a:pt x="291388" y="139700"/>
                  </a:lnTo>
                  <a:lnTo>
                    <a:pt x="290334" y="139700"/>
                  </a:lnTo>
                  <a:lnTo>
                    <a:pt x="290334" y="143510"/>
                  </a:lnTo>
                  <a:lnTo>
                    <a:pt x="289001" y="143510"/>
                  </a:lnTo>
                  <a:lnTo>
                    <a:pt x="288899" y="142240"/>
                  </a:lnTo>
                  <a:lnTo>
                    <a:pt x="289814" y="140970"/>
                  </a:lnTo>
                  <a:lnTo>
                    <a:pt x="290334" y="143510"/>
                  </a:lnTo>
                  <a:lnTo>
                    <a:pt x="290334" y="139700"/>
                  </a:lnTo>
                  <a:lnTo>
                    <a:pt x="289661" y="139700"/>
                  </a:lnTo>
                  <a:lnTo>
                    <a:pt x="288709" y="137160"/>
                  </a:lnTo>
                  <a:lnTo>
                    <a:pt x="287388" y="137160"/>
                  </a:lnTo>
                  <a:lnTo>
                    <a:pt x="287312" y="139877"/>
                  </a:lnTo>
                  <a:lnTo>
                    <a:pt x="287388" y="139700"/>
                  </a:lnTo>
                  <a:lnTo>
                    <a:pt x="287845" y="143510"/>
                  </a:lnTo>
                  <a:lnTo>
                    <a:pt x="287997" y="144780"/>
                  </a:lnTo>
                  <a:lnTo>
                    <a:pt x="288353" y="144335"/>
                  </a:lnTo>
                  <a:lnTo>
                    <a:pt x="290957" y="148590"/>
                  </a:lnTo>
                  <a:lnTo>
                    <a:pt x="287515" y="148590"/>
                  </a:lnTo>
                  <a:lnTo>
                    <a:pt x="282930" y="144780"/>
                  </a:lnTo>
                  <a:lnTo>
                    <a:pt x="278511" y="144780"/>
                  </a:lnTo>
                  <a:lnTo>
                    <a:pt x="281127" y="151130"/>
                  </a:lnTo>
                  <a:lnTo>
                    <a:pt x="276923" y="153670"/>
                  </a:lnTo>
                  <a:lnTo>
                    <a:pt x="278714" y="153670"/>
                  </a:lnTo>
                  <a:lnTo>
                    <a:pt x="280149" y="154940"/>
                  </a:lnTo>
                  <a:lnTo>
                    <a:pt x="277088" y="156210"/>
                  </a:lnTo>
                  <a:lnTo>
                    <a:pt x="276847" y="157480"/>
                  </a:lnTo>
                  <a:lnTo>
                    <a:pt x="275399" y="156210"/>
                  </a:lnTo>
                  <a:lnTo>
                    <a:pt x="274027" y="156210"/>
                  </a:lnTo>
                  <a:lnTo>
                    <a:pt x="270484" y="158750"/>
                  </a:lnTo>
                  <a:lnTo>
                    <a:pt x="273316" y="161290"/>
                  </a:lnTo>
                  <a:lnTo>
                    <a:pt x="269913" y="161290"/>
                  </a:lnTo>
                  <a:lnTo>
                    <a:pt x="266611" y="162560"/>
                  </a:lnTo>
                  <a:lnTo>
                    <a:pt x="271526" y="167640"/>
                  </a:lnTo>
                  <a:lnTo>
                    <a:pt x="268693" y="170180"/>
                  </a:lnTo>
                  <a:lnTo>
                    <a:pt x="267690" y="167640"/>
                  </a:lnTo>
                  <a:lnTo>
                    <a:pt x="265531" y="167640"/>
                  </a:lnTo>
                  <a:lnTo>
                    <a:pt x="265874" y="165100"/>
                  </a:lnTo>
                  <a:lnTo>
                    <a:pt x="265087" y="166370"/>
                  </a:lnTo>
                  <a:lnTo>
                    <a:pt x="264109" y="166370"/>
                  </a:lnTo>
                  <a:lnTo>
                    <a:pt x="265176" y="167640"/>
                  </a:lnTo>
                  <a:lnTo>
                    <a:pt x="263740" y="167640"/>
                  </a:lnTo>
                  <a:lnTo>
                    <a:pt x="265137" y="171450"/>
                  </a:lnTo>
                  <a:lnTo>
                    <a:pt x="262940" y="171450"/>
                  </a:lnTo>
                  <a:lnTo>
                    <a:pt x="263296" y="172720"/>
                  </a:lnTo>
                  <a:lnTo>
                    <a:pt x="264833" y="173990"/>
                  </a:lnTo>
                  <a:lnTo>
                    <a:pt x="263829" y="175260"/>
                  </a:lnTo>
                  <a:lnTo>
                    <a:pt x="262763" y="176530"/>
                  </a:lnTo>
                  <a:lnTo>
                    <a:pt x="265264" y="177800"/>
                  </a:lnTo>
                  <a:lnTo>
                    <a:pt x="257987" y="176530"/>
                  </a:lnTo>
                  <a:lnTo>
                    <a:pt x="258965" y="185420"/>
                  </a:lnTo>
                  <a:lnTo>
                    <a:pt x="252679" y="184150"/>
                  </a:lnTo>
                  <a:lnTo>
                    <a:pt x="251523" y="186690"/>
                  </a:lnTo>
                  <a:lnTo>
                    <a:pt x="249999" y="189230"/>
                  </a:lnTo>
                  <a:lnTo>
                    <a:pt x="248589" y="191770"/>
                  </a:lnTo>
                  <a:lnTo>
                    <a:pt x="248221" y="190512"/>
                  </a:lnTo>
                  <a:lnTo>
                    <a:pt x="244678" y="191770"/>
                  </a:lnTo>
                  <a:lnTo>
                    <a:pt x="251498" y="195580"/>
                  </a:lnTo>
                  <a:lnTo>
                    <a:pt x="247459" y="196850"/>
                  </a:lnTo>
                  <a:lnTo>
                    <a:pt x="243674" y="196850"/>
                  </a:lnTo>
                  <a:lnTo>
                    <a:pt x="247357" y="194310"/>
                  </a:lnTo>
                  <a:lnTo>
                    <a:pt x="245630" y="194310"/>
                  </a:lnTo>
                  <a:lnTo>
                    <a:pt x="240093" y="190500"/>
                  </a:lnTo>
                  <a:lnTo>
                    <a:pt x="243408" y="199390"/>
                  </a:lnTo>
                  <a:lnTo>
                    <a:pt x="238798" y="198120"/>
                  </a:lnTo>
                  <a:lnTo>
                    <a:pt x="238874" y="196850"/>
                  </a:lnTo>
                  <a:lnTo>
                    <a:pt x="235889" y="196850"/>
                  </a:lnTo>
                  <a:lnTo>
                    <a:pt x="237896" y="203200"/>
                  </a:lnTo>
                  <a:lnTo>
                    <a:pt x="235546" y="204470"/>
                  </a:lnTo>
                  <a:lnTo>
                    <a:pt x="234772" y="204470"/>
                  </a:lnTo>
                  <a:lnTo>
                    <a:pt x="236080" y="208280"/>
                  </a:lnTo>
                  <a:lnTo>
                    <a:pt x="234416" y="212090"/>
                  </a:lnTo>
                  <a:lnTo>
                    <a:pt x="233832" y="213360"/>
                  </a:lnTo>
                  <a:lnTo>
                    <a:pt x="234175" y="213360"/>
                  </a:lnTo>
                  <a:lnTo>
                    <a:pt x="233057" y="215900"/>
                  </a:lnTo>
                  <a:lnTo>
                    <a:pt x="231381" y="215900"/>
                  </a:lnTo>
                  <a:lnTo>
                    <a:pt x="229171" y="217170"/>
                  </a:lnTo>
                  <a:lnTo>
                    <a:pt x="226783" y="215900"/>
                  </a:lnTo>
                  <a:lnTo>
                    <a:pt x="228269" y="213360"/>
                  </a:lnTo>
                  <a:lnTo>
                    <a:pt x="224574" y="212090"/>
                  </a:lnTo>
                  <a:lnTo>
                    <a:pt x="226288" y="215900"/>
                  </a:lnTo>
                  <a:lnTo>
                    <a:pt x="223799" y="215900"/>
                  </a:lnTo>
                  <a:lnTo>
                    <a:pt x="221742" y="218440"/>
                  </a:lnTo>
                  <a:lnTo>
                    <a:pt x="224891" y="220980"/>
                  </a:lnTo>
                  <a:lnTo>
                    <a:pt x="222008" y="224790"/>
                  </a:lnTo>
                  <a:lnTo>
                    <a:pt x="223253" y="224790"/>
                  </a:lnTo>
                  <a:lnTo>
                    <a:pt x="224967" y="228600"/>
                  </a:lnTo>
                  <a:lnTo>
                    <a:pt x="220268" y="224790"/>
                  </a:lnTo>
                  <a:lnTo>
                    <a:pt x="221170" y="228600"/>
                  </a:lnTo>
                  <a:lnTo>
                    <a:pt x="217525" y="226060"/>
                  </a:lnTo>
                  <a:lnTo>
                    <a:pt x="217347" y="228600"/>
                  </a:lnTo>
                  <a:lnTo>
                    <a:pt x="217284" y="232410"/>
                  </a:lnTo>
                  <a:lnTo>
                    <a:pt x="216738" y="233705"/>
                  </a:lnTo>
                  <a:lnTo>
                    <a:pt x="244589" y="233705"/>
                  </a:lnTo>
                  <a:lnTo>
                    <a:pt x="235737" y="228600"/>
                  </a:lnTo>
                  <a:lnTo>
                    <a:pt x="242239" y="227330"/>
                  </a:lnTo>
                  <a:lnTo>
                    <a:pt x="244043" y="231140"/>
                  </a:lnTo>
                  <a:lnTo>
                    <a:pt x="244767" y="227330"/>
                  </a:lnTo>
                  <a:lnTo>
                    <a:pt x="245745" y="222250"/>
                  </a:lnTo>
                  <a:lnTo>
                    <a:pt x="254165" y="218440"/>
                  </a:lnTo>
                  <a:lnTo>
                    <a:pt x="254520" y="217170"/>
                  </a:lnTo>
                  <a:lnTo>
                    <a:pt x="256273" y="210820"/>
                  </a:lnTo>
                  <a:lnTo>
                    <a:pt x="256590" y="210820"/>
                  </a:lnTo>
                  <a:lnTo>
                    <a:pt x="257390" y="212090"/>
                  </a:lnTo>
                  <a:lnTo>
                    <a:pt x="256908" y="212090"/>
                  </a:lnTo>
                  <a:lnTo>
                    <a:pt x="259829" y="213360"/>
                  </a:lnTo>
                  <a:lnTo>
                    <a:pt x="260324" y="210820"/>
                  </a:lnTo>
                  <a:lnTo>
                    <a:pt x="260819" y="208280"/>
                  </a:lnTo>
                  <a:lnTo>
                    <a:pt x="259257" y="207010"/>
                  </a:lnTo>
                  <a:lnTo>
                    <a:pt x="260197" y="205740"/>
                  </a:lnTo>
                  <a:lnTo>
                    <a:pt x="260845" y="208280"/>
                  </a:lnTo>
                  <a:lnTo>
                    <a:pt x="262115" y="208280"/>
                  </a:lnTo>
                  <a:lnTo>
                    <a:pt x="264299" y="207010"/>
                  </a:lnTo>
                  <a:lnTo>
                    <a:pt x="263626" y="205740"/>
                  </a:lnTo>
                  <a:lnTo>
                    <a:pt x="262280" y="203200"/>
                  </a:lnTo>
                  <a:lnTo>
                    <a:pt x="265023" y="204419"/>
                  </a:lnTo>
                  <a:lnTo>
                    <a:pt x="264782" y="203200"/>
                  </a:lnTo>
                  <a:lnTo>
                    <a:pt x="268414" y="201930"/>
                  </a:lnTo>
                  <a:lnTo>
                    <a:pt x="265557" y="200660"/>
                  </a:lnTo>
                  <a:lnTo>
                    <a:pt x="268452" y="199390"/>
                  </a:lnTo>
                  <a:lnTo>
                    <a:pt x="268211" y="196850"/>
                  </a:lnTo>
                  <a:lnTo>
                    <a:pt x="268097" y="195580"/>
                  </a:lnTo>
                  <a:lnTo>
                    <a:pt x="270865" y="194310"/>
                  </a:lnTo>
                  <a:lnTo>
                    <a:pt x="269367" y="191770"/>
                  </a:lnTo>
                  <a:lnTo>
                    <a:pt x="275209" y="191770"/>
                  </a:lnTo>
                  <a:lnTo>
                    <a:pt x="272034" y="189230"/>
                  </a:lnTo>
                  <a:lnTo>
                    <a:pt x="275501" y="191770"/>
                  </a:lnTo>
                  <a:lnTo>
                    <a:pt x="277266" y="189230"/>
                  </a:lnTo>
                  <a:lnTo>
                    <a:pt x="278142" y="187960"/>
                  </a:lnTo>
                  <a:lnTo>
                    <a:pt x="277812" y="185420"/>
                  </a:lnTo>
                  <a:lnTo>
                    <a:pt x="277634" y="184150"/>
                  </a:lnTo>
                  <a:lnTo>
                    <a:pt x="278320" y="185420"/>
                  </a:lnTo>
                  <a:lnTo>
                    <a:pt x="279755" y="184150"/>
                  </a:lnTo>
                  <a:lnTo>
                    <a:pt x="280809" y="186690"/>
                  </a:lnTo>
                  <a:lnTo>
                    <a:pt x="282079" y="184150"/>
                  </a:lnTo>
                  <a:lnTo>
                    <a:pt x="282638" y="182880"/>
                  </a:lnTo>
                  <a:lnTo>
                    <a:pt x="280568" y="181610"/>
                  </a:lnTo>
                  <a:lnTo>
                    <a:pt x="287274" y="181610"/>
                  </a:lnTo>
                  <a:lnTo>
                    <a:pt x="285051" y="177800"/>
                  </a:lnTo>
                  <a:lnTo>
                    <a:pt x="282105" y="172720"/>
                  </a:lnTo>
                  <a:lnTo>
                    <a:pt x="288988" y="175260"/>
                  </a:lnTo>
                  <a:lnTo>
                    <a:pt x="290042" y="172720"/>
                  </a:lnTo>
                  <a:lnTo>
                    <a:pt x="291096" y="170180"/>
                  </a:lnTo>
                  <a:lnTo>
                    <a:pt x="293293" y="164439"/>
                  </a:lnTo>
                  <a:lnTo>
                    <a:pt x="296545" y="167640"/>
                  </a:lnTo>
                  <a:lnTo>
                    <a:pt x="298424" y="162788"/>
                  </a:lnTo>
                  <a:lnTo>
                    <a:pt x="293662" y="163652"/>
                  </a:lnTo>
                  <a:lnTo>
                    <a:pt x="296329" y="160020"/>
                  </a:lnTo>
                  <a:lnTo>
                    <a:pt x="298297" y="161493"/>
                  </a:lnTo>
                  <a:lnTo>
                    <a:pt x="297992" y="160020"/>
                  </a:lnTo>
                  <a:lnTo>
                    <a:pt x="297472" y="157480"/>
                  </a:lnTo>
                  <a:lnTo>
                    <a:pt x="301726" y="153670"/>
                  </a:lnTo>
                  <a:lnTo>
                    <a:pt x="303098" y="153670"/>
                  </a:lnTo>
                  <a:lnTo>
                    <a:pt x="302768" y="156210"/>
                  </a:lnTo>
                  <a:lnTo>
                    <a:pt x="303072" y="157480"/>
                  </a:lnTo>
                  <a:lnTo>
                    <a:pt x="305066" y="152400"/>
                  </a:lnTo>
                  <a:lnTo>
                    <a:pt x="309994" y="149860"/>
                  </a:lnTo>
                  <a:lnTo>
                    <a:pt x="310299" y="148590"/>
                  </a:lnTo>
                  <a:lnTo>
                    <a:pt x="311200" y="144780"/>
                  </a:lnTo>
                  <a:lnTo>
                    <a:pt x="311518" y="144780"/>
                  </a:lnTo>
                  <a:lnTo>
                    <a:pt x="311543" y="145948"/>
                  </a:lnTo>
                  <a:lnTo>
                    <a:pt x="311988" y="144780"/>
                  </a:lnTo>
                  <a:lnTo>
                    <a:pt x="313436" y="144780"/>
                  </a:lnTo>
                  <a:lnTo>
                    <a:pt x="311772" y="143510"/>
                  </a:lnTo>
                  <a:lnTo>
                    <a:pt x="311607" y="144780"/>
                  </a:lnTo>
                  <a:lnTo>
                    <a:pt x="308317" y="143510"/>
                  </a:lnTo>
                  <a:lnTo>
                    <a:pt x="308673" y="140970"/>
                  </a:lnTo>
                  <a:lnTo>
                    <a:pt x="309041" y="138430"/>
                  </a:lnTo>
                  <a:lnTo>
                    <a:pt x="309143" y="137744"/>
                  </a:lnTo>
                  <a:lnTo>
                    <a:pt x="311632" y="142240"/>
                  </a:lnTo>
                  <a:lnTo>
                    <a:pt x="312229" y="135890"/>
                  </a:lnTo>
                  <a:lnTo>
                    <a:pt x="312343" y="134620"/>
                  </a:lnTo>
                  <a:lnTo>
                    <a:pt x="316445" y="140970"/>
                  </a:lnTo>
                  <a:lnTo>
                    <a:pt x="316306" y="139700"/>
                  </a:lnTo>
                  <a:lnTo>
                    <a:pt x="315137" y="138430"/>
                  </a:lnTo>
                  <a:lnTo>
                    <a:pt x="316865" y="138430"/>
                  </a:lnTo>
                  <a:lnTo>
                    <a:pt x="317461" y="139700"/>
                  </a:lnTo>
                  <a:lnTo>
                    <a:pt x="318135" y="138430"/>
                  </a:lnTo>
                  <a:lnTo>
                    <a:pt x="318808" y="137160"/>
                  </a:lnTo>
                  <a:lnTo>
                    <a:pt x="316331" y="135890"/>
                  </a:lnTo>
                  <a:lnTo>
                    <a:pt x="318363" y="134620"/>
                  </a:lnTo>
                  <a:lnTo>
                    <a:pt x="319125" y="134620"/>
                  </a:lnTo>
                  <a:lnTo>
                    <a:pt x="319011" y="135890"/>
                  </a:lnTo>
                  <a:lnTo>
                    <a:pt x="319722" y="137160"/>
                  </a:lnTo>
                  <a:lnTo>
                    <a:pt x="318744" y="132080"/>
                  </a:lnTo>
                  <a:lnTo>
                    <a:pt x="321094" y="130810"/>
                  </a:lnTo>
                  <a:lnTo>
                    <a:pt x="322237" y="130810"/>
                  </a:lnTo>
                  <a:lnTo>
                    <a:pt x="321729" y="132080"/>
                  </a:lnTo>
                  <a:lnTo>
                    <a:pt x="322618" y="130810"/>
                  </a:lnTo>
                  <a:lnTo>
                    <a:pt x="324383" y="128270"/>
                  </a:lnTo>
                  <a:lnTo>
                    <a:pt x="323964" y="127000"/>
                  </a:lnTo>
                  <a:lnTo>
                    <a:pt x="322694" y="123190"/>
                  </a:lnTo>
                  <a:lnTo>
                    <a:pt x="327304" y="120650"/>
                  </a:lnTo>
                  <a:lnTo>
                    <a:pt x="329692" y="124460"/>
                  </a:lnTo>
                  <a:lnTo>
                    <a:pt x="329488" y="120650"/>
                  </a:lnTo>
                  <a:lnTo>
                    <a:pt x="332524" y="123190"/>
                  </a:lnTo>
                  <a:lnTo>
                    <a:pt x="333375" y="120650"/>
                  </a:lnTo>
                  <a:lnTo>
                    <a:pt x="331304" y="119380"/>
                  </a:lnTo>
                  <a:lnTo>
                    <a:pt x="332854" y="118110"/>
                  </a:lnTo>
                  <a:lnTo>
                    <a:pt x="332587" y="116840"/>
                  </a:lnTo>
                  <a:lnTo>
                    <a:pt x="332079" y="114300"/>
                  </a:lnTo>
                  <a:lnTo>
                    <a:pt x="333971" y="114300"/>
                  </a:lnTo>
                  <a:lnTo>
                    <a:pt x="334035" y="110490"/>
                  </a:lnTo>
                  <a:lnTo>
                    <a:pt x="330174" y="110490"/>
                  </a:lnTo>
                  <a:lnTo>
                    <a:pt x="333006" y="109220"/>
                  </a:lnTo>
                  <a:lnTo>
                    <a:pt x="334581" y="107950"/>
                  </a:lnTo>
                  <a:lnTo>
                    <a:pt x="337045" y="107950"/>
                  </a:lnTo>
                  <a:lnTo>
                    <a:pt x="336727" y="105410"/>
                  </a:lnTo>
                  <a:lnTo>
                    <a:pt x="338569" y="104140"/>
                  </a:lnTo>
                  <a:lnTo>
                    <a:pt x="339775" y="105410"/>
                  </a:lnTo>
                  <a:lnTo>
                    <a:pt x="341477" y="107950"/>
                  </a:lnTo>
                  <a:lnTo>
                    <a:pt x="342277" y="107950"/>
                  </a:lnTo>
                  <a:lnTo>
                    <a:pt x="340639" y="105410"/>
                  </a:lnTo>
                  <a:lnTo>
                    <a:pt x="345186" y="104140"/>
                  </a:lnTo>
                  <a:lnTo>
                    <a:pt x="344258" y="101930"/>
                  </a:lnTo>
                  <a:lnTo>
                    <a:pt x="345351" y="102870"/>
                  </a:lnTo>
                  <a:lnTo>
                    <a:pt x="345757" y="102870"/>
                  </a:lnTo>
                  <a:lnTo>
                    <a:pt x="344449" y="100330"/>
                  </a:lnTo>
                  <a:lnTo>
                    <a:pt x="346189" y="100330"/>
                  </a:lnTo>
                  <a:lnTo>
                    <a:pt x="347256" y="101600"/>
                  </a:lnTo>
                  <a:lnTo>
                    <a:pt x="348500" y="100330"/>
                  </a:lnTo>
                  <a:lnTo>
                    <a:pt x="349732" y="99060"/>
                  </a:lnTo>
                  <a:lnTo>
                    <a:pt x="347281" y="99060"/>
                  </a:lnTo>
                  <a:lnTo>
                    <a:pt x="342976" y="99060"/>
                  </a:lnTo>
                  <a:lnTo>
                    <a:pt x="347052" y="97790"/>
                  </a:lnTo>
                  <a:lnTo>
                    <a:pt x="347395" y="97790"/>
                  </a:lnTo>
                  <a:lnTo>
                    <a:pt x="347281" y="99060"/>
                  </a:lnTo>
                  <a:lnTo>
                    <a:pt x="348945" y="97790"/>
                  </a:lnTo>
                  <a:lnTo>
                    <a:pt x="350621" y="96520"/>
                  </a:lnTo>
                  <a:lnTo>
                    <a:pt x="350735" y="95250"/>
                  </a:lnTo>
                  <a:lnTo>
                    <a:pt x="350850" y="93980"/>
                  </a:lnTo>
                  <a:close/>
                </a:path>
                <a:path w="750570" h="579754">
                  <a:moveTo>
                    <a:pt x="350951" y="74371"/>
                  </a:moveTo>
                  <a:lnTo>
                    <a:pt x="350266" y="73609"/>
                  </a:lnTo>
                  <a:lnTo>
                    <a:pt x="349618" y="74853"/>
                  </a:lnTo>
                  <a:lnTo>
                    <a:pt x="350951" y="74371"/>
                  </a:lnTo>
                  <a:close/>
                </a:path>
                <a:path w="750570" h="579754">
                  <a:moveTo>
                    <a:pt x="352069" y="75603"/>
                  </a:moveTo>
                  <a:lnTo>
                    <a:pt x="351002" y="74345"/>
                  </a:lnTo>
                  <a:lnTo>
                    <a:pt x="352069" y="75603"/>
                  </a:lnTo>
                  <a:close/>
                </a:path>
                <a:path w="750570" h="579754">
                  <a:moveTo>
                    <a:pt x="356831" y="481152"/>
                  </a:moveTo>
                  <a:lnTo>
                    <a:pt x="356692" y="481037"/>
                  </a:lnTo>
                  <a:lnTo>
                    <a:pt x="356489" y="480847"/>
                  </a:lnTo>
                  <a:lnTo>
                    <a:pt x="356831" y="481152"/>
                  </a:lnTo>
                  <a:close/>
                </a:path>
                <a:path w="750570" h="579754">
                  <a:moveTo>
                    <a:pt x="358622" y="477291"/>
                  </a:moveTo>
                  <a:lnTo>
                    <a:pt x="353237" y="477837"/>
                  </a:lnTo>
                  <a:lnTo>
                    <a:pt x="356489" y="480847"/>
                  </a:lnTo>
                  <a:lnTo>
                    <a:pt x="356209" y="479679"/>
                  </a:lnTo>
                  <a:lnTo>
                    <a:pt x="358622" y="477291"/>
                  </a:lnTo>
                  <a:close/>
                </a:path>
                <a:path w="750570" h="579754">
                  <a:moveTo>
                    <a:pt x="363575" y="81280"/>
                  </a:moveTo>
                  <a:lnTo>
                    <a:pt x="362483" y="82321"/>
                  </a:lnTo>
                  <a:lnTo>
                    <a:pt x="362635" y="82550"/>
                  </a:lnTo>
                  <a:lnTo>
                    <a:pt x="363575" y="81280"/>
                  </a:lnTo>
                  <a:close/>
                </a:path>
                <a:path w="750570" h="579754">
                  <a:moveTo>
                    <a:pt x="375754" y="500951"/>
                  </a:moveTo>
                  <a:lnTo>
                    <a:pt x="375729" y="500507"/>
                  </a:lnTo>
                  <a:lnTo>
                    <a:pt x="375412" y="500888"/>
                  </a:lnTo>
                  <a:lnTo>
                    <a:pt x="375754" y="500951"/>
                  </a:lnTo>
                  <a:close/>
                </a:path>
                <a:path w="750570" h="579754">
                  <a:moveTo>
                    <a:pt x="376796" y="502539"/>
                  </a:moveTo>
                  <a:lnTo>
                    <a:pt x="376707" y="501142"/>
                  </a:lnTo>
                  <a:lnTo>
                    <a:pt x="375754" y="500951"/>
                  </a:lnTo>
                  <a:lnTo>
                    <a:pt x="375843" y="502158"/>
                  </a:lnTo>
                  <a:lnTo>
                    <a:pt x="376796" y="502539"/>
                  </a:lnTo>
                  <a:close/>
                </a:path>
                <a:path w="750570" h="579754">
                  <a:moveTo>
                    <a:pt x="381508" y="51777"/>
                  </a:moveTo>
                  <a:lnTo>
                    <a:pt x="381203" y="50800"/>
                  </a:lnTo>
                  <a:lnTo>
                    <a:pt x="379488" y="50800"/>
                  </a:lnTo>
                  <a:lnTo>
                    <a:pt x="378485" y="50800"/>
                  </a:lnTo>
                  <a:lnTo>
                    <a:pt x="379742" y="52070"/>
                  </a:lnTo>
                  <a:lnTo>
                    <a:pt x="379488" y="50838"/>
                  </a:lnTo>
                  <a:lnTo>
                    <a:pt x="381508" y="51777"/>
                  </a:lnTo>
                  <a:close/>
                </a:path>
                <a:path w="750570" h="579754">
                  <a:moveTo>
                    <a:pt x="382117" y="52070"/>
                  </a:moveTo>
                  <a:lnTo>
                    <a:pt x="381508" y="51777"/>
                  </a:lnTo>
                  <a:lnTo>
                    <a:pt x="381736" y="52552"/>
                  </a:lnTo>
                  <a:lnTo>
                    <a:pt x="382117" y="52070"/>
                  </a:lnTo>
                  <a:close/>
                </a:path>
                <a:path w="750570" h="579754">
                  <a:moveTo>
                    <a:pt x="382714" y="52070"/>
                  </a:moveTo>
                  <a:lnTo>
                    <a:pt x="382676" y="52298"/>
                  </a:lnTo>
                  <a:lnTo>
                    <a:pt x="382714" y="52070"/>
                  </a:lnTo>
                  <a:close/>
                </a:path>
                <a:path w="750570" h="579754">
                  <a:moveTo>
                    <a:pt x="382828" y="53340"/>
                  </a:moveTo>
                  <a:lnTo>
                    <a:pt x="382676" y="52298"/>
                  </a:lnTo>
                  <a:lnTo>
                    <a:pt x="382498" y="53340"/>
                  </a:lnTo>
                  <a:lnTo>
                    <a:pt x="382828" y="53340"/>
                  </a:lnTo>
                  <a:close/>
                </a:path>
                <a:path w="750570" h="579754">
                  <a:moveTo>
                    <a:pt x="387692" y="41910"/>
                  </a:moveTo>
                  <a:lnTo>
                    <a:pt x="387337" y="40716"/>
                  </a:lnTo>
                  <a:lnTo>
                    <a:pt x="387375" y="39370"/>
                  </a:lnTo>
                  <a:lnTo>
                    <a:pt x="386156" y="40525"/>
                  </a:lnTo>
                  <a:lnTo>
                    <a:pt x="386067" y="40716"/>
                  </a:lnTo>
                  <a:lnTo>
                    <a:pt x="386588" y="41910"/>
                  </a:lnTo>
                  <a:lnTo>
                    <a:pt x="387692" y="41910"/>
                  </a:lnTo>
                  <a:close/>
                </a:path>
                <a:path w="750570" h="579754">
                  <a:moveTo>
                    <a:pt x="396405" y="481584"/>
                  </a:moveTo>
                  <a:lnTo>
                    <a:pt x="396113" y="481711"/>
                  </a:lnTo>
                  <a:lnTo>
                    <a:pt x="395185" y="483196"/>
                  </a:lnTo>
                  <a:lnTo>
                    <a:pt x="395376" y="483108"/>
                  </a:lnTo>
                  <a:lnTo>
                    <a:pt x="396405" y="481584"/>
                  </a:lnTo>
                  <a:close/>
                </a:path>
                <a:path w="750570" h="579754">
                  <a:moveTo>
                    <a:pt x="397916" y="47967"/>
                  </a:moveTo>
                  <a:lnTo>
                    <a:pt x="397751" y="47853"/>
                  </a:lnTo>
                  <a:lnTo>
                    <a:pt x="397446" y="47777"/>
                  </a:lnTo>
                  <a:lnTo>
                    <a:pt x="397103" y="47701"/>
                  </a:lnTo>
                  <a:lnTo>
                    <a:pt x="397332" y="47853"/>
                  </a:lnTo>
                  <a:lnTo>
                    <a:pt x="397598" y="47967"/>
                  </a:lnTo>
                  <a:lnTo>
                    <a:pt x="397916" y="47967"/>
                  </a:lnTo>
                  <a:close/>
                </a:path>
                <a:path w="750570" h="579754">
                  <a:moveTo>
                    <a:pt x="400354" y="48260"/>
                  </a:moveTo>
                  <a:lnTo>
                    <a:pt x="398373" y="46990"/>
                  </a:lnTo>
                  <a:lnTo>
                    <a:pt x="396379" y="45720"/>
                  </a:lnTo>
                  <a:lnTo>
                    <a:pt x="392417" y="43180"/>
                  </a:lnTo>
                  <a:lnTo>
                    <a:pt x="389267" y="43180"/>
                  </a:lnTo>
                  <a:lnTo>
                    <a:pt x="386054" y="43180"/>
                  </a:lnTo>
                  <a:lnTo>
                    <a:pt x="382663" y="43180"/>
                  </a:lnTo>
                  <a:lnTo>
                    <a:pt x="383133" y="46990"/>
                  </a:lnTo>
                  <a:lnTo>
                    <a:pt x="379501" y="48260"/>
                  </a:lnTo>
                  <a:lnTo>
                    <a:pt x="381279" y="50800"/>
                  </a:lnTo>
                  <a:lnTo>
                    <a:pt x="386600" y="52070"/>
                  </a:lnTo>
                  <a:lnTo>
                    <a:pt x="385470" y="55880"/>
                  </a:lnTo>
                  <a:lnTo>
                    <a:pt x="384340" y="54610"/>
                  </a:lnTo>
                  <a:lnTo>
                    <a:pt x="382498" y="53340"/>
                  </a:lnTo>
                  <a:lnTo>
                    <a:pt x="381977" y="53340"/>
                  </a:lnTo>
                  <a:lnTo>
                    <a:pt x="381736" y="52552"/>
                  </a:lnTo>
                  <a:lnTo>
                    <a:pt x="381114" y="53340"/>
                  </a:lnTo>
                  <a:lnTo>
                    <a:pt x="379679" y="52070"/>
                  </a:lnTo>
                  <a:lnTo>
                    <a:pt x="379463" y="53340"/>
                  </a:lnTo>
                  <a:lnTo>
                    <a:pt x="378421" y="52070"/>
                  </a:lnTo>
                  <a:lnTo>
                    <a:pt x="378485" y="50800"/>
                  </a:lnTo>
                  <a:lnTo>
                    <a:pt x="378294" y="50800"/>
                  </a:lnTo>
                  <a:lnTo>
                    <a:pt x="376288" y="52070"/>
                  </a:lnTo>
                  <a:lnTo>
                    <a:pt x="374802" y="50800"/>
                  </a:lnTo>
                  <a:lnTo>
                    <a:pt x="375716" y="52070"/>
                  </a:lnTo>
                  <a:lnTo>
                    <a:pt x="376770" y="53340"/>
                  </a:lnTo>
                  <a:lnTo>
                    <a:pt x="376288" y="53340"/>
                  </a:lnTo>
                  <a:lnTo>
                    <a:pt x="374611" y="55880"/>
                  </a:lnTo>
                  <a:lnTo>
                    <a:pt x="373913" y="52070"/>
                  </a:lnTo>
                  <a:lnTo>
                    <a:pt x="372122" y="53340"/>
                  </a:lnTo>
                  <a:lnTo>
                    <a:pt x="372706" y="54610"/>
                  </a:lnTo>
                  <a:lnTo>
                    <a:pt x="370522" y="54610"/>
                  </a:lnTo>
                  <a:lnTo>
                    <a:pt x="372694" y="57150"/>
                  </a:lnTo>
                  <a:lnTo>
                    <a:pt x="372160" y="57150"/>
                  </a:lnTo>
                  <a:lnTo>
                    <a:pt x="371043" y="55880"/>
                  </a:lnTo>
                  <a:lnTo>
                    <a:pt x="370243" y="55880"/>
                  </a:lnTo>
                  <a:lnTo>
                    <a:pt x="370306" y="57150"/>
                  </a:lnTo>
                  <a:lnTo>
                    <a:pt x="366242" y="60960"/>
                  </a:lnTo>
                  <a:lnTo>
                    <a:pt x="369620" y="62230"/>
                  </a:lnTo>
                  <a:lnTo>
                    <a:pt x="369963" y="62230"/>
                  </a:lnTo>
                  <a:lnTo>
                    <a:pt x="369138" y="67310"/>
                  </a:lnTo>
                  <a:lnTo>
                    <a:pt x="362470" y="67310"/>
                  </a:lnTo>
                  <a:lnTo>
                    <a:pt x="360426" y="71120"/>
                  </a:lnTo>
                  <a:lnTo>
                    <a:pt x="359702" y="69850"/>
                  </a:lnTo>
                  <a:lnTo>
                    <a:pt x="358762" y="72390"/>
                  </a:lnTo>
                  <a:lnTo>
                    <a:pt x="356235" y="74930"/>
                  </a:lnTo>
                  <a:lnTo>
                    <a:pt x="356565" y="77470"/>
                  </a:lnTo>
                  <a:lnTo>
                    <a:pt x="353987" y="77470"/>
                  </a:lnTo>
                  <a:lnTo>
                    <a:pt x="353326" y="76200"/>
                  </a:lnTo>
                  <a:lnTo>
                    <a:pt x="352539" y="78740"/>
                  </a:lnTo>
                  <a:lnTo>
                    <a:pt x="353237" y="78740"/>
                  </a:lnTo>
                  <a:lnTo>
                    <a:pt x="350088" y="80010"/>
                  </a:lnTo>
                  <a:lnTo>
                    <a:pt x="350113" y="77952"/>
                  </a:lnTo>
                  <a:lnTo>
                    <a:pt x="350507" y="77470"/>
                  </a:lnTo>
                  <a:lnTo>
                    <a:pt x="350126" y="77673"/>
                  </a:lnTo>
                  <a:lnTo>
                    <a:pt x="350126" y="77470"/>
                  </a:lnTo>
                  <a:lnTo>
                    <a:pt x="349923" y="77774"/>
                  </a:lnTo>
                  <a:lnTo>
                    <a:pt x="348119" y="78740"/>
                  </a:lnTo>
                  <a:lnTo>
                    <a:pt x="346532" y="78740"/>
                  </a:lnTo>
                  <a:lnTo>
                    <a:pt x="346710" y="82550"/>
                  </a:lnTo>
                  <a:lnTo>
                    <a:pt x="345440" y="80010"/>
                  </a:lnTo>
                  <a:lnTo>
                    <a:pt x="342988" y="81280"/>
                  </a:lnTo>
                  <a:lnTo>
                    <a:pt x="342734" y="82550"/>
                  </a:lnTo>
                  <a:lnTo>
                    <a:pt x="345325" y="82550"/>
                  </a:lnTo>
                  <a:lnTo>
                    <a:pt x="344665" y="83820"/>
                  </a:lnTo>
                  <a:lnTo>
                    <a:pt x="342709" y="85090"/>
                  </a:lnTo>
                  <a:lnTo>
                    <a:pt x="340626" y="82550"/>
                  </a:lnTo>
                  <a:lnTo>
                    <a:pt x="333984" y="83820"/>
                  </a:lnTo>
                  <a:lnTo>
                    <a:pt x="339115" y="93370"/>
                  </a:lnTo>
                  <a:lnTo>
                    <a:pt x="350901" y="93370"/>
                  </a:lnTo>
                  <a:lnTo>
                    <a:pt x="350964" y="92710"/>
                  </a:lnTo>
                  <a:lnTo>
                    <a:pt x="354241" y="91440"/>
                  </a:lnTo>
                  <a:lnTo>
                    <a:pt x="357759" y="92710"/>
                  </a:lnTo>
                  <a:lnTo>
                    <a:pt x="353606" y="93802"/>
                  </a:lnTo>
                  <a:lnTo>
                    <a:pt x="353288" y="93281"/>
                  </a:lnTo>
                  <a:lnTo>
                    <a:pt x="353021" y="93954"/>
                  </a:lnTo>
                  <a:lnTo>
                    <a:pt x="352894" y="93980"/>
                  </a:lnTo>
                  <a:lnTo>
                    <a:pt x="352539" y="95224"/>
                  </a:lnTo>
                  <a:lnTo>
                    <a:pt x="354634" y="95427"/>
                  </a:lnTo>
                  <a:lnTo>
                    <a:pt x="353999" y="94424"/>
                  </a:lnTo>
                  <a:lnTo>
                    <a:pt x="356082" y="95250"/>
                  </a:lnTo>
                  <a:lnTo>
                    <a:pt x="358927" y="91440"/>
                  </a:lnTo>
                  <a:lnTo>
                    <a:pt x="359613" y="85090"/>
                  </a:lnTo>
                  <a:lnTo>
                    <a:pt x="362483" y="82321"/>
                  </a:lnTo>
                  <a:lnTo>
                    <a:pt x="360870" y="80010"/>
                  </a:lnTo>
                  <a:lnTo>
                    <a:pt x="359105" y="77470"/>
                  </a:lnTo>
                  <a:lnTo>
                    <a:pt x="367080" y="81280"/>
                  </a:lnTo>
                  <a:lnTo>
                    <a:pt x="366953" y="79032"/>
                  </a:lnTo>
                  <a:lnTo>
                    <a:pt x="368541" y="81280"/>
                  </a:lnTo>
                  <a:lnTo>
                    <a:pt x="368223" y="80010"/>
                  </a:lnTo>
                  <a:lnTo>
                    <a:pt x="371119" y="78740"/>
                  </a:lnTo>
                  <a:lnTo>
                    <a:pt x="371868" y="74930"/>
                  </a:lnTo>
                  <a:lnTo>
                    <a:pt x="373519" y="71120"/>
                  </a:lnTo>
                  <a:lnTo>
                    <a:pt x="374065" y="69850"/>
                  </a:lnTo>
                  <a:lnTo>
                    <a:pt x="374650" y="71120"/>
                  </a:lnTo>
                  <a:lnTo>
                    <a:pt x="376897" y="71120"/>
                  </a:lnTo>
                  <a:lnTo>
                    <a:pt x="377799" y="69850"/>
                  </a:lnTo>
                  <a:lnTo>
                    <a:pt x="378701" y="68580"/>
                  </a:lnTo>
                  <a:lnTo>
                    <a:pt x="380606" y="67310"/>
                  </a:lnTo>
                  <a:lnTo>
                    <a:pt x="380009" y="66040"/>
                  </a:lnTo>
                  <a:lnTo>
                    <a:pt x="381000" y="64770"/>
                  </a:lnTo>
                  <a:lnTo>
                    <a:pt x="379031" y="63500"/>
                  </a:lnTo>
                  <a:lnTo>
                    <a:pt x="384314" y="62230"/>
                  </a:lnTo>
                  <a:lnTo>
                    <a:pt x="386651" y="58420"/>
                  </a:lnTo>
                  <a:lnTo>
                    <a:pt x="387350" y="57150"/>
                  </a:lnTo>
                  <a:lnTo>
                    <a:pt x="388035" y="55880"/>
                  </a:lnTo>
                  <a:lnTo>
                    <a:pt x="388721" y="54610"/>
                  </a:lnTo>
                  <a:lnTo>
                    <a:pt x="392747" y="53467"/>
                  </a:lnTo>
                  <a:lnTo>
                    <a:pt x="392925" y="54610"/>
                  </a:lnTo>
                  <a:lnTo>
                    <a:pt x="393319" y="54610"/>
                  </a:lnTo>
                  <a:lnTo>
                    <a:pt x="394144" y="53340"/>
                  </a:lnTo>
                  <a:lnTo>
                    <a:pt x="395808" y="50800"/>
                  </a:lnTo>
                  <a:lnTo>
                    <a:pt x="393839" y="49530"/>
                  </a:lnTo>
                  <a:lnTo>
                    <a:pt x="392277" y="49530"/>
                  </a:lnTo>
                  <a:lnTo>
                    <a:pt x="391706" y="48260"/>
                  </a:lnTo>
                  <a:lnTo>
                    <a:pt x="391896" y="45720"/>
                  </a:lnTo>
                  <a:lnTo>
                    <a:pt x="392747" y="45720"/>
                  </a:lnTo>
                  <a:lnTo>
                    <a:pt x="392328" y="48260"/>
                  </a:lnTo>
                  <a:lnTo>
                    <a:pt x="396468" y="48260"/>
                  </a:lnTo>
                  <a:lnTo>
                    <a:pt x="396163" y="47155"/>
                  </a:lnTo>
                  <a:lnTo>
                    <a:pt x="400354" y="48260"/>
                  </a:lnTo>
                  <a:close/>
                </a:path>
                <a:path w="750570" h="579754">
                  <a:moveTo>
                    <a:pt x="401396" y="40640"/>
                  </a:moveTo>
                  <a:lnTo>
                    <a:pt x="401180" y="40525"/>
                  </a:lnTo>
                  <a:lnTo>
                    <a:pt x="401269" y="40716"/>
                  </a:lnTo>
                  <a:lnTo>
                    <a:pt x="401396" y="40640"/>
                  </a:lnTo>
                  <a:close/>
                </a:path>
                <a:path w="750570" h="579754">
                  <a:moveTo>
                    <a:pt x="401802" y="41910"/>
                  </a:moveTo>
                  <a:lnTo>
                    <a:pt x="401269" y="40716"/>
                  </a:lnTo>
                  <a:lnTo>
                    <a:pt x="398970" y="41910"/>
                  </a:lnTo>
                  <a:lnTo>
                    <a:pt x="400519" y="43180"/>
                  </a:lnTo>
                  <a:lnTo>
                    <a:pt x="401802" y="41910"/>
                  </a:lnTo>
                  <a:close/>
                </a:path>
                <a:path w="750570" h="579754">
                  <a:moveTo>
                    <a:pt x="401904" y="478663"/>
                  </a:moveTo>
                  <a:lnTo>
                    <a:pt x="400253" y="478536"/>
                  </a:lnTo>
                  <a:lnTo>
                    <a:pt x="396303" y="478663"/>
                  </a:lnTo>
                  <a:lnTo>
                    <a:pt x="395351" y="480568"/>
                  </a:lnTo>
                  <a:lnTo>
                    <a:pt x="396036" y="480187"/>
                  </a:lnTo>
                  <a:lnTo>
                    <a:pt x="396913" y="479298"/>
                  </a:lnTo>
                  <a:lnTo>
                    <a:pt x="397535" y="479933"/>
                  </a:lnTo>
                  <a:lnTo>
                    <a:pt x="396405" y="481584"/>
                  </a:lnTo>
                  <a:lnTo>
                    <a:pt x="399656" y="480314"/>
                  </a:lnTo>
                  <a:lnTo>
                    <a:pt x="401040" y="479298"/>
                  </a:lnTo>
                  <a:lnTo>
                    <a:pt x="401904" y="478663"/>
                  </a:lnTo>
                  <a:close/>
                </a:path>
                <a:path w="750570" h="579754">
                  <a:moveTo>
                    <a:pt x="404202" y="22567"/>
                  </a:moveTo>
                  <a:lnTo>
                    <a:pt x="402170" y="22999"/>
                  </a:lnTo>
                  <a:lnTo>
                    <a:pt x="401789" y="22466"/>
                  </a:lnTo>
                  <a:lnTo>
                    <a:pt x="401726" y="23990"/>
                  </a:lnTo>
                  <a:lnTo>
                    <a:pt x="401713" y="24358"/>
                  </a:lnTo>
                  <a:lnTo>
                    <a:pt x="403339" y="24168"/>
                  </a:lnTo>
                  <a:lnTo>
                    <a:pt x="404202" y="22567"/>
                  </a:lnTo>
                  <a:close/>
                </a:path>
                <a:path w="750570" h="579754">
                  <a:moveTo>
                    <a:pt x="412635" y="14427"/>
                  </a:moveTo>
                  <a:lnTo>
                    <a:pt x="407352" y="14833"/>
                  </a:lnTo>
                  <a:lnTo>
                    <a:pt x="411988" y="15341"/>
                  </a:lnTo>
                  <a:lnTo>
                    <a:pt x="412635" y="14427"/>
                  </a:lnTo>
                  <a:close/>
                </a:path>
                <a:path w="750570" h="579754">
                  <a:moveTo>
                    <a:pt x="413169" y="21590"/>
                  </a:moveTo>
                  <a:lnTo>
                    <a:pt x="412051" y="23253"/>
                  </a:lnTo>
                  <a:lnTo>
                    <a:pt x="412699" y="23876"/>
                  </a:lnTo>
                  <a:lnTo>
                    <a:pt x="413169" y="21590"/>
                  </a:lnTo>
                  <a:close/>
                </a:path>
                <a:path w="750570" h="579754">
                  <a:moveTo>
                    <a:pt x="414566" y="16662"/>
                  </a:moveTo>
                  <a:lnTo>
                    <a:pt x="414007" y="16459"/>
                  </a:lnTo>
                  <a:lnTo>
                    <a:pt x="411657" y="18313"/>
                  </a:lnTo>
                  <a:lnTo>
                    <a:pt x="414566" y="16662"/>
                  </a:lnTo>
                  <a:close/>
                </a:path>
                <a:path w="750570" h="579754">
                  <a:moveTo>
                    <a:pt x="414997" y="15671"/>
                  </a:moveTo>
                  <a:lnTo>
                    <a:pt x="411988" y="15341"/>
                  </a:lnTo>
                  <a:lnTo>
                    <a:pt x="411772" y="15659"/>
                  </a:lnTo>
                  <a:lnTo>
                    <a:pt x="414007" y="16459"/>
                  </a:lnTo>
                  <a:lnTo>
                    <a:pt x="414997" y="15671"/>
                  </a:lnTo>
                  <a:close/>
                </a:path>
                <a:path w="750570" h="579754">
                  <a:moveTo>
                    <a:pt x="420916" y="29210"/>
                  </a:moveTo>
                  <a:lnTo>
                    <a:pt x="420154" y="27940"/>
                  </a:lnTo>
                  <a:lnTo>
                    <a:pt x="419925" y="29210"/>
                  </a:lnTo>
                  <a:lnTo>
                    <a:pt x="420916" y="29210"/>
                  </a:lnTo>
                  <a:close/>
                </a:path>
                <a:path w="750570" h="579754">
                  <a:moveTo>
                    <a:pt x="422554" y="29210"/>
                  </a:moveTo>
                  <a:lnTo>
                    <a:pt x="420916" y="29210"/>
                  </a:lnTo>
                  <a:lnTo>
                    <a:pt x="421678" y="30480"/>
                  </a:lnTo>
                  <a:lnTo>
                    <a:pt x="422554" y="29210"/>
                  </a:lnTo>
                  <a:close/>
                </a:path>
                <a:path w="750570" h="579754">
                  <a:moveTo>
                    <a:pt x="425043" y="486029"/>
                  </a:moveTo>
                  <a:lnTo>
                    <a:pt x="424586" y="484898"/>
                  </a:lnTo>
                  <a:lnTo>
                    <a:pt x="423964" y="486283"/>
                  </a:lnTo>
                  <a:lnTo>
                    <a:pt x="425043" y="486029"/>
                  </a:lnTo>
                  <a:close/>
                </a:path>
                <a:path w="750570" h="579754">
                  <a:moveTo>
                    <a:pt x="425551" y="485013"/>
                  </a:moveTo>
                  <a:lnTo>
                    <a:pt x="425323" y="483616"/>
                  </a:lnTo>
                  <a:lnTo>
                    <a:pt x="425107" y="482219"/>
                  </a:lnTo>
                  <a:lnTo>
                    <a:pt x="423595" y="482473"/>
                  </a:lnTo>
                  <a:lnTo>
                    <a:pt x="424586" y="484898"/>
                  </a:lnTo>
                  <a:lnTo>
                    <a:pt x="425157" y="483616"/>
                  </a:lnTo>
                  <a:lnTo>
                    <a:pt x="425551" y="485013"/>
                  </a:lnTo>
                  <a:close/>
                </a:path>
                <a:path w="750570" h="579754">
                  <a:moveTo>
                    <a:pt x="430479" y="7620"/>
                  </a:moveTo>
                  <a:lnTo>
                    <a:pt x="430212" y="7378"/>
                  </a:lnTo>
                  <a:lnTo>
                    <a:pt x="430123" y="7620"/>
                  </a:lnTo>
                  <a:lnTo>
                    <a:pt x="430479" y="7620"/>
                  </a:lnTo>
                  <a:close/>
                </a:path>
                <a:path w="750570" h="579754">
                  <a:moveTo>
                    <a:pt x="430606" y="6350"/>
                  </a:moveTo>
                  <a:lnTo>
                    <a:pt x="427774" y="5080"/>
                  </a:lnTo>
                  <a:lnTo>
                    <a:pt x="430212" y="7378"/>
                  </a:lnTo>
                  <a:lnTo>
                    <a:pt x="430606" y="6350"/>
                  </a:lnTo>
                  <a:close/>
                </a:path>
                <a:path w="750570" h="579754">
                  <a:moveTo>
                    <a:pt x="435635" y="14732"/>
                  </a:moveTo>
                  <a:lnTo>
                    <a:pt x="435546" y="14516"/>
                  </a:lnTo>
                  <a:lnTo>
                    <a:pt x="435343" y="14236"/>
                  </a:lnTo>
                  <a:lnTo>
                    <a:pt x="435013" y="13868"/>
                  </a:lnTo>
                  <a:lnTo>
                    <a:pt x="435635" y="14732"/>
                  </a:lnTo>
                  <a:close/>
                </a:path>
                <a:path w="750570" h="579754">
                  <a:moveTo>
                    <a:pt x="435889" y="16167"/>
                  </a:moveTo>
                  <a:lnTo>
                    <a:pt x="431812" y="14820"/>
                  </a:lnTo>
                  <a:lnTo>
                    <a:pt x="432435" y="16725"/>
                  </a:lnTo>
                  <a:lnTo>
                    <a:pt x="433273" y="16281"/>
                  </a:lnTo>
                  <a:lnTo>
                    <a:pt x="435673" y="16802"/>
                  </a:lnTo>
                  <a:lnTo>
                    <a:pt x="435851" y="16281"/>
                  </a:lnTo>
                  <a:close/>
                </a:path>
                <a:path w="750570" h="579754">
                  <a:moveTo>
                    <a:pt x="436143" y="15430"/>
                  </a:moveTo>
                  <a:lnTo>
                    <a:pt x="435635" y="14744"/>
                  </a:lnTo>
                  <a:lnTo>
                    <a:pt x="436041" y="15709"/>
                  </a:lnTo>
                  <a:lnTo>
                    <a:pt x="436143" y="15430"/>
                  </a:lnTo>
                  <a:close/>
                </a:path>
                <a:path w="750570" h="579754">
                  <a:moveTo>
                    <a:pt x="436295" y="16294"/>
                  </a:moveTo>
                  <a:lnTo>
                    <a:pt x="436041" y="15709"/>
                  </a:lnTo>
                  <a:lnTo>
                    <a:pt x="435889" y="16167"/>
                  </a:lnTo>
                  <a:lnTo>
                    <a:pt x="436295" y="16294"/>
                  </a:lnTo>
                  <a:close/>
                </a:path>
                <a:path w="750570" h="579754">
                  <a:moveTo>
                    <a:pt x="437007" y="7620"/>
                  </a:moveTo>
                  <a:lnTo>
                    <a:pt x="434568" y="7620"/>
                  </a:lnTo>
                  <a:lnTo>
                    <a:pt x="435533" y="8509"/>
                  </a:lnTo>
                  <a:lnTo>
                    <a:pt x="437007" y="7620"/>
                  </a:lnTo>
                  <a:close/>
                </a:path>
                <a:path w="750570" h="579754">
                  <a:moveTo>
                    <a:pt x="437299" y="10160"/>
                  </a:moveTo>
                  <a:lnTo>
                    <a:pt x="435533" y="8509"/>
                  </a:lnTo>
                  <a:lnTo>
                    <a:pt x="434911" y="8890"/>
                  </a:lnTo>
                  <a:lnTo>
                    <a:pt x="432701" y="5080"/>
                  </a:lnTo>
                  <a:lnTo>
                    <a:pt x="433260" y="8890"/>
                  </a:lnTo>
                  <a:lnTo>
                    <a:pt x="432079" y="8890"/>
                  </a:lnTo>
                  <a:lnTo>
                    <a:pt x="430123" y="7620"/>
                  </a:lnTo>
                  <a:lnTo>
                    <a:pt x="427202" y="7620"/>
                  </a:lnTo>
                  <a:lnTo>
                    <a:pt x="427202" y="6350"/>
                  </a:lnTo>
                  <a:lnTo>
                    <a:pt x="426783" y="8890"/>
                  </a:lnTo>
                  <a:lnTo>
                    <a:pt x="426415" y="7620"/>
                  </a:lnTo>
                  <a:lnTo>
                    <a:pt x="424446" y="7620"/>
                  </a:lnTo>
                  <a:lnTo>
                    <a:pt x="425678" y="6350"/>
                  </a:lnTo>
                  <a:lnTo>
                    <a:pt x="421601" y="7620"/>
                  </a:lnTo>
                  <a:lnTo>
                    <a:pt x="424141" y="12700"/>
                  </a:lnTo>
                  <a:lnTo>
                    <a:pt x="420992" y="11430"/>
                  </a:lnTo>
                  <a:lnTo>
                    <a:pt x="418757" y="15240"/>
                  </a:lnTo>
                  <a:lnTo>
                    <a:pt x="422884" y="13970"/>
                  </a:lnTo>
                  <a:lnTo>
                    <a:pt x="423049" y="19050"/>
                  </a:lnTo>
                  <a:lnTo>
                    <a:pt x="415937" y="13970"/>
                  </a:lnTo>
                  <a:lnTo>
                    <a:pt x="417830" y="16510"/>
                  </a:lnTo>
                  <a:lnTo>
                    <a:pt x="416585" y="17780"/>
                  </a:lnTo>
                  <a:lnTo>
                    <a:pt x="415810" y="16510"/>
                  </a:lnTo>
                  <a:lnTo>
                    <a:pt x="416077" y="19050"/>
                  </a:lnTo>
                  <a:lnTo>
                    <a:pt x="416991" y="17780"/>
                  </a:lnTo>
                  <a:lnTo>
                    <a:pt x="417703" y="19050"/>
                  </a:lnTo>
                  <a:lnTo>
                    <a:pt x="416077" y="19050"/>
                  </a:lnTo>
                  <a:lnTo>
                    <a:pt x="414058" y="19050"/>
                  </a:lnTo>
                  <a:lnTo>
                    <a:pt x="414261" y="25400"/>
                  </a:lnTo>
                  <a:lnTo>
                    <a:pt x="412953" y="24130"/>
                  </a:lnTo>
                  <a:lnTo>
                    <a:pt x="412699" y="23876"/>
                  </a:lnTo>
                  <a:lnTo>
                    <a:pt x="412648" y="24130"/>
                  </a:lnTo>
                  <a:lnTo>
                    <a:pt x="411911" y="23469"/>
                  </a:lnTo>
                  <a:lnTo>
                    <a:pt x="412051" y="23253"/>
                  </a:lnTo>
                  <a:lnTo>
                    <a:pt x="410349" y="21590"/>
                  </a:lnTo>
                  <a:lnTo>
                    <a:pt x="410705" y="22402"/>
                  </a:lnTo>
                  <a:lnTo>
                    <a:pt x="408355" y="20320"/>
                  </a:lnTo>
                  <a:lnTo>
                    <a:pt x="411340" y="26670"/>
                  </a:lnTo>
                  <a:lnTo>
                    <a:pt x="408139" y="26670"/>
                  </a:lnTo>
                  <a:lnTo>
                    <a:pt x="406615" y="24130"/>
                  </a:lnTo>
                  <a:lnTo>
                    <a:pt x="409028" y="24130"/>
                  </a:lnTo>
                  <a:lnTo>
                    <a:pt x="405815" y="22860"/>
                  </a:lnTo>
                  <a:lnTo>
                    <a:pt x="408266" y="27940"/>
                  </a:lnTo>
                  <a:lnTo>
                    <a:pt x="402247" y="25400"/>
                  </a:lnTo>
                  <a:lnTo>
                    <a:pt x="401650" y="26670"/>
                  </a:lnTo>
                  <a:lnTo>
                    <a:pt x="404266" y="30480"/>
                  </a:lnTo>
                  <a:lnTo>
                    <a:pt x="400088" y="30480"/>
                  </a:lnTo>
                  <a:lnTo>
                    <a:pt x="398919" y="34290"/>
                  </a:lnTo>
                  <a:lnTo>
                    <a:pt x="398157" y="33020"/>
                  </a:lnTo>
                  <a:lnTo>
                    <a:pt x="393585" y="36830"/>
                  </a:lnTo>
                  <a:lnTo>
                    <a:pt x="390296" y="36830"/>
                  </a:lnTo>
                  <a:lnTo>
                    <a:pt x="392633" y="39370"/>
                  </a:lnTo>
                  <a:lnTo>
                    <a:pt x="390144" y="40640"/>
                  </a:lnTo>
                  <a:lnTo>
                    <a:pt x="389699" y="41910"/>
                  </a:lnTo>
                  <a:lnTo>
                    <a:pt x="396900" y="41910"/>
                  </a:lnTo>
                  <a:lnTo>
                    <a:pt x="397662" y="43180"/>
                  </a:lnTo>
                  <a:lnTo>
                    <a:pt x="398119" y="41910"/>
                  </a:lnTo>
                  <a:lnTo>
                    <a:pt x="397802" y="40716"/>
                  </a:lnTo>
                  <a:lnTo>
                    <a:pt x="397903" y="40525"/>
                  </a:lnTo>
                  <a:lnTo>
                    <a:pt x="399021" y="39370"/>
                  </a:lnTo>
                  <a:lnTo>
                    <a:pt x="401180" y="40525"/>
                  </a:lnTo>
                  <a:lnTo>
                    <a:pt x="400672" y="39370"/>
                  </a:lnTo>
                  <a:lnTo>
                    <a:pt x="399542" y="36830"/>
                  </a:lnTo>
                  <a:lnTo>
                    <a:pt x="402755" y="36830"/>
                  </a:lnTo>
                  <a:lnTo>
                    <a:pt x="402704" y="38100"/>
                  </a:lnTo>
                  <a:lnTo>
                    <a:pt x="401878" y="39370"/>
                  </a:lnTo>
                  <a:lnTo>
                    <a:pt x="401828" y="40640"/>
                  </a:lnTo>
                  <a:lnTo>
                    <a:pt x="405498" y="41910"/>
                  </a:lnTo>
                  <a:lnTo>
                    <a:pt x="405066" y="40640"/>
                  </a:lnTo>
                  <a:lnTo>
                    <a:pt x="406285" y="40640"/>
                  </a:lnTo>
                  <a:lnTo>
                    <a:pt x="409689" y="39370"/>
                  </a:lnTo>
                  <a:lnTo>
                    <a:pt x="408457" y="39370"/>
                  </a:lnTo>
                  <a:lnTo>
                    <a:pt x="408292" y="39014"/>
                  </a:lnTo>
                  <a:lnTo>
                    <a:pt x="408432" y="38976"/>
                  </a:lnTo>
                  <a:lnTo>
                    <a:pt x="408279" y="39001"/>
                  </a:lnTo>
                  <a:lnTo>
                    <a:pt x="406209" y="34290"/>
                  </a:lnTo>
                  <a:lnTo>
                    <a:pt x="405091" y="31750"/>
                  </a:lnTo>
                  <a:lnTo>
                    <a:pt x="410933" y="34239"/>
                  </a:lnTo>
                  <a:lnTo>
                    <a:pt x="410984" y="33959"/>
                  </a:lnTo>
                  <a:lnTo>
                    <a:pt x="411505" y="30480"/>
                  </a:lnTo>
                  <a:lnTo>
                    <a:pt x="413550" y="33020"/>
                  </a:lnTo>
                  <a:lnTo>
                    <a:pt x="413689" y="33020"/>
                  </a:lnTo>
                  <a:lnTo>
                    <a:pt x="414286" y="33807"/>
                  </a:lnTo>
                  <a:lnTo>
                    <a:pt x="414020" y="33362"/>
                  </a:lnTo>
                  <a:lnTo>
                    <a:pt x="413766" y="33058"/>
                  </a:lnTo>
                  <a:lnTo>
                    <a:pt x="416344" y="33020"/>
                  </a:lnTo>
                  <a:lnTo>
                    <a:pt x="416712" y="34290"/>
                  </a:lnTo>
                  <a:lnTo>
                    <a:pt x="416026" y="31750"/>
                  </a:lnTo>
                  <a:lnTo>
                    <a:pt x="419950" y="34290"/>
                  </a:lnTo>
                  <a:lnTo>
                    <a:pt x="419417" y="31750"/>
                  </a:lnTo>
                  <a:lnTo>
                    <a:pt x="419163" y="30480"/>
                  </a:lnTo>
                  <a:lnTo>
                    <a:pt x="418896" y="29210"/>
                  </a:lnTo>
                  <a:lnTo>
                    <a:pt x="419684" y="30480"/>
                  </a:lnTo>
                  <a:lnTo>
                    <a:pt x="419925" y="29210"/>
                  </a:lnTo>
                  <a:lnTo>
                    <a:pt x="419341" y="29210"/>
                  </a:lnTo>
                  <a:lnTo>
                    <a:pt x="419277" y="27940"/>
                  </a:lnTo>
                  <a:lnTo>
                    <a:pt x="419227" y="26670"/>
                  </a:lnTo>
                  <a:lnTo>
                    <a:pt x="419163" y="25400"/>
                  </a:lnTo>
                  <a:lnTo>
                    <a:pt x="419112" y="24130"/>
                  </a:lnTo>
                  <a:lnTo>
                    <a:pt x="427507" y="26670"/>
                  </a:lnTo>
                  <a:lnTo>
                    <a:pt x="427469" y="24130"/>
                  </a:lnTo>
                  <a:lnTo>
                    <a:pt x="427418" y="20320"/>
                  </a:lnTo>
                  <a:lnTo>
                    <a:pt x="428840" y="16510"/>
                  </a:lnTo>
                  <a:lnTo>
                    <a:pt x="427609" y="13970"/>
                  </a:lnTo>
                  <a:lnTo>
                    <a:pt x="426986" y="12700"/>
                  </a:lnTo>
                  <a:lnTo>
                    <a:pt x="428396" y="8890"/>
                  </a:lnTo>
                  <a:lnTo>
                    <a:pt x="430390" y="10160"/>
                  </a:lnTo>
                  <a:lnTo>
                    <a:pt x="430237" y="12700"/>
                  </a:lnTo>
                  <a:lnTo>
                    <a:pt x="432689" y="12700"/>
                  </a:lnTo>
                  <a:lnTo>
                    <a:pt x="433552" y="11430"/>
                  </a:lnTo>
                  <a:lnTo>
                    <a:pt x="434086" y="8890"/>
                  </a:lnTo>
                  <a:lnTo>
                    <a:pt x="434428" y="10160"/>
                  </a:lnTo>
                  <a:lnTo>
                    <a:pt x="436410" y="11430"/>
                  </a:lnTo>
                  <a:lnTo>
                    <a:pt x="437299" y="10160"/>
                  </a:lnTo>
                  <a:close/>
                </a:path>
                <a:path w="750570" h="579754">
                  <a:moveTo>
                    <a:pt x="442493" y="6057"/>
                  </a:moveTo>
                  <a:lnTo>
                    <a:pt x="440372" y="5080"/>
                  </a:lnTo>
                  <a:lnTo>
                    <a:pt x="439597" y="3810"/>
                  </a:lnTo>
                  <a:lnTo>
                    <a:pt x="440080" y="2540"/>
                  </a:lnTo>
                  <a:lnTo>
                    <a:pt x="435013" y="0"/>
                  </a:lnTo>
                  <a:lnTo>
                    <a:pt x="437007" y="7620"/>
                  </a:lnTo>
                  <a:lnTo>
                    <a:pt x="437553" y="7620"/>
                  </a:lnTo>
                  <a:lnTo>
                    <a:pt x="438505" y="10160"/>
                  </a:lnTo>
                  <a:lnTo>
                    <a:pt x="438772" y="11430"/>
                  </a:lnTo>
                  <a:lnTo>
                    <a:pt x="439381" y="8890"/>
                  </a:lnTo>
                  <a:lnTo>
                    <a:pt x="439305" y="6350"/>
                  </a:lnTo>
                  <a:lnTo>
                    <a:pt x="439978" y="5080"/>
                  </a:lnTo>
                  <a:lnTo>
                    <a:pt x="441540" y="6350"/>
                  </a:lnTo>
                  <a:lnTo>
                    <a:pt x="441045" y="7620"/>
                  </a:lnTo>
                  <a:lnTo>
                    <a:pt x="441375" y="8890"/>
                  </a:lnTo>
                  <a:lnTo>
                    <a:pt x="442290" y="6350"/>
                  </a:lnTo>
                  <a:lnTo>
                    <a:pt x="442493" y="6057"/>
                  </a:lnTo>
                  <a:close/>
                </a:path>
                <a:path w="750570" h="579754">
                  <a:moveTo>
                    <a:pt x="443103" y="6350"/>
                  </a:moveTo>
                  <a:lnTo>
                    <a:pt x="443001" y="5334"/>
                  </a:lnTo>
                  <a:lnTo>
                    <a:pt x="442493" y="6057"/>
                  </a:lnTo>
                  <a:lnTo>
                    <a:pt x="443103" y="6350"/>
                  </a:lnTo>
                  <a:close/>
                </a:path>
                <a:path w="750570" h="579754">
                  <a:moveTo>
                    <a:pt x="444055" y="3810"/>
                  </a:moveTo>
                  <a:lnTo>
                    <a:pt x="442582" y="1270"/>
                  </a:lnTo>
                  <a:lnTo>
                    <a:pt x="441401" y="1270"/>
                  </a:lnTo>
                  <a:lnTo>
                    <a:pt x="442887" y="3810"/>
                  </a:lnTo>
                  <a:lnTo>
                    <a:pt x="443001" y="5334"/>
                  </a:lnTo>
                  <a:lnTo>
                    <a:pt x="444055" y="3810"/>
                  </a:lnTo>
                  <a:close/>
                </a:path>
                <a:path w="750570" h="579754">
                  <a:moveTo>
                    <a:pt x="445389" y="4940"/>
                  </a:moveTo>
                  <a:lnTo>
                    <a:pt x="445223" y="5105"/>
                  </a:lnTo>
                  <a:lnTo>
                    <a:pt x="445084" y="5270"/>
                  </a:lnTo>
                  <a:lnTo>
                    <a:pt x="445262" y="5549"/>
                  </a:lnTo>
                  <a:lnTo>
                    <a:pt x="445389" y="4940"/>
                  </a:lnTo>
                  <a:close/>
                </a:path>
                <a:path w="750570" h="579754">
                  <a:moveTo>
                    <a:pt x="445541" y="5930"/>
                  </a:moveTo>
                  <a:lnTo>
                    <a:pt x="445401" y="5791"/>
                  </a:lnTo>
                  <a:lnTo>
                    <a:pt x="445312" y="5664"/>
                  </a:lnTo>
                  <a:lnTo>
                    <a:pt x="445122" y="6159"/>
                  </a:lnTo>
                  <a:lnTo>
                    <a:pt x="445541" y="5930"/>
                  </a:lnTo>
                  <a:close/>
                </a:path>
                <a:path w="750570" h="579754">
                  <a:moveTo>
                    <a:pt x="446062" y="4445"/>
                  </a:moveTo>
                  <a:lnTo>
                    <a:pt x="445668" y="3657"/>
                  </a:lnTo>
                  <a:lnTo>
                    <a:pt x="445389" y="4940"/>
                  </a:lnTo>
                  <a:lnTo>
                    <a:pt x="445668" y="4699"/>
                  </a:lnTo>
                  <a:lnTo>
                    <a:pt x="446062" y="4445"/>
                  </a:lnTo>
                  <a:close/>
                </a:path>
                <a:path w="750570" h="579754">
                  <a:moveTo>
                    <a:pt x="454228" y="506222"/>
                  </a:moveTo>
                  <a:lnTo>
                    <a:pt x="454126" y="505879"/>
                  </a:lnTo>
                  <a:lnTo>
                    <a:pt x="453212" y="506730"/>
                  </a:lnTo>
                  <a:lnTo>
                    <a:pt x="454228" y="506222"/>
                  </a:lnTo>
                  <a:close/>
                </a:path>
                <a:path w="750570" h="579754">
                  <a:moveTo>
                    <a:pt x="464400" y="484708"/>
                  </a:moveTo>
                  <a:lnTo>
                    <a:pt x="463473" y="484187"/>
                  </a:lnTo>
                  <a:lnTo>
                    <a:pt x="463550" y="484416"/>
                  </a:lnTo>
                  <a:lnTo>
                    <a:pt x="463677" y="484606"/>
                  </a:lnTo>
                  <a:lnTo>
                    <a:pt x="463778" y="484809"/>
                  </a:lnTo>
                  <a:lnTo>
                    <a:pt x="464400" y="484708"/>
                  </a:lnTo>
                  <a:close/>
                </a:path>
                <a:path w="750570" h="579754">
                  <a:moveTo>
                    <a:pt x="479564" y="509143"/>
                  </a:moveTo>
                  <a:lnTo>
                    <a:pt x="476592" y="508317"/>
                  </a:lnTo>
                  <a:lnTo>
                    <a:pt x="477405" y="508698"/>
                  </a:lnTo>
                  <a:lnTo>
                    <a:pt x="478485" y="508990"/>
                  </a:lnTo>
                  <a:lnTo>
                    <a:pt x="479564" y="509143"/>
                  </a:lnTo>
                  <a:close/>
                </a:path>
                <a:path w="750570" h="579754">
                  <a:moveTo>
                    <a:pt x="479907" y="509181"/>
                  </a:moveTo>
                  <a:lnTo>
                    <a:pt x="479564" y="509143"/>
                  </a:lnTo>
                  <a:lnTo>
                    <a:pt x="479894" y="509231"/>
                  </a:lnTo>
                  <a:close/>
                </a:path>
                <a:path w="750570" h="579754">
                  <a:moveTo>
                    <a:pt x="482473" y="485648"/>
                  </a:moveTo>
                  <a:lnTo>
                    <a:pt x="482422" y="485457"/>
                  </a:lnTo>
                  <a:lnTo>
                    <a:pt x="481711" y="485762"/>
                  </a:lnTo>
                  <a:lnTo>
                    <a:pt x="481749" y="485927"/>
                  </a:lnTo>
                  <a:lnTo>
                    <a:pt x="481876" y="486143"/>
                  </a:lnTo>
                  <a:lnTo>
                    <a:pt x="482155" y="485787"/>
                  </a:lnTo>
                  <a:lnTo>
                    <a:pt x="482473" y="485648"/>
                  </a:lnTo>
                  <a:close/>
                </a:path>
                <a:path w="750570" h="579754">
                  <a:moveTo>
                    <a:pt x="482993" y="486168"/>
                  </a:moveTo>
                  <a:lnTo>
                    <a:pt x="482498" y="485635"/>
                  </a:lnTo>
                  <a:lnTo>
                    <a:pt x="482498" y="485762"/>
                  </a:lnTo>
                  <a:lnTo>
                    <a:pt x="482600" y="485927"/>
                  </a:lnTo>
                  <a:lnTo>
                    <a:pt x="482993" y="486168"/>
                  </a:lnTo>
                  <a:close/>
                </a:path>
                <a:path w="750570" h="579754">
                  <a:moveTo>
                    <a:pt x="502602" y="485508"/>
                  </a:moveTo>
                  <a:lnTo>
                    <a:pt x="502539" y="485127"/>
                  </a:lnTo>
                  <a:lnTo>
                    <a:pt x="502259" y="484466"/>
                  </a:lnTo>
                  <a:lnTo>
                    <a:pt x="502297" y="484987"/>
                  </a:lnTo>
                  <a:lnTo>
                    <a:pt x="502437" y="485406"/>
                  </a:lnTo>
                  <a:lnTo>
                    <a:pt x="502589" y="485813"/>
                  </a:lnTo>
                  <a:lnTo>
                    <a:pt x="502602" y="485508"/>
                  </a:lnTo>
                  <a:close/>
                </a:path>
                <a:path w="750570" h="579754">
                  <a:moveTo>
                    <a:pt x="513295" y="510159"/>
                  </a:moveTo>
                  <a:lnTo>
                    <a:pt x="512610" y="510794"/>
                  </a:lnTo>
                  <a:lnTo>
                    <a:pt x="511568" y="511009"/>
                  </a:lnTo>
                  <a:lnTo>
                    <a:pt x="512902" y="512191"/>
                  </a:lnTo>
                  <a:lnTo>
                    <a:pt x="513295" y="510159"/>
                  </a:lnTo>
                  <a:close/>
                </a:path>
                <a:path w="750570" h="579754">
                  <a:moveTo>
                    <a:pt x="524535" y="494157"/>
                  </a:moveTo>
                  <a:close/>
                </a:path>
                <a:path w="750570" h="579754">
                  <a:moveTo>
                    <a:pt x="524802" y="493877"/>
                  </a:moveTo>
                  <a:lnTo>
                    <a:pt x="524751" y="493649"/>
                  </a:lnTo>
                  <a:lnTo>
                    <a:pt x="524522" y="494118"/>
                  </a:lnTo>
                  <a:lnTo>
                    <a:pt x="524802" y="493877"/>
                  </a:lnTo>
                  <a:close/>
                </a:path>
                <a:path w="750570" h="579754">
                  <a:moveTo>
                    <a:pt x="525602" y="489877"/>
                  </a:moveTo>
                  <a:lnTo>
                    <a:pt x="525195" y="489927"/>
                  </a:lnTo>
                  <a:lnTo>
                    <a:pt x="525170" y="490093"/>
                  </a:lnTo>
                  <a:lnTo>
                    <a:pt x="525602" y="489877"/>
                  </a:lnTo>
                  <a:close/>
                </a:path>
                <a:path w="750570" h="579754">
                  <a:moveTo>
                    <a:pt x="525691" y="485140"/>
                  </a:moveTo>
                  <a:lnTo>
                    <a:pt x="522071" y="486537"/>
                  </a:lnTo>
                  <a:lnTo>
                    <a:pt x="522579" y="488924"/>
                  </a:lnTo>
                  <a:lnTo>
                    <a:pt x="522706" y="488835"/>
                  </a:lnTo>
                  <a:lnTo>
                    <a:pt x="522643" y="489204"/>
                  </a:lnTo>
                  <a:lnTo>
                    <a:pt x="522579" y="488924"/>
                  </a:lnTo>
                  <a:lnTo>
                    <a:pt x="520217" y="490601"/>
                  </a:lnTo>
                  <a:lnTo>
                    <a:pt x="525195" y="489927"/>
                  </a:lnTo>
                  <a:lnTo>
                    <a:pt x="525272" y="489204"/>
                  </a:lnTo>
                  <a:lnTo>
                    <a:pt x="525322" y="488696"/>
                  </a:lnTo>
                  <a:lnTo>
                    <a:pt x="525691" y="485140"/>
                  </a:lnTo>
                  <a:close/>
                </a:path>
                <a:path w="750570" h="579754">
                  <a:moveTo>
                    <a:pt x="535000" y="513651"/>
                  </a:moveTo>
                  <a:lnTo>
                    <a:pt x="534860" y="513638"/>
                  </a:lnTo>
                  <a:lnTo>
                    <a:pt x="534720" y="513651"/>
                  </a:lnTo>
                  <a:lnTo>
                    <a:pt x="534568" y="513715"/>
                  </a:lnTo>
                  <a:lnTo>
                    <a:pt x="533552" y="514108"/>
                  </a:lnTo>
                  <a:lnTo>
                    <a:pt x="534212" y="513994"/>
                  </a:lnTo>
                  <a:lnTo>
                    <a:pt x="535000" y="513651"/>
                  </a:lnTo>
                  <a:close/>
                </a:path>
                <a:path w="750570" h="579754">
                  <a:moveTo>
                    <a:pt x="536028" y="495554"/>
                  </a:moveTo>
                  <a:lnTo>
                    <a:pt x="535178" y="495173"/>
                  </a:lnTo>
                  <a:lnTo>
                    <a:pt x="535089" y="496633"/>
                  </a:lnTo>
                  <a:lnTo>
                    <a:pt x="536028" y="495554"/>
                  </a:lnTo>
                  <a:close/>
                </a:path>
                <a:path w="750570" h="579754">
                  <a:moveTo>
                    <a:pt x="536879" y="495935"/>
                  </a:moveTo>
                  <a:lnTo>
                    <a:pt x="536359" y="495173"/>
                  </a:lnTo>
                  <a:lnTo>
                    <a:pt x="536028" y="495554"/>
                  </a:lnTo>
                  <a:lnTo>
                    <a:pt x="536879" y="495935"/>
                  </a:lnTo>
                  <a:close/>
                </a:path>
                <a:path w="750570" h="579754">
                  <a:moveTo>
                    <a:pt x="537425" y="512699"/>
                  </a:moveTo>
                  <a:lnTo>
                    <a:pt x="536371" y="513080"/>
                  </a:lnTo>
                  <a:lnTo>
                    <a:pt x="536270" y="512762"/>
                  </a:lnTo>
                  <a:lnTo>
                    <a:pt x="536194" y="513080"/>
                  </a:lnTo>
                  <a:lnTo>
                    <a:pt x="535571" y="513461"/>
                  </a:lnTo>
                  <a:lnTo>
                    <a:pt x="535000" y="513715"/>
                  </a:lnTo>
                  <a:lnTo>
                    <a:pt x="536016" y="513715"/>
                  </a:lnTo>
                  <a:lnTo>
                    <a:pt x="537159" y="514858"/>
                  </a:lnTo>
                  <a:lnTo>
                    <a:pt x="537375" y="513080"/>
                  </a:lnTo>
                  <a:lnTo>
                    <a:pt x="537425" y="512699"/>
                  </a:lnTo>
                  <a:close/>
                </a:path>
                <a:path w="750570" h="579754">
                  <a:moveTo>
                    <a:pt x="537641" y="494118"/>
                  </a:moveTo>
                  <a:lnTo>
                    <a:pt x="536816" y="493572"/>
                  </a:lnTo>
                  <a:lnTo>
                    <a:pt x="537121" y="493903"/>
                  </a:lnTo>
                  <a:lnTo>
                    <a:pt x="537400" y="494042"/>
                  </a:lnTo>
                  <a:lnTo>
                    <a:pt x="537641" y="494118"/>
                  </a:lnTo>
                  <a:close/>
                </a:path>
                <a:path w="750570" h="579754">
                  <a:moveTo>
                    <a:pt x="544449" y="489864"/>
                  </a:moveTo>
                  <a:lnTo>
                    <a:pt x="544195" y="489458"/>
                  </a:lnTo>
                  <a:lnTo>
                    <a:pt x="543458" y="489712"/>
                  </a:lnTo>
                  <a:lnTo>
                    <a:pt x="544449" y="489864"/>
                  </a:lnTo>
                  <a:close/>
                </a:path>
                <a:path w="750570" h="579754">
                  <a:moveTo>
                    <a:pt x="545084" y="489966"/>
                  </a:moveTo>
                  <a:lnTo>
                    <a:pt x="544449" y="489864"/>
                  </a:lnTo>
                  <a:lnTo>
                    <a:pt x="544830" y="490499"/>
                  </a:lnTo>
                  <a:lnTo>
                    <a:pt x="545084" y="489966"/>
                  </a:lnTo>
                  <a:close/>
                </a:path>
                <a:path w="750570" h="579754">
                  <a:moveTo>
                    <a:pt x="551700" y="490232"/>
                  </a:moveTo>
                  <a:lnTo>
                    <a:pt x="551383" y="490232"/>
                  </a:lnTo>
                  <a:lnTo>
                    <a:pt x="551002" y="490385"/>
                  </a:lnTo>
                  <a:lnTo>
                    <a:pt x="551700" y="490232"/>
                  </a:lnTo>
                  <a:close/>
                </a:path>
                <a:path w="750570" h="579754">
                  <a:moveTo>
                    <a:pt x="552881" y="491744"/>
                  </a:moveTo>
                  <a:lnTo>
                    <a:pt x="551065" y="491680"/>
                  </a:lnTo>
                  <a:lnTo>
                    <a:pt x="551332" y="491871"/>
                  </a:lnTo>
                  <a:lnTo>
                    <a:pt x="552145" y="491998"/>
                  </a:lnTo>
                  <a:lnTo>
                    <a:pt x="552881" y="491744"/>
                  </a:lnTo>
                  <a:close/>
                </a:path>
                <a:path w="750570" h="579754">
                  <a:moveTo>
                    <a:pt x="555117" y="514959"/>
                  </a:moveTo>
                  <a:lnTo>
                    <a:pt x="554316" y="514858"/>
                  </a:lnTo>
                  <a:lnTo>
                    <a:pt x="555117" y="514985"/>
                  </a:lnTo>
                  <a:close/>
                </a:path>
                <a:path w="750570" h="579754">
                  <a:moveTo>
                    <a:pt x="571766" y="498665"/>
                  </a:moveTo>
                  <a:lnTo>
                    <a:pt x="571588" y="498297"/>
                  </a:lnTo>
                  <a:lnTo>
                    <a:pt x="571347" y="498068"/>
                  </a:lnTo>
                  <a:lnTo>
                    <a:pt x="571144" y="498284"/>
                  </a:lnTo>
                  <a:lnTo>
                    <a:pt x="571373" y="498424"/>
                  </a:lnTo>
                  <a:lnTo>
                    <a:pt x="571563" y="498538"/>
                  </a:lnTo>
                  <a:lnTo>
                    <a:pt x="571766" y="498665"/>
                  </a:lnTo>
                  <a:close/>
                </a:path>
                <a:path w="750570" h="579754">
                  <a:moveTo>
                    <a:pt x="582536" y="503974"/>
                  </a:moveTo>
                  <a:lnTo>
                    <a:pt x="582028" y="504101"/>
                  </a:lnTo>
                  <a:lnTo>
                    <a:pt x="581596" y="504215"/>
                  </a:lnTo>
                  <a:lnTo>
                    <a:pt x="581634" y="504545"/>
                  </a:lnTo>
                  <a:lnTo>
                    <a:pt x="582168" y="504558"/>
                  </a:lnTo>
                  <a:lnTo>
                    <a:pt x="582460" y="504278"/>
                  </a:lnTo>
                  <a:lnTo>
                    <a:pt x="582536" y="503974"/>
                  </a:lnTo>
                  <a:close/>
                </a:path>
                <a:path w="750570" h="579754">
                  <a:moveTo>
                    <a:pt x="583120" y="517753"/>
                  </a:moveTo>
                  <a:lnTo>
                    <a:pt x="582460" y="517410"/>
                  </a:lnTo>
                  <a:lnTo>
                    <a:pt x="581698" y="516928"/>
                  </a:lnTo>
                  <a:lnTo>
                    <a:pt x="580885" y="517194"/>
                  </a:lnTo>
                  <a:lnTo>
                    <a:pt x="581621" y="517969"/>
                  </a:lnTo>
                  <a:lnTo>
                    <a:pt x="582371" y="518007"/>
                  </a:lnTo>
                  <a:lnTo>
                    <a:pt x="583120" y="517753"/>
                  </a:lnTo>
                  <a:close/>
                </a:path>
                <a:path w="750570" h="579754">
                  <a:moveTo>
                    <a:pt x="585012" y="516750"/>
                  </a:moveTo>
                  <a:lnTo>
                    <a:pt x="584365" y="517156"/>
                  </a:lnTo>
                  <a:lnTo>
                    <a:pt x="583742" y="517550"/>
                  </a:lnTo>
                  <a:lnTo>
                    <a:pt x="583120" y="517753"/>
                  </a:lnTo>
                  <a:lnTo>
                    <a:pt x="583946" y="518160"/>
                  </a:lnTo>
                  <a:lnTo>
                    <a:pt x="584606" y="518375"/>
                  </a:lnTo>
                  <a:lnTo>
                    <a:pt x="585012" y="516750"/>
                  </a:lnTo>
                  <a:close/>
                </a:path>
                <a:path w="750570" h="579754">
                  <a:moveTo>
                    <a:pt x="599071" y="506437"/>
                  </a:moveTo>
                  <a:lnTo>
                    <a:pt x="597103" y="504190"/>
                  </a:lnTo>
                  <a:lnTo>
                    <a:pt x="595033" y="506222"/>
                  </a:lnTo>
                  <a:lnTo>
                    <a:pt x="599071" y="506437"/>
                  </a:lnTo>
                  <a:close/>
                </a:path>
                <a:path w="750570" h="579754">
                  <a:moveTo>
                    <a:pt x="599732" y="506476"/>
                  </a:moveTo>
                  <a:lnTo>
                    <a:pt x="599071" y="506437"/>
                  </a:lnTo>
                  <a:lnTo>
                    <a:pt x="599440" y="506844"/>
                  </a:lnTo>
                  <a:lnTo>
                    <a:pt x="599732" y="506476"/>
                  </a:lnTo>
                  <a:close/>
                </a:path>
                <a:path w="750570" h="579754">
                  <a:moveTo>
                    <a:pt x="602056" y="503440"/>
                  </a:moveTo>
                  <a:lnTo>
                    <a:pt x="601179" y="503529"/>
                  </a:lnTo>
                  <a:lnTo>
                    <a:pt x="600303" y="503631"/>
                  </a:lnTo>
                  <a:lnTo>
                    <a:pt x="599401" y="503770"/>
                  </a:lnTo>
                  <a:lnTo>
                    <a:pt x="601332" y="503643"/>
                  </a:lnTo>
                  <a:lnTo>
                    <a:pt x="602056" y="503440"/>
                  </a:lnTo>
                  <a:close/>
                </a:path>
                <a:path w="750570" h="579754">
                  <a:moveTo>
                    <a:pt x="607529" y="524370"/>
                  </a:moveTo>
                  <a:lnTo>
                    <a:pt x="605307" y="524548"/>
                  </a:lnTo>
                  <a:lnTo>
                    <a:pt x="606247" y="526542"/>
                  </a:lnTo>
                  <a:lnTo>
                    <a:pt x="607529" y="524370"/>
                  </a:lnTo>
                  <a:close/>
                </a:path>
                <a:path w="750570" h="579754">
                  <a:moveTo>
                    <a:pt x="610844" y="527977"/>
                  </a:moveTo>
                  <a:lnTo>
                    <a:pt x="607504" y="524002"/>
                  </a:lnTo>
                  <a:lnTo>
                    <a:pt x="607529" y="524370"/>
                  </a:lnTo>
                  <a:lnTo>
                    <a:pt x="607847" y="527558"/>
                  </a:lnTo>
                  <a:lnTo>
                    <a:pt x="610844" y="527977"/>
                  </a:lnTo>
                  <a:close/>
                </a:path>
                <a:path w="750570" h="579754">
                  <a:moveTo>
                    <a:pt x="624332" y="513778"/>
                  </a:moveTo>
                  <a:lnTo>
                    <a:pt x="623697" y="515315"/>
                  </a:lnTo>
                  <a:lnTo>
                    <a:pt x="624332" y="513778"/>
                  </a:lnTo>
                  <a:close/>
                </a:path>
                <a:path w="750570" h="579754">
                  <a:moveTo>
                    <a:pt x="624624" y="512787"/>
                  </a:moveTo>
                  <a:lnTo>
                    <a:pt x="623074" y="512762"/>
                  </a:lnTo>
                  <a:lnTo>
                    <a:pt x="624268" y="513740"/>
                  </a:lnTo>
                  <a:lnTo>
                    <a:pt x="624624" y="512787"/>
                  </a:lnTo>
                  <a:close/>
                </a:path>
                <a:path w="750570" h="579754">
                  <a:moveTo>
                    <a:pt x="646455" y="524090"/>
                  </a:moveTo>
                  <a:lnTo>
                    <a:pt x="645083" y="522465"/>
                  </a:lnTo>
                  <a:lnTo>
                    <a:pt x="644613" y="523506"/>
                  </a:lnTo>
                  <a:lnTo>
                    <a:pt x="645706" y="523570"/>
                  </a:lnTo>
                  <a:lnTo>
                    <a:pt x="646455" y="524090"/>
                  </a:lnTo>
                  <a:close/>
                </a:path>
                <a:path w="750570" h="579754">
                  <a:moveTo>
                    <a:pt x="646988" y="524713"/>
                  </a:moveTo>
                  <a:lnTo>
                    <a:pt x="646887" y="524421"/>
                  </a:lnTo>
                  <a:lnTo>
                    <a:pt x="646696" y="524243"/>
                  </a:lnTo>
                  <a:lnTo>
                    <a:pt x="646455" y="524090"/>
                  </a:lnTo>
                  <a:lnTo>
                    <a:pt x="646988" y="524713"/>
                  </a:lnTo>
                  <a:close/>
                </a:path>
                <a:path w="750570" h="579754">
                  <a:moveTo>
                    <a:pt x="660450" y="524116"/>
                  </a:moveTo>
                  <a:lnTo>
                    <a:pt x="660323" y="524471"/>
                  </a:lnTo>
                  <a:lnTo>
                    <a:pt x="660285" y="524827"/>
                  </a:lnTo>
                  <a:lnTo>
                    <a:pt x="660298" y="525183"/>
                  </a:lnTo>
                  <a:lnTo>
                    <a:pt x="660400" y="524751"/>
                  </a:lnTo>
                  <a:lnTo>
                    <a:pt x="660450" y="524357"/>
                  </a:lnTo>
                  <a:lnTo>
                    <a:pt x="660450" y="524116"/>
                  </a:lnTo>
                  <a:close/>
                </a:path>
                <a:path w="750570" h="579754">
                  <a:moveTo>
                    <a:pt x="662305" y="532257"/>
                  </a:moveTo>
                  <a:lnTo>
                    <a:pt x="662139" y="532384"/>
                  </a:lnTo>
                  <a:lnTo>
                    <a:pt x="662025" y="532638"/>
                  </a:lnTo>
                  <a:lnTo>
                    <a:pt x="662254" y="532765"/>
                  </a:lnTo>
                  <a:lnTo>
                    <a:pt x="662305" y="532257"/>
                  </a:lnTo>
                  <a:close/>
                </a:path>
                <a:path w="750570" h="579754">
                  <a:moveTo>
                    <a:pt x="663409" y="532892"/>
                  </a:moveTo>
                  <a:lnTo>
                    <a:pt x="662279" y="533146"/>
                  </a:lnTo>
                  <a:lnTo>
                    <a:pt x="662178" y="533501"/>
                  </a:lnTo>
                  <a:lnTo>
                    <a:pt x="663041" y="533019"/>
                  </a:lnTo>
                  <a:lnTo>
                    <a:pt x="663409" y="532892"/>
                  </a:lnTo>
                  <a:close/>
                </a:path>
                <a:path w="750570" h="579754">
                  <a:moveTo>
                    <a:pt x="663740" y="531114"/>
                  </a:moveTo>
                  <a:lnTo>
                    <a:pt x="662647" y="529704"/>
                  </a:lnTo>
                  <a:lnTo>
                    <a:pt x="662305" y="532257"/>
                  </a:lnTo>
                  <a:lnTo>
                    <a:pt x="663740" y="531114"/>
                  </a:lnTo>
                  <a:close/>
                </a:path>
                <a:path w="750570" h="579754">
                  <a:moveTo>
                    <a:pt x="677113" y="530110"/>
                  </a:moveTo>
                  <a:lnTo>
                    <a:pt x="675652" y="531101"/>
                  </a:lnTo>
                  <a:lnTo>
                    <a:pt x="676186" y="531279"/>
                  </a:lnTo>
                  <a:lnTo>
                    <a:pt x="676478" y="530961"/>
                  </a:lnTo>
                  <a:lnTo>
                    <a:pt x="676783" y="530555"/>
                  </a:lnTo>
                  <a:lnTo>
                    <a:pt x="677113" y="530110"/>
                  </a:lnTo>
                  <a:close/>
                </a:path>
                <a:path w="750570" h="579754">
                  <a:moveTo>
                    <a:pt x="681990" y="533908"/>
                  </a:moveTo>
                  <a:lnTo>
                    <a:pt x="681672" y="534416"/>
                  </a:lnTo>
                  <a:lnTo>
                    <a:pt x="681990" y="533908"/>
                  </a:lnTo>
                  <a:close/>
                </a:path>
                <a:path w="750570" h="579754">
                  <a:moveTo>
                    <a:pt x="696087" y="554697"/>
                  </a:moveTo>
                  <a:lnTo>
                    <a:pt x="695413" y="555790"/>
                  </a:lnTo>
                  <a:lnTo>
                    <a:pt x="695731" y="555358"/>
                  </a:lnTo>
                  <a:lnTo>
                    <a:pt x="695909" y="555015"/>
                  </a:lnTo>
                  <a:lnTo>
                    <a:pt x="696087" y="554697"/>
                  </a:lnTo>
                  <a:close/>
                </a:path>
                <a:path w="750570" h="579754">
                  <a:moveTo>
                    <a:pt x="697204" y="539178"/>
                  </a:moveTo>
                  <a:lnTo>
                    <a:pt x="696760" y="538861"/>
                  </a:lnTo>
                  <a:lnTo>
                    <a:pt x="695490" y="541502"/>
                  </a:lnTo>
                  <a:lnTo>
                    <a:pt x="694817" y="542632"/>
                  </a:lnTo>
                  <a:lnTo>
                    <a:pt x="695553" y="541616"/>
                  </a:lnTo>
                  <a:lnTo>
                    <a:pt x="696125" y="541223"/>
                  </a:lnTo>
                  <a:lnTo>
                    <a:pt x="696633" y="541185"/>
                  </a:lnTo>
                  <a:lnTo>
                    <a:pt x="696849" y="540677"/>
                  </a:lnTo>
                  <a:lnTo>
                    <a:pt x="697039" y="540029"/>
                  </a:lnTo>
                  <a:lnTo>
                    <a:pt x="697204" y="539178"/>
                  </a:lnTo>
                  <a:close/>
                </a:path>
                <a:path w="750570" h="579754">
                  <a:moveTo>
                    <a:pt x="701878" y="542124"/>
                  </a:moveTo>
                  <a:lnTo>
                    <a:pt x="700506" y="540346"/>
                  </a:lnTo>
                  <a:lnTo>
                    <a:pt x="700836" y="539788"/>
                  </a:lnTo>
                  <a:lnTo>
                    <a:pt x="699300" y="540270"/>
                  </a:lnTo>
                  <a:lnTo>
                    <a:pt x="698931" y="540410"/>
                  </a:lnTo>
                  <a:lnTo>
                    <a:pt x="699884" y="541883"/>
                  </a:lnTo>
                  <a:lnTo>
                    <a:pt x="701878" y="542124"/>
                  </a:lnTo>
                  <a:close/>
                </a:path>
                <a:path w="750570" h="579754">
                  <a:moveTo>
                    <a:pt x="703897" y="559181"/>
                  </a:moveTo>
                  <a:lnTo>
                    <a:pt x="702932" y="559308"/>
                  </a:lnTo>
                  <a:lnTo>
                    <a:pt x="702754" y="559562"/>
                  </a:lnTo>
                  <a:lnTo>
                    <a:pt x="703351" y="560095"/>
                  </a:lnTo>
                  <a:lnTo>
                    <a:pt x="703897" y="559181"/>
                  </a:lnTo>
                  <a:close/>
                </a:path>
                <a:path w="750570" h="579754">
                  <a:moveTo>
                    <a:pt x="704875" y="561467"/>
                  </a:moveTo>
                  <a:lnTo>
                    <a:pt x="703351" y="560095"/>
                  </a:lnTo>
                  <a:lnTo>
                    <a:pt x="702525" y="561467"/>
                  </a:lnTo>
                  <a:lnTo>
                    <a:pt x="704875" y="561467"/>
                  </a:lnTo>
                  <a:close/>
                </a:path>
                <a:path w="750570" h="579754">
                  <a:moveTo>
                    <a:pt x="706348" y="547370"/>
                  </a:moveTo>
                  <a:lnTo>
                    <a:pt x="705231" y="548563"/>
                  </a:lnTo>
                  <a:lnTo>
                    <a:pt x="705104" y="549402"/>
                  </a:lnTo>
                  <a:lnTo>
                    <a:pt x="705688" y="549529"/>
                  </a:lnTo>
                  <a:lnTo>
                    <a:pt x="706348" y="547370"/>
                  </a:lnTo>
                  <a:close/>
                </a:path>
                <a:path w="750570" h="579754">
                  <a:moveTo>
                    <a:pt x="707796" y="550037"/>
                  </a:moveTo>
                  <a:lnTo>
                    <a:pt x="705688" y="549529"/>
                  </a:lnTo>
                  <a:lnTo>
                    <a:pt x="705421" y="550418"/>
                  </a:lnTo>
                  <a:lnTo>
                    <a:pt x="707796" y="550037"/>
                  </a:lnTo>
                  <a:close/>
                </a:path>
                <a:path w="750570" h="579754">
                  <a:moveTo>
                    <a:pt x="712533" y="549808"/>
                  </a:moveTo>
                  <a:lnTo>
                    <a:pt x="712482" y="549211"/>
                  </a:lnTo>
                  <a:lnTo>
                    <a:pt x="709561" y="547649"/>
                  </a:lnTo>
                  <a:lnTo>
                    <a:pt x="712533" y="549808"/>
                  </a:lnTo>
                  <a:close/>
                </a:path>
                <a:path w="750570" h="579754">
                  <a:moveTo>
                    <a:pt x="713727" y="549871"/>
                  </a:moveTo>
                  <a:lnTo>
                    <a:pt x="712685" y="546900"/>
                  </a:lnTo>
                  <a:lnTo>
                    <a:pt x="712266" y="546798"/>
                  </a:lnTo>
                  <a:lnTo>
                    <a:pt x="712482" y="549211"/>
                  </a:lnTo>
                  <a:lnTo>
                    <a:pt x="713727" y="549871"/>
                  </a:lnTo>
                  <a:close/>
                </a:path>
                <a:path w="750570" h="579754">
                  <a:moveTo>
                    <a:pt x="713905" y="547192"/>
                  </a:moveTo>
                  <a:lnTo>
                    <a:pt x="711060" y="542340"/>
                  </a:lnTo>
                  <a:lnTo>
                    <a:pt x="712685" y="546900"/>
                  </a:lnTo>
                  <a:lnTo>
                    <a:pt x="713905" y="547192"/>
                  </a:lnTo>
                  <a:close/>
                </a:path>
                <a:path w="750570" h="579754">
                  <a:moveTo>
                    <a:pt x="722223" y="570204"/>
                  </a:moveTo>
                  <a:lnTo>
                    <a:pt x="721855" y="565835"/>
                  </a:lnTo>
                  <a:lnTo>
                    <a:pt x="720229" y="567042"/>
                  </a:lnTo>
                  <a:lnTo>
                    <a:pt x="721042" y="567702"/>
                  </a:lnTo>
                  <a:lnTo>
                    <a:pt x="721525" y="570204"/>
                  </a:lnTo>
                  <a:lnTo>
                    <a:pt x="722223" y="570204"/>
                  </a:lnTo>
                  <a:close/>
                </a:path>
                <a:path w="750570" h="579754">
                  <a:moveTo>
                    <a:pt x="722744" y="570204"/>
                  </a:moveTo>
                  <a:lnTo>
                    <a:pt x="722223" y="570204"/>
                  </a:lnTo>
                  <a:lnTo>
                    <a:pt x="722261" y="570649"/>
                  </a:lnTo>
                  <a:lnTo>
                    <a:pt x="722744" y="570204"/>
                  </a:lnTo>
                  <a:close/>
                </a:path>
                <a:path w="750570" h="579754">
                  <a:moveTo>
                    <a:pt x="723531" y="569493"/>
                  </a:moveTo>
                  <a:lnTo>
                    <a:pt x="722744" y="570204"/>
                  </a:lnTo>
                  <a:lnTo>
                    <a:pt x="723061" y="570204"/>
                  </a:lnTo>
                  <a:lnTo>
                    <a:pt x="723531" y="569493"/>
                  </a:lnTo>
                  <a:close/>
                </a:path>
                <a:path w="750570" h="579754">
                  <a:moveTo>
                    <a:pt x="724141" y="568604"/>
                  </a:moveTo>
                  <a:lnTo>
                    <a:pt x="723531" y="569493"/>
                  </a:lnTo>
                  <a:lnTo>
                    <a:pt x="723709" y="569341"/>
                  </a:lnTo>
                  <a:lnTo>
                    <a:pt x="723912" y="569061"/>
                  </a:lnTo>
                  <a:lnTo>
                    <a:pt x="724141" y="568604"/>
                  </a:lnTo>
                  <a:close/>
                </a:path>
                <a:path w="750570" h="579754">
                  <a:moveTo>
                    <a:pt x="727367" y="570979"/>
                  </a:moveTo>
                  <a:lnTo>
                    <a:pt x="727075" y="570865"/>
                  </a:lnTo>
                  <a:lnTo>
                    <a:pt x="726782" y="570750"/>
                  </a:lnTo>
                  <a:lnTo>
                    <a:pt x="726528" y="570598"/>
                  </a:lnTo>
                  <a:lnTo>
                    <a:pt x="726859" y="570865"/>
                  </a:lnTo>
                  <a:lnTo>
                    <a:pt x="727125" y="570979"/>
                  </a:lnTo>
                  <a:lnTo>
                    <a:pt x="727367" y="570979"/>
                  </a:lnTo>
                  <a:close/>
                </a:path>
                <a:path w="750570" h="579754">
                  <a:moveTo>
                    <a:pt x="728446" y="570382"/>
                  </a:moveTo>
                  <a:lnTo>
                    <a:pt x="728433" y="570090"/>
                  </a:lnTo>
                  <a:lnTo>
                    <a:pt x="728002" y="570712"/>
                  </a:lnTo>
                  <a:lnTo>
                    <a:pt x="727697" y="570953"/>
                  </a:lnTo>
                  <a:lnTo>
                    <a:pt x="727367" y="570966"/>
                  </a:lnTo>
                  <a:lnTo>
                    <a:pt x="728002" y="571119"/>
                  </a:lnTo>
                  <a:lnTo>
                    <a:pt x="728256" y="570738"/>
                  </a:lnTo>
                  <a:lnTo>
                    <a:pt x="728446" y="570382"/>
                  </a:lnTo>
                  <a:close/>
                </a:path>
                <a:path w="750570" h="579754">
                  <a:moveTo>
                    <a:pt x="728980" y="571182"/>
                  </a:moveTo>
                  <a:lnTo>
                    <a:pt x="728637" y="571182"/>
                  </a:lnTo>
                  <a:lnTo>
                    <a:pt x="728319" y="571169"/>
                  </a:lnTo>
                  <a:lnTo>
                    <a:pt x="728014" y="571119"/>
                  </a:lnTo>
                  <a:lnTo>
                    <a:pt x="727710" y="571576"/>
                  </a:lnTo>
                  <a:lnTo>
                    <a:pt x="728129" y="571588"/>
                  </a:lnTo>
                  <a:lnTo>
                    <a:pt x="728548" y="571436"/>
                  </a:lnTo>
                  <a:lnTo>
                    <a:pt x="728980" y="571182"/>
                  </a:lnTo>
                  <a:close/>
                </a:path>
                <a:path w="750570" h="579754">
                  <a:moveTo>
                    <a:pt x="732231" y="568312"/>
                  </a:moveTo>
                  <a:lnTo>
                    <a:pt x="730973" y="566039"/>
                  </a:lnTo>
                  <a:lnTo>
                    <a:pt x="730618" y="567207"/>
                  </a:lnTo>
                  <a:lnTo>
                    <a:pt x="732218" y="568325"/>
                  </a:lnTo>
                  <a:close/>
                </a:path>
                <a:path w="750570" h="579754">
                  <a:moveTo>
                    <a:pt x="732828" y="563372"/>
                  </a:moveTo>
                  <a:lnTo>
                    <a:pt x="728624" y="565277"/>
                  </a:lnTo>
                  <a:lnTo>
                    <a:pt x="728751" y="563372"/>
                  </a:lnTo>
                  <a:lnTo>
                    <a:pt x="729068" y="562229"/>
                  </a:lnTo>
                  <a:lnTo>
                    <a:pt x="729246" y="561594"/>
                  </a:lnTo>
                  <a:lnTo>
                    <a:pt x="730796" y="561721"/>
                  </a:lnTo>
                  <a:lnTo>
                    <a:pt x="730745" y="561594"/>
                  </a:lnTo>
                  <a:lnTo>
                    <a:pt x="729894" y="558800"/>
                  </a:lnTo>
                  <a:lnTo>
                    <a:pt x="728497" y="562229"/>
                  </a:lnTo>
                  <a:lnTo>
                    <a:pt x="728167" y="560451"/>
                  </a:lnTo>
                  <a:lnTo>
                    <a:pt x="727976" y="559435"/>
                  </a:lnTo>
                  <a:lnTo>
                    <a:pt x="727938" y="558927"/>
                  </a:lnTo>
                  <a:lnTo>
                    <a:pt x="728116" y="558800"/>
                  </a:lnTo>
                  <a:lnTo>
                    <a:pt x="728345" y="558673"/>
                  </a:lnTo>
                  <a:lnTo>
                    <a:pt x="725995" y="558927"/>
                  </a:lnTo>
                  <a:lnTo>
                    <a:pt x="726732" y="558292"/>
                  </a:lnTo>
                  <a:lnTo>
                    <a:pt x="726833" y="557530"/>
                  </a:lnTo>
                  <a:lnTo>
                    <a:pt x="727024" y="556006"/>
                  </a:lnTo>
                  <a:lnTo>
                    <a:pt x="727849" y="557149"/>
                  </a:lnTo>
                  <a:lnTo>
                    <a:pt x="727202" y="556006"/>
                  </a:lnTo>
                  <a:lnTo>
                    <a:pt x="725690" y="553339"/>
                  </a:lnTo>
                  <a:lnTo>
                    <a:pt x="721258" y="557530"/>
                  </a:lnTo>
                  <a:lnTo>
                    <a:pt x="721436" y="553974"/>
                  </a:lnTo>
                  <a:lnTo>
                    <a:pt x="721829" y="553847"/>
                  </a:lnTo>
                  <a:lnTo>
                    <a:pt x="716737" y="552958"/>
                  </a:lnTo>
                  <a:lnTo>
                    <a:pt x="720051" y="556514"/>
                  </a:lnTo>
                  <a:lnTo>
                    <a:pt x="715162" y="558292"/>
                  </a:lnTo>
                  <a:lnTo>
                    <a:pt x="715352" y="556641"/>
                  </a:lnTo>
                  <a:lnTo>
                    <a:pt x="715378" y="556387"/>
                  </a:lnTo>
                  <a:lnTo>
                    <a:pt x="715708" y="553593"/>
                  </a:lnTo>
                  <a:lnTo>
                    <a:pt x="715797" y="552831"/>
                  </a:lnTo>
                  <a:lnTo>
                    <a:pt x="716127" y="550037"/>
                  </a:lnTo>
                  <a:lnTo>
                    <a:pt x="714375" y="552831"/>
                  </a:lnTo>
                  <a:lnTo>
                    <a:pt x="713498" y="552221"/>
                  </a:lnTo>
                  <a:lnTo>
                    <a:pt x="711669" y="553593"/>
                  </a:lnTo>
                  <a:lnTo>
                    <a:pt x="711276" y="552323"/>
                  </a:lnTo>
                  <a:lnTo>
                    <a:pt x="711187" y="552056"/>
                  </a:lnTo>
                  <a:lnTo>
                    <a:pt x="713460" y="552183"/>
                  </a:lnTo>
                  <a:lnTo>
                    <a:pt x="713105" y="551942"/>
                  </a:lnTo>
                  <a:lnTo>
                    <a:pt x="713790" y="550799"/>
                  </a:lnTo>
                  <a:lnTo>
                    <a:pt x="711187" y="552043"/>
                  </a:lnTo>
                  <a:lnTo>
                    <a:pt x="710565" y="550037"/>
                  </a:lnTo>
                  <a:lnTo>
                    <a:pt x="704850" y="552323"/>
                  </a:lnTo>
                  <a:lnTo>
                    <a:pt x="704964" y="551942"/>
                  </a:lnTo>
                  <a:lnTo>
                    <a:pt x="705383" y="550545"/>
                  </a:lnTo>
                  <a:lnTo>
                    <a:pt x="705421" y="550418"/>
                  </a:lnTo>
                  <a:lnTo>
                    <a:pt x="704684" y="550545"/>
                  </a:lnTo>
                  <a:lnTo>
                    <a:pt x="704761" y="550291"/>
                  </a:lnTo>
                  <a:lnTo>
                    <a:pt x="705002" y="549376"/>
                  </a:lnTo>
                  <a:lnTo>
                    <a:pt x="705231" y="548563"/>
                  </a:lnTo>
                  <a:lnTo>
                    <a:pt x="706158" y="545211"/>
                  </a:lnTo>
                  <a:lnTo>
                    <a:pt x="701509" y="550291"/>
                  </a:lnTo>
                  <a:lnTo>
                    <a:pt x="701332" y="549783"/>
                  </a:lnTo>
                  <a:lnTo>
                    <a:pt x="700595" y="547624"/>
                  </a:lnTo>
                  <a:lnTo>
                    <a:pt x="700506" y="547370"/>
                  </a:lnTo>
                  <a:lnTo>
                    <a:pt x="700506" y="546989"/>
                  </a:lnTo>
                  <a:lnTo>
                    <a:pt x="702157" y="544830"/>
                  </a:lnTo>
                  <a:lnTo>
                    <a:pt x="703554" y="546989"/>
                  </a:lnTo>
                  <a:lnTo>
                    <a:pt x="702792" y="544830"/>
                  </a:lnTo>
                  <a:lnTo>
                    <a:pt x="702437" y="543814"/>
                  </a:lnTo>
                  <a:lnTo>
                    <a:pt x="699325" y="547624"/>
                  </a:lnTo>
                  <a:lnTo>
                    <a:pt x="699198" y="546227"/>
                  </a:lnTo>
                  <a:lnTo>
                    <a:pt x="699071" y="544703"/>
                  </a:lnTo>
                  <a:lnTo>
                    <a:pt x="698754" y="541147"/>
                  </a:lnTo>
                  <a:lnTo>
                    <a:pt x="696633" y="541274"/>
                  </a:lnTo>
                  <a:lnTo>
                    <a:pt x="695109" y="544703"/>
                  </a:lnTo>
                  <a:lnTo>
                    <a:pt x="693432" y="542671"/>
                  </a:lnTo>
                  <a:lnTo>
                    <a:pt x="693127" y="542290"/>
                  </a:lnTo>
                  <a:lnTo>
                    <a:pt x="692188" y="541147"/>
                  </a:lnTo>
                  <a:lnTo>
                    <a:pt x="688759" y="541147"/>
                  </a:lnTo>
                  <a:lnTo>
                    <a:pt x="689419" y="540004"/>
                  </a:lnTo>
                  <a:lnTo>
                    <a:pt x="686358" y="538226"/>
                  </a:lnTo>
                  <a:lnTo>
                    <a:pt x="684606" y="537210"/>
                  </a:lnTo>
                  <a:lnTo>
                    <a:pt x="683958" y="536829"/>
                  </a:lnTo>
                  <a:lnTo>
                    <a:pt x="681685" y="534428"/>
                  </a:lnTo>
                  <a:lnTo>
                    <a:pt x="680085" y="537210"/>
                  </a:lnTo>
                  <a:lnTo>
                    <a:pt x="679742" y="536956"/>
                  </a:lnTo>
                  <a:lnTo>
                    <a:pt x="677684" y="535432"/>
                  </a:lnTo>
                  <a:lnTo>
                    <a:pt x="677519" y="535305"/>
                  </a:lnTo>
                  <a:lnTo>
                    <a:pt x="675093" y="535432"/>
                  </a:lnTo>
                  <a:lnTo>
                    <a:pt x="675982" y="533273"/>
                  </a:lnTo>
                  <a:lnTo>
                    <a:pt x="676541" y="532765"/>
                  </a:lnTo>
                  <a:lnTo>
                    <a:pt x="676681" y="532638"/>
                  </a:lnTo>
                  <a:lnTo>
                    <a:pt x="678180" y="532003"/>
                  </a:lnTo>
                  <a:lnTo>
                    <a:pt x="676186" y="531368"/>
                  </a:lnTo>
                  <a:lnTo>
                    <a:pt x="675284" y="532384"/>
                  </a:lnTo>
                  <a:lnTo>
                    <a:pt x="674433" y="532765"/>
                  </a:lnTo>
                  <a:lnTo>
                    <a:pt x="672985" y="532765"/>
                  </a:lnTo>
                  <a:lnTo>
                    <a:pt x="673735" y="531495"/>
                  </a:lnTo>
                  <a:lnTo>
                    <a:pt x="674484" y="530225"/>
                  </a:lnTo>
                  <a:lnTo>
                    <a:pt x="671753" y="529463"/>
                  </a:lnTo>
                  <a:lnTo>
                    <a:pt x="667981" y="531495"/>
                  </a:lnTo>
                  <a:lnTo>
                    <a:pt x="665200" y="528574"/>
                  </a:lnTo>
                  <a:lnTo>
                    <a:pt x="664133" y="530987"/>
                  </a:lnTo>
                  <a:lnTo>
                    <a:pt x="665416" y="536575"/>
                  </a:lnTo>
                  <a:lnTo>
                    <a:pt x="661238" y="536956"/>
                  </a:lnTo>
                  <a:lnTo>
                    <a:pt x="661657" y="535305"/>
                  </a:lnTo>
                  <a:lnTo>
                    <a:pt x="661847" y="534670"/>
                  </a:lnTo>
                  <a:lnTo>
                    <a:pt x="662139" y="533654"/>
                  </a:lnTo>
                  <a:lnTo>
                    <a:pt x="662178" y="533501"/>
                  </a:lnTo>
                  <a:lnTo>
                    <a:pt x="661911" y="533654"/>
                  </a:lnTo>
                  <a:lnTo>
                    <a:pt x="661504" y="532892"/>
                  </a:lnTo>
                  <a:lnTo>
                    <a:pt x="661911" y="532574"/>
                  </a:lnTo>
                  <a:lnTo>
                    <a:pt x="661098" y="532130"/>
                  </a:lnTo>
                  <a:lnTo>
                    <a:pt x="661289" y="531622"/>
                  </a:lnTo>
                  <a:lnTo>
                    <a:pt x="661758" y="530352"/>
                  </a:lnTo>
                  <a:lnTo>
                    <a:pt x="661809" y="530225"/>
                  </a:lnTo>
                  <a:lnTo>
                    <a:pt x="660666" y="530352"/>
                  </a:lnTo>
                  <a:lnTo>
                    <a:pt x="661123" y="529463"/>
                  </a:lnTo>
                  <a:lnTo>
                    <a:pt x="661377" y="528955"/>
                  </a:lnTo>
                  <a:lnTo>
                    <a:pt x="661771" y="528828"/>
                  </a:lnTo>
                  <a:lnTo>
                    <a:pt x="662190" y="530098"/>
                  </a:lnTo>
                  <a:lnTo>
                    <a:pt x="662533" y="529793"/>
                  </a:lnTo>
                  <a:lnTo>
                    <a:pt x="662546" y="529590"/>
                  </a:lnTo>
                  <a:lnTo>
                    <a:pt x="662774" y="529590"/>
                  </a:lnTo>
                  <a:lnTo>
                    <a:pt x="662927" y="529463"/>
                  </a:lnTo>
                  <a:lnTo>
                    <a:pt x="661860" y="528828"/>
                  </a:lnTo>
                  <a:lnTo>
                    <a:pt x="660298" y="525272"/>
                  </a:lnTo>
                  <a:lnTo>
                    <a:pt x="660044" y="526415"/>
                  </a:lnTo>
                  <a:lnTo>
                    <a:pt x="659396" y="527939"/>
                  </a:lnTo>
                  <a:lnTo>
                    <a:pt x="658279" y="527812"/>
                  </a:lnTo>
                  <a:lnTo>
                    <a:pt x="655574" y="527050"/>
                  </a:lnTo>
                  <a:lnTo>
                    <a:pt x="656094" y="526669"/>
                  </a:lnTo>
                  <a:lnTo>
                    <a:pt x="657479" y="525653"/>
                  </a:lnTo>
                  <a:lnTo>
                    <a:pt x="658177" y="525145"/>
                  </a:lnTo>
                  <a:lnTo>
                    <a:pt x="657872" y="524764"/>
                  </a:lnTo>
                  <a:lnTo>
                    <a:pt x="656958" y="523621"/>
                  </a:lnTo>
                  <a:lnTo>
                    <a:pt x="655866" y="524764"/>
                  </a:lnTo>
                  <a:lnTo>
                    <a:pt x="654621" y="522732"/>
                  </a:lnTo>
                  <a:lnTo>
                    <a:pt x="653605" y="525653"/>
                  </a:lnTo>
                  <a:lnTo>
                    <a:pt x="652830" y="525399"/>
                  </a:lnTo>
                  <a:lnTo>
                    <a:pt x="653059" y="524383"/>
                  </a:lnTo>
                  <a:lnTo>
                    <a:pt x="653148" y="523875"/>
                  </a:lnTo>
                  <a:lnTo>
                    <a:pt x="653110" y="522986"/>
                  </a:lnTo>
                  <a:lnTo>
                    <a:pt x="651306" y="523875"/>
                  </a:lnTo>
                  <a:lnTo>
                    <a:pt x="646557" y="521208"/>
                  </a:lnTo>
                  <a:lnTo>
                    <a:pt x="647090" y="524891"/>
                  </a:lnTo>
                  <a:lnTo>
                    <a:pt x="647382" y="525145"/>
                  </a:lnTo>
                  <a:lnTo>
                    <a:pt x="647128" y="525272"/>
                  </a:lnTo>
                  <a:lnTo>
                    <a:pt x="641692" y="526669"/>
                  </a:lnTo>
                  <a:lnTo>
                    <a:pt x="639470" y="522478"/>
                  </a:lnTo>
                  <a:lnTo>
                    <a:pt x="639064" y="521716"/>
                  </a:lnTo>
                  <a:lnTo>
                    <a:pt x="638390" y="520446"/>
                  </a:lnTo>
                  <a:lnTo>
                    <a:pt x="638327" y="520319"/>
                  </a:lnTo>
                  <a:lnTo>
                    <a:pt x="633361" y="520446"/>
                  </a:lnTo>
                  <a:lnTo>
                    <a:pt x="633476" y="520065"/>
                  </a:lnTo>
                  <a:lnTo>
                    <a:pt x="633552" y="519811"/>
                  </a:lnTo>
                  <a:lnTo>
                    <a:pt x="633666" y="519430"/>
                  </a:lnTo>
                  <a:lnTo>
                    <a:pt x="630618" y="519811"/>
                  </a:lnTo>
                  <a:lnTo>
                    <a:pt x="627418" y="518414"/>
                  </a:lnTo>
                  <a:lnTo>
                    <a:pt x="624878" y="520065"/>
                  </a:lnTo>
                  <a:lnTo>
                    <a:pt x="624065" y="519811"/>
                  </a:lnTo>
                  <a:lnTo>
                    <a:pt x="623544" y="517779"/>
                  </a:lnTo>
                  <a:lnTo>
                    <a:pt x="623595" y="517525"/>
                  </a:lnTo>
                  <a:lnTo>
                    <a:pt x="624192" y="516636"/>
                  </a:lnTo>
                  <a:lnTo>
                    <a:pt x="621893" y="516763"/>
                  </a:lnTo>
                  <a:lnTo>
                    <a:pt x="621360" y="517779"/>
                  </a:lnTo>
                  <a:lnTo>
                    <a:pt x="620826" y="517271"/>
                  </a:lnTo>
                  <a:lnTo>
                    <a:pt x="618820" y="515366"/>
                  </a:lnTo>
                  <a:lnTo>
                    <a:pt x="619975" y="514858"/>
                  </a:lnTo>
                  <a:lnTo>
                    <a:pt x="620763" y="514502"/>
                  </a:lnTo>
                  <a:lnTo>
                    <a:pt x="621322" y="514731"/>
                  </a:lnTo>
                  <a:lnTo>
                    <a:pt x="620890" y="514438"/>
                  </a:lnTo>
                  <a:lnTo>
                    <a:pt x="621398" y="514223"/>
                  </a:lnTo>
                  <a:lnTo>
                    <a:pt x="620153" y="513943"/>
                  </a:lnTo>
                  <a:lnTo>
                    <a:pt x="619620" y="513588"/>
                  </a:lnTo>
                  <a:lnTo>
                    <a:pt x="619061" y="513207"/>
                  </a:lnTo>
                  <a:lnTo>
                    <a:pt x="618871" y="513080"/>
                  </a:lnTo>
                  <a:lnTo>
                    <a:pt x="618693" y="511302"/>
                  </a:lnTo>
                  <a:lnTo>
                    <a:pt x="615048" y="513207"/>
                  </a:lnTo>
                  <a:lnTo>
                    <a:pt x="615797" y="512191"/>
                  </a:lnTo>
                  <a:lnTo>
                    <a:pt x="616737" y="510921"/>
                  </a:lnTo>
                  <a:lnTo>
                    <a:pt x="613867" y="509397"/>
                  </a:lnTo>
                  <a:lnTo>
                    <a:pt x="612381" y="509778"/>
                  </a:lnTo>
                  <a:lnTo>
                    <a:pt x="613791" y="512191"/>
                  </a:lnTo>
                  <a:lnTo>
                    <a:pt x="612241" y="512191"/>
                  </a:lnTo>
                  <a:lnTo>
                    <a:pt x="611695" y="511937"/>
                  </a:lnTo>
                  <a:lnTo>
                    <a:pt x="610362" y="511302"/>
                  </a:lnTo>
                  <a:lnTo>
                    <a:pt x="609815" y="511048"/>
                  </a:lnTo>
                  <a:lnTo>
                    <a:pt x="610590" y="509524"/>
                  </a:lnTo>
                  <a:lnTo>
                    <a:pt x="610844" y="509016"/>
                  </a:lnTo>
                  <a:lnTo>
                    <a:pt x="611365" y="507949"/>
                  </a:lnTo>
                  <a:lnTo>
                    <a:pt x="610146" y="507238"/>
                  </a:lnTo>
                  <a:lnTo>
                    <a:pt x="607618" y="505968"/>
                  </a:lnTo>
                  <a:lnTo>
                    <a:pt x="603516" y="506730"/>
                  </a:lnTo>
                  <a:lnTo>
                    <a:pt x="599782" y="507238"/>
                  </a:lnTo>
                  <a:lnTo>
                    <a:pt x="599440" y="506844"/>
                  </a:lnTo>
                  <a:lnTo>
                    <a:pt x="597725" y="509016"/>
                  </a:lnTo>
                  <a:lnTo>
                    <a:pt x="595274" y="507873"/>
                  </a:lnTo>
                  <a:lnTo>
                    <a:pt x="594893" y="506476"/>
                  </a:lnTo>
                  <a:lnTo>
                    <a:pt x="593763" y="502412"/>
                  </a:lnTo>
                  <a:lnTo>
                    <a:pt x="592950" y="502285"/>
                  </a:lnTo>
                  <a:lnTo>
                    <a:pt x="589851" y="499618"/>
                  </a:lnTo>
                  <a:lnTo>
                    <a:pt x="588479" y="506476"/>
                  </a:lnTo>
                  <a:lnTo>
                    <a:pt x="585089" y="504317"/>
                  </a:lnTo>
                  <a:lnTo>
                    <a:pt x="585216" y="506412"/>
                  </a:lnTo>
                  <a:lnTo>
                    <a:pt x="584974" y="509016"/>
                  </a:lnTo>
                  <a:lnTo>
                    <a:pt x="581964" y="509524"/>
                  </a:lnTo>
                  <a:lnTo>
                    <a:pt x="579513" y="508508"/>
                  </a:lnTo>
                  <a:lnTo>
                    <a:pt x="579551" y="508127"/>
                  </a:lnTo>
                  <a:lnTo>
                    <a:pt x="579780" y="505714"/>
                  </a:lnTo>
                  <a:lnTo>
                    <a:pt x="579970" y="503809"/>
                  </a:lnTo>
                  <a:lnTo>
                    <a:pt x="581444" y="503301"/>
                  </a:lnTo>
                  <a:lnTo>
                    <a:pt x="581812" y="503174"/>
                  </a:lnTo>
                  <a:lnTo>
                    <a:pt x="582447" y="503174"/>
                  </a:lnTo>
                  <a:lnTo>
                    <a:pt x="582536" y="503974"/>
                  </a:lnTo>
                  <a:lnTo>
                    <a:pt x="583488" y="503809"/>
                  </a:lnTo>
                  <a:lnTo>
                    <a:pt x="584695" y="503555"/>
                  </a:lnTo>
                  <a:lnTo>
                    <a:pt x="583971" y="502031"/>
                  </a:lnTo>
                  <a:lnTo>
                    <a:pt x="583361" y="503174"/>
                  </a:lnTo>
                  <a:lnTo>
                    <a:pt x="583107" y="502793"/>
                  </a:lnTo>
                  <a:lnTo>
                    <a:pt x="582536" y="501904"/>
                  </a:lnTo>
                  <a:lnTo>
                    <a:pt x="582371" y="501650"/>
                  </a:lnTo>
                  <a:lnTo>
                    <a:pt x="578954" y="500926"/>
                  </a:lnTo>
                  <a:lnTo>
                    <a:pt x="578827" y="500811"/>
                  </a:lnTo>
                  <a:lnTo>
                    <a:pt x="580047" y="499110"/>
                  </a:lnTo>
                  <a:lnTo>
                    <a:pt x="577837" y="499872"/>
                  </a:lnTo>
                  <a:lnTo>
                    <a:pt x="578180" y="500253"/>
                  </a:lnTo>
                  <a:lnTo>
                    <a:pt x="578535" y="500634"/>
                  </a:lnTo>
                  <a:lnTo>
                    <a:pt x="578180" y="500253"/>
                  </a:lnTo>
                  <a:lnTo>
                    <a:pt x="577164" y="499364"/>
                  </a:lnTo>
                  <a:lnTo>
                    <a:pt x="574916" y="500634"/>
                  </a:lnTo>
                  <a:lnTo>
                    <a:pt x="571754" y="498729"/>
                  </a:lnTo>
                  <a:lnTo>
                    <a:pt x="572173" y="499491"/>
                  </a:lnTo>
                  <a:lnTo>
                    <a:pt x="572350" y="501015"/>
                  </a:lnTo>
                  <a:lnTo>
                    <a:pt x="571817" y="500888"/>
                  </a:lnTo>
                  <a:lnTo>
                    <a:pt x="567143" y="498348"/>
                  </a:lnTo>
                  <a:lnTo>
                    <a:pt x="569125" y="502793"/>
                  </a:lnTo>
                  <a:lnTo>
                    <a:pt x="567397" y="502666"/>
                  </a:lnTo>
                  <a:lnTo>
                    <a:pt x="565658" y="502539"/>
                  </a:lnTo>
                  <a:lnTo>
                    <a:pt x="564121" y="500253"/>
                  </a:lnTo>
                  <a:lnTo>
                    <a:pt x="565886" y="499110"/>
                  </a:lnTo>
                  <a:lnTo>
                    <a:pt x="567258" y="498221"/>
                  </a:lnTo>
                  <a:lnTo>
                    <a:pt x="563524" y="499110"/>
                  </a:lnTo>
                  <a:lnTo>
                    <a:pt x="562737" y="498348"/>
                  </a:lnTo>
                  <a:lnTo>
                    <a:pt x="562089" y="497713"/>
                  </a:lnTo>
                  <a:lnTo>
                    <a:pt x="561695" y="497332"/>
                  </a:lnTo>
                  <a:lnTo>
                    <a:pt x="562673" y="496570"/>
                  </a:lnTo>
                  <a:lnTo>
                    <a:pt x="564769" y="494919"/>
                  </a:lnTo>
                  <a:lnTo>
                    <a:pt x="561187" y="496570"/>
                  </a:lnTo>
                  <a:lnTo>
                    <a:pt x="559816" y="493395"/>
                  </a:lnTo>
                  <a:lnTo>
                    <a:pt x="559257" y="492125"/>
                  </a:lnTo>
                  <a:lnTo>
                    <a:pt x="557530" y="491363"/>
                  </a:lnTo>
                  <a:lnTo>
                    <a:pt x="558266" y="491109"/>
                  </a:lnTo>
                  <a:lnTo>
                    <a:pt x="556641" y="490728"/>
                  </a:lnTo>
                  <a:lnTo>
                    <a:pt x="557110" y="493395"/>
                  </a:lnTo>
                  <a:lnTo>
                    <a:pt x="556221" y="492760"/>
                  </a:lnTo>
                  <a:lnTo>
                    <a:pt x="555396" y="492633"/>
                  </a:lnTo>
                  <a:lnTo>
                    <a:pt x="555612" y="491617"/>
                  </a:lnTo>
                  <a:lnTo>
                    <a:pt x="554482" y="492823"/>
                  </a:lnTo>
                  <a:lnTo>
                    <a:pt x="554367" y="493141"/>
                  </a:lnTo>
                  <a:lnTo>
                    <a:pt x="555586" y="495808"/>
                  </a:lnTo>
                  <a:lnTo>
                    <a:pt x="553199" y="497713"/>
                  </a:lnTo>
                  <a:lnTo>
                    <a:pt x="552361" y="496506"/>
                  </a:lnTo>
                  <a:lnTo>
                    <a:pt x="553034" y="496824"/>
                  </a:lnTo>
                  <a:lnTo>
                    <a:pt x="552589" y="496189"/>
                  </a:lnTo>
                  <a:lnTo>
                    <a:pt x="551942" y="495287"/>
                  </a:lnTo>
                  <a:lnTo>
                    <a:pt x="551942" y="496316"/>
                  </a:lnTo>
                  <a:lnTo>
                    <a:pt x="549021" y="498348"/>
                  </a:lnTo>
                  <a:lnTo>
                    <a:pt x="549033" y="498094"/>
                  </a:lnTo>
                  <a:lnTo>
                    <a:pt x="549097" y="496824"/>
                  </a:lnTo>
                  <a:lnTo>
                    <a:pt x="549173" y="495046"/>
                  </a:lnTo>
                  <a:lnTo>
                    <a:pt x="551942" y="496316"/>
                  </a:lnTo>
                  <a:lnTo>
                    <a:pt x="551942" y="495287"/>
                  </a:lnTo>
                  <a:lnTo>
                    <a:pt x="551776" y="495046"/>
                  </a:lnTo>
                  <a:lnTo>
                    <a:pt x="551408" y="494538"/>
                  </a:lnTo>
                  <a:lnTo>
                    <a:pt x="551053" y="494030"/>
                  </a:lnTo>
                  <a:lnTo>
                    <a:pt x="550862" y="493776"/>
                  </a:lnTo>
                  <a:lnTo>
                    <a:pt x="549325" y="491617"/>
                  </a:lnTo>
                  <a:lnTo>
                    <a:pt x="551065" y="491680"/>
                  </a:lnTo>
                  <a:lnTo>
                    <a:pt x="550443" y="491236"/>
                  </a:lnTo>
                  <a:lnTo>
                    <a:pt x="550354" y="490855"/>
                  </a:lnTo>
                  <a:lnTo>
                    <a:pt x="550697" y="490601"/>
                  </a:lnTo>
                  <a:lnTo>
                    <a:pt x="550926" y="490499"/>
                  </a:lnTo>
                  <a:lnTo>
                    <a:pt x="550875" y="490347"/>
                  </a:lnTo>
                  <a:lnTo>
                    <a:pt x="547624" y="486918"/>
                  </a:lnTo>
                  <a:lnTo>
                    <a:pt x="548525" y="493776"/>
                  </a:lnTo>
                  <a:lnTo>
                    <a:pt x="544626" y="493026"/>
                  </a:lnTo>
                  <a:lnTo>
                    <a:pt x="544703" y="492633"/>
                  </a:lnTo>
                  <a:lnTo>
                    <a:pt x="545287" y="491490"/>
                  </a:lnTo>
                  <a:lnTo>
                    <a:pt x="545198" y="491109"/>
                  </a:lnTo>
                  <a:lnTo>
                    <a:pt x="544830" y="490499"/>
                  </a:lnTo>
                  <a:lnTo>
                    <a:pt x="543699" y="492887"/>
                  </a:lnTo>
                  <a:lnTo>
                    <a:pt x="541959" y="494030"/>
                  </a:lnTo>
                  <a:lnTo>
                    <a:pt x="539623" y="492125"/>
                  </a:lnTo>
                  <a:lnTo>
                    <a:pt x="538962" y="494538"/>
                  </a:lnTo>
                  <a:lnTo>
                    <a:pt x="537641" y="494157"/>
                  </a:lnTo>
                  <a:lnTo>
                    <a:pt x="539064" y="495173"/>
                  </a:lnTo>
                  <a:lnTo>
                    <a:pt x="538226" y="496824"/>
                  </a:lnTo>
                  <a:lnTo>
                    <a:pt x="536981" y="496443"/>
                  </a:lnTo>
                  <a:lnTo>
                    <a:pt x="535076" y="496697"/>
                  </a:lnTo>
                  <a:lnTo>
                    <a:pt x="533806" y="498094"/>
                  </a:lnTo>
                  <a:lnTo>
                    <a:pt x="533628" y="497205"/>
                  </a:lnTo>
                  <a:lnTo>
                    <a:pt x="533349" y="495808"/>
                  </a:lnTo>
                  <a:lnTo>
                    <a:pt x="532726" y="492760"/>
                  </a:lnTo>
                  <a:lnTo>
                    <a:pt x="532396" y="491109"/>
                  </a:lnTo>
                  <a:lnTo>
                    <a:pt x="529247" y="492760"/>
                  </a:lnTo>
                  <a:lnTo>
                    <a:pt x="528548" y="491871"/>
                  </a:lnTo>
                  <a:lnTo>
                    <a:pt x="528459" y="491744"/>
                  </a:lnTo>
                  <a:lnTo>
                    <a:pt x="528256" y="491490"/>
                  </a:lnTo>
                  <a:lnTo>
                    <a:pt x="528345" y="491109"/>
                  </a:lnTo>
                  <a:lnTo>
                    <a:pt x="529310" y="489839"/>
                  </a:lnTo>
                  <a:lnTo>
                    <a:pt x="529590" y="489458"/>
                  </a:lnTo>
                  <a:lnTo>
                    <a:pt x="529564" y="489204"/>
                  </a:lnTo>
                  <a:lnTo>
                    <a:pt x="528688" y="488315"/>
                  </a:lnTo>
                  <a:lnTo>
                    <a:pt x="525602" y="489877"/>
                  </a:lnTo>
                  <a:lnTo>
                    <a:pt x="525894" y="489839"/>
                  </a:lnTo>
                  <a:lnTo>
                    <a:pt x="521868" y="492887"/>
                  </a:lnTo>
                  <a:lnTo>
                    <a:pt x="522820" y="493026"/>
                  </a:lnTo>
                  <a:lnTo>
                    <a:pt x="523671" y="493026"/>
                  </a:lnTo>
                  <a:lnTo>
                    <a:pt x="524078" y="493026"/>
                  </a:lnTo>
                  <a:lnTo>
                    <a:pt x="524002" y="492823"/>
                  </a:lnTo>
                  <a:lnTo>
                    <a:pt x="523824" y="492404"/>
                  </a:lnTo>
                  <a:lnTo>
                    <a:pt x="524002" y="492823"/>
                  </a:lnTo>
                  <a:lnTo>
                    <a:pt x="525538" y="491871"/>
                  </a:lnTo>
                  <a:lnTo>
                    <a:pt x="526453" y="492506"/>
                  </a:lnTo>
                  <a:lnTo>
                    <a:pt x="524941" y="493776"/>
                  </a:lnTo>
                  <a:lnTo>
                    <a:pt x="524840" y="494030"/>
                  </a:lnTo>
                  <a:lnTo>
                    <a:pt x="525208" y="495808"/>
                  </a:lnTo>
                  <a:lnTo>
                    <a:pt x="524586" y="494284"/>
                  </a:lnTo>
                  <a:lnTo>
                    <a:pt x="524484" y="494157"/>
                  </a:lnTo>
                  <a:lnTo>
                    <a:pt x="524383" y="493776"/>
                  </a:lnTo>
                  <a:lnTo>
                    <a:pt x="524129" y="493141"/>
                  </a:lnTo>
                  <a:lnTo>
                    <a:pt x="523494" y="493141"/>
                  </a:lnTo>
                  <a:lnTo>
                    <a:pt x="522770" y="493141"/>
                  </a:lnTo>
                  <a:lnTo>
                    <a:pt x="520458" y="497205"/>
                  </a:lnTo>
                  <a:lnTo>
                    <a:pt x="519709" y="496189"/>
                  </a:lnTo>
                  <a:lnTo>
                    <a:pt x="519226" y="495554"/>
                  </a:lnTo>
                  <a:lnTo>
                    <a:pt x="518287" y="494284"/>
                  </a:lnTo>
                  <a:lnTo>
                    <a:pt x="518388" y="493649"/>
                  </a:lnTo>
                  <a:lnTo>
                    <a:pt x="518426" y="493395"/>
                  </a:lnTo>
                  <a:lnTo>
                    <a:pt x="518642" y="492125"/>
                  </a:lnTo>
                  <a:lnTo>
                    <a:pt x="518680" y="491871"/>
                  </a:lnTo>
                  <a:lnTo>
                    <a:pt x="518706" y="491744"/>
                  </a:lnTo>
                  <a:lnTo>
                    <a:pt x="518934" y="490347"/>
                  </a:lnTo>
                  <a:lnTo>
                    <a:pt x="519290" y="488188"/>
                  </a:lnTo>
                  <a:lnTo>
                    <a:pt x="515797" y="484886"/>
                  </a:lnTo>
                  <a:lnTo>
                    <a:pt x="511898" y="490347"/>
                  </a:lnTo>
                  <a:lnTo>
                    <a:pt x="507072" y="488188"/>
                  </a:lnTo>
                  <a:lnTo>
                    <a:pt x="508393" y="489331"/>
                  </a:lnTo>
                  <a:lnTo>
                    <a:pt x="508431" y="489712"/>
                  </a:lnTo>
                  <a:lnTo>
                    <a:pt x="507530" y="491744"/>
                  </a:lnTo>
                  <a:lnTo>
                    <a:pt x="507301" y="491490"/>
                  </a:lnTo>
                  <a:lnTo>
                    <a:pt x="506056" y="490093"/>
                  </a:lnTo>
                  <a:lnTo>
                    <a:pt x="505383" y="489331"/>
                  </a:lnTo>
                  <a:lnTo>
                    <a:pt x="503605" y="490093"/>
                  </a:lnTo>
                  <a:lnTo>
                    <a:pt x="503770" y="489331"/>
                  </a:lnTo>
                  <a:lnTo>
                    <a:pt x="504037" y="488061"/>
                  </a:lnTo>
                  <a:lnTo>
                    <a:pt x="503262" y="487426"/>
                  </a:lnTo>
                  <a:lnTo>
                    <a:pt x="503110" y="487299"/>
                  </a:lnTo>
                  <a:lnTo>
                    <a:pt x="502589" y="485902"/>
                  </a:lnTo>
                  <a:lnTo>
                    <a:pt x="502462" y="487426"/>
                  </a:lnTo>
                  <a:lnTo>
                    <a:pt x="498894" y="485267"/>
                  </a:lnTo>
                  <a:lnTo>
                    <a:pt x="497890" y="489331"/>
                  </a:lnTo>
                  <a:lnTo>
                    <a:pt x="495985" y="486283"/>
                  </a:lnTo>
                  <a:lnTo>
                    <a:pt x="492036" y="484632"/>
                  </a:lnTo>
                  <a:lnTo>
                    <a:pt x="490601" y="491490"/>
                  </a:lnTo>
                  <a:lnTo>
                    <a:pt x="490169" y="491363"/>
                  </a:lnTo>
                  <a:lnTo>
                    <a:pt x="486778" y="490347"/>
                  </a:lnTo>
                  <a:lnTo>
                    <a:pt x="487591" y="489204"/>
                  </a:lnTo>
                  <a:lnTo>
                    <a:pt x="488226" y="488315"/>
                  </a:lnTo>
                  <a:lnTo>
                    <a:pt x="486625" y="486537"/>
                  </a:lnTo>
                  <a:lnTo>
                    <a:pt x="487756" y="486029"/>
                  </a:lnTo>
                  <a:lnTo>
                    <a:pt x="489445" y="485267"/>
                  </a:lnTo>
                  <a:lnTo>
                    <a:pt x="488124" y="485140"/>
                  </a:lnTo>
                  <a:lnTo>
                    <a:pt x="486994" y="484632"/>
                  </a:lnTo>
                  <a:lnTo>
                    <a:pt x="486803" y="486029"/>
                  </a:lnTo>
                  <a:lnTo>
                    <a:pt x="486194" y="484632"/>
                  </a:lnTo>
                  <a:lnTo>
                    <a:pt x="482854" y="488315"/>
                  </a:lnTo>
                  <a:lnTo>
                    <a:pt x="481863" y="486283"/>
                  </a:lnTo>
                  <a:lnTo>
                    <a:pt x="481215" y="487045"/>
                  </a:lnTo>
                  <a:lnTo>
                    <a:pt x="480783" y="489204"/>
                  </a:lnTo>
                  <a:lnTo>
                    <a:pt x="479348" y="488823"/>
                  </a:lnTo>
                  <a:lnTo>
                    <a:pt x="477012" y="488950"/>
                  </a:lnTo>
                  <a:lnTo>
                    <a:pt x="478040" y="491363"/>
                  </a:lnTo>
                  <a:lnTo>
                    <a:pt x="477735" y="490728"/>
                  </a:lnTo>
                  <a:lnTo>
                    <a:pt x="474713" y="484378"/>
                  </a:lnTo>
                  <a:lnTo>
                    <a:pt x="466737" y="490728"/>
                  </a:lnTo>
                  <a:lnTo>
                    <a:pt x="466610" y="490474"/>
                  </a:lnTo>
                  <a:lnTo>
                    <a:pt x="464159" y="485648"/>
                  </a:lnTo>
                  <a:lnTo>
                    <a:pt x="463778" y="484886"/>
                  </a:lnTo>
                  <a:lnTo>
                    <a:pt x="460844" y="485267"/>
                  </a:lnTo>
                  <a:lnTo>
                    <a:pt x="457327" y="485648"/>
                  </a:lnTo>
                  <a:lnTo>
                    <a:pt x="454710" y="485521"/>
                  </a:lnTo>
                  <a:lnTo>
                    <a:pt x="454825" y="485267"/>
                  </a:lnTo>
                  <a:lnTo>
                    <a:pt x="454875" y="484543"/>
                  </a:lnTo>
                  <a:lnTo>
                    <a:pt x="455295" y="484759"/>
                  </a:lnTo>
                  <a:lnTo>
                    <a:pt x="454888" y="484505"/>
                  </a:lnTo>
                  <a:lnTo>
                    <a:pt x="451866" y="482600"/>
                  </a:lnTo>
                  <a:lnTo>
                    <a:pt x="452564" y="490474"/>
                  </a:lnTo>
                  <a:lnTo>
                    <a:pt x="450938" y="489458"/>
                  </a:lnTo>
                  <a:lnTo>
                    <a:pt x="449910" y="488823"/>
                  </a:lnTo>
                  <a:lnTo>
                    <a:pt x="448678" y="488061"/>
                  </a:lnTo>
                  <a:lnTo>
                    <a:pt x="448614" y="487934"/>
                  </a:lnTo>
                  <a:lnTo>
                    <a:pt x="448233" y="487172"/>
                  </a:lnTo>
                  <a:lnTo>
                    <a:pt x="447395" y="485521"/>
                  </a:lnTo>
                  <a:lnTo>
                    <a:pt x="446887" y="484505"/>
                  </a:lnTo>
                  <a:lnTo>
                    <a:pt x="451002" y="486410"/>
                  </a:lnTo>
                  <a:lnTo>
                    <a:pt x="449910" y="485140"/>
                  </a:lnTo>
                  <a:lnTo>
                    <a:pt x="449808" y="484505"/>
                  </a:lnTo>
                  <a:lnTo>
                    <a:pt x="449808" y="478155"/>
                  </a:lnTo>
                  <a:lnTo>
                    <a:pt x="444804" y="485521"/>
                  </a:lnTo>
                  <a:lnTo>
                    <a:pt x="443395" y="483108"/>
                  </a:lnTo>
                  <a:lnTo>
                    <a:pt x="442366" y="481330"/>
                  </a:lnTo>
                  <a:lnTo>
                    <a:pt x="443077" y="480949"/>
                  </a:lnTo>
                  <a:lnTo>
                    <a:pt x="441147" y="478536"/>
                  </a:lnTo>
                  <a:lnTo>
                    <a:pt x="437743" y="483108"/>
                  </a:lnTo>
                  <a:lnTo>
                    <a:pt x="434352" y="482346"/>
                  </a:lnTo>
                  <a:lnTo>
                    <a:pt x="434428" y="482092"/>
                  </a:lnTo>
                  <a:lnTo>
                    <a:pt x="434441" y="481330"/>
                  </a:lnTo>
                  <a:lnTo>
                    <a:pt x="431838" y="484632"/>
                  </a:lnTo>
                  <a:lnTo>
                    <a:pt x="427329" y="485521"/>
                  </a:lnTo>
                  <a:lnTo>
                    <a:pt x="425081" y="486029"/>
                  </a:lnTo>
                  <a:lnTo>
                    <a:pt x="425145" y="486283"/>
                  </a:lnTo>
                  <a:lnTo>
                    <a:pt x="425246" y="486537"/>
                  </a:lnTo>
                  <a:lnTo>
                    <a:pt x="422249" y="487172"/>
                  </a:lnTo>
                  <a:lnTo>
                    <a:pt x="421386" y="485648"/>
                  </a:lnTo>
                  <a:lnTo>
                    <a:pt x="419328" y="484251"/>
                  </a:lnTo>
                  <a:lnTo>
                    <a:pt x="419303" y="483362"/>
                  </a:lnTo>
                  <a:lnTo>
                    <a:pt x="419227" y="481330"/>
                  </a:lnTo>
                  <a:lnTo>
                    <a:pt x="422033" y="481330"/>
                  </a:lnTo>
                  <a:lnTo>
                    <a:pt x="420827" y="477520"/>
                  </a:lnTo>
                  <a:lnTo>
                    <a:pt x="418401" y="481330"/>
                  </a:lnTo>
                  <a:lnTo>
                    <a:pt x="416979" y="480568"/>
                  </a:lnTo>
                  <a:lnTo>
                    <a:pt x="417258" y="478917"/>
                  </a:lnTo>
                  <a:lnTo>
                    <a:pt x="412940" y="479298"/>
                  </a:lnTo>
                  <a:lnTo>
                    <a:pt x="412648" y="483362"/>
                  </a:lnTo>
                  <a:lnTo>
                    <a:pt x="408076" y="482854"/>
                  </a:lnTo>
                  <a:lnTo>
                    <a:pt x="408305" y="483489"/>
                  </a:lnTo>
                  <a:lnTo>
                    <a:pt x="408393" y="484124"/>
                  </a:lnTo>
                  <a:lnTo>
                    <a:pt x="405777" y="487934"/>
                  </a:lnTo>
                  <a:lnTo>
                    <a:pt x="405803" y="487680"/>
                  </a:lnTo>
                  <a:lnTo>
                    <a:pt x="405955" y="486410"/>
                  </a:lnTo>
                  <a:lnTo>
                    <a:pt x="406158" y="484632"/>
                  </a:lnTo>
                  <a:lnTo>
                    <a:pt x="406171" y="484505"/>
                  </a:lnTo>
                  <a:lnTo>
                    <a:pt x="406501" y="481711"/>
                  </a:lnTo>
                  <a:lnTo>
                    <a:pt x="403847" y="484505"/>
                  </a:lnTo>
                  <a:lnTo>
                    <a:pt x="403288" y="480314"/>
                  </a:lnTo>
                  <a:lnTo>
                    <a:pt x="401574" y="481330"/>
                  </a:lnTo>
                  <a:lnTo>
                    <a:pt x="397306" y="483997"/>
                  </a:lnTo>
                  <a:lnTo>
                    <a:pt x="394309" y="484632"/>
                  </a:lnTo>
                  <a:lnTo>
                    <a:pt x="394385" y="484505"/>
                  </a:lnTo>
                  <a:lnTo>
                    <a:pt x="395185" y="483196"/>
                  </a:lnTo>
                  <a:lnTo>
                    <a:pt x="392671" y="484505"/>
                  </a:lnTo>
                  <a:lnTo>
                    <a:pt x="389407" y="484378"/>
                  </a:lnTo>
                  <a:lnTo>
                    <a:pt x="389521" y="483362"/>
                  </a:lnTo>
                  <a:lnTo>
                    <a:pt x="389661" y="482092"/>
                  </a:lnTo>
                  <a:lnTo>
                    <a:pt x="390283" y="476377"/>
                  </a:lnTo>
                  <a:lnTo>
                    <a:pt x="380961" y="482092"/>
                  </a:lnTo>
                  <a:lnTo>
                    <a:pt x="380733" y="481457"/>
                  </a:lnTo>
                  <a:lnTo>
                    <a:pt x="380517" y="480822"/>
                  </a:lnTo>
                  <a:lnTo>
                    <a:pt x="379755" y="478663"/>
                  </a:lnTo>
                  <a:lnTo>
                    <a:pt x="378764" y="475869"/>
                  </a:lnTo>
                  <a:lnTo>
                    <a:pt x="372884" y="478663"/>
                  </a:lnTo>
                  <a:lnTo>
                    <a:pt x="367284" y="474218"/>
                  </a:lnTo>
                  <a:lnTo>
                    <a:pt x="360489" y="474599"/>
                  </a:lnTo>
                  <a:lnTo>
                    <a:pt x="362775" y="480822"/>
                  </a:lnTo>
                  <a:lnTo>
                    <a:pt x="358508" y="474726"/>
                  </a:lnTo>
                  <a:lnTo>
                    <a:pt x="358546" y="475665"/>
                  </a:lnTo>
                  <a:lnTo>
                    <a:pt x="356870" y="474548"/>
                  </a:lnTo>
                  <a:lnTo>
                    <a:pt x="358597" y="476719"/>
                  </a:lnTo>
                  <a:lnTo>
                    <a:pt x="358622" y="477291"/>
                  </a:lnTo>
                  <a:lnTo>
                    <a:pt x="358800" y="481076"/>
                  </a:lnTo>
                  <a:lnTo>
                    <a:pt x="357225" y="481457"/>
                  </a:lnTo>
                  <a:lnTo>
                    <a:pt x="356628" y="481330"/>
                  </a:lnTo>
                  <a:lnTo>
                    <a:pt x="356501" y="480949"/>
                  </a:lnTo>
                  <a:lnTo>
                    <a:pt x="354672" y="479425"/>
                  </a:lnTo>
                  <a:lnTo>
                    <a:pt x="353758" y="478663"/>
                  </a:lnTo>
                  <a:lnTo>
                    <a:pt x="353453" y="478409"/>
                  </a:lnTo>
                  <a:lnTo>
                    <a:pt x="351790" y="477012"/>
                  </a:lnTo>
                  <a:lnTo>
                    <a:pt x="350685" y="475107"/>
                  </a:lnTo>
                  <a:lnTo>
                    <a:pt x="353301" y="475615"/>
                  </a:lnTo>
                  <a:lnTo>
                    <a:pt x="353263" y="475107"/>
                  </a:lnTo>
                  <a:lnTo>
                    <a:pt x="353174" y="474218"/>
                  </a:lnTo>
                  <a:lnTo>
                    <a:pt x="349732" y="473583"/>
                  </a:lnTo>
                  <a:lnTo>
                    <a:pt x="350329" y="472948"/>
                  </a:lnTo>
                  <a:lnTo>
                    <a:pt x="351777" y="471424"/>
                  </a:lnTo>
                  <a:lnTo>
                    <a:pt x="349504" y="469646"/>
                  </a:lnTo>
                  <a:lnTo>
                    <a:pt x="349948" y="471932"/>
                  </a:lnTo>
                  <a:lnTo>
                    <a:pt x="348259" y="472948"/>
                  </a:lnTo>
                  <a:lnTo>
                    <a:pt x="346303" y="472059"/>
                  </a:lnTo>
                  <a:lnTo>
                    <a:pt x="349046" y="475107"/>
                  </a:lnTo>
                  <a:lnTo>
                    <a:pt x="344182" y="478409"/>
                  </a:lnTo>
                  <a:lnTo>
                    <a:pt x="344373" y="476123"/>
                  </a:lnTo>
                  <a:lnTo>
                    <a:pt x="344627" y="473075"/>
                  </a:lnTo>
                  <a:lnTo>
                    <a:pt x="344919" y="469646"/>
                  </a:lnTo>
                  <a:lnTo>
                    <a:pt x="340029" y="473075"/>
                  </a:lnTo>
                  <a:lnTo>
                    <a:pt x="340702" y="472186"/>
                  </a:lnTo>
                  <a:lnTo>
                    <a:pt x="341579" y="471043"/>
                  </a:lnTo>
                  <a:lnTo>
                    <a:pt x="339077" y="472186"/>
                  </a:lnTo>
                  <a:lnTo>
                    <a:pt x="332346" y="471043"/>
                  </a:lnTo>
                  <a:lnTo>
                    <a:pt x="329907" y="476123"/>
                  </a:lnTo>
                  <a:lnTo>
                    <a:pt x="329539" y="475488"/>
                  </a:lnTo>
                  <a:lnTo>
                    <a:pt x="329374" y="475107"/>
                  </a:lnTo>
                  <a:lnTo>
                    <a:pt x="328891" y="473583"/>
                  </a:lnTo>
                  <a:lnTo>
                    <a:pt x="329984" y="473202"/>
                  </a:lnTo>
                  <a:lnTo>
                    <a:pt x="324002" y="472440"/>
                  </a:lnTo>
                  <a:lnTo>
                    <a:pt x="316725" y="478663"/>
                  </a:lnTo>
                  <a:lnTo>
                    <a:pt x="314121" y="476885"/>
                  </a:lnTo>
                  <a:lnTo>
                    <a:pt x="312077" y="475488"/>
                  </a:lnTo>
                  <a:lnTo>
                    <a:pt x="312521" y="473964"/>
                  </a:lnTo>
                  <a:lnTo>
                    <a:pt x="311416" y="474345"/>
                  </a:lnTo>
                  <a:lnTo>
                    <a:pt x="310616" y="476885"/>
                  </a:lnTo>
                  <a:lnTo>
                    <a:pt x="310184" y="476377"/>
                  </a:lnTo>
                  <a:lnTo>
                    <a:pt x="309308" y="475361"/>
                  </a:lnTo>
                  <a:lnTo>
                    <a:pt x="309435" y="474218"/>
                  </a:lnTo>
                  <a:lnTo>
                    <a:pt x="309638" y="473710"/>
                  </a:lnTo>
                  <a:lnTo>
                    <a:pt x="309118" y="473583"/>
                  </a:lnTo>
                  <a:lnTo>
                    <a:pt x="308533" y="474091"/>
                  </a:lnTo>
                  <a:lnTo>
                    <a:pt x="306197" y="476377"/>
                  </a:lnTo>
                  <a:lnTo>
                    <a:pt x="304723" y="475488"/>
                  </a:lnTo>
                  <a:lnTo>
                    <a:pt x="305955" y="473710"/>
                  </a:lnTo>
                  <a:lnTo>
                    <a:pt x="300316" y="471881"/>
                  </a:lnTo>
                  <a:lnTo>
                    <a:pt x="300316" y="497560"/>
                  </a:lnTo>
                  <a:lnTo>
                    <a:pt x="298996" y="496887"/>
                  </a:lnTo>
                  <a:lnTo>
                    <a:pt x="299046" y="496570"/>
                  </a:lnTo>
                  <a:lnTo>
                    <a:pt x="299656" y="495681"/>
                  </a:lnTo>
                  <a:lnTo>
                    <a:pt x="300088" y="495046"/>
                  </a:lnTo>
                  <a:lnTo>
                    <a:pt x="300316" y="497560"/>
                  </a:lnTo>
                  <a:lnTo>
                    <a:pt x="300316" y="471881"/>
                  </a:lnTo>
                  <a:lnTo>
                    <a:pt x="300113" y="471805"/>
                  </a:lnTo>
                  <a:lnTo>
                    <a:pt x="297091" y="478155"/>
                  </a:lnTo>
                  <a:lnTo>
                    <a:pt x="292265" y="479425"/>
                  </a:lnTo>
                  <a:lnTo>
                    <a:pt x="292252" y="478028"/>
                  </a:lnTo>
                  <a:lnTo>
                    <a:pt x="292201" y="474726"/>
                  </a:lnTo>
                  <a:lnTo>
                    <a:pt x="285292" y="472694"/>
                  </a:lnTo>
                  <a:lnTo>
                    <a:pt x="285356" y="472059"/>
                  </a:lnTo>
                  <a:lnTo>
                    <a:pt x="278574" y="471551"/>
                  </a:lnTo>
                  <a:lnTo>
                    <a:pt x="273951" y="476123"/>
                  </a:lnTo>
                  <a:lnTo>
                    <a:pt x="267754" y="478028"/>
                  </a:lnTo>
                  <a:lnTo>
                    <a:pt x="267652" y="477901"/>
                  </a:lnTo>
                  <a:lnTo>
                    <a:pt x="266407" y="476377"/>
                  </a:lnTo>
                  <a:lnTo>
                    <a:pt x="263715" y="473075"/>
                  </a:lnTo>
                  <a:lnTo>
                    <a:pt x="254546" y="476377"/>
                  </a:lnTo>
                  <a:lnTo>
                    <a:pt x="248208" y="473837"/>
                  </a:lnTo>
                  <a:lnTo>
                    <a:pt x="249186" y="474599"/>
                  </a:lnTo>
                  <a:lnTo>
                    <a:pt x="248183" y="477393"/>
                  </a:lnTo>
                  <a:lnTo>
                    <a:pt x="247091" y="477901"/>
                  </a:lnTo>
                  <a:lnTo>
                    <a:pt x="245592" y="477012"/>
                  </a:lnTo>
                  <a:lnTo>
                    <a:pt x="243166" y="481330"/>
                  </a:lnTo>
                  <a:lnTo>
                    <a:pt x="243192" y="479679"/>
                  </a:lnTo>
                  <a:lnTo>
                    <a:pt x="243230" y="477012"/>
                  </a:lnTo>
                  <a:lnTo>
                    <a:pt x="243763" y="477139"/>
                  </a:lnTo>
                  <a:lnTo>
                    <a:pt x="243725" y="477012"/>
                  </a:lnTo>
                  <a:lnTo>
                    <a:pt x="242506" y="472948"/>
                  </a:lnTo>
                  <a:lnTo>
                    <a:pt x="239522" y="474218"/>
                  </a:lnTo>
                  <a:lnTo>
                    <a:pt x="237185" y="474218"/>
                  </a:lnTo>
                  <a:lnTo>
                    <a:pt x="237020" y="479679"/>
                  </a:lnTo>
                  <a:lnTo>
                    <a:pt x="236296" y="479298"/>
                  </a:lnTo>
                  <a:lnTo>
                    <a:pt x="235089" y="478663"/>
                  </a:lnTo>
                  <a:lnTo>
                    <a:pt x="231736" y="476885"/>
                  </a:lnTo>
                  <a:lnTo>
                    <a:pt x="226148" y="477647"/>
                  </a:lnTo>
                  <a:lnTo>
                    <a:pt x="221094" y="478663"/>
                  </a:lnTo>
                  <a:lnTo>
                    <a:pt x="217398" y="476250"/>
                  </a:lnTo>
                  <a:lnTo>
                    <a:pt x="215976" y="477774"/>
                  </a:lnTo>
                  <a:lnTo>
                    <a:pt x="214147" y="477774"/>
                  </a:lnTo>
                  <a:lnTo>
                    <a:pt x="212737" y="479298"/>
                  </a:lnTo>
                  <a:lnTo>
                    <a:pt x="212686" y="476504"/>
                  </a:lnTo>
                  <a:lnTo>
                    <a:pt x="212686" y="476377"/>
                  </a:lnTo>
                  <a:lnTo>
                    <a:pt x="206476" y="475488"/>
                  </a:lnTo>
                  <a:lnTo>
                    <a:pt x="201447" y="476504"/>
                  </a:lnTo>
                  <a:lnTo>
                    <a:pt x="202361" y="474345"/>
                  </a:lnTo>
                  <a:lnTo>
                    <a:pt x="199491" y="474218"/>
                  </a:lnTo>
                  <a:lnTo>
                    <a:pt x="199199" y="482981"/>
                  </a:lnTo>
                  <a:lnTo>
                    <a:pt x="196570" y="483362"/>
                  </a:lnTo>
                  <a:lnTo>
                    <a:pt x="196545" y="483235"/>
                  </a:lnTo>
                  <a:lnTo>
                    <a:pt x="196113" y="481330"/>
                  </a:lnTo>
                  <a:lnTo>
                    <a:pt x="195783" y="479933"/>
                  </a:lnTo>
                  <a:lnTo>
                    <a:pt x="195643" y="479298"/>
                  </a:lnTo>
                  <a:lnTo>
                    <a:pt x="195554" y="478917"/>
                  </a:lnTo>
                  <a:lnTo>
                    <a:pt x="190563" y="479298"/>
                  </a:lnTo>
                  <a:lnTo>
                    <a:pt x="185293" y="475742"/>
                  </a:lnTo>
                  <a:lnTo>
                    <a:pt x="180581" y="479933"/>
                  </a:lnTo>
                  <a:lnTo>
                    <a:pt x="180708" y="478028"/>
                  </a:lnTo>
                  <a:lnTo>
                    <a:pt x="181508" y="477774"/>
                  </a:lnTo>
                  <a:lnTo>
                    <a:pt x="179158" y="477774"/>
                  </a:lnTo>
                  <a:lnTo>
                    <a:pt x="178066" y="477393"/>
                  </a:lnTo>
                  <a:lnTo>
                    <a:pt x="172262" y="475361"/>
                  </a:lnTo>
                  <a:lnTo>
                    <a:pt x="172745" y="477735"/>
                  </a:lnTo>
                  <a:lnTo>
                    <a:pt x="172770" y="477888"/>
                  </a:lnTo>
                  <a:lnTo>
                    <a:pt x="172745" y="477735"/>
                  </a:lnTo>
                  <a:lnTo>
                    <a:pt x="168300" y="481330"/>
                  </a:lnTo>
                  <a:lnTo>
                    <a:pt x="165735" y="483235"/>
                  </a:lnTo>
                  <a:lnTo>
                    <a:pt x="165976" y="480314"/>
                  </a:lnTo>
                  <a:lnTo>
                    <a:pt x="163995" y="483997"/>
                  </a:lnTo>
                  <a:lnTo>
                    <a:pt x="163918" y="485140"/>
                  </a:lnTo>
                  <a:lnTo>
                    <a:pt x="160832" y="486410"/>
                  </a:lnTo>
                  <a:lnTo>
                    <a:pt x="160045" y="486029"/>
                  </a:lnTo>
                  <a:lnTo>
                    <a:pt x="160007" y="484200"/>
                  </a:lnTo>
                  <a:lnTo>
                    <a:pt x="158457" y="483362"/>
                  </a:lnTo>
                  <a:lnTo>
                    <a:pt x="159270" y="487680"/>
                  </a:lnTo>
                  <a:lnTo>
                    <a:pt x="156146" y="486283"/>
                  </a:lnTo>
                  <a:lnTo>
                    <a:pt x="157162" y="484378"/>
                  </a:lnTo>
                  <a:lnTo>
                    <a:pt x="154571" y="484251"/>
                  </a:lnTo>
                  <a:lnTo>
                    <a:pt x="154647" y="484505"/>
                  </a:lnTo>
                  <a:lnTo>
                    <a:pt x="154762" y="485394"/>
                  </a:lnTo>
                  <a:lnTo>
                    <a:pt x="153555" y="487553"/>
                  </a:lnTo>
                  <a:lnTo>
                    <a:pt x="152006" y="488823"/>
                  </a:lnTo>
                  <a:lnTo>
                    <a:pt x="151041" y="488315"/>
                  </a:lnTo>
                  <a:lnTo>
                    <a:pt x="148628" y="487045"/>
                  </a:lnTo>
                  <a:lnTo>
                    <a:pt x="148082" y="484505"/>
                  </a:lnTo>
                  <a:lnTo>
                    <a:pt x="147878" y="485902"/>
                  </a:lnTo>
                  <a:lnTo>
                    <a:pt x="147764" y="486283"/>
                  </a:lnTo>
                  <a:lnTo>
                    <a:pt x="146570" y="488315"/>
                  </a:lnTo>
                  <a:lnTo>
                    <a:pt x="145008" y="487680"/>
                  </a:lnTo>
                  <a:lnTo>
                    <a:pt x="144805" y="486918"/>
                  </a:lnTo>
                  <a:lnTo>
                    <a:pt x="144843" y="486537"/>
                  </a:lnTo>
                  <a:lnTo>
                    <a:pt x="145503" y="485775"/>
                  </a:lnTo>
                  <a:lnTo>
                    <a:pt x="143929" y="485140"/>
                  </a:lnTo>
                  <a:lnTo>
                    <a:pt x="141452" y="484136"/>
                  </a:lnTo>
                  <a:lnTo>
                    <a:pt x="141503" y="485013"/>
                  </a:lnTo>
                  <a:lnTo>
                    <a:pt x="141744" y="485013"/>
                  </a:lnTo>
                  <a:lnTo>
                    <a:pt x="141516" y="485140"/>
                  </a:lnTo>
                  <a:lnTo>
                    <a:pt x="141401" y="484124"/>
                  </a:lnTo>
                  <a:lnTo>
                    <a:pt x="141439" y="483997"/>
                  </a:lnTo>
                  <a:lnTo>
                    <a:pt x="141338" y="482473"/>
                  </a:lnTo>
                  <a:lnTo>
                    <a:pt x="140754" y="482422"/>
                  </a:lnTo>
                  <a:lnTo>
                    <a:pt x="140754" y="485013"/>
                  </a:lnTo>
                  <a:lnTo>
                    <a:pt x="139814" y="487959"/>
                  </a:lnTo>
                  <a:lnTo>
                    <a:pt x="139814" y="501650"/>
                  </a:lnTo>
                  <a:lnTo>
                    <a:pt x="138226" y="501650"/>
                  </a:lnTo>
                  <a:lnTo>
                    <a:pt x="137312" y="501777"/>
                  </a:lnTo>
                  <a:lnTo>
                    <a:pt x="137248" y="501523"/>
                  </a:lnTo>
                  <a:lnTo>
                    <a:pt x="137147" y="501142"/>
                  </a:lnTo>
                  <a:lnTo>
                    <a:pt x="137185" y="499618"/>
                  </a:lnTo>
                  <a:lnTo>
                    <a:pt x="137769" y="499618"/>
                  </a:lnTo>
                  <a:lnTo>
                    <a:pt x="137731" y="499745"/>
                  </a:lnTo>
                  <a:lnTo>
                    <a:pt x="137604" y="500418"/>
                  </a:lnTo>
                  <a:lnTo>
                    <a:pt x="138899" y="500888"/>
                  </a:lnTo>
                  <a:lnTo>
                    <a:pt x="139814" y="501650"/>
                  </a:lnTo>
                  <a:lnTo>
                    <a:pt x="139814" y="487959"/>
                  </a:lnTo>
                  <a:lnTo>
                    <a:pt x="139331" y="489458"/>
                  </a:lnTo>
                  <a:lnTo>
                    <a:pt x="138125" y="488442"/>
                  </a:lnTo>
                  <a:lnTo>
                    <a:pt x="136182" y="486791"/>
                  </a:lnTo>
                  <a:lnTo>
                    <a:pt x="136067" y="485902"/>
                  </a:lnTo>
                  <a:lnTo>
                    <a:pt x="135953" y="485648"/>
                  </a:lnTo>
                  <a:lnTo>
                    <a:pt x="135839" y="485394"/>
                  </a:lnTo>
                  <a:lnTo>
                    <a:pt x="135572" y="485140"/>
                  </a:lnTo>
                  <a:lnTo>
                    <a:pt x="138988" y="485013"/>
                  </a:lnTo>
                  <a:lnTo>
                    <a:pt x="140754" y="485013"/>
                  </a:lnTo>
                  <a:lnTo>
                    <a:pt x="140754" y="482422"/>
                  </a:lnTo>
                  <a:lnTo>
                    <a:pt x="138544" y="482219"/>
                  </a:lnTo>
                  <a:lnTo>
                    <a:pt x="140500" y="478409"/>
                  </a:lnTo>
                  <a:lnTo>
                    <a:pt x="138404" y="480568"/>
                  </a:lnTo>
                  <a:lnTo>
                    <a:pt x="134912" y="485140"/>
                  </a:lnTo>
                  <a:lnTo>
                    <a:pt x="133527" y="484632"/>
                  </a:lnTo>
                  <a:lnTo>
                    <a:pt x="132143" y="484124"/>
                  </a:lnTo>
                  <a:lnTo>
                    <a:pt x="131851" y="483616"/>
                  </a:lnTo>
                  <a:lnTo>
                    <a:pt x="131813" y="483489"/>
                  </a:lnTo>
                  <a:lnTo>
                    <a:pt x="131889" y="482981"/>
                  </a:lnTo>
                  <a:lnTo>
                    <a:pt x="131978" y="482854"/>
                  </a:lnTo>
                  <a:lnTo>
                    <a:pt x="131343" y="482600"/>
                  </a:lnTo>
                  <a:lnTo>
                    <a:pt x="130810" y="482981"/>
                  </a:lnTo>
                  <a:lnTo>
                    <a:pt x="130314" y="483489"/>
                  </a:lnTo>
                  <a:lnTo>
                    <a:pt x="129425" y="482981"/>
                  </a:lnTo>
                  <a:lnTo>
                    <a:pt x="128866" y="482727"/>
                  </a:lnTo>
                  <a:lnTo>
                    <a:pt x="128028" y="482727"/>
                  </a:lnTo>
                  <a:lnTo>
                    <a:pt x="127812" y="481711"/>
                  </a:lnTo>
                  <a:lnTo>
                    <a:pt x="127660" y="480999"/>
                  </a:lnTo>
                  <a:lnTo>
                    <a:pt x="127660" y="482854"/>
                  </a:lnTo>
                  <a:lnTo>
                    <a:pt x="127228" y="482854"/>
                  </a:lnTo>
                  <a:lnTo>
                    <a:pt x="126733" y="482981"/>
                  </a:lnTo>
                  <a:lnTo>
                    <a:pt x="126085" y="483235"/>
                  </a:lnTo>
                  <a:lnTo>
                    <a:pt x="125996" y="483616"/>
                  </a:lnTo>
                  <a:lnTo>
                    <a:pt x="126123" y="482473"/>
                  </a:lnTo>
                  <a:lnTo>
                    <a:pt x="126263" y="482092"/>
                  </a:lnTo>
                  <a:lnTo>
                    <a:pt x="126847" y="481838"/>
                  </a:lnTo>
                  <a:lnTo>
                    <a:pt x="127139" y="481711"/>
                  </a:lnTo>
                  <a:lnTo>
                    <a:pt x="127406" y="482092"/>
                  </a:lnTo>
                  <a:lnTo>
                    <a:pt x="127533" y="482346"/>
                  </a:lnTo>
                  <a:lnTo>
                    <a:pt x="127660" y="482854"/>
                  </a:lnTo>
                  <a:lnTo>
                    <a:pt x="127660" y="480999"/>
                  </a:lnTo>
                  <a:lnTo>
                    <a:pt x="127571" y="480568"/>
                  </a:lnTo>
                  <a:lnTo>
                    <a:pt x="124790" y="481838"/>
                  </a:lnTo>
                  <a:lnTo>
                    <a:pt x="123405" y="481711"/>
                  </a:lnTo>
                  <a:lnTo>
                    <a:pt x="123710" y="484632"/>
                  </a:lnTo>
                  <a:lnTo>
                    <a:pt x="121881" y="484378"/>
                  </a:lnTo>
                  <a:lnTo>
                    <a:pt x="123520" y="486397"/>
                  </a:lnTo>
                  <a:lnTo>
                    <a:pt x="123977" y="486283"/>
                  </a:lnTo>
                  <a:lnTo>
                    <a:pt x="124701" y="486181"/>
                  </a:lnTo>
                  <a:lnTo>
                    <a:pt x="124510" y="486270"/>
                  </a:lnTo>
                  <a:lnTo>
                    <a:pt x="124714" y="486511"/>
                  </a:lnTo>
                  <a:lnTo>
                    <a:pt x="124904" y="486727"/>
                  </a:lnTo>
                  <a:lnTo>
                    <a:pt x="125095" y="486905"/>
                  </a:lnTo>
                  <a:lnTo>
                    <a:pt x="125361" y="485952"/>
                  </a:lnTo>
                  <a:lnTo>
                    <a:pt x="125145" y="485990"/>
                  </a:lnTo>
                  <a:lnTo>
                    <a:pt x="125323" y="485902"/>
                  </a:lnTo>
                  <a:lnTo>
                    <a:pt x="125437" y="485775"/>
                  </a:lnTo>
                  <a:lnTo>
                    <a:pt x="125361" y="486029"/>
                  </a:lnTo>
                  <a:lnTo>
                    <a:pt x="127635" y="485775"/>
                  </a:lnTo>
                  <a:lnTo>
                    <a:pt x="128765" y="485648"/>
                  </a:lnTo>
                  <a:lnTo>
                    <a:pt x="127787" y="487172"/>
                  </a:lnTo>
                  <a:lnTo>
                    <a:pt x="126720" y="488442"/>
                  </a:lnTo>
                  <a:lnTo>
                    <a:pt x="125107" y="486918"/>
                  </a:lnTo>
                  <a:lnTo>
                    <a:pt x="123494" y="491871"/>
                  </a:lnTo>
                  <a:lnTo>
                    <a:pt x="123367" y="491617"/>
                  </a:lnTo>
                  <a:lnTo>
                    <a:pt x="121348" y="487807"/>
                  </a:lnTo>
                  <a:lnTo>
                    <a:pt x="117563" y="485902"/>
                  </a:lnTo>
                  <a:lnTo>
                    <a:pt x="117424" y="485394"/>
                  </a:lnTo>
                  <a:lnTo>
                    <a:pt x="116878" y="483362"/>
                  </a:lnTo>
                  <a:lnTo>
                    <a:pt x="112801" y="485394"/>
                  </a:lnTo>
                  <a:lnTo>
                    <a:pt x="107073" y="485140"/>
                  </a:lnTo>
                  <a:lnTo>
                    <a:pt x="104800" y="490855"/>
                  </a:lnTo>
                  <a:lnTo>
                    <a:pt x="103657" y="491617"/>
                  </a:lnTo>
                  <a:lnTo>
                    <a:pt x="103327" y="489331"/>
                  </a:lnTo>
                  <a:lnTo>
                    <a:pt x="102908" y="488696"/>
                  </a:lnTo>
                  <a:lnTo>
                    <a:pt x="102819" y="488569"/>
                  </a:lnTo>
                  <a:lnTo>
                    <a:pt x="103466" y="487934"/>
                  </a:lnTo>
                  <a:lnTo>
                    <a:pt x="102311" y="488696"/>
                  </a:lnTo>
                  <a:lnTo>
                    <a:pt x="99949" y="488442"/>
                  </a:lnTo>
                  <a:lnTo>
                    <a:pt x="97574" y="488188"/>
                  </a:lnTo>
                  <a:lnTo>
                    <a:pt x="97536" y="488696"/>
                  </a:lnTo>
                  <a:lnTo>
                    <a:pt x="97510" y="488975"/>
                  </a:lnTo>
                  <a:lnTo>
                    <a:pt x="97269" y="492125"/>
                  </a:lnTo>
                  <a:lnTo>
                    <a:pt x="94919" y="490893"/>
                  </a:lnTo>
                  <a:lnTo>
                    <a:pt x="94919" y="506349"/>
                  </a:lnTo>
                  <a:lnTo>
                    <a:pt x="89801" y="504532"/>
                  </a:lnTo>
                  <a:lnTo>
                    <a:pt x="91643" y="502539"/>
                  </a:lnTo>
                  <a:lnTo>
                    <a:pt x="92113" y="502031"/>
                  </a:lnTo>
                  <a:lnTo>
                    <a:pt x="94246" y="502920"/>
                  </a:lnTo>
                  <a:lnTo>
                    <a:pt x="94919" y="506349"/>
                  </a:lnTo>
                  <a:lnTo>
                    <a:pt x="94919" y="490893"/>
                  </a:lnTo>
                  <a:lnTo>
                    <a:pt x="94145" y="490474"/>
                  </a:lnTo>
                  <a:lnTo>
                    <a:pt x="96723" y="489331"/>
                  </a:lnTo>
                  <a:lnTo>
                    <a:pt x="97510" y="488975"/>
                  </a:lnTo>
                  <a:lnTo>
                    <a:pt x="97536" y="488696"/>
                  </a:lnTo>
                  <a:lnTo>
                    <a:pt x="94627" y="489331"/>
                  </a:lnTo>
                  <a:lnTo>
                    <a:pt x="95097" y="488061"/>
                  </a:lnTo>
                  <a:lnTo>
                    <a:pt x="89357" y="487299"/>
                  </a:lnTo>
                  <a:lnTo>
                    <a:pt x="84340" y="490499"/>
                  </a:lnTo>
                  <a:lnTo>
                    <a:pt x="79222" y="493395"/>
                  </a:lnTo>
                  <a:lnTo>
                    <a:pt x="77762" y="493014"/>
                  </a:lnTo>
                  <a:lnTo>
                    <a:pt x="72847" y="491744"/>
                  </a:lnTo>
                  <a:lnTo>
                    <a:pt x="73863" y="492379"/>
                  </a:lnTo>
                  <a:lnTo>
                    <a:pt x="74053" y="493014"/>
                  </a:lnTo>
                  <a:lnTo>
                    <a:pt x="66052" y="492760"/>
                  </a:lnTo>
                  <a:lnTo>
                    <a:pt x="58153" y="494538"/>
                  </a:lnTo>
                  <a:lnTo>
                    <a:pt x="52006" y="495617"/>
                  </a:lnTo>
                  <a:lnTo>
                    <a:pt x="53517" y="492760"/>
                  </a:lnTo>
                  <a:lnTo>
                    <a:pt x="53721" y="492760"/>
                  </a:lnTo>
                  <a:lnTo>
                    <a:pt x="52527" y="491490"/>
                  </a:lnTo>
                  <a:lnTo>
                    <a:pt x="55867" y="492760"/>
                  </a:lnTo>
                  <a:lnTo>
                    <a:pt x="53746" y="491490"/>
                  </a:lnTo>
                  <a:lnTo>
                    <a:pt x="51879" y="490372"/>
                  </a:lnTo>
                  <a:lnTo>
                    <a:pt x="51879" y="492760"/>
                  </a:lnTo>
                  <a:lnTo>
                    <a:pt x="51028" y="495795"/>
                  </a:lnTo>
                  <a:lnTo>
                    <a:pt x="50203" y="495935"/>
                  </a:lnTo>
                  <a:lnTo>
                    <a:pt x="48641" y="495795"/>
                  </a:lnTo>
                  <a:lnTo>
                    <a:pt x="48768" y="495300"/>
                  </a:lnTo>
                  <a:lnTo>
                    <a:pt x="47383" y="492760"/>
                  </a:lnTo>
                  <a:lnTo>
                    <a:pt x="51879" y="492760"/>
                  </a:lnTo>
                  <a:lnTo>
                    <a:pt x="51879" y="490372"/>
                  </a:lnTo>
                  <a:lnTo>
                    <a:pt x="51638" y="490220"/>
                  </a:lnTo>
                  <a:lnTo>
                    <a:pt x="55930" y="491490"/>
                  </a:lnTo>
                  <a:lnTo>
                    <a:pt x="55270" y="490220"/>
                  </a:lnTo>
                  <a:lnTo>
                    <a:pt x="53949" y="487680"/>
                  </a:lnTo>
                  <a:lnTo>
                    <a:pt x="57340" y="487680"/>
                  </a:lnTo>
                  <a:lnTo>
                    <a:pt x="58369" y="490220"/>
                  </a:lnTo>
                  <a:lnTo>
                    <a:pt x="58381" y="487680"/>
                  </a:lnTo>
                  <a:lnTo>
                    <a:pt x="59639" y="486879"/>
                  </a:lnTo>
                  <a:lnTo>
                    <a:pt x="58140" y="486410"/>
                  </a:lnTo>
                  <a:lnTo>
                    <a:pt x="56540" y="485140"/>
                  </a:lnTo>
                  <a:lnTo>
                    <a:pt x="57264" y="481330"/>
                  </a:lnTo>
                  <a:lnTo>
                    <a:pt x="59740" y="485140"/>
                  </a:lnTo>
                  <a:lnTo>
                    <a:pt x="61976" y="485140"/>
                  </a:lnTo>
                  <a:lnTo>
                    <a:pt x="62128" y="483870"/>
                  </a:lnTo>
                  <a:lnTo>
                    <a:pt x="60642" y="481330"/>
                  </a:lnTo>
                  <a:lnTo>
                    <a:pt x="59905" y="480060"/>
                  </a:lnTo>
                  <a:lnTo>
                    <a:pt x="60807" y="478790"/>
                  </a:lnTo>
                  <a:lnTo>
                    <a:pt x="61734" y="478790"/>
                  </a:lnTo>
                  <a:lnTo>
                    <a:pt x="60706" y="476250"/>
                  </a:lnTo>
                  <a:lnTo>
                    <a:pt x="65443" y="474980"/>
                  </a:lnTo>
                  <a:lnTo>
                    <a:pt x="63779" y="470712"/>
                  </a:lnTo>
                  <a:lnTo>
                    <a:pt x="62598" y="469900"/>
                  </a:lnTo>
                  <a:lnTo>
                    <a:pt x="60883" y="468630"/>
                  </a:lnTo>
                  <a:lnTo>
                    <a:pt x="59740" y="468630"/>
                  </a:lnTo>
                  <a:lnTo>
                    <a:pt x="60325" y="467372"/>
                  </a:lnTo>
                  <a:lnTo>
                    <a:pt x="58864" y="464820"/>
                  </a:lnTo>
                  <a:lnTo>
                    <a:pt x="61252" y="466090"/>
                  </a:lnTo>
                  <a:lnTo>
                    <a:pt x="60794" y="466090"/>
                  </a:lnTo>
                  <a:lnTo>
                    <a:pt x="61620" y="467360"/>
                  </a:lnTo>
                  <a:lnTo>
                    <a:pt x="62115" y="467360"/>
                  </a:lnTo>
                  <a:lnTo>
                    <a:pt x="61849" y="466090"/>
                  </a:lnTo>
                  <a:lnTo>
                    <a:pt x="64490" y="467004"/>
                  </a:lnTo>
                  <a:lnTo>
                    <a:pt x="64236" y="466090"/>
                  </a:lnTo>
                  <a:lnTo>
                    <a:pt x="68110" y="466090"/>
                  </a:lnTo>
                  <a:lnTo>
                    <a:pt x="65468" y="467334"/>
                  </a:lnTo>
                  <a:lnTo>
                    <a:pt x="64490" y="467004"/>
                  </a:lnTo>
                  <a:lnTo>
                    <a:pt x="64541" y="467715"/>
                  </a:lnTo>
                  <a:lnTo>
                    <a:pt x="65493" y="467372"/>
                  </a:lnTo>
                  <a:lnTo>
                    <a:pt x="71348" y="468630"/>
                  </a:lnTo>
                  <a:lnTo>
                    <a:pt x="64427" y="468630"/>
                  </a:lnTo>
                  <a:lnTo>
                    <a:pt x="64541" y="467715"/>
                  </a:lnTo>
                  <a:lnTo>
                    <a:pt x="62001" y="468630"/>
                  </a:lnTo>
                  <a:lnTo>
                    <a:pt x="64274" y="469900"/>
                  </a:lnTo>
                  <a:lnTo>
                    <a:pt x="64427" y="468693"/>
                  </a:lnTo>
                  <a:lnTo>
                    <a:pt x="70307" y="469900"/>
                  </a:lnTo>
                  <a:lnTo>
                    <a:pt x="73202" y="467372"/>
                  </a:lnTo>
                  <a:lnTo>
                    <a:pt x="71056" y="466090"/>
                  </a:lnTo>
                  <a:lnTo>
                    <a:pt x="73952" y="463550"/>
                  </a:lnTo>
                  <a:lnTo>
                    <a:pt x="72745" y="461010"/>
                  </a:lnTo>
                  <a:lnTo>
                    <a:pt x="71335" y="462280"/>
                  </a:lnTo>
                  <a:lnTo>
                    <a:pt x="70129" y="459740"/>
                  </a:lnTo>
                  <a:lnTo>
                    <a:pt x="70040" y="454660"/>
                  </a:lnTo>
                  <a:lnTo>
                    <a:pt x="70015" y="453390"/>
                  </a:lnTo>
                  <a:lnTo>
                    <a:pt x="79946" y="461010"/>
                  </a:lnTo>
                  <a:lnTo>
                    <a:pt x="78066" y="455930"/>
                  </a:lnTo>
                  <a:lnTo>
                    <a:pt x="76619" y="453390"/>
                  </a:lnTo>
                  <a:lnTo>
                    <a:pt x="73050" y="450850"/>
                  </a:lnTo>
                  <a:lnTo>
                    <a:pt x="76568" y="449580"/>
                  </a:lnTo>
                  <a:lnTo>
                    <a:pt x="79438" y="452120"/>
                  </a:lnTo>
                  <a:lnTo>
                    <a:pt x="81737" y="449580"/>
                  </a:lnTo>
                  <a:lnTo>
                    <a:pt x="78714" y="448310"/>
                  </a:lnTo>
                  <a:lnTo>
                    <a:pt x="75692" y="447040"/>
                  </a:lnTo>
                  <a:lnTo>
                    <a:pt x="79590" y="445897"/>
                  </a:lnTo>
                  <a:lnTo>
                    <a:pt x="79336" y="445770"/>
                  </a:lnTo>
                  <a:lnTo>
                    <a:pt x="80365" y="444500"/>
                  </a:lnTo>
                  <a:lnTo>
                    <a:pt x="83566" y="445770"/>
                  </a:lnTo>
                  <a:lnTo>
                    <a:pt x="84099" y="444500"/>
                  </a:lnTo>
                  <a:lnTo>
                    <a:pt x="85166" y="441960"/>
                  </a:lnTo>
                  <a:lnTo>
                    <a:pt x="85445" y="436880"/>
                  </a:lnTo>
                  <a:lnTo>
                    <a:pt x="86055" y="435610"/>
                  </a:lnTo>
                  <a:lnTo>
                    <a:pt x="86664" y="434340"/>
                  </a:lnTo>
                  <a:lnTo>
                    <a:pt x="87274" y="433070"/>
                  </a:lnTo>
                  <a:lnTo>
                    <a:pt x="88023" y="434340"/>
                  </a:lnTo>
                  <a:lnTo>
                    <a:pt x="88557" y="435610"/>
                  </a:lnTo>
                  <a:lnTo>
                    <a:pt x="90017" y="435610"/>
                  </a:lnTo>
                  <a:lnTo>
                    <a:pt x="90627" y="433070"/>
                  </a:lnTo>
                  <a:lnTo>
                    <a:pt x="91541" y="429260"/>
                  </a:lnTo>
                  <a:lnTo>
                    <a:pt x="93306" y="427990"/>
                  </a:lnTo>
                  <a:lnTo>
                    <a:pt x="96812" y="425450"/>
                  </a:lnTo>
                  <a:lnTo>
                    <a:pt x="101473" y="422910"/>
                  </a:lnTo>
                  <a:lnTo>
                    <a:pt x="100990" y="421640"/>
                  </a:lnTo>
                  <a:lnTo>
                    <a:pt x="100025" y="419100"/>
                  </a:lnTo>
                  <a:lnTo>
                    <a:pt x="100317" y="419100"/>
                  </a:lnTo>
                  <a:lnTo>
                    <a:pt x="100076" y="417830"/>
                  </a:lnTo>
                  <a:lnTo>
                    <a:pt x="99847" y="416560"/>
                  </a:lnTo>
                  <a:lnTo>
                    <a:pt x="102171" y="416560"/>
                  </a:lnTo>
                  <a:lnTo>
                    <a:pt x="102527" y="417830"/>
                  </a:lnTo>
                  <a:lnTo>
                    <a:pt x="102374" y="414020"/>
                  </a:lnTo>
                  <a:lnTo>
                    <a:pt x="103517" y="406400"/>
                  </a:lnTo>
                  <a:lnTo>
                    <a:pt x="108445" y="405130"/>
                  </a:lnTo>
                  <a:lnTo>
                    <a:pt x="108788" y="406400"/>
                  </a:lnTo>
                  <a:lnTo>
                    <a:pt x="110147" y="405130"/>
                  </a:lnTo>
                  <a:lnTo>
                    <a:pt x="111506" y="403860"/>
                  </a:lnTo>
                  <a:lnTo>
                    <a:pt x="89293" y="403860"/>
                  </a:lnTo>
                  <a:lnTo>
                    <a:pt x="89293" y="427990"/>
                  </a:lnTo>
                  <a:lnTo>
                    <a:pt x="88849" y="429260"/>
                  </a:lnTo>
                  <a:lnTo>
                    <a:pt x="88392" y="429260"/>
                  </a:lnTo>
                  <a:lnTo>
                    <a:pt x="87947" y="430530"/>
                  </a:lnTo>
                  <a:lnTo>
                    <a:pt x="86995" y="429260"/>
                  </a:lnTo>
                  <a:lnTo>
                    <a:pt x="88138" y="427990"/>
                  </a:lnTo>
                  <a:lnTo>
                    <a:pt x="89293" y="427990"/>
                  </a:lnTo>
                  <a:lnTo>
                    <a:pt x="89293" y="403860"/>
                  </a:lnTo>
                  <a:lnTo>
                    <a:pt x="88569" y="403860"/>
                  </a:lnTo>
                  <a:lnTo>
                    <a:pt x="86296" y="403860"/>
                  </a:lnTo>
                  <a:lnTo>
                    <a:pt x="84886" y="403860"/>
                  </a:lnTo>
                  <a:lnTo>
                    <a:pt x="88734" y="406400"/>
                  </a:lnTo>
                  <a:lnTo>
                    <a:pt x="86499" y="407416"/>
                  </a:lnTo>
                  <a:lnTo>
                    <a:pt x="86499" y="433070"/>
                  </a:lnTo>
                  <a:lnTo>
                    <a:pt x="85940" y="434340"/>
                  </a:lnTo>
                  <a:lnTo>
                    <a:pt x="86448" y="433070"/>
                  </a:lnTo>
                  <a:lnTo>
                    <a:pt x="86499" y="407416"/>
                  </a:lnTo>
                  <a:lnTo>
                    <a:pt x="85940" y="407670"/>
                  </a:lnTo>
                  <a:lnTo>
                    <a:pt x="84937" y="405130"/>
                  </a:lnTo>
                  <a:lnTo>
                    <a:pt x="83464" y="407670"/>
                  </a:lnTo>
                  <a:lnTo>
                    <a:pt x="84404" y="407670"/>
                  </a:lnTo>
                  <a:lnTo>
                    <a:pt x="85509" y="410210"/>
                  </a:lnTo>
                  <a:lnTo>
                    <a:pt x="85674" y="411480"/>
                  </a:lnTo>
                  <a:lnTo>
                    <a:pt x="82448" y="412750"/>
                  </a:lnTo>
                  <a:lnTo>
                    <a:pt x="81216" y="412750"/>
                  </a:lnTo>
                  <a:lnTo>
                    <a:pt x="82308" y="415290"/>
                  </a:lnTo>
                  <a:lnTo>
                    <a:pt x="80924" y="416560"/>
                  </a:lnTo>
                  <a:lnTo>
                    <a:pt x="79984" y="415290"/>
                  </a:lnTo>
                  <a:lnTo>
                    <a:pt x="79629" y="415290"/>
                  </a:lnTo>
                  <a:lnTo>
                    <a:pt x="79260" y="415417"/>
                  </a:lnTo>
                  <a:lnTo>
                    <a:pt x="79260" y="421640"/>
                  </a:lnTo>
                  <a:lnTo>
                    <a:pt x="73685" y="421640"/>
                  </a:lnTo>
                  <a:lnTo>
                    <a:pt x="75450" y="419100"/>
                  </a:lnTo>
                  <a:lnTo>
                    <a:pt x="76212" y="417830"/>
                  </a:lnTo>
                  <a:lnTo>
                    <a:pt x="76301" y="417296"/>
                  </a:lnTo>
                  <a:lnTo>
                    <a:pt x="76428" y="417461"/>
                  </a:lnTo>
                  <a:lnTo>
                    <a:pt x="79260" y="421640"/>
                  </a:lnTo>
                  <a:lnTo>
                    <a:pt x="79260" y="415417"/>
                  </a:lnTo>
                  <a:lnTo>
                    <a:pt x="77012" y="416166"/>
                  </a:lnTo>
                  <a:lnTo>
                    <a:pt x="77012" y="417830"/>
                  </a:lnTo>
                  <a:lnTo>
                    <a:pt x="76530" y="417283"/>
                  </a:lnTo>
                  <a:lnTo>
                    <a:pt x="76962" y="416560"/>
                  </a:lnTo>
                  <a:lnTo>
                    <a:pt x="77012" y="417830"/>
                  </a:lnTo>
                  <a:lnTo>
                    <a:pt x="77012" y="416166"/>
                  </a:lnTo>
                  <a:lnTo>
                    <a:pt x="75869" y="416547"/>
                  </a:lnTo>
                  <a:lnTo>
                    <a:pt x="74764" y="415290"/>
                  </a:lnTo>
                  <a:lnTo>
                    <a:pt x="72986" y="417830"/>
                  </a:lnTo>
                  <a:lnTo>
                    <a:pt x="70980" y="414020"/>
                  </a:lnTo>
                  <a:lnTo>
                    <a:pt x="71564" y="416560"/>
                  </a:lnTo>
                  <a:lnTo>
                    <a:pt x="73342" y="421640"/>
                  </a:lnTo>
                  <a:lnTo>
                    <a:pt x="70942" y="422910"/>
                  </a:lnTo>
                  <a:lnTo>
                    <a:pt x="69342" y="422910"/>
                  </a:lnTo>
                  <a:lnTo>
                    <a:pt x="69265" y="424180"/>
                  </a:lnTo>
                  <a:lnTo>
                    <a:pt x="68580" y="424180"/>
                  </a:lnTo>
                  <a:lnTo>
                    <a:pt x="68033" y="425450"/>
                  </a:lnTo>
                  <a:lnTo>
                    <a:pt x="67589" y="425450"/>
                  </a:lnTo>
                  <a:lnTo>
                    <a:pt x="67411" y="425348"/>
                  </a:lnTo>
                  <a:lnTo>
                    <a:pt x="67246" y="426720"/>
                  </a:lnTo>
                  <a:lnTo>
                    <a:pt x="66903" y="426720"/>
                  </a:lnTo>
                  <a:lnTo>
                    <a:pt x="67157" y="427990"/>
                  </a:lnTo>
                  <a:lnTo>
                    <a:pt x="66332" y="426720"/>
                  </a:lnTo>
                  <a:lnTo>
                    <a:pt x="66103" y="426720"/>
                  </a:lnTo>
                  <a:lnTo>
                    <a:pt x="66205" y="425450"/>
                  </a:lnTo>
                  <a:lnTo>
                    <a:pt x="67411" y="425450"/>
                  </a:lnTo>
                  <a:lnTo>
                    <a:pt x="65557" y="424180"/>
                  </a:lnTo>
                  <a:lnTo>
                    <a:pt x="64998" y="426720"/>
                  </a:lnTo>
                  <a:lnTo>
                    <a:pt x="64211" y="427990"/>
                  </a:lnTo>
                  <a:lnTo>
                    <a:pt x="66738" y="429260"/>
                  </a:lnTo>
                  <a:lnTo>
                    <a:pt x="65443" y="430530"/>
                  </a:lnTo>
                  <a:lnTo>
                    <a:pt x="68160" y="430530"/>
                  </a:lnTo>
                  <a:lnTo>
                    <a:pt x="68503" y="429285"/>
                  </a:lnTo>
                  <a:lnTo>
                    <a:pt x="68567" y="429475"/>
                  </a:lnTo>
                  <a:lnTo>
                    <a:pt x="68503" y="429615"/>
                  </a:lnTo>
                  <a:lnTo>
                    <a:pt x="68821" y="429615"/>
                  </a:lnTo>
                  <a:lnTo>
                    <a:pt x="69088" y="429602"/>
                  </a:lnTo>
                  <a:lnTo>
                    <a:pt x="69329" y="429564"/>
                  </a:lnTo>
                  <a:lnTo>
                    <a:pt x="68859" y="429018"/>
                  </a:lnTo>
                  <a:lnTo>
                    <a:pt x="69494" y="427990"/>
                  </a:lnTo>
                  <a:lnTo>
                    <a:pt x="70269" y="426720"/>
                  </a:lnTo>
                  <a:lnTo>
                    <a:pt x="70980" y="427990"/>
                  </a:lnTo>
                  <a:lnTo>
                    <a:pt x="71462" y="430530"/>
                  </a:lnTo>
                  <a:lnTo>
                    <a:pt x="69342" y="430530"/>
                  </a:lnTo>
                  <a:lnTo>
                    <a:pt x="71805" y="433070"/>
                  </a:lnTo>
                  <a:lnTo>
                    <a:pt x="72351" y="434340"/>
                  </a:lnTo>
                  <a:lnTo>
                    <a:pt x="68643" y="433273"/>
                  </a:lnTo>
                  <a:lnTo>
                    <a:pt x="68643" y="463550"/>
                  </a:lnTo>
                  <a:lnTo>
                    <a:pt x="64223" y="466026"/>
                  </a:lnTo>
                  <a:lnTo>
                    <a:pt x="63906" y="464820"/>
                  </a:lnTo>
                  <a:lnTo>
                    <a:pt x="63563" y="463550"/>
                  </a:lnTo>
                  <a:lnTo>
                    <a:pt x="65430" y="462280"/>
                  </a:lnTo>
                  <a:lnTo>
                    <a:pt x="68643" y="463550"/>
                  </a:lnTo>
                  <a:lnTo>
                    <a:pt x="68643" y="433273"/>
                  </a:lnTo>
                  <a:lnTo>
                    <a:pt x="67983" y="433070"/>
                  </a:lnTo>
                  <a:lnTo>
                    <a:pt x="64350" y="435610"/>
                  </a:lnTo>
                  <a:lnTo>
                    <a:pt x="61976" y="434340"/>
                  </a:lnTo>
                  <a:lnTo>
                    <a:pt x="61302" y="438150"/>
                  </a:lnTo>
                  <a:lnTo>
                    <a:pt x="58051" y="441960"/>
                  </a:lnTo>
                  <a:lnTo>
                    <a:pt x="61429" y="447040"/>
                  </a:lnTo>
                  <a:lnTo>
                    <a:pt x="61455" y="448310"/>
                  </a:lnTo>
                  <a:lnTo>
                    <a:pt x="59423" y="447040"/>
                  </a:lnTo>
                  <a:lnTo>
                    <a:pt x="58343" y="447040"/>
                  </a:lnTo>
                  <a:lnTo>
                    <a:pt x="58356" y="448310"/>
                  </a:lnTo>
                  <a:lnTo>
                    <a:pt x="58318" y="453390"/>
                  </a:lnTo>
                  <a:lnTo>
                    <a:pt x="55397" y="454660"/>
                  </a:lnTo>
                  <a:lnTo>
                    <a:pt x="55638" y="453390"/>
                  </a:lnTo>
                  <a:lnTo>
                    <a:pt x="56032" y="451434"/>
                  </a:lnTo>
                  <a:lnTo>
                    <a:pt x="58318" y="453390"/>
                  </a:lnTo>
                  <a:lnTo>
                    <a:pt x="58318" y="448348"/>
                  </a:lnTo>
                  <a:lnTo>
                    <a:pt x="55333" y="450850"/>
                  </a:lnTo>
                  <a:lnTo>
                    <a:pt x="55880" y="451307"/>
                  </a:lnTo>
                  <a:lnTo>
                    <a:pt x="54673" y="453390"/>
                  </a:lnTo>
                  <a:lnTo>
                    <a:pt x="53936" y="452120"/>
                  </a:lnTo>
                  <a:lnTo>
                    <a:pt x="50190" y="455930"/>
                  </a:lnTo>
                  <a:lnTo>
                    <a:pt x="50050" y="462280"/>
                  </a:lnTo>
                  <a:lnTo>
                    <a:pt x="49606" y="467004"/>
                  </a:lnTo>
                  <a:lnTo>
                    <a:pt x="49555" y="467372"/>
                  </a:lnTo>
                  <a:lnTo>
                    <a:pt x="45986" y="470217"/>
                  </a:lnTo>
                  <a:lnTo>
                    <a:pt x="46443" y="471170"/>
                  </a:lnTo>
                  <a:lnTo>
                    <a:pt x="41846" y="476250"/>
                  </a:lnTo>
                  <a:lnTo>
                    <a:pt x="39357" y="481253"/>
                  </a:lnTo>
                  <a:lnTo>
                    <a:pt x="39357" y="514959"/>
                  </a:lnTo>
                  <a:lnTo>
                    <a:pt x="39001" y="514350"/>
                  </a:lnTo>
                  <a:lnTo>
                    <a:pt x="38849" y="514121"/>
                  </a:lnTo>
                  <a:lnTo>
                    <a:pt x="39204" y="513715"/>
                  </a:lnTo>
                  <a:lnTo>
                    <a:pt x="39357" y="514959"/>
                  </a:lnTo>
                  <a:lnTo>
                    <a:pt x="39357" y="481253"/>
                  </a:lnTo>
                  <a:lnTo>
                    <a:pt x="38684" y="482600"/>
                  </a:lnTo>
                  <a:lnTo>
                    <a:pt x="35204" y="488950"/>
                  </a:lnTo>
                  <a:lnTo>
                    <a:pt x="29667" y="494030"/>
                  </a:lnTo>
                  <a:lnTo>
                    <a:pt x="27343" y="495300"/>
                  </a:lnTo>
                  <a:lnTo>
                    <a:pt x="29311" y="496570"/>
                  </a:lnTo>
                  <a:lnTo>
                    <a:pt x="30086" y="499110"/>
                  </a:lnTo>
                  <a:lnTo>
                    <a:pt x="27063" y="497840"/>
                  </a:lnTo>
                  <a:lnTo>
                    <a:pt x="27800" y="500049"/>
                  </a:lnTo>
                  <a:lnTo>
                    <a:pt x="24625" y="495173"/>
                  </a:lnTo>
                  <a:lnTo>
                    <a:pt x="23672" y="496798"/>
                  </a:lnTo>
                  <a:lnTo>
                    <a:pt x="23672" y="520700"/>
                  </a:lnTo>
                  <a:lnTo>
                    <a:pt x="22923" y="520700"/>
                  </a:lnTo>
                  <a:lnTo>
                    <a:pt x="23050" y="520395"/>
                  </a:lnTo>
                  <a:lnTo>
                    <a:pt x="23634" y="520700"/>
                  </a:lnTo>
                  <a:lnTo>
                    <a:pt x="23088" y="520319"/>
                  </a:lnTo>
                  <a:lnTo>
                    <a:pt x="23279" y="519849"/>
                  </a:lnTo>
                  <a:lnTo>
                    <a:pt x="23622" y="520661"/>
                  </a:lnTo>
                  <a:lnTo>
                    <a:pt x="23672" y="496798"/>
                  </a:lnTo>
                  <a:lnTo>
                    <a:pt x="22821" y="498259"/>
                  </a:lnTo>
                  <a:lnTo>
                    <a:pt x="22821" y="520153"/>
                  </a:lnTo>
                  <a:lnTo>
                    <a:pt x="22072" y="519658"/>
                  </a:lnTo>
                  <a:lnTo>
                    <a:pt x="22313" y="519049"/>
                  </a:lnTo>
                  <a:lnTo>
                    <a:pt x="22783" y="519811"/>
                  </a:lnTo>
                  <a:lnTo>
                    <a:pt x="22821" y="520153"/>
                  </a:lnTo>
                  <a:lnTo>
                    <a:pt x="22821" y="498259"/>
                  </a:lnTo>
                  <a:lnTo>
                    <a:pt x="20904" y="501523"/>
                  </a:lnTo>
                  <a:lnTo>
                    <a:pt x="20777" y="502031"/>
                  </a:lnTo>
                  <a:lnTo>
                    <a:pt x="22021" y="503682"/>
                  </a:lnTo>
                  <a:lnTo>
                    <a:pt x="19977" y="503809"/>
                  </a:lnTo>
                  <a:lnTo>
                    <a:pt x="16484" y="506857"/>
                  </a:lnTo>
                  <a:lnTo>
                    <a:pt x="15938" y="504571"/>
                  </a:lnTo>
                  <a:lnTo>
                    <a:pt x="15976" y="505764"/>
                  </a:lnTo>
                  <a:lnTo>
                    <a:pt x="16090" y="506844"/>
                  </a:lnTo>
                  <a:lnTo>
                    <a:pt x="14973" y="506095"/>
                  </a:lnTo>
                  <a:lnTo>
                    <a:pt x="14325" y="504571"/>
                  </a:lnTo>
                  <a:lnTo>
                    <a:pt x="11455" y="508127"/>
                  </a:lnTo>
                  <a:lnTo>
                    <a:pt x="10807" y="509016"/>
                  </a:lnTo>
                  <a:lnTo>
                    <a:pt x="6807" y="509524"/>
                  </a:lnTo>
                  <a:lnTo>
                    <a:pt x="8763" y="502666"/>
                  </a:lnTo>
                  <a:lnTo>
                    <a:pt x="3327" y="504825"/>
                  </a:lnTo>
                  <a:lnTo>
                    <a:pt x="1600" y="506349"/>
                  </a:lnTo>
                  <a:lnTo>
                    <a:pt x="0" y="511810"/>
                  </a:lnTo>
                  <a:lnTo>
                    <a:pt x="1257" y="512445"/>
                  </a:lnTo>
                  <a:lnTo>
                    <a:pt x="2044" y="512191"/>
                  </a:lnTo>
                  <a:lnTo>
                    <a:pt x="3644" y="512445"/>
                  </a:lnTo>
                  <a:lnTo>
                    <a:pt x="4292" y="513588"/>
                  </a:lnTo>
                  <a:lnTo>
                    <a:pt x="4356" y="513943"/>
                  </a:lnTo>
                  <a:lnTo>
                    <a:pt x="3263" y="515366"/>
                  </a:lnTo>
                  <a:lnTo>
                    <a:pt x="3225" y="515620"/>
                  </a:lnTo>
                  <a:lnTo>
                    <a:pt x="5016" y="519811"/>
                  </a:lnTo>
                  <a:lnTo>
                    <a:pt x="6362" y="524891"/>
                  </a:lnTo>
                  <a:lnTo>
                    <a:pt x="11518" y="526161"/>
                  </a:lnTo>
                  <a:lnTo>
                    <a:pt x="12814" y="522224"/>
                  </a:lnTo>
                  <a:lnTo>
                    <a:pt x="14643" y="524002"/>
                  </a:lnTo>
                  <a:lnTo>
                    <a:pt x="12534" y="525145"/>
                  </a:lnTo>
                  <a:lnTo>
                    <a:pt x="14681" y="526542"/>
                  </a:lnTo>
                  <a:lnTo>
                    <a:pt x="14808" y="523621"/>
                  </a:lnTo>
                  <a:lnTo>
                    <a:pt x="14986" y="522859"/>
                  </a:lnTo>
                  <a:lnTo>
                    <a:pt x="15697" y="523875"/>
                  </a:lnTo>
                  <a:lnTo>
                    <a:pt x="16421" y="524510"/>
                  </a:lnTo>
                  <a:lnTo>
                    <a:pt x="17132" y="524764"/>
                  </a:lnTo>
                  <a:lnTo>
                    <a:pt x="17399" y="522859"/>
                  </a:lnTo>
                  <a:lnTo>
                    <a:pt x="17500" y="522224"/>
                  </a:lnTo>
                  <a:lnTo>
                    <a:pt x="17792" y="520141"/>
                  </a:lnTo>
                  <a:lnTo>
                    <a:pt x="17526" y="520065"/>
                  </a:lnTo>
                  <a:lnTo>
                    <a:pt x="17805" y="519684"/>
                  </a:lnTo>
                  <a:lnTo>
                    <a:pt x="17919" y="519303"/>
                  </a:lnTo>
                  <a:lnTo>
                    <a:pt x="18084" y="519303"/>
                  </a:lnTo>
                  <a:lnTo>
                    <a:pt x="19100" y="517906"/>
                  </a:lnTo>
                  <a:lnTo>
                    <a:pt x="21209" y="519557"/>
                  </a:lnTo>
                  <a:lnTo>
                    <a:pt x="21437" y="521335"/>
                  </a:lnTo>
                  <a:lnTo>
                    <a:pt x="22009" y="519823"/>
                  </a:lnTo>
                  <a:lnTo>
                    <a:pt x="22834" y="520280"/>
                  </a:lnTo>
                  <a:lnTo>
                    <a:pt x="22898" y="520700"/>
                  </a:lnTo>
                  <a:lnTo>
                    <a:pt x="21183" y="521970"/>
                  </a:lnTo>
                  <a:lnTo>
                    <a:pt x="22758" y="523240"/>
                  </a:lnTo>
                  <a:lnTo>
                    <a:pt x="24853" y="524510"/>
                  </a:lnTo>
                  <a:lnTo>
                    <a:pt x="27139" y="524510"/>
                  </a:lnTo>
                  <a:lnTo>
                    <a:pt x="27736" y="525348"/>
                  </a:lnTo>
                  <a:lnTo>
                    <a:pt x="28244" y="523240"/>
                  </a:lnTo>
                  <a:lnTo>
                    <a:pt x="29870" y="521970"/>
                  </a:lnTo>
                  <a:lnTo>
                    <a:pt x="30911" y="521970"/>
                  </a:lnTo>
                  <a:lnTo>
                    <a:pt x="31584" y="523240"/>
                  </a:lnTo>
                  <a:lnTo>
                    <a:pt x="32994" y="524510"/>
                  </a:lnTo>
                  <a:lnTo>
                    <a:pt x="34874" y="523240"/>
                  </a:lnTo>
                  <a:lnTo>
                    <a:pt x="35471" y="523240"/>
                  </a:lnTo>
                  <a:lnTo>
                    <a:pt x="35864" y="521970"/>
                  </a:lnTo>
                  <a:lnTo>
                    <a:pt x="36258" y="520700"/>
                  </a:lnTo>
                  <a:lnTo>
                    <a:pt x="36398" y="520700"/>
                  </a:lnTo>
                  <a:lnTo>
                    <a:pt x="36690" y="520471"/>
                  </a:lnTo>
                  <a:lnTo>
                    <a:pt x="35128" y="519430"/>
                  </a:lnTo>
                  <a:lnTo>
                    <a:pt x="38049" y="519430"/>
                  </a:lnTo>
                  <a:lnTo>
                    <a:pt x="36690" y="520471"/>
                  </a:lnTo>
                  <a:lnTo>
                    <a:pt x="37020" y="520700"/>
                  </a:lnTo>
                  <a:lnTo>
                    <a:pt x="38328" y="519430"/>
                  </a:lnTo>
                  <a:lnTo>
                    <a:pt x="38811" y="519430"/>
                  </a:lnTo>
                  <a:lnTo>
                    <a:pt x="36830" y="518160"/>
                  </a:lnTo>
                  <a:lnTo>
                    <a:pt x="37833" y="518160"/>
                  </a:lnTo>
                  <a:lnTo>
                    <a:pt x="39433" y="519430"/>
                  </a:lnTo>
                  <a:lnTo>
                    <a:pt x="38049" y="518160"/>
                  </a:lnTo>
                  <a:lnTo>
                    <a:pt x="38735" y="518160"/>
                  </a:lnTo>
                  <a:lnTo>
                    <a:pt x="36423" y="516966"/>
                  </a:lnTo>
                  <a:lnTo>
                    <a:pt x="38887" y="516890"/>
                  </a:lnTo>
                  <a:lnTo>
                    <a:pt x="37617" y="515569"/>
                  </a:lnTo>
                  <a:lnTo>
                    <a:pt x="37909" y="515226"/>
                  </a:lnTo>
                  <a:lnTo>
                    <a:pt x="39509" y="516191"/>
                  </a:lnTo>
                  <a:lnTo>
                    <a:pt x="39928" y="519430"/>
                  </a:lnTo>
                  <a:lnTo>
                    <a:pt x="39433" y="519430"/>
                  </a:lnTo>
                  <a:lnTo>
                    <a:pt x="39065" y="519430"/>
                  </a:lnTo>
                  <a:lnTo>
                    <a:pt x="38620" y="520700"/>
                  </a:lnTo>
                  <a:lnTo>
                    <a:pt x="39509" y="520700"/>
                  </a:lnTo>
                  <a:lnTo>
                    <a:pt x="39700" y="520700"/>
                  </a:lnTo>
                  <a:lnTo>
                    <a:pt x="40830" y="520700"/>
                  </a:lnTo>
                  <a:lnTo>
                    <a:pt x="41452" y="520014"/>
                  </a:lnTo>
                  <a:lnTo>
                    <a:pt x="41732" y="519430"/>
                  </a:lnTo>
                  <a:lnTo>
                    <a:pt x="41021" y="519430"/>
                  </a:lnTo>
                  <a:lnTo>
                    <a:pt x="40779" y="519430"/>
                  </a:lnTo>
                  <a:lnTo>
                    <a:pt x="39992" y="519430"/>
                  </a:lnTo>
                  <a:lnTo>
                    <a:pt x="40309" y="516674"/>
                  </a:lnTo>
                  <a:lnTo>
                    <a:pt x="40690" y="516890"/>
                  </a:lnTo>
                  <a:lnTo>
                    <a:pt x="40347" y="516432"/>
                  </a:lnTo>
                  <a:lnTo>
                    <a:pt x="40576" y="514477"/>
                  </a:lnTo>
                  <a:lnTo>
                    <a:pt x="42278" y="516890"/>
                  </a:lnTo>
                  <a:lnTo>
                    <a:pt x="42100" y="514959"/>
                  </a:lnTo>
                  <a:lnTo>
                    <a:pt x="45821" y="516128"/>
                  </a:lnTo>
                  <a:lnTo>
                    <a:pt x="47180" y="514477"/>
                  </a:lnTo>
                  <a:lnTo>
                    <a:pt x="47802" y="513715"/>
                  </a:lnTo>
                  <a:lnTo>
                    <a:pt x="48526" y="512826"/>
                  </a:lnTo>
                  <a:lnTo>
                    <a:pt x="48272" y="513867"/>
                  </a:lnTo>
                  <a:lnTo>
                    <a:pt x="49771" y="513969"/>
                  </a:lnTo>
                  <a:lnTo>
                    <a:pt x="50558" y="515366"/>
                  </a:lnTo>
                  <a:lnTo>
                    <a:pt x="51879" y="516001"/>
                  </a:lnTo>
                  <a:lnTo>
                    <a:pt x="51511" y="512826"/>
                  </a:lnTo>
                  <a:lnTo>
                    <a:pt x="51435" y="512191"/>
                  </a:lnTo>
                  <a:lnTo>
                    <a:pt x="51409" y="511937"/>
                  </a:lnTo>
                  <a:lnTo>
                    <a:pt x="54114" y="510540"/>
                  </a:lnTo>
                  <a:lnTo>
                    <a:pt x="54559" y="509524"/>
                  </a:lnTo>
                  <a:lnTo>
                    <a:pt x="55295" y="507873"/>
                  </a:lnTo>
                  <a:lnTo>
                    <a:pt x="58166" y="511429"/>
                  </a:lnTo>
                  <a:lnTo>
                    <a:pt x="54800" y="512762"/>
                  </a:lnTo>
                  <a:lnTo>
                    <a:pt x="54737" y="513080"/>
                  </a:lnTo>
                  <a:lnTo>
                    <a:pt x="55956" y="516509"/>
                  </a:lnTo>
                  <a:lnTo>
                    <a:pt x="55308" y="513207"/>
                  </a:lnTo>
                  <a:lnTo>
                    <a:pt x="59347" y="512572"/>
                  </a:lnTo>
                  <a:lnTo>
                    <a:pt x="58191" y="510032"/>
                  </a:lnTo>
                  <a:lnTo>
                    <a:pt x="60274" y="512191"/>
                  </a:lnTo>
                  <a:lnTo>
                    <a:pt x="59855" y="510921"/>
                  </a:lnTo>
                  <a:lnTo>
                    <a:pt x="61214" y="514223"/>
                  </a:lnTo>
                  <a:lnTo>
                    <a:pt x="60972" y="510921"/>
                  </a:lnTo>
                  <a:lnTo>
                    <a:pt x="60909" y="510032"/>
                  </a:lnTo>
                  <a:lnTo>
                    <a:pt x="60833" y="509016"/>
                  </a:lnTo>
                  <a:lnTo>
                    <a:pt x="62699" y="513080"/>
                  </a:lnTo>
                  <a:lnTo>
                    <a:pt x="63754" y="509778"/>
                  </a:lnTo>
                  <a:lnTo>
                    <a:pt x="66446" y="511937"/>
                  </a:lnTo>
                  <a:lnTo>
                    <a:pt x="66509" y="512191"/>
                  </a:lnTo>
                  <a:lnTo>
                    <a:pt x="64973" y="514477"/>
                  </a:lnTo>
                  <a:lnTo>
                    <a:pt x="67564" y="512572"/>
                  </a:lnTo>
                  <a:lnTo>
                    <a:pt x="68211" y="513181"/>
                  </a:lnTo>
                  <a:lnTo>
                    <a:pt x="67894" y="512572"/>
                  </a:lnTo>
                  <a:lnTo>
                    <a:pt x="67830" y="512445"/>
                  </a:lnTo>
                  <a:lnTo>
                    <a:pt x="67945" y="510540"/>
                  </a:lnTo>
                  <a:lnTo>
                    <a:pt x="68046" y="509905"/>
                  </a:lnTo>
                  <a:lnTo>
                    <a:pt x="68351" y="509778"/>
                  </a:lnTo>
                  <a:lnTo>
                    <a:pt x="70142" y="509016"/>
                  </a:lnTo>
                  <a:lnTo>
                    <a:pt x="71348" y="508508"/>
                  </a:lnTo>
                  <a:lnTo>
                    <a:pt x="70104" y="512064"/>
                  </a:lnTo>
                  <a:lnTo>
                    <a:pt x="70027" y="512699"/>
                  </a:lnTo>
                  <a:lnTo>
                    <a:pt x="71297" y="514477"/>
                  </a:lnTo>
                  <a:lnTo>
                    <a:pt x="73279" y="513207"/>
                  </a:lnTo>
                  <a:lnTo>
                    <a:pt x="74574" y="509524"/>
                  </a:lnTo>
                  <a:lnTo>
                    <a:pt x="76187" y="509524"/>
                  </a:lnTo>
                  <a:lnTo>
                    <a:pt x="76390" y="510159"/>
                  </a:lnTo>
                  <a:lnTo>
                    <a:pt x="76708" y="510286"/>
                  </a:lnTo>
                  <a:lnTo>
                    <a:pt x="76415" y="511175"/>
                  </a:lnTo>
                  <a:lnTo>
                    <a:pt x="77406" y="509524"/>
                  </a:lnTo>
                  <a:lnTo>
                    <a:pt x="78016" y="508508"/>
                  </a:lnTo>
                  <a:lnTo>
                    <a:pt x="78397" y="507873"/>
                  </a:lnTo>
                  <a:lnTo>
                    <a:pt x="83121" y="510413"/>
                  </a:lnTo>
                  <a:lnTo>
                    <a:pt x="84594" y="507873"/>
                  </a:lnTo>
                  <a:lnTo>
                    <a:pt x="85191" y="506857"/>
                  </a:lnTo>
                  <a:lnTo>
                    <a:pt x="85483" y="506349"/>
                  </a:lnTo>
                  <a:lnTo>
                    <a:pt x="85712" y="506730"/>
                  </a:lnTo>
                  <a:lnTo>
                    <a:pt x="85826" y="506958"/>
                  </a:lnTo>
                  <a:lnTo>
                    <a:pt x="85636" y="506349"/>
                  </a:lnTo>
                  <a:lnTo>
                    <a:pt x="85077" y="502031"/>
                  </a:lnTo>
                  <a:lnTo>
                    <a:pt x="86385" y="501904"/>
                  </a:lnTo>
                  <a:lnTo>
                    <a:pt x="87299" y="499491"/>
                  </a:lnTo>
                  <a:lnTo>
                    <a:pt x="87337" y="499364"/>
                  </a:lnTo>
                  <a:lnTo>
                    <a:pt x="88023" y="501904"/>
                  </a:lnTo>
                  <a:lnTo>
                    <a:pt x="87223" y="501904"/>
                  </a:lnTo>
                  <a:lnTo>
                    <a:pt x="87109" y="503174"/>
                  </a:lnTo>
                  <a:lnTo>
                    <a:pt x="86906" y="503682"/>
                  </a:lnTo>
                  <a:lnTo>
                    <a:pt x="88201" y="502539"/>
                  </a:lnTo>
                  <a:lnTo>
                    <a:pt x="89281" y="505104"/>
                  </a:lnTo>
                  <a:lnTo>
                    <a:pt x="89547" y="504825"/>
                  </a:lnTo>
                  <a:lnTo>
                    <a:pt x="89522" y="504444"/>
                  </a:lnTo>
                  <a:lnTo>
                    <a:pt x="89712" y="504634"/>
                  </a:lnTo>
                  <a:lnTo>
                    <a:pt x="92481" y="507365"/>
                  </a:lnTo>
                  <a:lnTo>
                    <a:pt x="89217" y="506222"/>
                  </a:lnTo>
                  <a:lnTo>
                    <a:pt x="92049" y="511683"/>
                  </a:lnTo>
                  <a:lnTo>
                    <a:pt x="87439" y="506158"/>
                  </a:lnTo>
                  <a:lnTo>
                    <a:pt x="87439" y="506349"/>
                  </a:lnTo>
                  <a:lnTo>
                    <a:pt x="89928" y="511810"/>
                  </a:lnTo>
                  <a:lnTo>
                    <a:pt x="94145" y="512572"/>
                  </a:lnTo>
                  <a:lnTo>
                    <a:pt x="94246" y="511683"/>
                  </a:lnTo>
                  <a:lnTo>
                    <a:pt x="94462" y="509651"/>
                  </a:lnTo>
                  <a:lnTo>
                    <a:pt x="98704" y="510413"/>
                  </a:lnTo>
                  <a:lnTo>
                    <a:pt x="99009" y="509651"/>
                  </a:lnTo>
                  <a:lnTo>
                    <a:pt x="99517" y="508381"/>
                  </a:lnTo>
                  <a:lnTo>
                    <a:pt x="98221" y="507504"/>
                  </a:lnTo>
                  <a:lnTo>
                    <a:pt x="98247" y="507365"/>
                  </a:lnTo>
                  <a:lnTo>
                    <a:pt x="98640" y="506349"/>
                  </a:lnTo>
                  <a:lnTo>
                    <a:pt x="98996" y="505460"/>
                  </a:lnTo>
                  <a:lnTo>
                    <a:pt x="103974" y="502031"/>
                  </a:lnTo>
                  <a:lnTo>
                    <a:pt x="104711" y="501523"/>
                  </a:lnTo>
                  <a:lnTo>
                    <a:pt x="104305" y="514096"/>
                  </a:lnTo>
                  <a:lnTo>
                    <a:pt x="108356" y="509016"/>
                  </a:lnTo>
                  <a:lnTo>
                    <a:pt x="109232" y="506844"/>
                  </a:lnTo>
                  <a:lnTo>
                    <a:pt x="109359" y="505764"/>
                  </a:lnTo>
                  <a:lnTo>
                    <a:pt x="109474" y="502158"/>
                  </a:lnTo>
                  <a:lnTo>
                    <a:pt x="112737" y="504317"/>
                  </a:lnTo>
                  <a:lnTo>
                    <a:pt x="111950" y="508381"/>
                  </a:lnTo>
                  <a:lnTo>
                    <a:pt x="116039" y="508508"/>
                  </a:lnTo>
                  <a:lnTo>
                    <a:pt x="115277" y="506361"/>
                  </a:lnTo>
                  <a:lnTo>
                    <a:pt x="113893" y="502412"/>
                  </a:lnTo>
                  <a:lnTo>
                    <a:pt x="117678" y="504469"/>
                  </a:lnTo>
                  <a:lnTo>
                    <a:pt x="119786" y="504317"/>
                  </a:lnTo>
                  <a:lnTo>
                    <a:pt x="120459" y="507746"/>
                  </a:lnTo>
                  <a:lnTo>
                    <a:pt x="124752" y="506984"/>
                  </a:lnTo>
                  <a:lnTo>
                    <a:pt x="128955" y="504317"/>
                  </a:lnTo>
                  <a:lnTo>
                    <a:pt x="129349" y="504063"/>
                  </a:lnTo>
                  <a:lnTo>
                    <a:pt x="134112" y="503047"/>
                  </a:lnTo>
                  <a:lnTo>
                    <a:pt x="133946" y="503936"/>
                  </a:lnTo>
                  <a:lnTo>
                    <a:pt x="133819" y="504317"/>
                  </a:lnTo>
                  <a:lnTo>
                    <a:pt x="133159" y="505333"/>
                  </a:lnTo>
                  <a:lnTo>
                    <a:pt x="134353" y="506349"/>
                  </a:lnTo>
                  <a:lnTo>
                    <a:pt x="140284" y="504190"/>
                  </a:lnTo>
                  <a:lnTo>
                    <a:pt x="147294" y="505968"/>
                  </a:lnTo>
                  <a:lnTo>
                    <a:pt x="153250" y="507746"/>
                  </a:lnTo>
                  <a:lnTo>
                    <a:pt x="155282" y="504444"/>
                  </a:lnTo>
                  <a:lnTo>
                    <a:pt x="155803" y="504444"/>
                  </a:lnTo>
                  <a:lnTo>
                    <a:pt x="156006" y="504190"/>
                  </a:lnTo>
                  <a:lnTo>
                    <a:pt x="156819" y="503174"/>
                  </a:lnTo>
                  <a:lnTo>
                    <a:pt x="157467" y="503047"/>
                  </a:lnTo>
                  <a:lnTo>
                    <a:pt x="158102" y="502920"/>
                  </a:lnTo>
                  <a:lnTo>
                    <a:pt x="158432" y="504063"/>
                  </a:lnTo>
                  <a:lnTo>
                    <a:pt x="158546" y="504952"/>
                  </a:lnTo>
                  <a:lnTo>
                    <a:pt x="157873" y="505841"/>
                  </a:lnTo>
                  <a:lnTo>
                    <a:pt x="161721" y="503047"/>
                  </a:lnTo>
                  <a:lnTo>
                    <a:pt x="161975" y="502920"/>
                  </a:lnTo>
                  <a:lnTo>
                    <a:pt x="163525" y="502158"/>
                  </a:lnTo>
                  <a:lnTo>
                    <a:pt x="164312" y="501777"/>
                  </a:lnTo>
                  <a:lnTo>
                    <a:pt x="168706" y="499618"/>
                  </a:lnTo>
                  <a:lnTo>
                    <a:pt x="168960" y="499491"/>
                  </a:lnTo>
                  <a:lnTo>
                    <a:pt x="173202" y="502412"/>
                  </a:lnTo>
                  <a:lnTo>
                    <a:pt x="173291" y="502666"/>
                  </a:lnTo>
                  <a:lnTo>
                    <a:pt x="172605" y="503555"/>
                  </a:lnTo>
                  <a:lnTo>
                    <a:pt x="175971" y="504571"/>
                  </a:lnTo>
                  <a:lnTo>
                    <a:pt x="175958" y="499491"/>
                  </a:lnTo>
                  <a:lnTo>
                    <a:pt x="175958" y="499364"/>
                  </a:lnTo>
                  <a:lnTo>
                    <a:pt x="175958" y="496951"/>
                  </a:lnTo>
                  <a:lnTo>
                    <a:pt x="179171" y="499745"/>
                  </a:lnTo>
                  <a:lnTo>
                    <a:pt x="178612" y="500253"/>
                  </a:lnTo>
                  <a:lnTo>
                    <a:pt x="185839" y="501142"/>
                  </a:lnTo>
                  <a:lnTo>
                    <a:pt x="193573" y="497967"/>
                  </a:lnTo>
                  <a:lnTo>
                    <a:pt x="199263" y="502285"/>
                  </a:lnTo>
                  <a:lnTo>
                    <a:pt x="200050" y="497967"/>
                  </a:lnTo>
                  <a:lnTo>
                    <a:pt x="200075" y="497840"/>
                  </a:lnTo>
                  <a:lnTo>
                    <a:pt x="206425" y="503936"/>
                  </a:lnTo>
                  <a:lnTo>
                    <a:pt x="206578" y="497840"/>
                  </a:lnTo>
                  <a:lnTo>
                    <a:pt x="206578" y="497713"/>
                  </a:lnTo>
                  <a:lnTo>
                    <a:pt x="210616" y="500507"/>
                  </a:lnTo>
                  <a:lnTo>
                    <a:pt x="210680" y="500761"/>
                  </a:lnTo>
                  <a:lnTo>
                    <a:pt x="209702" y="501777"/>
                  </a:lnTo>
                  <a:lnTo>
                    <a:pt x="215531" y="503555"/>
                  </a:lnTo>
                  <a:lnTo>
                    <a:pt x="217068" y="503682"/>
                  </a:lnTo>
                  <a:lnTo>
                    <a:pt x="217627" y="499491"/>
                  </a:lnTo>
                  <a:lnTo>
                    <a:pt x="219494" y="498729"/>
                  </a:lnTo>
                  <a:lnTo>
                    <a:pt x="219671" y="501967"/>
                  </a:lnTo>
                  <a:lnTo>
                    <a:pt x="219227" y="502627"/>
                  </a:lnTo>
                  <a:lnTo>
                    <a:pt x="219735" y="502678"/>
                  </a:lnTo>
                  <a:lnTo>
                    <a:pt x="219697" y="502018"/>
                  </a:lnTo>
                  <a:lnTo>
                    <a:pt x="221932" y="498729"/>
                  </a:lnTo>
                  <a:lnTo>
                    <a:pt x="222110" y="498475"/>
                  </a:lnTo>
                  <a:lnTo>
                    <a:pt x="223659" y="502285"/>
                  </a:lnTo>
                  <a:lnTo>
                    <a:pt x="225386" y="501396"/>
                  </a:lnTo>
                  <a:lnTo>
                    <a:pt x="224675" y="501269"/>
                  </a:lnTo>
                  <a:lnTo>
                    <a:pt x="223901" y="500126"/>
                  </a:lnTo>
                  <a:lnTo>
                    <a:pt x="223888" y="499110"/>
                  </a:lnTo>
                  <a:lnTo>
                    <a:pt x="224929" y="498475"/>
                  </a:lnTo>
                  <a:lnTo>
                    <a:pt x="226174" y="497713"/>
                  </a:lnTo>
                  <a:lnTo>
                    <a:pt x="226593" y="497459"/>
                  </a:lnTo>
                  <a:lnTo>
                    <a:pt x="230644" y="500926"/>
                  </a:lnTo>
                  <a:lnTo>
                    <a:pt x="230759" y="501142"/>
                  </a:lnTo>
                  <a:lnTo>
                    <a:pt x="230886" y="502666"/>
                  </a:lnTo>
                  <a:lnTo>
                    <a:pt x="237337" y="499745"/>
                  </a:lnTo>
                  <a:lnTo>
                    <a:pt x="237286" y="500418"/>
                  </a:lnTo>
                  <a:lnTo>
                    <a:pt x="237947" y="499745"/>
                  </a:lnTo>
                  <a:lnTo>
                    <a:pt x="238696" y="498983"/>
                  </a:lnTo>
                  <a:lnTo>
                    <a:pt x="236105" y="505714"/>
                  </a:lnTo>
                  <a:lnTo>
                    <a:pt x="239191" y="502666"/>
                  </a:lnTo>
                  <a:lnTo>
                    <a:pt x="238810" y="502031"/>
                  </a:lnTo>
                  <a:lnTo>
                    <a:pt x="238937" y="501484"/>
                  </a:lnTo>
                  <a:lnTo>
                    <a:pt x="239293" y="500761"/>
                  </a:lnTo>
                  <a:lnTo>
                    <a:pt x="239395" y="499999"/>
                  </a:lnTo>
                  <a:lnTo>
                    <a:pt x="241071" y="501904"/>
                  </a:lnTo>
                  <a:lnTo>
                    <a:pt x="244716" y="501777"/>
                  </a:lnTo>
                  <a:lnTo>
                    <a:pt x="247370" y="500888"/>
                  </a:lnTo>
                  <a:lnTo>
                    <a:pt x="246938" y="503047"/>
                  </a:lnTo>
                  <a:lnTo>
                    <a:pt x="251815" y="503428"/>
                  </a:lnTo>
                  <a:lnTo>
                    <a:pt x="257149" y="501650"/>
                  </a:lnTo>
                  <a:lnTo>
                    <a:pt x="262610" y="501523"/>
                  </a:lnTo>
                  <a:lnTo>
                    <a:pt x="261378" y="500888"/>
                  </a:lnTo>
                  <a:lnTo>
                    <a:pt x="260642" y="500507"/>
                  </a:lnTo>
                  <a:lnTo>
                    <a:pt x="260667" y="499999"/>
                  </a:lnTo>
                  <a:lnTo>
                    <a:pt x="260756" y="498983"/>
                  </a:lnTo>
                  <a:lnTo>
                    <a:pt x="260883" y="497459"/>
                  </a:lnTo>
                  <a:lnTo>
                    <a:pt x="260934" y="496951"/>
                  </a:lnTo>
                  <a:lnTo>
                    <a:pt x="260946" y="496697"/>
                  </a:lnTo>
                  <a:lnTo>
                    <a:pt x="262547" y="496189"/>
                  </a:lnTo>
                  <a:lnTo>
                    <a:pt x="262699" y="496887"/>
                  </a:lnTo>
                  <a:lnTo>
                    <a:pt x="263232" y="496189"/>
                  </a:lnTo>
                  <a:lnTo>
                    <a:pt x="263423" y="495935"/>
                  </a:lnTo>
                  <a:lnTo>
                    <a:pt x="263626" y="495681"/>
                  </a:lnTo>
                  <a:lnTo>
                    <a:pt x="265671" y="496062"/>
                  </a:lnTo>
                  <a:lnTo>
                    <a:pt x="265112" y="499491"/>
                  </a:lnTo>
                  <a:lnTo>
                    <a:pt x="263982" y="500634"/>
                  </a:lnTo>
                  <a:lnTo>
                    <a:pt x="266433" y="499364"/>
                  </a:lnTo>
                  <a:lnTo>
                    <a:pt x="266484" y="500507"/>
                  </a:lnTo>
                  <a:lnTo>
                    <a:pt x="266039" y="501015"/>
                  </a:lnTo>
                  <a:lnTo>
                    <a:pt x="265925" y="502285"/>
                  </a:lnTo>
                  <a:lnTo>
                    <a:pt x="266877" y="500126"/>
                  </a:lnTo>
                  <a:lnTo>
                    <a:pt x="270294" y="505587"/>
                  </a:lnTo>
                  <a:lnTo>
                    <a:pt x="271653" y="501904"/>
                  </a:lnTo>
                  <a:lnTo>
                    <a:pt x="271818" y="502920"/>
                  </a:lnTo>
                  <a:lnTo>
                    <a:pt x="277279" y="502793"/>
                  </a:lnTo>
                  <a:lnTo>
                    <a:pt x="279171" y="501904"/>
                  </a:lnTo>
                  <a:lnTo>
                    <a:pt x="279717" y="501650"/>
                  </a:lnTo>
                  <a:lnTo>
                    <a:pt x="284149" y="501396"/>
                  </a:lnTo>
                  <a:lnTo>
                    <a:pt x="284162" y="500126"/>
                  </a:lnTo>
                  <a:lnTo>
                    <a:pt x="284162" y="499364"/>
                  </a:lnTo>
                  <a:lnTo>
                    <a:pt x="284175" y="498348"/>
                  </a:lnTo>
                  <a:lnTo>
                    <a:pt x="285940" y="498983"/>
                  </a:lnTo>
                  <a:lnTo>
                    <a:pt x="286270" y="498348"/>
                  </a:lnTo>
                  <a:lnTo>
                    <a:pt x="287210" y="496570"/>
                  </a:lnTo>
                  <a:lnTo>
                    <a:pt x="290499" y="497459"/>
                  </a:lnTo>
                  <a:lnTo>
                    <a:pt x="294170" y="499745"/>
                  </a:lnTo>
                  <a:lnTo>
                    <a:pt x="298107" y="499364"/>
                  </a:lnTo>
                  <a:lnTo>
                    <a:pt x="300850" y="497840"/>
                  </a:lnTo>
                  <a:lnTo>
                    <a:pt x="300596" y="497713"/>
                  </a:lnTo>
                  <a:lnTo>
                    <a:pt x="304253" y="497459"/>
                  </a:lnTo>
                  <a:lnTo>
                    <a:pt x="302247" y="499364"/>
                  </a:lnTo>
                  <a:lnTo>
                    <a:pt x="308267" y="498729"/>
                  </a:lnTo>
                  <a:lnTo>
                    <a:pt x="311772" y="497459"/>
                  </a:lnTo>
                  <a:lnTo>
                    <a:pt x="314223" y="496570"/>
                  </a:lnTo>
                  <a:lnTo>
                    <a:pt x="313563" y="495427"/>
                  </a:lnTo>
                  <a:lnTo>
                    <a:pt x="312839" y="495046"/>
                  </a:lnTo>
                  <a:lnTo>
                    <a:pt x="313207" y="494030"/>
                  </a:lnTo>
                  <a:lnTo>
                    <a:pt x="314286" y="493649"/>
                  </a:lnTo>
                  <a:lnTo>
                    <a:pt x="315455" y="494919"/>
                  </a:lnTo>
                  <a:lnTo>
                    <a:pt x="315569" y="496189"/>
                  </a:lnTo>
                  <a:lnTo>
                    <a:pt x="315442" y="496570"/>
                  </a:lnTo>
                  <a:lnTo>
                    <a:pt x="315252" y="496824"/>
                  </a:lnTo>
                  <a:lnTo>
                    <a:pt x="320586" y="496189"/>
                  </a:lnTo>
                  <a:lnTo>
                    <a:pt x="326174" y="498475"/>
                  </a:lnTo>
                  <a:lnTo>
                    <a:pt x="331508" y="500507"/>
                  </a:lnTo>
                  <a:lnTo>
                    <a:pt x="336067" y="498983"/>
                  </a:lnTo>
                  <a:lnTo>
                    <a:pt x="335762" y="499237"/>
                  </a:lnTo>
                  <a:lnTo>
                    <a:pt x="336245" y="498983"/>
                  </a:lnTo>
                  <a:lnTo>
                    <a:pt x="341325" y="496316"/>
                  </a:lnTo>
                  <a:lnTo>
                    <a:pt x="343865" y="496824"/>
                  </a:lnTo>
                  <a:lnTo>
                    <a:pt x="339788" y="498348"/>
                  </a:lnTo>
                  <a:lnTo>
                    <a:pt x="341655" y="499999"/>
                  </a:lnTo>
                  <a:lnTo>
                    <a:pt x="346633" y="496316"/>
                  </a:lnTo>
                  <a:lnTo>
                    <a:pt x="346811" y="496189"/>
                  </a:lnTo>
                  <a:lnTo>
                    <a:pt x="347675" y="495554"/>
                  </a:lnTo>
                  <a:lnTo>
                    <a:pt x="351078" y="500761"/>
                  </a:lnTo>
                  <a:lnTo>
                    <a:pt x="356019" y="497840"/>
                  </a:lnTo>
                  <a:lnTo>
                    <a:pt x="359740" y="501269"/>
                  </a:lnTo>
                  <a:lnTo>
                    <a:pt x="364756" y="501396"/>
                  </a:lnTo>
                  <a:lnTo>
                    <a:pt x="370027" y="501015"/>
                  </a:lnTo>
                  <a:lnTo>
                    <a:pt x="374510" y="502920"/>
                  </a:lnTo>
                  <a:lnTo>
                    <a:pt x="374269" y="501015"/>
                  </a:lnTo>
                  <a:lnTo>
                    <a:pt x="375640" y="499237"/>
                  </a:lnTo>
                  <a:lnTo>
                    <a:pt x="375729" y="500507"/>
                  </a:lnTo>
                  <a:lnTo>
                    <a:pt x="376262" y="499872"/>
                  </a:lnTo>
                  <a:lnTo>
                    <a:pt x="384822" y="499491"/>
                  </a:lnTo>
                  <a:lnTo>
                    <a:pt x="393458" y="501142"/>
                  </a:lnTo>
                  <a:lnTo>
                    <a:pt x="410654" y="505714"/>
                  </a:lnTo>
                  <a:lnTo>
                    <a:pt x="414794" y="506476"/>
                  </a:lnTo>
                  <a:lnTo>
                    <a:pt x="413969" y="499491"/>
                  </a:lnTo>
                  <a:lnTo>
                    <a:pt x="413943" y="499237"/>
                  </a:lnTo>
                  <a:lnTo>
                    <a:pt x="413766" y="497840"/>
                  </a:lnTo>
                  <a:lnTo>
                    <a:pt x="413575" y="496189"/>
                  </a:lnTo>
                  <a:lnTo>
                    <a:pt x="418477" y="500888"/>
                  </a:lnTo>
                  <a:lnTo>
                    <a:pt x="418541" y="501142"/>
                  </a:lnTo>
                  <a:lnTo>
                    <a:pt x="416902" y="504317"/>
                  </a:lnTo>
                  <a:lnTo>
                    <a:pt x="423418" y="502920"/>
                  </a:lnTo>
                  <a:lnTo>
                    <a:pt x="429882" y="503174"/>
                  </a:lnTo>
                  <a:lnTo>
                    <a:pt x="436308" y="503555"/>
                  </a:lnTo>
                  <a:lnTo>
                    <a:pt x="440880" y="502920"/>
                  </a:lnTo>
                  <a:lnTo>
                    <a:pt x="442709" y="502666"/>
                  </a:lnTo>
                  <a:lnTo>
                    <a:pt x="442137" y="503428"/>
                  </a:lnTo>
                  <a:lnTo>
                    <a:pt x="442048" y="504444"/>
                  </a:lnTo>
                  <a:lnTo>
                    <a:pt x="441248" y="504444"/>
                  </a:lnTo>
                  <a:lnTo>
                    <a:pt x="442785" y="507111"/>
                  </a:lnTo>
                  <a:lnTo>
                    <a:pt x="447598" y="505104"/>
                  </a:lnTo>
                  <a:lnTo>
                    <a:pt x="447713" y="504634"/>
                  </a:lnTo>
                  <a:lnTo>
                    <a:pt x="447878" y="503047"/>
                  </a:lnTo>
                  <a:lnTo>
                    <a:pt x="449148" y="503428"/>
                  </a:lnTo>
                  <a:lnTo>
                    <a:pt x="448119" y="504825"/>
                  </a:lnTo>
                  <a:lnTo>
                    <a:pt x="448106" y="505079"/>
                  </a:lnTo>
                  <a:lnTo>
                    <a:pt x="448729" y="506095"/>
                  </a:lnTo>
                  <a:lnTo>
                    <a:pt x="450342" y="507619"/>
                  </a:lnTo>
                  <a:lnTo>
                    <a:pt x="453390" y="503301"/>
                  </a:lnTo>
                  <a:lnTo>
                    <a:pt x="454126" y="505879"/>
                  </a:lnTo>
                  <a:lnTo>
                    <a:pt x="454456" y="505587"/>
                  </a:lnTo>
                  <a:lnTo>
                    <a:pt x="458470" y="507492"/>
                  </a:lnTo>
                  <a:lnTo>
                    <a:pt x="457936" y="505587"/>
                  </a:lnTo>
                  <a:lnTo>
                    <a:pt x="457657" y="504571"/>
                  </a:lnTo>
                  <a:lnTo>
                    <a:pt x="460616" y="506222"/>
                  </a:lnTo>
                  <a:lnTo>
                    <a:pt x="462737" y="504571"/>
                  </a:lnTo>
                  <a:lnTo>
                    <a:pt x="463715" y="503809"/>
                  </a:lnTo>
                  <a:lnTo>
                    <a:pt x="466001" y="505701"/>
                  </a:lnTo>
                  <a:lnTo>
                    <a:pt x="465874" y="505879"/>
                  </a:lnTo>
                  <a:lnTo>
                    <a:pt x="465709" y="506056"/>
                  </a:lnTo>
                  <a:lnTo>
                    <a:pt x="465594" y="506387"/>
                  </a:lnTo>
                  <a:lnTo>
                    <a:pt x="467525" y="507834"/>
                  </a:lnTo>
                  <a:lnTo>
                    <a:pt x="467093" y="506755"/>
                  </a:lnTo>
                  <a:lnTo>
                    <a:pt x="466572" y="506095"/>
                  </a:lnTo>
                  <a:lnTo>
                    <a:pt x="466039" y="505688"/>
                  </a:lnTo>
                  <a:lnTo>
                    <a:pt x="467233" y="503809"/>
                  </a:lnTo>
                  <a:lnTo>
                    <a:pt x="467563" y="503301"/>
                  </a:lnTo>
                  <a:lnTo>
                    <a:pt x="467715" y="503047"/>
                  </a:lnTo>
                  <a:lnTo>
                    <a:pt x="467956" y="502666"/>
                  </a:lnTo>
                  <a:lnTo>
                    <a:pt x="471170" y="507746"/>
                  </a:lnTo>
                  <a:lnTo>
                    <a:pt x="472160" y="503301"/>
                  </a:lnTo>
                  <a:lnTo>
                    <a:pt x="471449" y="507873"/>
                  </a:lnTo>
                  <a:lnTo>
                    <a:pt x="477164" y="507619"/>
                  </a:lnTo>
                  <a:lnTo>
                    <a:pt x="479361" y="505714"/>
                  </a:lnTo>
                  <a:lnTo>
                    <a:pt x="478561" y="506984"/>
                  </a:lnTo>
                  <a:lnTo>
                    <a:pt x="480898" y="507365"/>
                  </a:lnTo>
                  <a:lnTo>
                    <a:pt x="479894" y="509270"/>
                  </a:lnTo>
                  <a:lnTo>
                    <a:pt x="482130" y="509524"/>
                  </a:lnTo>
                  <a:lnTo>
                    <a:pt x="484263" y="508889"/>
                  </a:lnTo>
                  <a:lnTo>
                    <a:pt x="484174" y="506349"/>
                  </a:lnTo>
                  <a:lnTo>
                    <a:pt x="487006" y="508508"/>
                  </a:lnTo>
                  <a:lnTo>
                    <a:pt x="490029" y="507873"/>
                  </a:lnTo>
                  <a:lnTo>
                    <a:pt x="492671" y="507492"/>
                  </a:lnTo>
                  <a:lnTo>
                    <a:pt x="494372" y="510413"/>
                  </a:lnTo>
                  <a:lnTo>
                    <a:pt x="501294" y="508762"/>
                  </a:lnTo>
                  <a:lnTo>
                    <a:pt x="507072" y="507949"/>
                  </a:lnTo>
                  <a:lnTo>
                    <a:pt x="506704" y="512064"/>
                  </a:lnTo>
                  <a:lnTo>
                    <a:pt x="511568" y="511009"/>
                  </a:lnTo>
                  <a:lnTo>
                    <a:pt x="507987" y="507847"/>
                  </a:lnTo>
                  <a:lnTo>
                    <a:pt x="513816" y="507492"/>
                  </a:lnTo>
                  <a:lnTo>
                    <a:pt x="513295" y="510159"/>
                  </a:lnTo>
                  <a:lnTo>
                    <a:pt x="516204" y="507492"/>
                  </a:lnTo>
                  <a:lnTo>
                    <a:pt x="516483" y="507238"/>
                  </a:lnTo>
                  <a:lnTo>
                    <a:pt x="521881" y="509397"/>
                  </a:lnTo>
                  <a:lnTo>
                    <a:pt x="523214" y="510286"/>
                  </a:lnTo>
                  <a:lnTo>
                    <a:pt x="520738" y="511302"/>
                  </a:lnTo>
                  <a:lnTo>
                    <a:pt x="520128" y="512064"/>
                  </a:lnTo>
                  <a:lnTo>
                    <a:pt x="526034" y="511048"/>
                  </a:lnTo>
                  <a:lnTo>
                    <a:pt x="530860" y="514350"/>
                  </a:lnTo>
                  <a:lnTo>
                    <a:pt x="536244" y="512699"/>
                  </a:lnTo>
                  <a:lnTo>
                    <a:pt x="535724" y="511048"/>
                  </a:lnTo>
                  <a:lnTo>
                    <a:pt x="535317" y="509778"/>
                  </a:lnTo>
                  <a:lnTo>
                    <a:pt x="541032" y="507504"/>
                  </a:lnTo>
                  <a:lnTo>
                    <a:pt x="539115" y="511556"/>
                  </a:lnTo>
                  <a:lnTo>
                    <a:pt x="546569" y="508127"/>
                  </a:lnTo>
                  <a:lnTo>
                    <a:pt x="542505" y="515366"/>
                  </a:lnTo>
                  <a:lnTo>
                    <a:pt x="543255" y="514959"/>
                  </a:lnTo>
                  <a:lnTo>
                    <a:pt x="544195" y="514235"/>
                  </a:lnTo>
                  <a:lnTo>
                    <a:pt x="544334" y="512699"/>
                  </a:lnTo>
                  <a:lnTo>
                    <a:pt x="545211" y="513334"/>
                  </a:lnTo>
                  <a:lnTo>
                    <a:pt x="545261" y="514350"/>
                  </a:lnTo>
                  <a:lnTo>
                    <a:pt x="544106" y="515620"/>
                  </a:lnTo>
                  <a:lnTo>
                    <a:pt x="547827" y="515112"/>
                  </a:lnTo>
                  <a:lnTo>
                    <a:pt x="547052" y="512699"/>
                  </a:lnTo>
                  <a:lnTo>
                    <a:pt x="547001" y="512572"/>
                  </a:lnTo>
                  <a:lnTo>
                    <a:pt x="550062" y="513181"/>
                  </a:lnTo>
                  <a:lnTo>
                    <a:pt x="550164" y="513334"/>
                  </a:lnTo>
                  <a:lnTo>
                    <a:pt x="550037" y="513943"/>
                  </a:lnTo>
                  <a:lnTo>
                    <a:pt x="549910" y="514235"/>
                  </a:lnTo>
                  <a:lnTo>
                    <a:pt x="549262" y="514477"/>
                  </a:lnTo>
                  <a:lnTo>
                    <a:pt x="548703" y="515620"/>
                  </a:lnTo>
                  <a:lnTo>
                    <a:pt x="550837" y="513842"/>
                  </a:lnTo>
                  <a:lnTo>
                    <a:pt x="552284" y="512572"/>
                  </a:lnTo>
                  <a:lnTo>
                    <a:pt x="552716" y="512191"/>
                  </a:lnTo>
                  <a:lnTo>
                    <a:pt x="555015" y="513461"/>
                  </a:lnTo>
                  <a:lnTo>
                    <a:pt x="555129" y="513842"/>
                  </a:lnTo>
                  <a:lnTo>
                    <a:pt x="555015" y="514438"/>
                  </a:lnTo>
                  <a:lnTo>
                    <a:pt x="555117" y="514959"/>
                  </a:lnTo>
                  <a:lnTo>
                    <a:pt x="558990" y="515493"/>
                  </a:lnTo>
                  <a:lnTo>
                    <a:pt x="562330" y="512191"/>
                  </a:lnTo>
                  <a:lnTo>
                    <a:pt x="563219" y="511302"/>
                  </a:lnTo>
                  <a:lnTo>
                    <a:pt x="567690" y="514223"/>
                  </a:lnTo>
                  <a:lnTo>
                    <a:pt x="567791" y="514502"/>
                  </a:lnTo>
                  <a:lnTo>
                    <a:pt x="565467" y="518414"/>
                  </a:lnTo>
                  <a:lnTo>
                    <a:pt x="569302" y="516128"/>
                  </a:lnTo>
                  <a:lnTo>
                    <a:pt x="568744" y="520065"/>
                  </a:lnTo>
                  <a:lnTo>
                    <a:pt x="571690" y="519430"/>
                  </a:lnTo>
                  <a:lnTo>
                    <a:pt x="571004" y="517398"/>
                  </a:lnTo>
                  <a:lnTo>
                    <a:pt x="573366" y="518033"/>
                  </a:lnTo>
                  <a:lnTo>
                    <a:pt x="574078" y="517398"/>
                  </a:lnTo>
                  <a:lnTo>
                    <a:pt x="575500" y="516128"/>
                  </a:lnTo>
                  <a:lnTo>
                    <a:pt x="576072" y="515620"/>
                  </a:lnTo>
                  <a:lnTo>
                    <a:pt x="577837" y="517398"/>
                  </a:lnTo>
                  <a:lnTo>
                    <a:pt x="575729" y="518541"/>
                  </a:lnTo>
                  <a:lnTo>
                    <a:pt x="580339" y="518795"/>
                  </a:lnTo>
                  <a:lnTo>
                    <a:pt x="578142" y="516763"/>
                  </a:lnTo>
                  <a:lnTo>
                    <a:pt x="580478" y="515620"/>
                  </a:lnTo>
                  <a:lnTo>
                    <a:pt x="580999" y="515366"/>
                  </a:lnTo>
                  <a:lnTo>
                    <a:pt x="578980" y="511937"/>
                  </a:lnTo>
                  <a:lnTo>
                    <a:pt x="581926" y="513715"/>
                  </a:lnTo>
                  <a:lnTo>
                    <a:pt x="581177" y="513969"/>
                  </a:lnTo>
                  <a:lnTo>
                    <a:pt x="584301" y="514223"/>
                  </a:lnTo>
                  <a:lnTo>
                    <a:pt x="585012" y="516750"/>
                  </a:lnTo>
                  <a:lnTo>
                    <a:pt x="587984" y="514858"/>
                  </a:lnTo>
                  <a:lnTo>
                    <a:pt x="589534" y="516255"/>
                  </a:lnTo>
                  <a:lnTo>
                    <a:pt x="589622" y="517652"/>
                  </a:lnTo>
                  <a:lnTo>
                    <a:pt x="588365" y="519938"/>
                  </a:lnTo>
                  <a:lnTo>
                    <a:pt x="588264" y="521208"/>
                  </a:lnTo>
                  <a:lnTo>
                    <a:pt x="590181" y="518287"/>
                  </a:lnTo>
                  <a:lnTo>
                    <a:pt x="594029" y="521589"/>
                  </a:lnTo>
                  <a:lnTo>
                    <a:pt x="595477" y="519684"/>
                  </a:lnTo>
                  <a:lnTo>
                    <a:pt x="595579" y="519455"/>
                  </a:lnTo>
                  <a:lnTo>
                    <a:pt x="595541" y="519582"/>
                  </a:lnTo>
                  <a:lnTo>
                    <a:pt x="596341" y="518541"/>
                  </a:lnTo>
                  <a:lnTo>
                    <a:pt x="595579" y="519557"/>
                  </a:lnTo>
                  <a:lnTo>
                    <a:pt x="595528" y="519684"/>
                  </a:lnTo>
                  <a:lnTo>
                    <a:pt x="595287" y="520573"/>
                  </a:lnTo>
                  <a:lnTo>
                    <a:pt x="595198" y="521589"/>
                  </a:lnTo>
                  <a:lnTo>
                    <a:pt x="596811" y="519303"/>
                  </a:lnTo>
                  <a:lnTo>
                    <a:pt x="597598" y="520319"/>
                  </a:lnTo>
                  <a:lnTo>
                    <a:pt x="597649" y="521081"/>
                  </a:lnTo>
                  <a:lnTo>
                    <a:pt x="597166" y="522351"/>
                  </a:lnTo>
                  <a:lnTo>
                    <a:pt x="600329" y="523748"/>
                  </a:lnTo>
                  <a:lnTo>
                    <a:pt x="598284" y="519303"/>
                  </a:lnTo>
                  <a:lnTo>
                    <a:pt x="597928" y="518541"/>
                  </a:lnTo>
                  <a:lnTo>
                    <a:pt x="597814" y="518287"/>
                  </a:lnTo>
                  <a:lnTo>
                    <a:pt x="597344" y="517271"/>
                  </a:lnTo>
                  <a:lnTo>
                    <a:pt x="600710" y="520446"/>
                  </a:lnTo>
                  <a:lnTo>
                    <a:pt x="600354" y="520573"/>
                  </a:lnTo>
                  <a:lnTo>
                    <a:pt x="600392" y="520954"/>
                  </a:lnTo>
                  <a:lnTo>
                    <a:pt x="599668" y="521208"/>
                  </a:lnTo>
                  <a:lnTo>
                    <a:pt x="603288" y="523367"/>
                  </a:lnTo>
                  <a:lnTo>
                    <a:pt x="607631" y="521716"/>
                  </a:lnTo>
                  <a:lnTo>
                    <a:pt x="610882" y="523875"/>
                  </a:lnTo>
                  <a:lnTo>
                    <a:pt x="610908" y="527989"/>
                  </a:lnTo>
                  <a:lnTo>
                    <a:pt x="613156" y="528320"/>
                  </a:lnTo>
                  <a:lnTo>
                    <a:pt x="619772" y="525907"/>
                  </a:lnTo>
                  <a:lnTo>
                    <a:pt x="624522" y="528193"/>
                  </a:lnTo>
                  <a:lnTo>
                    <a:pt x="623709" y="527558"/>
                  </a:lnTo>
                  <a:lnTo>
                    <a:pt x="624446" y="525907"/>
                  </a:lnTo>
                  <a:lnTo>
                    <a:pt x="625983" y="522478"/>
                  </a:lnTo>
                  <a:lnTo>
                    <a:pt x="626668" y="531241"/>
                  </a:lnTo>
                  <a:lnTo>
                    <a:pt x="629119" y="529907"/>
                  </a:lnTo>
                  <a:lnTo>
                    <a:pt x="628243" y="532130"/>
                  </a:lnTo>
                  <a:lnTo>
                    <a:pt x="628586" y="531622"/>
                  </a:lnTo>
                  <a:lnTo>
                    <a:pt x="631736" y="533400"/>
                  </a:lnTo>
                  <a:lnTo>
                    <a:pt x="635977" y="532130"/>
                  </a:lnTo>
                  <a:lnTo>
                    <a:pt x="641578" y="532384"/>
                  </a:lnTo>
                  <a:lnTo>
                    <a:pt x="640626" y="533400"/>
                  </a:lnTo>
                  <a:lnTo>
                    <a:pt x="640613" y="533654"/>
                  </a:lnTo>
                  <a:lnTo>
                    <a:pt x="642099" y="535432"/>
                  </a:lnTo>
                  <a:lnTo>
                    <a:pt x="645490" y="535940"/>
                  </a:lnTo>
                  <a:lnTo>
                    <a:pt x="647420" y="537337"/>
                  </a:lnTo>
                  <a:lnTo>
                    <a:pt x="648512" y="536194"/>
                  </a:lnTo>
                  <a:lnTo>
                    <a:pt x="649655" y="536829"/>
                  </a:lnTo>
                  <a:lnTo>
                    <a:pt x="649630" y="536194"/>
                  </a:lnTo>
                  <a:lnTo>
                    <a:pt x="649566" y="534670"/>
                  </a:lnTo>
                  <a:lnTo>
                    <a:pt x="653491" y="538988"/>
                  </a:lnTo>
                  <a:lnTo>
                    <a:pt x="658533" y="539496"/>
                  </a:lnTo>
                  <a:lnTo>
                    <a:pt x="663498" y="539750"/>
                  </a:lnTo>
                  <a:lnTo>
                    <a:pt x="667219" y="543179"/>
                  </a:lnTo>
                  <a:lnTo>
                    <a:pt x="666521" y="542925"/>
                  </a:lnTo>
                  <a:lnTo>
                    <a:pt x="665124" y="543814"/>
                  </a:lnTo>
                  <a:lnTo>
                    <a:pt x="665683" y="543941"/>
                  </a:lnTo>
                  <a:lnTo>
                    <a:pt x="671106" y="544449"/>
                  </a:lnTo>
                  <a:lnTo>
                    <a:pt x="671347" y="543179"/>
                  </a:lnTo>
                  <a:lnTo>
                    <a:pt x="671385" y="542925"/>
                  </a:lnTo>
                  <a:lnTo>
                    <a:pt x="671550" y="542036"/>
                  </a:lnTo>
                  <a:lnTo>
                    <a:pt x="670966" y="542925"/>
                  </a:lnTo>
                  <a:lnTo>
                    <a:pt x="670560" y="540766"/>
                  </a:lnTo>
                  <a:lnTo>
                    <a:pt x="671690" y="539623"/>
                  </a:lnTo>
                  <a:lnTo>
                    <a:pt x="673493" y="538988"/>
                  </a:lnTo>
                  <a:lnTo>
                    <a:pt x="674738" y="539496"/>
                  </a:lnTo>
                  <a:lnTo>
                    <a:pt x="671918" y="540258"/>
                  </a:lnTo>
                  <a:lnTo>
                    <a:pt x="673404" y="543179"/>
                  </a:lnTo>
                  <a:lnTo>
                    <a:pt x="673887" y="544703"/>
                  </a:lnTo>
                  <a:lnTo>
                    <a:pt x="673874" y="544906"/>
                  </a:lnTo>
                  <a:lnTo>
                    <a:pt x="673887" y="545198"/>
                  </a:lnTo>
                  <a:lnTo>
                    <a:pt x="674027" y="545490"/>
                  </a:lnTo>
                  <a:lnTo>
                    <a:pt x="674077" y="545299"/>
                  </a:lnTo>
                  <a:lnTo>
                    <a:pt x="674001" y="544995"/>
                  </a:lnTo>
                  <a:lnTo>
                    <a:pt x="673900" y="544703"/>
                  </a:lnTo>
                  <a:lnTo>
                    <a:pt x="674001" y="543941"/>
                  </a:lnTo>
                  <a:lnTo>
                    <a:pt x="674611" y="543306"/>
                  </a:lnTo>
                  <a:lnTo>
                    <a:pt x="674801" y="542544"/>
                  </a:lnTo>
                  <a:lnTo>
                    <a:pt x="675843" y="547624"/>
                  </a:lnTo>
                  <a:lnTo>
                    <a:pt x="676440" y="542544"/>
                  </a:lnTo>
                  <a:lnTo>
                    <a:pt x="676859" y="538988"/>
                  </a:lnTo>
                  <a:lnTo>
                    <a:pt x="676948" y="538226"/>
                  </a:lnTo>
                  <a:lnTo>
                    <a:pt x="679424" y="542290"/>
                  </a:lnTo>
                  <a:lnTo>
                    <a:pt x="678776" y="543433"/>
                  </a:lnTo>
                  <a:lnTo>
                    <a:pt x="680326" y="543433"/>
                  </a:lnTo>
                  <a:lnTo>
                    <a:pt x="682129" y="542290"/>
                  </a:lnTo>
                  <a:lnTo>
                    <a:pt x="683412" y="543179"/>
                  </a:lnTo>
                  <a:lnTo>
                    <a:pt x="682980" y="546100"/>
                  </a:lnTo>
                  <a:lnTo>
                    <a:pt x="681545" y="543814"/>
                  </a:lnTo>
                  <a:lnTo>
                    <a:pt x="680618" y="545973"/>
                  </a:lnTo>
                  <a:lnTo>
                    <a:pt x="682650" y="546608"/>
                  </a:lnTo>
                  <a:lnTo>
                    <a:pt x="683133" y="546100"/>
                  </a:lnTo>
                  <a:lnTo>
                    <a:pt x="686460" y="542671"/>
                  </a:lnTo>
                  <a:lnTo>
                    <a:pt x="687235" y="545973"/>
                  </a:lnTo>
                  <a:lnTo>
                    <a:pt x="686104" y="546354"/>
                  </a:lnTo>
                  <a:lnTo>
                    <a:pt x="684885" y="545846"/>
                  </a:lnTo>
                  <a:lnTo>
                    <a:pt x="683768" y="546227"/>
                  </a:lnTo>
                  <a:lnTo>
                    <a:pt x="684504" y="550164"/>
                  </a:lnTo>
                  <a:lnTo>
                    <a:pt x="685038" y="549402"/>
                  </a:lnTo>
                  <a:lnTo>
                    <a:pt x="686282" y="550545"/>
                  </a:lnTo>
                  <a:lnTo>
                    <a:pt x="686663" y="550926"/>
                  </a:lnTo>
                  <a:lnTo>
                    <a:pt x="687679" y="552145"/>
                  </a:lnTo>
                  <a:lnTo>
                    <a:pt x="687247" y="551484"/>
                  </a:lnTo>
                  <a:lnTo>
                    <a:pt x="688936" y="553085"/>
                  </a:lnTo>
                  <a:lnTo>
                    <a:pt x="688428" y="551942"/>
                  </a:lnTo>
                  <a:lnTo>
                    <a:pt x="689813" y="550418"/>
                  </a:lnTo>
                  <a:lnTo>
                    <a:pt x="690740" y="549402"/>
                  </a:lnTo>
                  <a:lnTo>
                    <a:pt x="693521" y="546354"/>
                  </a:lnTo>
                  <a:lnTo>
                    <a:pt x="693635" y="546227"/>
                  </a:lnTo>
                  <a:lnTo>
                    <a:pt x="693928" y="552831"/>
                  </a:lnTo>
                  <a:lnTo>
                    <a:pt x="694359" y="552577"/>
                  </a:lnTo>
                  <a:lnTo>
                    <a:pt x="697560" y="551942"/>
                  </a:lnTo>
                  <a:lnTo>
                    <a:pt x="696087" y="554736"/>
                  </a:lnTo>
                  <a:lnTo>
                    <a:pt x="696595" y="555879"/>
                  </a:lnTo>
                  <a:lnTo>
                    <a:pt x="697496" y="557403"/>
                  </a:lnTo>
                  <a:lnTo>
                    <a:pt x="696785" y="558038"/>
                  </a:lnTo>
                  <a:lnTo>
                    <a:pt x="699338" y="556387"/>
                  </a:lnTo>
                  <a:lnTo>
                    <a:pt x="698588" y="560959"/>
                  </a:lnTo>
                  <a:lnTo>
                    <a:pt x="702271" y="558419"/>
                  </a:lnTo>
                  <a:lnTo>
                    <a:pt x="701967" y="559435"/>
                  </a:lnTo>
                  <a:lnTo>
                    <a:pt x="702932" y="559308"/>
                  </a:lnTo>
                  <a:lnTo>
                    <a:pt x="703427" y="558546"/>
                  </a:lnTo>
                  <a:lnTo>
                    <a:pt x="703732" y="558419"/>
                  </a:lnTo>
                  <a:lnTo>
                    <a:pt x="707948" y="556641"/>
                  </a:lnTo>
                  <a:lnTo>
                    <a:pt x="709142" y="565150"/>
                  </a:lnTo>
                  <a:lnTo>
                    <a:pt x="715429" y="563118"/>
                  </a:lnTo>
                  <a:lnTo>
                    <a:pt x="720026" y="563245"/>
                  </a:lnTo>
                  <a:lnTo>
                    <a:pt x="720128" y="563118"/>
                  </a:lnTo>
                  <a:lnTo>
                    <a:pt x="722198" y="560451"/>
                  </a:lnTo>
                  <a:lnTo>
                    <a:pt x="726465" y="560578"/>
                  </a:lnTo>
                  <a:lnTo>
                    <a:pt x="726960" y="562610"/>
                  </a:lnTo>
                  <a:lnTo>
                    <a:pt x="723900" y="563499"/>
                  </a:lnTo>
                  <a:lnTo>
                    <a:pt x="725170" y="565785"/>
                  </a:lnTo>
                  <a:lnTo>
                    <a:pt x="726732" y="566166"/>
                  </a:lnTo>
                  <a:lnTo>
                    <a:pt x="729043" y="566039"/>
                  </a:lnTo>
                  <a:lnTo>
                    <a:pt x="728294" y="566674"/>
                  </a:lnTo>
                  <a:lnTo>
                    <a:pt x="728383" y="568833"/>
                  </a:lnTo>
                  <a:lnTo>
                    <a:pt x="729945" y="569341"/>
                  </a:lnTo>
                  <a:lnTo>
                    <a:pt x="730618" y="567207"/>
                  </a:lnTo>
                  <a:lnTo>
                    <a:pt x="729843" y="566674"/>
                  </a:lnTo>
                  <a:lnTo>
                    <a:pt x="730415" y="566039"/>
                  </a:lnTo>
                  <a:lnTo>
                    <a:pt x="731100" y="565277"/>
                  </a:lnTo>
                  <a:lnTo>
                    <a:pt x="732828" y="563372"/>
                  </a:lnTo>
                  <a:close/>
                </a:path>
                <a:path w="750570" h="579754">
                  <a:moveTo>
                    <a:pt x="736180" y="573595"/>
                  </a:moveTo>
                  <a:lnTo>
                    <a:pt x="735266" y="573392"/>
                  </a:lnTo>
                  <a:lnTo>
                    <a:pt x="735126" y="574040"/>
                  </a:lnTo>
                  <a:lnTo>
                    <a:pt x="736180" y="573595"/>
                  </a:lnTo>
                  <a:close/>
                </a:path>
                <a:path w="750570" h="579754">
                  <a:moveTo>
                    <a:pt x="736612" y="575856"/>
                  </a:moveTo>
                  <a:lnTo>
                    <a:pt x="735952" y="575919"/>
                  </a:lnTo>
                  <a:lnTo>
                    <a:pt x="736346" y="576249"/>
                  </a:lnTo>
                  <a:lnTo>
                    <a:pt x="736422" y="576072"/>
                  </a:lnTo>
                  <a:lnTo>
                    <a:pt x="736523" y="575945"/>
                  </a:lnTo>
                  <a:close/>
                </a:path>
                <a:path w="750570" h="579754">
                  <a:moveTo>
                    <a:pt x="737273" y="575792"/>
                  </a:moveTo>
                  <a:lnTo>
                    <a:pt x="737044" y="575678"/>
                  </a:lnTo>
                  <a:lnTo>
                    <a:pt x="736828" y="575602"/>
                  </a:lnTo>
                  <a:lnTo>
                    <a:pt x="736612" y="575856"/>
                  </a:lnTo>
                  <a:lnTo>
                    <a:pt x="737273" y="575792"/>
                  </a:lnTo>
                  <a:close/>
                </a:path>
                <a:path w="750570" h="579754">
                  <a:moveTo>
                    <a:pt x="738657" y="575652"/>
                  </a:moveTo>
                  <a:lnTo>
                    <a:pt x="737273" y="575792"/>
                  </a:lnTo>
                  <a:lnTo>
                    <a:pt x="737641" y="575970"/>
                  </a:lnTo>
                  <a:lnTo>
                    <a:pt x="738047" y="576287"/>
                  </a:lnTo>
                  <a:lnTo>
                    <a:pt x="738657" y="575652"/>
                  </a:lnTo>
                  <a:close/>
                </a:path>
                <a:path w="750570" h="579754">
                  <a:moveTo>
                    <a:pt x="739114" y="563880"/>
                  </a:moveTo>
                  <a:lnTo>
                    <a:pt x="732231" y="568325"/>
                  </a:lnTo>
                  <a:lnTo>
                    <a:pt x="731393" y="569087"/>
                  </a:lnTo>
                  <a:lnTo>
                    <a:pt x="730173" y="570611"/>
                  </a:lnTo>
                  <a:lnTo>
                    <a:pt x="728980" y="571246"/>
                  </a:lnTo>
                  <a:lnTo>
                    <a:pt x="731088" y="571246"/>
                  </a:lnTo>
                  <a:lnTo>
                    <a:pt x="733615" y="570357"/>
                  </a:lnTo>
                  <a:lnTo>
                    <a:pt x="735799" y="570357"/>
                  </a:lnTo>
                  <a:lnTo>
                    <a:pt x="735469" y="572262"/>
                  </a:lnTo>
                  <a:lnTo>
                    <a:pt x="733526" y="572262"/>
                  </a:lnTo>
                  <a:lnTo>
                    <a:pt x="732396" y="573024"/>
                  </a:lnTo>
                  <a:lnTo>
                    <a:pt x="734720" y="573278"/>
                  </a:lnTo>
                  <a:lnTo>
                    <a:pt x="735266" y="573392"/>
                  </a:lnTo>
                  <a:lnTo>
                    <a:pt x="735507" y="572262"/>
                  </a:lnTo>
                  <a:lnTo>
                    <a:pt x="735799" y="570865"/>
                  </a:lnTo>
                  <a:lnTo>
                    <a:pt x="735990" y="570357"/>
                  </a:lnTo>
                  <a:lnTo>
                    <a:pt x="736168" y="569849"/>
                  </a:lnTo>
                  <a:lnTo>
                    <a:pt x="737717" y="569849"/>
                  </a:lnTo>
                  <a:lnTo>
                    <a:pt x="739114" y="563880"/>
                  </a:lnTo>
                  <a:close/>
                </a:path>
                <a:path w="750570" h="579754">
                  <a:moveTo>
                    <a:pt x="740105" y="570611"/>
                  </a:moveTo>
                  <a:lnTo>
                    <a:pt x="739305" y="570357"/>
                  </a:lnTo>
                  <a:lnTo>
                    <a:pt x="739724" y="571131"/>
                  </a:lnTo>
                  <a:lnTo>
                    <a:pt x="740105" y="570611"/>
                  </a:lnTo>
                  <a:close/>
                </a:path>
                <a:path w="750570" h="579754">
                  <a:moveTo>
                    <a:pt x="740130" y="571881"/>
                  </a:moveTo>
                  <a:lnTo>
                    <a:pt x="739724" y="571131"/>
                  </a:lnTo>
                  <a:lnTo>
                    <a:pt x="738581" y="572770"/>
                  </a:lnTo>
                  <a:lnTo>
                    <a:pt x="737819" y="572897"/>
                  </a:lnTo>
                  <a:lnTo>
                    <a:pt x="736180" y="573595"/>
                  </a:lnTo>
                  <a:lnTo>
                    <a:pt x="738238" y="574040"/>
                  </a:lnTo>
                  <a:lnTo>
                    <a:pt x="740130" y="571881"/>
                  </a:lnTo>
                  <a:close/>
                </a:path>
                <a:path w="750570" h="579754">
                  <a:moveTo>
                    <a:pt x="748030" y="575449"/>
                  </a:moveTo>
                  <a:lnTo>
                    <a:pt x="747991" y="572439"/>
                  </a:lnTo>
                  <a:lnTo>
                    <a:pt x="746391" y="571525"/>
                  </a:lnTo>
                  <a:lnTo>
                    <a:pt x="743673" y="572655"/>
                  </a:lnTo>
                  <a:lnTo>
                    <a:pt x="743648" y="571804"/>
                  </a:lnTo>
                  <a:lnTo>
                    <a:pt x="744423" y="571169"/>
                  </a:lnTo>
                  <a:lnTo>
                    <a:pt x="744804" y="570649"/>
                  </a:lnTo>
                  <a:lnTo>
                    <a:pt x="742848" y="571563"/>
                  </a:lnTo>
                  <a:lnTo>
                    <a:pt x="740168" y="573532"/>
                  </a:lnTo>
                  <a:lnTo>
                    <a:pt x="739470" y="576745"/>
                  </a:lnTo>
                  <a:lnTo>
                    <a:pt x="742137" y="574332"/>
                  </a:lnTo>
                  <a:lnTo>
                    <a:pt x="741768" y="575703"/>
                  </a:lnTo>
                  <a:lnTo>
                    <a:pt x="744842" y="572795"/>
                  </a:lnTo>
                  <a:lnTo>
                    <a:pt x="746023" y="572935"/>
                  </a:lnTo>
                  <a:lnTo>
                    <a:pt x="746061" y="574624"/>
                  </a:lnTo>
                  <a:lnTo>
                    <a:pt x="745299" y="575678"/>
                  </a:lnTo>
                  <a:lnTo>
                    <a:pt x="746061" y="575068"/>
                  </a:lnTo>
                  <a:lnTo>
                    <a:pt x="746480" y="577113"/>
                  </a:lnTo>
                  <a:lnTo>
                    <a:pt x="748030" y="575449"/>
                  </a:lnTo>
                  <a:close/>
                </a:path>
                <a:path w="750570" h="579754">
                  <a:moveTo>
                    <a:pt x="750011" y="577062"/>
                  </a:moveTo>
                  <a:lnTo>
                    <a:pt x="748830" y="576948"/>
                  </a:lnTo>
                  <a:lnTo>
                    <a:pt x="746506" y="579666"/>
                  </a:lnTo>
                  <a:lnTo>
                    <a:pt x="748474" y="579602"/>
                  </a:lnTo>
                  <a:lnTo>
                    <a:pt x="749249" y="578993"/>
                  </a:lnTo>
                  <a:lnTo>
                    <a:pt x="750011" y="57706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680536" y="3731685"/>
              <a:ext cx="732790" cy="6382385"/>
            </a:xfrm>
            <a:custGeom>
              <a:avLst/>
              <a:gdLst/>
              <a:ahLst/>
              <a:cxnLst/>
              <a:rect l="l" t="t" r="r" b="b"/>
              <a:pathLst>
                <a:path w="732789" h="6382384">
                  <a:moveTo>
                    <a:pt x="11582" y="6038418"/>
                  </a:moveTo>
                  <a:lnTo>
                    <a:pt x="11468" y="6038545"/>
                  </a:lnTo>
                  <a:lnTo>
                    <a:pt x="11582" y="6038418"/>
                  </a:lnTo>
                  <a:close/>
                </a:path>
                <a:path w="732789" h="6382384">
                  <a:moveTo>
                    <a:pt x="14998" y="5997257"/>
                  </a:moveTo>
                  <a:lnTo>
                    <a:pt x="14846" y="5996076"/>
                  </a:lnTo>
                  <a:lnTo>
                    <a:pt x="14351" y="5992266"/>
                  </a:lnTo>
                  <a:lnTo>
                    <a:pt x="13119" y="5988456"/>
                  </a:lnTo>
                  <a:lnTo>
                    <a:pt x="12738" y="5990996"/>
                  </a:lnTo>
                  <a:lnTo>
                    <a:pt x="12103" y="5997346"/>
                  </a:lnTo>
                  <a:lnTo>
                    <a:pt x="14097" y="5998616"/>
                  </a:lnTo>
                  <a:lnTo>
                    <a:pt x="13792" y="5997346"/>
                  </a:lnTo>
                  <a:lnTo>
                    <a:pt x="12915" y="5996076"/>
                  </a:lnTo>
                  <a:lnTo>
                    <a:pt x="13703" y="5996076"/>
                  </a:lnTo>
                  <a:lnTo>
                    <a:pt x="14998" y="5997257"/>
                  </a:lnTo>
                  <a:close/>
                </a:path>
                <a:path w="732789" h="6382384">
                  <a:moveTo>
                    <a:pt x="16459" y="6169418"/>
                  </a:moveTo>
                  <a:lnTo>
                    <a:pt x="16370" y="6168301"/>
                  </a:lnTo>
                  <a:lnTo>
                    <a:pt x="14998" y="6167336"/>
                  </a:lnTo>
                  <a:lnTo>
                    <a:pt x="16459" y="6169418"/>
                  </a:lnTo>
                  <a:close/>
                </a:path>
                <a:path w="732789" h="6382384">
                  <a:moveTo>
                    <a:pt x="16891" y="5999378"/>
                  </a:moveTo>
                  <a:lnTo>
                    <a:pt x="16510" y="5998616"/>
                  </a:lnTo>
                  <a:lnTo>
                    <a:pt x="14998" y="5997257"/>
                  </a:lnTo>
                  <a:lnTo>
                    <a:pt x="15176" y="5998616"/>
                  </a:lnTo>
                  <a:lnTo>
                    <a:pt x="16891" y="5999378"/>
                  </a:lnTo>
                  <a:close/>
                </a:path>
                <a:path w="732789" h="6382384">
                  <a:moveTo>
                    <a:pt x="17056" y="5979820"/>
                  </a:moveTo>
                  <a:lnTo>
                    <a:pt x="16878" y="5978525"/>
                  </a:lnTo>
                  <a:lnTo>
                    <a:pt x="15303" y="5978017"/>
                  </a:lnTo>
                  <a:lnTo>
                    <a:pt x="13792" y="5979998"/>
                  </a:lnTo>
                  <a:lnTo>
                    <a:pt x="14960" y="5982614"/>
                  </a:lnTo>
                  <a:lnTo>
                    <a:pt x="15519" y="5980735"/>
                  </a:lnTo>
                  <a:lnTo>
                    <a:pt x="17056" y="5979820"/>
                  </a:lnTo>
                  <a:close/>
                </a:path>
                <a:path w="732789" h="6382384">
                  <a:moveTo>
                    <a:pt x="24003" y="5959246"/>
                  </a:moveTo>
                  <a:lnTo>
                    <a:pt x="23355" y="5957976"/>
                  </a:lnTo>
                  <a:lnTo>
                    <a:pt x="22072" y="5955436"/>
                  </a:lnTo>
                  <a:lnTo>
                    <a:pt x="21894" y="5957976"/>
                  </a:lnTo>
                  <a:lnTo>
                    <a:pt x="23736" y="5960999"/>
                  </a:lnTo>
                  <a:lnTo>
                    <a:pt x="23025" y="5957976"/>
                  </a:lnTo>
                  <a:lnTo>
                    <a:pt x="24003" y="5959246"/>
                  </a:lnTo>
                  <a:close/>
                </a:path>
                <a:path w="732789" h="6382384">
                  <a:moveTo>
                    <a:pt x="24599" y="5962408"/>
                  </a:moveTo>
                  <a:lnTo>
                    <a:pt x="23736" y="5960999"/>
                  </a:lnTo>
                  <a:lnTo>
                    <a:pt x="24523" y="5964326"/>
                  </a:lnTo>
                  <a:lnTo>
                    <a:pt x="24599" y="5962408"/>
                  </a:lnTo>
                  <a:close/>
                </a:path>
                <a:path w="732789" h="6382384">
                  <a:moveTo>
                    <a:pt x="34036" y="6137046"/>
                  </a:moveTo>
                  <a:lnTo>
                    <a:pt x="33108" y="6135255"/>
                  </a:lnTo>
                  <a:lnTo>
                    <a:pt x="32321" y="6135560"/>
                  </a:lnTo>
                  <a:lnTo>
                    <a:pt x="34036" y="6137046"/>
                  </a:lnTo>
                  <a:close/>
                </a:path>
                <a:path w="732789" h="6382384">
                  <a:moveTo>
                    <a:pt x="34048" y="6018936"/>
                  </a:moveTo>
                  <a:lnTo>
                    <a:pt x="32588" y="6018936"/>
                  </a:lnTo>
                  <a:lnTo>
                    <a:pt x="32270" y="6020206"/>
                  </a:lnTo>
                  <a:lnTo>
                    <a:pt x="33553" y="6020206"/>
                  </a:lnTo>
                  <a:lnTo>
                    <a:pt x="34048" y="6018936"/>
                  </a:lnTo>
                  <a:close/>
                </a:path>
                <a:path w="732789" h="6382384">
                  <a:moveTo>
                    <a:pt x="35001" y="6134506"/>
                  </a:moveTo>
                  <a:lnTo>
                    <a:pt x="32727" y="6134506"/>
                  </a:lnTo>
                  <a:lnTo>
                    <a:pt x="33108" y="6135255"/>
                  </a:lnTo>
                  <a:lnTo>
                    <a:pt x="35001" y="6134506"/>
                  </a:lnTo>
                  <a:close/>
                </a:path>
                <a:path w="732789" h="6382384">
                  <a:moveTo>
                    <a:pt x="38595" y="6001156"/>
                  </a:moveTo>
                  <a:lnTo>
                    <a:pt x="38265" y="5999886"/>
                  </a:lnTo>
                  <a:lnTo>
                    <a:pt x="37795" y="5999886"/>
                  </a:lnTo>
                  <a:lnTo>
                    <a:pt x="38595" y="6001156"/>
                  </a:lnTo>
                  <a:close/>
                </a:path>
                <a:path w="732789" h="6382384">
                  <a:moveTo>
                    <a:pt x="38963" y="5996419"/>
                  </a:moveTo>
                  <a:lnTo>
                    <a:pt x="38671" y="5997346"/>
                  </a:lnTo>
                  <a:lnTo>
                    <a:pt x="38900" y="5997346"/>
                  </a:lnTo>
                  <a:lnTo>
                    <a:pt x="38963" y="5996419"/>
                  </a:lnTo>
                  <a:close/>
                </a:path>
                <a:path w="732789" h="6382384">
                  <a:moveTo>
                    <a:pt x="40563" y="5997892"/>
                  </a:moveTo>
                  <a:lnTo>
                    <a:pt x="40068" y="5997816"/>
                  </a:lnTo>
                  <a:lnTo>
                    <a:pt x="40386" y="5998857"/>
                  </a:lnTo>
                  <a:lnTo>
                    <a:pt x="40563" y="5997892"/>
                  </a:lnTo>
                  <a:close/>
                </a:path>
                <a:path w="732789" h="6382384">
                  <a:moveTo>
                    <a:pt x="40741" y="5997511"/>
                  </a:moveTo>
                  <a:lnTo>
                    <a:pt x="40563" y="5997892"/>
                  </a:lnTo>
                  <a:lnTo>
                    <a:pt x="40703" y="5997905"/>
                  </a:lnTo>
                  <a:lnTo>
                    <a:pt x="40741" y="5997511"/>
                  </a:lnTo>
                  <a:close/>
                </a:path>
                <a:path w="732789" h="6382384">
                  <a:moveTo>
                    <a:pt x="40754" y="6161481"/>
                  </a:moveTo>
                  <a:lnTo>
                    <a:pt x="40589" y="6161176"/>
                  </a:lnTo>
                  <a:lnTo>
                    <a:pt x="40284" y="6161176"/>
                  </a:lnTo>
                  <a:lnTo>
                    <a:pt x="40754" y="6161481"/>
                  </a:lnTo>
                  <a:close/>
                </a:path>
                <a:path w="732789" h="6382384">
                  <a:moveTo>
                    <a:pt x="41351" y="5996851"/>
                  </a:moveTo>
                  <a:lnTo>
                    <a:pt x="40767" y="5997321"/>
                  </a:lnTo>
                  <a:lnTo>
                    <a:pt x="40741" y="5997511"/>
                  </a:lnTo>
                  <a:lnTo>
                    <a:pt x="41262" y="5997359"/>
                  </a:lnTo>
                  <a:lnTo>
                    <a:pt x="41351" y="5996851"/>
                  </a:lnTo>
                  <a:close/>
                </a:path>
                <a:path w="732789" h="6382384">
                  <a:moveTo>
                    <a:pt x="42303" y="6162446"/>
                  </a:moveTo>
                  <a:lnTo>
                    <a:pt x="40754" y="6161481"/>
                  </a:lnTo>
                  <a:lnTo>
                    <a:pt x="41300" y="6162446"/>
                  </a:lnTo>
                  <a:lnTo>
                    <a:pt x="42303" y="6162446"/>
                  </a:lnTo>
                  <a:close/>
                </a:path>
                <a:path w="732789" h="6382384">
                  <a:moveTo>
                    <a:pt x="43383" y="6171743"/>
                  </a:moveTo>
                  <a:lnTo>
                    <a:pt x="43243" y="6171527"/>
                  </a:lnTo>
                  <a:lnTo>
                    <a:pt x="42875" y="6171412"/>
                  </a:lnTo>
                  <a:lnTo>
                    <a:pt x="43383" y="6172035"/>
                  </a:lnTo>
                  <a:lnTo>
                    <a:pt x="43383" y="6171743"/>
                  </a:lnTo>
                  <a:close/>
                </a:path>
                <a:path w="732789" h="6382384">
                  <a:moveTo>
                    <a:pt x="43395" y="5968136"/>
                  </a:moveTo>
                  <a:lnTo>
                    <a:pt x="42976" y="5966866"/>
                  </a:lnTo>
                  <a:lnTo>
                    <a:pt x="43014" y="5967577"/>
                  </a:lnTo>
                  <a:lnTo>
                    <a:pt x="43395" y="5968136"/>
                  </a:lnTo>
                  <a:close/>
                </a:path>
                <a:path w="732789" h="6382384">
                  <a:moveTo>
                    <a:pt x="45199" y="6241186"/>
                  </a:moveTo>
                  <a:lnTo>
                    <a:pt x="44945" y="6242456"/>
                  </a:lnTo>
                  <a:lnTo>
                    <a:pt x="45097" y="6242456"/>
                  </a:lnTo>
                  <a:lnTo>
                    <a:pt x="45199" y="6241186"/>
                  </a:lnTo>
                  <a:close/>
                </a:path>
                <a:path w="732789" h="6382384">
                  <a:moveTo>
                    <a:pt x="45859" y="6177953"/>
                  </a:moveTo>
                  <a:lnTo>
                    <a:pt x="45834" y="6177419"/>
                  </a:lnTo>
                  <a:lnTo>
                    <a:pt x="45123" y="6177610"/>
                  </a:lnTo>
                  <a:lnTo>
                    <a:pt x="45859" y="6177953"/>
                  </a:lnTo>
                  <a:close/>
                </a:path>
                <a:path w="732789" h="6382384">
                  <a:moveTo>
                    <a:pt x="49479" y="6008814"/>
                  </a:moveTo>
                  <a:lnTo>
                    <a:pt x="47434" y="6006084"/>
                  </a:lnTo>
                  <a:lnTo>
                    <a:pt x="47879" y="6006960"/>
                  </a:lnTo>
                  <a:lnTo>
                    <a:pt x="48641" y="6007938"/>
                  </a:lnTo>
                  <a:lnTo>
                    <a:pt x="49479" y="6008814"/>
                  </a:lnTo>
                  <a:close/>
                </a:path>
                <a:path w="732789" h="6382384">
                  <a:moveTo>
                    <a:pt x="49745" y="6009081"/>
                  </a:moveTo>
                  <a:lnTo>
                    <a:pt x="49479" y="6008814"/>
                  </a:lnTo>
                  <a:lnTo>
                    <a:pt x="49707" y="6009106"/>
                  </a:lnTo>
                  <a:close/>
                </a:path>
                <a:path w="732789" h="6382384">
                  <a:moveTo>
                    <a:pt x="52387" y="5977775"/>
                  </a:moveTo>
                  <a:lnTo>
                    <a:pt x="51663" y="5976239"/>
                  </a:lnTo>
                  <a:lnTo>
                    <a:pt x="51689" y="5977204"/>
                  </a:lnTo>
                  <a:lnTo>
                    <a:pt x="52387" y="5977775"/>
                  </a:lnTo>
                  <a:close/>
                </a:path>
                <a:path w="732789" h="6382384">
                  <a:moveTo>
                    <a:pt x="54241" y="6264046"/>
                  </a:moveTo>
                  <a:lnTo>
                    <a:pt x="53759" y="6262776"/>
                  </a:lnTo>
                  <a:lnTo>
                    <a:pt x="53238" y="6261506"/>
                  </a:lnTo>
                  <a:lnTo>
                    <a:pt x="52082" y="6261506"/>
                  </a:lnTo>
                  <a:lnTo>
                    <a:pt x="50584" y="6261506"/>
                  </a:lnTo>
                  <a:lnTo>
                    <a:pt x="51104" y="6264046"/>
                  </a:lnTo>
                  <a:lnTo>
                    <a:pt x="54241" y="6264046"/>
                  </a:lnTo>
                  <a:close/>
                </a:path>
                <a:path w="732789" h="6382384">
                  <a:moveTo>
                    <a:pt x="56273" y="6275476"/>
                  </a:moveTo>
                  <a:lnTo>
                    <a:pt x="56007" y="6275476"/>
                  </a:lnTo>
                  <a:lnTo>
                    <a:pt x="55943" y="6275717"/>
                  </a:lnTo>
                  <a:lnTo>
                    <a:pt x="56273" y="6275476"/>
                  </a:lnTo>
                  <a:close/>
                </a:path>
                <a:path w="732789" h="6382384">
                  <a:moveTo>
                    <a:pt x="59372" y="5979795"/>
                  </a:moveTo>
                  <a:lnTo>
                    <a:pt x="56832" y="5978334"/>
                  </a:lnTo>
                  <a:lnTo>
                    <a:pt x="55079" y="5981382"/>
                  </a:lnTo>
                  <a:lnTo>
                    <a:pt x="56451" y="5982068"/>
                  </a:lnTo>
                  <a:lnTo>
                    <a:pt x="59372" y="5979795"/>
                  </a:lnTo>
                  <a:close/>
                </a:path>
                <a:path w="732789" h="6382384">
                  <a:moveTo>
                    <a:pt x="61417" y="6275527"/>
                  </a:moveTo>
                  <a:lnTo>
                    <a:pt x="60439" y="6275654"/>
                  </a:lnTo>
                  <a:lnTo>
                    <a:pt x="60731" y="6276086"/>
                  </a:lnTo>
                  <a:lnTo>
                    <a:pt x="60858" y="6276187"/>
                  </a:lnTo>
                  <a:lnTo>
                    <a:pt x="60998" y="6276200"/>
                  </a:lnTo>
                  <a:lnTo>
                    <a:pt x="61099" y="6276340"/>
                  </a:lnTo>
                  <a:lnTo>
                    <a:pt x="61239" y="6276048"/>
                  </a:lnTo>
                  <a:lnTo>
                    <a:pt x="61353" y="6275781"/>
                  </a:lnTo>
                  <a:lnTo>
                    <a:pt x="61417" y="6275527"/>
                  </a:lnTo>
                  <a:close/>
                </a:path>
                <a:path w="732789" h="6382384">
                  <a:moveTo>
                    <a:pt x="66852" y="5993371"/>
                  </a:moveTo>
                  <a:lnTo>
                    <a:pt x="66776" y="5992634"/>
                  </a:lnTo>
                  <a:lnTo>
                    <a:pt x="66675" y="5992863"/>
                  </a:lnTo>
                  <a:lnTo>
                    <a:pt x="66852" y="5993371"/>
                  </a:lnTo>
                  <a:close/>
                </a:path>
                <a:path w="732789" h="6382384">
                  <a:moveTo>
                    <a:pt x="66852" y="5992469"/>
                  </a:moveTo>
                  <a:lnTo>
                    <a:pt x="66090" y="5992253"/>
                  </a:lnTo>
                  <a:lnTo>
                    <a:pt x="65976" y="5992647"/>
                  </a:lnTo>
                  <a:lnTo>
                    <a:pt x="66433" y="5992533"/>
                  </a:lnTo>
                  <a:lnTo>
                    <a:pt x="66776" y="5992634"/>
                  </a:lnTo>
                  <a:lnTo>
                    <a:pt x="66852" y="5992469"/>
                  </a:lnTo>
                  <a:close/>
                </a:path>
                <a:path w="732789" h="6382384">
                  <a:moveTo>
                    <a:pt x="67729" y="6237376"/>
                  </a:moveTo>
                  <a:lnTo>
                    <a:pt x="65773" y="6239916"/>
                  </a:lnTo>
                  <a:lnTo>
                    <a:pt x="66827" y="6238646"/>
                  </a:lnTo>
                  <a:lnTo>
                    <a:pt x="67614" y="6239916"/>
                  </a:lnTo>
                  <a:lnTo>
                    <a:pt x="67678" y="6238646"/>
                  </a:lnTo>
                  <a:lnTo>
                    <a:pt x="67729" y="6237376"/>
                  </a:lnTo>
                  <a:close/>
                </a:path>
                <a:path w="732789" h="6382384">
                  <a:moveTo>
                    <a:pt x="71780" y="6296317"/>
                  </a:moveTo>
                  <a:lnTo>
                    <a:pt x="71615" y="6295796"/>
                  </a:lnTo>
                  <a:lnTo>
                    <a:pt x="70726" y="6295796"/>
                  </a:lnTo>
                  <a:lnTo>
                    <a:pt x="71780" y="6296317"/>
                  </a:lnTo>
                  <a:close/>
                </a:path>
                <a:path w="732789" h="6382384">
                  <a:moveTo>
                    <a:pt x="72936" y="6296901"/>
                  </a:moveTo>
                  <a:lnTo>
                    <a:pt x="71780" y="6296317"/>
                  </a:lnTo>
                  <a:lnTo>
                    <a:pt x="72009" y="6297066"/>
                  </a:lnTo>
                  <a:lnTo>
                    <a:pt x="72859" y="6297066"/>
                  </a:lnTo>
                  <a:lnTo>
                    <a:pt x="72936" y="6296901"/>
                  </a:lnTo>
                  <a:close/>
                </a:path>
                <a:path w="732789" h="6382384">
                  <a:moveTo>
                    <a:pt x="76873" y="6032500"/>
                  </a:moveTo>
                  <a:lnTo>
                    <a:pt x="74891" y="6026556"/>
                  </a:lnTo>
                  <a:lnTo>
                    <a:pt x="71882" y="6030366"/>
                  </a:lnTo>
                  <a:lnTo>
                    <a:pt x="76873" y="6032500"/>
                  </a:lnTo>
                  <a:close/>
                </a:path>
                <a:path w="732789" h="6382384">
                  <a:moveTo>
                    <a:pt x="78663" y="6032703"/>
                  </a:moveTo>
                  <a:lnTo>
                    <a:pt x="77812" y="6032906"/>
                  </a:lnTo>
                  <a:lnTo>
                    <a:pt x="76873" y="6032500"/>
                  </a:lnTo>
                  <a:lnTo>
                    <a:pt x="77431" y="6034176"/>
                  </a:lnTo>
                  <a:lnTo>
                    <a:pt x="78486" y="6032906"/>
                  </a:lnTo>
                  <a:lnTo>
                    <a:pt x="78663" y="6032703"/>
                  </a:lnTo>
                  <a:close/>
                </a:path>
                <a:path w="732789" h="6382384">
                  <a:moveTo>
                    <a:pt x="80581" y="6276721"/>
                  </a:moveTo>
                  <a:close/>
                </a:path>
                <a:path w="732789" h="6382384">
                  <a:moveTo>
                    <a:pt x="82016" y="6275476"/>
                  </a:moveTo>
                  <a:lnTo>
                    <a:pt x="80657" y="6275476"/>
                  </a:lnTo>
                  <a:lnTo>
                    <a:pt x="80581" y="6276721"/>
                  </a:lnTo>
                  <a:lnTo>
                    <a:pt x="82016" y="6275476"/>
                  </a:lnTo>
                  <a:close/>
                </a:path>
                <a:path w="732789" h="6382384">
                  <a:moveTo>
                    <a:pt x="83235" y="6003595"/>
                  </a:moveTo>
                  <a:lnTo>
                    <a:pt x="82956" y="6004039"/>
                  </a:lnTo>
                  <a:lnTo>
                    <a:pt x="82829" y="6004471"/>
                  </a:lnTo>
                  <a:lnTo>
                    <a:pt x="82727" y="6004877"/>
                  </a:lnTo>
                  <a:lnTo>
                    <a:pt x="82931" y="6004649"/>
                  </a:lnTo>
                  <a:lnTo>
                    <a:pt x="83083" y="6004293"/>
                  </a:lnTo>
                  <a:lnTo>
                    <a:pt x="83235" y="6003595"/>
                  </a:lnTo>
                  <a:close/>
                </a:path>
                <a:path w="732789" h="6382384">
                  <a:moveTo>
                    <a:pt x="94818" y="6300876"/>
                  </a:moveTo>
                  <a:lnTo>
                    <a:pt x="94068" y="6302070"/>
                  </a:lnTo>
                  <a:lnTo>
                    <a:pt x="94322" y="6302146"/>
                  </a:lnTo>
                  <a:lnTo>
                    <a:pt x="94691" y="6302337"/>
                  </a:lnTo>
                  <a:lnTo>
                    <a:pt x="94818" y="6300876"/>
                  </a:lnTo>
                  <a:close/>
                </a:path>
                <a:path w="732789" h="6382384">
                  <a:moveTo>
                    <a:pt x="100901" y="6046876"/>
                  </a:moveTo>
                  <a:lnTo>
                    <a:pt x="99783" y="6046876"/>
                  </a:lnTo>
                  <a:lnTo>
                    <a:pt x="99060" y="6046876"/>
                  </a:lnTo>
                  <a:lnTo>
                    <a:pt x="99783" y="6049416"/>
                  </a:lnTo>
                  <a:lnTo>
                    <a:pt x="100901" y="6046876"/>
                  </a:lnTo>
                  <a:close/>
                </a:path>
                <a:path w="732789" h="6382384">
                  <a:moveTo>
                    <a:pt x="101473" y="6304026"/>
                  </a:moveTo>
                  <a:lnTo>
                    <a:pt x="99479" y="6301130"/>
                  </a:lnTo>
                  <a:lnTo>
                    <a:pt x="99009" y="6301943"/>
                  </a:lnTo>
                  <a:lnTo>
                    <a:pt x="98386" y="6302667"/>
                  </a:lnTo>
                  <a:lnTo>
                    <a:pt x="97739" y="6303340"/>
                  </a:lnTo>
                  <a:lnTo>
                    <a:pt x="99339" y="6301956"/>
                  </a:lnTo>
                  <a:lnTo>
                    <a:pt x="101473" y="6304026"/>
                  </a:lnTo>
                  <a:close/>
                </a:path>
                <a:path w="732789" h="6382384">
                  <a:moveTo>
                    <a:pt x="102425" y="6016396"/>
                  </a:moveTo>
                  <a:lnTo>
                    <a:pt x="98577" y="6016396"/>
                  </a:lnTo>
                  <a:lnTo>
                    <a:pt x="97777" y="6018936"/>
                  </a:lnTo>
                  <a:lnTo>
                    <a:pt x="94907" y="6018936"/>
                  </a:lnTo>
                  <a:lnTo>
                    <a:pt x="99745" y="6021197"/>
                  </a:lnTo>
                  <a:lnTo>
                    <a:pt x="102425" y="6016396"/>
                  </a:lnTo>
                  <a:close/>
                </a:path>
                <a:path w="732789" h="6382384">
                  <a:moveTo>
                    <a:pt x="106426" y="6030646"/>
                  </a:moveTo>
                  <a:lnTo>
                    <a:pt x="106159" y="6030366"/>
                  </a:lnTo>
                  <a:lnTo>
                    <a:pt x="105892" y="6030836"/>
                  </a:lnTo>
                  <a:lnTo>
                    <a:pt x="106426" y="6030646"/>
                  </a:lnTo>
                  <a:close/>
                </a:path>
                <a:path w="732789" h="6382384">
                  <a:moveTo>
                    <a:pt x="107353" y="6031636"/>
                  </a:moveTo>
                  <a:lnTo>
                    <a:pt x="107200" y="6030366"/>
                  </a:lnTo>
                  <a:lnTo>
                    <a:pt x="106426" y="6030646"/>
                  </a:lnTo>
                  <a:lnTo>
                    <a:pt x="107353" y="6031636"/>
                  </a:lnTo>
                  <a:close/>
                </a:path>
                <a:path w="732789" h="6382384">
                  <a:moveTo>
                    <a:pt x="108813" y="6029782"/>
                  </a:moveTo>
                  <a:lnTo>
                    <a:pt x="108305" y="6028918"/>
                  </a:lnTo>
                  <a:lnTo>
                    <a:pt x="108445" y="6029350"/>
                  </a:lnTo>
                  <a:lnTo>
                    <a:pt x="108610" y="6029630"/>
                  </a:lnTo>
                  <a:lnTo>
                    <a:pt x="108813" y="6029782"/>
                  </a:lnTo>
                  <a:close/>
                </a:path>
                <a:path w="732789" h="6382384">
                  <a:moveTo>
                    <a:pt x="112687" y="6316319"/>
                  </a:moveTo>
                  <a:lnTo>
                    <a:pt x="112217" y="6316116"/>
                  </a:lnTo>
                  <a:lnTo>
                    <a:pt x="111937" y="6317589"/>
                  </a:lnTo>
                  <a:lnTo>
                    <a:pt x="112687" y="6316319"/>
                  </a:lnTo>
                  <a:close/>
                </a:path>
                <a:path w="732789" h="6382384">
                  <a:moveTo>
                    <a:pt x="112928" y="6054001"/>
                  </a:moveTo>
                  <a:lnTo>
                    <a:pt x="110934" y="6054496"/>
                  </a:lnTo>
                  <a:lnTo>
                    <a:pt x="112699" y="6054496"/>
                  </a:lnTo>
                  <a:lnTo>
                    <a:pt x="112928" y="6054001"/>
                  </a:lnTo>
                  <a:close/>
                </a:path>
                <a:path w="732789" h="6382384">
                  <a:moveTo>
                    <a:pt x="115189" y="6317386"/>
                  </a:moveTo>
                  <a:lnTo>
                    <a:pt x="113550" y="6314846"/>
                  </a:lnTo>
                  <a:lnTo>
                    <a:pt x="112687" y="6316319"/>
                  </a:lnTo>
                  <a:lnTo>
                    <a:pt x="115189" y="6317386"/>
                  </a:lnTo>
                  <a:close/>
                </a:path>
                <a:path w="732789" h="6382384">
                  <a:moveTo>
                    <a:pt x="117373" y="6029096"/>
                  </a:moveTo>
                  <a:lnTo>
                    <a:pt x="116801" y="6029096"/>
                  </a:lnTo>
                  <a:lnTo>
                    <a:pt x="116916" y="6029579"/>
                  </a:lnTo>
                  <a:lnTo>
                    <a:pt x="117373" y="6029096"/>
                  </a:lnTo>
                  <a:close/>
                </a:path>
                <a:path w="732789" h="6382384">
                  <a:moveTo>
                    <a:pt x="123215" y="6031827"/>
                  </a:moveTo>
                  <a:lnTo>
                    <a:pt x="122923" y="6031700"/>
                  </a:lnTo>
                  <a:lnTo>
                    <a:pt x="122529" y="6031700"/>
                  </a:lnTo>
                  <a:lnTo>
                    <a:pt x="123215" y="6031827"/>
                  </a:lnTo>
                  <a:close/>
                </a:path>
                <a:path w="732789" h="6382384">
                  <a:moveTo>
                    <a:pt x="123723" y="6034176"/>
                  </a:moveTo>
                  <a:lnTo>
                    <a:pt x="121970" y="6033478"/>
                  </a:lnTo>
                  <a:lnTo>
                    <a:pt x="122288" y="6034176"/>
                  </a:lnTo>
                  <a:lnTo>
                    <a:pt x="123723" y="6034176"/>
                  </a:lnTo>
                  <a:close/>
                </a:path>
                <a:path w="732789" h="6382384">
                  <a:moveTo>
                    <a:pt x="136486" y="6348539"/>
                  </a:moveTo>
                  <a:lnTo>
                    <a:pt x="136385" y="6348387"/>
                  </a:lnTo>
                  <a:lnTo>
                    <a:pt x="136220" y="6348527"/>
                  </a:lnTo>
                  <a:lnTo>
                    <a:pt x="135978" y="6348730"/>
                  </a:lnTo>
                  <a:lnTo>
                    <a:pt x="136296" y="6348628"/>
                  </a:lnTo>
                  <a:lnTo>
                    <a:pt x="136486" y="6348539"/>
                  </a:lnTo>
                  <a:close/>
                </a:path>
                <a:path w="732789" h="6382384">
                  <a:moveTo>
                    <a:pt x="139115" y="6046343"/>
                  </a:moveTo>
                  <a:lnTo>
                    <a:pt x="139039" y="6045936"/>
                  </a:lnTo>
                  <a:lnTo>
                    <a:pt x="138899" y="6045644"/>
                  </a:lnTo>
                  <a:lnTo>
                    <a:pt x="138633" y="6045797"/>
                  </a:lnTo>
                  <a:lnTo>
                    <a:pt x="138811" y="6046000"/>
                  </a:lnTo>
                  <a:lnTo>
                    <a:pt x="138963" y="6046165"/>
                  </a:lnTo>
                  <a:lnTo>
                    <a:pt x="139115" y="6046343"/>
                  </a:lnTo>
                  <a:close/>
                </a:path>
                <a:path w="732789" h="6382384">
                  <a:moveTo>
                    <a:pt x="142989" y="6362916"/>
                  </a:moveTo>
                  <a:lnTo>
                    <a:pt x="142849" y="6361506"/>
                  </a:lnTo>
                  <a:lnTo>
                    <a:pt x="142278" y="6362763"/>
                  </a:lnTo>
                  <a:lnTo>
                    <a:pt x="142722" y="6362967"/>
                  </a:lnTo>
                  <a:lnTo>
                    <a:pt x="142989" y="6362916"/>
                  </a:lnTo>
                  <a:close/>
                </a:path>
                <a:path w="732789" h="6382384">
                  <a:moveTo>
                    <a:pt x="145643" y="6067933"/>
                  </a:moveTo>
                  <a:lnTo>
                    <a:pt x="145034" y="6067437"/>
                  </a:lnTo>
                  <a:lnTo>
                    <a:pt x="144335" y="6066764"/>
                  </a:lnTo>
                  <a:lnTo>
                    <a:pt x="143433" y="6066828"/>
                  </a:lnTo>
                  <a:lnTo>
                    <a:pt x="144030" y="6067755"/>
                  </a:lnTo>
                  <a:lnTo>
                    <a:pt x="144792" y="6067984"/>
                  </a:lnTo>
                  <a:lnTo>
                    <a:pt x="145643" y="6067933"/>
                  </a:lnTo>
                  <a:close/>
                </a:path>
                <a:path w="732789" h="6382384">
                  <a:moveTo>
                    <a:pt x="145859" y="6360566"/>
                  </a:moveTo>
                  <a:lnTo>
                    <a:pt x="145199" y="6359296"/>
                  </a:lnTo>
                  <a:lnTo>
                    <a:pt x="142621" y="6359296"/>
                  </a:lnTo>
                  <a:lnTo>
                    <a:pt x="142849" y="6361506"/>
                  </a:lnTo>
                  <a:lnTo>
                    <a:pt x="143268" y="6360566"/>
                  </a:lnTo>
                  <a:lnTo>
                    <a:pt x="145859" y="6360566"/>
                  </a:lnTo>
                  <a:close/>
                </a:path>
                <a:path w="732789" h="6382384">
                  <a:moveTo>
                    <a:pt x="150368" y="6054496"/>
                  </a:moveTo>
                  <a:lnTo>
                    <a:pt x="150025" y="6053226"/>
                  </a:lnTo>
                  <a:lnTo>
                    <a:pt x="149161" y="6054496"/>
                  </a:lnTo>
                  <a:lnTo>
                    <a:pt x="150368" y="6054496"/>
                  </a:lnTo>
                  <a:close/>
                </a:path>
                <a:path w="732789" h="6382384">
                  <a:moveTo>
                    <a:pt x="150456" y="6364376"/>
                  </a:moveTo>
                  <a:lnTo>
                    <a:pt x="147942" y="6364376"/>
                  </a:lnTo>
                  <a:lnTo>
                    <a:pt x="149872" y="6366916"/>
                  </a:lnTo>
                  <a:lnTo>
                    <a:pt x="150456" y="6364376"/>
                  </a:lnTo>
                  <a:close/>
                </a:path>
                <a:path w="732789" h="6382384">
                  <a:moveTo>
                    <a:pt x="151917" y="6373266"/>
                  </a:moveTo>
                  <a:lnTo>
                    <a:pt x="151244" y="6366916"/>
                  </a:lnTo>
                  <a:lnTo>
                    <a:pt x="149872" y="6366916"/>
                  </a:lnTo>
                  <a:lnTo>
                    <a:pt x="146939" y="6366916"/>
                  </a:lnTo>
                  <a:lnTo>
                    <a:pt x="147942" y="6364376"/>
                  </a:lnTo>
                  <a:lnTo>
                    <a:pt x="146659" y="6364376"/>
                  </a:lnTo>
                  <a:lnTo>
                    <a:pt x="147408" y="6363106"/>
                  </a:lnTo>
                  <a:lnTo>
                    <a:pt x="147739" y="6363106"/>
                  </a:lnTo>
                  <a:lnTo>
                    <a:pt x="147650" y="6361836"/>
                  </a:lnTo>
                  <a:lnTo>
                    <a:pt x="142989" y="6362916"/>
                  </a:lnTo>
                  <a:lnTo>
                    <a:pt x="143014" y="6363106"/>
                  </a:lnTo>
                  <a:lnTo>
                    <a:pt x="142722" y="6362967"/>
                  </a:lnTo>
                  <a:lnTo>
                    <a:pt x="142125" y="6363106"/>
                  </a:lnTo>
                  <a:lnTo>
                    <a:pt x="142278" y="6362763"/>
                  </a:lnTo>
                  <a:lnTo>
                    <a:pt x="140309" y="6361836"/>
                  </a:lnTo>
                  <a:lnTo>
                    <a:pt x="140906" y="6359296"/>
                  </a:lnTo>
                  <a:lnTo>
                    <a:pt x="142544" y="6358026"/>
                  </a:lnTo>
                  <a:lnTo>
                    <a:pt x="140677" y="6358026"/>
                  </a:lnTo>
                  <a:lnTo>
                    <a:pt x="141541" y="6356756"/>
                  </a:lnTo>
                  <a:lnTo>
                    <a:pt x="140233" y="6356756"/>
                  </a:lnTo>
                  <a:lnTo>
                    <a:pt x="139661" y="6355486"/>
                  </a:lnTo>
                  <a:lnTo>
                    <a:pt x="139103" y="6354216"/>
                  </a:lnTo>
                  <a:lnTo>
                    <a:pt x="136601" y="6355486"/>
                  </a:lnTo>
                  <a:lnTo>
                    <a:pt x="137566" y="6352946"/>
                  </a:lnTo>
                  <a:lnTo>
                    <a:pt x="132384" y="6351676"/>
                  </a:lnTo>
                  <a:lnTo>
                    <a:pt x="135991" y="6349136"/>
                  </a:lnTo>
                  <a:lnTo>
                    <a:pt x="130365" y="6349136"/>
                  </a:lnTo>
                  <a:lnTo>
                    <a:pt x="136258" y="6346596"/>
                  </a:lnTo>
                  <a:lnTo>
                    <a:pt x="127165" y="6344056"/>
                  </a:lnTo>
                  <a:lnTo>
                    <a:pt x="128828" y="6342786"/>
                  </a:lnTo>
                  <a:lnTo>
                    <a:pt x="132168" y="6340246"/>
                  </a:lnTo>
                  <a:lnTo>
                    <a:pt x="127101" y="6342786"/>
                  </a:lnTo>
                  <a:lnTo>
                    <a:pt x="125996" y="6336436"/>
                  </a:lnTo>
                  <a:lnTo>
                    <a:pt x="121640" y="6335166"/>
                  </a:lnTo>
                  <a:lnTo>
                    <a:pt x="122948" y="6335166"/>
                  </a:lnTo>
                  <a:lnTo>
                    <a:pt x="122021" y="6333896"/>
                  </a:lnTo>
                  <a:lnTo>
                    <a:pt x="122834" y="6332626"/>
                  </a:lnTo>
                  <a:lnTo>
                    <a:pt x="122796" y="6331356"/>
                  </a:lnTo>
                  <a:lnTo>
                    <a:pt x="119392" y="6333896"/>
                  </a:lnTo>
                  <a:lnTo>
                    <a:pt x="116713" y="6331356"/>
                  </a:lnTo>
                  <a:lnTo>
                    <a:pt x="113639" y="6331356"/>
                  </a:lnTo>
                  <a:lnTo>
                    <a:pt x="115303" y="6327546"/>
                  </a:lnTo>
                  <a:lnTo>
                    <a:pt x="118402" y="6330086"/>
                  </a:lnTo>
                  <a:lnTo>
                    <a:pt x="119684" y="6328816"/>
                  </a:lnTo>
                  <a:lnTo>
                    <a:pt x="120967" y="6327546"/>
                  </a:lnTo>
                  <a:lnTo>
                    <a:pt x="118325" y="6328816"/>
                  </a:lnTo>
                  <a:lnTo>
                    <a:pt x="115811" y="6326276"/>
                  </a:lnTo>
                  <a:lnTo>
                    <a:pt x="114084" y="6327546"/>
                  </a:lnTo>
                  <a:lnTo>
                    <a:pt x="114528" y="6326276"/>
                  </a:lnTo>
                  <a:lnTo>
                    <a:pt x="114808" y="6325476"/>
                  </a:lnTo>
                  <a:lnTo>
                    <a:pt x="115214" y="6325006"/>
                  </a:lnTo>
                  <a:lnTo>
                    <a:pt x="116306" y="6323736"/>
                  </a:lnTo>
                  <a:lnTo>
                    <a:pt x="111975" y="6326276"/>
                  </a:lnTo>
                  <a:lnTo>
                    <a:pt x="114617" y="6322466"/>
                  </a:lnTo>
                  <a:lnTo>
                    <a:pt x="111188" y="6322466"/>
                  </a:lnTo>
                  <a:lnTo>
                    <a:pt x="111353" y="6321196"/>
                  </a:lnTo>
                  <a:lnTo>
                    <a:pt x="111683" y="6318656"/>
                  </a:lnTo>
                  <a:lnTo>
                    <a:pt x="114693" y="6319926"/>
                  </a:lnTo>
                  <a:lnTo>
                    <a:pt x="111734" y="6318656"/>
                  </a:lnTo>
                  <a:lnTo>
                    <a:pt x="111937" y="6317589"/>
                  </a:lnTo>
                  <a:lnTo>
                    <a:pt x="111302" y="6318656"/>
                  </a:lnTo>
                  <a:lnTo>
                    <a:pt x="109118" y="6318656"/>
                  </a:lnTo>
                  <a:lnTo>
                    <a:pt x="106172" y="6316116"/>
                  </a:lnTo>
                  <a:lnTo>
                    <a:pt x="110502" y="6316116"/>
                  </a:lnTo>
                  <a:lnTo>
                    <a:pt x="111429" y="6313576"/>
                  </a:lnTo>
                  <a:lnTo>
                    <a:pt x="109308" y="6312306"/>
                  </a:lnTo>
                  <a:lnTo>
                    <a:pt x="105397" y="6313576"/>
                  </a:lnTo>
                  <a:lnTo>
                    <a:pt x="104559" y="6312306"/>
                  </a:lnTo>
                  <a:lnTo>
                    <a:pt x="105016" y="6311036"/>
                  </a:lnTo>
                  <a:lnTo>
                    <a:pt x="102006" y="6311036"/>
                  </a:lnTo>
                  <a:lnTo>
                    <a:pt x="101815" y="6307226"/>
                  </a:lnTo>
                  <a:lnTo>
                    <a:pt x="101676" y="6304686"/>
                  </a:lnTo>
                  <a:lnTo>
                    <a:pt x="97485" y="6304686"/>
                  </a:lnTo>
                  <a:lnTo>
                    <a:pt x="97713" y="6303416"/>
                  </a:lnTo>
                  <a:lnTo>
                    <a:pt x="96316" y="6305956"/>
                  </a:lnTo>
                  <a:lnTo>
                    <a:pt x="94691" y="6305956"/>
                  </a:lnTo>
                  <a:lnTo>
                    <a:pt x="93484" y="6307226"/>
                  </a:lnTo>
                  <a:lnTo>
                    <a:pt x="92710" y="6305956"/>
                  </a:lnTo>
                  <a:lnTo>
                    <a:pt x="92329" y="6305956"/>
                  </a:lnTo>
                  <a:lnTo>
                    <a:pt x="90081" y="6305956"/>
                  </a:lnTo>
                  <a:lnTo>
                    <a:pt x="91948" y="6304686"/>
                  </a:lnTo>
                  <a:lnTo>
                    <a:pt x="92329" y="6305956"/>
                  </a:lnTo>
                  <a:lnTo>
                    <a:pt x="93230" y="6304686"/>
                  </a:lnTo>
                  <a:lnTo>
                    <a:pt x="92417" y="6304686"/>
                  </a:lnTo>
                  <a:lnTo>
                    <a:pt x="94018" y="6302146"/>
                  </a:lnTo>
                  <a:lnTo>
                    <a:pt x="93522" y="6301905"/>
                  </a:lnTo>
                  <a:lnTo>
                    <a:pt x="93446" y="6302146"/>
                  </a:lnTo>
                  <a:lnTo>
                    <a:pt x="93408" y="6301879"/>
                  </a:lnTo>
                  <a:lnTo>
                    <a:pt x="90081" y="6300876"/>
                  </a:lnTo>
                  <a:lnTo>
                    <a:pt x="89839" y="6298336"/>
                  </a:lnTo>
                  <a:lnTo>
                    <a:pt x="92646" y="6295796"/>
                  </a:lnTo>
                  <a:lnTo>
                    <a:pt x="93408" y="6301879"/>
                  </a:lnTo>
                  <a:lnTo>
                    <a:pt x="94665" y="6298336"/>
                  </a:lnTo>
                  <a:lnTo>
                    <a:pt x="95211" y="6300876"/>
                  </a:lnTo>
                  <a:lnTo>
                    <a:pt x="96939" y="6298336"/>
                  </a:lnTo>
                  <a:lnTo>
                    <a:pt x="98666" y="6295796"/>
                  </a:lnTo>
                  <a:lnTo>
                    <a:pt x="96050" y="6303048"/>
                  </a:lnTo>
                  <a:lnTo>
                    <a:pt x="94691" y="6302337"/>
                  </a:lnTo>
                  <a:lnTo>
                    <a:pt x="94500" y="6304686"/>
                  </a:lnTo>
                  <a:lnTo>
                    <a:pt x="96761" y="6303416"/>
                  </a:lnTo>
                  <a:lnTo>
                    <a:pt x="96164" y="6303099"/>
                  </a:lnTo>
                  <a:lnTo>
                    <a:pt x="99809" y="6298336"/>
                  </a:lnTo>
                  <a:lnTo>
                    <a:pt x="98907" y="6295796"/>
                  </a:lnTo>
                  <a:lnTo>
                    <a:pt x="98450" y="6294526"/>
                  </a:lnTo>
                  <a:lnTo>
                    <a:pt x="95770" y="6294526"/>
                  </a:lnTo>
                  <a:lnTo>
                    <a:pt x="95326" y="6293256"/>
                  </a:lnTo>
                  <a:lnTo>
                    <a:pt x="94437" y="6290716"/>
                  </a:lnTo>
                  <a:lnTo>
                    <a:pt x="92240" y="6290716"/>
                  </a:lnTo>
                  <a:lnTo>
                    <a:pt x="92100" y="6293256"/>
                  </a:lnTo>
                  <a:lnTo>
                    <a:pt x="89903" y="6293256"/>
                  </a:lnTo>
                  <a:lnTo>
                    <a:pt x="87972" y="6289446"/>
                  </a:lnTo>
                  <a:lnTo>
                    <a:pt x="89344" y="6286906"/>
                  </a:lnTo>
                  <a:lnTo>
                    <a:pt x="90703" y="6284366"/>
                  </a:lnTo>
                  <a:lnTo>
                    <a:pt x="88684" y="6283096"/>
                  </a:lnTo>
                  <a:lnTo>
                    <a:pt x="86017" y="6283096"/>
                  </a:lnTo>
                  <a:lnTo>
                    <a:pt x="81889" y="6284366"/>
                  </a:lnTo>
                  <a:lnTo>
                    <a:pt x="82473" y="6280556"/>
                  </a:lnTo>
                  <a:lnTo>
                    <a:pt x="86487" y="6279286"/>
                  </a:lnTo>
                  <a:lnTo>
                    <a:pt x="85953" y="6278016"/>
                  </a:lnTo>
                  <a:lnTo>
                    <a:pt x="84899" y="6275476"/>
                  </a:lnTo>
                  <a:lnTo>
                    <a:pt x="83439" y="6277102"/>
                  </a:lnTo>
                  <a:lnTo>
                    <a:pt x="83489" y="6276721"/>
                  </a:lnTo>
                  <a:lnTo>
                    <a:pt x="84950" y="6272936"/>
                  </a:lnTo>
                  <a:lnTo>
                    <a:pt x="82016" y="6275476"/>
                  </a:lnTo>
                  <a:lnTo>
                    <a:pt x="82410" y="6275476"/>
                  </a:lnTo>
                  <a:lnTo>
                    <a:pt x="83134" y="6277445"/>
                  </a:lnTo>
                  <a:lnTo>
                    <a:pt x="80327" y="6280556"/>
                  </a:lnTo>
                  <a:lnTo>
                    <a:pt x="80530" y="6277445"/>
                  </a:lnTo>
                  <a:lnTo>
                    <a:pt x="80530" y="6276721"/>
                  </a:lnTo>
                  <a:lnTo>
                    <a:pt x="80035" y="6275476"/>
                  </a:lnTo>
                  <a:lnTo>
                    <a:pt x="79527" y="6274206"/>
                  </a:lnTo>
                  <a:lnTo>
                    <a:pt x="82448" y="6271666"/>
                  </a:lnTo>
                  <a:lnTo>
                    <a:pt x="79908" y="6269126"/>
                  </a:lnTo>
                  <a:lnTo>
                    <a:pt x="76860" y="6266586"/>
                  </a:lnTo>
                  <a:lnTo>
                    <a:pt x="75349" y="6265316"/>
                  </a:lnTo>
                  <a:lnTo>
                    <a:pt x="73418" y="6262776"/>
                  </a:lnTo>
                  <a:lnTo>
                    <a:pt x="72453" y="6261506"/>
                  </a:lnTo>
                  <a:lnTo>
                    <a:pt x="72453" y="6262776"/>
                  </a:lnTo>
                  <a:lnTo>
                    <a:pt x="71564" y="6261506"/>
                  </a:lnTo>
                  <a:lnTo>
                    <a:pt x="72453" y="6262776"/>
                  </a:lnTo>
                  <a:lnTo>
                    <a:pt x="72453" y="6261506"/>
                  </a:lnTo>
                  <a:lnTo>
                    <a:pt x="74930" y="6261506"/>
                  </a:lnTo>
                  <a:lnTo>
                    <a:pt x="75361" y="6260236"/>
                  </a:lnTo>
                  <a:lnTo>
                    <a:pt x="70980" y="6255156"/>
                  </a:lnTo>
                  <a:lnTo>
                    <a:pt x="70142" y="6246266"/>
                  </a:lnTo>
                  <a:lnTo>
                    <a:pt x="69913" y="6243586"/>
                  </a:lnTo>
                  <a:lnTo>
                    <a:pt x="69913" y="6258966"/>
                  </a:lnTo>
                  <a:lnTo>
                    <a:pt x="69075" y="6258966"/>
                  </a:lnTo>
                  <a:lnTo>
                    <a:pt x="68046" y="6260236"/>
                  </a:lnTo>
                  <a:lnTo>
                    <a:pt x="67843" y="6258966"/>
                  </a:lnTo>
                  <a:lnTo>
                    <a:pt x="68605" y="6258966"/>
                  </a:lnTo>
                  <a:lnTo>
                    <a:pt x="68541" y="6257696"/>
                  </a:lnTo>
                  <a:lnTo>
                    <a:pt x="68961" y="6256426"/>
                  </a:lnTo>
                  <a:lnTo>
                    <a:pt x="69151" y="6257696"/>
                  </a:lnTo>
                  <a:lnTo>
                    <a:pt x="69507" y="6257696"/>
                  </a:lnTo>
                  <a:lnTo>
                    <a:pt x="69913" y="6258966"/>
                  </a:lnTo>
                  <a:lnTo>
                    <a:pt x="69913" y="6243586"/>
                  </a:lnTo>
                  <a:lnTo>
                    <a:pt x="69710" y="6241186"/>
                  </a:lnTo>
                  <a:lnTo>
                    <a:pt x="65963" y="6241186"/>
                  </a:lnTo>
                  <a:lnTo>
                    <a:pt x="65773" y="6239916"/>
                  </a:lnTo>
                  <a:lnTo>
                    <a:pt x="64211" y="6239916"/>
                  </a:lnTo>
                  <a:lnTo>
                    <a:pt x="63461" y="6238646"/>
                  </a:lnTo>
                  <a:lnTo>
                    <a:pt x="65112" y="6237376"/>
                  </a:lnTo>
                  <a:lnTo>
                    <a:pt x="66306" y="6237376"/>
                  </a:lnTo>
                  <a:lnTo>
                    <a:pt x="62090" y="6234836"/>
                  </a:lnTo>
                  <a:lnTo>
                    <a:pt x="57708" y="6229756"/>
                  </a:lnTo>
                  <a:lnTo>
                    <a:pt x="56616" y="6228486"/>
                  </a:lnTo>
                  <a:lnTo>
                    <a:pt x="58166" y="6223406"/>
                  </a:lnTo>
                  <a:lnTo>
                    <a:pt x="59309" y="6224676"/>
                  </a:lnTo>
                  <a:lnTo>
                    <a:pt x="59296" y="6220866"/>
                  </a:lnTo>
                  <a:lnTo>
                    <a:pt x="52082" y="6223406"/>
                  </a:lnTo>
                  <a:lnTo>
                    <a:pt x="53644" y="6218326"/>
                  </a:lnTo>
                  <a:lnTo>
                    <a:pt x="54368" y="6219596"/>
                  </a:lnTo>
                  <a:lnTo>
                    <a:pt x="54127" y="6218326"/>
                  </a:lnTo>
                  <a:lnTo>
                    <a:pt x="52908" y="6211976"/>
                  </a:lnTo>
                  <a:lnTo>
                    <a:pt x="47536" y="6205626"/>
                  </a:lnTo>
                  <a:lnTo>
                    <a:pt x="49961" y="6199276"/>
                  </a:lnTo>
                  <a:lnTo>
                    <a:pt x="50444" y="6198006"/>
                  </a:lnTo>
                  <a:lnTo>
                    <a:pt x="45910" y="6199276"/>
                  </a:lnTo>
                  <a:lnTo>
                    <a:pt x="49568" y="6191656"/>
                  </a:lnTo>
                  <a:lnTo>
                    <a:pt x="50177" y="6190386"/>
                  </a:lnTo>
                  <a:lnTo>
                    <a:pt x="44145" y="6191656"/>
                  </a:lnTo>
                  <a:lnTo>
                    <a:pt x="45821" y="6187846"/>
                  </a:lnTo>
                  <a:lnTo>
                    <a:pt x="47244" y="6187846"/>
                  </a:lnTo>
                  <a:lnTo>
                    <a:pt x="47485" y="6181496"/>
                  </a:lnTo>
                  <a:lnTo>
                    <a:pt x="47269" y="6180226"/>
                  </a:lnTo>
                  <a:lnTo>
                    <a:pt x="43065" y="6181496"/>
                  </a:lnTo>
                  <a:lnTo>
                    <a:pt x="42011" y="6178956"/>
                  </a:lnTo>
                  <a:lnTo>
                    <a:pt x="45110" y="6177686"/>
                  </a:lnTo>
                  <a:lnTo>
                    <a:pt x="41224" y="6176416"/>
                  </a:lnTo>
                  <a:lnTo>
                    <a:pt x="42926" y="6175146"/>
                  </a:lnTo>
                  <a:lnTo>
                    <a:pt x="44627" y="6173876"/>
                  </a:lnTo>
                  <a:lnTo>
                    <a:pt x="43383" y="6172606"/>
                  </a:lnTo>
                  <a:lnTo>
                    <a:pt x="43370" y="6173876"/>
                  </a:lnTo>
                  <a:lnTo>
                    <a:pt x="42354" y="6175146"/>
                  </a:lnTo>
                  <a:lnTo>
                    <a:pt x="41427" y="6175146"/>
                  </a:lnTo>
                  <a:lnTo>
                    <a:pt x="39331" y="6172606"/>
                  </a:lnTo>
                  <a:lnTo>
                    <a:pt x="41948" y="6167526"/>
                  </a:lnTo>
                  <a:lnTo>
                    <a:pt x="43548" y="6167526"/>
                  </a:lnTo>
                  <a:lnTo>
                    <a:pt x="41846" y="6164986"/>
                  </a:lnTo>
                  <a:lnTo>
                    <a:pt x="39293" y="6161176"/>
                  </a:lnTo>
                  <a:lnTo>
                    <a:pt x="40284" y="6161176"/>
                  </a:lnTo>
                  <a:lnTo>
                    <a:pt x="38252" y="6159906"/>
                  </a:lnTo>
                  <a:lnTo>
                    <a:pt x="45466" y="6161176"/>
                  </a:lnTo>
                  <a:lnTo>
                    <a:pt x="43611" y="6159906"/>
                  </a:lnTo>
                  <a:lnTo>
                    <a:pt x="41757" y="6158636"/>
                  </a:lnTo>
                  <a:lnTo>
                    <a:pt x="39166" y="6158636"/>
                  </a:lnTo>
                  <a:lnTo>
                    <a:pt x="40690" y="6157366"/>
                  </a:lnTo>
                  <a:lnTo>
                    <a:pt x="39738" y="6153556"/>
                  </a:lnTo>
                  <a:lnTo>
                    <a:pt x="38531" y="6151016"/>
                  </a:lnTo>
                  <a:lnTo>
                    <a:pt x="40805" y="6151016"/>
                  </a:lnTo>
                  <a:lnTo>
                    <a:pt x="40500" y="6145936"/>
                  </a:lnTo>
                  <a:lnTo>
                    <a:pt x="37909" y="6140856"/>
                  </a:lnTo>
                  <a:lnTo>
                    <a:pt x="37198" y="6137046"/>
                  </a:lnTo>
                  <a:lnTo>
                    <a:pt x="36957" y="6135776"/>
                  </a:lnTo>
                  <a:lnTo>
                    <a:pt x="36283" y="6137046"/>
                  </a:lnTo>
                  <a:lnTo>
                    <a:pt x="34036" y="6137046"/>
                  </a:lnTo>
                  <a:lnTo>
                    <a:pt x="32410" y="6137046"/>
                  </a:lnTo>
                  <a:lnTo>
                    <a:pt x="31750" y="6135776"/>
                  </a:lnTo>
                  <a:lnTo>
                    <a:pt x="32321" y="6135560"/>
                  </a:lnTo>
                  <a:lnTo>
                    <a:pt x="31102" y="6134506"/>
                  </a:lnTo>
                  <a:lnTo>
                    <a:pt x="31115" y="6133236"/>
                  </a:lnTo>
                  <a:lnTo>
                    <a:pt x="34671" y="6133236"/>
                  </a:lnTo>
                  <a:lnTo>
                    <a:pt x="35979" y="6134506"/>
                  </a:lnTo>
                  <a:lnTo>
                    <a:pt x="35166" y="6133236"/>
                  </a:lnTo>
                  <a:lnTo>
                    <a:pt x="34366" y="6131966"/>
                  </a:lnTo>
                  <a:lnTo>
                    <a:pt x="37287" y="6131966"/>
                  </a:lnTo>
                  <a:lnTo>
                    <a:pt x="35013" y="6130696"/>
                  </a:lnTo>
                  <a:lnTo>
                    <a:pt x="39878" y="6126886"/>
                  </a:lnTo>
                  <a:lnTo>
                    <a:pt x="36004" y="6125616"/>
                  </a:lnTo>
                  <a:lnTo>
                    <a:pt x="36995" y="6125616"/>
                  </a:lnTo>
                  <a:lnTo>
                    <a:pt x="36385" y="6120536"/>
                  </a:lnTo>
                  <a:lnTo>
                    <a:pt x="34925" y="6117996"/>
                  </a:lnTo>
                  <a:lnTo>
                    <a:pt x="34404" y="6114186"/>
                  </a:lnTo>
                  <a:lnTo>
                    <a:pt x="34226" y="6112916"/>
                  </a:lnTo>
                  <a:lnTo>
                    <a:pt x="31292" y="6114186"/>
                  </a:lnTo>
                  <a:lnTo>
                    <a:pt x="31737" y="6111646"/>
                  </a:lnTo>
                  <a:lnTo>
                    <a:pt x="29210" y="6110376"/>
                  </a:lnTo>
                  <a:lnTo>
                    <a:pt x="29743" y="6107836"/>
                  </a:lnTo>
                  <a:lnTo>
                    <a:pt x="31610" y="6104026"/>
                  </a:lnTo>
                  <a:lnTo>
                    <a:pt x="30899" y="6098946"/>
                  </a:lnTo>
                  <a:lnTo>
                    <a:pt x="30073" y="6097676"/>
                  </a:lnTo>
                  <a:lnTo>
                    <a:pt x="29260" y="6096406"/>
                  </a:lnTo>
                  <a:lnTo>
                    <a:pt x="29197" y="6097676"/>
                  </a:lnTo>
                  <a:lnTo>
                    <a:pt x="29095" y="6096863"/>
                  </a:lnTo>
                  <a:lnTo>
                    <a:pt x="28790" y="6094387"/>
                  </a:lnTo>
                  <a:lnTo>
                    <a:pt x="28790" y="6097676"/>
                  </a:lnTo>
                  <a:lnTo>
                    <a:pt x="28346" y="6098946"/>
                  </a:lnTo>
                  <a:lnTo>
                    <a:pt x="26543" y="6097676"/>
                  </a:lnTo>
                  <a:lnTo>
                    <a:pt x="28790" y="6097676"/>
                  </a:lnTo>
                  <a:lnTo>
                    <a:pt x="28790" y="6094387"/>
                  </a:lnTo>
                  <a:lnTo>
                    <a:pt x="28727" y="6093866"/>
                  </a:lnTo>
                  <a:lnTo>
                    <a:pt x="30759" y="6095136"/>
                  </a:lnTo>
                  <a:lnTo>
                    <a:pt x="29883" y="6088786"/>
                  </a:lnTo>
                  <a:lnTo>
                    <a:pt x="28003" y="6084976"/>
                  </a:lnTo>
                  <a:lnTo>
                    <a:pt x="27381" y="6083706"/>
                  </a:lnTo>
                  <a:lnTo>
                    <a:pt x="26314" y="6083706"/>
                  </a:lnTo>
                  <a:lnTo>
                    <a:pt x="25895" y="6084976"/>
                  </a:lnTo>
                  <a:lnTo>
                    <a:pt x="24942" y="6083706"/>
                  </a:lnTo>
                  <a:lnTo>
                    <a:pt x="24447" y="6083706"/>
                  </a:lnTo>
                  <a:lnTo>
                    <a:pt x="25933" y="6081166"/>
                  </a:lnTo>
                  <a:lnTo>
                    <a:pt x="27228" y="6081166"/>
                  </a:lnTo>
                  <a:lnTo>
                    <a:pt x="27508" y="6082436"/>
                  </a:lnTo>
                  <a:lnTo>
                    <a:pt x="27330" y="6081166"/>
                  </a:lnTo>
                  <a:lnTo>
                    <a:pt x="26619" y="6076086"/>
                  </a:lnTo>
                  <a:lnTo>
                    <a:pt x="28714" y="6071006"/>
                  </a:lnTo>
                  <a:lnTo>
                    <a:pt x="29679" y="6068466"/>
                  </a:lnTo>
                  <a:lnTo>
                    <a:pt x="30645" y="6065926"/>
                  </a:lnTo>
                  <a:lnTo>
                    <a:pt x="29273" y="6060846"/>
                  </a:lnTo>
                  <a:lnTo>
                    <a:pt x="29552" y="6060846"/>
                  </a:lnTo>
                  <a:lnTo>
                    <a:pt x="27393" y="6057036"/>
                  </a:lnTo>
                  <a:lnTo>
                    <a:pt x="26670" y="6055766"/>
                  </a:lnTo>
                  <a:lnTo>
                    <a:pt x="27165" y="6053226"/>
                  </a:lnTo>
                  <a:lnTo>
                    <a:pt x="28689" y="6057036"/>
                  </a:lnTo>
                  <a:lnTo>
                    <a:pt x="30365" y="6054496"/>
                  </a:lnTo>
                  <a:lnTo>
                    <a:pt x="29489" y="6053226"/>
                  </a:lnTo>
                  <a:lnTo>
                    <a:pt x="28613" y="6051956"/>
                  </a:lnTo>
                  <a:lnTo>
                    <a:pt x="25996" y="6048146"/>
                  </a:lnTo>
                  <a:lnTo>
                    <a:pt x="28448" y="6046876"/>
                  </a:lnTo>
                  <a:lnTo>
                    <a:pt x="30899" y="6045606"/>
                  </a:lnTo>
                  <a:lnTo>
                    <a:pt x="28397" y="6040526"/>
                  </a:lnTo>
                  <a:lnTo>
                    <a:pt x="32004" y="6036716"/>
                  </a:lnTo>
                  <a:lnTo>
                    <a:pt x="32270" y="6032906"/>
                  </a:lnTo>
                  <a:lnTo>
                    <a:pt x="32207" y="6026556"/>
                  </a:lnTo>
                  <a:lnTo>
                    <a:pt x="34239" y="6021476"/>
                  </a:lnTo>
                  <a:lnTo>
                    <a:pt x="32372" y="6021476"/>
                  </a:lnTo>
                  <a:lnTo>
                    <a:pt x="30657" y="6020206"/>
                  </a:lnTo>
                  <a:lnTo>
                    <a:pt x="31318" y="6020206"/>
                  </a:lnTo>
                  <a:lnTo>
                    <a:pt x="30657" y="6013856"/>
                  </a:lnTo>
                  <a:lnTo>
                    <a:pt x="32397" y="6007506"/>
                  </a:lnTo>
                  <a:lnTo>
                    <a:pt x="33350" y="6004966"/>
                  </a:lnTo>
                  <a:lnTo>
                    <a:pt x="34302" y="6002426"/>
                  </a:lnTo>
                  <a:lnTo>
                    <a:pt x="35064" y="5999886"/>
                  </a:lnTo>
                  <a:lnTo>
                    <a:pt x="37795" y="5999886"/>
                  </a:lnTo>
                  <a:lnTo>
                    <a:pt x="30594" y="5988456"/>
                  </a:lnTo>
                  <a:lnTo>
                    <a:pt x="34417" y="5992266"/>
                  </a:lnTo>
                  <a:lnTo>
                    <a:pt x="35242" y="5994806"/>
                  </a:lnTo>
                  <a:lnTo>
                    <a:pt x="36944" y="5997346"/>
                  </a:lnTo>
                  <a:lnTo>
                    <a:pt x="35483" y="5994806"/>
                  </a:lnTo>
                  <a:lnTo>
                    <a:pt x="35839" y="5992266"/>
                  </a:lnTo>
                  <a:lnTo>
                    <a:pt x="36080" y="5992266"/>
                  </a:lnTo>
                  <a:lnTo>
                    <a:pt x="36144" y="5990996"/>
                  </a:lnTo>
                  <a:lnTo>
                    <a:pt x="36512" y="5992266"/>
                  </a:lnTo>
                  <a:lnTo>
                    <a:pt x="37071" y="5992266"/>
                  </a:lnTo>
                  <a:lnTo>
                    <a:pt x="37287" y="5990996"/>
                  </a:lnTo>
                  <a:lnTo>
                    <a:pt x="37350" y="5992266"/>
                  </a:lnTo>
                  <a:lnTo>
                    <a:pt x="37579" y="5993536"/>
                  </a:lnTo>
                  <a:lnTo>
                    <a:pt x="38163" y="5998616"/>
                  </a:lnTo>
                  <a:lnTo>
                    <a:pt x="38252" y="5992266"/>
                  </a:lnTo>
                  <a:lnTo>
                    <a:pt x="38481" y="5992266"/>
                  </a:lnTo>
                  <a:lnTo>
                    <a:pt x="38303" y="5994806"/>
                  </a:lnTo>
                  <a:lnTo>
                    <a:pt x="38239" y="5998616"/>
                  </a:lnTo>
                  <a:lnTo>
                    <a:pt x="39281" y="5993536"/>
                  </a:lnTo>
                  <a:lnTo>
                    <a:pt x="38989" y="5996076"/>
                  </a:lnTo>
                  <a:lnTo>
                    <a:pt x="38963" y="5996419"/>
                  </a:lnTo>
                  <a:lnTo>
                    <a:pt x="39077" y="5996076"/>
                  </a:lnTo>
                  <a:lnTo>
                    <a:pt x="39052" y="5998616"/>
                  </a:lnTo>
                  <a:lnTo>
                    <a:pt x="39674" y="5996076"/>
                  </a:lnTo>
                  <a:lnTo>
                    <a:pt x="39992" y="5994806"/>
                  </a:lnTo>
                  <a:lnTo>
                    <a:pt x="39814" y="5997346"/>
                  </a:lnTo>
                  <a:lnTo>
                    <a:pt x="41922" y="5996076"/>
                  </a:lnTo>
                  <a:lnTo>
                    <a:pt x="41351" y="5997346"/>
                  </a:lnTo>
                  <a:lnTo>
                    <a:pt x="43154" y="5997346"/>
                  </a:lnTo>
                  <a:lnTo>
                    <a:pt x="43484" y="5998616"/>
                  </a:lnTo>
                  <a:lnTo>
                    <a:pt x="44500" y="5999886"/>
                  </a:lnTo>
                  <a:lnTo>
                    <a:pt x="45199" y="6001156"/>
                  </a:lnTo>
                  <a:lnTo>
                    <a:pt x="43307" y="6002426"/>
                  </a:lnTo>
                  <a:lnTo>
                    <a:pt x="48399" y="6006236"/>
                  </a:lnTo>
                  <a:lnTo>
                    <a:pt x="51536" y="6006236"/>
                  </a:lnTo>
                  <a:lnTo>
                    <a:pt x="49987" y="6007506"/>
                  </a:lnTo>
                  <a:lnTo>
                    <a:pt x="51777" y="6008776"/>
                  </a:lnTo>
                  <a:lnTo>
                    <a:pt x="49745" y="6010046"/>
                  </a:lnTo>
                  <a:lnTo>
                    <a:pt x="51536" y="6011316"/>
                  </a:lnTo>
                  <a:lnTo>
                    <a:pt x="53759" y="6012586"/>
                  </a:lnTo>
                  <a:lnTo>
                    <a:pt x="55194" y="6010046"/>
                  </a:lnTo>
                  <a:lnTo>
                    <a:pt x="54419" y="6017666"/>
                  </a:lnTo>
                  <a:lnTo>
                    <a:pt x="64693" y="6013856"/>
                  </a:lnTo>
                  <a:lnTo>
                    <a:pt x="61569" y="6020206"/>
                  </a:lnTo>
                  <a:lnTo>
                    <a:pt x="68846" y="6024016"/>
                  </a:lnTo>
                  <a:lnTo>
                    <a:pt x="75018" y="6026556"/>
                  </a:lnTo>
                  <a:lnTo>
                    <a:pt x="80619" y="6030366"/>
                  </a:lnTo>
                  <a:lnTo>
                    <a:pt x="78663" y="6032703"/>
                  </a:lnTo>
                  <a:lnTo>
                    <a:pt x="83159" y="6031636"/>
                  </a:lnTo>
                  <a:lnTo>
                    <a:pt x="87363" y="6036716"/>
                  </a:lnTo>
                  <a:lnTo>
                    <a:pt x="88226" y="6037986"/>
                  </a:lnTo>
                  <a:lnTo>
                    <a:pt x="84455" y="6037986"/>
                  </a:lnTo>
                  <a:lnTo>
                    <a:pt x="90614" y="6039256"/>
                  </a:lnTo>
                  <a:lnTo>
                    <a:pt x="93713" y="6045606"/>
                  </a:lnTo>
                  <a:lnTo>
                    <a:pt x="99695" y="6046863"/>
                  </a:lnTo>
                  <a:lnTo>
                    <a:pt x="100050" y="6043066"/>
                  </a:lnTo>
                  <a:lnTo>
                    <a:pt x="106502" y="6044247"/>
                  </a:lnTo>
                  <a:lnTo>
                    <a:pt x="107035" y="6044247"/>
                  </a:lnTo>
                  <a:lnTo>
                    <a:pt x="131000" y="6044247"/>
                  </a:lnTo>
                  <a:lnTo>
                    <a:pt x="129870" y="6043066"/>
                  </a:lnTo>
                  <a:lnTo>
                    <a:pt x="133616" y="6041796"/>
                  </a:lnTo>
                  <a:lnTo>
                    <a:pt x="129654" y="6041796"/>
                  </a:lnTo>
                  <a:lnTo>
                    <a:pt x="129552" y="6040526"/>
                  </a:lnTo>
                  <a:lnTo>
                    <a:pt x="129336" y="6037986"/>
                  </a:lnTo>
                  <a:lnTo>
                    <a:pt x="129235" y="6036716"/>
                  </a:lnTo>
                  <a:lnTo>
                    <a:pt x="128028" y="6035446"/>
                  </a:lnTo>
                  <a:lnTo>
                    <a:pt x="127457" y="6035446"/>
                  </a:lnTo>
                  <a:lnTo>
                    <a:pt x="126936" y="6037986"/>
                  </a:lnTo>
                  <a:lnTo>
                    <a:pt x="126339" y="6036716"/>
                  </a:lnTo>
                  <a:lnTo>
                    <a:pt x="125653" y="6035446"/>
                  </a:lnTo>
                  <a:lnTo>
                    <a:pt x="124510" y="6035446"/>
                  </a:lnTo>
                  <a:lnTo>
                    <a:pt x="124675" y="6039256"/>
                  </a:lnTo>
                  <a:lnTo>
                    <a:pt x="121805" y="6040526"/>
                  </a:lnTo>
                  <a:lnTo>
                    <a:pt x="121589" y="6039256"/>
                  </a:lnTo>
                  <a:lnTo>
                    <a:pt x="121488" y="6038621"/>
                  </a:lnTo>
                  <a:lnTo>
                    <a:pt x="121958" y="6039256"/>
                  </a:lnTo>
                  <a:lnTo>
                    <a:pt x="121678" y="6037986"/>
                  </a:lnTo>
                  <a:lnTo>
                    <a:pt x="121119" y="6035446"/>
                  </a:lnTo>
                  <a:lnTo>
                    <a:pt x="121094" y="6038088"/>
                  </a:lnTo>
                  <a:lnTo>
                    <a:pt x="117703" y="6039256"/>
                  </a:lnTo>
                  <a:lnTo>
                    <a:pt x="119126" y="6035446"/>
                  </a:lnTo>
                  <a:lnTo>
                    <a:pt x="121094" y="6038088"/>
                  </a:lnTo>
                  <a:lnTo>
                    <a:pt x="121094" y="6035332"/>
                  </a:lnTo>
                  <a:lnTo>
                    <a:pt x="120840" y="6034176"/>
                  </a:lnTo>
                  <a:lnTo>
                    <a:pt x="120561" y="6032906"/>
                  </a:lnTo>
                  <a:lnTo>
                    <a:pt x="121970" y="6033478"/>
                  </a:lnTo>
                  <a:lnTo>
                    <a:pt x="121716" y="6032906"/>
                  </a:lnTo>
                  <a:lnTo>
                    <a:pt x="122529" y="6032906"/>
                  </a:lnTo>
                  <a:lnTo>
                    <a:pt x="120904" y="6027826"/>
                  </a:lnTo>
                  <a:lnTo>
                    <a:pt x="118986" y="6034176"/>
                  </a:lnTo>
                  <a:lnTo>
                    <a:pt x="117297" y="6032906"/>
                  </a:lnTo>
                  <a:lnTo>
                    <a:pt x="115608" y="6031636"/>
                  </a:lnTo>
                  <a:lnTo>
                    <a:pt x="117094" y="6030366"/>
                  </a:lnTo>
                  <a:lnTo>
                    <a:pt x="116916" y="6029579"/>
                  </a:lnTo>
                  <a:lnTo>
                    <a:pt x="114947" y="6031636"/>
                  </a:lnTo>
                  <a:lnTo>
                    <a:pt x="112864" y="6031636"/>
                  </a:lnTo>
                  <a:lnTo>
                    <a:pt x="111493" y="6029096"/>
                  </a:lnTo>
                  <a:lnTo>
                    <a:pt x="109867" y="6031636"/>
                  </a:lnTo>
                  <a:lnTo>
                    <a:pt x="108813" y="6030366"/>
                  </a:lnTo>
                  <a:lnTo>
                    <a:pt x="109728" y="6031636"/>
                  </a:lnTo>
                  <a:lnTo>
                    <a:pt x="108216" y="6032906"/>
                  </a:lnTo>
                  <a:lnTo>
                    <a:pt x="107226" y="6031636"/>
                  </a:lnTo>
                  <a:lnTo>
                    <a:pt x="105435" y="6031636"/>
                  </a:lnTo>
                  <a:lnTo>
                    <a:pt x="105892" y="6030836"/>
                  </a:lnTo>
                  <a:lnTo>
                    <a:pt x="103644" y="6031636"/>
                  </a:lnTo>
                  <a:lnTo>
                    <a:pt x="105143" y="6026556"/>
                  </a:lnTo>
                  <a:lnTo>
                    <a:pt x="105524" y="6025286"/>
                  </a:lnTo>
                  <a:lnTo>
                    <a:pt x="101955" y="6025286"/>
                  </a:lnTo>
                  <a:lnTo>
                    <a:pt x="101676" y="6024016"/>
                  </a:lnTo>
                  <a:lnTo>
                    <a:pt x="103962" y="6022746"/>
                  </a:lnTo>
                  <a:lnTo>
                    <a:pt x="103568" y="6021476"/>
                  </a:lnTo>
                  <a:lnTo>
                    <a:pt x="100355" y="6021476"/>
                  </a:lnTo>
                  <a:lnTo>
                    <a:pt x="99745" y="6021197"/>
                  </a:lnTo>
                  <a:lnTo>
                    <a:pt x="99618" y="6021438"/>
                  </a:lnTo>
                  <a:lnTo>
                    <a:pt x="99618" y="6024016"/>
                  </a:lnTo>
                  <a:lnTo>
                    <a:pt x="97536" y="6024016"/>
                  </a:lnTo>
                  <a:lnTo>
                    <a:pt x="96913" y="6026556"/>
                  </a:lnTo>
                  <a:lnTo>
                    <a:pt x="97028" y="6025286"/>
                  </a:lnTo>
                  <a:lnTo>
                    <a:pt x="97269" y="6022746"/>
                  </a:lnTo>
                  <a:lnTo>
                    <a:pt x="99085" y="6022746"/>
                  </a:lnTo>
                  <a:lnTo>
                    <a:pt x="99618" y="6024016"/>
                  </a:lnTo>
                  <a:lnTo>
                    <a:pt x="99618" y="6021438"/>
                  </a:lnTo>
                  <a:lnTo>
                    <a:pt x="97396" y="6021476"/>
                  </a:lnTo>
                  <a:lnTo>
                    <a:pt x="95313" y="6021476"/>
                  </a:lnTo>
                  <a:lnTo>
                    <a:pt x="96177" y="6022327"/>
                  </a:lnTo>
                  <a:lnTo>
                    <a:pt x="91935" y="6025286"/>
                  </a:lnTo>
                  <a:lnTo>
                    <a:pt x="91376" y="6021476"/>
                  </a:lnTo>
                  <a:lnTo>
                    <a:pt x="95338" y="6016396"/>
                  </a:lnTo>
                  <a:lnTo>
                    <a:pt x="93992" y="6012586"/>
                  </a:lnTo>
                  <a:lnTo>
                    <a:pt x="88049" y="6013856"/>
                  </a:lnTo>
                  <a:lnTo>
                    <a:pt x="87083" y="6012586"/>
                  </a:lnTo>
                  <a:lnTo>
                    <a:pt x="85153" y="6010046"/>
                  </a:lnTo>
                  <a:lnTo>
                    <a:pt x="85686" y="6011316"/>
                  </a:lnTo>
                  <a:lnTo>
                    <a:pt x="83540" y="6012586"/>
                  </a:lnTo>
                  <a:lnTo>
                    <a:pt x="83083" y="6010046"/>
                  </a:lnTo>
                  <a:lnTo>
                    <a:pt x="81165" y="6010046"/>
                  </a:lnTo>
                  <a:lnTo>
                    <a:pt x="82664" y="6008776"/>
                  </a:lnTo>
                  <a:lnTo>
                    <a:pt x="82384" y="6007506"/>
                  </a:lnTo>
                  <a:lnTo>
                    <a:pt x="82727" y="6004966"/>
                  </a:lnTo>
                  <a:lnTo>
                    <a:pt x="81762" y="6006236"/>
                  </a:lnTo>
                  <a:lnTo>
                    <a:pt x="80035" y="6002426"/>
                  </a:lnTo>
                  <a:lnTo>
                    <a:pt x="76860" y="6006236"/>
                  </a:lnTo>
                  <a:lnTo>
                    <a:pt x="77038" y="6002426"/>
                  </a:lnTo>
                  <a:lnTo>
                    <a:pt x="74942" y="5998616"/>
                  </a:lnTo>
                  <a:lnTo>
                    <a:pt x="69621" y="6002426"/>
                  </a:lnTo>
                  <a:lnTo>
                    <a:pt x="67297" y="5999886"/>
                  </a:lnTo>
                  <a:lnTo>
                    <a:pt x="69735" y="5998616"/>
                  </a:lnTo>
                  <a:lnTo>
                    <a:pt x="69507" y="5996076"/>
                  </a:lnTo>
                  <a:lnTo>
                    <a:pt x="72504" y="5997346"/>
                  </a:lnTo>
                  <a:lnTo>
                    <a:pt x="71589" y="5996076"/>
                  </a:lnTo>
                  <a:lnTo>
                    <a:pt x="71043" y="5994806"/>
                  </a:lnTo>
                  <a:lnTo>
                    <a:pt x="70002" y="5996076"/>
                  </a:lnTo>
                  <a:lnTo>
                    <a:pt x="70396" y="5994806"/>
                  </a:lnTo>
                  <a:lnTo>
                    <a:pt x="65417" y="5996076"/>
                  </a:lnTo>
                  <a:lnTo>
                    <a:pt x="65976" y="5993536"/>
                  </a:lnTo>
                  <a:lnTo>
                    <a:pt x="64935" y="5993536"/>
                  </a:lnTo>
                  <a:lnTo>
                    <a:pt x="63233" y="5994806"/>
                  </a:lnTo>
                  <a:lnTo>
                    <a:pt x="62293" y="5993536"/>
                  </a:lnTo>
                  <a:lnTo>
                    <a:pt x="60375" y="5992266"/>
                  </a:lnTo>
                  <a:lnTo>
                    <a:pt x="59626" y="5994806"/>
                  </a:lnTo>
                  <a:lnTo>
                    <a:pt x="59905" y="5993536"/>
                  </a:lnTo>
                  <a:lnTo>
                    <a:pt x="60198" y="5992266"/>
                  </a:lnTo>
                  <a:lnTo>
                    <a:pt x="60477" y="5990996"/>
                  </a:lnTo>
                  <a:lnTo>
                    <a:pt x="56540" y="5987186"/>
                  </a:lnTo>
                  <a:lnTo>
                    <a:pt x="55664" y="5985916"/>
                  </a:lnTo>
                  <a:lnTo>
                    <a:pt x="54317" y="5984646"/>
                  </a:lnTo>
                  <a:lnTo>
                    <a:pt x="52425" y="5982106"/>
                  </a:lnTo>
                  <a:lnTo>
                    <a:pt x="51803" y="5979566"/>
                  </a:lnTo>
                  <a:lnTo>
                    <a:pt x="51701" y="5978296"/>
                  </a:lnTo>
                  <a:lnTo>
                    <a:pt x="48526" y="5975756"/>
                  </a:lnTo>
                  <a:lnTo>
                    <a:pt x="45148" y="5971946"/>
                  </a:lnTo>
                  <a:lnTo>
                    <a:pt x="42760" y="5969406"/>
                  </a:lnTo>
                  <a:lnTo>
                    <a:pt x="43040" y="5968136"/>
                  </a:lnTo>
                  <a:lnTo>
                    <a:pt x="43014" y="5967577"/>
                  </a:lnTo>
                  <a:lnTo>
                    <a:pt x="41656" y="5965596"/>
                  </a:lnTo>
                  <a:lnTo>
                    <a:pt x="40563" y="5968136"/>
                  </a:lnTo>
                  <a:lnTo>
                    <a:pt x="39522" y="5969406"/>
                  </a:lnTo>
                  <a:lnTo>
                    <a:pt x="38722" y="5968136"/>
                  </a:lnTo>
                  <a:lnTo>
                    <a:pt x="37934" y="5966866"/>
                  </a:lnTo>
                  <a:lnTo>
                    <a:pt x="36258" y="5959246"/>
                  </a:lnTo>
                  <a:lnTo>
                    <a:pt x="39662" y="5966866"/>
                  </a:lnTo>
                  <a:lnTo>
                    <a:pt x="38646" y="5963056"/>
                  </a:lnTo>
                  <a:lnTo>
                    <a:pt x="38557" y="5959246"/>
                  </a:lnTo>
                  <a:lnTo>
                    <a:pt x="38531" y="5957976"/>
                  </a:lnTo>
                  <a:lnTo>
                    <a:pt x="37261" y="5956706"/>
                  </a:lnTo>
                  <a:lnTo>
                    <a:pt x="34518" y="5954166"/>
                  </a:lnTo>
                  <a:lnTo>
                    <a:pt x="33223" y="5954166"/>
                  </a:lnTo>
                  <a:lnTo>
                    <a:pt x="31483" y="5949086"/>
                  </a:lnTo>
                  <a:lnTo>
                    <a:pt x="32016" y="5949086"/>
                  </a:lnTo>
                  <a:lnTo>
                    <a:pt x="31559" y="5947816"/>
                  </a:lnTo>
                  <a:lnTo>
                    <a:pt x="29248" y="5941466"/>
                  </a:lnTo>
                  <a:lnTo>
                    <a:pt x="27901" y="5947816"/>
                  </a:lnTo>
                  <a:lnTo>
                    <a:pt x="24904" y="5942736"/>
                  </a:lnTo>
                  <a:lnTo>
                    <a:pt x="24752" y="5941466"/>
                  </a:lnTo>
                  <a:lnTo>
                    <a:pt x="24396" y="5940196"/>
                  </a:lnTo>
                  <a:lnTo>
                    <a:pt x="24117" y="5941466"/>
                  </a:lnTo>
                  <a:lnTo>
                    <a:pt x="24561" y="5945276"/>
                  </a:lnTo>
                  <a:lnTo>
                    <a:pt x="24650" y="5960999"/>
                  </a:lnTo>
                  <a:lnTo>
                    <a:pt x="24599" y="5962408"/>
                  </a:lnTo>
                  <a:lnTo>
                    <a:pt x="24993" y="5963056"/>
                  </a:lnTo>
                  <a:lnTo>
                    <a:pt x="24777" y="5968136"/>
                  </a:lnTo>
                  <a:lnTo>
                    <a:pt x="23558" y="5966866"/>
                  </a:lnTo>
                  <a:lnTo>
                    <a:pt x="22110" y="5966866"/>
                  </a:lnTo>
                  <a:lnTo>
                    <a:pt x="21386" y="5965596"/>
                  </a:lnTo>
                  <a:lnTo>
                    <a:pt x="19926" y="5963056"/>
                  </a:lnTo>
                  <a:lnTo>
                    <a:pt x="20675" y="5959246"/>
                  </a:lnTo>
                  <a:lnTo>
                    <a:pt x="17614" y="5955436"/>
                  </a:lnTo>
                  <a:lnTo>
                    <a:pt x="19608" y="5964326"/>
                  </a:lnTo>
                  <a:lnTo>
                    <a:pt x="18732" y="5965596"/>
                  </a:lnTo>
                  <a:lnTo>
                    <a:pt x="17564" y="5963056"/>
                  </a:lnTo>
                  <a:lnTo>
                    <a:pt x="16510" y="5970676"/>
                  </a:lnTo>
                  <a:lnTo>
                    <a:pt x="19799" y="5975756"/>
                  </a:lnTo>
                  <a:lnTo>
                    <a:pt x="18300" y="5980836"/>
                  </a:lnTo>
                  <a:lnTo>
                    <a:pt x="19481" y="5982106"/>
                  </a:lnTo>
                  <a:lnTo>
                    <a:pt x="22352" y="5988456"/>
                  </a:lnTo>
                  <a:lnTo>
                    <a:pt x="16916" y="5983376"/>
                  </a:lnTo>
                  <a:lnTo>
                    <a:pt x="19062" y="5988456"/>
                  </a:lnTo>
                  <a:lnTo>
                    <a:pt x="17754" y="5987186"/>
                  </a:lnTo>
                  <a:lnTo>
                    <a:pt x="15087" y="5987186"/>
                  </a:lnTo>
                  <a:lnTo>
                    <a:pt x="15506" y="5989726"/>
                  </a:lnTo>
                  <a:lnTo>
                    <a:pt x="17653" y="5997346"/>
                  </a:lnTo>
                  <a:lnTo>
                    <a:pt x="18034" y="5999886"/>
                  </a:lnTo>
                  <a:lnTo>
                    <a:pt x="16891" y="5999378"/>
                  </a:lnTo>
                  <a:lnTo>
                    <a:pt x="17792" y="6001156"/>
                  </a:lnTo>
                  <a:lnTo>
                    <a:pt x="17233" y="6004966"/>
                  </a:lnTo>
                  <a:lnTo>
                    <a:pt x="9385" y="6003696"/>
                  </a:lnTo>
                  <a:lnTo>
                    <a:pt x="13944" y="6013856"/>
                  </a:lnTo>
                  <a:lnTo>
                    <a:pt x="7518" y="6015126"/>
                  </a:lnTo>
                  <a:lnTo>
                    <a:pt x="10020" y="6021476"/>
                  </a:lnTo>
                  <a:lnTo>
                    <a:pt x="5372" y="6027826"/>
                  </a:lnTo>
                  <a:lnTo>
                    <a:pt x="5321" y="6034176"/>
                  </a:lnTo>
                  <a:lnTo>
                    <a:pt x="11734" y="6032906"/>
                  </a:lnTo>
                  <a:lnTo>
                    <a:pt x="7404" y="6035497"/>
                  </a:lnTo>
                  <a:lnTo>
                    <a:pt x="7099" y="6035129"/>
                  </a:lnTo>
                  <a:lnTo>
                    <a:pt x="6477" y="6036043"/>
                  </a:lnTo>
                  <a:lnTo>
                    <a:pt x="5346" y="6036716"/>
                  </a:lnTo>
                  <a:lnTo>
                    <a:pt x="6019" y="6036716"/>
                  </a:lnTo>
                  <a:lnTo>
                    <a:pt x="5194" y="6037948"/>
                  </a:lnTo>
                  <a:lnTo>
                    <a:pt x="6756" y="6036716"/>
                  </a:lnTo>
                  <a:lnTo>
                    <a:pt x="8026" y="6036716"/>
                  </a:lnTo>
                  <a:lnTo>
                    <a:pt x="8293" y="6041885"/>
                  </a:lnTo>
                  <a:lnTo>
                    <a:pt x="11201" y="6038824"/>
                  </a:lnTo>
                  <a:lnTo>
                    <a:pt x="11455" y="6038545"/>
                  </a:lnTo>
                  <a:lnTo>
                    <a:pt x="10287" y="6038824"/>
                  </a:lnTo>
                  <a:lnTo>
                    <a:pt x="8470" y="6036716"/>
                  </a:lnTo>
                  <a:lnTo>
                    <a:pt x="11772" y="6036716"/>
                  </a:lnTo>
                  <a:lnTo>
                    <a:pt x="12052" y="6037986"/>
                  </a:lnTo>
                  <a:lnTo>
                    <a:pt x="11912" y="6039256"/>
                  </a:lnTo>
                  <a:lnTo>
                    <a:pt x="11493" y="6039256"/>
                  </a:lnTo>
                  <a:lnTo>
                    <a:pt x="7340" y="6044336"/>
                  </a:lnTo>
                  <a:lnTo>
                    <a:pt x="5435" y="6045606"/>
                  </a:lnTo>
                  <a:lnTo>
                    <a:pt x="5969" y="6041796"/>
                  </a:lnTo>
                  <a:lnTo>
                    <a:pt x="4559" y="6043066"/>
                  </a:lnTo>
                  <a:lnTo>
                    <a:pt x="3924" y="6045606"/>
                  </a:lnTo>
                  <a:lnTo>
                    <a:pt x="1803" y="6044336"/>
                  </a:lnTo>
                  <a:lnTo>
                    <a:pt x="63" y="6046876"/>
                  </a:lnTo>
                  <a:lnTo>
                    <a:pt x="2349" y="6045606"/>
                  </a:lnTo>
                  <a:lnTo>
                    <a:pt x="3327" y="6048146"/>
                  </a:lnTo>
                  <a:lnTo>
                    <a:pt x="2438" y="6049416"/>
                  </a:lnTo>
                  <a:lnTo>
                    <a:pt x="5410" y="6046876"/>
                  </a:lnTo>
                  <a:lnTo>
                    <a:pt x="8763" y="6051956"/>
                  </a:lnTo>
                  <a:lnTo>
                    <a:pt x="0" y="6050686"/>
                  </a:lnTo>
                  <a:lnTo>
                    <a:pt x="3340" y="6057036"/>
                  </a:lnTo>
                  <a:lnTo>
                    <a:pt x="1333" y="6054496"/>
                  </a:lnTo>
                  <a:lnTo>
                    <a:pt x="2501" y="6057036"/>
                  </a:lnTo>
                  <a:lnTo>
                    <a:pt x="1219" y="6064656"/>
                  </a:lnTo>
                  <a:lnTo>
                    <a:pt x="6337" y="6067196"/>
                  </a:lnTo>
                  <a:lnTo>
                    <a:pt x="5600" y="6067196"/>
                  </a:lnTo>
                  <a:lnTo>
                    <a:pt x="3848" y="6068466"/>
                  </a:lnTo>
                  <a:lnTo>
                    <a:pt x="3390" y="6067196"/>
                  </a:lnTo>
                  <a:lnTo>
                    <a:pt x="2362" y="6073546"/>
                  </a:lnTo>
                  <a:lnTo>
                    <a:pt x="9423" y="6081166"/>
                  </a:lnTo>
                  <a:lnTo>
                    <a:pt x="6413" y="6086246"/>
                  </a:lnTo>
                  <a:lnTo>
                    <a:pt x="4826" y="6086246"/>
                  </a:lnTo>
                  <a:lnTo>
                    <a:pt x="5346" y="6087516"/>
                  </a:lnTo>
                  <a:lnTo>
                    <a:pt x="7874" y="6087516"/>
                  </a:lnTo>
                  <a:lnTo>
                    <a:pt x="6388" y="6088786"/>
                  </a:lnTo>
                  <a:lnTo>
                    <a:pt x="4800" y="6088786"/>
                  </a:lnTo>
                  <a:lnTo>
                    <a:pt x="4737" y="6090056"/>
                  </a:lnTo>
                  <a:lnTo>
                    <a:pt x="7645" y="6092596"/>
                  </a:lnTo>
                  <a:lnTo>
                    <a:pt x="6832" y="6093866"/>
                  </a:lnTo>
                  <a:lnTo>
                    <a:pt x="4991" y="6092596"/>
                  </a:lnTo>
                  <a:lnTo>
                    <a:pt x="3263" y="6098946"/>
                  </a:lnTo>
                  <a:lnTo>
                    <a:pt x="9766" y="6101486"/>
                  </a:lnTo>
                  <a:lnTo>
                    <a:pt x="11518" y="6106566"/>
                  </a:lnTo>
                  <a:lnTo>
                    <a:pt x="6934" y="6107836"/>
                  </a:lnTo>
                  <a:lnTo>
                    <a:pt x="5562" y="6115456"/>
                  </a:lnTo>
                  <a:lnTo>
                    <a:pt x="4902" y="6115456"/>
                  </a:lnTo>
                  <a:lnTo>
                    <a:pt x="5270" y="6121806"/>
                  </a:lnTo>
                  <a:lnTo>
                    <a:pt x="9956" y="6126886"/>
                  </a:lnTo>
                  <a:lnTo>
                    <a:pt x="12890" y="6133236"/>
                  </a:lnTo>
                  <a:lnTo>
                    <a:pt x="8686" y="6138316"/>
                  </a:lnTo>
                  <a:lnTo>
                    <a:pt x="13309" y="6147206"/>
                  </a:lnTo>
                  <a:lnTo>
                    <a:pt x="11747" y="6154826"/>
                  </a:lnTo>
                  <a:lnTo>
                    <a:pt x="12395" y="6153556"/>
                  </a:lnTo>
                  <a:lnTo>
                    <a:pt x="15303" y="6153556"/>
                  </a:lnTo>
                  <a:lnTo>
                    <a:pt x="15963" y="6154826"/>
                  </a:lnTo>
                  <a:lnTo>
                    <a:pt x="15328" y="6156096"/>
                  </a:lnTo>
                  <a:lnTo>
                    <a:pt x="19850" y="6158636"/>
                  </a:lnTo>
                  <a:lnTo>
                    <a:pt x="15671" y="6158636"/>
                  </a:lnTo>
                  <a:lnTo>
                    <a:pt x="11849" y="6159906"/>
                  </a:lnTo>
                  <a:lnTo>
                    <a:pt x="13716" y="6163716"/>
                  </a:lnTo>
                  <a:lnTo>
                    <a:pt x="14198" y="6166256"/>
                  </a:lnTo>
                  <a:lnTo>
                    <a:pt x="19685" y="6164986"/>
                  </a:lnTo>
                  <a:lnTo>
                    <a:pt x="18034" y="6171336"/>
                  </a:lnTo>
                  <a:lnTo>
                    <a:pt x="20040" y="6176416"/>
                  </a:lnTo>
                  <a:lnTo>
                    <a:pt x="22072" y="6181496"/>
                  </a:lnTo>
                  <a:lnTo>
                    <a:pt x="20497" y="6186576"/>
                  </a:lnTo>
                  <a:lnTo>
                    <a:pt x="22161" y="6187846"/>
                  </a:lnTo>
                  <a:lnTo>
                    <a:pt x="22821" y="6189116"/>
                  </a:lnTo>
                  <a:lnTo>
                    <a:pt x="24587" y="6190386"/>
                  </a:lnTo>
                  <a:lnTo>
                    <a:pt x="21717" y="6191656"/>
                  </a:lnTo>
                  <a:lnTo>
                    <a:pt x="22580" y="6198006"/>
                  </a:lnTo>
                  <a:lnTo>
                    <a:pt x="24866" y="6203086"/>
                  </a:lnTo>
                  <a:lnTo>
                    <a:pt x="22517" y="6201816"/>
                  </a:lnTo>
                  <a:lnTo>
                    <a:pt x="23253" y="6205626"/>
                  </a:lnTo>
                  <a:lnTo>
                    <a:pt x="31813" y="6203086"/>
                  </a:lnTo>
                  <a:lnTo>
                    <a:pt x="32804" y="6205626"/>
                  </a:lnTo>
                  <a:lnTo>
                    <a:pt x="28854" y="6208166"/>
                  </a:lnTo>
                  <a:lnTo>
                    <a:pt x="30365" y="6213246"/>
                  </a:lnTo>
                  <a:lnTo>
                    <a:pt x="28625" y="6219596"/>
                  </a:lnTo>
                  <a:lnTo>
                    <a:pt x="34302" y="6223406"/>
                  </a:lnTo>
                  <a:lnTo>
                    <a:pt x="31927" y="6223406"/>
                  </a:lnTo>
                  <a:lnTo>
                    <a:pt x="32702" y="6224676"/>
                  </a:lnTo>
                  <a:lnTo>
                    <a:pt x="32588" y="6233566"/>
                  </a:lnTo>
                  <a:lnTo>
                    <a:pt x="35204" y="6231712"/>
                  </a:lnTo>
                  <a:lnTo>
                    <a:pt x="39535" y="6234836"/>
                  </a:lnTo>
                  <a:lnTo>
                    <a:pt x="42151" y="6237376"/>
                  </a:lnTo>
                  <a:lnTo>
                    <a:pt x="39293" y="6237376"/>
                  </a:lnTo>
                  <a:lnTo>
                    <a:pt x="43649" y="6238646"/>
                  </a:lnTo>
                  <a:lnTo>
                    <a:pt x="44488" y="6238646"/>
                  </a:lnTo>
                  <a:lnTo>
                    <a:pt x="46812" y="6241186"/>
                  </a:lnTo>
                  <a:lnTo>
                    <a:pt x="46786" y="6242456"/>
                  </a:lnTo>
                  <a:lnTo>
                    <a:pt x="45097" y="6242456"/>
                  </a:lnTo>
                  <a:lnTo>
                    <a:pt x="44881" y="6244996"/>
                  </a:lnTo>
                  <a:lnTo>
                    <a:pt x="48590" y="6242456"/>
                  </a:lnTo>
                  <a:lnTo>
                    <a:pt x="48488" y="6246266"/>
                  </a:lnTo>
                  <a:lnTo>
                    <a:pt x="46278" y="6244996"/>
                  </a:lnTo>
                  <a:lnTo>
                    <a:pt x="47193" y="6247536"/>
                  </a:lnTo>
                  <a:lnTo>
                    <a:pt x="50634" y="6247536"/>
                  </a:lnTo>
                  <a:lnTo>
                    <a:pt x="52400" y="6248806"/>
                  </a:lnTo>
                  <a:lnTo>
                    <a:pt x="52082" y="6252616"/>
                  </a:lnTo>
                  <a:lnTo>
                    <a:pt x="49847" y="6253886"/>
                  </a:lnTo>
                  <a:lnTo>
                    <a:pt x="51460" y="6253886"/>
                  </a:lnTo>
                  <a:lnTo>
                    <a:pt x="54038" y="6255156"/>
                  </a:lnTo>
                  <a:lnTo>
                    <a:pt x="54000" y="6256426"/>
                  </a:lnTo>
                  <a:lnTo>
                    <a:pt x="53009" y="6256426"/>
                  </a:lnTo>
                  <a:lnTo>
                    <a:pt x="53009" y="6260236"/>
                  </a:lnTo>
                  <a:lnTo>
                    <a:pt x="52755" y="6260376"/>
                  </a:lnTo>
                  <a:lnTo>
                    <a:pt x="52705" y="6260236"/>
                  </a:lnTo>
                  <a:lnTo>
                    <a:pt x="53009" y="6260236"/>
                  </a:lnTo>
                  <a:lnTo>
                    <a:pt x="53009" y="6256426"/>
                  </a:lnTo>
                  <a:lnTo>
                    <a:pt x="51981" y="6256426"/>
                  </a:lnTo>
                  <a:lnTo>
                    <a:pt x="52057" y="6260731"/>
                  </a:lnTo>
                  <a:lnTo>
                    <a:pt x="52895" y="6260731"/>
                  </a:lnTo>
                  <a:lnTo>
                    <a:pt x="53238" y="6261506"/>
                  </a:lnTo>
                  <a:lnTo>
                    <a:pt x="57848" y="6261506"/>
                  </a:lnTo>
                  <a:lnTo>
                    <a:pt x="56553" y="6265316"/>
                  </a:lnTo>
                  <a:lnTo>
                    <a:pt x="55714" y="6265316"/>
                  </a:lnTo>
                  <a:lnTo>
                    <a:pt x="55359" y="6266586"/>
                  </a:lnTo>
                  <a:lnTo>
                    <a:pt x="55194" y="6266586"/>
                  </a:lnTo>
                  <a:lnTo>
                    <a:pt x="54724" y="6265316"/>
                  </a:lnTo>
                  <a:lnTo>
                    <a:pt x="51371" y="6265316"/>
                  </a:lnTo>
                  <a:lnTo>
                    <a:pt x="49885" y="6265316"/>
                  </a:lnTo>
                  <a:lnTo>
                    <a:pt x="55422" y="6267856"/>
                  </a:lnTo>
                  <a:lnTo>
                    <a:pt x="55714" y="6270396"/>
                  </a:lnTo>
                  <a:lnTo>
                    <a:pt x="55372" y="6270396"/>
                  </a:lnTo>
                  <a:lnTo>
                    <a:pt x="55054" y="6271666"/>
                  </a:lnTo>
                  <a:lnTo>
                    <a:pt x="55219" y="6271666"/>
                  </a:lnTo>
                  <a:lnTo>
                    <a:pt x="55880" y="6272936"/>
                  </a:lnTo>
                  <a:lnTo>
                    <a:pt x="55892" y="6274206"/>
                  </a:lnTo>
                  <a:lnTo>
                    <a:pt x="56273" y="6275476"/>
                  </a:lnTo>
                  <a:lnTo>
                    <a:pt x="56730" y="6275476"/>
                  </a:lnTo>
                  <a:lnTo>
                    <a:pt x="57086" y="6276746"/>
                  </a:lnTo>
                  <a:lnTo>
                    <a:pt x="55651" y="6276746"/>
                  </a:lnTo>
                  <a:lnTo>
                    <a:pt x="55943" y="6275717"/>
                  </a:lnTo>
                  <a:lnTo>
                    <a:pt x="54457" y="6276746"/>
                  </a:lnTo>
                  <a:lnTo>
                    <a:pt x="56794" y="6278016"/>
                  </a:lnTo>
                  <a:lnTo>
                    <a:pt x="57391" y="6279286"/>
                  </a:lnTo>
                  <a:lnTo>
                    <a:pt x="59944" y="6278016"/>
                  </a:lnTo>
                  <a:lnTo>
                    <a:pt x="60426" y="6280556"/>
                  </a:lnTo>
                  <a:lnTo>
                    <a:pt x="61734" y="6278016"/>
                  </a:lnTo>
                  <a:lnTo>
                    <a:pt x="61290" y="6278016"/>
                  </a:lnTo>
                  <a:lnTo>
                    <a:pt x="60731" y="6276746"/>
                  </a:lnTo>
                  <a:lnTo>
                    <a:pt x="60439" y="6276746"/>
                  </a:lnTo>
                  <a:lnTo>
                    <a:pt x="58572" y="6272936"/>
                  </a:lnTo>
                  <a:lnTo>
                    <a:pt x="60439" y="6272936"/>
                  </a:lnTo>
                  <a:lnTo>
                    <a:pt x="62115" y="6274206"/>
                  </a:lnTo>
                  <a:lnTo>
                    <a:pt x="61429" y="6276746"/>
                  </a:lnTo>
                  <a:lnTo>
                    <a:pt x="63461" y="6275476"/>
                  </a:lnTo>
                  <a:lnTo>
                    <a:pt x="66586" y="6275476"/>
                  </a:lnTo>
                  <a:lnTo>
                    <a:pt x="63881" y="6279286"/>
                  </a:lnTo>
                  <a:lnTo>
                    <a:pt x="63715" y="6284366"/>
                  </a:lnTo>
                  <a:lnTo>
                    <a:pt x="61747" y="6285636"/>
                  </a:lnTo>
                  <a:lnTo>
                    <a:pt x="65328" y="6288176"/>
                  </a:lnTo>
                  <a:lnTo>
                    <a:pt x="67602" y="6294526"/>
                  </a:lnTo>
                  <a:lnTo>
                    <a:pt x="75247" y="6294526"/>
                  </a:lnTo>
                  <a:lnTo>
                    <a:pt x="73367" y="6295796"/>
                  </a:lnTo>
                  <a:lnTo>
                    <a:pt x="72936" y="6296901"/>
                  </a:lnTo>
                  <a:lnTo>
                    <a:pt x="73279" y="6297066"/>
                  </a:lnTo>
                  <a:lnTo>
                    <a:pt x="75133" y="6302146"/>
                  </a:lnTo>
                  <a:lnTo>
                    <a:pt x="75603" y="6301981"/>
                  </a:lnTo>
                  <a:lnTo>
                    <a:pt x="75819" y="6301905"/>
                  </a:lnTo>
                  <a:lnTo>
                    <a:pt x="78752" y="6300876"/>
                  </a:lnTo>
                  <a:lnTo>
                    <a:pt x="78930" y="6304686"/>
                  </a:lnTo>
                  <a:lnTo>
                    <a:pt x="75882" y="6301892"/>
                  </a:lnTo>
                  <a:lnTo>
                    <a:pt x="75717" y="6302146"/>
                  </a:lnTo>
                  <a:lnTo>
                    <a:pt x="77609" y="6304686"/>
                  </a:lnTo>
                  <a:lnTo>
                    <a:pt x="76301" y="6304686"/>
                  </a:lnTo>
                  <a:lnTo>
                    <a:pt x="78435" y="6309766"/>
                  </a:lnTo>
                  <a:lnTo>
                    <a:pt x="83654" y="6313576"/>
                  </a:lnTo>
                  <a:lnTo>
                    <a:pt x="88811" y="6316116"/>
                  </a:lnTo>
                  <a:lnTo>
                    <a:pt x="90741" y="6323736"/>
                  </a:lnTo>
                  <a:lnTo>
                    <a:pt x="90754" y="6322466"/>
                  </a:lnTo>
                  <a:lnTo>
                    <a:pt x="91211" y="6321196"/>
                  </a:lnTo>
                  <a:lnTo>
                    <a:pt x="95110" y="6328816"/>
                  </a:lnTo>
                  <a:lnTo>
                    <a:pt x="100507" y="6335166"/>
                  </a:lnTo>
                  <a:lnTo>
                    <a:pt x="105752" y="6341516"/>
                  </a:lnTo>
                  <a:lnTo>
                    <a:pt x="109181" y="6349136"/>
                  </a:lnTo>
                  <a:lnTo>
                    <a:pt x="110236" y="6352946"/>
                  </a:lnTo>
                  <a:lnTo>
                    <a:pt x="112369" y="6351676"/>
                  </a:lnTo>
                  <a:lnTo>
                    <a:pt x="114985" y="6351676"/>
                  </a:lnTo>
                  <a:lnTo>
                    <a:pt x="112966" y="6354216"/>
                  </a:lnTo>
                  <a:lnTo>
                    <a:pt x="117767" y="6354216"/>
                  </a:lnTo>
                  <a:lnTo>
                    <a:pt x="122593" y="6356756"/>
                  </a:lnTo>
                  <a:lnTo>
                    <a:pt x="116751" y="6365646"/>
                  </a:lnTo>
                  <a:lnTo>
                    <a:pt x="124548" y="6366916"/>
                  </a:lnTo>
                  <a:lnTo>
                    <a:pt x="125641" y="6364376"/>
                  </a:lnTo>
                  <a:lnTo>
                    <a:pt x="126720" y="6366916"/>
                  </a:lnTo>
                  <a:lnTo>
                    <a:pt x="130975" y="6368186"/>
                  </a:lnTo>
                  <a:lnTo>
                    <a:pt x="128930" y="6369456"/>
                  </a:lnTo>
                  <a:lnTo>
                    <a:pt x="131025" y="6369456"/>
                  </a:lnTo>
                  <a:lnTo>
                    <a:pt x="130746" y="6370726"/>
                  </a:lnTo>
                  <a:lnTo>
                    <a:pt x="129578" y="6370726"/>
                  </a:lnTo>
                  <a:lnTo>
                    <a:pt x="135064" y="6373266"/>
                  </a:lnTo>
                  <a:lnTo>
                    <a:pt x="136855" y="6377076"/>
                  </a:lnTo>
                  <a:lnTo>
                    <a:pt x="129870" y="6377076"/>
                  </a:lnTo>
                  <a:lnTo>
                    <a:pt x="133553" y="6382156"/>
                  </a:lnTo>
                  <a:lnTo>
                    <a:pt x="141135" y="6382156"/>
                  </a:lnTo>
                  <a:lnTo>
                    <a:pt x="141376" y="6380886"/>
                  </a:lnTo>
                  <a:lnTo>
                    <a:pt x="140855" y="6380886"/>
                  </a:lnTo>
                  <a:lnTo>
                    <a:pt x="140627" y="6379616"/>
                  </a:lnTo>
                  <a:lnTo>
                    <a:pt x="141770" y="6378346"/>
                  </a:lnTo>
                  <a:lnTo>
                    <a:pt x="143332" y="6378346"/>
                  </a:lnTo>
                  <a:lnTo>
                    <a:pt x="142468" y="6379121"/>
                  </a:lnTo>
                  <a:lnTo>
                    <a:pt x="144068" y="6378207"/>
                  </a:lnTo>
                  <a:lnTo>
                    <a:pt x="147408" y="6375806"/>
                  </a:lnTo>
                  <a:lnTo>
                    <a:pt x="151917" y="6373266"/>
                  </a:lnTo>
                  <a:close/>
                </a:path>
                <a:path w="732789" h="6382384">
                  <a:moveTo>
                    <a:pt x="163563" y="6060605"/>
                  </a:moveTo>
                  <a:lnTo>
                    <a:pt x="162306" y="6058306"/>
                  </a:lnTo>
                  <a:lnTo>
                    <a:pt x="159931" y="6059576"/>
                  </a:lnTo>
                  <a:lnTo>
                    <a:pt x="163563" y="6060605"/>
                  </a:lnTo>
                  <a:close/>
                </a:path>
                <a:path w="732789" h="6382384">
                  <a:moveTo>
                    <a:pt x="164439" y="6060846"/>
                  </a:moveTo>
                  <a:lnTo>
                    <a:pt x="163563" y="6060605"/>
                  </a:lnTo>
                  <a:lnTo>
                    <a:pt x="163969" y="6061341"/>
                  </a:lnTo>
                  <a:lnTo>
                    <a:pt x="164439" y="6060846"/>
                  </a:lnTo>
                  <a:close/>
                </a:path>
                <a:path w="732789" h="6382384">
                  <a:moveTo>
                    <a:pt x="167246" y="6058001"/>
                  </a:moveTo>
                  <a:lnTo>
                    <a:pt x="164566" y="6057951"/>
                  </a:lnTo>
                  <a:lnTo>
                    <a:pt x="166497" y="6058116"/>
                  </a:lnTo>
                  <a:lnTo>
                    <a:pt x="167246" y="6058001"/>
                  </a:lnTo>
                  <a:close/>
                </a:path>
                <a:path w="732789" h="6382384">
                  <a:moveTo>
                    <a:pt x="170294" y="6079299"/>
                  </a:moveTo>
                  <a:lnTo>
                    <a:pt x="167894" y="6079198"/>
                  </a:lnTo>
                  <a:lnTo>
                    <a:pt x="168706" y="6081319"/>
                  </a:lnTo>
                  <a:lnTo>
                    <a:pt x="170294" y="6079299"/>
                  </a:lnTo>
                  <a:close/>
                </a:path>
                <a:path w="732789" h="6382384">
                  <a:moveTo>
                    <a:pt x="188150" y="6084976"/>
                  </a:moveTo>
                  <a:lnTo>
                    <a:pt x="187464" y="6084633"/>
                  </a:lnTo>
                  <a:lnTo>
                    <a:pt x="187299" y="6084976"/>
                  </a:lnTo>
                  <a:lnTo>
                    <a:pt x="188150" y="6084976"/>
                  </a:lnTo>
                  <a:close/>
                </a:path>
                <a:path w="732789" h="6382384">
                  <a:moveTo>
                    <a:pt x="188353" y="6070295"/>
                  </a:moveTo>
                  <a:lnTo>
                    <a:pt x="187655" y="6071794"/>
                  </a:lnTo>
                  <a:lnTo>
                    <a:pt x="188353" y="6070295"/>
                  </a:lnTo>
                  <a:close/>
                </a:path>
                <a:path w="732789" h="6382384">
                  <a:moveTo>
                    <a:pt x="188709" y="6069317"/>
                  </a:moveTo>
                  <a:lnTo>
                    <a:pt x="187159" y="6069215"/>
                  </a:lnTo>
                  <a:lnTo>
                    <a:pt x="188315" y="6070244"/>
                  </a:lnTo>
                  <a:lnTo>
                    <a:pt x="188709" y="6069317"/>
                  </a:lnTo>
                  <a:close/>
                </a:path>
                <a:path w="732789" h="6382384">
                  <a:moveTo>
                    <a:pt x="192570" y="6088862"/>
                  </a:moveTo>
                  <a:lnTo>
                    <a:pt x="192112" y="6090056"/>
                  </a:lnTo>
                  <a:lnTo>
                    <a:pt x="192570" y="6088862"/>
                  </a:lnTo>
                  <a:close/>
                </a:path>
                <a:path w="732789" h="6382384">
                  <a:moveTo>
                    <a:pt x="210870" y="6080582"/>
                  </a:moveTo>
                  <a:lnTo>
                    <a:pt x="209359" y="6079083"/>
                  </a:lnTo>
                  <a:lnTo>
                    <a:pt x="208953" y="6080137"/>
                  </a:lnTo>
                  <a:lnTo>
                    <a:pt x="210058" y="6080125"/>
                  </a:lnTo>
                  <a:lnTo>
                    <a:pt x="210870" y="6080582"/>
                  </a:lnTo>
                  <a:close/>
                </a:path>
                <a:path w="732789" h="6382384">
                  <a:moveTo>
                    <a:pt x="224980" y="6079985"/>
                  </a:moveTo>
                  <a:lnTo>
                    <a:pt x="224967" y="6079604"/>
                  </a:lnTo>
                  <a:lnTo>
                    <a:pt x="224929" y="6079363"/>
                  </a:lnTo>
                  <a:lnTo>
                    <a:pt x="224866" y="6079731"/>
                  </a:lnTo>
                  <a:lnTo>
                    <a:pt x="224866" y="6080087"/>
                  </a:lnTo>
                  <a:lnTo>
                    <a:pt x="224929" y="6080430"/>
                  </a:lnTo>
                  <a:lnTo>
                    <a:pt x="224980" y="6079985"/>
                  </a:lnTo>
                  <a:close/>
                </a:path>
                <a:path w="732789" h="6382384">
                  <a:moveTo>
                    <a:pt x="242341" y="6082665"/>
                  </a:moveTo>
                  <a:lnTo>
                    <a:pt x="241134" y="6083897"/>
                  </a:lnTo>
                  <a:lnTo>
                    <a:pt x="241681" y="6083986"/>
                  </a:lnTo>
                  <a:lnTo>
                    <a:pt x="241896" y="6083630"/>
                  </a:lnTo>
                  <a:lnTo>
                    <a:pt x="242125" y="6083185"/>
                  </a:lnTo>
                  <a:lnTo>
                    <a:pt x="242341" y="6082665"/>
                  </a:lnTo>
                  <a:close/>
                </a:path>
                <a:path w="732789" h="6382384">
                  <a:moveTo>
                    <a:pt x="242722" y="6098324"/>
                  </a:moveTo>
                  <a:lnTo>
                    <a:pt x="242570" y="6098032"/>
                  </a:lnTo>
                  <a:lnTo>
                    <a:pt x="242379" y="6097702"/>
                  </a:lnTo>
                  <a:lnTo>
                    <a:pt x="242404" y="6097956"/>
                  </a:lnTo>
                  <a:lnTo>
                    <a:pt x="242493" y="6098260"/>
                  </a:lnTo>
                  <a:lnTo>
                    <a:pt x="242709" y="6098514"/>
                  </a:lnTo>
                  <a:lnTo>
                    <a:pt x="242722" y="6098324"/>
                  </a:lnTo>
                  <a:close/>
                </a:path>
                <a:path w="732789" h="6382384">
                  <a:moveTo>
                    <a:pt x="247954" y="6086246"/>
                  </a:moveTo>
                  <a:lnTo>
                    <a:pt x="247789" y="6086246"/>
                  </a:lnTo>
                  <a:lnTo>
                    <a:pt x="247942" y="6086322"/>
                  </a:lnTo>
                  <a:close/>
                </a:path>
                <a:path w="732789" h="6382384">
                  <a:moveTo>
                    <a:pt x="252031" y="6097676"/>
                  </a:moveTo>
                  <a:lnTo>
                    <a:pt x="251993" y="6097460"/>
                  </a:lnTo>
                  <a:lnTo>
                    <a:pt x="250088" y="6095136"/>
                  </a:lnTo>
                  <a:lnTo>
                    <a:pt x="249720" y="6097676"/>
                  </a:lnTo>
                  <a:lnTo>
                    <a:pt x="252031" y="6097676"/>
                  </a:lnTo>
                  <a:close/>
                </a:path>
                <a:path w="732789" h="6382384">
                  <a:moveTo>
                    <a:pt x="264312" y="6087491"/>
                  </a:moveTo>
                  <a:lnTo>
                    <a:pt x="264299" y="6086830"/>
                  </a:lnTo>
                  <a:lnTo>
                    <a:pt x="264185" y="6085954"/>
                  </a:lnTo>
                  <a:lnTo>
                    <a:pt x="263664" y="6085776"/>
                  </a:lnTo>
                  <a:lnTo>
                    <a:pt x="263283" y="6088685"/>
                  </a:lnTo>
                  <a:lnTo>
                    <a:pt x="262978" y="6089955"/>
                  </a:lnTo>
                  <a:lnTo>
                    <a:pt x="263359" y="6088773"/>
                  </a:lnTo>
                  <a:lnTo>
                    <a:pt x="263791" y="6088240"/>
                  </a:lnTo>
                  <a:lnTo>
                    <a:pt x="264274" y="6088062"/>
                  </a:lnTo>
                  <a:lnTo>
                    <a:pt x="264312" y="6087491"/>
                  </a:lnTo>
                  <a:close/>
                </a:path>
                <a:path w="732789" h="6382384">
                  <a:moveTo>
                    <a:pt x="268363" y="6100953"/>
                  </a:moveTo>
                  <a:lnTo>
                    <a:pt x="268084" y="6102210"/>
                  </a:lnTo>
                  <a:lnTo>
                    <a:pt x="268249" y="6101702"/>
                  </a:lnTo>
                  <a:lnTo>
                    <a:pt x="268312" y="6101308"/>
                  </a:lnTo>
                  <a:lnTo>
                    <a:pt x="268363" y="6100953"/>
                  </a:lnTo>
                  <a:close/>
                </a:path>
                <a:path w="732789" h="6382384">
                  <a:moveTo>
                    <a:pt x="269595" y="6087173"/>
                  </a:moveTo>
                  <a:lnTo>
                    <a:pt x="267677" y="6085992"/>
                  </a:lnTo>
                  <a:lnTo>
                    <a:pt x="267830" y="6085357"/>
                  </a:lnTo>
                  <a:lnTo>
                    <a:pt x="266204" y="6086602"/>
                  </a:lnTo>
                  <a:lnTo>
                    <a:pt x="267614" y="6087643"/>
                  </a:lnTo>
                  <a:lnTo>
                    <a:pt x="269595" y="6087173"/>
                  </a:lnTo>
                  <a:close/>
                </a:path>
                <a:path w="732789" h="6382384">
                  <a:moveTo>
                    <a:pt x="270776" y="6104026"/>
                  </a:moveTo>
                  <a:lnTo>
                    <a:pt x="270484" y="6103785"/>
                  </a:lnTo>
                  <a:lnTo>
                    <a:pt x="270306" y="6104026"/>
                  </a:lnTo>
                  <a:lnTo>
                    <a:pt x="270776" y="6104026"/>
                  </a:lnTo>
                  <a:close/>
                </a:path>
                <a:path w="732789" h="6382384">
                  <a:moveTo>
                    <a:pt x="275907" y="6093434"/>
                  </a:moveTo>
                  <a:lnTo>
                    <a:pt x="275729" y="6091326"/>
                  </a:lnTo>
                  <a:lnTo>
                    <a:pt x="275234" y="6092596"/>
                  </a:lnTo>
                  <a:lnTo>
                    <a:pt x="275196" y="6093701"/>
                  </a:lnTo>
                  <a:lnTo>
                    <a:pt x="275907" y="6093434"/>
                  </a:lnTo>
                  <a:close/>
                </a:path>
                <a:path w="732789" h="6382384">
                  <a:moveTo>
                    <a:pt x="277990" y="6102756"/>
                  </a:moveTo>
                  <a:lnTo>
                    <a:pt x="277114" y="6103353"/>
                  </a:lnTo>
                  <a:lnTo>
                    <a:pt x="276987" y="6104026"/>
                  </a:lnTo>
                  <a:lnTo>
                    <a:pt x="277698" y="6104331"/>
                  </a:lnTo>
                  <a:lnTo>
                    <a:pt x="277990" y="6102756"/>
                  </a:lnTo>
                  <a:close/>
                </a:path>
                <a:path w="732789" h="6382384">
                  <a:moveTo>
                    <a:pt x="278117" y="6092596"/>
                  </a:moveTo>
                  <a:lnTo>
                    <a:pt x="275907" y="6093434"/>
                  </a:lnTo>
                  <a:lnTo>
                    <a:pt x="275996" y="6094539"/>
                  </a:lnTo>
                  <a:lnTo>
                    <a:pt x="278117" y="6092596"/>
                  </a:lnTo>
                  <a:close/>
                </a:path>
                <a:path w="732789" h="6382384">
                  <a:moveTo>
                    <a:pt x="279946" y="6105296"/>
                  </a:moveTo>
                  <a:lnTo>
                    <a:pt x="277698" y="6104331"/>
                  </a:lnTo>
                  <a:lnTo>
                    <a:pt x="277520" y="6105296"/>
                  </a:lnTo>
                  <a:lnTo>
                    <a:pt x="279946" y="6105296"/>
                  </a:lnTo>
                  <a:close/>
                </a:path>
                <a:path w="732789" h="6382384">
                  <a:moveTo>
                    <a:pt x="282536" y="6090577"/>
                  </a:moveTo>
                  <a:lnTo>
                    <a:pt x="282244" y="6090031"/>
                  </a:lnTo>
                  <a:lnTo>
                    <a:pt x="278879" y="6089612"/>
                  </a:lnTo>
                  <a:lnTo>
                    <a:pt x="282536" y="6090577"/>
                  </a:lnTo>
                  <a:close/>
                </a:path>
                <a:path w="732789" h="6382384">
                  <a:moveTo>
                    <a:pt x="282740" y="6087643"/>
                  </a:moveTo>
                  <a:lnTo>
                    <a:pt x="278180" y="6084113"/>
                  </a:lnTo>
                  <a:lnTo>
                    <a:pt x="281508" y="6087808"/>
                  </a:lnTo>
                  <a:lnTo>
                    <a:pt x="282740" y="6087643"/>
                  </a:lnTo>
                  <a:close/>
                </a:path>
                <a:path w="732789" h="6382384">
                  <a:moveTo>
                    <a:pt x="283667" y="6090209"/>
                  </a:moveTo>
                  <a:lnTo>
                    <a:pt x="281508" y="6087808"/>
                  </a:lnTo>
                  <a:lnTo>
                    <a:pt x="281076" y="6087859"/>
                  </a:lnTo>
                  <a:lnTo>
                    <a:pt x="282244" y="6090031"/>
                  </a:lnTo>
                  <a:lnTo>
                    <a:pt x="283667" y="6090209"/>
                  </a:lnTo>
                  <a:close/>
                </a:path>
                <a:path w="732789" h="6382384">
                  <a:moveTo>
                    <a:pt x="284124" y="6092774"/>
                  </a:moveTo>
                  <a:lnTo>
                    <a:pt x="283908" y="6092596"/>
                  </a:lnTo>
                  <a:lnTo>
                    <a:pt x="284099" y="6091326"/>
                  </a:lnTo>
                  <a:lnTo>
                    <a:pt x="282117" y="6093866"/>
                  </a:lnTo>
                  <a:lnTo>
                    <a:pt x="284124" y="6092774"/>
                  </a:lnTo>
                  <a:close/>
                </a:path>
                <a:path w="732789" h="6382384">
                  <a:moveTo>
                    <a:pt x="284441" y="6092596"/>
                  </a:moveTo>
                  <a:lnTo>
                    <a:pt x="284124" y="6092774"/>
                  </a:lnTo>
                  <a:lnTo>
                    <a:pt x="284289" y="6092914"/>
                  </a:lnTo>
                  <a:lnTo>
                    <a:pt x="284441" y="6092596"/>
                  </a:lnTo>
                  <a:close/>
                </a:path>
                <a:path w="732789" h="6382384">
                  <a:moveTo>
                    <a:pt x="292862" y="6091326"/>
                  </a:moveTo>
                  <a:lnTo>
                    <a:pt x="292557" y="6091326"/>
                  </a:lnTo>
                  <a:lnTo>
                    <a:pt x="292862" y="6091326"/>
                  </a:lnTo>
                  <a:close/>
                </a:path>
                <a:path w="732789" h="6382384">
                  <a:moveTo>
                    <a:pt x="299885" y="6091326"/>
                  </a:moveTo>
                  <a:lnTo>
                    <a:pt x="298577" y="6090056"/>
                  </a:lnTo>
                  <a:lnTo>
                    <a:pt x="298754" y="6090577"/>
                  </a:lnTo>
                  <a:lnTo>
                    <a:pt x="299885" y="6091326"/>
                  </a:lnTo>
                  <a:close/>
                </a:path>
                <a:path w="732789" h="6382384">
                  <a:moveTo>
                    <a:pt x="301256" y="6104344"/>
                  </a:moveTo>
                  <a:lnTo>
                    <a:pt x="298653" y="6100699"/>
                  </a:lnTo>
                  <a:lnTo>
                    <a:pt x="297713" y="6102540"/>
                  </a:lnTo>
                  <a:lnTo>
                    <a:pt x="298805" y="6102731"/>
                  </a:lnTo>
                  <a:lnTo>
                    <a:pt x="300570" y="6104687"/>
                  </a:lnTo>
                  <a:lnTo>
                    <a:pt x="301256" y="6104344"/>
                  </a:lnTo>
                  <a:close/>
                </a:path>
                <a:path w="732789" h="6382384">
                  <a:moveTo>
                    <a:pt x="301764" y="6104102"/>
                  </a:moveTo>
                  <a:lnTo>
                    <a:pt x="301256" y="6104344"/>
                  </a:lnTo>
                  <a:lnTo>
                    <a:pt x="301523" y="6104725"/>
                  </a:lnTo>
                  <a:lnTo>
                    <a:pt x="301764" y="6104102"/>
                  </a:lnTo>
                  <a:close/>
                </a:path>
                <a:path w="732789" h="6382384">
                  <a:moveTo>
                    <a:pt x="302158" y="6103099"/>
                  </a:moveTo>
                  <a:lnTo>
                    <a:pt x="301764" y="6104102"/>
                  </a:lnTo>
                  <a:lnTo>
                    <a:pt x="302069" y="6103950"/>
                  </a:lnTo>
                  <a:lnTo>
                    <a:pt x="302158" y="6103099"/>
                  </a:lnTo>
                  <a:close/>
                </a:path>
                <a:path w="732789" h="6382384">
                  <a:moveTo>
                    <a:pt x="302285" y="6102528"/>
                  </a:moveTo>
                  <a:lnTo>
                    <a:pt x="302272" y="6102020"/>
                  </a:lnTo>
                  <a:lnTo>
                    <a:pt x="302158" y="6103099"/>
                  </a:lnTo>
                  <a:lnTo>
                    <a:pt x="302234" y="6102870"/>
                  </a:lnTo>
                  <a:lnTo>
                    <a:pt x="302285" y="6102528"/>
                  </a:lnTo>
                  <a:close/>
                </a:path>
                <a:path w="732789" h="6382384">
                  <a:moveTo>
                    <a:pt x="306590" y="6102528"/>
                  </a:moveTo>
                  <a:lnTo>
                    <a:pt x="305930" y="6102616"/>
                  </a:lnTo>
                  <a:lnTo>
                    <a:pt x="305600" y="6102604"/>
                  </a:lnTo>
                  <a:lnTo>
                    <a:pt x="306057" y="6102680"/>
                  </a:lnTo>
                  <a:lnTo>
                    <a:pt x="306362" y="6102655"/>
                  </a:lnTo>
                  <a:lnTo>
                    <a:pt x="306590" y="6102528"/>
                  </a:lnTo>
                  <a:close/>
                </a:path>
                <a:path w="732789" h="6382384">
                  <a:moveTo>
                    <a:pt x="307314" y="6101893"/>
                  </a:moveTo>
                  <a:lnTo>
                    <a:pt x="307289" y="6101486"/>
                  </a:lnTo>
                  <a:lnTo>
                    <a:pt x="307124" y="6101232"/>
                  </a:lnTo>
                  <a:lnTo>
                    <a:pt x="307060" y="6101981"/>
                  </a:lnTo>
                  <a:lnTo>
                    <a:pt x="306895" y="6102350"/>
                  </a:lnTo>
                  <a:lnTo>
                    <a:pt x="306603" y="6102528"/>
                  </a:lnTo>
                  <a:lnTo>
                    <a:pt x="307276" y="6102337"/>
                  </a:lnTo>
                  <a:lnTo>
                    <a:pt x="307314" y="6101893"/>
                  </a:lnTo>
                  <a:close/>
                </a:path>
                <a:path w="732789" h="6382384">
                  <a:moveTo>
                    <a:pt x="308076" y="6100216"/>
                  </a:moveTo>
                  <a:lnTo>
                    <a:pt x="307340" y="6097994"/>
                  </a:lnTo>
                  <a:lnTo>
                    <a:pt x="306578" y="6097676"/>
                  </a:lnTo>
                  <a:lnTo>
                    <a:pt x="307492" y="6093866"/>
                  </a:lnTo>
                  <a:lnTo>
                    <a:pt x="304711" y="6097676"/>
                  </a:lnTo>
                  <a:lnTo>
                    <a:pt x="303974" y="6096406"/>
                  </a:lnTo>
                  <a:lnTo>
                    <a:pt x="303682" y="6095136"/>
                  </a:lnTo>
                  <a:lnTo>
                    <a:pt x="303377" y="6093866"/>
                  </a:lnTo>
                  <a:lnTo>
                    <a:pt x="304787" y="6093866"/>
                  </a:lnTo>
                  <a:lnTo>
                    <a:pt x="302526" y="6091326"/>
                  </a:lnTo>
                  <a:lnTo>
                    <a:pt x="302996" y="6095136"/>
                  </a:lnTo>
                  <a:lnTo>
                    <a:pt x="301040" y="6092596"/>
                  </a:lnTo>
                  <a:lnTo>
                    <a:pt x="300901" y="6092596"/>
                  </a:lnTo>
                  <a:lnTo>
                    <a:pt x="301078" y="6091326"/>
                  </a:lnTo>
                  <a:lnTo>
                    <a:pt x="299085" y="6093866"/>
                  </a:lnTo>
                  <a:lnTo>
                    <a:pt x="299440" y="6092596"/>
                  </a:lnTo>
                  <a:lnTo>
                    <a:pt x="298754" y="6090577"/>
                  </a:lnTo>
                  <a:lnTo>
                    <a:pt x="296100" y="6088786"/>
                  </a:lnTo>
                  <a:lnTo>
                    <a:pt x="294068" y="6093866"/>
                  </a:lnTo>
                  <a:lnTo>
                    <a:pt x="292595" y="6091390"/>
                  </a:lnTo>
                  <a:lnTo>
                    <a:pt x="287782" y="6092596"/>
                  </a:lnTo>
                  <a:lnTo>
                    <a:pt x="292468" y="6093866"/>
                  </a:lnTo>
                  <a:lnTo>
                    <a:pt x="288645" y="6097676"/>
                  </a:lnTo>
                  <a:lnTo>
                    <a:pt x="287756" y="6095136"/>
                  </a:lnTo>
                  <a:lnTo>
                    <a:pt x="287299" y="6093866"/>
                  </a:lnTo>
                  <a:lnTo>
                    <a:pt x="285965" y="6090056"/>
                  </a:lnTo>
                  <a:lnTo>
                    <a:pt x="285483" y="6093866"/>
                  </a:lnTo>
                  <a:lnTo>
                    <a:pt x="284289" y="6092914"/>
                  </a:lnTo>
                  <a:lnTo>
                    <a:pt x="283286" y="6095136"/>
                  </a:lnTo>
                  <a:lnTo>
                    <a:pt x="280746" y="6092596"/>
                  </a:lnTo>
                  <a:lnTo>
                    <a:pt x="276161" y="6096406"/>
                  </a:lnTo>
                  <a:lnTo>
                    <a:pt x="276059" y="6095136"/>
                  </a:lnTo>
                  <a:lnTo>
                    <a:pt x="275996" y="6094539"/>
                  </a:lnTo>
                  <a:lnTo>
                    <a:pt x="275336" y="6095136"/>
                  </a:lnTo>
                  <a:lnTo>
                    <a:pt x="275221" y="6093866"/>
                  </a:lnTo>
                  <a:lnTo>
                    <a:pt x="275196" y="6093701"/>
                  </a:lnTo>
                  <a:lnTo>
                    <a:pt x="275120" y="6092876"/>
                  </a:lnTo>
                  <a:lnTo>
                    <a:pt x="274739" y="6088786"/>
                  </a:lnTo>
                  <a:lnTo>
                    <a:pt x="272148" y="6095136"/>
                  </a:lnTo>
                  <a:lnTo>
                    <a:pt x="269900" y="6092596"/>
                  </a:lnTo>
                  <a:lnTo>
                    <a:pt x="270764" y="6090056"/>
                  </a:lnTo>
                  <a:lnTo>
                    <a:pt x="272872" y="6091326"/>
                  </a:lnTo>
                  <a:lnTo>
                    <a:pt x="271780" y="6090056"/>
                  </a:lnTo>
                  <a:lnTo>
                    <a:pt x="270675" y="6088786"/>
                  </a:lnTo>
                  <a:lnTo>
                    <a:pt x="269049" y="6093866"/>
                  </a:lnTo>
                  <a:lnTo>
                    <a:pt x="266242" y="6087516"/>
                  </a:lnTo>
                  <a:lnTo>
                    <a:pt x="264274" y="6088786"/>
                  </a:lnTo>
                  <a:lnTo>
                    <a:pt x="263918" y="6092596"/>
                  </a:lnTo>
                  <a:lnTo>
                    <a:pt x="259930" y="6090056"/>
                  </a:lnTo>
                  <a:lnTo>
                    <a:pt x="256552" y="6091326"/>
                  </a:lnTo>
                  <a:lnTo>
                    <a:pt x="256882" y="6090056"/>
                  </a:lnTo>
                  <a:lnTo>
                    <a:pt x="250609" y="6087516"/>
                  </a:lnTo>
                  <a:lnTo>
                    <a:pt x="247942" y="6086322"/>
                  </a:lnTo>
                  <a:lnTo>
                    <a:pt x="246900" y="6090056"/>
                  </a:lnTo>
                  <a:lnTo>
                    <a:pt x="243840" y="6088786"/>
                  </a:lnTo>
                  <a:lnTo>
                    <a:pt x="241477" y="6088786"/>
                  </a:lnTo>
                  <a:lnTo>
                    <a:pt x="241896" y="6086246"/>
                  </a:lnTo>
                  <a:lnTo>
                    <a:pt x="242443" y="6086246"/>
                  </a:lnTo>
                  <a:lnTo>
                    <a:pt x="243789" y="6084976"/>
                  </a:lnTo>
                  <a:lnTo>
                    <a:pt x="241681" y="6084976"/>
                  </a:lnTo>
                  <a:lnTo>
                    <a:pt x="241007" y="6086246"/>
                  </a:lnTo>
                  <a:lnTo>
                    <a:pt x="238810" y="6086246"/>
                  </a:lnTo>
                  <a:lnTo>
                    <a:pt x="239788" y="6083706"/>
                  </a:lnTo>
                  <a:lnTo>
                    <a:pt x="236994" y="6083706"/>
                  </a:lnTo>
                  <a:lnTo>
                    <a:pt x="233591" y="6086246"/>
                  </a:lnTo>
                  <a:lnTo>
                    <a:pt x="230314" y="6083706"/>
                  </a:lnTo>
                  <a:lnTo>
                    <a:pt x="229590" y="6086246"/>
                  </a:lnTo>
                  <a:lnTo>
                    <a:pt x="231876" y="6091326"/>
                  </a:lnTo>
                  <a:lnTo>
                    <a:pt x="227647" y="6092596"/>
                  </a:lnTo>
                  <a:lnTo>
                    <a:pt x="227761" y="6091326"/>
                  </a:lnTo>
                  <a:lnTo>
                    <a:pt x="227926" y="6090056"/>
                  </a:lnTo>
                  <a:lnTo>
                    <a:pt x="228092" y="6088786"/>
                  </a:lnTo>
                  <a:lnTo>
                    <a:pt x="227241" y="6088786"/>
                  </a:lnTo>
                  <a:lnTo>
                    <a:pt x="228244" y="6087516"/>
                  </a:lnTo>
                  <a:lnTo>
                    <a:pt x="229247" y="6086246"/>
                  </a:lnTo>
                  <a:lnTo>
                    <a:pt x="227787" y="6084976"/>
                  </a:lnTo>
                  <a:lnTo>
                    <a:pt x="228003" y="6087516"/>
                  </a:lnTo>
                  <a:lnTo>
                    <a:pt x="226707" y="6087516"/>
                  </a:lnTo>
                  <a:lnTo>
                    <a:pt x="227126" y="6086246"/>
                  </a:lnTo>
                  <a:lnTo>
                    <a:pt x="226009" y="6086246"/>
                  </a:lnTo>
                  <a:lnTo>
                    <a:pt x="226517" y="6084976"/>
                  </a:lnTo>
                  <a:lnTo>
                    <a:pt x="227787" y="6084976"/>
                  </a:lnTo>
                  <a:lnTo>
                    <a:pt x="228168" y="6084976"/>
                  </a:lnTo>
                  <a:lnTo>
                    <a:pt x="226745" y="6083706"/>
                  </a:lnTo>
                  <a:lnTo>
                    <a:pt x="225196" y="6082436"/>
                  </a:lnTo>
                  <a:lnTo>
                    <a:pt x="224917" y="6081166"/>
                  </a:lnTo>
                  <a:lnTo>
                    <a:pt x="224815" y="6082436"/>
                  </a:lnTo>
                  <a:lnTo>
                    <a:pt x="224370" y="6083706"/>
                  </a:lnTo>
                  <a:lnTo>
                    <a:pt x="220421" y="6083706"/>
                  </a:lnTo>
                  <a:lnTo>
                    <a:pt x="222783" y="6081166"/>
                  </a:lnTo>
                  <a:lnTo>
                    <a:pt x="221411" y="6079896"/>
                  </a:lnTo>
                  <a:lnTo>
                    <a:pt x="220433" y="6081166"/>
                  </a:lnTo>
                  <a:lnTo>
                    <a:pt x="218998" y="6078626"/>
                  </a:lnTo>
                  <a:lnTo>
                    <a:pt x="218274" y="6082436"/>
                  </a:lnTo>
                  <a:lnTo>
                    <a:pt x="217462" y="6082436"/>
                  </a:lnTo>
                  <a:lnTo>
                    <a:pt x="217551" y="6081166"/>
                  </a:lnTo>
                  <a:lnTo>
                    <a:pt x="217639" y="6079896"/>
                  </a:lnTo>
                  <a:lnTo>
                    <a:pt x="217512" y="6079896"/>
                  </a:lnTo>
                  <a:lnTo>
                    <a:pt x="215785" y="6081166"/>
                  </a:lnTo>
                  <a:lnTo>
                    <a:pt x="210769" y="6078626"/>
                  </a:lnTo>
                  <a:lnTo>
                    <a:pt x="211226" y="6080798"/>
                  </a:lnTo>
                  <a:lnTo>
                    <a:pt x="210870" y="6080582"/>
                  </a:lnTo>
                  <a:lnTo>
                    <a:pt x="211264" y="6080963"/>
                  </a:lnTo>
                  <a:lnTo>
                    <a:pt x="211582" y="6082436"/>
                  </a:lnTo>
                  <a:lnTo>
                    <a:pt x="206108" y="6083706"/>
                  </a:lnTo>
                  <a:lnTo>
                    <a:pt x="203187" y="6079896"/>
                  </a:lnTo>
                  <a:lnTo>
                    <a:pt x="202222" y="6078626"/>
                  </a:lnTo>
                  <a:lnTo>
                    <a:pt x="197345" y="6077356"/>
                  </a:lnTo>
                  <a:lnTo>
                    <a:pt x="194564" y="6077356"/>
                  </a:lnTo>
                  <a:lnTo>
                    <a:pt x="191350" y="6076086"/>
                  </a:lnTo>
                  <a:lnTo>
                    <a:pt x="188683" y="6077356"/>
                  </a:lnTo>
                  <a:lnTo>
                    <a:pt x="187858" y="6077356"/>
                  </a:lnTo>
                  <a:lnTo>
                    <a:pt x="187363" y="6074803"/>
                  </a:lnTo>
                  <a:lnTo>
                    <a:pt x="188099" y="6073546"/>
                  </a:lnTo>
                  <a:lnTo>
                    <a:pt x="185762" y="6073546"/>
                  </a:lnTo>
                  <a:lnTo>
                    <a:pt x="185140" y="6074816"/>
                  </a:lnTo>
                  <a:lnTo>
                    <a:pt x="182689" y="6072276"/>
                  </a:lnTo>
                  <a:lnTo>
                    <a:pt x="185394" y="6071006"/>
                  </a:lnTo>
                  <a:lnTo>
                    <a:pt x="182841" y="6069736"/>
                  </a:lnTo>
                  <a:lnTo>
                    <a:pt x="182867" y="6068466"/>
                  </a:lnTo>
                  <a:lnTo>
                    <a:pt x="179057" y="6069736"/>
                  </a:lnTo>
                  <a:lnTo>
                    <a:pt x="179997" y="6068466"/>
                  </a:lnTo>
                  <a:lnTo>
                    <a:pt x="180936" y="6067196"/>
                  </a:lnTo>
                  <a:lnTo>
                    <a:pt x="178257" y="6065926"/>
                  </a:lnTo>
                  <a:lnTo>
                    <a:pt x="176720" y="6065926"/>
                  </a:lnTo>
                  <a:lnTo>
                    <a:pt x="177888" y="6068466"/>
                  </a:lnTo>
                  <a:lnTo>
                    <a:pt x="176326" y="6068466"/>
                  </a:lnTo>
                  <a:lnTo>
                    <a:pt x="174015" y="6067196"/>
                  </a:lnTo>
                  <a:lnTo>
                    <a:pt x="175971" y="6063386"/>
                  </a:lnTo>
                  <a:lnTo>
                    <a:pt x="172453" y="6062116"/>
                  </a:lnTo>
                  <a:lnTo>
                    <a:pt x="164401" y="6062116"/>
                  </a:lnTo>
                  <a:lnTo>
                    <a:pt x="163969" y="6061341"/>
                  </a:lnTo>
                  <a:lnTo>
                    <a:pt x="162052" y="6063386"/>
                  </a:lnTo>
                  <a:lnTo>
                    <a:pt x="159816" y="6062116"/>
                  </a:lnTo>
                  <a:lnTo>
                    <a:pt x="159727" y="6060846"/>
                  </a:lnTo>
                  <a:lnTo>
                    <a:pt x="159562" y="6058306"/>
                  </a:lnTo>
                  <a:lnTo>
                    <a:pt x="159397" y="6055766"/>
                  </a:lnTo>
                  <a:lnTo>
                    <a:pt x="158673" y="6055766"/>
                  </a:lnTo>
                  <a:lnTo>
                    <a:pt x="156248" y="6051956"/>
                  </a:lnTo>
                  <a:lnTo>
                    <a:pt x="153441" y="6058306"/>
                  </a:lnTo>
                  <a:lnTo>
                    <a:pt x="150571" y="6055766"/>
                  </a:lnTo>
                  <a:lnTo>
                    <a:pt x="150456" y="6057036"/>
                  </a:lnTo>
                  <a:lnTo>
                    <a:pt x="149428" y="6060846"/>
                  </a:lnTo>
                  <a:lnTo>
                    <a:pt x="146278" y="6059576"/>
                  </a:lnTo>
                  <a:lnTo>
                    <a:pt x="144018" y="6058306"/>
                  </a:lnTo>
                  <a:lnTo>
                    <a:pt x="145656" y="6054496"/>
                  </a:lnTo>
                  <a:lnTo>
                    <a:pt x="147116" y="6054496"/>
                  </a:lnTo>
                  <a:lnTo>
                    <a:pt x="147104" y="6054699"/>
                  </a:lnTo>
                  <a:lnTo>
                    <a:pt x="147624" y="6054852"/>
                  </a:lnTo>
                  <a:lnTo>
                    <a:pt x="147980" y="6054636"/>
                  </a:lnTo>
                  <a:lnTo>
                    <a:pt x="148056" y="6054496"/>
                  </a:lnTo>
                  <a:lnTo>
                    <a:pt x="149161" y="6054496"/>
                  </a:lnTo>
                  <a:lnTo>
                    <a:pt x="148844" y="6053226"/>
                  </a:lnTo>
                  <a:lnTo>
                    <a:pt x="148539" y="6051956"/>
                  </a:lnTo>
                  <a:lnTo>
                    <a:pt x="145199" y="6050686"/>
                  </a:lnTo>
                  <a:lnTo>
                    <a:pt x="146900" y="6049416"/>
                  </a:lnTo>
                  <a:lnTo>
                    <a:pt x="144576" y="6049416"/>
                  </a:lnTo>
                  <a:lnTo>
                    <a:pt x="145186" y="6050686"/>
                  </a:lnTo>
                  <a:lnTo>
                    <a:pt x="146227" y="6051956"/>
                  </a:lnTo>
                  <a:lnTo>
                    <a:pt x="145122" y="6050686"/>
                  </a:lnTo>
                  <a:lnTo>
                    <a:pt x="144005" y="6049416"/>
                  </a:lnTo>
                  <a:lnTo>
                    <a:pt x="141605" y="6049416"/>
                  </a:lnTo>
                  <a:lnTo>
                    <a:pt x="139115" y="6046876"/>
                  </a:lnTo>
                  <a:lnTo>
                    <a:pt x="139268" y="6048146"/>
                  </a:lnTo>
                  <a:lnTo>
                    <a:pt x="139014" y="6049416"/>
                  </a:lnTo>
                  <a:lnTo>
                    <a:pt x="138531" y="6049416"/>
                  </a:lnTo>
                  <a:lnTo>
                    <a:pt x="134797" y="6045606"/>
                  </a:lnTo>
                  <a:lnTo>
                    <a:pt x="135420" y="6049416"/>
                  </a:lnTo>
                  <a:lnTo>
                    <a:pt x="132080" y="6048146"/>
                  </a:lnTo>
                  <a:lnTo>
                    <a:pt x="131279" y="6045606"/>
                  </a:lnTo>
                  <a:lnTo>
                    <a:pt x="134797" y="6045606"/>
                  </a:lnTo>
                  <a:lnTo>
                    <a:pt x="134950" y="6045606"/>
                  </a:lnTo>
                  <a:lnTo>
                    <a:pt x="131089" y="6044336"/>
                  </a:lnTo>
                  <a:lnTo>
                    <a:pt x="106972" y="6044336"/>
                  </a:lnTo>
                  <a:lnTo>
                    <a:pt x="106387" y="6044336"/>
                  </a:lnTo>
                  <a:lnTo>
                    <a:pt x="103060" y="6046876"/>
                  </a:lnTo>
                  <a:lnTo>
                    <a:pt x="111671" y="6046876"/>
                  </a:lnTo>
                  <a:lnTo>
                    <a:pt x="104914" y="6051956"/>
                  </a:lnTo>
                  <a:lnTo>
                    <a:pt x="107061" y="6051956"/>
                  </a:lnTo>
                  <a:lnTo>
                    <a:pt x="107708" y="6050686"/>
                  </a:lnTo>
                  <a:lnTo>
                    <a:pt x="108356" y="6050686"/>
                  </a:lnTo>
                  <a:lnTo>
                    <a:pt x="108178" y="6051956"/>
                  </a:lnTo>
                  <a:lnTo>
                    <a:pt x="106375" y="6053226"/>
                  </a:lnTo>
                  <a:lnTo>
                    <a:pt x="110299" y="6054496"/>
                  </a:lnTo>
                  <a:lnTo>
                    <a:pt x="110363" y="6050686"/>
                  </a:lnTo>
                  <a:lnTo>
                    <a:pt x="113271" y="6053226"/>
                  </a:lnTo>
                  <a:lnTo>
                    <a:pt x="112928" y="6054001"/>
                  </a:lnTo>
                  <a:lnTo>
                    <a:pt x="116065" y="6053226"/>
                  </a:lnTo>
                  <a:lnTo>
                    <a:pt x="118097" y="6055766"/>
                  </a:lnTo>
                  <a:lnTo>
                    <a:pt x="117627" y="6055766"/>
                  </a:lnTo>
                  <a:lnTo>
                    <a:pt x="117475" y="6057036"/>
                  </a:lnTo>
                  <a:lnTo>
                    <a:pt x="116751" y="6057036"/>
                  </a:lnTo>
                  <a:lnTo>
                    <a:pt x="121348" y="6059576"/>
                  </a:lnTo>
                  <a:lnTo>
                    <a:pt x="127012" y="6055766"/>
                  </a:lnTo>
                  <a:lnTo>
                    <a:pt x="130848" y="6060846"/>
                  </a:lnTo>
                  <a:lnTo>
                    <a:pt x="127228" y="6063386"/>
                  </a:lnTo>
                  <a:lnTo>
                    <a:pt x="131775" y="6063386"/>
                  </a:lnTo>
                  <a:lnTo>
                    <a:pt x="130162" y="6065926"/>
                  </a:lnTo>
                  <a:lnTo>
                    <a:pt x="133350" y="6067196"/>
                  </a:lnTo>
                  <a:lnTo>
                    <a:pt x="133197" y="6064656"/>
                  </a:lnTo>
                  <a:lnTo>
                    <a:pt x="135458" y="6065926"/>
                  </a:lnTo>
                  <a:lnTo>
                    <a:pt x="138772" y="6064656"/>
                  </a:lnTo>
                  <a:lnTo>
                    <a:pt x="140246" y="6067196"/>
                  </a:lnTo>
                  <a:lnTo>
                    <a:pt x="137744" y="6067196"/>
                  </a:lnTo>
                  <a:lnTo>
                    <a:pt x="142519" y="6068466"/>
                  </a:lnTo>
                  <a:lnTo>
                    <a:pt x="140690" y="6065926"/>
                  </a:lnTo>
                  <a:lnTo>
                    <a:pt x="143979" y="6065926"/>
                  </a:lnTo>
                  <a:lnTo>
                    <a:pt x="143548" y="6064656"/>
                  </a:lnTo>
                  <a:lnTo>
                    <a:pt x="142671" y="6062116"/>
                  </a:lnTo>
                  <a:lnTo>
                    <a:pt x="145288" y="6064656"/>
                  </a:lnTo>
                  <a:lnTo>
                    <a:pt x="144487" y="6064656"/>
                  </a:lnTo>
                  <a:lnTo>
                    <a:pt x="147586" y="6065926"/>
                  </a:lnTo>
                  <a:lnTo>
                    <a:pt x="147713" y="6067450"/>
                  </a:lnTo>
                  <a:lnTo>
                    <a:pt x="147053" y="6067666"/>
                  </a:lnTo>
                  <a:lnTo>
                    <a:pt x="146316" y="6067895"/>
                  </a:lnTo>
                  <a:lnTo>
                    <a:pt x="145643" y="6067945"/>
                  </a:lnTo>
                  <a:lnTo>
                    <a:pt x="146405" y="6068555"/>
                  </a:lnTo>
                  <a:lnTo>
                    <a:pt x="147040" y="6068923"/>
                  </a:lnTo>
                  <a:lnTo>
                    <a:pt x="147726" y="6067564"/>
                  </a:lnTo>
                  <a:lnTo>
                    <a:pt x="147815" y="6068466"/>
                  </a:lnTo>
                  <a:lnTo>
                    <a:pt x="149491" y="6067196"/>
                  </a:lnTo>
                  <a:lnTo>
                    <a:pt x="151244" y="6067196"/>
                  </a:lnTo>
                  <a:lnTo>
                    <a:pt x="152552" y="6068466"/>
                  </a:lnTo>
                  <a:lnTo>
                    <a:pt x="152476" y="6069736"/>
                  </a:lnTo>
                  <a:lnTo>
                    <a:pt x="150368" y="6072276"/>
                  </a:lnTo>
                  <a:lnTo>
                    <a:pt x="150304" y="6073546"/>
                  </a:lnTo>
                  <a:lnTo>
                    <a:pt x="152831" y="6071006"/>
                  </a:lnTo>
                  <a:lnTo>
                    <a:pt x="156235" y="6074816"/>
                  </a:lnTo>
                  <a:lnTo>
                    <a:pt x="159105" y="6072276"/>
                  </a:lnTo>
                  <a:lnTo>
                    <a:pt x="157441" y="6074803"/>
                  </a:lnTo>
                  <a:lnTo>
                    <a:pt x="159461" y="6073546"/>
                  </a:lnTo>
                  <a:lnTo>
                    <a:pt x="160248" y="6074816"/>
                  </a:lnTo>
                  <a:lnTo>
                    <a:pt x="159435" y="6076086"/>
                  </a:lnTo>
                  <a:lnTo>
                    <a:pt x="162623" y="6078626"/>
                  </a:lnTo>
                  <a:lnTo>
                    <a:pt x="161074" y="6073546"/>
                  </a:lnTo>
                  <a:lnTo>
                    <a:pt x="160693" y="6072276"/>
                  </a:lnTo>
                  <a:lnTo>
                    <a:pt x="160299" y="6071006"/>
                  </a:lnTo>
                  <a:lnTo>
                    <a:pt x="163461" y="6074816"/>
                  </a:lnTo>
                  <a:lnTo>
                    <a:pt x="163080" y="6074816"/>
                  </a:lnTo>
                  <a:lnTo>
                    <a:pt x="163068" y="6076086"/>
                  </a:lnTo>
                  <a:lnTo>
                    <a:pt x="162267" y="6076086"/>
                  </a:lnTo>
                  <a:lnTo>
                    <a:pt x="165874" y="6078626"/>
                  </a:lnTo>
                  <a:lnTo>
                    <a:pt x="170662" y="6077356"/>
                  </a:lnTo>
                  <a:lnTo>
                    <a:pt x="173863" y="6079896"/>
                  </a:lnTo>
                  <a:lnTo>
                    <a:pt x="173583" y="6083706"/>
                  </a:lnTo>
                  <a:lnTo>
                    <a:pt x="170281" y="6079896"/>
                  </a:lnTo>
                  <a:lnTo>
                    <a:pt x="170345" y="6083706"/>
                  </a:lnTo>
                  <a:lnTo>
                    <a:pt x="175983" y="6084976"/>
                  </a:lnTo>
                  <a:lnTo>
                    <a:pt x="179565" y="6083706"/>
                  </a:lnTo>
                  <a:lnTo>
                    <a:pt x="183159" y="6082436"/>
                  </a:lnTo>
                  <a:lnTo>
                    <a:pt x="187464" y="6084633"/>
                  </a:lnTo>
                  <a:lnTo>
                    <a:pt x="188518" y="6082436"/>
                  </a:lnTo>
                  <a:lnTo>
                    <a:pt x="189738" y="6079896"/>
                  </a:lnTo>
                  <a:lnTo>
                    <a:pt x="190398" y="6088786"/>
                  </a:lnTo>
                  <a:lnTo>
                    <a:pt x="193878" y="6086246"/>
                  </a:lnTo>
                  <a:lnTo>
                    <a:pt x="193103" y="6087516"/>
                  </a:lnTo>
                  <a:lnTo>
                    <a:pt x="192570" y="6088862"/>
                  </a:lnTo>
                  <a:lnTo>
                    <a:pt x="195846" y="6091326"/>
                  </a:lnTo>
                  <a:lnTo>
                    <a:pt x="200329" y="6090056"/>
                  </a:lnTo>
                  <a:lnTo>
                    <a:pt x="206362" y="6090056"/>
                  </a:lnTo>
                  <a:lnTo>
                    <a:pt x="205308" y="6091326"/>
                  </a:lnTo>
                  <a:lnTo>
                    <a:pt x="207175" y="6092596"/>
                  </a:lnTo>
                  <a:lnTo>
                    <a:pt x="210883" y="6092596"/>
                  </a:lnTo>
                  <a:lnTo>
                    <a:pt x="213093" y="6093866"/>
                  </a:lnTo>
                  <a:lnTo>
                    <a:pt x="214122" y="6092596"/>
                  </a:lnTo>
                  <a:lnTo>
                    <a:pt x="215417" y="6093866"/>
                  </a:lnTo>
                  <a:lnTo>
                    <a:pt x="215061" y="6091326"/>
                  </a:lnTo>
                  <a:lnTo>
                    <a:pt x="219786" y="6095136"/>
                  </a:lnTo>
                  <a:lnTo>
                    <a:pt x="230505" y="6095136"/>
                  </a:lnTo>
                  <a:lnTo>
                    <a:pt x="235077" y="6097676"/>
                  </a:lnTo>
                  <a:lnTo>
                    <a:pt x="234276" y="6097676"/>
                  </a:lnTo>
                  <a:lnTo>
                    <a:pt x="232994" y="6098946"/>
                  </a:lnTo>
                  <a:lnTo>
                    <a:pt x="239420" y="6098946"/>
                  </a:lnTo>
                  <a:lnTo>
                    <a:pt x="239344" y="6096406"/>
                  </a:lnTo>
                  <a:lnTo>
                    <a:pt x="238899" y="6096406"/>
                  </a:lnTo>
                  <a:lnTo>
                    <a:pt x="238023" y="6095136"/>
                  </a:lnTo>
                  <a:lnTo>
                    <a:pt x="238950" y="6093866"/>
                  </a:lnTo>
                  <a:lnTo>
                    <a:pt x="240652" y="6092596"/>
                  </a:lnTo>
                  <a:lnTo>
                    <a:pt x="242023" y="6092596"/>
                  </a:lnTo>
                  <a:lnTo>
                    <a:pt x="239318" y="6093866"/>
                  </a:lnTo>
                  <a:lnTo>
                    <a:pt x="241477" y="6096406"/>
                  </a:lnTo>
                  <a:lnTo>
                    <a:pt x="242379" y="6098946"/>
                  </a:lnTo>
                  <a:lnTo>
                    <a:pt x="242379" y="6097702"/>
                  </a:lnTo>
                  <a:lnTo>
                    <a:pt x="242379" y="6097460"/>
                  </a:lnTo>
                  <a:lnTo>
                    <a:pt x="242785" y="6096406"/>
                  </a:lnTo>
                  <a:lnTo>
                    <a:pt x="245135" y="6100216"/>
                  </a:lnTo>
                  <a:lnTo>
                    <a:pt x="244614" y="6096406"/>
                  </a:lnTo>
                  <a:lnTo>
                    <a:pt x="243928" y="6091326"/>
                  </a:lnTo>
                  <a:lnTo>
                    <a:pt x="247510" y="6095136"/>
                  </a:lnTo>
                  <a:lnTo>
                    <a:pt x="247142" y="6096406"/>
                  </a:lnTo>
                  <a:lnTo>
                    <a:pt x="250253" y="6093866"/>
                  </a:lnTo>
                  <a:lnTo>
                    <a:pt x="251802" y="6093866"/>
                  </a:lnTo>
                  <a:lnTo>
                    <a:pt x="252145" y="6097460"/>
                  </a:lnTo>
                  <a:lnTo>
                    <a:pt x="254050" y="6093866"/>
                  </a:lnTo>
                  <a:lnTo>
                    <a:pt x="254736" y="6092596"/>
                  </a:lnTo>
                  <a:lnTo>
                    <a:pt x="256476" y="6096406"/>
                  </a:lnTo>
                  <a:lnTo>
                    <a:pt x="254076" y="6096406"/>
                  </a:lnTo>
                  <a:lnTo>
                    <a:pt x="253034" y="6097676"/>
                  </a:lnTo>
                  <a:lnTo>
                    <a:pt x="254927" y="6100216"/>
                  </a:lnTo>
                  <a:lnTo>
                    <a:pt x="256743" y="6100216"/>
                  </a:lnTo>
                  <a:lnTo>
                    <a:pt x="260489" y="6102756"/>
                  </a:lnTo>
                  <a:lnTo>
                    <a:pt x="259562" y="6101486"/>
                  </a:lnTo>
                  <a:lnTo>
                    <a:pt x="262966" y="6093866"/>
                  </a:lnTo>
                  <a:lnTo>
                    <a:pt x="265468" y="6100216"/>
                  </a:lnTo>
                  <a:lnTo>
                    <a:pt x="269582" y="6096406"/>
                  </a:lnTo>
                  <a:lnTo>
                    <a:pt x="265633" y="6100216"/>
                  </a:lnTo>
                  <a:lnTo>
                    <a:pt x="268808" y="6098946"/>
                  </a:lnTo>
                  <a:lnTo>
                    <a:pt x="268376" y="6101486"/>
                  </a:lnTo>
                  <a:lnTo>
                    <a:pt x="269316" y="6102756"/>
                  </a:lnTo>
                  <a:lnTo>
                    <a:pt x="270484" y="6103785"/>
                  </a:lnTo>
                  <a:lnTo>
                    <a:pt x="272249" y="6101486"/>
                  </a:lnTo>
                  <a:lnTo>
                    <a:pt x="273316" y="6106566"/>
                  </a:lnTo>
                  <a:lnTo>
                    <a:pt x="276034" y="6102756"/>
                  </a:lnTo>
                  <a:lnTo>
                    <a:pt x="276123" y="6104026"/>
                  </a:lnTo>
                  <a:lnTo>
                    <a:pt x="277114" y="6103353"/>
                  </a:lnTo>
                  <a:lnTo>
                    <a:pt x="277228" y="6102756"/>
                  </a:lnTo>
                  <a:lnTo>
                    <a:pt x="278460" y="6101486"/>
                  </a:lnTo>
                  <a:lnTo>
                    <a:pt x="280911" y="6098946"/>
                  </a:lnTo>
                  <a:lnTo>
                    <a:pt x="285877" y="6107836"/>
                  </a:lnTo>
                  <a:lnTo>
                    <a:pt x="291122" y="6101486"/>
                  </a:lnTo>
                  <a:lnTo>
                    <a:pt x="295605" y="6100216"/>
                  </a:lnTo>
                  <a:lnTo>
                    <a:pt x="295833" y="6098946"/>
                  </a:lnTo>
                  <a:lnTo>
                    <a:pt x="296075" y="6097676"/>
                  </a:lnTo>
                  <a:lnTo>
                    <a:pt x="296303" y="6096406"/>
                  </a:lnTo>
                  <a:lnTo>
                    <a:pt x="300316" y="6093866"/>
                  </a:lnTo>
                  <a:lnTo>
                    <a:pt x="301802" y="6096406"/>
                  </a:lnTo>
                  <a:lnTo>
                    <a:pt x="299377" y="6097676"/>
                  </a:lnTo>
                  <a:lnTo>
                    <a:pt x="301726" y="6100216"/>
                  </a:lnTo>
                  <a:lnTo>
                    <a:pt x="303441" y="6098946"/>
                  </a:lnTo>
                  <a:lnTo>
                    <a:pt x="305498" y="6097676"/>
                  </a:lnTo>
                  <a:lnTo>
                    <a:pt x="305130" y="6098946"/>
                  </a:lnTo>
                  <a:lnTo>
                    <a:pt x="306374" y="6100216"/>
                  </a:lnTo>
                  <a:lnTo>
                    <a:pt x="308076" y="6100216"/>
                  </a:lnTo>
                  <a:close/>
                </a:path>
                <a:path w="732789" h="6382384">
                  <a:moveTo>
                    <a:pt x="308229" y="6101931"/>
                  </a:moveTo>
                  <a:lnTo>
                    <a:pt x="307606" y="6102235"/>
                  </a:lnTo>
                  <a:lnTo>
                    <a:pt x="307276" y="6102337"/>
                  </a:lnTo>
                  <a:lnTo>
                    <a:pt x="307263" y="6102883"/>
                  </a:lnTo>
                  <a:lnTo>
                    <a:pt x="307644" y="6102693"/>
                  </a:lnTo>
                  <a:lnTo>
                    <a:pt x="307962" y="6102362"/>
                  </a:lnTo>
                  <a:lnTo>
                    <a:pt x="308229" y="6101931"/>
                  </a:lnTo>
                  <a:close/>
                </a:path>
                <a:path w="732789" h="6382384">
                  <a:moveTo>
                    <a:pt x="309435" y="6098857"/>
                  </a:moveTo>
                  <a:lnTo>
                    <a:pt x="307225" y="6097676"/>
                  </a:lnTo>
                  <a:lnTo>
                    <a:pt x="307340" y="6097994"/>
                  </a:lnTo>
                  <a:lnTo>
                    <a:pt x="309435" y="6098857"/>
                  </a:lnTo>
                  <a:close/>
                </a:path>
                <a:path w="732789" h="6382384">
                  <a:moveTo>
                    <a:pt x="314579" y="6099568"/>
                  </a:moveTo>
                  <a:lnTo>
                    <a:pt x="314121" y="6098006"/>
                  </a:lnTo>
                  <a:lnTo>
                    <a:pt x="314274" y="6098946"/>
                  </a:lnTo>
                  <a:lnTo>
                    <a:pt x="314579" y="6099568"/>
                  </a:lnTo>
                  <a:close/>
                </a:path>
                <a:path w="732789" h="6382384">
                  <a:moveTo>
                    <a:pt x="315391" y="6101258"/>
                  </a:moveTo>
                  <a:lnTo>
                    <a:pt x="314579" y="6099568"/>
                  </a:lnTo>
                  <a:lnTo>
                    <a:pt x="314769" y="6100216"/>
                  </a:lnTo>
                  <a:lnTo>
                    <a:pt x="313042" y="6101486"/>
                  </a:lnTo>
                  <a:lnTo>
                    <a:pt x="312407" y="6102756"/>
                  </a:lnTo>
                  <a:lnTo>
                    <a:pt x="314706" y="6101486"/>
                  </a:lnTo>
                  <a:lnTo>
                    <a:pt x="315391" y="6101258"/>
                  </a:lnTo>
                  <a:close/>
                </a:path>
                <a:path w="732789" h="6382384">
                  <a:moveTo>
                    <a:pt x="315468" y="6096406"/>
                  </a:moveTo>
                  <a:lnTo>
                    <a:pt x="313334" y="6091326"/>
                  </a:lnTo>
                  <a:lnTo>
                    <a:pt x="309676" y="6098946"/>
                  </a:lnTo>
                  <a:lnTo>
                    <a:pt x="309435" y="6098857"/>
                  </a:lnTo>
                  <a:lnTo>
                    <a:pt x="309613" y="6098946"/>
                  </a:lnTo>
                  <a:lnTo>
                    <a:pt x="309321" y="6098946"/>
                  </a:lnTo>
                  <a:lnTo>
                    <a:pt x="308978" y="6101486"/>
                  </a:lnTo>
                  <a:lnTo>
                    <a:pt x="308241" y="6102756"/>
                  </a:lnTo>
                  <a:lnTo>
                    <a:pt x="310210" y="6101486"/>
                  </a:lnTo>
                  <a:lnTo>
                    <a:pt x="312039" y="6098946"/>
                  </a:lnTo>
                  <a:lnTo>
                    <a:pt x="314032" y="6097676"/>
                  </a:lnTo>
                  <a:lnTo>
                    <a:pt x="314121" y="6098006"/>
                  </a:lnTo>
                  <a:lnTo>
                    <a:pt x="314071" y="6097676"/>
                  </a:lnTo>
                  <a:lnTo>
                    <a:pt x="315468" y="6096406"/>
                  </a:lnTo>
                  <a:close/>
                </a:path>
                <a:path w="732789" h="6382384">
                  <a:moveTo>
                    <a:pt x="315772" y="6101118"/>
                  </a:moveTo>
                  <a:lnTo>
                    <a:pt x="315391" y="6101258"/>
                  </a:lnTo>
                  <a:lnTo>
                    <a:pt x="315518" y="6101486"/>
                  </a:lnTo>
                  <a:lnTo>
                    <a:pt x="315772" y="6101118"/>
                  </a:lnTo>
                  <a:close/>
                </a:path>
                <a:path w="732789" h="6382384">
                  <a:moveTo>
                    <a:pt x="317982" y="6101639"/>
                  </a:moveTo>
                  <a:lnTo>
                    <a:pt x="317398" y="6102058"/>
                  </a:lnTo>
                  <a:lnTo>
                    <a:pt x="317969" y="6102108"/>
                  </a:lnTo>
                  <a:lnTo>
                    <a:pt x="317931" y="6101918"/>
                  </a:lnTo>
                  <a:lnTo>
                    <a:pt x="317944" y="6101753"/>
                  </a:lnTo>
                  <a:close/>
                </a:path>
                <a:path w="732789" h="6382384">
                  <a:moveTo>
                    <a:pt x="318541" y="6101219"/>
                  </a:moveTo>
                  <a:lnTo>
                    <a:pt x="318262" y="6101245"/>
                  </a:lnTo>
                  <a:lnTo>
                    <a:pt x="318033" y="6101296"/>
                  </a:lnTo>
                  <a:lnTo>
                    <a:pt x="317969" y="6101639"/>
                  </a:lnTo>
                  <a:lnTo>
                    <a:pt x="318541" y="6101219"/>
                  </a:lnTo>
                  <a:close/>
                </a:path>
                <a:path w="732789" h="6382384">
                  <a:moveTo>
                    <a:pt x="318770" y="6096406"/>
                  </a:moveTo>
                  <a:lnTo>
                    <a:pt x="317982" y="6096406"/>
                  </a:lnTo>
                  <a:lnTo>
                    <a:pt x="317868" y="6098946"/>
                  </a:lnTo>
                  <a:lnTo>
                    <a:pt x="317296" y="6098946"/>
                  </a:lnTo>
                  <a:lnTo>
                    <a:pt x="315772" y="6101118"/>
                  </a:lnTo>
                  <a:lnTo>
                    <a:pt x="318389" y="6100216"/>
                  </a:lnTo>
                  <a:lnTo>
                    <a:pt x="318770" y="6096406"/>
                  </a:lnTo>
                  <a:close/>
                </a:path>
                <a:path w="732789" h="6382384">
                  <a:moveTo>
                    <a:pt x="319722" y="6100318"/>
                  </a:moveTo>
                  <a:lnTo>
                    <a:pt x="318541" y="6101207"/>
                  </a:lnTo>
                  <a:lnTo>
                    <a:pt x="318985" y="6101169"/>
                  </a:lnTo>
                  <a:lnTo>
                    <a:pt x="319532" y="6101194"/>
                  </a:lnTo>
                  <a:lnTo>
                    <a:pt x="319722" y="6100318"/>
                  </a:lnTo>
                  <a:close/>
                </a:path>
                <a:path w="732789" h="6382384">
                  <a:moveTo>
                    <a:pt x="327901" y="6094971"/>
                  </a:moveTo>
                  <a:lnTo>
                    <a:pt x="325983" y="6092520"/>
                  </a:lnTo>
                  <a:lnTo>
                    <a:pt x="324104" y="6092634"/>
                  </a:lnTo>
                  <a:lnTo>
                    <a:pt x="322389" y="6095073"/>
                  </a:lnTo>
                  <a:lnTo>
                    <a:pt x="321868" y="6094374"/>
                  </a:lnTo>
                  <a:lnTo>
                    <a:pt x="322160" y="6093422"/>
                  </a:lnTo>
                  <a:lnTo>
                    <a:pt x="322173" y="6092774"/>
                  </a:lnTo>
                  <a:lnTo>
                    <a:pt x="321043" y="6094603"/>
                  </a:lnTo>
                  <a:lnTo>
                    <a:pt x="319811" y="6097727"/>
                  </a:lnTo>
                  <a:lnTo>
                    <a:pt x="321106" y="6100775"/>
                  </a:lnTo>
                  <a:lnTo>
                    <a:pt x="322059" y="6097308"/>
                  </a:lnTo>
                  <a:lnTo>
                    <a:pt x="322580" y="6098641"/>
                  </a:lnTo>
                  <a:lnTo>
                    <a:pt x="323494" y="6094539"/>
                  </a:lnTo>
                  <a:lnTo>
                    <a:pt x="324612" y="6093993"/>
                  </a:lnTo>
                  <a:lnTo>
                    <a:pt x="325691" y="6095390"/>
                  </a:lnTo>
                  <a:lnTo>
                    <a:pt x="325678" y="6096673"/>
                  </a:lnTo>
                  <a:lnTo>
                    <a:pt x="325958" y="6095746"/>
                  </a:lnTo>
                  <a:lnTo>
                    <a:pt x="327609" y="6097206"/>
                  </a:lnTo>
                  <a:lnTo>
                    <a:pt x="327901" y="6094971"/>
                  </a:lnTo>
                  <a:close/>
                </a:path>
                <a:path w="732789" h="6382384">
                  <a:moveTo>
                    <a:pt x="331216" y="6097194"/>
                  </a:moveTo>
                  <a:lnTo>
                    <a:pt x="330669" y="6095238"/>
                  </a:lnTo>
                  <a:lnTo>
                    <a:pt x="329565" y="6095771"/>
                  </a:lnTo>
                  <a:lnTo>
                    <a:pt x="329272" y="6099302"/>
                  </a:lnTo>
                  <a:lnTo>
                    <a:pt x="330962" y="6098159"/>
                  </a:lnTo>
                  <a:lnTo>
                    <a:pt x="331216" y="6097194"/>
                  </a:lnTo>
                  <a:close/>
                </a:path>
                <a:path w="732789" h="6382384">
                  <a:moveTo>
                    <a:pt x="365302" y="0"/>
                  </a:moveTo>
                  <a:lnTo>
                    <a:pt x="363131" y="990"/>
                  </a:lnTo>
                  <a:lnTo>
                    <a:pt x="364185" y="1143"/>
                  </a:lnTo>
                  <a:lnTo>
                    <a:pt x="365302" y="0"/>
                  </a:lnTo>
                  <a:close/>
                </a:path>
                <a:path w="732789" h="6382384">
                  <a:moveTo>
                    <a:pt x="538949" y="6426"/>
                  </a:moveTo>
                  <a:lnTo>
                    <a:pt x="538403" y="4749"/>
                  </a:lnTo>
                  <a:lnTo>
                    <a:pt x="536816" y="3594"/>
                  </a:lnTo>
                  <a:lnTo>
                    <a:pt x="535711" y="5168"/>
                  </a:lnTo>
                  <a:lnTo>
                    <a:pt x="537006" y="5473"/>
                  </a:lnTo>
                  <a:lnTo>
                    <a:pt x="538251" y="6819"/>
                  </a:lnTo>
                  <a:lnTo>
                    <a:pt x="538949" y="6426"/>
                  </a:lnTo>
                  <a:close/>
                </a:path>
                <a:path w="732789" h="6382384">
                  <a:moveTo>
                    <a:pt x="599224" y="6591"/>
                  </a:moveTo>
                  <a:lnTo>
                    <a:pt x="597458" y="7429"/>
                  </a:lnTo>
                  <a:lnTo>
                    <a:pt x="597573" y="10756"/>
                  </a:lnTo>
                  <a:lnTo>
                    <a:pt x="598639" y="10261"/>
                  </a:lnTo>
                  <a:lnTo>
                    <a:pt x="599224" y="6591"/>
                  </a:lnTo>
                  <a:close/>
                </a:path>
                <a:path w="732789" h="6382384">
                  <a:moveTo>
                    <a:pt x="732307" y="28968"/>
                  </a:moveTo>
                  <a:lnTo>
                    <a:pt x="731431" y="29057"/>
                  </a:lnTo>
                  <a:lnTo>
                    <a:pt x="730554" y="29159"/>
                  </a:lnTo>
                  <a:lnTo>
                    <a:pt x="729653" y="29298"/>
                  </a:lnTo>
                  <a:lnTo>
                    <a:pt x="731583" y="29171"/>
                  </a:lnTo>
                  <a:lnTo>
                    <a:pt x="732307" y="2896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3163874" y="7318453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70" h="283845">
                  <a:moveTo>
                    <a:pt x="354219" y="0"/>
                  </a:moveTo>
                  <a:lnTo>
                    <a:pt x="0" y="0"/>
                  </a:lnTo>
                  <a:lnTo>
                    <a:pt x="0" y="205072"/>
                  </a:lnTo>
                  <a:lnTo>
                    <a:pt x="5759" y="234592"/>
                  </a:lnTo>
                  <a:lnTo>
                    <a:pt x="21962" y="259599"/>
                  </a:lnTo>
                  <a:lnTo>
                    <a:pt x="46992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209562" y="7358603"/>
              <a:ext cx="354379" cy="191001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699175" y="3772471"/>
              <a:ext cx="5046963" cy="6240645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4198819" y="4334946"/>
              <a:ext cx="3901440" cy="5095875"/>
            </a:xfrm>
            <a:custGeom>
              <a:avLst/>
              <a:gdLst/>
              <a:ahLst/>
              <a:cxnLst/>
              <a:rect l="l" t="t" r="r" b="b"/>
              <a:pathLst>
                <a:path w="3901440" h="5095875">
                  <a:moveTo>
                    <a:pt x="3248204" y="0"/>
                  </a:moveTo>
                  <a:lnTo>
                    <a:pt x="0" y="457462"/>
                  </a:lnTo>
                  <a:lnTo>
                    <a:pt x="653236" y="5095656"/>
                  </a:lnTo>
                  <a:lnTo>
                    <a:pt x="3901441" y="4638193"/>
                  </a:lnTo>
                  <a:lnTo>
                    <a:pt x="3796513" y="3893169"/>
                  </a:lnTo>
                  <a:lnTo>
                    <a:pt x="662597" y="3893169"/>
                  </a:lnTo>
                  <a:lnTo>
                    <a:pt x="254494" y="995456"/>
                  </a:lnTo>
                  <a:lnTo>
                    <a:pt x="3152207" y="587343"/>
                  </a:lnTo>
                  <a:lnTo>
                    <a:pt x="3330925" y="587343"/>
                  </a:lnTo>
                  <a:lnTo>
                    <a:pt x="3248204" y="0"/>
                  </a:lnTo>
                  <a:close/>
                </a:path>
                <a:path w="3901440" h="5095875">
                  <a:moveTo>
                    <a:pt x="3330925" y="587343"/>
                  </a:moveTo>
                  <a:lnTo>
                    <a:pt x="3152207" y="587343"/>
                  </a:lnTo>
                  <a:lnTo>
                    <a:pt x="3560310" y="3485056"/>
                  </a:lnTo>
                  <a:lnTo>
                    <a:pt x="662597" y="3893169"/>
                  </a:lnTo>
                  <a:lnTo>
                    <a:pt x="3796513" y="3893169"/>
                  </a:lnTo>
                  <a:lnTo>
                    <a:pt x="3330925" y="5873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6697659" y="585615"/>
              <a:ext cx="549826" cy="689151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6827579" y="975938"/>
              <a:ext cx="115286" cy="264169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6852345" y="929249"/>
              <a:ext cx="254180" cy="145953"/>
            </a:xfrm>
            <a:prstGeom prst="rect">
              <a:avLst/>
            </a:prstGeom>
          </p:spPr>
        </p:pic>
      </p:grpSp>
      <p:grpSp>
        <p:nvGrpSpPr>
          <p:cNvPr id="67" name="object 67"/>
          <p:cNvGrpSpPr/>
          <p:nvPr/>
        </p:nvGrpSpPr>
        <p:grpSpPr>
          <a:xfrm>
            <a:off x="15478394" y="5293242"/>
            <a:ext cx="3787775" cy="4067175"/>
            <a:chOff x="15478394" y="5293242"/>
            <a:chExt cx="3787775" cy="4067175"/>
          </a:xfrm>
        </p:grpSpPr>
        <p:sp>
          <p:nvSpPr>
            <p:cNvPr id="68" name="object 68"/>
            <p:cNvSpPr/>
            <p:nvPr/>
          </p:nvSpPr>
          <p:spPr>
            <a:xfrm>
              <a:off x="15478392" y="7260062"/>
              <a:ext cx="819785" cy="309245"/>
            </a:xfrm>
            <a:custGeom>
              <a:avLst/>
              <a:gdLst/>
              <a:ahLst/>
              <a:cxnLst/>
              <a:rect l="l" t="t" r="r" b="b"/>
              <a:pathLst>
                <a:path w="819784" h="309245">
                  <a:moveTo>
                    <a:pt x="2108" y="295351"/>
                  </a:moveTo>
                  <a:lnTo>
                    <a:pt x="1866" y="293712"/>
                  </a:lnTo>
                  <a:lnTo>
                    <a:pt x="1739" y="295592"/>
                  </a:lnTo>
                  <a:lnTo>
                    <a:pt x="2108" y="295351"/>
                  </a:lnTo>
                  <a:close/>
                </a:path>
                <a:path w="819784" h="309245">
                  <a:moveTo>
                    <a:pt x="20612" y="304838"/>
                  </a:moveTo>
                  <a:lnTo>
                    <a:pt x="18224" y="303999"/>
                  </a:lnTo>
                  <a:lnTo>
                    <a:pt x="18491" y="304838"/>
                  </a:lnTo>
                  <a:lnTo>
                    <a:pt x="16929" y="306108"/>
                  </a:lnTo>
                  <a:lnTo>
                    <a:pt x="19456" y="307378"/>
                  </a:lnTo>
                  <a:lnTo>
                    <a:pt x="20612" y="304838"/>
                  </a:lnTo>
                  <a:close/>
                </a:path>
                <a:path w="819784" h="309245">
                  <a:moveTo>
                    <a:pt x="23418" y="304126"/>
                  </a:moveTo>
                  <a:lnTo>
                    <a:pt x="22618" y="304838"/>
                  </a:lnTo>
                  <a:lnTo>
                    <a:pt x="23279" y="304838"/>
                  </a:lnTo>
                  <a:lnTo>
                    <a:pt x="23418" y="304126"/>
                  </a:lnTo>
                  <a:close/>
                </a:path>
                <a:path w="819784" h="309245">
                  <a:moveTo>
                    <a:pt x="79540" y="294678"/>
                  </a:moveTo>
                  <a:lnTo>
                    <a:pt x="78028" y="293662"/>
                  </a:lnTo>
                  <a:lnTo>
                    <a:pt x="79324" y="294906"/>
                  </a:lnTo>
                  <a:lnTo>
                    <a:pt x="79540" y="294678"/>
                  </a:lnTo>
                  <a:close/>
                </a:path>
                <a:path w="819784" h="309245">
                  <a:moveTo>
                    <a:pt x="80391" y="295948"/>
                  </a:moveTo>
                  <a:lnTo>
                    <a:pt x="79324" y="294906"/>
                  </a:lnTo>
                  <a:lnTo>
                    <a:pt x="77089" y="297218"/>
                  </a:lnTo>
                  <a:lnTo>
                    <a:pt x="80391" y="295948"/>
                  </a:lnTo>
                  <a:close/>
                </a:path>
                <a:path w="819784" h="309245">
                  <a:moveTo>
                    <a:pt x="98958" y="280708"/>
                  </a:moveTo>
                  <a:lnTo>
                    <a:pt x="98933" y="280504"/>
                  </a:lnTo>
                  <a:lnTo>
                    <a:pt x="98729" y="280708"/>
                  </a:lnTo>
                  <a:lnTo>
                    <a:pt x="98958" y="280708"/>
                  </a:lnTo>
                  <a:close/>
                </a:path>
                <a:path w="819784" h="309245">
                  <a:moveTo>
                    <a:pt x="99771" y="286791"/>
                  </a:moveTo>
                  <a:lnTo>
                    <a:pt x="99098" y="286105"/>
                  </a:lnTo>
                  <a:lnTo>
                    <a:pt x="98590" y="285280"/>
                  </a:lnTo>
                  <a:lnTo>
                    <a:pt x="98145" y="284454"/>
                  </a:lnTo>
                  <a:lnTo>
                    <a:pt x="98983" y="286410"/>
                  </a:lnTo>
                  <a:lnTo>
                    <a:pt x="95973" y="287896"/>
                  </a:lnTo>
                  <a:lnTo>
                    <a:pt x="99771" y="286791"/>
                  </a:lnTo>
                  <a:close/>
                </a:path>
                <a:path w="819784" h="309245">
                  <a:moveTo>
                    <a:pt x="102260" y="283248"/>
                  </a:moveTo>
                  <a:lnTo>
                    <a:pt x="101523" y="282016"/>
                  </a:lnTo>
                  <a:lnTo>
                    <a:pt x="100723" y="282765"/>
                  </a:lnTo>
                  <a:lnTo>
                    <a:pt x="102260" y="283248"/>
                  </a:lnTo>
                  <a:close/>
                </a:path>
                <a:path w="819784" h="309245">
                  <a:moveTo>
                    <a:pt x="105778" y="288328"/>
                  </a:moveTo>
                  <a:lnTo>
                    <a:pt x="99872" y="283565"/>
                  </a:lnTo>
                  <a:lnTo>
                    <a:pt x="100203" y="283248"/>
                  </a:lnTo>
                  <a:lnTo>
                    <a:pt x="100723" y="282765"/>
                  </a:lnTo>
                  <a:lnTo>
                    <a:pt x="98209" y="281978"/>
                  </a:lnTo>
                  <a:lnTo>
                    <a:pt x="98844" y="284518"/>
                  </a:lnTo>
                  <a:lnTo>
                    <a:pt x="99783" y="283641"/>
                  </a:lnTo>
                  <a:lnTo>
                    <a:pt x="103403" y="288328"/>
                  </a:lnTo>
                  <a:lnTo>
                    <a:pt x="105778" y="288328"/>
                  </a:lnTo>
                  <a:close/>
                </a:path>
                <a:path w="819784" h="309245">
                  <a:moveTo>
                    <a:pt x="115862" y="261658"/>
                  </a:moveTo>
                  <a:lnTo>
                    <a:pt x="115633" y="261658"/>
                  </a:lnTo>
                  <a:lnTo>
                    <a:pt x="115493" y="261861"/>
                  </a:lnTo>
                  <a:lnTo>
                    <a:pt x="115862" y="261658"/>
                  </a:lnTo>
                  <a:close/>
                </a:path>
                <a:path w="819784" h="309245">
                  <a:moveTo>
                    <a:pt x="134188" y="275628"/>
                  </a:moveTo>
                  <a:lnTo>
                    <a:pt x="133629" y="275501"/>
                  </a:lnTo>
                  <a:lnTo>
                    <a:pt x="133375" y="275628"/>
                  </a:lnTo>
                  <a:lnTo>
                    <a:pt x="133959" y="276948"/>
                  </a:lnTo>
                  <a:lnTo>
                    <a:pt x="134188" y="275628"/>
                  </a:lnTo>
                  <a:close/>
                </a:path>
                <a:path w="819784" h="309245">
                  <a:moveTo>
                    <a:pt x="135623" y="280708"/>
                  </a:moveTo>
                  <a:lnTo>
                    <a:pt x="133959" y="276948"/>
                  </a:lnTo>
                  <a:lnTo>
                    <a:pt x="133756" y="278168"/>
                  </a:lnTo>
                  <a:lnTo>
                    <a:pt x="131787" y="278168"/>
                  </a:lnTo>
                  <a:lnTo>
                    <a:pt x="135623" y="280708"/>
                  </a:lnTo>
                  <a:close/>
                </a:path>
                <a:path w="819784" h="309245">
                  <a:moveTo>
                    <a:pt x="179324" y="269278"/>
                  </a:moveTo>
                  <a:lnTo>
                    <a:pt x="176110" y="266738"/>
                  </a:lnTo>
                  <a:lnTo>
                    <a:pt x="176961" y="268008"/>
                  </a:lnTo>
                  <a:lnTo>
                    <a:pt x="176504" y="269278"/>
                  </a:lnTo>
                  <a:lnTo>
                    <a:pt x="179324" y="269278"/>
                  </a:lnTo>
                  <a:close/>
                </a:path>
                <a:path w="819784" h="309245">
                  <a:moveTo>
                    <a:pt x="253733" y="244436"/>
                  </a:moveTo>
                  <a:lnTo>
                    <a:pt x="253072" y="245008"/>
                  </a:lnTo>
                  <a:lnTo>
                    <a:pt x="253377" y="244983"/>
                  </a:lnTo>
                  <a:lnTo>
                    <a:pt x="253631" y="244817"/>
                  </a:lnTo>
                  <a:lnTo>
                    <a:pt x="253733" y="244436"/>
                  </a:lnTo>
                  <a:close/>
                </a:path>
                <a:path w="819784" h="309245">
                  <a:moveTo>
                    <a:pt x="257187" y="216179"/>
                  </a:moveTo>
                  <a:lnTo>
                    <a:pt x="255066" y="217779"/>
                  </a:lnTo>
                  <a:lnTo>
                    <a:pt x="256235" y="217614"/>
                  </a:lnTo>
                  <a:lnTo>
                    <a:pt x="257187" y="216179"/>
                  </a:lnTo>
                  <a:close/>
                </a:path>
                <a:path w="819784" h="309245">
                  <a:moveTo>
                    <a:pt x="266141" y="241338"/>
                  </a:moveTo>
                  <a:lnTo>
                    <a:pt x="266065" y="240868"/>
                  </a:lnTo>
                  <a:lnTo>
                    <a:pt x="265074" y="242595"/>
                  </a:lnTo>
                  <a:lnTo>
                    <a:pt x="266141" y="241338"/>
                  </a:lnTo>
                  <a:close/>
                </a:path>
                <a:path w="819784" h="309245">
                  <a:moveTo>
                    <a:pt x="293382" y="230695"/>
                  </a:moveTo>
                  <a:lnTo>
                    <a:pt x="293001" y="230124"/>
                  </a:lnTo>
                  <a:lnTo>
                    <a:pt x="292354" y="231178"/>
                  </a:lnTo>
                  <a:lnTo>
                    <a:pt x="293382" y="230695"/>
                  </a:lnTo>
                  <a:close/>
                </a:path>
                <a:path w="819784" h="309245">
                  <a:moveTo>
                    <a:pt x="295071" y="229908"/>
                  </a:moveTo>
                  <a:lnTo>
                    <a:pt x="293382" y="230695"/>
                  </a:lnTo>
                  <a:lnTo>
                    <a:pt x="294576" y="232448"/>
                  </a:lnTo>
                  <a:lnTo>
                    <a:pt x="295071" y="229908"/>
                  </a:lnTo>
                  <a:close/>
                </a:path>
                <a:path w="819784" h="309245">
                  <a:moveTo>
                    <a:pt x="350989" y="212128"/>
                  </a:moveTo>
                  <a:lnTo>
                    <a:pt x="350761" y="212128"/>
                  </a:lnTo>
                  <a:lnTo>
                    <a:pt x="350989" y="212128"/>
                  </a:lnTo>
                  <a:close/>
                </a:path>
                <a:path w="819784" h="309245">
                  <a:moveTo>
                    <a:pt x="390309" y="181114"/>
                  </a:moveTo>
                  <a:lnTo>
                    <a:pt x="390118" y="181051"/>
                  </a:lnTo>
                  <a:lnTo>
                    <a:pt x="389851" y="180949"/>
                  </a:lnTo>
                  <a:lnTo>
                    <a:pt x="390309" y="181114"/>
                  </a:lnTo>
                  <a:close/>
                </a:path>
                <a:path w="819784" h="309245">
                  <a:moveTo>
                    <a:pt x="417550" y="191808"/>
                  </a:moveTo>
                  <a:lnTo>
                    <a:pt x="417398" y="191516"/>
                  </a:lnTo>
                  <a:lnTo>
                    <a:pt x="417271" y="191808"/>
                  </a:lnTo>
                  <a:lnTo>
                    <a:pt x="417550" y="191808"/>
                  </a:lnTo>
                  <a:close/>
                </a:path>
                <a:path w="819784" h="309245">
                  <a:moveTo>
                    <a:pt x="419404" y="193078"/>
                  </a:moveTo>
                  <a:lnTo>
                    <a:pt x="418757" y="191808"/>
                  </a:lnTo>
                  <a:lnTo>
                    <a:pt x="417550" y="191808"/>
                  </a:lnTo>
                  <a:lnTo>
                    <a:pt x="418198" y="193078"/>
                  </a:lnTo>
                  <a:lnTo>
                    <a:pt x="419404" y="193078"/>
                  </a:lnTo>
                  <a:close/>
                </a:path>
                <a:path w="819784" h="309245">
                  <a:moveTo>
                    <a:pt x="432028" y="166204"/>
                  </a:moveTo>
                  <a:lnTo>
                    <a:pt x="431863" y="166408"/>
                  </a:lnTo>
                  <a:lnTo>
                    <a:pt x="431444" y="167906"/>
                  </a:lnTo>
                  <a:lnTo>
                    <a:pt x="431634" y="167678"/>
                  </a:lnTo>
                  <a:lnTo>
                    <a:pt x="432028" y="166204"/>
                  </a:lnTo>
                  <a:close/>
                </a:path>
                <a:path w="819784" h="309245">
                  <a:moveTo>
                    <a:pt x="436626" y="160058"/>
                  </a:moveTo>
                  <a:lnTo>
                    <a:pt x="434873" y="161328"/>
                  </a:lnTo>
                  <a:lnTo>
                    <a:pt x="430834" y="162598"/>
                  </a:lnTo>
                  <a:lnTo>
                    <a:pt x="430631" y="165138"/>
                  </a:lnTo>
                  <a:lnTo>
                    <a:pt x="431203" y="165138"/>
                  </a:lnTo>
                  <a:lnTo>
                    <a:pt x="431723" y="163868"/>
                  </a:lnTo>
                  <a:lnTo>
                    <a:pt x="432638" y="163868"/>
                  </a:lnTo>
                  <a:lnTo>
                    <a:pt x="432028" y="166204"/>
                  </a:lnTo>
                  <a:lnTo>
                    <a:pt x="433946" y="163868"/>
                  </a:lnTo>
                  <a:lnTo>
                    <a:pt x="434987" y="162598"/>
                  </a:lnTo>
                  <a:lnTo>
                    <a:pt x="436626" y="160058"/>
                  </a:lnTo>
                  <a:close/>
                </a:path>
                <a:path w="819784" h="309245">
                  <a:moveTo>
                    <a:pt x="444601" y="158965"/>
                  </a:moveTo>
                  <a:lnTo>
                    <a:pt x="443344" y="157670"/>
                  </a:lnTo>
                  <a:lnTo>
                    <a:pt x="441236" y="157340"/>
                  </a:lnTo>
                  <a:lnTo>
                    <a:pt x="440753" y="159258"/>
                  </a:lnTo>
                  <a:lnTo>
                    <a:pt x="442201" y="158953"/>
                  </a:lnTo>
                  <a:lnTo>
                    <a:pt x="444042" y="159626"/>
                  </a:lnTo>
                  <a:lnTo>
                    <a:pt x="444601" y="158965"/>
                  </a:lnTo>
                  <a:close/>
                </a:path>
                <a:path w="819784" h="309245">
                  <a:moveTo>
                    <a:pt x="463499" y="156832"/>
                  </a:moveTo>
                  <a:lnTo>
                    <a:pt x="462724" y="155981"/>
                  </a:lnTo>
                  <a:lnTo>
                    <a:pt x="462648" y="157518"/>
                  </a:lnTo>
                  <a:lnTo>
                    <a:pt x="463499" y="156832"/>
                  </a:lnTo>
                  <a:close/>
                </a:path>
                <a:path w="819784" h="309245">
                  <a:moveTo>
                    <a:pt x="463727" y="156248"/>
                  </a:moveTo>
                  <a:lnTo>
                    <a:pt x="462915" y="154978"/>
                  </a:lnTo>
                  <a:lnTo>
                    <a:pt x="462102" y="153708"/>
                  </a:lnTo>
                  <a:lnTo>
                    <a:pt x="460667" y="153708"/>
                  </a:lnTo>
                  <a:lnTo>
                    <a:pt x="462724" y="155981"/>
                  </a:lnTo>
                  <a:lnTo>
                    <a:pt x="462775" y="154978"/>
                  </a:lnTo>
                  <a:lnTo>
                    <a:pt x="463727" y="156248"/>
                  </a:lnTo>
                  <a:close/>
                </a:path>
                <a:path w="819784" h="309245">
                  <a:moveTo>
                    <a:pt x="476237" y="241668"/>
                  </a:moveTo>
                  <a:lnTo>
                    <a:pt x="474853" y="238455"/>
                  </a:lnTo>
                  <a:lnTo>
                    <a:pt x="474560" y="239699"/>
                  </a:lnTo>
                  <a:lnTo>
                    <a:pt x="474840" y="240588"/>
                  </a:lnTo>
                  <a:lnTo>
                    <a:pt x="475957" y="242303"/>
                  </a:lnTo>
                  <a:lnTo>
                    <a:pt x="476237" y="241668"/>
                  </a:lnTo>
                  <a:close/>
                </a:path>
                <a:path w="819784" h="309245">
                  <a:moveTo>
                    <a:pt x="481037" y="243357"/>
                  </a:moveTo>
                  <a:lnTo>
                    <a:pt x="480771" y="241566"/>
                  </a:lnTo>
                  <a:lnTo>
                    <a:pt x="479945" y="238633"/>
                  </a:lnTo>
                  <a:lnTo>
                    <a:pt x="477989" y="236093"/>
                  </a:lnTo>
                  <a:lnTo>
                    <a:pt x="479094" y="239293"/>
                  </a:lnTo>
                  <a:lnTo>
                    <a:pt x="478256" y="238175"/>
                  </a:lnTo>
                  <a:lnTo>
                    <a:pt x="479628" y="241973"/>
                  </a:lnTo>
                  <a:lnTo>
                    <a:pt x="479336" y="242608"/>
                  </a:lnTo>
                  <a:lnTo>
                    <a:pt x="478218" y="241490"/>
                  </a:lnTo>
                  <a:lnTo>
                    <a:pt x="477672" y="240347"/>
                  </a:lnTo>
                  <a:lnTo>
                    <a:pt x="477951" y="241211"/>
                  </a:lnTo>
                  <a:lnTo>
                    <a:pt x="476529" y="240118"/>
                  </a:lnTo>
                  <a:lnTo>
                    <a:pt x="477354" y="242163"/>
                  </a:lnTo>
                  <a:lnTo>
                    <a:pt x="479336" y="244119"/>
                  </a:lnTo>
                  <a:lnTo>
                    <a:pt x="480187" y="243751"/>
                  </a:lnTo>
                  <a:lnTo>
                    <a:pt x="479920" y="241338"/>
                  </a:lnTo>
                  <a:lnTo>
                    <a:pt x="480479" y="241896"/>
                  </a:lnTo>
                  <a:lnTo>
                    <a:pt x="480758" y="242785"/>
                  </a:lnTo>
                  <a:lnTo>
                    <a:pt x="481037" y="243357"/>
                  </a:lnTo>
                  <a:close/>
                </a:path>
                <a:path w="819784" h="309245">
                  <a:moveTo>
                    <a:pt x="483641" y="232778"/>
                  </a:moveTo>
                  <a:lnTo>
                    <a:pt x="483387" y="232295"/>
                  </a:lnTo>
                  <a:lnTo>
                    <a:pt x="483311" y="232537"/>
                  </a:lnTo>
                  <a:lnTo>
                    <a:pt x="483336" y="232905"/>
                  </a:lnTo>
                  <a:lnTo>
                    <a:pt x="483425" y="233337"/>
                  </a:lnTo>
                  <a:lnTo>
                    <a:pt x="483476" y="233133"/>
                  </a:lnTo>
                  <a:lnTo>
                    <a:pt x="483539" y="232956"/>
                  </a:lnTo>
                  <a:lnTo>
                    <a:pt x="483641" y="232778"/>
                  </a:lnTo>
                  <a:close/>
                </a:path>
                <a:path w="819784" h="309245">
                  <a:moveTo>
                    <a:pt x="484238" y="232219"/>
                  </a:moveTo>
                  <a:lnTo>
                    <a:pt x="483997" y="232257"/>
                  </a:lnTo>
                  <a:lnTo>
                    <a:pt x="483831" y="232486"/>
                  </a:lnTo>
                  <a:lnTo>
                    <a:pt x="483958" y="232384"/>
                  </a:lnTo>
                  <a:lnTo>
                    <a:pt x="484238" y="232219"/>
                  </a:lnTo>
                  <a:close/>
                </a:path>
                <a:path w="819784" h="309245">
                  <a:moveTo>
                    <a:pt x="491617" y="241477"/>
                  </a:moveTo>
                  <a:lnTo>
                    <a:pt x="491566" y="241808"/>
                  </a:lnTo>
                  <a:lnTo>
                    <a:pt x="491591" y="241655"/>
                  </a:lnTo>
                  <a:lnTo>
                    <a:pt x="491617" y="241477"/>
                  </a:lnTo>
                  <a:close/>
                </a:path>
                <a:path w="819784" h="309245">
                  <a:moveTo>
                    <a:pt x="502856" y="160058"/>
                  </a:moveTo>
                  <a:lnTo>
                    <a:pt x="502031" y="161328"/>
                  </a:lnTo>
                  <a:lnTo>
                    <a:pt x="502856" y="160058"/>
                  </a:lnTo>
                  <a:close/>
                </a:path>
                <a:path w="819784" h="309245">
                  <a:moveTo>
                    <a:pt x="503174" y="135775"/>
                  </a:moveTo>
                  <a:lnTo>
                    <a:pt x="501980" y="135775"/>
                  </a:lnTo>
                  <a:lnTo>
                    <a:pt x="502183" y="135940"/>
                  </a:lnTo>
                  <a:lnTo>
                    <a:pt x="502386" y="136042"/>
                  </a:lnTo>
                  <a:lnTo>
                    <a:pt x="502589" y="136182"/>
                  </a:lnTo>
                  <a:lnTo>
                    <a:pt x="503174" y="135775"/>
                  </a:lnTo>
                  <a:close/>
                </a:path>
                <a:path w="819784" h="309245">
                  <a:moveTo>
                    <a:pt x="507212" y="133819"/>
                  </a:moveTo>
                  <a:lnTo>
                    <a:pt x="506031" y="130289"/>
                  </a:lnTo>
                  <a:lnTo>
                    <a:pt x="504659" y="131914"/>
                  </a:lnTo>
                  <a:lnTo>
                    <a:pt x="506374" y="134785"/>
                  </a:lnTo>
                  <a:lnTo>
                    <a:pt x="507212" y="133819"/>
                  </a:lnTo>
                  <a:close/>
                </a:path>
                <a:path w="819784" h="309245">
                  <a:moveTo>
                    <a:pt x="510400" y="236334"/>
                  </a:moveTo>
                  <a:lnTo>
                    <a:pt x="508965" y="233768"/>
                  </a:lnTo>
                  <a:lnTo>
                    <a:pt x="508368" y="232625"/>
                  </a:lnTo>
                  <a:lnTo>
                    <a:pt x="508876" y="233730"/>
                  </a:lnTo>
                  <a:lnTo>
                    <a:pt x="509016" y="234327"/>
                  </a:lnTo>
                  <a:lnTo>
                    <a:pt x="508927" y="234645"/>
                  </a:lnTo>
                  <a:lnTo>
                    <a:pt x="509206" y="235127"/>
                  </a:lnTo>
                  <a:lnTo>
                    <a:pt x="509587" y="235686"/>
                  </a:lnTo>
                  <a:lnTo>
                    <a:pt x="510095" y="236372"/>
                  </a:lnTo>
                  <a:lnTo>
                    <a:pt x="510400" y="236334"/>
                  </a:lnTo>
                  <a:close/>
                </a:path>
                <a:path w="819784" h="309245">
                  <a:moveTo>
                    <a:pt x="520065" y="231381"/>
                  </a:moveTo>
                  <a:lnTo>
                    <a:pt x="519760" y="229908"/>
                  </a:lnTo>
                  <a:lnTo>
                    <a:pt x="519531" y="230047"/>
                  </a:lnTo>
                  <a:lnTo>
                    <a:pt x="519861" y="230873"/>
                  </a:lnTo>
                  <a:lnTo>
                    <a:pt x="520065" y="231381"/>
                  </a:lnTo>
                  <a:close/>
                </a:path>
                <a:path w="819784" h="309245">
                  <a:moveTo>
                    <a:pt x="520166" y="132118"/>
                  </a:moveTo>
                  <a:lnTo>
                    <a:pt x="519785" y="130848"/>
                  </a:lnTo>
                  <a:lnTo>
                    <a:pt x="519836" y="132118"/>
                  </a:lnTo>
                  <a:lnTo>
                    <a:pt x="520166" y="132118"/>
                  </a:lnTo>
                  <a:close/>
                </a:path>
                <a:path w="819784" h="309245">
                  <a:moveTo>
                    <a:pt x="521576" y="127495"/>
                  </a:moveTo>
                  <a:lnTo>
                    <a:pt x="521563" y="127203"/>
                  </a:lnTo>
                  <a:lnTo>
                    <a:pt x="521017" y="127850"/>
                  </a:lnTo>
                  <a:lnTo>
                    <a:pt x="521246" y="128041"/>
                  </a:lnTo>
                  <a:lnTo>
                    <a:pt x="521373" y="128104"/>
                  </a:lnTo>
                  <a:lnTo>
                    <a:pt x="521474" y="127622"/>
                  </a:lnTo>
                  <a:lnTo>
                    <a:pt x="521576" y="127495"/>
                  </a:lnTo>
                  <a:close/>
                </a:path>
                <a:path w="819784" h="309245">
                  <a:moveTo>
                    <a:pt x="522490" y="127495"/>
                  </a:moveTo>
                  <a:lnTo>
                    <a:pt x="521728" y="127317"/>
                  </a:lnTo>
                  <a:lnTo>
                    <a:pt x="521893" y="127495"/>
                  </a:lnTo>
                  <a:lnTo>
                    <a:pt x="522490" y="127495"/>
                  </a:lnTo>
                  <a:close/>
                </a:path>
                <a:path w="819784" h="309245">
                  <a:moveTo>
                    <a:pt x="527824" y="226936"/>
                  </a:moveTo>
                  <a:lnTo>
                    <a:pt x="527634" y="226618"/>
                  </a:lnTo>
                  <a:lnTo>
                    <a:pt x="527405" y="226352"/>
                  </a:lnTo>
                  <a:lnTo>
                    <a:pt x="527189" y="226098"/>
                  </a:lnTo>
                  <a:lnTo>
                    <a:pt x="527431" y="226466"/>
                  </a:lnTo>
                  <a:lnTo>
                    <a:pt x="527672" y="226758"/>
                  </a:lnTo>
                  <a:lnTo>
                    <a:pt x="527824" y="226936"/>
                  </a:lnTo>
                  <a:close/>
                </a:path>
                <a:path w="819784" h="309245">
                  <a:moveTo>
                    <a:pt x="530466" y="149326"/>
                  </a:moveTo>
                  <a:lnTo>
                    <a:pt x="527050" y="150291"/>
                  </a:lnTo>
                  <a:lnTo>
                    <a:pt x="528066" y="150177"/>
                  </a:lnTo>
                  <a:lnTo>
                    <a:pt x="529310" y="149809"/>
                  </a:lnTo>
                  <a:lnTo>
                    <a:pt x="530466" y="149326"/>
                  </a:lnTo>
                  <a:close/>
                </a:path>
                <a:path w="819784" h="309245">
                  <a:moveTo>
                    <a:pt x="530847" y="149225"/>
                  </a:moveTo>
                  <a:lnTo>
                    <a:pt x="530479" y="149339"/>
                  </a:lnTo>
                  <a:lnTo>
                    <a:pt x="530847" y="149225"/>
                  </a:lnTo>
                  <a:close/>
                </a:path>
                <a:path w="819784" h="309245">
                  <a:moveTo>
                    <a:pt x="531152" y="219557"/>
                  </a:moveTo>
                  <a:lnTo>
                    <a:pt x="530631" y="219392"/>
                  </a:lnTo>
                  <a:lnTo>
                    <a:pt x="530834" y="219544"/>
                  </a:lnTo>
                  <a:lnTo>
                    <a:pt x="530999" y="219583"/>
                  </a:lnTo>
                  <a:lnTo>
                    <a:pt x="531152" y="219557"/>
                  </a:lnTo>
                  <a:close/>
                </a:path>
                <a:path w="819784" h="309245">
                  <a:moveTo>
                    <a:pt x="532498" y="220002"/>
                  </a:moveTo>
                  <a:lnTo>
                    <a:pt x="531964" y="219011"/>
                  </a:lnTo>
                  <a:lnTo>
                    <a:pt x="531660" y="219544"/>
                  </a:lnTo>
                  <a:lnTo>
                    <a:pt x="531152" y="219557"/>
                  </a:lnTo>
                  <a:lnTo>
                    <a:pt x="532498" y="220002"/>
                  </a:lnTo>
                  <a:close/>
                </a:path>
                <a:path w="819784" h="309245">
                  <a:moveTo>
                    <a:pt x="541477" y="116433"/>
                  </a:moveTo>
                  <a:lnTo>
                    <a:pt x="541350" y="116141"/>
                  </a:lnTo>
                  <a:lnTo>
                    <a:pt x="541083" y="115862"/>
                  </a:lnTo>
                  <a:lnTo>
                    <a:pt x="540461" y="115455"/>
                  </a:lnTo>
                  <a:lnTo>
                    <a:pt x="540766" y="115887"/>
                  </a:lnTo>
                  <a:lnTo>
                    <a:pt x="541121" y="116166"/>
                  </a:lnTo>
                  <a:lnTo>
                    <a:pt x="541477" y="116433"/>
                  </a:lnTo>
                  <a:close/>
                </a:path>
                <a:path w="819784" h="309245">
                  <a:moveTo>
                    <a:pt x="544715" y="120688"/>
                  </a:moveTo>
                  <a:lnTo>
                    <a:pt x="544080" y="118148"/>
                  </a:lnTo>
                  <a:lnTo>
                    <a:pt x="542696" y="118148"/>
                  </a:lnTo>
                  <a:lnTo>
                    <a:pt x="541477" y="116878"/>
                  </a:lnTo>
                  <a:lnTo>
                    <a:pt x="542163" y="118148"/>
                  </a:lnTo>
                  <a:lnTo>
                    <a:pt x="537565" y="118148"/>
                  </a:lnTo>
                  <a:lnTo>
                    <a:pt x="538302" y="120688"/>
                  </a:lnTo>
                  <a:lnTo>
                    <a:pt x="544715" y="120688"/>
                  </a:lnTo>
                  <a:close/>
                </a:path>
                <a:path w="819784" h="309245">
                  <a:moveTo>
                    <a:pt x="561301" y="202946"/>
                  </a:moveTo>
                  <a:lnTo>
                    <a:pt x="561086" y="202730"/>
                  </a:lnTo>
                  <a:lnTo>
                    <a:pt x="560908" y="202946"/>
                  </a:lnTo>
                  <a:lnTo>
                    <a:pt x="561009" y="203276"/>
                  </a:lnTo>
                  <a:lnTo>
                    <a:pt x="561162" y="203555"/>
                  </a:lnTo>
                  <a:lnTo>
                    <a:pt x="561251" y="203225"/>
                  </a:lnTo>
                  <a:lnTo>
                    <a:pt x="561301" y="202946"/>
                  </a:lnTo>
                  <a:close/>
                </a:path>
                <a:path w="819784" h="309245">
                  <a:moveTo>
                    <a:pt x="565721" y="133388"/>
                  </a:moveTo>
                  <a:lnTo>
                    <a:pt x="565137" y="132029"/>
                  </a:lnTo>
                  <a:lnTo>
                    <a:pt x="564781" y="133248"/>
                  </a:lnTo>
                  <a:lnTo>
                    <a:pt x="565721" y="133388"/>
                  </a:lnTo>
                  <a:close/>
                </a:path>
                <a:path w="819784" h="309245">
                  <a:moveTo>
                    <a:pt x="568159" y="202971"/>
                  </a:moveTo>
                  <a:lnTo>
                    <a:pt x="568083" y="202717"/>
                  </a:lnTo>
                  <a:lnTo>
                    <a:pt x="567664" y="202717"/>
                  </a:lnTo>
                  <a:lnTo>
                    <a:pt x="567956" y="202907"/>
                  </a:lnTo>
                  <a:lnTo>
                    <a:pt x="568159" y="202971"/>
                  </a:lnTo>
                  <a:close/>
                </a:path>
                <a:path w="819784" h="309245">
                  <a:moveTo>
                    <a:pt x="578954" y="106108"/>
                  </a:moveTo>
                  <a:lnTo>
                    <a:pt x="577964" y="106718"/>
                  </a:lnTo>
                  <a:lnTo>
                    <a:pt x="578599" y="107810"/>
                  </a:lnTo>
                  <a:lnTo>
                    <a:pt x="578954" y="106108"/>
                  </a:lnTo>
                  <a:close/>
                </a:path>
                <a:path w="819784" h="309245">
                  <a:moveTo>
                    <a:pt x="579120" y="199872"/>
                  </a:moveTo>
                  <a:lnTo>
                    <a:pt x="578993" y="200291"/>
                  </a:lnTo>
                  <a:lnTo>
                    <a:pt x="579094" y="200164"/>
                  </a:lnTo>
                  <a:lnTo>
                    <a:pt x="579120" y="199872"/>
                  </a:lnTo>
                  <a:close/>
                </a:path>
                <a:path w="819784" h="309245">
                  <a:moveTo>
                    <a:pt x="579716" y="103276"/>
                  </a:moveTo>
                  <a:lnTo>
                    <a:pt x="578624" y="103314"/>
                  </a:lnTo>
                  <a:lnTo>
                    <a:pt x="579107" y="103416"/>
                  </a:lnTo>
                  <a:lnTo>
                    <a:pt x="579450" y="103365"/>
                  </a:lnTo>
                  <a:lnTo>
                    <a:pt x="579716" y="103276"/>
                  </a:lnTo>
                  <a:close/>
                </a:path>
                <a:path w="819784" h="309245">
                  <a:moveTo>
                    <a:pt x="580009" y="105448"/>
                  </a:moveTo>
                  <a:lnTo>
                    <a:pt x="579094" y="105448"/>
                  </a:lnTo>
                  <a:lnTo>
                    <a:pt x="578954" y="106108"/>
                  </a:lnTo>
                  <a:lnTo>
                    <a:pt x="580009" y="105448"/>
                  </a:lnTo>
                  <a:close/>
                </a:path>
                <a:path w="819784" h="309245">
                  <a:moveTo>
                    <a:pt x="581647" y="191503"/>
                  </a:moveTo>
                  <a:lnTo>
                    <a:pt x="581342" y="191376"/>
                  </a:lnTo>
                  <a:lnTo>
                    <a:pt x="581177" y="191389"/>
                  </a:lnTo>
                  <a:lnTo>
                    <a:pt x="581050" y="191427"/>
                  </a:lnTo>
                  <a:lnTo>
                    <a:pt x="581647" y="191503"/>
                  </a:lnTo>
                  <a:close/>
                </a:path>
                <a:path w="819784" h="309245">
                  <a:moveTo>
                    <a:pt x="586790" y="121958"/>
                  </a:moveTo>
                  <a:lnTo>
                    <a:pt x="538670" y="121958"/>
                  </a:lnTo>
                  <a:lnTo>
                    <a:pt x="530567" y="121958"/>
                  </a:lnTo>
                  <a:lnTo>
                    <a:pt x="532638" y="128308"/>
                  </a:lnTo>
                  <a:lnTo>
                    <a:pt x="528256" y="129578"/>
                  </a:lnTo>
                  <a:lnTo>
                    <a:pt x="528637" y="127038"/>
                  </a:lnTo>
                  <a:lnTo>
                    <a:pt x="526211" y="127038"/>
                  </a:lnTo>
                  <a:lnTo>
                    <a:pt x="526923" y="125768"/>
                  </a:lnTo>
                  <a:lnTo>
                    <a:pt x="528345" y="123228"/>
                  </a:lnTo>
                  <a:lnTo>
                    <a:pt x="526961" y="124498"/>
                  </a:lnTo>
                  <a:lnTo>
                    <a:pt x="525589" y="124498"/>
                  </a:lnTo>
                  <a:lnTo>
                    <a:pt x="526122" y="125768"/>
                  </a:lnTo>
                  <a:lnTo>
                    <a:pt x="524827" y="124498"/>
                  </a:lnTo>
                  <a:lnTo>
                    <a:pt x="523379" y="129578"/>
                  </a:lnTo>
                  <a:lnTo>
                    <a:pt x="521373" y="128308"/>
                  </a:lnTo>
                  <a:lnTo>
                    <a:pt x="521131" y="129578"/>
                  </a:lnTo>
                  <a:lnTo>
                    <a:pt x="521766" y="132118"/>
                  </a:lnTo>
                  <a:lnTo>
                    <a:pt x="520166" y="132118"/>
                  </a:lnTo>
                  <a:lnTo>
                    <a:pt x="517880" y="133388"/>
                  </a:lnTo>
                  <a:lnTo>
                    <a:pt x="520103" y="134658"/>
                  </a:lnTo>
                  <a:lnTo>
                    <a:pt x="513410" y="130848"/>
                  </a:lnTo>
                  <a:lnTo>
                    <a:pt x="508368" y="141008"/>
                  </a:lnTo>
                  <a:lnTo>
                    <a:pt x="502589" y="137198"/>
                  </a:lnTo>
                  <a:lnTo>
                    <a:pt x="499833" y="138468"/>
                  </a:lnTo>
                  <a:lnTo>
                    <a:pt x="496443" y="141008"/>
                  </a:lnTo>
                  <a:lnTo>
                    <a:pt x="493750" y="142278"/>
                  </a:lnTo>
                  <a:lnTo>
                    <a:pt x="493712" y="141008"/>
                  </a:lnTo>
                  <a:lnTo>
                    <a:pt x="489496" y="141008"/>
                  </a:lnTo>
                  <a:lnTo>
                    <a:pt x="493852" y="147358"/>
                  </a:lnTo>
                  <a:lnTo>
                    <a:pt x="488759" y="147358"/>
                  </a:lnTo>
                  <a:lnTo>
                    <a:pt x="485330" y="144818"/>
                  </a:lnTo>
                  <a:lnTo>
                    <a:pt x="490385" y="144818"/>
                  </a:lnTo>
                  <a:lnTo>
                    <a:pt x="488530" y="143548"/>
                  </a:lnTo>
                  <a:lnTo>
                    <a:pt x="485444" y="138468"/>
                  </a:lnTo>
                  <a:lnTo>
                    <a:pt x="483704" y="147358"/>
                  </a:lnTo>
                  <a:lnTo>
                    <a:pt x="479348" y="144818"/>
                  </a:lnTo>
                  <a:lnTo>
                    <a:pt x="479894" y="143548"/>
                  </a:lnTo>
                  <a:lnTo>
                    <a:pt x="476846" y="142278"/>
                  </a:lnTo>
                  <a:lnTo>
                    <a:pt x="475449" y="148628"/>
                  </a:lnTo>
                  <a:lnTo>
                    <a:pt x="471297" y="148628"/>
                  </a:lnTo>
                  <a:lnTo>
                    <a:pt x="470103" y="152438"/>
                  </a:lnTo>
                  <a:lnTo>
                    <a:pt x="465810" y="154978"/>
                  </a:lnTo>
                  <a:lnTo>
                    <a:pt x="463499" y="156832"/>
                  </a:lnTo>
                  <a:lnTo>
                    <a:pt x="464121" y="157518"/>
                  </a:lnTo>
                  <a:lnTo>
                    <a:pt x="461251" y="158788"/>
                  </a:lnTo>
                  <a:lnTo>
                    <a:pt x="459714" y="157518"/>
                  </a:lnTo>
                  <a:lnTo>
                    <a:pt x="456996" y="157518"/>
                  </a:lnTo>
                  <a:lnTo>
                    <a:pt x="455663" y="154978"/>
                  </a:lnTo>
                  <a:lnTo>
                    <a:pt x="458558" y="153708"/>
                  </a:lnTo>
                  <a:lnTo>
                    <a:pt x="455714" y="151168"/>
                  </a:lnTo>
                  <a:lnTo>
                    <a:pt x="454787" y="154978"/>
                  </a:lnTo>
                  <a:lnTo>
                    <a:pt x="452996" y="154978"/>
                  </a:lnTo>
                  <a:lnTo>
                    <a:pt x="452615" y="153708"/>
                  </a:lnTo>
                  <a:lnTo>
                    <a:pt x="448271" y="156248"/>
                  </a:lnTo>
                  <a:lnTo>
                    <a:pt x="449681" y="160058"/>
                  </a:lnTo>
                  <a:lnTo>
                    <a:pt x="444703" y="161328"/>
                  </a:lnTo>
                  <a:lnTo>
                    <a:pt x="445643" y="162598"/>
                  </a:lnTo>
                  <a:lnTo>
                    <a:pt x="444423" y="167678"/>
                  </a:lnTo>
                  <a:lnTo>
                    <a:pt x="443699" y="165138"/>
                  </a:lnTo>
                  <a:lnTo>
                    <a:pt x="442607" y="161328"/>
                  </a:lnTo>
                  <a:lnTo>
                    <a:pt x="441020" y="165138"/>
                  </a:lnTo>
                  <a:lnTo>
                    <a:pt x="438772" y="161328"/>
                  </a:lnTo>
                  <a:lnTo>
                    <a:pt x="437362" y="162598"/>
                  </a:lnTo>
                  <a:lnTo>
                    <a:pt x="434009" y="167678"/>
                  </a:lnTo>
                  <a:lnTo>
                    <a:pt x="431139" y="168948"/>
                  </a:lnTo>
                  <a:lnTo>
                    <a:pt x="431444" y="167906"/>
                  </a:lnTo>
                  <a:lnTo>
                    <a:pt x="429387" y="170218"/>
                  </a:lnTo>
                  <a:lnTo>
                    <a:pt x="425894" y="171488"/>
                  </a:lnTo>
                  <a:lnTo>
                    <a:pt x="424218" y="168948"/>
                  </a:lnTo>
                  <a:lnTo>
                    <a:pt x="423392" y="167678"/>
                  </a:lnTo>
                  <a:lnTo>
                    <a:pt x="419633" y="168948"/>
                  </a:lnTo>
                  <a:lnTo>
                    <a:pt x="415404" y="168948"/>
                  </a:lnTo>
                  <a:lnTo>
                    <a:pt x="411467" y="167678"/>
                  </a:lnTo>
                  <a:lnTo>
                    <a:pt x="406323" y="172758"/>
                  </a:lnTo>
                  <a:lnTo>
                    <a:pt x="398818" y="171488"/>
                  </a:lnTo>
                  <a:lnTo>
                    <a:pt x="391807" y="174028"/>
                  </a:lnTo>
                  <a:lnTo>
                    <a:pt x="396455" y="179108"/>
                  </a:lnTo>
                  <a:lnTo>
                    <a:pt x="391172" y="176110"/>
                  </a:lnTo>
                  <a:lnTo>
                    <a:pt x="391502" y="175488"/>
                  </a:lnTo>
                  <a:lnTo>
                    <a:pt x="388023" y="174917"/>
                  </a:lnTo>
                  <a:lnTo>
                    <a:pt x="390105" y="175996"/>
                  </a:lnTo>
                  <a:lnTo>
                    <a:pt x="390575" y="176898"/>
                  </a:lnTo>
                  <a:lnTo>
                    <a:pt x="385356" y="179463"/>
                  </a:lnTo>
                  <a:lnTo>
                    <a:pt x="389839" y="180962"/>
                  </a:lnTo>
                  <a:lnTo>
                    <a:pt x="389128" y="179984"/>
                  </a:lnTo>
                  <a:lnTo>
                    <a:pt x="390664" y="177076"/>
                  </a:lnTo>
                  <a:lnTo>
                    <a:pt x="392366" y="180378"/>
                  </a:lnTo>
                  <a:lnTo>
                    <a:pt x="390817" y="181648"/>
                  </a:lnTo>
                  <a:lnTo>
                    <a:pt x="389864" y="181648"/>
                  </a:lnTo>
                  <a:lnTo>
                    <a:pt x="383514" y="180378"/>
                  </a:lnTo>
                  <a:lnTo>
                    <a:pt x="381685" y="179108"/>
                  </a:lnTo>
                  <a:lnTo>
                    <a:pt x="384632" y="177838"/>
                  </a:lnTo>
                  <a:lnTo>
                    <a:pt x="383997" y="176568"/>
                  </a:lnTo>
                  <a:lnTo>
                    <a:pt x="380174" y="177838"/>
                  </a:lnTo>
                  <a:lnTo>
                    <a:pt x="381558" y="174028"/>
                  </a:lnTo>
                  <a:lnTo>
                    <a:pt x="378574" y="174028"/>
                  </a:lnTo>
                  <a:lnTo>
                    <a:pt x="379831" y="175298"/>
                  </a:lnTo>
                  <a:lnTo>
                    <a:pt x="378383" y="177838"/>
                  </a:lnTo>
                  <a:lnTo>
                    <a:pt x="376021" y="177838"/>
                  </a:lnTo>
                  <a:lnTo>
                    <a:pt x="379933" y="179108"/>
                  </a:lnTo>
                  <a:lnTo>
                    <a:pt x="375945" y="184188"/>
                  </a:lnTo>
                  <a:lnTo>
                    <a:pt x="374992" y="180378"/>
                  </a:lnTo>
                  <a:lnTo>
                    <a:pt x="373735" y="175298"/>
                  </a:lnTo>
                  <a:lnTo>
                    <a:pt x="369697" y="180378"/>
                  </a:lnTo>
                  <a:lnTo>
                    <a:pt x="370649" y="177838"/>
                  </a:lnTo>
                  <a:lnTo>
                    <a:pt x="368414" y="180378"/>
                  </a:lnTo>
                  <a:lnTo>
                    <a:pt x="360895" y="181648"/>
                  </a:lnTo>
                  <a:lnTo>
                    <a:pt x="359956" y="186728"/>
                  </a:lnTo>
                  <a:lnTo>
                    <a:pt x="359232" y="186728"/>
                  </a:lnTo>
                  <a:lnTo>
                    <a:pt x="358051" y="185458"/>
                  </a:lnTo>
                  <a:lnTo>
                    <a:pt x="359067" y="184188"/>
                  </a:lnTo>
                  <a:lnTo>
                    <a:pt x="352463" y="185458"/>
                  </a:lnTo>
                  <a:lnTo>
                    <a:pt x="346671" y="194348"/>
                  </a:lnTo>
                  <a:lnTo>
                    <a:pt x="340702" y="193078"/>
                  </a:lnTo>
                  <a:lnTo>
                    <a:pt x="340690" y="191808"/>
                  </a:lnTo>
                  <a:lnTo>
                    <a:pt x="339636" y="191808"/>
                  </a:lnTo>
                  <a:lnTo>
                    <a:pt x="339559" y="194348"/>
                  </a:lnTo>
                  <a:lnTo>
                    <a:pt x="337566" y="194348"/>
                  </a:lnTo>
                  <a:lnTo>
                    <a:pt x="337540" y="191808"/>
                  </a:lnTo>
                  <a:lnTo>
                    <a:pt x="336969" y="191808"/>
                  </a:lnTo>
                  <a:lnTo>
                    <a:pt x="336511" y="193078"/>
                  </a:lnTo>
                  <a:lnTo>
                    <a:pt x="334683" y="195618"/>
                  </a:lnTo>
                  <a:lnTo>
                    <a:pt x="332828" y="195618"/>
                  </a:lnTo>
                  <a:lnTo>
                    <a:pt x="333603" y="193078"/>
                  </a:lnTo>
                  <a:lnTo>
                    <a:pt x="326758" y="193078"/>
                  </a:lnTo>
                  <a:lnTo>
                    <a:pt x="325437" y="200698"/>
                  </a:lnTo>
                  <a:lnTo>
                    <a:pt x="320560" y="203238"/>
                  </a:lnTo>
                  <a:lnTo>
                    <a:pt x="319125" y="199428"/>
                  </a:lnTo>
                  <a:lnTo>
                    <a:pt x="310997" y="199428"/>
                  </a:lnTo>
                  <a:lnTo>
                    <a:pt x="303555" y="200698"/>
                  </a:lnTo>
                  <a:lnTo>
                    <a:pt x="299834" y="207048"/>
                  </a:lnTo>
                  <a:lnTo>
                    <a:pt x="293636" y="210858"/>
                  </a:lnTo>
                  <a:lnTo>
                    <a:pt x="287947" y="207048"/>
                  </a:lnTo>
                  <a:lnTo>
                    <a:pt x="278841" y="212128"/>
                  </a:lnTo>
                  <a:lnTo>
                    <a:pt x="272567" y="212128"/>
                  </a:lnTo>
                  <a:lnTo>
                    <a:pt x="272199" y="215938"/>
                  </a:lnTo>
                  <a:lnTo>
                    <a:pt x="269290" y="215938"/>
                  </a:lnTo>
                  <a:lnTo>
                    <a:pt x="267728" y="221018"/>
                  </a:lnTo>
                  <a:lnTo>
                    <a:pt x="266725" y="217208"/>
                  </a:lnTo>
                  <a:lnTo>
                    <a:pt x="267309" y="217208"/>
                  </a:lnTo>
                  <a:lnTo>
                    <a:pt x="264896" y="213398"/>
                  </a:lnTo>
                  <a:lnTo>
                    <a:pt x="262001" y="214668"/>
                  </a:lnTo>
                  <a:lnTo>
                    <a:pt x="259422" y="215938"/>
                  </a:lnTo>
                  <a:lnTo>
                    <a:pt x="260616" y="221018"/>
                  </a:lnTo>
                  <a:lnTo>
                    <a:pt x="254139" y="219748"/>
                  </a:lnTo>
                  <a:lnTo>
                    <a:pt x="248234" y="222288"/>
                  </a:lnTo>
                  <a:lnTo>
                    <a:pt x="242938" y="224828"/>
                  </a:lnTo>
                  <a:lnTo>
                    <a:pt x="238315" y="223558"/>
                  </a:lnTo>
                  <a:lnTo>
                    <a:pt x="237109" y="224828"/>
                  </a:lnTo>
                  <a:lnTo>
                    <a:pt x="235115" y="226098"/>
                  </a:lnTo>
                  <a:lnTo>
                    <a:pt x="233921" y="227368"/>
                  </a:lnTo>
                  <a:lnTo>
                    <a:pt x="233159" y="224828"/>
                  </a:lnTo>
                  <a:lnTo>
                    <a:pt x="226174" y="226098"/>
                  </a:lnTo>
                  <a:lnTo>
                    <a:pt x="220878" y="227368"/>
                  </a:lnTo>
                  <a:lnTo>
                    <a:pt x="221411" y="226098"/>
                  </a:lnTo>
                  <a:lnTo>
                    <a:pt x="218262" y="226098"/>
                  </a:lnTo>
                  <a:lnTo>
                    <a:pt x="219887" y="234988"/>
                  </a:lnTo>
                  <a:lnTo>
                    <a:pt x="217068" y="236258"/>
                  </a:lnTo>
                  <a:lnTo>
                    <a:pt x="215671" y="233718"/>
                  </a:lnTo>
                  <a:lnTo>
                    <a:pt x="214972" y="232448"/>
                  </a:lnTo>
                  <a:lnTo>
                    <a:pt x="209588" y="233718"/>
                  </a:lnTo>
                  <a:lnTo>
                    <a:pt x="203009" y="231178"/>
                  </a:lnTo>
                  <a:lnTo>
                    <a:pt x="198729" y="236258"/>
                  </a:lnTo>
                  <a:lnTo>
                    <a:pt x="198462" y="234988"/>
                  </a:lnTo>
                  <a:lnTo>
                    <a:pt x="196697" y="234988"/>
                  </a:lnTo>
                  <a:lnTo>
                    <a:pt x="188582" y="233718"/>
                  </a:lnTo>
                  <a:lnTo>
                    <a:pt x="189738" y="236575"/>
                  </a:lnTo>
                  <a:lnTo>
                    <a:pt x="185432" y="241338"/>
                  </a:lnTo>
                  <a:lnTo>
                    <a:pt x="182956" y="243878"/>
                  </a:lnTo>
                  <a:lnTo>
                    <a:pt x="182638" y="240068"/>
                  </a:lnTo>
                  <a:lnTo>
                    <a:pt x="181152" y="245148"/>
                  </a:lnTo>
                  <a:lnTo>
                    <a:pt x="181343" y="246418"/>
                  </a:lnTo>
                  <a:lnTo>
                    <a:pt x="178142" y="247688"/>
                  </a:lnTo>
                  <a:lnTo>
                    <a:pt x="177228" y="247688"/>
                  </a:lnTo>
                  <a:lnTo>
                    <a:pt x="176809" y="246418"/>
                  </a:lnTo>
                  <a:lnTo>
                    <a:pt x="178092" y="246418"/>
                  </a:lnTo>
                  <a:lnTo>
                    <a:pt x="174955" y="245148"/>
                  </a:lnTo>
                  <a:lnTo>
                    <a:pt x="176695" y="248958"/>
                  </a:lnTo>
                  <a:lnTo>
                    <a:pt x="172961" y="248958"/>
                  </a:lnTo>
                  <a:lnTo>
                    <a:pt x="173710" y="246418"/>
                  </a:lnTo>
                  <a:lnTo>
                    <a:pt x="170840" y="247688"/>
                  </a:lnTo>
                  <a:lnTo>
                    <a:pt x="171323" y="247688"/>
                  </a:lnTo>
                  <a:lnTo>
                    <a:pt x="170332" y="250228"/>
                  </a:lnTo>
                  <a:lnTo>
                    <a:pt x="168871" y="252768"/>
                  </a:lnTo>
                  <a:lnTo>
                    <a:pt x="164795" y="251498"/>
                  </a:lnTo>
                  <a:lnTo>
                    <a:pt x="163703" y="248958"/>
                  </a:lnTo>
                  <a:lnTo>
                    <a:pt x="163703" y="250317"/>
                  </a:lnTo>
                  <a:lnTo>
                    <a:pt x="162750" y="252768"/>
                  </a:lnTo>
                  <a:lnTo>
                    <a:pt x="160896" y="252768"/>
                  </a:lnTo>
                  <a:lnTo>
                    <a:pt x="160413" y="251498"/>
                  </a:lnTo>
                  <a:lnTo>
                    <a:pt x="161086" y="251498"/>
                  </a:lnTo>
                  <a:lnTo>
                    <a:pt x="156552" y="250405"/>
                  </a:lnTo>
                  <a:lnTo>
                    <a:pt x="156552" y="268008"/>
                  </a:lnTo>
                  <a:lnTo>
                    <a:pt x="154432" y="268008"/>
                  </a:lnTo>
                  <a:lnTo>
                    <a:pt x="154406" y="266738"/>
                  </a:lnTo>
                  <a:lnTo>
                    <a:pt x="154889" y="266738"/>
                  </a:lnTo>
                  <a:lnTo>
                    <a:pt x="156552" y="268008"/>
                  </a:lnTo>
                  <a:lnTo>
                    <a:pt x="156552" y="250405"/>
                  </a:lnTo>
                  <a:lnTo>
                    <a:pt x="156235" y="250317"/>
                  </a:lnTo>
                  <a:lnTo>
                    <a:pt x="155867" y="248958"/>
                  </a:lnTo>
                  <a:lnTo>
                    <a:pt x="155663" y="248958"/>
                  </a:lnTo>
                  <a:lnTo>
                    <a:pt x="155663" y="251498"/>
                  </a:lnTo>
                  <a:lnTo>
                    <a:pt x="154927" y="256578"/>
                  </a:lnTo>
                  <a:lnTo>
                    <a:pt x="151358" y="254317"/>
                  </a:lnTo>
                  <a:lnTo>
                    <a:pt x="151358" y="269278"/>
                  </a:lnTo>
                  <a:lnTo>
                    <a:pt x="149821" y="270548"/>
                  </a:lnTo>
                  <a:lnTo>
                    <a:pt x="151333" y="269278"/>
                  </a:lnTo>
                  <a:lnTo>
                    <a:pt x="151358" y="254317"/>
                  </a:lnTo>
                  <a:lnTo>
                    <a:pt x="150939" y="254038"/>
                  </a:lnTo>
                  <a:lnTo>
                    <a:pt x="150622" y="252768"/>
                  </a:lnTo>
                  <a:lnTo>
                    <a:pt x="149936" y="252768"/>
                  </a:lnTo>
                  <a:lnTo>
                    <a:pt x="153720" y="251498"/>
                  </a:lnTo>
                  <a:lnTo>
                    <a:pt x="155663" y="251498"/>
                  </a:lnTo>
                  <a:lnTo>
                    <a:pt x="155663" y="248958"/>
                  </a:lnTo>
                  <a:lnTo>
                    <a:pt x="152717" y="248958"/>
                  </a:lnTo>
                  <a:lnTo>
                    <a:pt x="154165" y="245148"/>
                  </a:lnTo>
                  <a:lnTo>
                    <a:pt x="152260" y="247688"/>
                  </a:lnTo>
                  <a:lnTo>
                    <a:pt x="149212" y="252768"/>
                  </a:lnTo>
                  <a:lnTo>
                    <a:pt x="145935" y="252768"/>
                  </a:lnTo>
                  <a:lnTo>
                    <a:pt x="145516" y="251498"/>
                  </a:lnTo>
                  <a:lnTo>
                    <a:pt x="141122" y="251498"/>
                  </a:lnTo>
                  <a:lnTo>
                    <a:pt x="140728" y="250952"/>
                  </a:lnTo>
                  <a:lnTo>
                    <a:pt x="140728" y="251498"/>
                  </a:lnTo>
                  <a:lnTo>
                    <a:pt x="140258" y="252768"/>
                  </a:lnTo>
                  <a:lnTo>
                    <a:pt x="138950" y="252768"/>
                  </a:lnTo>
                  <a:lnTo>
                    <a:pt x="139052" y="251498"/>
                  </a:lnTo>
                  <a:lnTo>
                    <a:pt x="140728" y="251498"/>
                  </a:lnTo>
                  <a:lnTo>
                    <a:pt x="140728" y="250952"/>
                  </a:lnTo>
                  <a:lnTo>
                    <a:pt x="140208" y="250228"/>
                  </a:lnTo>
                  <a:lnTo>
                    <a:pt x="137337" y="251498"/>
                  </a:lnTo>
                  <a:lnTo>
                    <a:pt x="135801" y="251498"/>
                  </a:lnTo>
                  <a:lnTo>
                    <a:pt x="136677" y="255308"/>
                  </a:lnTo>
                  <a:lnTo>
                    <a:pt x="134569" y="255308"/>
                  </a:lnTo>
                  <a:lnTo>
                    <a:pt x="137045" y="256578"/>
                  </a:lnTo>
                  <a:lnTo>
                    <a:pt x="137236" y="256578"/>
                  </a:lnTo>
                  <a:lnTo>
                    <a:pt x="137934" y="255676"/>
                  </a:lnTo>
                  <a:lnTo>
                    <a:pt x="138112" y="255790"/>
                  </a:lnTo>
                  <a:lnTo>
                    <a:pt x="138379" y="255955"/>
                  </a:lnTo>
                  <a:lnTo>
                    <a:pt x="138620" y="256095"/>
                  </a:lnTo>
                  <a:lnTo>
                    <a:pt x="138709" y="255308"/>
                  </a:lnTo>
                  <a:lnTo>
                    <a:pt x="142455" y="254038"/>
                  </a:lnTo>
                  <a:lnTo>
                    <a:pt x="141630" y="256578"/>
                  </a:lnTo>
                  <a:lnTo>
                    <a:pt x="140703" y="257848"/>
                  </a:lnTo>
                  <a:lnTo>
                    <a:pt x="138620" y="256578"/>
                  </a:lnTo>
                  <a:lnTo>
                    <a:pt x="138315" y="259118"/>
                  </a:lnTo>
                  <a:lnTo>
                    <a:pt x="137947" y="260388"/>
                  </a:lnTo>
                  <a:lnTo>
                    <a:pt x="137693" y="261658"/>
                  </a:lnTo>
                  <a:lnTo>
                    <a:pt x="134594" y="257848"/>
                  </a:lnTo>
                  <a:lnTo>
                    <a:pt x="130048" y="257848"/>
                  </a:lnTo>
                  <a:lnTo>
                    <a:pt x="128866" y="255308"/>
                  </a:lnTo>
                  <a:lnTo>
                    <a:pt x="124650" y="257848"/>
                  </a:lnTo>
                  <a:lnTo>
                    <a:pt x="118249" y="259118"/>
                  </a:lnTo>
                  <a:lnTo>
                    <a:pt x="116700" y="265468"/>
                  </a:lnTo>
                  <a:lnTo>
                    <a:pt x="115557" y="265468"/>
                  </a:lnTo>
                  <a:lnTo>
                    <a:pt x="114795" y="264198"/>
                  </a:lnTo>
                  <a:lnTo>
                    <a:pt x="114084" y="262928"/>
                  </a:lnTo>
                  <a:lnTo>
                    <a:pt x="114719" y="262928"/>
                  </a:lnTo>
                  <a:lnTo>
                    <a:pt x="115493" y="261861"/>
                  </a:lnTo>
                  <a:lnTo>
                    <a:pt x="113576" y="262928"/>
                  </a:lnTo>
                  <a:lnTo>
                    <a:pt x="108508" y="264134"/>
                  </a:lnTo>
                  <a:lnTo>
                    <a:pt x="108508" y="268008"/>
                  </a:lnTo>
                  <a:lnTo>
                    <a:pt x="104762" y="266738"/>
                  </a:lnTo>
                  <a:lnTo>
                    <a:pt x="107149" y="265468"/>
                  </a:lnTo>
                  <a:lnTo>
                    <a:pt x="108254" y="264871"/>
                  </a:lnTo>
                  <a:lnTo>
                    <a:pt x="108508" y="268008"/>
                  </a:lnTo>
                  <a:lnTo>
                    <a:pt x="108508" y="264134"/>
                  </a:lnTo>
                  <a:lnTo>
                    <a:pt x="108204" y="264198"/>
                  </a:lnTo>
                  <a:lnTo>
                    <a:pt x="108229" y="264566"/>
                  </a:lnTo>
                  <a:lnTo>
                    <a:pt x="105105" y="265468"/>
                  </a:lnTo>
                  <a:lnTo>
                    <a:pt x="105435" y="264198"/>
                  </a:lnTo>
                  <a:lnTo>
                    <a:pt x="98920" y="264198"/>
                  </a:lnTo>
                  <a:lnTo>
                    <a:pt x="93891" y="269278"/>
                  </a:lnTo>
                  <a:lnTo>
                    <a:pt x="88595" y="273088"/>
                  </a:lnTo>
                  <a:lnTo>
                    <a:pt x="81292" y="271818"/>
                  </a:lnTo>
                  <a:lnTo>
                    <a:pt x="82499" y="273088"/>
                  </a:lnTo>
                  <a:lnTo>
                    <a:pt x="82791" y="273088"/>
                  </a:lnTo>
                  <a:lnTo>
                    <a:pt x="73901" y="274358"/>
                  </a:lnTo>
                  <a:lnTo>
                    <a:pt x="56654" y="279438"/>
                  </a:lnTo>
                  <a:lnTo>
                    <a:pt x="47586" y="279438"/>
                  </a:lnTo>
                  <a:lnTo>
                    <a:pt x="44145" y="278168"/>
                  </a:lnTo>
                  <a:lnTo>
                    <a:pt x="44335" y="280708"/>
                  </a:lnTo>
                  <a:lnTo>
                    <a:pt x="42786" y="283248"/>
                  </a:lnTo>
                  <a:lnTo>
                    <a:pt x="41402" y="280708"/>
                  </a:lnTo>
                  <a:lnTo>
                    <a:pt x="38849" y="284518"/>
                  </a:lnTo>
                  <a:lnTo>
                    <a:pt x="34671" y="288328"/>
                  </a:lnTo>
                  <a:lnTo>
                    <a:pt x="28968" y="279438"/>
                  </a:lnTo>
                  <a:lnTo>
                    <a:pt x="24053" y="285788"/>
                  </a:lnTo>
                  <a:lnTo>
                    <a:pt x="25273" y="287058"/>
                  </a:lnTo>
                  <a:lnTo>
                    <a:pt x="23037" y="287058"/>
                  </a:lnTo>
                  <a:lnTo>
                    <a:pt x="18707" y="289598"/>
                  </a:lnTo>
                  <a:lnTo>
                    <a:pt x="18554" y="287058"/>
                  </a:lnTo>
                  <a:lnTo>
                    <a:pt x="18415" y="288328"/>
                  </a:lnTo>
                  <a:lnTo>
                    <a:pt x="18313" y="289598"/>
                  </a:lnTo>
                  <a:lnTo>
                    <a:pt x="17233" y="288328"/>
                  </a:lnTo>
                  <a:lnTo>
                    <a:pt x="16827" y="287058"/>
                  </a:lnTo>
                  <a:lnTo>
                    <a:pt x="12115" y="290868"/>
                  </a:lnTo>
                  <a:lnTo>
                    <a:pt x="7759" y="290868"/>
                  </a:lnTo>
                  <a:lnTo>
                    <a:pt x="11391" y="284518"/>
                  </a:lnTo>
                  <a:lnTo>
                    <a:pt x="5334" y="285788"/>
                  </a:lnTo>
                  <a:lnTo>
                    <a:pt x="3251" y="287058"/>
                  </a:lnTo>
                  <a:lnTo>
                    <a:pt x="0" y="292138"/>
                  </a:lnTo>
                  <a:lnTo>
                    <a:pt x="1981" y="292138"/>
                  </a:lnTo>
                  <a:lnTo>
                    <a:pt x="3568" y="293408"/>
                  </a:lnTo>
                  <a:lnTo>
                    <a:pt x="3975" y="294678"/>
                  </a:lnTo>
                  <a:lnTo>
                    <a:pt x="2108" y="295948"/>
                  </a:lnTo>
                  <a:lnTo>
                    <a:pt x="2743" y="301028"/>
                  </a:lnTo>
                  <a:lnTo>
                    <a:pt x="2184" y="306108"/>
                  </a:lnTo>
                  <a:lnTo>
                    <a:pt x="7912" y="308648"/>
                  </a:lnTo>
                  <a:lnTo>
                    <a:pt x="10807" y="304838"/>
                  </a:lnTo>
                  <a:lnTo>
                    <a:pt x="12420" y="306108"/>
                  </a:lnTo>
                  <a:lnTo>
                    <a:pt x="9499" y="307378"/>
                  </a:lnTo>
                  <a:lnTo>
                    <a:pt x="11645" y="308648"/>
                  </a:lnTo>
                  <a:lnTo>
                    <a:pt x="12293" y="307378"/>
                  </a:lnTo>
                  <a:lnTo>
                    <a:pt x="13195" y="306108"/>
                  </a:lnTo>
                  <a:lnTo>
                    <a:pt x="13741" y="306108"/>
                  </a:lnTo>
                  <a:lnTo>
                    <a:pt x="14414" y="307378"/>
                  </a:lnTo>
                  <a:lnTo>
                    <a:pt x="15214" y="307378"/>
                  </a:lnTo>
                  <a:lnTo>
                    <a:pt x="15824" y="306108"/>
                  </a:lnTo>
                  <a:lnTo>
                    <a:pt x="16446" y="304838"/>
                  </a:lnTo>
                  <a:lnTo>
                    <a:pt x="17056" y="303593"/>
                  </a:lnTo>
                  <a:lnTo>
                    <a:pt x="18224" y="303999"/>
                  </a:lnTo>
                  <a:lnTo>
                    <a:pt x="17818" y="302704"/>
                  </a:lnTo>
                  <a:lnTo>
                    <a:pt x="17119" y="303453"/>
                  </a:lnTo>
                  <a:lnTo>
                    <a:pt x="17678" y="302298"/>
                  </a:lnTo>
                  <a:lnTo>
                    <a:pt x="17818" y="302704"/>
                  </a:lnTo>
                  <a:lnTo>
                    <a:pt x="18199" y="302298"/>
                  </a:lnTo>
                  <a:lnTo>
                    <a:pt x="19380" y="301028"/>
                  </a:lnTo>
                  <a:lnTo>
                    <a:pt x="21424" y="303453"/>
                  </a:lnTo>
                  <a:lnTo>
                    <a:pt x="21424" y="304838"/>
                  </a:lnTo>
                  <a:lnTo>
                    <a:pt x="22987" y="302298"/>
                  </a:lnTo>
                  <a:lnTo>
                    <a:pt x="23469" y="303453"/>
                  </a:lnTo>
                  <a:lnTo>
                    <a:pt x="23418" y="304126"/>
                  </a:lnTo>
                  <a:lnTo>
                    <a:pt x="24053" y="303568"/>
                  </a:lnTo>
                  <a:lnTo>
                    <a:pt x="27114" y="303568"/>
                  </a:lnTo>
                  <a:lnTo>
                    <a:pt x="27292" y="302298"/>
                  </a:lnTo>
                  <a:lnTo>
                    <a:pt x="27470" y="301028"/>
                  </a:lnTo>
                  <a:lnTo>
                    <a:pt x="29794" y="303568"/>
                  </a:lnTo>
                  <a:lnTo>
                    <a:pt x="31508" y="301028"/>
                  </a:lnTo>
                  <a:lnTo>
                    <a:pt x="33235" y="298488"/>
                  </a:lnTo>
                  <a:lnTo>
                    <a:pt x="33972" y="303149"/>
                  </a:lnTo>
                  <a:lnTo>
                    <a:pt x="33959" y="303428"/>
                  </a:lnTo>
                  <a:lnTo>
                    <a:pt x="34048" y="303568"/>
                  </a:lnTo>
                  <a:lnTo>
                    <a:pt x="34074" y="303428"/>
                  </a:lnTo>
                  <a:lnTo>
                    <a:pt x="34124" y="303237"/>
                  </a:lnTo>
                  <a:lnTo>
                    <a:pt x="34366" y="302298"/>
                  </a:lnTo>
                  <a:lnTo>
                    <a:pt x="36347" y="299758"/>
                  </a:lnTo>
                  <a:lnTo>
                    <a:pt x="37922" y="298488"/>
                  </a:lnTo>
                  <a:lnTo>
                    <a:pt x="36169" y="304838"/>
                  </a:lnTo>
                  <a:lnTo>
                    <a:pt x="42697" y="298488"/>
                  </a:lnTo>
                  <a:lnTo>
                    <a:pt x="44005" y="297218"/>
                  </a:lnTo>
                  <a:lnTo>
                    <a:pt x="44526" y="303568"/>
                  </a:lnTo>
                  <a:lnTo>
                    <a:pt x="45618" y="298488"/>
                  </a:lnTo>
                  <a:lnTo>
                    <a:pt x="51917" y="299758"/>
                  </a:lnTo>
                  <a:lnTo>
                    <a:pt x="52984" y="298488"/>
                  </a:lnTo>
                  <a:lnTo>
                    <a:pt x="54063" y="297218"/>
                  </a:lnTo>
                  <a:lnTo>
                    <a:pt x="55143" y="295948"/>
                  </a:lnTo>
                  <a:lnTo>
                    <a:pt x="54775" y="297218"/>
                  </a:lnTo>
                  <a:lnTo>
                    <a:pt x="56642" y="297218"/>
                  </a:lnTo>
                  <a:lnTo>
                    <a:pt x="57607" y="298488"/>
                  </a:lnTo>
                  <a:lnTo>
                    <a:pt x="59207" y="299758"/>
                  </a:lnTo>
                  <a:lnTo>
                    <a:pt x="58724" y="295948"/>
                  </a:lnTo>
                  <a:lnTo>
                    <a:pt x="58572" y="294678"/>
                  </a:lnTo>
                  <a:lnTo>
                    <a:pt x="61722" y="293408"/>
                  </a:lnTo>
                  <a:lnTo>
                    <a:pt x="62953" y="290868"/>
                  </a:lnTo>
                  <a:lnTo>
                    <a:pt x="66497" y="293408"/>
                  </a:lnTo>
                  <a:lnTo>
                    <a:pt x="62445" y="295948"/>
                  </a:lnTo>
                  <a:lnTo>
                    <a:pt x="64122" y="299758"/>
                  </a:lnTo>
                  <a:lnTo>
                    <a:pt x="63246" y="295948"/>
                  </a:lnTo>
                  <a:lnTo>
                    <a:pt x="67983" y="294678"/>
                  </a:lnTo>
                  <a:lnTo>
                    <a:pt x="66459" y="292138"/>
                  </a:lnTo>
                  <a:lnTo>
                    <a:pt x="69037" y="294678"/>
                  </a:lnTo>
                  <a:lnTo>
                    <a:pt x="68465" y="293408"/>
                  </a:lnTo>
                  <a:lnTo>
                    <a:pt x="70281" y="295948"/>
                  </a:lnTo>
                  <a:lnTo>
                    <a:pt x="69875" y="293408"/>
                  </a:lnTo>
                  <a:lnTo>
                    <a:pt x="69672" y="292138"/>
                  </a:lnTo>
                  <a:lnTo>
                    <a:pt x="69469" y="290868"/>
                  </a:lnTo>
                  <a:lnTo>
                    <a:pt x="71970" y="294678"/>
                  </a:lnTo>
                  <a:lnTo>
                    <a:pt x="72936" y="290868"/>
                  </a:lnTo>
                  <a:lnTo>
                    <a:pt x="76441" y="293408"/>
                  </a:lnTo>
                  <a:lnTo>
                    <a:pt x="74777" y="295948"/>
                  </a:lnTo>
                  <a:lnTo>
                    <a:pt x="77647" y="293408"/>
                  </a:lnTo>
                  <a:lnTo>
                    <a:pt x="78028" y="293662"/>
                  </a:lnTo>
                  <a:lnTo>
                    <a:pt x="77762" y="293408"/>
                  </a:lnTo>
                  <a:lnTo>
                    <a:pt x="77952" y="290868"/>
                  </a:lnTo>
                  <a:lnTo>
                    <a:pt x="79781" y="289598"/>
                  </a:lnTo>
                  <a:lnTo>
                    <a:pt x="81610" y="288328"/>
                  </a:lnTo>
                  <a:lnTo>
                    <a:pt x="80416" y="293408"/>
                  </a:lnTo>
                  <a:lnTo>
                    <a:pt x="82207" y="294678"/>
                  </a:lnTo>
                  <a:lnTo>
                    <a:pt x="84416" y="293408"/>
                  </a:lnTo>
                  <a:lnTo>
                    <a:pt x="85471" y="289598"/>
                  </a:lnTo>
                  <a:lnTo>
                    <a:pt x="88011" y="289598"/>
                  </a:lnTo>
                  <a:lnTo>
                    <a:pt x="87782" y="290868"/>
                  </a:lnTo>
                  <a:lnTo>
                    <a:pt x="88404" y="289598"/>
                  </a:lnTo>
                  <a:lnTo>
                    <a:pt x="89649" y="287058"/>
                  </a:lnTo>
                  <a:lnTo>
                    <a:pt x="95415" y="288328"/>
                  </a:lnTo>
                  <a:lnTo>
                    <a:pt x="96113" y="287058"/>
                  </a:lnTo>
                  <a:lnTo>
                    <a:pt x="97510" y="284518"/>
                  </a:lnTo>
                  <a:lnTo>
                    <a:pt x="98132" y="284518"/>
                  </a:lnTo>
                  <a:lnTo>
                    <a:pt x="97193" y="283248"/>
                  </a:lnTo>
                  <a:lnTo>
                    <a:pt x="96659" y="281978"/>
                  </a:lnTo>
                  <a:lnTo>
                    <a:pt x="96418" y="279438"/>
                  </a:lnTo>
                  <a:lnTo>
                    <a:pt x="97866" y="279438"/>
                  </a:lnTo>
                  <a:lnTo>
                    <a:pt x="98564" y="276898"/>
                  </a:lnTo>
                  <a:lnTo>
                    <a:pt x="99707" y="279438"/>
                  </a:lnTo>
                  <a:lnTo>
                    <a:pt x="98806" y="279438"/>
                  </a:lnTo>
                  <a:lnTo>
                    <a:pt x="98933" y="280504"/>
                  </a:lnTo>
                  <a:lnTo>
                    <a:pt x="99999" y="279438"/>
                  </a:lnTo>
                  <a:lnTo>
                    <a:pt x="101523" y="282016"/>
                  </a:lnTo>
                  <a:lnTo>
                    <a:pt x="104343" y="278168"/>
                  </a:lnTo>
                  <a:lnTo>
                    <a:pt x="106883" y="279438"/>
                  </a:lnTo>
                  <a:lnTo>
                    <a:pt x="108216" y="281978"/>
                  </a:lnTo>
                  <a:lnTo>
                    <a:pt x="101790" y="281978"/>
                  </a:lnTo>
                  <a:lnTo>
                    <a:pt x="105613" y="283248"/>
                  </a:lnTo>
                  <a:lnTo>
                    <a:pt x="102260" y="283248"/>
                  </a:lnTo>
                  <a:lnTo>
                    <a:pt x="101727" y="283248"/>
                  </a:lnTo>
                  <a:lnTo>
                    <a:pt x="105778" y="288328"/>
                  </a:lnTo>
                  <a:lnTo>
                    <a:pt x="108343" y="288328"/>
                  </a:lnTo>
                  <a:lnTo>
                    <a:pt x="108229" y="285788"/>
                  </a:lnTo>
                  <a:lnTo>
                    <a:pt x="113118" y="285788"/>
                  </a:lnTo>
                  <a:lnTo>
                    <a:pt x="113703" y="283248"/>
                  </a:lnTo>
                  <a:lnTo>
                    <a:pt x="112077" y="283248"/>
                  </a:lnTo>
                  <a:lnTo>
                    <a:pt x="112649" y="280708"/>
                  </a:lnTo>
                  <a:lnTo>
                    <a:pt x="116281" y="279438"/>
                  </a:lnTo>
                  <a:lnTo>
                    <a:pt x="118960" y="281978"/>
                  </a:lnTo>
                  <a:lnTo>
                    <a:pt x="121246" y="283248"/>
                  </a:lnTo>
                  <a:lnTo>
                    <a:pt x="123736" y="281978"/>
                  </a:lnTo>
                  <a:lnTo>
                    <a:pt x="124421" y="279438"/>
                  </a:lnTo>
                  <a:lnTo>
                    <a:pt x="124218" y="278168"/>
                  </a:lnTo>
                  <a:lnTo>
                    <a:pt x="124002" y="276898"/>
                  </a:lnTo>
                  <a:lnTo>
                    <a:pt x="123799" y="275628"/>
                  </a:lnTo>
                  <a:lnTo>
                    <a:pt x="127838" y="276898"/>
                  </a:lnTo>
                  <a:lnTo>
                    <a:pt x="127647" y="280708"/>
                  </a:lnTo>
                  <a:lnTo>
                    <a:pt x="132270" y="279438"/>
                  </a:lnTo>
                  <a:lnTo>
                    <a:pt x="129667" y="275628"/>
                  </a:lnTo>
                  <a:lnTo>
                    <a:pt x="128803" y="274358"/>
                  </a:lnTo>
                  <a:lnTo>
                    <a:pt x="133629" y="275501"/>
                  </a:lnTo>
                  <a:lnTo>
                    <a:pt x="135724" y="274358"/>
                  </a:lnTo>
                  <a:lnTo>
                    <a:pt x="137096" y="278168"/>
                  </a:lnTo>
                  <a:lnTo>
                    <a:pt x="141770" y="276898"/>
                  </a:lnTo>
                  <a:lnTo>
                    <a:pt x="144868" y="274358"/>
                  </a:lnTo>
                  <a:lnTo>
                    <a:pt x="146418" y="273088"/>
                  </a:lnTo>
                  <a:lnTo>
                    <a:pt x="151574" y="270548"/>
                  </a:lnTo>
                  <a:lnTo>
                    <a:pt x="151549" y="271818"/>
                  </a:lnTo>
                  <a:lnTo>
                    <a:pt x="150926" y="273088"/>
                  </a:lnTo>
                  <a:lnTo>
                    <a:pt x="152438" y="274358"/>
                  </a:lnTo>
                  <a:lnTo>
                    <a:pt x="158711" y="270548"/>
                  </a:lnTo>
                  <a:lnTo>
                    <a:pt x="173875" y="270548"/>
                  </a:lnTo>
                  <a:lnTo>
                    <a:pt x="174421" y="269278"/>
                  </a:lnTo>
                  <a:lnTo>
                    <a:pt x="174980" y="268008"/>
                  </a:lnTo>
                  <a:lnTo>
                    <a:pt x="175526" y="266738"/>
                  </a:lnTo>
                  <a:lnTo>
                    <a:pt x="176110" y="266738"/>
                  </a:lnTo>
                  <a:lnTo>
                    <a:pt x="177012" y="265468"/>
                  </a:lnTo>
                  <a:lnTo>
                    <a:pt x="178384" y="264198"/>
                  </a:lnTo>
                  <a:lnTo>
                    <a:pt x="179362" y="266738"/>
                  </a:lnTo>
                  <a:lnTo>
                    <a:pt x="178701" y="268008"/>
                  </a:lnTo>
                  <a:lnTo>
                    <a:pt x="182448" y="264198"/>
                  </a:lnTo>
                  <a:lnTo>
                    <a:pt x="186143" y="261658"/>
                  </a:lnTo>
                  <a:lnTo>
                    <a:pt x="189826" y="259118"/>
                  </a:lnTo>
                  <a:lnTo>
                    <a:pt x="195376" y="260388"/>
                  </a:lnTo>
                  <a:lnTo>
                    <a:pt x="194716" y="261658"/>
                  </a:lnTo>
                  <a:lnTo>
                    <a:pt x="198691" y="261658"/>
                  </a:lnTo>
                  <a:lnTo>
                    <a:pt x="198170" y="259118"/>
                  </a:lnTo>
                  <a:lnTo>
                    <a:pt x="197904" y="257848"/>
                  </a:lnTo>
                  <a:lnTo>
                    <a:pt x="197637" y="256578"/>
                  </a:lnTo>
                  <a:lnTo>
                    <a:pt x="197116" y="254038"/>
                  </a:lnTo>
                  <a:lnTo>
                    <a:pt x="201256" y="256578"/>
                  </a:lnTo>
                  <a:lnTo>
                    <a:pt x="209016" y="256578"/>
                  </a:lnTo>
                  <a:lnTo>
                    <a:pt x="212979" y="254038"/>
                  </a:lnTo>
                  <a:lnTo>
                    <a:pt x="214972" y="252768"/>
                  </a:lnTo>
                  <a:lnTo>
                    <a:pt x="216954" y="251498"/>
                  </a:lnTo>
                  <a:lnTo>
                    <a:pt x="224205" y="254038"/>
                  </a:lnTo>
                  <a:lnTo>
                    <a:pt x="224167" y="251498"/>
                  </a:lnTo>
                  <a:lnTo>
                    <a:pt x="224116" y="248958"/>
                  </a:lnTo>
                  <a:lnTo>
                    <a:pt x="232549" y="252768"/>
                  </a:lnTo>
                  <a:lnTo>
                    <a:pt x="231305" y="247688"/>
                  </a:lnTo>
                  <a:lnTo>
                    <a:pt x="236651" y="248958"/>
                  </a:lnTo>
                  <a:lnTo>
                    <a:pt x="235686" y="250228"/>
                  </a:lnTo>
                  <a:lnTo>
                    <a:pt x="244348" y="250228"/>
                  </a:lnTo>
                  <a:lnTo>
                    <a:pt x="244005" y="246418"/>
                  </a:lnTo>
                  <a:lnTo>
                    <a:pt x="245897" y="245148"/>
                  </a:lnTo>
                  <a:lnTo>
                    <a:pt x="246761" y="247446"/>
                  </a:lnTo>
                  <a:lnTo>
                    <a:pt x="246494" y="248005"/>
                  </a:lnTo>
                  <a:lnTo>
                    <a:pt x="247091" y="247916"/>
                  </a:lnTo>
                  <a:lnTo>
                    <a:pt x="246951" y="247497"/>
                  </a:lnTo>
                  <a:lnTo>
                    <a:pt x="248107" y="245148"/>
                  </a:lnTo>
                  <a:lnTo>
                    <a:pt x="248729" y="243878"/>
                  </a:lnTo>
                  <a:lnTo>
                    <a:pt x="251345" y="246418"/>
                  </a:lnTo>
                  <a:lnTo>
                    <a:pt x="253072" y="245148"/>
                  </a:lnTo>
                  <a:lnTo>
                    <a:pt x="250990" y="245148"/>
                  </a:lnTo>
                  <a:lnTo>
                    <a:pt x="250837" y="243878"/>
                  </a:lnTo>
                  <a:lnTo>
                    <a:pt x="253479" y="241338"/>
                  </a:lnTo>
                  <a:lnTo>
                    <a:pt x="258927" y="243878"/>
                  </a:lnTo>
                  <a:lnTo>
                    <a:pt x="259486" y="245148"/>
                  </a:lnTo>
                  <a:lnTo>
                    <a:pt x="264312" y="241338"/>
                  </a:lnTo>
                  <a:lnTo>
                    <a:pt x="265925" y="240068"/>
                  </a:lnTo>
                  <a:lnTo>
                    <a:pt x="266065" y="240868"/>
                  </a:lnTo>
                  <a:lnTo>
                    <a:pt x="267246" y="238798"/>
                  </a:lnTo>
                  <a:lnTo>
                    <a:pt x="266039" y="246418"/>
                  </a:lnTo>
                  <a:lnTo>
                    <a:pt x="268706" y="242608"/>
                  </a:lnTo>
                  <a:lnTo>
                    <a:pt x="268008" y="242608"/>
                  </a:lnTo>
                  <a:lnTo>
                    <a:pt x="268401" y="241338"/>
                  </a:lnTo>
                  <a:lnTo>
                    <a:pt x="268287" y="240068"/>
                  </a:lnTo>
                  <a:lnTo>
                    <a:pt x="270611" y="241338"/>
                  </a:lnTo>
                  <a:lnTo>
                    <a:pt x="274612" y="240068"/>
                  </a:lnTo>
                  <a:lnTo>
                    <a:pt x="277317" y="238798"/>
                  </a:lnTo>
                  <a:lnTo>
                    <a:pt x="277406" y="241338"/>
                  </a:lnTo>
                  <a:lnTo>
                    <a:pt x="282905" y="240068"/>
                  </a:lnTo>
                  <a:lnTo>
                    <a:pt x="284721" y="238798"/>
                  </a:lnTo>
                  <a:lnTo>
                    <a:pt x="288328" y="236258"/>
                  </a:lnTo>
                  <a:lnTo>
                    <a:pt x="294335" y="234988"/>
                  </a:lnTo>
                  <a:lnTo>
                    <a:pt x="291871" y="233718"/>
                  </a:lnTo>
                  <a:lnTo>
                    <a:pt x="291198" y="229908"/>
                  </a:lnTo>
                  <a:lnTo>
                    <a:pt x="292849" y="229908"/>
                  </a:lnTo>
                  <a:lnTo>
                    <a:pt x="293001" y="230124"/>
                  </a:lnTo>
                  <a:lnTo>
                    <a:pt x="293128" y="229908"/>
                  </a:lnTo>
                  <a:lnTo>
                    <a:pt x="293903" y="228638"/>
                  </a:lnTo>
                  <a:lnTo>
                    <a:pt x="296252" y="228638"/>
                  </a:lnTo>
                  <a:lnTo>
                    <a:pt x="296570" y="232448"/>
                  </a:lnTo>
                  <a:lnTo>
                    <a:pt x="295630" y="233718"/>
                  </a:lnTo>
                  <a:lnTo>
                    <a:pt x="297992" y="231178"/>
                  </a:lnTo>
                  <a:lnTo>
                    <a:pt x="298462" y="232448"/>
                  </a:lnTo>
                  <a:lnTo>
                    <a:pt x="297980" y="232448"/>
                  </a:lnTo>
                  <a:lnTo>
                    <a:pt x="298208" y="233718"/>
                  </a:lnTo>
                  <a:lnTo>
                    <a:pt x="298678" y="232448"/>
                  </a:lnTo>
                  <a:lnTo>
                    <a:pt x="303949" y="236258"/>
                  </a:lnTo>
                  <a:lnTo>
                    <a:pt x="304431" y="232448"/>
                  </a:lnTo>
                  <a:lnTo>
                    <a:pt x="304901" y="232448"/>
                  </a:lnTo>
                  <a:lnTo>
                    <a:pt x="310896" y="231178"/>
                  </a:lnTo>
                  <a:lnTo>
                    <a:pt x="313258" y="228638"/>
                  </a:lnTo>
                  <a:lnTo>
                    <a:pt x="318071" y="227368"/>
                  </a:lnTo>
                  <a:lnTo>
                    <a:pt x="317258" y="224828"/>
                  </a:lnTo>
                  <a:lnTo>
                    <a:pt x="319366" y="224828"/>
                  </a:lnTo>
                  <a:lnTo>
                    <a:pt x="320078" y="222288"/>
                  </a:lnTo>
                  <a:lnTo>
                    <a:pt x="323926" y="221018"/>
                  </a:lnTo>
                  <a:lnTo>
                    <a:pt x="328599" y="222288"/>
                  </a:lnTo>
                  <a:lnTo>
                    <a:pt x="332803" y="221018"/>
                  </a:lnTo>
                  <a:lnTo>
                    <a:pt x="335368" y="218478"/>
                  </a:lnTo>
                  <a:lnTo>
                    <a:pt x="334772" y="218478"/>
                  </a:lnTo>
                  <a:lnTo>
                    <a:pt x="332905" y="218478"/>
                  </a:lnTo>
                  <a:lnTo>
                    <a:pt x="333705" y="215938"/>
                  </a:lnTo>
                  <a:lnTo>
                    <a:pt x="334772" y="218478"/>
                  </a:lnTo>
                  <a:lnTo>
                    <a:pt x="338975" y="217208"/>
                  </a:lnTo>
                  <a:lnTo>
                    <a:pt x="337362" y="219748"/>
                  </a:lnTo>
                  <a:lnTo>
                    <a:pt x="342379" y="217208"/>
                  </a:lnTo>
                  <a:lnTo>
                    <a:pt x="343776" y="217208"/>
                  </a:lnTo>
                  <a:lnTo>
                    <a:pt x="349580" y="212128"/>
                  </a:lnTo>
                  <a:lnTo>
                    <a:pt x="348526" y="212128"/>
                  </a:lnTo>
                  <a:lnTo>
                    <a:pt x="347573" y="210858"/>
                  </a:lnTo>
                  <a:lnTo>
                    <a:pt x="348729" y="209588"/>
                  </a:lnTo>
                  <a:lnTo>
                    <a:pt x="350735" y="210858"/>
                  </a:lnTo>
                  <a:lnTo>
                    <a:pt x="350977" y="212039"/>
                  </a:lnTo>
                  <a:lnTo>
                    <a:pt x="356387" y="209588"/>
                  </a:lnTo>
                  <a:lnTo>
                    <a:pt x="369658" y="209588"/>
                  </a:lnTo>
                  <a:lnTo>
                    <a:pt x="374154" y="207048"/>
                  </a:lnTo>
                  <a:lnTo>
                    <a:pt x="373926" y="207048"/>
                  </a:lnTo>
                  <a:lnTo>
                    <a:pt x="377698" y="203238"/>
                  </a:lnTo>
                  <a:lnTo>
                    <a:pt x="378955" y="201968"/>
                  </a:lnTo>
                  <a:lnTo>
                    <a:pt x="381863" y="201968"/>
                  </a:lnTo>
                  <a:lnTo>
                    <a:pt x="377964" y="204508"/>
                  </a:lnTo>
                  <a:lnTo>
                    <a:pt x="380555" y="205778"/>
                  </a:lnTo>
                  <a:lnTo>
                    <a:pt x="383552" y="201968"/>
                  </a:lnTo>
                  <a:lnTo>
                    <a:pt x="385546" y="199428"/>
                  </a:lnTo>
                  <a:lnTo>
                    <a:pt x="390994" y="201968"/>
                  </a:lnTo>
                  <a:lnTo>
                    <a:pt x="393877" y="199428"/>
                  </a:lnTo>
                  <a:lnTo>
                    <a:pt x="395325" y="198158"/>
                  </a:lnTo>
                  <a:lnTo>
                    <a:pt x="400558" y="199428"/>
                  </a:lnTo>
                  <a:lnTo>
                    <a:pt x="403288" y="198158"/>
                  </a:lnTo>
                  <a:lnTo>
                    <a:pt x="408774" y="195618"/>
                  </a:lnTo>
                  <a:lnTo>
                    <a:pt x="411543" y="194348"/>
                  </a:lnTo>
                  <a:lnTo>
                    <a:pt x="417055" y="194348"/>
                  </a:lnTo>
                  <a:lnTo>
                    <a:pt x="416090" y="193078"/>
                  </a:lnTo>
                  <a:lnTo>
                    <a:pt x="416902" y="190538"/>
                  </a:lnTo>
                  <a:lnTo>
                    <a:pt x="417398" y="191516"/>
                  </a:lnTo>
                  <a:lnTo>
                    <a:pt x="417830" y="190538"/>
                  </a:lnTo>
                  <a:lnTo>
                    <a:pt x="426897" y="186728"/>
                  </a:lnTo>
                  <a:lnTo>
                    <a:pt x="436702" y="185458"/>
                  </a:lnTo>
                  <a:lnTo>
                    <a:pt x="441769" y="184188"/>
                  </a:lnTo>
                  <a:lnTo>
                    <a:pt x="446824" y="182918"/>
                  </a:lnTo>
                  <a:lnTo>
                    <a:pt x="456819" y="181648"/>
                  </a:lnTo>
                  <a:lnTo>
                    <a:pt x="461556" y="180378"/>
                  </a:lnTo>
                  <a:lnTo>
                    <a:pt x="460756" y="179108"/>
                  </a:lnTo>
                  <a:lnTo>
                    <a:pt x="456768" y="172758"/>
                  </a:lnTo>
                  <a:lnTo>
                    <a:pt x="455968" y="171488"/>
                  </a:lnTo>
                  <a:lnTo>
                    <a:pt x="463270" y="172758"/>
                  </a:lnTo>
                  <a:lnTo>
                    <a:pt x="462876" y="176568"/>
                  </a:lnTo>
                  <a:lnTo>
                    <a:pt x="469188" y="172758"/>
                  </a:lnTo>
                  <a:lnTo>
                    <a:pt x="479564" y="168948"/>
                  </a:lnTo>
                  <a:lnTo>
                    <a:pt x="483019" y="167678"/>
                  </a:lnTo>
                  <a:lnTo>
                    <a:pt x="489077" y="163995"/>
                  </a:lnTo>
                  <a:lnTo>
                    <a:pt x="489394" y="165138"/>
                  </a:lnTo>
                  <a:lnTo>
                    <a:pt x="488530" y="165138"/>
                  </a:lnTo>
                  <a:lnTo>
                    <a:pt x="491337" y="167678"/>
                  </a:lnTo>
                  <a:lnTo>
                    <a:pt x="494487" y="163868"/>
                  </a:lnTo>
                  <a:lnTo>
                    <a:pt x="495528" y="162598"/>
                  </a:lnTo>
                  <a:lnTo>
                    <a:pt x="494804" y="161328"/>
                  </a:lnTo>
                  <a:lnTo>
                    <a:pt x="496277" y="160058"/>
                  </a:lnTo>
                  <a:lnTo>
                    <a:pt x="495808" y="162598"/>
                  </a:lnTo>
                  <a:lnTo>
                    <a:pt x="497052" y="162598"/>
                  </a:lnTo>
                  <a:lnTo>
                    <a:pt x="499491" y="163868"/>
                  </a:lnTo>
                  <a:lnTo>
                    <a:pt x="500316" y="160058"/>
                  </a:lnTo>
                  <a:lnTo>
                    <a:pt x="500595" y="158788"/>
                  </a:lnTo>
                  <a:lnTo>
                    <a:pt x="502856" y="160058"/>
                  </a:lnTo>
                  <a:lnTo>
                    <a:pt x="507873" y="160058"/>
                  </a:lnTo>
                  <a:lnTo>
                    <a:pt x="505612" y="157518"/>
                  </a:lnTo>
                  <a:lnTo>
                    <a:pt x="509473" y="157518"/>
                  </a:lnTo>
                  <a:lnTo>
                    <a:pt x="511530" y="153708"/>
                  </a:lnTo>
                  <a:lnTo>
                    <a:pt x="514794" y="153708"/>
                  </a:lnTo>
                  <a:lnTo>
                    <a:pt x="514705" y="153949"/>
                  </a:lnTo>
                  <a:lnTo>
                    <a:pt x="514731" y="154305"/>
                  </a:lnTo>
                  <a:lnTo>
                    <a:pt x="517448" y="154597"/>
                  </a:lnTo>
                  <a:lnTo>
                    <a:pt x="516470" y="153860"/>
                  </a:lnTo>
                  <a:lnTo>
                    <a:pt x="515632" y="153555"/>
                  </a:lnTo>
                  <a:lnTo>
                    <a:pt x="514870" y="153454"/>
                  </a:lnTo>
                  <a:lnTo>
                    <a:pt x="515353" y="149898"/>
                  </a:lnTo>
                  <a:lnTo>
                    <a:pt x="521144" y="153708"/>
                  </a:lnTo>
                  <a:lnTo>
                    <a:pt x="520268" y="149898"/>
                  </a:lnTo>
                  <a:lnTo>
                    <a:pt x="519976" y="148628"/>
                  </a:lnTo>
                  <a:lnTo>
                    <a:pt x="521512" y="153708"/>
                  </a:lnTo>
                  <a:lnTo>
                    <a:pt x="527278" y="149898"/>
                  </a:lnTo>
                  <a:lnTo>
                    <a:pt x="528510" y="147358"/>
                  </a:lnTo>
                  <a:lnTo>
                    <a:pt x="528358" y="148628"/>
                  </a:lnTo>
                  <a:lnTo>
                    <a:pt x="530898" y="147358"/>
                  </a:lnTo>
                  <a:lnTo>
                    <a:pt x="530847" y="149225"/>
                  </a:lnTo>
                  <a:lnTo>
                    <a:pt x="530834" y="149898"/>
                  </a:lnTo>
                  <a:lnTo>
                    <a:pt x="533209" y="148628"/>
                  </a:lnTo>
                  <a:lnTo>
                    <a:pt x="535063" y="147358"/>
                  </a:lnTo>
                  <a:lnTo>
                    <a:pt x="533717" y="144818"/>
                  </a:lnTo>
                  <a:lnTo>
                    <a:pt x="540296" y="148628"/>
                  </a:lnTo>
                  <a:lnTo>
                    <a:pt x="540473" y="144818"/>
                  </a:lnTo>
                  <a:lnTo>
                    <a:pt x="540588" y="142278"/>
                  </a:lnTo>
                  <a:lnTo>
                    <a:pt x="540651" y="141008"/>
                  </a:lnTo>
                  <a:lnTo>
                    <a:pt x="540829" y="137198"/>
                  </a:lnTo>
                  <a:lnTo>
                    <a:pt x="546100" y="142278"/>
                  </a:lnTo>
                  <a:lnTo>
                    <a:pt x="552234" y="137198"/>
                  </a:lnTo>
                  <a:lnTo>
                    <a:pt x="556171" y="134658"/>
                  </a:lnTo>
                  <a:lnTo>
                    <a:pt x="557847" y="133578"/>
                  </a:lnTo>
                  <a:lnTo>
                    <a:pt x="559422" y="137198"/>
                  </a:lnTo>
                  <a:lnTo>
                    <a:pt x="564730" y="133388"/>
                  </a:lnTo>
                  <a:lnTo>
                    <a:pt x="564781" y="133248"/>
                  </a:lnTo>
                  <a:lnTo>
                    <a:pt x="559574" y="132473"/>
                  </a:lnTo>
                  <a:lnTo>
                    <a:pt x="564095" y="129578"/>
                  </a:lnTo>
                  <a:lnTo>
                    <a:pt x="565137" y="132029"/>
                  </a:lnTo>
                  <a:lnTo>
                    <a:pt x="566635" y="127038"/>
                  </a:lnTo>
                  <a:lnTo>
                    <a:pt x="573100" y="125768"/>
                  </a:lnTo>
                  <a:lnTo>
                    <a:pt x="574916" y="125768"/>
                  </a:lnTo>
                  <a:lnTo>
                    <a:pt x="573024" y="128308"/>
                  </a:lnTo>
                  <a:lnTo>
                    <a:pt x="572820" y="129578"/>
                  </a:lnTo>
                  <a:lnTo>
                    <a:pt x="576795" y="125768"/>
                  </a:lnTo>
                  <a:lnTo>
                    <a:pt x="578116" y="124498"/>
                  </a:lnTo>
                  <a:lnTo>
                    <a:pt x="584631" y="124498"/>
                  </a:lnTo>
                  <a:lnTo>
                    <a:pt x="586790" y="121958"/>
                  </a:lnTo>
                  <a:close/>
                </a:path>
                <a:path w="819784" h="309245">
                  <a:moveTo>
                    <a:pt x="588340" y="120992"/>
                  </a:moveTo>
                  <a:lnTo>
                    <a:pt x="588200" y="121081"/>
                  </a:lnTo>
                  <a:lnTo>
                    <a:pt x="588073" y="121170"/>
                  </a:lnTo>
                  <a:lnTo>
                    <a:pt x="587959" y="121310"/>
                  </a:lnTo>
                  <a:lnTo>
                    <a:pt x="587184" y="122275"/>
                  </a:lnTo>
                  <a:lnTo>
                    <a:pt x="587781" y="121767"/>
                  </a:lnTo>
                  <a:lnTo>
                    <a:pt x="588340" y="120992"/>
                  </a:lnTo>
                  <a:close/>
                </a:path>
                <a:path w="819784" h="309245">
                  <a:moveTo>
                    <a:pt x="589114" y="120523"/>
                  </a:moveTo>
                  <a:lnTo>
                    <a:pt x="588962" y="119418"/>
                  </a:lnTo>
                  <a:lnTo>
                    <a:pt x="588479" y="119976"/>
                  </a:lnTo>
                  <a:lnTo>
                    <a:pt x="589114" y="120523"/>
                  </a:lnTo>
                  <a:close/>
                </a:path>
                <a:path w="819784" h="309245">
                  <a:moveTo>
                    <a:pt x="590677" y="91630"/>
                  </a:moveTo>
                  <a:lnTo>
                    <a:pt x="590372" y="91821"/>
                  </a:lnTo>
                  <a:lnTo>
                    <a:pt x="590130" y="92176"/>
                  </a:lnTo>
                  <a:lnTo>
                    <a:pt x="590257" y="92176"/>
                  </a:lnTo>
                  <a:lnTo>
                    <a:pt x="590677" y="91630"/>
                  </a:lnTo>
                  <a:close/>
                </a:path>
                <a:path w="819784" h="309245">
                  <a:moveTo>
                    <a:pt x="591070" y="120688"/>
                  </a:moveTo>
                  <a:lnTo>
                    <a:pt x="590092" y="119418"/>
                  </a:lnTo>
                  <a:lnTo>
                    <a:pt x="589292" y="120688"/>
                  </a:lnTo>
                  <a:lnTo>
                    <a:pt x="589114" y="120523"/>
                  </a:lnTo>
                  <a:lnTo>
                    <a:pt x="589127" y="120688"/>
                  </a:lnTo>
                  <a:lnTo>
                    <a:pt x="588746" y="120688"/>
                  </a:lnTo>
                  <a:lnTo>
                    <a:pt x="588340" y="121958"/>
                  </a:lnTo>
                  <a:lnTo>
                    <a:pt x="589330" y="120688"/>
                  </a:lnTo>
                  <a:lnTo>
                    <a:pt x="591070" y="120688"/>
                  </a:lnTo>
                  <a:close/>
                </a:path>
                <a:path w="819784" h="309245">
                  <a:moveTo>
                    <a:pt x="592632" y="92748"/>
                  </a:moveTo>
                  <a:lnTo>
                    <a:pt x="590943" y="94018"/>
                  </a:lnTo>
                  <a:lnTo>
                    <a:pt x="592099" y="94018"/>
                  </a:lnTo>
                  <a:lnTo>
                    <a:pt x="592632" y="92748"/>
                  </a:lnTo>
                  <a:close/>
                </a:path>
                <a:path w="819784" h="309245">
                  <a:moveTo>
                    <a:pt x="598639" y="184480"/>
                  </a:moveTo>
                  <a:lnTo>
                    <a:pt x="598309" y="184073"/>
                  </a:lnTo>
                  <a:lnTo>
                    <a:pt x="598004" y="183819"/>
                  </a:lnTo>
                  <a:lnTo>
                    <a:pt x="597700" y="183565"/>
                  </a:lnTo>
                  <a:lnTo>
                    <a:pt x="597877" y="183807"/>
                  </a:lnTo>
                  <a:lnTo>
                    <a:pt x="598131" y="184073"/>
                  </a:lnTo>
                  <a:lnTo>
                    <a:pt x="598639" y="184480"/>
                  </a:lnTo>
                  <a:close/>
                </a:path>
                <a:path w="819784" h="309245">
                  <a:moveTo>
                    <a:pt x="604659" y="175844"/>
                  </a:moveTo>
                  <a:lnTo>
                    <a:pt x="604481" y="175666"/>
                  </a:lnTo>
                  <a:lnTo>
                    <a:pt x="604151" y="175628"/>
                  </a:lnTo>
                  <a:lnTo>
                    <a:pt x="604659" y="175844"/>
                  </a:lnTo>
                  <a:close/>
                </a:path>
                <a:path w="819784" h="309245">
                  <a:moveTo>
                    <a:pt x="604837" y="175437"/>
                  </a:moveTo>
                  <a:lnTo>
                    <a:pt x="604545" y="175209"/>
                  </a:lnTo>
                  <a:lnTo>
                    <a:pt x="604659" y="175844"/>
                  </a:lnTo>
                  <a:lnTo>
                    <a:pt x="604786" y="175958"/>
                  </a:lnTo>
                  <a:lnTo>
                    <a:pt x="604837" y="175437"/>
                  </a:lnTo>
                  <a:close/>
                </a:path>
                <a:path w="819784" h="309245">
                  <a:moveTo>
                    <a:pt x="608634" y="110528"/>
                  </a:moveTo>
                  <a:lnTo>
                    <a:pt x="608444" y="110172"/>
                  </a:lnTo>
                  <a:lnTo>
                    <a:pt x="607771" y="110528"/>
                  </a:lnTo>
                  <a:lnTo>
                    <a:pt x="608634" y="110528"/>
                  </a:lnTo>
                  <a:close/>
                </a:path>
                <a:path w="819784" h="309245">
                  <a:moveTo>
                    <a:pt x="612267" y="169862"/>
                  </a:moveTo>
                  <a:lnTo>
                    <a:pt x="611949" y="169608"/>
                  </a:lnTo>
                  <a:lnTo>
                    <a:pt x="611784" y="169494"/>
                  </a:lnTo>
                  <a:lnTo>
                    <a:pt x="611606" y="169799"/>
                  </a:lnTo>
                  <a:lnTo>
                    <a:pt x="612267" y="169862"/>
                  </a:lnTo>
                  <a:close/>
                </a:path>
                <a:path w="819784" h="309245">
                  <a:moveTo>
                    <a:pt x="612609" y="107988"/>
                  </a:moveTo>
                  <a:lnTo>
                    <a:pt x="578700" y="107988"/>
                  </a:lnTo>
                  <a:lnTo>
                    <a:pt x="578561" y="107988"/>
                  </a:lnTo>
                  <a:lnTo>
                    <a:pt x="578307" y="109258"/>
                  </a:lnTo>
                  <a:lnTo>
                    <a:pt x="573024" y="104178"/>
                  </a:lnTo>
                  <a:lnTo>
                    <a:pt x="570992" y="107988"/>
                  </a:lnTo>
                  <a:lnTo>
                    <a:pt x="569150" y="106718"/>
                  </a:lnTo>
                  <a:lnTo>
                    <a:pt x="569480" y="104178"/>
                  </a:lnTo>
                  <a:lnTo>
                    <a:pt x="568794" y="104178"/>
                  </a:lnTo>
                  <a:lnTo>
                    <a:pt x="568794" y="113068"/>
                  </a:lnTo>
                  <a:lnTo>
                    <a:pt x="566889" y="111798"/>
                  </a:lnTo>
                  <a:lnTo>
                    <a:pt x="565988" y="111201"/>
                  </a:lnTo>
                  <a:lnTo>
                    <a:pt x="566331" y="110528"/>
                  </a:lnTo>
                  <a:lnTo>
                    <a:pt x="566966" y="109258"/>
                  </a:lnTo>
                  <a:lnTo>
                    <a:pt x="568147" y="109258"/>
                  </a:lnTo>
                  <a:lnTo>
                    <a:pt x="567220" y="111798"/>
                  </a:lnTo>
                  <a:lnTo>
                    <a:pt x="568794" y="113068"/>
                  </a:lnTo>
                  <a:lnTo>
                    <a:pt x="568794" y="104178"/>
                  </a:lnTo>
                  <a:lnTo>
                    <a:pt x="567956" y="104178"/>
                  </a:lnTo>
                  <a:lnTo>
                    <a:pt x="565658" y="107988"/>
                  </a:lnTo>
                  <a:lnTo>
                    <a:pt x="563397" y="104178"/>
                  </a:lnTo>
                  <a:lnTo>
                    <a:pt x="560755" y="106718"/>
                  </a:lnTo>
                  <a:lnTo>
                    <a:pt x="562356" y="108788"/>
                  </a:lnTo>
                  <a:lnTo>
                    <a:pt x="561187" y="111798"/>
                  </a:lnTo>
                  <a:lnTo>
                    <a:pt x="564515" y="109258"/>
                  </a:lnTo>
                  <a:lnTo>
                    <a:pt x="566178" y="107988"/>
                  </a:lnTo>
                  <a:lnTo>
                    <a:pt x="563956" y="111798"/>
                  </a:lnTo>
                  <a:lnTo>
                    <a:pt x="564972" y="111798"/>
                  </a:lnTo>
                  <a:lnTo>
                    <a:pt x="565010" y="116878"/>
                  </a:lnTo>
                  <a:lnTo>
                    <a:pt x="561289" y="115608"/>
                  </a:lnTo>
                  <a:lnTo>
                    <a:pt x="558939" y="109258"/>
                  </a:lnTo>
                  <a:lnTo>
                    <a:pt x="553796" y="109258"/>
                  </a:lnTo>
                  <a:lnTo>
                    <a:pt x="552958" y="115608"/>
                  </a:lnTo>
                  <a:lnTo>
                    <a:pt x="547052" y="116878"/>
                  </a:lnTo>
                  <a:lnTo>
                    <a:pt x="549173" y="116878"/>
                  </a:lnTo>
                  <a:lnTo>
                    <a:pt x="549414" y="119418"/>
                  </a:lnTo>
                  <a:lnTo>
                    <a:pt x="546049" y="118148"/>
                  </a:lnTo>
                  <a:lnTo>
                    <a:pt x="544715" y="120688"/>
                  </a:lnTo>
                  <a:lnTo>
                    <a:pt x="587883" y="120688"/>
                  </a:lnTo>
                  <a:lnTo>
                    <a:pt x="588479" y="119976"/>
                  </a:lnTo>
                  <a:lnTo>
                    <a:pt x="587832" y="119418"/>
                  </a:lnTo>
                  <a:lnTo>
                    <a:pt x="586371" y="118148"/>
                  </a:lnTo>
                  <a:lnTo>
                    <a:pt x="590689" y="113271"/>
                  </a:lnTo>
                  <a:lnTo>
                    <a:pt x="590867" y="113068"/>
                  </a:lnTo>
                  <a:lnTo>
                    <a:pt x="590804" y="114338"/>
                  </a:lnTo>
                  <a:lnTo>
                    <a:pt x="591083" y="116878"/>
                  </a:lnTo>
                  <a:lnTo>
                    <a:pt x="596290" y="110528"/>
                  </a:lnTo>
                  <a:lnTo>
                    <a:pt x="596582" y="118148"/>
                  </a:lnTo>
                  <a:lnTo>
                    <a:pt x="597115" y="118148"/>
                  </a:lnTo>
                  <a:lnTo>
                    <a:pt x="597585" y="116878"/>
                  </a:lnTo>
                  <a:lnTo>
                    <a:pt x="596836" y="115608"/>
                  </a:lnTo>
                  <a:lnTo>
                    <a:pt x="598703" y="115608"/>
                  </a:lnTo>
                  <a:lnTo>
                    <a:pt x="598309" y="118148"/>
                  </a:lnTo>
                  <a:lnTo>
                    <a:pt x="600519" y="115608"/>
                  </a:lnTo>
                  <a:lnTo>
                    <a:pt x="601624" y="114338"/>
                  </a:lnTo>
                  <a:lnTo>
                    <a:pt x="599351" y="113068"/>
                  </a:lnTo>
                  <a:lnTo>
                    <a:pt x="602792" y="111798"/>
                  </a:lnTo>
                  <a:lnTo>
                    <a:pt x="603199" y="113068"/>
                  </a:lnTo>
                  <a:lnTo>
                    <a:pt x="602665" y="113068"/>
                  </a:lnTo>
                  <a:lnTo>
                    <a:pt x="602818" y="114338"/>
                  </a:lnTo>
                  <a:lnTo>
                    <a:pt x="603275" y="113068"/>
                  </a:lnTo>
                  <a:lnTo>
                    <a:pt x="603732" y="111798"/>
                  </a:lnTo>
                  <a:lnTo>
                    <a:pt x="604177" y="110528"/>
                  </a:lnTo>
                  <a:lnTo>
                    <a:pt x="604634" y="109258"/>
                  </a:lnTo>
                  <a:lnTo>
                    <a:pt x="607961" y="109258"/>
                  </a:lnTo>
                  <a:lnTo>
                    <a:pt x="608444" y="110172"/>
                  </a:lnTo>
                  <a:lnTo>
                    <a:pt x="612609" y="107988"/>
                  </a:lnTo>
                  <a:close/>
                </a:path>
                <a:path w="819784" h="309245">
                  <a:moveTo>
                    <a:pt x="614235" y="85915"/>
                  </a:moveTo>
                  <a:lnTo>
                    <a:pt x="613841" y="85750"/>
                  </a:lnTo>
                  <a:lnTo>
                    <a:pt x="613498" y="85699"/>
                  </a:lnTo>
                  <a:lnTo>
                    <a:pt x="613435" y="86017"/>
                  </a:lnTo>
                  <a:lnTo>
                    <a:pt x="613740" y="85979"/>
                  </a:lnTo>
                  <a:lnTo>
                    <a:pt x="613968" y="85953"/>
                  </a:lnTo>
                  <a:lnTo>
                    <a:pt x="614235" y="85915"/>
                  </a:lnTo>
                  <a:close/>
                </a:path>
                <a:path w="819784" h="309245">
                  <a:moveTo>
                    <a:pt x="636638" y="93408"/>
                  </a:moveTo>
                  <a:lnTo>
                    <a:pt x="635800" y="93599"/>
                  </a:lnTo>
                  <a:lnTo>
                    <a:pt x="634784" y="93726"/>
                  </a:lnTo>
                  <a:lnTo>
                    <a:pt x="634199" y="94488"/>
                  </a:lnTo>
                  <a:lnTo>
                    <a:pt x="635368" y="94589"/>
                  </a:lnTo>
                  <a:lnTo>
                    <a:pt x="636092" y="94119"/>
                  </a:lnTo>
                  <a:lnTo>
                    <a:pt x="636638" y="93408"/>
                  </a:lnTo>
                  <a:close/>
                </a:path>
                <a:path w="819784" h="309245">
                  <a:moveTo>
                    <a:pt x="642658" y="75184"/>
                  </a:moveTo>
                  <a:lnTo>
                    <a:pt x="640486" y="73698"/>
                  </a:lnTo>
                  <a:lnTo>
                    <a:pt x="639953" y="77508"/>
                  </a:lnTo>
                  <a:lnTo>
                    <a:pt x="642658" y="75184"/>
                  </a:lnTo>
                  <a:close/>
                </a:path>
                <a:path w="819784" h="309245">
                  <a:moveTo>
                    <a:pt x="644385" y="73698"/>
                  </a:moveTo>
                  <a:lnTo>
                    <a:pt x="642658" y="75184"/>
                  </a:lnTo>
                  <a:lnTo>
                    <a:pt x="644258" y="76276"/>
                  </a:lnTo>
                  <a:lnTo>
                    <a:pt x="644385" y="73698"/>
                  </a:lnTo>
                  <a:close/>
                </a:path>
                <a:path w="819784" h="309245">
                  <a:moveTo>
                    <a:pt x="644474" y="69773"/>
                  </a:moveTo>
                  <a:lnTo>
                    <a:pt x="642353" y="71831"/>
                  </a:lnTo>
                  <a:lnTo>
                    <a:pt x="643978" y="70421"/>
                  </a:lnTo>
                  <a:lnTo>
                    <a:pt x="644474" y="69773"/>
                  </a:lnTo>
                  <a:close/>
                </a:path>
                <a:path w="819784" h="309245">
                  <a:moveTo>
                    <a:pt x="654596" y="135661"/>
                  </a:moveTo>
                  <a:lnTo>
                    <a:pt x="654392" y="135572"/>
                  </a:lnTo>
                  <a:lnTo>
                    <a:pt x="654596" y="135661"/>
                  </a:lnTo>
                  <a:close/>
                </a:path>
                <a:path w="819784" h="309245">
                  <a:moveTo>
                    <a:pt x="655993" y="139446"/>
                  </a:moveTo>
                  <a:lnTo>
                    <a:pt x="655942" y="139179"/>
                  </a:lnTo>
                  <a:lnTo>
                    <a:pt x="655815" y="139344"/>
                  </a:lnTo>
                  <a:lnTo>
                    <a:pt x="655993" y="139446"/>
                  </a:lnTo>
                  <a:close/>
                </a:path>
                <a:path w="819784" h="309245">
                  <a:moveTo>
                    <a:pt x="657707" y="136969"/>
                  </a:moveTo>
                  <a:lnTo>
                    <a:pt x="654596" y="135661"/>
                  </a:lnTo>
                  <a:lnTo>
                    <a:pt x="655421" y="136486"/>
                  </a:lnTo>
                  <a:lnTo>
                    <a:pt x="655942" y="139179"/>
                  </a:lnTo>
                  <a:lnTo>
                    <a:pt x="657707" y="136969"/>
                  </a:lnTo>
                  <a:close/>
                </a:path>
                <a:path w="819784" h="309245">
                  <a:moveTo>
                    <a:pt x="658304" y="140754"/>
                  </a:moveTo>
                  <a:lnTo>
                    <a:pt x="655993" y="139446"/>
                  </a:lnTo>
                  <a:lnTo>
                    <a:pt x="656158" y="140246"/>
                  </a:lnTo>
                  <a:lnTo>
                    <a:pt x="658304" y="140754"/>
                  </a:lnTo>
                  <a:close/>
                </a:path>
                <a:path w="819784" h="309245">
                  <a:moveTo>
                    <a:pt x="668274" y="82588"/>
                  </a:moveTo>
                  <a:lnTo>
                    <a:pt x="663333" y="82588"/>
                  </a:lnTo>
                  <a:lnTo>
                    <a:pt x="663219" y="81661"/>
                  </a:lnTo>
                  <a:lnTo>
                    <a:pt x="661365" y="83400"/>
                  </a:lnTo>
                  <a:lnTo>
                    <a:pt x="663549" y="84226"/>
                  </a:lnTo>
                  <a:lnTo>
                    <a:pt x="663359" y="82816"/>
                  </a:lnTo>
                  <a:lnTo>
                    <a:pt x="665619" y="83858"/>
                  </a:lnTo>
                  <a:lnTo>
                    <a:pt x="668274" y="82588"/>
                  </a:lnTo>
                  <a:close/>
                </a:path>
                <a:path w="819784" h="309245">
                  <a:moveTo>
                    <a:pt x="668693" y="82588"/>
                  </a:moveTo>
                  <a:lnTo>
                    <a:pt x="668553" y="82461"/>
                  </a:lnTo>
                  <a:lnTo>
                    <a:pt x="668274" y="82588"/>
                  </a:lnTo>
                  <a:lnTo>
                    <a:pt x="668693" y="82588"/>
                  </a:lnTo>
                  <a:close/>
                </a:path>
                <a:path w="819784" h="309245">
                  <a:moveTo>
                    <a:pt x="670610" y="61950"/>
                  </a:moveTo>
                  <a:lnTo>
                    <a:pt x="670255" y="60998"/>
                  </a:lnTo>
                  <a:lnTo>
                    <a:pt x="668921" y="62077"/>
                  </a:lnTo>
                  <a:lnTo>
                    <a:pt x="670610" y="61950"/>
                  </a:lnTo>
                  <a:close/>
                </a:path>
                <a:path w="819784" h="309245">
                  <a:moveTo>
                    <a:pt x="671207" y="63512"/>
                  </a:moveTo>
                  <a:lnTo>
                    <a:pt x="670687" y="61937"/>
                  </a:lnTo>
                  <a:lnTo>
                    <a:pt x="670661" y="62077"/>
                  </a:lnTo>
                  <a:lnTo>
                    <a:pt x="671207" y="63512"/>
                  </a:lnTo>
                  <a:close/>
                </a:path>
                <a:path w="819784" h="309245">
                  <a:moveTo>
                    <a:pt x="696696" y="53213"/>
                  </a:moveTo>
                  <a:lnTo>
                    <a:pt x="694385" y="53124"/>
                  </a:lnTo>
                  <a:lnTo>
                    <a:pt x="694753" y="54203"/>
                  </a:lnTo>
                  <a:lnTo>
                    <a:pt x="695693" y="53428"/>
                  </a:lnTo>
                  <a:lnTo>
                    <a:pt x="696696" y="53213"/>
                  </a:lnTo>
                  <a:close/>
                </a:path>
                <a:path w="819784" h="309245">
                  <a:moveTo>
                    <a:pt x="708825" y="43497"/>
                  </a:moveTo>
                  <a:lnTo>
                    <a:pt x="708596" y="43129"/>
                  </a:lnTo>
                  <a:lnTo>
                    <a:pt x="708342" y="42824"/>
                  </a:lnTo>
                  <a:lnTo>
                    <a:pt x="708152" y="42659"/>
                  </a:lnTo>
                  <a:lnTo>
                    <a:pt x="708317" y="42989"/>
                  </a:lnTo>
                  <a:lnTo>
                    <a:pt x="708558" y="43268"/>
                  </a:lnTo>
                  <a:lnTo>
                    <a:pt x="708825" y="43497"/>
                  </a:lnTo>
                  <a:close/>
                </a:path>
                <a:path w="819784" h="309245">
                  <a:moveTo>
                    <a:pt x="716038" y="45758"/>
                  </a:moveTo>
                  <a:lnTo>
                    <a:pt x="713994" y="45758"/>
                  </a:lnTo>
                  <a:lnTo>
                    <a:pt x="714146" y="44488"/>
                  </a:lnTo>
                  <a:lnTo>
                    <a:pt x="712482" y="45758"/>
                  </a:lnTo>
                  <a:lnTo>
                    <a:pt x="713740" y="45758"/>
                  </a:lnTo>
                  <a:lnTo>
                    <a:pt x="713892" y="45758"/>
                  </a:lnTo>
                  <a:lnTo>
                    <a:pt x="715657" y="47828"/>
                  </a:lnTo>
                  <a:lnTo>
                    <a:pt x="716038" y="45758"/>
                  </a:lnTo>
                  <a:close/>
                </a:path>
                <a:path w="819784" h="309245">
                  <a:moveTo>
                    <a:pt x="716622" y="47942"/>
                  </a:moveTo>
                  <a:lnTo>
                    <a:pt x="716419" y="48298"/>
                  </a:lnTo>
                  <a:lnTo>
                    <a:pt x="716622" y="47942"/>
                  </a:lnTo>
                  <a:close/>
                </a:path>
                <a:path w="819784" h="309245">
                  <a:moveTo>
                    <a:pt x="717156" y="47028"/>
                  </a:moveTo>
                  <a:lnTo>
                    <a:pt x="716915" y="47028"/>
                  </a:lnTo>
                  <a:lnTo>
                    <a:pt x="716622" y="47942"/>
                  </a:lnTo>
                  <a:lnTo>
                    <a:pt x="717156" y="47028"/>
                  </a:lnTo>
                  <a:close/>
                </a:path>
                <a:path w="819784" h="309245">
                  <a:moveTo>
                    <a:pt x="726186" y="35547"/>
                  </a:moveTo>
                  <a:lnTo>
                    <a:pt x="726173" y="35115"/>
                  </a:lnTo>
                  <a:lnTo>
                    <a:pt x="726109" y="34607"/>
                  </a:lnTo>
                  <a:lnTo>
                    <a:pt x="726020" y="34048"/>
                  </a:lnTo>
                  <a:lnTo>
                    <a:pt x="725639" y="35839"/>
                  </a:lnTo>
                  <a:lnTo>
                    <a:pt x="726186" y="35547"/>
                  </a:lnTo>
                  <a:close/>
                </a:path>
                <a:path w="819784" h="309245">
                  <a:moveTo>
                    <a:pt x="733018" y="34264"/>
                  </a:moveTo>
                  <a:lnTo>
                    <a:pt x="732650" y="33058"/>
                  </a:lnTo>
                  <a:lnTo>
                    <a:pt x="732853" y="34328"/>
                  </a:lnTo>
                  <a:lnTo>
                    <a:pt x="733018" y="34264"/>
                  </a:lnTo>
                  <a:close/>
                </a:path>
                <a:path w="819784" h="309245">
                  <a:moveTo>
                    <a:pt x="735533" y="46672"/>
                  </a:moveTo>
                  <a:lnTo>
                    <a:pt x="735431" y="46507"/>
                  </a:lnTo>
                  <a:lnTo>
                    <a:pt x="735126" y="46367"/>
                  </a:lnTo>
                  <a:lnTo>
                    <a:pt x="734771" y="46215"/>
                  </a:lnTo>
                  <a:lnTo>
                    <a:pt x="734949" y="46418"/>
                  </a:lnTo>
                  <a:lnTo>
                    <a:pt x="735190" y="46596"/>
                  </a:lnTo>
                  <a:lnTo>
                    <a:pt x="735533" y="46672"/>
                  </a:lnTo>
                  <a:close/>
                </a:path>
                <a:path w="819784" h="309245">
                  <a:moveTo>
                    <a:pt x="749592" y="25412"/>
                  </a:moveTo>
                  <a:lnTo>
                    <a:pt x="749338" y="24904"/>
                  </a:lnTo>
                  <a:lnTo>
                    <a:pt x="748982" y="24345"/>
                  </a:lnTo>
                  <a:lnTo>
                    <a:pt x="748411" y="23672"/>
                  </a:lnTo>
                  <a:lnTo>
                    <a:pt x="747839" y="23812"/>
                  </a:lnTo>
                  <a:lnTo>
                    <a:pt x="748982" y="26530"/>
                  </a:lnTo>
                  <a:lnTo>
                    <a:pt x="749376" y="27774"/>
                  </a:lnTo>
                  <a:lnTo>
                    <a:pt x="749122" y="26555"/>
                  </a:lnTo>
                  <a:lnTo>
                    <a:pt x="749236" y="25844"/>
                  </a:lnTo>
                  <a:lnTo>
                    <a:pt x="749592" y="25412"/>
                  </a:lnTo>
                  <a:close/>
                </a:path>
                <a:path w="819784" h="309245">
                  <a:moveTo>
                    <a:pt x="754303" y="21755"/>
                  </a:moveTo>
                  <a:lnTo>
                    <a:pt x="751814" y="21755"/>
                  </a:lnTo>
                  <a:lnTo>
                    <a:pt x="751624" y="21120"/>
                  </a:lnTo>
                  <a:lnTo>
                    <a:pt x="750862" y="22669"/>
                  </a:lnTo>
                  <a:lnTo>
                    <a:pt x="750684" y="23063"/>
                  </a:lnTo>
                  <a:lnTo>
                    <a:pt x="752589" y="23202"/>
                  </a:lnTo>
                  <a:lnTo>
                    <a:pt x="754303" y="21755"/>
                  </a:lnTo>
                  <a:close/>
                </a:path>
                <a:path w="819784" h="309245">
                  <a:moveTo>
                    <a:pt x="765162" y="22898"/>
                  </a:moveTo>
                  <a:lnTo>
                    <a:pt x="763130" y="23749"/>
                  </a:lnTo>
                  <a:lnTo>
                    <a:pt x="763739" y="24815"/>
                  </a:lnTo>
                  <a:lnTo>
                    <a:pt x="765162" y="22898"/>
                  </a:lnTo>
                  <a:close/>
                </a:path>
                <a:path w="819784" h="309245">
                  <a:moveTo>
                    <a:pt x="767372" y="15151"/>
                  </a:moveTo>
                  <a:lnTo>
                    <a:pt x="761288" y="14528"/>
                  </a:lnTo>
                  <a:lnTo>
                    <a:pt x="766241" y="15989"/>
                  </a:lnTo>
                  <a:lnTo>
                    <a:pt x="767372" y="15151"/>
                  </a:lnTo>
                  <a:close/>
                </a:path>
                <a:path w="819784" h="309245">
                  <a:moveTo>
                    <a:pt x="768540" y="17856"/>
                  </a:moveTo>
                  <a:lnTo>
                    <a:pt x="768019" y="17538"/>
                  </a:lnTo>
                  <a:lnTo>
                    <a:pt x="764565" y="18973"/>
                  </a:lnTo>
                  <a:lnTo>
                    <a:pt x="768540" y="17856"/>
                  </a:lnTo>
                  <a:close/>
                </a:path>
                <a:path w="819784" h="309245">
                  <a:moveTo>
                    <a:pt x="769480" y="16941"/>
                  </a:moveTo>
                  <a:lnTo>
                    <a:pt x="766241" y="15989"/>
                  </a:lnTo>
                  <a:lnTo>
                    <a:pt x="765873" y="16256"/>
                  </a:lnTo>
                  <a:lnTo>
                    <a:pt x="768019" y="17538"/>
                  </a:lnTo>
                  <a:lnTo>
                    <a:pt x="769480" y="16941"/>
                  </a:lnTo>
                  <a:close/>
                </a:path>
                <a:path w="819784" h="309245">
                  <a:moveTo>
                    <a:pt x="769962" y="13093"/>
                  </a:moveTo>
                  <a:lnTo>
                    <a:pt x="769810" y="12827"/>
                  </a:lnTo>
                  <a:lnTo>
                    <a:pt x="769670" y="12674"/>
                  </a:lnTo>
                  <a:lnTo>
                    <a:pt x="769747" y="12877"/>
                  </a:lnTo>
                  <a:lnTo>
                    <a:pt x="769962" y="13093"/>
                  </a:lnTo>
                  <a:close/>
                </a:path>
                <a:path w="819784" h="309245">
                  <a:moveTo>
                    <a:pt x="770128" y="32727"/>
                  </a:moveTo>
                  <a:lnTo>
                    <a:pt x="769835" y="31788"/>
                  </a:lnTo>
                  <a:lnTo>
                    <a:pt x="769099" y="32499"/>
                  </a:lnTo>
                  <a:lnTo>
                    <a:pt x="769277" y="33058"/>
                  </a:lnTo>
                  <a:lnTo>
                    <a:pt x="770128" y="32727"/>
                  </a:lnTo>
                  <a:close/>
                </a:path>
                <a:path w="819784" h="309245">
                  <a:moveTo>
                    <a:pt x="771207" y="19088"/>
                  </a:moveTo>
                  <a:lnTo>
                    <a:pt x="770648" y="19088"/>
                  </a:lnTo>
                  <a:lnTo>
                    <a:pt x="770242" y="17818"/>
                  </a:lnTo>
                  <a:lnTo>
                    <a:pt x="769340" y="20358"/>
                  </a:lnTo>
                  <a:lnTo>
                    <a:pt x="771207" y="19088"/>
                  </a:lnTo>
                  <a:close/>
                </a:path>
                <a:path w="819784" h="309245">
                  <a:moveTo>
                    <a:pt x="772528" y="31788"/>
                  </a:moveTo>
                  <a:lnTo>
                    <a:pt x="770128" y="32727"/>
                  </a:lnTo>
                  <a:lnTo>
                    <a:pt x="770623" y="34328"/>
                  </a:lnTo>
                  <a:lnTo>
                    <a:pt x="772528" y="31788"/>
                  </a:lnTo>
                  <a:close/>
                </a:path>
                <a:path w="819784" h="309245">
                  <a:moveTo>
                    <a:pt x="778510" y="12738"/>
                  </a:moveTo>
                  <a:lnTo>
                    <a:pt x="778332" y="12738"/>
                  </a:lnTo>
                  <a:lnTo>
                    <a:pt x="778510" y="12738"/>
                  </a:lnTo>
                  <a:close/>
                </a:path>
                <a:path w="819784" h="309245">
                  <a:moveTo>
                    <a:pt x="791362" y="8928"/>
                  </a:moveTo>
                  <a:lnTo>
                    <a:pt x="788314" y="8928"/>
                  </a:lnTo>
                  <a:lnTo>
                    <a:pt x="790270" y="11455"/>
                  </a:lnTo>
                  <a:lnTo>
                    <a:pt x="791362" y="8928"/>
                  </a:lnTo>
                  <a:close/>
                </a:path>
                <a:path w="819784" h="309245">
                  <a:moveTo>
                    <a:pt x="792721" y="21209"/>
                  </a:moveTo>
                  <a:lnTo>
                    <a:pt x="792060" y="20853"/>
                  </a:lnTo>
                  <a:lnTo>
                    <a:pt x="788708" y="19075"/>
                  </a:lnTo>
                  <a:lnTo>
                    <a:pt x="788568" y="21196"/>
                  </a:lnTo>
                  <a:lnTo>
                    <a:pt x="789711" y="20853"/>
                  </a:lnTo>
                  <a:lnTo>
                    <a:pt x="792200" y="21844"/>
                  </a:lnTo>
                  <a:lnTo>
                    <a:pt x="792721" y="21209"/>
                  </a:lnTo>
                  <a:close/>
                </a:path>
                <a:path w="819784" h="309245">
                  <a:moveTo>
                    <a:pt x="793051" y="19672"/>
                  </a:moveTo>
                  <a:lnTo>
                    <a:pt x="793038" y="19418"/>
                  </a:lnTo>
                  <a:lnTo>
                    <a:pt x="792937" y="19088"/>
                  </a:lnTo>
                  <a:lnTo>
                    <a:pt x="792721" y="18630"/>
                  </a:lnTo>
                  <a:lnTo>
                    <a:pt x="793051" y="19672"/>
                  </a:lnTo>
                  <a:close/>
                </a:path>
                <a:path w="819784" h="309245">
                  <a:moveTo>
                    <a:pt x="793127" y="21424"/>
                  </a:moveTo>
                  <a:lnTo>
                    <a:pt x="793102" y="20764"/>
                  </a:lnTo>
                  <a:lnTo>
                    <a:pt x="792721" y="21209"/>
                  </a:lnTo>
                  <a:lnTo>
                    <a:pt x="793127" y="21424"/>
                  </a:lnTo>
                  <a:close/>
                </a:path>
                <a:path w="819784" h="309245">
                  <a:moveTo>
                    <a:pt x="793318" y="20485"/>
                  </a:moveTo>
                  <a:lnTo>
                    <a:pt x="793064" y="19659"/>
                  </a:lnTo>
                  <a:lnTo>
                    <a:pt x="793102" y="20764"/>
                  </a:lnTo>
                  <a:lnTo>
                    <a:pt x="793318" y="20485"/>
                  </a:lnTo>
                  <a:close/>
                </a:path>
                <a:path w="819784" h="309245">
                  <a:moveTo>
                    <a:pt x="797064" y="17119"/>
                  </a:moveTo>
                  <a:lnTo>
                    <a:pt x="796772" y="17322"/>
                  </a:lnTo>
                  <a:lnTo>
                    <a:pt x="796467" y="17513"/>
                  </a:lnTo>
                  <a:lnTo>
                    <a:pt x="796137" y="17640"/>
                  </a:lnTo>
                  <a:lnTo>
                    <a:pt x="796620" y="17513"/>
                  </a:lnTo>
                  <a:lnTo>
                    <a:pt x="796899" y="17335"/>
                  </a:lnTo>
                  <a:lnTo>
                    <a:pt x="797064" y="17119"/>
                  </a:lnTo>
                  <a:close/>
                </a:path>
                <a:path w="819784" h="309245">
                  <a:moveTo>
                    <a:pt x="797394" y="14008"/>
                  </a:moveTo>
                  <a:lnTo>
                    <a:pt x="796315" y="12738"/>
                  </a:lnTo>
                  <a:lnTo>
                    <a:pt x="795985" y="12357"/>
                  </a:lnTo>
                  <a:lnTo>
                    <a:pt x="795070" y="12738"/>
                  </a:lnTo>
                  <a:lnTo>
                    <a:pt x="794219" y="8928"/>
                  </a:lnTo>
                  <a:lnTo>
                    <a:pt x="792988" y="14008"/>
                  </a:lnTo>
                  <a:lnTo>
                    <a:pt x="791832" y="12738"/>
                  </a:lnTo>
                  <a:lnTo>
                    <a:pt x="790244" y="11455"/>
                  </a:lnTo>
                  <a:lnTo>
                    <a:pt x="787400" y="10198"/>
                  </a:lnTo>
                  <a:lnTo>
                    <a:pt x="787120" y="10198"/>
                  </a:lnTo>
                  <a:lnTo>
                    <a:pt x="785736" y="12738"/>
                  </a:lnTo>
                  <a:lnTo>
                    <a:pt x="785672" y="11455"/>
                  </a:lnTo>
                  <a:lnTo>
                    <a:pt x="783958" y="10198"/>
                  </a:lnTo>
                  <a:lnTo>
                    <a:pt x="785482" y="8928"/>
                  </a:lnTo>
                  <a:lnTo>
                    <a:pt x="780732" y="8928"/>
                  </a:lnTo>
                  <a:lnTo>
                    <a:pt x="781215" y="15278"/>
                  </a:lnTo>
                  <a:lnTo>
                    <a:pt x="778421" y="12814"/>
                  </a:lnTo>
                  <a:lnTo>
                    <a:pt x="774217" y="16548"/>
                  </a:lnTo>
                  <a:lnTo>
                    <a:pt x="779513" y="16548"/>
                  </a:lnTo>
                  <a:lnTo>
                    <a:pt x="777519" y="21628"/>
                  </a:lnTo>
                  <a:lnTo>
                    <a:pt x="771347" y="15278"/>
                  </a:lnTo>
                  <a:lnTo>
                    <a:pt x="772337" y="19088"/>
                  </a:lnTo>
                  <a:lnTo>
                    <a:pt x="771207" y="19088"/>
                  </a:lnTo>
                  <a:lnTo>
                    <a:pt x="771055" y="21628"/>
                  </a:lnTo>
                  <a:lnTo>
                    <a:pt x="767245" y="20358"/>
                  </a:lnTo>
                  <a:lnTo>
                    <a:pt x="764819" y="26708"/>
                  </a:lnTo>
                  <a:lnTo>
                    <a:pt x="764095" y="25438"/>
                  </a:lnTo>
                  <a:lnTo>
                    <a:pt x="763739" y="24815"/>
                  </a:lnTo>
                  <a:lnTo>
                    <a:pt x="763282" y="25438"/>
                  </a:lnTo>
                  <a:lnTo>
                    <a:pt x="762457" y="24168"/>
                  </a:lnTo>
                  <a:lnTo>
                    <a:pt x="763130" y="23749"/>
                  </a:lnTo>
                  <a:lnTo>
                    <a:pt x="761923" y="21628"/>
                  </a:lnTo>
                  <a:lnTo>
                    <a:pt x="762088" y="23596"/>
                  </a:lnTo>
                  <a:lnTo>
                    <a:pt x="760006" y="20358"/>
                  </a:lnTo>
                  <a:lnTo>
                    <a:pt x="760628" y="27978"/>
                  </a:lnTo>
                  <a:lnTo>
                    <a:pt x="757199" y="26708"/>
                  </a:lnTo>
                  <a:lnTo>
                    <a:pt x="756602" y="24168"/>
                  </a:lnTo>
                  <a:lnTo>
                    <a:pt x="759447" y="24168"/>
                  </a:lnTo>
                  <a:lnTo>
                    <a:pt x="756005" y="22898"/>
                  </a:lnTo>
                  <a:lnTo>
                    <a:pt x="756818" y="27978"/>
                  </a:lnTo>
                  <a:lnTo>
                    <a:pt x="751090" y="24168"/>
                  </a:lnTo>
                  <a:lnTo>
                    <a:pt x="749592" y="25438"/>
                  </a:lnTo>
                  <a:lnTo>
                    <a:pt x="751243" y="29248"/>
                  </a:lnTo>
                  <a:lnTo>
                    <a:pt x="746137" y="29248"/>
                  </a:lnTo>
                  <a:lnTo>
                    <a:pt x="743496" y="31788"/>
                  </a:lnTo>
                  <a:lnTo>
                    <a:pt x="743115" y="30518"/>
                  </a:lnTo>
                  <a:lnTo>
                    <a:pt x="736473" y="33058"/>
                  </a:lnTo>
                  <a:lnTo>
                    <a:pt x="733018" y="34264"/>
                  </a:lnTo>
                  <a:lnTo>
                    <a:pt x="733806" y="36868"/>
                  </a:lnTo>
                  <a:lnTo>
                    <a:pt x="730377" y="38138"/>
                  </a:lnTo>
                  <a:lnTo>
                    <a:pt x="728484" y="39408"/>
                  </a:lnTo>
                  <a:lnTo>
                    <a:pt x="727544" y="38138"/>
                  </a:lnTo>
                  <a:lnTo>
                    <a:pt x="727544" y="36868"/>
                  </a:lnTo>
                  <a:lnTo>
                    <a:pt x="728294" y="35598"/>
                  </a:lnTo>
                  <a:lnTo>
                    <a:pt x="726198" y="35598"/>
                  </a:lnTo>
                  <a:lnTo>
                    <a:pt x="726249" y="38138"/>
                  </a:lnTo>
                  <a:lnTo>
                    <a:pt x="725868" y="38138"/>
                  </a:lnTo>
                  <a:lnTo>
                    <a:pt x="724700" y="39408"/>
                  </a:lnTo>
                  <a:lnTo>
                    <a:pt x="723938" y="36868"/>
                  </a:lnTo>
                  <a:lnTo>
                    <a:pt x="721194" y="38138"/>
                  </a:lnTo>
                  <a:lnTo>
                    <a:pt x="719797" y="43218"/>
                  </a:lnTo>
                  <a:lnTo>
                    <a:pt x="715289" y="43218"/>
                  </a:lnTo>
                  <a:lnTo>
                    <a:pt x="716267" y="45758"/>
                  </a:lnTo>
                  <a:lnTo>
                    <a:pt x="721525" y="48298"/>
                  </a:lnTo>
                  <a:lnTo>
                    <a:pt x="718439" y="50838"/>
                  </a:lnTo>
                  <a:lnTo>
                    <a:pt x="717651" y="50838"/>
                  </a:lnTo>
                  <a:lnTo>
                    <a:pt x="717029" y="49568"/>
                  </a:lnTo>
                  <a:lnTo>
                    <a:pt x="716419" y="48298"/>
                  </a:lnTo>
                  <a:lnTo>
                    <a:pt x="716064" y="48298"/>
                  </a:lnTo>
                  <a:lnTo>
                    <a:pt x="715657" y="47828"/>
                  </a:lnTo>
                  <a:lnTo>
                    <a:pt x="715568" y="48298"/>
                  </a:lnTo>
                  <a:lnTo>
                    <a:pt x="714629" y="48298"/>
                  </a:lnTo>
                  <a:lnTo>
                    <a:pt x="713740" y="45758"/>
                  </a:lnTo>
                  <a:lnTo>
                    <a:pt x="712990" y="47028"/>
                  </a:lnTo>
                  <a:lnTo>
                    <a:pt x="712457" y="45758"/>
                  </a:lnTo>
                  <a:lnTo>
                    <a:pt x="710120" y="45758"/>
                  </a:lnTo>
                  <a:lnTo>
                    <a:pt x="708837" y="44488"/>
                  </a:lnTo>
                  <a:lnTo>
                    <a:pt x="709485" y="45758"/>
                  </a:lnTo>
                  <a:lnTo>
                    <a:pt x="710057" y="47028"/>
                  </a:lnTo>
                  <a:lnTo>
                    <a:pt x="709079" y="47028"/>
                  </a:lnTo>
                  <a:lnTo>
                    <a:pt x="706297" y="48298"/>
                  </a:lnTo>
                  <a:lnTo>
                    <a:pt x="706996" y="45758"/>
                  </a:lnTo>
                  <a:lnTo>
                    <a:pt x="704875" y="45758"/>
                  </a:lnTo>
                  <a:lnTo>
                    <a:pt x="704824" y="47028"/>
                  </a:lnTo>
                  <a:lnTo>
                    <a:pt x="702348" y="47028"/>
                  </a:lnTo>
                  <a:lnTo>
                    <a:pt x="703668" y="49568"/>
                  </a:lnTo>
                  <a:lnTo>
                    <a:pt x="702818" y="49568"/>
                  </a:lnTo>
                  <a:lnTo>
                    <a:pt x="702043" y="48298"/>
                  </a:lnTo>
                  <a:lnTo>
                    <a:pt x="701344" y="48298"/>
                  </a:lnTo>
                  <a:lnTo>
                    <a:pt x="700481" y="49568"/>
                  </a:lnTo>
                  <a:lnTo>
                    <a:pt x="694651" y="52108"/>
                  </a:lnTo>
                  <a:lnTo>
                    <a:pt x="697141" y="53136"/>
                  </a:lnTo>
                  <a:lnTo>
                    <a:pt x="697001" y="53136"/>
                  </a:lnTo>
                  <a:lnTo>
                    <a:pt x="696696" y="53213"/>
                  </a:lnTo>
                  <a:lnTo>
                    <a:pt x="697395" y="53238"/>
                  </a:lnTo>
                  <a:lnTo>
                    <a:pt x="697750" y="53378"/>
                  </a:lnTo>
                  <a:lnTo>
                    <a:pt x="697877" y="53378"/>
                  </a:lnTo>
                  <a:lnTo>
                    <a:pt x="698042" y="53492"/>
                  </a:lnTo>
                  <a:lnTo>
                    <a:pt x="697903" y="53378"/>
                  </a:lnTo>
                  <a:lnTo>
                    <a:pt x="698220" y="53378"/>
                  </a:lnTo>
                  <a:lnTo>
                    <a:pt x="698042" y="54648"/>
                  </a:lnTo>
                  <a:lnTo>
                    <a:pt x="694550" y="59728"/>
                  </a:lnTo>
                  <a:lnTo>
                    <a:pt x="687247" y="57188"/>
                  </a:lnTo>
                  <a:lnTo>
                    <a:pt x="683044" y="60998"/>
                  </a:lnTo>
                  <a:lnTo>
                    <a:pt x="682599" y="59728"/>
                  </a:lnTo>
                  <a:lnTo>
                    <a:pt x="680262" y="62268"/>
                  </a:lnTo>
                  <a:lnTo>
                    <a:pt x="676541" y="63538"/>
                  </a:lnTo>
                  <a:lnTo>
                    <a:pt x="675462" y="66078"/>
                  </a:lnTo>
                  <a:lnTo>
                    <a:pt x="674598" y="67348"/>
                  </a:lnTo>
                  <a:lnTo>
                    <a:pt x="672642" y="66078"/>
                  </a:lnTo>
                  <a:lnTo>
                    <a:pt x="672477" y="64808"/>
                  </a:lnTo>
                  <a:lnTo>
                    <a:pt x="670623" y="66078"/>
                  </a:lnTo>
                  <a:lnTo>
                    <a:pt x="670890" y="67348"/>
                  </a:lnTo>
                  <a:lnTo>
                    <a:pt x="666978" y="67348"/>
                  </a:lnTo>
                  <a:lnTo>
                    <a:pt x="667702" y="66078"/>
                  </a:lnTo>
                  <a:lnTo>
                    <a:pt x="668350" y="64947"/>
                  </a:lnTo>
                  <a:lnTo>
                    <a:pt x="665543" y="66078"/>
                  </a:lnTo>
                  <a:lnTo>
                    <a:pt x="667829" y="65151"/>
                  </a:lnTo>
                  <a:lnTo>
                    <a:pt x="668337" y="64947"/>
                  </a:lnTo>
                  <a:lnTo>
                    <a:pt x="668426" y="64808"/>
                  </a:lnTo>
                  <a:lnTo>
                    <a:pt x="666330" y="65735"/>
                  </a:lnTo>
                  <a:lnTo>
                    <a:pt x="665454" y="66078"/>
                  </a:lnTo>
                  <a:lnTo>
                    <a:pt x="664095" y="64808"/>
                  </a:lnTo>
                  <a:lnTo>
                    <a:pt x="662216" y="68618"/>
                  </a:lnTo>
                  <a:lnTo>
                    <a:pt x="662139" y="66078"/>
                  </a:lnTo>
                  <a:lnTo>
                    <a:pt x="658647" y="66078"/>
                  </a:lnTo>
                  <a:lnTo>
                    <a:pt x="657618" y="67348"/>
                  </a:lnTo>
                  <a:lnTo>
                    <a:pt x="660438" y="68618"/>
                  </a:lnTo>
                  <a:lnTo>
                    <a:pt x="659079" y="69888"/>
                  </a:lnTo>
                  <a:lnTo>
                    <a:pt x="656183" y="71158"/>
                  </a:lnTo>
                  <a:lnTo>
                    <a:pt x="655434" y="67348"/>
                  </a:lnTo>
                  <a:lnTo>
                    <a:pt x="647801" y="66078"/>
                  </a:lnTo>
                  <a:lnTo>
                    <a:pt x="647928" y="78778"/>
                  </a:lnTo>
                  <a:lnTo>
                    <a:pt x="644258" y="76276"/>
                  </a:lnTo>
                  <a:lnTo>
                    <a:pt x="644194" y="77508"/>
                  </a:lnTo>
                  <a:lnTo>
                    <a:pt x="641311" y="78778"/>
                  </a:lnTo>
                  <a:lnTo>
                    <a:pt x="636409" y="74968"/>
                  </a:lnTo>
                  <a:lnTo>
                    <a:pt x="631075" y="74968"/>
                  </a:lnTo>
                  <a:lnTo>
                    <a:pt x="634250" y="81318"/>
                  </a:lnTo>
                  <a:lnTo>
                    <a:pt x="629843" y="82588"/>
                  </a:lnTo>
                  <a:lnTo>
                    <a:pt x="630847" y="82588"/>
                  </a:lnTo>
                  <a:lnTo>
                    <a:pt x="632701" y="86398"/>
                  </a:lnTo>
                  <a:lnTo>
                    <a:pt x="630288" y="88938"/>
                  </a:lnTo>
                  <a:lnTo>
                    <a:pt x="627405" y="88938"/>
                  </a:lnTo>
                  <a:lnTo>
                    <a:pt x="624814" y="85128"/>
                  </a:lnTo>
                  <a:lnTo>
                    <a:pt x="626097" y="83858"/>
                  </a:lnTo>
                  <a:lnTo>
                    <a:pt x="626694" y="82588"/>
                  </a:lnTo>
                  <a:lnTo>
                    <a:pt x="626999" y="83413"/>
                  </a:lnTo>
                  <a:lnTo>
                    <a:pt x="626618" y="83858"/>
                  </a:lnTo>
                  <a:lnTo>
                    <a:pt x="626859" y="84086"/>
                  </a:lnTo>
                  <a:lnTo>
                    <a:pt x="627202" y="83858"/>
                  </a:lnTo>
                  <a:lnTo>
                    <a:pt x="627329" y="83858"/>
                  </a:lnTo>
                  <a:lnTo>
                    <a:pt x="628015" y="82588"/>
                  </a:lnTo>
                  <a:lnTo>
                    <a:pt x="628929" y="81318"/>
                  </a:lnTo>
                  <a:lnTo>
                    <a:pt x="627303" y="81318"/>
                  </a:lnTo>
                  <a:lnTo>
                    <a:pt x="627468" y="82588"/>
                  </a:lnTo>
                  <a:lnTo>
                    <a:pt x="625614" y="81318"/>
                  </a:lnTo>
                  <a:lnTo>
                    <a:pt x="621957" y="83858"/>
                  </a:lnTo>
                  <a:lnTo>
                    <a:pt x="621982" y="81318"/>
                  </a:lnTo>
                  <a:lnTo>
                    <a:pt x="620433" y="83858"/>
                  </a:lnTo>
                  <a:lnTo>
                    <a:pt x="619531" y="83858"/>
                  </a:lnTo>
                  <a:lnTo>
                    <a:pt x="618324" y="86398"/>
                  </a:lnTo>
                  <a:lnTo>
                    <a:pt x="615086" y="86398"/>
                  </a:lnTo>
                  <a:lnTo>
                    <a:pt x="616204" y="87668"/>
                  </a:lnTo>
                  <a:lnTo>
                    <a:pt x="615645" y="87668"/>
                  </a:lnTo>
                  <a:lnTo>
                    <a:pt x="609752" y="88938"/>
                  </a:lnTo>
                  <a:lnTo>
                    <a:pt x="614286" y="91478"/>
                  </a:lnTo>
                  <a:lnTo>
                    <a:pt x="610946" y="94018"/>
                  </a:lnTo>
                  <a:lnTo>
                    <a:pt x="608139" y="92748"/>
                  </a:lnTo>
                  <a:lnTo>
                    <a:pt x="609803" y="88976"/>
                  </a:lnTo>
                  <a:lnTo>
                    <a:pt x="606894" y="91478"/>
                  </a:lnTo>
                  <a:lnTo>
                    <a:pt x="604164" y="91478"/>
                  </a:lnTo>
                  <a:lnTo>
                    <a:pt x="605523" y="87668"/>
                  </a:lnTo>
                  <a:lnTo>
                    <a:pt x="603250" y="91478"/>
                  </a:lnTo>
                  <a:lnTo>
                    <a:pt x="601014" y="90208"/>
                  </a:lnTo>
                  <a:lnTo>
                    <a:pt x="598779" y="88938"/>
                  </a:lnTo>
                  <a:lnTo>
                    <a:pt x="596747" y="90208"/>
                  </a:lnTo>
                  <a:lnTo>
                    <a:pt x="598068" y="87668"/>
                  </a:lnTo>
                  <a:lnTo>
                    <a:pt x="597281" y="88938"/>
                  </a:lnTo>
                  <a:lnTo>
                    <a:pt x="595566" y="90208"/>
                  </a:lnTo>
                  <a:lnTo>
                    <a:pt x="597560" y="91478"/>
                  </a:lnTo>
                  <a:lnTo>
                    <a:pt x="595109" y="91478"/>
                  </a:lnTo>
                  <a:lnTo>
                    <a:pt x="594728" y="92748"/>
                  </a:lnTo>
                  <a:lnTo>
                    <a:pt x="597585" y="94018"/>
                  </a:lnTo>
                  <a:lnTo>
                    <a:pt x="596417" y="97828"/>
                  </a:lnTo>
                  <a:lnTo>
                    <a:pt x="594893" y="96786"/>
                  </a:lnTo>
                  <a:lnTo>
                    <a:pt x="595757" y="96558"/>
                  </a:lnTo>
                  <a:lnTo>
                    <a:pt x="594385" y="96291"/>
                  </a:lnTo>
                  <a:lnTo>
                    <a:pt x="594385" y="96926"/>
                  </a:lnTo>
                  <a:lnTo>
                    <a:pt x="592861" y="100368"/>
                  </a:lnTo>
                  <a:lnTo>
                    <a:pt x="591959" y="99098"/>
                  </a:lnTo>
                  <a:lnTo>
                    <a:pt x="591070" y="97828"/>
                  </a:lnTo>
                  <a:lnTo>
                    <a:pt x="594385" y="96926"/>
                  </a:lnTo>
                  <a:lnTo>
                    <a:pt x="594385" y="96291"/>
                  </a:lnTo>
                  <a:lnTo>
                    <a:pt x="589267" y="95288"/>
                  </a:lnTo>
                  <a:lnTo>
                    <a:pt x="590943" y="94018"/>
                  </a:lnTo>
                  <a:lnTo>
                    <a:pt x="589762" y="94018"/>
                  </a:lnTo>
                  <a:lnTo>
                    <a:pt x="589927" y="92748"/>
                  </a:lnTo>
                  <a:lnTo>
                    <a:pt x="590130" y="92748"/>
                  </a:lnTo>
                  <a:lnTo>
                    <a:pt x="584885" y="91478"/>
                  </a:lnTo>
                  <a:lnTo>
                    <a:pt x="589775" y="96558"/>
                  </a:lnTo>
                  <a:lnTo>
                    <a:pt x="585533" y="99098"/>
                  </a:lnTo>
                  <a:lnTo>
                    <a:pt x="585330" y="96558"/>
                  </a:lnTo>
                  <a:lnTo>
                    <a:pt x="584327" y="96558"/>
                  </a:lnTo>
                  <a:lnTo>
                    <a:pt x="584682" y="99098"/>
                  </a:lnTo>
                  <a:lnTo>
                    <a:pt x="583692" y="101638"/>
                  </a:lnTo>
                  <a:lnTo>
                    <a:pt x="580415" y="101638"/>
                  </a:lnTo>
                  <a:lnTo>
                    <a:pt x="581190" y="102908"/>
                  </a:lnTo>
                  <a:lnTo>
                    <a:pt x="579716" y="104178"/>
                  </a:lnTo>
                  <a:lnTo>
                    <a:pt x="581596" y="104178"/>
                  </a:lnTo>
                  <a:lnTo>
                    <a:pt x="581799" y="105448"/>
                  </a:lnTo>
                  <a:lnTo>
                    <a:pt x="580351" y="106718"/>
                  </a:lnTo>
                  <a:lnTo>
                    <a:pt x="578929" y="107810"/>
                  </a:lnTo>
                  <a:lnTo>
                    <a:pt x="612648" y="107810"/>
                  </a:lnTo>
                  <a:lnTo>
                    <a:pt x="614019" y="101638"/>
                  </a:lnTo>
                  <a:lnTo>
                    <a:pt x="620255" y="101638"/>
                  </a:lnTo>
                  <a:lnTo>
                    <a:pt x="620496" y="106718"/>
                  </a:lnTo>
                  <a:lnTo>
                    <a:pt x="622719" y="101638"/>
                  </a:lnTo>
                  <a:lnTo>
                    <a:pt x="624611" y="105448"/>
                  </a:lnTo>
                  <a:lnTo>
                    <a:pt x="627049" y="102908"/>
                  </a:lnTo>
                  <a:lnTo>
                    <a:pt x="625094" y="101638"/>
                  </a:lnTo>
                  <a:lnTo>
                    <a:pt x="627672" y="100368"/>
                  </a:lnTo>
                  <a:lnTo>
                    <a:pt x="628383" y="97828"/>
                  </a:lnTo>
                  <a:lnTo>
                    <a:pt x="628738" y="96558"/>
                  </a:lnTo>
                  <a:lnTo>
                    <a:pt x="631456" y="97828"/>
                  </a:lnTo>
                  <a:lnTo>
                    <a:pt x="630237" y="99098"/>
                  </a:lnTo>
                  <a:lnTo>
                    <a:pt x="634695" y="96558"/>
                  </a:lnTo>
                  <a:lnTo>
                    <a:pt x="631380" y="96558"/>
                  </a:lnTo>
                  <a:lnTo>
                    <a:pt x="633120" y="94018"/>
                  </a:lnTo>
                  <a:lnTo>
                    <a:pt x="629056" y="92748"/>
                  </a:lnTo>
                  <a:lnTo>
                    <a:pt x="632891" y="91478"/>
                  </a:lnTo>
                  <a:lnTo>
                    <a:pt x="632371" y="92748"/>
                  </a:lnTo>
                  <a:lnTo>
                    <a:pt x="633907" y="91478"/>
                  </a:lnTo>
                  <a:lnTo>
                    <a:pt x="635444" y="90208"/>
                  </a:lnTo>
                  <a:lnTo>
                    <a:pt x="637679" y="91465"/>
                  </a:lnTo>
                  <a:lnTo>
                    <a:pt x="637400" y="92125"/>
                  </a:lnTo>
                  <a:lnTo>
                    <a:pt x="637070" y="92849"/>
                  </a:lnTo>
                  <a:lnTo>
                    <a:pt x="636625" y="93408"/>
                  </a:lnTo>
                  <a:lnTo>
                    <a:pt x="637641" y="93192"/>
                  </a:lnTo>
                  <a:lnTo>
                    <a:pt x="638390" y="92913"/>
                  </a:lnTo>
                  <a:lnTo>
                    <a:pt x="637743" y="91452"/>
                  </a:lnTo>
                  <a:lnTo>
                    <a:pt x="638467" y="90208"/>
                  </a:lnTo>
                  <a:lnTo>
                    <a:pt x="639203" y="88938"/>
                  </a:lnTo>
                  <a:lnTo>
                    <a:pt x="642505" y="88938"/>
                  </a:lnTo>
                  <a:lnTo>
                    <a:pt x="642899" y="92748"/>
                  </a:lnTo>
                  <a:lnTo>
                    <a:pt x="643572" y="92748"/>
                  </a:lnTo>
                  <a:lnTo>
                    <a:pt x="643432" y="90208"/>
                  </a:lnTo>
                  <a:lnTo>
                    <a:pt x="649135" y="90208"/>
                  </a:lnTo>
                  <a:lnTo>
                    <a:pt x="649224" y="86893"/>
                  </a:lnTo>
                  <a:lnTo>
                    <a:pt x="649909" y="88938"/>
                  </a:lnTo>
                  <a:lnTo>
                    <a:pt x="650252" y="88938"/>
                  </a:lnTo>
                  <a:lnTo>
                    <a:pt x="650163" y="86398"/>
                  </a:lnTo>
                  <a:lnTo>
                    <a:pt x="652056" y="86398"/>
                  </a:lnTo>
                  <a:lnTo>
                    <a:pt x="652551" y="87668"/>
                  </a:lnTo>
                  <a:lnTo>
                    <a:pt x="656285" y="86398"/>
                  </a:lnTo>
                  <a:lnTo>
                    <a:pt x="649338" y="83858"/>
                  </a:lnTo>
                  <a:lnTo>
                    <a:pt x="654443" y="83858"/>
                  </a:lnTo>
                  <a:lnTo>
                    <a:pt x="654202" y="85128"/>
                  </a:lnTo>
                  <a:lnTo>
                    <a:pt x="658698" y="85128"/>
                  </a:lnTo>
                  <a:lnTo>
                    <a:pt x="659384" y="83858"/>
                  </a:lnTo>
                  <a:lnTo>
                    <a:pt x="661441" y="80048"/>
                  </a:lnTo>
                  <a:lnTo>
                    <a:pt x="665873" y="80048"/>
                  </a:lnTo>
                  <a:lnTo>
                    <a:pt x="668553" y="82461"/>
                  </a:lnTo>
                  <a:lnTo>
                    <a:pt x="670928" y="81318"/>
                  </a:lnTo>
                  <a:lnTo>
                    <a:pt x="671779" y="80048"/>
                  </a:lnTo>
                  <a:lnTo>
                    <a:pt x="672630" y="78778"/>
                  </a:lnTo>
                  <a:lnTo>
                    <a:pt x="675182" y="74968"/>
                  </a:lnTo>
                  <a:lnTo>
                    <a:pt x="680923" y="72428"/>
                  </a:lnTo>
                  <a:lnTo>
                    <a:pt x="679729" y="72428"/>
                  </a:lnTo>
                  <a:lnTo>
                    <a:pt x="679323" y="71158"/>
                  </a:lnTo>
                  <a:lnTo>
                    <a:pt x="678497" y="68618"/>
                  </a:lnTo>
                  <a:lnTo>
                    <a:pt x="678078" y="67348"/>
                  </a:lnTo>
                  <a:lnTo>
                    <a:pt x="684911" y="73698"/>
                  </a:lnTo>
                  <a:lnTo>
                    <a:pt x="686485" y="69888"/>
                  </a:lnTo>
                  <a:lnTo>
                    <a:pt x="686003" y="71158"/>
                  </a:lnTo>
                  <a:lnTo>
                    <a:pt x="686955" y="73698"/>
                  </a:lnTo>
                  <a:lnTo>
                    <a:pt x="686866" y="72428"/>
                  </a:lnTo>
                  <a:lnTo>
                    <a:pt x="690930" y="71158"/>
                  </a:lnTo>
                  <a:lnTo>
                    <a:pt x="691883" y="69888"/>
                  </a:lnTo>
                  <a:lnTo>
                    <a:pt x="693788" y="67348"/>
                  </a:lnTo>
                  <a:lnTo>
                    <a:pt x="698588" y="63538"/>
                  </a:lnTo>
                  <a:lnTo>
                    <a:pt x="698525" y="64808"/>
                  </a:lnTo>
                  <a:lnTo>
                    <a:pt x="701243" y="64808"/>
                  </a:lnTo>
                  <a:lnTo>
                    <a:pt x="702894" y="63538"/>
                  </a:lnTo>
                  <a:lnTo>
                    <a:pt x="704545" y="62268"/>
                  </a:lnTo>
                  <a:lnTo>
                    <a:pt x="707174" y="62268"/>
                  </a:lnTo>
                  <a:lnTo>
                    <a:pt x="707237" y="60998"/>
                  </a:lnTo>
                  <a:lnTo>
                    <a:pt x="708672" y="59728"/>
                  </a:lnTo>
                  <a:lnTo>
                    <a:pt x="706958" y="58458"/>
                  </a:lnTo>
                  <a:lnTo>
                    <a:pt x="713511" y="58458"/>
                  </a:lnTo>
                  <a:lnTo>
                    <a:pt x="718096" y="54648"/>
                  </a:lnTo>
                  <a:lnTo>
                    <a:pt x="722401" y="52108"/>
                  </a:lnTo>
                  <a:lnTo>
                    <a:pt x="727329" y="51015"/>
                  </a:lnTo>
                  <a:lnTo>
                    <a:pt x="726871" y="53378"/>
                  </a:lnTo>
                  <a:lnTo>
                    <a:pt x="727468" y="53378"/>
                  </a:lnTo>
                  <a:lnTo>
                    <a:pt x="732294" y="48298"/>
                  </a:lnTo>
                  <a:lnTo>
                    <a:pt x="730783" y="47028"/>
                  </a:lnTo>
                  <a:lnTo>
                    <a:pt x="730923" y="48298"/>
                  </a:lnTo>
                  <a:lnTo>
                    <a:pt x="728954" y="47028"/>
                  </a:lnTo>
                  <a:lnTo>
                    <a:pt x="728992" y="45758"/>
                  </a:lnTo>
                  <a:lnTo>
                    <a:pt x="730008" y="43218"/>
                  </a:lnTo>
                  <a:lnTo>
                    <a:pt x="731342" y="43218"/>
                  </a:lnTo>
                  <a:lnTo>
                    <a:pt x="729640" y="45758"/>
                  </a:lnTo>
                  <a:lnTo>
                    <a:pt x="733107" y="45758"/>
                  </a:lnTo>
                  <a:lnTo>
                    <a:pt x="734771" y="47028"/>
                  </a:lnTo>
                  <a:lnTo>
                    <a:pt x="734263" y="45758"/>
                  </a:lnTo>
                  <a:lnTo>
                    <a:pt x="733831" y="44488"/>
                  </a:lnTo>
                  <a:lnTo>
                    <a:pt x="738568" y="47028"/>
                  </a:lnTo>
                  <a:lnTo>
                    <a:pt x="735990" y="44488"/>
                  </a:lnTo>
                  <a:lnTo>
                    <a:pt x="732116" y="40678"/>
                  </a:lnTo>
                  <a:lnTo>
                    <a:pt x="737247" y="40678"/>
                  </a:lnTo>
                  <a:lnTo>
                    <a:pt x="737628" y="41948"/>
                  </a:lnTo>
                  <a:lnTo>
                    <a:pt x="738771" y="40678"/>
                  </a:lnTo>
                  <a:lnTo>
                    <a:pt x="739063" y="39408"/>
                  </a:lnTo>
                  <a:lnTo>
                    <a:pt x="739343" y="38138"/>
                  </a:lnTo>
                  <a:lnTo>
                    <a:pt x="741057" y="38138"/>
                  </a:lnTo>
                  <a:lnTo>
                    <a:pt x="742962" y="40678"/>
                  </a:lnTo>
                  <a:lnTo>
                    <a:pt x="740105" y="39408"/>
                  </a:lnTo>
                  <a:lnTo>
                    <a:pt x="741057" y="41948"/>
                  </a:lnTo>
                  <a:lnTo>
                    <a:pt x="743165" y="40678"/>
                  </a:lnTo>
                  <a:lnTo>
                    <a:pt x="743064" y="38138"/>
                  </a:lnTo>
                  <a:lnTo>
                    <a:pt x="742962" y="35598"/>
                  </a:lnTo>
                  <a:lnTo>
                    <a:pt x="746188" y="36868"/>
                  </a:lnTo>
                  <a:lnTo>
                    <a:pt x="745629" y="38138"/>
                  </a:lnTo>
                  <a:lnTo>
                    <a:pt x="744296" y="38138"/>
                  </a:lnTo>
                  <a:lnTo>
                    <a:pt x="743724" y="39408"/>
                  </a:lnTo>
                  <a:lnTo>
                    <a:pt x="747356" y="41948"/>
                  </a:lnTo>
                  <a:lnTo>
                    <a:pt x="747229" y="40678"/>
                  </a:lnTo>
                  <a:lnTo>
                    <a:pt x="748868" y="40678"/>
                  </a:lnTo>
                  <a:lnTo>
                    <a:pt x="753249" y="39408"/>
                  </a:lnTo>
                  <a:lnTo>
                    <a:pt x="751903" y="39408"/>
                  </a:lnTo>
                  <a:lnTo>
                    <a:pt x="751611" y="35598"/>
                  </a:lnTo>
                  <a:lnTo>
                    <a:pt x="751319" y="31788"/>
                  </a:lnTo>
                  <a:lnTo>
                    <a:pt x="756843" y="35598"/>
                  </a:lnTo>
                  <a:lnTo>
                    <a:pt x="758355" y="29248"/>
                  </a:lnTo>
                  <a:lnTo>
                    <a:pt x="756856" y="35560"/>
                  </a:lnTo>
                  <a:lnTo>
                    <a:pt x="758952" y="31788"/>
                  </a:lnTo>
                  <a:lnTo>
                    <a:pt x="760107" y="34277"/>
                  </a:lnTo>
                  <a:lnTo>
                    <a:pt x="760501" y="35521"/>
                  </a:lnTo>
                  <a:lnTo>
                    <a:pt x="760399" y="34988"/>
                  </a:lnTo>
                  <a:lnTo>
                    <a:pt x="760145" y="34353"/>
                  </a:lnTo>
                  <a:lnTo>
                    <a:pt x="761466" y="35598"/>
                  </a:lnTo>
                  <a:lnTo>
                    <a:pt x="763371" y="35598"/>
                  </a:lnTo>
                  <a:lnTo>
                    <a:pt x="763371" y="36868"/>
                  </a:lnTo>
                  <a:lnTo>
                    <a:pt x="763930" y="33058"/>
                  </a:lnTo>
                  <a:lnTo>
                    <a:pt x="767194" y="36868"/>
                  </a:lnTo>
                  <a:lnTo>
                    <a:pt x="767740" y="33058"/>
                  </a:lnTo>
                  <a:lnTo>
                    <a:pt x="767930" y="31788"/>
                  </a:lnTo>
                  <a:lnTo>
                    <a:pt x="768502" y="33058"/>
                  </a:lnTo>
                  <a:lnTo>
                    <a:pt x="769099" y="32499"/>
                  </a:lnTo>
                  <a:lnTo>
                    <a:pt x="768870" y="31788"/>
                  </a:lnTo>
                  <a:lnTo>
                    <a:pt x="770293" y="27978"/>
                  </a:lnTo>
                  <a:lnTo>
                    <a:pt x="770763" y="26708"/>
                  </a:lnTo>
                  <a:lnTo>
                    <a:pt x="778967" y="30518"/>
                  </a:lnTo>
                  <a:lnTo>
                    <a:pt x="781735" y="24168"/>
                  </a:lnTo>
                  <a:lnTo>
                    <a:pt x="783983" y="21628"/>
                  </a:lnTo>
                  <a:lnTo>
                    <a:pt x="785101" y="20358"/>
                  </a:lnTo>
                  <a:lnTo>
                    <a:pt x="784288" y="16548"/>
                  </a:lnTo>
                  <a:lnTo>
                    <a:pt x="785342" y="15278"/>
                  </a:lnTo>
                  <a:lnTo>
                    <a:pt x="787450" y="12738"/>
                  </a:lnTo>
                  <a:lnTo>
                    <a:pt x="789559" y="14008"/>
                  </a:lnTo>
                  <a:lnTo>
                    <a:pt x="789406" y="14262"/>
                  </a:lnTo>
                  <a:lnTo>
                    <a:pt x="789317" y="14401"/>
                  </a:lnTo>
                  <a:lnTo>
                    <a:pt x="788085" y="16548"/>
                  </a:lnTo>
                  <a:lnTo>
                    <a:pt x="790956" y="16548"/>
                  </a:lnTo>
                  <a:lnTo>
                    <a:pt x="793940" y="14008"/>
                  </a:lnTo>
                  <a:lnTo>
                    <a:pt x="795883" y="15278"/>
                  </a:lnTo>
                  <a:lnTo>
                    <a:pt x="797394" y="14008"/>
                  </a:lnTo>
                  <a:close/>
                </a:path>
                <a:path w="819784" h="309245">
                  <a:moveTo>
                    <a:pt x="797636" y="16637"/>
                  </a:moveTo>
                  <a:lnTo>
                    <a:pt x="797496" y="16217"/>
                  </a:lnTo>
                  <a:lnTo>
                    <a:pt x="797318" y="15849"/>
                  </a:lnTo>
                  <a:lnTo>
                    <a:pt x="797052" y="15697"/>
                  </a:lnTo>
                  <a:lnTo>
                    <a:pt x="797280" y="16408"/>
                  </a:lnTo>
                  <a:lnTo>
                    <a:pt x="797280" y="16814"/>
                  </a:lnTo>
                  <a:lnTo>
                    <a:pt x="797064" y="17119"/>
                  </a:lnTo>
                  <a:lnTo>
                    <a:pt x="797636" y="16637"/>
                  </a:lnTo>
                  <a:close/>
                </a:path>
                <a:path w="819784" h="309245">
                  <a:moveTo>
                    <a:pt x="798093" y="11468"/>
                  </a:moveTo>
                  <a:lnTo>
                    <a:pt x="795223" y="11468"/>
                  </a:lnTo>
                  <a:lnTo>
                    <a:pt x="795985" y="12357"/>
                  </a:lnTo>
                  <a:lnTo>
                    <a:pt x="798093" y="11468"/>
                  </a:lnTo>
                  <a:close/>
                </a:path>
                <a:path w="819784" h="309245">
                  <a:moveTo>
                    <a:pt x="798398" y="15824"/>
                  </a:moveTo>
                  <a:lnTo>
                    <a:pt x="798156" y="16116"/>
                  </a:lnTo>
                  <a:lnTo>
                    <a:pt x="797915" y="16395"/>
                  </a:lnTo>
                  <a:lnTo>
                    <a:pt x="797648" y="16637"/>
                  </a:lnTo>
                  <a:lnTo>
                    <a:pt x="797839" y="17145"/>
                  </a:lnTo>
                  <a:lnTo>
                    <a:pt x="798131" y="16802"/>
                  </a:lnTo>
                  <a:lnTo>
                    <a:pt x="798296" y="16344"/>
                  </a:lnTo>
                  <a:lnTo>
                    <a:pt x="798398" y="15824"/>
                  </a:lnTo>
                  <a:close/>
                </a:path>
                <a:path w="819784" h="309245">
                  <a:moveTo>
                    <a:pt x="804773" y="12293"/>
                  </a:moveTo>
                  <a:lnTo>
                    <a:pt x="802830" y="10198"/>
                  </a:lnTo>
                  <a:lnTo>
                    <a:pt x="802233" y="8928"/>
                  </a:lnTo>
                  <a:lnTo>
                    <a:pt x="803351" y="7658"/>
                  </a:lnTo>
                  <a:lnTo>
                    <a:pt x="799071" y="3848"/>
                  </a:lnTo>
                  <a:lnTo>
                    <a:pt x="798258" y="10198"/>
                  </a:lnTo>
                  <a:lnTo>
                    <a:pt x="798207" y="12293"/>
                  </a:lnTo>
                  <a:lnTo>
                    <a:pt x="798639" y="15278"/>
                  </a:lnTo>
                  <a:lnTo>
                    <a:pt x="798385" y="16548"/>
                  </a:lnTo>
                  <a:lnTo>
                    <a:pt x="799884" y="14008"/>
                  </a:lnTo>
                  <a:lnTo>
                    <a:pt x="800912" y="11455"/>
                  </a:lnTo>
                  <a:lnTo>
                    <a:pt x="802449" y="10198"/>
                  </a:lnTo>
                  <a:lnTo>
                    <a:pt x="803821" y="11468"/>
                  </a:lnTo>
                  <a:lnTo>
                    <a:pt x="802513" y="12738"/>
                  </a:lnTo>
                  <a:lnTo>
                    <a:pt x="802360" y="14008"/>
                  </a:lnTo>
                  <a:lnTo>
                    <a:pt x="804227" y="12738"/>
                  </a:lnTo>
                  <a:lnTo>
                    <a:pt x="804773" y="12293"/>
                  </a:lnTo>
                  <a:close/>
                </a:path>
                <a:path w="819784" h="309245">
                  <a:moveTo>
                    <a:pt x="805548" y="11684"/>
                  </a:moveTo>
                  <a:lnTo>
                    <a:pt x="804773" y="12293"/>
                  </a:lnTo>
                  <a:lnTo>
                    <a:pt x="805192" y="12738"/>
                  </a:lnTo>
                  <a:lnTo>
                    <a:pt x="805548" y="11684"/>
                  </a:lnTo>
                  <a:close/>
                </a:path>
                <a:path w="819784" h="309245">
                  <a:moveTo>
                    <a:pt x="805815" y="7023"/>
                  </a:moveTo>
                  <a:lnTo>
                    <a:pt x="805611" y="6388"/>
                  </a:lnTo>
                  <a:lnTo>
                    <a:pt x="804862" y="6388"/>
                  </a:lnTo>
                  <a:lnTo>
                    <a:pt x="805815" y="7023"/>
                  </a:lnTo>
                  <a:close/>
                </a:path>
                <a:path w="819784" h="309245">
                  <a:moveTo>
                    <a:pt x="807415" y="10198"/>
                  </a:moveTo>
                  <a:lnTo>
                    <a:pt x="806780" y="7658"/>
                  </a:lnTo>
                  <a:lnTo>
                    <a:pt x="805815" y="7023"/>
                  </a:lnTo>
                  <a:lnTo>
                    <a:pt x="806424" y="8928"/>
                  </a:lnTo>
                  <a:lnTo>
                    <a:pt x="806069" y="10198"/>
                  </a:lnTo>
                  <a:lnTo>
                    <a:pt x="805548" y="11684"/>
                  </a:lnTo>
                  <a:lnTo>
                    <a:pt x="807415" y="10198"/>
                  </a:lnTo>
                  <a:close/>
                </a:path>
                <a:path w="819784" h="309245">
                  <a:moveTo>
                    <a:pt x="808304" y="11099"/>
                  </a:moveTo>
                  <a:lnTo>
                    <a:pt x="808037" y="11252"/>
                  </a:lnTo>
                  <a:lnTo>
                    <a:pt x="807821" y="11379"/>
                  </a:lnTo>
                  <a:lnTo>
                    <a:pt x="807885" y="11722"/>
                  </a:lnTo>
                  <a:lnTo>
                    <a:pt x="807478" y="12331"/>
                  </a:lnTo>
                  <a:lnTo>
                    <a:pt x="808062" y="12166"/>
                  </a:lnTo>
                  <a:lnTo>
                    <a:pt x="807961" y="12001"/>
                  </a:lnTo>
                  <a:lnTo>
                    <a:pt x="807910" y="11836"/>
                  </a:lnTo>
                  <a:lnTo>
                    <a:pt x="807897" y="11709"/>
                  </a:lnTo>
                  <a:lnTo>
                    <a:pt x="808304" y="11099"/>
                  </a:lnTo>
                  <a:close/>
                </a:path>
                <a:path w="819784" h="309245">
                  <a:moveTo>
                    <a:pt x="809282" y="10693"/>
                  </a:moveTo>
                  <a:lnTo>
                    <a:pt x="809155" y="9817"/>
                  </a:lnTo>
                  <a:lnTo>
                    <a:pt x="808304" y="11099"/>
                  </a:lnTo>
                  <a:lnTo>
                    <a:pt x="808723" y="10896"/>
                  </a:lnTo>
                  <a:lnTo>
                    <a:pt x="809282" y="10693"/>
                  </a:lnTo>
                  <a:close/>
                </a:path>
                <a:path w="819784" h="309245">
                  <a:moveTo>
                    <a:pt x="815898" y="3822"/>
                  </a:moveTo>
                  <a:lnTo>
                    <a:pt x="815454" y="1574"/>
                  </a:lnTo>
                  <a:lnTo>
                    <a:pt x="812723" y="0"/>
                  </a:lnTo>
                  <a:lnTo>
                    <a:pt x="810831" y="889"/>
                  </a:lnTo>
                  <a:lnTo>
                    <a:pt x="809967" y="3848"/>
                  </a:lnTo>
                  <a:lnTo>
                    <a:pt x="809180" y="3403"/>
                  </a:lnTo>
                  <a:lnTo>
                    <a:pt x="809167" y="2400"/>
                  </a:lnTo>
                  <a:lnTo>
                    <a:pt x="808951" y="1778"/>
                  </a:lnTo>
                  <a:lnTo>
                    <a:pt x="808443" y="3962"/>
                  </a:lnTo>
                  <a:lnTo>
                    <a:pt x="808316" y="7366"/>
                  </a:lnTo>
                  <a:lnTo>
                    <a:pt x="810679" y="9702"/>
                  </a:lnTo>
                  <a:lnTo>
                    <a:pt x="810412" y="6083"/>
                  </a:lnTo>
                  <a:lnTo>
                    <a:pt x="811364" y="7137"/>
                  </a:lnTo>
                  <a:lnTo>
                    <a:pt x="810895" y="2908"/>
                  </a:lnTo>
                  <a:lnTo>
                    <a:pt x="811822" y="1955"/>
                  </a:lnTo>
                  <a:lnTo>
                    <a:pt x="813371" y="2857"/>
                  </a:lnTo>
                  <a:lnTo>
                    <a:pt x="813790" y="4076"/>
                  </a:lnTo>
                  <a:lnTo>
                    <a:pt x="813752" y="3086"/>
                  </a:lnTo>
                  <a:lnTo>
                    <a:pt x="815898" y="3822"/>
                  </a:lnTo>
                  <a:close/>
                </a:path>
                <a:path w="819784" h="309245">
                  <a:moveTo>
                    <a:pt x="819518" y="3441"/>
                  </a:moveTo>
                  <a:lnTo>
                    <a:pt x="819492" y="2425"/>
                  </a:lnTo>
                  <a:lnTo>
                    <a:pt x="818286" y="749"/>
                  </a:lnTo>
                  <a:lnTo>
                    <a:pt x="817359" y="1701"/>
                  </a:lnTo>
                  <a:lnTo>
                    <a:pt x="818210" y="5168"/>
                  </a:lnTo>
                  <a:lnTo>
                    <a:pt x="819518" y="3441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5778760" y="7265688"/>
              <a:ext cx="494665" cy="238760"/>
            </a:xfrm>
            <a:custGeom>
              <a:avLst/>
              <a:gdLst/>
              <a:ahLst/>
              <a:cxnLst/>
              <a:rect l="l" t="t" r="r" b="b"/>
              <a:pathLst>
                <a:path w="494665" h="238759">
                  <a:moveTo>
                    <a:pt x="1206" y="94195"/>
                  </a:moveTo>
                  <a:lnTo>
                    <a:pt x="177" y="95224"/>
                  </a:lnTo>
                  <a:lnTo>
                    <a:pt x="0" y="96139"/>
                  </a:lnTo>
                  <a:lnTo>
                    <a:pt x="317" y="98158"/>
                  </a:lnTo>
                  <a:lnTo>
                    <a:pt x="1003" y="97688"/>
                  </a:lnTo>
                  <a:lnTo>
                    <a:pt x="1206" y="94195"/>
                  </a:lnTo>
                  <a:close/>
                </a:path>
                <a:path w="494665" h="238759">
                  <a:moveTo>
                    <a:pt x="6921" y="96405"/>
                  </a:moveTo>
                  <a:lnTo>
                    <a:pt x="6096" y="93281"/>
                  </a:lnTo>
                  <a:lnTo>
                    <a:pt x="5562" y="96672"/>
                  </a:lnTo>
                  <a:lnTo>
                    <a:pt x="5232" y="95300"/>
                  </a:lnTo>
                  <a:lnTo>
                    <a:pt x="4699" y="99339"/>
                  </a:lnTo>
                  <a:lnTo>
                    <a:pt x="4013" y="99809"/>
                  </a:lnTo>
                  <a:lnTo>
                    <a:pt x="3352" y="98336"/>
                  </a:lnTo>
                  <a:lnTo>
                    <a:pt x="3365" y="97066"/>
                  </a:lnTo>
                  <a:lnTo>
                    <a:pt x="3187" y="97967"/>
                  </a:lnTo>
                  <a:lnTo>
                    <a:pt x="2197" y="96405"/>
                  </a:lnTo>
                  <a:lnTo>
                    <a:pt x="2006" y="98602"/>
                  </a:lnTo>
                  <a:lnTo>
                    <a:pt x="3149" y="101193"/>
                  </a:lnTo>
                  <a:lnTo>
                    <a:pt x="4343" y="101193"/>
                  </a:lnTo>
                  <a:lnTo>
                    <a:pt x="5372" y="98869"/>
                  </a:lnTo>
                  <a:lnTo>
                    <a:pt x="5702" y="99618"/>
                  </a:lnTo>
                  <a:lnTo>
                    <a:pt x="5524" y="100533"/>
                  </a:lnTo>
                  <a:lnTo>
                    <a:pt x="5524" y="101180"/>
                  </a:lnTo>
                  <a:lnTo>
                    <a:pt x="6210" y="99428"/>
                  </a:lnTo>
                  <a:lnTo>
                    <a:pt x="6921" y="96405"/>
                  </a:lnTo>
                  <a:close/>
                </a:path>
                <a:path w="494665" h="238759">
                  <a:moveTo>
                    <a:pt x="7645" y="93027"/>
                  </a:moveTo>
                  <a:lnTo>
                    <a:pt x="7378" y="93040"/>
                  </a:lnTo>
                  <a:lnTo>
                    <a:pt x="7048" y="92976"/>
                  </a:lnTo>
                  <a:lnTo>
                    <a:pt x="6934" y="93827"/>
                  </a:lnTo>
                  <a:lnTo>
                    <a:pt x="7645" y="93027"/>
                  </a:lnTo>
                  <a:close/>
                </a:path>
                <a:path w="494665" h="238759">
                  <a:moveTo>
                    <a:pt x="7975" y="92646"/>
                  </a:moveTo>
                  <a:lnTo>
                    <a:pt x="7632" y="93027"/>
                  </a:lnTo>
                  <a:lnTo>
                    <a:pt x="7797" y="93014"/>
                  </a:lnTo>
                  <a:lnTo>
                    <a:pt x="7950" y="92964"/>
                  </a:lnTo>
                  <a:lnTo>
                    <a:pt x="7975" y="92646"/>
                  </a:lnTo>
                  <a:close/>
                </a:path>
                <a:path w="494665" h="238759">
                  <a:moveTo>
                    <a:pt x="8305" y="92265"/>
                  </a:moveTo>
                  <a:lnTo>
                    <a:pt x="7962" y="92163"/>
                  </a:lnTo>
                  <a:lnTo>
                    <a:pt x="7988" y="92367"/>
                  </a:lnTo>
                  <a:lnTo>
                    <a:pt x="7975" y="92519"/>
                  </a:lnTo>
                  <a:lnTo>
                    <a:pt x="7962" y="92646"/>
                  </a:lnTo>
                  <a:lnTo>
                    <a:pt x="8305" y="92265"/>
                  </a:lnTo>
                  <a:close/>
                </a:path>
                <a:path w="494665" h="238759">
                  <a:moveTo>
                    <a:pt x="8585" y="98806"/>
                  </a:moveTo>
                  <a:lnTo>
                    <a:pt x="8077" y="98361"/>
                  </a:lnTo>
                  <a:lnTo>
                    <a:pt x="8077" y="99060"/>
                  </a:lnTo>
                  <a:lnTo>
                    <a:pt x="8585" y="98806"/>
                  </a:lnTo>
                  <a:close/>
                </a:path>
                <a:path w="494665" h="238759">
                  <a:moveTo>
                    <a:pt x="9042" y="94538"/>
                  </a:moveTo>
                  <a:lnTo>
                    <a:pt x="7772" y="95123"/>
                  </a:lnTo>
                  <a:lnTo>
                    <a:pt x="7620" y="97955"/>
                  </a:lnTo>
                  <a:lnTo>
                    <a:pt x="8077" y="98361"/>
                  </a:lnTo>
                  <a:lnTo>
                    <a:pt x="8166" y="96393"/>
                  </a:lnTo>
                  <a:lnTo>
                    <a:pt x="9042" y="94538"/>
                  </a:lnTo>
                  <a:close/>
                </a:path>
                <a:path w="494665" h="238759">
                  <a:moveTo>
                    <a:pt x="9639" y="94259"/>
                  </a:moveTo>
                  <a:lnTo>
                    <a:pt x="9461" y="93599"/>
                  </a:lnTo>
                  <a:lnTo>
                    <a:pt x="9042" y="94538"/>
                  </a:lnTo>
                  <a:lnTo>
                    <a:pt x="9639" y="94259"/>
                  </a:lnTo>
                  <a:close/>
                </a:path>
                <a:path w="494665" h="238759">
                  <a:moveTo>
                    <a:pt x="11328" y="93091"/>
                  </a:moveTo>
                  <a:lnTo>
                    <a:pt x="9969" y="94107"/>
                  </a:lnTo>
                  <a:lnTo>
                    <a:pt x="9690" y="94234"/>
                  </a:lnTo>
                  <a:lnTo>
                    <a:pt x="9702" y="94538"/>
                  </a:lnTo>
                  <a:lnTo>
                    <a:pt x="10223" y="96520"/>
                  </a:lnTo>
                  <a:lnTo>
                    <a:pt x="10350" y="97155"/>
                  </a:lnTo>
                  <a:lnTo>
                    <a:pt x="9956" y="95377"/>
                  </a:lnTo>
                  <a:lnTo>
                    <a:pt x="10985" y="94361"/>
                  </a:lnTo>
                  <a:lnTo>
                    <a:pt x="11328" y="93091"/>
                  </a:lnTo>
                  <a:close/>
                </a:path>
                <a:path w="494665" h="238759">
                  <a:moveTo>
                    <a:pt x="13817" y="92964"/>
                  </a:moveTo>
                  <a:lnTo>
                    <a:pt x="12687" y="94107"/>
                  </a:lnTo>
                  <a:lnTo>
                    <a:pt x="11645" y="96012"/>
                  </a:lnTo>
                  <a:lnTo>
                    <a:pt x="10464" y="97155"/>
                  </a:lnTo>
                  <a:lnTo>
                    <a:pt x="10439" y="97790"/>
                  </a:lnTo>
                  <a:lnTo>
                    <a:pt x="9779" y="98298"/>
                  </a:lnTo>
                  <a:lnTo>
                    <a:pt x="9677" y="98679"/>
                  </a:lnTo>
                  <a:lnTo>
                    <a:pt x="13411" y="94361"/>
                  </a:lnTo>
                  <a:lnTo>
                    <a:pt x="13462" y="94107"/>
                  </a:lnTo>
                  <a:lnTo>
                    <a:pt x="13817" y="92964"/>
                  </a:lnTo>
                  <a:close/>
                </a:path>
                <a:path w="494665" h="238759">
                  <a:moveTo>
                    <a:pt x="14376" y="92519"/>
                  </a:moveTo>
                  <a:lnTo>
                    <a:pt x="14363" y="91986"/>
                  </a:lnTo>
                  <a:lnTo>
                    <a:pt x="14147" y="92163"/>
                  </a:lnTo>
                  <a:lnTo>
                    <a:pt x="13970" y="92506"/>
                  </a:lnTo>
                  <a:lnTo>
                    <a:pt x="13817" y="92938"/>
                  </a:lnTo>
                  <a:lnTo>
                    <a:pt x="14008" y="92773"/>
                  </a:lnTo>
                  <a:lnTo>
                    <a:pt x="14185" y="92633"/>
                  </a:lnTo>
                  <a:lnTo>
                    <a:pt x="14376" y="92519"/>
                  </a:lnTo>
                  <a:close/>
                </a:path>
                <a:path w="494665" h="238759">
                  <a:moveTo>
                    <a:pt x="14655" y="98552"/>
                  </a:moveTo>
                  <a:lnTo>
                    <a:pt x="14427" y="97332"/>
                  </a:lnTo>
                  <a:lnTo>
                    <a:pt x="13157" y="97155"/>
                  </a:lnTo>
                  <a:lnTo>
                    <a:pt x="14655" y="98552"/>
                  </a:lnTo>
                  <a:close/>
                </a:path>
                <a:path w="494665" h="238759">
                  <a:moveTo>
                    <a:pt x="14782" y="92329"/>
                  </a:moveTo>
                  <a:lnTo>
                    <a:pt x="14643" y="92367"/>
                  </a:lnTo>
                  <a:lnTo>
                    <a:pt x="14503" y="92443"/>
                  </a:lnTo>
                  <a:lnTo>
                    <a:pt x="14376" y="92532"/>
                  </a:lnTo>
                  <a:lnTo>
                    <a:pt x="14376" y="92964"/>
                  </a:lnTo>
                  <a:lnTo>
                    <a:pt x="14414" y="93370"/>
                  </a:lnTo>
                  <a:lnTo>
                    <a:pt x="14528" y="93624"/>
                  </a:lnTo>
                  <a:lnTo>
                    <a:pt x="14528" y="92887"/>
                  </a:lnTo>
                  <a:lnTo>
                    <a:pt x="14592" y="92506"/>
                  </a:lnTo>
                  <a:lnTo>
                    <a:pt x="14782" y="92329"/>
                  </a:lnTo>
                  <a:close/>
                </a:path>
                <a:path w="494665" h="238759">
                  <a:moveTo>
                    <a:pt x="15379" y="92240"/>
                  </a:moveTo>
                  <a:lnTo>
                    <a:pt x="15100" y="92176"/>
                  </a:lnTo>
                  <a:lnTo>
                    <a:pt x="14909" y="92202"/>
                  </a:lnTo>
                  <a:lnTo>
                    <a:pt x="14782" y="92329"/>
                  </a:lnTo>
                  <a:lnTo>
                    <a:pt x="14973" y="92278"/>
                  </a:lnTo>
                  <a:lnTo>
                    <a:pt x="15163" y="92227"/>
                  </a:lnTo>
                  <a:lnTo>
                    <a:pt x="15379" y="92240"/>
                  </a:lnTo>
                  <a:close/>
                </a:path>
                <a:path w="494665" h="238759">
                  <a:moveTo>
                    <a:pt x="31889" y="89027"/>
                  </a:moveTo>
                  <a:lnTo>
                    <a:pt x="30556" y="90043"/>
                  </a:lnTo>
                  <a:lnTo>
                    <a:pt x="31889" y="90601"/>
                  </a:lnTo>
                  <a:lnTo>
                    <a:pt x="31889" y="89027"/>
                  </a:lnTo>
                  <a:close/>
                </a:path>
                <a:path w="494665" h="238759">
                  <a:moveTo>
                    <a:pt x="32372" y="90792"/>
                  </a:moveTo>
                  <a:lnTo>
                    <a:pt x="31889" y="90601"/>
                  </a:lnTo>
                  <a:lnTo>
                    <a:pt x="31889" y="91567"/>
                  </a:lnTo>
                  <a:lnTo>
                    <a:pt x="32270" y="91186"/>
                  </a:lnTo>
                  <a:lnTo>
                    <a:pt x="32372" y="90792"/>
                  </a:lnTo>
                  <a:close/>
                </a:path>
                <a:path w="494665" h="238759">
                  <a:moveTo>
                    <a:pt x="34226" y="100977"/>
                  </a:moveTo>
                  <a:lnTo>
                    <a:pt x="34086" y="100114"/>
                  </a:lnTo>
                  <a:lnTo>
                    <a:pt x="32918" y="101473"/>
                  </a:lnTo>
                  <a:lnTo>
                    <a:pt x="34226" y="100977"/>
                  </a:lnTo>
                  <a:close/>
                </a:path>
                <a:path w="494665" h="238759">
                  <a:moveTo>
                    <a:pt x="34734" y="102362"/>
                  </a:moveTo>
                  <a:lnTo>
                    <a:pt x="34645" y="100825"/>
                  </a:lnTo>
                  <a:lnTo>
                    <a:pt x="34264" y="100965"/>
                  </a:lnTo>
                  <a:lnTo>
                    <a:pt x="34290" y="101346"/>
                  </a:lnTo>
                  <a:lnTo>
                    <a:pt x="34620" y="103251"/>
                  </a:lnTo>
                  <a:lnTo>
                    <a:pt x="34734" y="102362"/>
                  </a:lnTo>
                  <a:close/>
                </a:path>
                <a:path w="494665" h="238759">
                  <a:moveTo>
                    <a:pt x="42748" y="106565"/>
                  </a:moveTo>
                  <a:lnTo>
                    <a:pt x="42570" y="103632"/>
                  </a:lnTo>
                  <a:lnTo>
                    <a:pt x="42570" y="102336"/>
                  </a:lnTo>
                  <a:lnTo>
                    <a:pt x="42494" y="103568"/>
                  </a:lnTo>
                  <a:lnTo>
                    <a:pt x="42316" y="104165"/>
                  </a:lnTo>
                  <a:lnTo>
                    <a:pt x="42049" y="104419"/>
                  </a:lnTo>
                  <a:lnTo>
                    <a:pt x="42100" y="104978"/>
                  </a:lnTo>
                  <a:lnTo>
                    <a:pt x="42202" y="105638"/>
                  </a:lnTo>
                  <a:lnTo>
                    <a:pt x="42405" y="106476"/>
                  </a:lnTo>
                  <a:lnTo>
                    <a:pt x="42748" y="106565"/>
                  </a:lnTo>
                  <a:close/>
                </a:path>
                <a:path w="494665" h="238759">
                  <a:moveTo>
                    <a:pt x="44704" y="91579"/>
                  </a:moveTo>
                  <a:lnTo>
                    <a:pt x="43357" y="90665"/>
                  </a:lnTo>
                  <a:lnTo>
                    <a:pt x="43954" y="91198"/>
                  </a:lnTo>
                  <a:lnTo>
                    <a:pt x="44386" y="91440"/>
                  </a:lnTo>
                  <a:lnTo>
                    <a:pt x="44704" y="91579"/>
                  </a:lnTo>
                  <a:close/>
                </a:path>
                <a:path w="494665" h="238759">
                  <a:moveTo>
                    <a:pt x="53581" y="91325"/>
                  </a:moveTo>
                  <a:lnTo>
                    <a:pt x="53517" y="91071"/>
                  </a:lnTo>
                  <a:lnTo>
                    <a:pt x="53416" y="90817"/>
                  </a:lnTo>
                  <a:lnTo>
                    <a:pt x="53238" y="90601"/>
                  </a:lnTo>
                  <a:lnTo>
                    <a:pt x="53276" y="90792"/>
                  </a:lnTo>
                  <a:lnTo>
                    <a:pt x="53416" y="91059"/>
                  </a:lnTo>
                  <a:lnTo>
                    <a:pt x="53581" y="91325"/>
                  </a:lnTo>
                  <a:close/>
                </a:path>
                <a:path w="494665" h="238759">
                  <a:moveTo>
                    <a:pt x="63855" y="97116"/>
                  </a:moveTo>
                  <a:lnTo>
                    <a:pt x="63525" y="97917"/>
                  </a:lnTo>
                  <a:lnTo>
                    <a:pt x="63334" y="98171"/>
                  </a:lnTo>
                  <a:lnTo>
                    <a:pt x="63792" y="97663"/>
                  </a:lnTo>
                  <a:lnTo>
                    <a:pt x="63855" y="97116"/>
                  </a:lnTo>
                  <a:close/>
                </a:path>
                <a:path w="494665" h="238759">
                  <a:moveTo>
                    <a:pt x="64287" y="97955"/>
                  </a:moveTo>
                  <a:lnTo>
                    <a:pt x="64046" y="97917"/>
                  </a:lnTo>
                  <a:lnTo>
                    <a:pt x="64173" y="98361"/>
                  </a:lnTo>
                  <a:lnTo>
                    <a:pt x="64287" y="97955"/>
                  </a:lnTo>
                  <a:close/>
                </a:path>
                <a:path w="494665" h="238759">
                  <a:moveTo>
                    <a:pt x="64770" y="100850"/>
                  </a:moveTo>
                  <a:lnTo>
                    <a:pt x="64655" y="100076"/>
                  </a:lnTo>
                  <a:lnTo>
                    <a:pt x="64173" y="98361"/>
                  </a:lnTo>
                  <a:lnTo>
                    <a:pt x="63741" y="99949"/>
                  </a:lnTo>
                  <a:lnTo>
                    <a:pt x="64770" y="100850"/>
                  </a:lnTo>
                  <a:close/>
                </a:path>
                <a:path w="494665" h="238759">
                  <a:moveTo>
                    <a:pt x="67754" y="104965"/>
                  </a:moveTo>
                  <a:lnTo>
                    <a:pt x="67716" y="104597"/>
                  </a:lnTo>
                  <a:lnTo>
                    <a:pt x="67627" y="104254"/>
                  </a:lnTo>
                  <a:lnTo>
                    <a:pt x="67513" y="103936"/>
                  </a:lnTo>
                  <a:lnTo>
                    <a:pt x="67589" y="104368"/>
                  </a:lnTo>
                  <a:lnTo>
                    <a:pt x="67678" y="104736"/>
                  </a:lnTo>
                  <a:lnTo>
                    <a:pt x="67754" y="104965"/>
                  </a:lnTo>
                  <a:close/>
                </a:path>
                <a:path w="494665" h="238759">
                  <a:moveTo>
                    <a:pt x="75196" y="99161"/>
                  </a:moveTo>
                  <a:lnTo>
                    <a:pt x="75057" y="98958"/>
                  </a:lnTo>
                  <a:lnTo>
                    <a:pt x="75120" y="99110"/>
                  </a:lnTo>
                  <a:close/>
                </a:path>
                <a:path w="494665" h="238759">
                  <a:moveTo>
                    <a:pt x="75704" y="99517"/>
                  </a:moveTo>
                  <a:lnTo>
                    <a:pt x="75209" y="99161"/>
                  </a:lnTo>
                  <a:lnTo>
                    <a:pt x="75349" y="99377"/>
                  </a:lnTo>
                  <a:lnTo>
                    <a:pt x="75526" y="99479"/>
                  </a:lnTo>
                  <a:lnTo>
                    <a:pt x="75704" y="99517"/>
                  </a:lnTo>
                  <a:close/>
                </a:path>
                <a:path w="494665" h="238759">
                  <a:moveTo>
                    <a:pt x="76974" y="100469"/>
                  </a:moveTo>
                  <a:lnTo>
                    <a:pt x="76923" y="99326"/>
                  </a:lnTo>
                  <a:lnTo>
                    <a:pt x="76288" y="99707"/>
                  </a:lnTo>
                  <a:lnTo>
                    <a:pt x="75704" y="99517"/>
                  </a:lnTo>
                  <a:lnTo>
                    <a:pt x="76974" y="100469"/>
                  </a:lnTo>
                  <a:close/>
                </a:path>
                <a:path w="494665" h="238759">
                  <a:moveTo>
                    <a:pt x="83870" y="86106"/>
                  </a:moveTo>
                  <a:lnTo>
                    <a:pt x="83832" y="85471"/>
                  </a:lnTo>
                  <a:lnTo>
                    <a:pt x="83794" y="86106"/>
                  </a:lnTo>
                  <a:close/>
                </a:path>
                <a:path w="494665" h="238759">
                  <a:moveTo>
                    <a:pt x="93332" y="99568"/>
                  </a:moveTo>
                  <a:lnTo>
                    <a:pt x="93002" y="99568"/>
                  </a:lnTo>
                  <a:lnTo>
                    <a:pt x="93268" y="99656"/>
                  </a:lnTo>
                  <a:close/>
                </a:path>
                <a:path w="494665" h="238759">
                  <a:moveTo>
                    <a:pt x="93738" y="99822"/>
                  </a:moveTo>
                  <a:lnTo>
                    <a:pt x="93268" y="99656"/>
                  </a:lnTo>
                  <a:lnTo>
                    <a:pt x="93091" y="99949"/>
                  </a:lnTo>
                  <a:lnTo>
                    <a:pt x="93738" y="99822"/>
                  </a:lnTo>
                  <a:close/>
                </a:path>
                <a:path w="494665" h="238759">
                  <a:moveTo>
                    <a:pt x="98399" y="86106"/>
                  </a:moveTo>
                  <a:lnTo>
                    <a:pt x="97193" y="82804"/>
                  </a:lnTo>
                  <a:lnTo>
                    <a:pt x="95516" y="83439"/>
                  </a:lnTo>
                  <a:lnTo>
                    <a:pt x="95389" y="83566"/>
                  </a:lnTo>
                  <a:lnTo>
                    <a:pt x="98399" y="86106"/>
                  </a:lnTo>
                  <a:close/>
                </a:path>
                <a:path w="494665" h="238759">
                  <a:moveTo>
                    <a:pt x="108915" y="99314"/>
                  </a:moveTo>
                  <a:lnTo>
                    <a:pt x="108788" y="98933"/>
                  </a:lnTo>
                  <a:lnTo>
                    <a:pt x="108178" y="97790"/>
                  </a:lnTo>
                  <a:lnTo>
                    <a:pt x="107835" y="99695"/>
                  </a:lnTo>
                  <a:lnTo>
                    <a:pt x="108915" y="99314"/>
                  </a:lnTo>
                  <a:close/>
                </a:path>
                <a:path w="494665" h="238759">
                  <a:moveTo>
                    <a:pt x="110693" y="98679"/>
                  </a:moveTo>
                  <a:lnTo>
                    <a:pt x="109194" y="99212"/>
                  </a:lnTo>
                  <a:lnTo>
                    <a:pt x="109067" y="99441"/>
                  </a:lnTo>
                  <a:lnTo>
                    <a:pt x="110032" y="101219"/>
                  </a:lnTo>
                  <a:lnTo>
                    <a:pt x="110693" y="98679"/>
                  </a:lnTo>
                  <a:close/>
                </a:path>
                <a:path w="494665" h="238759">
                  <a:moveTo>
                    <a:pt x="116078" y="83870"/>
                  </a:moveTo>
                  <a:lnTo>
                    <a:pt x="115430" y="83375"/>
                  </a:lnTo>
                  <a:lnTo>
                    <a:pt x="114985" y="83553"/>
                  </a:lnTo>
                  <a:lnTo>
                    <a:pt x="114579" y="84023"/>
                  </a:lnTo>
                  <a:lnTo>
                    <a:pt x="113995" y="83858"/>
                  </a:lnTo>
                  <a:lnTo>
                    <a:pt x="113538" y="83858"/>
                  </a:lnTo>
                  <a:lnTo>
                    <a:pt x="113741" y="85521"/>
                  </a:lnTo>
                  <a:lnTo>
                    <a:pt x="114274" y="84391"/>
                  </a:lnTo>
                  <a:lnTo>
                    <a:pt x="114579" y="84035"/>
                  </a:lnTo>
                  <a:lnTo>
                    <a:pt x="115074" y="84150"/>
                  </a:lnTo>
                  <a:lnTo>
                    <a:pt x="115658" y="84378"/>
                  </a:lnTo>
                  <a:lnTo>
                    <a:pt x="116078" y="83870"/>
                  </a:lnTo>
                  <a:close/>
                </a:path>
                <a:path w="494665" h="238759">
                  <a:moveTo>
                    <a:pt x="119151" y="96405"/>
                  </a:moveTo>
                  <a:lnTo>
                    <a:pt x="119037" y="96126"/>
                  </a:lnTo>
                  <a:lnTo>
                    <a:pt x="118719" y="96253"/>
                  </a:lnTo>
                  <a:lnTo>
                    <a:pt x="118630" y="96608"/>
                  </a:lnTo>
                  <a:lnTo>
                    <a:pt x="118643" y="96926"/>
                  </a:lnTo>
                  <a:lnTo>
                    <a:pt x="118935" y="96659"/>
                  </a:lnTo>
                  <a:lnTo>
                    <a:pt x="119151" y="96405"/>
                  </a:lnTo>
                  <a:close/>
                </a:path>
                <a:path w="494665" h="238759">
                  <a:moveTo>
                    <a:pt x="126898" y="98945"/>
                  </a:moveTo>
                  <a:lnTo>
                    <a:pt x="126720" y="98882"/>
                  </a:lnTo>
                  <a:lnTo>
                    <a:pt x="126580" y="98831"/>
                  </a:lnTo>
                  <a:lnTo>
                    <a:pt x="126441" y="98767"/>
                  </a:lnTo>
                  <a:lnTo>
                    <a:pt x="126644" y="99060"/>
                  </a:lnTo>
                  <a:lnTo>
                    <a:pt x="126834" y="99225"/>
                  </a:lnTo>
                  <a:lnTo>
                    <a:pt x="126898" y="98945"/>
                  </a:lnTo>
                  <a:close/>
                </a:path>
                <a:path w="494665" h="238759">
                  <a:moveTo>
                    <a:pt x="132664" y="78359"/>
                  </a:moveTo>
                  <a:lnTo>
                    <a:pt x="132130" y="78359"/>
                  </a:lnTo>
                  <a:lnTo>
                    <a:pt x="132664" y="78359"/>
                  </a:lnTo>
                  <a:close/>
                </a:path>
                <a:path w="494665" h="238759">
                  <a:moveTo>
                    <a:pt x="136448" y="102095"/>
                  </a:moveTo>
                  <a:lnTo>
                    <a:pt x="135826" y="102870"/>
                  </a:lnTo>
                  <a:lnTo>
                    <a:pt x="136448" y="102095"/>
                  </a:lnTo>
                  <a:close/>
                </a:path>
                <a:path w="494665" h="238759">
                  <a:moveTo>
                    <a:pt x="140512" y="99695"/>
                  </a:moveTo>
                  <a:lnTo>
                    <a:pt x="140335" y="99568"/>
                  </a:lnTo>
                  <a:lnTo>
                    <a:pt x="139814" y="99695"/>
                  </a:lnTo>
                  <a:lnTo>
                    <a:pt x="139446" y="100076"/>
                  </a:lnTo>
                  <a:lnTo>
                    <a:pt x="140512" y="99695"/>
                  </a:lnTo>
                  <a:close/>
                </a:path>
                <a:path w="494665" h="238759">
                  <a:moveTo>
                    <a:pt x="140881" y="100799"/>
                  </a:moveTo>
                  <a:lnTo>
                    <a:pt x="140512" y="101130"/>
                  </a:lnTo>
                  <a:lnTo>
                    <a:pt x="140703" y="101053"/>
                  </a:lnTo>
                  <a:lnTo>
                    <a:pt x="140881" y="100799"/>
                  </a:lnTo>
                  <a:close/>
                </a:path>
                <a:path w="494665" h="238759">
                  <a:moveTo>
                    <a:pt x="144716" y="74422"/>
                  </a:moveTo>
                  <a:lnTo>
                    <a:pt x="144094" y="74676"/>
                  </a:lnTo>
                  <a:lnTo>
                    <a:pt x="143129" y="73914"/>
                  </a:lnTo>
                  <a:lnTo>
                    <a:pt x="143497" y="76073"/>
                  </a:lnTo>
                  <a:lnTo>
                    <a:pt x="144043" y="75438"/>
                  </a:lnTo>
                  <a:lnTo>
                    <a:pt x="144195" y="75730"/>
                  </a:lnTo>
                  <a:lnTo>
                    <a:pt x="144170" y="75438"/>
                  </a:lnTo>
                  <a:lnTo>
                    <a:pt x="144221" y="75184"/>
                  </a:lnTo>
                  <a:lnTo>
                    <a:pt x="144437" y="74803"/>
                  </a:lnTo>
                  <a:lnTo>
                    <a:pt x="144526" y="74676"/>
                  </a:lnTo>
                  <a:lnTo>
                    <a:pt x="144716" y="74422"/>
                  </a:lnTo>
                  <a:close/>
                </a:path>
                <a:path w="494665" h="238759">
                  <a:moveTo>
                    <a:pt x="144983" y="99771"/>
                  </a:moveTo>
                  <a:lnTo>
                    <a:pt x="144564" y="99212"/>
                  </a:lnTo>
                  <a:lnTo>
                    <a:pt x="144538" y="99822"/>
                  </a:lnTo>
                  <a:lnTo>
                    <a:pt x="144983" y="99771"/>
                  </a:lnTo>
                  <a:close/>
                </a:path>
                <a:path w="494665" h="238759">
                  <a:moveTo>
                    <a:pt x="145478" y="73545"/>
                  </a:moveTo>
                  <a:lnTo>
                    <a:pt x="145097" y="73837"/>
                  </a:lnTo>
                  <a:lnTo>
                    <a:pt x="144716" y="74371"/>
                  </a:lnTo>
                  <a:lnTo>
                    <a:pt x="144894" y="74295"/>
                  </a:lnTo>
                  <a:lnTo>
                    <a:pt x="145478" y="73545"/>
                  </a:lnTo>
                  <a:close/>
                </a:path>
                <a:path w="494665" h="238759">
                  <a:moveTo>
                    <a:pt x="145580" y="99695"/>
                  </a:moveTo>
                  <a:lnTo>
                    <a:pt x="144983" y="99771"/>
                  </a:lnTo>
                  <a:lnTo>
                    <a:pt x="145224" y="100076"/>
                  </a:lnTo>
                  <a:lnTo>
                    <a:pt x="145580" y="99695"/>
                  </a:lnTo>
                  <a:close/>
                </a:path>
                <a:path w="494665" h="238759">
                  <a:moveTo>
                    <a:pt x="148590" y="94107"/>
                  </a:moveTo>
                  <a:lnTo>
                    <a:pt x="148336" y="93878"/>
                  </a:lnTo>
                  <a:lnTo>
                    <a:pt x="148132" y="93802"/>
                  </a:lnTo>
                  <a:lnTo>
                    <a:pt x="147967" y="93802"/>
                  </a:lnTo>
                  <a:lnTo>
                    <a:pt x="148590" y="94107"/>
                  </a:lnTo>
                  <a:close/>
                </a:path>
                <a:path w="494665" h="238759">
                  <a:moveTo>
                    <a:pt x="148590" y="92075"/>
                  </a:moveTo>
                  <a:lnTo>
                    <a:pt x="147967" y="91948"/>
                  </a:lnTo>
                  <a:lnTo>
                    <a:pt x="148488" y="92583"/>
                  </a:lnTo>
                  <a:lnTo>
                    <a:pt x="148590" y="92075"/>
                  </a:lnTo>
                  <a:close/>
                </a:path>
                <a:path w="494665" h="238759">
                  <a:moveTo>
                    <a:pt x="149199" y="92202"/>
                  </a:moveTo>
                  <a:lnTo>
                    <a:pt x="148894" y="90855"/>
                  </a:lnTo>
                  <a:lnTo>
                    <a:pt x="148602" y="92075"/>
                  </a:lnTo>
                  <a:lnTo>
                    <a:pt x="149199" y="92202"/>
                  </a:lnTo>
                  <a:close/>
                </a:path>
                <a:path w="494665" h="238759">
                  <a:moveTo>
                    <a:pt x="156451" y="94615"/>
                  </a:moveTo>
                  <a:lnTo>
                    <a:pt x="156324" y="94830"/>
                  </a:lnTo>
                  <a:lnTo>
                    <a:pt x="156451" y="94742"/>
                  </a:lnTo>
                  <a:lnTo>
                    <a:pt x="156451" y="94615"/>
                  </a:lnTo>
                  <a:close/>
                </a:path>
                <a:path w="494665" h="238759">
                  <a:moveTo>
                    <a:pt x="159308" y="92710"/>
                  </a:moveTo>
                  <a:lnTo>
                    <a:pt x="156629" y="94615"/>
                  </a:lnTo>
                  <a:lnTo>
                    <a:pt x="156527" y="94996"/>
                  </a:lnTo>
                  <a:lnTo>
                    <a:pt x="157340" y="99441"/>
                  </a:lnTo>
                  <a:lnTo>
                    <a:pt x="159067" y="97282"/>
                  </a:lnTo>
                  <a:lnTo>
                    <a:pt x="158965" y="96647"/>
                  </a:lnTo>
                  <a:lnTo>
                    <a:pt x="158445" y="95377"/>
                  </a:lnTo>
                  <a:lnTo>
                    <a:pt x="158318" y="95046"/>
                  </a:lnTo>
                  <a:lnTo>
                    <a:pt x="158191" y="94742"/>
                  </a:lnTo>
                  <a:lnTo>
                    <a:pt x="158318" y="95046"/>
                  </a:lnTo>
                  <a:lnTo>
                    <a:pt x="158445" y="94742"/>
                  </a:lnTo>
                  <a:lnTo>
                    <a:pt x="159308" y="92710"/>
                  </a:lnTo>
                  <a:close/>
                </a:path>
                <a:path w="494665" h="238759">
                  <a:moveTo>
                    <a:pt x="159626" y="70993"/>
                  </a:moveTo>
                  <a:lnTo>
                    <a:pt x="158610" y="70231"/>
                  </a:lnTo>
                  <a:lnTo>
                    <a:pt x="158838" y="72110"/>
                  </a:lnTo>
                  <a:lnTo>
                    <a:pt x="159092" y="71374"/>
                  </a:lnTo>
                  <a:lnTo>
                    <a:pt x="159626" y="70993"/>
                  </a:lnTo>
                  <a:close/>
                </a:path>
                <a:path w="494665" h="238759">
                  <a:moveTo>
                    <a:pt x="163220" y="73050"/>
                  </a:moveTo>
                  <a:lnTo>
                    <a:pt x="162458" y="68961"/>
                  </a:lnTo>
                  <a:lnTo>
                    <a:pt x="159626" y="70993"/>
                  </a:lnTo>
                  <a:lnTo>
                    <a:pt x="162737" y="73329"/>
                  </a:lnTo>
                  <a:lnTo>
                    <a:pt x="163220" y="73050"/>
                  </a:lnTo>
                  <a:close/>
                </a:path>
                <a:path w="494665" h="238759">
                  <a:moveTo>
                    <a:pt x="171665" y="94526"/>
                  </a:moveTo>
                  <a:lnTo>
                    <a:pt x="171513" y="94018"/>
                  </a:lnTo>
                  <a:lnTo>
                    <a:pt x="171335" y="93649"/>
                  </a:lnTo>
                  <a:lnTo>
                    <a:pt x="171145" y="93294"/>
                  </a:lnTo>
                  <a:lnTo>
                    <a:pt x="171208" y="93586"/>
                  </a:lnTo>
                  <a:lnTo>
                    <a:pt x="171335" y="93941"/>
                  </a:lnTo>
                  <a:lnTo>
                    <a:pt x="171665" y="94526"/>
                  </a:lnTo>
                  <a:close/>
                </a:path>
                <a:path w="494665" h="238759">
                  <a:moveTo>
                    <a:pt x="178625" y="229743"/>
                  </a:moveTo>
                  <a:lnTo>
                    <a:pt x="178435" y="229844"/>
                  </a:lnTo>
                  <a:lnTo>
                    <a:pt x="178155" y="229895"/>
                  </a:lnTo>
                  <a:lnTo>
                    <a:pt x="178460" y="230682"/>
                  </a:lnTo>
                  <a:lnTo>
                    <a:pt x="178625" y="229743"/>
                  </a:lnTo>
                  <a:close/>
                </a:path>
                <a:path w="494665" h="238759">
                  <a:moveTo>
                    <a:pt x="178765" y="228854"/>
                  </a:moveTo>
                  <a:lnTo>
                    <a:pt x="178473" y="228879"/>
                  </a:lnTo>
                  <a:lnTo>
                    <a:pt x="178562" y="229057"/>
                  </a:lnTo>
                  <a:lnTo>
                    <a:pt x="178638" y="229184"/>
                  </a:lnTo>
                  <a:lnTo>
                    <a:pt x="178765" y="228854"/>
                  </a:lnTo>
                  <a:close/>
                </a:path>
                <a:path w="494665" h="238759">
                  <a:moveTo>
                    <a:pt x="178816" y="229603"/>
                  </a:moveTo>
                  <a:lnTo>
                    <a:pt x="178689" y="229298"/>
                  </a:lnTo>
                  <a:lnTo>
                    <a:pt x="178612" y="229743"/>
                  </a:lnTo>
                  <a:lnTo>
                    <a:pt x="178816" y="229603"/>
                  </a:lnTo>
                  <a:close/>
                </a:path>
                <a:path w="494665" h="238759">
                  <a:moveTo>
                    <a:pt x="179895" y="65582"/>
                  </a:moveTo>
                  <a:lnTo>
                    <a:pt x="179679" y="65557"/>
                  </a:lnTo>
                  <a:lnTo>
                    <a:pt x="179895" y="65582"/>
                  </a:lnTo>
                  <a:close/>
                </a:path>
                <a:path w="494665" h="238759">
                  <a:moveTo>
                    <a:pt x="180886" y="230797"/>
                  </a:moveTo>
                  <a:lnTo>
                    <a:pt x="180174" y="229870"/>
                  </a:lnTo>
                  <a:lnTo>
                    <a:pt x="180352" y="231559"/>
                  </a:lnTo>
                  <a:lnTo>
                    <a:pt x="180733" y="231140"/>
                  </a:lnTo>
                  <a:lnTo>
                    <a:pt x="180886" y="230797"/>
                  </a:lnTo>
                  <a:close/>
                </a:path>
                <a:path w="494665" h="238759">
                  <a:moveTo>
                    <a:pt x="181546" y="234950"/>
                  </a:moveTo>
                  <a:lnTo>
                    <a:pt x="180441" y="233680"/>
                  </a:lnTo>
                  <a:lnTo>
                    <a:pt x="180352" y="231559"/>
                  </a:lnTo>
                  <a:lnTo>
                    <a:pt x="179590" y="232410"/>
                  </a:lnTo>
                  <a:lnTo>
                    <a:pt x="180708" y="234950"/>
                  </a:lnTo>
                  <a:lnTo>
                    <a:pt x="181546" y="234950"/>
                  </a:lnTo>
                  <a:close/>
                </a:path>
                <a:path w="494665" h="238759">
                  <a:moveTo>
                    <a:pt x="181584" y="229870"/>
                  </a:moveTo>
                  <a:lnTo>
                    <a:pt x="181305" y="229870"/>
                  </a:lnTo>
                  <a:lnTo>
                    <a:pt x="180886" y="230797"/>
                  </a:lnTo>
                  <a:lnTo>
                    <a:pt x="181470" y="231546"/>
                  </a:lnTo>
                  <a:lnTo>
                    <a:pt x="181584" y="229870"/>
                  </a:lnTo>
                  <a:close/>
                </a:path>
                <a:path w="494665" h="238759">
                  <a:moveTo>
                    <a:pt x="181940" y="65722"/>
                  </a:moveTo>
                  <a:lnTo>
                    <a:pt x="181343" y="65519"/>
                  </a:lnTo>
                  <a:lnTo>
                    <a:pt x="180606" y="65481"/>
                  </a:lnTo>
                  <a:lnTo>
                    <a:pt x="179908" y="65582"/>
                  </a:lnTo>
                  <a:lnTo>
                    <a:pt x="181940" y="65722"/>
                  </a:lnTo>
                  <a:close/>
                </a:path>
                <a:path w="494665" h="238759">
                  <a:moveTo>
                    <a:pt x="182537" y="233299"/>
                  </a:moveTo>
                  <a:lnTo>
                    <a:pt x="182143" y="232410"/>
                  </a:lnTo>
                  <a:lnTo>
                    <a:pt x="181470" y="231546"/>
                  </a:lnTo>
                  <a:lnTo>
                    <a:pt x="182422" y="233680"/>
                  </a:lnTo>
                  <a:lnTo>
                    <a:pt x="182537" y="233299"/>
                  </a:lnTo>
                  <a:close/>
                </a:path>
                <a:path w="494665" h="238759">
                  <a:moveTo>
                    <a:pt x="183438" y="89014"/>
                  </a:moveTo>
                  <a:lnTo>
                    <a:pt x="183349" y="88773"/>
                  </a:lnTo>
                  <a:lnTo>
                    <a:pt x="183007" y="88595"/>
                  </a:lnTo>
                  <a:lnTo>
                    <a:pt x="183438" y="89014"/>
                  </a:lnTo>
                  <a:close/>
                </a:path>
                <a:path w="494665" h="238759">
                  <a:moveTo>
                    <a:pt x="183857" y="228104"/>
                  </a:moveTo>
                  <a:lnTo>
                    <a:pt x="183540" y="227431"/>
                  </a:lnTo>
                  <a:lnTo>
                    <a:pt x="183413" y="227076"/>
                  </a:lnTo>
                  <a:lnTo>
                    <a:pt x="183476" y="226860"/>
                  </a:lnTo>
                  <a:lnTo>
                    <a:pt x="183273" y="227164"/>
                  </a:lnTo>
                  <a:lnTo>
                    <a:pt x="183464" y="227558"/>
                  </a:lnTo>
                  <a:lnTo>
                    <a:pt x="183667" y="227914"/>
                  </a:lnTo>
                  <a:lnTo>
                    <a:pt x="183857" y="228104"/>
                  </a:lnTo>
                  <a:close/>
                </a:path>
                <a:path w="494665" h="238759">
                  <a:moveTo>
                    <a:pt x="184810" y="86360"/>
                  </a:moveTo>
                  <a:lnTo>
                    <a:pt x="184708" y="85471"/>
                  </a:lnTo>
                  <a:lnTo>
                    <a:pt x="184658" y="85344"/>
                  </a:lnTo>
                  <a:lnTo>
                    <a:pt x="184810" y="86360"/>
                  </a:lnTo>
                  <a:close/>
                </a:path>
                <a:path w="494665" h="238759">
                  <a:moveTo>
                    <a:pt x="184873" y="224231"/>
                  </a:moveTo>
                  <a:lnTo>
                    <a:pt x="184581" y="223951"/>
                  </a:lnTo>
                  <a:lnTo>
                    <a:pt x="184785" y="224548"/>
                  </a:lnTo>
                  <a:lnTo>
                    <a:pt x="184873" y="224231"/>
                  </a:lnTo>
                  <a:close/>
                </a:path>
                <a:path w="494665" h="238759">
                  <a:moveTo>
                    <a:pt x="185089" y="225488"/>
                  </a:moveTo>
                  <a:lnTo>
                    <a:pt x="184785" y="224548"/>
                  </a:lnTo>
                  <a:lnTo>
                    <a:pt x="184734" y="224713"/>
                  </a:lnTo>
                  <a:lnTo>
                    <a:pt x="185089" y="225488"/>
                  </a:lnTo>
                  <a:close/>
                </a:path>
                <a:path w="494665" h="238759">
                  <a:moveTo>
                    <a:pt x="185331" y="226009"/>
                  </a:moveTo>
                  <a:lnTo>
                    <a:pt x="185102" y="225488"/>
                  </a:lnTo>
                  <a:lnTo>
                    <a:pt x="185166" y="225704"/>
                  </a:lnTo>
                  <a:lnTo>
                    <a:pt x="185331" y="226009"/>
                  </a:lnTo>
                  <a:close/>
                </a:path>
                <a:path w="494665" h="238759">
                  <a:moveTo>
                    <a:pt x="186055" y="238760"/>
                  </a:moveTo>
                  <a:lnTo>
                    <a:pt x="184404" y="232410"/>
                  </a:lnTo>
                  <a:lnTo>
                    <a:pt x="183997" y="231140"/>
                  </a:lnTo>
                  <a:lnTo>
                    <a:pt x="183286" y="229870"/>
                  </a:lnTo>
                  <a:lnTo>
                    <a:pt x="183057" y="228600"/>
                  </a:lnTo>
                  <a:lnTo>
                    <a:pt x="182689" y="229870"/>
                  </a:lnTo>
                  <a:lnTo>
                    <a:pt x="182803" y="232448"/>
                  </a:lnTo>
                  <a:lnTo>
                    <a:pt x="182537" y="233299"/>
                  </a:lnTo>
                  <a:lnTo>
                    <a:pt x="182702" y="233680"/>
                  </a:lnTo>
                  <a:lnTo>
                    <a:pt x="182410" y="234950"/>
                  </a:lnTo>
                  <a:lnTo>
                    <a:pt x="186055" y="238760"/>
                  </a:lnTo>
                  <a:close/>
                </a:path>
                <a:path w="494665" h="238759">
                  <a:moveTo>
                    <a:pt x="186105" y="233680"/>
                  </a:moveTo>
                  <a:lnTo>
                    <a:pt x="185445" y="232410"/>
                  </a:lnTo>
                  <a:lnTo>
                    <a:pt x="184404" y="232410"/>
                  </a:lnTo>
                  <a:lnTo>
                    <a:pt x="186105" y="233680"/>
                  </a:lnTo>
                  <a:close/>
                </a:path>
                <a:path w="494665" h="238759">
                  <a:moveTo>
                    <a:pt x="187756" y="226898"/>
                  </a:moveTo>
                  <a:lnTo>
                    <a:pt x="187286" y="225145"/>
                  </a:lnTo>
                  <a:lnTo>
                    <a:pt x="186702" y="225145"/>
                  </a:lnTo>
                  <a:lnTo>
                    <a:pt x="185013" y="223786"/>
                  </a:lnTo>
                  <a:lnTo>
                    <a:pt x="184873" y="224231"/>
                  </a:lnTo>
                  <a:lnTo>
                    <a:pt x="187756" y="226898"/>
                  </a:lnTo>
                  <a:close/>
                </a:path>
                <a:path w="494665" h="238759">
                  <a:moveTo>
                    <a:pt x="189204" y="65366"/>
                  </a:moveTo>
                  <a:lnTo>
                    <a:pt x="187680" y="64338"/>
                  </a:lnTo>
                  <a:lnTo>
                    <a:pt x="188188" y="65303"/>
                  </a:lnTo>
                  <a:lnTo>
                    <a:pt x="188658" y="65836"/>
                  </a:lnTo>
                  <a:lnTo>
                    <a:pt x="189103" y="66154"/>
                  </a:lnTo>
                  <a:lnTo>
                    <a:pt x="189153" y="65913"/>
                  </a:lnTo>
                  <a:lnTo>
                    <a:pt x="189204" y="65722"/>
                  </a:lnTo>
                  <a:lnTo>
                    <a:pt x="189204" y="65366"/>
                  </a:lnTo>
                  <a:close/>
                </a:path>
                <a:path w="494665" h="238759">
                  <a:moveTo>
                    <a:pt x="195503" y="220980"/>
                  </a:moveTo>
                  <a:lnTo>
                    <a:pt x="194360" y="219710"/>
                  </a:lnTo>
                  <a:lnTo>
                    <a:pt x="193814" y="220980"/>
                  </a:lnTo>
                  <a:lnTo>
                    <a:pt x="195503" y="220980"/>
                  </a:lnTo>
                  <a:close/>
                </a:path>
                <a:path w="494665" h="238759">
                  <a:moveTo>
                    <a:pt x="196875" y="62738"/>
                  </a:moveTo>
                  <a:lnTo>
                    <a:pt x="196519" y="63246"/>
                  </a:lnTo>
                  <a:lnTo>
                    <a:pt x="196469" y="63779"/>
                  </a:lnTo>
                  <a:lnTo>
                    <a:pt x="196875" y="62738"/>
                  </a:lnTo>
                  <a:close/>
                </a:path>
                <a:path w="494665" h="238759">
                  <a:moveTo>
                    <a:pt x="197358" y="219710"/>
                  </a:moveTo>
                  <a:lnTo>
                    <a:pt x="195478" y="217170"/>
                  </a:lnTo>
                  <a:lnTo>
                    <a:pt x="196049" y="219710"/>
                  </a:lnTo>
                  <a:lnTo>
                    <a:pt x="197358" y="219710"/>
                  </a:lnTo>
                  <a:close/>
                </a:path>
                <a:path w="494665" h="238759">
                  <a:moveTo>
                    <a:pt x="199148" y="219710"/>
                  </a:moveTo>
                  <a:lnTo>
                    <a:pt x="198018" y="218440"/>
                  </a:lnTo>
                  <a:lnTo>
                    <a:pt x="197751" y="218440"/>
                  </a:lnTo>
                  <a:lnTo>
                    <a:pt x="198031" y="219710"/>
                  </a:lnTo>
                  <a:lnTo>
                    <a:pt x="199148" y="219710"/>
                  </a:lnTo>
                  <a:close/>
                </a:path>
                <a:path w="494665" h="238759">
                  <a:moveTo>
                    <a:pt x="201409" y="228993"/>
                  </a:moveTo>
                  <a:lnTo>
                    <a:pt x="200837" y="227965"/>
                  </a:lnTo>
                  <a:lnTo>
                    <a:pt x="200634" y="229870"/>
                  </a:lnTo>
                  <a:lnTo>
                    <a:pt x="201409" y="228993"/>
                  </a:lnTo>
                  <a:close/>
                </a:path>
                <a:path w="494665" h="238759">
                  <a:moveTo>
                    <a:pt x="201777" y="234010"/>
                  </a:moveTo>
                  <a:lnTo>
                    <a:pt x="200177" y="232473"/>
                  </a:lnTo>
                  <a:lnTo>
                    <a:pt x="199491" y="232727"/>
                  </a:lnTo>
                  <a:lnTo>
                    <a:pt x="201625" y="234175"/>
                  </a:lnTo>
                  <a:lnTo>
                    <a:pt x="201777" y="234010"/>
                  </a:lnTo>
                  <a:close/>
                </a:path>
                <a:path w="494665" h="238759">
                  <a:moveTo>
                    <a:pt x="201777" y="231889"/>
                  </a:moveTo>
                  <a:lnTo>
                    <a:pt x="199783" y="232079"/>
                  </a:lnTo>
                  <a:lnTo>
                    <a:pt x="200177" y="232473"/>
                  </a:lnTo>
                  <a:lnTo>
                    <a:pt x="201777" y="231889"/>
                  </a:lnTo>
                  <a:close/>
                </a:path>
                <a:path w="494665" h="238759">
                  <a:moveTo>
                    <a:pt x="202615" y="231140"/>
                  </a:moveTo>
                  <a:lnTo>
                    <a:pt x="201841" y="228828"/>
                  </a:lnTo>
                  <a:lnTo>
                    <a:pt x="201726" y="228638"/>
                  </a:lnTo>
                  <a:lnTo>
                    <a:pt x="201409" y="228993"/>
                  </a:lnTo>
                  <a:lnTo>
                    <a:pt x="202615" y="231140"/>
                  </a:lnTo>
                  <a:close/>
                </a:path>
                <a:path w="494665" h="238759">
                  <a:moveTo>
                    <a:pt x="204774" y="216700"/>
                  </a:moveTo>
                  <a:lnTo>
                    <a:pt x="203390" y="216319"/>
                  </a:lnTo>
                  <a:lnTo>
                    <a:pt x="204063" y="216611"/>
                  </a:lnTo>
                  <a:lnTo>
                    <a:pt x="204470" y="216687"/>
                  </a:lnTo>
                  <a:lnTo>
                    <a:pt x="204774" y="216700"/>
                  </a:lnTo>
                  <a:close/>
                </a:path>
                <a:path w="494665" h="238759">
                  <a:moveTo>
                    <a:pt x="204914" y="236423"/>
                  </a:moveTo>
                  <a:lnTo>
                    <a:pt x="201625" y="234175"/>
                  </a:lnTo>
                  <a:lnTo>
                    <a:pt x="201193" y="234657"/>
                  </a:lnTo>
                  <a:lnTo>
                    <a:pt x="204914" y="236423"/>
                  </a:lnTo>
                  <a:close/>
                </a:path>
                <a:path w="494665" h="238759">
                  <a:moveTo>
                    <a:pt x="205168" y="229870"/>
                  </a:moveTo>
                  <a:lnTo>
                    <a:pt x="204114" y="227533"/>
                  </a:lnTo>
                  <a:lnTo>
                    <a:pt x="203885" y="227330"/>
                  </a:lnTo>
                  <a:lnTo>
                    <a:pt x="205130" y="229870"/>
                  </a:lnTo>
                  <a:close/>
                </a:path>
                <a:path w="494665" h="238759">
                  <a:moveTo>
                    <a:pt x="205752" y="231140"/>
                  </a:moveTo>
                  <a:lnTo>
                    <a:pt x="205130" y="229870"/>
                  </a:lnTo>
                  <a:lnTo>
                    <a:pt x="203466" y="229870"/>
                  </a:lnTo>
                  <a:lnTo>
                    <a:pt x="205752" y="231140"/>
                  </a:lnTo>
                  <a:close/>
                </a:path>
                <a:path w="494665" h="238759">
                  <a:moveTo>
                    <a:pt x="211086" y="213652"/>
                  </a:moveTo>
                  <a:lnTo>
                    <a:pt x="210921" y="213448"/>
                  </a:lnTo>
                  <a:lnTo>
                    <a:pt x="210731" y="213245"/>
                  </a:lnTo>
                  <a:lnTo>
                    <a:pt x="210502" y="213118"/>
                  </a:lnTo>
                  <a:lnTo>
                    <a:pt x="210616" y="213283"/>
                  </a:lnTo>
                  <a:lnTo>
                    <a:pt x="210845" y="213461"/>
                  </a:lnTo>
                  <a:lnTo>
                    <a:pt x="211086" y="213652"/>
                  </a:lnTo>
                  <a:close/>
                </a:path>
                <a:path w="494665" h="238759">
                  <a:moveTo>
                    <a:pt x="219252" y="80137"/>
                  </a:moveTo>
                  <a:lnTo>
                    <a:pt x="218757" y="78867"/>
                  </a:lnTo>
                  <a:lnTo>
                    <a:pt x="219163" y="80137"/>
                  </a:lnTo>
                  <a:close/>
                </a:path>
                <a:path w="494665" h="238759">
                  <a:moveTo>
                    <a:pt x="219468" y="77343"/>
                  </a:moveTo>
                  <a:lnTo>
                    <a:pt x="218948" y="77724"/>
                  </a:lnTo>
                  <a:lnTo>
                    <a:pt x="218859" y="77851"/>
                  </a:lnTo>
                  <a:lnTo>
                    <a:pt x="219367" y="78828"/>
                  </a:lnTo>
                  <a:lnTo>
                    <a:pt x="219468" y="77343"/>
                  </a:lnTo>
                  <a:close/>
                </a:path>
                <a:path w="494665" h="238759">
                  <a:moveTo>
                    <a:pt x="220484" y="81026"/>
                  </a:moveTo>
                  <a:lnTo>
                    <a:pt x="219367" y="78828"/>
                  </a:lnTo>
                  <a:lnTo>
                    <a:pt x="219252" y="80137"/>
                  </a:lnTo>
                  <a:lnTo>
                    <a:pt x="219240" y="80391"/>
                  </a:lnTo>
                  <a:lnTo>
                    <a:pt x="219608" y="81534"/>
                  </a:lnTo>
                  <a:lnTo>
                    <a:pt x="220484" y="81026"/>
                  </a:lnTo>
                  <a:close/>
                </a:path>
                <a:path w="494665" h="238759">
                  <a:moveTo>
                    <a:pt x="221221" y="217170"/>
                  </a:moveTo>
                  <a:lnTo>
                    <a:pt x="221195" y="216979"/>
                  </a:lnTo>
                  <a:lnTo>
                    <a:pt x="221170" y="217170"/>
                  </a:lnTo>
                  <a:close/>
                </a:path>
                <a:path w="494665" h="238759">
                  <a:moveTo>
                    <a:pt x="221284" y="215900"/>
                  </a:moveTo>
                  <a:lnTo>
                    <a:pt x="221043" y="215900"/>
                  </a:lnTo>
                  <a:lnTo>
                    <a:pt x="221195" y="216979"/>
                  </a:lnTo>
                  <a:lnTo>
                    <a:pt x="221284" y="215900"/>
                  </a:lnTo>
                  <a:close/>
                </a:path>
                <a:path w="494665" h="238759">
                  <a:moveTo>
                    <a:pt x="222148" y="217906"/>
                  </a:moveTo>
                  <a:lnTo>
                    <a:pt x="221957" y="217170"/>
                  </a:lnTo>
                  <a:lnTo>
                    <a:pt x="221576" y="217170"/>
                  </a:lnTo>
                  <a:lnTo>
                    <a:pt x="222148" y="217906"/>
                  </a:lnTo>
                  <a:close/>
                </a:path>
                <a:path w="494665" h="238759">
                  <a:moveTo>
                    <a:pt x="223494" y="219659"/>
                  </a:moveTo>
                  <a:lnTo>
                    <a:pt x="222148" y="217906"/>
                  </a:lnTo>
                  <a:lnTo>
                    <a:pt x="222275" y="218440"/>
                  </a:lnTo>
                  <a:lnTo>
                    <a:pt x="223494" y="219659"/>
                  </a:lnTo>
                  <a:close/>
                </a:path>
                <a:path w="494665" h="238759">
                  <a:moveTo>
                    <a:pt x="224193" y="219710"/>
                  </a:moveTo>
                  <a:lnTo>
                    <a:pt x="223291" y="218440"/>
                  </a:lnTo>
                  <a:lnTo>
                    <a:pt x="223481" y="219633"/>
                  </a:lnTo>
                  <a:lnTo>
                    <a:pt x="224193" y="219710"/>
                  </a:lnTo>
                  <a:close/>
                </a:path>
                <a:path w="494665" h="238759">
                  <a:moveTo>
                    <a:pt x="230263" y="213766"/>
                  </a:moveTo>
                  <a:lnTo>
                    <a:pt x="230073" y="213652"/>
                  </a:lnTo>
                  <a:lnTo>
                    <a:pt x="230263" y="213766"/>
                  </a:lnTo>
                  <a:close/>
                </a:path>
                <a:path w="494665" h="238759">
                  <a:moveTo>
                    <a:pt x="230581" y="199390"/>
                  </a:moveTo>
                  <a:lnTo>
                    <a:pt x="230327" y="199390"/>
                  </a:lnTo>
                  <a:lnTo>
                    <a:pt x="230581" y="199390"/>
                  </a:lnTo>
                  <a:close/>
                </a:path>
                <a:path w="494665" h="238759">
                  <a:moveTo>
                    <a:pt x="237807" y="194360"/>
                  </a:moveTo>
                  <a:lnTo>
                    <a:pt x="237667" y="194310"/>
                  </a:lnTo>
                  <a:lnTo>
                    <a:pt x="237807" y="194360"/>
                  </a:lnTo>
                  <a:close/>
                </a:path>
                <a:path w="494665" h="238759">
                  <a:moveTo>
                    <a:pt x="238048" y="75565"/>
                  </a:moveTo>
                  <a:lnTo>
                    <a:pt x="237947" y="75730"/>
                  </a:lnTo>
                  <a:lnTo>
                    <a:pt x="237604" y="77393"/>
                  </a:lnTo>
                  <a:lnTo>
                    <a:pt x="237782" y="77216"/>
                  </a:lnTo>
                  <a:lnTo>
                    <a:pt x="238048" y="75565"/>
                  </a:lnTo>
                  <a:close/>
                </a:path>
                <a:path w="494665" h="238759">
                  <a:moveTo>
                    <a:pt x="238467" y="78232"/>
                  </a:moveTo>
                  <a:lnTo>
                    <a:pt x="238112" y="78613"/>
                  </a:lnTo>
                  <a:lnTo>
                    <a:pt x="237769" y="79756"/>
                  </a:lnTo>
                  <a:lnTo>
                    <a:pt x="237248" y="79121"/>
                  </a:lnTo>
                  <a:lnTo>
                    <a:pt x="237604" y="77393"/>
                  </a:lnTo>
                  <a:lnTo>
                    <a:pt x="235839" y="79121"/>
                  </a:lnTo>
                  <a:lnTo>
                    <a:pt x="234797" y="81153"/>
                  </a:lnTo>
                  <a:lnTo>
                    <a:pt x="235839" y="81026"/>
                  </a:lnTo>
                  <a:lnTo>
                    <a:pt x="238290" y="80264"/>
                  </a:lnTo>
                  <a:lnTo>
                    <a:pt x="238328" y="79756"/>
                  </a:lnTo>
                  <a:lnTo>
                    <a:pt x="238467" y="78232"/>
                  </a:lnTo>
                  <a:close/>
                </a:path>
                <a:path w="494665" h="238759">
                  <a:moveTo>
                    <a:pt x="241134" y="195580"/>
                  </a:moveTo>
                  <a:lnTo>
                    <a:pt x="238798" y="193040"/>
                  </a:lnTo>
                  <a:lnTo>
                    <a:pt x="237807" y="194360"/>
                  </a:lnTo>
                  <a:lnTo>
                    <a:pt x="241134" y="195580"/>
                  </a:lnTo>
                  <a:close/>
                </a:path>
                <a:path w="494665" h="238759">
                  <a:moveTo>
                    <a:pt x="241325" y="193116"/>
                  </a:moveTo>
                  <a:lnTo>
                    <a:pt x="239814" y="192112"/>
                  </a:lnTo>
                  <a:lnTo>
                    <a:pt x="240855" y="194360"/>
                  </a:lnTo>
                  <a:lnTo>
                    <a:pt x="241325" y="193116"/>
                  </a:lnTo>
                  <a:close/>
                </a:path>
                <a:path w="494665" h="238759">
                  <a:moveTo>
                    <a:pt x="243065" y="210426"/>
                  </a:moveTo>
                  <a:lnTo>
                    <a:pt x="242227" y="208978"/>
                  </a:lnTo>
                  <a:lnTo>
                    <a:pt x="243027" y="210413"/>
                  </a:lnTo>
                  <a:close/>
                </a:path>
                <a:path w="494665" h="238759">
                  <a:moveTo>
                    <a:pt x="244005" y="210578"/>
                  </a:moveTo>
                  <a:lnTo>
                    <a:pt x="243065" y="210426"/>
                  </a:lnTo>
                  <a:lnTo>
                    <a:pt x="243573" y="211289"/>
                  </a:lnTo>
                  <a:lnTo>
                    <a:pt x="244005" y="210578"/>
                  </a:lnTo>
                  <a:close/>
                </a:path>
                <a:path w="494665" h="238759">
                  <a:moveTo>
                    <a:pt x="246646" y="192214"/>
                  </a:moveTo>
                  <a:lnTo>
                    <a:pt x="245973" y="190500"/>
                  </a:lnTo>
                  <a:lnTo>
                    <a:pt x="246265" y="191770"/>
                  </a:lnTo>
                  <a:lnTo>
                    <a:pt x="246646" y="192214"/>
                  </a:lnTo>
                  <a:close/>
                </a:path>
                <a:path w="494665" h="238759">
                  <a:moveTo>
                    <a:pt x="246722" y="55460"/>
                  </a:moveTo>
                  <a:lnTo>
                    <a:pt x="246418" y="54229"/>
                  </a:lnTo>
                  <a:lnTo>
                    <a:pt x="245719" y="53975"/>
                  </a:lnTo>
                  <a:lnTo>
                    <a:pt x="246075" y="55372"/>
                  </a:lnTo>
                  <a:lnTo>
                    <a:pt x="246722" y="55460"/>
                  </a:lnTo>
                  <a:close/>
                </a:path>
                <a:path w="494665" h="238759">
                  <a:moveTo>
                    <a:pt x="246938" y="55499"/>
                  </a:moveTo>
                  <a:lnTo>
                    <a:pt x="246722" y="55460"/>
                  </a:lnTo>
                  <a:lnTo>
                    <a:pt x="246811" y="55880"/>
                  </a:lnTo>
                  <a:lnTo>
                    <a:pt x="246938" y="55499"/>
                  </a:lnTo>
                  <a:close/>
                </a:path>
                <a:path w="494665" h="238759">
                  <a:moveTo>
                    <a:pt x="249529" y="190500"/>
                  </a:moveTo>
                  <a:lnTo>
                    <a:pt x="248881" y="189230"/>
                  </a:lnTo>
                  <a:lnTo>
                    <a:pt x="248297" y="187960"/>
                  </a:lnTo>
                  <a:lnTo>
                    <a:pt x="249135" y="190500"/>
                  </a:lnTo>
                  <a:lnTo>
                    <a:pt x="249529" y="190500"/>
                  </a:lnTo>
                  <a:close/>
                </a:path>
                <a:path w="494665" h="238759">
                  <a:moveTo>
                    <a:pt x="252031" y="189395"/>
                  </a:moveTo>
                  <a:lnTo>
                    <a:pt x="251904" y="188214"/>
                  </a:lnTo>
                  <a:lnTo>
                    <a:pt x="251955" y="187782"/>
                  </a:lnTo>
                  <a:lnTo>
                    <a:pt x="251460" y="187845"/>
                  </a:lnTo>
                  <a:lnTo>
                    <a:pt x="251129" y="187985"/>
                  </a:lnTo>
                  <a:lnTo>
                    <a:pt x="252031" y="189395"/>
                  </a:lnTo>
                  <a:close/>
                </a:path>
                <a:path w="494665" h="238759">
                  <a:moveTo>
                    <a:pt x="252971" y="187185"/>
                  </a:moveTo>
                  <a:lnTo>
                    <a:pt x="252285" y="186944"/>
                  </a:lnTo>
                  <a:lnTo>
                    <a:pt x="252031" y="187248"/>
                  </a:lnTo>
                  <a:lnTo>
                    <a:pt x="251968" y="187782"/>
                  </a:lnTo>
                  <a:lnTo>
                    <a:pt x="252387" y="187744"/>
                  </a:lnTo>
                  <a:lnTo>
                    <a:pt x="252920" y="187756"/>
                  </a:lnTo>
                  <a:lnTo>
                    <a:pt x="252971" y="187185"/>
                  </a:lnTo>
                  <a:close/>
                </a:path>
                <a:path w="494665" h="238759">
                  <a:moveTo>
                    <a:pt x="253822" y="186690"/>
                  </a:moveTo>
                  <a:lnTo>
                    <a:pt x="253707" y="184150"/>
                  </a:lnTo>
                  <a:lnTo>
                    <a:pt x="252158" y="186690"/>
                  </a:lnTo>
                  <a:lnTo>
                    <a:pt x="253822" y="186690"/>
                  </a:lnTo>
                  <a:close/>
                </a:path>
                <a:path w="494665" h="238759">
                  <a:moveTo>
                    <a:pt x="255219" y="203644"/>
                  </a:moveTo>
                  <a:lnTo>
                    <a:pt x="253415" y="202438"/>
                  </a:lnTo>
                  <a:lnTo>
                    <a:pt x="254203" y="204470"/>
                  </a:lnTo>
                  <a:lnTo>
                    <a:pt x="255219" y="203644"/>
                  </a:lnTo>
                  <a:close/>
                </a:path>
                <a:path w="494665" h="238759">
                  <a:moveTo>
                    <a:pt x="255968" y="205663"/>
                  </a:moveTo>
                  <a:lnTo>
                    <a:pt x="255498" y="206667"/>
                  </a:lnTo>
                  <a:lnTo>
                    <a:pt x="255435" y="207162"/>
                  </a:lnTo>
                  <a:lnTo>
                    <a:pt x="255968" y="205663"/>
                  </a:lnTo>
                  <a:close/>
                </a:path>
                <a:path w="494665" h="238759">
                  <a:moveTo>
                    <a:pt x="256451" y="204470"/>
                  </a:moveTo>
                  <a:lnTo>
                    <a:pt x="255778" y="203200"/>
                  </a:lnTo>
                  <a:lnTo>
                    <a:pt x="255219" y="203644"/>
                  </a:lnTo>
                  <a:lnTo>
                    <a:pt x="256451" y="204470"/>
                  </a:lnTo>
                  <a:close/>
                </a:path>
                <a:path w="494665" h="238759">
                  <a:moveTo>
                    <a:pt x="261670" y="200660"/>
                  </a:moveTo>
                  <a:lnTo>
                    <a:pt x="261137" y="199390"/>
                  </a:lnTo>
                  <a:lnTo>
                    <a:pt x="261010" y="199390"/>
                  </a:lnTo>
                  <a:lnTo>
                    <a:pt x="260794" y="198120"/>
                  </a:lnTo>
                  <a:lnTo>
                    <a:pt x="260680" y="199390"/>
                  </a:lnTo>
                  <a:lnTo>
                    <a:pt x="260502" y="199390"/>
                  </a:lnTo>
                  <a:lnTo>
                    <a:pt x="261670" y="200660"/>
                  </a:lnTo>
                  <a:close/>
                </a:path>
                <a:path w="494665" h="238759">
                  <a:moveTo>
                    <a:pt x="269557" y="168706"/>
                  </a:moveTo>
                  <a:lnTo>
                    <a:pt x="269405" y="169075"/>
                  </a:lnTo>
                  <a:lnTo>
                    <a:pt x="269379" y="169672"/>
                  </a:lnTo>
                  <a:lnTo>
                    <a:pt x="269455" y="169545"/>
                  </a:lnTo>
                  <a:lnTo>
                    <a:pt x="269557" y="168706"/>
                  </a:lnTo>
                  <a:close/>
                </a:path>
                <a:path w="494665" h="238759">
                  <a:moveTo>
                    <a:pt x="278726" y="164376"/>
                  </a:moveTo>
                  <a:lnTo>
                    <a:pt x="278434" y="162788"/>
                  </a:lnTo>
                  <a:lnTo>
                    <a:pt x="277495" y="162560"/>
                  </a:lnTo>
                  <a:lnTo>
                    <a:pt x="278726" y="164376"/>
                  </a:lnTo>
                  <a:close/>
                </a:path>
                <a:path w="494665" h="238759">
                  <a:moveTo>
                    <a:pt x="280454" y="185420"/>
                  </a:moveTo>
                  <a:lnTo>
                    <a:pt x="280123" y="184150"/>
                  </a:lnTo>
                  <a:lnTo>
                    <a:pt x="279806" y="184150"/>
                  </a:lnTo>
                  <a:lnTo>
                    <a:pt x="280454" y="185420"/>
                  </a:lnTo>
                  <a:close/>
                </a:path>
                <a:path w="494665" h="238759">
                  <a:moveTo>
                    <a:pt x="280835" y="184150"/>
                  </a:moveTo>
                  <a:lnTo>
                    <a:pt x="279958" y="182880"/>
                  </a:lnTo>
                  <a:lnTo>
                    <a:pt x="279869" y="183134"/>
                  </a:lnTo>
                  <a:lnTo>
                    <a:pt x="280123" y="184150"/>
                  </a:lnTo>
                  <a:lnTo>
                    <a:pt x="280835" y="184150"/>
                  </a:lnTo>
                  <a:close/>
                </a:path>
                <a:path w="494665" h="238759">
                  <a:moveTo>
                    <a:pt x="281114" y="192671"/>
                  </a:moveTo>
                  <a:lnTo>
                    <a:pt x="280403" y="192087"/>
                  </a:lnTo>
                  <a:lnTo>
                    <a:pt x="280911" y="193040"/>
                  </a:lnTo>
                  <a:lnTo>
                    <a:pt x="281114" y="192671"/>
                  </a:lnTo>
                  <a:close/>
                </a:path>
                <a:path w="494665" h="238759">
                  <a:moveTo>
                    <a:pt x="281635" y="191770"/>
                  </a:moveTo>
                  <a:lnTo>
                    <a:pt x="281114" y="192671"/>
                  </a:lnTo>
                  <a:lnTo>
                    <a:pt x="281571" y="193040"/>
                  </a:lnTo>
                  <a:lnTo>
                    <a:pt x="281635" y="191770"/>
                  </a:lnTo>
                  <a:close/>
                </a:path>
                <a:path w="494665" h="238759">
                  <a:moveTo>
                    <a:pt x="287197" y="185216"/>
                  </a:moveTo>
                  <a:lnTo>
                    <a:pt x="287134" y="185420"/>
                  </a:lnTo>
                  <a:lnTo>
                    <a:pt x="287197" y="185216"/>
                  </a:lnTo>
                  <a:close/>
                </a:path>
                <a:path w="494665" h="238759">
                  <a:moveTo>
                    <a:pt x="287451" y="184480"/>
                  </a:moveTo>
                  <a:lnTo>
                    <a:pt x="287197" y="184150"/>
                  </a:lnTo>
                  <a:lnTo>
                    <a:pt x="287197" y="185216"/>
                  </a:lnTo>
                  <a:lnTo>
                    <a:pt x="287451" y="184480"/>
                  </a:lnTo>
                  <a:close/>
                </a:path>
                <a:path w="494665" h="238759">
                  <a:moveTo>
                    <a:pt x="290347" y="185420"/>
                  </a:moveTo>
                  <a:lnTo>
                    <a:pt x="288544" y="184150"/>
                  </a:lnTo>
                  <a:lnTo>
                    <a:pt x="288810" y="184150"/>
                  </a:lnTo>
                  <a:lnTo>
                    <a:pt x="288417" y="181610"/>
                  </a:lnTo>
                  <a:lnTo>
                    <a:pt x="287451" y="184480"/>
                  </a:lnTo>
                  <a:lnTo>
                    <a:pt x="290068" y="187960"/>
                  </a:lnTo>
                  <a:lnTo>
                    <a:pt x="290347" y="185420"/>
                  </a:lnTo>
                  <a:close/>
                </a:path>
                <a:path w="494665" h="238759">
                  <a:moveTo>
                    <a:pt x="290804" y="150749"/>
                  </a:moveTo>
                  <a:lnTo>
                    <a:pt x="290639" y="150799"/>
                  </a:lnTo>
                  <a:lnTo>
                    <a:pt x="290804" y="150749"/>
                  </a:lnTo>
                  <a:close/>
                </a:path>
                <a:path w="494665" h="238759">
                  <a:moveTo>
                    <a:pt x="292341" y="150228"/>
                  </a:moveTo>
                  <a:lnTo>
                    <a:pt x="291820" y="150228"/>
                  </a:lnTo>
                  <a:lnTo>
                    <a:pt x="291261" y="150431"/>
                  </a:lnTo>
                  <a:lnTo>
                    <a:pt x="290804" y="150749"/>
                  </a:lnTo>
                  <a:lnTo>
                    <a:pt x="292341" y="150228"/>
                  </a:lnTo>
                  <a:close/>
                </a:path>
                <a:path w="494665" h="238759">
                  <a:moveTo>
                    <a:pt x="297751" y="148323"/>
                  </a:moveTo>
                  <a:lnTo>
                    <a:pt x="297675" y="148107"/>
                  </a:lnTo>
                  <a:lnTo>
                    <a:pt x="297611" y="147904"/>
                  </a:lnTo>
                  <a:lnTo>
                    <a:pt x="297459" y="147612"/>
                  </a:lnTo>
                  <a:lnTo>
                    <a:pt x="295859" y="147180"/>
                  </a:lnTo>
                  <a:lnTo>
                    <a:pt x="296684" y="147853"/>
                  </a:lnTo>
                  <a:lnTo>
                    <a:pt x="297268" y="148183"/>
                  </a:lnTo>
                  <a:lnTo>
                    <a:pt x="297751" y="148323"/>
                  </a:lnTo>
                  <a:close/>
                </a:path>
                <a:path w="494665" h="238759">
                  <a:moveTo>
                    <a:pt x="301993" y="144780"/>
                  </a:moveTo>
                  <a:lnTo>
                    <a:pt x="301752" y="143510"/>
                  </a:lnTo>
                  <a:lnTo>
                    <a:pt x="301701" y="144780"/>
                  </a:lnTo>
                  <a:lnTo>
                    <a:pt x="301993" y="144780"/>
                  </a:lnTo>
                  <a:close/>
                </a:path>
                <a:path w="494665" h="238759">
                  <a:moveTo>
                    <a:pt x="307721" y="168910"/>
                  </a:moveTo>
                  <a:lnTo>
                    <a:pt x="307238" y="165100"/>
                  </a:lnTo>
                  <a:lnTo>
                    <a:pt x="307073" y="163830"/>
                  </a:lnTo>
                  <a:lnTo>
                    <a:pt x="282600" y="163830"/>
                  </a:lnTo>
                  <a:lnTo>
                    <a:pt x="281965" y="163830"/>
                  </a:lnTo>
                  <a:lnTo>
                    <a:pt x="280073" y="166370"/>
                  </a:lnTo>
                  <a:lnTo>
                    <a:pt x="278726" y="164376"/>
                  </a:lnTo>
                  <a:lnTo>
                    <a:pt x="279311" y="167640"/>
                  </a:lnTo>
                  <a:lnTo>
                    <a:pt x="276504" y="167640"/>
                  </a:lnTo>
                  <a:lnTo>
                    <a:pt x="276504" y="190500"/>
                  </a:lnTo>
                  <a:lnTo>
                    <a:pt x="274802" y="190500"/>
                  </a:lnTo>
                  <a:lnTo>
                    <a:pt x="274485" y="187960"/>
                  </a:lnTo>
                  <a:lnTo>
                    <a:pt x="276504" y="190500"/>
                  </a:lnTo>
                  <a:lnTo>
                    <a:pt x="276504" y="167640"/>
                  </a:lnTo>
                  <a:lnTo>
                    <a:pt x="275310" y="167640"/>
                  </a:lnTo>
                  <a:lnTo>
                    <a:pt x="275488" y="166370"/>
                  </a:lnTo>
                  <a:lnTo>
                    <a:pt x="275234" y="165100"/>
                  </a:lnTo>
                  <a:lnTo>
                    <a:pt x="273939" y="168910"/>
                  </a:lnTo>
                  <a:lnTo>
                    <a:pt x="270332" y="167640"/>
                  </a:lnTo>
                  <a:lnTo>
                    <a:pt x="269633" y="171450"/>
                  </a:lnTo>
                  <a:lnTo>
                    <a:pt x="269392" y="171450"/>
                  </a:lnTo>
                  <a:lnTo>
                    <a:pt x="269354" y="170180"/>
                  </a:lnTo>
                  <a:lnTo>
                    <a:pt x="268008" y="170180"/>
                  </a:lnTo>
                  <a:lnTo>
                    <a:pt x="269240" y="172720"/>
                  </a:lnTo>
                  <a:lnTo>
                    <a:pt x="269328" y="171450"/>
                  </a:lnTo>
                  <a:lnTo>
                    <a:pt x="271741" y="173990"/>
                  </a:lnTo>
                  <a:lnTo>
                    <a:pt x="271310" y="177533"/>
                  </a:lnTo>
                  <a:lnTo>
                    <a:pt x="269417" y="173990"/>
                  </a:lnTo>
                  <a:lnTo>
                    <a:pt x="269125" y="179070"/>
                  </a:lnTo>
                  <a:lnTo>
                    <a:pt x="267220" y="175260"/>
                  </a:lnTo>
                  <a:lnTo>
                    <a:pt x="265950" y="172720"/>
                  </a:lnTo>
                  <a:lnTo>
                    <a:pt x="266103" y="173990"/>
                  </a:lnTo>
                  <a:lnTo>
                    <a:pt x="266966" y="175260"/>
                  </a:lnTo>
                  <a:lnTo>
                    <a:pt x="266319" y="175260"/>
                  </a:lnTo>
                  <a:lnTo>
                    <a:pt x="265722" y="173990"/>
                  </a:lnTo>
                  <a:lnTo>
                    <a:pt x="265239" y="172720"/>
                  </a:lnTo>
                  <a:lnTo>
                    <a:pt x="264363" y="175260"/>
                  </a:lnTo>
                  <a:lnTo>
                    <a:pt x="266179" y="176530"/>
                  </a:lnTo>
                  <a:lnTo>
                    <a:pt x="264198" y="176530"/>
                  </a:lnTo>
                  <a:lnTo>
                    <a:pt x="264261" y="175260"/>
                  </a:lnTo>
                  <a:lnTo>
                    <a:pt x="263715" y="173990"/>
                  </a:lnTo>
                  <a:lnTo>
                    <a:pt x="264147" y="176530"/>
                  </a:lnTo>
                  <a:lnTo>
                    <a:pt x="264579" y="179070"/>
                  </a:lnTo>
                  <a:lnTo>
                    <a:pt x="262915" y="179070"/>
                  </a:lnTo>
                  <a:lnTo>
                    <a:pt x="262648" y="177800"/>
                  </a:lnTo>
                  <a:lnTo>
                    <a:pt x="262420" y="177800"/>
                  </a:lnTo>
                  <a:lnTo>
                    <a:pt x="260591" y="179070"/>
                  </a:lnTo>
                  <a:lnTo>
                    <a:pt x="261988" y="184150"/>
                  </a:lnTo>
                  <a:lnTo>
                    <a:pt x="258711" y="184150"/>
                  </a:lnTo>
                  <a:lnTo>
                    <a:pt x="258102" y="182880"/>
                  </a:lnTo>
                  <a:lnTo>
                    <a:pt x="256882" y="180340"/>
                  </a:lnTo>
                  <a:lnTo>
                    <a:pt x="257136" y="182880"/>
                  </a:lnTo>
                  <a:lnTo>
                    <a:pt x="254889" y="180340"/>
                  </a:lnTo>
                  <a:lnTo>
                    <a:pt x="254330" y="181610"/>
                  </a:lnTo>
                  <a:lnTo>
                    <a:pt x="255854" y="182880"/>
                  </a:lnTo>
                  <a:lnTo>
                    <a:pt x="254774" y="184150"/>
                  </a:lnTo>
                  <a:lnTo>
                    <a:pt x="255409" y="186690"/>
                  </a:lnTo>
                  <a:lnTo>
                    <a:pt x="254088" y="186690"/>
                  </a:lnTo>
                  <a:lnTo>
                    <a:pt x="254127" y="189230"/>
                  </a:lnTo>
                  <a:lnTo>
                    <a:pt x="256895" y="190500"/>
                  </a:lnTo>
                  <a:lnTo>
                    <a:pt x="254977" y="190500"/>
                  </a:lnTo>
                  <a:lnTo>
                    <a:pt x="253834" y="191770"/>
                  </a:lnTo>
                  <a:lnTo>
                    <a:pt x="252031" y="190500"/>
                  </a:lnTo>
                  <a:lnTo>
                    <a:pt x="252374" y="193040"/>
                  </a:lnTo>
                  <a:lnTo>
                    <a:pt x="251079" y="193040"/>
                  </a:lnTo>
                  <a:lnTo>
                    <a:pt x="250190" y="191770"/>
                  </a:lnTo>
                  <a:lnTo>
                    <a:pt x="249567" y="191770"/>
                  </a:lnTo>
                  <a:lnTo>
                    <a:pt x="246761" y="191770"/>
                  </a:lnTo>
                  <a:lnTo>
                    <a:pt x="247065" y="192697"/>
                  </a:lnTo>
                  <a:lnTo>
                    <a:pt x="246646" y="192214"/>
                  </a:lnTo>
                  <a:lnTo>
                    <a:pt x="246976" y="193040"/>
                  </a:lnTo>
                  <a:lnTo>
                    <a:pt x="245732" y="193040"/>
                  </a:lnTo>
                  <a:lnTo>
                    <a:pt x="244932" y="191770"/>
                  </a:lnTo>
                  <a:lnTo>
                    <a:pt x="243217" y="191770"/>
                  </a:lnTo>
                  <a:lnTo>
                    <a:pt x="244906" y="193090"/>
                  </a:lnTo>
                  <a:lnTo>
                    <a:pt x="248081" y="195580"/>
                  </a:lnTo>
                  <a:lnTo>
                    <a:pt x="245198" y="194310"/>
                  </a:lnTo>
                  <a:lnTo>
                    <a:pt x="244932" y="194310"/>
                  </a:lnTo>
                  <a:lnTo>
                    <a:pt x="244906" y="193090"/>
                  </a:lnTo>
                  <a:lnTo>
                    <a:pt x="242658" y="194310"/>
                  </a:lnTo>
                  <a:lnTo>
                    <a:pt x="242557" y="196850"/>
                  </a:lnTo>
                  <a:lnTo>
                    <a:pt x="240245" y="196850"/>
                  </a:lnTo>
                  <a:lnTo>
                    <a:pt x="237769" y="194411"/>
                  </a:lnTo>
                  <a:lnTo>
                    <a:pt x="236905" y="195580"/>
                  </a:lnTo>
                  <a:lnTo>
                    <a:pt x="236588" y="199390"/>
                  </a:lnTo>
                  <a:lnTo>
                    <a:pt x="233819" y="200660"/>
                  </a:lnTo>
                  <a:lnTo>
                    <a:pt x="234480" y="200660"/>
                  </a:lnTo>
                  <a:lnTo>
                    <a:pt x="237134" y="205740"/>
                  </a:lnTo>
                  <a:lnTo>
                    <a:pt x="233654" y="201930"/>
                  </a:lnTo>
                  <a:lnTo>
                    <a:pt x="231343" y="199390"/>
                  </a:lnTo>
                  <a:lnTo>
                    <a:pt x="231584" y="201803"/>
                  </a:lnTo>
                  <a:lnTo>
                    <a:pt x="230390" y="199504"/>
                  </a:lnTo>
                  <a:lnTo>
                    <a:pt x="228561" y="200660"/>
                  </a:lnTo>
                  <a:lnTo>
                    <a:pt x="228168" y="203200"/>
                  </a:lnTo>
                  <a:lnTo>
                    <a:pt x="226758" y="205740"/>
                  </a:lnTo>
                  <a:lnTo>
                    <a:pt x="226288" y="204470"/>
                  </a:lnTo>
                  <a:lnTo>
                    <a:pt x="224713" y="204470"/>
                  </a:lnTo>
                  <a:lnTo>
                    <a:pt x="223520" y="205740"/>
                  </a:lnTo>
                  <a:lnTo>
                    <a:pt x="222199" y="205740"/>
                  </a:lnTo>
                  <a:lnTo>
                    <a:pt x="222643" y="207010"/>
                  </a:lnTo>
                  <a:lnTo>
                    <a:pt x="221983" y="207010"/>
                  </a:lnTo>
                  <a:lnTo>
                    <a:pt x="223418" y="208280"/>
                  </a:lnTo>
                  <a:lnTo>
                    <a:pt x="219697" y="208280"/>
                  </a:lnTo>
                  <a:lnTo>
                    <a:pt x="218160" y="209550"/>
                  </a:lnTo>
                  <a:lnTo>
                    <a:pt x="216814" y="212090"/>
                  </a:lnTo>
                  <a:lnTo>
                    <a:pt x="214845" y="212090"/>
                  </a:lnTo>
                  <a:lnTo>
                    <a:pt x="214845" y="216979"/>
                  </a:lnTo>
                  <a:lnTo>
                    <a:pt x="214833" y="218440"/>
                  </a:lnTo>
                  <a:lnTo>
                    <a:pt x="214274" y="218440"/>
                  </a:lnTo>
                  <a:lnTo>
                    <a:pt x="214452" y="215925"/>
                  </a:lnTo>
                  <a:lnTo>
                    <a:pt x="214845" y="216979"/>
                  </a:lnTo>
                  <a:lnTo>
                    <a:pt x="214845" y="212090"/>
                  </a:lnTo>
                  <a:lnTo>
                    <a:pt x="213995" y="212090"/>
                  </a:lnTo>
                  <a:lnTo>
                    <a:pt x="213804" y="210820"/>
                  </a:lnTo>
                  <a:lnTo>
                    <a:pt x="213537" y="210820"/>
                  </a:lnTo>
                  <a:lnTo>
                    <a:pt x="211924" y="213360"/>
                  </a:lnTo>
                  <a:lnTo>
                    <a:pt x="213372" y="214630"/>
                  </a:lnTo>
                  <a:lnTo>
                    <a:pt x="212991" y="214630"/>
                  </a:lnTo>
                  <a:lnTo>
                    <a:pt x="214376" y="215861"/>
                  </a:lnTo>
                  <a:lnTo>
                    <a:pt x="212229" y="214630"/>
                  </a:lnTo>
                  <a:lnTo>
                    <a:pt x="211543" y="214630"/>
                  </a:lnTo>
                  <a:lnTo>
                    <a:pt x="211734" y="215519"/>
                  </a:lnTo>
                  <a:lnTo>
                    <a:pt x="208813" y="213360"/>
                  </a:lnTo>
                  <a:lnTo>
                    <a:pt x="214579" y="220980"/>
                  </a:lnTo>
                  <a:lnTo>
                    <a:pt x="211429" y="219710"/>
                  </a:lnTo>
                  <a:lnTo>
                    <a:pt x="210845" y="218440"/>
                  </a:lnTo>
                  <a:lnTo>
                    <a:pt x="210578" y="218440"/>
                  </a:lnTo>
                  <a:lnTo>
                    <a:pt x="210883" y="220980"/>
                  </a:lnTo>
                  <a:lnTo>
                    <a:pt x="210019" y="220980"/>
                  </a:lnTo>
                  <a:lnTo>
                    <a:pt x="208292" y="218440"/>
                  </a:lnTo>
                  <a:lnTo>
                    <a:pt x="210007" y="219710"/>
                  </a:lnTo>
                  <a:lnTo>
                    <a:pt x="209423" y="218440"/>
                  </a:lnTo>
                  <a:lnTo>
                    <a:pt x="208851" y="217170"/>
                  </a:lnTo>
                  <a:lnTo>
                    <a:pt x="208013" y="218440"/>
                  </a:lnTo>
                  <a:lnTo>
                    <a:pt x="209765" y="223520"/>
                  </a:lnTo>
                  <a:lnTo>
                    <a:pt x="207467" y="220980"/>
                  </a:lnTo>
                  <a:lnTo>
                    <a:pt x="207454" y="219710"/>
                  </a:lnTo>
                  <a:lnTo>
                    <a:pt x="208026" y="219710"/>
                  </a:lnTo>
                  <a:lnTo>
                    <a:pt x="208013" y="218440"/>
                  </a:lnTo>
                  <a:lnTo>
                    <a:pt x="205397" y="217170"/>
                  </a:lnTo>
                  <a:lnTo>
                    <a:pt x="203403" y="217170"/>
                  </a:lnTo>
                  <a:lnTo>
                    <a:pt x="206006" y="224790"/>
                  </a:lnTo>
                  <a:lnTo>
                    <a:pt x="201714" y="219710"/>
                  </a:lnTo>
                  <a:lnTo>
                    <a:pt x="202603" y="224790"/>
                  </a:lnTo>
                  <a:lnTo>
                    <a:pt x="202069" y="222250"/>
                  </a:lnTo>
                  <a:lnTo>
                    <a:pt x="201803" y="220980"/>
                  </a:lnTo>
                  <a:lnTo>
                    <a:pt x="201510" y="222250"/>
                  </a:lnTo>
                  <a:lnTo>
                    <a:pt x="200748" y="220980"/>
                  </a:lnTo>
                  <a:lnTo>
                    <a:pt x="198310" y="220980"/>
                  </a:lnTo>
                  <a:lnTo>
                    <a:pt x="196862" y="220980"/>
                  </a:lnTo>
                  <a:lnTo>
                    <a:pt x="196862" y="232410"/>
                  </a:lnTo>
                  <a:lnTo>
                    <a:pt x="194068" y="232410"/>
                  </a:lnTo>
                  <a:lnTo>
                    <a:pt x="193802" y="228600"/>
                  </a:lnTo>
                  <a:lnTo>
                    <a:pt x="196862" y="232410"/>
                  </a:lnTo>
                  <a:lnTo>
                    <a:pt x="196862" y="220980"/>
                  </a:lnTo>
                  <a:lnTo>
                    <a:pt x="196342" y="220980"/>
                  </a:lnTo>
                  <a:lnTo>
                    <a:pt x="195503" y="220980"/>
                  </a:lnTo>
                  <a:lnTo>
                    <a:pt x="196062" y="222250"/>
                  </a:lnTo>
                  <a:lnTo>
                    <a:pt x="196367" y="226060"/>
                  </a:lnTo>
                  <a:lnTo>
                    <a:pt x="190398" y="219710"/>
                  </a:lnTo>
                  <a:lnTo>
                    <a:pt x="190677" y="226060"/>
                  </a:lnTo>
                  <a:lnTo>
                    <a:pt x="189826" y="228600"/>
                  </a:lnTo>
                  <a:lnTo>
                    <a:pt x="191223" y="231140"/>
                  </a:lnTo>
                  <a:lnTo>
                    <a:pt x="190360" y="233680"/>
                  </a:lnTo>
                  <a:lnTo>
                    <a:pt x="189001" y="232448"/>
                  </a:lnTo>
                  <a:lnTo>
                    <a:pt x="188950" y="229870"/>
                  </a:lnTo>
                  <a:lnTo>
                    <a:pt x="186690" y="229870"/>
                  </a:lnTo>
                  <a:lnTo>
                    <a:pt x="186385" y="232410"/>
                  </a:lnTo>
                  <a:lnTo>
                    <a:pt x="186131" y="231140"/>
                  </a:lnTo>
                  <a:lnTo>
                    <a:pt x="185547" y="229870"/>
                  </a:lnTo>
                  <a:lnTo>
                    <a:pt x="184137" y="229870"/>
                  </a:lnTo>
                  <a:lnTo>
                    <a:pt x="185445" y="232410"/>
                  </a:lnTo>
                  <a:lnTo>
                    <a:pt x="185826" y="232410"/>
                  </a:lnTo>
                  <a:lnTo>
                    <a:pt x="187515" y="236220"/>
                  </a:lnTo>
                  <a:lnTo>
                    <a:pt x="186969" y="232410"/>
                  </a:lnTo>
                  <a:lnTo>
                    <a:pt x="187807" y="232410"/>
                  </a:lnTo>
                  <a:lnTo>
                    <a:pt x="189217" y="234950"/>
                  </a:lnTo>
                  <a:lnTo>
                    <a:pt x="188937" y="236220"/>
                  </a:lnTo>
                  <a:lnTo>
                    <a:pt x="190906" y="237490"/>
                  </a:lnTo>
                  <a:lnTo>
                    <a:pt x="188937" y="233680"/>
                  </a:lnTo>
                  <a:lnTo>
                    <a:pt x="190919" y="236220"/>
                  </a:lnTo>
                  <a:lnTo>
                    <a:pt x="191274" y="236220"/>
                  </a:lnTo>
                  <a:lnTo>
                    <a:pt x="191490" y="234950"/>
                  </a:lnTo>
                  <a:lnTo>
                    <a:pt x="191782" y="234950"/>
                  </a:lnTo>
                  <a:lnTo>
                    <a:pt x="193192" y="237490"/>
                  </a:lnTo>
                  <a:lnTo>
                    <a:pt x="192341" y="237490"/>
                  </a:lnTo>
                  <a:lnTo>
                    <a:pt x="195186" y="238760"/>
                  </a:lnTo>
                  <a:lnTo>
                    <a:pt x="194005" y="234950"/>
                  </a:lnTo>
                  <a:lnTo>
                    <a:pt x="193217" y="232410"/>
                  </a:lnTo>
                  <a:lnTo>
                    <a:pt x="195478" y="234950"/>
                  </a:lnTo>
                  <a:lnTo>
                    <a:pt x="196900" y="232448"/>
                  </a:lnTo>
                  <a:lnTo>
                    <a:pt x="198907" y="234950"/>
                  </a:lnTo>
                  <a:lnTo>
                    <a:pt x="197967" y="232410"/>
                  </a:lnTo>
                  <a:lnTo>
                    <a:pt x="197497" y="231140"/>
                  </a:lnTo>
                  <a:lnTo>
                    <a:pt x="198069" y="231140"/>
                  </a:lnTo>
                  <a:lnTo>
                    <a:pt x="197497" y="229870"/>
                  </a:lnTo>
                  <a:lnTo>
                    <a:pt x="198437" y="230327"/>
                  </a:lnTo>
                  <a:lnTo>
                    <a:pt x="198069" y="231140"/>
                  </a:lnTo>
                  <a:lnTo>
                    <a:pt x="198348" y="231140"/>
                  </a:lnTo>
                  <a:lnTo>
                    <a:pt x="198920" y="232410"/>
                  </a:lnTo>
                  <a:lnTo>
                    <a:pt x="198704" y="230466"/>
                  </a:lnTo>
                  <a:lnTo>
                    <a:pt x="200075" y="231140"/>
                  </a:lnTo>
                  <a:lnTo>
                    <a:pt x="199999" y="229870"/>
                  </a:lnTo>
                  <a:lnTo>
                    <a:pt x="199923" y="228600"/>
                  </a:lnTo>
                  <a:lnTo>
                    <a:pt x="199771" y="226060"/>
                  </a:lnTo>
                  <a:lnTo>
                    <a:pt x="200837" y="227965"/>
                  </a:lnTo>
                  <a:lnTo>
                    <a:pt x="200914" y="227330"/>
                  </a:lnTo>
                  <a:lnTo>
                    <a:pt x="201726" y="228638"/>
                  </a:lnTo>
                  <a:lnTo>
                    <a:pt x="201841" y="228828"/>
                  </a:lnTo>
                  <a:lnTo>
                    <a:pt x="204038" y="232410"/>
                  </a:lnTo>
                  <a:lnTo>
                    <a:pt x="202666" y="228600"/>
                  </a:lnTo>
                  <a:lnTo>
                    <a:pt x="202209" y="227330"/>
                  </a:lnTo>
                  <a:lnTo>
                    <a:pt x="201752" y="226060"/>
                  </a:lnTo>
                  <a:lnTo>
                    <a:pt x="204025" y="227330"/>
                  </a:lnTo>
                  <a:lnTo>
                    <a:pt x="204114" y="227533"/>
                  </a:lnTo>
                  <a:lnTo>
                    <a:pt x="207416" y="230454"/>
                  </a:lnTo>
                  <a:lnTo>
                    <a:pt x="206883" y="231355"/>
                  </a:lnTo>
                  <a:lnTo>
                    <a:pt x="208318" y="231800"/>
                  </a:lnTo>
                  <a:lnTo>
                    <a:pt x="208597" y="232371"/>
                  </a:lnTo>
                  <a:lnTo>
                    <a:pt x="208597" y="230860"/>
                  </a:lnTo>
                  <a:lnTo>
                    <a:pt x="208305" y="230746"/>
                  </a:lnTo>
                  <a:lnTo>
                    <a:pt x="208559" y="229870"/>
                  </a:lnTo>
                  <a:lnTo>
                    <a:pt x="206641" y="226060"/>
                  </a:lnTo>
                  <a:lnTo>
                    <a:pt x="209537" y="227330"/>
                  </a:lnTo>
                  <a:lnTo>
                    <a:pt x="210273" y="224790"/>
                  </a:lnTo>
                  <a:lnTo>
                    <a:pt x="210845" y="226060"/>
                  </a:lnTo>
                  <a:lnTo>
                    <a:pt x="216268" y="226060"/>
                  </a:lnTo>
                  <a:lnTo>
                    <a:pt x="214528" y="223520"/>
                  </a:lnTo>
                  <a:lnTo>
                    <a:pt x="216230" y="222250"/>
                  </a:lnTo>
                  <a:lnTo>
                    <a:pt x="216789" y="220980"/>
                  </a:lnTo>
                  <a:lnTo>
                    <a:pt x="217944" y="223520"/>
                  </a:lnTo>
                  <a:lnTo>
                    <a:pt x="218249" y="224790"/>
                  </a:lnTo>
                  <a:lnTo>
                    <a:pt x="218262" y="226060"/>
                  </a:lnTo>
                  <a:lnTo>
                    <a:pt x="219163" y="224790"/>
                  </a:lnTo>
                  <a:lnTo>
                    <a:pt x="218732" y="223520"/>
                  </a:lnTo>
                  <a:lnTo>
                    <a:pt x="219049" y="222250"/>
                  </a:lnTo>
                  <a:lnTo>
                    <a:pt x="220319" y="224790"/>
                  </a:lnTo>
                  <a:lnTo>
                    <a:pt x="221449" y="223520"/>
                  </a:lnTo>
                  <a:lnTo>
                    <a:pt x="221221" y="222250"/>
                  </a:lnTo>
                  <a:lnTo>
                    <a:pt x="220992" y="220980"/>
                  </a:lnTo>
                  <a:lnTo>
                    <a:pt x="223558" y="220980"/>
                  </a:lnTo>
                  <a:lnTo>
                    <a:pt x="222237" y="218440"/>
                  </a:lnTo>
                  <a:lnTo>
                    <a:pt x="218452" y="215925"/>
                  </a:lnTo>
                  <a:lnTo>
                    <a:pt x="218516" y="215519"/>
                  </a:lnTo>
                  <a:lnTo>
                    <a:pt x="219113" y="213360"/>
                  </a:lnTo>
                  <a:lnTo>
                    <a:pt x="219925" y="214630"/>
                  </a:lnTo>
                  <a:lnTo>
                    <a:pt x="221284" y="215900"/>
                  </a:lnTo>
                  <a:lnTo>
                    <a:pt x="221653" y="215900"/>
                  </a:lnTo>
                  <a:lnTo>
                    <a:pt x="221957" y="217170"/>
                  </a:lnTo>
                  <a:lnTo>
                    <a:pt x="222250" y="217170"/>
                  </a:lnTo>
                  <a:lnTo>
                    <a:pt x="223329" y="218440"/>
                  </a:lnTo>
                  <a:lnTo>
                    <a:pt x="223443" y="217170"/>
                  </a:lnTo>
                  <a:lnTo>
                    <a:pt x="224231" y="218440"/>
                  </a:lnTo>
                  <a:lnTo>
                    <a:pt x="224193" y="219710"/>
                  </a:lnTo>
                  <a:lnTo>
                    <a:pt x="225742" y="219710"/>
                  </a:lnTo>
                  <a:lnTo>
                    <a:pt x="226822" y="220980"/>
                  </a:lnTo>
                  <a:lnTo>
                    <a:pt x="226098" y="219633"/>
                  </a:lnTo>
                  <a:lnTo>
                    <a:pt x="225348" y="218440"/>
                  </a:lnTo>
                  <a:lnTo>
                    <a:pt x="225691" y="218440"/>
                  </a:lnTo>
                  <a:lnTo>
                    <a:pt x="226809" y="217170"/>
                  </a:lnTo>
                  <a:lnTo>
                    <a:pt x="227406" y="219710"/>
                  </a:lnTo>
                  <a:lnTo>
                    <a:pt x="228663" y="220980"/>
                  </a:lnTo>
                  <a:lnTo>
                    <a:pt x="228193" y="219710"/>
                  </a:lnTo>
                  <a:lnTo>
                    <a:pt x="229743" y="219710"/>
                  </a:lnTo>
                  <a:lnTo>
                    <a:pt x="228142" y="217170"/>
                  </a:lnTo>
                  <a:lnTo>
                    <a:pt x="228498" y="217170"/>
                  </a:lnTo>
                  <a:lnTo>
                    <a:pt x="229323" y="218440"/>
                  </a:lnTo>
                  <a:lnTo>
                    <a:pt x="229908" y="218440"/>
                  </a:lnTo>
                  <a:lnTo>
                    <a:pt x="229806" y="217170"/>
                  </a:lnTo>
                  <a:lnTo>
                    <a:pt x="232613" y="217170"/>
                  </a:lnTo>
                  <a:lnTo>
                    <a:pt x="230174" y="214630"/>
                  </a:lnTo>
                  <a:lnTo>
                    <a:pt x="229920" y="214630"/>
                  </a:lnTo>
                  <a:lnTo>
                    <a:pt x="230022" y="213614"/>
                  </a:lnTo>
                  <a:lnTo>
                    <a:pt x="230060" y="213360"/>
                  </a:lnTo>
                  <a:lnTo>
                    <a:pt x="230200" y="212090"/>
                  </a:lnTo>
                  <a:lnTo>
                    <a:pt x="230339" y="210820"/>
                  </a:lnTo>
                  <a:lnTo>
                    <a:pt x="235089" y="213360"/>
                  </a:lnTo>
                  <a:lnTo>
                    <a:pt x="236423" y="210820"/>
                  </a:lnTo>
                  <a:lnTo>
                    <a:pt x="236969" y="210820"/>
                  </a:lnTo>
                  <a:lnTo>
                    <a:pt x="237553" y="209550"/>
                  </a:lnTo>
                  <a:lnTo>
                    <a:pt x="239293" y="209550"/>
                  </a:lnTo>
                  <a:lnTo>
                    <a:pt x="238963" y="207010"/>
                  </a:lnTo>
                  <a:lnTo>
                    <a:pt x="239318" y="207010"/>
                  </a:lnTo>
                  <a:lnTo>
                    <a:pt x="240804" y="208280"/>
                  </a:lnTo>
                  <a:lnTo>
                    <a:pt x="241325" y="209550"/>
                  </a:lnTo>
                  <a:lnTo>
                    <a:pt x="241820" y="208280"/>
                  </a:lnTo>
                  <a:lnTo>
                    <a:pt x="241312" y="207010"/>
                  </a:lnTo>
                  <a:lnTo>
                    <a:pt x="243547" y="207010"/>
                  </a:lnTo>
                  <a:lnTo>
                    <a:pt x="243586" y="209308"/>
                  </a:lnTo>
                  <a:lnTo>
                    <a:pt x="243319" y="209550"/>
                  </a:lnTo>
                  <a:lnTo>
                    <a:pt x="243586" y="209550"/>
                  </a:lnTo>
                  <a:lnTo>
                    <a:pt x="244983" y="209550"/>
                  </a:lnTo>
                  <a:lnTo>
                    <a:pt x="246151" y="210820"/>
                  </a:lnTo>
                  <a:lnTo>
                    <a:pt x="245986" y="208280"/>
                  </a:lnTo>
                  <a:lnTo>
                    <a:pt x="245910" y="207010"/>
                  </a:lnTo>
                  <a:lnTo>
                    <a:pt x="246888" y="209550"/>
                  </a:lnTo>
                  <a:lnTo>
                    <a:pt x="248602" y="209550"/>
                  </a:lnTo>
                  <a:lnTo>
                    <a:pt x="248742" y="208280"/>
                  </a:lnTo>
                  <a:lnTo>
                    <a:pt x="246875" y="207010"/>
                  </a:lnTo>
                  <a:lnTo>
                    <a:pt x="247307" y="207010"/>
                  </a:lnTo>
                  <a:lnTo>
                    <a:pt x="248678" y="205740"/>
                  </a:lnTo>
                  <a:lnTo>
                    <a:pt x="250253" y="209550"/>
                  </a:lnTo>
                  <a:lnTo>
                    <a:pt x="254990" y="210820"/>
                  </a:lnTo>
                  <a:lnTo>
                    <a:pt x="250748" y="200660"/>
                  </a:lnTo>
                  <a:lnTo>
                    <a:pt x="253415" y="202438"/>
                  </a:lnTo>
                  <a:lnTo>
                    <a:pt x="253225" y="201930"/>
                  </a:lnTo>
                  <a:lnTo>
                    <a:pt x="254609" y="201930"/>
                  </a:lnTo>
                  <a:lnTo>
                    <a:pt x="258495" y="204470"/>
                  </a:lnTo>
                  <a:lnTo>
                    <a:pt x="258851" y="204470"/>
                  </a:lnTo>
                  <a:lnTo>
                    <a:pt x="261442" y="205740"/>
                  </a:lnTo>
                  <a:lnTo>
                    <a:pt x="259092" y="201930"/>
                  </a:lnTo>
                  <a:lnTo>
                    <a:pt x="257517" y="199390"/>
                  </a:lnTo>
                  <a:lnTo>
                    <a:pt x="259842" y="199390"/>
                  </a:lnTo>
                  <a:lnTo>
                    <a:pt x="258953" y="198120"/>
                  </a:lnTo>
                  <a:lnTo>
                    <a:pt x="257949" y="196850"/>
                  </a:lnTo>
                  <a:lnTo>
                    <a:pt x="256946" y="195580"/>
                  </a:lnTo>
                  <a:lnTo>
                    <a:pt x="257505" y="194310"/>
                  </a:lnTo>
                  <a:lnTo>
                    <a:pt x="258876" y="194310"/>
                  </a:lnTo>
                  <a:lnTo>
                    <a:pt x="261734" y="198120"/>
                  </a:lnTo>
                  <a:lnTo>
                    <a:pt x="261569" y="199390"/>
                  </a:lnTo>
                  <a:lnTo>
                    <a:pt x="261137" y="199390"/>
                  </a:lnTo>
                  <a:lnTo>
                    <a:pt x="262394" y="200660"/>
                  </a:lnTo>
                  <a:lnTo>
                    <a:pt x="263867" y="199390"/>
                  </a:lnTo>
                  <a:lnTo>
                    <a:pt x="264629" y="200660"/>
                  </a:lnTo>
                  <a:lnTo>
                    <a:pt x="264820" y="199390"/>
                  </a:lnTo>
                  <a:lnTo>
                    <a:pt x="265303" y="199390"/>
                  </a:lnTo>
                  <a:lnTo>
                    <a:pt x="265176" y="198120"/>
                  </a:lnTo>
                  <a:lnTo>
                    <a:pt x="267309" y="198120"/>
                  </a:lnTo>
                  <a:lnTo>
                    <a:pt x="266687" y="196850"/>
                  </a:lnTo>
                  <a:lnTo>
                    <a:pt x="265671" y="196850"/>
                  </a:lnTo>
                  <a:lnTo>
                    <a:pt x="265912" y="195580"/>
                  </a:lnTo>
                  <a:lnTo>
                    <a:pt x="268909" y="195580"/>
                  </a:lnTo>
                  <a:lnTo>
                    <a:pt x="265569" y="193040"/>
                  </a:lnTo>
                  <a:lnTo>
                    <a:pt x="266725" y="191770"/>
                  </a:lnTo>
                  <a:lnTo>
                    <a:pt x="268592" y="193040"/>
                  </a:lnTo>
                  <a:lnTo>
                    <a:pt x="268909" y="195580"/>
                  </a:lnTo>
                  <a:lnTo>
                    <a:pt x="269506" y="194310"/>
                  </a:lnTo>
                  <a:lnTo>
                    <a:pt x="271106" y="194310"/>
                  </a:lnTo>
                  <a:lnTo>
                    <a:pt x="271716" y="196850"/>
                  </a:lnTo>
                  <a:lnTo>
                    <a:pt x="271741" y="194310"/>
                  </a:lnTo>
                  <a:lnTo>
                    <a:pt x="275094" y="196850"/>
                  </a:lnTo>
                  <a:lnTo>
                    <a:pt x="276047" y="196850"/>
                  </a:lnTo>
                  <a:lnTo>
                    <a:pt x="275958" y="198120"/>
                  </a:lnTo>
                  <a:lnTo>
                    <a:pt x="276098" y="196850"/>
                  </a:lnTo>
                  <a:lnTo>
                    <a:pt x="276758" y="196850"/>
                  </a:lnTo>
                  <a:lnTo>
                    <a:pt x="274980" y="195580"/>
                  </a:lnTo>
                  <a:lnTo>
                    <a:pt x="276555" y="195580"/>
                  </a:lnTo>
                  <a:lnTo>
                    <a:pt x="276085" y="194310"/>
                  </a:lnTo>
                  <a:lnTo>
                    <a:pt x="273939" y="193040"/>
                  </a:lnTo>
                  <a:lnTo>
                    <a:pt x="273545" y="190500"/>
                  </a:lnTo>
                  <a:lnTo>
                    <a:pt x="274142" y="190500"/>
                  </a:lnTo>
                  <a:lnTo>
                    <a:pt x="278536" y="193040"/>
                  </a:lnTo>
                  <a:lnTo>
                    <a:pt x="277355" y="194310"/>
                  </a:lnTo>
                  <a:lnTo>
                    <a:pt x="278752" y="194310"/>
                  </a:lnTo>
                  <a:lnTo>
                    <a:pt x="282054" y="196850"/>
                  </a:lnTo>
                  <a:lnTo>
                    <a:pt x="277444" y="191770"/>
                  </a:lnTo>
                  <a:lnTo>
                    <a:pt x="279196" y="190500"/>
                  </a:lnTo>
                  <a:lnTo>
                    <a:pt x="280022" y="191770"/>
                  </a:lnTo>
                  <a:lnTo>
                    <a:pt x="280403" y="192087"/>
                  </a:lnTo>
                  <a:lnTo>
                    <a:pt x="279565" y="190500"/>
                  </a:lnTo>
                  <a:lnTo>
                    <a:pt x="279412" y="187960"/>
                  </a:lnTo>
                  <a:lnTo>
                    <a:pt x="281317" y="189230"/>
                  </a:lnTo>
                  <a:lnTo>
                    <a:pt x="280670" y="187960"/>
                  </a:lnTo>
                  <a:lnTo>
                    <a:pt x="280009" y="186690"/>
                  </a:lnTo>
                  <a:lnTo>
                    <a:pt x="279641" y="186690"/>
                  </a:lnTo>
                  <a:lnTo>
                    <a:pt x="278828" y="184150"/>
                  </a:lnTo>
                  <a:lnTo>
                    <a:pt x="279514" y="184150"/>
                  </a:lnTo>
                  <a:lnTo>
                    <a:pt x="279869" y="183134"/>
                  </a:lnTo>
                  <a:lnTo>
                    <a:pt x="279476" y="181610"/>
                  </a:lnTo>
                  <a:lnTo>
                    <a:pt x="284276" y="186690"/>
                  </a:lnTo>
                  <a:lnTo>
                    <a:pt x="284226" y="184150"/>
                  </a:lnTo>
                  <a:lnTo>
                    <a:pt x="285483" y="184150"/>
                  </a:lnTo>
                  <a:lnTo>
                    <a:pt x="286245" y="186690"/>
                  </a:lnTo>
                  <a:lnTo>
                    <a:pt x="287197" y="186690"/>
                  </a:lnTo>
                  <a:lnTo>
                    <a:pt x="287134" y="185420"/>
                  </a:lnTo>
                  <a:lnTo>
                    <a:pt x="286981" y="184150"/>
                  </a:lnTo>
                  <a:lnTo>
                    <a:pt x="286842" y="182880"/>
                  </a:lnTo>
                  <a:lnTo>
                    <a:pt x="286537" y="180340"/>
                  </a:lnTo>
                  <a:lnTo>
                    <a:pt x="286067" y="181190"/>
                  </a:lnTo>
                  <a:lnTo>
                    <a:pt x="285978" y="180962"/>
                  </a:lnTo>
                  <a:lnTo>
                    <a:pt x="285978" y="182880"/>
                  </a:lnTo>
                  <a:lnTo>
                    <a:pt x="285330" y="182880"/>
                  </a:lnTo>
                  <a:lnTo>
                    <a:pt x="285102" y="181610"/>
                  </a:lnTo>
                  <a:lnTo>
                    <a:pt x="284873" y="180340"/>
                  </a:lnTo>
                  <a:lnTo>
                    <a:pt x="285064" y="181190"/>
                  </a:lnTo>
                  <a:lnTo>
                    <a:pt x="285191" y="181610"/>
                  </a:lnTo>
                  <a:lnTo>
                    <a:pt x="285902" y="182206"/>
                  </a:lnTo>
                  <a:lnTo>
                    <a:pt x="285978" y="182880"/>
                  </a:lnTo>
                  <a:lnTo>
                    <a:pt x="285978" y="180962"/>
                  </a:lnTo>
                  <a:lnTo>
                    <a:pt x="285750" y="180340"/>
                  </a:lnTo>
                  <a:lnTo>
                    <a:pt x="285267" y="179070"/>
                  </a:lnTo>
                  <a:lnTo>
                    <a:pt x="284302" y="176530"/>
                  </a:lnTo>
                  <a:lnTo>
                    <a:pt x="286804" y="177800"/>
                  </a:lnTo>
                  <a:lnTo>
                    <a:pt x="290258" y="182880"/>
                  </a:lnTo>
                  <a:lnTo>
                    <a:pt x="293458" y="184150"/>
                  </a:lnTo>
                  <a:lnTo>
                    <a:pt x="291376" y="179070"/>
                  </a:lnTo>
                  <a:lnTo>
                    <a:pt x="294398" y="179070"/>
                  </a:lnTo>
                  <a:lnTo>
                    <a:pt x="293103" y="177800"/>
                  </a:lnTo>
                  <a:lnTo>
                    <a:pt x="291998" y="176530"/>
                  </a:lnTo>
                  <a:lnTo>
                    <a:pt x="294220" y="176530"/>
                  </a:lnTo>
                  <a:lnTo>
                    <a:pt x="294347" y="175260"/>
                  </a:lnTo>
                  <a:lnTo>
                    <a:pt x="295452" y="177800"/>
                  </a:lnTo>
                  <a:lnTo>
                    <a:pt x="296316" y="177800"/>
                  </a:lnTo>
                  <a:lnTo>
                    <a:pt x="297332" y="179070"/>
                  </a:lnTo>
                  <a:lnTo>
                    <a:pt x="296430" y="177800"/>
                  </a:lnTo>
                  <a:lnTo>
                    <a:pt x="298970" y="177800"/>
                  </a:lnTo>
                  <a:lnTo>
                    <a:pt x="297535" y="175260"/>
                  </a:lnTo>
                  <a:lnTo>
                    <a:pt x="296811" y="173990"/>
                  </a:lnTo>
                  <a:lnTo>
                    <a:pt x="299313" y="175260"/>
                  </a:lnTo>
                  <a:lnTo>
                    <a:pt x="301675" y="175260"/>
                  </a:lnTo>
                  <a:lnTo>
                    <a:pt x="300926" y="173990"/>
                  </a:lnTo>
                  <a:lnTo>
                    <a:pt x="297916" y="168910"/>
                  </a:lnTo>
                  <a:lnTo>
                    <a:pt x="299961" y="168910"/>
                  </a:lnTo>
                  <a:lnTo>
                    <a:pt x="300748" y="171450"/>
                  </a:lnTo>
                  <a:lnTo>
                    <a:pt x="302348" y="171450"/>
                  </a:lnTo>
                  <a:lnTo>
                    <a:pt x="302158" y="173990"/>
                  </a:lnTo>
                  <a:lnTo>
                    <a:pt x="303428" y="173990"/>
                  </a:lnTo>
                  <a:lnTo>
                    <a:pt x="302615" y="172720"/>
                  </a:lnTo>
                  <a:lnTo>
                    <a:pt x="303682" y="172720"/>
                  </a:lnTo>
                  <a:lnTo>
                    <a:pt x="302552" y="168910"/>
                  </a:lnTo>
                  <a:lnTo>
                    <a:pt x="304190" y="170180"/>
                  </a:lnTo>
                  <a:lnTo>
                    <a:pt x="303898" y="168910"/>
                  </a:lnTo>
                  <a:lnTo>
                    <a:pt x="302717" y="167640"/>
                  </a:lnTo>
                  <a:lnTo>
                    <a:pt x="303441" y="167640"/>
                  </a:lnTo>
                  <a:lnTo>
                    <a:pt x="304177" y="166395"/>
                  </a:lnTo>
                  <a:lnTo>
                    <a:pt x="307721" y="168910"/>
                  </a:lnTo>
                  <a:close/>
                </a:path>
                <a:path w="494665" h="238759">
                  <a:moveTo>
                    <a:pt x="311962" y="167386"/>
                  </a:moveTo>
                  <a:lnTo>
                    <a:pt x="309867" y="164820"/>
                  </a:lnTo>
                  <a:lnTo>
                    <a:pt x="309791" y="165608"/>
                  </a:lnTo>
                  <a:lnTo>
                    <a:pt x="311848" y="168694"/>
                  </a:lnTo>
                  <a:lnTo>
                    <a:pt x="311962" y="167386"/>
                  </a:lnTo>
                  <a:close/>
                </a:path>
                <a:path w="494665" h="238759">
                  <a:moveTo>
                    <a:pt x="318858" y="44450"/>
                  </a:moveTo>
                  <a:lnTo>
                    <a:pt x="318287" y="42799"/>
                  </a:lnTo>
                  <a:lnTo>
                    <a:pt x="318084" y="45085"/>
                  </a:lnTo>
                  <a:lnTo>
                    <a:pt x="318858" y="44450"/>
                  </a:lnTo>
                  <a:close/>
                </a:path>
                <a:path w="494665" h="238759">
                  <a:moveTo>
                    <a:pt x="319620" y="43815"/>
                  </a:moveTo>
                  <a:lnTo>
                    <a:pt x="319011" y="44323"/>
                  </a:lnTo>
                  <a:lnTo>
                    <a:pt x="318935" y="44704"/>
                  </a:lnTo>
                  <a:lnTo>
                    <a:pt x="319176" y="45415"/>
                  </a:lnTo>
                  <a:lnTo>
                    <a:pt x="319620" y="43815"/>
                  </a:lnTo>
                  <a:close/>
                </a:path>
                <a:path w="494665" h="238759">
                  <a:moveTo>
                    <a:pt x="324612" y="150037"/>
                  </a:moveTo>
                  <a:lnTo>
                    <a:pt x="324383" y="149860"/>
                  </a:lnTo>
                  <a:lnTo>
                    <a:pt x="299783" y="149860"/>
                  </a:lnTo>
                  <a:lnTo>
                    <a:pt x="298145" y="149860"/>
                  </a:lnTo>
                  <a:lnTo>
                    <a:pt x="298945" y="152400"/>
                  </a:lnTo>
                  <a:lnTo>
                    <a:pt x="294640" y="149860"/>
                  </a:lnTo>
                  <a:lnTo>
                    <a:pt x="297053" y="153670"/>
                  </a:lnTo>
                  <a:lnTo>
                    <a:pt x="294424" y="149860"/>
                  </a:lnTo>
                  <a:lnTo>
                    <a:pt x="292608" y="151130"/>
                  </a:lnTo>
                  <a:lnTo>
                    <a:pt x="293039" y="153670"/>
                  </a:lnTo>
                  <a:lnTo>
                    <a:pt x="292506" y="152400"/>
                  </a:lnTo>
                  <a:lnTo>
                    <a:pt x="291477" y="153670"/>
                  </a:lnTo>
                  <a:lnTo>
                    <a:pt x="290664" y="151130"/>
                  </a:lnTo>
                  <a:lnTo>
                    <a:pt x="289763" y="152400"/>
                  </a:lnTo>
                  <a:lnTo>
                    <a:pt x="289407" y="153670"/>
                  </a:lnTo>
                  <a:lnTo>
                    <a:pt x="290957" y="154940"/>
                  </a:lnTo>
                  <a:lnTo>
                    <a:pt x="285991" y="152400"/>
                  </a:lnTo>
                  <a:lnTo>
                    <a:pt x="290055" y="161290"/>
                  </a:lnTo>
                  <a:lnTo>
                    <a:pt x="284937" y="156210"/>
                  </a:lnTo>
                  <a:lnTo>
                    <a:pt x="283603" y="160020"/>
                  </a:lnTo>
                  <a:lnTo>
                    <a:pt x="282194" y="163296"/>
                  </a:lnTo>
                  <a:lnTo>
                    <a:pt x="279679" y="160020"/>
                  </a:lnTo>
                  <a:lnTo>
                    <a:pt x="278396" y="162560"/>
                  </a:lnTo>
                  <a:lnTo>
                    <a:pt x="278434" y="162788"/>
                  </a:lnTo>
                  <a:lnTo>
                    <a:pt x="282028" y="163690"/>
                  </a:lnTo>
                  <a:lnTo>
                    <a:pt x="282486" y="163690"/>
                  </a:lnTo>
                  <a:lnTo>
                    <a:pt x="307060" y="163690"/>
                  </a:lnTo>
                  <a:lnTo>
                    <a:pt x="306755" y="161290"/>
                  </a:lnTo>
                  <a:lnTo>
                    <a:pt x="311416" y="165100"/>
                  </a:lnTo>
                  <a:lnTo>
                    <a:pt x="311683" y="164223"/>
                  </a:lnTo>
                  <a:lnTo>
                    <a:pt x="311899" y="164236"/>
                  </a:lnTo>
                  <a:lnTo>
                    <a:pt x="311721" y="164096"/>
                  </a:lnTo>
                  <a:lnTo>
                    <a:pt x="312191" y="162560"/>
                  </a:lnTo>
                  <a:lnTo>
                    <a:pt x="313245" y="161290"/>
                  </a:lnTo>
                  <a:lnTo>
                    <a:pt x="314236" y="160020"/>
                  </a:lnTo>
                  <a:lnTo>
                    <a:pt x="314502" y="161290"/>
                  </a:lnTo>
                  <a:lnTo>
                    <a:pt x="317106" y="162560"/>
                  </a:lnTo>
                  <a:lnTo>
                    <a:pt x="315061" y="160020"/>
                  </a:lnTo>
                  <a:lnTo>
                    <a:pt x="311975" y="156210"/>
                  </a:lnTo>
                  <a:lnTo>
                    <a:pt x="314909" y="156210"/>
                  </a:lnTo>
                  <a:lnTo>
                    <a:pt x="317715" y="158750"/>
                  </a:lnTo>
                  <a:lnTo>
                    <a:pt x="316331" y="158750"/>
                  </a:lnTo>
                  <a:lnTo>
                    <a:pt x="320535" y="165100"/>
                  </a:lnTo>
                  <a:lnTo>
                    <a:pt x="317842" y="157480"/>
                  </a:lnTo>
                  <a:lnTo>
                    <a:pt x="321297" y="160020"/>
                  </a:lnTo>
                  <a:lnTo>
                    <a:pt x="323469" y="161290"/>
                  </a:lnTo>
                  <a:lnTo>
                    <a:pt x="322275" y="157480"/>
                  </a:lnTo>
                  <a:lnTo>
                    <a:pt x="321881" y="156210"/>
                  </a:lnTo>
                  <a:lnTo>
                    <a:pt x="324180" y="156210"/>
                  </a:lnTo>
                  <a:lnTo>
                    <a:pt x="323646" y="154940"/>
                  </a:lnTo>
                  <a:lnTo>
                    <a:pt x="323126" y="153670"/>
                  </a:lnTo>
                  <a:lnTo>
                    <a:pt x="323710" y="152400"/>
                  </a:lnTo>
                  <a:lnTo>
                    <a:pt x="324281" y="151130"/>
                  </a:lnTo>
                  <a:lnTo>
                    <a:pt x="324612" y="150037"/>
                  </a:lnTo>
                  <a:close/>
                </a:path>
                <a:path w="494665" h="238759">
                  <a:moveTo>
                    <a:pt x="326212" y="151130"/>
                  </a:moveTo>
                  <a:lnTo>
                    <a:pt x="325056" y="148590"/>
                  </a:lnTo>
                  <a:lnTo>
                    <a:pt x="324612" y="150037"/>
                  </a:lnTo>
                  <a:lnTo>
                    <a:pt x="325945" y="151130"/>
                  </a:lnTo>
                  <a:lnTo>
                    <a:pt x="326212" y="151130"/>
                  </a:lnTo>
                  <a:close/>
                </a:path>
                <a:path w="494665" h="238759">
                  <a:moveTo>
                    <a:pt x="327507" y="152400"/>
                  </a:moveTo>
                  <a:lnTo>
                    <a:pt x="325945" y="151130"/>
                  </a:lnTo>
                  <a:lnTo>
                    <a:pt x="325272" y="151130"/>
                  </a:lnTo>
                  <a:lnTo>
                    <a:pt x="327113" y="152400"/>
                  </a:lnTo>
                  <a:lnTo>
                    <a:pt x="327507" y="152400"/>
                  </a:lnTo>
                  <a:close/>
                </a:path>
                <a:path w="494665" h="238759">
                  <a:moveTo>
                    <a:pt x="334429" y="121119"/>
                  </a:moveTo>
                  <a:lnTo>
                    <a:pt x="333730" y="120650"/>
                  </a:lnTo>
                  <a:lnTo>
                    <a:pt x="333082" y="120650"/>
                  </a:lnTo>
                  <a:lnTo>
                    <a:pt x="334022" y="121920"/>
                  </a:lnTo>
                  <a:lnTo>
                    <a:pt x="334429" y="121119"/>
                  </a:lnTo>
                  <a:close/>
                </a:path>
                <a:path w="494665" h="238759">
                  <a:moveTo>
                    <a:pt x="334835" y="121399"/>
                  </a:moveTo>
                  <a:lnTo>
                    <a:pt x="334683" y="120650"/>
                  </a:lnTo>
                  <a:lnTo>
                    <a:pt x="334429" y="121119"/>
                  </a:lnTo>
                  <a:lnTo>
                    <a:pt x="334835" y="121399"/>
                  </a:lnTo>
                  <a:close/>
                </a:path>
                <a:path w="494665" h="238759">
                  <a:moveTo>
                    <a:pt x="335229" y="38227"/>
                  </a:moveTo>
                  <a:lnTo>
                    <a:pt x="334632" y="38862"/>
                  </a:lnTo>
                  <a:lnTo>
                    <a:pt x="334733" y="39484"/>
                  </a:lnTo>
                  <a:lnTo>
                    <a:pt x="335229" y="38227"/>
                  </a:lnTo>
                  <a:close/>
                </a:path>
                <a:path w="494665" h="238759">
                  <a:moveTo>
                    <a:pt x="336575" y="148818"/>
                  </a:moveTo>
                  <a:lnTo>
                    <a:pt x="336029" y="147205"/>
                  </a:lnTo>
                  <a:lnTo>
                    <a:pt x="335368" y="147421"/>
                  </a:lnTo>
                  <a:lnTo>
                    <a:pt x="334060" y="146786"/>
                  </a:lnTo>
                  <a:lnTo>
                    <a:pt x="334048" y="147320"/>
                  </a:lnTo>
                  <a:lnTo>
                    <a:pt x="335280" y="148463"/>
                  </a:lnTo>
                  <a:lnTo>
                    <a:pt x="336575" y="148818"/>
                  </a:lnTo>
                  <a:close/>
                </a:path>
                <a:path w="494665" h="238759">
                  <a:moveTo>
                    <a:pt x="337858" y="121399"/>
                  </a:moveTo>
                  <a:lnTo>
                    <a:pt x="333781" y="119380"/>
                  </a:lnTo>
                  <a:lnTo>
                    <a:pt x="335026" y="120650"/>
                  </a:lnTo>
                  <a:lnTo>
                    <a:pt x="335343" y="121399"/>
                  </a:lnTo>
                  <a:lnTo>
                    <a:pt x="337858" y="121399"/>
                  </a:lnTo>
                  <a:close/>
                </a:path>
                <a:path w="494665" h="238759">
                  <a:moveTo>
                    <a:pt x="338340" y="143510"/>
                  </a:moveTo>
                  <a:lnTo>
                    <a:pt x="337794" y="141681"/>
                  </a:lnTo>
                  <a:lnTo>
                    <a:pt x="337769" y="142240"/>
                  </a:lnTo>
                  <a:lnTo>
                    <a:pt x="338328" y="143535"/>
                  </a:lnTo>
                  <a:close/>
                </a:path>
                <a:path w="494665" h="238759">
                  <a:moveTo>
                    <a:pt x="339305" y="143535"/>
                  </a:moveTo>
                  <a:close/>
                </a:path>
                <a:path w="494665" h="238759">
                  <a:moveTo>
                    <a:pt x="340156" y="146050"/>
                  </a:moveTo>
                  <a:lnTo>
                    <a:pt x="339725" y="144780"/>
                  </a:lnTo>
                  <a:lnTo>
                    <a:pt x="339267" y="144780"/>
                  </a:lnTo>
                  <a:lnTo>
                    <a:pt x="338874" y="144780"/>
                  </a:lnTo>
                  <a:lnTo>
                    <a:pt x="337845" y="144780"/>
                  </a:lnTo>
                  <a:lnTo>
                    <a:pt x="338035" y="147320"/>
                  </a:lnTo>
                  <a:lnTo>
                    <a:pt x="338734" y="147320"/>
                  </a:lnTo>
                  <a:lnTo>
                    <a:pt x="340156" y="146050"/>
                  </a:lnTo>
                  <a:close/>
                </a:path>
                <a:path w="494665" h="238759">
                  <a:moveTo>
                    <a:pt x="342112" y="37223"/>
                  </a:moveTo>
                  <a:lnTo>
                    <a:pt x="341934" y="37198"/>
                  </a:lnTo>
                  <a:lnTo>
                    <a:pt x="341782" y="37312"/>
                  </a:lnTo>
                  <a:lnTo>
                    <a:pt x="341744" y="37668"/>
                  </a:lnTo>
                  <a:lnTo>
                    <a:pt x="342112" y="37223"/>
                  </a:lnTo>
                  <a:close/>
                </a:path>
                <a:path w="494665" h="238759">
                  <a:moveTo>
                    <a:pt x="345808" y="35356"/>
                  </a:moveTo>
                  <a:lnTo>
                    <a:pt x="345465" y="35344"/>
                  </a:lnTo>
                  <a:lnTo>
                    <a:pt x="345630" y="36068"/>
                  </a:lnTo>
                  <a:lnTo>
                    <a:pt x="345808" y="35356"/>
                  </a:lnTo>
                  <a:close/>
                </a:path>
                <a:path w="494665" h="238759">
                  <a:moveTo>
                    <a:pt x="359714" y="109855"/>
                  </a:moveTo>
                  <a:lnTo>
                    <a:pt x="358635" y="109220"/>
                  </a:lnTo>
                  <a:lnTo>
                    <a:pt x="350037" y="104140"/>
                  </a:lnTo>
                  <a:lnTo>
                    <a:pt x="351193" y="109855"/>
                  </a:lnTo>
                  <a:lnTo>
                    <a:pt x="359714" y="109855"/>
                  </a:lnTo>
                  <a:close/>
                </a:path>
                <a:path w="494665" h="238759">
                  <a:moveTo>
                    <a:pt x="369735" y="128270"/>
                  </a:moveTo>
                  <a:lnTo>
                    <a:pt x="369582" y="128270"/>
                  </a:lnTo>
                  <a:lnTo>
                    <a:pt x="369735" y="128270"/>
                  </a:lnTo>
                  <a:close/>
                </a:path>
                <a:path w="494665" h="238759">
                  <a:moveTo>
                    <a:pt x="372440" y="127000"/>
                  </a:moveTo>
                  <a:lnTo>
                    <a:pt x="372300" y="125730"/>
                  </a:lnTo>
                  <a:lnTo>
                    <a:pt x="371843" y="121920"/>
                  </a:lnTo>
                  <a:lnTo>
                    <a:pt x="338912" y="121920"/>
                  </a:lnTo>
                  <a:lnTo>
                    <a:pt x="335584" y="121920"/>
                  </a:lnTo>
                  <a:lnTo>
                    <a:pt x="334949" y="121920"/>
                  </a:lnTo>
                  <a:lnTo>
                    <a:pt x="331736" y="127000"/>
                  </a:lnTo>
                  <a:lnTo>
                    <a:pt x="323837" y="127000"/>
                  </a:lnTo>
                  <a:lnTo>
                    <a:pt x="318160" y="129540"/>
                  </a:lnTo>
                  <a:lnTo>
                    <a:pt x="316141" y="129540"/>
                  </a:lnTo>
                  <a:lnTo>
                    <a:pt x="322872" y="137160"/>
                  </a:lnTo>
                  <a:lnTo>
                    <a:pt x="318071" y="135890"/>
                  </a:lnTo>
                  <a:lnTo>
                    <a:pt x="316649" y="132080"/>
                  </a:lnTo>
                  <a:lnTo>
                    <a:pt x="315633" y="138430"/>
                  </a:lnTo>
                  <a:lnTo>
                    <a:pt x="309448" y="137160"/>
                  </a:lnTo>
                  <a:lnTo>
                    <a:pt x="308051" y="142240"/>
                  </a:lnTo>
                  <a:lnTo>
                    <a:pt x="307784" y="142240"/>
                  </a:lnTo>
                  <a:lnTo>
                    <a:pt x="307187" y="140970"/>
                  </a:lnTo>
                  <a:lnTo>
                    <a:pt x="307543" y="140970"/>
                  </a:lnTo>
                  <a:lnTo>
                    <a:pt x="305333" y="139700"/>
                  </a:lnTo>
                  <a:lnTo>
                    <a:pt x="304774" y="142240"/>
                  </a:lnTo>
                  <a:lnTo>
                    <a:pt x="305955" y="144780"/>
                  </a:lnTo>
                  <a:lnTo>
                    <a:pt x="305282" y="144780"/>
                  </a:lnTo>
                  <a:lnTo>
                    <a:pt x="304749" y="143510"/>
                  </a:lnTo>
                  <a:lnTo>
                    <a:pt x="303809" y="142240"/>
                  </a:lnTo>
                  <a:lnTo>
                    <a:pt x="302234" y="142240"/>
                  </a:lnTo>
                  <a:lnTo>
                    <a:pt x="303834" y="146050"/>
                  </a:lnTo>
                  <a:lnTo>
                    <a:pt x="301701" y="144780"/>
                  </a:lnTo>
                  <a:lnTo>
                    <a:pt x="299364" y="144780"/>
                  </a:lnTo>
                  <a:lnTo>
                    <a:pt x="301510" y="147320"/>
                  </a:lnTo>
                  <a:lnTo>
                    <a:pt x="299415" y="146050"/>
                  </a:lnTo>
                  <a:lnTo>
                    <a:pt x="299656" y="148590"/>
                  </a:lnTo>
                  <a:lnTo>
                    <a:pt x="324777" y="148590"/>
                  </a:lnTo>
                  <a:lnTo>
                    <a:pt x="325158" y="147320"/>
                  </a:lnTo>
                  <a:lnTo>
                    <a:pt x="326402" y="148590"/>
                  </a:lnTo>
                  <a:lnTo>
                    <a:pt x="328028" y="148590"/>
                  </a:lnTo>
                  <a:lnTo>
                    <a:pt x="329844" y="151130"/>
                  </a:lnTo>
                  <a:lnTo>
                    <a:pt x="328790" y="152400"/>
                  </a:lnTo>
                  <a:lnTo>
                    <a:pt x="331584" y="154940"/>
                  </a:lnTo>
                  <a:lnTo>
                    <a:pt x="330200" y="151130"/>
                  </a:lnTo>
                  <a:lnTo>
                    <a:pt x="331177" y="151130"/>
                  </a:lnTo>
                  <a:lnTo>
                    <a:pt x="332066" y="152400"/>
                  </a:lnTo>
                  <a:lnTo>
                    <a:pt x="333514" y="151130"/>
                  </a:lnTo>
                  <a:lnTo>
                    <a:pt x="331101" y="147320"/>
                  </a:lnTo>
                  <a:lnTo>
                    <a:pt x="333159" y="146050"/>
                  </a:lnTo>
                  <a:lnTo>
                    <a:pt x="332232" y="146050"/>
                  </a:lnTo>
                  <a:lnTo>
                    <a:pt x="331889" y="144780"/>
                  </a:lnTo>
                  <a:lnTo>
                    <a:pt x="331190" y="142240"/>
                  </a:lnTo>
                  <a:lnTo>
                    <a:pt x="330847" y="140970"/>
                  </a:lnTo>
                  <a:lnTo>
                    <a:pt x="334454" y="146050"/>
                  </a:lnTo>
                  <a:lnTo>
                    <a:pt x="333679" y="143510"/>
                  </a:lnTo>
                  <a:lnTo>
                    <a:pt x="336448" y="146050"/>
                  </a:lnTo>
                  <a:lnTo>
                    <a:pt x="336499" y="143510"/>
                  </a:lnTo>
                  <a:lnTo>
                    <a:pt x="336461" y="142240"/>
                  </a:lnTo>
                  <a:lnTo>
                    <a:pt x="336829" y="140970"/>
                  </a:lnTo>
                  <a:lnTo>
                    <a:pt x="337197" y="139700"/>
                  </a:lnTo>
                  <a:lnTo>
                    <a:pt x="337794" y="141681"/>
                  </a:lnTo>
                  <a:lnTo>
                    <a:pt x="337908" y="139700"/>
                  </a:lnTo>
                  <a:lnTo>
                    <a:pt x="339280" y="138430"/>
                  </a:lnTo>
                  <a:lnTo>
                    <a:pt x="343827" y="144780"/>
                  </a:lnTo>
                  <a:lnTo>
                    <a:pt x="343992" y="137160"/>
                  </a:lnTo>
                  <a:lnTo>
                    <a:pt x="348665" y="142240"/>
                  </a:lnTo>
                  <a:lnTo>
                    <a:pt x="349237" y="138430"/>
                  </a:lnTo>
                  <a:lnTo>
                    <a:pt x="354088" y="139700"/>
                  </a:lnTo>
                  <a:lnTo>
                    <a:pt x="355320" y="138430"/>
                  </a:lnTo>
                  <a:lnTo>
                    <a:pt x="356552" y="137160"/>
                  </a:lnTo>
                  <a:lnTo>
                    <a:pt x="351802" y="133350"/>
                  </a:lnTo>
                  <a:lnTo>
                    <a:pt x="357238" y="135890"/>
                  </a:lnTo>
                  <a:lnTo>
                    <a:pt x="355231" y="133350"/>
                  </a:lnTo>
                  <a:lnTo>
                    <a:pt x="353212" y="130810"/>
                  </a:lnTo>
                  <a:lnTo>
                    <a:pt x="354203" y="130810"/>
                  </a:lnTo>
                  <a:lnTo>
                    <a:pt x="358457" y="132080"/>
                  </a:lnTo>
                  <a:lnTo>
                    <a:pt x="360045" y="133350"/>
                  </a:lnTo>
                  <a:lnTo>
                    <a:pt x="358711" y="133350"/>
                  </a:lnTo>
                  <a:lnTo>
                    <a:pt x="359625" y="134620"/>
                  </a:lnTo>
                  <a:lnTo>
                    <a:pt x="361340" y="134620"/>
                  </a:lnTo>
                  <a:lnTo>
                    <a:pt x="361861" y="137160"/>
                  </a:lnTo>
                  <a:lnTo>
                    <a:pt x="363829" y="137160"/>
                  </a:lnTo>
                  <a:lnTo>
                    <a:pt x="362242" y="135890"/>
                  </a:lnTo>
                  <a:lnTo>
                    <a:pt x="362318" y="134620"/>
                  </a:lnTo>
                  <a:lnTo>
                    <a:pt x="363651" y="134620"/>
                  </a:lnTo>
                  <a:lnTo>
                    <a:pt x="360730" y="133350"/>
                  </a:lnTo>
                  <a:lnTo>
                    <a:pt x="360667" y="130810"/>
                  </a:lnTo>
                  <a:lnTo>
                    <a:pt x="360616" y="128270"/>
                  </a:lnTo>
                  <a:lnTo>
                    <a:pt x="365696" y="135890"/>
                  </a:lnTo>
                  <a:lnTo>
                    <a:pt x="365607" y="132080"/>
                  </a:lnTo>
                  <a:lnTo>
                    <a:pt x="366217" y="133350"/>
                  </a:lnTo>
                  <a:lnTo>
                    <a:pt x="366509" y="132080"/>
                  </a:lnTo>
                  <a:lnTo>
                    <a:pt x="369976" y="130810"/>
                  </a:lnTo>
                  <a:lnTo>
                    <a:pt x="368896" y="128270"/>
                  </a:lnTo>
                  <a:lnTo>
                    <a:pt x="367804" y="125730"/>
                  </a:lnTo>
                  <a:lnTo>
                    <a:pt x="368439" y="127000"/>
                  </a:lnTo>
                  <a:lnTo>
                    <a:pt x="369684" y="128219"/>
                  </a:lnTo>
                  <a:lnTo>
                    <a:pt x="372440" y="127000"/>
                  </a:lnTo>
                  <a:close/>
                </a:path>
                <a:path w="494665" h="238759">
                  <a:moveTo>
                    <a:pt x="378726" y="87630"/>
                  </a:moveTo>
                  <a:lnTo>
                    <a:pt x="377799" y="86360"/>
                  </a:lnTo>
                  <a:lnTo>
                    <a:pt x="378472" y="87490"/>
                  </a:lnTo>
                  <a:lnTo>
                    <a:pt x="378726" y="87630"/>
                  </a:lnTo>
                  <a:close/>
                </a:path>
                <a:path w="494665" h="238759">
                  <a:moveTo>
                    <a:pt x="381558" y="88696"/>
                  </a:moveTo>
                  <a:lnTo>
                    <a:pt x="380555" y="87630"/>
                  </a:lnTo>
                  <a:lnTo>
                    <a:pt x="381469" y="88900"/>
                  </a:lnTo>
                  <a:lnTo>
                    <a:pt x="381558" y="88696"/>
                  </a:lnTo>
                  <a:close/>
                </a:path>
                <a:path w="494665" h="238759">
                  <a:moveTo>
                    <a:pt x="382727" y="89941"/>
                  </a:moveTo>
                  <a:lnTo>
                    <a:pt x="382028" y="87630"/>
                  </a:lnTo>
                  <a:lnTo>
                    <a:pt x="381558" y="88696"/>
                  </a:lnTo>
                  <a:lnTo>
                    <a:pt x="382727" y="89941"/>
                  </a:lnTo>
                  <a:close/>
                </a:path>
                <a:path w="494665" h="238759">
                  <a:moveTo>
                    <a:pt x="385940" y="27813"/>
                  </a:moveTo>
                  <a:lnTo>
                    <a:pt x="385343" y="26543"/>
                  </a:lnTo>
                  <a:lnTo>
                    <a:pt x="385572" y="25908"/>
                  </a:lnTo>
                  <a:lnTo>
                    <a:pt x="383870" y="25146"/>
                  </a:lnTo>
                  <a:lnTo>
                    <a:pt x="385940" y="27813"/>
                  </a:lnTo>
                  <a:close/>
                </a:path>
                <a:path w="494665" h="238759">
                  <a:moveTo>
                    <a:pt x="387248" y="48260"/>
                  </a:moveTo>
                  <a:lnTo>
                    <a:pt x="387210" y="48069"/>
                  </a:lnTo>
                  <a:lnTo>
                    <a:pt x="386448" y="47625"/>
                  </a:lnTo>
                  <a:lnTo>
                    <a:pt x="387248" y="48260"/>
                  </a:lnTo>
                  <a:close/>
                </a:path>
                <a:path w="494665" h="238759">
                  <a:moveTo>
                    <a:pt x="390702" y="77470"/>
                  </a:moveTo>
                  <a:lnTo>
                    <a:pt x="390525" y="77470"/>
                  </a:lnTo>
                  <a:lnTo>
                    <a:pt x="390639" y="78079"/>
                  </a:lnTo>
                  <a:lnTo>
                    <a:pt x="390702" y="77470"/>
                  </a:lnTo>
                  <a:close/>
                </a:path>
                <a:path w="494665" h="238759">
                  <a:moveTo>
                    <a:pt x="390855" y="79222"/>
                  </a:moveTo>
                  <a:lnTo>
                    <a:pt x="390639" y="78079"/>
                  </a:lnTo>
                  <a:lnTo>
                    <a:pt x="390563" y="78740"/>
                  </a:lnTo>
                  <a:lnTo>
                    <a:pt x="390855" y="79222"/>
                  </a:lnTo>
                  <a:close/>
                </a:path>
                <a:path w="494665" h="238759">
                  <a:moveTo>
                    <a:pt x="391502" y="114300"/>
                  </a:moveTo>
                  <a:lnTo>
                    <a:pt x="391071" y="111760"/>
                  </a:lnTo>
                  <a:lnTo>
                    <a:pt x="390855" y="110490"/>
                  </a:lnTo>
                  <a:lnTo>
                    <a:pt x="360794" y="110490"/>
                  </a:lnTo>
                  <a:lnTo>
                    <a:pt x="351320" y="110490"/>
                  </a:lnTo>
                  <a:lnTo>
                    <a:pt x="351116" y="110490"/>
                  </a:lnTo>
                  <a:lnTo>
                    <a:pt x="350812" y="113030"/>
                  </a:lnTo>
                  <a:lnTo>
                    <a:pt x="349491" y="114300"/>
                  </a:lnTo>
                  <a:lnTo>
                    <a:pt x="350202" y="111760"/>
                  </a:lnTo>
                  <a:lnTo>
                    <a:pt x="348424" y="110490"/>
                  </a:lnTo>
                  <a:lnTo>
                    <a:pt x="348729" y="116840"/>
                  </a:lnTo>
                  <a:lnTo>
                    <a:pt x="344220" y="113030"/>
                  </a:lnTo>
                  <a:lnTo>
                    <a:pt x="344043" y="116840"/>
                  </a:lnTo>
                  <a:lnTo>
                    <a:pt x="337718" y="111760"/>
                  </a:lnTo>
                  <a:lnTo>
                    <a:pt x="338848" y="121399"/>
                  </a:lnTo>
                  <a:lnTo>
                    <a:pt x="371779" y="121399"/>
                  </a:lnTo>
                  <a:lnTo>
                    <a:pt x="371538" y="119380"/>
                  </a:lnTo>
                  <a:lnTo>
                    <a:pt x="375335" y="120650"/>
                  </a:lnTo>
                  <a:lnTo>
                    <a:pt x="376123" y="121920"/>
                  </a:lnTo>
                  <a:lnTo>
                    <a:pt x="376288" y="121920"/>
                  </a:lnTo>
                  <a:lnTo>
                    <a:pt x="375081" y="119380"/>
                  </a:lnTo>
                  <a:lnTo>
                    <a:pt x="376618" y="120650"/>
                  </a:lnTo>
                  <a:lnTo>
                    <a:pt x="376974" y="120650"/>
                  </a:lnTo>
                  <a:lnTo>
                    <a:pt x="377393" y="121920"/>
                  </a:lnTo>
                  <a:lnTo>
                    <a:pt x="377659" y="121920"/>
                  </a:lnTo>
                  <a:lnTo>
                    <a:pt x="377317" y="119380"/>
                  </a:lnTo>
                  <a:lnTo>
                    <a:pt x="377151" y="118110"/>
                  </a:lnTo>
                  <a:lnTo>
                    <a:pt x="378307" y="119380"/>
                  </a:lnTo>
                  <a:lnTo>
                    <a:pt x="378891" y="120650"/>
                  </a:lnTo>
                  <a:lnTo>
                    <a:pt x="382485" y="120650"/>
                  </a:lnTo>
                  <a:lnTo>
                    <a:pt x="381419" y="118110"/>
                  </a:lnTo>
                  <a:lnTo>
                    <a:pt x="380885" y="116840"/>
                  </a:lnTo>
                  <a:lnTo>
                    <a:pt x="379806" y="114300"/>
                  </a:lnTo>
                  <a:lnTo>
                    <a:pt x="381088" y="111760"/>
                  </a:lnTo>
                  <a:lnTo>
                    <a:pt x="383946" y="115570"/>
                  </a:lnTo>
                  <a:lnTo>
                    <a:pt x="388454" y="115570"/>
                  </a:lnTo>
                  <a:lnTo>
                    <a:pt x="391502" y="114300"/>
                  </a:lnTo>
                  <a:close/>
                </a:path>
                <a:path w="494665" h="238759">
                  <a:moveTo>
                    <a:pt x="395236" y="74282"/>
                  </a:moveTo>
                  <a:lnTo>
                    <a:pt x="395084" y="74320"/>
                  </a:lnTo>
                  <a:lnTo>
                    <a:pt x="395046" y="74472"/>
                  </a:lnTo>
                  <a:lnTo>
                    <a:pt x="395185" y="74790"/>
                  </a:lnTo>
                  <a:lnTo>
                    <a:pt x="395236" y="74282"/>
                  </a:lnTo>
                  <a:close/>
                </a:path>
                <a:path w="494665" h="238759">
                  <a:moveTo>
                    <a:pt x="397243" y="72161"/>
                  </a:moveTo>
                  <a:lnTo>
                    <a:pt x="397014" y="71501"/>
                  </a:lnTo>
                  <a:lnTo>
                    <a:pt x="396760" y="71589"/>
                  </a:lnTo>
                  <a:lnTo>
                    <a:pt x="397243" y="72161"/>
                  </a:lnTo>
                  <a:close/>
                </a:path>
                <a:path w="494665" h="238759">
                  <a:moveTo>
                    <a:pt x="401878" y="100330"/>
                  </a:moveTo>
                  <a:lnTo>
                    <a:pt x="400824" y="97790"/>
                  </a:lnTo>
                  <a:lnTo>
                    <a:pt x="370713" y="97790"/>
                  </a:lnTo>
                  <a:lnTo>
                    <a:pt x="366407" y="97790"/>
                  </a:lnTo>
                  <a:lnTo>
                    <a:pt x="366204" y="100330"/>
                  </a:lnTo>
                  <a:lnTo>
                    <a:pt x="366483" y="100330"/>
                  </a:lnTo>
                  <a:lnTo>
                    <a:pt x="367626" y="100330"/>
                  </a:lnTo>
                  <a:lnTo>
                    <a:pt x="368211" y="101600"/>
                  </a:lnTo>
                  <a:lnTo>
                    <a:pt x="366483" y="100330"/>
                  </a:lnTo>
                  <a:lnTo>
                    <a:pt x="365061" y="101600"/>
                  </a:lnTo>
                  <a:lnTo>
                    <a:pt x="364680" y="99060"/>
                  </a:lnTo>
                  <a:lnTo>
                    <a:pt x="363067" y="100330"/>
                  </a:lnTo>
                  <a:lnTo>
                    <a:pt x="362597" y="101600"/>
                  </a:lnTo>
                  <a:lnTo>
                    <a:pt x="361556" y="105410"/>
                  </a:lnTo>
                  <a:lnTo>
                    <a:pt x="363080" y="105410"/>
                  </a:lnTo>
                  <a:lnTo>
                    <a:pt x="363486" y="106680"/>
                  </a:lnTo>
                  <a:lnTo>
                    <a:pt x="363321" y="107950"/>
                  </a:lnTo>
                  <a:lnTo>
                    <a:pt x="361810" y="106680"/>
                  </a:lnTo>
                  <a:lnTo>
                    <a:pt x="361073" y="105410"/>
                  </a:lnTo>
                  <a:lnTo>
                    <a:pt x="360819" y="109855"/>
                  </a:lnTo>
                  <a:lnTo>
                    <a:pt x="390740" y="109855"/>
                  </a:lnTo>
                  <a:lnTo>
                    <a:pt x="390639" y="109220"/>
                  </a:lnTo>
                  <a:lnTo>
                    <a:pt x="391083" y="107950"/>
                  </a:lnTo>
                  <a:lnTo>
                    <a:pt x="391985" y="105410"/>
                  </a:lnTo>
                  <a:lnTo>
                    <a:pt x="396659" y="107950"/>
                  </a:lnTo>
                  <a:lnTo>
                    <a:pt x="398513" y="102870"/>
                  </a:lnTo>
                  <a:lnTo>
                    <a:pt x="401853" y="102870"/>
                  </a:lnTo>
                  <a:lnTo>
                    <a:pt x="401205" y="101600"/>
                  </a:lnTo>
                  <a:lnTo>
                    <a:pt x="400558" y="100330"/>
                  </a:lnTo>
                  <a:lnTo>
                    <a:pt x="401878" y="100330"/>
                  </a:lnTo>
                  <a:close/>
                </a:path>
                <a:path w="494665" h="238759">
                  <a:moveTo>
                    <a:pt x="408127" y="96786"/>
                  </a:moveTo>
                  <a:lnTo>
                    <a:pt x="407606" y="96989"/>
                  </a:lnTo>
                  <a:lnTo>
                    <a:pt x="407847" y="98221"/>
                  </a:lnTo>
                  <a:lnTo>
                    <a:pt x="408127" y="96786"/>
                  </a:lnTo>
                  <a:close/>
                </a:path>
                <a:path w="494665" h="238759">
                  <a:moveTo>
                    <a:pt x="409575" y="42684"/>
                  </a:moveTo>
                  <a:lnTo>
                    <a:pt x="409384" y="42481"/>
                  </a:lnTo>
                  <a:lnTo>
                    <a:pt x="409206" y="42291"/>
                  </a:lnTo>
                  <a:lnTo>
                    <a:pt x="409067" y="42164"/>
                  </a:lnTo>
                  <a:lnTo>
                    <a:pt x="409092" y="43078"/>
                  </a:lnTo>
                  <a:lnTo>
                    <a:pt x="409384" y="42951"/>
                  </a:lnTo>
                  <a:lnTo>
                    <a:pt x="409460" y="42735"/>
                  </a:lnTo>
                  <a:close/>
                </a:path>
                <a:path w="494665" h="238759">
                  <a:moveTo>
                    <a:pt x="410197" y="42545"/>
                  </a:moveTo>
                  <a:lnTo>
                    <a:pt x="410006" y="42418"/>
                  </a:lnTo>
                  <a:lnTo>
                    <a:pt x="410146" y="42595"/>
                  </a:lnTo>
                  <a:close/>
                </a:path>
                <a:path w="494665" h="238759">
                  <a:moveTo>
                    <a:pt x="410273" y="24396"/>
                  </a:moveTo>
                  <a:lnTo>
                    <a:pt x="410184" y="24003"/>
                  </a:lnTo>
                  <a:lnTo>
                    <a:pt x="409867" y="23126"/>
                  </a:lnTo>
                  <a:lnTo>
                    <a:pt x="409803" y="24130"/>
                  </a:lnTo>
                  <a:lnTo>
                    <a:pt x="410273" y="24396"/>
                  </a:lnTo>
                  <a:close/>
                </a:path>
                <a:path w="494665" h="238759">
                  <a:moveTo>
                    <a:pt x="422630" y="53340"/>
                  </a:moveTo>
                  <a:lnTo>
                    <a:pt x="421576" y="52070"/>
                  </a:lnTo>
                  <a:lnTo>
                    <a:pt x="421398" y="50800"/>
                  </a:lnTo>
                  <a:lnTo>
                    <a:pt x="419760" y="50800"/>
                  </a:lnTo>
                  <a:lnTo>
                    <a:pt x="422630" y="53340"/>
                  </a:lnTo>
                  <a:close/>
                </a:path>
                <a:path w="494665" h="238759">
                  <a:moveTo>
                    <a:pt x="422757" y="39243"/>
                  </a:moveTo>
                  <a:lnTo>
                    <a:pt x="422211" y="39243"/>
                  </a:lnTo>
                  <a:lnTo>
                    <a:pt x="422186" y="40132"/>
                  </a:lnTo>
                  <a:lnTo>
                    <a:pt x="422757" y="39243"/>
                  </a:lnTo>
                  <a:close/>
                </a:path>
                <a:path w="494665" h="238759">
                  <a:moveTo>
                    <a:pt x="428574" y="20815"/>
                  </a:moveTo>
                  <a:lnTo>
                    <a:pt x="427863" y="20320"/>
                  </a:lnTo>
                  <a:lnTo>
                    <a:pt x="428307" y="21196"/>
                  </a:lnTo>
                  <a:lnTo>
                    <a:pt x="428574" y="20815"/>
                  </a:lnTo>
                  <a:close/>
                </a:path>
                <a:path w="494665" h="238759">
                  <a:moveTo>
                    <a:pt x="430415" y="22098"/>
                  </a:moveTo>
                  <a:lnTo>
                    <a:pt x="429895" y="20066"/>
                  </a:lnTo>
                  <a:lnTo>
                    <a:pt x="429729" y="19431"/>
                  </a:lnTo>
                  <a:lnTo>
                    <a:pt x="429526" y="19685"/>
                  </a:lnTo>
                  <a:lnTo>
                    <a:pt x="429437" y="20066"/>
                  </a:lnTo>
                  <a:lnTo>
                    <a:pt x="429323" y="19926"/>
                  </a:lnTo>
                  <a:lnTo>
                    <a:pt x="428574" y="20815"/>
                  </a:lnTo>
                  <a:lnTo>
                    <a:pt x="430415" y="22098"/>
                  </a:lnTo>
                  <a:close/>
                </a:path>
                <a:path w="494665" h="238759">
                  <a:moveTo>
                    <a:pt x="430491" y="19558"/>
                  </a:moveTo>
                  <a:lnTo>
                    <a:pt x="430339" y="19354"/>
                  </a:lnTo>
                  <a:lnTo>
                    <a:pt x="430428" y="19558"/>
                  </a:lnTo>
                  <a:close/>
                </a:path>
                <a:path w="494665" h="238759">
                  <a:moveTo>
                    <a:pt x="430911" y="15443"/>
                  </a:moveTo>
                  <a:lnTo>
                    <a:pt x="428815" y="16192"/>
                  </a:lnTo>
                  <a:lnTo>
                    <a:pt x="429285" y="16929"/>
                  </a:lnTo>
                  <a:lnTo>
                    <a:pt x="429679" y="17767"/>
                  </a:lnTo>
                  <a:lnTo>
                    <a:pt x="430034" y="18605"/>
                  </a:lnTo>
                  <a:lnTo>
                    <a:pt x="429323" y="16637"/>
                  </a:lnTo>
                  <a:lnTo>
                    <a:pt x="430911" y="15443"/>
                  </a:lnTo>
                  <a:close/>
                </a:path>
                <a:path w="494665" h="238759">
                  <a:moveTo>
                    <a:pt x="438785" y="41910"/>
                  </a:moveTo>
                  <a:lnTo>
                    <a:pt x="437476" y="40627"/>
                  </a:lnTo>
                  <a:lnTo>
                    <a:pt x="438238" y="41910"/>
                  </a:lnTo>
                  <a:lnTo>
                    <a:pt x="438785" y="41910"/>
                  </a:lnTo>
                  <a:close/>
                </a:path>
                <a:path w="494665" h="238759">
                  <a:moveTo>
                    <a:pt x="440474" y="11493"/>
                  </a:moveTo>
                  <a:lnTo>
                    <a:pt x="439928" y="10528"/>
                  </a:lnTo>
                  <a:lnTo>
                    <a:pt x="439788" y="10795"/>
                  </a:lnTo>
                  <a:lnTo>
                    <a:pt x="440474" y="11493"/>
                  </a:lnTo>
                  <a:close/>
                </a:path>
                <a:path w="494665" h="238759">
                  <a:moveTo>
                    <a:pt x="440918" y="8636"/>
                  </a:moveTo>
                  <a:lnTo>
                    <a:pt x="439064" y="9017"/>
                  </a:lnTo>
                  <a:lnTo>
                    <a:pt x="439928" y="10528"/>
                  </a:lnTo>
                  <a:lnTo>
                    <a:pt x="440918" y="8636"/>
                  </a:lnTo>
                  <a:close/>
                </a:path>
                <a:path w="494665" h="238759">
                  <a:moveTo>
                    <a:pt x="447357" y="57188"/>
                  </a:moveTo>
                  <a:lnTo>
                    <a:pt x="447116" y="57061"/>
                  </a:lnTo>
                  <a:lnTo>
                    <a:pt x="446900" y="56959"/>
                  </a:lnTo>
                  <a:lnTo>
                    <a:pt x="446709" y="56883"/>
                  </a:lnTo>
                  <a:lnTo>
                    <a:pt x="447205" y="57670"/>
                  </a:lnTo>
                  <a:lnTo>
                    <a:pt x="447357" y="57480"/>
                  </a:lnTo>
                  <a:lnTo>
                    <a:pt x="447319" y="57264"/>
                  </a:lnTo>
                  <a:close/>
                </a:path>
                <a:path w="494665" h="238759">
                  <a:moveTo>
                    <a:pt x="447624" y="57150"/>
                  </a:moveTo>
                  <a:lnTo>
                    <a:pt x="447497" y="57150"/>
                  </a:lnTo>
                  <a:lnTo>
                    <a:pt x="447624" y="57150"/>
                  </a:lnTo>
                  <a:close/>
                </a:path>
                <a:path w="494665" h="238759">
                  <a:moveTo>
                    <a:pt x="448919" y="62230"/>
                  </a:moveTo>
                  <a:lnTo>
                    <a:pt x="448424" y="61417"/>
                  </a:lnTo>
                  <a:lnTo>
                    <a:pt x="448703" y="62230"/>
                  </a:lnTo>
                  <a:lnTo>
                    <a:pt x="448919" y="62230"/>
                  </a:lnTo>
                  <a:close/>
                </a:path>
                <a:path w="494665" h="238759">
                  <a:moveTo>
                    <a:pt x="452323" y="33020"/>
                  </a:moveTo>
                  <a:lnTo>
                    <a:pt x="450519" y="31750"/>
                  </a:lnTo>
                  <a:lnTo>
                    <a:pt x="450303" y="33020"/>
                  </a:lnTo>
                  <a:lnTo>
                    <a:pt x="452323" y="33020"/>
                  </a:lnTo>
                  <a:close/>
                </a:path>
                <a:path w="494665" h="238759">
                  <a:moveTo>
                    <a:pt x="454228" y="10287"/>
                  </a:moveTo>
                  <a:lnTo>
                    <a:pt x="453974" y="10033"/>
                  </a:lnTo>
                  <a:lnTo>
                    <a:pt x="453961" y="10261"/>
                  </a:lnTo>
                  <a:lnTo>
                    <a:pt x="454228" y="10287"/>
                  </a:lnTo>
                  <a:close/>
                </a:path>
                <a:path w="494665" h="238759">
                  <a:moveTo>
                    <a:pt x="455345" y="52070"/>
                  </a:moveTo>
                  <a:lnTo>
                    <a:pt x="455333" y="50800"/>
                  </a:lnTo>
                  <a:lnTo>
                    <a:pt x="454952" y="50800"/>
                  </a:lnTo>
                  <a:lnTo>
                    <a:pt x="455345" y="52070"/>
                  </a:lnTo>
                  <a:close/>
                </a:path>
                <a:path w="494665" h="238759">
                  <a:moveTo>
                    <a:pt x="465264" y="5168"/>
                  </a:moveTo>
                  <a:lnTo>
                    <a:pt x="465239" y="4965"/>
                  </a:lnTo>
                  <a:lnTo>
                    <a:pt x="465175" y="5168"/>
                  </a:lnTo>
                  <a:lnTo>
                    <a:pt x="465213" y="5308"/>
                  </a:lnTo>
                  <a:lnTo>
                    <a:pt x="465251" y="5473"/>
                  </a:lnTo>
                  <a:lnTo>
                    <a:pt x="465264" y="5168"/>
                  </a:lnTo>
                  <a:close/>
                </a:path>
                <a:path w="494665" h="238759">
                  <a:moveTo>
                    <a:pt x="471690" y="4445"/>
                  </a:moveTo>
                  <a:lnTo>
                    <a:pt x="471525" y="4826"/>
                  </a:lnTo>
                  <a:lnTo>
                    <a:pt x="471398" y="5359"/>
                  </a:lnTo>
                  <a:lnTo>
                    <a:pt x="471690" y="4445"/>
                  </a:lnTo>
                  <a:close/>
                </a:path>
                <a:path w="494665" h="238759">
                  <a:moveTo>
                    <a:pt x="494068" y="16510"/>
                  </a:moveTo>
                  <a:lnTo>
                    <a:pt x="492556" y="12700"/>
                  </a:lnTo>
                  <a:lnTo>
                    <a:pt x="491515" y="11430"/>
                  </a:lnTo>
                  <a:lnTo>
                    <a:pt x="491159" y="12700"/>
                  </a:lnTo>
                  <a:lnTo>
                    <a:pt x="490029" y="11430"/>
                  </a:lnTo>
                  <a:lnTo>
                    <a:pt x="488861" y="10160"/>
                  </a:lnTo>
                  <a:lnTo>
                    <a:pt x="488950" y="8890"/>
                  </a:lnTo>
                  <a:lnTo>
                    <a:pt x="487337" y="7620"/>
                  </a:lnTo>
                  <a:lnTo>
                    <a:pt x="485711" y="6350"/>
                  </a:lnTo>
                  <a:lnTo>
                    <a:pt x="484238" y="3810"/>
                  </a:lnTo>
                  <a:lnTo>
                    <a:pt x="482777" y="1270"/>
                  </a:lnTo>
                  <a:lnTo>
                    <a:pt x="478777" y="1270"/>
                  </a:lnTo>
                  <a:lnTo>
                    <a:pt x="479526" y="3416"/>
                  </a:lnTo>
                  <a:lnTo>
                    <a:pt x="479450" y="3670"/>
                  </a:lnTo>
                  <a:lnTo>
                    <a:pt x="478815" y="3276"/>
                  </a:lnTo>
                  <a:lnTo>
                    <a:pt x="479069" y="3175"/>
                  </a:lnTo>
                  <a:lnTo>
                    <a:pt x="478066" y="1955"/>
                  </a:lnTo>
                  <a:lnTo>
                    <a:pt x="478536" y="1270"/>
                  </a:lnTo>
                  <a:lnTo>
                    <a:pt x="478002" y="952"/>
                  </a:lnTo>
                  <a:lnTo>
                    <a:pt x="478002" y="3810"/>
                  </a:lnTo>
                  <a:lnTo>
                    <a:pt x="477875" y="3657"/>
                  </a:lnTo>
                  <a:lnTo>
                    <a:pt x="478002" y="3810"/>
                  </a:lnTo>
                  <a:lnTo>
                    <a:pt x="478002" y="952"/>
                  </a:lnTo>
                  <a:lnTo>
                    <a:pt x="476453" y="0"/>
                  </a:lnTo>
                  <a:lnTo>
                    <a:pt x="477456" y="2540"/>
                  </a:lnTo>
                  <a:lnTo>
                    <a:pt x="477431" y="3073"/>
                  </a:lnTo>
                  <a:lnTo>
                    <a:pt x="477037" y="2540"/>
                  </a:lnTo>
                  <a:lnTo>
                    <a:pt x="475716" y="2540"/>
                  </a:lnTo>
                  <a:lnTo>
                    <a:pt x="475500" y="3810"/>
                  </a:lnTo>
                  <a:lnTo>
                    <a:pt x="474814" y="3810"/>
                  </a:lnTo>
                  <a:lnTo>
                    <a:pt x="474853" y="3683"/>
                  </a:lnTo>
                  <a:lnTo>
                    <a:pt x="473290" y="3048"/>
                  </a:lnTo>
                  <a:lnTo>
                    <a:pt x="473138" y="4191"/>
                  </a:lnTo>
                  <a:lnTo>
                    <a:pt x="473011" y="5359"/>
                  </a:lnTo>
                  <a:lnTo>
                    <a:pt x="473849" y="5918"/>
                  </a:lnTo>
                  <a:lnTo>
                    <a:pt x="473900" y="6350"/>
                  </a:lnTo>
                  <a:lnTo>
                    <a:pt x="474230" y="6350"/>
                  </a:lnTo>
                  <a:lnTo>
                    <a:pt x="474129" y="6096"/>
                  </a:lnTo>
                  <a:lnTo>
                    <a:pt x="474497" y="6324"/>
                  </a:lnTo>
                  <a:lnTo>
                    <a:pt x="474395" y="6096"/>
                  </a:lnTo>
                  <a:lnTo>
                    <a:pt x="474510" y="4953"/>
                  </a:lnTo>
                  <a:lnTo>
                    <a:pt x="474649" y="4406"/>
                  </a:lnTo>
                  <a:lnTo>
                    <a:pt x="475170" y="5080"/>
                  </a:lnTo>
                  <a:lnTo>
                    <a:pt x="475322" y="5168"/>
                  </a:lnTo>
                  <a:lnTo>
                    <a:pt x="475234" y="5829"/>
                  </a:lnTo>
                  <a:lnTo>
                    <a:pt x="475132" y="7150"/>
                  </a:lnTo>
                  <a:lnTo>
                    <a:pt x="475056" y="7366"/>
                  </a:lnTo>
                  <a:lnTo>
                    <a:pt x="475068" y="7112"/>
                  </a:lnTo>
                  <a:lnTo>
                    <a:pt x="475081" y="6946"/>
                  </a:lnTo>
                  <a:lnTo>
                    <a:pt x="475132" y="7150"/>
                  </a:lnTo>
                  <a:lnTo>
                    <a:pt x="475132" y="5715"/>
                  </a:lnTo>
                  <a:lnTo>
                    <a:pt x="474611" y="5080"/>
                  </a:lnTo>
                  <a:lnTo>
                    <a:pt x="475005" y="6680"/>
                  </a:lnTo>
                  <a:lnTo>
                    <a:pt x="474497" y="6324"/>
                  </a:lnTo>
                  <a:lnTo>
                    <a:pt x="474814" y="7035"/>
                  </a:lnTo>
                  <a:lnTo>
                    <a:pt x="474306" y="6350"/>
                  </a:lnTo>
                  <a:lnTo>
                    <a:pt x="473062" y="7315"/>
                  </a:lnTo>
                  <a:lnTo>
                    <a:pt x="472897" y="7112"/>
                  </a:lnTo>
                  <a:lnTo>
                    <a:pt x="472681" y="6858"/>
                  </a:lnTo>
                  <a:lnTo>
                    <a:pt x="472465" y="4953"/>
                  </a:lnTo>
                  <a:lnTo>
                    <a:pt x="471881" y="7112"/>
                  </a:lnTo>
                  <a:lnTo>
                    <a:pt x="471500" y="6223"/>
                  </a:lnTo>
                  <a:lnTo>
                    <a:pt x="471398" y="5359"/>
                  </a:lnTo>
                  <a:lnTo>
                    <a:pt x="471131" y="6223"/>
                  </a:lnTo>
                  <a:lnTo>
                    <a:pt x="469290" y="5842"/>
                  </a:lnTo>
                  <a:lnTo>
                    <a:pt x="469493" y="8382"/>
                  </a:lnTo>
                  <a:lnTo>
                    <a:pt x="467791" y="6096"/>
                  </a:lnTo>
                  <a:lnTo>
                    <a:pt x="466394" y="10033"/>
                  </a:lnTo>
                  <a:lnTo>
                    <a:pt x="466356" y="9906"/>
                  </a:lnTo>
                  <a:lnTo>
                    <a:pt x="465264" y="5588"/>
                  </a:lnTo>
                  <a:lnTo>
                    <a:pt x="465150" y="7112"/>
                  </a:lnTo>
                  <a:lnTo>
                    <a:pt x="464667" y="8890"/>
                  </a:lnTo>
                  <a:lnTo>
                    <a:pt x="464502" y="9525"/>
                  </a:lnTo>
                  <a:lnTo>
                    <a:pt x="463677" y="9906"/>
                  </a:lnTo>
                  <a:lnTo>
                    <a:pt x="463842" y="4191"/>
                  </a:lnTo>
                  <a:lnTo>
                    <a:pt x="460248" y="10541"/>
                  </a:lnTo>
                  <a:lnTo>
                    <a:pt x="460095" y="9779"/>
                  </a:lnTo>
                  <a:lnTo>
                    <a:pt x="459117" y="4699"/>
                  </a:lnTo>
                  <a:lnTo>
                    <a:pt x="459219" y="9779"/>
                  </a:lnTo>
                  <a:lnTo>
                    <a:pt x="457631" y="9055"/>
                  </a:lnTo>
                  <a:lnTo>
                    <a:pt x="457631" y="45720"/>
                  </a:lnTo>
                  <a:lnTo>
                    <a:pt x="457174" y="47713"/>
                  </a:lnTo>
                  <a:lnTo>
                    <a:pt x="455320" y="45720"/>
                  </a:lnTo>
                  <a:lnTo>
                    <a:pt x="457631" y="45720"/>
                  </a:lnTo>
                  <a:lnTo>
                    <a:pt x="457631" y="9055"/>
                  </a:lnTo>
                  <a:lnTo>
                    <a:pt x="455333" y="8001"/>
                  </a:lnTo>
                  <a:lnTo>
                    <a:pt x="454825" y="9207"/>
                  </a:lnTo>
                  <a:lnTo>
                    <a:pt x="454825" y="36830"/>
                  </a:lnTo>
                  <a:lnTo>
                    <a:pt x="452932" y="35560"/>
                  </a:lnTo>
                  <a:lnTo>
                    <a:pt x="453288" y="35560"/>
                  </a:lnTo>
                  <a:lnTo>
                    <a:pt x="452628" y="34290"/>
                  </a:lnTo>
                  <a:lnTo>
                    <a:pt x="452247" y="34290"/>
                  </a:lnTo>
                  <a:lnTo>
                    <a:pt x="452462" y="35560"/>
                  </a:lnTo>
                  <a:lnTo>
                    <a:pt x="451142" y="34417"/>
                  </a:lnTo>
                  <a:lnTo>
                    <a:pt x="451142" y="36830"/>
                  </a:lnTo>
                  <a:lnTo>
                    <a:pt x="449681" y="36830"/>
                  </a:lnTo>
                  <a:lnTo>
                    <a:pt x="447128" y="34290"/>
                  </a:lnTo>
                  <a:lnTo>
                    <a:pt x="450583" y="34290"/>
                  </a:lnTo>
                  <a:lnTo>
                    <a:pt x="451142" y="36830"/>
                  </a:lnTo>
                  <a:lnTo>
                    <a:pt x="451142" y="34417"/>
                  </a:lnTo>
                  <a:lnTo>
                    <a:pt x="450481" y="33832"/>
                  </a:lnTo>
                  <a:lnTo>
                    <a:pt x="450583" y="34239"/>
                  </a:lnTo>
                  <a:lnTo>
                    <a:pt x="447916" y="33185"/>
                  </a:lnTo>
                  <a:lnTo>
                    <a:pt x="448017" y="33020"/>
                  </a:lnTo>
                  <a:lnTo>
                    <a:pt x="449554" y="33020"/>
                  </a:lnTo>
                  <a:lnTo>
                    <a:pt x="450481" y="33832"/>
                  </a:lnTo>
                  <a:lnTo>
                    <a:pt x="450303" y="33020"/>
                  </a:lnTo>
                  <a:lnTo>
                    <a:pt x="449643" y="33020"/>
                  </a:lnTo>
                  <a:lnTo>
                    <a:pt x="448551" y="32143"/>
                  </a:lnTo>
                  <a:lnTo>
                    <a:pt x="448881" y="31623"/>
                  </a:lnTo>
                  <a:lnTo>
                    <a:pt x="449186" y="31115"/>
                  </a:lnTo>
                  <a:lnTo>
                    <a:pt x="450634" y="31750"/>
                  </a:lnTo>
                  <a:lnTo>
                    <a:pt x="449389" y="30784"/>
                  </a:lnTo>
                  <a:lnTo>
                    <a:pt x="450024" y="29743"/>
                  </a:lnTo>
                  <a:lnTo>
                    <a:pt x="450354" y="30022"/>
                  </a:lnTo>
                  <a:lnTo>
                    <a:pt x="450037" y="29730"/>
                  </a:lnTo>
                  <a:lnTo>
                    <a:pt x="450202" y="29464"/>
                  </a:lnTo>
                  <a:lnTo>
                    <a:pt x="450634" y="30480"/>
                  </a:lnTo>
                  <a:lnTo>
                    <a:pt x="450380" y="30480"/>
                  </a:lnTo>
                  <a:lnTo>
                    <a:pt x="450773" y="30810"/>
                  </a:lnTo>
                  <a:lnTo>
                    <a:pt x="451154" y="31750"/>
                  </a:lnTo>
                  <a:lnTo>
                    <a:pt x="450977" y="30988"/>
                  </a:lnTo>
                  <a:lnTo>
                    <a:pt x="451840" y="31750"/>
                  </a:lnTo>
                  <a:lnTo>
                    <a:pt x="453199" y="33020"/>
                  </a:lnTo>
                  <a:lnTo>
                    <a:pt x="454101" y="34290"/>
                  </a:lnTo>
                  <a:lnTo>
                    <a:pt x="453644" y="35560"/>
                  </a:lnTo>
                  <a:lnTo>
                    <a:pt x="454825" y="36830"/>
                  </a:lnTo>
                  <a:lnTo>
                    <a:pt x="454825" y="9207"/>
                  </a:lnTo>
                  <a:lnTo>
                    <a:pt x="453936" y="11303"/>
                  </a:lnTo>
                  <a:lnTo>
                    <a:pt x="453961" y="10261"/>
                  </a:lnTo>
                  <a:lnTo>
                    <a:pt x="453859" y="25450"/>
                  </a:lnTo>
                  <a:lnTo>
                    <a:pt x="453237" y="26606"/>
                  </a:lnTo>
                  <a:lnTo>
                    <a:pt x="453237" y="27940"/>
                  </a:lnTo>
                  <a:lnTo>
                    <a:pt x="451142" y="27940"/>
                  </a:lnTo>
                  <a:lnTo>
                    <a:pt x="451612" y="27178"/>
                  </a:lnTo>
                  <a:lnTo>
                    <a:pt x="452005" y="26543"/>
                  </a:lnTo>
                  <a:lnTo>
                    <a:pt x="452323" y="26009"/>
                  </a:lnTo>
                  <a:lnTo>
                    <a:pt x="453237" y="27940"/>
                  </a:lnTo>
                  <a:lnTo>
                    <a:pt x="453237" y="26606"/>
                  </a:lnTo>
                  <a:lnTo>
                    <a:pt x="452716" y="25400"/>
                  </a:lnTo>
                  <a:lnTo>
                    <a:pt x="452932" y="25019"/>
                  </a:lnTo>
                  <a:lnTo>
                    <a:pt x="453859" y="25450"/>
                  </a:lnTo>
                  <a:lnTo>
                    <a:pt x="453859" y="10261"/>
                  </a:lnTo>
                  <a:lnTo>
                    <a:pt x="452920" y="10160"/>
                  </a:lnTo>
                  <a:lnTo>
                    <a:pt x="452170" y="8890"/>
                  </a:lnTo>
                  <a:lnTo>
                    <a:pt x="451154" y="8128"/>
                  </a:lnTo>
                  <a:lnTo>
                    <a:pt x="452069" y="12192"/>
                  </a:lnTo>
                  <a:lnTo>
                    <a:pt x="450430" y="13589"/>
                  </a:lnTo>
                  <a:lnTo>
                    <a:pt x="450075" y="16256"/>
                  </a:lnTo>
                  <a:lnTo>
                    <a:pt x="449338" y="15240"/>
                  </a:lnTo>
                  <a:lnTo>
                    <a:pt x="448602" y="14224"/>
                  </a:lnTo>
                  <a:lnTo>
                    <a:pt x="447573" y="12827"/>
                  </a:lnTo>
                  <a:lnTo>
                    <a:pt x="449719" y="11303"/>
                  </a:lnTo>
                  <a:lnTo>
                    <a:pt x="448284" y="7747"/>
                  </a:lnTo>
                  <a:lnTo>
                    <a:pt x="449211" y="11049"/>
                  </a:lnTo>
                  <a:lnTo>
                    <a:pt x="446570" y="11684"/>
                  </a:lnTo>
                  <a:lnTo>
                    <a:pt x="447789" y="14224"/>
                  </a:lnTo>
                  <a:lnTo>
                    <a:pt x="447014" y="13335"/>
                  </a:lnTo>
                  <a:lnTo>
                    <a:pt x="446024" y="12192"/>
                  </a:lnTo>
                  <a:lnTo>
                    <a:pt x="446506" y="13335"/>
                  </a:lnTo>
                  <a:lnTo>
                    <a:pt x="445058" y="10160"/>
                  </a:lnTo>
                  <a:lnTo>
                    <a:pt x="446176" y="15240"/>
                  </a:lnTo>
                  <a:lnTo>
                    <a:pt x="446087" y="15062"/>
                  </a:lnTo>
                  <a:lnTo>
                    <a:pt x="446087" y="40627"/>
                  </a:lnTo>
                  <a:lnTo>
                    <a:pt x="439674" y="32346"/>
                  </a:lnTo>
                  <a:lnTo>
                    <a:pt x="441540" y="32766"/>
                  </a:lnTo>
                  <a:lnTo>
                    <a:pt x="440766" y="32258"/>
                  </a:lnTo>
                  <a:lnTo>
                    <a:pt x="440575" y="31750"/>
                  </a:lnTo>
                  <a:lnTo>
                    <a:pt x="440524" y="31623"/>
                  </a:lnTo>
                  <a:lnTo>
                    <a:pt x="443128" y="32219"/>
                  </a:lnTo>
                  <a:lnTo>
                    <a:pt x="443915" y="34290"/>
                  </a:lnTo>
                  <a:lnTo>
                    <a:pt x="445033" y="34290"/>
                  </a:lnTo>
                  <a:lnTo>
                    <a:pt x="445998" y="35560"/>
                  </a:lnTo>
                  <a:lnTo>
                    <a:pt x="446087" y="40627"/>
                  </a:lnTo>
                  <a:lnTo>
                    <a:pt x="446087" y="15062"/>
                  </a:lnTo>
                  <a:lnTo>
                    <a:pt x="445858" y="14605"/>
                  </a:lnTo>
                  <a:lnTo>
                    <a:pt x="444220" y="11303"/>
                  </a:lnTo>
                  <a:lnTo>
                    <a:pt x="444093" y="14605"/>
                  </a:lnTo>
                  <a:lnTo>
                    <a:pt x="441807" y="12573"/>
                  </a:lnTo>
                  <a:lnTo>
                    <a:pt x="441934" y="12065"/>
                  </a:lnTo>
                  <a:lnTo>
                    <a:pt x="442429" y="10033"/>
                  </a:lnTo>
                  <a:lnTo>
                    <a:pt x="441045" y="12065"/>
                  </a:lnTo>
                  <a:lnTo>
                    <a:pt x="440474" y="11493"/>
                  </a:lnTo>
                  <a:lnTo>
                    <a:pt x="441020" y="12446"/>
                  </a:lnTo>
                  <a:lnTo>
                    <a:pt x="441210" y="14732"/>
                  </a:lnTo>
                  <a:lnTo>
                    <a:pt x="439305" y="16383"/>
                  </a:lnTo>
                  <a:lnTo>
                    <a:pt x="439331" y="15748"/>
                  </a:lnTo>
                  <a:lnTo>
                    <a:pt x="439458" y="12446"/>
                  </a:lnTo>
                  <a:lnTo>
                    <a:pt x="439369" y="12065"/>
                  </a:lnTo>
                  <a:lnTo>
                    <a:pt x="438213" y="10541"/>
                  </a:lnTo>
                  <a:lnTo>
                    <a:pt x="437121" y="11938"/>
                  </a:lnTo>
                  <a:lnTo>
                    <a:pt x="436981" y="15621"/>
                  </a:lnTo>
                  <a:lnTo>
                    <a:pt x="435927" y="15748"/>
                  </a:lnTo>
                  <a:lnTo>
                    <a:pt x="435686" y="15113"/>
                  </a:lnTo>
                  <a:lnTo>
                    <a:pt x="435432" y="14986"/>
                  </a:lnTo>
                  <a:lnTo>
                    <a:pt x="435457" y="14097"/>
                  </a:lnTo>
                  <a:lnTo>
                    <a:pt x="434797" y="17399"/>
                  </a:lnTo>
                  <a:lnTo>
                    <a:pt x="431215" y="15367"/>
                  </a:lnTo>
                  <a:lnTo>
                    <a:pt x="430491" y="19558"/>
                  </a:lnTo>
                  <a:lnTo>
                    <a:pt x="430479" y="19685"/>
                  </a:lnTo>
                  <a:lnTo>
                    <a:pt x="430809" y="20447"/>
                  </a:lnTo>
                  <a:lnTo>
                    <a:pt x="431406" y="22606"/>
                  </a:lnTo>
                  <a:lnTo>
                    <a:pt x="431647" y="23749"/>
                  </a:lnTo>
                  <a:lnTo>
                    <a:pt x="430847" y="24003"/>
                  </a:lnTo>
                  <a:lnTo>
                    <a:pt x="430733" y="26543"/>
                  </a:lnTo>
                  <a:lnTo>
                    <a:pt x="430530" y="26035"/>
                  </a:lnTo>
                  <a:lnTo>
                    <a:pt x="429933" y="24511"/>
                  </a:lnTo>
                  <a:lnTo>
                    <a:pt x="429780" y="24130"/>
                  </a:lnTo>
                  <a:lnTo>
                    <a:pt x="430314" y="24130"/>
                  </a:lnTo>
                  <a:lnTo>
                    <a:pt x="430199" y="23622"/>
                  </a:lnTo>
                  <a:lnTo>
                    <a:pt x="430136" y="22225"/>
                  </a:lnTo>
                  <a:lnTo>
                    <a:pt x="429552" y="23622"/>
                  </a:lnTo>
                  <a:lnTo>
                    <a:pt x="428637" y="21844"/>
                  </a:lnTo>
                  <a:lnTo>
                    <a:pt x="428307" y="21196"/>
                  </a:lnTo>
                  <a:lnTo>
                    <a:pt x="428180" y="21717"/>
                  </a:lnTo>
                  <a:lnTo>
                    <a:pt x="427151" y="24511"/>
                  </a:lnTo>
                  <a:lnTo>
                    <a:pt x="425615" y="23749"/>
                  </a:lnTo>
                  <a:lnTo>
                    <a:pt x="424446" y="20447"/>
                  </a:lnTo>
                  <a:lnTo>
                    <a:pt x="428104" y="21767"/>
                  </a:lnTo>
                  <a:lnTo>
                    <a:pt x="428104" y="21640"/>
                  </a:lnTo>
                  <a:lnTo>
                    <a:pt x="426935" y="20447"/>
                  </a:lnTo>
                  <a:lnTo>
                    <a:pt x="425805" y="19304"/>
                  </a:lnTo>
                  <a:lnTo>
                    <a:pt x="428129" y="20066"/>
                  </a:lnTo>
                  <a:lnTo>
                    <a:pt x="427697" y="19304"/>
                  </a:lnTo>
                  <a:lnTo>
                    <a:pt x="426453" y="17145"/>
                  </a:lnTo>
                  <a:lnTo>
                    <a:pt x="425208" y="14986"/>
                  </a:lnTo>
                  <a:lnTo>
                    <a:pt x="429323" y="19926"/>
                  </a:lnTo>
                  <a:lnTo>
                    <a:pt x="429234" y="19685"/>
                  </a:lnTo>
                  <a:lnTo>
                    <a:pt x="426732" y="14986"/>
                  </a:lnTo>
                  <a:lnTo>
                    <a:pt x="426529" y="14605"/>
                  </a:lnTo>
                  <a:lnTo>
                    <a:pt x="423659" y="14351"/>
                  </a:lnTo>
                  <a:lnTo>
                    <a:pt x="424065" y="17145"/>
                  </a:lnTo>
                  <a:lnTo>
                    <a:pt x="421195" y="16891"/>
                  </a:lnTo>
                  <a:lnTo>
                    <a:pt x="421093" y="18923"/>
                  </a:lnTo>
                  <a:lnTo>
                    <a:pt x="421957" y="19558"/>
                  </a:lnTo>
                  <a:lnTo>
                    <a:pt x="422046" y="21082"/>
                  </a:lnTo>
                  <a:lnTo>
                    <a:pt x="421932" y="21844"/>
                  </a:lnTo>
                  <a:lnTo>
                    <a:pt x="419176" y="26035"/>
                  </a:lnTo>
                  <a:lnTo>
                    <a:pt x="419150" y="25908"/>
                  </a:lnTo>
                  <a:lnTo>
                    <a:pt x="416877" y="13716"/>
                  </a:lnTo>
                  <a:lnTo>
                    <a:pt x="415353" y="18923"/>
                  </a:lnTo>
                  <a:lnTo>
                    <a:pt x="415264" y="21844"/>
                  </a:lnTo>
                  <a:lnTo>
                    <a:pt x="416026" y="25908"/>
                  </a:lnTo>
                  <a:lnTo>
                    <a:pt x="413499" y="24130"/>
                  </a:lnTo>
                  <a:lnTo>
                    <a:pt x="413169" y="20066"/>
                  </a:lnTo>
                  <a:lnTo>
                    <a:pt x="410527" y="20320"/>
                  </a:lnTo>
                  <a:lnTo>
                    <a:pt x="411365" y="22174"/>
                  </a:lnTo>
                  <a:lnTo>
                    <a:pt x="410984" y="21971"/>
                  </a:lnTo>
                  <a:lnTo>
                    <a:pt x="408482" y="19304"/>
                  </a:lnTo>
                  <a:lnTo>
                    <a:pt x="409867" y="23126"/>
                  </a:lnTo>
                  <a:lnTo>
                    <a:pt x="409905" y="22479"/>
                  </a:lnTo>
                  <a:lnTo>
                    <a:pt x="411403" y="22237"/>
                  </a:lnTo>
                  <a:lnTo>
                    <a:pt x="413143" y="26035"/>
                  </a:lnTo>
                  <a:lnTo>
                    <a:pt x="410921" y="24765"/>
                  </a:lnTo>
                  <a:lnTo>
                    <a:pt x="410273" y="24396"/>
                  </a:lnTo>
                  <a:lnTo>
                    <a:pt x="408990" y="24765"/>
                  </a:lnTo>
                  <a:lnTo>
                    <a:pt x="407847" y="21336"/>
                  </a:lnTo>
                  <a:lnTo>
                    <a:pt x="405282" y="22606"/>
                  </a:lnTo>
                  <a:lnTo>
                    <a:pt x="402932" y="25908"/>
                  </a:lnTo>
                  <a:lnTo>
                    <a:pt x="402704" y="26009"/>
                  </a:lnTo>
                  <a:lnTo>
                    <a:pt x="402704" y="44958"/>
                  </a:lnTo>
                  <a:lnTo>
                    <a:pt x="400558" y="45466"/>
                  </a:lnTo>
                  <a:lnTo>
                    <a:pt x="399415" y="45631"/>
                  </a:lnTo>
                  <a:lnTo>
                    <a:pt x="399415" y="45466"/>
                  </a:lnTo>
                  <a:lnTo>
                    <a:pt x="399427" y="42799"/>
                  </a:lnTo>
                  <a:lnTo>
                    <a:pt x="399440" y="41275"/>
                  </a:lnTo>
                  <a:lnTo>
                    <a:pt x="399440" y="41021"/>
                  </a:lnTo>
                  <a:lnTo>
                    <a:pt x="401980" y="43307"/>
                  </a:lnTo>
                  <a:lnTo>
                    <a:pt x="402247" y="44196"/>
                  </a:lnTo>
                  <a:lnTo>
                    <a:pt x="402488" y="44704"/>
                  </a:lnTo>
                  <a:lnTo>
                    <a:pt x="402704" y="44958"/>
                  </a:lnTo>
                  <a:lnTo>
                    <a:pt x="402704" y="26009"/>
                  </a:lnTo>
                  <a:lnTo>
                    <a:pt x="400075" y="27178"/>
                  </a:lnTo>
                  <a:lnTo>
                    <a:pt x="400050" y="26797"/>
                  </a:lnTo>
                  <a:lnTo>
                    <a:pt x="400100" y="25654"/>
                  </a:lnTo>
                  <a:lnTo>
                    <a:pt x="400240" y="25019"/>
                  </a:lnTo>
                  <a:lnTo>
                    <a:pt x="399275" y="24130"/>
                  </a:lnTo>
                  <a:lnTo>
                    <a:pt x="398945" y="24396"/>
                  </a:lnTo>
                  <a:lnTo>
                    <a:pt x="398945" y="45694"/>
                  </a:lnTo>
                  <a:lnTo>
                    <a:pt x="398780" y="45720"/>
                  </a:lnTo>
                  <a:lnTo>
                    <a:pt x="398881" y="45466"/>
                  </a:lnTo>
                  <a:lnTo>
                    <a:pt x="398945" y="45694"/>
                  </a:lnTo>
                  <a:lnTo>
                    <a:pt x="398945" y="24396"/>
                  </a:lnTo>
                  <a:lnTo>
                    <a:pt x="398792" y="24523"/>
                  </a:lnTo>
                  <a:lnTo>
                    <a:pt x="398792" y="30861"/>
                  </a:lnTo>
                  <a:lnTo>
                    <a:pt x="398411" y="30861"/>
                  </a:lnTo>
                  <a:lnTo>
                    <a:pt x="398449" y="30226"/>
                  </a:lnTo>
                  <a:lnTo>
                    <a:pt x="397459" y="29845"/>
                  </a:lnTo>
                  <a:lnTo>
                    <a:pt x="397217" y="29591"/>
                  </a:lnTo>
                  <a:lnTo>
                    <a:pt x="396722" y="29083"/>
                  </a:lnTo>
                  <a:lnTo>
                    <a:pt x="397738" y="29083"/>
                  </a:lnTo>
                  <a:lnTo>
                    <a:pt x="398310" y="28829"/>
                  </a:lnTo>
                  <a:lnTo>
                    <a:pt x="398678" y="29845"/>
                  </a:lnTo>
                  <a:lnTo>
                    <a:pt x="398792" y="30861"/>
                  </a:lnTo>
                  <a:lnTo>
                    <a:pt x="398792" y="24523"/>
                  </a:lnTo>
                  <a:lnTo>
                    <a:pt x="395935" y="26797"/>
                  </a:lnTo>
                  <a:lnTo>
                    <a:pt x="391109" y="25654"/>
                  </a:lnTo>
                  <a:lnTo>
                    <a:pt x="386956" y="24511"/>
                  </a:lnTo>
                  <a:lnTo>
                    <a:pt x="386283" y="27813"/>
                  </a:lnTo>
                  <a:lnTo>
                    <a:pt x="385940" y="27813"/>
                  </a:lnTo>
                  <a:lnTo>
                    <a:pt x="385546" y="29210"/>
                  </a:lnTo>
                  <a:lnTo>
                    <a:pt x="384797" y="29591"/>
                  </a:lnTo>
                  <a:lnTo>
                    <a:pt x="384111" y="27813"/>
                  </a:lnTo>
                  <a:lnTo>
                    <a:pt x="384213" y="27178"/>
                  </a:lnTo>
                  <a:lnTo>
                    <a:pt x="384365" y="26670"/>
                  </a:lnTo>
                  <a:lnTo>
                    <a:pt x="382460" y="29845"/>
                  </a:lnTo>
                  <a:lnTo>
                    <a:pt x="378510" y="33909"/>
                  </a:lnTo>
                  <a:lnTo>
                    <a:pt x="375094" y="31242"/>
                  </a:lnTo>
                  <a:lnTo>
                    <a:pt x="375399" y="30226"/>
                  </a:lnTo>
                  <a:lnTo>
                    <a:pt x="373049" y="29591"/>
                  </a:lnTo>
                  <a:lnTo>
                    <a:pt x="374523" y="36957"/>
                  </a:lnTo>
                  <a:lnTo>
                    <a:pt x="371957" y="34671"/>
                  </a:lnTo>
                  <a:lnTo>
                    <a:pt x="372198" y="34036"/>
                  </a:lnTo>
                  <a:lnTo>
                    <a:pt x="367411" y="33782"/>
                  </a:lnTo>
                  <a:lnTo>
                    <a:pt x="363093" y="37719"/>
                  </a:lnTo>
                  <a:lnTo>
                    <a:pt x="358622" y="33909"/>
                  </a:lnTo>
                  <a:lnTo>
                    <a:pt x="358965" y="38481"/>
                  </a:lnTo>
                  <a:lnTo>
                    <a:pt x="353733" y="33020"/>
                  </a:lnTo>
                  <a:lnTo>
                    <a:pt x="354825" y="39116"/>
                  </a:lnTo>
                  <a:lnTo>
                    <a:pt x="351574" y="36703"/>
                  </a:lnTo>
                  <a:lnTo>
                    <a:pt x="352069" y="35433"/>
                  </a:lnTo>
                  <a:lnTo>
                    <a:pt x="348005" y="34290"/>
                  </a:lnTo>
                  <a:lnTo>
                    <a:pt x="346989" y="34163"/>
                  </a:lnTo>
                  <a:lnTo>
                    <a:pt x="347421" y="38354"/>
                  </a:lnTo>
                  <a:lnTo>
                    <a:pt x="346379" y="39243"/>
                  </a:lnTo>
                  <a:lnTo>
                    <a:pt x="345630" y="36068"/>
                  </a:lnTo>
                  <a:lnTo>
                    <a:pt x="344754" y="39751"/>
                  </a:lnTo>
                  <a:lnTo>
                    <a:pt x="343052" y="36195"/>
                  </a:lnTo>
                  <a:lnTo>
                    <a:pt x="342112" y="37338"/>
                  </a:lnTo>
                  <a:lnTo>
                    <a:pt x="342595" y="37338"/>
                  </a:lnTo>
                  <a:lnTo>
                    <a:pt x="343382" y="38481"/>
                  </a:lnTo>
                  <a:lnTo>
                    <a:pt x="343420" y="39497"/>
                  </a:lnTo>
                  <a:lnTo>
                    <a:pt x="342087" y="41275"/>
                  </a:lnTo>
                  <a:lnTo>
                    <a:pt x="341807" y="41021"/>
                  </a:lnTo>
                  <a:lnTo>
                    <a:pt x="340842" y="40132"/>
                  </a:lnTo>
                  <a:lnTo>
                    <a:pt x="338759" y="38227"/>
                  </a:lnTo>
                  <a:lnTo>
                    <a:pt x="338366" y="36576"/>
                  </a:lnTo>
                  <a:lnTo>
                    <a:pt x="334822" y="40132"/>
                  </a:lnTo>
                  <a:lnTo>
                    <a:pt x="334733" y="39484"/>
                  </a:lnTo>
                  <a:lnTo>
                    <a:pt x="334098" y="41021"/>
                  </a:lnTo>
                  <a:lnTo>
                    <a:pt x="334149" y="40132"/>
                  </a:lnTo>
                  <a:lnTo>
                    <a:pt x="334467" y="34163"/>
                  </a:lnTo>
                  <a:lnTo>
                    <a:pt x="333197" y="37338"/>
                  </a:lnTo>
                  <a:lnTo>
                    <a:pt x="333159" y="37693"/>
                  </a:lnTo>
                  <a:lnTo>
                    <a:pt x="333362" y="37985"/>
                  </a:lnTo>
                  <a:lnTo>
                    <a:pt x="333463" y="40132"/>
                  </a:lnTo>
                  <a:lnTo>
                    <a:pt x="333362" y="40005"/>
                  </a:lnTo>
                  <a:lnTo>
                    <a:pt x="332028" y="38354"/>
                  </a:lnTo>
                  <a:lnTo>
                    <a:pt x="329742" y="38862"/>
                  </a:lnTo>
                  <a:lnTo>
                    <a:pt x="328206" y="40005"/>
                  </a:lnTo>
                  <a:lnTo>
                    <a:pt x="328066" y="37846"/>
                  </a:lnTo>
                  <a:lnTo>
                    <a:pt x="324866" y="37846"/>
                  </a:lnTo>
                  <a:lnTo>
                    <a:pt x="321818" y="40259"/>
                  </a:lnTo>
                  <a:lnTo>
                    <a:pt x="318363" y="40894"/>
                  </a:lnTo>
                  <a:lnTo>
                    <a:pt x="319824" y="41656"/>
                  </a:lnTo>
                  <a:lnTo>
                    <a:pt x="320344" y="45466"/>
                  </a:lnTo>
                  <a:lnTo>
                    <a:pt x="319417" y="46101"/>
                  </a:lnTo>
                  <a:lnTo>
                    <a:pt x="319176" y="45415"/>
                  </a:lnTo>
                  <a:lnTo>
                    <a:pt x="318820" y="46736"/>
                  </a:lnTo>
                  <a:lnTo>
                    <a:pt x="317449" y="46609"/>
                  </a:lnTo>
                  <a:lnTo>
                    <a:pt x="317423" y="46355"/>
                  </a:lnTo>
                  <a:lnTo>
                    <a:pt x="317157" y="43307"/>
                  </a:lnTo>
                  <a:lnTo>
                    <a:pt x="317246" y="42799"/>
                  </a:lnTo>
                  <a:lnTo>
                    <a:pt x="317639" y="41783"/>
                  </a:lnTo>
                  <a:lnTo>
                    <a:pt x="316331" y="43307"/>
                  </a:lnTo>
                  <a:lnTo>
                    <a:pt x="316141" y="42672"/>
                  </a:lnTo>
                  <a:lnTo>
                    <a:pt x="316090" y="42164"/>
                  </a:lnTo>
                  <a:lnTo>
                    <a:pt x="316280" y="41783"/>
                  </a:lnTo>
                  <a:lnTo>
                    <a:pt x="316103" y="40386"/>
                  </a:lnTo>
                  <a:lnTo>
                    <a:pt x="315899" y="42672"/>
                  </a:lnTo>
                  <a:lnTo>
                    <a:pt x="315087" y="41402"/>
                  </a:lnTo>
                  <a:lnTo>
                    <a:pt x="312686" y="37719"/>
                  </a:lnTo>
                  <a:lnTo>
                    <a:pt x="312534" y="41402"/>
                  </a:lnTo>
                  <a:lnTo>
                    <a:pt x="312229" y="40513"/>
                  </a:lnTo>
                  <a:lnTo>
                    <a:pt x="308787" y="41148"/>
                  </a:lnTo>
                  <a:lnTo>
                    <a:pt x="307467" y="42672"/>
                  </a:lnTo>
                  <a:lnTo>
                    <a:pt x="304698" y="43434"/>
                  </a:lnTo>
                  <a:lnTo>
                    <a:pt x="305231" y="46355"/>
                  </a:lnTo>
                  <a:lnTo>
                    <a:pt x="304012" y="45974"/>
                  </a:lnTo>
                  <a:lnTo>
                    <a:pt x="303669" y="48387"/>
                  </a:lnTo>
                  <a:lnTo>
                    <a:pt x="301396" y="47879"/>
                  </a:lnTo>
                  <a:lnTo>
                    <a:pt x="298640" y="46101"/>
                  </a:lnTo>
                  <a:lnTo>
                    <a:pt x="296202" y="46863"/>
                  </a:lnTo>
                  <a:lnTo>
                    <a:pt x="296189" y="49403"/>
                  </a:lnTo>
                  <a:lnTo>
                    <a:pt x="295744" y="51308"/>
                  </a:lnTo>
                  <a:lnTo>
                    <a:pt x="295275" y="49403"/>
                  </a:lnTo>
                  <a:lnTo>
                    <a:pt x="295135" y="48844"/>
                  </a:lnTo>
                  <a:lnTo>
                    <a:pt x="296189" y="49403"/>
                  </a:lnTo>
                  <a:lnTo>
                    <a:pt x="296189" y="46888"/>
                  </a:lnTo>
                  <a:lnTo>
                    <a:pt x="294957" y="48387"/>
                  </a:lnTo>
                  <a:lnTo>
                    <a:pt x="294868" y="48704"/>
                  </a:lnTo>
                  <a:lnTo>
                    <a:pt x="295084" y="48641"/>
                  </a:lnTo>
                  <a:lnTo>
                    <a:pt x="294982" y="48768"/>
                  </a:lnTo>
                  <a:lnTo>
                    <a:pt x="292633" y="49403"/>
                  </a:lnTo>
                  <a:lnTo>
                    <a:pt x="293547" y="47244"/>
                  </a:lnTo>
                  <a:lnTo>
                    <a:pt x="290639" y="48387"/>
                  </a:lnTo>
                  <a:lnTo>
                    <a:pt x="289826" y="48641"/>
                  </a:lnTo>
                  <a:lnTo>
                    <a:pt x="286639" y="51308"/>
                  </a:lnTo>
                  <a:lnTo>
                    <a:pt x="286562" y="51562"/>
                  </a:lnTo>
                  <a:lnTo>
                    <a:pt x="287108" y="52451"/>
                  </a:lnTo>
                  <a:lnTo>
                    <a:pt x="287667" y="52832"/>
                  </a:lnTo>
                  <a:lnTo>
                    <a:pt x="287604" y="53848"/>
                  </a:lnTo>
                  <a:lnTo>
                    <a:pt x="287007" y="54356"/>
                  </a:lnTo>
                  <a:lnTo>
                    <a:pt x="285826" y="52959"/>
                  </a:lnTo>
                  <a:lnTo>
                    <a:pt x="285711" y="52070"/>
                  </a:lnTo>
                  <a:lnTo>
                    <a:pt x="285788" y="51435"/>
                  </a:lnTo>
                  <a:lnTo>
                    <a:pt x="282321" y="56261"/>
                  </a:lnTo>
                  <a:lnTo>
                    <a:pt x="281470" y="55118"/>
                  </a:lnTo>
                  <a:lnTo>
                    <a:pt x="278828" y="51562"/>
                  </a:lnTo>
                  <a:lnTo>
                    <a:pt x="274485" y="45720"/>
                  </a:lnTo>
                  <a:lnTo>
                    <a:pt x="272237" y="51650"/>
                  </a:lnTo>
                  <a:lnTo>
                    <a:pt x="272097" y="51816"/>
                  </a:lnTo>
                  <a:lnTo>
                    <a:pt x="269354" y="55118"/>
                  </a:lnTo>
                  <a:lnTo>
                    <a:pt x="267652" y="54991"/>
                  </a:lnTo>
                  <a:lnTo>
                    <a:pt x="269938" y="52959"/>
                  </a:lnTo>
                  <a:lnTo>
                    <a:pt x="268427" y="51562"/>
                  </a:lnTo>
                  <a:lnTo>
                    <a:pt x="265493" y="56642"/>
                  </a:lnTo>
                  <a:lnTo>
                    <a:pt x="264693" y="55499"/>
                  </a:lnTo>
                  <a:lnTo>
                    <a:pt x="262331" y="52070"/>
                  </a:lnTo>
                  <a:lnTo>
                    <a:pt x="259765" y="55499"/>
                  </a:lnTo>
                  <a:lnTo>
                    <a:pt x="255892" y="48260"/>
                  </a:lnTo>
                  <a:lnTo>
                    <a:pt x="251294" y="57658"/>
                  </a:lnTo>
                  <a:lnTo>
                    <a:pt x="250799" y="57150"/>
                  </a:lnTo>
                  <a:lnTo>
                    <a:pt x="247116" y="53340"/>
                  </a:lnTo>
                  <a:lnTo>
                    <a:pt x="247599" y="54991"/>
                  </a:lnTo>
                  <a:lnTo>
                    <a:pt x="247548" y="55460"/>
                  </a:lnTo>
                  <a:lnTo>
                    <a:pt x="247116" y="57150"/>
                  </a:lnTo>
                  <a:lnTo>
                    <a:pt x="246811" y="55880"/>
                  </a:lnTo>
                  <a:lnTo>
                    <a:pt x="246595" y="56515"/>
                  </a:lnTo>
                  <a:lnTo>
                    <a:pt x="239864" y="60071"/>
                  </a:lnTo>
                  <a:lnTo>
                    <a:pt x="231355" y="56515"/>
                  </a:lnTo>
                  <a:lnTo>
                    <a:pt x="223748" y="56134"/>
                  </a:lnTo>
                  <a:lnTo>
                    <a:pt x="220992" y="56134"/>
                  </a:lnTo>
                  <a:lnTo>
                    <a:pt x="223888" y="65913"/>
                  </a:lnTo>
                  <a:lnTo>
                    <a:pt x="223202" y="65278"/>
                  </a:lnTo>
                  <a:lnTo>
                    <a:pt x="222504" y="64643"/>
                  </a:lnTo>
                  <a:lnTo>
                    <a:pt x="221399" y="63627"/>
                  </a:lnTo>
                  <a:lnTo>
                    <a:pt x="219735" y="62103"/>
                  </a:lnTo>
                  <a:lnTo>
                    <a:pt x="220103" y="58547"/>
                  </a:lnTo>
                  <a:lnTo>
                    <a:pt x="215404" y="63627"/>
                  </a:lnTo>
                  <a:lnTo>
                    <a:pt x="209029" y="60325"/>
                  </a:lnTo>
                  <a:lnTo>
                    <a:pt x="204292" y="64643"/>
                  </a:lnTo>
                  <a:lnTo>
                    <a:pt x="204419" y="64135"/>
                  </a:lnTo>
                  <a:lnTo>
                    <a:pt x="204317" y="62865"/>
                  </a:lnTo>
                  <a:lnTo>
                    <a:pt x="204838" y="62738"/>
                  </a:lnTo>
                  <a:lnTo>
                    <a:pt x="203301" y="60452"/>
                  </a:lnTo>
                  <a:lnTo>
                    <a:pt x="200787" y="63119"/>
                  </a:lnTo>
                  <a:lnTo>
                    <a:pt x="200761" y="63779"/>
                  </a:lnTo>
                  <a:lnTo>
                    <a:pt x="200990" y="65278"/>
                  </a:lnTo>
                  <a:lnTo>
                    <a:pt x="200113" y="65278"/>
                  </a:lnTo>
                  <a:lnTo>
                    <a:pt x="200494" y="63500"/>
                  </a:lnTo>
                  <a:lnTo>
                    <a:pt x="199809" y="62611"/>
                  </a:lnTo>
                  <a:lnTo>
                    <a:pt x="198450" y="61341"/>
                  </a:lnTo>
                  <a:lnTo>
                    <a:pt x="197510" y="66167"/>
                  </a:lnTo>
                  <a:lnTo>
                    <a:pt x="197345" y="65786"/>
                  </a:lnTo>
                  <a:lnTo>
                    <a:pt x="196621" y="64135"/>
                  </a:lnTo>
                  <a:lnTo>
                    <a:pt x="196469" y="63779"/>
                  </a:lnTo>
                  <a:lnTo>
                    <a:pt x="196342" y="64135"/>
                  </a:lnTo>
                  <a:lnTo>
                    <a:pt x="193408" y="62992"/>
                  </a:lnTo>
                  <a:lnTo>
                    <a:pt x="194576" y="65786"/>
                  </a:lnTo>
                  <a:lnTo>
                    <a:pt x="192354" y="64770"/>
                  </a:lnTo>
                  <a:lnTo>
                    <a:pt x="190969" y="67691"/>
                  </a:lnTo>
                  <a:lnTo>
                    <a:pt x="189103" y="66167"/>
                  </a:lnTo>
                  <a:lnTo>
                    <a:pt x="188582" y="69596"/>
                  </a:lnTo>
                  <a:lnTo>
                    <a:pt x="185445" y="65278"/>
                  </a:lnTo>
                  <a:lnTo>
                    <a:pt x="185839" y="69850"/>
                  </a:lnTo>
                  <a:lnTo>
                    <a:pt x="185775" y="69342"/>
                  </a:lnTo>
                  <a:lnTo>
                    <a:pt x="185724" y="68961"/>
                  </a:lnTo>
                  <a:lnTo>
                    <a:pt x="185242" y="65151"/>
                  </a:lnTo>
                  <a:lnTo>
                    <a:pt x="181749" y="66675"/>
                  </a:lnTo>
                  <a:lnTo>
                    <a:pt x="180835" y="68961"/>
                  </a:lnTo>
                  <a:lnTo>
                    <a:pt x="181013" y="67691"/>
                  </a:lnTo>
                  <a:lnTo>
                    <a:pt x="181025" y="67564"/>
                  </a:lnTo>
                  <a:lnTo>
                    <a:pt x="179501" y="67691"/>
                  </a:lnTo>
                  <a:lnTo>
                    <a:pt x="179692" y="65659"/>
                  </a:lnTo>
                  <a:lnTo>
                    <a:pt x="178269" y="65913"/>
                  </a:lnTo>
                  <a:lnTo>
                    <a:pt x="177076" y="67056"/>
                  </a:lnTo>
                  <a:lnTo>
                    <a:pt x="177698" y="69342"/>
                  </a:lnTo>
                  <a:lnTo>
                    <a:pt x="174180" y="64262"/>
                  </a:lnTo>
                  <a:lnTo>
                    <a:pt x="173050" y="74676"/>
                  </a:lnTo>
                  <a:lnTo>
                    <a:pt x="172720" y="73787"/>
                  </a:lnTo>
                  <a:lnTo>
                    <a:pt x="170459" y="67818"/>
                  </a:lnTo>
                  <a:lnTo>
                    <a:pt x="166573" y="70993"/>
                  </a:lnTo>
                  <a:lnTo>
                    <a:pt x="163271" y="73025"/>
                  </a:lnTo>
                  <a:lnTo>
                    <a:pt x="162852" y="73279"/>
                  </a:lnTo>
                  <a:lnTo>
                    <a:pt x="162852" y="73406"/>
                  </a:lnTo>
                  <a:lnTo>
                    <a:pt x="163360" y="73787"/>
                  </a:lnTo>
                  <a:lnTo>
                    <a:pt x="162737" y="73329"/>
                  </a:lnTo>
                  <a:lnTo>
                    <a:pt x="159169" y="74930"/>
                  </a:lnTo>
                  <a:lnTo>
                    <a:pt x="158838" y="72110"/>
                  </a:lnTo>
                  <a:lnTo>
                    <a:pt x="157581" y="75692"/>
                  </a:lnTo>
                  <a:lnTo>
                    <a:pt x="153784" y="75184"/>
                  </a:lnTo>
                  <a:lnTo>
                    <a:pt x="152742" y="74676"/>
                  </a:lnTo>
                  <a:lnTo>
                    <a:pt x="154025" y="73025"/>
                  </a:lnTo>
                  <a:lnTo>
                    <a:pt x="154228" y="72263"/>
                  </a:lnTo>
                  <a:lnTo>
                    <a:pt x="150850" y="74676"/>
                  </a:lnTo>
                  <a:lnTo>
                    <a:pt x="147091" y="72771"/>
                  </a:lnTo>
                  <a:lnTo>
                    <a:pt x="144322" y="75692"/>
                  </a:lnTo>
                  <a:lnTo>
                    <a:pt x="144233" y="75819"/>
                  </a:lnTo>
                  <a:lnTo>
                    <a:pt x="145389" y="78105"/>
                  </a:lnTo>
                  <a:lnTo>
                    <a:pt x="145427" y="78460"/>
                  </a:lnTo>
                  <a:lnTo>
                    <a:pt x="142582" y="81953"/>
                  </a:lnTo>
                  <a:lnTo>
                    <a:pt x="142519" y="83820"/>
                  </a:lnTo>
                  <a:lnTo>
                    <a:pt x="142455" y="82804"/>
                  </a:lnTo>
                  <a:lnTo>
                    <a:pt x="142417" y="82169"/>
                  </a:lnTo>
                  <a:lnTo>
                    <a:pt x="142582" y="81953"/>
                  </a:lnTo>
                  <a:lnTo>
                    <a:pt x="142748" y="77597"/>
                  </a:lnTo>
                  <a:lnTo>
                    <a:pt x="140830" y="80327"/>
                  </a:lnTo>
                  <a:lnTo>
                    <a:pt x="140830" y="96012"/>
                  </a:lnTo>
                  <a:lnTo>
                    <a:pt x="139446" y="95631"/>
                  </a:lnTo>
                  <a:lnTo>
                    <a:pt x="138836" y="95465"/>
                  </a:lnTo>
                  <a:lnTo>
                    <a:pt x="139306" y="94488"/>
                  </a:lnTo>
                  <a:lnTo>
                    <a:pt x="139852" y="93345"/>
                  </a:lnTo>
                  <a:lnTo>
                    <a:pt x="140093" y="92837"/>
                  </a:lnTo>
                  <a:lnTo>
                    <a:pt x="140830" y="96012"/>
                  </a:lnTo>
                  <a:lnTo>
                    <a:pt x="140830" y="80327"/>
                  </a:lnTo>
                  <a:lnTo>
                    <a:pt x="139077" y="82804"/>
                  </a:lnTo>
                  <a:lnTo>
                    <a:pt x="139280" y="80391"/>
                  </a:lnTo>
                  <a:lnTo>
                    <a:pt x="139407" y="78867"/>
                  </a:lnTo>
                  <a:lnTo>
                    <a:pt x="139496" y="77724"/>
                  </a:lnTo>
                  <a:lnTo>
                    <a:pt x="139738" y="74803"/>
                  </a:lnTo>
                  <a:lnTo>
                    <a:pt x="139369" y="75311"/>
                  </a:lnTo>
                  <a:lnTo>
                    <a:pt x="139179" y="75793"/>
                  </a:lnTo>
                  <a:lnTo>
                    <a:pt x="139065" y="76708"/>
                  </a:lnTo>
                  <a:lnTo>
                    <a:pt x="139268" y="77724"/>
                  </a:lnTo>
                  <a:lnTo>
                    <a:pt x="138595" y="77470"/>
                  </a:lnTo>
                  <a:lnTo>
                    <a:pt x="138379" y="76962"/>
                  </a:lnTo>
                  <a:lnTo>
                    <a:pt x="138506" y="75730"/>
                  </a:lnTo>
                  <a:lnTo>
                    <a:pt x="138684" y="74930"/>
                  </a:lnTo>
                  <a:lnTo>
                    <a:pt x="136550" y="76454"/>
                  </a:lnTo>
                  <a:lnTo>
                    <a:pt x="137680" y="78613"/>
                  </a:lnTo>
                  <a:lnTo>
                    <a:pt x="135585" y="78867"/>
                  </a:lnTo>
                  <a:lnTo>
                    <a:pt x="135699" y="77470"/>
                  </a:lnTo>
                  <a:lnTo>
                    <a:pt x="135826" y="77216"/>
                  </a:lnTo>
                  <a:lnTo>
                    <a:pt x="135864" y="76073"/>
                  </a:lnTo>
                  <a:lnTo>
                    <a:pt x="134315" y="80391"/>
                  </a:lnTo>
                  <a:lnTo>
                    <a:pt x="132435" y="79756"/>
                  </a:lnTo>
                  <a:lnTo>
                    <a:pt x="132334" y="78828"/>
                  </a:lnTo>
                  <a:lnTo>
                    <a:pt x="132181" y="78460"/>
                  </a:lnTo>
                  <a:lnTo>
                    <a:pt x="129679" y="78994"/>
                  </a:lnTo>
                  <a:lnTo>
                    <a:pt x="128231" y="84328"/>
                  </a:lnTo>
                  <a:lnTo>
                    <a:pt x="127584" y="84074"/>
                  </a:lnTo>
                  <a:lnTo>
                    <a:pt x="124650" y="82931"/>
                  </a:lnTo>
                  <a:lnTo>
                    <a:pt x="124764" y="81534"/>
                  </a:lnTo>
                  <a:lnTo>
                    <a:pt x="125031" y="78232"/>
                  </a:lnTo>
                  <a:lnTo>
                    <a:pt x="123329" y="81534"/>
                  </a:lnTo>
                  <a:lnTo>
                    <a:pt x="122631" y="77724"/>
                  </a:lnTo>
                  <a:lnTo>
                    <a:pt x="121005" y="79121"/>
                  </a:lnTo>
                  <a:lnTo>
                    <a:pt x="121958" y="80899"/>
                  </a:lnTo>
                  <a:lnTo>
                    <a:pt x="120396" y="81026"/>
                  </a:lnTo>
                  <a:lnTo>
                    <a:pt x="119380" y="84074"/>
                  </a:lnTo>
                  <a:lnTo>
                    <a:pt x="117868" y="82931"/>
                  </a:lnTo>
                  <a:lnTo>
                    <a:pt x="118821" y="81153"/>
                  </a:lnTo>
                  <a:lnTo>
                    <a:pt x="115989" y="82296"/>
                  </a:lnTo>
                  <a:lnTo>
                    <a:pt x="117652" y="83439"/>
                  </a:lnTo>
                  <a:lnTo>
                    <a:pt x="117754" y="83693"/>
                  </a:lnTo>
                  <a:lnTo>
                    <a:pt x="116674" y="85471"/>
                  </a:lnTo>
                  <a:lnTo>
                    <a:pt x="116624" y="85852"/>
                  </a:lnTo>
                  <a:lnTo>
                    <a:pt x="118656" y="88392"/>
                  </a:lnTo>
                  <a:lnTo>
                    <a:pt x="118287" y="88265"/>
                  </a:lnTo>
                  <a:lnTo>
                    <a:pt x="116801" y="87757"/>
                  </a:lnTo>
                  <a:lnTo>
                    <a:pt x="116420" y="87630"/>
                  </a:lnTo>
                  <a:lnTo>
                    <a:pt x="116789" y="87122"/>
                  </a:lnTo>
                  <a:lnTo>
                    <a:pt x="114846" y="87757"/>
                  </a:lnTo>
                  <a:lnTo>
                    <a:pt x="113728" y="85598"/>
                  </a:lnTo>
                  <a:lnTo>
                    <a:pt x="112483" y="88265"/>
                  </a:lnTo>
                  <a:lnTo>
                    <a:pt x="111213" y="87503"/>
                  </a:lnTo>
                  <a:lnTo>
                    <a:pt x="111163" y="87376"/>
                  </a:lnTo>
                  <a:lnTo>
                    <a:pt x="110794" y="86487"/>
                  </a:lnTo>
                  <a:lnTo>
                    <a:pt x="110782" y="85725"/>
                  </a:lnTo>
                  <a:lnTo>
                    <a:pt x="110693" y="82677"/>
                  </a:lnTo>
                  <a:lnTo>
                    <a:pt x="110591" y="82423"/>
                  </a:lnTo>
                  <a:lnTo>
                    <a:pt x="110248" y="85725"/>
                  </a:lnTo>
                  <a:lnTo>
                    <a:pt x="107048" y="83820"/>
                  </a:lnTo>
                  <a:lnTo>
                    <a:pt x="106718" y="85979"/>
                  </a:lnTo>
                  <a:lnTo>
                    <a:pt x="106692" y="86156"/>
                  </a:lnTo>
                  <a:lnTo>
                    <a:pt x="106603" y="86741"/>
                  </a:lnTo>
                  <a:lnTo>
                    <a:pt x="106502" y="84455"/>
                  </a:lnTo>
                  <a:lnTo>
                    <a:pt x="106324" y="84074"/>
                  </a:lnTo>
                  <a:lnTo>
                    <a:pt x="106032" y="86741"/>
                  </a:lnTo>
                  <a:lnTo>
                    <a:pt x="105194" y="85979"/>
                  </a:lnTo>
                  <a:lnTo>
                    <a:pt x="105079" y="85725"/>
                  </a:lnTo>
                  <a:lnTo>
                    <a:pt x="104952" y="83947"/>
                  </a:lnTo>
                  <a:lnTo>
                    <a:pt x="102704" y="83820"/>
                  </a:lnTo>
                  <a:lnTo>
                    <a:pt x="106273" y="88773"/>
                  </a:lnTo>
                  <a:lnTo>
                    <a:pt x="105651" y="88392"/>
                  </a:lnTo>
                  <a:lnTo>
                    <a:pt x="105448" y="88265"/>
                  </a:lnTo>
                  <a:lnTo>
                    <a:pt x="103403" y="86995"/>
                  </a:lnTo>
                  <a:lnTo>
                    <a:pt x="103441" y="86360"/>
                  </a:lnTo>
                  <a:lnTo>
                    <a:pt x="103809" y="85979"/>
                  </a:lnTo>
                  <a:lnTo>
                    <a:pt x="101066" y="85217"/>
                  </a:lnTo>
                  <a:lnTo>
                    <a:pt x="98996" y="88265"/>
                  </a:lnTo>
                  <a:lnTo>
                    <a:pt x="96431" y="87249"/>
                  </a:lnTo>
                  <a:lnTo>
                    <a:pt x="95275" y="83527"/>
                  </a:lnTo>
                  <a:lnTo>
                    <a:pt x="93840" y="84074"/>
                  </a:lnTo>
                  <a:lnTo>
                    <a:pt x="90627" y="88392"/>
                  </a:lnTo>
                  <a:lnTo>
                    <a:pt x="87172" y="87884"/>
                  </a:lnTo>
                  <a:lnTo>
                    <a:pt x="87845" y="88265"/>
                  </a:lnTo>
                  <a:lnTo>
                    <a:pt x="88036" y="93853"/>
                  </a:lnTo>
                  <a:lnTo>
                    <a:pt x="87947" y="93599"/>
                  </a:lnTo>
                  <a:lnTo>
                    <a:pt x="87033" y="91186"/>
                  </a:lnTo>
                  <a:lnTo>
                    <a:pt x="86652" y="90170"/>
                  </a:lnTo>
                  <a:lnTo>
                    <a:pt x="86080" y="88646"/>
                  </a:lnTo>
                  <a:lnTo>
                    <a:pt x="85039" y="85852"/>
                  </a:lnTo>
                  <a:lnTo>
                    <a:pt x="84023" y="87884"/>
                  </a:lnTo>
                  <a:lnTo>
                    <a:pt x="83896" y="88138"/>
                  </a:lnTo>
                  <a:lnTo>
                    <a:pt x="83794" y="86106"/>
                  </a:lnTo>
                  <a:lnTo>
                    <a:pt x="81394" y="85471"/>
                  </a:lnTo>
                  <a:lnTo>
                    <a:pt x="79273" y="88011"/>
                  </a:lnTo>
                  <a:lnTo>
                    <a:pt x="76009" y="90170"/>
                  </a:lnTo>
                  <a:lnTo>
                    <a:pt x="76161" y="89281"/>
                  </a:lnTo>
                  <a:lnTo>
                    <a:pt x="76276" y="88646"/>
                  </a:lnTo>
                  <a:lnTo>
                    <a:pt x="75946" y="88392"/>
                  </a:lnTo>
                  <a:lnTo>
                    <a:pt x="74777" y="87503"/>
                  </a:lnTo>
                  <a:lnTo>
                    <a:pt x="72644" y="88392"/>
                  </a:lnTo>
                  <a:lnTo>
                    <a:pt x="71120" y="87884"/>
                  </a:lnTo>
                  <a:lnTo>
                    <a:pt x="70840" y="89281"/>
                  </a:lnTo>
                  <a:lnTo>
                    <a:pt x="69989" y="89154"/>
                  </a:lnTo>
                  <a:lnTo>
                    <a:pt x="70713" y="91186"/>
                  </a:lnTo>
                  <a:lnTo>
                    <a:pt x="67106" y="88773"/>
                  </a:lnTo>
                  <a:lnTo>
                    <a:pt x="64058" y="90297"/>
                  </a:lnTo>
                  <a:lnTo>
                    <a:pt x="61137" y="91948"/>
                  </a:lnTo>
                  <a:lnTo>
                    <a:pt x="57886" y="90170"/>
                  </a:lnTo>
                  <a:lnTo>
                    <a:pt x="58369" y="90170"/>
                  </a:lnTo>
                  <a:lnTo>
                    <a:pt x="58902" y="88900"/>
                  </a:lnTo>
                  <a:lnTo>
                    <a:pt x="58521" y="88900"/>
                  </a:lnTo>
                  <a:lnTo>
                    <a:pt x="55333" y="90512"/>
                  </a:lnTo>
                  <a:lnTo>
                    <a:pt x="55372" y="91059"/>
                  </a:lnTo>
                  <a:lnTo>
                    <a:pt x="55791" y="92964"/>
                  </a:lnTo>
                  <a:lnTo>
                    <a:pt x="55867" y="91948"/>
                  </a:lnTo>
                  <a:lnTo>
                    <a:pt x="56642" y="93472"/>
                  </a:lnTo>
                  <a:lnTo>
                    <a:pt x="54813" y="96520"/>
                  </a:lnTo>
                  <a:lnTo>
                    <a:pt x="56108" y="94830"/>
                  </a:lnTo>
                  <a:lnTo>
                    <a:pt x="55994" y="94538"/>
                  </a:lnTo>
                  <a:lnTo>
                    <a:pt x="55283" y="93726"/>
                  </a:lnTo>
                  <a:lnTo>
                    <a:pt x="54381" y="92710"/>
                  </a:lnTo>
                  <a:lnTo>
                    <a:pt x="53594" y="91440"/>
                  </a:lnTo>
                  <a:lnTo>
                    <a:pt x="53644" y="91643"/>
                  </a:lnTo>
                  <a:lnTo>
                    <a:pt x="53771" y="93726"/>
                  </a:lnTo>
                  <a:lnTo>
                    <a:pt x="51536" y="89535"/>
                  </a:lnTo>
                  <a:lnTo>
                    <a:pt x="53987" y="98552"/>
                  </a:lnTo>
                  <a:lnTo>
                    <a:pt x="52552" y="97155"/>
                  </a:lnTo>
                  <a:lnTo>
                    <a:pt x="51257" y="95885"/>
                  </a:lnTo>
                  <a:lnTo>
                    <a:pt x="51257" y="94615"/>
                  </a:lnTo>
                  <a:lnTo>
                    <a:pt x="50406" y="95377"/>
                  </a:lnTo>
                  <a:lnTo>
                    <a:pt x="49745" y="97155"/>
                  </a:lnTo>
                  <a:lnTo>
                    <a:pt x="48729" y="96901"/>
                  </a:lnTo>
                  <a:lnTo>
                    <a:pt x="48044" y="94107"/>
                  </a:lnTo>
                  <a:lnTo>
                    <a:pt x="49555" y="95504"/>
                  </a:lnTo>
                  <a:lnTo>
                    <a:pt x="49453" y="94107"/>
                  </a:lnTo>
                  <a:lnTo>
                    <a:pt x="49377" y="93218"/>
                  </a:lnTo>
                  <a:lnTo>
                    <a:pt x="48031" y="93472"/>
                  </a:lnTo>
                  <a:lnTo>
                    <a:pt x="47205" y="98806"/>
                  </a:lnTo>
                  <a:lnTo>
                    <a:pt x="47142" y="98679"/>
                  </a:lnTo>
                  <a:lnTo>
                    <a:pt x="45758" y="96266"/>
                  </a:lnTo>
                  <a:lnTo>
                    <a:pt x="45821" y="95885"/>
                  </a:lnTo>
                  <a:lnTo>
                    <a:pt x="46189" y="95250"/>
                  </a:lnTo>
                  <a:lnTo>
                    <a:pt x="47028" y="95123"/>
                  </a:lnTo>
                  <a:lnTo>
                    <a:pt x="47447" y="94488"/>
                  </a:lnTo>
                  <a:lnTo>
                    <a:pt x="47396" y="94107"/>
                  </a:lnTo>
                  <a:lnTo>
                    <a:pt x="46316" y="92075"/>
                  </a:lnTo>
                  <a:lnTo>
                    <a:pt x="45834" y="91186"/>
                  </a:lnTo>
                  <a:lnTo>
                    <a:pt x="45770" y="92075"/>
                  </a:lnTo>
                  <a:lnTo>
                    <a:pt x="44704" y="91694"/>
                  </a:lnTo>
                  <a:lnTo>
                    <a:pt x="42341" y="90424"/>
                  </a:lnTo>
                  <a:lnTo>
                    <a:pt x="42887" y="91135"/>
                  </a:lnTo>
                  <a:lnTo>
                    <a:pt x="42976" y="91643"/>
                  </a:lnTo>
                  <a:lnTo>
                    <a:pt x="42037" y="98679"/>
                  </a:lnTo>
                  <a:lnTo>
                    <a:pt x="41986" y="98552"/>
                  </a:lnTo>
                  <a:lnTo>
                    <a:pt x="41821" y="98171"/>
                  </a:lnTo>
                  <a:lnTo>
                    <a:pt x="41719" y="97917"/>
                  </a:lnTo>
                  <a:lnTo>
                    <a:pt x="39763" y="93218"/>
                  </a:lnTo>
                  <a:lnTo>
                    <a:pt x="39649" y="92964"/>
                  </a:lnTo>
                  <a:lnTo>
                    <a:pt x="39509" y="93345"/>
                  </a:lnTo>
                  <a:lnTo>
                    <a:pt x="37922" y="95377"/>
                  </a:lnTo>
                  <a:lnTo>
                    <a:pt x="37782" y="92202"/>
                  </a:lnTo>
                  <a:lnTo>
                    <a:pt x="37109" y="91313"/>
                  </a:lnTo>
                  <a:lnTo>
                    <a:pt x="36207" y="90512"/>
                  </a:lnTo>
                  <a:lnTo>
                    <a:pt x="36271" y="89535"/>
                  </a:lnTo>
                  <a:lnTo>
                    <a:pt x="35433" y="92202"/>
                  </a:lnTo>
                  <a:lnTo>
                    <a:pt x="35267" y="91567"/>
                  </a:lnTo>
                  <a:lnTo>
                    <a:pt x="34251" y="87757"/>
                  </a:lnTo>
                  <a:lnTo>
                    <a:pt x="33070" y="91567"/>
                  </a:lnTo>
                  <a:lnTo>
                    <a:pt x="32905" y="90551"/>
                  </a:lnTo>
                  <a:lnTo>
                    <a:pt x="32397" y="91059"/>
                  </a:lnTo>
                  <a:lnTo>
                    <a:pt x="32346" y="92202"/>
                  </a:lnTo>
                  <a:lnTo>
                    <a:pt x="30556" y="95758"/>
                  </a:lnTo>
                  <a:lnTo>
                    <a:pt x="26847" y="88392"/>
                  </a:lnTo>
                  <a:lnTo>
                    <a:pt x="24142" y="93345"/>
                  </a:lnTo>
                  <a:lnTo>
                    <a:pt x="21615" y="95631"/>
                  </a:lnTo>
                  <a:lnTo>
                    <a:pt x="21424" y="99060"/>
                  </a:lnTo>
                  <a:lnTo>
                    <a:pt x="19050" y="101092"/>
                  </a:lnTo>
                  <a:lnTo>
                    <a:pt x="18732" y="100584"/>
                  </a:lnTo>
                  <a:lnTo>
                    <a:pt x="18122" y="99568"/>
                  </a:lnTo>
                  <a:lnTo>
                    <a:pt x="18199" y="99187"/>
                  </a:lnTo>
                  <a:lnTo>
                    <a:pt x="18923" y="98044"/>
                  </a:lnTo>
                  <a:lnTo>
                    <a:pt x="19240" y="97536"/>
                  </a:lnTo>
                  <a:lnTo>
                    <a:pt x="19405" y="97282"/>
                  </a:lnTo>
                  <a:lnTo>
                    <a:pt x="17881" y="95885"/>
                  </a:lnTo>
                  <a:lnTo>
                    <a:pt x="16865" y="96266"/>
                  </a:lnTo>
                  <a:lnTo>
                    <a:pt x="15684" y="97536"/>
                  </a:lnTo>
                  <a:lnTo>
                    <a:pt x="15786" y="97028"/>
                  </a:lnTo>
                  <a:lnTo>
                    <a:pt x="15697" y="96266"/>
                  </a:lnTo>
                  <a:lnTo>
                    <a:pt x="15024" y="94742"/>
                  </a:lnTo>
                  <a:lnTo>
                    <a:pt x="14008" y="95123"/>
                  </a:lnTo>
                  <a:lnTo>
                    <a:pt x="14427" y="97332"/>
                  </a:lnTo>
                  <a:lnTo>
                    <a:pt x="15011" y="97409"/>
                  </a:lnTo>
                  <a:lnTo>
                    <a:pt x="14643" y="101727"/>
                  </a:lnTo>
                  <a:lnTo>
                    <a:pt x="16192" y="98044"/>
                  </a:lnTo>
                  <a:lnTo>
                    <a:pt x="16624" y="98933"/>
                  </a:lnTo>
                  <a:lnTo>
                    <a:pt x="16713" y="99187"/>
                  </a:lnTo>
                  <a:lnTo>
                    <a:pt x="17183" y="101473"/>
                  </a:lnTo>
                  <a:lnTo>
                    <a:pt x="16497" y="102095"/>
                  </a:lnTo>
                  <a:lnTo>
                    <a:pt x="16433" y="102362"/>
                  </a:lnTo>
                  <a:lnTo>
                    <a:pt x="17843" y="104267"/>
                  </a:lnTo>
                  <a:lnTo>
                    <a:pt x="17360" y="100584"/>
                  </a:lnTo>
                  <a:lnTo>
                    <a:pt x="18694" y="102870"/>
                  </a:lnTo>
                  <a:lnTo>
                    <a:pt x="18808" y="103378"/>
                  </a:lnTo>
                  <a:lnTo>
                    <a:pt x="18719" y="103632"/>
                  </a:lnTo>
                  <a:lnTo>
                    <a:pt x="19888" y="102235"/>
                  </a:lnTo>
                  <a:lnTo>
                    <a:pt x="19799" y="103378"/>
                  </a:lnTo>
                  <a:lnTo>
                    <a:pt x="20370" y="105283"/>
                  </a:lnTo>
                  <a:lnTo>
                    <a:pt x="19532" y="104648"/>
                  </a:lnTo>
                  <a:lnTo>
                    <a:pt x="22072" y="106934"/>
                  </a:lnTo>
                  <a:lnTo>
                    <a:pt x="22313" y="105283"/>
                  </a:lnTo>
                  <a:lnTo>
                    <a:pt x="22771" y="102235"/>
                  </a:lnTo>
                  <a:lnTo>
                    <a:pt x="22936" y="101092"/>
                  </a:lnTo>
                  <a:lnTo>
                    <a:pt x="24015" y="104013"/>
                  </a:lnTo>
                  <a:lnTo>
                    <a:pt x="24053" y="104394"/>
                  </a:lnTo>
                  <a:lnTo>
                    <a:pt x="23939" y="104648"/>
                  </a:lnTo>
                  <a:lnTo>
                    <a:pt x="26987" y="102870"/>
                  </a:lnTo>
                  <a:lnTo>
                    <a:pt x="23939" y="101346"/>
                  </a:lnTo>
                  <a:lnTo>
                    <a:pt x="25984" y="97409"/>
                  </a:lnTo>
                  <a:lnTo>
                    <a:pt x="28346" y="105156"/>
                  </a:lnTo>
                  <a:lnTo>
                    <a:pt x="28359" y="101981"/>
                  </a:lnTo>
                  <a:lnTo>
                    <a:pt x="29362" y="102235"/>
                  </a:lnTo>
                  <a:lnTo>
                    <a:pt x="29362" y="103505"/>
                  </a:lnTo>
                  <a:lnTo>
                    <a:pt x="29984" y="102108"/>
                  </a:lnTo>
                  <a:lnTo>
                    <a:pt x="30378" y="101219"/>
                  </a:lnTo>
                  <a:lnTo>
                    <a:pt x="29019" y="102108"/>
                  </a:lnTo>
                  <a:lnTo>
                    <a:pt x="29057" y="101981"/>
                  </a:lnTo>
                  <a:lnTo>
                    <a:pt x="29540" y="99949"/>
                  </a:lnTo>
                  <a:lnTo>
                    <a:pt x="30378" y="101219"/>
                  </a:lnTo>
                  <a:lnTo>
                    <a:pt x="31407" y="102743"/>
                  </a:lnTo>
                  <a:lnTo>
                    <a:pt x="32842" y="99949"/>
                  </a:lnTo>
                  <a:lnTo>
                    <a:pt x="33756" y="98171"/>
                  </a:lnTo>
                  <a:lnTo>
                    <a:pt x="34086" y="100114"/>
                  </a:lnTo>
                  <a:lnTo>
                    <a:pt x="34442" y="99695"/>
                  </a:lnTo>
                  <a:lnTo>
                    <a:pt x="34645" y="100825"/>
                  </a:lnTo>
                  <a:lnTo>
                    <a:pt x="34810" y="101688"/>
                  </a:lnTo>
                  <a:lnTo>
                    <a:pt x="34937" y="100711"/>
                  </a:lnTo>
                  <a:lnTo>
                    <a:pt x="34848" y="101854"/>
                  </a:lnTo>
                  <a:lnTo>
                    <a:pt x="35458" y="105029"/>
                  </a:lnTo>
                  <a:lnTo>
                    <a:pt x="36017" y="100711"/>
                  </a:lnTo>
                  <a:lnTo>
                    <a:pt x="36144" y="99695"/>
                  </a:lnTo>
                  <a:lnTo>
                    <a:pt x="36296" y="98552"/>
                  </a:lnTo>
                  <a:lnTo>
                    <a:pt x="37871" y="100685"/>
                  </a:lnTo>
                  <a:lnTo>
                    <a:pt x="37934" y="101688"/>
                  </a:lnTo>
                  <a:lnTo>
                    <a:pt x="37820" y="103759"/>
                  </a:lnTo>
                  <a:lnTo>
                    <a:pt x="36296" y="102362"/>
                  </a:lnTo>
                  <a:lnTo>
                    <a:pt x="38011" y="104775"/>
                  </a:lnTo>
                  <a:lnTo>
                    <a:pt x="38087" y="103759"/>
                  </a:lnTo>
                  <a:lnTo>
                    <a:pt x="38392" y="99949"/>
                  </a:lnTo>
                  <a:lnTo>
                    <a:pt x="40919" y="105537"/>
                  </a:lnTo>
                  <a:lnTo>
                    <a:pt x="42049" y="104521"/>
                  </a:lnTo>
                  <a:lnTo>
                    <a:pt x="41719" y="100711"/>
                  </a:lnTo>
                  <a:lnTo>
                    <a:pt x="44538" y="102616"/>
                  </a:lnTo>
                  <a:lnTo>
                    <a:pt x="46456" y="101092"/>
                  </a:lnTo>
                  <a:lnTo>
                    <a:pt x="46456" y="102489"/>
                  </a:lnTo>
                  <a:lnTo>
                    <a:pt x="50520" y="102870"/>
                  </a:lnTo>
                  <a:lnTo>
                    <a:pt x="52565" y="104013"/>
                  </a:lnTo>
                  <a:lnTo>
                    <a:pt x="52539" y="101092"/>
                  </a:lnTo>
                  <a:lnTo>
                    <a:pt x="52539" y="100838"/>
                  </a:lnTo>
                  <a:lnTo>
                    <a:pt x="54584" y="101346"/>
                  </a:lnTo>
                  <a:lnTo>
                    <a:pt x="55257" y="100838"/>
                  </a:lnTo>
                  <a:lnTo>
                    <a:pt x="55422" y="100711"/>
                  </a:lnTo>
                  <a:lnTo>
                    <a:pt x="55918" y="100330"/>
                  </a:lnTo>
                  <a:lnTo>
                    <a:pt x="55994" y="103378"/>
                  </a:lnTo>
                  <a:lnTo>
                    <a:pt x="55867" y="103759"/>
                  </a:lnTo>
                  <a:lnTo>
                    <a:pt x="55283" y="104648"/>
                  </a:lnTo>
                  <a:lnTo>
                    <a:pt x="56616" y="104533"/>
                  </a:lnTo>
                  <a:lnTo>
                    <a:pt x="56540" y="105371"/>
                  </a:lnTo>
                  <a:lnTo>
                    <a:pt x="56489" y="105918"/>
                  </a:lnTo>
                  <a:lnTo>
                    <a:pt x="56972" y="104432"/>
                  </a:lnTo>
                  <a:lnTo>
                    <a:pt x="56629" y="104482"/>
                  </a:lnTo>
                  <a:lnTo>
                    <a:pt x="56819" y="103251"/>
                  </a:lnTo>
                  <a:lnTo>
                    <a:pt x="57175" y="102616"/>
                  </a:lnTo>
                  <a:lnTo>
                    <a:pt x="57988" y="102108"/>
                  </a:lnTo>
                  <a:lnTo>
                    <a:pt x="57950" y="104902"/>
                  </a:lnTo>
                  <a:lnTo>
                    <a:pt x="59740" y="104648"/>
                  </a:lnTo>
                  <a:lnTo>
                    <a:pt x="60820" y="102108"/>
                  </a:lnTo>
                  <a:lnTo>
                    <a:pt x="61201" y="101219"/>
                  </a:lnTo>
                  <a:lnTo>
                    <a:pt x="63703" y="102870"/>
                  </a:lnTo>
                  <a:lnTo>
                    <a:pt x="63601" y="101219"/>
                  </a:lnTo>
                  <a:lnTo>
                    <a:pt x="62649" y="98552"/>
                  </a:lnTo>
                  <a:lnTo>
                    <a:pt x="61556" y="96520"/>
                  </a:lnTo>
                  <a:lnTo>
                    <a:pt x="61074" y="95631"/>
                  </a:lnTo>
                  <a:lnTo>
                    <a:pt x="63309" y="93599"/>
                  </a:lnTo>
                  <a:lnTo>
                    <a:pt x="63855" y="97116"/>
                  </a:lnTo>
                  <a:lnTo>
                    <a:pt x="63944" y="96901"/>
                  </a:lnTo>
                  <a:lnTo>
                    <a:pt x="64312" y="97282"/>
                  </a:lnTo>
                  <a:lnTo>
                    <a:pt x="64401" y="97536"/>
                  </a:lnTo>
                  <a:lnTo>
                    <a:pt x="64287" y="97955"/>
                  </a:lnTo>
                  <a:lnTo>
                    <a:pt x="64922" y="98044"/>
                  </a:lnTo>
                  <a:lnTo>
                    <a:pt x="65125" y="100076"/>
                  </a:lnTo>
                  <a:lnTo>
                    <a:pt x="65697" y="99441"/>
                  </a:lnTo>
                  <a:lnTo>
                    <a:pt x="65760" y="101092"/>
                  </a:lnTo>
                  <a:lnTo>
                    <a:pt x="65570" y="101219"/>
                  </a:lnTo>
                  <a:lnTo>
                    <a:pt x="65379" y="100965"/>
                  </a:lnTo>
                  <a:lnTo>
                    <a:pt x="64935" y="100330"/>
                  </a:lnTo>
                  <a:lnTo>
                    <a:pt x="64897" y="100965"/>
                  </a:lnTo>
                  <a:lnTo>
                    <a:pt x="64770" y="100850"/>
                  </a:lnTo>
                  <a:lnTo>
                    <a:pt x="64693" y="101092"/>
                  </a:lnTo>
                  <a:lnTo>
                    <a:pt x="65684" y="101346"/>
                  </a:lnTo>
                  <a:lnTo>
                    <a:pt x="66954" y="102489"/>
                  </a:lnTo>
                  <a:lnTo>
                    <a:pt x="67513" y="104013"/>
                  </a:lnTo>
                  <a:lnTo>
                    <a:pt x="67398" y="103378"/>
                  </a:lnTo>
                  <a:lnTo>
                    <a:pt x="67271" y="102362"/>
                  </a:lnTo>
                  <a:lnTo>
                    <a:pt x="67195" y="101219"/>
                  </a:lnTo>
                  <a:lnTo>
                    <a:pt x="67868" y="100838"/>
                  </a:lnTo>
                  <a:lnTo>
                    <a:pt x="69634" y="100584"/>
                  </a:lnTo>
                  <a:lnTo>
                    <a:pt x="68745" y="103251"/>
                  </a:lnTo>
                  <a:lnTo>
                    <a:pt x="69913" y="104267"/>
                  </a:lnTo>
                  <a:lnTo>
                    <a:pt x="70180" y="102743"/>
                  </a:lnTo>
                  <a:lnTo>
                    <a:pt x="71488" y="104140"/>
                  </a:lnTo>
                  <a:lnTo>
                    <a:pt x="71361" y="102743"/>
                  </a:lnTo>
                  <a:lnTo>
                    <a:pt x="71183" y="100965"/>
                  </a:lnTo>
                  <a:lnTo>
                    <a:pt x="71704" y="100965"/>
                  </a:lnTo>
                  <a:lnTo>
                    <a:pt x="72009" y="102489"/>
                  </a:lnTo>
                  <a:lnTo>
                    <a:pt x="72263" y="103251"/>
                  </a:lnTo>
                  <a:lnTo>
                    <a:pt x="73037" y="101727"/>
                  </a:lnTo>
                  <a:lnTo>
                    <a:pt x="76530" y="102362"/>
                  </a:lnTo>
                  <a:lnTo>
                    <a:pt x="76250" y="101727"/>
                  </a:lnTo>
                  <a:lnTo>
                    <a:pt x="75907" y="100965"/>
                  </a:lnTo>
                  <a:lnTo>
                    <a:pt x="75742" y="100584"/>
                  </a:lnTo>
                  <a:lnTo>
                    <a:pt x="75234" y="99441"/>
                  </a:lnTo>
                  <a:lnTo>
                    <a:pt x="75120" y="99187"/>
                  </a:lnTo>
                  <a:lnTo>
                    <a:pt x="74866" y="98945"/>
                  </a:lnTo>
                  <a:lnTo>
                    <a:pt x="74993" y="98780"/>
                  </a:lnTo>
                  <a:lnTo>
                    <a:pt x="76479" y="96901"/>
                  </a:lnTo>
                  <a:lnTo>
                    <a:pt x="77673" y="95377"/>
                  </a:lnTo>
                  <a:lnTo>
                    <a:pt x="81483" y="99822"/>
                  </a:lnTo>
                  <a:lnTo>
                    <a:pt x="84340" y="98171"/>
                  </a:lnTo>
                  <a:lnTo>
                    <a:pt x="84455" y="99187"/>
                  </a:lnTo>
                  <a:lnTo>
                    <a:pt x="85661" y="98171"/>
                  </a:lnTo>
                  <a:lnTo>
                    <a:pt x="86106" y="97790"/>
                  </a:lnTo>
                  <a:lnTo>
                    <a:pt x="88379" y="98044"/>
                  </a:lnTo>
                  <a:lnTo>
                    <a:pt x="88480" y="97790"/>
                  </a:lnTo>
                  <a:lnTo>
                    <a:pt x="89382" y="95758"/>
                  </a:lnTo>
                  <a:lnTo>
                    <a:pt x="89916" y="95631"/>
                  </a:lnTo>
                  <a:lnTo>
                    <a:pt x="90703" y="97116"/>
                  </a:lnTo>
                  <a:lnTo>
                    <a:pt x="90779" y="98679"/>
                  </a:lnTo>
                  <a:lnTo>
                    <a:pt x="92049" y="97790"/>
                  </a:lnTo>
                  <a:lnTo>
                    <a:pt x="92075" y="96647"/>
                  </a:lnTo>
                  <a:lnTo>
                    <a:pt x="94056" y="97917"/>
                  </a:lnTo>
                  <a:lnTo>
                    <a:pt x="94183" y="98171"/>
                  </a:lnTo>
                  <a:lnTo>
                    <a:pt x="93497" y="99288"/>
                  </a:lnTo>
                  <a:lnTo>
                    <a:pt x="93383" y="99695"/>
                  </a:lnTo>
                  <a:lnTo>
                    <a:pt x="93738" y="99822"/>
                  </a:lnTo>
                  <a:lnTo>
                    <a:pt x="94894" y="100203"/>
                  </a:lnTo>
                  <a:lnTo>
                    <a:pt x="95504" y="101727"/>
                  </a:lnTo>
                  <a:lnTo>
                    <a:pt x="96608" y="99568"/>
                  </a:lnTo>
                  <a:lnTo>
                    <a:pt x="97066" y="98679"/>
                  </a:lnTo>
                  <a:lnTo>
                    <a:pt x="96735" y="101473"/>
                  </a:lnTo>
                  <a:lnTo>
                    <a:pt x="98818" y="101854"/>
                  </a:lnTo>
                  <a:lnTo>
                    <a:pt x="99453" y="101092"/>
                  </a:lnTo>
                  <a:lnTo>
                    <a:pt x="99339" y="100685"/>
                  </a:lnTo>
                  <a:lnTo>
                    <a:pt x="98094" y="99187"/>
                  </a:lnTo>
                  <a:lnTo>
                    <a:pt x="98996" y="98806"/>
                  </a:lnTo>
                  <a:lnTo>
                    <a:pt x="100723" y="98933"/>
                  </a:lnTo>
                  <a:lnTo>
                    <a:pt x="100698" y="102489"/>
                  </a:lnTo>
                  <a:lnTo>
                    <a:pt x="104876" y="106299"/>
                  </a:lnTo>
                  <a:lnTo>
                    <a:pt x="105829" y="98806"/>
                  </a:lnTo>
                  <a:lnTo>
                    <a:pt x="105841" y="98679"/>
                  </a:lnTo>
                  <a:lnTo>
                    <a:pt x="106095" y="96647"/>
                  </a:lnTo>
                  <a:lnTo>
                    <a:pt x="106222" y="95631"/>
                  </a:lnTo>
                  <a:lnTo>
                    <a:pt x="106260" y="95377"/>
                  </a:lnTo>
                  <a:lnTo>
                    <a:pt x="106375" y="94488"/>
                  </a:lnTo>
                  <a:lnTo>
                    <a:pt x="108178" y="97790"/>
                  </a:lnTo>
                  <a:lnTo>
                    <a:pt x="108356" y="96774"/>
                  </a:lnTo>
                  <a:lnTo>
                    <a:pt x="110083" y="97028"/>
                  </a:lnTo>
                  <a:lnTo>
                    <a:pt x="112471" y="101854"/>
                  </a:lnTo>
                  <a:lnTo>
                    <a:pt x="112991" y="101727"/>
                  </a:lnTo>
                  <a:lnTo>
                    <a:pt x="115544" y="103378"/>
                  </a:lnTo>
                  <a:lnTo>
                    <a:pt x="115290" y="101727"/>
                  </a:lnTo>
                  <a:lnTo>
                    <a:pt x="114541" y="96774"/>
                  </a:lnTo>
                  <a:lnTo>
                    <a:pt x="114490" y="96393"/>
                  </a:lnTo>
                  <a:lnTo>
                    <a:pt x="117068" y="97409"/>
                  </a:lnTo>
                  <a:lnTo>
                    <a:pt x="116649" y="96393"/>
                  </a:lnTo>
                  <a:lnTo>
                    <a:pt x="116535" y="96012"/>
                  </a:lnTo>
                  <a:lnTo>
                    <a:pt x="116205" y="94488"/>
                  </a:lnTo>
                  <a:lnTo>
                    <a:pt x="116065" y="93853"/>
                  </a:lnTo>
                  <a:lnTo>
                    <a:pt x="115874" y="92964"/>
                  </a:lnTo>
                  <a:lnTo>
                    <a:pt x="117513" y="91567"/>
                  </a:lnTo>
                  <a:lnTo>
                    <a:pt x="119240" y="91821"/>
                  </a:lnTo>
                  <a:lnTo>
                    <a:pt x="120015" y="95465"/>
                  </a:lnTo>
                  <a:lnTo>
                    <a:pt x="120142" y="96647"/>
                  </a:lnTo>
                  <a:lnTo>
                    <a:pt x="119329" y="97663"/>
                  </a:lnTo>
                  <a:lnTo>
                    <a:pt x="118935" y="97790"/>
                  </a:lnTo>
                  <a:lnTo>
                    <a:pt x="118770" y="97536"/>
                  </a:lnTo>
                  <a:lnTo>
                    <a:pt x="118656" y="97028"/>
                  </a:lnTo>
                  <a:lnTo>
                    <a:pt x="117652" y="98044"/>
                  </a:lnTo>
                  <a:lnTo>
                    <a:pt x="117614" y="98298"/>
                  </a:lnTo>
                  <a:lnTo>
                    <a:pt x="118364" y="99314"/>
                  </a:lnTo>
                  <a:lnTo>
                    <a:pt x="118427" y="98171"/>
                  </a:lnTo>
                  <a:lnTo>
                    <a:pt x="119418" y="99314"/>
                  </a:lnTo>
                  <a:lnTo>
                    <a:pt x="121539" y="98844"/>
                  </a:lnTo>
                  <a:lnTo>
                    <a:pt x="121691" y="98945"/>
                  </a:lnTo>
                  <a:lnTo>
                    <a:pt x="121437" y="100965"/>
                  </a:lnTo>
                  <a:lnTo>
                    <a:pt x="122555" y="99568"/>
                  </a:lnTo>
                  <a:lnTo>
                    <a:pt x="122237" y="99288"/>
                  </a:lnTo>
                  <a:lnTo>
                    <a:pt x="123088" y="99822"/>
                  </a:lnTo>
                  <a:lnTo>
                    <a:pt x="123863" y="98298"/>
                  </a:lnTo>
                  <a:lnTo>
                    <a:pt x="123926" y="98171"/>
                  </a:lnTo>
                  <a:lnTo>
                    <a:pt x="124053" y="97917"/>
                  </a:lnTo>
                  <a:lnTo>
                    <a:pt x="126428" y="98806"/>
                  </a:lnTo>
                  <a:lnTo>
                    <a:pt x="125996" y="98171"/>
                  </a:lnTo>
                  <a:lnTo>
                    <a:pt x="125895" y="97917"/>
                  </a:lnTo>
                  <a:lnTo>
                    <a:pt x="125857" y="97790"/>
                  </a:lnTo>
                  <a:lnTo>
                    <a:pt x="125476" y="96774"/>
                  </a:lnTo>
                  <a:lnTo>
                    <a:pt x="125831" y="96774"/>
                  </a:lnTo>
                  <a:lnTo>
                    <a:pt x="129273" y="97790"/>
                  </a:lnTo>
                  <a:lnTo>
                    <a:pt x="128600" y="96774"/>
                  </a:lnTo>
                  <a:lnTo>
                    <a:pt x="126936" y="94234"/>
                  </a:lnTo>
                  <a:lnTo>
                    <a:pt x="129057" y="93345"/>
                  </a:lnTo>
                  <a:lnTo>
                    <a:pt x="130314" y="94830"/>
                  </a:lnTo>
                  <a:lnTo>
                    <a:pt x="130441" y="95377"/>
                  </a:lnTo>
                  <a:lnTo>
                    <a:pt x="129273" y="97790"/>
                  </a:lnTo>
                  <a:lnTo>
                    <a:pt x="129222" y="97917"/>
                  </a:lnTo>
                  <a:lnTo>
                    <a:pt x="131216" y="96012"/>
                  </a:lnTo>
                  <a:lnTo>
                    <a:pt x="132575" y="97028"/>
                  </a:lnTo>
                  <a:lnTo>
                    <a:pt x="132702" y="97282"/>
                  </a:lnTo>
                  <a:lnTo>
                    <a:pt x="131559" y="100330"/>
                  </a:lnTo>
                  <a:lnTo>
                    <a:pt x="133248" y="97663"/>
                  </a:lnTo>
                  <a:lnTo>
                    <a:pt x="135534" y="101346"/>
                  </a:lnTo>
                  <a:lnTo>
                    <a:pt x="136613" y="101688"/>
                  </a:lnTo>
                  <a:lnTo>
                    <a:pt x="136652" y="101854"/>
                  </a:lnTo>
                  <a:lnTo>
                    <a:pt x="136448" y="102095"/>
                  </a:lnTo>
                  <a:lnTo>
                    <a:pt x="137439" y="101981"/>
                  </a:lnTo>
                  <a:lnTo>
                    <a:pt x="136499" y="99568"/>
                  </a:lnTo>
                  <a:lnTo>
                    <a:pt x="137172" y="99949"/>
                  </a:lnTo>
                  <a:lnTo>
                    <a:pt x="137706" y="99949"/>
                  </a:lnTo>
                  <a:lnTo>
                    <a:pt x="137833" y="100965"/>
                  </a:lnTo>
                  <a:lnTo>
                    <a:pt x="138163" y="99568"/>
                  </a:lnTo>
                  <a:lnTo>
                    <a:pt x="138087" y="98933"/>
                  </a:lnTo>
                  <a:lnTo>
                    <a:pt x="137274" y="97663"/>
                  </a:lnTo>
                  <a:lnTo>
                    <a:pt x="136867" y="97028"/>
                  </a:lnTo>
                  <a:lnTo>
                    <a:pt x="136982" y="96393"/>
                  </a:lnTo>
                  <a:lnTo>
                    <a:pt x="137134" y="96012"/>
                  </a:lnTo>
                  <a:lnTo>
                    <a:pt x="137744" y="94488"/>
                  </a:lnTo>
                  <a:lnTo>
                    <a:pt x="138531" y="95377"/>
                  </a:lnTo>
                  <a:lnTo>
                    <a:pt x="138061" y="95250"/>
                  </a:lnTo>
                  <a:lnTo>
                    <a:pt x="141592" y="99314"/>
                  </a:lnTo>
                  <a:lnTo>
                    <a:pt x="140614" y="99656"/>
                  </a:lnTo>
                  <a:lnTo>
                    <a:pt x="141020" y="99949"/>
                  </a:lnTo>
                  <a:lnTo>
                    <a:pt x="141071" y="100584"/>
                  </a:lnTo>
                  <a:lnTo>
                    <a:pt x="141033" y="100711"/>
                  </a:lnTo>
                  <a:lnTo>
                    <a:pt x="140906" y="100825"/>
                  </a:lnTo>
                  <a:lnTo>
                    <a:pt x="143802" y="103378"/>
                  </a:lnTo>
                  <a:lnTo>
                    <a:pt x="141528" y="97028"/>
                  </a:lnTo>
                  <a:lnTo>
                    <a:pt x="144132" y="96774"/>
                  </a:lnTo>
                  <a:lnTo>
                    <a:pt x="144157" y="98679"/>
                  </a:lnTo>
                  <a:lnTo>
                    <a:pt x="144564" y="99212"/>
                  </a:lnTo>
                  <a:lnTo>
                    <a:pt x="144653" y="96774"/>
                  </a:lnTo>
                  <a:lnTo>
                    <a:pt x="144716" y="96520"/>
                  </a:lnTo>
                  <a:lnTo>
                    <a:pt x="144970" y="96012"/>
                  </a:lnTo>
                  <a:lnTo>
                    <a:pt x="145415" y="95123"/>
                  </a:lnTo>
                  <a:lnTo>
                    <a:pt x="147281" y="96266"/>
                  </a:lnTo>
                  <a:lnTo>
                    <a:pt x="147180" y="95123"/>
                  </a:lnTo>
                  <a:lnTo>
                    <a:pt x="147078" y="93853"/>
                  </a:lnTo>
                  <a:lnTo>
                    <a:pt x="147967" y="93853"/>
                  </a:lnTo>
                  <a:lnTo>
                    <a:pt x="146875" y="93345"/>
                  </a:lnTo>
                  <a:lnTo>
                    <a:pt x="146888" y="92837"/>
                  </a:lnTo>
                  <a:lnTo>
                    <a:pt x="146939" y="91567"/>
                  </a:lnTo>
                  <a:lnTo>
                    <a:pt x="146951" y="91440"/>
                  </a:lnTo>
                  <a:lnTo>
                    <a:pt x="147815" y="91567"/>
                  </a:lnTo>
                  <a:lnTo>
                    <a:pt x="147993" y="91440"/>
                  </a:lnTo>
                  <a:lnTo>
                    <a:pt x="148805" y="90855"/>
                  </a:lnTo>
                  <a:lnTo>
                    <a:pt x="149301" y="89154"/>
                  </a:lnTo>
                  <a:lnTo>
                    <a:pt x="151879" y="95504"/>
                  </a:lnTo>
                  <a:lnTo>
                    <a:pt x="153352" y="93091"/>
                  </a:lnTo>
                  <a:lnTo>
                    <a:pt x="154254" y="94107"/>
                  </a:lnTo>
                  <a:lnTo>
                    <a:pt x="154292" y="94615"/>
                  </a:lnTo>
                  <a:lnTo>
                    <a:pt x="153936" y="96520"/>
                  </a:lnTo>
                  <a:lnTo>
                    <a:pt x="154787" y="97282"/>
                  </a:lnTo>
                  <a:lnTo>
                    <a:pt x="156222" y="94996"/>
                  </a:lnTo>
                  <a:lnTo>
                    <a:pt x="156324" y="94830"/>
                  </a:lnTo>
                  <a:lnTo>
                    <a:pt x="156083" y="94996"/>
                  </a:lnTo>
                  <a:lnTo>
                    <a:pt x="156908" y="93091"/>
                  </a:lnTo>
                  <a:lnTo>
                    <a:pt x="156959" y="92964"/>
                  </a:lnTo>
                  <a:lnTo>
                    <a:pt x="157073" y="92710"/>
                  </a:lnTo>
                  <a:lnTo>
                    <a:pt x="157035" y="92583"/>
                  </a:lnTo>
                  <a:lnTo>
                    <a:pt x="156502" y="91643"/>
                  </a:lnTo>
                  <a:lnTo>
                    <a:pt x="155803" y="92964"/>
                  </a:lnTo>
                  <a:lnTo>
                    <a:pt x="155130" y="92583"/>
                  </a:lnTo>
                  <a:lnTo>
                    <a:pt x="155663" y="91059"/>
                  </a:lnTo>
                  <a:lnTo>
                    <a:pt x="155549" y="90297"/>
                  </a:lnTo>
                  <a:lnTo>
                    <a:pt x="155067" y="89154"/>
                  </a:lnTo>
                  <a:lnTo>
                    <a:pt x="155854" y="90512"/>
                  </a:lnTo>
                  <a:lnTo>
                    <a:pt x="156502" y="91643"/>
                  </a:lnTo>
                  <a:lnTo>
                    <a:pt x="156654" y="91338"/>
                  </a:lnTo>
                  <a:lnTo>
                    <a:pt x="156603" y="91821"/>
                  </a:lnTo>
                  <a:lnTo>
                    <a:pt x="157035" y="92583"/>
                  </a:lnTo>
                  <a:lnTo>
                    <a:pt x="157784" y="91059"/>
                  </a:lnTo>
                  <a:lnTo>
                    <a:pt x="157175" y="91135"/>
                  </a:lnTo>
                  <a:lnTo>
                    <a:pt x="157238" y="90424"/>
                  </a:lnTo>
                  <a:lnTo>
                    <a:pt x="157353" y="89154"/>
                  </a:lnTo>
                  <a:lnTo>
                    <a:pt x="157378" y="88773"/>
                  </a:lnTo>
                  <a:lnTo>
                    <a:pt x="157416" y="88392"/>
                  </a:lnTo>
                  <a:lnTo>
                    <a:pt x="157581" y="86487"/>
                  </a:lnTo>
                  <a:lnTo>
                    <a:pt x="159600" y="88773"/>
                  </a:lnTo>
                  <a:lnTo>
                    <a:pt x="160464" y="94869"/>
                  </a:lnTo>
                  <a:lnTo>
                    <a:pt x="163360" y="97282"/>
                  </a:lnTo>
                  <a:lnTo>
                    <a:pt x="164426" y="91059"/>
                  </a:lnTo>
                  <a:lnTo>
                    <a:pt x="167894" y="92202"/>
                  </a:lnTo>
                  <a:lnTo>
                    <a:pt x="166687" y="91186"/>
                  </a:lnTo>
                  <a:lnTo>
                    <a:pt x="166687" y="91059"/>
                  </a:lnTo>
                  <a:lnTo>
                    <a:pt x="166763" y="88773"/>
                  </a:lnTo>
                  <a:lnTo>
                    <a:pt x="168630" y="90551"/>
                  </a:lnTo>
                  <a:lnTo>
                    <a:pt x="169532" y="89408"/>
                  </a:lnTo>
                  <a:lnTo>
                    <a:pt x="169710" y="91186"/>
                  </a:lnTo>
                  <a:lnTo>
                    <a:pt x="169824" y="91643"/>
                  </a:lnTo>
                  <a:lnTo>
                    <a:pt x="170510" y="92202"/>
                  </a:lnTo>
                  <a:lnTo>
                    <a:pt x="171145" y="93345"/>
                  </a:lnTo>
                  <a:lnTo>
                    <a:pt x="170865" y="91821"/>
                  </a:lnTo>
                  <a:lnTo>
                    <a:pt x="173545" y="93091"/>
                  </a:lnTo>
                  <a:lnTo>
                    <a:pt x="173443" y="91821"/>
                  </a:lnTo>
                  <a:lnTo>
                    <a:pt x="173240" y="89408"/>
                  </a:lnTo>
                  <a:lnTo>
                    <a:pt x="173202" y="89027"/>
                  </a:lnTo>
                  <a:lnTo>
                    <a:pt x="175056" y="91440"/>
                  </a:lnTo>
                  <a:lnTo>
                    <a:pt x="177850" y="92202"/>
                  </a:lnTo>
                  <a:lnTo>
                    <a:pt x="177533" y="89027"/>
                  </a:lnTo>
                  <a:lnTo>
                    <a:pt x="177507" y="88773"/>
                  </a:lnTo>
                  <a:lnTo>
                    <a:pt x="177266" y="86487"/>
                  </a:lnTo>
                  <a:lnTo>
                    <a:pt x="177139" y="85217"/>
                  </a:lnTo>
                  <a:lnTo>
                    <a:pt x="179768" y="85471"/>
                  </a:lnTo>
                  <a:lnTo>
                    <a:pt x="179501" y="86995"/>
                  </a:lnTo>
                  <a:lnTo>
                    <a:pt x="179412" y="87934"/>
                  </a:lnTo>
                  <a:lnTo>
                    <a:pt x="180581" y="89027"/>
                  </a:lnTo>
                  <a:lnTo>
                    <a:pt x="180619" y="89281"/>
                  </a:lnTo>
                  <a:lnTo>
                    <a:pt x="179285" y="90932"/>
                  </a:lnTo>
                  <a:lnTo>
                    <a:pt x="180124" y="90932"/>
                  </a:lnTo>
                  <a:lnTo>
                    <a:pt x="180936" y="91186"/>
                  </a:lnTo>
                  <a:lnTo>
                    <a:pt x="180721" y="89662"/>
                  </a:lnTo>
                  <a:lnTo>
                    <a:pt x="181419" y="90932"/>
                  </a:lnTo>
                  <a:lnTo>
                    <a:pt x="181775" y="89662"/>
                  </a:lnTo>
                  <a:lnTo>
                    <a:pt x="182626" y="86614"/>
                  </a:lnTo>
                  <a:lnTo>
                    <a:pt x="183680" y="88379"/>
                  </a:lnTo>
                  <a:lnTo>
                    <a:pt x="183515" y="89154"/>
                  </a:lnTo>
                  <a:lnTo>
                    <a:pt x="183807" y="88785"/>
                  </a:lnTo>
                  <a:lnTo>
                    <a:pt x="183692" y="88379"/>
                  </a:lnTo>
                  <a:lnTo>
                    <a:pt x="183819" y="87884"/>
                  </a:lnTo>
                  <a:lnTo>
                    <a:pt x="183819" y="86614"/>
                  </a:lnTo>
                  <a:lnTo>
                    <a:pt x="183692" y="85344"/>
                  </a:lnTo>
                  <a:lnTo>
                    <a:pt x="184658" y="85344"/>
                  </a:lnTo>
                  <a:lnTo>
                    <a:pt x="184937" y="85217"/>
                  </a:lnTo>
                  <a:lnTo>
                    <a:pt x="186067" y="84709"/>
                  </a:lnTo>
                  <a:lnTo>
                    <a:pt x="185839" y="84328"/>
                  </a:lnTo>
                  <a:lnTo>
                    <a:pt x="185547" y="83820"/>
                  </a:lnTo>
                  <a:lnTo>
                    <a:pt x="184886" y="82677"/>
                  </a:lnTo>
                  <a:lnTo>
                    <a:pt x="188468" y="88519"/>
                  </a:lnTo>
                  <a:lnTo>
                    <a:pt x="191211" y="82677"/>
                  </a:lnTo>
                  <a:lnTo>
                    <a:pt x="191998" y="81026"/>
                  </a:lnTo>
                  <a:lnTo>
                    <a:pt x="195072" y="86055"/>
                  </a:lnTo>
                  <a:lnTo>
                    <a:pt x="194741" y="86245"/>
                  </a:lnTo>
                  <a:lnTo>
                    <a:pt x="195440" y="86575"/>
                  </a:lnTo>
                  <a:lnTo>
                    <a:pt x="195326" y="86372"/>
                  </a:lnTo>
                  <a:lnTo>
                    <a:pt x="195224" y="86207"/>
                  </a:lnTo>
                  <a:lnTo>
                    <a:pt x="196824" y="85090"/>
                  </a:lnTo>
                  <a:lnTo>
                    <a:pt x="198920" y="84074"/>
                  </a:lnTo>
                  <a:lnTo>
                    <a:pt x="200545" y="83693"/>
                  </a:lnTo>
                  <a:lnTo>
                    <a:pt x="200609" y="84455"/>
                  </a:lnTo>
                  <a:lnTo>
                    <a:pt x="200710" y="84709"/>
                  </a:lnTo>
                  <a:lnTo>
                    <a:pt x="200367" y="84582"/>
                  </a:lnTo>
                  <a:lnTo>
                    <a:pt x="202958" y="86106"/>
                  </a:lnTo>
                  <a:lnTo>
                    <a:pt x="202565" y="84709"/>
                  </a:lnTo>
                  <a:lnTo>
                    <a:pt x="202272" y="83693"/>
                  </a:lnTo>
                  <a:lnTo>
                    <a:pt x="201523" y="81026"/>
                  </a:lnTo>
                  <a:lnTo>
                    <a:pt x="200812" y="78486"/>
                  </a:lnTo>
                  <a:lnTo>
                    <a:pt x="203746" y="80137"/>
                  </a:lnTo>
                  <a:lnTo>
                    <a:pt x="205625" y="83185"/>
                  </a:lnTo>
                  <a:lnTo>
                    <a:pt x="202679" y="82169"/>
                  </a:lnTo>
                  <a:lnTo>
                    <a:pt x="203695" y="83312"/>
                  </a:lnTo>
                  <a:lnTo>
                    <a:pt x="205181" y="89916"/>
                  </a:lnTo>
                  <a:lnTo>
                    <a:pt x="206425" y="83185"/>
                  </a:lnTo>
                  <a:lnTo>
                    <a:pt x="206679" y="81788"/>
                  </a:lnTo>
                  <a:lnTo>
                    <a:pt x="208927" y="85217"/>
                  </a:lnTo>
                  <a:lnTo>
                    <a:pt x="208978" y="85598"/>
                  </a:lnTo>
                  <a:lnTo>
                    <a:pt x="208851" y="85725"/>
                  </a:lnTo>
                  <a:lnTo>
                    <a:pt x="208838" y="85979"/>
                  </a:lnTo>
                  <a:lnTo>
                    <a:pt x="210451" y="88011"/>
                  </a:lnTo>
                  <a:lnTo>
                    <a:pt x="211569" y="82804"/>
                  </a:lnTo>
                  <a:lnTo>
                    <a:pt x="213829" y="82931"/>
                  </a:lnTo>
                  <a:lnTo>
                    <a:pt x="213880" y="83693"/>
                  </a:lnTo>
                  <a:lnTo>
                    <a:pt x="213995" y="83947"/>
                  </a:lnTo>
                  <a:lnTo>
                    <a:pt x="214274" y="82804"/>
                  </a:lnTo>
                  <a:lnTo>
                    <a:pt x="214528" y="81788"/>
                  </a:lnTo>
                  <a:lnTo>
                    <a:pt x="214909" y="80264"/>
                  </a:lnTo>
                  <a:lnTo>
                    <a:pt x="217538" y="78740"/>
                  </a:lnTo>
                  <a:lnTo>
                    <a:pt x="217893" y="78486"/>
                  </a:lnTo>
                  <a:lnTo>
                    <a:pt x="218770" y="77851"/>
                  </a:lnTo>
                  <a:lnTo>
                    <a:pt x="218668" y="77470"/>
                  </a:lnTo>
                  <a:lnTo>
                    <a:pt x="218605" y="77343"/>
                  </a:lnTo>
                  <a:lnTo>
                    <a:pt x="220345" y="76200"/>
                  </a:lnTo>
                  <a:lnTo>
                    <a:pt x="221208" y="77597"/>
                  </a:lnTo>
                  <a:lnTo>
                    <a:pt x="222783" y="78613"/>
                  </a:lnTo>
                  <a:lnTo>
                    <a:pt x="223431" y="81407"/>
                  </a:lnTo>
                  <a:lnTo>
                    <a:pt x="221703" y="81788"/>
                  </a:lnTo>
                  <a:lnTo>
                    <a:pt x="223240" y="85344"/>
                  </a:lnTo>
                  <a:lnTo>
                    <a:pt x="223977" y="81280"/>
                  </a:lnTo>
                  <a:lnTo>
                    <a:pt x="225005" y="81788"/>
                  </a:lnTo>
                  <a:lnTo>
                    <a:pt x="225171" y="83439"/>
                  </a:lnTo>
                  <a:lnTo>
                    <a:pt x="227787" y="82423"/>
                  </a:lnTo>
                  <a:lnTo>
                    <a:pt x="227609" y="81280"/>
                  </a:lnTo>
                  <a:lnTo>
                    <a:pt x="227139" y="78359"/>
                  </a:lnTo>
                  <a:lnTo>
                    <a:pt x="230098" y="78105"/>
                  </a:lnTo>
                  <a:lnTo>
                    <a:pt x="229628" y="77089"/>
                  </a:lnTo>
                  <a:lnTo>
                    <a:pt x="229730" y="76200"/>
                  </a:lnTo>
                  <a:lnTo>
                    <a:pt x="229831" y="75692"/>
                  </a:lnTo>
                  <a:lnTo>
                    <a:pt x="229997" y="74930"/>
                  </a:lnTo>
                  <a:lnTo>
                    <a:pt x="230047" y="74676"/>
                  </a:lnTo>
                  <a:lnTo>
                    <a:pt x="230466" y="72644"/>
                  </a:lnTo>
                  <a:lnTo>
                    <a:pt x="231305" y="78994"/>
                  </a:lnTo>
                  <a:lnTo>
                    <a:pt x="232371" y="75692"/>
                  </a:lnTo>
                  <a:lnTo>
                    <a:pt x="233578" y="79756"/>
                  </a:lnTo>
                  <a:lnTo>
                    <a:pt x="236232" y="75692"/>
                  </a:lnTo>
                  <a:lnTo>
                    <a:pt x="236562" y="75184"/>
                  </a:lnTo>
                  <a:lnTo>
                    <a:pt x="238290" y="74041"/>
                  </a:lnTo>
                  <a:lnTo>
                    <a:pt x="238048" y="75565"/>
                  </a:lnTo>
                  <a:lnTo>
                    <a:pt x="239255" y="74041"/>
                  </a:lnTo>
                  <a:lnTo>
                    <a:pt x="239356" y="73914"/>
                  </a:lnTo>
                  <a:lnTo>
                    <a:pt x="241439" y="73533"/>
                  </a:lnTo>
                  <a:lnTo>
                    <a:pt x="242493" y="81534"/>
                  </a:lnTo>
                  <a:lnTo>
                    <a:pt x="247205" y="74676"/>
                  </a:lnTo>
                  <a:lnTo>
                    <a:pt x="249821" y="80391"/>
                  </a:lnTo>
                  <a:lnTo>
                    <a:pt x="252958" y="76835"/>
                  </a:lnTo>
                  <a:lnTo>
                    <a:pt x="257340" y="80264"/>
                  </a:lnTo>
                  <a:lnTo>
                    <a:pt x="261543" y="78994"/>
                  </a:lnTo>
                  <a:lnTo>
                    <a:pt x="260553" y="76835"/>
                  </a:lnTo>
                  <a:lnTo>
                    <a:pt x="259562" y="74676"/>
                  </a:lnTo>
                  <a:lnTo>
                    <a:pt x="259041" y="73533"/>
                  </a:lnTo>
                  <a:lnTo>
                    <a:pt x="258876" y="73152"/>
                  </a:lnTo>
                  <a:lnTo>
                    <a:pt x="262750" y="78613"/>
                  </a:lnTo>
                  <a:lnTo>
                    <a:pt x="262496" y="77558"/>
                  </a:lnTo>
                  <a:lnTo>
                    <a:pt x="263791" y="78397"/>
                  </a:lnTo>
                  <a:lnTo>
                    <a:pt x="262255" y="76504"/>
                  </a:lnTo>
                  <a:lnTo>
                    <a:pt x="262140" y="76009"/>
                  </a:lnTo>
                  <a:lnTo>
                    <a:pt x="261480" y="73152"/>
                  </a:lnTo>
                  <a:lnTo>
                    <a:pt x="261353" y="72644"/>
                  </a:lnTo>
                  <a:lnTo>
                    <a:pt x="261302" y="72390"/>
                  </a:lnTo>
                  <a:lnTo>
                    <a:pt x="262216" y="71755"/>
                  </a:lnTo>
                  <a:lnTo>
                    <a:pt x="262623" y="71882"/>
                  </a:lnTo>
                  <a:lnTo>
                    <a:pt x="262699" y="72085"/>
                  </a:lnTo>
                  <a:lnTo>
                    <a:pt x="262788" y="72263"/>
                  </a:lnTo>
                  <a:lnTo>
                    <a:pt x="263194" y="73266"/>
                  </a:lnTo>
                  <a:lnTo>
                    <a:pt x="262153" y="75971"/>
                  </a:lnTo>
                  <a:lnTo>
                    <a:pt x="265430" y="74650"/>
                  </a:lnTo>
                  <a:lnTo>
                    <a:pt x="263842" y="73164"/>
                  </a:lnTo>
                  <a:lnTo>
                    <a:pt x="266509" y="75438"/>
                  </a:lnTo>
                  <a:lnTo>
                    <a:pt x="267576" y="77089"/>
                  </a:lnTo>
                  <a:lnTo>
                    <a:pt x="265836" y="76962"/>
                  </a:lnTo>
                  <a:lnTo>
                    <a:pt x="266192" y="78359"/>
                  </a:lnTo>
                  <a:lnTo>
                    <a:pt x="268465" y="78486"/>
                  </a:lnTo>
                  <a:lnTo>
                    <a:pt x="267614" y="80899"/>
                  </a:lnTo>
                  <a:lnTo>
                    <a:pt x="269379" y="82296"/>
                  </a:lnTo>
                  <a:lnTo>
                    <a:pt x="268655" y="80010"/>
                  </a:lnTo>
                  <a:lnTo>
                    <a:pt x="269519" y="78867"/>
                  </a:lnTo>
                  <a:lnTo>
                    <a:pt x="270929" y="79502"/>
                  </a:lnTo>
                  <a:lnTo>
                    <a:pt x="270357" y="78867"/>
                  </a:lnTo>
                  <a:lnTo>
                    <a:pt x="268732" y="77089"/>
                  </a:lnTo>
                  <a:lnTo>
                    <a:pt x="268770" y="76708"/>
                  </a:lnTo>
                  <a:lnTo>
                    <a:pt x="271030" y="73025"/>
                  </a:lnTo>
                  <a:lnTo>
                    <a:pt x="272275" y="81661"/>
                  </a:lnTo>
                  <a:lnTo>
                    <a:pt x="274713" y="77851"/>
                  </a:lnTo>
                  <a:lnTo>
                    <a:pt x="274129" y="80010"/>
                  </a:lnTo>
                  <a:lnTo>
                    <a:pt x="275475" y="78486"/>
                  </a:lnTo>
                  <a:lnTo>
                    <a:pt x="279958" y="78867"/>
                  </a:lnTo>
                  <a:lnTo>
                    <a:pt x="279996" y="78486"/>
                  </a:lnTo>
                  <a:lnTo>
                    <a:pt x="280060" y="77851"/>
                  </a:lnTo>
                  <a:lnTo>
                    <a:pt x="280517" y="73533"/>
                  </a:lnTo>
                  <a:lnTo>
                    <a:pt x="280936" y="74168"/>
                  </a:lnTo>
                  <a:lnTo>
                    <a:pt x="281635" y="75819"/>
                  </a:lnTo>
                  <a:lnTo>
                    <a:pt x="281025" y="76454"/>
                  </a:lnTo>
                  <a:lnTo>
                    <a:pt x="284937" y="76454"/>
                  </a:lnTo>
                  <a:lnTo>
                    <a:pt x="286359" y="73533"/>
                  </a:lnTo>
                  <a:lnTo>
                    <a:pt x="286613" y="73025"/>
                  </a:lnTo>
                  <a:lnTo>
                    <a:pt x="287223" y="71755"/>
                  </a:lnTo>
                  <a:lnTo>
                    <a:pt x="288150" y="69850"/>
                  </a:lnTo>
                  <a:lnTo>
                    <a:pt x="288277" y="69596"/>
                  </a:lnTo>
                  <a:lnTo>
                    <a:pt x="288340" y="69469"/>
                  </a:lnTo>
                  <a:lnTo>
                    <a:pt x="291884" y="71882"/>
                  </a:lnTo>
                  <a:lnTo>
                    <a:pt x="291909" y="73533"/>
                  </a:lnTo>
                  <a:lnTo>
                    <a:pt x="292392" y="73025"/>
                  </a:lnTo>
                  <a:lnTo>
                    <a:pt x="292519" y="72644"/>
                  </a:lnTo>
                  <a:lnTo>
                    <a:pt x="292544" y="70358"/>
                  </a:lnTo>
                  <a:lnTo>
                    <a:pt x="293725" y="71755"/>
                  </a:lnTo>
                  <a:lnTo>
                    <a:pt x="293763" y="73406"/>
                  </a:lnTo>
                  <a:lnTo>
                    <a:pt x="294106" y="73406"/>
                  </a:lnTo>
                  <a:lnTo>
                    <a:pt x="295427" y="70358"/>
                  </a:lnTo>
                  <a:lnTo>
                    <a:pt x="296532" y="70993"/>
                  </a:lnTo>
                  <a:lnTo>
                    <a:pt x="296087" y="72898"/>
                  </a:lnTo>
                  <a:lnTo>
                    <a:pt x="300164" y="74168"/>
                  </a:lnTo>
                  <a:lnTo>
                    <a:pt x="300570" y="70358"/>
                  </a:lnTo>
                  <a:lnTo>
                    <a:pt x="300672" y="69469"/>
                  </a:lnTo>
                  <a:lnTo>
                    <a:pt x="300850" y="67691"/>
                  </a:lnTo>
                  <a:lnTo>
                    <a:pt x="300863" y="67564"/>
                  </a:lnTo>
                  <a:lnTo>
                    <a:pt x="303276" y="66167"/>
                  </a:lnTo>
                  <a:lnTo>
                    <a:pt x="303720" y="65913"/>
                  </a:lnTo>
                  <a:lnTo>
                    <a:pt x="304634" y="70358"/>
                  </a:lnTo>
                  <a:lnTo>
                    <a:pt x="309410" y="71755"/>
                  </a:lnTo>
                  <a:lnTo>
                    <a:pt x="309511" y="72390"/>
                  </a:lnTo>
                  <a:lnTo>
                    <a:pt x="313880" y="72009"/>
                  </a:lnTo>
                  <a:lnTo>
                    <a:pt x="315963" y="67056"/>
                  </a:lnTo>
                  <a:lnTo>
                    <a:pt x="319532" y="64516"/>
                  </a:lnTo>
                  <a:lnTo>
                    <a:pt x="323024" y="68834"/>
                  </a:lnTo>
                  <a:lnTo>
                    <a:pt x="328256" y="64770"/>
                  </a:lnTo>
                  <a:lnTo>
                    <a:pt x="332790" y="66675"/>
                  </a:lnTo>
                  <a:lnTo>
                    <a:pt x="332016" y="65913"/>
                  </a:lnTo>
                  <a:lnTo>
                    <a:pt x="332066" y="64770"/>
                  </a:lnTo>
                  <a:lnTo>
                    <a:pt x="332066" y="64516"/>
                  </a:lnTo>
                  <a:lnTo>
                    <a:pt x="332130" y="63119"/>
                  </a:lnTo>
                  <a:lnTo>
                    <a:pt x="332727" y="62484"/>
                  </a:lnTo>
                  <a:lnTo>
                    <a:pt x="333857" y="63246"/>
                  </a:lnTo>
                  <a:lnTo>
                    <a:pt x="333984" y="62484"/>
                  </a:lnTo>
                  <a:lnTo>
                    <a:pt x="334391" y="60071"/>
                  </a:lnTo>
                  <a:lnTo>
                    <a:pt x="334606" y="58801"/>
                  </a:lnTo>
                  <a:lnTo>
                    <a:pt x="335356" y="62992"/>
                  </a:lnTo>
                  <a:lnTo>
                    <a:pt x="335013" y="62992"/>
                  </a:lnTo>
                  <a:lnTo>
                    <a:pt x="336600" y="66929"/>
                  </a:lnTo>
                  <a:lnTo>
                    <a:pt x="338264" y="65405"/>
                  </a:lnTo>
                  <a:lnTo>
                    <a:pt x="339763" y="65151"/>
                  </a:lnTo>
                  <a:lnTo>
                    <a:pt x="338810" y="59690"/>
                  </a:lnTo>
                  <a:lnTo>
                    <a:pt x="342722" y="61976"/>
                  </a:lnTo>
                  <a:lnTo>
                    <a:pt x="346113" y="60579"/>
                  </a:lnTo>
                  <a:lnTo>
                    <a:pt x="348056" y="59690"/>
                  </a:lnTo>
                  <a:lnTo>
                    <a:pt x="349161" y="59182"/>
                  </a:lnTo>
                  <a:lnTo>
                    <a:pt x="351980" y="61087"/>
                  </a:lnTo>
                  <a:lnTo>
                    <a:pt x="352602" y="59563"/>
                  </a:lnTo>
                  <a:lnTo>
                    <a:pt x="353771" y="59309"/>
                  </a:lnTo>
                  <a:lnTo>
                    <a:pt x="353822" y="59182"/>
                  </a:lnTo>
                  <a:lnTo>
                    <a:pt x="353974" y="58801"/>
                  </a:lnTo>
                  <a:lnTo>
                    <a:pt x="354380" y="57785"/>
                  </a:lnTo>
                  <a:lnTo>
                    <a:pt x="354990" y="60706"/>
                  </a:lnTo>
                  <a:lnTo>
                    <a:pt x="359117" y="60960"/>
                  </a:lnTo>
                  <a:lnTo>
                    <a:pt x="362165" y="59436"/>
                  </a:lnTo>
                  <a:lnTo>
                    <a:pt x="361988" y="61722"/>
                  </a:lnTo>
                  <a:lnTo>
                    <a:pt x="363842" y="61468"/>
                  </a:lnTo>
                  <a:lnTo>
                    <a:pt x="363486" y="59436"/>
                  </a:lnTo>
                  <a:lnTo>
                    <a:pt x="363207" y="57785"/>
                  </a:lnTo>
                  <a:lnTo>
                    <a:pt x="363181" y="57658"/>
                  </a:lnTo>
                  <a:lnTo>
                    <a:pt x="363004" y="56642"/>
                  </a:lnTo>
                  <a:lnTo>
                    <a:pt x="362940" y="56261"/>
                  </a:lnTo>
                  <a:lnTo>
                    <a:pt x="362623" y="54356"/>
                  </a:lnTo>
                  <a:lnTo>
                    <a:pt x="362356" y="52832"/>
                  </a:lnTo>
                  <a:lnTo>
                    <a:pt x="363969" y="52324"/>
                  </a:lnTo>
                  <a:lnTo>
                    <a:pt x="365467" y="56515"/>
                  </a:lnTo>
                  <a:lnTo>
                    <a:pt x="368592" y="55753"/>
                  </a:lnTo>
                  <a:lnTo>
                    <a:pt x="372643" y="58801"/>
                  </a:lnTo>
                  <a:lnTo>
                    <a:pt x="374065" y="55753"/>
                  </a:lnTo>
                  <a:lnTo>
                    <a:pt x="374840" y="54102"/>
                  </a:lnTo>
                  <a:lnTo>
                    <a:pt x="375145" y="56007"/>
                  </a:lnTo>
                  <a:lnTo>
                    <a:pt x="374662" y="56261"/>
                  </a:lnTo>
                  <a:lnTo>
                    <a:pt x="376174" y="56134"/>
                  </a:lnTo>
                  <a:lnTo>
                    <a:pt x="381076" y="57912"/>
                  </a:lnTo>
                  <a:lnTo>
                    <a:pt x="380492" y="56134"/>
                  </a:lnTo>
                  <a:lnTo>
                    <a:pt x="380403" y="55880"/>
                  </a:lnTo>
                  <a:lnTo>
                    <a:pt x="380288" y="55524"/>
                  </a:lnTo>
                  <a:lnTo>
                    <a:pt x="380149" y="55753"/>
                  </a:lnTo>
                  <a:lnTo>
                    <a:pt x="380111" y="55003"/>
                  </a:lnTo>
                  <a:lnTo>
                    <a:pt x="380288" y="55524"/>
                  </a:lnTo>
                  <a:lnTo>
                    <a:pt x="382244" y="52070"/>
                  </a:lnTo>
                  <a:lnTo>
                    <a:pt x="382689" y="51308"/>
                  </a:lnTo>
                  <a:lnTo>
                    <a:pt x="383755" y="49530"/>
                  </a:lnTo>
                  <a:lnTo>
                    <a:pt x="384162" y="52451"/>
                  </a:lnTo>
                  <a:lnTo>
                    <a:pt x="384581" y="49530"/>
                  </a:lnTo>
                  <a:lnTo>
                    <a:pt x="384708" y="48641"/>
                  </a:lnTo>
                  <a:lnTo>
                    <a:pt x="384708" y="48387"/>
                  </a:lnTo>
                  <a:lnTo>
                    <a:pt x="384530" y="47498"/>
                  </a:lnTo>
                  <a:lnTo>
                    <a:pt x="385406" y="46736"/>
                  </a:lnTo>
                  <a:lnTo>
                    <a:pt x="386143" y="46101"/>
                  </a:lnTo>
                  <a:lnTo>
                    <a:pt x="386295" y="45974"/>
                  </a:lnTo>
                  <a:lnTo>
                    <a:pt x="386842" y="46355"/>
                  </a:lnTo>
                  <a:lnTo>
                    <a:pt x="387184" y="48006"/>
                  </a:lnTo>
                  <a:lnTo>
                    <a:pt x="387299" y="48133"/>
                  </a:lnTo>
                  <a:lnTo>
                    <a:pt x="388378" y="48768"/>
                  </a:lnTo>
                  <a:lnTo>
                    <a:pt x="387451" y="45974"/>
                  </a:lnTo>
                  <a:lnTo>
                    <a:pt x="387019" y="44704"/>
                  </a:lnTo>
                  <a:lnTo>
                    <a:pt x="389242" y="45694"/>
                  </a:lnTo>
                  <a:lnTo>
                    <a:pt x="389267" y="45974"/>
                  </a:lnTo>
                  <a:lnTo>
                    <a:pt x="389026" y="47752"/>
                  </a:lnTo>
                  <a:lnTo>
                    <a:pt x="390702" y="47498"/>
                  </a:lnTo>
                  <a:lnTo>
                    <a:pt x="390385" y="46736"/>
                  </a:lnTo>
                  <a:lnTo>
                    <a:pt x="390512" y="45466"/>
                  </a:lnTo>
                  <a:lnTo>
                    <a:pt x="390626" y="44704"/>
                  </a:lnTo>
                  <a:lnTo>
                    <a:pt x="390715" y="44196"/>
                  </a:lnTo>
                  <a:lnTo>
                    <a:pt x="391452" y="42926"/>
                  </a:lnTo>
                  <a:lnTo>
                    <a:pt x="393954" y="44196"/>
                  </a:lnTo>
                  <a:lnTo>
                    <a:pt x="394830" y="46736"/>
                  </a:lnTo>
                  <a:lnTo>
                    <a:pt x="394703" y="45593"/>
                  </a:lnTo>
                  <a:lnTo>
                    <a:pt x="394804" y="44196"/>
                  </a:lnTo>
                  <a:lnTo>
                    <a:pt x="395008" y="42926"/>
                  </a:lnTo>
                  <a:lnTo>
                    <a:pt x="395033" y="42799"/>
                  </a:lnTo>
                  <a:lnTo>
                    <a:pt x="396163" y="43307"/>
                  </a:lnTo>
                  <a:lnTo>
                    <a:pt x="396354" y="43815"/>
                  </a:lnTo>
                  <a:lnTo>
                    <a:pt x="396417" y="44704"/>
                  </a:lnTo>
                  <a:lnTo>
                    <a:pt x="396227" y="45339"/>
                  </a:lnTo>
                  <a:lnTo>
                    <a:pt x="399148" y="46507"/>
                  </a:lnTo>
                  <a:lnTo>
                    <a:pt x="399529" y="48006"/>
                  </a:lnTo>
                  <a:lnTo>
                    <a:pt x="401383" y="48133"/>
                  </a:lnTo>
                  <a:lnTo>
                    <a:pt x="400888" y="52070"/>
                  </a:lnTo>
                  <a:lnTo>
                    <a:pt x="401802" y="49657"/>
                  </a:lnTo>
                  <a:lnTo>
                    <a:pt x="402640" y="46609"/>
                  </a:lnTo>
                  <a:lnTo>
                    <a:pt x="403123" y="44831"/>
                  </a:lnTo>
                  <a:lnTo>
                    <a:pt x="405117" y="45593"/>
                  </a:lnTo>
                  <a:lnTo>
                    <a:pt x="405396" y="46101"/>
                  </a:lnTo>
                  <a:lnTo>
                    <a:pt x="405460" y="46863"/>
                  </a:lnTo>
                  <a:lnTo>
                    <a:pt x="405917" y="46990"/>
                  </a:lnTo>
                  <a:lnTo>
                    <a:pt x="406209" y="46609"/>
                  </a:lnTo>
                  <a:lnTo>
                    <a:pt x="406425" y="46101"/>
                  </a:lnTo>
                  <a:lnTo>
                    <a:pt x="407073" y="46482"/>
                  </a:lnTo>
                  <a:lnTo>
                    <a:pt x="407492" y="46609"/>
                  </a:lnTo>
                  <a:lnTo>
                    <a:pt x="408012" y="46609"/>
                  </a:lnTo>
                  <a:lnTo>
                    <a:pt x="408762" y="48641"/>
                  </a:lnTo>
                  <a:lnTo>
                    <a:pt x="409879" y="47625"/>
                  </a:lnTo>
                  <a:lnTo>
                    <a:pt x="410298" y="47244"/>
                  </a:lnTo>
                  <a:lnTo>
                    <a:pt x="411200" y="47117"/>
                  </a:lnTo>
                  <a:lnTo>
                    <a:pt x="410730" y="45466"/>
                  </a:lnTo>
                  <a:lnTo>
                    <a:pt x="410552" y="44831"/>
                  </a:lnTo>
                  <a:lnTo>
                    <a:pt x="410400" y="44323"/>
                  </a:lnTo>
                  <a:lnTo>
                    <a:pt x="411657" y="44450"/>
                  </a:lnTo>
                  <a:lnTo>
                    <a:pt x="411556" y="44323"/>
                  </a:lnTo>
                  <a:lnTo>
                    <a:pt x="411149" y="43815"/>
                  </a:lnTo>
                  <a:lnTo>
                    <a:pt x="410832" y="43434"/>
                  </a:lnTo>
                  <a:lnTo>
                    <a:pt x="410146" y="42595"/>
                  </a:lnTo>
                  <a:lnTo>
                    <a:pt x="409930" y="42799"/>
                  </a:lnTo>
                  <a:lnTo>
                    <a:pt x="409384" y="43053"/>
                  </a:lnTo>
                  <a:lnTo>
                    <a:pt x="409270" y="43180"/>
                  </a:lnTo>
                  <a:lnTo>
                    <a:pt x="409194" y="47117"/>
                  </a:lnTo>
                  <a:lnTo>
                    <a:pt x="408813" y="47625"/>
                  </a:lnTo>
                  <a:lnTo>
                    <a:pt x="408254" y="46482"/>
                  </a:lnTo>
                  <a:lnTo>
                    <a:pt x="408800" y="46228"/>
                  </a:lnTo>
                  <a:lnTo>
                    <a:pt x="408927" y="46101"/>
                  </a:lnTo>
                  <a:lnTo>
                    <a:pt x="409041" y="45974"/>
                  </a:lnTo>
                  <a:lnTo>
                    <a:pt x="409143" y="45466"/>
                  </a:lnTo>
                  <a:lnTo>
                    <a:pt x="409194" y="47117"/>
                  </a:lnTo>
                  <a:lnTo>
                    <a:pt x="409194" y="43180"/>
                  </a:lnTo>
                  <a:lnTo>
                    <a:pt x="409079" y="43434"/>
                  </a:lnTo>
                  <a:lnTo>
                    <a:pt x="409079" y="43180"/>
                  </a:lnTo>
                  <a:lnTo>
                    <a:pt x="406984" y="43815"/>
                  </a:lnTo>
                  <a:lnTo>
                    <a:pt x="407339" y="42164"/>
                  </a:lnTo>
                  <a:lnTo>
                    <a:pt x="407682" y="41021"/>
                  </a:lnTo>
                  <a:lnTo>
                    <a:pt x="407708" y="40894"/>
                  </a:lnTo>
                  <a:lnTo>
                    <a:pt x="409067" y="42164"/>
                  </a:lnTo>
                  <a:lnTo>
                    <a:pt x="409079" y="40894"/>
                  </a:lnTo>
                  <a:lnTo>
                    <a:pt x="409092" y="39751"/>
                  </a:lnTo>
                  <a:lnTo>
                    <a:pt x="409092" y="39243"/>
                  </a:lnTo>
                  <a:lnTo>
                    <a:pt x="409092" y="39116"/>
                  </a:lnTo>
                  <a:lnTo>
                    <a:pt x="409105" y="38481"/>
                  </a:lnTo>
                  <a:lnTo>
                    <a:pt x="409117" y="37719"/>
                  </a:lnTo>
                  <a:lnTo>
                    <a:pt x="409117" y="37338"/>
                  </a:lnTo>
                  <a:lnTo>
                    <a:pt x="411289" y="41021"/>
                  </a:lnTo>
                  <a:lnTo>
                    <a:pt x="414108" y="42545"/>
                  </a:lnTo>
                  <a:lnTo>
                    <a:pt x="415048" y="44958"/>
                  </a:lnTo>
                  <a:lnTo>
                    <a:pt x="417296" y="42672"/>
                  </a:lnTo>
                  <a:lnTo>
                    <a:pt x="421017" y="42291"/>
                  </a:lnTo>
                  <a:lnTo>
                    <a:pt x="421271" y="37338"/>
                  </a:lnTo>
                  <a:lnTo>
                    <a:pt x="421284" y="36957"/>
                  </a:lnTo>
                  <a:lnTo>
                    <a:pt x="421309" y="36576"/>
                  </a:lnTo>
                  <a:lnTo>
                    <a:pt x="421881" y="35687"/>
                  </a:lnTo>
                  <a:lnTo>
                    <a:pt x="422567" y="37846"/>
                  </a:lnTo>
                  <a:lnTo>
                    <a:pt x="422884" y="38354"/>
                  </a:lnTo>
                  <a:lnTo>
                    <a:pt x="422935" y="38862"/>
                  </a:lnTo>
                  <a:lnTo>
                    <a:pt x="422757" y="39243"/>
                  </a:lnTo>
                  <a:lnTo>
                    <a:pt x="423341" y="38354"/>
                  </a:lnTo>
                  <a:lnTo>
                    <a:pt x="426504" y="38481"/>
                  </a:lnTo>
                  <a:lnTo>
                    <a:pt x="426415" y="37985"/>
                  </a:lnTo>
                  <a:lnTo>
                    <a:pt x="426364" y="37693"/>
                  </a:lnTo>
                  <a:lnTo>
                    <a:pt x="426250" y="36957"/>
                  </a:lnTo>
                  <a:lnTo>
                    <a:pt x="426046" y="35687"/>
                  </a:lnTo>
                  <a:lnTo>
                    <a:pt x="425881" y="34671"/>
                  </a:lnTo>
                  <a:lnTo>
                    <a:pt x="428218" y="35814"/>
                  </a:lnTo>
                  <a:lnTo>
                    <a:pt x="426466" y="37592"/>
                  </a:lnTo>
                  <a:lnTo>
                    <a:pt x="426415" y="37985"/>
                  </a:lnTo>
                  <a:lnTo>
                    <a:pt x="428155" y="37084"/>
                  </a:lnTo>
                  <a:lnTo>
                    <a:pt x="428091" y="38354"/>
                  </a:lnTo>
                  <a:lnTo>
                    <a:pt x="431927" y="38608"/>
                  </a:lnTo>
                  <a:lnTo>
                    <a:pt x="432968" y="37084"/>
                  </a:lnTo>
                  <a:lnTo>
                    <a:pt x="434441" y="34925"/>
                  </a:lnTo>
                  <a:lnTo>
                    <a:pt x="434657" y="34671"/>
                  </a:lnTo>
                  <a:lnTo>
                    <a:pt x="435305" y="33909"/>
                  </a:lnTo>
                  <a:lnTo>
                    <a:pt x="437146" y="31750"/>
                  </a:lnTo>
                  <a:lnTo>
                    <a:pt x="438734" y="32118"/>
                  </a:lnTo>
                  <a:lnTo>
                    <a:pt x="439750" y="35560"/>
                  </a:lnTo>
                  <a:lnTo>
                    <a:pt x="440905" y="38100"/>
                  </a:lnTo>
                  <a:lnTo>
                    <a:pt x="443725" y="41910"/>
                  </a:lnTo>
                  <a:lnTo>
                    <a:pt x="443407" y="41770"/>
                  </a:lnTo>
                  <a:lnTo>
                    <a:pt x="443407" y="62230"/>
                  </a:lnTo>
                  <a:lnTo>
                    <a:pt x="442061" y="63500"/>
                  </a:lnTo>
                  <a:lnTo>
                    <a:pt x="441121" y="63500"/>
                  </a:lnTo>
                  <a:lnTo>
                    <a:pt x="440423" y="62230"/>
                  </a:lnTo>
                  <a:lnTo>
                    <a:pt x="439051" y="59690"/>
                  </a:lnTo>
                  <a:lnTo>
                    <a:pt x="442074" y="60960"/>
                  </a:lnTo>
                  <a:lnTo>
                    <a:pt x="442734" y="60960"/>
                  </a:lnTo>
                  <a:lnTo>
                    <a:pt x="443128" y="62230"/>
                  </a:lnTo>
                  <a:lnTo>
                    <a:pt x="443407" y="62230"/>
                  </a:lnTo>
                  <a:lnTo>
                    <a:pt x="443407" y="41770"/>
                  </a:lnTo>
                  <a:lnTo>
                    <a:pt x="440956" y="40627"/>
                  </a:lnTo>
                  <a:lnTo>
                    <a:pt x="440194" y="39370"/>
                  </a:lnTo>
                  <a:lnTo>
                    <a:pt x="438683" y="36830"/>
                  </a:lnTo>
                  <a:lnTo>
                    <a:pt x="436880" y="38100"/>
                  </a:lnTo>
                  <a:lnTo>
                    <a:pt x="438467" y="39370"/>
                  </a:lnTo>
                  <a:lnTo>
                    <a:pt x="438010" y="39370"/>
                  </a:lnTo>
                  <a:lnTo>
                    <a:pt x="434860" y="38100"/>
                  </a:lnTo>
                  <a:lnTo>
                    <a:pt x="437476" y="40627"/>
                  </a:lnTo>
                  <a:lnTo>
                    <a:pt x="438518" y="39408"/>
                  </a:lnTo>
                  <a:lnTo>
                    <a:pt x="441642" y="41910"/>
                  </a:lnTo>
                  <a:lnTo>
                    <a:pt x="438785" y="41910"/>
                  </a:lnTo>
                  <a:lnTo>
                    <a:pt x="437972" y="43180"/>
                  </a:lnTo>
                  <a:lnTo>
                    <a:pt x="435444" y="40640"/>
                  </a:lnTo>
                  <a:lnTo>
                    <a:pt x="434187" y="41910"/>
                  </a:lnTo>
                  <a:lnTo>
                    <a:pt x="434073" y="45720"/>
                  </a:lnTo>
                  <a:lnTo>
                    <a:pt x="432930" y="47802"/>
                  </a:lnTo>
                  <a:lnTo>
                    <a:pt x="432930" y="50800"/>
                  </a:lnTo>
                  <a:lnTo>
                    <a:pt x="431507" y="50800"/>
                  </a:lnTo>
                  <a:lnTo>
                    <a:pt x="431850" y="49530"/>
                  </a:lnTo>
                  <a:lnTo>
                    <a:pt x="432181" y="49530"/>
                  </a:lnTo>
                  <a:lnTo>
                    <a:pt x="432930" y="50800"/>
                  </a:lnTo>
                  <a:lnTo>
                    <a:pt x="432930" y="47802"/>
                  </a:lnTo>
                  <a:lnTo>
                    <a:pt x="432676" y="48260"/>
                  </a:lnTo>
                  <a:lnTo>
                    <a:pt x="432079" y="46990"/>
                  </a:lnTo>
                  <a:lnTo>
                    <a:pt x="431660" y="45720"/>
                  </a:lnTo>
                  <a:lnTo>
                    <a:pt x="430517" y="45720"/>
                  </a:lnTo>
                  <a:lnTo>
                    <a:pt x="429399" y="48260"/>
                  </a:lnTo>
                  <a:lnTo>
                    <a:pt x="425323" y="49530"/>
                  </a:lnTo>
                  <a:lnTo>
                    <a:pt x="421690" y="49530"/>
                  </a:lnTo>
                  <a:lnTo>
                    <a:pt x="422859" y="52070"/>
                  </a:lnTo>
                  <a:lnTo>
                    <a:pt x="422630" y="53340"/>
                  </a:lnTo>
                  <a:lnTo>
                    <a:pt x="422998" y="54610"/>
                  </a:lnTo>
                  <a:lnTo>
                    <a:pt x="422643" y="54610"/>
                  </a:lnTo>
                  <a:lnTo>
                    <a:pt x="421182" y="53340"/>
                  </a:lnTo>
                  <a:lnTo>
                    <a:pt x="420903" y="52070"/>
                  </a:lnTo>
                  <a:lnTo>
                    <a:pt x="421068" y="55880"/>
                  </a:lnTo>
                  <a:lnTo>
                    <a:pt x="420166" y="59690"/>
                  </a:lnTo>
                  <a:lnTo>
                    <a:pt x="416394" y="59690"/>
                  </a:lnTo>
                  <a:lnTo>
                    <a:pt x="416115" y="58420"/>
                  </a:lnTo>
                  <a:lnTo>
                    <a:pt x="414045" y="58420"/>
                  </a:lnTo>
                  <a:lnTo>
                    <a:pt x="418782" y="64770"/>
                  </a:lnTo>
                  <a:lnTo>
                    <a:pt x="415747" y="63500"/>
                  </a:lnTo>
                  <a:lnTo>
                    <a:pt x="415620" y="62230"/>
                  </a:lnTo>
                  <a:lnTo>
                    <a:pt x="412000" y="63500"/>
                  </a:lnTo>
                  <a:lnTo>
                    <a:pt x="410794" y="68580"/>
                  </a:lnTo>
                  <a:lnTo>
                    <a:pt x="405663" y="67310"/>
                  </a:lnTo>
                  <a:lnTo>
                    <a:pt x="408101" y="71120"/>
                  </a:lnTo>
                  <a:lnTo>
                    <a:pt x="401637" y="67310"/>
                  </a:lnTo>
                  <a:lnTo>
                    <a:pt x="405434" y="72390"/>
                  </a:lnTo>
                  <a:lnTo>
                    <a:pt x="401866" y="71120"/>
                  </a:lnTo>
                  <a:lnTo>
                    <a:pt x="401612" y="69850"/>
                  </a:lnTo>
                  <a:lnTo>
                    <a:pt x="398068" y="69850"/>
                  </a:lnTo>
                  <a:lnTo>
                    <a:pt x="397294" y="71120"/>
                  </a:lnTo>
                  <a:lnTo>
                    <a:pt x="399643" y="73660"/>
                  </a:lnTo>
                  <a:lnTo>
                    <a:pt x="399326" y="74930"/>
                  </a:lnTo>
                  <a:lnTo>
                    <a:pt x="397243" y="72390"/>
                  </a:lnTo>
                  <a:lnTo>
                    <a:pt x="398399" y="76200"/>
                  </a:lnTo>
                  <a:lnTo>
                    <a:pt x="395401" y="73660"/>
                  </a:lnTo>
                  <a:lnTo>
                    <a:pt x="395236" y="74930"/>
                  </a:lnTo>
                  <a:lnTo>
                    <a:pt x="396748" y="74930"/>
                  </a:lnTo>
                  <a:lnTo>
                    <a:pt x="397306" y="76200"/>
                  </a:lnTo>
                  <a:lnTo>
                    <a:pt x="397141" y="78740"/>
                  </a:lnTo>
                  <a:lnTo>
                    <a:pt x="393217" y="76200"/>
                  </a:lnTo>
                  <a:lnTo>
                    <a:pt x="392137" y="74930"/>
                  </a:lnTo>
                  <a:lnTo>
                    <a:pt x="391325" y="80010"/>
                  </a:lnTo>
                  <a:lnTo>
                    <a:pt x="390855" y="79222"/>
                  </a:lnTo>
                  <a:lnTo>
                    <a:pt x="391236" y="81280"/>
                  </a:lnTo>
                  <a:lnTo>
                    <a:pt x="390613" y="80010"/>
                  </a:lnTo>
                  <a:lnTo>
                    <a:pt x="388112" y="74930"/>
                  </a:lnTo>
                  <a:lnTo>
                    <a:pt x="388785" y="77470"/>
                  </a:lnTo>
                  <a:lnTo>
                    <a:pt x="389407" y="78740"/>
                  </a:lnTo>
                  <a:lnTo>
                    <a:pt x="389775" y="79654"/>
                  </a:lnTo>
                  <a:lnTo>
                    <a:pt x="388429" y="78740"/>
                  </a:lnTo>
                  <a:lnTo>
                    <a:pt x="386981" y="80010"/>
                  </a:lnTo>
                  <a:lnTo>
                    <a:pt x="386435" y="81280"/>
                  </a:lnTo>
                  <a:lnTo>
                    <a:pt x="385229" y="80010"/>
                  </a:lnTo>
                  <a:lnTo>
                    <a:pt x="382955" y="81280"/>
                  </a:lnTo>
                  <a:lnTo>
                    <a:pt x="381863" y="83820"/>
                  </a:lnTo>
                  <a:lnTo>
                    <a:pt x="379679" y="85090"/>
                  </a:lnTo>
                  <a:lnTo>
                    <a:pt x="381101" y="86360"/>
                  </a:lnTo>
                  <a:lnTo>
                    <a:pt x="383362" y="88900"/>
                  </a:lnTo>
                  <a:lnTo>
                    <a:pt x="382943" y="90170"/>
                  </a:lnTo>
                  <a:lnTo>
                    <a:pt x="382727" y="89941"/>
                  </a:lnTo>
                  <a:lnTo>
                    <a:pt x="382803" y="90170"/>
                  </a:lnTo>
                  <a:lnTo>
                    <a:pt x="381749" y="91440"/>
                  </a:lnTo>
                  <a:lnTo>
                    <a:pt x="380466" y="88900"/>
                  </a:lnTo>
                  <a:lnTo>
                    <a:pt x="379831" y="87630"/>
                  </a:lnTo>
                  <a:lnTo>
                    <a:pt x="379603" y="86360"/>
                  </a:lnTo>
                  <a:lnTo>
                    <a:pt x="379361" y="88900"/>
                  </a:lnTo>
                  <a:lnTo>
                    <a:pt x="378650" y="87630"/>
                  </a:lnTo>
                  <a:lnTo>
                    <a:pt x="378472" y="87490"/>
                  </a:lnTo>
                  <a:lnTo>
                    <a:pt x="373964" y="85090"/>
                  </a:lnTo>
                  <a:lnTo>
                    <a:pt x="375691" y="87630"/>
                  </a:lnTo>
                  <a:lnTo>
                    <a:pt x="375005" y="87630"/>
                  </a:lnTo>
                  <a:lnTo>
                    <a:pt x="372833" y="88900"/>
                  </a:lnTo>
                  <a:lnTo>
                    <a:pt x="372592" y="90170"/>
                  </a:lnTo>
                  <a:lnTo>
                    <a:pt x="370954" y="92710"/>
                  </a:lnTo>
                  <a:lnTo>
                    <a:pt x="372745" y="93980"/>
                  </a:lnTo>
                  <a:lnTo>
                    <a:pt x="371652" y="93980"/>
                  </a:lnTo>
                  <a:lnTo>
                    <a:pt x="372605" y="96520"/>
                  </a:lnTo>
                  <a:lnTo>
                    <a:pt x="400291" y="96520"/>
                  </a:lnTo>
                  <a:lnTo>
                    <a:pt x="402869" y="99060"/>
                  </a:lnTo>
                  <a:lnTo>
                    <a:pt x="402602" y="99060"/>
                  </a:lnTo>
                  <a:lnTo>
                    <a:pt x="405676" y="102870"/>
                  </a:lnTo>
                  <a:lnTo>
                    <a:pt x="406184" y="100330"/>
                  </a:lnTo>
                  <a:lnTo>
                    <a:pt x="407162" y="100330"/>
                  </a:lnTo>
                  <a:lnTo>
                    <a:pt x="404660" y="96520"/>
                  </a:lnTo>
                  <a:lnTo>
                    <a:pt x="403821" y="95250"/>
                  </a:lnTo>
                  <a:lnTo>
                    <a:pt x="407771" y="96520"/>
                  </a:lnTo>
                  <a:lnTo>
                    <a:pt x="408673" y="95250"/>
                  </a:lnTo>
                  <a:lnTo>
                    <a:pt x="409587" y="93980"/>
                  </a:lnTo>
                  <a:lnTo>
                    <a:pt x="411099" y="91440"/>
                  </a:lnTo>
                  <a:lnTo>
                    <a:pt x="414147" y="92710"/>
                  </a:lnTo>
                  <a:lnTo>
                    <a:pt x="413842" y="90170"/>
                  </a:lnTo>
                  <a:lnTo>
                    <a:pt x="414566" y="90170"/>
                  </a:lnTo>
                  <a:lnTo>
                    <a:pt x="414261" y="88900"/>
                  </a:lnTo>
                  <a:lnTo>
                    <a:pt x="416128" y="91440"/>
                  </a:lnTo>
                  <a:lnTo>
                    <a:pt x="419277" y="90170"/>
                  </a:lnTo>
                  <a:lnTo>
                    <a:pt x="420039" y="88900"/>
                  </a:lnTo>
                  <a:lnTo>
                    <a:pt x="420814" y="87630"/>
                  </a:lnTo>
                  <a:lnTo>
                    <a:pt x="421779" y="88900"/>
                  </a:lnTo>
                  <a:lnTo>
                    <a:pt x="423024" y="88900"/>
                  </a:lnTo>
                  <a:lnTo>
                    <a:pt x="422135" y="87630"/>
                  </a:lnTo>
                  <a:lnTo>
                    <a:pt x="417690" y="81280"/>
                  </a:lnTo>
                  <a:lnTo>
                    <a:pt x="418617" y="81280"/>
                  </a:lnTo>
                  <a:lnTo>
                    <a:pt x="421779" y="83820"/>
                  </a:lnTo>
                  <a:lnTo>
                    <a:pt x="423684" y="82550"/>
                  </a:lnTo>
                  <a:lnTo>
                    <a:pt x="428155" y="83820"/>
                  </a:lnTo>
                  <a:lnTo>
                    <a:pt x="427977" y="82550"/>
                  </a:lnTo>
                  <a:lnTo>
                    <a:pt x="427647" y="80010"/>
                  </a:lnTo>
                  <a:lnTo>
                    <a:pt x="427469" y="78740"/>
                  </a:lnTo>
                  <a:lnTo>
                    <a:pt x="428637" y="80010"/>
                  </a:lnTo>
                  <a:lnTo>
                    <a:pt x="428434" y="81280"/>
                  </a:lnTo>
                  <a:lnTo>
                    <a:pt x="429412" y="80010"/>
                  </a:lnTo>
                  <a:lnTo>
                    <a:pt x="433908" y="80010"/>
                  </a:lnTo>
                  <a:lnTo>
                    <a:pt x="432206" y="78498"/>
                  </a:lnTo>
                  <a:lnTo>
                    <a:pt x="431965" y="74930"/>
                  </a:lnTo>
                  <a:lnTo>
                    <a:pt x="431787" y="72390"/>
                  </a:lnTo>
                  <a:lnTo>
                    <a:pt x="433527" y="74930"/>
                  </a:lnTo>
                  <a:lnTo>
                    <a:pt x="431977" y="71120"/>
                  </a:lnTo>
                  <a:lnTo>
                    <a:pt x="431330" y="69850"/>
                  </a:lnTo>
                  <a:lnTo>
                    <a:pt x="431888" y="68580"/>
                  </a:lnTo>
                  <a:lnTo>
                    <a:pt x="432435" y="68580"/>
                  </a:lnTo>
                  <a:lnTo>
                    <a:pt x="433666" y="69850"/>
                  </a:lnTo>
                  <a:lnTo>
                    <a:pt x="434771" y="69850"/>
                  </a:lnTo>
                  <a:lnTo>
                    <a:pt x="431749" y="67310"/>
                  </a:lnTo>
                  <a:lnTo>
                    <a:pt x="433946" y="67310"/>
                  </a:lnTo>
                  <a:lnTo>
                    <a:pt x="434721" y="68580"/>
                  </a:lnTo>
                  <a:lnTo>
                    <a:pt x="435864" y="68580"/>
                  </a:lnTo>
                  <a:lnTo>
                    <a:pt x="435127" y="67310"/>
                  </a:lnTo>
                  <a:lnTo>
                    <a:pt x="434251" y="64770"/>
                  </a:lnTo>
                  <a:lnTo>
                    <a:pt x="434124" y="63500"/>
                  </a:lnTo>
                  <a:lnTo>
                    <a:pt x="436638" y="64770"/>
                  </a:lnTo>
                  <a:lnTo>
                    <a:pt x="438505" y="66040"/>
                  </a:lnTo>
                  <a:lnTo>
                    <a:pt x="437591" y="64770"/>
                  </a:lnTo>
                  <a:lnTo>
                    <a:pt x="437159" y="63500"/>
                  </a:lnTo>
                  <a:lnTo>
                    <a:pt x="436727" y="62230"/>
                  </a:lnTo>
                  <a:lnTo>
                    <a:pt x="437807" y="62230"/>
                  </a:lnTo>
                  <a:lnTo>
                    <a:pt x="438543" y="63500"/>
                  </a:lnTo>
                  <a:lnTo>
                    <a:pt x="438823" y="64770"/>
                  </a:lnTo>
                  <a:lnTo>
                    <a:pt x="441731" y="64770"/>
                  </a:lnTo>
                  <a:lnTo>
                    <a:pt x="442620" y="66040"/>
                  </a:lnTo>
                  <a:lnTo>
                    <a:pt x="443992" y="64770"/>
                  </a:lnTo>
                  <a:lnTo>
                    <a:pt x="445592" y="68580"/>
                  </a:lnTo>
                  <a:lnTo>
                    <a:pt x="445109" y="66040"/>
                  </a:lnTo>
                  <a:lnTo>
                    <a:pt x="443661" y="62230"/>
                  </a:lnTo>
                  <a:lnTo>
                    <a:pt x="447789" y="62230"/>
                  </a:lnTo>
                  <a:lnTo>
                    <a:pt x="448132" y="60960"/>
                  </a:lnTo>
                  <a:lnTo>
                    <a:pt x="448424" y="61417"/>
                  </a:lnTo>
                  <a:lnTo>
                    <a:pt x="448259" y="60960"/>
                  </a:lnTo>
                  <a:lnTo>
                    <a:pt x="449287" y="60960"/>
                  </a:lnTo>
                  <a:lnTo>
                    <a:pt x="449211" y="62230"/>
                  </a:lnTo>
                  <a:lnTo>
                    <a:pt x="448919" y="62230"/>
                  </a:lnTo>
                  <a:lnTo>
                    <a:pt x="449719" y="63500"/>
                  </a:lnTo>
                  <a:lnTo>
                    <a:pt x="450138" y="60960"/>
                  </a:lnTo>
                  <a:lnTo>
                    <a:pt x="450735" y="60960"/>
                  </a:lnTo>
                  <a:lnTo>
                    <a:pt x="448741" y="58420"/>
                  </a:lnTo>
                  <a:lnTo>
                    <a:pt x="449757" y="58420"/>
                  </a:lnTo>
                  <a:lnTo>
                    <a:pt x="447611" y="57213"/>
                  </a:lnTo>
                  <a:lnTo>
                    <a:pt x="447357" y="58420"/>
                  </a:lnTo>
                  <a:lnTo>
                    <a:pt x="446900" y="58420"/>
                  </a:lnTo>
                  <a:lnTo>
                    <a:pt x="446493" y="59690"/>
                  </a:lnTo>
                  <a:lnTo>
                    <a:pt x="446011" y="59690"/>
                  </a:lnTo>
                  <a:lnTo>
                    <a:pt x="445452" y="58420"/>
                  </a:lnTo>
                  <a:lnTo>
                    <a:pt x="445046" y="57150"/>
                  </a:lnTo>
                  <a:lnTo>
                    <a:pt x="446722" y="57150"/>
                  </a:lnTo>
                  <a:lnTo>
                    <a:pt x="445109" y="54610"/>
                  </a:lnTo>
                  <a:lnTo>
                    <a:pt x="444309" y="53340"/>
                  </a:lnTo>
                  <a:lnTo>
                    <a:pt x="447738" y="55880"/>
                  </a:lnTo>
                  <a:lnTo>
                    <a:pt x="450596" y="55880"/>
                  </a:lnTo>
                  <a:lnTo>
                    <a:pt x="452475" y="58420"/>
                  </a:lnTo>
                  <a:lnTo>
                    <a:pt x="452983" y="54610"/>
                  </a:lnTo>
                  <a:lnTo>
                    <a:pt x="455549" y="53340"/>
                  </a:lnTo>
                  <a:lnTo>
                    <a:pt x="454215" y="50800"/>
                  </a:lnTo>
                  <a:lnTo>
                    <a:pt x="452869" y="48260"/>
                  </a:lnTo>
                  <a:lnTo>
                    <a:pt x="454469" y="49530"/>
                  </a:lnTo>
                  <a:lnTo>
                    <a:pt x="455218" y="49530"/>
                  </a:lnTo>
                  <a:lnTo>
                    <a:pt x="455320" y="50800"/>
                  </a:lnTo>
                  <a:lnTo>
                    <a:pt x="455307" y="49530"/>
                  </a:lnTo>
                  <a:lnTo>
                    <a:pt x="457682" y="48260"/>
                  </a:lnTo>
                  <a:lnTo>
                    <a:pt x="457365" y="47917"/>
                  </a:lnTo>
                  <a:lnTo>
                    <a:pt x="458216" y="46990"/>
                  </a:lnTo>
                  <a:lnTo>
                    <a:pt x="458787" y="48260"/>
                  </a:lnTo>
                  <a:lnTo>
                    <a:pt x="461721" y="46990"/>
                  </a:lnTo>
                  <a:lnTo>
                    <a:pt x="461733" y="45720"/>
                  </a:lnTo>
                  <a:lnTo>
                    <a:pt x="461772" y="43180"/>
                  </a:lnTo>
                  <a:lnTo>
                    <a:pt x="462000" y="40640"/>
                  </a:lnTo>
                  <a:lnTo>
                    <a:pt x="462114" y="39370"/>
                  </a:lnTo>
                  <a:lnTo>
                    <a:pt x="465899" y="39370"/>
                  </a:lnTo>
                  <a:lnTo>
                    <a:pt x="465061" y="38100"/>
                  </a:lnTo>
                  <a:lnTo>
                    <a:pt x="464578" y="38100"/>
                  </a:lnTo>
                  <a:lnTo>
                    <a:pt x="470814" y="36830"/>
                  </a:lnTo>
                  <a:lnTo>
                    <a:pt x="470446" y="30480"/>
                  </a:lnTo>
                  <a:lnTo>
                    <a:pt x="470382" y="29210"/>
                  </a:lnTo>
                  <a:lnTo>
                    <a:pt x="471512" y="29210"/>
                  </a:lnTo>
                  <a:lnTo>
                    <a:pt x="471766" y="29718"/>
                  </a:lnTo>
                  <a:lnTo>
                    <a:pt x="471944" y="29210"/>
                  </a:lnTo>
                  <a:lnTo>
                    <a:pt x="479767" y="29210"/>
                  </a:lnTo>
                  <a:lnTo>
                    <a:pt x="478193" y="26670"/>
                  </a:lnTo>
                  <a:lnTo>
                    <a:pt x="477570" y="25400"/>
                  </a:lnTo>
                  <a:lnTo>
                    <a:pt x="479958" y="26670"/>
                  </a:lnTo>
                  <a:lnTo>
                    <a:pt x="478586" y="22860"/>
                  </a:lnTo>
                  <a:lnTo>
                    <a:pt x="478472" y="21590"/>
                  </a:lnTo>
                  <a:lnTo>
                    <a:pt x="478447" y="21412"/>
                  </a:lnTo>
                  <a:lnTo>
                    <a:pt x="478866" y="20726"/>
                  </a:lnTo>
                  <a:lnTo>
                    <a:pt x="481863" y="23025"/>
                  </a:lnTo>
                  <a:lnTo>
                    <a:pt x="481406" y="25273"/>
                  </a:lnTo>
                  <a:lnTo>
                    <a:pt x="484149" y="24777"/>
                  </a:lnTo>
                  <a:lnTo>
                    <a:pt x="486638" y="26670"/>
                  </a:lnTo>
                  <a:lnTo>
                    <a:pt x="485965" y="23698"/>
                  </a:lnTo>
                  <a:lnTo>
                    <a:pt x="487032" y="19431"/>
                  </a:lnTo>
                  <a:lnTo>
                    <a:pt x="487019" y="18923"/>
                  </a:lnTo>
                  <a:lnTo>
                    <a:pt x="486346" y="18161"/>
                  </a:lnTo>
                  <a:lnTo>
                    <a:pt x="486270" y="17780"/>
                  </a:lnTo>
                  <a:lnTo>
                    <a:pt x="485914" y="17373"/>
                  </a:lnTo>
                  <a:lnTo>
                    <a:pt x="485914" y="18161"/>
                  </a:lnTo>
                  <a:lnTo>
                    <a:pt x="484784" y="17526"/>
                  </a:lnTo>
                  <a:lnTo>
                    <a:pt x="484746" y="17399"/>
                  </a:lnTo>
                  <a:lnTo>
                    <a:pt x="484898" y="16510"/>
                  </a:lnTo>
                  <a:lnTo>
                    <a:pt x="485914" y="18161"/>
                  </a:lnTo>
                  <a:lnTo>
                    <a:pt x="485914" y="17373"/>
                  </a:lnTo>
                  <a:lnTo>
                    <a:pt x="485190" y="16510"/>
                  </a:lnTo>
                  <a:lnTo>
                    <a:pt x="486232" y="16510"/>
                  </a:lnTo>
                  <a:lnTo>
                    <a:pt x="487400" y="17780"/>
                  </a:lnTo>
                  <a:lnTo>
                    <a:pt x="487222" y="13970"/>
                  </a:lnTo>
                  <a:lnTo>
                    <a:pt x="489419" y="13970"/>
                  </a:lnTo>
                  <a:lnTo>
                    <a:pt x="491515" y="19050"/>
                  </a:lnTo>
                  <a:lnTo>
                    <a:pt x="493750" y="17780"/>
                  </a:lnTo>
                  <a:lnTo>
                    <a:pt x="494068" y="1651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5785694" y="7329036"/>
              <a:ext cx="335915" cy="46990"/>
            </a:xfrm>
            <a:custGeom>
              <a:avLst/>
              <a:gdLst/>
              <a:ahLst/>
              <a:cxnLst/>
              <a:rect l="l" t="t" r="r" b="b"/>
              <a:pathLst>
                <a:path w="335915" h="46990">
                  <a:moveTo>
                    <a:pt x="711" y="29679"/>
                  </a:moveTo>
                  <a:lnTo>
                    <a:pt x="444" y="29692"/>
                  </a:lnTo>
                  <a:lnTo>
                    <a:pt x="114" y="29629"/>
                  </a:lnTo>
                  <a:lnTo>
                    <a:pt x="0" y="30480"/>
                  </a:lnTo>
                  <a:lnTo>
                    <a:pt x="711" y="29679"/>
                  </a:lnTo>
                  <a:close/>
                </a:path>
                <a:path w="335915" h="46990">
                  <a:moveTo>
                    <a:pt x="10464" y="28371"/>
                  </a:moveTo>
                  <a:lnTo>
                    <a:pt x="10426" y="28600"/>
                  </a:lnTo>
                  <a:lnTo>
                    <a:pt x="10426" y="28943"/>
                  </a:lnTo>
                  <a:lnTo>
                    <a:pt x="10464" y="29451"/>
                  </a:lnTo>
                  <a:lnTo>
                    <a:pt x="10464" y="28384"/>
                  </a:lnTo>
                  <a:close/>
                </a:path>
                <a:path w="335915" h="46990">
                  <a:moveTo>
                    <a:pt x="10642" y="27381"/>
                  </a:moveTo>
                  <a:lnTo>
                    <a:pt x="10477" y="27520"/>
                  </a:lnTo>
                  <a:lnTo>
                    <a:pt x="10464" y="28371"/>
                  </a:lnTo>
                  <a:lnTo>
                    <a:pt x="10642" y="27381"/>
                  </a:lnTo>
                  <a:close/>
                </a:path>
                <a:path w="335915" h="46990">
                  <a:moveTo>
                    <a:pt x="10934" y="27127"/>
                  </a:moveTo>
                  <a:lnTo>
                    <a:pt x="10744" y="26758"/>
                  </a:lnTo>
                  <a:lnTo>
                    <a:pt x="10642" y="27381"/>
                  </a:lnTo>
                  <a:lnTo>
                    <a:pt x="10934" y="27127"/>
                  </a:lnTo>
                  <a:close/>
                </a:path>
                <a:path w="335915" h="46990">
                  <a:moveTo>
                    <a:pt x="13157" y="28892"/>
                  </a:moveTo>
                  <a:lnTo>
                    <a:pt x="12484" y="28702"/>
                  </a:lnTo>
                  <a:lnTo>
                    <a:pt x="11315" y="26784"/>
                  </a:lnTo>
                  <a:lnTo>
                    <a:pt x="10934" y="27127"/>
                  </a:lnTo>
                  <a:lnTo>
                    <a:pt x="12712" y="30746"/>
                  </a:lnTo>
                  <a:lnTo>
                    <a:pt x="13157" y="28892"/>
                  </a:lnTo>
                  <a:close/>
                </a:path>
                <a:path w="335915" h="46990">
                  <a:moveTo>
                    <a:pt x="24625" y="42913"/>
                  </a:moveTo>
                  <a:lnTo>
                    <a:pt x="23685" y="40868"/>
                  </a:lnTo>
                  <a:lnTo>
                    <a:pt x="22758" y="40817"/>
                  </a:lnTo>
                  <a:lnTo>
                    <a:pt x="24358" y="43002"/>
                  </a:lnTo>
                  <a:lnTo>
                    <a:pt x="24625" y="42913"/>
                  </a:lnTo>
                  <a:close/>
                </a:path>
                <a:path w="335915" h="46990">
                  <a:moveTo>
                    <a:pt x="25819" y="40970"/>
                  </a:moveTo>
                  <a:lnTo>
                    <a:pt x="23444" y="40347"/>
                  </a:lnTo>
                  <a:lnTo>
                    <a:pt x="23685" y="40868"/>
                  </a:lnTo>
                  <a:lnTo>
                    <a:pt x="25819" y="40970"/>
                  </a:lnTo>
                  <a:close/>
                </a:path>
                <a:path w="335915" h="46990">
                  <a:moveTo>
                    <a:pt x="26835" y="46393"/>
                  </a:moveTo>
                  <a:lnTo>
                    <a:pt x="24358" y="43002"/>
                  </a:lnTo>
                  <a:lnTo>
                    <a:pt x="23609" y="43281"/>
                  </a:lnTo>
                  <a:lnTo>
                    <a:pt x="26835" y="46393"/>
                  </a:lnTo>
                  <a:close/>
                </a:path>
                <a:path w="335915" h="46990">
                  <a:moveTo>
                    <a:pt x="34124" y="42773"/>
                  </a:moveTo>
                  <a:lnTo>
                    <a:pt x="33096" y="41884"/>
                  </a:lnTo>
                  <a:lnTo>
                    <a:pt x="31915" y="42532"/>
                  </a:lnTo>
                  <a:lnTo>
                    <a:pt x="33274" y="43522"/>
                  </a:lnTo>
                  <a:lnTo>
                    <a:pt x="33274" y="44170"/>
                  </a:lnTo>
                  <a:lnTo>
                    <a:pt x="33947" y="43053"/>
                  </a:lnTo>
                  <a:lnTo>
                    <a:pt x="34124" y="42773"/>
                  </a:lnTo>
                  <a:close/>
                </a:path>
                <a:path w="335915" h="46990">
                  <a:moveTo>
                    <a:pt x="85585" y="38417"/>
                  </a:moveTo>
                  <a:lnTo>
                    <a:pt x="84594" y="37909"/>
                  </a:lnTo>
                  <a:lnTo>
                    <a:pt x="84683" y="38912"/>
                  </a:lnTo>
                  <a:lnTo>
                    <a:pt x="85585" y="38417"/>
                  </a:lnTo>
                  <a:close/>
                </a:path>
                <a:path w="335915" h="46990">
                  <a:moveTo>
                    <a:pt x="92583" y="21285"/>
                  </a:moveTo>
                  <a:lnTo>
                    <a:pt x="91465" y="19748"/>
                  </a:lnTo>
                  <a:lnTo>
                    <a:pt x="91325" y="22237"/>
                  </a:lnTo>
                  <a:lnTo>
                    <a:pt x="92583" y="21285"/>
                  </a:lnTo>
                  <a:close/>
                </a:path>
                <a:path w="335915" h="46990">
                  <a:moveTo>
                    <a:pt x="101841" y="38735"/>
                  </a:moveTo>
                  <a:lnTo>
                    <a:pt x="100736" y="39471"/>
                  </a:lnTo>
                  <a:lnTo>
                    <a:pt x="100368" y="39916"/>
                  </a:lnTo>
                  <a:lnTo>
                    <a:pt x="101841" y="38735"/>
                  </a:lnTo>
                  <a:close/>
                </a:path>
                <a:path w="335915" h="46990">
                  <a:moveTo>
                    <a:pt x="186715" y="26149"/>
                  </a:moveTo>
                  <a:lnTo>
                    <a:pt x="185889" y="22948"/>
                  </a:lnTo>
                  <a:lnTo>
                    <a:pt x="185356" y="23634"/>
                  </a:lnTo>
                  <a:lnTo>
                    <a:pt x="185813" y="27317"/>
                  </a:lnTo>
                  <a:lnTo>
                    <a:pt x="186715" y="26149"/>
                  </a:lnTo>
                  <a:close/>
                </a:path>
                <a:path w="335915" h="46990">
                  <a:moveTo>
                    <a:pt x="225425" y="17310"/>
                  </a:moveTo>
                  <a:lnTo>
                    <a:pt x="224548" y="17233"/>
                  </a:lnTo>
                  <a:lnTo>
                    <a:pt x="223494" y="16116"/>
                  </a:lnTo>
                  <a:lnTo>
                    <a:pt x="223151" y="16598"/>
                  </a:lnTo>
                  <a:lnTo>
                    <a:pt x="223837" y="18148"/>
                  </a:lnTo>
                  <a:lnTo>
                    <a:pt x="225069" y="19011"/>
                  </a:lnTo>
                  <a:lnTo>
                    <a:pt x="225425" y="17310"/>
                  </a:lnTo>
                  <a:close/>
                </a:path>
                <a:path w="335915" h="46990">
                  <a:moveTo>
                    <a:pt x="335305" y="25"/>
                  </a:moveTo>
                  <a:lnTo>
                    <a:pt x="334619" y="0"/>
                  </a:lnTo>
                  <a:lnTo>
                    <a:pt x="334111" y="1244"/>
                  </a:lnTo>
                  <a:lnTo>
                    <a:pt x="335305" y="25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323481" y="5412800"/>
              <a:ext cx="2942299" cy="3947522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16491641" y="5477787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73"/>
                  </a:lnTo>
                  <a:lnTo>
                    <a:pt x="7324" y="9849"/>
                  </a:lnTo>
                  <a:lnTo>
                    <a:pt x="2082" y="20451"/>
                  </a:lnTo>
                  <a:lnTo>
                    <a:pt x="0" y="33402"/>
                  </a:lnTo>
                  <a:lnTo>
                    <a:pt x="6031" y="3610937"/>
                  </a:lnTo>
                  <a:lnTo>
                    <a:pt x="110587" y="3609863"/>
                  </a:lnTo>
                  <a:lnTo>
                    <a:pt x="163506" y="3610141"/>
                  </a:lnTo>
                  <a:lnTo>
                    <a:pt x="216139" y="3612400"/>
                  </a:lnTo>
                  <a:lnTo>
                    <a:pt x="267949" y="3617722"/>
                  </a:lnTo>
                  <a:lnTo>
                    <a:pt x="306062" y="3622670"/>
                  </a:lnTo>
                  <a:lnTo>
                    <a:pt x="344218" y="3625455"/>
                  </a:lnTo>
                  <a:lnTo>
                    <a:pt x="382294" y="3623912"/>
                  </a:lnTo>
                  <a:lnTo>
                    <a:pt x="420165" y="3615879"/>
                  </a:lnTo>
                  <a:lnTo>
                    <a:pt x="461339" y="3597862"/>
                  </a:lnTo>
                  <a:lnTo>
                    <a:pt x="501692" y="3572104"/>
                  </a:lnTo>
                  <a:lnTo>
                    <a:pt x="541427" y="3541232"/>
                  </a:lnTo>
                  <a:lnTo>
                    <a:pt x="580746" y="3507872"/>
                  </a:lnTo>
                  <a:lnTo>
                    <a:pt x="592971" y="3531341"/>
                  </a:lnTo>
                  <a:lnTo>
                    <a:pt x="624668" y="3562760"/>
                  </a:lnTo>
                  <a:lnTo>
                    <a:pt x="658918" y="3588925"/>
                  </a:lnTo>
                  <a:lnTo>
                    <a:pt x="678806" y="3596633"/>
                  </a:lnTo>
                  <a:lnTo>
                    <a:pt x="710420" y="3580624"/>
                  </a:lnTo>
                  <a:lnTo>
                    <a:pt x="748338" y="3577066"/>
                  </a:lnTo>
                  <a:lnTo>
                    <a:pt x="790705" y="3582243"/>
                  </a:lnTo>
                  <a:lnTo>
                    <a:pt x="835666" y="3592439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7"/>
                  </a:lnTo>
                  <a:lnTo>
                    <a:pt x="1105992" y="3605748"/>
                  </a:lnTo>
                  <a:lnTo>
                    <a:pt x="1166674" y="3612006"/>
                  </a:lnTo>
                  <a:lnTo>
                    <a:pt x="1207732" y="3620151"/>
                  </a:lnTo>
                  <a:lnTo>
                    <a:pt x="1235551" y="3625138"/>
                  </a:lnTo>
                  <a:lnTo>
                    <a:pt x="1263485" y="3622944"/>
                  </a:lnTo>
                  <a:lnTo>
                    <a:pt x="1291372" y="3615539"/>
                  </a:lnTo>
                  <a:lnTo>
                    <a:pt x="1319048" y="3604895"/>
                  </a:lnTo>
                  <a:lnTo>
                    <a:pt x="1366847" y="3584242"/>
                  </a:lnTo>
                  <a:lnTo>
                    <a:pt x="1412989" y="3564986"/>
                  </a:lnTo>
                  <a:lnTo>
                    <a:pt x="1458341" y="3549359"/>
                  </a:lnTo>
                  <a:lnTo>
                    <a:pt x="1503769" y="3539592"/>
                  </a:lnTo>
                  <a:lnTo>
                    <a:pt x="1550140" y="3537919"/>
                  </a:lnTo>
                  <a:lnTo>
                    <a:pt x="1598317" y="3546572"/>
                  </a:lnTo>
                  <a:lnTo>
                    <a:pt x="1636855" y="3557144"/>
                  </a:lnTo>
                  <a:lnTo>
                    <a:pt x="1678337" y="3565395"/>
                  </a:lnTo>
                  <a:lnTo>
                    <a:pt x="1719797" y="3567977"/>
                  </a:lnTo>
                  <a:lnTo>
                    <a:pt x="1758271" y="3561546"/>
                  </a:lnTo>
                  <a:lnTo>
                    <a:pt x="1781309" y="3550339"/>
                  </a:lnTo>
                  <a:lnTo>
                    <a:pt x="1826608" y="3520017"/>
                  </a:lnTo>
                  <a:lnTo>
                    <a:pt x="1849681" y="3509264"/>
                  </a:lnTo>
                  <a:lnTo>
                    <a:pt x="1873655" y="3506076"/>
                  </a:lnTo>
                  <a:lnTo>
                    <a:pt x="1897681" y="3509453"/>
                  </a:lnTo>
                  <a:lnTo>
                    <a:pt x="1921678" y="3516921"/>
                  </a:lnTo>
                  <a:lnTo>
                    <a:pt x="1945563" y="3526007"/>
                  </a:lnTo>
                  <a:lnTo>
                    <a:pt x="1994395" y="3542405"/>
                  </a:lnTo>
                  <a:lnTo>
                    <a:pt x="2043575" y="3553466"/>
                  </a:lnTo>
                  <a:lnTo>
                    <a:pt x="2092841" y="3557463"/>
                  </a:lnTo>
                  <a:lnTo>
                    <a:pt x="2141931" y="3552670"/>
                  </a:lnTo>
                  <a:lnTo>
                    <a:pt x="2190582" y="3537358"/>
                  </a:lnTo>
                  <a:lnTo>
                    <a:pt x="2206901" y="3529848"/>
                  </a:lnTo>
                  <a:lnTo>
                    <a:pt x="2223267" y="3522828"/>
                  </a:lnTo>
                  <a:lnTo>
                    <a:pt x="2239704" y="3518170"/>
                  </a:lnTo>
                  <a:lnTo>
                    <a:pt x="2256234" y="3517746"/>
                  </a:lnTo>
                  <a:lnTo>
                    <a:pt x="2279253" y="3526186"/>
                  </a:lnTo>
                  <a:lnTo>
                    <a:pt x="2301666" y="3541618"/>
                  </a:lnTo>
                  <a:lnTo>
                    <a:pt x="2323952" y="3559012"/>
                  </a:lnTo>
                  <a:lnTo>
                    <a:pt x="2346588" y="3573336"/>
                  </a:lnTo>
                  <a:lnTo>
                    <a:pt x="2366511" y="3580113"/>
                  </a:lnTo>
                  <a:lnTo>
                    <a:pt x="2386676" y="3582330"/>
                  </a:lnTo>
                  <a:lnTo>
                    <a:pt x="2406950" y="3581508"/>
                  </a:lnTo>
                  <a:lnTo>
                    <a:pt x="2427203" y="3579168"/>
                  </a:lnTo>
                  <a:lnTo>
                    <a:pt x="2467535" y="3581246"/>
                  </a:lnTo>
                  <a:lnTo>
                    <a:pt x="2556448" y="3602074"/>
                  </a:lnTo>
                  <a:lnTo>
                    <a:pt x="2596779" y="3604152"/>
                  </a:lnTo>
                  <a:lnTo>
                    <a:pt x="2596779" y="73589"/>
                  </a:lnTo>
                  <a:lnTo>
                    <a:pt x="2588707" y="57569"/>
                  </a:lnTo>
                  <a:lnTo>
                    <a:pt x="2569847" y="53588"/>
                  </a:lnTo>
                  <a:lnTo>
                    <a:pt x="2548236" y="55276"/>
                  </a:lnTo>
                  <a:lnTo>
                    <a:pt x="2531912" y="56260"/>
                  </a:lnTo>
                  <a:lnTo>
                    <a:pt x="2460647" y="113179"/>
                  </a:lnTo>
                  <a:lnTo>
                    <a:pt x="2389382" y="40040"/>
                  </a:lnTo>
                  <a:lnTo>
                    <a:pt x="2282475" y="64448"/>
                  </a:lnTo>
                  <a:lnTo>
                    <a:pt x="2050859" y="15706"/>
                  </a:lnTo>
                  <a:lnTo>
                    <a:pt x="1872696" y="40040"/>
                  </a:lnTo>
                  <a:lnTo>
                    <a:pt x="1747978" y="64448"/>
                  </a:lnTo>
                  <a:lnTo>
                    <a:pt x="1587627" y="113179"/>
                  </a:lnTo>
                  <a:lnTo>
                    <a:pt x="1516362" y="40040"/>
                  </a:lnTo>
                  <a:lnTo>
                    <a:pt x="1391643" y="88772"/>
                  </a:lnTo>
                  <a:lnTo>
                    <a:pt x="1106573" y="40040"/>
                  </a:lnTo>
                  <a:lnTo>
                    <a:pt x="1079849" y="58321"/>
                  </a:lnTo>
                  <a:lnTo>
                    <a:pt x="1013039" y="94884"/>
                  </a:lnTo>
                  <a:lnTo>
                    <a:pt x="926184" y="122310"/>
                  </a:lnTo>
                  <a:lnTo>
                    <a:pt x="839325" y="113179"/>
                  </a:lnTo>
                  <a:lnTo>
                    <a:pt x="821508" y="119271"/>
                  </a:lnTo>
                  <a:lnTo>
                    <a:pt x="776967" y="125362"/>
                  </a:lnTo>
                  <a:lnTo>
                    <a:pt x="719061" y="113179"/>
                  </a:lnTo>
                  <a:lnTo>
                    <a:pt x="661152" y="64448"/>
                  </a:lnTo>
                  <a:lnTo>
                    <a:pt x="411170" y="45935"/>
                  </a:lnTo>
                  <a:lnTo>
                    <a:pt x="377293" y="42354"/>
                  </a:lnTo>
                  <a:lnTo>
                    <a:pt x="300091" y="39954"/>
                  </a:lnTo>
                  <a:lnTo>
                    <a:pt x="216208" y="51254"/>
                  </a:lnTo>
                  <a:lnTo>
                    <a:pt x="162288" y="88772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7517676" y="5293242"/>
              <a:ext cx="557752" cy="492372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7611987" y="5540208"/>
              <a:ext cx="77118" cy="225302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7662635" y="5563034"/>
              <a:ext cx="228474" cy="83456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16790721" y="8417515"/>
              <a:ext cx="474980" cy="53975"/>
            </a:xfrm>
            <a:custGeom>
              <a:avLst/>
              <a:gdLst/>
              <a:ahLst/>
              <a:cxnLst/>
              <a:rect l="l" t="t" r="r" b="b"/>
              <a:pathLst>
                <a:path w="474980" h="53975">
                  <a:moveTo>
                    <a:pt x="49161" y="52247"/>
                  </a:moveTo>
                  <a:lnTo>
                    <a:pt x="34721" y="30619"/>
                  </a:lnTo>
                  <a:lnTo>
                    <a:pt x="32867" y="27825"/>
                  </a:lnTo>
                  <a:lnTo>
                    <a:pt x="31343" y="25552"/>
                  </a:lnTo>
                  <a:lnTo>
                    <a:pt x="33655" y="21107"/>
                  </a:lnTo>
                  <a:lnTo>
                    <a:pt x="35534" y="17513"/>
                  </a:lnTo>
                  <a:lnTo>
                    <a:pt x="38112" y="12446"/>
                  </a:lnTo>
                  <a:lnTo>
                    <a:pt x="39801" y="11430"/>
                  </a:lnTo>
                  <a:lnTo>
                    <a:pt x="43268" y="11430"/>
                  </a:lnTo>
                  <a:lnTo>
                    <a:pt x="44767" y="11925"/>
                  </a:lnTo>
                  <a:lnTo>
                    <a:pt x="44843" y="11430"/>
                  </a:lnTo>
                  <a:lnTo>
                    <a:pt x="46659" y="774"/>
                  </a:lnTo>
                  <a:lnTo>
                    <a:pt x="45491" y="241"/>
                  </a:lnTo>
                  <a:lnTo>
                    <a:pt x="44069" y="0"/>
                  </a:lnTo>
                  <a:lnTo>
                    <a:pt x="36080" y="0"/>
                  </a:lnTo>
                  <a:lnTo>
                    <a:pt x="32194" y="2146"/>
                  </a:lnTo>
                  <a:lnTo>
                    <a:pt x="27813" y="10795"/>
                  </a:lnTo>
                  <a:lnTo>
                    <a:pt x="22466" y="21107"/>
                  </a:lnTo>
                  <a:lnTo>
                    <a:pt x="11887" y="21107"/>
                  </a:lnTo>
                  <a:lnTo>
                    <a:pt x="11887" y="1244"/>
                  </a:ln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30619"/>
                  </a:lnTo>
                  <a:lnTo>
                    <a:pt x="22466" y="30619"/>
                  </a:lnTo>
                  <a:lnTo>
                    <a:pt x="36093" y="52247"/>
                  </a:lnTo>
                  <a:lnTo>
                    <a:pt x="49161" y="52247"/>
                  </a:lnTo>
                  <a:close/>
                </a:path>
                <a:path w="474980" h="53975">
                  <a:moveTo>
                    <a:pt x="106133" y="27165"/>
                  </a:moveTo>
                  <a:lnTo>
                    <a:pt x="84442" y="0"/>
                  </a:lnTo>
                  <a:lnTo>
                    <a:pt x="75742" y="0"/>
                  </a:lnTo>
                  <a:lnTo>
                    <a:pt x="67462" y="3416"/>
                  </a:lnTo>
                  <a:lnTo>
                    <a:pt x="61341" y="7124"/>
                  </a:lnTo>
                  <a:lnTo>
                    <a:pt x="65760" y="15062"/>
                  </a:lnTo>
                  <a:lnTo>
                    <a:pt x="70942" y="12153"/>
                  </a:lnTo>
                  <a:lnTo>
                    <a:pt x="76568" y="9652"/>
                  </a:lnTo>
                  <a:lnTo>
                    <a:pt x="90474" y="9652"/>
                  </a:lnTo>
                  <a:lnTo>
                    <a:pt x="93827" y="13944"/>
                  </a:lnTo>
                  <a:lnTo>
                    <a:pt x="94246" y="19659"/>
                  </a:lnTo>
                  <a:lnTo>
                    <a:pt x="94246" y="27165"/>
                  </a:lnTo>
                  <a:lnTo>
                    <a:pt x="94246" y="37884"/>
                  </a:lnTo>
                  <a:lnTo>
                    <a:pt x="89585" y="41668"/>
                  </a:lnTo>
                  <a:lnTo>
                    <a:pt x="84912" y="44056"/>
                  </a:lnTo>
                  <a:lnTo>
                    <a:pt x="74828" y="44056"/>
                  </a:lnTo>
                  <a:lnTo>
                    <a:pt x="70904" y="42113"/>
                  </a:lnTo>
                  <a:lnTo>
                    <a:pt x="70904" y="37630"/>
                  </a:lnTo>
                  <a:lnTo>
                    <a:pt x="71996" y="33845"/>
                  </a:lnTo>
                  <a:lnTo>
                    <a:pt x="75780" y="30784"/>
                  </a:lnTo>
                  <a:lnTo>
                    <a:pt x="82956" y="28536"/>
                  </a:lnTo>
                  <a:lnTo>
                    <a:pt x="94246" y="27165"/>
                  </a:lnTo>
                  <a:lnTo>
                    <a:pt x="94246" y="19659"/>
                  </a:lnTo>
                  <a:lnTo>
                    <a:pt x="78295" y="21755"/>
                  </a:lnTo>
                  <a:lnTo>
                    <a:pt x="67475" y="25488"/>
                  </a:lnTo>
                  <a:lnTo>
                    <a:pt x="61328" y="31026"/>
                  </a:lnTo>
                  <a:lnTo>
                    <a:pt x="59385" y="38557"/>
                  </a:lnTo>
                  <a:lnTo>
                    <a:pt x="59385" y="47396"/>
                  </a:lnTo>
                  <a:lnTo>
                    <a:pt x="66446" y="53492"/>
                  </a:lnTo>
                  <a:lnTo>
                    <a:pt x="83045" y="53492"/>
                  </a:lnTo>
                  <a:lnTo>
                    <a:pt x="89827" y="50063"/>
                  </a:lnTo>
                  <a:lnTo>
                    <a:pt x="95110" y="45935"/>
                  </a:lnTo>
                  <a:lnTo>
                    <a:pt x="95453" y="45935"/>
                  </a:lnTo>
                  <a:lnTo>
                    <a:pt x="96367" y="52247"/>
                  </a:lnTo>
                  <a:lnTo>
                    <a:pt x="106133" y="52247"/>
                  </a:lnTo>
                  <a:lnTo>
                    <a:pt x="106133" y="45935"/>
                  </a:lnTo>
                  <a:lnTo>
                    <a:pt x="106133" y="44056"/>
                  </a:lnTo>
                  <a:lnTo>
                    <a:pt x="106133" y="27165"/>
                  </a:lnTo>
                  <a:close/>
                </a:path>
                <a:path w="474980" h="53975">
                  <a:moveTo>
                    <a:pt x="170268" y="1244"/>
                  </a:moveTo>
                  <a:lnTo>
                    <a:pt x="156425" y="1244"/>
                  </a:lnTo>
                  <a:lnTo>
                    <a:pt x="149034" y="21869"/>
                  </a:lnTo>
                  <a:lnTo>
                    <a:pt x="147764" y="26035"/>
                  </a:lnTo>
                  <a:lnTo>
                    <a:pt x="146291" y="29819"/>
                  </a:lnTo>
                  <a:lnTo>
                    <a:pt x="144945" y="33743"/>
                  </a:lnTo>
                  <a:lnTo>
                    <a:pt x="144538" y="33743"/>
                  </a:lnTo>
                  <a:lnTo>
                    <a:pt x="143306" y="29819"/>
                  </a:lnTo>
                  <a:lnTo>
                    <a:pt x="140525" y="21869"/>
                  </a:lnTo>
                  <a:lnTo>
                    <a:pt x="132816" y="1244"/>
                  </a:lnTo>
                  <a:lnTo>
                    <a:pt x="118922" y="1244"/>
                  </a:lnTo>
                  <a:lnTo>
                    <a:pt x="118922" y="52247"/>
                  </a:lnTo>
                  <a:lnTo>
                    <a:pt x="129641" y="52247"/>
                  </a:lnTo>
                  <a:lnTo>
                    <a:pt x="129641" y="29413"/>
                  </a:lnTo>
                  <a:lnTo>
                    <a:pt x="128320" y="14528"/>
                  </a:lnTo>
                  <a:lnTo>
                    <a:pt x="128739" y="14528"/>
                  </a:lnTo>
                  <a:lnTo>
                    <a:pt x="131851" y="23749"/>
                  </a:lnTo>
                  <a:lnTo>
                    <a:pt x="140982" y="47637"/>
                  </a:lnTo>
                  <a:lnTo>
                    <a:pt x="148348" y="47637"/>
                  </a:lnTo>
                  <a:lnTo>
                    <a:pt x="158953" y="18783"/>
                  </a:lnTo>
                  <a:lnTo>
                    <a:pt x="160388" y="14528"/>
                  </a:lnTo>
                  <a:lnTo>
                    <a:pt x="160807" y="14528"/>
                  </a:lnTo>
                  <a:lnTo>
                    <a:pt x="159473" y="29413"/>
                  </a:lnTo>
                  <a:lnTo>
                    <a:pt x="159473" y="52247"/>
                  </a:lnTo>
                  <a:lnTo>
                    <a:pt x="170268" y="52247"/>
                  </a:lnTo>
                  <a:lnTo>
                    <a:pt x="170268" y="1244"/>
                  </a:lnTo>
                  <a:close/>
                </a:path>
                <a:path w="474980" h="53975">
                  <a:moveTo>
                    <a:pt x="231140" y="24218"/>
                  </a:moveTo>
                  <a:lnTo>
                    <a:pt x="220675" y="3797"/>
                  </a:lnTo>
                  <a:lnTo>
                    <a:pt x="220675" y="14338"/>
                  </a:lnTo>
                  <a:lnTo>
                    <a:pt x="220675" y="21767"/>
                  </a:lnTo>
                  <a:lnTo>
                    <a:pt x="193306" y="21767"/>
                  </a:lnTo>
                  <a:lnTo>
                    <a:pt x="193306" y="15290"/>
                  </a:lnTo>
                  <a:lnTo>
                    <a:pt x="199745" y="9220"/>
                  </a:lnTo>
                  <a:lnTo>
                    <a:pt x="215976" y="9220"/>
                  </a:lnTo>
                  <a:lnTo>
                    <a:pt x="220675" y="14338"/>
                  </a:lnTo>
                  <a:lnTo>
                    <a:pt x="220675" y="3797"/>
                  </a:lnTo>
                  <a:lnTo>
                    <a:pt x="217741" y="1790"/>
                  </a:lnTo>
                  <a:lnTo>
                    <a:pt x="207733" y="0"/>
                  </a:lnTo>
                  <a:lnTo>
                    <a:pt x="197967" y="1828"/>
                  </a:lnTo>
                  <a:lnTo>
                    <a:pt x="189661" y="7099"/>
                  </a:lnTo>
                  <a:lnTo>
                    <a:pt x="183896" y="15494"/>
                  </a:lnTo>
                  <a:lnTo>
                    <a:pt x="181724" y="26682"/>
                  </a:lnTo>
                  <a:lnTo>
                    <a:pt x="183870" y="38036"/>
                  </a:lnTo>
                  <a:lnTo>
                    <a:pt x="189725" y="46456"/>
                  </a:lnTo>
                  <a:lnTo>
                    <a:pt x="198488" y="51701"/>
                  </a:lnTo>
                  <a:lnTo>
                    <a:pt x="209321" y="53505"/>
                  </a:lnTo>
                  <a:lnTo>
                    <a:pt x="216738" y="53505"/>
                  </a:lnTo>
                  <a:lnTo>
                    <a:pt x="223710" y="51015"/>
                  </a:lnTo>
                  <a:lnTo>
                    <a:pt x="229082" y="47472"/>
                  </a:lnTo>
                  <a:lnTo>
                    <a:pt x="227304" y="44208"/>
                  </a:lnTo>
                  <a:lnTo>
                    <a:pt x="225031" y="40030"/>
                  </a:lnTo>
                  <a:lnTo>
                    <a:pt x="220497" y="42633"/>
                  </a:lnTo>
                  <a:lnTo>
                    <a:pt x="216154" y="44208"/>
                  </a:lnTo>
                  <a:lnTo>
                    <a:pt x="200393" y="44208"/>
                  </a:lnTo>
                  <a:lnTo>
                    <a:pt x="193306" y="38544"/>
                  </a:lnTo>
                  <a:lnTo>
                    <a:pt x="193306" y="30251"/>
                  </a:lnTo>
                  <a:lnTo>
                    <a:pt x="230619" y="30251"/>
                  </a:lnTo>
                  <a:lnTo>
                    <a:pt x="231127" y="26682"/>
                  </a:lnTo>
                  <a:lnTo>
                    <a:pt x="231140" y="24409"/>
                  </a:lnTo>
                  <a:lnTo>
                    <a:pt x="231140" y="24218"/>
                  </a:lnTo>
                  <a:close/>
                </a:path>
                <a:path w="474980" h="53975">
                  <a:moveTo>
                    <a:pt x="290233" y="1244"/>
                  </a:moveTo>
                  <a:lnTo>
                    <a:pt x="278358" y="1244"/>
                  </a:lnTo>
                  <a:lnTo>
                    <a:pt x="278358" y="20739"/>
                  </a:lnTo>
                  <a:lnTo>
                    <a:pt x="257416" y="20739"/>
                  </a:lnTo>
                  <a:lnTo>
                    <a:pt x="257416" y="1244"/>
                  </a:lnTo>
                  <a:lnTo>
                    <a:pt x="245516" y="1244"/>
                  </a:lnTo>
                  <a:lnTo>
                    <a:pt x="245516" y="52247"/>
                  </a:lnTo>
                  <a:lnTo>
                    <a:pt x="257416" y="52247"/>
                  </a:lnTo>
                  <a:lnTo>
                    <a:pt x="257416" y="31267"/>
                  </a:lnTo>
                  <a:lnTo>
                    <a:pt x="278358" y="31267"/>
                  </a:lnTo>
                  <a:lnTo>
                    <a:pt x="278358" y="52247"/>
                  </a:lnTo>
                  <a:lnTo>
                    <a:pt x="290233" y="52247"/>
                  </a:lnTo>
                  <a:lnTo>
                    <a:pt x="290233" y="1244"/>
                  </a:lnTo>
                  <a:close/>
                </a:path>
                <a:path w="474980" h="53975">
                  <a:moveTo>
                    <a:pt x="351878" y="1244"/>
                  </a:moveTo>
                  <a:lnTo>
                    <a:pt x="340004" y="1244"/>
                  </a:lnTo>
                  <a:lnTo>
                    <a:pt x="340004" y="20739"/>
                  </a:lnTo>
                  <a:lnTo>
                    <a:pt x="319049" y="20739"/>
                  </a:lnTo>
                  <a:lnTo>
                    <a:pt x="319049" y="1244"/>
                  </a:lnTo>
                  <a:lnTo>
                    <a:pt x="307149" y="1244"/>
                  </a:lnTo>
                  <a:lnTo>
                    <a:pt x="307149" y="52247"/>
                  </a:lnTo>
                  <a:lnTo>
                    <a:pt x="319049" y="52247"/>
                  </a:lnTo>
                  <a:lnTo>
                    <a:pt x="319049" y="31267"/>
                  </a:lnTo>
                  <a:lnTo>
                    <a:pt x="340004" y="31267"/>
                  </a:lnTo>
                  <a:lnTo>
                    <a:pt x="340004" y="52247"/>
                  </a:lnTo>
                  <a:lnTo>
                    <a:pt x="351878" y="52247"/>
                  </a:lnTo>
                  <a:lnTo>
                    <a:pt x="351878" y="1244"/>
                  </a:lnTo>
                  <a:close/>
                </a:path>
                <a:path w="474980" h="53975">
                  <a:moveTo>
                    <a:pt x="414324" y="27165"/>
                  </a:moveTo>
                  <a:lnTo>
                    <a:pt x="392633" y="0"/>
                  </a:lnTo>
                  <a:lnTo>
                    <a:pt x="383933" y="0"/>
                  </a:lnTo>
                  <a:lnTo>
                    <a:pt x="375666" y="3416"/>
                  </a:lnTo>
                  <a:lnTo>
                    <a:pt x="369531" y="7124"/>
                  </a:lnTo>
                  <a:lnTo>
                    <a:pt x="373951" y="15062"/>
                  </a:lnTo>
                  <a:lnTo>
                    <a:pt x="379133" y="12153"/>
                  </a:lnTo>
                  <a:lnTo>
                    <a:pt x="384759" y="9652"/>
                  </a:lnTo>
                  <a:lnTo>
                    <a:pt x="398665" y="9652"/>
                  </a:lnTo>
                  <a:lnTo>
                    <a:pt x="402031" y="13944"/>
                  </a:lnTo>
                  <a:lnTo>
                    <a:pt x="402450" y="19659"/>
                  </a:lnTo>
                  <a:lnTo>
                    <a:pt x="402450" y="27165"/>
                  </a:lnTo>
                  <a:lnTo>
                    <a:pt x="402450" y="37884"/>
                  </a:lnTo>
                  <a:lnTo>
                    <a:pt x="397789" y="41668"/>
                  </a:lnTo>
                  <a:lnTo>
                    <a:pt x="393103" y="44056"/>
                  </a:lnTo>
                  <a:lnTo>
                    <a:pt x="383019" y="44056"/>
                  </a:lnTo>
                  <a:lnTo>
                    <a:pt x="379095" y="42113"/>
                  </a:lnTo>
                  <a:lnTo>
                    <a:pt x="379095" y="37630"/>
                  </a:lnTo>
                  <a:lnTo>
                    <a:pt x="380199" y="33845"/>
                  </a:lnTo>
                  <a:lnTo>
                    <a:pt x="383971" y="30784"/>
                  </a:lnTo>
                  <a:lnTo>
                    <a:pt x="391147" y="28536"/>
                  </a:lnTo>
                  <a:lnTo>
                    <a:pt x="402450" y="27165"/>
                  </a:lnTo>
                  <a:lnTo>
                    <a:pt x="402450" y="19659"/>
                  </a:lnTo>
                  <a:lnTo>
                    <a:pt x="386486" y="21755"/>
                  </a:lnTo>
                  <a:lnTo>
                    <a:pt x="375666" y="25488"/>
                  </a:lnTo>
                  <a:lnTo>
                    <a:pt x="369519" y="31026"/>
                  </a:lnTo>
                  <a:lnTo>
                    <a:pt x="367576" y="38557"/>
                  </a:lnTo>
                  <a:lnTo>
                    <a:pt x="367576" y="47396"/>
                  </a:lnTo>
                  <a:lnTo>
                    <a:pt x="374650" y="53492"/>
                  </a:lnTo>
                  <a:lnTo>
                    <a:pt x="391236" y="53492"/>
                  </a:lnTo>
                  <a:lnTo>
                    <a:pt x="398018" y="50063"/>
                  </a:lnTo>
                  <a:lnTo>
                    <a:pt x="403301" y="45935"/>
                  </a:lnTo>
                  <a:lnTo>
                    <a:pt x="403644" y="45935"/>
                  </a:lnTo>
                  <a:lnTo>
                    <a:pt x="404558" y="52247"/>
                  </a:lnTo>
                  <a:lnTo>
                    <a:pt x="414324" y="52247"/>
                  </a:lnTo>
                  <a:lnTo>
                    <a:pt x="414324" y="45935"/>
                  </a:lnTo>
                  <a:lnTo>
                    <a:pt x="414324" y="44056"/>
                  </a:lnTo>
                  <a:lnTo>
                    <a:pt x="414324" y="27165"/>
                  </a:lnTo>
                  <a:close/>
                </a:path>
                <a:path w="474980" h="53975">
                  <a:moveTo>
                    <a:pt x="474776" y="1257"/>
                  </a:moveTo>
                  <a:lnTo>
                    <a:pt x="462876" y="1257"/>
                  </a:lnTo>
                  <a:lnTo>
                    <a:pt x="462876" y="10312"/>
                  </a:lnTo>
                  <a:lnTo>
                    <a:pt x="462876" y="25488"/>
                  </a:lnTo>
                  <a:lnTo>
                    <a:pt x="444728" y="25488"/>
                  </a:lnTo>
                  <a:lnTo>
                    <a:pt x="441185" y="22631"/>
                  </a:lnTo>
                  <a:lnTo>
                    <a:pt x="441185" y="12446"/>
                  </a:lnTo>
                  <a:lnTo>
                    <a:pt x="444728" y="10312"/>
                  </a:lnTo>
                  <a:lnTo>
                    <a:pt x="462876" y="10312"/>
                  </a:lnTo>
                  <a:lnTo>
                    <a:pt x="462876" y="1257"/>
                  </a:lnTo>
                  <a:lnTo>
                    <a:pt x="449478" y="1257"/>
                  </a:lnTo>
                  <a:lnTo>
                    <a:pt x="441604" y="2070"/>
                  </a:lnTo>
                  <a:lnTo>
                    <a:pt x="435254" y="4762"/>
                  </a:lnTo>
                  <a:lnTo>
                    <a:pt x="431025" y="9702"/>
                  </a:lnTo>
                  <a:lnTo>
                    <a:pt x="429475" y="17272"/>
                  </a:lnTo>
                  <a:lnTo>
                    <a:pt x="431241" y="24942"/>
                  </a:lnTo>
                  <a:lnTo>
                    <a:pt x="435825" y="30149"/>
                  </a:lnTo>
                  <a:lnTo>
                    <a:pt x="440842" y="32473"/>
                  </a:lnTo>
                  <a:lnTo>
                    <a:pt x="426529" y="52260"/>
                  </a:lnTo>
                  <a:lnTo>
                    <a:pt x="439826" y="52260"/>
                  </a:lnTo>
                  <a:lnTo>
                    <a:pt x="452501" y="34036"/>
                  </a:lnTo>
                  <a:lnTo>
                    <a:pt x="462876" y="34036"/>
                  </a:lnTo>
                  <a:lnTo>
                    <a:pt x="462876" y="52260"/>
                  </a:lnTo>
                  <a:lnTo>
                    <a:pt x="474776" y="52260"/>
                  </a:lnTo>
                  <a:lnTo>
                    <a:pt x="474776" y="27647"/>
                  </a:lnTo>
                  <a:lnTo>
                    <a:pt x="474776" y="25488"/>
                  </a:lnTo>
                  <a:lnTo>
                    <a:pt x="474776" y="10312"/>
                  </a:lnTo>
                  <a:lnTo>
                    <a:pt x="474776" y="1257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7345481" y="8417505"/>
              <a:ext cx="475967" cy="72441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17978510" y="8597191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1" y="244726"/>
                  </a:lnTo>
                  <a:lnTo>
                    <a:pt x="981627" y="217430"/>
                  </a:lnTo>
                  <a:lnTo>
                    <a:pt x="1008923" y="176945"/>
                  </a:lnTo>
                  <a:lnTo>
                    <a:pt x="1018932" y="127367"/>
                  </a:lnTo>
                  <a:lnTo>
                    <a:pt x="1008923" y="77790"/>
                  </a:lnTo>
                  <a:lnTo>
                    <a:pt x="981627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 txBox="1"/>
          <p:nvPr/>
        </p:nvSpPr>
        <p:spPr>
          <a:xfrm rot="21120000">
            <a:off x="4875680" y="4876359"/>
            <a:ext cx="814489" cy="137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5"/>
              </a:lnSpc>
            </a:pPr>
            <a:r>
              <a:rPr sz="105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1050">
              <a:latin typeface="Montserrat"/>
              <a:cs typeface="Montserrat"/>
            </a:endParaRPr>
          </a:p>
        </p:txBody>
      </p:sp>
      <p:sp>
        <p:nvSpPr>
          <p:cNvPr id="80" name="object 80"/>
          <p:cNvSpPr txBox="1"/>
          <p:nvPr/>
        </p:nvSpPr>
        <p:spPr>
          <a:xfrm rot="21120000">
            <a:off x="5223767" y="8648338"/>
            <a:ext cx="469427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1620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81" name="object 81"/>
          <p:cNvSpPr txBox="1"/>
          <p:nvPr/>
        </p:nvSpPr>
        <p:spPr>
          <a:xfrm rot="21120000">
            <a:off x="5089541" y="8819118"/>
            <a:ext cx="1513526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Архитекторы</a:t>
            </a:r>
            <a:r>
              <a:rPr sz="850" spc="-5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первых</a:t>
            </a:r>
            <a:r>
              <a:rPr sz="850" spc="-5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открытий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82" name="object 82"/>
          <p:cNvSpPr txBox="1"/>
          <p:nvPr/>
        </p:nvSpPr>
        <p:spPr>
          <a:xfrm rot="21120000">
            <a:off x="6992325" y="8615219"/>
            <a:ext cx="601032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10" dirty="0">
                <a:solidFill>
                  <a:srgbClr val="36A9C2"/>
                </a:solidFill>
                <a:latin typeface="Trebuchet MS"/>
                <a:cs typeface="Trebuchet MS"/>
              </a:rPr>
              <a:t>#community</a:t>
            </a:r>
            <a:endParaRPr sz="850">
              <a:latin typeface="Trebuchet MS"/>
              <a:cs typeface="Trebuchet MS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994086" y="2068209"/>
            <a:ext cx="6739890" cy="7272020"/>
            <a:chOff x="994086" y="2068209"/>
            <a:chExt cx="6739890" cy="7272020"/>
          </a:xfrm>
        </p:grpSpPr>
        <p:sp>
          <p:nvSpPr>
            <p:cNvPr id="84" name="object 84"/>
            <p:cNvSpPr/>
            <p:nvPr/>
          </p:nvSpPr>
          <p:spPr>
            <a:xfrm>
              <a:off x="7138022" y="4637601"/>
              <a:ext cx="124460" cy="45720"/>
            </a:xfrm>
            <a:custGeom>
              <a:avLst/>
              <a:gdLst/>
              <a:ahLst/>
              <a:cxnLst/>
              <a:rect l="l" t="t" r="r" b="b"/>
              <a:pathLst>
                <a:path w="124459" h="45720">
                  <a:moveTo>
                    <a:pt x="32575" y="35445"/>
                  </a:moveTo>
                  <a:lnTo>
                    <a:pt x="31407" y="27101"/>
                  </a:lnTo>
                  <a:lnTo>
                    <a:pt x="30238" y="18757"/>
                  </a:lnTo>
                  <a:lnTo>
                    <a:pt x="22504" y="12928"/>
                  </a:lnTo>
                  <a:lnTo>
                    <a:pt x="5816" y="15290"/>
                  </a:lnTo>
                  <a:lnTo>
                    <a:pt x="0" y="22999"/>
                  </a:lnTo>
                  <a:lnTo>
                    <a:pt x="2349" y="39700"/>
                  </a:lnTo>
                  <a:lnTo>
                    <a:pt x="10071" y="45516"/>
                  </a:lnTo>
                  <a:lnTo>
                    <a:pt x="26771" y="43167"/>
                  </a:lnTo>
                  <a:lnTo>
                    <a:pt x="32575" y="35445"/>
                  </a:lnTo>
                  <a:close/>
                </a:path>
                <a:path w="124459" h="45720">
                  <a:moveTo>
                    <a:pt x="78473" y="28981"/>
                  </a:moveTo>
                  <a:lnTo>
                    <a:pt x="77292" y="20637"/>
                  </a:lnTo>
                  <a:lnTo>
                    <a:pt x="76123" y="12293"/>
                  </a:lnTo>
                  <a:lnTo>
                    <a:pt x="68402" y="6464"/>
                  </a:lnTo>
                  <a:lnTo>
                    <a:pt x="51701" y="8826"/>
                  </a:lnTo>
                  <a:lnTo>
                    <a:pt x="45885" y="16535"/>
                  </a:lnTo>
                  <a:lnTo>
                    <a:pt x="48234" y="33235"/>
                  </a:lnTo>
                  <a:lnTo>
                    <a:pt x="55956" y="39052"/>
                  </a:lnTo>
                  <a:lnTo>
                    <a:pt x="72656" y="36703"/>
                  </a:lnTo>
                  <a:lnTo>
                    <a:pt x="78473" y="28981"/>
                  </a:lnTo>
                  <a:close/>
                </a:path>
                <a:path w="124459" h="45720">
                  <a:moveTo>
                    <a:pt x="124358" y="22517"/>
                  </a:moveTo>
                  <a:lnTo>
                    <a:pt x="123177" y="14173"/>
                  </a:lnTo>
                  <a:lnTo>
                    <a:pt x="122008" y="5829"/>
                  </a:lnTo>
                  <a:lnTo>
                    <a:pt x="114287" y="0"/>
                  </a:lnTo>
                  <a:lnTo>
                    <a:pt x="97586" y="2362"/>
                  </a:lnTo>
                  <a:lnTo>
                    <a:pt x="91770" y="10083"/>
                  </a:lnTo>
                  <a:lnTo>
                    <a:pt x="94119" y="26784"/>
                  </a:lnTo>
                  <a:lnTo>
                    <a:pt x="101841" y="32588"/>
                  </a:lnTo>
                  <a:lnTo>
                    <a:pt x="118541" y="30238"/>
                  </a:lnTo>
                  <a:lnTo>
                    <a:pt x="124358" y="22517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4963393" y="8341096"/>
              <a:ext cx="232225" cy="205809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5058042" y="8684510"/>
              <a:ext cx="129418" cy="113369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5358692" y="8280002"/>
              <a:ext cx="214786" cy="209134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7551079" y="7973383"/>
              <a:ext cx="182758" cy="200946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6480121" y="4676308"/>
              <a:ext cx="428122" cy="123028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6318232" y="4598640"/>
              <a:ext cx="760730" cy="278765"/>
            </a:xfrm>
            <a:custGeom>
              <a:avLst/>
              <a:gdLst/>
              <a:ahLst/>
              <a:cxnLst/>
              <a:rect l="l" t="t" r="r" b="b"/>
              <a:pathLst>
                <a:path w="760729" h="278764">
                  <a:moveTo>
                    <a:pt x="725559" y="184800"/>
                  </a:moveTo>
                  <a:lnTo>
                    <a:pt x="61191" y="278368"/>
                  </a:lnTo>
                  <a:lnTo>
                    <a:pt x="44805" y="277394"/>
                  </a:lnTo>
                  <a:lnTo>
                    <a:pt x="30557" y="270453"/>
                  </a:lnTo>
                  <a:lnTo>
                    <a:pt x="19952" y="258677"/>
                  </a:lnTo>
                  <a:lnTo>
                    <a:pt x="14491" y="243196"/>
                  </a:lnTo>
                  <a:lnTo>
                    <a:pt x="0" y="140267"/>
                  </a:lnTo>
                  <a:lnTo>
                    <a:pt x="967" y="123875"/>
                  </a:lnTo>
                  <a:lnTo>
                    <a:pt x="7905" y="109624"/>
                  </a:lnTo>
                  <a:lnTo>
                    <a:pt x="19681" y="99018"/>
                  </a:lnTo>
                  <a:lnTo>
                    <a:pt x="35161" y="93557"/>
                  </a:lnTo>
                  <a:lnTo>
                    <a:pt x="699538" y="0"/>
                  </a:lnTo>
                  <a:lnTo>
                    <a:pt x="715925" y="967"/>
                  </a:lnTo>
                  <a:lnTo>
                    <a:pt x="730172" y="7905"/>
                  </a:lnTo>
                  <a:lnTo>
                    <a:pt x="740778" y="19681"/>
                  </a:lnTo>
                  <a:lnTo>
                    <a:pt x="746239" y="35161"/>
                  </a:lnTo>
                  <a:lnTo>
                    <a:pt x="760730" y="138100"/>
                  </a:lnTo>
                  <a:lnTo>
                    <a:pt x="759763" y="154486"/>
                  </a:lnTo>
                  <a:lnTo>
                    <a:pt x="752823" y="168734"/>
                  </a:lnTo>
                  <a:lnTo>
                    <a:pt x="741045" y="179339"/>
                  </a:lnTo>
                  <a:lnTo>
                    <a:pt x="725559" y="184800"/>
                  </a:lnTo>
                  <a:close/>
                </a:path>
              </a:pathLst>
            </a:custGeom>
            <a:ln w="12743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5723739" y="8230937"/>
              <a:ext cx="222250" cy="209550"/>
            </a:xfrm>
            <a:custGeom>
              <a:avLst/>
              <a:gdLst/>
              <a:ahLst/>
              <a:cxnLst/>
              <a:rect l="l" t="t" r="r" b="b"/>
              <a:pathLst>
                <a:path w="222250" h="209550">
                  <a:moveTo>
                    <a:pt x="0" y="31276"/>
                  </a:moveTo>
                  <a:lnTo>
                    <a:pt x="222087" y="0"/>
                  </a:lnTo>
                  <a:lnTo>
                    <a:pt x="106886" y="209470"/>
                  </a:lnTo>
                  <a:lnTo>
                    <a:pt x="89683" y="88520"/>
                  </a:lnTo>
                  <a:lnTo>
                    <a:pt x="0" y="31276"/>
                  </a:lnTo>
                  <a:close/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5813427" y="8230929"/>
              <a:ext cx="132715" cy="88900"/>
            </a:xfrm>
            <a:custGeom>
              <a:avLst/>
              <a:gdLst/>
              <a:ahLst/>
              <a:cxnLst/>
              <a:rect l="l" t="t" r="r" b="b"/>
              <a:pathLst>
                <a:path w="132714" h="88900">
                  <a:moveTo>
                    <a:pt x="0" y="88531"/>
                  </a:moveTo>
                  <a:lnTo>
                    <a:pt x="132404" y="0"/>
                  </a:lnTo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506971" y="4902792"/>
              <a:ext cx="257810" cy="257810"/>
            </a:xfrm>
            <a:custGeom>
              <a:avLst/>
              <a:gdLst/>
              <a:ahLst/>
              <a:cxnLst/>
              <a:rect l="l" t="t" r="r" b="b"/>
              <a:pathLst>
                <a:path w="257810" h="257810">
                  <a:moveTo>
                    <a:pt x="110635" y="0"/>
                  </a:moveTo>
                  <a:lnTo>
                    <a:pt x="61936" y="17176"/>
                  </a:lnTo>
                  <a:lnTo>
                    <a:pt x="24890" y="50537"/>
                  </a:lnTo>
                  <a:lnTo>
                    <a:pt x="3058" y="95357"/>
                  </a:lnTo>
                  <a:lnTo>
                    <a:pt x="0" y="146906"/>
                  </a:lnTo>
                  <a:lnTo>
                    <a:pt x="17180" y="195605"/>
                  </a:lnTo>
                  <a:lnTo>
                    <a:pt x="50542" y="232651"/>
                  </a:lnTo>
                  <a:lnTo>
                    <a:pt x="95362" y="254483"/>
                  </a:lnTo>
                  <a:lnTo>
                    <a:pt x="146916" y="257541"/>
                  </a:lnTo>
                  <a:lnTo>
                    <a:pt x="195615" y="240365"/>
                  </a:lnTo>
                  <a:lnTo>
                    <a:pt x="232661" y="207004"/>
                  </a:lnTo>
                  <a:lnTo>
                    <a:pt x="254494" y="162184"/>
                  </a:lnTo>
                  <a:lnTo>
                    <a:pt x="257552" y="110635"/>
                  </a:lnTo>
                  <a:lnTo>
                    <a:pt x="240371" y="61936"/>
                  </a:lnTo>
                  <a:lnTo>
                    <a:pt x="207009" y="24890"/>
                  </a:lnTo>
                  <a:lnTo>
                    <a:pt x="162189" y="3058"/>
                  </a:lnTo>
                  <a:lnTo>
                    <a:pt x="110635" y="0"/>
                  </a:lnTo>
                  <a:close/>
                </a:path>
              </a:pathLst>
            </a:custGeom>
            <a:solidFill>
              <a:srgbClr val="FFE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4557319" y="4948621"/>
              <a:ext cx="156410" cy="161632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591574" y="7497154"/>
              <a:ext cx="1842875" cy="1842875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994086" y="2145884"/>
              <a:ext cx="2984200" cy="4020818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1183206" y="2252754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73"/>
                  </a:lnTo>
                  <a:lnTo>
                    <a:pt x="7324" y="9849"/>
                  </a:lnTo>
                  <a:lnTo>
                    <a:pt x="2082" y="20451"/>
                  </a:lnTo>
                  <a:lnTo>
                    <a:pt x="0" y="33402"/>
                  </a:lnTo>
                  <a:lnTo>
                    <a:pt x="6031" y="3610937"/>
                  </a:lnTo>
                  <a:lnTo>
                    <a:pt x="110587" y="3609863"/>
                  </a:lnTo>
                  <a:lnTo>
                    <a:pt x="163506" y="3610141"/>
                  </a:lnTo>
                  <a:lnTo>
                    <a:pt x="216139" y="3612400"/>
                  </a:lnTo>
                  <a:lnTo>
                    <a:pt x="267949" y="3617722"/>
                  </a:lnTo>
                  <a:lnTo>
                    <a:pt x="306062" y="3622670"/>
                  </a:lnTo>
                  <a:lnTo>
                    <a:pt x="344218" y="3625455"/>
                  </a:lnTo>
                  <a:lnTo>
                    <a:pt x="382294" y="3623912"/>
                  </a:lnTo>
                  <a:lnTo>
                    <a:pt x="420165" y="3615879"/>
                  </a:lnTo>
                  <a:lnTo>
                    <a:pt x="461339" y="3597862"/>
                  </a:lnTo>
                  <a:lnTo>
                    <a:pt x="501692" y="3572104"/>
                  </a:lnTo>
                  <a:lnTo>
                    <a:pt x="541427" y="3541232"/>
                  </a:lnTo>
                  <a:lnTo>
                    <a:pt x="580746" y="3507872"/>
                  </a:lnTo>
                  <a:lnTo>
                    <a:pt x="592971" y="3531341"/>
                  </a:lnTo>
                  <a:lnTo>
                    <a:pt x="624668" y="3562760"/>
                  </a:lnTo>
                  <a:lnTo>
                    <a:pt x="658918" y="3588925"/>
                  </a:lnTo>
                  <a:lnTo>
                    <a:pt x="678806" y="3596633"/>
                  </a:lnTo>
                  <a:lnTo>
                    <a:pt x="710420" y="3580624"/>
                  </a:lnTo>
                  <a:lnTo>
                    <a:pt x="748338" y="3577066"/>
                  </a:lnTo>
                  <a:lnTo>
                    <a:pt x="790705" y="3582243"/>
                  </a:lnTo>
                  <a:lnTo>
                    <a:pt x="835666" y="3592439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7"/>
                  </a:lnTo>
                  <a:lnTo>
                    <a:pt x="1105992" y="3605748"/>
                  </a:lnTo>
                  <a:lnTo>
                    <a:pt x="1166674" y="3612006"/>
                  </a:lnTo>
                  <a:lnTo>
                    <a:pt x="1207732" y="3620151"/>
                  </a:lnTo>
                  <a:lnTo>
                    <a:pt x="1235551" y="3625138"/>
                  </a:lnTo>
                  <a:lnTo>
                    <a:pt x="1263485" y="3622944"/>
                  </a:lnTo>
                  <a:lnTo>
                    <a:pt x="1291372" y="3615539"/>
                  </a:lnTo>
                  <a:lnTo>
                    <a:pt x="1319048" y="3604895"/>
                  </a:lnTo>
                  <a:lnTo>
                    <a:pt x="1366847" y="3584242"/>
                  </a:lnTo>
                  <a:lnTo>
                    <a:pt x="1412989" y="3564986"/>
                  </a:lnTo>
                  <a:lnTo>
                    <a:pt x="1458341" y="3549359"/>
                  </a:lnTo>
                  <a:lnTo>
                    <a:pt x="1503769" y="3539592"/>
                  </a:lnTo>
                  <a:lnTo>
                    <a:pt x="1550140" y="3537919"/>
                  </a:lnTo>
                  <a:lnTo>
                    <a:pt x="1598317" y="3546572"/>
                  </a:lnTo>
                  <a:lnTo>
                    <a:pt x="1636855" y="3557144"/>
                  </a:lnTo>
                  <a:lnTo>
                    <a:pt x="1678337" y="3565395"/>
                  </a:lnTo>
                  <a:lnTo>
                    <a:pt x="1719797" y="3567977"/>
                  </a:lnTo>
                  <a:lnTo>
                    <a:pt x="1758271" y="3561546"/>
                  </a:lnTo>
                  <a:lnTo>
                    <a:pt x="1781309" y="3550339"/>
                  </a:lnTo>
                  <a:lnTo>
                    <a:pt x="1826608" y="3520017"/>
                  </a:lnTo>
                  <a:lnTo>
                    <a:pt x="1849681" y="3509264"/>
                  </a:lnTo>
                  <a:lnTo>
                    <a:pt x="1873655" y="3506076"/>
                  </a:lnTo>
                  <a:lnTo>
                    <a:pt x="1897681" y="3509453"/>
                  </a:lnTo>
                  <a:lnTo>
                    <a:pt x="1921678" y="3516921"/>
                  </a:lnTo>
                  <a:lnTo>
                    <a:pt x="1945563" y="3526007"/>
                  </a:lnTo>
                  <a:lnTo>
                    <a:pt x="1994395" y="3542405"/>
                  </a:lnTo>
                  <a:lnTo>
                    <a:pt x="2043575" y="3553466"/>
                  </a:lnTo>
                  <a:lnTo>
                    <a:pt x="2092841" y="3557463"/>
                  </a:lnTo>
                  <a:lnTo>
                    <a:pt x="2141931" y="3552670"/>
                  </a:lnTo>
                  <a:lnTo>
                    <a:pt x="2190582" y="3537358"/>
                  </a:lnTo>
                  <a:lnTo>
                    <a:pt x="2206901" y="3529848"/>
                  </a:lnTo>
                  <a:lnTo>
                    <a:pt x="2223267" y="3522828"/>
                  </a:lnTo>
                  <a:lnTo>
                    <a:pt x="2239704" y="3518170"/>
                  </a:lnTo>
                  <a:lnTo>
                    <a:pt x="2256234" y="3517746"/>
                  </a:lnTo>
                  <a:lnTo>
                    <a:pt x="2279253" y="3526186"/>
                  </a:lnTo>
                  <a:lnTo>
                    <a:pt x="2301666" y="3541618"/>
                  </a:lnTo>
                  <a:lnTo>
                    <a:pt x="2323952" y="3559012"/>
                  </a:lnTo>
                  <a:lnTo>
                    <a:pt x="2346588" y="3573336"/>
                  </a:lnTo>
                  <a:lnTo>
                    <a:pt x="2366511" y="3580113"/>
                  </a:lnTo>
                  <a:lnTo>
                    <a:pt x="2386676" y="3582330"/>
                  </a:lnTo>
                  <a:lnTo>
                    <a:pt x="2406950" y="3581508"/>
                  </a:lnTo>
                  <a:lnTo>
                    <a:pt x="2427203" y="3579168"/>
                  </a:lnTo>
                  <a:lnTo>
                    <a:pt x="2467535" y="3581246"/>
                  </a:lnTo>
                  <a:lnTo>
                    <a:pt x="2556448" y="3602074"/>
                  </a:lnTo>
                  <a:lnTo>
                    <a:pt x="2596779" y="3604152"/>
                  </a:lnTo>
                  <a:lnTo>
                    <a:pt x="2596779" y="73589"/>
                  </a:lnTo>
                  <a:lnTo>
                    <a:pt x="2588707" y="57569"/>
                  </a:lnTo>
                  <a:lnTo>
                    <a:pt x="2569847" y="53588"/>
                  </a:lnTo>
                  <a:lnTo>
                    <a:pt x="2548236" y="55276"/>
                  </a:lnTo>
                  <a:lnTo>
                    <a:pt x="2531912" y="56260"/>
                  </a:lnTo>
                  <a:lnTo>
                    <a:pt x="2460647" y="113179"/>
                  </a:lnTo>
                  <a:lnTo>
                    <a:pt x="2389382" y="40040"/>
                  </a:lnTo>
                  <a:lnTo>
                    <a:pt x="2282475" y="64448"/>
                  </a:lnTo>
                  <a:lnTo>
                    <a:pt x="2050859" y="15706"/>
                  </a:lnTo>
                  <a:lnTo>
                    <a:pt x="1872696" y="40040"/>
                  </a:lnTo>
                  <a:lnTo>
                    <a:pt x="1747978" y="64448"/>
                  </a:lnTo>
                  <a:lnTo>
                    <a:pt x="1587627" y="113179"/>
                  </a:lnTo>
                  <a:lnTo>
                    <a:pt x="1516362" y="40040"/>
                  </a:lnTo>
                  <a:lnTo>
                    <a:pt x="1391643" y="88772"/>
                  </a:lnTo>
                  <a:lnTo>
                    <a:pt x="1106573" y="40040"/>
                  </a:lnTo>
                  <a:lnTo>
                    <a:pt x="1079849" y="58321"/>
                  </a:lnTo>
                  <a:lnTo>
                    <a:pt x="1013039" y="94884"/>
                  </a:lnTo>
                  <a:lnTo>
                    <a:pt x="926184" y="122310"/>
                  </a:lnTo>
                  <a:lnTo>
                    <a:pt x="839325" y="113179"/>
                  </a:lnTo>
                  <a:lnTo>
                    <a:pt x="821508" y="119271"/>
                  </a:lnTo>
                  <a:lnTo>
                    <a:pt x="776967" y="125362"/>
                  </a:lnTo>
                  <a:lnTo>
                    <a:pt x="719061" y="113179"/>
                  </a:lnTo>
                  <a:lnTo>
                    <a:pt x="661152" y="64448"/>
                  </a:lnTo>
                  <a:lnTo>
                    <a:pt x="411170" y="45935"/>
                  </a:lnTo>
                  <a:lnTo>
                    <a:pt x="377293" y="42354"/>
                  </a:lnTo>
                  <a:lnTo>
                    <a:pt x="300091" y="39954"/>
                  </a:lnTo>
                  <a:lnTo>
                    <a:pt x="216208" y="51254"/>
                  </a:lnTo>
                  <a:lnTo>
                    <a:pt x="162288" y="88772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8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2209252" y="2068209"/>
              <a:ext cx="557742" cy="492382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2303552" y="2315175"/>
              <a:ext cx="77118" cy="225302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2354200" y="2338002"/>
              <a:ext cx="228474" cy="83456"/>
            </a:xfrm>
            <a:prstGeom prst="rect">
              <a:avLst/>
            </a:prstGeom>
          </p:spPr>
        </p:pic>
      </p:grpSp>
      <p:sp>
        <p:nvSpPr>
          <p:cNvPr id="101" name="object 101"/>
          <p:cNvSpPr txBox="1"/>
          <p:nvPr/>
        </p:nvSpPr>
        <p:spPr>
          <a:xfrm>
            <a:off x="1448704" y="4552172"/>
            <a:ext cx="188087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Футболка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LEGACY</a:t>
            </a:r>
            <a:r>
              <a:rPr sz="2300" b="1" spc="-6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220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02" name="object 102"/>
          <p:cNvGrpSpPr/>
          <p:nvPr/>
        </p:nvGrpSpPr>
        <p:grpSpPr>
          <a:xfrm>
            <a:off x="1477981" y="2638663"/>
            <a:ext cx="2211070" cy="2988310"/>
            <a:chOff x="1477981" y="2638663"/>
            <a:chExt cx="2211070" cy="2988310"/>
          </a:xfrm>
        </p:grpSpPr>
        <p:pic>
          <p:nvPicPr>
            <p:cNvPr id="103" name="object 103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478020" y="5104071"/>
              <a:ext cx="177465" cy="68609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477981" y="5095567"/>
              <a:ext cx="1095439" cy="347497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486865" y="2638663"/>
              <a:ext cx="1968526" cy="1968526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2670075" y="5372158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1" y="244726"/>
                  </a:lnTo>
                  <a:lnTo>
                    <a:pt x="981627" y="217430"/>
                  </a:lnTo>
                  <a:lnTo>
                    <a:pt x="1008923" y="176945"/>
                  </a:lnTo>
                  <a:lnTo>
                    <a:pt x="1018932" y="127367"/>
                  </a:lnTo>
                  <a:lnTo>
                    <a:pt x="1008923" y="77790"/>
                  </a:lnTo>
                  <a:lnTo>
                    <a:pt x="981627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" name="object 107"/>
          <p:cNvSpPr txBox="1"/>
          <p:nvPr/>
        </p:nvSpPr>
        <p:spPr>
          <a:xfrm>
            <a:off x="2730462" y="5399459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9"/>
              </a:rPr>
              <a:t>703996</a:t>
            </a:r>
            <a:endParaRPr sz="1050" dirty="0">
              <a:latin typeface="Courier New"/>
              <a:cs typeface="Courier New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18078566" y="8624492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50"/>
              </a:rPr>
              <a:t>23517</a:t>
            </a:r>
            <a:endParaRPr sz="1050" dirty="0">
              <a:latin typeface="Courier New"/>
              <a:cs typeface="Courier New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6757139" y="7834540"/>
            <a:ext cx="1359535" cy="50355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>
              <a:lnSpc>
                <a:spcPct val="101099"/>
              </a:lnSpc>
              <a:spcBef>
                <a:spcPts val="95"/>
              </a:spcBef>
            </a:pPr>
            <a:r>
              <a:rPr sz="1550" b="1" spc="-20" dirty="0">
                <a:solidFill>
                  <a:srgbClr val="522E48"/>
                </a:solidFill>
                <a:latin typeface="Montserrat"/>
                <a:cs typeface="Montserrat"/>
              </a:rPr>
              <a:t>Кружка</a:t>
            </a:r>
            <a:r>
              <a:rPr sz="1550" b="1" spc="-7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550" b="1" spc="-25" dirty="0">
                <a:solidFill>
                  <a:srgbClr val="522E48"/>
                </a:solidFill>
                <a:latin typeface="Montserrat"/>
                <a:cs typeface="Montserrat"/>
              </a:rPr>
              <a:t>для </a:t>
            </a:r>
            <a:r>
              <a:rPr sz="1550" b="1" spc="-10" dirty="0">
                <a:solidFill>
                  <a:srgbClr val="522E48"/>
                </a:solidFill>
                <a:latin typeface="Montserrat"/>
                <a:cs typeface="Montserrat"/>
              </a:rPr>
              <a:t>сублимации</a:t>
            </a:r>
            <a:endParaRPr sz="1550">
              <a:latin typeface="Montserrat"/>
              <a:cs typeface="Montserrat"/>
            </a:endParaRPr>
          </a:p>
        </p:txBody>
      </p:sp>
      <p:grpSp>
        <p:nvGrpSpPr>
          <p:cNvPr id="110" name="object 110"/>
          <p:cNvGrpSpPr/>
          <p:nvPr/>
        </p:nvGrpSpPr>
        <p:grpSpPr>
          <a:xfrm>
            <a:off x="14929587" y="5786173"/>
            <a:ext cx="3992245" cy="2325370"/>
            <a:chOff x="14929587" y="5786173"/>
            <a:chExt cx="3992245" cy="2325370"/>
          </a:xfrm>
        </p:grpSpPr>
        <p:pic>
          <p:nvPicPr>
            <p:cNvPr id="111" name="object 111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8250749" y="5786173"/>
              <a:ext cx="140102" cy="95314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8440540" y="5786995"/>
              <a:ext cx="263334" cy="93808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8751847" y="5786720"/>
              <a:ext cx="169846" cy="94227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4929587" y="7795627"/>
              <a:ext cx="679173" cy="315685"/>
            </a:xfrm>
            <a:prstGeom prst="rect">
              <a:avLst/>
            </a:prstGeom>
          </p:spPr>
        </p:pic>
      </p:grpSp>
      <p:pic>
        <p:nvPicPr>
          <p:cNvPr id="145" name="Рисунок 144"/>
          <p:cNvPicPr>
            <a:picLocks noChangeAspect="1"/>
          </p:cNvPicPr>
          <p:nvPr/>
        </p:nvPicPr>
        <p:blipFill>
          <a:blip r:embed="rId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8" y="0"/>
            <a:ext cx="20101604" cy="11309350"/>
          </a:xfrm>
          <a:prstGeom prst="rect">
            <a:avLst/>
          </a:prstGeom>
        </p:spPr>
      </p:pic>
      <p:grpSp>
        <p:nvGrpSpPr>
          <p:cNvPr id="115" name="object 115"/>
          <p:cNvGrpSpPr/>
          <p:nvPr/>
        </p:nvGrpSpPr>
        <p:grpSpPr>
          <a:xfrm>
            <a:off x="3698166" y="942379"/>
            <a:ext cx="15159990" cy="10366375"/>
            <a:chOff x="3698166" y="942379"/>
            <a:chExt cx="15159990" cy="10366375"/>
          </a:xfrm>
        </p:grpSpPr>
        <p:pic>
          <p:nvPicPr>
            <p:cNvPr id="116" name="object 116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6313943" y="942379"/>
              <a:ext cx="6565245" cy="10366176"/>
            </a:xfrm>
            <a:prstGeom prst="rect">
              <a:avLst/>
            </a:prstGeom>
          </p:spPr>
        </p:pic>
        <p:sp>
          <p:nvSpPr>
            <p:cNvPr id="117" name="object 117"/>
            <p:cNvSpPr/>
            <p:nvPr/>
          </p:nvSpPr>
          <p:spPr>
            <a:xfrm>
              <a:off x="3698163" y="8771629"/>
              <a:ext cx="6167120" cy="1487805"/>
            </a:xfrm>
            <a:custGeom>
              <a:avLst/>
              <a:gdLst/>
              <a:ahLst/>
              <a:cxnLst/>
              <a:rect l="l" t="t" r="r" b="b"/>
              <a:pathLst>
                <a:path w="6167120" h="1487804">
                  <a:moveTo>
                    <a:pt x="9956" y="964565"/>
                  </a:moveTo>
                  <a:lnTo>
                    <a:pt x="6337" y="962266"/>
                  </a:lnTo>
                  <a:lnTo>
                    <a:pt x="8178" y="964844"/>
                  </a:lnTo>
                  <a:lnTo>
                    <a:pt x="8826" y="964831"/>
                  </a:lnTo>
                  <a:lnTo>
                    <a:pt x="9486" y="964844"/>
                  </a:lnTo>
                  <a:lnTo>
                    <a:pt x="9956" y="964565"/>
                  </a:lnTo>
                  <a:close/>
                </a:path>
                <a:path w="6167120" h="1487804">
                  <a:moveTo>
                    <a:pt x="864527" y="1423733"/>
                  </a:moveTo>
                  <a:lnTo>
                    <a:pt x="858164" y="1411033"/>
                  </a:lnTo>
                  <a:lnTo>
                    <a:pt x="857808" y="1423733"/>
                  </a:lnTo>
                  <a:lnTo>
                    <a:pt x="864527" y="1423733"/>
                  </a:lnTo>
                  <a:close/>
                </a:path>
                <a:path w="6167120" h="1487804">
                  <a:moveTo>
                    <a:pt x="953731" y="1406144"/>
                  </a:moveTo>
                  <a:lnTo>
                    <a:pt x="949528" y="1405521"/>
                  </a:lnTo>
                  <a:lnTo>
                    <a:pt x="948385" y="1405407"/>
                  </a:lnTo>
                  <a:lnTo>
                    <a:pt x="947750" y="1405432"/>
                  </a:lnTo>
                  <a:lnTo>
                    <a:pt x="946277" y="1405229"/>
                  </a:lnTo>
                  <a:lnTo>
                    <a:pt x="949325" y="1406169"/>
                  </a:lnTo>
                  <a:lnTo>
                    <a:pt x="950836" y="1406613"/>
                  </a:lnTo>
                  <a:lnTo>
                    <a:pt x="953731" y="1406144"/>
                  </a:lnTo>
                  <a:close/>
                </a:path>
                <a:path w="6167120" h="1487804">
                  <a:moveTo>
                    <a:pt x="1897837" y="1455305"/>
                  </a:moveTo>
                  <a:lnTo>
                    <a:pt x="1878926" y="1456829"/>
                  </a:lnTo>
                  <a:lnTo>
                    <a:pt x="1887829" y="1456728"/>
                  </a:lnTo>
                  <a:lnTo>
                    <a:pt x="1897837" y="1455305"/>
                  </a:lnTo>
                  <a:close/>
                </a:path>
                <a:path w="6167120" h="1487804">
                  <a:moveTo>
                    <a:pt x="2937218" y="1357134"/>
                  </a:moveTo>
                  <a:lnTo>
                    <a:pt x="2935998" y="1357223"/>
                  </a:lnTo>
                  <a:lnTo>
                    <a:pt x="2935313" y="1357287"/>
                  </a:lnTo>
                  <a:lnTo>
                    <a:pt x="2934271" y="1357376"/>
                  </a:lnTo>
                  <a:lnTo>
                    <a:pt x="2937218" y="1357134"/>
                  </a:lnTo>
                  <a:close/>
                </a:path>
                <a:path w="6167120" h="1487804">
                  <a:moveTo>
                    <a:pt x="2944660" y="1350606"/>
                  </a:moveTo>
                  <a:lnTo>
                    <a:pt x="2935363" y="1350759"/>
                  </a:lnTo>
                  <a:lnTo>
                    <a:pt x="2939211" y="1351762"/>
                  </a:lnTo>
                  <a:lnTo>
                    <a:pt x="2931287" y="1354607"/>
                  </a:lnTo>
                  <a:lnTo>
                    <a:pt x="2925127" y="1357198"/>
                  </a:lnTo>
                  <a:lnTo>
                    <a:pt x="2934271" y="1357376"/>
                  </a:lnTo>
                  <a:lnTo>
                    <a:pt x="2936557" y="1355699"/>
                  </a:lnTo>
                  <a:lnTo>
                    <a:pt x="2942539" y="1352842"/>
                  </a:lnTo>
                  <a:lnTo>
                    <a:pt x="2944660" y="1350606"/>
                  </a:lnTo>
                  <a:close/>
                </a:path>
                <a:path w="6167120" h="1487804">
                  <a:moveTo>
                    <a:pt x="3269361" y="1284033"/>
                  </a:moveTo>
                  <a:lnTo>
                    <a:pt x="3265589" y="1284033"/>
                  </a:lnTo>
                  <a:lnTo>
                    <a:pt x="3260140" y="1296733"/>
                  </a:lnTo>
                  <a:lnTo>
                    <a:pt x="3269361" y="1284033"/>
                  </a:lnTo>
                  <a:close/>
                </a:path>
                <a:path w="6167120" h="1487804">
                  <a:moveTo>
                    <a:pt x="3371253" y="1257833"/>
                  </a:moveTo>
                  <a:lnTo>
                    <a:pt x="3365665" y="1258125"/>
                  </a:lnTo>
                  <a:lnTo>
                    <a:pt x="3358324" y="1259293"/>
                  </a:lnTo>
                  <a:lnTo>
                    <a:pt x="3350539" y="1261198"/>
                  </a:lnTo>
                  <a:lnTo>
                    <a:pt x="3343643" y="1263726"/>
                  </a:lnTo>
                  <a:lnTo>
                    <a:pt x="3351822" y="1261986"/>
                  </a:lnTo>
                  <a:lnTo>
                    <a:pt x="3359505" y="1260513"/>
                  </a:lnTo>
                  <a:lnTo>
                    <a:pt x="3366173" y="1259166"/>
                  </a:lnTo>
                  <a:lnTo>
                    <a:pt x="3371253" y="1257833"/>
                  </a:lnTo>
                  <a:close/>
                </a:path>
                <a:path w="6167120" h="1487804">
                  <a:moveTo>
                    <a:pt x="3831920" y="1126934"/>
                  </a:moveTo>
                  <a:lnTo>
                    <a:pt x="3823754" y="1129068"/>
                  </a:lnTo>
                  <a:lnTo>
                    <a:pt x="3826891" y="1128699"/>
                  </a:lnTo>
                  <a:lnTo>
                    <a:pt x="3830294" y="1127518"/>
                  </a:lnTo>
                  <a:lnTo>
                    <a:pt x="3831920" y="1126934"/>
                  </a:lnTo>
                  <a:close/>
                </a:path>
                <a:path w="6167120" h="1487804">
                  <a:moveTo>
                    <a:pt x="3864813" y="1112342"/>
                  </a:moveTo>
                  <a:lnTo>
                    <a:pt x="3851491" y="1117587"/>
                  </a:lnTo>
                  <a:lnTo>
                    <a:pt x="3856164" y="1119581"/>
                  </a:lnTo>
                  <a:lnTo>
                    <a:pt x="3864203" y="1116418"/>
                  </a:lnTo>
                  <a:lnTo>
                    <a:pt x="3864813" y="1112342"/>
                  </a:lnTo>
                  <a:close/>
                </a:path>
                <a:path w="6167120" h="1487804">
                  <a:moveTo>
                    <a:pt x="3978960" y="1078801"/>
                  </a:moveTo>
                  <a:lnTo>
                    <a:pt x="3978300" y="1078826"/>
                  </a:lnTo>
                  <a:lnTo>
                    <a:pt x="3972991" y="1080998"/>
                  </a:lnTo>
                  <a:lnTo>
                    <a:pt x="3973550" y="1080973"/>
                  </a:lnTo>
                  <a:lnTo>
                    <a:pt x="3974071" y="1080909"/>
                  </a:lnTo>
                  <a:lnTo>
                    <a:pt x="3974757" y="1080795"/>
                  </a:lnTo>
                  <a:lnTo>
                    <a:pt x="3976598" y="1079754"/>
                  </a:lnTo>
                  <a:lnTo>
                    <a:pt x="3978960" y="1078801"/>
                  </a:lnTo>
                  <a:close/>
                </a:path>
                <a:path w="6167120" h="1487804">
                  <a:moveTo>
                    <a:pt x="3983825" y="1077671"/>
                  </a:moveTo>
                  <a:lnTo>
                    <a:pt x="3979151" y="1078725"/>
                  </a:lnTo>
                  <a:lnTo>
                    <a:pt x="3978960" y="1078801"/>
                  </a:lnTo>
                  <a:lnTo>
                    <a:pt x="3979773" y="1078763"/>
                  </a:lnTo>
                  <a:lnTo>
                    <a:pt x="3983825" y="1077671"/>
                  </a:lnTo>
                  <a:close/>
                </a:path>
                <a:path w="6167120" h="1487804">
                  <a:moveTo>
                    <a:pt x="4139857" y="1021702"/>
                  </a:moveTo>
                  <a:lnTo>
                    <a:pt x="4139615" y="1021461"/>
                  </a:lnTo>
                  <a:lnTo>
                    <a:pt x="4138599" y="1021435"/>
                  </a:lnTo>
                  <a:lnTo>
                    <a:pt x="4135412" y="1021880"/>
                  </a:lnTo>
                  <a:lnTo>
                    <a:pt x="4136402" y="1022083"/>
                  </a:lnTo>
                  <a:lnTo>
                    <a:pt x="4138091" y="1021918"/>
                  </a:lnTo>
                  <a:lnTo>
                    <a:pt x="4139857" y="1021702"/>
                  </a:lnTo>
                  <a:close/>
                </a:path>
                <a:path w="6167120" h="1487804">
                  <a:moveTo>
                    <a:pt x="4225125" y="1024293"/>
                  </a:moveTo>
                  <a:lnTo>
                    <a:pt x="4210913" y="1030033"/>
                  </a:lnTo>
                  <a:lnTo>
                    <a:pt x="4217200" y="1030033"/>
                  </a:lnTo>
                  <a:lnTo>
                    <a:pt x="4225125" y="1024293"/>
                  </a:lnTo>
                  <a:close/>
                </a:path>
                <a:path w="6167120" h="1487804">
                  <a:moveTo>
                    <a:pt x="4242346" y="1017333"/>
                  </a:moveTo>
                  <a:lnTo>
                    <a:pt x="4234726" y="1017333"/>
                  </a:lnTo>
                  <a:lnTo>
                    <a:pt x="4225125" y="1024293"/>
                  </a:lnTo>
                  <a:lnTo>
                    <a:pt x="4242346" y="1017333"/>
                  </a:lnTo>
                  <a:close/>
                </a:path>
                <a:path w="6167120" h="1487804">
                  <a:moveTo>
                    <a:pt x="4257751" y="1010259"/>
                  </a:moveTo>
                  <a:lnTo>
                    <a:pt x="4242346" y="1017333"/>
                  </a:lnTo>
                  <a:lnTo>
                    <a:pt x="4253001" y="1017333"/>
                  </a:lnTo>
                  <a:lnTo>
                    <a:pt x="4257751" y="1010259"/>
                  </a:lnTo>
                  <a:close/>
                </a:path>
                <a:path w="6167120" h="1487804">
                  <a:moveTo>
                    <a:pt x="4319943" y="966533"/>
                  </a:moveTo>
                  <a:lnTo>
                    <a:pt x="4312971" y="966533"/>
                  </a:lnTo>
                  <a:lnTo>
                    <a:pt x="4302976" y="979233"/>
                  </a:lnTo>
                  <a:lnTo>
                    <a:pt x="4309834" y="975995"/>
                  </a:lnTo>
                  <a:lnTo>
                    <a:pt x="4319943" y="966533"/>
                  </a:lnTo>
                  <a:close/>
                </a:path>
                <a:path w="6167120" h="1487804">
                  <a:moveTo>
                    <a:pt x="4325480" y="989736"/>
                  </a:moveTo>
                  <a:lnTo>
                    <a:pt x="4319600" y="991933"/>
                  </a:lnTo>
                  <a:lnTo>
                    <a:pt x="4324439" y="991933"/>
                  </a:lnTo>
                  <a:lnTo>
                    <a:pt x="4325480" y="989736"/>
                  </a:lnTo>
                  <a:close/>
                </a:path>
                <a:path w="6167120" h="1487804">
                  <a:moveTo>
                    <a:pt x="4428922" y="918946"/>
                  </a:moveTo>
                  <a:lnTo>
                    <a:pt x="4421581" y="921296"/>
                  </a:lnTo>
                  <a:lnTo>
                    <a:pt x="4424540" y="920470"/>
                  </a:lnTo>
                  <a:lnTo>
                    <a:pt x="4426877" y="919683"/>
                  </a:lnTo>
                  <a:lnTo>
                    <a:pt x="4428922" y="918946"/>
                  </a:lnTo>
                  <a:close/>
                </a:path>
                <a:path w="6167120" h="1487804">
                  <a:moveTo>
                    <a:pt x="4455426" y="934834"/>
                  </a:moveTo>
                  <a:lnTo>
                    <a:pt x="4451451" y="939419"/>
                  </a:lnTo>
                  <a:lnTo>
                    <a:pt x="4451616" y="941133"/>
                  </a:lnTo>
                  <a:lnTo>
                    <a:pt x="4455426" y="934834"/>
                  </a:lnTo>
                  <a:close/>
                </a:path>
                <a:path w="6167120" h="1487804">
                  <a:moveTo>
                    <a:pt x="4530915" y="872172"/>
                  </a:moveTo>
                  <a:lnTo>
                    <a:pt x="4528439" y="873213"/>
                  </a:lnTo>
                  <a:lnTo>
                    <a:pt x="4525835" y="874471"/>
                  </a:lnTo>
                  <a:lnTo>
                    <a:pt x="4526280" y="874318"/>
                  </a:lnTo>
                  <a:lnTo>
                    <a:pt x="4526610" y="874229"/>
                  </a:lnTo>
                  <a:lnTo>
                    <a:pt x="4530915" y="872172"/>
                  </a:lnTo>
                  <a:close/>
                </a:path>
                <a:path w="6167120" h="1487804">
                  <a:moveTo>
                    <a:pt x="4700422" y="807427"/>
                  </a:moveTo>
                  <a:lnTo>
                    <a:pt x="4698263" y="807999"/>
                  </a:lnTo>
                  <a:lnTo>
                    <a:pt x="4696130" y="808723"/>
                  </a:lnTo>
                  <a:lnTo>
                    <a:pt x="4694974" y="809498"/>
                  </a:lnTo>
                  <a:lnTo>
                    <a:pt x="4700422" y="807427"/>
                  </a:lnTo>
                  <a:close/>
                </a:path>
                <a:path w="6167120" h="1487804">
                  <a:moveTo>
                    <a:pt x="4786731" y="776033"/>
                  </a:moveTo>
                  <a:lnTo>
                    <a:pt x="4785715" y="776033"/>
                  </a:lnTo>
                  <a:lnTo>
                    <a:pt x="4784776" y="778040"/>
                  </a:lnTo>
                  <a:lnTo>
                    <a:pt x="4786731" y="776033"/>
                  </a:lnTo>
                  <a:close/>
                </a:path>
                <a:path w="6167120" h="1487804">
                  <a:moveTo>
                    <a:pt x="4793170" y="770839"/>
                  </a:moveTo>
                  <a:lnTo>
                    <a:pt x="4789500" y="772668"/>
                  </a:lnTo>
                  <a:lnTo>
                    <a:pt x="4786477" y="774179"/>
                  </a:lnTo>
                  <a:lnTo>
                    <a:pt x="4787506" y="774077"/>
                  </a:lnTo>
                  <a:lnTo>
                    <a:pt x="4791532" y="772261"/>
                  </a:lnTo>
                  <a:lnTo>
                    <a:pt x="4793094" y="771220"/>
                  </a:lnTo>
                  <a:lnTo>
                    <a:pt x="4793170" y="770839"/>
                  </a:lnTo>
                  <a:close/>
                </a:path>
                <a:path w="6167120" h="1487804">
                  <a:moveTo>
                    <a:pt x="4809198" y="776033"/>
                  </a:moveTo>
                  <a:lnTo>
                    <a:pt x="4800612" y="776033"/>
                  </a:lnTo>
                  <a:lnTo>
                    <a:pt x="4787646" y="788733"/>
                  </a:lnTo>
                  <a:lnTo>
                    <a:pt x="4779734" y="788733"/>
                  </a:lnTo>
                  <a:lnTo>
                    <a:pt x="4784776" y="778040"/>
                  </a:lnTo>
                  <a:lnTo>
                    <a:pt x="4774374" y="788733"/>
                  </a:lnTo>
                  <a:lnTo>
                    <a:pt x="4751438" y="788733"/>
                  </a:lnTo>
                  <a:lnTo>
                    <a:pt x="4735373" y="801433"/>
                  </a:lnTo>
                  <a:lnTo>
                    <a:pt x="4719193" y="801433"/>
                  </a:lnTo>
                  <a:lnTo>
                    <a:pt x="4700422" y="814133"/>
                  </a:lnTo>
                  <a:lnTo>
                    <a:pt x="4705299" y="814133"/>
                  </a:lnTo>
                  <a:lnTo>
                    <a:pt x="4685030" y="826833"/>
                  </a:lnTo>
                  <a:lnTo>
                    <a:pt x="4673892" y="826833"/>
                  </a:lnTo>
                  <a:lnTo>
                    <a:pt x="4661306" y="839533"/>
                  </a:lnTo>
                  <a:lnTo>
                    <a:pt x="4621784" y="839533"/>
                  </a:lnTo>
                  <a:lnTo>
                    <a:pt x="4604994" y="852233"/>
                  </a:lnTo>
                  <a:lnTo>
                    <a:pt x="4590466" y="852233"/>
                  </a:lnTo>
                  <a:lnTo>
                    <a:pt x="4590021" y="852233"/>
                  </a:lnTo>
                  <a:lnTo>
                    <a:pt x="4582782" y="852233"/>
                  </a:lnTo>
                  <a:lnTo>
                    <a:pt x="4569701" y="864933"/>
                  </a:lnTo>
                  <a:lnTo>
                    <a:pt x="4562602" y="864933"/>
                  </a:lnTo>
                  <a:lnTo>
                    <a:pt x="4562500" y="877633"/>
                  </a:lnTo>
                  <a:lnTo>
                    <a:pt x="4535716" y="877633"/>
                  </a:lnTo>
                  <a:lnTo>
                    <a:pt x="4526089" y="890333"/>
                  </a:lnTo>
                  <a:lnTo>
                    <a:pt x="4519942" y="890333"/>
                  </a:lnTo>
                  <a:lnTo>
                    <a:pt x="4533633" y="877633"/>
                  </a:lnTo>
                  <a:lnTo>
                    <a:pt x="4525835" y="877633"/>
                  </a:lnTo>
                  <a:lnTo>
                    <a:pt x="4509605" y="890333"/>
                  </a:lnTo>
                  <a:lnTo>
                    <a:pt x="4496562" y="890333"/>
                  </a:lnTo>
                  <a:lnTo>
                    <a:pt x="4480268" y="903033"/>
                  </a:lnTo>
                  <a:lnTo>
                    <a:pt x="4469523" y="903033"/>
                  </a:lnTo>
                  <a:lnTo>
                    <a:pt x="4462196" y="915733"/>
                  </a:lnTo>
                  <a:lnTo>
                    <a:pt x="4441672" y="915733"/>
                  </a:lnTo>
                  <a:lnTo>
                    <a:pt x="4441596" y="915885"/>
                  </a:lnTo>
                  <a:lnTo>
                    <a:pt x="4437723" y="928433"/>
                  </a:lnTo>
                  <a:lnTo>
                    <a:pt x="4435767" y="928433"/>
                  </a:lnTo>
                  <a:lnTo>
                    <a:pt x="4441596" y="915885"/>
                  </a:lnTo>
                  <a:lnTo>
                    <a:pt x="4441647" y="915733"/>
                  </a:lnTo>
                  <a:lnTo>
                    <a:pt x="4428922" y="928433"/>
                  </a:lnTo>
                  <a:lnTo>
                    <a:pt x="4420616" y="928433"/>
                  </a:lnTo>
                  <a:lnTo>
                    <a:pt x="4408005" y="941133"/>
                  </a:lnTo>
                  <a:lnTo>
                    <a:pt x="4377334" y="941133"/>
                  </a:lnTo>
                  <a:lnTo>
                    <a:pt x="4360913" y="953833"/>
                  </a:lnTo>
                  <a:lnTo>
                    <a:pt x="4338409" y="953833"/>
                  </a:lnTo>
                  <a:lnTo>
                    <a:pt x="4334002" y="953833"/>
                  </a:lnTo>
                  <a:lnTo>
                    <a:pt x="4322572" y="966533"/>
                  </a:lnTo>
                  <a:lnTo>
                    <a:pt x="4325734" y="966533"/>
                  </a:lnTo>
                  <a:lnTo>
                    <a:pt x="4329836" y="966533"/>
                  </a:lnTo>
                  <a:lnTo>
                    <a:pt x="4309834" y="975995"/>
                  </a:lnTo>
                  <a:lnTo>
                    <a:pt x="4306367" y="979233"/>
                  </a:lnTo>
                  <a:lnTo>
                    <a:pt x="4302976" y="979233"/>
                  </a:lnTo>
                  <a:lnTo>
                    <a:pt x="4297413" y="979233"/>
                  </a:lnTo>
                  <a:lnTo>
                    <a:pt x="4308246" y="966533"/>
                  </a:lnTo>
                  <a:lnTo>
                    <a:pt x="4300677" y="966533"/>
                  </a:lnTo>
                  <a:lnTo>
                    <a:pt x="4296664" y="979233"/>
                  </a:lnTo>
                  <a:lnTo>
                    <a:pt x="4292320" y="979233"/>
                  </a:lnTo>
                  <a:lnTo>
                    <a:pt x="4276864" y="991933"/>
                  </a:lnTo>
                  <a:lnTo>
                    <a:pt x="4275391" y="979233"/>
                  </a:lnTo>
                  <a:lnTo>
                    <a:pt x="4252417" y="991933"/>
                  </a:lnTo>
                  <a:lnTo>
                    <a:pt x="4230471" y="991933"/>
                  </a:lnTo>
                  <a:lnTo>
                    <a:pt x="4206824" y="1004633"/>
                  </a:lnTo>
                  <a:lnTo>
                    <a:pt x="4178770" y="1017333"/>
                  </a:lnTo>
                  <a:lnTo>
                    <a:pt x="4164850" y="1017333"/>
                  </a:lnTo>
                  <a:lnTo>
                    <a:pt x="4154017" y="1030033"/>
                  </a:lnTo>
                  <a:lnTo>
                    <a:pt x="4124896" y="1030033"/>
                  </a:lnTo>
                  <a:lnTo>
                    <a:pt x="4113517" y="1042733"/>
                  </a:lnTo>
                  <a:lnTo>
                    <a:pt x="4087952" y="1042733"/>
                  </a:lnTo>
                  <a:lnTo>
                    <a:pt x="4067619" y="1055433"/>
                  </a:lnTo>
                  <a:lnTo>
                    <a:pt x="4039095" y="1068133"/>
                  </a:lnTo>
                  <a:lnTo>
                    <a:pt x="4019448" y="1080833"/>
                  </a:lnTo>
                  <a:lnTo>
                    <a:pt x="4022610" y="1068133"/>
                  </a:lnTo>
                  <a:lnTo>
                    <a:pt x="4014139" y="1068133"/>
                  </a:lnTo>
                  <a:lnTo>
                    <a:pt x="4006646" y="1080833"/>
                  </a:lnTo>
                  <a:lnTo>
                    <a:pt x="3974757" y="1080833"/>
                  </a:lnTo>
                  <a:lnTo>
                    <a:pt x="3970515" y="1093533"/>
                  </a:lnTo>
                  <a:lnTo>
                    <a:pt x="3949611" y="1093533"/>
                  </a:lnTo>
                  <a:lnTo>
                    <a:pt x="3946550" y="1106233"/>
                  </a:lnTo>
                  <a:lnTo>
                    <a:pt x="3920413" y="1106233"/>
                  </a:lnTo>
                  <a:lnTo>
                    <a:pt x="3854107" y="1131633"/>
                  </a:lnTo>
                  <a:lnTo>
                    <a:pt x="3826891" y="1131633"/>
                  </a:lnTo>
                  <a:lnTo>
                    <a:pt x="3808666" y="1144333"/>
                  </a:lnTo>
                  <a:lnTo>
                    <a:pt x="3789680" y="1144333"/>
                  </a:lnTo>
                  <a:lnTo>
                    <a:pt x="3771049" y="1157033"/>
                  </a:lnTo>
                  <a:lnTo>
                    <a:pt x="3741940" y="1157033"/>
                  </a:lnTo>
                  <a:lnTo>
                    <a:pt x="3733927" y="1169733"/>
                  </a:lnTo>
                  <a:lnTo>
                    <a:pt x="3725138" y="1169733"/>
                  </a:lnTo>
                  <a:lnTo>
                    <a:pt x="3706965" y="1182433"/>
                  </a:lnTo>
                  <a:lnTo>
                    <a:pt x="3701846" y="1169733"/>
                  </a:lnTo>
                  <a:lnTo>
                    <a:pt x="3687610" y="1169733"/>
                  </a:lnTo>
                  <a:lnTo>
                    <a:pt x="3668191" y="1182433"/>
                  </a:lnTo>
                  <a:lnTo>
                    <a:pt x="3639807" y="1182433"/>
                  </a:lnTo>
                  <a:lnTo>
                    <a:pt x="3623183" y="1195133"/>
                  </a:lnTo>
                  <a:lnTo>
                    <a:pt x="3604590" y="1195133"/>
                  </a:lnTo>
                  <a:lnTo>
                    <a:pt x="3584092" y="1207833"/>
                  </a:lnTo>
                  <a:lnTo>
                    <a:pt x="3567163" y="1207833"/>
                  </a:lnTo>
                  <a:lnTo>
                    <a:pt x="3546119" y="1220533"/>
                  </a:lnTo>
                  <a:lnTo>
                    <a:pt x="3523437" y="1233233"/>
                  </a:lnTo>
                  <a:lnTo>
                    <a:pt x="3488232" y="1233233"/>
                  </a:lnTo>
                  <a:lnTo>
                    <a:pt x="3480524" y="1245933"/>
                  </a:lnTo>
                  <a:lnTo>
                    <a:pt x="3458718" y="1245933"/>
                  </a:lnTo>
                  <a:lnTo>
                    <a:pt x="3481844" y="1233233"/>
                  </a:lnTo>
                  <a:lnTo>
                    <a:pt x="3460508" y="1233233"/>
                  </a:lnTo>
                  <a:lnTo>
                    <a:pt x="3449536" y="1245933"/>
                  </a:lnTo>
                  <a:lnTo>
                    <a:pt x="3419665" y="1245933"/>
                  </a:lnTo>
                  <a:lnTo>
                    <a:pt x="3405124" y="1258633"/>
                  </a:lnTo>
                  <a:lnTo>
                    <a:pt x="3390011" y="1258633"/>
                  </a:lnTo>
                  <a:lnTo>
                    <a:pt x="3367354" y="1271333"/>
                  </a:lnTo>
                  <a:lnTo>
                    <a:pt x="3345027" y="1271333"/>
                  </a:lnTo>
                  <a:lnTo>
                    <a:pt x="3333356" y="1284033"/>
                  </a:lnTo>
                  <a:lnTo>
                    <a:pt x="3326028" y="1271333"/>
                  </a:lnTo>
                  <a:lnTo>
                    <a:pt x="3312503" y="1284033"/>
                  </a:lnTo>
                  <a:lnTo>
                    <a:pt x="3300260" y="1284033"/>
                  </a:lnTo>
                  <a:lnTo>
                    <a:pt x="3313430" y="1271333"/>
                  </a:lnTo>
                  <a:lnTo>
                    <a:pt x="3298596" y="1284033"/>
                  </a:lnTo>
                  <a:lnTo>
                    <a:pt x="3294088" y="1284033"/>
                  </a:lnTo>
                  <a:lnTo>
                    <a:pt x="3273577" y="1296733"/>
                  </a:lnTo>
                  <a:lnTo>
                    <a:pt x="3266275" y="1296733"/>
                  </a:lnTo>
                  <a:lnTo>
                    <a:pt x="3282048" y="1284033"/>
                  </a:lnTo>
                  <a:lnTo>
                    <a:pt x="3277959" y="1284033"/>
                  </a:lnTo>
                  <a:lnTo>
                    <a:pt x="3264801" y="1296733"/>
                  </a:lnTo>
                  <a:lnTo>
                    <a:pt x="3260140" y="1296733"/>
                  </a:lnTo>
                  <a:lnTo>
                    <a:pt x="3232124" y="1296733"/>
                  </a:lnTo>
                  <a:lnTo>
                    <a:pt x="3212604" y="1309433"/>
                  </a:lnTo>
                  <a:lnTo>
                    <a:pt x="3175114" y="1309433"/>
                  </a:lnTo>
                  <a:lnTo>
                    <a:pt x="3143300" y="1322133"/>
                  </a:lnTo>
                  <a:lnTo>
                    <a:pt x="3119297" y="1322133"/>
                  </a:lnTo>
                  <a:lnTo>
                    <a:pt x="3083077" y="1334833"/>
                  </a:lnTo>
                  <a:lnTo>
                    <a:pt x="3045828" y="1334833"/>
                  </a:lnTo>
                  <a:lnTo>
                    <a:pt x="3006928" y="1347533"/>
                  </a:lnTo>
                  <a:lnTo>
                    <a:pt x="2972270" y="1347533"/>
                  </a:lnTo>
                  <a:lnTo>
                    <a:pt x="2966085" y="1360233"/>
                  </a:lnTo>
                  <a:lnTo>
                    <a:pt x="2934347" y="1360233"/>
                  </a:lnTo>
                  <a:lnTo>
                    <a:pt x="2893390" y="1372933"/>
                  </a:lnTo>
                  <a:lnTo>
                    <a:pt x="2891129" y="1372933"/>
                  </a:lnTo>
                  <a:lnTo>
                    <a:pt x="2895689" y="1360233"/>
                  </a:lnTo>
                  <a:lnTo>
                    <a:pt x="2872168" y="1360233"/>
                  </a:lnTo>
                  <a:lnTo>
                    <a:pt x="2866860" y="1372933"/>
                  </a:lnTo>
                  <a:lnTo>
                    <a:pt x="2816529" y="1372933"/>
                  </a:lnTo>
                  <a:lnTo>
                    <a:pt x="2793136" y="1385633"/>
                  </a:lnTo>
                  <a:lnTo>
                    <a:pt x="2805785" y="1372933"/>
                  </a:lnTo>
                  <a:lnTo>
                    <a:pt x="2796413" y="1372933"/>
                  </a:lnTo>
                  <a:lnTo>
                    <a:pt x="2784525" y="1385633"/>
                  </a:lnTo>
                  <a:lnTo>
                    <a:pt x="2728874" y="1385633"/>
                  </a:lnTo>
                  <a:lnTo>
                    <a:pt x="2717177" y="1398333"/>
                  </a:lnTo>
                  <a:lnTo>
                    <a:pt x="2648648" y="1398333"/>
                  </a:lnTo>
                  <a:lnTo>
                    <a:pt x="2628493" y="1411033"/>
                  </a:lnTo>
                  <a:lnTo>
                    <a:pt x="2553716" y="1411033"/>
                  </a:lnTo>
                  <a:lnTo>
                    <a:pt x="2547289" y="1423733"/>
                  </a:lnTo>
                  <a:lnTo>
                    <a:pt x="2442883" y="1423733"/>
                  </a:lnTo>
                  <a:lnTo>
                    <a:pt x="2416149" y="1436433"/>
                  </a:lnTo>
                  <a:lnTo>
                    <a:pt x="2251379" y="1436433"/>
                  </a:lnTo>
                  <a:lnTo>
                    <a:pt x="2215375" y="1449133"/>
                  </a:lnTo>
                  <a:lnTo>
                    <a:pt x="2054618" y="1449133"/>
                  </a:lnTo>
                  <a:lnTo>
                    <a:pt x="2010676" y="1461833"/>
                  </a:lnTo>
                  <a:lnTo>
                    <a:pt x="1797532" y="1461833"/>
                  </a:lnTo>
                  <a:lnTo>
                    <a:pt x="1776768" y="1474533"/>
                  </a:lnTo>
                  <a:lnTo>
                    <a:pt x="1759216" y="1461833"/>
                  </a:lnTo>
                  <a:lnTo>
                    <a:pt x="1725320" y="1461833"/>
                  </a:lnTo>
                  <a:lnTo>
                    <a:pt x="1714766" y="1474533"/>
                  </a:lnTo>
                  <a:lnTo>
                    <a:pt x="1704809" y="1474533"/>
                  </a:lnTo>
                  <a:lnTo>
                    <a:pt x="1705495" y="1461833"/>
                  </a:lnTo>
                  <a:lnTo>
                    <a:pt x="1590332" y="1461833"/>
                  </a:lnTo>
                  <a:lnTo>
                    <a:pt x="1578622" y="1474533"/>
                  </a:lnTo>
                  <a:lnTo>
                    <a:pt x="1564068" y="1474533"/>
                  </a:lnTo>
                  <a:lnTo>
                    <a:pt x="1557362" y="1461833"/>
                  </a:lnTo>
                  <a:lnTo>
                    <a:pt x="1392237" y="1461833"/>
                  </a:lnTo>
                  <a:lnTo>
                    <a:pt x="1372298" y="1449133"/>
                  </a:lnTo>
                  <a:lnTo>
                    <a:pt x="1366977" y="1461833"/>
                  </a:lnTo>
                  <a:lnTo>
                    <a:pt x="1359623" y="1449133"/>
                  </a:lnTo>
                  <a:lnTo>
                    <a:pt x="1166355" y="1449133"/>
                  </a:lnTo>
                  <a:lnTo>
                    <a:pt x="1154391" y="1436433"/>
                  </a:lnTo>
                  <a:lnTo>
                    <a:pt x="1088453" y="1436433"/>
                  </a:lnTo>
                  <a:lnTo>
                    <a:pt x="1082560" y="1423733"/>
                  </a:lnTo>
                  <a:lnTo>
                    <a:pt x="1061656" y="1423733"/>
                  </a:lnTo>
                  <a:lnTo>
                    <a:pt x="1078166" y="1436433"/>
                  </a:lnTo>
                  <a:lnTo>
                    <a:pt x="1063066" y="1436433"/>
                  </a:lnTo>
                  <a:lnTo>
                    <a:pt x="1050086" y="1427238"/>
                  </a:lnTo>
                  <a:lnTo>
                    <a:pt x="1050086" y="1439773"/>
                  </a:lnTo>
                  <a:lnTo>
                    <a:pt x="1044435" y="1436433"/>
                  </a:lnTo>
                  <a:lnTo>
                    <a:pt x="1047038" y="1436433"/>
                  </a:lnTo>
                  <a:lnTo>
                    <a:pt x="1050086" y="1439773"/>
                  </a:lnTo>
                  <a:lnTo>
                    <a:pt x="1050086" y="1427238"/>
                  </a:lnTo>
                  <a:lnTo>
                    <a:pt x="1045159" y="1423733"/>
                  </a:lnTo>
                  <a:lnTo>
                    <a:pt x="1006919" y="1423733"/>
                  </a:lnTo>
                  <a:lnTo>
                    <a:pt x="1002131" y="1411033"/>
                  </a:lnTo>
                  <a:lnTo>
                    <a:pt x="919937" y="1411033"/>
                  </a:lnTo>
                  <a:lnTo>
                    <a:pt x="891044" y="1398333"/>
                  </a:lnTo>
                  <a:lnTo>
                    <a:pt x="855014" y="1398333"/>
                  </a:lnTo>
                  <a:lnTo>
                    <a:pt x="825157" y="1385633"/>
                  </a:lnTo>
                  <a:lnTo>
                    <a:pt x="758990" y="1385633"/>
                  </a:lnTo>
                  <a:lnTo>
                    <a:pt x="738759" y="1372933"/>
                  </a:lnTo>
                  <a:lnTo>
                    <a:pt x="696709" y="1372933"/>
                  </a:lnTo>
                  <a:lnTo>
                    <a:pt x="649770" y="1360233"/>
                  </a:lnTo>
                  <a:lnTo>
                    <a:pt x="561136" y="1334833"/>
                  </a:lnTo>
                  <a:lnTo>
                    <a:pt x="510933" y="1322133"/>
                  </a:lnTo>
                  <a:lnTo>
                    <a:pt x="519328" y="1322133"/>
                  </a:lnTo>
                  <a:lnTo>
                    <a:pt x="455777" y="1296733"/>
                  </a:lnTo>
                  <a:lnTo>
                    <a:pt x="439915" y="1296733"/>
                  </a:lnTo>
                  <a:lnTo>
                    <a:pt x="424014" y="1284033"/>
                  </a:lnTo>
                  <a:lnTo>
                    <a:pt x="408165" y="1284033"/>
                  </a:lnTo>
                  <a:lnTo>
                    <a:pt x="392404" y="1271333"/>
                  </a:lnTo>
                  <a:lnTo>
                    <a:pt x="361264" y="1258633"/>
                  </a:lnTo>
                  <a:lnTo>
                    <a:pt x="330873" y="1245933"/>
                  </a:lnTo>
                  <a:lnTo>
                    <a:pt x="301574" y="1233233"/>
                  </a:lnTo>
                  <a:lnTo>
                    <a:pt x="273685" y="1207833"/>
                  </a:lnTo>
                  <a:lnTo>
                    <a:pt x="260946" y="1207833"/>
                  </a:lnTo>
                  <a:lnTo>
                    <a:pt x="252133" y="1195133"/>
                  </a:lnTo>
                  <a:lnTo>
                    <a:pt x="235800" y="1195133"/>
                  </a:lnTo>
                  <a:lnTo>
                    <a:pt x="233019" y="1182433"/>
                  </a:lnTo>
                  <a:lnTo>
                    <a:pt x="209651" y="1182433"/>
                  </a:lnTo>
                  <a:lnTo>
                    <a:pt x="188455" y="1157033"/>
                  </a:lnTo>
                  <a:lnTo>
                    <a:pt x="169887" y="1144333"/>
                  </a:lnTo>
                  <a:lnTo>
                    <a:pt x="150279" y="1131633"/>
                  </a:lnTo>
                  <a:lnTo>
                    <a:pt x="125958" y="1106233"/>
                  </a:lnTo>
                  <a:lnTo>
                    <a:pt x="117678" y="1106233"/>
                  </a:lnTo>
                  <a:lnTo>
                    <a:pt x="105511" y="1093533"/>
                  </a:lnTo>
                  <a:lnTo>
                    <a:pt x="97878" y="1080833"/>
                  </a:lnTo>
                  <a:lnTo>
                    <a:pt x="94005" y="1080833"/>
                  </a:lnTo>
                  <a:lnTo>
                    <a:pt x="92595" y="1068133"/>
                  </a:lnTo>
                  <a:lnTo>
                    <a:pt x="86067" y="1068133"/>
                  </a:lnTo>
                  <a:lnTo>
                    <a:pt x="71335" y="1055433"/>
                  </a:lnTo>
                  <a:lnTo>
                    <a:pt x="57315" y="1042733"/>
                  </a:lnTo>
                  <a:lnTo>
                    <a:pt x="50139" y="1030033"/>
                  </a:lnTo>
                  <a:lnTo>
                    <a:pt x="50685" y="1017333"/>
                  </a:lnTo>
                  <a:lnTo>
                    <a:pt x="49707" y="1017333"/>
                  </a:lnTo>
                  <a:lnTo>
                    <a:pt x="38023" y="1004633"/>
                  </a:lnTo>
                  <a:lnTo>
                    <a:pt x="28892" y="991933"/>
                  </a:lnTo>
                  <a:lnTo>
                    <a:pt x="19151" y="979233"/>
                  </a:lnTo>
                  <a:lnTo>
                    <a:pt x="11798" y="966533"/>
                  </a:lnTo>
                  <a:lnTo>
                    <a:pt x="9842" y="966533"/>
                  </a:lnTo>
                  <a:lnTo>
                    <a:pt x="10947" y="970330"/>
                  </a:lnTo>
                  <a:lnTo>
                    <a:pt x="8178" y="966533"/>
                  </a:lnTo>
                  <a:lnTo>
                    <a:pt x="0" y="966533"/>
                  </a:lnTo>
                  <a:lnTo>
                    <a:pt x="1054" y="979233"/>
                  </a:lnTo>
                  <a:lnTo>
                    <a:pt x="9944" y="1004633"/>
                  </a:lnTo>
                  <a:lnTo>
                    <a:pt x="17741" y="1004633"/>
                  </a:lnTo>
                  <a:lnTo>
                    <a:pt x="18872" y="1004633"/>
                  </a:lnTo>
                  <a:lnTo>
                    <a:pt x="21285" y="1011186"/>
                  </a:lnTo>
                  <a:lnTo>
                    <a:pt x="17741" y="1004633"/>
                  </a:lnTo>
                  <a:lnTo>
                    <a:pt x="22275" y="1017333"/>
                  </a:lnTo>
                  <a:lnTo>
                    <a:pt x="23545" y="1017333"/>
                  </a:lnTo>
                  <a:lnTo>
                    <a:pt x="24599" y="1017333"/>
                  </a:lnTo>
                  <a:lnTo>
                    <a:pt x="31483" y="1030033"/>
                  </a:lnTo>
                  <a:lnTo>
                    <a:pt x="30746" y="1027176"/>
                  </a:lnTo>
                  <a:lnTo>
                    <a:pt x="26987" y="1017333"/>
                  </a:lnTo>
                  <a:lnTo>
                    <a:pt x="28181" y="1017333"/>
                  </a:lnTo>
                  <a:lnTo>
                    <a:pt x="30746" y="1027176"/>
                  </a:lnTo>
                  <a:lnTo>
                    <a:pt x="31838" y="1030033"/>
                  </a:lnTo>
                  <a:lnTo>
                    <a:pt x="37147" y="1030033"/>
                  </a:lnTo>
                  <a:lnTo>
                    <a:pt x="38887" y="1042733"/>
                  </a:lnTo>
                  <a:lnTo>
                    <a:pt x="47167" y="1042733"/>
                  </a:lnTo>
                  <a:lnTo>
                    <a:pt x="52311" y="1055433"/>
                  </a:lnTo>
                  <a:lnTo>
                    <a:pt x="57480" y="1055433"/>
                  </a:lnTo>
                  <a:lnTo>
                    <a:pt x="62763" y="1068133"/>
                  </a:lnTo>
                  <a:lnTo>
                    <a:pt x="73304" y="1068133"/>
                  </a:lnTo>
                  <a:lnTo>
                    <a:pt x="77038" y="1080833"/>
                  </a:lnTo>
                  <a:lnTo>
                    <a:pt x="82054" y="1080833"/>
                  </a:lnTo>
                  <a:lnTo>
                    <a:pt x="88607" y="1093533"/>
                  </a:lnTo>
                  <a:lnTo>
                    <a:pt x="90385" y="1093533"/>
                  </a:lnTo>
                  <a:lnTo>
                    <a:pt x="99618" y="1106233"/>
                  </a:lnTo>
                  <a:lnTo>
                    <a:pt x="108165" y="1118933"/>
                  </a:lnTo>
                  <a:lnTo>
                    <a:pt x="118770" y="1118933"/>
                  </a:lnTo>
                  <a:lnTo>
                    <a:pt x="123748" y="1131633"/>
                  </a:lnTo>
                  <a:lnTo>
                    <a:pt x="134924" y="1131633"/>
                  </a:lnTo>
                  <a:lnTo>
                    <a:pt x="142354" y="1144333"/>
                  </a:lnTo>
                  <a:lnTo>
                    <a:pt x="146202" y="1144333"/>
                  </a:lnTo>
                  <a:lnTo>
                    <a:pt x="148221" y="1157033"/>
                  </a:lnTo>
                  <a:lnTo>
                    <a:pt x="159397" y="1157033"/>
                  </a:lnTo>
                  <a:lnTo>
                    <a:pt x="172364" y="1169733"/>
                  </a:lnTo>
                  <a:lnTo>
                    <a:pt x="179273" y="1169733"/>
                  </a:lnTo>
                  <a:lnTo>
                    <a:pt x="186944" y="1182433"/>
                  </a:lnTo>
                  <a:lnTo>
                    <a:pt x="195453" y="1182433"/>
                  </a:lnTo>
                  <a:lnTo>
                    <a:pt x="202844" y="1195133"/>
                  </a:lnTo>
                  <a:lnTo>
                    <a:pt x="207149" y="1195133"/>
                  </a:lnTo>
                  <a:lnTo>
                    <a:pt x="214261" y="1207833"/>
                  </a:lnTo>
                  <a:lnTo>
                    <a:pt x="232702" y="1207833"/>
                  </a:lnTo>
                  <a:lnTo>
                    <a:pt x="243281" y="1220533"/>
                  </a:lnTo>
                  <a:lnTo>
                    <a:pt x="254495" y="1220533"/>
                  </a:lnTo>
                  <a:lnTo>
                    <a:pt x="265874" y="1233233"/>
                  </a:lnTo>
                  <a:lnTo>
                    <a:pt x="277101" y="1233233"/>
                  </a:lnTo>
                  <a:lnTo>
                    <a:pt x="287896" y="1245933"/>
                  </a:lnTo>
                  <a:lnTo>
                    <a:pt x="296519" y="1245933"/>
                  </a:lnTo>
                  <a:lnTo>
                    <a:pt x="302094" y="1258633"/>
                  </a:lnTo>
                  <a:lnTo>
                    <a:pt x="325272" y="1258633"/>
                  </a:lnTo>
                  <a:lnTo>
                    <a:pt x="338035" y="1271333"/>
                  </a:lnTo>
                  <a:lnTo>
                    <a:pt x="346113" y="1271333"/>
                  </a:lnTo>
                  <a:lnTo>
                    <a:pt x="367334" y="1284033"/>
                  </a:lnTo>
                  <a:lnTo>
                    <a:pt x="381381" y="1284033"/>
                  </a:lnTo>
                  <a:lnTo>
                    <a:pt x="384187" y="1296733"/>
                  </a:lnTo>
                  <a:lnTo>
                    <a:pt x="415074" y="1296733"/>
                  </a:lnTo>
                  <a:lnTo>
                    <a:pt x="424649" y="1309433"/>
                  </a:lnTo>
                  <a:lnTo>
                    <a:pt x="431253" y="1309433"/>
                  </a:lnTo>
                  <a:lnTo>
                    <a:pt x="442937" y="1322133"/>
                  </a:lnTo>
                  <a:lnTo>
                    <a:pt x="469176" y="1322133"/>
                  </a:lnTo>
                  <a:lnTo>
                    <a:pt x="472376" y="1334833"/>
                  </a:lnTo>
                  <a:lnTo>
                    <a:pt x="520407" y="1334833"/>
                  </a:lnTo>
                  <a:lnTo>
                    <a:pt x="522986" y="1347533"/>
                  </a:lnTo>
                  <a:lnTo>
                    <a:pt x="558952" y="1347533"/>
                  </a:lnTo>
                  <a:lnTo>
                    <a:pt x="581037" y="1360233"/>
                  </a:lnTo>
                  <a:lnTo>
                    <a:pt x="608799" y="1360233"/>
                  </a:lnTo>
                  <a:lnTo>
                    <a:pt x="610501" y="1360690"/>
                  </a:lnTo>
                  <a:lnTo>
                    <a:pt x="609612" y="1360233"/>
                  </a:lnTo>
                  <a:lnTo>
                    <a:pt x="610222" y="1360233"/>
                  </a:lnTo>
                  <a:lnTo>
                    <a:pt x="628002" y="1372933"/>
                  </a:lnTo>
                  <a:lnTo>
                    <a:pt x="633539" y="1372933"/>
                  </a:lnTo>
                  <a:lnTo>
                    <a:pt x="655231" y="1385633"/>
                  </a:lnTo>
                  <a:lnTo>
                    <a:pt x="687285" y="1385633"/>
                  </a:lnTo>
                  <a:lnTo>
                    <a:pt x="709091" y="1398333"/>
                  </a:lnTo>
                  <a:lnTo>
                    <a:pt x="712482" y="1385633"/>
                  </a:lnTo>
                  <a:lnTo>
                    <a:pt x="732053" y="1385633"/>
                  </a:lnTo>
                  <a:lnTo>
                    <a:pt x="743902" y="1398333"/>
                  </a:lnTo>
                  <a:lnTo>
                    <a:pt x="764781" y="1398333"/>
                  </a:lnTo>
                  <a:lnTo>
                    <a:pt x="771410" y="1411033"/>
                  </a:lnTo>
                  <a:lnTo>
                    <a:pt x="858164" y="1411033"/>
                  </a:lnTo>
                  <a:lnTo>
                    <a:pt x="861009" y="1411033"/>
                  </a:lnTo>
                  <a:lnTo>
                    <a:pt x="880211" y="1423733"/>
                  </a:lnTo>
                  <a:lnTo>
                    <a:pt x="924902" y="1423733"/>
                  </a:lnTo>
                  <a:lnTo>
                    <a:pt x="954646" y="1436433"/>
                  </a:lnTo>
                  <a:lnTo>
                    <a:pt x="1006449" y="1436433"/>
                  </a:lnTo>
                  <a:lnTo>
                    <a:pt x="1015949" y="1449133"/>
                  </a:lnTo>
                  <a:lnTo>
                    <a:pt x="1058633" y="1449133"/>
                  </a:lnTo>
                  <a:lnTo>
                    <a:pt x="1065936" y="1449133"/>
                  </a:lnTo>
                  <a:lnTo>
                    <a:pt x="1097318" y="1449133"/>
                  </a:lnTo>
                  <a:lnTo>
                    <a:pt x="1117904" y="1461833"/>
                  </a:lnTo>
                  <a:lnTo>
                    <a:pt x="1200035" y="1461833"/>
                  </a:lnTo>
                  <a:lnTo>
                    <a:pt x="1208608" y="1474533"/>
                  </a:lnTo>
                  <a:lnTo>
                    <a:pt x="1209154" y="1461833"/>
                  </a:lnTo>
                  <a:lnTo>
                    <a:pt x="1222019" y="1461833"/>
                  </a:lnTo>
                  <a:lnTo>
                    <a:pt x="1225423" y="1474533"/>
                  </a:lnTo>
                  <a:lnTo>
                    <a:pt x="1400517" y="1474533"/>
                  </a:lnTo>
                  <a:lnTo>
                    <a:pt x="1447736" y="1487233"/>
                  </a:lnTo>
                  <a:lnTo>
                    <a:pt x="2058276" y="1487233"/>
                  </a:lnTo>
                  <a:lnTo>
                    <a:pt x="2093048" y="1474533"/>
                  </a:lnTo>
                  <a:lnTo>
                    <a:pt x="2265007" y="1474533"/>
                  </a:lnTo>
                  <a:lnTo>
                    <a:pt x="2288971" y="1461833"/>
                  </a:lnTo>
                  <a:lnTo>
                    <a:pt x="2387142" y="1461833"/>
                  </a:lnTo>
                  <a:lnTo>
                    <a:pt x="2411234" y="1449133"/>
                  </a:lnTo>
                  <a:lnTo>
                    <a:pt x="2520238" y="1449133"/>
                  </a:lnTo>
                  <a:lnTo>
                    <a:pt x="2531427" y="1436433"/>
                  </a:lnTo>
                  <a:lnTo>
                    <a:pt x="2584958" y="1436433"/>
                  </a:lnTo>
                  <a:lnTo>
                    <a:pt x="2630970" y="1423733"/>
                  </a:lnTo>
                  <a:lnTo>
                    <a:pt x="2725775" y="1423733"/>
                  </a:lnTo>
                  <a:lnTo>
                    <a:pt x="2764866" y="1411033"/>
                  </a:lnTo>
                  <a:lnTo>
                    <a:pt x="2762339" y="1411033"/>
                  </a:lnTo>
                  <a:lnTo>
                    <a:pt x="2808744" y="1398524"/>
                  </a:lnTo>
                  <a:lnTo>
                    <a:pt x="2813113" y="1411033"/>
                  </a:lnTo>
                  <a:lnTo>
                    <a:pt x="2847784" y="1398333"/>
                  </a:lnTo>
                  <a:lnTo>
                    <a:pt x="2877820" y="1398333"/>
                  </a:lnTo>
                  <a:lnTo>
                    <a:pt x="2906179" y="1385633"/>
                  </a:lnTo>
                  <a:lnTo>
                    <a:pt x="2959392" y="1385633"/>
                  </a:lnTo>
                  <a:lnTo>
                    <a:pt x="2968917" y="1372933"/>
                  </a:lnTo>
                  <a:lnTo>
                    <a:pt x="3011830" y="1372933"/>
                  </a:lnTo>
                  <a:lnTo>
                    <a:pt x="3034525" y="1360233"/>
                  </a:lnTo>
                  <a:lnTo>
                    <a:pt x="3077540" y="1360233"/>
                  </a:lnTo>
                  <a:lnTo>
                    <a:pt x="3095853" y="1347533"/>
                  </a:lnTo>
                  <a:lnTo>
                    <a:pt x="3109442" y="1347533"/>
                  </a:lnTo>
                  <a:lnTo>
                    <a:pt x="3145459" y="1334833"/>
                  </a:lnTo>
                  <a:lnTo>
                    <a:pt x="3182048" y="1334833"/>
                  </a:lnTo>
                  <a:lnTo>
                    <a:pt x="3256203" y="1309433"/>
                  </a:lnTo>
                  <a:lnTo>
                    <a:pt x="3293580" y="1309433"/>
                  </a:lnTo>
                  <a:lnTo>
                    <a:pt x="3368040" y="1284033"/>
                  </a:lnTo>
                  <a:lnTo>
                    <a:pt x="3404895" y="1284033"/>
                  </a:lnTo>
                  <a:lnTo>
                    <a:pt x="3423462" y="1271333"/>
                  </a:lnTo>
                  <a:lnTo>
                    <a:pt x="3432924" y="1271333"/>
                  </a:lnTo>
                  <a:lnTo>
                    <a:pt x="3444278" y="1258633"/>
                  </a:lnTo>
                  <a:lnTo>
                    <a:pt x="3468522" y="1258633"/>
                  </a:lnTo>
                  <a:lnTo>
                    <a:pt x="3456711" y="1271333"/>
                  </a:lnTo>
                  <a:lnTo>
                    <a:pt x="3510419" y="1245933"/>
                  </a:lnTo>
                  <a:lnTo>
                    <a:pt x="3537648" y="1245933"/>
                  </a:lnTo>
                  <a:lnTo>
                    <a:pt x="3592093" y="1220533"/>
                  </a:lnTo>
                  <a:lnTo>
                    <a:pt x="3619042" y="1220533"/>
                  </a:lnTo>
                  <a:lnTo>
                    <a:pt x="3645636" y="1207833"/>
                  </a:lnTo>
                  <a:lnTo>
                    <a:pt x="3676180" y="1207833"/>
                  </a:lnTo>
                  <a:lnTo>
                    <a:pt x="3694099" y="1195133"/>
                  </a:lnTo>
                  <a:lnTo>
                    <a:pt x="3715194" y="1195133"/>
                  </a:lnTo>
                  <a:lnTo>
                    <a:pt x="3720376" y="1182433"/>
                  </a:lnTo>
                  <a:lnTo>
                    <a:pt x="3721671" y="1182433"/>
                  </a:lnTo>
                  <a:lnTo>
                    <a:pt x="3722230" y="1195133"/>
                  </a:lnTo>
                  <a:lnTo>
                    <a:pt x="3725202" y="1195133"/>
                  </a:lnTo>
                  <a:lnTo>
                    <a:pt x="3737356" y="1182433"/>
                  </a:lnTo>
                  <a:lnTo>
                    <a:pt x="3761333" y="1182433"/>
                  </a:lnTo>
                  <a:lnTo>
                    <a:pt x="3769766" y="1169733"/>
                  </a:lnTo>
                  <a:lnTo>
                    <a:pt x="3771214" y="1169733"/>
                  </a:lnTo>
                  <a:lnTo>
                    <a:pt x="3763238" y="1182433"/>
                  </a:lnTo>
                  <a:lnTo>
                    <a:pt x="3773982" y="1169733"/>
                  </a:lnTo>
                  <a:lnTo>
                    <a:pt x="3797985" y="1169733"/>
                  </a:lnTo>
                  <a:lnTo>
                    <a:pt x="3817175" y="1157033"/>
                  </a:lnTo>
                  <a:lnTo>
                    <a:pt x="3852265" y="1144333"/>
                  </a:lnTo>
                  <a:lnTo>
                    <a:pt x="3880866" y="1144333"/>
                  </a:lnTo>
                  <a:lnTo>
                    <a:pt x="3896042" y="1131633"/>
                  </a:lnTo>
                  <a:lnTo>
                    <a:pt x="3909403" y="1131633"/>
                  </a:lnTo>
                  <a:lnTo>
                    <a:pt x="3916349" y="1118933"/>
                  </a:lnTo>
                  <a:lnTo>
                    <a:pt x="3923715" y="1131633"/>
                  </a:lnTo>
                  <a:lnTo>
                    <a:pt x="3941445" y="1118933"/>
                  </a:lnTo>
                  <a:lnTo>
                    <a:pt x="3962171" y="1118933"/>
                  </a:lnTo>
                  <a:lnTo>
                    <a:pt x="3978541" y="1106233"/>
                  </a:lnTo>
                  <a:lnTo>
                    <a:pt x="4000766" y="1106233"/>
                  </a:lnTo>
                  <a:lnTo>
                    <a:pt x="4011650" y="1093533"/>
                  </a:lnTo>
                  <a:lnTo>
                    <a:pt x="4018864" y="1093533"/>
                  </a:lnTo>
                  <a:lnTo>
                    <a:pt x="4045026" y="1080833"/>
                  </a:lnTo>
                  <a:lnTo>
                    <a:pt x="4068876" y="1080833"/>
                  </a:lnTo>
                  <a:lnTo>
                    <a:pt x="4089984" y="1068133"/>
                  </a:lnTo>
                  <a:lnTo>
                    <a:pt x="4107916" y="1068133"/>
                  </a:lnTo>
                  <a:lnTo>
                    <a:pt x="4261510" y="1004633"/>
                  </a:lnTo>
                  <a:lnTo>
                    <a:pt x="4257751" y="1010259"/>
                  </a:lnTo>
                  <a:lnTo>
                    <a:pt x="4269994" y="1004633"/>
                  </a:lnTo>
                  <a:lnTo>
                    <a:pt x="4297731" y="991933"/>
                  </a:lnTo>
                  <a:lnTo>
                    <a:pt x="4329442" y="979233"/>
                  </a:lnTo>
                  <a:lnTo>
                    <a:pt x="4330497" y="979233"/>
                  </a:lnTo>
                  <a:lnTo>
                    <a:pt x="4325480" y="989736"/>
                  </a:lnTo>
                  <a:lnTo>
                    <a:pt x="4386935" y="966533"/>
                  </a:lnTo>
                  <a:lnTo>
                    <a:pt x="4419193" y="953833"/>
                  </a:lnTo>
                  <a:lnTo>
                    <a:pt x="4450181" y="941133"/>
                  </a:lnTo>
                  <a:lnTo>
                    <a:pt x="4449953" y="941133"/>
                  </a:lnTo>
                  <a:lnTo>
                    <a:pt x="4451451" y="939419"/>
                  </a:lnTo>
                  <a:lnTo>
                    <a:pt x="4450359" y="928433"/>
                  </a:lnTo>
                  <a:lnTo>
                    <a:pt x="4459325" y="928433"/>
                  </a:lnTo>
                  <a:lnTo>
                    <a:pt x="4455426" y="934834"/>
                  </a:lnTo>
                  <a:lnTo>
                    <a:pt x="4461014" y="928433"/>
                  </a:lnTo>
                  <a:lnTo>
                    <a:pt x="4461383" y="928433"/>
                  </a:lnTo>
                  <a:lnTo>
                    <a:pt x="4475200" y="915733"/>
                  </a:lnTo>
                  <a:lnTo>
                    <a:pt x="4514304" y="915733"/>
                  </a:lnTo>
                  <a:lnTo>
                    <a:pt x="4522381" y="903033"/>
                  </a:lnTo>
                  <a:lnTo>
                    <a:pt x="4525200" y="903033"/>
                  </a:lnTo>
                  <a:lnTo>
                    <a:pt x="4517771" y="915733"/>
                  </a:lnTo>
                  <a:lnTo>
                    <a:pt x="4532998" y="903033"/>
                  </a:lnTo>
                  <a:lnTo>
                    <a:pt x="4547654" y="903033"/>
                  </a:lnTo>
                  <a:lnTo>
                    <a:pt x="4555769" y="895629"/>
                  </a:lnTo>
                  <a:lnTo>
                    <a:pt x="4554448" y="903033"/>
                  </a:lnTo>
                  <a:lnTo>
                    <a:pt x="4564050" y="890333"/>
                  </a:lnTo>
                  <a:lnTo>
                    <a:pt x="4574552" y="890333"/>
                  </a:lnTo>
                  <a:lnTo>
                    <a:pt x="4586897" y="877633"/>
                  </a:lnTo>
                  <a:lnTo>
                    <a:pt x="4597209" y="877633"/>
                  </a:lnTo>
                  <a:lnTo>
                    <a:pt x="4623651" y="864933"/>
                  </a:lnTo>
                  <a:lnTo>
                    <a:pt x="4648085" y="852233"/>
                  </a:lnTo>
                  <a:lnTo>
                    <a:pt x="4673346" y="839533"/>
                  </a:lnTo>
                  <a:lnTo>
                    <a:pt x="4702276" y="826833"/>
                  </a:lnTo>
                  <a:lnTo>
                    <a:pt x="4700219" y="839533"/>
                  </a:lnTo>
                  <a:lnTo>
                    <a:pt x="4706150" y="826833"/>
                  </a:lnTo>
                  <a:lnTo>
                    <a:pt x="4720666" y="826833"/>
                  </a:lnTo>
                  <a:lnTo>
                    <a:pt x="4742497" y="814133"/>
                  </a:lnTo>
                  <a:lnTo>
                    <a:pt x="4746904" y="814133"/>
                  </a:lnTo>
                  <a:lnTo>
                    <a:pt x="4760138" y="801433"/>
                  </a:lnTo>
                  <a:lnTo>
                    <a:pt x="4771885" y="801433"/>
                  </a:lnTo>
                  <a:lnTo>
                    <a:pt x="4808169" y="788733"/>
                  </a:lnTo>
                  <a:lnTo>
                    <a:pt x="4797234" y="788733"/>
                  </a:lnTo>
                  <a:lnTo>
                    <a:pt x="4809198" y="776033"/>
                  </a:lnTo>
                  <a:close/>
                </a:path>
                <a:path w="6167120" h="1487804">
                  <a:moveTo>
                    <a:pt x="4938090" y="701167"/>
                  </a:moveTo>
                  <a:lnTo>
                    <a:pt x="4919103" y="710780"/>
                  </a:lnTo>
                  <a:lnTo>
                    <a:pt x="4933188" y="703846"/>
                  </a:lnTo>
                  <a:lnTo>
                    <a:pt x="4938090" y="701167"/>
                  </a:lnTo>
                  <a:close/>
                </a:path>
                <a:path w="6167120" h="1487804">
                  <a:moveTo>
                    <a:pt x="5125491" y="615861"/>
                  </a:moveTo>
                  <a:lnTo>
                    <a:pt x="5120767" y="618540"/>
                  </a:lnTo>
                  <a:lnTo>
                    <a:pt x="5121338" y="618832"/>
                  </a:lnTo>
                  <a:lnTo>
                    <a:pt x="5123916" y="618426"/>
                  </a:lnTo>
                  <a:lnTo>
                    <a:pt x="5125161" y="618998"/>
                  </a:lnTo>
                  <a:lnTo>
                    <a:pt x="5125491" y="615861"/>
                  </a:lnTo>
                  <a:close/>
                </a:path>
                <a:path w="6167120" h="1487804">
                  <a:moveTo>
                    <a:pt x="5312295" y="527164"/>
                  </a:moveTo>
                  <a:lnTo>
                    <a:pt x="5298059" y="533400"/>
                  </a:lnTo>
                  <a:lnTo>
                    <a:pt x="5297627" y="534924"/>
                  </a:lnTo>
                  <a:lnTo>
                    <a:pt x="5305526" y="530517"/>
                  </a:lnTo>
                  <a:lnTo>
                    <a:pt x="5312295" y="527164"/>
                  </a:lnTo>
                  <a:close/>
                </a:path>
                <a:path w="6167120" h="1487804">
                  <a:moveTo>
                    <a:pt x="5317807" y="524700"/>
                  </a:moveTo>
                  <a:lnTo>
                    <a:pt x="5316245" y="525272"/>
                  </a:lnTo>
                  <a:lnTo>
                    <a:pt x="5314366" y="526135"/>
                  </a:lnTo>
                  <a:lnTo>
                    <a:pt x="5312295" y="527164"/>
                  </a:lnTo>
                  <a:lnTo>
                    <a:pt x="5317807" y="524700"/>
                  </a:lnTo>
                  <a:close/>
                </a:path>
                <a:path w="6167120" h="1487804">
                  <a:moveTo>
                    <a:pt x="5319230" y="524167"/>
                  </a:moveTo>
                  <a:lnTo>
                    <a:pt x="5318772" y="524268"/>
                  </a:lnTo>
                  <a:lnTo>
                    <a:pt x="5317807" y="524713"/>
                  </a:lnTo>
                  <a:lnTo>
                    <a:pt x="5319230" y="524179"/>
                  </a:lnTo>
                  <a:close/>
                </a:path>
                <a:path w="6167120" h="1487804">
                  <a:moveTo>
                    <a:pt x="5319954" y="524040"/>
                  </a:moveTo>
                  <a:lnTo>
                    <a:pt x="5319407" y="524116"/>
                  </a:lnTo>
                  <a:lnTo>
                    <a:pt x="5319268" y="524243"/>
                  </a:lnTo>
                  <a:lnTo>
                    <a:pt x="5319954" y="524040"/>
                  </a:lnTo>
                  <a:close/>
                </a:path>
                <a:path w="6167120" h="1487804">
                  <a:moveTo>
                    <a:pt x="5412473" y="470128"/>
                  </a:moveTo>
                  <a:lnTo>
                    <a:pt x="5411978" y="469900"/>
                  </a:lnTo>
                  <a:lnTo>
                    <a:pt x="5411165" y="469887"/>
                  </a:lnTo>
                  <a:lnTo>
                    <a:pt x="5410390" y="470052"/>
                  </a:lnTo>
                  <a:lnTo>
                    <a:pt x="5410568" y="470369"/>
                  </a:lnTo>
                  <a:lnTo>
                    <a:pt x="5411368" y="470357"/>
                  </a:lnTo>
                  <a:lnTo>
                    <a:pt x="5412473" y="470128"/>
                  </a:lnTo>
                  <a:close/>
                </a:path>
                <a:path w="6167120" h="1487804">
                  <a:moveTo>
                    <a:pt x="5442839" y="470801"/>
                  </a:moveTo>
                  <a:lnTo>
                    <a:pt x="5441645" y="471233"/>
                  </a:lnTo>
                  <a:lnTo>
                    <a:pt x="5442775" y="471233"/>
                  </a:lnTo>
                  <a:lnTo>
                    <a:pt x="5442839" y="470801"/>
                  </a:lnTo>
                  <a:close/>
                </a:path>
                <a:path w="6167120" h="1487804">
                  <a:moveTo>
                    <a:pt x="5442978" y="458533"/>
                  </a:moveTo>
                  <a:lnTo>
                    <a:pt x="5434190" y="471233"/>
                  </a:lnTo>
                  <a:lnTo>
                    <a:pt x="5414010" y="471233"/>
                  </a:lnTo>
                  <a:lnTo>
                    <a:pt x="5413807" y="483933"/>
                  </a:lnTo>
                  <a:lnTo>
                    <a:pt x="5390185" y="483933"/>
                  </a:lnTo>
                  <a:lnTo>
                    <a:pt x="5384406" y="496633"/>
                  </a:lnTo>
                  <a:lnTo>
                    <a:pt x="5365712" y="496633"/>
                  </a:lnTo>
                  <a:lnTo>
                    <a:pt x="5366817" y="509333"/>
                  </a:lnTo>
                  <a:lnTo>
                    <a:pt x="5343842" y="509333"/>
                  </a:lnTo>
                  <a:lnTo>
                    <a:pt x="5328285" y="522033"/>
                  </a:lnTo>
                  <a:lnTo>
                    <a:pt x="5317274" y="534733"/>
                  </a:lnTo>
                  <a:lnTo>
                    <a:pt x="5320055" y="534733"/>
                  </a:lnTo>
                  <a:lnTo>
                    <a:pt x="5292903" y="547433"/>
                  </a:lnTo>
                  <a:lnTo>
                    <a:pt x="5235867" y="572833"/>
                  </a:lnTo>
                  <a:lnTo>
                    <a:pt x="5208371" y="585533"/>
                  </a:lnTo>
                  <a:lnTo>
                    <a:pt x="5207952" y="585533"/>
                  </a:lnTo>
                  <a:lnTo>
                    <a:pt x="5191455" y="598233"/>
                  </a:lnTo>
                  <a:lnTo>
                    <a:pt x="5174412" y="598233"/>
                  </a:lnTo>
                  <a:lnTo>
                    <a:pt x="5158575" y="610933"/>
                  </a:lnTo>
                  <a:lnTo>
                    <a:pt x="5145646" y="623633"/>
                  </a:lnTo>
                  <a:lnTo>
                    <a:pt x="5121872" y="623633"/>
                  </a:lnTo>
                  <a:lnTo>
                    <a:pt x="5113883" y="636333"/>
                  </a:lnTo>
                  <a:lnTo>
                    <a:pt x="5104295" y="636333"/>
                  </a:lnTo>
                  <a:lnTo>
                    <a:pt x="5089537" y="649033"/>
                  </a:lnTo>
                  <a:lnTo>
                    <a:pt x="5095608" y="636333"/>
                  </a:lnTo>
                  <a:lnTo>
                    <a:pt x="5092166" y="636333"/>
                  </a:lnTo>
                  <a:lnTo>
                    <a:pt x="5081333" y="649033"/>
                  </a:lnTo>
                  <a:lnTo>
                    <a:pt x="5070487" y="649033"/>
                  </a:lnTo>
                  <a:lnTo>
                    <a:pt x="5056568" y="661733"/>
                  </a:lnTo>
                  <a:lnTo>
                    <a:pt x="5044821" y="661733"/>
                  </a:lnTo>
                  <a:lnTo>
                    <a:pt x="5038306" y="661733"/>
                  </a:lnTo>
                  <a:lnTo>
                    <a:pt x="5036439" y="661733"/>
                  </a:lnTo>
                  <a:lnTo>
                    <a:pt x="5028374" y="674433"/>
                  </a:lnTo>
                  <a:lnTo>
                    <a:pt x="5016817" y="674433"/>
                  </a:lnTo>
                  <a:lnTo>
                    <a:pt x="4984674" y="687133"/>
                  </a:lnTo>
                  <a:lnTo>
                    <a:pt x="4956302" y="699833"/>
                  </a:lnTo>
                  <a:lnTo>
                    <a:pt x="4902632" y="725233"/>
                  </a:lnTo>
                  <a:lnTo>
                    <a:pt x="4902428" y="725233"/>
                  </a:lnTo>
                  <a:lnTo>
                    <a:pt x="4887468" y="737933"/>
                  </a:lnTo>
                  <a:lnTo>
                    <a:pt x="4867465" y="737933"/>
                  </a:lnTo>
                  <a:lnTo>
                    <a:pt x="4850981" y="750633"/>
                  </a:lnTo>
                  <a:lnTo>
                    <a:pt x="4840706" y="750633"/>
                  </a:lnTo>
                  <a:lnTo>
                    <a:pt x="4830242" y="763333"/>
                  </a:lnTo>
                  <a:lnTo>
                    <a:pt x="4816043" y="763333"/>
                  </a:lnTo>
                  <a:lnTo>
                    <a:pt x="4816576" y="774877"/>
                  </a:lnTo>
                  <a:lnTo>
                    <a:pt x="4814671" y="775627"/>
                  </a:lnTo>
                  <a:lnTo>
                    <a:pt x="4808982" y="778510"/>
                  </a:lnTo>
                  <a:lnTo>
                    <a:pt x="4816322" y="776046"/>
                  </a:lnTo>
                  <a:lnTo>
                    <a:pt x="4816627" y="775906"/>
                  </a:lnTo>
                  <a:lnTo>
                    <a:pt x="4816640" y="776033"/>
                  </a:lnTo>
                  <a:lnTo>
                    <a:pt x="4839589" y="776033"/>
                  </a:lnTo>
                  <a:lnTo>
                    <a:pt x="4846536" y="763333"/>
                  </a:lnTo>
                  <a:lnTo>
                    <a:pt x="4862614" y="763333"/>
                  </a:lnTo>
                  <a:lnTo>
                    <a:pt x="4872723" y="750633"/>
                  </a:lnTo>
                  <a:lnTo>
                    <a:pt x="4876965" y="750633"/>
                  </a:lnTo>
                  <a:lnTo>
                    <a:pt x="4871504" y="763333"/>
                  </a:lnTo>
                  <a:lnTo>
                    <a:pt x="4874247" y="763333"/>
                  </a:lnTo>
                  <a:lnTo>
                    <a:pt x="4884877" y="750633"/>
                  </a:lnTo>
                  <a:lnTo>
                    <a:pt x="4917833" y="737933"/>
                  </a:lnTo>
                  <a:lnTo>
                    <a:pt x="4926355" y="728903"/>
                  </a:lnTo>
                  <a:lnTo>
                    <a:pt x="4926800" y="737933"/>
                  </a:lnTo>
                  <a:lnTo>
                    <a:pt x="4928286" y="737933"/>
                  </a:lnTo>
                  <a:lnTo>
                    <a:pt x="4935131" y="725233"/>
                  </a:lnTo>
                  <a:lnTo>
                    <a:pt x="4954067" y="725233"/>
                  </a:lnTo>
                  <a:lnTo>
                    <a:pt x="4953813" y="712533"/>
                  </a:lnTo>
                  <a:lnTo>
                    <a:pt x="4961179" y="712533"/>
                  </a:lnTo>
                  <a:lnTo>
                    <a:pt x="4984864" y="699833"/>
                  </a:lnTo>
                  <a:lnTo>
                    <a:pt x="5029860" y="687133"/>
                  </a:lnTo>
                  <a:lnTo>
                    <a:pt x="5040896" y="680834"/>
                  </a:lnTo>
                  <a:lnTo>
                    <a:pt x="5037061" y="687133"/>
                  </a:lnTo>
                  <a:lnTo>
                    <a:pt x="5038217" y="687133"/>
                  </a:lnTo>
                  <a:lnTo>
                    <a:pt x="5069954" y="674433"/>
                  </a:lnTo>
                  <a:lnTo>
                    <a:pt x="5101729" y="649033"/>
                  </a:lnTo>
                  <a:lnTo>
                    <a:pt x="5164467" y="623633"/>
                  </a:lnTo>
                  <a:lnTo>
                    <a:pt x="5163248" y="623633"/>
                  </a:lnTo>
                  <a:lnTo>
                    <a:pt x="5176050" y="610933"/>
                  </a:lnTo>
                  <a:lnTo>
                    <a:pt x="5191849" y="610933"/>
                  </a:lnTo>
                  <a:lnTo>
                    <a:pt x="5207406" y="598233"/>
                  </a:lnTo>
                  <a:lnTo>
                    <a:pt x="5224488" y="598233"/>
                  </a:lnTo>
                  <a:lnTo>
                    <a:pt x="5246865" y="585533"/>
                  </a:lnTo>
                  <a:lnTo>
                    <a:pt x="5300154" y="547433"/>
                  </a:lnTo>
                  <a:lnTo>
                    <a:pt x="5295633" y="560133"/>
                  </a:lnTo>
                  <a:lnTo>
                    <a:pt x="5309743" y="547433"/>
                  </a:lnTo>
                  <a:lnTo>
                    <a:pt x="5325618" y="534733"/>
                  </a:lnTo>
                  <a:lnTo>
                    <a:pt x="5341645" y="534733"/>
                  </a:lnTo>
                  <a:lnTo>
                    <a:pt x="5356237" y="522033"/>
                  </a:lnTo>
                  <a:lnTo>
                    <a:pt x="5360733" y="522033"/>
                  </a:lnTo>
                  <a:lnTo>
                    <a:pt x="5370804" y="509333"/>
                  </a:lnTo>
                  <a:lnTo>
                    <a:pt x="5363781" y="522033"/>
                  </a:lnTo>
                  <a:lnTo>
                    <a:pt x="5404523" y="496633"/>
                  </a:lnTo>
                  <a:lnTo>
                    <a:pt x="5441645" y="471233"/>
                  </a:lnTo>
                  <a:lnTo>
                    <a:pt x="5439600" y="471233"/>
                  </a:lnTo>
                  <a:lnTo>
                    <a:pt x="5442978" y="458533"/>
                  </a:lnTo>
                  <a:close/>
                </a:path>
                <a:path w="6167120" h="1487804">
                  <a:moveTo>
                    <a:pt x="5449671" y="468376"/>
                  </a:moveTo>
                  <a:lnTo>
                    <a:pt x="5443728" y="470484"/>
                  </a:lnTo>
                  <a:lnTo>
                    <a:pt x="5443131" y="471233"/>
                  </a:lnTo>
                  <a:lnTo>
                    <a:pt x="5448376" y="471233"/>
                  </a:lnTo>
                  <a:lnTo>
                    <a:pt x="5449671" y="468376"/>
                  </a:lnTo>
                  <a:close/>
                </a:path>
                <a:path w="6167120" h="1487804">
                  <a:moveTo>
                    <a:pt x="5450065" y="462648"/>
                  </a:moveTo>
                  <a:lnTo>
                    <a:pt x="5449328" y="458533"/>
                  </a:lnTo>
                  <a:lnTo>
                    <a:pt x="5444604" y="458533"/>
                  </a:lnTo>
                  <a:lnTo>
                    <a:pt x="5442839" y="470801"/>
                  </a:lnTo>
                  <a:lnTo>
                    <a:pt x="5443728" y="470484"/>
                  </a:lnTo>
                  <a:lnTo>
                    <a:pt x="5450065" y="462648"/>
                  </a:lnTo>
                  <a:close/>
                </a:path>
                <a:path w="6167120" h="1487804">
                  <a:moveTo>
                    <a:pt x="5450992" y="467906"/>
                  </a:moveTo>
                  <a:lnTo>
                    <a:pt x="5450687" y="466166"/>
                  </a:lnTo>
                  <a:lnTo>
                    <a:pt x="5449671" y="468376"/>
                  </a:lnTo>
                  <a:lnTo>
                    <a:pt x="5450992" y="467906"/>
                  </a:lnTo>
                  <a:close/>
                </a:path>
                <a:path w="6167120" h="1487804">
                  <a:moveTo>
                    <a:pt x="5454167" y="458533"/>
                  </a:moveTo>
                  <a:lnTo>
                    <a:pt x="5453380" y="458533"/>
                  </a:lnTo>
                  <a:lnTo>
                    <a:pt x="5450065" y="462648"/>
                  </a:lnTo>
                  <a:lnTo>
                    <a:pt x="5450687" y="466166"/>
                  </a:lnTo>
                  <a:lnTo>
                    <a:pt x="5454167" y="458533"/>
                  </a:lnTo>
                  <a:close/>
                </a:path>
                <a:path w="6167120" h="1487804">
                  <a:moveTo>
                    <a:pt x="5459298" y="464959"/>
                  </a:moveTo>
                  <a:lnTo>
                    <a:pt x="5450992" y="467906"/>
                  </a:lnTo>
                  <a:lnTo>
                    <a:pt x="5451576" y="471233"/>
                  </a:lnTo>
                  <a:lnTo>
                    <a:pt x="5453329" y="471233"/>
                  </a:lnTo>
                  <a:lnTo>
                    <a:pt x="5459298" y="464959"/>
                  </a:lnTo>
                  <a:close/>
                </a:path>
                <a:path w="6167120" h="1487804">
                  <a:moveTo>
                    <a:pt x="5509450" y="443395"/>
                  </a:moveTo>
                  <a:lnTo>
                    <a:pt x="5505653" y="445833"/>
                  </a:lnTo>
                  <a:lnTo>
                    <a:pt x="5508371" y="445833"/>
                  </a:lnTo>
                  <a:lnTo>
                    <a:pt x="5509450" y="443395"/>
                  </a:lnTo>
                  <a:close/>
                </a:path>
                <a:path w="6167120" h="1487804">
                  <a:moveTo>
                    <a:pt x="5542331" y="397040"/>
                  </a:moveTo>
                  <a:lnTo>
                    <a:pt x="5535574" y="402602"/>
                  </a:lnTo>
                  <a:lnTo>
                    <a:pt x="5539638" y="400227"/>
                  </a:lnTo>
                  <a:lnTo>
                    <a:pt x="5540641" y="399186"/>
                  </a:lnTo>
                  <a:lnTo>
                    <a:pt x="5541518" y="398119"/>
                  </a:lnTo>
                  <a:lnTo>
                    <a:pt x="5542331" y="397040"/>
                  </a:lnTo>
                  <a:close/>
                </a:path>
                <a:path w="6167120" h="1487804">
                  <a:moveTo>
                    <a:pt x="5700661" y="318833"/>
                  </a:moveTo>
                  <a:lnTo>
                    <a:pt x="5689714" y="318833"/>
                  </a:lnTo>
                  <a:lnTo>
                    <a:pt x="5672480" y="331533"/>
                  </a:lnTo>
                  <a:lnTo>
                    <a:pt x="5654497" y="344233"/>
                  </a:lnTo>
                  <a:lnTo>
                    <a:pt x="5647436" y="344233"/>
                  </a:lnTo>
                  <a:lnTo>
                    <a:pt x="5629186" y="356933"/>
                  </a:lnTo>
                  <a:lnTo>
                    <a:pt x="5606491" y="369633"/>
                  </a:lnTo>
                  <a:lnTo>
                    <a:pt x="5586057" y="382333"/>
                  </a:lnTo>
                  <a:lnTo>
                    <a:pt x="5581167" y="382333"/>
                  </a:lnTo>
                  <a:lnTo>
                    <a:pt x="5570740" y="395033"/>
                  </a:lnTo>
                  <a:lnTo>
                    <a:pt x="5547728" y="406260"/>
                  </a:lnTo>
                  <a:lnTo>
                    <a:pt x="5555221" y="395033"/>
                  </a:lnTo>
                  <a:lnTo>
                    <a:pt x="5539638" y="407733"/>
                  </a:lnTo>
                  <a:lnTo>
                    <a:pt x="5532018" y="407733"/>
                  </a:lnTo>
                  <a:lnTo>
                    <a:pt x="5521985" y="420433"/>
                  </a:lnTo>
                  <a:lnTo>
                    <a:pt x="5508930" y="420433"/>
                  </a:lnTo>
                  <a:lnTo>
                    <a:pt x="5492889" y="433133"/>
                  </a:lnTo>
                  <a:lnTo>
                    <a:pt x="5475529" y="445833"/>
                  </a:lnTo>
                  <a:lnTo>
                    <a:pt x="5455958" y="458533"/>
                  </a:lnTo>
                  <a:lnTo>
                    <a:pt x="5465419" y="458533"/>
                  </a:lnTo>
                  <a:lnTo>
                    <a:pt x="5459298" y="464959"/>
                  </a:lnTo>
                  <a:lnTo>
                    <a:pt x="5477383" y="458533"/>
                  </a:lnTo>
                  <a:lnTo>
                    <a:pt x="5513997" y="433133"/>
                  </a:lnTo>
                  <a:lnTo>
                    <a:pt x="5509450" y="443395"/>
                  </a:lnTo>
                  <a:lnTo>
                    <a:pt x="5525389" y="433133"/>
                  </a:lnTo>
                  <a:lnTo>
                    <a:pt x="5545112" y="420433"/>
                  </a:lnTo>
                  <a:lnTo>
                    <a:pt x="5540235" y="420433"/>
                  </a:lnTo>
                  <a:lnTo>
                    <a:pt x="5547296" y="407733"/>
                  </a:lnTo>
                  <a:lnTo>
                    <a:pt x="5564708" y="407733"/>
                  </a:lnTo>
                  <a:lnTo>
                    <a:pt x="5574995" y="395033"/>
                  </a:lnTo>
                  <a:lnTo>
                    <a:pt x="5581345" y="395033"/>
                  </a:lnTo>
                  <a:lnTo>
                    <a:pt x="5595480" y="382333"/>
                  </a:lnTo>
                  <a:lnTo>
                    <a:pt x="5609501" y="382333"/>
                  </a:lnTo>
                  <a:lnTo>
                    <a:pt x="5617134" y="369633"/>
                  </a:lnTo>
                  <a:lnTo>
                    <a:pt x="5617489" y="369633"/>
                  </a:lnTo>
                  <a:lnTo>
                    <a:pt x="5615229" y="382333"/>
                  </a:lnTo>
                  <a:lnTo>
                    <a:pt x="5626722" y="369633"/>
                  </a:lnTo>
                  <a:lnTo>
                    <a:pt x="5637682" y="356933"/>
                  </a:lnTo>
                  <a:lnTo>
                    <a:pt x="5648604" y="356933"/>
                  </a:lnTo>
                  <a:lnTo>
                    <a:pt x="5659971" y="344233"/>
                  </a:lnTo>
                  <a:lnTo>
                    <a:pt x="5654726" y="356933"/>
                  </a:lnTo>
                  <a:lnTo>
                    <a:pt x="5660860" y="356933"/>
                  </a:lnTo>
                  <a:lnTo>
                    <a:pt x="5668200" y="344233"/>
                  </a:lnTo>
                  <a:lnTo>
                    <a:pt x="5667019" y="344233"/>
                  </a:lnTo>
                  <a:lnTo>
                    <a:pt x="5694629" y="331533"/>
                  </a:lnTo>
                  <a:lnTo>
                    <a:pt x="5687326" y="331533"/>
                  </a:lnTo>
                  <a:lnTo>
                    <a:pt x="5700661" y="318833"/>
                  </a:lnTo>
                  <a:close/>
                </a:path>
                <a:path w="6167120" h="1487804">
                  <a:moveTo>
                    <a:pt x="5706846" y="302933"/>
                  </a:moveTo>
                  <a:lnTo>
                    <a:pt x="5706605" y="302425"/>
                  </a:lnTo>
                  <a:lnTo>
                    <a:pt x="5705767" y="302158"/>
                  </a:lnTo>
                  <a:lnTo>
                    <a:pt x="5704040" y="302196"/>
                  </a:lnTo>
                  <a:lnTo>
                    <a:pt x="5700192" y="304406"/>
                  </a:lnTo>
                  <a:lnTo>
                    <a:pt x="5700407" y="307721"/>
                  </a:lnTo>
                  <a:lnTo>
                    <a:pt x="5699633" y="309714"/>
                  </a:lnTo>
                  <a:lnTo>
                    <a:pt x="5701131" y="307365"/>
                  </a:lnTo>
                  <a:lnTo>
                    <a:pt x="5703633" y="305168"/>
                  </a:lnTo>
                  <a:lnTo>
                    <a:pt x="5706846" y="302933"/>
                  </a:lnTo>
                  <a:close/>
                </a:path>
                <a:path w="6167120" h="1487804">
                  <a:moveTo>
                    <a:pt x="5736018" y="283819"/>
                  </a:moveTo>
                  <a:lnTo>
                    <a:pt x="5735053" y="283679"/>
                  </a:lnTo>
                  <a:lnTo>
                    <a:pt x="5731573" y="285064"/>
                  </a:lnTo>
                  <a:lnTo>
                    <a:pt x="5729706" y="285559"/>
                  </a:lnTo>
                  <a:lnTo>
                    <a:pt x="5719280" y="293471"/>
                  </a:lnTo>
                  <a:lnTo>
                    <a:pt x="5730341" y="287870"/>
                  </a:lnTo>
                  <a:lnTo>
                    <a:pt x="5736018" y="283819"/>
                  </a:lnTo>
                  <a:close/>
                </a:path>
                <a:path w="6167120" h="1487804">
                  <a:moveTo>
                    <a:pt x="5818937" y="255333"/>
                  </a:moveTo>
                  <a:lnTo>
                    <a:pt x="5814453" y="255333"/>
                  </a:lnTo>
                  <a:lnTo>
                    <a:pt x="5813031" y="268033"/>
                  </a:lnTo>
                  <a:lnTo>
                    <a:pt x="5818937" y="255333"/>
                  </a:lnTo>
                  <a:close/>
                </a:path>
                <a:path w="6167120" h="1487804">
                  <a:moveTo>
                    <a:pt x="5828665" y="242633"/>
                  </a:moveTo>
                  <a:lnTo>
                    <a:pt x="5813260" y="242633"/>
                  </a:lnTo>
                  <a:lnTo>
                    <a:pt x="5799112" y="255333"/>
                  </a:lnTo>
                  <a:lnTo>
                    <a:pt x="5797245" y="255333"/>
                  </a:lnTo>
                  <a:lnTo>
                    <a:pt x="5790285" y="268033"/>
                  </a:lnTo>
                  <a:lnTo>
                    <a:pt x="5774156" y="268033"/>
                  </a:lnTo>
                  <a:lnTo>
                    <a:pt x="5763450" y="280733"/>
                  </a:lnTo>
                  <a:lnTo>
                    <a:pt x="5753100" y="280733"/>
                  </a:lnTo>
                  <a:lnTo>
                    <a:pt x="5744629" y="293433"/>
                  </a:lnTo>
                  <a:lnTo>
                    <a:pt x="5740781" y="293433"/>
                  </a:lnTo>
                  <a:lnTo>
                    <a:pt x="5732221" y="293433"/>
                  </a:lnTo>
                  <a:lnTo>
                    <a:pt x="5718695" y="306133"/>
                  </a:lnTo>
                  <a:lnTo>
                    <a:pt x="5706834" y="306133"/>
                  </a:lnTo>
                  <a:lnTo>
                    <a:pt x="5702427" y="318833"/>
                  </a:lnTo>
                  <a:lnTo>
                    <a:pt x="5716194" y="318833"/>
                  </a:lnTo>
                  <a:lnTo>
                    <a:pt x="5733250" y="306133"/>
                  </a:lnTo>
                  <a:lnTo>
                    <a:pt x="5740819" y="300761"/>
                  </a:lnTo>
                  <a:lnTo>
                    <a:pt x="5740857" y="306133"/>
                  </a:lnTo>
                  <a:lnTo>
                    <a:pt x="5743346" y="298970"/>
                  </a:lnTo>
                  <a:lnTo>
                    <a:pt x="5751169" y="293433"/>
                  </a:lnTo>
                  <a:lnTo>
                    <a:pt x="5763653" y="293433"/>
                  </a:lnTo>
                  <a:lnTo>
                    <a:pt x="5771997" y="280733"/>
                  </a:lnTo>
                  <a:lnTo>
                    <a:pt x="5790222" y="280733"/>
                  </a:lnTo>
                  <a:lnTo>
                    <a:pt x="5801080" y="268033"/>
                  </a:lnTo>
                  <a:lnTo>
                    <a:pt x="5802414" y="268033"/>
                  </a:lnTo>
                  <a:lnTo>
                    <a:pt x="5814453" y="255333"/>
                  </a:lnTo>
                  <a:lnTo>
                    <a:pt x="5808904" y="255333"/>
                  </a:lnTo>
                  <a:lnTo>
                    <a:pt x="5828665" y="242633"/>
                  </a:lnTo>
                  <a:close/>
                </a:path>
                <a:path w="6167120" h="1487804">
                  <a:moveTo>
                    <a:pt x="5832119" y="240766"/>
                  </a:moveTo>
                  <a:lnTo>
                    <a:pt x="5828665" y="242633"/>
                  </a:lnTo>
                  <a:lnTo>
                    <a:pt x="5829782" y="242633"/>
                  </a:lnTo>
                  <a:lnTo>
                    <a:pt x="5832119" y="240766"/>
                  </a:lnTo>
                  <a:close/>
                </a:path>
                <a:path w="6167120" h="1487804">
                  <a:moveTo>
                    <a:pt x="5838241" y="222211"/>
                  </a:moveTo>
                  <a:lnTo>
                    <a:pt x="5834392" y="223621"/>
                  </a:lnTo>
                  <a:lnTo>
                    <a:pt x="5831802" y="224218"/>
                  </a:lnTo>
                  <a:lnTo>
                    <a:pt x="5832360" y="222986"/>
                  </a:lnTo>
                  <a:lnTo>
                    <a:pt x="5837936" y="218909"/>
                  </a:lnTo>
                  <a:lnTo>
                    <a:pt x="5824131" y="226555"/>
                  </a:lnTo>
                  <a:lnTo>
                    <a:pt x="5824791" y="227291"/>
                  </a:lnTo>
                  <a:lnTo>
                    <a:pt x="5825528" y="228650"/>
                  </a:lnTo>
                  <a:lnTo>
                    <a:pt x="5811875" y="238150"/>
                  </a:lnTo>
                  <a:lnTo>
                    <a:pt x="5838241" y="222211"/>
                  </a:lnTo>
                  <a:close/>
                </a:path>
                <a:path w="6167120" h="1487804">
                  <a:moveTo>
                    <a:pt x="5977471" y="143459"/>
                  </a:moveTo>
                  <a:lnTo>
                    <a:pt x="5977306" y="142963"/>
                  </a:lnTo>
                  <a:lnTo>
                    <a:pt x="5976798" y="144640"/>
                  </a:lnTo>
                  <a:lnTo>
                    <a:pt x="5977280" y="144030"/>
                  </a:lnTo>
                  <a:lnTo>
                    <a:pt x="5977471" y="143459"/>
                  </a:lnTo>
                  <a:close/>
                </a:path>
                <a:path w="6167120" h="1487804">
                  <a:moveTo>
                    <a:pt x="6010999" y="123736"/>
                  </a:moveTo>
                  <a:lnTo>
                    <a:pt x="6005258" y="128333"/>
                  </a:lnTo>
                  <a:lnTo>
                    <a:pt x="6009881" y="128333"/>
                  </a:lnTo>
                  <a:lnTo>
                    <a:pt x="6010999" y="123736"/>
                  </a:lnTo>
                  <a:close/>
                </a:path>
                <a:path w="6167120" h="1487804">
                  <a:moveTo>
                    <a:pt x="6011049" y="115633"/>
                  </a:moveTo>
                  <a:lnTo>
                    <a:pt x="5992685" y="128333"/>
                  </a:lnTo>
                  <a:lnTo>
                    <a:pt x="5984176" y="128333"/>
                  </a:lnTo>
                  <a:lnTo>
                    <a:pt x="5974905" y="141033"/>
                  </a:lnTo>
                  <a:lnTo>
                    <a:pt x="5967438" y="141033"/>
                  </a:lnTo>
                  <a:lnTo>
                    <a:pt x="5962929" y="145300"/>
                  </a:lnTo>
                  <a:lnTo>
                    <a:pt x="5962929" y="153733"/>
                  </a:lnTo>
                  <a:lnTo>
                    <a:pt x="5962218" y="154152"/>
                  </a:lnTo>
                  <a:lnTo>
                    <a:pt x="5962764" y="153733"/>
                  </a:lnTo>
                  <a:lnTo>
                    <a:pt x="5962929" y="153733"/>
                  </a:lnTo>
                  <a:lnTo>
                    <a:pt x="5962929" y="145300"/>
                  </a:lnTo>
                  <a:lnTo>
                    <a:pt x="5954001" y="153733"/>
                  </a:lnTo>
                  <a:lnTo>
                    <a:pt x="5941288" y="153733"/>
                  </a:lnTo>
                  <a:lnTo>
                    <a:pt x="5927788" y="166433"/>
                  </a:lnTo>
                  <a:lnTo>
                    <a:pt x="5917196" y="179133"/>
                  </a:lnTo>
                  <a:lnTo>
                    <a:pt x="5910186" y="179133"/>
                  </a:lnTo>
                  <a:lnTo>
                    <a:pt x="5894971" y="191833"/>
                  </a:lnTo>
                  <a:lnTo>
                    <a:pt x="5893625" y="191833"/>
                  </a:lnTo>
                  <a:lnTo>
                    <a:pt x="5884075" y="204533"/>
                  </a:lnTo>
                  <a:lnTo>
                    <a:pt x="5861837" y="217233"/>
                  </a:lnTo>
                  <a:lnTo>
                    <a:pt x="5860059" y="217233"/>
                  </a:lnTo>
                  <a:lnTo>
                    <a:pt x="5848807" y="229933"/>
                  </a:lnTo>
                  <a:lnTo>
                    <a:pt x="5849455" y="217233"/>
                  </a:lnTo>
                  <a:lnTo>
                    <a:pt x="5844514" y="229933"/>
                  </a:lnTo>
                  <a:lnTo>
                    <a:pt x="5845683" y="229933"/>
                  </a:lnTo>
                  <a:lnTo>
                    <a:pt x="5832119" y="240766"/>
                  </a:lnTo>
                  <a:lnTo>
                    <a:pt x="5852172" y="229933"/>
                  </a:lnTo>
                  <a:lnTo>
                    <a:pt x="5902541" y="204533"/>
                  </a:lnTo>
                  <a:lnTo>
                    <a:pt x="5920486" y="179133"/>
                  </a:lnTo>
                  <a:lnTo>
                    <a:pt x="5945987" y="166433"/>
                  </a:lnTo>
                  <a:lnTo>
                    <a:pt x="5956008" y="158851"/>
                  </a:lnTo>
                  <a:lnTo>
                    <a:pt x="5960872" y="156108"/>
                  </a:lnTo>
                  <a:lnTo>
                    <a:pt x="5964821" y="153733"/>
                  </a:lnTo>
                  <a:lnTo>
                    <a:pt x="5968454" y="153733"/>
                  </a:lnTo>
                  <a:lnTo>
                    <a:pt x="5972353" y="148831"/>
                  </a:lnTo>
                  <a:lnTo>
                    <a:pt x="5976340" y="146011"/>
                  </a:lnTo>
                  <a:lnTo>
                    <a:pt x="5976785" y="144653"/>
                  </a:lnTo>
                  <a:lnTo>
                    <a:pt x="5973877" y="146913"/>
                  </a:lnTo>
                  <a:lnTo>
                    <a:pt x="5978563" y="141033"/>
                  </a:lnTo>
                  <a:lnTo>
                    <a:pt x="5988151" y="141033"/>
                  </a:lnTo>
                  <a:lnTo>
                    <a:pt x="5997981" y="128333"/>
                  </a:lnTo>
                  <a:lnTo>
                    <a:pt x="6005258" y="128333"/>
                  </a:lnTo>
                  <a:lnTo>
                    <a:pt x="6008446" y="121335"/>
                  </a:lnTo>
                  <a:lnTo>
                    <a:pt x="6010186" y="120002"/>
                  </a:lnTo>
                  <a:lnTo>
                    <a:pt x="6010338" y="119367"/>
                  </a:lnTo>
                  <a:lnTo>
                    <a:pt x="6010186" y="118960"/>
                  </a:lnTo>
                  <a:lnTo>
                    <a:pt x="6009373" y="119316"/>
                  </a:lnTo>
                  <a:lnTo>
                    <a:pt x="6011049" y="115633"/>
                  </a:lnTo>
                  <a:close/>
                </a:path>
                <a:path w="6167120" h="1487804">
                  <a:moveTo>
                    <a:pt x="6021133" y="115633"/>
                  </a:moveTo>
                  <a:lnTo>
                    <a:pt x="6015850" y="115633"/>
                  </a:lnTo>
                  <a:lnTo>
                    <a:pt x="6016409" y="115074"/>
                  </a:lnTo>
                  <a:lnTo>
                    <a:pt x="6015698" y="115633"/>
                  </a:lnTo>
                  <a:lnTo>
                    <a:pt x="6012967" y="115633"/>
                  </a:lnTo>
                  <a:lnTo>
                    <a:pt x="6012307" y="118325"/>
                  </a:lnTo>
                  <a:lnTo>
                    <a:pt x="6010199" y="120002"/>
                  </a:lnTo>
                  <a:lnTo>
                    <a:pt x="6010173" y="120446"/>
                  </a:lnTo>
                  <a:lnTo>
                    <a:pt x="6010084" y="120751"/>
                  </a:lnTo>
                  <a:lnTo>
                    <a:pt x="6012116" y="119126"/>
                  </a:lnTo>
                  <a:lnTo>
                    <a:pt x="6010999" y="123736"/>
                  </a:lnTo>
                  <a:lnTo>
                    <a:pt x="6021133" y="115633"/>
                  </a:lnTo>
                  <a:close/>
                </a:path>
                <a:path w="6167120" h="1487804">
                  <a:moveTo>
                    <a:pt x="6050394" y="96494"/>
                  </a:moveTo>
                  <a:lnTo>
                    <a:pt x="6048832" y="98018"/>
                  </a:lnTo>
                  <a:lnTo>
                    <a:pt x="6045035" y="102933"/>
                  </a:lnTo>
                  <a:lnTo>
                    <a:pt x="6048006" y="102933"/>
                  </a:lnTo>
                  <a:lnTo>
                    <a:pt x="6050394" y="96494"/>
                  </a:lnTo>
                  <a:close/>
                </a:path>
                <a:path w="6167120" h="1487804">
                  <a:moveTo>
                    <a:pt x="6064669" y="77533"/>
                  </a:moveTo>
                  <a:lnTo>
                    <a:pt x="6052426" y="90233"/>
                  </a:lnTo>
                  <a:lnTo>
                    <a:pt x="6037389" y="102933"/>
                  </a:lnTo>
                  <a:lnTo>
                    <a:pt x="6021133" y="115633"/>
                  </a:lnTo>
                  <a:lnTo>
                    <a:pt x="6025985" y="115633"/>
                  </a:lnTo>
                  <a:lnTo>
                    <a:pt x="6045035" y="102933"/>
                  </a:lnTo>
                  <a:lnTo>
                    <a:pt x="6043828" y="102933"/>
                  </a:lnTo>
                  <a:lnTo>
                    <a:pt x="6048832" y="98018"/>
                  </a:lnTo>
                  <a:lnTo>
                    <a:pt x="6050737" y="95567"/>
                  </a:lnTo>
                  <a:lnTo>
                    <a:pt x="6050394" y="96494"/>
                  </a:lnTo>
                  <a:lnTo>
                    <a:pt x="6056769" y="90233"/>
                  </a:lnTo>
                  <a:lnTo>
                    <a:pt x="6055131" y="90233"/>
                  </a:lnTo>
                  <a:lnTo>
                    <a:pt x="6064669" y="77533"/>
                  </a:lnTo>
                  <a:close/>
                </a:path>
                <a:path w="6167120" h="1487804">
                  <a:moveTo>
                    <a:pt x="6076264" y="77533"/>
                  </a:moveTo>
                  <a:lnTo>
                    <a:pt x="6075769" y="77533"/>
                  </a:lnTo>
                  <a:lnTo>
                    <a:pt x="6069723" y="77533"/>
                  </a:lnTo>
                  <a:lnTo>
                    <a:pt x="6056769" y="90233"/>
                  </a:lnTo>
                  <a:lnTo>
                    <a:pt x="6064478" y="90233"/>
                  </a:lnTo>
                  <a:lnTo>
                    <a:pt x="6076264" y="77533"/>
                  </a:lnTo>
                  <a:close/>
                </a:path>
                <a:path w="6167120" h="1487804">
                  <a:moveTo>
                    <a:pt x="6080531" y="72618"/>
                  </a:moveTo>
                  <a:lnTo>
                    <a:pt x="6077928" y="77533"/>
                  </a:lnTo>
                  <a:lnTo>
                    <a:pt x="6080074" y="77533"/>
                  </a:lnTo>
                  <a:lnTo>
                    <a:pt x="6080531" y="72618"/>
                  </a:lnTo>
                  <a:close/>
                </a:path>
                <a:path w="6167120" h="1487804">
                  <a:moveTo>
                    <a:pt x="6081877" y="70078"/>
                  </a:moveTo>
                  <a:lnTo>
                    <a:pt x="6080633" y="71602"/>
                  </a:lnTo>
                  <a:lnTo>
                    <a:pt x="6080531" y="72618"/>
                  </a:lnTo>
                  <a:lnTo>
                    <a:pt x="6081877" y="70078"/>
                  </a:lnTo>
                  <a:close/>
                </a:path>
                <a:path w="6167120" h="1487804">
                  <a:moveTo>
                    <a:pt x="6091669" y="59740"/>
                  </a:moveTo>
                  <a:lnTo>
                    <a:pt x="6085891" y="64833"/>
                  </a:lnTo>
                  <a:lnTo>
                    <a:pt x="6084659" y="64833"/>
                  </a:lnTo>
                  <a:lnTo>
                    <a:pt x="6083592" y="66840"/>
                  </a:lnTo>
                  <a:lnTo>
                    <a:pt x="6082119" y="67957"/>
                  </a:lnTo>
                  <a:lnTo>
                    <a:pt x="6080874" y="68935"/>
                  </a:lnTo>
                  <a:lnTo>
                    <a:pt x="6081268" y="64833"/>
                  </a:lnTo>
                  <a:lnTo>
                    <a:pt x="6078398" y="71450"/>
                  </a:lnTo>
                  <a:lnTo>
                    <a:pt x="6076493" y="73126"/>
                  </a:lnTo>
                  <a:lnTo>
                    <a:pt x="6078207" y="71882"/>
                  </a:lnTo>
                  <a:lnTo>
                    <a:pt x="6075769" y="77533"/>
                  </a:lnTo>
                  <a:lnTo>
                    <a:pt x="6080633" y="71602"/>
                  </a:lnTo>
                  <a:lnTo>
                    <a:pt x="6080849" y="69291"/>
                  </a:lnTo>
                  <a:lnTo>
                    <a:pt x="6083554" y="66916"/>
                  </a:lnTo>
                  <a:lnTo>
                    <a:pt x="6081877" y="70078"/>
                  </a:lnTo>
                  <a:lnTo>
                    <a:pt x="6086145" y="64884"/>
                  </a:lnTo>
                  <a:lnTo>
                    <a:pt x="6086754" y="64427"/>
                  </a:lnTo>
                  <a:lnTo>
                    <a:pt x="6090323" y="61836"/>
                  </a:lnTo>
                  <a:lnTo>
                    <a:pt x="6091669" y="59740"/>
                  </a:lnTo>
                  <a:close/>
                </a:path>
                <a:path w="6167120" h="1487804">
                  <a:moveTo>
                    <a:pt x="6146063" y="12814"/>
                  </a:moveTo>
                  <a:lnTo>
                    <a:pt x="6137224" y="17640"/>
                  </a:lnTo>
                  <a:lnTo>
                    <a:pt x="6128156" y="23812"/>
                  </a:lnTo>
                  <a:lnTo>
                    <a:pt x="6119050" y="31165"/>
                  </a:lnTo>
                  <a:lnTo>
                    <a:pt x="6110071" y="39547"/>
                  </a:lnTo>
                  <a:lnTo>
                    <a:pt x="6106795" y="41097"/>
                  </a:lnTo>
                  <a:lnTo>
                    <a:pt x="6108992" y="38290"/>
                  </a:lnTo>
                  <a:lnTo>
                    <a:pt x="6109246" y="37287"/>
                  </a:lnTo>
                  <a:lnTo>
                    <a:pt x="6103429" y="43586"/>
                  </a:lnTo>
                  <a:lnTo>
                    <a:pt x="6098972" y="49326"/>
                  </a:lnTo>
                  <a:lnTo>
                    <a:pt x="6097460" y="53187"/>
                  </a:lnTo>
                  <a:lnTo>
                    <a:pt x="6100470" y="53822"/>
                  </a:lnTo>
                  <a:lnTo>
                    <a:pt x="6105017" y="48120"/>
                  </a:lnTo>
                  <a:lnTo>
                    <a:pt x="6112776" y="39674"/>
                  </a:lnTo>
                  <a:lnTo>
                    <a:pt x="6117488" y="33401"/>
                  </a:lnTo>
                  <a:lnTo>
                    <a:pt x="6124867" y="27254"/>
                  </a:lnTo>
                  <a:lnTo>
                    <a:pt x="6131484" y="24117"/>
                  </a:lnTo>
                  <a:lnTo>
                    <a:pt x="6130976" y="26111"/>
                  </a:lnTo>
                  <a:lnTo>
                    <a:pt x="6133122" y="23342"/>
                  </a:lnTo>
                  <a:lnTo>
                    <a:pt x="6143307" y="17665"/>
                  </a:lnTo>
                  <a:lnTo>
                    <a:pt x="6146063" y="12814"/>
                  </a:lnTo>
                  <a:close/>
                </a:path>
                <a:path w="6167120" h="1487804">
                  <a:moveTo>
                    <a:pt x="6166650" y="355"/>
                  </a:moveTo>
                  <a:lnTo>
                    <a:pt x="6163869" y="0"/>
                  </a:lnTo>
                  <a:lnTo>
                    <a:pt x="6156490" y="6121"/>
                  </a:lnTo>
                  <a:lnTo>
                    <a:pt x="6153201" y="12992"/>
                  </a:lnTo>
                  <a:lnTo>
                    <a:pt x="6164478" y="3213"/>
                  </a:lnTo>
                  <a:lnTo>
                    <a:pt x="6166650" y="35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0012312" y="6509010"/>
              <a:ext cx="6018530" cy="1216660"/>
            </a:xfrm>
            <a:custGeom>
              <a:avLst/>
              <a:gdLst/>
              <a:ahLst/>
              <a:cxnLst/>
              <a:rect l="l" t="t" r="r" b="b"/>
              <a:pathLst>
                <a:path w="6018530" h="1216659">
                  <a:moveTo>
                    <a:pt x="9791" y="2895"/>
                  </a:moveTo>
                  <a:lnTo>
                    <a:pt x="6350" y="711"/>
                  </a:lnTo>
                  <a:lnTo>
                    <a:pt x="8051" y="3200"/>
                  </a:lnTo>
                  <a:lnTo>
                    <a:pt x="9334" y="3175"/>
                  </a:lnTo>
                  <a:lnTo>
                    <a:pt x="9791" y="2895"/>
                  </a:lnTo>
                  <a:close/>
                </a:path>
                <a:path w="6018530" h="1216659">
                  <a:moveTo>
                    <a:pt x="89039" y="86360"/>
                  </a:moveTo>
                  <a:lnTo>
                    <a:pt x="80822" y="81280"/>
                  </a:lnTo>
                  <a:lnTo>
                    <a:pt x="72567" y="74930"/>
                  </a:lnTo>
                  <a:lnTo>
                    <a:pt x="64490" y="69850"/>
                  </a:lnTo>
                  <a:lnTo>
                    <a:pt x="56832" y="63500"/>
                  </a:lnTo>
                  <a:lnTo>
                    <a:pt x="51701" y="58420"/>
                  </a:lnTo>
                  <a:lnTo>
                    <a:pt x="46570" y="53340"/>
                  </a:lnTo>
                  <a:lnTo>
                    <a:pt x="48945" y="52070"/>
                  </a:lnTo>
                  <a:lnTo>
                    <a:pt x="49618" y="50800"/>
                  </a:lnTo>
                  <a:lnTo>
                    <a:pt x="49784" y="49530"/>
                  </a:lnTo>
                  <a:lnTo>
                    <a:pt x="48336" y="46990"/>
                  </a:lnTo>
                  <a:lnTo>
                    <a:pt x="18694" y="8890"/>
                  </a:lnTo>
                  <a:lnTo>
                    <a:pt x="11684" y="0"/>
                  </a:lnTo>
                  <a:lnTo>
                    <a:pt x="9829" y="0"/>
                  </a:lnTo>
                  <a:lnTo>
                    <a:pt x="13169" y="5080"/>
                  </a:lnTo>
                  <a:lnTo>
                    <a:pt x="17881" y="15240"/>
                  </a:lnTo>
                  <a:lnTo>
                    <a:pt x="16764" y="16510"/>
                  </a:lnTo>
                  <a:lnTo>
                    <a:pt x="8051" y="3810"/>
                  </a:lnTo>
                  <a:lnTo>
                    <a:pt x="3492" y="3810"/>
                  </a:lnTo>
                  <a:lnTo>
                    <a:pt x="0" y="5080"/>
                  </a:lnTo>
                  <a:lnTo>
                    <a:pt x="812" y="11430"/>
                  </a:lnTo>
                  <a:lnTo>
                    <a:pt x="9156" y="30480"/>
                  </a:lnTo>
                  <a:lnTo>
                    <a:pt x="13512" y="35560"/>
                  </a:lnTo>
                  <a:lnTo>
                    <a:pt x="17970" y="40640"/>
                  </a:lnTo>
                  <a:lnTo>
                    <a:pt x="22542" y="45720"/>
                  </a:lnTo>
                  <a:lnTo>
                    <a:pt x="27216" y="50800"/>
                  </a:lnTo>
                  <a:lnTo>
                    <a:pt x="30899" y="58420"/>
                  </a:lnTo>
                  <a:lnTo>
                    <a:pt x="25933" y="53340"/>
                  </a:lnTo>
                  <a:lnTo>
                    <a:pt x="21259" y="46990"/>
                  </a:lnTo>
                  <a:lnTo>
                    <a:pt x="16827" y="40640"/>
                  </a:lnTo>
                  <a:lnTo>
                    <a:pt x="21323" y="48260"/>
                  </a:lnTo>
                  <a:lnTo>
                    <a:pt x="26174" y="54610"/>
                  </a:lnTo>
                  <a:lnTo>
                    <a:pt x="31305" y="59690"/>
                  </a:lnTo>
                  <a:lnTo>
                    <a:pt x="36614" y="63500"/>
                  </a:lnTo>
                  <a:lnTo>
                    <a:pt x="37147" y="66040"/>
                  </a:lnTo>
                  <a:lnTo>
                    <a:pt x="66065" y="87630"/>
                  </a:lnTo>
                  <a:lnTo>
                    <a:pt x="88404" y="87630"/>
                  </a:lnTo>
                  <a:lnTo>
                    <a:pt x="89039" y="86360"/>
                  </a:lnTo>
                  <a:close/>
                </a:path>
                <a:path w="6018530" h="1216659">
                  <a:moveTo>
                    <a:pt x="491274" y="362419"/>
                  </a:moveTo>
                  <a:lnTo>
                    <a:pt x="491070" y="361950"/>
                  </a:lnTo>
                  <a:lnTo>
                    <a:pt x="484822" y="358140"/>
                  </a:lnTo>
                  <a:lnTo>
                    <a:pt x="491274" y="362419"/>
                  </a:lnTo>
                  <a:close/>
                </a:path>
                <a:path w="6018530" h="1216659">
                  <a:moveTo>
                    <a:pt x="559244" y="419836"/>
                  </a:moveTo>
                  <a:lnTo>
                    <a:pt x="558914" y="419100"/>
                  </a:lnTo>
                  <a:lnTo>
                    <a:pt x="558609" y="419100"/>
                  </a:lnTo>
                  <a:lnTo>
                    <a:pt x="559244" y="419836"/>
                  </a:lnTo>
                  <a:close/>
                </a:path>
                <a:path w="6018530" h="1216659">
                  <a:moveTo>
                    <a:pt x="564934" y="426072"/>
                  </a:moveTo>
                  <a:lnTo>
                    <a:pt x="562267" y="423633"/>
                  </a:lnTo>
                  <a:lnTo>
                    <a:pt x="560781" y="421767"/>
                  </a:lnTo>
                  <a:lnTo>
                    <a:pt x="559739" y="420154"/>
                  </a:lnTo>
                  <a:lnTo>
                    <a:pt x="559536" y="420179"/>
                  </a:lnTo>
                  <a:lnTo>
                    <a:pt x="559244" y="419836"/>
                  </a:lnTo>
                  <a:lnTo>
                    <a:pt x="559396" y="420204"/>
                  </a:lnTo>
                  <a:lnTo>
                    <a:pt x="557504" y="420420"/>
                  </a:lnTo>
                  <a:lnTo>
                    <a:pt x="553351" y="419087"/>
                  </a:lnTo>
                  <a:lnTo>
                    <a:pt x="553694" y="419773"/>
                  </a:lnTo>
                  <a:lnTo>
                    <a:pt x="564934" y="426072"/>
                  </a:lnTo>
                  <a:close/>
                </a:path>
                <a:path w="6018530" h="1216659">
                  <a:moveTo>
                    <a:pt x="919111" y="581660"/>
                  </a:moveTo>
                  <a:lnTo>
                    <a:pt x="916914" y="580390"/>
                  </a:lnTo>
                  <a:lnTo>
                    <a:pt x="919111" y="581660"/>
                  </a:lnTo>
                  <a:close/>
                </a:path>
                <a:path w="6018530" h="1216659">
                  <a:moveTo>
                    <a:pt x="1135634" y="679450"/>
                  </a:moveTo>
                  <a:lnTo>
                    <a:pt x="1128331" y="675640"/>
                  </a:lnTo>
                  <a:lnTo>
                    <a:pt x="1128090" y="675855"/>
                  </a:lnTo>
                  <a:lnTo>
                    <a:pt x="1135634" y="679450"/>
                  </a:lnTo>
                  <a:close/>
                </a:path>
                <a:path w="6018530" h="1216659">
                  <a:moveTo>
                    <a:pt x="1621599" y="873760"/>
                  </a:moveTo>
                  <a:lnTo>
                    <a:pt x="1615478" y="872147"/>
                  </a:lnTo>
                  <a:lnTo>
                    <a:pt x="1616024" y="872490"/>
                  </a:lnTo>
                  <a:lnTo>
                    <a:pt x="1621599" y="873760"/>
                  </a:lnTo>
                  <a:close/>
                </a:path>
                <a:path w="6018530" h="1216659">
                  <a:moveTo>
                    <a:pt x="1627314" y="874534"/>
                  </a:moveTo>
                  <a:lnTo>
                    <a:pt x="1621599" y="873163"/>
                  </a:lnTo>
                  <a:lnTo>
                    <a:pt x="1623733" y="873874"/>
                  </a:lnTo>
                  <a:lnTo>
                    <a:pt x="1625752" y="874407"/>
                  </a:lnTo>
                  <a:lnTo>
                    <a:pt x="1627314" y="874534"/>
                  </a:lnTo>
                  <a:close/>
                </a:path>
                <a:path w="6018530" h="1216659">
                  <a:moveTo>
                    <a:pt x="1708023" y="900760"/>
                  </a:moveTo>
                  <a:lnTo>
                    <a:pt x="1706918" y="900430"/>
                  </a:lnTo>
                  <a:lnTo>
                    <a:pt x="1699780" y="899160"/>
                  </a:lnTo>
                  <a:lnTo>
                    <a:pt x="1708023" y="900760"/>
                  </a:lnTo>
                  <a:close/>
                </a:path>
                <a:path w="6018530" h="1216659">
                  <a:moveTo>
                    <a:pt x="1713776" y="902398"/>
                  </a:moveTo>
                  <a:lnTo>
                    <a:pt x="1712963" y="901700"/>
                  </a:lnTo>
                  <a:lnTo>
                    <a:pt x="1708023" y="900760"/>
                  </a:lnTo>
                  <a:lnTo>
                    <a:pt x="1713776" y="902398"/>
                  </a:lnTo>
                  <a:close/>
                </a:path>
                <a:path w="6018530" h="1216659">
                  <a:moveTo>
                    <a:pt x="2061667" y="966470"/>
                  </a:moveTo>
                  <a:lnTo>
                    <a:pt x="2040826" y="962660"/>
                  </a:lnTo>
                  <a:lnTo>
                    <a:pt x="2006727" y="956310"/>
                  </a:lnTo>
                  <a:lnTo>
                    <a:pt x="1994763" y="953770"/>
                  </a:lnTo>
                  <a:lnTo>
                    <a:pt x="1970824" y="948690"/>
                  </a:lnTo>
                  <a:lnTo>
                    <a:pt x="1957768" y="944880"/>
                  </a:lnTo>
                  <a:lnTo>
                    <a:pt x="1941347" y="938530"/>
                  </a:lnTo>
                  <a:lnTo>
                    <a:pt x="1922386" y="933450"/>
                  </a:lnTo>
                  <a:lnTo>
                    <a:pt x="1901698" y="928370"/>
                  </a:lnTo>
                  <a:lnTo>
                    <a:pt x="1858429" y="915670"/>
                  </a:lnTo>
                  <a:lnTo>
                    <a:pt x="1847875" y="913130"/>
                  </a:lnTo>
                  <a:lnTo>
                    <a:pt x="1837613" y="909320"/>
                  </a:lnTo>
                  <a:lnTo>
                    <a:pt x="1827745" y="906780"/>
                  </a:lnTo>
                  <a:lnTo>
                    <a:pt x="1823059" y="905510"/>
                  </a:lnTo>
                  <a:lnTo>
                    <a:pt x="1818373" y="904240"/>
                  </a:lnTo>
                  <a:lnTo>
                    <a:pt x="1820976" y="905510"/>
                  </a:lnTo>
                  <a:lnTo>
                    <a:pt x="1813814" y="905510"/>
                  </a:lnTo>
                  <a:lnTo>
                    <a:pt x="1807298" y="904240"/>
                  </a:lnTo>
                  <a:lnTo>
                    <a:pt x="1802371" y="902970"/>
                  </a:lnTo>
                  <a:lnTo>
                    <a:pt x="1797443" y="901700"/>
                  </a:lnTo>
                  <a:lnTo>
                    <a:pt x="1787017" y="899160"/>
                  </a:lnTo>
                  <a:lnTo>
                    <a:pt x="1779270" y="897890"/>
                  </a:lnTo>
                  <a:lnTo>
                    <a:pt x="1777453" y="895350"/>
                  </a:lnTo>
                  <a:lnTo>
                    <a:pt x="1781556" y="896620"/>
                  </a:lnTo>
                  <a:lnTo>
                    <a:pt x="1779447" y="895350"/>
                  </a:lnTo>
                  <a:lnTo>
                    <a:pt x="1773123" y="891540"/>
                  </a:lnTo>
                  <a:lnTo>
                    <a:pt x="1760588" y="887730"/>
                  </a:lnTo>
                  <a:lnTo>
                    <a:pt x="1749640" y="883920"/>
                  </a:lnTo>
                  <a:lnTo>
                    <a:pt x="1745996" y="882650"/>
                  </a:lnTo>
                  <a:lnTo>
                    <a:pt x="1731416" y="878840"/>
                  </a:lnTo>
                  <a:lnTo>
                    <a:pt x="1726806" y="883920"/>
                  </a:lnTo>
                  <a:lnTo>
                    <a:pt x="1687144" y="868680"/>
                  </a:lnTo>
                  <a:lnTo>
                    <a:pt x="1602740" y="844550"/>
                  </a:lnTo>
                  <a:lnTo>
                    <a:pt x="1575422" y="833120"/>
                  </a:lnTo>
                  <a:lnTo>
                    <a:pt x="1566075" y="830580"/>
                  </a:lnTo>
                  <a:lnTo>
                    <a:pt x="1546542" y="825500"/>
                  </a:lnTo>
                  <a:lnTo>
                    <a:pt x="1537258" y="822960"/>
                  </a:lnTo>
                  <a:lnTo>
                    <a:pt x="1538020" y="821690"/>
                  </a:lnTo>
                  <a:lnTo>
                    <a:pt x="1538782" y="820420"/>
                  </a:lnTo>
                  <a:lnTo>
                    <a:pt x="1517319" y="812800"/>
                  </a:lnTo>
                  <a:lnTo>
                    <a:pt x="1498079" y="806450"/>
                  </a:lnTo>
                  <a:lnTo>
                    <a:pt x="1477352" y="800100"/>
                  </a:lnTo>
                  <a:lnTo>
                    <a:pt x="1451394" y="791210"/>
                  </a:lnTo>
                  <a:lnTo>
                    <a:pt x="1460119" y="792480"/>
                  </a:lnTo>
                  <a:lnTo>
                    <a:pt x="1455293" y="791210"/>
                  </a:lnTo>
                  <a:lnTo>
                    <a:pt x="1445653" y="788670"/>
                  </a:lnTo>
                  <a:lnTo>
                    <a:pt x="1422400" y="786130"/>
                  </a:lnTo>
                  <a:lnTo>
                    <a:pt x="1408836" y="783590"/>
                  </a:lnTo>
                  <a:lnTo>
                    <a:pt x="1404162" y="777240"/>
                  </a:lnTo>
                  <a:lnTo>
                    <a:pt x="1375295" y="765810"/>
                  </a:lnTo>
                  <a:lnTo>
                    <a:pt x="1346479" y="755650"/>
                  </a:lnTo>
                  <a:lnTo>
                    <a:pt x="1324000" y="746760"/>
                  </a:lnTo>
                  <a:lnTo>
                    <a:pt x="1317574" y="744220"/>
                  </a:lnTo>
                  <a:lnTo>
                    <a:pt x="1288453" y="735330"/>
                  </a:lnTo>
                  <a:lnTo>
                    <a:pt x="1289291" y="735330"/>
                  </a:lnTo>
                  <a:lnTo>
                    <a:pt x="1290878" y="734060"/>
                  </a:lnTo>
                  <a:lnTo>
                    <a:pt x="1297139" y="736600"/>
                  </a:lnTo>
                  <a:lnTo>
                    <a:pt x="1291056" y="734060"/>
                  </a:lnTo>
                  <a:lnTo>
                    <a:pt x="1284973" y="731520"/>
                  </a:lnTo>
                  <a:lnTo>
                    <a:pt x="1278902" y="728980"/>
                  </a:lnTo>
                  <a:lnTo>
                    <a:pt x="1256626" y="720090"/>
                  </a:lnTo>
                  <a:lnTo>
                    <a:pt x="1242161" y="715010"/>
                  </a:lnTo>
                  <a:lnTo>
                    <a:pt x="1238554" y="713740"/>
                  </a:lnTo>
                  <a:lnTo>
                    <a:pt x="1232877" y="715010"/>
                  </a:lnTo>
                  <a:lnTo>
                    <a:pt x="1226820" y="711200"/>
                  </a:lnTo>
                  <a:lnTo>
                    <a:pt x="1210881" y="704850"/>
                  </a:lnTo>
                  <a:lnTo>
                    <a:pt x="1172311" y="693420"/>
                  </a:lnTo>
                  <a:lnTo>
                    <a:pt x="1176591" y="692150"/>
                  </a:lnTo>
                  <a:lnTo>
                    <a:pt x="1165275" y="689610"/>
                  </a:lnTo>
                  <a:lnTo>
                    <a:pt x="1156728" y="687070"/>
                  </a:lnTo>
                  <a:lnTo>
                    <a:pt x="1151902" y="685800"/>
                  </a:lnTo>
                  <a:lnTo>
                    <a:pt x="1147076" y="684530"/>
                  </a:lnTo>
                  <a:lnTo>
                    <a:pt x="1132446" y="679450"/>
                  </a:lnTo>
                  <a:lnTo>
                    <a:pt x="1126871" y="676910"/>
                  </a:lnTo>
                  <a:lnTo>
                    <a:pt x="1128090" y="675855"/>
                  </a:lnTo>
                  <a:lnTo>
                    <a:pt x="1125004" y="674370"/>
                  </a:lnTo>
                  <a:lnTo>
                    <a:pt x="1117942" y="673100"/>
                  </a:lnTo>
                  <a:lnTo>
                    <a:pt x="1110119" y="670560"/>
                  </a:lnTo>
                  <a:lnTo>
                    <a:pt x="1097203" y="664210"/>
                  </a:lnTo>
                  <a:lnTo>
                    <a:pt x="1106538" y="666750"/>
                  </a:lnTo>
                  <a:lnTo>
                    <a:pt x="1100886" y="664210"/>
                  </a:lnTo>
                  <a:lnTo>
                    <a:pt x="1095248" y="661670"/>
                  </a:lnTo>
                  <a:lnTo>
                    <a:pt x="1088580" y="660400"/>
                  </a:lnTo>
                  <a:lnTo>
                    <a:pt x="1083398" y="659130"/>
                  </a:lnTo>
                  <a:lnTo>
                    <a:pt x="1076553" y="657860"/>
                  </a:lnTo>
                  <a:lnTo>
                    <a:pt x="1071283" y="655320"/>
                  </a:lnTo>
                  <a:lnTo>
                    <a:pt x="1065339" y="652780"/>
                  </a:lnTo>
                  <a:lnTo>
                    <a:pt x="1053045" y="647700"/>
                  </a:lnTo>
                  <a:lnTo>
                    <a:pt x="1045248" y="643890"/>
                  </a:lnTo>
                  <a:lnTo>
                    <a:pt x="1038847" y="638810"/>
                  </a:lnTo>
                  <a:lnTo>
                    <a:pt x="1037945" y="637540"/>
                  </a:lnTo>
                  <a:lnTo>
                    <a:pt x="1034097" y="637540"/>
                  </a:lnTo>
                  <a:lnTo>
                    <a:pt x="1027963" y="635000"/>
                  </a:lnTo>
                  <a:lnTo>
                    <a:pt x="1020368" y="632460"/>
                  </a:lnTo>
                  <a:lnTo>
                    <a:pt x="1012088" y="628650"/>
                  </a:lnTo>
                  <a:lnTo>
                    <a:pt x="1010945" y="627380"/>
                  </a:lnTo>
                  <a:lnTo>
                    <a:pt x="1017562" y="629920"/>
                  </a:lnTo>
                  <a:lnTo>
                    <a:pt x="1012215" y="627380"/>
                  </a:lnTo>
                  <a:lnTo>
                    <a:pt x="998829" y="621030"/>
                  </a:lnTo>
                  <a:lnTo>
                    <a:pt x="996162" y="619760"/>
                  </a:lnTo>
                  <a:lnTo>
                    <a:pt x="978281" y="613410"/>
                  </a:lnTo>
                  <a:lnTo>
                    <a:pt x="971918" y="610870"/>
                  </a:lnTo>
                  <a:lnTo>
                    <a:pt x="962380" y="607060"/>
                  </a:lnTo>
                  <a:lnTo>
                    <a:pt x="960729" y="606120"/>
                  </a:lnTo>
                  <a:lnTo>
                    <a:pt x="960729" y="621030"/>
                  </a:lnTo>
                  <a:lnTo>
                    <a:pt x="941819" y="613410"/>
                  </a:lnTo>
                  <a:lnTo>
                    <a:pt x="940714" y="610870"/>
                  </a:lnTo>
                  <a:lnTo>
                    <a:pt x="942809" y="610870"/>
                  </a:lnTo>
                  <a:lnTo>
                    <a:pt x="947166" y="613410"/>
                  </a:lnTo>
                  <a:lnTo>
                    <a:pt x="944511" y="612140"/>
                  </a:lnTo>
                  <a:lnTo>
                    <a:pt x="954557" y="617220"/>
                  </a:lnTo>
                  <a:lnTo>
                    <a:pt x="960729" y="621030"/>
                  </a:lnTo>
                  <a:lnTo>
                    <a:pt x="960729" y="606120"/>
                  </a:lnTo>
                  <a:lnTo>
                    <a:pt x="955725" y="603250"/>
                  </a:lnTo>
                  <a:lnTo>
                    <a:pt x="953503" y="601980"/>
                  </a:lnTo>
                  <a:lnTo>
                    <a:pt x="946861" y="598170"/>
                  </a:lnTo>
                  <a:lnTo>
                    <a:pt x="945553" y="596900"/>
                  </a:lnTo>
                  <a:lnTo>
                    <a:pt x="943825" y="595630"/>
                  </a:lnTo>
                  <a:lnTo>
                    <a:pt x="961872" y="603250"/>
                  </a:lnTo>
                  <a:lnTo>
                    <a:pt x="976388" y="609600"/>
                  </a:lnTo>
                  <a:lnTo>
                    <a:pt x="985710" y="614680"/>
                  </a:lnTo>
                  <a:lnTo>
                    <a:pt x="988174" y="615950"/>
                  </a:lnTo>
                  <a:lnTo>
                    <a:pt x="985862" y="613410"/>
                  </a:lnTo>
                  <a:lnTo>
                    <a:pt x="981087" y="609600"/>
                  </a:lnTo>
                  <a:lnTo>
                    <a:pt x="979487" y="607060"/>
                  </a:lnTo>
                  <a:lnTo>
                    <a:pt x="986713" y="607060"/>
                  </a:lnTo>
                  <a:lnTo>
                    <a:pt x="971550" y="603250"/>
                  </a:lnTo>
                  <a:lnTo>
                    <a:pt x="950125" y="595630"/>
                  </a:lnTo>
                  <a:lnTo>
                    <a:pt x="935558" y="590550"/>
                  </a:lnTo>
                  <a:lnTo>
                    <a:pt x="919175" y="582930"/>
                  </a:lnTo>
                  <a:lnTo>
                    <a:pt x="917473" y="581660"/>
                  </a:lnTo>
                  <a:lnTo>
                    <a:pt x="916940" y="580440"/>
                  </a:lnTo>
                  <a:lnTo>
                    <a:pt x="914615" y="579120"/>
                  </a:lnTo>
                  <a:lnTo>
                    <a:pt x="910374" y="577850"/>
                  </a:lnTo>
                  <a:lnTo>
                    <a:pt x="906297" y="576580"/>
                  </a:lnTo>
                  <a:lnTo>
                    <a:pt x="900087" y="572770"/>
                  </a:lnTo>
                  <a:lnTo>
                    <a:pt x="898144" y="571500"/>
                  </a:lnTo>
                  <a:lnTo>
                    <a:pt x="896188" y="570230"/>
                  </a:lnTo>
                  <a:lnTo>
                    <a:pt x="890066" y="567690"/>
                  </a:lnTo>
                  <a:lnTo>
                    <a:pt x="888619" y="566420"/>
                  </a:lnTo>
                  <a:lnTo>
                    <a:pt x="887298" y="565264"/>
                  </a:lnTo>
                  <a:lnTo>
                    <a:pt x="887298" y="566420"/>
                  </a:lnTo>
                  <a:lnTo>
                    <a:pt x="875245" y="561340"/>
                  </a:lnTo>
                  <a:lnTo>
                    <a:pt x="874293" y="560070"/>
                  </a:lnTo>
                  <a:lnTo>
                    <a:pt x="877608" y="560070"/>
                  </a:lnTo>
                  <a:lnTo>
                    <a:pt x="884593" y="563880"/>
                  </a:lnTo>
                  <a:lnTo>
                    <a:pt x="886612" y="565150"/>
                  </a:lnTo>
                  <a:lnTo>
                    <a:pt x="887298" y="566420"/>
                  </a:lnTo>
                  <a:lnTo>
                    <a:pt x="887298" y="565264"/>
                  </a:lnTo>
                  <a:lnTo>
                    <a:pt x="885723" y="563880"/>
                  </a:lnTo>
                  <a:lnTo>
                    <a:pt x="876769" y="558800"/>
                  </a:lnTo>
                  <a:lnTo>
                    <a:pt x="859739" y="551180"/>
                  </a:lnTo>
                  <a:lnTo>
                    <a:pt x="854773" y="551180"/>
                  </a:lnTo>
                  <a:lnTo>
                    <a:pt x="850201" y="551180"/>
                  </a:lnTo>
                  <a:lnTo>
                    <a:pt x="853262" y="553732"/>
                  </a:lnTo>
                  <a:lnTo>
                    <a:pt x="856869" y="554990"/>
                  </a:lnTo>
                  <a:lnTo>
                    <a:pt x="863727" y="558800"/>
                  </a:lnTo>
                  <a:lnTo>
                    <a:pt x="865301" y="558800"/>
                  </a:lnTo>
                  <a:lnTo>
                    <a:pt x="867130" y="560070"/>
                  </a:lnTo>
                  <a:lnTo>
                    <a:pt x="867410" y="560070"/>
                  </a:lnTo>
                  <a:lnTo>
                    <a:pt x="892937" y="571500"/>
                  </a:lnTo>
                  <a:lnTo>
                    <a:pt x="886320" y="570230"/>
                  </a:lnTo>
                  <a:lnTo>
                    <a:pt x="879475" y="567690"/>
                  </a:lnTo>
                  <a:lnTo>
                    <a:pt x="872286" y="563880"/>
                  </a:lnTo>
                  <a:lnTo>
                    <a:pt x="864603" y="560070"/>
                  </a:lnTo>
                  <a:lnTo>
                    <a:pt x="858532" y="558800"/>
                  </a:lnTo>
                  <a:lnTo>
                    <a:pt x="851916" y="557530"/>
                  </a:lnTo>
                  <a:lnTo>
                    <a:pt x="848245" y="557530"/>
                  </a:lnTo>
                  <a:lnTo>
                    <a:pt x="837069" y="548640"/>
                  </a:lnTo>
                  <a:lnTo>
                    <a:pt x="835228" y="547370"/>
                  </a:lnTo>
                  <a:lnTo>
                    <a:pt x="813142" y="532130"/>
                  </a:lnTo>
                  <a:lnTo>
                    <a:pt x="807377" y="528320"/>
                  </a:lnTo>
                  <a:lnTo>
                    <a:pt x="802335" y="525780"/>
                  </a:lnTo>
                  <a:lnTo>
                    <a:pt x="782167" y="515620"/>
                  </a:lnTo>
                  <a:lnTo>
                    <a:pt x="756145" y="504190"/>
                  </a:lnTo>
                  <a:lnTo>
                    <a:pt x="731977" y="492760"/>
                  </a:lnTo>
                  <a:lnTo>
                    <a:pt x="712330" y="486410"/>
                  </a:lnTo>
                  <a:lnTo>
                    <a:pt x="703249" y="482600"/>
                  </a:lnTo>
                  <a:lnTo>
                    <a:pt x="702995" y="480060"/>
                  </a:lnTo>
                  <a:lnTo>
                    <a:pt x="700138" y="477520"/>
                  </a:lnTo>
                  <a:lnTo>
                    <a:pt x="705446" y="480060"/>
                  </a:lnTo>
                  <a:lnTo>
                    <a:pt x="711415" y="482600"/>
                  </a:lnTo>
                  <a:lnTo>
                    <a:pt x="714514" y="483870"/>
                  </a:lnTo>
                  <a:lnTo>
                    <a:pt x="701281" y="477520"/>
                  </a:lnTo>
                  <a:lnTo>
                    <a:pt x="698639" y="476250"/>
                  </a:lnTo>
                  <a:lnTo>
                    <a:pt x="691032" y="472440"/>
                  </a:lnTo>
                  <a:lnTo>
                    <a:pt x="680910" y="467360"/>
                  </a:lnTo>
                  <a:lnTo>
                    <a:pt x="665492" y="461010"/>
                  </a:lnTo>
                  <a:lnTo>
                    <a:pt x="656539" y="458470"/>
                  </a:lnTo>
                  <a:lnTo>
                    <a:pt x="649439" y="453390"/>
                  </a:lnTo>
                  <a:lnTo>
                    <a:pt x="651891" y="453390"/>
                  </a:lnTo>
                  <a:lnTo>
                    <a:pt x="652614" y="452120"/>
                  </a:lnTo>
                  <a:lnTo>
                    <a:pt x="640321" y="445770"/>
                  </a:lnTo>
                  <a:lnTo>
                    <a:pt x="644906" y="447040"/>
                  </a:lnTo>
                  <a:lnTo>
                    <a:pt x="642797" y="445770"/>
                  </a:lnTo>
                  <a:lnTo>
                    <a:pt x="617537" y="430530"/>
                  </a:lnTo>
                  <a:lnTo>
                    <a:pt x="611212" y="426720"/>
                  </a:lnTo>
                  <a:lnTo>
                    <a:pt x="604901" y="422910"/>
                  </a:lnTo>
                  <a:lnTo>
                    <a:pt x="585635" y="414020"/>
                  </a:lnTo>
                  <a:lnTo>
                    <a:pt x="566369" y="405130"/>
                  </a:lnTo>
                  <a:lnTo>
                    <a:pt x="527088" y="386080"/>
                  </a:lnTo>
                  <a:lnTo>
                    <a:pt x="492506" y="363220"/>
                  </a:lnTo>
                  <a:lnTo>
                    <a:pt x="491274" y="362419"/>
                  </a:lnTo>
                  <a:lnTo>
                    <a:pt x="491642" y="363220"/>
                  </a:lnTo>
                  <a:lnTo>
                    <a:pt x="464667" y="345440"/>
                  </a:lnTo>
                  <a:lnTo>
                    <a:pt x="462546" y="344170"/>
                  </a:lnTo>
                  <a:lnTo>
                    <a:pt x="409155" y="312420"/>
                  </a:lnTo>
                  <a:lnTo>
                    <a:pt x="373684" y="289560"/>
                  </a:lnTo>
                  <a:lnTo>
                    <a:pt x="326910" y="259080"/>
                  </a:lnTo>
                  <a:lnTo>
                    <a:pt x="320217" y="255270"/>
                  </a:lnTo>
                  <a:lnTo>
                    <a:pt x="315226" y="251460"/>
                  </a:lnTo>
                  <a:lnTo>
                    <a:pt x="313550" y="250190"/>
                  </a:lnTo>
                  <a:lnTo>
                    <a:pt x="306946" y="246380"/>
                  </a:lnTo>
                  <a:lnTo>
                    <a:pt x="300380" y="241300"/>
                  </a:lnTo>
                  <a:lnTo>
                    <a:pt x="293966" y="236220"/>
                  </a:lnTo>
                  <a:lnTo>
                    <a:pt x="287693" y="231140"/>
                  </a:lnTo>
                  <a:lnTo>
                    <a:pt x="281482" y="227330"/>
                  </a:lnTo>
                  <a:lnTo>
                    <a:pt x="248450" y="204470"/>
                  </a:lnTo>
                  <a:lnTo>
                    <a:pt x="240118" y="200660"/>
                  </a:lnTo>
                  <a:lnTo>
                    <a:pt x="237744" y="195580"/>
                  </a:lnTo>
                  <a:lnTo>
                    <a:pt x="204647" y="176530"/>
                  </a:lnTo>
                  <a:lnTo>
                    <a:pt x="167297" y="144780"/>
                  </a:lnTo>
                  <a:lnTo>
                    <a:pt x="157124" y="135890"/>
                  </a:lnTo>
                  <a:lnTo>
                    <a:pt x="145605" y="127000"/>
                  </a:lnTo>
                  <a:lnTo>
                    <a:pt x="141173" y="124460"/>
                  </a:lnTo>
                  <a:lnTo>
                    <a:pt x="132283" y="119380"/>
                  </a:lnTo>
                  <a:lnTo>
                    <a:pt x="135547" y="124460"/>
                  </a:lnTo>
                  <a:lnTo>
                    <a:pt x="120675" y="113030"/>
                  </a:lnTo>
                  <a:lnTo>
                    <a:pt x="110845" y="105410"/>
                  </a:lnTo>
                  <a:lnTo>
                    <a:pt x="100749" y="97790"/>
                  </a:lnTo>
                  <a:lnTo>
                    <a:pt x="98196" y="93980"/>
                  </a:lnTo>
                  <a:lnTo>
                    <a:pt x="96659" y="92710"/>
                  </a:lnTo>
                  <a:lnTo>
                    <a:pt x="92671" y="92710"/>
                  </a:lnTo>
                  <a:lnTo>
                    <a:pt x="91605" y="91440"/>
                  </a:lnTo>
                  <a:lnTo>
                    <a:pt x="89471" y="88900"/>
                  </a:lnTo>
                  <a:lnTo>
                    <a:pt x="65011" y="88900"/>
                  </a:lnTo>
                  <a:lnTo>
                    <a:pt x="62052" y="88900"/>
                  </a:lnTo>
                  <a:lnTo>
                    <a:pt x="67551" y="95250"/>
                  </a:lnTo>
                  <a:lnTo>
                    <a:pt x="71374" y="95250"/>
                  </a:lnTo>
                  <a:lnTo>
                    <a:pt x="70472" y="92710"/>
                  </a:lnTo>
                  <a:lnTo>
                    <a:pt x="70637" y="91440"/>
                  </a:lnTo>
                  <a:lnTo>
                    <a:pt x="77685" y="95250"/>
                  </a:lnTo>
                  <a:lnTo>
                    <a:pt x="82169" y="100330"/>
                  </a:lnTo>
                  <a:lnTo>
                    <a:pt x="84709" y="104140"/>
                  </a:lnTo>
                  <a:lnTo>
                    <a:pt x="88049" y="106680"/>
                  </a:lnTo>
                  <a:lnTo>
                    <a:pt x="94919" y="111760"/>
                  </a:lnTo>
                  <a:lnTo>
                    <a:pt x="95770" y="113030"/>
                  </a:lnTo>
                  <a:lnTo>
                    <a:pt x="92824" y="111760"/>
                  </a:lnTo>
                  <a:lnTo>
                    <a:pt x="87896" y="109220"/>
                  </a:lnTo>
                  <a:lnTo>
                    <a:pt x="97066" y="115570"/>
                  </a:lnTo>
                  <a:lnTo>
                    <a:pt x="106794" y="121920"/>
                  </a:lnTo>
                  <a:lnTo>
                    <a:pt x="115709" y="128270"/>
                  </a:lnTo>
                  <a:lnTo>
                    <a:pt x="122440" y="132080"/>
                  </a:lnTo>
                  <a:lnTo>
                    <a:pt x="131508" y="139700"/>
                  </a:lnTo>
                  <a:lnTo>
                    <a:pt x="142786" y="148590"/>
                  </a:lnTo>
                  <a:lnTo>
                    <a:pt x="151739" y="156210"/>
                  </a:lnTo>
                  <a:lnTo>
                    <a:pt x="153250" y="159867"/>
                  </a:lnTo>
                  <a:lnTo>
                    <a:pt x="152793" y="159677"/>
                  </a:lnTo>
                  <a:lnTo>
                    <a:pt x="152400" y="159639"/>
                  </a:lnTo>
                  <a:lnTo>
                    <a:pt x="153530" y="160540"/>
                  </a:lnTo>
                  <a:lnTo>
                    <a:pt x="153847" y="161290"/>
                  </a:lnTo>
                  <a:lnTo>
                    <a:pt x="158800" y="163830"/>
                  </a:lnTo>
                  <a:lnTo>
                    <a:pt x="166662" y="167640"/>
                  </a:lnTo>
                  <a:lnTo>
                    <a:pt x="175666" y="172720"/>
                  </a:lnTo>
                  <a:lnTo>
                    <a:pt x="184061" y="177800"/>
                  </a:lnTo>
                  <a:lnTo>
                    <a:pt x="180721" y="179070"/>
                  </a:lnTo>
                  <a:lnTo>
                    <a:pt x="208241" y="199390"/>
                  </a:lnTo>
                  <a:lnTo>
                    <a:pt x="212153" y="205740"/>
                  </a:lnTo>
                  <a:lnTo>
                    <a:pt x="226961" y="213360"/>
                  </a:lnTo>
                  <a:lnTo>
                    <a:pt x="266153" y="240030"/>
                  </a:lnTo>
                  <a:lnTo>
                    <a:pt x="285927" y="251460"/>
                  </a:lnTo>
                  <a:lnTo>
                    <a:pt x="281381" y="250190"/>
                  </a:lnTo>
                  <a:lnTo>
                    <a:pt x="279463" y="248920"/>
                  </a:lnTo>
                  <a:lnTo>
                    <a:pt x="287540" y="255270"/>
                  </a:lnTo>
                  <a:lnTo>
                    <a:pt x="293382" y="259080"/>
                  </a:lnTo>
                  <a:lnTo>
                    <a:pt x="298335" y="264160"/>
                  </a:lnTo>
                  <a:lnTo>
                    <a:pt x="303707" y="267970"/>
                  </a:lnTo>
                  <a:lnTo>
                    <a:pt x="309587" y="269240"/>
                  </a:lnTo>
                  <a:lnTo>
                    <a:pt x="319557" y="273050"/>
                  </a:lnTo>
                  <a:lnTo>
                    <a:pt x="331152" y="279400"/>
                  </a:lnTo>
                  <a:lnTo>
                    <a:pt x="341896" y="284480"/>
                  </a:lnTo>
                  <a:lnTo>
                    <a:pt x="346011" y="289560"/>
                  </a:lnTo>
                  <a:lnTo>
                    <a:pt x="341325" y="289560"/>
                  </a:lnTo>
                  <a:lnTo>
                    <a:pt x="334530" y="287020"/>
                  </a:lnTo>
                  <a:lnTo>
                    <a:pt x="332320" y="288290"/>
                  </a:lnTo>
                  <a:lnTo>
                    <a:pt x="337451" y="289560"/>
                  </a:lnTo>
                  <a:lnTo>
                    <a:pt x="356463" y="298450"/>
                  </a:lnTo>
                  <a:lnTo>
                    <a:pt x="358711" y="298450"/>
                  </a:lnTo>
                  <a:lnTo>
                    <a:pt x="365150" y="303530"/>
                  </a:lnTo>
                  <a:lnTo>
                    <a:pt x="368655" y="307340"/>
                  </a:lnTo>
                  <a:lnTo>
                    <a:pt x="370903" y="309880"/>
                  </a:lnTo>
                  <a:lnTo>
                    <a:pt x="373621" y="313690"/>
                  </a:lnTo>
                  <a:lnTo>
                    <a:pt x="377825" y="313690"/>
                  </a:lnTo>
                  <a:lnTo>
                    <a:pt x="383120" y="316230"/>
                  </a:lnTo>
                  <a:lnTo>
                    <a:pt x="389763" y="320040"/>
                  </a:lnTo>
                  <a:lnTo>
                    <a:pt x="398005" y="323850"/>
                  </a:lnTo>
                  <a:lnTo>
                    <a:pt x="405803" y="331470"/>
                  </a:lnTo>
                  <a:lnTo>
                    <a:pt x="408051" y="335280"/>
                  </a:lnTo>
                  <a:lnTo>
                    <a:pt x="411124" y="337820"/>
                  </a:lnTo>
                  <a:lnTo>
                    <a:pt x="421386" y="342900"/>
                  </a:lnTo>
                  <a:lnTo>
                    <a:pt x="423545" y="345440"/>
                  </a:lnTo>
                  <a:lnTo>
                    <a:pt x="419582" y="344170"/>
                  </a:lnTo>
                  <a:lnTo>
                    <a:pt x="411086" y="340360"/>
                  </a:lnTo>
                  <a:lnTo>
                    <a:pt x="421830" y="346710"/>
                  </a:lnTo>
                  <a:lnTo>
                    <a:pt x="425538" y="346710"/>
                  </a:lnTo>
                  <a:lnTo>
                    <a:pt x="426364" y="345440"/>
                  </a:lnTo>
                  <a:lnTo>
                    <a:pt x="428510" y="344170"/>
                  </a:lnTo>
                  <a:lnTo>
                    <a:pt x="440969" y="351790"/>
                  </a:lnTo>
                  <a:lnTo>
                    <a:pt x="444042" y="354330"/>
                  </a:lnTo>
                  <a:lnTo>
                    <a:pt x="443725" y="356870"/>
                  </a:lnTo>
                  <a:lnTo>
                    <a:pt x="446024" y="360680"/>
                  </a:lnTo>
                  <a:lnTo>
                    <a:pt x="457682" y="365760"/>
                  </a:lnTo>
                  <a:lnTo>
                    <a:pt x="468464" y="370840"/>
                  </a:lnTo>
                  <a:lnTo>
                    <a:pt x="478383" y="374650"/>
                  </a:lnTo>
                  <a:lnTo>
                    <a:pt x="487451" y="379730"/>
                  </a:lnTo>
                  <a:lnTo>
                    <a:pt x="487984" y="381000"/>
                  </a:lnTo>
                  <a:lnTo>
                    <a:pt x="490131" y="382270"/>
                  </a:lnTo>
                  <a:lnTo>
                    <a:pt x="487083" y="382270"/>
                  </a:lnTo>
                  <a:lnTo>
                    <a:pt x="502653" y="389890"/>
                  </a:lnTo>
                  <a:lnTo>
                    <a:pt x="520979" y="400050"/>
                  </a:lnTo>
                  <a:lnTo>
                    <a:pt x="539991" y="410210"/>
                  </a:lnTo>
                  <a:lnTo>
                    <a:pt x="557631" y="419100"/>
                  </a:lnTo>
                  <a:lnTo>
                    <a:pt x="558609" y="419100"/>
                  </a:lnTo>
                  <a:lnTo>
                    <a:pt x="557504" y="417830"/>
                  </a:lnTo>
                  <a:lnTo>
                    <a:pt x="557999" y="415290"/>
                  </a:lnTo>
                  <a:lnTo>
                    <a:pt x="559333" y="414020"/>
                  </a:lnTo>
                  <a:lnTo>
                    <a:pt x="568909" y="419100"/>
                  </a:lnTo>
                  <a:lnTo>
                    <a:pt x="578243" y="421640"/>
                  </a:lnTo>
                  <a:lnTo>
                    <a:pt x="580567" y="426720"/>
                  </a:lnTo>
                  <a:lnTo>
                    <a:pt x="576707" y="424180"/>
                  </a:lnTo>
                  <a:lnTo>
                    <a:pt x="574776" y="422910"/>
                  </a:lnTo>
                  <a:lnTo>
                    <a:pt x="573773" y="424180"/>
                  </a:lnTo>
                  <a:lnTo>
                    <a:pt x="570661" y="422910"/>
                  </a:lnTo>
                  <a:lnTo>
                    <a:pt x="581190" y="427990"/>
                  </a:lnTo>
                  <a:lnTo>
                    <a:pt x="581990" y="430530"/>
                  </a:lnTo>
                  <a:lnTo>
                    <a:pt x="576605" y="427990"/>
                  </a:lnTo>
                  <a:lnTo>
                    <a:pt x="569607" y="424180"/>
                  </a:lnTo>
                  <a:lnTo>
                    <a:pt x="565594" y="422910"/>
                  </a:lnTo>
                  <a:lnTo>
                    <a:pt x="597065" y="438150"/>
                  </a:lnTo>
                  <a:lnTo>
                    <a:pt x="624306" y="452120"/>
                  </a:lnTo>
                  <a:lnTo>
                    <a:pt x="619633" y="452120"/>
                  </a:lnTo>
                  <a:lnTo>
                    <a:pt x="611936" y="448310"/>
                  </a:lnTo>
                  <a:lnTo>
                    <a:pt x="609371" y="447040"/>
                  </a:lnTo>
                  <a:lnTo>
                    <a:pt x="602297" y="443230"/>
                  </a:lnTo>
                  <a:lnTo>
                    <a:pt x="607187" y="448310"/>
                  </a:lnTo>
                  <a:lnTo>
                    <a:pt x="592899" y="439420"/>
                  </a:lnTo>
                  <a:lnTo>
                    <a:pt x="584733" y="434340"/>
                  </a:lnTo>
                  <a:lnTo>
                    <a:pt x="589076" y="439420"/>
                  </a:lnTo>
                  <a:lnTo>
                    <a:pt x="585063" y="436880"/>
                  </a:lnTo>
                  <a:lnTo>
                    <a:pt x="580745" y="434340"/>
                  </a:lnTo>
                  <a:lnTo>
                    <a:pt x="584174" y="439420"/>
                  </a:lnTo>
                  <a:lnTo>
                    <a:pt x="602742" y="450850"/>
                  </a:lnTo>
                  <a:lnTo>
                    <a:pt x="630491" y="464820"/>
                  </a:lnTo>
                  <a:lnTo>
                    <a:pt x="649008" y="474980"/>
                  </a:lnTo>
                  <a:lnTo>
                    <a:pt x="652272" y="474980"/>
                  </a:lnTo>
                  <a:lnTo>
                    <a:pt x="652640" y="472440"/>
                  </a:lnTo>
                  <a:lnTo>
                    <a:pt x="655916" y="473710"/>
                  </a:lnTo>
                  <a:lnTo>
                    <a:pt x="680389" y="486410"/>
                  </a:lnTo>
                  <a:lnTo>
                    <a:pt x="692467" y="495300"/>
                  </a:lnTo>
                  <a:lnTo>
                    <a:pt x="702487" y="502920"/>
                  </a:lnTo>
                  <a:lnTo>
                    <a:pt x="720763" y="511810"/>
                  </a:lnTo>
                  <a:lnTo>
                    <a:pt x="727392" y="513080"/>
                  </a:lnTo>
                  <a:lnTo>
                    <a:pt x="734415" y="514350"/>
                  </a:lnTo>
                  <a:lnTo>
                    <a:pt x="743762" y="518160"/>
                  </a:lnTo>
                  <a:lnTo>
                    <a:pt x="757389" y="525780"/>
                  </a:lnTo>
                  <a:lnTo>
                    <a:pt x="747737" y="524510"/>
                  </a:lnTo>
                  <a:lnTo>
                    <a:pt x="763879" y="532130"/>
                  </a:lnTo>
                  <a:lnTo>
                    <a:pt x="772528" y="534670"/>
                  </a:lnTo>
                  <a:lnTo>
                    <a:pt x="781304" y="538480"/>
                  </a:lnTo>
                  <a:lnTo>
                    <a:pt x="797826" y="547370"/>
                  </a:lnTo>
                  <a:lnTo>
                    <a:pt x="791362" y="544830"/>
                  </a:lnTo>
                  <a:lnTo>
                    <a:pt x="783755" y="541020"/>
                  </a:lnTo>
                  <a:lnTo>
                    <a:pt x="778167" y="538480"/>
                  </a:lnTo>
                  <a:lnTo>
                    <a:pt x="777798" y="539750"/>
                  </a:lnTo>
                  <a:lnTo>
                    <a:pt x="788517" y="546100"/>
                  </a:lnTo>
                  <a:lnTo>
                    <a:pt x="794715" y="547370"/>
                  </a:lnTo>
                  <a:lnTo>
                    <a:pt x="800290" y="548640"/>
                  </a:lnTo>
                  <a:lnTo>
                    <a:pt x="809180" y="552450"/>
                  </a:lnTo>
                  <a:lnTo>
                    <a:pt x="810907" y="556260"/>
                  </a:lnTo>
                  <a:lnTo>
                    <a:pt x="836104" y="567690"/>
                  </a:lnTo>
                  <a:lnTo>
                    <a:pt x="889355" y="590550"/>
                  </a:lnTo>
                  <a:lnTo>
                    <a:pt x="916520" y="603250"/>
                  </a:lnTo>
                  <a:lnTo>
                    <a:pt x="914057" y="603250"/>
                  </a:lnTo>
                  <a:lnTo>
                    <a:pt x="907440" y="600710"/>
                  </a:lnTo>
                  <a:lnTo>
                    <a:pt x="915428" y="605790"/>
                  </a:lnTo>
                  <a:lnTo>
                    <a:pt x="951039" y="621030"/>
                  </a:lnTo>
                  <a:lnTo>
                    <a:pt x="987171" y="637540"/>
                  </a:lnTo>
                  <a:lnTo>
                    <a:pt x="1022756" y="655320"/>
                  </a:lnTo>
                  <a:lnTo>
                    <a:pt x="1056716" y="670560"/>
                  </a:lnTo>
                  <a:lnTo>
                    <a:pt x="1075016" y="675640"/>
                  </a:lnTo>
                  <a:lnTo>
                    <a:pt x="1078979" y="676910"/>
                  </a:lnTo>
                  <a:lnTo>
                    <a:pt x="1081862" y="679450"/>
                  </a:lnTo>
                  <a:lnTo>
                    <a:pt x="1077328" y="678180"/>
                  </a:lnTo>
                  <a:lnTo>
                    <a:pt x="1084884" y="681990"/>
                  </a:lnTo>
                  <a:lnTo>
                    <a:pt x="1085634" y="680720"/>
                  </a:lnTo>
                  <a:lnTo>
                    <a:pt x="1084846" y="679450"/>
                  </a:lnTo>
                  <a:lnTo>
                    <a:pt x="1087831" y="679450"/>
                  </a:lnTo>
                  <a:lnTo>
                    <a:pt x="1097826" y="683260"/>
                  </a:lnTo>
                  <a:lnTo>
                    <a:pt x="1100251" y="685800"/>
                  </a:lnTo>
                  <a:lnTo>
                    <a:pt x="1093609" y="684530"/>
                  </a:lnTo>
                  <a:lnTo>
                    <a:pt x="1121537" y="693420"/>
                  </a:lnTo>
                  <a:lnTo>
                    <a:pt x="1187056" y="718820"/>
                  </a:lnTo>
                  <a:lnTo>
                    <a:pt x="1214932" y="731520"/>
                  </a:lnTo>
                  <a:lnTo>
                    <a:pt x="1208214" y="728980"/>
                  </a:lnTo>
                  <a:lnTo>
                    <a:pt x="1224000" y="735330"/>
                  </a:lnTo>
                  <a:lnTo>
                    <a:pt x="1247470" y="740410"/>
                  </a:lnTo>
                  <a:lnTo>
                    <a:pt x="1261872" y="746760"/>
                  </a:lnTo>
                  <a:lnTo>
                    <a:pt x="1257147" y="745490"/>
                  </a:lnTo>
                  <a:lnTo>
                    <a:pt x="1299210" y="762000"/>
                  </a:lnTo>
                  <a:lnTo>
                    <a:pt x="1381315" y="791210"/>
                  </a:lnTo>
                  <a:lnTo>
                    <a:pt x="1415707" y="806450"/>
                  </a:lnTo>
                  <a:lnTo>
                    <a:pt x="1420812" y="806450"/>
                  </a:lnTo>
                  <a:lnTo>
                    <a:pt x="1428356" y="808990"/>
                  </a:lnTo>
                  <a:lnTo>
                    <a:pt x="1437474" y="811530"/>
                  </a:lnTo>
                  <a:lnTo>
                    <a:pt x="1457007" y="819150"/>
                  </a:lnTo>
                  <a:lnTo>
                    <a:pt x="1465656" y="821690"/>
                  </a:lnTo>
                  <a:lnTo>
                    <a:pt x="1472323" y="822960"/>
                  </a:lnTo>
                  <a:lnTo>
                    <a:pt x="1476133" y="821690"/>
                  </a:lnTo>
                  <a:lnTo>
                    <a:pt x="1493354" y="829310"/>
                  </a:lnTo>
                  <a:lnTo>
                    <a:pt x="1504200" y="835660"/>
                  </a:lnTo>
                  <a:lnTo>
                    <a:pt x="1517573" y="840740"/>
                  </a:lnTo>
                  <a:lnTo>
                    <a:pt x="1542376" y="850900"/>
                  </a:lnTo>
                  <a:lnTo>
                    <a:pt x="1550682" y="852170"/>
                  </a:lnTo>
                  <a:lnTo>
                    <a:pt x="1558378" y="853440"/>
                  </a:lnTo>
                  <a:lnTo>
                    <a:pt x="1566646" y="854710"/>
                  </a:lnTo>
                  <a:lnTo>
                    <a:pt x="1576717" y="857250"/>
                  </a:lnTo>
                  <a:lnTo>
                    <a:pt x="1576108" y="859790"/>
                  </a:lnTo>
                  <a:lnTo>
                    <a:pt x="1597507" y="863600"/>
                  </a:lnTo>
                  <a:lnTo>
                    <a:pt x="1607235" y="869950"/>
                  </a:lnTo>
                  <a:lnTo>
                    <a:pt x="1615478" y="872147"/>
                  </a:lnTo>
                  <a:lnTo>
                    <a:pt x="1610067" y="868680"/>
                  </a:lnTo>
                  <a:lnTo>
                    <a:pt x="1611210" y="868680"/>
                  </a:lnTo>
                  <a:lnTo>
                    <a:pt x="1628978" y="873760"/>
                  </a:lnTo>
                  <a:lnTo>
                    <a:pt x="1646174" y="880110"/>
                  </a:lnTo>
                  <a:lnTo>
                    <a:pt x="1659178" y="885190"/>
                  </a:lnTo>
                  <a:lnTo>
                    <a:pt x="1664347" y="889000"/>
                  </a:lnTo>
                  <a:lnTo>
                    <a:pt x="1717294" y="901700"/>
                  </a:lnTo>
                  <a:lnTo>
                    <a:pt x="1715770" y="902970"/>
                  </a:lnTo>
                  <a:lnTo>
                    <a:pt x="1713776" y="902398"/>
                  </a:lnTo>
                  <a:lnTo>
                    <a:pt x="1715909" y="904240"/>
                  </a:lnTo>
                  <a:lnTo>
                    <a:pt x="1718424" y="905510"/>
                  </a:lnTo>
                  <a:lnTo>
                    <a:pt x="1730324" y="908050"/>
                  </a:lnTo>
                  <a:lnTo>
                    <a:pt x="1727098" y="906780"/>
                  </a:lnTo>
                  <a:lnTo>
                    <a:pt x="1733486" y="906780"/>
                  </a:lnTo>
                  <a:lnTo>
                    <a:pt x="1761502" y="915670"/>
                  </a:lnTo>
                  <a:lnTo>
                    <a:pt x="1796656" y="925830"/>
                  </a:lnTo>
                  <a:lnTo>
                    <a:pt x="1791906" y="927100"/>
                  </a:lnTo>
                  <a:lnTo>
                    <a:pt x="1821827" y="934720"/>
                  </a:lnTo>
                  <a:lnTo>
                    <a:pt x="1837321" y="939800"/>
                  </a:lnTo>
                  <a:lnTo>
                    <a:pt x="1901875" y="955040"/>
                  </a:lnTo>
                  <a:lnTo>
                    <a:pt x="1918322" y="960120"/>
                  </a:lnTo>
                  <a:lnTo>
                    <a:pt x="1910283" y="956310"/>
                  </a:lnTo>
                  <a:lnTo>
                    <a:pt x="1908683" y="953770"/>
                  </a:lnTo>
                  <a:lnTo>
                    <a:pt x="1912429" y="953770"/>
                  </a:lnTo>
                  <a:lnTo>
                    <a:pt x="1920392" y="955040"/>
                  </a:lnTo>
                  <a:lnTo>
                    <a:pt x="1924685" y="958850"/>
                  </a:lnTo>
                  <a:lnTo>
                    <a:pt x="1926640" y="958850"/>
                  </a:lnTo>
                  <a:lnTo>
                    <a:pt x="1923656" y="957580"/>
                  </a:lnTo>
                  <a:lnTo>
                    <a:pt x="1922322" y="956310"/>
                  </a:lnTo>
                  <a:lnTo>
                    <a:pt x="1929282" y="956310"/>
                  </a:lnTo>
                  <a:lnTo>
                    <a:pt x="1937575" y="960120"/>
                  </a:lnTo>
                  <a:lnTo>
                    <a:pt x="1939201" y="961390"/>
                  </a:lnTo>
                  <a:lnTo>
                    <a:pt x="1935962" y="962660"/>
                  </a:lnTo>
                  <a:lnTo>
                    <a:pt x="1929638" y="961390"/>
                  </a:lnTo>
                  <a:lnTo>
                    <a:pt x="1949869" y="966470"/>
                  </a:lnTo>
                  <a:lnTo>
                    <a:pt x="2061667" y="966470"/>
                  </a:lnTo>
                  <a:close/>
                </a:path>
                <a:path w="6018530" h="1216659">
                  <a:moveTo>
                    <a:pt x="2686380" y="1097762"/>
                  </a:moveTo>
                  <a:lnTo>
                    <a:pt x="2685250" y="1097470"/>
                  </a:lnTo>
                  <a:lnTo>
                    <a:pt x="2684627" y="1097292"/>
                  </a:lnTo>
                  <a:lnTo>
                    <a:pt x="2683662" y="1097038"/>
                  </a:lnTo>
                  <a:lnTo>
                    <a:pt x="2686380" y="1097762"/>
                  </a:lnTo>
                  <a:close/>
                </a:path>
                <a:path w="6018530" h="1216659">
                  <a:moveTo>
                    <a:pt x="2695232" y="1094016"/>
                  </a:moveTo>
                  <a:lnTo>
                    <a:pt x="2686799" y="1091145"/>
                  </a:lnTo>
                  <a:lnTo>
                    <a:pt x="2689949" y="1093343"/>
                  </a:lnTo>
                  <a:lnTo>
                    <a:pt x="2681884" y="1093470"/>
                  </a:lnTo>
                  <a:lnTo>
                    <a:pt x="2675496" y="1093914"/>
                  </a:lnTo>
                  <a:lnTo>
                    <a:pt x="2683662" y="1097038"/>
                  </a:lnTo>
                  <a:lnTo>
                    <a:pt x="2686253" y="1096200"/>
                  </a:lnTo>
                  <a:lnTo>
                    <a:pt x="2692577" y="1095438"/>
                  </a:lnTo>
                  <a:lnTo>
                    <a:pt x="2695232" y="1094016"/>
                  </a:lnTo>
                  <a:close/>
                </a:path>
                <a:path w="6018530" h="1216659">
                  <a:moveTo>
                    <a:pt x="2842361" y="1140815"/>
                  </a:moveTo>
                  <a:lnTo>
                    <a:pt x="2842095" y="1140460"/>
                  </a:lnTo>
                  <a:lnTo>
                    <a:pt x="2839415" y="1140460"/>
                  </a:lnTo>
                  <a:lnTo>
                    <a:pt x="2842361" y="1140815"/>
                  </a:lnTo>
                  <a:close/>
                </a:path>
                <a:path w="6018530" h="1216659">
                  <a:moveTo>
                    <a:pt x="2851048" y="1143000"/>
                  </a:moveTo>
                  <a:lnTo>
                    <a:pt x="2850108" y="1141730"/>
                  </a:lnTo>
                  <a:lnTo>
                    <a:pt x="2842361" y="1140815"/>
                  </a:lnTo>
                  <a:lnTo>
                    <a:pt x="2843047" y="1141730"/>
                  </a:lnTo>
                  <a:lnTo>
                    <a:pt x="2851048" y="1143000"/>
                  </a:lnTo>
                  <a:close/>
                </a:path>
                <a:path w="6018530" h="1216659">
                  <a:moveTo>
                    <a:pt x="3564293" y="1186268"/>
                  </a:moveTo>
                  <a:lnTo>
                    <a:pt x="3556266" y="1185468"/>
                  </a:lnTo>
                  <a:lnTo>
                    <a:pt x="3559200" y="1186192"/>
                  </a:lnTo>
                  <a:lnTo>
                    <a:pt x="3564293" y="1186268"/>
                  </a:lnTo>
                  <a:close/>
                </a:path>
                <a:path w="6018530" h="1216659">
                  <a:moveTo>
                    <a:pt x="3709441" y="1214805"/>
                  </a:moveTo>
                  <a:lnTo>
                    <a:pt x="3683889" y="1213510"/>
                  </a:lnTo>
                  <a:lnTo>
                    <a:pt x="3689604" y="1213891"/>
                  </a:lnTo>
                  <a:lnTo>
                    <a:pt x="3695916" y="1214247"/>
                  </a:lnTo>
                  <a:lnTo>
                    <a:pt x="3702608" y="1214551"/>
                  </a:lnTo>
                  <a:lnTo>
                    <a:pt x="3709441" y="1214805"/>
                  </a:lnTo>
                  <a:close/>
                </a:path>
                <a:path w="6018530" h="1216659">
                  <a:moveTo>
                    <a:pt x="3711892" y="1191196"/>
                  </a:moveTo>
                  <a:lnTo>
                    <a:pt x="3711308" y="1190993"/>
                  </a:lnTo>
                  <a:lnTo>
                    <a:pt x="3705847" y="1191209"/>
                  </a:lnTo>
                  <a:lnTo>
                    <a:pt x="3706355" y="1191387"/>
                  </a:lnTo>
                  <a:lnTo>
                    <a:pt x="3706838" y="1191501"/>
                  </a:lnTo>
                  <a:lnTo>
                    <a:pt x="3707498" y="1191628"/>
                  </a:lnTo>
                  <a:lnTo>
                    <a:pt x="3709466" y="1191285"/>
                  </a:lnTo>
                  <a:lnTo>
                    <a:pt x="3711892" y="1191196"/>
                  </a:lnTo>
                  <a:close/>
                </a:path>
                <a:path w="6018530" h="1216659">
                  <a:moveTo>
                    <a:pt x="3716642" y="1191806"/>
                  </a:moveTo>
                  <a:lnTo>
                    <a:pt x="3712095" y="1191183"/>
                  </a:lnTo>
                  <a:lnTo>
                    <a:pt x="3711892" y="1191196"/>
                  </a:lnTo>
                  <a:lnTo>
                    <a:pt x="3712654" y="1191450"/>
                  </a:lnTo>
                  <a:lnTo>
                    <a:pt x="3716642" y="1191806"/>
                  </a:lnTo>
                  <a:close/>
                </a:path>
                <a:path w="6018530" h="1216659">
                  <a:moveTo>
                    <a:pt x="3874859" y="1191412"/>
                  </a:moveTo>
                  <a:lnTo>
                    <a:pt x="3874732" y="1191120"/>
                  </a:lnTo>
                  <a:lnTo>
                    <a:pt x="3873804" y="1190752"/>
                  </a:lnTo>
                  <a:lnTo>
                    <a:pt x="3870807" y="1190104"/>
                  </a:lnTo>
                  <a:lnTo>
                    <a:pt x="3871620" y="1190637"/>
                  </a:lnTo>
                  <a:lnTo>
                    <a:pt x="3873195" y="1191031"/>
                  </a:lnTo>
                  <a:lnTo>
                    <a:pt x="3874859" y="1191412"/>
                  </a:lnTo>
                  <a:close/>
                </a:path>
                <a:path w="6018530" h="1216659">
                  <a:moveTo>
                    <a:pt x="4167848" y="1190536"/>
                  </a:moveTo>
                  <a:lnTo>
                    <a:pt x="4160482" y="1190383"/>
                  </a:lnTo>
                  <a:lnTo>
                    <a:pt x="4163403" y="1190561"/>
                  </a:lnTo>
                  <a:lnTo>
                    <a:pt x="4165765" y="1190574"/>
                  </a:lnTo>
                  <a:lnTo>
                    <a:pt x="4167848" y="1190536"/>
                  </a:lnTo>
                  <a:close/>
                </a:path>
                <a:path w="6018530" h="1216659">
                  <a:moveTo>
                    <a:pt x="4193794" y="1210310"/>
                  </a:moveTo>
                  <a:lnTo>
                    <a:pt x="4192790" y="1209040"/>
                  </a:lnTo>
                  <a:lnTo>
                    <a:pt x="4183202" y="1209052"/>
                  </a:lnTo>
                  <a:lnTo>
                    <a:pt x="4178706" y="1210310"/>
                  </a:lnTo>
                  <a:lnTo>
                    <a:pt x="4193794" y="1210310"/>
                  </a:lnTo>
                  <a:close/>
                </a:path>
                <a:path w="6018530" h="1216659">
                  <a:moveTo>
                    <a:pt x="4274566" y="1180807"/>
                  </a:moveTo>
                  <a:lnTo>
                    <a:pt x="4271988" y="1180960"/>
                  </a:lnTo>
                  <a:lnTo>
                    <a:pt x="4269257" y="1181265"/>
                  </a:lnTo>
                  <a:lnTo>
                    <a:pt x="4270032" y="1181290"/>
                  </a:lnTo>
                  <a:lnTo>
                    <a:pt x="4274566" y="1180807"/>
                  </a:lnTo>
                  <a:close/>
                </a:path>
                <a:path w="6018530" h="1216659">
                  <a:moveTo>
                    <a:pt x="4341431" y="1202690"/>
                  </a:moveTo>
                  <a:lnTo>
                    <a:pt x="4340326" y="1202169"/>
                  </a:lnTo>
                  <a:lnTo>
                    <a:pt x="4334624" y="1202690"/>
                  </a:lnTo>
                  <a:lnTo>
                    <a:pt x="4341431" y="1202690"/>
                  </a:lnTo>
                  <a:close/>
                </a:path>
                <a:path w="6018530" h="1216659">
                  <a:moveTo>
                    <a:pt x="4447794" y="1176540"/>
                  </a:moveTo>
                  <a:lnTo>
                    <a:pt x="4445647" y="1176362"/>
                  </a:lnTo>
                  <a:lnTo>
                    <a:pt x="4443501" y="1176312"/>
                  </a:lnTo>
                  <a:lnTo>
                    <a:pt x="4442206" y="1176667"/>
                  </a:lnTo>
                  <a:lnTo>
                    <a:pt x="4447794" y="1176540"/>
                  </a:lnTo>
                  <a:close/>
                </a:path>
                <a:path w="6018530" h="1216659">
                  <a:moveTo>
                    <a:pt x="4927308" y="1149350"/>
                  </a:moveTo>
                  <a:lnTo>
                    <a:pt x="4920145" y="1150188"/>
                  </a:lnTo>
                  <a:lnTo>
                    <a:pt x="4919269" y="1150620"/>
                  </a:lnTo>
                  <a:lnTo>
                    <a:pt x="4927308" y="1149350"/>
                  </a:lnTo>
                  <a:close/>
                </a:path>
                <a:path w="6018530" h="1216659">
                  <a:moveTo>
                    <a:pt x="5087582" y="1116888"/>
                  </a:moveTo>
                  <a:lnTo>
                    <a:pt x="5072761" y="1117892"/>
                  </a:lnTo>
                  <a:lnTo>
                    <a:pt x="5071910" y="1119162"/>
                  </a:lnTo>
                  <a:lnTo>
                    <a:pt x="5080406" y="1117650"/>
                  </a:lnTo>
                  <a:lnTo>
                    <a:pt x="5087582" y="1116888"/>
                  </a:lnTo>
                  <a:close/>
                </a:path>
                <a:path w="6018530" h="1216659">
                  <a:moveTo>
                    <a:pt x="5195633" y="1095844"/>
                  </a:moveTo>
                  <a:lnTo>
                    <a:pt x="5195240" y="1095476"/>
                  </a:lnTo>
                  <a:lnTo>
                    <a:pt x="5194516" y="1095197"/>
                  </a:lnTo>
                  <a:lnTo>
                    <a:pt x="5193766" y="1095082"/>
                  </a:lnTo>
                  <a:lnTo>
                    <a:pt x="5193830" y="1095451"/>
                  </a:lnTo>
                  <a:lnTo>
                    <a:pt x="5194554" y="1095692"/>
                  </a:lnTo>
                  <a:lnTo>
                    <a:pt x="5195633" y="1095844"/>
                  </a:lnTo>
                  <a:close/>
                </a:path>
                <a:path w="6018530" h="1216659">
                  <a:moveTo>
                    <a:pt x="5227332" y="1094740"/>
                  </a:moveTo>
                  <a:lnTo>
                    <a:pt x="5218023" y="1096010"/>
                  </a:lnTo>
                  <a:lnTo>
                    <a:pt x="5220741" y="1096010"/>
                  </a:lnTo>
                  <a:lnTo>
                    <a:pt x="5223421" y="1096010"/>
                  </a:lnTo>
                  <a:lnTo>
                    <a:pt x="5227332" y="1094740"/>
                  </a:lnTo>
                  <a:close/>
                </a:path>
                <a:path w="6018530" h="1216659">
                  <a:moveTo>
                    <a:pt x="5240858" y="1094740"/>
                  </a:moveTo>
                  <a:lnTo>
                    <a:pt x="5232908" y="1097280"/>
                  </a:lnTo>
                  <a:lnTo>
                    <a:pt x="5233301" y="1097927"/>
                  </a:lnTo>
                  <a:lnTo>
                    <a:pt x="5238267" y="1096010"/>
                  </a:lnTo>
                  <a:lnTo>
                    <a:pt x="5240858" y="1094740"/>
                  </a:lnTo>
                  <a:close/>
                </a:path>
                <a:path w="6018530" h="1216659">
                  <a:moveTo>
                    <a:pt x="5335384" y="1069314"/>
                  </a:moveTo>
                  <a:lnTo>
                    <a:pt x="5327574" y="1072261"/>
                  </a:lnTo>
                  <a:lnTo>
                    <a:pt x="5331980" y="1071397"/>
                  </a:lnTo>
                  <a:lnTo>
                    <a:pt x="5333200" y="1070762"/>
                  </a:lnTo>
                  <a:lnTo>
                    <a:pt x="5334330" y="1070076"/>
                  </a:lnTo>
                  <a:lnTo>
                    <a:pt x="5335384" y="1069314"/>
                  </a:lnTo>
                  <a:close/>
                </a:path>
                <a:path w="6018530" h="1216659">
                  <a:moveTo>
                    <a:pt x="5425554" y="1063294"/>
                  </a:moveTo>
                  <a:lnTo>
                    <a:pt x="5409997" y="1065530"/>
                  </a:lnTo>
                  <a:lnTo>
                    <a:pt x="5409692" y="1068070"/>
                  </a:lnTo>
                  <a:lnTo>
                    <a:pt x="5425554" y="1063294"/>
                  </a:lnTo>
                  <a:close/>
                </a:path>
                <a:path w="6018530" h="1216659">
                  <a:moveTo>
                    <a:pt x="5427586" y="1062990"/>
                  </a:moveTo>
                  <a:lnTo>
                    <a:pt x="5426951" y="1062850"/>
                  </a:lnTo>
                  <a:lnTo>
                    <a:pt x="5425554" y="1063294"/>
                  </a:lnTo>
                  <a:lnTo>
                    <a:pt x="5427586" y="1062990"/>
                  </a:lnTo>
                  <a:close/>
                </a:path>
                <a:path w="6018530" h="1216659">
                  <a:moveTo>
                    <a:pt x="5512828" y="1033983"/>
                  </a:moveTo>
                  <a:lnTo>
                    <a:pt x="5512765" y="1033411"/>
                  </a:lnTo>
                  <a:lnTo>
                    <a:pt x="5512079" y="1032903"/>
                  </a:lnTo>
                  <a:lnTo>
                    <a:pt x="5510504" y="1032421"/>
                  </a:lnTo>
                  <a:lnTo>
                    <a:pt x="5506377" y="1033348"/>
                  </a:lnTo>
                  <a:lnTo>
                    <a:pt x="5505615" y="1036548"/>
                  </a:lnTo>
                  <a:lnTo>
                    <a:pt x="5504332" y="1038123"/>
                  </a:lnTo>
                  <a:lnTo>
                    <a:pt x="5506390" y="1036472"/>
                  </a:lnTo>
                  <a:lnTo>
                    <a:pt x="5509285" y="1035113"/>
                  </a:lnTo>
                  <a:lnTo>
                    <a:pt x="5512828" y="1033983"/>
                  </a:lnTo>
                  <a:close/>
                </a:path>
                <a:path w="6018530" h="1216659">
                  <a:moveTo>
                    <a:pt x="5625833" y="1019810"/>
                  </a:moveTo>
                  <a:lnTo>
                    <a:pt x="5622442" y="1021080"/>
                  </a:lnTo>
                  <a:lnTo>
                    <a:pt x="5625020" y="1021080"/>
                  </a:lnTo>
                  <a:lnTo>
                    <a:pt x="5625833" y="1019810"/>
                  </a:lnTo>
                  <a:close/>
                </a:path>
                <a:path w="6018530" h="1216659">
                  <a:moveTo>
                    <a:pt x="5630113" y="1021080"/>
                  </a:moveTo>
                  <a:lnTo>
                    <a:pt x="5625020" y="1021080"/>
                  </a:lnTo>
                  <a:lnTo>
                    <a:pt x="5623395" y="1023620"/>
                  </a:lnTo>
                  <a:lnTo>
                    <a:pt x="5630113" y="1021080"/>
                  </a:lnTo>
                  <a:close/>
                </a:path>
                <a:path w="6018530" h="1216659">
                  <a:moveTo>
                    <a:pt x="5789066" y="960120"/>
                  </a:moveTo>
                  <a:lnTo>
                    <a:pt x="5779300" y="962660"/>
                  </a:lnTo>
                  <a:lnTo>
                    <a:pt x="5781383" y="962660"/>
                  </a:lnTo>
                  <a:lnTo>
                    <a:pt x="5789066" y="960120"/>
                  </a:lnTo>
                  <a:close/>
                </a:path>
                <a:path w="6018530" h="1216659">
                  <a:moveTo>
                    <a:pt x="5798020" y="958850"/>
                  </a:moveTo>
                  <a:lnTo>
                    <a:pt x="5796661" y="958850"/>
                  </a:lnTo>
                  <a:lnTo>
                    <a:pt x="5796318" y="959561"/>
                  </a:lnTo>
                  <a:lnTo>
                    <a:pt x="5798020" y="958850"/>
                  </a:lnTo>
                  <a:close/>
                </a:path>
                <a:path w="6018530" h="1216659">
                  <a:moveTo>
                    <a:pt x="5802909" y="956094"/>
                  </a:moveTo>
                  <a:lnTo>
                    <a:pt x="5799493" y="957491"/>
                  </a:lnTo>
                  <a:lnTo>
                    <a:pt x="5798007" y="958113"/>
                  </a:lnTo>
                  <a:lnTo>
                    <a:pt x="5802909" y="956094"/>
                  </a:lnTo>
                  <a:close/>
                </a:path>
                <a:path w="6018530" h="1216659">
                  <a:moveTo>
                    <a:pt x="5836920" y="957529"/>
                  </a:moveTo>
                  <a:lnTo>
                    <a:pt x="5829605" y="959942"/>
                  </a:lnTo>
                  <a:lnTo>
                    <a:pt x="5832983" y="958951"/>
                  </a:lnTo>
                  <a:lnTo>
                    <a:pt x="5835218" y="958189"/>
                  </a:lnTo>
                  <a:lnTo>
                    <a:pt x="5836920" y="957529"/>
                  </a:lnTo>
                  <a:close/>
                </a:path>
                <a:path w="6018530" h="1216659">
                  <a:moveTo>
                    <a:pt x="5842266" y="955154"/>
                  </a:moveTo>
                  <a:lnTo>
                    <a:pt x="5842241" y="954722"/>
                  </a:lnTo>
                  <a:lnTo>
                    <a:pt x="5841073" y="954836"/>
                  </a:lnTo>
                  <a:lnTo>
                    <a:pt x="5840412" y="955827"/>
                  </a:lnTo>
                  <a:lnTo>
                    <a:pt x="5839218" y="956602"/>
                  </a:lnTo>
                  <a:lnTo>
                    <a:pt x="5836932" y="957529"/>
                  </a:lnTo>
                  <a:lnTo>
                    <a:pt x="5840336" y="956297"/>
                  </a:lnTo>
                  <a:lnTo>
                    <a:pt x="5841962" y="955700"/>
                  </a:lnTo>
                  <a:lnTo>
                    <a:pt x="5842266" y="955154"/>
                  </a:lnTo>
                  <a:close/>
                </a:path>
                <a:path w="6018530" h="1216659">
                  <a:moveTo>
                    <a:pt x="5849061" y="953008"/>
                  </a:moveTo>
                  <a:lnTo>
                    <a:pt x="5841974" y="955713"/>
                  </a:lnTo>
                  <a:lnTo>
                    <a:pt x="5841847" y="956119"/>
                  </a:lnTo>
                  <a:lnTo>
                    <a:pt x="5841670" y="956373"/>
                  </a:lnTo>
                  <a:lnTo>
                    <a:pt x="5844578" y="955243"/>
                  </a:lnTo>
                  <a:lnTo>
                    <a:pt x="5846927" y="954138"/>
                  </a:lnTo>
                  <a:lnTo>
                    <a:pt x="5849061" y="953008"/>
                  </a:lnTo>
                  <a:close/>
                </a:path>
                <a:path w="6018530" h="1216659">
                  <a:moveTo>
                    <a:pt x="5904522" y="929640"/>
                  </a:moveTo>
                  <a:lnTo>
                    <a:pt x="5891784" y="932180"/>
                  </a:lnTo>
                  <a:lnTo>
                    <a:pt x="5874804" y="938530"/>
                  </a:lnTo>
                  <a:lnTo>
                    <a:pt x="5856071" y="946150"/>
                  </a:lnTo>
                  <a:lnTo>
                    <a:pt x="5838075" y="952500"/>
                  </a:lnTo>
                  <a:lnTo>
                    <a:pt x="5846000" y="944880"/>
                  </a:lnTo>
                  <a:lnTo>
                    <a:pt x="5824271" y="956310"/>
                  </a:lnTo>
                  <a:lnTo>
                    <a:pt x="5819051" y="956310"/>
                  </a:lnTo>
                  <a:lnTo>
                    <a:pt x="5814974" y="955040"/>
                  </a:lnTo>
                  <a:lnTo>
                    <a:pt x="5825782" y="951230"/>
                  </a:lnTo>
                  <a:lnTo>
                    <a:pt x="5816409" y="953770"/>
                  </a:lnTo>
                  <a:lnTo>
                    <a:pt x="5805817" y="957580"/>
                  </a:lnTo>
                  <a:lnTo>
                    <a:pt x="5797677" y="960120"/>
                  </a:lnTo>
                  <a:lnTo>
                    <a:pt x="5796051" y="960120"/>
                  </a:lnTo>
                  <a:lnTo>
                    <a:pt x="5796318" y="959561"/>
                  </a:lnTo>
                  <a:lnTo>
                    <a:pt x="5782805" y="965200"/>
                  </a:lnTo>
                  <a:lnTo>
                    <a:pt x="5785586" y="962660"/>
                  </a:lnTo>
                  <a:lnTo>
                    <a:pt x="5781383" y="962660"/>
                  </a:lnTo>
                  <a:lnTo>
                    <a:pt x="5754662" y="971550"/>
                  </a:lnTo>
                  <a:lnTo>
                    <a:pt x="5742648" y="975360"/>
                  </a:lnTo>
                  <a:lnTo>
                    <a:pt x="5733046" y="977900"/>
                  </a:lnTo>
                  <a:lnTo>
                    <a:pt x="5735332" y="976630"/>
                  </a:lnTo>
                  <a:lnTo>
                    <a:pt x="5718048" y="982980"/>
                  </a:lnTo>
                  <a:lnTo>
                    <a:pt x="5715762" y="985520"/>
                  </a:lnTo>
                  <a:lnTo>
                    <a:pt x="5715444" y="986790"/>
                  </a:lnTo>
                  <a:lnTo>
                    <a:pt x="5704014" y="993140"/>
                  </a:lnTo>
                  <a:lnTo>
                    <a:pt x="5682018" y="990600"/>
                  </a:lnTo>
                  <a:lnTo>
                    <a:pt x="5679021" y="995680"/>
                  </a:lnTo>
                  <a:lnTo>
                    <a:pt x="5666867" y="998220"/>
                  </a:lnTo>
                  <a:lnTo>
                    <a:pt x="5668010" y="996950"/>
                  </a:lnTo>
                  <a:lnTo>
                    <a:pt x="5662231" y="999490"/>
                  </a:lnTo>
                  <a:lnTo>
                    <a:pt x="5665000" y="999490"/>
                  </a:lnTo>
                  <a:lnTo>
                    <a:pt x="5662752" y="1002030"/>
                  </a:lnTo>
                  <a:lnTo>
                    <a:pt x="5645759" y="1005840"/>
                  </a:lnTo>
                  <a:lnTo>
                    <a:pt x="5627611" y="1010920"/>
                  </a:lnTo>
                  <a:lnTo>
                    <a:pt x="5612181" y="1013460"/>
                  </a:lnTo>
                  <a:lnTo>
                    <a:pt x="5603316" y="1013460"/>
                  </a:lnTo>
                  <a:lnTo>
                    <a:pt x="5603278" y="1014730"/>
                  </a:lnTo>
                  <a:lnTo>
                    <a:pt x="5609996" y="1014730"/>
                  </a:lnTo>
                  <a:lnTo>
                    <a:pt x="5602021" y="1017270"/>
                  </a:lnTo>
                  <a:lnTo>
                    <a:pt x="5594858" y="1017270"/>
                  </a:lnTo>
                  <a:lnTo>
                    <a:pt x="5584901" y="1019810"/>
                  </a:lnTo>
                  <a:lnTo>
                    <a:pt x="5572836" y="1023620"/>
                  </a:lnTo>
                  <a:lnTo>
                    <a:pt x="5559361" y="1027430"/>
                  </a:lnTo>
                  <a:lnTo>
                    <a:pt x="5564581" y="1023620"/>
                  </a:lnTo>
                  <a:lnTo>
                    <a:pt x="5569966" y="1022350"/>
                  </a:lnTo>
                  <a:lnTo>
                    <a:pt x="5570944" y="1021080"/>
                  </a:lnTo>
                  <a:lnTo>
                    <a:pt x="5562993" y="1022350"/>
                  </a:lnTo>
                  <a:lnTo>
                    <a:pt x="5553164" y="1026160"/>
                  </a:lnTo>
                  <a:lnTo>
                    <a:pt x="5539879" y="1028700"/>
                  </a:lnTo>
                  <a:lnTo>
                    <a:pt x="5525605" y="1031240"/>
                  </a:lnTo>
                  <a:lnTo>
                    <a:pt x="5512828" y="1035050"/>
                  </a:lnTo>
                  <a:lnTo>
                    <a:pt x="5507418" y="1037590"/>
                  </a:lnTo>
                  <a:lnTo>
                    <a:pt x="5493359" y="1041400"/>
                  </a:lnTo>
                  <a:lnTo>
                    <a:pt x="5474513" y="1045210"/>
                  </a:lnTo>
                  <a:lnTo>
                    <a:pt x="5454713" y="1050290"/>
                  </a:lnTo>
                  <a:lnTo>
                    <a:pt x="5447309" y="1051560"/>
                  </a:lnTo>
                  <a:lnTo>
                    <a:pt x="5427878" y="1055370"/>
                  </a:lnTo>
                  <a:lnTo>
                    <a:pt x="5403697" y="1059180"/>
                  </a:lnTo>
                  <a:lnTo>
                    <a:pt x="5381980" y="1062990"/>
                  </a:lnTo>
                  <a:lnTo>
                    <a:pt x="5382539" y="1062990"/>
                  </a:lnTo>
                  <a:lnTo>
                    <a:pt x="5376189" y="1065530"/>
                  </a:lnTo>
                  <a:lnTo>
                    <a:pt x="5364556" y="1069340"/>
                  </a:lnTo>
                  <a:lnTo>
                    <a:pt x="5336032" y="1075690"/>
                  </a:lnTo>
                  <a:lnTo>
                    <a:pt x="5336286" y="1073150"/>
                  </a:lnTo>
                  <a:lnTo>
                    <a:pt x="5339346" y="1071880"/>
                  </a:lnTo>
                  <a:lnTo>
                    <a:pt x="5348884" y="1069340"/>
                  </a:lnTo>
                  <a:lnTo>
                    <a:pt x="5331980" y="1071880"/>
                  </a:lnTo>
                  <a:lnTo>
                    <a:pt x="5328234" y="1074420"/>
                  </a:lnTo>
                  <a:lnTo>
                    <a:pt x="5323078" y="1075690"/>
                  </a:lnTo>
                  <a:lnTo>
                    <a:pt x="5312194" y="1078230"/>
                  </a:lnTo>
                  <a:lnTo>
                    <a:pt x="5315890" y="1074420"/>
                  </a:lnTo>
                  <a:lnTo>
                    <a:pt x="5298973" y="1078230"/>
                  </a:lnTo>
                  <a:lnTo>
                    <a:pt x="5281447" y="1083310"/>
                  </a:lnTo>
                  <a:lnTo>
                    <a:pt x="5262638" y="1087120"/>
                  </a:lnTo>
                  <a:lnTo>
                    <a:pt x="5241861" y="1090930"/>
                  </a:lnTo>
                  <a:lnTo>
                    <a:pt x="5244706" y="1092200"/>
                  </a:lnTo>
                  <a:lnTo>
                    <a:pt x="5249837" y="1093470"/>
                  </a:lnTo>
                  <a:lnTo>
                    <a:pt x="5249481" y="1096010"/>
                  </a:lnTo>
                  <a:lnTo>
                    <a:pt x="5235880" y="1101090"/>
                  </a:lnTo>
                  <a:lnTo>
                    <a:pt x="5234470" y="1099820"/>
                  </a:lnTo>
                  <a:lnTo>
                    <a:pt x="5233695" y="1098550"/>
                  </a:lnTo>
                  <a:lnTo>
                    <a:pt x="5233301" y="1097927"/>
                  </a:lnTo>
                  <a:lnTo>
                    <a:pt x="5231663" y="1098550"/>
                  </a:lnTo>
                  <a:lnTo>
                    <a:pt x="5226228" y="1098550"/>
                  </a:lnTo>
                  <a:lnTo>
                    <a:pt x="5238102" y="1093470"/>
                  </a:lnTo>
                  <a:lnTo>
                    <a:pt x="5231244" y="1094740"/>
                  </a:lnTo>
                  <a:lnTo>
                    <a:pt x="5228450" y="1096010"/>
                  </a:lnTo>
                  <a:lnTo>
                    <a:pt x="5226177" y="1097280"/>
                  </a:lnTo>
                  <a:lnTo>
                    <a:pt x="5220881" y="1098550"/>
                  </a:lnTo>
                  <a:lnTo>
                    <a:pt x="5220741" y="1096010"/>
                  </a:lnTo>
                  <a:lnTo>
                    <a:pt x="5212778" y="1098550"/>
                  </a:lnTo>
                  <a:lnTo>
                    <a:pt x="5213401" y="1097280"/>
                  </a:lnTo>
                  <a:lnTo>
                    <a:pt x="5201018" y="1097280"/>
                  </a:lnTo>
                  <a:lnTo>
                    <a:pt x="5196865" y="1097280"/>
                  </a:lnTo>
                  <a:lnTo>
                    <a:pt x="5196103" y="1099820"/>
                  </a:lnTo>
                  <a:lnTo>
                    <a:pt x="5187391" y="1101090"/>
                  </a:lnTo>
                  <a:lnTo>
                    <a:pt x="5176367" y="1102360"/>
                  </a:lnTo>
                  <a:lnTo>
                    <a:pt x="5173167" y="1102360"/>
                  </a:lnTo>
                  <a:lnTo>
                    <a:pt x="5171694" y="1101090"/>
                  </a:lnTo>
                  <a:lnTo>
                    <a:pt x="5165864" y="1101090"/>
                  </a:lnTo>
                  <a:lnTo>
                    <a:pt x="5160632" y="1103630"/>
                  </a:lnTo>
                  <a:lnTo>
                    <a:pt x="5145964" y="1103630"/>
                  </a:lnTo>
                  <a:lnTo>
                    <a:pt x="5146078" y="1107440"/>
                  </a:lnTo>
                  <a:lnTo>
                    <a:pt x="5139448" y="1108710"/>
                  </a:lnTo>
                  <a:lnTo>
                    <a:pt x="5138001" y="1107440"/>
                  </a:lnTo>
                  <a:lnTo>
                    <a:pt x="5135321" y="1106170"/>
                  </a:lnTo>
                  <a:lnTo>
                    <a:pt x="5129695" y="1108710"/>
                  </a:lnTo>
                  <a:lnTo>
                    <a:pt x="5122151" y="1109980"/>
                  </a:lnTo>
                  <a:lnTo>
                    <a:pt x="5105412" y="1112520"/>
                  </a:lnTo>
                  <a:lnTo>
                    <a:pt x="5094871" y="1115060"/>
                  </a:lnTo>
                  <a:lnTo>
                    <a:pt x="5087480" y="1116330"/>
                  </a:lnTo>
                  <a:lnTo>
                    <a:pt x="5089372" y="1116685"/>
                  </a:lnTo>
                  <a:lnTo>
                    <a:pt x="5087582" y="1116888"/>
                  </a:lnTo>
                  <a:lnTo>
                    <a:pt x="5089690" y="1116749"/>
                  </a:lnTo>
                  <a:lnTo>
                    <a:pt x="5094351" y="1117600"/>
                  </a:lnTo>
                  <a:lnTo>
                    <a:pt x="5097399" y="1116330"/>
                  </a:lnTo>
                  <a:lnTo>
                    <a:pt x="5095506" y="1117600"/>
                  </a:lnTo>
                  <a:lnTo>
                    <a:pt x="5066296" y="1122680"/>
                  </a:lnTo>
                  <a:lnTo>
                    <a:pt x="5036324" y="1126490"/>
                  </a:lnTo>
                  <a:lnTo>
                    <a:pt x="5006365" y="1129030"/>
                  </a:lnTo>
                  <a:lnTo>
                    <a:pt x="4977181" y="1134110"/>
                  </a:lnTo>
                  <a:lnTo>
                    <a:pt x="4977104" y="1132840"/>
                  </a:lnTo>
                  <a:lnTo>
                    <a:pt x="4941189" y="1137920"/>
                  </a:lnTo>
                  <a:lnTo>
                    <a:pt x="4924260" y="1140460"/>
                  </a:lnTo>
                  <a:lnTo>
                    <a:pt x="4910226" y="1144270"/>
                  </a:lnTo>
                  <a:lnTo>
                    <a:pt x="4894021" y="1144270"/>
                  </a:lnTo>
                  <a:lnTo>
                    <a:pt x="4896764" y="1141730"/>
                  </a:lnTo>
                  <a:lnTo>
                    <a:pt x="4886033" y="1144270"/>
                  </a:lnTo>
                  <a:lnTo>
                    <a:pt x="4877447" y="1145540"/>
                  </a:lnTo>
                  <a:lnTo>
                    <a:pt x="4867351" y="1146810"/>
                  </a:lnTo>
                  <a:lnTo>
                    <a:pt x="4852073" y="1148080"/>
                  </a:lnTo>
                  <a:lnTo>
                    <a:pt x="4858817" y="1145540"/>
                  </a:lnTo>
                  <a:lnTo>
                    <a:pt x="4859426" y="1145540"/>
                  </a:lnTo>
                  <a:lnTo>
                    <a:pt x="4869954" y="1144270"/>
                  </a:lnTo>
                  <a:lnTo>
                    <a:pt x="4855553" y="1145540"/>
                  </a:lnTo>
                  <a:lnTo>
                    <a:pt x="4832832" y="1148080"/>
                  </a:lnTo>
                  <a:lnTo>
                    <a:pt x="4817694" y="1150620"/>
                  </a:lnTo>
                  <a:lnTo>
                    <a:pt x="4818177" y="1149350"/>
                  </a:lnTo>
                  <a:lnTo>
                    <a:pt x="4799520" y="1149350"/>
                  </a:lnTo>
                  <a:lnTo>
                    <a:pt x="4789449" y="1150620"/>
                  </a:lnTo>
                  <a:lnTo>
                    <a:pt x="4805604" y="1150620"/>
                  </a:lnTo>
                  <a:lnTo>
                    <a:pt x="4780089" y="1154430"/>
                  </a:lnTo>
                  <a:lnTo>
                    <a:pt x="4771961" y="1154430"/>
                  </a:lnTo>
                  <a:lnTo>
                    <a:pt x="4777460" y="1150620"/>
                  </a:lnTo>
                  <a:lnTo>
                    <a:pt x="4744059" y="1153160"/>
                  </a:lnTo>
                  <a:lnTo>
                    <a:pt x="4713668" y="1158240"/>
                  </a:lnTo>
                  <a:lnTo>
                    <a:pt x="4685296" y="1162050"/>
                  </a:lnTo>
                  <a:lnTo>
                    <a:pt x="4657953" y="1162050"/>
                  </a:lnTo>
                  <a:lnTo>
                    <a:pt x="4656645" y="1163320"/>
                  </a:lnTo>
                  <a:lnTo>
                    <a:pt x="4673193" y="1163320"/>
                  </a:lnTo>
                  <a:lnTo>
                    <a:pt x="4672647" y="1164590"/>
                  </a:lnTo>
                  <a:lnTo>
                    <a:pt x="4656544" y="1165860"/>
                  </a:lnTo>
                  <a:lnTo>
                    <a:pt x="4641596" y="1164590"/>
                  </a:lnTo>
                  <a:lnTo>
                    <a:pt x="4629416" y="1164590"/>
                  </a:lnTo>
                  <a:lnTo>
                    <a:pt x="4621631" y="1163320"/>
                  </a:lnTo>
                  <a:lnTo>
                    <a:pt x="4604461" y="1164590"/>
                  </a:lnTo>
                  <a:lnTo>
                    <a:pt x="4593171" y="1168400"/>
                  </a:lnTo>
                  <a:lnTo>
                    <a:pt x="4581639" y="1170940"/>
                  </a:lnTo>
                  <a:lnTo>
                    <a:pt x="4563719" y="1172210"/>
                  </a:lnTo>
                  <a:lnTo>
                    <a:pt x="4566297" y="1173480"/>
                  </a:lnTo>
                  <a:lnTo>
                    <a:pt x="4566348" y="1174750"/>
                  </a:lnTo>
                  <a:lnTo>
                    <a:pt x="4561344" y="1177290"/>
                  </a:lnTo>
                  <a:lnTo>
                    <a:pt x="4548759" y="1178560"/>
                  </a:lnTo>
                  <a:lnTo>
                    <a:pt x="4535678" y="1178560"/>
                  </a:lnTo>
                  <a:lnTo>
                    <a:pt x="4528947" y="1177290"/>
                  </a:lnTo>
                  <a:lnTo>
                    <a:pt x="4528794" y="1176020"/>
                  </a:lnTo>
                  <a:lnTo>
                    <a:pt x="4535462" y="1173480"/>
                  </a:lnTo>
                  <a:lnTo>
                    <a:pt x="4541888" y="1173480"/>
                  </a:lnTo>
                  <a:lnTo>
                    <a:pt x="4539043" y="1173822"/>
                  </a:lnTo>
                  <a:lnTo>
                    <a:pt x="4535856" y="1174242"/>
                  </a:lnTo>
                  <a:lnTo>
                    <a:pt x="4536808" y="1174483"/>
                  </a:lnTo>
                  <a:lnTo>
                    <a:pt x="4541012" y="1174127"/>
                  </a:lnTo>
                  <a:lnTo>
                    <a:pt x="4542752" y="1173670"/>
                  </a:lnTo>
                  <a:lnTo>
                    <a:pt x="4542866" y="1173480"/>
                  </a:lnTo>
                  <a:lnTo>
                    <a:pt x="4549851" y="1173480"/>
                  </a:lnTo>
                  <a:lnTo>
                    <a:pt x="4558944" y="1172210"/>
                  </a:lnTo>
                  <a:lnTo>
                    <a:pt x="4550334" y="1170940"/>
                  </a:lnTo>
                  <a:lnTo>
                    <a:pt x="4547628" y="1172210"/>
                  </a:lnTo>
                  <a:lnTo>
                    <a:pt x="4514939" y="1172210"/>
                  </a:lnTo>
                  <a:lnTo>
                    <a:pt x="4514088" y="1170940"/>
                  </a:lnTo>
                  <a:lnTo>
                    <a:pt x="4506392" y="1173480"/>
                  </a:lnTo>
                  <a:lnTo>
                    <a:pt x="4519371" y="1173480"/>
                  </a:lnTo>
                  <a:lnTo>
                    <a:pt x="4500499" y="1174750"/>
                  </a:lnTo>
                  <a:lnTo>
                    <a:pt x="4483862" y="1174750"/>
                  </a:lnTo>
                  <a:lnTo>
                    <a:pt x="4447781" y="1177290"/>
                  </a:lnTo>
                  <a:lnTo>
                    <a:pt x="4452328" y="1177290"/>
                  </a:lnTo>
                  <a:lnTo>
                    <a:pt x="4456582" y="1178560"/>
                  </a:lnTo>
                  <a:lnTo>
                    <a:pt x="4452086" y="1178560"/>
                  </a:lnTo>
                  <a:lnTo>
                    <a:pt x="4431182" y="1179830"/>
                  </a:lnTo>
                  <a:lnTo>
                    <a:pt x="4423803" y="1181100"/>
                  </a:lnTo>
                  <a:lnTo>
                    <a:pt x="4418952" y="1183640"/>
                  </a:lnTo>
                  <a:lnTo>
                    <a:pt x="4405655" y="1184910"/>
                  </a:lnTo>
                  <a:lnTo>
                    <a:pt x="4399254" y="1183640"/>
                  </a:lnTo>
                  <a:lnTo>
                    <a:pt x="4398810" y="1182370"/>
                  </a:lnTo>
                  <a:lnTo>
                    <a:pt x="4396067" y="1181100"/>
                  </a:lnTo>
                  <a:lnTo>
                    <a:pt x="4382808" y="1182370"/>
                  </a:lnTo>
                  <a:lnTo>
                    <a:pt x="4374959" y="1182370"/>
                  </a:lnTo>
                  <a:lnTo>
                    <a:pt x="4375213" y="1181100"/>
                  </a:lnTo>
                  <a:lnTo>
                    <a:pt x="4380001" y="1179830"/>
                  </a:lnTo>
                  <a:lnTo>
                    <a:pt x="4385805" y="1178560"/>
                  </a:lnTo>
                  <a:lnTo>
                    <a:pt x="4367123" y="1179830"/>
                  </a:lnTo>
                  <a:lnTo>
                    <a:pt x="4322534" y="1179830"/>
                  </a:lnTo>
                  <a:lnTo>
                    <a:pt x="4336123" y="1177290"/>
                  </a:lnTo>
                  <a:lnTo>
                    <a:pt x="4327995" y="1178560"/>
                  </a:lnTo>
                  <a:lnTo>
                    <a:pt x="4314507" y="1179830"/>
                  </a:lnTo>
                  <a:lnTo>
                    <a:pt x="4322419" y="1181100"/>
                  </a:lnTo>
                  <a:lnTo>
                    <a:pt x="4307713" y="1181100"/>
                  </a:lnTo>
                  <a:lnTo>
                    <a:pt x="4305008" y="1182370"/>
                  </a:lnTo>
                  <a:lnTo>
                    <a:pt x="4305846" y="1183640"/>
                  </a:lnTo>
                  <a:lnTo>
                    <a:pt x="4305160" y="1184910"/>
                  </a:lnTo>
                  <a:lnTo>
                    <a:pt x="4297908" y="1187450"/>
                  </a:lnTo>
                  <a:lnTo>
                    <a:pt x="4288244" y="1187450"/>
                  </a:lnTo>
                  <a:lnTo>
                    <a:pt x="4277157" y="1188720"/>
                  </a:lnTo>
                  <a:lnTo>
                    <a:pt x="4267378" y="1188720"/>
                  </a:lnTo>
                  <a:lnTo>
                    <a:pt x="4261599" y="1187450"/>
                  </a:lnTo>
                  <a:lnTo>
                    <a:pt x="4275633" y="1186180"/>
                  </a:lnTo>
                  <a:lnTo>
                    <a:pt x="4275848" y="1184910"/>
                  </a:lnTo>
                  <a:lnTo>
                    <a:pt x="4275074" y="1183640"/>
                  </a:lnTo>
                  <a:lnTo>
                    <a:pt x="4286174" y="1182370"/>
                  </a:lnTo>
                  <a:lnTo>
                    <a:pt x="4280713" y="1182370"/>
                  </a:lnTo>
                  <a:lnTo>
                    <a:pt x="4274020" y="1183640"/>
                  </a:lnTo>
                  <a:lnTo>
                    <a:pt x="4265955" y="1182370"/>
                  </a:lnTo>
                  <a:lnTo>
                    <a:pt x="4252836" y="1182370"/>
                  </a:lnTo>
                  <a:lnTo>
                    <a:pt x="4245673" y="1183640"/>
                  </a:lnTo>
                  <a:lnTo>
                    <a:pt x="4238295" y="1186180"/>
                  </a:lnTo>
                  <a:lnTo>
                    <a:pt x="4221264" y="1187450"/>
                  </a:lnTo>
                  <a:lnTo>
                    <a:pt x="4225442" y="1184910"/>
                  </a:lnTo>
                  <a:lnTo>
                    <a:pt x="4213428" y="1183640"/>
                  </a:lnTo>
                  <a:lnTo>
                    <a:pt x="4208005" y="1184910"/>
                  </a:lnTo>
                  <a:lnTo>
                    <a:pt x="4214495" y="1184910"/>
                  </a:lnTo>
                  <a:lnTo>
                    <a:pt x="4214774" y="1186180"/>
                  </a:lnTo>
                  <a:lnTo>
                    <a:pt x="4210227" y="1187450"/>
                  </a:lnTo>
                  <a:lnTo>
                    <a:pt x="4202252" y="1188720"/>
                  </a:lnTo>
                  <a:lnTo>
                    <a:pt x="4189412" y="1188720"/>
                  </a:lnTo>
                  <a:lnTo>
                    <a:pt x="4181208" y="1189990"/>
                  </a:lnTo>
                  <a:lnTo>
                    <a:pt x="4174934" y="1191260"/>
                  </a:lnTo>
                  <a:lnTo>
                    <a:pt x="4180636" y="1191260"/>
                  </a:lnTo>
                  <a:lnTo>
                    <a:pt x="4176268" y="1192530"/>
                  </a:lnTo>
                  <a:lnTo>
                    <a:pt x="4169689" y="1193800"/>
                  </a:lnTo>
                  <a:lnTo>
                    <a:pt x="4150766" y="1195070"/>
                  </a:lnTo>
                  <a:lnTo>
                    <a:pt x="4149458" y="1193800"/>
                  </a:lnTo>
                  <a:lnTo>
                    <a:pt x="4164279" y="1193800"/>
                  </a:lnTo>
                  <a:lnTo>
                    <a:pt x="4158945" y="1192530"/>
                  </a:lnTo>
                  <a:lnTo>
                    <a:pt x="4145775" y="1193800"/>
                  </a:lnTo>
                  <a:lnTo>
                    <a:pt x="4131145" y="1193800"/>
                  </a:lnTo>
                  <a:lnTo>
                    <a:pt x="4115282" y="1192530"/>
                  </a:lnTo>
                  <a:lnTo>
                    <a:pt x="4098429" y="1192530"/>
                  </a:lnTo>
                  <a:lnTo>
                    <a:pt x="4093578" y="1191260"/>
                  </a:lnTo>
                  <a:lnTo>
                    <a:pt x="4092676" y="1189990"/>
                  </a:lnTo>
                  <a:lnTo>
                    <a:pt x="4092016" y="1189990"/>
                  </a:lnTo>
                  <a:lnTo>
                    <a:pt x="4087914" y="1188720"/>
                  </a:lnTo>
                  <a:lnTo>
                    <a:pt x="4072204" y="1189990"/>
                  </a:lnTo>
                  <a:lnTo>
                    <a:pt x="4060799" y="1188720"/>
                  </a:lnTo>
                  <a:lnTo>
                    <a:pt x="4032707" y="1188720"/>
                  </a:lnTo>
                  <a:lnTo>
                    <a:pt x="4037177" y="1189990"/>
                  </a:lnTo>
                  <a:lnTo>
                    <a:pt x="4037888" y="1191260"/>
                  </a:lnTo>
                  <a:lnTo>
                    <a:pt x="4033545" y="1192530"/>
                  </a:lnTo>
                  <a:lnTo>
                    <a:pt x="4022826" y="1193800"/>
                  </a:lnTo>
                  <a:lnTo>
                    <a:pt x="4067505" y="1191260"/>
                  </a:lnTo>
                  <a:lnTo>
                    <a:pt x="4038866" y="1195070"/>
                  </a:lnTo>
                  <a:lnTo>
                    <a:pt x="4049128" y="1195070"/>
                  </a:lnTo>
                  <a:lnTo>
                    <a:pt x="4068178" y="1193800"/>
                  </a:lnTo>
                  <a:lnTo>
                    <a:pt x="4075404" y="1193800"/>
                  </a:lnTo>
                  <a:lnTo>
                    <a:pt x="4061777" y="1195070"/>
                  </a:lnTo>
                  <a:lnTo>
                    <a:pt x="4063161" y="1195070"/>
                  </a:lnTo>
                  <a:lnTo>
                    <a:pt x="4069664" y="1196340"/>
                  </a:lnTo>
                  <a:lnTo>
                    <a:pt x="4041749" y="1196340"/>
                  </a:lnTo>
                  <a:lnTo>
                    <a:pt x="4027157" y="1197610"/>
                  </a:lnTo>
                  <a:lnTo>
                    <a:pt x="4011688" y="1197610"/>
                  </a:lnTo>
                  <a:lnTo>
                    <a:pt x="4012273" y="1191260"/>
                  </a:lnTo>
                  <a:lnTo>
                    <a:pt x="3989171" y="1191260"/>
                  </a:lnTo>
                  <a:lnTo>
                    <a:pt x="3942092" y="1193800"/>
                  </a:lnTo>
                  <a:lnTo>
                    <a:pt x="3913619" y="1193800"/>
                  </a:lnTo>
                  <a:lnTo>
                    <a:pt x="3927005" y="1195070"/>
                  </a:lnTo>
                  <a:lnTo>
                    <a:pt x="3920426" y="1196340"/>
                  </a:lnTo>
                  <a:lnTo>
                    <a:pt x="3887787" y="1196340"/>
                  </a:lnTo>
                  <a:lnTo>
                    <a:pt x="3889044" y="1193800"/>
                  </a:lnTo>
                  <a:lnTo>
                    <a:pt x="3880612" y="1193800"/>
                  </a:lnTo>
                  <a:lnTo>
                    <a:pt x="3874859" y="1192530"/>
                  </a:lnTo>
                  <a:lnTo>
                    <a:pt x="3859415" y="1192530"/>
                  </a:lnTo>
                  <a:lnTo>
                    <a:pt x="3847642" y="1193800"/>
                  </a:lnTo>
                  <a:lnTo>
                    <a:pt x="3840581" y="1196340"/>
                  </a:lnTo>
                  <a:lnTo>
                    <a:pt x="3822014" y="1192530"/>
                  </a:lnTo>
                  <a:lnTo>
                    <a:pt x="3801326" y="1192530"/>
                  </a:lnTo>
                  <a:lnTo>
                    <a:pt x="3786149" y="1195070"/>
                  </a:lnTo>
                  <a:lnTo>
                    <a:pt x="3771201" y="1196340"/>
                  </a:lnTo>
                  <a:lnTo>
                    <a:pt x="3751224" y="1196340"/>
                  </a:lnTo>
                  <a:lnTo>
                    <a:pt x="3754932" y="1195070"/>
                  </a:lnTo>
                  <a:lnTo>
                    <a:pt x="3755174" y="1193800"/>
                  </a:lnTo>
                  <a:lnTo>
                    <a:pt x="3757638" y="1192530"/>
                  </a:lnTo>
                  <a:lnTo>
                    <a:pt x="3768039" y="1191260"/>
                  </a:lnTo>
                  <a:lnTo>
                    <a:pt x="3747554" y="1191260"/>
                  </a:lnTo>
                  <a:lnTo>
                    <a:pt x="3747363" y="1192530"/>
                  </a:lnTo>
                  <a:lnTo>
                    <a:pt x="3702913" y="1192530"/>
                  </a:lnTo>
                  <a:lnTo>
                    <a:pt x="3701364" y="1195070"/>
                  </a:lnTo>
                  <a:lnTo>
                    <a:pt x="3689248" y="1195070"/>
                  </a:lnTo>
                  <a:lnTo>
                    <a:pt x="3687940" y="1193800"/>
                  </a:lnTo>
                  <a:lnTo>
                    <a:pt x="3686492" y="1193800"/>
                  </a:lnTo>
                  <a:lnTo>
                    <a:pt x="3681107" y="1195070"/>
                  </a:lnTo>
                  <a:lnTo>
                    <a:pt x="3677704" y="1195070"/>
                  </a:lnTo>
                  <a:lnTo>
                    <a:pt x="3680828" y="1196340"/>
                  </a:lnTo>
                  <a:lnTo>
                    <a:pt x="3651923" y="1193800"/>
                  </a:lnTo>
                  <a:lnTo>
                    <a:pt x="3618382" y="1191260"/>
                  </a:lnTo>
                  <a:lnTo>
                    <a:pt x="3585654" y="1189990"/>
                  </a:lnTo>
                  <a:lnTo>
                    <a:pt x="3559200" y="1187450"/>
                  </a:lnTo>
                  <a:lnTo>
                    <a:pt x="3540798" y="1186180"/>
                  </a:lnTo>
                  <a:lnTo>
                    <a:pt x="3521710" y="1186180"/>
                  </a:lnTo>
                  <a:lnTo>
                    <a:pt x="3503028" y="1184910"/>
                  </a:lnTo>
                  <a:lnTo>
                    <a:pt x="3485883" y="1183640"/>
                  </a:lnTo>
                  <a:lnTo>
                    <a:pt x="3490036" y="1183640"/>
                  </a:lnTo>
                  <a:lnTo>
                    <a:pt x="3474250" y="1182370"/>
                  </a:lnTo>
                  <a:lnTo>
                    <a:pt x="3465614" y="1183640"/>
                  </a:lnTo>
                  <a:lnTo>
                    <a:pt x="3456228" y="1184910"/>
                  </a:lnTo>
                  <a:lnTo>
                    <a:pt x="3438156" y="1184910"/>
                  </a:lnTo>
                  <a:lnTo>
                    <a:pt x="3433661" y="1182370"/>
                  </a:lnTo>
                  <a:lnTo>
                    <a:pt x="3445472" y="1182370"/>
                  </a:lnTo>
                  <a:lnTo>
                    <a:pt x="3437026" y="1178560"/>
                  </a:lnTo>
                  <a:lnTo>
                    <a:pt x="3420872" y="1177290"/>
                  </a:lnTo>
                  <a:lnTo>
                    <a:pt x="3401326" y="1177290"/>
                  </a:lnTo>
                  <a:lnTo>
                    <a:pt x="3382721" y="1174750"/>
                  </a:lnTo>
                  <a:lnTo>
                    <a:pt x="3388207" y="1174750"/>
                  </a:lnTo>
                  <a:lnTo>
                    <a:pt x="3373971" y="1172210"/>
                  </a:lnTo>
                  <a:lnTo>
                    <a:pt x="3338322" y="1172210"/>
                  </a:lnTo>
                  <a:lnTo>
                    <a:pt x="3317887" y="1170940"/>
                  </a:lnTo>
                  <a:lnTo>
                    <a:pt x="3319297" y="1170940"/>
                  </a:lnTo>
                  <a:lnTo>
                    <a:pt x="3318129" y="1169670"/>
                  </a:lnTo>
                  <a:lnTo>
                    <a:pt x="3300730" y="1170940"/>
                  </a:lnTo>
                  <a:lnTo>
                    <a:pt x="3279406" y="1170940"/>
                  </a:lnTo>
                  <a:lnTo>
                    <a:pt x="3234944" y="1168400"/>
                  </a:lnTo>
                  <a:lnTo>
                    <a:pt x="3243605" y="1167130"/>
                  </a:lnTo>
                  <a:lnTo>
                    <a:pt x="3247364" y="1168400"/>
                  </a:lnTo>
                  <a:lnTo>
                    <a:pt x="3245726" y="1167130"/>
                  </a:lnTo>
                  <a:lnTo>
                    <a:pt x="3242475" y="1164590"/>
                  </a:lnTo>
                  <a:lnTo>
                    <a:pt x="3237458" y="1165860"/>
                  </a:lnTo>
                  <a:lnTo>
                    <a:pt x="3236455" y="1167130"/>
                  </a:lnTo>
                  <a:lnTo>
                    <a:pt x="3233178" y="1168400"/>
                  </a:lnTo>
                  <a:lnTo>
                    <a:pt x="3221355" y="1168400"/>
                  </a:lnTo>
                  <a:lnTo>
                    <a:pt x="3214141" y="1167130"/>
                  </a:lnTo>
                  <a:lnTo>
                    <a:pt x="3205670" y="1164590"/>
                  </a:lnTo>
                  <a:lnTo>
                    <a:pt x="3198266" y="1162050"/>
                  </a:lnTo>
                  <a:lnTo>
                    <a:pt x="3194266" y="1159510"/>
                  </a:lnTo>
                  <a:lnTo>
                    <a:pt x="3217075" y="1162050"/>
                  </a:lnTo>
                  <a:lnTo>
                    <a:pt x="3207499" y="1159510"/>
                  </a:lnTo>
                  <a:lnTo>
                    <a:pt x="3196564" y="1158240"/>
                  </a:lnTo>
                  <a:lnTo>
                    <a:pt x="3185528" y="1158240"/>
                  </a:lnTo>
                  <a:lnTo>
                    <a:pt x="3175597" y="1156970"/>
                  </a:lnTo>
                  <a:lnTo>
                    <a:pt x="3177286" y="1155700"/>
                  </a:lnTo>
                  <a:lnTo>
                    <a:pt x="3156331" y="1154430"/>
                  </a:lnTo>
                  <a:lnTo>
                    <a:pt x="3141522" y="1155700"/>
                  </a:lnTo>
                  <a:lnTo>
                    <a:pt x="3126244" y="1154430"/>
                  </a:lnTo>
                  <a:lnTo>
                    <a:pt x="3103867" y="1153160"/>
                  </a:lnTo>
                  <a:lnTo>
                    <a:pt x="3107613" y="1154430"/>
                  </a:lnTo>
                  <a:lnTo>
                    <a:pt x="3095815" y="1154430"/>
                  </a:lnTo>
                  <a:lnTo>
                    <a:pt x="3081604" y="1151890"/>
                  </a:lnTo>
                  <a:lnTo>
                    <a:pt x="3069882" y="1150620"/>
                  </a:lnTo>
                  <a:lnTo>
                    <a:pt x="3064141" y="1146810"/>
                  </a:lnTo>
                  <a:lnTo>
                    <a:pt x="3032061" y="1145540"/>
                  </a:lnTo>
                  <a:lnTo>
                    <a:pt x="2991955" y="1143000"/>
                  </a:lnTo>
                  <a:lnTo>
                    <a:pt x="3052381" y="1143000"/>
                  </a:lnTo>
                  <a:lnTo>
                    <a:pt x="3039491" y="1141730"/>
                  </a:lnTo>
                  <a:lnTo>
                    <a:pt x="3008985" y="1139190"/>
                  </a:lnTo>
                  <a:lnTo>
                    <a:pt x="2999575" y="1140460"/>
                  </a:lnTo>
                  <a:lnTo>
                    <a:pt x="3011944" y="1140460"/>
                  </a:lnTo>
                  <a:lnTo>
                    <a:pt x="3017202" y="1141730"/>
                  </a:lnTo>
                  <a:lnTo>
                    <a:pt x="2988246" y="1141730"/>
                  </a:lnTo>
                  <a:lnTo>
                    <a:pt x="2970987" y="1140460"/>
                  </a:lnTo>
                  <a:lnTo>
                    <a:pt x="2961449" y="1139190"/>
                  </a:lnTo>
                  <a:lnTo>
                    <a:pt x="2951899" y="1137920"/>
                  </a:lnTo>
                  <a:lnTo>
                    <a:pt x="2943187" y="1132840"/>
                  </a:lnTo>
                  <a:lnTo>
                    <a:pt x="2917063" y="1129030"/>
                  </a:lnTo>
                  <a:lnTo>
                    <a:pt x="2886405" y="1123950"/>
                  </a:lnTo>
                  <a:lnTo>
                    <a:pt x="2864104" y="1118870"/>
                  </a:lnTo>
                  <a:lnTo>
                    <a:pt x="2828645" y="1115060"/>
                  </a:lnTo>
                  <a:lnTo>
                    <a:pt x="2755633" y="1102360"/>
                  </a:lnTo>
                  <a:lnTo>
                    <a:pt x="2747721" y="1101090"/>
                  </a:lnTo>
                  <a:lnTo>
                    <a:pt x="2739809" y="1099820"/>
                  </a:lnTo>
                  <a:lnTo>
                    <a:pt x="2716085" y="1096010"/>
                  </a:lnTo>
                  <a:lnTo>
                    <a:pt x="2721406" y="1099820"/>
                  </a:lnTo>
                  <a:lnTo>
                    <a:pt x="2715298" y="1099820"/>
                  </a:lnTo>
                  <a:lnTo>
                    <a:pt x="2706179" y="1098550"/>
                  </a:lnTo>
                  <a:lnTo>
                    <a:pt x="2702458" y="1101090"/>
                  </a:lnTo>
                  <a:lnTo>
                    <a:pt x="2689644" y="1098550"/>
                  </a:lnTo>
                  <a:lnTo>
                    <a:pt x="2684792" y="1098550"/>
                  </a:lnTo>
                  <a:lnTo>
                    <a:pt x="2683713" y="1097280"/>
                  </a:lnTo>
                  <a:lnTo>
                    <a:pt x="2645664" y="1088390"/>
                  </a:lnTo>
                  <a:lnTo>
                    <a:pt x="2643835" y="1087120"/>
                  </a:lnTo>
                  <a:lnTo>
                    <a:pt x="2657068" y="1087120"/>
                  </a:lnTo>
                  <a:lnTo>
                    <a:pt x="2643276" y="1084580"/>
                  </a:lnTo>
                  <a:lnTo>
                    <a:pt x="2638729" y="1082040"/>
                  </a:lnTo>
                  <a:lnTo>
                    <a:pt x="2635986" y="1080770"/>
                  </a:lnTo>
                  <a:lnTo>
                    <a:pt x="2631808" y="1079500"/>
                  </a:lnTo>
                  <a:lnTo>
                    <a:pt x="2627642" y="1078230"/>
                  </a:lnTo>
                  <a:lnTo>
                    <a:pt x="2627236" y="1079500"/>
                  </a:lnTo>
                  <a:lnTo>
                    <a:pt x="2621851" y="1079500"/>
                  </a:lnTo>
                  <a:lnTo>
                    <a:pt x="2612872" y="1078230"/>
                  </a:lnTo>
                  <a:lnTo>
                    <a:pt x="2601709" y="1075690"/>
                  </a:lnTo>
                  <a:lnTo>
                    <a:pt x="2623566" y="1082040"/>
                  </a:lnTo>
                  <a:lnTo>
                    <a:pt x="2601176" y="1079500"/>
                  </a:lnTo>
                  <a:lnTo>
                    <a:pt x="2573617" y="1070610"/>
                  </a:lnTo>
                  <a:lnTo>
                    <a:pt x="2551061" y="1068070"/>
                  </a:lnTo>
                  <a:lnTo>
                    <a:pt x="2563799" y="1068070"/>
                  </a:lnTo>
                  <a:lnTo>
                    <a:pt x="2554732" y="1066800"/>
                  </a:lnTo>
                  <a:lnTo>
                    <a:pt x="2543314" y="1065530"/>
                  </a:lnTo>
                  <a:lnTo>
                    <a:pt x="2530310" y="1062990"/>
                  </a:lnTo>
                  <a:lnTo>
                    <a:pt x="2516505" y="1061720"/>
                  </a:lnTo>
                  <a:lnTo>
                    <a:pt x="2502725" y="1059180"/>
                  </a:lnTo>
                  <a:lnTo>
                    <a:pt x="2489708" y="1057910"/>
                  </a:lnTo>
                  <a:lnTo>
                    <a:pt x="2478227" y="1056640"/>
                  </a:lnTo>
                  <a:lnTo>
                    <a:pt x="2469083" y="1056640"/>
                  </a:lnTo>
                  <a:lnTo>
                    <a:pt x="2465667" y="1055370"/>
                  </a:lnTo>
                  <a:lnTo>
                    <a:pt x="2461298" y="1052830"/>
                  </a:lnTo>
                  <a:lnTo>
                    <a:pt x="2470213" y="1054100"/>
                  </a:lnTo>
                  <a:lnTo>
                    <a:pt x="2464066" y="1052830"/>
                  </a:lnTo>
                  <a:lnTo>
                    <a:pt x="2451785" y="1050290"/>
                  </a:lnTo>
                  <a:lnTo>
                    <a:pt x="2432621" y="1047750"/>
                  </a:lnTo>
                  <a:lnTo>
                    <a:pt x="2413165" y="1043940"/>
                  </a:lnTo>
                  <a:lnTo>
                    <a:pt x="2375001" y="1038860"/>
                  </a:lnTo>
                  <a:lnTo>
                    <a:pt x="2357158" y="1035050"/>
                  </a:lnTo>
                  <a:lnTo>
                    <a:pt x="2340660" y="1032510"/>
                  </a:lnTo>
                  <a:lnTo>
                    <a:pt x="2325928" y="1028700"/>
                  </a:lnTo>
                  <a:lnTo>
                    <a:pt x="2329865" y="1027430"/>
                  </a:lnTo>
                  <a:lnTo>
                    <a:pt x="2323388" y="1026160"/>
                  </a:lnTo>
                  <a:lnTo>
                    <a:pt x="2317077" y="1026160"/>
                  </a:lnTo>
                  <a:lnTo>
                    <a:pt x="2310434" y="1024890"/>
                  </a:lnTo>
                  <a:lnTo>
                    <a:pt x="2302903" y="1023620"/>
                  </a:lnTo>
                  <a:lnTo>
                    <a:pt x="2303615" y="1022350"/>
                  </a:lnTo>
                  <a:lnTo>
                    <a:pt x="2306815" y="1022350"/>
                  </a:lnTo>
                  <a:lnTo>
                    <a:pt x="2302713" y="1021080"/>
                  </a:lnTo>
                  <a:lnTo>
                    <a:pt x="2296706" y="1021080"/>
                  </a:lnTo>
                  <a:lnTo>
                    <a:pt x="2287320" y="1019810"/>
                  </a:lnTo>
                  <a:lnTo>
                    <a:pt x="2276665" y="1018540"/>
                  </a:lnTo>
                  <a:lnTo>
                    <a:pt x="2266823" y="1016000"/>
                  </a:lnTo>
                  <a:lnTo>
                    <a:pt x="2277287" y="1016000"/>
                  </a:lnTo>
                  <a:lnTo>
                    <a:pt x="2245906" y="1009650"/>
                  </a:lnTo>
                  <a:lnTo>
                    <a:pt x="2193277" y="1002030"/>
                  </a:lnTo>
                  <a:lnTo>
                    <a:pt x="2165794" y="998220"/>
                  </a:lnTo>
                  <a:lnTo>
                    <a:pt x="2160498" y="993140"/>
                  </a:lnTo>
                  <a:lnTo>
                    <a:pt x="2146389" y="988060"/>
                  </a:lnTo>
                  <a:lnTo>
                    <a:pt x="2128710" y="982980"/>
                  </a:lnTo>
                  <a:lnTo>
                    <a:pt x="2112657" y="979170"/>
                  </a:lnTo>
                  <a:lnTo>
                    <a:pt x="2113432" y="977900"/>
                  </a:lnTo>
                  <a:lnTo>
                    <a:pt x="2075573" y="969010"/>
                  </a:lnTo>
                  <a:lnTo>
                    <a:pt x="2068626" y="967740"/>
                  </a:lnTo>
                  <a:lnTo>
                    <a:pt x="1950796" y="967740"/>
                  </a:lnTo>
                  <a:lnTo>
                    <a:pt x="1944433" y="967740"/>
                  </a:lnTo>
                  <a:lnTo>
                    <a:pt x="1953564" y="969010"/>
                  </a:lnTo>
                  <a:lnTo>
                    <a:pt x="1966099" y="974090"/>
                  </a:lnTo>
                  <a:lnTo>
                    <a:pt x="1979383" y="977900"/>
                  </a:lnTo>
                  <a:lnTo>
                    <a:pt x="1990788" y="979170"/>
                  </a:lnTo>
                  <a:lnTo>
                    <a:pt x="1991677" y="980440"/>
                  </a:lnTo>
                  <a:lnTo>
                    <a:pt x="2020912" y="986790"/>
                  </a:lnTo>
                  <a:lnTo>
                    <a:pt x="2044915" y="993140"/>
                  </a:lnTo>
                  <a:lnTo>
                    <a:pt x="2067394" y="996950"/>
                  </a:lnTo>
                  <a:lnTo>
                    <a:pt x="2092058" y="1003300"/>
                  </a:lnTo>
                  <a:lnTo>
                    <a:pt x="2095195" y="1002030"/>
                  </a:lnTo>
                  <a:lnTo>
                    <a:pt x="2101621" y="1003300"/>
                  </a:lnTo>
                  <a:lnTo>
                    <a:pt x="2109889" y="1003300"/>
                  </a:lnTo>
                  <a:lnTo>
                    <a:pt x="2118576" y="1004570"/>
                  </a:lnTo>
                  <a:lnTo>
                    <a:pt x="2138794" y="1009650"/>
                  </a:lnTo>
                  <a:lnTo>
                    <a:pt x="2160028" y="1016000"/>
                  </a:lnTo>
                  <a:lnTo>
                    <a:pt x="2182355" y="1021080"/>
                  </a:lnTo>
                  <a:lnTo>
                    <a:pt x="2205786" y="1027430"/>
                  </a:lnTo>
                  <a:lnTo>
                    <a:pt x="2216658" y="1028700"/>
                  </a:lnTo>
                  <a:lnTo>
                    <a:pt x="2219172" y="1027430"/>
                  </a:lnTo>
                  <a:lnTo>
                    <a:pt x="2219375" y="1027430"/>
                  </a:lnTo>
                  <a:lnTo>
                    <a:pt x="2223325" y="1026160"/>
                  </a:lnTo>
                  <a:lnTo>
                    <a:pt x="2228685" y="1029970"/>
                  </a:lnTo>
                  <a:lnTo>
                    <a:pt x="2238146" y="1032510"/>
                  </a:lnTo>
                  <a:lnTo>
                    <a:pt x="2244217" y="1035050"/>
                  </a:lnTo>
                  <a:lnTo>
                    <a:pt x="2239429" y="1035050"/>
                  </a:lnTo>
                  <a:lnTo>
                    <a:pt x="2264118" y="1040130"/>
                  </a:lnTo>
                  <a:lnTo>
                    <a:pt x="2284615" y="1043940"/>
                  </a:lnTo>
                  <a:lnTo>
                    <a:pt x="2307082" y="1046480"/>
                  </a:lnTo>
                  <a:lnTo>
                    <a:pt x="2337739" y="1051560"/>
                  </a:lnTo>
                  <a:lnTo>
                    <a:pt x="2332672" y="1050290"/>
                  </a:lnTo>
                  <a:lnTo>
                    <a:pt x="2326830" y="1047750"/>
                  </a:lnTo>
                  <a:lnTo>
                    <a:pt x="2330081" y="1047750"/>
                  </a:lnTo>
                  <a:lnTo>
                    <a:pt x="2338997" y="1049020"/>
                  </a:lnTo>
                  <a:lnTo>
                    <a:pt x="2349944" y="1052830"/>
                  </a:lnTo>
                  <a:lnTo>
                    <a:pt x="2348420" y="1054100"/>
                  </a:lnTo>
                  <a:lnTo>
                    <a:pt x="2346033" y="1054100"/>
                  </a:lnTo>
                  <a:lnTo>
                    <a:pt x="2389594" y="1061720"/>
                  </a:lnTo>
                  <a:lnTo>
                    <a:pt x="2412225" y="1066800"/>
                  </a:lnTo>
                  <a:lnTo>
                    <a:pt x="2456929" y="1078230"/>
                  </a:lnTo>
                  <a:lnTo>
                    <a:pt x="2478062" y="1083310"/>
                  </a:lnTo>
                  <a:lnTo>
                    <a:pt x="2497785" y="1085850"/>
                  </a:lnTo>
                  <a:lnTo>
                    <a:pt x="2515628" y="1088390"/>
                  </a:lnTo>
                  <a:lnTo>
                    <a:pt x="2513126" y="1088390"/>
                  </a:lnTo>
                  <a:lnTo>
                    <a:pt x="2558999" y="1093470"/>
                  </a:lnTo>
                  <a:lnTo>
                    <a:pt x="2565997" y="1094740"/>
                  </a:lnTo>
                  <a:lnTo>
                    <a:pt x="2557462" y="1094740"/>
                  </a:lnTo>
                  <a:lnTo>
                    <a:pt x="2561298" y="1097280"/>
                  </a:lnTo>
                  <a:lnTo>
                    <a:pt x="2594965" y="1101090"/>
                  </a:lnTo>
                  <a:lnTo>
                    <a:pt x="2623655" y="1106170"/>
                  </a:lnTo>
                  <a:lnTo>
                    <a:pt x="2650693" y="1111250"/>
                  </a:lnTo>
                  <a:lnTo>
                    <a:pt x="2679433" y="1113790"/>
                  </a:lnTo>
                  <a:lnTo>
                    <a:pt x="2692908" y="1118870"/>
                  </a:lnTo>
                  <a:lnTo>
                    <a:pt x="2710116" y="1122680"/>
                  </a:lnTo>
                  <a:lnTo>
                    <a:pt x="2729979" y="1125220"/>
                  </a:lnTo>
                  <a:lnTo>
                    <a:pt x="2751442" y="1129030"/>
                  </a:lnTo>
                  <a:lnTo>
                    <a:pt x="2794939" y="1134110"/>
                  </a:lnTo>
                  <a:lnTo>
                    <a:pt x="2814878" y="1137920"/>
                  </a:lnTo>
                  <a:lnTo>
                    <a:pt x="2832163" y="1141730"/>
                  </a:lnTo>
                  <a:lnTo>
                    <a:pt x="2829966" y="1139190"/>
                  </a:lnTo>
                  <a:lnTo>
                    <a:pt x="2841142" y="1139190"/>
                  </a:lnTo>
                  <a:lnTo>
                    <a:pt x="2842095" y="1140460"/>
                  </a:lnTo>
                  <a:lnTo>
                    <a:pt x="2846349" y="1140460"/>
                  </a:lnTo>
                  <a:lnTo>
                    <a:pt x="2893212" y="1145540"/>
                  </a:lnTo>
                  <a:lnTo>
                    <a:pt x="2940735" y="1151890"/>
                  </a:lnTo>
                  <a:lnTo>
                    <a:pt x="2988678" y="1159510"/>
                  </a:lnTo>
                  <a:lnTo>
                    <a:pt x="3132772" y="1178560"/>
                  </a:lnTo>
                  <a:lnTo>
                    <a:pt x="3151403" y="1179830"/>
                  </a:lnTo>
                  <a:lnTo>
                    <a:pt x="3161677" y="1177290"/>
                  </a:lnTo>
                  <a:lnTo>
                    <a:pt x="3173577" y="1177290"/>
                  </a:lnTo>
                  <a:lnTo>
                    <a:pt x="3197098" y="1179830"/>
                  </a:lnTo>
                  <a:lnTo>
                    <a:pt x="3184271" y="1182370"/>
                  </a:lnTo>
                  <a:lnTo>
                    <a:pt x="3237776" y="1184910"/>
                  </a:lnTo>
                  <a:lnTo>
                    <a:pt x="3318446" y="1192530"/>
                  </a:lnTo>
                  <a:lnTo>
                    <a:pt x="3345167" y="1193800"/>
                  </a:lnTo>
                  <a:lnTo>
                    <a:pt x="3371659" y="1196340"/>
                  </a:lnTo>
                  <a:lnTo>
                    <a:pt x="3397847" y="1196340"/>
                  </a:lnTo>
                  <a:lnTo>
                    <a:pt x="3393668" y="1197610"/>
                  </a:lnTo>
                  <a:lnTo>
                    <a:pt x="3386734" y="1197610"/>
                  </a:lnTo>
                  <a:lnTo>
                    <a:pt x="3401263" y="1200150"/>
                  </a:lnTo>
                  <a:lnTo>
                    <a:pt x="3446107" y="1200150"/>
                  </a:lnTo>
                  <a:lnTo>
                    <a:pt x="3447135" y="1201420"/>
                  </a:lnTo>
                  <a:lnTo>
                    <a:pt x="3447389" y="1202690"/>
                  </a:lnTo>
                  <a:lnTo>
                    <a:pt x="3450044" y="1202690"/>
                  </a:lnTo>
                  <a:lnTo>
                    <a:pt x="3462096" y="1203960"/>
                  </a:lnTo>
                  <a:lnTo>
                    <a:pt x="3486531" y="1203960"/>
                  </a:lnTo>
                  <a:lnTo>
                    <a:pt x="3494671" y="1205230"/>
                  </a:lnTo>
                  <a:lnTo>
                    <a:pt x="3498685" y="1205230"/>
                  </a:lnTo>
                  <a:lnTo>
                    <a:pt x="3512540" y="1206500"/>
                  </a:lnTo>
                  <a:lnTo>
                    <a:pt x="3522916" y="1206500"/>
                  </a:lnTo>
                  <a:lnTo>
                    <a:pt x="3523310" y="1205230"/>
                  </a:lnTo>
                  <a:lnTo>
                    <a:pt x="3542334" y="1206500"/>
                  </a:lnTo>
                  <a:lnTo>
                    <a:pt x="3577640" y="1207770"/>
                  </a:lnTo>
                  <a:lnTo>
                    <a:pt x="3591064" y="1208836"/>
                  </a:lnTo>
                  <a:lnTo>
                    <a:pt x="3590709" y="1208989"/>
                  </a:lnTo>
                  <a:lnTo>
                    <a:pt x="3608006" y="1211072"/>
                  </a:lnTo>
                  <a:lnTo>
                    <a:pt x="3603498" y="1209814"/>
                  </a:lnTo>
                  <a:lnTo>
                    <a:pt x="3598684" y="1208989"/>
                  </a:lnTo>
                  <a:lnTo>
                    <a:pt x="3596678" y="1208747"/>
                  </a:lnTo>
                  <a:lnTo>
                    <a:pt x="3606482" y="1207770"/>
                  </a:lnTo>
                  <a:lnTo>
                    <a:pt x="3621722" y="1209052"/>
                  </a:lnTo>
                  <a:lnTo>
                    <a:pt x="3634994" y="1210310"/>
                  </a:lnTo>
                  <a:lnTo>
                    <a:pt x="3642601" y="1207770"/>
                  </a:lnTo>
                  <a:lnTo>
                    <a:pt x="3649091" y="1210310"/>
                  </a:lnTo>
                  <a:lnTo>
                    <a:pt x="3666617" y="1212850"/>
                  </a:lnTo>
                  <a:lnTo>
                    <a:pt x="3687622" y="1212850"/>
                  </a:lnTo>
                  <a:lnTo>
                    <a:pt x="3704552" y="1211580"/>
                  </a:lnTo>
                  <a:lnTo>
                    <a:pt x="3704336" y="1212850"/>
                  </a:lnTo>
                  <a:lnTo>
                    <a:pt x="3708781" y="1212850"/>
                  </a:lnTo>
                  <a:lnTo>
                    <a:pt x="3713048" y="1214120"/>
                  </a:lnTo>
                  <a:lnTo>
                    <a:pt x="3712299" y="1215390"/>
                  </a:lnTo>
                  <a:lnTo>
                    <a:pt x="3736937" y="1215390"/>
                  </a:lnTo>
                  <a:lnTo>
                    <a:pt x="3743947" y="1214120"/>
                  </a:lnTo>
                  <a:lnTo>
                    <a:pt x="3745077" y="1212850"/>
                  </a:lnTo>
                  <a:lnTo>
                    <a:pt x="3770795" y="1215390"/>
                  </a:lnTo>
                  <a:lnTo>
                    <a:pt x="3795204" y="1215390"/>
                  </a:lnTo>
                  <a:lnTo>
                    <a:pt x="3816794" y="1214120"/>
                  </a:lnTo>
                  <a:lnTo>
                    <a:pt x="3834028" y="1216660"/>
                  </a:lnTo>
                  <a:lnTo>
                    <a:pt x="3914889" y="1214120"/>
                  </a:lnTo>
                  <a:lnTo>
                    <a:pt x="3991470" y="1211580"/>
                  </a:lnTo>
                  <a:lnTo>
                    <a:pt x="3982097" y="1214120"/>
                  </a:lnTo>
                  <a:lnTo>
                    <a:pt x="3963378" y="1214120"/>
                  </a:lnTo>
                  <a:lnTo>
                    <a:pt x="3945394" y="1215390"/>
                  </a:lnTo>
                  <a:lnTo>
                    <a:pt x="3938257" y="1216660"/>
                  </a:lnTo>
                  <a:lnTo>
                    <a:pt x="3970756" y="1215390"/>
                  </a:lnTo>
                  <a:lnTo>
                    <a:pt x="3999433" y="1212850"/>
                  </a:lnTo>
                  <a:lnTo>
                    <a:pt x="4028046" y="1211580"/>
                  </a:lnTo>
                  <a:lnTo>
                    <a:pt x="4064330" y="1211580"/>
                  </a:lnTo>
                  <a:lnTo>
                    <a:pt x="4060939" y="1212850"/>
                  </a:lnTo>
                  <a:lnTo>
                    <a:pt x="4054487" y="1212850"/>
                  </a:lnTo>
                  <a:lnTo>
                    <a:pt x="4049318" y="1214120"/>
                  </a:lnTo>
                  <a:lnTo>
                    <a:pt x="4118318" y="1211580"/>
                  </a:lnTo>
                  <a:lnTo>
                    <a:pt x="4151287" y="1211580"/>
                  </a:lnTo>
                  <a:lnTo>
                    <a:pt x="4183202" y="1209052"/>
                  </a:lnTo>
                  <a:lnTo>
                    <a:pt x="4184688" y="1209040"/>
                  </a:lnTo>
                  <a:lnTo>
                    <a:pt x="4184446" y="1207770"/>
                  </a:lnTo>
                  <a:lnTo>
                    <a:pt x="4184205" y="1206500"/>
                  </a:lnTo>
                  <a:lnTo>
                    <a:pt x="4196283" y="1203960"/>
                  </a:lnTo>
                  <a:lnTo>
                    <a:pt x="4218978" y="1200150"/>
                  </a:lnTo>
                  <a:lnTo>
                    <a:pt x="4219283" y="1202690"/>
                  </a:lnTo>
                  <a:lnTo>
                    <a:pt x="4231856" y="1203960"/>
                  </a:lnTo>
                  <a:lnTo>
                    <a:pt x="4242892" y="1205230"/>
                  </a:lnTo>
                  <a:lnTo>
                    <a:pt x="4238561" y="1209040"/>
                  </a:lnTo>
                  <a:lnTo>
                    <a:pt x="4244035" y="1207770"/>
                  </a:lnTo>
                  <a:lnTo>
                    <a:pt x="4250868" y="1206500"/>
                  </a:lnTo>
                  <a:lnTo>
                    <a:pt x="4249559" y="1205230"/>
                  </a:lnTo>
                  <a:lnTo>
                    <a:pt x="4257713" y="1205230"/>
                  </a:lnTo>
                  <a:lnTo>
                    <a:pt x="4260316" y="1206500"/>
                  </a:lnTo>
                  <a:lnTo>
                    <a:pt x="4252125" y="1209040"/>
                  </a:lnTo>
                  <a:lnTo>
                    <a:pt x="4276229" y="1205230"/>
                  </a:lnTo>
                  <a:lnTo>
                    <a:pt x="4283824" y="1203960"/>
                  </a:lnTo>
                  <a:lnTo>
                    <a:pt x="4298226" y="1203960"/>
                  </a:lnTo>
                  <a:lnTo>
                    <a:pt x="4292739" y="1205230"/>
                  </a:lnTo>
                  <a:lnTo>
                    <a:pt x="4290009" y="1206500"/>
                  </a:lnTo>
                  <a:lnTo>
                    <a:pt x="4300347" y="1203960"/>
                  </a:lnTo>
                  <a:lnTo>
                    <a:pt x="4311574" y="1202690"/>
                  </a:lnTo>
                  <a:lnTo>
                    <a:pt x="4324540" y="1201420"/>
                  </a:lnTo>
                  <a:lnTo>
                    <a:pt x="4338752" y="1201420"/>
                  </a:lnTo>
                  <a:lnTo>
                    <a:pt x="4340326" y="1202169"/>
                  </a:lnTo>
                  <a:lnTo>
                    <a:pt x="4348429" y="1201420"/>
                  </a:lnTo>
                  <a:lnTo>
                    <a:pt x="4414431" y="1195070"/>
                  </a:lnTo>
                  <a:lnTo>
                    <a:pt x="4444200" y="1193800"/>
                  </a:lnTo>
                  <a:lnTo>
                    <a:pt x="4441291" y="1196340"/>
                  </a:lnTo>
                  <a:lnTo>
                    <a:pt x="4455909" y="1196340"/>
                  </a:lnTo>
                  <a:lnTo>
                    <a:pt x="4461395" y="1197610"/>
                  </a:lnTo>
                  <a:lnTo>
                    <a:pt x="4484433" y="1195070"/>
                  </a:lnTo>
                  <a:lnTo>
                    <a:pt x="4475048" y="1193800"/>
                  </a:lnTo>
                  <a:lnTo>
                    <a:pt x="4530445" y="1188720"/>
                  </a:lnTo>
                  <a:lnTo>
                    <a:pt x="4515523" y="1191260"/>
                  </a:lnTo>
                  <a:lnTo>
                    <a:pt x="4553369" y="1188720"/>
                  </a:lnTo>
                  <a:lnTo>
                    <a:pt x="4531817" y="1188720"/>
                  </a:lnTo>
                  <a:lnTo>
                    <a:pt x="4540415" y="1186180"/>
                  </a:lnTo>
                  <a:lnTo>
                    <a:pt x="4541558" y="1184910"/>
                  </a:lnTo>
                  <a:lnTo>
                    <a:pt x="4543933" y="1183640"/>
                  </a:lnTo>
                  <a:lnTo>
                    <a:pt x="4556277" y="1182370"/>
                  </a:lnTo>
                  <a:lnTo>
                    <a:pt x="4587113" y="1182370"/>
                  </a:lnTo>
                  <a:lnTo>
                    <a:pt x="4594657" y="1181100"/>
                  </a:lnTo>
                  <a:lnTo>
                    <a:pt x="4602734" y="1179830"/>
                  </a:lnTo>
                  <a:lnTo>
                    <a:pt x="4611763" y="1178560"/>
                  </a:lnTo>
                  <a:lnTo>
                    <a:pt x="4626165" y="1178560"/>
                  </a:lnTo>
                  <a:lnTo>
                    <a:pt x="4619409" y="1182370"/>
                  </a:lnTo>
                  <a:lnTo>
                    <a:pt x="4622000" y="1183640"/>
                  </a:lnTo>
                  <a:lnTo>
                    <a:pt x="4633620" y="1181100"/>
                  </a:lnTo>
                  <a:lnTo>
                    <a:pt x="4668355" y="1177290"/>
                  </a:lnTo>
                  <a:lnTo>
                    <a:pt x="4677321" y="1175550"/>
                  </a:lnTo>
                  <a:lnTo>
                    <a:pt x="4677295" y="1177290"/>
                  </a:lnTo>
                  <a:lnTo>
                    <a:pt x="4678705" y="1177290"/>
                  </a:lnTo>
                  <a:lnTo>
                    <a:pt x="4686757" y="1174750"/>
                  </a:lnTo>
                  <a:lnTo>
                    <a:pt x="4697577" y="1174750"/>
                  </a:lnTo>
                  <a:lnTo>
                    <a:pt x="4696206" y="1176020"/>
                  </a:lnTo>
                  <a:lnTo>
                    <a:pt x="4707140" y="1174750"/>
                  </a:lnTo>
                  <a:lnTo>
                    <a:pt x="4706277" y="1173480"/>
                  </a:lnTo>
                  <a:lnTo>
                    <a:pt x="4706417" y="1172210"/>
                  </a:lnTo>
                  <a:lnTo>
                    <a:pt x="4720387" y="1170940"/>
                  </a:lnTo>
                  <a:lnTo>
                    <a:pt x="4717783" y="1172210"/>
                  </a:lnTo>
                  <a:lnTo>
                    <a:pt x="4719078" y="1172210"/>
                  </a:lnTo>
                  <a:lnTo>
                    <a:pt x="4762398" y="1168400"/>
                  </a:lnTo>
                  <a:lnTo>
                    <a:pt x="4785880" y="1164590"/>
                  </a:lnTo>
                  <a:lnTo>
                    <a:pt x="4809121" y="1163320"/>
                  </a:lnTo>
                  <a:lnTo>
                    <a:pt x="4809109" y="1164590"/>
                  </a:lnTo>
                  <a:lnTo>
                    <a:pt x="4792370" y="1167130"/>
                  </a:lnTo>
                  <a:lnTo>
                    <a:pt x="4793069" y="1168400"/>
                  </a:lnTo>
                  <a:lnTo>
                    <a:pt x="4826724" y="1164590"/>
                  </a:lnTo>
                  <a:lnTo>
                    <a:pt x="4860709" y="1159510"/>
                  </a:lnTo>
                  <a:lnTo>
                    <a:pt x="4887696" y="1154430"/>
                  </a:lnTo>
                  <a:lnTo>
                    <a:pt x="4894440" y="1153160"/>
                  </a:lnTo>
                  <a:lnTo>
                    <a:pt x="4920145" y="1150188"/>
                  </a:lnTo>
                  <a:lnTo>
                    <a:pt x="4924323" y="1148080"/>
                  </a:lnTo>
                  <a:lnTo>
                    <a:pt x="4926850" y="1146810"/>
                  </a:lnTo>
                  <a:lnTo>
                    <a:pt x="4956226" y="1146810"/>
                  </a:lnTo>
                  <a:lnTo>
                    <a:pt x="4972863" y="1144270"/>
                  </a:lnTo>
                  <a:lnTo>
                    <a:pt x="4967617" y="1145540"/>
                  </a:lnTo>
                  <a:lnTo>
                    <a:pt x="4966309" y="1148080"/>
                  </a:lnTo>
                  <a:lnTo>
                    <a:pt x="4967668" y="1146810"/>
                  </a:lnTo>
                  <a:lnTo>
                    <a:pt x="4990084" y="1144270"/>
                  </a:lnTo>
                  <a:lnTo>
                    <a:pt x="5014049" y="1140460"/>
                  </a:lnTo>
                  <a:lnTo>
                    <a:pt x="5040757" y="1135380"/>
                  </a:lnTo>
                  <a:lnTo>
                    <a:pt x="5046891" y="1134110"/>
                  </a:lnTo>
                  <a:lnTo>
                    <a:pt x="5071427" y="1129030"/>
                  </a:lnTo>
                  <a:lnTo>
                    <a:pt x="5066157" y="1131570"/>
                  </a:lnTo>
                  <a:lnTo>
                    <a:pt x="5080914" y="1130300"/>
                  </a:lnTo>
                  <a:lnTo>
                    <a:pt x="5089360" y="1129030"/>
                  </a:lnTo>
                  <a:lnTo>
                    <a:pt x="5114899" y="1125220"/>
                  </a:lnTo>
                  <a:lnTo>
                    <a:pt x="5130343" y="1122680"/>
                  </a:lnTo>
                  <a:lnTo>
                    <a:pt x="5146281" y="1118870"/>
                  </a:lnTo>
                  <a:lnTo>
                    <a:pt x="5139499" y="1118870"/>
                  </a:lnTo>
                  <a:lnTo>
                    <a:pt x="5160746" y="1116330"/>
                  </a:lnTo>
                  <a:lnTo>
                    <a:pt x="5208778" y="1108710"/>
                  </a:lnTo>
                  <a:lnTo>
                    <a:pt x="5248097" y="1101090"/>
                  </a:lnTo>
                  <a:lnTo>
                    <a:pt x="5261064" y="1098550"/>
                  </a:lnTo>
                  <a:lnTo>
                    <a:pt x="5299634" y="1092200"/>
                  </a:lnTo>
                  <a:lnTo>
                    <a:pt x="5293588" y="1093470"/>
                  </a:lnTo>
                  <a:lnTo>
                    <a:pt x="5285448" y="1096010"/>
                  </a:lnTo>
                  <a:lnTo>
                    <a:pt x="5290261" y="1096010"/>
                  </a:lnTo>
                  <a:lnTo>
                    <a:pt x="5306326" y="1092200"/>
                  </a:lnTo>
                  <a:lnTo>
                    <a:pt x="5333098" y="1085850"/>
                  </a:lnTo>
                  <a:lnTo>
                    <a:pt x="5329225" y="1084580"/>
                  </a:lnTo>
                  <a:lnTo>
                    <a:pt x="5327167" y="1085850"/>
                  </a:lnTo>
                  <a:lnTo>
                    <a:pt x="5317756" y="1085850"/>
                  </a:lnTo>
                  <a:lnTo>
                    <a:pt x="5322786" y="1083310"/>
                  </a:lnTo>
                  <a:lnTo>
                    <a:pt x="5329593" y="1082040"/>
                  </a:lnTo>
                  <a:lnTo>
                    <a:pt x="5337416" y="1079500"/>
                  </a:lnTo>
                  <a:lnTo>
                    <a:pt x="5345531" y="1078230"/>
                  </a:lnTo>
                  <a:lnTo>
                    <a:pt x="5337772" y="1080770"/>
                  </a:lnTo>
                  <a:lnTo>
                    <a:pt x="5339931" y="1082040"/>
                  </a:lnTo>
                  <a:lnTo>
                    <a:pt x="5347284" y="1082040"/>
                  </a:lnTo>
                  <a:lnTo>
                    <a:pt x="5355094" y="1080770"/>
                  </a:lnTo>
                  <a:lnTo>
                    <a:pt x="5353532" y="1080770"/>
                  </a:lnTo>
                  <a:lnTo>
                    <a:pt x="5356250" y="1079500"/>
                  </a:lnTo>
                  <a:lnTo>
                    <a:pt x="5355387" y="1078230"/>
                  </a:lnTo>
                  <a:lnTo>
                    <a:pt x="5366169" y="1078230"/>
                  </a:lnTo>
                  <a:lnTo>
                    <a:pt x="5369458" y="1075690"/>
                  </a:lnTo>
                  <a:lnTo>
                    <a:pt x="5374221" y="1073150"/>
                  </a:lnTo>
                  <a:lnTo>
                    <a:pt x="5389384" y="1069340"/>
                  </a:lnTo>
                  <a:lnTo>
                    <a:pt x="5388026" y="1071880"/>
                  </a:lnTo>
                  <a:lnTo>
                    <a:pt x="5396331" y="1069340"/>
                  </a:lnTo>
                  <a:lnTo>
                    <a:pt x="5412956" y="1064260"/>
                  </a:lnTo>
                  <a:lnTo>
                    <a:pt x="5421884" y="1061720"/>
                  </a:lnTo>
                  <a:lnTo>
                    <a:pt x="5426951" y="1062850"/>
                  </a:lnTo>
                  <a:lnTo>
                    <a:pt x="5430609" y="1061720"/>
                  </a:lnTo>
                  <a:lnTo>
                    <a:pt x="5446839" y="1056640"/>
                  </a:lnTo>
                  <a:lnTo>
                    <a:pt x="5458968" y="1055370"/>
                  </a:lnTo>
                  <a:lnTo>
                    <a:pt x="5453062" y="1056640"/>
                  </a:lnTo>
                  <a:lnTo>
                    <a:pt x="5439956" y="1060450"/>
                  </a:lnTo>
                  <a:lnTo>
                    <a:pt x="5434038" y="1061720"/>
                  </a:lnTo>
                  <a:lnTo>
                    <a:pt x="5444795" y="1061720"/>
                  </a:lnTo>
                  <a:lnTo>
                    <a:pt x="5452084" y="1060450"/>
                  </a:lnTo>
                  <a:lnTo>
                    <a:pt x="5458447" y="1059180"/>
                  </a:lnTo>
                  <a:lnTo>
                    <a:pt x="5466410" y="1057910"/>
                  </a:lnTo>
                  <a:lnTo>
                    <a:pt x="5465153" y="1057910"/>
                  </a:lnTo>
                  <a:lnTo>
                    <a:pt x="5479974" y="1055370"/>
                  </a:lnTo>
                  <a:lnTo>
                    <a:pt x="5487390" y="1054100"/>
                  </a:lnTo>
                  <a:lnTo>
                    <a:pt x="5494807" y="1052830"/>
                  </a:lnTo>
                  <a:lnTo>
                    <a:pt x="5487136" y="1054100"/>
                  </a:lnTo>
                  <a:lnTo>
                    <a:pt x="5502859" y="1046480"/>
                  </a:lnTo>
                  <a:lnTo>
                    <a:pt x="5519966" y="1042670"/>
                  </a:lnTo>
                  <a:lnTo>
                    <a:pt x="5538533" y="1037590"/>
                  </a:lnTo>
                  <a:lnTo>
                    <a:pt x="5558637" y="1029970"/>
                  </a:lnTo>
                  <a:lnTo>
                    <a:pt x="5546560" y="1035050"/>
                  </a:lnTo>
                  <a:lnTo>
                    <a:pt x="5546293" y="1036320"/>
                  </a:lnTo>
                  <a:lnTo>
                    <a:pt x="5550840" y="1036320"/>
                  </a:lnTo>
                  <a:lnTo>
                    <a:pt x="5553214" y="1037590"/>
                  </a:lnTo>
                  <a:lnTo>
                    <a:pt x="5560834" y="1036320"/>
                  </a:lnTo>
                  <a:lnTo>
                    <a:pt x="5572328" y="1035050"/>
                  </a:lnTo>
                  <a:lnTo>
                    <a:pt x="5569343" y="1036320"/>
                  </a:lnTo>
                  <a:lnTo>
                    <a:pt x="5572493" y="1035050"/>
                  </a:lnTo>
                  <a:lnTo>
                    <a:pt x="5578805" y="1032510"/>
                  </a:lnTo>
                  <a:lnTo>
                    <a:pt x="5588241" y="1031240"/>
                  </a:lnTo>
                  <a:lnTo>
                    <a:pt x="5593461" y="1029970"/>
                  </a:lnTo>
                  <a:lnTo>
                    <a:pt x="5598680" y="1028700"/>
                  </a:lnTo>
                  <a:lnTo>
                    <a:pt x="5601805" y="1027430"/>
                  </a:lnTo>
                  <a:lnTo>
                    <a:pt x="5611139" y="1023620"/>
                  </a:lnTo>
                  <a:lnTo>
                    <a:pt x="5612269" y="1024890"/>
                  </a:lnTo>
                  <a:lnTo>
                    <a:pt x="5615660" y="1023620"/>
                  </a:lnTo>
                  <a:lnTo>
                    <a:pt x="5622442" y="1021080"/>
                  </a:lnTo>
                  <a:lnTo>
                    <a:pt x="5619902" y="1021080"/>
                  </a:lnTo>
                  <a:lnTo>
                    <a:pt x="5630430" y="1017270"/>
                  </a:lnTo>
                  <a:lnTo>
                    <a:pt x="5641924" y="1014730"/>
                  </a:lnTo>
                  <a:lnTo>
                    <a:pt x="5654243" y="1012190"/>
                  </a:lnTo>
                  <a:lnTo>
                    <a:pt x="5667235" y="1008380"/>
                  </a:lnTo>
                  <a:lnTo>
                    <a:pt x="5680786" y="1005840"/>
                  </a:lnTo>
                  <a:lnTo>
                    <a:pt x="5694718" y="1002030"/>
                  </a:lnTo>
                  <a:lnTo>
                    <a:pt x="5705348" y="998220"/>
                  </a:lnTo>
                  <a:lnTo>
                    <a:pt x="5719534" y="993140"/>
                  </a:lnTo>
                  <a:lnTo>
                    <a:pt x="5723077" y="991870"/>
                  </a:lnTo>
                  <a:lnTo>
                    <a:pt x="5743575" y="984250"/>
                  </a:lnTo>
                  <a:lnTo>
                    <a:pt x="5758599" y="977900"/>
                  </a:lnTo>
                  <a:lnTo>
                    <a:pt x="5773090" y="971550"/>
                  </a:lnTo>
                  <a:lnTo>
                    <a:pt x="5788850" y="965200"/>
                  </a:lnTo>
                  <a:lnTo>
                    <a:pt x="5792013" y="963930"/>
                  </a:lnTo>
                  <a:lnTo>
                    <a:pt x="5795454" y="963930"/>
                  </a:lnTo>
                  <a:lnTo>
                    <a:pt x="5792381" y="966470"/>
                  </a:lnTo>
                  <a:lnTo>
                    <a:pt x="5787263" y="969010"/>
                  </a:lnTo>
                  <a:lnTo>
                    <a:pt x="5784558" y="970280"/>
                  </a:lnTo>
                  <a:lnTo>
                    <a:pt x="5796788" y="966470"/>
                  </a:lnTo>
                  <a:lnTo>
                    <a:pt x="5804243" y="963930"/>
                  </a:lnTo>
                  <a:lnTo>
                    <a:pt x="5807964" y="962660"/>
                  </a:lnTo>
                  <a:lnTo>
                    <a:pt x="5815190" y="960120"/>
                  </a:lnTo>
                  <a:lnTo>
                    <a:pt x="5818810" y="958850"/>
                  </a:lnTo>
                  <a:lnTo>
                    <a:pt x="5826290" y="956310"/>
                  </a:lnTo>
                  <a:lnTo>
                    <a:pt x="5830024" y="955040"/>
                  </a:lnTo>
                  <a:lnTo>
                    <a:pt x="5827077" y="956310"/>
                  </a:lnTo>
                  <a:lnTo>
                    <a:pt x="5835840" y="956310"/>
                  </a:lnTo>
                  <a:lnTo>
                    <a:pt x="5838101" y="955040"/>
                  </a:lnTo>
                  <a:lnTo>
                    <a:pt x="5842609" y="952500"/>
                  </a:lnTo>
                  <a:lnTo>
                    <a:pt x="5846432" y="951230"/>
                  </a:lnTo>
                  <a:lnTo>
                    <a:pt x="5851131" y="948690"/>
                  </a:lnTo>
                  <a:lnTo>
                    <a:pt x="5860491" y="946150"/>
                  </a:lnTo>
                  <a:lnTo>
                    <a:pt x="5857976" y="947420"/>
                  </a:lnTo>
                  <a:lnTo>
                    <a:pt x="5854839" y="949960"/>
                  </a:lnTo>
                  <a:lnTo>
                    <a:pt x="5849048" y="953770"/>
                  </a:lnTo>
                  <a:lnTo>
                    <a:pt x="5866752" y="946150"/>
                  </a:lnTo>
                  <a:lnTo>
                    <a:pt x="5893295" y="934720"/>
                  </a:lnTo>
                  <a:lnTo>
                    <a:pt x="5897994" y="935990"/>
                  </a:lnTo>
                  <a:lnTo>
                    <a:pt x="5884799" y="941070"/>
                  </a:lnTo>
                  <a:lnTo>
                    <a:pt x="5879668" y="943610"/>
                  </a:lnTo>
                  <a:lnTo>
                    <a:pt x="5894006" y="938530"/>
                  </a:lnTo>
                  <a:lnTo>
                    <a:pt x="5900712" y="935685"/>
                  </a:lnTo>
                  <a:lnTo>
                    <a:pt x="5894971" y="934720"/>
                  </a:lnTo>
                  <a:lnTo>
                    <a:pt x="5893803" y="934720"/>
                  </a:lnTo>
                  <a:lnTo>
                    <a:pt x="5904522" y="929640"/>
                  </a:lnTo>
                  <a:close/>
                </a:path>
                <a:path w="6018530" h="1216659">
                  <a:moveTo>
                    <a:pt x="5918479" y="927328"/>
                  </a:moveTo>
                  <a:lnTo>
                    <a:pt x="5908929" y="932180"/>
                  </a:lnTo>
                  <a:lnTo>
                    <a:pt x="5900712" y="935685"/>
                  </a:lnTo>
                  <a:lnTo>
                    <a:pt x="5902579" y="935990"/>
                  </a:lnTo>
                  <a:lnTo>
                    <a:pt x="5916638" y="928370"/>
                  </a:lnTo>
                  <a:lnTo>
                    <a:pt x="5918479" y="927328"/>
                  </a:lnTo>
                  <a:close/>
                </a:path>
                <a:path w="6018530" h="1216659">
                  <a:moveTo>
                    <a:pt x="5923292" y="922020"/>
                  </a:moveTo>
                  <a:lnTo>
                    <a:pt x="5917044" y="924560"/>
                  </a:lnTo>
                  <a:lnTo>
                    <a:pt x="5922530" y="923340"/>
                  </a:lnTo>
                  <a:lnTo>
                    <a:pt x="5923292" y="922020"/>
                  </a:lnTo>
                  <a:close/>
                </a:path>
                <a:path w="6018530" h="1216659">
                  <a:moveTo>
                    <a:pt x="5928461" y="922020"/>
                  </a:moveTo>
                  <a:lnTo>
                    <a:pt x="5922530" y="923340"/>
                  </a:lnTo>
                  <a:lnTo>
                    <a:pt x="5921108" y="925830"/>
                  </a:lnTo>
                  <a:lnTo>
                    <a:pt x="5918479" y="927328"/>
                  </a:lnTo>
                  <a:lnTo>
                    <a:pt x="5921413" y="925830"/>
                  </a:lnTo>
                  <a:lnTo>
                    <a:pt x="5928461" y="922020"/>
                  </a:lnTo>
                  <a:close/>
                </a:path>
                <a:path w="6018530" h="1216659">
                  <a:moveTo>
                    <a:pt x="5995987" y="895616"/>
                  </a:moveTo>
                  <a:lnTo>
                    <a:pt x="5986526" y="897496"/>
                  </a:lnTo>
                  <a:lnTo>
                    <a:pt x="5976518" y="900582"/>
                  </a:lnTo>
                  <a:lnTo>
                    <a:pt x="5966142" y="904773"/>
                  </a:lnTo>
                  <a:lnTo>
                    <a:pt x="5955639" y="909967"/>
                  </a:lnTo>
                  <a:lnTo>
                    <a:pt x="5952198" y="910437"/>
                  </a:lnTo>
                  <a:lnTo>
                    <a:pt x="5954966" y="908443"/>
                  </a:lnTo>
                  <a:lnTo>
                    <a:pt x="5955474" y="907567"/>
                  </a:lnTo>
                  <a:lnTo>
                    <a:pt x="5948426" y="911758"/>
                  </a:lnTo>
                  <a:lnTo>
                    <a:pt x="5942787" y="915835"/>
                  </a:lnTo>
                  <a:lnTo>
                    <a:pt x="5940361" y="919022"/>
                  </a:lnTo>
                  <a:lnTo>
                    <a:pt x="5942965" y="920546"/>
                  </a:lnTo>
                  <a:lnTo>
                    <a:pt x="5948692" y="916533"/>
                  </a:lnTo>
                  <a:lnTo>
                    <a:pt x="5958103" y="910894"/>
                  </a:lnTo>
                  <a:lnTo>
                    <a:pt x="5964123" y="906399"/>
                  </a:lnTo>
                  <a:lnTo>
                    <a:pt x="5972568" y="902830"/>
                  </a:lnTo>
                  <a:lnTo>
                    <a:pt x="5979515" y="901877"/>
                  </a:lnTo>
                  <a:lnTo>
                    <a:pt x="5978512" y="903605"/>
                  </a:lnTo>
                  <a:lnTo>
                    <a:pt x="5981243" y="901661"/>
                  </a:lnTo>
                  <a:lnTo>
                    <a:pt x="5992152" y="899363"/>
                  </a:lnTo>
                  <a:lnTo>
                    <a:pt x="5995987" y="895616"/>
                  </a:lnTo>
                  <a:close/>
                </a:path>
                <a:path w="6018530" h="1216659">
                  <a:moveTo>
                    <a:pt x="6018314" y="890079"/>
                  </a:moveTo>
                  <a:lnTo>
                    <a:pt x="6015850" y="888923"/>
                  </a:lnTo>
                  <a:lnTo>
                    <a:pt x="6007392" y="892454"/>
                  </a:lnTo>
                  <a:lnTo>
                    <a:pt x="6002553" y="897953"/>
                  </a:lnTo>
                  <a:lnTo>
                    <a:pt x="6015571" y="892136"/>
                  </a:lnTo>
                  <a:lnTo>
                    <a:pt x="6018314" y="890079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5842449" y="1120384"/>
              <a:ext cx="2083706" cy="2083706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17788840" y="1411826"/>
              <a:ext cx="165735" cy="67945"/>
            </a:xfrm>
            <a:custGeom>
              <a:avLst/>
              <a:gdLst/>
              <a:ahLst/>
              <a:cxnLst/>
              <a:rect l="l" t="t" r="r" b="b"/>
              <a:pathLst>
                <a:path w="165734" h="67944">
                  <a:moveTo>
                    <a:pt x="42278" y="33820"/>
                  </a:moveTo>
                  <a:lnTo>
                    <a:pt x="42265" y="29133"/>
                  </a:lnTo>
                  <a:lnTo>
                    <a:pt x="40627" y="25196"/>
                  </a:lnTo>
                  <a:lnTo>
                    <a:pt x="37299" y="21894"/>
                  </a:lnTo>
                  <a:lnTo>
                    <a:pt x="34023" y="18592"/>
                  </a:lnTo>
                  <a:lnTo>
                    <a:pt x="30035" y="16929"/>
                  </a:lnTo>
                  <a:lnTo>
                    <a:pt x="25374" y="16929"/>
                  </a:lnTo>
                  <a:lnTo>
                    <a:pt x="25374" y="35318"/>
                  </a:lnTo>
                  <a:lnTo>
                    <a:pt x="25374" y="36550"/>
                  </a:lnTo>
                  <a:lnTo>
                    <a:pt x="25158" y="37045"/>
                  </a:lnTo>
                  <a:lnTo>
                    <a:pt x="24333" y="37871"/>
                  </a:lnTo>
                  <a:lnTo>
                    <a:pt x="23825" y="38087"/>
                  </a:lnTo>
                  <a:lnTo>
                    <a:pt x="18440" y="38087"/>
                  </a:lnTo>
                  <a:lnTo>
                    <a:pt x="17932" y="37871"/>
                  </a:lnTo>
                  <a:lnTo>
                    <a:pt x="17119" y="37045"/>
                  </a:lnTo>
                  <a:lnTo>
                    <a:pt x="16916" y="36550"/>
                  </a:lnTo>
                  <a:lnTo>
                    <a:pt x="16916" y="35318"/>
                  </a:lnTo>
                  <a:lnTo>
                    <a:pt x="17119" y="34861"/>
                  </a:lnTo>
                  <a:lnTo>
                    <a:pt x="17513" y="34442"/>
                  </a:lnTo>
                  <a:lnTo>
                    <a:pt x="17932" y="34048"/>
                  </a:lnTo>
                  <a:lnTo>
                    <a:pt x="18440" y="33820"/>
                  </a:lnTo>
                  <a:lnTo>
                    <a:pt x="23825" y="33820"/>
                  </a:lnTo>
                  <a:lnTo>
                    <a:pt x="24333" y="34048"/>
                  </a:lnTo>
                  <a:lnTo>
                    <a:pt x="25158" y="34861"/>
                  </a:lnTo>
                  <a:lnTo>
                    <a:pt x="25374" y="35318"/>
                  </a:lnTo>
                  <a:lnTo>
                    <a:pt x="25374" y="16929"/>
                  </a:lnTo>
                  <a:lnTo>
                    <a:pt x="12242" y="16929"/>
                  </a:lnTo>
                  <a:lnTo>
                    <a:pt x="8267" y="18592"/>
                  </a:lnTo>
                  <a:lnTo>
                    <a:pt x="1676" y="25158"/>
                  </a:lnTo>
                  <a:lnTo>
                    <a:pt x="0" y="29133"/>
                  </a:lnTo>
                  <a:lnTo>
                    <a:pt x="0" y="55410"/>
                  </a:lnTo>
                  <a:lnTo>
                    <a:pt x="1676" y="59385"/>
                  </a:lnTo>
                  <a:lnTo>
                    <a:pt x="8229" y="65989"/>
                  </a:lnTo>
                  <a:lnTo>
                    <a:pt x="12192" y="67640"/>
                  </a:lnTo>
                  <a:lnTo>
                    <a:pt x="34988" y="67640"/>
                  </a:lnTo>
                  <a:lnTo>
                    <a:pt x="35966" y="67233"/>
                  </a:lnTo>
                  <a:lnTo>
                    <a:pt x="37604" y="65608"/>
                  </a:lnTo>
                  <a:lnTo>
                    <a:pt x="38023" y="64604"/>
                  </a:lnTo>
                  <a:lnTo>
                    <a:pt x="38023" y="53797"/>
                  </a:lnTo>
                  <a:lnTo>
                    <a:pt x="37604" y="52819"/>
                  </a:lnTo>
                  <a:lnTo>
                    <a:pt x="35966" y="51181"/>
                  </a:lnTo>
                  <a:lnTo>
                    <a:pt x="34988" y="50761"/>
                  </a:lnTo>
                  <a:lnTo>
                    <a:pt x="18415" y="50761"/>
                  </a:lnTo>
                  <a:lnTo>
                    <a:pt x="17919" y="50558"/>
                  </a:lnTo>
                  <a:lnTo>
                    <a:pt x="17500" y="50152"/>
                  </a:lnTo>
                  <a:lnTo>
                    <a:pt x="17106" y="49733"/>
                  </a:lnTo>
                  <a:lnTo>
                    <a:pt x="16878" y="49225"/>
                  </a:lnTo>
                  <a:lnTo>
                    <a:pt x="16878" y="48069"/>
                  </a:lnTo>
                  <a:lnTo>
                    <a:pt x="17106" y="47561"/>
                  </a:lnTo>
                  <a:lnTo>
                    <a:pt x="17500" y="47117"/>
                  </a:lnTo>
                  <a:lnTo>
                    <a:pt x="17919" y="46710"/>
                  </a:lnTo>
                  <a:lnTo>
                    <a:pt x="18415" y="46507"/>
                  </a:lnTo>
                  <a:lnTo>
                    <a:pt x="36131" y="46507"/>
                  </a:lnTo>
                  <a:lnTo>
                    <a:pt x="38125" y="45681"/>
                  </a:lnTo>
                  <a:lnTo>
                    <a:pt x="39763" y="44018"/>
                  </a:lnTo>
                  <a:lnTo>
                    <a:pt x="41427" y="42392"/>
                  </a:lnTo>
                  <a:lnTo>
                    <a:pt x="42278" y="40411"/>
                  </a:lnTo>
                  <a:lnTo>
                    <a:pt x="42278" y="38087"/>
                  </a:lnTo>
                  <a:lnTo>
                    <a:pt x="42278" y="33820"/>
                  </a:lnTo>
                  <a:close/>
                </a:path>
                <a:path w="165734" h="67944">
                  <a:moveTo>
                    <a:pt x="79959" y="19989"/>
                  </a:moveTo>
                  <a:lnTo>
                    <a:pt x="79552" y="18986"/>
                  </a:lnTo>
                  <a:lnTo>
                    <a:pt x="77889" y="17360"/>
                  </a:lnTo>
                  <a:lnTo>
                    <a:pt x="76898" y="16941"/>
                  </a:lnTo>
                  <a:lnTo>
                    <a:pt x="58369" y="16941"/>
                  </a:lnTo>
                  <a:lnTo>
                    <a:pt x="54394" y="18592"/>
                  </a:lnTo>
                  <a:lnTo>
                    <a:pt x="47815" y="25196"/>
                  </a:lnTo>
                  <a:lnTo>
                    <a:pt x="46164" y="29171"/>
                  </a:lnTo>
                  <a:lnTo>
                    <a:pt x="46164" y="64579"/>
                  </a:lnTo>
                  <a:lnTo>
                    <a:pt x="46570" y="65582"/>
                  </a:lnTo>
                  <a:lnTo>
                    <a:pt x="48196" y="67221"/>
                  </a:lnTo>
                  <a:lnTo>
                    <a:pt x="49199" y="67640"/>
                  </a:lnTo>
                  <a:lnTo>
                    <a:pt x="50380" y="67627"/>
                  </a:lnTo>
                  <a:lnTo>
                    <a:pt x="59994" y="67627"/>
                  </a:lnTo>
                  <a:lnTo>
                    <a:pt x="60985" y="67208"/>
                  </a:lnTo>
                  <a:lnTo>
                    <a:pt x="62636" y="65582"/>
                  </a:lnTo>
                  <a:lnTo>
                    <a:pt x="63030" y="64604"/>
                  </a:lnTo>
                  <a:lnTo>
                    <a:pt x="63030" y="36880"/>
                  </a:lnTo>
                  <a:lnTo>
                    <a:pt x="63449" y="35864"/>
                  </a:lnTo>
                  <a:lnTo>
                    <a:pt x="65100" y="34239"/>
                  </a:lnTo>
                  <a:lnTo>
                    <a:pt x="66116" y="33820"/>
                  </a:lnTo>
                  <a:lnTo>
                    <a:pt x="76898" y="33820"/>
                  </a:lnTo>
                  <a:lnTo>
                    <a:pt x="77914" y="33413"/>
                  </a:lnTo>
                  <a:lnTo>
                    <a:pt x="79552" y="31737"/>
                  </a:lnTo>
                  <a:lnTo>
                    <a:pt x="79959" y="30759"/>
                  </a:lnTo>
                  <a:lnTo>
                    <a:pt x="79959" y="19989"/>
                  </a:lnTo>
                  <a:close/>
                </a:path>
                <a:path w="165734" h="67944">
                  <a:moveTo>
                    <a:pt x="117665" y="19989"/>
                  </a:moveTo>
                  <a:lnTo>
                    <a:pt x="117259" y="18999"/>
                  </a:lnTo>
                  <a:lnTo>
                    <a:pt x="115608" y="17348"/>
                  </a:lnTo>
                  <a:lnTo>
                    <a:pt x="114604" y="16929"/>
                  </a:lnTo>
                  <a:lnTo>
                    <a:pt x="96062" y="16929"/>
                  </a:lnTo>
                  <a:lnTo>
                    <a:pt x="92100" y="18605"/>
                  </a:lnTo>
                  <a:lnTo>
                    <a:pt x="85509" y="25196"/>
                  </a:lnTo>
                  <a:lnTo>
                    <a:pt x="83845" y="29171"/>
                  </a:lnTo>
                  <a:lnTo>
                    <a:pt x="83845" y="55422"/>
                  </a:lnTo>
                  <a:lnTo>
                    <a:pt x="85509" y="59397"/>
                  </a:lnTo>
                  <a:lnTo>
                    <a:pt x="92125" y="65989"/>
                  </a:lnTo>
                  <a:lnTo>
                    <a:pt x="96088" y="67652"/>
                  </a:lnTo>
                  <a:lnTo>
                    <a:pt x="100749" y="67640"/>
                  </a:lnTo>
                  <a:lnTo>
                    <a:pt x="114604" y="67640"/>
                  </a:lnTo>
                  <a:lnTo>
                    <a:pt x="115608" y="67221"/>
                  </a:lnTo>
                  <a:lnTo>
                    <a:pt x="117259" y="65570"/>
                  </a:lnTo>
                  <a:lnTo>
                    <a:pt x="117665" y="64554"/>
                  </a:lnTo>
                  <a:lnTo>
                    <a:pt x="117665" y="53771"/>
                  </a:lnTo>
                  <a:lnTo>
                    <a:pt x="117259" y="52793"/>
                  </a:lnTo>
                  <a:lnTo>
                    <a:pt x="115608" y="51142"/>
                  </a:lnTo>
                  <a:lnTo>
                    <a:pt x="114604" y="50736"/>
                  </a:lnTo>
                  <a:lnTo>
                    <a:pt x="103809" y="50736"/>
                  </a:lnTo>
                  <a:lnTo>
                    <a:pt x="102806" y="50317"/>
                  </a:lnTo>
                  <a:lnTo>
                    <a:pt x="101168" y="48679"/>
                  </a:lnTo>
                  <a:lnTo>
                    <a:pt x="100749" y="47663"/>
                  </a:lnTo>
                  <a:lnTo>
                    <a:pt x="100749" y="36880"/>
                  </a:lnTo>
                  <a:lnTo>
                    <a:pt x="101168" y="35852"/>
                  </a:lnTo>
                  <a:lnTo>
                    <a:pt x="102819" y="34226"/>
                  </a:lnTo>
                  <a:lnTo>
                    <a:pt x="103822" y="33807"/>
                  </a:lnTo>
                  <a:lnTo>
                    <a:pt x="114604" y="33807"/>
                  </a:lnTo>
                  <a:lnTo>
                    <a:pt x="115608" y="33413"/>
                  </a:lnTo>
                  <a:lnTo>
                    <a:pt x="117259" y="31737"/>
                  </a:lnTo>
                  <a:lnTo>
                    <a:pt x="117665" y="30772"/>
                  </a:lnTo>
                  <a:lnTo>
                    <a:pt x="117665" y="19989"/>
                  </a:lnTo>
                  <a:close/>
                </a:path>
                <a:path w="165734" h="67944">
                  <a:moveTo>
                    <a:pt x="165684" y="29171"/>
                  </a:moveTo>
                  <a:lnTo>
                    <a:pt x="164033" y="25184"/>
                  </a:lnTo>
                  <a:lnTo>
                    <a:pt x="157429" y="18592"/>
                  </a:lnTo>
                  <a:lnTo>
                    <a:pt x="153441" y="16916"/>
                  </a:lnTo>
                  <a:lnTo>
                    <a:pt x="140296" y="16916"/>
                  </a:lnTo>
                  <a:lnTo>
                    <a:pt x="140296" y="3060"/>
                  </a:lnTo>
                  <a:lnTo>
                    <a:pt x="139890" y="2057"/>
                  </a:lnTo>
                  <a:lnTo>
                    <a:pt x="138252" y="419"/>
                  </a:lnTo>
                  <a:lnTo>
                    <a:pt x="137261" y="0"/>
                  </a:lnTo>
                  <a:lnTo>
                    <a:pt x="126466" y="0"/>
                  </a:lnTo>
                  <a:lnTo>
                    <a:pt x="125463" y="419"/>
                  </a:lnTo>
                  <a:lnTo>
                    <a:pt x="123837" y="2070"/>
                  </a:lnTo>
                  <a:lnTo>
                    <a:pt x="123431" y="3060"/>
                  </a:lnTo>
                  <a:lnTo>
                    <a:pt x="123431" y="64566"/>
                  </a:lnTo>
                  <a:lnTo>
                    <a:pt x="123837" y="65570"/>
                  </a:lnTo>
                  <a:lnTo>
                    <a:pt x="125463" y="67208"/>
                  </a:lnTo>
                  <a:lnTo>
                    <a:pt x="126466" y="67614"/>
                  </a:lnTo>
                  <a:lnTo>
                    <a:pt x="127647" y="67614"/>
                  </a:lnTo>
                  <a:lnTo>
                    <a:pt x="137261" y="67614"/>
                  </a:lnTo>
                  <a:lnTo>
                    <a:pt x="138252" y="67208"/>
                  </a:lnTo>
                  <a:lnTo>
                    <a:pt x="139903" y="65595"/>
                  </a:lnTo>
                  <a:lnTo>
                    <a:pt x="140296" y="64579"/>
                  </a:lnTo>
                  <a:lnTo>
                    <a:pt x="140296" y="36880"/>
                  </a:lnTo>
                  <a:lnTo>
                    <a:pt x="140716" y="35877"/>
                  </a:lnTo>
                  <a:lnTo>
                    <a:pt x="142367" y="34226"/>
                  </a:lnTo>
                  <a:lnTo>
                    <a:pt x="143408" y="33807"/>
                  </a:lnTo>
                  <a:lnTo>
                    <a:pt x="145719" y="33807"/>
                  </a:lnTo>
                  <a:lnTo>
                    <a:pt x="146710" y="34213"/>
                  </a:lnTo>
                  <a:lnTo>
                    <a:pt x="148361" y="35877"/>
                  </a:lnTo>
                  <a:lnTo>
                    <a:pt x="148780" y="36880"/>
                  </a:lnTo>
                  <a:lnTo>
                    <a:pt x="148780" y="64566"/>
                  </a:lnTo>
                  <a:lnTo>
                    <a:pt x="149199" y="65570"/>
                  </a:lnTo>
                  <a:lnTo>
                    <a:pt x="150825" y="67208"/>
                  </a:lnTo>
                  <a:lnTo>
                    <a:pt x="151815" y="67614"/>
                  </a:lnTo>
                  <a:lnTo>
                    <a:pt x="162598" y="67614"/>
                  </a:lnTo>
                  <a:lnTo>
                    <a:pt x="163601" y="67208"/>
                  </a:lnTo>
                  <a:lnTo>
                    <a:pt x="165265" y="65595"/>
                  </a:lnTo>
                  <a:lnTo>
                    <a:pt x="165684" y="64579"/>
                  </a:lnTo>
                  <a:lnTo>
                    <a:pt x="165684" y="29171"/>
                  </a:lnTo>
                  <a:close/>
                </a:path>
              </a:pathLst>
            </a:custGeom>
            <a:solidFill>
              <a:srgbClr val="12151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7706263" y="1198479"/>
              <a:ext cx="238760" cy="179070"/>
            </a:xfrm>
            <a:custGeom>
              <a:avLst/>
              <a:gdLst/>
              <a:ahLst/>
              <a:cxnLst/>
              <a:rect l="l" t="t" r="r" b="b"/>
              <a:pathLst>
                <a:path w="238759" h="179069">
                  <a:moveTo>
                    <a:pt x="59512" y="10756"/>
                  </a:moveTo>
                  <a:lnTo>
                    <a:pt x="58064" y="7277"/>
                  </a:lnTo>
                  <a:lnTo>
                    <a:pt x="55143" y="4368"/>
                  </a:lnTo>
                  <a:lnTo>
                    <a:pt x="52336" y="1447"/>
                  </a:lnTo>
                  <a:lnTo>
                    <a:pt x="48844" y="0"/>
                  </a:lnTo>
                  <a:lnTo>
                    <a:pt x="10756" y="0"/>
                  </a:lnTo>
                  <a:lnTo>
                    <a:pt x="7251" y="1447"/>
                  </a:lnTo>
                  <a:lnTo>
                    <a:pt x="1447" y="7175"/>
                  </a:lnTo>
                  <a:lnTo>
                    <a:pt x="0" y="10668"/>
                  </a:lnTo>
                  <a:lnTo>
                    <a:pt x="0" y="167932"/>
                  </a:lnTo>
                  <a:lnTo>
                    <a:pt x="1447" y="171411"/>
                  </a:lnTo>
                  <a:lnTo>
                    <a:pt x="7175" y="177241"/>
                  </a:lnTo>
                  <a:lnTo>
                    <a:pt x="10668" y="178689"/>
                  </a:lnTo>
                  <a:lnTo>
                    <a:pt x="48755" y="178689"/>
                  </a:lnTo>
                  <a:lnTo>
                    <a:pt x="52260" y="177241"/>
                  </a:lnTo>
                  <a:lnTo>
                    <a:pt x="57886" y="171678"/>
                  </a:lnTo>
                  <a:lnTo>
                    <a:pt x="59321" y="168414"/>
                  </a:lnTo>
                  <a:lnTo>
                    <a:pt x="59486" y="164566"/>
                  </a:lnTo>
                  <a:lnTo>
                    <a:pt x="59512" y="10756"/>
                  </a:lnTo>
                  <a:close/>
                </a:path>
                <a:path w="238759" h="179069">
                  <a:moveTo>
                    <a:pt x="148932" y="10756"/>
                  </a:moveTo>
                  <a:lnTo>
                    <a:pt x="147472" y="7277"/>
                  </a:lnTo>
                  <a:lnTo>
                    <a:pt x="144564" y="4368"/>
                  </a:lnTo>
                  <a:lnTo>
                    <a:pt x="141757" y="1447"/>
                  </a:lnTo>
                  <a:lnTo>
                    <a:pt x="138264" y="0"/>
                  </a:lnTo>
                  <a:lnTo>
                    <a:pt x="100190" y="0"/>
                  </a:lnTo>
                  <a:lnTo>
                    <a:pt x="96685" y="1447"/>
                  </a:lnTo>
                  <a:lnTo>
                    <a:pt x="90868" y="7175"/>
                  </a:lnTo>
                  <a:lnTo>
                    <a:pt x="89408" y="10668"/>
                  </a:lnTo>
                  <a:lnTo>
                    <a:pt x="89408" y="167932"/>
                  </a:lnTo>
                  <a:lnTo>
                    <a:pt x="90868" y="171411"/>
                  </a:lnTo>
                  <a:lnTo>
                    <a:pt x="96596" y="177241"/>
                  </a:lnTo>
                  <a:lnTo>
                    <a:pt x="100076" y="178689"/>
                  </a:lnTo>
                  <a:lnTo>
                    <a:pt x="138176" y="178689"/>
                  </a:lnTo>
                  <a:lnTo>
                    <a:pt x="141643" y="177241"/>
                  </a:lnTo>
                  <a:lnTo>
                    <a:pt x="147307" y="171678"/>
                  </a:lnTo>
                  <a:lnTo>
                    <a:pt x="148742" y="168414"/>
                  </a:lnTo>
                  <a:lnTo>
                    <a:pt x="148894" y="164566"/>
                  </a:lnTo>
                  <a:lnTo>
                    <a:pt x="148932" y="10756"/>
                  </a:lnTo>
                  <a:close/>
                </a:path>
                <a:path w="238759" h="179069">
                  <a:moveTo>
                    <a:pt x="238353" y="10756"/>
                  </a:moveTo>
                  <a:lnTo>
                    <a:pt x="236893" y="7277"/>
                  </a:lnTo>
                  <a:lnTo>
                    <a:pt x="233984" y="4368"/>
                  </a:lnTo>
                  <a:lnTo>
                    <a:pt x="231152" y="1447"/>
                  </a:lnTo>
                  <a:lnTo>
                    <a:pt x="227672" y="0"/>
                  </a:lnTo>
                  <a:lnTo>
                    <a:pt x="189585" y="0"/>
                  </a:lnTo>
                  <a:lnTo>
                    <a:pt x="186093" y="1447"/>
                  </a:lnTo>
                  <a:lnTo>
                    <a:pt x="180289" y="7175"/>
                  </a:lnTo>
                  <a:lnTo>
                    <a:pt x="178828" y="10668"/>
                  </a:lnTo>
                  <a:lnTo>
                    <a:pt x="178828" y="167932"/>
                  </a:lnTo>
                  <a:lnTo>
                    <a:pt x="180289" y="171411"/>
                  </a:lnTo>
                  <a:lnTo>
                    <a:pt x="186004" y="177241"/>
                  </a:lnTo>
                  <a:lnTo>
                    <a:pt x="189484" y="178689"/>
                  </a:lnTo>
                  <a:lnTo>
                    <a:pt x="227571" y="178689"/>
                  </a:lnTo>
                  <a:lnTo>
                    <a:pt x="231076" y="177241"/>
                  </a:lnTo>
                  <a:lnTo>
                    <a:pt x="236715" y="171678"/>
                  </a:lnTo>
                  <a:lnTo>
                    <a:pt x="238137" y="168414"/>
                  </a:lnTo>
                  <a:lnTo>
                    <a:pt x="238315" y="164566"/>
                  </a:lnTo>
                  <a:lnTo>
                    <a:pt x="238353" y="10756"/>
                  </a:lnTo>
                  <a:close/>
                </a:path>
              </a:pathLst>
            </a:custGeom>
            <a:solidFill>
              <a:srgbClr val="CE1F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7706265" y="1412244"/>
              <a:ext cx="76200" cy="67310"/>
            </a:xfrm>
            <a:custGeom>
              <a:avLst/>
              <a:gdLst/>
              <a:ahLst/>
              <a:cxnLst/>
              <a:rect l="l" t="t" r="r" b="b"/>
              <a:pathLst>
                <a:path w="76200" h="67309">
                  <a:moveTo>
                    <a:pt x="61652" y="0"/>
                  </a:moveTo>
                  <a:lnTo>
                    <a:pt x="56071" y="0"/>
                  </a:lnTo>
                  <a:lnTo>
                    <a:pt x="54186" y="188"/>
                  </a:lnTo>
                  <a:lnTo>
                    <a:pt x="38187" y="34051"/>
                  </a:lnTo>
                  <a:lnTo>
                    <a:pt x="37642" y="34051"/>
                  </a:lnTo>
                  <a:lnTo>
                    <a:pt x="19077" y="0"/>
                  </a:lnTo>
                  <a:lnTo>
                    <a:pt x="11685" y="0"/>
                  </a:lnTo>
                  <a:lnTo>
                    <a:pt x="0" y="58333"/>
                  </a:lnTo>
                  <a:lnTo>
                    <a:pt x="0" y="62835"/>
                  </a:lnTo>
                  <a:lnTo>
                    <a:pt x="910" y="64689"/>
                  </a:lnTo>
                  <a:lnTo>
                    <a:pt x="4544" y="66710"/>
                  </a:lnTo>
                  <a:lnTo>
                    <a:pt x="7005" y="67223"/>
                  </a:lnTo>
                  <a:lnTo>
                    <a:pt x="10125" y="67223"/>
                  </a:lnTo>
                  <a:lnTo>
                    <a:pt x="19591" y="26794"/>
                  </a:lnTo>
                  <a:lnTo>
                    <a:pt x="19800" y="22501"/>
                  </a:lnTo>
                  <a:lnTo>
                    <a:pt x="20344" y="22501"/>
                  </a:lnTo>
                  <a:lnTo>
                    <a:pt x="21067" y="25486"/>
                  </a:lnTo>
                  <a:lnTo>
                    <a:pt x="28910" y="49998"/>
                  </a:lnTo>
                  <a:lnTo>
                    <a:pt x="30009" y="51129"/>
                  </a:lnTo>
                  <a:lnTo>
                    <a:pt x="33423" y="52417"/>
                  </a:lnTo>
                  <a:lnTo>
                    <a:pt x="35580" y="52752"/>
                  </a:lnTo>
                  <a:lnTo>
                    <a:pt x="40145" y="52752"/>
                  </a:lnTo>
                  <a:lnTo>
                    <a:pt x="55160" y="23067"/>
                  </a:lnTo>
                  <a:lnTo>
                    <a:pt x="55705" y="23067"/>
                  </a:lnTo>
                  <a:lnTo>
                    <a:pt x="57160" y="63024"/>
                  </a:lnTo>
                  <a:lnTo>
                    <a:pt x="64333" y="67223"/>
                  </a:lnTo>
                  <a:lnTo>
                    <a:pt x="69128" y="67223"/>
                  </a:lnTo>
                  <a:lnTo>
                    <a:pt x="70846" y="67055"/>
                  </a:lnTo>
                  <a:lnTo>
                    <a:pt x="73537" y="66406"/>
                  </a:lnTo>
                  <a:lnTo>
                    <a:pt x="74814" y="65893"/>
                  </a:lnTo>
                  <a:lnTo>
                    <a:pt x="76060" y="65160"/>
                  </a:lnTo>
                  <a:lnTo>
                    <a:pt x="71976" y="15695"/>
                  </a:lnTo>
                  <a:lnTo>
                    <a:pt x="71013" y="7528"/>
                  </a:lnTo>
                  <a:lnTo>
                    <a:pt x="70353" y="4135"/>
                  </a:lnTo>
                  <a:lnTo>
                    <a:pt x="69055" y="2628"/>
                  </a:lnTo>
                  <a:lnTo>
                    <a:pt x="64563" y="513"/>
                  </a:lnTo>
                  <a:lnTo>
                    <a:pt x="61652" y="0"/>
                  </a:lnTo>
                  <a:close/>
                </a:path>
              </a:pathLst>
            </a:custGeom>
            <a:solidFill>
              <a:srgbClr val="1114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18005273" y="1428755"/>
              <a:ext cx="88900" cy="50800"/>
            </a:xfrm>
            <a:custGeom>
              <a:avLst/>
              <a:gdLst/>
              <a:ahLst/>
              <a:cxnLst/>
              <a:rect l="l" t="t" r="r" b="b"/>
              <a:pathLst>
                <a:path w="88900" h="50800">
                  <a:moveTo>
                    <a:pt x="42278" y="16891"/>
                  </a:moveTo>
                  <a:lnTo>
                    <a:pt x="42265" y="12204"/>
                  </a:lnTo>
                  <a:lnTo>
                    <a:pt x="40601" y="8267"/>
                  </a:lnTo>
                  <a:lnTo>
                    <a:pt x="37274" y="4965"/>
                  </a:lnTo>
                  <a:lnTo>
                    <a:pt x="33997" y="1663"/>
                  </a:lnTo>
                  <a:lnTo>
                    <a:pt x="30022" y="0"/>
                  </a:lnTo>
                  <a:lnTo>
                    <a:pt x="25361" y="0"/>
                  </a:lnTo>
                  <a:lnTo>
                    <a:pt x="25361" y="18389"/>
                  </a:lnTo>
                  <a:lnTo>
                    <a:pt x="25361" y="19621"/>
                  </a:lnTo>
                  <a:lnTo>
                    <a:pt x="25146" y="20116"/>
                  </a:lnTo>
                  <a:lnTo>
                    <a:pt x="24333" y="20942"/>
                  </a:lnTo>
                  <a:lnTo>
                    <a:pt x="23825" y="21158"/>
                  </a:lnTo>
                  <a:lnTo>
                    <a:pt x="18415" y="21158"/>
                  </a:lnTo>
                  <a:lnTo>
                    <a:pt x="17932" y="20942"/>
                  </a:lnTo>
                  <a:lnTo>
                    <a:pt x="17106" y="20116"/>
                  </a:lnTo>
                  <a:lnTo>
                    <a:pt x="16903" y="19621"/>
                  </a:lnTo>
                  <a:lnTo>
                    <a:pt x="16903" y="18389"/>
                  </a:lnTo>
                  <a:lnTo>
                    <a:pt x="17106" y="17932"/>
                  </a:lnTo>
                  <a:lnTo>
                    <a:pt x="17932" y="17119"/>
                  </a:lnTo>
                  <a:lnTo>
                    <a:pt x="18415" y="16891"/>
                  </a:lnTo>
                  <a:lnTo>
                    <a:pt x="23825" y="16891"/>
                  </a:lnTo>
                  <a:lnTo>
                    <a:pt x="24333" y="17119"/>
                  </a:lnTo>
                  <a:lnTo>
                    <a:pt x="25146" y="17932"/>
                  </a:lnTo>
                  <a:lnTo>
                    <a:pt x="25361" y="18389"/>
                  </a:lnTo>
                  <a:lnTo>
                    <a:pt x="25361" y="0"/>
                  </a:lnTo>
                  <a:lnTo>
                    <a:pt x="12230" y="0"/>
                  </a:lnTo>
                  <a:lnTo>
                    <a:pt x="8267" y="1663"/>
                  </a:lnTo>
                  <a:lnTo>
                    <a:pt x="1651" y="8229"/>
                  </a:lnTo>
                  <a:lnTo>
                    <a:pt x="0" y="12204"/>
                  </a:lnTo>
                  <a:lnTo>
                    <a:pt x="0" y="38481"/>
                  </a:lnTo>
                  <a:lnTo>
                    <a:pt x="1651" y="42456"/>
                  </a:lnTo>
                  <a:lnTo>
                    <a:pt x="8229" y="49060"/>
                  </a:lnTo>
                  <a:lnTo>
                    <a:pt x="12192" y="50711"/>
                  </a:lnTo>
                  <a:lnTo>
                    <a:pt x="34950" y="50711"/>
                  </a:lnTo>
                  <a:lnTo>
                    <a:pt x="35966" y="50304"/>
                  </a:lnTo>
                  <a:lnTo>
                    <a:pt x="36766" y="49479"/>
                  </a:lnTo>
                  <a:lnTo>
                    <a:pt x="37604" y="48679"/>
                  </a:lnTo>
                  <a:lnTo>
                    <a:pt x="38011" y="47675"/>
                  </a:lnTo>
                  <a:lnTo>
                    <a:pt x="38011" y="36868"/>
                  </a:lnTo>
                  <a:lnTo>
                    <a:pt x="37604" y="35890"/>
                  </a:lnTo>
                  <a:lnTo>
                    <a:pt x="35941" y="34251"/>
                  </a:lnTo>
                  <a:lnTo>
                    <a:pt x="34950" y="33832"/>
                  </a:lnTo>
                  <a:lnTo>
                    <a:pt x="18415" y="33832"/>
                  </a:lnTo>
                  <a:lnTo>
                    <a:pt x="17907" y="33629"/>
                  </a:lnTo>
                  <a:lnTo>
                    <a:pt x="17081" y="32804"/>
                  </a:lnTo>
                  <a:lnTo>
                    <a:pt x="16878" y="32296"/>
                  </a:lnTo>
                  <a:lnTo>
                    <a:pt x="16878" y="31140"/>
                  </a:lnTo>
                  <a:lnTo>
                    <a:pt x="17081" y="30632"/>
                  </a:lnTo>
                  <a:lnTo>
                    <a:pt x="17487" y="30187"/>
                  </a:lnTo>
                  <a:lnTo>
                    <a:pt x="17907" y="29781"/>
                  </a:lnTo>
                  <a:lnTo>
                    <a:pt x="18415" y="29578"/>
                  </a:lnTo>
                  <a:lnTo>
                    <a:pt x="36106" y="29578"/>
                  </a:lnTo>
                  <a:lnTo>
                    <a:pt x="38100" y="28752"/>
                  </a:lnTo>
                  <a:lnTo>
                    <a:pt x="41427" y="25463"/>
                  </a:lnTo>
                  <a:lnTo>
                    <a:pt x="42278" y="23482"/>
                  </a:lnTo>
                  <a:lnTo>
                    <a:pt x="42278" y="21158"/>
                  </a:lnTo>
                  <a:lnTo>
                    <a:pt x="42278" y="16891"/>
                  </a:lnTo>
                  <a:close/>
                </a:path>
                <a:path w="88900" h="50800">
                  <a:moveTo>
                    <a:pt x="88404" y="3060"/>
                  </a:moveTo>
                  <a:lnTo>
                    <a:pt x="87998" y="2070"/>
                  </a:lnTo>
                  <a:lnTo>
                    <a:pt x="86321" y="419"/>
                  </a:lnTo>
                  <a:lnTo>
                    <a:pt x="85318" y="0"/>
                  </a:lnTo>
                  <a:lnTo>
                    <a:pt x="74536" y="0"/>
                  </a:lnTo>
                  <a:lnTo>
                    <a:pt x="73545" y="419"/>
                  </a:lnTo>
                  <a:lnTo>
                    <a:pt x="71920" y="2070"/>
                  </a:lnTo>
                  <a:lnTo>
                    <a:pt x="71501" y="3060"/>
                  </a:lnTo>
                  <a:lnTo>
                    <a:pt x="71501" y="18072"/>
                  </a:lnTo>
                  <a:lnTo>
                    <a:pt x="71069" y="19088"/>
                  </a:lnTo>
                  <a:lnTo>
                    <a:pt x="69418" y="20726"/>
                  </a:lnTo>
                  <a:lnTo>
                    <a:pt x="68465" y="21132"/>
                  </a:lnTo>
                  <a:lnTo>
                    <a:pt x="66078" y="21132"/>
                  </a:lnTo>
                  <a:lnTo>
                    <a:pt x="65100" y="20726"/>
                  </a:lnTo>
                  <a:lnTo>
                    <a:pt x="63449" y="19075"/>
                  </a:lnTo>
                  <a:lnTo>
                    <a:pt x="63030" y="18072"/>
                  </a:lnTo>
                  <a:lnTo>
                    <a:pt x="63030" y="3060"/>
                  </a:lnTo>
                  <a:lnTo>
                    <a:pt x="62611" y="2070"/>
                  </a:lnTo>
                  <a:lnTo>
                    <a:pt x="60972" y="419"/>
                  </a:lnTo>
                  <a:lnTo>
                    <a:pt x="59969" y="0"/>
                  </a:lnTo>
                  <a:lnTo>
                    <a:pt x="49199" y="0"/>
                  </a:lnTo>
                  <a:lnTo>
                    <a:pt x="48196" y="419"/>
                  </a:lnTo>
                  <a:lnTo>
                    <a:pt x="47345" y="1244"/>
                  </a:lnTo>
                  <a:lnTo>
                    <a:pt x="46545" y="2070"/>
                  </a:lnTo>
                  <a:lnTo>
                    <a:pt x="46151" y="3060"/>
                  </a:lnTo>
                  <a:lnTo>
                    <a:pt x="46151" y="19227"/>
                  </a:lnTo>
                  <a:lnTo>
                    <a:pt x="46951" y="21234"/>
                  </a:lnTo>
                  <a:lnTo>
                    <a:pt x="48590" y="22885"/>
                  </a:lnTo>
                  <a:lnTo>
                    <a:pt x="50253" y="24523"/>
                  </a:lnTo>
                  <a:lnTo>
                    <a:pt x="52260" y="25349"/>
                  </a:lnTo>
                  <a:lnTo>
                    <a:pt x="50253" y="26174"/>
                  </a:lnTo>
                  <a:lnTo>
                    <a:pt x="46951" y="29476"/>
                  </a:lnTo>
                  <a:lnTo>
                    <a:pt x="46151" y="31483"/>
                  </a:lnTo>
                  <a:lnTo>
                    <a:pt x="46151" y="47663"/>
                  </a:lnTo>
                  <a:lnTo>
                    <a:pt x="46545" y="48666"/>
                  </a:lnTo>
                  <a:lnTo>
                    <a:pt x="47345" y="49517"/>
                  </a:lnTo>
                  <a:lnTo>
                    <a:pt x="48196" y="50317"/>
                  </a:lnTo>
                  <a:lnTo>
                    <a:pt x="49199" y="50723"/>
                  </a:lnTo>
                  <a:lnTo>
                    <a:pt x="59969" y="50723"/>
                  </a:lnTo>
                  <a:lnTo>
                    <a:pt x="60972" y="50317"/>
                  </a:lnTo>
                  <a:lnTo>
                    <a:pt x="61798" y="49517"/>
                  </a:lnTo>
                  <a:lnTo>
                    <a:pt x="62611" y="48666"/>
                  </a:lnTo>
                  <a:lnTo>
                    <a:pt x="63030" y="47663"/>
                  </a:lnTo>
                  <a:lnTo>
                    <a:pt x="63030" y="32639"/>
                  </a:lnTo>
                  <a:lnTo>
                    <a:pt x="63449" y="31648"/>
                  </a:lnTo>
                  <a:lnTo>
                    <a:pt x="65100" y="29972"/>
                  </a:lnTo>
                  <a:lnTo>
                    <a:pt x="66116" y="29552"/>
                  </a:lnTo>
                  <a:lnTo>
                    <a:pt x="68453" y="29552"/>
                  </a:lnTo>
                  <a:lnTo>
                    <a:pt x="69418" y="29972"/>
                  </a:lnTo>
                  <a:lnTo>
                    <a:pt x="71069" y="31648"/>
                  </a:lnTo>
                  <a:lnTo>
                    <a:pt x="71501" y="32639"/>
                  </a:lnTo>
                  <a:lnTo>
                    <a:pt x="71501" y="47663"/>
                  </a:lnTo>
                  <a:lnTo>
                    <a:pt x="71920" y="48666"/>
                  </a:lnTo>
                  <a:lnTo>
                    <a:pt x="72720" y="49517"/>
                  </a:lnTo>
                  <a:lnTo>
                    <a:pt x="73545" y="50317"/>
                  </a:lnTo>
                  <a:lnTo>
                    <a:pt x="74536" y="50723"/>
                  </a:lnTo>
                  <a:lnTo>
                    <a:pt x="85318" y="50723"/>
                  </a:lnTo>
                  <a:lnTo>
                    <a:pt x="86321" y="50317"/>
                  </a:lnTo>
                  <a:lnTo>
                    <a:pt x="87172" y="49517"/>
                  </a:lnTo>
                  <a:lnTo>
                    <a:pt x="87998" y="48666"/>
                  </a:lnTo>
                  <a:lnTo>
                    <a:pt x="88404" y="47663"/>
                  </a:lnTo>
                  <a:lnTo>
                    <a:pt x="88404" y="31483"/>
                  </a:lnTo>
                  <a:lnTo>
                    <a:pt x="87604" y="29552"/>
                  </a:lnTo>
                  <a:lnTo>
                    <a:pt x="84251" y="26174"/>
                  </a:lnTo>
                  <a:lnTo>
                    <a:pt x="82245" y="25349"/>
                  </a:lnTo>
                  <a:lnTo>
                    <a:pt x="84251" y="24523"/>
                  </a:lnTo>
                  <a:lnTo>
                    <a:pt x="85928" y="22885"/>
                  </a:lnTo>
                  <a:lnTo>
                    <a:pt x="87579" y="21234"/>
                  </a:lnTo>
                  <a:lnTo>
                    <a:pt x="88404" y="19227"/>
                  </a:lnTo>
                  <a:lnTo>
                    <a:pt x="88404" y="3060"/>
                  </a:lnTo>
                  <a:close/>
                </a:path>
              </a:pathLst>
            </a:custGeom>
            <a:solidFill>
              <a:srgbClr val="12151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17952352" y="1411996"/>
              <a:ext cx="57150" cy="67945"/>
            </a:xfrm>
            <a:custGeom>
              <a:avLst/>
              <a:gdLst/>
              <a:ahLst/>
              <a:cxnLst/>
              <a:rect l="l" t="t" r="r" b="b"/>
              <a:pathLst>
                <a:path w="57150" h="67944">
                  <a:moveTo>
                    <a:pt x="54930" y="0"/>
                  </a:moveTo>
                  <a:lnTo>
                    <a:pt x="4638" y="0"/>
                  </a:lnTo>
                  <a:lnTo>
                    <a:pt x="3015" y="617"/>
                  </a:lnTo>
                  <a:lnTo>
                    <a:pt x="596" y="3109"/>
                  </a:lnTo>
                  <a:lnTo>
                    <a:pt x="0" y="5120"/>
                  </a:lnTo>
                  <a:lnTo>
                    <a:pt x="0" y="9455"/>
                  </a:lnTo>
                  <a:lnTo>
                    <a:pt x="198" y="10879"/>
                  </a:lnTo>
                  <a:lnTo>
                    <a:pt x="1005" y="13507"/>
                  </a:lnTo>
                  <a:lnTo>
                    <a:pt x="1465" y="14575"/>
                  </a:lnTo>
                  <a:lnTo>
                    <a:pt x="1978" y="15381"/>
                  </a:lnTo>
                  <a:lnTo>
                    <a:pt x="18564" y="15381"/>
                  </a:lnTo>
                  <a:lnTo>
                    <a:pt x="18564" y="61704"/>
                  </a:lnTo>
                  <a:lnTo>
                    <a:pt x="19329" y="64071"/>
                  </a:lnTo>
                  <a:lnTo>
                    <a:pt x="22407" y="66772"/>
                  </a:lnTo>
                  <a:lnTo>
                    <a:pt x="25077" y="67463"/>
                  </a:lnTo>
                  <a:lnTo>
                    <a:pt x="30637" y="67463"/>
                  </a:lnTo>
                  <a:lnTo>
                    <a:pt x="35737" y="66919"/>
                  </a:lnTo>
                  <a:lnTo>
                    <a:pt x="37789" y="66469"/>
                  </a:lnTo>
                  <a:lnTo>
                    <a:pt x="37789" y="15381"/>
                  </a:lnTo>
                  <a:lnTo>
                    <a:pt x="52249" y="15381"/>
                  </a:lnTo>
                  <a:lnTo>
                    <a:pt x="53893" y="14743"/>
                  </a:lnTo>
                  <a:lnTo>
                    <a:pt x="56301" y="12177"/>
                  </a:lnTo>
                  <a:lnTo>
                    <a:pt x="56909" y="10188"/>
                  </a:lnTo>
                  <a:lnTo>
                    <a:pt x="56909" y="5926"/>
                  </a:lnTo>
                  <a:lnTo>
                    <a:pt x="56710" y="4512"/>
                  </a:lnTo>
                  <a:lnTo>
                    <a:pt x="56301" y="3204"/>
                  </a:lnTo>
                  <a:lnTo>
                    <a:pt x="55904" y="1874"/>
                  </a:lnTo>
                  <a:lnTo>
                    <a:pt x="55432" y="806"/>
                  </a:lnTo>
                  <a:lnTo>
                    <a:pt x="5493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6763887" y="5832283"/>
              <a:ext cx="2094177" cy="2094177"/>
            </a:xfrm>
            <a:prstGeom prst="rect">
              <a:avLst/>
            </a:prstGeom>
          </p:spPr>
        </p:pic>
        <p:sp>
          <p:nvSpPr>
            <p:cNvPr id="126" name="object 126"/>
            <p:cNvSpPr/>
            <p:nvPr/>
          </p:nvSpPr>
          <p:spPr>
            <a:xfrm>
              <a:off x="18415877" y="5727579"/>
              <a:ext cx="321310" cy="270510"/>
            </a:xfrm>
            <a:custGeom>
              <a:avLst/>
              <a:gdLst/>
              <a:ahLst/>
              <a:cxnLst/>
              <a:rect l="l" t="t" r="r" b="b"/>
              <a:pathLst>
                <a:path w="321309" h="270510">
                  <a:moveTo>
                    <a:pt x="320789" y="39103"/>
                  </a:moveTo>
                  <a:lnTo>
                    <a:pt x="317182" y="23901"/>
                  </a:lnTo>
                  <a:lnTo>
                    <a:pt x="310045" y="14897"/>
                  </a:lnTo>
                  <a:lnTo>
                    <a:pt x="310045" y="39103"/>
                  </a:lnTo>
                  <a:lnTo>
                    <a:pt x="310045" y="135534"/>
                  </a:lnTo>
                  <a:lnTo>
                    <a:pt x="302412" y="174637"/>
                  </a:lnTo>
                  <a:lnTo>
                    <a:pt x="288772" y="196430"/>
                  </a:lnTo>
                  <a:lnTo>
                    <a:pt x="281686" y="201701"/>
                  </a:lnTo>
                  <a:lnTo>
                    <a:pt x="268859" y="207137"/>
                  </a:lnTo>
                  <a:lnTo>
                    <a:pt x="268859" y="218795"/>
                  </a:lnTo>
                  <a:lnTo>
                    <a:pt x="248716" y="235458"/>
                  </a:lnTo>
                  <a:lnTo>
                    <a:pt x="207645" y="253060"/>
                  </a:lnTo>
                  <a:lnTo>
                    <a:pt x="160388" y="259384"/>
                  </a:lnTo>
                  <a:lnTo>
                    <a:pt x="113131" y="253060"/>
                  </a:lnTo>
                  <a:lnTo>
                    <a:pt x="72059" y="235458"/>
                  </a:lnTo>
                  <a:lnTo>
                    <a:pt x="39636" y="208635"/>
                  </a:lnTo>
                  <a:lnTo>
                    <a:pt x="34010" y="199669"/>
                  </a:lnTo>
                  <a:lnTo>
                    <a:pt x="40932" y="195211"/>
                  </a:lnTo>
                  <a:lnTo>
                    <a:pt x="69176" y="184480"/>
                  </a:lnTo>
                  <a:lnTo>
                    <a:pt x="110858" y="182867"/>
                  </a:lnTo>
                  <a:lnTo>
                    <a:pt x="162521" y="202895"/>
                  </a:lnTo>
                  <a:lnTo>
                    <a:pt x="182143" y="213601"/>
                  </a:lnTo>
                  <a:lnTo>
                    <a:pt x="200583" y="220586"/>
                  </a:lnTo>
                  <a:lnTo>
                    <a:pt x="217741" y="224396"/>
                  </a:lnTo>
                  <a:lnTo>
                    <a:pt x="233527" y="225539"/>
                  </a:lnTo>
                  <a:lnTo>
                    <a:pt x="260718" y="221945"/>
                  </a:lnTo>
                  <a:lnTo>
                    <a:pt x="268859" y="218795"/>
                  </a:lnTo>
                  <a:lnTo>
                    <a:pt x="268859" y="207137"/>
                  </a:lnTo>
                  <a:lnTo>
                    <a:pt x="256717" y="212280"/>
                  </a:lnTo>
                  <a:lnTo>
                    <a:pt x="218300" y="213791"/>
                  </a:lnTo>
                  <a:lnTo>
                    <a:pt x="168262" y="193814"/>
                  </a:lnTo>
                  <a:lnTo>
                    <a:pt x="111569" y="172326"/>
                  </a:lnTo>
                  <a:lnTo>
                    <a:pt x="65506" y="174713"/>
                  </a:lnTo>
                  <a:lnTo>
                    <a:pt x="34455" y="186753"/>
                  </a:lnTo>
                  <a:lnTo>
                    <a:pt x="28371" y="190639"/>
                  </a:lnTo>
                  <a:lnTo>
                    <a:pt x="18376" y="174637"/>
                  </a:lnTo>
                  <a:lnTo>
                    <a:pt x="10731" y="135534"/>
                  </a:lnTo>
                  <a:lnTo>
                    <a:pt x="10731" y="39103"/>
                  </a:lnTo>
                  <a:lnTo>
                    <a:pt x="13487" y="28079"/>
                  </a:lnTo>
                  <a:lnTo>
                    <a:pt x="21031" y="19062"/>
                  </a:lnTo>
                  <a:lnTo>
                    <a:pt x="32194" y="12979"/>
                  </a:lnTo>
                  <a:lnTo>
                    <a:pt x="45847" y="10744"/>
                  </a:lnTo>
                  <a:lnTo>
                    <a:pt x="274942" y="10744"/>
                  </a:lnTo>
                  <a:lnTo>
                    <a:pt x="288594" y="12979"/>
                  </a:lnTo>
                  <a:lnTo>
                    <a:pt x="299758" y="19062"/>
                  </a:lnTo>
                  <a:lnTo>
                    <a:pt x="307289" y="28079"/>
                  </a:lnTo>
                  <a:lnTo>
                    <a:pt x="310045" y="39103"/>
                  </a:lnTo>
                  <a:lnTo>
                    <a:pt x="310045" y="14897"/>
                  </a:lnTo>
                  <a:lnTo>
                    <a:pt x="307340" y="11468"/>
                  </a:lnTo>
                  <a:lnTo>
                    <a:pt x="306082" y="10744"/>
                  </a:lnTo>
                  <a:lnTo>
                    <a:pt x="292773" y="3073"/>
                  </a:lnTo>
                  <a:lnTo>
                    <a:pt x="274942" y="0"/>
                  </a:lnTo>
                  <a:lnTo>
                    <a:pt x="45847" y="0"/>
                  </a:lnTo>
                  <a:lnTo>
                    <a:pt x="28016" y="3073"/>
                  </a:lnTo>
                  <a:lnTo>
                    <a:pt x="13436" y="11468"/>
                  </a:lnTo>
                  <a:lnTo>
                    <a:pt x="3606" y="23901"/>
                  </a:lnTo>
                  <a:lnTo>
                    <a:pt x="0" y="39103"/>
                  </a:lnTo>
                  <a:lnTo>
                    <a:pt x="0" y="135534"/>
                  </a:lnTo>
                  <a:lnTo>
                    <a:pt x="8191" y="178028"/>
                  </a:lnTo>
                  <a:lnTo>
                    <a:pt x="20332" y="197713"/>
                  </a:lnTo>
                  <a:lnTo>
                    <a:pt x="20167" y="199428"/>
                  </a:lnTo>
                  <a:lnTo>
                    <a:pt x="23888" y="204038"/>
                  </a:lnTo>
                  <a:lnTo>
                    <a:pt x="24269" y="204089"/>
                  </a:lnTo>
                  <a:lnTo>
                    <a:pt x="30988" y="214960"/>
                  </a:lnTo>
                  <a:lnTo>
                    <a:pt x="65722" y="244119"/>
                  </a:lnTo>
                  <a:lnTo>
                    <a:pt x="109753" y="263245"/>
                  </a:lnTo>
                  <a:lnTo>
                    <a:pt x="160388" y="270116"/>
                  </a:lnTo>
                  <a:lnTo>
                    <a:pt x="211035" y="263245"/>
                  </a:lnTo>
                  <a:lnTo>
                    <a:pt x="219913" y="259384"/>
                  </a:lnTo>
                  <a:lnTo>
                    <a:pt x="255054" y="244119"/>
                  </a:lnTo>
                  <a:lnTo>
                    <a:pt x="289801" y="214960"/>
                  </a:lnTo>
                  <a:lnTo>
                    <a:pt x="296481" y="204139"/>
                  </a:lnTo>
                  <a:lnTo>
                    <a:pt x="298843" y="202222"/>
                  </a:lnTo>
                  <a:lnTo>
                    <a:pt x="300977" y="200177"/>
                  </a:lnTo>
                  <a:lnTo>
                    <a:pt x="301040" y="196786"/>
                  </a:lnTo>
                  <a:lnTo>
                    <a:pt x="312597" y="178028"/>
                  </a:lnTo>
                  <a:lnTo>
                    <a:pt x="320789" y="135534"/>
                  </a:lnTo>
                  <a:lnTo>
                    <a:pt x="320789" y="391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10873143" y="7065473"/>
              <a:ext cx="5073015" cy="658495"/>
            </a:xfrm>
            <a:custGeom>
              <a:avLst/>
              <a:gdLst/>
              <a:ahLst/>
              <a:cxnLst/>
              <a:rect l="l" t="t" r="r" b="b"/>
              <a:pathLst>
                <a:path w="5073015" h="658495">
                  <a:moveTo>
                    <a:pt x="6578" y="2857"/>
                  </a:moveTo>
                  <a:lnTo>
                    <a:pt x="2895" y="1143"/>
                  </a:lnTo>
                  <a:lnTo>
                    <a:pt x="1892" y="736"/>
                  </a:lnTo>
                  <a:lnTo>
                    <a:pt x="1295" y="571"/>
                  </a:lnTo>
                  <a:lnTo>
                    <a:pt x="0" y="0"/>
                  </a:lnTo>
                  <a:lnTo>
                    <a:pt x="3771" y="2540"/>
                  </a:lnTo>
                  <a:lnTo>
                    <a:pt x="6578" y="2857"/>
                  </a:lnTo>
                  <a:close/>
                </a:path>
                <a:path w="5073015" h="658495">
                  <a:moveTo>
                    <a:pt x="715276" y="303110"/>
                  </a:moveTo>
                  <a:lnTo>
                    <a:pt x="711098" y="302425"/>
                  </a:lnTo>
                  <a:lnTo>
                    <a:pt x="715111" y="303834"/>
                  </a:lnTo>
                  <a:lnTo>
                    <a:pt x="715276" y="303110"/>
                  </a:lnTo>
                  <a:close/>
                </a:path>
                <a:path w="5073015" h="658495">
                  <a:moveTo>
                    <a:pt x="853706" y="317309"/>
                  </a:moveTo>
                  <a:lnTo>
                    <a:pt x="836129" y="312928"/>
                  </a:lnTo>
                  <a:lnTo>
                    <a:pt x="844207" y="315582"/>
                  </a:lnTo>
                  <a:lnTo>
                    <a:pt x="853706" y="317309"/>
                  </a:lnTo>
                  <a:close/>
                </a:path>
                <a:path w="5073015" h="658495">
                  <a:moveTo>
                    <a:pt x="2247493" y="594550"/>
                  </a:moveTo>
                  <a:lnTo>
                    <a:pt x="2242388" y="592886"/>
                  </a:lnTo>
                  <a:lnTo>
                    <a:pt x="2235441" y="591426"/>
                  </a:lnTo>
                  <a:lnTo>
                    <a:pt x="2227846" y="590524"/>
                  </a:lnTo>
                  <a:lnTo>
                    <a:pt x="2220836" y="590499"/>
                  </a:lnTo>
                  <a:lnTo>
                    <a:pt x="2228723" y="591693"/>
                  </a:lnTo>
                  <a:lnTo>
                    <a:pt x="2236101" y="592975"/>
                  </a:lnTo>
                  <a:lnTo>
                    <a:pt x="2242515" y="594029"/>
                  </a:lnTo>
                  <a:lnTo>
                    <a:pt x="2247493" y="594550"/>
                  </a:lnTo>
                  <a:close/>
                </a:path>
                <a:path w="5073015" h="658495">
                  <a:moveTo>
                    <a:pt x="2737739" y="627329"/>
                  </a:moveTo>
                  <a:lnTo>
                    <a:pt x="2724073" y="627710"/>
                  </a:lnTo>
                  <a:lnTo>
                    <a:pt x="2727591" y="631177"/>
                  </a:lnTo>
                  <a:lnTo>
                    <a:pt x="2735859" y="630961"/>
                  </a:lnTo>
                  <a:lnTo>
                    <a:pt x="2737739" y="627329"/>
                  </a:lnTo>
                  <a:close/>
                </a:path>
                <a:path w="5073015" h="658495">
                  <a:moveTo>
                    <a:pt x="2851467" y="658431"/>
                  </a:moveTo>
                  <a:lnTo>
                    <a:pt x="2848610" y="658342"/>
                  </a:lnTo>
                  <a:lnTo>
                    <a:pt x="2851416" y="658482"/>
                  </a:lnTo>
                  <a:close/>
                </a:path>
                <a:path w="5073015" h="658495">
                  <a:moveTo>
                    <a:pt x="3313569" y="653567"/>
                  </a:moveTo>
                  <a:lnTo>
                    <a:pt x="3310204" y="653808"/>
                  </a:lnTo>
                  <a:lnTo>
                    <a:pt x="3302304" y="654646"/>
                  </a:lnTo>
                  <a:lnTo>
                    <a:pt x="3307677" y="654227"/>
                  </a:lnTo>
                  <a:lnTo>
                    <a:pt x="3313569" y="653567"/>
                  </a:lnTo>
                  <a:close/>
                </a:path>
                <a:path w="5073015" h="658495">
                  <a:moveTo>
                    <a:pt x="3713124" y="627951"/>
                  </a:moveTo>
                  <a:lnTo>
                    <a:pt x="3699992" y="628548"/>
                  </a:lnTo>
                  <a:lnTo>
                    <a:pt x="3693947" y="629412"/>
                  </a:lnTo>
                  <a:lnTo>
                    <a:pt x="3701338" y="629475"/>
                  </a:lnTo>
                  <a:lnTo>
                    <a:pt x="3707460" y="628815"/>
                  </a:lnTo>
                  <a:lnTo>
                    <a:pt x="3713124" y="627951"/>
                  </a:lnTo>
                  <a:close/>
                </a:path>
                <a:path w="5073015" h="658495">
                  <a:moveTo>
                    <a:pt x="3726281" y="625500"/>
                  </a:moveTo>
                  <a:lnTo>
                    <a:pt x="3717671" y="627253"/>
                  </a:lnTo>
                  <a:lnTo>
                    <a:pt x="3713124" y="627951"/>
                  </a:lnTo>
                  <a:lnTo>
                    <a:pt x="3720490" y="627595"/>
                  </a:lnTo>
                  <a:lnTo>
                    <a:pt x="3726192" y="627176"/>
                  </a:lnTo>
                  <a:lnTo>
                    <a:pt x="3726281" y="625500"/>
                  </a:lnTo>
                  <a:close/>
                </a:path>
                <a:path w="5073015" h="658495">
                  <a:moveTo>
                    <a:pt x="3834701" y="599833"/>
                  </a:moveTo>
                  <a:lnTo>
                    <a:pt x="3814559" y="602500"/>
                  </a:lnTo>
                  <a:lnTo>
                    <a:pt x="3829456" y="600710"/>
                  </a:lnTo>
                  <a:lnTo>
                    <a:pt x="3834701" y="599833"/>
                  </a:lnTo>
                  <a:close/>
                </a:path>
                <a:path w="5073015" h="658495">
                  <a:moveTo>
                    <a:pt x="3922725" y="609841"/>
                  </a:moveTo>
                  <a:lnTo>
                    <a:pt x="3905364" y="612355"/>
                  </a:lnTo>
                  <a:lnTo>
                    <a:pt x="3917353" y="612825"/>
                  </a:lnTo>
                  <a:lnTo>
                    <a:pt x="3922725" y="609841"/>
                  </a:lnTo>
                  <a:close/>
                </a:path>
                <a:path w="5073015" h="658495">
                  <a:moveTo>
                    <a:pt x="4030497" y="582041"/>
                  </a:moveTo>
                  <a:lnTo>
                    <a:pt x="4025392" y="583006"/>
                  </a:lnTo>
                  <a:lnTo>
                    <a:pt x="4025823" y="583476"/>
                  </a:lnTo>
                  <a:lnTo>
                    <a:pt x="4028275" y="583946"/>
                  </a:lnTo>
                  <a:lnTo>
                    <a:pt x="4029227" y="584885"/>
                  </a:lnTo>
                  <a:lnTo>
                    <a:pt x="4030497" y="582041"/>
                  </a:lnTo>
                  <a:close/>
                </a:path>
                <a:path w="5073015" h="658495">
                  <a:moveTo>
                    <a:pt x="4233964" y="559993"/>
                  </a:moveTo>
                  <a:lnTo>
                    <a:pt x="4233519" y="559943"/>
                  </a:lnTo>
                  <a:lnTo>
                    <a:pt x="4232516" y="560019"/>
                  </a:lnTo>
                  <a:lnTo>
                    <a:pt x="4233964" y="560031"/>
                  </a:lnTo>
                  <a:close/>
                </a:path>
                <a:path w="5073015" h="658495">
                  <a:moveTo>
                    <a:pt x="4234662" y="560146"/>
                  </a:moveTo>
                  <a:lnTo>
                    <a:pt x="4234142" y="560031"/>
                  </a:lnTo>
                  <a:lnTo>
                    <a:pt x="4233964" y="560031"/>
                  </a:lnTo>
                  <a:lnTo>
                    <a:pt x="4234662" y="560146"/>
                  </a:lnTo>
                  <a:close/>
                </a:path>
                <a:path w="5073015" h="658495">
                  <a:moveTo>
                    <a:pt x="4497794" y="524217"/>
                  </a:moveTo>
                  <a:lnTo>
                    <a:pt x="4497616" y="524065"/>
                  </a:lnTo>
                  <a:lnTo>
                    <a:pt x="4496105" y="524078"/>
                  </a:lnTo>
                  <a:lnTo>
                    <a:pt x="4494263" y="524129"/>
                  </a:lnTo>
                  <a:lnTo>
                    <a:pt x="4494809" y="524294"/>
                  </a:lnTo>
                  <a:lnTo>
                    <a:pt x="4495825" y="524370"/>
                  </a:lnTo>
                  <a:lnTo>
                    <a:pt x="4497794" y="524217"/>
                  </a:lnTo>
                  <a:close/>
                </a:path>
                <a:path w="5073015" h="658495">
                  <a:moveTo>
                    <a:pt x="4621517" y="498335"/>
                  </a:moveTo>
                  <a:lnTo>
                    <a:pt x="4614596" y="499262"/>
                  </a:lnTo>
                  <a:lnTo>
                    <a:pt x="4609579" y="500075"/>
                  </a:lnTo>
                  <a:lnTo>
                    <a:pt x="4605579" y="500786"/>
                  </a:lnTo>
                  <a:lnTo>
                    <a:pt x="4621517" y="498335"/>
                  </a:lnTo>
                  <a:close/>
                </a:path>
                <a:path w="5073015" h="658495">
                  <a:moveTo>
                    <a:pt x="4684026" y="468287"/>
                  </a:moveTo>
                  <a:lnTo>
                    <a:pt x="4683188" y="467868"/>
                  </a:lnTo>
                  <a:lnTo>
                    <a:pt x="4679632" y="468109"/>
                  </a:lnTo>
                  <a:lnTo>
                    <a:pt x="4677778" y="468007"/>
                  </a:lnTo>
                  <a:lnTo>
                    <a:pt x="4666031" y="472325"/>
                  </a:lnTo>
                  <a:lnTo>
                    <a:pt x="4677702" y="470395"/>
                  </a:lnTo>
                  <a:lnTo>
                    <a:pt x="4684026" y="468287"/>
                  </a:lnTo>
                  <a:close/>
                </a:path>
                <a:path w="5073015" h="658495">
                  <a:moveTo>
                    <a:pt x="4692383" y="480402"/>
                  </a:moveTo>
                  <a:lnTo>
                    <a:pt x="4692218" y="480415"/>
                  </a:lnTo>
                  <a:lnTo>
                    <a:pt x="4691024" y="482041"/>
                  </a:lnTo>
                  <a:lnTo>
                    <a:pt x="4691977" y="481266"/>
                  </a:lnTo>
                  <a:lnTo>
                    <a:pt x="4692193" y="480822"/>
                  </a:lnTo>
                  <a:lnTo>
                    <a:pt x="4692383" y="480402"/>
                  </a:lnTo>
                  <a:close/>
                </a:path>
                <a:path w="5073015" h="658495">
                  <a:moveTo>
                    <a:pt x="4795698" y="439381"/>
                  </a:moveTo>
                  <a:lnTo>
                    <a:pt x="4780966" y="442531"/>
                  </a:lnTo>
                  <a:lnTo>
                    <a:pt x="4781385" y="443484"/>
                  </a:lnTo>
                  <a:lnTo>
                    <a:pt x="4781651" y="444944"/>
                  </a:lnTo>
                  <a:lnTo>
                    <a:pt x="4766488" y="449630"/>
                  </a:lnTo>
                  <a:lnTo>
                    <a:pt x="4773676" y="448030"/>
                  </a:lnTo>
                  <a:lnTo>
                    <a:pt x="4780813" y="446290"/>
                  </a:lnTo>
                  <a:lnTo>
                    <a:pt x="4795063" y="442633"/>
                  </a:lnTo>
                  <a:lnTo>
                    <a:pt x="4782921" y="443357"/>
                  </a:lnTo>
                  <a:lnTo>
                    <a:pt x="4795698" y="439381"/>
                  </a:lnTo>
                  <a:close/>
                </a:path>
                <a:path w="5073015" h="658495">
                  <a:moveTo>
                    <a:pt x="4943614" y="412076"/>
                  </a:moveTo>
                  <a:lnTo>
                    <a:pt x="4937531" y="414375"/>
                  </a:lnTo>
                  <a:lnTo>
                    <a:pt x="4928247" y="416610"/>
                  </a:lnTo>
                  <a:lnTo>
                    <a:pt x="4918545" y="419036"/>
                  </a:lnTo>
                  <a:lnTo>
                    <a:pt x="4911166" y="421881"/>
                  </a:lnTo>
                  <a:lnTo>
                    <a:pt x="4917973" y="420128"/>
                  </a:lnTo>
                  <a:lnTo>
                    <a:pt x="4925911" y="418274"/>
                  </a:lnTo>
                  <a:lnTo>
                    <a:pt x="4934394" y="416052"/>
                  </a:lnTo>
                  <a:lnTo>
                    <a:pt x="4942827" y="413232"/>
                  </a:lnTo>
                  <a:lnTo>
                    <a:pt x="4943614" y="412076"/>
                  </a:lnTo>
                  <a:close/>
                </a:path>
                <a:path w="5073015" h="658495">
                  <a:moveTo>
                    <a:pt x="4944567" y="411162"/>
                  </a:moveTo>
                  <a:lnTo>
                    <a:pt x="4944554" y="410641"/>
                  </a:lnTo>
                  <a:lnTo>
                    <a:pt x="4943614" y="412076"/>
                  </a:lnTo>
                  <a:lnTo>
                    <a:pt x="4944237" y="411632"/>
                  </a:lnTo>
                  <a:lnTo>
                    <a:pt x="4944567" y="411162"/>
                  </a:lnTo>
                  <a:close/>
                </a:path>
                <a:path w="5073015" h="658495">
                  <a:moveTo>
                    <a:pt x="5059172" y="373087"/>
                  </a:moveTo>
                  <a:lnTo>
                    <a:pt x="5054854" y="375056"/>
                  </a:lnTo>
                  <a:lnTo>
                    <a:pt x="5058854" y="373710"/>
                  </a:lnTo>
                  <a:lnTo>
                    <a:pt x="5058715" y="373545"/>
                  </a:lnTo>
                  <a:lnTo>
                    <a:pt x="5058892" y="373303"/>
                  </a:lnTo>
                  <a:lnTo>
                    <a:pt x="5059172" y="373087"/>
                  </a:lnTo>
                  <a:close/>
                </a:path>
                <a:path w="5073015" h="658495">
                  <a:moveTo>
                    <a:pt x="5063439" y="371132"/>
                  </a:moveTo>
                  <a:lnTo>
                    <a:pt x="5061420" y="371868"/>
                  </a:lnTo>
                  <a:lnTo>
                    <a:pt x="5059680" y="372554"/>
                  </a:lnTo>
                  <a:lnTo>
                    <a:pt x="5059172" y="373087"/>
                  </a:lnTo>
                  <a:lnTo>
                    <a:pt x="5063439" y="371132"/>
                  </a:lnTo>
                  <a:close/>
                </a:path>
                <a:path w="5073015" h="658495">
                  <a:moveTo>
                    <a:pt x="5072431" y="367004"/>
                  </a:moveTo>
                  <a:lnTo>
                    <a:pt x="5063439" y="371132"/>
                  </a:lnTo>
                  <a:lnTo>
                    <a:pt x="5066639" y="369951"/>
                  </a:lnTo>
                  <a:lnTo>
                    <a:pt x="5070627" y="368566"/>
                  </a:lnTo>
                  <a:lnTo>
                    <a:pt x="5072431" y="367004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5813728" y="2551871"/>
              <a:ext cx="520944" cy="205073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6427071" y="2512693"/>
              <a:ext cx="750382" cy="153287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7256271" y="2589537"/>
              <a:ext cx="539538" cy="327497"/>
            </a:xfrm>
            <a:prstGeom prst="rect">
              <a:avLst/>
            </a:prstGeom>
          </p:spPr>
        </p:pic>
      </p:grpSp>
      <p:grpSp>
        <p:nvGrpSpPr>
          <p:cNvPr id="131" name="object 131"/>
          <p:cNvGrpSpPr/>
          <p:nvPr/>
        </p:nvGrpSpPr>
        <p:grpSpPr>
          <a:xfrm>
            <a:off x="2769761" y="1138796"/>
            <a:ext cx="15324455" cy="9476740"/>
            <a:chOff x="2769761" y="1138796"/>
            <a:chExt cx="15324455" cy="9476740"/>
          </a:xfrm>
        </p:grpSpPr>
        <p:sp>
          <p:nvSpPr>
            <p:cNvPr id="132" name="object 132"/>
            <p:cNvSpPr/>
            <p:nvPr/>
          </p:nvSpPr>
          <p:spPr>
            <a:xfrm>
              <a:off x="3154819" y="2522924"/>
              <a:ext cx="476884" cy="252095"/>
            </a:xfrm>
            <a:custGeom>
              <a:avLst/>
              <a:gdLst/>
              <a:ahLst/>
              <a:cxnLst/>
              <a:rect l="l" t="t" r="r" b="b"/>
              <a:pathLst>
                <a:path w="476885" h="252094">
                  <a:moveTo>
                    <a:pt x="100723" y="279"/>
                  </a:moveTo>
                  <a:lnTo>
                    <a:pt x="75653" y="4610"/>
                  </a:lnTo>
                  <a:lnTo>
                    <a:pt x="57099" y="16459"/>
                  </a:lnTo>
                  <a:lnTo>
                    <a:pt x="45593" y="35331"/>
                  </a:lnTo>
                  <a:lnTo>
                    <a:pt x="41643" y="60718"/>
                  </a:lnTo>
                  <a:lnTo>
                    <a:pt x="41643" y="105600"/>
                  </a:lnTo>
                  <a:lnTo>
                    <a:pt x="40055" y="123215"/>
                  </a:lnTo>
                  <a:lnTo>
                    <a:pt x="33934" y="136131"/>
                  </a:lnTo>
                  <a:lnTo>
                    <a:pt x="21259" y="144132"/>
                  </a:lnTo>
                  <a:lnTo>
                    <a:pt x="0" y="147040"/>
                  </a:lnTo>
                  <a:lnTo>
                    <a:pt x="0" y="164503"/>
                  </a:lnTo>
                  <a:lnTo>
                    <a:pt x="39331" y="155575"/>
                  </a:lnTo>
                  <a:lnTo>
                    <a:pt x="58724" y="115392"/>
                  </a:lnTo>
                  <a:lnTo>
                    <a:pt x="59067" y="105600"/>
                  </a:lnTo>
                  <a:lnTo>
                    <a:pt x="59067" y="60718"/>
                  </a:lnTo>
                  <a:lnTo>
                    <a:pt x="61633" y="42037"/>
                  </a:lnTo>
                  <a:lnTo>
                    <a:pt x="69392" y="28689"/>
                  </a:lnTo>
                  <a:lnTo>
                    <a:pt x="82397" y="20599"/>
                  </a:lnTo>
                  <a:lnTo>
                    <a:pt x="100723" y="17703"/>
                  </a:lnTo>
                  <a:lnTo>
                    <a:pt x="100723" y="279"/>
                  </a:lnTo>
                  <a:close/>
                </a:path>
                <a:path w="476885" h="252094">
                  <a:moveTo>
                    <a:pt x="230035" y="217055"/>
                  </a:moveTo>
                  <a:lnTo>
                    <a:pt x="226047" y="217055"/>
                  </a:lnTo>
                  <a:lnTo>
                    <a:pt x="226047" y="209029"/>
                  </a:lnTo>
                  <a:lnTo>
                    <a:pt x="222262" y="209029"/>
                  </a:lnTo>
                  <a:lnTo>
                    <a:pt x="222262" y="217055"/>
                  </a:lnTo>
                  <a:lnTo>
                    <a:pt x="219938" y="217055"/>
                  </a:lnTo>
                  <a:lnTo>
                    <a:pt x="219938" y="220560"/>
                  </a:lnTo>
                  <a:lnTo>
                    <a:pt x="222262" y="220560"/>
                  </a:lnTo>
                  <a:lnTo>
                    <a:pt x="222262" y="239344"/>
                  </a:lnTo>
                  <a:lnTo>
                    <a:pt x="226047" y="239344"/>
                  </a:lnTo>
                  <a:lnTo>
                    <a:pt x="226047" y="220560"/>
                  </a:lnTo>
                  <a:lnTo>
                    <a:pt x="230035" y="220560"/>
                  </a:lnTo>
                  <a:lnTo>
                    <a:pt x="230035" y="217055"/>
                  </a:lnTo>
                  <a:close/>
                </a:path>
                <a:path w="476885" h="252094">
                  <a:moveTo>
                    <a:pt x="244182" y="87528"/>
                  </a:moveTo>
                  <a:lnTo>
                    <a:pt x="238874" y="56616"/>
                  </a:lnTo>
                  <a:lnTo>
                    <a:pt x="227926" y="38506"/>
                  </a:lnTo>
                  <a:lnTo>
                    <a:pt x="227926" y="87579"/>
                  </a:lnTo>
                  <a:lnTo>
                    <a:pt x="223837" y="111379"/>
                  </a:lnTo>
                  <a:lnTo>
                    <a:pt x="212471" y="130175"/>
                  </a:lnTo>
                  <a:lnTo>
                    <a:pt x="195173" y="142532"/>
                  </a:lnTo>
                  <a:lnTo>
                    <a:pt x="173278" y="146977"/>
                  </a:lnTo>
                  <a:lnTo>
                    <a:pt x="151384" y="142532"/>
                  </a:lnTo>
                  <a:lnTo>
                    <a:pt x="134086" y="130175"/>
                  </a:lnTo>
                  <a:lnTo>
                    <a:pt x="122720" y="111379"/>
                  </a:lnTo>
                  <a:lnTo>
                    <a:pt x="118630" y="87579"/>
                  </a:lnTo>
                  <a:lnTo>
                    <a:pt x="122720" y="63779"/>
                  </a:lnTo>
                  <a:lnTo>
                    <a:pt x="134086" y="44970"/>
                  </a:lnTo>
                  <a:lnTo>
                    <a:pt x="151384" y="32626"/>
                  </a:lnTo>
                  <a:lnTo>
                    <a:pt x="173278" y="28181"/>
                  </a:lnTo>
                  <a:lnTo>
                    <a:pt x="195173" y="32626"/>
                  </a:lnTo>
                  <a:lnTo>
                    <a:pt x="212471" y="44970"/>
                  </a:lnTo>
                  <a:lnTo>
                    <a:pt x="223837" y="63779"/>
                  </a:lnTo>
                  <a:lnTo>
                    <a:pt x="227926" y="87579"/>
                  </a:lnTo>
                  <a:lnTo>
                    <a:pt x="227926" y="38506"/>
                  </a:lnTo>
                  <a:lnTo>
                    <a:pt x="224116" y="32194"/>
                  </a:lnTo>
                  <a:lnTo>
                    <a:pt x="218490" y="28181"/>
                  </a:lnTo>
                  <a:lnTo>
                    <a:pt x="201650" y="16154"/>
                  </a:lnTo>
                  <a:lnTo>
                    <a:pt x="173215" y="10388"/>
                  </a:lnTo>
                  <a:lnTo>
                    <a:pt x="144780" y="16154"/>
                  </a:lnTo>
                  <a:lnTo>
                    <a:pt x="122301" y="32194"/>
                  </a:lnTo>
                  <a:lnTo>
                    <a:pt x="107543" y="56616"/>
                  </a:lnTo>
                  <a:lnTo>
                    <a:pt x="102247" y="87528"/>
                  </a:lnTo>
                  <a:lnTo>
                    <a:pt x="107543" y="118440"/>
                  </a:lnTo>
                  <a:lnTo>
                    <a:pt x="122301" y="142849"/>
                  </a:lnTo>
                  <a:lnTo>
                    <a:pt x="144780" y="158889"/>
                  </a:lnTo>
                  <a:lnTo>
                    <a:pt x="173215" y="164655"/>
                  </a:lnTo>
                  <a:lnTo>
                    <a:pt x="201650" y="158889"/>
                  </a:lnTo>
                  <a:lnTo>
                    <a:pt x="218351" y="146977"/>
                  </a:lnTo>
                  <a:lnTo>
                    <a:pt x="224116" y="142849"/>
                  </a:lnTo>
                  <a:lnTo>
                    <a:pt x="238874" y="118440"/>
                  </a:lnTo>
                  <a:lnTo>
                    <a:pt x="244182" y="87528"/>
                  </a:lnTo>
                  <a:close/>
                </a:path>
                <a:path w="476885" h="252094">
                  <a:moveTo>
                    <a:pt x="251294" y="220891"/>
                  </a:moveTo>
                  <a:lnTo>
                    <a:pt x="249872" y="216433"/>
                  </a:lnTo>
                  <a:lnTo>
                    <a:pt x="240944" y="216433"/>
                  </a:lnTo>
                  <a:lnTo>
                    <a:pt x="238899" y="217627"/>
                  </a:lnTo>
                  <a:lnTo>
                    <a:pt x="237350" y="219748"/>
                  </a:lnTo>
                  <a:lnTo>
                    <a:pt x="237248" y="200215"/>
                  </a:lnTo>
                  <a:lnTo>
                    <a:pt x="233464" y="200215"/>
                  </a:lnTo>
                  <a:lnTo>
                    <a:pt x="233464" y="239344"/>
                  </a:lnTo>
                  <a:lnTo>
                    <a:pt x="237248" y="239344"/>
                  </a:lnTo>
                  <a:lnTo>
                    <a:pt x="237248" y="224790"/>
                  </a:lnTo>
                  <a:lnTo>
                    <a:pt x="237578" y="219938"/>
                  </a:lnTo>
                  <a:lnTo>
                    <a:pt x="247205" y="219938"/>
                  </a:lnTo>
                  <a:lnTo>
                    <a:pt x="247484" y="223164"/>
                  </a:lnTo>
                  <a:lnTo>
                    <a:pt x="247484" y="239344"/>
                  </a:lnTo>
                  <a:lnTo>
                    <a:pt x="251294" y="239344"/>
                  </a:lnTo>
                  <a:lnTo>
                    <a:pt x="251294" y="220891"/>
                  </a:lnTo>
                  <a:close/>
                </a:path>
                <a:path w="476885" h="252094">
                  <a:moveTo>
                    <a:pt x="278282" y="222364"/>
                  </a:moveTo>
                  <a:lnTo>
                    <a:pt x="276733" y="219938"/>
                  </a:lnTo>
                  <a:lnTo>
                    <a:pt x="274485" y="216433"/>
                  </a:lnTo>
                  <a:lnTo>
                    <a:pt x="273913" y="216433"/>
                  </a:lnTo>
                  <a:lnTo>
                    <a:pt x="273913" y="225780"/>
                  </a:lnTo>
                  <a:lnTo>
                    <a:pt x="260578" y="225780"/>
                  </a:lnTo>
                  <a:lnTo>
                    <a:pt x="261061" y="222554"/>
                  </a:lnTo>
                  <a:lnTo>
                    <a:pt x="264096" y="219938"/>
                  </a:lnTo>
                  <a:lnTo>
                    <a:pt x="270687" y="219938"/>
                  </a:lnTo>
                  <a:lnTo>
                    <a:pt x="273392" y="222554"/>
                  </a:lnTo>
                  <a:lnTo>
                    <a:pt x="273913" y="225780"/>
                  </a:lnTo>
                  <a:lnTo>
                    <a:pt x="273913" y="216433"/>
                  </a:lnTo>
                  <a:lnTo>
                    <a:pt x="260350" y="216433"/>
                  </a:lnTo>
                  <a:lnTo>
                    <a:pt x="256501" y="221894"/>
                  </a:lnTo>
                  <a:lnTo>
                    <a:pt x="256501" y="234886"/>
                  </a:lnTo>
                  <a:lnTo>
                    <a:pt x="260769" y="239953"/>
                  </a:lnTo>
                  <a:lnTo>
                    <a:pt x="271970" y="239953"/>
                  </a:lnTo>
                  <a:lnTo>
                    <a:pt x="275577" y="237680"/>
                  </a:lnTo>
                  <a:lnTo>
                    <a:pt x="276237" y="236461"/>
                  </a:lnTo>
                  <a:lnTo>
                    <a:pt x="277698" y="233705"/>
                  </a:lnTo>
                  <a:lnTo>
                    <a:pt x="274485" y="231851"/>
                  </a:lnTo>
                  <a:lnTo>
                    <a:pt x="273011" y="234505"/>
                  </a:lnTo>
                  <a:lnTo>
                    <a:pt x="270929" y="236461"/>
                  </a:lnTo>
                  <a:lnTo>
                    <a:pt x="263385" y="236461"/>
                  </a:lnTo>
                  <a:lnTo>
                    <a:pt x="260438" y="233133"/>
                  </a:lnTo>
                  <a:lnTo>
                    <a:pt x="260400" y="229006"/>
                  </a:lnTo>
                  <a:lnTo>
                    <a:pt x="277888" y="229006"/>
                  </a:lnTo>
                  <a:lnTo>
                    <a:pt x="278079" y="225780"/>
                  </a:lnTo>
                  <a:lnTo>
                    <a:pt x="278282" y="222364"/>
                  </a:lnTo>
                  <a:close/>
                </a:path>
                <a:path w="476885" h="252094">
                  <a:moveTo>
                    <a:pt x="307492" y="200063"/>
                  </a:moveTo>
                  <a:lnTo>
                    <a:pt x="306590" y="199783"/>
                  </a:lnTo>
                  <a:lnTo>
                    <a:pt x="305689" y="199593"/>
                  </a:lnTo>
                  <a:lnTo>
                    <a:pt x="302514" y="199593"/>
                  </a:lnTo>
                  <a:lnTo>
                    <a:pt x="300291" y="200406"/>
                  </a:lnTo>
                  <a:lnTo>
                    <a:pt x="298056" y="204000"/>
                  </a:lnTo>
                  <a:lnTo>
                    <a:pt x="298056" y="217055"/>
                  </a:lnTo>
                  <a:lnTo>
                    <a:pt x="295960" y="217055"/>
                  </a:lnTo>
                  <a:lnTo>
                    <a:pt x="295960" y="220560"/>
                  </a:lnTo>
                  <a:lnTo>
                    <a:pt x="298056" y="220560"/>
                  </a:lnTo>
                  <a:lnTo>
                    <a:pt x="298056" y="239344"/>
                  </a:lnTo>
                  <a:lnTo>
                    <a:pt x="301853" y="239344"/>
                  </a:lnTo>
                  <a:lnTo>
                    <a:pt x="301853" y="220560"/>
                  </a:lnTo>
                  <a:lnTo>
                    <a:pt x="307492" y="220560"/>
                  </a:lnTo>
                  <a:lnTo>
                    <a:pt x="307492" y="217055"/>
                  </a:lnTo>
                  <a:lnTo>
                    <a:pt x="301853" y="217055"/>
                  </a:lnTo>
                  <a:lnTo>
                    <a:pt x="301853" y="203390"/>
                  </a:lnTo>
                  <a:lnTo>
                    <a:pt x="305879" y="203390"/>
                  </a:lnTo>
                  <a:lnTo>
                    <a:pt x="307492" y="203911"/>
                  </a:lnTo>
                  <a:lnTo>
                    <a:pt x="307492" y="200063"/>
                  </a:lnTo>
                  <a:close/>
                </a:path>
                <a:path w="476885" h="252094">
                  <a:moveTo>
                    <a:pt x="331063" y="217043"/>
                  </a:moveTo>
                  <a:lnTo>
                    <a:pt x="327469" y="217043"/>
                  </a:lnTo>
                  <a:lnTo>
                    <a:pt x="327469" y="223545"/>
                  </a:lnTo>
                  <a:lnTo>
                    <a:pt x="327469" y="232511"/>
                  </a:lnTo>
                  <a:lnTo>
                    <a:pt x="324904" y="236448"/>
                  </a:lnTo>
                  <a:lnTo>
                    <a:pt x="315277" y="236448"/>
                  </a:lnTo>
                  <a:lnTo>
                    <a:pt x="312826" y="232511"/>
                  </a:lnTo>
                  <a:lnTo>
                    <a:pt x="312712" y="223786"/>
                  </a:lnTo>
                  <a:lnTo>
                    <a:pt x="315556" y="219938"/>
                  </a:lnTo>
                  <a:lnTo>
                    <a:pt x="324662" y="219938"/>
                  </a:lnTo>
                  <a:lnTo>
                    <a:pt x="327469" y="223545"/>
                  </a:lnTo>
                  <a:lnTo>
                    <a:pt x="327469" y="217043"/>
                  </a:lnTo>
                  <a:lnTo>
                    <a:pt x="327279" y="217043"/>
                  </a:lnTo>
                  <a:lnTo>
                    <a:pt x="327279" y="220230"/>
                  </a:lnTo>
                  <a:lnTo>
                    <a:pt x="326948" y="219938"/>
                  </a:lnTo>
                  <a:lnTo>
                    <a:pt x="325335" y="217855"/>
                  </a:lnTo>
                  <a:lnTo>
                    <a:pt x="322580" y="216433"/>
                  </a:lnTo>
                  <a:lnTo>
                    <a:pt x="312851" y="216433"/>
                  </a:lnTo>
                  <a:lnTo>
                    <a:pt x="308813" y="221881"/>
                  </a:lnTo>
                  <a:lnTo>
                    <a:pt x="308813" y="234403"/>
                  </a:lnTo>
                  <a:lnTo>
                    <a:pt x="312940" y="239953"/>
                  </a:lnTo>
                  <a:lnTo>
                    <a:pt x="322618" y="239953"/>
                  </a:lnTo>
                  <a:lnTo>
                    <a:pt x="325234" y="238721"/>
                  </a:lnTo>
                  <a:lnTo>
                    <a:pt x="327025" y="236448"/>
                  </a:lnTo>
                  <a:lnTo>
                    <a:pt x="327177" y="236258"/>
                  </a:lnTo>
                  <a:lnTo>
                    <a:pt x="327279" y="239344"/>
                  </a:lnTo>
                  <a:lnTo>
                    <a:pt x="331063" y="239344"/>
                  </a:lnTo>
                  <a:lnTo>
                    <a:pt x="331063" y="236258"/>
                  </a:lnTo>
                  <a:lnTo>
                    <a:pt x="331063" y="220230"/>
                  </a:lnTo>
                  <a:lnTo>
                    <a:pt x="331063" y="217043"/>
                  </a:lnTo>
                  <a:close/>
                </a:path>
                <a:path w="476885" h="252094">
                  <a:moveTo>
                    <a:pt x="342595" y="217055"/>
                  </a:moveTo>
                  <a:lnTo>
                    <a:pt x="338810" y="217055"/>
                  </a:lnTo>
                  <a:lnTo>
                    <a:pt x="338810" y="239344"/>
                  </a:lnTo>
                  <a:lnTo>
                    <a:pt x="342595" y="239344"/>
                  </a:lnTo>
                  <a:lnTo>
                    <a:pt x="342595" y="217055"/>
                  </a:lnTo>
                  <a:close/>
                </a:path>
                <a:path w="476885" h="252094">
                  <a:moveTo>
                    <a:pt x="343408" y="207187"/>
                  </a:moveTo>
                  <a:lnTo>
                    <a:pt x="342163" y="205955"/>
                  </a:lnTo>
                  <a:lnTo>
                    <a:pt x="339229" y="205955"/>
                  </a:lnTo>
                  <a:lnTo>
                    <a:pt x="337985" y="207187"/>
                  </a:lnTo>
                  <a:lnTo>
                    <a:pt x="337985" y="210185"/>
                  </a:lnTo>
                  <a:lnTo>
                    <a:pt x="339229" y="211353"/>
                  </a:lnTo>
                  <a:lnTo>
                    <a:pt x="342163" y="211353"/>
                  </a:lnTo>
                  <a:lnTo>
                    <a:pt x="343408" y="210185"/>
                  </a:lnTo>
                  <a:lnTo>
                    <a:pt x="343408" y="207187"/>
                  </a:lnTo>
                  <a:close/>
                </a:path>
                <a:path w="476885" h="252094">
                  <a:moveTo>
                    <a:pt x="351599" y="146050"/>
                  </a:moveTo>
                  <a:lnTo>
                    <a:pt x="287807" y="146050"/>
                  </a:lnTo>
                  <a:lnTo>
                    <a:pt x="287807" y="0"/>
                  </a:lnTo>
                  <a:lnTo>
                    <a:pt x="270306" y="0"/>
                  </a:lnTo>
                  <a:lnTo>
                    <a:pt x="270306" y="146050"/>
                  </a:lnTo>
                  <a:lnTo>
                    <a:pt x="270306" y="163830"/>
                  </a:lnTo>
                  <a:lnTo>
                    <a:pt x="351599" y="163830"/>
                  </a:lnTo>
                  <a:lnTo>
                    <a:pt x="351599" y="146050"/>
                  </a:lnTo>
                  <a:close/>
                </a:path>
                <a:path w="476885" h="252094">
                  <a:moveTo>
                    <a:pt x="362559" y="217487"/>
                  </a:moveTo>
                  <a:lnTo>
                    <a:pt x="361467" y="216865"/>
                  </a:lnTo>
                  <a:lnTo>
                    <a:pt x="360426" y="216433"/>
                  </a:lnTo>
                  <a:lnTo>
                    <a:pt x="356679" y="216433"/>
                  </a:lnTo>
                  <a:lnTo>
                    <a:pt x="355536" y="217716"/>
                  </a:lnTo>
                  <a:lnTo>
                    <a:pt x="354215" y="219468"/>
                  </a:lnTo>
                  <a:lnTo>
                    <a:pt x="354114" y="217055"/>
                  </a:lnTo>
                  <a:lnTo>
                    <a:pt x="350329" y="217055"/>
                  </a:lnTo>
                  <a:lnTo>
                    <a:pt x="350329" y="239344"/>
                  </a:lnTo>
                  <a:lnTo>
                    <a:pt x="354114" y="239344"/>
                  </a:lnTo>
                  <a:lnTo>
                    <a:pt x="354114" y="225310"/>
                  </a:lnTo>
                  <a:lnTo>
                    <a:pt x="354317" y="219938"/>
                  </a:lnTo>
                  <a:lnTo>
                    <a:pt x="359473" y="219938"/>
                  </a:lnTo>
                  <a:lnTo>
                    <a:pt x="360006" y="220408"/>
                  </a:lnTo>
                  <a:lnTo>
                    <a:pt x="360756" y="220941"/>
                  </a:lnTo>
                  <a:lnTo>
                    <a:pt x="362559" y="217487"/>
                  </a:lnTo>
                  <a:close/>
                </a:path>
                <a:path w="476885" h="252094">
                  <a:moveTo>
                    <a:pt x="377405" y="266"/>
                  </a:moveTo>
                  <a:lnTo>
                    <a:pt x="359791" y="266"/>
                  </a:lnTo>
                  <a:lnTo>
                    <a:pt x="357479" y="9842"/>
                  </a:lnTo>
                  <a:lnTo>
                    <a:pt x="353542" y="17792"/>
                  </a:lnTo>
                  <a:lnTo>
                    <a:pt x="347954" y="24117"/>
                  </a:lnTo>
                  <a:lnTo>
                    <a:pt x="340766" y="28778"/>
                  </a:lnTo>
                  <a:lnTo>
                    <a:pt x="346113" y="45491"/>
                  </a:lnTo>
                  <a:lnTo>
                    <a:pt x="358267" y="38328"/>
                  </a:lnTo>
                  <a:lnTo>
                    <a:pt x="367601" y="28295"/>
                  </a:lnTo>
                  <a:lnTo>
                    <a:pt x="374015" y="15570"/>
                  </a:lnTo>
                  <a:lnTo>
                    <a:pt x="377405" y="266"/>
                  </a:lnTo>
                  <a:close/>
                </a:path>
                <a:path w="476885" h="252094">
                  <a:moveTo>
                    <a:pt x="394576" y="228955"/>
                  </a:moveTo>
                  <a:lnTo>
                    <a:pt x="392010" y="227393"/>
                  </a:lnTo>
                  <a:lnTo>
                    <a:pt x="386803" y="225209"/>
                  </a:lnTo>
                  <a:lnTo>
                    <a:pt x="384238" y="224447"/>
                  </a:lnTo>
                  <a:lnTo>
                    <a:pt x="384238" y="220992"/>
                  </a:lnTo>
                  <a:lnTo>
                    <a:pt x="385660" y="219938"/>
                  </a:lnTo>
                  <a:lnTo>
                    <a:pt x="388353" y="219938"/>
                  </a:lnTo>
                  <a:lnTo>
                    <a:pt x="389496" y="221043"/>
                  </a:lnTo>
                  <a:lnTo>
                    <a:pt x="390029" y="222224"/>
                  </a:lnTo>
                  <a:lnTo>
                    <a:pt x="393204" y="220560"/>
                  </a:lnTo>
                  <a:lnTo>
                    <a:pt x="392201" y="218236"/>
                  </a:lnTo>
                  <a:lnTo>
                    <a:pt x="389839" y="216433"/>
                  </a:lnTo>
                  <a:lnTo>
                    <a:pt x="383667" y="216433"/>
                  </a:lnTo>
                  <a:lnTo>
                    <a:pt x="380631" y="218998"/>
                  </a:lnTo>
                  <a:lnTo>
                    <a:pt x="380631" y="229755"/>
                  </a:lnTo>
                  <a:lnTo>
                    <a:pt x="390690" y="228053"/>
                  </a:lnTo>
                  <a:lnTo>
                    <a:pt x="390690" y="235077"/>
                  </a:lnTo>
                  <a:lnTo>
                    <a:pt x="389128" y="236448"/>
                  </a:lnTo>
                  <a:lnTo>
                    <a:pt x="384568" y="236448"/>
                  </a:lnTo>
                  <a:lnTo>
                    <a:pt x="383476" y="234975"/>
                  </a:lnTo>
                  <a:lnTo>
                    <a:pt x="382524" y="232892"/>
                  </a:lnTo>
                  <a:lnTo>
                    <a:pt x="379171" y="234315"/>
                  </a:lnTo>
                  <a:lnTo>
                    <a:pt x="380352" y="237820"/>
                  </a:lnTo>
                  <a:lnTo>
                    <a:pt x="383286" y="239953"/>
                  </a:lnTo>
                  <a:lnTo>
                    <a:pt x="391160" y="239953"/>
                  </a:lnTo>
                  <a:lnTo>
                    <a:pt x="394576" y="236918"/>
                  </a:lnTo>
                  <a:lnTo>
                    <a:pt x="394576" y="228955"/>
                  </a:lnTo>
                  <a:close/>
                </a:path>
                <a:path w="476885" h="252094">
                  <a:moveTo>
                    <a:pt x="421995" y="222072"/>
                  </a:moveTo>
                  <a:lnTo>
                    <a:pt x="420433" y="219938"/>
                  </a:lnTo>
                  <a:lnTo>
                    <a:pt x="418109" y="216763"/>
                  </a:lnTo>
                  <a:lnTo>
                    <a:pt x="418109" y="223545"/>
                  </a:lnTo>
                  <a:lnTo>
                    <a:pt x="418109" y="232511"/>
                  </a:lnTo>
                  <a:lnTo>
                    <a:pt x="415544" y="236448"/>
                  </a:lnTo>
                  <a:lnTo>
                    <a:pt x="405917" y="236448"/>
                  </a:lnTo>
                  <a:lnTo>
                    <a:pt x="405765" y="236207"/>
                  </a:lnTo>
                  <a:lnTo>
                    <a:pt x="403466" y="232511"/>
                  </a:lnTo>
                  <a:lnTo>
                    <a:pt x="403352" y="223786"/>
                  </a:lnTo>
                  <a:lnTo>
                    <a:pt x="405980" y="220230"/>
                  </a:lnTo>
                  <a:lnTo>
                    <a:pt x="406196" y="219938"/>
                  </a:lnTo>
                  <a:lnTo>
                    <a:pt x="415315" y="219938"/>
                  </a:lnTo>
                  <a:lnTo>
                    <a:pt x="418109" y="223545"/>
                  </a:lnTo>
                  <a:lnTo>
                    <a:pt x="418109" y="216763"/>
                  </a:lnTo>
                  <a:lnTo>
                    <a:pt x="417868" y="216433"/>
                  </a:lnTo>
                  <a:lnTo>
                    <a:pt x="408228" y="216433"/>
                  </a:lnTo>
                  <a:lnTo>
                    <a:pt x="405485" y="217754"/>
                  </a:lnTo>
                  <a:lnTo>
                    <a:pt x="403631" y="220230"/>
                  </a:lnTo>
                  <a:lnTo>
                    <a:pt x="403542" y="217043"/>
                  </a:lnTo>
                  <a:lnTo>
                    <a:pt x="399745" y="217043"/>
                  </a:lnTo>
                  <a:lnTo>
                    <a:pt x="399745" y="251866"/>
                  </a:lnTo>
                  <a:lnTo>
                    <a:pt x="403542" y="251866"/>
                  </a:lnTo>
                  <a:lnTo>
                    <a:pt x="403542" y="236207"/>
                  </a:lnTo>
                  <a:lnTo>
                    <a:pt x="405434" y="238633"/>
                  </a:lnTo>
                  <a:lnTo>
                    <a:pt x="408228" y="239953"/>
                  </a:lnTo>
                  <a:lnTo>
                    <a:pt x="417957" y="239953"/>
                  </a:lnTo>
                  <a:lnTo>
                    <a:pt x="420598" y="236448"/>
                  </a:lnTo>
                  <a:lnTo>
                    <a:pt x="421995" y="234594"/>
                  </a:lnTo>
                  <a:lnTo>
                    <a:pt x="421995" y="222072"/>
                  </a:lnTo>
                  <a:close/>
                </a:path>
                <a:path w="476885" h="252094">
                  <a:moveTo>
                    <a:pt x="431812" y="217055"/>
                  </a:moveTo>
                  <a:lnTo>
                    <a:pt x="428015" y="217055"/>
                  </a:lnTo>
                  <a:lnTo>
                    <a:pt x="428015" y="239344"/>
                  </a:lnTo>
                  <a:lnTo>
                    <a:pt x="431812" y="239344"/>
                  </a:lnTo>
                  <a:lnTo>
                    <a:pt x="431812" y="217055"/>
                  </a:lnTo>
                  <a:close/>
                </a:path>
                <a:path w="476885" h="252094">
                  <a:moveTo>
                    <a:pt x="432612" y="207187"/>
                  </a:moveTo>
                  <a:lnTo>
                    <a:pt x="431393" y="205955"/>
                  </a:lnTo>
                  <a:lnTo>
                    <a:pt x="428434" y="205955"/>
                  </a:lnTo>
                  <a:lnTo>
                    <a:pt x="427215" y="207187"/>
                  </a:lnTo>
                  <a:lnTo>
                    <a:pt x="427215" y="210185"/>
                  </a:lnTo>
                  <a:lnTo>
                    <a:pt x="428434" y="211353"/>
                  </a:lnTo>
                  <a:lnTo>
                    <a:pt x="431393" y="211353"/>
                  </a:lnTo>
                  <a:lnTo>
                    <a:pt x="432612" y="210185"/>
                  </a:lnTo>
                  <a:lnTo>
                    <a:pt x="432612" y="207187"/>
                  </a:lnTo>
                  <a:close/>
                </a:path>
                <a:path w="476885" h="252094">
                  <a:moveTo>
                    <a:pt x="451777" y="217487"/>
                  </a:moveTo>
                  <a:lnTo>
                    <a:pt x="450684" y="216865"/>
                  </a:lnTo>
                  <a:lnTo>
                    <a:pt x="449643" y="216433"/>
                  </a:lnTo>
                  <a:lnTo>
                    <a:pt x="445897" y="216433"/>
                  </a:lnTo>
                  <a:lnTo>
                    <a:pt x="444766" y="217716"/>
                  </a:lnTo>
                  <a:lnTo>
                    <a:pt x="443433" y="219468"/>
                  </a:lnTo>
                  <a:lnTo>
                    <a:pt x="443344" y="217055"/>
                  </a:lnTo>
                  <a:lnTo>
                    <a:pt x="439534" y="217055"/>
                  </a:lnTo>
                  <a:lnTo>
                    <a:pt x="439534" y="239344"/>
                  </a:lnTo>
                  <a:lnTo>
                    <a:pt x="443344" y="239344"/>
                  </a:lnTo>
                  <a:lnTo>
                    <a:pt x="443344" y="225310"/>
                  </a:lnTo>
                  <a:lnTo>
                    <a:pt x="443522" y="219938"/>
                  </a:lnTo>
                  <a:lnTo>
                    <a:pt x="448703" y="219938"/>
                  </a:lnTo>
                  <a:lnTo>
                    <a:pt x="449224" y="220408"/>
                  </a:lnTo>
                  <a:lnTo>
                    <a:pt x="449973" y="220941"/>
                  </a:lnTo>
                  <a:lnTo>
                    <a:pt x="451777" y="217487"/>
                  </a:lnTo>
                  <a:close/>
                </a:path>
                <a:path w="476885" h="252094">
                  <a:moveTo>
                    <a:pt x="460133" y="217055"/>
                  </a:moveTo>
                  <a:lnTo>
                    <a:pt x="456336" y="217055"/>
                  </a:lnTo>
                  <a:lnTo>
                    <a:pt x="456336" y="239344"/>
                  </a:lnTo>
                  <a:lnTo>
                    <a:pt x="460133" y="239344"/>
                  </a:lnTo>
                  <a:lnTo>
                    <a:pt x="460133" y="217055"/>
                  </a:lnTo>
                  <a:close/>
                </a:path>
                <a:path w="476885" h="252094">
                  <a:moveTo>
                    <a:pt x="460933" y="207187"/>
                  </a:moveTo>
                  <a:lnTo>
                    <a:pt x="459701" y="205955"/>
                  </a:lnTo>
                  <a:lnTo>
                    <a:pt x="456755" y="205955"/>
                  </a:lnTo>
                  <a:lnTo>
                    <a:pt x="455523" y="207187"/>
                  </a:lnTo>
                  <a:lnTo>
                    <a:pt x="455523" y="210185"/>
                  </a:lnTo>
                  <a:lnTo>
                    <a:pt x="456755" y="211353"/>
                  </a:lnTo>
                  <a:lnTo>
                    <a:pt x="459701" y="211353"/>
                  </a:lnTo>
                  <a:lnTo>
                    <a:pt x="460933" y="210185"/>
                  </a:lnTo>
                  <a:lnTo>
                    <a:pt x="460933" y="207187"/>
                  </a:lnTo>
                  <a:close/>
                </a:path>
                <a:path w="476885" h="252094">
                  <a:moveTo>
                    <a:pt x="470954" y="55829"/>
                  </a:moveTo>
                  <a:lnTo>
                    <a:pt x="470687" y="55422"/>
                  </a:lnTo>
                  <a:lnTo>
                    <a:pt x="470547" y="54952"/>
                  </a:lnTo>
                  <a:lnTo>
                    <a:pt x="470420" y="54419"/>
                  </a:lnTo>
                  <a:lnTo>
                    <a:pt x="470154" y="53098"/>
                  </a:lnTo>
                  <a:lnTo>
                    <a:pt x="469823" y="51612"/>
                  </a:lnTo>
                  <a:lnTo>
                    <a:pt x="469671" y="51422"/>
                  </a:lnTo>
                  <a:lnTo>
                    <a:pt x="469214" y="50825"/>
                  </a:lnTo>
                  <a:lnTo>
                    <a:pt x="468147" y="50419"/>
                  </a:lnTo>
                  <a:lnTo>
                    <a:pt x="468147" y="50292"/>
                  </a:lnTo>
                  <a:lnTo>
                    <a:pt x="469493" y="49872"/>
                  </a:lnTo>
                  <a:lnTo>
                    <a:pt x="469747" y="49618"/>
                  </a:lnTo>
                  <a:lnTo>
                    <a:pt x="470420" y="48945"/>
                  </a:lnTo>
                  <a:lnTo>
                    <a:pt x="470319" y="46469"/>
                  </a:lnTo>
                  <a:lnTo>
                    <a:pt x="470242" y="46342"/>
                  </a:lnTo>
                  <a:lnTo>
                    <a:pt x="469963" y="45808"/>
                  </a:lnTo>
                  <a:lnTo>
                    <a:pt x="469353" y="45339"/>
                  </a:lnTo>
                  <a:lnTo>
                    <a:pt x="468553" y="44869"/>
                  </a:lnTo>
                  <a:lnTo>
                    <a:pt x="467677" y="44564"/>
                  </a:lnTo>
                  <a:lnTo>
                    <a:pt x="467677" y="47015"/>
                  </a:lnTo>
                  <a:lnTo>
                    <a:pt x="467677" y="49149"/>
                  </a:lnTo>
                  <a:lnTo>
                    <a:pt x="466547" y="49618"/>
                  </a:lnTo>
                  <a:lnTo>
                    <a:pt x="463943" y="49618"/>
                  </a:lnTo>
                  <a:lnTo>
                    <a:pt x="463943" y="46469"/>
                  </a:lnTo>
                  <a:lnTo>
                    <a:pt x="464210" y="46405"/>
                  </a:lnTo>
                  <a:lnTo>
                    <a:pt x="464680" y="46342"/>
                  </a:lnTo>
                  <a:lnTo>
                    <a:pt x="466953" y="46342"/>
                  </a:lnTo>
                  <a:lnTo>
                    <a:pt x="467677" y="47015"/>
                  </a:lnTo>
                  <a:lnTo>
                    <a:pt x="467677" y="44564"/>
                  </a:lnTo>
                  <a:lnTo>
                    <a:pt x="463740" y="44538"/>
                  </a:lnTo>
                  <a:lnTo>
                    <a:pt x="462330" y="44678"/>
                  </a:lnTo>
                  <a:lnTo>
                    <a:pt x="461340" y="44869"/>
                  </a:lnTo>
                  <a:lnTo>
                    <a:pt x="461340" y="55829"/>
                  </a:lnTo>
                  <a:lnTo>
                    <a:pt x="463880" y="55829"/>
                  </a:lnTo>
                  <a:lnTo>
                    <a:pt x="463880" y="51422"/>
                  </a:lnTo>
                  <a:lnTo>
                    <a:pt x="466483" y="51422"/>
                  </a:lnTo>
                  <a:lnTo>
                    <a:pt x="467156" y="51955"/>
                  </a:lnTo>
                  <a:lnTo>
                    <a:pt x="467347" y="53162"/>
                  </a:lnTo>
                  <a:lnTo>
                    <a:pt x="467677" y="54419"/>
                  </a:lnTo>
                  <a:lnTo>
                    <a:pt x="467880" y="55422"/>
                  </a:lnTo>
                  <a:lnTo>
                    <a:pt x="468223" y="55829"/>
                  </a:lnTo>
                  <a:lnTo>
                    <a:pt x="470954" y="55829"/>
                  </a:lnTo>
                  <a:close/>
                </a:path>
                <a:path w="476885" h="252094">
                  <a:moveTo>
                    <a:pt x="476008" y="217055"/>
                  </a:moveTo>
                  <a:lnTo>
                    <a:pt x="472033" y="217055"/>
                  </a:lnTo>
                  <a:lnTo>
                    <a:pt x="472033" y="209029"/>
                  </a:lnTo>
                  <a:lnTo>
                    <a:pt x="468236" y="209029"/>
                  </a:lnTo>
                  <a:lnTo>
                    <a:pt x="468236" y="217055"/>
                  </a:lnTo>
                  <a:lnTo>
                    <a:pt x="465912" y="217055"/>
                  </a:lnTo>
                  <a:lnTo>
                    <a:pt x="465912" y="220560"/>
                  </a:lnTo>
                  <a:lnTo>
                    <a:pt x="468236" y="220560"/>
                  </a:lnTo>
                  <a:lnTo>
                    <a:pt x="468236" y="239344"/>
                  </a:lnTo>
                  <a:lnTo>
                    <a:pt x="472033" y="239344"/>
                  </a:lnTo>
                  <a:lnTo>
                    <a:pt x="472033" y="220560"/>
                  </a:lnTo>
                  <a:lnTo>
                    <a:pt x="476008" y="220560"/>
                  </a:lnTo>
                  <a:lnTo>
                    <a:pt x="476008" y="217055"/>
                  </a:lnTo>
                  <a:close/>
                </a:path>
                <a:path w="476885" h="252094">
                  <a:moveTo>
                    <a:pt x="476821" y="44005"/>
                  </a:moveTo>
                  <a:lnTo>
                    <a:pt x="474154" y="41338"/>
                  </a:lnTo>
                  <a:lnTo>
                    <a:pt x="474027" y="41211"/>
                  </a:lnTo>
                  <a:lnTo>
                    <a:pt x="474027" y="45275"/>
                  </a:lnTo>
                  <a:lnTo>
                    <a:pt x="474027" y="54952"/>
                  </a:lnTo>
                  <a:lnTo>
                    <a:pt x="470496" y="58826"/>
                  </a:lnTo>
                  <a:lnTo>
                    <a:pt x="460730" y="58826"/>
                  </a:lnTo>
                  <a:lnTo>
                    <a:pt x="457136" y="54952"/>
                  </a:lnTo>
                  <a:lnTo>
                    <a:pt x="457136" y="45275"/>
                  </a:lnTo>
                  <a:lnTo>
                    <a:pt x="460730" y="41338"/>
                  </a:lnTo>
                  <a:lnTo>
                    <a:pt x="470496" y="41338"/>
                  </a:lnTo>
                  <a:lnTo>
                    <a:pt x="474027" y="45275"/>
                  </a:lnTo>
                  <a:lnTo>
                    <a:pt x="474027" y="41211"/>
                  </a:lnTo>
                  <a:lnTo>
                    <a:pt x="471957" y="39141"/>
                  </a:lnTo>
                  <a:lnTo>
                    <a:pt x="459346" y="39141"/>
                  </a:lnTo>
                  <a:lnTo>
                    <a:pt x="454329" y="44005"/>
                  </a:lnTo>
                  <a:lnTo>
                    <a:pt x="454329" y="56299"/>
                  </a:lnTo>
                  <a:lnTo>
                    <a:pt x="459346" y="61163"/>
                  </a:lnTo>
                  <a:lnTo>
                    <a:pt x="471957" y="61163"/>
                  </a:lnTo>
                  <a:lnTo>
                    <a:pt x="474294" y="58826"/>
                  </a:lnTo>
                  <a:lnTo>
                    <a:pt x="476821" y="56299"/>
                  </a:lnTo>
                  <a:lnTo>
                    <a:pt x="476821" y="44005"/>
                  </a:lnTo>
                  <a:close/>
                </a:path>
                <a:path w="476885" h="252094">
                  <a:moveTo>
                    <a:pt x="476834" y="279"/>
                  </a:moveTo>
                  <a:lnTo>
                    <a:pt x="451751" y="4610"/>
                  </a:lnTo>
                  <a:lnTo>
                    <a:pt x="433209" y="16459"/>
                  </a:lnTo>
                  <a:lnTo>
                    <a:pt x="421703" y="35331"/>
                  </a:lnTo>
                  <a:lnTo>
                    <a:pt x="417753" y="60718"/>
                  </a:lnTo>
                  <a:lnTo>
                    <a:pt x="417753" y="105600"/>
                  </a:lnTo>
                  <a:lnTo>
                    <a:pt x="416166" y="123215"/>
                  </a:lnTo>
                  <a:lnTo>
                    <a:pt x="410044" y="136131"/>
                  </a:lnTo>
                  <a:lnTo>
                    <a:pt x="397370" y="144132"/>
                  </a:lnTo>
                  <a:lnTo>
                    <a:pt x="376110" y="147040"/>
                  </a:lnTo>
                  <a:lnTo>
                    <a:pt x="376110" y="164503"/>
                  </a:lnTo>
                  <a:lnTo>
                    <a:pt x="415442" y="155575"/>
                  </a:lnTo>
                  <a:lnTo>
                    <a:pt x="434835" y="115392"/>
                  </a:lnTo>
                  <a:lnTo>
                    <a:pt x="435178" y="105600"/>
                  </a:lnTo>
                  <a:lnTo>
                    <a:pt x="435178" y="60718"/>
                  </a:lnTo>
                  <a:lnTo>
                    <a:pt x="437743" y="42037"/>
                  </a:lnTo>
                  <a:lnTo>
                    <a:pt x="445490" y="28689"/>
                  </a:lnTo>
                  <a:lnTo>
                    <a:pt x="458495" y="20599"/>
                  </a:lnTo>
                  <a:lnTo>
                    <a:pt x="476834" y="17703"/>
                  </a:lnTo>
                  <a:lnTo>
                    <a:pt x="476834" y="279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2769761" y="6374474"/>
              <a:ext cx="491490" cy="215900"/>
            </a:xfrm>
            <a:custGeom>
              <a:avLst/>
              <a:gdLst/>
              <a:ahLst/>
              <a:cxnLst/>
              <a:rect l="l" t="t" r="r" b="b"/>
              <a:pathLst>
                <a:path w="491489" h="215900">
                  <a:moveTo>
                    <a:pt x="18451" y="0"/>
                  </a:moveTo>
                  <a:lnTo>
                    <a:pt x="6421" y="945"/>
                  </a:lnTo>
                  <a:lnTo>
                    <a:pt x="0" y="10104"/>
                  </a:lnTo>
                  <a:lnTo>
                    <a:pt x="715" y="21783"/>
                  </a:lnTo>
                  <a:lnTo>
                    <a:pt x="10095" y="30292"/>
                  </a:lnTo>
                  <a:lnTo>
                    <a:pt x="56544" y="46925"/>
                  </a:lnTo>
                  <a:lnTo>
                    <a:pt x="102841" y="63967"/>
                  </a:lnTo>
                  <a:lnTo>
                    <a:pt x="148982" y="81417"/>
                  </a:lnTo>
                  <a:lnTo>
                    <a:pt x="194964" y="99275"/>
                  </a:lnTo>
                  <a:lnTo>
                    <a:pt x="240784" y="117540"/>
                  </a:lnTo>
                  <a:lnTo>
                    <a:pt x="286440" y="136213"/>
                  </a:lnTo>
                  <a:lnTo>
                    <a:pt x="331928" y="155292"/>
                  </a:lnTo>
                  <a:lnTo>
                    <a:pt x="377246" y="174778"/>
                  </a:lnTo>
                  <a:lnTo>
                    <a:pt x="422390" y="194670"/>
                  </a:lnTo>
                  <a:lnTo>
                    <a:pt x="467358" y="214967"/>
                  </a:lnTo>
                  <a:lnTo>
                    <a:pt x="480125" y="215425"/>
                  </a:lnTo>
                  <a:lnTo>
                    <a:pt x="489028" y="207676"/>
                  </a:lnTo>
                  <a:lnTo>
                    <a:pt x="491059" y="196791"/>
                  </a:lnTo>
                  <a:lnTo>
                    <a:pt x="483211" y="187837"/>
                  </a:lnTo>
                  <a:lnTo>
                    <a:pt x="437504" y="167206"/>
                  </a:lnTo>
                  <a:lnTo>
                    <a:pt x="391618" y="146979"/>
                  </a:lnTo>
                  <a:lnTo>
                    <a:pt x="345557" y="127160"/>
                  </a:lnTo>
                  <a:lnTo>
                    <a:pt x="299323" y="107750"/>
                  </a:lnTo>
                  <a:lnTo>
                    <a:pt x="252920" y="88751"/>
                  </a:lnTo>
                  <a:lnTo>
                    <a:pt x="206349" y="70165"/>
                  </a:lnTo>
                  <a:lnTo>
                    <a:pt x="159614" y="51995"/>
                  </a:lnTo>
                  <a:lnTo>
                    <a:pt x="112717" y="34243"/>
                  </a:lnTo>
                  <a:lnTo>
                    <a:pt x="65662" y="16910"/>
                  </a:lnTo>
                  <a:lnTo>
                    <a:pt x="18451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4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4919301" y="10399067"/>
              <a:ext cx="1116963" cy="215988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6190244" y="10351884"/>
              <a:ext cx="122959" cy="177800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6373923" y="10319258"/>
              <a:ext cx="114865" cy="182880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13622972" y="7930916"/>
              <a:ext cx="1142960" cy="220476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3535994" y="2989664"/>
              <a:ext cx="851013" cy="210067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17974507" y="1138796"/>
              <a:ext cx="119179" cy="238359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14555700" y="2922936"/>
              <a:ext cx="905306" cy="274487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4348593" y="2649328"/>
              <a:ext cx="1330503" cy="562380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13058814" y="2203316"/>
              <a:ext cx="2487295" cy="626110"/>
            </a:xfrm>
            <a:custGeom>
              <a:avLst/>
              <a:gdLst/>
              <a:ahLst/>
              <a:cxnLst/>
              <a:rect l="l" t="t" r="r" b="b"/>
              <a:pathLst>
                <a:path w="2487294" h="626110">
                  <a:moveTo>
                    <a:pt x="12522" y="610870"/>
                  </a:moveTo>
                  <a:lnTo>
                    <a:pt x="12509" y="610323"/>
                  </a:lnTo>
                  <a:lnTo>
                    <a:pt x="10147" y="612241"/>
                  </a:lnTo>
                  <a:lnTo>
                    <a:pt x="12141" y="611987"/>
                  </a:lnTo>
                  <a:lnTo>
                    <a:pt x="12331" y="611428"/>
                  </a:lnTo>
                  <a:lnTo>
                    <a:pt x="12522" y="610870"/>
                  </a:lnTo>
                  <a:close/>
                </a:path>
                <a:path w="2487294" h="626110">
                  <a:moveTo>
                    <a:pt x="238201" y="32359"/>
                  </a:moveTo>
                  <a:lnTo>
                    <a:pt x="232752" y="33058"/>
                  </a:lnTo>
                  <a:lnTo>
                    <a:pt x="226809" y="35217"/>
                  </a:lnTo>
                  <a:lnTo>
                    <a:pt x="238201" y="32359"/>
                  </a:lnTo>
                  <a:close/>
                </a:path>
                <a:path w="2487294" h="626110">
                  <a:moveTo>
                    <a:pt x="239369" y="451396"/>
                  </a:moveTo>
                  <a:lnTo>
                    <a:pt x="238734" y="450964"/>
                  </a:lnTo>
                  <a:lnTo>
                    <a:pt x="238379" y="450710"/>
                  </a:lnTo>
                  <a:lnTo>
                    <a:pt x="237832" y="450329"/>
                  </a:lnTo>
                  <a:lnTo>
                    <a:pt x="239369" y="451396"/>
                  </a:lnTo>
                  <a:close/>
                </a:path>
                <a:path w="2487294" h="626110">
                  <a:moveTo>
                    <a:pt x="246367" y="448932"/>
                  </a:moveTo>
                  <a:lnTo>
                    <a:pt x="241731" y="445211"/>
                  </a:lnTo>
                  <a:lnTo>
                    <a:pt x="243103" y="447687"/>
                  </a:lnTo>
                  <a:lnTo>
                    <a:pt x="237807" y="446709"/>
                  </a:lnTo>
                  <a:lnTo>
                    <a:pt x="233502" y="446252"/>
                  </a:lnTo>
                  <a:lnTo>
                    <a:pt x="237832" y="450329"/>
                  </a:lnTo>
                  <a:lnTo>
                    <a:pt x="239788" y="449897"/>
                  </a:lnTo>
                  <a:lnTo>
                    <a:pt x="244170" y="449961"/>
                  </a:lnTo>
                  <a:lnTo>
                    <a:pt x="246367" y="448932"/>
                  </a:lnTo>
                  <a:close/>
                </a:path>
                <a:path w="2487294" h="626110">
                  <a:moveTo>
                    <a:pt x="257810" y="592328"/>
                  </a:moveTo>
                  <a:lnTo>
                    <a:pt x="256679" y="592467"/>
                  </a:lnTo>
                  <a:lnTo>
                    <a:pt x="256260" y="592607"/>
                  </a:lnTo>
                  <a:lnTo>
                    <a:pt x="257213" y="592607"/>
                  </a:lnTo>
                  <a:lnTo>
                    <a:pt x="257810" y="592328"/>
                  </a:lnTo>
                  <a:close/>
                </a:path>
                <a:path w="2487294" h="626110">
                  <a:moveTo>
                    <a:pt x="282168" y="1968"/>
                  </a:moveTo>
                  <a:lnTo>
                    <a:pt x="280631" y="2006"/>
                  </a:lnTo>
                  <a:lnTo>
                    <a:pt x="279234" y="2197"/>
                  </a:lnTo>
                  <a:lnTo>
                    <a:pt x="278231" y="2603"/>
                  </a:lnTo>
                  <a:lnTo>
                    <a:pt x="282168" y="1968"/>
                  </a:lnTo>
                  <a:close/>
                </a:path>
                <a:path w="2487294" h="626110">
                  <a:moveTo>
                    <a:pt x="317182" y="101"/>
                  </a:moveTo>
                  <a:lnTo>
                    <a:pt x="314286" y="0"/>
                  </a:lnTo>
                  <a:lnTo>
                    <a:pt x="314337" y="749"/>
                  </a:lnTo>
                  <a:lnTo>
                    <a:pt x="317182" y="101"/>
                  </a:lnTo>
                  <a:close/>
                </a:path>
                <a:path w="2487294" h="626110">
                  <a:moveTo>
                    <a:pt x="331165" y="509498"/>
                  </a:moveTo>
                  <a:lnTo>
                    <a:pt x="331038" y="508787"/>
                  </a:lnTo>
                  <a:lnTo>
                    <a:pt x="329285" y="508787"/>
                  </a:lnTo>
                  <a:lnTo>
                    <a:pt x="331165" y="509498"/>
                  </a:lnTo>
                  <a:close/>
                </a:path>
                <a:path w="2487294" h="626110">
                  <a:moveTo>
                    <a:pt x="336257" y="512597"/>
                  </a:moveTo>
                  <a:lnTo>
                    <a:pt x="336016" y="511327"/>
                  </a:lnTo>
                  <a:lnTo>
                    <a:pt x="331165" y="509498"/>
                  </a:lnTo>
                  <a:lnTo>
                    <a:pt x="331279" y="510057"/>
                  </a:lnTo>
                  <a:lnTo>
                    <a:pt x="336257" y="512597"/>
                  </a:lnTo>
                  <a:close/>
                </a:path>
                <a:path w="2487294" h="626110">
                  <a:moveTo>
                    <a:pt x="367525" y="559854"/>
                  </a:moveTo>
                  <a:lnTo>
                    <a:pt x="359524" y="564667"/>
                  </a:lnTo>
                  <a:lnTo>
                    <a:pt x="366941" y="560857"/>
                  </a:lnTo>
                  <a:lnTo>
                    <a:pt x="367525" y="559854"/>
                  </a:lnTo>
                  <a:close/>
                </a:path>
                <a:path w="2487294" h="626110">
                  <a:moveTo>
                    <a:pt x="372173" y="557047"/>
                  </a:moveTo>
                  <a:lnTo>
                    <a:pt x="368401" y="558292"/>
                  </a:lnTo>
                  <a:lnTo>
                    <a:pt x="367525" y="559854"/>
                  </a:lnTo>
                  <a:lnTo>
                    <a:pt x="372173" y="557047"/>
                  </a:lnTo>
                  <a:close/>
                </a:path>
                <a:path w="2487294" h="626110">
                  <a:moveTo>
                    <a:pt x="445236" y="520611"/>
                  </a:moveTo>
                  <a:lnTo>
                    <a:pt x="444233" y="520217"/>
                  </a:lnTo>
                  <a:lnTo>
                    <a:pt x="442290" y="520217"/>
                  </a:lnTo>
                  <a:lnTo>
                    <a:pt x="445236" y="520611"/>
                  </a:lnTo>
                  <a:close/>
                </a:path>
                <a:path w="2487294" h="626110">
                  <a:moveTo>
                    <a:pt x="462953" y="505396"/>
                  </a:moveTo>
                  <a:lnTo>
                    <a:pt x="460514" y="506031"/>
                  </a:lnTo>
                  <a:lnTo>
                    <a:pt x="458800" y="506069"/>
                  </a:lnTo>
                  <a:lnTo>
                    <a:pt x="457339" y="505942"/>
                  </a:lnTo>
                  <a:lnTo>
                    <a:pt x="457034" y="507733"/>
                  </a:lnTo>
                  <a:lnTo>
                    <a:pt x="455104" y="510044"/>
                  </a:lnTo>
                  <a:lnTo>
                    <a:pt x="455688" y="510171"/>
                  </a:lnTo>
                  <a:lnTo>
                    <a:pt x="462953" y="505396"/>
                  </a:lnTo>
                  <a:close/>
                </a:path>
                <a:path w="2487294" h="626110">
                  <a:moveTo>
                    <a:pt x="506196" y="535787"/>
                  </a:moveTo>
                  <a:lnTo>
                    <a:pt x="503186" y="533438"/>
                  </a:lnTo>
                  <a:lnTo>
                    <a:pt x="494792" y="530491"/>
                  </a:lnTo>
                  <a:lnTo>
                    <a:pt x="489089" y="530898"/>
                  </a:lnTo>
                  <a:lnTo>
                    <a:pt x="495947" y="532638"/>
                  </a:lnTo>
                  <a:lnTo>
                    <a:pt x="502564" y="535419"/>
                  </a:lnTo>
                  <a:lnTo>
                    <a:pt x="506196" y="535787"/>
                  </a:lnTo>
                  <a:close/>
                </a:path>
                <a:path w="2487294" h="626110">
                  <a:moveTo>
                    <a:pt x="578243" y="158267"/>
                  </a:moveTo>
                  <a:lnTo>
                    <a:pt x="575983" y="153187"/>
                  </a:lnTo>
                  <a:lnTo>
                    <a:pt x="578154" y="158267"/>
                  </a:lnTo>
                  <a:close/>
                </a:path>
                <a:path w="2487294" h="626110">
                  <a:moveTo>
                    <a:pt x="589153" y="341147"/>
                  </a:moveTo>
                  <a:lnTo>
                    <a:pt x="588759" y="341680"/>
                  </a:lnTo>
                  <a:lnTo>
                    <a:pt x="588505" y="342417"/>
                  </a:lnTo>
                  <a:lnTo>
                    <a:pt x="589153" y="341147"/>
                  </a:lnTo>
                  <a:close/>
                </a:path>
                <a:path w="2487294" h="626110">
                  <a:moveTo>
                    <a:pt x="690664" y="589991"/>
                  </a:moveTo>
                  <a:lnTo>
                    <a:pt x="686206" y="588797"/>
                  </a:lnTo>
                  <a:lnTo>
                    <a:pt x="690651" y="590067"/>
                  </a:lnTo>
                  <a:close/>
                </a:path>
                <a:path w="2487294" h="626110">
                  <a:moveTo>
                    <a:pt x="804811" y="579450"/>
                  </a:moveTo>
                  <a:lnTo>
                    <a:pt x="799553" y="578586"/>
                  </a:lnTo>
                  <a:lnTo>
                    <a:pt x="800087" y="578853"/>
                  </a:lnTo>
                  <a:lnTo>
                    <a:pt x="800811" y="579081"/>
                  </a:lnTo>
                  <a:lnTo>
                    <a:pt x="801446" y="579335"/>
                  </a:lnTo>
                  <a:lnTo>
                    <a:pt x="802500" y="579361"/>
                  </a:lnTo>
                  <a:lnTo>
                    <a:pt x="803732" y="579424"/>
                  </a:lnTo>
                  <a:lnTo>
                    <a:pt x="804811" y="579450"/>
                  </a:lnTo>
                  <a:close/>
                </a:path>
                <a:path w="2487294" h="626110">
                  <a:moveTo>
                    <a:pt x="827659" y="577291"/>
                  </a:moveTo>
                  <a:lnTo>
                    <a:pt x="818591" y="577545"/>
                  </a:lnTo>
                  <a:lnTo>
                    <a:pt x="820724" y="581037"/>
                  </a:lnTo>
                  <a:lnTo>
                    <a:pt x="826198" y="580885"/>
                  </a:lnTo>
                  <a:lnTo>
                    <a:pt x="827659" y="577291"/>
                  </a:lnTo>
                  <a:close/>
                </a:path>
                <a:path w="2487294" h="626110">
                  <a:moveTo>
                    <a:pt x="887196" y="588797"/>
                  </a:moveTo>
                  <a:lnTo>
                    <a:pt x="886244" y="588797"/>
                  </a:lnTo>
                  <a:lnTo>
                    <a:pt x="887095" y="590067"/>
                  </a:lnTo>
                  <a:lnTo>
                    <a:pt x="887196" y="588797"/>
                  </a:lnTo>
                  <a:close/>
                </a:path>
                <a:path w="2487294" h="626110">
                  <a:moveTo>
                    <a:pt x="899502" y="609815"/>
                  </a:moveTo>
                  <a:lnTo>
                    <a:pt x="893864" y="609346"/>
                  </a:lnTo>
                  <a:lnTo>
                    <a:pt x="888225" y="608990"/>
                  </a:lnTo>
                  <a:lnTo>
                    <a:pt x="882599" y="608304"/>
                  </a:lnTo>
                  <a:lnTo>
                    <a:pt x="887298" y="609053"/>
                  </a:lnTo>
                  <a:lnTo>
                    <a:pt x="893457" y="609485"/>
                  </a:lnTo>
                  <a:lnTo>
                    <a:pt x="899502" y="609815"/>
                  </a:lnTo>
                  <a:close/>
                </a:path>
                <a:path w="2487294" h="626110">
                  <a:moveTo>
                    <a:pt x="901382" y="609917"/>
                  </a:moveTo>
                  <a:lnTo>
                    <a:pt x="900163" y="609854"/>
                  </a:lnTo>
                  <a:lnTo>
                    <a:pt x="899502" y="609815"/>
                  </a:lnTo>
                  <a:lnTo>
                    <a:pt x="901357" y="609968"/>
                  </a:lnTo>
                  <a:close/>
                </a:path>
                <a:path w="2487294" h="626110">
                  <a:moveTo>
                    <a:pt x="902233" y="586257"/>
                  </a:moveTo>
                  <a:lnTo>
                    <a:pt x="901839" y="586054"/>
                  </a:lnTo>
                  <a:lnTo>
                    <a:pt x="898207" y="586244"/>
                  </a:lnTo>
                  <a:lnTo>
                    <a:pt x="898537" y="586435"/>
                  </a:lnTo>
                  <a:lnTo>
                    <a:pt x="899274" y="586663"/>
                  </a:lnTo>
                  <a:lnTo>
                    <a:pt x="900607" y="586346"/>
                  </a:lnTo>
                  <a:lnTo>
                    <a:pt x="902233" y="586257"/>
                  </a:lnTo>
                  <a:close/>
                </a:path>
                <a:path w="2487294" h="626110">
                  <a:moveTo>
                    <a:pt x="905332" y="586879"/>
                  </a:moveTo>
                  <a:lnTo>
                    <a:pt x="902360" y="586244"/>
                  </a:lnTo>
                  <a:lnTo>
                    <a:pt x="902233" y="586257"/>
                  </a:lnTo>
                  <a:lnTo>
                    <a:pt x="902716" y="586511"/>
                  </a:lnTo>
                  <a:lnTo>
                    <a:pt x="905332" y="586879"/>
                  </a:lnTo>
                  <a:close/>
                </a:path>
                <a:path w="2487294" h="626110">
                  <a:moveTo>
                    <a:pt x="1009929" y="589241"/>
                  </a:moveTo>
                  <a:lnTo>
                    <a:pt x="1009840" y="588949"/>
                  </a:lnTo>
                  <a:lnTo>
                    <a:pt x="1009243" y="588556"/>
                  </a:lnTo>
                  <a:lnTo>
                    <a:pt x="1007287" y="587883"/>
                  </a:lnTo>
                  <a:lnTo>
                    <a:pt x="1007808" y="588416"/>
                  </a:lnTo>
                  <a:lnTo>
                    <a:pt x="1008837" y="588835"/>
                  </a:lnTo>
                  <a:lnTo>
                    <a:pt x="1009929" y="589241"/>
                  </a:lnTo>
                  <a:close/>
                </a:path>
                <a:path w="2487294" h="626110">
                  <a:moveTo>
                    <a:pt x="1135380" y="597103"/>
                  </a:moveTo>
                  <a:lnTo>
                    <a:pt x="1134224" y="596417"/>
                  </a:lnTo>
                  <a:lnTo>
                    <a:pt x="1133309" y="597687"/>
                  </a:lnTo>
                  <a:lnTo>
                    <a:pt x="1135380" y="597103"/>
                  </a:lnTo>
                  <a:close/>
                </a:path>
                <a:path w="2487294" h="626110">
                  <a:moveTo>
                    <a:pt x="1197559" y="596417"/>
                  </a:moveTo>
                  <a:lnTo>
                    <a:pt x="1191285" y="596417"/>
                  </a:lnTo>
                  <a:lnTo>
                    <a:pt x="1191844" y="597255"/>
                  </a:lnTo>
                  <a:lnTo>
                    <a:pt x="1197559" y="596417"/>
                  </a:lnTo>
                  <a:close/>
                </a:path>
                <a:path w="2487294" h="626110">
                  <a:moveTo>
                    <a:pt x="1203452" y="594207"/>
                  </a:moveTo>
                  <a:lnTo>
                    <a:pt x="1198587" y="593902"/>
                  </a:lnTo>
                  <a:lnTo>
                    <a:pt x="1200518" y="594182"/>
                  </a:lnTo>
                  <a:lnTo>
                    <a:pt x="1202080" y="594207"/>
                  </a:lnTo>
                  <a:lnTo>
                    <a:pt x="1203452" y="594207"/>
                  </a:lnTo>
                  <a:close/>
                </a:path>
                <a:path w="2487294" h="626110">
                  <a:moveTo>
                    <a:pt x="1207757" y="613778"/>
                  </a:moveTo>
                  <a:lnTo>
                    <a:pt x="1206982" y="613816"/>
                  </a:lnTo>
                  <a:lnTo>
                    <a:pt x="1206220" y="613879"/>
                  </a:lnTo>
                  <a:lnTo>
                    <a:pt x="1205522" y="613981"/>
                  </a:lnTo>
                  <a:lnTo>
                    <a:pt x="1200289" y="614705"/>
                  </a:lnTo>
                  <a:lnTo>
                    <a:pt x="1203845" y="614375"/>
                  </a:lnTo>
                  <a:lnTo>
                    <a:pt x="1207757" y="613778"/>
                  </a:lnTo>
                  <a:close/>
                </a:path>
                <a:path w="2487294" h="626110">
                  <a:moveTo>
                    <a:pt x="1213612" y="612940"/>
                  </a:moveTo>
                  <a:lnTo>
                    <a:pt x="1140167" y="612940"/>
                  </a:lnTo>
                  <a:lnTo>
                    <a:pt x="1127518" y="614197"/>
                  </a:lnTo>
                  <a:lnTo>
                    <a:pt x="1124788" y="615467"/>
                  </a:lnTo>
                  <a:lnTo>
                    <a:pt x="1148029" y="614197"/>
                  </a:lnTo>
                  <a:lnTo>
                    <a:pt x="1192428" y="614197"/>
                  </a:lnTo>
                  <a:lnTo>
                    <a:pt x="1213612" y="612940"/>
                  </a:lnTo>
                  <a:close/>
                </a:path>
                <a:path w="2487294" h="626110">
                  <a:moveTo>
                    <a:pt x="1220609" y="614197"/>
                  </a:moveTo>
                  <a:lnTo>
                    <a:pt x="1219949" y="612927"/>
                  </a:lnTo>
                  <a:lnTo>
                    <a:pt x="1213612" y="612940"/>
                  </a:lnTo>
                  <a:lnTo>
                    <a:pt x="1210614" y="614197"/>
                  </a:lnTo>
                  <a:lnTo>
                    <a:pt x="1220609" y="614197"/>
                  </a:lnTo>
                  <a:close/>
                </a:path>
                <a:path w="2487294" h="626110">
                  <a:moveTo>
                    <a:pt x="1237526" y="588797"/>
                  </a:moveTo>
                  <a:lnTo>
                    <a:pt x="1233551" y="587527"/>
                  </a:lnTo>
                  <a:lnTo>
                    <a:pt x="1229982" y="588797"/>
                  </a:lnTo>
                  <a:lnTo>
                    <a:pt x="1237526" y="588797"/>
                  </a:lnTo>
                  <a:close/>
                </a:path>
                <a:path w="2487294" h="626110">
                  <a:moveTo>
                    <a:pt x="1238859" y="588797"/>
                  </a:moveTo>
                  <a:lnTo>
                    <a:pt x="1237526" y="588797"/>
                  </a:lnTo>
                  <a:lnTo>
                    <a:pt x="1238377" y="589064"/>
                  </a:lnTo>
                  <a:lnTo>
                    <a:pt x="1238859" y="588797"/>
                  </a:lnTo>
                  <a:close/>
                </a:path>
                <a:path w="2487294" h="626110">
                  <a:moveTo>
                    <a:pt x="1273924" y="585901"/>
                  </a:moveTo>
                  <a:lnTo>
                    <a:pt x="1272235" y="586003"/>
                  </a:lnTo>
                  <a:lnTo>
                    <a:pt x="1270431" y="586282"/>
                  </a:lnTo>
                  <a:lnTo>
                    <a:pt x="1270647" y="586308"/>
                  </a:lnTo>
                  <a:lnTo>
                    <a:pt x="1270939" y="586320"/>
                  </a:lnTo>
                  <a:lnTo>
                    <a:pt x="1273924" y="585901"/>
                  </a:lnTo>
                  <a:close/>
                </a:path>
                <a:path w="2487294" h="626110">
                  <a:moveTo>
                    <a:pt x="1314577" y="583717"/>
                  </a:moveTo>
                  <a:lnTo>
                    <a:pt x="1305623" y="584987"/>
                  </a:lnTo>
                  <a:lnTo>
                    <a:pt x="1309230" y="584987"/>
                  </a:lnTo>
                  <a:lnTo>
                    <a:pt x="1314577" y="583717"/>
                  </a:lnTo>
                  <a:close/>
                </a:path>
                <a:path w="2487294" h="626110">
                  <a:moveTo>
                    <a:pt x="1318488" y="609117"/>
                  </a:moveTo>
                  <a:lnTo>
                    <a:pt x="1317739" y="608596"/>
                  </a:lnTo>
                  <a:lnTo>
                    <a:pt x="1313967" y="609117"/>
                  </a:lnTo>
                  <a:lnTo>
                    <a:pt x="1318488" y="609117"/>
                  </a:lnTo>
                  <a:close/>
                </a:path>
                <a:path w="2487294" h="626110">
                  <a:moveTo>
                    <a:pt x="1388427" y="584492"/>
                  </a:moveTo>
                  <a:lnTo>
                    <a:pt x="1386992" y="584250"/>
                  </a:lnTo>
                  <a:lnTo>
                    <a:pt x="1385582" y="584149"/>
                  </a:lnTo>
                  <a:lnTo>
                    <a:pt x="1384731" y="584466"/>
                  </a:lnTo>
                  <a:lnTo>
                    <a:pt x="1386078" y="584479"/>
                  </a:lnTo>
                  <a:lnTo>
                    <a:pt x="1387208" y="584479"/>
                  </a:lnTo>
                  <a:lnTo>
                    <a:pt x="1388427" y="584492"/>
                  </a:lnTo>
                  <a:close/>
                </a:path>
                <a:path w="2487294" h="626110">
                  <a:moveTo>
                    <a:pt x="1451356" y="582536"/>
                  </a:moveTo>
                  <a:lnTo>
                    <a:pt x="1448790" y="582968"/>
                  </a:lnTo>
                  <a:lnTo>
                    <a:pt x="1446682" y="583374"/>
                  </a:lnTo>
                  <a:lnTo>
                    <a:pt x="1447330" y="583628"/>
                  </a:lnTo>
                  <a:lnTo>
                    <a:pt x="1450098" y="583298"/>
                  </a:lnTo>
                  <a:lnTo>
                    <a:pt x="1451229" y="582853"/>
                  </a:lnTo>
                  <a:lnTo>
                    <a:pt x="1451356" y="582536"/>
                  </a:lnTo>
                  <a:close/>
                </a:path>
                <a:path w="2487294" h="626110">
                  <a:moveTo>
                    <a:pt x="1472349" y="594118"/>
                  </a:moveTo>
                  <a:lnTo>
                    <a:pt x="1468361" y="594258"/>
                  </a:lnTo>
                  <a:lnTo>
                    <a:pt x="1463636" y="594360"/>
                  </a:lnTo>
                  <a:lnTo>
                    <a:pt x="1459661" y="595147"/>
                  </a:lnTo>
                  <a:lnTo>
                    <a:pt x="1464564" y="595312"/>
                  </a:lnTo>
                  <a:lnTo>
                    <a:pt x="1468615" y="594842"/>
                  </a:lnTo>
                  <a:lnTo>
                    <a:pt x="1472349" y="594118"/>
                  </a:lnTo>
                  <a:close/>
                </a:path>
                <a:path w="2487294" h="626110">
                  <a:moveTo>
                    <a:pt x="1551838" y="567994"/>
                  </a:moveTo>
                  <a:lnTo>
                    <a:pt x="1538617" y="570458"/>
                  </a:lnTo>
                  <a:lnTo>
                    <a:pt x="1548396" y="568769"/>
                  </a:lnTo>
                  <a:lnTo>
                    <a:pt x="1551838" y="567994"/>
                  </a:lnTo>
                  <a:close/>
                </a:path>
                <a:path w="2487294" h="626110">
                  <a:moveTo>
                    <a:pt x="1610995" y="580110"/>
                  </a:moveTo>
                  <a:lnTo>
                    <a:pt x="1599552" y="582193"/>
                  </a:lnTo>
                  <a:lnTo>
                    <a:pt x="1607578" y="582955"/>
                  </a:lnTo>
                  <a:lnTo>
                    <a:pt x="1610995" y="580110"/>
                  </a:lnTo>
                  <a:close/>
                </a:path>
                <a:path w="2487294" h="626110">
                  <a:moveTo>
                    <a:pt x="1681086" y="554482"/>
                  </a:moveTo>
                  <a:lnTo>
                    <a:pt x="1673174" y="555980"/>
                  </a:lnTo>
                  <a:lnTo>
                    <a:pt x="1680845" y="555536"/>
                  </a:lnTo>
                  <a:lnTo>
                    <a:pt x="1681086" y="554482"/>
                  </a:lnTo>
                  <a:close/>
                </a:path>
                <a:path w="2487294" h="626110">
                  <a:moveTo>
                    <a:pt x="1681162" y="555510"/>
                  </a:moveTo>
                  <a:lnTo>
                    <a:pt x="1680845" y="555536"/>
                  </a:lnTo>
                  <a:lnTo>
                    <a:pt x="1680438" y="557276"/>
                  </a:lnTo>
                  <a:lnTo>
                    <a:pt x="1681162" y="555510"/>
                  </a:lnTo>
                  <a:close/>
                </a:path>
                <a:path w="2487294" h="626110">
                  <a:moveTo>
                    <a:pt x="1810689" y="538162"/>
                  </a:moveTo>
                  <a:lnTo>
                    <a:pt x="1800847" y="538734"/>
                  </a:lnTo>
                  <a:lnTo>
                    <a:pt x="1800364" y="539953"/>
                  </a:lnTo>
                  <a:lnTo>
                    <a:pt x="1805927" y="538721"/>
                  </a:lnTo>
                  <a:lnTo>
                    <a:pt x="1810689" y="538162"/>
                  </a:lnTo>
                  <a:close/>
                </a:path>
                <a:path w="2487294" h="626110">
                  <a:moveTo>
                    <a:pt x="1881466" y="520903"/>
                  </a:moveTo>
                  <a:lnTo>
                    <a:pt x="1881174" y="520522"/>
                  </a:lnTo>
                  <a:lnTo>
                    <a:pt x="1880666" y="520230"/>
                  </a:lnTo>
                  <a:lnTo>
                    <a:pt x="1880158" y="520090"/>
                  </a:lnTo>
                  <a:lnTo>
                    <a:pt x="1880222" y="520458"/>
                  </a:lnTo>
                  <a:lnTo>
                    <a:pt x="1880743" y="520712"/>
                  </a:lnTo>
                  <a:lnTo>
                    <a:pt x="1881466" y="520903"/>
                  </a:lnTo>
                  <a:close/>
                </a:path>
                <a:path w="2487294" h="626110">
                  <a:moveTo>
                    <a:pt x="1905647" y="522757"/>
                  </a:moveTo>
                  <a:lnTo>
                    <a:pt x="1905050" y="522605"/>
                  </a:lnTo>
                  <a:lnTo>
                    <a:pt x="1904225" y="523024"/>
                  </a:lnTo>
                  <a:lnTo>
                    <a:pt x="1905647" y="522757"/>
                  </a:lnTo>
                  <a:close/>
                </a:path>
                <a:path w="2487294" h="626110">
                  <a:moveTo>
                    <a:pt x="1909800" y="520217"/>
                  </a:moveTo>
                  <a:lnTo>
                    <a:pt x="1900859" y="521487"/>
                  </a:lnTo>
                  <a:lnTo>
                    <a:pt x="1905050" y="522605"/>
                  </a:lnTo>
                  <a:lnTo>
                    <a:pt x="1909800" y="520217"/>
                  </a:lnTo>
                  <a:close/>
                </a:path>
                <a:path w="2487294" h="626110">
                  <a:moveTo>
                    <a:pt x="1911781" y="521487"/>
                  </a:moveTo>
                  <a:lnTo>
                    <a:pt x="1907781" y="523443"/>
                  </a:lnTo>
                  <a:lnTo>
                    <a:pt x="1910080" y="522757"/>
                  </a:lnTo>
                  <a:lnTo>
                    <a:pt x="1911781" y="521487"/>
                  </a:lnTo>
                  <a:close/>
                </a:path>
                <a:path w="2487294" h="626110">
                  <a:moveTo>
                    <a:pt x="1924494" y="313194"/>
                  </a:moveTo>
                  <a:lnTo>
                    <a:pt x="1924291" y="313296"/>
                  </a:lnTo>
                  <a:lnTo>
                    <a:pt x="1924138" y="313575"/>
                  </a:lnTo>
                  <a:lnTo>
                    <a:pt x="1924367" y="313359"/>
                  </a:lnTo>
                  <a:lnTo>
                    <a:pt x="1924494" y="313194"/>
                  </a:lnTo>
                  <a:close/>
                </a:path>
                <a:path w="2487294" h="626110">
                  <a:moveTo>
                    <a:pt x="1936445" y="340537"/>
                  </a:moveTo>
                  <a:lnTo>
                    <a:pt x="1936013" y="342595"/>
                  </a:lnTo>
                  <a:lnTo>
                    <a:pt x="1933549" y="342519"/>
                  </a:lnTo>
                  <a:lnTo>
                    <a:pt x="1936292" y="343293"/>
                  </a:lnTo>
                  <a:lnTo>
                    <a:pt x="1936229" y="342392"/>
                  </a:lnTo>
                  <a:lnTo>
                    <a:pt x="1936318" y="341439"/>
                  </a:lnTo>
                  <a:lnTo>
                    <a:pt x="1936445" y="340537"/>
                  </a:lnTo>
                  <a:close/>
                </a:path>
                <a:path w="2487294" h="626110">
                  <a:moveTo>
                    <a:pt x="1936737" y="335902"/>
                  </a:moveTo>
                  <a:lnTo>
                    <a:pt x="1936394" y="335902"/>
                  </a:lnTo>
                  <a:lnTo>
                    <a:pt x="1935581" y="337337"/>
                  </a:lnTo>
                  <a:lnTo>
                    <a:pt x="1936737" y="335902"/>
                  </a:lnTo>
                  <a:close/>
                </a:path>
                <a:path w="2487294" h="626110">
                  <a:moveTo>
                    <a:pt x="1973287" y="500418"/>
                  </a:moveTo>
                  <a:lnTo>
                    <a:pt x="1968296" y="503008"/>
                  </a:lnTo>
                  <a:lnTo>
                    <a:pt x="1971192" y="502348"/>
                  </a:lnTo>
                  <a:lnTo>
                    <a:pt x="1971954" y="501764"/>
                  </a:lnTo>
                  <a:lnTo>
                    <a:pt x="1972652" y="501116"/>
                  </a:lnTo>
                  <a:lnTo>
                    <a:pt x="1973287" y="500418"/>
                  </a:lnTo>
                  <a:close/>
                </a:path>
                <a:path w="2487294" h="626110">
                  <a:moveTo>
                    <a:pt x="1990039" y="512572"/>
                  </a:moveTo>
                  <a:lnTo>
                    <a:pt x="1989899" y="512406"/>
                  </a:lnTo>
                  <a:lnTo>
                    <a:pt x="1988870" y="512368"/>
                  </a:lnTo>
                  <a:lnTo>
                    <a:pt x="1987638" y="512343"/>
                  </a:lnTo>
                  <a:lnTo>
                    <a:pt x="1988019" y="512521"/>
                  </a:lnTo>
                  <a:lnTo>
                    <a:pt x="1988731" y="512635"/>
                  </a:lnTo>
                  <a:lnTo>
                    <a:pt x="1990039" y="512572"/>
                  </a:lnTo>
                  <a:close/>
                </a:path>
                <a:path w="2487294" h="626110">
                  <a:moveTo>
                    <a:pt x="2030755" y="500380"/>
                  </a:moveTo>
                  <a:lnTo>
                    <a:pt x="2023529" y="501167"/>
                  </a:lnTo>
                  <a:lnTo>
                    <a:pt x="2023529" y="503707"/>
                  </a:lnTo>
                  <a:lnTo>
                    <a:pt x="2030755" y="500380"/>
                  </a:lnTo>
                  <a:close/>
                </a:path>
                <a:path w="2487294" h="626110">
                  <a:moveTo>
                    <a:pt x="2035213" y="499897"/>
                  </a:moveTo>
                  <a:lnTo>
                    <a:pt x="2034070" y="499173"/>
                  </a:lnTo>
                  <a:lnTo>
                    <a:pt x="2031809" y="499897"/>
                  </a:lnTo>
                  <a:lnTo>
                    <a:pt x="2030755" y="500380"/>
                  </a:lnTo>
                  <a:lnTo>
                    <a:pt x="2035213" y="499897"/>
                  </a:lnTo>
                  <a:close/>
                </a:path>
                <a:path w="2487294" h="626110">
                  <a:moveTo>
                    <a:pt x="2079777" y="492277"/>
                  </a:moveTo>
                  <a:lnTo>
                    <a:pt x="2075281" y="493153"/>
                  </a:lnTo>
                  <a:lnTo>
                    <a:pt x="2074659" y="493547"/>
                  </a:lnTo>
                  <a:lnTo>
                    <a:pt x="2079777" y="492277"/>
                  </a:lnTo>
                  <a:close/>
                </a:path>
                <a:path w="2487294" h="626110">
                  <a:moveTo>
                    <a:pt x="2090267" y="474929"/>
                  </a:moveTo>
                  <a:lnTo>
                    <a:pt x="2090166" y="474383"/>
                  </a:lnTo>
                  <a:lnTo>
                    <a:pt x="2089632" y="473824"/>
                  </a:lnTo>
                  <a:lnTo>
                    <a:pt x="2088515" y="473227"/>
                  </a:lnTo>
                  <a:lnTo>
                    <a:pt x="2085771" y="473798"/>
                  </a:lnTo>
                  <a:lnTo>
                    <a:pt x="2085568" y="476897"/>
                  </a:lnTo>
                  <a:lnTo>
                    <a:pt x="2084844" y="478396"/>
                  </a:lnTo>
                  <a:lnTo>
                    <a:pt x="2086089" y="476846"/>
                  </a:lnTo>
                  <a:lnTo>
                    <a:pt x="2087943" y="475767"/>
                  </a:lnTo>
                  <a:lnTo>
                    <a:pt x="2090267" y="474929"/>
                  </a:lnTo>
                  <a:close/>
                </a:path>
                <a:path w="2487294" h="626110">
                  <a:moveTo>
                    <a:pt x="2117179" y="466877"/>
                  </a:moveTo>
                  <a:lnTo>
                    <a:pt x="2106650" y="468414"/>
                  </a:lnTo>
                  <a:lnTo>
                    <a:pt x="2107006" y="467652"/>
                  </a:lnTo>
                  <a:lnTo>
                    <a:pt x="2099373" y="470941"/>
                  </a:lnTo>
                  <a:lnTo>
                    <a:pt x="2107184" y="469976"/>
                  </a:lnTo>
                  <a:lnTo>
                    <a:pt x="2117179" y="466877"/>
                  </a:lnTo>
                  <a:close/>
                </a:path>
                <a:path w="2487294" h="626110">
                  <a:moveTo>
                    <a:pt x="2157298" y="371576"/>
                  </a:moveTo>
                  <a:lnTo>
                    <a:pt x="2152942" y="371665"/>
                  </a:lnTo>
                  <a:lnTo>
                    <a:pt x="2155215" y="374929"/>
                  </a:lnTo>
                  <a:lnTo>
                    <a:pt x="2155113" y="373748"/>
                  </a:lnTo>
                  <a:lnTo>
                    <a:pt x="2157298" y="371576"/>
                  </a:lnTo>
                  <a:close/>
                </a:path>
                <a:path w="2487294" h="626110">
                  <a:moveTo>
                    <a:pt x="2157628" y="371576"/>
                  </a:moveTo>
                  <a:lnTo>
                    <a:pt x="2157514" y="371360"/>
                  </a:lnTo>
                  <a:lnTo>
                    <a:pt x="2157298" y="371576"/>
                  </a:lnTo>
                  <a:lnTo>
                    <a:pt x="2157628" y="371576"/>
                  </a:lnTo>
                  <a:close/>
                </a:path>
                <a:path w="2487294" h="626110">
                  <a:moveTo>
                    <a:pt x="2158174" y="370713"/>
                  </a:moveTo>
                  <a:lnTo>
                    <a:pt x="2156206" y="368719"/>
                  </a:lnTo>
                  <a:lnTo>
                    <a:pt x="2157514" y="371360"/>
                  </a:lnTo>
                  <a:lnTo>
                    <a:pt x="2158174" y="370713"/>
                  </a:lnTo>
                  <a:close/>
                </a:path>
                <a:path w="2487294" h="626110">
                  <a:moveTo>
                    <a:pt x="2166086" y="469417"/>
                  </a:moveTo>
                  <a:lnTo>
                    <a:pt x="2163610" y="470484"/>
                  </a:lnTo>
                  <a:lnTo>
                    <a:pt x="2163889" y="470687"/>
                  </a:lnTo>
                  <a:lnTo>
                    <a:pt x="2165413" y="470687"/>
                  </a:lnTo>
                  <a:lnTo>
                    <a:pt x="2166086" y="469417"/>
                  </a:lnTo>
                  <a:close/>
                </a:path>
                <a:path w="2487294" h="626110">
                  <a:moveTo>
                    <a:pt x="2169096" y="470687"/>
                  </a:moveTo>
                  <a:lnTo>
                    <a:pt x="2165413" y="470687"/>
                  </a:lnTo>
                  <a:lnTo>
                    <a:pt x="2164753" y="471957"/>
                  </a:lnTo>
                  <a:lnTo>
                    <a:pt x="2169096" y="470687"/>
                  </a:lnTo>
                  <a:close/>
                </a:path>
                <a:path w="2487294" h="626110">
                  <a:moveTo>
                    <a:pt x="2184806" y="447776"/>
                  </a:moveTo>
                  <a:lnTo>
                    <a:pt x="2174951" y="449503"/>
                  </a:lnTo>
                  <a:lnTo>
                    <a:pt x="2175319" y="450430"/>
                  </a:lnTo>
                  <a:lnTo>
                    <a:pt x="2175662" y="451916"/>
                  </a:lnTo>
                  <a:lnTo>
                    <a:pt x="2165743" y="455396"/>
                  </a:lnTo>
                  <a:lnTo>
                    <a:pt x="2184692" y="450862"/>
                  </a:lnTo>
                  <a:lnTo>
                    <a:pt x="2176373" y="450469"/>
                  </a:lnTo>
                  <a:lnTo>
                    <a:pt x="2184806" y="447776"/>
                  </a:lnTo>
                  <a:close/>
                </a:path>
                <a:path w="2487294" h="626110">
                  <a:moveTo>
                    <a:pt x="2230259" y="449097"/>
                  </a:moveTo>
                  <a:lnTo>
                    <a:pt x="2217242" y="449097"/>
                  </a:lnTo>
                  <a:lnTo>
                    <a:pt x="2200211" y="449097"/>
                  </a:lnTo>
                  <a:lnTo>
                    <a:pt x="2192121" y="451637"/>
                  </a:lnTo>
                  <a:lnTo>
                    <a:pt x="2192744" y="449097"/>
                  </a:lnTo>
                  <a:lnTo>
                    <a:pt x="2189035" y="451637"/>
                  </a:lnTo>
                  <a:lnTo>
                    <a:pt x="2189619" y="452907"/>
                  </a:lnTo>
                  <a:lnTo>
                    <a:pt x="2190991" y="452907"/>
                  </a:lnTo>
                  <a:lnTo>
                    <a:pt x="2189619" y="454177"/>
                  </a:lnTo>
                  <a:lnTo>
                    <a:pt x="2178253" y="456717"/>
                  </a:lnTo>
                  <a:lnTo>
                    <a:pt x="2166315" y="459257"/>
                  </a:lnTo>
                  <a:lnTo>
                    <a:pt x="2156142" y="461797"/>
                  </a:lnTo>
                  <a:lnTo>
                    <a:pt x="2150084" y="461797"/>
                  </a:lnTo>
                  <a:lnTo>
                    <a:pt x="2150199" y="463067"/>
                  </a:lnTo>
                  <a:lnTo>
                    <a:pt x="2154745" y="463067"/>
                  </a:lnTo>
                  <a:lnTo>
                    <a:pt x="2149602" y="465607"/>
                  </a:lnTo>
                  <a:lnTo>
                    <a:pt x="2144674" y="464337"/>
                  </a:lnTo>
                  <a:lnTo>
                    <a:pt x="2138172" y="466877"/>
                  </a:lnTo>
                  <a:lnTo>
                    <a:pt x="2130336" y="469417"/>
                  </a:lnTo>
                  <a:lnTo>
                    <a:pt x="2121420" y="471957"/>
                  </a:lnTo>
                  <a:lnTo>
                    <a:pt x="2124722" y="469417"/>
                  </a:lnTo>
                  <a:lnTo>
                    <a:pt x="2128189" y="468147"/>
                  </a:lnTo>
                  <a:lnTo>
                    <a:pt x="2128786" y="466877"/>
                  </a:lnTo>
                  <a:lnTo>
                    <a:pt x="2123440" y="466877"/>
                  </a:lnTo>
                  <a:lnTo>
                    <a:pt x="2117128" y="470687"/>
                  </a:lnTo>
                  <a:lnTo>
                    <a:pt x="2108289" y="471957"/>
                  </a:lnTo>
                  <a:lnTo>
                    <a:pt x="2098738" y="473227"/>
                  </a:lnTo>
                  <a:lnTo>
                    <a:pt x="2090267" y="475767"/>
                  </a:lnTo>
                  <a:lnTo>
                    <a:pt x="2086864" y="478307"/>
                  </a:lnTo>
                  <a:lnTo>
                    <a:pt x="2077694" y="480847"/>
                  </a:lnTo>
                  <a:lnTo>
                    <a:pt x="2065324" y="484657"/>
                  </a:lnTo>
                  <a:lnTo>
                    <a:pt x="2052370" y="488467"/>
                  </a:lnTo>
                  <a:lnTo>
                    <a:pt x="2047417" y="488467"/>
                  </a:lnTo>
                  <a:lnTo>
                    <a:pt x="2034590" y="491007"/>
                  </a:lnTo>
                  <a:lnTo>
                    <a:pt x="2018601" y="493547"/>
                  </a:lnTo>
                  <a:lnTo>
                    <a:pt x="2004161" y="496087"/>
                  </a:lnTo>
                  <a:lnTo>
                    <a:pt x="2004479" y="496087"/>
                  </a:lnTo>
                  <a:lnTo>
                    <a:pt x="2000478" y="498627"/>
                  </a:lnTo>
                  <a:lnTo>
                    <a:pt x="1992922" y="501167"/>
                  </a:lnTo>
                  <a:lnTo>
                    <a:pt x="1974240" y="506247"/>
                  </a:lnTo>
                  <a:lnTo>
                    <a:pt x="1974202" y="503707"/>
                  </a:lnTo>
                  <a:lnTo>
                    <a:pt x="1976120" y="502437"/>
                  </a:lnTo>
                  <a:lnTo>
                    <a:pt x="1982292" y="499897"/>
                  </a:lnTo>
                  <a:lnTo>
                    <a:pt x="1971192" y="502437"/>
                  </a:lnTo>
                  <a:lnTo>
                    <a:pt x="1968842" y="504977"/>
                  </a:lnTo>
                  <a:lnTo>
                    <a:pt x="1965528" y="506247"/>
                  </a:lnTo>
                  <a:lnTo>
                    <a:pt x="1958403" y="508787"/>
                  </a:lnTo>
                  <a:lnTo>
                    <a:pt x="1960575" y="504977"/>
                  </a:lnTo>
                  <a:lnTo>
                    <a:pt x="1949500" y="507517"/>
                  </a:lnTo>
                  <a:lnTo>
                    <a:pt x="1938083" y="511327"/>
                  </a:lnTo>
                  <a:lnTo>
                    <a:pt x="1925777" y="515137"/>
                  </a:lnTo>
                  <a:lnTo>
                    <a:pt x="1912023" y="517677"/>
                  </a:lnTo>
                  <a:lnTo>
                    <a:pt x="1914118" y="518947"/>
                  </a:lnTo>
                  <a:lnTo>
                    <a:pt x="1917725" y="521487"/>
                  </a:lnTo>
                  <a:lnTo>
                    <a:pt x="1917712" y="524027"/>
                  </a:lnTo>
                  <a:lnTo>
                    <a:pt x="1908898" y="526567"/>
                  </a:lnTo>
                  <a:lnTo>
                    <a:pt x="1907844" y="525297"/>
                  </a:lnTo>
                  <a:lnTo>
                    <a:pt x="1906587" y="524027"/>
                  </a:lnTo>
                  <a:lnTo>
                    <a:pt x="1907781" y="523443"/>
                  </a:lnTo>
                  <a:lnTo>
                    <a:pt x="1905825" y="524027"/>
                  </a:lnTo>
                  <a:lnTo>
                    <a:pt x="1902206" y="524027"/>
                  </a:lnTo>
                  <a:lnTo>
                    <a:pt x="1904225" y="523024"/>
                  </a:lnTo>
                  <a:lnTo>
                    <a:pt x="1898637" y="524027"/>
                  </a:lnTo>
                  <a:lnTo>
                    <a:pt x="1898357" y="522757"/>
                  </a:lnTo>
                  <a:lnTo>
                    <a:pt x="1893163" y="524027"/>
                  </a:lnTo>
                  <a:lnTo>
                    <a:pt x="1893836" y="522757"/>
                  </a:lnTo>
                  <a:lnTo>
                    <a:pt x="1895576" y="521487"/>
                  </a:lnTo>
                  <a:lnTo>
                    <a:pt x="1900097" y="521487"/>
                  </a:lnTo>
                  <a:lnTo>
                    <a:pt x="1902599" y="520217"/>
                  </a:lnTo>
                  <a:lnTo>
                    <a:pt x="1894662" y="521487"/>
                  </a:lnTo>
                  <a:lnTo>
                    <a:pt x="1884921" y="522757"/>
                  </a:lnTo>
                  <a:lnTo>
                    <a:pt x="1881479" y="521487"/>
                  </a:lnTo>
                  <a:lnTo>
                    <a:pt x="1882267" y="522605"/>
                  </a:lnTo>
                  <a:lnTo>
                    <a:pt x="1882305" y="523024"/>
                  </a:lnTo>
                  <a:lnTo>
                    <a:pt x="1882013" y="524027"/>
                  </a:lnTo>
                  <a:lnTo>
                    <a:pt x="1876310" y="525297"/>
                  </a:lnTo>
                  <a:lnTo>
                    <a:pt x="1869033" y="526567"/>
                  </a:lnTo>
                  <a:lnTo>
                    <a:pt x="1866849" y="526567"/>
                  </a:lnTo>
                  <a:lnTo>
                    <a:pt x="1865769" y="525297"/>
                  </a:lnTo>
                  <a:lnTo>
                    <a:pt x="1861858" y="525297"/>
                  </a:lnTo>
                  <a:lnTo>
                    <a:pt x="1858530" y="526567"/>
                  </a:lnTo>
                  <a:lnTo>
                    <a:pt x="1848764" y="527837"/>
                  </a:lnTo>
                  <a:lnTo>
                    <a:pt x="1849094" y="530377"/>
                  </a:lnTo>
                  <a:lnTo>
                    <a:pt x="1844738" y="531647"/>
                  </a:lnTo>
                  <a:lnTo>
                    <a:pt x="1843659" y="530377"/>
                  </a:lnTo>
                  <a:lnTo>
                    <a:pt x="1841830" y="529107"/>
                  </a:lnTo>
                  <a:lnTo>
                    <a:pt x="1833232" y="531647"/>
                  </a:lnTo>
                  <a:lnTo>
                    <a:pt x="1822246" y="534187"/>
                  </a:lnTo>
                  <a:lnTo>
                    <a:pt x="1814385" y="536727"/>
                  </a:lnTo>
                  <a:lnTo>
                    <a:pt x="1815109" y="537895"/>
                  </a:lnTo>
                  <a:lnTo>
                    <a:pt x="1814525" y="537933"/>
                  </a:lnTo>
                  <a:lnTo>
                    <a:pt x="1813445" y="537883"/>
                  </a:lnTo>
                  <a:lnTo>
                    <a:pt x="1812137" y="537972"/>
                  </a:lnTo>
                  <a:lnTo>
                    <a:pt x="1810689" y="538162"/>
                  </a:lnTo>
                  <a:lnTo>
                    <a:pt x="1814512" y="537946"/>
                  </a:lnTo>
                  <a:lnTo>
                    <a:pt x="1815160" y="537959"/>
                  </a:lnTo>
                  <a:lnTo>
                    <a:pt x="1815490" y="537997"/>
                  </a:lnTo>
                  <a:lnTo>
                    <a:pt x="1815973" y="538111"/>
                  </a:lnTo>
                  <a:lnTo>
                    <a:pt x="1815630" y="537997"/>
                  </a:lnTo>
                  <a:lnTo>
                    <a:pt x="1817217" y="537997"/>
                  </a:lnTo>
                  <a:lnTo>
                    <a:pt x="1815973" y="539267"/>
                  </a:lnTo>
                  <a:lnTo>
                    <a:pt x="1796808" y="543077"/>
                  </a:lnTo>
                  <a:lnTo>
                    <a:pt x="1757210" y="548157"/>
                  </a:lnTo>
                  <a:lnTo>
                    <a:pt x="1737995" y="551967"/>
                  </a:lnTo>
                  <a:lnTo>
                    <a:pt x="1737868" y="550697"/>
                  </a:lnTo>
                  <a:lnTo>
                    <a:pt x="1714309" y="555777"/>
                  </a:lnTo>
                  <a:lnTo>
                    <a:pt x="1703197" y="558317"/>
                  </a:lnTo>
                  <a:lnTo>
                    <a:pt x="1694014" y="559587"/>
                  </a:lnTo>
                  <a:lnTo>
                    <a:pt x="1689544" y="560857"/>
                  </a:lnTo>
                  <a:lnTo>
                    <a:pt x="1683194" y="559587"/>
                  </a:lnTo>
                  <a:lnTo>
                    <a:pt x="1684921" y="558317"/>
                  </a:lnTo>
                  <a:lnTo>
                    <a:pt x="1677873" y="559587"/>
                  </a:lnTo>
                  <a:lnTo>
                    <a:pt x="1672247" y="560857"/>
                  </a:lnTo>
                  <a:lnTo>
                    <a:pt x="1665592" y="562127"/>
                  </a:lnTo>
                  <a:lnTo>
                    <a:pt x="1655457" y="562127"/>
                  </a:lnTo>
                  <a:lnTo>
                    <a:pt x="1659839" y="560857"/>
                  </a:lnTo>
                  <a:lnTo>
                    <a:pt x="1660220" y="560857"/>
                  </a:lnTo>
                  <a:lnTo>
                    <a:pt x="1667167" y="559587"/>
                  </a:lnTo>
                  <a:lnTo>
                    <a:pt x="1657616" y="560857"/>
                  </a:lnTo>
                  <a:lnTo>
                    <a:pt x="1650174" y="560857"/>
                  </a:lnTo>
                  <a:lnTo>
                    <a:pt x="1642618" y="562127"/>
                  </a:lnTo>
                  <a:lnTo>
                    <a:pt x="1632737" y="564667"/>
                  </a:lnTo>
                  <a:lnTo>
                    <a:pt x="1632953" y="563397"/>
                  </a:lnTo>
                  <a:lnTo>
                    <a:pt x="1620608" y="563397"/>
                  </a:lnTo>
                  <a:lnTo>
                    <a:pt x="1614004" y="564667"/>
                  </a:lnTo>
                  <a:lnTo>
                    <a:pt x="1624736" y="565937"/>
                  </a:lnTo>
                  <a:lnTo>
                    <a:pt x="1616786" y="567207"/>
                  </a:lnTo>
                  <a:lnTo>
                    <a:pt x="1609737" y="567207"/>
                  </a:lnTo>
                  <a:lnTo>
                    <a:pt x="1602574" y="568477"/>
                  </a:lnTo>
                  <a:lnTo>
                    <a:pt x="1605991" y="564667"/>
                  </a:lnTo>
                  <a:lnTo>
                    <a:pt x="1583905" y="565937"/>
                  </a:lnTo>
                  <a:lnTo>
                    <a:pt x="1563941" y="569747"/>
                  </a:lnTo>
                  <a:lnTo>
                    <a:pt x="1545297" y="573557"/>
                  </a:lnTo>
                  <a:lnTo>
                    <a:pt x="1527162" y="573557"/>
                  </a:lnTo>
                  <a:lnTo>
                    <a:pt x="1526362" y="574827"/>
                  </a:lnTo>
                  <a:lnTo>
                    <a:pt x="1537360" y="574827"/>
                  </a:lnTo>
                  <a:lnTo>
                    <a:pt x="1537068" y="576097"/>
                  </a:lnTo>
                  <a:lnTo>
                    <a:pt x="1526400" y="577367"/>
                  </a:lnTo>
                  <a:lnTo>
                    <a:pt x="1516456" y="576097"/>
                  </a:lnTo>
                  <a:lnTo>
                    <a:pt x="1508340" y="574827"/>
                  </a:lnTo>
                  <a:lnTo>
                    <a:pt x="1503172" y="574827"/>
                  </a:lnTo>
                  <a:lnTo>
                    <a:pt x="1491830" y="576097"/>
                  </a:lnTo>
                  <a:lnTo>
                    <a:pt x="1484439" y="577367"/>
                  </a:lnTo>
                  <a:lnTo>
                    <a:pt x="1476883" y="579907"/>
                  </a:lnTo>
                  <a:lnTo>
                    <a:pt x="1465059" y="581177"/>
                  </a:lnTo>
                  <a:lnTo>
                    <a:pt x="1467764" y="582447"/>
                  </a:lnTo>
                  <a:lnTo>
                    <a:pt x="1470520" y="586257"/>
                  </a:lnTo>
                  <a:lnTo>
                    <a:pt x="1455394" y="588797"/>
                  </a:lnTo>
                  <a:lnTo>
                    <a:pt x="1446707" y="587527"/>
                  </a:lnTo>
                  <a:lnTo>
                    <a:pt x="1442199" y="586257"/>
                  </a:lnTo>
                  <a:lnTo>
                    <a:pt x="1442034" y="584987"/>
                  </a:lnTo>
                  <a:lnTo>
                    <a:pt x="1446390" y="582447"/>
                  </a:lnTo>
                  <a:lnTo>
                    <a:pt x="1451457" y="582447"/>
                  </a:lnTo>
                  <a:lnTo>
                    <a:pt x="1451356" y="583717"/>
                  </a:lnTo>
                  <a:lnTo>
                    <a:pt x="1455889" y="582447"/>
                  </a:lnTo>
                  <a:lnTo>
                    <a:pt x="1461871" y="581177"/>
                  </a:lnTo>
                  <a:lnTo>
                    <a:pt x="1456131" y="579907"/>
                  </a:lnTo>
                  <a:lnTo>
                    <a:pt x="1454391" y="582447"/>
                  </a:lnTo>
                  <a:lnTo>
                    <a:pt x="1447292" y="581177"/>
                  </a:lnTo>
                  <a:lnTo>
                    <a:pt x="1438948" y="582447"/>
                  </a:lnTo>
                  <a:lnTo>
                    <a:pt x="1432763" y="581177"/>
                  </a:lnTo>
                  <a:lnTo>
                    <a:pt x="1432166" y="579907"/>
                  </a:lnTo>
                  <a:lnTo>
                    <a:pt x="1421536" y="582447"/>
                  </a:lnTo>
                  <a:lnTo>
                    <a:pt x="1435735" y="582447"/>
                  </a:lnTo>
                  <a:lnTo>
                    <a:pt x="1423263" y="583717"/>
                  </a:lnTo>
                  <a:lnTo>
                    <a:pt x="1401191" y="584987"/>
                  </a:lnTo>
                  <a:lnTo>
                    <a:pt x="1388414" y="584987"/>
                  </a:lnTo>
                  <a:lnTo>
                    <a:pt x="1391462" y="586257"/>
                  </a:lnTo>
                  <a:lnTo>
                    <a:pt x="1394307" y="587527"/>
                  </a:lnTo>
                  <a:lnTo>
                    <a:pt x="1377505" y="587527"/>
                  </a:lnTo>
                  <a:lnTo>
                    <a:pt x="1372641" y="588797"/>
                  </a:lnTo>
                  <a:lnTo>
                    <a:pt x="1369466" y="590067"/>
                  </a:lnTo>
                  <a:lnTo>
                    <a:pt x="1360703" y="591337"/>
                  </a:lnTo>
                  <a:lnTo>
                    <a:pt x="1356436" y="590067"/>
                  </a:lnTo>
                  <a:lnTo>
                    <a:pt x="1356106" y="588797"/>
                  </a:lnTo>
                  <a:lnTo>
                    <a:pt x="1354289" y="588797"/>
                  </a:lnTo>
                  <a:lnTo>
                    <a:pt x="1345526" y="590067"/>
                  </a:lnTo>
                  <a:lnTo>
                    <a:pt x="1333995" y="588797"/>
                  </a:lnTo>
                  <a:lnTo>
                    <a:pt x="1338465" y="587527"/>
                  </a:lnTo>
                  <a:lnTo>
                    <a:pt x="1342948" y="586257"/>
                  </a:lnTo>
                  <a:lnTo>
                    <a:pt x="1347431" y="584987"/>
                  </a:lnTo>
                  <a:lnTo>
                    <a:pt x="1335112" y="586257"/>
                  </a:lnTo>
                  <a:lnTo>
                    <a:pt x="1313891" y="586257"/>
                  </a:lnTo>
                  <a:lnTo>
                    <a:pt x="1305623" y="584987"/>
                  </a:lnTo>
                  <a:lnTo>
                    <a:pt x="1300314" y="584987"/>
                  </a:lnTo>
                  <a:lnTo>
                    <a:pt x="1305572" y="587527"/>
                  </a:lnTo>
                  <a:lnTo>
                    <a:pt x="1295768" y="587527"/>
                  </a:lnTo>
                  <a:lnTo>
                    <a:pt x="1295831" y="586257"/>
                  </a:lnTo>
                  <a:lnTo>
                    <a:pt x="1294079" y="587527"/>
                  </a:lnTo>
                  <a:lnTo>
                    <a:pt x="1294650" y="590067"/>
                  </a:lnTo>
                  <a:lnTo>
                    <a:pt x="1294218" y="591337"/>
                  </a:lnTo>
                  <a:lnTo>
                    <a:pt x="1289443" y="592607"/>
                  </a:lnTo>
                  <a:lnTo>
                    <a:pt x="1282331" y="592607"/>
                  </a:lnTo>
                  <a:lnTo>
                    <a:pt x="1267968" y="595147"/>
                  </a:lnTo>
                  <a:lnTo>
                    <a:pt x="1267117" y="593877"/>
                  </a:lnTo>
                  <a:lnTo>
                    <a:pt x="1265402" y="591337"/>
                  </a:lnTo>
                  <a:lnTo>
                    <a:pt x="1274686" y="591337"/>
                  </a:lnTo>
                  <a:lnTo>
                    <a:pt x="1274787" y="589991"/>
                  </a:lnTo>
                  <a:lnTo>
                    <a:pt x="1274292" y="588797"/>
                  </a:lnTo>
                  <a:lnTo>
                    <a:pt x="1281620" y="587527"/>
                  </a:lnTo>
                  <a:lnTo>
                    <a:pt x="1270419" y="587527"/>
                  </a:lnTo>
                  <a:lnTo>
                    <a:pt x="1259586" y="586257"/>
                  </a:lnTo>
                  <a:lnTo>
                    <a:pt x="1254861" y="587527"/>
                  </a:lnTo>
                  <a:lnTo>
                    <a:pt x="1249997" y="590067"/>
                  </a:lnTo>
                  <a:lnTo>
                    <a:pt x="1238758" y="591337"/>
                  </a:lnTo>
                  <a:lnTo>
                    <a:pt x="1241501" y="590067"/>
                  </a:lnTo>
                  <a:lnTo>
                    <a:pt x="1238377" y="589064"/>
                  </a:lnTo>
                  <a:lnTo>
                    <a:pt x="1234313" y="591337"/>
                  </a:lnTo>
                  <a:lnTo>
                    <a:pt x="1226185" y="593877"/>
                  </a:lnTo>
                  <a:lnTo>
                    <a:pt x="1212024" y="592607"/>
                  </a:lnTo>
                  <a:lnTo>
                    <a:pt x="1210856" y="595147"/>
                  </a:lnTo>
                  <a:lnTo>
                    <a:pt x="1211910" y="595147"/>
                  </a:lnTo>
                  <a:lnTo>
                    <a:pt x="1209078" y="597687"/>
                  </a:lnTo>
                  <a:lnTo>
                    <a:pt x="1192149" y="597687"/>
                  </a:lnTo>
                  <a:lnTo>
                    <a:pt x="1191844" y="597255"/>
                  </a:lnTo>
                  <a:lnTo>
                    <a:pt x="1188847" y="597687"/>
                  </a:lnTo>
                  <a:lnTo>
                    <a:pt x="1179182" y="596417"/>
                  </a:lnTo>
                  <a:lnTo>
                    <a:pt x="1168704" y="595147"/>
                  </a:lnTo>
                  <a:lnTo>
                    <a:pt x="1157554" y="595147"/>
                  </a:lnTo>
                  <a:lnTo>
                    <a:pt x="1150480" y="593877"/>
                  </a:lnTo>
                  <a:lnTo>
                    <a:pt x="1156855" y="591337"/>
                  </a:lnTo>
                  <a:lnTo>
                    <a:pt x="1140269" y="591337"/>
                  </a:lnTo>
                  <a:lnTo>
                    <a:pt x="1132751" y="590067"/>
                  </a:lnTo>
                  <a:lnTo>
                    <a:pt x="1114196" y="590067"/>
                  </a:lnTo>
                  <a:lnTo>
                    <a:pt x="1119352" y="592607"/>
                  </a:lnTo>
                  <a:lnTo>
                    <a:pt x="1120267" y="592607"/>
                  </a:lnTo>
                  <a:lnTo>
                    <a:pt x="1107605" y="595147"/>
                  </a:lnTo>
                  <a:lnTo>
                    <a:pt x="1137145" y="592607"/>
                  </a:lnTo>
                  <a:lnTo>
                    <a:pt x="1118171" y="596417"/>
                  </a:lnTo>
                  <a:lnTo>
                    <a:pt x="1127086" y="596417"/>
                  </a:lnTo>
                  <a:lnTo>
                    <a:pt x="1137005" y="595147"/>
                  </a:lnTo>
                  <a:lnTo>
                    <a:pt x="1142339" y="595147"/>
                  </a:lnTo>
                  <a:lnTo>
                    <a:pt x="1135380" y="597103"/>
                  </a:lnTo>
                  <a:lnTo>
                    <a:pt x="1138504" y="598957"/>
                  </a:lnTo>
                  <a:lnTo>
                    <a:pt x="1129347" y="597687"/>
                  </a:lnTo>
                  <a:lnTo>
                    <a:pt x="1120051" y="597687"/>
                  </a:lnTo>
                  <a:lnTo>
                    <a:pt x="1110386" y="598957"/>
                  </a:lnTo>
                  <a:lnTo>
                    <a:pt x="1100162" y="598957"/>
                  </a:lnTo>
                  <a:lnTo>
                    <a:pt x="1100467" y="595147"/>
                  </a:lnTo>
                  <a:lnTo>
                    <a:pt x="1100569" y="593877"/>
                  </a:lnTo>
                  <a:lnTo>
                    <a:pt x="1100620" y="592607"/>
                  </a:lnTo>
                  <a:lnTo>
                    <a:pt x="1085430" y="591337"/>
                  </a:lnTo>
                  <a:lnTo>
                    <a:pt x="1070457" y="591337"/>
                  </a:lnTo>
                  <a:lnTo>
                    <a:pt x="1054277" y="592607"/>
                  </a:lnTo>
                  <a:lnTo>
                    <a:pt x="1035469" y="592607"/>
                  </a:lnTo>
                  <a:lnTo>
                    <a:pt x="1044282" y="593877"/>
                  </a:lnTo>
                  <a:lnTo>
                    <a:pt x="1039901" y="595147"/>
                  </a:lnTo>
                  <a:lnTo>
                    <a:pt x="1033259" y="593877"/>
                  </a:lnTo>
                  <a:lnTo>
                    <a:pt x="1018324" y="593877"/>
                  </a:lnTo>
                  <a:lnTo>
                    <a:pt x="1019225" y="592607"/>
                  </a:lnTo>
                  <a:lnTo>
                    <a:pt x="1013675" y="591337"/>
                  </a:lnTo>
                  <a:lnTo>
                    <a:pt x="1009929" y="590067"/>
                  </a:lnTo>
                  <a:lnTo>
                    <a:pt x="1010323" y="591337"/>
                  </a:lnTo>
                  <a:lnTo>
                    <a:pt x="989799" y="588797"/>
                  </a:lnTo>
                  <a:lnTo>
                    <a:pt x="987132" y="592607"/>
                  </a:lnTo>
                  <a:lnTo>
                    <a:pt x="974979" y="590067"/>
                  </a:lnTo>
                  <a:lnTo>
                    <a:pt x="961301" y="588797"/>
                  </a:lnTo>
                  <a:lnTo>
                    <a:pt x="951191" y="591337"/>
                  </a:lnTo>
                  <a:lnTo>
                    <a:pt x="941235" y="592607"/>
                  </a:lnTo>
                  <a:lnTo>
                    <a:pt x="928001" y="592607"/>
                  </a:lnTo>
                  <a:lnTo>
                    <a:pt x="930529" y="591337"/>
                  </a:lnTo>
                  <a:lnTo>
                    <a:pt x="930744" y="590067"/>
                  </a:lnTo>
                  <a:lnTo>
                    <a:pt x="932421" y="588797"/>
                  </a:lnTo>
                  <a:lnTo>
                    <a:pt x="939342" y="587527"/>
                  </a:lnTo>
                  <a:lnTo>
                    <a:pt x="932218" y="587527"/>
                  </a:lnTo>
                  <a:lnTo>
                    <a:pt x="925842" y="586257"/>
                  </a:lnTo>
                  <a:lnTo>
                    <a:pt x="925639" y="587527"/>
                  </a:lnTo>
                  <a:lnTo>
                    <a:pt x="913345" y="587527"/>
                  </a:lnTo>
                  <a:lnTo>
                    <a:pt x="905535" y="588797"/>
                  </a:lnTo>
                  <a:lnTo>
                    <a:pt x="899287" y="587527"/>
                  </a:lnTo>
                  <a:lnTo>
                    <a:pt x="896213" y="587527"/>
                  </a:lnTo>
                  <a:lnTo>
                    <a:pt x="895083" y="590067"/>
                  </a:lnTo>
                  <a:lnTo>
                    <a:pt x="887095" y="590067"/>
                  </a:lnTo>
                  <a:lnTo>
                    <a:pt x="874598" y="588797"/>
                  </a:lnTo>
                  <a:lnTo>
                    <a:pt x="881405" y="591337"/>
                  </a:lnTo>
                  <a:lnTo>
                    <a:pt x="862482" y="587527"/>
                  </a:lnTo>
                  <a:lnTo>
                    <a:pt x="840359" y="584987"/>
                  </a:lnTo>
                  <a:lnTo>
                    <a:pt x="818769" y="583717"/>
                  </a:lnTo>
                  <a:lnTo>
                    <a:pt x="801446" y="579907"/>
                  </a:lnTo>
                  <a:lnTo>
                    <a:pt x="789279" y="579907"/>
                  </a:lnTo>
                  <a:lnTo>
                    <a:pt x="764349" y="577367"/>
                  </a:lnTo>
                  <a:lnTo>
                    <a:pt x="753021" y="577367"/>
                  </a:lnTo>
                  <a:lnTo>
                    <a:pt x="753999" y="576097"/>
                  </a:lnTo>
                  <a:lnTo>
                    <a:pt x="755827" y="576097"/>
                  </a:lnTo>
                  <a:lnTo>
                    <a:pt x="745426" y="574827"/>
                  </a:lnTo>
                  <a:lnTo>
                    <a:pt x="739609" y="576097"/>
                  </a:lnTo>
                  <a:lnTo>
                    <a:pt x="733310" y="577367"/>
                  </a:lnTo>
                  <a:lnTo>
                    <a:pt x="721410" y="576097"/>
                  </a:lnTo>
                  <a:lnTo>
                    <a:pt x="718578" y="573557"/>
                  </a:lnTo>
                  <a:lnTo>
                    <a:pt x="722439" y="573557"/>
                  </a:lnTo>
                  <a:lnTo>
                    <a:pt x="727036" y="574827"/>
                  </a:lnTo>
                  <a:lnTo>
                    <a:pt x="726465" y="573557"/>
                  </a:lnTo>
                  <a:lnTo>
                    <a:pt x="721106" y="569747"/>
                  </a:lnTo>
                  <a:lnTo>
                    <a:pt x="710463" y="569747"/>
                  </a:lnTo>
                  <a:lnTo>
                    <a:pt x="697560" y="568477"/>
                  </a:lnTo>
                  <a:lnTo>
                    <a:pt x="685444" y="565937"/>
                  </a:lnTo>
                  <a:lnTo>
                    <a:pt x="689076" y="565937"/>
                  </a:lnTo>
                  <a:lnTo>
                    <a:pt x="679792" y="563397"/>
                  </a:lnTo>
                  <a:lnTo>
                    <a:pt x="656234" y="563397"/>
                  </a:lnTo>
                  <a:lnTo>
                    <a:pt x="642785" y="560857"/>
                  </a:lnTo>
                  <a:lnTo>
                    <a:pt x="631431" y="560857"/>
                  </a:lnTo>
                  <a:lnTo>
                    <a:pt x="588035" y="557047"/>
                  </a:lnTo>
                  <a:lnTo>
                    <a:pt x="593979" y="555777"/>
                  </a:lnTo>
                  <a:lnTo>
                    <a:pt x="596303" y="557047"/>
                  </a:lnTo>
                  <a:lnTo>
                    <a:pt x="594855" y="555777"/>
                  </a:lnTo>
                  <a:lnTo>
                    <a:pt x="593407" y="554507"/>
                  </a:lnTo>
                  <a:lnTo>
                    <a:pt x="590042" y="554507"/>
                  </a:lnTo>
                  <a:lnTo>
                    <a:pt x="589216" y="555777"/>
                  </a:lnTo>
                  <a:lnTo>
                    <a:pt x="586892" y="557047"/>
                  </a:lnTo>
                  <a:lnTo>
                    <a:pt x="579043" y="557047"/>
                  </a:lnTo>
                  <a:lnTo>
                    <a:pt x="574154" y="554507"/>
                  </a:lnTo>
                  <a:lnTo>
                    <a:pt x="562965" y="550697"/>
                  </a:lnTo>
                  <a:lnTo>
                    <a:pt x="562000" y="548157"/>
                  </a:lnTo>
                  <a:lnTo>
                    <a:pt x="576910" y="550697"/>
                  </a:lnTo>
                  <a:lnTo>
                    <a:pt x="570852" y="548157"/>
                  </a:lnTo>
                  <a:lnTo>
                    <a:pt x="556425" y="545617"/>
                  </a:lnTo>
                  <a:lnTo>
                    <a:pt x="549948" y="544347"/>
                  </a:lnTo>
                  <a:lnTo>
                    <a:pt x="551256" y="543077"/>
                  </a:lnTo>
                  <a:lnTo>
                    <a:pt x="537527" y="541807"/>
                  </a:lnTo>
                  <a:lnTo>
                    <a:pt x="527697" y="540537"/>
                  </a:lnTo>
                  <a:lnTo>
                    <a:pt x="517601" y="540537"/>
                  </a:lnTo>
                  <a:lnTo>
                    <a:pt x="510311" y="539267"/>
                  </a:lnTo>
                  <a:lnTo>
                    <a:pt x="503021" y="537997"/>
                  </a:lnTo>
                  <a:lnTo>
                    <a:pt x="505269" y="539267"/>
                  </a:lnTo>
                  <a:lnTo>
                    <a:pt x="497408" y="539267"/>
                  </a:lnTo>
                  <a:lnTo>
                    <a:pt x="492874" y="537997"/>
                  </a:lnTo>
                  <a:lnTo>
                    <a:pt x="488403" y="535457"/>
                  </a:lnTo>
                  <a:lnTo>
                    <a:pt x="480707" y="534187"/>
                  </a:lnTo>
                  <a:lnTo>
                    <a:pt x="477672" y="529107"/>
                  </a:lnTo>
                  <a:lnTo>
                    <a:pt x="468731" y="527837"/>
                  </a:lnTo>
                  <a:lnTo>
                    <a:pt x="443179" y="525297"/>
                  </a:lnTo>
                  <a:lnTo>
                    <a:pt x="432206" y="523113"/>
                  </a:lnTo>
                  <a:lnTo>
                    <a:pt x="432790" y="522757"/>
                  </a:lnTo>
                  <a:lnTo>
                    <a:pt x="439051" y="522757"/>
                  </a:lnTo>
                  <a:lnTo>
                    <a:pt x="460514" y="525297"/>
                  </a:lnTo>
                  <a:lnTo>
                    <a:pt x="470382" y="526567"/>
                  </a:lnTo>
                  <a:lnTo>
                    <a:pt x="462064" y="524027"/>
                  </a:lnTo>
                  <a:lnTo>
                    <a:pt x="451827" y="521487"/>
                  </a:lnTo>
                  <a:lnTo>
                    <a:pt x="445236" y="520611"/>
                  </a:lnTo>
                  <a:lnTo>
                    <a:pt x="447484" y="521487"/>
                  </a:lnTo>
                  <a:lnTo>
                    <a:pt x="438429" y="521487"/>
                  </a:lnTo>
                  <a:lnTo>
                    <a:pt x="435444" y="521119"/>
                  </a:lnTo>
                  <a:lnTo>
                    <a:pt x="445135" y="515137"/>
                  </a:lnTo>
                  <a:lnTo>
                    <a:pt x="455142" y="506247"/>
                  </a:lnTo>
                  <a:lnTo>
                    <a:pt x="454215" y="506247"/>
                  </a:lnTo>
                  <a:lnTo>
                    <a:pt x="452869" y="504977"/>
                  </a:lnTo>
                  <a:lnTo>
                    <a:pt x="452526" y="503707"/>
                  </a:lnTo>
                  <a:lnTo>
                    <a:pt x="458558" y="499897"/>
                  </a:lnTo>
                  <a:lnTo>
                    <a:pt x="462419" y="493547"/>
                  </a:lnTo>
                  <a:lnTo>
                    <a:pt x="466102" y="494817"/>
                  </a:lnTo>
                  <a:lnTo>
                    <a:pt x="462356" y="497357"/>
                  </a:lnTo>
                  <a:lnTo>
                    <a:pt x="462610" y="497357"/>
                  </a:lnTo>
                  <a:lnTo>
                    <a:pt x="461302" y="499897"/>
                  </a:lnTo>
                  <a:lnTo>
                    <a:pt x="467042" y="494817"/>
                  </a:lnTo>
                  <a:lnTo>
                    <a:pt x="469112" y="494817"/>
                  </a:lnTo>
                  <a:lnTo>
                    <a:pt x="466153" y="497357"/>
                  </a:lnTo>
                  <a:lnTo>
                    <a:pt x="462013" y="501167"/>
                  </a:lnTo>
                  <a:lnTo>
                    <a:pt x="460527" y="503707"/>
                  </a:lnTo>
                  <a:lnTo>
                    <a:pt x="466420" y="498627"/>
                  </a:lnTo>
                  <a:lnTo>
                    <a:pt x="471119" y="494817"/>
                  </a:lnTo>
                  <a:lnTo>
                    <a:pt x="472681" y="493547"/>
                  </a:lnTo>
                  <a:lnTo>
                    <a:pt x="478459" y="488467"/>
                  </a:lnTo>
                  <a:lnTo>
                    <a:pt x="484124" y="483387"/>
                  </a:lnTo>
                  <a:lnTo>
                    <a:pt x="489559" y="478307"/>
                  </a:lnTo>
                  <a:lnTo>
                    <a:pt x="494436" y="475767"/>
                  </a:lnTo>
                  <a:lnTo>
                    <a:pt x="493153" y="478307"/>
                  </a:lnTo>
                  <a:lnTo>
                    <a:pt x="487387" y="483387"/>
                  </a:lnTo>
                  <a:lnTo>
                    <a:pt x="483501" y="487197"/>
                  </a:lnTo>
                  <a:lnTo>
                    <a:pt x="487857" y="485927"/>
                  </a:lnTo>
                  <a:lnTo>
                    <a:pt x="482841" y="489737"/>
                  </a:lnTo>
                  <a:lnTo>
                    <a:pt x="477901" y="492277"/>
                  </a:lnTo>
                  <a:lnTo>
                    <a:pt x="472630" y="494817"/>
                  </a:lnTo>
                  <a:lnTo>
                    <a:pt x="477532" y="494817"/>
                  </a:lnTo>
                  <a:lnTo>
                    <a:pt x="475183" y="497357"/>
                  </a:lnTo>
                  <a:lnTo>
                    <a:pt x="472706" y="498627"/>
                  </a:lnTo>
                  <a:lnTo>
                    <a:pt x="477227" y="498627"/>
                  </a:lnTo>
                  <a:lnTo>
                    <a:pt x="487299" y="492277"/>
                  </a:lnTo>
                  <a:lnTo>
                    <a:pt x="492086" y="488467"/>
                  </a:lnTo>
                  <a:lnTo>
                    <a:pt x="494626" y="485927"/>
                  </a:lnTo>
                  <a:lnTo>
                    <a:pt x="497154" y="483387"/>
                  </a:lnTo>
                  <a:lnTo>
                    <a:pt x="507187" y="475767"/>
                  </a:lnTo>
                  <a:lnTo>
                    <a:pt x="516547" y="468147"/>
                  </a:lnTo>
                  <a:lnTo>
                    <a:pt x="517245" y="466877"/>
                  </a:lnTo>
                  <a:lnTo>
                    <a:pt x="519341" y="463067"/>
                  </a:lnTo>
                  <a:lnTo>
                    <a:pt x="513346" y="466877"/>
                  </a:lnTo>
                  <a:lnTo>
                    <a:pt x="516077" y="461797"/>
                  </a:lnTo>
                  <a:lnTo>
                    <a:pt x="517436" y="460527"/>
                  </a:lnTo>
                  <a:lnTo>
                    <a:pt x="520166" y="457987"/>
                  </a:lnTo>
                  <a:lnTo>
                    <a:pt x="529691" y="449097"/>
                  </a:lnTo>
                  <a:lnTo>
                    <a:pt x="539000" y="444017"/>
                  </a:lnTo>
                  <a:lnTo>
                    <a:pt x="546722" y="440207"/>
                  </a:lnTo>
                  <a:lnTo>
                    <a:pt x="554456" y="431317"/>
                  </a:lnTo>
                  <a:lnTo>
                    <a:pt x="555561" y="430047"/>
                  </a:lnTo>
                  <a:lnTo>
                    <a:pt x="556983" y="424967"/>
                  </a:lnTo>
                  <a:lnTo>
                    <a:pt x="558546" y="419887"/>
                  </a:lnTo>
                  <a:lnTo>
                    <a:pt x="562025" y="414807"/>
                  </a:lnTo>
                  <a:lnTo>
                    <a:pt x="569150" y="405917"/>
                  </a:lnTo>
                  <a:lnTo>
                    <a:pt x="568617" y="413537"/>
                  </a:lnTo>
                  <a:lnTo>
                    <a:pt x="574865" y="405917"/>
                  </a:lnTo>
                  <a:lnTo>
                    <a:pt x="575894" y="404647"/>
                  </a:lnTo>
                  <a:lnTo>
                    <a:pt x="576732" y="400837"/>
                  </a:lnTo>
                  <a:lnTo>
                    <a:pt x="578700" y="394487"/>
                  </a:lnTo>
                  <a:lnTo>
                    <a:pt x="580250" y="390677"/>
                  </a:lnTo>
                  <a:lnTo>
                    <a:pt x="587781" y="381787"/>
                  </a:lnTo>
                  <a:lnTo>
                    <a:pt x="586955" y="385597"/>
                  </a:lnTo>
                  <a:lnTo>
                    <a:pt x="578878" y="397027"/>
                  </a:lnTo>
                  <a:lnTo>
                    <a:pt x="581215" y="394487"/>
                  </a:lnTo>
                  <a:lnTo>
                    <a:pt x="586803" y="388137"/>
                  </a:lnTo>
                  <a:lnTo>
                    <a:pt x="588441" y="384327"/>
                  </a:lnTo>
                  <a:lnTo>
                    <a:pt x="588886" y="381787"/>
                  </a:lnTo>
                  <a:lnTo>
                    <a:pt x="589102" y="380517"/>
                  </a:lnTo>
                  <a:lnTo>
                    <a:pt x="591756" y="374167"/>
                  </a:lnTo>
                  <a:lnTo>
                    <a:pt x="596074" y="374167"/>
                  </a:lnTo>
                  <a:lnTo>
                    <a:pt x="604367" y="356387"/>
                  </a:lnTo>
                  <a:lnTo>
                    <a:pt x="611187" y="337337"/>
                  </a:lnTo>
                  <a:lnTo>
                    <a:pt x="616597" y="318287"/>
                  </a:lnTo>
                  <a:lnTo>
                    <a:pt x="617093" y="315747"/>
                  </a:lnTo>
                  <a:lnTo>
                    <a:pt x="619125" y="305587"/>
                  </a:lnTo>
                  <a:lnTo>
                    <a:pt x="620636" y="297967"/>
                  </a:lnTo>
                  <a:lnTo>
                    <a:pt x="621360" y="299237"/>
                  </a:lnTo>
                  <a:lnTo>
                    <a:pt x="621436" y="304317"/>
                  </a:lnTo>
                  <a:lnTo>
                    <a:pt x="623874" y="297967"/>
                  </a:lnTo>
                  <a:lnTo>
                    <a:pt x="625398" y="285267"/>
                  </a:lnTo>
                  <a:lnTo>
                    <a:pt x="625640" y="281457"/>
                  </a:lnTo>
                  <a:lnTo>
                    <a:pt x="625716" y="280187"/>
                  </a:lnTo>
                  <a:lnTo>
                    <a:pt x="626211" y="272567"/>
                  </a:lnTo>
                  <a:lnTo>
                    <a:pt x="626325" y="270027"/>
                  </a:lnTo>
                  <a:lnTo>
                    <a:pt x="626427" y="264947"/>
                  </a:lnTo>
                  <a:lnTo>
                    <a:pt x="626554" y="258597"/>
                  </a:lnTo>
                  <a:lnTo>
                    <a:pt x="623354" y="216687"/>
                  </a:lnTo>
                  <a:lnTo>
                    <a:pt x="622973" y="214642"/>
                  </a:lnTo>
                  <a:lnTo>
                    <a:pt x="622973" y="264947"/>
                  </a:lnTo>
                  <a:lnTo>
                    <a:pt x="621957" y="278917"/>
                  </a:lnTo>
                  <a:lnTo>
                    <a:pt x="620864" y="280187"/>
                  </a:lnTo>
                  <a:lnTo>
                    <a:pt x="619912" y="278917"/>
                  </a:lnTo>
                  <a:lnTo>
                    <a:pt x="620191" y="276377"/>
                  </a:lnTo>
                  <a:lnTo>
                    <a:pt x="620712" y="277647"/>
                  </a:lnTo>
                  <a:lnTo>
                    <a:pt x="620915" y="276377"/>
                  </a:lnTo>
                  <a:lnTo>
                    <a:pt x="621944" y="270027"/>
                  </a:lnTo>
                  <a:lnTo>
                    <a:pt x="622973" y="264947"/>
                  </a:lnTo>
                  <a:lnTo>
                    <a:pt x="622973" y="214642"/>
                  </a:lnTo>
                  <a:lnTo>
                    <a:pt x="620763" y="202717"/>
                  </a:lnTo>
                  <a:lnTo>
                    <a:pt x="619747" y="198488"/>
                  </a:lnTo>
                  <a:lnTo>
                    <a:pt x="619747" y="297967"/>
                  </a:lnTo>
                  <a:lnTo>
                    <a:pt x="618159" y="305587"/>
                  </a:lnTo>
                  <a:lnTo>
                    <a:pt x="619429" y="299237"/>
                  </a:lnTo>
                  <a:lnTo>
                    <a:pt x="619683" y="297967"/>
                  </a:lnTo>
                  <a:lnTo>
                    <a:pt x="619747" y="198488"/>
                  </a:lnTo>
                  <a:lnTo>
                    <a:pt x="617715" y="190017"/>
                  </a:lnTo>
                  <a:lnTo>
                    <a:pt x="612241" y="182397"/>
                  </a:lnTo>
                  <a:lnTo>
                    <a:pt x="610412" y="179857"/>
                  </a:lnTo>
                  <a:lnTo>
                    <a:pt x="609346" y="176047"/>
                  </a:lnTo>
                  <a:lnTo>
                    <a:pt x="609460" y="173507"/>
                  </a:lnTo>
                  <a:lnTo>
                    <a:pt x="611365" y="176047"/>
                  </a:lnTo>
                  <a:lnTo>
                    <a:pt x="610260" y="173507"/>
                  </a:lnTo>
                  <a:lnTo>
                    <a:pt x="609701" y="172237"/>
                  </a:lnTo>
                  <a:lnTo>
                    <a:pt x="609155" y="170967"/>
                  </a:lnTo>
                  <a:lnTo>
                    <a:pt x="609053" y="271297"/>
                  </a:lnTo>
                  <a:lnTo>
                    <a:pt x="607047" y="278917"/>
                  </a:lnTo>
                  <a:lnTo>
                    <a:pt x="606056" y="278917"/>
                  </a:lnTo>
                  <a:lnTo>
                    <a:pt x="605497" y="280187"/>
                  </a:lnTo>
                  <a:lnTo>
                    <a:pt x="605129" y="281457"/>
                  </a:lnTo>
                  <a:lnTo>
                    <a:pt x="606056" y="268757"/>
                  </a:lnTo>
                  <a:lnTo>
                    <a:pt x="606158" y="263677"/>
                  </a:lnTo>
                  <a:lnTo>
                    <a:pt x="606259" y="257327"/>
                  </a:lnTo>
                  <a:lnTo>
                    <a:pt x="606221" y="252247"/>
                  </a:lnTo>
                  <a:lnTo>
                    <a:pt x="606361" y="250977"/>
                  </a:lnTo>
                  <a:lnTo>
                    <a:pt x="604710" y="252247"/>
                  </a:lnTo>
                  <a:lnTo>
                    <a:pt x="603415" y="256057"/>
                  </a:lnTo>
                  <a:lnTo>
                    <a:pt x="601891" y="257327"/>
                  </a:lnTo>
                  <a:lnTo>
                    <a:pt x="599541" y="253517"/>
                  </a:lnTo>
                  <a:lnTo>
                    <a:pt x="601573" y="263677"/>
                  </a:lnTo>
                  <a:lnTo>
                    <a:pt x="602957" y="275107"/>
                  </a:lnTo>
                  <a:lnTo>
                    <a:pt x="603021" y="286537"/>
                  </a:lnTo>
                  <a:lnTo>
                    <a:pt x="601078" y="297967"/>
                  </a:lnTo>
                  <a:lnTo>
                    <a:pt x="600290" y="299237"/>
                  </a:lnTo>
                  <a:lnTo>
                    <a:pt x="599770" y="299237"/>
                  </a:lnTo>
                  <a:lnTo>
                    <a:pt x="599795" y="297967"/>
                  </a:lnTo>
                  <a:lnTo>
                    <a:pt x="598830" y="301777"/>
                  </a:lnTo>
                  <a:lnTo>
                    <a:pt x="598449" y="304317"/>
                  </a:lnTo>
                  <a:lnTo>
                    <a:pt x="598309" y="306857"/>
                  </a:lnTo>
                  <a:lnTo>
                    <a:pt x="596658" y="310667"/>
                  </a:lnTo>
                  <a:lnTo>
                    <a:pt x="595528" y="313207"/>
                  </a:lnTo>
                  <a:lnTo>
                    <a:pt x="594309" y="318287"/>
                  </a:lnTo>
                  <a:lnTo>
                    <a:pt x="593763" y="318287"/>
                  </a:lnTo>
                  <a:lnTo>
                    <a:pt x="593763" y="319557"/>
                  </a:lnTo>
                  <a:lnTo>
                    <a:pt x="592124" y="324573"/>
                  </a:lnTo>
                  <a:lnTo>
                    <a:pt x="592124" y="332257"/>
                  </a:lnTo>
                  <a:lnTo>
                    <a:pt x="592124" y="332460"/>
                  </a:lnTo>
                  <a:lnTo>
                    <a:pt x="592124" y="332257"/>
                  </a:lnTo>
                  <a:lnTo>
                    <a:pt x="592124" y="324573"/>
                  </a:lnTo>
                  <a:lnTo>
                    <a:pt x="591273" y="327177"/>
                  </a:lnTo>
                  <a:lnTo>
                    <a:pt x="591413" y="328447"/>
                  </a:lnTo>
                  <a:lnTo>
                    <a:pt x="591045" y="327177"/>
                  </a:lnTo>
                  <a:lnTo>
                    <a:pt x="590727" y="327177"/>
                  </a:lnTo>
                  <a:lnTo>
                    <a:pt x="590664" y="325907"/>
                  </a:lnTo>
                  <a:lnTo>
                    <a:pt x="591883" y="320827"/>
                  </a:lnTo>
                  <a:lnTo>
                    <a:pt x="592963" y="319557"/>
                  </a:lnTo>
                  <a:lnTo>
                    <a:pt x="593763" y="319557"/>
                  </a:lnTo>
                  <a:lnTo>
                    <a:pt x="593763" y="318287"/>
                  </a:lnTo>
                  <a:lnTo>
                    <a:pt x="591769" y="318287"/>
                  </a:lnTo>
                  <a:lnTo>
                    <a:pt x="587857" y="332257"/>
                  </a:lnTo>
                  <a:lnTo>
                    <a:pt x="584682" y="339877"/>
                  </a:lnTo>
                  <a:lnTo>
                    <a:pt x="587616" y="339877"/>
                  </a:lnTo>
                  <a:lnTo>
                    <a:pt x="583438" y="348767"/>
                  </a:lnTo>
                  <a:lnTo>
                    <a:pt x="588759" y="341680"/>
                  </a:lnTo>
                  <a:lnTo>
                    <a:pt x="589381" y="339877"/>
                  </a:lnTo>
                  <a:lnTo>
                    <a:pt x="591045" y="335127"/>
                  </a:lnTo>
                  <a:lnTo>
                    <a:pt x="590956" y="335432"/>
                  </a:lnTo>
                  <a:lnTo>
                    <a:pt x="590931" y="335838"/>
                  </a:lnTo>
                  <a:lnTo>
                    <a:pt x="590588" y="336677"/>
                  </a:lnTo>
                  <a:lnTo>
                    <a:pt x="591185" y="335851"/>
                  </a:lnTo>
                  <a:lnTo>
                    <a:pt x="592340" y="334289"/>
                  </a:lnTo>
                  <a:lnTo>
                    <a:pt x="592277" y="333629"/>
                  </a:lnTo>
                  <a:lnTo>
                    <a:pt x="592239" y="333248"/>
                  </a:lnTo>
                  <a:lnTo>
                    <a:pt x="592531" y="332257"/>
                  </a:lnTo>
                  <a:lnTo>
                    <a:pt x="593623" y="328447"/>
                  </a:lnTo>
                  <a:lnTo>
                    <a:pt x="596036" y="323367"/>
                  </a:lnTo>
                  <a:lnTo>
                    <a:pt x="596938" y="319557"/>
                  </a:lnTo>
                  <a:lnTo>
                    <a:pt x="597852" y="315747"/>
                  </a:lnTo>
                  <a:lnTo>
                    <a:pt x="597827" y="322097"/>
                  </a:lnTo>
                  <a:lnTo>
                    <a:pt x="596722" y="328447"/>
                  </a:lnTo>
                  <a:lnTo>
                    <a:pt x="592340" y="334797"/>
                  </a:lnTo>
                  <a:lnTo>
                    <a:pt x="592518" y="337337"/>
                  </a:lnTo>
                  <a:lnTo>
                    <a:pt x="592632" y="346227"/>
                  </a:lnTo>
                  <a:lnTo>
                    <a:pt x="586206" y="352577"/>
                  </a:lnTo>
                  <a:lnTo>
                    <a:pt x="579551" y="360197"/>
                  </a:lnTo>
                  <a:lnTo>
                    <a:pt x="573684" y="366547"/>
                  </a:lnTo>
                  <a:lnTo>
                    <a:pt x="569582" y="370357"/>
                  </a:lnTo>
                  <a:lnTo>
                    <a:pt x="565404" y="377977"/>
                  </a:lnTo>
                  <a:lnTo>
                    <a:pt x="560552" y="385597"/>
                  </a:lnTo>
                  <a:lnTo>
                    <a:pt x="550100" y="400837"/>
                  </a:lnTo>
                  <a:lnTo>
                    <a:pt x="544918" y="407187"/>
                  </a:lnTo>
                  <a:lnTo>
                    <a:pt x="536308" y="421157"/>
                  </a:lnTo>
                  <a:lnTo>
                    <a:pt x="533438" y="426237"/>
                  </a:lnTo>
                  <a:lnTo>
                    <a:pt x="529424" y="431317"/>
                  </a:lnTo>
                  <a:lnTo>
                    <a:pt x="527113" y="430047"/>
                  </a:lnTo>
                  <a:lnTo>
                    <a:pt x="524840" y="431317"/>
                  </a:lnTo>
                  <a:lnTo>
                    <a:pt x="527037" y="428777"/>
                  </a:lnTo>
                  <a:lnTo>
                    <a:pt x="530174" y="424967"/>
                  </a:lnTo>
                  <a:lnTo>
                    <a:pt x="530999" y="423697"/>
                  </a:lnTo>
                  <a:lnTo>
                    <a:pt x="523570" y="432587"/>
                  </a:lnTo>
                  <a:lnTo>
                    <a:pt x="514629" y="441477"/>
                  </a:lnTo>
                  <a:lnTo>
                    <a:pt x="507111" y="449097"/>
                  </a:lnTo>
                  <a:lnTo>
                    <a:pt x="503961" y="454177"/>
                  </a:lnTo>
                  <a:lnTo>
                    <a:pt x="498690" y="457987"/>
                  </a:lnTo>
                  <a:lnTo>
                    <a:pt x="499135" y="455447"/>
                  </a:lnTo>
                  <a:lnTo>
                    <a:pt x="498970" y="455447"/>
                  </a:lnTo>
                  <a:lnTo>
                    <a:pt x="491883" y="460527"/>
                  </a:lnTo>
                  <a:lnTo>
                    <a:pt x="493534" y="457987"/>
                  </a:lnTo>
                  <a:lnTo>
                    <a:pt x="486587" y="461797"/>
                  </a:lnTo>
                  <a:lnTo>
                    <a:pt x="480174" y="466877"/>
                  </a:lnTo>
                  <a:lnTo>
                    <a:pt x="474230" y="470687"/>
                  </a:lnTo>
                  <a:lnTo>
                    <a:pt x="468642" y="475767"/>
                  </a:lnTo>
                  <a:lnTo>
                    <a:pt x="463130" y="479577"/>
                  </a:lnTo>
                  <a:lnTo>
                    <a:pt x="457746" y="484657"/>
                  </a:lnTo>
                  <a:lnTo>
                    <a:pt x="452450" y="488467"/>
                  </a:lnTo>
                  <a:lnTo>
                    <a:pt x="447167" y="493547"/>
                  </a:lnTo>
                  <a:lnTo>
                    <a:pt x="436041" y="501167"/>
                  </a:lnTo>
                  <a:lnTo>
                    <a:pt x="423786" y="510057"/>
                  </a:lnTo>
                  <a:lnTo>
                    <a:pt x="410921" y="517055"/>
                  </a:lnTo>
                  <a:lnTo>
                    <a:pt x="404749" y="515137"/>
                  </a:lnTo>
                  <a:lnTo>
                    <a:pt x="404355" y="512597"/>
                  </a:lnTo>
                  <a:lnTo>
                    <a:pt x="399973" y="510057"/>
                  </a:lnTo>
                  <a:lnTo>
                    <a:pt x="398627" y="509358"/>
                  </a:lnTo>
                  <a:lnTo>
                    <a:pt x="398627" y="522008"/>
                  </a:lnTo>
                  <a:lnTo>
                    <a:pt x="393420" y="524027"/>
                  </a:lnTo>
                  <a:lnTo>
                    <a:pt x="398246" y="521487"/>
                  </a:lnTo>
                  <a:lnTo>
                    <a:pt x="398627" y="522008"/>
                  </a:lnTo>
                  <a:lnTo>
                    <a:pt x="398627" y="509358"/>
                  </a:lnTo>
                  <a:lnTo>
                    <a:pt x="392684" y="506247"/>
                  </a:lnTo>
                  <a:lnTo>
                    <a:pt x="383565" y="503707"/>
                  </a:lnTo>
                  <a:lnTo>
                    <a:pt x="373761" y="499897"/>
                  </a:lnTo>
                  <a:lnTo>
                    <a:pt x="364350" y="497357"/>
                  </a:lnTo>
                  <a:lnTo>
                    <a:pt x="356374" y="493547"/>
                  </a:lnTo>
                  <a:lnTo>
                    <a:pt x="350926" y="489737"/>
                  </a:lnTo>
                  <a:lnTo>
                    <a:pt x="306336" y="474497"/>
                  </a:lnTo>
                  <a:lnTo>
                    <a:pt x="283654" y="464337"/>
                  </a:lnTo>
                  <a:lnTo>
                    <a:pt x="270281" y="457987"/>
                  </a:lnTo>
                  <a:lnTo>
                    <a:pt x="259588" y="452907"/>
                  </a:lnTo>
                  <a:lnTo>
                    <a:pt x="262001" y="457987"/>
                  </a:lnTo>
                  <a:lnTo>
                    <a:pt x="258127" y="456717"/>
                  </a:lnTo>
                  <a:lnTo>
                    <a:pt x="252412" y="454177"/>
                  </a:lnTo>
                  <a:lnTo>
                    <a:pt x="249250" y="456717"/>
                  </a:lnTo>
                  <a:lnTo>
                    <a:pt x="241261" y="452907"/>
                  </a:lnTo>
                  <a:lnTo>
                    <a:pt x="238353" y="451637"/>
                  </a:lnTo>
                  <a:lnTo>
                    <a:pt x="237845" y="451637"/>
                  </a:lnTo>
                  <a:lnTo>
                    <a:pt x="216230" y="436397"/>
                  </a:lnTo>
                  <a:lnTo>
                    <a:pt x="211543" y="432587"/>
                  </a:lnTo>
                  <a:lnTo>
                    <a:pt x="224116" y="438937"/>
                  </a:lnTo>
                  <a:lnTo>
                    <a:pt x="224028" y="437667"/>
                  </a:lnTo>
                  <a:lnTo>
                    <a:pt x="216001" y="432587"/>
                  </a:lnTo>
                  <a:lnTo>
                    <a:pt x="213639" y="430047"/>
                  </a:lnTo>
                  <a:lnTo>
                    <a:pt x="212458" y="428777"/>
                  </a:lnTo>
                  <a:lnTo>
                    <a:pt x="210985" y="427507"/>
                  </a:lnTo>
                  <a:lnTo>
                    <a:pt x="208051" y="424967"/>
                  </a:lnTo>
                  <a:lnTo>
                    <a:pt x="209194" y="427507"/>
                  </a:lnTo>
                  <a:lnTo>
                    <a:pt x="200964" y="424967"/>
                  </a:lnTo>
                  <a:lnTo>
                    <a:pt x="192189" y="418617"/>
                  </a:lnTo>
                  <a:lnTo>
                    <a:pt x="203771" y="428777"/>
                  </a:lnTo>
                  <a:lnTo>
                    <a:pt x="191655" y="423697"/>
                  </a:lnTo>
                  <a:lnTo>
                    <a:pt x="187363" y="419887"/>
                  </a:lnTo>
                  <a:lnTo>
                    <a:pt x="179298" y="412267"/>
                  </a:lnTo>
                  <a:lnTo>
                    <a:pt x="174942" y="408457"/>
                  </a:lnTo>
                  <a:lnTo>
                    <a:pt x="163410" y="403377"/>
                  </a:lnTo>
                  <a:lnTo>
                    <a:pt x="171259" y="405917"/>
                  </a:lnTo>
                  <a:lnTo>
                    <a:pt x="167449" y="403377"/>
                  </a:lnTo>
                  <a:lnTo>
                    <a:pt x="159804" y="398297"/>
                  </a:lnTo>
                  <a:lnTo>
                    <a:pt x="130429" y="380517"/>
                  </a:lnTo>
                  <a:lnTo>
                    <a:pt x="118440" y="374167"/>
                  </a:lnTo>
                  <a:lnTo>
                    <a:pt x="117081" y="371627"/>
                  </a:lnTo>
                  <a:lnTo>
                    <a:pt x="115836" y="369087"/>
                  </a:lnTo>
                  <a:lnTo>
                    <a:pt x="120611" y="371627"/>
                  </a:lnTo>
                  <a:lnTo>
                    <a:pt x="117500" y="369087"/>
                  </a:lnTo>
                  <a:lnTo>
                    <a:pt x="101892" y="356387"/>
                  </a:lnTo>
                  <a:lnTo>
                    <a:pt x="92341" y="347497"/>
                  </a:lnTo>
                  <a:lnTo>
                    <a:pt x="83019" y="339877"/>
                  </a:lnTo>
                  <a:lnTo>
                    <a:pt x="76936" y="333527"/>
                  </a:lnTo>
                  <a:lnTo>
                    <a:pt x="71678" y="327177"/>
                  </a:lnTo>
                  <a:lnTo>
                    <a:pt x="66636" y="322097"/>
                  </a:lnTo>
                  <a:lnTo>
                    <a:pt x="63119" y="318287"/>
                  </a:lnTo>
                  <a:lnTo>
                    <a:pt x="61950" y="317017"/>
                  </a:lnTo>
                  <a:lnTo>
                    <a:pt x="58216" y="310667"/>
                  </a:lnTo>
                  <a:lnTo>
                    <a:pt x="55308" y="305587"/>
                  </a:lnTo>
                  <a:lnTo>
                    <a:pt x="57962" y="306857"/>
                  </a:lnTo>
                  <a:lnTo>
                    <a:pt x="56997" y="305587"/>
                  </a:lnTo>
                  <a:lnTo>
                    <a:pt x="54063" y="301777"/>
                  </a:lnTo>
                  <a:lnTo>
                    <a:pt x="50076" y="299237"/>
                  </a:lnTo>
                  <a:lnTo>
                    <a:pt x="47663" y="292887"/>
                  </a:lnTo>
                  <a:lnTo>
                    <a:pt x="48412" y="292887"/>
                  </a:lnTo>
                  <a:lnTo>
                    <a:pt x="50190" y="294157"/>
                  </a:lnTo>
                  <a:lnTo>
                    <a:pt x="49555" y="292887"/>
                  </a:lnTo>
                  <a:lnTo>
                    <a:pt x="48907" y="291617"/>
                  </a:lnTo>
                  <a:lnTo>
                    <a:pt x="47955" y="290347"/>
                  </a:lnTo>
                  <a:lnTo>
                    <a:pt x="45262" y="287807"/>
                  </a:lnTo>
                  <a:lnTo>
                    <a:pt x="42786" y="283997"/>
                  </a:lnTo>
                  <a:lnTo>
                    <a:pt x="40500" y="280187"/>
                  </a:lnTo>
                  <a:lnTo>
                    <a:pt x="36931" y="272567"/>
                  </a:lnTo>
                  <a:lnTo>
                    <a:pt x="41262" y="277647"/>
                  </a:lnTo>
                  <a:lnTo>
                    <a:pt x="39446" y="272567"/>
                  </a:lnTo>
                  <a:lnTo>
                    <a:pt x="38531" y="270027"/>
                  </a:lnTo>
                  <a:lnTo>
                    <a:pt x="37820" y="268757"/>
                  </a:lnTo>
                  <a:lnTo>
                    <a:pt x="35699" y="264947"/>
                  </a:lnTo>
                  <a:lnTo>
                    <a:pt x="33756" y="258597"/>
                  </a:lnTo>
                  <a:lnTo>
                    <a:pt x="31711" y="253517"/>
                  </a:lnTo>
                  <a:lnTo>
                    <a:pt x="30226" y="250977"/>
                  </a:lnTo>
                  <a:lnTo>
                    <a:pt x="28740" y="248437"/>
                  </a:lnTo>
                  <a:lnTo>
                    <a:pt x="27305" y="243357"/>
                  </a:lnTo>
                  <a:lnTo>
                    <a:pt x="25590" y="238277"/>
                  </a:lnTo>
                  <a:lnTo>
                    <a:pt x="23482" y="233197"/>
                  </a:lnTo>
                  <a:lnTo>
                    <a:pt x="21945" y="228117"/>
                  </a:lnTo>
                  <a:lnTo>
                    <a:pt x="20878" y="223037"/>
                  </a:lnTo>
                  <a:lnTo>
                    <a:pt x="19875" y="216687"/>
                  </a:lnTo>
                  <a:lnTo>
                    <a:pt x="19138" y="210337"/>
                  </a:lnTo>
                  <a:lnTo>
                    <a:pt x="22174" y="206527"/>
                  </a:lnTo>
                  <a:lnTo>
                    <a:pt x="24739" y="197637"/>
                  </a:lnTo>
                  <a:lnTo>
                    <a:pt x="27241" y="187477"/>
                  </a:lnTo>
                  <a:lnTo>
                    <a:pt x="30099" y="177317"/>
                  </a:lnTo>
                  <a:lnTo>
                    <a:pt x="30645" y="177317"/>
                  </a:lnTo>
                  <a:lnTo>
                    <a:pt x="33756" y="165887"/>
                  </a:lnTo>
                  <a:lnTo>
                    <a:pt x="37299" y="155727"/>
                  </a:lnTo>
                  <a:lnTo>
                    <a:pt x="41338" y="145567"/>
                  </a:lnTo>
                  <a:lnTo>
                    <a:pt x="45910" y="136677"/>
                  </a:lnTo>
                  <a:lnTo>
                    <a:pt x="50939" y="126517"/>
                  </a:lnTo>
                  <a:lnTo>
                    <a:pt x="56692" y="117627"/>
                  </a:lnTo>
                  <a:lnTo>
                    <a:pt x="63411" y="108737"/>
                  </a:lnTo>
                  <a:lnTo>
                    <a:pt x="71310" y="99847"/>
                  </a:lnTo>
                  <a:lnTo>
                    <a:pt x="78828" y="96037"/>
                  </a:lnTo>
                  <a:lnTo>
                    <a:pt x="87871" y="89687"/>
                  </a:lnTo>
                  <a:lnTo>
                    <a:pt x="98285" y="82067"/>
                  </a:lnTo>
                  <a:lnTo>
                    <a:pt x="107556" y="76987"/>
                  </a:lnTo>
                  <a:lnTo>
                    <a:pt x="109867" y="75717"/>
                  </a:lnTo>
                  <a:lnTo>
                    <a:pt x="122288" y="69367"/>
                  </a:lnTo>
                  <a:lnTo>
                    <a:pt x="135153" y="63017"/>
                  </a:lnTo>
                  <a:lnTo>
                    <a:pt x="147967" y="57937"/>
                  </a:lnTo>
                  <a:lnTo>
                    <a:pt x="152057" y="56667"/>
                  </a:lnTo>
                  <a:lnTo>
                    <a:pt x="160235" y="54127"/>
                  </a:lnTo>
                  <a:lnTo>
                    <a:pt x="155244" y="54127"/>
                  </a:lnTo>
                  <a:lnTo>
                    <a:pt x="159740" y="50317"/>
                  </a:lnTo>
                  <a:lnTo>
                    <a:pt x="165150" y="47777"/>
                  </a:lnTo>
                  <a:lnTo>
                    <a:pt x="172631" y="45237"/>
                  </a:lnTo>
                  <a:lnTo>
                    <a:pt x="184696" y="37617"/>
                  </a:lnTo>
                  <a:lnTo>
                    <a:pt x="184670" y="42697"/>
                  </a:lnTo>
                  <a:lnTo>
                    <a:pt x="182003" y="42697"/>
                  </a:lnTo>
                  <a:lnTo>
                    <a:pt x="188404" y="43967"/>
                  </a:lnTo>
                  <a:lnTo>
                    <a:pt x="196850" y="42697"/>
                  </a:lnTo>
                  <a:lnTo>
                    <a:pt x="215785" y="37617"/>
                  </a:lnTo>
                  <a:lnTo>
                    <a:pt x="216712" y="32537"/>
                  </a:lnTo>
                  <a:lnTo>
                    <a:pt x="230022" y="32537"/>
                  </a:lnTo>
                  <a:lnTo>
                    <a:pt x="244348" y="31267"/>
                  </a:lnTo>
                  <a:lnTo>
                    <a:pt x="259156" y="28727"/>
                  </a:lnTo>
                  <a:lnTo>
                    <a:pt x="273926" y="27457"/>
                  </a:lnTo>
                  <a:lnTo>
                    <a:pt x="288048" y="24917"/>
                  </a:lnTo>
                  <a:lnTo>
                    <a:pt x="311759" y="24917"/>
                  </a:lnTo>
                  <a:lnTo>
                    <a:pt x="319925" y="27457"/>
                  </a:lnTo>
                  <a:lnTo>
                    <a:pt x="326110" y="26187"/>
                  </a:lnTo>
                  <a:lnTo>
                    <a:pt x="345351" y="26187"/>
                  </a:lnTo>
                  <a:lnTo>
                    <a:pt x="344703" y="28727"/>
                  </a:lnTo>
                  <a:lnTo>
                    <a:pt x="359168" y="29997"/>
                  </a:lnTo>
                  <a:lnTo>
                    <a:pt x="372046" y="32537"/>
                  </a:lnTo>
                  <a:lnTo>
                    <a:pt x="385775" y="35077"/>
                  </a:lnTo>
                  <a:lnTo>
                    <a:pt x="402818" y="37617"/>
                  </a:lnTo>
                  <a:lnTo>
                    <a:pt x="397052" y="38887"/>
                  </a:lnTo>
                  <a:lnTo>
                    <a:pt x="406514" y="40157"/>
                  </a:lnTo>
                  <a:lnTo>
                    <a:pt x="422084" y="37617"/>
                  </a:lnTo>
                  <a:lnTo>
                    <a:pt x="431063" y="40157"/>
                  </a:lnTo>
                  <a:lnTo>
                    <a:pt x="433628" y="45237"/>
                  </a:lnTo>
                  <a:lnTo>
                    <a:pt x="451815" y="52857"/>
                  </a:lnTo>
                  <a:lnTo>
                    <a:pt x="469163" y="61747"/>
                  </a:lnTo>
                  <a:lnTo>
                    <a:pt x="486143" y="70637"/>
                  </a:lnTo>
                  <a:lnTo>
                    <a:pt x="503186" y="80797"/>
                  </a:lnTo>
                  <a:lnTo>
                    <a:pt x="501091" y="80797"/>
                  </a:lnTo>
                  <a:lnTo>
                    <a:pt x="497573" y="79527"/>
                  </a:lnTo>
                  <a:lnTo>
                    <a:pt x="503605" y="83337"/>
                  </a:lnTo>
                  <a:lnTo>
                    <a:pt x="507428" y="85877"/>
                  </a:lnTo>
                  <a:lnTo>
                    <a:pt x="511124" y="89687"/>
                  </a:lnTo>
                  <a:lnTo>
                    <a:pt x="515175" y="93497"/>
                  </a:lnTo>
                  <a:lnTo>
                    <a:pt x="518934" y="96037"/>
                  </a:lnTo>
                  <a:lnTo>
                    <a:pt x="526084" y="102387"/>
                  </a:lnTo>
                  <a:lnTo>
                    <a:pt x="532218" y="107467"/>
                  </a:lnTo>
                  <a:lnTo>
                    <a:pt x="532422" y="105892"/>
                  </a:lnTo>
                  <a:lnTo>
                    <a:pt x="536079" y="110007"/>
                  </a:lnTo>
                  <a:lnTo>
                    <a:pt x="542353" y="115087"/>
                  </a:lnTo>
                  <a:lnTo>
                    <a:pt x="547128" y="120167"/>
                  </a:lnTo>
                  <a:lnTo>
                    <a:pt x="552107" y="125247"/>
                  </a:lnTo>
                  <a:lnTo>
                    <a:pt x="556844" y="129057"/>
                  </a:lnTo>
                  <a:lnTo>
                    <a:pt x="560882" y="134137"/>
                  </a:lnTo>
                  <a:lnTo>
                    <a:pt x="557276" y="134137"/>
                  </a:lnTo>
                  <a:lnTo>
                    <a:pt x="563422" y="137947"/>
                  </a:lnTo>
                  <a:lnTo>
                    <a:pt x="567880" y="141757"/>
                  </a:lnTo>
                  <a:lnTo>
                    <a:pt x="572312" y="146837"/>
                  </a:lnTo>
                  <a:lnTo>
                    <a:pt x="578319" y="154457"/>
                  </a:lnTo>
                  <a:lnTo>
                    <a:pt x="579932" y="158267"/>
                  </a:lnTo>
                  <a:lnTo>
                    <a:pt x="578243" y="158267"/>
                  </a:lnTo>
                  <a:lnTo>
                    <a:pt x="578802" y="159537"/>
                  </a:lnTo>
                  <a:lnTo>
                    <a:pt x="580377" y="162077"/>
                  </a:lnTo>
                  <a:lnTo>
                    <a:pt x="582447" y="163347"/>
                  </a:lnTo>
                  <a:lnTo>
                    <a:pt x="584390" y="165887"/>
                  </a:lnTo>
                  <a:lnTo>
                    <a:pt x="586841" y="168427"/>
                  </a:lnTo>
                  <a:lnTo>
                    <a:pt x="589318" y="176047"/>
                  </a:lnTo>
                  <a:lnTo>
                    <a:pt x="585177" y="172237"/>
                  </a:lnTo>
                  <a:lnTo>
                    <a:pt x="590397" y="183667"/>
                  </a:lnTo>
                  <a:lnTo>
                    <a:pt x="601675" y="211607"/>
                  </a:lnTo>
                  <a:lnTo>
                    <a:pt x="600964" y="216687"/>
                  </a:lnTo>
                  <a:lnTo>
                    <a:pt x="602996" y="217957"/>
                  </a:lnTo>
                  <a:lnTo>
                    <a:pt x="606425" y="224307"/>
                  </a:lnTo>
                  <a:lnTo>
                    <a:pt x="607250" y="233197"/>
                  </a:lnTo>
                  <a:lnTo>
                    <a:pt x="606450" y="234467"/>
                  </a:lnTo>
                  <a:lnTo>
                    <a:pt x="605320" y="230657"/>
                  </a:lnTo>
                  <a:lnTo>
                    <a:pt x="604723" y="229387"/>
                  </a:lnTo>
                  <a:lnTo>
                    <a:pt x="605396" y="238277"/>
                  </a:lnTo>
                  <a:lnTo>
                    <a:pt x="607161" y="250977"/>
                  </a:lnTo>
                  <a:lnTo>
                    <a:pt x="607847" y="257327"/>
                  </a:lnTo>
                  <a:lnTo>
                    <a:pt x="609003" y="264947"/>
                  </a:lnTo>
                  <a:lnTo>
                    <a:pt x="609053" y="271297"/>
                  </a:lnTo>
                  <a:lnTo>
                    <a:pt x="609053" y="170967"/>
                  </a:lnTo>
                  <a:lnTo>
                    <a:pt x="608241" y="170967"/>
                  </a:lnTo>
                  <a:lnTo>
                    <a:pt x="607453" y="172237"/>
                  </a:lnTo>
                  <a:lnTo>
                    <a:pt x="605612" y="170967"/>
                  </a:lnTo>
                  <a:lnTo>
                    <a:pt x="602386" y="164617"/>
                  </a:lnTo>
                  <a:lnTo>
                    <a:pt x="603161" y="162077"/>
                  </a:lnTo>
                  <a:lnTo>
                    <a:pt x="605942" y="165887"/>
                  </a:lnTo>
                  <a:lnTo>
                    <a:pt x="603770" y="162077"/>
                  </a:lnTo>
                  <a:lnTo>
                    <a:pt x="600862" y="156997"/>
                  </a:lnTo>
                  <a:lnTo>
                    <a:pt x="594817" y="148107"/>
                  </a:lnTo>
                  <a:lnTo>
                    <a:pt x="588022" y="139217"/>
                  </a:lnTo>
                  <a:lnTo>
                    <a:pt x="580732" y="129057"/>
                  </a:lnTo>
                  <a:lnTo>
                    <a:pt x="573201" y="118897"/>
                  </a:lnTo>
                  <a:lnTo>
                    <a:pt x="560857" y="103657"/>
                  </a:lnTo>
                  <a:lnTo>
                    <a:pt x="558800" y="101117"/>
                  </a:lnTo>
                  <a:lnTo>
                    <a:pt x="552754" y="93497"/>
                  </a:lnTo>
                  <a:lnTo>
                    <a:pt x="556653" y="96037"/>
                  </a:lnTo>
                  <a:lnTo>
                    <a:pt x="554278" y="93497"/>
                  </a:lnTo>
                  <a:lnTo>
                    <a:pt x="550710" y="89687"/>
                  </a:lnTo>
                  <a:lnTo>
                    <a:pt x="545617" y="87147"/>
                  </a:lnTo>
                  <a:lnTo>
                    <a:pt x="536295" y="82067"/>
                  </a:lnTo>
                  <a:lnTo>
                    <a:pt x="534111" y="80797"/>
                  </a:lnTo>
                  <a:lnTo>
                    <a:pt x="531939" y="79527"/>
                  </a:lnTo>
                  <a:lnTo>
                    <a:pt x="526046" y="73177"/>
                  </a:lnTo>
                  <a:lnTo>
                    <a:pt x="528955" y="74447"/>
                  </a:lnTo>
                  <a:lnTo>
                    <a:pt x="527253" y="73177"/>
                  </a:lnTo>
                  <a:lnTo>
                    <a:pt x="517042" y="65557"/>
                  </a:lnTo>
                  <a:lnTo>
                    <a:pt x="504278" y="56667"/>
                  </a:lnTo>
                  <a:lnTo>
                    <a:pt x="490994" y="47777"/>
                  </a:lnTo>
                  <a:lnTo>
                    <a:pt x="469519" y="37617"/>
                  </a:lnTo>
                  <a:lnTo>
                    <a:pt x="464185" y="35077"/>
                  </a:lnTo>
                  <a:lnTo>
                    <a:pt x="451332" y="28727"/>
                  </a:lnTo>
                  <a:lnTo>
                    <a:pt x="445262" y="26187"/>
                  </a:lnTo>
                  <a:lnTo>
                    <a:pt x="439191" y="23647"/>
                  </a:lnTo>
                  <a:lnTo>
                    <a:pt x="430834" y="19837"/>
                  </a:lnTo>
                  <a:lnTo>
                    <a:pt x="428040" y="18567"/>
                  </a:lnTo>
                  <a:lnTo>
                    <a:pt x="424599" y="19837"/>
                  </a:lnTo>
                  <a:lnTo>
                    <a:pt x="415150" y="16027"/>
                  </a:lnTo>
                  <a:lnTo>
                    <a:pt x="405917" y="13487"/>
                  </a:lnTo>
                  <a:lnTo>
                    <a:pt x="396659" y="12217"/>
                  </a:lnTo>
                  <a:lnTo>
                    <a:pt x="387667" y="9677"/>
                  </a:lnTo>
                  <a:lnTo>
                    <a:pt x="385838" y="12217"/>
                  </a:lnTo>
                  <a:lnTo>
                    <a:pt x="365823" y="5867"/>
                  </a:lnTo>
                  <a:lnTo>
                    <a:pt x="361619" y="4597"/>
                  </a:lnTo>
                  <a:lnTo>
                    <a:pt x="356171" y="3327"/>
                  </a:lnTo>
                  <a:lnTo>
                    <a:pt x="348640" y="2057"/>
                  </a:lnTo>
                  <a:lnTo>
                    <a:pt x="338226" y="787"/>
                  </a:lnTo>
                  <a:lnTo>
                    <a:pt x="329565" y="787"/>
                  </a:lnTo>
                  <a:lnTo>
                    <a:pt x="325170" y="3327"/>
                  </a:lnTo>
                  <a:lnTo>
                    <a:pt x="314566" y="4597"/>
                  </a:lnTo>
                  <a:lnTo>
                    <a:pt x="314325" y="787"/>
                  </a:lnTo>
                  <a:lnTo>
                    <a:pt x="299923" y="4597"/>
                  </a:lnTo>
                  <a:lnTo>
                    <a:pt x="292112" y="787"/>
                  </a:lnTo>
                  <a:lnTo>
                    <a:pt x="288785" y="2057"/>
                  </a:lnTo>
                  <a:lnTo>
                    <a:pt x="286143" y="2057"/>
                  </a:lnTo>
                  <a:lnTo>
                    <a:pt x="290690" y="3327"/>
                  </a:lnTo>
                  <a:lnTo>
                    <a:pt x="290118" y="4597"/>
                  </a:lnTo>
                  <a:lnTo>
                    <a:pt x="277685" y="5867"/>
                  </a:lnTo>
                  <a:lnTo>
                    <a:pt x="265303" y="5867"/>
                  </a:lnTo>
                  <a:lnTo>
                    <a:pt x="255689" y="4597"/>
                  </a:lnTo>
                  <a:lnTo>
                    <a:pt x="251548" y="3327"/>
                  </a:lnTo>
                  <a:lnTo>
                    <a:pt x="242481" y="5867"/>
                  </a:lnTo>
                  <a:lnTo>
                    <a:pt x="233464" y="7137"/>
                  </a:lnTo>
                  <a:lnTo>
                    <a:pt x="215544" y="12217"/>
                  </a:lnTo>
                  <a:lnTo>
                    <a:pt x="216115" y="10947"/>
                  </a:lnTo>
                  <a:lnTo>
                    <a:pt x="222110" y="9677"/>
                  </a:lnTo>
                  <a:lnTo>
                    <a:pt x="226796" y="7137"/>
                  </a:lnTo>
                  <a:lnTo>
                    <a:pt x="217932" y="9677"/>
                  </a:lnTo>
                  <a:lnTo>
                    <a:pt x="215506" y="9677"/>
                  </a:lnTo>
                  <a:lnTo>
                    <a:pt x="213360" y="8407"/>
                  </a:lnTo>
                  <a:lnTo>
                    <a:pt x="205371" y="10947"/>
                  </a:lnTo>
                  <a:lnTo>
                    <a:pt x="207911" y="10947"/>
                  </a:lnTo>
                  <a:lnTo>
                    <a:pt x="204482" y="13487"/>
                  </a:lnTo>
                  <a:lnTo>
                    <a:pt x="204228" y="14757"/>
                  </a:lnTo>
                  <a:lnTo>
                    <a:pt x="195503" y="14757"/>
                  </a:lnTo>
                  <a:lnTo>
                    <a:pt x="184289" y="17297"/>
                  </a:lnTo>
                  <a:lnTo>
                    <a:pt x="172161" y="21107"/>
                  </a:lnTo>
                  <a:lnTo>
                    <a:pt x="160667" y="24917"/>
                  </a:lnTo>
                  <a:lnTo>
                    <a:pt x="162737" y="22377"/>
                  </a:lnTo>
                  <a:lnTo>
                    <a:pt x="142621" y="28727"/>
                  </a:lnTo>
                  <a:lnTo>
                    <a:pt x="101930" y="49047"/>
                  </a:lnTo>
                  <a:lnTo>
                    <a:pt x="82067" y="61747"/>
                  </a:lnTo>
                  <a:lnTo>
                    <a:pt x="92024" y="56667"/>
                  </a:lnTo>
                  <a:lnTo>
                    <a:pt x="91859" y="61747"/>
                  </a:lnTo>
                  <a:lnTo>
                    <a:pt x="84620" y="66827"/>
                  </a:lnTo>
                  <a:lnTo>
                    <a:pt x="79654" y="65557"/>
                  </a:lnTo>
                  <a:lnTo>
                    <a:pt x="79324" y="68097"/>
                  </a:lnTo>
                  <a:lnTo>
                    <a:pt x="81521" y="66827"/>
                  </a:lnTo>
                  <a:lnTo>
                    <a:pt x="82816" y="66827"/>
                  </a:lnTo>
                  <a:lnTo>
                    <a:pt x="79794" y="70637"/>
                  </a:lnTo>
                  <a:lnTo>
                    <a:pt x="70281" y="76987"/>
                  </a:lnTo>
                  <a:lnTo>
                    <a:pt x="71107" y="71907"/>
                  </a:lnTo>
                  <a:lnTo>
                    <a:pt x="75920" y="66827"/>
                  </a:lnTo>
                  <a:lnTo>
                    <a:pt x="72212" y="70637"/>
                  </a:lnTo>
                  <a:lnTo>
                    <a:pt x="68846" y="73177"/>
                  </a:lnTo>
                  <a:lnTo>
                    <a:pt x="65328" y="76987"/>
                  </a:lnTo>
                  <a:lnTo>
                    <a:pt x="64020" y="76987"/>
                  </a:lnTo>
                  <a:lnTo>
                    <a:pt x="66306" y="74447"/>
                  </a:lnTo>
                  <a:lnTo>
                    <a:pt x="66192" y="73177"/>
                  </a:lnTo>
                  <a:lnTo>
                    <a:pt x="64528" y="75717"/>
                  </a:lnTo>
                  <a:lnTo>
                    <a:pt x="59055" y="78257"/>
                  </a:lnTo>
                  <a:lnTo>
                    <a:pt x="53848" y="82067"/>
                  </a:lnTo>
                  <a:lnTo>
                    <a:pt x="48488" y="87147"/>
                  </a:lnTo>
                  <a:lnTo>
                    <a:pt x="46278" y="88417"/>
                  </a:lnTo>
                  <a:lnTo>
                    <a:pt x="44183" y="90957"/>
                  </a:lnTo>
                  <a:lnTo>
                    <a:pt x="42506" y="93497"/>
                  </a:lnTo>
                  <a:lnTo>
                    <a:pt x="41732" y="96037"/>
                  </a:lnTo>
                  <a:lnTo>
                    <a:pt x="40424" y="96037"/>
                  </a:lnTo>
                  <a:lnTo>
                    <a:pt x="17907" y="127787"/>
                  </a:lnTo>
                  <a:lnTo>
                    <a:pt x="4787" y="160807"/>
                  </a:lnTo>
                  <a:lnTo>
                    <a:pt x="7035" y="162077"/>
                  </a:lnTo>
                  <a:lnTo>
                    <a:pt x="4432" y="172237"/>
                  </a:lnTo>
                  <a:lnTo>
                    <a:pt x="5054" y="179857"/>
                  </a:lnTo>
                  <a:lnTo>
                    <a:pt x="3124" y="186207"/>
                  </a:lnTo>
                  <a:lnTo>
                    <a:pt x="2082" y="193827"/>
                  </a:lnTo>
                  <a:lnTo>
                    <a:pt x="0" y="210337"/>
                  </a:lnTo>
                  <a:lnTo>
                    <a:pt x="88" y="217957"/>
                  </a:lnTo>
                  <a:lnTo>
                    <a:pt x="317" y="225577"/>
                  </a:lnTo>
                  <a:lnTo>
                    <a:pt x="1079" y="234467"/>
                  </a:lnTo>
                  <a:lnTo>
                    <a:pt x="2781" y="243357"/>
                  </a:lnTo>
                  <a:lnTo>
                    <a:pt x="5384" y="250977"/>
                  </a:lnTo>
                  <a:lnTo>
                    <a:pt x="6667" y="252247"/>
                  </a:lnTo>
                  <a:lnTo>
                    <a:pt x="7670" y="250977"/>
                  </a:lnTo>
                  <a:lnTo>
                    <a:pt x="9461" y="253517"/>
                  </a:lnTo>
                  <a:lnTo>
                    <a:pt x="9271" y="258597"/>
                  </a:lnTo>
                  <a:lnTo>
                    <a:pt x="10617" y="264947"/>
                  </a:lnTo>
                  <a:lnTo>
                    <a:pt x="11315" y="268757"/>
                  </a:lnTo>
                  <a:lnTo>
                    <a:pt x="31305" y="309397"/>
                  </a:lnTo>
                  <a:lnTo>
                    <a:pt x="44335" y="325907"/>
                  </a:lnTo>
                  <a:lnTo>
                    <a:pt x="43053" y="322097"/>
                  </a:lnTo>
                  <a:lnTo>
                    <a:pt x="41046" y="318287"/>
                  </a:lnTo>
                  <a:lnTo>
                    <a:pt x="43053" y="319557"/>
                  </a:lnTo>
                  <a:lnTo>
                    <a:pt x="46964" y="324637"/>
                  </a:lnTo>
                  <a:lnTo>
                    <a:pt x="50279" y="332257"/>
                  </a:lnTo>
                  <a:lnTo>
                    <a:pt x="48768" y="332257"/>
                  </a:lnTo>
                  <a:lnTo>
                    <a:pt x="47586" y="330987"/>
                  </a:lnTo>
                  <a:lnTo>
                    <a:pt x="48691" y="332257"/>
                  </a:lnTo>
                  <a:lnTo>
                    <a:pt x="57531" y="342417"/>
                  </a:lnTo>
                  <a:lnTo>
                    <a:pt x="77787" y="365277"/>
                  </a:lnTo>
                  <a:lnTo>
                    <a:pt x="88442" y="377977"/>
                  </a:lnTo>
                  <a:lnTo>
                    <a:pt x="99199" y="388137"/>
                  </a:lnTo>
                  <a:lnTo>
                    <a:pt x="110147" y="398297"/>
                  </a:lnTo>
                  <a:lnTo>
                    <a:pt x="121056" y="407187"/>
                  </a:lnTo>
                  <a:lnTo>
                    <a:pt x="131686" y="412267"/>
                  </a:lnTo>
                  <a:lnTo>
                    <a:pt x="130149" y="412267"/>
                  </a:lnTo>
                  <a:lnTo>
                    <a:pt x="136918" y="416077"/>
                  </a:lnTo>
                  <a:lnTo>
                    <a:pt x="150761" y="423697"/>
                  </a:lnTo>
                  <a:lnTo>
                    <a:pt x="157645" y="426237"/>
                  </a:lnTo>
                  <a:lnTo>
                    <a:pt x="161518" y="430047"/>
                  </a:lnTo>
                  <a:lnTo>
                    <a:pt x="155689" y="428777"/>
                  </a:lnTo>
                  <a:lnTo>
                    <a:pt x="157429" y="431317"/>
                  </a:lnTo>
                  <a:lnTo>
                    <a:pt x="178168" y="441477"/>
                  </a:lnTo>
                  <a:lnTo>
                    <a:pt x="195529" y="450367"/>
                  </a:lnTo>
                  <a:lnTo>
                    <a:pt x="211937" y="457987"/>
                  </a:lnTo>
                  <a:lnTo>
                    <a:pt x="229806" y="465607"/>
                  </a:lnTo>
                  <a:lnTo>
                    <a:pt x="247764" y="477037"/>
                  </a:lnTo>
                  <a:lnTo>
                    <a:pt x="273519" y="488467"/>
                  </a:lnTo>
                  <a:lnTo>
                    <a:pt x="301002" y="498627"/>
                  </a:lnTo>
                  <a:lnTo>
                    <a:pt x="324167" y="508787"/>
                  </a:lnTo>
                  <a:lnTo>
                    <a:pt x="323240" y="506247"/>
                  </a:lnTo>
                  <a:lnTo>
                    <a:pt x="330784" y="507517"/>
                  </a:lnTo>
                  <a:lnTo>
                    <a:pt x="331038" y="508787"/>
                  </a:lnTo>
                  <a:lnTo>
                    <a:pt x="333933" y="508787"/>
                  </a:lnTo>
                  <a:lnTo>
                    <a:pt x="379145" y="524027"/>
                  </a:lnTo>
                  <a:lnTo>
                    <a:pt x="389102" y="527050"/>
                  </a:lnTo>
                  <a:lnTo>
                    <a:pt x="360476" y="539267"/>
                  </a:lnTo>
                  <a:lnTo>
                    <a:pt x="320675" y="555777"/>
                  </a:lnTo>
                  <a:lnTo>
                    <a:pt x="280085" y="568477"/>
                  </a:lnTo>
                  <a:lnTo>
                    <a:pt x="238975" y="577367"/>
                  </a:lnTo>
                  <a:lnTo>
                    <a:pt x="229717" y="578637"/>
                  </a:lnTo>
                  <a:lnTo>
                    <a:pt x="223735" y="581177"/>
                  </a:lnTo>
                  <a:lnTo>
                    <a:pt x="213372" y="586257"/>
                  </a:lnTo>
                  <a:lnTo>
                    <a:pt x="209423" y="583717"/>
                  </a:lnTo>
                  <a:lnTo>
                    <a:pt x="199212" y="588797"/>
                  </a:lnTo>
                  <a:lnTo>
                    <a:pt x="194056" y="590067"/>
                  </a:lnTo>
                  <a:lnTo>
                    <a:pt x="177749" y="593877"/>
                  </a:lnTo>
                  <a:lnTo>
                    <a:pt x="144487" y="593877"/>
                  </a:lnTo>
                  <a:lnTo>
                    <a:pt x="124841" y="597687"/>
                  </a:lnTo>
                  <a:lnTo>
                    <a:pt x="128866" y="600227"/>
                  </a:lnTo>
                  <a:lnTo>
                    <a:pt x="119278" y="601497"/>
                  </a:lnTo>
                  <a:lnTo>
                    <a:pt x="108546" y="602767"/>
                  </a:lnTo>
                  <a:lnTo>
                    <a:pt x="96189" y="602767"/>
                  </a:lnTo>
                  <a:lnTo>
                    <a:pt x="93992" y="604037"/>
                  </a:lnTo>
                  <a:lnTo>
                    <a:pt x="89763" y="604037"/>
                  </a:lnTo>
                  <a:lnTo>
                    <a:pt x="89293" y="602767"/>
                  </a:lnTo>
                  <a:lnTo>
                    <a:pt x="63639" y="607847"/>
                  </a:lnTo>
                  <a:lnTo>
                    <a:pt x="55092" y="606577"/>
                  </a:lnTo>
                  <a:lnTo>
                    <a:pt x="53771" y="604037"/>
                  </a:lnTo>
                  <a:lnTo>
                    <a:pt x="50736" y="602767"/>
                  </a:lnTo>
                  <a:lnTo>
                    <a:pt x="37084" y="601497"/>
                  </a:lnTo>
                  <a:lnTo>
                    <a:pt x="27774" y="604037"/>
                  </a:lnTo>
                  <a:lnTo>
                    <a:pt x="18135" y="605307"/>
                  </a:lnTo>
                  <a:lnTo>
                    <a:pt x="11315" y="607847"/>
                  </a:lnTo>
                  <a:lnTo>
                    <a:pt x="10401" y="609117"/>
                  </a:lnTo>
                  <a:lnTo>
                    <a:pt x="21704" y="609117"/>
                  </a:lnTo>
                  <a:lnTo>
                    <a:pt x="22110" y="611657"/>
                  </a:lnTo>
                  <a:lnTo>
                    <a:pt x="12141" y="612940"/>
                  </a:lnTo>
                  <a:lnTo>
                    <a:pt x="10401" y="616737"/>
                  </a:lnTo>
                  <a:lnTo>
                    <a:pt x="10020" y="620547"/>
                  </a:lnTo>
                  <a:lnTo>
                    <a:pt x="14617" y="623087"/>
                  </a:lnTo>
                  <a:lnTo>
                    <a:pt x="27800" y="625627"/>
                  </a:lnTo>
                  <a:lnTo>
                    <a:pt x="44894" y="621817"/>
                  </a:lnTo>
                  <a:lnTo>
                    <a:pt x="50584" y="623087"/>
                  </a:lnTo>
                  <a:lnTo>
                    <a:pt x="45745" y="624357"/>
                  </a:lnTo>
                  <a:lnTo>
                    <a:pt x="36068" y="624357"/>
                  </a:lnTo>
                  <a:lnTo>
                    <a:pt x="44424" y="625627"/>
                  </a:lnTo>
                  <a:lnTo>
                    <a:pt x="49555" y="624357"/>
                  </a:lnTo>
                  <a:lnTo>
                    <a:pt x="55308" y="621817"/>
                  </a:lnTo>
                  <a:lnTo>
                    <a:pt x="56769" y="623087"/>
                  </a:lnTo>
                  <a:lnTo>
                    <a:pt x="59258" y="624357"/>
                  </a:lnTo>
                  <a:lnTo>
                    <a:pt x="62712" y="624357"/>
                  </a:lnTo>
                  <a:lnTo>
                    <a:pt x="68249" y="621817"/>
                  </a:lnTo>
                  <a:lnTo>
                    <a:pt x="73787" y="620547"/>
                  </a:lnTo>
                  <a:lnTo>
                    <a:pt x="79286" y="618007"/>
                  </a:lnTo>
                  <a:lnTo>
                    <a:pt x="81495" y="620547"/>
                  </a:lnTo>
                  <a:lnTo>
                    <a:pt x="71996" y="623087"/>
                  </a:lnTo>
                  <a:lnTo>
                    <a:pt x="83439" y="623087"/>
                  </a:lnTo>
                  <a:lnTo>
                    <a:pt x="85674" y="620547"/>
                  </a:lnTo>
                  <a:lnTo>
                    <a:pt x="83997" y="619277"/>
                  </a:lnTo>
                  <a:lnTo>
                    <a:pt x="83299" y="618007"/>
                  </a:lnTo>
                  <a:lnTo>
                    <a:pt x="88468" y="616737"/>
                  </a:lnTo>
                  <a:lnTo>
                    <a:pt x="96888" y="618007"/>
                  </a:lnTo>
                  <a:lnTo>
                    <a:pt x="94665" y="620547"/>
                  </a:lnTo>
                  <a:lnTo>
                    <a:pt x="104140" y="618007"/>
                  </a:lnTo>
                  <a:lnTo>
                    <a:pt x="105625" y="618007"/>
                  </a:lnTo>
                  <a:lnTo>
                    <a:pt x="103657" y="619277"/>
                  </a:lnTo>
                  <a:lnTo>
                    <a:pt x="99872" y="620547"/>
                  </a:lnTo>
                  <a:lnTo>
                    <a:pt x="107061" y="619277"/>
                  </a:lnTo>
                  <a:lnTo>
                    <a:pt x="114922" y="618007"/>
                  </a:lnTo>
                  <a:lnTo>
                    <a:pt x="121970" y="616737"/>
                  </a:lnTo>
                  <a:lnTo>
                    <a:pt x="126707" y="614197"/>
                  </a:lnTo>
                  <a:lnTo>
                    <a:pt x="134975" y="614197"/>
                  </a:lnTo>
                  <a:lnTo>
                    <a:pt x="144449" y="612927"/>
                  </a:lnTo>
                  <a:lnTo>
                    <a:pt x="152196" y="612927"/>
                  </a:lnTo>
                  <a:lnTo>
                    <a:pt x="154876" y="614019"/>
                  </a:lnTo>
                  <a:lnTo>
                    <a:pt x="154660" y="614146"/>
                  </a:lnTo>
                  <a:lnTo>
                    <a:pt x="154470" y="614387"/>
                  </a:lnTo>
                  <a:lnTo>
                    <a:pt x="155422" y="614260"/>
                  </a:lnTo>
                  <a:lnTo>
                    <a:pt x="157886" y="612927"/>
                  </a:lnTo>
                  <a:lnTo>
                    <a:pt x="173812" y="607847"/>
                  </a:lnTo>
                  <a:lnTo>
                    <a:pt x="177698" y="606577"/>
                  </a:lnTo>
                  <a:lnTo>
                    <a:pt x="176593" y="610387"/>
                  </a:lnTo>
                  <a:lnTo>
                    <a:pt x="199453" y="606577"/>
                  </a:lnTo>
                  <a:lnTo>
                    <a:pt x="204368" y="609117"/>
                  </a:lnTo>
                  <a:lnTo>
                    <a:pt x="209499" y="606577"/>
                  </a:lnTo>
                  <a:lnTo>
                    <a:pt x="214617" y="604037"/>
                  </a:lnTo>
                  <a:lnTo>
                    <a:pt x="229108" y="600227"/>
                  </a:lnTo>
                  <a:lnTo>
                    <a:pt x="245135" y="596417"/>
                  </a:lnTo>
                  <a:lnTo>
                    <a:pt x="256260" y="592607"/>
                  </a:lnTo>
                  <a:lnTo>
                    <a:pt x="255498" y="592607"/>
                  </a:lnTo>
                  <a:lnTo>
                    <a:pt x="256679" y="592467"/>
                  </a:lnTo>
                  <a:lnTo>
                    <a:pt x="259969" y="591337"/>
                  </a:lnTo>
                  <a:lnTo>
                    <a:pt x="257810" y="592328"/>
                  </a:lnTo>
                  <a:lnTo>
                    <a:pt x="266014" y="591337"/>
                  </a:lnTo>
                  <a:lnTo>
                    <a:pt x="269494" y="591337"/>
                  </a:lnTo>
                  <a:lnTo>
                    <a:pt x="276377" y="590067"/>
                  </a:lnTo>
                  <a:lnTo>
                    <a:pt x="279120" y="587527"/>
                  </a:lnTo>
                  <a:lnTo>
                    <a:pt x="281241" y="586257"/>
                  </a:lnTo>
                  <a:lnTo>
                    <a:pt x="285483" y="583717"/>
                  </a:lnTo>
                  <a:lnTo>
                    <a:pt x="293268" y="579907"/>
                  </a:lnTo>
                  <a:lnTo>
                    <a:pt x="300291" y="576097"/>
                  </a:lnTo>
                  <a:lnTo>
                    <a:pt x="305193" y="577367"/>
                  </a:lnTo>
                  <a:lnTo>
                    <a:pt x="302983" y="579907"/>
                  </a:lnTo>
                  <a:lnTo>
                    <a:pt x="299135" y="582447"/>
                  </a:lnTo>
                  <a:lnTo>
                    <a:pt x="299148" y="584987"/>
                  </a:lnTo>
                  <a:lnTo>
                    <a:pt x="301675" y="582447"/>
                  </a:lnTo>
                  <a:lnTo>
                    <a:pt x="308343" y="578637"/>
                  </a:lnTo>
                  <a:lnTo>
                    <a:pt x="312331" y="576097"/>
                  </a:lnTo>
                  <a:lnTo>
                    <a:pt x="314337" y="574827"/>
                  </a:lnTo>
                  <a:lnTo>
                    <a:pt x="314833" y="573557"/>
                  </a:lnTo>
                  <a:lnTo>
                    <a:pt x="324065" y="572427"/>
                  </a:lnTo>
                  <a:lnTo>
                    <a:pt x="329501" y="573557"/>
                  </a:lnTo>
                  <a:lnTo>
                    <a:pt x="329488" y="572287"/>
                  </a:lnTo>
                  <a:lnTo>
                    <a:pt x="329463" y="568477"/>
                  </a:lnTo>
                  <a:lnTo>
                    <a:pt x="338112" y="569747"/>
                  </a:lnTo>
                  <a:lnTo>
                    <a:pt x="339445" y="568477"/>
                  </a:lnTo>
                  <a:lnTo>
                    <a:pt x="344779" y="563397"/>
                  </a:lnTo>
                  <a:lnTo>
                    <a:pt x="351955" y="562127"/>
                  </a:lnTo>
                  <a:lnTo>
                    <a:pt x="354660" y="563397"/>
                  </a:lnTo>
                  <a:lnTo>
                    <a:pt x="357339" y="562127"/>
                  </a:lnTo>
                  <a:lnTo>
                    <a:pt x="364451" y="559587"/>
                  </a:lnTo>
                  <a:lnTo>
                    <a:pt x="368401" y="558292"/>
                  </a:lnTo>
                  <a:lnTo>
                    <a:pt x="367487" y="557047"/>
                  </a:lnTo>
                  <a:lnTo>
                    <a:pt x="367576" y="554507"/>
                  </a:lnTo>
                  <a:lnTo>
                    <a:pt x="376491" y="550697"/>
                  </a:lnTo>
                  <a:lnTo>
                    <a:pt x="379666" y="550697"/>
                  </a:lnTo>
                  <a:lnTo>
                    <a:pt x="380873" y="551967"/>
                  </a:lnTo>
                  <a:lnTo>
                    <a:pt x="383882" y="553237"/>
                  </a:lnTo>
                  <a:lnTo>
                    <a:pt x="387629" y="550697"/>
                  </a:lnTo>
                  <a:lnTo>
                    <a:pt x="391363" y="548157"/>
                  </a:lnTo>
                  <a:lnTo>
                    <a:pt x="397814" y="543077"/>
                  </a:lnTo>
                  <a:lnTo>
                    <a:pt x="409676" y="535457"/>
                  </a:lnTo>
                  <a:lnTo>
                    <a:pt x="412254" y="535457"/>
                  </a:lnTo>
                  <a:lnTo>
                    <a:pt x="410768" y="536727"/>
                  </a:lnTo>
                  <a:lnTo>
                    <a:pt x="412724" y="535457"/>
                  </a:lnTo>
                  <a:lnTo>
                    <a:pt x="414032" y="534606"/>
                  </a:lnTo>
                  <a:lnTo>
                    <a:pt x="471817" y="551967"/>
                  </a:lnTo>
                  <a:lnTo>
                    <a:pt x="518579" y="564667"/>
                  </a:lnTo>
                  <a:lnTo>
                    <a:pt x="530987" y="565937"/>
                  </a:lnTo>
                  <a:lnTo>
                    <a:pt x="538086" y="564667"/>
                  </a:lnTo>
                  <a:lnTo>
                    <a:pt x="546163" y="563397"/>
                  </a:lnTo>
                  <a:lnTo>
                    <a:pt x="561467" y="567207"/>
                  </a:lnTo>
                  <a:lnTo>
                    <a:pt x="552627" y="569747"/>
                  </a:lnTo>
                  <a:lnTo>
                    <a:pt x="588010" y="573557"/>
                  </a:lnTo>
                  <a:lnTo>
                    <a:pt x="623481" y="579907"/>
                  </a:lnTo>
                  <a:lnTo>
                    <a:pt x="658787" y="584987"/>
                  </a:lnTo>
                  <a:lnTo>
                    <a:pt x="693674" y="587527"/>
                  </a:lnTo>
                  <a:lnTo>
                    <a:pt x="690854" y="588797"/>
                  </a:lnTo>
                  <a:lnTo>
                    <a:pt x="690664" y="589991"/>
                  </a:lnTo>
                  <a:lnTo>
                    <a:pt x="695706" y="591337"/>
                  </a:lnTo>
                  <a:lnTo>
                    <a:pt x="707567" y="592607"/>
                  </a:lnTo>
                  <a:lnTo>
                    <a:pt x="717778" y="592607"/>
                  </a:lnTo>
                  <a:lnTo>
                    <a:pt x="722249" y="591337"/>
                  </a:lnTo>
                  <a:lnTo>
                    <a:pt x="729335" y="592607"/>
                  </a:lnTo>
                  <a:lnTo>
                    <a:pt x="723684" y="593877"/>
                  </a:lnTo>
                  <a:lnTo>
                    <a:pt x="727951" y="595147"/>
                  </a:lnTo>
                  <a:lnTo>
                    <a:pt x="735901" y="596417"/>
                  </a:lnTo>
                  <a:lnTo>
                    <a:pt x="752157" y="596417"/>
                  </a:lnTo>
                  <a:lnTo>
                    <a:pt x="757491" y="597687"/>
                  </a:lnTo>
                  <a:lnTo>
                    <a:pt x="752894" y="597687"/>
                  </a:lnTo>
                  <a:lnTo>
                    <a:pt x="760107" y="598957"/>
                  </a:lnTo>
                  <a:lnTo>
                    <a:pt x="776160" y="598957"/>
                  </a:lnTo>
                  <a:lnTo>
                    <a:pt x="776528" y="597687"/>
                  </a:lnTo>
                  <a:lnTo>
                    <a:pt x="812469" y="601497"/>
                  </a:lnTo>
                  <a:lnTo>
                    <a:pt x="823061" y="602767"/>
                  </a:lnTo>
                  <a:lnTo>
                    <a:pt x="832396" y="604583"/>
                  </a:lnTo>
                  <a:lnTo>
                    <a:pt x="829462" y="603300"/>
                  </a:lnTo>
                  <a:lnTo>
                    <a:pt x="826312" y="602424"/>
                  </a:lnTo>
                  <a:lnTo>
                    <a:pt x="825906" y="602348"/>
                  </a:lnTo>
                  <a:lnTo>
                    <a:pt x="831570" y="601497"/>
                  </a:lnTo>
                  <a:lnTo>
                    <a:pt x="841552" y="602767"/>
                  </a:lnTo>
                  <a:lnTo>
                    <a:pt x="850417" y="604037"/>
                  </a:lnTo>
                  <a:lnTo>
                    <a:pt x="855548" y="601497"/>
                  </a:lnTo>
                  <a:lnTo>
                    <a:pt x="859713" y="605307"/>
                  </a:lnTo>
                  <a:lnTo>
                    <a:pt x="871245" y="606577"/>
                  </a:lnTo>
                  <a:lnTo>
                    <a:pt x="885151" y="607847"/>
                  </a:lnTo>
                  <a:lnTo>
                    <a:pt x="896429" y="606577"/>
                  </a:lnTo>
                  <a:lnTo>
                    <a:pt x="892670" y="607847"/>
                  </a:lnTo>
                  <a:lnTo>
                    <a:pt x="905789" y="609117"/>
                  </a:lnTo>
                  <a:lnTo>
                    <a:pt x="901382" y="610387"/>
                  </a:lnTo>
                  <a:lnTo>
                    <a:pt x="922439" y="610387"/>
                  </a:lnTo>
                  <a:lnTo>
                    <a:pt x="923251" y="607847"/>
                  </a:lnTo>
                  <a:lnTo>
                    <a:pt x="940193" y="611657"/>
                  </a:lnTo>
                  <a:lnTo>
                    <a:pt x="956398" y="610387"/>
                  </a:lnTo>
                  <a:lnTo>
                    <a:pt x="970711" y="610387"/>
                  </a:lnTo>
                  <a:lnTo>
                    <a:pt x="982002" y="614197"/>
                  </a:lnTo>
                  <a:lnTo>
                    <a:pt x="1035685" y="612927"/>
                  </a:lnTo>
                  <a:lnTo>
                    <a:pt x="1061364" y="611657"/>
                  </a:lnTo>
                  <a:lnTo>
                    <a:pt x="1086497" y="611657"/>
                  </a:lnTo>
                  <a:lnTo>
                    <a:pt x="1080236" y="614197"/>
                  </a:lnTo>
                  <a:lnTo>
                    <a:pt x="1055878" y="614197"/>
                  </a:lnTo>
                  <a:lnTo>
                    <a:pt x="1051077" y="616737"/>
                  </a:lnTo>
                  <a:lnTo>
                    <a:pt x="1110729" y="612927"/>
                  </a:lnTo>
                  <a:lnTo>
                    <a:pt x="1213624" y="612927"/>
                  </a:lnTo>
                  <a:lnTo>
                    <a:pt x="1214577" y="612927"/>
                  </a:lnTo>
                  <a:lnTo>
                    <a:pt x="1214412" y="611657"/>
                  </a:lnTo>
                  <a:lnTo>
                    <a:pt x="1214247" y="610387"/>
                  </a:lnTo>
                  <a:lnTo>
                    <a:pt x="1222260" y="609117"/>
                  </a:lnTo>
                  <a:lnTo>
                    <a:pt x="1227175" y="607847"/>
                  </a:lnTo>
                  <a:lnTo>
                    <a:pt x="1232090" y="606577"/>
                  </a:lnTo>
                  <a:lnTo>
                    <a:pt x="1237284" y="604037"/>
                  </a:lnTo>
                  <a:lnTo>
                    <a:pt x="1237500" y="607847"/>
                  </a:lnTo>
                  <a:lnTo>
                    <a:pt x="1245831" y="607847"/>
                  </a:lnTo>
                  <a:lnTo>
                    <a:pt x="1253159" y="609117"/>
                  </a:lnTo>
                  <a:lnTo>
                    <a:pt x="1250315" y="612927"/>
                  </a:lnTo>
                  <a:lnTo>
                    <a:pt x="1253921" y="612927"/>
                  </a:lnTo>
                  <a:lnTo>
                    <a:pt x="1258455" y="611657"/>
                  </a:lnTo>
                  <a:lnTo>
                    <a:pt x="1257579" y="610387"/>
                  </a:lnTo>
                  <a:lnTo>
                    <a:pt x="1262976" y="610387"/>
                  </a:lnTo>
                  <a:lnTo>
                    <a:pt x="1264716" y="611657"/>
                  </a:lnTo>
                  <a:lnTo>
                    <a:pt x="1259293" y="612927"/>
                  </a:lnTo>
                  <a:lnTo>
                    <a:pt x="1269873" y="611657"/>
                  </a:lnTo>
                  <a:lnTo>
                    <a:pt x="1275257" y="610387"/>
                  </a:lnTo>
                  <a:lnTo>
                    <a:pt x="1280287" y="609117"/>
                  </a:lnTo>
                  <a:lnTo>
                    <a:pt x="1289837" y="609117"/>
                  </a:lnTo>
                  <a:lnTo>
                    <a:pt x="1289812" y="610387"/>
                  </a:lnTo>
                  <a:lnTo>
                    <a:pt x="1286217" y="610387"/>
                  </a:lnTo>
                  <a:lnTo>
                    <a:pt x="1284401" y="611657"/>
                  </a:lnTo>
                  <a:lnTo>
                    <a:pt x="1291247" y="610387"/>
                  </a:lnTo>
                  <a:lnTo>
                    <a:pt x="1298689" y="609117"/>
                  </a:lnTo>
                  <a:lnTo>
                    <a:pt x="1307274" y="607847"/>
                  </a:lnTo>
                  <a:lnTo>
                    <a:pt x="1316697" y="607847"/>
                  </a:lnTo>
                  <a:lnTo>
                    <a:pt x="1317739" y="608596"/>
                  </a:lnTo>
                  <a:lnTo>
                    <a:pt x="1332242" y="606577"/>
                  </a:lnTo>
                  <a:lnTo>
                    <a:pt x="1349248" y="604037"/>
                  </a:lnTo>
                  <a:lnTo>
                    <a:pt x="1366748" y="601497"/>
                  </a:lnTo>
                  <a:lnTo>
                    <a:pt x="1386471" y="601497"/>
                  </a:lnTo>
                  <a:lnTo>
                    <a:pt x="1384617" y="604037"/>
                  </a:lnTo>
                  <a:lnTo>
                    <a:pt x="1394333" y="604037"/>
                  </a:lnTo>
                  <a:lnTo>
                    <a:pt x="1398016" y="606577"/>
                  </a:lnTo>
                  <a:lnTo>
                    <a:pt x="1403096" y="605307"/>
                  </a:lnTo>
                  <a:lnTo>
                    <a:pt x="1408201" y="605307"/>
                  </a:lnTo>
                  <a:lnTo>
                    <a:pt x="1413256" y="604037"/>
                  </a:lnTo>
                  <a:lnTo>
                    <a:pt x="1406982" y="602767"/>
                  </a:lnTo>
                  <a:lnTo>
                    <a:pt x="1416723" y="601497"/>
                  </a:lnTo>
                  <a:lnTo>
                    <a:pt x="1434782" y="598957"/>
                  </a:lnTo>
                  <a:lnTo>
                    <a:pt x="1443596" y="597687"/>
                  </a:lnTo>
                  <a:lnTo>
                    <a:pt x="1433766" y="600227"/>
                  </a:lnTo>
                  <a:lnTo>
                    <a:pt x="1458785" y="597687"/>
                  </a:lnTo>
                  <a:lnTo>
                    <a:pt x="1444485" y="597687"/>
                  </a:lnTo>
                  <a:lnTo>
                    <a:pt x="1450111" y="595147"/>
                  </a:lnTo>
                  <a:lnTo>
                    <a:pt x="1450797" y="593877"/>
                  </a:lnTo>
                  <a:lnTo>
                    <a:pt x="1452333" y="592607"/>
                  </a:lnTo>
                  <a:lnTo>
                    <a:pt x="1461211" y="592607"/>
                  </a:lnTo>
                  <a:lnTo>
                    <a:pt x="1466735" y="591337"/>
                  </a:lnTo>
                  <a:lnTo>
                    <a:pt x="1474304" y="591337"/>
                  </a:lnTo>
                  <a:lnTo>
                    <a:pt x="1479638" y="592353"/>
                  </a:lnTo>
                  <a:lnTo>
                    <a:pt x="1475346" y="593521"/>
                  </a:lnTo>
                  <a:lnTo>
                    <a:pt x="1472349" y="594118"/>
                  </a:lnTo>
                  <a:lnTo>
                    <a:pt x="1477238" y="593928"/>
                  </a:lnTo>
                  <a:lnTo>
                    <a:pt x="1481010" y="593661"/>
                  </a:lnTo>
                  <a:lnTo>
                    <a:pt x="1480997" y="592607"/>
                  </a:lnTo>
                  <a:lnTo>
                    <a:pt x="1487500" y="591337"/>
                  </a:lnTo>
                  <a:lnTo>
                    <a:pt x="1494180" y="588797"/>
                  </a:lnTo>
                  <a:lnTo>
                    <a:pt x="1504149" y="588797"/>
                  </a:lnTo>
                  <a:lnTo>
                    <a:pt x="1506842" y="590067"/>
                  </a:lnTo>
                  <a:lnTo>
                    <a:pt x="1502498" y="593877"/>
                  </a:lnTo>
                  <a:lnTo>
                    <a:pt x="1504264" y="593877"/>
                  </a:lnTo>
                  <a:lnTo>
                    <a:pt x="1511909" y="592607"/>
                  </a:lnTo>
                  <a:lnTo>
                    <a:pt x="1523174" y="590067"/>
                  </a:lnTo>
                  <a:lnTo>
                    <a:pt x="1534769" y="588797"/>
                  </a:lnTo>
                  <a:lnTo>
                    <a:pt x="1540687" y="587044"/>
                  </a:lnTo>
                  <a:lnTo>
                    <a:pt x="1540725" y="588797"/>
                  </a:lnTo>
                  <a:lnTo>
                    <a:pt x="1541678" y="588797"/>
                  </a:lnTo>
                  <a:lnTo>
                    <a:pt x="1546860" y="586257"/>
                  </a:lnTo>
                  <a:lnTo>
                    <a:pt x="1554086" y="586257"/>
                  </a:lnTo>
                  <a:lnTo>
                    <a:pt x="1553260" y="587527"/>
                  </a:lnTo>
                  <a:lnTo>
                    <a:pt x="1560461" y="586257"/>
                  </a:lnTo>
                  <a:lnTo>
                    <a:pt x="1559814" y="584987"/>
                  </a:lnTo>
                  <a:lnTo>
                    <a:pt x="1559839" y="583717"/>
                  </a:lnTo>
                  <a:lnTo>
                    <a:pt x="1568272" y="583717"/>
                  </a:lnTo>
                  <a:lnTo>
                    <a:pt x="1564703" y="584987"/>
                  </a:lnTo>
                  <a:lnTo>
                    <a:pt x="1581073" y="583717"/>
                  </a:lnTo>
                  <a:lnTo>
                    <a:pt x="1612430" y="578637"/>
                  </a:lnTo>
                  <a:lnTo>
                    <a:pt x="1627759" y="577367"/>
                  </a:lnTo>
                  <a:lnTo>
                    <a:pt x="1627873" y="578637"/>
                  </a:lnTo>
                  <a:lnTo>
                    <a:pt x="1616900" y="581177"/>
                  </a:lnTo>
                  <a:lnTo>
                    <a:pt x="1617433" y="582447"/>
                  </a:lnTo>
                  <a:lnTo>
                    <a:pt x="1639570" y="578637"/>
                  </a:lnTo>
                  <a:lnTo>
                    <a:pt x="1661922" y="573557"/>
                  </a:lnTo>
                  <a:lnTo>
                    <a:pt x="1684134" y="569747"/>
                  </a:lnTo>
                  <a:lnTo>
                    <a:pt x="1694980" y="568477"/>
                  </a:lnTo>
                  <a:lnTo>
                    <a:pt x="1705825" y="567207"/>
                  </a:lnTo>
                  <a:lnTo>
                    <a:pt x="1700491" y="567207"/>
                  </a:lnTo>
                  <a:lnTo>
                    <a:pt x="1705368" y="564667"/>
                  </a:lnTo>
                  <a:lnTo>
                    <a:pt x="1714131" y="563397"/>
                  </a:lnTo>
                  <a:lnTo>
                    <a:pt x="1724901" y="563397"/>
                  </a:lnTo>
                  <a:lnTo>
                    <a:pt x="1732343" y="562533"/>
                  </a:lnTo>
                  <a:lnTo>
                    <a:pt x="1731733" y="565937"/>
                  </a:lnTo>
                  <a:lnTo>
                    <a:pt x="1732572" y="564667"/>
                  </a:lnTo>
                  <a:lnTo>
                    <a:pt x="1747380" y="562127"/>
                  </a:lnTo>
                  <a:lnTo>
                    <a:pt x="1752625" y="560857"/>
                  </a:lnTo>
                  <a:lnTo>
                    <a:pt x="1790026" y="551967"/>
                  </a:lnTo>
                  <a:lnTo>
                    <a:pt x="1800783" y="549427"/>
                  </a:lnTo>
                  <a:lnTo>
                    <a:pt x="1797418" y="551967"/>
                  </a:lnTo>
                  <a:lnTo>
                    <a:pt x="1807197" y="550697"/>
                  </a:lnTo>
                  <a:lnTo>
                    <a:pt x="1818347" y="549427"/>
                  </a:lnTo>
                  <a:lnTo>
                    <a:pt x="1839823" y="545617"/>
                  </a:lnTo>
                  <a:lnTo>
                    <a:pt x="1843189" y="543077"/>
                  </a:lnTo>
                  <a:lnTo>
                    <a:pt x="1850212" y="541807"/>
                  </a:lnTo>
                  <a:lnTo>
                    <a:pt x="1845589" y="541807"/>
                  </a:lnTo>
                  <a:lnTo>
                    <a:pt x="1873783" y="537997"/>
                  </a:lnTo>
                  <a:lnTo>
                    <a:pt x="1900174" y="531647"/>
                  </a:lnTo>
                  <a:lnTo>
                    <a:pt x="1920582" y="526567"/>
                  </a:lnTo>
                  <a:lnTo>
                    <a:pt x="1925675" y="525297"/>
                  </a:lnTo>
                  <a:lnTo>
                    <a:pt x="1951240" y="521487"/>
                  </a:lnTo>
                  <a:lnTo>
                    <a:pt x="1947278" y="522757"/>
                  </a:lnTo>
                  <a:lnTo>
                    <a:pt x="1942020" y="525297"/>
                  </a:lnTo>
                  <a:lnTo>
                    <a:pt x="1945182" y="524027"/>
                  </a:lnTo>
                  <a:lnTo>
                    <a:pt x="1954542" y="521487"/>
                  </a:lnTo>
                  <a:lnTo>
                    <a:pt x="1973237" y="516407"/>
                  </a:lnTo>
                  <a:lnTo>
                    <a:pt x="1970468" y="515137"/>
                  </a:lnTo>
                  <a:lnTo>
                    <a:pt x="1969198" y="516407"/>
                  </a:lnTo>
                  <a:lnTo>
                    <a:pt x="1962848" y="516407"/>
                  </a:lnTo>
                  <a:lnTo>
                    <a:pt x="1966112" y="513867"/>
                  </a:lnTo>
                  <a:lnTo>
                    <a:pt x="1973859" y="511327"/>
                  </a:lnTo>
                  <a:lnTo>
                    <a:pt x="1980857" y="508787"/>
                  </a:lnTo>
                  <a:lnTo>
                    <a:pt x="1975891" y="511327"/>
                  </a:lnTo>
                  <a:lnTo>
                    <a:pt x="1977428" y="512597"/>
                  </a:lnTo>
                  <a:lnTo>
                    <a:pt x="1986546" y="512597"/>
                  </a:lnTo>
                  <a:lnTo>
                    <a:pt x="1988261" y="511327"/>
                  </a:lnTo>
                  <a:lnTo>
                    <a:pt x="1987613" y="510057"/>
                  </a:lnTo>
                  <a:lnTo>
                    <a:pt x="1994801" y="510057"/>
                  </a:lnTo>
                  <a:lnTo>
                    <a:pt x="1996821" y="507517"/>
                  </a:lnTo>
                  <a:lnTo>
                    <a:pt x="1998294" y="506247"/>
                  </a:lnTo>
                  <a:lnTo>
                    <a:pt x="1999780" y="504977"/>
                  </a:lnTo>
                  <a:lnTo>
                    <a:pt x="2009825" y="503707"/>
                  </a:lnTo>
                  <a:lnTo>
                    <a:pt x="2009051" y="504977"/>
                  </a:lnTo>
                  <a:lnTo>
                    <a:pt x="2012746" y="503707"/>
                  </a:lnTo>
                  <a:lnTo>
                    <a:pt x="2016442" y="502437"/>
                  </a:lnTo>
                  <a:lnTo>
                    <a:pt x="2023046" y="499897"/>
                  </a:lnTo>
                  <a:lnTo>
                    <a:pt x="2031199" y="497357"/>
                  </a:lnTo>
                  <a:lnTo>
                    <a:pt x="2034070" y="499173"/>
                  </a:lnTo>
                  <a:lnTo>
                    <a:pt x="2039747" y="497357"/>
                  </a:lnTo>
                  <a:lnTo>
                    <a:pt x="2047608" y="493547"/>
                  </a:lnTo>
                  <a:lnTo>
                    <a:pt x="2055660" y="492277"/>
                  </a:lnTo>
                  <a:lnTo>
                    <a:pt x="2051024" y="494817"/>
                  </a:lnTo>
                  <a:lnTo>
                    <a:pt x="2044090" y="496087"/>
                  </a:lnTo>
                  <a:lnTo>
                    <a:pt x="2039442" y="498627"/>
                  </a:lnTo>
                  <a:lnTo>
                    <a:pt x="2051431" y="498627"/>
                  </a:lnTo>
                  <a:lnTo>
                    <a:pt x="2052535" y="497357"/>
                  </a:lnTo>
                  <a:lnTo>
                    <a:pt x="2060994" y="496087"/>
                  </a:lnTo>
                  <a:lnTo>
                    <a:pt x="2060155" y="496087"/>
                  </a:lnTo>
                  <a:lnTo>
                    <a:pt x="2075281" y="493153"/>
                  </a:lnTo>
                  <a:lnTo>
                    <a:pt x="2076653" y="492277"/>
                  </a:lnTo>
                  <a:lnTo>
                    <a:pt x="2084654" y="487197"/>
                  </a:lnTo>
                  <a:lnTo>
                    <a:pt x="2095881" y="483387"/>
                  </a:lnTo>
                  <a:lnTo>
                    <a:pt x="2108136" y="479577"/>
                  </a:lnTo>
                  <a:lnTo>
                    <a:pt x="2121230" y="474497"/>
                  </a:lnTo>
                  <a:lnTo>
                    <a:pt x="2113496" y="479577"/>
                  </a:lnTo>
                  <a:lnTo>
                    <a:pt x="2113419" y="480847"/>
                  </a:lnTo>
                  <a:lnTo>
                    <a:pt x="2116505" y="480847"/>
                  </a:lnTo>
                  <a:lnTo>
                    <a:pt x="2117737" y="481761"/>
                  </a:lnTo>
                  <a:lnTo>
                    <a:pt x="2117471" y="482371"/>
                  </a:lnTo>
                  <a:lnTo>
                    <a:pt x="2117890" y="481876"/>
                  </a:lnTo>
                  <a:lnTo>
                    <a:pt x="2118233" y="482117"/>
                  </a:lnTo>
                  <a:lnTo>
                    <a:pt x="2123376" y="480847"/>
                  </a:lnTo>
                  <a:lnTo>
                    <a:pt x="2131047" y="479577"/>
                  </a:lnTo>
                  <a:lnTo>
                    <a:pt x="2129167" y="482117"/>
                  </a:lnTo>
                  <a:lnTo>
                    <a:pt x="2133244" y="479577"/>
                  </a:lnTo>
                  <a:lnTo>
                    <a:pt x="2135289" y="478307"/>
                  </a:lnTo>
                  <a:lnTo>
                    <a:pt x="2141524" y="477037"/>
                  </a:lnTo>
                  <a:lnTo>
                    <a:pt x="2148408" y="475767"/>
                  </a:lnTo>
                  <a:lnTo>
                    <a:pt x="2151075" y="474497"/>
                  </a:lnTo>
                  <a:lnTo>
                    <a:pt x="2156434" y="471957"/>
                  </a:lnTo>
                  <a:lnTo>
                    <a:pt x="2157272" y="473227"/>
                  </a:lnTo>
                  <a:lnTo>
                    <a:pt x="2163610" y="470484"/>
                  </a:lnTo>
                  <a:lnTo>
                    <a:pt x="2162137" y="469417"/>
                  </a:lnTo>
                  <a:lnTo>
                    <a:pt x="2172932" y="465607"/>
                  </a:lnTo>
                  <a:lnTo>
                    <a:pt x="2176526" y="464337"/>
                  </a:lnTo>
                  <a:lnTo>
                    <a:pt x="2193391" y="460527"/>
                  </a:lnTo>
                  <a:lnTo>
                    <a:pt x="2211667" y="456717"/>
                  </a:lnTo>
                  <a:lnTo>
                    <a:pt x="2224062" y="451637"/>
                  </a:lnTo>
                  <a:lnTo>
                    <a:pt x="2230259" y="449097"/>
                  </a:lnTo>
                  <a:close/>
                </a:path>
                <a:path w="2487294" h="626110">
                  <a:moveTo>
                    <a:pt x="2241893" y="380187"/>
                  </a:moveTo>
                  <a:lnTo>
                    <a:pt x="2241131" y="379717"/>
                  </a:lnTo>
                  <a:lnTo>
                    <a:pt x="2241219" y="379945"/>
                  </a:lnTo>
                  <a:lnTo>
                    <a:pt x="2241308" y="380123"/>
                  </a:lnTo>
                  <a:lnTo>
                    <a:pt x="2241385" y="380326"/>
                  </a:lnTo>
                  <a:lnTo>
                    <a:pt x="2241893" y="380187"/>
                  </a:lnTo>
                  <a:close/>
                </a:path>
                <a:path w="2487294" h="626110">
                  <a:moveTo>
                    <a:pt x="2256383" y="379882"/>
                  </a:moveTo>
                  <a:lnTo>
                    <a:pt x="2256332" y="379691"/>
                  </a:lnTo>
                  <a:lnTo>
                    <a:pt x="2255837" y="380034"/>
                  </a:lnTo>
                  <a:lnTo>
                    <a:pt x="2255875" y="380326"/>
                  </a:lnTo>
                  <a:lnTo>
                    <a:pt x="2256142" y="380034"/>
                  </a:lnTo>
                  <a:lnTo>
                    <a:pt x="2256383" y="379882"/>
                  </a:lnTo>
                  <a:close/>
                </a:path>
                <a:path w="2487294" h="626110">
                  <a:moveTo>
                    <a:pt x="2256840" y="380339"/>
                  </a:moveTo>
                  <a:lnTo>
                    <a:pt x="2256409" y="379869"/>
                  </a:lnTo>
                  <a:lnTo>
                    <a:pt x="2256447" y="380098"/>
                  </a:lnTo>
                  <a:lnTo>
                    <a:pt x="2256840" y="380339"/>
                  </a:lnTo>
                  <a:close/>
                </a:path>
                <a:path w="2487294" h="626110">
                  <a:moveTo>
                    <a:pt x="2272385" y="377609"/>
                  </a:moveTo>
                  <a:lnTo>
                    <a:pt x="2272296" y="377228"/>
                  </a:lnTo>
                  <a:lnTo>
                    <a:pt x="2272017" y="376618"/>
                  </a:lnTo>
                  <a:lnTo>
                    <a:pt x="2272093" y="377139"/>
                  </a:lnTo>
                  <a:lnTo>
                    <a:pt x="2272233" y="377520"/>
                  </a:lnTo>
                  <a:lnTo>
                    <a:pt x="2272385" y="377913"/>
                  </a:lnTo>
                  <a:lnTo>
                    <a:pt x="2272385" y="377609"/>
                  </a:lnTo>
                  <a:close/>
                </a:path>
                <a:path w="2487294" h="626110">
                  <a:moveTo>
                    <a:pt x="2272627" y="424967"/>
                  </a:moveTo>
                  <a:lnTo>
                    <a:pt x="2266073" y="426237"/>
                  </a:lnTo>
                  <a:lnTo>
                    <a:pt x="2267229" y="426580"/>
                  </a:lnTo>
                  <a:lnTo>
                    <a:pt x="2272627" y="424967"/>
                  </a:lnTo>
                  <a:close/>
                </a:path>
                <a:path w="2487294" h="626110">
                  <a:moveTo>
                    <a:pt x="2279878" y="436892"/>
                  </a:moveTo>
                  <a:lnTo>
                    <a:pt x="2267051" y="437007"/>
                  </a:lnTo>
                  <a:lnTo>
                    <a:pt x="2262555" y="440309"/>
                  </a:lnTo>
                  <a:lnTo>
                    <a:pt x="2267928" y="438861"/>
                  </a:lnTo>
                  <a:lnTo>
                    <a:pt x="2276538" y="438264"/>
                  </a:lnTo>
                  <a:lnTo>
                    <a:pt x="2279878" y="436892"/>
                  </a:lnTo>
                  <a:close/>
                </a:path>
                <a:path w="2487294" h="626110">
                  <a:moveTo>
                    <a:pt x="2282304" y="435889"/>
                  </a:moveTo>
                  <a:lnTo>
                    <a:pt x="2279878" y="436892"/>
                  </a:lnTo>
                  <a:lnTo>
                    <a:pt x="2281161" y="436880"/>
                  </a:lnTo>
                  <a:lnTo>
                    <a:pt x="2282304" y="435889"/>
                  </a:lnTo>
                  <a:close/>
                </a:path>
                <a:path w="2487294" h="626110">
                  <a:moveTo>
                    <a:pt x="2284171" y="434263"/>
                  </a:moveTo>
                  <a:lnTo>
                    <a:pt x="2282304" y="435889"/>
                  </a:lnTo>
                  <a:lnTo>
                    <a:pt x="2283726" y="435292"/>
                  </a:lnTo>
                  <a:lnTo>
                    <a:pt x="2284171" y="434263"/>
                  </a:lnTo>
                  <a:close/>
                </a:path>
                <a:path w="2487294" h="626110">
                  <a:moveTo>
                    <a:pt x="2284742" y="433476"/>
                  </a:moveTo>
                  <a:lnTo>
                    <a:pt x="2284679" y="432981"/>
                  </a:lnTo>
                  <a:lnTo>
                    <a:pt x="2284171" y="434263"/>
                  </a:lnTo>
                  <a:lnTo>
                    <a:pt x="2284552" y="433895"/>
                  </a:lnTo>
                  <a:lnTo>
                    <a:pt x="2284742" y="433476"/>
                  </a:lnTo>
                  <a:close/>
                </a:path>
                <a:path w="2487294" h="626110">
                  <a:moveTo>
                    <a:pt x="2301036" y="381012"/>
                  </a:moveTo>
                  <a:lnTo>
                    <a:pt x="2300313" y="380619"/>
                  </a:lnTo>
                  <a:lnTo>
                    <a:pt x="2300592" y="380885"/>
                  </a:lnTo>
                  <a:lnTo>
                    <a:pt x="2300821" y="380987"/>
                  </a:lnTo>
                  <a:lnTo>
                    <a:pt x="2301036" y="381012"/>
                  </a:lnTo>
                  <a:close/>
                </a:path>
                <a:path w="2487294" h="626110">
                  <a:moveTo>
                    <a:pt x="2305697" y="427062"/>
                  </a:moveTo>
                  <a:lnTo>
                    <a:pt x="2304097" y="427570"/>
                  </a:lnTo>
                  <a:lnTo>
                    <a:pt x="2302472" y="428104"/>
                  </a:lnTo>
                  <a:lnTo>
                    <a:pt x="2300846" y="428625"/>
                  </a:lnTo>
                  <a:lnTo>
                    <a:pt x="2303081" y="428015"/>
                  </a:lnTo>
                  <a:lnTo>
                    <a:pt x="2304580" y="427532"/>
                  </a:lnTo>
                  <a:lnTo>
                    <a:pt x="2305697" y="427062"/>
                  </a:lnTo>
                  <a:close/>
                </a:path>
                <a:path w="2487294" h="626110">
                  <a:moveTo>
                    <a:pt x="2311400" y="374561"/>
                  </a:moveTo>
                  <a:lnTo>
                    <a:pt x="2311146" y="374637"/>
                  </a:lnTo>
                  <a:lnTo>
                    <a:pt x="2310892" y="374853"/>
                  </a:lnTo>
                  <a:lnTo>
                    <a:pt x="2311400" y="374561"/>
                  </a:lnTo>
                  <a:close/>
                </a:path>
                <a:path w="2487294" h="626110">
                  <a:moveTo>
                    <a:pt x="2312797" y="419506"/>
                  </a:moveTo>
                  <a:lnTo>
                    <a:pt x="2309228" y="419887"/>
                  </a:lnTo>
                  <a:lnTo>
                    <a:pt x="2310282" y="420573"/>
                  </a:lnTo>
                  <a:lnTo>
                    <a:pt x="2312797" y="419506"/>
                  </a:lnTo>
                  <a:close/>
                </a:path>
                <a:path w="2487294" h="626110">
                  <a:moveTo>
                    <a:pt x="2313114" y="422427"/>
                  </a:moveTo>
                  <a:lnTo>
                    <a:pt x="2310282" y="420573"/>
                  </a:lnTo>
                  <a:lnTo>
                    <a:pt x="2305951" y="422427"/>
                  </a:lnTo>
                  <a:lnTo>
                    <a:pt x="2310765" y="416077"/>
                  </a:lnTo>
                  <a:lnTo>
                    <a:pt x="2296706" y="424967"/>
                  </a:lnTo>
                  <a:lnTo>
                    <a:pt x="2293124" y="424967"/>
                  </a:lnTo>
                  <a:lnTo>
                    <a:pt x="2290178" y="422427"/>
                  </a:lnTo>
                  <a:lnTo>
                    <a:pt x="2297277" y="419887"/>
                  </a:lnTo>
                  <a:lnTo>
                    <a:pt x="2286025" y="421157"/>
                  </a:lnTo>
                  <a:lnTo>
                    <a:pt x="2288375" y="424967"/>
                  </a:lnTo>
                  <a:lnTo>
                    <a:pt x="2277808" y="424967"/>
                  </a:lnTo>
                  <a:lnTo>
                    <a:pt x="2278672" y="423697"/>
                  </a:lnTo>
                  <a:lnTo>
                    <a:pt x="2268715" y="428777"/>
                  </a:lnTo>
                  <a:lnTo>
                    <a:pt x="2270480" y="427507"/>
                  </a:lnTo>
                  <a:lnTo>
                    <a:pt x="2267229" y="426580"/>
                  </a:lnTo>
                  <a:lnTo>
                    <a:pt x="2259812" y="428777"/>
                  </a:lnTo>
                  <a:lnTo>
                    <a:pt x="2249881" y="432587"/>
                  </a:lnTo>
                  <a:lnTo>
                    <a:pt x="2242083" y="435127"/>
                  </a:lnTo>
                  <a:lnTo>
                    <a:pt x="2235657" y="436397"/>
                  </a:lnTo>
                  <a:lnTo>
                    <a:pt x="2237143" y="436397"/>
                  </a:lnTo>
                  <a:lnTo>
                    <a:pt x="2225916" y="440207"/>
                  </a:lnTo>
                  <a:lnTo>
                    <a:pt x="2224570" y="442747"/>
                  </a:lnTo>
                  <a:lnTo>
                    <a:pt x="2224544" y="444017"/>
                  </a:lnTo>
                  <a:lnTo>
                    <a:pt x="2222716" y="445287"/>
                  </a:lnTo>
                  <a:lnTo>
                    <a:pt x="2240216" y="445287"/>
                  </a:lnTo>
                  <a:lnTo>
                    <a:pt x="2243544" y="444017"/>
                  </a:lnTo>
                  <a:lnTo>
                    <a:pt x="2262568" y="433857"/>
                  </a:lnTo>
                  <a:lnTo>
                    <a:pt x="2272474" y="428777"/>
                  </a:lnTo>
                  <a:lnTo>
                    <a:pt x="2274963" y="427507"/>
                  </a:lnTo>
                  <a:lnTo>
                    <a:pt x="2282380" y="427507"/>
                  </a:lnTo>
                  <a:lnTo>
                    <a:pt x="2270391" y="433857"/>
                  </a:lnTo>
                  <a:lnTo>
                    <a:pt x="2278596" y="431317"/>
                  </a:lnTo>
                  <a:lnTo>
                    <a:pt x="2286038" y="430047"/>
                  </a:lnTo>
                  <a:lnTo>
                    <a:pt x="2293201" y="427507"/>
                  </a:lnTo>
                  <a:lnTo>
                    <a:pt x="2298128" y="424967"/>
                  </a:lnTo>
                  <a:lnTo>
                    <a:pt x="2300579" y="423697"/>
                  </a:lnTo>
                  <a:lnTo>
                    <a:pt x="2298712" y="424967"/>
                  </a:lnTo>
                  <a:lnTo>
                    <a:pt x="2304732" y="424967"/>
                  </a:lnTo>
                  <a:lnTo>
                    <a:pt x="2308923" y="423697"/>
                  </a:lnTo>
                  <a:lnTo>
                    <a:pt x="2313114" y="422427"/>
                  </a:lnTo>
                  <a:close/>
                </a:path>
                <a:path w="2487294" h="626110">
                  <a:moveTo>
                    <a:pt x="2313686" y="423976"/>
                  </a:moveTo>
                  <a:lnTo>
                    <a:pt x="2312124" y="424611"/>
                  </a:lnTo>
                  <a:lnTo>
                    <a:pt x="2310587" y="425208"/>
                  </a:lnTo>
                  <a:lnTo>
                    <a:pt x="2309025" y="425831"/>
                  </a:lnTo>
                  <a:lnTo>
                    <a:pt x="2309190" y="425323"/>
                  </a:lnTo>
                  <a:lnTo>
                    <a:pt x="2309126" y="424903"/>
                  </a:lnTo>
                  <a:lnTo>
                    <a:pt x="2308314" y="424903"/>
                  </a:lnTo>
                  <a:lnTo>
                    <a:pt x="2307958" y="425792"/>
                  </a:lnTo>
                  <a:lnTo>
                    <a:pt x="2307209" y="426415"/>
                  </a:lnTo>
                  <a:lnTo>
                    <a:pt x="2305697" y="427062"/>
                  </a:lnTo>
                  <a:lnTo>
                    <a:pt x="2307945" y="426224"/>
                  </a:lnTo>
                  <a:lnTo>
                    <a:pt x="2309012" y="425856"/>
                  </a:lnTo>
                  <a:lnTo>
                    <a:pt x="2308999" y="426046"/>
                  </a:lnTo>
                  <a:lnTo>
                    <a:pt x="2308974" y="426224"/>
                  </a:lnTo>
                  <a:lnTo>
                    <a:pt x="2308885" y="426453"/>
                  </a:lnTo>
                  <a:lnTo>
                    <a:pt x="2310790" y="425665"/>
                  </a:lnTo>
                  <a:lnTo>
                    <a:pt x="2312327" y="424853"/>
                  </a:lnTo>
                  <a:lnTo>
                    <a:pt x="2313686" y="423976"/>
                  </a:lnTo>
                  <a:close/>
                </a:path>
                <a:path w="2487294" h="626110">
                  <a:moveTo>
                    <a:pt x="2328418" y="378396"/>
                  </a:moveTo>
                  <a:lnTo>
                    <a:pt x="2328202" y="378091"/>
                  </a:lnTo>
                  <a:lnTo>
                    <a:pt x="2327973" y="377913"/>
                  </a:lnTo>
                  <a:lnTo>
                    <a:pt x="2327859" y="378180"/>
                  </a:lnTo>
                  <a:lnTo>
                    <a:pt x="2328075" y="378269"/>
                  </a:lnTo>
                  <a:lnTo>
                    <a:pt x="2328240" y="378333"/>
                  </a:lnTo>
                  <a:lnTo>
                    <a:pt x="2328418" y="378396"/>
                  </a:lnTo>
                  <a:close/>
                </a:path>
                <a:path w="2487294" h="626110">
                  <a:moveTo>
                    <a:pt x="2337828" y="381000"/>
                  </a:moveTo>
                  <a:lnTo>
                    <a:pt x="2337473" y="381241"/>
                  </a:lnTo>
                  <a:lnTo>
                    <a:pt x="2337155" y="381457"/>
                  </a:lnTo>
                  <a:lnTo>
                    <a:pt x="2337257" y="381749"/>
                  </a:lnTo>
                  <a:lnTo>
                    <a:pt x="2337663" y="381660"/>
                  </a:lnTo>
                  <a:lnTo>
                    <a:pt x="2337828" y="381317"/>
                  </a:lnTo>
                  <a:lnTo>
                    <a:pt x="2337828" y="381000"/>
                  </a:lnTo>
                  <a:close/>
                </a:path>
                <a:path w="2487294" h="626110">
                  <a:moveTo>
                    <a:pt x="2349855" y="407187"/>
                  </a:moveTo>
                  <a:lnTo>
                    <a:pt x="2341143" y="407187"/>
                  </a:lnTo>
                  <a:lnTo>
                    <a:pt x="2330005" y="412267"/>
                  </a:lnTo>
                  <a:lnTo>
                    <a:pt x="2317826" y="417347"/>
                  </a:lnTo>
                  <a:lnTo>
                    <a:pt x="2312797" y="419506"/>
                  </a:lnTo>
                  <a:lnTo>
                    <a:pt x="2320861" y="418617"/>
                  </a:lnTo>
                  <a:lnTo>
                    <a:pt x="2319299" y="419887"/>
                  </a:lnTo>
                  <a:lnTo>
                    <a:pt x="2317419" y="422427"/>
                  </a:lnTo>
                  <a:lnTo>
                    <a:pt x="2313686" y="424967"/>
                  </a:lnTo>
                  <a:lnTo>
                    <a:pt x="2320899" y="421157"/>
                  </a:lnTo>
                  <a:lnTo>
                    <a:pt x="2328024" y="418617"/>
                  </a:lnTo>
                  <a:lnTo>
                    <a:pt x="2335187" y="414807"/>
                  </a:lnTo>
                  <a:lnTo>
                    <a:pt x="2342502" y="410997"/>
                  </a:lnTo>
                  <a:lnTo>
                    <a:pt x="2345791" y="412267"/>
                  </a:lnTo>
                  <a:lnTo>
                    <a:pt x="2337193" y="416077"/>
                  </a:lnTo>
                  <a:lnTo>
                    <a:pt x="2333955" y="418617"/>
                  </a:lnTo>
                  <a:lnTo>
                    <a:pt x="2343315" y="413537"/>
                  </a:lnTo>
                  <a:lnTo>
                    <a:pt x="2347531" y="411911"/>
                  </a:lnTo>
                  <a:lnTo>
                    <a:pt x="2343670" y="410997"/>
                  </a:lnTo>
                  <a:lnTo>
                    <a:pt x="2342794" y="409727"/>
                  </a:lnTo>
                  <a:lnTo>
                    <a:pt x="2349855" y="407187"/>
                  </a:lnTo>
                  <a:close/>
                </a:path>
                <a:path w="2487294" h="626110">
                  <a:moveTo>
                    <a:pt x="2356015" y="408406"/>
                  </a:moveTo>
                  <a:lnTo>
                    <a:pt x="2353157" y="409727"/>
                  </a:lnTo>
                  <a:lnTo>
                    <a:pt x="2347531" y="411911"/>
                  </a:lnTo>
                  <a:lnTo>
                    <a:pt x="2349055" y="412267"/>
                  </a:lnTo>
                  <a:lnTo>
                    <a:pt x="2356015" y="408406"/>
                  </a:lnTo>
                  <a:close/>
                </a:path>
                <a:path w="2487294" h="626110">
                  <a:moveTo>
                    <a:pt x="2360765" y="408863"/>
                  </a:moveTo>
                  <a:lnTo>
                    <a:pt x="2357932" y="410210"/>
                  </a:lnTo>
                  <a:lnTo>
                    <a:pt x="2360599" y="409422"/>
                  </a:lnTo>
                  <a:lnTo>
                    <a:pt x="2360498" y="409244"/>
                  </a:lnTo>
                  <a:lnTo>
                    <a:pt x="2360599" y="409041"/>
                  </a:lnTo>
                  <a:lnTo>
                    <a:pt x="2360765" y="408863"/>
                  </a:lnTo>
                  <a:close/>
                </a:path>
                <a:path w="2487294" h="626110">
                  <a:moveTo>
                    <a:pt x="2362339" y="402107"/>
                  </a:moveTo>
                  <a:lnTo>
                    <a:pt x="2358186" y="403377"/>
                  </a:lnTo>
                  <a:lnTo>
                    <a:pt x="2362136" y="402729"/>
                  </a:lnTo>
                  <a:lnTo>
                    <a:pt x="2362339" y="402107"/>
                  </a:lnTo>
                  <a:close/>
                </a:path>
                <a:path w="2487294" h="626110">
                  <a:moveTo>
                    <a:pt x="2363584" y="407504"/>
                  </a:moveTo>
                  <a:lnTo>
                    <a:pt x="2362238" y="407974"/>
                  </a:lnTo>
                  <a:lnTo>
                    <a:pt x="2361082" y="408406"/>
                  </a:lnTo>
                  <a:lnTo>
                    <a:pt x="2360765" y="408863"/>
                  </a:lnTo>
                  <a:lnTo>
                    <a:pt x="2363584" y="407504"/>
                  </a:lnTo>
                  <a:close/>
                </a:path>
                <a:path w="2487294" h="626110">
                  <a:moveTo>
                    <a:pt x="2365895" y="402107"/>
                  </a:moveTo>
                  <a:lnTo>
                    <a:pt x="2362136" y="402729"/>
                  </a:lnTo>
                  <a:lnTo>
                    <a:pt x="2361133" y="405917"/>
                  </a:lnTo>
                  <a:lnTo>
                    <a:pt x="2358199" y="407187"/>
                  </a:lnTo>
                  <a:lnTo>
                    <a:pt x="2356015" y="408406"/>
                  </a:lnTo>
                  <a:lnTo>
                    <a:pt x="2361374" y="405917"/>
                  </a:lnTo>
                  <a:lnTo>
                    <a:pt x="2365895" y="402107"/>
                  </a:lnTo>
                  <a:close/>
                </a:path>
                <a:path w="2487294" h="626110">
                  <a:moveTo>
                    <a:pt x="2369502" y="404660"/>
                  </a:moveTo>
                  <a:lnTo>
                    <a:pt x="2363584" y="407504"/>
                  </a:lnTo>
                  <a:lnTo>
                    <a:pt x="2365718" y="406768"/>
                  </a:lnTo>
                  <a:lnTo>
                    <a:pt x="2368385" y="405942"/>
                  </a:lnTo>
                  <a:lnTo>
                    <a:pt x="2369502" y="404660"/>
                  </a:lnTo>
                  <a:close/>
                </a:path>
                <a:path w="2487294" h="626110">
                  <a:moveTo>
                    <a:pt x="2391626" y="379945"/>
                  </a:moveTo>
                  <a:lnTo>
                    <a:pt x="2390076" y="378993"/>
                  </a:lnTo>
                  <a:lnTo>
                    <a:pt x="2390076" y="380123"/>
                  </a:lnTo>
                  <a:lnTo>
                    <a:pt x="2390889" y="379755"/>
                  </a:lnTo>
                  <a:lnTo>
                    <a:pt x="2391626" y="379945"/>
                  </a:lnTo>
                  <a:close/>
                </a:path>
                <a:path w="2487294" h="626110">
                  <a:moveTo>
                    <a:pt x="2392222" y="380301"/>
                  </a:moveTo>
                  <a:lnTo>
                    <a:pt x="2392045" y="380085"/>
                  </a:lnTo>
                  <a:lnTo>
                    <a:pt x="2391841" y="379971"/>
                  </a:lnTo>
                  <a:lnTo>
                    <a:pt x="2391626" y="379945"/>
                  </a:lnTo>
                  <a:lnTo>
                    <a:pt x="2392222" y="380301"/>
                  </a:lnTo>
                  <a:close/>
                </a:path>
                <a:path w="2487294" h="626110">
                  <a:moveTo>
                    <a:pt x="2402040" y="375500"/>
                  </a:moveTo>
                  <a:lnTo>
                    <a:pt x="2401963" y="375069"/>
                  </a:lnTo>
                  <a:lnTo>
                    <a:pt x="2401862" y="374700"/>
                  </a:lnTo>
                  <a:lnTo>
                    <a:pt x="2401760" y="374472"/>
                  </a:lnTo>
                  <a:lnTo>
                    <a:pt x="2401811" y="374840"/>
                  </a:lnTo>
                  <a:lnTo>
                    <a:pt x="2401900" y="375183"/>
                  </a:lnTo>
                  <a:lnTo>
                    <a:pt x="2402040" y="375500"/>
                  </a:lnTo>
                  <a:close/>
                </a:path>
                <a:path w="2487294" h="626110">
                  <a:moveTo>
                    <a:pt x="2410879" y="385699"/>
                  </a:moveTo>
                  <a:lnTo>
                    <a:pt x="2404427" y="386321"/>
                  </a:lnTo>
                  <a:lnTo>
                    <a:pt x="2397683" y="388035"/>
                  </a:lnTo>
                  <a:lnTo>
                    <a:pt x="2390813" y="390779"/>
                  </a:lnTo>
                  <a:lnTo>
                    <a:pt x="2383929" y="394474"/>
                  </a:lnTo>
                  <a:lnTo>
                    <a:pt x="2381567" y="394487"/>
                  </a:lnTo>
                  <a:lnTo>
                    <a:pt x="2383307" y="392925"/>
                  </a:lnTo>
                  <a:lnTo>
                    <a:pt x="2383586" y="392150"/>
                  </a:lnTo>
                  <a:lnTo>
                    <a:pt x="2377414" y="396074"/>
                  </a:lnTo>
                  <a:lnTo>
                    <a:pt x="2370607" y="401574"/>
                  </a:lnTo>
                  <a:lnTo>
                    <a:pt x="2376017" y="403059"/>
                  </a:lnTo>
                  <a:lnTo>
                    <a:pt x="2381605" y="397586"/>
                  </a:lnTo>
                  <a:lnTo>
                    <a:pt x="2383675" y="398335"/>
                  </a:lnTo>
                  <a:lnTo>
                    <a:pt x="2389543" y="392087"/>
                  </a:lnTo>
                  <a:lnTo>
                    <a:pt x="2395131" y="389724"/>
                  </a:lnTo>
                  <a:lnTo>
                    <a:pt x="2399906" y="389661"/>
                  </a:lnTo>
                  <a:lnTo>
                    <a:pt x="2399373" y="391198"/>
                  </a:lnTo>
                  <a:lnTo>
                    <a:pt x="2401100" y="389648"/>
                  </a:lnTo>
                  <a:lnTo>
                    <a:pt x="2408529" y="388810"/>
                  </a:lnTo>
                  <a:lnTo>
                    <a:pt x="2410879" y="385699"/>
                  </a:lnTo>
                  <a:close/>
                </a:path>
                <a:path w="2487294" h="626110">
                  <a:moveTo>
                    <a:pt x="2415819" y="373291"/>
                  </a:moveTo>
                  <a:lnTo>
                    <a:pt x="2415171" y="374802"/>
                  </a:lnTo>
                  <a:lnTo>
                    <a:pt x="2415616" y="374738"/>
                  </a:lnTo>
                  <a:lnTo>
                    <a:pt x="2415667" y="374332"/>
                  </a:lnTo>
                  <a:lnTo>
                    <a:pt x="2415743" y="373837"/>
                  </a:lnTo>
                  <a:lnTo>
                    <a:pt x="2415819" y="373291"/>
                  </a:lnTo>
                  <a:close/>
                </a:path>
                <a:path w="2487294" h="626110">
                  <a:moveTo>
                    <a:pt x="2426017" y="383171"/>
                  </a:moveTo>
                  <a:lnTo>
                    <a:pt x="2424163" y="381711"/>
                  </a:lnTo>
                  <a:lnTo>
                    <a:pt x="2418588" y="384073"/>
                  </a:lnTo>
                  <a:lnTo>
                    <a:pt x="2415679" y="388747"/>
                  </a:lnTo>
                  <a:lnTo>
                    <a:pt x="2424277" y="384771"/>
                  </a:lnTo>
                  <a:lnTo>
                    <a:pt x="2426017" y="383171"/>
                  </a:lnTo>
                  <a:close/>
                </a:path>
                <a:path w="2487294" h="626110">
                  <a:moveTo>
                    <a:pt x="2433777" y="373976"/>
                  </a:moveTo>
                  <a:lnTo>
                    <a:pt x="2433713" y="373418"/>
                  </a:lnTo>
                  <a:lnTo>
                    <a:pt x="2433561" y="372757"/>
                  </a:lnTo>
                  <a:lnTo>
                    <a:pt x="2433320" y="371932"/>
                  </a:lnTo>
                  <a:lnTo>
                    <a:pt x="2432888" y="371856"/>
                  </a:lnTo>
                  <a:lnTo>
                    <a:pt x="2433129" y="374789"/>
                  </a:lnTo>
                  <a:lnTo>
                    <a:pt x="2433142" y="376097"/>
                  </a:lnTo>
                  <a:lnTo>
                    <a:pt x="2433205" y="374853"/>
                  </a:lnTo>
                  <a:lnTo>
                    <a:pt x="2433447" y="374243"/>
                  </a:lnTo>
                  <a:lnTo>
                    <a:pt x="2433777" y="373976"/>
                  </a:lnTo>
                  <a:close/>
                </a:path>
                <a:path w="2487294" h="626110">
                  <a:moveTo>
                    <a:pt x="2468384" y="383667"/>
                  </a:moveTo>
                  <a:lnTo>
                    <a:pt x="2468143" y="383743"/>
                  </a:lnTo>
                  <a:lnTo>
                    <a:pt x="2467902" y="383806"/>
                  </a:lnTo>
                  <a:lnTo>
                    <a:pt x="2467635" y="383819"/>
                  </a:lnTo>
                  <a:lnTo>
                    <a:pt x="2468003" y="383857"/>
                  </a:lnTo>
                  <a:lnTo>
                    <a:pt x="2468219" y="383806"/>
                  </a:lnTo>
                  <a:lnTo>
                    <a:pt x="2468384" y="383667"/>
                  </a:lnTo>
                  <a:close/>
                </a:path>
                <a:path w="2487294" h="626110">
                  <a:moveTo>
                    <a:pt x="2469578" y="382943"/>
                  </a:moveTo>
                  <a:lnTo>
                    <a:pt x="2469350" y="383133"/>
                  </a:lnTo>
                  <a:lnTo>
                    <a:pt x="2469121" y="383298"/>
                  </a:lnTo>
                  <a:lnTo>
                    <a:pt x="2468892" y="383425"/>
                  </a:lnTo>
                  <a:lnTo>
                    <a:pt x="2468930" y="383971"/>
                  </a:lnTo>
                  <a:lnTo>
                    <a:pt x="2469210" y="383755"/>
                  </a:lnTo>
                  <a:lnTo>
                    <a:pt x="2469413" y="383400"/>
                  </a:lnTo>
                  <a:lnTo>
                    <a:pt x="2469578" y="382943"/>
                  </a:lnTo>
                  <a:close/>
                </a:path>
                <a:path w="2487294" h="626110">
                  <a:moveTo>
                    <a:pt x="2484209" y="375932"/>
                  </a:moveTo>
                  <a:lnTo>
                    <a:pt x="2482570" y="373481"/>
                  </a:lnTo>
                  <a:lnTo>
                    <a:pt x="2481084" y="373608"/>
                  </a:lnTo>
                  <a:lnTo>
                    <a:pt x="2479916" y="376047"/>
                  </a:lnTo>
                  <a:lnTo>
                    <a:pt x="2479459" y="375335"/>
                  </a:lnTo>
                  <a:lnTo>
                    <a:pt x="2479624" y="374408"/>
                  </a:lnTo>
                  <a:lnTo>
                    <a:pt x="2479598" y="373761"/>
                  </a:lnTo>
                  <a:lnTo>
                    <a:pt x="2478836" y="375577"/>
                  </a:lnTo>
                  <a:lnTo>
                    <a:pt x="2478125" y="378688"/>
                  </a:lnTo>
                  <a:lnTo>
                    <a:pt x="2479357" y="381723"/>
                  </a:lnTo>
                  <a:lnTo>
                    <a:pt x="2479827" y="378256"/>
                  </a:lnTo>
                  <a:lnTo>
                    <a:pt x="2480322" y="379590"/>
                  </a:lnTo>
                  <a:lnTo>
                    <a:pt x="2480754" y="375513"/>
                  </a:lnTo>
                  <a:lnTo>
                    <a:pt x="2481580" y="374967"/>
                  </a:lnTo>
                  <a:lnTo>
                    <a:pt x="2482507" y="376351"/>
                  </a:lnTo>
                  <a:lnTo>
                    <a:pt x="2482583" y="377621"/>
                  </a:lnTo>
                  <a:lnTo>
                    <a:pt x="2482735" y="376707"/>
                  </a:lnTo>
                  <a:lnTo>
                    <a:pt x="2484107" y="378142"/>
                  </a:lnTo>
                  <a:lnTo>
                    <a:pt x="2484209" y="375932"/>
                  </a:lnTo>
                  <a:close/>
                </a:path>
                <a:path w="2487294" h="626110">
                  <a:moveTo>
                    <a:pt x="2486888" y="378155"/>
                  </a:moveTo>
                  <a:lnTo>
                    <a:pt x="2486342" y="376174"/>
                  </a:lnTo>
                  <a:lnTo>
                    <a:pt x="2485529" y="376720"/>
                  </a:lnTo>
                  <a:lnTo>
                    <a:pt x="2485491" y="380238"/>
                  </a:lnTo>
                  <a:lnTo>
                    <a:pt x="2486736" y="379095"/>
                  </a:lnTo>
                  <a:lnTo>
                    <a:pt x="2486888" y="37815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14961337" y="2511481"/>
              <a:ext cx="575945" cy="323215"/>
            </a:xfrm>
            <a:custGeom>
              <a:avLst/>
              <a:gdLst/>
              <a:ahLst/>
              <a:cxnLst/>
              <a:rect l="l" t="t" r="r" b="b"/>
              <a:pathLst>
                <a:path w="575944" h="323214">
                  <a:moveTo>
                    <a:pt x="2781" y="23456"/>
                  </a:moveTo>
                  <a:lnTo>
                    <a:pt x="2501" y="23241"/>
                  </a:lnTo>
                  <a:lnTo>
                    <a:pt x="2641" y="23622"/>
                  </a:lnTo>
                  <a:lnTo>
                    <a:pt x="2781" y="23456"/>
                  </a:lnTo>
                  <a:close/>
                </a:path>
                <a:path w="575944" h="323214">
                  <a:moveTo>
                    <a:pt x="11303" y="25577"/>
                  </a:moveTo>
                  <a:lnTo>
                    <a:pt x="11023" y="23025"/>
                  </a:lnTo>
                  <a:lnTo>
                    <a:pt x="10414" y="25577"/>
                  </a:lnTo>
                  <a:lnTo>
                    <a:pt x="11303" y="25577"/>
                  </a:lnTo>
                  <a:close/>
                </a:path>
                <a:path w="575944" h="323214">
                  <a:moveTo>
                    <a:pt x="18122" y="32499"/>
                  </a:moveTo>
                  <a:lnTo>
                    <a:pt x="15811" y="33401"/>
                  </a:lnTo>
                  <a:lnTo>
                    <a:pt x="18084" y="34290"/>
                  </a:lnTo>
                  <a:lnTo>
                    <a:pt x="18122" y="32499"/>
                  </a:lnTo>
                  <a:close/>
                </a:path>
                <a:path w="575944" h="323214">
                  <a:moveTo>
                    <a:pt x="18427" y="32385"/>
                  </a:moveTo>
                  <a:lnTo>
                    <a:pt x="18148" y="31381"/>
                  </a:lnTo>
                  <a:lnTo>
                    <a:pt x="18122" y="32499"/>
                  </a:lnTo>
                  <a:lnTo>
                    <a:pt x="18427" y="32385"/>
                  </a:lnTo>
                  <a:close/>
                </a:path>
                <a:path w="575944" h="323214">
                  <a:moveTo>
                    <a:pt x="28613" y="9906"/>
                  </a:moveTo>
                  <a:lnTo>
                    <a:pt x="27851" y="10033"/>
                  </a:lnTo>
                  <a:lnTo>
                    <a:pt x="27647" y="10236"/>
                  </a:lnTo>
                  <a:lnTo>
                    <a:pt x="28613" y="9906"/>
                  </a:lnTo>
                  <a:close/>
                </a:path>
                <a:path w="575944" h="323214">
                  <a:moveTo>
                    <a:pt x="30187" y="14249"/>
                  </a:moveTo>
                  <a:lnTo>
                    <a:pt x="29895" y="13474"/>
                  </a:lnTo>
                  <a:lnTo>
                    <a:pt x="29819" y="13716"/>
                  </a:lnTo>
                  <a:lnTo>
                    <a:pt x="29705" y="14566"/>
                  </a:lnTo>
                  <a:lnTo>
                    <a:pt x="30187" y="14249"/>
                  </a:lnTo>
                  <a:close/>
                </a:path>
                <a:path w="575944" h="323214">
                  <a:moveTo>
                    <a:pt x="32245" y="11811"/>
                  </a:moveTo>
                  <a:lnTo>
                    <a:pt x="31229" y="10160"/>
                  </a:lnTo>
                  <a:lnTo>
                    <a:pt x="29197" y="11557"/>
                  </a:lnTo>
                  <a:lnTo>
                    <a:pt x="29895" y="13474"/>
                  </a:lnTo>
                  <a:lnTo>
                    <a:pt x="30111" y="12827"/>
                  </a:lnTo>
                  <a:lnTo>
                    <a:pt x="32245" y="11811"/>
                  </a:lnTo>
                  <a:close/>
                </a:path>
                <a:path w="575944" h="323214">
                  <a:moveTo>
                    <a:pt x="33921" y="32372"/>
                  </a:moveTo>
                  <a:lnTo>
                    <a:pt x="33489" y="34429"/>
                  </a:lnTo>
                  <a:lnTo>
                    <a:pt x="31026" y="34353"/>
                  </a:lnTo>
                  <a:lnTo>
                    <a:pt x="33769" y="35128"/>
                  </a:lnTo>
                  <a:lnTo>
                    <a:pt x="33705" y="34226"/>
                  </a:lnTo>
                  <a:lnTo>
                    <a:pt x="33794" y="33274"/>
                  </a:lnTo>
                  <a:lnTo>
                    <a:pt x="33921" y="32372"/>
                  </a:lnTo>
                  <a:close/>
                </a:path>
                <a:path w="575944" h="323214">
                  <a:moveTo>
                    <a:pt x="36804" y="31686"/>
                  </a:moveTo>
                  <a:lnTo>
                    <a:pt x="35598" y="29464"/>
                  </a:lnTo>
                  <a:lnTo>
                    <a:pt x="34734" y="32004"/>
                  </a:lnTo>
                  <a:lnTo>
                    <a:pt x="35433" y="31889"/>
                  </a:lnTo>
                  <a:lnTo>
                    <a:pt x="35433" y="31750"/>
                  </a:lnTo>
                  <a:lnTo>
                    <a:pt x="35471" y="31889"/>
                  </a:lnTo>
                  <a:lnTo>
                    <a:pt x="36372" y="31750"/>
                  </a:lnTo>
                  <a:lnTo>
                    <a:pt x="36804" y="31686"/>
                  </a:lnTo>
                  <a:close/>
                </a:path>
                <a:path w="575944" h="323214">
                  <a:moveTo>
                    <a:pt x="37312" y="31546"/>
                  </a:moveTo>
                  <a:lnTo>
                    <a:pt x="36804" y="31686"/>
                  </a:lnTo>
                  <a:lnTo>
                    <a:pt x="37261" y="32512"/>
                  </a:lnTo>
                  <a:lnTo>
                    <a:pt x="37312" y="31546"/>
                  </a:lnTo>
                  <a:close/>
                </a:path>
                <a:path w="575944" h="323214">
                  <a:moveTo>
                    <a:pt x="55410" y="19558"/>
                  </a:moveTo>
                  <a:lnTo>
                    <a:pt x="54279" y="19939"/>
                  </a:lnTo>
                  <a:lnTo>
                    <a:pt x="54889" y="20320"/>
                  </a:lnTo>
                  <a:lnTo>
                    <a:pt x="55156" y="19939"/>
                  </a:lnTo>
                  <a:lnTo>
                    <a:pt x="55410" y="19558"/>
                  </a:lnTo>
                  <a:close/>
                </a:path>
                <a:path w="575944" h="323214">
                  <a:moveTo>
                    <a:pt x="58839" y="41198"/>
                  </a:moveTo>
                  <a:lnTo>
                    <a:pt x="58394" y="41783"/>
                  </a:lnTo>
                  <a:lnTo>
                    <a:pt x="56616" y="40932"/>
                  </a:lnTo>
                  <a:lnTo>
                    <a:pt x="56718" y="41198"/>
                  </a:lnTo>
                  <a:lnTo>
                    <a:pt x="56896" y="41529"/>
                  </a:lnTo>
                  <a:lnTo>
                    <a:pt x="58102" y="45212"/>
                  </a:lnTo>
                  <a:lnTo>
                    <a:pt x="58737" y="41783"/>
                  </a:lnTo>
                  <a:lnTo>
                    <a:pt x="58839" y="41198"/>
                  </a:lnTo>
                  <a:close/>
                </a:path>
                <a:path w="575944" h="323214">
                  <a:moveTo>
                    <a:pt x="59474" y="40386"/>
                  </a:moveTo>
                  <a:lnTo>
                    <a:pt x="59093" y="39852"/>
                  </a:lnTo>
                  <a:lnTo>
                    <a:pt x="58839" y="41198"/>
                  </a:lnTo>
                  <a:lnTo>
                    <a:pt x="59474" y="40386"/>
                  </a:lnTo>
                  <a:close/>
                </a:path>
                <a:path w="575944" h="323214">
                  <a:moveTo>
                    <a:pt x="62255" y="319430"/>
                  </a:moveTo>
                  <a:lnTo>
                    <a:pt x="61772" y="315937"/>
                  </a:lnTo>
                  <a:lnTo>
                    <a:pt x="60833" y="317220"/>
                  </a:lnTo>
                  <a:lnTo>
                    <a:pt x="60820" y="318160"/>
                  </a:lnTo>
                  <a:lnTo>
                    <a:pt x="61595" y="320065"/>
                  </a:lnTo>
                  <a:lnTo>
                    <a:pt x="62255" y="319430"/>
                  </a:lnTo>
                  <a:close/>
                </a:path>
                <a:path w="575944" h="323214">
                  <a:moveTo>
                    <a:pt x="68656" y="316572"/>
                  </a:moveTo>
                  <a:lnTo>
                    <a:pt x="67081" y="313740"/>
                  </a:lnTo>
                  <a:lnTo>
                    <a:pt x="67183" y="317207"/>
                  </a:lnTo>
                  <a:lnTo>
                    <a:pt x="66535" y="315963"/>
                  </a:lnTo>
                  <a:lnTo>
                    <a:pt x="66751" y="320052"/>
                  </a:lnTo>
                  <a:lnTo>
                    <a:pt x="66090" y="320687"/>
                  </a:lnTo>
                  <a:lnTo>
                    <a:pt x="65036" y="319430"/>
                  </a:lnTo>
                  <a:lnTo>
                    <a:pt x="64782" y="318173"/>
                  </a:lnTo>
                  <a:lnTo>
                    <a:pt x="64782" y="319112"/>
                  </a:lnTo>
                  <a:lnTo>
                    <a:pt x="63347" y="317842"/>
                  </a:lnTo>
                  <a:lnTo>
                    <a:pt x="63576" y="320052"/>
                  </a:lnTo>
                  <a:lnTo>
                    <a:pt x="65392" y="322287"/>
                  </a:lnTo>
                  <a:lnTo>
                    <a:pt x="66738" y="321970"/>
                  </a:lnTo>
                  <a:lnTo>
                    <a:pt x="67411" y="319430"/>
                  </a:lnTo>
                  <a:lnTo>
                    <a:pt x="67945" y="320052"/>
                  </a:lnTo>
                  <a:lnTo>
                    <a:pt x="67932" y="321005"/>
                  </a:lnTo>
                  <a:lnTo>
                    <a:pt x="68059" y="321640"/>
                  </a:lnTo>
                  <a:lnTo>
                    <a:pt x="68478" y="319735"/>
                  </a:lnTo>
                  <a:lnTo>
                    <a:pt x="68656" y="316572"/>
                  </a:lnTo>
                  <a:close/>
                </a:path>
                <a:path w="575944" h="323214">
                  <a:moveTo>
                    <a:pt x="68757" y="313067"/>
                  </a:moveTo>
                  <a:lnTo>
                    <a:pt x="68465" y="313169"/>
                  </a:lnTo>
                  <a:lnTo>
                    <a:pt x="68072" y="313194"/>
                  </a:lnTo>
                  <a:lnTo>
                    <a:pt x="68135" y="314058"/>
                  </a:lnTo>
                  <a:lnTo>
                    <a:pt x="68757" y="313067"/>
                  </a:lnTo>
                  <a:close/>
                </a:path>
                <a:path w="575944" h="323214">
                  <a:moveTo>
                    <a:pt x="69088" y="312940"/>
                  </a:moveTo>
                  <a:lnTo>
                    <a:pt x="69049" y="312610"/>
                  </a:lnTo>
                  <a:lnTo>
                    <a:pt x="68757" y="313067"/>
                  </a:lnTo>
                  <a:lnTo>
                    <a:pt x="68935" y="313029"/>
                  </a:lnTo>
                  <a:lnTo>
                    <a:pt x="69088" y="312940"/>
                  </a:lnTo>
                  <a:close/>
                </a:path>
                <a:path w="575944" h="323214">
                  <a:moveTo>
                    <a:pt x="69342" y="312153"/>
                  </a:moveTo>
                  <a:lnTo>
                    <a:pt x="68948" y="312153"/>
                  </a:lnTo>
                  <a:lnTo>
                    <a:pt x="69011" y="312331"/>
                  </a:lnTo>
                  <a:lnTo>
                    <a:pt x="69037" y="312496"/>
                  </a:lnTo>
                  <a:lnTo>
                    <a:pt x="69342" y="312153"/>
                  </a:lnTo>
                  <a:close/>
                </a:path>
                <a:path w="575944" h="323214">
                  <a:moveTo>
                    <a:pt x="69850" y="25019"/>
                  </a:moveTo>
                  <a:lnTo>
                    <a:pt x="69799" y="24765"/>
                  </a:lnTo>
                  <a:lnTo>
                    <a:pt x="69850" y="25019"/>
                  </a:lnTo>
                  <a:close/>
                </a:path>
                <a:path w="575944" h="323214">
                  <a:moveTo>
                    <a:pt x="70802" y="314756"/>
                  </a:moveTo>
                  <a:lnTo>
                    <a:pt x="69342" y="315582"/>
                  </a:lnTo>
                  <a:lnTo>
                    <a:pt x="69684" y="318122"/>
                  </a:lnTo>
                  <a:lnTo>
                    <a:pt x="70358" y="318770"/>
                  </a:lnTo>
                  <a:lnTo>
                    <a:pt x="69977" y="316852"/>
                  </a:lnTo>
                  <a:lnTo>
                    <a:pt x="70243" y="316852"/>
                  </a:lnTo>
                  <a:lnTo>
                    <a:pt x="70802" y="314756"/>
                  </a:lnTo>
                  <a:close/>
                </a:path>
                <a:path w="575944" h="323214">
                  <a:moveTo>
                    <a:pt x="71005" y="319392"/>
                  </a:moveTo>
                  <a:lnTo>
                    <a:pt x="70358" y="318770"/>
                  </a:lnTo>
                  <a:lnTo>
                    <a:pt x="70472" y="319392"/>
                  </a:lnTo>
                  <a:lnTo>
                    <a:pt x="71005" y="319392"/>
                  </a:lnTo>
                  <a:close/>
                </a:path>
                <a:path w="575944" h="323214">
                  <a:moveTo>
                    <a:pt x="71081" y="314591"/>
                  </a:moveTo>
                  <a:lnTo>
                    <a:pt x="70916" y="314312"/>
                  </a:lnTo>
                  <a:lnTo>
                    <a:pt x="70802" y="314756"/>
                  </a:lnTo>
                  <a:lnTo>
                    <a:pt x="71081" y="314591"/>
                  </a:lnTo>
                  <a:close/>
                </a:path>
                <a:path w="575944" h="323214">
                  <a:moveTo>
                    <a:pt x="75806" y="316852"/>
                  </a:moveTo>
                  <a:lnTo>
                    <a:pt x="75717" y="315582"/>
                  </a:lnTo>
                  <a:lnTo>
                    <a:pt x="75488" y="313042"/>
                  </a:lnTo>
                  <a:lnTo>
                    <a:pt x="75692" y="311772"/>
                  </a:lnTo>
                  <a:lnTo>
                    <a:pt x="74637" y="313042"/>
                  </a:lnTo>
                  <a:lnTo>
                    <a:pt x="73863" y="315582"/>
                  </a:lnTo>
                  <a:lnTo>
                    <a:pt x="72745" y="316852"/>
                  </a:lnTo>
                  <a:lnTo>
                    <a:pt x="71831" y="315582"/>
                  </a:lnTo>
                  <a:lnTo>
                    <a:pt x="72771" y="314312"/>
                  </a:lnTo>
                  <a:lnTo>
                    <a:pt x="72910" y="313042"/>
                  </a:lnTo>
                  <a:lnTo>
                    <a:pt x="71577" y="314312"/>
                  </a:lnTo>
                  <a:lnTo>
                    <a:pt x="71081" y="314591"/>
                  </a:lnTo>
                  <a:lnTo>
                    <a:pt x="72491" y="316852"/>
                  </a:lnTo>
                  <a:lnTo>
                    <a:pt x="72885" y="318122"/>
                  </a:lnTo>
                  <a:lnTo>
                    <a:pt x="72085" y="318122"/>
                  </a:lnTo>
                  <a:lnTo>
                    <a:pt x="74930" y="323202"/>
                  </a:lnTo>
                  <a:lnTo>
                    <a:pt x="75806" y="316852"/>
                  </a:lnTo>
                  <a:close/>
                </a:path>
                <a:path w="575944" h="323214">
                  <a:moveTo>
                    <a:pt x="76225" y="310794"/>
                  </a:moveTo>
                  <a:lnTo>
                    <a:pt x="76098" y="310261"/>
                  </a:lnTo>
                  <a:lnTo>
                    <a:pt x="75882" y="310502"/>
                  </a:lnTo>
                  <a:lnTo>
                    <a:pt x="75768" y="310896"/>
                  </a:lnTo>
                  <a:lnTo>
                    <a:pt x="75692" y="311353"/>
                  </a:lnTo>
                  <a:lnTo>
                    <a:pt x="75869" y="311150"/>
                  </a:lnTo>
                  <a:lnTo>
                    <a:pt x="76034" y="310959"/>
                  </a:lnTo>
                  <a:lnTo>
                    <a:pt x="76225" y="310794"/>
                  </a:lnTo>
                  <a:close/>
                </a:path>
                <a:path w="575944" h="323214">
                  <a:moveTo>
                    <a:pt x="76631" y="310502"/>
                  </a:moveTo>
                  <a:lnTo>
                    <a:pt x="76225" y="310794"/>
                  </a:lnTo>
                  <a:lnTo>
                    <a:pt x="76327" y="311226"/>
                  </a:lnTo>
                  <a:lnTo>
                    <a:pt x="76441" y="311619"/>
                  </a:lnTo>
                  <a:lnTo>
                    <a:pt x="76619" y="311835"/>
                  </a:lnTo>
                  <a:lnTo>
                    <a:pt x="76466" y="311111"/>
                  </a:lnTo>
                  <a:lnTo>
                    <a:pt x="76466" y="310718"/>
                  </a:lnTo>
                  <a:lnTo>
                    <a:pt x="76631" y="310502"/>
                  </a:lnTo>
                  <a:close/>
                </a:path>
                <a:path w="575944" h="323214">
                  <a:moveTo>
                    <a:pt x="77292" y="310261"/>
                  </a:moveTo>
                  <a:lnTo>
                    <a:pt x="76962" y="310273"/>
                  </a:lnTo>
                  <a:lnTo>
                    <a:pt x="76758" y="310337"/>
                  </a:lnTo>
                  <a:lnTo>
                    <a:pt x="76631" y="310502"/>
                  </a:lnTo>
                  <a:lnTo>
                    <a:pt x="76847" y="310388"/>
                  </a:lnTo>
                  <a:lnTo>
                    <a:pt x="77050" y="310299"/>
                  </a:lnTo>
                  <a:lnTo>
                    <a:pt x="77292" y="310261"/>
                  </a:lnTo>
                  <a:close/>
                </a:path>
                <a:path w="575944" h="323214">
                  <a:moveTo>
                    <a:pt x="77787" y="316852"/>
                  </a:moveTo>
                  <a:lnTo>
                    <a:pt x="77279" y="315976"/>
                  </a:lnTo>
                  <a:lnTo>
                    <a:pt x="75806" y="316852"/>
                  </a:lnTo>
                  <a:lnTo>
                    <a:pt x="77787" y="316852"/>
                  </a:lnTo>
                  <a:close/>
                </a:path>
                <a:path w="575944" h="323214">
                  <a:moveTo>
                    <a:pt x="79679" y="310261"/>
                  </a:moveTo>
                  <a:lnTo>
                    <a:pt x="79451" y="309206"/>
                  </a:lnTo>
                  <a:lnTo>
                    <a:pt x="79463" y="309448"/>
                  </a:lnTo>
                  <a:lnTo>
                    <a:pt x="79527" y="309778"/>
                  </a:lnTo>
                  <a:lnTo>
                    <a:pt x="79679" y="310261"/>
                  </a:lnTo>
                  <a:close/>
                </a:path>
                <a:path w="575944" h="323214">
                  <a:moveTo>
                    <a:pt x="89242" y="54610"/>
                  </a:moveTo>
                  <a:lnTo>
                    <a:pt x="88366" y="51181"/>
                  </a:lnTo>
                  <a:lnTo>
                    <a:pt x="88353" y="52578"/>
                  </a:lnTo>
                  <a:lnTo>
                    <a:pt x="87947" y="52832"/>
                  </a:lnTo>
                  <a:lnTo>
                    <a:pt x="87858" y="53086"/>
                  </a:lnTo>
                  <a:lnTo>
                    <a:pt x="89242" y="54610"/>
                  </a:lnTo>
                  <a:close/>
                </a:path>
                <a:path w="575944" h="323214">
                  <a:moveTo>
                    <a:pt x="89585" y="320662"/>
                  </a:moveTo>
                  <a:lnTo>
                    <a:pt x="89458" y="320662"/>
                  </a:lnTo>
                  <a:lnTo>
                    <a:pt x="89585" y="320662"/>
                  </a:lnTo>
                  <a:close/>
                </a:path>
                <a:path w="575944" h="323214">
                  <a:moveTo>
                    <a:pt x="95402" y="304152"/>
                  </a:moveTo>
                  <a:lnTo>
                    <a:pt x="95135" y="302882"/>
                  </a:lnTo>
                  <a:lnTo>
                    <a:pt x="93827" y="304152"/>
                  </a:lnTo>
                  <a:lnTo>
                    <a:pt x="95402" y="304152"/>
                  </a:lnTo>
                  <a:close/>
                </a:path>
                <a:path w="575944" h="323214">
                  <a:moveTo>
                    <a:pt x="95973" y="315582"/>
                  </a:moveTo>
                  <a:lnTo>
                    <a:pt x="94640" y="316852"/>
                  </a:lnTo>
                  <a:lnTo>
                    <a:pt x="95046" y="316852"/>
                  </a:lnTo>
                  <a:lnTo>
                    <a:pt x="95313" y="318122"/>
                  </a:lnTo>
                  <a:lnTo>
                    <a:pt x="95973" y="315582"/>
                  </a:lnTo>
                  <a:close/>
                </a:path>
                <a:path w="575944" h="323214">
                  <a:moveTo>
                    <a:pt x="96189" y="304723"/>
                  </a:moveTo>
                  <a:lnTo>
                    <a:pt x="96062" y="304152"/>
                  </a:lnTo>
                  <a:lnTo>
                    <a:pt x="95402" y="304152"/>
                  </a:lnTo>
                  <a:lnTo>
                    <a:pt x="95681" y="305422"/>
                  </a:lnTo>
                  <a:lnTo>
                    <a:pt x="96189" y="304723"/>
                  </a:lnTo>
                  <a:close/>
                </a:path>
                <a:path w="575944" h="323214">
                  <a:moveTo>
                    <a:pt x="98653" y="33909"/>
                  </a:moveTo>
                  <a:lnTo>
                    <a:pt x="98069" y="33020"/>
                  </a:lnTo>
                  <a:lnTo>
                    <a:pt x="98171" y="33274"/>
                  </a:lnTo>
                  <a:lnTo>
                    <a:pt x="98653" y="33909"/>
                  </a:lnTo>
                  <a:close/>
                </a:path>
                <a:path w="575944" h="323214">
                  <a:moveTo>
                    <a:pt x="100279" y="314756"/>
                  </a:moveTo>
                  <a:lnTo>
                    <a:pt x="100152" y="314312"/>
                  </a:lnTo>
                  <a:lnTo>
                    <a:pt x="99898" y="313664"/>
                  </a:lnTo>
                  <a:lnTo>
                    <a:pt x="98894" y="315582"/>
                  </a:lnTo>
                  <a:lnTo>
                    <a:pt x="100279" y="314756"/>
                  </a:lnTo>
                  <a:close/>
                </a:path>
                <a:path w="575944" h="323214">
                  <a:moveTo>
                    <a:pt x="101155" y="316852"/>
                  </a:moveTo>
                  <a:lnTo>
                    <a:pt x="101041" y="314896"/>
                  </a:lnTo>
                  <a:lnTo>
                    <a:pt x="100825" y="314426"/>
                  </a:lnTo>
                  <a:lnTo>
                    <a:pt x="100317" y="314731"/>
                  </a:lnTo>
                  <a:lnTo>
                    <a:pt x="101155" y="316852"/>
                  </a:lnTo>
                  <a:close/>
                </a:path>
                <a:path w="575944" h="323214">
                  <a:moveTo>
                    <a:pt x="102400" y="304038"/>
                  </a:moveTo>
                  <a:lnTo>
                    <a:pt x="102146" y="302793"/>
                  </a:lnTo>
                  <a:lnTo>
                    <a:pt x="102209" y="303314"/>
                  </a:lnTo>
                  <a:lnTo>
                    <a:pt x="102311" y="303695"/>
                  </a:lnTo>
                  <a:lnTo>
                    <a:pt x="102400" y="304038"/>
                  </a:lnTo>
                  <a:close/>
                </a:path>
                <a:path w="575944" h="323214">
                  <a:moveTo>
                    <a:pt x="110070" y="301663"/>
                  </a:moveTo>
                  <a:lnTo>
                    <a:pt x="108356" y="301129"/>
                  </a:lnTo>
                  <a:lnTo>
                    <a:pt x="109143" y="301498"/>
                  </a:lnTo>
                  <a:lnTo>
                    <a:pt x="109664" y="301612"/>
                  </a:lnTo>
                  <a:lnTo>
                    <a:pt x="110070" y="301663"/>
                  </a:lnTo>
                  <a:close/>
                </a:path>
                <a:path w="575944" h="323214">
                  <a:moveTo>
                    <a:pt x="111010" y="316865"/>
                  </a:moveTo>
                  <a:lnTo>
                    <a:pt x="110185" y="314032"/>
                  </a:lnTo>
                  <a:lnTo>
                    <a:pt x="109918" y="312775"/>
                  </a:lnTo>
                  <a:lnTo>
                    <a:pt x="110096" y="313994"/>
                  </a:lnTo>
                  <a:lnTo>
                    <a:pt x="110007" y="314629"/>
                  </a:lnTo>
                  <a:lnTo>
                    <a:pt x="109766" y="314947"/>
                  </a:lnTo>
                  <a:lnTo>
                    <a:pt x="109943" y="315493"/>
                  </a:lnTo>
                  <a:lnTo>
                    <a:pt x="110197" y="316103"/>
                  </a:lnTo>
                  <a:lnTo>
                    <a:pt x="110591" y="316865"/>
                  </a:lnTo>
                  <a:lnTo>
                    <a:pt x="111010" y="316865"/>
                  </a:lnTo>
                  <a:close/>
                </a:path>
                <a:path w="575944" h="323214">
                  <a:moveTo>
                    <a:pt x="119976" y="298970"/>
                  </a:moveTo>
                  <a:lnTo>
                    <a:pt x="119849" y="298742"/>
                  </a:lnTo>
                  <a:lnTo>
                    <a:pt x="119672" y="298526"/>
                  </a:lnTo>
                  <a:lnTo>
                    <a:pt x="119430" y="298373"/>
                  </a:lnTo>
                  <a:lnTo>
                    <a:pt x="119507" y="298551"/>
                  </a:lnTo>
                  <a:lnTo>
                    <a:pt x="119722" y="298754"/>
                  </a:lnTo>
                  <a:lnTo>
                    <a:pt x="119976" y="298970"/>
                  </a:lnTo>
                  <a:close/>
                </a:path>
                <a:path w="575944" h="323214">
                  <a:moveTo>
                    <a:pt x="121640" y="313042"/>
                  </a:moveTo>
                  <a:lnTo>
                    <a:pt x="121488" y="311772"/>
                  </a:lnTo>
                  <a:lnTo>
                    <a:pt x="121348" y="311772"/>
                  </a:lnTo>
                  <a:lnTo>
                    <a:pt x="121640" y="313042"/>
                  </a:lnTo>
                  <a:close/>
                </a:path>
                <a:path w="575944" h="323214">
                  <a:moveTo>
                    <a:pt x="126530" y="310857"/>
                  </a:moveTo>
                  <a:lnTo>
                    <a:pt x="126136" y="310997"/>
                  </a:lnTo>
                  <a:lnTo>
                    <a:pt x="126187" y="311416"/>
                  </a:lnTo>
                  <a:lnTo>
                    <a:pt x="126238" y="311899"/>
                  </a:lnTo>
                  <a:lnTo>
                    <a:pt x="126288" y="312445"/>
                  </a:lnTo>
                  <a:lnTo>
                    <a:pt x="126530" y="310857"/>
                  </a:lnTo>
                  <a:close/>
                </a:path>
                <a:path w="575944" h="323214">
                  <a:moveTo>
                    <a:pt x="132803" y="302882"/>
                  </a:moveTo>
                  <a:lnTo>
                    <a:pt x="132588" y="302272"/>
                  </a:lnTo>
                  <a:lnTo>
                    <a:pt x="132461" y="302882"/>
                  </a:lnTo>
                  <a:lnTo>
                    <a:pt x="132803" y="302882"/>
                  </a:lnTo>
                  <a:close/>
                </a:path>
                <a:path w="575944" h="323214">
                  <a:moveTo>
                    <a:pt x="133388" y="302882"/>
                  </a:moveTo>
                  <a:lnTo>
                    <a:pt x="133045" y="302882"/>
                  </a:lnTo>
                  <a:lnTo>
                    <a:pt x="133337" y="303352"/>
                  </a:lnTo>
                  <a:lnTo>
                    <a:pt x="133388" y="302882"/>
                  </a:lnTo>
                  <a:close/>
                </a:path>
                <a:path w="575944" h="323214">
                  <a:moveTo>
                    <a:pt x="134632" y="305422"/>
                  </a:moveTo>
                  <a:lnTo>
                    <a:pt x="133337" y="303352"/>
                  </a:lnTo>
                  <a:lnTo>
                    <a:pt x="133121" y="305422"/>
                  </a:lnTo>
                  <a:lnTo>
                    <a:pt x="134632" y="305422"/>
                  </a:lnTo>
                  <a:close/>
                </a:path>
                <a:path w="575944" h="323214">
                  <a:moveTo>
                    <a:pt x="138722" y="308343"/>
                  </a:moveTo>
                  <a:lnTo>
                    <a:pt x="138607" y="308000"/>
                  </a:lnTo>
                  <a:lnTo>
                    <a:pt x="138430" y="307682"/>
                  </a:lnTo>
                  <a:lnTo>
                    <a:pt x="138226" y="307403"/>
                  </a:lnTo>
                  <a:lnTo>
                    <a:pt x="138391" y="307809"/>
                  </a:lnTo>
                  <a:lnTo>
                    <a:pt x="138582" y="308152"/>
                  </a:lnTo>
                  <a:lnTo>
                    <a:pt x="138722" y="308343"/>
                  </a:lnTo>
                  <a:close/>
                </a:path>
                <a:path w="575944" h="323214">
                  <a:moveTo>
                    <a:pt x="139153" y="65354"/>
                  </a:moveTo>
                  <a:lnTo>
                    <a:pt x="138595" y="65887"/>
                  </a:lnTo>
                  <a:lnTo>
                    <a:pt x="138988" y="66078"/>
                  </a:lnTo>
                  <a:lnTo>
                    <a:pt x="139153" y="65354"/>
                  </a:lnTo>
                  <a:close/>
                </a:path>
                <a:path w="575944" h="323214">
                  <a:moveTo>
                    <a:pt x="144475" y="65862"/>
                  </a:moveTo>
                  <a:lnTo>
                    <a:pt x="143827" y="66090"/>
                  </a:lnTo>
                  <a:lnTo>
                    <a:pt x="144043" y="66205"/>
                  </a:lnTo>
                  <a:lnTo>
                    <a:pt x="144259" y="66154"/>
                  </a:lnTo>
                  <a:lnTo>
                    <a:pt x="144475" y="65862"/>
                  </a:lnTo>
                  <a:close/>
                </a:path>
                <a:path w="575944" h="323214">
                  <a:moveTo>
                    <a:pt x="146481" y="300837"/>
                  </a:moveTo>
                  <a:lnTo>
                    <a:pt x="145859" y="300647"/>
                  </a:lnTo>
                  <a:lnTo>
                    <a:pt x="146062" y="300799"/>
                  </a:lnTo>
                  <a:lnTo>
                    <a:pt x="146278" y="300850"/>
                  </a:lnTo>
                  <a:lnTo>
                    <a:pt x="146481" y="300837"/>
                  </a:lnTo>
                  <a:close/>
                </a:path>
                <a:path w="575944" h="323214">
                  <a:moveTo>
                    <a:pt x="148120" y="301409"/>
                  </a:moveTo>
                  <a:lnTo>
                    <a:pt x="147828" y="300329"/>
                  </a:lnTo>
                  <a:lnTo>
                    <a:pt x="147180" y="300850"/>
                  </a:lnTo>
                  <a:lnTo>
                    <a:pt x="146481" y="300837"/>
                  </a:lnTo>
                  <a:lnTo>
                    <a:pt x="148120" y="301409"/>
                  </a:lnTo>
                  <a:close/>
                </a:path>
                <a:path w="575944" h="323214">
                  <a:moveTo>
                    <a:pt x="152577" y="68427"/>
                  </a:moveTo>
                  <a:lnTo>
                    <a:pt x="152412" y="68453"/>
                  </a:lnTo>
                  <a:lnTo>
                    <a:pt x="151536" y="69215"/>
                  </a:lnTo>
                  <a:lnTo>
                    <a:pt x="152577" y="68427"/>
                  </a:lnTo>
                  <a:close/>
                </a:path>
                <a:path w="575944" h="323214">
                  <a:moveTo>
                    <a:pt x="153606" y="67652"/>
                  </a:moveTo>
                  <a:lnTo>
                    <a:pt x="152577" y="68427"/>
                  </a:lnTo>
                  <a:lnTo>
                    <a:pt x="153403" y="68326"/>
                  </a:lnTo>
                  <a:lnTo>
                    <a:pt x="153606" y="67652"/>
                  </a:lnTo>
                  <a:close/>
                </a:path>
                <a:path w="575944" h="323214">
                  <a:moveTo>
                    <a:pt x="158178" y="42075"/>
                  </a:moveTo>
                  <a:lnTo>
                    <a:pt x="156248" y="42595"/>
                  </a:lnTo>
                  <a:lnTo>
                    <a:pt x="157022" y="42951"/>
                  </a:lnTo>
                  <a:lnTo>
                    <a:pt x="158178" y="42075"/>
                  </a:lnTo>
                  <a:close/>
                </a:path>
                <a:path w="575944" h="323214">
                  <a:moveTo>
                    <a:pt x="165100" y="280085"/>
                  </a:moveTo>
                  <a:lnTo>
                    <a:pt x="164896" y="280022"/>
                  </a:lnTo>
                  <a:lnTo>
                    <a:pt x="164973" y="280174"/>
                  </a:lnTo>
                  <a:lnTo>
                    <a:pt x="165100" y="280085"/>
                  </a:lnTo>
                  <a:close/>
                </a:path>
                <a:path w="575944" h="323214">
                  <a:moveTo>
                    <a:pt x="168973" y="281292"/>
                  </a:moveTo>
                  <a:lnTo>
                    <a:pt x="166928" y="278752"/>
                  </a:lnTo>
                  <a:lnTo>
                    <a:pt x="165100" y="280085"/>
                  </a:lnTo>
                  <a:lnTo>
                    <a:pt x="168973" y="281292"/>
                  </a:lnTo>
                  <a:close/>
                </a:path>
                <a:path w="575944" h="323214">
                  <a:moveTo>
                    <a:pt x="174688" y="69545"/>
                  </a:moveTo>
                  <a:lnTo>
                    <a:pt x="173469" y="70739"/>
                  </a:lnTo>
                  <a:lnTo>
                    <a:pt x="174536" y="70561"/>
                  </a:lnTo>
                  <a:lnTo>
                    <a:pt x="174650" y="70358"/>
                  </a:lnTo>
                  <a:lnTo>
                    <a:pt x="174688" y="69545"/>
                  </a:lnTo>
                  <a:close/>
                </a:path>
                <a:path w="575944" h="323214">
                  <a:moveTo>
                    <a:pt x="175818" y="70358"/>
                  </a:moveTo>
                  <a:lnTo>
                    <a:pt x="174650" y="70548"/>
                  </a:lnTo>
                  <a:lnTo>
                    <a:pt x="174574" y="72263"/>
                  </a:lnTo>
                  <a:lnTo>
                    <a:pt x="175818" y="70358"/>
                  </a:lnTo>
                  <a:close/>
                </a:path>
                <a:path w="575944" h="323214">
                  <a:moveTo>
                    <a:pt x="183921" y="291490"/>
                  </a:moveTo>
                  <a:lnTo>
                    <a:pt x="182435" y="290131"/>
                  </a:lnTo>
                  <a:lnTo>
                    <a:pt x="182486" y="292722"/>
                  </a:lnTo>
                  <a:lnTo>
                    <a:pt x="183921" y="291490"/>
                  </a:lnTo>
                  <a:close/>
                </a:path>
                <a:path w="575944" h="323214">
                  <a:moveTo>
                    <a:pt x="185432" y="290182"/>
                  </a:moveTo>
                  <a:lnTo>
                    <a:pt x="183921" y="291490"/>
                  </a:lnTo>
                  <a:lnTo>
                    <a:pt x="185254" y="292722"/>
                  </a:lnTo>
                  <a:lnTo>
                    <a:pt x="185432" y="290182"/>
                  </a:lnTo>
                  <a:close/>
                </a:path>
                <a:path w="575944" h="323214">
                  <a:moveTo>
                    <a:pt x="186626" y="274472"/>
                  </a:moveTo>
                  <a:lnTo>
                    <a:pt x="185915" y="274497"/>
                  </a:lnTo>
                  <a:lnTo>
                    <a:pt x="185420" y="274624"/>
                  </a:lnTo>
                  <a:lnTo>
                    <a:pt x="186004" y="276199"/>
                  </a:lnTo>
                  <a:lnTo>
                    <a:pt x="186359" y="274929"/>
                  </a:lnTo>
                  <a:lnTo>
                    <a:pt x="186626" y="274472"/>
                  </a:lnTo>
                  <a:close/>
                </a:path>
                <a:path w="575944" h="323214">
                  <a:moveTo>
                    <a:pt x="188264" y="273900"/>
                  </a:moveTo>
                  <a:lnTo>
                    <a:pt x="187426" y="273596"/>
                  </a:lnTo>
                  <a:lnTo>
                    <a:pt x="186956" y="273900"/>
                  </a:lnTo>
                  <a:lnTo>
                    <a:pt x="186626" y="274472"/>
                  </a:lnTo>
                  <a:lnTo>
                    <a:pt x="187198" y="274459"/>
                  </a:lnTo>
                  <a:lnTo>
                    <a:pt x="187909" y="274510"/>
                  </a:lnTo>
                  <a:lnTo>
                    <a:pt x="188264" y="273900"/>
                  </a:lnTo>
                  <a:close/>
                </a:path>
                <a:path w="575944" h="323214">
                  <a:moveTo>
                    <a:pt x="189763" y="277482"/>
                  </a:moveTo>
                  <a:lnTo>
                    <a:pt x="189433" y="277482"/>
                  </a:lnTo>
                  <a:lnTo>
                    <a:pt x="189623" y="277571"/>
                  </a:lnTo>
                  <a:lnTo>
                    <a:pt x="189763" y="277482"/>
                  </a:lnTo>
                  <a:close/>
                </a:path>
                <a:path w="575944" h="323214">
                  <a:moveTo>
                    <a:pt x="194398" y="285267"/>
                  </a:moveTo>
                  <a:lnTo>
                    <a:pt x="194221" y="285026"/>
                  </a:lnTo>
                  <a:lnTo>
                    <a:pt x="193890" y="285242"/>
                  </a:lnTo>
                  <a:lnTo>
                    <a:pt x="193865" y="285623"/>
                  </a:lnTo>
                  <a:lnTo>
                    <a:pt x="193954" y="285915"/>
                  </a:lnTo>
                  <a:lnTo>
                    <a:pt x="194208" y="285572"/>
                  </a:lnTo>
                  <a:lnTo>
                    <a:pt x="194398" y="285267"/>
                  </a:lnTo>
                  <a:close/>
                </a:path>
                <a:path w="575944" h="323214">
                  <a:moveTo>
                    <a:pt x="203619" y="285496"/>
                  </a:moveTo>
                  <a:lnTo>
                    <a:pt x="203403" y="285483"/>
                  </a:lnTo>
                  <a:lnTo>
                    <a:pt x="203238" y="285470"/>
                  </a:lnTo>
                  <a:lnTo>
                    <a:pt x="203047" y="285457"/>
                  </a:lnTo>
                  <a:lnTo>
                    <a:pt x="203352" y="285686"/>
                  </a:lnTo>
                  <a:lnTo>
                    <a:pt x="203593" y="285775"/>
                  </a:lnTo>
                  <a:lnTo>
                    <a:pt x="203619" y="285496"/>
                  </a:lnTo>
                  <a:close/>
                </a:path>
                <a:path w="575944" h="323214">
                  <a:moveTo>
                    <a:pt x="205524" y="264782"/>
                  </a:moveTo>
                  <a:close/>
                </a:path>
                <a:path w="575944" h="323214">
                  <a:moveTo>
                    <a:pt x="206019" y="283832"/>
                  </a:moveTo>
                  <a:close/>
                </a:path>
                <a:path w="575944" h="323214">
                  <a:moveTo>
                    <a:pt x="213487" y="264807"/>
                  </a:moveTo>
                  <a:lnTo>
                    <a:pt x="213321" y="263512"/>
                  </a:lnTo>
                  <a:lnTo>
                    <a:pt x="213156" y="262242"/>
                  </a:lnTo>
                  <a:lnTo>
                    <a:pt x="212648" y="258432"/>
                  </a:lnTo>
                  <a:lnTo>
                    <a:pt x="212331" y="259702"/>
                  </a:lnTo>
                  <a:lnTo>
                    <a:pt x="212153" y="260972"/>
                  </a:lnTo>
                  <a:lnTo>
                    <a:pt x="212788" y="262242"/>
                  </a:lnTo>
                  <a:lnTo>
                    <a:pt x="211950" y="260972"/>
                  </a:lnTo>
                  <a:lnTo>
                    <a:pt x="211429" y="260972"/>
                  </a:lnTo>
                  <a:lnTo>
                    <a:pt x="211493" y="259702"/>
                  </a:lnTo>
                  <a:lnTo>
                    <a:pt x="209448" y="260972"/>
                  </a:lnTo>
                  <a:lnTo>
                    <a:pt x="211188" y="263512"/>
                  </a:lnTo>
                  <a:lnTo>
                    <a:pt x="208915" y="263512"/>
                  </a:lnTo>
                  <a:lnTo>
                    <a:pt x="208534" y="262242"/>
                  </a:lnTo>
                  <a:lnTo>
                    <a:pt x="208838" y="262242"/>
                  </a:lnTo>
                  <a:lnTo>
                    <a:pt x="208622" y="260972"/>
                  </a:lnTo>
                  <a:lnTo>
                    <a:pt x="208013" y="264807"/>
                  </a:lnTo>
                  <a:lnTo>
                    <a:pt x="213487" y="264807"/>
                  </a:lnTo>
                  <a:close/>
                </a:path>
                <a:path w="575944" h="323214">
                  <a:moveTo>
                    <a:pt x="218782" y="255130"/>
                  </a:moveTo>
                  <a:lnTo>
                    <a:pt x="218427" y="255511"/>
                  </a:lnTo>
                  <a:lnTo>
                    <a:pt x="218109" y="256159"/>
                  </a:lnTo>
                  <a:lnTo>
                    <a:pt x="218287" y="256032"/>
                  </a:lnTo>
                  <a:lnTo>
                    <a:pt x="218782" y="255130"/>
                  </a:lnTo>
                  <a:close/>
                </a:path>
                <a:path w="575944" h="323214">
                  <a:moveTo>
                    <a:pt x="219633" y="283184"/>
                  </a:moveTo>
                  <a:lnTo>
                    <a:pt x="219290" y="283616"/>
                  </a:lnTo>
                  <a:lnTo>
                    <a:pt x="219494" y="283476"/>
                  </a:lnTo>
                  <a:lnTo>
                    <a:pt x="219633" y="283184"/>
                  </a:lnTo>
                  <a:close/>
                </a:path>
                <a:path w="575944" h="323214">
                  <a:moveTo>
                    <a:pt x="219837" y="282562"/>
                  </a:moveTo>
                  <a:lnTo>
                    <a:pt x="218173" y="282562"/>
                  </a:lnTo>
                  <a:lnTo>
                    <a:pt x="217868" y="283832"/>
                  </a:lnTo>
                  <a:lnTo>
                    <a:pt x="219824" y="282714"/>
                  </a:lnTo>
                  <a:lnTo>
                    <a:pt x="219837" y="282562"/>
                  </a:lnTo>
                  <a:close/>
                </a:path>
                <a:path w="575944" h="323214">
                  <a:moveTo>
                    <a:pt x="224320" y="281292"/>
                  </a:moveTo>
                  <a:lnTo>
                    <a:pt x="223304" y="280517"/>
                  </a:lnTo>
                  <a:lnTo>
                    <a:pt x="223481" y="281292"/>
                  </a:lnTo>
                  <a:lnTo>
                    <a:pt x="224320" y="281292"/>
                  </a:lnTo>
                  <a:close/>
                </a:path>
                <a:path w="575944" h="323214">
                  <a:moveTo>
                    <a:pt x="226339" y="272402"/>
                  </a:moveTo>
                  <a:lnTo>
                    <a:pt x="225590" y="272402"/>
                  </a:lnTo>
                  <a:lnTo>
                    <a:pt x="226288" y="273672"/>
                  </a:lnTo>
                  <a:lnTo>
                    <a:pt x="226339" y="272402"/>
                  </a:lnTo>
                  <a:close/>
                </a:path>
                <a:path w="575944" h="323214">
                  <a:moveTo>
                    <a:pt x="226771" y="274320"/>
                  </a:moveTo>
                  <a:lnTo>
                    <a:pt x="226415" y="274180"/>
                  </a:lnTo>
                  <a:lnTo>
                    <a:pt x="226187" y="274180"/>
                  </a:lnTo>
                  <a:lnTo>
                    <a:pt x="225996" y="274205"/>
                  </a:lnTo>
                  <a:lnTo>
                    <a:pt x="226771" y="274320"/>
                  </a:lnTo>
                  <a:close/>
                </a:path>
                <a:path w="575944" h="323214">
                  <a:moveTo>
                    <a:pt x="227012" y="272402"/>
                  </a:moveTo>
                  <a:lnTo>
                    <a:pt x="226390" y="271183"/>
                  </a:lnTo>
                  <a:lnTo>
                    <a:pt x="226339" y="272402"/>
                  </a:lnTo>
                  <a:lnTo>
                    <a:pt x="227012" y="272402"/>
                  </a:lnTo>
                  <a:close/>
                </a:path>
                <a:path w="575944" h="323214">
                  <a:moveTo>
                    <a:pt x="228193" y="252082"/>
                  </a:moveTo>
                  <a:close/>
                </a:path>
                <a:path w="575944" h="323214">
                  <a:moveTo>
                    <a:pt x="234010" y="248856"/>
                  </a:moveTo>
                  <a:lnTo>
                    <a:pt x="232638" y="248272"/>
                  </a:lnTo>
                  <a:lnTo>
                    <a:pt x="233324" y="250367"/>
                  </a:lnTo>
                  <a:lnTo>
                    <a:pt x="233438" y="249542"/>
                  </a:lnTo>
                  <a:lnTo>
                    <a:pt x="234010" y="248856"/>
                  </a:lnTo>
                  <a:close/>
                </a:path>
                <a:path w="575944" h="323214">
                  <a:moveTo>
                    <a:pt x="234200" y="269862"/>
                  </a:moveTo>
                  <a:lnTo>
                    <a:pt x="234188" y="269722"/>
                  </a:lnTo>
                  <a:lnTo>
                    <a:pt x="233946" y="269519"/>
                  </a:lnTo>
                  <a:lnTo>
                    <a:pt x="234048" y="269722"/>
                  </a:lnTo>
                  <a:lnTo>
                    <a:pt x="234200" y="269862"/>
                  </a:lnTo>
                  <a:close/>
                </a:path>
                <a:path w="575944" h="323214">
                  <a:moveTo>
                    <a:pt x="235826" y="271119"/>
                  </a:moveTo>
                  <a:lnTo>
                    <a:pt x="235635" y="269367"/>
                  </a:lnTo>
                  <a:lnTo>
                    <a:pt x="235508" y="269519"/>
                  </a:lnTo>
                  <a:lnTo>
                    <a:pt x="235546" y="268592"/>
                  </a:lnTo>
                  <a:lnTo>
                    <a:pt x="235254" y="266052"/>
                  </a:lnTo>
                  <a:lnTo>
                    <a:pt x="218528" y="266052"/>
                  </a:lnTo>
                  <a:lnTo>
                    <a:pt x="218528" y="278752"/>
                  </a:lnTo>
                  <a:lnTo>
                    <a:pt x="216115" y="278752"/>
                  </a:lnTo>
                  <a:lnTo>
                    <a:pt x="216979" y="276212"/>
                  </a:lnTo>
                  <a:lnTo>
                    <a:pt x="218528" y="278752"/>
                  </a:lnTo>
                  <a:lnTo>
                    <a:pt x="218528" y="266052"/>
                  </a:lnTo>
                  <a:lnTo>
                    <a:pt x="202374" y="266052"/>
                  </a:lnTo>
                  <a:lnTo>
                    <a:pt x="201942" y="271132"/>
                  </a:lnTo>
                  <a:lnTo>
                    <a:pt x="197599" y="271132"/>
                  </a:lnTo>
                  <a:lnTo>
                    <a:pt x="197015" y="266052"/>
                  </a:lnTo>
                  <a:lnTo>
                    <a:pt x="195821" y="269862"/>
                  </a:lnTo>
                  <a:lnTo>
                    <a:pt x="194208" y="266052"/>
                  </a:lnTo>
                  <a:lnTo>
                    <a:pt x="192697" y="268592"/>
                  </a:lnTo>
                  <a:lnTo>
                    <a:pt x="194170" y="269862"/>
                  </a:lnTo>
                  <a:lnTo>
                    <a:pt x="192430" y="269862"/>
                  </a:lnTo>
                  <a:lnTo>
                    <a:pt x="191960" y="273672"/>
                  </a:lnTo>
                  <a:lnTo>
                    <a:pt x="190030" y="272402"/>
                  </a:lnTo>
                  <a:lnTo>
                    <a:pt x="190715" y="271132"/>
                  </a:lnTo>
                  <a:lnTo>
                    <a:pt x="187794" y="272402"/>
                  </a:lnTo>
                  <a:lnTo>
                    <a:pt x="190144" y="273672"/>
                  </a:lnTo>
                  <a:lnTo>
                    <a:pt x="189141" y="276212"/>
                  </a:lnTo>
                  <a:lnTo>
                    <a:pt x="192112" y="278752"/>
                  </a:lnTo>
                  <a:lnTo>
                    <a:pt x="189623" y="277571"/>
                  </a:lnTo>
                  <a:lnTo>
                    <a:pt x="187718" y="278752"/>
                  </a:lnTo>
                  <a:lnTo>
                    <a:pt x="186004" y="276212"/>
                  </a:lnTo>
                  <a:lnTo>
                    <a:pt x="185204" y="280022"/>
                  </a:lnTo>
                  <a:lnTo>
                    <a:pt x="183591" y="280022"/>
                  </a:lnTo>
                  <a:lnTo>
                    <a:pt x="182829" y="278752"/>
                  </a:lnTo>
                  <a:lnTo>
                    <a:pt x="182321" y="274942"/>
                  </a:lnTo>
                  <a:lnTo>
                    <a:pt x="181800" y="274942"/>
                  </a:lnTo>
                  <a:lnTo>
                    <a:pt x="182143" y="277482"/>
                  </a:lnTo>
                  <a:lnTo>
                    <a:pt x="178142" y="277482"/>
                  </a:lnTo>
                  <a:lnTo>
                    <a:pt x="178231" y="279476"/>
                  </a:lnTo>
                  <a:lnTo>
                    <a:pt x="177673" y="277482"/>
                  </a:lnTo>
                  <a:lnTo>
                    <a:pt x="177419" y="277482"/>
                  </a:lnTo>
                  <a:lnTo>
                    <a:pt x="177660" y="280022"/>
                  </a:lnTo>
                  <a:lnTo>
                    <a:pt x="176301" y="280022"/>
                  </a:lnTo>
                  <a:lnTo>
                    <a:pt x="175856" y="277482"/>
                  </a:lnTo>
                  <a:lnTo>
                    <a:pt x="173316" y="278752"/>
                  </a:lnTo>
                  <a:lnTo>
                    <a:pt x="178371" y="282562"/>
                  </a:lnTo>
                  <a:lnTo>
                    <a:pt x="174790" y="281292"/>
                  </a:lnTo>
                  <a:lnTo>
                    <a:pt x="174929" y="281292"/>
                  </a:lnTo>
                  <a:lnTo>
                    <a:pt x="174688" y="280022"/>
                  </a:lnTo>
                  <a:lnTo>
                    <a:pt x="171780" y="280022"/>
                  </a:lnTo>
                  <a:lnTo>
                    <a:pt x="170103" y="283832"/>
                  </a:lnTo>
                  <a:lnTo>
                    <a:pt x="167043" y="283832"/>
                  </a:lnTo>
                  <a:lnTo>
                    <a:pt x="164973" y="280174"/>
                  </a:lnTo>
                  <a:lnTo>
                    <a:pt x="163423" y="281292"/>
                  </a:lnTo>
                  <a:lnTo>
                    <a:pt x="160782" y="286372"/>
                  </a:lnTo>
                  <a:lnTo>
                    <a:pt x="157632" y="286372"/>
                  </a:lnTo>
                  <a:lnTo>
                    <a:pt x="159054" y="292722"/>
                  </a:lnTo>
                  <a:lnTo>
                    <a:pt x="156514" y="288912"/>
                  </a:lnTo>
                  <a:lnTo>
                    <a:pt x="153987" y="285102"/>
                  </a:lnTo>
                  <a:lnTo>
                    <a:pt x="153035" y="288912"/>
                  </a:lnTo>
                  <a:lnTo>
                    <a:pt x="153339" y="287642"/>
                  </a:lnTo>
                  <a:lnTo>
                    <a:pt x="152565" y="285102"/>
                  </a:lnTo>
                  <a:lnTo>
                    <a:pt x="152666" y="286372"/>
                  </a:lnTo>
                  <a:lnTo>
                    <a:pt x="149860" y="286372"/>
                  </a:lnTo>
                  <a:lnTo>
                    <a:pt x="148031" y="288912"/>
                  </a:lnTo>
                  <a:lnTo>
                    <a:pt x="144830" y="292722"/>
                  </a:lnTo>
                  <a:lnTo>
                    <a:pt x="144805" y="290182"/>
                  </a:lnTo>
                  <a:lnTo>
                    <a:pt x="142900" y="290182"/>
                  </a:lnTo>
                  <a:lnTo>
                    <a:pt x="140677" y="291452"/>
                  </a:lnTo>
                  <a:lnTo>
                    <a:pt x="138849" y="291452"/>
                  </a:lnTo>
                  <a:lnTo>
                    <a:pt x="138861" y="292722"/>
                  </a:lnTo>
                  <a:lnTo>
                    <a:pt x="137871" y="292722"/>
                  </a:lnTo>
                  <a:lnTo>
                    <a:pt x="139128" y="295262"/>
                  </a:lnTo>
                  <a:lnTo>
                    <a:pt x="134556" y="292722"/>
                  </a:lnTo>
                  <a:lnTo>
                    <a:pt x="131445" y="295262"/>
                  </a:lnTo>
                  <a:lnTo>
                    <a:pt x="128536" y="297802"/>
                  </a:lnTo>
                  <a:lnTo>
                    <a:pt x="124536" y="297802"/>
                  </a:lnTo>
                  <a:lnTo>
                    <a:pt x="125056" y="296532"/>
                  </a:lnTo>
                  <a:lnTo>
                    <a:pt x="125374" y="295262"/>
                  </a:lnTo>
                  <a:lnTo>
                    <a:pt x="124955" y="295262"/>
                  </a:lnTo>
                  <a:lnTo>
                    <a:pt x="121666" y="297802"/>
                  </a:lnTo>
                  <a:lnTo>
                    <a:pt x="122758" y="300342"/>
                  </a:lnTo>
                  <a:lnTo>
                    <a:pt x="122631" y="299072"/>
                  </a:lnTo>
                  <a:lnTo>
                    <a:pt x="124040" y="301612"/>
                  </a:lnTo>
                  <a:lnTo>
                    <a:pt x="124040" y="302882"/>
                  </a:lnTo>
                  <a:lnTo>
                    <a:pt x="123355" y="304152"/>
                  </a:lnTo>
                  <a:lnTo>
                    <a:pt x="122428" y="304152"/>
                  </a:lnTo>
                  <a:lnTo>
                    <a:pt x="123571" y="301612"/>
                  </a:lnTo>
                  <a:lnTo>
                    <a:pt x="121132" y="300342"/>
                  </a:lnTo>
                  <a:lnTo>
                    <a:pt x="119976" y="299072"/>
                  </a:lnTo>
                  <a:lnTo>
                    <a:pt x="120345" y="300342"/>
                  </a:lnTo>
                  <a:lnTo>
                    <a:pt x="120357" y="301269"/>
                  </a:lnTo>
                  <a:lnTo>
                    <a:pt x="117309" y="297802"/>
                  </a:lnTo>
                  <a:lnTo>
                    <a:pt x="121932" y="306692"/>
                  </a:lnTo>
                  <a:lnTo>
                    <a:pt x="118313" y="304152"/>
                  </a:lnTo>
                  <a:lnTo>
                    <a:pt x="118046" y="302882"/>
                  </a:lnTo>
                  <a:lnTo>
                    <a:pt x="117259" y="304152"/>
                  </a:lnTo>
                  <a:lnTo>
                    <a:pt x="116878" y="306692"/>
                  </a:lnTo>
                  <a:lnTo>
                    <a:pt x="115684" y="306692"/>
                  </a:lnTo>
                  <a:lnTo>
                    <a:pt x="114325" y="304152"/>
                  </a:lnTo>
                  <a:lnTo>
                    <a:pt x="116319" y="304152"/>
                  </a:lnTo>
                  <a:lnTo>
                    <a:pt x="115633" y="302882"/>
                  </a:lnTo>
                  <a:lnTo>
                    <a:pt x="114185" y="302882"/>
                  </a:lnTo>
                  <a:lnTo>
                    <a:pt x="114376" y="307962"/>
                  </a:lnTo>
                  <a:lnTo>
                    <a:pt x="112102" y="306692"/>
                  </a:lnTo>
                  <a:lnTo>
                    <a:pt x="112483" y="305422"/>
                  </a:lnTo>
                  <a:lnTo>
                    <a:pt x="113411" y="305422"/>
                  </a:lnTo>
                  <a:lnTo>
                    <a:pt x="113804" y="304152"/>
                  </a:lnTo>
                  <a:lnTo>
                    <a:pt x="112522" y="302882"/>
                  </a:lnTo>
                  <a:lnTo>
                    <a:pt x="111252" y="301612"/>
                  </a:lnTo>
                  <a:lnTo>
                    <a:pt x="111340" y="302882"/>
                  </a:lnTo>
                  <a:lnTo>
                    <a:pt x="110197" y="302882"/>
                  </a:lnTo>
                  <a:lnTo>
                    <a:pt x="107162" y="301612"/>
                  </a:lnTo>
                  <a:lnTo>
                    <a:pt x="108102" y="302882"/>
                  </a:lnTo>
                  <a:lnTo>
                    <a:pt x="108546" y="310502"/>
                  </a:lnTo>
                  <a:lnTo>
                    <a:pt x="104686" y="305435"/>
                  </a:lnTo>
                  <a:lnTo>
                    <a:pt x="103225" y="307962"/>
                  </a:lnTo>
                  <a:lnTo>
                    <a:pt x="102679" y="305422"/>
                  </a:lnTo>
                  <a:lnTo>
                    <a:pt x="102400" y="304152"/>
                  </a:lnTo>
                  <a:lnTo>
                    <a:pt x="101473" y="304152"/>
                  </a:lnTo>
                  <a:lnTo>
                    <a:pt x="100164" y="302882"/>
                  </a:lnTo>
                  <a:lnTo>
                    <a:pt x="99771" y="305422"/>
                  </a:lnTo>
                  <a:lnTo>
                    <a:pt x="97510" y="301612"/>
                  </a:lnTo>
                  <a:lnTo>
                    <a:pt x="97002" y="305422"/>
                  </a:lnTo>
                  <a:lnTo>
                    <a:pt x="96596" y="304152"/>
                  </a:lnTo>
                  <a:lnTo>
                    <a:pt x="96189" y="304723"/>
                  </a:lnTo>
                  <a:lnTo>
                    <a:pt x="96342" y="305460"/>
                  </a:lnTo>
                  <a:lnTo>
                    <a:pt x="95034" y="310502"/>
                  </a:lnTo>
                  <a:lnTo>
                    <a:pt x="89357" y="304152"/>
                  </a:lnTo>
                  <a:lnTo>
                    <a:pt x="87363" y="309232"/>
                  </a:lnTo>
                  <a:lnTo>
                    <a:pt x="84963" y="313042"/>
                  </a:lnTo>
                  <a:lnTo>
                    <a:pt x="85483" y="315582"/>
                  </a:lnTo>
                  <a:lnTo>
                    <a:pt x="83210" y="318122"/>
                  </a:lnTo>
                  <a:lnTo>
                    <a:pt x="81762" y="316852"/>
                  </a:lnTo>
                  <a:lnTo>
                    <a:pt x="82829" y="314312"/>
                  </a:lnTo>
                  <a:lnTo>
                    <a:pt x="79781" y="314312"/>
                  </a:lnTo>
                  <a:lnTo>
                    <a:pt x="78727" y="315582"/>
                  </a:lnTo>
                  <a:lnTo>
                    <a:pt x="77406" y="313042"/>
                  </a:lnTo>
                  <a:lnTo>
                    <a:pt x="76339" y="314312"/>
                  </a:lnTo>
                  <a:lnTo>
                    <a:pt x="77279" y="315976"/>
                  </a:lnTo>
                  <a:lnTo>
                    <a:pt x="77927" y="315582"/>
                  </a:lnTo>
                  <a:lnTo>
                    <a:pt x="78409" y="320662"/>
                  </a:lnTo>
                  <a:lnTo>
                    <a:pt x="79375" y="316852"/>
                  </a:lnTo>
                  <a:lnTo>
                    <a:pt x="80162" y="316852"/>
                  </a:lnTo>
                  <a:lnTo>
                    <a:pt x="81203" y="319392"/>
                  </a:lnTo>
                  <a:lnTo>
                    <a:pt x="80429" y="320662"/>
                  </a:lnTo>
                  <a:lnTo>
                    <a:pt x="82524" y="321932"/>
                  </a:lnTo>
                  <a:lnTo>
                    <a:pt x="81216" y="318122"/>
                  </a:lnTo>
                  <a:lnTo>
                    <a:pt x="83210" y="320662"/>
                  </a:lnTo>
                  <a:lnTo>
                    <a:pt x="83388" y="320662"/>
                  </a:lnTo>
                  <a:lnTo>
                    <a:pt x="84404" y="319392"/>
                  </a:lnTo>
                  <a:lnTo>
                    <a:pt x="84416" y="320662"/>
                  </a:lnTo>
                  <a:lnTo>
                    <a:pt x="85585" y="321932"/>
                  </a:lnTo>
                  <a:lnTo>
                    <a:pt x="84531" y="321932"/>
                  </a:lnTo>
                  <a:lnTo>
                    <a:pt x="87845" y="323202"/>
                  </a:lnTo>
                  <a:lnTo>
                    <a:pt x="87668" y="319392"/>
                  </a:lnTo>
                  <a:lnTo>
                    <a:pt x="87604" y="318122"/>
                  </a:lnTo>
                  <a:lnTo>
                    <a:pt x="89535" y="320598"/>
                  </a:lnTo>
                  <a:lnTo>
                    <a:pt x="92532" y="318122"/>
                  </a:lnTo>
                  <a:lnTo>
                    <a:pt x="88811" y="318122"/>
                  </a:lnTo>
                  <a:lnTo>
                    <a:pt x="90271" y="313042"/>
                  </a:lnTo>
                  <a:lnTo>
                    <a:pt x="94513" y="319392"/>
                  </a:lnTo>
                  <a:lnTo>
                    <a:pt x="93853" y="316852"/>
                  </a:lnTo>
                  <a:lnTo>
                    <a:pt x="94640" y="316852"/>
                  </a:lnTo>
                  <a:lnTo>
                    <a:pt x="94780" y="314312"/>
                  </a:lnTo>
                  <a:lnTo>
                    <a:pt x="97434" y="316852"/>
                  </a:lnTo>
                  <a:lnTo>
                    <a:pt x="98298" y="314312"/>
                  </a:lnTo>
                  <a:lnTo>
                    <a:pt x="98717" y="313042"/>
                  </a:lnTo>
                  <a:lnTo>
                    <a:pt x="99148" y="311772"/>
                  </a:lnTo>
                  <a:lnTo>
                    <a:pt x="99898" y="313664"/>
                  </a:lnTo>
                  <a:lnTo>
                    <a:pt x="100215" y="313042"/>
                  </a:lnTo>
                  <a:lnTo>
                    <a:pt x="100825" y="314426"/>
                  </a:lnTo>
                  <a:lnTo>
                    <a:pt x="101015" y="314312"/>
                  </a:lnTo>
                  <a:lnTo>
                    <a:pt x="100901" y="314591"/>
                  </a:lnTo>
                  <a:lnTo>
                    <a:pt x="101041" y="314896"/>
                  </a:lnTo>
                  <a:lnTo>
                    <a:pt x="102489" y="318122"/>
                  </a:lnTo>
                  <a:lnTo>
                    <a:pt x="102235" y="314312"/>
                  </a:lnTo>
                  <a:lnTo>
                    <a:pt x="102146" y="313042"/>
                  </a:lnTo>
                  <a:lnTo>
                    <a:pt x="102069" y="311772"/>
                  </a:lnTo>
                  <a:lnTo>
                    <a:pt x="104457" y="313042"/>
                  </a:lnTo>
                  <a:lnTo>
                    <a:pt x="104863" y="315582"/>
                  </a:lnTo>
                  <a:lnTo>
                    <a:pt x="102870" y="315582"/>
                  </a:lnTo>
                  <a:lnTo>
                    <a:pt x="105283" y="316852"/>
                  </a:lnTo>
                  <a:lnTo>
                    <a:pt x="104711" y="311772"/>
                  </a:lnTo>
                  <a:lnTo>
                    <a:pt x="108712" y="316852"/>
                  </a:lnTo>
                  <a:lnTo>
                    <a:pt x="109766" y="315582"/>
                  </a:lnTo>
                  <a:lnTo>
                    <a:pt x="108610" y="311772"/>
                  </a:lnTo>
                  <a:lnTo>
                    <a:pt x="112166" y="313042"/>
                  </a:lnTo>
                  <a:lnTo>
                    <a:pt x="113093" y="311772"/>
                  </a:lnTo>
                  <a:lnTo>
                    <a:pt x="114020" y="310502"/>
                  </a:lnTo>
                  <a:lnTo>
                    <a:pt x="114300" y="311772"/>
                  </a:lnTo>
                  <a:lnTo>
                    <a:pt x="121348" y="311772"/>
                  </a:lnTo>
                  <a:lnTo>
                    <a:pt x="120777" y="309232"/>
                  </a:lnTo>
                  <a:lnTo>
                    <a:pt x="123164" y="309232"/>
                  </a:lnTo>
                  <a:lnTo>
                    <a:pt x="124472" y="307962"/>
                  </a:lnTo>
                  <a:lnTo>
                    <a:pt x="125171" y="310502"/>
                  </a:lnTo>
                  <a:lnTo>
                    <a:pt x="124675" y="311772"/>
                  </a:lnTo>
                  <a:lnTo>
                    <a:pt x="126136" y="311772"/>
                  </a:lnTo>
                  <a:lnTo>
                    <a:pt x="126085" y="310502"/>
                  </a:lnTo>
                  <a:lnTo>
                    <a:pt x="126326" y="309232"/>
                  </a:lnTo>
                  <a:lnTo>
                    <a:pt x="127139" y="309232"/>
                  </a:lnTo>
                  <a:lnTo>
                    <a:pt x="127723" y="311772"/>
                  </a:lnTo>
                  <a:lnTo>
                    <a:pt x="129628" y="310502"/>
                  </a:lnTo>
                  <a:lnTo>
                    <a:pt x="129933" y="309232"/>
                  </a:lnTo>
                  <a:lnTo>
                    <a:pt x="130556" y="306692"/>
                  </a:lnTo>
                  <a:lnTo>
                    <a:pt x="133718" y="307962"/>
                  </a:lnTo>
                  <a:lnTo>
                    <a:pt x="132969" y="305422"/>
                  </a:lnTo>
                  <a:lnTo>
                    <a:pt x="131724" y="304152"/>
                  </a:lnTo>
                  <a:lnTo>
                    <a:pt x="129235" y="301612"/>
                  </a:lnTo>
                  <a:lnTo>
                    <a:pt x="131305" y="299072"/>
                  </a:lnTo>
                  <a:lnTo>
                    <a:pt x="131876" y="300342"/>
                  </a:lnTo>
                  <a:lnTo>
                    <a:pt x="132588" y="302272"/>
                  </a:lnTo>
                  <a:lnTo>
                    <a:pt x="132715" y="301612"/>
                  </a:lnTo>
                  <a:lnTo>
                    <a:pt x="133388" y="302882"/>
                  </a:lnTo>
                  <a:lnTo>
                    <a:pt x="134048" y="302882"/>
                  </a:lnTo>
                  <a:lnTo>
                    <a:pt x="134721" y="305422"/>
                  </a:lnTo>
                  <a:lnTo>
                    <a:pt x="135216" y="304152"/>
                  </a:lnTo>
                  <a:lnTo>
                    <a:pt x="135623" y="305422"/>
                  </a:lnTo>
                  <a:lnTo>
                    <a:pt x="137287" y="306692"/>
                  </a:lnTo>
                  <a:lnTo>
                    <a:pt x="138226" y="307962"/>
                  </a:lnTo>
                  <a:lnTo>
                    <a:pt x="137744" y="306692"/>
                  </a:lnTo>
                  <a:lnTo>
                    <a:pt x="137287" y="305422"/>
                  </a:lnTo>
                  <a:lnTo>
                    <a:pt x="137960" y="305422"/>
                  </a:lnTo>
                  <a:lnTo>
                    <a:pt x="139865" y="304152"/>
                  </a:lnTo>
                  <a:lnTo>
                    <a:pt x="139471" y="306692"/>
                  </a:lnTo>
                  <a:lnTo>
                    <a:pt x="140970" y="307962"/>
                  </a:lnTo>
                  <a:lnTo>
                    <a:pt x="140957" y="306692"/>
                  </a:lnTo>
                  <a:lnTo>
                    <a:pt x="142709" y="306692"/>
                  </a:lnTo>
                  <a:lnTo>
                    <a:pt x="141706" y="304152"/>
                  </a:lnTo>
                  <a:lnTo>
                    <a:pt x="142290" y="304152"/>
                  </a:lnTo>
                  <a:lnTo>
                    <a:pt x="142887" y="305422"/>
                  </a:lnTo>
                  <a:lnTo>
                    <a:pt x="143383" y="305422"/>
                  </a:lnTo>
                  <a:lnTo>
                    <a:pt x="143941" y="304152"/>
                  </a:lnTo>
                  <a:lnTo>
                    <a:pt x="147993" y="304152"/>
                  </a:lnTo>
                  <a:lnTo>
                    <a:pt x="145745" y="301612"/>
                  </a:lnTo>
                  <a:lnTo>
                    <a:pt x="145402" y="301612"/>
                  </a:lnTo>
                  <a:lnTo>
                    <a:pt x="145859" y="300647"/>
                  </a:lnTo>
                  <a:lnTo>
                    <a:pt x="146608" y="299072"/>
                  </a:lnTo>
                  <a:lnTo>
                    <a:pt x="147218" y="297802"/>
                  </a:lnTo>
                  <a:lnTo>
                    <a:pt x="147815" y="296532"/>
                  </a:lnTo>
                  <a:lnTo>
                    <a:pt x="153009" y="300342"/>
                  </a:lnTo>
                  <a:lnTo>
                    <a:pt x="155841" y="297802"/>
                  </a:lnTo>
                  <a:lnTo>
                    <a:pt x="156197" y="299072"/>
                  </a:lnTo>
                  <a:lnTo>
                    <a:pt x="156972" y="297802"/>
                  </a:lnTo>
                  <a:lnTo>
                    <a:pt x="157746" y="296532"/>
                  </a:lnTo>
                  <a:lnTo>
                    <a:pt x="160324" y="296532"/>
                  </a:lnTo>
                  <a:lnTo>
                    <a:pt x="160642" y="295262"/>
                  </a:lnTo>
                  <a:lnTo>
                    <a:pt x="160959" y="293992"/>
                  </a:lnTo>
                  <a:lnTo>
                    <a:pt x="161531" y="293992"/>
                  </a:lnTo>
                  <a:lnTo>
                    <a:pt x="162979" y="295262"/>
                  </a:lnTo>
                  <a:lnTo>
                    <a:pt x="163156" y="296532"/>
                  </a:lnTo>
                  <a:lnTo>
                    <a:pt x="164376" y="295262"/>
                  </a:lnTo>
                  <a:lnTo>
                    <a:pt x="164134" y="293992"/>
                  </a:lnTo>
                  <a:lnTo>
                    <a:pt x="166903" y="293992"/>
                  </a:lnTo>
                  <a:lnTo>
                    <a:pt x="166027" y="296532"/>
                  </a:lnTo>
                  <a:lnTo>
                    <a:pt x="168071" y="296532"/>
                  </a:lnTo>
                  <a:lnTo>
                    <a:pt x="169087" y="297802"/>
                  </a:lnTo>
                  <a:lnTo>
                    <a:pt x="170205" y="293992"/>
                  </a:lnTo>
                  <a:lnTo>
                    <a:pt x="170408" y="297802"/>
                  </a:lnTo>
                  <a:lnTo>
                    <a:pt x="172834" y="296532"/>
                  </a:lnTo>
                  <a:lnTo>
                    <a:pt x="173494" y="296532"/>
                  </a:lnTo>
                  <a:lnTo>
                    <a:pt x="171462" y="295262"/>
                  </a:lnTo>
                  <a:lnTo>
                    <a:pt x="172364" y="293992"/>
                  </a:lnTo>
                  <a:lnTo>
                    <a:pt x="174358" y="293992"/>
                  </a:lnTo>
                  <a:lnTo>
                    <a:pt x="175082" y="297802"/>
                  </a:lnTo>
                  <a:lnTo>
                    <a:pt x="180594" y="299072"/>
                  </a:lnTo>
                  <a:lnTo>
                    <a:pt x="180200" y="293992"/>
                  </a:lnTo>
                  <a:lnTo>
                    <a:pt x="179717" y="287642"/>
                  </a:lnTo>
                  <a:lnTo>
                    <a:pt x="182435" y="290131"/>
                  </a:lnTo>
                  <a:lnTo>
                    <a:pt x="182410" y="288912"/>
                  </a:lnTo>
                  <a:lnTo>
                    <a:pt x="184404" y="288912"/>
                  </a:lnTo>
                  <a:lnTo>
                    <a:pt x="188087" y="292722"/>
                  </a:lnTo>
                  <a:lnTo>
                    <a:pt x="188671" y="292722"/>
                  </a:lnTo>
                  <a:lnTo>
                    <a:pt x="191871" y="293992"/>
                  </a:lnTo>
                  <a:lnTo>
                    <a:pt x="189725" y="288912"/>
                  </a:lnTo>
                  <a:lnTo>
                    <a:pt x="189179" y="287642"/>
                  </a:lnTo>
                  <a:lnTo>
                    <a:pt x="192278" y="287642"/>
                  </a:lnTo>
                  <a:lnTo>
                    <a:pt x="191490" y="286372"/>
                  </a:lnTo>
                  <a:lnTo>
                    <a:pt x="189992" y="283832"/>
                  </a:lnTo>
                  <a:lnTo>
                    <a:pt x="190754" y="282562"/>
                  </a:lnTo>
                  <a:lnTo>
                    <a:pt x="191516" y="281292"/>
                  </a:lnTo>
                  <a:lnTo>
                    <a:pt x="193497" y="281292"/>
                  </a:lnTo>
                  <a:lnTo>
                    <a:pt x="195630" y="285102"/>
                  </a:lnTo>
                  <a:lnTo>
                    <a:pt x="194843" y="286372"/>
                  </a:lnTo>
                  <a:lnTo>
                    <a:pt x="194437" y="287642"/>
                  </a:lnTo>
                  <a:lnTo>
                    <a:pt x="194081" y="286372"/>
                  </a:lnTo>
                  <a:lnTo>
                    <a:pt x="193954" y="286372"/>
                  </a:lnTo>
                  <a:lnTo>
                    <a:pt x="193535" y="287642"/>
                  </a:lnTo>
                  <a:lnTo>
                    <a:pt x="192938" y="287642"/>
                  </a:lnTo>
                  <a:lnTo>
                    <a:pt x="194157" y="288912"/>
                  </a:lnTo>
                  <a:lnTo>
                    <a:pt x="193954" y="287642"/>
                  </a:lnTo>
                  <a:lnTo>
                    <a:pt x="195313" y="288912"/>
                  </a:lnTo>
                  <a:lnTo>
                    <a:pt x="197777" y="287642"/>
                  </a:lnTo>
                  <a:lnTo>
                    <a:pt x="197916" y="290182"/>
                  </a:lnTo>
                  <a:lnTo>
                    <a:pt x="198882" y="287642"/>
                  </a:lnTo>
                  <a:lnTo>
                    <a:pt x="199517" y="287642"/>
                  </a:lnTo>
                  <a:lnTo>
                    <a:pt x="200202" y="286372"/>
                  </a:lnTo>
                  <a:lnTo>
                    <a:pt x="203060" y="286372"/>
                  </a:lnTo>
                  <a:lnTo>
                    <a:pt x="202425" y="285102"/>
                  </a:lnTo>
                  <a:lnTo>
                    <a:pt x="201536" y="283832"/>
                  </a:lnTo>
                  <a:lnTo>
                    <a:pt x="205994" y="283832"/>
                  </a:lnTo>
                  <a:lnTo>
                    <a:pt x="202628" y="281292"/>
                  </a:lnTo>
                  <a:lnTo>
                    <a:pt x="204812" y="280022"/>
                  </a:lnTo>
                  <a:lnTo>
                    <a:pt x="206857" y="281292"/>
                  </a:lnTo>
                  <a:lnTo>
                    <a:pt x="206006" y="283819"/>
                  </a:lnTo>
                  <a:lnTo>
                    <a:pt x="207810" y="282562"/>
                  </a:lnTo>
                  <a:lnTo>
                    <a:pt x="209740" y="282562"/>
                  </a:lnTo>
                  <a:lnTo>
                    <a:pt x="209105" y="286372"/>
                  </a:lnTo>
                  <a:lnTo>
                    <a:pt x="210426" y="282562"/>
                  </a:lnTo>
                  <a:lnTo>
                    <a:pt x="213791" y="286372"/>
                  </a:lnTo>
                  <a:lnTo>
                    <a:pt x="214896" y="286372"/>
                  </a:lnTo>
                  <a:lnTo>
                    <a:pt x="214414" y="287642"/>
                  </a:lnTo>
                  <a:lnTo>
                    <a:pt x="215201" y="286372"/>
                  </a:lnTo>
                  <a:lnTo>
                    <a:pt x="216039" y="286372"/>
                  </a:lnTo>
                  <a:lnTo>
                    <a:pt x="214464" y="283832"/>
                  </a:lnTo>
                  <a:lnTo>
                    <a:pt x="215887" y="283832"/>
                  </a:lnTo>
                  <a:lnTo>
                    <a:pt x="216255" y="285102"/>
                  </a:lnTo>
                  <a:lnTo>
                    <a:pt x="216293" y="283832"/>
                  </a:lnTo>
                  <a:lnTo>
                    <a:pt x="216344" y="282562"/>
                  </a:lnTo>
                  <a:lnTo>
                    <a:pt x="214185" y="281292"/>
                  </a:lnTo>
                  <a:lnTo>
                    <a:pt x="214744" y="278752"/>
                  </a:lnTo>
                  <a:lnTo>
                    <a:pt x="215277" y="278752"/>
                  </a:lnTo>
                  <a:lnTo>
                    <a:pt x="220078" y="282562"/>
                  </a:lnTo>
                  <a:lnTo>
                    <a:pt x="219824" y="282714"/>
                  </a:lnTo>
                  <a:lnTo>
                    <a:pt x="219748" y="283832"/>
                  </a:lnTo>
                  <a:lnTo>
                    <a:pt x="223456" y="285102"/>
                  </a:lnTo>
                  <a:lnTo>
                    <a:pt x="219494" y="280022"/>
                  </a:lnTo>
                  <a:lnTo>
                    <a:pt x="222351" y="278752"/>
                  </a:lnTo>
                  <a:lnTo>
                    <a:pt x="222681" y="280022"/>
                  </a:lnTo>
                  <a:lnTo>
                    <a:pt x="223304" y="280517"/>
                  </a:lnTo>
                  <a:lnTo>
                    <a:pt x="222935" y="278752"/>
                  </a:lnTo>
                  <a:lnTo>
                    <a:pt x="223431" y="277482"/>
                  </a:lnTo>
                  <a:lnTo>
                    <a:pt x="225780" y="277482"/>
                  </a:lnTo>
                  <a:lnTo>
                    <a:pt x="225386" y="276212"/>
                  </a:lnTo>
                  <a:lnTo>
                    <a:pt x="224993" y="274942"/>
                  </a:lnTo>
                  <a:lnTo>
                    <a:pt x="224675" y="274942"/>
                  </a:lnTo>
                  <a:lnTo>
                    <a:pt x="224497" y="273672"/>
                  </a:lnTo>
                  <a:lnTo>
                    <a:pt x="224332" y="272402"/>
                  </a:lnTo>
                  <a:lnTo>
                    <a:pt x="225336" y="272402"/>
                  </a:lnTo>
                  <a:lnTo>
                    <a:pt x="226364" y="271132"/>
                  </a:lnTo>
                  <a:lnTo>
                    <a:pt x="226453" y="269862"/>
                  </a:lnTo>
                  <a:lnTo>
                    <a:pt x="230708" y="274942"/>
                  </a:lnTo>
                  <a:lnTo>
                    <a:pt x="231838" y="272402"/>
                  </a:lnTo>
                  <a:lnTo>
                    <a:pt x="233210" y="273672"/>
                  </a:lnTo>
                  <a:lnTo>
                    <a:pt x="233235" y="276212"/>
                  </a:lnTo>
                  <a:lnTo>
                    <a:pt x="234340" y="276212"/>
                  </a:lnTo>
                  <a:lnTo>
                    <a:pt x="235483" y="272834"/>
                  </a:lnTo>
                  <a:lnTo>
                    <a:pt x="235572" y="272402"/>
                  </a:lnTo>
                  <a:lnTo>
                    <a:pt x="235826" y="271132"/>
                  </a:lnTo>
                  <a:lnTo>
                    <a:pt x="234937" y="270370"/>
                  </a:lnTo>
                  <a:lnTo>
                    <a:pt x="234543" y="271132"/>
                  </a:lnTo>
                  <a:lnTo>
                    <a:pt x="233705" y="271132"/>
                  </a:lnTo>
                  <a:lnTo>
                    <a:pt x="233895" y="269862"/>
                  </a:lnTo>
                  <a:lnTo>
                    <a:pt x="233832" y="269519"/>
                  </a:lnTo>
                  <a:lnTo>
                    <a:pt x="232867" y="268592"/>
                  </a:lnTo>
                  <a:lnTo>
                    <a:pt x="233946" y="269519"/>
                  </a:lnTo>
                  <a:lnTo>
                    <a:pt x="234086" y="268592"/>
                  </a:lnTo>
                  <a:lnTo>
                    <a:pt x="234188" y="269722"/>
                  </a:lnTo>
                  <a:lnTo>
                    <a:pt x="234937" y="270370"/>
                  </a:lnTo>
                  <a:lnTo>
                    <a:pt x="235826" y="271119"/>
                  </a:lnTo>
                  <a:close/>
                </a:path>
                <a:path w="575944" h="323214">
                  <a:moveTo>
                    <a:pt x="235864" y="272999"/>
                  </a:moveTo>
                  <a:lnTo>
                    <a:pt x="235623" y="272402"/>
                  </a:lnTo>
                  <a:lnTo>
                    <a:pt x="235483" y="272834"/>
                  </a:lnTo>
                  <a:lnTo>
                    <a:pt x="235305" y="273672"/>
                  </a:lnTo>
                  <a:lnTo>
                    <a:pt x="235864" y="272999"/>
                  </a:lnTo>
                  <a:close/>
                </a:path>
                <a:path w="575944" h="323214">
                  <a:moveTo>
                    <a:pt x="236334" y="268592"/>
                  </a:moveTo>
                  <a:lnTo>
                    <a:pt x="235635" y="269367"/>
                  </a:lnTo>
                  <a:lnTo>
                    <a:pt x="235839" y="271068"/>
                  </a:lnTo>
                  <a:lnTo>
                    <a:pt x="236334" y="268592"/>
                  </a:lnTo>
                  <a:close/>
                </a:path>
                <a:path w="575944" h="323214">
                  <a:moveTo>
                    <a:pt x="239204" y="274942"/>
                  </a:moveTo>
                  <a:lnTo>
                    <a:pt x="238404" y="273672"/>
                  </a:lnTo>
                  <a:lnTo>
                    <a:pt x="237871" y="272834"/>
                  </a:lnTo>
                  <a:lnTo>
                    <a:pt x="237947" y="272402"/>
                  </a:lnTo>
                  <a:lnTo>
                    <a:pt x="238404" y="269862"/>
                  </a:lnTo>
                  <a:lnTo>
                    <a:pt x="235864" y="272999"/>
                  </a:lnTo>
                  <a:lnTo>
                    <a:pt x="237680" y="277482"/>
                  </a:lnTo>
                  <a:lnTo>
                    <a:pt x="239204" y="274942"/>
                  </a:lnTo>
                  <a:close/>
                </a:path>
                <a:path w="575944" h="323214">
                  <a:moveTo>
                    <a:pt x="252564" y="267779"/>
                  </a:moveTo>
                  <a:lnTo>
                    <a:pt x="252298" y="267335"/>
                  </a:lnTo>
                  <a:lnTo>
                    <a:pt x="252006" y="267030"/>
                  </a:lnTo>
                  <a:lnTo>
                    <a:pt x="251726" y="266725"/>
                  </a:lnTo>
                  <a:lnTo>
                    <a:pt x="251853" y="267017"/>
                  </a:lnTo>
                  <a:lnTo>
                    <a:pt x="252069" y="267322"/>
                  </a:lnTo>
                  <a:lnTo>
                    <a:pt x="252564" y="267779"/>
                  </a:lnTo>
                  <a:close/>
                </a:path>
                <a:path w="575944" h="323214">
                  <a:moveTo>
                    <a:pt x="255282" y="236931"/>
                  </a:moveTo>
                  <a:lnTo>
                    <a:pt x="255028" y="236982"/>
                  </a:lnTo>
                  <a:lnTo>
                    <a:pt x="255282" y="236931"/>
                  </a:lnTo>
                  <a:close/>
                </a:path>
                <a:path w="575944" h="323214">
                  <a:moveTo>
                    <a:pt x="257543" y="236410"/>
                  </a:moveTo>
                  <a:lnTo>
                    <a:pt x="256844" y="236410"/>
                  </a:lnTo>
                  <a:lnTo>
                    <a:pt x="256032" y="236601"/>
                  </a:lnTo>
                  <a:lnTo>
                    <a:pt x="255282" y="236931"/>
                  </a:lnTo>
                  <a:lnTo>
                    <a:pt x="257543" y="236410"/>
                  </a:lnTo>
                  <a:close/>
                </a:path>
                <a:path w="575944" h="323214">
                  <a:moveTo>
                    <a:pt x="264439" y="258762"/>
                  </a:moveTo>
                  <a:lnTo>
                    <a:pt x="264299" y="258572"/>
                  </a:lnTo>
                  <a:lnTo>
                    <a:pt x="263867" y="258508"/>
                  </a:lnTo>
                  <a:lnTo>
                    <a:pt x="264426" y="258775"/>
                  </a:lnTo>
                  <a:close/>
                </a:path>
                <a:path w="575944" h="323214">
                  <a:moveTo>
                    <a:pt x="265633" y="234200"/>
                  </a:moveTo>
                  <a:lnTo>
                    <a:pt x="265557" y="233857"/>
                  </a:lnTo>
                  <a:lnTo>
                    <a:pt x="263626" y="233311"/>
                  </a:lnTo>
                  <a:lnTo>
                    <a:pt x="264401" y="234099"/>
                  </a:lnTo>
                  <a:lnTo>
                    <a:pt x="265049" y="234480"/>
                  </a:lnTo>
                  <a:lnTo>
                    <a:pt x="265607" y="234657"/>
                  </a:lnTo>
                  <a:lnTo>
                    <a:pt x="265607" y="234403"/>
                  </a:lnTo>
                  <a:lnTo>
                    <a:pt x="265633" y="234200"/>
                  </a:lnTo>
                  <a:close/>
                </a:path>
                <a:path w="575944" h="323214">
                  <a:moveTo>
                    <a:pt x="266446" y="87541"/>
                  </a:moveTo>
                  <a:lnTo>
                    <a:pt x="266141" y="87884"/>
                  </a:lnTo>
                  <a:lnTo>
                    <a:pt x="266433" y="87985"/>
                  </a:lnTo>
                  <a:lnTo>
                    <a:pt x="266446" y="87541"/>
                  </a:lnTo>
                  <a:close/>
                </a:path>
                <a:path w="575944" h="323214">
                  <a:moveTo>
                    <a:pt x="267195" y="88265"/>
                  </a:moveTo>
                  <a:lnTo>
                    <a:pt x="266433" y="87985"/>
                  </a:lnTo>
                  <a:lnTo>
                    <a:pt x="266395" y="89154"/>
                  </a:lnTo>
                  <a:lnTo>
                    <a:pt x="267157" y="89662"/>
                  </a:lnTo>
                  <a:lnTo>
                    <a:pt x="267195" y="88265"/>
                  </a:lnTo>
                  <a:close/>
                </a:path>
                <a:path w="575944" h="323214">
                  <a:moveTo>
                    <a:pt x="273456" y="229222"/>
                  </a:moveTo>
                  <a:lnTo>
                    <a:pt x="273024" y="230492"/>
                  </a:lnTo>
                  <a:lnTo>
                    <a:pt x="273164" y="230492"/>
                  </a:lnTo>
                  <a:lnTo>
                    <a:pt x="273456" y="229222"/>
                  </a:lnTo>
                  <a:close/>
                </a:path>
                <a:path w="575944" h="323214">
                  <a:moveTo>
                    <a:pt x="284708" y="69875"/>
                  </a:moveTo>
                  <a:lnTo>
                    <a:pt x="284480" y="69977"/>
                  </a:lnTo>
                  <a:lnTo>
                    <a:pt x="283629" y="71462"/>
                  </a:lnTo>
                  <a:lnTo>
                    <a:pt x="283794" y="71374"/>
                  </a:lnTo>
                  <a:lnTo>
                    <a:pt x="284708" y="69875"/>
                  </a:lnTo>
                  <a:close/>
                </a:path>
                <a:path w="575944" h="323214">
                  <a:moveTo>
                    <a:pt x="289293" y="67056"/>
                  </a:moveTo>
                  <a:lnTo>
                    <a:pt x="287985" y="66929"/>
                  </a:lnTo>
                  <a:lnTo>
                    <a:pt x="284810" y="66929"/>
                  </a:lnTo>
                  <a:lnTo>
                    <a:pt x="283921" y="68834"/>
                  </a:lnTo>
                  <a:lnTo>
                    <a:pt x="284492" y="68453"/>
                  </a:lnTo>
                  <a:lnTo>
                    <a:pt x="285254" y="67564"/>
                  </a:lnTo>
                  <a:lnTo>
                    <a:pt x="285572" y="67995"/>
                  </a:lnTo>
                  <a:lnTo>
                    <a:pt x="285686" y="68249"/>
                  </a:lnTo>
                  <a:lnTo>
                    <a:pt x="284708" y="69875"/>
                  </a:lnTo>
                  <a:lnTo>
                    <a:pt x="287413" y="68707"/>
                  </a:lnTo>
                  <a:lnTo>
                    <a:pt x="288709" y="67564"/>
                  </a:lnTo>
                  <a:lnTo>
                    <a:pt x="289293" y="67056"/>
                  </a:lnTo>
                  <a:close/>
                </a:path>
                <a:path w="575944" h="323214">
                  <a:moveTo>
                    <a:pt x="294627" y="69430"/>
                  </a:moveTo>
                  <a:lnTo>
                    <a:pt x="294259" y="67754"/>
                  </a:lnTo>
                  <a:lnTo>
                    <a:pt x="293039" y="66586"/>
                  </a:lnTo>
                  <a:lnTo>
                    <a:pt x="292087" y="68148"/>
                  </a:lnTo>
                  <a:lnTo>
                    <a:pt x="293116" y="68453"/>
                  </a:lnTo>
                  <a:lnTo>
                    <a:pt x="294055" y="69811"/>
                  </a:lnTo>
                  <a:lnTo>
                    <a:pt x="294627" y="69430"/>
                  </a:lnTo>
                  <a:close/>
                </a:path>
                <a:path w="575944" h="323214">
                  <a:moveTo>
                    <a:pt x="301955" y="237832"/>
                  </a:moveTo>
                  <a:lnTo>
                    <a:pt x="301802" y="236842"/>
                  </a:lnTo>
                  <a:lnTo>
                    <a:pt x="301256" y="237223"/>
                  </a:lnTo>
                  <a:lnTo>
                    <a:pt x="301955" y="237832"/>
                  </a:lnTo>
                  <a:close/>
                </a:path>
                <a:path w="575944" h="323214">
                  <a:moveTo>
                    <a:pt x="303745" y="239382"/>
                  </a:moveTo>
                  <a:lnTo>
                    <a:pt x="301955" y="237832"/>
                  </a:lnTo>
                  <a:lnTo>
                    <a:pt x="302196" y="239382"/>
                  </a:lnTo>
                  <a:lnTo>
                    <a:pt x="301358" y="238112"/>
                  </a:lnTo>
                  <a:lnTo>
                    <a:pt x="302133" y="239382"/>
                  </a:lnTo>
                  <a:lnTo>
                    <a:pt x="302895" y="240652"/>
                  </a:lnTo>
                  <a:lnTo>
                    <a:pt x="303745" y="239382"/>
                  </a:lnTo>
                  <a:close/>
                </a:path>
                <a:path w="575944" h="323214">
                  <a:moveTo>
                    <a:pt x="307619" y="74561"/>
                  </a:moveTo>
                  <a:lnTo>
                    <a:pt x="307289" y="73507"/>
                  </a:lnTo>
                  <a:lnTo>
                    <a:pt x="306768" y="74803"/>
                  </a:lnTo>
                  <a:lnTo>
                    <a:pt x="307619" y="74561"/>
                  </a:lnTo>
                  <a:close/>
                </a:path>
                <a:path w="575944" h="323214">
                  <a:moveTo>
                    <a:pt x="308076" y="73533"/>
                  </a:moveTo>
                  <a:lnTo>
                    <a:pt x="307949" y="72263"/>
                  </a:lnTo>
                  <a:lnTo>
                    <a:pt x="307784" y="70739"/>
                  </a:lnTo>
                  <a:lnTo>
                    <a:pt x="306616" y="71107"/>
                  </a:lnTo>
                  <a:lnTo>
                    <a:pt x="306603" y="71247"/>
                  </a:lnTo>
                  <a:lnTo>
                    <a:pt x="307289" y="73507"/>
                  </a:lnTo>
                  <a:lnTo>
                    <a:pt x="307797" y="72263"/>
                  </a:lnTo>
                  <a:lnTo>
                    <a:pt x="308076" y="73533"/>
                  </a:lnTo>
                  <a:close/>
                </a:path>
                <a:path w="575944" h="323214">
                  <a:moveTo>
                    <a:pt x="323329" y="233032"/>
                  </a:moveTo>
                  <a:lnTo>
                    <a:pt x="323049" y="231762"/>
                  </a:lnTo>
                  <a:lnTo>
                    <a:pt x="322770" y="231762"/>
                  </a:lnTo>
                  <a:lnTo>
                    <a:pt x="322630" y="233032"/>
                  </a:lnTo>
                  <a:lnTo>
                    <a:pt x="321919" y="233032"/>
                  </a:lnTo>
                  <a:lnTo>
                    <a:pt x="321919" y="230720"/>
                  </a:lnTo>
                  <a:lnTo>
                    <a:pt x="320370" y="233032"/>
                  </a:lnTo>
                  <a:lnTo>
                    <a:pt x="319684" y="235572"/>
                  </a:lnTo>
                  <a:lnTo>
                    <a:pt x="320814" y="235572"/>
                  </a:lnTo>
                  <a:lnTo>
                    <a:pt x="323329" y="233032"/>
                  </a:lnTo>
                  <a:close/>
                </a:path>
                <a:path w="575944" h="323214">
                  <a:moveTo>
                    <a:pt x="327063" y="206362"/>
                  </a:moveTo>
                  <a:lnTo>
                    <a:pt x="326351" y="205092"/>
                  </a:lnTo>
                  <a:lnTo>
                    <a:pt x="325501" y="205092"/>
                  </a:lnTo>
                  <a:lnTo>
                    <a:pt x="326212" y="206362"/>
                  </a:lnTo>
                  <a:lnTo>
                    <a:pt x="327063" y="206362"/>
                  </a:lnTo>
                  <a:close/>
                </a:path>
                <a:path w="575944" h="323214">
                  <a:moveTo>
                    <a:pt x="327190" y="206362"/>
                  </a:moveTo>
                  <a:lnTo>
                    <a:pt x="327063" y="206362"/>
                  </a:lnTo>
                  <a:lnTo>
                    <a:pt x="327177" y="206565"/>
                  </a:lnTo>
                  <a:lnTo>
                    <a:pt x="327190" y="206362"/>
                  </a:lnTo>
                  <a:close/>
                </a:path>
                <a:path w="575944" h="323214">
                  <a:moveTo>
                    <a:pt x="330949" y="206565"/>
                  </a:moveTo>
                  <a:lnTo>
                    <a:pt x="326885" y="203822"/>
                  </a:lnTo>
                  <a:lnTo>
                    <a:pt x="327888" y="206362"/>
                  </a:lnTo>
                  <a:lnTo>
                    <a:pt x="327863" y="206565"/>
                  </a:lnTo>
                  <a:lnTo>
                    <a:pt x="330949" y="206565"/>
                  </a:lnTo>
                  <a:close/>
                </a:path>
                <a:path w="575944" h="323214">
                  <a:moveTo>
                    <a:pt x="331635" y="94107"/>
                  </a:moveTo>
                  <a:lnTo>
                    <a:pt x="331546" y="93764"/>
                  </a:lnTo>
                  <a:lnTo>
                    <a:pt x="330784" y="94615"/>
                  </a:lnTo>
                  <a:lnTo>
                    <a:pt x="331635" y="94107"/>
                  </a:lnTo>
                  <a:close/>
                </a:path>
                <a:path w="575944" h="323214">
                  <a:moveTo>
                    <a:pt x="342887" y="68122"/>
                  </a:moveTo>
                  <a:lnTo>
                    <a:pt x="341515" y="69075"/>
                  </a:lnTo>
                  <a:lnTo>
                    <a:pt x="341731" y="72377"/>
                  </a:lnTo>
                  <a:lnTo>
                    <a:pt x="342557" y="71818"/>
                  </a:lnTo>
                  <a:lnTo>
                    <a:pt x="342887" y="68122"/>
                  </a:lnTo>
                  <a:close/>
                </a:path>
                <a:path w="575944" h="323214">
                  <a:moveTo>
                    <a:pt x="348780" y="221157"/>
                  </a:moveTo>
                  <a:lnTo>
                    <a:pt x="348538" y="221335"/>
                  </a:lnTo>
                  <a:lnTo>
                    <a:pt x="348729" y="221462"/>
                  </a:lnTo>
                  <a:lnTo>
                    <a:pt x="348780" y="221157"/>
                  </a:lnTo>
                  <a:close/>
                </a:path>
                <a:path w="575944" h="323214">
                  <a:moveTo>
                    <a:pt x="352907" y="95351"/>
                  </a:moveTo>
                  <a:lnTo>
                    <a:pt x="350367" y="94818"/>
                  </a:lnTo>
                  <a:lnTo>
                    <a:pt x="351078" y="95135"/>
                  </a:lnTo>
                  <a:lnTo>
                    <a:pt x="351993" y="95326"/>
                  </a:lnTo>
                  <a:lnTo>
                    <a:pt x="352907" y="95351"/>
                  </a:lnTo>
                  <a:close/>
                </a:path>
                <a:path w="575944" h="323214">
                  <a:moveTo>
                    <a:pt x="369112" y="189852"/>
                  </a:moveTo>
                  <a:close/>
                </a:path>
                <a:path w="575944" h="323214">
                  <a:moveTo>
                    <a:pt x="375843" y="207632"/>
                  </a:moveTo>
                  <a:lnTo>
                    <a:pt x="332536" y="207632"/>
                  </a:lnTo>
                  <a:lnTo>
                    <a:pt x="327761" y="207632"/>
                  </a:lnTo>
                  <a:lnTo>
                    <a:pt x="327063" y="207632"/>
                  </a:lnTo>
                  <a:lnTo>
                    <a:pt x="321500" y="211442"/>
                  </a:lnTo>
                  <a:lnTo>
                    <a:pt x="301726" y="215252"/>
                  </a:lnTo>
                  <a:lnTo>
                    <a:pt x="298665" y="215252"/>
                  </a:lnTo>
                  <a:lnTo>
                    <a:pt x="304114" y="224142"/>
                  </a:lnTo>
                  <a:lnTo>
                    <a:pt x="298653" y="221602"/>
                  </a:lnTo>
                  <a:lnTo>
                    <a:pt x="298234" y="217792"/>
                  </a:lnTo>
                  <a:lnTo>
                    <a:pt x="294170" y="224142"/>
                  </a:lnTo>
                  <a:lnTo>
                    <a:pt x="286359" y="222872"/>
                  </a:lnTo>
                  <a:lnTo>
                    <a:pt x="282130" y="229222"/>
                  </a:lnTo>
                  <a:lnTo>
                    <a:pt x="282143" y="227952"/>
                  </a:lnTo>
                  <a:lnTo>
                    <a:pt x="281724" y="226682"/>
                  </a:lnTo>
                  <a:lnTo>
                    <a:pt x="282295" y="226682"/>
                  </a:lnTo>
                  <a:lnTo>
                    <a:pt x="280085" y="225412"/>
                  </a:lnTo>
                  <a:lnTo>
                    <a:pt x="277812" y="229222"/>
                  </a:lnTo>
                  <a:lnTo>
                    <a:pt x="278612" y="230492"/>
                  </a:lnTo>
                  <a:lnTo>
                    <a:pt x="277634" y="230492"/>
                  </a:lnTo>
                  <a:lnTo>
                    <a:pt x="277545" y="229095"/>
                  </a:lnTo>
                  <a:lnTo>
                    <a:pt x="276694" y="227952"/>
                  </a:lnTo>
                  <a:lnTo>
                    <a:pt x="274891" y="227952"/>
                  </a:lnTo>
                  <a:lnTo>
                    <a:pt x="274955" y="233032"/>
                  </a:lnTo>
                  <a:lnTo>
                    <a:pt x="273024" y="230492"/>
                  </a:lnTo>
                  <a:lnTo>
                    <a:pt x="269659" y="230492"/>
                  </a:lnTo>
                  <a:lnTo>
                    <a:pt x="271589" y="233032"/>
                  </a:lnTo>
                  <a:lnTo>
                    <a:pt x="268884" y="233032"/>
                  </a:lnTo>
                  <a:lnTo>
                    <a:pt x="267995" y="235572"/>
                  </a:lnTo>
                  <a:lnTo>
                    <a:pt x="265607" y="235572"/>
                  </a:lnTo>
                  <a:lnTo>
                    <a:pt x="265785" y="239382"/>
                  </a:lnTo>
                  <a:lnTo>
                    <a:pt x="261327" y="235572"/>
                  </a:lnTo>
                  <a:lnTo>
                    <a:pt x="262801" y="239382"/>
                  </a:lnTo>
                  <a:lnTo>
                    <a:pt x="261073" y="235572"/>
                  </a:lnTo>
                  <a:lnTo>
                    <a:pt x="257530" y="238112"/>
                  </a:lnTo>
                  <a:lnTo>
                    <a:pt x="257060" y="240652"/>
                  </a:lnTo>
                  <a:lnTo>
                    <a:pt x="256946" y="239382"/>
                  </a:lnTo>
                  <a:lnTo>
                    <a:pt x="255282" y="239382"/>
                  </a:lnTo>
                  <a:lnTo>
                    <a:pt x="255041" y="238112"/>
                  </a:lnTo>
                  <a:lnTo>
                    <a:pt x="253530" y="238112"/>
                  </a:lnTo>
                  <a:lnTo>
                    <a:pt x="252463" y="239382"/>
                  </a:lnTo>
                  <a:lnTo>
                    <a:pt x="253682" y="241922"/>
                  </a:lnTo>
                  <a:lnTo>
                    <a:pt x="248602" y="238112"/>
                  </a:lnTo>
                  <a:lnTo>
                    <a:pt x="249707" y="248272"/>
                  </a:lnTo>
                  <a:lnTo>
                    <a:pt x="245262" y="241922"/>
                  </a:lnTo>
                  <a:lnTo>
                    <a:pt x="241642" y="247002"/>
                  </a:lnTo>
                  <a:lnTo>
                    <a:pt x="238150" y="249453"/>
                  </a:lnTo>
                  <a:lnTo>
                    <a:pt x="236626" y="245732"/>
                  </a:lnTo>
                  <a:lnTo>
                    <a:pt x="234010" y="248856"/>
                  </a:lnTo>
                  <a:lnTo>
                    <a:pt x="237337" y="250240"/>
                  </a:lnTo>
                  <a:lnTo>
                    <a:pt x="234289" y="253352"/>
                  </a:lnTo>
                  <a:lnTo>
                    <a:pt x="233324" y="250367"/>
                  </a:lnTo>
                  <a:lnTo>
                    <a:pt x="232714" y="254622"/>
                  </a:lnTo>
                  <a:lnTo>
                    <a:pt x="227114" y="254622"/>
                  </a:lnTo>
                  <a:lnTo>
                    <a:pt x="228142" y="252133"/>
                  </a:lnTo>
                  <a:lnTo>
                    <a:pt x="224993" y="254622"/>
                  </a:lnTo>
                  <a:lnTo>
                    <a:pt x="220383" y="254622"/>
                  </a:lnTo>
                  <a:lnTo>
                    <a:pt x="217830" y="258432"/>
                  </a:lnTo>
                  <a:lnTo>
                    <a:pt x="217690" y="258432"/>
                  </a:lnTo>
                  <a:lnTo>
                    <a:pt x="217881" y="257162"/>
                  </a:lnTo>
                  <a:lnTo>
                    <a:pt x="216230" y="257162"/>
                  </a:lnTo>
                  <a:lnTo>
                    <a:pt x="217106" y="258432"/>
                  </a:lnTo>
                  <a:lnTo>
                    <a:pt x="217576" y="258432"/>
                  </a:lnTo>
                  <a:lnTo>
                    <a:pt x="219849" y="260972"/>
                  </a:lnTo>
                  <a:lnTo>
                    <a:pt x="217398" y="264566"/>
                  </a:lnTo>
                  <a:lnTo>
                    <a:pt x="216623" y="260972"/>
                  </a:lnTo>
                  <a:lnTo>
                    <a:pt x="214388" y="264807"/>
                  </a:lnTo>
                  <a:lnTo>
                    <a:pt x="217246" y="264807"/>
                  </a:lnTo>
                  <a:lnTo>
                    <a:pt x="217449" y="264807"/>
                  </a:lnTo>
                  <a:lnTo>
                    <a:pt x="235115" y="264807"/>
                  </a:lnTo>
                  <a:lnTo>
                    <a:pt x="237858" y="266052"/>
                  </a:lnTo>
                  <a:lnTo>
                    <a:pt x="240157" y="272402"/>
                  </a:lnTo>
                  <a:lnTo>
                    <a:pt x="243903" y="273672"/>
                  </a:lnTo>
                  <a:lnTo>
                    <a:pt x="243725" y="267322"/>
                  </a:lnTo>
                  <a:lnTo>
                    <a:pt x="247827" y="267322"/>
                  </a:lnTo>
                  <a:lnTo>
                    <a:pt x="246278" y="266052"/>
                  </a:lnTo>
                  <a:lnTo>
                    <a:pt x="245795" y="264782"/>
                  </a:lnTo>
                  <a:lnTo>
                    <a:pt x="248297" y="266052"/>
                  </a:lnTo>
                  <a:lnTo>
                    <a:pt x="248678" y="264782"/>
                  </a:lnTo>
                  <a:lnTo>
                    <a:pt x="249047" y="263512"/>
                  </a:lnTo>
                  <a:lnTo>
                    <a:pt x="249745" y="266052"/>
                  </a:lnTo>
                  <a:lnTo>
                    <a:pt x="250748" y="266052"/>
                  </a:lnTo>
                  <a:lnTo>
                    <a:pt x="251726" y="267322"/>
                  </a:lnTo>
                  <a:lnTo>
                    <a:pt x="251066" y="266052"/>
                  </a:lnTo>
                  <a:lnTo>
                    <a:pt x="254330" y="266052"/>
                  </a:lnTo>
                  <a:lnTo>
                    <a:pt x="253479" y="263512"/>
                  </a:lnTo>
                  <a:lnTo>
                    <a:pt x="253060" y="262242"/>
                  </a:lnTo>
                  <a:lnTo>
                    <a:pt x="255676" y="264782"/>
                  </a:lnTo>
                  <a:lnTo>
                    <a:pt x="258927" y="264782"/>
                  </a:lnTo>
                  <a:lnTo>
                    <a:pt x="258152" y="262242"/>
                  </a:lnTo>
                  <a:lnTo>
                    <a:pt x="256590" y="257162"/>
                  </a:lnTo>
                  <a:lnTo>
                    <a:pt x="259575" y="257162"/>
                  </a:lnTo>
                  <a:lnTo>
                    <a:pt x="259638" y="259702"/>
                  </a:lnTo>
                  <a:lnTo>
                    <a:pt x="261442" y="259702"/>
                  </a:lnTo>
                  <a:lnTo>
                    <a:pt x="260248" y="262242"/>
                  </a:lnTo>
                  <a:lnTo>
                    <a:pt x="262140" y="262242"/>
                  </a:lnTo>
                  <a:lnTo>
                    <a:pt x="261581" y="260972"/>
                  </a:lnTo>
                  <a:lnTo>
                    <a:pt x="262623" y="262242"/>
                  </a:lnTo>
                  <a:lnTo>
                    <a:pt x="262712" y="260972"/>
                  </a:lnTo>
                  <a:lnTo>
                    <a:pt x="262978" y="257162"/>
                  </a:lnTo>
                  <a:lnTo>
                    <a:pt x="264566" y="258419"/>
                  </a:lnTo>
                  <a:lnTo>
                    <a:pt x="264553" y="258902"/>
                  </a:lnTo>
                  <a:lnTo>
                    <a:pt x="264858" y="258330"/>
                  </a:lnTo>
                  <a:lnTo>
                    <a:pt x="264680" y="258140"/>
                  </a:lnTo>
                  <a:lnTo>
                    <a:pt x="264604" y="257162"/>
                  </a:lnTo>
                  <a:lnTo>
                    <a:pt x="263867" y="255892"/>
                  </a:lnTo>
                  <a:lnTo>
                    <a:pt x="264947" y="255892"/>
                  </a:lnTo>
                  <a:lnTo>
                    <a:pt x="266382" y="254622"/>
                  </a:lnTo>
                  <a:lnTo>
                    <a:pt x="265480" y="253352"/>
                  </a:lnTo>
                  <a:lnTo>
                    <a:pt x="264591" y="252082"/>
                  </a:lnTo>
                  <a:lnTo>
                    <a:pt x="269913" y="257162"/>
                  </a:lnTo>
                  <a:lnTo>
                    <a:pt x="271183" y="252082"/>
                  </a:lnTo>
                  <a:lnTo>
                    <a:pt x="271500" y="250812"/>
                  </a:lnTo>
                  <a:lnTo>
                    <a:pt x="272135" y="248272"/>
                  </a:lnTo>
                  <a:lnTo>
                    <a:pt x="276758" y="253352"/>
                  </a:lnTo>
                  <a:lnTo>
                    <a:pt x="277190" y="252691"/>
                  </a:lnTo>
                  <a:lnTo>
                    <a:pt x="278434" y="250812"/>
                  </a:lnTo>
                  <a:lnTo>
                    <a:pt x="280543" y="249542"/>
                  </a:lnTo>
                  <a:lnTo>
                    <a:pt x="282257" y="248272"/>
                  </a:lnTo>
                  <a:lnTo>
                    <a:pt x="282384" y="249542"/>
                  </a:lnTo>
                  <a:lnTo>
                    <a:pt x="282244" y="249542"/>
                  </a:lnTo>
                  <a:lnTo>
                    <a:pt x="285470" y="250812"/>
                  </a:lnTo>
                  <a:lnTo>
                    <a:pt x="281355" y="243192"/>
                  </a:lnTo>
                  <a:lnTo>
                    <a:pt x="285013" y="244462"/>
                  </a:lnTo>
                  <a:lnTo>
                    <a:pt x="287794" y="247002"/>
                  </a:lnTo>
                  <a:lnTo>
                    <a:pt x="285661" y="247002"/>
                  </a:lnTo>
                  <a:lnTo>
                    <a:pt x="288810" y="253352"/>
                  </a:lnTo>
                  <a:lnTo>
                    <a:pt x="288658" y="245732"/>
                  </a:lnTo>
                  <a:lnTo>
                    <a:pt x="292138" y="248272"/>
                  </a:lnTo>
                  <a:lnTo>
                    <a:pt x="291858" y="248272"/>
                  </a:lnTo>
                  <a:lnTo>
                    <a:pt x="294220" y="249542"/>
                  </a:lnTo>
                  <a:lnTo>
                    <a:pt x="294271" y="245732"/>
                  </a:lnTo>
                  <a:lnTo>
                    <a:pt x="294297" y="244462"/>
                  </a:lnTo>
                  <a:lnTo>
                    <a:pt x="297218" y="244462"/>
                  </a:lnTo>
                  <a:lnTo>
                    <a:pt x="297281" y="243192"/>
                  </a:lnTo>
                  <a:lnTo>
                    <a:pt x="297345" y="241922"/>
                  </a:lnTo>
                  <a:lnTo>
                    <a:pt x="297408" y="240652"/>
                  </a:lnTo>
                  <a:lnTo>
                    <a:pt x="298678" y="239382"/>
                  </a:lnTo>
                  <a:lnTo>
                    <a:pt x="299961" y="238112"/>
                  </a:lnTo>
                  <a:lnTo>
                    <a:pt x="301256" y="237223"/>
                  </a:lnTo>
                  <a:lnTo>
                    <a:pt x="300824" y="236842"/>
                  </a:lnTo>
                  <a:lnTo>
                    <a:pt x="302526" y="235572"/>
                  </a:lnTo>
                  <a:lnTo>
                    <a:pt x="303771" y="236842"/>
                  </a:lnTo>
                  <a:lnTo>
                    <a:pt x="305752" y="236842"/>
                  </a:lnTo>
                  <a:lnTo>
                    <a:pt x="307124" y="239382"/>
                  </a:lnTo>
                  <a:lnTo>
                    <a:pt x="305295" y="240652"/>
                  </a:lnTo>
                  <a:lnTo>
                    <a:pt x="307809" y="243192"/>
                  </a:lnTo>
                  <a:lnTo>
                    <a:pt x="307708" y="239382"/>
                  </a:lnTo>
                  <a:lnTo>
                    <a:pt x="308978" y="239382"/>
                  </a:lnTo>
                  <a:lnTo>
                    <a:pt x="309511" y="240652"/>
                  </a:lnTo>
                  <a:lnTo>
                    <a:pt x="312204" y="239382"/>
                  </a:lnTo>
                  <a:lnTo>
                    <a:pt x="310540" y="235572"/>
                  </a:lnTo>
                  <a:lnTo>
                    <a:pt x="313778" y="234302"/>
                  </a:lnTo>
                  <a:lnTo>
                    <a:pt x="312940" y="233032"/>
                  </a:lnTo>
                  <a:lnTo>
                    <a:pt x="312953" y="230492"/>
                  </a:lnTo>
                  <a:lnTo>
                    <a:pt x="312953" y="229222"/>
                  </a:lnTo>
                  <a:lnTo>
                    <a:pt x="315328" y="234302"/>
                  </a:lnTo>
                  <a:lnTo>
                    <a:pt x="315747" y="230492"/>
                  </a:lnTo>
                  <a:lnTo>
                    <a:pt x="317995" y="234302"/>
                  </a:lnTo>
                  <a:lnTo>
                    <a:pt x="318693" y="233032"/>
                  </a:lnTo>
                  <a:lnTo>
                    <a:pt x="319722" y="230492"/>
                  </a:lnTo>
                  <a:lnTo>
                    <a:pt x="320243" y="229222"/>
                  </a:lnTo>
                  <a:lnTo>
                    <a:pt x="321919" y="227952"/>
                  </a:lnTo>
                  <a:lnTo>
                    <a:pt x="321983" y="229095"/>
                  </a:lnTo>
                  <a:lnTo>
                    <a:pt x="322478" y="227952"/>
                  </a:lnTo>
                  <a:lnTo>
                    <a:pt x="323037" y="226682"/>
                  </a:lnTo>
                  <a:lnTo>
                    <a:pt x="325272" y="225412"/>
                  </a:lnTo>
                  <a:lnTo>
                    <a:pt x="328269" y="233032"/>
                  </a:lnTo>
                  <a:lnTo>
                    <a:pt x="331876" y="225412"/>
                  </a:lnTo>
                  <a:lnTo>
                    <a:pt x="336143" y="230492"/>
                  </a:lnTo>
                  <a:lnTo>
                    <a:pt x="338785" y="225412"/>
                  </a:lnTo>
                  <a:lnTo>
                    <a:pt x="344474" y="227952"/>
                  </a:lnTo>
                  <a:lnTo>
                    <a:pt x="348792" y="225412"/>
                  </a:lnTo>
                  <a:lnTo>
                    <a:pt x="347713" y="224142"/>
                  </a:lnTo>
                  <a:lnTo>
                    <a:pt x="344474" y="220332"/>
                  </a:lnTo>
                  <a:lnTo>
                    <a:pt x="350037" y="224142"/>
                  </a:lnTo>
                  <a:lnTo>
                    <a:pt x="349021" y="222453"/>
                  </a:lnTo>
                  <a:lnTo>
                    <a:pt x="351155" y="222986"/>
                  </a:lnTo>
                  <a:lnTo>
                    <a:pt x="348729" y="221462"/>
                  </a:lnTo>
                  <a:lnTo>
                    <a:pt x="348653" y="221856"/>
                  </a:lnTo>
                  <a:lnTo>
                    <a:pt x="347751" y="220332"/>
                  </a:lnTo>
                  <a:lnTo>
                    <a:pt x="346976" y="219062"/>
                  </a:lnTo>
                  <a:lnTo>
                    <a:pt x="347865" y="217792"/>
                  </a:lnTo>
                  <a:lnTo>
                    <a:pt x="348589" y="217792"/>
                  </a:lnTo>
                  <a:lnTo>
                    <a:pt x="349300" y="218173"/>
                  </a:lnTo>
                  <a:lnTo>
                    <a:pt x="348780" y="221157"/>
                  </a:lnTo>
                  <a:lnTo>
                    <a:pt x="351409" y="219278"/>
                  </a:lnTo>
                  <a:lnTo>
                    <a:pt x="353441" y="220332"/>
                  </a:lnTo>
                  <a:lnTo>
                    <a:pt x="355015" y="221602"/>
                  </a:lnTo>
                  <a:lnTo>
                    <a:pt x="353047" y="221602"/>
                  </a:lnTo>
                  <a:lnTo>
                    <a:pt x="353771" y="222872"/>
                  </a:lnTo>
                  <a:lnTo>
                    <a:pt x="356298" y="221602"/>
                  </a:lnTo>
                  <a:lnTo>
                    <a:pt x="355917" y="224142"/>
                  </a:lnTo>
                  <a:lnTo>
                    <a:pt x="358190" y="225412"/>
                  </a:lnTo>
                  <a:lnTo>
                    <a:pt x="356882" y="224142"/>
                  </a:lnTo>
                  <a:lnTo>
                    <a:pt x="357568" y="221602"/>
                  </a:lnTo>
                  <a:lnTo>
                    <a:pt x="359270" y="222872"/>
                  </a:lnTo>
                  <a:lnTo>
                    <a:pt x="356120" y="220332"/>
                  </a:lnTo>
                  <a:lnTo>
                    <a:pt x="357289" y="217792"/>
                  </a:lnTo>
                  <a:lnTo>
                    <a:pt x="357873" y="216522"/>
                  </a:lnTo>
                  <a:lnTo>
                    <a:pt x="361276" y="224142"/>
                  </a:lnTo>
                  <a:lnTo>
                    <a:pt x="363054" y="219062"/>
                  </a:lnTo>
                  <a:lnTo>
                    <a:pt x="362902" y="221602"/>
                  </a:lnTo>
                  <a:lnTo>
                    <a:pt x="364058" y="220332"/>
                  </a:lnTo>
                  <a:lnTo>
                    <a:pt x="369112" y="219062"/>
                  </a:lnTo>
                  <a:lnTo>
                    <a:pt x="368782" y="216522"/>
                  </a:lnTo>
                  <a:lnTo>
                    <a:pt x="368465" y="213982"/>
                  </a:lnTo>
                  <a:lnTo>
                    <a:pt x="369100" y="213982"/>
                  </a:lnTo>
                  <a:lnTo>
                    <a:pt x="370255" y="215252"/>
                  </a:lnTo>
                  <a:lnTo>
                    <a:pt x="369722" y="216522"/>
                  </a:lnTo>
                  <a:lnTo>
                    <a:pt x="374078" y="215252"/>
                  </a:lnTo>
                  <a:lnTo>
                    <a:pt x="374370" y="213982"/>
                  </a:lnTo>
                  <a:lnTo>
                    <a:pt x="375843" y="207632"/>
                  </a:lnTo>
                  <a:close/>
                </a:path>
                <a:path w="575944" h="323214">
                  <a:moveTo>
                    <a:pt x="380949" y="92684"/>
                  </a:moveTo>
                  <a:lnTo>
                    <a:pt x="380492" y="93345"/>
                  </a:lnTo>
                  <a:lnTo>
                    <a:pt x="379691" y="93662"/>
                  </a:lnTo>
                  <a:lnTo>
                    <a:pt x="380860" y="94615"/>
                  </a:lnTo>
                  <a:lnTo>
                    <a:pt x="380949" y="92684"/>
                  </a:lnTo>
                  <a:close/>
                </a:path>
                <a:path w="575944" h="323214">
                  <a:moveTo>
                    <a:pt x="388150" y="70815"/>
                  </a:moveTo>
                  <a:lnTo>
                    <a:pt x="388137" y="70485"/>
                  </a:lnTo>
                  <a:lnTo>
                    <a:pt x="388112" y="69850"/>
                  </a:lnTo>
                  <a:lnTo>
                    <a:pt x="387946" y="66040"/>
                  </a:lnTo>
                  <a:lnTo>
                    <a:pt x="385483" y="67818"/>
                  </a:lnTo>
                  <a:lnTo>
                    <a:pt x="385419" y="68326"/>
                  </a:lnTo>
                  <a:lnTo>
                    <a:pt x="385953" y="70154"/>
                  </a:lnTo>
                  <a:lnTo>
                    <a:pt x="386156" y="69888"/>
                  </a:lnTo>
                  <a:lnTo>
                    <a:pt x="386054" y="70485"/>
                  </a:lnTo>
                  <a:lnTo>
                    <a:pt x="385953" y="70154"/>
                  </a:lnTo>
                  <a:lnTo>
                    <a:pt x="384302" y="72263"/>
                  </a:lnTo>
                  <a:lnTo>
                    <a:pt x="388150" y="70815"/>
                  </a:lnTo>
                  <a:close/>
                </a:path>
                <a:path w="575944" h="323214">
                  <a:moveTo>
                    <a:pt x="388277" y="74803"/>
                  </a:moveTo>
                  <a:lnTo>
                    <a:pt x="388251" y="74422"/>
                  </a:lnTo>
                  <a:lnTo>
                    <a:pt x="388137" y="75006"/>
                  </a:lnTo>
                  <a:lnTo>
                    <a:pt x="388277" y="74803"/>
                  </a:lnTo>
                  <a:close/>
                </a:path>
                <a:path w="575944" h="323214">
                  <a:moveTo>
                    <a:pt x="388480" y="70688"/>
                  </a:moveTo>
                  <a:lnTo>
                    <a:pt x="388150" y="70815"/>
                  </a:lnTo>
                  <a:lnTo>
                    <a:pt x="388162" y="70993"/>
                  </a:lnTo>
                  <a:lnTo>
                    <a:pt x="388480" y="70688"/>
                  </a:lnTo>
                  <a:close/>
                </a:path>
                <a:path w="575944" h="323214">
                  <a:moveTo>
                    <a:pt x="396836" y="75768"/>
                  </a:moveTo>
                  <a:close/>
                </a:path>
                <a:path w="575944" h="323214">
                  <a:moveTo>
                    <a:pt x="397446" y="74549"/>
                  </a:moveTo>
                  <a:lnTo>
                    <a:pt x="396709" y="74295"/>
                  </a:lnTo>
                  <a:lnTo>
                    <a:pt x="396836" y="75768"/>
                  </a:lnTo>
                  <a:lnTo>
                    <a:pt x="397446" y="74549"/>
                  </a:lnTo>
                  <a:close/>
                </a:path>
                <a:path w="575944" h="323214">
                  <a:moveTo>
                    <a:pt x="398170" y="74803"/>
                  </a:moveTo>
                  <a:lnTo>
                    <a:pt x="397649" y="74168"/>
                  </a:lnTo>
                  <a:lnTo>
                    <a:pt x="397586" y="74295"/>
                  </a:lnTo>
                  <a:lnTo>
                    <a:pt x="397497" y="74561"/>
                  </a:lnTo>
                  <a:lnTo>
                    <a:pt x="398170" y="74803"/>
                  </a:lnTo>
                  <a:close/>
                </a:path>
                <a:path w="575944" h="323214">
                  <a:moveTo>
                    <a:pt x="399262" y="92544"/>
                  </a:moveTo>
                  <a:lnTo>
                    <a:pt x="399034" y="92595"/>
                  </a:lnTo>
                  <a:lnTo>
                    <a:pt x="398145" y="93243"/>
                  </a:lnTo>
                  <a:lnTo>
                    <a:pt x="398678" y="93014"/>
                  </a:lnTo>
                  <a:lnTo>
                    <a:pt x="399262" y="92544"/>
                  </a:lnTo>
                  <a:close/>
                </a:path>
                <a:path w="575944" h="323214">
                  <a:moveTo>
                    <a:pt x="401193" y="93345"/>
                  </a:moveTo>
                  <a:lnTo>
                    <a:pt x="401142" y="92456"/>
                  </a:lnTo>
                  <a:lnTo>
                    <a:pt x="401104" y="91694"/>
                  </a:lnTo>
                  <a:lnTo>
                    <a:pt x="401078" y="91186"/>
                  </a:lnTo>
                  <a:lnTo>
                    <a:pt x="400278" y="91694"/>
                  </a:lnTo>
                  <a:lnTo>
                    <a:pt x="400151" y="91389"/>
                  </a:lnTo>
                  <a:lnTo>
                    <a:pt x="400138" y="91821"/>
                  </a:lnTo>
                  <a:lnTo>
                    <a:pt x="399262" y="92583"/>
                  </a:lnTo>
                  <a:lnTo>
                    <a:pt x="400088" y="92456"/>
                  </a:lnTo>
                  <a:lnTo>
                    <a:pt x="401193" y="93345"/>
                  </a:lnTo>
                  <a:close/>
                </a:path>
                <a:path w="575944" h="323214">
                  <a:moveTo>
                    <a:pt x="403199" y="67437"/>
                  </a:moveTo>
                  <a:lnTo>
                    <a:pt x="402920" y="67056"/>
                  </a:lnTo>
                  <a:lnTo>
                    <a:pt x="402399" y="67437"/>
                  </a:lnTo>
                  <a:lnTo>
                    <a:pt x="403199" y="67437"/>
                  </a:lnTo>
                  <a:close/>
                </a:path>
                <a:path w="575944" h="323214">
                  <a:moveTo>
                    <a:pt x="403707" y="67437"/>
                  </a:moveTo>
                  <a:lnTo>
                    <a:pt x="403199" y="67437"/>
                  </a:lnTo>
                  <a:lnTo>
                    <a:pt x="403593" y="67995"/>
                  </a:lnTo>
                  <a:lnTo>
                    <a:pt x="403707" y="67437"/>
                  </a:lnTo>
                  <a:close/>
                </a:path>
                <a:path w="575944" h="323214">
                  <a:moveTo>
                    <a:pt x="403809" y="172072"/>
                  </a:moveTo>
                  <a:lnTo>
                    <a:pt x="402818" y="170802"/>
                  </a:lnTo>
                  <a:lnTo>
                    <a:pt x="403110" y="173342"/>
                  </a:lnTo>
                  <a:lnTo>
                    <a:pt x="403809" y="172072"/>
                  </a:lnTo>
                  <a:close/>
                </a:path>
                <a:path w="575944" h="323214">
                  <a:moveTo>
                    <a:pt x="404520" y="170802"/>
                  </a:moveTo>
                  <a:lnTo>
                    <a:pt x="403809" y="172072"/>
                  </a:lnTo>
                  <a:lnTo>
                    <a:pt x="404406" y="172821"/>
                  </a:lnTo>
                  <a:lnTo>
                    <a:pt x="404520" y="170802"/>
                  </a:lnTo>
                  <a:close/>
                </a:path>
                <a:path w="575944" h="323214">
                  <a:moveTo>
                    <a:pt x="410032" y="67691"/>
                  </a:moveTo>
                  <a:lnTo>
                    <a:pt x="408647" y="67945"/>
                  </a:lnTo>
                  <a:lnTo>
                    <a:pt x="408838" y="68072"/>
                  </a:lnTo>
                  <a:lnTo>
                    <a:pt x="409498" y="68072"/>
                  </a:lnTo>
                  <a:lnTo>
                    <a:pt x="410032" y="67691"/>
                  </a:lnTo>
                  <a:close/>
                </a:path>
                <a:path w="575944" h="323214">
                  <a:moveTo>
                    <a:pt x="415848" y="90043"/>
                  </a:moveTo>
                  <a:lnTo>
                    <a:pt x="415175" y="90043"/>
                  </a:lnTo>
                  <a:lnTo>
                    <a:pt x="415848" y="90043"/>
                  </a:lnTo>
                  <a:close/>
                </a:path>
                <a:path w="575944" h="323214">
                  <a:moveTo>
                    <a:pt x="419481" y="161912"/>
                  </a:moveTo>
                  <a:lnTo>
                    <a:pt x="418465" y="156832"/>
                  </a:lnTo>
                  <a:lnTo>
                    <a:pt x="417779" y="160642"/>
                  </a:lnTo>
                  <a:lnTo>
                    <a:pt x="418414" y="160642"/>
                  </a:lnTo>
                  <a:lnTo>
                    <a:pt x="418528" y="161912"/>
                  </a:lnTo>
                  <a:lnTo>
                    <a:pt x="419481" y="161912"/>
                  </a:lnTo>
                  <a:close/>
                </a:path>
                <a:path w="575944" h="323214">
                  <a:moveTo>
                    <a:pt x="420230" y="160642"/>
                  </a:moveTo>
                  <a:lnTo>
                    <a:pt x="419798" y="160642"/>
                  </a:lnTo>
                  <a:lnTo>
                    <a:pt x="420090" y="161378"/>
                  </a:lnTo>
                  <a:lnTo>
                    <a:pt x="420230" y="160642"/>
                  </a:lnTo>
                  <a:close/>
                </a:path>
                <a:path w="575944" h="323214">
                  <a:moveTo>
                    <a:pt x="420306" y="161912"/>
                  </a:moveTo>
                  <a:lnTo>
                    <a:pt x="420090" y="161378"/>
                  </a:lnTo>
                  <a:lnTo>
                    <a:pt x="419976" y="161912"/>
                  </a:lnTo>
                  <a:lnTo>
                    <a:pt x="420306" y="161912"/>
                  </a:lnTo>
                  <a:close/>
                </a:path>
                <a:path w="575944" h="323214">
                  <a:moveTo>
                    <a:pt x="420484" y="159372"/>
                  </a:moveTo>
                  <a:lnTo>
                    <a:pt x="420230" y="160642"/>
                  </a:lnTo>
                  <a:lnTo>
                    <a:pt x="420484" y="159372"/>
                  </a:lnTo>
                  <a:close/>
                </a:path>
                <a:path w="575944" h="323214">
                  <a:moveTo>
                    <a:pt x="427609" y="156489"/>
                  </a:moveTo>
                  <a:lnTo>
                    <a:pt x="427393" y="156527"/>
                  </a:lnTo>
                  <a:lnTo>
                    <a:pt x="427278" y="156705"/>
                  </a:lnTo>
                  <a:lnTo>
                    <a:pt x="427316" y="157060"/>
                  </a:lnTo>
                  <a:lnTo>
                    <a:pt x="427609" y="156489"/>
                  </a:lnTo>
                  <a:close/>
                </a:path>
                <a:path w="575944" h="323214">
                  <a:moveTo>
                    <a:pt x="431215" y="153416"/>
                  </a:moveTo>
                  <a:lnTo>
                    <a:pt x="430834" y="153517"/>
                  </a:lnTo>
                  <a:lnTo>
                    <a:pt x="431203" y="154165"/>
                  </a:lnTo>
                  <a:lnTo>
                    <a:pt x="431215" y="153416"/>
                  </a:lnTo>
                  <a:close/>
                </a:path>
                <a:path w="575944" h="323214">
                  <a:moveTo>
                    <a:pt x="438848" y="86004"/>
                  </a:moveTo>
                  <a:lnTo>
                    <a:pt x="438238" y="85839"/>
                  </a:lnTo>
                  <a:lnTo>
                    <a:pt x="437527" y="85598"/>
                  </a:lnTo>
                  <a:lnTo>
                    <a:pt x="436943" y="86055"/>
                  </a:lnTo>
                  <a:lnTo>
                    <a:pt x="437692" y="86614"/>
                  </a:lnTo>
                  <a:lnTo>
                    <a:pt x="438302" y="86448"/>
                  </a:lnTo>
                  <a:lnTo>
                    <a:pt x="438848" y="86004"/>
                  </a:lnTo>
                  <a:close/>
                </a:path>
                <a:path w="575944" h="323214">
                  <a:moveTo>
                    <a:pt x="447471" y="71120"/>
                  </a:moveTo>
                  <a:lnTo>
                    <a:pt x="447370" y="70815"/>
                  </a:lnTo>
                  <a:lnTo>
                    <a:pt x="446468" y="69215"/>
                  </a:lnTo>
                  <a:lnTo>
                    <a:pt x="445389" y="71628"/>
                  </a:lnTo>
                  <a:lnTo>
                    <a:pt x="447471" y="71120"/>
                  </a:lnTo>
                  <a:close/>
                </a:path>
                <a:path w="575944" h="323214">
                  <a:moveTo>
                    <a:pt x="449033" y="70739"/>
                  </a:moveTo>
                  <a:lnTo>
                    <a:pt x="447535" y="71107"/>
                  </a:lnTo>
                  <a:lnTo>
                    <a:pt x="448424" y="72669"/>
                  </a:lnTo>
                  <a:lnTo>
                    <a:pt x="449033" y="70739"/>
                  </a:lnTo>
                  <a:close/>
                </a:path>
                <a:path w="575944" h="323214">
                  <a:moveTo>
                    <a:pt x="450062" y="67144"/>
                  </a:moveTo>
                  <a:lnTo>
                    <a:pt x="448144" y="68224"/>
                  </a:lnTo>
                  <a:lnTo>
                    <a:pt x="449567" y="67564"/>
                  </a:lnTo>
                  <a:lnTo>
                    <a:pt x="450062" y="67144"/>
                  </a:lnTo>
                  <a:close/>
                </a:path>
                <a:path w="575944" h="323214">
                  <a:moveTo>
                    <a:pt x="459740" y="144132"/>
                  </a:moveTo>
                  <a:close/>
                </a:path>
                <a:path w="575944" h="323214">
                  <a:moveTo>
                    <a:pt x="463296" y="87630"/>
                  </a:moveTo>
                  <a:lnTo>
                    <a:pt x="459536" y="84963"/>
                  </a:lnTo>
                  <a:lnTo>
                    <a:pt x="459663" y="85293"/>
                  </a:lnTo>
                  <a:lnTo>
                    <a:pt x="458000" y="86169"/>
                  </a:lnTo>
                  <a:lnTo>
                    <a:pt x="459282" y="87757"/>
                  </a:lnTo>
                  <a:lnTo>
                    <a:pt x="459676" y="85331"/>
                  </a:lnTo>
                  <a:lnTo>
                    <a:pt x="460781" y="88138"/>
                  </a:lnTo>
                  <a:lnTo>
                    <a:pt x="463296" y="87630"/>
                  </a:lnTo>
                  <a:close/>
                </a:path>
                <a:path w="575944" h="323214">
                  <a:moveTo>
                    <a:pt x="467220" y="163182"/>
                  </a:moveTo>
                  <a:lnTo>
                    <a:pt x="419735" y="163182"/>
                  </a:lnTo>
                  <a:lnTo>
                    <a:pt x="418795" y="163182"/>
                  </a:lnTo>
                  <a:lnTo>
                    <a:pt x="414439" y="163182"/>
                  </a:lnTo>
                  <a:lnTo>
                    <a:pt x="413042" y="164452"/>
                  </a:lnTo>
                  <a:lnTo>
                    <a:pt x="412343" y="161912"/>
                  </a:lnTo>
                  <a:lnTo>
                    <a:pt x="408876" y="163182"/>
                  </a:lnTo>
                  <a:lnTo>
                    <a:pt x="406069" y="166992"/>
                  </a:lnTo>
                  <a:lnTo>
                    <a:pt x="402450" y="168262"/>
                  </a:lnTo>
                  <a:lnTo>
                    <a:pt x="404215" y="169532"/>
                  </a:lnTo>
                  <a:lnTo>
                    <a:pt x="405701" y="172072"/>
                  </a:lnTo>
                  <a:lnTo>
                    <a:pt x="404812" y="173342"/>
                  </a:lnTo>
                  <a:lnTo>
                    <a:pt x="404406" y="172821"/>
                  </a:lnTo>
                  <a:lnTo>
                    <a:pt x="404304" y="174612"/>
                  </a:lnTo>
                  <a:lnTo>
                    <a:pt x="402767" y="174612"/>
                  </a:lnTo>
                  <a:lnTo>
                    <a:pt x="401993" y="172072"/>
                  </a:lnTo>
                  <a:lnTo>
                    <a:pt x="401612" y="170802"/>
                  </a:lnTo>
                  <a:lnTo>
                    <a:pt x="401853" y="169532"/>
                  </a:lnTo>
                  <a:lnTo>
                    <a:pt x="400773" y="172072"/>
                  </a:lnTo>
                  <a:lnTo>
                    <a:pt x="400202" y="170802"/>
                  </a:lnTo>
                  <a:lnTo>
                    <a:pt x="400342" y="170802"/>
                  </a:lnTo>
                  <a:lnTo>
                    <a:pt x="399834" y="169532"/>
                  </a:lnTo>
                  <a:lnTo>
                    <a:pt x="400138" y="170802"/>
                  </a:lnTo>
                  <a:lnTo>
                    <a:pt x="395439" y="166992"/>
                  </a:lnTo>
                  <a:lnTo>
                    <a:pt x="396163" y="170802"/>
                  </a:lnTo>
                  <a:lnTo>
                    <a:pt x="395592" y="170802"/>
                  </a:lnTo>
                  <a:lnTo>
                    <a:pt x="391985" y="172072"/>
                  </a:lnTo>
                  <a:lnTo>
                    <a:pt x="390880" y="174612"/>
                  </a:lnTo>
                  <a:lnTo>
                    <a:pt x="388023" y="175882"/>
                  </a:lnTo>
                  <a:lnTo>
                    <a:pt x="389318" y="178422"/>
                  </a:lnTo>
                  <a:lnTo>
                    <a:pt x="387870" y="178422"/>
                  </a:lnTo>
                  <a:lnTo>
                    <a:pt x="388073" y="180962"/>
                  </a:lnTo>
                  <a:lnTo>
                    <a:pt x="381990" y="180962"/>
                  </a:lnTo>
                  <a:lnTo>
                    <a:pt x="379488" y="182232"/>
                  </a:lnTo>
                  <a:lnTo>
                    <a:pt x="378294" y="184772"/>
                  </a:lnTo>
                  <a:lnTo>
                    <a:pt x="378688" y="184772"/>
                  </a:lnTo>
                  <a:lnTo>
                    <a:pt x="380072" y="184772"/>
                  </a:lnTo>
                  <a:lnTo>
                    <a:pt x="380022" y="186042"/>
                  </a:lnTo>
                  <a:lnTo>
                    <a:pt x="378688" y="184772"/>
                  </a:lnTo>
                  <a:lnTo>
                    <a:pt x="376186" y="186042"/>
                  </a:lnTo>
                  <a:lnTo>
                    <a:pt x="376682" y="183502"/>
                  </a:lnTo>
                  <a:lnTo>
                    <a:pt x="372897" y="186042"/>
                  </a:lnTo>
                  <a:lnTo>
                    <a:pt x="369887" y="189852"/>
                  </a:lnTo>
                  <a:lnTo>
                    <a:pt x="370814" y="191122"/>
                  </a:lnTo>
                  <a:lnTo>
                    <a:pt x="371665" y="191122"/>
                  </a:lnTo>
                  <a:lnTo>
                    <a:pt x="371132" y="192392"/>
                  </a:lnTo>
                  <a:lnTo>
                    <a:pt x="369519" y="191122"/>
                  </a:lnTo>
                  <a:lnTo>
                    <a:pt x="369074" y="189953"/>
                  </a:lnTo>
                  <a:lnTo>
                    <a:pt x="366420" y="196202"/>
                  </a:lnTo>
                  <a:lnTo>
                    <a:pt x="355320" y="188582"/>
                  </a:lnTo>
                  <a:lnTo>
                    <a:pt x="354203" y="194932"/>
                  </a:lnTo>
                  <a:lnTo>
                    <a:pt x="351840" y="198742"/>
                  </a:lnTo>
                  <a:lnTo>
                    <a:pt x="349923" y="198742"/>
                  </a:lnTo>
                  <a:lnTo>
                    <a:pt x="351980" y="196202"/>
                  </a:lnTo>
                  <a:lnTo>
                    <a:pt x="349986" y="196202"/>
                  </a:lnTo>
                  <a:lnTo>
                    <a:pt x="347941" y="201282"/>
                  </a:lnTo>
                  <a:lnTo>
                    <a:pt x="343382" y="198742"/>
                  </a:lnTo>
                  <a:lnTo>
                    <a:pt x="341363" y="202552"/>
                  </a:lnTo>
                  <a:lnTo>
                    <a:pt x="335407" y="196202"/>
                  </a:lnTo>
                  <a:lnTo>
                    <a:pt x="332803" y="206565"/>
                  </a:lnTo>
                  <a:lnTo>
                    <a:pt x="376085" y="206565"/>
                  </a:lnTo>
                  <a:lnTo>
                    <a:pt x="376135" y="206362"/>
                  </a:lnTo>
                  <a:lnTo>
                    <a:pt x="380631" y="207632"/>
                  </a:lnTo>
                  <a:lnTo>
                    <a:pt x="381038" y="210172"/>
                  </a:lnTo>
                  <a:lnTo>
                    <a:pt x="381571" y="208902"/>
                  </a:lnTo>
                  <a:lnTo>
                    <a:pt x="381012" y="206362"/>
                  </a:lnTo>
                  <a:lnTo>
                    <a:pt x="382651" y="207632"/>
                  </a:lnTo>
                  <a:lnTo>
                    <a:pt x="382879" y="207632"/>
                  </a:lnTo>
                  <a:lnTo>
                    <a:pt x="383044" y="208902"/>
                  </a:lnTo>
                  <a:lnTo>
                    <a:pt x="383425" y="208902"/>
                  </a:lnTo>
                  <a:lnTo>
                    <a:pt x="383921" y="206362"/>
                  </a:lnTo>
                  <a:lnTo>
                    <a:pt x="384162" y="205092"/>
                  </a:lnTo>
                  <a:lnTo>
                    <a:pt x="385546" y="205092"/>
                  </a:lnTo>
                  <a:lnTo>
                    <a:pt x="385508" y="207632"/>
                  </a:lnTo>
                  <a:lnTo>
                    <a:pt x="390296" y="207632"/>
                  </a:lnTo>
                  <a:lnTo>
                    <a:pt x="389991" y="205092"/>
                  </a:lnTo>
                  <a:lnTo>
                    <a:pt x="389674" y="202552"/>
                  </a:lnTo>
                  <a:lnTo>
                    <a:pt x="389509" y="201282"/>
                  </a:lnTo>
                  <a:lnTo>
                    <a:pt x="392252" y="198742"/>
                  </a:lnTo>
                  <a:lnTo>
                    <a:pt x="394347" y="202552"/>
                  </a:lnTo>
                  <a:lnTo>
                    <a:pt x="400177" y="202552"/>
                  </a:lnTo>
                  <a:lnTo>
                    <a:pt x="404914" y="201282"/>
                  </a:lnTo>
                  <a:lnTo>
                    <a:pt x="405815" y="196202"/>
                  </a:lnTo>
                  <a:lnTo>
                    <a:pt x="406031" y="194932"/>
                  </a:lnTo>
                  <a:lnTo>
                    <a:pt x="408241" y="192392"/>
                  </a:lnTo>
                  <a:lnTo>
                    <a:pt x="409333" y="191122"/>
                  </a:lnTo>
                  <a:lnTo>
                    <a:pt x="414210" y="194932"/>
                  </a:lnTo>
                  <a:lnTo>
                    <a:pt x="419023" y="188582"/>
                  </a:lnTo>
                  <a:lnTo>
                    <a:pt x="423443" y="188582"/>
                  </a:lnTo>
                  <a:lnTo>
                    <a:pt x="422884" y="186042"/>
                  </a:lnTo>
                  <a:lnTo>
                    <a:pt x="423405" y="184772"/>
                  </a:lnTo>
                  <a:lnTo>
                    <a:pt x="424802" y="184772"/>
                  </a:lnTo>
                  <a:lnTo>
                    <a:pt x="424561" y="180962"/>
                  </a:lnTo>
                  <a:lnTo>
                    <a:pt x="426389" y="184772"/>
                  </a:lnTo>
                  <a:lnTo>
                    <a:pt x="426021" y="184772"/>
                  </a:lnTo>
                  <a:lnTo>
                    <a:pt x="428675" y="188582"/>
                  </a:lnTo>
                  <a:lnTo>
                    <a:pt x="430149" y="186042"/>
                  </a:lnTo>
                  <a:lnTo>
                    <a:pt x="431749" y="184772"/>
                  </a:lnTo>
                  <a:lnTo>
                    <a:pt x="429399" y="179692"/>
                  </a:lnTo>
                  <a:lnTo>
                    <a:pt x="434225" y="180962"/>
                  </a:lnTo>
                  <a:lnTo>
                    <a:pt x="435927" y="179692"/>
                  </a:lnTo>
                  <a:lnTo>
                    <a:pt x="437629" y="178422"/>
                  </a:lnTo>
                  <a:lnTo>
                    <a:pt x="440613" y="175882"/>
                  </a:lnTo>
                  <a:lnTo>
                    <a:pt x="444207" y="177152"/>
                  </a:lnTo>
                  <a:lnTo>
                    <a:pt x="444512" y="175882"/>
                  </a:lnTo>
                  <a:lnTo>
                    <a:pt x="445731" y="174612"/>
                  </a:lnTo>
                  <a:lnTo>
                    <a:pt x="446036" y="173342"/>
                  </a:lnTo>
                  <a:lnTo>
                    <a:pt x="447408" y="175882"/>
                  </a:lnTo>
                  <a:lnTo>
                    <a:pt x="452018" y="174612"/>
                  </a:lnTo>
                  <a:lnTo>
                    <a:pt x="454977" y="172072"/>
                  </a:lnTo>
                  <a:lnTo>
                    <a:pt x="455320" y="174612"/>
                  </a:lnTo>
                  <a:lnTo>
                    <a:pt x="457288" y="173342"/>
                  </a:lnTo>
                  <a:lnTo>
                    <a:pt x="456666" y="172072"/>
                  </a:lnTo>
                  <a:lnTo>
                    <a:pt x="453567" y="165722"/>
                  </a:lnTo>
                  <a:lnTo>
                    <a:pt x="455193" y="164452"/>
                  </a:lnTo>
                  <a:lnTo>
                    <a:pt x="457860" y="168262"/>
                  </a:lnTo>
                  <a:lnTo>
                    <a:pt x="461086" y="165722"/>
                  </a:lnTo>
                  <a:lnTo>
                    <a:pt x="466280" y="166992"/>
                  </a:lnTo>
                  <a:lnTo>
                    <a:pt x="466598" y="165722"/>
                  </a:lnTo>
                  <a:lnTo>
                    <a:pt x="467220" y="163182"/>
                  </a:lnTo>
                  <a:close/>
                </a:path>
                <a:path w="575944" h="323214">
                  <a:moveTo>
                    <a:pt x="468337" y="164452"/>
                  </a:moveTo>
                  <a:lnTo>
                    <a:pt x="468249" y="164172"/>
                  </a:lnTo>
                  <a:lnTo>
                    <a:pt x="467893" y="164452"/>
                  </a:lnTo>
                  <a:lnTo>
                    <a:pt x="468337" y="164452"/>
                  </a:lnTo>
                  <a:close/>
                </a:path>
                <a:path w="575944" h="323214">
                  <a:moveTo>
                    <a:pt x="469455" y="69951"/>
                  </a:moveTo>
                  <a:lnTo>
                    <a:pt x="469442" y="68935"/>
                  </a:lnTo>
                  <a:lnTo>
                    <a:pt x="468274" y="69392"/>
                  </a:lnTo>
                  <a:lnTo>
                    <a:pt x="469455" y="69951"/>
                  </a:lnTo>
                  <a:close/>
                </a:path>
                <a:path w="575944" h="323214">
                  <a:moveTo>
                    <a:pt x="471233" y="132702"/>
                  </a:moveTo>
                  <a:close/>
                </a:path>
                <a:path w="575944" h="323214">
                  <a:moveTo>
                    <a:pt x="473252" y="132702"/>
                  </a:moveTo>
                  <a:lnTo>
                    <a:pt x="472300" y="131432"/>
                  </a:lnTo>
                  <a:lnTo>
                    <a:pt x="470319" y="130162"/>
                  </a:lnTo>
                  <a:lnTo>
                    <a:pt x="473252" y="132702"/>
                  </a:lnTo>
                  <a:close/>
                </a:path>
                <a:path w="575944" h="323214">
                  <a:moveTo>
                    <a:pt x="502754" y="138214"/>
                  </a:moveTo>
                  <a:lnTo>
                    <a:pt x="502488" y="138087"/>
                  </a:lnTo>
                  <a:lnTo>
                    <a:pt x="502259" y="137960"/>
                  </a:lnTo>
                  <a:lnTo>
                    <a:pt x="502056" y="137845"/>
                  </a:lnTo>
                  <a:lnTo>
                    <a:pt x="502323" y="138760"/>
                  </a:lnTo>
                  <a:lnTo>
                    <a:pt x="502615" y="138544"/>
                  </a:lnTo>
                  <a:lnTo>
                    <a:pt x="502653" y="138303"/>
                  </a:lnTo>
                  <a:close/>
                </a:path>
                <a:path w="575944" h="323214">
                  <a:moveTo>
                    <a:pt x="503389" y="137782"/>
                  </a:moveTo>
                  <a:lnTo>
                    <a:pt x="503148" y="137782"/>
                  </a:lnTo>
                  <a:lnTo>
                    <a:pt x="503339" y="137998"/>
                  </a:lnTo>
                  <a:lnTo>
                    <a:pt x="503389" y="137782"/>
                  </a:lnTo>
                  <a:close/>
                </a:path>
                <a:path w="575944" h="323214">
                  <a:moveTo>
                    <a:pt x="503631" y="73533"/>
                  </a:moveTo>
                  <a:lnTo>
                    <a:pt x="503478" y="73037"/>
                  </a:lnTo>
                  <a:lnTo>
                    <a:pt x="503428" y="73507"/>
                  </a:lnTo>
                  <a:lnTo>
                    <a:pt x="503631" y="73533"/>
                  </a:lnTo>
                  <a:close/>
                </a:path>
                <a:path w="575944" h="323214">
                  <a:moveTo>
                    <a:pt x="504101" y="71374"/>
                  </a:moveTo>
                  <a:lnTo>
                    <a:pt x="502805" y="70561"/>
                  </a:lnTo>
                  <a:lnTo>
                    <a:pt x="502869" y="71107"/>
                  </a:lnTo>
                  <a:lnTo>
                    <a:pt x="503478" y="73037"/>
                  </a:lnTo>
                  <a:lnTo>
                    <a:pt x="504101" y="71374"/>
                  </a:lnTo>
                  <a:close/>
                </a:path>
                <a:path w="575944" h="323214">
                  <a:moveTo>
                    <a:pt x="504228" y="73545"/>
                  </a:moveTo>
                  <a:lnTo>
                    <a:pt x="503948" y="73787"/>
                  </a:lnTo>
                  <a:lnTo>
                    <a:pt x="503859" y="74295"/>
                  </a:lnTo>
                  <a:lnTo>
                    <a:pt x="504228" y="73545"/>
                  </a:lnTo>
                  <a:close/>
                </a:path>
                <a:path w="575944" h="323214">
                  <a:moveTo>
                    <a:pt x="504545" y="73279"/>
                  </a:moveTo>
                  <a:lnTo>
                    <a:pt x="504304" y="73406"/>
                  </a:lnTo>
                  <a:lnTo>
                    <a:pt x="504228" y="73545"/>
                  </a:lnTo>
                  <a:lnTo>
                    <a:pt x="504545" y="73279"/>
                  </a:lnTo>
                  <a:close/>
                </a:path>
                <a:path w="575944" h="323214">
                  <a:moveTo>
                    <a:pt x="516331" y="130162"/>
                  </a:moveTo>
                  <a:lnTo>
                    <a:pt x="515747" y="130162"/>
                  </a:lnTo>
                  <a:lnTo>
                    <a:pt x="515924" y="131432"/>
                  </a:lnTo>
                  <a:lnTo>
                    <a:pt x="516331" y="130162"/>
                  </a:lnTo>
                  <a:close/>
                </a:path>
                <a:path w="575944" h="323214">
                  <a:moveTo>
                    <a:pt x="516470" y="130162"/>
                  </a:moveTo>
                  <a:lnTo>
                    <a:pt x="516382" y="129997"/>
                  </a:lnTo>
                  <a:lnTo>
                    <a:pt x="516331" y="130162"/>
                  </a:lnTo>
                  <a:lnTo>
                    <a:pt x="516470" y="130162"/>
                  </a:lnTo>
                  <a:close/>
                </a:path>
                <a:path w="575944" h="323214">
                  <a:moveTo>
                    <a:pt x="517093" y="80314"/>
                  </a:moveTo>
                  <a:lnTo>
                    <a:pt x="517042" y="80137"/>
                  </a:lnTo>
                  <a:lnTo>
                    <a:pt x="516877" y="79883"/>
                  </a:lnTo>
                  <a:lnTo>
                    <a:pt x="516661" y="79629"/>
                  </a:lnTo>
                  <a:lnTo>
                    <a:pt x="516750" y="79870"/>
                  </a:lnTo>
                  <a:lnTo>
                    <a:pt x="516864" y="80124"/>
                  </a:lnTo>
                  <a:lnTo>
                    <a:pt x="517093" y="80314"/>
                  </a:lnTo>
                  <a:close/>
                </a:path>
                <a:path w="575944" h="323214">
                  <a:moveTo>
                    <a:pt x="517512" y="110274"/>
                  </a:moveTo>
                  <a:lnTo>
                    <a:pt x="516432" y="109842"/>
                  </a:lnTo>
                  <a:lnTo>
                    <a:pt x="517359" y="110705"/>
                  </a:lnTo>
                  <a:lnTo>
                    <a:pt x="517512" y="110274"/>
                  </a:lnTo>
                  <a:close/>
                </a:path>
                <a:path w="575944" h="323214">
                  <a:moveTo>
                    <a:pt x="518198" y="106984"/>
                  </a:moveTo>
                  <a:lnTo>
                    <a:pt x="516839" y="105384"/>
                  </a:lnTo>
                  <a:lnTo>
                    <a:pt x="518096" y="103619"/>
                  </a:lnTo>
                  <a:lnTo>
                    <a:pt x="516178" y="105181"/>
                  </a:lnTo>
                  <a:lnTo>
                    <a:pt x="516890" y="105689"/>
                  </a:lnTo>
                  <a:lnTo>
                    <a:pt x="517563" y="106324"/>
                  </a:lnTo>
                  <a:lnTo>
                    <a:pt x="518198" y="106984"/>
                  </a:lnTo>
                  <a:close/>
                </a:path>
                <a:path w="575944" h="323214">
                  <a:moveTo>
                    <a:pt x="518452" y="107518"/>
                  </a:moveTo>
                  <a:lnTo>
                    <a:pt x="518414" y="107302"/>
                  </a:lnTo>
                  <a:lnTo>
                    <a:pt x="518223" y="107302"/>
                  </a:lnTo>
                  <a:lnTo>
                    <a:pt x="518452" y="107518"/>
                  </a:lnTo>
                  <a:close/>
                </a:path>
                <a:path w="575944" h="323214">
                  <a:moveTo>
                    <a:pt x="518972" y="108572"/>
                  </a:moveTo>
                  <a:lnTo>
                    <a:pt x="518909" y="107950"/>
                  </a:lnTo>
                  <a:lnTo>
                    <a:pt x="518452" y="107518"/>
                  </a:lnTo>
                  <a:lnTo>
                    <a:pt x="518668" y="108572"/>
                  </a:lnTo>
                  <a:lnTo>
                    <a:pt x="518972" y="108572"/>
                  </a:lnTo>
                  <a:close/>
                </a:path>
                <a:path w="575944" h="323214">
                  <a:moveTo>
                    <a:pt x="519645" y="111112"/>
                  </a:moveTo>
                  <a:lnTo>
                    <a:pt x="518883" y="109842"/>
                  </a:lnTo>
                  <a:lnTo>
                    <a:pt x="518020" y="109842"/>
                  </a:lnTo>
                  <a:lnTo>
                    <a:pt x="517664" y="109842"/>
                  </a:lnTo>
                  <a:lnTo>
                    <a:pt x="517512" y="110274"/>
                  </a:lnTo>
                  <a:lnTo>
                    <a:pt x="519645" y="111112"/>
                  </a:lnTo>
                  <a:close/>
                </a:path>
                <a:path w="575944" h="323214">
                  <a:moveTo>
                    <a:pt x="525589" y="93332"/>
                  </a:moveTo>
                  <a:lnTo>
                    <a:pt x="523951" y="94602"/>
                  </a:lnTo>
                  <a:lnTo>
                    <a:pt x="525335" y="95694"/>
                  </a:lnTo>
                  <a:lnTo>
                    <a:pt x="525589" y="93332"/>
                  </a:lnTo>
                  <a:close/>
                </a:path>
                <a:path w="575944" h="323214">
                  <a:moveTo>
                    <a:pt x="527062" y="97053"/>
                  </a:moveTo>
                  <a:lnTo>
                    <a:pt x="525335" y="95694"/>
                  </a:lnTo>
                  <a:lnTo>
                    <a:pt x="525310" y="95872"/>
                  </a:lnTo>
                  <a:lnTo>
                    <a:pt x="527037" y="97142"/>
                  </a:lnTo>
                  <a:close/>
                </a:path>
                <a:path w="575944" h="323214">
                  <a:moveTo>
                    <a:pt x="534492" y="76847"/>
                  </a:moveTo>
                  <a:close/>
                </a:path>
                <a:path w="575944" h="323214">
                  <a:moveTo>
                    <a:pt x="535228" y="64160"/>
                  </a:moveTo>
                  <a:lnTo>
                    <a:pt x="533527" y="63246"/>
                  </a:lnTo>
                  <a:lnTo>
                    <a:pt x="533527" y="62598"/>
                  </a:lnTo>
                  <a:lnTo>
                    <a:pt x="532485" y="64046"/>
                  </a:lnTo>
                  <a:lnTo>
                    <a:pt x="533768" y="64884"/>
                  </a:lnTo>
                  <a:lnTo>
                    <a:pt x="535228" y="64160"/>
                  </a:lnTo>
                  <a:close/>
                </a:path>
                <a:path w="575944" h="323214">
                  <a:moveTo>
                    <a:pt x="538835" y="88252"/>
                  </a:moveTo>
                  <a:lnTo>
                    <a:pt x="538518" y="88252"/>
                  </a:lnTo>
                  <a:lnTo>
                    <a:pt x="538607" y="88493"/>
                  </a:lnTo>
                  <a:lnTo>
                    <a:pt x="538835" y="88252"/>
                  </a:lnTo>
                  <a:close/>
                </a:path>
                <a:path w="575944" h="323214">
                  <a:moveTo>
                    <a:pt x="542734" y="68326"/>
                  </a:moveTo>
                  <a:lnTo>
                    <a:pt x="541286" y="68834"/>
                  </a:lnTo>
                  <a:lnTo>
                    <a:pt x="541185" y="69342"/>
                  </a:lnTo>
                  <a:lnTo>
                    <a:pt x="541286" y="69773"/>
                  </a:lnTo>
                  <a:lnTo>
                    <a:pt x="542734" y="68326"/>
                  </a:lnTo>
                  <a:close/>
                </a:path>
                <a:path w="575944" h="323214">
                  <a:moveTo>
                    <a:pt x="544207" y="79209"/>
                  </a:moveTo>
                  <a:lnTo>
                    <a:pt x="544195" y="78105"/>
                  </a:lnTo>
                  <a:lnTo>
                    <a:pt x="543623" y="78613"/>
                  </a:lnTo>
                  <a:lnTo>
                    <a:pt x="543560" y="78994"/>
                  </a:lnTo>
                  <a:lnTo>
                    <a:pt x="544207" y="79209"/>
                  </a:lnTo>
                  <a:close/>
                </a:path>
                <a:path w="575944" h="323214">
                  <a:moveTo>
                    <a:pt x="545592" y="62928"/>
                  </a:moveTo>
                  <a:lnTo>
                    <a:pt x="541489" y="60032"/>
                  </a:lnTo>
                  <a:lnTo>
                    <a:pt x="544652" y="63258"/>
                  </a:lnTo>
                  <a:lnTo>
                    <a:pt x="545592" y="62928"/>
                  </a:lnTo>
                  <a:close/>
                </a:path>
                <a:path w="575944" h="323214">
                  <a:moveTo>
                    <a:pt x="545858" y="65849"/>
                  </a:moveTo>
                  <a:lnTo>
                    <a:pt x="545553" y="65354"/>
                  </a:lnTo>
                  <a:lnTo>
                    <a:pt x="542874" y="65379"/>
                  </a:lnTo>
                  <a:lnTo>
                    <a:pt x="545858" y="65849"/>
                  </a:lnTo>
                  <a:close/>
                </a:path>
                <a:path w="575944" h="323214">
                  <a:moveTo>
                    <a:pt x="546239" y="77978"/>
                  </a:moveTo>
                  <a:lnTo>
                    <a:pt x="546074" y="77724"/>
                  </a:lnTo>
                  <a:lnTo>
                    <a:pt x="545922" y="77571"/>
                  </a:lnTo>
                  <a:lnTo>
                    <a:pt x="545998" y="77787"/>
                  </a:lnTo>
                  <a:lnTo>
                    <a:pt x="546239" y="77978"/>
                  </a:lnTo>
                  <a:close/>
                </a:path>
                <a:path w="575944" h="323214">
                  <a:moveTo>
                    <a:pt x="546696" y="65354"/>
                  </a:moveTo>
                  <a:lnTo>
                    <a:pt x="544652" y="63258"/>
                  </a:lnTo>
                  <a:lnTo>
                    <a:pt x="544322" y="63373"/>
                  </a:lnTo>
                  <a:lnTo>
                    <a:pt x="545553" y="65354"/>
                  </a:lnTo>
                  <a:lnTo>
                    <a:pt x="546696" y="65354"/>
                  </a:lnTo>
                  <a:close/>
                </a:path>
                <a:path w="575944" h="323214">
                  <a:moveTo>
                    <a:pt x="547535" y="67475"/>
                  </a:moveTo>
                  <a:lnTo>
                    <a:pt x="547154" y="67437"/>
                  </a:lnTo>
                  <a:lnTo>
                    <a:pt x="547128" y="66040"/>
                  </a:lnTo>
                  <a:lnTo>
                    <a:pt x="545922" y="68453"/>
                  </a:lnTo>
                  <a:lnTo>
                    <a:pt x="547535" y="67475"/>
                  </a:lnTo>
                  <a:close/>
                </a:path>
                <a:path w="575944" h="323214">
                  <a:moveTo>
                    <a:pt x="549719" y="67475"/>
                  </a:moveTo>
                  <a:lnTo>
                    <a:pt x="548360" y="64262"/>
                  </a:lnTo>
                  <a:lnTo>
                    <a:pt x="548424" y="67475"/>
                  </a:lnTo>
                  <a:lnTo>
                    <a:pt x="549719" y="67475"/>
                  </a:lnTo>
                  <a:close/>
                </a:path>
                <a:path w="575944" h="323214">
                  <a:moveTo>
                    <a:pt x="565823" y="84442"/>
                  </a:moveTo>
                  <a:lnTo>
                    <a:pt x="565111" y="83947"/>
                  </a:lnTo>
                  <a:lnTo>
                    <a:pt x="565619" y="84442"/>
                  </a:lnTo>
                  <a:lnTo>
                    <a:pt x="565823" y="84442"/>
                  </a:lnTo>
                  <a:close/>
                </a:path>
                <a:path w="575944" h="323214">
                  <a:moveTo>
                    <a:pt x="574027" y="68834"/>
                  </a:moveTo>
                  <a:lnTo>
                    <a:pt x="574001" y="68199"/>
                  </a:lnTo>
                  <a:lnTo>
                    <a:pt x="573366" y="68453"/>
                  </a:lnTo>
                  <a:lnTo>
                    <a:pt x="574027" y="68834"/>
                  </a:lnTo>
                  <a:close/>
                </a:path>
                <a:path w="575944" h="323214">
                  <a:moveTo>
                    <a:pt x="574535" y="74879"/>
                  </a:moveTo>
                  <a:lnTo>
                    <a:pt x="574484" y="74688"/>
                  </a:lnTo>
                  <a:lnTo>
                    <a:pt x="574484" y="74523"/>
                  </a:lnTo>
                  <a:lnTo>
                    <a:pt x="574090" y="74828"/>
                  </a:lnTo>
                  <a:lnTo>
                    <a:pt x="574535" y="74879"/>
                  </a:lnTo>
                  <a:close/>
                </a:path>
                <a:path w="575944" h="323214">
                  <a:moveTo>
                    <a:pt x="574687" y="69215"/>
                  </a:moveTo>
                  <a:lnTo>
                    <a:pt x="574027" y="68834"/>
                  </a:lnTo>
                  <a:lnTo>
                    <a:pt x="574065" y="70815"/>
                  </a:lnTo>
                  <a:lnTo>
                    <a:pt x="573646" y="71501"/>
                  </a:lnTo>
                  <a:lnTo>
                    <a:pt x="573049" y="72732"/>
                  </a:lnTo>
                  <a:lnTo>
                    <a:pt x="574598" y="72009"/>
                  </a:lnTo>
                  <a:lnTo>
                    <a:pt x="574687" y="69215"/>
                  </a:lnTo>
                  <a:close/>
                </a:path>
                <a:path w="575944" h="323214">
                  <a:moveTo>
                    <a:pt x="574890" y="73990"/>
                  </a:moveTo>
                  <a:lnTo>
                    <a:pt x="574687" y="74015"/>
                  </a:lnTo>
                  <a:lnTo>
                    <a:pt x="574509" y="74079"/>
                  </a:lnTo>
                  <a:lnTo>
                    <a:pt x="574497" y="74409"/>
                  </a:lnTo>
                  <a:lnTo>
                    <a:pt x="574890" y="73990"/>
                  </a:lnTo>
                  <a:close/>
                </a:path>
                <a:path w="575944" h="323214">
                  <a:moveTo>
                    <a:pt x="574916" y="78092"/>
                  </a:moveTo>
                  <a:lnTo>
                    <a:pt x="572858" y="73126"/>
                  </a:lnTo>
                  <a:lnTo>
                    <a:pt x="573049" y="72732"/>
                  </a:lnTo>
                  <a:lnTo>
                    <a:pt x="572452" y="73012"/>
                  </a:lnTo>
                  <a:lnTo>
                    <a:pt x="572122" y="73012"/>
                  </a:lnTo>
                  <a:lnTo>
                    <a:pt x="572033" y="72517"/>
                  </a:lnTo>
                  <a:lnTo>
                    <a:pt x="571817" y="72009"/>
                  </a:lnTo>
                  <a:lnTo>
                    <a:pt x="571322" y="72478"/>
                  </a:lnTo>
                  <a:lnTo>
                    <a:pt x="571322" y="73660"/>
                  </a:lnTo>
                  <a:lnTo>
                    <a:pt x="571131" y="74282"/>
                  </a:lnTo>
                  <a:lnTo>
                    <a:pt x="570420" y="74282"/>
                  </a:lnTo>
                  <a:lnTo>
                    <a:pt x="571322" y="73660"/>
                  </a:lnTo>
                  <a:lnTo>
                    <a:pt x="571322" y="72478"/>
                  </a:lnTo>
                  <a:lnTo>
                    <a:pt x="570636" y="73101"/>
                  </a:lnTo>
                  <a:lnTo>
                    <a:pt x="570547" y="73279"/>
                  </a:lnTo>
                  <a:lnTo>
                    <a:pt x="570255" y="74282"/>
                  </a:lnTo>
                  <a:lnTo>
                    <a:pt x="569810" y="74282"/>
                  </a:lnTo>
                  <a:lnTo>
                    <a:pt x="568655" y="73279"/>
                  </a:lnTo>
                  <a:lnTo>
                    <a:pt x="569442" y="71894"/>
                  </a:lnTo>
                  <a:lnTo>
                    <a:pt x="569734" y="72059"/>
                  </a:lnTo>
                  <a:lnTo>
                    <a:pt x="569468" y="71843"/>
                  </a:lnTo>
                  <a:lnTo>
                    <a:pt x="569595" y="71628"/>
                  </a:lnTo>
                  <a:lnTo>
                    <a:pt x="569709" y="71462"/>
                  </a:lnTo>
                  <a:lnTo>
                    <a:pt x="571093" y="70358"/>
                  </a:lnTo>
                  <a:lnTo>
                    <a:pt x="571817" y="72009"/>
                  </a:lnTo>
                  <a:lnTo>
                    <a:pt x="571309" y="70688"/>
                  </a:lnTo>
                  <a:lnTo>
                    <a:pt x="571233" y="70358"/>
                  </a:lnTo>
                  <a:lnTo>
                    <a:pt x="571080" y="69723"/>
                  </a:lnTo>
                  <a:lnTo>
                    <a:pt x="572020" y="68897"/>
                  </a:lnTo>
                  <a:lnTo>
                    <a:pt x="571906" y="68326"/>
                  </a:lnTo>
                  <a:lnTo>
                    <a:pt x="569937" y="63119"/>
                  </a:lnTo>
                  <a:lnTo>
                    <a:pt x="567702" y="70612"/>
                  </a:lnTo>
                  <a:lnTo>
                    <a:pt x="567626" y="71323"/>
                  </a:lnTo>
                  <a:lnTo>
                    <a:pt x="566496" y="70612"/>
                  </a:lnTo>
                  <a:lnTo>
                    <a:pt x="567690" y="70612"/>
                  </a:lnTo>
                  <a:lnTo>
                    <a:pt x="565708" y="69342"/>
                  </a:lnTo>
                  <a:lnTo>
                    <a:pt x="566000" y="70307"/>
                  </a:lnTo>
                  <a:lnTo>
                    <a:pt x="565378" y="69926"/>
                  </a:lnTo>
                  <a:lnTo>
                    <a:pt x="565594" y="66167"/>
                  </a:lnTo>
                  <a:lnTo>
                    <a:pt x="564235" y="69202"/>
                  </a:lnTo>
                  <a:lnTo>
                    <a:pt x="562737" y="67754"/>
                  </a:lnTo>
                  <a:lnTo>
                    <a:pt x="562432" y="66675"/>
                  </a:lnTo>
                  <a:lnTo>
                    <a:pt x="563448" y="65913"/>
                  </a:lnTo>
                  <a:lnTo>
                    <a:pt x="561479" y="64008"/>
                  </a:lnTo>
                  <a:lnTo>
                    <a:pt x="562140" y="67170"/>
                  </a:lnTo>
                  <a:lnTo>
                    <a:pt x="560489" y="65570"/>
                  </a:lnTo>
                  <a:lnTo>
                    <a:pt x="560387" y="65405"/>
                  </a:lnTo>
                  <a:lnTo>
                    <a:pt x="560400" y="64770"/>
                  </a:lnTo>
                  <a:lnTo>
                    <a:pt x="559663" y="65582"/>
                  </a:lnTo>
                  <a:lnTo>
                    <a:pt x="559104" y="65735"/>
                  </a:lnTo>
                  <a:lnTo>
                    <a:pt x="559066" y="65151"/>
                  </a:lnTo>
                  <a:lnTo>
                    <a:pt x="558266" y="63373"/>
                  </a:lnTo>
                  <a:lnTo>
                    <a:pt x="559333" y="63754"/>
                  </a:lnTo>
                  <a:lnTo>
                    <a:pt x="558736" y="63373"/>
                  </a:lnTo>
                  <a:lnTo>
                    <a:pt x="557326" y="62496"/>
                  </a:lnTo>
                  <a:lnTo>
                    <a:pt x="557326" y="70472"/>
                  </a:lnTo>
                  <a:lnTo>
                    <a:pt x="557225" y="70243"/>
                  </a:lnTo>
                  <a:lnTo>
                    <a:pt x="557326" y="70472"/>
                  </a:lnTo>
                  <a:lnTo>
                    <a:pt x="557326" y="62496"/>
                  </a:lnTo>
                  <a:lnTo>
                    <a:pt x="556107" y="61722"/>
                  </a:lnTo>
                  <a:lnTo>
                    <a:pt x="555536" y="65620"/>
                  </a:lnTo>
                  <a:lnTo>
                    <a:pt x="555536" y="75552"/>
                  </a:lnTo>
                  <a:lnTo>
                    <a:pt x="553974" y="75552"/>
                  </a:lnTo>
                  <a:lnTo>
                    <a:pt x="555421" y="74447"/>
                  </a:lnTo>
                  <a:lnTo>
                    <a:pt x="555536" y="75552"/>
                  </a:lnTo>
                  <a:lnTo>
                    <a:pt x="555536" y="65620"/>
                  </a:lnTo>
                  <a:lnTo>
                    <a:pt x="555231" y="67691"/>
                  </a:lnTo>
                  <a:lnTo>
                    <a:pt x="553720" y="64770"/>
                  </a:lnTo>
                  <a:lnTo>
                    <a:pt x="553745" y="64516"/>
                  </a:lnTo>
                  <a:lnTo>
                    <a:pt x="553847" y="64389"/>
                  </a:lnTo>
                  <a:lnTo>
                    <a:pt x="550113" y="66421"/>
                  </a:lnTo>
                  <a:lnTo>
                    <a:pt x="553961" y="67564"/>
                  </a:lnTo>
                  <a:lnTo>
                    <a:pt x="553745" y="67932"/>
                  </a:lnTo>
                  <a:lnTo>
                    <a:pt x="553326" y="67932"/>
                  </a:lnTo>
                  <a:lnTo>
                    <a:pt x="553593" y="68186"/>
                  </a:lnTo>
                  <a:lnTo>
                    <a:pt x="552996" y="69202"/>
                  </a:lnTo>
                  <a:lnTo>
                    <a:pt x="552792" y="69202"/>
                  </a:lnTo>
                  <a:lnTo>
                    <a:pt x="552894" y="69405"/>
                  </a:lnTo>
                  <a:lnTo>
                    <a:pt x="551522" y="71742"/>
                  </a:lnTo>
                  <a:lnTo>
                    <a:pt x="550621" y="69596"/>
                  </a:lnTo>
                  <a:lnTo>
                    <a:pt x="549757" y="67564"/>
                  </a:lnTo>
                  <a:lnTo>
                    <a:pt x="548436" y="67564"/>
                  </a:lnTo>
                  <a:lnTo>
                    <a:pt x="547560" y="67564"/>
                  </a:lnTo>
                  <a:lnTo>
                    <a:pt x="547001" y="69596"/>
                  </a:lnTo>
                  <a:lnTo>
                    <a:pt x="544601" y="67056"/>
                  </a:lnTo>
                  <a:lnTo>
                    <a:pt x="541731" y="71628"/>
                  </a:lnTo>
                  <a:lnTo>
                    <a:pt x="541693" y="71501"/>
                  </a:lnTo>
                  <a:lnTo>
                    <a:pt x="541401" y="70231"/>
                  </a:lnTo>
                  <a:lnTo>
                    <a:pt x="541286" y="69773"/>
                  </a:lnTo>
                  <a:lnTo>
                    <a:pt x="540829" y="70231"/>
                  </a:lnTo>
                  <a:lnTo>
                    <a:pt x="540575" y="69215"/>
                  </a:lnTo>
                  <a:lnTo>
                    <a:pt x="540550" y="69088"/>
                  </a:lnTo>
                  <a:lnTo>
                    <a:pt x="541083" y="68897"/>
                  </a:lnTo>
                  <a:lnTo>
                    <a:pt x="540562" y="66675"/>
                  </a:lnTo>
                  <a:lnTo>
                    <a:pt x="540448" y="68707"/>
                  </a:lnTo>
                  <a:lnTo>
                    <a:pt x="540334" y="68249"/>
                  </a:lnTo>
                  <a:lnTo>
                    <a:pt x="540296" y="68427"/>
                  </a:lnTo>
                  <a:lnTo>
                    <a:pt x="540181" y="67652"/>
                  </a:lnTo>
                  <a:lnTo>
                    <a:pt x="539470" y="64897"/>
                  </a:lnTo>
                  <a:lnTo>
                    <a:pt x="538518" y="71501"/>
                  </a:lnTo>
                  <a:lnTo>
                    <a:pt x="537806" y="70739"/>
                  </a:lnTo>
                  <a:lnTo>
                    <a:pt x="537324" y="70231"/>
                  </a:lnTo>
                  <a:lnTo>
                    <a:pt x="536486" y="69342"/>
                  </a:lnTo>
                  <a:lnTo>
                    <a:pt x="536536" y="66421"/>
                  </a:lnTo>
                  <a:lnTo>
                    <a:pt x="538441" y="67691"/>
                  </a:lnTo>
                  <a:lnTo>
                    <a:pt x="537260" y="66421"/>
                  </a:lnTo>
                  <a:lnTo>
                    <a:pt x="536295" y="65405"/>
                  </a:lnTo>
                  <a:lnTo>
                    <a:pt x="535863" y="70231"/>
                  </a:lnTo>
                  <a:lnTo>
                    <a:pt x="535482" y="69596"/>
                  </a:lnTo>
                  <a:lnTo>
                    <a:pt x="532650" y="64770"/>
                  </a:lnTo>
                  <a:lnTo>
                    <a:pt x="531406" y="65786"/>
                  </a:lnTo>
                  <a:lnTo>
                    <a:pt x="531317" y="66421"/>
                  </a:lnTo>
                  <a:lnTo>
                    <a:pt x="531672" y="69596"/>
                  </a:lnTo>
                  <a:lnTo>
                    <a:pt x="531418" y="69469"/>
                  </a:lnTo>
                  <a:lnTo>
                    <a:pt x="528142" y="67818"/>
                  </a:lnTo>
                  <a:lnTo>
                    <a:pt x="525741" y="69469"/>
                  </a:lnTo>
                  <a:lnTo>
                    <a:pt x="525741" y="68199"/>
                  </a:lnTo>
                  <a:lnTo>
                    <a:pt x="520674" y="67945"/>
                  </a:lnTo>
                  <a:lnTo>
                    <a:pt x="518134" y="66929"/>
                  </a:lnTo>
                  <a:lnTo>
                    <a:pt x="518134" y="66294"/>
                  </a:lnTo>
                  <a:lnTo>
                    <a:pt x="518121" y="70231"/>
                  </a:lnTo>
                  <a:lnTo>
                    <a:pt x="515581" y="69723"/>
                  </a:lnTo>
                  <a:lnTo>
                    <a:pt x="513892" y="70739"/>
                  </a:lnTo>
                  <a:lnTo>
                    <a:pt x="513842" y="70104"/>
                  </a:lnTo>
                  <a:lnTo>
                    <a:pt x="513765" y="69215"/>
                  </a:lnTo>
                  <a:lnTo>
                    <a:pt x="513880" y="67691"/>
                  </a:lnTo>
                  <a:lnTo>
                    <a:pt x="514007" y="67437"/>
                  </a:lnTo>
                  <a:lnTo>
                    <a:pt x="514769" y="66421"/>
                  </a:lnTo>
                  <a:lnTo>
                    <a:pt x="513092" y="66675"/>
                  </a:lnTo>
                  <a:lnTo>
                    <a:pt x="512864" y="67818"/>
                  </a:lnTo>
                  <a:lnTo>
                    <a:pt x="512749" y="68072"/>
                  </a:lnTo>
                  <a:lnTo>
                    <a:pt x="512381" y="68580"/>
                  </a:lnTo>
                  <a:lnTo>
                    <a:pt x="511340" y="69215"/>
                  </a:lnTo>
                  <a:lnTo>
                    <a:pt x="511441" y="66294"/>
                  </a:lnTo>
                  <a:lnTo>
                    <a:pt x="509244" y="66802"/>
                  </a:lnTo>
                  <a:lnTo>
                    <a:pt x="507301" y="70104"/>
                  </a:lnTo>
                  <a:lnTo>
                    <a:pt x="504215" y="68453"/>
                  </a:lnTo>
                  <a:lnTo>
                    <a:pt x="504304" y="70358"/>
                  </a:lnTo>
                  <a:lnTo>
                    <a:pt x="504431" y="71374"/>
                  </a:lnTo>
                  <a:lnTo>
                    <a:pt x="507149" y="75438"/>
                  </a:lnTo>
                  <a:lnTo>
                    <a:pt x="507212" y="75768"/>
                  </a:lnTo>
                  <a:lnTo>
                    <a:pt x="504444" y="77724"/>
                  </a:lnTo>
                  <a:lnTo>
                    <a:pt x="504126" y="76073"/>
                  </a:lnTo>
                  <a:lnTo>
                    <a:pt x="503897" y="74549"/>
                  </a:lnTo>
                  <a:lnTo>
                    <a:pt x="503859" y="74295"/>
                  </a:lnTo>
                  <a:lnTo>
                    <a:pt x="503732" y="74549"/>
                  </a:lnTo>
                  <a:lnTo>
                    <a:pt x="503262" y="74041"/>
                  </a:lnTo>
                  <a:lnTo>
                    <a:pt x="503301" y="73494"/>
                  </a:lnTo>
                  <a:lnTo>
                    <a:pt x="502551" y="73406"/>
                  </a:lnTo>
                  <a:lnTo>
                    <a:pt x="502412" y="72009"/>
                  </a:lnTo>
                  <a:lnTo>
                    <a:pt x="502361" y="71374"/>
                  </a:lnTo>
                  <a:lnTo>
                    <a:pt x="501624" y="72009"/>
                  </a:lnTo>
                  <a:lnTo>
                    <a:pt x="501611" y="70866"/>
                  </a:lnTo>
                  <a:lnTo>
                    <a:pt x="501726" y="70231"/>
                  </a:lnTo>
                  <a:lnTo>
                    <a:pt x="501853" y="70104"/>
                  </a:lnTo>
                  <a:lnTo>
                    <a:pt x="502602" y="71120"/>
                  </a:lnTo>
                  <a:lnTo>
                    <a:pt x="502716" y="70815"/>
                  </a:lnTo>
                  <a:lnTo>
                    <a:pt x="502666" y="70485"/>
                  </a:lnTo>
                  <a:lnTo>
                    <a:pt x="502805" y="70561"/>
                  </a:lnTo>
                  <a:lnTo>
                    <a:pt x="502920" y="70231"/>
                  </a:lnTo>
                  <a:lnTo>
                    <a:pt x="502310" y="70104"/>
                  </a:lnTo>
                  <a:lnTo>
                    <a:pt x="501700" y="69977"/>
                  </a:lnTo>
                  <a:lnTo>
                    <a:pt x="500151" y="68961"/>
                  </a:lnTo>
                  <a:lnTo>
                    <a:pt x="499516" y="67437"/>
                  </a:lnTo>
                  <a:lnTo>
                    <a:pt x="499668" y="68199"/>
                  </a:lnTo>
                  <a:lnTo>
                    <a:pt x="499795" y="70231"/>
                  </a:lnTo>
                  <a:lnTo>
                    <a:pt x="498957" y="70485"/>
                  </a:lnTo>
                  <a:lnTo>
                    <a:pt x="496722" y="70866"/>
                  </a:lnTo>
                  <a:lnTo>
                    <a:pt x="496887" y="70485"/>
                  </a:lnTo>
                  <a:lnTo>
                    <a:pt x="497662" y="68707"/>
                  </a:lnTo>
                  <a:lnTo>
                    <a:pt x="497941" y="68072"/>
                  </a:lnTo>
                  <a:lnTo>
                    <a:pt x="496531" y="67183"/>
                  </a:lnTo>
                  <a:lnTo>
                    <a:pt x="496125" y="68707"/>
                  </a:lnTo>
                  <a:lnTo>
                    <a:pt x="494550" y="67310"/>
                  </a:lnTo>
                  <a:lnTo>
                    <a:pt x="494817" y="70358"/>
                  </a:lnTo>
                  <a:lnTo>
                    <a:pt x="494157" y="70485"/>
                  </a:lnTo>
                  <a:lnTo>
                    <a:pt x="494030" y="69723"/>
                  </a:lnTo>
                  <a:lnTo>
                    <a:pt x="493915" y="69088"/>
                  </a:lnTo>
                  <a:lnTo>
                    <a:pt x="493839" y="68834"/>
                  </a:lnTo>
                  <a:lnTo>
                    <a:pt x="493572" y="68199"/>
                  </a:lnTo>
                  <a:lnTo>
                    <a:pt x="492544" y="69723"/>
                  </a:lnTo>
                  <a:lnTo>
                    <a:pt x="488200" y="69088"/>
                  </a:lnTo>
                  <a:lnTo>
                    <a:pt x="489737" y="72161"/>
                  </a:lnTo>
                  <a:lnTo>
                    <a:pt x="489851" y="72339"/>
                  </a:lnTo>
                  <a:lnTo>
                    <a:pt x="490042" y="72517"/>
                  </a:lnTo>
                  <a:lnTo>
                    <a:pt x="489813" y="72771"/>
                  </a:lnTo>
                  <a:lnTo>
                    <a:pt x="486410" y="76073"/>
                  </a:lnTo>
                  <a:lnTo>
                    <a:pt x="486016" y="75692"/>
                  </a:lnTo>
                  <a:lnTo>
                    <a:pt x="483946" y="73660"/>
                  </a:lnTo>
                  <a:lnTo>
                    <a:pt x="483552" y="73279"/>
                  </a:lnTo>
                  <a:lnTo>
                    <a:pt x="481876" y="71628"/>
                  </a:lnTo>
                  <a:lnTo>
                    <a:pt x="478218" y="73279"/>
                  </a:lnTo>
                  <a:lnTo>
                    <a:pt x="478142" y="72263"/>
                  </a:lnTo>
                  <a:lnTo>
                    <a:pt x="475983" y="73660"/>
                  </a:lnTo>
                  <a:lnTo>
                    <a:pt x="473189" y="73406"/>
                  </a:lnTo>
                  <a:lnTo>
                    <a:pt x="471728" y="75692"/>
                  </a:lnTo>
                  <a:lnTo>
                    <a:pt x="471055" y="75692"/>
                  </a:lnTo>
                  <a:lnTo>
                    <a:pt x="470458" y="74676"/>
                  </a:lnTo>
                  <a:lnTo>
                    <a:pt x="470090" y="74041"/>
                  </a:lnTo>
                  <a:lnTo>
                    <a:pt x="470204" y="72644"/>
                  </a:lnTo>
                  <a:lnTo>
                    <a:pt x="468541" y="73533"/>
                  </a:lnTo>
                  <a:lnTo>
                    <a:pt x="468414" y="74676"/>
                  </a:lnTo>
                  <a:lnTo>
                    <a:pt x="465810" y="73152"/>
                  </a:lnTo>
                  <a:lnTo>
                    <a:pt x="466458" y="72390"/>
                  </a:lnTo>
                  <a:lnTo>
                    <a:pt x="467017" y="71729"/>
                  </a:lnTo>
                  <a:lnTo>
                    <a:pt x="467499" y="71755"/>
                  </a:lnTo>
                  <a:lnTo>
                    <a:pt x="467106" y="71628"/>
                  </a:lnTo>
                  <a:lnTo>
                    <a:pt x="467423" y="71247"/>
                  </a:lnTo>
                  <a:lnTo>
                    <a:pt x="466445" y="71412"/>
                  </a:lnTo>
                  <a:lnTo>
                    <a:pt x="465188" y="70993"/>
                  </a:lnTo>
                  <a:lnTo>
                    <a:pt x="464578" y="69342"/>
                  </a:lnTo>
                  <a:lnTo>
                    <a:pt x="462356" y="72390"/>
                  </a:lnTo>
                  <a:lnTo>
                    <a:pt x="462381" y="72263"/>
                  </a:lnTo>
                  <a:lnTo>
                    <a:pt x="462991" y="69596"/>
                  </a:lnTo>
                  <a:lnTo>
                    <a:pt x="460463" y="69088"/>
                  </a:lnTo>
                  <a:lnTo>
                    <a:pt x="459676" y="69773"/>
                  </a:lnTo>
                  <a:lnTo>
                    <a:pt x="459562" y="70104"/>
                  </a:lnTo>
                  <a:lnTo>
                    <a:pt x="461137" y="71755"/>
                  </a:lnTo>
                  <a:lnTo>
                    <a:pt x="459955" y="72263"/>
                  </a:lnTo>
                  <a:lnTo>
                    <a:pt x="457822" y="71882"/>
                  </a:lnTo>
                  <a:lnTo>
                    <a:pt x="458063" y="69469"/>
                  </a:lnTo>
                  <a:lnTo>
                    <a:pt x="458025" y="68199"/>
                  </a:lnTo>
                  <a:lnTo>
                    <a:pt x="453377" y="64389"/>
                  </a:lnTo>
                  <a:lnTo>
                    <a:pt x="450329" y="76073"/>
                  </a:lnTo>
                  <a:lnTo>
                    <a:pt x="449046" y="73787"/>
                  </a:lnTo>
                  <a:lnTo>
                    <a:pt x="448970" y="73660"/>
                  </a:lnTo>
                  <a:lnTo>
                    <a:pt x="448424" y="72669"/>
                  </a:lnTo>
                  <a:lnTo>
                    <a:pt x="448106" y="73660"/>
                  </a:lnTo>
                  <a:lnTo>
                    <a:pt x="445973" y="73279"/>
                  </a:lnTo>
                  <a:lnTo>
                    <a:pt x="443534" y="68453"/>
                  </a:lnTo>
                  <a:lnTo>
                    <a:pt x="442874" y="68453"/>
                  </a:lnTo>
                  <a:lnTo>
                    <a:pt x="439902" y="66675"/>
                  </a:lnTo>
                  <a:lnTo>
                    <a:pt x="440436" y="73787"/>
                  </a:lnTo>
                  <a:lnTo>
                    <a:pt x="437337" y="72644"/>
                  </a:lnTo>
                  <a:lnTo>
                    <a:pt x="437730" y="73660"/>
                  </a:lnTo>
                  <a:lnTo>
                    <a:pt x="437819" y="74041"/>
                  </a:lnTo>
                  <a:lnTo>
                    <a:pt x="438289" y="77089"/>
                  </a:lnTo>
                  <a:lnTo>
                    <a:pt x="436079" y="78359"/>
                  </a:lnTo>
                  <a:lnTo>
                    <a:pt x="433933" y="77978"/>
                  </a:lnTo>
                  <a:lnTo>
                    <a:pt x="433832" y="77343"/>
                  </a:lnTo>
                  <a:lnTo>
                    <a:pt x="433565" y="75438"/>
                  </a:lnTo>
                  <a:lnTo>
                    <a:pt x="433260" y="73279"/>
                  </a:lnTo>
                  <a:lnTo>
                    <a:pt x="434378" y="72390"/>
                  </a:lnTo>
                  <a:lnTo>
                    <a:pt x="434543" y="72263"/>
                  </a:lnTo>
                  <a:lnTo>
                    <a:pt x="435051" y="72136"/>
                  </a:lnTo>
                  <a:lnTo>
                    <a:pt x="435216" y="72390"/>
                  </a:lnTo>
                  <a:lnTo>
                    <a:pt x="435305" y="72898"/>
                  </a:lnTo>
                  <a:lnTo>
                    <a:pt x="435978" y="72390"/>
                  </a:lnTo>
                  <a:lnTo>
                    <a:pt x="436410" y="72136"/>
                  </a:lnTo>
                  <a:lnTo>
                    <a:pt x="436854" y="71882"/>
                  </a:lnTo>
                  <a:lnTo>
                    <a:pt x="436765" y="71755"/>
                  </a:lnTo>
                  <a:lnTo>
                    <a:pt x="435952" y="70485"/>
                  </a:lnTo>
                  <a:lnTo>
                    <a:pt x="435724" y="71755"/>
                  </a:lnTo>
                  <a:lnTo>
                    <a:pt x="435356" y="71374"/>
                  </a:lnTo>
                  <a:lnTo>
                    <a:pt x="434632" y="70612"/>
                  </a:lnTo>
                  <a:lnTo>
                    <a:pt x="431952" y="70739"/>
                  </a:lnTo>
                  <a:lnTo>
                    <a:pt x="431774" y="70624"/>
                  </a:lnTo>
                  <a:lnTo>
                    <a:pt x="432346" y="68707"/>
                  </a:lnTo>
                  <a:lnTo>
                    <a:pt x="430796" y="69977"/>
                  </a:lnTo>
                  <a:lnTo>
                    <a:pt x="430923" y="70078"/>
                  </a:lnTo>
                  <a:lnTo>
                    <a:pt x="430174" y="69596"/>
                  </a:lnTo>
                  <a:lnTo>
                    <a:pt x="428713" y="71374"/>
                  </a:lnTo>
                  <a:lnTo>
                    <a:pt x="425881" y="70358"/>
                  </a:lnTo>
                  <a:lnTo>
                    <a:pt x="426351" y="70993"/>
                  </a:lnTo>
                  <a:lnTo>
                    <a:pt x="426821" y="72390"/>
                  </a:lnTo>
                  <a:lnTo>
                    <a:pt x="426364" y="72390"/>
                  </a:lnTo>
                  <a:lnTo>
                    <a:pt x="422236" y="70993"/>
                  </a:lnTo>
                  <a:lnTo>
                    <a:pt x="424649" y="74803"/>
                  </a:lnTo>
                  <a:lnTo>
                    <a:pt x="421881" y="75438"/>
                  </a:lnTo>
                  <a:lnTo>
                    <a:pt x="421347" y="74803"/>
                  </a:lnTo>
                  <a:lnTo>
                    <a:pt x="420357" y="73660"/>
                  </a:lnTo>
                  <a:lnTo>
                    <a:pt x="420344" y="73406"/>
                  </a:lnTo>
                  <a:lnTo>
                    <a:pt x="421043" y="72517"/>
                  </a:lnTo>
                  <a:lnTo>
                    <a:pt x="422313" y="70866"/>
                  </a:lnTo>
                  <a:lnTo>
                    <a:pt x="419569" y="72517"/>
                  </a:lnTo>
                  <a:lnTo>
                    <a:pt x="417880" y="71412"/>
                  </a:lnTo>
                  <a:lnTo>
                    <a:pt x="417995" y="71107"/>
                  </a:lnTo>
                  <a:lnTo>
                    <a:pt x="418223" y="70739"/>
                  </a:lnTo>
                  <a:lnTo>
                    <a:pt x="419773" y="68199"/>
                  </a:lnTo>
                  <a:lnTo>
                    <a:pt x="417296" y="70739"/>
                  </a:lnTo>
                  <a:lnTo>
                    <a:pt x="415963" y="68453"/>
                  </a:lnTo>
                  <a:lnTo>
                    <a:pt x="415010" y="66802"/>
                  </a:lnTo>
                  <a:lnTo>
                    <a:pt x="413562" y="66421"/>
                  </a:lnTo>
                  <a:lnTo>
                    <a:pt x="414858" y="65405"/>
                  </a:lnTo>
                  <a:lnTo>
                    <a:pt x="414083" y="65913"/>
                  </a:lnTo>
                  <a:lnTo>
                    <a:pt x="412762" y="66040"/>
                  </a:lnTo>
                  <a:lnTo>
                    <a:pt x="413588" y="68453"/>
                  </a:lnTo>
                  <a:lnTo>
                    <a:pt x="412788" y="68072"/>
                  </a:lnTo>
                  <a:lnTo>
                    <a:pt x="412127" y="68072"/>
                  </a:lnTo>
                  <a:lnTo>
                    <a:pt x="412115" y="67056"/>
                  </a:lnTo>
                  <a:lnTo>
                    <a:pt x="411581" y="68199"/>
                  </a:lnTo>
                  <a:lnTo>
                    <a:pt x="411467" y="68897"/>
                  </a:lnTo>
                  <a:lnTo>
                    <a:pt x="412635" y="70815"/>
                  </a:lnTo>
                  <a:lnTo>
                    <a:pt x="412737" y="71247"/>
                  </a:lnTo>
                  <a:lnTo>
                    <a:pt x="411264" y="73406"/>
                  </a:lnTo>
                  <a:lnTo>
                    <a:pt x="410349" y="72326"/>
                  </a:lnTo>
                  <a:lnTo>
                    <a:pt x="410108" y="72250"/>
                  </a:lnTo>
                  <a:lnTo>
                    <a:pt x="408101" y="74803"/>
                  </a:lnTo>
                  <a:lnTo>
                    <a:pt x="407885" y="73152"/>
                  </a:lnTo>
                  <a:lnTo>
                    <a:pt x="407746" y="72009"/>
                  </a:lnTo>
                  <a:lnTo>
                    <a:pt x="407682" y="71501"/>
                  </a:lnTo>
                  <a:lnTo>
                    <a:pt x="410108" y="72250"/>
                  </a:lnTo>
                  <a:lnTo>
                    <a:pt x="410349" y="72326"/>
                  </a:lnTo>
                  <a:lnTo>
                    <a:pt x="410984" y="72517"/>
                  </a:lnTo>
                  <a:lnTo>
                    <a:pt x="410654" y="72136"/>
                  </a:lnTo>
                  <a:lnTo>
                    <a:pt x="410108" y="71501"/>
                  </a:lnTo>
                  <a:lnTo>
                    <a:pt x="409232" y="70485"/>
                  </a:lnTo>
                  <a:lnTo>
                    <a:pt x="407263" y="68199"/>
                  </a:lnTo>
                  <a:lnTo>
                    <a:pt x="408597" y="67957"/>
                  </a:lnTo>
                  <a:lnTo>
                    <a:pt x="408051" y="67691"/>
                  </a:lnTo>
                  <a:lnTo>
                    <a:pt x="408152" y="66929"/>
                  </a:lnTo>
                  <a:lnTo>
                    <a:pt x="408355" y="66802"/>
                  </a:lnTo>
                  <a:lnTo>
                    <a:pt x="405180" y="63881"/>
                  </a:lnTo>
                  <a:lnTo>
                    <a:pt x="406984" y="70485"/>
                  </a:lnTo>
                  <a:lnTo>
                    <a:pt x="403720" y="70485"/>
                  </a:lnTo>
                  <a:lnTo>
                    <a:pt x="404063" y="68897"/>
                  </a:lnTo>
                  <a:lnTo>
                    <a:pt x="404012" y="68580"/>
                  </a:lnTo>
                  <a:lnTo>
                    <a:pt x="403593" y="67995"/>
                  </a:lnTo>
                  <a:lnTo>
                    <a:pt x="403123" y="70231"/>
                  </a:lnTo>
                  <a:lnTo>
                    <a:pt x="403009" y="70561"/>
                  </a:lnTo>
                  <a:lnTo>
                    <a:pt x="401866" y="72009"/>
                  </a:lnTo>
                  <a:lnTo>
                    <a:pt x="399757" y="70612"/>
                  </a:lnTo>
                  <a:lnTo>
                    <a:pt x="399618" y="73152"/>
                  </a:lnTo>
                  <a:lnTo>
                    <a:pt x="398513" y="72898"/>
                  </a:lnTo>
                  <a:lnTo>
                    <a:pt x="399770" y="73660"/>
                  </a:lnTo>
                  <a:lnTo>
                    <a:pt x="399364" y="75438"/>
                  </a:lnTo>
                  <a:lnTo>
                    <a:pt x="398310" y="75184"/>
                  </a:lnTo>
                  <a:lnTo>
                    <a:pt x="396836" y="75819"/>
                  </a:lnTo>
                  <a:lnTo>
                    <a:pt x="396748" y="75946"/>
                  </a:lnTo>
                  <a:lnTo>
                    <a:pt x="396036" y="77343"/>
                  </a:lnTo>
                  <a:lnTo>
                    <a:pt x="395795" y="76581"/>
                  </a:lnTo>
                  <a:lnTo>
                    <a:pt x="394639" y="72898"/>
                  </a:lnTo>
                  <a:lnTo>
                    <a:pt x="393954" y="70739"/>
                  </a:lnTo>
                  <a:lnTo>
                    <a:pt x="391706" y="72898"/>
                  </a:lnTo>
                  <a:lnTo>
                    <a:pt x="391502" y="72644"/>
                  </a:lnTo>
                  <a:lnTo>
                    <a:pt x="390740" y="71729"/>
                  </a:lnTo>
                  <a:lnTo>
                    <a:pt x="390829" y="71247"/>
                  </a:lnTo>
                  <a:lnTo>
                    <a:pt x="391109" y="70612"/>
                  </a:lnTo>
                  <a:lnTo>
                    <a:pt x="391604" y="69469"/>
                  </a:lnTo>
                  <a:lnTo>
                    <a:pt x="390677" y="68580"/>
                  </a:lnTo>
                  <a:lnTo>
                    <a:pt x="389458" y="69761"/>
                  </a:lnTo>
                  <a:lnTo>
                    <a:pt x="389458" y="73025"/>
                  </a:lnTo>
                  <a:lnTo>
                    <a:pt x="388531" y="74422"/>
                  </a:lnTo>
                  <a:lnTo>
                    <a:pt x="388429" y="75006"/>
                  </a:lnTo>
                  <a:lnTo>
                    <a:pt x="388886" y="76581"/>
                  </a:lnTo>
                  <a:lnTo>
                    <a:pt x="388162" y="75057"/>
                  </a:lnTo>
                  <a:lnTo>
                    <a:pt x="387985" y="74676"/>
                  </a:lnTo>
                  <a:lnTo>
                    <a:pt x="387743" y="74168"/>
                  </a:lnTo>
                  <a:lnTo>
                    <a:pt x="387565" y="73787"/>
                  </a:lnTo>
                  <a:lnTo>
                    <a:pt x="387438" y="73914"/>
                  </a:lnTo>
                  <a:lnTo>
                    <a:pt x="387324" y="73279"/>
                  </a:lnTo>
                  <a:lnTo>
                    <a:pt x="387565" y="73787"/>
                  </a:lnTo>
                  <a:lnTo>
                    <a:pt x="388543" y="72771"/>
                  </a:lnTo>
                  <a:lnTo>
                    <a:pt x="388658" y="72644"/>
                  </a:lnTo>
                  <a:lnTo>
                    <a:pt x="389458" y="73025"/>
                  </a:lnTo>
                  <a:lnTo>
                    <a:pt x="389458" y="69761"/>
                  </a:lnTo>
                  <a:lnTo>
                    <a:pt x="388480" y="70688"/>
                  </a:lnTo>
                  <a:lnTo>
                    <a:pt x="388683" y="70612"/>
                  </a:lnTo>
                  <a:lnTo>
                    <a:pt x="385864" y="74168"/>
                  </a:lnTo>
                  <a:lnTo>
                    <a:pt x="386651" y="74168"/>
                  </a:lnTo>
                  <a:lnTo>
                    <a:pt x="385279" y="78740"/>
                  </a:lnTo>
                  <a:lnTo>
                    <a:pt x="385076" y="78486"/>
                  </a:lnTo>
                  <a:lnTo>
                    <a:pt x="384543" y="77851"/>
                  </a:lnTo>
                  <a:lnTo>
                    <a:pt x="384441" y="77724"/>
                  </a:lnTo>
                  <a:lnTo>
                    <a:pt x="383705" y="76835"/>
                  </a:lnTo>
                  <a:lnTo>
                    <a:pt x="383286" y="76327"/>
                  </a:lnTo>
                  <a:lnTo>
                    <a:pt x="383209" y="75057"/>
                  </a:lnTo>
                  <a:lnTo>
                    <a:pt x="383235" y="73152"/>
                  </a:lnTo>
                  <a:lnTo>
                    <a:pt x="383146" y="69850"/>
                  </a:lnTo>
                  <a:lnTo>
                    <a:pt x="380174" y="67183"/>
                  </a:lnTo>
                  <a:lnTo>
                    <a:pt x="377685" y="73152"/>
                  </a:lnTo>
                  <a:lnTo>
                    <a:pt x="373621" y="71501"/>
                  </a:lnTo>
                  <a:lnTo>
                    <a:pt x="374777" y="72517"/>
                  </a:lnTo>
                  <a:lnTo>
                    <a:pt x="374827" y="73025"/>
                  </a:lnTo>
                  <a:lnTo>
                    <a:pt x="374332" y="75057"/>
                  </a:lnTo>
                  <a:lnTo>
                    <a:pt x="373303" y="73914"/>
                  </a:lnTo>
                  <a:lnTo>
                    <a:pt x="372389" y="72898"/>
                  </a:lnTo>
                  <a:lnTo>
                    <a:pt x="371055" y="73914"/>
                  </a:lnTo>
                  <a:lnTo>
                    <a:pt x="371068" y="73787"/>
                  </a:lnTo>
                  <a:lnTo>
                    <a:pt x="371221" y="71882"/>
                  </a:lnTo>
                  <a:lnTo>
                    <a:pt x="370674" y="71374"/>
                  </a:lnTo>
                  <a:lnTo>
                    <a:pt x="370395" y="71120"/>
                  </a:lnTo>
                  <a:lnTo>
                    <a:pt x="369862" y="69850"/>
                  </a:lnTo>
                  <a:lnTo>
                    <a:pt x="369912" y="71374"/>
                  </a:lnTo>
                  <a:lnTo>
                    <a:pt x="366890" y="69596"/>
                  </a:lnTo>
                  <a:lnTo>
                    <a:pt x="366433" y="73787"/>
                  </a:lnTo>
                  <a:lnTo>
                    <a:pt x="364667" y="70993"/>
                  </a:lnTo>
                  <a:lnTo>
                    <a:pt x="361416" y="69850"/>
                  </a:lnTo>
                  <a:lnTo>
                    <a:pt x="360768" y="76835"/>
                  </a:lnTo>
                  <a:lnTo>
                    <a:pt x="357606" y="75946"/>
                  </a:lnTo>
                  <a:lnTo>
                    <a:pt x="357898" y="75311"/>
                  </a:lnTo>
                  <a:lnTo>
                    <a:pt x="358381" y="74295"/>
                  </a:lnTo>
                  <a:lnTo>
                    <a:pt x="358495" y="74041"/>
                  </a:lnTo>
                  <a:lnTo>
                    <a:pt x="358394" y="73533"/>
                  </a:lnTo>
                  <a:lnTo>
                    <a:pt x="357339" y="72390"/>
                  </a:lnTo>
                  <a:lnTo>
                    <a:pt x="357251" y="72250"/>
                  </a:lnTo>
                  <a:lnTo>
                    <a:pt x="358127" y="71628"/>
                  </a:lnTo>
                  <a:lnTo>
                    <a:pt x="359295" y="70815"/>
                  </a:lnTo>
                  <a:lnTo>
                    <a:pt x="358343" y="70612"/>
                  </a:lnTo>
                  <a:lnTo>
                    <a:pt x="357403" y="70231"/>
                  </a:lnTo>
                  <a:lnTo>
                    <a:pt x="357339" y="71628"/>
                  </a:lnTo>
                  <a:lnTo>
                    <a:pt x="356768" y="70358"/>
                  </a:lnTo>
                  <a:lnTo>
                    <a:pt x="354330" y="74295"/>
                  </a:lnTo>
                  <a:lnTo>
                    <a:pt x="353415" y="72390"/>
                  </a:lnTo>
                  <a:lnTo>
                    <a:pt x="352945" y="73279"/>
                  </a:lnTo>
                  <a:lnTo>
                    <a:pt x="352729" y="75311"/>
                  </a:lnTo>
                  <a:lnTo>
                    <a:pt x="351536" y="75184"/>
                  </a:lnTo>
                  <a:lnTo>
                    <a:pt x="349669" y="75438"/>
                  </a:lnTo>
                  <a:lnTo>
                    <a:pt x="350621" y="77724"/>
                  </a:lnTo>
                  <a:lnTo>
                    <a:pt x="347611" y="71247"/>
                  </a:lnTo>
                  <a:lnTo>
                    <a:pt x="341464" y="77851"/>
                  </a:lnTo>
                  <a:lnTo>
                    <a:pt x="339394" y="73406"/>
                  </a:lnTo>
                  <a:lnTo>
                    <a:pt x="338861" y="72263"/>
                  </a:lnTo>
                  <a:lnTo>
                    <a:pt x="333705" y="73406"/>
                  </a:lnTo>
                  <a:lnTo>
                    <a:pt x="331609" y="73406"/>
                  </a:lnTo>
                  <a:lnTo>
                    <a:pt x="331711" y="73025"/>
                  </a:lnTo>
                  <a:lnTo>
                    <a:pt x="331698" y="72415"/>
                  </a:lnTo>
                  <a:lnTo>
                    <a:pt x="332041" y="72644"/>
                  </a:lnTo>
                  <a:lnTo>
                    <a:pt x="331698" y="72390"/>
                  </a:lnTo>
                  <a:lnTo>
                    <a:pt x="329260" y="70612"/>
                  </a:lnTo>
                  <a:lnTo>
                    <a:pt x="329946" y="78486"/>
                  </a:lnTo>
                  <a:lnTo>
                    <a:pt x="327126" y="76454"/>
                  </a:lnTo>
                  <a:lnTo>
                    <a:pt x="326771" y="76200"/>
                  </a:lnTo>
                  <a:lnTo>
                    <a:pt x="326542" y="75692"/>
                  </a:lnTo>
                  <a:lnTo>
                    <a:pt x="325716" y="73787"/>
                  </a:lnTo>
                  <a:lnTo>
                    <a:pt x="325272" y="72771"/>
                  </a:lnTo>
                  <a:lnTo>
                    <a:pt x="328625" y="74549"/>
                  </a:lnTo>
                  <a:lnTo>
                    <a:pt x="327736" y="73279"/>
                  </a:lnTo>
                  <a:lnTo>
                    <a:pt x="327647" y="72771"/>
                  </a:lnTo>
                  <a:lnTo>
                    <a:pt x="327571" y="66421"/>
                  </a:lnTo>
                  <a:lnTo>
                    <a:pt x="323621" y="73787"/>
                  </a:lnTo>
                  <a:lnTo>
                    <a:pt x="322580" y="71628"/>
                  </a:lnTo>
                  <a:lnTo>
                    <a:pt x="321652" y="69723"/>
                  </a:lnTo>
                  <a:lnTo>
                    <a:pt x="322033" y="69469"/>
                  </a:lnTo>
                  <a:lnTo>
                    <a:pt x="321932" y="68897"/>
                  </a:lnTo>
                  <a:lnTo>
                    <a:pt x="320675" y="66929"/>
                  </a:lnTo>
                  <a:lnTo>
                    <a:pt x="317944" y="71628"/>
                  </a:lnTo>
                  <a:lnTo>
                    <a:pt x="315214" y="70866"/>
                  </a:lnTo>
                  <a:lnTo>
                    <a:pt x="315315" y="70548"/>
                  </a:lnTo>
                  <a:lnTo>
                    <a:pt x="315290" y="69850"/>
                  </a:lnTo>
                  <a:lnTo>
                    <a:pt x="313169" y="73152"/>
                  </a:lnTo>
                  <a:lnTo>
                    <a:pt x="309499" y="74041"/>
                  </a:lnTo>
                  <a:lnTo>
                    <a:pt x="307682" y="74549"/>
                  </a:lnTo>
                  <a:lnTo>
                    <a:pt x="307682" y="74803"/>
                  </a:lnTo>
                  <a:lnTo>
                    <a:pt x="307797" y="75184"/>
                  </a:lnTo>
                  <a:lnTo>
                    <a:pt x="305371" y="75692"/>
                  </a:lnTo>
                  <a:lnTo>
                    <a:pt x="304698" y="74168"/>
                  </a:lnTo>
                  <a:lnTo>
                    <a:pt x="303072" y="72771"/>
                  </a:lnTo>
                  <a:lnTo>
                    <a:pt x="303072" y="71882"/>
                  </a:lnTo>
                  <a:lnTo>
                    <a:pt x="303085" y="69977"/>
                  </a:lnTo>
                  <a:lnTo>
                    <a:pt x="305333" y="69977"/>
                  </a:lnTo>
                  <a:lnTo>
                    <a:pt x="305308" y="69850"/>
                  </a:lnTo>
                  <a:lnTo>
                    <a:pt x="304469" y="66167"/>
                  </a:lnTo>
                  <a:lnTo>
                    <a:pt x="302425" y="69850"/>
                  </a:lnTo>
                  <a:lnTo>
                    <a:pt x="301294" y="69088"/>
                  </a:lnTo>
                  <a:lnTo>
                    <a:pt x="301574" y="67564"/>
                  </a:lnTo>
                  <a:lnTo>
                    <a:pt x="298107" y="67818"/>
                  </a:lnTo>
                  <a:lnTo>
                    <a:pt x="297726" y="71882"/>
                  </a:lnTo>
                  <a:lnTo>
                    <a:pt x="294043" y="71374"/>
                  </a:lnTo>
                  <a:lnTo>
                    <a:pt x="294132" y="71729"/>
                  </a:lnTo>
                  <a:lnTo>
                    <a:pt x="294246" y="72644"/>
                  </a:lnTo>
                  <a:lnTo>
                    <a:pt x="291947" y="76454"/>
                  </a:lnTo>
                  <a:lnTo>
                    <a:pt x="292176" y="74803"/>
                  </a:lnTo>
                  <a:lnTo>
                    <a:pt x="292277" y="74041"/>
                  </a:lnTo>
                  <a:lnTo>
                    <a:pt x="292366" y="73406"/>
                  </a:lnTo>
                  <a:lnTo>
                    <a:pt x="292417" y="73025"/>
                  </a:lnTo>
                  <a:lnTo>
                    <a:pt x="292836" y="70104"/>
                  </a:lnTo>
                  <a:lnTo>
                    <a:pt x="290537" y="73025"/>
                  </a:lnTo>
                  <a:lnTo>
                    <a:pt x="290537" y="72898"/>
                  </a:lnTo>
                  <a:lnTo>
                    <a:pt x="290309" y="68834"/>
                  </a:lnTo>
                  <a:lnTo>
                    <a:pt x="288683" y="69875"/>
                  </a:lnTo>
                  <a:lnTo>
                    <a:pt x="285292" y="72390"/>
                  </a:lnTo>
                  <a:lnTo>
                    <a:pt x="282816" y="72898"/>
                  </a:lnTo>
                  <a:lnTo>
                    <a:pt x="282892" y="72771"/>
                  </a:lnTo>
                  <a:lnTo>
                    <a:pt x="282968" y="72644"/>
                  </a:lnTo>
                  <a:lnTo>
                    <a:pt x="283629" y="71462"/>
                  </a:lnTo>
                  <a:lnTo>
                    <a:pt x="281508" y="72644"/>
                  </a:lnTo>
                  <a:lnTo>
                    <a:pt x="278879" y="72263"/>
                  </a:lnTo>
                  <a:lnTo>
                    <a:pt x="279323" y="69596"/>
                  </a:lnTo>
                  <a:lnTo>
                    <a:pt x="280162" y="64389"/>
                  </a:lnTo>
                  <a:lnTo>
                    <a:pt x="272249" y="69596"/>
                  </a:lnTo>
                  <a:lnTo>
                    <a:pt x="272059" y="68580"/>
                  </a:lnTo>
                  <a:lnTo>
                    <a:pt x="271881" y="67691"/>
                  </a:lnTo>
                  <a:lnTo>
                    <a:pt x="271843" y="67437"/>
                  </a:lnTo>
                  <a:lnTo>
                    <a:pt x="271792" y="67183"/>
                  </a:lnTo>
                  <a:lnTo>
                    <a:pt x="271500" y="65659"/>
                  </a:lnTo>
                  <a:lnTo>
                    <a:pt x="271018" y="63119"/>
                  </a:lnTo>
                  <a:lnTo>
                    <a:pt x="266065" y="65659"/>
                  </a:lnTo>
                  <a:lnTo>
                    <a:pt x="262001" y="60960"/>
                  </a:lnTo>
                  <a:lnTo>
                    <a:pt x="256578" y="60833"/>
                  </a:lnTo>
                  <a:lnTo>
                    <a:pt x="257721" y="67183"/>
                  </a:lnTo>
                  <a:lnTo>
                    <a:pt x="254977" y="60833"/>
                  </a:lnTo>
                  <a:lnTo>
                    <a:pt x="254520" y="67183"/>
                  </a:lnTo>
                  <a:lnTo>
                    <a:pt x="253225" y="67437"/>
                  </a:lnTo>
                  <a:lnTo>
                    <a:pt x="252755" y="67310"/>
                  </a:lnTo>
                  <a:lnTo>
                    <a:pt x="252691" y="66802"/>
                  </a:lnTo>
                  <a:lnTo>
                    <a:pt x="252488" y="66548"/>
                  </a:lnTo>
                  <a:lnTo>
                    <a:pt x="249859" y="63119"/>
                  </a:lnTo>
                  <a:lnTo>
                    <a:pt x="249377" y="62484"/>
                  </a:lnTo>
                  <a:lnTo>
                    <a:pt x="248716" y="60579"/>
                  </a:lnTo>
                  <a:lnTo>
                    <a:pt x="250748" y="61341"/>
                  </a:lnTo>
                  <a:lnTo>
                    <a:pt x="250786" y="60579"/>
                  </a:lnTo>
                  <a:lnTo>
                    <a:pt x="250825" y="59817"/>
                  </a:lnTo>
                  <a:lnTo>
                    <a:pt x="248158" y="58928"/>
                  </a:lnTo>
                  <a:lnTo>
                    <a:pt x="248894" y="58166"/>
                  </a:lnTo>
                  <a:lnTo>
                    <a:pt x="249897" y="57150"/>
                  </a:lnTo>
                  <a:lnTo>
                    <a:pt x="249910" y="56896"/>
                  </a:lnTo>
                  <a:lnTo>
                    <a:pt x="248450" y="55118"/>
                  </a:lnTo>
                  <a:lnTo>
                    <a:pt x="248513" y="57404"/>
                  </a:lnTo>
                  <a:lnTo>
                    <a:pt x="247065" y="58166"/>
                  </a:lnTo>
                  <a:lnTo>
                    <a:pt x="245630" y="57150"/>
                  </a:lnTo>
                  <a:lnTo>
                    <a:pt x="247434" y="60325"/>
                  </a:lnTo>
                  <a:lnTo>
                    <a:pt x="243154" y="63119"/>
                  </a:lnTo>
                  <a:lnTo>
                    <a:pt x="243255" y="62611"/>
                  </a:lnTo>
                  <a:lnTo>
                    <a:pt x="243332" y="62230"/>
                  </a:lnTo>
                  <a:lnTo>
                    <a:pt x="243700" y="60325"/>
                  </a:lnTo>
                  <a:lnTo>
                    <a:pt x="243903" y="59309"/>
                  </a:lnTo>
                  <a:lnTo>
                    <a:pt x="244297" y="57277"/>
                  </a:lnTo>
                  <a:lnTo>
                    <a:pt x="244843" y="54483"/>
                  </a:lnTo>
                  <a:lnTo>
                    <a:pt x="240550" y="57277"/>
                  </a:lnTo>
                  <a:lnTo>
                    <a:pt x="241300" y="56388"/>
                  </a:lnTo>
                  <a:lnTo>
                    <a:pt x="242049" y="55499"/>
                  </a:lnTo>
                  <a:lnTo>
                    <a:pt x="239915" y="56388"/>
                  </a:lnTo>
                  <a:lnTo>
                    <a:pt x="234797" y="54483"/>
                  </a:lnTo>
                  <a:lnTo>
                    <a:pt x="232117" y="59309"/>
                  </a:lnTo>
                  <a:lnTo>
                    <a:pt x="231876" y="58420"/>
                  </a:lnTo>
                  <a:lnTo>
                    <a:pt x="231673" y="56642"/>
                  </a:lnTo>
                  <a:lnTo>
                    <a:pt x="232600" y="56388"/>
                  </a:lnTo>
                  <a:lnTo>
                    <a:pt x="228015" y="54864"/>
                  </a:lnTo>
                  <a:lnTo>
                    <a:pt x="221272" y="60325"/>
                  </a:lnTo>
                  <a:lnTo>
                    <a:pt x="219303" y="58039"/>
                  </a:lnTo>
                  <a:lnTo>
                    <a:pt x="219087" y="57785"/>
                  </a:lnTo>
                  <a:lnTo>
                    <a:pt x="218097" y="56642"/>
                  </a:lnTo>
                  <a:lnTo>
                    <a:pt x="218694" y="55118"/>
                  </a:lnTo>
                  <a:lnTo>
                    <a:pt x="217754" y="55372"/>
                  </a:lnTo>
                  <a:lnTo>
                    <a:pt x="216712" y="57785"/>
                  </a:lnTo>
                  <a:lnTo>
                    <a:pt x="216522" y="57404"/>
                  </a:lnTo>
                  <a:lnTo>
                    <a:pt x="216166" y="56642"/>
                  </a:lnTo>
                  <a:lnTo>
                    <a:pt x="215976" y="56261"/>
                  </a:lnTo>
                  <a:lnTo>
                    <a:pt x="216014" y="55372"/>
                  </a:lnTo>
                  <a:lnTo>
                    <a:pt x="216458" y="54483"/>
                  </a:lnTo>
                  <a:lnTo>
                    <a:pt x="216065" y="54356"/>
                  </a:lnTo>
                  <a:lnTo>
                    <a:pt x="213309" y="56642"/>
                  </a:lnTo>
                  <a:lnTo>
                    <a:pt x="212293" y="55499"/>
                  </a:lnTo>
                  <a:lnTo>
                    <a:pt x="213563" y="53975"/>
                  </a:lnTo>
                  <a:lnTo>
                    <a:pt x="209334" y="51181"/>
                  </a:lnTo>
                  <a:lnTo>
                    <a:pt x="205841" y="57023"/>
                  </a:lnTo>
                  <a:lnTo>
                    <a:pt x="205168" y="57086"/>
                  </a:lnTo>
                  <a:lnTo>
                    <a:pt x="205168" y="74041"/>
                  </a:lnTo>
                  <a:lnTo>
                    <a:pt x="204901" y="76581"/>
                  </a:lnTo>
                  <a:lnTo>
                    <a:pt x="204000" y="75692"/>
                  </a:lnTo>
                  <a:lnTo>
                    <a:pt x="204089" y="75311"/>
                  </a:lnTo>
                  <a:lnTo>
                    <a:pt x="205168" y="74041"/>
                  </a:lnTo>
                  <a:lnTo>
                    <a:pt x="205168" y="57086"/>
                  </a:lnTo>
                  <a:lnTo>
                    <a:pt x="201790" y="57404"/>
                  </a:lnTo>
                  <a:lnTo>
                    <a:pt x="201942" y="56515"/>
                  </a:lnTo>
                  <a:lnTo>
                    <a:pt x="202196" y="55118"/>
                  </a:lnTo>
                  <a:lnTo>
                    <a:pt x="202590" y="52832"/>
                  </a:lnTo>
                  <a:lnTo>
                    <a:pt x="201396" y="52070"/>
                  </a:lnTo>
                  <a:lnTo>
                    <a:pt x="197599" y="49657"/>
                  </a:lnTo>
                  <a:lnTo>
                    <a:pt x="197777" y="49022"/>
                  </a:lnTo>
                  <a:lnTo>
                    <a:pt x="192557" y="47498"/>
                  </a:lnTo>
                  <a:lnTo>
                    <a:pt x="188048" y="51181"/>
                  </a:lnTo>
                  <a:lnTo>
                    <a:pt x="182753" y="52070"/>
                  </a:lnTo>
                  <a:lnTo>
                    <a:pt x="182067" y="50292"/>
                  </a:lnTo>
                  <a:lnTo>
                    <a:pt x="181140" y="47879"/>
                  </a:lnTo>
                  <a:lnTo>
                    <a:pt x="180657" y="46609"/>
                  </a:lnTo>
                  <a:lnTo>
                    <a:pt x="172834" y="47879"/>
                  </a:lnTo>
                  <a:lnTo>
                    <a:pt x="168516" y="44069"/>
                  </a:lnTo>
                  <a:lnTo>
                    <a:pt x="169087" y="45085"/>
                  </a:lnTo>
                  <a:lnTo>
                    <a:pt x="167665" y="47625"/>
                  </a:lnTo>
                  <a:lnTo>
                    <a:pt x="166687" y="47879"/>
                  </a:lnTo>
                  <a:lnTo>
                    <a:pt x="165735" y="46736"/>
                  </a:lnTo>
                  <a:lnTo>
                    <a:pt x="162852" y="50292"/>
                  </a:lnTo>
                  <a:lnTo>
                    <a:pt x="162991" y="49784"/>
                  </a:lnTo>
                  <a:lnTo>
                    <a:pt x="163550" y="47625"/>
                  </a:lnTo>
                  <a:lnTo>
                    <a:pt x="163906" y="46228"/>
                  </a:lnTo>
                  <a:lnTo>
                    <a:pt x="164299" y="46355"/>
                  </a:lnTo>
                  <a:lnTo>
                    <a:pt x="164299" y="46228"/>
                  </a:lnTo>
                  <a:lnTo>
                    <a:pt x="164287" y="42672"/>
                  </a:lnTo>
                  <a:lnTo>
                    <a:pt x="164287" y="42164"/>
                  </a:lnTo>
                  <a:lnTo>
                    <a:pt x="161721" y="42672"/>
                  </a:lnTo>
                  <a:lnTo>
                    <a:pt x="159893" y="42164"/>
                  </a:lnTo>
                  <a:lnTo>
                    <a:pt x="158432" y="47625"/>
                  </a:lnTo>
                  <a:lnTo>
                    <a:pt x="157441" y="46482"/>
                  </a:lnTo>
                  <a:lnTo>
                    <a:pt x="155244" y="43942"/>
                  </a:lnTo>
                  <a:lnTo>
                    <a:pt x="155028" y="43688"/>
                  </a:lnTo>
                  <a:lnTo>
                    <a:pt x="150482" y="43434"/>
                  </a:lnTo>
                  <a:lnTo>
                    <a:pt x="146329" y="43307"/>
                  </a:lnTo>
                  <a:lnTo>
                    <a:pt x="145529" y="42164"/>
                  </a:lnTo>
                  <a:lnTo>
                    <a:pt x="145262" y="41783"/>
                  </a:lnTo>
                  <a:lnTo>
                    <a:pt x="144818" y="41148"/>
                  </a:lnTo>
                  <a:lnTo>
                    <a:pt x="144119" y="40132"/>
                  </a:lnTo>
                  <a:lnTo>
                    <a:pt x="142646" y="41148"/>
                  </a:lnTo>
                  <a:lnTo>
                    <a:pt x="141224" y="40767"/>
                  </a:lnTo>
                  <a:lnTo>
                    <a:pt x="139763" y="41783"/>
                  </a:lnTo>
                  <a:lnTo>
                    <a:pt x="140500" y="38989"/>
                  </a:lnTo>
                  <a:lnTo>
                    <a:pt x="135978" y="36703"/>
                  </a:lnTo>
                  <a:lnTo>
                    <a:pt x="131876" y="36449"/>
                  </a:lnTo>
                  <a:lnTo>
                    <a:pt x="133172" y="34544"/>
                  </a:lnTo>
                  <a:lnTo>
                    <a:pt x="131000" y="33782"/>
                  </a:lnTo>
                  <a:lnTo>
                    <a:pt x="128320" y="42164"/>
                  </a:lnTo>
                  <a:lnTo>
                    <a:pt x="126225" y="41783"/>
                  </a:lnTo>
                  <a:lnTo>
                    <a:pt x="126263" y="41402"/>
                  </a:lnTo>
                  <a:lnTo>
                    <a:pt x="126428" y="39751"/>
                  </a:lnTo>
                  <a:lnTo>
                    <a:pt x="126669" y="37338"/>
                  </a:lnTo>
                  <a:lnTo>
                    <a:pt x="124434" y="36830"/>
                  </a:lnTo>
                  <a:lnTo>
                    <a:pt x="122758" y="36449"/>
                  </a:lnTo>
                  <a:lnTo>
                    <a:pt x="122593" y="36195"/>
                  </a:lnTo>
                  <a:lnTo>
                    <a:pt x="122110" y="35433"/>
                  </a:lnTo>
                  <a:lnTo>
                    <a:pt x="121627" y="34671"/>
                  </a:lnTo>
                  <a:lnTo>
                    <a:pt x="119786" y="31750"/>
                  </a:lnTo>
                  <a:lnTo>
                    <a:pt x="114947" y="34671"/>
                  </a:lnTo>
                  <a:lnTo>
                    <a:pt x="115138" y="34163"/>
                  </a:lnTo>
                  <a:lnTo>
                    <a:pt x="115608" y="32893"/>
                  </a:lnTo>
                  <a:lnTo>
                    <a:pt x="116281" y="32893"/>
                  </a:lnTo>
                  <a:lnTo>
                    <a:pt x="114439" y="32372"/>
                  </a:lnTo>
                  <a:lnTo>
                    <a:pt x="112369" y="30353"/>
                  </a:lnTo>
                  <a:lnTo>
                    <a:pt x="110007" y="28067"/>
                  </a:lnTo>
                  <a:lnTo>
                    <a:pt x="109639" y="30568"/>
                  </a:lnTo>
                  <a:lnTo>
                    <a:pt x="105232" y="32639"/>
                  </a:lnTo>
                  <a:lnTo>
                    <a:pt x="102679" y="33782"/>
                  </a:lnTo>
                  <a:lnTo>
                    <a:pt x="103784" y="30988"/>
                  </a:lnTo>
                  <a:lnTo>
                    <a:pt x="101028" y="34163"/>
                  </a:lnTo>
                  <a:lnTo>
                    <a:pt x="100698" y="35052"/>
                  </a:lnTo>
                  <a:lnTo>
                    <a:pt x="97955" y="35433"/>
                  </a:lnTo>
                  <a:lnTo>
                    <a:pt x="97599" y="35052"/>
                  </a:lnTo>
                  <a:lnTo>
                    <a:pt x="97726" y="34163"/>
                  </a:lnTo>
                  <a:lnTo>
                    <a:pt x="97955" y="33401"/>
                  </a:lnTo>
                  <a:lnTo>
                    <a:pt x="97891" y="32893"/>
                  </a:lnTo>
                  <a:lnTo>
                    <a:pt x="97116" y="31877"/>
                  </a:lnTo>
                  <a:lnTo>
                    <a:pt x="96393" y="36195"/>
                  </a:lnTo>
                  <a:lnTo>
                    <a:pt x="95478" y="35179"/>
                  </a:lnTo>
                  <a:lnTo>
                    <a:pt x="94564" y="34163"/>
                  </a:lnTo>
                  <a:lnTo>
                    <a:pt x="94678" y="33782"/>
                  </a:lnTo>
                  <a:lnTo>
                    <a:pt x="95719" y="32639"/>
                  </a:lnTo>
                  <a:lnTo>
                    <a:pt x="95821" y="32499"/>
                  </a:lnTo>
                  <a:lnTo>
                    <a:pt x="93891" y="31623"/>
                  </a:lnTo>
                  <a:lnTo>
                    <a:pt x="93776" y="32639"/>
                  </a:lnTo>
                  <a:lnTo>
                    <a:pt x="92087" y="34417"/>
                  </a:lnTo>
                  <a:lnTo>
                    <a:pt x="90512" y="35179"/>
                  </a:lnTo>
                  <a:lnTo>
                    <a:pt x="90411" y="35052"/>
                  </a:lnTo>
                  <a:lnTo>
                    <a:pt x="88988" y="33274"/>
                  </a:lnTo>
                  <a:lnTo>
                    <a:pt x="88480" y="32639"/>
                  </a:lnTo>
                  <a:lnTo>
                    <a:pt x="88925" y="30099"/>
                  </a:lnTo>
                  <a:lnTo>
                    <a:pt x="88214" y="31496"/>
                  </a:lnTo>
                  <a:lnTo>
                    <a:pt x="86512" y="33274"/>
                  </a:lnTo>
                  <a:lnTo>
                    <a:pt x="86271" y="33020"/>
                  </a:lnTo>
                  <a:lnTo>
                    <a:pt x="85661" y="32385"/>
                  </a:lnTo>
                  <a:lnTo>
                    <a:pt x="85750" y="31165"/>
                  </a:lnTo>
                  <a:lnTo>
                    <a:pt x="86563" y="30480"/>
                  </a:lnTo>
                  <a:lnTo>
                    <a:pt x="85039" y="28956"/>
                  </a:lnTo>
                  <a:lnTo>
                    <a:pt x="84010" y="27927"/>
                  </a:lnTo>
                  <a:lnTo>
                    <a:pt x="83985" y="28829"/>
                  </a:lnTo>
                  <a:lnTo>
                    <a:pt x="83718" y="28956"/>
                  </a:lnTo>
                  <a:lnTo>
                    <a:pt x="83769" y="28752"/>
                  </a:lnTo>
                  <a:lnTo>
                    <a:pt x="83985" y="28829"/>
                  </a:lnTo>
                  <a:lnTo>
                    <a:pt x="83985" y="28016"/>
                  </a:lnTo>
                  <a:lnTo>
                    <a:pt x="83934" y="28194"/>
                  </a:lnTo>
                  <a:lnTo>
                    <a:pt x="83896" y="27813"/>
                  </a:lnTo>
                  <a:lnTo>
                    <a:pt x="84074" y="27686"/>
                  </a:lnTo>
                  <a:lnTo>
                    <a:pt x="84213" y="27178"/>
                  </a:lnTo>
                  <a:lnTo>
                    <a:pt x="84251" y="27051"/>
                  </a:lnTo>
                  <a:lnTo>
                    <a:pt x="84467" y="26289"/>
                  </a:lnTo>
                  <a:lnTo>
                    <a:pt x="83197" y="25654"/>
                  </a:lnTo>
                  <a:lnTo>
                    <a:pt x="83197" y="28549"/>
                  </a:lnTo>
                  <a:lnTo>
                    <a:pt x="80632" y="32385"/>
                  </a:lnTo>
                  <a:lnTo>
                    <a:pt x="79514" y="29845"/>
                  </a:lnTo>
                  <a:lnTo>
                    <a:pt x="79184" y="29083"/>
                  </a:lnTo>
                  <a:lnTo>
                    <a:pt x="79235" y="28549"/>
                  </a:lnTo>
                  <a:lnTo>
                    <a:pt x="79349" y="27686"/>
                  </a:lnTo>
                  <a:lnTo>
                    <a:pt x="79248" y="27178"/>
                  </a:lnTo>
                  <a:lnTo>
                    <a:pt x="81876" y="28067"/>
                  </a:lnTo>
                  <a:lnTo>
                    <a:pt x="83197" y="28549"/>
                  </a:lnTo>
                  <a:lnTo>
                    <a:pt x="83197" y="25654"/>
                  </a:lnTo>
                  <a:lnTo>
                    <a:pt x="82461" y="25273"/>
                  </a:lnTo>
                  <a:lnTo>
                    <a:pt x="85204" y="22225"/>
                  </a:lnTo>
                  <a:lnTo>
                    <a:pt x="82931" y="23622"/>
                  </a:lnTo>
                  <a:lnTo>
                    <a:pt x="78740" y="27051"/>
                  </a:lnTo>
                  <a:lnTo>
                    <a:pt x="77012" y="25273"/>
                  </a:lnTo>
                  <a:lnTo>
                    <a:pt x="77000" y="24257"/>
                  </a:lnTo>
                  <a:lnTo>
                    <a:pt x="77304" y="24003"/>
                  </a:lnTo>
                  <a:lnTo>
                    <a:pt x="76949" y="23672"/>
                  </a:lnTo>
                  <a:lnTo>
                    <a:pt x="76949" y="43942"/>
                  </a:lnTo>
                  <a:lnTo>
                    <a:pt x="76415" y="43688"/>
                  </a:lnTo>
                  <a:lnTo>
                    <a:pt x="75742" y="43561"/>
                  </a:lnTo>
                  <a:lnTo>
                    <a:pt x="75006" y="43307"/>
                  </a:lnTo>
                  <a:lnTo>
                    <a:pt x="75018" y="43180"/>
                  </a:lnTo>
                  <a:lnTo>
                    <a:pt x="75069" y="42799"/>
                  </a:lnTo>
                  <a:lnTo>
                    <a:pt x="75082" y="42672"/>
                  </a:lnTo>
                  <a:lnTo>
                    <a:pt x="75196" y="42164"/>
                  </a:lnTo>
                  <a:lnTo>
                    <a:pt x="75603" y="41402"/>
                  </a:lnTo>
                  <a:lnTo>
                    <a:pt x="76047" y="41529"/>
                  </a:lnTo>
                  <a:lnTo>
                    <a:pt x="75603" y="42164"/>
                  </a:lnTo>
                  <a:lnTo>
                    <a:pt x="76517" y="42926"/>
                  </a:lnTo>
                  <a:lnTo>
                    <a:pt x="76949" y="43942"/>
                  </a:lnTo>
                  <a:lnTo>
                    <a:pt x="76949" y="23672"/>
                  </a:lnTo>
                  <a:lnTo>
                    <a:pt x="76403" y="23749"/>
                  </a:lnTo>
                  <a:lnTo>
                    <a:pt x="75869" y="24003"/>
                  </a:lnTo>
                  <a:lnTo>
                    <a:pt x="75234" y="23241"/>
                  </a:lnTo>
                  <a:lnTo>
                    <a:pt x="75018" y="22987"/>
                  </a:lnTo>
                  <a:lnTo>
                    <a:pt x="74383" y="22733"/>
                  </a:lnTo>
                  <a:lnTo>
                    <a:pt x="74625" y="21463"/>
                  </a:lnTo>
                  <a:lnTo>
                    <a:pt x="74752" y="20828"/>
                  </a:lnTo>
                  <a:lnTo>
                    <a:pt x="74803" y="20574"/>
                  </a:lnTo>
                  <a:lnTo>
                    <a:pt x="74117" y="20650"/>
                  </a:lnTo>
                  <a:lnTo>
                    <a:pt x="74117" y="21463"/>
                  </a:lnTo>
                  <a:lnTo>
                    <a:pt x="74104" y="22733"/>
                  </a:lnTo>
                  <a:lnTo>
                    <a:pt x="73748" y="22606"/>
                  </a:lnTo>
                  <a:lnTo>
                    <a:pt x="72771" y="22606"/>
                  </a:lnTo>
                  <a:lnTo>
                    <a:pt x="72593" y="22987"/>
                  </a:lnTo>
                  <a:lnTo>
                    <a:pt x="73050" y="21971"/>
                  </a:lnTo>
                  <a:lnTo>
                    <a:pt x="73291" y="21590"/>
                  </a:lnTo>
                  <a:lnTo>
                    <a:pt x="74117" y="21463"/>
                  </a:lnTo>
                  <a:lnTo>
                    <a:pt x="74117" y="20650"/>
                  </a:lnTo>
                  <a:lnTo>
                    <a:pt x="72313" y="20828"/>
                  </a:lnTo>
                  <a:lnTo>
                    <a:pt x="71297" y="20320"/>
                  </a:lnTo>
                  <a:lnTo>
                    <a:pt x="70510" y="23241"/>
                  </a:lnTo>
                  <a:lnTo>
                    <a:pt x="69265" y="22352"/>
                  </a:lnTo>
                  <a:lnTo>
                    <a:pt x="69799" y="24765"/>
                  </a:lnTo>
                  <a:lnTo>
                    <a:pt x="70154" y="24765"/>
                  </a:lnTo>
                  <a:lnTo>
                    <a:pt x="70764" y="24879"/>
                  </a:lnTo>
                  <a:lnTo>
                    <a:pt x="70535" y="24942"/>
                  </a:lnTo>
                  <a:lnTo>
                    <a:pt x="70637" y="25234"/>
                  </a:lnTo>
                  <a:lnTo>
                    <a:pt x="70713" y="25476"/>
                  </a:lnTo>
                  <a:lnTo>
                    <a:pt x="70777" y="25704"/>
                  </a:lnTo>
                  <a:lnTo>
                    <a:pt x="71297" y="24904"/>
                  </a:lnTo>
                  <a:lnTo>
                    <a:pt x="71437" y="24765"/>
                  </a:lnTo>
                  <a:lnTo>
                    <a:pt x="71285" y="25019"/>
                  </a:lnTo>
                  <a:lnTo>
                    <a:pt x="73977" y="25654"/>
                  </a:lnTo>
                  <a:lnTo>
                    <a:pt x="72707" y="26797"/>
                  </a:lnTo>
                  <a:lnTo>
                    <a:pt x="71462" y="27686"/>
                  </a:lnTo>
                  <a:lnTo>
                    <a:pt x="70764" y="25781"/>
                  </a:lnTo>
                  <a:lnTo>
                    <a:pt x="68503" y="29083"/>
                  </a:lnTo>
                  <a:lnTo>
                    <a:pt x="67894" y="29845"/>
                  </a:lnTo>
                  <a:lnTo>
                    <a:pt x="67881" y="29464"/>
                  </a:lnTo>
                  <a:lnTo>
                    <a:pt x="67843" y="28829"/>
                  </a:lnTo>
                  <a:lnTo>
                    <a:pt x="67805" y="28194"/>
                  </a:lnTo>
                  <a:lnTo>
                    <a:pt x="67665" y="25654"/>
                  </a:lnTo>
                  <a:lnTo>
                    <a:pt x="67551" y="25273"/>
                  </a:lnTo>
                  <a:lnTo>
                    <a:pt x="66255" y="23495"/>
                  </a:lnTo>
                  <a:lnTo>
                    <a:pt x="65608" y="22606"/>
                  </a:lnTo>
                  <a:lnTo>
                    <a:pt x="65697" y="21209"/>
                  </a:lnTo>
                  <a:lnTo>
                    <a:pt x="65798" y="20447"/>
                  </a:lnTo>
                  <a:lnTo>
                    <a:pt x="65874" y="19939"/>
                  </a:lnTo>
                  <a:lnTo>
                    <a:pt x="62166" y="20447"/>
                  </a:lnTo>
                  <a:lnTo>
                    <a:pt x="57975" y="18542"/>
                  </a:lnTo>
                  <a:lnTo>
                    <a:pt x="54229" y="23114"/>
                  </a:lnTo>
                  <a:lnTo>
                    <a:pt x="53086" y="23495"/>
                  </a:lnTo>
                  <a:lnTo>
                    <a:pt x="53492" y="21971"/>
                  </a:lnTo>
                  <a:lnTo>
                    <a:pt x="53594" y="21590"/>
                  </a:lnTo>
                  <a:lnTo>
                    <a:pt x="53581" y="20320"/>
                  </a:lnTo>
                  <a:lnTo>
                    <a:pt x="54279" y="19939"/>
                  </a:lnTo>
                  <a:lnTo>
                    <a:pt x="53149" y="20320"/>
                  </a:lnTo>
                  <a:lnTo>
                    <a:pt x="49809" y="18415"/>
                  </a:lnTo>
                  <a:lnTo>
                    <a:pt x="49618" y="18821"/>
                  </a:lnTo>
                  <a:lnTo>
                    <a:pt x="49491" y="18808"/>
                  </a:lnTo>
                  <a:lnTo>
                    <a:pt x="49491" y="19088"/>
                  </a:lnTo>
                  <a:lnTo>
                    <a:pt x="48158" y="21971"/>
                  </a:lnTo>
                  <a:lnTo>
                    <a:pt x="46380" y="19558"/>
                  </a:lnTo>
                  <a:lnTo>
                    <a:pt x="49491" y="19088"/>
                  </a:lnTo>
                  <a:lnTo>
                    <a:pt x="49491" y="18808"/>
                  </a:lnTo>
                  <a:lnTo>
                    <a:pt x="47180" y="18542"/>
                  </a:lnTo>
                  <a:lnTo>
                    <a:pt x="47993" y="17526"/>
                  </a:lnTo>
                  <a:lnTo>
                    <a:pt x="44030" y="15113"/>
                  </a:lnTo>
                  <a:lnTo>
                    <a:pt x="39179" y="16383"/>
                  </a:lnTo>
                  <a:lnTo>
                    <a:pt x="38519" y="16510"/>
                  </a:lnTo>
                  <a:lnTo>
                    <a:pt x="34328" y="17272"/>
                  </a:lnTo>
                  <a:lnTo>
                    <a:pt x="38493" y="16510"/>
                  </a:lnTo>
                  <a:lnTo>
                    <a:pt x="38481" y="16383"/>
                  </a:lnTo>
                  <a:lnTo>
                    <a:pt x="37973" y="14986"/>
                  </a:lnTo>
                  <a:lnTo>
                    <a:pt x="34340" y="16510"/>
                  </a:lnTo>
                  <a:lnTo>
                    <a:pt x="34620" y="14478"/>
                  </a:lnTo>
                  <a:lnTo>
                    <a:pt x="34683" y="13970"/>
                  </a:lnTo>
                  <a:lnTo>
                    <a:pt x="36664" y="14859"/>
                  </a:lnTo>
                  <a:lnTo>
                    <a:pt x="36639" y="13970"/>
                  </a:lnTo>
                  <a:lnTo>
                    <a:pt x="36614" y="12319"/>
                  </a:lnTo>
                  <a:lnTo>
                    <a:pt x="35013" y="13716"/>
                  </a:lnTo>
                  <a:lnTo>
                    <a:pt x="33629" y="14478"/>
                  </a:lnTo>
                  <a:lnTo>
                    <a:pt x="33947" y="13550"/>
                  </a:lnTo>
                  <a:lnTo>
                    <a:pt x="34061" y="12827"/>
                  </a:lnTo>
                  <a:lnTo>
                    <a:pt x="34010" y="12065"/>
                  </a:lnTo>
                  <a:lnTo>
                    <a:pt x="33870" y="11684"/>
                  </a:lnTo>
                  <a:lnTo>
                    <a:pt x="32143" y="12890"/>
                  </a:lnTo>
                  <a:lnTo>
                    <a:pt x="32143" y="27940"/>
                  </a:lnTo>
                  <a:lnTo>
                    <a:pt x="31635" y="28956"/>
                  </a:lnTo>
                  <a:lnTo>
                    <a:pt x="31521" y="29591"/>
                  </a:lnTo>
                  <a:lnTo>
                    <a:pt x="31584" y="29781"/>
                  </a:lnTo>
                  <a:lnTo>
                    <a:pt x="31432" y="29337"/>
                  </a:lnTo>
                  <a:lnTo>
                    <a:pt x="32143" y="27940"/>
                  </a:lnTo>
                  <a:lnTo>
                    <a:pt x="32143" y="12890"/>
                  </a:lnTo>
                  <a:lnTo>
                    <a:pt x="30683" y="13906"/>
                  </a:lnTo>
                  <a:lnTo>
                    <a:pt x="30353" y="13589"/>
                  </a:lnTo>
                  <a:lnTo>
                    <a:pt x="30568" y="13982"/>
                  </a:lnTo>
                  <a:lnTo>
                    <a:pt x="30187" y="14249"/>
                  </a:lnTo>
                  <a:lnTo>
                    <a:pt x="30162" y="14490"/>
                  </a:lnTo>
                  <a:lnTo>
                    <a:pt x="29743" y="14566"/>
                  </a:lnTo>
                  <a:lnTo>
                    <a:pt x="30010" y="14732"/>
                  </a:lnTo>
                  <a:lnTo>
                    <a:pt x="29730" y="14579"/>
                  </a:lnTo>
                  <a:lnTo>
                    <a:pt x="29502" y="14732"/>
                  </a:lnTo>
                  <a:lnTo>
                    <a:pt x="29692" y="14592"/>
                  </a:lnTo>
                  <a:lnTo>
                    <a:pt x="29540" y="14592"/>
                  </a:lnTo>
                  <a:lnTo>
                    <a:pt x="27851" y="13550"/>
                  </a:lnTo>
                  <a:lnTo>
                    <a:pt x="27813" y="12319"/>
                  </a:lnTo>
                  <a:lnTo>
                    <a:pt x="28194" y="11811"/>
                  </a:lnTo>
                  <a:lnTo>
                    <a:pt x="28968" y="10795"/>
                  </a:lnTo>
                  <a:lnTo>
                    <a:pt x="26822" y="11811"/>
                  </a:lnTo>
                  <a:lnTo>
                    <a:pt x="27127" y="10922"/>
                  </a:lnTo>
                  <a:lnTo>
                    <a:pt x="27216" y="10668"/>
                  </a:lnTo>
                  <a:lnTo>
                    <a:pt x="27343" y="10541"/>
                  </a:lnTo>
                  <a:lnTo>
                    <a:pt x="27647" y="10236"/>
                  </a:lnTo>
                  <a:lnTo>
                    <a:pt x="26784" y="10541"/>
                  </a:lnTo>
                  <a:lnTo>
                    <a:pt x="25323" y="8890"/>
                  </a:lnTo>
                  <a:lnTo>
                    <a:pt x="25031" y="9232"/>
                  </a:lnTo>
                  <a:lnTo>
                    <a:pt x="25031" y="30619"/>
                  </a:lnTo>
                  <a:lnTo>
                    <a:pt x="23533" y="31496"/>
                  </a:lnTo>
                  <a:lnTo>
                    <a:pt x="24511" y="30353"/>
                  </a:lnTo>
                  <a:lnTo>
                    <a:pt x="25031" y="30619"/>
                  </a:lnTo>
                  <a:lnTo>
                    <a:pt x="25031" y="9232"/>
                  </a:lnTo>
                  <a:lnTo>
                    <a:pt x="23545" y="10922"/>
                  </a:lnTo>
                  <a:lnTo>
                    <a:pt x="23596" y="9525"/>
                  </a:lnTo>
                  <a:lnTo>
                    <a:pt x="23672" y="7874"/>
                  </a:lnTo>
                  <a:lnTo>
                    <a:pt x="19392" y="9525"/>
                  </a:lnTo>
                  <a:lnTo>
                    <a:pt x="20434" y="7620"/>
                  </a:lnTo>
                  <a:lnTo>
                    <a:pt x="21615" y="5461"/>
                  </a:lnTo>
                  <a:lnTo>
                    <a:pt x="20751" y="6223"/>
                  </a:lnTo>
                  <a:lnTo>
                    <a:pt x="17957" y="7620"/>
                  </a:lnTo>
                  <a:lnTo>
                    <a:pt x="16827" y="7239"/>
                  </a:lnTo>
                  <a:lnTo>
                    <a:pt x="19494" y="4953"/>
                  </a:lnTo>
                  <a:lnTo>
                    <a:pt x="21272" y="3429"/>
                  </a:lnTo>
                  <a:lnTo>
                    <a:pt x="13081" y="4953"/>
                  </a:lnTo>
                  <a:lnTo>
                    <a:pt x="14732" y="2413"/>
                  </a:lnTo>
                  <a:lnTo>
                    <a:pt x="16294" y="0"/>
                  </a:lnTo>
                  <a:lnTo>
                    <a:pt x="13855" y="2413"/>
                  </a:lnTo>
                  <a:lnTo>
                    <a:pt x="11976" y="1397"/>
                  </a:lnTo>
                  <a:lnTo>
                    <a:pt x="9893" y="635"/>
                  </a:lnTo>
                  <a:lnTo>
                    <a:pt x="8039" y="4800"/>
                  </a:lnTo>
                  <a:lnTo>
                    <a:pt x="7112" y="4064"/>
                  </a:lnTo>
                  <a:lnTo>
                    <a:pt x="647" y="18542"/>
                  </a:lnTo>
                  <a:lnTo>
                    <a:pt x="1587" y="19291"/>
                  </a:lnTo>
                  <a:lnTo>
                    <a:pt x="0" y="22860"/>
                  </a:lnTo>
                  <a:lnTo>
                    <a:pt x="1130" y="23114"/>
                  </a:lnTo>
                  <a:lnTo>
                    <a:pt x="2273" y="23114"/>
                  </a:lnTo>
                  <a:lnTo>
                    <a:pt x="3505" y="22606"/>
                  </a:lnTo>
                  <a:lnTo>
                    <a:pt x="2781" y="23456"/>
                  </a:lnTo>
                  <a:lnTo>
                    <a:pt x="3860" y="24257"/>
                  </a:lnTo>
                  <a:lnTo>
                    <a:pt x="3848" y="25908"/>
                  </a:lnTo>
                  <a:lnTo>
                    <a:pt x="4406" y="26924"/>
                  </a:lnTo>
                  <a:lnTo>
                    <a:pt x="6032" y="23241"/>
                  </a:lnTo>
                  <a:lnTo>
                    <a:pt x="8699" y="23114"/>
                  </a:lnTo>
                  <a:lnTo>
                    <a:pt x="9271" y="22606"/>
                  </a:lnTo>
                  <a:lnTo>
                    <a:pt x="10833" y="21209"/>
                  </a:lnTo>
                  <a:lnTo>
                    <a:pt x="11023" y="23025"/>
                  </a:lnTo>
                  <a:lnTo>
                    <a:pt x="11188" y="22352"/>
                  </a:lnTo>
                  <a:lnTo>
                    <a:pt x="11074" y="23456"/>
                  </a:lnTo>
                  <a:lnTo>
                    <a:pt x="11303" y="25577"/>
                  </a:lnTo>
                  <a:lnTo>
                    <a:pt x="11849" y="25577"/>
                  </a:lnTo>
                  <a:lnTo>
                    <a:pt x="11315" y="25654"/>
                  </a:lnTo>
                  <a:lnTo>
                    <a:pt x="10401" y="25654"/>
                  </a:lnTo>
                  <a:lnTo>
                    <a:pt x="10299" y="26035"/>
                  </a:lnTo>
                  <a:lnTo>
                    <a:pt x="10414" y="25577"/>
                  </a:lnTo>
                  <a:lnTo>
                    <a:pt x="8051" y="25400"/>
                  </a:lnTo>
                  <a:lnTo>
                    <a:pt x="7327" y="29083"/>
                  </a:lnTo>
                  <a:lnTo>
                    <a:pt x="8369" y="26035"/>
                  </a:lnTo>
                  <a:lnTo>
                    <a:pt x="10160" y="26657"/>
                  </a:lnTo>
                  <a:lnTo>
                    <a:pt x="9906" y="27686"/>
                  </a:lnTo>
                  <a:lnTo>
                    <a:pt x="11391" y="27076"/>
                  </a:lnTo>
                  <a:lnTo>
                    <a:pt x="11671" y="27178"/>
                  </a:lnTo>
                  <a:lnTo>
                    <a:pt x="11696" y="26962"/>
                  </a:lnTo>
                  <a:lnTo>
                    <a:pt x="12433" y="26657"/>
                  </a:lnTo>
                  <a:lnTo>
                    <a:pt x="11988" y="24384"/>
                  </a:lnTo>
                  <a:lnTo>
                    <a:pt x="12446" y="26644"/>
                  </a:lnTo>
                  <a:lnTo>
                    <a:pt x="12674" y="26555"/>
                  </a:lnTo>
                  <a:lnTo>
                    <a:pt x="12801" y="25908"/>
                  </a:lnTo>
                  <a:lnTo>
                    <a:pt x="12725" y="26543"/>
                  </a:lnTo>
                  <a:lnTo>
                    <a:pt x="12369" y="29337"/>
                  </a:lnTo>
                  <a:lnTo>
                    <a:pt x="13728" y="26123"/>
                  </a:lnTo>
                  <a:lnTo>
                    <a:pt x="14249" y="25920"/>
                  </a:lnTo>
                  <a:lnTo>
                    <a:pt x="14211" y="26289"/>
                  </a:lnTo>
                  <a:lnTo>
                    <a:pt x="13970" y="28956"/>
                  </a:lnTo>
                  <a:lnTo>
                    <a:pt x="16217" y="26416"/>
                  </a:lnTo>
                  <a:lnTo>
                    <a:pt x="17411" y="29591"/>
                  </a:lnTo>
                  <a:lnTo>
                    <a:pt x="15113" y="31115"/>
                  </a:lnTo>
                  <a:lnTo>
                    <a:pt x="17881" y="30480"/>
                  </a:lnTo>
                  <a:lnTo>
                    <a:pt x="18148" y="31381"/>
                  </a:lnTo>
                  <a:lnTo>
                    <a:pt x="18161" y="30480"/>
                  </a:lnTo>
                  <a:lnTo>
                    <a:pt x="18249" y="30099"/>
                  </a:lnTo>
                  <a:lnTo>
                    <a:pt x="19392" y="28194"/>
                  </a:lnTo>
                  <a:lnTo>
                    <a:pt x="22479" y="28194"/>
                  </a:lnTo>
                  <a:lnTo>
                    <a:pt x="19824" y="31229"/>
                  </a:lnTo>
                  <a:lnTo>
                    <a:pt x="19748" y="31686"/>
                  </a:lnTo>
                  <a:lnTo>
                    <a:pt x="19977" y="33528"/>
                  </a:lnTo>
                  <a:lnTo>
                    <a:pt x="22021" y="33274"/>
                  </a:lnTo>
                  <a:lnTo>
                    <a:pt x="22796" y="32372"/>
                  </a:lnTo>
                  <a:lnTo>
                    <a:pt x="26162" y="34417"/>
                  </a:lnTo>
                  <a:lnTo>
                    <a:pt x="27901" y="34671"/>
                  </a:lnTo>
                  <a:lnTo>
                    <a:pt x="30149" y="33553"/>
                  </a:lnTo>
                  <a:lnTo>
                    <a:pt x="30619" y="34290"/>
                  </a:lnTo>
                  <a:lnTo>
                    <a:pt x="33972" y="31369"/>
                  </a:lnTo>
                  <a:lnTo>
                    <a:pt x="33997" y="31940"/>
                  </a:lnTo>
                  <a:lnTo>
                    <a:pt x="34086" y="31369"/>
                  </a:lnTo>
                  <a:lnTo>
                    <a:pt x="34213" y="30568"/>
                  </a:lnTo>
                  <a:lnTo>
                    <a:pt x="34810" y="28549"/>
                  </a:lnTo>
                  <a:lnTo>
                    <a:pt x="35318" y="27305"/>
                  </a:lnTo>
                  <a:lnTo>
                    <a:pt x="36360" y="27559"/>
                  </a:lnTo>
                  <a:lnTo>
                    <a:pt x="36576" y="27305"/>
                  </a:lnTo>
                  <a:lnTo>
                    <a:pt x="37985" y="25654"/>
                  </a:lnTo>
                  <a:lnTo>
                    <a:pt x="37566" y="28194"/>
                  </a:lnTo>
                  <a:lnTo>
                    <a:pt x="36969" y="27813"/>
                  </a:lnTo>
                  <a:lnTo>
                    <a:pt x="36588" y="28829"/>
                  </a:lnTo>
                  <a:lnTo>
                    <a:pt x="36029" y="29464"/>
                  </a:lnTo>
                  <a:lnTo>
                    <a:pt x="37452" y="28829"/>
                  </a:lnTo>
                  <a:lnTo>
                    <a:pt x="37312" y="31546"/>
                  </a:lnTo>
                  <a:lnTo>
                    <a:pt x="37795" y="31242"/>
                  </a:lnTo>
                  <a:lnTo>
                    <a:pt x="37744" y="30988"/>
                  </a:lnTo>
                  <a:lnTo>
                    <a:pt x="37909" y="31165"/>
                  </a:lnTo>
                  <a:lnTo>
                    <a:pt x="38201" y="30988"/>
                  </a:lnTo>
                  <a:lnTo>
                    <a:pt x="40614" y="29464"/>
                  </a:lnTo>
                  <a:lnTo>
                    <a:pt x="41897" y="30988"/>
                  </a:lnTo>
                  <a:lnTo>
                    <a:pt x="41122" y="34544"/>
                  </a:lnTo>
                  <a:lnTo>
                    <a:pt x="37909" y="31165"/>
                  </a:lnTo>
                  <a:lnTo>
                    <a:pt x="37858" y="31369"/>
                  </a:lnTo>
                  <a:lnTo>
                    <a:pt x="38900" y="34671"/>
                  </a:lnTo>
                  <a:lnTo>
                    <a:pt x="36830" y="32512"/>
                  </a:lnTo>
                  <a:lnTo>
                    <a:pt x="36957" y="38481"/>
                  </a:lnTo>
                  <a:lnTo>
                    <a:pt x="35471" y="31889"/>
                  </a:lnTo>
                  <a:lnTo>
                    <a:pt x="35407" y="33020"/>
                  </a:lnTo>
                  <a:lnTo>
                    <a:pt x="35280" y="37973"/>
                  </a:lnTo>
                  <a:lnTo>
                    <a:pt x="38265" y="40005"/>
                  </a:lnTo>
                  <a:lnTo>
                    <a:pt x="39039" y="38481"/>
                  </a:lnTo>
                  <a:lnTo>
                    <a:pt x="39547" y="37465"/>
                  </a:lnTo>
                  <a:lnTo>
                    <a:pt x="42519" y="39497"/>
                  </a:lnTo>
                  <a:lnTo>
                    <a:pt x="43878" y="37846"/>
                  </a:lnTo>
                  <a:lnTo>
                    <a:pt x="43675" y="37465"/>
                  </a:lnTo>
                  <a:lnTo>
                    <a:pt x="43256" y="36703"/>
                  </a:lnTo>
                  <a:lnTo>
                    <a:pt x="43294" y="36449"/>
                  </a:lnTo>
                  <a:lnTo>
                    <a:pt x="44551" y="34925"/>
                  </a:lnTo>
                  <a:lnTo>
                    <a:pt x="45313" y="34671"/>
                  </a:lnTo>
                  <a:lnTo>
                    <a:pt x="45694" y="34544"/>
                  </a:lnTo>
                  <a:lnTo>
                    <a:pt x="50317" y="33020"/>
                  </a:lnTo>
                  <a:lnTo>
                    <a:pt x="45466" y="44577"/>
                  </a:lnTo>
                  <a:lnTo>
                    <a:pt x="50368" y="41275"/>
                  </a:lnTo>
                  <a:lnTo>
                    <a:pt x="51993" y="39243"/>
                  </a:lnTo>
                  <a:lnTo>
                    <a:pt x="53695" y="35052"/>
                  </a:lnTo>
                  <a:lnTo>
                    <a:pt x="55410" y="38100"/>
                  </a:lnTo>
                  <a:lnTo>
                    <a:pt x="53378" y="41656"/>
                  </a:lnTo>
                  <a:lnTo>
                    <a:pt x="56451" y="43053"/>
                  </a:lnTo>
                  <a:lnTo>
                    <a:pt x="56616" y="40932"/>
                  </a:lnTo>
                  <a:lnTo>
                    <a:pt x="56934" y="36830"/>
                  </a:lnTo>
                  <a:lnTo>
                    <a:pt x="59093" y="39852"/>
                  </a:lnTo>
                  <a:lnTo>
                    <a:pt x="60782" y="40386"/>
                  </a:lnTo>
                  <a:lnTo>
                    <a:pt x="60058" y="43815"/>
                  </a:lnTo>
                  <a:lnTo>
                    <a:pt x="63639" y="44323"/>
                  </a:lnTo>
                  <a:lnTo>
                    <a:pt x="68122" y="43180"/>
                  </a:lnTo>
                  <a:lnTo>
                    <a:pt x="72085" y="43688"/>
                  </a:lnTo>
                  <a:lnTo>
                    <a:pt x="71564" y="44704"/>
                  </a:lnTo>
                  <a:lnTo>
                    <a:pt x="70599" y="45466"/>
                  </a:lnTo>
                  <a:lnTo>
                    <a:pt x="71170" y="46863"/>
                  </a:lnTo>
                  <a:lnTo>
                    <a:pt x="76479" y="46482"/>
                  </a:lnTo>
                  <a:lnTo>
                    <a:pt x="81292" y="50165"/>
                  </a:lnTo>
                  <a:lnTo>
                    <a:pt x="85356" y="53467"/>
                  </a:lnTo>
                  <a:lnTo>
                    <a:pt x="87972" y="51054"/>
                  </a:lnTo>
                  <a:lnTo>
                    <a:pt x="88366" y="51181"/>
                  </a:lnTo>
                  <a:lnTo>
                    <a:pt x="88544" y="51054"/>
                  </a:lnTo>
                  <a:lnTo>
                    <a:pt x="89573" y="50292"/>
                  </a:lnTo>
                  <a:lnTo>
                    <a:pt x="90652" y="50292"/>
                  </a:lnTo>
                  <a:lnTo>
                    <a:pt x="90449" y="52324"/>
                  </a:lnTo>
                  <a:lnTo>
                    <a:pt x="89547" y="53086"/>
                  </a:lnTo>
                  <a:lnTo>
                    <a:pt x="93446" y="51435"/>
                  </a:lnTo>
                  <a:lnTo>
                    <a:pt x="99441" y="50292"/>
                  </a:lnTo>
                  <a:lnTo>
                    <a:pt x="100101" y="50165"/>
                  </a:lnTo>
                  <a:lnTo>
                    <a:pt x="102603" y="54356"/>
                  </a:lnTo>
                  <a:lnTo>
                    <a:pt x="101701" y="54991"/>
                  </a:lnTo>
                  <a:lnTo>
                    <a:pt x="104000" y="56896"/>
                  </a:lnTo>
                  <a:lnTo>
                    <a:pt x="106146" y="50165"/>
                  </a:lnTo>
                  <a:lnTo>
                    <a:pt x="106260" y="49784"/>
                  </a:lnTo>
                  <a:lnTo>
                    <a:pt x="107962" y="53213"/>
                  </a:lnTo>
                  <a:lnTo>
                    <a:pt x="107353" y="53594"/>
                  </a:lnTo>
                  <a:lnTo>
                    <a:pt x="112737" y="56261"/>
                  </a:lnTo>
                  <a:lnTo>
                    <a:pt x="119722" y="55118"/>
                  </a:lnTo>
                  <a:lnTo>
                    <a:pt x="122961" y="60706"/>
                  </a:lnTo>
                  <a:lnTo>
                    <a:pt x="124853" y="56515"/>
                  </a:lnTo>
                  <a:lnTo>
                    <a:pt x="128155" y="64008"/>
                  </a:lnTo>
                  <a:lnTo>
                    <a:pt x="129984" y="58039"/>
                  </a:lnTo>
                  <a:lnTo>
                    <a:pt x="132524" y="61849"/>
                  </a:lnTo>
                  <a:lnTo>
                    <a:pt x="131330" y="62738"/>
                  </a:lnTo>
                  <a:lnTo>
                    <a:pt x="135470" y="65786"/>
                  </a:lnTo>
                  <a:lnTo>
                    <a:pt x="136639" y="66421"/>
                  </a:lnTo>
                  <a:lnTo>
                    <a:pt x="138176" y="62484"/>
                  </a:lnTo>
                  <a:lnTo>
                    <a:pt x="139839" y="62230"/>
                  </a:lnTo>
                  <a:lnTo>
                    <a:pt x="139153" y="65354"/>
                  </a:lnTo>
                  <a:lnTo>
                    <a:pt x="141973" y="62611"/>
                  </a:lnTo>
                  <a:lnTo>
                    <a:pt x="142214" y="66675"/>
                  </a:lnTo>
                  <a:lnTo>
                    <a:pt x="143827" y="66167"/>
                  </a:lnTo>
                  <a:lnTo>
                    <a:pt x="143294" y="65786"/>
                  </a:lnTo>
                  <a:lnTo>
                    <a:pt x="143002" y="64770"/>
                  </a:lnTo>
                  <a:lnTo>
                    <a:pt x="143103" y="64008"/>
                  </a:lnTo>
                  <a:lnTo>
                    <a:pt x="143230" y="63627"/>
                  </a:lnTo>
                  <a:lnTo>
                    <a:pt x="145796" y="62611"/>
                  </a:lnTo>
                  <a:lnTo>
                    <a:pt x="148056" y="66675"/>
                  </a:lnTo>
                  <a:lnTo>
                    <a:pt x="148132" y="67310"/>
                  </a:lnTo>
                  <a:lnTo>
                    <a:pt x="147891" y="68580"/>
                  </a:lnTo>
                  <a:lnTo>
                    <a:pt x="153784" y="67056"/>
                  </a:lnTo>
                  <a:lnTo>
                    <a:pt x="153606" y="67652"/>
                  </a:lnTo>
                  <a:lnTo>
                    <a:pt x="154406" y="67056"/>
                  </a:lnTo>
                  <a:lnTo>
                    <a:pt x="155079" y="66548"/>
                  </a:lnTo>
                  <a:lnTo>
                    <a:pt x="151333" y="72644"/>
                  </a:lnTo>
                  <a:lnTo>
                    <a:pt x="154571" y="70231"/>
                  </a:lnTo>
                  <a:lnTo>
                    <a:pt x="154457" y="69723"/>
                  </a:lnTo>
                  <a:lnTo>
                    <a:pt x="154571" y="69088"/>
                  </a:lnTo>
                  <a:lnTo>
                    <a:pt x="155079" y="68427"/>
                  </a:lnTo>
                  <a:lnTo>
                    <a:pt x="155206" y="68199"/>
                  </a:lnTo>
                  <a:lnTo>
                    <a:pt x="155359" y="67691"/>
                  </a:lnTo>
                  <a:lnTo>
                    <a:pt x="156235" y="69850"/>
                  </a:lnTo>
                  <a:lnTo>
                    <a:pt x="159194" y="70485"/>
                  </a:lnTo>
                  <a:lnTo>
                    <a:pt x="161544" y="70231"/>
                  </a:lnTo>
                  <a:lnTo>
                    <a:pt x="160667" y="72263"/>
                  </a:lnTo>
                  <a:lnTo>
                    <a:pt x="164503" y="73660"/>
                  </a:lnTo>
                  <a:lnTo>
                    <a:pt x="169202" y="73025"/>
                  </a:lnTo>
                  <a:lnTo>
                    <a:pt x="173621" y="73914"/>
                  </a:lnTo>
                  <a:lnTo>
                    <a:pt x="172656" y="73025"/>
                  </a:lnTo>
                  <a:lnTo>
                    <a:pt x="172275" y="72669"/>
                  </a:lnTo>
                  <a:lnTo>
                    <a:pt x="172389" y="72136"/>
                  </a:lnTo>
                  <a:lnTo>
                    <a:pt x="172974" y="70231"/>
                  </a:lnTo>
                  <a:lnTo>
                    <a:pt x="173355" y="68961"/>
                  </a:lnTo>
                  <a:lnTo>
                    <a:pt x="174726" y="68834"/>
                  </a:lnTo>
                  <a:lnTo>
                    <a:pt x="174688" y="69545"/>
                  </a:lnTo>
                  <a:lnTo>
                    <a:pt x="175425" y="68834"/>
                  </a:lnTo>
                  <a:lnTo>
                    <a:pt x="175679" y="68580"/>
                  </a:lnTo>
                  <a:lnTo>
                    <a:pt x="177253" y="69342"/>
                  </a:lnTo>
                  <a:lnTo>
                    <a:pt x="176047" y="72644"/>
                  </a:lnTo>
                  <a:lnTo>
                    <a:pt x="174891" y="73533"/>
                  </a:lnTo>
                  <a:lnTo>
                    <a:pt x="177114" y="72771"/>
                  </a:lnTo>
                  <a:lnTo>
                    <a:pt x="177038" y="73787"/>
                  </a:lnTo>
                  <a:lnTo>
                    <a:pt x="176466" y="74168"/>
                  </a:lnTo>
                  <a:lnTo>
                    <a:pt x="176098" y="75438"/>
                  </a:lnTo>
                  <a:lnTo>
                    <a:pt x="177317" y="73533"/>
                  </a:lnTo>
                  <a:lnTo>
                    <a:pt x="178930" y="79502"/>
                  </a:lnTo>
                  <a:lnTo>
                    <a:pt x="180822" y="76073"/>
                  </a:lnTo>
                  <a:lnTo>
                    <a:pt x="180746" y="77089"/>
                  </a:lnTo>
                  <a:lnTo>
                    <a:pt x="185204" y="77978"/>
                  </a:lnTo>
                  <a:lnTo>
                    <a:pt x="187439" y="77089"/>
                  </a:lnTo>
                  <a:lnTo>
                    <a:pt x="191096" y="77597"/>
                  </a:lnTo>
                  <a:lnTo>
                    <a:pt x="191198" y="77089"/>
                  </a:lnTo>
                  <a:lnTo>
                    <a:pt x="191414" y="76073"/>
                  </a:lnTo>
                  <a:lnTo>
                    <a:pt x="191693" y="74676"/>
                  </a:lnTo>
                  <a:lnTo>
                    <a:pt x="193001" y="75565"/>
                  </a:lnTo>
                  <a:lnTo>
                    <a:pt x="193624" y="74676"/>
                  </a:lnTo>
                  <a:lnTo>
                    <a:pt x="194411" y="73533"/>
                  </a:lnTo>
                  <a:lnTo>
                    <a:pt x="194500" y="73406"/>
                  </a:lnTo>
                  <a:lnTo>
                    <a:pt x="196977" y="74803"/>
                  </a:lnTo>
                  <a:lnTo>
                    <a:pt x="199542" y="77597"/>
                  </a:lnTo>
                  <a:lnTo>
                    <a:pt x="202793" y="77978"/>
                  </a:lnTo>
                  <a:lnTo>
                    <a:pt x="205282" y="76962"/>
                  </a:lnTo>
                  <a:lnTo>
                    <a:pt x="205041" y="76720"/>
                  </a:lnTo>
                  <a:lnTo>
                    <a:pt x="208127" y="77089"/>
                  </a:lnTo>
                  <a:lnTo>
                    <a:pt x="206159" y="78613"/>
                  </a:lnTo>
                  <a:lnTo>
                    <a:pt x="210070" y="78867"/>
                  </a:lnTo>
                  <a:lnTo>
                    <a:pt x="211162" y="78994"/>
                  </a:lnTo>
                  <a:lnTo>
                    <a:pt x="216369" y="77724"/>
                  </a:lnTo>
                  <a:lnTo>
                    <a:pt x="216001" y="76581"/>
                  </a:lnTo>
                  <a:lnTo>
                    <a:pt x="215595" y="76073"/>
                  </a:lnTo>
                  <a:lnTo>
                    <a:pt x="215684" y="75565"/>
                  </a:lnTo>
                  <a:lnTo>
                    <a:pt x="215950" y="75057"/>
                  </a:lnTo>
                  <a:lnTo>
                    <a:pt x="216903" y="74803"/>
                  </a:lnTo>
                  <a:lnTo>
                    <a:pt x="217652" y="76200"/>
                  </a:lnTo>
                  <a:lnTo>
                    <a:pt x="217754" y="76581"/>
                  </a:lnTo>
                  <a:lnTo>
                    <a:pt x="217462" y="77724"/>
                  </a:lnTo>
                  <a:lnTo>
                    <a:pt x="217182" y="77978"/>
                  </a:lnTo>
                  <a:lnTo>
                    <a:pt x="221627" y="78105"/>
                  </a:lnTo>
                  <a:lnTo>
                    <a:pt x="229946" y="83566"/>
                  </a:lnTo>
                  <a:lnTo>
                    <a:pt x="233895" y="82677"/>
                  </a:lnTo>
                  <a:lnTo>
                    <a:pt x="238544" y="80645"/>
                  </a:lnTo>
                  <a:lnTo>
                    <a:pt x="240563" y="81407"/>
                  </a:lnTo>
                  <a:lnTo>
                    <a:pt x="237020" y="82423"/>
                  </a:lnTo>
                  <a:lnTo>
                    <a:pt x="238328" y="84328"/>
                  </a:lnTo>
                  <a:lnTo>
                    <a:pt x="243649" y="80645"/>
                  </a:lnTo>
                  <a:lnTo>
                    <a:pt x="243827" y="80518"/>
                  </a:lnTo>
                  <a:lnTo>
                    <a:pt x="245986" y="85979"/>
                  </a:lnTo>
                  <a:lnTo>
                    <a:pt x="250405" y="83693"/>
                  </a:lnTo>
                  <a:lnTo>
                    <a:pt x="253111" y="87376"/>
                  </a:lnTo>
                  <a:lnTo>
                    <a:pt x="257251" y="87757"/>
                  </a:lnTo>
                  <a:lnTo>
                    <a:pt x="261670" y="87757"/>
                  </a:lnTo>
                  <a:lnTo>
                    <a:pt x="265226" y="89789"/>
                  </a:lnTo>
                  <a:lnTo>
                    <a:pt x="265277" y="87884"/>
                  </a:lnTo>
                  <a:lnTo>
                    <a:pt x="266484" y="86233"/>
                  </a:lnTo>
                  <a:lnTo>
                    <a:pt x="266446" y="87541"/>
                  </a:lnTo>
                  <a:lnTo>
                    <a:pt x="266941" y="86995"/>
                  </a:lnTo>
                  <a:lnTo>
                    <a:pt x="274027" y="87249"/>
                  </a:lnTo>
                  <a:lnTo>
                    <a:pt x="281089" y="89154"/>
                  </a:lnTo>
                  <a:lnTo>
                    <a:pt x="288124" y="91948"/>
                  </a:lnTo>
                  <a:lnTo>
                    <a:pt x="295186" y="94234"/>
                  </a:lnTo>
                  <a:lnTo>
                    <a:pt x="298653" y="94996"/>
                  </a:lnTo>
                  <a:lnTo>
                    <a:pt x="298119" y="86995"/>
                  </a:lnTo>
                  <a:lnTo>
                    <a:pt x="298069" y="86233"/>
                  </a:lnTo>
                  <a:lnTo>
                    <a:pt x="297967" y="84709"/>
                  </a:lnTo>
                  <a:lnTo>
                    <a:pt x="301777" y="89281"/>
                  </a:lnTo>
                  <a:lnTo>
                    <a:pt x="301879" y="89789"/>
                  </a:lnTo>
                  <a:lnTo>
                    <a:pt x="300482" y="92837"/>
                  </a:lnTo>
                  <a:lnTo>
                    <a:pt x="307822" y="89281"/>
                  </a:lnTo>
                  <a:lnTo>
                    <a:pt x="314858" y="94107"/>
                  </a:lnTo>
                  <a:lnTo>
                    <a:pt x="321983" y="91059"/>
                  </a:lnTo>
                  <a:lnTo>
                    <a:pt x="321525" y="91821"/>
                  </a:lnTo>
                  <a:lnTo>
                    <a:pt x="321449" y="92837"/>
                  </a:lnTo>
                  <a:lnTo>
                    <a:pt x="320776" y="92837"/>
                  </a:lnTo>
                  <a:lnTo>
                    <a:pt x="322072" y="95377"/>
                  </a:lnTo>
                  <a:lnTo>
                    <a:pt x="326148" y="93345"/>
                  </a:lnTo>
                  <a:lnTo>
                    <a:pt x="326301" y="91313"/>
                  </a:lnTo>
                  <a:lnTo>
                    <a:pt x="327355" y="91567"/>
                  </a:lnTo>
                  <a:lnTo>
                    <a:pt x="326428" y="93091"/>
                  </a:lnTo>
                  <a:lnTo>
                    <a:pt x="327037" y="94234"/>
                  </a:lnTo>
                  <a:lnTo>
                    <a:pt x="328422" y="95758"/>
                  </a:lnTo>
                  <a:lnTo>
                    <a:pt x="330809" y="91313"/>
                  </a:lnTo>
                  <a:lnTo>
                    <a:pt x="330885" y="91186"/>
                  </a:lnTo>
                  <a:lnTo>
                    <a:pt x="331546" y="93764"/>
                  </a:lnTo>
                  <a:lnTo>
                    <a:pt x="331800" y="93472"/>
                  </a:lnTo>
                  <a:lnTo>
                    <a:pt x="335216" y="95123"/>
                  </a:lnTo>
                  <a:lnTo>
                    <a:pt x="334784" y="93472"/>
                  </a:lnTo>
                  <a:lnTo>
                    <a:pt x="334454" y="92202"/>
                  </a:lnTo>
                  <a:lnTo>
                    <a:pt x="336981" y="93726"/>
                  </a:lnTo>
                  <a:lnTo>
                    <a:pt x="338391" y="92202"/>
                  </a:lnTo>
                  <a:lnTo>
                    <a:pt x="339344" y="91186"/>
                  </a:lnTo>
                  <a:lnTo>
                    <a:pt x="339458" y="91059"/>
                  </a:lnTo>
                  <a:lnTo>
                    <a:pt x="341401" y="92925"/>
                  </a:lnTo>
                  <a:lnTo>
                    <a:pt x="341325" y="93078"/>
                  </a:lnTo>
                  <a:lnTo>
                    <a:pt x="341198" y="93256"/>
                  </a:lnTo>
                  <a:lnTo>
                    <a:pt x="341122" y="93611"/>
                  </a:lnTo>
                  <a:lnTo>
                    <a:pt x="342798" y="94945"/>
                  </a:lnTo>
                  <a:lnTo>
                    <a:pt x="342379" y="93891"/>
                  </a:lnTo>
                  <a:lnTo>
                    <a:pt x="341922" y="93268"/>
                  </a:lnTo>
                  <a:lnTo>
                    <a:pt x="341477" y="92887"/>
                  </a:lnTo>
                  <a:lnTo>
                    <a:pt x="342328" y="91059"/>
                  </a:lnTo>
                  <a:lnTo>
                    <a:pt x="342925" y="89789"/>
                  </a:lnTo>
                  <a:lnTo>
                    <a:pt x="345821" y="94615"/>
                  </a:lnTo>
                  <a:lnTo>
                    <a:pt x="346417" y="90043"/>
                  </a:lnTo>
                  <a:lnTo>
                    <a:pt x="346049" y="94869"/>
                  </a:lnTo>
                  <a:lnTo>
                    <a:pt x="350824" y="94107"/>
                  </a:lnTo>
                  <a:lnTo>
                    <a:pt x="352526" y="91948"/>
                  </a:lnTo>
                  <a:lnTo>
                    <a:pt x="351929" y="93345"/>
                  </a:lnTo>
                  <a:lnTo>
                    <a:pt x="353898" y="93472"/>
                  </a:lnTo>
                  <a:lnTo>
                    <a:pt x="353187" y="95364"/>
                  </a:lnTo>
                  <a:lnTo>
                    <a:pt x="352907" y="95364"/>
                  </a:lnTo>
                  <a:lnTo>
                    <a:pt x="353187" y="95427"/>
                  </a:lnTo>
                  <a:lnTo>
                    <a:pt x="355066" y="95504"/>
                  </a:lnTo>
                  <a:lnTo>
                    <a:pt x="356806" y="94615"/>
                  </a:lnTo>
                  <a:lnTo>
                    <a:pt x="356552" y="92202"/>
                  </a:lnTo>
                  <a:lnTo>
                    <a:pt x="359841" y="97917"/>
                  </a:lnTo>
                  <a:lnTo>
                    <a:pt x="361962" y="92202"/>
                  </a:lnTo>
                  <a:lnTo>
                    <a:pt x="362064" y="91948"/>
                  </a:lnTo>
                  <a:lnTo>
                    <a:pt x="362775" y="90043"/>
                  </a:lnTo>
                  <a:lnTo>
                    <a:pt x="362864" y="89789"/>
                  </a:lnTo>
                  <a:lnTo>
                    <a:pt x="363054" y="89281"/>
                  </a:lnTo>
                  <a:lnTo>
                    <a:pt x="363575" y="87884"/>
                  </a:lnTo>
                  <a:lnTo>
                    <a:pt x="365328" y="95123"/>
                  </a:lnTo>
                  <a:lnTo>
                    <a:pt x="371005" y="92684"/>
                  </a:lnTo>
                  <a:lnTo>
                    <a:pt x="375602" y="91097"/>
                  </a:lnTo>
                  <a:lnTo>
                    <a:pt x="375716" y="95250"/>
                  </a:lnTo>
                  <a:lnTo>
                    <a:pt x="379691" y="93662"/>
                  </a:lnTo>
                  <a:lnTo>
                    <a:pt x="376301" y="90893"/>
                  </a:lnTo>
                  <a:lnTo>
                    <a:pt x="379209" y="90297"/>
                  </a:lnTo>
                  <a:lnTo>
                    <a:pt x="381076" y="89916"/>
                  </a:lnTo>
                  <a:lnTo>
                    <a:pt x="380949" y="92684"/>
                  </a:lnTo>
                  <a:lnTo>
                    <a:pt x="382879" y="89916"/>
                  </a:lnTo>
                  <a:lnTo>
                    <a:pt x="383235" y="89408"/>
                  </a:lnTo>
                  <a:lnTo>
                    <a:pt x="387921" y="90551"/>
                  </a:lnTo>
                  <a:lnTo>
                    <a:pt x="389128" y="91186"/>
                  </a:lnTo>
                  <a:lnTo>
                    <a:pt x="387223" y="92583"/>
                  </a:lnTo>
                  <a:lnTo>
                    <a:pt x="386803" y="93345"/>
                  </a:lnTo>
                  <a:lnTo>
                    <a:pt x="391541" y="91440"/>
                  </a:lnTo>
                  <a:lnTo>
                    <a:pt x="395960" y="93853"/>
                  </a:lnTo>
                  <a:lnTo>
                    <a:pt x="399935" y="91440"/>
                  </a:lnTo>
                  <a:lnTo>
                    <a:pt x="399923" y="90893"/>
                  </a:lnTo>
                  <a:lnTo>
                    <a:pt x="399275" y="89408"/>
                  </a:lnTo>
                  <a:lnTo>
                    <a:pt x="398932" y="88646"/>
                  </a:lnTo>
                  <a:lnTo>
                    <a:pt x="399948" y="87884"/>
                  </a:lnTo>
                  <a:lnTo>
                    <a:pt x="403212" y="85432"/>
                  </a:lnTo>
                  <a:lnTo>
                    <a:pt x="402297" y="89662"/>
                  </a:lnTo>
                  <a:lnTo>
                    <a:pt x="407758" y="84963"/>
                  </a:lnTo>
                  <a:lnTo>
                    <a:pt x="405650" y="92837"/>
                  </a:lnTo>
                  <a:lnTo>
                    <a:pt x="406184" y="92329"/>
                  </a:lnTo>
                  <a:lnTo>
                    <a:pt x="406819" y="91389"/>
                  </a:lnTo>
                  <a:lnTo>
                    <a:pt x="406717" y="89916"/>
                  </a:lnTo>
                  <a:lnTo>
                    <a:pt x="407517" y="90297"/>
                  </a:lnTo>
                  <a:lnTo>
                    <a:pt x="407606" y="90551"/>
                  </a:lnTo>
                  <a:lnTo>
                    <a:pt x="407733" y="91186"/>
                  </a:lnTo>
                  <a:lnTo>
                    <a:pt x="407009" y="92710"/>
                  </a:lnTo>
                  <a:lnTo>
                    <a:pt x="409943" y="91567"/>
                  </a:lnTo>
                  <a:lnTo>
                    <a:pt x="409155" y="89916"/>
                  </a:lnTo>
                  <a:lnTo>
                    <a:pt x="408851" y="89281"/>
                  </a:lnTo>
                  <a:lnTo>
                    <a:pt x="411543" y="89281"/>
                  </a:lnTo>
                  <a:lnTo>
                    <a:pt x="411556" y="90297"/>
                  </a:lnTo>
                  <a:lnTo>
                    <a:pt x="411022" y="90678"/>
                  </a:lnTo>
                  <a:lnTo>
                    <a:pt x="410756" y="91948"/>
                  </a:lnTo>
                  <a:lnTo>
                    <a:pt x="412445" y="89281"/>
                  </a:lnTo>
                  <a:lnTo>
                    <a:pt x="413410" y="87757"/>
                  </a:lnTo>
                  <a:lnTo>
                    <a:pt x="415683" y="88646"/>
                  </a:lnTo>
                  <a:lnTo>
                    <a:pt x="415607" y="89408"/>
                  </a:lnTo>
                  <a:lnTo>
                    <a:pt x="415823" y="89979"/>
                  </a:lnTo>
                  <a:lnTo>
                    <a:pt x="419074" y="89662"/>
                  </a:lnTo>
                  <a:lnTo>
                    <a:pt x="420014" y="87757"/>
                  </a:lnTo>
                  <a:lnTo>
                    <a:pt x="421398" y="84963"/>
                  </a:lnTo>
                  <a:lnTo>
                    <a:pt x="421652" y="84455"/>
                  </a:lnTo>
                  <a:lnTo>
                    <a:pt x="425970" y="86360"/>
                  </a:lnTo>
                  <a:lnTo>
                    <a:pt x="424865" y="90932"/>
                  </a:lnTo>
                  <a:lnTo>
                    <a:pt x="427469" y="87757"/>
                  </a:lnTo>
                  <a:lnTo>
                    <a:pt x="427837" y="91694"/>
                  </a:lnTo>
                  <a:lnTo>
                    <a:pt x="430098" y="90424"/>
                  </a:lnTo>
                  <a:lnTo>
                    <a:pt x="429094" y="88646"/>
                  </a:lnTo>
                  <a:lnTo>
                    <a:pt x="431114" y="88646"/>
                  </a:lnTo>
                  <a:lnTo>
                    <a:pt x="431622" y="87757"/>
                  </a:lnTo>
                  <a:lnTo>
                    <a:pt x="432790" y="85725"/>
                  </a:lnTo>
                  <a:lnTo>
                    <a:pt x="434555" y="86995"/>
                  </a:lnTo>
                  <a:lnTo>
                    <a:pt x="433133" y="88646"/>
                  </a:lnTo>
                  <a:lnTo>
                    <a:pt x="436867" y="87757"/>
                  </a:lnTo>
                  <a:lnTo>
                    <a:pt x="434670" y="86360"/>
                  </a:lnTo>
                  <a:lnTo>
                    <a:pt x="435279" y="85725"/>
                  </a:lnTo>
                  <a:lnTo>
                    <a:pt x="436499" y="84455"/>
                  </a:lnTo>
                  <a:lnTo>
                    <a:pt x="436613" y="84328"/>
                  </a:lnTo>
                  <a:lnTo>
                    <a:pt x="436003" y="83566"/>
                  </a:lnTo>
                  <a:lnTo>
                    <a:pt x="434251" y="81407"/>
                  </a:lnTo>
                  <a:lnTo>
                    <a:pt x="436968" y="82423"/>
                  </a:lnTo>
                  <a:lnTo>
                    <a:pt x="436435" y="82804"/>
                  </a:lnTo>
                  <a:lnTo>
                    <a:pt x="438950" y="82296"/>
                  </a:lnTo>
                  <a:lnTo>
                    <a:pt x="440093" y="84569"/>
                  </a:lnTo>
                  <a:lnTo>
                    <a:pt x="439699" y="85102"/>
                  </a:lnTo>
                  <a:lnTo>
                    <a:pt x="439280" y="85636"/>
                  </a:lnTo>
                  <a:lnTo>
                    <a:pt x="438848" y="86004"/>
                  </a:lnTo>
                  <a:lnTo>
                    <a:pt x="439585" y="86182"/>
                  </a:lnTo>
                  <a:lnTo>
                    <a:pt x="440156" y="86220"/>
                  </a:lnTo>
                  <a:lnTo>
                    <a:pt x="440105" y="84582"/>
                  </a:lnTo>
                  <a:lnTo>
                    <a:pt x="441718" y="82296"/>
                  </a:lnTo>
                  <a:lnTo>
                    <a:pt x="441985" y="81915"/>
                  </a:lnTo>
                  <a:lnTo>
                    <a:pt x="443509" y="82804"/>
                  </a:lnTo>
                  <a:lnTo>
                    <a:pt x="443776" y="83566"/>
                  </a:lnTo>
                  <a:lnTo>
                    <a:pt x="443890" y="84455"/>
                  </a:lnTo>
                  <a:lnTo>
                    <a:pt x="443572" y="86233"/>
                  </a:lnTo>
                  <a:lnTo>
                    <a:pt x="443458" y="87249"/>
                  </a:lnTo>
                  <a:lnTo>
                    <a:pt x="443699" y="88011"/>
                  </a:lnTo>
                  <a:lnTo>
                    <a:pt x="444525" y="84582"/>
                  </a:lnTo>
                  <a:lnTo>
                    <a:pt x="448360" y="86741"/>
                  </a:lnTo>
                  <a:lnTo>
                    <a:pt x="448995" y="84582"/>
                  </a:lnTo>
                  <a:lnTo>
                    <a:pt x="449097" y="83947"/>
                  </a:lnTo>
                  <a:lnTo>
                    <a:pt x="449059" y="84378"/>
                  </a:lnTo>
                  <a:lnTo>
                    <a:pt x="449287" y="83578"/>
                  </a:lnTo>
                  <a:lnTo>
                    <a:pt x="449186" y="86233"/>
                  </a:lnTo>
                  <a:lnTo>
                    <a:pt x="449287" y="86487"/>
                  </a:lnTo>
                  <a:lnTo>
                    <a:pt x="449973" y="83820"/>
                  </a:lnTo>
                  <a:lnTo>
                    <a:pt x="450938" y="84582"/>
                  </a:lnTo>
                  <a:lnTo>
                    <a:pt x="451040" y="86614"/>
                  </a:lnTo>
                  <a:lnTo>
                    <a:pt x="453859" y="86995"/>
                  </a:lnTo>
                  <a:lnTo>
                    <a:pt x="451434" y="83820"/>
                  </a:lnTo>
                  <a:lnTo>
                    <a:pt x="450938" y="83185"/>
                  </a:lnTo>
                  <a:lnTo>
                    <a:pt x="449973" y="81915"/>
                  </a:lnTo>
                  <a:lnTo>
                    <a:pt x="449872" y="81788"/>
                  </a:lnTo>
                  <a:lnTo>
                    <a:pt x="453085" y="83566"/>
                  </a:lnTo>
                  <a:lnTo>
                    <a:pt x="453186" y="83820"/>
                  </a:lnTo>
                  <a:lnTo>
                    <a:pt x="453136" y="84378"/>
                  </a:lnTo>
                  <a:lnTo>
                    <a:pt x="452678" y="84709"/>
                  </a:lnTo>
                  <a:lnTo>
                    <a:pt x="456082" y="85725"/>
                  </a:lnTo>
                  <a:lnTo>
                    <a:pt x="459003" y="82677"/>
                  </a:lnTo>
                  <a:lnTo>
                    <a:pt x="462153" y="83820"/>
                  </a:lnTo>
                  <a:lnTo>
                    <a:pt x="463296" y="87630"/>
                  </a:lnTo>
                  <a:lnTo>
                    <a:pt x="465175" y="87249"/>
                  </a:lnTo>
                  <a:lnTo>
                    <a:pt x="469607" y="82931"/>
                  </a:lnTo>
                  <a:lnTo>
                    <a:pt x="473938" y="83566"/>
                  </a:lnTo>
                  <a:lnTo>
                    <a:pt x="473113" y="83185"/>
                  </a:lnTo>
                  <a:lnTo>
                    <a:pt x="473113" y="82931"/>
                  </a:lnTo>
                  <a:lnTo>
                    <a:pt x="473125" y="82677"/>
                  </a:lnTo>
                  <a:lnTo>
                    <a:pt x="473151" y="81788"/>
                  </a:lnTo>
                  <a:lnTo>
                    <a:pt x="473163" y="81407"/>
                  </a:lnTo>
                  <a:lnTo>
                    <a:pt x="473189" y="80518"/>
                  </a:lnTo>
                  <a:lnTo>
                    <a:pt x="473240" y="78740"/>
                  </a:lnTo>
                  <a:lnTo>
                    <a:pt x="473252" y="78359"/>
                  </a:lnTo>
                  <a:lnTo>
                    <a:pt x="473278" y="77724"/>
                  </a:lnTo>
                  <a:lnTo>
                    <a:pt x="476491" y="85725"/>
                  </a:lnTo>
                  <a:lnTo>
                    <a:pt x="477913" y="83693"/>
                  </a:lnTo>
                  <a:lnTo>
                    <a:pt x="477951" y="83312"/>
                  </a:lnTo>
                  <a:lnTo>
                    <a:pt x="477951" y="83629"/>
                  </a:lnTo>
                  <a:lnTo>
                    <a:pt x="478091" y="83439"/>
                  </a:lnTo>
                  <a:lnTo>
                    <a:pt x="477989" y="85979"/>
                  </a:lnTo>
                  <a:lnTo>
                    <a:pt x="478091" y="85344"/>
                  </a:lnTo>
                  <a:lnTo>
                    <a:pt x="481076" y="85979"/>
                  </a:lnTo>
                  <a:lnTo>
                    <a:pt x="481799" y="85344"/>
                  </a:lnTo>
                  <a:lnTo>
                    <a:pt x="483946" y="83439"/>
                  </a:lnTo>
                  <a:lnTo>
                    <a:pt x="484949" y="82931"/>
                  </a:lnTo>
                  <a:lnTo>
                    <a:pt x="488200" y="81280"/>
                  </a:lnTo>
                  <a:lnTo>
                    <a:pt x="487781" y="82804"/>
                  </a:lnTo>
                  <a:lnTo>
                    <a:pt x="489610" y="83947"/>
                  </a:lnTo>
                  <a:lnTo>
                    <a:pt x="492379" y="83058"/>
                  </a:lnTo>
                  <a:lnTo>
                    <a:pt x="494296" y="83566"/>
                  </a:lnTo>
                  <a:lnTo>
                    <a:pt x="494436" y="83058"/>
                  </a:lnTo>
                  <a:lnTo>
                    <a:pt x="494715" y="82042"/>
                  </a:lnTo>
                  <a:lnTo>
                    <a:pt x="495795" y="82169"/>
                  </a:lnTo>
                  <a:lnTo>
                    <a:pt x="495744" y="82042"/>
                  </a:lnTo>
                  <a:lnTo>
                    <a:pt x="495401" y="81280"/>
                  </a:lnTo>
                  <a:lnTo>
                    <a:pt x="494957" y="80264"/>
                  </a:lnTo>
                  <a:lnTo>
                    <a:pt x="499427" y="82677"/>
                  </a:lnTo>
                  <a:lnTo>
                    <a:pt x="503351" y="81153"/>
                  </a:lnTo>
                  <a:lnTo>
                    <a:pt x="505244" y="80264"/>
                  </a:lnTo>
                  <a:lnTo>
                    <a:pt x="507123" y="79375"/>
                  </a:lnTo>
                  <a:lnTo>
                    <a:pt x="511187" y="81153"/>
                  </a:lnTo>
                  <a:lnTo>
                    <a:pt x="510578" y="81153"/>
                  </a:lnTo>
                  <a:lnTo>
                    <a:pt x="509866" y="82423"/>
                  </a:lnTo>
                  <a:lnTo>
                    <a:pt x="510349" y="82423"/>
                  </a:lnTo>
                  <a:lnTo>
                    <a:pt x="514527" y="80645"/>
                  </a:lnTo>
                  <a:lnTo>
                    <a:pt x="514197" y="79375"/>
                  </a:lnTo>
                  <a:lnTo>
                    <a:pt x="514172" y="79248"/>
                  </a:lnTo>
                  <a:lnTo>
                    <a:pt x="513918" y="78232"/>
                  </a:lnTo>
                  <a:lnTo>
                    <a:pt x="513791" y="79248"/>
                  </a:lnTo>
                  <a:lnTo>
                    <a:pt x="512762" y="77597"/>
                  </a:lnTo>
                  <a:lnTo>
                    <a:pt x="512876" y="76708"/>
                  </a:lnTo>
                  <a:lnTo>
                    <a:pt x="513067" y="75946"/>
                  </a:lnTo>
                  <a:lnTo>
                    <a:pt x="514146" y="74676"/>
                  </a:lnTo>
                  <a:lnTo>
                    <a:pt x="515213" y="74549"/>
                  </a:lnTo>
                  <a:lnTo>
                    <a:pt x="513461" y="76454"/>
                  </a:lnTo>
                  <a:lnTo>
                    <a:pt x="515670" y="78486"/>
                  </a:lnTo>
                  <a:lnTo>
                    <a:pt x="516661" y="79629"/>
                  </a:lnTo>
                  <a:lnTo>
                    <a:pt x="516483" y="79121"/>
                  </a:lnTo>
                  <a:lnTo>
                    <a:pt x="516597" y="78232"/>
                  </a:lnTo>
                  <a:lnTo>
                    <a:pt x="516470" y="77343"/>
                  </a:lnTo>
                  <a:lnTo>
                    <a:pt x="519214" y="81407"/>
                  </a:lnTo>
                  <a:lnTo>
                    <a:pt x="517867" y="77343"/>
                  </a:lnTo>
                  <a:lnTo>
                    <a:pt x="516953" y="74549"/>
                  </a:lnTo>
                  <a:lnTo>
                    <a:pt x="516280" y="72517"/>
                  </a:lnTo>
                  <a:lnTo>
                    <a:pt x="519671" y="74930"/>
                  </a:lnTo>
                  <a:lnTo>
                    <a:pt x="519658" y="76327"/>
                  </a:lnTo>
                  <a:lnTo>
                    <a:pt x="520725" y="75438"/>
                  </a:lnTo>
                  <a:lnTo>
                    <a:pt x="521589" y="73660"/>
                  </a:lnTo>
                  <a:lnTo>
                    <a:pt x="522871" y="73914"/>
                  </a:lnTo>
                  <a:lnTo>
                    <a:pt x="523722" y="76581"/>
                  </a:lnTo>
                  <a:lnTo>
                    <a:pt x="521804" y="75311"/>
                  </a:lnTo>
                  <a:lnTo>
                    <a:pt x="522008" y="77597"/>
                  </a:lnTo>
                  <a:lnTo>
                    <a:pt x="523735" y="77216"/>
                  </a:lnTo>
                  <a:lnTo>
                    <a:pt x="523862" y="76581"/>
                  </a:lnTo>
                  <a:lnTo>
                    <a:pt x="524433" y="73660"/>
                  </a:lnTo>
                  <a:lnTo>
                    <a:pt x="524662" y="72517"/>
                  </a:lnTo>
                  <a:lnTo>
                    <a:pt x="524789" y="71882"/>
                  </a:lnTo>
                  <a:lnTo>
                    <a:pt x="526503" y="74168"/>
                  </a:lnTo>
                  <a:lnTo>
                    <a:pt x="526605" y="74549"/>
                  </a:lnTo>
                  <a:lnTo>
                    <a:pt x="526059" y="75311"/>
                  </a:lnTo>
                  <a:lnTo>
                    <a:pt x="525005" y="75438"/>
                  </a:lnTo>
                  <a:lnTo>
                    <a:pt x="524535" y="76073"/>
                  </a:lnTo>
                  <a:lnTo>
                    <a:pt x="524446" y="76454"/>
                  </a:lnTo>
                  <a:lnTo>
                    <a:pt x="526478" y="79375"/>
                  </a:lnTo>
                  <a:lnTo>
                    <a:pt x="526580" y="78486"/>
                  </a:lnTo>
                  <a:lnTo>
                    <a:pt x="527913" y="78867"/>
                  </a:lnTo>
                  <a:lnTo>
                    <a:pt x="527773" y="78867"/>
                  </a:lnTo>
                  <a:lnTo>
                    <a:pt x="528332" y="79057"/>
                  </a:lnTo>
                  <a:lnTo>
                    <a:pt x="529628" y="79679"/>
                  </a:lnTo>
                  <a:lnTo>
                    <a:pt x="528993" y="79273"/>
                  </a:lnTo>
                  <a:lnTo>
                    <a:pt x="530923" y="79883"/>
                  </a:lnTo>
                  <a:lnTo>
                    <a:pt x="530148" y="79209"/>
                  </a:lnTo>
                  <a:lnTo>
                    <a:pt x="530161" y="78486"/>
                  </a:lnTo>
                  <a:lnTo>
                    <a:pt x="531253" y="71882"/>
                  </a:lnTo>
                  <a:lnTo>
                    <a:pt x="531291" y="71628"/>
                  </a:lnTo>
                  <a:lnTo>
                    <a:pt x="534327" y="77216"/>
                  </a:lnTo>
                  <a:lnTo>
                    <a:pt x="534377" y="76962"/>
                  </a:lnTo>
                  <a:lnTo>
                    <a:pt x="534492" y="76835"/>
                  </a:lnTo>
                  <a:lnTo>
                    <a:pt x="536486" y="74803"/>
                  </a:lnTo>
                  <a:lnTo>
                    <a:pt x="536676" y="77901"/>
                  </a:lnTo>
                  <a:lnTo>
                    <a:pt x="536702" y="79184"/>
                  </a:lnTo>
                  <a:lnTo>
                    <a:pt x="536740" y="78663"/>
                  </a:lnTo>
                  <a:lnTo>
                    <a:pt x="536702" y="77990"/>
                  </a:lnTo>
                  <a:lnTo>
                    <a:pt x="537565" y="78740"/>
                  </a:lnTo>
                  <a:lnTo>
                    <a:pt x="538848" y="79629"/>
                  </a:lnTo>
                  <a:lnTo>
                    <a:pt x="538632" y="80518"/>
                  </a:lnTo>
                  <a:lnTo>
                    <a:pt x="539686" y="77851"/>
                  </a:lnTo>
                  <a:lnTo>
                    <a:pt x="541248" y="82169"/>
                  </a:lnTo>
                  <a:lnTo>
                    <a:pt x="542683" y="78232"/>
                  </a:lnTo>
                  <a:lnTo>
                    <a:pt x="542925" y="79248"/>
                  </a:lnTo>
                  <a:lnTo>
                    <a:pt x="543483" y="78740"/>
                  </a:lnTo>
                  <a:lnTo>
                    <a:pt x="543547" y="78232"/>
                  </a:lnTo>
                  <a:lnTo>
                    <a:pt x="543534" y="77851"/>
                  </a:lnTo>
                  <a:lnTo>
                    <a:pt x="543610" y="77597"/>
                  </a:lnTo>
                  <a:lnTo>
                    <a:pt x="545350" y="74803"/>
                  </a:lnTo>
                  <a:lnTo>
                    <a:pt x="545820" y="74041"/>
                  </a:lnTo>
                  <a:lnTo>
                    <a:pt x="548741" y="78244"/>
                  </a:lnTo>
                  <a:lnTo>
                    <a:pt x="549719" y="81902"/>
                  </a:lnTo>
                  <a:lnTo>
                    <a:pt x="546239" y="78092"/>
                  </a:lnTo>
                  <a:lnTo>
                    <a:pt x="546887" y="79362"/>
                  </a:lnTo>
                  <a:lnTo>
                    <a:pt x="547776" y="81902"/>
                  </a:lnTo>
                  <a:lnTo>
                    <a:pt x="547281" y="83172"/>
                  </a:lnTo>
                  <a:lnTo>
                    <a:pt x="545477" y="80035"/>
                  </a:lnTo>
                  <a:lnTo>
                    <a:pt x="545934" y="79756"/>
                  </a:lnTo>
                  <a:lnTo>
                    <a:pt x="545185" y="79527"/>
                  </a:lnTo>
                  <a:lnTo>
                    <a:pt x="544372" y="78092"/>
                  </a:lnTo>
                  <a:lnTo>
                    <a:pt x="544398" y="79273"/>
                  </a:lnTo>
                  <a:lnTo>
                    <a:pt x="544207" y="79209"/>
                  </a:lnTo>
                  <a:lnTo>
                    <a:pt x="544233" y="80772"/>
                  </a:lnTo>
                  <a:lnTo>
                    <a:pt x="544423" y="80657"/>
                  </a:lnTo>
                  <a:lnTo>
                    <a:pt x="544550" y="85712"/>
                  </a:lnTo>
                  <a:lnTo>
                    <a:pt x="540537" y="81902"/>
                  </a:lnTo>
                  <a:lnTo>
                    <a:pt x="543280" y="85712"/>
                  </a:lnTo>
                  <a:lnTo>
                    <a:pt x="538861" y="85712"/>
                  </a:lnTo>
                  <a:lnTo>
                    <a:pt x="539051" y="89522"/>
                  </a:lnTo>
                  <a:lnTo>
                    <a:pt x="538607" y="88493"/>
                  </a:lnTo>
                  <a:lnTo>
                    <a:pt x="537591" y="89522"/>
                  </a:lnTo>
                  <a:lnTo>
                    <a:pt x="536321" y="88252"/>
                  </a:lnTo>
                  <a:lnTo>
                    <a:pt x="535038" y="88252"/>
                  </a:lnTo>
                  <a:lnTo>
                    <a:pt x="537692" y="92062"/>
                  </a:lnTo>
                  <a:lnTo>
                    <a:pt x="536740" y="93332"/>
                  </a:lnTo>
                  <a:lnTo>
                    <a:pt x="537527" y="95872"/>
                  </a:lnTo>
                  <a:lnTo>
                    <a:pt x="533692" y="94602"/>
                  </a:lnTo>
                  <a:lnTo>
                    <a:pt x="535127" y="92062"/>
                  </a:lnTo>
                  <a:lnTo>
                    <a:pt x="532218" y="89522"/>
                  </a:lnTo>
                  <a:lnTo>
                    <a:pt x="534492" y="92062"/>
                  </a:lnTo>
                  <a:lnTo>
                    <a:pt x="532282" y="93332"/>
                  </a:lnTo>
                  <a:lnTo>
                    <a:pt x="534479" y="95872"/>
                  </a:lnTo>
                  <a:lnTo>
                    <a:pt x="531914" y="94602"/>
                  </a:lnTo>
                  <a:lnTo>
                    <a:pt x="532866" y="95872"/>
                  </a:lnTo>
                  <a:lnTo>
                    <a:pt x="530174" y="93332"/>
                  </a:lnTo>
                  <a:lnTo>
                    <a:pt x="533285" y="97142"/>
                  </a:lnTo>
                  <a:lnTo>
                    <a:pt x="529831" y="94602"/>
                  </a:lnTo>
                  <a:lnTo>
                    <a:pt x="531012" y="97142"/>
                  </a:lnTo>
                  <a:lnTo>
                    <a:pt x="528002" y="97142"/>
                  </a:lnTo>
                  <a:lnTo>
                    <a:pt x="527659" y="94602"/>
                  </a:lnTo>
                  <a:lnTo>
                    <a:pt x="527062" y="97053"/>
                  </a:lnTo>
                  <a:lnTo>
                    <a:pt x="528205" y="99682"/>
                  </a:lnTo>
                  <a:lnTo>
                    <a:pt x="526897" y="100952"/>
                  </a:lnTo>
                  <a:lnTo>
                    <a:pt x="525551" y="97142"/>
                  </a:lnTo>
                  <a:lnTo>
                    <a:pt x="523697" y="97142"/>
                  </a:lnTo>
                  <a:lnTo>
                    <a:pt x="523138" y="98412"/>
                  </a:lnTo>
                  <a:lnTo>
                    <a:pt x="524281" y="102222"/>
                  </a:lnTo>
                  <a:lnTo>
                    <a:pt x="522478" y="102222"/>
                  </a:lnTo>
                  <a:lnTo>
                    <a:pt x="522236" y="100952"/>
                  </a:lnTo>
                  <a:lnTo>
                    <a:pt x="522401" y="102222"/>
                  </a:lnTo>
                  <a:lnTo>
                    <a:pt x="522719" y="104762"/>
                  </a:lnTo>
                  <a:lnTo>
                    <a:pt x="518388" y="103492"/>
                  </a:lnTo>
                  <a:lnTo>
                    <a:pt x="518909" y="107950"/>
                  </a:lnTo>
                  <a:lnTo>
                    <a:pt x="519569" y="108572"/>
                  </a:lnTo>
                  <a:lnTo>
                    <a:pt x="520738" y="111112"/>
                  </a:lnTo>
                  <a:lnTo>
                    <a:pt x="521474" y="112382"/>
                  </a:lnTo>
                  <a:lnTo>
                    <a:pt x="520712" y="112382"/>
                  </a:lnTo>
                  <a:lnTo>
                    <a:pt x="521360" y="114922"/>
                  </a:lnTo>
                  <a:lnTo>
                    <a:pt x="521347" y="125082"/>
                  </a:lnTo>
                  <a:lnTo>
                    <a:pt x="520090" y="127457"/>
                  </a:lnTo>
                  <a:lnTo>
                    <a:pt x="518490" y="125082"/>
                  </a:lnTo>
                  <a:lnTo>
                    <a:pt x="521347" y="125082"/>
                  </a:lnTo>
                  <a:lnTo>
                    <a:pt x="521347" y="114909"/>
                  </a:lnTo>
                  <a:lnTo>
                    <a:pt x="519645" y="112382"/>
                  </a:lnTo>
                  <a:lnTo>
                    <a:pt x="519430" y="111112"/>
                  </a:lnTo>
                  <a:lnTo>
                    <a:pt x="519201" y="112382"/>
                  </a:lnTo>
                  <a:lnTo>
                    <a:pt x="517817" y="111112"/>
                  </a:lnTo>
                  <a:lnTo>
                    <a:pt x="517359" y="110705"/>
                  </a:lnTo>
                  <a:lnTo>
                    <a:pt x="517232" y="111061"/>
                  </a:lnTo>
                  <a:lnTo>
                    <a:pt x="516915" y="114922"/>
                  </a:lnTo>
                  <a:lnTo>
                    <a:pt x="515086" y="114922"/>
                  </a:lnTo>
                  <a:lnTo>
                    <a:pt x="512876" y="111112"/>
                  </a:lnTo>
                  <a:lnTo>
                    <a:pt x="517220" y="111112"/>
                  </a:lnTo>
                  <a:lnTo>
                    <a:pt x="513956" y="109842"/>
                  </a:lnTo>
                  <a:lnTo>
                    <a:pt x="516432" y="109842"/>
                  </a:lnTo>
                  <a:lnTo>
                    <a:pt x="516636" y="109842"/>
                  </a:lnTo>
                  <a:lnTo>
                    <a:pt x="512038" y="106032"/>
                  </a:lnTo>
                  <a:lnTo>
                    <a:pt x="517728" y="109664"/>
                  </a:lnTo>
                  <a:lnTo>
                    <a:pt x="517855" y="109664"/>
                  </a:lnTo>
                  <a:lnTo>
                    <a:pt x="518769" y="109664"/>
                  </a:lnTo>
                  <a:lnTo>
                    <a:pt x="518121" y="108572"/>
                  </a:lnTo>
                  <a:lnTo>
                    <a:pt x="517766" y="109562"/>
                  </a:lnTo>
                  <a:lnTo>
                    <a:pt x="514502" y="106032"/>
                  </a:lnTo>
                  <a:lnTo>
                    <a:pt x="513334" y="104762"/>
                  </a:lnTo>
                  <a:lnTo>
                    <a:pt x="510260" y="106032"/>
                  </a:lnTo>
                  <a:lnTo>
                    <a:pt x="511556" y="108572"/>
                  </a:lnTo>
                  <a:lnTo>
                    <a:pt x="508444" y="109842"/>
                  </a:lnTo>
                  <a:lnTo>
                    <a:pt x="508939" y="111112"/>
                  </a:lnTo>
                  <a:lnTo>
                    <a:pt x="510209" y="111112"/>
                  </a:lnTo>
                  <a:lnTo>
                    <a:pt x="510692" y="113652"/>
                  </a:lnTo>
                  <a:lnTo>
                    <a:pt x="508901" y="118732"/>
                  </a:lnTo>
                  <a:lnTo>
                    <a:pt x="503085" y="107302"/>
                  </a:lnTo>
                  <a:lnTo>
                    <a:pt x="502869" y="113652"/>
                  </a:lnTo>
                  <a:lnTo>
                    <a:pt x="503415" y="116192"/>
                  </a:lnTo>
                  <a:lnTo>
                    <a:pt x="505485" y="120002"/>
                  </a:lnTo>
                  <a:lnTo>
                    <a:pt x="502285" y="118732"/>
                  </a:lnTo>
                  <a:lnTo>
                    <a:pt x="500875" y="114922"/>
                  </a:lnTo>
                  <a:lnTo>
                    <a:pt x="498119" y="116192"/>
                  </a:lnTo>
                  <a:lnTo>
                    <a:pt x="502386" y="121272"/>
                  </a:lnTo>
                  <a:lnTo>
                    <a:pt x="498309" y="120002"/>
                  </a:lnTo>
                  <a:lnTo>
                    <a:pt x="497979" y="118732"/>
                  </a:lnTo>
                  <a:lnTo>
                    <a:pt x="499643" y="118732"/>
                  </a:lnTo>
                  <a:lnTo>
                    <a:pt x="499008" y="117462"/>
                  </a:lnTo>
                  <a:lnTo>
                    <a:pt x="495642" y="116192"/>
                  </a:lnTo>
                  <a:lnTo>
                    <a:pt x="498944" y="121272"/>
                  </a:lnTo>
                  <a:lnTo>
                    <a:pt x="497611" y="121272"/>
                  </a:lnTo>
                  <a:lnTo>
                    <a:pt x="495782" y="119062"/>
                  </a:lnTo>
                  <a:lnTo>
                    <a:pt x="495782" y="142862"/>
                  </a:lnTo>
                  <a:lnTo>
                    <a:pt x="493496" y="144157"/>
                  </a:lnTo>
                  <a:lnTo>
                    <a:pt x="492213" y="145034"/>
                  </a:lnTo>
                  <a:lnTo>
                    <a:pt x="492023" y="144132"/>
                  </a:lnTo>
                  <a:lnTo>
                    <a:pt x="491490" y="141592"/>
                  </a:lnTo>
                  <a:lnTo>
                    <a:pt x="491223" y="140322"/>
                  </a:lnTo>
                  <a:lnTo>
                    <a:pt x="494576" y="141592"/>
                  </a:lnTo>
                  <a:lnTo>
                    <a:pt x="495096" y="142862"/>
                  </a:lnTo>
                  <a:lnTo>
                    <a:pt x="495782" y="142862"/>
                  </a:lnTo>
                  <a:lnTo>
                    <a:pt x="495782" y="119062"/>
                  </a:lnTo>
                  <a:lnTo>
                    <a:pt x="495515" y="118732"/>
                  </a:lnTo>
                  <a:lnTo>
                    <a:pt x="493052" y="121272"/>
                  </a:lnTo>
                  <a:lnTo>
                    <a:pt x="491312" y="125082"/>
                  </a:lnTo>
                  <a:lnTo>
                    <a:pt x="488530" y="127622"/>
                  </a:lnTo>
                  <a:lnTo>
                    <a:pt x="488175" y="126352"/>
                  </a:lnTo>
                  <a:lnTo>
                    <a:pt x="488137" y="125082"/>
                  </a:lnTo>
                  <a:lnTo>
                    <a:pt x="488010" y="124955"/>
                  </a:lnTo>
                  <a:lnTo>
                    <a:pt x="488010" y="131432"/>
                  </a:lnTo>
                  <a:lnTo>
                    <a:pt x="487603" y="131432"/>
                  </a:lnTo>
                  <a:lnTo>
                    <a:pt x="487476" y="130162"/>
                  </a:lnTo>
                  <a:lnTo>
                    <a:pt x="486397" y="130162"/>
                  </a:lnTo>
                  <a:lnTo>
                    <a:pt x="486981" y="128892"/>
                  </a:lnTo>
                  <a:lnTo>
                    <a:pt x="487629" y="130162"/>
                  </a:lnTo>
                  <a:lnTo>
                    <a:pt x="488010" y="131432"/>
                  </a:lnTo>
                  <a:lnTo>
                    <a:pt x="488010" y="124955"/>
                  </a:lnTo>
                  <a:lnTo>
                    <a:pt x="486867" y="123812"/>
                  </a:lnTo>
                  <a:lnTo>
                    <a:pt x="483857" y="127622"/>
                  </a:lnTo>
                  <a:lnTo>
                    <a:pt x="478320" y="128892"/>
                  </a:lnTo>
                  <a:lnTo>
                    <a:pt x="473506" y="128892"/>
                  </a:lnTo>
                  <a:lnTo>
                    <a:pt x="473608" y="132702"/>
                  </a:lnTo>
                  <a:lnTo>
                    <a:pt x="473252" y="132702"/>
                  </a:lnTo>
                  <a:lnTo>
                    <a:pt x="473151" y="133972"/>
                  </a:lnTo>
                  <a:lnTo>
                    <a:pt x="472414" y="135242"/>
                  </a:lnTo>
                  <a:lnTo>
                    <a:pt x="471208" y="132778"/>
                  </a:lnTo>
                  <a:lnTo>
                    <a:pt x="466648" y="141592"/>
                  </a:lnTo>
                  <a:lnTo>
                    <a:pt x="462267" y="140322"/>
                  </a:lnTo>
                  <a:lnTo>
                    <a:pt x="462343" y="139052"/>
                  </a:lnTo>
                  <a:lnTo>
                    <a:pt x="459600" y="139052"/>
                  </a:lnTo>
                  <a:lnTo>
                    <a:pt x="463016" y="145402"/>
                  </a:lnTo>
                  <a:lnTo>
                    <a:pt x="459676" y="144157"/>
                  </a:lnTo>
                  <a:lnTo>
                    <a:pt x="454444" y="145402"/>
                  </a:lnTo>
                  <a:lnTo>
                    <a:pt x="450672" y="150482"/>
                  </a:lnTo>
                  <a:lnTo>
                    <a:pt x="444881" y="147942"/>
                  </a:lnTo>
                  <a:lnTo>
                    <a:pt x="446341" y="153022"/>
                  </a:lnTo>
                  <a:lnTo>
                    <a:pt x="439331" y="149212"/>
                  </a:lnTo>
                  <a:lnTo>
                    <a:pt x="442010" y="154292"/>
                  </a:lnTo>
                  <a:lnTo>
                    <a:pt x="437870" y="153022"/>
                  </a:lnTo>
                  <a:lnTo>
                    <a:pt x="438099" y="151752"/>
                  </a:lnTo>
                  <a:lnTo>
                    <a:pt x="433362" y="151752"/>
                  </a:lnTo>
                  <a:lnTo>
                    <a:pt x="432219" y="153022"/>
                  </a:lnTo>
                  <a:lnTo>
                    <a:pt x="433705" y="156832"/>
                  </a:lnTo>
                  <a:lnTo>
                    <a:pt x="432765" y="158102"/>
                  </a:lnTo>
                  <a:lnTo>
                    <a:pt x="431203" y="154292"/>
                  </a:lnTo>
                  <a:lnTo>
                    <a:pt x="431114" y="158102"/>
                  </a:lnTo>
                  <a:lnTo>
                    <a:pt x="428383" y="155562"/>
                  </a:lnTo>
                  <a:lnTo>
                    <a:pt x="427609" y="156832"/>
                  </a:lnTo>
                  <a:lnTo>
                    <a:pt x="428167" y="156832"/>
                  </a:lnTo>
                  <a:lnTo>
                    <a:pt x="429298" y="158102"/>
                  </a:lnTo>
                  <a:lnTo>
                    <a:pt x="429653" y="158102"/>
                  </a:lnTo>
                  <a:lnTo>
                    <a:pt x="428523" y="160642"/>
                  </a:lnTo>
                  <a:lnTo>
                    <a:pt x="424154" y="159372"/>
                  </a:lnTo>
                  <a:lnTo>
                    <a:pt x="423329" y="158102"/>
                  </a:lnTo>
                  <a:lnTo>
                    <a:pt x="420306" y="161912"/>
                  </a:lnTo>
                  <a:lnTo>
                    <a:pt x="467537" y="161912"/>
                  </a:lnTo>
                  <a:lnTo>
                    <a:pt x="468249" y="164172"/>
                  </a:lnTo>
                  <a:lnTo>
                    <a:pt x="469493" y="163182"/>
                  </a:lnTo>
                  <a:lnTo>
                    <a:pt x="475310" y="163182"/>
                  </a:lnTo>
                  <a:lnTo>
                    <a:pt x="473849" y="161607"/>
                  </a:lnTo>
                  <a:lnTo>
                    <a:pt x="474548" y="159372"/>
                  </a:lnTo>
                  <a:lnTo>
                    <a:pt x="475348" y="156832"/>
                  </a:lnTo>
                  <a:lnTo>
                    <a:pt x="476224" y="154292"/>
                  </a:lnTo>
                  <a:lnTo>
                    <a:pt x="477380" y="156832"/>
                  </a:lnTo>
                  <a:lnTo>
                    <a:pt x="477024" y="153022"/>
                  </a:lnTo>
                  <a:lnTo>
                    <a:pt x="476567" y="153022"/>
                  </a:lnTo>
                  <a:lnTo>
                    <a:pt x="478104" y="150482"/>
                  </a:lnTo>
                  <a:lnTo>
                    <a:pt x="478790" y="150482"/>
                  </a:lnTo>
                  <a:lnTo>
                    <a:pt x="479704" y="151752"/>
                  </a:lnTo>
                  <a:lnTo>
                    <a:pt x="481050" y="151752"/>
                  </a:lnTo>
                  <a:lnTo>
                    <a:pt x="478574" y="149212"/>
                  </a:lnTo>
                  <a:lnTo>
                    <a:pt x="481317" y="149212"/>
                  </a:lnTo>
                  <a:lnTo>
                    <a:pt x="481495" y="150482"/>
                  </a:lnTo>
                  <a:lnTo>
                    <a:pt x="483285" y="150482"/>
                  </a:lnTo>
                  <a:lnTo>
                    <a:pt x="482650" y="149212"/>
                  </a:lnTo>
                  <a:lnTo>
                    <a:pt x="482498" y="146672"/>
                  </a:lnTo>
                  <a:lnTo>
                    <a:pt x="482968" y="145402"/>
                  </a:lnTo>
                  <a:lnTo>
                    <a:pt x="486029" y="145402"/>
                  </a:lnTo>
                  <a:lnTo>
                    <a:pt x="487578" y="147942"/>
                  </a:lnTo>
                  <a:lnTo>
                    <a:pt x="487006" y="146672"/>
                  </a:lnTo>
                  <a:lnTo>
                    <a:pt x="486854" y="144132"/>
                  </a:lnTo>
                  <a:lnTo>
                    <a:pt x="488226" y="144132"/>
                  </a:lnTo>
                  <a:lnTo>
                    <a:pt x="488670" y="145034"/>
                  </a:lnTo>
                  <a:lnTo>
                    <a:pt x="488772" y="146672"/>
                  </a:lnTo>
                  <a:lnTo>
                    <a:pt x="492391" y="146672"/>
                  </a:lnTo>
                  <a:lnTo>
                    <a:pt x="493064" y="147942"/>
                  </a:lnTo>
                  <a:lnTo>
                    <a:pt x="495096" y="146672"/>
                  </a:lnTo>
                  <a:lnTo>
                    <a:pt x="495515" y="150482"/>
                  </a:lnTo>
                  <a:lnTo>
                    <a:pt x="495947" y="147942"/>
                  </a:lnTo>
                  <a:lnTo>
                    <a:pt x="496201" y="142862"/>
                  </a:lnTo>
                  <a:lnTo>
                    <a:pt x="498589" y="142862"/>
                  </a:lnTo>
                  <a:lnTo>
                    <a:pt x="499021" y="144132"/>
                  </a:lnTo>
                  <a:lnTo>
                    <a:pt x="500037" y="144132"/>
                  </a:lnTo>
                  <a:lnTo>
                    <a:pt x="500151" y="142862"/>
                  </a:lnTo>
                  <a:lnTo>
                    <a:pt x="502005" y="142862"/>
                  </a:lnTo>
                  <a:lnTo>
                    <a:pt x="503339" y="145402"/>
                  </a:lnTo>
                  <a:lnTo>
                    <a:pt x="503999" y="144132"/>
                  </a:lnTo>
                  <a:lnTo>
                    <a:pt x="504672" y="142862"/>
                  </a:lnTo>
                  <a:lnTo>
                    <a:pt x="505625" y="142862"/>
                  </a:lnTo>
                  <a:lnTo>
                    <a:pt x="504837" y="141592"/>
                  </a:lnTo>
                  <a:lnTo>
                    <a:pt x="504050" y="140322"/>
                  </a:lnTo>
                  <a:lnTo>
                    <a:pt x="505472" y="140322"/>
                  </a:lnTo>
                  <a:lnTo>
                    <a:pt x="503504" y="138188"/>
                  </a:lnTo>
                  <a:lnTo>
                    <a:pt x="503504" y="142862"/>
                  </a:lnTo>
                  <a:lnTo>
                    <a:pt x="503110" y="144132"/>
                  </a:lnTo>
                  <a:lnTo>
                    <a:pt x="502615" y="142862"/>
                  </a:lnTo>
                  <a:lnTo>
                    <a:pt x="502767" y="142862"/>
                  </a:lnTo>
                  <a:lnTo>
                    <a:pt x="503047" y="141782"/>
                  </a:lnTo>
                  <a:lnTo>
                    <a:pt x="503415" y="142862"/>
                  </a:lnTo>
                  <a:lnTo>
                    <a:pt x="503504" y="138188"/>
                  </a:lnTo>
                  <a:lnTo>
                    <a:pt x="503339" y="137998"/>
                  </a:lnTo>
                  <a:lnTo>
                    <a:pt x="503148" y="139052"/>
                  </a:lnTo>
                  <a:lnTo>
                    <a:pt x="502323" y="139052"/>
                  </a:lnTo>
                  <a:lnTo>
                    <a:pt x="501777" y="140322"/>
                  </a:lnTo>
                  <a:lnTo>
                    <a:pt x="500202" y="140322"/>
                  </a:lnTo>
                  <a:lnTo>
                    <a:pt x="500240" y="137782"/>
                  </a:lnTo>
                  <a:lnTo>
                    <a:pt x="502069" y="139052"/>
                  </a:lnTo>
                  <a:lnTo>
                    <a:pt x="501777" y="137782"/>
                  </a:lnTo>
                  <a:lnTo>
                    <a:pt x="501180" y="135242"/>
                  </a:lnTo>
                  <a:lnTo>
                    <a:pt x="500888" y="133972"/>
                  </a:lnTo>
                  <a:lnTo>
                    <a:pt x="504190" y="136512"/>
                  </a:lnTo>
                  <a:lnTo>
                    <a:pt x="507682" y="136512"/>
                  </a:lnTo>
                  <a:lnTo>
                    <a:pt x="509320" y="139052"/>
                  </a:lnTo>
                  <a:lnTo>
                    <a:pt x="511213" y="136512"/>
                  </a:lnTo>
                  <a:lnTo>
                    <a:pt x="515226" y="133972"/>
                  </a:lnTo>
                  <a:lnTo>
                    <a:pt x="514616" y="131432"/>
                  </a:lnTo>
                  <a:lnTo>
                    <a:pt x="514007" y="128892"/>
                  </a:lnTo>
                  <a:lnTo>
                    <a:pt x="514400" y="127622"/>
                  </a:lnTo>
                  <a:lnTo>
                    <a:pt x="515734" y="128892"/>
                  </a:lnTo>
                  <a:lnTo>
                    <a:pt x="516382" y="129997"/>
                  </a:lnTo>
                  <a:lnTo>
                    <a:pt x="516724" y="128892"/>
                  </a:lnTo>
                  <a:lnTo>
                    <a:pt x="519950" y="127723"/>
                  </a:lnTo>
                  <a:lnTo>
                    <a:pt x="519315" y="128892"/>
                  </a:lnTo>
                  <a:lnTo>
                    <a:pt x="521639" y="126352"/>
                  </a:lnTo>
                  <a:lnTo>
                    <a:pt x="521919" y="127622"/>
                  </a:lnTo>
                  <a:lnTo>
                    <a:pt x="526199" y="126352"/>
                  </a:lnTo>
                  <a:lnTo>
                    <a:pt x="526630" y="125082"/>
                  </a:lnTo>
                  <a:lnTo>
                    <a:pt x="527888" y="121272"/>
                  </a:lnTo>
                  <a:lnTo>
                    <a:pt x="528535" y="120002"/>
                  </a:lnTo>
                  <a:lnTo>
                    <a:pt x="529183" y="118732"/>
                  </a:lnTo>
                  <a:lnTo>
                    <a:pt x="529831" y="117462"/>
                  </a:lnTo>
                  <a:lnTo>
                    <a:pt x="534885" y="116192"/>
                  </a:lnTo>
                  <a:lnTo>
                    <a:pt x="533882" y="116192"/>
                  </a:lnTo>
                  <a:lnTo>
                    <a:pt x="533425" y="114922"/>
                  </a:lnTo>
                  <a:lnTo>
                    <a:pt x="541997" y="113652"/>
                  </a:lnTo>
                  <a:lnTo>
                    <a:pt x="543826" y="104762"/>
                  </a:lnTo>
                  <a:lnTo>
                    <a:pt x="544080" y="103492"/>
                  </a:lnTo>
                  <a:lnTo>
                    <a:pt x="553491" y="102222"/>
                  </a:lnTo>
                  <a:lnTo>
                    <a:pt x="555917" y="100952"/>
                  </a:lnTo>
                  <a:lnTo>
                    <a:pt x="554367" y="98412"/>
                  </a:lnTo>
                  <a:lnTo>
                    <a:pt x="553948" y="97142"/>
                  </a:lnTo>
                  <a:lnTo>
                    <a:pt x="556552" y="98412"/>
                  </a:lnTo>
                  <a:lnTo>
                    <a:pt x="555866" y="95872"/>
                  </a:lnTo>
                  <a:lnTo>
                    <a:pt x="555536" y="94602"/>
                  </a:lnTo>
                  <a:lnTo>
                    <a:pt x="555713" y="89522"/>
                  </a:lnTo>
                  <a:lnTo>
                    <a:pt x="565264" y="94602"/>
                  </a:lnTo>
                  <a:lnTo>
                    <a:pt x="564095" y="88252"/>
                  </a:lnTo>
                  <a:lnTo>
                    <a:pt x="562089" y="86982"/>
                  </a:lnTo>
                  <a:lnTo>
                    <a:pt x="563346" y="86982"/>
                  </a:lnTo>
                  <a:lnTo>
                    <a:pt x="564007" y="83172"/>
                  </a:lnTo>
                  <a:lnTo>
                    <a:pt x="565111" y="83947"/>
                  </a:lnTo>
                  <a:lnTo>
                    <a:pt x="564324" y="83172"/>
                  </a:lnTo>
                  <a:lnTo>
                    <a:pt x="565556" y="83172"/>
                  </a:lnTo>
                  <a:lnTo>
                    <a:pt x="566928" y="84442"/>
                  </a:lnTo>
                  <a:lnTo>
                    <a:pt x="566826" y="81902"/>
                  </a:lnTo>
                  <a:lnTo>
                    <a:pt x="566712" y="79362"/>
                  </a:lnTo>
                  <a:lnTo>
                    <a:pt x="569328" y="78092"/>
                  </a:lnTo>
                  <a:lnTo>
                    <a:pt x="571995" y="83172"/>
                  </a:lnTo>
                  <a:lnTo>
                    <a:pt x="574586" y="79362"/>
                  </a:lnTo>
                  <a:lnTo>
                    <a:pt x="574916" y="78092"/>
                  </a:lnTo>
                  <a:close/>
                </a:path>
                <a:path w="575944" h="323214">
                  <a:moveTo>
                    <a:pt x="575729" y="73101"/>
                  </a:moveTo>
                  <a:lnTo>
                    <a:pt x="574890" y="73990"/>
                  </a:lnTo>
                  <a:lnTo>
                    <a:pt x="575233" y="73939"/>
                  </a:lnTo>
                  <a:lnTo>
                    <a:pt x="575665" y="73964"/>
                  </a:lnTo>
                  <a:lnTo>
                    <a:pt x="575729" y="7310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15040750" y="2693510"/>
              <a:ext cx="354965" cy="140970"/>
            </a:xfrm>
            <a:custGeom>
              <a:avLst/>
              <a:gdLst/>
              <a:ahLst/>
              <a:cxnLst/>
              <a:rect l="l" t="t" r="r" b="b"/>
              <a:pathLst>
                <a:path w="354965" h="140969">
                  <a:moveTo>
                    <a:pt x="38" y="126149"/>
                  </a:moveTo>
                  <a:lnTo>
                    <a:pt x="0" y="126961"/>
                  </a:lnTo>
                  <a:lnTo>
                    <a:pt x="38" y="127177"/>
                  </a:lnTo>
                  <a:lnTo>
                    <a:pt x="38" y="126149"/>
                  </a:lnTo>
                  <a:close/>
                </a:path>
                <a:path w="354965" h="140969">
                  <a:moveTo>
                    <a:pt x="266" y="128231"/>
                  </a:moveTo>
                  <a:lnTo>
                    <a:pt x="38" y="127177"/>
                  </a:lnTo>
                  <a:lnTo>
                    <a:pt x="50" y="127419"/>
                  </a:lnTo>
                  <a:lnTo>
                    <a:pt x="114" y="127749"/>
                  </a:lnTo>
                  <a:lnTo>
                    <a:pt x="266" y="128231"/>
                  </a:lnTo>
                  <a:close/>
                </a:path>
                <a:path w="354965" h="140969">
                  <a:moveTo>
                    <a:pt x="304" y="125831"/>
                  </a:moveTo>
                  <a:lnTo>
                    <a:pt x="25" y="125514"/>
                  </a:lnTo>
                  <a:lnTo>
                    <a:pt x="38" y="126149"/>
                  </a:lnTo>
                  <a:lnTo>
                    <a:pt x="304" y="125831"/>
                  </a:lnTo>
                  <a:close/>
                </a:path>
                <a:path w="354965" h="140969">
                  <a:moveTo>
                    <a:pt x="3175" y="126961"/>
                  </a:moveTo>
                  <a:lnTo>
                    <a:pt x="2374" y="126961"/>
                  </a:lnTo>
                  <a:lnTo>
                    <a:pt x="673" y="125387"/>
                  </a:lnTo>
                  <a:lnTo>
                    <a:pt x="304" y="125831"/>
                  </a:lnTo>
                  <a:lnTo>
                    <a:pt x="3048" y="128905"/>
                  </a:lnTo>
                  <a:lnTo>
                    <a:pt x="3175" y="126961"/>
                  </a:lnTo>
                  <a:close/>
                </a:path>
                <a:path w="354965" h="140969">
                  <a:moveTo>
                    <a:pt x="18961" y="137579"/>
                  </a:moveTo>
                  <a:lnTo>
                    <a:pt x="17462" y="135826"/>
                  </a:lnTo>
                  <a:lnTo>
                    <a:pt x="16421" y="136029"/>
                  </a:lnTo>
                  <a:lnTo>
                    <a:pt x="18681" y="137744"/>
                  </a:lnTo>
                  <a:lnTo>
                    <a:pt x="18961" y="137579"/>
                  </a:lnTo>
                  <a:close/>
                </a:path>
                <a:path w="354965" h="140969">
                  <a:moveTo>
                    <a:pt x="19888" y="135343"/>
                  </a:moveTo>
                  <a:lnTo>
                    <a:pt x="17094" y="135394"/>
                  </a:lnTo>
                  <a:lnTo>
                    <a:pt x="17462" y="135826"/>
                  </a:lnTo>
                  <a:lnTo>
                    <a:pt x="19888" y="135343"/>
                  </a:lnTo>
                  <a:close/>
                </a:path>
                <a:path w="354965" h="140969">
                  <a:moveTo>
                    <a:pt x="22148" y="140360"/>
                  </a:moveTo>
                  <a:lnTo>
                    <a:pt x="18681" y="137744"/>
                  </a:lnTo>
                  <a:lnTo>
                    <a:pt x="17894" y="138226"/>
                  </a:lnTo>
                  <a:lnTo>
                    <a:pt x="22148" y="140360"/>
                  </a:lnTo>
                  <a:close/>
                </a:path>
                <a:path w="354965" h="140969">
                  <a:moveTo>
                    <a:pt x="29578" y="134861"/>
                  </a:moveTo>
                  <a:lnTo>
                    <a:pt x="28257" y="134264"/>
                  </a:lnTo>
                  <a:lnTo>
                    <a:pt x="27063" y="135216"/>
                  </a:lnTo>
                  <a:lnTo>
                    <a:pt x="28803" y="135826"/>
                  </a:lnTo>
                  <a:lnTo>
                    <a:pt x="28930" y="136461"/>
                  </a:lnTo>
                  <a:lnTo>
                    <a:pt x="29464" y="135191"/>
                  </a:lnTo>
                  <a:lnTo>
                    <a:pt x="29578" y="134861"/>
                  </a:lnTo>
                  <a:close/>
                </a:path>
                <a:path w="354965" h="140969">
                  <a:moveTo>
                    <a:pt x="85153" y="115938"/>
                  </a:moveTo>
                  <a:lnTo>
                    <a:pt x="84658" y="114350"/>
                  </a:lnTo>
                  <a:lnTo>
                    <a:pt x="85102" y="115925"/>
                  </a:lnTo>
                  <a:close/>
                </a:path>
                <a:path w="354965" h="140969">
                  <a:moveTo>
                    <a:pt x="86360" y="116166"/>
                  </a:moveTo>
                  <a:lnTo>
                    <a:pt x="85153" y="115938"/>
                  </a:lnTo>
                  <a:lnTo>
                    <a:pt x="85458" y="116916"/>
                  </a:lnTo>
                  <a:lnTo>
                    <a:pt x="86360" y="116166"/>
                  </a:lnTo>
                  <a:close/>
                </a:path>
                <a:path w="354965" h="140969">
                  <a:moveTo>
                    <a:pt x="90525" y="97421"/>
                  </a:moveTo>
                  <a:lnTo>
                    <a:pt x="88938" y="96240"/>
                  </a:lnTo>
                  <a:lnTo>
                    <a:pt x="89319" y="98717"/>
                  </a:lnTo>
                  <a:lnTo>
                    <a:pt x="90525" y="97421"/>
                  </a:lnTo>
                  <a:close/>
                </a:path>
                <a:path w="354965" h="140969">
                  <a:moveTo>
                    <a:pt x="104635" y="111848"/>
                  </a:moveTo>
                  <a:lnTo>
                    <a:pt x="103568" y="112890"/>
                  </a:lnTo>
                  <a:lnTo>
                    <a:pt x="103251" y="113423"/>
                  </a:lnTo>
                  <a:lnTo>
                    <a:pt x="104635" y="111848"/>
                  </a:lnTo>
                  <a:close/>
                </a:path>
                <a:path w="354965" h="140969">
                  <a:moveTo>
                    <a:pt x="196481" y="74079"/>
                  </a:moveTo>
                  <a:lnTo>
                    <a:pt x="194856" y="71196"/>
                  </a:lnTo>
                  <a:lnTo>
                    <a:pt x="194411" y="72034"/>
                  </a:lnTo>
                  <a:lnTo>
                    <a:pt x="195745" y="75488"/>
                  </a:lnTo>
                  <a:lnTo>
                    <a:pt x="196481" y="74079"/>
                  </a:lnTo>
                  <a:close/>
                </a:path>
                <a:path w="354965" h="140969">
                  <a:moveTo>
                    <a:pt x="237464" y="53314"/>
                  </a:moveTo>
                  <a:lnTo>
                    <a:pt x="236486" y="53543"/>
                  </a:lnTo>
                  <a:lnTo>
                    <a:pt x="235064" y="52768"/>
                  </a:lnTo>
                  <a:lnTo>
                    <a:pt x="234784" y="53352"/>
                  </a:lnTo>
                  <a:lnTo>
                    <a:pt x="235902" y="54660"/>
                  </a:lnTo>
                  <a:lnTo>
                    <a:pt x="237464" y="55118"/>
                  </a:lnTo>
                  <a:lnTo>
                    <a:pt x="237464" y="53314"/>
                  </a:lnTo>
                  <a:close/>
                </a:path>
                <a:path w="354965" h="140969">
                  <a:moveTo>
                    <a:pt x="354634" y="0"/>
                  </a:moveTo>
                  <a:lnTo>
                    <a:pt x="353872" y="215"/>
                  </a:lnTo>
                  <a:lnTo>
                    <a:pt x="353618" y="1600"/>
                  </a:lnTo>
                  <a:lnTo>
                    <a:pt x="354634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0"/>
            <a:ext cx="20093940" cy="11308715"/>
            <a:chOff x="0" y="0"/>
            <a:chExt cx="20093940" cy="113087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10597546" cy="1130855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8533776" y="0"/>
              <a:ext cx="11560175" cy="11308715"/>
            </a:xfrm>
            <a:custGeom>
              <a:avLst/>
              <a:gdLst/>
              <a:ahLst/>
              <a:cxnLst/>
              <a:rect l="l" t="t" r="r" b="b"/>
              <a:pathLst>
                <a:path w="11560175" h="11308715">
                  <a:moveTo>
                    <a:pt x="11559846" y="0"/>
                  </a:moveTo>
                  <a:lnTo>
                    <a:pt x="0" y="0"/>
                  </a:lnTo>
                  <a:lnTo>
                    <a:pt x="1838195" y="11308556"/>
                  </a:lnTo>
                  <a:lnTo>
                    <a:pt x="11559846" y="11308556"/>
                  </a:lnTo>
                  <a:lnTo>
                    <a:pt x="11559846" y="0"/>
                  </a:lnTo>
                  <a:close/>
                </a:path>
              </a:pathLst>
            </a:custGeom>
            <a:solidFill>
              <a:srgbClr val="F7F5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626779" y="7840264"/>
              <a:ext cx="5715637" cy="346829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461364" y="5556"/>
              <a:ext cx="2214059" cy="1130300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390424" y="6291180"/>
              <a:ext cx="655712" cy="273174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000349" y="2165337"/>
              <a:ext cx="328245" cy="2031603"/>
            </a:xfrm>
            <a:prstGeom prst="rect">
              <a:avLst/>
            </a:prstGeom>
          </p:spPr>
        </p:pic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9788999" y="642319"/>
            <a:ext cx="6341110" cy="6489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4100" spc="-45" dirty="0"/>
              <a:t>АРХИТЕКТОР</a:t>
            </a:r>
            <a:r>
              <a:rPr sz="4100" spc="-220" dirty="0"/>
              <a:t> </a:t>
            </a:r>
            <a:r>
              <a:rPr sz="4100" spc="-10" dirty="0"/>
              <a:t>ЗНАНИЯ</a:t>
            </a:r>
            <a:endParaRPr sz="4100"/>
          </a:p>
        </p:txBody>
      </p:sp>
      <p:sp>
        <p:nvSpPr>
          <p:cNvPr id="10" name="object 10"/>
          <p:cNvSpPr txBox="1"/>
          <p:nvPr/>
        </p:nvSpPr>
        <p:spPr>
          <a:xfrm>
            <a:off x="13834687" y="1361155"/>
            <a:ext cx="2395220" cy="488950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3000" b="1" spc="-10" dirty="0">
                <a:solidFill>
                  <a:srgbClr val="522E48"/>
                </a:solidFill>
                <a:latin typeface="Montserrat"/>
                <a:cs typeface="Montserrat"/>
              </a:rPr>
              <a:t>Методисты</a:t>
            </a:r>
            <a:endParaRPr sz="3000">
              <a:latin typeface="Montserrat"/>
              <a:cs typeface="Montserrat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9800749" y="84644"/>
            <a:ext cx="10239375" cy="11217275"/>
            <a:chOff x="9800749" y="84644"/>
            <a:chExt cx="10239375" cy="11217275"/>
          </a:xfrm>
        </p:grpSpPr>
        <p:sp>
          <p:nvSpPr>
            <p:cNvPr id="12" name="object 12"/>
            <p:cNvSpPr/>
            <p:nvPr/>
          </p:nvSpPr>
          <p:spPr>
            <a:xfrm>
              <a:off x="9800749" y="1270956"/>
              <a:ext cx="6413500" cy="90170"/>
            </a:xfrm>
            <a:custGeom>
              <a:avLst/>
              <a:gdLst/>
              <a:ahLst/>
              <a:cxnLst/>
              <a:rect l="l" t="t" r="r" b="b"/>
              <a:pathLst>
                <a:path w="6413500" h="90169">
                  <a:moveTo>
                    <a:pt x="6413008" y="0"/>
                  </a:moveTo>
                  <a:lnTo>
                    <a:pt x="0" y="0"/>
                  </a:lnTo>
                  <a:lnTo>
                    <a:pt x="0" y="89986"/>
                  </a:lnTo>
                  <a:lnTo>
                    <a:pt x="6413008" y="89986"/>
                  </a:lnTo>
                  <a:lnTo>
                    <a:pt x="6413008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779265" y="7171080"/>
              <a:ext cx="2342996" cy="230099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671330" y="7245547"/>
              <a:ext cx="1494335" cy="149855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3725932" y="9141237"/>
              <a:ext cx="48895" cy="217804"/>
            </a:xfrm>
            <a:custGeom>
              <a:avLst/>
              <a:gdLst/>
              <a:ahLst/>
              <a:cxnLst/>
              <a:rect l="l" t="t" r="r" b="b"/>
              <a:pathLst>
                <a:path w="48894" h="217804">
                  <a:moveTo>
                    <a:pt x="1016" y="209130"/>
                  </a:moveTo>
                  <a:lnTo>
                    <a:pt x="812" y="208965"/>
                  </a:lnTo>
                  <a:lnTo>
                    <a:pt x="444" y="208978"/>
                  </a:lnTo>
                  <a:lnTo>
                    <a:pt x="1016" y="209130"/>
                  </a:lnTo>
                  <a:close/>
                </a:path>
                <a:path w="48894" h="217804">
                  <a:moveTo>
                    <a:pt x="1498" y="213588"/>
                  </a:moveTo>
                  <a:lnTo>
                    <a:pt x="1168" y="213372"/>
                  </a:lnTo>
                  <a:lnTo>
                    <a:pt x="1028" y="213499"/>
                  </a:lnTo>
                  <a:lnTo>
                    <a:pt x="1219" y="213525"/>
                  </a:lnTo>
                  <a:lnTo>
                    <a:pt x="1371" y="213563"/>
                  </a:lnTo>
                  <a:lnTo>
                    <a:pt x="1498" y="213588"/>
                  </a:lnTo>
                  <a:close/>
                </a:path>
                <a:path w="48894" h="217804">
                  <a:moveTo>
                    <a:pt x="1828" y="213715"/>
                  </a:moveTo>
                  <a:lnTo>
                    <a:pt x="1498" y="213588"/>
                  </a:lnTo>
                  <a:lnTo>
                    <a:pt x="1816" y="213791"/>
                  </a:lnTo>
                  <a:close/>
                </a:path>
                <a:path w="48894" h="217804">
                  <a:moveTo>
                    <a:pt x="1981" y="209372"/>
                  </a:moveTo>
                  <a:lnTo>
                    <a:pt x="1016" y="209130"/>
                  </a:lnTo>
                  <a:lnTo>
                    <a:pt x="1143" y="209232"/>
                  </a:lnTo>
                  <a:lnTo>
                    <a:pt x="1981" y="209372"/>
                  </a:lnTo>
                  <a:close/>
                </a:path>
                <a:path w="48894" h="217804">
                  <a:moveTo>
                    <a:pt x="2197" y="210337"/>
                  </a:moveTo>
                  <a:lnTo>
                    <a:pt x="2082" y="210527"/>
                  </a:lnTo>
                  <a:lnTo>
                    <a:pt x="2197" y="210337"/>
                  </a:lnTo>
                  <a:close/>
                </a:path>
                <a:path w="48894" h="217804">
                  <a:moveTo>
                    <a:pt x="2514" y="214223"/>
                  </a:moveTo>
                  <a:lnTo>
                    <a:pt x="1816" y="213791"/>
                  </a:lnTo>
                  <a:lnTo>
                    <a:pt x="1689" y="214033"/>
                  </a:lnTo>
                  <a:lnTo>
                    <a:pt x="2514" y="214223"/>
                  </a:lnTo>
                  <a:close/>
                </a:path>
                <a:path w="48894" h="217804">
                  <a:moveTo>
                    <a:pt x="2654" y="211112"/>
                  </a:moveTo>
                  <a:lnTo>
                    <a:pt x="2514" y="211010"/>
                  </a:lnTo>
                  <a:lnTo>
                    <a:pt x="2324" y="210807"/>
                  </a:lnTo>
                  <a:lnTo>
                    <a:pt x="2146" y="210781"/>
                  </a:lnTo>
                  <a:lnTo>
                    <a:pt x="1981" y="210756"/>
                  </a:lnTo>
                  <a:lnTo>
                    <a:pt x="1790" y="210718"/>
                  </a:lnTo>
                  <a:lnTo>
                    <a:pt x="1943" y="210845"/>
                  </a:lnTo>
                  <a:lnTo>
                    <a:pt x="2247" y="210985"/>
                  </a:lnTo>
                  <a:lnTo>
                    <a:pt x="2654" y="211112"/>
                  </a:lnTo>
                  <a:close/>
                </a:path>
                <a:path w="48894" h="217804">
                  <a:moveTo>
                    <a:pt x="3035" y="209550"/>
                  </a:moveTo>
                  <a:lnTo>
                    <a:pt x="1981" y="209372"/>
                  </a:lnTo>
                  <a:lnTo>
                    <a:pt x="2197" y="209435"/>
                  </a:lnTo>
                  <a:lnTo>
                    <a:pt x="2540" y="209486"/>
                  </a:lnTo>
                  <a:lnTo>
                    <a:pt x="3035" y="209550"/>
                  </a:lnTo>
                  <a:close/>
                </a:path>
                <a:path w="48894" h="217804">
                  <a:moveTo>
                    <a:pt x="3225" y="203200"/>
                  </a:moveTo>
                  <a:lnTo>
                    <a:pt x="1447" y="203200"/>
                  </a:lnTo>
                  <a:lnTo>
                    <a:pt x="2159" y="204470"/>
                  </a:lnTo>
                  <a:lnTo>
                    <a:pt x="3225" y="203200"/>
                  </a:lnTo>
                  <a:close/>
                </a:path>
                <a:path w="48894" h="217804">
                  <a:moveTo>
                    <a:pt x="3378" y="213829"/>
                  </a:moveTo>
                  <a:lnTo>
                    <a:pt x="3136" y="213360"/>
                  </a:lnTo>
                  <a:lnTo>
                    <a:pt x="2603" y="213360"/>
                  </a:lnTo>
                  <a:lnTo>
                    <a:pt x="3378" y="213829"/>
                  </a:lnTo>
                  <a:close/>
                </a:path>
                <a:path w="48894" h="217804">
                  <a:moveTo>
                    <a:pt x="3429" y="210921"/>
                  </a:moveTo>
                  <a:lnTo>
                    <a:pt x="2692" y="210794"/>
                  </a:lnTo>
                  <a:lnTo>
                    <a:pt x="2336" y="210705"/>
                  </a:lnTo>
                  <a:lnTo>
                    <a:pt x="2197" y="210604"/>
                  </a:lnTo>
                  <a:lnTo>
                    <a:pt x="2260" y="210731"/>
                  </a:lnTo>
                  <a:lnTo>
                    <a:pt x="2755" y="210883"/>
                  </a:lnTo>
                  <a:lnTo>
                    <a:pt x="3162" y="210934"/>
                  </a:lnTo>
                  <a:lnTo>
                    <a:pt x="3429" y="210921"/>
                  </a:lnTo>
                  <a:close/>
                </a:path>
                <a:path w="48894" h="217804">
                  <a:moveTo>
                    <a:pt x="4635" y="208826"/>
                  </a:moveTo>
                  <a:lnTo>
                    <a:pt x="2895" y="208305"/>
                  </a:lnTo>
                  <a:lnTo>
                    <a:pt x="2603" y="208559"/>
                  </a:lnTo>
                  <a:lnTo>
                    <a:pt x="533" y="208737"/>
                  </a:lnTo>
                  <a:lnTo>
                    <a:pt x="812" y="208965"/>
                  </a:lnTo>
                  <a:lnTo>
                    <a:pt x="4635" y="208826"/>
                  </a:lnTo>
                  <a:close/>
                </a:path>
                <a:path w="48894" h="217804">
                  <a:moveTo>
                    <a:pt x="5626" y="135699"/>
                  </a:moveTo>
                  <a:close/>
                </a:path>
                <a:path w="48894" h="217804">
                  <a:moveTo>
                    <a:pt x="5791" y="217779"/>
                  </a:moveTo>
                  <a:lnTo>
                    <a:pt x="5435" y="217411"/>
                  </a:lnTo>
                  <a:lnTo>
                    <a:pt x="2019" y="216725"/>
                  </a:lnTo>
                  <a:lnTo>
                    <a:pt x="2882" y="217347"/>
                  </a:lnTo>
                  <a:lnTo>
                    <a:pt x="3759" y="217563"/>
                  </a:lnTo>
                  <a:lnTo>
                    <a:pt x="5791" y="217779"/>
                  </a:lnTo>
                  <a:close/>
                </a:path>
                <a:path w="48894" h="217804">
                  <a:moveTo>
                    <a:pt x="6032" y="197675"/>
                  </a:moveTo>
                  <a:lnTo>
                    <a:pt x="4927" y="198081"/>
                  </a:lnTo>
                  <a:lnTo>
                    <a:pt x="5549" y="197916"/>
                  </a:lnTo>
                  <a:lnTo>
                    <a:pt x="5842" y="197789"/>
                  </a:lnTo>
                  <a:lnTo>
                    <a:pt x="6032" y="197675"/>
                  </a:lnTo>
                  <a:close/>
                </a:path>
                <a:path w="48894" h="217804">
                  <a:moveTo>
                    <a:pt x="6172" y="134874"/>
                  </a:moveTo>
                  <a:lnTo>
                    <a:pt x="5854" y="135077"/>
                  </a:lnTo>
                  <a:lnTo>
                    <a:pt x="5664" y="135382"/>
                  </a:lnTo>
                  <a:lnTo>
                    <a:pt x="5626" y="135699"/>
                  </a:lnTo>
                  <a:lnTo>
                    <a:pt x="6172" y="134874"/>
                  </a:lnTo>
                  <a:close/>
                </a:path>
                <a:path w="48894" h="217804">
                  <a:moveTo>
                    <a:pt x="6858" y="155003"/>
                  </a:moveTo>
                  <a:lnTo>
                    <a:pt x="6426" y="154940"/>
                  </a:lnTo>
                  <a:lnTo>
                    <a:pt x="6858" y="155003"/>
                  </a:lnTo>
                  <a:close/>
                </a:path>
                <a:path w="48894" h="217804">
                  <a:moveTo>
                    <a:pt x="7200" y="193827"/>
                  </a:moveTo>
                  <a:lnTo>
                    <a:pt x="6946" y="193814"/>
                  </a:lnTo>
                  <a:lnTo>
                    <a:pt x="6667" y="193814"/>
                  </a:lnTo>
                  <a:lnTo>
                    <a:pt x="6426" y="193852"/>
                  </a:lnTo>
                  <a:lnTo>
                    <a:pt x="6629" y="193865"/>
                  </a:lnTo>
                  <a:lnTo>
                    <a:pt x="6908" y="193865"/>
                  </a:lnTo>
                  <a:lnTo>
                    <a:pt x="7200" y="193827"/>
                  </a:lnTo>
                  <a:close/>
                </a:path>
                <a:path w="48894" h="217804">
                  <a:moveTo>
                    <a:pt x="7658" y="129540"/>
                  </a:moveTo>
                  <a:lnTo>
                    <a:pt x="6858" y="128663"/>
                  </a:lnTo>
                  <a:lnTo>
                    <a:pt x="6642" y="128600"/>
                  </a:lnTo>
                  <a:lnTo>
                    <a:pt x="7048" y="129540"/>
                  </a:lnTo>
                  <a:lnTo>
                    <a:pt x="7658" y="129540"/>
                  </a:lnTo>
                  <a:close/>
                </a:path>
                <a:path w="48894" h="217804">
                  <a:moveTo>
                    <a:pt x="7937" y="212331"/>
                  </a:moveTo>
                  <a:lnTo>
                    <a:pt x="7112" y="212090"/>
                  </a:lnTo>
                  <a:lnTo>
                    <a:pt x="6667" y="213360"/>
                  </a:lnTo>
                  <a:lnTo>
                    <a:pt x="7937" y="212331"/>
                  </a:lnTo>
                  <a:close/>
                </a:path>
                <a:path w="48894" h="217804">
                  <a:moveTo>
                    <a:pt x="8166" y="131978"/>
                  </a:moveTo>
                  <a:lnTo>
                    <a:pt x="7937" y="131902"/>
                  </a:lnTo>
                  <a:lnTo>
                    <a:pt x="7759" y="131838"/>
                  </a:lnTo>
                  <a:lnTo>
                    <a:pt x="7416" y="131775"/>
                  </a:lnTo>
                  <a:lnTo>
                    <a:pt x="6083" y="132207"/>
                  </a:lnTo>
                  <a:lnTo>
                    <a:pt x="7124" y="132194"/>
                  </a:lnTo>
                  <a:lnTo>
                    <a:pt x="7747" y="132080"/>
                  </a:lnTo>
                  <a:lnTo>
                    <a:pt x="8166" y="131978"/>
                  </a:lnTo>
                  <a:close/>
                </a:path>
                <a:path w="48894" h="217804">
                  <a:moveTo>
                    <a:pt x="8839" y="157480"/>
                  </a:moveTo>
                  <a:lnTo>
                    <a:pt x="6883" y="156210"/>
                  </a:lnTo>
                  <a:lnTo>
                    <a:pt x="8089" y="157480"/>
                  </a:lnTo>
                  <a:lnTo>
                    <a:pt x="8839" y="157480"/>
                  </a:lnTo>
                  <a:close/>
                </a:path>
                <a:path w="48894" h="217804">
                  <a:moveTo>
                    <a:pt x="9194" y="173850"/>
                  </a:moveTo>
                  <a:lnTo>
                    <a:pt x="8483" y="173126"/>
                  </a:lnTo>
                  <a:lnTo>
                    <a:pt x="6781" y="173342"/>
                  </a:lnTo>
                  <a:lnTo>
                    <a:pt x="9194" y="173850"/>
                  </a:lnTo>
                  <a:close/>
                </a:path>
                <a:path w="48894" h="217804">
                  <a:moveTo>
                    <a:pt x="9525" y="216052"/>
                  </a:moveTo>
                  <a:lnTo>
                    <a:pt x="7912" y="215455"/>
                  </a:lnTo>
                  <a:lnTo>
                    <a:pt x="5029" y="214655"/>
                  </a:lnTo>
                  <a:lnTo>
                    <a:pt x="4533" y="214630"/>
                  </a:lnTo>
                  <a:lnTo>
                    <a:pt x="4711" y="214630"/>
                  </a:lnTo>
                  <a:lnTo>
                    <a:pt x="3378" y="213829"/>
                  </a:lnTo>
                  <a:lnTo>
                    <a:pt x="3784" y="214591"/>
                  </a:lnTo>
                  <a:lnTo>
                    <a:pt x="1841" y="214490"/>
                  </a:lnTo>
                  <a:lnTo>
                    <a:pt x="5105" y="215277"/>
                  </a:lnTo>
                  <a:lnTo>
                    <a:pt x="3708" y="215201"/>
                  </a:lnTo>
                  <a:lnTo>
                    <a:pt x="7581" y="216103"/>
                  </a:lnTo>
                  <a:lnTo>
                    <a:pt x="7950" y="216471"/>
                  </a:lnTo>
                  <a:lnTo>
                    <a:pt x="6426" y="216509"/>
                  </a:lnTo>
                  <a:lnTo>
                    <a:pt x="5156" y="216281"/>
                  </a:lnTo>
                  <a:lnTo>
                    <a:pt x="6019" y="216522"/>
                  </a:lnTo>
                  <a:lnTo>
                    <a:pt x="4343" y="216687"/>
                  </a:lnTo>
                  <a:lnTo>
                    <a:pt x="6477" y="217131"/>
                  </a:lnTo>
                  <a:lnTo>
                    <a:pt x="9182" y="217068"/>
                  </a:lnTo>
                  <a:lnTo>
                    <a:pt x="9359" y="216573"/>
                  </a:lnTo>
                  <a:lnTo>
                    <a:pt x="7239" y="215734"/>
                  </a:lnTo>
                  <a:lnTo>
                    <a:pt x="8001" y="215709"/>
                  </a:lnTo>
                  <a:lnTo>
                    <a:pt x="8890" y="215938"/>
                  </a:lnTo>
                  <a:lnTo>
                    <a:pt x="9525" y="216052"/>
                  </a:lnTo>
                  <a:close/>
                </a:path>
                <a:path w="48894" h="217804">
                  <a:moveTo>
                    <a:pt x="9601" y="173990"/>
                  </a:moveTo>
                  <a:lnTo>
                    <a:pt x="6261" y="173990"/>
                  </a:lnTo>
                  <a:lnTo>
                    <a:pt x="6515" y="175247"/>
                  </a:lnTo>
                  <a:lnTo>
                    <a:pt x="9601" y="173990"/>
                  </a:lnTo>
                  <a:close/>
                </a:path>
                <a:path w="48894" h="217804">
                  <a:moveTo>
                    <a:pt x="9829" y="197218"/>
                  </a:moveTo>
                  <a:lnTo>
                    <a:pt x="9017" y="196850"/>
                  </a:lnTo>
                  <a:lnTo>
                    <a:pt x="8382" y="196850"/>
                  </a:lnTo>
                  <a:lnTo>
                    <a:pt x="9829" y="197218"/>
                  </a:lnTo>
                  <a:close/>
                </a:path>
                <a:path w="48894" h="217804">
                  <a:moveTo>
                    <a:pt x="10375" y="147320"/>
                  </a:moveTo>
                  <a:lnTo>
                    <a:pt x="10261" y="147129"/>
                  </a:lnTo>
                  <a:lnTo>
                    <a:pt x="6934" y="146050"/>
                  </a:lnTo>
                  <a:lnTo>
                    <a:pt x="6591" y="145796"/>
                  </a:lnTo>
                  <a:lnTo>
                    <a:pt x="5689" y="146050"/>
                  </a:lnTo>
                  <a:lnTo>
                    <a:pt x="10375" y="147320"/>
                  </a:lnTo>
                  <a:close/>
                </a:path>
                <a:path w="48894" h="217804">
                  <a:moveTo>
                    <a:pt x="11277" y="196850"/>
                  </a:moveTo>
                  <a:lnTo>
                    <a:pt x="10020" y="195580"/>
                  </a:lnTo>
                  <a:lnTo>
                    <a:pt x="10617" y="196850"/>
                  </a:lnTo>
                  <a:lnTo>
                    <a:pt x="11277" y="196850"/>
                  </a:lnTo>
                  <a:close/>
                </a:path>
                <a:path w="48894" h="217804">
                  <a:moveTo>
                    <a:pt x="11391" y="213360"/>
                  </a:moveTo>
                  <a:lnTo>
                    <a:pt x="8128" y="212166"/>
                  </a:lnTo>
                  <a:lnTo>
                    <a:pt x="7937" y="212331"/>
                  </a:lnTo>
                  <a:lnTo>
                    <a:pt x="11391" y="213360"/>
                  </a:lnTo>
                  <a:close/>
                </a:path>
                <a:path w="48894" h="217804">
                  <a:moveTo>
                    <a:pt x="11950" y="197751"/>
                  </a:moveTo>
                  <a:lnTo>
                    <a:pt x="9829" y="197218"/>
                  </a:lnTo>
                  <a:lnTo>
                    <a:pt x="11823" y="198120"/>
                  </a:lnTo>
                  <a:lnTo>
                    <a:pt x="11950" y="197751"/>
                  </a:lnTo>
                  <a:close/>
                </a:path>
                <a:path w="48894" h="217804">
                  <a:moveTo>
                    <a:pt x="11963" y="167309"/>
                  </a:moveTo>
                  <a:lnTo>
                    <a:pt x="11455" y="167081"/>
                  </a:lnTo>
                  <a:lnTo>
                    <a:pt x="10947" y="166852"/>
                  </a:lnTo>
                  <a:lnTo>
                    <a:pt x="10642" y="166649"/>
                  </a:lnTo>
                  <a:lnTo>
                    <a:pt x="10388" y="166890"/>
                  </a:lnTo>
                  <a:lnTo>
                    <a:pt x="10299" y="167081"/>
                  </a:lnTo>
                  <a:lnTo>
                    <a:pt x="11963" y="167309"/>
                  </a:lnTo>
                  <a:close/>
                </a:path>
                <a:path w="48894" h="217804">
                  <a:moveTo>
                    <a:pt x="13398" y="214630"/>
                  </a:moveTo>
                  <a:lnTo>
                    <a:pt x="6667" y="213360"/>
                  </a:lnTo>
                  <a:lnTo>
                    <a:pt x="5549" y="212090"/>
                  </a:lnTo>
                  <a:lnTo>
                    <a:pt x="3517" y="212090"/>
                  </a:lnTo>
                  <a:lnTo>
                    <a:pt x="5334" y="213360"/>
                  </a:lnTo>
                  <a:lnTo>
                    <a:pt x="5778" y="213360"/>
                  </a:lnTo>
                  <a:lnTo>
                    <a:pt x="6807" y="214630"/>
                  </a:lnTo>
                  <a:lnTo>
                    <a:pt x="13398" y="214630"/>
                  </a:lnTo>
                  <a:close/>
                </a:path>
                <a:path w="48894" h="217804">
                  <a:moveTo>
                    <a:pt x="14008" y="210947"/>
                  </a:moveTo>
                  <a:lnTo>
                    <a:pt x="13804" y="210820"/>
                  </a:lnTo>
                  <a:lnTo>
                    <a:pt x="14008" y="210947"/>
                  </a:lnTo>
                  <a:close/>
                </a:path>
                <a:path w="48894" h="217804">
                  <a:moveTo>
                    <a:pt x="15227" y="207010"/>
                  </a:moveTo>
                  <a:lnTo>
                    <a:pt x="13131" y="205740"/>
                  </a:lnTo>
                  <a:lnTo>
                    <a:pt x="13830" y="207010"/>
                  </a:lnTo>
                  <a:lnTo>
                    <a:pt x="15227" y="207010"/>
                  </a:lnTo>
                  <a:close/>
                </a:path>
                <a:path w="48894" h="217804">
                  <a:moveTo>
                    <a:pt x="16624" y="204952"/>
                  </a:moveTo>
                  <a:lnTo>
                    <a:pt x="15659" y="205854"/>
                  </a:lnTo>
                  <a:lnTo>
                    <a:pt x="16192" y="205841"/>
                  </a:lnTo>
                  <a:lnTo>
                    <a:pt x="16624" y="204952"/>
                  </a:lnTo>
                  <a:close/>
                </a:path>
                <a:path w="48894" h="217804">
                  <a:moveTo>
                    <a:pt x="16764" y="66408"/>
                  </a:moveTo>
                  <a:lnTo>
                    <a:pt x="16649" y="66040"/>
                  </a:lnTo>
                  <a:lnTo>
                    <a:pt x="15862" y="66040"/>
                  </a:lnTo>
                  <a:lnTo>
                    <a:pt x="16764" y="66408"/>
                  </a:lnTo>
                  <a:close/>
                </a:path>
                <a:path w="48894" h="217804">
                  <a:moveTo>
                    <a:pt x="17056" y="67310"/>
                  </a:moveTo>
                  <a:lnTo>
                    <a:pt x="16929" y="66903"/>
                  </a:lnTo>
                  <a:lnTo>
                    <a:pt x="12458" y="66040"/>
                  </a:lnTo>
                  <a:lnTo>
                    <a:pt x="15328" y="67310"/>
                  </a:lnTo>
                  <a:lnTo>
                    <a:pt x="17056" y="67310"/>
                  </a:lnTo>
                  <a:close/>
                </a:path>
                <a:path w="48894" h="217804">
                  <a:moveTo>
                    <a:pt x="17907" y="63233"/>
                  </a:moveTo>
                  <a:lnTo>
                    <a:pt x="17576" y="62992"/>
                  </a:lnTo>
                  <a:lnTo>
                    <a:pt x="17576" y="63131"/>
                  </a:lnTo>
                  <a:lnTo>
                    <a:pt x="17907" y="63233"/>
                  </a:lnTo>
                  <a:close/>
                </a:path>
                <a:path w="48894" h="217804">
                  <a:moveTo>
                    <a:pt x="18173" y="67144"/>
                  </a:moveTo>
                  <a:lnTo>
                    <a:pt x="17907" y="66865"/>
                  </a:lnTo>
                  <a:lnTo>
                    <a:pt x="16764" y="66408"/>
                  </a:lnTo>
                  <a:lnTo>
                    <a:pt x="16929" y="66903"/>
                  </a:lnTo>
                  <a:lnTo>
                    <a:pt x="18173" y="67144"/>
                  </a:lnTo>
                  <a:close/>
                </a:path>
                <a:path w="48894" h="217804">
                  <a:moveTo>
                    <a:pt x="18402" y="205917"/>
                  </a:moveTo>
                  <a:lnTo>
                    <a:pt x="18351" y="205790"/>
                  </a:lnTo>
                  <a:lnTo>
                    <a:pt x="16192" y="205841"/>
                  </a:lnTo>
                  <a:lnTo>
                    <a:pt x="16002" y="206222"/>
                  </a:lnTo>
                  <a:lnTo>
                    <a:pt x="18402" y="205917"/>
                  </a:lnTo>
                  <a:close/>
                </a:path>
                <a:path w="48894" h="217804">
                  <a:moveTo>
                    <a:pt x="18465" y="186042"/>
                  </a:moveTo>
                  <a:lnTo>
                    <a:pt x="18288" y="186080"/>
                  </a:lnTo>
                  <a:lnTo>
                    <a:pt x="18465" y="186042"/>
                  </a:lnTo>
                  <a:close/>
                </a:path>
                <a:path w="48894" h="217804">
                  <a:moveTo>
                    <a:pt x="18910" y="185889"/>
                  </a:moveTo>
                  <a:lnTo>
                    <a:pt x="18465" y="186055"/>
                  </a:lnTo>
                  <a:lnTo>
                    <a:pt x="18694" y="186016"/>
                  </a:lnTo>
                  <a:lnTo>
                    <a:pt x="18834" y="185978"/>
                  </a:lnTo>
                  <a:close/>
                </a:path>
                <a:path w="48894" h="217804">
                  <a:moveTo>
                    <a:pt x="19913" y="74930"/>
                  </a:moveTo>
                  <a:lnTo>
                    <a:pt x="19850" y="74688"/>
                  </a:lnTo>
                  <a:lnTo>
                    <a:pt x="17830" y="73660"/>
                  </a:lnTo>
                  <a:lnTo>
                    <a:pt x="18554" y="74930"/>
                  </a:lnTo>
                  <a:lnTo>
                    <a:pt x="19913" y="74930"/>
                  </a:lnTo>
                  <a:close/>
                </a:path>
                <a:path w="48894" h="217804">
                  <a:moveTo>
                    <a:pt x="20040" y="185521"/>
                  </a:moveTo>
                  <a:lnTo>
                    <a:pt x="18935" y="185343"/>
                  </a:lnTo>
                  <a:lnTo>
                    <a:pt x="19177" y="185686"/>
                  </a:lnTo>
                  <a:lnTo>
                    <a:pt x="18910" y="185889"/>
                  </a:lnTo>
                  <a:lnTo>
                    <a:pt x="20040" y="185521"/>
                  </a:lnTo>
                  <a:close/>
                </a:path>
                <a:path w="48894" h="217804">
                  <a:moveTo>
                    <a:pt x="20421" y="201079"/>
                  </a:moveTo>
                  <a:lnTo>
                    <a:pt x="17513" y="200660"/>
                  </a:lnTo>
                  <a:lnTo>
                    <a:pt x="16649" y="200533"/>
                  </a:lnTo>
                  <a:lnTo>
                    <a:pt x="17437" y="200672"/>
                  </a:lnTo>
                  <a:lnTo>
                    <a:pt x="17995" y="200863"/>
                  </a:lnTo>
                  <a:lnTo>
                    <a:pt x="18199" y="201028"/>
                  </a:lnTo>
                  <a:lnTo>
                    <a:pt x="18757" y="201091"/>
                  </a:lnTo>
                  <a:lnTo>
                    <a:pt x="19418" y="201168"/>
                  </a:lnTo>
                  <a:lnTo>
                    <a:pt x="20269" y="201231"/>
                  </a:lnTo>
                  <a:lnTo>
                    <a:pt x="20421" y="201079"/>
                  </a:lnTo>
                  <a:close/>
                </a:path>
                <a:path w="48894" h="217804">
                  <a:moveTo>
                    <a:pt x="20942" y="202336"/>
                  </a:moveTo>
                  <a:lnTo>
                    <a:pt x="19723" y="201752"/>
                  </a:lnTo>
                  <a:lnTo>
                    <a:pt x="18669" y="202018"/>
                  </a:lnTo>
                  <a:lnTo>
                    <a:pt x="19126" y="202641"/>
                  </a:lnTo>
                  <a:lnTo>
                    <a:pt x="20320" y="202234"/>
                  </a:lnTo>
                  <a:lnTo>
                    <a:pt x="20942" y="202336"/>
                  </a:lnTo>
                  <a:close/>
                </a:path>
                <a:path w="48894" h="217804">
                  <a:moveTo>
                    <a:pt x="22085" y="205447"/>
                  </a:moveTo>
                  <a:lnTo>
                    <a:pt x="18402" y="205917"/>
                  </a:lnTo>
                  <a:lnTo>
                    <a:pt x="18567" y="206286"/>
                  </a:lnTo>
                  <a:lnTo>
                    <a:pt x="22085" y="205447"/>
                  </a:lnTo>
                  <a:close/>
                </a:path>
                <a:path w="48894" h="217804">
                  <a:moveTo>
                    <a:pt x="22453" y="189230"/>
                  </a:moveTo>
                  <a:lnTo>
                    <a:pt x="21856" y="189230"/>
                  </a:lnTo>
                  <a:lnTo>
                    <a:pt x="21005" y="188404"/>
                  </a:lnTo>
                  <a:lnTo>
                    <a:pt x="21005" y="189230"/>
                  </a:lnTo>
                  <a:lnTo>
                    <a:pt x="19532" y="189230"/>
                  </a:lnTo>
                  <a:lnTo>
                    <a:pt x="19570" y="187960"/>
                  </a:lnTo>
                  <a:lnTo>
                    <a:pt x="21005" y="189230"/>
                  </a:lnTo>
                  <a:lnTo>
                    <a:pt x="21005" y="188404"/>
                  </a:lnTo>
                  <a:lnTo>
                    <a:pt x="20561" y="187960"/>
                  </a:lnTo>
                  <a:lnTo>
                    <a:pt x="21717" y="186690"/>
                  </a:lnTo>
                  <a:lnTo>
                    <a:pt x="18046" y="186690"/>
                  </a:lnTo>
                  <a:lnTo>
                    <a:pt x="15163" y="185420"/>
                  </a:lnTo>
                  <a:lnTo>
                    <a:pt x="20142" y="184150"/>
                  </a:lnTo>
                  <a:lnTo>
                    <a:pt x="19011" y="182880"/>
                  </a:lnTo>
                  <a:lnTo>
                    <a:pt x="20027" y="182880"/>
                  </a:lnTo>
                  <a:lnTo>
                    <a:pt x="18961" y="181610"/>
                  </a:lnTo>
                  <a:lnTo>
                    <a:pt x="9525" y="181610"/>
                  </a:lnTo>
                  <a:lnTo>
                    <a:pt x="6083" y="181610"/>
                  </a:lnTo>
                  <a:lnTo>
                    <a:pt x="8178" y="182880"/>
                  </a:lnTo>
                  <a:lnTo>
                    <a:pt x="9715" y="184150"/>
                  </a:lnTo>
                  <a:lnTo>
                    <a:pt x="6972" y="184150"/>
                  </a:lnTo>
                  <a:lnTo>
                    <a:pt x="7391" y="185420"/>
                  </a:lnTo>
                  <a:lnTo>
                    <a:pt x="6667" y="186690"/>
                  </a:lnTo>
                  <a:lnTo>
                    <a:pt x="9855" y="186690"/>
                  </a:lnTo>
                  <a:lnTo>
                    <a:pt x="6845" y="187960"/>
                  </a:lnTo>
                  <a:lnTo>
                    <a:pt x="7785" y="189230"/>
                  </a:lnTo>
                  <a:lnTo>
                    <a:pt x="8978" y="191770"/>
                  </a:lnTo>
                  <a:lnTo>
                    <a:pt x="6743" y="193040"/>
                  </a:lnTo>
                  <a:lnTo>
                    <a:pt x="6743" y="191770"/>
                  </a:lnTo>
                  <a:lnTo>
                    <a:pt x="5549" y="191770"/>
                  </a:lnTo>
                  <a:lnTo>
                    <a:pt x="6642" y="193040"/>
                  </a:lnTo>
                  <a:lnTo>
                    <a:pt x="9067" y="194310"/>
                  </a:lnTo>
                  <a:lnTo>
                    <a:pt x="8115" y="193040"/>
                  </a:lnTo>
                  <a:lnTo>
                    <a:pt x="10033" y="193040"/>
                  </a:lnTo>
                  <a:lnTo>
                    <a:pt x="11430" y="194310"/>
                  </a:lnTo>
                  <a:lnTo>
                    <a:pt x="9486" y="194310"/>
                  </a:lnTo>
                  <a:lnTo>
                    <a:pt x="5118" y="195580"/>
                  </a:lnTo>
                  <a:lnTo>
                    <a:pt x="10020" y="195580"/>
                  </a:lnTo>
                  <a:lnTo>
                    <a:pt x="14300" y="195580"/>
                  </a:lnTo>
                  <a:lnTo>
                    <a:pt x="11277" y="196850"/>
                  </a:lnTo>
                  <a:lnTo>
                    <a:pt x="12230" y="196850"/>
                  </a:lnTo>
                  <a:lnTo>
                    <a:pt x="11950" y="197751"/>
                  </a:lnTo>
                  <a:lnTo>
                    <a:pt x="13411" y="198120"/>
                  </a:lnTo>
                  <a:lnTo>
                    <a:pt x="11823" y="198120"/>
                  </a:lnTo>
                  <a:lnTo>
                    <a:pt x="6108" y="198120"/>
                  </a:lnTo>
                  <a:lnTo>
                    <a:pt x="4495" y="199390"/>
                  </a:lnTo>
                  <a:lnTo>
                    <a:pt x="5422" y="199390"/>
                  </a:lnTo>
                  <a:lnTo>
                    <a:pt x="12560" y="200660"/>
                  </a:lnTo>
                  <a:lnTo>
                    <a:pt x="6794" y="200660"/>
                  </a:lnTo>
                  <a:lnTo>
                    <a:pt x="6540" y="200660"/>
                  </a:lnTo>
                  <a:lnTo>
                    <a:pt x="6946" y="200774"/>
                  </a:lnTo>
                  <a:lnTo>
                    <a:pt x="8572" y="201930"/>
                  </a:lnTo>
                  <a:lnTo>
                    <a:pt x="533" y="201930"/>
                  </a:lnTo>
                  <a:lnTo>
                    <a:pt x="4140" y="203200"/>
                  </a:lnTo>
                  <a:lnTo>
                    <a:pt x="4483" y="203200"/>
                  </a:lnTo>
                  <a:lnTo>
                    <a:pt x="7823" y="204470"/>
                  </a:lnTo>
                  <a:lnTo>
                    <a:pt x="0" y="205740"/>
                  </a:lnTo>
                  <a:lnTo>
                    <a:pt x="4572" y="207010"/>
                  </a:lnTo>
                  <a:lnTo>
                    <a:pt x="6362" y="208280"/>
                  </a:lnTo>
                  <a:lnTo>
                    <a:pt x="9740" y="209550"/>
                  </a:lnTo>
                  <a:lnTo>
                    <a:pt x="11303" y="210820"/>
                  </a:lnTo>
                  <a:lnTo>
                    <a:pt x="9626" y="210820"/>
                  </a:lnTo>
                  <a:lnTo>
                    <a:pt x="7645" y="209550"/>
                  </a:lnTo>
                  <a:lnTo>
                    <a:pt x="6083" y="210820"/>
                  </a:lnTo>
                  <a:lnTo>
                    <a:pt x="6299" y="210820"/>
                  </a:lnTo>
                  <a:lnTo>
                    <a:pt x="7378" y="212090"/>
                  </a:lnTo>
                  <a:lnTo>
                    <a:pt x="7912" y="212090"/>
                  </a:lnTo>
                  <a:lnTo>
                    <a:pt x="8128" y="212166"/>
                  </a:lnTo>
                  <a:lnTo>
                    <a:pt x="10617" y="212090"/>
                  </a:lnTo>
                  <a:lnTo>
                    <a:pt x="13055" y="210820"/>
                  </a:lnTo>
                  <a:lnTo>
                    <a:pt x="13804" y="210820"/>
                  </a:lnTo>
                  <a:lnTo>
                    <a:pt x="17602" y="210820"/>
                  </a:lnTo>
                  <a:lnTo>
                    <a:pt x="11950" y="209550"/>
                  </a:lnTo>
                  <a:lnTo>
                    <a:pt x="15532" y="209550"/>
                  </a:lnTo>
                  <a:lnTo>
                    <a:pt x="14249" y="208280"/>
                  </a:lnTo>
                  <a:lnTo>
                    <a:pt x="12382" y="208280"/>
                  </a:lnTo>
                  <a:lnTo>
                    <a:pt x="8801" y="207010"/>
                  </a:lnTo>
                  <a:lnTo>
                    <a:pt x="13830" y="207010"/>
                  </a:lnTo>
                  <a:lnTo>
                    <a:pt x="11836" y="205740"/>
                  </a:lnTo>
                  <a:lnTo>
                    <a:pt x="13131" y="205740"/>
                  </a:lnTo>
                  <a:lnTo>
                    <a:pt x="14808" y="205740"/>
                  </a:lnTo>
                  <a:lnTo>
                    <a:pt x="10731" y="204470"/>
                  </a:lnTo>
                  <a:lnTo>
                    <a:pt x="17741" y="204470"/>
                  </a:lnTo>
                  <a:lnTo>
                    <a:pt x="11455" y="203200"/>
                  </a:lnTo>
                  <a:lnTo>
                    <a:pt x="17830" y="203200"/>
                  </a:lnTo>
                  <a:lnTo>
                    <a:pt x="13144" y="201930"/>
                  </a:lnTo>
                  <a:lnTo>
                    <a:pt x="18199" y="201930"/>
                  </a:lnTo>
                  <a:lnTo>
                    <a:pt x="14427" y="200660"/>
                  </a:lnTo>
                  <a:lnTo>
                    <a:pt x="16776" y="200660"/>
                  </a:lnTo>
                  <a:lnTo>
                    <a:pt x="16649" y="200533"/>
                  </a:lnTo>
                  <a:lnTo>
                    <a:pt x="15633" y="199390"/>
                  </a:lnTo>
                  <a:lnTo>
                    <a:pt x="16903" y="199390"/>
                  </a:lnTo>
                  <a:lnTo>
                    <a:pt x="17932" y="198120"/>
                  </a:lnTo>
                  <a:lnTo>
                    <a:pt x="19405" y="196850"/>
                  </a:lnTo>
                  <a:lnTo>
                    <a:pt x="16243" y="196850"/>
                  </a:lnTo>
                  <a:lnTo>
                    <a:pt x="17081" y="195580"/>
                  </a:lnTo>
                  <a:lnTo>
                    <a:pt x="19367" y="195580"/>
                  </a:lnTo>
                  <a:lnTo>
                    <a:pt x="18846" y="194525"/>
                  </a:lnTo>
                  <a:lnTo>
                    <a:pt x="21196" y="195580"/>
                  </a:lnTo>
                  <a:lnTo>
                    <a:pt x="21170" y="194995"/>
                  </a:lnTo>
                  <a:lnTo>
                    <a:pt x="21958" y="195160"/>
                  </a:lnTo>
                  <a:lnTo>
                    <a:pt x="21158" y="194894"/>
                  </a:lnTo>
                  <a:lnTo>
                    <a:pt x="21145" y="194310"/>
                  </a:lnTo>
                  <a:lnTo>
                    <a:pt x="18046" y="193040"/>
                  </a:lnTo>
                  <a:lnTo>
                    <a:pt x="20091" y="191770"/>
                  </a:lnTo>
                  <a:lnTo>
                    <a:pt x="18554" y="191770"/>
                  </a:lnTo>
                  <a:lnTo>
                    <a:pt x="18961" y="190500"/>
                  </a:lnTo>
                  <a:lnTo>
                    <a:pt x="17767" y="191770"/>
                  </a:lnTo>
                  <a:lnTo>
                    <a:pt x="17246" y="191770"/>
                  </a:lnTo>
                  <a:lnTo>
                    <a:pt x="15468" y="190804"/>
                  </a:lnTo>
                  <a:lnTo>
                    <a:pt x="15265" y="191770"/>
                  </a:lnTo>
                  <a:lnTo>
                    <a:pt x="14846" y="191287"/>
                  </a:lnTo>
                  <a:lnTo>
                    <a:pt x="14846" y="191770"/>
                  </a:lnTo>
                  <a:lnTo>
                    <a:pt x="12573" y="191770"/>
                  </a:lnTo>
                  <a:lnTo>
                    <a:pt x="10934" y="190500"/>
                  </a:lnTo>
                  <a:lnTo>
                    <a:pt x="14846" y="191770"/>
                  </a:lnTo>
                  <a:lnTo>
                    <a:pt x="14846" y="191287"/>
                  </a:lnTo>
                  <a:lnTo>
                    <a:pt x="14249" y="190500"/>
                  </a:lnTo>
                  <a:lnTo>
                    <a:pt x="14884" y="190500"/>
                  </a:lnTo>
                  <a:lnTo>
                    <a:pt x="15468" y="190804"/>
                  </a:lnTo>
                  <a:lnTo>
                    <a:pt x="15532" y="190500"/>
                  </a:lnTo>
                  <a:lnTo>
                    <a:pt x="18846" y="190500"/>
                  </a:lnTo>
                  <a:lnTo>
                    <a:pt x="18783" y="189230"/>
                  </a:lnTo>
                  <a:lnTo>
                    <a:pt x="21336" y="190500"/>
                  </a:lnTo>
                  <a:lnTo>
                    <a:pt x="22453" y="189230"/>
                  </a:lnTo>
                  <a:close/>
                </a:path>
                <a:path w="48894" h="217804">
                  <a:moveTo>
                    <a:pt x="22491" y="17780"/>
                  </a:moveTo>
                  <a:lnTo>
                    <a:pt x="19177" y="17780"/>
                  </a:lnTo>
                  <a:lnTo>
                    <a:pt x="20878" y="19050"/>
                  </a:lnTo>
                  <a:lnTo>
                    <a:pt x="22491" y="17780"/>
                  </a:lnTo>
                  <a:close/>
                </a:path>
                <a:path w="48894" h="217804">
                  <a:moveTo>
                    <a:pt x="22885" y="190220"/>
                  </a:moveTo>
                  <a:lnTo>
                    <a:pt x="22504" y="190169"/>
                  </a:lnTo>
                  <a:lnTo>
                    <a:pt x="22161" y="190144"/>
                  </a:lnTo>
                  <a:lnTo>
                    <a:pt x="21818" y="190144"/>
                  </a:lnTo>
                  <a:lnTo>
                    <a:pt x="22263" y="190195"/>
                  </a:lnTo>
                  <a:lnTo>
                    <a:pt x="22644" y="190207"/>
                  </a:lnTo>
                  <a:lnTo>
                    <a:pt x="22885" y="190220"/>
                  </a:lnTo>
                  <a:close/>
                </a:path>
                <a:path w="48894" h="217804">
                  <a:moveTo>
                    <a:pt x="23037" y="32169"/>
                  </a:moveTo>
                  <a:lnTo>
                    <a:pt x="22656" y="33020"/>
                  </a:lnTo>
                  <a:lnTo>
                    <a:pt x="22809" y="33020"/>
                  </a:lnTo>
                  <a:lnTo>
                    <a:pt x="23037" y="32169"/>
                  </a:lnTo>
                  <a:close/>
                </a:path>
                <a:path w="48894" h="217804">
                  <a:moveTo>
                    <a:pt x="23139" y="31750"/>
                  </a:moveTo>
                  <a:lnTo>
                    <a:pt x="20993" y="31750"/>
                  </a:lnTo>
                  <a:lnTo>
                    <a:pt x="22987" y="32156"/>
                  </a:lnTo>
                  <a:lnTo>
                    <a:pt x="23139" y="31750"/>
                  </a:lnTo>
                  <a:close/>
                </a:path>
                <a:path w="48894" h="217804">
                  <a:moveTo>
                    <a:pt x="23977" y="6477"/>
                  </a:moveTo>
                  <a:lnTo>
                    <a:pt x="23685" y="6400"/>
                  </a:lnTo>
                  <a:lnTo>
                    <a:pt x="23469" y="6350"/>
                  </a:lnTo>
                  <a:lnTo>
                    <a:pt x="23660" y="6438"/>
                  </a:lnTo>
                  <a:lnTo>
                    <a:pt x="23799" y="6451"/>
                  </a:lnTo>
                  <a:lnTo>
                    <a:pt x="23977" y="6477"/>
                  </a:lnTo>
                  <a:close/>
                </a:path>
                <a:path w="48894" h="217804">
                  <a:moveTo>
                    <a:pt x="24295" y="179679"/>
                  </a:moveTo>
                  <a:lnTo>
                    <a:pt x="23977" y="179209"/>
                  </a:lnTo>
                  <a:lnTo>
                    <a:pt x="23279" y="179527"/>
                  </a:lnTo>
                  <a:lnTo>
                    <a:pt x="24295" y="179679"/>
                  </a:lnTo>
                  <a:close/>
                </a:path>
                <a:path w="48894" h="217804">
                  <a:moveTo>
                    <a:pt x="24434" y="21069"/>
                  </a:moveTo>
                  <a:lnTo>
                    <a:pt x="22694" y="20320"/>
                  </a:lnTo>
                  <a:lnTo>
                    <a:pt x="23469" y="21590"/>
                  </a:lnTo>
                  <a:lnTo>
                    <a:pt x="24345" y="21590"/>
                  </a:lnTo>
                  <a:lnTo>
                    <a:pt x="24434" y="21069"/>
                  </a:lnTo>
                  <a:close/>
                </a:path>
                <a:path w="48894" h="217804">
                  <a:moveTo>
                    <a:pt x="25095" y="154825"/>
                  </a:moveTo>
                  <a:lnTo>
                    <a:pt x="23774" y="153670"/>
                  </a:lnTo>
                  <a:lnTo>
                    <a:pt x="24091" y="154419"/>
                  </a:lnTo>
                  <a:lnTo>
                    <a:pt x="25095" y="154825"/>
                  </a:lnTo>
                  <a:close/>
                </a:path>
                <a:path w="48894" h="217804">
                  <a:moveTo>
                    <a:pt x="26530" y="172720"/>
                  </a:moveTo>
                  <a:lnTo>
                    <a:pt x="24155" y="171450"/>
                  </a:lnTo>
                  <a:lnTo>
                    <a:pt x="24701" y="172720"/>
                  </a:lnTo>
                  <a:lnTo>
                    <a:pt x="26530" y="172720"/>
                  </a:lnTo>
                  <a:close/>
                </a:path>
                <a:path w="48894" h="217804">
                  <a:moveTo>
                    <a:pt x="26987" y="154292"/>
                  </a:moveTo>
                  <a:lnTo>
                    <a:pt x="26708" y="154355"/>
                  </a:lnTo>
                  <a:lnTo>
                    <a:pt x="26555" y="154495"/>
                  </a:lnTo>
                  <a:lnTo>
                    <a:pt x="26987" y="154292"/>
                  </a:lnTo>
                  <a:close/>
                </a:path>
                <a:path w="48894" h="217804">
                  <a:moveTo>
                    <a:pt x="27076" y="122631"/>
                  </a:moveTo>
                  <a:lnTo>
                    <a:pt x="25615" y="121920"/>
                  </a:lnTo>
                  <a:lnTo>
                    <a:pt x="26250" y="122897"/>
                  </a:lnTo>
                  <a:lnTo>
                    <a:pt x="27076" y="122631"/>
                  </a:lnTo>
                  <a:close/>
                </a:path>
                <a:path w="48894" h="217804">
                  <a:moveTo>
                    <a:pt x="27559" y="5067"/>
                  </a:moveTo>
                  <a:lnTo>
                    <a:pt x="25768" y="3810"/>
                  </a:lnTo>
                  <a:lnTo>
                    <a:pt x="27546" y="5080"/>
                  </a:lnTo>
                  <a:close/>
                </a:path>
                <a:path w="48894" h="217804">
                  <a:moveTo>
                    <a:pt x="27736" y="164338"/>
                  </a:moveTo>
                  <a:lnTo>
                    <a:pt x="27482" y="164261"/>
                  </a:lnTo>
                  <a:lnTo>
                    <a:pt x="27305" y="164376"/>
                  </a:lnTo>
                  <a:lnTo>
                    <a:pt x="27559" y="164388"/>
                  </a:lnTo>
                  <a:lnTo>
                    <a:pt x="27736" y="164338"/>
                  </a:lnTo>
                  <a:close/>
                </a:path>
                <a:path w="48894" h="217804">
                  <a:moveTo>
                    <a:pt x="28105" y="173266"/>
                  </a:moveTo>
                  <a:lnTo>
                    <a:pt x="27228" y="172427"/>
                  </a:lnTo>
                  <a:lnTo>
                    <a:pt x="27749" y="173024"/>
                  </a:lnTo>
                  <a:lnTo>
                    <a:pt x="28105" y="173266"/>
                  </a:lnTo>
                  <a:close/>
                </a:path>
                <a:path w="48894" h="217804">
                  <a:moveTo>
                    <a:pt x="28575" y="132080"/>
                  </a:moveTo>
                  <a:lnTo>
                    <a:pt x="28536" y="131953"/>
                  </a:lnTo>
                  <a:lnTo>
                    <a:pt x="28346" y="132080"/>
                  </a:lnTo>
                  <a:lnTo>
                    <a:pt x="28575" y="132080"/>
                  </a:lnTo>
                  <a:close/>
                </a:path>
                <a:path w="48894" h="217804">
                  <a:moveTo>
                    <a:pt x="28905" y="146050"/>
                  </a:moveTo>
                  <a:lnTo>
                    <a:pt x="27419" y="147129"/>
                  </a:lnTo>
                  <a:lnTo>
                    <a:pt x="27774" y="147320"/>
                  </a:lnTo>
                  <a:lnTo>
                    <a:pt x="28905" y="146050"/>
                  </a:lnTo>
                  <a:close/>
                </a:path>
                <a:path w="48894" h="217804">
                  <a:moveTo>
                    <a:pt x="29095" y="138823"/>
                  </a:moveTo>
                  <a:lnTo>
                    <a:pt x="28829" y="138823"/>
                  </a:lnTo>
                  <a:lnTo>
                    <a:pt x="28613" y="138912"/>
                  </a:lnTo>
                  <a:lnTo>
                    <a:pt x="29095" y="138823"/>
                  </a:lnTo>
                  <a:close/>
                </a:path>
                <a:path w="48894" h="217804">
                  <a:moveTo>
                    <a:pt x="29273" y="138811"/>
                  </a:moveTo>
                  <a:lnTo>
                    <a:pt x="28905" y="138582"/>
                  </a:lnTo>
                  <a:lnTo>
                    <a:pt x="28549" y="138595"/>
                  </a:lnTo>
                  <a:lnTo>
                    <a:pt x="28930" y="138709"/>
                  </a:lnTo>
                  <a:lnTo>
                    <a:pt x="29083" y="138811"/>
                  </a:lnTo>
                  <a:lnTo>
                    <a:pt x="29273" y="138811"/>
                  </a:lnTo>
                  <a:close/>
                </a:path>
                <a:path w="48894" h="217804">
                  <a:moveTo>
                    <a:pt x="29324" y="133375"/>
                  </a:moveTo>
                  <a:lnTo>
                    <a:pt x="29108" y="133375"/>
                  </a:lnTo>
                  <a:lnTo>
                    <a:pt x="28930" y="133400"/>
                  </a:lnTo>
                  <a:lnTo>
                    <a:pt x="28727" y="133413"/>
                  </a:lnTo>
                  <a:lnTo>
                    <a:pt x="28816" y="133540"/>
                  </a:lnTo>
                  <a:lnTo>
                    <a:pt x="29324" y="133375"/>
                  </a:lnTo>
                  <a:close/>
                </a:path>
                <a:path w="48894" h="217804">
                  <a:moveTo>
                    <a:pt x="29654" y="123190"/>
                  </a:moveTo>
                  <a:lnTo>
                    <a:pt x="29337" y="121920"/>
                  </a:lnTo>
                  <a:lnTo>
                    <a:pt x="27076" y="122631"/>
                  </a:lnTo>
                  <a:lnTo>
                    <a:pt x="28219" y="123190"/>
                  </a:lnTo>
                  <a:lnTo>
                    <a:pt x="29654" y="123190"/>
                  </a:lnTo>
                  <a:close/>
                </a:path>
                <a:path w="48894" h="217804">
                  <a:moveTo>
                    <a:pt x="30822" y="115328"/>
                  </a:moveTo>
                  <a:lnTo>
                    <a:pt x="29667" y="114300"/>
                  </a:lnTo>
                  <a:lnTo>
                    <a:pt x="28270" y="114300"/>
                  </a:lnTo>
                  <a:lnTo>
                    <a:pt x="30822" y="115328"/>
                  </a:lnTo>
                  <a:close/>
                </a:path>
                <a:path w="48894" h="217804">
                  <a:moveTo>
                    <a:pt x="31013" y="160020"/>
                  </a:moveTo>
                  <a:lnTo>
                    <a:pt x="30861" y="159537"/>
                  </a:lnTo>
                  <a:lnTo>
                    <a:pt x="30683" y="160020"/>
                  </a:lnTo>
                  <a:lnTo>
                    <a:pt x="31013" y="160020"/>
                  </a:lnTo>
                  <a:close/>
                </a:path>
                <a:path w="48894" h="217804">
                  <a:moveTo>
                    <a:pt x="31153" y="158750"/>
                  </a:moveTo>
                  <a:lnTo>
                    <a:pt x="30607" y="158750"/>
                  </a:lnTo>
                  <a:lnTo>
                    <a:pt x="30861" y="159537"/>
                  </a:lnTo>
                  <a:lnTo>
                    <a:pt x="31153" y="158750"/>
                  </a:lnTo>
                  <a:close/>
                </a:path>
                <a:path w="48894" h="217804">
                  <a:moveTo>
                    <a:pt x="31445" y="114757"/>
                  </a:moveTo>
                  <a:lnTo>
                    <a:pt x="31089" y="114300"/>
                  </a:lnTo>
                  <a:lnTo>
                    <a:pt x="30721" y="114300"/>
                  </a:lnTo>
                  <a:lnTo>
                    <a:pt x="31445" y="114757"/>
                  </a:lnTo>
                  <a:close/>
                </a:path>
                <a:path w="48894" h="217804">
                  <a:moveTo>
                    <a:pt x="31483" y="161290"/>
                  </a:moveTo>
                  <a:lnTo>
                    <a:pt x="30454" y="160020"/>
                  </a:lnTo>
                  <a:lnTo>
                    <a:pt x="30441" y="160451"/>
                  </a:lnTo>
                  <a:lnTo>
                    <a:pt x="31483" y="161290"/>
                  </a:lnTo>
                  <a:close/>
                </a:path>
                <a:path w="48894" h="217804">
                  <a:moveTo>
                    <a:pt x="32346" y="115328"/>
                  </a:moveTo>
                  <a:lnTo>
                    <a:pt x="31445" y="114757"/>
                  </a:lnTo>
                  <a:lnTo>
                    <a:pt x="31889" y="115328"/>
                  </a:lnTo>
                  <a:lnTo>
                    <a:pt x="32346" y="115328"/>
                  </a:lnTo>
                  <a:close/>
                </a:path>
                <a:path w="48894" h="217804">
                  <a:moveTo>
                    <a:pt x="32905" y="116840"/>
                  </a:moveTo>
                  <a:lnTo>
                    <a:pt x="32715" y="115570"/>
                  </a:lnTo>
                  <a:lnTo>
                    <a:pt x="32080" y="115570"/>
                  </a:lnTo>
                  <a:lnTo>
                    <a:pt x="31419" y="115570"/>
                  </a:lnTo>
                  <a:lnTo>
                    <a:pt x="31089" y="115570"/>
                  </a:lnTo>
                  <a:lnTo>
                    <a:pt x="32816" y="116840"/>
                  </a:lnTo>
                  <a:close/>
                </a:path>
                <a:path w="48894" h="217804">
                  <a:moveTo>
                    <a:pt x="33362" y="117487"/>
                  </a:moveTo>
                  <a:lnTo>
                    <a:pt x="31800" y="116992"/>
                  </a:lnTo>
                  <a:lnTo>
                    <a:pt x="31521" y="117322"/>
                  </a:lnTo>
                  <a:lnTo>
                    <a:pt x="30187" y="117525"/>
                  </a:lnTo>
                  <a:lnTo>
                    <a:pt x="30594" y="117767"/>
                  </a:lnTo>
                  <a:lnTo>
                    <a:pt x="32258" y="117817"/>
                  </a:lnTo>
                  <a:lnTo>
                    <a:pt x="33362" y="117487"/>
                  </a:lnTo>
                  <a:close/>
                </a:path>
                <a:path w="48894" h="217804">
                  <a:moveTo>
                    <a:pt x="34505" y="103924"/>
                  </a:moveTo>
                  <a:lnTo>
                    <a:pt x="34264" y="103822"/>
                  </a:lnTo>
                  <a:lnTo>
                    <a:pt x="34302" y="103949"/>
                  </a:lnTo>
                  <a:lnTo>
                    <a:pt x="34505" y="103924"/>
                  </a:lnTo>
                  <a:close/>
                </a:path>
                <a:path w="48894" h="217804">
                  <a:moveTo>
                    <a:pt x="35077" y="158750"/>
                  </a:moveTo>
                  <a:lnTo>
                    <a:pt x="31826" y="158750"/>
                  </a:lnTo>
                  <a:lnTo>
                    <a:pt x="32004" y="160020"/>
                  </a:lnTo>
                  <a:lnTo>
                    <a:pt x="35077" y="158750"/>
                  </a:lnTo>
                  <a:close/>
                </a:path>
                <a:path w="48894" h="217804">
                  <a:moveTo>
                    <a:pt x="38227" y="90792"/>
                  </a:moveTo>
                  <a:lnTo>
                    <a:pt x="37922" y="90170"/>
                  </a:lnTo>
                  <a:lnTo>
                    <a:pt x="37553" y="90462"/>
                  </a:lnTo>
                  <a:lnTo>
                    <a:pt x="38227" y="90792"/>
                  </a:lnTo>
                  <a:close/>
                </a:path>
                <a:path w="48894" h="217804">
                  <a:moveTo>
                    <a:pt x="39560" y="91440"/>
                  </a:moveTo>
                  <a:lnTo>
                    <a:pt x="38227" y="90792"/>
                  </a:lnTo>
                  <a:lnTo>
                    <a:pt x="38557" y="91440"/>
                  </a:lnTo>
                  <a:lnTo>
                    <a:pt x="39560" y="91440"/>
                  </a:lnTo>
                  <a:close/>
                </a:path>
                <a:path w="48894" h="217804">
                  <a:moveTo>
                    <a:pt x="40665" y="1143"/>
                  </a:moveTo>
                  <a:lnTo>
                    <a:pt x="38887" y="787"/>
                  </a:lnTo>
                  <a:lnTo>
                    <a:pt x="39027" y="914"/>
                  </a:lnTo>
                  <a:lnTo>
                    <a:pt x="39573" y="1003"/>
                  </a:lnTo>
                  <a:lnTo>
                    <a:pt x="40665" y="1143"/>
                  </a:lnTo>
                  <a:close/>
                </a:path>
                <a:path w="48894" h="217804">
                  <a:moveTo>
                    <a:pt x="42176" y="101600"/>
                  </a:moveTo>
                  <a:lnTo>
                    <a:pt x="39014" y="100330"/>
                  </a:lnTo>
                  <a:lnTo>
                    <a:pt x="40944" y="100330"/>
                  </a:lnTo>
                  <a:lnTo>
                    <a:pt x="39865" y="99060"/>
                  </a:lnTo>
                  <a:lnTo>
                    <a:pt x="41338" y="97790"/>
                  </a:lnTo>
                  <a:lnTo>
                    <a:pt x="36322" y="96520"/>
                  </a:lnTo>
                  <a:lnTo>
                    <a:pt x="39255" y="96520"/>
                  </a:lnTo>
                  <a:lnTo>
                    <a:pt x="40233" y="95250"/>
                  </a:lnTo>
                  <a:lnTo>
                    <a:pt x="34302" y="92710"/>
                  </a:lnTo>
                  <a:lnTo>
                    <a:pt x="37617" y="91440"/>
                  </a:lnTo>
                  <a:lnTo>
                    <a:pt x="36309" y="91440"/>
                  </a:lnTo>
                  <a:lnTo>
                    <a:pt x="37553" y="90462"/>
                  </a:lnTo>
                  <a:lnTo>
                    <a:pt x="36957" y="90170"/>
                  </a:lnTo>
                  <a:lnTo>
                    <a:pt x="37909" y="88900"/>
                  </a:lnTo>
                  <a:lnTo>
                    <a:pt x="39611" y="90170"/>
                  </a:lnTo>
                  <a:lnTo>
                    <a:pt x="41859" y="88900"/>
                  </a:lnTo>
                  <a:lnTo>
                    <a:pt x="35687" y="86360"/>
                  </a:lnTo>
                  <a:lnTo>
                    <a:pt x="16217" y="86360"/>
                  </a:lnTo>
                  <a:lnTo>
                    <a:pt x="14630" y="86360"/>
                  </a:lnTo>
                  <a:lnTo>
                    <a:pt x="14681" y="87630"/>
                  </a:lnTo>
                  <a:lnTo>
                    <a:pt x="16624" y="88900"/>
                  </a:lnTo>
                  <a:lnTo>
                    <a:pt x="19126" y="88900"/>
                  </a:lnTo>
                  <a:lnTo>
                    <a:pt x="19519" y="90170"/>
                  </a:lnTo>
                  <a:lnTo>
                    <a:pt x="16383" y="90170"/>
                  </a:lnTo>
                  <a:lnTo>
                    <a:pt x="20116" y="91440"/>
                  </a:lnTo>
                  <a:lnTo>
                    <a:pt x="8051" y="92710"/>
                  </a:lnTo>
                  <a:lnTo>
                    <a:pt x="13398" y="95250"/>
                  </a:lnTo>
                  <a:lnTo>
                    <a:pt x="13131" y="95250"/>
                  </a:lnTo>
                  <a:lnTo>
                    <a:pt x="15811" y="96520"/>
                  </a:lnTo>
                  <a:lnTo>
                    <a:pt x="15265" y="97790"/>
                  </a:lnTo>
                  <a:lnTo>
                    <a:pt x="13868" y="96520"/>
                  </a:lnTo>
                  <a:lnTo>
                    <a:pt x="12166" y="96520"/>
                  </a:lnTo>
                  <a:lnTo>
                    <a:pt x="16370" y="99060"/>
                  </a:lnTo>
                  <a:lnTo>
                    <a:pt x="11163" y="99060"/>
                  </a:lnTo>
                  <a:lnTo>
                    <a:pt x="13931" y="101600"/>
                  </a:lnTo>
                  <a:lnTo>
                    <a:pt x="5956" y="101600"/>
                  </a:lnTo>
                  <a:lnTo>
                    <a:pt x="13982" y="105410"/>
                  </a:lnTo>
                  <a:lnTo>
                    <a:pt x="8775" y="105410"/>
                  </a:lnTo>
                  <a:lnTo>
                    <a:pt x="10642" y="106680"/>
                  </a:lnTo>
                  <a:lnTo>
                    <a:pt x="11747" y="106680"/>
                  </a:lnTo>
                  <a:lnTo>
                    <a:pt x="13563" y="110490"/>
                  </a:lnTo>
                  <a:lnTo>
                    <a:pt x="8191" y="113030"/>
                  </a:lnTo>
                  <a:lnTo>
                    <a:pt x="6083" y="115570"/>
                  </a:lnTo>
                  <a:lnTo>
                    <a:pt x="5435" y="116840"/>
                  </a:lnTo>
                  <a:lnTo>
                    <a:pt x="15570" y="118110"/>
                  </a:lnTo>
                  <a:lnTo>
                    <a:pt x="10947" y="119380"/>
                  </a:lnTo>
                  <a:lnTo>
                    <a:pt x="7569" y="118110"/>
                  </a:lnTo>
                  <a:lnTo>
                    <a:pt x="11379" y="120650"/>
                  </a:lnTo>
                  <a:lnTo>
                    <a:pt x="6794" y="123190"/>
                  </a:lnTo>
                  <a:lnTo>
                    <a:pt x="9956" y="125730"/>
                  </a:lnTo>
                  <a:lnTo>
                    <a:pt x="9880" y="127000"/>
                  </a:lnTo>
                  <a:lnTo>
                    <a:pt x="9601" y="128270"/>
                  </a:lnTo>
                  <a:lnTo>
                    <a:pt x="8026" y="127000"/>
                  </a:lnTo>
                  <a:lnTo>
                    <a:pt x="9880" y="127000"/>
                  </a:lnTo>
                  <a:lnTo>
                    <a:pt x="9880" y="125730"/>
                  </a:lnTo>
                  <a:lnTo>
                    <a:pt x="5651" y="125730"/>
                  </a:lnTo>
                  <a:lnTo>
                    <a:pt x="7835" y="127000"/>
                  </a:lnTo>
                  <a:lnTo>
                    <a:pt x="6959" y="127000"/>
                  </a:lnTo>
                  <a:lnTo>
                    <a:pt x="5422" y="128270"/>
                  </a:lnTo>
                  <a:lnTo>
                    <a:pt x="6642" y="128600"/>
                  </a:lnTo>
                  <a:lnTo>
                    <a:pt x="6489" y="128270"/>
                  </a:lnTo>
                  <a:lnTo>
                    <a:pt x="6858" y="128663"/>
                  </a:lnTo>
                  <a:lnTo>
                    <a:pt x="9969" y="129540"/>
                  </a:lnTo>
                  <a:lnTo>
                    <a:pt x="7658" y="129540"/>
                  </a:lnTo>
                  <a:lnTo>
                    <a:pt x="5981" y="130810"/>
                  </a:lnTo>
                  <a:lnTo>
                    <a:pt x="7416" y="130810"/>
                  </a:lnTo>
                  <a:lnTo>
                    <a:pt x="9956" y="132080"/>
                  </a:lnTo>
                  <a:lnTo>
                    <a:pt x="8166" y="132080"/>
                  </a:lnTo>
                  <a:lnTo>
                    <a:pt x="11315" y="133350"/>
                  </a:lnTo>
                  <a:lnTo>
                    <a:pt x="6413" y="133350"/>
                  </a:lnTo>
                  <a:lnTo>
                    <a:pt x="10947" y="134620"/>
                  </a:lnTo>
                  <a:lnTo>
                    <a:pt x="6248" y="134620"/>
                  </a:lnTo>
                  <a:lnTo>
                    <a:pt x="6946" y="135890"/>
                  </a:lnTo>
                  <a:lnTo>
                    <a:pt x="7645" y="136296"/>
                  </a:lnTo>
                  <a:lnTo>
                    <a:pt x="7543" y="137160"/>
                  </a:lnTo>
                  <a:lnTo>
                    <a:pt x="5600" y="135890"/>
                  </a:lnTo>
                  <a:lnTo>
                    <a:pt x="5600" y="137160"/>
                  </a:lnTo>
                  <a:lnTo>
                    <a:pt x="6388" y="138430"/>
                  </a:lnTo>
                  <a:lnTo>
                    <a:pt x="3035" y="138430"/>
                  </a:lnTo>
                  <a:lnTo>
                    <a:pt x="13030" y="140970"/>
                  </a:lnTo>
                  <a:lnTo>
                    <a:pt x="5740" y="140970"/>
                  </a:lnTo>
                  <a:lnTo>
                    <a:pt x="8013" y="143510"/>
                  </a:lnTo>
                  <a:lnTo>
                    <a:pt x="9486" y="144780"/>
                  </a:lnTo>
                  <a:lnTo>
                    <a:pt x="5219" y="144780"/>
                  </a:lnTo>
                  <a:lnTo>
                    <a:pt x="6591" y="145796"/>
                  </a:lnTo>
                  <a:lnTo>
                    <a:pt x="9550" y="144945"/>
                  </a:lnTo>
                  <a:lnTo>
                    <a:pt x="10312" y="147142"/>
                  </a:lnTo>
                  <a:lnTo>
                    <a:pt x="10833" y="147320"/>
                  </a:lnTo>
                  <a:lnTo>
                    <a:pt x="9486" y="148590"/>
                  </a:lnTo>
                  <a:lnTo>
                    <a:pt x="8801" y="149860"/>
                  </a:lnTo>
                  <a:lnTo>
                    <a:pt x="7493" y="148590"/>
                  </a:lnTo>
                  <a:lnTo>
                    <a:pt x="6705" y="148590"/>
                  </a:lnTo>
                  <a:lnTo>
                    <a:pt x="8420" y="149860"/>
                  </a:lnTo>
                  <a:lnTo>
                    <a:pt x="5867" y="151130"/>
                  </a:lnTo>
                  <a:lnTo>
                    <a:pt x="6350" y="151676"/>
                  </a:lnTo>
                  <a:lnTo>
                    <a:pt x="6553" y="151892"/>
                  </a:lnTo>
                  <a:lnTo>
                    <a:pt x="7048" y="152400"/>
                  </a:lnTo>
                  <a:lnTo>
                    <a:pt x="7112" y="153670"/>
                  </a:lnTo>
                  <a:lnTo>
                    <a:pt x="7797" y="153670"/>
                  </a:lnTo>
                  <a:lnTo>
                    <a:pt x="7518" y="152895"/>
                  </a:lnTo>
                  <a:lnTo>
                    <a:pt x="8229" y="153670"/>
                  </a:lnTo>
                  <a:lnTo>
                    <a:pt x="9715" y="153670"/>
                  </a:lnTo>
                  <a:lnTo>
                    <a:pt x="10972" y="153670"/>
                  </a:lnTo>
                  <a:lnTo>
                    <a:pt x="12331" y="154216"/>
                  </a:lnTo>
                  <a:lnTo>
                    <a:pt x="9715" y="153670"/>
                  </a:lnTo>
                  <a:lnTo>
                    <a:pt x="14033" y="156210"/>
                  </a:lnTo>
                  <a:lnTo>
                    <a:pt x="6858" y="155003"/>
                  </a:lnTo>
                  <a:lnTo>
                    <a:pt x="7556" y="155917"/>
                  </a:lnTo>
                  <a:lnTo>
                    <a:pt x="6324" y="154940"/>
                  </a:lnTo>
                  <a:lnTo>
                    <a:pt x="7353" y="156210"/>
                  </a:lnTo>
                  <a:lnTo>
                    <a:pt x="7772" y="156210"/>
                  </a:lnTo>
                  <a:lnTo>
                    <a:pt x="7912" y="156210"/>
                  </a:lnTo>
                  <a:lnTo>
                    <a:pt x="9664" y="156210"/>
                  </a:lnTo>
                  <a:lnTo>
                    <a:pt x="9499" y="157480"/>
                  </a:lnTo>
                  <a:lnTo>
                    <a:pt x="8839" y="157480"/>
                  </a:lnTo>
                  <a:lnTo>
                    <a:pt x="10795" y="158750"/>
                  </a:lnTo>
                  <a:lnTo>
                    <a:pt x="8420" y="158750"/>
                  </a:lnTo>
                  <a:lnTo>
                    <a:pt x="8559" y="160020"/>
                  </a:lnTo>
                  <a:lnTo>
                    <a:pt x="13474" y="161290"/>
                  </a:lnTo>
                  <a:lnTo>
                    <a:pt x="11341" y="162560"/>
                  </a:lnTo>
                  <a:lnTo>
                    <a:pt x="6921" y="161290"/>
                  </a:lnTo>
                  <a:lnTo>
                    <a:pt x="9804" y="162560"/>
                  </a:lnTo>
                  <a:lnTo>
                    <a:pt x="5918" y="162560"/>
                  </a:lnTo>
                  <a:lnTo>
                    <a:pt x="6972" y="163830"/>
                  </a:lnTo>
                  <a:lnTo>
                    <a:pt x="8737" y="163830"/>
                  </a:lnTo>
                  <a:lnTo>
                    <a:pt x="11468" y="165100"/>
                  </a:lnTo>
                  <a:lnTo>
                    <a:pt x="8597" y="165100"/>
                  </a:lnTo>
                  <a:lnTo>
                    <a:pt x="9169" y="166370"/>
                  </a:lnTo>
                  <a:lnTo>
                    <a:pt x="10236" y="166370"/>
                  </a:lnTo>
                  <a:lnTo>
                    <a:pt x="10642" y="166649"/>
                  </a:lnTo>
                  <a:lnTo>
                    <a:pt x="10858" y="166471"/>
                  </a:lnTo>
                  <a:lnTo>
                    <a:pt x="11023" y="166370"/>
                  </a:lnTo>
                  <a:lnTo>
                    <a:pt x="14071" y="166370"/>
                  </a:lnTo>
                  <a:lnTo>
                    <a:pt x="15646" y="166370"/>
                  </a:lnTo>
                  <a:lnTo>
                    <a:pt x="14439" y="167640"/>
                  </a:lnTo>
                  <a:lnTo>
                    <a:pt x="14071" y="166370"/>
                  </a:lnTo>
                  <a:lnTo>
                    <a:pt x="14312" y="167640"/>
                  </a:lnTo>
                  <a:lnTo>
                    <a:pt x="11963" y="167640"/>
                  </a:lnTo>
                  <a:lnTo>
                    <a:pt x="14414" y="168910"/>
                  </a:lnTo>
                  <a:lnTo>
                    <a:pt x="11455" y="168910"/>
                  </a:lnTo>
                  <a:lnTo>
                    <a:pt x="8953" y="170180"/>
                  </a:lnTo>
                  <a:lnTo>
                    <a:pt x="9575" y="170408"/>
                  </a:lnTo>
                  <a:lnTo>
                    <a:pt x="11023" y="171119"/>
                  </a:lnTo>
                  <a:lnTo>
                    <a:pt x="10363" y="170700"/>
                  </a:lnTo>
                  <a:lnTo>
                    <a:pt x="12344" y="171450"/>
                  </a:lnTo>
                  <a:lnTo>
                    <a:pt x="11696" y="171450"/>
                  </a:lnTo>
                  <a:lnTo>
                    <a:pt x="11023" y="171119"/>
                  </a:lnTo>
                  <a:lnTo>
                    <a:pt x="11557" y="171450"/>
                  </a:lnTo>
                  <a:lnTo>
                    <a:pt x="8788" y="171450"/>
                  </a:lnTo>
                  <a:lnTo>
                    <a:pt x="8178" y="172720"/>
                  </a:lnTo>
                  <a:lnTo>
                    <a:pt x="13741" y="171450"/>
                  </a:lnTo>
                  <a:lnTo>
                    <a:pt x="11468" y="172720"/>
                  </a:lnTo>
                  <a:lnTo>
                    <a:pt x="9245" y="172720"/>
                  </a:lnTo>
                  <a:lnTo>
                    <a:pt x="11874" y="175260"/>
                  </a:lnTo>
                  <a:lnTo>
                    <a:pt x="6527" y="175260"/>
                  </a:lnTo>
                  <a:lnTo>
                    <a:pt x="6781" y="176530"/>
                  </a:lnTo>
                  <a:lnTo>
                    <a:pt x="10541" y="177800"/>
                  </a:lnTo>
                  <a:lnTo>
                    <a:pt x="9423" y="179070"/>
                  </a:lnTo>
                  <a:lnTo>
                    <a:pt x="9893" y="179070"/>
                  </a:lnTo>
                  <a:lnTo>
                    <a:pt x="15367" y="180340"/>
                  </a:lnTo>
                  <a:lnTo>
                    <a:pt x="9131" y="180340"/>
                  </a:lnTo>
                  <a:lnTo>
                    <a:pt x="7099" y="180340"/>
                  </a:lnTo>
                  <a:lnTo>
                    <a:pt x="9131" y="180365"/>
                  </a:lnTo>
                  <a:lnTo>
                    <a:pt x="19545" y="180365"/>
                  </a:lnTo>
                  <a:lnTo>
                    <a:pt x="20586" y="180340"/>
                  </a:lnTo>
                  <a:lnTo>
                    <a:pt x="19900" y="179070"/>
                  </a:lnTo>
                  <a:lnTo>
                    <a:pt x="18757" y="179070"/>
                  </a:lnTo>
                  <a:lnTo>
                    <a:pt x="20561" y="177800"/>
                  </a:lnTo>
                  <a:lnTo>
                    <a:pt x="21869" y="178777"/>
                  </a:lnTo>
                  <a:lnTo>
                    <a:pt x="21780" y="179070"/>
                  </a:lnTo>
                  <a:lnTo>
                    <a:pt x="22263" y="179070"/>
                  </a:lnTo>
                  <a:lnTo>
                    <a:pt x="24447" y="179070"/>
                  </a:lnTo>
                  <a:lnTo>
                    <a:pt x="22186" y="178003"/>
                  </a:lnTo>
                  <a:lnTo>
                    <a:pt x="21755" y="177800"/>
                  </a:lnTo>
                  <a:lnTo>
                    <a:pt x="25133" y="177800"/>
                  </a:lnTo>
                  <a:lnTo>
                    <a:pt x="24396" y="176530"/>
                  </a:lnTo>
                  <a:lnTo>
                    <a:pt x="22123" y="176530"/>
                  </a:lnTo>
                  <a:lnTo>
                    <a:pt x="22669" y="175260"/>
                  </a:lnTo>
                  <a:lnTo>
                    <a:pt x="26098" y="176530"/>
                  </a:lnTo>
                  <a:lnTo>
                    <a:pt x="30518" y="175260"/>
                  </a:lnTo>
                  <a:lnTo>
                    <a:pt x="19329" y="172720"/>
                  </a:lnTo>
                  <a:lnTo>
                    <a:pt x="21932" y="172720"/>
                  </a:lnTo>
                  <a:lnTo>
                    <a:pt x="22491" y="171450"/>
                  </a:lnTo>
                  <a:lnTo>
                    <a:pt x="24155" y="171450"/>
                  </a:lnTo>
                  <a:lnTo>
                    <a:pt x="27597" y="171450"/>
                  </a:lnTo>
                  <a:lnTo>
                    <a:pt x="29641" y="170180"/>
                  </a:lnTo>
                  <a:lnTo>
                    <a:pt x="22669" y="170180"/>
                  </a:lnTo>
                  <a:lnTo>
                    <a:pt x="24117" y="168910"/>
                  </a:lnTo>
                  <a:lnTo>
                    <a:pt x="19558" y="168910"/>
                  </a:lnTo>
                  <a:lnTo>
                    <a:pt x="18503" y="167640"/>
                  </a:lnTo>
                  <a:lnTo>
                    <a:pt x="19062" y="166370"/>
                  </a:lnTo>
                  <a:lnTo>
                    <a:pt x="23799" y="167640"/>
                  </a:lnTo>
                  <a:lnTo>
                    <a:pt x="24396" y="167640"/>
                  </a:lnTo>
                  <a:lnTo>
                    <a:pt x="24879" y="168910"/>
                  </a:lnTo>
                  <a:lnTo>
                    <a:pt x="25044" y="168910"/>
                  </a:lnTo>
                  <a:lnTo>
                    <a:pt x="26352" y="167640"/>
                  </a:lnTo>
                  <a:lnTo>
                    <a:pt x="25654" y="167640"/>
                  </a:lnTo>
                  <a:lnTo>
                    <a:pt x="26949" y="166776"/>
                  </a:lnTo>
                  <a:lnTo>
                    <a:pt x="26352" y="167640"/>
                  </a:lnTo>
                  <a:lnTo>
                    <a:pt x="28333" y="167640"/>
                  </a:lnTo>
                  <a:lnTo>
                    <a:pt x="27355" y="166509"/>
                  </a:lnTo>
                  <a:lnTo>
                    <a:pt x="27559" y="166370"/>
                  </a:lnTo>
                  <a:lnTo>
                    <a:pt x="27241" y="166370"/>
                  </a:lnTo>
                  <a:lnTo>
                    <a:pt x="25895" y="166370"/>
                  </a:lnTo>
                  <a:lnTo>
                    <a:pt x="27228" y="165100"/>
                  </a:lnTo>
                  <a:lnTo>
                    <a:pt x="25107" y="165100"/>
                  </a:lnTo>
                  <a:lnTo>
                    <a:pt x="26809" y="163830"/>
                  </a:lnTo>
                  <a:lnTo>
                    <a:pt x="22847" y="163830"/>
                  </a:lnTo>
                  <a:lnTo>
                    <a:pt x="22428" y="162560"/>
                  </a:lnTo>
                  <a:lnTo>
                    <a:pt x="24384" y="162560"/>
                  </a:lnTo>
                  <a:lnTo>
                    <a:pt x="26898" y="163830"/>
                  </a:lnTo>
                  <a:lnTo>
                    <a:pt x="25438" y="162560"/>
                  </a:lnTo>
                  <a:lnTo>
                    <a:pt x="26784" y="162560"/>
                  </a:lnTo>
                  <a:lnTo>
                    <a:pt x="29705" y="163830"/>
                  </a:lnTo>
                  <a:lnTo>
                    <a:pt x="27432" y="162560"/>
                  </a:lnTo>
                  <a:lnTo>
                    <a:pt x="31483" y="161290"/>
                  </a:lnTo>
                  <a:lnTo>
                    <a:pt x="30416" y="161290"/>
                  </a:lnTo>
                  <a:lnTo>
                    <a:pt x="30441" y="160451"/>
                  </a:lnTo>
                  <a:lnTo>
                    <a:pt x="29895" y="160020"/>
                  </a:lnTo>
                  <a:lnTo>
                    <a:pt x="26047" y="160020"/>
                  </a:lnTo>
                  <a:lnTo>
                    <a:pt x="25222" y="160020"/>
                  </a:lnTo>
                  <a:lnTo>
                    <a:pt x="26517" y="158750"/>
                  </a:lnTo>
                  <a:lnTo>
                    <a:pt x="27317" y="158750"/>
                  </a:lnTo>
                  <a:lnTo>
                    <a:pt x="26047" y="160020"/>
                  </a:lnTo>
                  <a:lnTo>
                    <a:pt x="30607" y="158750"/>
                  </a:lnTo>
                  <a:lnTo>
                    <a:pt x="28384" y="158750"/>
                  </a:lnTo>
                  <a:lnTo>
                    <a:pt x="28600" y="157480"/>
                  </a:lnTo>
                  <a:lnTo>
                    <a:pt x="27305" y="156210"/>
                  </a:lnTo>
                  <a:lnTo>
                    <a:pt x="28829" y="156210"/>
                  </a:lnTo>
                  <a:lnTo>
                    <a:pt x="26339" y="154940"/>
                  </a:lnTo>
                  <a:lnTo>
                    <a:pt x="25361" y="154940"/>
                  </a:lnTo>
                  <a:lnTo>
                    <a:pt x="25095" y="154825"/>
                  </a:lnTo>
                  <a:lnTo>
                    <a:pt x="25222" y="154940"/>
                  </a:lnTo>
                  <a:lnTo>
                    <a:pt x="24295" y="154940"/>
                  </a:lnTo>
                  <a:lnTo>
                    <a:pt x="24091" y="154419"/>
                  </a:lnTo>
                  <a:lnTo>
                    <a:pt x="22186" y="153670"/>
                  </a:lnTo>
                  <a:lnTo>
                    <a:pt x="23774" y="153670"/>
                  </a:lnTo>
                  <a:lnTo>
                    <a:pt x="28879" y="153670"/>
                  </a:lnTo>
                  <a:lnTo>
                    <a:pt x="26797" y="152400"/>
                  </a:lnTo>
                  <a:lnTo>
                    <a:pt x="28092" y="152400"/>
                  </a:lnTo>
                  <a:lnTo>
                    <a:pt x="30264" y="153670"/>
                  </a:lnTo>
                  <a:lnTo>
                    <a:pt x="31153" y="152400"/>
                  </a:lnTo>
                  <a:lnTo>
                    <a:pt x="28879" y="151130"/>
                  </a:lnTo>
                  <a:lnTo>
                    <a:pt x="33820" y="152400"/>
                  </a:lnTo>
                  <a:lnTo>
                    <a:pt x="31965" y="151130"/>
                  </a:lnTo>
                  <a:lnTo>
                    <a:pt x="30048" y="151130"/>
                  </a:lnTo>
                  <a:lnTo>
                    <a:pt x="27724" y="149860"/>
                  </a:lnTo>
                  <a:lnTo>
                    <a:pt x="29260" y="152400"/>
                  </a:lnTo>
                  <a:lnTo>
                    <a:pt x="27216" y="150914"/>
                  </a:lnTo>
                  <a:lnTo>
                    <a:pt x="27216" y="151130"/>
                  </a:lnTo>
                  <a:lnTo>
                    <a:pt x="26758" y="152400"/>
                  </a:lnTo>
                  <a:lnTo>
                    <a:pt x="24803" y="151130"/>
                  </a:lnTo>
                  <a:lnTo>
                    <a:pt x="25692" y="151130"/>
                  </a:lnTo>
                  <a:lnTo>
                    <a:pt x="27127" y="151130"/>
                  </a:lnTo>
                  <a:lnTo>
                    <a:pt x="27216" y="150914"/>
                  </a:lnTo>
                  <a:lnTo>
                    <a:pt x="25781" y="149860"/>
                  </a:lnTo>
                  <a:lnTo>
                    <a:pt x="25717" y="150812"/>
                  </a:lnTo>
                  <a:lnTo>
                    <a:pt x="21323" y="149860"/>
                  </a:lnTo>
                  <a:lnTo>
                    <a:pt x="25781" y="149860"/>
                  </a:lnTo>
                  <a:lnTo>
                    <a:pt x="27724" y="149860"/>
                  </a:lnTo>
                  <a:lnTo>
                    <a:pt x="32931" y="149860"/>
                  </a:lnTo>
                  <a:lnTo>
                    <a:pt x="27165" y="147320"/>
                  </a:lnTo>
                  <a:lnTo>
                    <a:pt x="27419" y="147129"/>
                  </a:lnTo>
                  <a:lnTo>
                    <a:pt x="25361" y="146050"/>
                  </a:lnTo>
                  <a:lnTo>
                    <a:pt x="27559" y="146050"/>
                  </a:lnTo>
                  <a:lnTo>
                    <a:pt x="26619" y="144780"/>
                  </a:lnTo>
                  <a:lnTo>
                    <a:pt x="28663" y="146050"/>
                  </a:lnTo>
                  <a:lnTo>
                    <a:pt x="28905" y="146050"/>
                  </a:lnTo>
                  <a:lnTo>
                    <a:pt x="29451" y="146050"/>
                  </a:lnTo>
                  <a:lnTo>
                    <a:pt x="30746" y="144780"/>
                  </a:lnTo>
                  <a:lnTo>
                    <a:pt x="30949" y="144780"/>
                  </a:lnTo>
                  <a:lnTo>
                    <a:pt x="31419" y="144805"/>
                  </a:lnTo>
                  <a:lnTo>
                    <a:pt x="32042" y="144792"/>
                  </a:lnTo>
                  <a:lnTo>
                    <a:pt x="31534" y="144741"/>
                  </a:lnTo>
                  <a:lnTo>
                    <a:pt x="31127" y="144741"/>
                  </a:lnTo>
                  <a:lnTo>
                    <a:pt x="30924" y="144754"/>
                  </a:lnTo>
                  <a:lnTo>
                    <a:pt x="26962" y="143510"/>
                  </a:lnTo>
                  <a:lnTo>
                    <a:pt x="29730" y="143510"/>
                  </a:lnTo>
                  <a:lnTo>
                    <a:pt x="30988" y="142240"/>
                  </a:lnTo>
                  <a:lnTo>
                    <a:pt x="24066" y="140970"/>
                  </a:lnTo>
                  <a:lnTo>
                    <a:pt x="24904" y="139700"/>
                  </a:lnTo>
                  <a:lnTo>
                    <a:pt x="27089" y="140970"/>
                  </a:lnTo>
                  <a:lnTo>
                    <a:pt x="30480" y="140970"/>
                  </a:lnTo>
                  <a:lnTo>
                    <a:pt x="26543" y="139700"/>
                  </a:lnTo>
                  <a:lnTo>
                    <a:pt x="28536" y="139700"/>
                  </a:lnTo>
                  <a:lnTo>
                    <a:pt x="27660" y="138430"/>
                  </a:lnTo>
                  <a:lnTo>
                    <a:pt x="25742" y="138430"/>
                  </a:lnTo>
                  <a:lnTo>
                    <a:pt x="25463" y="137160"/>
                  </a:lnTo>
                  <a:lnTo>
                    <a:pt x="29692" y="137160"/>
                  </a:lnTo>
                  <a:lnTo>
                    <a:pt x="26390" y="135890"/>
                  </a:lnTo>
                  <a:lnTo>
                    <a:pt x="23101" y="134620"/>
                  </a:lnTo>
                  <a:lnTo>
                    <a:pt x="28727" y="134620"/>
                  </a:lnTo>
                  <a:lnTo>
                    <a:pt x="29032" y="134772"/>
                  </a:lnTo>
                  <a:lnTo>
                    <a:pt x="32715" y="135305"/>
                  </a:lnTo>
                  <a:lnTo>
                    <a:pt x="31775" y="134708"/>
                  </a:lnTo>
                  <a:lnTo>
                    <a:pt x="28625" y="134429"/>
                  </a:lnTo>
                  <a:lnTo>
                    <a:pt x="28143" y="133350"/>
                  </a:lnTo>
                  <a:lnTo>
                    <a:pt x="27609" y="132080"/>
                  </a:lnTo>
                  <a:lnTo>
                    <a:pt x="27559" y="130810"/>
                  </a:lnTo>
                  <a:lnTo>
                    <a:pt x="28155" y="130810"/>
                  </a:lnTo>
                  <a:lnTo>
                    <a:pt x="28536" y="131953"/>
                  </a:lnTo>
                  <a:lnTo>
                    <a:pt x="30391" y="130810"/>
                  </a:lnTo>
                  <a:lnTo>
                    <a:pt x="22542" y="129540"/>
                  </a:lnTo>
                  <a:lnTo>
                    <a:pt x="27838" y="129540"/>
                  </a:lnTo>
                  <a:lnTo>
                    <a:pt x="34594" y="130810"/>
                  </a:lnTo>
                  <a:lnTo>
                    <a:pt x="27101" y="128270"/>
                  </a:lnTo>
                  <a:lnTo>
                    <a:pt x="33883" y="128270"/>
                  </a:lnTo>
                  <a:lnTo>
                    <a:pt x="29146" y="127000"/>
                  </a:lnTo>
                  <a:lnTo>
                    <a:pt x="29756" y="125730"/>
                  </a:lnTo>
                  <a:lnTo>
                    <a:pt x="30772" y="125730"/>
                  </a:lnTo>
                  <a:lnTo>
                    <a:pt x="27419" y="124460"/>
                  </a:lnTo>
                  <a:lnTo>
                    <a:pt x="26441" y="123190"/>
                  </a:lnTo>
                  <a:lnTo>
                    <a:pt x="26250" y="122897"/>
                  </a:lnTo>
                  <a:lnTo>
                    <a:pt x="25336" y="123190"/>
                  </a:lnTo>
                  <a:lnTo>
                    <a:pt x="24688" y="121920"/>
                  </a:lnTo>
                  <a:lnTo>
                    <a:pt x="25615" y="121920"/>
                  </a:lnTo>
                  <a:lnTo>
                    <a:pt x="26174" y="121920"/>
                  </a:lnTo>
                  <a:lnTo>
                    <a:pt x="27508" y="120650"/>
                  </a:lnTo>
                  <a:lnTo>
                    <a:pt x="30391" y="121920"/>
                  </a:lnTo>
                  <a:lnTo>
                    <a:pt x="34188" y="121920"/>
                  </a:lnTo>
                  <a:lnTo>
                    <a:pt x="30441" y="120650"/>
                  </a:lnTo>
                  <a:lnTo>
                    <a:pt x="32753" y="120650"/>
                  </a:lnTo>
                  <a:lnTo>
                    <a:pt x="32385" y="119380"/>
                  </a:lnTo>
                  <a:lnTo>
                    <a:pt x="28308" y="119380"/>
                  </a:lnTo>
                  <a:lnTo>
                    <a:pt x="28765" y="118110"/>
                  </a:lnTo>
                  <a:lnTo>
                    <a:pt x="27533" y="118110"/>
                  </a:lnTo>
                  <a:lnTo>
                    <a:pt x="23583" y="116840"/>
                  </a:lnTo>
                  <a:lnTo>
                    <a:pt x="29883" y="118110"/>
                  </a:lnTo>
                  <a:lnTo>
                    <a:pt x="26962" y="116840"/>
                  </a:lnTo>
                  <a:lnTo>
                    <a:pt x="30175" y="116840"/>
                  </a:lnTo>
                  <a:lnTo>
                    <a:pt x="27355" y="114300"/>
                  </a:lnTo>
                  <a:lnTo>
                    <a:pt x="28270" y="114300"/>
                  </a:lnTo>
                  <a:lnTo>
                    <a:pt x="26784" y="113030"/>
                  </a:lnTo>
                  <a:lnTo>
                    <a:pt x="34899" y="113030"/>
                  </a:lnTo>
                  <a:lnTo>
                    <a:pt x="29286" y="110490"/>
                  </a:lnTo>
                  <a:lnTo>
                    <a:pt x="35547" y="110490"/>
                  </a:lnTo>
                  <a:lnTo>
                    <a:pt x="32829" y="107950"/>
                  </a:lnTo>
                  <a:lnTo>
                    <a:pt x="37223" y="106680"/>
                  </a:lnTo>
                  <a:lnTo>
                    <a:pt x="37007" y="105410"/>
                  </a:lnTo>
                  <a:lnTo>
                    <a:pt x="30734" y="105410"/>
                  </a:lnTo>
                  <a:lnTo>
                    <a:pt x="36906" y="104140"/>
                  </a:lnTo>
                  <a:lnTo>
                    <a:pt x="35445" y="104140"/>
                  </a:lnTo>
                  <a:lnTo>
                    <a:pt x="36995" y="103657"/>
                  </a:lnTo>
                  <a:lnTo>
                    <a:pt x="34505" y="103924"/>
                  </a:lnTo>
                  <a:lnTo>
                    <a:pt x="35013" y="104140"/>
                  </a:lnTo>
                  <a:lnTo>
                    <a:pt x="30187" y="104140"/>
                  </a:lnTo>
                  <a:lnTo>
                    <a:pt x="30314" y="102870"/>
                  </a:lnTo>
                  <a:lnTo>
                    <a:pt x="32004" y="102870"/>
                  </a:lnTo>
                  <a:lnTo>
                    <a:pt x="34264" y="103822"/>
                  </a:lnTo>
                  <a:lnTo>
                    <a:pt x="33959" y="102870"/>
                  </a:lnTo>
                  <a:lnTo>
                    <a:pt x="39712" y="102870"/>
                  </a:lnTo>
                  <a:lnTo>
                    <a:pt x="38785" y="101600"/>
                  </a:lnTo>
                  <a:lnTo>
                    <a:pt x="36690" y="101600"/>
                  </a:lnTo>
                  <a:lnTo>
                    <a:pt x="33502" y="100330"/>
                  </a:lnTo>
                  <a:lnTo>
                    <a:pt x="42176" y="101600"/>
                  </a:lnTo>
                  <a:close/>
                </a:path>
                <a:path w="48894" h="217804">
                  <a:moveTo>
                    <a:pt x="42189" y="37477"/>
                  </a:moveTo>
                  <a:lnTo>
                    <a:pt x="42113" y="37338"/>
                  </a:lnTo>
                  <a:lnTo>
                    <a:pt x="41986" y="37299"/>
                  </a:lnTo>
                  <a:lnTo>
                    <a:pt x="41706" y="37274"/>
                  </a:lnTo>
                  <a:lnTo>
                    <a:pt x="41478" y="37299"/>
                  </a:lnTo>
                  <a:lnTo>
                    <a:pt x="41287" y="37312"/>
                  </a:lnTo>
                  <a:lnTo>
                    <a:pt x="41592" y="37401"/>
                  </a:lnTo>
                  <a:lnTo>
                    <a:pt x="41897" y="37465"/>
                  </a:lnTo>
                  <a:lnTo>
                    <a:pt x="42189" y="37541"/>
                  </a:lnTo>
                  <a:close/>
                </a:path>
                <a:path w="48894" h="217804">
                  <a:moveTo>
                    <a:pt x="43421" y="69481"/>
                  </a:moveTo>
                  <a:lnTo>
                    <a:pt x="42583" y="68732"/>
                  </a:lnTo>
                  <a:lnTo>
                    <a:pt x="42367" y="68999"/>
                  </a:lnTo>
                  <a:lnTo>
                    <a:pt x="43421" y="69481"/>
                  </a:lnTo>
                  <a:close/>
                </a:path>
                <a:path w="48894" h="217804">
                  <a:moveTo>
                    <a:pt x="43827" y="50800"/>
                  </a:moveTo>
                  <a:lnTo>
                    <a:pt x="40944" y="49530"/>
                  </a:lnTo>
                  <a:lnTo>
                    <a:pt x="41554" y="49999"/>
                  </a:lnTo>
                  <a:lnTo>
                    <a:pt x="43827" y="50800"/>
                  </a:lnTo>
                  <a:close/>
                </a:path>
                <a:path w="48894" h="217804">
                  <a:moveTo>
                    <a:pt x="44945" y="33020"/>
                  </a:moveTo>
                  <a:lnTo>
                    <a:pt x="39547" y="31750"/>
                  </a:lnTo>
                  <a:lnTo>
                    <a:pt x="41935" y="31750"/>
                  </a:lnTo>
                  <a:lnTo>
                    <a:pt x="42951" y="30480"/>
                  </a:lnTo>
                  <a:lnTo>
                    <a:pt x="42557" y="30340"/>
                  </a:lnTo>
                  <a:lnTo>
                    <a:pt x="42354" y="29794"/>
                  </a:lnTo>
                  <a:lnTo>
                    <a:pt x="42354" y="30276"/>
                  </a:lnTo>
                  <a:lnTo>
                    <a:pt x="39154" y="29210"/>
                  </a:lnTo>
                  <a:lnTo>
                    <a:pt x="40982" y="29210"/>
                  </a:lnTo>
                  <a:lnTo>
                    <a:pt x="42354" y="30276"/>
                  </a:lnTo>
                  <a:lnTo>
                    <a:pt x="42354" y="29794"/>
                  </a:lnTo>
                  <a:lnTo>
                    <a:pt x="42138" y="29210"/>
                  </a:lnTo>
                  <a:lnTo>
                    <a:pt x="43294" y="29210"/>
                  </a:lnTo>
                  <a:lnTo>
                    <a:pt x="44678" y="27940"/>
                  </a:lnTo>
                  <a:lnTo>
                    <a:pt x="42075" y="26670"/>
                  </a:lnTo>
                  <a:lnTo>
                    <a:pt x="39814" y="24130"/>
                  </a:lnTo>
                  <a:lnTo>
                    <a:pt x="42202" y="22860"/>
                  </a:lnTo>
                  <a:lnTo>
                    <a:pt x="40805" y="22860"/>
                  </a:lnTo>
                  <a:lnTo>
                    <a:pt x="44653" y="20320"/>
                  </a:lnTo>
                  <a:lnTo>
                    <a:pt x="38341" y="16510"/>
                  </a:lnTo>
                  <a:lnTo>
                    <a:pt x="41275" y="15240"/>
                  </a:lnTo>
                  <a:lnTo>
                    <a:pt x="30657" y="15240"/>
                  </a:lnTo>
                  <a:lnTo>
                    <a:pt x="30657" y="25400"/>
                  </a:lnTo>
                  <a:lnTo>
                    <a:pt x="29895" y="25400"/>
                  </a:lnTo>
                  <a:lnTo>
                    <a:pt x="29895" y="26670"/>
                  </a:lnTo>
                  <a:lnTo>
                    <a:pt x="25260" y="26670"/>
                  </a:lnTo>
                  <a:lnTo>
                    <a:pt x="27432" y="25577"/>
                  </a:lnTo>
                  <a:lnTo>
                    <a:pt x="29895" y="26670"/>
                  </a:lnTo>
                  <a:lnTo>
                    <a:pt x="29895" y="25400"/>
                  </a:lnTo>
                  <a:lnTo>
                    <a:pt x="28625" y="25400"/>
                  </a:lnTo>
                  <a:lnTo>
                    <a:pt x="27025" y="24638"/>
                  </a:lnTo>
                  <a:lnTo>
                    <a:pt x="27025" y="25400"/>
                  </a:lnTo>
                  <a:lnTo>
                    <a:pt x="20370" y="25400"/>
                  </a:lnTo>
                  <a:lnTo>
                    <a:pt x="26035" y="24218"/>
                  </a:lnTo>
                  <a:lnTo>
                    <a:pt x="27025" y="25400"/>
                  </a:lnTo>
                  <a:lnTo>
                    <a:pt x="27025" y="24638"/>
                  </a:lnTo>
                  <a:lnTo>
                    <a:pt x="26123" y="24206"/>
                  </a:lnTo>
                  <a:lnTo>
                    <a:pt x="26479" y="24130"/>
                  </a:lnTo>
                  <a:lnTo>
                    <a:pt x="30632" y="24130"/>
                  </a:lnTo>
                  <a:lnTo>
                    <a:pt x="30657" y="25400"/>
                  </a:lnTo>
                  <a:lnTo>
                    <a:pt x="30657" y="15240"/>
                  </a:lnTo>
                  <a:lnTo>
                    <a:pt x="26784" y="15240"/>
                  </a:lnTo>
                  <a:lnTo>
                    <a:pt x="24511" y="15240"/>
                  </a:lnTo>
                  <a:lnTo>
                    <a:pt x="24003" y="15240"/>
                  </a:lnTo>
                  <a:lnTo>
                    <a:pt x="23850" y="16510"/>
                  </a:lnTo>
                  <a:lnTo>
                    <a:pt x="22783" y="16510"/>
                  </a:lnTo>
                  <a:lnTo>
                    <a:pt x="25844" y="17780"/>
                  </a:lnTo>
                  <a:lnTo>
                    <a:pt x="22885" y="17780"/>
                  </a:lnTo>
                  <a:lnTo>
                    <a:pt x="25057" y="19050"/>
                  </a:lnTo>
                  <a:lnTo>
                    <a:pt x="26009" y="20320"/>
                  </a:lnTo>
                  <a:lnTo>
                    <a:pt x="22174" y="19050"/>
                  </a:lnTo>
                  <a:lnTo>
                    <a:pt x="20878" y="19050"/>
                  </a:lnTo>
                  <a:lnTo>
                    <a:pt x="20167" y="19050"/>
                  </a:lnTo>
                  <a:lnTo>
                    <a:pt x="21107" y="20320"/>
                  </a:lnTo>
                  <a:lnTo>
                    <a:pt x="22694" y="20320"/>
                  </a:lnTo>
                  <a:lnTo>
                    <a:pt x="24561" y="20320"/>
                  </a:lnTo>
                  <a:lnTo>
                    <a:pt x="24434" y="21069"/>
                  </a:lnTo>
                  <a:lnTo>
                    <a:pt x="25654" y="21590"/>
                  </a:lnTo>
                  <a:lnTo>
                    <a:pt x="24231" y="22186"/>
                  </a:lnTo>
                  <a:lnTo>
                    <a:pt x="24231" y="23431"/>
                  </a:lnTo>
                  <a:lnTo>
                    <a:pt x="23228" y="23329"/>
                  </a:lnTo>
                  <a:lnTo>
                    <a:pt x="22999" y="23012"/>
                  </a:lnTo>
                  <a:lnTo>
                    <a:pt x="24231" y="23431"/>
                  </a:lnTo>
                  <a:lnTo>
                    <a:pt x="24231" y="22186"/>
                  </a:lnTo>
                  <a:lnTo>
                    <a:pt x="22834" y="22758"/>
                  </a:lnTo>
                  <a:lnTo>
                    <a:pt x="22606" y="22402"/>
                  </a:lnTo>
                  <a:lnTo>
                    <a:pt x="22631" y="22847"/>
                  </a:lnTo>
                  <a:lnTo>
                    <a:pt x="22669" y="23431"/>
                  </a:lnTo>
                  <a:lnTo>
                    <a:pt x="23507" y="23406"/>
                  </a:lnTo>
                  <a:lnTo>
                    <a:pt x="24320" y="23456"/>
                  </a:lnTo>
                  <a:lnTo>
                    <a:pt x="26314" y="24130"/>
                  </a:lnTo>
                  <a:lnTo>
                    <a:pt x="25958" y="24130"/>
                  </a:lnTo>
                  <a:lnTo>
                    <a:pt x="20447" y="24130"/>
                  </a:lnTo>
                  <a:lnTo>
                    <a:pt x="19265" y="25400"/>
                  </a:lnTo>
                  <a:lnTo>
                    <a:pt x="22072" y="26670"/>
                  </a:lnTo>
                  <a:lnTo>
                    <a:pt x="20878" y="26670"/>
                  </a:lnTo>
                  <a:lnTo>
                    <a:pt x="22809" y="27940"/>
                  </a:lnTo>
                  <a:lnTo>
                    <a:pt x="25717" y="27940"/>
                  </a:lnTo>
                  <a:lnTo>
                    <a:pt x="29019" y="30480"/>
                  </a:lnTo>
                  <a:lnTo>
                    <a:pt x="16687" y="27940"/>
                  </a:lnTo>
                  <a:lnTo>
                    <a:pt x="21221" y="30480"/>
                  </a:lnTo>
                  <a:lnTo>
                    <a:pt x="23520" y="30480"/>
                  </a:lnTo>
                  <a:lnTo>
                    <a:pt x="27978" y="31750"/>
                  </a:lnTo>
                  <a:lnTo>
                    <a:pt x="23139" y="31750"/>
                  </a:lnTo>
                  <a:lnTo>
                    <a:pt x="23037" y="32169"/>
                  </a:lnTo>
                  <a:lnTo>
                    <a:pt x="27190" y="33020"/>
                  </a:lnTo>
                  <a:lnTo>
                    <a:pt x="44945" y="33020"/>
                  </a:lnTo>
                  <a:close/>
                </a:path>
                <a:path w="48894" h="217804">
                  <a:moveTo>
                    <a:pt x="47358" y="39370"/>
                  </a:moveTo>
                  <a:lnTo>
                    <a:pt x="46443" y="38100"/>
                  </a:lnTo>
                  <a:lnTo>
                    <a:pt x="44475" y="38100"/>
                  </a:lnTo>
                  <a:lnTo>
                    <a:pt x="45554" y="39370"/>
                  </a:lnTo>
                  <a:lnTo>
                    <a:pt x="47358" y="39370"/>
                  </a:lnTo>
                  <a:close/>
                </a:path>
                <a:path w="48894" h="217804">
                  <a:moveTo>
                    <a:pt x="48069" y="52070"/>
                  </a:moveTo>
                  <a:lnTo>
                    <a:pt x="45935" y="52070"/>
                  </a:lnTo>
                  <a:lnTo>
                    <a:pt x="42583" y="50800"/>
                  </a:lnTo>
                  <a:lnTo>
                    <a:pt x="41554" y="49999"/>
                  </a:lnTo>
                  <a:lnTo>
                    <a:pt x="40208" y="49530"/>
                  </a:lnTo>
                  <a:lnTo>
                    <a:pt x="39204" y="49530"/>
                  </a:lnTo>
                  <a:lnTo>
                    <a:pt x="38290" y="48260"/>
                  </a:lnTo>
                  <a:lnTo>
                    <a:pt x="41465" y="48260"/>
                  </a:lnTo>
                  <a:lnTo>
                    <a:pt x="37198" y="46990"/>
                  </a:lnTo>
                  <a:lnTo>
                    <a:pt x="39966" y="46990"/>
                  </a:lnTo>
                  <a:lnTo>
                    <a:pt x="37871" y="45720"/>
                  </a:lnTo>
                  <a:lnTo>
                    <a:pt x="36766" y="45720"/>
                  </a:lnTo>
                  <a:lnTo>
                    <a:pt x="38773" y="44450"/>
                  </a:lnTo>
                  <a:lnTo>
                    <a:pt x="39839" y="44450"/>
                  </a:lnTo>
                  <a:lnTo>
                    <a:pt x="37757" y="43180"/>
                  </a:lnTo>
                  <a:lnTo>
                    <a:pt x="41554" y="43180"/>
                  </a:lnTo>
                  <a:lnTo>
                    <a:pt x="42570" y="43180"/>
                  </a:lnTo>
                  <a:lnTo>
                    <a:pt x="44018" y="43180"/>
                  </a:lnTo>
                  <a:lnTo>
                    <a:pt x="44500" y="42113"/>
                  </a:lnTo>
                  <a:lnTo>
                    <a:pt x="42037" y="40640"/>
                  </a:lnTo>
                  <a:lnTo>
                    <a:pt x="44678" y="40640"/>
                  </a:lnTo>
                  <a:lnTo>
                    <a:pt x="44246" y="39370"/>
                  </a:lnTo>
                  <a:lnTo>
                    <a:pt x="44831" y="39370"/>
                  </a:lnTo>
                  <a:lnTo>
                    <a:pt x="44475" y="38100"/>
                  </a:lnTo>
                  <a:lnTo>
                    <a:pt x="42240" y="38100"/>
                  </a:lnTo>
                  <a:lnTo>
                    <a:pt x="42265" y="39370"/>
                  </a:lnTo>
                  <a:lnTo>
                    <a:pt x="41998" y="39141"/>
                  </a:lnTo>
                  <a:lnTo>
                    <a:pt x="41998" y="40640"/>
                  </a:lnTo>
                  <a:lnTo>
                    <a:pt x="41770" y="42113"/>
                  </a:lnTo>
                  <a:lnTo>
                    <a:pt x="41605" y="42938"/>
                  </a:lnTo>
                  <a:lnTo>
                    <a:pt x="37312" y="41910"/>
                  </a:lnTo>
                  <a:lnTo>
                    <a:pt x="40259" y="40640"/>
                  </a:lnTo>
                  <a:lnTo>
                    <a:pt x="41998" y="40640"/>
                  </a:lnTo>
                  <a:lnTo>
                    <a:pt x="41998" y="39141"/>
                  </a:lnTo>
                  <a:lnTo>
                    <a:pt x="40817" y="38100"/>
                  </a:lnTo>
                  <a:lnTo>
                    <a:pt x="41287" y="38100"/>
                  </a:lnTo>
                  <a:lnTo>
                    <a:pt x="37541" y="36830"/>
                  </a:lnTo>
                  <a:lnTo>
                    <a:pt x="40792" y="36830"/>
                  </a:lnTo>
                  <a:lnTo>
                    <a:pt x="43129" y="35560"/>
                  </a:lnTo>
                  <a:lnTo>
                    <a:pt x="45656" y="36830"/>
                  </a:lnTo>
                  <a:lnTo>
                    <a:pt x="44919" y="35560"/>
                  </a:lnTo>
                  <a:lnTo>
                    <a:pt x="44170" y="34290"/>
                  </a:lnTo>
                  <a:lnTo>
                    <a:pt x="24752" y="34290"/>
                  </a:lnTo>
                  <a:lnTo>
                    <a:pt x="21602" y="34290"/>
                  </a:lnTo>
                  <a:lnTo>
                    <a:pt x="23977" y="36830"/>
                  </a:lnTo>
                  <a:lnTo>
                    <a:pt x="24447" y="38100"/>
                  </a:lnTo>
                  <a:lnTo>
                    <a:pt x="21209" y="38100"/>
                  </a:lnTo>
                  <a:lnTo>
                    <a:pt x="22745" y="39370"/>
                  </a:lnTo>
                  <a:lnTo>
                    <a:pt x="20942" y="40309"/>
                  </a:lnTo>
                  <a:lnTo>
                    <a:pt x="20942" y="43180"/>
                  </a:lnTo>
                  <a:lnTo>
                    <a:pt x="20891" y="44450"/>
                  </a:lnTo>
                  <a:lnTo>
                    <a:pt x="19532" y="43180"/>
                  </a:lnTo>
                  <a:lnTo>
                    <a:pt x="20942" y="43180"/>
                  </a:lnTo>
                  <a:lnTo>
                    <a:pt x="20942" y="40309"/>
                  </a:lnTo>
                  <a:lnTo>
                    <a:pt x="20294" y="40640"/>
                  </a:lnTo>
                  <a:lnTo>
                    <a:pt x="17995" y="43180"/>
                  </a:lnTo>
                  <a:lnTo>
                    <a:pt x="18961" y="43180"/>
                  </a:lnTo>
                  <a:lnTo>
                    <a:pt x="17729" y="44450"/>
                  </a:lnTo>
                  <a:lnTo>
                    <a:pt x="19354" y="44450"/>
                  </a:lnTo>
                  <a:lnTo>
                    <a:pt x="21780" y="45720"/>
                  </a:lnTo>
                  <a:lnTo>
                    <a:pt x="24498" y="48260"/>
                  </a:lnTo>
                  <a:lnTo>
                    <a:pt x="21069" y="49530"/>
                  </a:lnTo>
                  <a:lnTo>
                    <a:pt x="20205" y="48260"/>
                  </a:lnTo>
                  <a:lnTo>
                    <a:pt x="18846" y="49530"/>
                  </a:lnTo>
                  <a:lnTo>
                    <a:pt x="26301" y="50800"/>
                  </a:lnTo>
                  <a:lnTo>
                    <a:pt x="22834" y="50800"/>
                  </a:lnTo>
                  <a:lnTo>
                    <a:pt x="21247" y="52070"/>
                  </a:lnTo>
                  <a:lnTo>
                    <a:pt x="23736" y="55880"/>
                  </a:lnTo>
                  <a:lnTo>
                    <a:pt x="18948" y="55880"/>
                  </a:lnTo>
                  <a:lnTo>
                    <a:pt x="23291" y="57150"/>
                  </a:lnTo>
                  <a:lnTo>
                    <a:pt x="16713" y="58420"/>
                  </a:lnTo>
                  <a:lnTo>
                    <a:pt x="22821" y="58420"/>
                  </a:lnTo>
                  <a:lnTo>
                    <a:pt x="19634" y="59690"/>
                  </a:lnTo>
                  <a:lnTo>
                    <a:pt x="18592" y="59690"/>
                  </a:lnTo>
                  <a:lnTo>
                    <a:pt x="16344" y="60960"/>
                  </a:lnTo>
                  <a:lnTo>
                    <a:pt x="16002" y="60960"/>
                  </a:lnTo>
                  <a:lnTo>
                    <a:pt x="16713" y="61188"/>
                  </a:lnTo>
                  <a:lnTo>
                    <a:pt x="16840" y="61226"/>
                  </a:lnTo>
                  <a:lnTo>
                    <a:pt x="20078" y="62230"/>
                  </a:lnTo>
                  <a:lnTo>
                    <a:pt x="17437" y="62230"/>
                  </a:lnTo>
                  <a:lnTo>
                    <a:pt x="20701" y="63500"/>
                  </a:lnTo>
                  <a:lnTo>
                    <a:pt x="19989" y="63500"/>
                  </a:lnTo>
                  <a:lnTo>
                    <a:pt x="21336" y="64770"/>
                  </a:lnTo>
                  <a:lnTo>
                    <a:pt x="15862" y="64770"/>
                  </a:lnTo>
                  <a:lnTo>
                    <a:pt x="17907" y="66865"/>
                  </a:lnTo>
                  <a:lnTo>
                    <a:pt x="18986" y="67310"/>
                  </a:lnTo>
                  <a:lnTo>
                    <a:pt x="18173" y="67144"/>
                  </a:lnTo>
                  <a:lnTo>
                    <a:pt x="18326" y="67310"/>
                  </a:lnTo>
                  <a:lnTo>
                    <a:pt x="17881" y="67310"/>
                  </a:lnTo>
                  <a:lnTo>
                    <a:pt x="15875" y="68580"/>
                  </a:lnTo>
                  <a:lnTo>
                    <a:pt x="15735" y="68580"/>
                  </a:lnTo>
                  <a:lnTo>
                    <a:pt x="16446" y="69850"/>
                  </a:lnTo>
                  <a:lnTo>
                    <a:pt x="14249" y="69850"/>
                  </a:lnTo>
                  <a:lnTo>
                    <a:pt x="13512" y="71120"/>
                  </a:lnTo>
                  <a:lnTo>
                    <a:pt x="14935" y="72390"/>
                  </a:lnTo>
                  <a:lnTo>
                    <a:pt x="14693" y="73660"/>
                  </a:lnTo>
                  <a:lnTo>
                    <a:pt x="17830" y="73660"/>
                  </a:lnTo>
                  <a:lnTo>
                    <a:pt x="19596" y="73660"/>
                  </a:lnTo>
                  <a:lnTo>
                    <a:pt x="19850" y="74688"/>
                  </a:lnTo>
                  <a:lnTo>
                    <a:pt x="20320" y="74930"/>
                  </a:lnTo>
                  <a:lnTo>
                    <a:pt x="19862" y="76200"/>
                  </a:lnTo>
                  <a:lnTo>
                    <a:pt x="16421" y="74930"/>
                  </a:lnTo>
                  <a:lnTo>
                    <a:pt x="15697" y="74930"/>
                  </a:lnTo>
                  <a:lnTo>
                    <a:pt x="10083" y="76200"/>
                  </a:lnTo>
                  <a:lnTo>
                    <a:pt x="12661" y="76200"/>
                  </a:lnTo>
                  <a:lnTo>
                    <a:pt x="12433" y="77470"/>
                  </a:lnTo>
                  <a:lnTo>
                    <a:pt x="13500" y="78740"/>
                  </a:lnTo>
                  <a:lnTo>
                    <a:pt x="13512" y="80010"/>
                  </a:lnTo>
                  <a:lnTo>
                    <a:pt x="16433" y="80010"/>
                  </a:lnTo>
                  <a:lnTo>
                    <a:pt x="15709" y="81280"/>
                  </a:lnTo>
                  <a:lnTo>
                    <a:pt x="18021" y="81280"/>
                  </a:lnTo>
                  <a:lnTo>
                    <a:pt x="16967" y="82550"/>
                  </a:lnTo>
                  <a:lnTo>
                    <a:pt x="14541" y="83820"/>
                  </a:lnTo>
                  <a:lnTo>
                    <a:pt x="15989" y="85090"/>
                  </a:lnTo>
                  <a:lnTo>
                    <a:pt x="34798" y="85090"/>
                  </a:lnTo>
                  <a:lnTo>
                    <a:pt x="39370" y="86360"/>
                  </a:lnTo>
                  <a:lnTo>
                    <a:pt x="41846" y="83820"/>
                  </a:lnTo>
                  <a:lnTo>
                    <a:pt x="42494" y="85090"/>
                  </a:lnTo>
                  <a:lnTo>
                    <a:pt x="43307" y="82550"/>
                  </a:lnTo>
                  <a:lnTo>
                    <a:pt x="39128" y="81280"/>
                  </a:lnTo>
                  <a:lnTo>
                    <a:pt x="37566" y="78740"/>
                  </a:lnTo>
                  <a:lnTo>
                    <a:pt x="42659" y="78740"/>
                  </a:lnTo>
                  <a:lnTo>
                    <a:pt x="40132" y="74930"/>
                  </a:lnTo>
                  <a:lnTo>
                    <a:pt x="43141" y="73660"/>
                  </a:lnTo>
                  <a:lnTo>
                    <a:pt x="39585" y="73660"/>
                  </a:lnTo>
                  <a:lnTo>
                    <a:pt x="39166" y="72390"/>
                  </a:lnTo>
                  <a:lnTo>
                    <a:pt x="40144" y="72390"/>
                  </a:lnTo>
                  <a:lnTo>
                    <a:pt x="36144" y="71120"/>
                  </a:lnTo>
                  <a:lnTo>
                    <a:pt x="40322" y="72390"/>
                  </a:lnTo>
                  <a:lnTo>
                    <a:pt x="44386" y="72390"/>
                  </a:lnTo>
                  <a:lnTo>
                    <a:pt x="43395" y="71120"/>
                  </a:lnTo>
                  <a:lnTo>
                    <a:pt x="43599" y="71120"/>
                  </a:lnTo>
                  <a:lnTo>
                    <a:pt x="38125" y="69850"/>
                  </a:lnTo>
                  <a:lnTo>
                    <a:pt x="41338" y="68580"/>
                  </a:lnTo>
                  <a:lnTo>
                    <a:pt x="40944" y="67310"/>
                  </a:lnTo>
                  <a:lnTo>
                    <a:pt x="40373" y="66040"/>
                  </a:lnTo>
                  <a:lnTo>
                    <a:pt x="43065" y="64770"/>
                  </a:lnTo>
                  <a:lnTo>
                    <a:pt x="41744" y="64770"/>
                  </a:lnTo>
                  <a:lnTo>
                    <a:pt x="41821" y="63500"/>
                  </a:lnTo>
                  <a:lnTo>
                    <a:pt x="43446" y="63500"/>
                  </a:lnTo>
                  <a:lnTo>
                    <a:pt x="44792" y="62230"/>
                  </a:lnTo>
                  <a:lnTo>
                    <a:pt x="44284" y="60960"/>
                  </a:lnTo>
                  <a:lnTo>
                    <a:pt x="46355" y="60960"/>
                  </a:lnTo>
                  <a:lnTo>
                    <a:pt x="46647" y="59690"/>
                  </a:lnTo>
                  <a:lnTo>
                    <a:pt x="37998" y="58420"/>
                  </a:lnTo>
                  <a:lnTo>
                    <a:pt x="42354" y="58420"/>
                  </a:lnTo>
                  <a:lnTo>
                    <a:pt x="42468" y="57150"/>
                  </a:lnTo>
                  <a:lnTo>
                    <a:pt x="46507" y="55880"/>
                  </a:lnTo>
                  <a:lnTo>
                    <a:pt x="42710" y="54610"/>
                  </a:lnTo>
                  <a:lnTo>
                    <a:pt x="44958" y="54610"/>
                  </a:lnTo>
                  <a:lnTo>
                    <a:pt x="48069" y="52070"/>
                  </a:lnTo>
                  <a:close/>
                </a:path>
                <a:path w="48894" h="217804">
                  <a:moveTo>
                    <a:pt x="48196" y="43180"/>
                  </a:moveTo>
                  <a:lnTo>
                    <a:pt x="44589" y="41910"/>
                  </a:lnTo>
                  <a:lnTo>
                    <a:pt x="44500" y="42113"/>
                  </a:lnTo>
                  <a:lnTo>
                    <a:pt x="46266" y="43180"/>
                  </a:lnTo>
                  <a:lnTo>
                    <a:pt x="48196" y="43180"/>
                  </a:lnTo>
                  <a:close/>
                </a:path>
                <a:path w="48894" h="217804">
                  <a:moveTo>
                    <a:pt x="48818" y="10160"/>
                  </a:moveTo>
                  <a:lnTo>
                    <a:pt x="46418" y="8890"/>
                  </a:lnTo>
                  <a:lnTo>
                    <a:pt x="44018" y="7620"/>
                  </a:lnTo>
                  <a:lnTo>
                    <a:pt x="42354" y="7620"/>
                  </a:lnTo>
                  <a:lnTo>
                    <a:pt x="40855" y="6350"/>
                  </a:lnTo>
                  <a:lnTo>
                    <a:pt x="43878" y="6350"/>
                  </a:lnTo>
                  <a:lnTo>
                    <a:pt x="41236" y="5080"/>
                  </a:lnTo>
                  <a:lnTo>
                    <a:pt x="42570" y="3810"/>
                  </a:lnTo>
                  <a:lnTo>
                    <a:pt x="47739" y="5067"/>
                  </a:lnTo>
                  <a:lnTo>
                    <a:pt x="48260" y="3810"/>
                  </a:lnTo>
                  <a:lnTo>
                    <a:pt x="47688" y="3810"/>
                  </a:lnTo>
                  <a:lnTo>
                    <a:pt x="43688" y="1270"/>
                  </a:lnTo>
                  <a:lnTo>
                    <a:pt x="42557" y="2540"/>
                  </a:lnTo>
                  <a:lnTo>
                    <a:pt x="39814" y="2540"/>
                  </a:lnTo>
                  <a:lnTo>
                    <a:pt x="39027" y="1270"/>
                  </a:lnTo>
                  <a:lnTo>
                    <a:pt x="34201" y="1270"/>
                  </a:lnTo>
                  <a:lnTo>
                    <a:pt x="29311" y="0"/>
                  </a:lnTo>
                  <a:lnTo>
                    <a:pt x="25768" y="0"/>
                  </a:lnTo>
                  <a:lnTo>
                    <a:pt x="28613" y="1270"/>
                  </a:lnTo>
                  <a:lnTo>
                    <a:pt x="25831" y="1270"/>
                  </a:lnTo>
                  <a:lnTo>
                    <a:pt x="27139" y="2540"/>
                  </a:lnTo>
                  <a:lnTo>
                    <a:pt x="25298" y="2540"/>
                  </a:lnTo>
                  <a:lnTo>
                    <a:pt x="24498" y="2540"/>
                  </a:lnTo>
                  <a:lnTo>
                    <a:pt x="25146" y="2717"/>
                  </a:lnTo>
                  <a:lnTo>
                    <a:pt x="24168" y="3810"/>
                  </a:lnTo>
                  <a:lnTo>
                    <a:pt x="25019" y="3810"/>
                  </a:lnTo>
                  <a:lnTo>
                    <a:pt x="25768" y="3810"/>
                  </a:lnTo>
                  <a:lnTo>
                    <a:pt x="27089" y="3810"/>
                  </a:lnTo>
                  <a:lnTo>
                    <a:pt x="25831" y="2921"/>
                  </a:lnTo>
                  <a:lnTo>
                    <a:pt x="28994" y="3810"/>
                  </a:lnTo>
                  <a:lnTo>
                    <a:pt x="29781" y="3810"/>
                  </a:lnTo>
                  <a:lnTo>
                    <a:pt x="27559" y="5067"/>
                  </a:lnTo>
                  <a:lnTo>
                    <a:pt x="26454" y="5080"/>
                  </a:lnTo>
                  <a:lnTo>
                    <a:pt x="25019" y="3810"/>
                  </a:lnTo>
                  <a:lnTo>
                    <a:pt x="25539" y="5080"/>
                  </a:lnTo>
                  <a:lnTo>
                    <a:pt x="28028" y="6350"/>
                  </a:lnTo>
                  <a:lnTo>
                    <a:pt x="25260" y="6350"/>
                  </a:lnTo>
                  <a:lnTo>
                    <a:pt x="28549" y="7620"/>
                  </a:lnTo>
                  <a:lnTo>
                    <a:pt x="25057" y="7620"/>
                  </a:lnTo>
                  <a:lnTo>
                    <a:pt x="27343" y="8826"/>
                  </a:lnTo>
                  <a:lnTo>
                    <a:pt x="22225" y="7620"/>
                  </a:lnTo>
                  <a:lnTo>
                    <a:pt x="27076" y="10160"/>
                  </a:lnTo>
                  <a:lnTo>
                    <a:pt x="21234" y="8890"/>
                  </a:lnTo>
                  <a:lnTo>
                    <a:pt x="26085" y="10160"/>
                  </a:lnTo>
                  <a:lnTo>
                    <a:pt x="23152" y="11430"/>
                  </a:lnTo>
                  <a:lnTo>
                    <a:pt x="25768" y="12700"/>
                  </a:lnTo>
                  <a:lnTo>
                    <a:pt x="21894" y="12700"/>
                  </a:lnTo>
                  <a:lnTo>
                    <a:pt x="25958" y="13970"/>
                  </a:lnTo>
                  <a:lnTo>
                    <a:pt x="43002" y="13970"/>
                  </a:lnTo>
                  <a:lnTo>
                    <a:pt x="41198" y="12700"/>
                  </a:lnTo>
                  <a:lnTo>
                    <a:pt x="44361" y="12700"/>
                  </a:lnTo>
                  <a:lnTo>
                    <a:pt x="40855" y="11430"/>
                  </a:lnTo>
                  <a:lnTo>
                    <a:pt x="38354" y="10160"/>
                  </a:lnTo>
                  <a:lnTo>
                    <a:pt x="48818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666235" y="9490409"/>
              <a:ext cx="69296" cy="21710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3549554" y="9821131"/>
              <a:ext cx="114935" cy="608330"/>
            </a:xfrm>
            <a:custGeom>
              <a:avLst/>
              <a:gdLst/>
              <a:ahLst/>
              <a:cxnLst/>
              <a:rect l="l" t="t" r="r" b="b"/>
              <a:pathLst>
                <a:path w="114934" h="608329">
                  <a:moveTo>
                    <a:pt x="406" y="600697"/>
                  </a:moveTo>
                  <a:lnTo>
                    <a:pt x="304" y="600875"/>
                  </a:lnTo>
                  <a:lnTo>
                    <a:pt x="406" y="600697"/>
                  </a:lnTo>
                  <a:close/>
                </a:path>
                <a:path w="114934" h="608329">
                  <a:moveTo>
                    <a:pt x="876" y="601472"/>
                  </a:moveTo>
                  <a:lnTo>
                    <a:pt x="736" y="601370"/>
                  </a:lnTo>
                  <a:lnTo>
                    <a:pt x="533" y="601167"/>
                  </a:lnTo>
                  <a:lnTo>
                    <a:pt x="355" y="601154"/>
                  </a:lnTo>
                  <a:lnTo>
                    <a:pt x="190" y="601116"/>
                  </a:lnTo>
                  <a:lnTo>
                    <a:pt x="0" y="601091"/>
                  </a:lnTo>
                  <a:lnTo>
                    <a:pt x="165" y="601218"/>
                  </a:lnTo>
                  <a:lnTo>
                    <a:pt x="469" y="601332"/>
                  </a:lnTo>
                  <a:lnTo>
                    <a:pt x="876" y="601472"/>
                  </a:lnTo>
                  <a:close/>
                </a:path>
                <a:path w="114934" h="608329">
                  <a:moveTo>
                    <a:pt x="4025" y="608114"/>
                  </a:moveTo>
                  <a:lnTo>
                    <a:pt x="3670" y="607758"/>
                  </a:lnTo>
                  <a:lnTo>
                    <a:pt x="254" y="607072"/>
                  </a:lnTo>
                  <a:lnTo>
                    <a:pt x="1104" y="607695"/>
                  </a:lnTo>
                  <a:lnTo>
                    <a:pt x="1993" y="607910"/>
                  </a:lnTo>
                  <a:lnTo>
                    <a:pt x="4025" y="608114"/>
                  </a:lnTo>
                  <a:close/>
                </a:path>
                <a:path w="114934" h="608329">
                  <a:moveTo>
                    <a:pt x="7747" y="606386"/>
                  </a:moveTo>
                  <a:lnTo>
                    <a:pt x="6134" y="605802"/>
                  </a:lnTo>
                  <a:lnTo>
                    <a:pt x="3263" y="605002"/>
                  </a:lnTo>
                  <a:lnTo>
                    <a:pt x="76" y="604837"/>
                  </a:lnTo>
                  <a:lnTo>
                    <a:pt x="3327" y="605624"/>
                  </a:lnTo>
                  <a:lnTo>
                    <a:pt x="1943" y="605548"/>
                  </a:lnTo>
                  <a:lnTo>
                    <a:pt x="5816" y="606450"/>
                  </a:lnTo>
                  <a:lnTo>
                    <a:pt x="6184" y="606806"/>
                  </a:lnTo>
                  <a:lnTo>
                    <a:pt x="4648" y="606844"/>
                  </a:lnTo>
                  <a:lnTo>
                    <a:pt x="3390" y="606628"/>
                  </a:lnTo>
                  <a:lnTo>
                    <a:pt x="4254" y="606856"/>
                  </a:lnTo>
                  <a:lnTo>
                    <a:pt x="2565" y="607021"/>
                  </a:lnTo>
                  <a:lnTo>
                    <a:pt x="4699" y="607466"/>
                  </a:lnTo>
                  <a:lnTo>
                    <a:pt x="7416" y="607402"/>
                  </a:lnTo>
                  <a:lnTo>
                    <a:pt x="7594" y="606894"/>
                  </a:lnTo>
                  <a:lnTo>
                    <a:pt x="5473" y="606082"/>
                  </a:lnTo>
                  <a:lnTo>
                    <a:pt x="6235" y="606056"/>
                  </a:lnTo>
                  <a:lnTo>
                    <a:pt x="7124" y="606272"/>
                  </a:lnTo>
                  <a:lnTo>
                    <a:pt x="7747" y="606386"/>
                  </a:lnTo>
                  <a:close/>
                </a:path>
                <a:path w="114934" h="608329">
                  <a:moveTo>
                    <a:pt x="12217" y="601281"/>
                  </a:moveTo>
                  <a:lnTo>
                    <a:pt x="12026" y="601154"/>
                  </a:lnTo>
                  <a:lnTo>
                    <a:pt x="12217" y="601281"/>
                  </a:lnTo>
                  <a:close/>
                </a:path>
                <a:path w="114934" h="608329">
                  <a:moveTo>
                    <a:pt x="17056" y="576326"/>
                  </a:moveTo>
                  <a:lnTo>
                    <a:pt x="16624" y="576478"/>
                  </a:lnTo>
                  <a:lnTo>
                    <a:pt x="16865" y="576440"/>
                  </a:lnTo>
                  <a:lnTo>
                    <a:pt x="17005" y="576402"/>
                  </a:lnTo>
                  <a:close/>
                </a:path>
                <a:path w="114934" h="608329">
                  <a:moveTo>
                    <a:pt x="18199" y="575957"/>
                  </a:moveTo>
                  <a:lnTo>
                    <a:pt x="17094" y="575779"/>
                  </a:lnTo>
                  <a:lnTo>
                    <a:pt x="17348" y="576110"/>
                  </a:lnTo>
                  <a:lnTo>
                    <a:pt x="17056" y="576326"/>
                  </a:lnTo>
                  <a:lnTo>
                    <a:pt x="18199" y="575957"/>
                  </a:lnTo>
                  <a:close/>
                </a:path>
                <a:path w="114934" h="608329">
                  <a:moveTo>
                    <a:pt x="18618" y="591477"/>
                  </a:moveTo>
                  <a:lnTo>
                    <a:pt x="15697" y="591045"/>
                  </a:lnTo>
                  <a:lnTo>
                    <a:pt x="14439" y="590816"/>
                  </a:lnTo>
                  <a:lnTo>
                    <a:pt x="15633" y="591058"/>
                  </a:lnTo>
                  <a:lnTo>
                    <a:pt x="16179" y="591235"/>
                  </a:lnTo>
                  <a:lnTo>
                    <a:pt x="16395" y="591388"/>
                  </a:lnTo>
                  <a:lnTo>
                    <a:pt x="16954" y="591477"/>
                  </a:lnTo>
                  <a:lnTo>
                    <a:pt x="17614" y="591527"/>
                  </a:lnTo>
                  <a:lnTo>
                    <a:pt x="18465" y="591591"/>
                  </a:lnTo>
                  <a:lnTo>
                    <a:pt x="18618" y="591477"/>
                  </a:lnTo>
                  <a:close/>
                </a:path>
                <a:path w="114934" h="608329">
                  <a:moveTo>
                    <a:pt x="20129" y="585546"/>
                  </a:moveTo>
                  <a:lnTo>
                    <a:pt x="18770" y="585089"/>
                  </a:lnTo>
                  <a:lnTo>
                    <a:pt x="18757" y="585241"/>
                  </a:lnTo>
                  <a:lnTo>
                    <a:pt x="19151" y="585330"/>
                  </a:lnTo>
                  <a:lnTo>
                    <a:pt x="19608" y="585444"/>
                  </a:lnTo>
                  <a:lnTo>
                    <a:pt x="20129" y="585546"/>
                  </a:lnTo>
                  <a:close/>
                </a:path>
                <a:path w="114934" h="608329">
                  <a:moveTo>
                    <a:pt x="21043" y="580631"/>
                  </a:moveTo>
                  <a:lnTo>
                    <a:pt x="20675" y="580580"/>
                  </a:lnTo>
                  <a:lnTo>
                    <a:pt x="20332" y="580555"/>
                  </a:lnTo>
                  <a:lnTo>
                    <a:pt x="20002" y="580555"/>
                  </a:lnTo>
                  <a:lnTo>
                    <a:pt x="20434" y="580593"/>
                  </a:lnTo>
                  <a:lnTo>
                    <a:pt x="20815" y="580631"/>
                  </a:lnTo>
                  <a:lnTo>
                    <a:pt x="21043" y="580631"/>
                  </a:lnTo>
                  <a:close/>
                </a:path>
                <a:path w="114934" h="608329">
                  <a:moveTo>
                    <a:pt x="21742" y="397522"/>
                  </a:moveTo>
                  <a:lnTo>
                    <a:pt x="21463" y="397446"/>
                  </a:lnTo>
                  <a:lnTo>
                    <a:pt x="21247" y="397408"/>
                  </a:lnTo>
                  <a:lnTo>
                    <a:pt x="21437" y="397484"/>
                  </a:lnTo>
                  <a:lnTo>
                    <a:pt x="21564" y="397497"/>
                  </a:lnTo>
                  <a:lnTo>
                    <a:pt x="21742" y="397522"/>
                  </a:lnTo>
                  <a:close/>
                </a:path>
                <a:path w="114934" h="608329">
                  <a:moveTo>
                    <a:pt x="22110" y="557834"/>
                  </a:moveTo>
                  <a:lnTo>
                    <a:pt x="21894" y="557669"/>
                  </a:lnTo>
                  <a:lnTo>
                    <a:pt x="21704" y="557530"/>
                  </a:lnTo>
                  <a:lnTo>
                    <a:pt x="21399" y="557530"/>
                  </a:lnTo>
                  <a:lnTo>
                    <a:pt x="21463" y="557669"/>
                  </a:lnTo>
                  <a:lnTo>
                    <a:pt x="21793" y="557771"/>
                  </a:lnTo>
                  <a:lnTo>
                    <a:pt x="22110" y="557834"/>
                  </a:lnTo>
                  <a:close/>
                </a:path>
                <a:path w="114934" h="608329">
                  <a:moveTo>
                    <a:pt x="25082" y="544817"/>
                  </a:moveTo>
                  <a:lnTo>
                    <a:pt x="24790" y="544880"/>
                  </a:lnTo>
                  <a:lnTo>
                    <a:pt x="24650" y="545033"/>
                  </a:lnTo>
                  <a:lnTo>
                    <a:pt x="25082" y="544817"/>
                  </a:lnTo>
                  <a:close/>
                </a:path>
                <a:path w="114934" h="608329">
                  <a:moveTo>
                    <a:pt x="25857" y="554824"/>
                  </a:moveTo>
                  <a:lnTo>
                    <a:pt x="25603" y="554761"/>
                  </a:lnTo>
                  <a:lnTo>
                    <a:pt x="25425" y="554875"/>
                  </a:lnTo>
                  <a:lnTo>
                    <a:pt x="25666" y="554888"/>
                  </a:lnTo>
                  <a:lnTo>
                    <a:pt x="25857" y="554824"/>
                  </a:lnTo>
                  <a:close/>
                </a:path>
                <a:path w="114934" h="608329">
                  <a:moveTo>
                    <a:pt x="27330" y="529399"/>
                  </a:moveTo>
                  <a:lnTo>
                    <a:pt x="26962" y="529158"/>
                  </a:lnTo>
                  <a:lnTo>
                    <a:pt x="26593" y="529170"/>
                  </a:lnTo>
                  <a:lnTo>
                    <a:pt x="26987" y="529285"/>
                  </a:lnTo>
                  <a:lnTo>
                    <a:pt x="27139" y="529399"/>
                  </a:lnTo>
                  <a:lnTo>
                    <a:pt x="26924" y="529386"/>
                  </a:lnTo>
                  <a:lnTo>
                    <a:pt x="26682" y="529513"/>
                  </a:lnTo>
                  <a:lnTo>
                    <a:pt x="27165" y="529399"/>
                  </a:lnTo>
                  <a:lnTo>
                    <a:pt x="27330" y="529399"/>
                  </a:lnTo>
                  <a:close/>
                </a:path>
                <a:path w="114934" h="608329">
                  <a:moveTo>
                    <a:pt x="28740" y="493471"/>
                  </a:moveTo>
                  <a:close/>
                </a:path>
                <a:path w="114934" h="608329">
                  <a:moveTo>
                    <a:pt x="30111" y="535343"/>
                  </a:moveTo>
                  <a:lnTo>
                    <a:pt x="29603" y="535292"/>
                  </a:lnTo>
                  <a:lnTo>
                    <a:pt x="28816" y="535317"/>
                  </a:lnTo>
                  <a:lnTo>
                    <a:pt x="29121" y="535343"/>
                  </a:lnTo>
                  <a:lnTo>
                    <a:pt x="29489" y="535355"/>
                  </a:lnTo>
                  <a:lnTo>
                    <a:pt x="30111" y="535343"/>
                  </a:lnTo>
                  <a:close/>
                </a:path>
                <a:path w="114934" h="608329">
                  <a:moveTo>
                    <a:pt x="30365" y="549503"/>
                  </a:moveTo>
                  <a:lnTo>
                    <a:pt x="30111" y="549287"/>
                  </a:lnTo>
                  <a:lnTo>
                    <a:pt x="30365" y="549503"/>
                  </a:lnTo>
                  <a:close/>
                </a:path>
                <a:path w="114934" h="608329">
                  <a:moveTo>
                    <a:pt x="32258" y="494525"/>
                  </a:moveTo>
                  <a:lnTo>
                    <a:pt x="31762" y="492912"/>
                  </a:lnTo>
                  <a:lnTo>
                    <a:pt x="28740" y="493471"/>
                  </a:lnTo>
                  <a:lnTo>
                    <a:pt x="29895" y="493534"/>
                  </a:lnTo>
                  <a:lnTo>
                    <a:pt x="32258" y="494525"/>
                  </a:lnTo>
                  <a:close/>
                </a:path>
                <a:path w="114934" h="608329">
                  <a:moveTo>
                    <a:pt x="32486" y="494614"/>
                  </a:moveTo>
                  <a:lnTo>
                    <a:pt x="32258" y="494525"/>
                  </a:lnTo>
                  <a:lnTo>
                    <a:pt x="32486" y="494614"/>
                  </a:lnTo>
                  <a:close/>
                </a:path>
                <a:path w="114934" h="608329">
                  <a:moveTo>
                    <a:pt x="34988" y="494347"/>
                  </a:moveTo>
                  <a:lnTo>
                    <a:pt x="32486" y="494614"/>
                  </a:lnTo>
                  <a:lnTo>
                    <a:pt x="33185" y="494906"/>
                  </a:lnTo>
                  <a:lnTo>
                    <a:pt x="34988" y="494347"/>
                  </a:lnTo>
                  <a:close/>
                </a:path>
                <a:path w="114934" h="608329">
                  <a:moveTo>
                    <a:pt x="38430" y="392201"/>
                  </a:moveTo>
                  <a:lnTo>
                    <a:pt x="36639" y="391845"/>
                  </a:lnTo>
                  <a:lnTo>
                    <a:pt x="36791" y="391972"/>
                  </a:lnTo>
                  <a:lnTo>
                    <a:pt x="37338" y="392049"/>
                  </a:lnTo>
                  <a:lnTo>
                    <a:pt x="38430" y="392201"/>
                  </a:lnTo>
                  <a:close/>
                </a:path>
                <a:path w="114934" h="608329">
                  <a:moveTo>
                    <a:pt x="55930" y="237515"/>
                  </a:moveTo>
                  <a:lnTo>
                    <a:pt x="55727" y="237337"/>
                  </a:lnTo>
                  <a:lnTo>
                    <a:pt x="55346" y="237337"/>
                  </a:lnTo>
                  <a:lnTo>
                    <a:pt x="55930" y="237515"/>
                  </a:lnTo>
                  <a:close/>
                </a:path>
                <a:path w="114934" h="608329">
                  <a:moveTo>
                    <a:pt x="56159" y="242582"/>
                  </a:moveTo>
                  <a:lnTo>
                    <a:pt x="55841" y="242354"/>
                  </a:lnTo>
                  <a:lnTo>
                    <a:pt x="55702" y="242506"/>
                  </a:lnTo>
                  <a:lnTo>
                    <a:pt x="55892" y="242519"/>
                  </a:lnTo>
                  <a:lnTo>
                    <a:pt x="56045" y="242570"/>
                  </a:lnTo>
                  <a:close/>
                </a:path>
                <a:path w="114934" h="608329">
                  <a:moveTo>
                    <a:pt x="56489" y="242747"/>
                  </a:moveTo>
                  <a:lnTo>
                    <a:pt x="56159" y="242595"/>
                  </a:lnTo>
                  <a:lnTo>
                    <a:pt x="56476" y="242824"/>
                  </a:lnTo>
                  <a:close/>
                </a:path>
                <a:path w="114934" h="608329">
                  <a:moveTo>
                    <a:pt x="56870" y="237820"/>
                  </a:moveTo>
                  <a:lnTo>
                    <a:pt x="55930" y="237515"/>
                  </a:lnTo>
                  <a:lnTo>
                    <a:pt x="56870" y="237820"/>
                  </a:lnTo>
                  <a:close/>
                </a:path>
                <a:path w="114934" h="608329">
                  <a:moveTo>
                    <a:pt x="57035" y="238912"/>
                  </a:moveTo>
                  <a:lnTo>
                    <a:pt x="56921" y="239128"/>
                  </a:lnTo>
                  <a:lnTo>
                    <a:pt x="56997" y="239001"/>
                  </a:lnTo>
                  <a:close/>
                </a:path>
                <a:path w="114934" h="608329">
                  <a:moveTo>
                    <a:pt x="57150" y="243332"/>
                  </a:moveTo>
                  <a:lnTo>
                    <a:pt x="56476" y="242824"/>
                  </a:lnTo>
                  <a:lnTo>
                    <a:pt x="56451" y="242963"/>
                  </a:lnTo>
                  <a:lnTo>
                    <a:pt x="56324" y="243116"/>
                  </a:lnTo>
                  <a:lnTo>
                    <a:pt x="57150" y="243332"/>
                  </a:lnTo>
                  <a:close/>
                </a:path>
                <a:path w="114934" h="608329">
                  <a:moveTo>
                    <a:pt x="57454" y="239801"/>
                  </a:moveTo>
                  <a:lnTo>
                    <a:pt x="57315" y="239674"/>
                  </a:lnTo>
                  <a:lnTo>
                    <a:pt x="57137" y="239458"/>
                  </a:lnTo>
                  <a:lnTo>
                    <a:pt x="56959" y="239407"/>
                  </a:lnTo>
                  <a:lnTo>
                    <a:pt x="56794" y="239395"/>
                  </a:lnTo>
                  <a:lnTo>
                    <a:pt x="56603" y="239344"/>
                  </a:lnTo>
                  <a:lnTo>
                    <a:pt x="56756" y="239496"/>
                  </a:lnTo>
                  <a:lnTo>
                    <a:pt x="57061" y="239649"/>
                  </a:lnTo>
                  <a:lnTo>
                    <a:pt x="57454" y="239801"/>
                  </a:lnTo>
                  <a:close/>
                </a:path>
                <a:path w="114934" h="608329">
                  <a:moveTo>
                    <a:pt x="57924" y="238036"/>
                  </a:moveTo>
                  <a:lnTo>
                    <a:pt x="56870" y="237820"/>
                  </a:lnTo>
                  <a:lnTo>
                    <a:pt x="57429" y="237959"/>
                  </a:lnTo>
                  <a:lnTo>
                    <a:pt x="57924" y="238036"/>
                  </a:lnTo>
                  <a:close/>
                </a:path>
                <a:path w="114934" h="608329">
                  <a:moveTo>
                    <a:pt x="58064" y="243039"/>
                  </a:moveTo>
                  <a:lnTo>
                    <a:pt x="57835" y="242570"/>
                  </a:lnTo>
                  <a:lnTo>
                    <a:pt x="57289" y="242570"/>
                  </a:lnTo>
                  <a:lnTo>
                    <a:pt x="58064" y="243039"/>
                  </a:lnTo>
                  <a:close/>
                </a:path>
                <a:path w="114934" h="608329">
                  <a:moveTo>
                    <a:pt x="58242" y="239610"/>
                  </a:moveTo>
                  <a:lnTo>
                    <a:pt x="57518" y="239445"/>
                  </a:lnTo>
                  <a:lnTo>
                    <a:pt x="57162" y="239331"/>
                  </a:lnTo>
                  <a:lnTo>
                    <a:pt x="57023" y="239217"/>
                  </a:lnTo>
                  <a:lnTo>
                    <a:pt x="57099" y="239369"/>
                  </a:lnTo>
                  <a:lnTo>
                    <a:pt x="57569" y="239534"/>
                  </a:lnTo>
                  <a:lnTo>
                    <a:pt x="57988" y="239610"/>
                  </a:lnTo>
                  <a:lnTo>
                    <a:pt x="58242" y="239610"/>
                  </a:lnTo>
                  <a:close/>
                </a:path>
                <a:path w="114934" h="608329">
                  <a:moveTo>
                    <a:pt x="58267" y="242570"/>
                  </a:moveTo>
                  <a:lnTo>
                    <a:pt x="57162" y="241300"/>
                  </a:lnTo>
                  <a:lnTo>
                    <a:pt x="57835" y="242570"/>
                  </a:lnTo>
                  <a:lnTo>
                    <a:pt x="58267" y="242570"/>
                  </a:lnTo>
                  <a:close/>
                </a:path>
                <a:path w="114934" h="608329">
                  <a:moveTo>
                    <a:pt x="59563" y="237223"/>
                  </a:moveTo>
                  <a:lnTo>
                    <a:pt x="57835" y="236613"/>
                  </a:lnTo>
                  <a:lnTo>
                    <a:pt x="57543" y="236905"/>
                  </a:lnTo>
                  <a:lnTo>
                    <a:pt x="55448" y="237083"/>
                  </a:lnTo>
                  <a:lnTo>
                    <a:pt x="55727" y="237337"/>
                  </a:lnTo>
                  <a:lnTo>
                    <a:pt x="59563" y="237223"/>
                  </a:lnTo>
                  <a:close/>
                </a:path>
                <a:path w="114934" h="608329">
                  <a:moveTo>
                    <a:pt x="60248" y="247421"/>
                  </a:moveTo>
                  <a:lnTo>
                    <a:pt x="59905" y="247002"/>
                  </a:lnTo>
                  <a:lnTo>
                    <a:pt x="56527" y="246189"/>
                  </a:lnTo>
                  <a:lnTo>
                    <a:pt x="57353" y="246900"/>
                  </a:lnTo>
                  <a:lnTo>
                    <a:pt x="58229" y="247154"/>
                  </a:lnTo>
                  <a:lnTo>
                    <a:pt x="60248" y="247421"/>
                  </a:lnTo>
                  <a:close/>
                </a:path>
                <a:path w="114934" h="608329">
                  <a:moveTo>
                    <a:pt x="60807" y="228003"/>
                  </a:moveTo>
                  <a:lnTo>
                    <a:pt x="59563" y="227749"/>
                  </a:lnTo>
                  <a:lnTo>
                    <a:pt x="60071" y="227876"/>
                  </a:lnTo>
                  <a:lnTo>
                    <a:pt x="60807" y="228003"/>
                  </a:lnTo>
                  <a:close/>
                </a:path>
                <a:path w="114934" h="608329">
                  <a:moveTo>
                    <a:pt x="61556" y="224561"/>
                  </a:moveTo>
                  <a:lnTo>
                    <a:pt x="60426" y="225018"/>
                  </a:lnTo>
                  <a:lnTo>
                    <a:pt x="61061" y="224840"/>
                  </a:lnTo>
                  <a:lnTo>
                    <a:pt x="61353" y="224688"/>
                  </a:lnTo>
                  <a:lnTo>
                    <a:pt x="61556" y="224561"/>
                  </a:lnTo>
                  <a:close/>
                </a:path>
                <a:path w="114934" h="608329">
                  <a:moveTo>
                    <a:pt x="62928" y="220218"/>
                  </a:moveTo>
                  <a:lnTo>
                    <a:pt x="62674" y="220192"/>
                  </a:lnTo>
                  <a:lnTo>
                    <a:pt x="62407" y="220179"/>
                  </a:lnTo>
                  <a:lnTo>
                    <a:pt x="62166" y="220230"/>
                  </a:lnTo>
                  <a:lnTo>
                    <a:pt x="62357" y="220256"/>
                  </a:lnTo>
                  <a:lnTo>
                    <a:pt x="62636" y="220243"/>
                  </a:lnTo>
                  <a:lnTo>
                    <a:pt x="62928" y="220218"/>
                  </a:lnTo>
                  <a:close/>
                </a:path>
                <a:path w="114934" h="608329">
                  <a:moveTo>
                    <a:pt x="63487" y="199390"/>
                  </a:moveTo>
                  <a:lnTo>
                    <a:pt x="63246" y="199390"/>
                  </a:lnTo>
                  <a:lnTo>
                    <a:pt x="63487" y="199390"/>
                  </a:lnTo>
                  <a:close/>
                </a:path>
                <a:path w="114934" h="608329">
                  <a:moveTo>
                    <a:pt x="64084" y="245503"/>
                  </a:moveTo>
                  <a:lnTo>
                    <a:pt x="62484" y="244830"/>
                  </a:lnTo>
                  <a:lnTo>
                    <a:pt x="59664" y="243865"/>
                  </a:lnTo>
                  <a:lnTo>
                    <a:pt x="59321" y="243840"/>
                  </a:lnTo>
                  <a:lnTo>
                    <a:pt x="58064" y="243039"/>
                  </a:lnTo>
                  <a:lnTo>
                    <a:pt x="58407" y="243776"/>
                  </a:lnTo>
                  <a:lnTo>
                    <a:pt x="56464" y="243624"/>
                  </a:lnTo>
                  <a:lnTo>
                    <a:pt x="59690" y="244576"/>
                  </a:lnTo>
                  <a:lnTo>
                    <a:pt x="58293" y="244449"/>
                  </a:lnTo>
                  <a:lnTo>
                    <a:pt x="62141" y="245541"/>
                  </a:lnTo>
                  <a:lnTo>
                    <a:pt x="62484" y="245960"/>
                  </a:lnTo>
                  <a:lnTo>
                    <a:pt x="60934" y="245986"/>
                  </a:lnTo>
                  <a:lnTo>
                    <a:pt x="59690" y="245719"/>
                  </a:lnTo>
                  <a:lnTo>
                    <a:pt x="60553" y="245999"/>
                  </a:lnTo>
                  <a:lnTo>
                    <a:pt x="58839" y="246151"/>
                  </a:lnTo>
                  <a:lnTo>
                    <a:pt x="60972" y="246684"/>
                  </a:lnTo>
                  <a:lnTo>
                    <a:pt x="63690" y="246646"/>
                  </a:lnTo>
                  <a:lnTo>
                    <a:pt x="63893" y="246087"/>
                  </a:lnTo>
                  <a:lnTo>
                    <a:pt x="61810" y="245122"/>
                  </a:lnTo>
                  <a:lnTo>
                    <a:pt x="62585" y="245097"/>
                  </a:lnTo>
                  <a:lnTo>
                    <a:pt x="63449" y="245376"/>
                  </a:lnTo>
                  <a:lnTo>
                    <a:pt x="64084" y="245503"/>
                  </a:lnTo>
                  <a:close/>
                </a:path>
                <a:path w="114934" h="608329">
                  <a:moveTo>
                    <a:pt x="64439" y="154101"/>
                  </a:moveTo>
                  <a:close/>
                </a:path>
                <a:path w="114934" h="608329">
                  <a:moveTo>
                    <a:pt x="64947" y="172834"/>
                  </a:moveTo>
                  <a:lnTo>
                    <a:pt x="64833" y="172681"/>
                  </a:lnTo>
                  <a:lnTo>
                    <a:pt x="64325" y="172275"/>
                  </a:lnTo>
                  <a:lnTo>
                    <a:pt x="64503" y="172529"/>
                  </a:lnTo>
                  <a:lnTo>
                    <a:pt x="64947" y="172834"/>
                  </a:lnTo>
                  <a:close/>
                </a:path>
                <a:path w="114934" h="608329">
                  <a:moveTo>
                    <a:pt x="65024" y="153174"/>
                  </a:moveTo>
                  <a:lnTo>
                    <a:pt x="64706" y="153403"/>
                  </a:lnTo>
                  <a:lnTo>
                    <a:pt x="64490" y="153746"/>
                  </a:lnTo>
                  <a:lnTo>
                    <a:pt x="64439" y="154101"/>
                  </a:lnTo>
                  <a:lnTo>
                    <a:pt x="65024" y="153174"/>
                  </a:lnTo>
                  <a:close/>
                </a:path>
                <a:path w="114934" h="608329">
                  <a:moveTo>
                    <a:pt x="65227" y="166370"/>
                  </a:moveTo>
                  <a:lnTo>
                    <a:pt x="65049" y="166077"/>
                  </a:lnTo>
                  <a:lnTo>
                    <a:pt x="63982" y="166370"/>
                  </a:lnTo>
                  <a:lnTo>
                    <a:pt x="65227" y="166370"/>
                  </a:lnTo>
                  <a:close/>
                </a:path>
                <a:path w="114934" h="608329">
                  <a:moveTo>
                    <a:pt x="65989" y="197510"/>
                  </a:moveTo>
                  <a:lnTo>
                    <a:pt x="65316" y="196697"/>
                  </a:lnTo>
                  <a:lnTo>
                    <a:pt x="63601" y="196900"/>
                  </a:lnTo>
                  <a:lnTo>
                    <a:pt x="65989" y="197510"/>
                  </a:lnTo>
                  <a:close/>
                </a:path>
                <a:path w="114934" h="608329">
                  <a:moveTo>
                    <a:pt x="66408" y="198120"/>
                  </a:moveTo>
                  <a:lnTo>
                    <a:pt x="63068" y="198120"/>
                  </a:lnTo>
                  <a:lnTo>
                    <a:pt x="63461" y="199301"/>
                  </a:lnTo>
                  <a:lnTo>
                    <a:pt x="66408" y="198120"/>
                  </a:lnTo>
                  <a:close/>
                </a:path>
                <a:path w="114934" h="608329">
                  <a:moveTo>
                    <a:pt x="66535" y="203225"/>
                  </a:moveTo>
                  <a:lnTo>
                    <a:pt x="65938" y="204470"/>
                  </a:lnTo>
                  <a:lnTo>
                    <a:pt x="66535" y="203225"/>
                  </a:lnTo>
                  <a:close/>
                </a:path>
                <a:path w="114934" h="608329">
                  <a:moveTo>
                    <a:pt x="66535" y="179070"/>
                  </a:moveTo>
                  <a:lnTo>
                    <a:pt x="66090" y="178777"/>
                  </a:lnTo>
                  <a:lnTo>
                    <a:pt x="66179" y="179070"/>
                  </a:lnTo>
                  <a:lnTo>
                    <a:pt x="66535" y="179070"/>
                  </a:lnTo>
                  <a:close/>
                </a:path>
                <a:path w="114934" h="608329">
                  <a:moveTo>
                    <a:pt x="66929" y="223520"/>
                  </a:moveTo>
                  <a:lnTo>
                    <a:pt x="65684" y="222250"/>
                  </a:lnTo>
                  <a:lnTo>
                    <a:pt x="66243" y="223520"/>
                  </a:lnTo>
                  <a:lnTo>
                    <a:pt x="66929" y="223520"/>
                  </a:lnTo>
                  <a:close/>
                </a:path>
                <a:path w="114934" h="608329">
                  <a:moveTo>
                    <a:pt x="67183" y="149898"/>
                  </a:moveTo>
                  <a:lnTo>
                    <a:pt x="66967" y="149821"/>
                  </a:lnTo>
                  <a:lnTo>
                    <a:pt x="66789" y="149745"/>
                  </a:lnTo>
                  <a:lnTo>
                    <a:pt x="66446" y="149656"/>
                  </a:lnTo>
                  <a:lnTo>
                    <a:pt x="65074" y="150139"/>
                  </a:lnTo>
                  <a:lnTo>
                    <a:pt x="66141" y="150126"/>
                  </a:lnTo>
                  <a:lnTo>
                    <a:pt x="66763" y="150025"/>
                  </a:lnTo>
                  <a:lnTo>
                    <a:pt x="67183" y="149898"/>
                  </a:lnTo>
                  <a:close/>
                </a:path>
                <a:path w="114934" h="608329">
                  <a:moveTo>
                    <a:pt x="67983" y="187960"/>
                  </a:moveTo>
                  <a:lnTo>
                    <a:pt x="65900" y="187960"/>
                  </a:lnTo>
                  <a:lnTo>
                    <a:pt x="66395" y="189230"/>
                  </a:lnTo>
                  <a:lnTo>
                    <a:pt x="67983" y="187960"/>
                  </a:lnTo>
                  <a:close/>
                </a:path>
                <a:path w="114934" h="608329">
                  <a:moveTo>
                    <a:pt x="68059" y="243840"/>
                  </a:moveTo>
                  <a:lnTo>
                    <a:pt x="61417" y="241300"/>
                  </a:lnTo>
                  <a:lnTo>
                    <a:pt x="66154" y="241300"/>
                  </a:lnTo>
                  <a:lnTo>
                    <a:pt x="62725" y="240030"/>
                  </a:lnTo>
                  <a:lnTo>
                    <a:pt x="64490" y="240030"/>
                  </a:lnTo>
                  <a:lnTo>
                    <a:pt x="62547" y="238760"/>
                  </a:lnTo>
                  <a:lnTo>
                    <a:pt x="60960" y="238760"/>
                  </a:lnTo>
                  <a:lnTo>
                    <a:pt x="61150" y="240030"/>
                  </a:lnTo>
                  <a:lnTo>
                    <a:pt x="59410" y="240030"/>
                  </a:lnTo>
                  <a:lnTo>
                    <a:pt x="59588" y="241300"/>
                  </a:lnTo>
                  <a:lnTo>
                    <a:pt x="58547" y="241300"/>
                  </a:lnTo>
                  <a:lnTo>
                    <a:pt x="57454" y="240030"/>
                  </a:lnTo>
                  <a:lnTo>
                    <a:pt x="58293" y="241300"/>
                  </a:lnTo>
                  <a:lnTo>
                    <a:pt x="60071" y="242570"/>
                  </a:lnTo>
                  <a:lnTo>
                    <a:pt x="61506" y="242570"/>
                  </a:lnTo>
                  <a:lnTo>
                    <a:pt x="62064" y="243840"/>
                  </a:lnTo>
                  <a:lnTo>
                    <a:pt x="68059" y="243840"/>
                  </a:lnTo>
                  <a:close/>
                </a:path>
                <a:path w="114934" h="608329">
                  <a:moveTo>
                    <a:pt x="68402" y="188937"/>
                  </a:moveTo>
                  <a:lnTo>
                    <a:pt x="67995" y="188620"/>
                  </a:lnTo>
                  <a:lnTo>
                    <a:pt x="67373" y="188823"/>
                  </a:lnTo>
                  <a:lnTo>
                    <a:pt x="67449" y="189077"/>
                  </a:lnTo>
                  <a:lnTo>
                    <a:pt x="67818" y="189369"/>
                  </a:lnTo>
                  <a:lnTo>
                    <a:pt x="68059" y="189166"/>
                  </a:lnTo>
                  <a:lnTo>
                    <a:pt x="68402" y="188937"/>
                  </a:lnTo>
                  <a:close/>
                </a:path>
                <a:path w="114934" h="608329">
                  <a:moveTo>
                    <a:pt x="69100" y="241300"/>
                  </a:moveTo>
                  <a:lnTo>
                    <a:pt x="66471" y="240385"/>
                  </a:lnTo>
                  <a:lnTo>
                    <a:pt x="66878" y="241300"/>
                  </a:lnTo>
                  <a:lnTo>
                    <a:pt x="69100" y="241300"/>
                  </a:lnTo>
                  <a:close/>
                </a:path>
                <a:path w="114934" h="608329">
                  <a:moveTo>
                    <a:pt x="69113" y="190106"/>
                  </a:moveTo>
                  <a:lnTo>
                    <a:pt x="68618" y="189865"/>
                  </a:lnTo>
                  <a:lnTo>
                    <a:pt x="68135" y="189585"/>
                  </a:lnTo>
                  <a:lnTo>
                    <a:pt x="67830" y="189369"/>
                  </a:lnTo>
                  <a:lnTo>
                    <a:pt x="67564" y="189611"/>
                  </a:lnTo>
                  <a:lnTo>
                    <a:pt x="67462" y="189839"/>
                  </a:lnTo>
                  <a:lnTo>
                    <a:pt x="69113" y="190106"/>
                  </a:lnTo>
                  <a:close/>
                </a:path>
                <a:path w="114934" h="608329">
                  <a:moveTo>
                    <a:pt x="70319" y="234950"/>
                  </a:moveTo>
                  <a:lnTo>
                    <a:pt x="68262" y="233680"/>
                  </a:lnTo>
                  <a:lnTo>
                    <a:pt x="68922" y="234950"/>
                  </a:lnTo>
                  <a:lnTo>
                    <a:pt x="70319" y="234950"/>
                  </a:lnTo>
                  <a:close/>
                </a:path>
                <a:path w="114934" h="608329">
                  <a:moveTo>
                    <a:pt x="70497" y="237490"/>
                  </a:moveTo>
                  <a:lnTo>
                    <a:pt x="69291" y="236220"/>
                  </a:lnTo>
                  <a:lnTo>
                    <a:pt x="67360" y="237490"/>
                  </a:lnTo>
                  <a:lnTo>
                    <a:pt x="70497" y="237490"/>
                  </a:lnTo>
                  <a:close/>
                </a:path>
                <a:path w="114934" h="608329">
                  <a:moveTo>
                    <a:pt x="70624" y="230454"/>
                  </a:moveTo>
                  <a:lnTo>
                    <a:pt x="69342" y="229870"/>
                  </a:lnTo>
                  <a:lnTo>
                    <a:pt x="69037" y="230022"/>
                  </a:lnTo>
                  <a:lnTo>
                    <a:pt x="70624" y="230454"/>
                  </a:lnTo>
                  <a:close/>
                </a:path>
                <a:path w="114934" h="608329">
                  <a:moveTo>
                    <a:pt x="71793" y="232994"/>
                  </a:moveTo>
                  <a:lnTo>
                    <a:pt x="70764" y="233997"/>
                  </a:lnTo>
                  <a:lnTo>
                    <a:pt x="71310" y="233984"/>
                  </a:lnTo>
                  <a:lnTo>
                    <a:pt x="71793" y="232994"/>
                  </a:lnTo>
                  <a:close/>
                </a:path>
                <a:path w="114934" h="608329">
                  <a:moveTo>
                    <a:pt x="73113" y="231140"/>
                  </a:moveTo>
                  <a:lnTo>
                    <a:pt x="70624" y="230454"/>
                  </a:lnTo>
                  <a:lnTo>
                    <a:pt x="72097" y="231140"/>
                  </a:lnTo>
                  <a:lnTo>
                    <a:pt x="73113" y="231140"/>
                  </a:lnTo>
                  <a:close/>
                </a:path>
                <a:path w="114934" h="608329">
                  <a:moveTo>
                    <a:pt x="73520" y="234111"/>
                  </a:moveTo>
                  <a:lnTo>
                    <a:pt x="73469" y="233959"/>
                  </a:lnTo>
                  <a:lnTo>
                    <a:pt x="71310" y="233984"/>
                  </a:lnTo>
                  <a:lnTo>
                    <a:pt x="71107" y="234429"/>
                  </a:lnTo>
                  <a:lnTo>
                    <a:pt x="73520" y="234111"/>
                  </a:lnTo>
                  <a:close/>
                </a:path>
                <a:path w="114934" h="608329">
                  <a:moveTo>
                    <a:pt x="74396" y="211531"/>
                  </a:moveTo>
                  <a:close/>
                </a:path>
                <a:path w="114934" h="608329">
                  <a:moveTo>
                    <a:pt x="74637" y="211505"/>
                  </a:moveTo>
                  <a:lnTo>
                    <a:pt x="74447" y="211531"/>
                  </a:lnTo>
                  <a:lnTo>
                    <a:pt x="74637" y="211505"/>
                  </a:lnTo>
                  <a:close/>
                </a:path>
                <a:path w="114934" h="608329">
                  <a:moveTo>
                    <a:pt x="75082" y="211353"/>
                  </a:moveTo>
                  <a:lnTo>
                    <a:pt x="74637" y="211505"/>
                  </a:lnTo>
                  <a:lnTo>
                    <a:pt x="74866" y="211493"/>
                  </a:lnTo>
                  <a:lnTo>
                    <a:pt x="75006" y="211429"/>
                  </a:lnTo>
                  <a:close/>
                </a:path>
                <a:path w="114934" h="608329">
                  <a:moveTo>
                    <a:pt x="75806" y="228638"/>
                  </a:moveTo>
                  <a:lnTo>
                    <a:pt x="72898" y="228130"/>
                  </a:lnTo>
                  <a:lnTo>
                    <a:pt x="71640" y="227850"/>
                  </a:lnTo>
                  <a:lnTo>
                    <a:pt x="72821" y="228142"/>
                  </a:lnTo>
                  <a:lnTo>
                    <a:pt x="73367" y="228346"/>
                  </a:lnTo>
                  <a:lnTo>
                    <a:pt x="73583" y="228536"/>
                  </a:lnTo>
                  <a:lnTo>
                    <a:pt x="74790" y="228714"/>
                  </a:lnTo>
                  <a:lnTo>
                    <a:pt x="75641" y="228803"/>
                  </a:lnTo>
                  <a:lnTo>
                    <a:pt x="75806" y="228638"/>
                  </a:lnTo>
                  <a:close/>
                </a:path>
                <a:path w="114934" h="608329">
                  <a:moveTo>
                    <a:pt x="76250" y="210947"/>
                  </a:moveTo>
                  <a:lnTo>
                    <a:pt x="75145" y="210718"/>
                  </a:lnTo>
                  <a:lnTo>
                    <a:pt x="75374" y="211112"/>
                  </a:lnTo>
                  <a:lnTo>
                    <a:pt x="75082" y="211353"/>
                  </a:lnTo>
                  <a:lnTo>
                    <a:pt x="76250" y="210947"/>
                  </a:lnTo>
                  <a:close/>
                </a:path>
                <a:path w="114934" h="608329">
                  <a:moveTo>
                    <a:pt x="77241" y="233616"/>
                  </a:moveTo>
                  <a:lnTo>
                    <a:pt x="73520" y="234111"/>
                  </a:lnTo>
                  <a:lnTo>
                    <a:pt x="73660" y="234518"/>
                  </a:lnTo>
                  <a:lnTo>
                    <a:pt x="77241" y="233616"/>
                  </a:lnTo>
                  <a:close/>
                </a:path>
                <a:path w="114934" h="608329">
                  <a:moveTo>
                    <a:pt x="77343" y="215900"/>
                  </a:moveTo>
                  <a:lnTo>
                    <a:pt x="77177" y="215823"/>
                  </a:lnTo>
                  <a:lnTo>
                    <a:pt x="77343" y="215900"/>
                  </a:lnTo>
                  <a:close/>
                </a:path>
                <a:path w="114934" h="608329">
                  <a:moveTo>
                    <a:pt x="78257" y="76200"/>
                  </a:moveTo>
                  <a:lnTo>
                    <a:pt x="75031" y="74930"/>
                  </a:lnTo>
                  <a:lnTo>
                    <a:pt x="77838" y="76200"/>
                  </a:lnTo>
                  <a:lnTo>
                    <a:pt x="78257" y="76200"/>
                  </a:lnTo>
                  <a:close/>
                </a:path>
                <a:path w="114934" h="608329">
                  <a:moveTo>
                    <a:pt x="78841" y="216319"/>
                  </a:moveTo>
                  <a:lnTo>
                    <a:pt x="78460" y="216255"/>
                  </a:lnTo>
                  <a:lnTo>
                    <a:pt x="78117" y="216217"/>
                  </a:lnTo>
                  <a:lnTo>
                    <a:pt x="77787" y="216204"/>
                  </a:lnTo>
                  <a:lnTo>
                    <a:pt x="78232" y="216255"/>
                  </a:lnTo>
                  <a:lnTo>
                    <a:pt x="78600" y="216306"/>
                  </a:lnTo>
                  <a:lnTo>
                    <a:pt x="78841" y="216319"/>
                  </a:lnTo>
                  <a:close/>
                </a:path>
                <a:path w="114934" h="608329">
                  <a:moveTo>
                    <a:pt x="80086" y="76923"/>
                  </a:moveTo>
                  <a:lnTo>
                    <a:pt x="79730" y="76200"/>
                  </a:lnTo>
                  <a:lnTo>
                    <a:pt x="79946" y="76200"/>
                  </a:lnTo>
                  <a:lnTo>
                    <a:pt x="78409" y="74930"/>
                  </a:lnTo>
                  <a:lnTo>
                    <a:pt x="79184" y="76200"/>
                  </a:lnTo>
                  <a:lnTo>
                    <a:pt x="78257" y="76200"/>
                  </a:lnTo>
                  <a:lnTo>
                    <a:pt x="80086" y="76923"/>
                  </a:lnTo>
                  <a:close/>
                </a:path>
                <a:path w="114934" h="608329">
                  <a:moveTo>
                    <a:pt x="80238" y="69684"/>
                  </a:moveTo>
                  <a:lnTo>
                    <a:pt x="79616" y="69392"/>
                  </a:lnTo>
                  <a:lnTo>
                    <a:pt x="79502" y="69570"/>
                  </a:lnTo>
                  <a:lnTo>
                    <a:pt x="80238" y="69684"/>
                  </a:lnTo>
                  <a:close/>
                </a:path>
                <a:path w="114934" h="608329">
                  <a:moveTo>
                    <a:pt x="80822" y="204343"/>
                  </a:moveTo>
                  <a:lnTo>
                    <a:pt x="80530" y="203809"/>
                  </a:lnTo>
                  <a:lnTo>
                    <a:pt x="79832" y="204165"/>
                  </a:lnTo>
                  <a:lnTo>
                    <a:pt x="80822" y="204343"/>
                  </a:lnTo>
                  <a:close/>
                </a:path>
                <a:path w="114934" h="608329">
                  <a:moveTo>
                    <a:pt x="81622" y="196850"/>
                  </a:moveTo>
                  <a:lnTo>
                    <a:pt x="81292" y="195961"/>
                  </a:lnTo>
                  <a:lnTo>
                    <a:pt x="80137" y="196164"/>
                  </a:lnTo>
                  <a:lnTo>
                    <a:pt x="81622" y="196850"/>
                  </a:lnTo>
                  <a:close/>
                </a:path>
                <a:path w="114934" h="608329">
                  <a:moveTo>
                    <a:pt x="82029" y="85090"/>
                  </a:moveTo>
                  <a:lnTo>
                    <a:pt x="81978" y="84861"/>
                  </a:lnTo>
                  <a:lnTo>
                    <a:pt x="79984" y="83820"/>
                  </a:lnTo>
                  <a:lnTo>
                    <a:pt x="80657" y="85090"/>
                  </a:lnTo>
                  <a:lnTo>
                    <a:pt x="82029" y="85090"/>
                  </a:lnTo>
                  <a:close/>
                </a:path>
                <a:path w="114934" h="608329">
                  <a:moveTo>
                    <a:pt x="84861" y="175526"/>
                  </a:moveTo>
                  <a:lnTo>
                    <a:pt x="84569" y="175577"/>
                  </a:lnTo>
                  <a:lnTo>
                    <a:pt x="84429" y="175742"/>
                  </a:lnTo>
                  <a:lnTo>
                    <a:pt x="84861" y="175526"/>
                  </a:lnTo>
                  <a:close/>
                </a:path>
                <a:path w="114934" h="608329">
                  <a:moveTo>
                    <a:pt x="84975" y="197091"/>
                  </a:moveTo>
                  <a:lnTo>
                    <a:pt x="84150" y="196164"/>
                  </a:lnTo>
                  <a:lnTo>
                    <a:pt x="84632" y="196837"/>
                  </a:lnTo>
                  <a:lnTo>
                    <a:pt x="84975" y="197091"/>
                  </a:lnTo>
                  <a:close/>
                </a:path>
                <a:path w="114934" h="608329">
                  <a:moveTo>
                    <a:pt x="85090" y="186956"/>
                  </a:moveTo>
                  <a:lnTo>
                    <a:pt x="84836" y="186855"/>
                  </a:lnTo>
                  <a:lnTo>
                    <a:pt x="84658" y="186982"/>
                  </a:lnTo>
                  <a:lnTo>
                    <a:pt x="84899" y="187007"/>
                  </a:lnTo>
                  <a:lnTo>
                    <a:pt x="85090" y="186956"/>
                  </a:lnTo>
                  <a:close/>
                </a:path>
                <a:path w="114934" h="608329">
                  <a:moveTo>
                    <a:pt x="87795" y="139700"/>
                  </a:moveTo>
                  <a:lnTo>
                    <a:pt x="85217" y="138430"/>
                  </a:lnTo>
                  <a:lnTo>
                    <a:pt x="86004" y="139700"/>
                  </a:lnTo>
                  <a:lnTo>
                    <a:pt x="87795" y="139700"/>
                  </a:lnTo>
                  <a:close/>
                </a:path>
                <a:path w="114934" h="608329">
                  <a:moveTo>
                    <a:pt x="87807" y="157962"/>
                  </a:moveTo>
                  <a:lnTo>
                    <a:pt x="87566" y="157937"/>
                  </a:lnTo>
                  <a:lnTo>
                    <a:pt x="87325" y="158064"/>
                  </a:lnTo>
                  <a:lnTo>
                    <a:pt x="87807" y="157962"/>
                  </a:lnTo>
                  <a:close/>
                </a:path>
                <a:path w="114934" h="608329">
                  <a:moveTo>
                    <a:pt x="87972" y="157949"/>
                  </a:moveTo>
                  <a:lnTo>
                    <a:pt x="87630" y="157683"/>
                  </a:lnTo>
                  <a:lnTo>
                    <a:pt x="87261" y="157695"/>
                  </a:lnTo>
                  <a:lnTo>
                    <a:pt x="87642" y="157835"/>
                  </a:lnTo>
                  <a:lnTo>
                    <a:pt x="87795" y="157949"/>
                  </a:lnTo>
                  <a:lnTo>
                    <a:pt x="87972" y="157949"/>
                  </a:lnTo>
                  <a:close/>
                </a:path>
                <a:path w="114934" h="608329">
                  <a:moveTo>
                    <a:pt x="88315" y="151777"/>
                  </a:moveTo>
                  <a:lnTo>
                    <a:pt x="88099" y="151777"/>
                  </a:lnTo>
                  <a:lnTo>
                    <a:pt x="87922" y="151790"/>
                  </a:lnTo>
                  <a:lnTo>
                    <a:pt x="87706" y="151803"/>
                  </a:lnTo>
                  <a:lnTo>
                    <a:pt x="87807" y="151942"/>
                  </a:lnTo>
                  <a:lnTo>
                    <a:pt x="88315" y="151777"/>
                  </a:lnTo>
                  <a:close/>
                </a:path>
                <a:path w="114934" h="608329">
                  <a:moveTo>
                    <a:pt x="89700" y="7416"/>
                  </a:moveTo>
                  <a:lnTo>
                    <a:pt x="89408" y="7327"/>
                  </a:lnTo>
                  <a:lnTo>
                    <a:pt x="89204" y="7289"/>
                  </a:lnTo>
                  <a:lnTo>
                    <a:pt x="89395" y="7378"/>
                  </a:lnTo>
                  <a:lnTo>
                    <a:pt x="89522" y="7391"/>
                  </a:lnTo>
                  <a:lnTo>
                    <a:pt x="89700" y="7416"/>
                  </a:lnTo>
                  <a:close/>
                </a:path>
                <a:path w="114934" h="608329">
                  <a:moveTo>
                    <a:pt x="89903" y="36830"/>
                  </a:moveTo>
                  <a:lnTo>
                    <a:pt x="85991" y="35560"/>
                  </a:lnTo>
                  <a:lnTo>
                    <a:pt x="85382" y="36830"/>
                  </a:lnTo>
                  <a:lnTo>
                    <a:pt x="83743" y="36830"/>
                  </a:lnTo>
                  <a:lnTo>
                    <a:pt x="87274" y="37655"/>
                  </a:lnTo>
                  <a:lnTo>
                    <a:pt x="87528" y="36830"/>
                  </a:lnTo>
                  <a:lnTo>
                    <a:pt x="89903" y="36830"/>
                  </a:lnTo>
                  <a:close/>
                </a:path>
                <a:path w="114934" h="608329">
                  <a:moveTo>
                    <a:pt x="90017" y="182880"/>
                  </a:moveTo>
                  <a:lnTo>
                    <a:pt x="89535" y="182880"/>
                  </a:lnTo>
                  <a:lnTo>
                    <a:pt x="89966" y="183489"/>
                  </a:lnTo>
                  <a:lnTo>
                    <a:pt x="90017" y="182880"/>
                  </a:lnTo>
                  <a:close/>
                </a:path>
                <a:path w="114934" h="608329">
                  <a:moveTo>
                    <a:pt x="90322" y="18567"/>
                  </a:moveTo>
                  <a:lnTo>
                    <a:pt x="87210" y="17780"/>
                  </a:lnTo>
                  <a:lnTo>
                    <a:pt x="89890" y="18783"/>
                  </a:lnTo>
                  <a:lnTo>
                    <a:pt x="90322" y="18567"/>
                  </a:lnTo>
                  <a:close/>
                </a:path>
                <a:path w="114934" h="608329">
                  <a:moveTo>
                    <a:pt x="90436" y="184150"/>
                  </a:moveTo>
                  <a:lnTo>
                    <a:pt x="89966" y="183489"/>
                  </a:lnTo>
                  <a:lnTo>
                    <a:pt x="89916" y="184150"/>
                  </a:lnTo>
                  <a:lnTo>
                    <a:pt x="90436" y="184150"/>
                  </a:lnTo>
                  <a:close/>
                </a:path>
                <a:path w="114934" h="608329">
                  <a:moveTo>
                    <a:pt x="90436" y="164769"/>
                  </a:moveTo>
                  <a:lnTo>
                    <a:pt x="89928" y="164719"/>
                  </a:lnTo>
                  <a:lnTo>
                    <a:pt x="89141" y="164719"/>
                  </a:lnTo>
                  <a:lnTo>
                    <a:pt x="89446" y="164769"/>
                  </a:lnTo>
                  <a:lnTo>
                    <a:pt x="89814" y="164782"/>
                  </a:lnTo>
                  <a:lnTo>
                    <a:pt x="90436" y="164769"/>
                  </a:lnTo>
                  <a:close/>
                </a:path>
                <a:path w="114934" h="608329">
                  <a:moveTo>
                    <a:pt x="90474" y="17780"/>
                  </a:moveTo>
                  <a:lnTo>
                    <a:pt x="89827" y="16510"/>
                  </a:lnTo>
                  <a:lnTo>
                    <a:pt x="89331" y="16510"/>
                  </a:lnTo>
                  <a:lnTo>
                    <a:pt x="89090" y="17780"/>
                  </a:lnTo>
                  <a:lnTo>
                    <a:pt x="90474" y="17780"/>
                  </a:lnTo>
                  <a:close/>
                </a:path>
                <a:path w="114934" h="608329">
                  <a:moveTo>
                    <a:pt x="91605" y="154000"/>
                  </a:moveTo>
                  <a:lnTo>
                    <a:pt x="90703" y="153314"/>
                  </a:lnTo>
                  <a:lnTo>
                    <a:pt x="87426" y="152920"/>
                  </a:lnTo>
                  <a:lnTo>
                    <a:pt x="87960" y="153339"/>
                  </a:lnTo>
                  <a:lnTo>
                    <a:pt x="91605" y="154000"/>
                  </a:lnTo>
                  <a:close/>
                </a:path>
                <a:path w="114934" h="608329">
                  <a:moveTo>
                    <a:pt x="91846" y="172720"/>
                  </a:moveTo>
                  <a:lnTo>
                    <a:pt x="90055" y="171450"/>
                  </a:lnTo>
                  <a:lnTo>
                    <a:pt x="88138" y="171450"/>
                  </a:lnTo>
                  <a:lnTo>
                    <a:pt x="85852" y="170180"/>
                  </a:lnTo>
                  <a:lnTo>
                    <a:pt x="87299" y="172720"/>
                  </a:lnTo>
                  <a:lnTo>
                    <a:pt x="91846" y="172720"/>
                  </a:lnTo>
                  <a:close/>
                </a:path>
                <a:path w="114934" h="608329">
                  <a:moveTo>
                    <a:pt x="92786" y="180340"/>
                  </a:moveTo>
                  <a:lnTo>
                    <a:pt x="88290" y="180340"/>
                  </a:lnTo>
                  <a:lnTo>
                    <a:pt x="88633" y="181610"/>
                  </a:lnTo>
                  <a:lnTo>
                    <a:pt x="89662" y="181610"/>
                  </a:lnTo>
                  <a:lnTo>
                    <a:pt x="92786" y="180340"/>
                  </a:lnTo>
                  <a:close/>
                </a:path>
                <a:path w="114934" h="608329">
                  <a:moveTo>
                    <a:pt x="93218" y="133756"/>
                  </a:moveTo>
                  <a:lnTo>
                    <a:pt x="91668" y="133172"/>
                  </a:lnTo>
                  <a:lnTo>
                    <a:pt x="91376" y="133553"/>
                  </a:lnTo>
                  <a:lnTo>
                    <a:pt x="90030" y="133769"/>
                  </a:lnTo>
                  <a:lnTo>
                    <a:pt x="90424" y="134048"/>
                  </a:lnTo>
                  <a:lnTo>
                    <a:pt x="92087" y="134112"/>
                  </a:lnTo>
                  <a:lnTo>
                    <a:pt x="93218" y="133756"/>
                  </a:lnTo>
                  <a:close/>
                </a:path>
                <a:path w="114934" h="608329">
                  <a:moveTo>
                    <a:pt x="94399" y="3810"/>
                  </a:moveTo>
                  <a:lnTo>
                    <a:pt x="90106" y="3810"/>
                  </a:lnTo>
                  <a:lnTo>
                    <a:pt x="92163" y="5080"/>
                  </a:lnTo>
                  <a:lnTo>
                    <a:pt x="94399" y="3810"/>
                  </a:lnTo>
                  <a:close/>
                </a:path>
                <a:path w="114934" h="608329">
                  <a:moveTo>
                    <a:pt x="95072" y="118351"/>
                  </a:moveTo>
                  <a:lnTo>
                    <a:pt x="94856" y="118237"/>
                  </a:lnTo>
                  <a:lnTo>
                    <a:pt x="94881" y="118364"/>
                  </a:lnTo>
                  <a:lnTo>
                    <a:pt x="95072" y="118351"/>
                  </a:lnTo>
                  <a:close/>
                </a:path>
                <a:path w="114934" h="608329">
                  <a:moveTo>
                    <a:pt x="97586" y="118084"/>
                  </a:moveTo>
                  <a:lnTo>
                    <a:pt x="95072" y="118351"/>
                  </a:lnTo>
                  <a:lnTo>
                    <a:pt x="95758" y="118694"/>
                  </a:lnTo>
                  <a:lnTo>
                    <a:pt x="97586" y="118084"/>
                  </a:lnTo>
                  <a:close/>
                </a:path>
                <a:path w="114934" h="608329">
                  <a:moveTo>
                    <a:pt x="100495" y="103759"/>
                  </a:moveTo>
                  <a:lnTo>
                    <a:pt x="99872" y="102870"/>
                  </a:lnTo>
                  <a:lnTo>
                    <a:pt x="99593" y="102870"/>
                  </a:lnTo>
                  <a:lnTo>
                    <a:pt x="100495" y="103759"/>
                  </a:lnTo>
                  <a:close/>
                </a:path>
                <a:path w="114934" h="608329">
                  <a:moveTo>
                    <a:pt x="100876" y="104140"/>
                  </a:moveTo>
                  <a:lnTo>
                    <a:pt x="100495" y="103759"/>
                  </a:lnTo>
                  <a:lnTo>
                    <a:pt x="100761" y="104140"/>
                  </a:lnTo>
                  <a:close/>
                </a:path>
                <a:path w="114934" h="608329">
                  <a:moveTo>
                    <a:pt x="105613" y="48742"/>
                  </a:moveTo>
                  <a:lnTo>
                    <a:pt x="105321" y="48907"/>
                  </a:lnTo>
                  <a:lnTo>
                    <a:pt x="105422" y="49530"/>
                  </a:lnTo>
                  <a:lnTo>
                    <a:pt x="105613" y="48742"/>
                  </a:lnTo>
                  <a:close/>
                </a:path>
                <a:path w="114934" h="608329">
                  <a:moveTo>
                    <a:pt x="105854" y="79298"/>
                  </a:moveTo>
                  <a:lnTo>
                    <a:pt x="105041" y="78447"/>
                  </a:lnTo>
                  <a:lnTo>
                    <a:pt x="104813" y="78752"/>
                  </a:lnTo>
                  <a:lnTo>
                    <a:pt x="105854" y="79298"/>
                  </a:lnTo>
                  <a:close/>
                </a:path>
                <a:path w="114934" h="608329">
                  <a:moveTo>
                    <a:pt x="106311" y="42989"/>
                  </a:moveTo>
                  <a:lnTo>
                    <a:pt x="106299" y="42862"/>
                  </a:lnTo>
                  <a:lnTo>
                    <a:pt x="106108" y="42710"/>
                  </a:lnTo>
                  <a:lnTo>
                    <a:pt x="105841" y="42672"/>
                  </a:lnTo>
                  <a:lnTo>
                    <a:pt x="105613" y="42697"/>
                  </a:lnTo>
                  <a:lnTo>
                    <a:pt x="105422" y="42722"/>
                  </a:lnTo>
                  <a:lnTo>
                    <a:pt x="105714" y="42811"/>
                  </a:lnTo>
                  <a:lnTo>
                    <a:pt x="106019" y="42900"/>
                  </a:lnTo>
                  <a:lnTo>
                    <a:pt x="106311" y="42989"/>
                  </a:lnTo>
                  <a:close/>
                </a:path>
                <a:path w="114934" h="608329">
                  <a:moveTo>
                    <a:pt x="106616" y="35788"/>
                  </a:moveTo>
                  <a:lnTo>
                    <a:pt x="106527" y="35560"/>
                  </a:lnTo>
                  <a:lnTo>
                    <a:pt x="106387" y="35560"/>
                  </a:lnTo>
                  <a:lnTo>
                    <a:pt x="106616" y="35788"/>
                  </a:lnTo>
                  <a:close/>
                </a:path>
                <a:path w="114934" h="608329">
                  <a:moveTo>
                    <a:pt x="106705" y="1587"/>
                  </a:moveTo>
                  <a:lnTo>
                    <a:pt x="104952" y="1155"/>
                  </a:lnTo>
                  <a:lnTo>
                    <a:pt x="105079" y="1308"/>
                  </a:lnTo>
                  <a:lnTo>
                    <a:pt x="105625" y="1397"/>
                  </a:lnTo>
                  <a:lnTo>
                    <a:pt x="106172" y="1498"/>
                  </a:lnTo>
                  <a:lnTo>
                    <a:pt x="106705" y="1587"/>
                  </a:lnTo>
                  <a:close/>
                </a:path>
                <a:path w="114934" h="608329">
                  <a:moveTo>
                    <a:pt x="107670" y="36830"/>
                  </a:moveTo>
                  <a:lnTo>
                    <a:pt x="106616" y="35788"/>
                  </a:lnTo>
                  <a:lnTo>
                    <a:pt x="107035" y="36830"/>
                  </a:lnTo>
                  <a:lnTo>
                    <a:pt x="107670" y="36830"/>
                  </a:lnTo>
                  <a:close/>
                </a:path>
                <a:path w="114934" h="608329">
                  <a:moveTo>
                    <a:pt x="114427" y="12700"/>
                  </a:moveTo>
                  <a:lnTo>
                    <a:pt x="109728" y="10160"/>
                  </a:lnTo>
                  <a:lnTo>
                    <a:pt x="107581" y="8890"/>
                  </a:lnTo>
                  <a:lnTo>
                    <a:pt x="108089" y="8890"/>
                  </a:lnTo>
                  <a:lnTo>
                    <a:pt x="106680" y="7620"/>
                  </a:lnTo>
                  <a:lnTo>
                    <a:pt x="109689" y="7620"/>
                  </a:lnTo>
                  <a:lnTo>
                    <a:pt x="107137" y="5080"/>
                  </a:lnTo>
                  <a:lnTo>
                    <a:pt x="108508" y="3810"/>
                  </a:lnTo>
                  <a:lnTo>
                    <a:pt x="113601" y="6350"/>
                  </a:lnTo>
                  <a:lnTo>
                    <a:pt x="114198" y="5080"/>
                  </a:lnTo>
                  <a:lnTo>
                    <a:pt x="113665" y="3810"/>
                  </a:lnTo>
                  <a:lnTo>
                    <a:pt x="109728" y="2540"/>
                  </a:lnTo>
                  <a:lnTo>
                    <a:pt x="105079" y="2540"/>
                  </a:lnTo>
                  <a:lnTo>
                    <a:pt x="100253" y="1270"/>
                  </a:lnTo>
                  <a:lnTo>
                    <a:pt x="95427" y="0"/>
                  </a:lnTo>
                  <a:lnTo>
                    <a:pt x="94615" y="292"/>
                  </a:lnTo>
                  <a:lnTo>
                    <a:pt x="94615" y="2540"/>
                  </a:lnTo>
                  <a:lnTo>
                    <a:pt x="92227" y="2540"/>
                  </a:lnTo>
                  <a:lnTo>
                    <a:pt x="92227" y="1447"/>
                  </a:lnTo>
                  <a:lnTo>
                    <a:pt x="94615" y="2540"/>
                  </a:lnTo>
                  <a:lnTo>
                    <a:pt x="94615" y="292"/>
                  </a:lnTo>
                  <a:lnTo>
                    <a:pt x="91833" y="1270"/>
                  </a:lnTo>
                  <a:lnTo>
                    <a:pt x="89941" y="1270"/>
                  </a:lnTo>
                  <a:lnTo>
                    <a:pt x="91833" y="2540"/>
                  </a:lnTo>
                  <a:lnTo>
                    <a:pt x="90474" y="2540"/>
                  </a:lnTo>
                  <a:lnTo>
                    <a:pt x="94919" y="3810"/>
                  </a:lnTo>
                  <a:lnTo>
                    <a:pt x="94399" y="3810"/>
                  </a:lnTo>
                  <a:lnTo>
                    <a:pt x="95669" y="5080"/>
                  </a:lnTo>
                  <a:lnTo>
                    <a:pt x="92303" y="5080"/>
                  </a:lnTo>
                  <a:lnTo>
                    <a:pt x="91300" y="6350"/>
                  </a:lnTo>
                  <a:lnTo>
                    <a:pt x="93814" y="7620"/>
                  </a:lnTo>
                  <a:lnTo>
                    <a:pt x="91046" y="7620"/>
                  </a:lnTo>
                  <a:lnTo>
                    <a:pt x="94246" y="8890"/>
                  </a:lnTo>
                  <a:lnTo>
                    <a:pt x="89700" y="7620"/>
                  </a:lnTo>
                  <a:lnTo>
                    <a:pt x="90766" y="8890"/>
                  </a:lnTo>
                  <a:lnTo>
                    <a:pt x="93129" y="8890"/>
                  </a:lnTo>
                  <a:lnTo>
                    <a:pt x="93243" y="10160"/>
                  </a:lnTo>
                  <a:lnTo>
                    <a:pt x="87934" y="8890"/>
                  </a:lnTo>
                  <a:lnTo>
                    <a:pt x="92646" y="11430"/>
                  </a:lnTo>
                  <a:lnTo>
                    <a:pt x="86829" y="10160"/>
                  </a:lnTo>
                  <a:lnTo>
                    <a:pt x="91630" y="11430"/>
                  </a:lnTo>
                  <a:lnTo>
                    <a:pt x="90297" y="12001"/>
                  </a:lnTo>
                  <a:lnTo>
                    <a:pt x="90297" y="13970"/>
                  </a:lnTo>
                  <a:lnTo>
                    <a:pt x="90284" y="14249"/>
                  </a:lnTo>
                  <a:lnTo>
                    <a:pt x="90030" y="13970"/>
                  </a:lnTo>
                  <a:lnTo>
                    <a:pt x="90297" y="13970"/>
                  </a:lnTo>
                  <a:lnTo>
                    <a:pt x="90297" y="12001"/>
                  </a:lnTo>
                  <a:lnTo>
                    <a:pt x="88633" y="12700"/>
                  </a:lnTo>
                  <a:lnTo>
                    <a:pt x="90182" y="14249"/>
                  </a:lnTo>
                  <a:lnTo>
                    <a:pt x="89789" y="15240"/>
                  </a:lnTo>
                  <a:lnTo>
                    <a:pt x="91173" y="15240"/>
                  </a:lnTo>
                  <a:lnTo>
                    <a:pt x="91325" y="15240"/>
                  </a:lnTo>
                  <a:lnTo>
                    <a:pt x="92100" y="16510"/>
                  </a:lnTo>
                  <a:lnTo>
                    <a:pt x="94513" y="17780"/>
                  </a:lnTo>
                  <a:lnTo>
                    <a:pt x="91871" y="17780"/>
                  </a:lnTo>
                  <a:lnTo>
                    <a:pt x="90322" y="18567"/>
                  </a:lnTo>
                  <a:lnTo>
                    <a:pt x="92252" y="19050"/>
                  </a:lnTo>
                  <a:lnTo>
                    <a:pt x="90614" y="19050"/>
                  </a:lnTo>
                  <a:lnTo>
                    <a:pt x="89890" y="18783"/>
                  </a:lnTo>
                  <a:lnTo>
                    <a:pt x="89357" y="19050"/>
                  </a:lnTo>
                  <a:lnTo>
                    <a:pt x="87985" y="19050"/>
                  </a:lnTo>
                  <a:lnTo>
                    <a:pt x="91008" y="20320"/>
                  </a:lnTo>
                  <a:lnTo>
                    <a:pt x="88379" y="20320"/>
                  </a:lnTo>
                  <a:lnTo>
                    <a:pt x="86233" y="19050"/>
                  </a:lnTo>
                  <a:lnTo>
                    <a:pt x="87617" y="20320"/>
                  </a:lnTo>
                  <a:lnTo>
                    <a:pt x="88011" y="20320"/>
                  </a:lnTo>
                  <a:lnTo>
                    <a:pt x="90170" y="21590"/>
                  </a:lnTo>
                  <a:lnTo>
                    <a:pt x="91059" y="22860"/>
                  </a:lnTo>
                  <a:lnTo>
                    <a:pt x="87261" y="21590"/>
                  </a:lnTo>
                  <a:lnTo>
                    <a:pt x="85255" y="21590"/>
                  </a:lnTo>
                  <a:lnTo>
                    <a:pt x="86144" y="22860"/>
                  </a:lnTo>
                  <a:lnTo>
                    <a:pt x="89573" y="22860"/>
                  </a:lnTo>
                  <a:lnTo>
                    <a:pt x="89331" y="24130"/>
                  </a:lnTo>
                  <a:lnTo>
                    <a:pt x="87680" y="24130"/>
                  </a:lnTo>
                  <a:lnTo>
                    <a:pt x="90589" y="25400"/>
                  </a:lnTo>
                  <a:lnTo>
                    <a:pt x="87477" y="25400"/>
                  </a:lnTo>
                  <a:lnTo>
                    <a:pt x="89395" y="26746"/>
                  </a:lnTo>
                  <a:lnTo>
                    <a:pt x="88061" y="26581"/>
                  </a:lnTo>
                  <a:lnTo>
                    <a:pt x="87477" y="25539"/>
                  </a:lnTo>
                  <a:lnTo>
                    <a:pt x="87490" y="26682"/>
                  </a:lnTo>
                  <a:lnTo>
                    <a:pt x="88328" y="26682"/>
                  </a:lnTo>
                  <a:lnTo>
                    <a:pt x="89242" y="26746"/>
                  </a:lnTo>
                  <a:lnTo>
                    <a:pt x="89433" y="26771"/>
                  </a:lnTo>
                  <a:lnTo>
                    <a:pt x="91135" y="27940"/>
                  </a:lnTo>
                  <a:lnTo>
                    <a:pt x="90766" y="27940"/>
                  </a:lnTo>
                  <a:lnTo>
                    <a:pt x="85229" y="27940"/>
                  </a:lnTo>
                  <a:lnTo>
                    <a:pt x="83997" y="29210"/>
                  </a:lnTo>
                  <a:lnTo>
                    <a:pt x="85128" y="29210"/>
                  </a:lnTo>
                  <a:lnTo>
                    <a:pt x="90830" y="28028"/>
                  </a:lnTo>
                  <a:lnTo>
                    <a:pt x="91528" y="28892"/>
                  </a:lnTo>
                  <a:lnTo>
                    <a:pt x="93421" y="27940"/>
                  </a:lnTo>
                  <a:lnTo>
                    <a:pt x="93560" y="27940"/>
                  </a:lnTo>
                  <a:lnTo>
                    <a:pt x="95427" y="27940"/>
                  </a:lnTo>
                  <a:lnTo>
                    <a:pt x="95427" y="29210"/>
                  </a:lnTo>
                  <a:lnTo>
                    <a:pt x="94589" y="29210"/>
                  </a:lnTo>
                  <a:lnTo>
                    <a:pt x="94589" y="30480"/>
                  </a:lnTo>
                  <a:lnTo>
                    <a:pt x="89941" y="30480"/>
                  </a:lnTo>
                  <a:lnTo>
                    <a:pt x="92189" y="29387"/>
                  </a:lnTo>
                  <a:lnTo>
                    <a:pt x="94589" y="30480"/>
                  </a:lnTo>
                  <a:lnTo>
                    <a:pt x="94589" y="29210"/>
                  </a:lnTo>
                  <a:lnTo>
                    <a:pt x="93560" y="27940"/>
                  </a:lnTo>
                  <a:lnTo>
                    <a:pt x="94310" y="29210"/>
                  </a:lnTo>
                  <a:lnTo>
                    <a:pt x="92544" y="29210"/>
                  </a:lnTo>
                  <a:lnTo>
                    <a:pt x="91782" y="29210"/>
                  </a:lnTo>
                  <a:lnTo>
                    <a:pt x="91528" y="28892"/>
                  </a:lnTo>
                  <a:lnTo>
                    <a:pt x="90906" y="29210"/>
                  </a:lnTo>
                  <a:lnTo>
                    <a:pt x="86779" y="29210"/>
                  </a:lnTo>
                  <a:lnTo>
                    <a:pt x="85534" y="30480"/>
                  </a:lnTo>
                  <a:lnTo>
                    <a:pt x="87426" y="31750"/>
                  </a:lnTo>
                  <a:lnTo>
                    <a:pt x="90347" y="31750"/>
                  </a:lnTo>
                  <a:lnTo>
                    <a:pt x="93535" y="34290"/>
                  </a:lnTo>
                  <a:lnTo>
                    <a:pt x="81267" y="31750"/>
                  </a:lnTo>
                  <a:lnTo>
                    <a:pt x="85712" y="34290"/>
                  </a:lnTo>
                  <a:lnTo>
                    <a:pt x="87985" y="34290"/>
                  </a:lnTo>
                  <a:lnTo>
                    <a:pt x="92405" y="35560"/>
                  </a:lnTo>
                  <a:lnTo>
                    <a:pt x="89903" y="36830"/>
                  </a:lnTo>
                  <a:lnTo>
                    <a:pt x="91567" y="36830"/>
                  </a:lnTo>
                  <a:lnTo>
                    <a:pt x="90779" y="37185"/>
                  </a:lnTo>
                  <a:lnTo>
                    <a:pt x="90779" y="44450"/>
                  </a:lnTo>
                  <a:lnTo>
                    <a:pt x="90131" y="45720"/>
                  </a:lnTo>
                  <a:lnTo>
                    <a:pt x="89242" y="45720"/>
                  </a:lnTo>
                  <a:lnTo>
                    <a:pt x="89395" y="44450"/>
                  </a:lnTo>
                  <a:lnTo>
                    <a:pt x="90779" y="44450"/>
                  </a:lnTo>
                  <a:lnTo>
                    <a:pt x="90779" y="37185"/>
                  </a:lnTo>
                  <a:lnTo>
                    <a:pt x="88849" y="38023"/>
                  </a:lnTo>
                  <a:lnTo>
                    <a:pt x="89166" y="38100"/>
                  </a:lnTo>
                  <a:lnTo>
                    <a:pt x="88671" y="38100"/>
                  </a:lnTo>
                  <a:lnTo>
                    <a:pt x="88849" y="38023"/>
                  </a:lnTo>
                  <a:lnTo>
                    <a:pt x="87274" y="37655"/>
                  </a:lnTo>
                  <a:lnTo>
                    <a:pt x="87147" y="38100"/>
                  </a:lnTo>
                  <a:lnTo>
                    <a:pt x="85521" y="38100"/>
                  </a:lnTo>
                  <a:lnTo>
                    <a:pt x="85852" y="39370"/>
                  </a:lnTo>
                  <a:lnTo>
                    <a:pt x="88138" y="41910"/>
                  </a:lnTo>
                  <a:lnTo>
                    <a:pt x="88531" y="43180"/>
                  </a:lnTo>
                  <a:lnTo>
                    <a:pt x="85305" y="43180"/>
                  </a:lnTo>
                  <a:lnTo>
                    <a:pt x="86741" y="44450"/>
                  </a:lnTo>
                  <a:lnTo>
                    <a:pt x="84201" y="46990"/>
                  </a:lnTo>
                  <a:lnTo>
                    <a:pt x="81813" y="48260"/>
                  </a:lnTo>
                  <a:lnTo>
                    <a:pt x="84721" y="49530"/>
                  </a:lnTo>
                  <a:lnTo>
                    <a:pt x="85801" y="50800"/>
                  </a:lnTo>
                  <a:lnTo>
                    <a:pt x="83096" y="50800"/>
                  </a:lnTo>
                  <a:lnTo>
                    <a:pt x="85458" y="52070"/>
                  </a:lnTo>
                  <a:lnTo>
                    <a:pt x="88036" y="54610"/>
                  </a:lnTo>
                  <a:lnTo>
                    <a:pt x="84556" y="55880"/>
                  </a:lnTo>
                  <a:lnTo>
                    <a:pt x="83718" y="54610"/>
                  </a:lnTo>
                  <a:lnTo>
                    <a:pt x="82308" y="55880"/>
                  </a:lnTo>
                  <a:lnTo>
                    <a:pt x="89738" y="57150"/>
                  </a:lnTo>
                  <a:lnTo>
                    <a:pt x="86741" y="58420"/>
                  </a:lnTo>
                  <a:lnTo>
                    <a:pt x="86233" y="57150"/>
                  </a:lnTo>
                  <a:lnTo>
                    <a:pt x="84543" y="59690"/>
                  </a:lnTo>
                  <a:lnTo>
                    <a:pt x="86906" y="62230"/>
                  </a:lnTo>
                  <a:lnTo>
                    <a:pt x="82054" y="63500"/>
                  </a:lnTo>
                  <a:lnTo>
                    <a:pt x="86360" y="64770"/>
                  </a:lnTo>
                  <a:lnTo>
                    <a:pt x="79730" y="66040"/>
                  </a:lnTo>
                  <a:lnTo>
                    <a:pt x="85801" y="67310"/>
                  </a:lnTo>
                  <a:lnTo>
                    <a:pt x="81534" y="67310"/>
                  </a:lnTo>
                  <a:lnTo>
                    <a:pt x="79197" y="68580"/>
                  </a:lnTo>
                  <a:lnTo>
                    <a:pt x="78841" y="68580"/>
                  </a:lnTo>
                  <a:lnTo>
                    <a:pt x="82892" y="69850"/>
                  </a:lnTo>
                  <a:lnTo>
                    <a:pt x="83413" y="71107"/>
                  </a:lnTo>
                  <a:lnTo>
                    <a:pt x="79552" y="71120"/>
                  </a:lnTo>
                  <a:lnTo>
                    <a:pt x="80289" y="72390"/>
                  </a:lnTo>
                  <a:lnTo>
                    <a:pt x="82702" y="72390"/>
                  </a:lnTo>
                  <a:lnTo>
                    <a:pt x="84010" y="73660"/>
                  </a:lnTo>
                  <a:lnTo>
                    <a:pt x="78498" y="73660"/>
                  </a:lnTo>
                  <a:lnTo>
                    <a:pt x="80848" y="76200"/>
                  </a:lnTo>
                  <a:lnTo>
                    <a:pt x="79946" y="76200"/>
                  </a:lnTo>
                  <a:lnTo>
                    <a:pt x="81483" y="77470"/>
                  </a:lnTo>
                  <a:lnTo>
                    <a:pt x="80086" y="76923"/>
                  </a:lnTo>
                  <a:lnTo>
                    <a:pt x="80365" y="77470"/>
                  </a:lnTo>
                  <a:lnTo>
                    <a:pt x="78359" y="77470"/>
                  </a:lnTo>
                  <a:lnTo>
                    <a:pt x="78155" y="78740"/>
                  </a:lnTo>
                  <a:lnTo>
                    <a:pt x="76644" y="78740"/>
                  </a:lnTo>
                  <a:lnTo>
                    <a:pt x="75831" y="80010"/>
                  </a:lnTo>
                  <a:lnTo>
                    <a:pt x="77165" y="82550"/>
                  </a:lnTo>
                  <a:lnTo>
                    <a:pt x="76835" y="83820"/>
                  </a:lnTo>
                  <a:lnTo>
                    <a:pt x="79984" y="83820"/>
                  </a:lnTo>
                  <a:lnTo>
                    <a:pt x="81749" y="83820"/>
                  </a:lnTo>
                  <a:lnTo>
                    <a:pt x="81978" y="84861"/>
                  </a:lnTo>
                  <a:lnTo>
                    <a:pt x="82423" y="85090"/>
                  </a:lnTo>
                  <a:lnTo>
                    <a:pt x="81927" y="86360"/>
                  </a:lnTo>
                  <a:lnTo>
                    <a:pt x="78524" y="85090"/>
                  </a:lnTo>
                  <a:lnTo>
                    <a:pt x="77774" y="85090"/>
                  </a:lnTo>
                  <a:lnTo>
                    <a:pt x="72136" y="86360"/>
                  </a:lnTo>
                  <a:lnTo>
                    <a:pt x="74676" y="86360"/>
                  </a:lnTo>
                  <a:lnTo>
                    <a:pt x="74358" y="88900"/>
                  </a:lnTo>
                  <a:lnTo>
                    <a:pt x="75387" y="88900"/>
                  </a:lnTo>
                  <a:lnTo>
                    <a:pt x="75323" y="91440"/>
                  </a:lnTo>
                  <a:lnTo>
                    <a:pt x="77495" y="91440"/>
                  </a:lnTo>
                  <a:lnTo>
                    <a:pt x="79781" y="92710"/>
                  </a:lnTo>
                  <a:lnTo>
                    <a:pt x="78676" y="93980"/>
                  </a:lnTo>
                  <a:lnTo>
                    <a:pt x="76200" y="93980"/>
                  </a:lnTo>
                  <a:lnTo>
                    <a:pt x="76238" y="95250"/>
                  </a:lnTo>
                  <a:lnTo>
                    <a:pt x="77533" y="96520"/>
                  </a:lnTo>
                  <a:lnTo>
                    <a:pt x="77660" y="96520"/>
                  </a:lnTo>
                  <a:lnTo>
                    <a:pt x="77698" y="97790"/>
                  </a:lnTo>
                  <a:lnTo>
                    <a:pt x="75907" y="96520"/>
                  </a:lnTo>
                  <a:lnTo>
                    <a:pt x="76085" y="99060"/>
                  </a:lnTo>
                  <a:lnTo>
                    <a:pt x="77952" y="101600"/>
                  </a:lnTo>
                  <a:lnTo>
                    <a:pt x="77698" y="101600"/>
                  </a:lnTo>
                  <a:lnTo>
                    <a:pt x="81318" y="104140"/>
                  </a:lnTo>
                  <a:lnTo>
                    <a:pt x="69164" y="105410"/>
                  </a:lnTo>
                  <a:lnTo>
                    <a:pt x="74422" y="107950"/>
                  </a:lnTo>
                  <a:lnTo>
                    <a:pt x="74155" y="107950"/>
                  </a:lnTo>
                  <a:lnTo>
                    <a:pt x="76746" y="110490"/>
                  </a:lnTo>
                  <a:lnTo>
                    <a:pt x="76149" y="110490"/>
                  </a:lnTo>
                  <a:lnTo>
                    <a:pt x="74828" y="109220"/>
                  </a:lnTo>
                  <a:lnTo>
                    <a:pt x="73101" y="109220"/>
                  </a:lnTo>
                  <a:lnTo>
                    <a:pt x="77190" y="113030"/>
                  </a:lnTo>
                  <a:lnTo>
                    <a:pt x="71958" y="113030"/>
                  </a:lnTo>
                  <a:lnTo>
                    <a:pt x="74637" y="114300"/>
                  </a:lnTo>
                  <a:lnTo>
                    <a:pt x="66624" y="114300"/>
                  </a:lnTo>
                  <a:lnTo>
                    <a:pt x="74472" y="119380"/>
                  </a:lnTo>
                  <a:lnTo>
                    <a:pt x="69227" y="120650"/>
                  </a:lnTo>
                  <a:lnTo>
                    <a:pt x="72148" y="120650"/>
                  </a:lnTo>
                  <a:lnTo>
                    <a:pt x="73774" y="125730"/>
                  </a:lnTo>
                  <a:lnTo>
                    <a:pt x="68249" y="128270"/>
                  </a:lnTo>
                  <a:lnTo>
                    <a:pt x="65976" y="132080"/>
                  </a:lnTo>
                  <a:lnTo>
                    <a:pt x="65265" y="133350"/>
                  </a:lnTo>
                  <a:lnTo>
                    <a:pt x="75374" y="134620"/>
                  </a:lnTo>
                  <a:lnTo>
                    <a:pt x="67360" y="134620"/>
                  </a:lnTo>
                  <a:lnTo>
                    <a:pt x="71018" y="137160"/>
                  </a:lnTo>
                  <a:lnTo>
                    <a:pt x="66306" y="139700"/>
                  </a:lnTo>
                  <a:lnTo>
                    <a:pt x="68326" y="142240"/>
                  </a:lnTo>
                  <a:lnTo>
                    <a:pt x="65049" y="142240"/>
                  </a:lnTo>
                  <a:lnTo>
                    <a:pt x="67144" y="144780"/>
                  </a:lnTo>
                  <a:lnTo>
                    <a:pt x="64693" y="144780"/>
                  </a:lnTo>
                  <a:lnTo>
                    <a:pt x="69189" y="146050"/>
                  </a:lnTo>
                  <a:lnTo>
                    <a:pt x="66852" y="146050"/>
                  </a:lnTo>
                  <a:lnTo>
                    <a:pt x="65125" y="147320"/>
                  </a:lnTo>
                  <a:lnTo>
                    <a:pt x="68046" y="147320"/>
                  </a:lnTo>
                  <a:lnTo>
                    <a:pt x="66522" y="148590"/>
                  </a:lnTo>
                  <a:lnTo>
                    <a:pt x="68999" y="149860"/>
                  </a:lnTo>
                  <a:lnTo>
                    <a:pt x="67183" y="151130"/>
                  </a:lnTo>
                  <a:lnTo>
                    <a:pt x="70294" y="151130"/>
                  </a:lnTo>
                  <a:lnTo>
                    <a:pt x="65354" y="152400"/>
                  </a:lnTo>
                  <a:lnTo>
                    <a:pt x="65189" y="152400"/>
                  </a:lnTo>
                  <a:lnTo>
                    <a:pt x="65798" y="153670"/>
                  </a:lnTo>
                  <a:lnTo>
                    <a:pt x="67894" y="154940"/>
                  </a:lnTo>
                  <a:lnTo>
                    <a:pt x="64427" y="154940"/>
                  </a:lnTo>
                  <a:lnTo>
                    <a:pt x="64376" y="156210"/>
                  </a:lnTo>
                  <a:lnTo>
                    <a:pt x="67551" y="156210"/>
                  </a:lnTo>
                  <a:lnTo>
                    <a:pt x="61734" y="157480"/>
                  </a:lnTo>
                  <a:lnTo>
                    <a:pt x="71615" y="160020"/>
                  </a:lnTo>
                  <a:lnTo>
                    <a:pt x="64325" y="160020"/>
                  </a:lnTo>
                  <a:lnTo>
                    <a:pt x="66484" y="162560"/>
                  </a:lnTo>
                  <a:lnTo>
                    <a:pt x="67754" y="164896"/>
                  </a:lnTo>
                  <a:lnTo>
                    <a:pt x="63614" y="163830"/>
                  </a:lnTo>
                  <a:lnTo>
                    <a:pt x="65049" y="166077"/>
                  </a:lnTo>
                  <a:lnTo>
                    <a:pt x="67957" y="165252"/>
                  </a:lnTo>
                  <a:lnTo>
                    <a:pt x="68630" y="166370"/>
                  </a:lnTo>
                  <a:lnTo>
                    <a:pt x="65227" y="166370"/>
                  </a:lnTo>
                  <a:lnTo>
                    <a:pt x="69049" y="167640"/>
                  </a:lnTo>
                  <a:lnTo>
                    <a:pt x="67640" y="168910"/>
                  </a:lnTo>
                  <a:lnTo>
                    <a:pt x="66916" y="170180"/>
                  </a:lnTo>
                  <a:lnTo>
                    <a:pt x="65659" y="168910"/>
                  </a:lnTo>
                  <a:lnTo>
                    <a:pt x="64884" y="168910"/>
                  </a:lnTo>
                  <a:lnTo>
                    <a:pt x="66509" y="170180"/>
                  </a:lnTo>
                  <a:lnTo>
                    <a:pt x="63881" y="171450"/>
                  </a:lnTo>
                  <a:lnTo>
                    <a:pt x="66154" y="173990"/>
                  </a:lnTo>
                  <a:lnTo>
                    <a:pt x="68897" y="173990"/>
                  </a:lnTo>
                  <a:lnTo>
                    <a:pt x="71399" y="176072"/>
                  </a:lnTo>
                  <a:lnTo>
                    <a:pt x="67589" y="175260"/>
                  </a:lnTo>
                  <a:lnTo>
                    <a:pt x="71793" y="177800"/>
                  </a:lnTo>
                  <a:lnTo>
                    <a:pt x="64249" y="176530"/>
                  </a:lnTo>
                  <a:lnTo>
                    <a:pt x="65100" y="177800"/>
                  </a:lnTo>
                  <a:lnTo>
                    <a:pt x="64630" y="177800"/>
                  </a:lnTo>
                  <a:lnTo>
                    <a:pt x="66090" y="178777"/>
                  </a:lnTo>
                  <a:lnTo>
                    <a:pt x="65811" y="177800"/>
                  </a:lnTo>
                  <a:lnTo>
                    <a:pt x="67424" y="177800"/>
                  </a:lnTo>
                  <a:lnTo>
                    <a:pt x="67195" y="179070"/>
                  </a:lnTo>
                  <a:lnTo>
                    <a:pt x="66535" y="179070"/>
                  </a:lnTo>
                  <a:lnTo>
                    <a:pt x="68453" y="180340"/>
                  </a:lnTo>
                  <a:lnTo>
                    <a:pt x="66065" y="180340"/>
                  </a:lnTo>
                  <a:lnTo>
                    <a:pt x="66128" y="181610"/>
                  </a:lnTo>
                  <a:lnTo>
                    <a:pt x="70967" y="184150"/>
                  </a:lnTo>
                  <a:lnTo>
                    <a:pt x="68757" y="185420"/>
                  </a:lnTo>
                  <a:lnTo>
                    <a:pt x="64389" y="184150"/>
                  </a:lnTo>
                  <a:lnTo>
                    <a:pt x="67195" y="185420"/>
                  </a:lnTo>
                  <a:lnTo>
                    <a:pt x="63334" y="184150"/>
                  </a:lnTo>
                  <a:lnTo>
                    <a:pt x="64338" y="185420"/>
                  </a:lnTo>
                  <a:lnTo>
                    <a:pt x="66268" y="185420"/>
                  </a:lnTo>
                  <a:lnTo>
                    <a:pt x="66065" y="186690"/>
                  </a:lnTo>
                  <a:lnTo>
                    <a:pt x="68770" y="187960"/>
                  </a:lnTo>
                  <a:lnTo>
                    <a:pt x="67983" y="187960"/>
                  </a:lnTo>
                  <a:lnTo>
                    <a:pt x="69850" y="189230"/>
                  </a:lnTo>
                  <a:lnTo>
                    <a:pt x="71285" y="189230"/>
                  </a:lnTo>
                  <a:lnTo>
                    <a:pt x="72885" y="189230"/>
                  </a:lnTo>
                  <a:lnTo>
                    <a:pt x="71640" y="190500"/>
                  </a:lnTo>
                  <a:lnTo>
                    <a:pt x="71285" y="189230"/>
                  </a:lnTo>
                  <a:lnTo>
                    <a:pt x="71462" y="190500"/>
                  </a:lnTo>
                  <a:lnTo>
                    <a:pt x="69113" y="190500"/>
                  </a:lnTo>
                  <a:lnTo>
                    <a:pt x="71513" y="191770"/>
                  </a:lnTo>
                  <a:lnTo>
                    <a:pt x="65366" y="191770"/>
                  </a:lnTo>
                  <a:lnTo>
                    <a:pt x="68529" y="193040"/>
                  </a:lnTo>
                  <a:lnTo>
                    <a:pt x="65963" y="193040"/>
                  </a:lnTo>
                  <a:lnTo>
                    <a:pt x="69329" y="194310"/>
                  </a:lnTo>
                  <a:lnTo>
                    <a:pt x="65747" y="194310"/>
                  </a:lnTo>
                  <a:lnTo>
                    <a:pt x="65087" y="195580"/>
                  </a:lnTo>
                  <a:lnTo>
                    <a:pt x="67424" y="195580"/>
                  </a:lnTo>
                  <a:lnTo>
                    <a:pt x="66116" y="196850"/>
                  </a:lnTo>
                  <a:lnTo>
                    <a:pt x="68668" y="198120"/>
                  </a:lnTo>
                  <a:lnTo>
                    <a:pt x="67195" y="199390"/>
                  </a:lnTo>
                  <a:lnTo>
                    <a:pt x="63487" y="199390"/>
                  </a:lnTo>
                  <a:lnTo>
                    <a:pt x="67132" y="201930"/>
                  </a:lnTo>
                  <a:lnTo>
                    <a:pt x="66535" y="203225"/>
                  </a:lnTo>
                  <a:lnTo>
                    <a:pt x="71869" y="204470"/>
                  </a:lnTo>
                  <a:lnTo>
                    <a:pt x="65938" y="204470"/>
                  </a:lnTo>
                  <a:lnTo>
                    <a:pt x="63512" y="204470"/>
                  </a:lnTo>
                  <a:lnTo>
                    <a:pt x="65951" y="205740"/>
                  </a:lnTo>
                  <a:lnTo>
                    <a:pt x="65582" y="205740"/>
                  </a:lnTo>
                  <a:lnTo>
                    <a:pt x="62966" y="204470"/>
                  </a:lnTo>
                  <a:lnTo>
                    <a:pt x="63563" y="205740"/>
                  </a:lnTo>
                  <a:lnTo>
                    <a:pt x="62484" y="205740"/>
                  </a:lnTo>
                  <a:lnTo>
                    <a:pt x="64528" y="208280"/>
                  </a:lnTo>
                  <a:lnTo>
                    <a:pt x="65963" y="209550"/>
                  </a:lnTo>
                  <a:lnTo>
                    <a:pt x="63233" y="209550"/>
                  </a:lnTo>
                  <a:lnTo>
                    <a:pt x="63576" y="210820"/>
                  </a:lnTo>
                  <a:lnTo>
                    <a:pt x="62826" y="212090"/>
                  </a:lnTo>
                  <a:lnTo>
                    <a:pt x="65989" y="212090"/>
                  </a:lnTo>
                  <a:lnTo>
                    <a:pt x="62903" y="213360"/>
                  </a:lnTo>
                  <a:lnTo>
                    <a:pt x="63766" y="215900"/>
                  </a:lnTo>
                  <a:lnTo>
                    <a:pt x="64884" y="217170"/>
                  </a:lnTo>
                  <a:lnTo>
                    <a:pt x="62598" y="218427"/>
                  </a:lnTo>
                  <a:lnTo>
                    <a:pt x="61429" y="217170"/>
                  </a:lnTo>
                  <a:lnTo>
                    <a:pt x="61404" y="218440"/>
                  </a:lnTo>
                  <a:lnTo>
                    <a:pt x="62420" y="219710"/>
                  </a:lnTo>
                  <a:lnTo>
                    <a:pt x="66700" y="219710"/>
                  </a:lnTo>
                  <a:lnTo>
                    <a:pt x="67195" y="219710"/>
                  </a:lnTo>
                  <a:lnTo>
                    <a:pt x="68211" y="220980"/>
                  </a:lnTo>
                  <a:lnTo>
                    <a:pt x="66700" y="219710"/>
                  </a:lnTo>
                  <a:lnTo>
                    <a:pt x="64312" y="220980"/>
                  </a:lnTo>
                  <a:lnTo>
                    <a:pt x="60820" y="220980"/>
                  </a:lnTo>
                  <a:lnTo>
                    <a:pt x="69989" y="222250"/>
                  </a:lnTo>
                  <a:lnTo>
                    <a:pt x="66929" y="223520"/>
                  </a:lnTo>
                  <a:lnTo>
                    <a:pt x="67843" y="223520"/>
                  </a:lnTo>
                  <a:lnTo>
                    <a:pt x="67398" y="224790"/>
                  </a:lnTo>
                  <a:lnTo>
                    <a:pt x="64604" y="223520"/>
                  </a:lnTo>
                  <a:lnTo>
                    <a:pt x="63969" y="223520"/>
                  </a:lnTo>
                  <a:lnTo>
                    <a:pt x="68935" y="226060"/>
                  </a:lnTo>
                  <a:lnTo>
                    <a:pt x="66078" y="226060"/>
                  </a:lnTo>
                  <a:lnTo>
                    <a:pt x="65354" y="224790"/>
                  </a:lnTo>
                  <a:lnTo>
                    <a:pt x="61645" y="224790"/>
                  </a:lnTo>
                  <a:lnTo>
                    <a:pt x="59982" y="226060"/>
                  </a:lnTo>
                  <a:lnTo>
                    <a:pt x="60909" y="226060"/>
                  </a:lnTo>
                  <a:lnTo>
                    <a:pt x="67970" y="228600"/>
                  </a:lnTo>
                  <a:lnTo>
                    <a:pt x="61937" y="227330"/>
                  </a:lnTo>
                  <a:lnTo>
                    <a:pt x="66471" y="229870"/>
                  </a:lnTo>
                  <a:lnTo>
                    <a:pt x="62191" y="228600"/>
                  </a:lnTo>
                  <a:lnTo>
                    <a:pt x="63919" y="229870"/>
                  </a:lnTo>
                  <a:lnTo>
                    <a:pt x="60794" y="228600"/>
                  </a:lnTo>
                  <a:lnTo>
                    <a:pt x="57975" y="228600"/>
                  </a:lnTo>
                  <a:lnTo>
                    <a:pt x="60401" y="229870"/>
                  </a:lnTo>
                  <a:lnTo>
                    <a:pt x="55841" y="229870"/>
                  </a:lnTo>
                  <a:lnTo>
                    <a:pt x="59397" y="231140"/>
                  </a:lnTo>
                  <a:lnTo>
                    <a:pt x="59740" y="231140"/>
                  </a:lnTo>
                  <a:lnTo>
                    <a:pt x="63004" y="232410"/>
                  </a:lnTo>
                  <a:lnTo>
                    <a:pt x="55143" y="233680"/>
                  </a:lnTo>
                  <a:lnTo>
                    <a:pt x="59613" y="234950"/>
                  </a:lnTo>
                  <a:lnTo>
                    <a:pt x="61328" y="237490"/>
                  </a:lnTo>
                  <a:lnTo>
                    <a:pt x="64693" y="237490"/>
                  </a:lnTo>
                  <a:lnTo>
                    <a:pt x="66179" y="240030"/>
                  </a:lnTo>
                  <a:lnTo>
                    <a:pt x="65455" y="240030"/>
                  </a:lnTo>
                  <a:lnTo>
                    <a:pt x="66471" y="240385"/>
                  </a:lnTo>
                  <a:lnTo>
                    <a:pt x="66306" y="240030"/>
                  </a:lnTo>
                  <a:lnTo>
                    <a:pt x="69837" y="240030"/>
                  </a:lnTo>
                  <a:lnTo>
                    <a:pt x="72504" y="238760"/>
                  </a:lnTo>
                  <a:lnTo>
                    <a:pt x="66916" y="237490"/>
                  </a:lnTo>
                  <a:lnTo>
                    <a:pt x="67360" y="237490"/>
                  </a:lnTo>
                  <a:lnTo>
                    <a:pt x="63855" y="234950"/>
                  </a:lnTo>
                  <a:lnTo>
                    <a:pt x="71767" y="236220"/>
                  </a:lnTo>
                  <a:lnTo>
                    <a:pt x="68630" y="234950"/>
                  </a:lnTo>
                  <a:lnTo>
                    <a:pt x="68922" y="234950"/>
                  </a:lnTo>
                  <a:lnTo>
                    <a:pt x="66954" y="233680"/>
                  </a:lnTo>
                  <a:lnTo>
                    <a:pt x="68262" y="233680"/>
                  </a:lnTo>
                  <a:lnTo>
                    <a:pt x="69951" y="233680"/>
                  </a:lnTo>
                  <a:lnTo>
                    <a:pt x="65951" y="232410"/>
                  </a:lnTo>
                  <a:lnTo>
                    <a:pt x="72961" y="232410"/>
                  </a:lnTo>
                  <a:lnTo>
                    <a:pt x="66751" y="231140"/>
                  </a:lnTo>
                  <a:lnTo>
                    <a:pt x="69037" y="230022"/>
                  </a:lnTo>
                  <a:lnTo>
                    <a:pt x="68465" y="229870"/>
                  </a:lnTo>
                  <a:lnTo>
                    <a:pt x="69342" y="229870"/>
                  </a:lnTo>
                  <a:lnTo>
                    <a:pt x="74117" y="229870"/>
                  </a:lnTo>
                  <a:lnTo>
                    <a:pt x="74422" y="230365"/>
                  </a:lnTo>
                  <a:lnTo>
                    <a:pt x="75641" y="229920"/>
                  </a:lnTo>
                  <a:lnTo>
                    <a:pt x="76263" y="230060"/>
                  </a:lnTo>
                  <a:lnTo>
                    <a:pt x="75057" y="229374"/>
                  </a:lnTo>
                  <a:lnTo>
                    <a:pt x="74218" y="229616"/>
                  </a:lnTo>
                  <a:lnTo>
                    <a:pt x="73583" y="228600"/>
                  </a:lnTo>
                  <a:lnTo>
                    <a:pt x="69824" y="228600"/>
                  </a:lnTo>
                  <a:lnTo>
                    <a:pt x="72224" y="227330"/>
                  </a:lnTo>
                  <a:lnTo>
                    <a:pt x="71145" y="226060"/>
                  </a:lnTo>
                  <a:lnTo>
                    <a:pt x="72390" y="226060"/>
                  </a:lnTo>
                  <a:lnTo>
                    <a:pt x="73520" y="224790"/>
                  </a:lnTo>
                  <a:lnTo>
                    <a:pt x="75031" y="223520"/>
                  </a:lnTo>
                  <a:lnTo>
                    <a:pt x="71894" y="223520"/>
                  </a:lnTo>
                  <a:lnTo>
                    <a:pt x="72758" y="222250"/>
                  </a:lnTo>
                  <a:lnTo>
                    <a:pt x="75095" y="222250"/>
                  </a:lnTo>
                  <a:lnTo>
                    <a:pt x="74587" y="221195"/>
                  </a:lnTo>
                  <a:lnTo>
                    <a:pt x="76923" y="222250"/>
                  </a:lnTo>
                  <a:lnTo>
                    <a:pt x="76923" y="221729"/>
                  </a:lnTo>
                  <a:lnTo>
                    <a:pt x="77127" y="221780"/>
                  </a:lnTo>
                  <a:lnTo>
                    <a:pt x="77647" y="221907"/>
                  </a:lnTo>
                  <a:lnTo>
                    <a:pt x="76923" y="221615"/>
                  </a:lnTo>
                  <a:lnTo>
                    <a:pt x="76923" y="220980"/>
                  </a:lnTo>
                  <a:lnTo>
                    <a:pt x="73875" y="219710"/>
                  </a:lnTo>
                  <a:lnTo>
                    <a:pt x="75971" y="218440"/>
                  </a:lnTo>
                  <a:lnTo>
                    <a:pt x="68453" y="218440"/>
                  </a:lnTo>
                  <a:lnTo>
                    <a:pt x="66878" y="217170"/>
                  </a:lnTo>
                  <a:lnTo>
                    <a:pt x="76619" y="217170"/>
                  </a:lnTo>
                  <a:lnTo>
                    <a:pt x="75044" y="215900"/>
                  </a:lnTo>
                  <a:lnTo>
                    <a:pt x="74828" y="215900"/>
                  </a:lnTo>
                  <a:lnTo>
                    <a:pt x="74828" y="214630"/>
                  </a:lnTo>
                  <a:lnTo>
                    <a:pt x="77177" y="215823"/>
                  </a:lnTo>
                  <a:lnTo>
                    <a:pt x="78651" y="214630"/>
                  </a:lnTo>
                  <a:lnTo>
                    <a:pt x="77939" y="214630"/>
                  </a:lnTo>
                  <a:lnTo>
                    <a:pt x="76657" y="213360"/>
                  </a:lnTo>
                  <a:lnTo>
                    <a:pt x="77901" y="212090"/>
                  </a:lnTo>
                  <a:lnTo>
                    <a:pt x="74269" y="212090"/>
                  </a:lnTo>
                  <a:lnTo>
                    <a:pt x="71424" y="209550"/>
                  </a:lnTo>
                  <a:lnTo>
                    <a:pt x="76441" y="209550"/>
                  </a:lnTo>
                  <a:lnTo>
                    <a:pt x="75387" y="207010"/>
                  </a:lnTo>
                  <a:lnTo>
                    <a:pt x="76047" y="205740"/>
                  </a:lnTo>
                  <a:lnTo>
                    <a:pt x="73952" y="204470"/>
                  </a:lnTo>
                  <a:lnTo>
                    <a:pt x="77114" y="204470"/>
                  </a:lnTo>
                  <a:lnTo>
                    <a:pt x="76466" y="203200"/>
                  </a:lnTo>
                  <a:lnTo>
                    <a:pt x="81051" y="203200"/>
                  </a:lnTo>
                  <a:lnTo>
                    <a:pt x="78422" y="201930"/>
                  </a:lnTo>
                  <a:lnTo>
                    <a:pt x="81826" y="201930"/>
                  </a:lnTo>
                  <a:lnTo>
                    <a:pt x="81114" y="200660"/>
                  </a:lnTo>
                  <a:lnTo>
                    <a:pt x="78828" y="200660"/>
                  </a:lnTo>
                  <a:lnTo>
                    <a:pt x="79425" y="199390"/>
                  </a:lnTo>
                  <a:lnTo>
                    <a:pt x="82829" y="200660"/>
                  </a:lnTo>
                  <a:lnTo>
                    <a:pt x="87312" y="199390"/>
                  </a:lnTo>
                  <a:lnTo>
                    <a:pt x="76250" y="196850"/>
                  </a:lnTo>
                  <a:lnTo>
                    <a:pt x="80137" y="196164"/>
                  </a:lnTo>
                  <a:lnTo>
                    <a:pt x="78879" y="195580"/>
                  </a:lnTo>
                  <a:lnTo>
                    <a:pt x="81153" y="195580"/>
                  </a:lnTo>
                  <a:lnTo>
                    <a:pt x="81292" y="195961"/>
                  </a:lnTo>
                  <a:lnTo>
                    <a:pt x="83477" y="195580"/>
                  </a:lnTo>
                  <a:lnTo>
                    <a:pt x="84556" y="195580"/>
                  </a:lnTo>
                  <a:lnTo>
                    <a:pt x="84620" y="194310"/>
                  </a:lnTo>
                  <a:lnTo>
                    <a:pt x="86702" y="194310"/>
                  </a:lnTo>
                  <a:lnTo>
                    <a:pt x="79756" y="193040"/>
                  </a:lnTo>
                  <a:lnTo>
                    <a:pt x="81254" y="191770"/>
                  </a:lnTo>
                  <a:lnTo>
                    <a:pt x="76708" y="191770"/>
                  </a:lnTo>
                  <a:lnTo>
                    <a:pt x="75704" y="190500"/>
                  </a:lnTo>
                  <a:lnTo>
                    <a:pt x="76288" y="189230"/>
                  </a:lnTo>
                  <a:lnTo>
                    <a:pt x="81013" y="190500"/>
                  </a:lnTo>
                  <a:lnTo>
                    <a:pt x="81165" y="190500"/>
                  </a:lnTo>
                  <a:lnTo>
                    <a:pt x="81572" y="191770"/>
                  </a:lnTo>
                  <a:lnTo>
                    <a:pt x="82207" y="191770"/>
                  </a:lnTo>
                  <a:lnTo>
                    <a:pt x="83527" y="190500"/>
                  </a:lnTo>
                  <a:lnTo>
                    <a:pt x="82880" y="190500"/>
                  </a:lnTo>
                  <a:lnTo>
                    <a:pt x="84201" y="189636"/>
                  </a:lnTo>
                  <a:lnTo>
                    <a:pt x="83591" y="190500"/>
                  </a:lnTo>
                  <a:lnTo>
                    <a:pt x="85559" y="190500"/>
                  </a:lnTo>
                  <a:lnTo>
                    <a:pt x="84607" y="189369"/>
                  </a:lnTo>
                  <a:lnTo>
                    <a:pt x="84823" y="189230"/>
                  </a:lnTo>
                  <a:lnTo>
                    <a:pt x="83197" y="187960"/>
                  </a:lnTo>
                  <a:lnTo>
                    <a:pt x="82448" y="187960"/>
                  </a:lnTo>
                  <a:lnTo>
                    <a:pt x="84226" y="186690"/>
                  </a:lnTo>
                  <a:lnTo>
                    <a:pt x="80238" y="186690"/>
                  </a:lnTo>
                  <a:lnTo>
                    <a:pt x="79870" y="185420"/>
                  </a:lnTo>
                  <a:lnTo>
                    <a:pt x="81851" y="185420"/>
                  </a:lnTo>
                  <a:lnTo>
                    <a:pt x="84302" y="186690"/>
                  </a:lnTo>
                  <a:lnTo>
                    <a:pt x="82918" y="185420"/>
                  </a:lnTo>
                  <a:lnTo>
                    <a:pt x="84289" y="184150"/>
                  </a:lnTo>
                  <a:lnTo>
                    <a:pt x="87147" y="185420"/>
                  </a:lnTo>
                  <a:lnTo>
                    <a:pt x="84950" y="184150"/>
                  </a:lnTo>
                  <a:lnTo>
                    <a:pt x="89014" y="184150"/>
                  </a:lnTo>
                  <a:lnTo>
                    <a:pt x="89535" y="182880"/>
                  </a:lnTo>
                  <a:lnTo>
                    <a:pt x="89065" y="182880"/>
                  </a:lnTo>
                  <a:lnTo>
                    <a:pt x="87515" y="181610"/>
                  </a:lnTo>
                  <a:lnTo>
                    <a:pt x="84937" y="182880"/>
                  </a:lnTo>
                  <a:lnTo>
                    <a:pt x="82842" y="181610"/>
                  </a:lnTo>
                  <a:lnTo>
                    <a:pt x="83667" y="181610"/>
                  </a:lnTo>
                  <a:lnTo>
                    <a:pt x="84162" y="181610"/>
                  </a:lnTo>
                  <a:lnTo>
                    <a:pt x="83997" y="181521"/>
                  </a:lnTo>
                  <a:lnTo>
                    <a:pt x="88290" y="180340"/>
                  </a:lnTo>
                  <a:lnTo>
                    <a:pt x="86067" y="180340"/>
                  </a:lnTo>
                  <a:lnTo>
                    <a:pt x="86360" y="179070"/>
                  </a:lnTo>
                  <a:lnTo>
                    <a:pt x="85102" y="177800"/>
                  </a:lnTo>
                  <a:lnTo>
                    <a:pt x="86664" y="177800"/>
                  </a:lnTo>
                  <a:lnTo>
                    <a:pt x="84988" y="176949"/>
                  </a:lnTo>
                  <a:lnTo>
                    <a:pt x="84988" y="180340"/>
                  </a:lnTo>
                  <a:lnTo>
                    <a:pt x="83845" y="181444"/>
                  </a:lnTo>
                  <a:lnTo>
                    <a:pt x="81711" y="180340"/>
                  </a:lnTo>
                  <a:lnTo>
                    <a:pt x="84988" y="180340"/>
                  </a:lnTo>
                  <a:lnTo>
                    <a:pt x="84988" y="176949"/>
                  </a:lnTo>
                  <a:lnTo>
                    <a:pt x="84188" y="176530"/>
                  </a:lnTo>
                  <a:lnTo>
                    <a:pt x="82588" y="176530"/>
                  </a:lnTo>
                  <a:lnTo>
                    <a:pt x="82169" y="176530"/>
                  </a:lnTo>
                  <a:lnTo>
                    <a:pt x="81699" y="175260"/>
                  </a:lnTo>
                  <a:lnTo>
                    <a:pt x="83121" y="175260"/>
                  </a:lnTo>
                  <a:lnTo>
                    <a:pt x="82588" y="176530"/>
                  </a:lnTo>
                  <a:lnTo>
                    <a:pt x="83248" y="175260"/>
                  </a:lnTo>
                  <a:lnTo>
                    <a:pt x="86829" y="175260"/>
                  </a:lnTo>
                  <a:lnTo>
                    <a:pt x="84797" y="173990"/>
                  </a:lnTo>
                  <a:lnTo>
                    <a:pt x="89154" y="173990"/>
                  </a:lnTo>
                  <a:lnTo>
                    <a:pt x="86944" y="172720"/>
                  </a:lnTo>
                  <a:lnTo>
                    <a:pt x="87299" y="172720"/>
                  </a:lnTo>
                  <a:lnTo>
                    <a:pt x="85267" y="171970"/>
                  </a:lnTo>
                  <a:lnTo>
                    <a:pt x="85267" y="172720"/>
                  </a:lnTo>
                  <a:lnTo>
                    <a:pt x="84797" y="172720"/>
                  </a:lnTo>
                  <a:lnTo>
                    <a:pt x="82880" y="171450"/>
                  </a:lnTo>
                  <a:lnTo>
                    <a:pt x="83781" y="171450"/>
                  </a:lnTo>
                  <a:lnTo>
                    <a:pt x="85267" y="172720"/>
                  </a:lnTo>
                  <a:lnTo>
                    <a:pt x="85267" y="171970"/>
                  </a:lnTo>
                  <a:lnTo>
                    <a:pt x="83896" y="171450"/>
                  </a:lnTo>
                  <a:lnTo>
                    <a:pt x="85204" y="171450"/>
                  </a:lnTo>
                  <a:lnTo>
                    <a:pt x="79476" y="170180"/>
                  </a:lnTo>
                  <a:lnTo>
                    <a:pt x="85852" y="170180"/>
                  </a:lnTo>
                  <a:lnTo>
                    <a:pt x="91122" y="170180"/>
                  </a:lnTo>
                  <a:lnTo>
                    <a:pt x="85432" y="167640"/>
                  </a:lnTo>
                  <a:lnTo>
                    <a:pt x="87236" y="166370"/>
                  </a:lnTo>
                  <a:lnTo>
                    <a:pt x="85915" y="166370"/>
                  </a:lnTo>
                  <a:lnTo>
                    <a:pt x="85013" y="165100"/>
                  </a:lnTo>
                  <a:lnTo>
                    <a:pt x="87630" y="165100"/>
                  </a:lnTo>
                  <a:lnTo>
                    <a:pt x="89484" y="163830"/>
                  </a:lnTo>
                  <a:lnTo>
                    <a:pt x="85420" y="163830"/>
                  </a:lnTo>
                  <a:lnTo>
                    <a:pt x="88226" y="162560"/>
                  </a:lnTo>
                  <a:lnTo>
                    <a:pt x="89547" y="162560"/>
                  </a:lnTo>
                  <a:lnTo>
                    <a:pt x="82651" y="160020"/>
                  </a:lnTo>
                  <a:lnTo>
                    <a:pt x="87249" y="160020"/>
                  </a:lnTo>
                  <a:lnTo>
                    <a:pt x="88709" y="161290"/>
                  </a:lnTo>
                  <a:lnTo>
                    <a:pt x="88798" y="160020"/>
                  </a:lnTo>
                  <a:lnTo>
                    <a:pt x="89128" y="160020"/>
                  </a:lnTo>
                  <a:lnTo>
                    <a:pt x="85255" y="158750"/>
                  </a:lnTo>
                  <a:lnTo>
                    <a:pt x="87249" y="158750"/>
                  </a:lnTo>
                  <a:lnTo>
                    <a:pt x="86398" y="157480"/>
                  </a:lnTo>
                  <a:lnTo>
                    <a:pt x="84505" y="157480"/>
                  </a:lnTo>
                  <a:lnTo>
                    <a:pt x="84264" y="156210"/>
                  </a:lnTo>
                  <a:lnTo>
                    <a:pt x="88519" y="156210"/>
                  </a:lnTo>
                  <a:lnTo>
                    <a:pt x="82067" y="152400"/>
                  </a:lnTo>
                  <a:lnTo>
                    <a:pt x="87718" y="152400"/>
                  </a:lnTo>
                  <a:lnTo>
                    <a:pt x="87185" y="151130"/>
                  </a:lnTo>
                  <a:lnTo>
                    <a:pt x="86702" y="149860"/>
                  </a:lnTo>
                  <a:lnTo>
                    <a:pt x="87477" y="149860"/>
                  </a:lnTo>
                  <a:lnTo>
                    <a:pt x="89560" y="148590"/>
                  </a:lnTo>
                  <a:lnTo>
                    <a:pt x="81724" y="147320"/>
                  </a:lnTo>
                  <a:lnTo>
                    <a:pt x="87045" y="147320"/>
                  </a:lnTo>
                  <a:lnTo>
                    <a:pt x="93802" y="148590"/>
                  </a:lnTo>
                  <a:lnTo>
                    <a:pt x="86385" y="146050"/>
                  </a:lnTo>
                  <a:lnTo>
                    <a:pt x="93205" y="146050"/>
                  </a:lnTo>
                  <a:lnTo>
                    <a:pt x="88531" y="143510"/>
                  </a:lnTo>
                  <a:lnTo>
                    <a:pt x="90208" y="143510"/>
                  </a:lnTo>
                  <a:lnTo>
                    <a:pt x="86906" y="142240"/>
                  </a:lnTo>
                  <a:lnTo>
                    <a:pt x="86004" y="139700"/>
                  </a:lnTo>
                  <a:lnTo>
                    <a:pt x="84924" y="139700"/>
                  </a:lnTo>
                  <a:lnTo>
                    <a:pt x="84328" y="138430"/>
                  </a:lnTo>
                  <a:lnTo>
                    <a:pt x="85217" y="138430"/>
                  </a:lnTo>
                  <a:lnTo>
                    <a:pt x="85813" y="138430"/>
                  </a:lnTo>
                  <a:lnTo>
                    <a:pt x="87185" y="137160"/>
                  </a:lnTo>
                  <a:lnTo>
                    <a:pt x="90055" y="138430"/>
                  </a:lnTo>
                  <a:lnTo>
                    <a:pt x="93827" y="139700"/>
                  </a:lnTo>
                  <a:lnTo>
                    <a:pt x="90131" y="138430"/>
                  </a:lnTo>
                  <a:lnTo>
                    <a:pt x="90843" y="137160"/>
                  </a:lnTo>
                  <a:lnTo>
                    <a:pt x="92443" y="137160"/>
                  </a:lnTo>
                  <a:lnTo>
                    <a:pt x="92138" y="135890"/>
                  </a:lnTo>
                  <a:lnTo>
                    <a:pt x="88087" y="135890"/>
                  </a:lnTo>
                  <a:lnTo>
                    <a:pt x="88620" y="134620"/>
                  </a:lnTo>
                  <a:lnTo>
                    <a:pt x="87363" y="134620"/>
                  </a:lnTo>
                  <a:lnTo>
                    <a:pt x="83477" y="133350"/>
                  </a:lnTo>
                  <a:lnTo>
                    <a:pt x="89750" y="133350"/>
                  </a:lnTo>
                  <a:lnTo>
                    <a:pt x="86880" y="132080"/>
                  </a:lnTo>
                  <a:lnTo>
                    <a:pt x="90995" y="133350"/>
                  </a:lnTo>
                  <a:lnTo>
                    <a:pt x="90106" y="132080"/>
                  </a:lnTo>
                  <a:lnTo>
                    <a:pt x="87363" y="130810"/>
                  </a:lnTo>
                  <a:lnTo>
                    <a:pt x="86753" y="129540"/>
                  </a:lnTo>
                  <a:lnTo>
                    <a:pt x="89687" y="130810"/>
                  </a:lnTo>
                  <a:lnTo>
                    <a:pt x="91059" y="132080"/>
                  </a:lnTo>
                  <a:lnTo>
                    <a:pt x="92735" y="133350"/>
                  </a:lnTo>
                  <a:lnTo>
                    <a:pt x="92735" y="130810"/>
                  </a:lnTo>
                  <a:lnTo>
                    <a:pt x="91414" y="130810"/>
                  </a:lnTo>
                  <a:lnTo>
                    <a:pt x="88315" y="129540"/>
                  </a:lnTo>
                  <a:lnTo>
                    <a:pt x="86880" y="128270"/>
                  </a:lnTo>
                  <a:lnTo>
                    <a:pt x="87109" y="128270"/>
                  </a:lnTo>
                  <a:lnTo>
                    <a:pt x="94996" y="129540"/>
                  </a:lnTo>
                  <a:lnTo>
                    <a:pt x="93179" y="128270"/>
                  </a:lnTo>
                  <a:lnTo>
                    <a:pt x="89547" y="125730"/>
                  </a:lnTo>
                  <a:lnTo>
                    <a:pt x="95821" y="125730"/>
                  </a:lnTo>
                  <a:lnTo>
                    <a:pt x="93192" y="123190"/>
                  </a:lnTo>
                  <a:lnTo>
                    <a:pt x="97663" y="121920"/>
                  </a:lnTo>
                  <a:lnTo>
                    <a:pt x="97548" y="119380"/>
                  </a:lnTo>
                  <a:lnTo>
                    <a:pt x="91122" y="118110"/>
                  </a:lnTo>
                  <a:lnTo>
                    <a:pt x="91363" y="118110"/>
                  </a:lnTo>
                  <a:lnTo>
                    <a:pt x="93357" y="117487"/>
                  </a:lnTo>
                  <a:lnTo>
                    <a:pt x="94856" y="118237"/>
                  </a:lnTo>
                  <a:lnTo>
                    <a:pt x="94589" y="117094"/>
                  </a:lnTo>
                  <a:lnTo>
                    <a:pt x="95389" y="116840"/>
                  </a:lnTo>
                  <a:lnTo>
                    <a:pt x="96697" y="116840"/>
                  </a:lnTo>
                  <a:lnTo>
                    <a:pt x="98120" y="118110"/>
                  </a:lnTo>
                  <a:lnTo>
                    <a:pt x="98793" y="116840"/>
                  </a:lnTo>
                  <a:lnTo>
                    <a:pt x="100876" y="118110"/>
                  </a:lnTo>
                  <a:lnTo>
                    <a:pt x="102679" y="116840"/>
                  </a:lnTo>
                  <a:lnTo>
                    <a:pt x="100393" y="116840"/>
                  </a:lnTo>
                  <a:lnTo>
                    <a:pt x="99504" y="115570"/>
                  </a:lnTo>
                  <a:lnTo>
                    <a:pt x="97409" y="115570"/>
                  </a:lnTo>
                  <a:lnTo>
                    <a:pt x="94297" y="114300"/>
                  </a:lnTo>
                  <a:lnTo>
                    <a:pt x="102933" y="115570"/>
                  </a:lnTo>
                  <a:lnTo>
                    <a:pt x="99847" y="113030"/>
                  </a:lnTo>
                  <a:lnTo>
                    <a:pt x="101752" y="114300"/>
                  </a:lnTo>
                  <a:lnTo>
                    <a:pt x="100723" y="113030"/>
                  </a:lnTo>
                  <a:lnTo>
                    <a:pt x="102273" y="111760"/>
                  </a:lnTo>
                  <a:lnTo>
                    <a:pt x="99796" y="110490"/>
                  </a:lnTo>
                  <a:lnTo>
                    <a:pt x="97320" y="109220"/>
                  </a:lnTo>
                  <a:lnTo>
                    <a:pt x="98082" y="109220"/>
                  </a:lnTo>
                  <a:lnTo>
                    <a:pt x="99834" y="110490"/>
                  </a:lnTo>
                  <a:lnTo>
                    <a:pt x="100241" y="110490"/>
                  </a:lnTo>
                  <a:lnTo>
                    <a:pt x="100774" y="109220"/>
                  </a:lnTo>
                  <a:lnTo>
                    <a:pt x="101307" y="107950"/>
                  </a:lnTo>
                  <a:lnTo>
                    <a:pt x="95529" y="105410"/>
                  </a:lnTo>
                  <a:lnTo>
                    <a:pt x="98894" y="104140"/>
                  </a:lnTo>
                  <a:lnTo>
                    <a:pt x="100012" y="104140"/>
                  </a:lnTo>
                  <a:lnTo>
                    <a:pt x="97612" y="102870"/>
                  </a:lnTo>
                  <a:lnTo>
                    <a:pt x="99593" y="102870"/>
                  </a:lnTo>
                  <a:lnTo>
                    <a:pt x="98323" y="101600"/>
                  </a:lnTo>
                  <a:lnTo>
                    <a:pt x="99288" y="101600"/>
                  </a:lnTo>
                  <a:lnTo>
                    <a:pt x="100965" y="102870"/>
                  </a:lnTo>
                  <a:lnTo>
                    <a:pt x="103289" y="101600"/>
                  </a:lnTo>
                  <a:lnTo>
                    <a:pt x="97205" y="99060"/>
                  </a:lnTo>
                  <a:lnTo>
                    <a:pt x="96393" y="97790"/>
                  </a:lnTo>
                  <a:lnTo>
                    <a:pt x="100939" y="97790"/>
                  </a:lnTo>
                  <a:lnTo>
                    <a:pt x="103517" y="96520"/>
                  </a:lnTo>
                  <a:lnTo>
                    <a:pt x="104152" y="96520"/>
                  </a:lnTo>
                  <a:lnTo>
                    <a:pt x="105067" y="93980"/>
                  </a:lnTo>
                  <a:lnTo>
                    <a:pt x="100977" y="91440"/>
                  </a:lnTo>
                  <a:lnTo>
                    <a:pt x="99529" y="90170"/>
                  </a:lnTo>
                  <a:lnTo>
                    <a:pt x="104660" y="88900"/>
                  </a:lnTo>
                  <a:lnTo>
                    <a:pt x="102273" y="86360"/>
                  </a:lnTo>
                  <a:lnTo>
                    <a:pt x="105371" y="83820"/>
                  </a:lnTo>
                  <a:lnTo>
                    <a:pt x="101828" y="83820"/>
                  </a:lnTo>
                  <a:lnTo>
                    <a:pt x="101434" y="82550"/>
                  </a:lnTo>
                  <a:lnTo>
                    <a:pt x="102425" y="82550"/>
                  </a:lnTo>
                  <a:lnTo>
                    <a:pt x="98475" y="81280"/>
                  </a:lnTo>
                  <a:lnTo>
                    <a:pt x="102641" y="82550"/>
                  </a:lnTo>
                  <a:lnTo>
                    <a:pt x="106692" y="82550"/>
                  </a:lnTo>
                  <a:lnTo>
                    <a:pt x="105752" y="81280"/>
                  </a:lnTo>
                  <a:lnTo>
                    <a:pt x="105981" y="81280"/>
                  </a:lnTo>
                  <a:lnTo>
                    <a:pt x="100545" y="80010"/>
                  </a:lnTo>
                  <a:lnTo>
                    <a:pt x="103822" y="78740"/>
                  </a:lnTo>
                  <a:lnTo>
                    <a:pt x="103517" y="76200"/>
                  </a:lnTo>
                  <a:lnTo>
                    <a:pt x="103035" y="74930"/>
                  </a:lnTo>
                  <a:lnTo>
                    <a:pt x="105752" y="73660"/>
                  </a:lnTo>
                  <a:lnTo>
                    <a:pt x="104470" y="73660"/>
                  </a:lnTo>
                  <a:lnTo>
                    <a:pt x="104584" y="72390"/>
                  </a:lnTo>
                  <a:lnTo>
                    <a:pt x="106210" y="72390"/>
                  </a:lnTo>
                  <a:lnTo>
                    <a:pt x="107175" y="71120"/>
                  </a:lnTo>
                  <a:lnTo>
                    <a:pt x="107645" y="71120"/>
                  </a:lnTo>
                  <a:lnTo>
                    <a:pt x="107226" y="68580"/>
                  </a:lnTo>
                  <a:lnTo>
                    <a:pt x="109258" y="69850"/>
                  </a:lnTo>
                  <a:lnTo>
                    <a:pt x="109601" y="68580"/>
                  </a:lnTo>
                  <a:lnTo>
                    <a:pt x="101015" y="67310"/>
                  </a:lnTo>
                  <a:lnTo>
                    <a:pt x="100965" y="66040"/>
                  </a:lnTo>
                  <a:lnTo>
                    <a:pt x="105384" y="67310"/>
                  </a:lnTo>
                  <a:lnTo>
                    <a:pt x="105486" y="66040"/>
                  </a:lnTo>
                  <a:lnTo>
                    <a:pt x="105575" y="64770"/>
                  </a:lnTo>
                  <a:lnTo>
                    <a:pt x="109677" y="64770"/>
                  </a:lnTo>
                  <a:lnTo>
                    <a:pt x="105968" y="62230"/>
                  </a:lnTo>
                  <a:lnTo>
                    <a:pt x="108242" y="62230"/>
                  </a:lnTo>
                  <a:lnTo>
                    <a:pt x="111417" y="59690"/>
                  </a:lnTo>
                  <a:lnTo>
                    <a:pt x="109296" y="59690"/>
                  </a:lnTo>
                  <a:lnTo>
                    <a:pt x="106032" y="58420"/>
                  </a:lnTo>
                  <a:lnTo>
                    <a:pt x="104457" y="57150"/>
                  </a:lnTo>
                  <a:lnTo>
                    <a:pt x="107315" y="57150"/>
                  </a:lnTo>
                  <a:lnTo>
                    <a:pt x="103746" y="55880"/>
                  </a:lnTo>
                  <a:lnTo>
                    <a:pt x="102755" y="55880"/>
                  </a:lnTo>
                  <a:lnTo>
                    <a:pt x="101892" y="54610"/>
                  </a:lnTo>
                  <a:lnTo>
                    <a:pt x="105079" y="54610"/>
                  </a:lnTo>
                  <a:lnTo>
                    <a:pt x="100825" y="53340"/>
                  </a:lnTo>
                  <a:lnTo>
                    <a:pt x="103644" y="53340"/>
                  </a:lnTo>
                  <a:lnTo>
                    <a:pt x="101574" y="52070"/>
                  </a:lnTo>
                  <a:lnTo>
                    <a:pt x="100507" y="50800"/>
                  </a:lnTo>
                  <a:lnTo>
                    <a:pt x="103619" y="50800"/>
                  </a:lnTo>
                  <a:lnTo>
                    <a:pt x="101561" y="49530"/>
                  </a:lnTo>
                  <a:lnTo>
                    <a:pt x="104254" y="49530"/>
                  </a:lnTo>
                  <a:lnTo>
                    <a:pt x="105321" y="48907"/>
                  </a:lnTo>
                  <a:lnTo>
                    <a:pt x="105219" y="48260"/>
                  </a:lnTo>
                  <a:lnTo>
                    <a:pt x="105676" y="48475"/>
                  </a:lnTo>
                  <a:lnTo>
                    <a:pt x="105613" y="48742"/>
                  </a:lnTo>
                  <a:lnTo>
                    <a:pt x="105892" y="48577"/>
                  </a:lnTo>
                  <a:lnTo>
                    <a:pt x="107886" y="49530"/>
                  </a:lnTo>
                  <a:lnTo>
                    <a:pt x="108483" y="48260"/>
                  </a:lnTo>
                  <a:lnTo>
                    <a:pt x="112052" y="49530"/>
                  </a:lnTo>
                  <a:lnTo>
                    <a:pt x="110159" y="48260"/>
                  </a:lnTo>
                  <a:lnTo>
                    <a:pt x="106006" y="46990"/>
                  </a:lnTo>
                  <a:lnTo>
                    <a:pt x="107403" y="45720"/>
                  </a:lnTo>
                  <a:lnTo>
                    <a:pt x="109118" y="45720"/>
                  </a:lnTo>
                  <a:lnTo>
                    <a:pt x="109194" y="44450"/>
                  </a:lnTo>
                  <a:lnTo>
                    <a:pt x="111404" y="45720"/>
                  </a:lnTo>
                  <a:lnTo>
                    <a:pt x="110540" y="44450"/>
                  </a:lnTo>
                  <a:lnTo>
                    <a:pt x="110718" y="43180"/>
                  </a:lnTo>
                  <a:lnTo>
                    <a:pt x="106311" y="43180"/>
                  </a:lnTo>
                  <a:lnTo>
                    <a:pt x="106349" y="44450"/>
                  </a:lnTo>
                  <a:lnTo>
                    <a:pt x="105968" y="44450"/>
                  </a:lnTo>
                  <a:lnTo>
                    <a:pt x="105968" y="46990"/>
                  </a:lnTo>
                  <a:lnTo>
                    <a:pt x="105752" y="48094"/>
                  </a:lnTo>
                  <a:lnTo>
                    <a:pt x="101244" y="46990"/>
                  </a:lnTo>
                  <a:lnTo>
                    <a:pt x="105968" y="46990"/>
                  </a:lnTo>
                  <a:lnTo>
                    <a:pt x="105968" y="44450"/>
                  </a:lnTo>
                  <a:lnTo>
                    <a:pt x="104902" y="44450"/>
                  </a:lnTo>
                  <a:lnTo>
                    <a:pt x="103720" y="43180"/>
                  </a:lnTo>
                  <a:lnTo>
                    <a:pt x="105422" y="43180"/>
                  </a:lnTo>
                  <a:lnTo>
                    <a:pt x="101714" y="41910"/>
                  </a:lnTo>
                  <a:lnTo>
                    <a:pt x="104978" y="41910"/>
                  </a:lnTo>
                  <a:lnTo>
                    <a:pt x="107353" y="40640"/>
                  </a:lnTo>
                  <a:lnTo>
                    <a:pt x="109880" y="41910"/>
                  </a:lnTo>
                  <a:lnTo>
                    <a:pt x="109181" y="40640"/>
                  </a:lnTo>
                  <a:lnTo>
                    <a:pt x="108483" y="39370"/>
                  </a:lnTo>
                  <a:lnTo>
                    <a:pt x="109321" y="38100"/>
                  </a:lnTo>
                  <a:lnTo>
                    <a:pt x="104000" y="36830"/>
                  </a:lnTo>
                  <a:lnTo>
                    <a:pt x="103365" y="35560"/>
                  </a:lnTo>
                  <a:lnTo>
                    <a:pt x="106387" y="35560"/>
                  </a:lnTo>
                  <a:lnTo>
                    <a:pt x="107505" y="34290"/>
                  </a:lnTo>
                  <a:lnTo>
                    <a:pt x="107137" y="34290"/>
                  </a:lnTo>
                  <a:lnTo>
                    <a:pt x="103708" y="34290"/>
                  </a:lnTo>
                  <a:lnTo>
                    <a:pt x="105600" y="33020"/>
                  </a:lnTo>
                  <a:lnTo>
                    <a:pt x="107137" y="34290"/>
                  </a:lnTo>
                  <a:lnTo>
                    <a:pt x="106743" y="33020"/>
                  </a:lnTo>
                  <a:lnTo>
                    <a:pt x="107873" y="34290"/>
                  </a:lnTo>
                  <a:lnTo>
                    <a:pt x="108597" y="33020"/>
                  </a:lnTo>
                  <a:lnTo>
                    <a:pt x="109334" y="31750"/>
                  </a:lnTo>
                  <a:lnTo>
                    <a:pt x="106832" y="30480"/>
                  </a:lnTo>
                  <a:lnTo>
                    <a:pt x="104660" y="27940"/>
                  </a:lnTo>
                  <a:lnTo>
                    <a:pt x="107124" y="26670"/>
                  </a:lnTo>
                  <a:lnTo>
                    <a:pt x="105727" y="26670"/>
                  </a:lnTo>
                  <a:lnTo>
                    <a:pt x="109715" y="24130"/>
                  </a:lnTo>
                  <a:lnTo>
                    <a:pt x="103593" y="19050"/>
                  </a:lnTo>
                  <a:lnTo>
                    <a:pt x="109601" y="16510"/>
                  </a:lnTo>
                  <a:lnTo>
                    <a:pt x="110858" y="16510"/>
                  </a:lnTo>
                  <a:lnTo>
                    <a:pt x="108432" y="15240"/>
                  </a:lnTo>
                  <a:lnTo>
                    <a:pt x="106680" y="13970"/>
                  </a:lnTo>
                  <a:lnTo>
                    <a:pt x="109829" y="15240"/>
                  </a:lnTo>
                  <a:lnTo>
                    <a:pt x="108102" y="13970"/>
                  </a:lnTo>
                  <a:lnTo>
                    <a:pt x="106387" y="12700"/>
                  </a:lnTo>
                  <a:lnTo>
                    <a:pt x="103974" y="11430"/>
                  </a:lnTo>
                  <a:lnTo>
                    <a:pt x="114427" y="127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467652" y="10211466"/>
              <a:ext cx="128905" cy="548005"/>
            </a:xfrm>
            <a:custGeom>
              <a:avLst/>
              <a:gdLst/>
              <a:ahLst/>
              <a:cxnLst/>
              <a:rect l="l" t="t" r="r" b="b"/>
              <a:pathLst>
                <a:path w="128905" h="548004">
                  <a:moveTo>
                    <a:pt x="1193" y="543928"/>
                  </a:moveTo>
                  <a:lnTo>
                    <a:pt x="876" y="543712"/>
                  </a:lnTo>
                  <a:lnTo>
                    <a:pt x="736" y="543814"/>
                  </a:lnTo>
                  <a:lnTo>
                    <a:pt x="927" y="543864"/>
                  </a:lnTo>
                  <a:lnTo>
                    <a:pt x="1092" y="543902"/>
                  </a:lnTo>
                  <a:close/>
                </a:path>
                <a:path w="128905" h="548004">
                  <a:moveTo>
                    <a:pt x="1524" y="544068"/>
                  </a:moveTo>
                  <a:lnTo>
                    <a:pt x="1193" y="543928"/>
                  </a:lnTo>
                  <a:lnTo>
                    <a:pt x="1511" y="544131"/>
                  </a:lnTo>
                  <a:close/>
                </a:path>
                <a:path w="128905" h="548004">
                  <a:moveTo>
                    <a:pt x="2006" y="541083"/>
                  </a:moveTo>
                  <a:lnTo>
                    <a:pt x="1892" y="541235"/>
                  </a:lnTo>
                  <a:lnTo>
                    <a:pt x="2006" y="541083"/>
                  </a:lnTo>
                  <a:close/>
                </a:path>
                <a:path w="128905" h="548004">
                  <a:moveTo>
                    <a:pt x="2184" y="544563"/>
                  </a:moveTo>
                  <a:lnTo>
                    <a:pt x="1524" y="544118"/>
                  </a:lnTo>
                  <a:lnTo>
                    <a:pt x="1371" y="544347"/>
                  </a:lnTo>
                  <a:lnTo>
                    <a:pt x="2184" y="544563"/>
                  </a:lnTo>
                  <a:close/>
                </a:path>
                <a:path w="128905" h="548004">
                  <a:moveTo>
                    <a:pt x="2438" y="541794"/>
                  </a:moveTo>
                  <a:lnTo>
                    <a:pt x="2298" y="541680"/>
                  </a:lnTo>
                  <a:lnTo>
                    <a:pt x="2120" y="541502"/>
                  </a:lnTo>
                  <a:lnTo>
                    <a:pt x="1930" y="541464"/>
                  </a:lnTo>
                  <a:lnTo>
                    <a:pt x="1778" y="541439"/>
                  </a:lnTo>
                  <a:lnTo>
                    <a:pt x="1587" y="541375"/>
                  </a:lnTo>
                  <a:lnTo>
                    <a:pt x="1739" y="541515"/>
                  </a:lnTo>
                  <a:lnTo>
                    <a:pt x="2032" y="541642"/>
                  </a:lnTo>
                  <a:lnTo>
                    <a:pt x="2438" y="541794"/>
                  </a:lnTo>
                  <a:close/>
                </a:path>
                <a:path w="128905" h="548004">
                  <a:moveTo>
                    <a:pt x="3086" y="544474"/>
                  </a:moveTo>
                  <a:lnTo>
                    <a:pt x="2844" y="544004"/>
                  </a:lnTo>
                  <a:lnTo>
                    <a:pt x="2311" y="544004"/>
                  </a:lnTo>
                  <a:lnTo>
                    <a:pt x="3086" y="544474"/>
                  </a:lnTo>
                  <a:close/>
                </a:path>
                <a:path w="128905" h="548004">
                  <a:moveTo>
                    <a:pt x="3213" y="541693"/>
                  </a:moveTo>
                  <a:lnTo>
                    <a:pt x="2489" y="541515"/>
                  </a:lnTo>
                  <a:lnTo>
                    <a:pt x="2133" y="541413"/>
                  </a:lnTo>
                  <a:lnTo>
                    <a:pt x="1993" y="541312"/>
                  </a:lnTo>
                  <a:lnTo>
                    <a:pt x="2057" y="541451"/>
                  </a:lnTo>
                  <a:lnTo>
                    <a:pt x="2552" y="541591"/>
                  </a:lnTo>
                  <a:lnTo>
                    <a:pt x="2946" y="541667"/>
                  </a:lnTo>
                  <a:lnTo>
                    <a:pt x="3213" y="541693"/>
                  </a:lnTo>
                  <a:close/>
                </a:path>
                <a:path w="128905" h="548004">
                  <a:moveTo>
                    <a:pt x="5346" y="547966"/>
                  </a:moveTo>
                  <a:lnTo>
                    <a:pt x="5003" y="547598"/>
                  </a:lnTo>
                  <a:lnTo>
                    <a:pt x="1625" y="546773"/>
                  </a:lnTo>
                  <a:lnTo>
                    <a:pt x="2451" y="547382"/>
                  </a:lnTo>
                  <a:lnTo>
                    <a:pt x="3327" y="547649"/>
                  </a:lnTo>
                  <a:lnTo>
                    <a:pt x="5346" y="547966"/>
                  </a:lnTo>
                  <a:close/>
                </a:path>
                <a:path w="128905" h="548004">
                  <a:moveTo>
                    <a:pt x="6248" y="529996"/>
                  </a:moveTo>
                  <a:lnTo>
                    <a:pt x="5130" y="530288"/>
                  </a:lnTo>
                  <a:lnTo>
                    <a:pt x="5753" y="530199"/>
                  </a:lnTo>
                  <a:lnTo>
                    <a:pt x="6057" y="530098"/>
                  </a:lnTo>
                  <a:lnTo>
                    <a:pt x="6248" y="529996"/>
                  </a:lnTo>
                  <a:close/>
                </a:path>
                <a:path w="128905" h="548004">
                  <a:moveTo>
                    <a:pt x="7531" y="526656"/>
                  </a:moveTo>
                  <a:lnTo>
                    <a:pt x="7277" y="526618"/>
                  </a:lnTo>
                  <a:lnTo>
                    <a:pt x="7010" y="526592"/>
                  </a:lnTo>
                  <a:lnTo>
                    <a:pt x="6769" y="526618"/>
                  </a:lnTo>
                  <a:lnTo>
                    <a:pt x="6959" y="526643"/>
                  </a:lnTo>
                  <a:lnTo>
                    <a:pt x="7239" y="526656"/>
                  </a:lnTo>
                  <a:lnTo>
                    <a:pt x="7531" y="526656"/>
                  </a:lnTo>
                  <a:close/>
                </a:path>
                <a:path w="128905" h="548004">
                  <a:moveTo>
                    <a:pt x="7670" y="542975"/>
                  </a:moveTo>
                  <a:lnTo>
                    <a:pt x="6870" y="542734"/>
                  </a:lnTo>
                  <a:lnTo>
                    <a:pt x="6400" y="544004"/>
                  </a:lnTo>
                  <a:lnTo>
                    <a:pt x="7670" y="542975"/>
                  </a:lnTo>
                  <a:close/>
                </a:path>
                <a:path w="128905" h="548004">
                  <a:moveTo>
                    <a:pt x="8445" y="473875"/>
                  </a:moveTo>
                  <a:lnTo>
                    <a:pt x="8115" y="474040"/>
                  </a:lnTo>
                  <a:lnTo>
                    <a:pt x="7924" y="474306"/>
                  </a:lnTo>
                  <a:lnTo>
                    <a:pt x="7874" y="474573"/>
                  </a:lnTo>
                  <a:lnTo>
                    <a:pt x="8445" y="473875"/>
                  </a:lnTo>
                  <a:close/>
                </a:path>
                <a:path w="128905" h="548004">
                  <a:moveTo>
                    <a:pt x="8851" y="484314"/>
                  </a:moveTo>
                  <a:lnTo>
                    <a:pt x="8661" y="484009"/>
                  </a:lnTo>
                  <a:lnTo>
                    <a:pt x="7607" y="484314"/>
                  </a:lnTo>
                  <a:lnTo>
                    <a:pt x="8851" y="484314"/>
                  </a:lnTo>
                  <a:close/>
                </a:path>
                <a:path w="128905" h="548004">
                  <a:moveTo>
                    <a:pt x="9118" y="546658"/>
                  </a:moveTo>
                  <a:lnTo>
                    <a:pt x="7531" y="546023"/>
                  </a:lnTo>
                  <a:lnTo>
                    <a:pt x="4686" y="545134"/>
                  </a:lnTo>
                  <a:lnTo>
                    <a:pt x="4038" y="545058"/>
                  </a:lnTo>
                  <a:lnTo>
                    <a:pt x="3086" y="544474"/>
                  </a:lnTo>
                  <a:lnTo>
                    <a:pt x="3327" y="544982"/>
                  </a:lnTo>
                  <a:lnTo>
                    <a:pt x="1511" y="544753"/>
                  </a:lnTo>
                  <a:lnTo>
                    <a:pt x="4737" y="545680"/>
                  </a:lnTo>
                  <a:lnTo>
                    <a:pt x="3365" y="545515"/>
                  </a:lnTo>
                  <a:lnTo>
                    <a:pt x="7188" y="546569"/>
                  </a:lnTo>
                  <a:lnTo>
                    <a:pt x="7531" y="546925"/>
                  </a:lnTo>
                  <a:lnTo>
                    <a:pt x="6007" y="546862"/>
                  </a:lnTo>
                  <a:lnTo>
                    <a:pt x="4762" y="546595"/>
                  </a:lnTo>
                  <a:lnTo>
                    <a:pt x="5626" y="546849"/>
                  </a:lnTo>
                  <a:lnTo>
                    <a:pt x="3924" y="546874"/>
                  </a:lnTo>
                  <a:lnTo>
                    <a:pt x="6045" y="547433"/>
                  </a:lnTo>
                  <a:lnTo>
                    <a:pt x="8750" y="547560"/>
                  </a:lnTo>
                  <a:lnTo>
                    <a:pt x="8940" y="547103"/>
                  </a:lnTo>
                  <a:lnTo>
                    <a:pt x="6858" y="546227"/>
                  </a:lnTo>
                  <a:lnTo>
                    <a:pt x="7620" y="546265"/>
                  </a:lnTo>
                  <a:lnTo>
                    <a:pt x="8496" y="546519"/>
                  </a:lnTo>
                  <a:lnTo>
                    <a:pt x="9118" y="546658"/>
                  </a:lnTo>
                  <a:close/>
                </a:path>
                <a:path w="128905" h="548004">
                  <a:moveTo>
                    <a:pt x="9131" y="468134"/>
                  </a:moveTo>
                  <a:lnTo>
                    <a:pt x="8978" y="467804"/>
                  </a:lnTo>
                  <a:lnTo>
                    <a:pt x="7950" y="467804"/>
                  </a:lnTo>
                  <a:lnTo>
                    <a:pt x="9131" y="468134"/>
                  </a:lnTo>
                  <a:close/>
                </a:path>
                <a:path w="128905" h="548004">
                  <a:moveTo>
                    <a:pt x="9385" y="486854"/>
                  </a:moveTo>
                  <a:lnTo>
                    <a:pt x="8547" y="485584"/>
                  </a:lnTo>
                  <a:lnTo>
                    <a:pt x="9321" y="486854"/>
                  </a:lnTo>
                  <a:close/>
                </a:path>
                <a:path w="128905" h="548004">
                  <a:moveTo>
                    <a:pt x="9410" y="542734"/>
                  </a:moveTo>
                  <a:lnTo>
                    <a:pt x="7467" y="541464"/>
                  </a:lnTo>
                  <a:lnTo>
                    <a:pt x="6083" y="541464"/>
                  </a:lnTo>
                  <a:lnTo>
                    <a:pt x="7150" y="542734"/>
                  </a:lnTo>
                  <a:lnTo>
                    <a:pt x="7670" y="542734"/>
                  </a:lnTo>
                  <a:lnTo>
                    <a:pt x="7886" y="542810"/>
                  </a:lnTo>
                  <a:lnTo>
                    <a:pt x="9410" y="542734"/>
                  </a:lnTo>
                  <a:close/>
                </a:path>
                <a:path w="128905" h="548004">
                  <a:moveTo>
                    <a:pt x="9499" y="493204"/>
                  </a:moveTo>
                  <a:lnTo>
                    <a:pt x="7950" y="491934"/>
                  </a:lnTo>
                  <a:lnTo>
                    <a:pt x="8928" y="493204"/>
                  </a:lnTo>
                  <a:lnTo>
                    <a:pt x="9499" y="493204"/>
                  </a:lnTo>
                  <a:close/>
                </a:path>
                <a:path w="128905" h="548004">
                  <a:moveTo>
                    <a:pt x="10134" y="469074"/>
                  </a:moveTo>
                  <a:lnTo>
                    <a:pt x="9334" y="468198"/>
                  </a:lnTo>
                  <a:lnTo>
                    <a:pt x="9131" y="468134"/>
                  </a:lnTo>
                  <a:lnTo>
                    <a:pt x="9537" y="469074"/>
                  </a:lnTo>
                  <a:lnTo>
                    <a:pt x="10134" y="469074"/>
                  </a:lnTo>
                  <a:close/>
                </a:path>
                <a:path w="128905" h="548004">
                  <a:moveTo>
                    <a:pt x="10185" y="492658"/>
                  </a:moveTo>
                  <a:lnTo>
                    <a:pt x="9385" y="491934"/>
                  </a:lnTo>
                  <a:lnTo>
                    <a:pt x="8051" y="491934"/>
                  </a:lnTo>
                  <a:lnTo>
                    <a:pt x="10185" y="492658"/>
                  </a:lnTo>
                  <a:close/>
                </a:path>
                <a:path w="128905" h="548004">
                  <a:moveTo>
                    <a:pt x="10375" y="494474"/>
                  </a:moveTo>
                  <a:lnTo>
                    <a:pt x="8458" y="493204"/>
                  </a:lnTo>
                  <a:lnTo>
                    <a:pt x="9639" y="494474"/>
                  </a:lnTo>
                  <a:lnTo>
                    <a:pt x="10375" y="494474"/>
                  </a:lnTo>
                  <a:close/>
                </a:path>
                <a:path w="128905" h="548004">
                  <a:moveTo>
                    <a:pt x="10515" y="471424"/>
                  </a:moveTo>
                  <a:lnTo>
                    <a:pt x="10299" y="471335"/>
                  </a:lnTo>
                  <a:lnTo>
                    <a:pt x="10121" y="471258"/>
                  </a:lnTo>
                  <a:lnTo>
                    <a:pt x="9791" y="471182"/>
                  </a:lnTo>
                  <a:lnTo>
                    <a:pt x="8432" y="471487"/>
                  </a:lnTo>
                  <a:lnTo>
                    <a:pt x="9486" y="471538"/>
                  </a:lnTo>
                  <a:lnTo>
                    <a:pt x="10096" y="471500"/>
                  </a:lnTo>
                  <a:lnTo>
                    <a:pt x="10515" y="471424"/>
                  </a:lnTo>
                  <a:close/>
                </a:path>
                <a:path w="128905" h="548004">
                  <a:moveTo>
                    <a:pt x="11099" y="544004"/>
                  </a:moveTo>
                  <a:lnTo>
                    <a:pt x="7886" y="542810"/>
                  </a:lnTo>
                  <a:lnTo>
                    <a:pt x="7670" y="542975"/>
                  </a:lnTo>
                  <a:lnTo>
                    <a:pt x="11099" y="544004"/>
                  </a:lnTo>
                  <a:close/>
                </a:path>
                <a:path w="128905" h="548004">
                  <a:moveTo>
                    <a:pt x="11391" y="502094"/>
                  </a:moveTo>
                  <a:lnTo>
                    <a:pt x="9893" y="500824"/>
                  </a:lnTo>
                  <a:lnTo>
                    <a:pt x="10414" y="502094"/>
                  </a:lnTo>
                  <a:lnTo>
                    <a:pt x="11391" y="502094"/>
                  </a:lnTo>
                  <a:close/>
                </a:path>
                <a:path w="128905" h="548004">
                  <a:moveTo>
                    <a:pt x="12776" y="507174"/>
                  </a:moveTo>
                  <a:lnTo>
                    <a:pt x="12141" y="506857"/>
                  </a:lnTo>
                  <a:lnTo>
                    <a:pt x="12636" y="507174"/>
                  </a:lnTo>
                  <a:lnTo>
                    <a:pt x="12776" y="507174"/>
                  </a:lnTo>
                  <a:close/>
                </a:path>
                <a:path w="128905" h="548004">
                  <a:moveTo>
                    <a:pt x="13030" y="545274"/>
                  </a:moveTo>
                  <a:lnTo>
                    <a:pt x="6400" y="544004"/>
                  </a:lnTo>
                  <a:lnTo>
                    <a:pt x="3530" y="542734"/>
                  </a:lnTo>
                  <a:lnTo>
                    <a:pt x="3276" y="542734"/>
                  </a:lnTo>
                  <a:lnTo>
                    <a:pt x="5054" y="544004"/>
                  </a:lnTo>
                  <a:lnTo>
                    <a:pt x="5486" y="544004"/>
                  </a:lnTo>
                  <a:lnTo>
                    <a:pt x="6502" y="545274"/>
                  </a:lnTo>
                  <a:lnTo>
                    <a:pt x="13030" y="545274"/>
                  </a:lnTo>
                  <a:close/>
                </a:path>
                <a:path w="128905" h="548004">
                  <a:moveTo>
                    <a:pt x="13144" y="503237"/>
                  </a:moveTo>
                  <a:lnTo>
                    <a:pt x="12649" y="503021"/>
                  </a:lnTo>
                  <a:lnTo>
                    <a:pt x="12153" y="502780"/>
                  </a:lnTo>
                  <a:lnTo>
                    <a:pt x="11849" y="502589"/>
                  </a:lnTo>
                  <a:lnTo>
                    <a:pt x="11595" y="502767"/>
                  </a:lnTo>
                  <a:lnTo>
                    <a:pt x="11506" y="502932"/>
                  </a:lnTo>
                  <a:lnTo>
                    <a:pt x="13144" y="503237"/>
                  </a:lnTo>
                  <a:close/>
                </a:path>
                <a:path w="128905" h="548004">
                  <a:moveTo>
                    <a:pt x="14744" y="537654"/>
                  </a:moveTo>
                  <a:lnTo>
                    <a:pt x="13716" y="537324"/>
                  </a:lnTo>
                  <a:lnTo>
                    <a:pt x="13817" y="537654"/>
                  </a:lnTo>
                  <a:lnTo>
                    <a:pt x="14744" y="537654"/>
                  </a:lnTo>
                  <a:close/>
                </a:path>
                <a:path w="128905" h="548004">
                  <a:moveTo>
                    <a:pt x="15113" y="538924"/>
                  </a:moveTo>
                  <a:lnTo>
                    <a:pt x="13055" y="537654"/>
                  </a:lnTo>
                  <a:lnTo>
                    <a:pt x="13741" y="538924"/>
                  </a:lnTo>
                  <a:lnTo>
                    <a:pt x="15113" y="538924"/>
                  </a:lnTo>
                  <a:close/>
                </a:path>
                <a:path w="128905" h="548004">
                  <a:moveTo>
                    <a:pt x="19443" y="520331"/>
                  </a:moveTo>
                  <a:lnTo>
                    <a:pt x="19011" y="520433"/>
                  </a:lnTo>
                  <a:lnTo>
                    <a:pt x="19240" y="520420"/>
                  </a:lnTo>
                  <a:lnTo>
                    <a:pt x="19380" y="520382"/>
                  </a:lnTo>
                  <a:close/>
                </a:path>
                <a:path w="128905" h="548004">
                  <a:moveTo>
                    <a:pt x="20472" y="534009"/>
                  </a:moveTo>
                  <a:lnTo>
                    <a:pt x="17576" y="533425"/>
                  </a:lnTo>
                  <a:lnTo>
                    <a:pt x="16319" y="533146"/>
                  </a:lnTo>
                  <a:lnTo>
                    <a:pt x="17487" y="533450"/>
                  </a:lnTo>
                  <a:lnTo>
                    <a:pt x="18046" y="533641"/>
                  </a:lnTo>
                  <a:lnTo>
                    <a:pt x="18262" y="533793"/>
                  </a:lnTo>
                  <a:lnTo>
                    <a:pt x="18796" y="533908"/>
                  </a:lnTo>
                  <a:lnTo>
                    <a:pt x="20307" y="534123"/>
                  </a:lnTo>
                  <a:lnTo>
                    <a:pt x="20472" y="534009"/>
                  </a:lnTo>
                  <a:close/>
                </a:path>
                <a:path w="128905" h="548004">
                  <a:moveTo>
                    <a:pt x="20599" y="520077"/>
                  </a:moveTo>
                  <a:lnTo>
                    <a:pt x="19494" y="519836"/>
                  </a:lnTo>
                  <a:lnTo>
                    <a:pt x="19723" y="520153"/>
                  </a:lnTo>
                  <a:lnTo>
                    <a:pt x="19443" y="520331"/>
                  </a:lnTo>
                  <a:lnTo>
                    <a:pt x="20599" y="520077"/>
                  </a:lnTo>
                  <a:close/>
                </a:path>
                <a:path w="128905" h="548004">
                  <a:moveTo>
                    <a:pt x="20828" y="528764"/>
                  </a:moveTo>
                  <a:lnTo>
                    <a:pt x="19786" y="528764"/>
                  </a:lnTo>
                  <a:lnTo>
                    <a:pt x="20739" y="530034"/>
                  </a:lnTo>
                  <a:lnTo>
                    <a:pt x="20828" y="528764"/>
                  </a:lnTo>
                  <a:close/>
                </a:path>
                <a:path w="128905" h="548004">
                  <a:moveTo>
                    <a:pt x="21247" y="413562"/>
                  </a:moveTo>
                  <a:lnTo>
                    <a:pt x="21132" y="413194"/>
                  </a:lnTo>
                  <a:lnTo>
                    <a:pt x="20358" y="413194"/>
                  </a:lnTo>
                  <a:lnTo>
                    <a:pt x="21247" y="413562"/>
                  </a:lnTo>
                  <a:close/>
                </a:path>
                <a:path w="128905" h="548004">
                  <a:moveTo>
                    <a:pt x="22085" y="408851"/>
                  </a:moveTo>
                  <a:lnTo>
                    <a:pt x="21475" y="408597"/>
                  </a:lnTo>
                  <a:lnTo>
                    <a:pt x="22085" y="408851"/>
                  </a:lnTo>
                  <a:close/>
                </a:path>
                <a:path w="128905" h="548004">
                  <a:moveTo>
                    <a:pt x="22479" y="410603"/>
                  </a:moveTo>
                  <a:lnTo>
                    <a:pt x="22174" y="410362"/>
                  </a:lnTo>
                  <a:lnTo>
                    <a:pt x="22161" y="410489"/>
                  </a:lnTo>
                  <a:lnTo>
                    <a:pt x="22479" y="410603"/>
                  </a:lnTo>
                  <a:close/>
                </a:path>
                <a:path w="128905" h="548004">
                  <a:moveTo>
                    <a:pt x="22656" y="414312"/>
                  </a:moveTo>
                  <a:lnTo>
                    <a:pt x="22402" y="414032"/>
                  </a:lnTo>
                  <a:lnTo>
                    <a:pt x="21247" y="413562"/>
                  </a:lnTo>
                  <a:lnTo>
                    <a:pt x="21399" y="414058"/>
                  </a:lnTo>
                  <a:lnTo>
                    <a:pt x="22656" y="414312"/>
                  </a:lnTo>
                  <a:close/>
                </a:path>
                <a:path w="128905" h="548004">
                  <a:moveTo>
                    <a:pt x="23266" y="524446"/>
                  </a:moveTo>
                  <a:lnTo>
                    <a:pt x="22898" y="524395"/>
                  </a:lnTo>
                  <a:lnTo>
                    <a:pt x="22313" y="524319"/>
                  </a:lnTo>
                  <a:lnTo>
                    <a:pt x="22872" y="523684"/>
                  </a:lnTo>
                  <a:lnTo>
                    <a:pt x="23050" y="523684"/>
                  </a:lnTo>
                  <a:lnTo>
                    <a:pt x="20002" y="522414"/>
                  </a:lnTo>
                  <a:lnTo>
                    <a:pt x="21043" y="522414"/>
                  </a:lnTo>
                  <a:lnTo>
                    <a:pt x="22250" y="521144"/>
                  </a:lnTo>
                  <a:lnTo>
                    <a:pt x="18580" y="521144"/>
                  </a:lnTo>
                  <a:lnTo>
                    <a:pt x="15786" y="519874"/>
                  </a:lnTo>
                  <a:lnTo>
                    <a:pt x="20764" y="518604"/>
                  </a:lnTo>
                  <a:lnTo>
                    <a:pt x="19685" y="517334"/>
                  </a:lnTo>
                  <a:lnTo>
                    <a:pt x="20294" y="516064"/>
                  </a:lnTo>
                  <a:lnTo>
                    <a:pt x="15252" y="516064"/>
                  </a:lnTo>
                  <a:lnTo>
                    <a:pt x="15252" y="524954"/>
                  </a:lnTo>
                  <a:lnTo>
                    <a:pt x="12966" y="524954"/>
                  </a:lnTo>
                  <a:lnTo>
                    <a:pt x="11379" y="523684"/>
                  </a:lnTo>
                  <a:lnTo>
                    <a:pt x="15252" y="524954"/>
                  </a:lnTo>
                  <a:lnTo>
                    <a:pt x="15252" y="516064"/>
                  </a:lnTo>
                  <a:lnTo>
                    <a:pt x="10274" y="516064"/>
                  </a:lnTo>
                  <a:lnTo>
                    <a:pt x="6845" y="516064"/>
                  </a:lnTo>
                  <a:lnTo>
                    <a:pt x="8890" y="517334"/>
                  </a:lnTo>
                  <a:lnTo>
                    <a:pt x="10350" y="518604"/>
                  </a:lnTo>
                  <a:lnTo>
                    <a:pt x="7632" y="518604"/>
                  </a:lnTo>
                  <a:lnTo>
                    <a:pt x="8013" y="519874"/>
                  </a:lnTo>
                  <a:lnTo>
                    <a:pt x="8623" y="519874"/>
                  </a:lnTo>
                  <a:lnTo>
                    <a:pt x="8343" y="521144"/>
                  </a:lnTo>
                  <a:lnTo>
                    <a:pt x="7378" y="521144"/>
                  </a:lnTo>
                  <a:lnTo>
                    <a:pt x="8267" y="523697"/>
                  </a:lnTo>
                  <a:lnTo>
                    <a:pt x="9410" y="524954"/>
                  </a:lnTo>
                  <a:lnTo>
                    <a:pt x="5969" y="524954"/>
                  </a:lnTo>
                  <a:lnTo>
                    <a:pt x="6997" y="526224"/>
                  </a:lnTo>
                  <a:lnTo>
                    <a:pt x="10388" y="526224"/>
                  </a:lnTo>
                  <a:lnTo>
                    <a:pt x="11760" y="527494"/>
                  </a:lnTo>
                  <a:lnTo>
                    <a:pt x="5435" y="527494"/>
                  </a:lnTo>
                  <a:lnTo>
                    <a:pt x="14566" y="528764"/>
                  </a:lnTo>
                  <a:lnTo>
                    <a:pt x="13576" y="528764"/>
                  </a:lnTo>
                  <a:lnTo>
                    <a:pt x="13576" y="531304"/>
                  </a:lnTo>
                  <a:lnTo>
                    <a:pt x="10020" y="531304"/>
                  </a:lnTo>
                  <a:lnTo>
                    <a:pt x="10058" y="530402"/>
                  </a:lnTo>
                  <a:lnTo>
                    <a:pt x="13576" y="531304"/>
                  </a:lnTo>
                  <a:lnTo>
                    <a:pt x="13576" y="528764"/>
                  </a:lnTo>
                  <a:lnTo>
                    <a:pt x="10871" y="528764"/>
                  </a:lnTo>
                  <a:lnTo>
                    <a:pt x="12458" y="530034"/>
                  </a:lnTo>
                  <a:lnTo>
                    <a:pt x="10820" y="530034"/>
                  </a:lnTo>
                  <a:lnTo>
                    <a:pt x="8559" y="528764"/>
                  </a:lnTo>
                  <a:lnTo>
                    <a:pt x="8610" y="530034"/>
                  </a:lnTo>
                  <a:lnTo>
                    <a:pt x="6324" y="530034"/>
                  </a:lnTo>
                  <a:lnTo>
                    <a:pt x="4686" y="531304"/>
                  </a:lnTo>
                  <a:lnTo>
                    <a:pt x="5613" y="531304"/>
                  </a:lnTo>
                  <a:lnTo>
                    <a:pt x="12661" y="532574"/>
                  </a:lnTo>
                  <a:lnTo>
                    <a:pt x="6921" y="532574"/>
                  </a:lnTo>
                  <a:lnTo>
                    <a:pt x="6667" y="532574"/>
                  </a:lnTo>
                  <a:lnTo>
                    <a:pt x="7747" y="533171"/>
                  </a:lnTo>
                  <a:lnTo>
                    <a:pt x="8661" y="533844"/>
                  </a:lnTo>
                  <a:lnTo>
                    <a:pt x="622" y="533844"/>
                  </a:lnTo>
                  <a:lnTo>
                    <a:pt x="4191" y="535114"/>
                  </a:lnTo>
                  <a:lnTo>
                    <a:pt x="4533" y="535114"/>
                  </a:lnTo>
                  <a:lnTo>
                    <a:pt x="7810" y="536384"/>
                  </a:lnTo>
                  <a:lnTo>
                    <a:pt x="0" y="536384"/>
                  </a:lnTo>
                  <a:lnTo>
                    <a:pt x="4483" y="538924"/>
                  </a:lnTo>
                  <a:lnTo>
                    <a:pt x="6223" y="540194"/>
                  </a:lnTo>
                  <a:lnTo>
                    <a:pt x="9563" y="541464"/>
                  </a:lnTo>
                  <a:lnTo>
                    <a:pt x="11074" y="542734"/>
                  </a:lnTo>
                  <a:lnTo>
                    <a:pt x="11239" y="542734"/>
                  </a:lnTo>
                  <a:lnTo>
                    <a:pt x="11811" y="544004"/>
                  </a:lnTo>
                  <a:lnTo>
                    <a:pt x="14020" y="542734"/>
                  </a:lnTo>
                  <a:lnTo>
                    <a:pt x="17373" y="542734"/>
                  </a:lnTo>
                  <a:lnTo>
                    <a:pt x="11785" y="540194"/>
                  </a:lnTo>
                  <a:lnTo>
                    <a:pt x="15100" y="541464"/>
                  </a:lnTo>
                  <a:lnTo>
                    <a:pt x="15354" y="541464"/>
                  </a:lnTo>
                  <a:lnTo>
                    <a:pt x="14122" y="540194"/>
                  </a:lnTo>
                  <a:lnTo>
                    <a:pt x="12217" y="540194"/>
                  </a:lnTo>
                  <a:lnTo>
                    <a:pt x="8699" y="538924"/>
                  </a:lnTo>
                  <a:lnTo>
                    <a:pt x="16573" y="540194"/>
                  </a:lnTo>
                  <a:lnTo>
                    <a:pt x="13449" y="538924"/>
                  </a:lnTo>
                  <a:lnTo>
                    <a:pt x="13741" y="538924"/>
                  </a:lnTo>
                  <a:lnTo>
                    <a:pt x="11760" y="537654"/>
                  </a:lnTo>
                  <a:lnTo>
                    <a:pt x="13055" y="537654"/>
                  </a:lnTo>
                  <a:lnTo>
                    <a:pt x="13817" y="537654"/>
                  </a:lnTo>
                  <a:lnTo>
                    <a:pt x="13233" y="537171"/>
                  </a:lnTo>
                  <a:lnTo>
                    <a:pt x="10731" y="536384"/>
                  </a:lnTo>
                  <a:lnTo>
                    <a:pt x="12268" y="536384"/>
                  </a:lnTo>
                  <a:lnTo>
                    <a:pt x="13233" y="537171"/>
                  </a:lnTo>
                  <a:lnTo>
                    <a:pt x="13716" y="537324"/>
                  </a:lnTo>
                  <a:lnTo>
                    <a:pt x="13423" y="536384"/>
                  </a:lnTo>
                  <a:lnTo>
                    <a:pt x="16814" y="536384"/>
                  </a:lnTo>
                  <a:lnTo>
                    <a:pt x="17691" y="536384"/>
                  </a:lnTo>
                  <a:lnTo>
                    <a:pt x="17843" y="536384"/>
                  </a:lnTo>
                  <a:lnTo>
                    <a:pt x="15341" y="535698"/>
                  </a:lnTo>
                  <a:lnTo>
                    <a:pt x="16116" y="536054"/>
                  </a:lnTo>
                  <a:lnTo>
                    <a:pt x="11493" y="535114"/>
                  </a:lnTo>
                  <a:lnTo>
                    <a:pt x="13195" y="535114"/>
                  </a:lnTo>
                  <a:lnTo>
                    <a:pt x="15341" y="535698"/>
                  </a:lnTo>
                  <a:lnTo>
                    <a:pt x="14071" y="535114"/>
                  </a:lnTo>
                  <a:lnTo>
                    <a:pt x="19062" y="535114"/>
                  </a:lnTo>
                  <a:lnTo>
                    <a:pt x="18262" y="533844"/>
                  </a:lnTo>
                  <a:lnTo>
                    <a:pt x="14516" y="533844"/>
                  </a:lnTo>
                  <a:lnTo>
                    <a:pt x="16891" y="532574"/>
                  </a:lnTo>
                  <a:lnTo>
                    <a:pt x="17018" y="532574"/>
                  </a:lnTo>
                  <a:lnTo>
                    <a:pt x="18110" y="531304"/>
                  </a:lnTo>
                  <a:lnTo>
                    <a:pt x="19596" y="530034"/>
                  </a:lnTo>
                  <a:lnTo>
                    <a:pt x="16484" y="530034"/>
                  </a:lnTo>
                  <a:lnTo>
                    <a:pt x="17322" y="528764"/>
                  </a:lnTo>
                  <a:lnTo>
                    <a:pt x="19024" y="528764"/>
                  </a:lnTo>
                  <a:lnTo>
                    <a:pt x="18656" y="527494"/>
                  </a:lnTo>
                  <a:lnTo>
                    <a:pt x="21450" y="528764"/>
                  </a:lnTo>
                  <a:lnTo>
                    <a:pt x="21437" y="528612"/>
                  </a:lnTo>
                  <a:lnTo>
                    <a:pt x="21666" y="528662"/>
                  </a:lnTo>
                  <a:lnTo>
                    <a:pt x="22186" y="528802"/>
                  </a:lnTo>
                  <a:lnTo>
                    <a:pt x="21437" y="528535"/>
                  </a:lnTo>
                  <a:lnTo>
                    <a:pt x="21437" y="527494"/>
                  </a:lnTo>
                  <a:lnTo>
                    <a:pt x="18389" y="526224"/>
                  </a:lnTo>
                  <a:lnTo>
                    <a:pt x="20434" y="526224"/>
                  </a:lnTo>
                  <a:lnTo>
                    <a:pt x="17805" y="524954"/>
                  </a:lnTo>
                  <a:lnTo>
                    <a:pt x="19481" y="524954"/>
                  </a:lnTo>
                  <a:lnTo>
                    <a:pt x="19265" y="523697"/>
                  </a:lnTo>
                  <a:lnTo>
                    <a:pt x="21755" y="524954"/>
                  </a:lnTo>
                  <a:lnTo>
                    <a:pt x="22301" y="524332"/>
                  </a:lnTo>
                  <a:lnTo>
                    <a:pt x="22656" y="524395"/>
                  </a:lnTo>
                  <a:lnTo>
                    <a:pt x="23037" y="524433"/>
                  </a:lnTo>
                  <a:lnTo>
                    <a:pt x="23266" y="524446"/>
                  </a:lnTo>
                  <a:close/>
                </a:path>
                <a:path w="128905" h="548004">
                  <a:moveTo>
                    <a:pt x="23304" y="513867"/>
                  </a:moveTo>
                  <a:lnTo>
                    <a:pt x="22987" y="513702"/>
                  </a:lnTo>
                  <a:lnTo>
                    <a:pt x="23012" y="514223"/>
                  </a:lnTo>
                  <a:lnTo>
                    <a:pt x="23304" y="513867"/>
                  </a:lnTo>
                  <a:close/>
                </a:path>
                <a:path w="128905" h="548004">
                  <a:moveTo>
                    <a:pt x="25234" y="514794"/>
                  </a:moveTo>
                  <a:lnTo>
                    <a:pt x="23571" y="513524"/>
                  </a:lnTo>
                  <a:lnTo>
                    <a:pt x="23304" y="513867"/>
                  </a:lnTo>
                  <a:lnTo>
                    <a:pt x="25234" y="514794"/>
                  </a:lnTo>
                  <a:close/>
                </a:path>
                <a:path w="128905" h="548004">
                  <a:moveTo>
                    <a:pt x="25438" y="370141"/>
                  </a:moveTo>
                  <a:lnTo>
                    <a:pt x="25273" y="370014"/>
                  </a:lnTo>
                  <a:lnTo>
                    <a:pt x="25057" y="370014"/>
                  </a:lnTo>
                  <a:lnTo>
                    <a:pt x="25438" y="370141"/>
                  </a:lnTo>
                  <a:close/>
                </a:path>
                <a:path w="128905" h="548004">
                  <a:moveTo>
                    <a:pt x="26314" y="376364"/>
                  </a:moveTo>
                  <a:close/>
                </a:path>
                <a:path w="128905" h="548004">
                  <a:moveTo>
                    <a:pt x="26682" y="493102"/>
                  </a:moveTo>
                  <a:lnTo>
                    <a:pt x="25374" y="491934"/>
                  </a:lnTo>
                  <a:lnTo>
                    <a:pt x="25666" y="492683"/>
                  </a:lnTo>
                  <a:lnTo>
                    <a:pt x="26682" y="493102"/>
                  </a:lnTo>
                  <a:close/>
                </a:path>
                <a:path w="128905" h="548004">
                  <a:moveTo>
                    <a:pt x="28536" y="492607"/>
                  </a:moveTo>
                  <a:lnTo>
                    <a:pt x="28257" y="492645"/>
                  </a:lnTo>
                  <a:lnTo>
                    <a:pt x="28105" y="492747"/>
                  </a:lnTo>
                  <a:lnTo>
                    <a:pt x="28536" y="492607"/>
                  </a:lnTo>
                  <a:close/>
                </a:path>
                <a:path w="128905" h="548004">
                  <a:moveTo>
                    <a:pt x="28968" y="501624"/>
                  </a:moveTo>
                  <a:lnTo>
                    <a:pt x="28714" y="501548"/>
                  </a:lnTo>
                  <a:lnTo>
                    <a:pt x="28587" y="501586"/>
                  </a:lnTo>
                  <a:lnTo>
                    <a:pt x="28448" y="501662"/>
                  </a:lnTo>
                  <a:lnTo>
                    <a:pt x="28778" y="501662"/>
                  </a:lnTo>
                  <a:lnTo>
                    <a:pt x="28968" y="501624"/>
                  </a:lnTo>
                  <a:close/>
                </a:path>
                <a:path w="128905" h="548004">
                  <a:moveTo>
                    <a:pt x="30391" y="360273"/>
                  </a:moveTo>
                  <a:lnTo>
                    <a:pt x="30111" y="360172"/>
                  </a:lnTo>
                  <a:lnTo>
                    <a:pt x="29895" y="360121"/>
                  </a:lnTo>
                  <a:lnTo>
                    <a:pt x="30086" y="360210"/>
                  </a:lnTo>
                  <a:lnTo>
                    <a:pt x="30213" y="360235"/>
                  </a:lnTo>
                  <a:lnTo>
                    <a:pt x="30391" y="360273"/>
                  </a:lnTo>
                  <a:close/>
                </a:path>
                <a:path w="128905" h="548004">
                  <a:moveTo>
                    <a:pt x="30403" y="373303"/>
                  </a:moveTo>
                  <a:lnTo>
                    <a:pt x="28663" y="372554"/>
                  </a:lnTo>
                  <a:lnTo>
                    <a:pt x="29425" y="373824"/>
                  </a:lnTo>
                  <a:lnTo>
                    <a:pt x="30314" y="373824"/>
                  </a:lnTo>
                  <a:lnTo>
                    <a:pt x="30403" y="373303"/>
                  </a:lnTo>
                  <a:close/>
                </a:path>
                <a:path w="128905" h="548004">
                  <a:moveTo>
                    <a:pt x="30530" y="470408"/>
                  </a:moveTo>
                  <a:lnTo>
                    <a:pt x="30200" y="470344"/>
                  </a:lnTo>
                  <a:lnTo>
                    <a:pt x="29451" y="471081"/>
                  </a:lnTo>
                  <a:lnTo>
                    <a:pt x="29591" y="471106"/>
                  </a:lnTo>
                  <a:lnTo>
                    <a:pt x="30530" y="470408"/>
                  </a:lnTo>
                  <a:close/>
                </a:path>
                <a:path w="128905" h="548004">
                  <a:moveTo>
                    <a:pt x="30810" y="465264"/>
                  </a:moveTo>
                  <a:lnTo>
                    <a:pt x="29552" y="463994"/>
                  </a:lnTo>
                  <a:lnTo>
                    <a:pt x="28829" y="463994"/>
                  </a:lnTo>
                  <a:lnTo>
                    <a:pt x="28244" y="463994"/>
                  </a:lnTo>
                  <a:lnTo>
                    <a:pt x="30810" y="465264"/>
                  </a:lnTo>
                  <a:close/>
                </a:path>
                <a:path w="128905" h="548004">
                  <a:moveTo>
                    <a:pt x="31140" y="478904"/>
                  </a:moveTo>
                  <a:lnTo>
                    <a:pt x="30911" y="478878"/>
                  </a:lnTo>
                  <a:lnTo>
                    <a:pt x="30670" y="478967"/>
                  </a:lnTo>
                  <a:lnTo>
                    <a:pt x="31140" y="478904"/>
                  </a:lnTo>
                  <a:close/>
                </a:path>
                <a:path w="128905" h="548004">
                  <a:moveTo>
                    <a:pt x="31318" y="478929"/>
                  </a:moveTo>
                  <a:lnTo>
                    <a:pt x="30962" y="478688"/>
                  </a:lnTo>
                  <a:lnTo>
                    <a:pt x="30822" y="478675"/>
                  </a:lnTo>
                  <a:lnTo>
                    <a:pt x="30594" y="478675"/>
                  </a:lnTo>
                  <a:lnTo>
                    <a:pt x="30988" y="478802"/>
                  </a:lnTo>
                  <a:lnTo>
                    <a:pt x="31115" y="478878"/>
                  </a:lnTo>
                  <a:lnTo>
                    <a:pt x="31318" y="478929"/>
                  </a:lnTo>
                  <a:close/>
                </a:path>
                <a:path w="128905" h="548004">
                  <a:moveTo>
                    <a:pt x="31559" y="474052"/>
                  </a:moveTo>
                  <a:lnTo>
                    <a:pt x="31330" y="474052"/>
                  </a:lnTo>
                  <a:lnTo>
                    <a:pt x="31165" y="474052"/>
                  </a:lnTo>
                  <a:lnTo>
                    <a:pt x="30949" y="474052"/>
                  </a:lnTo>
                  <a:lnTo>
                    <a:pt x="31089" y="474230"/>
                  </a:lnTo>
                  <a:lnTo>
                    <a:pt x="31559" y="474052"/>
                  </a:lnTo>
                  <a:close/>
                </a:path>
                <a:path w="128905" h="548004">
                  <a:moveTo>
                    <a:pt x="32080" y="497014"/>
                  </a:moveTo>
                  <a:lnTo>
                    <a:pt x="32067" y="497205"/>
                  </a:lnTo>
                  <a:lnTo>
                    <a:pt x="32080" y="497014"/>
                  </a:lnTo>
                  <a:close/>
                </a:path>
                <a:path w="128905" h="548004">
                  <a:moveTo>
                    <a:pt x="32245" y="465264"/>
                  </a:moveTo>
                  <a:lnTo>
                    <a:pt x="31940" y="463994"/>
                  </a:lnTo>
                  <a:lnTo>
                    <a:pt x="29552" y="463994"/>
                  </a:lnTo>
                  <a:lnTo>
                    <a:pt x="32245" y="465264"/>
                  </a:lnTo>
                  <a:close/>
                </a:path>
                <a:path w="128905" h="548004">
                  <a:moveTo>
                    <a:pt x="32385" y="498284"/>
                  </a:moveTo>
                  <a:lnTo>
                    <a:pt x="32067" y="497205"/>
                  </a:lnTo>
                  <a:lnTo>
                    <a:pt x="32029" y="498284"/>
                  </a:lnTo>
                  <a:lnTo>
                    <a:pt x="32385" y="498284"/>
                  </a:lnTo>
                  <a:close/>
                </a:path>
                <a:path w="128905" h="548004">
                  <a:moveTo>
                    <a:pt x="32600" y="485584"/>
                  </a:moveTo>
                  <a:lnTo>
                    <a:pt x="31305" y="484314"/>
                  </a:lnTo>
                  <a:lnTo>
                    <a:pt x="32600" y="485584"/>
                  </a:lnTo>
                  <a:close/>
                </a:path>
                <a:path w="128905" h="548004">
                  <a:moveTo>
                    <a:pt x="32626" y="361746"/>
                  </a:moveTo>
                  <a:lnTo>
                    <a:pt x="31457" y="361124"/>
                  </a:lnTo>
                  <a:lnTo>
                    <a:pt x="30391" y="361124"/>
                  </a:lnTo>
                  <a:lnTo>
                    <a:pt x="32626" y="361746"/>
                  </a:lnTo>
                  <a:close/>
                </a:path>
                <a:path w="128905" h="548004">
                  <a:moveTo>
                    <a:pt x="33629" y="497154"/>
                  </a:moveTo>
                  <a:lnTo>
                    <a:pt x="33388" y="496938"/>
                  </a:lnTo>
                  <a:lnTo>
                    <a:pt x="33629" y="497154"/>
                  </a:lnTo>
                  <a:close/>
                </a:path>
                <a:path w="128905" h="548004">
                  <a:moveTo>
                    <a:pt x="33896" y="484441"/>
                  </a:moveTo>
                  <a:lnTo>
                    <a:pt x="33375" y="484365"/>
                  </a:lnTo>
                  <a:lnTo>
                    <a:pt x="32600" y="484327"/>
                  </a:lnTo>
                  <a:lnTo>
                    <a:pt x="32905" y="484378"/>
                  </a:lnTo>
                  <a:lnTo>
                    <a:pt x="33261" y="484416"/>
                  </a:lnTo>
                  <a:lnTo>
                    <a:pt x="33896" y="484441"/>
                  </a:lnTo>
                  <a:close/>
                </a:path>
                <a:path w="128905" h="548004">
                  <a:moveTo>
                    <a:pt x="34925" y="362394"/>
                  </a:moveTo>
                  <a:lnTo>
                    <a:pt x="32626" y="361746"/>
                  </a:lnTo>
                  <a:lnTo>
                    <a:pt x="33731" y="362343"/>
                  </a:lnTo>
                  <a:lnTo>
                    <a:pt x="28651" y="361124"/>
                  </a:lnTo>
                  <a:lnTo>
                    <a:pt x="31013" y="362394"/>
                  </a:lnTo>
                  <a:lnTo>
                    <a:pt x="33832" y="362394"/>
                  </a:lnTo>
                  <a:lnTo>
                    <a:pt x="33959" y="362394"/>
                  </a:lnTo>
                  <a:lnTo>
                    <a:pt x="34925" y="362394"/>
                  </a:lnTo>
                  <a:close/>
                </a:path>
                <a:path w="128905" h="548004">
                  <a:moveTo>
                    <a:pt x="37706" y="448068"/>
                  </a:moveTo>
                  <a:lnTo>
                    <a:pt x="37452" y="447954"/>
                  </a:lnTo>
                  <a:lnTo>
                    <a:pt x="37490" y="448081"/>
                  </a:lnTo>
                  <a:lnTo>
                    <a:pt x="37706" y="448068"/>
                  </a:lnTo>
                  <a:close/>
                </a:path>
                <a:path w="128905" h="548004">
                  <a:moveTo>
                    <a:pt x="40182" y="448005"/>
                  </a:moveTo>
                  <a:lnTo>
                    <a:pt x="37706" y="448068"/>
                  </a:lnTo>
                  <a:lnTo>
                    <a:pt x="38366" y="448373"/>
                  </a:lnTo>
                  <a:lnTo>
                    <a:pt x="40182" y="448005"/>
                  </a:lnTo>
                  <a:close/>
                </a:path>
                <a:path w="128905" h="548004">
                  <a:moveTo>
                    <a:pt x="41846" y="436664"/>
                  </a:moveTo>
                  <a:lnTo>
                    <a:pt x="41541" y="436054"/>
                  </a:lnTo>
                  <a:lnTo>
                    <a:pt x="40601" y="436054"/>
                  </a:lnTo>
                  <a:lnTo>
                    <a:pt x="41846" y="436664"/>
                  </a:lnTo>
                  <a:close/>
                </a:path>
                <a:path w="128905" h="548004">
                  <a:moveTo>
                    <a:pt x="46037" y="396684"/>
                  </a:moveTo>
                  <a:lnTo>
                    <a:pt x="43916" y="396684"/>
                  </a:lnTo>
                  <a:lnTo>
                    <a:pt x="45694" y="397954"/>
                  </a:lnTo>
                  <a:lnTo>
                    <a:pt x="46037" y="396684"/>
                  </a:lnTo>
                  <a:close/>
                </a:path>
                <a:path w="128905" h="548004">
                  <a:moveTo>
                    <a:pt x="46494" y="397954"/>
                  </a:moveTo>
                  <a:lnTo>
                    <a:pt x="45694" y="397954"/>
                  </a:lnTo>
                  <a:lnTo>
                    <a:pt x="44881" y="399224"/>
                  </a:lnTo>
                  <a:lnTo>
                    <a:pt x="46494" y="397954"/>
                  </a:lnTo>
                  <a:close/>
                </a:path>
                <a:path w="128905" h="548004">
                  <a:moveTo>
                    <a:pt x="47193" y="356603"/>
                  </a:moveTo>
                  <a:lnTo>
                    <a:pt x="45440" y="356158"/>
                  </a:lnTo>
                  <a:lnTo>
                    <a:pt x="45580" y="356285"/>
                  </a:lnTo>
                  <a:lnTo>
                    <a:pt x="46113" y="356400"/>
                  </a:lnTo>
                  <a:lnTo>
                    <a:pt x="47193" y="356603"/>
                  </a:lnTo>
                  <a:close/>
                </a:path>
                <a:path w="128905" h="548004">
                  <a:moveTo>
                    <a:pt x="48475" y="384784"/>
                  </a:moveTo>
                  <a:lnTo>
                    <a:pt x="47993" y="383984"/>
                  </a:lnTo>
                  <a:lnTo>
                    <a:pt x="47485" y="383984"/>
                  </a:lnTo>
                  <a:lnTo>
                    <a:pt x="48234" y="384733"/>
                  </a:lnTo>
                  <a:lnTo>
                    <a:pt x="48475" y="384784"/>
                  </a:lnTo>
                  <a:close/>
                </a:path>
                <a:path w="128905" h="548004">
                  <a:moveTo>
                    <a:pt x="48577" y="420814"/>
                  </a:moveTo>
                  <a:lnTo>
                    <a:pt x="47625" y="419544"/>
                  </a:lnTo>
                  <a:lnTo>
                    <a:pt x="47853" y="419544"/>
                  </a:lnTo>
                  <a:lnTo>
                    <a:pt x="42430" y="418274"/>
                  </a:lnTo>
                  <a:lnTo>
                    <a:pt x="45669" y="417004"/>
                  </a:lnTo>
                  <a:lnTo>
                    <a:pt x="20840" y="417004"/>
                  </a:lnTo>
                  <a:lnTo>
                    <a:pt x="17881" y="417004"/>
                  </a:lnTo>
                  <a:lnTo>
                    <a:pt x="19240" y="418274"/>
                  </a:lnTo>
                  <a:lnTo>
                    <a:pt x="18948" y="419544"/>
                  </a:lnTo>
                  <a:lnTo>
                    <a:pt x="20066" y="419544"/>
                  </a:lnTo>
                  <a:lnTo>
                    <a:pt x="23825" y="420814"/>
                  </a:lnTo>
                  <a:lnTo>
                    <a:pt x="22085" y="420814"/>
                  </a:lnTo>
                  <a:lnTo>
                    <a:pt x="24523" y="422084"/>
                  </a:lnTo>
                  <a:lnTo>
                    <a:pt x="24041" y="422084"/>
                  </a:lnTo>
                  <a:lnTo>
                    <a:pt x="20650" y="420814"/>
                  </a:lnTo>
                  <a:lnTo>
                    <a:pt x="19646" y="420814"/>
                  </a:lnTo>
                  <a:lnTo>
                    <a:pt x="14312" y="420814"/>
                  </a:lnTo>
                  <a:lnTo>
                    <a:pt x="17856" y="422084"/>
                  </a:lnTo>
                  <a:lnTo>
                    <a:pt x="16852" y="422084"/>
                  </a:lnTo>
                  <a:lnTo>
                    <a:pt x="16573" y="423354"/>
                  </a:lnTo>
                  <a:lnTo>
                    <a:pt x="17614" y="424624"/>
                  </a:lnTo>
                  <a:lnTo>
                    <a:pt x="17576" y="425894"/>
                  </a:lnTo>
                  <a:lnTo>
                    <a:pt x="19748" y="425894"/>
                  </a:lnTo>
                  <a:lnTo>
                    <a:pt x="22021" y="427164"/>
                  </a:lnTo>
                  <a:lnTo>
                    <a:pt x="20942" y="428434"/>
                  </a:lnTo>
                  <a:lnTo>
                    <a:pt x="18503" y="428434"/>
                  </a:lnTo>
                  <a:lnTo>
                    <a:pt x="18567" y="429704"/>
                  </a:lnTo>
                  <a:lnTo>
                    <a:pt x="20002" y="429704"/>
                  </a:lnTo>
                  <a:lnTo>
                    <a:pt x="20967" y="429704"/>
                  </a:lnTo>
                  <a:lnTo>
                    <a:pt x="22631" y="430974"/>
                  </a:lnTo>
                  <a:lnTo>
                    <a:pt x="20002" y="429704"/>
                  </a:lnTo>
                  <a:lnTo>
                    <a:pt x="20053" y="430974"/>
                  </a:lnTo>
                  <a:lnTo>
                    <a:pt x="18262" y="430974"/>
                  </a:lnTo>
                  <a:lnTo>
                    <a:pt x="18465" y="432244"/>
                  </a:lnTo>
                  <a:lnTo>
                    <a:pt x="20358" y="433514"/>
                  </a:lnTo>
                  <a:lnTo>
                    <a:pt x="22872" y="433514"/>
                  </a:lnTo>
                  <a:lnTo>
                    <a:pt x="23241" y="434784"/>
                  </a:lnTo>
                  <a:lnTo>
                    <a:pt x="20129" y="434784"/>
                  </a:lnTo>
                  <a:lnTo>
                    <a:pt x="23761" y="436054"/>
                  </a:lnTo>
                  <a:lnTo>
                    <a:pt x="11709" y="436054"/>
                  </a:lnTo>
                  <a:lnTo>
                    <a:pt x="16967" y="438594"/>
                  </a:lnTo>
                  <a:lnTo>
                    <a:pt x="16713" y="438594"/>
                  </a:lnTo>
                  <a:lnTo>
                    <a:pt x="19316" y="441134"/>
                  </a:lnTo>
                  <a:lnTo>
                    <a:pt x="18732" y="441134"/>
                  </a:lnTo>
                  <a:lnTo>
                    <a:pt x="17399" y="439864"/>
                  </a:lnTo>
                  <a:lnTo>
                    <a:pt x="15684" y="439864"/>
                  </a:lnTo>
                  <a:lnTo>
                    <a:pt x="19812" y="442404"/>
                  </a:lnTo>
                  <a:lnTo>
                    <a:pt x="14605" y="442404"/>
                  </a:lnTo>
                  <a:lnTo>
                    <a:pt x="17310" y="444944"/>
                  </a:lnTo>
                  <a:lnTo>
                    <a:pt x="9347" y="443674"/>
                  </a:lnTo>
                  <a:lnTo>
                    <a:pt x="17221" y="447484"/>
                  </a:lnTo>
                  <a:lnTo>
                    <a:pt x="12014" y="448754"/>
                  </a:lnTo>
                  <a:lnTo>
                    <a:pt x="14947" y="448754"/>
                  </a:lnTo>
                  <a:lnTo>
                    <a:pt x="16624" y="452564"/>
                  </a:lnTo>
                  <a:lnTo>
                    <a:pt x="11188" y="455104"/>
                  </a:lnTo>
                  <a:lnTo>
                    <a:pt x="8991" y="457644"/>
                  </a:lnTo>
                  <a:lnTo>
                    <a:pt x="8305" y="457644"/>
                  </a:lnTo>
                  <a:lnTo>
                    <a:pt x="18364" y="460184"/>
                  </a:lnTo>
                  <a:lnTo>
                    <a:pt x="13741" y="460184"/>
                  </a:lnTo>
                  <a:lnTo>
                    <a:pt x="10414" y="458914"/>
                  </a:lnTo>
                  <a:lnTo>
                    <a:pt x="14097" y="461454"/>
                  </a:lnTo>
                  <a:lnTo>
                    <a:pt x="9461" y="463994"/>
                  </a:lnTo>
                  <a:lnTo>
                    <a:pt x="12534" y="466534"/>
                  </a:lnTo>
                  <a:lnTo>
                    <a:pt x="11772" y="466534"/>
                  </a:lnTo>
                  <a:lnTo>
                    <a:pt x="10756" y="465264"/>
                  </a:lnTo>
                  <a:lnTo>
                    <a:pt x="8255" y="465264"/>
                  </a:lnTo>
                  <a:lnTo>
                    <a:pt x="10388" y="467804"/>
                  </a:lnTo>
                  <a:lnTo>
                    <a:pt x="8978" y="467804"/>
                  </a:lnTo>
                  <a:lnTo>
                    <a:pt x="9334" y="468198"/>
                  </a:lnTo>
                  <a:lnTo>
                    <a:pt x="12446" y="469074"/>
                  </a:lnTo>
                  <a:lnTo>
                    <a:pt x="10134" y="469074"/>
                  </a:lnTo>
                  <a:lnTo>
                    <a:pt x="8432" y="470344"/>
                  </a:lnTo>
                  <a:lnTo>
                    <a:pt x="9829" y="470344"/>
                  </a:lnTo>
                  <a:lnTo>
                    <a:pt x="12331" y="471614"/>
                  </a:lnTo>
                  <a:lnTo>
                    <a:pt x="10515" y="471614"/>
                  </a:lnTo>
                  <a:lnTo>
                    <a:pt x="13627" y="472884"/>
                  </a:lnTo>
                  <a:lnTo>
                    <a:pt x="8724" y="472884"/>
                  </a:lnTo>
                  <a:lnTo>
                    <a:pt x="13220" y="474154"/>
                  </a:lnTo>
                  <a:lnTo>
                    <a:pt x="8572" y="472884"/>
                  </a:lnTo>
                  <a:lnTo>
                    <a:pt x="9207" y="474154"/>
                  </a:lnTo>
                  <a:lnTo>
                    <a:pt x="11303" y="475424"/>
                  </a:lnTo>
                  <a:lnTo>
                    <a:pt x="7810" y="475424"/>
                  </a:lnTo>
                  <a:lnTo>
                    <a:pt x="8585" y="476694"/>
                  </a:lnTo>
                  <a:lnTo>
                    <a:pt x="5219" y="476694"/>
                  </a:lnTo>
                  <a:lnTo>
                    <a:pt x="15100" y="479234"/>
                  </a:lnTo>
                  <a:lnTo>
                    <a:pt x="7835" y="479234"/>
                  </a:lnTo>
                  <a:lnTo>
                    <a:pt x="10033" y="481774"/>
                  </a:lnTo>
                  <a:lnTo>
                    <a:pt x="11176" y="482803"/>
                  </a:lnTo>
                  <a:lnTo>
                    <a:pt x="7200" y="481774"/>
                  </a:lnTo>
                  <a:lnTo>
                    <a:pt x="8661" y="484009"/>
                  </a:lnTo>
                  <a:lnTo>
                    <a:pt x="11544" y="483196"/>
                  </a:lnTo>
                  <a:lnTo>
                    <a:pt x="12242" y="484314"/>
                  </a:lnTo>
                  <a:lnTo>
                    <a:pt x="8851" y="484314"/>
                  </a:lnTo>
                  <a:lnTo>
                    <a:pt x="12687" y="485584"/>
                  </a:lnTo>
                  <a:lnTo>
                    <a:pt x="11290" y="486854"/>
                  </a:lnTo>
                  <a:lnTo>
                    <a:pt x="9385" y="486854"/>
                  </a:lnTo>
                  <a:lnTo>
                    <a:pt x="10210" y="488124"/>
                  </a:lnTo>
                  <a:lnTo>
                    <a:pt x="8293" y="489064"/>
                  </a:lnTo>
                  <a:lnTo>
                    <a:pt x="8077" y="488899"/>
                  </a:lnTo>
                  <a:lnTo>
                    <a:pt x="8242" y="489089"/>
                  </a:lnTo>
                  <a:lnTo>
                    <a:pt x="7620" y="489394"/>
                  </a:lnTo>
                  <a:lnTo>
                    <a:pt x="8750" y="490016"/>
                  </a:lnTo>
                  <a:lnTo>
                    <a:pt x="8813" y="490664"/>
                  </a:lnTo>
                  <a:lnTo>
                    <a:pt x="9029" y="490664"/>
                  </a:lnTo>
                  <a:lnTo>
                    <a:pt x="8890" y="490093"/>
                  </a:lnTo>
                  <a:lnTo>
                    <a:pt x="9918" y="490664"/>
                  </a:lnTo>
                  <a:lnTo>
                    <a:pt x="12636" y="490664"/>
                  </a:lnTo>
                  <a:lnTo>
                    <a:pt x="15151" y="492734"/>
                  </a:lnTo>
                  <a:lnTo>
                    <a:pt x="11353" y="491934"/>
                  </a:lnTo>
                  <a:lnTo>
                    <a:pt x="15582" y="494474"/>
                  </a:lnTo>
                  <a:lnTo>
                    <a:pt x="10185" y="492658"/>
                  </a:lnTo>
                  <a:lnTo>
                    <a:pt x="10807" y="493204"/>
                  </a:lnTo>
                  <a:lnTo>
                    <a:pt x="11239" y="493204"/>
                  </a:lnTo>
                  <a:lnTo>
                    <a:pt x="11036" y="494474"/>
                  </a:lnTo>
                  <a:lnTo>
                    <a:pt x="10375" y="494474"/>
                  </a:lnTo>
                  <a:lnTo>
                    <a:pt x="12293" y="495744"/>
                  </a:lnTo>
                  <a:lnTo>
                    <a:pt x="9931" y="495744"/>
                  </a:lnTo>
                  <a:lnTo>
                    <a:pt x="10020" y="497014"/>
                  </a:lnTo>
                  <a:lnTo>
                    <a:pt x="14871" y="498284"/>
                  </a:lnTo>
                  <a:lnTo>
                    <a:pt x="12700" y="499554"/>
                  </a:lnTo>
                  <a:lnTo>
                    <a:pt x="8318" y="498284"/>
                  </a:lnTo>
                  <a:lnTo>
                    <a:pt x="11150" y="499554"/>
                  </a:lnTo>
                  <a:lnTo>
                    <a:pt x="7302" y="498284"/>
                  </a:lnTo>
                  <a:lnTo>
                    <a:pt x="8305" y="499554"/>
                  </a:lnTo>
                  <a:lnTo>
                    <a:pt x="10223" y="499554"/>
                  </a:lnTo>
                  <a:lnTo>
                    <a:pt x="10045" y="500824"/>
                  </a:lnTo>
                  <a:lnTo>
                    <a:pt x="12750" y="502094"/>
                  </a:lnTo>
                  <a:lnTo>
                    <a:pt x="12153" y="502094"/>
                  </a:lnTo>
                  <a:lnTo>
                    <a:pt x="12014" y="502005"/>
                  </a:lnTo>
                  <a:lnTo>
                    <a:pt x="11391" y="502132"/>
                  </a:lnTo>
                  <a:lnTo>
                    <a:pt x="11493" y="502335"/>
                  </a:lnTo>
                  <a:lnTo>
                    <a:pt x="11849" y="502589"/>
                  </a:lnTo>
                  <a:lnTo>
                    <a:pt x="12090" y="502437"/>
                  </a:lnTo>
                  <a:lnTo>
                    <a:pt x="12306" y="502323"/>
                  </a:lnTo>
                  <a:lnTo>
                    <a:pt x="13855" y="503364"/>
                  </a:lnTo>
                  <a:lnTo>
                    <a:pt x="13144" y="503364"/>
                  </a:lnTo>
                  <a:lnTo>
                    <a:pt x="15544" y="504634"/>
                  </a:lnTo>
                  <a:lnTo>
                    <a:pt x="12611" y="504634"/>
                  </a:lnTo>
                  <a:lnTo>
                    <a:pt x="10071" y="505904"/>
                  </a:lnTo>
                  <a:lnTo>
                    <a:pt x="10655" y="506120"/>
                  </a:lnTo>
                  <a:lnTo>
                    <a:pt x="12141" y="506857"/>
                  </a:lnTo>
                  <a:lnTo>
                    <a:pt x="11455" y="506425"/>
                  </a:lnTo>
                  <a:lnTo>
                    <a:pt x="13423" y="507174"/>
                  </a:lnTo>
                  <a:lnTo>
                    <a:pt x="14795" y="507174"/>
                  </a:lnTo>
                  <a:lnTo>
                    <a:pt x="12509" y="508444"/>
                  </a:lnTo>
                  <a:lnTo>
                    <a:pt x="11912" y="508444"/>
                  </a:lnTo>
                  <a:lnTo>
                    <a:pt x="11544" y="507174"/>
                  </a:lnTo>
                  <a:lnTo>
                    <a:pt x="10261" y="508444"/>
                  </a:lnTo>
                  <a:lnTo>
                    <a:pt x="12839" y="509714"/>
                  </a:lnTo>
                  <a:lnTo>
                    <a:pt x="11379" y="510984"/>
                  </a:lnTo>
                  <a:lnTo>
                    <a:pt x="7467" y="509714"/>
                  </a:lnTo>
                  <a:lnTo>
                    <a:pt x="7264" y="509714"/>
                  </a:lnTo>
                  <a:lnTo>
                    <a:pt x="7708" y="510984"/>
                  </a:lnTo>
                  <a:lnTo>
                    <a:pt x="11379" y="513524"/>
                  </a:lnTo>
                  <a:lnTo>
                    <a:pt x="10693" y="513524"/>
                  </a:lnTo>
                  <a:lnTo>
                    <a:pt x="16129" y="514794"/>
                  </a:lnTo>
                  <a:lnTo>
                    <a:pt x="9906" y="514794"/>
                  </a:lnTo>
                  <a:lnTo>
                    <a:pt x="7886" y="514794"/>
                  </a:lnTo>
                  <a:lnTo>
                    <a:pt x="9906" y="514819"/>
                  </a:lnTo>
                  <a:lnTo>
                    <a:pt x="18237" y="514819"/>
                  </a:lnTo>
                  <a:lnTo>
                    <a:pt x="19545" y="514794"/>
                  </a:lnTo>
                  <a:lnTo>
                    <a:pt x="21374" y="513524"/>
                  </a:lnTo>
                  <a:lnTo>
                    <a:pt x="22656" y="514502"/>
                  </a:lnTo>
                  <a:lnTo>
                    <a:pt x="22847" y="513880"/>
                  </a:lnTo>
                  <a:lnTo>
                    <a:pt x="22745" y="514565"/>
                  </a:lnTo>
                  <a:lnTo>
                    <a:pt x="23050" y="514794"/>
                  </a:lnTo>
                  <a:lnTo>
                    <a:pt x="23012" y="514223"/>
                  </a:lnTo>
                  <a:lnTo>
                    <a:pt x="22923" y="513676"/>
                  </a:lnTo>
                  <a:lnTo>
                    <a:pt x="22593" y="513524"/>
                  </a:lnTo>
                  <a:lnTo>
                    <a:pt x="23571" y="513524"/>
                  </a:lnTo>
                  <a:lnTo>
                    <a:pt x="25971" y="513524"/>
                  </a:lnTo>
                  <a:lnTo>
                    <a:pt x="25247" y="512254"/>
                  </a:lnTo>
                  <a:lnTo>
                    <a:pt x="31381" y="512254"/>
                  </a:lnTo>
                  <a:lnTo>
                    <a:pt x="27698" y="510984"/>
                  </a:lnTo>
                  <a:lnTo>
                    <a:pt x="20332" y="508444"/>
                  </a:lnTo>
                  <a:lnTo>
                    <a:pt x="22936" y="508444"/>
                  </a:lnTo>
                  <a:lnTo>
                    <a:pt x="25679" y="509714"/>
                  </a:lnTo>
                  <a:lnTo>
                    <a:pt x="25184" y="508444"/>
                  </a:lnTo>
                  <a:lnTo>
                    <a:pt x="28613" y="508444"/>
                  </a:lnTo>
                  <a:lnTo>
                    <a:pt x="30683" y="507174"/>
                  </a:lnTo>
                  <a:lnTo>
                    <a:pt x="23761" y="505904"/>
                  </a:lnTo>
                  <a:lnTo>
                    <a:pt x="23990" y="505904"/>
                  </a:lnTo>
                  <a:lnTo>
                    <a:pt x="20701" y="504634"/>
                  </a:lnTo>
                  <a:lnTo>
                    <a:pt x="19685" y="503364"/>
                  </a:lnTo>
                  <a:lnTo>
                    <a:pt x="20243" y="503364"/>
                  </a:lnTo>
                  <a:lnTo>
                    <a:pt x="24955" y="504634"/>
                  </a:lnTo>
                  <a:lnTo>
                    <a:pt x="25527" y="504634"/>
                  </a:lnTo>
                  <a:lnTo>
                    <a:pt x="25996" y="505904"/>
                  </a:lnTo>
                  <a:lnTo>
                    <a:pt x="27368" y="505904"/>
                  </a:lnTo>
                  <a:lnTo>
                    <a:pt x="26162" y="504634"/>
                  </a:lnTo>
                  <a:lnTo>
                    <a:pt x="26809" y="504634"/>
                  </a:lnTo>
                  <a:lnTo>
                    <a:pt x="28117" y="503758"/>
                  </a:lnTo>
                  <a:lnTo>
                    <a:pt x="27508" y="504634"/>
                  </a:lnTo>
                  <a:lnTo>
                    <a:pt x="29476" y="504634"/>
                  </a:lnTo>
                  <a:lnTo>
                    <a:pt x="28524" y="503504"/>
                  </a:lnTo>
                  <a:lnTo>
                    <a:pt x="28727" y="503364"/>
                  </a:lnTo>
                  <a:lnTo>
                    <a:pt x="28409" y="503364"/>
                  </a:lnTo>
                  <a:lnTo>
                    <a:pt x="27101" y="503364"/>
                  </a:lnTo>
                  <a:lnTo>
                    <a:pt x="28448" y="502094"/>
                  </a:lnTo>
                  <a:lnTo>
                    <a:pt x="26327" y="502094"/>
                  </a:lnTo>
                  <a:lnTo>
                    <a:pt x="28079" y="500824"/>
                  </a:lnTo>
                  <a:lnTo>
                    <a:pt x="24117" y="500824"/>
                  </a:lnTo>
                  <a:lnTo>
                    <a:pt x="23736" y="499554"/>
                  </a:lnTo>
                  <a:lnTo>
                    <a:pt x="25692" y="499554"/>
                  </a:lnTo>
                  <a:lnTo>
                    <a:pt x="28155" y="500824"/>
                  </a:lnTo>
                  <a:lnTo>
                    <a:pt x="26746" y="499554"/>
                  </a:lnTo>
                  <a:lnTo>
                    <a:pt x="28117" y="499554"/>
                  </a:lnTo>
                  <a:lnTo>
                    <a:pt x="30975" y="500824"/>
                  </a:lnTo>
                  <a:lnTo>
                    <a:pt x="28765" y="499554"/>
                  </a:lnTo>
                  <a:lnTo>
                    <a:pt x="33782" y="499554"/>
                  </a:lnTo>
                  <a:lnTo>
                    <a:pt x="31292" y="498284"/>
                  </a:lnTo>
                  <a:lnTo>
                    <a:pt x="28727" y="498284"/>
                  </a:lnTo>
                  <a:lnTo>
                    <a:pt x="26631" y="497014"/>
                  </a:lnTo>
                  <a:lnTo>
                    <a:pt x="27927" y="497014"/>
                  </a:lnTo>
                  <a:lnTo>
                    <a:pt x="25488" y="495744"/>
                  </a:lnTo>
                  <a:lnTo>
                    <a:pt x="28740" y="497014"/>
                  </a:lnTo>
                  <a:lnTo>
                    <a:pt x="29806" y="497014"/>
                  </a:lnTo>
                  <a:lnTo>
                    <a:pt x="30073" y="495744"/>
                  </a:lnTo>
                  <a:lnTo>
                    <a:pt x="28803" y="494474"/>
                  </a:lnTo>
                  <a:lnTo>
                    <a:pt x="30353" y="494474"/>
                  </a:lnTo>
                  <a:lnTo>
                    <a:pt x="27876" y="493204"/>
                  </a:lnTo>
                  <a:lnTo>
                    <a:pt x="26924" y="493204"/>
                  </a:lnTo>
                  <a:lnTo>
                    <a:pt x="26682" y="493102"/>
                  </a:lnTo>
                  <a:lnTo>
                    <a:pt x="25857" y="493204"/>
                  </a:lnTo>
                  <a:lnTo>
                    <a:pt x="25679" y="492734"/>
                  </a:lnTo>
                  <a:lnTo>
                    <a:pt x="23812" y="491934"/>
                  </a:lnTo>
                  <a:lnTo>
                    <a:pt x="25374" y="491934"/>
                  </a:lnTo>
                  <a:lnTo>
                    <a:pt x="30467" y="491934"/>
                  </a:lnTo>
                  <a:lnTo>
                    <a:pt x="28422" y="490664"/>
                  </a:lnTo>
                  <a:lnTo>
                    <a:pt x="26492" y="489394"/>
                  </a:lnTo>
                  <a:lnTo>
                    <a:pt x="27381" y="489394"/>
                  </a:lnTo>
                  <a:lnTo>
                    <a:pt x="28879" y="490664"/>
                  </a:lnTo>
                  <a:lnTo>
                    <a:pt x="29730" y="490664"/>
                  </a:lnTo>
                  <a:lnTo>
                    <a:pt x="31877" y="491934"/>
                  </a:lnTo>
                  <a:lnTo>
                    <a:pt x="32766" y="491934"/>
                  </a:lnTo>
                  <a:lnTo>
                    <a:pt x="30543" y="490664"/>
                  </a:lnTo>
                  <a:lnTo>
                    <a:pt x="35420" y="491934"/>
                  </a:lnTo>
                  <a:lnTo>
                    <a:pt x="33616" y="490664"/>
                  </a:lnTo>
                  <a:lnTo>
                    <a:pt x="31115" y="489394"/>
                  </a:lnTo>
                  <a:lnTo>
                    <a:pt x="31711" y="490664"/>
                  </a:lnTo>
                  <a:lnTo>
                    <a:pt x="29425" y="489394"/>
                  </a:lnTo>
                  <a:lnTo>
                    <a:pt x="30911" y="490664"/>
                  </a:lnTo>
                  <a:lnTo>
                    <a:pt x="27482" y="489394"/>
                  </a:lnTo>
                  <a:lnTo>
                    <a:pt x="28803" y="489394"/>
                  </a:lnTo>
                  <a:lnTo>
                    <a:pt x="23075" y="488124"/>
                  </a:lnTo>
                  <a:lnTo>
                    <a:pt x="25679" y="488124"/>
                  </a:lnTo>
                  <a:lnTo>
                    <a:pt x="31762" y="489394"/>
                  </a:lnTo>
                  <a:lnTo>
                    <a:pt x="34645" y="488124"/>
                  </a:lnTo>
                  <a:lnTo>
                    <a:pt x="28956" y="486854"/>
                  </a:lnTo>
                  <a:lnTo>
                    <a:pt x="30721" y="485584"/>
                  </a:lnTo>
                  <a:lnTo>
                    <a:pt x="30518" y="485584"/>
                  </a:lnTo>
                  <a:lnTo>
                    <a:pt x="29400" y="485584"/>
                  </a:lnTo>
                  <a:lnTo>
                    <a:pt x="28486" y="484314"/>
                  </a:lnTo>
                  <a:lnTo>
                    <a:pt x="30518" y="485584"/>
                  </a:lnTo>
                  <a:lnTo>
                    <a:pt x="31229" y="484428"/>
                  </a:lnTo>
                  <a:lnTo>
                    <a:pt x="31089" y="484314"/>
                  </a:lnTo>
                  <a:lnTo>
                    <a:pt x="31305" y="484314"/>
                  </a:lnTo>
                  <a:lnTo>
                    <a:pt x="32905" y="484314"/>
                  </a:lnTo>
                  <a:lnTo>
                    <a:pt x="28879" y="483044"/>
                  </a:lnTo>
                  <a:lnTo>
                    <a:pt x="31648" y="483044"/>
                  </a:lnTo>
                  <a:lnTo>
                    <a:pt x="32943" y="481774"/>
                  </a:lnTo>
                  <a:lnTo>
                    <a:pt x="32219" y="481634"/>
                  </a:lnTo>
                  <a:lnTo>
                    <a:pt x="32588" y="480504"/>
                  </a:lnTo>
                  <a:lnTo>
                    <a:pt x="31864" y="480301"/>
                  </a:lnTo>
                  <a:lnTo>
                    <a:pt x="31864" y="481571"/>
                  </a:lnTo>
                  <a:lnTo>
                    <a:pt x="26085" y="480504"/>
                  </a:lnTo>
                  <a:lnTo>
                    <a:pt x="30619" y="480504"/>
                  </a:lnTo>
                  <a:lnTo>
                    <a:pt x="31864" y="481571"/>
                  </a:lnTo>
                  <a:lnTo>
                    <a:pt x="31864" y="480301"/>
                  </a:lnTo>
                  <a:lnTo>
                    <a:pt x="28613" y="479234"/>
                  </a:lnTo>
                  <a:lnTo>
                    <a:pt x="29730" y="479234"/>
                  </a:lnTo>
                  <a:lnTo>
                    <a:pt x="27622" y="477964"/>
                  </a:lnTo>
                  <a:lnTo>
                    <a:pt x="31813" y="477964"/>
                  </a:lnTo>
                  <a:lnTo>
                    <a:pt x="25349" y="474154"/>
                  </a:lnTo>
                  <a:lnTo>
                    <a:pt x="30403" y="474154"/>
                  </a:lnTo>
                  <a:lnTo>
                    <a:pt x="29908" y="472884"/>
                  </a:lnTo>
                  <a:lnTo>
                    <a:pt x="29883" y="471614"/>
                  </a:lnTo>
                  <a:lnTo>
                    <a:pt x="30492" y="472884"/>
                  </a:lnTo>
                  <a:lnTo>
                    <a:pt x="30670" y="472884"/>
                  </a:lnTo>
                  <a:lnTo>
                    <a:pt x="32715" y="471614"/>
                  </a:lnTo>
                  <a:lnTo>
                    <a:pt x="29591" y="471106"/>
                  </a:lnTo>
                  <a:lnTo>
                    <a:pt x="28905" y="471614"/>
                  </a:lnTo>
                  <a:lnTo>
                    <a:pt x="29451" y="471081"/>
                  </a:lnTo>
                  <a:lnTo>
                    <a:pt x="24930" y="470344"/>
                  </a:lnTo>
                  <a:lnTo>
                    <a:pt x="30200" y="470344"/>
                  </a:lnTo>
                  <a:lnTo>
                    <a:pt x="30619" y="470344"/>
                  </a:lnTo>
                  <a:lnTo>
                    <a:pt x="36931" y="471614"/>
                  </a:lnTo>
                  <a:lnTo>
                    <a:pt x="29527" y="469074"/>
                  </a:lnTo>
                  <a:lnTo>
                    <a:pt x="33553" y="469074"/>
                  </a:lnTo>
                  <a:lnTo>
                    <a:pt x="33921" y="470344"/>
                  </a:lnTo>
                  <a:lnTo>
                    <a:pt x="36283" y="469074"/>
                  </a:lnTo>
                  <a:lnTo>
                    <a:pt x="31623" y="467804"/>
                  </a:lnTo>
                  <a:lnTo>
                    <a:pt x="33261" y="467804"/>
                  </a:lnTo>
                  <a:lnTo>
                    <a:pt x="29972" y="466534"/>
                  </a:lnTo>
                  <a:lnTo>
                    <a:pt x="29044" y="465264"/>
                  </a:lnTo>
                  <a:lnTo>
                    <a:pt x="28244" y="463994"/>
                  </a:lnTo>
                  <a:lnTo>
                    <a:pt x="27952" y="463994"/>
                  </a:lnTo>
                  <a:lnTo>
                    <a:pt x="27343" y="462724"/>
                  </a:lnTo>
                  <a:lnTo>
                    <a:pt x="28829" y="463994"/>
                  </a:lnTo>
                  <a:lnTo>
                    <a:pt x="30175" y="462724"/>
                  </a:lnTo>
                  <a:lnTo>
                    <a:pt x="33032" y="463994"/>
                  </a:lnTo>
                  <a:lnTo>
                    <a:pt x="35394" y="463994"/>
                  </a:lnTo>
                  <a:lnTo>
                    <a:pt x="36791" y="463994"/>
                  </a:lnTo>
                  <a:lnTo>
                    <a:pt x="35267" y="463461"/>
                  </a:lnTo>
                  <a:lnTo>
                    <a:pt x="35077" y="462724"/>
                  </a:lnTo>
                  <a:lnTo>
                    <a:pt x="34340" y="462495"/>
                  </a:lnTo>
                  <a:lnTo>
                    <a:pt x="34340" y="463143"/>
                  </a:lnTo>
                  <a:lnTo>
                    <a:pt x="33096" y="462724"/>
                  </a:lnTo>
                  <a:lnTo>
                    <a:pt x="33794" y="462724"/>
                  </a:lnTo>
                  <a:lnTo>
                    <a:pt x="34340" y="463143"/>
                  </a:lnTo>
                  <a:lnTo>
                    <a:pt x="34340" y="462495"/>
                  </a:lnTo>
                  <a:lnTo>
                    <a:pt x="31038" y="461454"/>
                  </a:lnTo>
                  <a:lnTo>
                    <a:pt x="31534" y="460184"/>
                  </a:lnTo>
                  <a:lnTo>
                    <a:pt x="30289" y="460184"/>
                  </a:lnTo>
                  <a:lnTo>
                    <a:pt x="26403" y="458914"/>
                  </a:lnTo>
                  <a:lnTo>
                    <a:pt x="32651" y="460184"/>
                  </a:lnTo>
                  <a:lnTo>
                    <a:pt x="29781" y="458914"/>
                  </a:lnTo>
                  <a:lnTo>
                    <a:pt x="32981" y="458914"/>
                  </a:lnTo>
                  <a:lnTo>
                    <a:pt x="30213" y="457644"/>
                  </a:lnTo>
                  <a:lnTo>
                    <a:pt x="29603" y="456374"/>
                  </a:lnTo>
                  <a:lnTo>
                    <a:pt x="32537" y="457644"/>
                  </a:lnTo>
                  <a:lnTo>
                    <a:pt x="33909" y="458914"/>
                  </a:lnTo>
                  <a:lnTo>
                    <a:pt x="35712" y="458914"/>
                  </a:lnTo>
                  <a:lnTo>
                    <a:pt x="35560" y="457644"/>
                  </a:lnTo>
                  <a:lnTo>
                    <a:pt x="34264" y="457644"/>
                  </a:lnTo>
                  <a:lnTo>
                    <a:pt x="31153" y="456374"/>
                  </a:lnTo>
                  <a:lnTo>
                    <a:pt x="29705" y="456374"/>
                  </a:lnTo>
                  <a:lnTo>
                    <a:pt x="29921" y="455104"/>
                  </a:lnTo>
                  <a:lnTo>
                    <a:pt x="37782" y="456374"/>
                  </a:lnTo>
                  <a:lnTo>
                    <a:pt x="35039" y="455104"/>
                  </a:lnTo>
                  <a:lnTo>
                    <a:pt x="32296" y="453834"/>
                  </a:lnTo>
                  <a:lnTo>
                    <a:pt x="38544" y="453834"/>
                  </a:lnTo>
                  <a:lnTo>
                    <a:pt x="35890" y="452564"/>
                  </a:lnTo>
                  <a:lnTo>
                    <a:pt x="40309" y="451294"/>
                  </a:lnTo>
                  <a:lnTo>
                    <a:pt x="40157" y="450024"/>
                  </a:lnTo>
                  <a:lnTo>
                    <a:pt x="33909" y="448754"/>
                  </a:lnTo>
                  <a:lnTo>
                    <a:pt x="40068" y="448754"/>
                  </a:lnTo>
                  <a:lnTo>
                    <a:pt x="33756" y="447484"/>
                  </a:lnTo>
                  <a:lnTo>
                    <a:pt x="36398" y="447484"/>
                  </a:lnTo>
                  <a:lnTo>
                    <a:pt x="37452" y="447954"/>
                  </a:lnTo>
                  <a:lnTo>
                    <a:pt x="37312" y="447484"/>
                  </a:lnTo>
                  <a:lnTo>
                    <a:pt x="42926" y="447484"/>
                  </a:lnTo>
                  <a:lnTo>
                    <a:pt x="42024" y="446214"/>
                  </a:lnTo>
                  <a:lnTo>
                    <a:pt x="39941" y="446214"/>
                  </a:lnTo>
                  <a:lnTo>
                    <a:pt x="36830" y="444944"/>
                  </a:lnTo>
                  <a:lnTo>
                    <a:pt x="45427" y="446214"/>
                  </a:lnTo>
                  <a:lnTo>
                    <a:pt x="42329" y="444944"/>
                  </a:lnTo>
                  <a:lnTo>
                    <a:pt x="43192" y="444944"/>
                  </a:lnTo>
                  <a:lnTo>
                    <a:pt x="44704" y="443674"/>
                  </a:lnTo>
                  <a:lnTo>
                    <a:pt x="39751" y="441134"/>
                  </a:lnTo>
                  <a:lnTo>
                    <a:pt x="40513" y="441134"/>
                  </a:lnTo>
                  <a:lnTo>
                    <a:pt x="42252" y="442404"/>
                  </a:lnTo>
                  <a:lnTo>
                    <a:pt x="42659" y="442404"/>
                  </a:lnTo>
                  <a:lnTo>
                    <a:pt x="43688" y="441134"/>
                  </a:lnTo>
                  <a:lnTo>
                    <a:pt x="37896" y="437324"/>
                  </a:lnTo>
                  <a:lnTo>
                    <a:pt x="42176" y="437324"/>
                  </a:lnTo>
                  <a:lnTo>
                    <a:pt x="42329" y="437324"/>
                  </a:lnTo>
                  <a:lnTo>
                    <a:pt x="43167" y="437324"/>
                  </a:lnTo>
                  <a:lnTo>
                    <a:pt x="41846" y="436664"/>
                  </a:lnTo>
                  <a:lnTo>
                    <a:pt x="42113" y="437210"/>
                  </a:lnTo>
                  <a:lnTo>
                    <a:pt x="39928" y="436054"/>
                  </a:lnTo>
                  <a:lnTo>
                    <a:pt x="40601" y="436054"/>
                  </a:lnTo>
                  <a:lnTo>
                    <a:pt x="41579" y="434784"/>
                  </a:lnTo>
                  <a:lnTo>
                    <a:pt x="43256" y="436054"/>
                  </a:lnTo>
                  <a:lnTo>
                    <a:pt x="45542" y="434784"/>
                  </a:lnTo>
                  <a:lnTo>
                    <a:pt x="39446" y="433514"/>
                  </a:lnTo>
                  <a:lnTo>
                    <a:pt x="38608" y="432244"/>
                  </a:lnTo>
                  <a:lnTo>
                    <a:pt x="43154" y="432244"/>
                  </a:lnTo>
                  <a:lnTo>
                    <a:pt x="45656" y="430974"/>
                  </a:lnTo>
                  <a:lnTo>
                    <a:pt x="46304" y="430974"/>
                  </a:lnTo>
                  <a:lnTo>
                    <a:pt x="47167" y="429704"/>
                  </a:lnTo>
                  <a:lnTo>
                    <a:pt x="43078" y="427164"/>
                  </a:lnTo>
                  <a:lnTo>
                    <a:pt x="41592" y="425894"/>
                  </a:lnTo>
                  <a:lnTo>
                    <a:pt x="46672" y="425894"/>
                  </a:lnTo>
                  <a:lnTo>
                    <a:pt x="44246" y="423354"/>
                  </a:lnTo>
                  <a:lnTo>
                    <a:pt x="47294" y="422084"/>
                  </a:lnTo>
                  <a:lnTo>
                    <a:pt x="46431" y="422084"/>
                  </a:lnTo>
                  <a:lnTo>
                    <a:pt x="43776" y="420814"/>
                  </a:lnTo>
                  <a:lnTo>
                    <a:pt x="44348" y="420814"/>
                  </a:lnTo>
                  <a:lnTo>
                    <a:pt x="40411" y="419544"/>
                  </a:lnTo>
                  <a:lnTo>
                    <a:pt x="44462" y="419544"/>
                  </a:lnTo>
                  <a:lnTo>
                    <a:pt x="48577" y="420814"/>
                  </a:lnTo>
                  <a:close/>
                </a:path>
                <a:path w="128905" h="548004">
                  <a:moveTo>
                    <a:pt x="52616" y="391604"/>
                  </a:moveTo>
                  <a:lnTo>
                    <a:pt x="51739" y="390334"/>
                  </a:lnTo>
                  <a:lnTo>
                    <a:pt x="51219" y="390334"/>
                  </a:lnTo>
                  <a:lnTo>
                    <a:pt x="51587" y="391604"/>
                  </a:lnTo>
                  <a:lnTo>
                    <a:pt x="52616" y="391604"/>
                  </a:lnTo>
                  <a:close/>
                </a:path>
                <a:path w="128905" h="548004">
                  <a:moveTo>
                    <a:pt x="54673" y="359854"/>
                  </a:moveTo>
                  <a:lnTo>
                    <a:pt x="54140" y="358584"/>
                  </a:lnTo>
                  <a:lnTo>
                    <a:pt x="50203" y="357314"/>
                  </a:lnTo>
                  <a:lnTo>
                    <a:pt x="45580" y="357314"/>
                  </a:lnTo>
                  <a:lnTo>
                    <a:pt x="35953" y="354774"/>
                  </a:lnTo>
                  <a:lnTo>
                    <a:pt x="32397" y="354774"/>
                  </a:lnTo>
                  <a:lnTo>
                    <a:pt x="35179" y="356044"/>
                  </a:lnTo>
                  <a:lnTo>
                    <a:pt x="32448" y="356044"/>
                  </a:lnTo>
                  <a:lnTo>
                    <a:pt x="31076" y="356044"/>
                  </a:lnTo>
                  <a:lnTo>
                    <a:pt x="35509" y="358584"/>
                  </a:lnTo>
                  <a:lnTo>
                    <a:pt x="33616" y="358584"/>
                  </a:lnTo>
                  <a:lnTo>
                    <a:pt x="31851" y="357314"/>
                  </a:lnTo>
                  <a:lnTo>
                    <a:pt x="30721" y="357314"/>
                  </a:lnTo>
                  <a:lnTo>
                    <a:pt x="32778" y="358584"/>
                  </a:lnTo>
                  <a:lnTo>
                    <a:pt x="32943" y="358584"/>
                  </a:lnTo>
                  <a:lnTo>
                    <a:pt x="31965" y="359854"/>
                  </a:lnTo>
                  <a:lnTo>
                    <a:pt x="31711" y="359854"/>
                  </a:lnTo>
                  <a:lnTo>
                    <a:pt x="34925" y="362394"/>
                  </a:lnTo>
                  <a:lnTo>
                    <a:pt x="48679" y="362394"/>
                  </a:lnTo>
                  <a:lnTo>
                    <a:pt x="47244" y="361124"/>
                  </a:lnTo>
                  <a:lnTo>
                    <a:pt x="49644" y="362394"/>
                  </a:lnTo>
                  <a:lnTo>
                    <a:pt x="49263" y="361124"/>
                  </a:lnTo>
                  <a:lnTo>
                    <a:pt x="50253" y="361124"/>
                  </a:lnTo>
                  <a:lnTo>
                    <a:pt x="47688" y="359854"/>
                  </a:lnTo>
                  <a:lnTo>
                    <a:pt x="49034" y="358584"/>
                  </a:lnTo>
                  <a:lnTo>
                    <a:pt x="54114" y="361124"/>
                  </a:lnTo>
                  <a:lnTo>
                    <a:pt x="54673" y="359854"/>
                  </a:lnTo>
                  <a:close/>
                </a:path>
                <a:path w="128905" h="548004">
                  <a:moveTo>
                    <a:pt x="55041" y="364934"/>
                  </a:moveTo>
                  <a:lnTo>
                    <a:pt x="50317" y="363664"/>
                  </a:lnTo>
                  <a:lnTo>
                    <a:pt x="33375" y="363664"/>
                  </a:lnTo>
                  <a:lnTo>
                    <a:pt x="32385" y="363664"/>
                  </a:lnTo>
                  <a:lnTo>
                    <a:pt x="29425" y="364934"/>
                  </a:lnTo>
                  <a:lnTo>
                    <a:pt x="31991" y="366204"/>
                  </a:lnTo>
                  <a:lnTo>
                    <a:pt x="28117" y="366204"/>
                  </a:lnTo>
                  <a:lnTo>
                    <a:pt x="32156" y="367474"/>
                  </a:lnTo>
                  <a:lnTo>
                    <a:pt x="32931" y="367474"/>
                  </a:lnTo>
                  <a:lnTo>
                    <a:pt x="35344" y="368744"/>
                  </a:lnTo>
                  <a:lnTo>
                    <a:pt x="31343" y="368744"/>
                  </a:lnTo>
                  <a:lnTo>
                    <a:pt x="30683" y="367474"/>
                  </a:lnTo>
                  <a:lnTo>
                    <a:pt x="30175" y="367474"/>
                  </a:lnTo>
                  <a:lnTo>
                    <a:pt x="29972" y="368744"/>
                  </a:lnTo>
                  <a:lnTo>
                    <a:pt x="28105" y="368744"/>
                  </a:lnTo>
                  <a:lnTo>
                    <a:pt x="33134" y="370014"/>
                  </a:lnTo>
                  <a:lnTo>
                    <a:pt x="27152" y="370014"/>
                  </a:lnTo>
                  <a:lnTo>
                    <a:pt x="28333" y="371081"/>
                  </a:lnTo>
                  <a:lnTo>
                    <a:pt x="28943" y="371284"/>
                  </a:lnTo>
                  <a:lnTo>
                    <a:pt x="31102" y="371284"/>
                  </a:lnTo>
                  <a:lnTo>
                    <a:pt x="32004" y="372554"/>
                  </a:lnTo>
                  <a:lnTo>
                    <a:pt x="28219" y="371284"/>
                  </a:lnTo>
                  <a:lnTo>
                    <a:pt x="28549" y="371284"/>
                  </a:lnTo>
                  <a:lnTo>
                    <a:pt x="28333" y="371081"/>
                  </a:lnTo>
                  <a:lnTo>
                    <a:pt x="25438" y="370141"/>
                  </a:lnTo>
                  <a:lnTo>
                    <a:pt x="26949" y="371284"/>
                  </a:lnTo>
                  <a:lnTo>
                    <a:pt x="26212" y="371284"/>
                  </a:lnTo>
                  <a:lnTo>
                    <a:pt x="27114" y="372554"/>
                  </a:lnTo>
                  <a:lnTo>
                    <a:pt x="28663" y="372554"/>
                  </a:lnTo>
                  <a:lnTo>
                    <a:pt x="30530" y="372554"/>
                  </a:lnTo>
                  <a:lnTo>
                    <a:pt x="30403" y="373303"/>
                  </a:lnTo>
                  <a:lnTo>
                    <a:pt x="31584" y="373824"/>
                  </a:lnTo>
                  <a:lnTo>
                    <a:pt x="28867" y="374942"/>
                  </a:lnTo>
                  <a:lnTo>
                    <a:pt x="28498" y="374421"/>
                  </a:lnTo>
                  <a:lnTo>
                    <a:pt x="28524" y="375094"/>
                  </a:lnTo>
                  <a:lnTo>
                    <a:pt x="28536" y="375335"/>
                  </a:lnTo>
                  <a:lnTo>
                    <a:pt x="29324" y="375386"/>
                  </a:lnTo>
                  <a:lnTo>
                    <a:pt x="32169" y="376364"/>
                  </a:lnTo>
                  <a:lnTo>
                    <a:pt x="35077" y="376364"/>
                  </a:lnTo>
                  <a:lnTo>
                    <a:pt x="36449" y="377634"/>
                  </a:lnTo>
                  <a:lnTo>
                    <a:pt x="35648" y="377634"/>
                  </a:lnTo>
                  <a:lnTo>
                    <a:pt x="35648" y="378904"/>
                  </a:lnTo>
                  <a:lnTo>
                    <a:pt x="31038" y="378904"/>
                  </a:lnTo>
                  <a:lnTo>
                    <a:pt x="33235" y="377812"/>
                  </a:lnTo>
                  <a:lnTo>
                    <a:pt x="35648" y="378904"/>
                  </a:lnTo>
                  <a:lnTo>
                    <a:pt x="35648" y="377634"/>
                  </a:lnTo>
                  <a:lnTo>
                    <a:pt x="34442" y="377634"/>
                  </a:lnTo>
                  <a:lnTo>
                    <a:pt x="31813" y="376364"/>
                  </a:lnTo>
                  <a:lnTo>
                    <a:pt x="32842" y="377634"/>
                  </a:lnTo>
                  <a:lnTo>
                    <a:pt x="31838" y="377634"/>
                  </a:lnTo>
                  <a:lnTo>
                    <a:pt x="26289" y="376377"/>
                  </a:lnTo>
                  <a:lnTo>
                    <a:pt x="25095" y="377634"/>
                  </a:lnTo>
                  <a:lnTo>
                    <a:pt x="27876" y="377634"/>
                  </a:lnTo>
                  <a:lnTo>
                    <a:pt x="26657" y="378904"/>
                  </a:lnTo>
                  <a:lnTo>
                    <a:pt x="29552" y="378904"/>
                  </a:lnTo>
                  <a:lnTo>
                    <a:pt x="31457" y="380174"/>
                  </a:lnTo>
                  <a:lnTo>
                    <a:pt x="34671" y="381444"/>
                  </a:lnTo>
                  <a:lnTo>
                    <a:pt x="22440" y="378904"/>
                  </a:lnTo>
                  <a:lnTo>
                    <a:pt x="26885" y="381444"/>
                  </a:lnTo>
                  <a:lnTo>
                    <a:pt x="29171" y="381444"/>
                  </a:lnTo>
                  <a:lnTo>
                    <a:pt x="33566" y="382714"/>
                  </a:lnTo>
                  <a:lnTo>
                    <a:pt x="26606" y="382714"/>
                  </a:lnTo>
                  <a:lnTo>
                    <a:pt x="32766" y="383984"/>
                  </a:lnTo>
                  <a:lnTo>
                    <a:pt x="31826" y="383984"/>
                  </a:lnTo>
                  <a:lnTo>
                    <a:pt x="31826" y="390334"/>
                  </a:lnTo>
                  <a:lnTo>
                    <a:pt x="30746" y="390334"/>
                  </a:lnTo>
                  <a:lnTo>
                    <a:pt x="30822" y="389064"/>
                  </a:lnTo>
                  <a:lnTo>
                    <a:pt x="31826" y="390334"/>
                  </a:lnTo>
                  <a:lnTo>
                    <a:pt x="31826" y="383984"/>
                  </a:lnTo>
                  <a:lnTo>
                    <a:pt x="30391" y="383984"/>
                  </a:lnTo>
                  <a:lnTo>
                    <a:pt x="30289" y="385254"/>
                  </a:lnTo>
                  <a:lnTo>
                    <a:pt x="26771" y="383984"/>
                  </a:lnTo>
                  <a:lnTo>
                    <a:pt x="27127" y="385254"/>
                  </a:lnTo>
                  <a:lnTo>
                    <a:pt x="29425" y="387794"/>
                  </a:lnTo>
                  <a:lnTo>
                    <a:pt x="29845" y="389064"/>
                  </a:lnTo>
                  <a:lnTo>
                    <a:pt x="28816" y="387794"/>
                  </a:lnTo>
                  <a:lnTo>
                    <a:pt x="26631" y="387794"/>
                  </a:lnTo>
                  <a:lnTo>
                    <a:pt x="28105" y="390334"/>
                  </a:lnTo>
                  <a:lnTo>
                    <a:pt x="26187" y="391325"/>
                  </a:lnTo>
                  <a:lnTo>
                    <a:pt x="26187" y="392874"/>
                  </a:lnTo>
                  <a:lnTo>
                    <a:pt x="26123" y="394144"/>
                  </a:lnTo>
                  <a:lnTo>
                    <a:pt x="24777" y="392874"/>
                  </a:lnTo>
                  <a:lnTo>
                    <a:pt x="26187" y="392874"/>
                  </a:lnTo>
                  <a:lnTo>
                    <a:pt x="26187" y="391325"/>
                  </a:lnTo>
                  <a:lnTo>
                    <a:pt x="25615" y="391604"/>
                  </a:lnTo>
                  <a:lnTo>
                    <a:pt x="23266" y="392874"/>
                  </a:lnTo>
                  <a:lnTo>
                    <a:pt x="24206" y="392874"/>
                  </a:lnTo>
                  <a:lnTo>
                    <a:pt x="22961" y="394144"/>
                  </a:lnTo>
                  <a:lnTo>
                    <a:pt x="24574" y="394144"/>
                  </a:lnTo>
                  <a:lnTo>
                    <a:pt x="26949" y="395414"/>
                  </a:lnTo>
                  <a:lnTo>
                    <a:pt x="29565" y="397954"/>
                  </a:lnTo>
                  <a:lnTo>
                    <a:pt x="23888" y="397954"/>
                  </a:lnTo>
                  <a:lnTo>
                    <a:pt x="31292" y="399224"/>
                  </a:lnTo>
                  <a:lnTo>
                    <a:pt x="28333" y="400494"/>
                  </a:lnTo>
                  <a:lnTo>
                    <a:pt x="27825" y="399224"/>
                  </a:lnTo>
                  <a:lnTo>
                    <a:pt x="26187" y="401764"/>
                  </a:lnTo>
                  <a:lnTo>
                    <a:pt x="28587" y="404304"/>
                  </a:lnTo>
                  <a:lnTo>
                    <a:pt x="23761" y="404304"/>
                  </a:lnTo>
                  <a:lnTo>
                    <a:pt x="28079" y="405574"/>
                  </a:lnTo>
                  <a:lnTo>
                    <a:pt x="21501" y="405574"/>
                  </a:lnTo>
                  <a:lnTo>
                    <a:pt x="27546" y="406844"/>
                  </a:lnTo>
                  <a:lnTo>
                    <a:pt x="24358" y="408114"/>
                  </a:lnTo>
                  <a:lnTo>
                    <a:pt x="23317" y="406844"/>
                  </a:lnTo>
                  <a:lnTo>
                    <a:pt x="21031" y="408114"/>
                  </a:lnTo>
                  <a:lnTo>
                    <a:pt x="20675" y="408114"/>
                  </a:lnTo>
                  <a:lnTo>
                    <a:pt x="24714" y="409384"/>
                  </a:lnTo>
                  <a:lnTo>
                    <a:pt x="25260" y="410641"/>
                  </a:lnTo>
                  <a:lnTo>
                    <a:pt x="24574" y="410654"/>
                  </a:lnTo>
                  <a:lnTo>
                    <a:pt x="25882" y="411924"/>
                  </a:lnTo>
                  <a:lnTo>
                    <a:pt x="20421" y="411924"/>
                  </a:lnTo>
                  <a:lnTo>
                    <a:pt x="22402" y="414032"/>
                  </a:lnTo>
                  <a:lnTo>
                    <a:pt x="23444" y="414464"/>
                  </a:lnTo>
                  <a:lnTo>
                    <a:pt x="22656" y="414312"/>
                  </a:lnTo>
                  <a:lnTo>
                    <a:pt x="22809" y="414464"/>
                  </a:lnTo>
                  <a:lnTo>
                    <a:pt x="21526" y="414464"/>
                  </a:lnTo>
                  <a:lnTo>
                    <a:pt x="21399" y="414058"/>
                  </a:lnTo>
                  <a:lnTo>
                    <a:pt x="16992" y="413194"/>
                  </a:lnTo>
                  <a:lnTo>
                    <a:pt x="19812" y="414464"/>
                  </a:lnTo>
                  <a:lnTo>
                    <a:pt x="20345" y="414464"/>
                  </a:lnTo>
                  <a:lnTo>
                    <a:pt x="20154" y="415734"/>
                  </a:lnTo>
                  <a:lnTo>
                    <a:pt x="45326" y="415734"/>
                  </a:lnTo>
                  <a:lnTo>
                    <a:pt x="44818" y="414464"/>
                  </a:lnTo>
                  <a:lnTo>
                    <a:pt x="47510" y="414464"/>
                  </a:lnTo>
                  <a:lnTo>
                    <a:pt x="46215" y="413194"/>
                  </a:lnTo>
                  <a:lnTo>
                    <a:pt x="45021" y="411924"/>
                  </a:lnTo>
                  <a:lnTo>
                    <a:pt x="47942" y="413194"/>
                  </a:lnTo>
                  <a:lnTo>
                    <a:pt x="49339" y="411924"/>
                  </a:lnTo>
                  <a:lnTo>
                    <a:pt x="48869" y="409384"/>
                  </a:lnTo>
                  <a:lnTo>
                    <a:pt x="50901" y="410654"/>
                  </a:lnTo>
                  <a:lnTo>
                    <a:pt x="51231" y="409384"/>
                  </a:lnTo>
                  <a:lnTo>
                    <a:pt x="42672" y="408114"/>
                  </a:lnTo>
                  <a:lnTo>
                    <a:pt x="47015" y="408114"/>
                  </a:lnTo>
                  <a:lnTo>
                    <a:pt x="47167" y="406844"/>
                  </a:lnTo>
                  <a:lnTo>
                    <a:pt x="51219" y="406844"/>
                  </a:lnTo>
                  <a:lnTo>
                    <a:pt x="47510" y="404304"/>
                  </a:lnTo>
                  <a:lnTo>
                    <a:pt x="49745" y="404304"/>
                  </a:lnTo>
                  <a:lnTo>
                    <a:pt x="52895" y="403034"/>
                  </a:lnTo>
                  <a:lnTo>
                    <a:pt x="49974" y="402412"/>
                  </a:lnTo>
                  <a:lnTo>
                    <a:pt x="49136" y="401764"/>
                  </a:lnTo>
                  <a:lnTo>
                    <a:pt x="47510" y="400494"/>
                  </a:lnTo>
                  <a:lnTo>
                    <a:pt x="48755" y="400494"/>
                  </a:lnTo>
                  <a:lnTo>
                    <a:pt x="45186" y="399224"/>
                  </a:lnTo>
                  <a:lnTo>
                    <a:pt x="44881" y="399224"/>
                  </a:lnTo>
                  <a:lnTo>
                    <a:pt x="44196" y="399224"/>
                  </a:lnTo>
                  <a:lnTo>
                    <a:pt x="43332" y="397954"/>
                  </a:lnTo>
                  <a:lnTo>
                    <a:pt x="42252" y="397954"/>
                  </a:lnTo>
                  <a:lnTo>
                    <a:pt x="43916" y="396684"/>
                  </a:lnTo>
                  <a:lnTo>
                    <a:pt x="42976" y="396684"/>
                  </a:lnTo>
                  <a:lnTo>
                    <a:pt x="41897" y="395414"/>
                  </a:lnTo>
                  <a:lnTo>
                    <a:pt x="44970" y="395414"/>
                  </a:lnTo>
                  <a:lnTo>
                    <a:pt x="42913" y="394144"/>
                  </a:lnTo>
                  <a:lnTo>
                    <a:pt x="46736" y="394144"/>
                  </a:lnTo>
                  <a:lnTo>
                    <a:pt x="47739" y="394144"/>
                  </a:lnTo>
                  <a:lnTo>
                    <a:pt x="49771" y="394144"/>
                  </a:lnTo>
                  <a:lnTo>
                    <a:pt x="53327" y="395414"/>
                  </a:lnTo>
                  <a:lnTo>
                    <a:pt x="51447" y="394144"/>
                  </a:lnTo>
                  <a:lnTo>
                    <a:pt x="47269" y="392874"/>
                  </a:lnTo>
                  <a:lnTo>
                    <a:pt x="48641" y="391604"/>
                  </a:lnTo>
                  <a:lnTo>
                    <a:pt x="50406" y="391604"/>
                  </a:lnTo>
                  <a:lnTo>
                    <a:pt x="50368" y="390334"/>
                  </a:lnTo>
                  <a:lnTo>
                    <a:pt x="49009" y="390334"/>
                  </a:lnTo>
                  <a:lnTo>
                    <a:pt x="49555" y="389064"/>
                  </a:lnTo>
                  <a:lnTo>
                    <a:pt x="47472" y="389064"/>
                  </a:lnTo>
                  <a:lnTo>
                    <a:pt x="47320" y="389001"/>
                  </a:lnTo>
                  <a:lnTo>
                    <a:pt x="46824" y="388962"/>
                  </a:lnTo>
                  <a:lnTo>
                    <a:pt x="46634" y="388975"/>
                  </a:lnTo>
                  <a:lnTo>
                    <a:pt x="46939" y="389064"/>
                  </a:lnTo>
                  <a:lnTo>
                    <a:pt x="47421" y="389204"/>
                  </a:lnTo>
                  <a:lnTo>
                    <a:pt x="47510" y="390334"/>
                  </a:lnTo>
                  <a:lnTo>
                    <a:pt x="47028" y="390334"/>
                  </a:lnTo>
                  <a:lnTo>
                    <a:pt x="47028" y="392874"/>
                  </a:lnTo>
                  <a:lnTo>
                    <a:pt x="46786" y="393903"/>
                  </a:lnTo>
                  <a:lnTo>
                    <a:pt x="42557" y="392874"/>
                  </a:lnTo>
                  <a:lnTo>
                    <a:pt x="47028" y="392874"/>
                  </a:lnTo>
                  <a:lnTo>
                    <a:pt x="47028" y="390334"/>
                  </a:lnTo>
                  <a:lnTo>
                    <a:pt x="44945" y="390334"/>
                  </a:lnTo>
                  <a:lnTo>
                    <a:pt x="46634" y="389064"/>
                  </a:lnTo>
                  <a:lnTo>
                    <a:pt x="46177" y="389064"/>
                  </a:lnTo>
                  <a:lnTo>
                    <a:pt x="42926" y="389064"/>
                  </a:lnTo>
                  <a:lnTo>
                    <a:pt x="42049" y="387794"/>
                  </a:lnTo>
                  <a:lnTo>
                    <a:pt x="46177" y="389064"/>
                  </a:lnTo>
                  <a:lnTo>
                    <a:pt x="48514" y="387794"/>
                  </a:lnTo>
                  <a:lnTo>
                    <a:pt x="51028" y="387794"/>
                  </a:lnTo>
                  <a:lnTo>
                    <a:pt x="49606" y="386524"/>
                  </a:lnTo>
                  <a:lnTo>
                    <a:pt x="50431" y="385254"/>
                  </a:lnTo>
                  <a:lnTo>
                    <a:pt x="48475" y="384784"/>
                  </a:lnTo>
                  <a:lnTo>
                    <a:pt x="48755" y="385254"/>
                  </a:lnTo>
                  <a:lnTo>
                    <a:pt x="48234" y="384733"/>
                  </a:lnTo>
                  <a:lnTo>
                    <a:pt x="45110" y="383984"/>
                  </a:lnTo>
                  <a:lnTo>
                    <a:pt x="47485" y="383984"/>
                  </a:lnTo>
                  <a:lnTo>
                    <a:pt x="48552" y="382714"/>
                  </a:lnTo>
                  <a:lnTo>
                    <a:pt x="48145" y="382574"/>
                  </a:lnTo>
                  <a:lnTo>
                    <a:pt x="47942" y="381977"/>
                  </a:lnTo>
                  <a:lnTo>
                    <a:pt x="47942" y="382511"/>
                  </a:lnTo>
                  <a:lnTo>
                    <a:pt x="44767" y="381444"/>
                  </a:lnTo>
                  <a:lnTo>
                    <a:pt x="46634" y="381444"/>
                  </a:lnTo>
                  <a:lnTo>
                    <a:pt x="47942" y="382511"/>
                  </a:lnTo>
                  <a:lnTo>
                    <a:pt x="47942" y="381977"/>
                  </a:lnTo>
                  <a:lnTo>
                    <a:pt x="47764" y="381444"/>
                  </a:lnTo>
                  <a:lnTo>
                    <a:pt x="48895" y="382714"/>
                  </a:lnTo>
                  <a:lnTo>
                    <a:pt x="50330" y="381444"/>
                  </a:lnTo>
                  <a:lnTo>
                    <a:pt x="47802" y="378904"/>
                  </a:lnTo>
                  <a:lnTo>
                    <a:pt x="45605" y="377634"/>
                  </a:lnTo>
                  <a:lnTo>
                    <a:pt x="48031" y="376364"/>
                  </a:lnTo>
                  <a:lnTo>
                    <a:pt x="46647" y="376364"/>
                  </a:lnTo>
                  <a:lnTo>
                    <a:pt x="50558" y="373824"/>
                  </a:lnTo>
                  <a:lnTo>
                    <a:pt x="44399" y="370014"/>
                  </a:lnTo>
                  <a:lnTo>
                    <a:pt x="50317" y="368744"/>
                  </a:lnTo>
                  <a:lnTo>
                    <a:pt x="51549" y="368744"/>
                  </a:lnTo>
                  <a:lnTo>
                    <a:pt x="49136" y="367474"/>
                  </a:lnTo>
                  <a:lnTo>
                    <a:pt x="50520" y="367474"/>
                  </a:lnTo>
                  <a:lnTo>
                    <a:pt x="47066" y="366204"/>
                  </a:lnTo>
                  <a:lnTo>
                    <a:pt x="44640" y="364934"/>
                  </a:lnTo>
                  <a:lnTo>
                    <a:pt x="55041" y="364934"/>
                  </a:lnTo>
                  <a:close/>
                </a:path>
                <a:path w="128905" h="548004">
                  <a:moveTo>
                    <a:pt x="81140" y="209156"/>
                  </a:moveTo>
                  <a:lnTo>
                    <a:pt x="80924" y="208991"/>
                  </a:lnTo>
                  <a:lnTo>
                    <a:pt x="80556" y="209003"/>
                  </a:lnTo>
                  <a:lnTo>
                    <a:pt x="81140" y="209156"/>
                  </a:lnTo>
                  <a:close/>
                </a:path>
                <a:path w="128905" h="548004">
                  <a:moveTo>
                    <a:pt x="81622" y="213601"/>
                  </a:moveTo>
                  <a:lnTo>
                    <a:pt x="81292" y="213385"/>
                  </a:lnTo>
                  <a:lnTo>
                    <a:pt x="81153" y="213512"/>
                  </a:lnTo>
                  <a:lnTo>
                    <a:pt x="81343" y="213550"/>
                  </a:lnTo>
                  <a:lnTo>
                    <a:pt x="81508" y="213575"/>
                  </a:lnTo>
                  <a:close/>
                </a:path>
                <a:path w="128905" h="548004">
                  <a:moveTo>
                    <a:pt x="81953" y="213728"/>
                  </a:moveTo>
                  <a:lnTo>
                    <a:pt x="81622" y="213601"/>
                  </a:lnTo>
                  <a:lnTo>
                    <a:pt x="81940" y="213804"/>
                  </a:lnTo>
                  <a:close/>
                </a:path>
                <a:path w="128905" h="548004">
                  <a:moveTo>
                    <a:pt x="82105" y="209410"/>
                  </a:moveTo>
                  <a:lnTo>
                    <a:pt x="81140" y="209156"/>
                  </a:lnTo>
                  <a:lnTo>
                    <a:pt x="81267" y="209257"/>
                  </a:lnTo>
                  <a:lnTo>
                    <a:pt x="82105" y="209410"/>
                  </a:lnTo>
                  <a:close/>
                </a:path>
                <a:path w="128905" h="548004">
                  <a:moveTo>
                    <a:pt x="82638" y="214223"/>
                  </a:moveTo>
                  <a:lnTo>
                    <a:pt x="81953" y="213804"/>
                  </a:lnTo>
                  <a:lnTo>
                    <a:pt x="81813" y="214045"/>
                  </a:lnTo>
                  <a:lnTo>
                    <a:pt x="82638" y="214223"/>
                  </a:lnTo>
                  <a:close/>
                </a:path>
                <a:path w="128905" h="548004">
                  <a:moveTo>
                    <a:pt x="83337" y="203200"/>
                  </a:moveTo>
                  <a:lnTo>
                    <a:pt x="81546" y="203200"/>
                  </a:lnTo>
                  <a:lnTo>
                    <a:pt x="82257" y="204470"/>
                  </a:lnTo>
                  <a:lnTo>
                    <a:pt x="83337" y="203200"/>
                  </a:lnTo>
                  <a:close/>
                </a:path>
                <a:path w="128905" h="548004">
                  <a:moveTo>
                    <a:pt x="83502" y="213817"/>
                  </a:moveTo>
                  <a:lnTo>
                    <a:pt x="83261" y="213360"/>
                  </a:lnTo>
                  <a:lnTo>
                    <a:pt x="82715" y="213360"/>
                  </a:lnTo>
                  <a:lnTo>
                    <a:pt x="83502" y="213817"/>
                  </a:lnTo>
                  <a:close/>
                </a:path>
                <a:path w="128905" h="548004">
                  <a:moveTo>
                    <a:pt x="83553" y="210959"/>
                  </a:moveTo>
                  <a:lnTo>
                    <a:pt x="82816" y="210832"/>
                  </a:lnTo>
                  <a:lnTo>
                    <a:pt x="82461" y="210731"/>
                  </a:lnTo>
                  <a:lnTo>
                    <a:pt x="82308" y="210629"/>
                  </a:lnTo>
                  <a:lnTo>
                    <a:pt x="82384" y="210769"/>
                  </a:lnTo>
                  <a:lnTo>
                    <a:pt x="82880" y="210908"/>
                  </a:lnTo>
                  <a:lnTo>
                    <a:pt x="83286" y="210959"/>
                  </a:lnTo>
                  <a:lnTo>
                    <a:pt x="83553" y="210959"/>
                  </a:lnTo>
                  <a:close/>
                </a:path>
                <a:path w="128905" h="548004">
                  <a:moveTo>
                    <a:pt x="84747" y="208851"/>
                  </a:moveTo>
                  <a:lnTo>
                    <a:pt x="83007" y="208343"/>
                  </a:lnTo>
                  <a:lnTo>
                    <a:pt x="82727" y="208597"/>
                  </a:lnTo>
                  <a:lnTo>
                    <a:pt x="80645" y="208762"/>
                  </a:lnTo>
                  <a:lnTo>
                    <a:pt x="80924" y="208991"/>
                  </a:lnTo>
                  <a:lnTo>
                    <a:pt x="84747" y="208851"/>
                  </a:lnTo>
                  <a:close/>
                </a:path>
                <a:path w="128905" h="548004">
                  <a:moveTo>
                    <a:pt x="84848" y="214630"/>
                  </a:moveTo>
                  <a:lnTo>
                    <a:pt x="83502" y="213817"/>
                  </a:lnTo>
                  <a:lnTo>
                    <a:pt x="83921" y="214630"/>
                  </a:lnTo>
                  <a:lnTo>
                    <a:pt x="84848" y="214630"/>
                  </a:lnTo>
                  <a:close/>
                </a:path>
                <a:path w="128905" h="548004">
                  <a:moveTo>
                    <a:pt x="85585" y="135978"/>
                  </a:moveTo>
                  <a:close/>
                </a:path>
                <a:path w="128905" h="548004">
                  <a:moveTo>
                    <a:pt x="86118" y="135166"/>
                  </a:moveTo>
                  <a:lnTo>
                    <a:pt x="85813" y="135369"/>
                  </a:lnTo>
                  <a:lnTo>
                    <a:pt x="85623" y="135674"/>
                  </a:lnTo>
                  <a:lnTo>
                    <a:pt x="85572" y="135978"/>
                  </a:lnTo>
                  <a:lnTo>
                    <a:pt x="86118" y="135166"/>
                  </a:lnTo>
                  <a:close/>
                </a:path>
                <a:path w="128905" h="548004">
                  <a:moveTo>
                    <a:pt x="86131" y="197739"/>
                  </a:moveTo>
                  <a:lnTo>
                    <a:pt x="85013" y="198158"/>
                  </a:lnTo>
                  <a:lnTo>
                    <a:pt x="85636" y="197980"/>
                  </a:lnTo>
                  <a:lnTo>
                    <a:pt x="85940" y="197853"/>
                  </a:lnTo>
                  <a:lnTo>
                    <a:pt x="86131" y="197739"/>
                  </a:lnTo>
                  <a:close/>
                </a:path>
                <a:path w="128905" h="548004">
                  <a:moveTo>
                    <a:pt x="86918" y="155105"/>
                  </a:moveTo>
                  <a:lnTo>
                    <a:pt x="86791" y="154940"/>
                  </a:lnTo>
                  <a:lnTo>
                    <a:pt x="86423" y="154940"/>
                  </a:lnTo>
                  <a:lnTo>
                    <a:pt x="86918" y="155105"/>
                  </a:lnTo>
                  <a:close/>
                </a:path>
                <a:path w="128905" h="548004">
                  <a:moveTo>
                    <a:pt x="87071" y="180340"/>
                  </a:moveTo>
                  <a:lnTo>
                    <a:pt x="86537" y="180340"/>
                  </a:lnTo>
                  <a:lnTo>
                    <a:pt x="86982" y="180543"/>
                  </a:lnTo>
                  <a:lnTo>
                    <a:pt x="87071" y="180340"/>
                  </a:lnTo>
                  <a:close/>
                </a:path>
                <a:path w="128905" h="548004">
                  <a:moveTo>
                    <a:pt x="87325" y="153670"/>
                  </a:moveTo>
                  <a:lnTo>
                    <a:pt x="86995" y="152400"/>
                  </a:lnTo>
                  <a:lnTo>
                    <a:pt x="87109" y="153670"/>
                  </a:lnTo>
                  <a:lnTo>
                    <a:pt x="87325" y="153670"/>
                  </a:lnTo>
                  <a:close/>
                </a:path>
                <a:path w="128905" h="548004">
                  <a:moveTo>
                    <a:pt x="88049" y="212331"/>
                  </a:moveTo>
                  <a:lnTo>
                    <a:pt x="87236" y="212090"/>
                  </a:lnTo>
                  <a:lnTo>
                    <a:pt x="86779" y="213360"/>
                  </a:lnTo>
                  <a:lnTo>
                    <a:pt x="88049" y="212331"/>
                  </a:lnTo>
                  <a:close/>
                </a:path>
                <a:path w="128905" h="548004">
                  <a:moveTo>
                    <a:pt x="88112" y="132270"/>
                  </a:moveTo>
                  <a:lnTo>
                    <a:pt x="87884" y="132207"/>
                  </a:lnTo>
                  <a:lnTo>
                    <a:pt x="87706" y="132143"/>
                  </a:lnTo>
                  <a:lnTo>
                    <a:pt x="87363" y="132080"/>
                  </a:lnTo>
                  <a:lnTo>
                    <a:pt x="86029" y="132511"/>
                  </a:lnTo>
                  <a:lnTo>
                    <a:pt x="87071" y="132486"/>
                  </a:lnTo>
                  <a:lnTo>
                    <a:pt x="87693" y="132384"/>
                  </a:lnTo>
                  <a:lnTo>
                    <a:pt x="88112" y="132270"/>
                  </a:lnTo>
                  <a:close/>
                </a:path>
                <a:path w="128905" h="548004">
                  <a:moveTo>
                    <a:pt x="89230" y="173990"/>
                  </a:moveTo>
                  <a:lnTo>
                    <a:pt x="88519" y="173291"/>
                  </a:lnTo>
                  <a:lnTo>
                    <a:pt x="86817" y="173494"/>
                  </a:lnTo>
                  <a:lnTo>
                    <a:pt x="89230" y="173990"/>
                  </a:lnTo>
                  <a:close/>
                </a:path>
                <a:path w="128905" h="548004">
                  <a:moveTo>
                    <a:pt x="89903" y="197205"/>
                  </a:moveTo>
                  <a:lnTo>
                    <a:pt x="89103" y="196850"/>
                  </a:lnTo>
                  <a:lnTo>
                    <a:pt x="88468" y="196850"/>
                  </a:lnTo>
                  <a:lnTo>
                    <a:pt x="89903" y="197205"/>
                  </a:lnTo>
                  <a:close/>
                </a:path>
                <a:path w="128905" h="548004">
                  <a:moveTo>
                    <a:pt x="90017" y="179082"/>
                  </a:moveTo>
                  <a:lnTo>
                    <a:pt x="89458" y="180340"/>
                  </a:lnTo>
                  <a:lnTo>
                    <a:pt x="90017" y="179082"/>
                  </a:lnTo>
                  <a:close/>
                </a:path>
                <a:path w="128905" h="548004">
                  <a:moveTo>
                    <a:pt x="90144" y="166370"/>
                  </a:moveTo>
                  <a:lnTo>
                    <a:pt x="88620" y="165100"/>
                  </a:lnTo>
                  <a:lnTo>
                    <a:pt x="89179" y="166370"/>
                  </a:lnTo>
                  <a:lnTo>
                    <a:pt x="90144" y="166370"/>
                  </a:lnTo>
                  <a:close/>
                </a:path>
                <a:path w="128905" h="548004">
                  <a:moveTo>
                    <a:pt x="90347" y="147320"/>
                  </a:moveTo>
                  <a:lnTo>
                    <a:pt x="90284" y="147142"/>
                  </a:lnTo>
                  <a:lnTo>
                    <a:pt x="86906" y="146050"/>
                  </a:lnTo>
                  <a:lnTo>
                    <a:pt x="86563" y="145783"/>
                  </a:lnTo>
                  <a:lnTo>
                    <a:pt x="85661" y="146050"/>
                  </a:lnTo>
                  <a:lnTo>
                    <a:pt x="90347" y="147320"/>
                  </a:lnTo>
                  <a:close/>
                </a:path>
                <a:path w="128905" h="548004">
                  <a:moveTo>
                    <a:pt x="91376" y="196850"/>
                  </a:moveTo>
                  <a:lnTo>
                    <a:pt x="90119" y="195580"/>
                  </a:lnTo>
                  <a:lnTo>
                    <a:pt x="90716" y="196850"/>
                  </a:lnTo>
                  <a:lnTo>
                    <a:pt x="91376" y="196850"/>
                  </a:lnTo>
                  <a:close/>
                </a:path>
                <a:path w="128905" h="548004">
                  <a:moveTo>
                    <a:pt x="91503" y="213360"/>
                  </a:moveTo>
                  <a:lnTo>
                    <a:pt x="88252" y="212166"/>
                  </a:lnTo>
                  <a:lnTo>
                    <a:pt x="88049" y="212331"/>
                  </a:lnTo>
                  <a:lnTo>
                    <a:pt x="91503" y="213360"/>
                  </a:lnTo>
                  <a:close/>
                </a:path>
                <a:path w="128905" h="548004">
                  <a:moveTo>
                    <a:pt x="91986" y="167462"/>
                  </a:moveTo>
                  <a:lnTo>
                    <a:pt x="91478" y="167246"/>
                  </a:lnTo>
                  <a:lnTo>
                    <a:pt x="90970" y="167030"/>
                  </a:lnTo>
                  <a:lnTo>
                    <a:pt x="90665" y="166814"/>
                  </a:lnTo>
                  <a:lnTo>
                    <a:pt x="90411" y="167043"/>
                  </a:lnTo>
                  <a:lnTo>
                    <a:pt x="90322" y="167233"/>
                  </a:lnTo>
                  <a:lnTo>
                    <a:pt x="91986" y="167462"/>
                  </a:lnTo>
                  <a:close/>
                </a:path>
                <a:path w="128905" h="548004">
                  <a:moveTo>
                    <a:pt x="92024" y="197739"/>
                  </a:moveTo>
                  <a:lnTo>
                    <a:pt x="89903" y="197205"/>
                  </a:lnTo>
                  <a:lnTo>
                    <a:pt x="91909" y="198120"/>
                  </a:lnTo>
                  <a:lnTo>
                    <a:pt x="92024" y="197739"/>
                  </a:lnTo>
                  <a:close/>
                </a:path>
                <a:path w="128905" h="548004">
                  <a:moveTo>
                    <a:pt x="93522" y="214630"/>
                  </a:moveTo>
                  <a:lnTo>
                    <a:pt x="86779" y="213360"/>
                  </a:lnTo>
                  <a:lnTo>
                    <a:pt x="83883" y="212090"/>
                  </a:lnTo>
                  <a:lnTo>
                    <a:pt x="83629" y="212090"/>
                  </a:lnTo>
                  <a:lnTo>
                    <a:pt x="85458" y="213360"/>
                  </a:lnTo>
                  <a:lnTo>
                    <a:pt x="85915" y="213360"/>
                  </a:lnTo>
                  <a:lnTo>
                    <a:pt x="86931" y="214630"/>
                  </a:lnTo>
                  <a:lnTo>
                    <a:pt x="93522" y="214630"/>
                  </a:lnTo>
                  <a:close/>
                </a:path>
                <a:path w="128905" h="548004">
                  <a:moveTo>
                    <a:pt x="95338" y="207010"/>
                  </a:moveTo>
                  <a:lnTo>
                    <a:pt x="93230" y="205740"/>
                  </a:lnTo>
                  <a:lnTo>
                    <a:pt x="93941" y="207010"/>
                  </a:lnTo>
                  <a:lnTo>
                    <a:pt x="95338" y="207010"/>
                  </a:lnTo>
                  <a:close/>
                </a:path>
                <a:path w="128905" h="548004">
                  <a:moveTo>
                    <a:pt x="95542" y="67310"/>
                  </a:moveTo>
                  <a:lnTo>
                    <a:pt x="92265" y="66040"/>
                  </a:lnTo>
                  <a:lnTo>
                    <a:pt x="95135" y="67310"/>
                  </a:lnTo>
                  <a:lnTo>
                    <a:pt x="95542" y="67310"/>
                  </a:lnTo>
                  <a:close/>
                </a:path>
                <a:path w="128905" h="548004">
                  <a:moveTo>
                    <a:pt x="96075" y="67513"/>
                  </a:moveTo>
                  <a:lnTo>
                    <a:pt x="95669" y="67310"/>
                  </a:lnTo>
                  <a:lnTo>
                    <a:pt x="95542" y="67310"/>
                  </a:lnTo>
                  <a:lnTo>
                    <a:pt x="96075" y="67513"/>
                  </a:lnTo>
                  <a:close/>
                </a:path>
                <a:path w="128905" h="548004">
                  <a:moveTo>
                    <a:pt x="96735" y="204990"/>
                  </a:moveTo>
                  <a:lnTo>
                    <a:pt x="95758" y="205879"/>
                  </a:lnTo>
                  <a:lnTo>
                    <a:pt x="96291" y="205867"/>
                  </a:lnTo>
                  <a:lnTo>
                    <a:pt x="96735" y="204990"/>
                  </a:lnTo>
                  <a:close/>
                </a:path>
                <a:path w="128905" h="548004">
                  <a:moveTo>
                    <a:pt x="97231" y="61836"/>
                  </a:moveTo>
                  <a:lnTo>
                    <a:pt x="96608" y="61595"/>
                  </a:lnTo>
                  <a:lnTo>
                    <a:pt x="96494" y="61747"/>
                  </a:lnTo>
                  <a:lnTo>
                    <a:pt x="97231" y="61836"/>
                  </a:lnTo>
                  <a:close/>
                </a:path>
                <a:path w="128905" h="548004">
                  <a:moveTo>
                    <a:pt x="97701" y="63754"/>
                  </a:moveTo>
                  <a:lnTo>
                    <a:pt x="97561" y="63652"/>
                  </a:lnTo>
                  <a:lnTo>
                    <a:pt x="97586" y="63500"/>
                  </a:lnTo>
                  <a:lnTo>
                    <a:pt x="96621" y="63500"/>
                  </a:lnTo>
                  <a:lnTo>
                    <a:pt x="97370" y="64770"/>
                  </a:lnTo>
                  <a:lnTo>
                    <a:pt x="97548" y="63715"/>
                  </a:lnTo>
                  <a:lnTo>
                    <a:pt x="97701" y="63754"/>
                  </a:lnTo>
                  <a:close/>
                </a:path>
                <a:path w="128905" h="548004">
                  <a:moveTo>
                    <a:pt x="98298" y="186169"/>
                  </a:moveTo>
                  <a:close/>
                </a:path>
                <a:path w="128905" h="548004">
                  <a:moveTo>
                    <a:pt x="98513" y="205943"/>
                  </a:moveTo>
                  <a:lnTo>
                    <a:pt x="98463" y="205816"/>
                  </a:lnTo>
                  <a:lnTo>
                    <a:pt x="96291" y="205867"/>
                  </a:lnTo>
                  <a:lnTo>
                    <a:pt x="96100" y="206248"/>
                  </a:lnTo>
                  <a:lnTo>
                    <a:pt x="98513" y="205943"/>
                  </a:lnTo>
                  <a:close/>
                </a:path>
                <a:path w="128905" h="548004">
                  <a:moveTo>
                    <a:pt x="98526" y="186143"/>
                  </a:moveTo>
                  <a:lnTo>
                    <a:pt x="98336" y="186169"/>
                  </a:lnTo>
                  <a:lnTo>
                    <a:pt x="98463" y="186169"/>
                  </a:lnTo>
                  <a:close/>
                </a:path>
                <a:path w="128905" h="548004">
                  <a:moveTo>
                    <a:pt x="100444" y="63500"/>
                  </a:moveTo>
                  <a:lnTo>
                    <a:pt x="97231" y="62230"/>
                  </a:lnTo>
                  <a:lnTo>
                    <a:pt x="100444" y="63500"/>
                  </a:lnTo>
                  <a:close/>
                </a:path>
                <a:path w="128905" h="548004">
                  <a:moveTo>
                    <a:pt x="101041" y="202361"/>
                  </a:moveTo>
                  <a:lnTo>
                    <a:pt x="100063" y="201891"/>
                  </a:lnTo>
                  <a:lnTo>
                    <a:pt x="99809" y="201777"/>
                  </a:lnTo>
                  <a:lnTo>
                    <a:pt x="98780" y="202057"/>
                  </a:lnTo>
                  <a:lnTo>
                    <a:pt x="99225" y="202679"/>
                  </a:lnTo>
                  <a:lnTo>
                    <a:pt x="100406" y="202272"/>
                  </a:lnTo>
                  <a:lnTo>
                    <a:pt x="101041" y="202361"/>
                  </a:lnTo>
                  <a:close/>
                </a:path>
                <a:path w="128905" h="548004">
                  <a:moveTo>
                    <a:pt x="101549" y="45720"/>
                  </a:moveTo>
                  <a:lnTo>
                    <a:pt x="99110" y="44450"/>
                  </a:lnTo>
                  <a:lnTo>
                    <a:pt x="99987" y="45720"/>
                  </a:lnTo>
                  <a:lnTo>
                    <a:pt x="101549" y="45720"/>
                  </a:lnTo>
                  <a:close/>
                </a:path>
                <a:path w="128905" h="548004">
                  <a:moveTo>
                    <a:pt x="102196" y="205473"/>
                  </a:moveTo>
                  <a:lnTo>
                    <a:pt x="98513" y="205943"/>
                  </a:lnTo>
                  <a:lnTo>
                    <a:pt x="98666" y="206311"/>
                  </a:lnTo>
                  <a:lnTo>
                    <a:pt x="102196" y="205473"/>
                  </a:lnTo>
                  <a:close/>
                </a:path>
                <a:path w="128905" h="548004">
                  <a:moveTo>
                    <a:pt x="102946" y="19050"/>
                  </a:moveTo>
                  <a:lnTo>
                    <a:pt x="100749" y="17780"/>
                  </a:lnTo>
                  <a:lnTo>
                    <a:pt x="102184" y="19050"/>
                  </a:lnTo>
                  <a:lnTo>
                    <a:pt x="102946" y="19050"/>
                  </a:lnTo>
                  <a:close/>
                </a:path>
                <a:path w="128905" h="548004">
                  <a:moveTo>
                    <a:pt x="104343" y="179793"/>
                  </a:moveTo>
                  <a:lnTo>
                    <a:pt x="104025" y="179311"/>
                  </a:lnTo>
                  <a:lnTo>
                    <a:pt x="103339" y="179641"/>
                  </a:lnTo>
                  <a:lnTo>
                    <a:pt x="104343" y="179793"/>
                  </a:lnTo>
                  <a:close/>
                </a:path>
                <a:path w="128905" h="548004">
                  <a:moveTo>
                    <a:pt x="105206" y="33020"/>
                  </a:moveTo>
                  <a:lnTo>
                    <a:pt x="101269" y="31750"/>
                  </a:lnTo>
                  <a:lnTo>
                    <a:pt x="100736" y="33020"/>
                  </a:lnTo>
                  <a:lnTo>
                    <a:pt x="99123" y="33020"/>
                  </a:lnTo>
                  <a:lnTo>
                    <a:pt x="102654" y="33845"/>
                  </a:lnTo>
                  <a:lnTo>
                    <a:pt x="102882" y="33020"/>
                  </a:lnTo>
                  <a:lnTo>
                    <a:pt x="105206" y="33020"/>
                  </a:lnTo>
                  <a:close/>
                </a:path>
                <a:path w="128905" h="548004">
                  <a:moveTo>
                    <a:pt x="105943" y="8255"/>
                  </a:moveTo>
                  <a:lnTo>
                    <a:pt x="104736" y="7620"/>
                  </a:lnTo>
                  <a:lnTo>
                    <a:pt x="103644" y="7620"/>
                  </a:lnTo>
                  <a:lnTo>
                    <a:pt x="105943" y="8255"/>
                  </a:lnTo>
                  <a:close/>
                </a:path>
                <a:path w="128905" h="548004">
                  <a:moveTo>
                    <a:pt x="106553" y="172720"/>
                  </a:moveTo>
                  <a:lnTo>
                    <a:pt x="104190" y="171450"/>
                  </a:lnTo>
                  <a:lnTo>
                    <a:pt x="104736" y="172720"/>
                  </a:lnTo>
                  <a:lnTo>
                    <a:pt x="106553" y="172720"/>
                  </a:lnTo>
                  <a:close/>
                </a:path>
                <a:path w="128905" h="548004">
                  <a:moveTo>
                    <a:pt x="108140" y="173380"/>
                  </a:moveTo>
                  <a:lnTo>
                    <a:pt x="107264" y="172567"/>
                  </a:lnTo>
                  <a:lnTo>
                    <a:pt x="107784" y="173164"/>
                  </a:lnTo>
                  <a:lnTo>
                    <a:pt x="108140" y="173380"/>
                  </a:lnTo>
                  <a:close/>
                </a:path>
                <a:path w="128905" h="548004">
                  <a:moveTo>
                    <a:pt x="109232" y="139065"/>
                  </a:moveTo>
                  <a:lnTo>
                    <a:pt x="108864" y="138823"/>
                  </a:lnTo>
                  <a:lnTo>
                    <a:pt x="108496" y="138836"/>
                  </a:lnTo>
                  <a:lnTo>
                    <a:pt x="108889" y="138950"/>
                  </a:lnTo>
                  <a:lnTo>
                    <a:pt x="109042" y="139065"/>
                  </a:lnTo>
                  <a:lnTo>
                    <a:pt x="108826" y="139052"/>
                  </a:lnTo>
                  <a:lnTo>
                    <a:pt x="108585" y="139179"/>
                  </a:lnTo>
                  <a:lnTo>
                    <a:pt x="109067" y="139065"/>
                  </a:lnTo>
                  <a:lnTo>
                    <a:pt x="109232" y="139065"/>
                  </a:lnTo>
                  <a:close/>
                </a:path>
                <a:path w="128905" h="548004">
                  <a:moveTo>
                    <a:pt x="109270" y="133642"/>
                  </a:moveTo>
                  <a:lnTo>
                    <a:pt x="109054" y="133654"/>
                  </a:lnTo>
                  <a:lnTo>
                    <a:pt x="108673" y="133667"/>
                  </a:lnTo>
                  <a:lnTo>
                    <a:pt x="108813" y="133858"/>
                  </a:lnTo>
                  <a:lnTo>
                    <a:pt x="109270" y="133642"/>
                  </a:lnTo>
                  <a:close/>
                </a:path>
                <a:path w="128905" h="548004">
                  <a:moveTo>
                    <a:pt x="111010" y="160020"/>
                  </a:moveTo>
                  <a:lnTo>
                    <a:pt x="110871" y="159537"/>
                  </a:lnTo>
                  <a:lnTo>
                    <a:pt x="110693" y="160020"/>
                  </a:lnTo>
                  <a:lnTo>
                    <a:pt x="111010" y="160020"/>
                  </a:lnTo>
                  <a:close/>
                </a:path>
                <a:path w="128905" h="548004">
                  <a:moveTo>
                    <a:pt x="111163" y="158750"/>
                  </a:moveTo>
                  <a:lnTo>
                    <a:pt x="110617" y="158750"/>
                  </a:lnTo>
                  <a:lnTo>
                    <a:pt x="110871" y="159537"/>
                  </a:lnTo>
                  <a:lnTo>
                    <a:pt x="111163" y="158750"/>
                  </a:lnTo>
                  <a:close/>
                </a:path>
                <a:path w="128905" h="548004">
                  <a:moveTo>
                    <a:pt x="112395" y="115417"/>
                  </a:moveTo>
                  <a:lnTo>
                    <a:pt x="110642" y="114300"/>
                  </a:lnTo>
                  <a:lnTo>
                    <a:pt x="110959" y="115417"/>
                  </a:lnTo>
                  <a:lnTo>
                    <a:pt x="112395" y="115417"/>
                  </a:lnTo>
                  <a:close/>
                </a:path>
                <a:path w="128905" h="548004">
                  <a:moveTo>
                    <a:pt x="112661" y="135559"/>
                  </a:moveTo>
                  <a:lnTo>
                    <a:pt x="111721" y="134962"/>
                  </a:lnTo>
                  <a:lnTo>
                    <a:pt x="108432" y="134670"/>
                  </a:lnTo>
                  <a:lnTo>
                    <a:pt x="108991" y="135026"/>
                  </a:lnTo>
                  <a:lnTo>
                    <a:pt x="112661" y="135559"/>
                  </a:lnTo>
                  <a:close/>
                </a:path>
                <a:path w="128905" h="548004">
                  <a:moveTo>
                    <a:pt x="112814" y="116840"/>
                  </a:moveTo>
                  <a:lnTo>
                    <a:pt x="112623" y="115570"/>
                  </a:lnTo>
                  <a:lnTo>
                    <a:pt x="111328" y="115570"/>
                  </a:lnTo>
                  <a:lnTo>
                    <a:pt x="110998" y="115570"/>
                  </a:lnTo>
                  <a:lnTo>
                    <a:pt x="112725" y="116840"/>
                  </a:lnTo>
                  <a:close/>
                </a:path>
                <a:path w="128905" h="548004">
                  <a:moveTo>
                    <a:pt x="112928" y="162560"/>
                  </a:moveTo>
                  <a:lnTo>
                    <a:pt x="112369" y="161290"/>
                  </a:lnTo>
                  <a:lnTo>
                    <a:pt x="111988" y="161290"/>
                  </a:lnTo>
                  <a:lnTo>
                    <a:pt x="112928" y="162560"/>
                  </a:lnTo>
                  <a:close/>
                </a:path>
                <a:path w="128905" h="548004">
                  <a:moveTo>
                    <a:pt x="113284" y="117805"/>
                  </a:moveTo>
                  <a:lnTo>
                    <a:pt x="111709" y="117309"/>
                  </a:lnTo>
                  <a:lnTo>
                    <a:pt x="111429" y="117640"/>
                  </a:lnTo>
                  <a:lnTo>
                    <a:pt x="110109" y="117843"/>
                  </a:lnTo>
                  <a:lnTo>
                    <a:pt x="110502" y="118084"/>
                  </a:lnTo>
                  <a:lnTo>
                    <a:pt x="112166" y="118135"/>
                  </a:lnTo>
                  <a:lnTo>
                    <a:pt x="113284" y="117805"/>
                  </a:lnTo>
                  <a:close/>
                </a:path>
                <a:path w="128905" h="548004">
                  <a:moveTo>
                    <a:pt x="113804" y="152400"/>
                  </a:moveTo>
                  <a:lnTo>
                    <a:pt x="111950" y="151130"/>
                  </a:lnTo>
                  <a:lnTo>
                    <a:pt x="110032" y="151130"/>
                  </a:lnTo>
                  <a:lnTo>
                    <a:pt x="107708" y="149860"/>
                  </a:lnTo>
                  <a:lnTo>
                    <a:pt x="109245" y="152400"/>
                  </a:lnTo>
                  <a:lnTo>
                    <a:pt x="113804" y="152400"/>
                  </a:lnTo>
                  <a:close/>
                </a:path>
                <a:path w="128905" h="548004">
                  <a:moveTo>
                    <a:pt x="115074" y="158750"/>
                  </a:moveTo>
                  <a:lnTo>
                    <a:pt x="111531" y="158750"/>
                  </a:lnTo>
                  <a:lnTo>
                    <a:pt x="111836" y="160020"/>
                  </a:lnTo>
                  <a:lnTo>
                    <a:pt x="112014" y="160020"/>
                  </a:lnTo>
                  <a:lnTo>
                    <a:pt x="115074" y="158750"/>
                  </a:lnTo>
                  <a:close/>
                </a:path>
                <a:path w="128905" h="548004">
                  <a:moveTo>
                    <a:pt x="121869" y="31953"/>
                  </a:moveTo>
                  <a:lnTo>
                    <a:pt x="121780" y="31750"/>
                  </a:lnTo>
                  <a:lnTo>
                    <a:pt x="121653" y="31750"/>
                  </a:lnTo>
                  <a:lnTo>
                    <a:pt x="121869" y="31953"/>
                  </a:lnTo>
                  <a:close/>
                </a:path>
                <a:path w="128905" h="548004">
                  <a:moveTo>
                    <a:pt x="122948" y="7620"/>
                  </a:moveTo>
                  <a:lnTo>
                    <a:pt x="121475" y="6845"/>
                  </a:lnTo>
                  <a:lnTo>
                    <a:pt x="122567" y="7620"/>
                  </a:lnTo>
                  <a:lnTo>
                    <a:pt x="122948" y="7620"/>
                  </a:lnTo>
                  <a:close/>
                </a:path>
                <a:path w="128905" h="548004">
                  <a:moveTo>
                    <a:pt x="122974" y="33020"/>
                  </a:moveTo>
                  <a:lnTo>
                    <a:pt x="121869" y="31953"/>
                  </a:lnTo>
                  <a:lnTo>
                    <a:pt x="122313" y="33020"/>
                  </a:lnTo>
                  <a:lnTo>
                    <a:pt x="122974" y="33020"/>
                  </a:lnTo>
                  <a:close/>
                </a:path>
                <a:path w="128905" h="548004">
                  <a:moveTo>
                    <a:pt x="123228" y="69951"/>
                  </a:moveTo>
                  <a:lnTo>
                    <a:pt x="122402" y="69215"/>
                  </a:lnTo>
                  <a:lnTo>
                    <a:pt x="122174" y="69481"/>
                  </a:lnTo>
                  <a:lnTo>
                    <a:pt x="123228" y="69951"/>
                  </a:lnTo>
                  <a:close/>
                </a:path>
                <a:path w="128905" h="548004">
                  <a:moveTo>
                    <a:pt x="124053" y="13970"/>
                  </a:moveTo>
                  <a:lnTo>
                    <a:pt x="120891" y="12700"/>
                  </a:lnTo>
                  <a:lnTo>
                    <a:pt x="121259" y="12954"/>
                  </a:lnTo>
                  <a:lnTo>
                    <a:pt x="124053" y="13970"/>
                  </a:lnTo>
                  <a:close/>
                </a:path>
                <a:path w="128905" h="548004">
                  <a:moveTo>
                    <a:pt x="127939" y="44450"/>
                  </a:moveTo>
                  <a:lnTo>
                    <a:pt x="126022" y="43180"/>
                  </a:lnTo>
                  <a:lnTo>
                    <a:pt x="121780" y="41910"/>
                  </a:lnTo>
                  <a:lnTo>
                    <a:pt x="123126" y="40640"/>
                  </a:lnTo>
                  <a:lnTo>
                    <a:pt x="124802" y="40640"/>
                  </a:lnTo>
                  <a:lnTo>
                    <a:pt x="124866" y="39370"/>
                  </a:lnTo>
                  <a:lnTo>
                    <a:pt x="127101" y="40640"/>
                  </a:lnTo>
                  <a:lnTo>
                    <a:pt x="126174" y="39370"/>
                  </a:lnTo>
                  <a:lnTo>
                    <a:pt x="126326" y="39370"/>
                  </a:lnTo>
                  <a:lnTo>
                    <a:pt x="123405" y="38100"/>
                  </a:lnTo>
                  <a:lnTo>
                    <a:pt x="121920" y="38100"/>
                  </a:lnTo>
                  <a:lnTo>
                    <a:pt x="121907" y="37973"/>
                  </a:lnTo>
                  <a:lnTo>
                    <a:pt x="121729" y="37884"/>
                  </a:lnTo>
                  <a:lnTo>
                    <a:pt x="121450" y="37858"/>
                  </a:lnTo>
                  <a:lnTo>
                    <a:pt x="121208" y="37884"/>
                  </a:lnTo>
                  <a:lnTo>
                    <a:pt x="121031" y="37896"/>
                  </a:lnTo>
                  <a:lnTo>
                    <a:pt x="121335" y="37985"/>
                  </a:lnTo>
                  <a:lnTo>
                    <a:pt x="121627" y="38049"/>
                  </a:lnTo>
                  <a:lnTo>
                    <a:pt x="121907" y="38112"/>
                  </a:lnTo>
                  <a:lnTo>
                    <a:pt x="122021" y="39370"/>
                  </a:lnTo>
                  <a:lnTo>
                    <a:pt x="121754" y="39370"/>
                  </a:lnTo>
                  <a:lnTo>
                    <a:pt x="121754" y="41910"/>
                  </a:lnTo>
                  <a:lnTo>
                    <a:pt x="121589" y="43002"/>
                  </a:lnTo>
                  <a:lnTo>
                    <a:pt x="117068" y="41910"/>
                  </a:lnTo>
                  <a:lnTo>
                    <a:pt x="121754" y="41910"/>
                  </a:lnTo>
                  <a:lnTo>
                    <a:pt x="121754" y="39370"/>
                  </a:lnTo>
                  <a:lnTo>
                    <a:pt x="119354" y="39370"/>
                  </a:lnTo>
                  <a:lnTo>
                    <a:pt x="121018" y="38100"/>
                  </a:lnTo>
                  <a:lnTo>
                    <a:pt x="117271" y="38100"/>
                  </a:lnTo>
                  <a:lnTo>
                    <a:pt x="116382" y="36830"/>
                  </a:lnTo>
                  <a:lnTo>
                    <a:pt x="125387" y="36830"/>
                  </a:lnTo>
                  <a:lnTo>
                    <a:pt x="123901" y="35560"/>
                  </a:lnTo>
                  <a:lnTo>
                    <a:pt x="124663" y="34290"/>
                  </a:lnTo>
                  <a:lnTo>
                    <a:pt x="119291" y="33020"/>
                  </a:lnTo>
                  <a:lnTo>
                    <a:pt x="118630" y="31750"/>
                  </a:lnTo>
                  <a:lnTo>
                    <a:pt x="121653" y="31750"/>
                  </a:lnTo>
                  <a:lnTo>
                    <a:pt x="122682" y="30480"/>
                  </a:lnTo>
                  <a:lnTo>
                    <a:pt x="123012" y="30480"/>
                  </a:lnTo>
                  <a:lnTo>
                    <a:pt x="124396" y="29210"/>
                  </a:lnTo>
                  <a:lnTo>
                    <a:pt x="122326" y="27190"/>
                  </a:lnTo>
                  <a:lnTo>
                    <a:pt x="122326" y="30480"/>
                  </a:lnTo>
                  <a:lnTo>
                    <a:pt x="118872" y="30480"/>
                  </a:lnTo>
                  <a:lnTo>
                    <a:pt x="120713" y="29210"/>
                  </a:lnTo>
                  <a:lnTo>
                    <a:pt x="122326" y="30480"/>
                  </a:lnTo>
                  <a:lnTo>
                    <a:pt x="122326" y="27190"/>
                  </a:lnTo>
                  <a:lnTo>
                    <a:pt x="121793" y="26670"/>
                  </a:lnTo>
                  <a:lnTo>
                    <a:pt x="119519" y="25400"/>
                  </a:lnTo>
                  <a:lnTo>
                    <a:pt x="121907" y="24130"/>
                  </a:lnTo>
                  <a:lnTo>
                    <a:pt x="120523" y="24130"/>
                  </a:lnTo>
                  <a:lnTo>
                    <a:pt x="124358" y="21590"/>
                  </a:lnTo>
                  <a:lnTo>
                    <a:pt x="122250" y="20320"/>
                  </a:lnTo>
                  <a:lnTo>
                    <a:pt x="118033" y="17780"/>
                  </a:lnTo>
                  <a:lnTo>
                    <a:pt x="123901" y="15240"/>
                  </a:lnTo>
                  <a:lnTo>
                    <a:pt x="125120" y="13970"/>
                  </a:lnTo>
                  <a:lnTo>
                    <a:pt x="124053" y="13970"/>
                  </a:lnTo>
                  <a:lnTo>
                    <a:pt x="122682" y="13970"/>
                  </a:lnTo>
                  <a:lnTo>
                    <a:pt x="121259" y="12954"/>
                  </a:lnTo>
                  <a:lnTo>
                    <a:pt x="120535" y="12700"/>
                  </a:lnTo>
                  <a:lnTo>
                    <a:pt x="119291" y="11430"/>
                  </a:lnTo>
                  <a:lnTo>
                    <a:pt x="112674" y="11430"/>
                  </a:lnTo>
                  <a:lnTo>
                    <a:pt x="112674" y="26670"/>
                  </a:lnTo>
                  <a:lnTo>
                    <a:pt x="110159" y="26670"/>
                  </a:lnTo>
                  <a:lnTo>
                    <a:pt x="110248" y="25400"/>
                  </a:lnTo>
                  <a:lnTo>
                    <a:pt x="112674" y="26670"/>
                  </a:lnTo>
                  <a:lnTo>
                    <a:pt x="112674" y="11430"/>
                  </a:lnTo>
                  <a:lnTo>
                    <a:pt x="106756" y="11430"/>
                  </a:lnTo>
                  <a:lnTo>
                    <a:pt x="105765" y="11430"/>
                  </a:lnTo>
                  <a:lnTo>
                    <a:pt x="102831" y="12700"/>
                  </a:lnTo>
                  <a:lnTo>
                    <a:pt x="104279" y="13398"/>
                  </a:lnTo>
                  <a:lnTo>
                    <a:pt x="104076" y="13970"/>
                  </a:lnTo>
                  <a:lnTo>
                    <a:pt x="105448" y="13970"/>
                  </a:lnTo>
                  <a:lnTo>
                    <a:pt x="104470" y="12890"/>
                  </a:lnTo>
                  <a:lnTo>
                    <a:pt x="104292" y="12700"/>
                  </a:lnTo>
                  <a:lnTo>
                    <a:pt x="104546" y="12700"/>
                  </a:lnTo>
                  <a:lnTo>
                    <a:pt x="104533" y="12954"/>
                  </a:lnTo>
                  <a:lnTo>
                    <a:pt x="105448" y="13970"/>
                  </a:lnTo>
                  <a:lnTo>
                    <a:pt x="105638" y="13970"/>
                  </a:lnTo>
                  <a:lnTo>
                    <a:pt x="106464" y="15240"/>
                  </a:lnTo>
                  <a:lnTo>
                    <a:pt x="108915" y="16510"/>
                  </a:lnTo>
                  <a:lnTo>
                    <a:pt x="104914" y="16510"/>
                  </a:lnTo>
                  <a:lnTo>
                    <a:pt x="104190" y="15240"/>
                  </a:lnTo>
                  <a:lnTo>
                    <a:pt x="103695" y="15240"/>
                  </a:lnTo>
                  <a:lnTo>
                    <a:pt x="103543" y="16510"/>
                  </a:lnTo>
                  <a:lnTo>
                    <a:pt x="101676" y="16510"/>
                  </a:lnTo>
                  <a:lnTo>
                    <a:pt x="106743" y="17780"/>
                  </a:lnTo>
                  <a:lnTo>
                    <a:pt x="105537" y="17780"/>
                  </a:lnTo>
                  <a:lnTo>
                    <a:pt x="102946" y="19050"/>
                  </a:lnTo>
                  <a:lnTo>
                    <a:pt x="104749" y="19050"/>
                  </a:lnTo>
                  <a:lnTo>
                    <a:pt x="105714" y="20320"/>
                  </a:lnTo>
                  <a:lnTo>
                    <a:pt x="101866" y="19050"/>
                  </a:lnTo>
                  <a:lnTo>
                    <a:pt x="100584" y="19050"/>
                  </a:lnTo>
                  <a:lnTo>
                    <a:pt x="98869" y="17780"/>
                  </a:lnTo>
                  <a:lnTo>
                    <a:pt x="98679" y="19050"/>
                  </a:lnTo>
                  <a:lnTo>
                    <a:pt x="99872" y="19050"/>
                  </a:lnTo>
                  <a:lnTo>
                    <a:pt x="100799" y="20320"/>
                  </a:lnTo>
                  <a:lnTo>
                    <a:pt x="104254" y="21590"/>
                  </a:lnTo>
                  <a:lnTo>
                    <a:pt x="102400" y="21590"/>
                  </a:lnTo>
                  <a:lnTo>
                    <a:pt x="105359" y="22860"/>
                  </a:lnTo>
                  <a:lnTo>
                    <a:pt x="102870" y="23888"/>
                  </a:lnTo>
                  <a:lnTo>
                    <a:pt x="102311" y="23075"/>
                  </a:lnTo>
                  <a:lnTo>
                    <a:pt x="102374" y="24079"/>
                  </a:lnTo>
                  <a:lnTo>
                    <a:pt x="106032" y="25400"/>
                  </a:lnTo>
                  <a:lnTo>
                    <a:pt x="106743" y="25400"/>
                  </a:lnTo>
                  <a:lnTo>
                    <a:pt x="107594" y="25768"/>
                  </a:lnTo>
                  <a:lnTo>
                    <a:pt x="108331" y="25400"/>
                  </a:lnTo>
                  <a:lnTo>
                    <a:pt x="108470" y="25400"/>
                  </a:lnTo>
                  <a:lnTo>
                    <a:pt x="109461" y="26593"/>
                  </a:lnTo>
                  <a:lnTo>
                    <a:pt x="109613" y="26670"/>
                  </a:lnTo>
                  <a:lnTo>
                    <a:pt x="108521" y="27940"/>
                  </a:lnTo>
                  <a:lnTo>
                    <a:pt x="104978" y="27940"/>
                  </a:lnTo>
                  <a:lnTo>
                    <a:pt x="107505" y="26670"/>
                  </a:lnTo>
                  <a:lnTo>
                    <a:pt x="109512" y="26670"/>
                  </a:lnTo>
                  <a:lnTo>
                    <a:pt x="107594" y="25768"/>
                  </a:lnTo>
                  <a:lnTo>
                    <a:pt x="105867" y="26670"/>
                  </a:lnTo>
                  <a:lnTo>
                    <a:pt x="104267" y="26670"/>
                  </a:lnTo>
                  <a:lnTo>
                    <a:pt x="105740" y="25400"/>
                  </a:lnTo>
                  <a:lnTo>
                    <a:pt x="100152" y="25400"/>
                  </a:lnTo>
                  <a:lnTo>
                    <a:pt x="98983" y="26670"/>
                  </a:lnTo>
                  <a:lnTo>
                    <a:pt x="101790" y="26670"/>
                  </a:lnTo>
                  <a:lnTo>
                    <a:pt x="100596" y="27940"/>
                  </a:lnTo>
                  <a:lnTo>
                    <a:pt x="103517" y="27940"/>
                  </a:lnTo>
                  <a:lnTo>
                    <a:pt x="105448" y="29210"/>
                  </a:lnTo>
                  <a:lnTo>
                    <a:pt x="108737" y="30480"/>
                  </a:lnTo>
                  <a:lnTo>
                    <a:pt x="96393" y="29210"/>
                  </a:lnTo>
                  <a:lnTo>
                    <a:pt x="100939" y="30480"/>
                  </a:lnTo>
                  <a:lnTo>
                    <a:pt x="103238" y="31750"/>
                  </a:lnTo>
                  <a:lnTo>
                    <a:pt x="107696" y="31750"/>
                  </a:lnTo>
                  <a:lnTo>
                    <a:pt x="107238" y="31991"/>
                  </a:lnTo>
                  <a:lnTo>
                    <a:pt x="107238" y="40640"/>
                  </a:lnTo>
                  <a:lnTo>
                    <a:pt x="107035" y="40386"/>
                  </a:lnTo>
                  <a:lnTo>
                    <a:pt x="107238" y="40640"/>
                  </a:lnTo>
                  <a:lnTo>
                    <a:pt x="107238" y="31991"/>
                  </a:lnTo>
                  <a:lnTo>
                    <a:pt x="105206" y="33020"/>
                  </a:lnTo>
                  <a:lnTo>
                    <a:pt x="106921" y="33020"/>
                  </a:lnTo>
                  <a:lnTo>
                    <a:pt x="106400" y="33261"/>
                  </a:lnTo>
                  <a:lnTo>
                    <a:pt x="106400" y="39585"/>
                  </a:lnTo>
                  <a:lnTo>
                    <a:pt x="105867" y="40640"/>
                  </a:lnTo>
                  <a:lnTo>
                    <a:pt x="105143" y="40640"/>
                  </a:lnTo>
                  <a:lnTo>
                    <a:pt x="105105" y="39370"/>
                  </a:lnTo>
                  <a:lnTo>
                    <a:pt x="104978" y="38100"/>
                  </a:lnTo>
                  <a:lnTo>
                    <a:pt x="105156" y="39370"/>
                  </a:lnTo>
                  <a:lnTo>
                    <a:pt x="106222" y="39370"/>
                  </a:lnTo>
                  <a:lnTo>
                    <a:pt x="106400" y="39585"/>
                  </a:lnTo>
                  <a:lnTo>
                    <a:pt x="106400" y="33261"/>
                  </a:lnTo>
                  <a:lnTo>
                    <a:pt x="104241" y="34213"/>
                  </a:lnTo>
                  <a:lnTo>
                    <a:pt x="104559" y="34290"/>
                  </a:lnTo>
                  <a:lnTo>
                    <a:pt x="104076" y="34290"/>
                  </a:lnTo>
                  <a:lnTo>
                    <a:pt x="104241" y="34213"/>
                  </a:lnTo>
                  <a:lnTo>
                    <a:pt x="102654" y="33845"/>
                  </a:lnTo>
                  <a:lnTo>
                    <a:pt x="102539" y="34290"/>
                  </a:lnTo>
                  <a:lnTo>
                    <a:pt x="100939" y="34290"/>
                  </a:lnTo>
                  <a:lnTo>
                    <a:pt x="101333" y="35560"/>
                  </a:lnTo>
                  <a:lnTo>
                    <a:pt x="103720" y="36830"/>
                  </a:lnTo>
                  <a:lnTo>
                    <a:pt x="104190" y="38100"/>
                  </a:lnTo>
                  <a:lnTo>
                    <a:pt x="100952" y="38100"/>
                  </a:lnTo>
                  <a:lnTo>
                    <a:pt x="102489" y="40640"/>
                  </a:lnTo>
                  <a:lnTo>
                    <a:pt x="100050" y="41910"/>
                  </a:lnTo>
                  <a:lnTo>
                    <a:pt x="97739" y="43180"/>
                  </a:lnTo>
                  <a:lnTo>
                    <a:pt x="100698" y="44450"/>
                  </a:lnTo>
                  <a:lnTo>
                    <a:pt x="101815" y="44450"/>
                  </a:lnTo>
                  <a:lnTo>
                    <a:pt x="101981" y="45720"/>
                  </a:lnTo>
                  <a:lnTo>
                    <a:pt x="101549" y="45720"/>
                  </a:lnTo>
                  <a:lnTo>
                    <a:pt x="104254" y="48260"/>
                  </a:lnTo>
                  <a:lnTo>
                    <a:pt x="100838" y="49530"/>
                  </a:lnTo>
                  <a:lnTo>
                    <a:pt x="98602" y="49530"/>
                  </a:lnTo>
                  <a:lnTo>
                    <a:pt x="106070" y="50800"/>
                  </a:lnTo>
                  <a:lnTo>
                    <a:pt x="103124" y="52070"/>
                  </a:lnTo>
                  <a:lnTo>
                    <a:pt x="102603" y="50800"/>
                  </a:lnTo>
                  <a:lnTo>
                    <a:pt x="101028" y="53340"/>
                  </a:lnTo>
                  <a:lnTo>
                    <a:pt x="103530" y="55880"/>
                  </a:lnTo>
                  <a:lnTo>
                    <a:pt x="98717" y="57150"/>
                  </a:lnTo>
                  <a:lnTo>
                    <a:pt x="103073" y="57150"/>
                  </a:lnTo>
                  <a:lnTo>
                    <a:pt x="96494" y="58420"/>
                  </a:lnTo>
                  <a:lnTo>
                    <a:pt x="102616" y="59690"/>
                  </a:lnTo>
                  <a:lnTo>
                    <a:pt x="98386" y="59690"/>
                  </a:lnTo>
                  <a:lnTo>
                    <a:pt x="96126" y="60960"/>
                  </a:lnTo>
                  <a:lnTo>
                    <a:pt x="95783" y="60960"/>
                  </a:lnTo>
                  <a:lnTo>
                    <a:pt x="99872" y="62230"/>
                  </a:lnTo>
                  <a:lnTo>
                    <a:pt x="100418" y="63461"/>
                  </a:lnTo>
                  <a:lnTo>
                    <a:pt x="99783" y="63500"/>
                  </a:lnTo>
                  <a:lnTo>
                    <a:pt x="101130" y="64770"/>
                  </a:lnTo>
                  <a:lnTo>
                    <a:pt x="97307" y="66040"/>
                  </a:lnTo>
                  <a:lnTo>
                    <a:pt x="95669" y="66040"/>
                  </a:lnTo>
                  <a:lnTo>
                    <a:pt x="98132" y="67310"/>
                  </a:lnTo>
                  <a:lnTo>
                    <a:pt x="95885" y="67310"/>
                  </a:lnTo>
                  <a:lnTo>
                    <a:pt x="96012" y="67449"/>
                  </a:lnTo>
                  <a:lnTo>
                    <a:pt x="98806" y="68580"/>
                  </a:lnTo>
                  <a:lnTo>
                    <a:pt x="96075" y="67513"/>
                  </a:lnTo>
                  <a:lnTo>
                    <a:pt x="97040" y="68580"/>
                  </a:lnTo>
                  <a:lnTo>
                    <a:pt x="95694" y="68580"/>
                  </a:lnTo>
                  <a:lnTo>
                    <a:pt x="95542" y="69850"/>
                  </a:lnTo>
                  <a:lnTo>
                    <a:pt x="94056" y="69850"/>
                  </a:lnTo>
                  <a:lnTo>
                    <a:pt x="93332" y="71120"/>
                  </a:lnTo>
                  <a:lnTo>
                    <a:pt x="94754" y="72390"/>
                  </a:lnTo>
                  <a:lnTo>
                    <a:pt x="94513" y="74930"/>
                  </a:lnTo>
                  <a:lnTo>
                    <a:pt x="95605" y="73660"/>
                  </a:lnTo>
                  <a:lnTo>
                    <a:pt x="99428" y="74930"/>
                  </a:lnTo>
                  <a:lnTo>
                    <a:pt x="97663" y="74930"/>
                  </a:lnTo>
                  <a:lnTo>
                    <a:pt x="100139" y="76200"/>
                  </a:lnTo>
                  <a:lnTo>
                    <a:pt x="99669" y="76200"/>
                  </a:lnTo>
                  <a:lnTo>
                    <a:pt x="98615" y="75819"/>
                  </a:lnTo>
                  <a:lnTo>
                    <a:pt x="98615" y="86360"/>
                  </a:lnTo>
                  <a:lnTo>
                    <a:pt x="96647" y="85407"/>
                  </a:lnTo>
                  <a:lnTo>
                    <a:pt x="96926" y="85090"/>
                  </a:lnTo>
                  <a:lnTo>
                    <a:pt x="98615" y="86360"/>
                  </a:lnTo>
                  <a:lnTo>
                    <a:pt x="98615" y="75819"/>
                  </a:lnTo>
                  <a:lnTo>
                    <a:pt x="96240" y="74930"/>
                  </a:lnTo>
                  <a:lnTo>
                    <a:pt x="95186" y="74930"/>
                  </a:lnTo>
                  <a:lnTo>
                    <a:pt x="96266" y="76200"/>
                  </a:lnTo>
                  <a:lnTo>
                    <a:pt x="95529" y="76200"/>
                  </a:lnTo>
                  <a:lnTo>
                    <a:pt x="93459" y="74930"/>
                  </a:lnTo>
                  <a:lnTo>
                    <a:pt x="94742" y="76200"/>
                  </a:lnTo>
                  <a:lnTo>
                    <a:pt x="89903" y="76200"/>
                  </a:lnTo>
                  <a:lnTo>
                    <a:pt x="93510" y="77470"/>
                  </a:lnTo>
                  <a:lnTo>
                    <a:pt x="92494" y="77470"/>
                  </a:lnTo>
                  <a:lnTo>
                    <a:pt x="92265" y="78740"/>
                  </a:lnTo>
                  <a:lnTo>
                    <a:pt x="93345" y="78740"/>
                  </a:lnTo>
                  <a:lnTo>
                    <a:pt x="93345" y="81280"/>
                  </a:lnTo>
                  <a:lnTo>
                    <a:pt x="95542" y="81280"/>
                  </a:lnTo>
                  <a:lnTo>
                    <a:pt x="97866" y="82550"/>
                  </a:lnTo>
                  <a:lnTo>
                    <a:pt x="96812" y="82550"/>
                  </a:lnTo>
                  <a:lnTo>
                    <a:pt x="94386" y="83820"/>
                  </a:lnTo>
                  <a:lnTo>
                    <a:pt x="94475" y="85090"/>
                  </a:lnTo>
                  <a:lnTo>
                    <a:pt x="95834" y="86360"/>
                  </a:lnTo>
                  <a:lnTo>
                    <a:pt x="96037" y="86118"/>
                  </a:lnTo>
                  <a:lnTo>
                    <a:pt x="96050" y="86360"/>
                  </a:lnTo>
                  <a:lnTo>
                    <a:pt x="95834" y="86360"/>
                  </a:lnTo>
                  <a:lnTo>
                    <a:pt x="94221" y="86360"/>
                  </a:lnTo>
                  <a:lnTo>
                    <a:pt x="94475" y="87630"/>
                  </a:lnTo>
                  <a:lnTo>
                    <a:pt x="96469" y="90170"/>
                  </a:lnTo>
                  <a:lnTo>
                    <a:pt x="96227" y="90170"/>
                  </a:lnTo>
                  <a:lnTo>
                    <a:pt x="99974" y="92710"/>
                  </a:lnTo>
                  <a:lnTo>
                    <a:pt x="87909" y="93980"/>
                  </a:lnTo>
                  <a:lnTo>
                    <a:pt x="93268" y="95250"/>
                  </a:lnTo>
                  <a:lnTo>
                    <a:pt x="92989" y="95250"/>
                  </a:lnTo>
                  <a:lnTo>
                    <a:pt x="95681" y="97790"/>
                  </a:lnTo>
                  <a:lnTo>
                    <a:pt x="95123" y="97790"/>
                  </a:lnTo>
                  <a:lnTo>
                    <a:pt x="93751" y="96520"/>
                  </a:lnTo>
                  <a:lnTo>
                    <a:pt x="92024" y="97790"/>
                  </a:lnTo>
                  <a:lnTo>
                    <a:pt x="96240" y="99060"/>
                  </a:lnTo>
                  <a:lnTo>
                    <a:pt x="91033" y="100330"/>
                  </a:lnTo>
                  <a:lnTo>
                    <a:pt x="93814" y="101600"/>
                  </a:lnTo>
                  <a:lnTo>
                    <a:pt x="85826" y="101600"/>
                  </a:lnTo>
                  <a:lnTo>
                    <a:pt x="93878" y="105410"/>
                  </a:lnTo>
                  <a:lnTo>
                    <a:pt x="88671" y="106680"/>
                  </a:lnTo>
                  <a:lnTo>
                    <a:pt x="91643" y="106680"/>
                  </a:lnTo>
                  <a:lnTo>
                    <a:pt x="93459" y="110490"/>
                  </a:lnTo>
                  <a:lnTo>
                    <a:pt x="88087" y="113030"/>
                  </a:lnTo>
                  <a:lnTo>
                    <a:pt x="86004" y="116840"/>
                  </a:lnTo>
                  <a:lnTo>
                    <a:pt x="85344" y="118110"/>
                  </a:lnTo>
                  <a:lnTo>
                    <a:pt x="87490" y="118110"/>
                  </a:lnTo>
                  <a:lnTo>
                    <a:pt x="95478" y="118110"/>
                  </a:lnTo>
                  <a:lnTo>
                    <a:pt x="90868" y="119380"/>
                  </a:lnTo>
                  <a:lnTo>
                    <a:pt x="87490" y="118110"/>
                  </a:lnTo>
                  <a:lnTo>
                    <a:pt x="91300" y="121920"/>
                  </a:lnTo>
                  <a:lnTo>
                    <a:pt x="86715" y="123190"/>
                  </a:lnTo>
                  <a:lnTo>
                    <a:pt x="89890" y="125730"/>
                  </a:lnTo>
                  <a:lnTo>
                    <a:pt x="85585" y="125730"/>
                  </a:lnTo>
                  <a:lnTo>
                    <a:pt x="87782" y="127000"/>
                  </a:lnTo>
                  <a:lnTo>
                    <a:pt x="89814" y="128270"/>
                  </a:lnTo>
                  <a:lnTo>
                    <a:pt x="85356" y="128270"/>
                  </a:lnTo>
                  <a:lnTo>
                    <a:pt x="89916" y="129540"/>
                  </a:lnTo>
                  <a:lnTo>
                    <a:pt x="87604" y="129540"/>
                  </a:lnTo>
                  <a:lnTo>
                    <a:pt x="85928" y="130810"/>
                  </a:lnTo>
                  <a:lnTo>
                    <a:pt x="87363" y="130810"/>
                  </a:lnTo>
                  <a:lnTo>
                    <a:pt x="89903" y="132080"/>
                  </a:lnTo>
                  <a:lnTo>
                    <a:pt x="88112" y="133350"/>
                  </a:lnTo>
                  <a:lnTo>
                    <a:pt x="91262" y="133350"/>
                  </a:lnTo>
                  <a:lnTo>
                    <a:pt x="86360" y="134620"/>
                  </a:lnTo>
                  <a:lnTo>
                    <a:pt x="86194" y="134620"/>
                  </a:lnTo>
                  <a:lnTo>
                    <a:pt x="86893" y="135890"/>
                  </a:lnTo>
                  <a:lnTo>
                    <a:pt x="87591" y="136296"/>
                  </a:lnTo>
                  <a:lnTo>
                    <a:pt x="87503" y="137160"/>
                  </a:lnTo>
                  <a:lnTo>
                    <a:pt x="85547" y="137160"/>
                  </a:lnTo>
                  <a:lnTo>
                    <a:pt x="86347" y="138430"/>
                  </a:lnTo>
                  <a:lnTo>
                    <a:pt x="83007" y="138430"/>
                  </a:lnTo>
                  <a:lnTo>
                    <a:pt x="92989" y="140970"/>
                  </a:lnTo>
                  <a:lnTo>
                    <a:pt x="85699" y="140970"/>
                  </a:lnTo>
                  <a:lnTo>
                    <a:pt x="87972" y="143510"/>
                  </a:lnTo>
                  <a:lnTo>
                    <a:pt x="89458" y="144780"/>
                  </a:lnTo>
                  <a:lnTo>
                    <a:pt x="85191" y="144780"/>
                  </a:lnTo>
                  <a:lnTo>
                    <a:pt x="86563" y="145783"/>
                  </a:lnTo>
                  <a:lnTo>
                    <a:pt x="89522" y="144945"/>
                  </a:lnTo>
                  <a:lnTo>
                    <a:pt x="90284" y="147142"/>
                  </a:lnTo>
                  <a:lnTo>
                    <a:pt x="90817" y="147320"/>
                  </a:lnTo>
                  <a:lnTo>
                    <a:pt x="89471" y="149860"/>
                  </a:lnTo>
                  <a:lnTo>
                    <a:pt x="88785" y="149860"/>
                  </a:lnTo>
                  <a:lnTo>
                    <a:pt x="87477" y="148590"/>
                  </a:lnTo>
                  <a:lnTo>
                    <a:pt x="86690" y="148590"/>
                  </a:lnTo>
                  <a:lnTo>
                    <a:pt x="88404" y="151130"/>
                  </a:lnTo>
                  <a:lnTo>
                    <a:pt x="85864" y="151130"/>
                  </a:lnTo>
                  <a:lnTo>
                    <a:pt x="86880" y="152247"/>
                  </a:lnTo>
                  <a:lnTo>
                    <a:pt x="86347" y="151917"/>
                  </a:lnTo>
                  <a:lnTo>
                    <a:pt x="86550" y="152120"/>
                  </a:lnTo>
                  <a:lnTo>
                    <a:pt x="86995" y="152387"/>
                  </a:lnTo>
                  <a:lnTo>
                    <a:pt x="88214" y="153670"/>
                  </a:lnTo>
                  <a:lnTo>
                    <a:pt x="90957" y="153670"/>
                  </a:lnTo>
                  <a:lnTo>
                    <a:pt x="94119" y="154940"/>
                  </a:lnTo>
                  <a:lnTo>
                    <a:pt x="95745" y="156210"/>
                  </a:lnTo>
                  <a:lnTo>
                    <a:pt x="89700" y="154940"/>
                  </a:lnTo>
                  <a:lnTo>
                    <a:pt x="94030" y="157480"/>
                  </a:lnTo>
                  <a:lnTo>
                    <a:pt x="86918" y="155105"/>
                  </a:lnTo>
                  <a:lnTo>
                    <a:pt x="87769" y="156210"/>
                  </a:lnTo>
                  <a:lnTo>
                    <a:pt x="89662" y="156210"/>
                  </a:lnTo>
                  <a:lnTo>
                    <a:pt x="89496" y="157480"/>
                  </a:lnTo>
                  <a:lnTo>
                    <a:pt x="86893" y="157480"/>
                  </a:lnTo>
                  <a:lnTo>
                    <a:pt x="90779" y="158750"/>
                  </a:lnTo>
                  <a:lnTo>
                    <a:pt x="88430" y="158750"/>
                  </a:lnTo>
                  <a:lnTo>
                    <a:pt x="88569" y="160020"/>
                  </a:lnTo>
                  <a:lnTo>
                    <a:pt x="93484" y="161290"/>
                  </a:lnTo>
                  <a:lnTo>
                    <a:pt x="91351" y="162560"/>
                  </a:lnTo>
                  <a:lnTo>
                    <a:pt x="86931" y="162560"/>
                  </a:lnTo>
                  <a:lnTo>
                    <a:pt x="89814" y="163830"/>
                  </a:lnTo>
                  <a:lnTo>
                    <a:pt x="85928" y="162560"/>
                  </a:lnTo>
                  <a:lnTo>
                    <a:pt x="86982" y="163830"/>
                  </a:lnTo>
                  <a:lnTo>
                    <a:pt x="88912" y="163830"/>
                  </a:lnTo>
                  <a:lnTo>
                    <a:pt x="88747" y="165100"/>
                  </a:lnTo>
                  <a:lnTo>
                    <a:pt x="91490" y="165100"/>
                  </a:lnTo>
                  <a:lnTo>
                    <a:pt x="90144" y="166370"/>
                  </a:lnTo>
                  <a:lnTo>
                    <a:pt x="90297" y="166573"/>
                  </a:lnTo>
                  <a:lnTo>
                    <a:pt x="90665" y="166814"/>
                  </a:lnTo>
                  <a:lnTo>
                    <a:pt x="90893" y="166649"/>
                  </a:lnTo>
                  <a:lnTo>
                    <a:pt x="91224" y="166433"/>
                  </a:lnTo>
                  <a:lnTo>
                    <a:pt x="95669" y="166370"/>
                  </a:lnTo>
                  <a:lnTo>
                    <a:pt x="94475" y="167640"/>
                  </a:lnTo>
                  <a:lnTo>
                    <a:pt x="91986" y="167640"/>
                  </a:lnTo>
                  <a:lnTo>
                    <a:pt x="94437" y="168910"/>
                  </a:lnTo>
                  <a:lnTo>
                    <a:pt x="88290" y="168910"/>
                  </a:lnTo>
                  <a:lnTo>
                    <a:pt x="91490" y="170180"/>
                  </a:lnTo>
                  <a:lnTo>
                    <a:pt x="88988" y="170180"/>
                  </a:lnTo>
                  <a:lnTo>
                    <a:pt x="92379" y="171450"/>
                  </a:lnTo>
                  <a:lnTo>
                    <a:pt x="88811" y="171450"/>
                  </a:lnTo>
                  <a:lnTo>
                    <a:pt x="88214" y="172720"/>
                  </a:lnTo>
                  <a:lnTo>
                    <a:pt x="93776" y="171450"/>
                  </a:lnTo>
                  <a:lnTo>
                    <a:pt x="91503" y="172720"/>
                  </a:lnTo>
                  <a:lnTo>
                    <a:pt x="90538" y="172720"/>
                  </a:lnTo>
                  <a:lnTo>
                    <a:pt x="89281" y="173990"/>
                  </a:lnTo>
                  <a:lnTo>
                    <a:pt x="91909" y="175260"/>
                  </a:lnTo>
                  <a:lnTo>
                    <a:pt x="89636" y="175260"/>
                  </a:lnTo>
                  <a:lnTo>
                    <a:pt x="86309" y="173990"/>
                  </a:lnTo>
                  <a:lnTo>
                    <a:pt x="86829" y="176530"/>
                  </a:lnTo>
                  <a:lnTo>
                    <a:pt x="90576" y="177800"/>
                  </a:lnTo>
                  <a:lnTo>
                    <a:pt x="90017" y="179082"/>
                  </a:lnTo>
                  <a:lnTo>
                    <a:pt x="95415" y="180340"/>
                  </a:lnTo>
                  <a:lnTo>
                    <a:pt x="89458" y="180340"/>
                  </a:lnTo>
                  <a:lnTo>
                    <a:pt x="87147" y="180340"/>
                  </a:lnTo>
                  <a:lnTo>
                    <a:pt x="89573" y="181610"/>
                  </a:lnTo>
                  <a:lnTo>
                    <a:pt x="89192" y="181610"/>
                  </a:lnTo>
                  <a:lnTo>
                    <a:pt x="86982" y="180543"/>
                  </a:lnTo>
                  <a:lnTo>
                    <a:pt x="86131" y="181610"/>
                  </a:lnTo>
                  <a:lnTo>
                    <a:pt x="88239" y="182880"/>
                  </a:lnTo>
                  <a:lnTo>
                    <a:pt x="89776" y="185420"/>
                  </a:lnTo>
                  <a:lnTo>
                    <a:pt x="88392" y="184150"/>
                  </a:lnTo>
                  <a:lnTo>
                    <a:pt x="87045" y="185420"/>
                  </a:lnTo>
                  <a:lnTo>
                    <a:pt x="87452" y="185420"/>
                  </a:lnTo>
                  <a:lnTo>
                    <a:pt x="86715" y="186690"/>
                  </a:lnTo>
                  <a:lnTo>
                    <a:pt x="89928" y="186690"/>
                  </a:lnTo>
                  <a:lnTo>
                    <a:pt x="86906" y="187960"/>
                  </a:lnTo>
                  <a:lnTo>
                    <a:pt x="87858" y="190500"/>
                  </a:lnTo>
                  <a:lnTo>
                    <a:pt x="89065" y="191770"/>
                  </a:lnTo>
                  <a:lnTo>
                    <a:pt x="86817" y="193040"/>
                  </a:lnTo>
                  <a:lnTo>
                    <a:pt x="86829" y="191770"/>
                  </a:lnTo>
                  <a:lnTo>
                    <a:pt x="85623" y="191770"/>
                  </a:lnTo>
                  <a:lnTo>
                    <a:pt x="86550" y="193941"/>
                  </a:lnTo>
                  <a:lnTo>
                    <a:pt x="86715" y="194310"/>
                  </a:lnTo>
                  <a:lnTo>
                    <a:pt x="88201" y="194310"/>
                  </a:lnTo>
                  <a:lnTo>
                    <a:pt x="90119" y="193040"/>
                  </a:lnTo>
                  <a:lnTo>
                    <a:pt x="91503" y="194310"/>
                  </a:lnTo>
                  <a:lnTo>
                    <a:pt x="89573" y="194310"/>
                  </a:lnTo>
                  <a:lnTo>
                    <a:pt x="85204" y="195580"/>
                  </a:lnTo>
                  <a:lnTo>
                    <a:pt x="90119" y="195580"/>
                  </a:lnTo>
                  <a:lnTo>
                    <a:pt x="94386" y="195580"/>
                  </a:lnTo>
                  <a:lnTo>
                    <a:pt x="91376" y="196850"/>
                  </a:lnTo>
                  <a:lnTo>
                    <a:pt x="92329" y="196850"/>
                  </a:lnTo>
                  <a:lnTo>
                    <a:pt x="92024" y="197739"/>
                  </a:lnTo>
                  <a:lnTo>
                    <a:pt x="93497" y="198120"/>
                  </a:lnTo>
                  <a:lnTo>
                    <a:pt x="91909" y="198120"/>
                  </a:lnTo>
                  <a:lnTo>
                    <a:pt x="86194" y="198120"/>
                  </a:lnTo>
                  <a:lnTo>
                    <a:pt x="84594" y="199390"/>
                  </a:lnTo>
                  <a:lnTo>
                    <a:pt x="85521" y="199390"/>
                  </a:lnTo>
                  <a:lnTo>
                    <a:pt x="92646" y="200660"/>
                  </a:lnTo>
                  <a:lnTo>
                    <a:pt x="86880" y="200660"/>
                  </a:lnTo>
                  <a:lnTo>
                    <a:pt x="86639" y="200660"/>
                  </a:lnTo>
                  <a:lnTo>
                    <a:pt x="87033" y="200761"/>
                  </a:lnTo>
                  <a:lnTo>
                    <a:pt x="88671" y="201930"/>
                  </a:lnTo>
                  <a:lnTo>
                    <a:pt x="80632" y="201930"/>
                  </a:lnTo>
                  <a:lnTo>
                    <a:pt x="84239" y="203200"/>
                  </a:lnTo>
                  <a:lnTo>
                    <a:pt x="84594" y="203200"/>
                  </a:lnTo>
                  <a:lnTo>
                    <a:pt x="87934" y="204470"/>
                  </a:lnTo>
                  <a:lnTo>
                    <a:pt x="80098" y="205740"/>
                  </a:lnTo>
                  <a:lnTo>
                    <a:pt x="84670" y="207010"/>
                  </a:lnTo>
                  <a:lnTo>
                    <a:pt x="86474" y="208280"/>
                  </a:lnTo>
                  <a:lnTo>
                    <a:pt x="89865" y="209550"/>
                  </a:lnTo>
                  <a:lnTo>
                    <a:pt x="91427" y="210820"/>
                  </a:lnTo>
                  <a:lnTo>
                    <a:pt x="89750" y="210820"/>
                  </a:lnTo>
                  <a:lnTo>
                    <a:pt x="87769" y="209550"/>
                  </a:lnTo>
                  <a:lnTo>
                    <a:pt x="86194" y="210820"/>
                  </a:lnTo>
                  <a:lnTo>
                    <a:pt x="86410" y="210820"/>
                  </a:lnTo>
                  <a:lnTo>
                    <a:pt x="87490" y="212090"/>
                  </a:lnTo>
                  <a:lnTo>
                    <a:pt x="88023" y="212090"/>
                  </a:lnTo>
                  <a:lnTo>
                    <a:pt x="88252" y="212166"/>
                  </a:lnTo>
                  <a:lnTo>
                    <a:pt x="90728" y="212090"/>
                  </a:lnTo>
                  <a:lnTo>
                    <a:pt x="92862" y="210972"/>
                  </a:lnTo>
                  <a:lnTo>
                    <a:pt x="92710" y="210820"/>
                  </a:lnTo>
                  <a:lnTo>
                    <a:pt x="93167" y="210820"/>
                  </a:lnTo>
                  <a:lnTo>
                    <a:pt x="92862" y="210972"/>
                  </a:lnTo>
                  <a:lnTo>
                    <a:pt x="93929" y="212090"/>
                  </a:lnTo>
                  <a:lnTo>
                    <a:pt x="93751" y="210820"/>
                  </a:lnTo>
                  <a:lnTo>
                    <a:pt x="97726" y="210820"/>
                  </a:lnTo>
                  <a:lnTo>
                    <a:pt x="92075" y="209550"/>
                  </a:lnTo>
                  <a:lnTo>
                    <a:pt x="95656" y="209550"/>
                  </a:lnTo>
                  <a:lnTo>
                    <a:pt x="94361" y="208280"/>
                  </a:lnTo>
                  <a:lnTo>
                    <a:pt x="92494" y="208280"/>
                  </a:lnTo>
                  <a:lnTo>
                    <a:pt x="88912" y="207010"/>
                  </a:lnTo>
                  <a:lnTo>
                    <a:pt x="93941" y="207010"/>
                  </a:lnTo>
                  <a:lnTo>
                    <a:pt x="91935" y="205740"/>
                  </a:lnTo>
                  <a:lnTo>
                    <a:pt x="93230" y="205740"/>
                  </a:lnTo>
                  <a:lnTo>
                    <a:pt x="94907" y="205740"/>
                  </a:lnTo>
                  <a:lnTo>
                    <a:pt x="90830" y="204470"/>
                  </a:lnTo>
                  <a:lnTo>
                    <a:pt x="97840" y="204470"/>
                  </a:lnTo>
                  <a:lnTo>
                    <a:pt x="91554" y="203200"/>
                  </a:lnTo>
                  <a:lnTo>
                    <a:pt x="97942" y="203200"/>
                  </a:lnTo>
                  <a:lnTo>
                    <a:pt x="93243" y="201930"/>
                  </a:lnTo>
                  <a:lnTo>
                    <a:pt x="98285" y="201930"/>
                  </a:lnTo>
                  <a:lnTo>
                    <a:pt x="94526" y="200660"/>
                  </a:lnTo>
                  <a:lnTo>
                    <a:pt x="96875" y="200660"/>
                  </a:lnTo>
                  <a:lnTo>
                    <a:pt x="95732" y="199390"/>
                  </a:lnTo>
                  <a:lnTo>
                    <a:pt x="96989" y="199390"/>
                  </a:lnTo>
                  <a:lnTo>
                    <a:pt x="98018" y="198120"/>
                  </a:lnTo>
                  <a:lnTo>
                    <a:pt x="99491" y="196850"/>
                  </a:lnTo>
                  <a:lnTo>
                    <a:pt x="96329" y="196850"/>
                  </a:lnTo>
                  <a:lnTo>
                    <a:pt x="97155" y="195580"/>
                  </a:lnTo>
                  <a:lnTo>
                    <a:pt x="98831" y="195580"/>
                  </a:lnTo>
                  <a:lnTo>
                    <a:pt x="98450" y="194310"/>
                  </a:lnTo>
                  <a:lnTo>
                    <a:pt x="101269" y="195580"/>
                  </a:lnTo>
                  <a:lnTo>
                    <a:pt x="101219" y="194310"/>
                  </a:lnTo>
                  <a:lnTo>
                    <a:pt x="98120" y="193040"/>
                  </a:lnTo>
                  <a:lnTo>
                    <a:pt x="100152" y="191770"/>
                  </a:lnTo>
                  <a:lnTo>
                    <a:pt x="99047" y="191770"/>
                  </a:lnTo>
                  <a:lnTo>
                    <a:pt x="100317" y="190500"/>
                  </a:lnTo>
                  <a:lnTo>
                    <a:pt x="98907" y="190500"/>
                  </a:lnTo>
                  <a:lnTo>
                    <a:pt x="98907" y="191770"/>
                  </a:lnTo>
                  <a:lnTo>
                    <a:pt x="97650" y="191770"/>
                  </a:lnTo>
                  <a:lnTo>
                    <a:pt x="97320" y="191770"/>
                  </a:lnTo>
                  <a:lnTo>
                    <a:pt x="95529" y="190804"/>
                  </a:lnTo>
                  <a:lnTo>
                    <a:pt x="95326" y="191770"/>
                  </a:lnTo>
                  <a:lnTo>
                    <a:pt x="94919" y="191287"/>
                  </a:lnTo>
                  <a:lnTo>
                    <a:pt x="94919" y="191770"/>
                  </a:lnTo>
                  <a:lnTo>
                    <a:pt x="92646" y="191770"/>
                  </a:lnTo>
                  <a:lnTo>
                    <a:pt x="91008" y="190500"/>
                  </a:lnTo>
                  <a:lnTo>
                    <a:pt x="94919" y="191770"/>
                  </a:lnTo>
                  <a:lnTo>
                    <a:pt x="94919" y="191287"/>
                  </a:lnTo>
                  <a:lnTo>
                    <a:pt x="94322" y="190500"/>
                  </a:lnTo>
                  <a:lnTo>
                    <a:pt x="94945" y="190500"/>
                  </a:lnTo>
                  <a:lnTo>
                    <a:pt x="95529" y="190804"/>
                  </a:lnTo>
                  <a:lnTo>
                    <a:pt x="95605" y="190500"/>
                  </a:lnTo>
                  <a:lnTo>
                    <a:pt x="97650" y="191770"/>
                  </a:lnTo>
                  <a:lnTo>
                    <a:pt x="97091" y="190500"/>
                  </a:lnTo>
                  <a:lnTo>
                    <a:pt x="98717" y="190500"/>
                  </a:lnTo>
                  <a:lnTo>
                    <a:pt x="98907" y="191770"/>
                  </a:lnTo>
                  <a:lnTo>
                    <a:pt x="98907" y="190500"/>
                  </a:lnTo>
                  <a:lnTo>
                    <a:pt x="98856" y="189230"/>
                  </a:lnTo>
                  <a:lnTo>
                    <a:pt x="101409" y="190500"/>
                  </a:lnTo>
                  <a:lnTo>
                    <a:pt x="102527" y="190500"/>
                  </a:lnTo>
                  <a:lnTo>
                    <a:pt x="101117" y="189230"/>
                  </a:lnTo>
                  <a:lnTo>
                    <a:pt x="101930" y="189230"/>
                  </a:lnTo>
                  <a:lnTo>
                    <a:pt x="101079" y="188404"/>
                  </a:lnTo>
                  <a:lnTo>
                    <a:pt x="101079" y="189230"/>
                  </a:lnTo>
                  <a:lnTo>
                    <a:pt x="99606" y="189230"/>
                  </a:lnTo>
                  <a:lnTo>
                    <a:pt x="99644" y="187960"/>
                  </a:lnTo>
                  <a:lnTo>
                    <a:pt x="101079" y="189230"/>
                  </a:lnTo>
                  <a:lnTo>
                    <a:pt x="101079" y="188404"/>
                  </a:lnTo>
                  <a:lnTo>
                    <a:pt x="100622" y="187960"/>
                  </a:lnTo>
                  <a:lnTo>
                    <a:pt x="101777" y="186690"/>
                  </a:lnTo>
                  <a:lnTo>
                    <a:pt x="98107" y="186690"/>
                  </a:lnTo>
                  <a:lnTo>
                    <a:pt x="95237" y="185420"/>
                  </a:lnTo>
                  <a:lnTo>
                    <a:pt x="100203" y="184150"/>
                  </a:lnTo>
                  <a:lnTo>
                    <a:pt x="99060" y="182880"/>
                  </a:lnTo>
                  <a:lnTo>
                    <a:pt x="100076" y="182880"/>
                  </a:lnTo>
                  <a:lnTo>
                    <a:pt x="99009" y="181610"/>
                  </a:lnTo>
                  <a:lnTo>
                    <a:pt x="99618" y="181610"/>
                  </a:lnTo>
                  <a:lnTo>
                    <a:pt x="97485" y="180340"/>
                  </a:lnTo>
                  <a:lnTo>
                    <a:pt x="100634" y="180340"/>
                  </a:lnTo>
                  <a:lnTo>
                    <a:pt x="99949" y="179070"/>
                  </a:lnTo>
                  <a:lnTo>
                    <a:pt x="104495" y="179070"/>
                  </a:lnTo>
                  <a:lnTo>
                    <a:pt x="101803" y="177800"/>
                  </a:lnTo>
                  <a:lnTo>
                    <a:pt x="105168" y="177800"/>
                  </a:lnTo>
                  <a:lnTo>
                    <a:pt x="104444" y="176530"/>
                  </a:lnTo>
                  <a:lnTo>
                    <a:pt x="106146" y="176530"/>
                  </a:lnTo>
                  <a:lnTo>
                    <a:pt x="110553" y="175260"/>
                  </a:lnTo>
                  <a:lnTo>
                    <a:pt x="99364" y="172720"/>
                  </a:lnTo>
                  <a:lnTo>
                    <a:pt x="101968" y="172720"/>
                  </a:lnTo>
                  <a:lnTo>
                    <a:pt x="102527" y="171450"/>
                  </a:lnTo>
                  <a:lnTo>
                    <a:pt x="104190" y="171450"/>
                  </a:lnTo>
                  <a:lnTo>
                    <a:pt x="107619" y="171450"/>
                  </a:lnTo>
                  <a:lnTo>
                    <a:pt x="109677" y="170180"/>
                  </a:lnTo>
                  <a:lnTo>
                    <a:pt x="102704" y="170180"/>
                  </a:lnTo>
                  <a:lnTo>
                    <a:pt x="104140" y="168910"/>
                  </a:lnTo>
                  <a:lnTo>
                    <a:pt x="99593" y="168910"/>
                  </a:lnTo>
                  <a:lnTo>
                    <a:pt x="98526" y="167640"/>
                  </a:lnTo>
                  <a:lnTo>
                    <a:pt x="99072" y="166370"/>
                  </a:lnTo>
                  <a:lnTo>
                    <a:pt x="103822" y="167640"/>
                  </a:lnTo>
                  <a:lnTo>
                    <a:pt x="104013" y="167640"/>
                  </a:lnTo>
                  <a:lnTo>
                    <a:pt x="104432" y="168910"/>
                  </a:lnTo>
                  <a:lnTo>
                    <a:pt x="105067" y="168910"/>
                  </a:lnTo>
                  <a:lnTo>
                    <a:pt x="106375" y="167640"/>
                  </a:lnTo>
                  <a:lnTo>
                    <a:pt x="105676" y="167640"/>
                  </a:lnTo>
                  <a:lnTo>
                    <a:pt x="106984" y="166751"/>
                  </a:lnTo>
                  <a:lnTo>
                    <a:pt x="106375" y="167640"/>
                  </a:lnTo>
                  <a:lnTo>
                    <a:pt x="108369" y="167640"/>
                  </a:lnTo>
                  <a:lnTo>
                    <a:pt x="107378" y="166497"/>
                  </a:lnTo>
                  <a:lnTo>
                    <a:pt x="107581" y="166370"/>
                  </a:lnTo>
                  <a:lnTo>
                    <a:pt x="107264" y="166370"/>
                  </a:lnTo>
                  <a:lnTo>
                    <a:pt x="105930" y="166370"/>
                  </a:lnTo>
                  <a:lnTo>
                    <a:pt x="107238" y="165100"/>
                  </a:lnTo>
                  <a:lnTo>
                    <a:pt x="105117" y="165100"/>
                  </a:lnTo>
                  <a:lnTo>
                    <a:pt x="106819" y="163830"/>
                  </a:lnTo>
                  <a:lnTo>
                    <a:pt x="102857" y="163830"/>
                  </a:lnTo>
                  <a:lnTo>
                    <a:pt x="102450" y="162560"/>
                  </a:lnTo>
                  <a:lnTo>
                    <a:pt x="104394" y="162560"/>
                  </a:lnTo>
                  <a:lnTo>
                    <a:pt x="106908" y="163830"/>
                  </a:lnTo>
                  <a:lnTo>
                    <a:pt x="105448" y="162560"/>
                  </a:lnTo>
                  <a:lnTo>
                    <a:pt x="106807" y="162560"/>
                  </a:lnTo>
                  <a:lnTo>
                    <a:pt x="109715" y="163830"/>
                  </a:lnTo>
                  <a:lnTo>
                    <a:pt x="107454" y="162560"/>
                  </a:lnTo>
                  <a:lnTo>
                    <a:pt x="111493" y="161290"/>
                  </a:lnTo>
                  <a:lnTo>
                    <a:pt x="109905" y="160020"/>
                  </a:lnTo>
                  <a:lnTo>
                    <a:pt x="106527" y="160020"/>
                  </a:lnTo>
                  <a:lnTo>
                    <a:pt x="106349" y="159931"/>
                  </a:lnTo>
                  <a:lnTo>
                    <a:pt x="110617" y="158750"/>
                  </a:lnTo>
                  <a:lnTo>
                    <a:pt x="108369" y="158750"/>
                  </a:lnTo>
                  <a:lnTo>
                    <a:pt x="108610" y="157480"/>
                  </a:lnTo>
                  <a:lnTo>
                    <a:pt x="107302" y="156210"/>
                  </a:lnTo>
                  <a:lnTo>
                    <a:pt x="107302" y="158750"/>
                  </a:lnTo>
                  <a:lnTo>
                    <a:pt x="106210" y="159854"/>
                  </a:lnTo>
                  <a:lnTo>
                    <a:pt x="104013" y="158750"/>
                  </a:lnTo>
                  <a:lnTo>
                    <a:pt x="107302" y="158750"/>
                  </a:lnTo>
                  <a:lnTo>
                    <a:pt x="107302" y="156210"/>
                  </a:lnTo>
                  <a:lnTo>
                    <a:pt x="106337" y="156210"/>
                  </a:lnTo>
                  <a:lnTo>
                    <a:pt x="106553" y="154940"/>
                  </a:lnTo>
                  <a:lnTo>
                    <a:pt x="105816" y="156210"/>
                  </a:lnTo>
                  <a:lnTo>
                    <a:pt x="104000" y="154940"/>
                  </a:lnTo>
                  <a:lnTo>
                    <a:pt x="105359" y="154940"/>
                  </a:lnTo>
                  <a:lnTo>
                    <a:pt x="102184" y="153670"/>
                  </a:lnTo>
                  <a:lnTo>
                    <a:pt x="108877" y="153670"/>
                  </a:lnTo>
                  <a:lnTo>
                    <a:pt x="106794" y="152400"/>
                  </a:lnTo>
                  <a:lnTo>
                    <a:pt x="104787" y="151130"/>
                  </a:lnTo>
                  <a:lnTo>
                    <a:pt x="105676" y="151130"/>
                  </a:lnTo>
                  <a:lnTo>
                    <a:pt x="107200" y="152400"/>
                  </a:lnTo>
                  <a:lnTo>
                    <a:pt x="108089" y="152400"/>
                  </a:lnTo>
                  <a:lnTo>
                    <a:pt x="110261" y="153670"/>
                  </a:lnTo>
                  <a:lnTo>
                    <a:pt x="111150" y="153670"/>
                  </a:lnTo>
                  <a:lnTo>
                    <a:pt x="108877" y="152400"/>
                  </a:lnTo>
                  <a:lnTo>
                    <a:pt x="109245" y="152400"/>
                  </a:lnTo>
                  <a:lnTo>
                    <a:pt x="105778" y="151130"/>
                  </a:lnTo>
                  <a:lnTo>
                    <a:pt x="107111" y="151130"/>
                  </a:lnTo>
                  <a:lnTo>
                    <a:pt x="101307" y="149860"/>
                  </a:lnTo>
                  <a:lnTo>
                    <a:pt x="107708" y="149860"/>
                  </a:lnTo>
                  <a:lnTo>
                    <a:pt x="112915" y="149860"/>
                  </a:lnTo>
                  <a:lnTo>
                    <a:pt x="107149" y="148590"/>
                  </a:lnTo>
                  <a:lnTo>
                    <a:pt x="108877" y="147320"/>
                  </a:lnTo>
                  <a:lnTo>
                    <a:pt x="107746" y="147320"/>
                  </a:lnTo>
                  <a:lnTo>
                    <a:pt x="105333" y="146050"/>
                  </a:lnTo>
                  <a:lnTo>
                    <a:pt x="109207" y="146050"/>
                  </a:lnTo>
                  <a:lnTo>
                    <a:pt x="110998" y="144780"/>
                  </a:lnTo>
                  <a:lnTo>
                    <a:pt x="106921" y="143510"/>
                  </a:lnTo>
                  <a:lnTo>
                    <a:pt x="109702" y="143510"/>
                  </a:lnTo>
                  <a:lnTo>
                    <a:pt x="110959" y="142240"/>
                  </a:lnTo>
                  <a:lnTo>
                    <a:pt x="110083" y="142074"/>
                  </a:lnTo>
                  <a:lnTo>
                    <a:pt x="110147" y="140970"/>
                  </a:lnTo>
                  <a:lnTo>
                    <a:pt x="110451" y="140970"/>
                  </a:lnTo>
                  <a:lnTo>
                    <a:pt x="109829" y="140779"/>
                  </a:lnTo>
                  <a:lnTo>
                    <a:pt x="109829" y="142024"/>
                  </a:lnTo>
                  <a:lnTo>
                    <a:pt x="104025" y="140970"/>
                  </a:lnTo>
                  <a:lnTo>
                    <a:pt x="108572" y="140970"/>
                  </a:lnTo>
                  <a:lnTo>
                    <a:pt x="109829" y="142024"/>
                  </a:lnTo>
                  <a:lnTo>
                    <a:pt x="109829" y="140779"/>
                  </a:lnTo>
                  <a:lnTo>
                    <a:pt x="106514" y="139700"/>
                  </a:lnTo>
                  <a:lnTo>
                    <a:pt x="107619" y="139700"/>
                  </a:lnTo>
                  <a:lnTo>
                    <a:pt x="105473" y="138430"/>
                  </a:lnTo>
                  <a:lnTo>
                    <a:pt x="105702" y="138430"/>
                  </a:lnTo>
                  <a:lnTo>
                    <a:pt x="105600" y="137947"/>
                  </a:lnTo>
                  <a:lnTo>
                    <a:pt x="109651" y="137160"/>
                  </a:lnTo>
                  <a:lnTo>
                    <a:pt x="106349" y="135890"/>
                  </a:lnTo>
                  <a:lnTo>
                    <a:pt x="103060" y="134620"/>
                  </a:lnTo>
                  <a:lnTo>
                    <a:pt x="108673" y="134620"/>
                  </a:lnTo>
                  <a:lnTo>
                    <a:pt x="108089" y="133350"/>
                  </a:lnTo>
                  <a:lnTo>
                    <a:pt x="107556" y="132080"/>
                  </a:lnTo>
                  <a:lnTo>
                    <a:pt x="108292" y="132080"/>
                  </a:lnTo>
                  <a:lnTo>
                    <a:pt x="110337" y="130810"/>
                  </a:lnTo>
                  <a:lnTo>
                    <a:pt x="114554" y="130810"/>
                  </a:lnTo>
                  <a:lnTo>
                    <a:pt x="108153" y="128651"/>
                  </a:lnTo>
                  <a:lnTo>
                    <a:pt x="108153" y="129540"/>
                  </a:lnTo>
                  <a:lnTo>
                    <a:pt x="106476" y="130810"/>
                  </a:lnTo>
                  <a:lnTo>
                    <a:pt x="102489" y="130810"/>
                  </a:lnTo>
                  <a:lnTo>
                    <a:pt x="104762" y="129540"/>
                  </a:lnTo>
                  <a:lnTo>
                    <a:pt x="108153" y="129540"/>
                  </a:lnTo>
                  <a:lnTo>
                    <a:pt x="108153" y="128651"/>
                  </a:lnTo>
                  <a:lnTo>
                    <a:pt x="107035" y="128270"/>
                  </a:lnTo>
                  <a:lnTo>
                    <a:pt x="113817" y="128270"/>
                  </a:lnTo>
                  <a:lnTo>
                    <a:pt x="109080" y="127000"/>
                  </a:lnTo>
                  <a:lnTo>
                    <a:pt x="109689" y="125730"/>
                  </a:lnTo>
                  <a:lnTo>
                    <a:pt x="110693" y="125730"/>
                  </a:lnTo>
                  <a:lnTo>
                    <a:pt x="107353" y="124460"/>
                  </a:lnTo>
                  <a:lnTo>
                    <a:pt x="106375" y="123190"/>
                  </a:lnTo>
                  <a:lnTo>
                    <a:pt x="105257" y="123190"/>
                  </a:lnTo>
                  <a:lnTo>
                    <a:pt x="104609" y="121920"/>
                  </a:lnTo>
                  <a:lnTo>
                    <a:pt x="110363" y="121920"/>
                  </a:lnTo>
                  <a:lnTo>
                    <a:pt x="111061" y="120650"/>
                  </a:lnTo>
                  <a:lnTo>
                    <a:pt x="112674" y="121920"/>
                  </a:lnTo>
                  <a:lnTo>
                    <a:pt x="112306" y="120650"/>
                  </a:lnTo>
                  <a:lnTo>
                    <a:pt x="108229" y="119380"/>
                  </a:lnTo>
                  <a:lnTo>
                    <a:pt x="108686" y="118110"/>
                  </a:lnTo>
                  <a:lnTo>
                    <a:pt x="107442" y="118110"/>
                  </a:lnTo>
                  <a:lnTo>
                    <a:pt x="103492" y="116840"/>
                  </a:lnTo>
                  <a:lnTo>
                    <a:pt x="109791" y="118110"/>
                  </a:lnTo>
                  <a:lnTo>
                    <a:pt x="106883" y="116840"/>
                  </a:lnTo>
                  <a:lnTo>
                    <a:pt x="110083" y="116840"/>
                  </a:lnTo>
                  <a:lnTo>
                    <a:pt x="107251" y="115570"/>
                  </a:lnTo>
                  <a:lnTo>
                    <a:pt x="106591" y="114300"/>
                  </a:lnTo>
                  <a:lnTo>
                    <a:pt x="109562" y="115570"/>
                  </a:lnTo>
                  <a:lnTo>
                    <a:pt x="110998" y="115570"/>
                  </a:lnTo>
                  <a:lnTo>
                    <a:pt x="110959" y="115417"/>
                  </a:lnTo>
                  <a:lnTo>
                    <a:pt x="108178" y="114300"/>
                  </a:lnTo>
                  <a:lnTo>
                    <a:pt x="106692" y="114300"/>
                  </a:lnTo>
                  <a:lnTo>
                    <a:pt x="106883" y="113030"/>
                  </a:lnTo>
                  <a:lnTo>
                    <a:pt x="114808" y="114300"/>
                  </a:lnTo>
                  <a:lnTo>
                    <a:pt x="112928" y="113030"/>
                  </a:lnTo>
                  <a:lnTo>
                    <a:pt x="109194" y="110490"/>
                  </a:lnTo>
                  <a:lnTo>
                    <a:pt x="115455" y="110490"/>
                  </a:lnTo>
                  <a:lnTo>
                    <a:pt x="112725" y="109220"/>
                  </a:lnTo>
                  <a:lnTo>
                    <a:pt x="117119" y="107950"/>
                  </a:lnTo>
                  <a:lnTo>
                    <a:pt x="116903" y="105410"/>
                  </a:lnTo>
                  <a:lnTo>
                    <a:pt x="110413" y="104140"/>
                  </a:lnTo>
                  <a:lnTo>
                    <a:pt x="110629" y="104140"/>
                  </a:lnTo>
                  <a:lnTo>
                    <a:pt x="114579" y="102870"/>
                  </a:lnTo>
                  <a:lnTo>
                    <a:pt x="116484" y="102870"/>
                  </a:lnTo>
                  <a:lnTo>
                    <a:pt x="115925" y="104140"/>
                  </a:lnTo>
                  <a:lnTo>
                    <a:pt x="117360" y="104140"/>
                  </a:lnTo>
                  <a:lnTo>
                    <a:pt x="117983" y="102870"/>
                  </a:lnTo>
                  <a:lnTo>
                    <a:pt x="120103" y="104140"/>
                  </a:lnTo>
                  <a:lnTo>
                    <a:pt x="121869" y="102870"/>
                  </a:lnTo>
                  <a:lnTo>
                    <a:pt x="118668" y="102870"/>
                  </a:lnTo>
                  <a:lnTo>
                    <a:pt x="119595" y="101600"/>
                  </a:lnTo>
                  <a:lnTo>
                    <a:pt x="116573" y="102870"/>
                  </a:lnTo>
                  <a:lnTo>
                    <a:pt x="113372" y="100330"/>
                  </a:lnTo>
                  <a:lnTo>
                    <a:pt x="122047" y="101600"/>
                  </a:lnTo>
                  <a:lnTo>
                    <a:pt x="118884" y="100330"/>
                  </a:lnTo>
                  <a:lnTo>
                    <a:pt x="119735" y="100330"/>
                  </a:lnTo>
                  <a:lnTo>
                    <a:pt x="121196" y="97790"/>
                  </a:lnTo>
                  <a:lnTo>
                    <a:pt x="119303" y="97307"/>
                  </a:lnTo>
                  <a:lnTo>
                    <a:pt x="119608" y="96520"/>
                  </a:lnTo>
                  <a:lnTo>
                    <a:pt x="120091" y="95250"/>
                  </a:lnTo>
                  <a:lnTo>
                    <a:pt x="118922" y="94754"/>
                  </a:lnTo>
                  <a:lnTo>
                    <a:pt x="118922" y="97205"/>
                  </a:lnTo>
                  <a:lnTo>
                    <a:pt x="116192" y="96520"/>
                  </a:lnTo>
                  <a:lnTo>
                    <a:pt x="118694" y="96520"/>
                  </a:lnTo>
                  <a:lnTo>
                    <a:pt x="118922" y="97205"/>
                  </a:lnTo>
                  <a:lnTo>
                    <a:pt x="118922" y="94754"/>
                  </a:lnTo>
                  <a:lnTo>
                    <a:pt x="114160" y="92710"/>
                  </a:lnTo>
                  <a:lnTo>
                    <a:pt x="117475" y="91440"/>
                  </a:lnTo>
                  <a:lnTo>
                    <a:pt x="119011" y="92710"/>
                  </a:lnTo>
                  <a:lnTo>
                    <a:pt x="118605" y="91440"/>
                  </a:lnTo>
                  <a:lnTo>
                    <a:pt x="119418" y="91440"/>
                  </a:lnTo>
                  <a:lnTo>
                    <a:pt x="116801" y="90170"/>
                  </a:lnTo>
                  <a:lnTo>
                    <a:pt x="119468" y="90170"/>
                  </a:lnTo>
                  <a:lnTo>
                    <a:pt x="121716" y="88900"/>
                  </a:lnTo>
                  <a:lnTo>
                    <a:pt x="115531" y="87630"/>
                  </a:lnTo>
                  <a:lnTo>
                    <a:pt x="114642" y="86360"/>
                  </a:lnTo>
                  <a:lnTo>
                    <a:pt x="119214" y="86360"/>
                  </a:lnTo>
                  <a:lnTo>
                    <a:pt x="121691" y="85090"/>
                  </a:lnTo>
                  <a:lnTo>
                    <a:pt x="122326" y="85090"/>
                  </a:lnTo>
                  <a:lnTo>
                    <a:pt x="123139" y="82550"/>
                  </a:lnTo>
                  <a:lnTo>
                    <a:pt x="118960" y="81280"/>
                  </a:lnTo>
                  <a:lnTo>
                    <a:pt x="117386" y="78740"/>
                  </a:lnTo>
                  <a:lnTo>
                    <a:pt x="122504" y="78740"/>
                  </a:lnTo>
                  <a:lnTo>
                    <a:pt x="119951" y="76200"/>
                  </a:lnTo>
                  <a:lnTo>
                    <a:pt x="122961" y="74930"/>
                  </a:lnTo>
                  <a:lnTo>
                    <a:pt x="122097" y="74930"/>
                  </a:lnTo>
                  <a:lnTo>
                    <a:pt x="119405" y="73660"/>
                  </a:lnTo>
                  <a:lnTo>
                    <a:pt x="119964" y="73660"/>
                  </a:lnTo>
                  <a:lnTo>
                    <a:pt x="115951" y="72390"/>
                  </a:lnTo>
                  <a:lnTo>
                    <a:pt x="123215" y="72390"/>
                  </a:lnTo>
                  <a:lnTo>
                    <a:pt x="123405" y="71120"/>
                  </a:lnTo>
                  <a:lnTo>
                    <a:pt x="117932" y="69850"/>
                  </a:lnTo>
                  <a:lnTo>
                    <a:pt x="121145" y="69850"/>
                  </a:lnTo>
                  <a:lnTo>
                    <a:pt x="120738" y="67310"/>
                  </a:lnTo>
                  <a:lnTo>
                    <a:pt x="120180" y="66040"/>
                  </a:lnTo>
                  <a:lnTo>
                    <a:pt x="122859" y="66040"/>
                  </a:lnTo>
                  <a:lnTo>
                    <a:pt x="121539" y="64770"/>
                  </a:lnTo>
                  <a:lnTo>
                    <a:pt x="120307" y="63500"/>
                  </a:lnTo>
                  <a:lnTo>
                    <a:pt x="123240" y="64770"/>
                  </a:lnTo>
                  <a:lnTo>
                    <a:pt x="124587" y="62230"/>
                  </a:lnTo>
                  <a:lnTo>
                    <a:pt x="124066" y="60960"/>
                  </a:lnTo>
                  <a:lnTo>
                    <a:pt x="126441" y="60960"/>
                  </a:lnTo>
                  <a:lnTo>
                    <a:pt x="117792" y="59690"/>
                  </a:lnTo>
                  <a:lnTo>
                    <a:pt x="117716" y="58420"/>
                  </a:lnTo>
                  <a:lnTo>
                    <a:pt x="122135" y="58420"/>
                  </a:lnTo>
                  <a:lnTo>
                    <a:pt x="122237" y="57150"/>
                  </a:lnTo>
                  <a:lnTo>
                    <a:pt x="126276" y="57150"/>
                  </a:lnTo>
                  <a:lnTo>
                    <a:pt x="122478" y="54610"/>
                  </a:lnTo>
                  <a:lnTo>
                    <a:pt x="124383" y="54610"/>
                  </a:lnTo>
                  <a:lnTo>
                    <a:pt x="124536" y="55880"/>
                  </a:lnTo>
                  <a:lnTo>
                    <a:pt x="124726" y="54610"/>
                  </a:lnTo>
                  <a:lnTo>
                    <a:pt x="127825" y="53340"/>
                  </a:lnTo>
                  <a:lnTo>
                    <a:pt x="124879" y="52717"/>
                  </a:lnTo>
                  <a:lnTo>
                    <a:pt x="122339" y="50800"/>
                  </a:lnTo>
                  <a:lnTo>
                    <a:pt x="123583" y="50800"/>
                  </a:lnTo>
                  <a:lnTo>
                    <a:pt x="119976" y="49530"/>
                  </a:lnTo>
                  <a:lnTo>
                    <a:pt x="118973" y="49530"/>
                  </a:lnTo>
                  <a:lnTo>
                    <a:pt x="118059" y="48260"/>
                  </a:lnTo>
                  <a:lnTo>
                    <a:pt x="116954" y="48260"/>
                  </a:lnTo>
                  <a:lnTo>
                    <a:pt x="118605" y="46990"/>
                  </a:lnTo>
                  <a:lnTo>
                    <a:pt x="120421" y="48260"/>
                  </a:lnTo>
                  <a:lnTo>
                    <a:pt x="120726" y="46990"/>
                  </a:lnTo>
                  <a:lnTo>
                    <a:pt x="119735" y="46990"/>
                  </a:lnTo>
                  <a:lnTo>
                    <a:pt x="117627" y="45720"/>
                  </a:lnTo>
                  <a:lnTo>
                    <a:pt x="116522" y="45720"/>
                  </a:lnTo>
                  <a:lnTo>
                    <a:pt x="118529" y="44450"/>
                  </a:lnTo>
                  <a:lnTo>
                    <a:pt x="121170" y="45720"/>
                  </a:lnTo>
                  <a:lnTo>
                    <a:pt x="119583" y="44450"/>
                  </a:lnTo>
                  <a:lnTo>
                    <a:pt x="120192" y="44450"/>
                  </a:lnTo>
                  <a:lnTo>
                    <a:pt x="122326" y="43180"/>
                  </a:lnTo>
                  <a:lnTo>
                    <a:pt x="124345" y="43180"/>
                  </a:lnTo>
                  <a:lnTo>
                    <a:pt x="127939" y="44450"/>
                  </a:lnTo>
                  <a:close/>
                </a:path>
                <a:path w="128905" h="548004">
                  <a:moveTo>
                    <a:pt x="128498" y="11430"/>
                  </a:moveTo>
                  <a:lnTo>
                    <a:pt x="126098" y="10160"/>
                  </a:lnTo>
                  <a:lnTo>
                    <a:pt x="123698" y="8890"/>
                  </a:lnTo>
                  <a:lnTo>
                    <a:pt x="122021" y="8890"/>
                  </a:lnTo>
                  <a:lnTo>
                    <a:pt x="120535" y="6350"/>
                  </a:lnTo>
                  <a:lnTo>
                    <a:pt x="121475" y="6845"/>
                  </a:lnTo>
                  <a:lnTo>
                    <a:pt x="120777" y="6350"/>
                  </a:lnTo>
                  <a:lnTo>
                    <a:pt x="121907" y="6350"/>
                  </a:lnTo>
                  <a:lnTo>
                    <a:pt x="123545" y="7620"/>
                  </a:lnTo>
                  <a:lnTo>
                    <a:pt x="120904" y="5080"/>
                  </a:lnTo>
                  <a:lnTo>
                    <a:pt x="122224" y="3810"/>
                  </a:lnTo>
                  <a:lnTo>
                    <a:pt x="127406" y="6350"/>
                  </a:lnTo>
                  <a:lnTo>
                    <a:pt x="127914" y="5080"/>
                  </a:lnTo>
                  <a:lnTo>
                    <a:pt x="127355" y="3810"/>
                  </a:lnTo>
                  <a:lnTo>
                    <a:pt x="123342" y="2540"/>
                  </a:lnTo>
                  <a:lnTo>
                    <a:pt x="118694" y="2540"/>
                  </a:lnTo>
                  <a:lnTo>
                    <a:pt x="113830" y="1270"/>
                  </a:lnTo>
                  <a:lnTo>
                    <a:pt x="108966" y="0"/>
                  </a:lnTo>
                  <a:lnTo>
                    <a:pt x="108267" y="254"/>
                  </a:lnTo>
                  <a:lnTo>
                    <a:pt x="108267" y="2540"/>
                  </a:lnTo>
                  <a:lnTo>
                    <a:pt x="105879" y="2540"/>
                  </a:lnTo>
                  <a:lnTo>
                    <a:pt x="105841" y="1447"/>
                  </a:lnTo>
                  <a:lnTo>
                    <a:pt x="108267" y="2540"/>
                  </a:lnTo>
                  <a:lnTo>
                    <a:pt x="108267" y="254"/>
                  </a:lnTo>
                  <a:lnTo>
                    <a:pt x="105422" y="1270"/>
                  </a:lnTo>
                  <a:lnTo>
                    <a:pt x="105651" y="1371"/>
                  </a:lnTo>
                  <a:lnTo>
                    <a:pt x="103568" y="2540"/>
                  </a:lnTo>
                  <a:lnTo>
                    <a:pt x="104152" y="2540"/>
                  </a:lnTo>
                  <a:lnTo>
                    <a:pt x="106413" y="3810"/>
                  </a:lnTo>
                  <a:lnTo>
                    <a:pt x="103835" y="3810"/>
                  </a:lnTo>
                  <a:lnTo>
                    <a:pt x="105930" y="5080"/>
                  </a:lnTo>
                  <a:lnTo>
                    <a:pt x="107289" y="4292"/>
                  </a:lnTo>
                  <a:lnTo>
                    <a:pt x="108673" y="5080"/>
                  </a:lnTo>
                  <a:lnTo>
                    <a:pt x="107403" y="4229"/>
                  </a:lnTo>
                  <a:lnTo>
                    <a:pt x="108127" y="3810"/>
                  </a:lnTo>
                  <a:lnTo>
                    <a:pt x="109448" y="5080"/>
                  </a:lnTo>
                  <a:lnTo>
                    <a:pt x="108673" y="5080"/>
                  </a:lnTo>
                  <a:lnTo>
                    <a:pt x="106121" y="5080"/>
                  </a:lnTo>
                  <a:lnTo>
                    <a:pt x="105168" y="6350"/>
                  </a:lnTo>
                  <a:lnTo>
                    <a:pt x="104940" y="6350"/>
                  </a:lnTo>
                  <a:lnTo>
                    <a:pt x="108216" y="8890"/>
                  </a:lnTo>
                  <a:lnTo>
                    <a:pt x="105943" y="8255"/>
                  </a:lnTo>
                  <a:lnTo>
                    <a:pt x="107022" y="8826"/>
                  </a:lnTo>
                  <a:lnTo>
                    <a:pt x="101892" y="7620"/>
                  </a:lnTo>
                  <a:lnTo>
                    <a:pt x="105130" y="10160"/>
                  </a:lnTo>
                  <a:lnTo>
                    <a:pt x="118033" y="10160"/>
                  </a:lnTo>
                  <a:lnTo>
                    <a:pt x="128498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432346" y="10628611"/>
              <a:ext cx="365760" cy="443230"/>
            </a:xfrm>
            <a:custGeom>
              <a:avLst/>
              <a:gdLst/>
              <a:ahLst/>
              <a:cxnLst/>
              <a:rect l="l" t="t" r="r" b="b"/>
              <a:pathLst>
                <a:path w="365759" h="443229">
                  <a:moveTo>
                    <a:pt x="2082" y="369265"/>
                  </a:moveTo>
                  <a:lnTo>
                    <a:pt x="1905" y="369976"/>
                  </a:lnTo>
                  <a:lnTo>
                    <a:pt x="1371" y="371246"/>
                  </a:lnTo>
                  <a:lnTo>
                    <a:pt x="1270" y="372643"/>
                  </a:lnTo>
                  <a:lnTo>
                    <a:pt x="1993" y="370738"/>
                  </a:lnTo>
                  <a:lnTo>
                    <a:pt x="2082" y="369265"/>
                  </a:lnTo>
                  <a:close/>
                </a:path>
                <a:path w="365759" h="443229">
                  <a:moveTo>
                    <a:pt x="2311" y="371157"/>
                  </a:moveTo>
                  <a:lnTo>
                    <a:pt x="1981" y="371881"/>
                  </a:lnTo>
                  <a:lnTo>
                    <a:pt x="2235" y="371360"/>
                  </a:lnTo>
                  <a:lnTo>
                    <a:pt x="2311" y="371157"/>
                  </a:lnTo>
                  <a:close/>
                </a:path>
                <a:path w="365759" h="443229">
                  <a:moveTo>
                    <a:pt x="3289" y="356450"/>
                  </a:moveTo>
                  <a:lnTo>
                    <a:pt x="2755" y="358178"/>
                  </a:lnTo>
                  <a:lnTo>
                    <a:pt x="2857" y="358025"/>
                  </a:lnTo>
                  <a:lnTo>
                    <a:pt x="3289" y="356450"/>
                  </a:lnTo>
                  <a:close/>
                </a:path>
                <a:path w="365759" h="443229">
                  <a:moveTo>
                    <a:pt x="3416" y="372910"/>
                  </a:moveTo>
                  <a:lnTo>
                    <a:pt x="3302" y="373189"/>
                  </a:lnTo>
                  <a:lnTo>
                    <a:pt x="3276" y="373418"/>
                  </a:lnTo>
                  <a:lnTo>
                    <a:pt x="3416" y="372910"/>
                  </a:lnTo>
                  <a:close/>
                </a:path>
                <a:path w="365759" h="443229">
                  <a:moveTo>
                    <a:pt x="6553" y="354101"/>
                  </a:moveTo>
                  <a:lnTo>
                    <a:pt x="5905" y="356133"/>
                  </a:lnTo>
                  <a:lnTo>
                    <a:pt x="6553" y="354101"/>
                  </a:lnTo>
                  <a:close/>
                </a:path>
                <a:path w="365759" h="443229">
                  <a:moveTo>
                    <a:pt x="9258" y="376542"/>
                  </a:moveTo>
                  <a:lnTo>
                    <a:pt x="8521" y="377850"/>
                  </a:lnTo>
                  <a:lnTo>
                    <a:pt x="8953" y="378104"/>
                  </a:lnTo>
                  <a:lnTo>
                    <a:pt x="9258" y="376542"/>
                  </a:lnTo>
                  <a:close/>
                </a:path>
                <a:path w="365759" h="443229">
                  <a:moveTo>
                    <a:pt x="9486" y="375323"/>
                  </a:moveTo>
                  <a:lnTo>
                    <a:pt x="9258" y="376542"/>
                  </a:lnTo>
                  <a:lnTo>
                    <a:pt x="9372" y="376326"/>
                  </a:lnTo>
                  <a:lnTo>
                    <a:pt x="9486" y="375323"/>
                  </a:lnTo>
                  <a:close/>
                </a:path>
                <a:path w="365759" h="443229">
                  <a:moveTo>
                    <a:pt x="13474" y="371983"/>
                  </a:moveTo>
                  <a:lnTo>
                    <a:pt x="12992" y="374015"/>
                  </a:lnTo>
                  <a:lnTo>
                    <a:pt x="12357" y="374624"/>
                  </a:lnTo>
                  <a:lnTo>
                    <a:pt x="12954" y="374573"/>
                  </a:lnTo>
                  <a:lnTo>
                    <a:pt x="13119" y="373761"/>
                  </a:lnTo>
                  <a:lnTo>
                    <a:pt x="13474" y="371983"/>
                  </a:lnTo>
                  <a:close/>
                </a:path>
                <a:path w="365759" h="443229">
                  <a:moveTo>
                    <a:pt x="14427" y="368833"/>
                  </a:moveTo>
                  <a:lnTo>
                    <a:pt x="13766" y="371373"/>
                  </a:lnTo>
                  <a:lnTo>
                    <a:pt x="13982" y="371055"/>
                  </a:lnTo>
                  <a:lnTo>
                    <a:pt x="14122" y="370865"/>
                  </a:lnTo>
                  <a:lnTo>
                    <a:pt x="14312" y="370598"/>
                  </a:lnTo>
                  <a:lnTo>
                    <a:pt x="14427" y="368833"/>
                  </a:lnTo>
                  <a:close/>
                </a:path>
                <a:path w="365759" h="443229">
                  <a:moveTo>
                    <a:pt x="14554" y="370217"/>
                  </a:moveTo>
                  <a:lnTo>
                    <a:pt x="14490" y="370357"/>
                  </a:lnTo>
                  <a:lnTo>
                    <a:pt x="14401" y="370484"/>
                  </a:lnTo>
                  <a:lnTo>
                    <a:pt x="14338" y="371246"/>
                  </a:lnTo>
                  <a:lnTo>
                    <a:pt x="14554" y="370217"/>
                  </a:lnTo>
                  <a:close/>
                </a:path>
                <a:path w="365759" h="443229">
                  <a:moveTo>
                    <a:pt x="18148" y="374675"/>
                  </a:moveTo>
                  <a:lnTo>
                    <a:pt x="17843" y="374307"/>
                  </a:lnTo>
                  <a:lnTo>
                    <a:pt x="17437" y="378104"/>
                  </a:lnTo>
                  <a:lnTo>
                    <a:pt x="18122" y="375183"/>
                  </a:lnTo>
                  <a:lnTo>
                    <a:pt x="18148" y="374675"/>
                  </a:lnTo>
                  <a:close/>
                </a:path>
                <a:path w="365759" h="443229">
                  <a:moveTo>
                    <a:pt x="18440" y="373811"/>
                  </a:moveTo>
                  <a:lnTo>
                    <a:pt x="18148" y="374675"/>
                  </a:lnTo>
                  <a:lnTo>
                    <a:pt x="18440" y="373811"/>
                  </a:lnTo>
                  <a:close/>
                </a:path>
                <a:path w="365759" h="443229">
                  <a:moveTo>
                    <a:pt x="18669" y="372846"/>
                  </a:moveTo>
                  <a:lnTo>
                    <a:pt x="18440" y="373811"/>
                  </a:lnTo>
                  <a:lnTo>
                    <a:pt x="18618" y="373278"/>
                  </a:lnTo>
                  <a:lnTo>
                    <a:pt x="18669" y="372846"/>
                  </a:lnTo>
                  <a:close/>
                </a:path>
                <a:path w="365759" h="443229">
                  <a:moveTo>
                    <a:pt x="21018" y="355371"/>
                  </a:moveTo>
                  <a:lnTo>
                    <a:pt x="20650" y="356006"/>
                  </a:lnTo>
                  <a:lnTo>
                    <a:pt x="20840" y="355752"/>
                  </a:lnTo>
                  <a:lnTo>
                    <a:pt x="21018" y="355371"/>
                  </a:lnTo>
                  <a:close/>
                </a:path>
                <a:path w="365759" h="443229">
                  <a:moveTo>
                    <a:pt x="21386" y="354736"/>
                  </a:moveTo>
                  <a:lnTo>
                    <a:pt x="21234" y="354990"/>
                  </a:lnTo>
                  <a:lnTo>
                    <a:pt x="21132" y="355498"/>
                  </a:lnTo>
                  <a:lnTo>
                    <a:pt x="21386" y="354736"/>
                  </a:lnTo>
                  <a:close/>
                </a:path>
                <a:path w="365759" h="443229">
                  <a:moveTo>
                    <a:pt x="24041" y="376834"/>
                  </a:moveTo>
                  <a:lnTo>
                    <a:pt x="23787" y="377977"/>
                  </a:lnTo>
                  <a:lnTo>
                    <a:pt x="23672" y="378358"/>
                  </a:lnTo>
                  <a:lnTo>
                    <a:pt x="23583" y="379882"/>
                  </a:lnTo>
                  <a:lnTo>
                    <a:pt x="24041" y="376834"/>
                  </a:lnTo>
                  <a:close/>
                </a:path>
                <a:path w="365759" h="443229">
                  <a:moveTo>
                    <a:pt x="26352" y="350799"/>
                  </a:moveTo>
                  <a:lnTo>
                    <a:pt x="25742" y="351561"/>
                  </a:lnTo>
                  <a:lnTo>
                    <a:pt x="26162" y="351561"/>
                  </a:lnTo>
                  <a:lnTo>
                    <a:pt x="26352" y="350799"/>
                  </a:lnTo>
                  <a:close/>
                </a:path>
                <a:path w="365759" h="443229">
                  <a:moveTo>
                    <a:pt x="33845" y="380542"/>
                  </a:moveTo>
                  <a:lnTo>
                    <a:pt x="33604" y="381139"/>
                  </a:lnTo>
                  <a:lnTo>
                    <a:pt x="33845" y="380542"/>
                  </a:lnTo>
                  <a:close/>
                </a:path>
                <a:path w="365759" h="443229">
                  <a:moveTo>
                    <a:pt x="35052" y="380136"/>
                  </a:moveTo>
                  <a:lnTo>
                    <a:pt x="34848" y="380441"/>
                  </a:lnTo>
                  <a:lnTo>
                    <a:pt x="35052" y="380136"/>
                  </a:lnTo>
                  <a:close/>
                </a:path>
                <a:path w="365759" h="443229">
                  <a:moveTo>
                    <a:pt x="36182" y="122770"/>
                  </a:moveTo>
                  <a:lnTo>
                    <a:pt x="35979" y="122618"/>
                  </a:lnTo>
                  <a:lnTo>
                    <a:pt x="35598" y="122605"/>
                  </a:lnTo>
                  <a:lnTo>
                    <a:pt x="36182" y="122770"/>
                  </a:lnTo>
                  <a:close/>
                </a:path>
                <a:path w="365759" h="443229">
                  <a:moveTo>
                    <a:pt x="36880" y="380492"/>
                  </a:moveTo>
                  <a:lnTo>
                    <a:pt x="36055" y="382295"/>
                  </a:lnTo>
                  <a:lnTo>
                    <a:pt x="36410" y="381533"/>
                  </a:lnTo>
                  <a:lnTo>
                    <a:pt x="36690" y="381152"/>
                  </a:lnTo>
                  <a:lnTo>
                    <a:pt x="36880" y="380492"/>
                  </a:lnTo>
                  <a:close/>
                </a:path>
                <a:path w="365759" h="443229">
                  <a:moveTo>
                    <a:pt x="37134" y="123050"/>
                  </a:moveTo>
                  <a:lnTo>
                    <a:pt x="36182" y="122770"/>
                  </a:lnTo>
                  <a:lnTo>
                    <a:pt x="37134" y="123050"/>
                  </a:lnTo>
                  <a:close/>
                </a:path>
                <a:path w="365759" h="443229">
                  <a:moveTo>
                    <a:pt x="37490" y="127419"/>
                  </a:moveTo>
                  <a:lnTo>
                    <a:pt x="36830" y="126974"/>
                  </a:lnTo>
                  <a:lnTo>
                    <a:pt x="36677" y="127203"/>
                  </a:lnTo>
                  <a:lnTo>
                    <a:pt x="37490" y="127419"/>
                  </a:lnTo>
                  <a:close/>
                </a:path>
                <a:path w="365759" h="443229">
                  <a:moveTo>
                    <a:pt x="39801" y="122732"/>
                  </a:moveTo>
                  <a:lnTo>
                    <a:pt x="38074" y="122161"/>
                  </a:lnTo>
                  <a:lnTo>
                    <a:pt x="37782" y="122377"/>
                  </a:lnTo>
                  <a:lnTo>
                    <a:pt x="35699" y="122389"/>
                  </a:lnTo>
                  <a:lnTo>
                    <a:pt x="35979" y="122618"/>
                  </a:lnTo>
                  <a:lnTo>
                    <a:pt x="39801" y="122732"/>
                  </a:lnTo>
                  <a:close/>
                </a:path>
                <a:path w="365759" h="443229">
                  <a:moveTo>
                    <a:pt x="40297" y="355625"/>
                  </a:moveTo>
                  <a:lnTo>
                    <a:pt x="39763" y="356768"/>
                  </a:lnTo>
                  <a:lnTo>
                    <a:pt x="40259" y="356768"/>
                  </a:lnTo>
                  <a:lnTo>
                    <a:pt x="40297" y="355625"/>
                  </a:lnTo>
                  <a:close/>
                </a:path>
                <a:path w="365759" h="443229">
                  <a:moveTo>
                    <a:pt x="41541" y="379222"/>
                  </a:moveTo>
                  <a:lnTo>
                    <a:pt x="40995" y="380517"/>
                  </a:lnTo>
                  <a:lnTo>
                    <a:pt x="41249" y="380263"/>
                  </a:lnTo>
                  <a:lnTo>
                    <a:pt x="41351" y="380009"/>
                  </a:lnTo>
                  <a:lnTo>
                    <a:pt x="41541" y="379222"/>
                  </a:lnTo>
                  <a:close/>
                </a:path>
                <a:path w="365759" h="443229">
                  <a:moveTo>
                    <a:pt x="41630" y="379882"/>
                  </a:moveTo>
                  <a:lnTo>
                    <a:pt x="41300" y="380212"/>
                  </a:lnTo>
                  <a:lnTo>
                    <a:pt x="40932" y="381787"/>
                  </a:lnTo>
                  <a:lnTo>
                    <a:pt x="41630" y="379882"/>
                  </a:lnTo>
                  <a:close/>
                </a:path>
                <a:path w="365759" h="443229">
                  <a:moveTo>
                    <a:pt x="43345" y="355333"/>
                  </a:moveTo>
                  <a:lnTo>
                    <a:pt x="42760" y="356120"/>
                  </a:lnTo>
                  <a:lnTo>
                    <a:pt x="42875" y="356349"/>
                  </a:lnTo>
                  <a:lnTo>
                    <a:pt x="43345" y="355333"/>
                  </a:lnTo>
                  <a:close/>
                </a:path>
                <a:path w="365759" h="443229">
                  <a:moveTo>
                    <a:pt x="45478" y="91757"/>
                  </a:moveTo>
                  <a:lnTo>
                    <a:pt x="44805" y="91084"/>
                  </a:lnTo>
                  <a:lnTo>
                    <a:pt x="43091" y="91147"/>
                  </a:lnTo>
                  <a:lnTo>
                    <a:pt x="45478" y="91757"/>
                  </a:lnTo>
                  <a:close/>
                </a:path>
                <a:path w="365759" h="443229">
                  <a:moveTo>
                    <a:pt x="47104" y="382257"/>
                  </a:moveTo>
                  <a:lnTo>
                    <a:pt x="47066" y="382422"/>
                  </a:lnTo>
                  <a:lnTo>
                    <a:pt x="47104" y="382257"/>
                  </a:lnTo>
                  <a:close/>
                </a:path>
                <a:path w="365759" h="443229">
                  <a:moveTo>
                    <a:pt x="51866" y="120065"/>
                  </a:moveTo>
                  <a:lnTo>
                    <a:pt x="50863" y="120815"/>
                  </a:lnTo>
                  <a:lnTo>
                    <a:pt x="51396" y="120827"/>
                  </a:lnTo>
                  <a:lnTo>
                    <a:pt x="51866" y="120065"/>
                  </a:lnTo>
                  <a:close/>
                </a:path>
                <a:path w="365759" h="443229">
                  <a:moveTo>
                    <a:pt x="53594" y="121043"/>
                  </a:moveTo>
                  <a:lnTo>
                    <a:pt x="51396" y="120827"/>
                  </a:lnTo>
                  <a:lnTo>
                    <a:pt x="51206" y="121158"/>
                  </a:lnTo>
                  <a:lnTo>
                    <a:pt x="53594" y="121043"/>
                  </a:lnTo>
                  <a:close/>
                </a:path>
                <a:path w="365759" h="443229">
                  <a:moveTo>
                    <a:pt x="56248" y="118008"/>
                  </a:moveTo>
                  <a:lnTo>
                    <a:pt x="55041" y="117398"/>
                  </a:lnTo>
                  <a:lnTo>
                    <a:pt x="54000" y="117576"/>
                  </a:lnTo>
                  <a:lnTo>
                    <a:pt x="54432" y="118160"/>
                  </a:lnTo>
                  <a:lnTo>
                    <a:pt x="55626" y="117868"/>
                  </a:lnTo>
                  <a:lnTo>
                    <a:pt x="56248" y="118008"/>
                  </a:lnTo>
                  <a:close/>
                </a:path>
                <a:path w="365759" h="443229">
                  <a:moveTo>
                    <a:pt x="57289" y="120865"/>
                  </a:moveTo>
                  <a:lnTo>
                    <a:pt x="53594" y="121043"/>
                  </a:lnTo>
                  <a:lnTo>
                    <a:pt x="53746" y="121386"/>
                  </a:lnTo>
                  <a:lnTo>
                    <a:pt x="57289" y="120865"/>
                  </a:lnTo>
                  <a:close/>
                </a:path>
                <a:path w="365759" h="443229">
                  <a:moveTo>
                    <a:pt x="58407" y="388556"/>
                  </a:moveTo>
                  <a:lnTo>
                    <a:pt x="58343" y="388200"/>
                  </a:lnTo>
                  <a:lnTo>
                    <a:pt x="58204" y="388772"/>
                  </a:lnTo>
                  <a:lnTo>
                    <a:pt x="58089" y="389788"/>
                  </a:lnTo>
                  <a:lnTo>
                    <a:pt x="58407" y="388556"/>
                  </a:lnTo>
                  <a:close/>
                </a:path>
                <a:path w="365759" h="443229">
                  <a:moveTo>
                    <a:pt x="60337" y="97967"/>
                  </a:moveTo>
                  <a:lnTo>
                    <a:pt x="60032" y="97536"/>
                  </a:lnTo>
                  <a:lnTo>
                    <a:pt x="59334" y="97777"/>
                  </a:lnTo>
                  <a:lnTo>
                    <a:pt x="60337" y="97967"/>
                  </a:lnTo>
                  <a:close/>
                </a:path>
                <a:path w="365759" h="443229">
                  <a:moveTo>
                    <a:pt x="64325" y="92494"/>
                  </a:moveTo>
                  <a:lnTo>
                    <a:pt x="63500" y="91694"/>
                  </a:lnTo>
                  <a:lnTo>
                    <a:pt x="63982" y="92252"/>
                  </a:lnTo>
                  <a:lnTo>
                    <a:pt x="64325" y="92494"/>
                  </a:lnTo>
                  <a:close/>
                </a:path>
                <a:path w="365759" h="443229">
                  <a:moveTo>
                    <a:pt x="66763" y="369658"/>
                  </a:moveTo>
                  <a:lnTo>
                    <a:pt x="66598" y="369976"/>
                  </a:lnTo>
                  <a:lnTo>
                    <a:pt x="66090" y="371360"/>
                  </a:lnTo>
                  <a:lnTo>
                    <a:pt x="66763" y="369658"/>
                  </a:lnTo>
                  <a:close/>
                </a:path>
                <a:path w="365759" h="443229">
                  <a:moveTo>
                    <a:pt x="68427" y="366801"/>
                  </a:moveTo>
                  <a:lnTo>
                    <a:pt x="68173" y="366801"/>
                  </a:lnTo>
                  <a:lnTo>
                    <a:pt x="67462" y="366928"/>
                  </a:lnTo>
                  <a:lnTo>
                    <a:pt x="66789" y="368833"/>
                  </a:lnTo>
                  <a:lnTo>
                    <a:pt x="66992" y="368452"/>
                  </a:lnTo>
                  <a:lnTo>
                    <a:pt x="67398" y="367563"/>
                  </a:lnTo>
                  <a:lnTo>
                    <a:pt x="67284" y="368325"/>
                  </a:lnTo>
                  <a:lnTo>
                    <a:pt x="66763" y="369658"/>
                  </a:lnTo>
                  <a:lnTo>
                    <a:pt x="67602" y="368452"/>
                  </a:lnTo>
                  <a:lnTo>
                    <a:pt x="68046" y="367563"/>
                  </a:lnTo>
                  <a:lnTo>
                    <a:pt x="68427" y="366801"/>
                  </a:lnTo>
                  <a:close/>
                </a:path>
                <a:path w="365759" h="443229">
                  <a:moveTo>
                    <a:pt x="69342" y="366268"/>
                  </a:moveTo>
                  <a:lnTo>
                    <a:pt x="68745" y="367804"/>
                  </a:lnTo>
                  <a:lnTo>
                    <a:pt x="68897" y="368071"/>
                  </a:lnTo>
                  <a:lnTo>
                    <a:pt x="68757" y="369366"/>
                  </a:lnTo>
                  <a:lnTo>
                    <a:pt x="68986" y="368998"/>
                  </a:lnTo>
                  <a:lnTo>
                    <a:pt x="69316" y="367372"/>
                  </a:lnTo>
                  <a:lnTo>
                    <a:pt x="69342" y="366268"/>
                  </a:lnTo>
                  <a:close/>
                </a:path>
                <a:path w="365759" h="443229">
                  <a:moveTo>
                    <a:pt x="70167" y="58864"/>
                  </a:moveTo>
                  <a:lnTo>
                    <a:pt x="69265" y="58267"/>
                  </a:lnTo>
                  <a:lnTo>
                    <a:pt x="65989" y="57772"/>
                  </a:lnTo>
                  <a:lnTo>
                    <a:pt x="66535" y="58140"/>
                  </a:lnTo>
                  <a:lnTo>
                    <a:pt x="70167" y="58864"/>
                  </a:lnTo>
                  <a:close/>
                </a:path>
                <a:path w="365759" h="443229">
                  <a:moveTo>
                    <a:pt x="70688" y="372770"/>
                  </a:moveTo>
                  <a:lnTo>
                    <a:pt x="70256" y="374040"/>
                  </a:lnTo>
                  <a:lnTo>
                    <a:pt x="70497" y="373773"/>
                  </a:lnTo>
                  <a:lnTo>
                    <a:pt x="70688" y="372770"/>
                  </a:lnTo>
                  <a:close/>
                </a:path>
                <a:path w="365759" h="443229">
                  <a:moveTo>
                    <a:pt x="70739" y="391934"/>
                  </a:moveTo>
                  <a:lnTo>
                    <a:pt x="70345" y="392836"/>
                  </a:lnTo>
                  <a:lnTo>
                    <a:pt x="70586" y="392455"/>
                  </a:lnTo>
                  <a:lnTo>
                    <a:pt x="70688" y="392201"/>
                  </a:lnTo>
                  <a:lnTo>
                    <a:pt x="70739" y="391934"/>
                  </a:lnTo>
                  <a:close/>
                </a:path>
                <a:path w="365759" h="443229">
                  <a:moveTo>
                    <a:pt x="71412" y="42964"/>
                  </a:moveTo>
                  <a:lnTo>
                    <a:pt x="69862" y="42418"/>
                  </a:lnTo>
                  <a:lnTo>
                    <a:pt x="69583" y="42710"/>
                  </a:lnTo>
                  <a:lnTo>
                    <a:pt x="68249" y="42811"/>
                  </a:lnTo>
                  <a:lnTo>
                    <a:pt x="68643" y="43053"/>
                  </a:lnTo>
                  <a:lnTo>
                    <a:pt x="70294" y="43192"/>
                  </a:lnTo>
                  <a:lnTo>
                    <a:pt x="71412" y="42964"/>
                  </a:lnTo>
                  <a:close/>
                </a:path>
                <a:path w="365759" h="443229">
                  <a:moveTo>
                    <a:pt x="71475" y="370103"/>
                  </a:moveTo>
                  <a:lnTo>
                    <a:pt x="71145" y="370357"/>
                  </a:lnTo>
                  <a:lnTo>
                    <a:pt x="70688" y="372770"/>
                  </a:lnTo>
                  <a:lnTo>
                    <a:pt x="71031" y="371754"/>
                  </a:lnTo>
                  <a:lnTo>
                    <a:pt x="71094" y="371627"/>
                  </a:lnTo>
                  <a:lnTo>
                    <a:pt x="70866" y="372770"/>
                  </a:lnTo>
                  <a:lnTo>
                    <a:pt x="71158" y="371500"/>
                  </a:lnTo>
                  <a:lnTo>
                    <a:pt x="71475" y="370103"/>
                  </a:lnTo>
                  <a:close/>
                </a:path>
                <a:path w="365759" h="443229">
                  <a:moveTo>
                    <a:pt x="72936" y="391210"/>
                  </a:moveTo>
                  <a:lnTo>
                    <a:pt x="72796" y="391604"/>
                  </a:lnTo>
                  <a:lnTo>
                    <a:pt x="72669" y="391922"/>
                  </a:lnTo>
                  <a:lnTo>
                    <a:pt x="72669" y="393255"/>
                  </a:lnTo>
                  <a:lnTo>
                    <a:pt x="72859" y="392226"/>
                  </a:lnTo>
                  <a:lnTo>
                    <a:pt x="72923" y="391617"/>
                  </a:lnTo>
                  <a:lnTo>
                    <a:pt x="72936" y="391210"/>
                  </a:lnTo>
                  <a:close/>
                </a:path>
                <a:path w="365759" h="443229">
                  <a:moveTo>
                    <a:pt x="74599" y="393763"/>
                  </a:moveTo>
                  <a:lnTo>
                    <a:pt x="74231" y="393217"/>
                  </a:lnTo>
                  <a:lnTo>
                    <a:pt x="74295" y="393534"/>
                  </a:lnTo>
                  <a:lnTo>
                    <a:pt x="74422" y="393725"/>
                  </a:lnTo>
                  <a:lnTo>
                    <a:pt x="74599" y="393763"/>
                  </a:lnTo>
                  <a:close/>
                </a:path>
                <a:path w="365759" h="443229">
                  <a:moveTo>
                    <a:pt x="74650" y="393776"/>
                  </a:moveTo>
                  <a:close/>
                </a:path>
                <a:path w="365759" h="443229">
                  <a:moveTo>
                    <a:pt x="77838" y="371055"/>
                  </a:moveTo>
                  <a:lnTo>
                    <a:pt x="77800" y="370586"/>
                  </a:lnTo>
                  <a:lnTo>
                    <a:pt x="77762" y="370814"/>
                  </a:lnTo>
                  <a:lnTo>
                    <a:pt x="77736" y="370979"/>
                  </a:lnTo>
                  <a:lnTo>
                    <a:pt x="77698" y="371182"/>
                  </a:lnTo>
                  <a:lnTo>
                    <a:pt x="77838" y="371055"/>
                  </a:lnTo>
                  <a:close/>
                </a:path>
                <a:path w="365759" h="443229">
                  <a:moveTo>
                    <a:pt x="79552" y="367334"/>
                  </a:moveTo>
                  <a:lnTo>
                    <a:pt x="79032" y="368236"/>
                  </a:lnTo>
                  <a:lnTo>
                    <a:pt x="78232" y="371436"/>
                  </a:lnTo>
                  <a:lnTo>
                    <a:pt x="78549" y="370903"/>
                  </a:lnTo>
                  <a:lnTo>
                    <a:pt x="79552" y="367334"/>
                  </a:lnTo>
                  <a:close/>
                </a:path>
                <a:path w="365759" h="443229">
                  <a:moveTo>
                    <a:pt x="80759" y="392328"/>
                  </a:moveTo>
                  <a:lnTo>
                    <a:pt x="80543" y="392836"/>
                  </a:lnTo>
                  <a:lnTo>
                    <a:pt x="80314" y="393077"/>
                  </a:lnTo>
                  <a:lnTo>
                    <a:pt x="80289" y="393979"/>
                  </a:lnTo>
                  <a:lnTo>
                    <a:pt x="80759" y="392328"/>
                  </a:lnTo>
                  <a:close/>
                </a:path>
                <a:path w="365759" h="443229">
                  <a:moveTo>
                    <a:pt x="80937" y="370763"/>
                  </a:moveTo>
                  <a:lnTo>
                    <a:pt x="80746" y="371106"/>
                  </a:lnTo>
                  <a:lnTo>
                    <a:pt x="80670" y="371487"/>
                  </a:lnTo>
                  <a:lnTo>
                    <a:pt x="80784" y="371182"/>
                  </a:lnTo>
                  <a:lnTo>
                    <a:pt x="80911" y="370941"/>
                  </a:lnTo>
                  <a:lnTo>
                    <a:pt x="80937" y="370763"/>
                  </a:lnTo>
                  <a:close/>
                </a:path>
                <a:path w="365759" h="443229">
                  <a:moveTo>
                    <a:pt x="83007" y="711"/>
                  </a:moveTo>
                  <a:lnTo>
                    <a:pt x="82194" y="0"/>
                  </a:lnTo>
                  <a:lnTo>
                    <a:pt x="81965" y="228"/>
                  </a:lnTo>
                  <a:lnTo>
                    <a:pt x="83007" y="711"/>
                  </a:lnTo>
                  <a:close/>
                </a:path>
                <a:path w="365759" h="443229">
                  <a:moveTo>
                    <a:pt x="84391" y="392798"/>
                  </a:moveTo>
                  <a:lnTo>
                    <a:pt x="83985" y="393433"/>
                  </a:lnTo>
                  <a:lnTo>
                    <a:pt x="84150" y="393230"/>
                  </a:lnTo>
                  <a:lnTo>
                    <a:pt x="84391" y="392798"/>
                  </a:lnTo>
                  <a:close/>
                </a:path>
                <a:path w="365759" h="443229">
                  <a:moveTo>
                    <a:pt x="84874" y="391795"/>
                  </a:moveTo>
                  <a:lnTo>
                    <a:pt x="84785" y="392074"/>
                  </a:lnTo>
                  <a:lnTo>
                    <a:pt x="84874" y="391795"/>
                  </a:lnTo>
                  <a:close/>
                </a:path>
                <a:path w="365759" h="443229">
                  <a:moveTo>
                    <a:pt x="85128" y="391566"/>
                  </a:moveTo>
                  <a:lnTo>
                    <a:pt x="84823" y="392074"/>
                  </a:lnTo>
                  <a:lnTo>
                    <a:pt x="84721" y="392201"/>
                  </a:lnTo>
                  <a:lnTo>
                    <a:pt x="84391" y="392836"/>
                  </a:lnTo>
                  <a:lnTo>
                    <a:pt x="84594" y="392709"/>
                  </a:lnTo>
                  <a:lnTo>
                    <a:pt x="84582" y="393598"/>
                  </a:lnTo>
                  <a:lnTo>
                    <a:pt x="84810" y="392709"/>
                  </a:lnTo>
                  <a:lnTo>
                    <a:pt x="85128" y="391566"/>
                  </a:lnTo>
                  <a:close/>
                </a:path>
                <a:path w="365759" h="443229">
                  <a:moveTo>
                    <a:pt x="86944" y="375323"/>
                  </a:moveTo>
                  <a:close/>
                </a:path>
                <a:path w="365759" h="443229">
                  <a:moveTo>
                    <a:pt x="87083" y="374929"/>
                  </a:moveTo>
                  <a:lnTo>
                    <a:pt x="86944" y="375323"/>
                  </a:lnTo>
                  <a:lnTo>
                    <a:pt x="87058" y="375056"/>
                  </a:lnTo>
                  <a:lnTo>
                    <a:pt x="87083" y="374929"/>
                  </a:lnTo>
                  <a:close/>
                </a:path>
                <a:path w="365759" h="443229">
                  <a:moveTo>
                    <a:pt x="88163" y="371170"/>
                  </a:moveTo>
                  <a:lnTo>
                    <a:pt x="87985" y="371500"/>
                  </a:lnTo>
                  <a:lnTo>
                    <a:pt x="88163" y="371170"/>
                  </a:lnTo>
                  <a:close/>
                </a:path>
                <a:path w="365759" h="443229">
                  <a:moveTo>
                    <a:pt x="88176" y="391566"/>
                  </a:moveTo>
                  <a:lnTo>
                    <a:pt x="88023" y="391566"/>
                  </a:lnTo>
                  <a:lnTo>
                    <a:pt x="88150" y="391693"/>
                  </a:lnTo>
                  <a:lnTo>
                    <a:pt x="88176" y="391566"/>
                  </a:lnTo>
                  <a:close/>
                </a:path>
                <a:path w="365759" h="443229">
                  <a:moveTo>
                    <a:pt x="88823" y="375564"/>
                  </a:moveTo>
                  <a:lnTo>
                    <a:pt x="88798" y="375183"/>
                  </a:lnTo>
                  <a:lnTo>
                    <a:pt x="88442" y="376529"/>
                  </a:lnTo>
                  <a:lnTo>
                    <a:pt x="88823" y="375564"/>
                  </a:lnTo>
                  <a:close/>
                </a:path>
                <a:path w="365759" h="443229">
                  <a:moveTo>
                    <a:pt x="89268" y="366674"/>
                  </a:moveTo>
                  <a:lnTo>
                    <a:pt x="88226" y="368452"/>
                  </a:lnTo>
                  <a:lnTo>
                    <a:pt x="87782" y="370598"/>
                  </a:lnTo>
                  <a:lnTo>
                    <a:pt x="87706" y="370992"/>
                  </a:lnTo>
                  <a:lnTo>
                    <a:pt x="87782" y="370598"/>
                  </a:lnTo>
                  <a:lnTo>
                    <a:pt x="87617" y="370992"/>
                  </a:lnTo>
                  <a:lnTo>
                    <a:pt x="86880" y="372643"/>
                  </a:lnTo>
                  <a:lnTo>
                    <a:pt x="87985" y="371360"/>
                  </a:lnTo>
                  <a:lnTo>
                    <a:pt x="88112" y="371055"/>
                  </a:lnTo>
                  <a:lnTo>
                    <a:pt x="88290" y="370357"/>
                  </a:lnTo>
                  <a:lnTo>
                    <a:pt x="89268" y="366674"/>
                  </a:lnTo>
                  <a:close/>
                </a:path>
                <a:path w="365759" h="443229">
                  <a:moveTo>
                    <a:pt x="89522" y="373786"/>
                  </a:moveTo>
                  <a:lnTo>
                    <a:pt x="89496" y="373367"/>
                  </a:lnTo>
                  <a:lnTo>
                    <a:pt x="89471" y="373646"/>
                  </a:lnTo>
                  <a:lnTo>
                    <a:pt x="89522" y="373786"/>
                  </a:lnTo>
                  <a:close/>
                </a:path>
                <a:path w="365759" h="443229">
                  <a:moveTo>
                    <a:pt x="91922" y="369214"/>
                  </a:moveTo>
                  <a:lnTo>
                    <a:pt x="91897" y="368909"/>
                  </a:lnTo>
                  <a:lnTo>
                    <a:pt x="91833" y="369493"/>
                  </a:lnTo>
                  <a:lnTo>
                    <a:pt x="91922" y="369214"/>
                  </a:lnTo>
                  <a:close/>
                </a:path>
                <a:path w="365759" h="443229">
                  <a:moveTo>
                    <a:pt x="91960" y="368452"/>
                  </a:moveTo>
                  <a:lnTo>
                    <a:pt x="91744" y="368833"/>
                  </a:lnTo>
                  <a:lnTo>
                    <a:pt x="91897" y="368909"/>
                  </a:lnTo>
                  <a:lnTo>
                    <a:pt x="91960" y="368452"/>
                  </a:lnTo>
                  <a:close/>
                </a:path>
                <a:path w="365759" h="443229">
                  <a:moveTo>
                    <a:pt x="93141" y="369595"/>
                  </a:moveTo>
                  <a:lnTo>
                    <a:pt x="92913" y="369722"/>
                  </a:lnTo>
                  <a:lnTo>
                    <a:pt x="92811" y="369976"/>
                  </a:lnTo>
                  <a:lnTo>
                    <a:pt x="92938" y="369976"/>
                  </a:lnTo>
                  <a:lnTo>
                    <a:pt x="93141" y="369595"/>
                  </a:lnTo>
                  <a:close/>
                </a:path>
                <a:path w="365759" h="443229">
                  <a:moveTo>
                    <a:pt x="93497" y="389597"/>
                  </a:moveTo>
                  <a:lnTo>
                    <a:pt x="93433" y="389356"/>
                  </a:lnTo>
                  <a:lnTo>
                    <a:pt x="93383" y="389039"/>
                  </a:lnTo>
                  <a:lnTo>
                    <a:pt x="93141" y="389432"/>
                  </a:lnTo>
                  <a:lnTo>
                    <a:pt x="93129" y="390042"/>
                  </a:lnTo>
                  <a:lnTo>
                    <a:pt x="93268" y="389953"/>
                  </a:lnTo>
                  <a:lnTo>
                    <a:pt x="93497" y="389597"/>
                  </a:lnTo>
                  <a:close/>
                </a:path>
                <a:path w="365759" h="443229">
                  <a:moveTo>
                    <a:pt x="94119" y="388315"/>
                  </a:moveTo>
                  <a:lnTo>
                    <a:pt x="93878" y="388797"/>
                  </a:lnTo>
                  <a:lnTo>
                    <a:pt x="93649" y="389280"/>
                  </a:lnTo>
                  <a:lnTo>
                    <a:pt x="93497" y="389585"/>
                  </a:lnTo>
                  <a:lnTo>
                    <a:pt x="93573" y="389839"/>
                  </a:lnTo>
                  <a:lnTo>
                    <a:pt x="94119" y="388315"/>
                  </a:lnTo>
                  <a:close/>
                </a:path>
                <a:path w="365759" h="443229">
                  <a:moveTo>
                    <a:pt x="95478" y="372872"/>
                  </a:moveTo>
                  <a:lnTo>
                    <a:pt x="95377" y="373100"/>
                  </a:lnTo>
                  <a:lnTo>
                    <a:pt x="95415" y="373291"/>
                  </a:lnTo>
                  <a:lnTo>
                    <a:pt x="95465" y="373037"/>
                  </a:lnTo>
                  <a:lnTo>
                    <a:pt x="95478" y="372872"/>
                  </a:lnTo>
                  <a:close/>
                </a:path>
                <a:path w="365759" h="443229">
                  <a:moveTo>
                    <a:pt x="96481" y="376605"/>
                  </a:moveTo>
                  <a:lnTo>
                    <a:pt x="96354" y="376809"/>
                  </a:lnTo>
                  <a:lnTo>
                    <a:pt x="96227" y="376999"/>
                  </a:lnTo>
                  <a:lnTo>
                    <a:pt x="96164" y="377278"/>
                  </a:lnTo>
                  <a:lnTo>
                    <a:pt x="96405" y="376910"/>
                  </a:lnTo>
                  <a:lnTo>
                    <a:pt x="96481" y="376605"/>
                  </a:lnTo>
                  <a:close/>
                </a:path>
                <a:path w="365759" h="443229">
                  <a:moveTo>
                    <a:pt x="97078" y="372389"/>
                  </a:moveTo>
                  <a:lnTo>
                    <a:pt x="96532" y="373278"/>
                  </a:lnTo>
                  <a:lnTo>
                    <a:pt x="96443" y="374192"/>
                  </a:lnTo>
                  <a:lnTo>
                    <a:pt x="97078" y="372389"/>
                  </a:lnTo>
                  <a:close/>
                </a:path>
                <a:path w="365759" h="443229">
                  <a:moveTo>
                    <a:pt x="97370" y="391172"/>
                  </a:moveTo>
                  <a:lnTo>
                    <a:pt x="96824" y="391833"/>
                  </a:lnTo>
                  <a:lnTo>
                    <a:pt x="96608" y="393496"/>
                  </a:lnTo>
                  <a:lnTo>
                    <a:pt x="97370" y="391172"/>
                  </a:lnTo>
                  <a:close/>
                </a:path>
                <a:path w="365759" h="443229">
                  <a:moveTo>
                    <a:pt x="97459" y="390804"/>
                  </a:moveTo>
                  <a:lnTo>
                    <a:pt x="97370" y="391172"/>
                  </a:lnTo>
                  <a:lnTo>
                    <a:pt x="96761" y="394106"/>
                  </a:lnTo>
                  <a:lnTo>
                    <a:pt x="97282" y="393852"/>
                  </a:lnTo>
                  <a:lnTo>
                    <a:pt x="97409" y="392201"/>
                  </a:lnTo>
                  <a:lnTo>
                    <a:pt x="97459" y="390804"/>
                  </a:lnTo>
                  <a:close/>
                </a:path>
                <a:path w="365759" h="443229">
                  <a:moveTo>
                    <a:pt x="99529" y="374294"/>
                  </a:moveTo>
                  <a:lnTo>
                    <a:pt x="98640" y="376580"/>
                  </a:lnTo>
                  <a:lnTo>
                    <a:pt x="99098" y="376326"/>
                  </a:lnTo>
                  <a:lnTo>
                    <a:pt x="99225" y="376072"/>
                  </a:lnTo>
                  <a:lnTo>
                    <a:pt x="99529" y="374294"/>
                  </a:lnTo>
                  <a:close/>
                </a:path>
                <a:path w="365759" h="443229">
                  <a:moveTo>
                    <a:pt x="99568" y="376072"/>
                  </a:moveTo>
                  <a:lnTo>
                    <a:pt x="99187" y="376275"/>
                  </a:lnTo>
                  <a:lnTo>
                    <a:pt x="98907" y="377850"/>
                  </a:lnTo>
                  <a:lnTo>
                    <a:pt x="99568" y="376072"/>
                  </a:lnTo>
                  <a:close/>
                </a:path>
                <a:path w="365759" h="443229">
                  <a:moveTo>
                    <a:pt x="100736" y="372745"/>
                  </a:moveTo>
                  <a:lnTo>
                    <a:pt x="100088" y="373570"/>
                  </a:lnTo>
                  <a:lnTo>
                    <a:pt x="100533" y="373075"/>
                  </a:lnTo>
                  <a:lnTo>
                    <a:pt x="100736" y="372745"/>
                  </a:lnTo>
                  <a:close/>
                </a:path>
                <a:path w="365759" h="443229">
                  <a:moveTo>
                    <a:pt x="102717" y="378612"/>
                  </a:moveTo>
                  <a:lnTo>
                    <a:pt x="102489" y="378612"/>
                  </a:lnTo>
                  <a:lnTo>
                    <a:pt x="102552" y="378929"/>
                  </a:lnTo>
                  <a:lnTo>
                    <a:pt x="102717" y="378612"/>
                  </a:lnTo>
                  <a:close/>
                </a:path>
                <a:path w="365759" h="443229">
                  <a:moveTo>
                    <a:pt x="103720" y="376580"/>
                  </a:moveTo>
                  <a:lnTo>
                    <a:pt x="103378" y="376885"/>
                  </a:lnTo>
                  <a:lnTo>
                    <a:pt x="103428" y="377558"/>
                  </a:lnTo>
                  <a:lnTo>
                    <a:pt x="103720" y="376580"/>
                  </a:lnTo>
                  <a:close/>
                </a:path>
                <a:path w="365759" h="443229">
                  <a:moveTo>
                    <a:pt x="106286" y="380873"/>
                  </a:moveTo>
                  <a:lnTo>
                    <a:pt x="105968" y="381952"/>
                  </a:lnTo>
                  <a:lnTo>
                    <a:pt x="106210" y="381723"/>
                  </a:lnTo>
                  <a:lnTo>
                    <a:pt x="106273" y="381990"/>
                  </a:lnTo>
                  <a:lnTo>
                    <a:pt x="106286" y="380873"/>
                  </a:lnTo>
                  <a:close/>
                </a:path>
                <a:path w="365759" h="443229">
                  <a:moveTo>
                    <a:pt x="106311" y="382193"/>
                  </a:moveTo>
                  <a:lnTo>
                    <a:pt x="106299" y="382066"/>
                  </a:lnTo>
                  <a:lnTo>
                    <a:pt x="106273" y="382422"/>
                  </a:lnTo>
                  <a:lnTo>
                    <a:pt x="106311" y="382193"/>
                  </a:lnTo>
                  <a:close/>
                </a:path>
                <a:path w="365759" h="443229">
                  <a:moveTo>
                    <a:pt x="108026" y="386600"/>
                  </a:moveTo>
                  <a:lnTo>
                    <a:pt x="107975" y="386740"/>
                  </a:lnTo>
                  <a:lnTo>
                    <a:pt x="108026" y="386600"/>
                  </a:lnTo>
                  <a:close/>
                </a:path>
                <a:path w="365759" h="443229">
                  <a:moveTo>
                    <a:pt x="108343" y="385787"/>
                  </a:moveTo>
                  <a:lnTo>
                    <a:pt x="108165" y="386080"/>
                  </a:lnTo>
                  <a:lnTo>
                    <a:pt x="108026" y="386600"/>
                  </a:lnTo>
                  <a:lnTo>
                    <a:pt x="108343" y="385787"/>
                  </a:lnTo>
                  <a:close/>
                </a:path>
                <a:path w="365759" h="443229">
                  <a:moveTo>
                    <a:pt x="108521" y="393827"/>
                  </a:moveTo>
                  <a:lnTo>
                    <a:pt x="108483" y="394017"/>
                  </a:lnTo>
                  <a:lnTo>
                    <a:pt x="108521" y="393865"/>
                  </a:lnTo>
                  <a:close/>
                </a:path>
                <a:path w="365759" h="443229">
                  <a:moveTo>
                    <a:pt x="108546" y="391820"/>
                  </a:moveTo>
                  <a:lnTo>
                    <a:pt x="108242" y="392709"/>
                  </a:lnTo>
                  <a:lnTo>
                    <a:pt x="108546" y="391820"/>
                  </a:lnTo>
                  <a:close/>
                </a:path>
                <a:path w="365759" h="443229">
                  <a:moveTo>
                    <a:pt x="108966" y="382816"/>
                  </a:moveTo>
                  <a:lnTo>
                    <a:pt x="108813" y="383311"/>
                  </a:lnTo>
                  <a:lnTo>
                    <a:pt x="108331" y="385343"/>
                  </a:lnTo>
                  <a:lnTo>
                    <a:pt x="108877" y="383946"/>
                  </a:lnTo>
                  <a:lnTo>
                    <a:pt x="108966" y="382816"/>
                  </a:lnTo>
                  <a:close/>
                </a:path>
                <a:path w="365759" h="443229">
                  <a:moveTo>
                    <a:pt x="110655" y="390423"/>
                  </a:moveTo>
                  <a:lnTo>
                    <a:pt x="110007" y="392582"/>
                  </a:lnTo>
                  <a:lnTo>
                    <a:pt x="110388" y="392582"/>
                  </a:lnTo>
                  <a:lnTo>
                    <a:pt x="110566" y="392074"/>
                  </a:lnTo>
                  <a:lnTo>
                    <a:pt x="110655" y="390423"/>
                  </a:lnTo>
                  <a:close/>
                </a:path>
                <a:path w="365759" h="443229">
                  <a:moveTo>
                    <a:pt x="112268" y="379234"/>
                  </a:moveTo>
                  <a:lnTo>
                    <a:pt x="111721" y="380555"/>
                  </a:lnTo>
                  <a:lnTo>
                    <a:pt x="111937" y="380199"/>
                  </a:lnTo>
                  <a:lnTo>
                    <a:pt x="112090" y="379755"/>
                  </a:lnTo>
                  <a:lnTo>
                    <a:pt x="112268" y="379234"/>
                  </a:lnTo>
                  <a:close/>
                </a:path>
                <a:path w="365759" h="443229">
                  <a:moveTo>
                    <a:pt x="113131" y="398805"/>
                  </a:moveTo>
                  <a:lnTo>
                    <a:pt x="113017" y="398005"/>
                  </a:lnTo>
                  <a:lnTo>
                    <a:pt x="112572" y="399440"/>
                  </a:lnTo>
                  <a:lnTo>
                    <a:pt x="113131" y="398805"/>
                  </a:lnTo>
                  <a:close/>
                </a:path>
                <a:path w="365759" h="443229">
                  <a:moveTo>
                    <a:pt x="113322" y="397027"/>
                  </a:moveTo>
                  <a:lnTo>
                    <a:pt x="113055" y="397408"/>
                  </a:lnTo>
                  <a:lnTo>
                    <a:pt x="113017" y="398005"/>
                  </a:lnTo>
                  <a:lnTo>
                    <a:pt x="113322" y="397027"/>
                  </a:lnTo>
                  <a:close/>
                </a:path>
                <a:path w="365759" h="443229">
                  <a:moveTo>
                    <a:pt x="115354" y="388556"/>
                  </a:moveTo>
                  <a:lnTo>
                    <a:pt x="115150" y="388899"/>
                  </a:lnTo>
                  <a:lnTo>
                    <a:pt x="115354" y="388556"/>
                  </a:lnTo>
                  <a:close/>
                </a:path>
                <a:path w="365759" h="443229">
                  <a:moveTo>
                    <a:pt x="115455" y="387692"/>
                  </a:moveTo>
                  <a:close/>
                </a:path>
                <a:path w="365759" h="443229">
                  <a:moveTo>
                    <a:pt x="115455" y="381025"/>
                  </a:moveTo>
                  <a:lnTo>
                    <a:pt x="115417" y="380873"/>
                  </a:lnTo>
                  <a:lnTo>
                    <a:pt x="114592" y="383705"/>
                  </a:lnTo>
                  <a:lnTo>
                    <a:pt x="114198" y="384924"/>
                  </a:lnTo>
                  <a:lnTo>
                    <a:pt x="114579" y="383781"/>
                  </a:lnTo>
                  <a:lnTo>
                    <a:pt x="114795" y="383235"/>
                  </a:lnTo>
                  <a:lnTo>
                    <a:pt x="114922" y="383032"/>
                  </a:lnTo>
                  <a:lnTo>
                    <a:pt x="115062" y="382498"/>
                  </a:lnTo>
                  <a:lnTo>
                    <a:pt x="115455" y="381025"/>
                  </a:lnTo>
                  <a:close/>
                </a:path>
                <a:path w="365759" h="443229">
                  <a:moveTo>
                    <a:pt x="116027" y="387375"/>
                  </a:moveTo>
                  <a:lnTo>
                    <a:pt x="115595" y="387616"/>
                  </a:lnTo>
                  <a:lnTo>
                    <a:pt x="115354" y="388556"/>
                  </a:lnTo>
                  <a:lnTo>
                    <a:pt x="116027" y="387375"/>
                  </a:lnTo>
                  <a:close/>
                </a:path>
                <a:path w="365759" h="443229">
                  <a:moveTo>
                    <a:pt x="116205" y="399961"/>
                  </a:moveTo>
                  <a:lnTo>
                    <a:pt x="116065" y="400151"/>
                  </a:lnTo>
                  <a:lnTo>
                    <a:pt x="116001" y="400507"/>
                  </a:lnTo>
                  <a:lnTo>
                    <a:pt x="116205" y="399961"/>
                  </a:lnTo>
                  <a:close/>
                </a:path>
                <a:path w="365759" h="443229">
                  <a:moveTo>
                    <a:pt x="116243" y="380390"/>
                  </a:moveTo>
                  <a:lnTo>
                    <a:pt x="115760" y="381342"/>
                  </a:lnTo>
                  <a:lnTo>
                    <a:pt x="115646" y="381571"/>
                  </a:lnTo>
                  <a:lnTo>
                    <a:pt x="115595" y="382600"/>
                  </a:lnTo>
                  <a:lnTo>
                    <a:pt x="116052" y="382168"/>
                  </a:lnTo>
                  <a:lnTo>
                    <a:pt x="116052" y="381000"/>
                  </a:lnTo>
                  <a:lnTo>
                    <a:pt x="116243" y="380390"/>
                  </a:lnTo>
                  <a:close/>
                </a:path>
                <a:path w="365759" h="443229">
                  <a:moveTo>
                    <a:pt x="116547" y="399021"/>
                  </a:moveTo>
                  <a:lnTo>
                    <a:pt x="116205" y="399961"/>
                  </a:lnTo>
                  <a:lnTo>
                    <a:pt x="116293" y="399821"/>
                  </a:lnTo>
                  <a:lnTo>
                    <a:pt x="116547" y="399021"/>
                  </a:lnTo>
                  <a:close/>
                </a:path>
                <a:path w="365759" h="443229">
                  <a:moveTo>
                    <a:pt x="116751" y="396417"/>
                  </a:moveTo>
                  <a:lnTo>
                    <a:pt x="116103" y="398106"/>
                  </a:lnTo>
                  <a:lnTo>
                    <a:pt x="116103" y="399021"/>
                  </a:lnTo>
                  <a:lnTo>
                    <a:pt x="115887" y="400405"/>
                  </a:lnTo>
                  <a:lnTo>
                    <a:pt x="116065" y="400151"/>
                  </a:lnTo>
                  <a:lnTo>
                    <a:pt x="116751" y="396417"/>
                  </a:lnTo>
                  <a:close/>
                </a:path>
                <a:path w="365759" h="443229">
                  <a:moveTo>
                    <a:pt x="117297" y="398830"/>
                  </a:moveTo>
                  <a:lnTo>
                    <a:pt x="117144" y="398830"/>
                  </a:lnTo>
                  <a:lnTo>
                    <a:pt x="117297" y="398830"/>
                  </a:lnTo>
                  <a:close/>
                </a:path>
                <a:path w="365759" h="443229">
                  <a:moveTo>
                    <a:pt x="117335" y="385114"/>
                  </a:moveTo>
                  <a:lnTo>
                    <a:pt x="116903" y="384657"/>
                  </a:lnTo>
                  <a:lnTo>
                    <a:pt x="117233" y="385635"/>
                  </a:lnTo>
                  <a:lnTo>
                    <a:pt x="117335" y="385114"/>
                  </a:lnTo>
                  <a:close/>
                </a:path>
                <a:path w="365759" h="443229">
                  <a:moveTo>
                    <a:pt x="117373" y="386105"/>
                  </a:moveTo>
                  <a:lnTo>
                    <a:pt x="116484" y="388124"/>
                  </a:lnTo>
                  <a:lnTo>
                    <a:pt x="116928" y="387616"/>
                  </a:lnTo>
                  <a:lnTo>
                    <a:pt x="117373" y="386105"/>
                  </a:lnTo>
                  <a:close/>
                </a:path>
                <a:path w="365759" h="443229">
                  <a:moveTo>
                    <a:pt x="117729" y="397649"/>
                  </a:moveTo>
                  <a:lnTo>
                    <a:pt x="117386" y="398703"/>
                  </a:lnTo>
                  <a:lnTo>
                    <a:pt x="117297" y="398830"/>
                  </a:lnTo>
                  <a:lnTo>
                    <a:pt x="117424" y="398729"/>
                  </a:lnTo>
                  <a:lnTo>
                    <a:pt x="117284" y="399237"/>
                  </a:lnTo>
                  <a:lnTo>
                    <a:pt x="117386" y="399084"/>
                  </a:lnTo>
                  <a:lnTo>
                    <a:pt x="117525" y="398792"/>
                  </a:lnTo>
                  <a:lnTo>
                    <a:pt x="117690" y="398399"/>
                  </a:lnTo>
                  <a:lnTo>
                    <a:pt x="117589" y="398526"/>
                  </a:lnTo>
                  <a:lnTo>
                    <a:pt x="117436" y="398703"/>
                  </a:lnTo>
                  <a:lnTo>
                    <a:pt x="117729" y="397649"/>
                  </a:lnTo>
                  <a:close/>
                </a:path>
                <a:path w="365759" h="443229">
                  <a:moveTo>
                    <a:pt x="117817" y="382955"/>
                  </a:moveTo>
                  <a:lnTo>
                    <a:pt x="117335" y="385114"/>
                  </a:lnTo>
                  <a:lnTo>
                    <a:pt x="117513" y="385292"/>
                  </a:lnTo>
                  <a:lnTo>
                    <a:pt x="117817" y="382955"/>
                  </a:lnTo>
                  <a:close/>
                </a:path>
                <a:path w="365759" h="443229">
                  <a:moveTo>
                    <a:pt x="118275" y="379349"/>
                  </a:moveTo>
                  <a:lnTo>
                    <a:pt x="117817" y="382955"/>
                  </a:lnTo>
                  <a:lnTo>
                    <a:pt x="118059" y="382803"/>
                  </a:lnTo>
                  <a:lnTo>
                    <a:pt x="118275" y="379349"/>
                  </a:lnTo>
                  <a:close/>
                </a:path>
                <a:path w="365759" h="443229">
                  <a:moveTo>
                    <a:pt x="118884" y="399592"/>
                  </a:moveTo>
                  <a:lnTo>
                    <a:pt x="118694" y="399897"/>
                  </a:lnTo>
                  <a:lnTo>
                    <a:pt x="118745" y="400037"/>
                  </a:lnTo>
                  <a:lnTo>
                    <a:pt x="118795" y="399859"/>
                  </a:lnTo>
                  <a:lnTo>
                    <a:pt x="118846" y="399694"/>
                  </a:lnTo>
                  <a:close/>
                </a:path>
                <a:path w="365759" h="443229">
                  <a:moveTo>
                    <a:pt x="119075" y="399288"/>
                  </a:moveTo>
                  <a:lnTo>
                    <a:pt x="118884" y="399592"/>
                  </a:lnTo>
                  <a:lnTo>
                    <a:pt x="119075" y="399288"/>
                  </a:lnTo>
                  <a:close/>
                </a:path>
                <a:path w="365759" h="443229">
                  <a:moveTo>
                    <a:pt x="119126" y="393090"/>
                  </a:moveTo>
                  <a:lnTo>
                    <a:pt x="118999" y="393598"/>
                  </a:lnTo>
                  <a:lnTo>
                    <a:pt x="118884" y="394360"/>
                  </a:lnTo>
                  <a:lnTo>
                    <a:pt x="119062" y="394614"/>
                  </a:lnTo>
                  <a:lnTo>
                    <a:pt x="119126" y="393090"/>
                  </a:lnTo>
                  <a:close/>
                </a:path>
                <a:path w="365759" h="443229">
                  <a:moveTo>
                    <a:pt x="119164" y="397776"/>
                  </a:moveTo>
                  <a:lnTo>
                    <a:pt x="118960" y="397941"/>
                  </a:lnTo>
                  <a:lnTo>
                    <a:pt x="118821" y="398551"/>
                  </a:lnTo>
                  <a:lnTo>
                    <a:pt x="119164" y="397776"/>
                  </a:lnTo>
                  <a:close/>
                </a:path>
                <a:path w="365759" h="443229">
                  <a:moveTo>
                    <a:pt x="119456" y="398602"/>
                  </a:moveTo>
                  <a:lnTo>
                    <a:pt x="119062" y="399275"/>
                  </a:lnTo>
                  <a:lnTo>
                    <a:pt x="119176" y="399402"/>
                  </a:lnTo>
                  <a:lnTo>
                    <a:pt x="119456" y="398602"/>
                  </a:lnTo>
                  <a:close/>
                </a:path>
                <a:path w="365759" h="443229">
                  <a:moveTo>
                    <a:pt x="119951" y="387172"/>
                  </a:moveTo>
                  <a:lnTo>
                    <a:pt x="119824" y="387400"/>
                  </a:lnTo>
                  <a:lnTo>
                    <a:pt x="119951" y="387172"/>
                  </a:lnTo>
                  <a:close/>
                </a:path>
                <a:path w="365759" h="443229">
                  <a:moveTo>
                    <a:pt x="120078" y="390042"/>
                  </a:moveTo>
                  <a:lnTo>
                    <a:pt x="118643" y="393344"/>
                  </a:lnTo>
                  <a:lnTo>
                    <a:pt x="118884" y="392074"/>
                  </a:lnTo>
                  <a:lnTo>
                    <a:pt x="119214" y="390804"/>
                  </a:lnTo>
                  <a:lnTo>
                    <a:pt x="119138" y="390677"/>
                  </a:lnTo>
                  <a:lnTo>
                    <a:pt x="119253" y="390042"/>
                  </a:lnTo>
                  <a:lnTo>
                    <a:pt x="119354" y="389407"/>
                  </a:lnTo>
                  <a:lnTo>
                    <a:pt x="119468" y="388772"/>
                  </a:lnTo>
                  <a:lnTo>
                    <a:pt x="119570" y="388099"/>
                  </a:lnTo>
                  <a:lnTo>
                    <a:pt x="119735" y="387629"/>
                  </a:lnTo>
                  <a:lnTo>
                    <a:pt x="119075" y="388772"/>
                  </a:lnTo>
                  <a:lnTo>
                    <a:pt x="119380" y="387883"/>
                  </a:lnTo>
                  <a:lnTo>
                    <a:pt x="119849" y="385851"/>
                  </a:lnTo>
                  <a:lnTo>
                    <a:pt x="119875" y="386486"/>
                  </a:lnTo>
                  <a:lnTo>
                    <a:pt x="119900" y="385851"/>
                  </a:lnTo>
                  <a:lnTo>
                    <a:pt x="120002" y="383946"/>
                  </a:lnTo>
                  <a:lnTo>
                    <a:pt x="118071" y="389407"/>
                  </a:lnTo>
                  <a:lnTo>
                    <a:pt x="118706" y="386359"/>
                  </a:lnTo>
                  <a:lnTo>
                    <a:pt x="118833" y="385978"/>
                  </a:lnTo>
                  <a:lnTo>
                    <a:pt x="118897" y="385851"/>
                  </a:lnTo>
                  <a:lnTo>
                    <a:pt x="117817" y="386994"/>
                  </a:lnTo>
                  <a:lnTo>
                    <a:pt x="117767" y="387616"/>
                  </a:lnTo>
                  <a:lnTo>
                    <a:pt x="117881" y="389026"/>
                  </a:lnTo>
                  <a:lnTo>
                    <a:pt x="116332" y="392328"/>
                  </a:lnTo>
                  <a:lnTo>
                    <a:pt x="116763" y="390423"/>
                  </a:lnTo>
                  <a:lnTo>
                    <a:pt x="117005" y="389407"/>
                  </a:lnTo>
                  <a:lnTo>
                    <a:pt x="117386" y="387756"/>
                  </a:lnTo>
                  <a:lnTo>
                    <a:pt x="118084" y="384708"/>
                  </a:lnTo>
                  <a:lnTo>
                    <a:pt x="117132" y="387756"/>
                  </a:lnTo>
                  <a:lnTo>
                    <a:pt x="117030" y="387502"/>
                  </a:lnTo>
                  <a:lnTo>
                    <a:pt x="116306" y="389407"/>
                  </a:lnTo>
                  <a:lnTo>
                    <a:pt x="116484" y="388124"/>
                  </a:lnTo>
                  <a:lnTo>
                    <a:pt x="116713" y="386486"/>
                  </a:lnTo>
                  <a:lnTo>
                    <a:pt x="114858" y="390423"/>
                  </a:lnTo>
                  <a:lnTo>
                    <a:pt x="114960" y="390042"/>
                  </a:lnTo>
                  <a:lnTo>
                    <a:pt x="115062" y="389661"/>
                  </a:lnTo>
                  <a:lnTo>
                    <a:pt x="115163" y="389280"/>
                  </a:lnTo>
                  <a:lnTo>
                    <a:pt x="115150" y="388899"/>
                  </a:lnTo>
                  <a:lnTo>
                    <a:pt x="115354" y="388099"/>
                  </a:lnTo>
                  <a:lnTo>
                    <a:pt x="115366" y="387756"/>
                  </a:lnTo>
                  <a:lnTo>
                    <a:pt x="115468" y="387629"/>
                  </a:lnTo>
                  <a:lnTo>
                    <a:pt x="116154" y="385470"/>
                  </a:lnTo>
                  <a:lnTo>
                    <a:pt x="115709" y="386740"/>
                  </a:lnTo>
                  <a:lnTo>
                    <a:pt x="115671" y="386867"/>
                  </a:lnTo>
                  <a:lnTo>
                    <a:pt x="115709" y="386740"/>
                  </a:lnTo>
                  <a:lnTo>
                    <a:pt x="116509" y="383565"/>
                  </a:lnTo>
                  <a:lnTo>
                    <a:pt x="114414" y="389661"/>
                  </a:lnTo>
                  <a:lnTo>
                    <a:pt x="114554" y="388518"/>
                  </a:lnTo>
                  <a:lnTo>
                    <a:pt x="114630" y="388010"/>
                  </a:lnTo>
                  <a:lnTo>
                    <a:pt x="114744" y="387121"/>
                  </a:lnTo>
                  <a:lnTo>
                    <a:pt x="115620" y="384454"/>
                  </a:lnTo>
                  <a:lnTo>
                    <a:pt x="115544" y="385978"/>
                  </a:lnTo>
                  <a:lnTo>
                    <a:pt x="115747" y="384454"/>
                  </a:lnTo>
                  <a:lnTo>
                    <a:pt x="115874" y="383438"/>
                  </a:lnTo>
                  <a:lnTo>
                    <a:pt x="114363" y="388010"/>
                  </a:lnTo>
                  <a:lnTo>
                    <a:pt x="114414" y="387756"/>
                  </a:lnTo>
                  <a:lnTo>
                    <a:pt x="115481" y="382295"/>
                  </a:lnTo>
                  <a:lnTo>
                    <a:pt x="114922" y="383057"/>
                  </a:lnTo>
                  <a:lnTo>
                    <a:pt x="113880" y="386740"/>
                  </a:lnTo>
                  <a:lnTo>
                    <a:pt x="113855" y="385597"/>
                  </a:lnTo>
                  <a:lnTo>
                    <a:pt x="113842" y="384454"/>
                  </a:lnTo>
                  <a:lnTo>
                    <a:pt x="112991" y="385597"/>
                  </a:lnTo>
                  <a:lnTo>
                    <a:pt x="113220" y="384835"/>
                  </a:lnTo>
                  <a:lnTo>
                    <a:pt x="113334" y="384454"/>
                  </a:lnTo>
                  <a:lnTo>
                    <a:pt x="113284" y="384200"/>
                  </a:lnTo>
                  <a:lnTo>
                    <a:pt x="112712" y="383438"/>
                  </a:lnTo>
                  <a:lnTo>
                    <a:pt x="112585" y="382803"/>
                  </a:lnTo>
                  <a:lnTo>
                    <a:pt x="112712" y="381152"/>
                  </a:lnTo>
                  <a:lnTo>
                    <a:pt x="111569" y="384835"/>
                  </a:lnTo>
                  <a:lnTo>
                    <a:pt x="111518" y="384708"/>
                  </a:lnTo>
                  <a:lnTo>
                    <a:pt x="111290" y="384073"/>
                  </a:lnTo>
                  <a:lnTo>
                    <a:pt x="110718" y="384708"/>
                  </a:lnTo>
                  <a:lnTo>
                    <a:pt x="111213" y="383057"/>
                  </a:lnTo>
                  <a:lnTo>
                    <a:pt x="111290" y="382803"/>
                  </a:lnTo>
                  <a:lnTo>
                    <a:pt x="111671" y="381660"/>
                  </a:lnTo>
                  <a:lnTo>
                    <a:pt x="112141" y="380771"/>
                  </a:lnTo>
                  <a:lnTo>
                    <a:pt x="111798" y="380644"/>
                  </a:lnTo>
                  <a:lnTo>
                    <a:pt x="111340" y="381914"/>
                  </a:lnTo>
                  <a:lnTo>
                    <a:pt x="111112" y="382422"/>
                  </a:lnTo>
                  <a:lnTo>
                    <a:pt x="110782" y="382803"/>
                  </a:lnTo>
                  <a:lnTo>
                    <a:pt x="111645" y="380009"/>
                  </a:lnTo>
                  <a:lnTo>
                    <a:pt x="111163" y="380009"/>
                  </a:lnTo>
                  <a:lnTo>
                    <a:pt x="109842" y="383057"/>
                  </a:lnTo>
                  <a:lnTo>
                    <a:pt x="109791" y="381025"/>
                  </a:lnTo>
                  <a:lnTo>
                    <a:pt x="109118" y="383311"/>
                  </a:lnTo>
                  <a:lnTo>
                    <a:pt x="109016" y="383692"/>
                  </a:lnTo>
                  <a:lnTo>
                    <a:pt x="108254" y="388200"/>
                  </a:lnTo>
                  <a:lnTo>
                    <a:pt x="108127" y="388518"/>
                  </a:lnTo>
                  <a:lnTo>
                    <a:pt x="107137" y="389915"/>
                  </a:lnTo>
                  <a:lnTo>
                    <a:pt x="107924" y="386994"/>
                  </a:lnTo>
                  <a:lnTo>
                    <a:pt x="108077" y="385978"/>
                  </a:lnTo>
                  <a:lnTo>
                    <a:pt x="108165" y="385597"/>
                  </a:lnTo>
                  <a:lnTo>
                    <a:pt x="108267" y="384835"/>
                  </a:lnTo>
                  <a:lnTo>
                    <a:pt x="108521" y="383946"/>
                  </a:lnTo>
                  <a:lnTo>
                    <a:pt x="108661" y="383438"/>
                  </a:lnTo>
                  <a:lnTo>
                    <a:pt x="108343" y="383946"/>
                  </a:lnTo>
                  <a:lnTo>
                    <a:pt x="108775" y="382549"/>
                  </a:lnTo>
                  <a:lnTo>
                    <a:pt x="108927" y="382168"/>
                  </a:lnTo>
                  <a:lnTo>
                    <a:pt x="108762" y="383311"/>
                  </a:lnTo>
                  <a:lnTo>
                    <a:pt x="108889" y="383006"/>
                  </a:lnTo>
                  <a:lnTo>
                    <a:pt x="108966" y="382676"/>
                  </a:lnTo>
                  <a:lnTo>
                    <a:pt x="108966" y="382816"/>
                  </a:lnTo>
                  <a:lnTo>
                    <a:pt x="109016" y="382676"/>
                  </a:lnTo>
                  <a:lnTo>
                    <a:pt x="109131" y="380212"/>
                  </a:lnTo>
                  <a:lnTo>
                    <a:pt x="109321" y="379247"/>
                  </a:lnTo>
                  <a:lnTo>
                    <a:pt x="108572" y="382041"/>
                  </a:lnTo>
                  <a:lnTo>
                    <a:pt x="108331" y="382168"/>
                  </a:lnTo>
                  <a:lnTo>
                    <a:pt x="107848" y="382168"/>
                  </a:lnTo>
                  <a:lnTo>
                    <a:pt x="108115" y="381533"/>
                  </a:lnTo>
                  <a:lnTo>
                    <a:pt x="108737" y="380009"/>
                  </a:lnTo>
                  <a:lnTo>
                    <a:pt x="108864" y="378612"/>
                  </a:lnTo>
                  <a:lnTo>
                    <a:pt x="108381" y="380009"/>
                  </a:lnTo>
                  <a:lnTo>
                    <a:pt x="108508" y="378485"/>
                  </a:lnTo>
                  <a:lnTo>
                    <a:pt x="107657" y="381533"/>
                  </a:lnTo>
                  <a:lnTo>
                    <a:pt x="107759" y="380517"/>
                  </a:lnTo>
                  <a:lnTo>
                    <a:pt x="108077" y="379247"/>
                  </a:lnTo>
                  <a:lnTo>
                    <a:pt x="107480" y="380517"/>
                  </a:lnTo>
                  <a:lnTo>
                    <a:pt x="106895" y="379374"/>
                  </a:lnTo>
                  <a:lnTo>
                    <a:pt x="106273" y="382498"/>
                  </a:lnTo>
                  <a:lnTo>
                    <a:pt x="106235" y="382663"/>
                  </a:lnTo>
                  <a:lnTo>
                    <a:pt x="106210" y="382841"/>
                  </a:lnTo>
                  <a:lnTo>
                    <a:pt x="104635" y="385597"/>
                  </a:lnTo>
                  <a:lnTo>
                    <a:pt x="104660" y="385343"/>
                  </a:lnTo>
                  <a:lnTo>
                    <a:pt x="104724" y="384708"/>
                  </a:lnTo>
                  <a:lnTo>
                    <a:pt x="104749" y="384454"/>
                  </a:lnTo>
                  <a:lnTo>
                    <a:pt x="104825" y="383692"/>
                  </a:lnTo>
                  <a:lnTo>
                    <a:pt x="104863" y="383311"/>
                  </a:lnTo>
                  <a:lnTo>
                    <a:pt x="105016" y="381914"/>
                  </a:lnTo>
                  <a:lnTo>
                    <a:pt x="105130" y="380771"/>
                  </a:lnTo>
                  <a:lnTo>
                    <a:pt x="104038" y="381914"/>
                  </a:lnTo>
                  <a:lnTo>
                    <a:pt x="104305" y="380898"/>
                  </a:lnTo>
                  <a:lnTo>
                    <a:pt x="103555" y="381914"/>
                  </a:lnTo>
                  <a:lnTo>
                    <a:pt x="103136" y="381279"/>
                  </a:lnTo>
                  <a:lnTo>
                    <a:pt x="102222" y="383311"/>
                  </a:lnTo>
                  <a:lnTo>
                    <a:pt x="102095" y="383311"/>
                  </a:lnTo>
                  <a:lnTo>
                    <a:pt x="102222" y="382549"/>
                  </a:lnTo>
                  <a:lnTo>
                    <a:pt x="102311" y="382041"/>
                  </a:lnTo>
                  <a:lnTo>
                    <a:pt x="102425" y="381406"/>
                  </a:lnTo>
                  <a:lnTo>
                    <a:pt x="102806" y="380263"/>
                  </a:lnTo>
                  <a:lnTo>
                    <a:pt x="102260" y="380898"/>
                  </a:lnTo>
                  <a:lnTo>
                    <a:pt x="101917" y="382041"/>
                  </a:lnTo>
                  <a:lnTo>
                    <a:pt x="101904" y="381279"/>
                  </a:lnTo>
                  <a:lnTo>
                    <a:pt x="102019" y="380009"/>
                  </a:lnTo>
                  <a:lnTo>
                    <a:pt x="102463" y="379120"/>
                  </a:lnTo>
                  <a:lnTo>
                    <a:pt x="102400" y="378879"/>
                  </a:lnTo>
                  <a:lnTo>
                    <a:pt x="102514" y="379018"/>
                  </a:lnTo>
                  <a:lnTo>
                    <a:pt x="102489" y="378612"/>
                  </a:lnTo>
                  <a:lnTo>
                    <a:pt x="102577" y="377215"/>
                  </a:lnTo>
                  <a:lnTo>
                    <a:pt x="102743" y="376453"/>
                  </a:lnTo>
                  <a:lnTo>
                    <a:pt x="101511" y="379120"/>
                  </a:lnTo>
                  <a:lnTo>
                    <a:pt x="101638" y="378739"/>
                  </a:lnTo>
                  <a:lnTo>
                    <a:pt x="102336" y="376707"/>
                  </a:lnTo>
                  <a:lnTo>
                    <a:pt x="102222" y="376199"/>
                  </a:lnTo>
                  <a:lnTo>
                    <a:pt x="102069" y="375818"/>
                  </a:lnTo>
                  <a:lnTo>
                    <a:pt x="101650" y="376453"/>
                  </a:lnTo>
                  <a:lnTo>
                    <a:pt x="101460" y="378231"/>
                  </a:lnTo>
                  <a:lnTo>
                    <a:pt x="101333" y="378485"/>
                  </a:lnTo>
                  <a:lnTo>
                    <a:pt x="101117" y="378739"/>
                  </a:lnTo>
                  <a:lnTo>
                    <a:pt x="101015" y="378485"/>
                  </a:lnTo>
                  <a:lnTo>
                    <a:pt x="100901" y="378231"/>
                  </a:lnTo>
                  <a:lnTo>
                    <a:pt x="101015" y="377469"/>
                  </a:lnTo>
                  <a:lnTo>
                    <a:pt x="101841" y="374929"/>
                  </a:lnTo>
                  <a:lnTo>
                    <a:pt x="101955" y="373278"/>
                  </a:lnTo>
                  <a:lnTo>
                    <a:pt x="102108" y="370484"/>
                  </a:lnTo>
                  <a:lnTo>
                    <a:pt x="98310" y="381279"/>
                  </a:lnTo>
                  <a:lnTo>
                    <a:pt x="98755" y="378739"/>
                  </a:lnTo>
                  <a:lnTo>
                    <a:pt x="98907" y="377850"/>
                  </a:lnTo>
                  <a:lnTo>
                    <a:pt x="98590" y="378739"/>
                  </a:lnTo>
                  <a:lnTo>
                    <a:pt x="98374" y="378358"/>
                  </a:lnTo>
                  <a:lnTo>
                    <a:pt x="98336" y="377977"/>
                  </a:lnTo>
                  <a:lnTo>
                    <a:pt x="99212" y="373278"/>
                  </a:lnTo>
                  <a:lnTo>
                    <a:pt x="99085" y="373278"/>
                  </a:lnTo>
                  <a:lnTo>
                    <a:pt x="99034" y="371246"/>
                  </a:lnTo>
                  <a:lnTo>
                    <a:pt x="97180" y="377977"/>
                  </a:lnTo>
                  <a:lnTo>
                    <a:pt x="96951" y="376580"/>
                  </a:lnTo>
                  <a:lnTo>
                    <a:pt x="95910" y="380898"/>
                  </a:lnTo>
                  <a:lnTo>
                    <a:pt x="95783" y="381152"/>
                  </a:lnTo>
                  <a:lnTo>
                    <a:pt x="95123" y="382041"/>
                  </a:lnTo>
                  <a:lnTo>
                    <a:pt x="94881" y="381533"/>
                  </a:lnTo>
                  <a:lnTo>
                    <a:pt x="94996" y="380771"/>
                  </a:lnTo>
                  <a:lnTo>
                    <a:pt x="95478" y="378866"/>
                  </a:lnTo>
                  <a:lnTo>
                    <a:pt x="95681" y="378104"/>
                  </a:lnTo>
                  <a:lnTo>
                    <a:pt x="95973" y="376961"/>
                  </a:lnTo>
                  <a:lnTo>
                    <a:pt x="96075" y="376707"/>
                  </a:lnTo>
                  <a:lnTo>
                    <a:pt x="96532" y="375945"/>
                  </a:lnTo>
                  <a:lnTo>
                    <a:pt x="96659" y="375818"/>
                  </a:lnTo>
                  <a:lnTo>
                    <a:pt x="96608" y="376326"/>
                  </a:lnTo>
                  <a:lnTo>
                    <a:pt x="96481" y="376707"/>
                  </a:lnTo>
                  <a:lnTo>
                    <a:pt x="97053" y="375818"/>
                  </a:lnTo>
                  <a:lnTo>
                    <a:pt x="97078" y="375691"/>
                  </a:lnTo>
                  <a:lnTo>
                    <a:pt x="97256" y="374421"/>
                  </a:lnTo>
                  <a:lnTo>
                    <a:pt x="96875" y="375691"/>
                  </a:lnTo>
                  <a:lnTo>
                    <a:pt x="96888" y="375564"/>
                  </a:lnTo>
                  <a:lnTo>
                    <a:pt x="96939" y="375056"/>
                  </a:lnTo>
                  <a:lnTo>
                    <a:pt x="97002" y="374421"/>
                  </a:lnTo>
                  <a:lnTo>
                    <a:pt x="96443" y="374294"/>
                  </a:lnTo>
                  <a:lnTo>
                    <a:pt x="96443" y="374802"/>
                  </a:lnTo>
                  <a:lnTo>
                    <a:pt x="96418" y="373151"/>
                  </a:lnTo>
                  <a:lnTo>
                    <a:pt x="95643" y="374802"/>
                  </a:lnTo>
                  <a:lnTo>
                    <a:pt x="95427" y="373405"/>
                  </a:lnTo>
                  <a:lnTo>
                    <a:pt x="95377" y="373837"/>
                  </a:lnTo>
                  <a:lnTo>
                    <a:pt x="95250" y="374548"/>
                  </a:lnTo>
                  <a:lnTo>
                    <a:pt x="95021" y="375564"/>
                  </a:lnTo>
                  <a:lnTo>
                    <a:pt x="94564" y="373837"/>
                  </a:lnTo>
                  <a:lnTo>
                    <a:pt x="93954" y="377723"/>
                  </a:lnTo>
                  <a:lnTo>
                    <a:pt x="93256" y="378104"/>
                  </a:lnTo>
                  <a:lnTo>
                    <a:pt x="93433" y="376453"/>
                  </a:lnTo>
                  <a:lnTo>
                    <a:pt x="93522" y="376072"/>
                  </a:lnTo>
                  <a:lnTo>
                    <a:pt x="93878" y="375310"/>
                  </a:lnTo>
                  <a:lnTo>
                    <a:pt x="93929" y="375183"/>
                  </a:lnTo>
                  <a:lnTo>
                    <a:pt x="94538" y="373862"/>
                  </a:lnTo>
                  <a:lnTo>
                    <a:pt x="93611" y="375183"/>
                  </a:lnTo>
                  <a:lnTo>
                    <a:pt x="93738" y="373532"/>
                  </a:lnTo>
                  <a:lnTo>
                    <a:pt x="93903" y="373151"/>
                  </a:lnTo>
                  <a:lnTo>
                    <a:pt x="94830" y="370992"/>
                  </a:lnTo>
                  <a:lnTo>
                    <a:pt x="93687" y="373151"/>
                  </a:lnTo>
                  <a:lnTo>
                    <a:pt x="94068" y="370738"/>
                  </a:lnTo>
                  <a:lnTo>
                    <a:pt x="94195" y="369976"/>
                  </a:lnTo>
                  <a:lnTo>
                    <a:pt x="94297" y="368452"/>
                  </a:lnTo>
                  <a:lnTo>
                    <a:pt x="94373" y="368325"/>
                  </a:lnTo>
                  <a:lnTo>
                    <a:pt x="94119" y="368198"/>
                  </a:lnTo>
                  <a:lnTo>
                    <a:pt x="93599" y="370738"/>
                  </a:lnTo>
                  <a:lnTo>
                    <a:pt x="93560" y="370230"/>
                  </a:lnTo>
                  <a:lnTo>
                    <a:pt x="93433" y="370230"/>
                  </a:lnTo>
                  <a:lnTo>
                    <a:pt x="93713" y="369214"/>
                  </a:lnTo>
                  <a:lnTo>
                    <a:pt x="93319" y="370230"/>
                  </a:lnTo>
                  <a:lnTo>
                    <a:pt x="93205" y="370522"/>
                  </a:lnTo>
                  <a:lnTo>
                    <a:pt x="93078" y="370992"/>
                  </a:lnTo>
                  <a:lnTo>
                    <a:pt x="92722" y="373278"/>
                  </a:lnTo>
                  <a:lnTo>
                    <a:pt x="91821" y="375310"/>
                  </a:lnTo>
                  <a:lnTo>
                    <a:pt x="91909" y="374129"/>
                  </a:lnTo>
                  <a:lnTo>
                    <a:pt x="90830" y="376453"/>
                  </a:lnTo>
                  <a:lnTo>
                    <a:pt x="90855" y="376326"/>
                  </a:lnTo>
                  <a:lnTo>
                    <a:pt x="91440" y="374040"/>
                  </a:lnTo>
                  <a:lnTo>
                    <a:pt x="91630" y="373278"/>
                  </a:lnTo>
                  <a:lnTo>
                    <a:pt x="91909" y="374129"/>
                  </a:lnTo>
                  <a:lnTo>
                    <a:pt x="91986" y="374421"/>
                  </a:lnTo>
                  <a:lnTo>
                    <a:pt x="92036" y="374040"/>
                  </a:lnTo>
                  <a:lnTo>
                    <a:pt x="92113" y="373278"/>
                  </a:lnTo>
                  <a:lnTo>
                    <a:pt x="92125" y="373151"/>
                  </a:lnTo>
                  <a:lnTo>
                    <a:pt x="92227" y="372135"/>
                  </a:lnTo>
                  <a:lnTo>
                    <a:pt x="92456" y="369976"/>
                  </a:lnTo>
                  <a:lnTo>
                    <a:pt x="92684" y="369849"/>
                  </a:lnTo>
                  <a:lnTo>
                    <a:pt x="92849" y="369087"/>
                  </a:lnTo>
                  <a:lnTo>
                    <a:pt x="92951" y="368909"/>
                  </a:lnTo>
                  <a:lnTo>
                    <a:pt x="93065" y="368617"/>
                  </a:lnTo>
                  <a:lnTo>
                    <a:pt x="93243" y="368350"/>
                  </a:lnTo>
                  <a:lnTo>
                    <a:pt x="93078" y="368579"/>
                  </a:lnTo>
                  <a:lnTo>
                    <a:pt x="93243" y="365658"/>
                  </a:lnTo>
                  <a:lnTo>
                    <a:pt x="91795" y="372135"/>
                  </a:lnTo>
                  <a:lnTo>
                    <a:pt x="91173" y="371881"/>
                  </a:lnTo>
                  <a:lnTo>
                    <a:pt x="91668" y="370357"/>
                  </a:lnTo>
                  <a:lnTo>
                    <a:pt x="91795" y="369785"/>
                  </a:lnTo>
                  <a:lnTo>
                    <a:pt x="91833" y="369493"/>
                  </a:lnTo>
                  <a:lnTo>
                    <a:pt x="91046" y="371881"/>
                  </a:lnTo>
                  <a:lnTo>
                    <a:pt x="90436" y="373151"/>
                  </a:lnTo>
                  <a:lnTo>
                    <a:pt x="90398" y="371627"/>
                  </a:lnTo>
                  <a:lnTo>
                    <a:pt x="89700" y="374040"/>
                  </a:lnTo>
                  <a:lnTo>
                    <a:pt x="89535" y="373913"/>
                  </a:lnTo>
                  <a:lnTo>
                    <a:pt x="89509" y="374802"/>
                  </a:lnTo>
                  <a:lnTo>
                    <a:pt x="89014" y="376326"/>
                  </a:lnTo>
                  <a:lnTo>
                    <a:pt x="88874" y="376072"/>
                  </a:lnTo>
                  <a:lnTo>
                    <a:pt x="88430" y="376580"/>
                  </a:lnTo>
                  <a:lnTo>
                    <a:pt x="87833" y="378104"/>
                  </a:lnTo>
                  <a:lnTo>
                    <a:pt x="88074" y="376961"/>
                  </a:lnTo>
                  <a:lnTo>
                    <a:pt x="88785" y="373532"/>
                  </a:lnTo>
                  <a:lnTo>
                    <a:pt x="89204" y="371500"/>
                  </a:lnTo>
                  <a:lnTo>
                    <a:pt x="88176" y="373532"/>
                  </a:lnTo>
                  <a:lnTo>
                    <a:pt x="88214" y="373151"/>
                  </a:lnTo>
                  <a:lnTo>
                    <a:pt x="88303" y="372262"/>
                  </a:lnTo>
                  <a:lnTo>
                    <a:pt x="88747" y="371119"/>
                  </a:lnTo>
                  <a:lnTo>
                    <a:pt x="89039" y="370357"/>
                  </a:lnTo>
                  <a:lnTo>
                    <a:pt x="89128" y="369341"/>
                  </a:lnTo>
                  <a:lnTo>
                    <a:pt x="88163" y="371170"/>
                  </a:lnTo>
                  <a:lnTo>
                    <a:pt x="87655" y="372376"/>
                  </a:lnTo>
                  <a:lnTo>
                    <a:pt x="87655" y="373151"/>
                  </a:lnTo>
                  <a:lnTo>
                    <a:pt x="87591" y="373773"/>
                  </a:lnTo>
                  <a:lnTo>
                    <a:pt x="87058" y="375056"/>
                  </a:lnTo>
                  <a:lnTo>
                    <a:pt x="86652" y="376961"/>
                  </a:lnTo>
                  <a:lnTo>
                    <a:pt x="86893" y="375564"/>
                  </a:lnTo>
                  <a:lnTo>
                    <a:pt x="86893" y="375437"/>
                  </a:lnTo>
                  <a:lnTo>
                    <a:pt x="87007" y="374929"/>
                  </a:lnTo>
                  <a:lnTo>
                    <a:pt x="87147" y="374129"/>
                  </a:lnTo>
                  <a:lnTo>
                    <a:pt x="87058" y="374294"/>
                  </a:lnTo>
                  <a:lnTo>
                    <a:pt x="87160" y="374040"/>
                  </a:lnTo>
                  <a:lnTo>
                    <a:pt x="87591" y="373278"/>
                  </a:lnTo>
                  <a:lnTo>
                    <a:pt x="87655" y="373151"/>
                  </a:lnTo>
                  <a:lnTo>
                    <a:pt x="87655" y="372376"/>
                  </a:lnTo>
                  <a:lnTo>
                    <a:pt x="86690" y="374548"/>
                  </a:lnTo>
                  <a:lnTo>
                    <a:pt x="86868" y="374548"/>
                  </a:lnTo>
                  <a:lnTo>
                    <a:pt x="85369" y="378866"/>
                  </a:lnTo>
                  <a:lnTo>
                    <a:pt x="85394" y="378612"/>
                  </a:lnTo>
                  <a:lnTo>
                    <a:pt x="85458" y="378104"/>
                  </a:lnTo>
                  <a:lnTo>
                    <a:pt x="85547" y="377215"/>
                  </a:lnTo>
                  <a:lnTo>
                    <a:pt x="85585" y="376834"/>
                  </a:lnTo>
                  <a:lnTo>
                    <a:pt x="85737" y="375945"/>
                  </a:lnTo>
                  <a:lnTo>
                    <a:pt x="86055" y="374802"/>
                  </a:lnTo>
                  <a:lnTo>
                    <a:pt x="86512" y="373151"/>
                  </a:lnTo>
                  <a:lnTo>
                    <a:pt x="87185" y="370738"/>
                  </a:lnTo>
                  <a:lnTo>
                    <a:pt x="87312" y="369976"/>
                  </a:lnTo>
                  <a:lnTo>
                    <a:pt x="87414" y="367563"/>
                  </a:lnTo>
                  <a:lnTo>
                    <a:pt x="85356" y="373151"/>
                  </a:lnTo>
                  <a:lnTo>
                    <a:pt x="84975" y="371373"/>
                  </a:lnTo>
                  <a:lnTo>
                    <a:pt x="84950" y="372135"/>
                  </a:lnTo>
                  <a:lnTo>
                    <a:pt x="84836" y="372846"/>
                  </a:lnTo>
                  <a:lnTo>
                    <a:pt x="84175" y="374802"/>
                  </a:lnTo>
                  <a:lnTo>
                    <a:pt x="84289" y="373532"/>
                  </a:lnTo>
                  <a:lnTo>
                    <a:pt x="84353" y="372643"/>
                  </a:lnTo>
                  <a:lnTo>
                    <a:pt x="83832" y="373532"/>
                  </a:lnTo>
                  <a:lnTo>
                    <a:pt x="83908" y="373278"/>
                  </a:lnTo>
                  <a:lnTo>
                    <a:pt x="84366" y="371754"/>
                  </a:lnTo>
                  <a:lnTo>
                    <a:pt x="84442" y="370992"/>
                  </a:lnTo>
                  <a:lnTo>
                    <a:pt x="84670" y="369468"/>
                  </a:lnTo>
                  <a:lnTo>
                    <a:pt x="84289" y="370992"/>
                  </a:lnTo>
                  <a:lnTo>
                    <a:pt x="84124" y="369214"/>
                  </a:lnTo>
                  <a:lnTo>
                    <a:pt x="82956" y="373278"/>
                  </a:lnTo>
                  <a:lnTo>
                    <a:pt x="83312" y="370598"/>
                  </a:lnTo>
                  <a:lnTo>
                    <a:pt x="83185" y="369976"/>
                  </a:lnTo>
                  <a:lnTo>
                    <a:pt x="82981" y="369214"/>
                  </a:lnTo>
                  <a:lnTo>
                    <a:pt x="81026" y="375945"/>
                  </a:lnTo>
                  <a:lnTo>
                    <a:pt x="80657" y="375285"/>
                  </a:lnTo>
                  <a:lnTo>
                    <a:pt x="80784" y="374675"/>
                  </a:lnTo>
                  <a:lnTo>
                    <a:pt x="80873" y="374421"/>
                  </a:lnTo>
                  <a:lnTo>
                    <a:pt x="81191" y="373532"/>
                  </a:lnTo>
                  <a:lnTo>
                    <a:pt x="81280" y="373278"/>
                  </a:lnTo>
                  <a:lnTo>
                    <a:pt x="81407" y="372516"/>
                  </a:lnTo>
                  <a:lnTo>
                    <a:pt x="81483" y="371500"/>
                  </a:lnTo>
                  <a:lnTo>
                    <a:pt x="81788" y="370992"/>
                  </a:lnTo>
                  <a:lnTo>
                    <a:pt x="82321" y="370103"/>
                  </a:lnTo>
                  <a:lnTo>
                    <a:pt x="82130" y="369976"/>
                  </a:lnTo>
                  <a:lnTo>
                    <a:pt x="82029" y="369595"/>
                  </a:lnTo>
                  <a:lnTo>
                    <a:pt x="81661" y="370992"/>
                  </a:lnTo>
                  <a:lnTo>
                    <a:pt x="81876" y="369722"/>
                  </a:lnTo>
                  <a:lnTo>
                    <a:pt x="80340" y="373532"/>
                  </a:lnTo>
                  <a:lnTo>
                    <a:pt x="80670" y="371500"/>
                  </a:lnTo>
                  <a:lnTo>
                    <a:pt x="80314" y="372516"/>
                  </a:lnTo>
                  <a:lnTo>
                    <a:pt x="79743" y="374421"/>
                  </a:lnTo>
                  <a:lnTo>
                    <a:pt x="79552" y="374294"/>
                  </a:lnTo>
                  <a:lnTo>
                    <a:pt x="79095" y="374548"/>
                  </a:lnTo>
                  <a:lnTo>
                    <a:pt x="78740" y="376504"/>
                  </a:lnTo>
                  <a:lnTo>
                    <a:pt x="79756" y="370357"/>
                  </a:lnTo>
                  <a:lnTo>
                    <a:pt x="76784" y="376707"/>
                  </a:lnTo>
                  <a:lnTo>
                    <a:pt x="77533" y="372262"/>
                  </a:lnTo>
                  <a:lnTo>
                    <a:pt x="77698" y="371246"/>
                  </a:lnTo>
                  <a:lnTo>
                    <a:pt x="77063" y="371754"/>
                  </a:lnTo>
                  <a:lnTo>
                    <a:pt x="76352" y="372262"/>
                  </a:lnTo>
                  <a:lnTo>
                    <a:pt x="75895" y="372262"/>
                  </a:lnTo>
                  <a:lnTo>
                    <a:pt x="76111" y="371627"/>
                  </a:lnTo>
                  <a:lnTo>
                    <a:pt x="76161" y="371411"/>
                  </a:lnTo>
                  <a:lnTo>
                    <a:pt x="76123" y="369595"/>
                  </a:lnTo>
                  <a:lnTo>
                    <a:pt x="74269" y="377215"/>
                  </a:lnTo>
                  <a:lnTo>
                    <a:pt x="74256" y="376834"/>
                  </a:lnTo>
                  <a:lnTo>
                    <a:pt x="74218" y="375818"/>
                  </a:lnTo>
                  <a:lnTo>
                    <a:pt x="74193" y="374929"/>
                  </a:lnTo>
                  <a:lnTo>
                    <a:pt x="74574" y="372643"/>
                  </a:lnTo>
                  <a:lnTo>
                    <a:pt x="74739" y="371627"/>
                  </a:lnTo>
                  <a:lnTo>
                    <a:pt x="75018" y="373278"/>
                  </a:lnTo>
                  <a:lnTo>
                    <a:pt x="75145" y="372008"/>
                  </a:lnTo>
                  <a:lnTo>
                    <a:pt x="75247" y="371627"/>
                  </a:lnTo>
                  <a:lnTo>
                    <a:pt x="76847" y="365404"/>
                  </a:lnTo>
                  <a:lnTo>
                    <a:pt x="74117" y="372643"/>
                  </a:lnTo>
                  <a:lnTo>
                    <a:pt x="74434" y="370611"/>
                  </a:lnTo>
                  <a:lnTo>
                    <a:pt x="74676" y="369087"/>
                  </a:lnTo>
                  <a:lnTo>
                    <a:pt x="74790" y="368642"/>
                  </a:lnTo>
                  <a:lnTo>
                    <a:pt x="74955" y="368325"/>
                  </a:lnTo>
                  <a:lnTo>
                    <a:pt x="75222" y="366039"/>
                  </a:lnTo>
                  <a:lnTo>
                    <a:pt x="73456" y="370611"/>
                  </a:lnTo>
                  <a:lnTo>
                    <a:pt x="73139" y="370217"/>
                  </a:lnTo>
                  <a:lnTo>
                    <a:pt x="73266" y="369265"/>
                  </a:lnTo>
                  <a:lnTo>
                    <a:pt x="73317" y="369087"/>
                  </a:lnTo>
                  <a:lnTo>
                    <a:pt x="72034" y="372262"/>
                  </a:lnTo>
                  <a:lnTo>
                    <a:pt x="70497" y="373799"/>
                  </a:lnTo>
                  <a:lnTo>
                    <a:pt x="70383" y="374307"/>
                  </a:lnTo>
                  <a:lnTo>
                    <a:pt x="69735" y="374929"/>
                  </a:lnTo>
                  <a:lnTo>
                    <a:pt x="69862" y="374129"/>
                  </a:lnTo>
                  <a:lnTo>
                    <a:pt x="69977" y="372135"/>
                  </a:lnTo>
                  <a:lnTo>
                    <a:pt x="70167" y="371373"/>
                  </a:lnTo>
                  <a:lnTo>
                    <a:pt x="70688" y="369341"/>
                  </a:lnTo>
                  <a:lnTo>
                    <a:pt x="71170" y="369341"/>
                  </a:lnTo>
                  <a:lnTo>
                    <a:pt x="71196" y="369214"/>
                  </a:lnTo>
                  <a:lnTo>
                    <a:pt x="71920" y="365658"/>
                  </a:lnTo>
                  <a:lnTo>
                    <a:pt x="70561" y="369214"/>
                  </a:lnTo>
                  <a:lnTo>
                    <a:pt x="70650" y="368058"/>
                  </a:lnTo>
                  <a:lnTo>
                    <a:pt x="70954" y="367055"/>
                  </a:lnTo>
                  <a:lnTo>
                    <a:pt x="70154" y="367309"/>
                  </a:lnTo>
                  <a:lnTo>
                    <a:pt x="69062" y="371373"/>
                  </a:lnTo>
                  <a:lnTo>
                    <a:pt x="68414" y="370865"/>
                  </a:lnTo>
                  <a:lnTo>
                    <a:pt x="68211" y="371754"/>
                  </a:lnTo>
                  <a:lnTo>
                    <a:pt x="68110" y="372135"/>
                  </a:lnTo>
                  <a:lnTo>
                    <a:pt x="66687" y="375818"/>
                  </a:lnTo>
                  <a:lnTo>
                    <a:pt x="66840" y="375310"/>
                  </a:lnTo>
                  <a:lnTo>
                    <a:pt x="66979" y="374802"/>
                  </a:lnTo>
                  <a:lnTo>
                    <a:pt x="67132" y="374294"/>
                  </a:lnTo>
                  <a:lnTo>
                    <a:pt x="67564" y="372770"/>
                  </a:lnTo>
                  <a:lnTo>
                    <a:pt x="67640" y="372516"/>
                  </a:lnTo>
                  <a:lnTo>
                    <a:pt x="68427" y="369722"/>
                  </a:lnTo>
                  <a:lnTo>
                    <a:pt x="67233" y="372516"/>
                  </a:lnTo>
                  <a:lnTo>
                    <a:pt x="68211" y="368579"/>
                  </a:lnTo>
                  <a:lnTo>
                    <a:pt x="66243" y="372135"/>
                  </a:lnTo>
                  <a:lnTo>
                    <a:pt x="65570" y="372770"/>
                  </a:lnTo>
                  <a:lnTo>
                    <a:pt x="65620" y="372643"/>
                  </a:lnTo>
                  <a:lnTo>
                    <a:pt x="66090" y="371360"/>
                  </a:lnTo>
                  <a:lnTo>
                    <a:pt x="65316" y="372643"/>
                  </a:lnTo>
                  <a:lnTo>
                    <a:pt x="64833" y="372516"/>
                  </a:lnTo>
                  <a:lnTo>
                    <a:pt x="65074" y="371627"/>
                  </a:lnTo>
                  <a:lnTo>
                    <a:pt x="65481" y="370230"/>
                  </a:lnTo>
                  <a:lnTo>
                    <a:pt x="65506" y="370103"/>
                  </a:lnTo>
                  <a:lnTo>
                    <a:pt x="67017" y="364769"/>
                  </a:lnTo>
                  <a:lnTo>
                    <a:pt x="64008" y="370103"/>
                  </a:lnTo>
                  <a:lnTo>
                    <a:pt x="64122" y="369595"/>
                  </a:lnTo>
                  <a:lnTo>
                    <a:pt x="64223" y="369087"/>
                  </a:lnTo>
                  <a:lnTo>
                    <a:pt x="64325" y="368579"/>
                  </a:lnTo>
                  <a:lnTo>
                    <a:pt x="64719" y="366674"/>
                  </a:lnTo>
                  <a:lnTo>
                    <a:pt x="65265" y="364007"/>
                  </a:lnTo>
                  <a:lnTo>
                    <a:pt x="63588" y="366674"/>
                  </a:lnTo>
                  <a:lnTo>
                    <a:pt x="63779" y="362356"/>
                  </a:lnTo>
                  <a:lnTo>
                    <a:pt x="62598" y="362483"/>
                  </a:lnTo>
                  <a:lnTo>
                    <a:pt x="61353" y="368579"/>
                  </a:lnTo>
                  <a:lnTo>
                    <a:pt x="62242" y="362610"/>
                  </a:lnTo>
                  <a:lnTo>
                    <a:pt x="61976" y="363639"/>
                  </a:lnTo>
                  <a:lnTo>
                    <a:pt x="61988" y="362407"/>
                  </a:lnTo>
                  <a:lnTo>
                    <a:pt x="61683" y="364744"/>
                  </a:lnTo>
                  <a:lnTo>
                    <a:pt x="60642" y="368833"/>
                  </a:lnTo>
                  <a:lnTo>
                    <a:pt x="60286" y="369087"/>
                  </a:lnTo>
                  <a:lnTo>
                    <a:pt x="60312" y="368579"/>
                  </a:lnTo>
                  <a:lnTo>
                    <a:pt x="60312" y="368376"/>
                  </a:lnTo>
                  <a:lnTo>
                    <a:pt x="60553" y="367347"/>
                  </a:lnTo>
                  <a:lnTo>
                    <a:pt x="61582" y="365074"/>
                  </a:lnTo>
                  <a:lnTo>
                    <a:pt x="60540" y="365518"/>
                  </a:lnTo>
                  <a:lnTo>
                    <a:pt x="60401" y="367055"/>
                  </a:lnTo>
                  <a:lnTo>
                    <a:pt x="60477" y="365785"/>
                  </a:lnTo>
                  <a:lnTo>
                    <a:pt x="60553" y="364642"/>
                  </a:lnTo>
                  <a:lnTo>
                    <a:pt x="60858" y="362864"/>
                  </a:lnTo>
                  <a:lnTo>
                    <a:pt x="61150" y="363372"/>
                  </a:lnTo>
                  <a:lnTo>
                    <a:pt x="61290" y="362864"/>
                  </a:lnTo>
                  <a:lnTo>
                    <a:pt x="61506" y="361975"/>
                  </a:lnTo>
                  <a:lnTo>
                    <a:pt x="61087" y="361340"/>
                  </a:lnTo>
                  <a:lnTo>
                    <a:pt x="61366" y="360705"/>
                  </a:lnTo>
                  <a:lnTo>
                    <a:pt x="61874" y="359562"/>
                  </a:lnTo>
                  <a:lnTo>
                    <a:pt x="61988" y="359054"/>
                  </a:lnTo>
                  <a:lnTo>
                    <a:pt x="62064" y="357530"/>
                  </a:lnTo>
                  <a:lnTo>
                    <a:pt x="61544" y="359816"/>
                  </a:lnTo>
                  <a:lnTo>
                    <a:pt x="61023" y="360705"/>
                  </a:lnTo>
                  <a:lnTo>
                    <a:pt x="60947" y="359689"/>
                  </a:lnTo>
                  <a:lnTo>
                    <a:pt x="60667" y="362229"/>
                  </a:lnTo>
                  <a:lnTo>
                    <a:pt x="60540" y="362864"/>
                  </a:lnTo>
                  <a:lnTo>
                    <a:pt x="58966" y="365785"/>
                  </a:lnTo>
                  <a:lnTo>
                    <a:pt x="59258" y="364769"/>
                  </a:lnTo>
                  <a:lnTo>
                    <a:pt x="59766" y="362991"/>
                  </a:lnTo>
                  <a:lnTo>
                    <a:pt x="60490" y="360451"/>
                  </a:lnTo>
                  <a:lnTo>
                    <a:pt x="61353" y="357403"/>
                  </a:lnTo>
                  <a:lnTo>
                    <a:pt x="59715" y="360451"/>
                  </a:lnTo>
                  <a:lnTo>
                    <a:pt x="60071" y="359562"/>
                  </a:lnTo>
                  <a:lnTo>
                    <a:pt x="60477" y="358546"/>
                  </a:lnTo>
                  <a:lnTo>
                    <a:pt x="59778" y="359562"/>
                  </a:lnTo>
                  <a:lnTo>
                    <a:pt x="59042" y="358038"/>
                  </a:lnTo>
                  <a:lnTo>
                    <a:pt x="57327" y="362991"/>
                  </a:lnTo>
                  <a:lnTo>
                    <a:pt x="57797" y="360451"/>
                  </a:lnTo>
                  <a:lnTo>
                    <a:pt x="58102" y="360070"/>
                  </a:lnTo>
                  <a:lnTo>
                    <a:pt x="57365" y="359054"/>
                  </a:lnTo>
                  <a:lnTo>
                    <a:pt x="54584" y="364769"/>
                  </a:lnTo>
                  <a:lnTo>
                    <a:pt x="54597" y="364642"/>
                  </a:lnTo>
                  <a:lnTo>
                    <a:pt x="54610" y="364134"/>
                  </a:lnTo>
                  <a:lnTo>
                    <a:pt x="54648" y="362864"/>
                  </a:lnTo>
                  <a:lnTo>
                    <a:pt x="54762" y="361340"/>
                  </a:lnTo>
                  <a:lnTo>
                    <a:pt x="55168" y="360070"/>
                  </a:lnTo>
                  <a:lnTo>
                    <a:pt x="54876" y="360451"/>
                  </a:lnTo>
                  <a:lnTo>
                    <a:pt x="54102" y="362864"/>
                  </a:lnTo>
                  <a:lnTo>
                    <a:pt x="54165" y="362229"/>
                  </a:lnTo>
                  <a:lnTo>
                    <a:pt x="54279" y="361213"/>
                  </a:lnTo>
                  <a:lnTo>
                    <a:pt x="54457" y="360578"/>
                  </a:lnTo>
                  <a:lnTo>
                    <a:pt x="54660" y="360070"/>
                  </a:lnTo>
                  <a:lnTo>
                    <a:pt x="54698" y="359689"/>
                  </a:lnTo>
                  <a:lnTo>
                    <a:pt x="53530" y="362229"/>
                  </a:lnTo>
                  <a:lnTo>
                    <a:pt x="53632" y="360959"/>
                  </a:lnTo>
                  <a:lnTo>
                    <a:pt x="54089" y="359816"/>
                  </a:lnTo>
                  <a:lnTo>
                    <a:pt x="53962" y="358292"/>
                  </a:lnTo>
                  <a:lnTo>
                    <a:pt x="53809" y="357403"/>
                  </a:lnTo>
                  <a:lnTo>
                    <a:pt x="51676" y="363372"/>
                  </a:lnTo>
                  <a:lnTo>
                    <a:pt x="50634" y="364134"/>
                  </a:lnTo>
                  <a:lnTo>
                    <a:pt x="51079" y="362483"/>
                  </a:lnTo>
                  <a:lnTo>
                    <a:pt x="51384" y="361340"/>
                  </a:lnTo>
                  <a:lnTo>
                    <a:pt x="51790" y="359816"/>
                  </a:lnTo>
                  <a:lnTo>
                    <a:pt x="51663" y="358927"/>
                  </a:lnTo>
                  <a:lnTo>
                    <a:pt x="51358" y="357403"/>
                  </a:lnTo>
                  <a:lnTo>
                    <a:pt x="51473" y="356768"/>
                  </a:lnTo>
                  <a:lnTo>
                    <a:pt x="51371" y="356501"/>
                  </a:lnTo>
                  <a:lnTo>
                    <a:pt x="50584" y="355752"/>
                  </a:lnTo>
                  <a:lnTo>
                    <a:pt x="48717" y="359816"/>
                  </a:lnTo>
                  <a:lnTo>
                    <a:pt x="47256" y="361340"/>
                  </a:lnTo>
                  <a:lnTo>
                    <a:pt x="47498" y="359562"/>
                  </a:lnTo>
                  <a:lnTo>
                    <a:pt x="47625" y="358673"/>
                  </a:lnTo>
                  <a:lnTo>
                    <a:pt x="47942" y="356387"/>
                  </a:lnTo>
                  <a:lnTo>
                    <a:pt x="45732" y="358673"/>
                  </a:lnTo>
                  <a:lnTo>
                    <a:pt x="45466" y="355752"/>
                  </a:lnTo>
                  <a:lnTo>
                    <a:pt x="45440" y="356120"/>
                  </a:lnTo>
                  <a:lnTo>
                    <a:pt x="45313" y="356895"/>
                  </a:lnTo>
                  <a:lnTo>
                    <a:pt x="44513" y="359181"/>
                  </a:lnTo>
                  <a:lnTo>
                    <a:pt x="44234" y="359562"/>
                  </a:lnTo>
                  <a:lnTo>
                    <a:pt x="44246" y="358673"/>
                  </a:lnTo>
                  <a:lnTo>
                    <a:pt x="42773" y="362483"/>
                  </a:lnTo>
                  <a:lnTo>
                    <a:pt x="43078" y="361340"/>
                  </a:lnTo>
                  <a:lnTo>
                    <a:pt x="43192" y="360959"/>
                  </a:lnTo>
                  <a:lnTo>
                    <a:pt x="43294" y="360578"/>
                  </a:lnTo>
                  <a:lnTo>
                    <a:pt x="43891" y="358419"/>
                  </a:lnTo>
                  <a:lnTo>
                    <a:pt x="43954" y="358546"/>
                  </a:lnTo>
                  <a:lnTo>
                    <a:pt x="43980" y="358419"/>
                  </a:lnTo>
                  <a:lnTo>
                    <a:pt x="44627" y="355498"/>
                  </a:lnTo>
                  <a:lnTo>
                    <a:pt x="44856" y="354482"/>
                  </a:lnTo>
                  <a:lnTo>
                    <a:pt x="44081" y="355498"/>
                  </a:lnTo>
                  <a:lnTo>
                    <a:pt x="43751" y="355244"/>
                  </a:lnTo>
                  <a:lnTo>
                    <a:pt x="42265" y="360578"/>
                  </a:lnTo>
                  <a:lnTo>
                    <a:pt x="42265" y="360451"/>
                  </a:lnTo>
                  <a:lnTo>
                    <a:pt x="42240" y="358292"/>
                  </a:lnTo>
                  <a:lnTo>
                    <a:pt x="42240" y="357403"/>
                  </a:lnTo>
                  <a:lnTo>
                    <a:pt x="41198" y="357784"/>
                  </a:lnTo>
                  <a:lnTo>
                    <a:pt x="40208" y="358292"/>
                  </a:lnTo>
                  <a:lnTo>
                    <a:pt x="40208" y="358038"/>
                  </a:lnTo>
                  <a:lnTo>
                    <a:pt x="40246" y="356895"/>
                  </a:lnTo>
                  <a:lnTo>
                    <a:pt x="39712" y="356895"/>
                  </a:lnTo>
                  <a:lnTo>
                    <a:pt x="39357" y="356895"/>
                  </a:lnTo>
                  <a:lnTo>
                    <a:pt x="38836" y="358038"/>
                  </a:lnTo>
                  <a:lnTo>
                    <a:pt x="39573" y="355371"/>
                  </a:lnTo>
                  <a:lnTo>
                    <a:pt x="39484" y="354990"/>
                  </a:lnTo>
                  <a:lnTo>
                    <a:pt x="39166" y="354355"/>
                  </a:lnTo>
                  <a:lnTo>
                    <a:pt x="38925" y="353847"/>
                  </a:lnTo>
                  <a:lnTo>
                    <a:pt x="37934" y="354355"/>
                  </a:lnTo>
                  <a:lnTo>
                    <a:pt x="38646" y="352323"/>
                  </a:lnTo>
                  <a:lnTo>
                    <a:pt x="38239" y="351942"/>
                  </a:lnTo>
                  <a:lnTo>
                    <a:pt x="35890" y="360451"/>
                  </a:lnTo>
                  <a:lnTo>
                    <a:pt x="35433" y="360451"/>
                  </a:lnTo>
                  <a:lnTo>
                    <a:pt x="35572" y="359816"/>
                  </a:lnTo>
                  <a:lnTo>
                    <a:pt x="36169" y="357276"/>
                  </a:lnTo>
                  <a:lnTo>
                    <a:pt x="36372" y="356387"/>
                  </a:lnTo>
                  <a:lnTo>
                    <a:pt x="36372" y="356120"/>
                  </a:lnTo>
                  <a:lnTo>
                    <a:pt x="35623" y="356006"/>
                  </a:lnTo>
                  <a:lnTo>
                    <a:pt x="35636" y="355752"/>
                  </a:lnTo>
                  <a:lnTo>
                    <a:pt x="35826" y="352069"/>
                  </a:lnTo>
                  <a:lnTo>
                    <a:pt x="34023" y="355752"/>
                  </a:lnTo>
                  <a:lnTo>
                    <a:pt x="34544" y="353847"/>
                  </a:lnTo>
                  <a:lnTo>
                    <a:pt x="34721" y="353720"/>
                  </a:lnTo>
                  <a:lnTo>
                    <a:pt x="34378" y="353466"/>
                  </a:lnTo>
                  <a:lnTo>
                    <a:pt x="34277" y="352577"/>
                  </a:lnTo>
                  <a:lnTo>
                    <a:pt x="34048" y="350418"/>
                  </a:lnTo>
                  <a:lnTo>
                    <a:pt x="33464" y="352894"/>
                  </a:lnTo>
                  <a:lnTo>
                    <a:pt x="31051" y="357276"/>
                  </a:lnTo>
                  <a:lnTo>
                    <a:pt x="31864" y="354482"/>
                  </a:lnTo>
                  <a:lnTo>
                    <a:pt x="30607" y="357911"/>
                  </a:lnTo>
                  <a:lnTo>
                    <a:pt x="30289" y="359054"/>
                  </a:lnTo>
                  <a:lnTo>
                    <a:pt x="29527" y="359816"/>
                  </a:lnTo>
                  <a:lnTo>
                    <a:pt x="29641" y="358927"/>
                  </a:lnTo>
                  <a:lnTo>
                    <a:pt x="29946" y="357784"/>
                  </a:lnTo>
                  <a:lnTo>
                    <a:pt x="29972" y="356768"/>
                  </a:lnTo>
                  <a:lnTo>
                    <a:pt x="28968" y="360959"/>
                  </a:lnTo>
                  <a:lnTo>
                    <a:pt x="29019" y="358927"/>
                  </a:lnTo>
                  <a:lnTo>
                    <a:pt x="29540" y="357530"/>
                  </a:lnTo>
                  <a:lnTo>
                    <a:pt x="29184" y="357276"/>
                  </a:lnTo>
                  <a:lnTo>
                    <a:pt x="28968" y="358165"/>
                  </a:lnTo>
                  <a:lnTo>
                    <a:pt x="28194" y="360197"/>
                  </a:lnTo>
                  <a:lnTo>
                    <a:pt x="27635" y="361340"/>
                  </a:lnTo>
                  <a:lnTo>
                    <a:pt x="27635" y="361213"/>
                  </a:lnTo>
                  <a:lnTo>
                    <a:pt x="27622" y="360705"/>
                  </a:lnTo>
                  <a:lnTo>
                    <a:pt x="27622" y="360324"/>
                  </a:lnTo>
                  <a:lnTo>
                    <a:pt x="27698" y="358927"/>
                  </a:lnTo>
                  <a:lnTo>
                    <a:pt x="28219" y="356768"/>
                  </a:lnTo>
                  <a:lnTo>
                    <a:pt x="27698" y="358419"/>
                  </a:lnTo>
                  <a:lnTo>
                    <a:pt x="26987" y="360324"/>
                  </a:lnTo>
                  <a:lnTo>
                    <a:pt x="27076" y="358927"/>
                  </a:lnTo>
                  <a:lnTo>
                    <a:pt x="27152" y="358546"/>
                  </a:lnTo>
                  <a:lnTo>
                    <a:pt x="27470" y="357784"/>
                  </a:lnTo>
                  <a:lnTo>
                    <a:pt x="27444" y="356768"/>
                  </a:lnTo>
                  <a:lnTo>
                    <a:pt x="27355" y="355777"/>
                  </a:lnTo>
                  <a:lnTo>
                    <a:pt x="27266" y="356095"/>
                  </a:lnTo>
                  <a:lnTo>
                    <a:pt x="27317" y="355727"/>
                  </a:lnTo>
                  <a:lnTo>
                    <a:pt x="27711" y="354482"/>
                  </a:lnTo>
                  <a:lnTo>
                    <a:pt x="27584" y="353847"/>
                  </a:lnTo>
                  <a:lnTo>
                    <a:pt x="27698" y="352958"/>
                  </a:lnTo>
                  <a:lnTo>
                    <a:pt x="28752" y="350164"/>
                  </a:lnTo>
                  <a:lnTo>
                    <a:pt x="27838" y="352069"/>
                  </a:lnTo>
                  <a:lnTo>
                    <a:pt x="26174" y="356133"/>
                  </a:lnTo>
                  <a:lnTo>
                    <a:pt x="26797" y="356260"/>
                  </a:lnTo>
                  <a:lnTo>
                    <a:pt x="27051" y="356501"/>
                  </a:lnTo>
                  <a:lnTo>
                    <a:pt x="27241" y="355904"/>
                  </a:lnTo>
                  <a:lnTo>
                    <a:pt x="27139" y="356565"/>
                  </a:lnTo>
                  <a:lnTo>
                    <a:pt x="27089" y="356768"/>
                  </a:lnTo>
                  <a:lnTo>
                    <a:pt x="27051" y="356501"/>
                  </a:lnTo>
                  <a:lnTo>
                    <a:pt x="25654" y="360705"/>
                  </a:lnTo>
                  <a:lnTo>
                    <a:pt x="25857" y="358419"/>
                  </a:lnTo>
                  <a:lnTo>
                    <a:pt x="25984" y="357530"/>
                  </a:lnTo>
                  <a:lnTo>
                    <a:pt x="26200" y="356590"/>
                  </a:lnTo>
                  <a:lnTo>
                    <a:pt x="26136" y="355752"/>
                  </a:lnTo>
                  <a:lnTo>
                    <a:pt x="26136" y="355625"/>
                  </a:lnTo>
                  <a:lnTo>
                    <a:pt x="26149" y="354355"/>
                  </a:lnTo>
                  <a:lnTo>
                    <a:pt x="26250" y="353847"/>
                  </a:lnTo>
                  <a:lnTo>
                    <a:pt x="26339" y="353212"/>
                  </a:lnTo>
                  <a:lnTo>
                    <a:pt x="25984" y="353847"/>
                  </a:lnTo>
                  <a:lnTo>
                    <a:pt x="25971" y="353593"/>
                  </a:lnTo>
                  <a:lnTo>
                    <a:pt x="25958" y="353085"/>
                  </a:lnTo>
                  <a:lnTo>
                    <a:pt x="26073" y="351942"/>
                  </a:lnTo>
                  <a:lnTo>
                    <a:pt x="26111" y="351815"/>
                  </a:lnTo>
                  <a:lnTo>
                    <a:pt x="26136" y="351688"/>
                  </a:lnTo>
                  <a:lnTo>
                    <a:pt x="26009" y="351688"/>
                  </a:lnTo>
                  <a:lnTo>
                    <a:pt x="26009" y="351815"/>
                  </a:lnTo>
                  <a:lnTo>
                    <a:pt x="25908" y="352450"/>
                  </a:lnTo>
                  <a:lnTo>
                    <a:pt x="25793" y="352894"/>
                  </a:lnTo>
                  <a:lnTo>
                    <a:pt x="25692" y="353085"/>
                  </a:lnTo>
                  <a:lnTo>
                    <a:pt x="25425" y="353339"/>
                  </a:lnTo>
                  <a:lnTo>
                    <a:pt x="25323" y="353593"/>
                  </a:lnTo>
                  <a:lnTo>
                    <a:pt x="25755" y="352196"/>
                  </a:lnTo>
                  <a:lnTo>
                    <a:pt x="26009" y="351815"/>
                  </a:lnTo>
                  <a:lnTo>
                    <a:pt x="26009" y="351688"/>
                  </a:lnTo>
                  <a:lnTo>
                    <a:pt x="25641" y="351688"/>
                  </a:lnTo>
                  <a:lnTo>
                    <a:pt x="25412" y="351688"/>
                  </a:lnTo>
                  <a:lnTo>
                    <a:pt x="24714" y="354355"/>
                  </a:lnTo>
                  <a:lnTo>
                    <a:pt x="24561" y="353847"/>
                  </a:lnTo>
                  <a:lnTo>
                    <a:pt x="24231" y="356120"/>
                  </a:lnTo>
                  <a:lnTo>
                    <a:pt x="24434" y="355942"/>
                  </a:lnTo>
                  <a:lnTo>
                    <a:pt x="24320" y="356666"/>
                  </a:lnTo>
                  <a:lnTo>
                    <a:pt x="24587" y="355790"/>
                  </a:lnTo>
                  <a:lnTo>
                    <a:pt x="24688" y="355625"/>
                  </a:lnTo>
                  <a:lnTo>
                    <a:pt x="24599" y="355879"/>
                  </a:lnTo>
                  <a:lnTo>
                    <a:pt x="24765" y="355752"/>
                  </a:lnTo>
                  <a:lnTo>
                    <a:pt x="25196" y="355752"/>
                  </a:lnTo>
                  <a:lnTo>
                    <a:pt x="24155" y="358419"/>
                  </a:lnTo>
                  <a:lnTo>
                    <a:pt x="24320" y="356768"/>
                  </a:lnTo>
                  <a:lnTo>
                    <a:pt x="22809" y="361213"/>
                  </a:lnTo>
                  <a:lnTo>
                    <a:pt x="23177" y="359181"/>
                  </a:lnTo>
                  <a:lnTo>
                    <a:pt x="23228" y="358927"/>
                  </a:lnTo>
                  <a:lnTo>
                    <a:pt x="23456" y="357657"/>
                  </a:lnTo>
                  <a:lnTo>
                    <a:pt x="23571" y="354736"/>
                  </a:lnTo>
                  <a:lnTo>
                    <a:pt x="23774" y="353847"/>
                  </a:lnTo>
                  <a:lnTo>
                    <a:pt x="24091" y="352450"/>
                  </a:lnTo>
                  <a:lnTo>
                    <a:pt x="23025" y="353847"/>
                  </a:lnTo>
                  <a:lnTo>
                    <a:pt x="22707" y="353529"/>
                  </a:lnTo>
                  <a:lnTo>
                    <a:pt x="22707" y="370484"/>
                  </a:lnTo>
                  <a:lnTo>
                    <a:pt x="22618" y="370738"/>
                  </a:lnTo>
                  <a:lnTo>
                    <a:pt x="22517" y="372516"/>
                  </a:lnTo>
                  <a:lnTo>
                    <a:pt x="22479" y="372389"/>
                  </a:lnTo>
                  <a:lnTo>
                    <a:pt x="22428" y="372262"/>
                  </a:lnTo>
                  <a:lnTo>
                    <a:pt x="22148" y="372262"/>
                  </a:lnTo>
                  <a:lnTo>
                    <a:pt x="22377" y="371246"/>
                  </a:lnTo>
                  <a:lnTo>
                    <a:pt x="22631" y="370357"/>
                  </a:lnTo>
                  <a:lnTo>
                    <a:pt x="22669" y="370230"/>
                  </a:lnTo>
                  <a:lnTo>
                    <a:pt x="22707" y="370484"/>
                  </a:lnTo>
                  <a:lnTo>
                    <a:pt x="22707" y="353529"/>
                  </a:lnTo>
                  <a:lnTo>
                    <a:pt x="22263" y="353085"/>
                  </a:lnTo>
                  <a:lnTo>
                    <a:pt x="20485" y="358165"/>
                  </a:lnTo>
                  <a:lnTo>
                    <a:pt x="20078" y="358927"/>
                  </a:lnTo>
                  <a:lnTo>
                    <a:pt x="20142" y="358673"/>
                  </a:lnTo>
                  <a:lnTo>
                    <a:pt x="20637" y="356641"/>
                  </a:lnTo>
                  <a:lnTo>
                    <a:pt x="20650" y="356006"/>
                  </a:lnTo>
                  <a:lnTo>
                    <a:pt x="20307" y="355244"/>
                  </a:lnTo>
                  <a:lnTo>
                    <a:pt x="20129" y="354863"/>
                  </a:lnTo>
                  <a:lnTo>
                    <a:pt x="19977" y="355396"/>
                  </a:lnTo>
                  <a:lnTo>
                    <a:pt x="19913" y="355650"/>
                  </a:lnTo>
                  <a:lnTo>
                    <a:pt x="19075" y="358673"/>
                  </a:lnTo>
                  <a:lnTo>
                    <a:pt x="19050" y="357911"/>
                  </a:lnTo>
                  <a:lnTo>
                    <a:pt x="19164" y="356590"/>
                  </a:lnTo>
                  <a:lnTo>
                    <a:pt x="19837" y="355752"/>
                  </a:lnTo>
                  <a:lnTo>
                    <a:pt x="19977" y="355396"/>
                  </a:lnTo>
                  <a:lnTo>
                    <a:pt x="19418" y="355752"/>
                  </a:lnTo>
                  <a:lnTo>
                    <a:pt x="19723" y="354863"/>
                  </a:lnTo>
                  <a:lnTo>
                    <a:pt x="19646" y="354228"/>
                  </a:lnTo>
                  <a:lnTo>
                    <a:pt x="19215" y="353212"/>
                  </a:lnTo>
                  <a:lnTo>
                    <a:pt x="16217" y="357911"/>
                  </a:lnTo>
                  <a:lnTo>
                    <a:pt x="16040" y="356895"/>
                  </a:lnTo>
                  <a:lnTo>
                    <a:pt x="15798" y="355498"/>
                  </a:lnTo>
                  <a:lnTo>
                    <a:pt x="15735" y="356387"/>
                  </a:lnTo>
                  <a:lnTo>
                    <a:pt x="15621" y="356895"/>
                  </a:lnTo>
                  <a:lnTo>
                    <a:pt x="14871" y="353085"/>
                  </a:lnTo>
                  <a:lnTo>
                    <a:pt x="11455" y="359181"/>
                  </a:lnTo>
                  <a:lnTo>
                    <a:pt x="11442" y="358927"/>
                  </a:lnTo>
                  <a:lnTo>
                    <a:pt x="11341" y="356260"/>
                  </a:lnTo>
                  <a:lnTo>
                    <a:pt x="11214" y="353212"/>
                  </a:lnTo>
                  <a:lnTo>
                    <a:pt x="11061" y="352069"/>
                  </a:lnTo>
                  <a:lnTo>
                    <a:pt x="10388" y="354482"/>
                  </a:lnTo>
                  <a:lnTo>
                    <a:pt x="9639" y="356260"/>
                  </a:lnTo>
                  <a:lnTo>
                    <a:pt x="10337" y="353212"/>
                  </a:lnTo>
                  <a:lnTo>
                    <a:pt x="8902" y="356590"/>
                  </a:lnTo>
                  <a:lnTo>
                    <a:pt x="7607" y="358927"/>
                  </a:lnTo>
                  <a:lnTo>
                    <a:pt x="8140" y="356387"/>
                  </a:lnTo>
                  <a:lnTo>
                    <a:pt x="8318" y="355498"/>
                  </a:lnTo>
                  <a:lnTo>
                    <a:pt x="9715" y="348767"/>
                  </a:lnTo>
                  <a:lnTo>
                    <a:pt x="7658" y="353212"/>
                  </a:lnTo>
                  <a:lnTo>
                    <a:pt x="7543" y="353593"/>
                  </a:lnTo>
                  <a:lnTo>
                    <a:pt x="7175" y="355498"/>
                  </a:lnTo>
                  <a:lnTo>
                    <a:pt x="6972" y="354990"/>
                  </a:lnTo>
                  <a:lnTo>
                    <a:pt x="5905" y="356387"/>
                  </a:lnTo>
                  <a:lnTo>
                    <a:pt x="5905" y="356133"/>
                  </a:lnTo>
                  <a:lnTo>
                    <a:pt x="5918" y="356006"/>
                  </a:lnTo>
                  <a:lnTo>
                    <a:pt x="6032" y="355244"/>
                  </a:lnTo>
                  <a:lnTo>
                    <a:pt x="6464" y="353466"/>
                  </a:lnTo>
                  <a:lnTo>
                    <a:pt x="5003" y="356006"/>
                  </a:lnTo>
                  <a:lnTo>
                    <a:pt x="4775" y="354990"/>
                  </a:lnTo>
                  <a:lnTo>
                    <a:pt x="4864" y="354355"/>
                  </a:lnTo>
                  <a:lnTo>
                    <a:pt x="6731" y="349656"/>
                  </a:lnTo>
                  <a:lnTo>
                    <a:pt x="5956" y="349148"/>
                  </a:lnTo>
                  <a:lnTo>
                    <a:pt x="5486" y="349656"/>
                  </a:lnTo>
                  <a:lnTo>
                    <a:pt x="3860" y="353593"/>
                  </a:lnTo>
                  <a:lnTo>
                    <a:pt x="3733" y="355879"/>
                  </a:lnTo>
                  <a:lnTo>
                    <a:pt x="3365" y="357403"/>
                  </a:lnTo>
                  <a:lnTo>
                    <a:pt x="2857" y="358025"/>
                  </a:lnTo>
                  <a:lnTo>
                    <a:pt x="1549" y="362991"/>
                  </a:lnTo>
                  <a:lnTo>
                    <a:pt x="203" y="367309"/>
                  </a:lnTo>
                  <a:lnTo>
                    <a:pt x="114" y="367817"/>
                  </a:lnTo>
                  <a:lnTo>
                    <a:pt x="0" y="371119"/>
                  </a:lnTo>
                  <a:lnTo>
                    <a:pt x="1231" y="368325"/>
                  </a:lnTo>
                  <a:lnTo>
                    <a:pt x="800" y="370611"/>
                  </a:lnTo>
                  <a:lnTo>
                    <a:pt x="342" y="370738"/>
                  </a:lnTo>
                  <a:lnTo>
                    <a:pt x="25" y="372897"/>
                  </a:lnTo>
                  <a:lnTo>
                    <a:pt x="1168" y="369722"/>
                  </a:lnTo>
                  <a:lnTo>
                    <a:pt x="850" y="371246"/>
                  </a:lnTo>
                  <a:lnTo>
                    <a:pt x="723" y="372389"/>
                  </a:lnTo>
                  <a:lnTo>
                    <a:pt x="1714" y="369722"/>
                  </a:lnTo>
                  <a:lnTo>
                    <a:pt x="2019" y="368909"/>
                  </a:lnTo>
                  <a:lnTo>
                    <a:pt x="2120" y="368452"/>
                  </a:lnTo>
                  <a:lnTo>
                    <a:pt x="2197" y="368325"/>
                  </a:lnTo>
                  <a:lnTo>
                    <a:pt x="2286" y="368160"/>
                  </a:lnTo>
                  <a:lnTo>
                    <a:pt x="2184" y="368452"/>
                  </a:lnTo>
                  <a:lnTo>
                    <a:pt x="2082" y="369265"/>
                  </a:lnTo>
                  <a:lnTo>
                    <a:pt x="2336" y="368071"/>
                  </a:lnTo>
                  <a:lnTo>
                    <a:pt x="2413" y="367944"/>
                  </a:lnTo>
                  <a:lnTo>
                    <a:pt x="2857" y="367182"/>
                  </a:lnTo>
                  <a:lnTo>
                    <a:pt x="2616" y="368909"/>
                  </a:lnTo>
                  <a:lnTo>
                    <a:pt x="2501" y="369595"/>
                  </a:lnTo>
                  <a:lnTo>
                    <a:pt x="2019" y="371119"/>
                  </a:lnTo>
                  <a:lnTo>
                    <a:pt x="2768" y="369468"/>
                  </a:lnTo>
                  <a:lnTo>
                    <a:pt x="2527" y="370484"/>
                  </a:lnTo>
                  <a:lnTo>
                    <a:pt x="2311" y="371157"/>
                  </a:lnTo>
                  <a:lnTo>
                    <a:pt x="2616" y="370484"/>
                  </a:lnTo>
                  <a:lnTo>
                    <a:pt x="2806" y="371500"/>
                  </a:lnTo>
                  <a:lnTo>
                    <a:pt x="3111" y="370484"/>
                  </a:lnTo>
                  <a:lnTo>
                    <a:pt x="3416" y="369468"/>
                  </a:lnTo>
                  <a:lnTo>
                    <a:pt x="3581" y="368960"/>
                  </a:lnTo>
                  <a:lnTo>
                    <a:pt x="3136" y="371754"/>
                  </a:lnTo>
                  <a:lnTo>
                    <a:pt x="4419" y="368960"/>
                  </a:lnTo>
                  <a:lnTo>
                    <a:pt x="4584" y="368579"/>
                  </a:lnTo>
                  <a:lnTo>
                    <a:pt x="3403" y="373024"/>
                  </a:lnTo>
                  <a:lnTo>
                    <a:pt x="3759" y="371881"/>
                  </a:lnTo>
                  <a:lnTo>
                    <a:pt x="4749" y="369595"/>
                  </a:lnTo>
                  <a:lnTo>
                    <a:pt x="5029" y="369468"/>
                  </a:lnTo>
                  <a:lnTo>
                    <a:pt x="3225" y="374675"/>
                  </a:lnTo>
                  <a:lnTo>
                    <a:pt x="5791" y="369976"/>
                  </a:lnTo>
                  <a:lnTo>
                    <a:pt x="4203" y="375691"/>
                  </a:lnTo>
                  <a:lnTo>
                    <a:pt x="5753" y="370992"/>
                  </a:lnTo>
                  <a:lnTo>
                    <a:pt x="5867" y="373913"/>
                  </a:lnTo>
                  <a:lnTo>
                    <a:pt x="7099" y="371373"/>
                  </a:lnTo>
                  <a:lnTo>
                    <a:pt x="6921" y="371881"/>
                  </a:lnTo>
                  <a:lnTo>
                    <a:pt x="6819" y="373278"/>
                  </a:lnTo>
                  <a:lnTo>
                    <a:pt x="6718" y="373773"/>
                  </a:lnTo>
                  <a:lnTo>
                    <a:pt x="6604" y="375183"/>
                  </a:lnTo>
                  <a:lnTo>
                    <a:pt x="7632" y="371373"/>
                  </a:lnTo>
                  <a:lnTo>
                    <a:pt x="7734" y="371157"/>
                  </a:lnTo>
                  <a:lnTo>
                    <a:pt x="7874" y="370992"/>
                  </a:lnTo>
                  <a:lnTo>
                    <a:pt x="8382" y="370357"/>
                  </a:lnTo>
                  <a:lnTo>
                    <a:pt x="8534" y="369976"/>
                  </a:lnTo>
                  <a:lnTo>
                    <a:pt x="8724" y="369468"/>
                  </a:lnTo>
                  <a:lnTo>
                    <a:pt x="9067" y="368579"/>
                  </a:lnTo>
                  <a:lnTo>
                    <a:pt x="9271" y="368071"/>
                  </a:lnTo>
                  <a:lnTo>
                    <a:pt x="8648" y="372008"/>
                  </a:lnTo>
                  <a:lnTo>
                    <a:pt x="7835" y="372643"/>
                  </a:lnTo>
                  <a:lnTo>
                    <a:pt x="6997" y="376326"/>
                  </a:lnTo>
                  <a:lnTo>
                    <a:pt x="7810" y="373151"/>
                  </a:lnTo>
                  <a:lnTo>
                    <a:pt x="8483" y="373278"/>
                  </a:lnTo>
                  <a:lnTo>
                    <a:pt x="8509" y="373151"/>
                  </a:lnTo>
                  <a:lnTo>
                    <a:pt x="9055" y="370611"/>
                  </a:lnTo>
                  <a:lnTo>
                    <a:pt x="8724" y="373024"/>
                  </a:lnTo>
                  <a:lnTo>
                    <a:pt x="9004" y="371754"/>
                  </a:lnTo>
                  <a:lnTo>
                    <a:pt x="8293" y="375183"/>
                  </a:lnTo>
                  <a:lnTo>
                    <a:pt x="9220" y="371754"/>
                  </a:lnTo>
                  <a:lnTo>
                    <a:pt x="9525" y="370611"/>
                  </a:lnTo>
                  <a:lnTo>
                    <a:pt x="9626" y="370230"/>
                  </a:lnTo>
                  <a:lnTo>
                    <a:pt x="8775" y="374421"/>
                  </a:lnTo>
                  <a:lnTo>
                    <a:pt x="9804" y="371373"/>
                  </a:lnTo>
                  <a:lnTo>
                    <a:pt x="9652" y="373151"/>
                  </a:lnTo>
                  <a:lnTo>
                    <a:pt x="9537" y="374040"/>
                  </a:lnTo>
                  <a:lnTo>
                    <a:pt x="8712" y="376072"/>
                  </a:lnTo>
                  <a:lnTo>
                    <a:pt x="9550" y="374675"/>
                  </a:lnTo>
                  <a:lnTo>
                    <a:pt x="9486" y="375323"/>
                  </a:lnTo>
                  <a:lnTo>
                    <a:pt x="9601" y="374675"/>
                  </a:lnTo>
                  <a:lnTo>
                    <a:pt x="9728" y="374129"/>
                  </a:lnTo>
                  <a:lnTo>
                    <a:pt x="10337" y="372135"/>
                  </a:lnTo>
                  <a:lnTo>
                    <a:pt x="11049" y="371373"/>
                  </a:lnTo>
                  <a:lnTo>
                    <a:pt x="11163" y="371246"/>
                  </a:lnTo>
                  <a:lnTo>
                    <a:pt x="9918" y="374929"/>
                  </a:lnTo>
                  <a:lnTo>
                    <a:pt x="9817" y="375424"/>
                  </a:lnTo>
                  <a:lnTo>
                    <a:pt x="9575" y="376961"/>
                  </a:lnTo>
                  <a:lnTo>
                    <a:pt x="10172" y="376072"/>
                  </a:lnTo>
                  <a:lnTo>
                    <a:pt x="11328" y="372770"/>
                  </a:lnTo>
                  <a:lnTo>
                    <a:pt x="11480" y="372846"/>
                  </a:lnTo>
                  <a:lnTo>
                    <a:pt x="11493" y="373151"/>
                  </a:lnTo>
                  <a:lnTo>
                    <a:pt x="11391" y="373824"/>
                  </a:lnTo>
                  <a:lnTo>
                    <a:pt x="11150" y="374548"/>
                  </a:lnTo>
                  <a:lnTo>
                    <a:pt x="11836" y="372770"/>
                  </a:lnTo>
                  <a:lnTo>
                    <a:pt x="12280" y="371627"/>
                  </a:lnTo>
                  <a:lnTo>
                    <a:pt x="12268" y="374675"/>
                  </a:lnTo>
                  <a:lnTo>
                    <a:pt x="13474" y="371627"/>
                  </a:lnTo>
                  <a:lnTo>
                    <a:pt x="13614" y="371246"/>
                  </a:lnTo>
                  <a:lnTo>
                    <a:pt x="13474" y="371983"/>
                  </a:lnTo>
                  <a:lnTo>
                    <a:pt x="13703" y="371119"/>
                  </a:lnTo>
                  <a:lnTo>
                    <a:pt x="13919" y="370230"/>
                  </a:lnTo>
                  <a:lnTo>
                    <a:pt x="14439" y="368071"/>
                  </a:lnTo>
                  <a:lnTo>
                    <a:pt x="14655" y="367182"/>
                  </a:lnTo>
                  <a:lnTo>
                    <a:pt x="14744" y="366801"/>
                  </a:lnTo>
                  <a:lnTo>
                    <a:pt x="14973" y="366801"/>
                  </a:lnTo>
                  <a:lnTo>
                    <a:pt x="15748" y="364642"/>
                  </a:lnTo>
                  <a:lnTo>
                    <a:pt x="15201" y="367055"/>
                  </a:lnTo>
                  <a:lnTo>
                    <a:pt x="15087" y="366928"/>
                  </a:lnTo>
                  <a:lnTo>
                    <a:pt x="14757" y="368147"/>
                  </a:lnTo>
                  <a:lnTo>
                    <a:pt x="14554" y="368706"/>
                  </a:lnTo>
                  <a:lnTo>
                    <a:pt x="15062" y="367690"/>
                  </a:lnTo>
                  <a:lnTo>
                    <a:pt x="14554" y="370217"/>
                  </a:lnTo>
                  <a:lnTo>
                    <a:pt x="14655" y="369976"/>
                  </a:lnTo>
                  <a:lnTo>
                    <a:pt x="14744" y="369595"/>
                  </a:lnTo>
                  <a:lnTo>
                    <a:pt x="14757" y="369735"/>
                  </a:lnTo>
                  <a:lnTo>
                    <a:pt x="14833" y="369595"/>
                  </a:lnTo>
                  <a:lnTo>
                    <a:pt x="15684" y="367690"/>
                  </a:lnTo>
                  <a:lnTo>
                    <a:pt x="15748" y="367563"/>
                  </a:lnTo>
                  <a:lnTo>
                    <a:pt x="15709" y="369087"/>
                  </a:lnTo>
                  <a:lnTo>
                    <a:pt x="14973" y="372135"/>
                  </a:lnTo>
                  <a:lnTo>
                    <a:pt x="14757" y="369735"/>
                  </a:lnTo>
                  <a:lnTo>
                    <a:pt x="14630" y="370611"/>
                  </a:lnTo>
                  <a:lnTo>
                    <a:pt x="14376" y="372897"/>
                  </a:lnTo>
                  <a:lnTo>
                    <a:pt x="14211" y="371373"/>
                  </a:lnTo>
                  <a:lnTo>
                    <a:pt x="13182" y="376961"/>
                  </a:lnTo>
                  <a:lnTo>
                    <a:pt x="13982" y="371055"/>
                  </a:lnTo>
                  <a:lnTo>
                    <a:pt x="13004" y="376072"/>
                  </a:lnTo>
                  <a:lnTo>
                    <a:pt x="12903" y="376961"/>
                  </a:lnTo>
                  <a:lnTo>
                    <a:pt x="13258" y="377977"/>
                  </a:lnTo>
                  <a:lnTo>
                    <a:pt x="13563" y="376961"/>
                  </a:lnTo>
                  <a:lnTo>
                    <a:pt x="14058" y="375310"/>
                  </a:lnTo>
                  <a:lnTo>
                    <a:pt x="14452" y="376453"/>
                  </a:lnTo>
                  <a:lnTo>
                    <a:pt x="14782" y="375310"/>
                  </a:lnTo>
                  <a:lnTo>
                    <a:pt x="15455" y="372897"/>
                  </a:lnTo>
                  <a:lnTo>
                    <a:pt x="15671" y="372135"/>
                  </a:lnTo>
                  <a:lnTo>
                    <a:pt x="15786" y="371754"/>
                  </a:lnTo>
                  <a:lnTo>
                    <a:pt x="17627" y="368579"/>
                  </a:lnTo>
                  <a:lnTo>
                    <a:pt x="14262" y="380644"/>
                  </a:lnTo>
                  <a:lnTo>
                    <a:pt x="16167" y="376199"/>
                  </a:lnTo>
                  <a:lnTo>
                    <a:pt x="16967" y="373773"/>
                  </a:lnTo>
                  <a:lnTo>
                    <a:pt x="18135" y="369595"/>
                  </a:lnTo>
                  <a:lnTo>
                    <a:pt x="17995" y="372135"/>
                  </a:lnTo>
                  <a:lnTo>
                    <a:pt x="16852" y="375945"/>
                  </a:lnTo>
                  <a:lnTo>
                    <a:pt x="17399" y="376453"/>
                  </a:lnTo>
                  <a:lnTo>
                    <a:pt x="17716" y="374929"/>
                  </a:lnTo>
                  <a:lnTo>
                    <a:pt x="17830" y="374294"/>
                  </a:lnTo>
                  <a:lnTo>
                    <a:pt x="18669" y="370357"/>
                  </a:lnTo>
                  <a:lnTo>
                    <a:pt x="18669" y="372846"/>
                  </a:lnTo>
                  <a:lnTo>
                    <a:pt x="19024" y="372770"/>
                  </a:lnTo>
                  <a:lnTo>
                    <a:pt x="18186" y="376326"/>
                  </a:lnTo>
                  <a:lnTo>
                    <a:pt x="19011" y="375945"/>
                  </a:lnTo>
                  <a:lnTo>
                    <a:pt x="20421" y="373659"/>
                  </a:lnTo>
                  <a:lnTo>
                    <a:pt x="21348" y="373278"/>
                  </a:lnTo>
                  <a:lnTo>
                    <a:pt x="21056" y="374218"/>
                  </a:lnTo>
                  <a:lnTo>
                    <a:pt x="20624" y="375285"/>
                  </a:lnTo>
                  <a:lnTo>
                    <a:pt x="20523" y="376326"/>
                  </a:lnTo>
                  <a:lnTo>
                    <a:pt x="21932" y="374929"/>
                  </a:lnTo>
                  <a:lnTo>
                    <a:pt x="22453" y="377342"/>
                  </a:lnTo>
                  <a:lnTo>
                    <a:pt x="22834" y="379628"/>
                  </a:lnTo>
                  <a:lnTo>
                    <a:pt x="23977" y="376707"/>
                  </a:lnTo>
                  <a:lnTo>
                    <a:pt x="24041" y="376834"/>
                  </a:lnTo>
                  <a:lnTo>
                    <a:pt x="24091" y="376707"/>
                  </a:lnTo>
                  <a:lnTo>
                    <a:pt x="24511" y="375691"/>
                  </a:lnTo>
                  <a:lnTo>
                    <a:pt x="24777" y="375564"/>
                  </a:lnTo>
                  <a:lnTo>
                    <a:pt x="24396" y="377215"/>
                  </a:lnTo>
                  <a:lnTo>
                    <a:pt x="24282" y="377596"/>
                  </a:lnTo>
                  <a:lnTo>
                    <a:pt x="23977" y="378358"/>
                  </a:lnTo>
                  <a:lnTo>
                    <a:pt x="25273" y="375945"/>
                  </a:lnTo>
                  <a:lnTo>
                    <a:pt x="25565" y="375564"/>
                  </a:lnTo>
                  <a:lnTo>
                    <a:pt x="26047" y="374929"/>
                  </a:lnTo>
                  <a:lnTo>
                    <a:pt x="27203" y="373405"/>
                  </a:lnTo>
                  <a:lnTo>
                    <a:pt x="27063" y="376275"/>
                  </a:lnTo>
                  <a:lnTo>
                    <a:pt x="26936" y="376961"/>
                  </a:lnTo>
                  <a:lnTo>
                    <a:pt x="26835" y="377215"/>
                  </a:lnTo>
                  <a:lnTo>
                    <a:pt x="26746" y="378104"/>
                  </a:lnTo>
                  <a:lnTo>
                    <a:pt x="26873" y="378993"/>
                  </a:lnTo>
                  <a:lnTo>
                    <a:pt x="28384" y="373405"/>
                  </a:lnTo>
                  <a:lnTo>
                    <a:pt x="28422" y="373278"/>
                  </a:lnTo>
                  <a:lnTo>
                    <a:pt x="28549" y="372770"/>
                  </a:lnTo>
                  <a:lnTo>
                    <a:pt x="28625" y="372516"/>
                  </a:lnTo>
                  <a:lnTo>
                    <a:pt x="28867" y="371627"/>
                  </a:lnTo>
                  <a:lnTo>
                    <a:pt x="28689" y="373773"/>
                  </a:lnTo>
                  <a:lnTo>
                    <a:pt x="28562" y="374675"/>
                  </a:lnTo>
                  <a:lnTo>
                    <a:pt x="28448" y="375183"/>
                  </a:lnTo>
                  <a:lnTo>
                    <a:pt x="29171" y="376707"/>
                  </a:lnTo>
                  <a:lnTo>
                    <a:pt x="31140" y="374294"/>
                  </a:lnTo>
                  <a:lnTo>
                    <a:pt x="30822" y="378993"/>
                  </a:lnTo>
                  <a:lnTo>
                    <a:pt x="32118" y="374802"/>
                  </a:lnTo>
                  <a:lnTo>
                    <a:pt x="31432" y="381279"/>
                  </a:lnTo>
                  <a:lnTo>
                    <a:pt x="33083" y="375310"/>
                  </a:lnTo>
                  <a:lnTo>
                    <a:pt x="33020" y="376834"/>
                  </a:lnTo>
                  <a:lnTo>
                    <a:pt x="32893" y="378485"/>
                  </a:lnTo>
                  <a:lnTo>
                    <a:pt x="32664" y="378993"/>
                  </a:lnTo>
                  <a:lnTo>
                    <a:pt x="32550" y="379755"/>
                  </a:lnTo>
                  <a:lnTo>
                    <a:pt x="32804" y="381279"/>
                  </a:lnTo>
                  <a:lnTo>
                    <a:pt x="32918" y="381787"/>
                  </a:lnTo>
                  <a:lnTo>
                    <a:pt x="33032" y="382041"/>
                  </a:lnTo>
                  <a:lnTo>
                    <a:pt x="34213" y="377977"/>
                  </a:lnTo>
                  <a:lnTo>
                    <a:pt x="34671" y="377469"/>
                  </a:lnTo>
                  <a:lnTo>
                    <a:pt x="33845" y="380644"/>
                  </a:lnTo>
                  <a:lnTo>
                    <a:pt x="35128" y="377469"/>
                  </a:lnTo>
                  <a:lnTo>
                    <a:pt x="34353" y="381279"/>
                  </a:lnTo>
                  <a:lnTo>
                    <a:pt x="34772" y="380644"/>
                  </a:lnTo>
                  <a:lnTo>
                    <a:pt x="34886" y="379628"/>
                  </a:lnTo>
                  <a:lnTo>
                    <a:pt x="34988" y="378929"/>
                  </a:lnTo>
                  <a:lnTo>
                    <a:pt x="35204" y="378231"/>
                  </a:lnTo>
                  <a:lnTo>
                    <a:pt x="35318" y="377977"/>
                  </a:lnTo>
                  <a:lnTo>
                    <a:pt x="35636" y="377469"/>
                  </a:lnTo>
                  <a:lnTo>
                    <a:pt x="36042" y="376834"/>
                  </a:lnTo>
                  <a:lnTo>
                    <a:pt x="35750" y="380390"/>
                  </a:lnTo>
                  <a:lnTo>
                    <a:pt x="35623" y="381025"/>
                  </a:lnTo>
                  <a:lnTo>
                    <a:pt x="35318" y="382168"/>
                  </a:lnTo>
                  <a:lnTo>
                    <a:pt x="37058" y="379882"/>
                  </a:lnTo>
                  <a:lnTo>
                    <a:pt x="36880" y="380492"/>
                  </a:lnTo>
                  <a:lnTo>
                    <a:pt x="37172" y="379882"/>
                  </a:lnTo>
                  <a:lnTo>
                    <a:pt x="37465" y="379247"/>
                  </a:lnTo>
                  <a:lnTo>
                    <a:pt x="35293" y="385597"/>
                  </a:lnTo>
                  <a:lnTo>
                    <a:pt x="36563" y="382803"/>
                  </a:lnTo>
                  <a:lnTo>
                    <a:pt x="36690" y="382041"/>
                  </a:lnTo>
                  <a:lnTo>
                    <a:pt x="37058" y="381025"/>
                  </a:lnTo>
                  <a:lnTo>
                    <a:pt x="37287" y="380263"/>
                  </a:lnTo>
                  <a:lnTo>
                    <a:pt x="37033" y="382295"/>
                  </a:lnTo>
                  <a:lnTo>
                    <a:pt x="37604" y="382422"/>
                  </a:lnTo>
                  <a:lnTo>
                    <a:pt x="38239" y="381787"/>
                  </a:lnTo>
                  <a:lnTo>
                    <a:pt x="37782" y="383311"/>
                  </a:lnTo>
                  <a:lnTo>
                    <a:pt x="37693" y="384073"/>
                  </a:lnTo>
                  <a:lnTo>
                    <a:pt x="38214" y="384708"/>
                  </a:lnTo>
                  <a:lnTo>
                    <a:pt x="39484" y="383311"/>
                  </a:lnTo>
                  <a:lnTo>
                    <a:pt x="40335" y="383565"/>
                  </a:lnTo>
                  <a:lnTo>
                    <a:pt x="40335" y="383311"/>
                  </a:lnTo>
                  <a:lnTo>
                    <a:pt x="40449" y="381914"/>
                  </a:lnTo>
                  <a:lnTo>
                    <a:pt x="40474" y="381787"/>
                  </a:lnTo>
                  <a:lnTo>
                    <a:pt x="40919" y="380263"/>
                  </a:lnTo>
                  <a:lnTo>
                    <a:pt x="41211" y="379247"/>
                  </a:lnTo>
                  <a:lnTo>
                    <a:pt x="41363" y="378739"/>
                  </a:lnTo>
                  <a:lnTo>
                    <a:pt x="41706" y="378485"/>
                  </a:lnTo>
                  <a:lnTo>
                    <a:pt x="41541" y="379222"/>
                  </a:lnTo>
                  <a:lnTo>
                    <a:pt x="41846" y="378485"/>
                  </a:lnTo>
                  <a:lnTo>
                    <a:pt x="41998" y="378104"/>
                  </a:lnTo>
                  <a:lnTo>
                    <a:pt x="42062" y="378231"/>
                  </a:lnTo>
                  <a:lnTo>
                    <a:pt x="42151" y="378866"/>
                  </a:lnTo>
                  <a:lnTo>
                    <a:pt x="41224" y="381914"/>
                  </a:lnTo>
                  <a:lnTo>
                    <a:pt x="40741" y="382930"/>
                  </a:lnTo>
                  <a:lnTo>
                    <a:pt x="41452" y="381914"/>
                  </a:lnTo>
                  <a:lnTo>
                    <a:pt x="40614" y="384581"/>
                  </a:lnTo>
                  <a:lnTo>
                    <a:pt x="41325" y="382549"/>
                  </a:lnTo>
                  <a:lnTo>
                    <a:pt x="40411" y="388137"/>
                  </a:lnTo>
                  <a:lnTo>
                    <a:pt x="41592" y="384581"/>
                  </a:lnTo>
                  <a:lnTo>
                    <a:pt x="41351" y="385597"/>
                  </a:lnTo>
                  <a:lnTo>
                    <a:pt x="42214" y="385851"/>
                  </a:lnTo>
                  <a:lnTo>
                    <a:pt x="42900" y="384835"/>
                  </a:lnTo>
                  <a:lnTo>
                    <a:pt x="43649" y="384835"/>
                  </a:lnTo>
                  <a:lnTo>
                    <a:pt x="43713" y="384581"/>
                  </a:lnTo>
                  <a:lnTo>
                    <a:pt x="44284" y="382549"/>
                  </a:lnTo>
                  <a:lnTo>
                    <a:pt x="44424" y="382041"/>
                  </a:lnTo>
                  <a:lnTo>
                    <a:pt x="44526" y="382676"/>
                  </a:lnTo>
                  <a:lnTo>
                    <a:pt x="44767" y="382041"/>
                  </a:lnTo>
                  <a:lnTo>
                    <a:pt x="44818" y="381914"/>
                  </a:lnTo>
                  <a:lnTo>
                    <a:pt x="45351" y="380517"/>
                  </a:lnTo>
                  <a:lnTo>
                    <a:pt x="45491" y="381025"/>
                  </a:lnTo>
                  <a:lnTo>
                    <a:pt x="45605" y="383946"/>
                  </a:lnTo>
                  <a:lnTo>
                    <a:pt x="46291" y="383819"/>
                  </a:lnTo>
                  <a:lnTo>
                    <a:pt x="47028" y="382676"/>
                  </a:lnTo>
                  <a:lnTo>
                    <a:pt x="47167" y="381279"/>
                  </a:lnTo>
                  <a:lnTo>
                    <a:pt x="47472" y="380517"/>
                  </a:lnTo>
                  <a:lnTo>
                    <a:pt x="47726" y="379882"/>
                  </a:lnTo>
                  <a:lnTo>
                    <a:pt x="47231" y="381787"/>
                  </a:lnTo>
                  <a:lnTo>
                    <a:pt x="47104" y="382422"/>
                  </a:lnTo>
                  <a:lnTo>
                    <a:pt x="47739" y="382422"/>
                  </a:lnTo>
                  <a:lnTo>
                    <a:pt x="46913" y="384200"/>
                  </a:lnTo>
                  <a:lnTo>
                    <a:pt x="48018" y="383819"/>
                  </a:lnTo>
                  <a:lnTo>
                    <a:pt x="49530" y="382041"/>
                  </a:lnTo>
                  <a:lnTo>
                    <a:pt x="49644" y="381279"/>
                  </a:lnTo>
                  <a:lnTo>
                    <a:pt x="49771" y="380263"/>
                  </a:lnTo>
                  <a:lnTo>
                    <a:pt x="49911" y="379882"/>
                  </a:lnTo>
                  <a:lnTo>
                    <a:pt x="50012" y="379628"/>
                  </a:lnTo>
                  <a:lnTo>
                    <a:pt x="50292" y="379247"/>
                  </a:lnTo>
                  <a:lnTo>
                    <a:pt x="50076" y="380898"/>
                  </a:lnTo>
                  <a:lnTo>
                    <a:pt x="49745" y="382041"/>
                  </a:lnTo>
                  <a:lnTo>
                    <a:pt x="49631" y="382295"/>
                  </a:lnTo>
                  <a:lnTo>
                    <a:pt x="51384" y="379247"/>
                  </a:lnTo>
                  <a:lnTo>
                    <a:pt x="51739" y="378612"/>
                  </a:lnTo>
                  <a:lnTo>
                    <a:pt x="50050" y="390423"/>
                  </a:lnTo>
                  <a:lnTo>
                    <a:pt x="52273" y="385533"/>
                  </a:lnTo>
                  <a:lnTo>
                    <a:pt x="52387" y="385343"/>
                  </a:lnTo>
                  <a:lnTo>
                    <a:pt x="53873" y="382930"/>
                  </a:lnTo>
                  <a:lnTo>
                    <a:pt x="53936" y="383057"/>
                  </a:lnTo>
                  <a:lnTo>
                    <a:pt x="54051" y="383692"/>
                  </a:lnTo>
                  <a:lnTo>
                    <a:pt x="53098" y="384835"/>
                  </a:lnTo>
                  <a:lnTo>
                    <a:pt x="52971" y="386613"/>
                  </a:lnTo>
                  <a:lnTo>
                    <a:pt x="54889" y="382930"/>
                  </a:lnTo>
                  <a:lnTo>
                    <a:pt x="55079" y="382549"/>
                  </a:lnTo>
                  <a:lnTo>
                    <a:pt x="54292" y="387629"/>
                  </a:lnTo>
                  <a:lnTo>
                    <a:pt x="55854" y="384962"/>
                  </a:lnTo>
                  <a:lnTo>
                    <a:pt x="54394" y="392709"/>
                  </a:lnTo>
                  <a:lnTo>
                    <a:pt x="58140" y="384962"/>
                  </a:lnTo>
                  <a:lnTo>
                    <a:pt x="57619" y="390042"/>
                  </a:lnTo>
                  <a:lnTo>
                    <a:pt x="58000" y="388518"/>
                  </a:lnTo>
                  <a:lnTo>
                    <a:pt x="58762" y="386486"/>
                  </a:lnTo>
                  <a:lnTo>
                    <a:pt x="58445" y="387743"/>
                  </a:lnTo>
                  <a:lnTo>
                    <a:pt x="58699" y="387121"/>
                  </a:lnTo>
                  <a:lnTo>
                    <a:pt x="59613" y="386486"/>
                  </a:lnTo>
                  <a:lnTo>
                    <a:pt x="61074" y="385470"/>
                  </a:lnTo>
                  <a:lnTo>
                    <a:pt x="61620" y="390423"/>
                  </a:lnTo>
                  <a:lnTo>
                    <a:pt x="61734" y="390931"/>
                  </a:lnTo>
                  <a:lnTo>
                    <a:pt x="63055" y="392963"/>
                  </a:lnTo>
                  <a:lnTo>
                    <a:pt x="63576" y="393598"/>
                  </a:lnTo>
                  <a:lnTo>
                    <a:pt x="65519" y="385470"/>
                  </a:lnTo>
                  <a:lnTo>
                    <a:pt x="65646" y="384962"/>
                  </a:lnTo>
                  <a:lnTo>
                    <a:pt x="65951" y="383692"/>
                  </a:lnTo>
                  <a:lnTo>
                    <a:pt x="65646" y="388010"/>
                  </a:lnTo>
                  <a:lnTo>
                    <a:pt x="65519" y="388556"/>
                  </a:lnTo>
                  <a:lnTo>
                    <a:pt x="64490" y="391566"/>
                  </a:lnTo>
                  <a:lnTo>
                    <a:pt x="66929" y="387883"/>
                  </a:lnTo>
                  <a:lnTo>
                    <a:pt x="67195" y="392455"/>
                  </a:lnTo>
                  <a:lnTo>
                    <a:pt x="69443" y="389407"/>
                  </a:lnTo>
                  <a:lnTo>
                    <a:pt x="69215" y="389915"/>
                  </a:lnTo>
                  <a:lnTo>
                    <a:pt x="69100" y="390245"/>
                  </a:lnTo>
                  <a:lnTo>
                    <a:pt x="68884" y="391058"/>
                  </a:lnTo>
                  <a:lnTo>
                    <a:pt x="68757" y="391058"/>
                  </a:lnTo>
                  <a:lnTo>
                    <a:pt x="68364" y="393598"/>
                  </a:lnTo>
                  <a:lnTo>
                    <a:pt x="69748" y="391439"/>
                  </a:lnTo>
                  <a:lnTo>
                    <a:pt x="70294" y="389534"/>
                  </a:lnTo>
                  <a:lnTo>
                    <a:pt x="70396" y="389915"/>
                  </a:lnTo>
                  <a:lnTo>
                    <a:pt x="69900" y="391185"/>
                  </a:lnTo>
                  <a:lnTo>
                    <a:pt x="69824" y="391566"/>
                  </a:lnTo>
                  <a:lnTo>
                    <a:pt x="69710" y="392328"/>
                  </a:lnTo>
                  <a:lnTo>
                    <a:pt x="69596" y="393852"/>
                  </a:lnTo>
                  <a:lnTo>
                    <a:pt x="71208" y="389534"/>
                  </a:lnTo>
                  <a:lnTo>
                    <a:pt x="71259" y="389407"/>
                  </a:lnTo>
                  <a:lnTo>
                    <a:pt x="70739" y="391934"/>
                  </a:lnTo>
                  <a:lnTo>
                    <a:pt x="70853" y="391693"/>
                  </a:lnTo>
                  <a:lnTo>
                    <a:pt x="71120" y="393344"/>
                  </a:lnTo>
                  <a:lnTo>
                    <a:pt x="71475" y="391693"/>
                  </a:lnTo>
                  <a:lnTo>
                    <a:pt x="71704" y="390550"/>
                  </a:lnTo>
                  <a:lnTo>
                    <a:pt x="71831" y="391947"/>
                  </a:lnTo>
                  <a:lnTo>
                    <a:pt x="72504" y="390550"/>
                  </a:lnTo>
                  <a:lnTo>
                    <a:pt x="72999" y="389534"/>
                  </a:lnTo>
                  <a:lnTo>
                    <a:pt x="72936" y="391210"/>
                  </a:lnTo>
                  <a:lnTo>
                    <a:pt x="73583" y="389534"/>
                  </a:lnTo>
                  <a:lnTo>
                    <a:pt x="73634" y="389407"/>
                  </a:lnTo>
                  <a:lnTo>
                    <a:pt x="74053" y="388264"/>
                  </a:lnTo>
                  <a:lnTo>
                    <a:pt x="73367" y="392963"/>
                  </a:lnTo>
                  <a:lnTo>
                    <a:pt x="74663" y="388645"/>
                  </a:lnTo>
                  <a:lnTo>
                    <a:pt x="73367" y="393217"/>
                  </a:lnTo>
                  <a:lnTo>
                    <a:pt x="74523" y="392582"/>
                  </a:lnTo>
                  <a:lnTo>
                    <a:pt x="75425" y="390423"/>
                  </a:lnTo>
                  <a:lnTo>
                    <a:pt x="74942" y="391820"/>
                  </a:lnTo>
                  <a:lnTo>
                    <a:pt x="75285" y="391934"/>
                  </a:lnTo>
                  <a:lnTo>
                    <a:pt x="74663" y="393852"/>
                  </a:lnTo>
                  <a:lnTo>
                    <a:pt x="75044" y="393852"/>
                  </a:lnTo>
                  <a:lnTo>
                    <a:pt x="75501" y="393217"/>
                  </a:lnTo>
                  <a:lnTo>
                    <a:pt x="75628" y="392963"/>
                  </a:lnTo>
                  <a:lnTo>
                    <a:pt x="76174" y="390804"/>
                  </a:lnTo>
                  <a:lnTo>
                    <a:pt x="75336" y="396392"/>
                  </a:lnTo>
                  <a:lnTo>
                    <a:pt x="77292" y="390804"/>
                  </a:lnTo>
                  <a:lnTo>
                    <a:pt x="77419" y="390423"/>
                  </a:lnTo>
                  <a:lnTo>
                    <a:pt x="78041" y="388645"/>
                  </a:lnTo>
                  <a:lnTo>
                    <a:pt x="78181" y="388264"/>
                  </a:lnTo>
                  <a:lnTo>
                    <a:pt x="78308" y="387883"/>
                  </a:lnTo>
                  <a:lnTo>
                    <a:pt x="78714" y="386740"/>
                  </a:lnTo>
                  <a:lnTo>
                    <a:pt x="77152" y="393852"/>
                  </a:lnTo>
                  <a:lnTo>
                    <a:pt x="79019" y="391566"/>
                  </a:lnTo>
                  <a:lnTo>
                    <a:pt x="80187" y="390423"/>
                  </a:lnTo>
                  <a:lnTo>
                    <a:pt x="79121" y="394360"/>
                  </a:lnTo>
                  <a:lnTo>
                    <a:pt x="80314" y="393077"/>
                  </a:lnTo>
                  <a:lnTo>
                    <a:pt x="80391" y="390245"/>
                  </a:lnTo>
                  <a:lnTo>
                    <a:pt x="80403" y="389661"/>
                  </a:lnTo>
                  <a:lnTo>
                    <a:pt x="80391" y="390245"/>
                  </a:lnTo>
                  <a:lnTo>
                    <a:pt x="81229" y="389661"/>
                  </a:lnTo>
                  <a:lnTo>
                    <a:pt x="81584" y="389407"/>
                  </a:lnTo>
                  <a:lnTo>
                    <a:pt x="80759" y="392328"/>
                  </a:lnTo>
                  <a:lnTo>
                    <a:pt x="81991" y="389407"/>
                  </a:lnTo>
                  <a:lnTo>
                    <a:pt x="82143" y="389026"/>
                  </a:lnTo>
                  <a:lnTo>
                    <a:pt x="82626" y="390042"/>
                  </a:lnTo>
                  <a:lnTo>
                    <a:pt x="82727" y="391185"/>
                  </a:lnTo>
                  <a:lnTo>
                    <a:pt x="82067" y="392328"/>
                  </a:lnTo>
                  <a:lnTo>
                    <a:pt x="81775" y="393090"/>
                  </a:lnTo>
                  <a:lnTo>
                    <a:pt x="83197" y="391439"/>
                  </a:lnTo>
                  <a:lnTo>
                    <a:pt x="83400" y="393979"/>
                  </a:lnTo>
                  <a:lnTo>
                    <a:pt x="84836" y="391795"/>
                  </a:lnTo>
                  <a:lnTo>
                    <a:pt x="84937" y="391439"/>
                  </a:lnTo>
                  <a:lnTo>
                    <a:pt x="85394" y="389026"/>
                  </a:lnTo>
                  <a:lnTo>
                    <a:pt x="86741" y="386740"/>
                  </a:lnTo>
                  <a:lnTo>
                    <a:pt x="87109" y="386105"/>
                  </a:lnTo>
                  <a:lnTo>
                    <a:pt x="87655" y="384454"/>
                  </a:lnTo>
                  <a:lnTo>
                    <a:pt x="87122" y="386080"/>
                  </a:lnTo>
                  <a:lnTo>
                    <a:pt x="87236" y="385787"/>
                  </a:lnTo>
                  <a:lnTo>
                    <a:pt x="85737" y="390296"/>
                  </a:lnTo>
                  <a:lnTo>
                    <a:pt x="88036" y="386105"/>
                  </a:lnTo>
                  <a:lnTo>
                    <a:pt x="85534" y="393471"/>
                  </a:lnTo>
                  <a:lnTo>
                    <a:pt x="86093" y="392328"/>
                  </a:lnTo>
                  <a:lnTo>
                    <a:pt x="86499" y="390804"/>
                  </a:lnTo>
                  <a:lnTo>
                    <a:pt x="86537" y="391312"/>
                  </a:lnTo>
                  <a:lnTo>
                    <a:pt x="86410" y="391934"/>
                  </a:lnTo>
                  <a:lnTo>
                    <a:pt x="85788" y="393598"/>
                  </a:lnTo>
                  <a:lnTo>
                    <a:pt x="86664" y="392582"/>
                  </a:lnTo>
                  <a:lnTo>
                    <a:pt x="86995" y="390804"/>
                  </a:lnTo>
                  <a:lnTo>
                    <a:pt x="87071" y="390423"/>
                  </a:lnTo>
                  <a:lnTo>
                    <a:pt x="87566" y="390550"/>
                  </a:lnTo>
                  <a:lnTo>
                    <a:pt x="87325" y="391439"/>
                  </a:lnTo>
                  <a:lnTo>
                    <a:pt x="87210" y="391718"/>
                  </a:lnTo>
                  <a:lnTo>
                    <a:pt x="87083" y="391947"/>
                  </a:lnTo>
                  <a:lnTo>
                    <a:pt x="86702" y="393090"/>
                  </a:lnTo>
                  <a:lnTo>
                    <a:pt x="87833" y="390423"/>
                  </a:lnTo>
                  <a:lnTo>
                    <a:pt x="88315" y="389280"/>
                  </a:lnTo>
                  <a:lnTo>
                    <a:pt x="88417" y="390550"/>
                  </a:lnTo>
                  <a:lnTo>
                    <a:pt x="88290" y="390931"/>
                  </a:lnTo>
                  <a:lnTo>
                    <a:pt x="88176" y="391566"/>
                  </a:lnTo>
                  <a:lnTo>
                    <a:pt x="88849" y="391566"/>
                  </a:lnTo>
                  <a:lnTo>
                    <a:pt x="89750" y="389280"/>
                  </a:lnTo>
                  <a:lnTo>
                    <a:pt x="90741" y="386740"/>
                  </a:lnTo>
                  <a:lnTo>
                    <a:pt x="90830" y="387375"/>
                  </a:lnTo>
                  <a:lnTo>
                    <a:pt x="90957" y="389140"/>
                  </a:lnTo>
                  <a:lnTo>
                    <a:pt x="89598" y="393090"/>
                  </a:lnTo>
                  <a:lnTo>
                    <a:pt x="90919" y="390423"/>
                  </a:lnTo>
                  <a:lnTo>
                    <a:pt x="89916" y="394106"/>
                  </a:lnTo>
                  <a:lnTo>
                    <a:pt x="90576" y="393217"/>
                  </a:lnTo>
                  <a:lnTo>
                    <a:pt x="90690" y="392963"/>
                  </a:lnTo>
                  <a:lnTo>
                    <a:pt x="91008" y="391312"/>
                  </a:lnTo>
                  <a:lnTo>
                    <a:pt x="91376" y="391439"/>
                  </a:lnTo>
                  <a:lnTo>
                    <a:pt x="91427" y="391312"/>
                  </a:lnTo>
                  <a:lnTo>
                    <a:pt x="91795" y="390423"/>
                  </a:lnTo>
                  <a:lnTo>
                    <a:pt x="92481" y="388772"/>
                  </a:lnTo>
                  <a:lnTo>
                    <a:pt x="92430" y="390245"/>
                  </a:lnTo>
                  <a:lnTo>
                    <a:pt x="91744" y="391566"/>
                  </a:lnTo>
                  <a:lnTo>
                    <a:pt x="92671" y="391058"/>
                  </a:lnTo>
                  <a:lnTo>
                    <a:pt x="92798" y="389280"/>
                  </a:lnTo>
                  <a:lnTo>
                    <a:pt x="93065" y="388772"/>
                  </a:lnTo>
                  <a:lnTo>
                    <a:pt x="93522" y="387883"/>
                  </a:lnTo>
                  <a:lnTo>
                    <a:pt x="93637" y="387375"/>
                  </a:lnTo>
                  <a:lnTo>
                    <a:pt x="93713" y="386740"/>
                  </a:lnTo>
                  <a:lnTo>
                    <a:pt x="93776" y="386105"/>
                  </a:lnTo>
                  <a:lnTo>
                    <a:pt x="93941" y="384708"/>
                  </a:lnTo>
                  <a:lnTo>
                    <a:pt x="93980" y="384962"/>
                  </a:lnTo>
                  <a:lnTo>
                    <a:pt x="94094" y="386105"/>
                  </a:lnTo>
                  <a:lnTo>
                    <a:pt x="93954" y="386359"/>
                  </a:lnTo>
                  <a:lnTo>
                    <a:pt x="94538" y="386105"/>
                  </a:lnTo>
                  <a:lnTo>
                    <a:pt x="94119" y="388391"/>
                  </a:lnTo>
                  <a:lnTo>
                    <a:pt x="95135" y="386105"/>
                  </a:lnTo>
                  <a:lnTo>
                    <a:pt x="95199" y="385978"/>
                  </a:lnTo>
                  <a:lnTo>
                    <a:pt x="95110" y="387375"/>
                  </a:lnTo>
                  <a:lnTo>
                    <a:pt x="93827" y="392074"/>
                  </a:lnTo>
                  <a:lnTo>
                    <a:pt x="94894" y="388899"/>
                  </a:lnTo>
                  <a:lnTo>
                    <a:pt x="94970" y="391312"/>
                  </a:lnTo>
                  <a:lnTo>
                    <a:pt x="95770" y="389140"/>
                  </a:lnTo>
                  <a:lnTo>
                    <a:pt x="96151" y="388137"/>
                  </a:lnTo>
                  <a:lnTo>
                    <a:pt x="95732" y="389280"/>
                  </a:lnTo>
                  <a:lnTo>
                    <a:pt x="95211" y="391185"/>
                  </a:lnTo>
                  <a:lnTo>
                    <a:pt x="96075" y="388772"/>
                  </a:lnTo>
                  <a:lnTo>
                    <a:pt x="95986" y="389788"/>
                  </a:lnTo>
                  <a:lnTo>
                    <a:pt x="95872" y="390296"/>
                  </a:lnTo>
                  <a:lnTo>
                    <a:pt x="95631" y="391058"/>
                  </a:lnTo>
                  <a:lnTo>
                    <a:pt x="95516" y="391629"/>
                  </a:lnTo>
                  <a:lnTo>
                    <a:pt x="95885" y="392201"/>
                  </a:lnTo>
                  <a:lnTo>
                    <a:pt x="96354" y="388772"/>
                  </a:lnTo>
                  <a:lnTo>
                    <a:pt x="96443" y="388137"/>
                  </a:lnTo>
                  <a:lnTo>
                    <a:pt x="96634" y="386740"/>
                  </a:lnTo>
                  <a:lnTo>
                    <a:pt x="96608" y="389140"/>
                  </a:lnTo>
                  <a:lnTo>
                    <a:pt x="96342" y="390042"/>
                  </a:lnTo>
                  <a:lnTo>
                    <a:pt x="96647" y="391185"/>
                  </a:lnTo>
                  <a:lnTo>
                    <a:pt x="97993" y="388645"/>
                  </a:lnTo>
                  <a:lnTo>
                    <a:pt x="98056" y="389026"/>
                  </a:lnTo>
                  <a:lnTo>
                    <a:pt x="98183" y="390245"/>
                  </a:lnTo>
                  <a:lnTo>
                    <a:pt x="97358" y="393814"/>
                  </a:lnTo>
                  <a:lnTo>
                    <a:pt x="97802" y="393598"/>
                  </a:lnTo>
                  <a:lnTo>
                    <a:pt x="99796" y="390042"/>
                  </a:lnTo>
                  <a:lnTo>
                    <a:pt x="100368" y="391185"/>
                  </a:lnTo>
                  <a:lnTo>
                    <a:pt x="100495" y="390169"/>
                  </a:lnTo>
                  <a:lnTo>
                    <a:pt x="101942" y="385343"/>
                  </a:lnTo>
                  <a:lnTo>
                    <a:pt x="100215" y="393471"/>
                  </a:lnTo>
                  <a:lnTo>
                    <a:pt x="101041" y="391693"/>
                  </a:lnTo>
                  <a:lnTo>
                    <a:pt x="101117" y="391439"/>
                  </a:lnTo>
                  <a:lnTo>
                    <a:pt x="101066" y="391629"/>
                  </a:lnTo>
                  <a:lnTo>
                    <a:pt x="100368" y="393979"/>
                  </a:lnTo>
                  <a:lnTo>
                    <a:pt x="100571" y="393471"/>
                  </a:lnTo>
                  <a:lnTo>
                    <a:pt x="100876" y="394487"/>
                  </a:lnTo>
                  <a:lnTo>
                    <a:pt x="101485" y="393471"/>
                  </a:lnTo>
                  <a:lnTo>
                    <a:pt x="102082" y="392455"/>
                  </a:lnTo>
                  <a:lnTo>
                    <a:pt x="103301" y="391058"/>
                  </a:lnTo>
                  <a:lnTo>
                    <a:pt x="103416" y="390931"/>
                  </a:lnTo>
                  <a:lnTo>
                    <a:pt x="103009" y="392074"/>
                  </a:lnTo>
                  <a:lnTo>
                    <a:pt x="102908" y="393598"/>
                  </a:lnTo>
                  <a:lnTo>
                    <a:pt x="103593" y="393217"/>
                  </a:lnTo>
                  <a:lnTo>
                    <a:pt x="103784" y="393979"/>
                  </a:lnTo>
                  <a:lnTo>
                    <a:pt x="104051" y="393217"/>
                  </a:lnTo>
                  <a:lnTo>
                    <a:pt x="104279" y="392582"/>
                  </a:lnTo>
                  <a:lnTo>
                    <a:pt x="104419" y="392963"/>
                  </a:lnTo>
                  <a:lnTo>
                    <a:pt x="104495" y="392582"/>
                  </a:lnTo>
                  <a:lnTo>
                    <a:pt x="104851" y="390931"/>
                  </a:lnTo>
                  <a:lnTo>
                    <a:pt x="104889" y="393852"/>
                  </a:lnTo>
                  <a:lnTo>
                    <a:pt x="105981" y="392963"/>
                  </a:lnTo>
                  <a:lnTo>
                    <a:pt x="107124" y="391820"/>
                  </a:lnTo>
                  <a:lnTo>
                    <a:pt x="107302" y="393979"/>
                  </a:lnTo>
                  <a:lnTo>
                    <a:pt x="107175" y="393979"/>
                  </a:lnTo>
                  <a:lnTo>
                    <a:pt x="106845" y="394741"/>
                  </a:lnTo>
                  <a:lnTo>
                    <a:pt x="106768" y="395249"/>
                  </a:lnTo>
                  <a:lnTo>
                    <a:pt x="107886" y="394169"/>
                  </a:lnTo>
                  <a:lnTo>
                    <a:pt x="107988" y="393979"/>
                  </a:lnTo>
                  <a:lnTo>
                    <a:pt x="108280" y="392836"/>
                  </a:lnTo>
                  <a:lnTo>
                    <a:pt x="108242" y="392709"/>
                  </a:lnTo>
                  <a:lnTo>
                    <a:pt x="108407" y="391820"/>
                  </a:lnTo>
                  <a:lnTo>
                    <a:pt x="108559" y="390931"/>
                  </a:lnTo>
                  <a:lnTo>
                    <a:pt x="108927" y="389915"/>
                  </a:lnTo>
                  <a:lnTo>
                    <a:pt x="109613" y="388518"/>
                  </a:lnTo>
                  <a:lnTo>
                    <a:pt x="109829" y="388518"/>
                  </a:lnTo>
                  <a:lnTo>
                    <a:pt x="109016" y="390042"/>
                  </a:lnTo>
                  <a:lnTo>
                    <a:pt x="108813" y="391934"/>
                  </a:lnTo>
                  <a:lnTo>
                    <a:pt x="108572" y="393573"/>
                  </a:lnTo>
                  <a:lnTo>
                    <a:pt x="109220" y="391439"/>
                  </a:lnTo>
                  <a:lnTo>
                    <a:pt x="108483" y="395630"/>
                  </a:lnTo>
                  <a:lnTo>
                    <a:pt x="109486" y="391439"/>
                  </a:lnTo>
                  <a:lnTo>
                    <a:pt x="110185" y="388518"/>
                  </a:lnTo>
                  <a:lnTo>
                    <a:pt x="110604" y="386740"/>
                  </a:lnTo>
                  <a:lnTo>
                    <a:pt x="110490" y="388391"/>
                  </a:lnTo>
                  <a:lnTo>
                    <a:pt x="110375" y="389788"/>
                  </a:lnTo>
                  <a:lnTo>
                    <a:pt x="110045" y="390931"/>
                  </a:lnTo>
                  <a:lnTo>
                    <a:pt x="110439" y="390423"/>
                  </a:lnTo>
                  <a:lnTo>
                    <a:pt x="111099" y="388772"/>
                  </a:lnTo>
                  <a:lnTo>
                    <a:pt x="111188" y="389407"/>
                  </a:lnTo>
                  <a:lnTo>
                    <a:pt x="110591" y="391947"/>
                  </a:lnTo>
                  <a:lnTo>
                    <a:pt x="111760" y="388772"/>
                  </a:lnTo>
                  <a:lnTo>
                    <a:pt x="112128" y="387756"/>
                  </a:lnTo>
                  <a:lnTo>
                    <a:pt x="111671" y="390423"/>
                  </a:lnTo>
                  <a:lnTo>
                    <a:pt x="111315" y="391185"/>
                  </a:lnTo>
                  <a:lnTo>
                    <a:pt x="111099" y="391185"/>
                  </a:lnTo>
                  <a:lnTo>
                    <a:pt x="110756" y="391795"/>
                  </a:lnTo>
                  <a:lnTo>
                    <a:pt x="110185" y="395122"/>
                  </a:lnTo>
                  <a:lnTo>
                    <a:pt x="110451" y="394360"/>
                  </a:lnTo>
                  <a:lnTo>
                    <a:pt x="110553" y="394868"/>
                  </a:lnTo>
                  <a:lnTo>
                    <a:pt x="110578" y="395897"/>
                  </a:lnTo>
                  <a:lnTo>
                    <a:pt x="110591" y="395325"/>
                  </a:lnTo>
                  <a:lnTo>
                    <a:pt x="110718" y="396392"/>
                  </a:lnTo>
                  <a:lnTo>
                    <a:pt x="110820" y="395503"/>
                  </a:lnTo>
                  <a:lnTo>
                    <a:pt x="111086" y="394741"/>
                  </a:lnTo>
                  <a:lnTo>
                    <a:pt x="111213" y="394360"/>
                  </a:lnTo>
                  <a:lnTo>
                    <a:pt x="113220" y="388518"/>
                  </a:lnTo>
                  <a:lnTo>
                    <a:pt x="112090" y="394233"/>
                  </a:lnTo>
                  <a:lnTo>
                    <a:pt x="112039" y="394487"/>
                  </a:lnTo>
                  <a:lnTo>
                    <a:pt x="112153" y="394233"/>
                  </a:lnTo>
                  <a:lnTo>
                    <a:pt x="113919" y="390042"/>
                  </a:lnTo>
                  <a:lnTo>
                    <a:pt x="112191" y="394131"/>
                  </a:lnTo>
                  <a:lnTo>
                    <a:pt x="113106" y="392455"/>
                  </a:lnTo>
                  <a:lnTo>
                    <a:pt x="112204" y="395427"/>
                  </a:lnTo>
                  <a:lnTo>
                    <a:pt x="111836" y="396659"/>
                  </a:lnTo>
                  <a:lnTo>
                    <a:pt x="111988" y="396163"/>
                  </a:lnTo>
                  <a:lnTo>
                    <a:pt x="112102" y="395782"/>
                  </a:lnTo>
                  <a:lnTo>
                    <a:pt x="112204" y="395465"/>
                  </a:lnTo>
                  <a:lnTo>
                    <a:pt x="112102" y="396646"/>
                  </a:lnTo>
                  <a:lnTo>
                    <a:pt x="111975" y="397662"/>
                  </a:lnTo>
                  <a:lnTo>
                    <a:pt x="111760" y="398297"/>
                  </a:lnTo>
                  <a:lnTo>
                    <a:pt x="112725" y="395884"/>
                  </a:lnTo>
                  <a:lnTo>
                    <a:pt x="111671" y="400329"/>
                  </a:lnTo>
                  <a:lnTo>
                    <a:pt x="113055" y="396773"/>
                  </a:lnTo>
                  <a:lnTo>
                    <a:pt x="112801" y="397789"/>
                  </a:lnTo>
                  <a:lnTo>
                    <a:pt x="113042" y="397408"/>
                  </a:lnTo>
                  <a:lnTo>
                    <a:pt x="113258" y="396773"/>
                  </a:lnTo>
                  <a:lnTo>
                    <a:pt x="113398" y="396392"/>
                  </a:lnTo>
                  <a:lnTo>
                    <a:pt x="113626" y="395884"/>
                  </a:lnTo>
                  <a:lnTo>
                    <a:pt x="114833" y="393217"/>
                  </a:lnTo>
                  <a:lnTo>
                    <a:pt x="113461" y="400837"/>
                  </a:lnTo>
                  <a:lnTo>
                    <a:pt x="115544" y="396519"/>
                  </a:lnTo>
                  <a:lnTo>
                    <a:pt x="116738" y="394741"/>
                  </a:lnTo>
                  <a:lnTo>
                    <a:pt x="117259" y="393217"/>
                  </a:lnTo>
                  <a:lnTo>
                    <a:pt x="117513" y="392455"/>
                  </a:lnTo>
                  <a:lnTo>
                    <a:pt x="117551" y="392328"/>
                  </a:lnTo>
                  <a:lnTo>
                    <a:pt x="117817" y="391566"/>
                  </a:lnTo>
                  <a:lnTo>
                    <a:pt x="118897" y="390042"/>
                  </a:lnTo>
                  <a:lnTo>
                    <a:pt x="118668" y="391693"/>
                  </a:lnTo>
                  <a:lnTo>
                    <a:pt x="117716" y="393598"/>
                  </a:lnTo>
                  <a:lnTo>
                    <a:pt x="117640" y="395122"/>
                  </a:lnTo>
                  <a:lnTo>
                    <a:pt x="117970" y="394868"/>
                  </a:lnTo>
                  <a:lnTo>
                    <a:pt x="118605" y="393852"/>
                  </a:lnTo>
                  <a:lnTo>
                    <a:pt x="118275" y="394868"/>
                  </a:lnTo>
                  <a:lnTo>
                    <a:pt x="117944" y="396646"/>
                  </a:lnTo>
                  <a:lnTo>
                    <a:pt x="118275" y="396392"/>
                  </a:lnTo>
                  <a:lnTo>
                    <a:pt x="118770" y="394487"/>
                  </a:lnTo>
                  <a:lnTo>
                    <a:pt x="118783" y="393852"/>
                  </a:lnTo>
                  <a:lnTo>
                    <a:pt x="118960" y="393344"/>
                  </a:lnTo>
                  <a:lnTo>
                    <a:pt x="120078" y="390042"/>
                  </a:lnTo>
                  <a:close/>
                </a:path>
                <a:path w="365759" h="443229">
                  <a:moveTo>
                    <a:pt x="120116" y="387121"/>
                  </a:moveTo>
                  <a:lnTo>
                    <a:pt x="119138" y="390677"/>
                  </a:lnTo>
                  <a:lnTo>
                    <a:pt x="119443" y="389915"/>
                  </a:lnTo>
                  <a:lnTo>
                    <a:pt x="119761" y="389407"/>
                  </a:lnTo>
                  <a:lnTo>
                    <a:pt x="119875" y="389026"/>
                  </a:lnTo>
                  <a:lnTo>
                    <a:pt x="120116" y="387121"/>
                  </a:lnTo>
                  <a:close/>
                </a:path>
                <a:path w="365759" h="443229">
                  <a:moveTo>
                    <a:pt x="120535" y="394169"/>
                  </a:moveTo>
                  <a:lnTo>
                    <a:pt x="119964" y="396011"/>
                  </a:lnTo>
                  <a:lnTo>
                    <a:pt x="119164" y="397776"/>
                  </a:lnTo>
                  <a:lnTo>
                    <a:pt x="119621" y="397408"/>
                  </a:lnTo>
                  <a:lnTo>
                    <a:pt x="120459" y="394868"/>
                  </a:lnTo>
                  <a:lnTo>
                    <a:pt x="120535" y="394169"/>
                  </a:lnTo>
                  <a:close/>
                </a:path>
                <a:path w="365759" h="443229">
                  <a:moveTo>
                    <a:pt x="120713" y="393598"/>
                  </a:moveTo>
                  <a:lnTo>
                    <a:pt x="120561" y="393725"/>
                  </a:lnTo>
                  <a:lnTo>
                    <a:pt x="120535" y="394169"/>
                  </a:lnTo>
                  <a:lnTo>
                    <a:pt x="120713" y="393598"/>
                  </a:lnTo>
                  <a:close/>
                </a:path>
                <a:path w="365759" h="443229">
                  <a:moveTo>
                    <a:pt x="121640" y="388137"/>
                  </a:moveTo>
                  <a:lnTo>
                    <a:pt x="117690" y="398399"/>
                  </a:lnTo>
                  <a:lnTo>
                    <a:pt x="118237" y="397662"/>
                  </a:lnTo>
                  <a:lnTo>
                    <a:pt x="119075" y="395884"/>
                  </a:lnTo>
                  <a:lnTo>
                    <a:pt x="119532" y="395249"/>
                  </a:lnTo>
                  <a:lnTo>
                    <a:pt x="119227" y="396773"/>
                  </a:lnTo>
                  <a:lnTo>
                    <a:pt x="118706" y="397662"/>
                  </a:lnTo>
                  <a:lnTo>
                    <a:pt x="118275" y="398678"/>
                  </a:lnTo>
                  <a:lnTo>
                    <a:pt x="118833" y="398043"/>
                  </a:lnTo>
                  <a:lnTo>
                    <a:pt x="118960" y="397941"/>
                  </a:lnTo>
                  <a:lnTo>
                    <a:pt x="119646" y="395122"/>
                  </a:lnTo>
                  <a:lnTo>
                    <a:pt x="119811" y="394487"/>
                  </a:lnTo>
                  <a:lnTo>
                    <a:pt x="120142" y="393979"/>
                  </a:lnTo>
                  <a:lnTo>
                    <a:pt x="120256" y="393725"/>
                  </a:lnTo>
                  <a:lnTo>
                    <a:pt x="121640" y="388137"/>
                  </a:lnTo>
                  <a:close/>
                </a:path>
                <a:path w="365759" h="443229">
                  <a:moveTo>
                    <a:pt x="122186" y="395490"/>
                  </a:moveTo>
                  <a:lnTo>
                    <a:pt x="121894" y="395846"/>
                  </a:lnTo>
                  <a:lnTo>
                    <a:pt x="120827" y="399135"/>
                  </a:lnTo>
                  <a:lnTo>
                    <a:pt x="121348" y="398322"/>
                  </a:lnTo>
                  <a:lnTo>
                    <a:pt x="121653" y="397484"/>
                  </a:lnTo>
                  <a:lnTo>
                    <a:pt x="122186" y="395490"/>
                  </a:lnTo>
                  <a:close/>
                </a:path>
                <a:path w="365759" h="443229">
                  <a:moveTo>
                    <a:pt x="122453" y="392188"/>
                  </a:moveTo>
                  <a:lnTo>
                    <a:pt x="122186" y="392010"/>
                  </a:lnTo>
                  <a:lnTo>
                    <a:pt x="121272" y="394042"/>
                  </a:lnTo>
                  <a:lnTo>
                    <a:pt x="121424" y="393306"/>
                  </a:lnTo>
                  <a:lnTo>
                    <a:pt x="121742" y="392455"/>
                  </a:lnTo>
                  <a:lnTo>
                    <a:pt x="121932" y="391833"/>
                  </a:lnTo>
                  <a:lnTo>
                    <a:pt x="121272" y="393382"/>
                  </a:lnTo>
                  <a:lnTo>
                    <a:pt x="120205" y="396176"/>
                  </a:lnTo>
                  <a:lnTo>
                    <a:pt x="119481" y="399262"/>
                  </a:lnTo>
                  <a:lnTo>
                    <a:pt x="120650" y="396125"/>
                  </a:lnTo>
                  <a:lnTo>
                    <a:pt x="120167" y="397446"/>
                  </a:lnTo>
                  <a:lnTo>
                    <a:pt x="121564" y="393725"/>
                  </a:lnTo>
                  <a:lnTo>
                    <a:pt x="121856" y="393369"/>
                  </a:lnTo>
                  <a:lnTo>
                    <a:pt x="121577" y="394868"/>
                  </a:lnTo>
                  <a:lnTo>
                    <a:pt x="121183" y="396087"/>
                  </a:lnTo>
                  <a:lnTo>
                    <a:pt x="121488" y="395249"/>
                  </a:lnTo>
                  <a:lnTo>
                    <a:pt x="121259" y="396887"/>
                  </a:lnTo>
                  <a:lnTo>
                    <a:pt x="121932" y="394817"/>
                  </a:lnTo>
                  <a:lnTo>
                    <a:pt x="122453" y="392188"/>
                  </a:lnTo>
                  <a:close/>
                </a:path>
                <a:path w="365759" h="443229">
                  <a:moveTo>
                    <a:pt x="243852" y="409130"/>
                  </a:moveTo>
                  <a:lnTo>
                    <a:pt x="243535" y="410908"/>
                  </a:lnTo>
                  <a:lnTo>
                    <a:pt x="243624" y="410756"/>
                  </a:lnTo>
                  <a:lnTo>
                    <a:pt x="243852" y="409130"/>
                  </a:lnTo>
                  <a:close/>
                </a:path>
                <a:path w="365759" h="443229">
                  <a:moveTo>
                    <a:pt x="302882" y="411924"/>
                  </a:moveTo>
                  <a:lnTo>
                    <a:pt x="301879" y="412432"/>
                  </a:lnTo>
                  <a:lnTo>
                    <a:pt x="301866" y="415404"/>
                  </a:lnTo>
                  <a:lnTo>
                    <a:pt x="302031" y="414274"/>
                  </a:lnTo>
                  <a:lnTo>
                    <a:pt x="302882" y="411924"/>
                  </a:lnTo>
                  <a:close/>
                </a:path>
                <a:path w="365759" h="443229">
                  <a:moveTo>
                    <a:pt x="334848" y="413194"/>
                  </a:moveTo>
                  <a:lnTo>
                    <a:pt x="334683" y="413448"/>
                  </a:lnTo>
                  <a:lnTo>
                    <a:pt x="334848" y="413194"/>
                  </a:lnTo>
                  <a:close/>
                </a:path>
                <a:path w="365759" h="443229">
                  <a:moveTo>
                    <a:pt x="337337" y="417626"/>
                  </a:moveTo>
                  <a:lnTo>
                    <a:pt x="337261" y="417868"/>
                  </a:lnTo>
                  <a:lnTo>
                    <a:pt x="337299" y="418045"/>
                  </a:lnTo>
                  <a:lnTo>
                    <a:pt x="337337" y="417791"/>
                  </a:lnTo>
                  <a:lnTo>
                    <a:pt x="337337" y="417626"/>
                  </a:lnTo>
                  <a:close/>
                </a:path>
                <a:path w="365759" h="443229">
                  <a:moveTo>
                    <a:pt x="338556" y="421309"/>
                  </a:moveTo>
                  <a:lnTo>
                    <a:pt x="338429" y="421513"/>
                  </a:lnTo>
                  <a:lnTo>
                    <a:pt x="338328" y="421703"/>
                  </a:lnTo>
                  <a:lnTo>
                    <a:pt x="338277" y="422008"/>
                  </a:lnTo>
                  <a:lnTo>
                    <a:pt x="338480" y="421614"/>
                  </a:lnTo>
                  <a:lnTo>
                    <a:pt x="338556" y="421309"/>
                  </a:lnTo>
                  <a:close/>
                </a:path>
                <a:path w="365759" h="443229">
                  <a:moveTo>
                    <a:pt x="348602" y="426288"/>
                  </a:moveTo>
                  <a:lnTo>
                    <a:pt x="348564" y="425170"/>
                  </a:lnTo>
                  <a:lnTo>
                    <a:pt x="348284" y="426262"/>
                  </a:lnTo>
                  <a:lnTo>
                    <a:pt x="348513" y="426021"/>
                  </a:lnTo>
                  <a:lnTo>
                    <a:pt x="348602" y="426288"/>
                  </a:lnTo>
                  <a:close/>
                </a:path>
                <a:path w="365759" h="443229">
                  <a:moveTo>
                    <a:pt x="348640" y="426491"/>
                  </a:moveTo>
                  <a:lnTo>
                    <a:pt x="348627" y="426364"/>
                  </a:lnTo>
                  <a:lnTo>
                    <a:pt x="348627" y="426720"/>
                  </a:lnTo>
                  <a:lnTo>
                    <a:pt x="348640" y="426491"/>
                  </a:lnTo>
                  <a:close/>
                </a:path>
                <a:path w="365759" h="443229">
                  <a:moveTo>
                    <a:pt x="354457" y="423316"/>
                  </a:moveTo>
                  <a:lnTo>
                    <a:pt x="353974" y="424662"/>
                  </a:lnTo>
                  <a:lnTo>
                    <a:pt x="354177" y="424294"/>
                  </a:lnTo>
                  <a:lnTo>
                    <a:pt x="354304" y="423837"/>
                  </a:lnTo>
                  <a:lnTo>
                    <a:pt x="354457" y="423316"/>
                  </a:lnTo>
                  <a:close/>
                </a:path>
                <a:path w="365759" h="443229">
                  <a:moveTo>
                    <a:pt x="357733" y="425005"/>
                  </a:moveTo>
                  <a:lnTo>
                    <a:pt x="357670" y="424853"/>
                  </a:lnTo>
                  <a:lnTo>
                    <a:pt x="356958" y="427710"/>
                  </a:lnTo>
                  <a:lnTo>
                    <a:pt x="356641" y="428955"/>
                  </a:lnTo>
                  <a:lnTo>
                    <a:pt x="356958" y="427799"/>
                  </a:lnTo>
                  <a:lnTo>
                    <a:pt x="357162" y="427240"/>
                  </a:lnTo>
                  <a:lnTo>
                    <a:pt x="357289" y="427037"/>
                  </a:lnTo>
                  <a:lnTo>
                    <a:pt x="357733" y="425005"/>
                  </a:lnTo>
                  <a:close/>
                </a:path>
                <a:path w="365759" h="443229">
                  <a:moveTo>
                    <a:pt x="360616" y="442353"/>
                  </a:moveTo>
                  <a:lnTo>
                    <a:pt x="360514" y="442480"/>
                  </a:lnTo>
                  <a:lnTo>
                    <a:pt x="360387" y="442671"/>
                  </a:lnTo>
                  <a:lnTo>
                    <a:pt x="360248" y="443204"/>
                  </a:lnTo>
                  <a:lnTo>
                    <a:pt x="360337" y="443039"/>
                  </a:lnTo>
                  <a:lnTo>
                    <a:pt x="360464" y="442747"/>
                  </a:lnTo>
                  <a:lnTo>
                    <a:pt x="360616" y="442353"/>
                  </a:lnTo>
                  <a:close/>
                </a:path>
                <a:path w="365759" h="443229">
                  <a:moveTo>
                    <a:pt x="364972" y="439331"/>
                  </a:moveTo>
                  <a:lnTo>
                    <a:pt x="364705" y="439674"/>
                  </a:lnTo>
                  <a:lnTo>
                    <a:pt x="363753" y="443001"/>
                  </a:lnTo>
                  <a:lnTo>
                    <a:pt x="364236" y="442175"/>
                  </a:lnTo>
                  <a:lnTo>
                    <a:pt x="364528" y="441325"/>
                  </a:lnTo>
                  <a:lnTo>
                    <a:pt x="364972" y="439331"/>
                  </a:lnTo>
                  <a:close/>
                </a:path>
                <a:path w="365759" h="443229">
                  <a:moveTo>
                    <a:pt x="365137" y="435991"/>
                  </a:moveTo>
                  <a:lnTo>
                    <a:pt x="364858" y="435825"/>
                  </a:lnTo>
                  <a:lnTo>
                    <a:pt x="364032" y="437896"/>
                  </a:lnTo>
                  <a:lnTo>
                    <a:pt x="364147" y="437146"/>
                  </a:lnTo>
                  <a:lnTo>
                    <a:pt x="364426" y="436283"/>
                  </a:lnTo>
                  <a:lnTo>
                    <a:pt x="364604" y="435660"/>
                  </a:lnTo>
                  <a:lnTo>
                    <a:pt x="363994" y="437235"/>
                  </a:lnTo>
                  <a:lnTo>
                    <a:pt x="363054" y="440042"/>
                  </a:lnTo>
                  <a:lnTo>
                    <a:pt x="362419" y="443166"/>
                  </a:lnTo>
                  <a:lnTo>
                    <a:pt x="363486" y="440004"/>
                  </a:lnTo>
                  <a:lnTo>
                    <a:pt x="364299" y="437553"/>
                  </a:lnTo>
                  <a:lnTo>
                    <a:pt x="364578" y="437197"/>
                  </a:lnTo>
                  <a:lnTo>
                    <a:pt x="364350" y="438708"/>
                  </a:lnTo>
                  <a:lnTo>
                    <a:pt x="364007" y="439940"/>
                  </a:lnTo>
                  <a:lnTo>
                    <a:pt x="364286" y="439089"/>
                  </a:lnTo>
                  <a:lnTo>
                    <a:pt x="364096" y="440728"/>
                  </a:lnTo>
                  <a:lnTo>
                    <a:pt x="364718" y="438645"/>
                  </a:lnTo>
                  <a:lnTo>
                    <a:pt x="365137" y="43599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3674421" y="11028305"/>
              <a:ext cx="375920" cy="92075"/>
            </a:xfrm>
            <a:custGeom>
              <a:avLst/>
              <a:gdLst/>
              <a:ahLst/>
              <a:cxnLst/>
              <a:rect l="l" t="t" r="r" b="b"/>
              <a:pathLst>
                <a:path w="375919" h="92075">
                  <a:moveTo>
                    <a:pt x="2082" y="23710"/>
                  </a:moveTo>
                  <a:lnTo>
                    <a:pt x="2006" y="22250"/>
                  </a:lnTo>
                  <a:lnTo>
                    <a:pt x="1892" y="22987"/>
                  </a:lnTo>
                  <a:lnTo>
                    <a:pt x="1536" y="24130"/>
                  </a:lnTo>
                  <a:lnTo>
                    <a:pt x="1435" y="25019"/>
                  </a:lnTo>
                  <a:lnTo>
                    <a:pt x="1562" y="25781"/>
                  </a:lnTo>
                  <a:lnTo>
                    <a:pt x="2082" y="23710"/>
                  </a:lnTo>
                  <a:close/>
                </a:path>
                <a:path w="375919" h="92075">
                  <a:moveTo>
                    <a:pt x="2425" y="24142"/>
                  </a:moveTo>
                  <a:lnTo>
                    <a:pt x="2171" y="24892"/>
                  </a:lnTo>
                  <a:lnTo>
                    <a:pt x="2374" y="24384"/>
                  </a:lnTo>
                  <a:lnTo>
                    <a:pt x="2425" y="24142"/>
                  </a:lnTo>
                  <a:close/>
                </a:path>
                <a:path w="375919" h="92075">
                  <a:moveTo>
                    <a:pt x="4775" y="6731"/>
                  </a:moveTo>
                  <a:lnTo>
                    <a:pt x="4368" y="8890"/>
                  </a:lnTo>
                  <a:lnTo>
                    <a:pt x="4775" y="6731"/>
                  </a:lnTo>
                  <a:close/>
                </a:path>
                <a:path w="375919" h="92075">
                  <a:moveTo>
                    <a:pt x="9855" y="28511"/>
                  </a:moveTo>
                  <a:lnTo>
                    <a:pt x="9245" y="30099"/>
                  </a:lnTo>
                  <a:lnTo>
                    <a:pt x="9702" y="30226"/>
                  </a:lnTo>
                  <a:lnTo>
                    <a:pt x="9855" y="28511"/>
                  </a:lnTo>
                  <a:close/>
                </a:path>
                <a:path w="375919" h="92075">
                  <a:moveTo>
                    <a:pt x="13538" y="23634"/>
                  </a:moveTo>
                  <a:lnTo>
                    <a:pt x="13271" y="25704"/>
                  </a:lnTo>
                  <a:lnTo>
                    <a:pt x="12700" y="26377"/>
                  </a:lnTo>
                  <a:lnTo>
                    <a:pt x="13284" y="26263"/>
                  </a:lnTo>
                  <a:lnTo>
                    <a:pt x="13373" y="25438"/>
                  </a:lnTo>
                  <a:lnTo>
                    <a:pt x="13538" y="23634"/>
                  </a:lnTo>
                  <a:close/>
                </a:path>
                <a:path w="375919" h="92075">
                  <a:moveTo>
                    <a:pt x="14173" y="20447"/>
                  </a:moveTo>
                  <a:lnTo>
                    <a:pt x="13766" y="22987"/>
                  </a:lnTo>
                  <a:lnTo>
                    <a:pt x="13843" y="22860"/>
                  </a:lnTo>
                  <a:lnTo>
                    <a:pt x="13970" y="22479"/>
                  </a:lnTo>
                  <a:lnTo>
                    <a:pt x="13957" y="22669"/>
                  </a:lnTo>
                  <a:lnTo>
                    <a:pt x="14071" y="22479"/>
                  </a:lnTo>
                  <a:lnTo>
                    <a:pt x="14147" y="22352"/>
                  </a:lnTo>
                  <a:lnTo>
                    <a:pt x="14173" y="20447"/>
                  </a:lnTo>
                  <a:close/>
                </a:path>
                <a:path w="375919" h="92075">
                  <a:moveTo>
                    <a:pt x="18580" y="25146"/>
                  </a:moveTo>
                  <a:lnTo>
                    <a:pt x="18427" y="25781"/>
                  </a:lnTo>
                  <a:lnTo>
                    <a:pt x="18580" y="25146"/>
                  </a:lnTo>
                  <a:close/>
                </a:path>
                <a:path w="375919" h="92075">
                  <a:moveTo>
                    <a:pt x="18757" y="23825"/>
                  </a:moveTo>
                  <a:lnTo>
                    <a:pt x="18580" y="25146"/>
                  </a:lnTo>
                  <a:lnTo>
                    <a:pt x="18707" y="24638"/>
                  </a:lnTo>
                  <a:lnTo>
                    <a:pt x="18757" y="23825"/>
                  </a:lnTo>
                  <a:close/>
                </a:path>
                <a:path w="375919" h="92075">
                  <a:moveTo>
                    <a:pt x="19291" y="6451"/>
                  </a:moveTo>
                  <a:lnTo>
                    <a:pt x="19050" y="6985"/>
                  </a:lnTo>
                  <a:lnTo>
                    <a:pt x="19291" y="6451"/>
                  </a:lnTo>
                  <a:close/>
                </a:path>
                <a:path w="375919" h="92075">
                  <a:moveTo>
                    <a:pt x="19659" y="5588"/>
                  </a:moveTo>
                  <a:lnTo>
                    <a:pt x="19558" y="5842"/>
                  </a:lnTo>
                  <a:lnTo>
                    <a:pt x="19469" y="6350"/>
                  </a:lnTo>
                  <a:lnTo>
                    <a:pt x="19659" y="5588"/>
                  </a:lnTo>
                  <a:close/>
                </a:path>
                <a:path w="375919" h="92075">
                  <a:moveTo>
                    <a:pt x="24447" y="27305"/>
                  </a:moveTo>
                  <a:lnTo>
                    <a:pt x="24180" y="29591"/>
                  </a:lnTo>
                  <a:lnTo>
                    <a:pt x="24295" y="30353"/>
                  </a:lnTo>
                  <a:lnTo>
                    <a:pt x="24447" y="27305"/>
                  </a:lnTo>
                  <a:close/>
                </a:path>
                <a:path w="375919" h="92075">
                  <a:moveTo>
                    <a:pt x="26568" y="254"/>
                  </a:moveTo>
                  <a:lnTo>
                    <a:pt x="25857" y="2286"/>
                  </a:lnTo>
                  <a:lnTo>
                    <a:pt x="24574" y="6477"/>
                  </a:lnTo>
                  <a:lnTo>
                    <a:pt x="25234" y="6604"/>
                  </a:lnTo>
                  <a:lnTo>
                    <a:pt x="25501" y="6769"/>
                  </a:lnTo>
                  <a:lnTo>
                    <a:pt x="25717" y="5842"/>
                  </a:lnTo>
                  <a:lnTo>
                    <a:pt x="25742" y="6007"/>
                  </a:lnTo>
                  <a:lnTo>
                    <a:pt x="25768" y="5842"/>
                  </a:lnTo>
                  <a:lnTo>
                    <a:pt x="25895" y="5080"/>
                  </a:lnTo>
                  <a:lnTo>
                    <a:pt x="25768" y="4064"/>
                  </a:lnTo>
                  <a:lnTo>
                    <a:pt x="25692" y="3937"/>
                  </a:lnTo>
                  <a:lnTo>
                    <a:pt x="25755" y="3302"/>
                  </a:lnTo>
                  <a:lnTo>
                    <a:pt x="26568" y="254"/>
                  </a:lnTo>
                  <a:close/>
                </a:path>
                <a:path w="375919" h="92075">
                  <a:moveTo>
                    <a:pt x="34493" y="29997"/>
                  </a:moveTo>
                  <a:lnTo>
                    <a:pt x="34302" y="30632"/>
                  </a:lnTo>
                  <a:lnTo>
                    <a:pt x="34493" y="29997"/>
                  </a:lnTo>
                  <a:close/>
                </a:path>
                <a:path w="375919" h="92075">
                  <a:moveTo>
                    <a:pt x="35636" y="29489"/>
                  </a:moveTo>
                  <a:lnTo>
                    <a:pt x="35458" y="29806"/>
                  </a:lnTo>
                  <a:lnTo>
                    <a:pt x="35636" y="29489"/>
                  </a:lnTo>
                  <a:close/>
                </a:path>
                <a:path w="375919" h="92075">
                  <a:moveTo>
                    <a:pt x="37490" y="29591"/>
                  </a:moveTo>
                  <a:lnTo>
                    <a:pt x="36817" y="31496"/>
                  </a:lnTo>
                  <a:lnTo>
                    <a:pt x="37109" y="30721"/>
                  </a:lnTo>
                  <a:lnTo>
                    <a:pt x="37350" y="30327"/>
                  </a:lnTo>
                  <a:lnTo>
                    <a:pt x="37490" y="29591"/>
                  </a:lnTo>
                  <a:close/>
                </a:path>
                <a:path w="375919" h="92075">
                  <a:moveTo>
                    <a:pt x="41719" y="4025"/>
                  </a:moveTo>
                  <a:lnTo>
                    <a:pt x="41198" y="4876"/>
                  </a:lnTo>
                  <a:lnTo>
                    <a:pt x="41338" y="5092"/>
                  </a:lnTo>
                  <a:lnTo>
                    <a:pt x="41719" y="4025"/>
                  </a:lnTo>
                  <a:close/>
                </a:path>
                <a:path w="375919" h="92075">
                  <a:moveTo>
                    <a:pt x="41973" y="27965"/>
                  </a:moveTo>
                  <a:lnTo>
                    <a:pt x="41541" y="29337"/>
                  </a:lnTo>
                  <a:lnTo>
                    <a:pt x="41732" y="29083"/>
                  </a:lnTo>
                  <a:lnTo>
                    <a:pt x="41846" y="28829"/>
                  </a:lnTo>
                  <a:lnTo>
                    <a:pt x="41973" y="27965"/>
                  </a:lnTo>
                  <a:close/>
                </a:path>
                <a:path w="375919" h="92075">
                  <a:moveTo>
                    <a:pt x="42125" y="28575"/>
                  </a:moveTo>
                  <a:lnTo>
                    <a:pt x="41935" y="28829"/>
                  </a:lnTo>
                  <a:lnTo>
                    <a:pt x="41808" y="29083"/>
                  </a:lnTo>
                  <a:lnTo>
                    <a:pt x="41592" y="30607"/>
                  </a:lnTo>
                  <a:lnTo>
                    <a:pt x="42125" y="28575"/>
                  </a:lnTo>
                  <a:close/>
                </a:path>
                <a:path w="375919" h="92075">
                  <a:moveTo>
                    <a:pt x="59283" y="35496"/>
                  </a:moveTo>
                  <a:lnTo>
                    <a:pt x="59143" y="37084"/>
                  </a:lnTo>
                  <a:lnTo>
                    <a:pt x="59270" y="36385"/>
                  </a:lnTo>
                  <a:lnTo>
                    <a:pt x="59283" y="35496"/>
                  </a:lnTo>
                  <a:close/>
                </a:path>
                <a:path w="375919" h="92075">
                  <a:moveTo>
                    <a:pt x="60807" y="12230"/>
                  </a:moveTo>
                  <a:lnTo>
                    <a:pt x="59804" y="12738"/>
                  </a:lnTo>
                  <a:lnTo>
                    <a:pt x="59791" y="15709"/>
                  </a:lnTo>
                  <a:lnTo>
                    <a:pt x="59956" y="14579"/>
                  </a:lnTo>
                  <a:lnTo>
                    <a:pt x="60807" y="12230"/>
                  </a:lnTo>
                  <a:close/>
                </a:path>
                <a:path w="375919" h="92075">
                  <a:moveTo>
                    <a:pt x="66294" y="16522"/>
                  </a:moveTo>
                  <a:lnTo>
                    <a:pt x="66179" y="16764"/>
                  </a:lnTo>
                  <a:lnTo>
                    <a:pt x="65747" y="18211"/>
                  </a:lnTo>
                  <a:lnTo>
                    <a:pt x="65874" y="17907"/>
                  </a:lnTo>
                  <a:lnTo>
                    <a:pt x="66294" y="16522"/>
                  </a:lnTo>
                  <a:close/>
                </a:path>
                <a:path w="375919" h="92075">
                  <a:moveTo>
                    <a:pt x="67779" y="13462"/>
                  </a:moveTo>
                  <a:lnTo>
                    <a:pt x="67513" y="13462"/>
                  </a:lnTo>
                  <a:lnTo>
                    <a:pt x="66827" y="13589"/>
                  </a:lnTo>
                  <a:lnTo>
                    <a:pt x="66294" y="15621"/>
                  </a:lnTo>
                  <a:lnTo>
                    <a:pt x="66522" y="15113"/>
                  </a:lnTo>
                  <a:lnTo>
                    <a:pt x="66802" y="14224"/>
                  </a:lnTo>
                  <a:lnTo>
                    <a:pt x="66738" y="14986"/>
                  </a:lnTo>
                  <a:lnTo>
                    <a:pt x="66294" y="16522"/>
                  </a:lnTo>
                  <a:lnTo>
                    <a:pt x="67068" y="15240"/>
                  </a:lnTo>
                  <a:lnTo>
                    <a:pt x="67475" y="14224"/>
                  </a:lnTo>
                  <a:lnTo>
                    <a:pt x="67779" y="13462"/>
                  </a:lnTo>
                  <a:close/>
                </a:path>
                <a:path w="375919" h="92075">
                  <a:moveTo>
                    <a:pt x="68719" y="13957"/>
                  </a:moveTo>
                  <a:lnTo>
                    <a:pt x="68656" y="12852"/>
                  </a:lnTo>
                  <a:lnTo>
                    <a:pt x="68186" y="14427"/>
                  </a:lnTo>
                  <a:lnTo>
                    <a:pt x="68351" y="14681"/>
                  </a:lnTo>
                  <a:lnTo>
                    <a:pt x="68313" y="15989"/>
                  </a:lnTo>
                  <a:lnTo>
                    <a:pt x="68503" y="15595"/>
                  </a:lnTo>
                  <a:lnTo>
                    <a:pt x="68719" y="13957"/>
                  </a:lnTo>
                  <a:close/>
                </a:path>
                <a:path w="375919" h="92075">
                  <a:moveTo>
                    <a:pt x="70485" y="19189"/>
                  </a:moveTo>
                  <a:lnTo>
                    <a:pt x="70116" y="20574"/>
                  </a:lnTo>
                  <a:lnTo>
                    <a:pt x="70332" y="20320"/>
                  </a:lnTo>
                  <a:lnTo>
                    <a:pt x="70485" y="19189"/>
                  </a:lnTo>
                  <a:close/>
                </a:path>
                <a:path w="375919" h="92075">
                  <a:moveTo>
                    <a:pt x="71069" y="16510"/>
                  </a:moveTo>
                  <a:lnTo>
                    <a:pt x="70751" y="16891"/>
                  </a:lnTo>
                  <a:lnTo>
                    <a:pt x="70485" y="19189"/>
                  </a:lnTo>
                  <a:lnTo>
                    <a:pt x="70777" y="18034"/>
                  </a:lnTo>
                  <a:lnTo>
                    <a:pt x="70650" y="19177"/>
                  </a:lnTo>
                  <a:lnTo>
                    <a:pt x="70853" y="17907"/>
                  </a:lnTo>
                  <a:lnTo>
                    <a:pt x="71069" y="16510"/>
                  </a:lnTo>
                  <a:close/>
                </a:path>
                <a:path w="375919" h="92075">
                  <a:moveTo>
                    <a:pt x="71780" y="38354"/>
                  </a:moveTo>
                  <a:lnTo>
                    <a:pt x="71450" y="39243"/>
                  </a:lnTo>
                  <a:lnTo>
                    <a:pt x="71640" y="38887"/>
                  </a:lnTo>
                  <a:lnTo>
                    <a:pt x="71767" y="38468"/>
                  </a:lnTo>
                  <a:close/>
                </a:path>
                <a:path w="375919" h="92075">
                  <a:moveTo>
                    <a:pt x="75717" y="39954"/>
                  </a:moveTo>
                  <a:lnTo>
                    <a:pt x="75323" y="39420"/>
                  </a:lnTo>
                  <a:lnTo>
                    <a:pt x="75387" y="39738"/>
                  </a:lnTo>
                  <a:lnTo>
                    <a:pt x="75539" y="39916"/>
                  </a:lnTo>
                  <a:lnTo>
                    <a:pt x="75717" y="39954"/>
                  </a:lnTo>
                  <a:close/>
                </a:path>
                <a:path w="375919" h="92075">
                  <a:moveTo>
                    <a:pt x="75768" y="39954"/>
                  </a:moveTo>
                  <a:close/>
                </a:path>
                <a:path w="375919" h="92075">
                  <a:moveTo>
                    <a:pt x="77495" y="17068"/>
                  </a:moveTo>
                  <a:lnTo>
                    <a:pt x="77419" y="16624"/>
                  </a:lnTo>
                  <a:lnTo>
                    <a:pt x="77406" y="16840"/>
                  </a:lnTo>
                  <a:lnTo>
                    <a:pt x="77381" y="17018"/>
                  </a:lnTo>
                  <a:lnTo>
                    <a:pt x="77368" y="17221"/>
                  </a:lnTo>
                  <a:lnTo>
                    <a:pt x="77495" y="17068"/>
                  </a:lnTo>
                  <a:close/>
                </a:path>
                <a:path w="375919" h="92075">
                  <a:moveTo>
                    <a:pt x="78968" y="13258"/>
                  </a:moveTo>
                  <a:lnTo>
                    <a:pt x="78511" y="14185"/>
                  </a:lnTo>
                  <a:lnTo>
                    <a:pt x="77914" y="17437"/>
                  </a:lnTo>
                  <a:lnTo>
                    <a:pt x="78193" y="16891"/>
                  </a:lnTo>
                  <a:lnTo>
                    <a:pt x="78968" y="13258"/>
                  </a:lnTo>
                  <a:close/>
                </a:path>
                <a:path w="375919" h="92075">
                  <a:moveTo>
                    <a:pt x="80581" y="16598"/>
                  </a:moveTo>
                  <a:lnTo>
                    <a:pt x="80416" y="16941"/>
                  </a:lnTo>
                  <a:lnTo>
                    <a:pt x="80352" y="17335"/>
                  </a:lnTo>
                  <a:lnTo>
                    <a:pt x="80581" y="16598"/>
                  </a:lnTo>
                  <a:close/>
                </a:path>
                <a:path w="375919" h="92075">
                  <a:moveTo>
                    <a:pt x="81762" y="37934"/>
                  </a:moveTo>
                  <a:lnTo>
                    <a:pt x="81521" y="38608"/>
                  </a:lnTo>
                  <a:lnTo>
                    <a:pt x="81432" y="38735"/>
                  </a:lnTo>
                  <a:lnTo>
                    <a:pt x="81343" y="39878"/>
                  </a:lnTo>
                  <a:lnTo>
                    <a:pt x="81762" y="37934"/>
                  </a:lnTo>
                  <a:close/>
                </a:path>
                <a:path w="375919" h="92075">
                  <a:moveTo>
                    <a:pt x="85331" y="38430"/>
                  </a:moveTo>
                  <a:lnTo>
                    <a:pt x="84963" y="39065"/>
                  </a:lnTo>
                  <a:lnTo>
                    <a:pt x="85115" y="38862"/>
                  </a:lnTo>
                  <a:lnTo>
                    <a:pt x="85331" y="38430"/>
                  </a:lnTo>
                  <a:close/>
                </a:path>
                <a:path w="375919" h="92075">
                  <a:moveTo>
                    <a:pt x="85979" y="37084"/>
                  </a:moveTo>
                  <a:lnTo>
                    <a:pt x="85712" y="37719"/>
                  </a:lnTo>
                  <a:lnTo>
                    <a:pt x="85750" y="37465"/>
                  </a:lnTo>
                  <a:lnTo>
                    <a:pt x="85686" y="37719"/>
                  </a:lnTo>
                  <a:lnTo>
                    <a:pt x="85331" y="38481"/>
                  </a:lnTo>
                  <a:lnTo>
                    <a:pt x="85521" y="38354"/>
                  </a:lnTo>
                  <a:lnTo>
                    <a:pt x="85559" y="39243"/>
                  </a:lnTo>
                  <a:lnTo>
                    <a:pt x="85737" y="38354"/>
                  </a:lnTo>
                  <a:lnTo>
                    <a:pt x="85979" y="37084"/>
                  </a:lnTo>
                  <a:close/>
                </a:path>
                <a:path w="375919" h="92075">
                  <a:moveTo>
                    <a:pt x="86855" y="20866"/>
                  </a:moveTo>
                  <a:close/>
                </a:path>
                <a:path w="375919" h="92075">
                  <a:moveTo>
                    <a:pt x="87845" y="16548"/>
                  </a:moveTo>
                  <a:lnTo>
                    <a:pt x="87693" y="16891"/>
                  </a:lnTo>
                  <a:lnTo>
                    <a:pt x="87845" y="16548"/>
                  </a:lnTo>
                  <a:close/>
                </a:path>
                <a:path w="375919" h="92075">
                  <a:moveTo>
                    <a:pt x="88684" y="12065"/>
                  </a:moveTo>
                  <a:lnTo>
                    <a:pt x="87731" y="13843"/>
                  </a:lnTo>
                  <a:lnTo>
                    <a:pt x="87414" y="16040"/>
                  </a:lnTo>
                  <a:lnTo>
                    <a:pt x="87464" y="15887"/>
                  </a:lnTo>
                  <a:lnTo>
                    <a:pt x="87363" y="16383"/>
                  </a:lnTo>
                  <a:lnTo>
                    <a:pt x="87414" y="16040"/>
                  </a:lnTo>
                  <a:lnTo>
                    <a:pt x="87287" y="16383"/>
                  </a:lnTo>
                  <a:lnTo>
                    <a:pt x="86639" y="18161"/>
                  </a:lnTo>
                  <a:lnTo>
                    <a:pt x="87693" y="16764"/>
                  </a:lnTo>
                  <a:lnTo>
                    <a:pt x="87795" y="16383"/>
                  </a:lnTo>
                  <a:lnTo>
                    <a:pt x="87922" y="15748"/>
                  </a:lnTo>
                  <a:lnTo>
                    <a:pt x="88684" y="12065"/>
                  </a:lnTo>
                  <a:close/>
                </a:path>
                <a:path w="375919" h="92075">
                  <a:moveTo>
                    <a:pt x="88696" y="20574"/>
                  </a:moveTo>
                  <a:lnTo>
                    <a:pt x="88430" y="21932"/>
                  </a:lnTo>
                  <a:lnTo>
                    <a:pt x="88671" y="21209"/>
                  </a:lnTo>
                  <a:lnTo>
                    <a:pt x="88696" y="20574"/>
                  </a:lnTo>
                  <a:close/>
                </a:path>
                <a:path w="375919" h="92075">
                  <a:moveTo>
                    <a:pt x="88988" y="37058"/>
                  </a:moveTo>
                  <a:lnTo>
                    <a:pt x="88861" y="37084"/>
                  </a:lnTo>
                  <a:lnTo>
                    <a:pt x="88988" y="37084"/>
                  </a:lnTo>
                  <a:close/>
                </a:path>
                <a:path w="375919" h="92075">
                  <a:moveTo>
                    <a:pt x="89357" y="19138"/>
                  </a:moveTo>
                  <a:lnTo>
                    <a:pt x="89293" y="18732"/>
                  </a:lnTo>
                  <a:lnTo>
                    <a:pt x="89293" y="18999"/>
                  </a:lnTo>
                  <a:lnTo>
                    <a:pt x="89357" y="19138"/>
                  </a:lnTo>
                  <a:close/>
                </a:path>
                <a:path w="375919" h="92075">
                  <a:moveTo>
                    <a:pt x="91478" y="13716"/>
                  </a:moveTo>
                  <a:lnTo>
                    <a:pt x="91287" y="14097"/>
                  </a:lnTo>
                  <a:lnTo>
                    <a:pt x="91452" y="14173"/>
                  </a:lnTo>
                  <a:lnTo>
                    <a:pt x="91478" y="13716"/>
                  </a:lnTo>
                  <a:close/>
                </a:path>
                <a:path w="375919" h="92075">
                  <a:moveTo>
                    <a:pt x="91516" y="14351"/>
                  </a:moveTo>
                  <a:lnTo>
                    <a:pt x="91452" y="14173"/>
                  </a:lnTo>
                  <a:lnTo>
                    <a:pt x="91414" y="14757"/>
                  </a:lnTo>
                  <a:lnTo>
                    <a:pt x="91516" y="14351"/>
                  </a:lnTo>
                  <a:close/>
                </a:path>
                <a:path w="375919" h="92075">
                  <a:moveTo>
                    <a:pt x="92735" y="14732"/>
                  </a:moveTo>
                  <a:lnTo>
                    <a:pt x="92405" y="14986"/>
                  </a:lnTo>
                  <a:lnTo>
                    <a:pt x="92430" y="15113"/>
                  </a:lnTo>
                  <a:lnTo>
                    <a:pt x="92735" y="14732"/>
                  </a:lnTo>
                  <a:close/>
                </a:path>
                <a:path w="375919" h="92075">
                  <a:moveTo>
                    <a:pt x="94183" y="34747"/>
                  </a:moveTo>
                  <a:lnTo>
                    <a:pt x="94107" y="34518"/>
                  </a:lnTo>
                  <a:lnTo>
                    <a:pt x="94043" y="34188"/>
                  </a:lnTo>
                  <a:lnTo>
                    <a:pt x="93827" y="34594"/>
                  </a:lnTo>
                  <a:lnTo>
                    <a:pt x="93827" y="35217"/>
                  </a:lnTo>
                  <a:lnTo>
                    <a:pt x="93980" y="35115"/>
                  </a:lnTo>
                  <a:lnTo>
                    <a:pt x="94183" y="34747"/>
                  </a:lnTo>
                  <a:close/>
                </a:path>
                <a:path w="375919" h="92075">
                  <a:moveTo>
                    <a:pt x="94183" y="12954"/>
                  </a:moveTo>
                  <a:lnTo>
                    <a:pt x="93891" y="13462"/>
                  </a:lnTo>
                  <a:lnTo>
                    <a:pt x="94183" y="12954"/>
                  </a:lnTo>
                  <a:close/>
                </a:path>
                <a:path w="375919" h="92075">
                  <a:moveTo>
                    <a:pt x="94742" y="33439"/>
                  </a:moveTo>
                  <a:lnTo>
                    <a:pt x="94513" y="33934"/>
                  </a:lnTo>
                  <a:lnTo>
                    <a:pt x="94322" y="34429"/>
                  </a:lnTo>
                  <a:lnTo>
                    <a:pt x="94183" y="34747"/>
                  </a:lnTo>
                  <a:lnTo>
                    <a:pt x="94272" y="34988"/>
                  </a:lnTo>
                  <a:lnTo>
                    <a:pt x="94742" y="33439"/>
                  </a:lnTo>
                  <a:close/>
                </a:path>
                <a:path w="375919" h="92075">
                  <a:moveTo>
                    <a:pt x="96850" y="17399"/>
                  </a:moveTo>
                  <a:lnTo>
                    <a:pt x="96418" y="18161"/>
                  </a:lnTo>
                  <a:lnTo>
                    <a:pt x="96304" y="19189"/>
                  </a:lnTo>
                  <a:lnTo>
                    <a:pt x="96850" y="17399"/>
                  </a:lnTo>
                  <a:close/>
                </a:path>
                <a:path w="375919" h="92075">
                  <a:moveTo>
                    <a:pt x="98107" y="36144"/>
                  </a:moveTo>
                  <a:lnTo>
                    <a:pt x="97599" y="36842"/>
                  </a:lnTo>
                  <a:lnTo>
                    <a:pt x="97459" y="38506"/>
                  </a:lnTo>
                  <a:lnTo>
                    <a:pt x="98107" y="36144"/>
                  </a:lnTo>
                  <a:close/>
                </a:path>
                <a:path w="375919" h="92075">
                  <a:moveTo>
                    <a:pt x="98171" y="35814"/>
                  </a:moveTo>
                  <a:lnTo>
                    <a:pt x="98107" y="36144"/>
                  </a:lnTo>
                  <a:lnTo>
                    <a:pt x="97650" y="39116"/>
                  </a:lnTo>
                  <a:lnTo>
                    <a:pt x="98094" y="38887"/>
                  </a:lnTo>
                  <a:lnTo>
                    <a:pt x="98171" y="35814"/>
                  </a:lnTo>
                  <a:close/>
                </a:path>
                <a:path w="375919" h="92075">
                  <a:moveTo>
                    <a:pt x="99402" y="19177"/>
                  </a:moveTo>
                  <a:lnTo>
                    <a:pt x="98628" y="21463"/>
                  </a:lnTo>
                  <a:lnTo>
                    <a:pt x="99072" y="21209"/>
                  </a:lnTo>
                  <a:lnTo>
                    <a:pt x="99199" y="20866"/>
                  </a:lnTo>
                  <a:lnTo>
                    <a:pt x="99402" y="19177"/>
                  </a:lnTo>
                  <a:close/>
                </a:path>
                <a:path w="375919" h="92075">
                  <a:moveTo>
                    <a:pt x="99529" y="20955"/>
                  </a:moveTo>
                  <a:lnTo>
                    <a:pt x="99225" y="21120"/>
                  </a:lnTo>
                  <a:lnTo>
                    <a:pt x="99110" y="21678"/>
                  </a:lnTo>
                  <a:lnTo>
                    <a:pt x="98983" y="22656"/>
                  </a:lnTo>
                  <a:lnTo>
                    <a:pt x="99529" y="20955"/>
                  </a:lnTo>
                  <a:close/>
                </a:path>
                <a:path w="375919" h="92075">
                  <a:moveTo>
                    <a:pt x="100533" y="17551"/>
                  </a:moveTo>
                  <a:lnTo>
                    <a:pt x="99910" y="18402"/>
                  </a:lnTo>
                  <a:lnTo>
                    <a:pt x="100342" y="17907"/>
                  </a:lnTo>
                  <a:lnTo>
                    <a:pt x="100533" y="17551"/>
                  </a:lnTo>
                  <a:close/>
                </a:path>
                <a:path w="375919" h="92075">
                  <a:moveTo>
                    <a:pt x="103708" y="21285"/>
                  </a:moveTo>
                  <a:lnTo>
                    <a:pt x="103390" y="21590"/>
                  </a:lnTo>
                  <a:lnTo>
                    <a:pt x="103479" y="22263"/>
                  </a:lnTo>
                  <a:lnTo>
                    <a:pt x="103708" y="21285"/>
                  </a:lnTo>
                  <a:close/>
                </a:path>
                <a:path w="375919" h="92075">
                  <a:moveTo>
                    <a:pt x="108496" y="31051"/>
                  </a:moveTo>
                  <a:lnTo>
                    <a:pt x="108419" y="31242"/>
                  </a:lnTo>
                  <a:lnTo>
                    <a:pt x="108496" y="31051"/>
                  </a:lnTo>
                  <a:close/>
                </a:path>
                <a:path w="375919" h="92075">
                  <a:moveTo>
                    <a:pt x="108750" y="30327"/>
                  </a:moveTo>
                  <a:lnTo>
                    <a:pt x="108597" y="30607"/>
                  </a:lnTo>
                  <a:lnTo>
                    <a:pt x="108496" y="31051"/>
                  </a:lnTo>
                  <a:lnTo>
                    <a:pt x="108750" y="30327"/>
                  </a:lnTo>
                  <a:close/>
                </a:path>
                <a:path w="375919" h="92075">
                  <a:moveTo>
                    <a:pt x="109232" y="36322"/>
                  </a:moveTo>
                  <a:lnTo>
                    <a:pt x="108966" y="37211"/>
                  </a:lnTo>
                  <a:lnTo>
                    <a:pt x="109232" y="36322"/>
                  </a:lnTo>
                  <a:close/>
                </a:path>
                <a:path w="375919" h="92075">
                  <a:moveTo>
                    <a:pt x="109232" y="27330"/>
                  </a:moveTo>
                  <a:lnTo>
                    <a:pt x="109093" y="27940"/>
                  </a:lnTo>
                  <a:lnTo>
                    <a:pt x="108724" y="29870"/>
                  </a:lnTo>
                  <a:lnTo>
                    <a:pt x="109194" y="28511"/>
                  </a:lnTo>
                  <a:lnTo>
                    <a:pt x="109232" y="27330"/>
                  </a:lnTo>
                  <a:close/>
                </a:path>
                <a:path w="375919" h="92075">
                  <a:moveTo>
                    <a:pt x="111252" y="34798"/>
                  </a:moveTo>
                  <a:lnTo>
                    <a:pt x="110705" y="37084"/>
                  </a:lnTo>
                  <a:lnTo>
                    <a:pt x="111086" y="36957"/>
                  </a:lnTo>
                  <a:lnTo>
                    <a:pt x="111201" y="36576"/>
                  </a:lnTo>
                  <a:lnTo>
                    <a:pt x="111252" y="34798"/>
                  </a:lnTo>
                  <a:close/>
                </a:path>
                <a:path w="375919" h="92075">
                  <a:moveTo>
                    <a:pt x="112864" y="40335"/>
                  </a:moveTo>
                  <a:lnTo>
                    <a:pt x="112674" y="41084"/>
                  </a:lnTo>
                  <a:lnTo>
                    <a:pt x="112814" y="40589"/>
                  </a:lnTo>
                  <a:lnTo>
                    <a:pt x="112864" y="40335"/>
                  </a:lnTo>
                  <a:close/>
                </a:path>
                <a:path w="375919" h="92075">
                  <a:moveTo>
                    <a:pt x="114046" y="43180"/>
                  </a:moveTo>
                  <a:lnTo>
                    <a:pt x="113893" y="42405"/>
                  </a:lnTo>
                  <a:lnTo>
                    <a:pt x="113499" y="43815"/>
                  </a:lnTo>
                  <a:lnTo>
                    <a:pt x="114046" y="43180"/>
                  </a:lnTo>
                  <a:close/>
                </a:path>
                <a:path w="375919" h="92075">
                  <a:moveTo>
                    <a:pt x="114160" y="41402"/>
                  </a:moveTo>
                  <a:lnTo>
                    <a:pt x="113995" y="41656"/>
                  </a:lnTo>
                  <a:lnTo>
                    <a:pt x="113893" y="42405"/>
                  </a:lnTo>
                  <a:lnTo>
                    <a:pt x="114160" y="41402"/>
                  </a:lnTo>
                  <a:close/>
                </a:path>
                <a:path w="375919" h="92075">
                  <a:moveTo>
                    <a:pt x="115849" y="32918"/>
                  </a:moveTo>
                  <a:lnTo>
                    <a:pt x="115671" y="33274"/>
                  </a:lnTo>
                  <a:lnTo>
                    <a:pt x="115849" y="32918"/>
                  </a:lnTo>
                  <a:close/>
                </a:path>
                <a:path w="375919" h="92075">
                  <a:moveTo>
                    <a:pt x="115925" y="32054"/>
                  </a:moveTo>
                  <a:close/>
                </a:path>
                <a:path w="375919" h="92075">
                  <a:moveTo>
                    <a:pt x="116408" y="24650"/>
                  </a:moveTo>
                  <a:lnTo>
                    <a:pt x="115976" y="25615"/>
                  </a:lnTo>
                  <a:lnTo>
                    <a:pt x="115862" y="25857"/>
                  </a:lnTo>
                  <a:lnTo>
                    <a:pt x="115862" y="26885"/>
                  </a:lnTo>
                  <a:lnTo>
                    <a:pt x="116293" y="26441"/>
                  </a:lnTo>
                  <a:lnTo>
                    <a:pt x="116243" y="25273"/>
                  </a:lnTo>
                  <a:lnTo>
                    <a:pt x="116408" y="24650"/>
                  </a:lnTo>
                  <a:close/>
                </a:path>
                <a:path w="375919" h="92075">
                  <a:moveTo>
                    <a:pt x="116484" y="31623"/>
                  </a:moveTo>
                  <a:lnTo>
                    <a:pt x="116052" y="31965"/>
                  </a:lnTo>
                  <a:lnTo>
                    <a:pt x="115849" y="32918"/>
                  </a:lnTo>
                  <a:lnTo>
                    <a:pt x="116484" y="31623"/>
                  </a:lnTo>
                  <a:close/>
                </a:path>
                <a:path w="375919" h="92075">
                  <a:moveTo>
                    <a:pt x="117132" y="44246"/>
                  </a:moveTo>
                  <a:lnTo>
                    <a:pt x="117005" y="44437"/>
                  </a:lnTo>
                  <a:lnTo>
                    <a:pt x="116954" y="44818"/>
                  </a:lnTo>
                  <a:lnTo>
                    <a:pt x="117132" y="44246"/>
                  </a:lnTo>
                  <a:close/>
                </a:path>
                <a:path w="375919" h="92075">
                  <a:moveTo>
                    <a:pt x="117424" y="43319"/>
                  </a:moveTo>
                  <a:lnTo>
                    <a:pt x="117132" y="44246"/>
                  </a:lnTo>
                  <a:lnTo>
                    <a:pt x="117424" y="43319"/>
                  </a:lnTo>
                  <a:close/>
                </a:path>
                <a:path w="375919" h="92075">
                  <a:moveTo>
                    <a:pt x="117538" y="40690"/>
                  </a:moveTo>
                  <a:lnTo>
                    <a:pt x="116967" y="42418"/>
                  </a:lnTo>
                  <a:lnTo>
                    <a:pt x="116992" y="43319"/>
                  </a:lnTo>
                  <a:lnTo>
                    <a:pt x="116827" y="44729"/>
                  </a:lnTo>
                  <a:lnTo>
                    <a:pt x="117005" y="44437"/>
                  </a:lnTo>
                  <a:lnTo>
                    <a:pt x="117538" y="40690"/>
                  </a:lnTo>
                  <a:close/>
                </a:path>
                <a:path w="375919" h="92075">
                  <a:moveTo>
                    <a:pt x="117690" y="29337"/>
                  </a:moveTo>
                  <a:lnTo>
                    <a:pt x="117246" y="28892"/>
                  </a:lnTo>
                  <a:lnTo>
                    <a:pt x="117614" y="29870"/>
                  </a:lnTo>
                  <a:lnTo>
                    <a:pt x="117690" y="29337"/>
                  </a:lnTo>
                  <a:close/>
                </a:path>
                <a:path w="375919" h="92075">
                  <a:moveTo>
                    <a:pt x="117779" y="30353"/>
                  </a:moveTo>
                  <a:lnTo>
                    <a:pt x="116967" y="32372"/>
                  </a:lnTo>
                  <a:lnTo>
                    <a:pt x="117487" y="31762"/>
                  </a:lnTo>
                  <a:lnTo>
                    <a:pt x="117589" y="31051"/>
                  </a:lnTo>
                  <a:lnTo>
                    <a:pt x="117779" y="30353"/>
                  </a:lnTo>
                  <a:close/>
                </a:path>
                <a:path w="375919" h="92075">
                  <a:moveTo>
                    <a:pt x="118097" y="27165"/>
                  </a:moveTo>
                  <a:lnTo>
                    <a:pt x="117690" y="29337"/>
                  </a:lnTo>
                  <a:lnTo>
                    <a:pt x="117881" y="29527"/>
                  </a:lnTo>
                  <a:lnTo>
                    <a:pt x="118097" y="27165"/>
                  </a:lnTo>
                  <a:close/>
                </a:path>
                <a:path w="375919" h="92075">
                  <a:moveTo>
                    <a:pt x="118173" y="43103"/>
                  </a:moveTo>
                  <a:lnTo>
                    <a:pt x="118008" y="43103"/>
                  </a:lnTo>
                  <a:lnTo>
                    <a:pt x="118173" y="43103"/>
                  </a:lnTo>
                  <a:close/>
                </a:path>
                <a:path w="375919" h="92075">
                  <a:moveTo>
                    <a:pt x="118414" y="23545"/>
                  </a:moveTo>
                  <a:lnTo>
                    <a:pt x="118097" y="27165"/>
                  </a:lnTo>
                  <a:lnTo>
                    <a:pt x="118338" y="27012"/>
                  </a:lnTo>
                  <a:lnTo>
                    <a:pt x="118414" y="23545"/>
                  </a:lnTo>
                  <a:close/>
                </a:path>
                <a:path w="375919" h="92075">
                  <a:moveTo>
                    <a:pt x="118567" y="41897"/>
                  </a:moveTo>
                  <a:lnTo>
                    <a:pt x="118262" y="42964"/>
                  </a:lnTo>
                  <a:lnTo>
                    <a:pt x="118160" y="43103"/>
                  </a:lnTo>
                  <a:lnTo>
                    <a:pt x="118313" y="42989"/>
                  </a:lnTo>
                  <a:lnTo>
                    <a:pt x="118567" y="41897"/>
                  </a:lnTo>
                  <a:close/>
                </a:path>
                <a:path w="375919" h="92075">
                  <a:moveTo>
                    <a:pt x="119773" y="43815"/>
                  </a:moveTo>
                  <a:lnTo>
                    <a:pt x="119595" y="44132"/>
                  </a:lnTo>
                  <a:lnTo>
                    <a:pt x="119646" y="44272"/>
                  </a:lnTo>
                  <a:lnTo>
                    <a:pt x="119684" y="44094"/>
                  </a:lnTo>
                  <a:lnTo>
                    <a:pt x="119735" y="43916"/>
                  </a:lnTo>
                  <a:close/>
                </a:path>
                <a:path w="375919" h="92075">
                  <a:moveTo>
                    <a:pt x="119786" y="37211"/>
                  </a:moveTo>
                  <a:lnTo>
                    <a:pt x="119532" y="38481"/>
                  </a:lnTo>
                  <a:lnTo>
                    <a:pt x="119761" y="38735"/>
                  </a:lnTo>
                  <a:lnTo>
                    <a:pt x="119786" y="37211"/>
                  </a:lnTo>
                  <a:close/>
                </a:path>
                <a:path w="375919" h="92075">
                  <a:moveTo>
                    <a:pt x="119938" y="43497"/>
                  </a:moveTo>
                  <a:lnTo>
                    <a:pt x="119773" y="43815"/>
                  </a:lnTo>
                  <a:lnTo>
                    <a:pt x="119938" y="43497"/>
                  </a:lnTo>
                  <a:close/>
                </a:path>
                <a:path w="375919" h="92075">
                  <a:moveTo>
                    <a:pt x="119989" y="42024"/>
                  </a:moveTo>
                  <a:lnTo>
                    <a:pt x="119786" y="42189"/>
                  </a:lnTo>
                  <a:lnTo>
                    <a:pt x="119672" y="42799"/>
                  </a:lnTo>
                  <a:lnTo>
                    <a:pt x="119989" y="42024"/>
                  </a:lnTo>
                  <a:close/>
                </a:path>
                <a:path w="375919" h="92075">
                  <a:moveTo>
                    <a:pt x="120294" y="42824"/>
                  </a:moveTo>
                  <a:lnTo>
                    <a:pt x="119938" y="43497"/>
                  </a:lnTo>
                  <a:lnTo>
                    <a:pt x="120053" y="43624"/>
                  </a:lnTo>
                  <a:lnTo>
                    <a:pt x="120294" y="42824"/>
                  </a:lnTo>
                  <a:close/>
                </a:path>
                <a:path w="375919" h="92075">
                  <a:moveTo>
                    <a:pt x="120548" y="31369"/>
                  </a:moveTo>
                  <a:lnTo>
                    <a:pt x="119710" y="34925"/>
                  </a:lnTo>
                  <a:lnTo>
                    <a:pt x="119989" y="34036"/>
                  </a:lnTo>
                  <a:lnTo>
                    <a:pt x="120269" y="33655"/>
                  </a:lnTo>
                  <a:lnTo>
                    <a:pt x="120383" y="33274"/>
                  </a:lnTo>
                  <a:lnTo>
                    <a:pt x="120548" y="31369"/>
                  </a:lnTo>
                  <a:close/>
                </a:path>
                <a:path w="375919" h="92075">
                  <a:moveTo>
                    <a:pt x="120624" y="34163"/>
                  </a:moveTo>
                  <a:lnTo>
                    <a:pt x="119303" y="37592"/>
                  </a:lnTo>
                  <a:lnTo>
                    <a:pt x="119532" y="36195"/>
                  </a:lnTo>
                  <a:lnTo>
                    <a:pt x="119748" y="35179"/>
                  </a:lnTo>
                  <a:lnTo>
                    <a:pt x="119710" y="34925"/>
                  </a:lnTo>
                  <a:lnTo>
                    <a:pt x="119786" y="34290"/>
                  </a:lnTo>
                  <a:lnTo>
                    <a:pt x="119875" y="33528"/>
                  </a:lnTo>
                  <a:lnTo>
                    <a:pt x="119938" y="33020"/>
                  </a:lnTo>
                  <a:lnTo>
                    <a:pt x="120053" y="32131"/>
                  </a:lnTo>
                  <a:lnTo>
                    <a:pt x="120192" y="31750"/>
                  </a:lnTo>
                  <a:lnTo>
                    <a:pt x="119570" y="33020"/>
                  </a:lnTo>
                  <a:lnTo>
                    <a:pt x="119811" y="32258"/>
                  </a:lnTo>
                  <a:lnTo>
                    <a:pt x="120167" y="30353"/>
                  </a:lnTo>
                  <a:lnTo>
                    <a:pt x="120230" y="30137"/>
                  </a:lnTo>
                  <a:lnTo>
                    <a:pt x="120281" y="30607"/>
                  </a:lnTo>
                  <a:lnTo>
                    <a:pt x="120294" y="29972"/>
                  </a:lnTo>
                  <a:lnTo>
                    <a:pt x="120307" y="28067"/>
                  </a:lnTo>
                  <a:lnTo>
                    <a:pt x="118605" y="33528"/>
                  </a:lnTo>
                  <a:lnTo>
                    <a:pt x="119164" y="30353"/>
                  </a:lnTo>
                  <a:lnTo>
                    <a:pt x="119265" y="30099"/>
                  </a:lnTo>
                  <a:lnTo>
                    <a:pt x="118364" y="31115"/>
                  </a:lnTo>
                  <a:lnTo>
                    <a:pt x="118237" y="31965"/>
                  </a:lnTo>
                  <a:lnTo>
                    <a:pt x="118351" y="33375"/>
                  </a:lnTo>
                  <a:lnTo>
                    <a:pt x="116967" y="36703"/>
                  </a:lnTo>
                  <a:lnTo>
                    <a:pt x="117322" y="34798"/>
                  </a:lnTo>
                  <a:lnTo>
                    <a:pt x="117551" y="33655"/>
                  </a:lnTo>
                  <a:lnTo>
                    <a:pt x="117856" y="32004"/>
                  </a:lnTo>
                  <a:lnTo>
                    <a:pt x="118440" y="28956"/>
                  </a:lnTo>
                  <a:lnTo>
                    <a:pt x="117602" y="32004"/>
                  </a:lnTo>
                  <a:lnTo>
                    <a:pt x="117500" y="31762"/>
                  </a:lnTo>
                  <a:lnTo>
                    <a:pt x="116840" y="33655"/>
                  </a:lnTo>
                  <a:lnTo>
                    <a:pt x="117119" y="30734"/>
                  </a:lnTo>
                  <a:lnTo>
                    <a:pt x="115443" y="34798"/>
                  </a:lnTo>
                  <a:lnTo>
                    <a:pt x="115544" y="34290"/>
                  </a:lnTo>
                  <a:lnTo>
                    <a:pt x="115608" y="34036"/>
                  </a:lnTo>
                  <a:lnTo>
                    <a:pt x="115709" y="33528"/>
                  </a:lnTo>
                  <a:lnTo>
                    <a:pt x="115671" y="33274"/>
                  </a:lnTo>
                  <a:lnTo>
                    <a:pt x="115862" y="32359"/>
                  </a:lnTo>
                  <a:lnTo>
                    <a:pt x="115836" y="32131"/>
                  </a:lnTo>
                  <a:lnTo>
                    <a:pt x="115938" y="31978"/>
                  </a:lnTo>
                  <a:lnTo>
                    <a:pt x="116128" y="31623"/>
                  </a:lnTo>
                  <a:lnTo>
                    <a:pt x="116535" y="29718"/>
                  </a:lnTo>
                  <a:lnTo>
                    <a:pt x="116154" y="31051"/>
                  </a:lnTo>
                  <a:lnTo>
                    <a:pt x="115976" y="31788"/>
                  </a:lnTo>
                  <a:lnTo>
                    <a:pt x="116103" y="31203"/>
                  </a:lnTo>
                  <a:lnTo>
                    <a:pt x="116052" y="31369"/>
                  </a:lnTo>
                  <a:lnTo>
                    <a:pt x="116827" y="27813"/>
                  </a:lnTo>
                  <a:lnTo>
                    <a:pt x="114973" y="34036"/>
                  </a:lnTo>
                  <a:lnTo>
                    <a:pt x="115062" y="32893"/>
                  </a:lnTo>
                  <a:lnTo>
                    <a:pt x="115112" y="32385"/>
                  </a:lnTo>
                  <a:lnTo>
                    <a:pt x="115227" y="31369"/>
                  </a:lnTo>
                  <a:lnTo>
                    <a:pt x="115963" y="28829"/>
                  </a:lnTo>
                  <a:lnTo>
                    <a:pt x="115951" y="30353"/>
                  </a:lnTo>
                  <a:lnTo>
                    <a:pt x="116090" y="28829"/>
                  </a:lnTo>
                  <a:lnTo>
                    <a:pt x="116179" y="27813"/>
                  </a:lnTo>
                  <a:lnTo>
                    <a:pt x="114858" y="32385"/>
                  </a:lnTo>
                  <a:lnTo>
                    <a:pt x="114896" y="32131"/>
                  </a:lnTo>
                  <a:lnTo>
                    <a:pt x="115023" y="31242"/>
                  </a:lnTo>
                  <a:lnTo>
                    <a:pt x="115036" y="31115"/>
                  </a:lnTo>
                  <a:lnTo>
                    <a:pt x="115722" y="26543"/>
                  </a:lnTo>
                  <a:lnTo>
                    <a:pt x="115277" y="27305"/>
                  </a:lnTo>
                  <a:lnTo>
                    <a:pt x="115176" y="27559"/>
                  </a:lnTo>
                  <a:lnTo>
                    <a:pt x="114312" y="31115"/>
                  </a:lnTo>
                  <a:lnTo>
                    <a:pt x="114236" y="29845"/>
                  </a:lnTo>
                  <a:lnTo>
                    <a:pt x="114185" y="28829"/>
                  </a:lnTo>
                  <a:lnTo>
                    <a:pt x="113385" y="29845"/>
                  </a:lnTo>
                  <a:lnTo>
                    <a:pt x="113525" y="29337"/>
                  </a:lnTo>
                  <a:lnTo>
                    <a:pt x="113639" y="28956"/>
                  </a:lnTo>
                  <a:lnTo>
                    <a:pt x="113512" y="28448"/>
                  </a:lnTo>
                  <a:lnTo>
                    <a:pt x="113017" y="27813"/>
                  </a:lnTo>
                  <a:lnTo>
                    <a:pt x="112890" y="27432"/>
                  </a:lnTo>
                  <a:lnTo>
                    <a:pt x="112776" y="26289"/>
                  </a:lnTo>
                  <a:lnTo>
                    <a:pt x="112915" y="25527"/>
                  </a:lnTo>
                  <a:lnTo>
                    <a:pt x="111937" y="29337"/>
                  </a:lnTo>
                  <a:lnTo>
                    <a:pt x="111899" y="29210"/>
                  </a:lnTo>
                  <a:lnTo>
                    <a:pt x="111620" y="28448"/>
                  </a:lnTo>
                  <a:lnTo>
                    <a:pt x="111086" y="29210"/>
                  </a:lnTo>
                  <a:lnTo>
                    <a:pt x="111480" y="27559"/>
                  </a:lnTo>
                  <a:lnTo>
                    <a:pt x="111569" y="27178"/>
                  </a:lnTo>
                  <a:lnTo>
                    <a:pt x="111899" y="26035"/>
                  </a:lnTo>
                  <a:lnTo>
                    <a:pt x="112318" y="25146"/>
                  </a:lnTo>
                  <a:lnTo>
                    <a:pt x="111988" y="25019"/>
                  </a:lnTo>
                  <a:lnTo>
                    <a:pt x="111582" y="26289"/>
                  </a:lnTo>
                  <a:lnTo>
                    <a:pt x="111379" y="26797"/>
                  </a:lnTo>
                  <a:lnTo>
                    <a:pt x="111048" y="27178"/>
                  </a:lnTo>
                  <a:lnTo>
                    <a:pt x="111798" y="24384"/>
                  </a:lnTo>
                  <a:lnTo>
                    <a:pt x="111315" y="24511"/>
                  </a:lnTo>
                  <a:lnTo>
                    <a:pt x="110134" y="27559"/>
                  </a:lnTo>
                  <a:lnTo>
                    <a:pt x="109994" y="25527"/>
                  </a:lnTo>
                  <a:lnTo>
                    <a:pt x="109385" y="27965"/>
                  </a:lnTo>
                  <a:lnTo>
                    <a:pt x="108775" y="32639"/>
                  </a:lnTo>
                  <a:lnTo>
                    <a:pt x="108661" y="33020"/>
                  </a:lnTo>
                  <a:lnTo>
                    <a:pt x="107746" y="34417"/>
                  </a:lnTo>
                  <a:lnTo>
                    <a:pt x="108394" y="31496"/>
                  </a:lnTo>
                  <a:lnTo>
                    <a:pt x="108419" y="31242"/>
                  </a:lnTo>
                  <a:lnTo>
                    <a:pt x="108508" y="30480"/>
                  </a:lnTo>
                  <a:lnTo>
                    <a:pt x="108559" y="30353"/>
                  </a:lnTo>
                  <a:lnTo>
                    <a:pt x="108673" y="29210"/>
                  </a:lnTo>
                  <a:lnTo>
                    <a:pt x="108826" y="28575"/>
                  </a:lnTo>
                  <a:lnTo>
                    <a:pt x="108978" y="27940"/>
                  </a:lnTo>
                  <a:lnTo>
                    <a:pt x="108686" y="28575"/>
                  </a:lnTo>
                  <a:lnTo>
                    <a:pt x="109054" y="27051"/>
                  </a:lnTo>
                  <a:lnTo>
                    <a:pt x="109131" y="26797"/>
                  </a:lnTo>
                  <a:lnTo>
                    <a:pt x="109067" y="27813"/>
                  </a:lnTo>
                  <a:lnTo>
                    <a:pt x="109232" y="27330"/>
                  </a:lnTo>
                  <a:lnTo>
                    <a:pt x="109296" y="27178"/>
                  </a:lnTo>
                  <a:lnTo>
                    <a:pt x="109220" y="26670"/>
                  </a:lnTo>
                  <a:lnTo>
                    <a:pt x="109334" y="24384"/>
                  </a:lnTo>
                  <a:lnTo>
                    <a:pt x="109435" y="23749"/>
                  </a:lnTo>
                  <a:lnTo>
                    <a:pt x="108813" y="26543"/>
                  </a:lnTo>
                  <a:lnTo>
                    <a:pt x="108585" y="26670"/>
                  </a:lnTo>
                  <a:lnTo>
                    <a:pt x="108102" y="26797"/>
                  </a:lnTo>
                  <a:lnTo>
                    <a:pt x="108369" y="26035"/>
                  </a:lnTo>
                  <a:lnTo>
                    <a:pt x="108902" y="24511"/>
                  </a:lnTo>
                  <a:lnTo>
                    <a:pt x="108966" y="23114"/>
                  </a:lnTo>
                  <a:lnTo>
                    <a:pt x="108534" y="24511"/>
                  </a:lnTo>
                  <a:lnTo>
                    <a:pt x="108597" y="22987"/>
                  </a:lnTo>
                  <a:lnTo>
                    <a:pt x="107873" y="26035"/>
                  </a:lnTo>
                  <a:lnTo>
                    <a:pt x="107975" y="25019"/>
                  </a:lnTo>
                  <a:lnTo>
                    <a:pt x="108204" y="23749"/>
                  </a:lnTo>
                  <a:lnTo>
                    <a:pt x="107657" y="25019"/>
                  </a:lnTo>
                  <a:lnTo>
                    <a:pt x="107035" y="23876"/>
                  </a:lnTo>
                  <a:lnTo>
                    <a:pt x="106553" y="27025"/>
                  </a:lnTo>
                  <a:lnTo>
                    <a:pt x="106514" y="27266"/>
                  </a:lnTo>
                  <a:lnTo>
                    <a:pt x="106502" y="27393"/>
                  </a:lnTo>
                  <a:lnTo>
                    <a:pt x="106476" y="27584"/>
                  </a:lnTo>
                  <a:lnTo>
                    <a:pt x="105054" y="30353"/>
                  </a:lnTo>
                  <a:lnTo>
                    <a:pt x="105067" y="30099"/>
                  </a:lnTo>
                  <a:lnTo>
                    <a:pt x="105079" y="29845"/>
                  </a:lnTo>
                  <a:lnTo>
                    <a:pt x="105181" y="28067"/>
                  </a:lnTo>
                  <a:lnTo>
                    <a:pt x="105257" y="26543"/>
                  </a:lnTo>
                  <a:lnTo>
                    <a:pt x="105321" y="25400"/>
                  </a:lnTo>
                  <a:lnTo>
                    <a:pt x="104279" y="26543"/>
                  </a:lnTo>
                  <a:lnTo>
                    <a:pt x="104508" y="25527"/>
                  </a:lnTo>
                  <a:lnTo>
                    <a:pt x="103809" y="26543"/>
                  </a:lnTo>
                  <a:lnTo>
                    <a:pt x="103365" y="26035"/>
                  </a:lnTo>
                  <a:lnTo>
                    <a:pt x="102552" y="28067"/>
                  </a:lnTo>
                  <a:lnTo>
                    <a:pt x="102412" y="28067"/>
                  </a:lnTo>
                  <a:lnTo>
                    <a:pt x="102539" y="27051"/>
                  </a:lnTo>
                  <a:lnTo>
                    <a:pt x="102577" y="26797"/>
                  </a:lnTo>
                  <a:lnTo>
                    <a:pt x="102692" y="26035"/>
                  </a:lnTo>
                  <a:lnTo>
                    <a:pt x="102984" y="25019"/>
                  </a:lnTo>
                  <a:lnTo>
                    <a:pt x="102476" y="25654"/>
                  </a:lnTo>
                  <a:lnTo>
                    <a:pt x="102171" y="26797"/>
                  </a:lnTo>
                  <a:lnTo>
                    <a:pt x="102146" y="26289"/>
                  </a:lnTo>
                  <a:lnTo>
                    <a:pt x="102235" y="24638"/>
                  </a:lnTo>
                  <a:lnTo>
                    <a:pt x="102577" y="23876"/>
                  </a:lnTo>
                  <a:lnTo>
                    <a:pt x="102501" y="23634"/>
                  </a:lnTo>
                  <a:lnTo>
                    <a:pt x="102641" y="23710"/>
                  </a:lnTo>
                  <a:lnTo>
                    <a:pt x="102616" y="23418"/>
                  </a:lnTo>
                  <a:lnTo>
                    <a:pt x="102489" y="22987"/>
                  </a:lnTo>
                  <a:lnTo>
                    <a:pt x="102616" y="21882"/>
                  </a:lnTo>
                  <a:lnTo>
                    <a:pt x="102730" y="21209"/>
                  </a:lnTo>
                  <a:lnTo>
                    <a:pt x="101625" y="23876"/>
                  </a:lnTo>
                  <a:lnTo>
                    <a:pt x="101739" y="23495"/>
                  </a:lnTo>
                  <a:lnTo>
                    <a:pt x="102298" y="21590"/>
                  </a:lnTo>
                  <a:lnTo>
                    <a:pt x="102196" y="20955"/>
                  </a:lnTo>
                  <a:lnTo>
                    <a:pt x="102031" y="20574"/>
                  </a:lnTo>
                  <a:lnTo>
                    <a:pt x="101676" y="21158"/>
                  </a:lnTo>
                  <a:lnTo>
                    <a:pt x="101549" y="22860"/>
                  </a:lnTo>
                  <a:lnTo>
                    <a:pt x="101422" y="23241"/>
                  </a:lnTo>
                  <a:lnTo>
                    <a:pt x="101206" y="23495"/>
                  </a:lnTo>
                  <a:lnTo>
                    <a:pt x="100965" y="23114"/>
                  </a:lnTo>
                  <a:lnTo>
                    <a:pt x="101079" y="22225"/>
                  </a:lnTo>
                  <a:lnTo>
                    <a:pt x="101714" y="19812"/>
                  </a:lnTo>
                  <a:lnTo>
                    <a:pt x="101790" y="15240"/>
                  </a:lnTo>
                  <a:lnTo>
                    <a:pt x="98552" y="26289"/>
                  </a:lnTo>
                  <a:lnTo>
                    <a:pt x="98869" y="23622"/>
                  </a:lnTo>
                  <a:lnTo>
                    <a:pt x="98983" y="22656"/>
                  </a:lnTo>
                  <a:lnTo>
                    <a:pt x="98691" y="23622"/>
                  </a:lnTo>
                  <a:lnTo>
                    <a:pt x="98450" y="23241"/>
                  </a:lnTo>
                  <a:lnTo>
                    <a:pt x="98386" y="22987"/>
                  </a:lnTo>
                  <a:lnTo>
                    <a:pt x="98983" y="18415"/>
                  </a:lnTo>
                  <a:lnTo>
                    <a:pt x="98894" y="18161"/>
                  </a:lnTo>
                  <a:lnTo>
                    <a:pt x="98742" y="16129"/>
                  </a:lnTo>
                  <a:lnTo>
                    <a:pt x="97256" y="22987"/>
                  </a:lnTo>
                  <a:lnTo>
                    <a:pt x="96939" y="21590"/>
                  </a:lnTo>
                  <a:lnTo>
                    <a:pt x="96748" y="22733"/>
                  </a:lnTo>
                  <a:lnTo>
                    <a:pt x="96126" y="25908"/>
                  </a:lnTo>
                  <a:lnTo>
                    <a:pt x="96012" y="26162"/>
                  </a:lnTo>
                  <a:lnTo>
                    <a:pt x="95402" y="27051"/>
                  </a:lnTo>
                  <a:lnTo>
                    <a:pt x="95084" y="26543"/>
                  </a:lnTo>
                  <a:lnTo>
                    <a:pt x="95161" y="26162"/>
                  </a:lnTo>
                  <a:lnTo>
                    <a:pt x="95402" y="24892"/>
                  </a:lnTo>
                  <a:lnTo>
                    <a:pt x="95681" y="23495"/>
                  </a:lnTo>
                  <a:lnTo>
                    <a:pt x="95732" y="23241"/>
                  </a:lnTo>
                  <a:lnTo>
                    <a:pt x="95986" y="21971"/>
                  </a:lnTo>
                  <a:lnTo>
                    <a:pt x="96100" y="21678"/>
                  </a:lnTo>
                  <a:lnTo>
                    <a:pt x="96481" y="20955"/>
                  </a:lnTo>
                  <a:lnTo>
                    <a:pt x="96608" y="20828"/>
                  </a:lnTo>
                  <a:lnTo>
                    <a:pt x="96481" y="21717"/>
                  </a:lnTo>
                  <a:lnTo>
                    <a:pt x="97015" y="20828"/>
                  </a:lnTo>
                  <a:lnTo>
                    <a:pt x="97028" y="20701"/>
                  </a:lnTo>
                  <a:lnTo>
                    <a:pt x="97142" y="19431"/>
                  </a:lnTo>
                  <a:lnTo>
                    <a:pt x="96812" y="20701"/>
                  </a:lnTo>
                  <a:lnTo>
                    <a:pt x="96812" y="20574"/>
                  </a:lnTo>
                  <a:lnTo>
                    <a:pt x="96837" y="20066"/>
                  </a:lnTo>
                  <a:lnTo>
                    <a:pt x="96875" y="19304"/>
                  </a:lnTo>
                  <a:lnTo>
                    <a:pt x="96304" y="19304"/>
                  </a:lnTo>
                  <a:lnTo>
                    <a:pt x="96342" y="19812"/>
                  </a:lnTo>
                  <a:lnTo>
                    <a:pt x="96215" y="18161"/>
                  </a:lnTo>
                  <a:lnTo>
                    <a:pt x="95542" y="19812"/>
                  </a:lnTo>
                  <a:lnTo>
                    <a:pt x="95237" y="18542"/>
                  </a:lnTo>
                  <a:lnTo>
                    <a:pt x="95186" y="19050"/>
                  </a:lnTo>
                  <a:lnTo>
                    <a:pt x="94945" y="20574"/>
                  </a:lnTo>
                  <a:lnTo>
                    <a:pt x="94386" y="18923"/>
                  </a:lnTo>
                  <a:lnTo>
                    <a:pt x="94005" y="22860"/>
                  </a:lnTo>
                  <a:lnTo>
                    <a:pt x="93332" y="23241"/>
                  </a:lnTo>
                  <a:lnTo>
                    <a:pt x="93408" y="21717"/>
                  </a:lnTo>
                  <a:lnTo>
                    <a:pt x="93522" y="21082"/>
                  </a:lnTo>
                  <a:lnTo>
                    <a:pt x="93776" y="20447"/>
                  </a:lnTo>
                  <a:lnTo>
                    <a:pt x="93827" y="20320"/>
                  </a:lnTo>
                  <a:lnTo>
                    <a:pt x="94411" y="18796"/>
                  </a:lnTo>
                  <a:lnTo>
                    <a:pt x="93522" y="20320"/>
                  </a:lnTo>
                  <a:lnTo>
                    <a:pt x="93637" y="18415"/>
                  </a:lnTo>
                  <a:lnTo>
                    <a:pt x="93687" y="18288"/>
                  </a:lnTo>
                  <a:lnTo>
                    <a:pt x="94513" y="16002"/>
                  </a:lnTo>
                  <a:lnTo>
                    <a:pt x="93497" y="18288"/>
                  </a:lnTo>
                  <a:lnTo>
                    <a:pt x="93738" y="15875"/>
                  </a:lnTo>
                  <a:lnTo>
                    <a:pt x="93853" y="14732"/>
                  </a:lnTo>
                  <a:lnTo>
                    <a:pt x="93751" y="13970"/>
                  </a:lnTo>
                  <a:lnTo>
                    <a:pt x="93840" y="13589"/>
                  </a:lnTo>
                  <a:lnTo>
                    <a:pt x="93891" y="13462"/>
                  </a:lnTo>
                  <a:lnTo>
                    <a:pt x="93624" y="13335"/>
                  </a:lnTo>
                  <a:lnTo>
                    <a:pt x="93256" y="15875"/>
                  </a:lnTo>
                  <a:lnTo>
                    <a:pt x="93192" y="15367"/>
                  </a:lnTo>
                  <a:lnTo>
                    <a:pt x="93065" y="15367"/>
                  </a:lnTo>
                  <a:lnTo>
                    <a:pt x="93281" y="14351"/>
                  </a:lnTo>
                  <a:lnTo>
                    <a:pt x="92938" y="15367"/>
                  </a:lnTo>
                  <a:lnTo>
                    <a:pt x="92773" y="15875"/>
                  </a:lnTo>
                  <a:lnTo>
                    <a:pt x="92557" y="18161"/>
                  </a:lnTo>
                  <a:lnTo>
                    <a:pt x="92430" y="18669"/>
                  </a:lnTo>
                  <a:lnTo>
                    <a:pt x="91732" y="20447"/>
                  </a:lnTo>
                  <a:lnTo>
                    <a:pt x="91744" y="19316"/>
                  </a:lnTo>
                  <a:lnTo>
                    <a:pt x="90817" y="21717"/>
                  </a:lnTo>
                  <a:lnTo>
                    <a:pt x="91249" y="19431"/>
                  </a:lnTo>
                  <a:lnTo>
                    <a:pt x="91440" y="18415"/>
                  </a:lnTo>
                  <a:lnTo>
                    <a:pt x="91744" y="19316"/>
                  </a:lnTo>
                  <a:lnTo>
                    <a:pt x="91795" y="19177"/>
                  </a:lnTo>
                  <a:lnTo>
                    <a:pt x="91859" y="19685"/>
                  </a:lnTo>
                  <a:lnTo>
                    <a:pt x="91884" y="19177"/>
                  </a:lnTo>
                  <a:lnTo>
                    <a:pt x="91960" y="17399"/>
                  </a:lnTo>
                  <a:lnTo>
                    <a:pt x="92062" y="15240"/>
                  </a:lnTo>
                  <a:lnTo>
                    <a:pt x="92405" y="14986"/>
                  </a:lnTo>
                  <a:lnTo>
                    <a:pt x="92519" y="13970"/>
                  </a:lnTo>
                  <a:lnTo>
                    <a:pt x="92608" y="10795"/>
                  </a:lnTo>
                  <a:lnTo>
                    <a:pt x="91528" y="17399"/>
                  </a:lnTo>
                  <a:lnTo>
                    <a:pt x="90893" y="17145"/>
                  </a:lnTo>
                  <a:lnTo>
                    <a:pt x="91338" y="15494"/>
                  </a:lnTo>
                  <a:lnTo>
                    <a:pt x="91414" y="14757"/>
                  </a:lnTo>
                  <a:lnTo>
                    <a:pt x="90754" y="17145"/>
                  </a:lnTo>
                  <a:lnTo>
                    <a:pt x="90220" y="18415"/>
                  </a:lnTo>
                  <a:lnTo>
                    <a:pt x="90106" y="16891"/>
                  </a:lnTo>
                  <a:lnTo>
                    <a:pt x="89547" y="19431"/>
                  </a:lnTo>
                  <a:lnTo>
                    <a:pt x="89369" y="19177"/>
                  </a:lnTo>
                  <a:lnTo>
                    <a:pt x="89446" y="20015"/>
                  </a:lnTo>
                  <a:lnTo>
                    <a:pt x="88988" y="21717"/>
                  </a:lnTo>
                  <a:lnTo>
                    <a:pt x="88836" y="21463"/>
                  </a:lnTo>
                  <a:lnTo>
                    <a:pt x="88430" y="21971"/>
                  </a:lnTo>
                  <a:lnTo>
                    <a:pt x="87909" y="23495"/>
                  </a:lnTo>
                  <a:lnTo>
                    <a:pt x="88061" y="22479"/>
                  </a:lnTo>
                  <a:lnTo>
                    <a:pt x="88595" y="18923"/>
                  </a:lnTo>
                  <a:lnTo>
                    <a:pt x="88900" y="16891"/>
                  </a:lnTo>
                  <a:lnTo>
                    <a:pt x="87998" y="18923"/>
                  </a:lnTo>
                  <a:lnTo>
                    <a:pt x="88011" y="18542"/>
                  </a:lnTo>
                  <a:lnTo>
                    <a:pt x="88125" y="17399"/>
                  </a:lnTo>
                  <a:lnTo>
                    <a:pt x="88417" y="16510"/>
                  </a:lnTo>
                  <a:lnTo>
                    <a:pt x="88671" y="15748"/>
                  </a:lnTo>
                  <a:lnTo>
                    <a:pt x="88696" y="14732"/>
                  </a:lnTo>
                  <a:lnTo>
                    <a:pt x="87845" y="16548"/>
                  </a:lnTo>
                  <a:lnTo>
                    <a:pt x="87464" y="17602"/>
                  </a:lnTo>
                  <a:lnTo>
                    <a:pt x="87464" y="19177"/>
                  </a:lnTo>
                  <a:lnTo>
                    <a:pt x="86931" y="20701"/>
                  </a:lnTo>
                  <a:lnTo>
                    <a:pt x="86677" y="22479"/>
                  </a:lnTo>
                  <a:lnTo>
                    <a:pt x="86804" y="21336"/>
                  </a:lnTo>
                  <a:lnTo>
                    <a:pt x="86817" y="20955"/>
                  </a:lnTo>
                  <a:lnTo>
                    <a:pt x="86944" y="20066"/>
                  </a:lnTo>
                  <a:lnTo>
                    <a:pt x="86982" y="19672"/>
                  </a:lnTo>
                  <a:lnTo>
                    <a:pt x="87033" y="19151"/>
                  </a:lnTo>
                  <a:lnTo>
                    <a:pt x="86982" y="19672"/>
                  </a:lnTo>
                  <a:lnTo>
                    <a:pt x="87401" y="18669"/>
                  </a:lnTo>
                  <a:lnTo>
                    <a:pt x="87452" y="18542"/>
                  </a:lnTo>
                  <a:lnTo>
                    <a:pt x="87464" y="19177"/>
                  </a:lnTo>
                  <a:lnTo>
                    <a:pt x="87464" y="17602"/>
                  </a:lnTo>
                  <a:lnTo>
                    <a:pt x="86563" y="19939"/>
                  </a:lnTo>
                  <a:lnTo>
                    <a:pt x="86715" y="20015"/>
                  </a:lnTo>
                  <a:lnTo>
                    <a:pt x="86931" y="19227"/>
                  </a:lnTo>
                  <a:lnTo>
                    <a:pt x="86817" y="20066"/>
                  </a:lnTo>
                  <a:lnTo>
                    <a:pt x="85509" y="24384"/>
                  </a:lnTo>
                  <a:lnTo>
                    <a:pt x="85521" y="24003"/>
                  </a:lnTo>
                  <a:lnTo>
                    <a:pt x="85547" y="23368"/>
                  </a:lnTo>
                  <a:lnTo>
                    <a:pt x="85572" y="22860"/>
                  </a:lnTo>
                  <a:lnTo>
                    <a:pt x="85572" y="22733"/>
                  </a:lnTo>
                  <a:lnTo>
                    <a:pt x="85648" y="21717"/>
                  </a:lnTo>
                  <a:lnTo>
                    <a:pt x="85915" y="20447"/>
                  </a:lnTo>
                  <a:lnTo>
                    <a:pt x="86296" y="18669"/>
                  </a:lnTo>
                  <a:lnTo>
                    <a:pt x="86829" y="16129"/>
                  </a:lnTo>
                  <a:lnTo>
                    <a:pt x="86868" y="12954"/>
                  </a:lnTo>
                  <a:lnTo>
                    <a:pt x="85153" y="18669"/>
                  </a:lnTo>
                  <a:lnTo>
                    <a:pt x="84658" y="17018"/>
                  </a:lnTo>
                  <a:lnTo>
                    <a:pt x="84594" y="18415"/>
                  </a:lnTo>
                  <a:lnTo>
                    <a:pt x="84074" y="20447"/>
                  </a:lnTo>
                  <a:lnTo>
                    <a:pt x="84099" y="19177"/>
                  </a:lnTo>
                  <a:lnTo>
                    <a:pt x="84124" y="18288"/>
                  </a:lnTo>
                  <a:lnTo>
                    <a:pt x="83654" y="19177"/>
                  </a:lnTo>
                  <a:lnTo>
                    <a:pt x="83705" y="18923"/>
                  </a:lnTo>
                  <a:lnTo>
                    <a:pt x="84074" y="17399"/>
                  </a:lnTo>
                  <a:lnTo>
                    <a:pt x="84086" y="16637"/>
                  </a:lnTo>
                  <a:lnTo>
                    <a:pt x="84251" y="15113"/>
                  </a:lnTo>
                  <a:lnTo>
                    <a:pt x="83947" y="16637"/>
                  </a:lnTo>
                  <a:lnTo>
                    <a:pt x="83680" y="14859"/>
                  </a:lnTo>
                  <a:lnTo>
                    <a:pt x="82753" y="18923"/>
                  </a:lnTo>
                  <a:lnTo>
                    <a:pt x="82880" y="17145"/>
                  </a:lnTo>
                  <a:lnTo>
                    <a:pt x="82753" y="15621"/>
                  </a:lnTo>
                  <a:lnTo>
                    <a:pt x="82524" y="14986"/>
                  </a:lnTo>
                  <a:lnTo>
                    <a:pt x="80987" y="21717"/>
                  </a:lnTo>
                  <a:lnTo>
                    <a:pt x="80568" y="21056"/>
                  </a:lnTo>
                  <a:lnTo>
                    <a:pt x="80695" y="20320"/>
                  </a:lnTo>
                  <a:lnTo>
                    <a:pt x="81000" y="19304"/>
                  </a:lnTo>
                  <a:lnTo>
                    <a:pt x="81114" y="18923"/>
                  </a:lnTo>
                  <a:lnTo>
                    <a:pt x="81241" y="17145"/>
                  </a:lnTo>
                  <a:lnTo>
                    <a:pt x="81445" y="16764"/>
                  </a:lnTo>
                  <a:lnTo>
                    <a:pt x="81927" y="15875"/>
                  </a:lnTo>
                  <a:lnTo>
                    <a:pt x="81711" y="15748"/>
                  </a:lnTo>
                  <a:lnTo>
                    <a:pt x="81597" y="15367"/>
                  </a:lnTo>
                  <a:lnTo>
                    <a:pt x="81305" y="16764"/>
                  </a:lnTo>
                  <a:lnTo>
                    <a:pt x="81445" y="15494"/>
                  </a:lnTo>
                  <a:lnTo>
                    <a:pt x="80149" y="19304"/>
                  </a:lnTo>
                  <a:lnTo>
                    <a:pt x="80365" y="17399"/>
                  </a:lnTo>
                  <a:lnTo>
                    <a:pt x="80086" y="18288"/>
                  </a:lnTo>
                  <a:lnTo>
                    <a:pt x="79616" y="20320"/>
                  </a:lnTo>
                  <a:lnTo>
                    <a:pt x="79425" y="20193"/>
                  </a:lnTo>
                  <a:lnTo>
                    <a:pt x="78968" y="20447"/>
                  </a:lnTo>
                  <a:lnTo>
                    <a:pt x="78714" y="22733"/>
                  </a:lnTo>
                  <a:lnTo>
                    <a:pt x="79375" y="16256"/>
                  </a:lnTo>
                  <a:lnTo>
                    <a:pt x="76809" y="22860"/>
                  </a:lnTo>
                  <a:lnTo>
                    <a:pt x="77254" y="18415"/>
                  </a:lnTo>
                  <a:lnTo>
                    <a:pt x="77368" y="17272"/>
                  </a:lnTo>
                  <a:lnTo>
                    <a:pt x="76771" y="17907"/>
                  </a:lnTo>
                  <a:lnTo>
                    <a:pt x="76085" y="18415"/>
                  </a:lnTo>
                  <a:lnTo>
                    <a:pt x="75628" y="18415"/>
                  </a:lnTo>
                  <a:lnTo>
                    <a:pt x="75742" y="18034"/>
                  </a:lnTo>
                  <a:lnTo>
                    <a:pt x="75844" y="17449"/>
                  </a:lnTo>
                  <a:lnTo>
                    <a:pt x="75882" y="17653"/>
                  </a:lnTo>
                  <a:lnTo>
                    <a:pt x="75857" y="17399"/>
                  </a:lnTo>
                  <a:lnTo>
                    <a:pt x="75679" y="15748"/>
                  </a:lnTo>
                  <a:lnTo>
                    <a:pt x="74345" y="23368"/>
                  </a:lnTo>
                  <a:lnTo>
                    <a:pt x="74256" y="22606"/>
                  </a:lnTo>
                  <a:lnTo>
                    <a:pt x="74142" y="21463"/>
                  </a:lnTo>
                  <a:lnTo>
                    <a:pt x="74256" y="19672"/>
                  </a:lnTo>
                  <a:lnTo>
                    <a:pt x="74333" y="18923"/>
                  </a:lnTo>
                  <a:lnTo>
                    <a:pt x="74447" y="17780"/>
                  </a:lnTo>
                  <a:lnTo>
                    <a:pt x="74828" y="19431"/>
                  </a:lnTo>
                  <a:lnTo>
                    <a:pt x="74942" y="17780"/>
                  </a:lnTo>
                  <a:lnTo>
                    <a:pt x="76136" y="11557"/>
                  </a:lnTo>
                  <a:lnTo>
                    <a:pt x="73888" y="18923"/>
                  </a:lnTo>
                  <a:lnTo>
                    <a:pt x="74066" y="16891"/>
                  </a:lnTo>
                  <a:lnTo>
                    <a:pt x="74193" y="15494"/>
                  </a:lnTo>
                  <a:lnTo>
                    <a:pt x="74295" y="14859"/>
                  </a:lnTo>
                  <a:lnTo>
                    <a:pt x="74409" y="14605"/>
                  </a:lnTo>
                  <a:lnTo>
                    <a:pt x="74536" y="12319"/>
                  </a:lnTo>
                  <a:lnTo>
                    <a:pt x="73088" y="16891"/>
                  </a:lnTo>
                  <a:lnTo>
                    <a:pt x="72745" y="16510"/>
                  </a:lnTo>
                  <a:lnTo>
                    <a:pt x="72847" y="15367"/>
                  </a:lnTo>
                  <a:lnTo>
                    <a:pt x="71780" y="18669"/>
                  </a:lnTo>
                  <a:lnTo>
                    <a:pt x="70358" y="20294"/>
                  </a:lnTo>
                  <a:lnTo>
                    <a:pt x="70294" y="20828"/>
                  </a:lnTo>
                  <a:lnTo>
                    <a:pt x="69659" y="21463"/>
                  </a:lnTo>
                  <a:lnTo>
                    <a:pt x="69786" y="20066"/>
                  </a:lnTo>
                  <a:lnTo>
                    <a:pt x="69837" y="17907"/>
                  </a:lnTo>
                  <a:lnTo>
                    <a:pt x="70231" y="15748"/>
                  </a:lnTo>
                  <a:lnTo>
                    <a:pt x="70700" y="15748"/>
                  </a:lnTo>
                  <a:lnTo>
                    <a:pt x="71196" y="12065"/>
                  </a:lnTo>
                  <a:lnTo>
                    <a:pt x="70091" y="15748"/>
                  </a:lnTo>
                  <a:lnTo>
                    <a:pt x="70192" y="14097"/>
                  </a:lnTo>
                  <a:lnTo>
                    <a:pt x="70332" y="13462"/>
                  </a:lnTo>
                  <a:lnTo>
                    <a:pt x="69545" y="13843"/>
                  </a:lnTo>
                  <a:lnTo>
                    <a:pt x="68732" y="17907"/>
                  </a:lnTo>
                  <a:lnTo>
                    <a:pt x="68059" y="17526"/>
                  </a:lnTo>
                  <a:lnTo>
                    <a:pt x="67856" y="18796"/>
                  </a:lnTo>
                  <a:lnTo>
                    <a:pt x="66700" y="22606"/>
                  </a:lnTo>
                  <a:lnTo>
                    <a:pt x="66878" y="21717"/>
                  </a:lnTo>
                  <a:lnTo>
                    <a:pt x="67043" y="20955"/>
                  </a:lnTo>
                  <a:lnTo>
                    <a:pt x="67094" y="20701"/>
                  </a:lnTo>
                  <a:lnTo>
                    <a:pt x="67284" y="19812"/>
                  </a:lnTo>
                  <a:lnTo>
                    <a:pt x="67335" y="19558"/>
                  </a:lnTo>
                  <a:lnTo>
                    <a:pt x="67386" y="19304"/>
                  </a:lnTo>
                  <a:lnTo>
                    <a:pt x="67995" y="16383"/>
                  </a:lnTo>
                  <a:lnTo>
                    <a:pt x="67017" y="19304"/>
                  </a:lnTo>
                  <a:lnTo>
                    <a:pt x="67678" y="15240"/>
                  </a:lnTo>
                  <a:lnTo>
                    <a:pt x="67221" y="16129"/>
                  </a:lnTo>
                  <a:lnTo>
                    <a:pt x="65989" y="18923"/>
                  </a:lnTo>
                  <a:lnTo>
                    <a:pt x="65354" y="19558"/>
                  </a:lnTo>
                  <a:lnTo>
                    <a:pt x="65747" y="18211"/>
                  </a:lnTo>
                  <a:lnTo>
                    <a:pt x="65100" y="19558"/>
                  </a:lnTo>
                  <a:lnTo>
                    <a:pt x="64630" y="19316"/>
                  </a:lnTo>
                  <a:lnTo>
                    <a:pt x="64643" y="19050"/>
                  </a:lnTo>
                  <a:lnTo>
                    <a:pt x="64757" y="18542"/>
                  </a:lnTo>
                  <a:lnTo>
                    <a:pt x="65074" y="17018"/>
                  </a:lnTo>
                  <a:lnTo>
                    <a:pt x="66217" y="11557"/>
                  </a:lnTo>
                  <a:lnTo>
                    <a:pt x="63614" y="17018"/>
                  </a:lnTo>
                  <a:lnTo>
                    <a:pt x="63703" y="16383"/>
                  </a:lnTo>
                  <a:lnTo>
                    <a:pt x="63779" y="15748"/>
                  </a:lnTo>
                  <a:lnTo>
                    <a:pt x="64071" y="13589"/>
                  </a:lnTo>
                  <a:lnTo>
                    <a:pt x="64414" y="10922"/>
                  </a:lnTo>
                  <a:lnTo>
                    <a:pt x="62915" y="13589"/>
                  </a:lnTo>
                  <a:lnTo>
                    <a:pt x="62801" y="9271"/>
                  </a:lnTo>
                  <a:lnTo>
                    <a:pt x="61620" y="9525"/>
                  </a:lnTo>
                  <a:lnTo>
                    <a:pt x="60845" y="15748"/>
                  </a:lnTo>
                  <a:lnTo>
                    <a:pt x="61277" y="9652"/>
                  </a:lnTo>
                  <a:lnTo>
                    <a:pt x="60807" y="12230"/>
                  </a:lnTo>
                  <a:lnTo>
                    <a:pt x="60147" y="16002"/>
                  </a:lnTo>
                  <a:lnTo>
                    <a:pt x="59804" y="16383"/>
                  </a:lnTo>
                  <a:lnTo>
                    <a:pt x="59766" y="16002"/>
                  </a:lnTo>
                  <a:lnTo>
                    <a:pt x="59753" y="13208"/>
                  </a:lnTo>
                  <a:lnTo>
                    <a:pt x="59867" y="10414"/>
                  </a:lnTo>
                  <a:lnTo>
                    <a:pt x="59905" y="10033"/>
                  </a:lnTo>
                  <a:lnTo>
                    <a:pt x="60236" y="10541"/>
                  </a:lnTo>
                  <a:lnTo>
                    <a:pt x="60325" y="10033"/>
                  </a:lnTo>
                  <a:lnTo>
                    <a:pt x="60439" y="9398"/>
                  </a:lnTo>
                  <a:lnTo>
                    <a:pt x="60388" y="9017"/>
                  </a:lnTo>
                  <a:lnTo>
                    <a:pt x="60109" y="8636"/>
                  </a:lnTo>
                  <a:lnTo>
                    <a:pt x="60198" y="8001"/>
                  </a:lnTo>
                  <a:lnTo>
                    <a:pt x="60248" y="7874"/>
                  </a:lnTo>
                  <a:lnTo>
                    <a:pt x="60655" y="6769"/>
                  </a:lnTo>
                  <a:lnTo>
                    <a:pt x="60706" y="4699"/>
                  </a:lnTo>
                  <a:lnTo>
                    <a:pt x="60413" y="6604"/>
                  </a:lnTo>
                  <a:lnTo>
                    <a:pt x="60299" y="7112"/>
                  </a:lnTo>
                  <a:lnTo>
                    <a:pt x="59905" y="7874"/>
                  </a:lnTo>
                  <a:lnTo>
                    <a:pt x="59753" y="6985"/>
                  </a:lnTo>
                  <a:lnTo>
                    <a:pt x="59715" y="8001"/>
                  </a:lnTo>
                  <a:lnTo>
                    <a:pt x="59601" y="10033"/>
                  </a:lnTo>
                  <a:lnTo>
                    <a:pt x="58242" y="13208"/>
                  </a:lnTo>
                  <a:lnTo>
                    <a:pt x="58369" y="12573"/>
                  </a:lnTo>
                  <a:lnTo>
                    <a:pt x="58801" y="10414"/>
                  </a:lnTo>
                  <a:lnTo>
                    <a:pt x="59334" y="7747"/>
                  </a:lnTo>
                  <a:lnTo>
                    <a:pt x="59969" y="4572"/>
                  </a:lnTo>
                  <a:lnTo>
                    <a:pt x="58559" y="7747"/>
                  </a:lnTo>
                  <a:lnTo>
                    <a:pt x="58826" y="6858"/>
                  </a:lnTo>
                  <a:lnTo>
                    <a:pt x="59182" y="5715"/>
                  </a:lnTo>
                  <a:lnTo>
                    <a:pt x="58559" y="6858"/>
                  </a:lnTo>
                  <a:lnTo>
                    <a:pt x="57708" y="5461"/>
                  </a:lnTo>
                  <a:lnTo>
                    <a:pt x="56375" y="10414"/>
                  </a:lnTo>
                  <a:lnTo>
                    <a:pt x="56489" y="9271"/>
                  </a:lnTo>
                  <a:lnTo>
                    <a:pt x="56616" y="8382"/>
                  </a:lnTo>
                  <a:lnTo>
                    <a:pt x="56730" y="7874"/>
                  </a:lnTo>
                  <a:lnTo>
                    <a:pt x="56857" y="7620"/>
                  </a:lnTo>
                  <a:lnTo>
                    <a:pt x="56807" y="7366"/>
                  </a:lnTo>
                  <a:lnTo>
                    <a:pt x="56095" y="6604"/>
                  </a:lnTo>
                  <a:lnTo>
                    <a:pt x="53784" y="12573"/>
                  </a:lnTo>
                  <a:lnTo>
                    <a:pt x="53771" y="12192"/>
                  </a:lnTo>
                  <a:lnTo>
                    <a:pt x="53682" y="10541"/>
                  </a:lnTo>
                  <a:lnTo>
                    <a:pt x="53797" y="8509"/>
                  </a:lnTo>
                  <a:lnTo>
                    <a:pt x="53975" y="7747"/>
                  </a:lnTo>
                  <a:lnTo>
                    <a:pt x="53708" y="8128"/>
                  </a:lnTo>
                  <a:lnTo>
                    <a:pt x="53124" y="10541"/>
                  </a:lnTo>
                  <a:lnTo>
                    <a:pt x="53149" y="9906"/>
                  </a:lnTo>
                  <a:lnTo>
                    <a:pt x="53263" y="8636"/>
                  </a:lnTo>
                  <a:lnTo>
                    <a:pt x="53479" y="7747"/>
                  </a:lnTo>
                  <a:lnTo>
                    <a:pt x="53479" y="7366"/>
                  </a:lnTo>
                  <a:lnTo>
                    <a:pt x="52514" y="9906"/>
                  </a:lnTo>
                  <a:lnTo>
                    <a:pt x="52603" y="8509"/>
                  </a:lnTo>
                  <a:lnTo>
                    <a:pt x="52844" y="7747"/>
                  </a:lnTo>
                  <a:lnTo>
                    <a:pt x="52717" y="6400"/>
                  </a:lnTo>
                  <a:lnTo>
                    <a:pt x="52387" y="5080"/>
                  </a:lnTo>
                  <a:lnTo>
                    <a:pt x="50749" y="11303"/>
                  </a:lnTo>
                  <a:lnTo>
                    <a:pt x="49771" y="12192"/>
                  </a:lnTo>
                  <a:lnTo>
                    <a:pt x="49822" y="11938"/>
                  </a:lnTo>
                  <a:lnTo>
                    <a:pt x="49885" y="11557"/>
                  </a:lnTo>
                  <a:lnTo>
                    <a:pt x="49936" y="11303"/>
                  </a:lnTo>
                  <a:lnTo>
                    <a:pt x="50241" y="9652"/>
                  </a:lnTo>
                  <a:lnTo>
                    <a:pt x="50584" y="7747"/>
                  </a:lnTo>
                  <a:lnTo>
                    <a:pt x="50457" y="7112"/>
                  </a:lnTo>
                  <a:lnTo>
                    <a:pt x="49999" y="5588"/>
                  </a:lnTo>
                  <a:lnTo>
                    <a:pt x="50025" y="4572"/>
                  </a:lnTo>
                  <a:lnTo>
                    <a:pt x="49034" y="3810"/>
                  </a:lnTo>
                  <a:lnTo>
                    <a:pt x="47498" y="8001"/>
                  </a:lnTo>
                  <a:lnTo>
                    <a:pt x="46164" y="9652"/>
                  </a:lnTo>
                  <a:lnTo>
                    <a:pt x="46228" y="8255"/>
                  </a:lnTo>
                  <a:lnTo>
                    <a:pt x="46278" y="7239"/>
                  </a:lnTo>
                  <a:lnTo>
                    <a:pt x="46418" y="4572"/>
                  </a:lnTo>
                  <a:lnTo>
                    <a:pt x="44399" y="7239"/>
                  </a:lnTo>
                  <a:lnTo>
                    <a:pt x="43878" y="4318"/>
                  </a:lnTo>
                  <a:lnTo>
                    <a:pt x="43865" y="5207"/>
                  </a:lnTo>
                  <a:lnTo>
                    <a:pt x="43230" y="7747"/>
                  </a:lnTo>
                  <a:lnTo>
                    <a:pt x="42976" y="8255"/>
                  </a:lnTo>
                  <a:lnTo>
                    <a:pt x="42913" y="7239"/>
                  </a:lnTo>
                  <a:lnTo>
                    <a:pt x="41783" y="11303"/>
                  </a:lnTo>
                  <a:lnTo>
                    <a:pt x="41821" y="11049"/>
                  </a:lnTo>
                  <a:lnTo>
                    <a:pt x="42037" y="9906"/>
                  </a:lnTo>
                  <a:lnTo>
                    <a:pt x="42125" y="9398"/>
                  </a:lnTo>
                  <a:lnTo>
                    <a:pt x="42545" y="7112"/>
                  </a:lnTo>
                  <a:lnTo>
                    <a:pt x="42608" y="7239"/>
                  </a:lnTo>
                  <a:lnTo>
                    <a:pt x="42633" y="7112"/>
                  </a:lnTo>
                  <a:lnTo>
                    <a:pt x="43014" y="4064"/>
                  </a:lnTo>
                  <a:lnTo>
                    <a:pt x="43154" y="3048"/>
                  </a:lnTo>
                  <a:lnTo>
                    <a:pt x="42468" y="4064"/>
                  </a:lnTo>
                  <a:lnTo>
                    <a:pt x="42100" y="3937"/>
                  </a:lnTo>
                  <a:lnTo>
                    <a:pt x="41097" y="9398"/>
                  </a:lnTo>
                  <a:lnTo>
                    <a:pt x="40881" y="7239"/>
                  </a:lnTo>
                  <a:lnTo>
                    <a:pt x="40779" y="6223"/>
                  </a:lnTo>
                  <a:lnTo>
                    <a:pt x="39776" y="6604"/>
                  </a:lnTo>
                  <a:lnTo>
                    <a:pt x="38823" y="7239"/>
                  </a:lnTo>
                  <a:lnTo>
                    <a:pt x="38747" y="5969"/>
                  </a:lnTo>
                  <a:lnTo>
                    <a:pt x="38671" y="4572"/>
                  </a:lnTo>
                  <a:lnTo>
                    <a:pt x="38201" y="5969"/>
                  </a:lnTo>
                  <a:lnTo>
                    <a:pt x="37909" y="5842"/>
                  </a:lnTo>
                  <a:lnTo>
                    <a:pt x="37439" y="7239"/>
                  </a:lnTo>
                  <a:lnTo>
                    <a:pt x="37884" y="4699"/>
                  </a:lnTo>
                  <a:lnTo>
                    <a:pt x="37807" y="4064"/>
                  </a:lnTo>
                  <a:lnTo>
                    <a:pt x="37515" y="3556"/>
                  </a:lnTo>
                  <a:lnTo>
                    <a:pt x="37134" y="2921"/>
                  </a:lnTo>
                  <a:lnTo>
                    <a:pt x="36207" y="3556"/>
                  </a:lnTo>
                  <a:lnTo>
                    <a:pt x="36715" y="1524"/>
                  </a:lnTo>
                  <a:lnTo>
                    <a:pt x="36283" y="1143"/>
                  </a:lnTo>
                  <a:lnTo>
                    <a:pt x="34709" y="9779"/>
                  </a:lnTo>
                  <a:lnTo>
                    <a:pt x="34264" y="9906"/>
                  </a:lnTo>
                  <a:lnTo>
                    <a:pt x="34620" y="7239"/>
                  </a:lnTo>
                  <a:lnTo>
                    <a:pt x="34785" y="6096"/>
                  </a:lnTo>
                  <a:lnTo>
                    <a:pt x="34861" y="5461"/>
                  </a:lnTo>
                  <a:lnTo>
                    <a:pt x="34036" y="5461"/>
                  </a:lnTo>
                  <a:lnTo>
                    <a:pt x="34036" y="5334"/>
                  </a:lnTo>
                  <a:lnTo>
                    <a:pt x="33858" y="1524"/>
                  </a:lnTo>
                  <a:lnTo>
                    <a:pt x="32410" y="5334"/>
                  </a:lnTo>
                  <a:lnTo>
                    <a:pt x="32753" y="3429"/>
                  </a:lnTo>
                  <a:lnTo>
                    <a:pt x="32918" y="3302"/>
                  </a:lnTo>
                  <a:lnTo>
                    <a:pt x="32550" y="3048"/>
                  </a:lnTo>
                  <a:lnTo>
                    <a:pt x="32372" y="2159"/>
                  </a:lnTo>
                  <a:lnTo>
                    <a:pt x="31940" y="0"/>
                  </a:lnTo>
                  <a:lnTo>
                    <a:pt x="31584" y="2476"/>
                  </a:lnTo>
                  <a:lnTo>
                    <a:pt x="31711" y="2159"/>
                  </a:lnTo>
                  <a:lnTo>
                    <a:pt x="31559" y="2667"/>
                  </a:lnTo>
                  <a:lnTo>
                    <a:pt x="31584" y="2476"/>
                  </a:lnTo>
                  <a:lnTo>
                    <a:pt x="29591" y="7239"/>
                  </a:lnTo>
                  <a:lnTo>
                    <a:pt x="30124" y="4318"/>
                  </a:lnTo>
                  <a:lnTo>
                    <a:pt x="29222" y="7747"/>
                  </a:lnTo>
                  <a:lnTo>
                    <a:pt x="29006" y="8890"/>
                  </a:lnTo>
                  <a:lnTo>
                    <a:pt x="28879" y="9144"/>
                  </a:lnTo>
                  <a:lnTo>
                    <a:pt x="28295" y="9906"/>
                  </a:lnTo>
                  <a:lnTo>
                    <a:pt x="28422" y="8509"/>
                  </a:lnTo>
                  <a:lnTo>
                    <a:pt x="28524" y="7874"/>
                  </a:lnTo>
                  <a:lnTo>
                    <a:pt x="28448" y="6731"/>
                  </a:lnTo>
                  <a:lnTo>
                    <a:pt x="27851" y="11049"/>
                  </a:lnTo>
                  <a:lnTo>
                    <a:pt x="27622" y="9525"/>
                  </a:lnTo>
                  <a:lnTo>
                    <a:pt x="27749" y="8890"/>
                  </a:lnTo>
                  <a:lnTo>
                    <a:pt x="28092" y="7620"/>
                  </a:lnTo>
                  <a:lnTo>
                    <a:pt x="27698" y="7239"/>
                  </a:lnTo>
                  <a:lnTo>
                    <a:pt x="27546" y="8382"/>
                  </a:lnTo>
                  <a:lnTo>
                    <a:pt x="27038" y="10287"/>
                  </a:lnTo>
                  <a:lnTo>
                    <a:pt x="26555" y="11557"/>
                  </a:lnTo>
                  <a:lnTo>
                    <a:pt x="26492" y="11049"/>
                  </a:lnTo>
                  <a:lnTo>
                    <a:pt x="26441" y="10541"/>
                  </a:lnTo>
                  <a:lnTo>
                    <a:pt x="26568" y="7874"/>
                  </a:lnTo>
                  <a:lnTo>
                    <a:pt x="26682" y="6985"/>
                  </a:lnTo>
                  <a:lnTo>
                    <a:pt x="26441" y="8255"/>
                  </a:lnTo>
                  <a:lnTo>
                    <a:pt x="25806" y="10541"/>
                  </a:lnTo>
                  <a:lnTo>
                    <a:pt x="25933" y="8382"/>
                  </a:lnTo>
                  <a:lnTo>
                    <a:pt x="26047" y="8001"/>
                  </a:lnTo>
                  <a:lnTo>
                    <a:pt x="25946" y="7112"/>
                  </a:lnTo>
                  <a:lnTo>
                    <a:pt x="25742" y="6007"/>
                  </a:lnTo>
                  <a:lnTo>
                    <a:pt x="25717" y="5842"/>
                  </a:lnTo>
                  <a:lnTo>
                    <a:pt x="25615" y="6743"/>
                  </a:lnTo>
                  <a:lnTo>
                    <a:pt x="25565" y="7112"/>
                  </a:lnTo>
                  <a:lnTo>
                    <a:pt x="25501" y="6769"/>
                  </a:lnTo>
                  <a:lnTo>
                    <a:pt x="24511" y="11049"/>
                  </a:lnTo>
                  <a:lnTo>
                    <a:pt x="24498" y="9017"/>
                  </a:lnTo>
                  <a:lnTo>
                    <a:pt x="24612" y="7366"/>
                  </a:lnTo>
                  <a:lnTo>
                    <a:pt x="24574" y="6477"/>
                  </a:lnTo>
                  <a:lnTo>
                    <a:pt x="24511" y="6096"/>
                  </a:lnTo>
                  <a:lnTo>
                    <a:pt x="24384" y="5334"/>
                  </a:lnTo>
                  <a:lnTo>
                    <a:pt x="24358" y="4953"/>
                  </a:lnTo>
                  <a:lnTo>
                    <a:pt x="24409" y="4318"/>
                  </a:lnTo>
                  <a:lnTo>
                    <a:pt x="24460" y="3683"/>
                  </a:lnTo>
                  <a:lnTo>
                    <a:pt x="24333" y="3810"/>
                  </a:lnTo>
                  <a:lnTo>
                    <a:pt x="24180" y="4318"/>
                  </a:lnTo>
                  <a:lnTo>
                    <a:pt x="24142" y="4064"/>
                  </a:lnTo>
                  <a:lnTo>
                    <a:pt x="24066" y="3556"/>
                  </a:lnTo>
                  <a:lnTo>
                    <a:pt x="24104" y="2286"/>
                  </a:lnTo>
                  <a:lnTo>
                    <a:pt x="24117" y="2159"/>
                  </a:lnTo>
                  <a:lnTo>
                    <a:pt x="24244" y="1270"/>
                  </a:lnTo>
                  <a:lnTo>
                    <a:pt x="24003" y="1612"/>
                  </a:lnTo>
                  <a:lnTo>
                    <a:pt x="24003" y="2286"/>
                  </a:lnTo>
                  <a:lnTo>
                    <a:pt x="23876" y="3429"/>
                  </a:lnTo>
                  <a:lnTo>
                    <a:pt x="23698" y="3556"/>
                  </a:lnTo>
                  <a:lnTo>
                    <a:pt x="23558" y="3810"/>
                  </a:lnTo>
                  <a:lnTo>
                    <a:pt x="23482" y="4064"/>
                  </a:lnTo>
                  <a:lnTo>
                    <a:pt x="23774" y="2667"/>
                  </a:lnTo>
                  <a:lnTo>
                    <a:pt x="24003" y="2286"/>
                  </a:lnTo>
                  <a:lnTo>
                    <a:pt x="24003" y="1612"/>
                  </a:lnTo>
                  <a:lnTo>
                    <a:pt x="23609" y="2159"/>
                  </a:lnTo>
                  <a:lnTo>
                    <a:pt x="23406" y="2032"/>
                  </a:lnTo>
                  <a:lnTo>
                    <a:pt x="22961" y="4953"/>
                  </a:lnTo>
                  <a:lnTo>
                    <a:pt x="22745" y="4445"/>
                  </a:lnTo>
                  <a:lnTo>
                    <a:pt x="22644" y="6718"/>
                  </a:lnTo>
                  <a:lnTo>
                    <a:pt x="22733" y="6477"/>
                  </a:lnTo>
                  <a:lnTo>
                    <a:pt x="22796" y="6832"/>
                  </a:lnTo>
                  <a:lnTo>
                    <a:pt x="22796" y="7048"/>
                  </a:lnTo>
                  <a:lnTo>
                    <a:pt x="22783" y="7239"/>
                  </a:lnTo>
                  <a:lnTo>
                    <a:pt x="22987" y="6337"/>
                  </a:lnTo>
                  <a:lnTo>
                    <a:pt x="23583" y="6350"/>
                  </a:lnTo>
                  <a:lnTo>
                    <a:pt x="22783" y="9017"/>
                  </a:lnTo>
                  <a:lnTo>
                    <a:pt x="22796" y="7239"/>
                  </a:lnTo>
                  <a:lnTo>
                    <a:pt x="22567" y="8255"/>
                  </a:lnTo>
                  <a:lnTo>
                    <a:pt x="22567" y="20955"/>
                  </a:lnTo>
                  <a:lnTo>
                    <a:pt x="22529" y="23114"/>
                  </a:lnTo>
                  <a:lnTo>
                    <a:pt x="22440" y="22987"/>
                  </a:lnTo>
                  <a:lnTo>
                    <a:pt x="22148" y="22987"/>
                  </a:lnTo>
                  <a:lnTo>
                    <a:pt x="22275" y="21971"/>
                  </a:lnTo>
                  <a:lnTo>
                    <a:pt x="22377" y="21463"/>
                  </a:lnTo>
                  <a:lnTo>
                    <a:pt x="22479" y="20955"/>
                  </a:lnTo>
                  <a:lnTo>
                    <a:pt x="22567" y="8255"/>
                  </a:lnTo>
                  <a:lnTo>
                    <a:pt x="21729" y="11938"/>
                  </a:lnTo>
                  <a:lnTo>
                    <a:pt x="21780" y="11430"/>
                  </a:lnTo>
                  <a:lnTo>
                    <a:pt x="21805" y="11049"/>
                  </a:lnTo>
                  <a:lnTo>
                    <a:pt x="21907" y="9906"/>
                  </a:lnTo>
                  <a:lnTo>
                    <a:pt x="22034" y="8382"/>
                  </a:lnTo>
                  <a:lnTo>
                    <a:pt x="21907" y="6350"/>
                  </a:lnTo>
                  <a:lnTo>
                    <a:pt x="21958" y="4572"/>
                  </a:lnTo>
                  <a:lnTo>
                    <a:pt x="22148" y="3048"/>
                  </a:lnTo>
                  <a:lnTo>
                    <a:pt x="21602" y="3924"/>
                  </a:lnTo>
                  <a:lnTo>
                    <a:pt x="21602" y="22987"/>
                  </a:lnTo>
                  <a:lnTo>
                    <a:pt x="21590" y="23114"/>
                  </a:lnTo>
                  <a:lnTo>
                    <a:pt x="21336" y="23241"/>
                  </a:lnTo>
                  <a:lnTo>
                    <a:pt x="21602" y="22987"/>
                  </a:lnTo>
                  <a:lnTo>
                    <a:pt x="21602" y="3924"/>
                  </a:lnTo>
                  <a:lnTo>
                    <a:pt x="21196" y="4572"/>
                  </a:lnTo>
                  <a:lnTo>
                    <a:pt x="20358" y="3810"/>
                  </a:lnTo>
                  <a:lnTo>
                    <a:pt x="19138" y="9017"/>
                  </a:lnTo>
                  <a:lnTo>
                    <a:pt x="19011" y="9398"/>
                  </a:lnTo>
                  <a:lnTo>
                    <a:pt x="18770" y="9906"/>
                  </a:lnTo>
                  <a:lnTo>
                    <a:pt x="18796" y="9779"/>
                  </a:lnTo>
                  <a:lnTo>
                    <a:pt x="19037" y="8001"/>
                  </a:lnTo>
                  <a:lnTo>
                    <a:pt x="19050" y="6985"/>
                  </a:lnTo>
                  <a:lnTo>
                    <a:pt x="18580" y="6223"/>
                  </a:lnTo>
                  <a:lnTo>
                    <a:pt x="18427" y="5969"/>
                  </a:lnTo>
                  <a:lnTo>
                    <a:pt x="18351" y="6400"/>
                  </a:lnTo>
                  <a:lnTo>
                    <a:pt x="18313" y="6604"/>
                  </a:lnTo>
                  <a:lnTo>
                    <a:pt x="17741" y="9779"/>
                  </a:lnTo>
                  <a:lnTo>
                    <a:pt x="17678" y="9271"/>
                  </a:lnTo>
                  <a:lnTo>
                    <a:pt x="17564" y="8382"/>
                  </a:lnTo>
                  <a:lnTo>
                    <a:pt x="17665" y="7747"/>
                  </a:lnTo>
                  <a:lnTo>
                    <a:pt x="18186" y="6858"/>
                  </a:lnTo>
                  <a:lnTo>
                    <a:pt x="18313" y="6604"/>
                  </a:lnTo>
                  <a:lnTo>
                    <a:pt x="18351" y="6400"/>
                  </a:lnTo>
                  <a:lnTo>
                    <a:pt x="17792" y="6858"/>
                  </a:lnTo>
                  <a:lnTo>
                    <a:pt x="18021" y="5842"/>
                  </a:lnTo>
                  <a:lnTo>
                    <a:pt x="17919" y="5334"/>
                  </a:lnTo>
                  <a:lnTo>
                    <a:pt x="17322" y="4318"/>
                  </a:lnTo>
                  <a:lnTo>
                    <a:pt x="14820" y="9271"/>
                  </a:lnTo>
                  <a:lnTo>
                    <a:pt x="14566" y="8382"/>
                  </a:lnTo>
                  <a:lnTo>
                    <a:pt x="14160" y="6985"/>
                  </a:lnTo>
                  <a:lnTo>
                    <a:pt x="14122" y="8382"/>
                  </a:lnTo>
                  <a:lnTo>
                    <a:pt x="12966" y="4699"/>
                  </a:lnTo>
                  <a:lnTo>
                    <a:pt x="10210" y="11049"/>
                  </a:lnTo>
                  <a:lnTo>
                    <a:pt x="9829" y="8509"/>
                  </a:lnTo>
                  <a:lnTo>
                    <a:pt x="9385" y="5461"/>
                  </a:lnTo>
                  <a:lnTo>
                    <a:pt x="9055" y="4191"/>
                  </a:lnTo>
                  <a:lnTo>
                    <a:pt x="8648" y="6604"/>
                  </a:lnTo>
                  <a:lnTo>
                    <a:pt x="8089" y="8509"/>
                  </a:lnTo>
                  <a:lnTo>
                    <a:pt x="8445" y="5334"/>
                  </a:lnTo>
                  <a:lnTo>
                    <a:pt x="7505" y="8636"/>
                  </a:lnTo>
                  <a:lnTo>
                    <a:pt x="7378" y="9017"/>
                  </a:lnTo>
                  <a:lnTo>
                    <a:pt x="6350" y="11430"/>
                  </a:lnTo>
                  <a:lnTo>
                    <a:pt x="6565" y="9144"/>
                  </a:lnTo>
                  <a:lnTo>
                    <a:pt x="6680" y="8001"/>
                  </a:lnTo>
                  <a:lnTo>
                    <a:pt x="7353" y="1016"/>
                  </a:lnTo>
                  <a:lnTo>
                    <a:pt x="5791" y="5715"/>
                  </a:lnTo>
                  <a:lnTo>
                    <a:pt x="5676" y="6667"/>
                  </a:lnTo>
                  <a:lnTo>
                    <a:pt x="5549" y="8001"/>
                  </a:lnTo>
                  <a:lnTo>
                    <a:pt x="5295" y="7493"/>
                  </a:lnTo>
                  <a:lnTo>
                    <a:pt x="4368" y="9144"/>
                  </a:lnTo>
                  <a:lnTo>
                    <a:pt x="4368" y="8890"/>
                  </a:lnTo>
                  <a:lnTo>
                    <a:pt x="4368" y="8763"/>
                  </a:lnTo>
                  <a:lnTo>
                    <a:pt x="4495" y="6985"/>
                  </a:lnTo>
                  <a:lnTo>
                    <a:pt x="4610" y="6096"/>
                  </a:lnTo>
                  <a:lnTo>
                    <a:pt x="3441" y="8763"/>
                  </a:lnTo>
                  <a:lnTo>
                    <a:pt x="3098" y="7747"/>
                  </a:lnTo>
                  <a:lnTo>
                    <a:pt x="3213" y="6769"/>
                  </a:lnTo>
                  <a:lnTo>
                    <a:pt x="4470" y="2286"/>
                  </a:lnTo>
                  <a:lnTo>
                    <a:pt x="3632" y="1905"/>
                  </a:lnTo>
                  <a:lnTo>
                    <a:pt x="3213" y="2413"/>
                  </a:lnTo>
                  <a:lnTo>
                    <a:pt x="2209" y="5842"/>
                  </a:lnTo>
                  <a:lnTo>
                    <a:pt x="2082" y="9398"/>
                  </a:lnTo>
                  <a:lnTo>
                    <a:pt x="1968" y="10287"/>
                  </a:lnTo>
                  <a:lnTo>
                    <a:pt x="1600" y="11049"/>
                  </a:lnTo>
                  <a:lnTo>
                    <a:pt x="1498" y="11430"/>
                  </a:lnTo>
                  <a:lnTo>
                    <a:pt x="838" y="15748"/>
                  </a:lnTo>
                  <a:lnTo>
                    <a:pt x="127" y="19558"/>
                  </a:lnTo>
                  <a:lnTo>
                    <a:pt x="0" y="22606"/>
                  </a:lnTo>
                  <a:lnTo>
                    <a:pt x="127" y="24384"/>
                  </a:lnTo>
                  <a:lnTo>
                    <a:pt x="1041" y="21463"/>
                  </a:lnTo>
                  <a:lnTo>
                    <a:pt x="863" y="23876"/>
                  </a:lnTo>
                  <a:lnTo>
                    <a:pt x="431" y="23876"/>
                  </a:lnTo>
                  <a:lnTo>
                    <a:pt x="355" y="26162"/>
                  </a:lnTo>
                  <a:lnTo>
                    <a:pt x="876" y="23876"/>
                  </a:lnTo>
                  <a:lnTo>
                    <a:pt x="1143" y="22860"/>
                  </a:lnTo>
                  <a:lnTo>
                    <a:pt x="1092" y="23241"/>
                  </a:lnTo>
                  <a:lnTo>
                    <a:pt x="977" y="25527"/>
                  </a:lnTo>
                  <a:lnTo>
                    <a:pt x="1663" y="22860"/>
                  </a:lnTo>
                  <a:lnTo>
                    <a:pt x="1854" y="22098"/>
                  </a:lnTo>
                  <a:lnTo>
                    <a:pt x="1943" y="21463"/>
                  </a:lnTo>
                  <a:lnTo>
                    <a:pt x="2133" y="21056"/>
                  </a:lnTo>
                  <a:lnTo>
                    <a:pt x="2527" y="20193"/>
                  </a:lnTo>
                  <a:lnTo>
                    <a:pt x="2489" y="21336"/>
                  </a:lnTo>
                  <a:lnTo>
                    <a:pt x="2362" y="22860"/>
                  </a:lnTo>
                  <a:lnTo>
                    <a:pt x="2133" y="24130"/>
                  </a:lnTo>
                  <a:lnTo>
                    <a:pt x="2679" y="22352"/>
                  </a:lnTo>
                  <a:lnTo>
                    <a:pt x="2540" y="23622"/>
                  </a:lnTo>
                  <a:lnTo>
                    <a:pt x="2425" y="24142"/>
                  </a:lnTo>
                  <a:lnTo>
                    <a:pt x="2641" y="23495"/>
                  </a:lnTo>
                  <a:lnTo>
                    <a:pt x="2933" y="24384"/>
                  </a:lnTo>
                  <a:lnTo>
                    <a:pt x="3111" y="23495"/>
                  </a:lnTo>
                  <a:lnTo>
                    <a:pt x="3327" y="22352"/>
                  </a:lnTo>
                  <a:lnTo>
                    <a:pt x="3429" y="21844"/>
                  </a:lnTo>
                  <a:lnTo>
                    <a:pt x="3302" y="24511"/>
                  </a:lnTo>
                  <a:lnTo>
                    <a:pt x="4178" y="21844"/>
                  </a:lnTo>
                  <a:lnTo>
                    <a:pt x="4381" y="21209"/>
                  </a:lnTo>
                  <a:lnTo>
                    <a:pt x="3708" y="25781"/>
                  </a:lnTo>
                  <a:lnTo>
                    <a:pt x="3949" y="24739"/>
                  </a:lnTo>
                  <a:lnTo>
                    <a:pt x="4660" y="22225"/>
                  </a:lnTo>
                  <a:lnTo>
                    <a:pt x="4914" y="22098"/>
                  </a:lnTo>
                  <a:lnTo>
                    <a:pt x="3708" y="27559"/>
                  </a:lnTo>
                  <a:lnTo>
                    <a:pt x="5740" y="22606"/>
                  </a:lnTo>
                  <a:lnTo>
                    <a:pt x="4775" y="28448"/>
                  </a:lnTo>
                  <a:lnTo>
                    <a:pt x="5803" y="23495"/>
                  </a:lnTo>
                  <a:lnTo>
                    <a:pt x="6223" y="26416"/>
                  </a:lnTo>
                  <a:lnTo>
                    <a:pt x="7175" y="23749"/>
                  </a:lnTo>
                  <a:lnTo>
                    <a:pt x="6946" y="24765"/>
                  </a:lnTo>
                  <a:lnTo>
                    <a:pt x="7073" y="27559"/>
                  </a:lnTo>
                  <a:lnTo>
                    <a:pt x="7670" y="23749"/>
                  </a:lnTo>
                  <a:lnTo>
                    <a:pt x="7708" y="23495"/>
                  </a:lnTo>
                  <a:lnTo>
                    <a:pt x="8331" y="22606"/>
                  </a:lnTo>
                  <a:lnTo>
                    <a:pt x="8470" y="22098"/>
                  </a:lnTo>
                  <a:lnTo>
                    <a:pt x="8699" y="21209"/>
                  </a:lnTo>
                  <a:lnTo>
                    <a:pt x="8966" y="20193"/>
                  </a:lnTo>
                  <a:lnTo>
                    <a:pt x="8775" y="24130"/>
                  </a:lnTo>
                  <a:lnTo>
                    <a:pt x="8026" y="24892"/>
                  </a:lnTo>
                  <a:lnTo>
                    <a:pt x="7594" y="28702"/>
                  </a:lnTo>
                  <a:lnTo>
                    <a:pt x="8064" y="25400"/>
                  </a:lnTo>
                  <a:lnTo>
                    <a:pt x="8737" y="25527"/>
                  </a:lnTo>
                  <a:lnTo>
                    <a:pt x="8750" y="25400"/>
                  </a:lnTo>
                  <a:lnTo>
                    <a:pt x="9029" y="22733"/>
                  </a:lnTo>
                  <a:lnTo>
                    <a:pt x="8953" y="25273"/>
                  </a:lnTo>
                  <a:lnTo>
                    <a:pt x="8737" y="27305"/>
                  </a:lnTo>
                  <a:lnTo>
                    <a:pt x="9283" y="24003"/>
                  </a:lnTo>
                  <a:lnTo>
                    <a:pt x="9499" y="22733"/>
                  </a:lnTo>
                  <a:lnTo>
                    <a:pt x="9563" y="22352"/>
                  </a:lnTo>
                  <a:lnTo>
                    <a:pt x="9144" y="26543"/>
                  </a:lnTo>
                  <a:lnTo>
                    <a:pt x="9855" y="23495"/>
                  </a:lnTo>
                  <a:lnTo>
                    <a:pt x="9817" y="26289"/>
                  </a:lnTo>
                  <a:lnTo>
                    <a:pt x="9245" y="28194"/>
                  </a:lnTo>
                  <a:lnTo>
                    <a:pt x="9867" y="26924"/>
                  </a:lnTo>
                  <a:lnTo>
                    <a:pt x="9931" y="27584"/>
                  </a:lnTo>
                  <a:lnTo>
                    <a:pt x="9994" y="26797"/>
                  </a:lnTo>
                  <a:lnTo>
                    <a:pt x="10109" y="26035"/>
                  </a:lnTo>
                  <a:lnTo>
                    <a:pt x="10452" y="24257"/>
                  </a:lnTo>
                  <a:lnTo>
                    <a:pt x="10998" y="23495"/>
                  </a:lnTo>
                  <a:lnTo>
                    <a:pt x="11176" y="23241"/>
                  </a:lnTo>
                  <a:lnTo>
                    <a:pt x="10287" y="27051"/>
                  </a:lnTo>
                  <a:lnTo>
                    <a:pt x="10185" y="29083"/>
                  </a:lnTo>
                  <a:lnTo>
                    <a:pt x="10693" y="28067"/>
                  </a:lnTo>
                  <a:lnTo>
                    <a:pt x="11493" y="24638"/>
                  </a:lnTo>
                  <a:lnTo>
                    <a:pt x="11607" y="25908"/>
                  </a:lnTo>
                  <a:lnTo>
                    <a:pt x="11493" y="26416"/>
                  </a:lnTo>
                  <a:lnTo>
                    <a:pt x="12001" y="24638"/>
                  </a:lnTo>
                  <a:lnTo>
                    <a:pt x="12331" y="23495"/>
                  </a:lnTo>
                  <a:lnTo>
                    <a:pt x="12611" y="26416"/>
                  </a:lnTo>
                  <a:lnTo>
                    <a:pt x="13423" y="23495"/>
                  </a:lnTo>
                  <a:lnTo>
                    <a:pt x="13487" y="23241"/>
                  </a:lnTo>
                  <a:lnTo>
                    <a:pt x="13601" y="22860"/>
                  </a:lnTo>
                  <a:lnTo>
                    <a:pt x="13550" y="23622"/>
                  </a:lnTo>
                  <a:lnTo>
                    <a:pt x="13677" y="22733"/>
                  </a:lnTo>
                  <a:lnTo>
                    <a:pt x="13728" y="22352"/>
                  </a:lnTo>
                  <a:lnTo>
                    <a:pt x="14033" y="20193"/>
                  </a:lnTo>
                  <a:lnTo>
                    <a:pt x="14274" y="18415"/>
                  </a:lnTo>
                  <a:lnTo>
                    <a:pt x="14516" y="18415"/>
                  </a:lnTo>
                  <a:lnTo>
                    <a:pt x="15049" y="16002"/>
                  </a:lnTo>
                  <a:lnTo>
                    <a:pt x="14744" y="18542"/>
                  </a:lnTo>
                  <a:lnTo>
                    <a:pt x="14630" y="18415"/>
                  </a:lnTo>
                  <a:lnTo>
                    <a:pt x="14401" y="19672"/>
                  </a:lnTo>
                  <a:lnTo>
                    <a:pt x="14274" y="20193"/>
                  </a:lnTo>
                  <a:lnTo>
                    <a:pt x="14668" y="19177"/>
                  </a:lnTo>
                  <a:lnTo>
                    <a:pt x="14414" y="21882"/>
                  </a:lnTo>
                  <a:lnTo>
                    <a:pt x="14579" y="21336"/>
                  </a:lnTo>
                  <a:lnTo>
                    <a:pt x="14630" y="21209"/>
                  </a:lnTo>
                  <a:lnTo>
                    <a:pt x="15290" y="19177"/>
                  </a:lnTo>
                  <a:lnTo>
                    <a:pt x="15341" y="19050"/>
                  </a:lnTo>
                  <a:lnTo>
                    <a:pt x="15417" y="20802"/>
                  </a:lnTo>
                  <a:lnTo>
                    <a:pt x="15049" y="23622"/>
                  </a:lnTo>
                  <a:lnTo>
                    <a:pt x="14592" y="21336"/>
                  </a:lnTo>
                  <a:lnTo>
                    <a:pt x="14516" y="24384"/>
                  </a:lnTo>
                  <a:lnTo>
                    <a:pt x="14211" y="22987"/>
                  </a:lnTo>
                  <a:lnTo>
                    <a:pt x="13754" y="28575"/>
                  </a:lnTo>
                  <a:lnTo>
                    <a:pt x="13957" y="22669"/>
                  </a:lnTo>
                  <a:lnTo>
                    <a:pt x="13601" y="26543"/>
                  </a:lnTo>
                  <a:lnTo>
                    <a:pt x="13474" y="28702"/>
                  </a:lnTo>
                  <a:lnTo>
                    <a:pt x="13919" y="29591"/>
                  </a:lnTo>
                  <a:lnTo>
                    <a:pt x="14109" y="28575"/>
                  </a:lnTo>
                  <a:lnTo>
                    <a:pt x="14439" y="26797"/>
                  </a:lnTo>
                  <a:lnTo>
                    <a:pt x="14947" y="27940"/>
                  </a:lnTo>
                  <a:lnTo>
                    <a:pt x="15151" y="26797"/>
                  </a:lnTo>
                  <a:lnTo>
                    <a:pt x="15570" y="24384"/>
                  </a:lnTo>
                  <a:lnTo>
                    <a:pt x="15709" y="23622"/>
                  </a:lnTo>
                  <a:lnTo>
                    <a:pt x="15798" y="23114"/>
                  </a:lnTo>
                  <a:lnTo>
                    <a:pt x="17310" y="19812"/>
                  </a:lnTo>
                  <a:lnTo>
                    <a:pt x="15176" y="32131"/>
                  </a:lnTo>
                  <a:lnTo>
                    <a:pt x="16560" y="27686"/>
                  </a:lnTo>
                  <a:lnTo>
                    <a:pt x="17132" y="25273"/>
                  </a:lnTo>
                  <a:lnTo>
                    <a:pt x="17919" y="20701"/>
                  </a:lnTo>
                  <a:lnTo>
                    <a:pt x="18021" y="23418"/>
                  </a:lnTo>
                  <a:lnTo>
                    <a:pt x="17259" y="27178"/>
                  </a:lnTo>
                  <a:lnTo>
                    <a:pt x="17856" y="27686"/>
                  </a:lnTo>
                  <a:lnTo>
                    <a:pt x="18072" y="25577"/>
                  </a:lnTo>
                  <a:lnTo>
                    <a:pt x="18046" y="29210"/>
                  </a:lnTo>
                  <a:lnTo>
                    <a:pt x="18402" y="26543"/>
                  </a:lnTo>
                  <a:lnTo>
                    <a:pt x="18427" y="25781"/>
                  </a:lnTo>
                  <a:lnTo>
                    <a:pt x="18084" y="25539"/>
                  </a:lnTo>
                  <a:lnTo>
                    <a:pt x="18529" y="21463"/>
                  </a:lnTo>
                  <a:lnTo>
                    <a:pt x="18757" y="23825"/>
                  </a:lnTo>
                  <a:lnTo>
                    <a:pt x="18961" y="23825"/>
                  </a:lnTo>
                  <a:lnTo>
                    <a:pt x="18986" y="24739"/>
                  </a:lnTo>
                  <a:lnTo>
                    <a:pt x="18630" y="27432"/>
                  </a:lnTo>
                  <a:lnTo>
                    <a:pt x="19405" y="26924"/>
                  </a:lnTo>
                  <a:lnTo>
                    <a:pt x="20574" y="24511"/>
                  </a:lnTo>
                  <a:lnTo>
                    <a:pt x="21437" y="24003"/>
                  </a:lnTo>
                  <a:lnTo>
                    <a:pt x="21170" y="25273"/>
                  </a:lnTo>
                  <a:lnTo>
                    <a:pt x="21069" y="25654"/>
                  </a:lnTo>
                  <a:lnTo>
                    <a:pt x="20942" y="27178"/>
                  </a:lnTo>
                  <a:lnTo>
                    <a:pt x="22186" y="25654"/>
                  </a:lnTo>
                  <a:lnTo>
                    <a:pt x="22923" y="27940"/>
                  </a:lnTo>
                  <a:lnTo>
                    <a:pt x="23520" y="30226"/>
                  </a:lnTo>
                  <a:lnTo>
                    <a:pt x="24371" y="27305"/>
                  </a:lnTo>
                  <a:lnTo>
                    <a:pt x="24828" y="26162"/>
                  </a:lnTo>
                  <a:lnTo>
                    <a:pt x="25069" y="25908"/>
                  </a:lnTo>
                  <a:lnTo>
                    <a:pt x="24892" y="27305"/>
                  </a:lnTo>
                  <a:lnTo>
                    <a:pt x="24777" y="28067"/>
                  </a:lnTo>
                  <a:lnTo>
                    <a:pt x="24536" y="28829"/>
                  </a:lnTo>
                  <a:lnTo>
                    <a:pt x="25590" y="26289"/>
                  </a:lnTo>
                  <a:lnTo>
                    <a:pt x="25831" y="25908"/>
                  </a:lnTo>
                  <a:lnTo>
                    <a:pt x="25984" y="25654"/>
                  </a:lnTo>
                  <a:lnTo>
                    <a:pt x="27025" y="24003"/>
                  </a:lnTo>
                  <a:lnTo>
                    <a:pt x="27190" y="23749"/>
                  </a:lnTo>
                  <a:lnTo>
                    <a:pt x="27266" y="23622"/>
                  </a:lnTo>
                  <a:lnTo>
                    <a:pt x="27279" y="27317"/>
                  </a:lnTo>
                  <a:lnTo>
                    <a:pt x="27165" y="27940"/>
                  </a:lnTo>
                  <a:lnTo>
                    <a:pt x="27457" y="29083"/>
                  </a:lnTo>
                  <a:lnTo>
                    <a:pt x="28422" y="23622"/>
                  </a:lnTo>
                  <a:lnTo>
                    <a:pt x="28486" y="23241"/>
                  </a:lnTo>
                  <a:lnTo>
                    <a:pt x="28511" y="23114"/>
                  </a:lnTo>
                  <a:lnTo>
                    <a:pt x="28765" y="21717"/>
                  </a:lnTo>
                  <a:lnTo>
                    <a:pt x="28676" y="25273"/>
                  </a:lnTo>
                  <a:lnTo>
                    <a:pt x="29514" y="26543"/>
                  </a:lnTo>
                  <a:lnTo>
                    <a:pt x="31254" y="24003"/>
                  </a:lnTo>
                  <a:lnTo>
                    <a:pt x="31356" y="28829"/>
                  </a:lnTo>
                  <a:lnTo>
                    <a:pt x="32258" y="24384"/>
                  </a:lnTo>
                  <a:lnTo>
                    <a:pt x="32156" y="30861"/>
                  </a:lnTo>
                  <a:lnTo>
                    <a:pt x="33261" y="24892"/>
                  </a:lnTo>
                  <a:lnTo>
                    <a:pt x="33362" y="28067"/>
                  </a:lnTo>
                  <a:lnTo>
                    <a:pt x="33235" y="28448"/>
                  </a:lnTo>
                  <a:lnTo>
                    <a:pt x="33134" y="29464"/>
                  </a:lnTo>
                  <a:lnTo>
                    <a:pt x="33591" y="31203"/>
                  </a:lnTo>
                  <a:lnTo>
                    <a:pt x="33794" y="31496"/>
                  </a:lnTo>
                  <a:lnTo>
                    <a:pt x="34620" y="27432"/>
                  </a:lnTo>
                  <a:lnTo>
                    <a:pt x="35039" y="26924"/>
                  </a:lnTo>
                  <a:lnTo>
                    <a:pt x="34493" y="30099"/>
                  </a:lnTo>
                  <a:lnTo>
                    <a:pt x="35433" y="26924"/>
                  </a:lnTo>
                  <a:lnTo>
                    <a:pt x="35471" y="26797"/>
                  </a:lnTo>
                  <a:lnTo>
                    <a:pt x="35039" y="30607"/>
                  </a:lnTo>
                  <a:lnTo>
                    <a:pt x="35394" y="29972"/>
                  </a:lnTo>
                  <a:lnTo>
                    <a:pt x="35521" y="28194"/>
                  </a:lnTo>
                  <a:lnTo>
                    <a:pt x="35636" y="27508"/>
                  </a:lnTo>
                  <a:lnTo>
                    <a:pt x="35991" y="26797"/>
                  </a:lnTo>
                  <a:lnTo>
                    <a:pt x="36347" y="26162"/>
                  </a:lnTo>
                  <a:lnTo>
                    <a:pt x="36334" y="29972"/>
                  </a:lnTo>
                  <a:lnTo>
                    <a:pt x="36080" y="31496"/>
                  </a:lnTo>
                  <a:lnTo>
                    <a:pt x="37592" y="29083"/>
                  </a:lnTo>
                  <a:lnTo>
                    <a:pt x="37490" y="29591"/>
                  </a:lnTo>
                  <a:lnTo>
                    <a:pt x="37668" y="29083"/>
                  </a:lnTo>
                  <a:lnTo>
                    <a:pt x="37947" y="28321"/>
                  </a:lnTo>
                  <a:lnTo>
                    <a:pt x="36334" y="34798"/>
                  </a:lnTo>
                  <a:lnTo>
                    <a:pt x="37350" y="32054"/>
                  </a:lnTo>
                  <a:lnTo>
                    <a:pt x="37477" y="31051"/>
                  </a:lnTo>
                  <a:lnTo>
                    <a:pt x="37719" y="30162"/>
                  </a:lnTo>
                  <a:lnTo>
                    <a:pt x="37858" y="29464"/>
                  </a:lnTo>
                  <a:lnTo>
                    <a:pt x="37782" y="31369"/>
                  </a:lnTo>
                  <a:lnTo>
                    <a:pt x="38354" y="31496"/>
                  </a:lnTo>
                  <a:lnTo>
                    <a:pt x="38925" y="30861"/>
                  </a:lnTo>
                  <a:lnTo>
                    <a:pt x="38455" y="33020"/>
                  </a:lnTo>
                  <a:lnTo>
                    <a:pt x="39141" y="33655"/>
                  </a:lnTo>
                  <a:lnTo>
                    <a:pt x="40284" y="32258"/>
                  </a:lnTo>
                  <a:lnTo>
                    <a:pt x="41148" y="32385"/>
                  </a:lnTo>
                  <a:lnTo>
                    <a:pt x="41135" y="32258"/>
                  </a:lnTo>
                  <a:lnTo>
                    <a:pt x="41109" y="30861"/>
                  </a:lnTo>
                  <a:lnTo>
                    <a:pt x="41389" y="29464"/>
                  </a:lnTo>
                  <a:lnTo>
                    <a:pt x="41617" y="28321"/>
                  </a:lnTo>
                  <a:lnTo>
                    <a:pt x="41744" y="27686"/>
                  </a:lnTo>
                  <a:lnTo>
                    <a:pt x="41808" y="27508"/>
                  </a:lnTo>
                  <a:lnTo>
                    <a:pt x="42087" y="27178"/>
                  </a:lnTo>
                  <a:lnTo>
                    <a:pt x="41973" y="27965"/>
                  </a:lnTo>
                  <a:lnTo>
                    <a:pt x="42227" y="27178"/>
                  </a:lnTo>
                  <a:lnTo>
                    <a:pt x="42341" y="26797"/>
                  </a:lnTo>
                  <a:lnTo>
                    <a:pt x="42468" y="27051"/>
                  </a:lnTo>
                  <a:lnTo>
                    <a:pt x="42570" y="27432"/>
                  </a:lnTo>
                  <a:lnTo>
                    <a:pt x="41910" y="30480"/>
                  </a:lnTo>
                  <a:lnTo>
                    <a:pt x="41490" y="31750"/>
                  </a:lnTo>
                  <a:lnTo>
                    <a:pt x="42100" y="30607"/>
                  </a:lnTo>
                  <a:lnTo>
                    <a:pt x="41503" y="33401"/>
                  </a:lnTo>
                  <a:lnTo>
                    <a:pt x="42049" y="31369"/>
                  </a:lnTo>
                  <a:lnTo>
                    <a:pt x="41592" y="36957"/>
                  </a:lnTo>
                  <a:lnTo>
                    <a:pt x="42481" y="33401"/>
                  </a:lnTo>
                  <a:lnTo>
                    <a:pt x="42316" y="34290"/>
                  </a:lnTo>
                  <a:lnTo>
                    <a:pt x="43180" y="34544"/>
                  </a:lnTo>
                  <a:lnTo>
                    <a:pt x="43789" y="33401"/>
                  </a:lnTo>
                  <a:lnTo>
                    <a:pt x="44526" y="33401"/>
                  </a:lnTo>
                  <a:lnTo>
                    <a:pt x="44894" y="31369"/>
                  </a:lnTo>
                  <a:lnTo>
                    <a:pt x="45046" y="30607"/>
                  </a:lnTo>
                  <a:lnTo>
                    <a:pt x="45059" y="30480"/>
                  </a:lnTo>
                  <a:lnTo>
                    <a:pt x="45224" y="31242"/>
                  </a:lnTo>
                  <a:lnTo>
                    <a:pt x="45427" y="30480"/>
                  </a:lnTo>
                  <a:lnTo>
                    <a:pt x="45859" y="28829"/>
                  </a:lnTo>
                  <a:lnTo>
                    <a:pt x="46177" y="29718"/>
                  </a:lnTo>
                  <a:lnTo>
                    <a:pt x="46266" y="30480"/>
                  </a:lnTo>
                  <a:lnTo>
                    <a:pt x="46380" y="32258"/>
                  </a:lnTo>
                  <a:lnTo>
                    <a:pt x="47053" y="32131"/>
                  </a:lnTo>
                  <a:lnTo>
                    <a:pt x="47663" y="31051"/>
                  </a:lnTo>
                  <a:lnTo>
                    <a:pt x="47790" y="29210"/>
                  </a:lnTo>
                  <a:lnTo>
                    <a:pt x="47904" y="28829"/>
                  </a:lnTo>
                  <a:lnTo>
                    <a:pt x="48145" y="28067"/>
                  </a:lnTo>
                  <a:lnTo>
                    <a:pt x="47866" y="29718"/>
                  </a:lnTo>
                  <a:lnTo>
                    <a:pt x="47752" y="30721"/>
                  </a:lnTo>
                  <a:lnTo>
                    <a:pt x="48374" y="30607"/>
                  </a:lnTo>
                  <a:lnTo>
                    <a:pt x="47701" y="32385"/>
                  </a:lnTo>
                  <a:lnTo>
                    <a:pt x="48755" y="32004"/>
                  </a:lnTo>
                  <a:lnTo>
                    <a:pt x="49745" y="30607"/>
                  </a:lnTo>
                  <a:lnTo>
                    <a:pt x="50063" y="30162"/>
                  </a:lnTo>
                  <a:lnTo>
                    <a:pt x="50190" y="29210"/>
                  </a:lnTo>
                  <a:lnTo>
                    <a:pt x="50266" y="28067"/>
                  </a:lnTo>
                  <a:lnTo>
                    <a:pt x="50393" y="27559"/>
                  </a:lnTo>
                  <a:lnTo>
                    <a:pt x="50660" y="27178"/>
                  </a:lnTo>
                  <a:lnTo>
                    <a:pt x="50571" y="28956"/>
                  </a:lnTo>
                  <a:lnTo>
                    <a:pt x="50355" y="29972"/>
                  </a:lnTo>
                  <a:lnTo>
                    <a:pt x="50241" y="30353"/>
                  </a:lnTo>
                  <a:lnTo>
                    <a:pt x="51752" y="27178"/>
                  </a:lnTo>
                  <a:lnTo>
                    <a:pt x="51930" y="26797"/>
                  </a:lnTo>
                  <a:lnTo>
                    <a:pt x="52044" y="26543"/>
                  </a:lnTo>
                  <a:lnTo>
                    <a:pt x="51282" y="38481"/>
                  </a:lnTo>
                  <a:lnTo>
                    <a:pt x="53073" y="33375"/>
                  </a:lnTo>
                  <a:lnTo>
                    <a:pt x="53200" y="33147"/>
                  </a:lnTo>
                  <a:lnTo>
                    <a:pt x="54483" y="30734"/>
                  </a:lnTo>
                  <a:lnTo>
                    <a:pt x="54686" y="31051"/>
                  </a:lnTo>
                  <a:lnTo>
                    <a:pt x="54711" y="31369"/>
                  </a:lnTo>
                  <a:lnTo>
                    <a:pt x="53949" y="32512"/>
                  </a:lnTo>
                  <a:lnTo>
                    <a:pt x="53860" y="34290"/>
                  </a:lnTo>
                  <a:lnTo>
                    <a:pt x="55372" y="30734"/>
                  </a:lnTo>
                  <a:lnTo>
                    <a:pt x="55638" y="30099"/>
                  </a:lnTo>
                  <a:lnTo>
                    <a:pt x="55245" y="35179"/>
                  </a:lnTo>
                  <a:lnTo>
                    <a:pt x="56578" y="32512"/>
                  </a:lnTo>
                  <a:lnTo>
                    <a:pt x="55714" y="40386"/>
                  </a:lnTo>
                  <a:lnTo>
                    <a:pt x="58762" y="32512"/>
                  </a:lnTo>
                  <a:lnTo>
                    <a:pt x="58851" y="32258"/>
                  </a:lnTo>
                  <a:lnTo>
                    <a:pt x="58724" y="37465"/>
                  </a:lnTo>
                  <a:lnTo>
                    <a:pt x="58966" y="35941"/>
                  </a:lnTo>
                  <a:lnTo>
                    <a:pt x="59067" y="35433"/>
                  </a:lnTo>
                  <a:lnTo>
                    <a:pt x="59575" y="33782"/>
                  </a:lnTo>
                  <a:lnTo>
                    <a:pt x="59359" y="35064"/>
                  </a:lnTo>
                  <a:lnTo>
                    <a:pt x="59550" y="34417"/>
                  </a:lnTo>
                  <a:lnTo>
                    <a:pt x="60350" y="33782"/>
                  </a:lnTo>
                  <a:lnTo>
                    <a:pt x="61785" y="32639"/>
                  </a:lnTo>
                  <a:lnTo>
                    <a:pt x="62699" y="37592"/>
                  </a:lnTo>
                  <a:lnTo>
                    <a:pt x="62814" y="37934"/>
                  </a:lnTo>
                  <a:lnTo>
                    <a:pt x="64262" y="39878"/>
                  </a:lnTo>
                  <a:lnTo>
                    <a:pt x="64820" y="40513"/>
                  </a:lnTo>
                  <a:lnTo>
                    <a:pt x="66141" y="32639"/>
                  </a:lnTo>
                  <a:lnTo>
                    <a:pt x="66205" y="32258"/>
                  </a:lnTo>
                  <a:lnTo>
                    <a:pt x="66509" y="30480"/>
                  </a:lnTo>
                  <a:lnTo>
                    <a:pt x="66497" y="34163"/>
                  </a:lnTo>
                  <a:lnTo>
                    <a:pt x="66370" y="35496"/>
                  </a:lnTo>
                  <a:lnTo>
                    <a:pt x="65582" y="38354"/>
                  </a:lnTo>
                  <a:lnTo>
                    <a:pt x="67741" y="34544"/>
                  </a:lnTo>
                  <a:lnTo>
                    <a:pt x="68326" y="39116"/>
                  </a:lnTo>
                  <a:lnTo>
                    <a:pt x="70345" y="35941"/>
                  </a:lnTo>
                  <a:lnTo>
                    <a:pt x="70104" y="36703"/>
                  </a:lnTo>
                  <a:lnTo>
                    <a:pt x="69888" y="37719"/>
                  </a:lnTo>
                  <a:lnTo>
                    <a:pt x="69761" y="37592"/>
                  </a:lnTo>
                  <a:lnTo>
                    <a:pt x="69545" y="40132"/>
                  </a:lnTo>
                  <a:lnTo>
                    <a:pt x="70713" y="38100"/>
                  </a:lnTo>
                  <a:lnTo>
                    <a:pt x="70827" y="37719"/>
                  </a:lnTo>
                  <a:lnTo>
                    <a:pt x="71183" y="35941"/>
                  </a:lnTo>
                  <a:lnTo>
                    <a:pt x="71234" y="36576"/>
                  </a:lnTo>
                  <a:lnTo>
                    <a:pt x="70878" y="37719"/>
                  </a:lnTo>
                  <a:lnTo>
                    <a:pt x="70764" y="40386"/>
                  </a:lnTo>
                  <a:lnTo>
                    <a:pt x="72097" y="35941"/>
                  </a:lnTo>
                  <a:lnTo>
                    <a:pt x="72136" y="35814"/>
                  </a:lnTo>
                  <a:lnTo>
                    <a:pt x="71780" y="38354"/>
                  </a:lnTo>
                  <a:lnTo>
                    <a:pt x="71882" y="38100"/>
                  </a:lnTo>
                  <a:lnTo>
                    <a:pt x="72250" y="39751"/>
                  </a:lnTo>
                  <a:lnTo>
                    <a:pt x="72466" y="38100"/>
                  </a:lnTo>
                  <a:lnTo>
                    <a:pt x="72644" y="36830"/>
                  </a:lnTo>
                  <a:lnTo>
                    <a:pt x="72859" y="38354"/>
                  </a:lnTo>
                  <a:lnTo>
                    <a:pt x="73456" y="36830"/>
                  </a:lnTo>
                  <a:lnTo>
                    <a:pt x="73863" y="35814"/>
                  </a:lnTo>
                  <a:lnTo>
                    <a:pt x="73901" y="37515"/>
                  </a:lnTo>
                  <a:lnTo>
                    <a:pt x="73710" y="38239"/>
                  </a:lnTo>
                  <a:lnTo>
                    <a:pt x="73774" y="39547"/>
                  </a:lnTo>
                  <a:lnTo>
                    <a:pt x="73901" y="38519"/>
                  </a:lnTo>
                  <a:lnTo>
                    <a:pt x="73926" y="37922"/>
                  </a:lnTo>
                  <a:lnTo>
                    <a:pt x="73914" y="37592"/>
                  </a:lnTo>
                  <a:lnTo>
                    <a:pt x="74422" y="35814"/>
                  </a:lnTo>
                  <a:lnTo>
                    <a:pt x="74790" y="34544"/>
                  </a:lnTo>
                  <a:lnTo>
                    <a:pt x="74828" y="34417"/>
                  </a:lnTo>
                  <a:lnTo>
                    <a:pt x="74447" y="39243"/>
                  </a:lnTo>
                  <a:lnTo>
                    <a:pt x="75463" y="34798"/>
                  </a:lnTo>
                  <a:lnTo>
                    <a:pt x="74472" y="39370"/>
                  </a:lnTo>
                  <a:lnTo>
                    <a:pt x="75552" y="38735"/>
                  </a:lnTo>
                  <a:lnTo>
                    <a:pt x="76327" y="36576"/>
                  </a:lnTo>
                  <a:lnTo>
                    <a:pt x="75933" y="37973"/>
                  </a:lnTo>
                  <a:lnTo>
                    <a:pt x="76301" y="38100"/>
                  </a:lnTo>
                  <a:lnTo>
                    <a:pt x="75780" y="40005"/>
                  </a:lnTo>
                  <a:lnTo>
                    <a:pt x="76136" y="40005"/>
                  </a:lnTo>
                  <a:lnTo>
                    <a:pt x="76568" y="39370"/>
                  </a:lnTo>
                  <a:lnTo>
                    <a:pt x="76682" y="39116"/>
                  </a:lnTo>
                  <a:lnTo>
                    <a:pt x="77089" y="36830"/>
                  </a:lnTo>
                  <a:lnTo>
                    <a:pt x="76593" y="42545"/>
                  </a:lnTo>
                  <a:lnTo>
                    <a:pt x="78181" y="36830"/>
                  </a:lnTo>
                  <a:lnTo>
                    <a:pt x="78257" y="36576"/>
                  </a:lnTo>
                  <a:lnTo>
                    <a:pt x="78752" y="34798"/>
                  </a:lnTo>
                  <a:lnTo>
                    <a:pt x="78867" y="34417"/>
                  </a:lnTo>
                  <a:lnTo>
                    <a:pt x="79362" y="32639"/>
                  </a:lnTo>
                  <a:lnTo>
                    <a:pt x="78232" y="39878"/>
                  </a:lnTo>
                  <a:lnTo>
                    <a:pt x="79832" y="37592"/>
                  </a:lnTo>
                  <a:lnTo>
                    <a:pt x="81051" y="36195"/>
                  </a:lnTo>
                  <a:lnTo>
                    <a:pt x="80213" y="40386"/>
                  </a:lnTo>
                  <a:lnTo>
                    <a:pt x="81241" y="38989"/>
                  </a:lnTo>
                  <a:lnTo>
                    <a:pt x="81216" y="36029"/>
                  </a:lnTo>
                  <a:lnTo>
                    <a:pt x="81203" y="35433"/>
                  </a:lnTo>
                  <a:lnTo>
                    <a:pt x="81216" y="36029"/>
                  </a:lnTo>
                  <a:lnTo>
                    <a:pt x="82016" y="35433"/>
                  </a:lnTo>
                  <a:lnTo>
                    <a:pt x="82359" y="35179"/>
                  </a:lnTo>
                  <a:lnTo>
                    <a:pt x="81762" y="37934"/>
                  </a:lnTo>
                  <a:lnTo>
                    <a:pt x="82753" y="35179"/>
                  </a:lnTo>
                  <a:lnTo>
                    <a:pt x="82892" y="34798"/>
                  </a:lnTo>
                  <a:lnTo>
                    <a:pt x="83502" y="35941"/>
                  </a:lnTo>
                  <a:lnTo>
                    <a:pt x="83604" y="36830"/>
                  </a:lnTo>
                  <a:lnTo>
                    <a:pt x="82994" y="38100"/>
                  </a:lnTo>
                  <a:lnTo>
                    <a:pt x="82765" y="38862"/>
                  </a:lnTo>
                  <a:lnTo>
                    <a:pt x="84074" y="37084"/>
                  </a:lnTo>
                  <a:lnTo>
                    <a:pt x="84429" y="39624"/>
                  </a:lnTo>
                  <a:lnTo>
                    <a:pt x="85699" y="37465"/>
                  </a:lnTo>
                  <a:lnTo>
                    <a:pt x="85788" y="37084"/>
                  </a:lnTo>
                  <a:lnTo>
                    <a:pt x="86080" y="34798"/>
                  </a:lnTo>
                  <a:lnTo>
                    <a:pt x="86182" y="34417"/>
                  </a:lnTo>
                  <a:lnTo>
                    <a:pt x="87109" y="32639"/>
                  </a:lnTo>
                  <a:lnTo>
                    <a:pt x="87579" y="31750"/>
                  </a:lnTo>
                  <a:lnTo>
                    <a:pt x="87884" y="30645"/>
                  </a:lnTo>
                  <a:lnTo>
                    <a:pt x="87617" y="31673"/>
                  </a:lnTo>
                  <a:lnTo>
                    <a:pt x="86525" y="35814"/>
                  </a:lnTo>
                  <a:lnTo>
                    <a:pt x="88569" y="31496"/>
                  </a:lnTo>
                  <a:lnTo>
                    <a:pt x="86499" y="38989"/>
                  </a:lnTo>
                  <a:lnTo>
                    <a:pt x="86944" y="37934"/>
                  </a:lnTo>
                  <a:lnTo>
                    <a:pt x="87058" y="37592"/>
                  </a:lnTo>
                  <a:lnTo>
                    <a:pt x="87312" y="36322"/>
                  </a:lnTo>
                  <a:lnTo>
                    <a:pt x="87249" y="37592"/>
                  </a:lnTo>
                  <a:lnTo>
                    <a:pt x="86753" y="39116"/>
                  </a:lnTo>
                  <a:lnTo>
                    <a:pt x="87464" y="38227"/>
                  </a:lnTo>
                  <a:lnTo>
                    <a:pt x="87591" y="37934"/>
                  </a:lnTo>
                  <a:lnTo>
                    <a:pt x="87782" y="36322"/>
                  </a:lnTo>
                  <a:lnTo>
                    <a:pt x="87845" y="35814"/>
                  </a:lnTo>
                  <a:lnTo>
                    <a:pt x="88353" y="35941"/>
                  </a:lnTo>
                  <a:lnTo>
                    <a:pt x="88125" y="36957"/>
                  </a:lnTo>
                  <a:lnTo>
                    <a:pt x="88011" y="37211"/>
                  </a:lnTo>
                  <a:lnTo>
                    <a:pt x="87884" y="37592"/>
                  </a:lnTo>
                  <a:lnTo>
                    <a:pt x="87630" y="38608"/>
                  </a:lnTo>
                  <a:lnTo>
                    <a:pt x="88620" y="35814"/>
                  </a:lnTo>
                  <a:lnTo>
                    <a:pt x="89027" y="34671"/>
                  </a:lnTo>
                  <a:lnTo>
                    <a:pt x="89115" y="35052"/>
                  </a:lnTo>
                  <a:lnTo>
                    <a:pt x="89242" y="35814"/>
                  </a:lnTo>
                  <a:lnTo>
                    <a:pt x="89115" y="36322"/>
                  </a:lnTo>
                  <a:lnTo>
                    <a:pt x="88988" y="37058"/>
                  </a:lnTo>
                  <a:lnTo>
                    <a:pt x="89687" y="36957"/>
                  </a:lnTo>
                  <a:lnTo>
                    <a:pt x="90424" y="34671"/>
                  </a:lnTo>
                  <a:lnTo>
                    <a:pt x="91287" y="32004"/>
                  </a:lnTo>
                  <a:lnTo>
                    <a:pt x="91554" y="33375"/>
                  </a:lnTo>
                  <a:lnTo>
                    <a:pt x="91668" y="34264"/>
                  </a:lnTo>
                  <a:lnTo>
                    <a:pt x="90500" y="38481"/>
                  </a:lnTo>
                  <a:lnTo>
                    <a:pt x="91668" y="35687"/>
                  </a:lnTo>
                  <a:lnTo>
                    <a:pt x="90868" y="39497"/>
                  </a:lnTo>
                  <a:lnTo>
                    <a:pt x="91478" y="38608"/>
                  </a:lnTo>
                  <a:lnTo>
                    <a:pt x="91592" y="38227"/>
                  </a:lnTo>
                  <a:lnTo>
                    <a:pt x="91795" y="36576"/>
                  </a:lnTo>
                  <a:lnTo>
                    <a:pt x="92176" y="36703"/>
                  </a:lnTo>
                  <a:lnTo>
                    <a:pt x="92214" y="36576"/>
                  </a:lnTo>
                  <a:lnTo>
                    <a:pt x="92532" y="35687"/>
                  </a:lnTo>
                  <a:lnTo>
                    <a:pt x="93129" y="34036"/>
                  </a:lnTo>
                  <a:lnTo>
                    <a:pt x="93078" y="35560"/>
                  </a:lnTo>
                  <a:lnTo>
                    <a:pt x="92544" y="36830"/>
                  </a:lnTo>
                  <a:lnTo>
                    <a:pt x="93332" y="36385"/>
                  </a:lnTo>
                  <a:lnTo>
                    <a:pt x="93408" y="34544"/>
                  </a:lnTo>
                  <a:lnTo>
                    <a:pt x="93637" y="34036"/>
                  </a:lnTo>
                  <a:lnTo>
                    <a:pt x="94119" y="33020"/>
                  </a:lnTo>
                  <a:lnTo>
                    <a:pt x="94234" y="32004"/>
                  </a:lnTo>
                  <a:lnTo>
                    <a:pt x="94259" y="31496"/>
                  </a:lnTo>
                  <a:lnTo>
                    <a:pt x="94373" y="29845"/>
                  </a:lnTo>
                  <a:lnTo>
                    <a:pt x="94475" y="30327"/>
                  </a:lnTo>
                  <a:lnTo>
                    <a:pt x="94589" y="31242"/>
                  </a:lnTo>
                  <a:lnTo>
                    <a:pt x="94462" y="31496"/>
                  </a:lnTo>
                  <a:lnTo>
                    <a:pt x="95046" y="31242"/>
                  </a:lnTo>
                  <a:lnTo>
                    <a:pt x="94742" y="33439"/>
                  </a:lnTo>
                  <a:lnTo>
                    <a:pt x="95631" y="31242"/>
                  </a:lnTo>
                  <a:lnTo>
                    <a:pt x="95681" y="31115"/>
                  </a:lnTo>
                  <a:lnTo>
                    <a:pt x="95681" y="32512"/>
                  </a:lnTo>
                  <a:lnTo>
                    <a:pt x="94627" y="37084"/>
                  </a:lnTo>
                  <a:lnTo>
                    <a:pt x="95529" y="34036"/>
                  </a:lnTo>
                  <a:lnTo>
                    <a:pt x="95732" y="36449"/>
                  </a:lnTo>
                  <a:lnTo>
                    <a:pt x="96443" y="34036"/>
                  </a:lnTo>
                  <a:lnTo>
                    <a:pt x="96393" y="34264"/>
                  </a:lnTo>
                  <a:lnTo>
                    <a:pt x="96735" y="33147"/>
                  </a:lnTo>
                  <a:lnTo>
                    <a:pt x="96431" y="34163"/>
                  </a:lnTo>
                  <a:lnTo>
                    <a:pt x="96088" y="35687"/>
                  </a:lnTo>
                  <a:lnTo>
                    <a:pt x="95961" y="36322"/>
                  </a:lnTo>
                  <a:lnTo>
                    <a:pt x="96697" y="33782"/>
                  </a:lnTo>
                  <a:lnTo>
                    <a:pt x="96659" y="34925"/>
                  </a:lnTo>
                  <a:lnTo>
                    <a:pt x="96443" y="35814"/>
                  </a:lnTo>
                  <a:lnTo>
                    <a:pt x="96329" y="36703"/>
                  </a:lnTo>
                  <a:lnTo>
                    <a:pt x="96672" y="37211"/>
                  </a:lnTo>
                  <a:lnTo>
                    <a:pt x="96977" y="33782"/>
                  </a:lnTo>
                  <a:lnTo>
                    <a:pt x="97028" y="33147"/>
                  </a:lnTo>
                  <a:lnTo>
                    <a:pt x="97155" y="31750"/>
                  </a:lnTo>
                  <a:lnTo>
                    <a:pt x="97218" y="34264"/>
                  </a:lnTo>
                  <a:lnTo>
                    <a:pt x="97015" y="35052"/>
                  </a:lnTo>
                  <a:lnTo>
                    <a:pt x="97370" y="36195"/>
                  </a:lnTo>
                  <a:lnTo>
                    <a:pt x="98602" y="33528"/>
                  </a:lnTo>
                  <a:lnTo>
                    <a:pt x="98767" y="34264"/>
                  </a:lnTo>
                  <a:lnTo>
                    <a:pt x="98882" y="35052"/>
                  </a:lnTo>
                  <a:lnTo>
                    <a:pt x="98221" y="38823"/>
                  </a:lnTo>
                  <a:lnTo>
                    <a:pt x="98653" y="38608"/>
                  </a:lnTo>
                  <a:lnTo>
                    <a:pt x="100457" y="34925"/>
                  </a:lnTo>
                  <a:lnTo>
                    <a:pt x="101079" y="35941"/>
                  </a:lnTo>
                  <a:lnTo>
                    <a:pt x="101180" y="34925"/>
                  </a:lnTo>
                  <a:lnTo>
                    <a:pt x="101523" y="33528"/>
                  </a:lnTo>
                  <a:lnTo>
                    <a:pt x="101968" y="31750"/>
                  </a:lnTo>
                  <a:lnTo>
                    <a:pt x="102120" y="31115"/>
                  </a:lnTo>
                  <a:lnTo>
                    <a:pt x="102374" y="30099"/>
                  </a:lnTo>
                  <a:lnTo>
                    <a:pt x="101015" y="38354"/>
                  </a:lnTo>
                  <a:lnTo>
                    <a:pt x="102031" y="35814"/>
                  </a:lnTo>
                  <a:lnTo>
                    <a:pt x="101841" y="36322"/>
                  </a:lnTo>
                  <a:lnTo>
                    <a:pt x="101206" y="38862"/>
                  </a:lnTo>
                  <a:lnTo>
                    <a:pt x="101371" y="38227"/>
                  </a:lnTo>
                  <a:lnTo>
                    <a:pt x="101739" y="39243"/>
                  </a:lnTo>
                  <a:lnTo>
                    <a:pt x="102285" y="38227"/>
                  </a:lnTo>
                  <a:lnTo>
                    <a:pt x="102831" y="37211"/>
                  </a:lnTo>
                  <a:lnTo>
                    <a:pt x="103987" y="35814"/>
                  </a:lnTo>
                  <a:lnTo>
                    <a:pt x="104089" y="35687"/>
                  </a:lnTo>
                  <a:lnTo>
                    <a:pt x="103809" y="36576"/>
                  </a:lnTo>
                  <a:lnTo>
                    <a:pt x="103695" y="38354"/>
                  </a:lnTo>
                  <a:lnTo>
                    <a:pt x="104368" y="37973"/>
                  </a:lnTo>
                  <a:lnTo>
                    <a:pt x="104597" y="38735"/>
                  </a:lnTo>
                  <a:lnTo>
                    <a:pt x="104825" y="37973"/>
                  </a:lnTo>
                  <a:lnTo>
                    <a:pt x="105016" y="37338"/>
                  </a:lnTo>
                  <a:lnTo>
                    <a:pt x="105168" y="37592"/>
                  </a:lnTo>
                  <a:lnTo>
                    <a:pt x="105206" y="37338"/>
                  </a:lnTo>
                  <a:lnTo>
                    <a:pt x="105486" y="35687"/>
                  </a:lnTo>
                  <a:lnTo>
                    <a:pt x="105511" y="35560"/>
                  </a:lnTo>
                  <a:lnTo>
                    <a:pt x="105676" y="38481"/>
                  </a:lnTo>
                  <a:lnTo>
                    <a:pt x="106730" y="37592"/>
                  </a:lnTo>
                  <a:lnTo>
                    <a:pt x="107810" y="36449"/>
                  </a:lnTo>
                  <a:lnTo>
                    <a:pt x="108077" y="38608"/>
                  </a:lnTo>
                  <a:lnTo>
                    <a:pt x="107950" y="38608"/>
                  </a:lnTo>
                  <a:lnTo>
                    <a:pt x="107518" y="39751"/>
                  </a:lnTo>
                  <a:lnTo>
                    <a:pt x="108737" y="38735"/>
                  </a:lnTo>
                  <a:lnTo>
                    <a:pt x="108940" y="37719"/>
                  </a:lnTo>
                  <a:lnTo>
                    <a:pt x="108966" y="37211"/>
                  </a:lnTo>
                  <a:lnTo>
                    <a:pt x="109080" y="36449"/>
                  </a:lnTo>
                  <a:lnTo>
                    <a:pt x="109207" y="35560"/>
                  </a:lnTo>
                  <a:lnTo>
                    <a:pt x="109537" y="34417"/>
                  </a:lnTo>
                  <a:lnTo>
                    <a:pt x="109651" y="34036"/>
                  </a:lnTo>
                  <a:lnTo>
                    <a:pt x="110147" y="33020"/>
                  </a:lnTo>
                  <a:lnTo>
                    <a:pt x="110363" y="33020"/>
                  </a:lnTo>
                  <a:lnTo>
                    <a:pt x="109664" y="34417"/>
                  </a:lnTo>
                  <a:lnTo>
                    <a:pt x="109575" y="35179"/>
                  </a:lnTo>
                  <a:lnTo>
                    <a:pt x="109448" y="37058"/>
                  </a:lnTo>
                  <a:lnTo>
                    <a:pt x="109321" y="38227"/>
                  </a:lnTo>
                  <a:lnTo>
                    <a:pt x="109867" y="35941"/>
                  </a:lnTo>
                  <a:lnTo>
                    <a:pt x="109308" y="40259"/>
                  </a:lnTo>
                  <a:lnTo>
                    <a:pt x="110147" y="35941"/>
                  </a:lnTo>
                  <a:lnTo>
                    <a:pt x="110705" y="33020"/>
                  </a:lnTo>
                  <a:lnTo>
                    <a:pt x="111048" y="31242"/>
                  </a:lnTo>
                  <a:lnTo>
                    <a:pt x="110959" y="34264"/>
                  </a:lnTo>
                  <a:lnTo>
                    <a:pt x="110667" y="35433"/>
                  </a:lnTo>
                  <a:lnTo>
                    <a:pt x="110972" y="34925"/>
                  </a:lnTo>
                  <a:lnTo>
                    <a:pt x="111633" y="33274"/>
                  </a:lnTo>
                  <a:lnTo>
                    <a:pt x="111747" y="33909"/>
                  </a:lnTo>
                  <a:lnTo>
                    <a:pt x="111264" y="36385"/>
                  </a:lnTo>
                  <a:lnTo>
                    <a:pt x="112242" y="33274"/>
                  </a:lnTo>
                  <a:lnTo>
                    <a:pt x="112598" y="32131"/>
                  </a:lnTo>
                  <a:lnTo>
                    <a:pt x="112318" y="34544"/>
                  </a:lnTo>
                  <a:lnTo>
                    <a:pt x="112191" y="35064"/>
                  </a:lnTo>
                  <a:lnTo>
                    <a:pt x="111937" y="35560"/>
                  </a:lnTo>
                  <a:lnTo>
                    <a:pt x="111734" y="35560"/>
                  </a:lnTo>
                  <a:lnTo>
                    <a:pt x="111404" y="36322"/>
                  </a:lnTo>
                  <a:lnTo>
                    <a:pt x="110985" y="39624"/>
                  </a:lnTo>
                  <a:lnTo>
                    <a:pt x="111213" y="38735"/>
                  </a:lnTo>
                  <a:lnTo>
                    <a:pt x="111340" y="39370"/>
                  </a:lnTo>
                  <a:lnTo>
                    <a:pt x="111404" y="40360"/>
                  </a:lnTo>
                  <a:lnTo>
                    <a:pt x="111404" y="39789"/>
                  </a:lnTo>
                  <a:lnTo>
                    <a:pt x="111569" y="40894"/>
                  </a:lnTo>
                  <a:lnTo>
                    <a:pt x="111671" y="39878"/>
                  </a:lnTo>
                  <a:lnTo>
                    <a:pt x="111848" y="39243"/>
                  </a:lnTo>
                  <a:lnTo>
                    <a:pt x="112001" y="38735"/>
                  </a:lnTo>
                  <a:lnTo>
                    <a:pt x="113741" y="32893"/>
                  </a:lnTo>
                  <a:lnTo>
                    <a:pt x="112839" y="38608"/>
                  </a:lnTo>
                  <a:lnTo>
                    <a:pt x="112801" y="38862"/>
                  </a:lnTo>
                  <a:lnTo>
                    <a:pt x="112890" y="38608"/>
                  </a:lnTo>
                  <a:lnTo>
                    <a:pt x="112941" y="38468"/>
                  </a:lnTo>
                  <a:lnTo>
                    <a:pt x="112877" y="38608"/>
                  </a:lnTo>
                  <a:lnTo>
                    <a:pt x="114490" y="34290"/>
                  </a:lnTo>
                  <a:lnTo>
                    <a:pt x="112941" y="38468"/>
                  </a:lnTo>
                  <a:lnTo>
                    <a:pt x="113779" y="36830"/>
                  </a:lnTo>
                  <a:lnTo>
                    <a:pt x="113004" y="39839"/>
                  </a:lnTo>
                  <a:lnTo>
                    <a:pt x="112928" y="40093"/>
                  </a:lnTo>
                  <a:lnTo>
                    <a:pt x="113004" y="39865"/>
                  </a:lnTo>
                  <a:lnTo>
                    <a:pt x="112903" y="41910"/>
                  </a:lnTo>
                  <a:lnTo>
                    <a:pt x="112661" y="42672"/>
                  </a:lnTo>
                  <a:lnTo>
                    <a:pt x="113538" y="40259"/>
                  </a:lnTo>
                  <a:lnTo>
                    <a:pt x="112649" y="44704"/>
                  </a:lnTo>
                  <a:lnTo>
                    <a:pt x="113906" y="41275"/>
                  </a:lnTo>
                  <a:lnTo>
                    <a:pt x="113677" y="42164"/>
                  </a:lnTo>
                  <a:lnTo>
                    <a:pt x="113842" y="41910"/>
                  </a:lnTo>
                  <a:lnTo>
                    <a:pt x="113969" y="41656"/>
                  </a:lnTo>
                  <a:lnTo>
                    <a:pt x="114058" y="41275"/>
                  </a:lnTo>
                  <a:lnTo>
                    <a:pt x="114160" y="40894"/>
                  </a:lnTo>
                  <a:lnTo>
                    <a:pt x="114427" y="40259"/>
                  </a:lnTo>
                  <a:lnTo>
                    <a:pt x="115519" y="37592"/>
                  </a:lnTo>
                  <a:lnTo>
                    <a:pt x="114439" y="45212"/>
                  </a:lnTo>
                  <a:lnTo>
                    <a:pt x="116344" y="40767"/>
                  </a:lnTo>
                  <a:lnTo>
                    <a:pt x="117398" y="39243"/>
                  </a:lnTo>
                  <a:lnTo>
                    <a:pt x="117513" y="38989"/>
                  </a:lnTo>
                  <a:lnTo>
                    <a:pt x="117894" y="37592"/>
                  </a:lnTo>
                  <a:lnTo>
                    <a:pt x="118110" y="36830"/>
                  </a:lnTo>
                  <a:lnTo>
                    <a:pt x="118148" y="36703"/>
                  </a:lnTo>
                  <a:lnTo>
                    <a:pt x="118427" y="35687"/>
                  </a:lnTo>
                  <a:lnTo>
                    <a:pt x="119456" y="34290"/>
                  </a:lnTo>
                  <a:lnTo>
                    <a:pt x="119303" y="35560"/>
                  </a:lnTo>
                  <a:lnTo>
                    <a:pt x="119176" y="36029"/>
                  </a:lnTo>
                  <a:lnTo>
                    <a:pt x="118503" y="37592"/>
                  </a:lnTo>
                  <a:lnTo>
                    <a:pt x="118376" y="39370"/>
                  </a:lnTo>
                  <a:lnTo>
                    <a:pt x="118694" y="39116"/>
                  </a:lnTo>
                  <a:lnTo>
                    <a:pt x="119303" y="38100"/>
                  </a:lnTo>
                  <a:lnTo>
                    <a:pt x="119100" y="38735"/>
                  </a:lnTo>
                  <a:lnTo>
                    <a:pt x="118986" y="39243"/>
                  </a:lnTo>
                  <a:lnTo>
                    <a:pt x="118732" y="40767"/>
                  </a:lnTo>
                  <a:lnTo>
                    <a:pt x="119049" y="40640"/>
                  </a:lnTo>
                  <a:lnTo>
                    <a:pt x="119481" y="38608"/>
                  </a:lnTo>
                  <a:lnTo>
                    <a:pt x="119481" y="38100"/>
                  </a:lnTo>
                  <a:lnTo>
                    <a:pt x="119634" y="37592"/>
                  </a:lnTo>
                  <a:lnTo>
                    <a:pt x="120624" y="34163"/>
                  </a:lnTo>
                  <a:close/>
                </a:path>
                <a:path w="375919" h="92075">
                  <a:moveTo>
                    <a:pt x="121208" y="38328"/>
                  </a:moveTo>
                  <a:lnTo>
                    <a:pt x="120700" y="40259"/>
                  </a:lnTo>
                  <a:lnTo>
                    <a:pt x="119989" y="42024"/>
                  </a:lnTo>
                  <a:lnTo>
                    <a:pt x="120421" y="41656"/>
                  </a:lnTo>
                  <a:lnTo>
                    <a:pt x="121170" y="38989"/>
                  </a:lnTo>
                  <a:lnTo>
                    <a:pt x="121208" y="38328"/>
                  </a:lnTo>
                  <a:close/>
                </a:path>
                <a:path w="375919" h="92075">
                  <a:moveTo>
                    <a:pt x="121373" y="37719"/>
                  </a:moveTo>
                  <a:lnTo>
                    <a:pt x="121221" y="37846"/>
                  </a:lnTo>
                  <a:lnTo>
                    <a:pt x="121208" y="38328"/>
                  </a:lnTo>
                  <a:lnTo>
                    <a:pt x="121373" y="37719"/>
                  </a:lnTo>
                  <a:close/>
                </a:path>
                <a:path w="375919" h="92075">
                  <a:moveTo>
                    <a:pt x="122085" y="32258"/>
                  </a:moveTo>
                  <a:lnTo>
                    <a:pt x="119684" y="38989"/>
                  </a:lnTo>
                  <a:lnTo>
                    <a:pt x="118541" y="42672"/>
                  </a:lnTo>
                  <a:lnTo>
                    <a:pt x="119062" y="41910"/>
                  </a:lnTo>
                  <a:lnTo>
                    <a:pt x="119811" y="40132"/>
                  </a:lnTo>
                  <a:lnTo>
                    <a:pt x="120269" y="39370"/>
                  </a:lnTo>
                  <a:lnTo>
                    <a:pt x="120002" y="41021"/>
                  </a:lnTo>
                  <a:lnTo>
                    <a:pt x="119519" y="41910"/>
                  </a:lnTo>
                  <a:lnTo>
                    <a:pt x="119138" y="42926"/>
                  </a:lnTo>
                  <a:lnTo>
                    <a:pt x="119786" y="42189"/>
                  </a:lnTo>
                  <a:lnTo>
                    <a:pt x="120370" y="39243"/>
                  </a:lnTo>
                  <a:lnTo>
                    <a:pt x="120484" y="38735"/>
                  </a:lnTo>
                  <a:lnTo>
                    <a:pt x="120611" y="38481"/>
                  </a:lnTo>
                  <a:lnTo>
                    <a:pt x="120802" y="38227"/>
                  </a:lnTo>
                  <a:lnTo>
                    <a:pt x="120916" y="37973"/>
                  </a:lnTo>
                  <a:lnTo>
                    <a:pt x="122085" y="32258"/>
                  </a:lnTo>
                  <a:close/>
                </a:path>
                <a:path w="375919" h="92075">
                  <a:moveTo>
                    <a:pt x="221043" y="64312"/>
                  </a:moveTo>
                  <a:lnTo>
                    <a:pt x="220370" y="64058"/>
                  </a:lnTo>
                  <a:lnTo>
                    <a:pt x="219595" y="66217"/>
                  </a:lnTo>
                  <a:lnTo>
                    <a:pt x="221005" y="64439"/>
                  </a:lnTo>
                  <a:lnTo>
                    <a:pt x="221043" y="64312"/>
                  </a:lnTo>
                  <a:close/>
                </a:path>
                <a:path w="375919" h="92075">
                  <a:moveTo>
                    <a:pt x="223113" y="63461"/>
                  </a:moveTo>
                  <a:lnTo>
                    <a:pt x="222834" y="64058"/>
                  </a:lnTo>
                  <a:lnTo>
                    <a:pt x="221653" y="65455"/>
                  </a:lnTo>
                  <a:lnTo>
                    <a:pt x="221526" y="66725"/>
                  </a:lnTo>
                  <a:lnTo>
                    <a:pt x="222770" y="65074"/>
                  </a:lnTo>
                  <a:lnTo>
                    <a:pt x="222885" y="64820"/>
                  </a:lnTo>
                  <a:lnTo>
                    <a:pt x="223113" y="63461"/>
                  </a:lnTo>
                  <a:close/>
                </a:path>
                <a:path w="375919" h="92075">
                  <a:moveTo>
                    <a:pt x="223215" y="65633"/>
                  </a:moveTo>
                  <a:lnTo>
                    <a:pt x="222681" y="66217"/>
                  </a:lnTo>
                  <a:lnTo>
                    <a:pt x="223100" y="65836"/>
                  </a:lnTo>
                  <a:lnTo>
                    <a:pt x="223215" y="65633"/>
                  </a:lnTo>
                  <a:close/>
                </a:path>
                <a:path w="375919" h="92075">
                  <a:moveTo>
                    <a:pt x="224790" y="67894"/>
                  </a:moveTo>
                  <a:lnTo>
                    <a:pt x="224624" y="68160"/>
                  </a:lnTo>
                  <a:lnTo>
                    <a:pt x="224561" y="68376"/>
                  </a:lnTo>
                  <a:lnTo>
                    <a:pt x="224790" y="67894"/>
                  </a:lnTo>
                  <a:close/>
                </a:path>
                <a:path w="375919" h="92075">
                  <a:moveTo>
                    <a:pt x="226987" y="51155"/>
                  </a:moveTo>
                  <a:lnTo>
                    <a:pt x="225971" y="52666"/>
                  </a:lnTo>
                  <a:lnTo>
                    <a:pt x="226110" y="52565"/>
                  </a:lnTo>
                  <a:lnTo>
                    <a:pt x="226987" y="51155"/>
                  </a:lnTo>
                  <a:close/>
                </a:path>
                <a:path w="375919" h="92075">
                  <a:moveTo>
                    <a:pt x="231038" y="49834"/>
                  </a:moveTo>
                  <a:lnTo>
                    <a:pt x="230822" y="50088"/>
                  </a:lnTo>
                  <a:lnTo>
                    <a:pt x="229920" y="51739"/>
                  </a:lnTo>
                  <a:lnTo>
                    <a:pt x="231038" y="49834"/>
                  </a:lnTo>
                  <a:close/>
                </a:path>
                <a:path w="375919" h="92075">
                  <a:moveTo>
                    <a:pt x="233895" y="73126"/>
                  </a:moveTo>
                  <a:lnTo>
                    <a:pt x="232905" y="74472"/>
                  </a:lnTo>
                  <a:lnTo>
                    <a:pt x="233616" y="74853"/>
                  </a:lnTo>
                  <a:lnTo>
                    <a:pt x="233895" y="73126"/>
                  </a:lnTo>
                  <a:close/>
                </a:path>
                <a:path w="375919" h="92075">
                  <a:moveTo>
                    <a:pt x="234061" y="72059"/>
                  </a:moveTo>
                  <a:lnTo>
                    <a:pt x="233895" y="73126"/>
                  </a:lnTo>
                  <a:lnTo>
                    <a:pt x="234048" y="72313"/>
                  </a:lnTo>
                  <a:lnTo>
                    <a:pt x="234061" y="72059"/>
                  </a:lnTo>
                  <a:close/>
                </a:path>
                <a:path w="375919" h="92075">
                  <a:moveTo>
                    <a:pt x="239356" y="68897"/>
                  </a:moveTo>
                  <a:lnTo>
                    <a:pt x="238988" y="70954"/>
                  </a:lnTo>
                  <a:lnTo>
                    <a:pt x="238163" y="71551"/>
                  </a:lnTo>
                  <a:lnTo>
                    <a:pt x="239001" y="71539"/>
                  </a:lnTo>
                  <a:lnTo>
                    <a:pt x="239115" y="70700"/>
                  </a:lnTo>
                  <a:lnTo>
                    <a:pt x="239229" y="69799"/>
                  </a:lnTo>
                  <a:lnTo>
                    <a:pt x="239356" y="68897"/>
                  </a:lnTo>
                  <a:close/>
                </a:path>
                <a:path w="375919" h="92075">
                  <a:moveTo>
                    <a:pt x="240309" y="67614"/>
                  </a:moveTo>
                  <a:lnTo>
                    <a:pt x="240245" y="65709"/>
                  </a:lnTo>
                  <a:lnTo>
                    <a:pt x="239661" y="68376"/>
                  </a:lnTo>
                  <a:lnTo>
                    <a:pt x="239890" y="68097"/>
                  </a:lnTo>
                  <a:lnTo>
                    <a:pt x="239915" y="67868"/>
                  </a:lnTo>
                  <a:lnTo>
                    <a:pt x="239903" y="68097"/>
                  </a:lnTo>
                  <a:lnTo>
                    <a:pt x="240093" y="67868"/>
                  </a:lnTo>
                  <a:lnTo>
                    <a:pt x="240309" y="67614"/>
                  </a:lnTo>
                  <a:close/>
                </a:path>
                <a:path w="375919" h="92075">
                  <a:moveTo>
                    <a:pt x="246151" y="71551"/>
                  </a:moveTo>
                  <a:lnTo>
                    <a:pt x="245681" y="71196"/>
                  </a:lnTo>
                  <a:lnTo>
                    <a:pt x="245884" y="74980"/>
                  </a:lnTo>
                  <a:lnTo>
                    <a:pt x="246138" y="72694"/>
                  </a:lnTo>
                  <a:lnTo>
                    <a:pt x="246151" y="71551"/>
                  </a:lnTo>
                  <a:close/>
                </a:path>
                <a:path w="375919" h="92075">
                  <a:moveTo>
                    <a:pt x="246329" y="70878"/>
                  </a:moveTo>
                  <a:lnTo>
                    <a:pt x="246151" y="71551"/>
                  </a:lnTo>
                  <a:lnTo>
                    <a:pt x="246329" y="70878"/>
                  </a:lnTo>
                  <a:close/>
                </a:path>
                <a:path w="375919" h="92075">
                  <a:moveTo>
                    <a:pt x="246468" y="69596"/>
                  </a:moveTo>
                  <a:lnTo>
                    <a:pt x="246329" y="70878"/>
                  </a:lnTo>
                  <a:lnTo>
                    <a:pt x="246456" y="70408"/>
                  </a:lnTo>
                  <a:lnTo>
                    <a:pt x="246468" y="69596"/>
                  </a:lnTo>
                  <a:close/>
                </a:path>
                <a:path w="375919" h="92075">
                  <a:moveTo>
                    <a:pt x="246570" y="51866"/>
                  </a:moveTo>
                  <a:lnTo>
                    <a:pt x="246227" y="52501"/>
                  </a:lnTo>
                  <a:lnTo>
                    <a:pt x="246456" y="52120"/>
                  </a:lnTo>
                  <a:lnTo>
                    <a:pt x="246570" y="51866"/>
                  </a:lnTo>
                  <a:close/>
                </a:path>
                <a:path w="375919" h="92075">
                  <a:moveTo>
                    <a:pt x="246900" y="51231"/>
                  </a:moveTo>
                  <a:lnTo>
                    <a:pt x="246570" y="51866"/>
                  </a:lnTo>
                  <a:lnTo>
                    <a:pt x="246697" y="51993"/>
                  </a:lnTo>
                  <a:lnTo>
                    <a:pt x="246900" y="51231"/>
                  </a:lnTo>
                  <a:close/>
                </a:path>
                <a:path w="375919" h="92075">
                  <a:moveTo>
                    <a:pt x="254330" y="45897"/>
                  </a:moveTo>
                  <a:lnTo>
                    <a:pt x="252501" y="52120"/>
                  </a:lnTo>
                  <a:lnTo>
                    <a:pt x="252628" y="52120"/>
                  </a:lnTo>
                  <a:lnTo>
                    <a:pt x="253301" y="52273"/>
                  </a:lnTo>
                  <a:lnTo>
                    <a:pt x="253580" y="52412"/>
                  </a:lnTo>
                  <a:lnTo>
                    <a:pt x="253707" y="51739"/>
                  </a:lnTo>
                  <a:lnTo>
                    <a:pt x="253784" y="51574"/>
                  </a:lnTo>
                  <a:lnTo>
                    <a:pt x="253923" y="50596"/>
                  </a:lnTo>
                  <a:lnTo>
                    <a:pt x="253873" y="49834"/>
                  </a:lnTo>
                  <a:lnTo>
                    <a:pt x="253644" y="49580"/>
                  </a:lnTo>
                  <a:lnTo>
                    <a:pt x="253758" y="48437"/>
                  </a:lnTo>
                  <a:lnTo>
                    <a:pt x="254330" y="45897"/>
                  </a:lnTo>
                  <a:close/>
                </a:path>
                <a:path w="375919" h="92075">
                  <a:moveTo>
                    <a:pt x="254419" y="76123"/>
                  </a:moveTo>
                  <a:lnTo>
                    <a:pt x="254266" y="72948"/>
                  </a:lnTo>
                  <a:lnTo>
                    <a:pt x="254165" y="75361"/>
                  </a:lnTo>
                  <a:lnTo>
                    <a:pt x="254419" y="76123"/>
                  </a:lnTo>
                  <a:close/>
                </a:path>
                <a:path w="375919" h="92075">
                  <a:moveTo>
                    <a:pt x="257416" y="53771"/>
                  </a:moveTo>
                  <a:lnTo>
                    <a:pt x="257276" y="53009"/>
                  </a:lnTo>
                  <a:lnTo>
                    <a:pt x="257289" y="53263"/>
                  </a:lnTo>
                  <a:lnTo>
                    <a:pt x="257416" y="53771"/>
                  </a:lnTo>
                  <a:close/>
                </a:path>
                <a:path w="375919" h="92075">
                  <a:moveTo>
                    <a:pt x="267004" y="75209"/>
                  </a:moveTo>
                  <a:lnTo>
                    <a:pt x="266839" y="75831"/>
                  </a:lnTo>
                  <a:lnTo>
                    <a:pt x="267004" y="75209"/>
                  </a:lnTo>
                  <a:close/>
                </a:path>
                <a:path w="375919" h="92075">
                  <a:moveTo>
                    <a:pt x="268351" y="74625"/>
                  </a:moveTo>
                  <a:lnTo>
                    <a:pt x="268160" y="74955"/>
                  </a:lnTo>
                  <a:lnTo>
                    <a:pt x="268351" y="74625"/>
                  </a:lnTo>
                  <a:close/>
                </a:path>
                <a:path w="375919" h="92075">
                  <a:moveTo>
                    <a:pt x="270586" y="74676"/>
                  </a:moveTo>
                  <a:lnTo>
                    <a:pt x="270268" y="75704"/>
                  </a:lnTo>
                  <a:lnTo>
                    <a:pt x="270408" y="75488"/>
                  </a:lnTo>
                  <a:lnTo>
                    <a:pt x="270535" y="75107"/>
                  </a:lnTo>
                  <a:lnTo>
                    <a:pt x="270586" y="74676"/>
                  </a:lnTo>
                  <a:close/>
                </a:path>
                <a:path w="375919" h="92075">
                  <a:moveTo>
                    <a:pt x="275894" y="72821"/>
                  </a:moveTo>
                  <a:lnTo>
                    <a:pt x="275501" y="74218"/>
                  </a:lnTo>
                  <a:lnTo>
                    <a:pt x="275717" y="73964"/>
                  </a:lnTo>
                  <a:lnTo>
                    <a:pt x="275844" y="73583"/>
                  </a:lnTo>
                  <a:lnTo>
                    <a:pt x="275894" y="72821"/>
                  </a:lnTo>
                  <a:close/>
                </a:path>
                <a:path w="375919" h="92075">
                  <a:moveTo>
                    <a:pt x="276136" y="73456"/>
                  </a:moveTo>
                  <a:lnTo>
                    <a:pt x="275818" y="73837"/>
                  </a:lnTo>
                  <a:lnTo>
                    <a:pt x="275691" y="75488"/>
                  </a:lnTo>
                  <a:lnTo>
                    <a:pt x="276136" y="73456"/>
                  </a:lnTo>
                  <a:close/>
                </a:path>
                <a:path w="375919" h="92075">
                  <a:moveTo>
                    <a:pt x="297484" y="56565"/>
                  </a:moveTo>
                  <a:lnTo>
                    <a:pt x="296303" y="57099"/>
                  </a:lnTo>
                  <a:lnTo>
                    <a:pt x="296557" y="60083"/>
                  </a:lnTo>
                  <a:lnTo>
                    <a:pt x="296659" y="58928"/>
                  </a:lnTo>
                  <a:lnTo>
                    <a:pt x="297484" y="56565"/>
                  </a:lnTo>
                  <a:close/>
                </a:path>
                <a:path w="375919" h="92075">
                  <a:moveTo>
                    <a:pt x="297751" y="80670"/>
                  </a:moveTo>
                  <a:lnTo>
                    <a:pt x="297662" y="79997"/>
                  </a:lnTo>
                  <a:lnTo>
                    <a:pt x="297624" y="81584"/>
                  </a:lnTo>
                  <a:lnTo>
                    <a:pt x="297751" y="80670"/>
                  </a:lnTo>
                  <a:close/>
                </a:path>
                <a:path w="375919" h="92075">
                  <a:moveTo>
                    <a:pt x="304622" y="60896"/>
                  </a:moveTo>
                  <a:lnTo>
                    <a:pt x="304139" y="62522"/>
                  </a:lnTo>
                  <a:lnTo>
                    <a:pt x="304228" y="62280"/>
                  </a:lnTo>
                  <a:lnTo>
                    <a:pt x="304622" y="60896"/>
                  </a:lnTo>
                  <a:close/>
                </a:path>
                <a:path w="375919" h="92075">
                  <a:moveTo>
                    <a:pt x="306209" y="57835"/>
                  </a:moveTo>
                  <a:lnTo>
                    <a:pt x="305879" y="57708"/>
                  </a:lnTo>
                  <a:lnTo>
                    <a:pt x="305028" y="57962"/>
                  </a:lnTo>
                  <a:lnTo>
                    <a:pt x="304546" y="59867"/>
                  </a:lnTo>
                  <a:lnTo>
                    <a:pt x="304800" y="59359"/>
                  </a:lnTo>
                  <a:lnTo>
                    <a:pt x="305066" y="58597"/>
                  </a:lnTo>
                  <a:lnTo>
                    <a:pt x="305028" y="59486"/>
                  </a:lnTo>
                  <a:lnTo>
                    <a:pt x="304622" y="60896"/>
                  </a:lnTo>
                  <a:lnTo>
                    <a:pt x="305498" y="59486"/>
                  </a:lnTo>
                  <a:lnTo>
                    <a:pt x="305879" y="58597"/>
                  </a:lnTo>
                  <a:lnTo>
                    <a:pt x="306209" y="57835"/>
                  </a:lnTo>
                  <a:close/>
                </a:path>
                <a:path w="375919" h="92075">
                  <a:moveTo>
                    <a:pt x="309994" y="63538"/>
                  </a:moveTo>
                  <a:lnTo>
                    <a:pt x="309676" y="64820"/>
                  </a:lnTo>
                  <a:lnTo>
                    <a:pt x="309803" y="64693"/>
                  </a:lnTo>
                  <a:lnTo>
                    <a:pt x="309930" y="64439"/>
                  </a:lnTo>
                  <a:lnTo>
                    <a:pt x="309994" y="63538"/>
                  </a:lnTo>
                  <a:close/>
                </a:path>
                <a:path w="375919" h="92075">
                  <a:moveTo>
                    <a:pt x="310515" y="60883"/>
                  </a:moveTo>
                  <a:lnTo>
                    <a:pt x="310159" y="61137"/>
                  </a:lnTo>
                  <a:lnTo>
                    <a:pt x="309994" y="63538"/>
                  </a:lnTo>
                  <a:lnTo>
                    <a:pt x="310311" y="62280"/>
                  </a:lnTo>
                  <a:lnTo>
                    <a:pt x="310210" y="63550"/>
                  </a:lnTo>
                  <a:lnTo>
                    <a:pt x="310349" y="62280"/>
                  </a:lnTo>
                  <a:lnTo>
                    <a:pt x="310515" y="60883"/>
                  </a:lnTo>
                  <a:close/>
                </a:path>
                <a:path w="375919" h="92075">
                  <a:moveTo>
                    <a:pt x="313042" y="82867"/>
                  </a:moveTo>
                  <a:lnTo>
                    <a:pt x="312724" y="83743"/>
                  </a:lnTo>
                  <a:lnTo>
                    <a:pt x="312940" y="83362"/>
                  </a:lnTo>
                  <a:lnTo>
                    <a:pt x="313042" y="82867"/>
                  </a:lnTo>
                  <a:close/>
                </a:path>
                <a:path w="375919" h="92075">
                  <a:moveTo>
                    <a:pt x="317931" y="84505"/>
                  </a:moveTo>
                  <a:lnTo>
                    <a:pt x="317423" y="83972"/>
                  </a:lnTo>
                  <a:lnTo>
                    <a:pt x="317525" y="84277"/>
                  </a:lnTo>
                  <a:lnTo>
                    <a:pt x="317728" y="84467"/>
                  </a:lnTo>
                  <a:lnTo>
                    <a:pt x="317931" y="84505"/>
                  </a:lnTo>
                  <a:close/>
                </a:path>
                <a:path w="375919" h="92075">
                  <a:moveTo>
                    <a:pt x="318008" y="84518"/>
                  </a:moveTo>
                  <a:close/>
                </a:path>
                <a:path w="375919" h="92075">
                  <a:moveTo>
                    <a:pt x="318503" y="61468"/>
                  </a:moveTo>
                  <a:lnTo>
                    <a:pt x="318376" y="61023"/>
                  </a:lnTo>
                  <a:lnTo>
                    <a:pt x="318363" y="61239"/>
                  </a:lnTo>
                  <a:lnTo>
                    <a:pt x="318350" y="61404"/>
                  </a:lnTo>
                  <a:lnTo>
                    <a:pt x="318338" y="61620"/>
                  </a:lnTo>
                  <a:lnTo>
                    <a:pt x="318503" y="61468"/>
                  </a:lnTo>
                  <a:close/>
                </a:path>
                <a:path w="375919" h="92075">
                  <a:moveTo>
                    <a:pt x="322275" y="61048"/>
                  </a:moveTo>
                  <a:lnTo>
                    <a:pt x="322084" y="61391"/>
                  </a:lnTo>
                  <a:lnTo>
                    <a:pt x="322046" y="61785"/>
                  </a:lnTo>
                  <a:lnTo>
                    <a:pt x="322275" y="61048"/>
                  </a:lnTo>
                  <a:close/>
                </a:path>
                <a:path w="375919" h="92075">
                  <a:moveTo>
                    <a:pt x="325158" y="82524"/>
                  </a:moveTo>
                  <a:lnTo>
                    <a:pt x="324891" y="83235"/>
                  </a:lnTo>
                  <a:lnTo>
                    <a:pt x="324789" y="83362"/>
                  </a:lnTo>
                  <a:lnTo>
                    <a:pt x="324751" y="84505"/>
                  </a:lnTo>
                  <a:lnTo>
                    <a:pt x="325158" y="82524"/>
                  </a:lnTo>
                  <a:close/>
                </a:path>
                <a:path w="375919" h="92075">
                  <a:moveTo>
                    <a:pt x="329514" y="83197"/>
                  </a:moveTo>
                  <a:lnTo>
                    <a:pt x="329095" y="83832"/>
                  </a:lnTo>
                  <a:lnTo>
                    <a:pt x="329272" y="83616"/>
                  </a:lnTo>
                  <a:lnTo>
                    <a:pt x="329514" y="83197"/>
                  </a:lnTo>
                  <a:close/>
                </a:path>
                <a:path w="375919" h="92075">
                  <a:moveTo>
                    <a:pt x="330225" y="81838"/>
                  </a:moveTo>
                  <a:lnTo>
                    <a:pt x="329920" y="82473"/>
                  </a:lnTo>
                  <a:lnTo>
                    <a:pt x="329946" y="82207"/>
                  </a:lnTo>
                  <a:lnTo>
                    <a:pt x="329882" y="82473"/>
                  </a:lnTo>
                  <a:lnTo>
                    <a:pt x="329514" y="83197"/>
                  </a:lnTo>
                  <a:lnTo>
                    <a:pt x="329730" y="83108"/>
                  </a:lnTo>
                  <a:lnTo>
                    <a:pt x="329831" y="83997"/>
                  </a:lnTo>
                  <a:lnTo>
                    <a:pt x="329996" y="83108"/>
                  </a:lnTo>
                  <a:lnTo>
                    <a:pt x="330225" y="81838"/>
                  </a:lnTo>
                  <a:close/>
                </a:path>
                <a:path w="375919" h="92075">
                  <a:moveTo>
                    <a:pt x="330276" y="65519"/>
                  </a:moveTo>
                  <a:close/>
                </a:path>
                <a:path w="375919" h="92075">
                  <a:moveTo>
                    <a:pt x="330403" y="65074"/>
                  </a:moveTo>
                  <a:lnTo>
                    <a:pt x="330276" y="65519"/>
                  </a:lnTo>
                  <a:lnTo>
                    <a:pt x="330390" y="65201"/>
                  </a:lnTo>
                  <a:lnTo>
                    <a:pt x="330403" y="65074"/>
                  </a:lnTo>
                  <a:close/>
                </a:path>
                <a:path w="375919" h="92075">
                  <a:moveTo>
                    <a:pt x="331228" y="61175"/>
                  </a:moveTo>
                  <a:lnTo>
                    <a:pt x="331050" y="61518"/>
                  </a:lnTo>
                  <a:lnTo>
                    <a:pt x="331228" y="61175"/>
                  </a:lnTo>
                  <a:close/>
                </a:path>
                <a:path w="375919" h="92075">
                  <a:moveTo>
                    <a:pt x="331965" y="56692"/>
                  </a:moveTo>
                  <a:lnTo>
                    <a:pt x="330911" y="58470"/>
                  </a:lnTo>
                  <a:lnTo>
                    <a:pt x="330669" y="60629"/>
                  </a:lnTo>
                  <a:lnTo>
                    <a:pt x="330517" y="61010"/>
                  </a:lnTo>
                  <a:lnTo>
                    <a:pt x="329844" y="62661"/>
                  </a:lnTo>
                  <a:lnTo>
                    <a:pt x="331025" y="61391"/>
                  </a:lnTo>
                  <a:lnTo>
                    <a:pt x="331152" y="61010"/>
                  </a:lnTo>
                  <a:lnTo>
                    <a:pt x="331266" y="60375"/>
                  </a:lnTo>
                  <a:lnTo>
                    <a:pt x="331965" y="56692"/>
                  </a:lnTo>
                  <a:close/>
                </a:path>
                <a:path w="375919" h="92075">
                  <a:moveTo>
                    <a:pt x="332625" y="65582"/>
                  </a:moveTo>
                  <a:lnTo>
                    <a:pt x="332524" y="65201"/>
                  </a:lnTo>
                  <a:lnTo>
                    <a:pt x="332282" y="66598"/>
                  </a:lnTo>
                  <a:lnTo>
                    <a:pt x="332625" y="65582"/>
                  </a:lnTo>
                  <a:close/>
                </a:path>
                <a:path w="375919" h="92075">
                  <a:moveTo>
                    <a:pt x="332803" y="65709"/>
                  </a:moveTo>
                  <a:lnTo>
                    <a:pt x="332790" y="65074"/>
                  </a:lnTo>
                  <a:lnTo>
                    <a:pt x="332689" y="65506"/>
                  </a:lnTo>
                  <a:lnTo>
                    <a:pt x="332803" y="65709"/>
                  </a:lnTo>
                  <a:close/>
                </a:path>
                <a:path w="375919" h="92075">
                  <a:moveTo>
                    <a:pt x="333260" y="63842"/>
                  </a:moveTo>
                  <a:lnTo>
                    <a:pt x="333159" y="63436"/>
                  </a:lnTo>
                  <a:lnTo>
                    <a:pt x="333171" y="63703"/>
                  </a:lnTo>
                  <a:lnTo>
                    <a:pt x="333260" y="63842"/>
                  </a:lnTo>
                  <a:close/>
                </a:path>
                <a:path w="375919" h="92075">
                  <a:moveTo>
                    <a:pt x="333883" y="81838"/>
                  </a:moveTo>
                  <a:lnTo>
                    <a:pt x="333717" y="81838"/>
                  </a:lnTo>
                  <a:lnTo>
                    <a:pt x="333870" y="81965"/>
                  </a:lnTo>
                  <a:lnTo>
                    <a:pt x="333883" y="81838"/>
                  </a:lnTo>
                  <a:close/>
                </a:path>
                <a:path w="375919" h="92075">
                  <a:moveTo>
                    <a:pt x="335534" y="58470"/>
                  </a:moveTo>
                  <a:lnTo>
                    <a:pt x="335330" y="58851"/>
                  </a:lnTo>
                  <a:lnTo>
                    <a:pt x="335521" y="58851"/>
                  </a:lnTo>
                  <a:lnTo>
                    <a:pt x="335534" y="58470"/>
                  </a:lnTo>
                  <a:close/>
                </a:path>
                <a:path w="375919" h="92075">
                  <a:moveTo>
                    <a:pt x="335635" y="58851"/>
                  </a:moveTo>
                  <a:lnTo>
                    <a:pt x="335508" y="59359"/>
                  </a:lnTo>
                  <a:lnTo>
                    <a:pt x="335635" y="58851"/>
                  </a:lnTo>
                  <a:close/>
                </a:path>
                <a:path w="375919" h="92075">
                  <a:moveTo>
                    <a:pt x="337121" y="58267"/>
                  </a:moveTo>
                  <a:lnTo>
                    <a:pt x="336931" y="58508"/>
                  </a:lnTo>
                  <a:lnTo>
                    <a:pt x="337121" y="58267"/>
                  </a:lnTo>
                  <a:close/>
                </a:path>
                <a:path w="375919" h="92075">
                  <a:moveTo>
                    <a:pt x="337159" y="59613"/>
                  </a:moveTo>
                  <a:lnTo>
                    <a:pt x="336892" y="59740"/>
                  </a:lnTo>
                  <a:lnTo>
                    <a:pt x="336778" y="59867"/>
                  </a:lnTo>
                  <a:lnTo>
                    <a:pt x="336943" y="59867"/>
                  </a:lnTo>
                  <a:lnTo>
                    <a:pt x="337159" y="59613"/>
                  </a:lnTo>
                  <a:close/>
                </a:path>
                <a:path w="375919" h="92075">
                  <a:moveTo>
                    <a:pt x="340067" y="79806"/>
                  </a:moveTo>
                  <a:lnTo>
                    <a:pt x="339966" y="79565"/>
                  </a:lnTo>
                  <a:lnTo>
                    <a:pt x="339864" y="79235"/>
                  </a:lnTo>
                  <a:lnTo>
                    <a:pt x="339623" y="79641"/>
                  </a:lnTo>
                  <a:lnTo>
                    <a:pt x="339674" y="80251"/>
                  </a:lnTo>
                  <a:lnTo>
                    <a:pt x="339852" y="80162"/>
                  </a:lnTo>
                  <a:lnTo>
                    <a:pt x="340067" y="79806"/>
                  </a:lnTo>
                  <a:close/>
                </a:path>
                <a:path w="375919" h="92075">
                  <a:moveTo>
                    <a:pt x="340487" y="63030"/>
                  </a:moveTo>
                  <a:lnTo>
                    <a:pt x="340461" y="62852"/>
                  </a:lnTo>
                  <a:lnTo>
                    <a:pt x="340372" y="63093"/>
                  </a:lnTo>
                  <a:lnTo>
                    <a:pt x="340436" y="63271"/>
                  </a:lnTo>
                  <a:lnTo>
                    <a:pt x="340487" y="63030"/>
                  </a:lnTo>
                  <a:close/>
                </a:path>
                <a:path w="375919" h="92075">
                  <a:moveTo>
                    <a:pt x="340677" y="78511"/>
                  </a:moveTo>
                  <a:lnTo>
                    <a:pt x="340461" y="79006"/>
                  </a:lnTo>
                  <a:lnTo>
                    <a:pt x="340245" y="79489"/>
                  </a:lnTo>
                  <a:lnTo>
                    <a:pt x="340067" y="79794"/>
                  </a:lnTo>
                  <a:lnTo>
                    <a:pt x="340194" y="80035"/>
                  </a:lnTo>
                  <a:lnTo>
                    <a:pt x="340677" y="78511"/>
                  </a:lnTo>
                  <a:close/>
                </a:path>
                <a:path w="375919" h="92075">
                  <a:moveTo>
                    <a:pt x="342176" y="66636"/>
                  </a:moveTo>
                  <a:lnTo>
                    <a:pt x="342036" y="66827"/>
                  </a:lnTo>
                  <a:lnTo>
                    <a:pt x="341909" y="67017"/>
                  </a:lnTo>
                  <a:lnTo>
                    <a:pt x="341871" y="67322"/>
                  </a:lnTo>
                  <a:lnTo>
                    <a:pt x="342099" y="66929"/>
                  </a:lnTo>
                  <a:lnTo>
                    <a:pt x="342176" y="66636"/>
                  </a:lnTo>
                  <a:close/>
                </a:path>
                <a:path w="375919" h="92075">
                  <a:moveTo>
                    <a:pt x="342379" y="62407"/>
                  </a:moveTo>
                  <a:lnTo>
                    <a:pt x="341896" y="63169"/>
                  </a:lnTo>
                  <a:lnTo>
                    <a:pt x="341807" y="64236"/>
                  </a:lnTo>
                  <a:lnTo>
                    <a:pt x="342379" y="62407"/>
                  </a:lnTo>
                  <a:close/>
                </a:path>
                <a:path w="375919" h="92075">
                  <a:moveTo>
                    <a:pt x="345097" y="84124"/>
                  </a:moveTo>
                  <a:lnTo>
                    <a:pt x="344982" y="81076"/>
                  </a:lnTo>
                  <a:lnTo>
                    <a:pt x="344500" y="84378"/>
                  </a:lnTo>
                  <a:lnTo>
                    <a:pt x="345097" y="84124"/>
                  </a:lnTo>
                  <a:close/>
                </a:path>
                <a:path w="375919" h="92075">
                  <a:moveTo>
                    <a:pt x="345643" y="64312"/>
                  </a:moveTo>
                  <a:lnTo>
                    <a:pt x="344817" y="66598"/>
                  </a:lnTo>
                  <a:lnTo>
                    <a:pt x="345452" y="66294"/>
                  </a:lnTo>
                  <a:lnTo>
                    <a:pt x="345643" y="64312"/>
                  </a:lnTo>
                  <a:close/>
                </a:path>
                <a:path w="375919" h="92075">
                  <a:moveTo>
                    <a:pt x="345884" y="66090"/>
                  </a:moveTo>
                  <a:lnTo>
                    <a:pt x="345452" y="66294"/>
                  </a:lnTo>
                  <a:lnTo>
                    <a:pt x="345287" y="67932"/>
                  </a:lnTo>
                  <a:lnTo>
                    <a:pt x="345884" y="66090"/>
                  </a:lnTo>
                  <a:close/>
                </a:path>
                <a:path w="375919" h="92075">
                  <a:moveTo>
                    <a:pt x="350037" y="68630"/>
                  </a:moveTo>
                  <a:lnTo>
                    <a:pt x="349783" y="68681"/>
                  </a:lnTo>
                  <a:lnTo>
                    <a:pt x="349885" y="68973"/>
                  </a:lnTo>
                  <a:lnTo>
                    <a:pt x="350037" y="68630"/>
                  </a:lnTo>
                  <a:close/>
                </a:path>
                <a:path w="375919" h="92075">
                  <a:moveTo>
                    <a:pt x="354774" y="72212"/>
                  </a:moveTo>
                  <a:lnTo>
                    <a:pt x="354660" y="71069"/>
                  </a:lnTo>
                  <a:lnTo>
                    <a:pt x="354380" y="72161"/>
                  </a:lnTo>
                  <a:lnTo>
                    <a:pt x="354660" y="71932"/>
                  </a:lnTo>
                  <a:lnTo>
                    <a:pt x="354774" y="72212"/>
                  </a:lnTo>
                  <a:close/>
                </a:path>
                <a:path w="375919" h="92075">
                  <a:moveTo>
                    <a:pt x="357403" y="76746"/>
                  </a:moveTo>
                  <a:lnTo>
                    <a:pt x="357289" y="77012"/>
                  </a:lnTo>
                  <a:lnTo>
                    <a:pt x="357403" y="76746"/>
                  </a:lnTo>
                  <a:close/>
                </a:path>
                <a:path w="375919" h="92075">
                  <a:moveTo>
                    <a:pt x="357809" y="75869"/>
                  </a:moveTo>
                  <a:lnTo>
                    <a:pt x="357530" y="76377"/>
                  </a:lnTo>
                  <a:lnTo>
                    <a:pt x="357403" y="76746"/>
                  </a:lnTo>
                  <a:lnTo>
                    <a:pt x="357809" y="75869"/>
                  </a:lnTo>
                  <a:close/>
                </a:path>
                <a:path w="375919" h="92075">
                  <a:moveTo>
                    <a:pt x="358140" y="74218"/>
                  </a:moveTo>
                  <a:lnTo>
                    <a:pt x="358127" y="73075"/>
                  </a:lnTo>
                  <a:lnTo>
                    <a:pt x="358076" y="73202"/>
                  </a:lnTo>
                  <a:lnTo>
                    <a:pt x="357619" y="75565"/>
                  </a:lnTo>
                  <a:lnTo>
                    <a:pt x="358140" y="74218"/>
                  </a:lnTo>
                  <a:close/>
                </a:path>
                <a:path w="375919" h="92075">
                  <a:moveTo>
                    <a:pt x="358470" y="82219"/>
                  </a:moveTo>
                  <a:lnTo>
                    <a:pt x="358178" y="83108"/>
                  </a:lnTo>
                  <a:lnTo>
                    <a:pt x="358470" y="82219"/>
                  </a:lnTo>
                  <a:close/>
                </a:path>
                <a:path w="375919" h="92075">
                  <a:moveTo>
                    <a:pt x="358609" y="84302"/>
                  </a:moveTo>
                  <a:lnTo>
                    <a:pt x="358559" y="84569"/>
                  </a:lnTo>
                  <a:lnTo>
                    <a:pt x="358546" y="84810"/>
                  </a:lnTo>
                  <a:lnTo>
                    <a:pt x="358584" y="84607"/>
                  </a:lnTo>
                  <a:lnTo>
                    <a:pt x="358609" y="84328"/>
                  </a:lnTo>
                  <a:close/>
                </a:path>
                <a:path w="375919" h="92075">
                  <a:moveTo>
                    <a:pt x="360959" y="82524"/>
                  </a:moveTo>
                  <a:lnTo>
                    <a:pt x="360883" y="80822"/>
                  </a:lnTo>
                  <a:lnTo>
                    <a:pt x="360299" y="83108"/>
                  </a:lnTo>
                  <a:lnTo>
                    <a:pt x="360756" y="83108"/>
                  </a:lnTo>
                  <a:lnTo>
                    <a:pt x="360959" y="82524"/>
                  </a:lnTo>
                  <a:close/>
                </a:path>
                <a:path w="375919" h="92075">
                  <a:moveTo>
                    <a:pt x="361835" y="69596"/>
                  </a:moveTo>
                  <a:lnTo>
                    <a:pt x="361289" y="70916"/>
                  </a:lnTo>
                  <a:lnTo>
                    <a:pt x="361518" y="70548"/>
                  </a:lnTo>
                  <a:lnTo>
                    <a:pt x="361835" y="69596"/>
                  </a:lnTo>
                  <a:close/>
                </a:path>
                <a:path w="375919" h="92075">
                  <a:moveTo>
                    <a:pt x="362991" y="81711"/>
                  </a:moveTo>
                  <a:lnTo>
                    <a:pt x="361759" y="81711"/>
                  </a:lnTo>
                  <a:lnTo>
                    <a:pt x="361429" y="81711"/>
                  </a:lnTo>
                  <a:lnTo>
                    <a:pt x="361200" y="82207"/>
                  </a:lnTo>
                  <a:lnTo>
                    <a:pt x="361099" y="82600"/>
                  </a:lnTo>
                  <a:lnTo>
                    <a:pt x="360730" y="85648"/>
                  </a:lnTo>
                  <a:lnTo>
                    <a:pt x="360984" y="84759"/>
                  </a:lnTo>
                  <a:lnTo>
                    <a:pt x="361162" y="85394"/>
                  </a:lnTo>
                  <a:lnTo>
                    <a:pt x="361276" y="86461"/>
                  </a:lnTo>
                  <a:lnTo>
                    <a:pt x="361251" y="85852"/>
                  </a:lnTo>
                  <a:lnTo>
                    <a:pt x="361480" y="86918"/>
                  </a:lnTo>
                  <a:lnTo>
                    <a:pt x="361518" y="86029"/>
                  </a:lnTo>
                  <a:lnTo>
                    <a:pt x="361950" y="84759"/>
                  </a:lnTo>
                  <a:lnTo>
                    <a:pt x="362991" y="81711"/>
                  </a:lnTo>
                  <a:close/>
                </a:path>
                <a:path w="375919" h="92075">
                  <a:moveTo>
                    <a:pt x="363194" y="86067"/>
                  </a:moveTo>
                  <a:lnTo>
                    <a:pt x="363016" y="86664"/>
                  </a:lnTo>
                  <a:lnTo>
                    <a:pt x="363093" y="86436"/>
                  </a:lnTo>
                  <a:lnTo>
                    <a:pt x="363194" y="86093"/>
                  </a:lnTo>
                  <a:close/>
                </a:path>
                <a:path w="375919" h="92075">
                  <a:moveTo>
                    <a:pt x="364451" y="89585"/>
                  </a:moveTo>
                  <a:lnTo>
                    <a:pt x="364350" y="88722"/>
                  </a:lnTo>
                  <a:lnTo>
                    <a:pt x="363931" y="90220"/>
                  </a:lnTo>
                  <a:lnTo>
                    <a:pt x="364451" y="89585"/>
                  </a:lnTo>
                  <a:close/>
                </a:path>
                <a:path w="375919" h="92075">
                  <a:moveTo>
                    <a:pt x="364642" y="87680"/>
                  </a:moveTo>
                  <a:lnTo>
                    <a:pt x="364401" y="88061"/>
                  </a:lnTo>
                  <a:lnTo>
                    <a:pt x="364350" y="88722"/>
                  </a:lnTo>
                  <a:lnTo>
                    <a:pt x="364642" y="87680"/>
                  </a:lnTo>
                  <a:close/>
                </a:path>
                <a:path w="375919" h="92075">
                  <a:moveTo>
                    <a:pt x="365925" y="71526"/>
                  </a:moveTo>
                  <a:lnTo>
                    <a:pt x="365848" y="71361"/>
                  </a:lnTo>
                  <a:lnTo>
                    <a:pt x="365086" y="74218"/>
                  </a:lnTo>
                  <a:lnTo>
                    <a:pt x="364731" y="75450"/>
                  </a:lnTo>
                  <a:lnTo>
                    <a:pt x="365086" y="74295"/>
                  </a:lnTo>
                  <a:lnTo>
                    <a:pt x="365302" y="73748"/>
                  </a:lnTo>
                  <a:lnTo>
                    <a:pt x="365455" y="73558"/>
                  </a:lnTo>
                  <a:lnTo>
                    <a:pt x="365721" y="72351"/>
                  </a:lnTo>
                  <a:lnTo>
                    <a:pt x="365925" y="71526"/>
                  </a:lnTo>
                  <a:close/>
                </a:path>
                <a:path w="375919" h="92075">
                  <a:moveTo>
                    <a:pt x="367144" y="78028"/>
                  </a:moveTo>
                  <a:lnTo>
                    <a:pt x="366649" y="78270"/>
                  </a:lnTo>
                  <a:lnTo>
                    <a:pt x="366433" y="79197"/>
                  </a:lnTo>
                  <a:lnTo>
                    <a:pt x="367144" y="78028"/>
                  </a:lnTo>
                  <a:close/>
                </a:path>
                <a:path w="375919" h="92075">
                  <a:moveTo>
                    <a:pt x="368681" y="76758"/>
                  </a:moveTo>
                  <a:lnTo>
                    <a:pt x="367766" y="78778"/>
                  </a:lnTo>
                  <a:lnTo>
                    <a:pt x="368274" y="78270"/>
                  </a:lnTo>
                  <a:lnTo>
                    <a:pt x="368681" y="76758"/>
                  </a:lnTo>
                  <a:close/>
                </a:path>
                <a:path w="375919" h="92075">
                  <a:moveTo>
                    <a:pt x="369557" y="89776"/>
                  </a:moveTo>
                  <a:lnTo>
                    <a:pt x="369430" y="89801"/>
                  </a:lnTo>
                  <a:lnTo>
                    <a:pt x="369557" y="89776"/>
                  </a:lnTo>
                  <a:close/>
                </a:path>
                <a:path w="375919" h="92075">
                  <a:moveTo>
                    <a:pt x="370001" y="88582"/>
                  </a:moveTo>
                  <a:lnTo>
                    <a:pt x="369785" y="89293"/>
                  </a:lnTo>
                  <a:lnTo>
                    <a:pt x="369658" y="89636"/>
                  </a:lnTo>
                  <a:lnTo>
                    <a:pt x="369557" y="89776"/>
                  </a:lnTo>
                  <a:lnTo>
                    <a:pt x="369722" y="89674"/>
                  </a:lnTo>
                  <a:lnTo>
                    <a:pt x="369570" y="90182"/>
                  </a:lnTo>
                  <a:lnTo>
                    <a:pt x="369684" y="90043"/>
                  </a:lnTo>
                  <a:lnTo>
                    <a:pt x="369836" y="89738"/>
                  </a:lnTo>
                  <a:lnTo>
                    <a:pt x="370001" y="89344"/>
                  </a:lnTo>
                  <a:lnTo>
                    <a:pt x="369900" y="89471"/>
                  </a:lnTo>
                  <a:lnTo>
                    <a:pt x="369735" y="89649"/>
                  </a:lnTo>
                  <a:lnTo>
                    <a:pt x="369836" y="89230"/>
                  </a:lnTo>
                  <a:lnTo>
                    <a:pt x="369938" y="88836"/>
                  </a:lnTo>
                  <a:lnTo>
                    <a:pt x="370001" y="88582"/>
                  </a:lnTo>
                  <a:close/>
                </a:path>
                <a:path w="375919" h="92075">
                  <a:moveTo>
                    <a:pt x="371373" y="85521"/>
                  </a:moveTo>
                  <a:lnTo>
                    <a:pt x="371360" y="83997"/>
                  </a:lnTo>
                  <a:lnTo>
                    <a:pt x="371259" y="84378"/>
                  </a:lnTo>
                  <a:lnTo>
                    <a:pt x="371144" y="85255"/>
                  </a:lnTo>
                  <a:lnTo>
                    <a:pt x="371373" y="85521"/>
                  </a:lnTo>
                  <a:close/>
                </a:path>
                <a:path w="375919" h="92075">
                  <a:moveTo>
                    <a:pt x="371525" y="90627"/>
                  </a:moveTo>
                  <a:lnTo>
                    <a:pt x="371309" y="90932"/>
                  </a:lnTo>
                  <a:lnTo>
                    <a:pt x="371373" y="91084"/>
                  </a:lnTo>
                  <a:lnTo>
                    <a:pt x="371436" y="90893"/>
                  </a:lnTo>
                  <a:lnTo>
                    <a:pt x="371475" y="90728"/>
                  </a:lnTo>
                  <a:close/>
                </a:path>
                <a:path w="375919" h="92075">
                  <a:moveTo>
                    <a:pt x="371716" y="90322"/>
                  </a:moveTo>
                  <a:lnTo>
                    <a:pt x="371513" y="90627"/>
                  </a:lnTo>
                  <a:lnTo>
                    <a:pt x="371716" y="90322"/>
                  </a:lnTo>
                  <a:close/>
                </a:path>
                <a:path w="375919" h="92075">
                  <a:moveTo>
                    <a:pt x="371716" y="88823"/>
                  </a:moveTo>
                  <a:lnTo>
                    <a:pt x="371538" y="88950"/>
                  </a:lnTo>
                  <a:lnTo>
                    <a:pt x="371462" y="89077"/>
                  </a:lnTo>
                  <a:lnTo>
                    <a:pt x="371360" y="89585"/>
                  </a:lnTo>
                  <a:lnTo>
                    <a:pt x="371716" y="88823"/>
                  </a:lnTo>
                  <a:close/>
                </a:path>
                <a:path w="375919" h="92075">
                  <a:moveTo>
                    <a:pt x="371729" y="87807"/>
                  </a:moveTo>
                  <a:lnTo>
                    <a:pt x="371157" y="88569"/>
                  </a:lnTo>
                  <a:lnTo>
                    <a:pt x="370713" y="89712"/>
                  </a:lnTo>
                  <a:lnTo>
                    <a:pt x="371360" y="89077"/>
                  </a:lnTo>
                  <a:lnTo>
                    <a:pt x="371487" y="88988"/>
                  </a:lnTo>
                  <a:lnTo>
                    <a:pt x="371729" y="87807"/>
                  </a:lnTo>
                  <a:close/>
                </a:path>
                <a:path w="375919" h="92075">
                  <a:moveTo>
                    <a:pt x="372110" y="78028"/>
                  </a:moveTo>
                  <a:lnTo>
                    <a:pt x="371195" y="81584"/>
                  </a:lnTo>
                  <a:lnTo>
                    <a:pt x="371538" y="80670"/>
                  </a:lnTo>
                  <a:lnTo>
                    <a:pt x="371843" y="80314"/>
                  </a:lnTo>
                  <a:lnTo>
                    <a:pt x="371970" y="79997"/>
                  </a:lnTo>
                  <a:lnTo>
                    <a:pt x="372110" y="78028"/>
                  </a:lnTo>
                  <a:close/>
                </a:path>
                <a:path w="375919" h="92075">
                  <a:moveTo>
                    <a:pt x="372287" y="80949"/>
                  </a:moveTo>
                  <a:lnTo>
                    <a:pt x="370776" y="84251"/>
                  </a:lnTo>
                  <a:lnTo>
                    <a:pt x="371017" y="82854"/>
                  </a:lnTo>
                  <a:lnTo>
                    <a:pt x="371246" y="81838"/>
                  </a:lnTo>
                  <a:lnTo>
                    <a:pt x="371195" y="81584"/>
                  </a:lnTo>
                  <a:lnTo>
                    <a:pt x="371284" y="80822"/>
                  </a:lnTo>
                  <a:lnTo>
                    <a:pt x="371360" y="80187"/>
                  </a:lnTo>
                  <a:lnTo>
                    <a:pt x="371436" y="79552"/>
                  </a:lnTo>
                  <a:lnTo>
                    <a:pt x="371551" y="78765"/>
                  </a:lnTo>
                  <a:lnTo>
                    <a:pt x="371690" y="78409"/>
                  </a:lnTo>
                  <a:lnTo>
                    <a:pt x="370967" y="79552"/>
                  </a:lnTo>
                  <a:lnTo>
                    <a:pt x="371284" y="78765"/>
                  </a:lnTo>
                  <a:lnTo>
                    <a:pt x="371652" y="76885"/>
                  </a:lnTo>
                  <a:lnTo>
                    <a:pt x="371716" y="76746"/>
                  </a:lnTo>
                  <a:lnTo>
                    <a:pt x="371779" y="77266"/>
                  </a:lnTo>
                  <a:lnTo>
                    <a:pt x="371767" y="76631"/>
                  </a:lnTo>
                  <a:lnTo>
                    <a:pt x="371729" y="74726"/>
                  </a:lnTo>
                  <a:lnTo>
                    <a:pt x="369811" y="80187"/>
                  </a:lnTo>
                  <a:lnTo>
                    <a:pt x="370370" y="77012"/>
                  </a:lnTo>
                  <a:lnTo>
                    <a:pt x="370522" y="76631"/>
                  </a:lnTo>
                  <a:lnTo>
                    <a:pt x="369316" y="77647"/>
                  </a:lnTo>
                  <a:lnTo>
                    <a:pt x="369201" y="77901"/>
                  </a:lnTo>
                  <a:lnTo>
                    <a:pt x="369430" y="78917"/>
                  </a:lnTo>
                  <a:lnTo>
                    <a:pt x="369544" y="79806"/>
                  </a:lnTo>
                  <a:lnTo>
                    <a:pt x="367906" y="83108"/>
                  </a:lnTo>
                  <a:lnTo>
                    <a:pt x="368312" y="81076"/>
                  </a:lnTo>
                  <a:lnTo>
                    <a:pt x="368515" y="80060"/>
                  </a:lnTo>
                  <a:lnTo>
                    <a:pt x="368833" y="78409"/>
                  </a:lnTo>
                  <a:lnTo>
                    <a:pt x="369443" y="75361"/>
                  </a:lnTo>
                  <a:lnTo>
                    <a:pt x="368528" y="78409"/>
                  </a:lnTo>
                  <a:lnTo>
                    <a:pt x="368388" y="78168"/>
                  </a:lnTo>
                  <a:lnTo>
                    <a:pt x="367652" y="80060"/>
                  </a:lnTo>
                  <a:lnTo>
                    <a:pt x="367906" y="77139"/>
                  </a:lnTo>
                  <a:lnTo>
                    <a:pt x="365988" y="81076"/>
                  </a:lnTo>
                  <a:lnTo>
                    <a:pt x="366102" y="80568"/>
                  </a:lnTo>
                  <a:lnTo>
                    <a:pt x="366166" y="80314"/>
                  </a:lnTo>
                  <a:lnTo>
                    <a:pt x="366344" y="79552"/>
                  </a:lnTo>
                  <a:lnTo>
                    <a:pt x="366433" y="79197"/>
                  </a:lnTo>
                  <a:lnTo>
                    <a:pt x="366217" y="79552"/>
                  </a:lnTo>
                  <a:lnTo>
                    <a:pt x="366445" y="78536"/>
                  </a:lnTo>
                  <a:lnTo>
                    <a:pt x="366369" y="78409"/>
                  </a:lnTo>
                  <a:lnTo>
                    <a:pt x="366496" y="78359"/>
                  </a:lnTo>
                  <a:lnTo>
                    <a:pt x="366636" y="78282"/>
                  </a:lnTo>
                  <a:lnTo>
                    <a:pt x="367169" y="76123"/>
                  </a:lnTo>
                  <a:lnTo>
                    <a:pt x="366687" y="77520"/>
                  </a:lnTo>
                  <a:lnTo>
                    <a:pt x="367436" y="74218"/>
                  </a:lnTo>
                  <a:lnTo>
                    <a:pt x="365379" y="80314"/>
                  </a:lnTo>
                  <a:lnTo>
                    <a:pt x="365467" y="79171"/>
                  </a:lnTo>
                  <a:lnTo>
                    <a:pt x="365506" y="78663"/>
                  </a:lnTo>
                  <a:lnTo>
                    <a:pt x="365620" y="77647"/>
                  </a:lnTo>
                  <a:lnTo>
                    <a:pt x="366420" y="75107"/>
                  </a:lnTo>
                  <a:lnTo>
                    <a:pt x="366458" y="76631"/>
                  </a:lnTo>
                  <a:lnTo>
                    <a:pt x="366572" y="75107"/>
                  </a:lnTo>
                  <a:lnTo>
                    <a:pt x="366649" y="74091"/>
                  </a:lnTo>
                  <a:lnTo>
                    <a:pt x="365188" y="78663"/>
                  </a:lnTo>
                  <a:lnTo>
                    <a:pt x="365264" y="78155"/>
                  </a:lnTo>
                  <a:lnTo>
                    <a:pt x="365391" y="77266"/>
                  </a:lnTo>
                  <a:lnTo>
                    <a:pt x="366052" y="72821"/>
                  </a:lnTo>
                  <a:lnTo>
                    <a:pt x="365455" y="73583"/>
                  </a:lnTo>
                  <a:lnTo>
                    <a:pt x="364490" y="77266"/>
                  </a:lnTo>
                  <a:lnTo>
                    <a:pt x="364477" y="77139"/>
                  </a:lnTo>
                  <a:lnTo>
                    <a:pt x="364350" y="75996"/>
                  </a:lnTo>
                  <a:lnTo>
                    <a:pt x="364248" y="74980"/>
                  </a:lnTo>
                  <a:lnTo>
                    <a:pt x="363308" y="75996"/>
                  </a:lnTo>
                  <a:lnTo>
                    <a:pt x="363512" y="75234"/>
                  </a:lnTo>
                  <a:lnTo>
                    <a:pt x="363626" y="74853"/>
                  </a:lnTo>
                  <a:lnTo>
                    <a:pt x="363537" y="74599"/>
                  </a:lnTo>
                  <a:lnTo>
                    <a:pt x="362635" y="73710"/>
                  </a:lnTo>
                  <a:lnTo>
                    <a:pt x="362508" y="72948"/>
                  </a:lnTo>
                  <a:lnTo>
                    <a:pt x="362559" y="71551"/>
                  </a:lnTo>
                  <a:lnTo>
                    <a:pt x="361518" y="75234"/>
                  </a:lnTo>
                  <a:lnTo>
                    <a:pt x="361442" y="75107"/>
                  </a:lnTo>
                  <a:lnTo>
                    <a:pt x="361099" y="74472"/>
                  </a:lnTo>
                  <a:lnTo>
                    <a:pt x="360451" y="75107"/>
                  </a:lnTo>
                  <a:lnTo>
                    <a:pt x="360908" y="73329"/>
                  </a:lnTo>
                  <a:lnTo>
                    <a:pt x="360972" y="73075"/>
                  </a:lnTo>
                  <a:lnTo>
                    <a:pt x="361086" y="72694"/>
                  </a:lnTo>
                  <a:lnTo>
                    <a:pt x="361391" y="71932"/>
                  </a:lnTo>
                  <a:lnTo>
                    <a:pt x="361823" y="71043"/>
                  </a:lnTo>
                  <a:lnTo>
                    <a:pt x="361403" y="71043"/>
                  </a:lnTo>
                  <a:lnTo>
                    <a:pt x="360946" y="72313"/>
                  </a:lnTo>
                  <a:lnTo>
                    <a:pt x="360718" y="72821"/>
                  </a:lnTo>
                  <a:lnTo>
                    <a:pt x="360349" y="73075"/>
                  </a:lnTo>
                  <a:lnTo>
                    <a:pt x="361137" y="70408"/>
                  </a:lnTo>
                  <a:lnTo>
                    <a:pt x="360553" y="70408"/>
                  </a:lnTo>
                  <a:lnTo>
                    <a:pt x="359219" y="73329"/>
                  </a:lnTo>
                  <a:lnTo>
                    <a:pt x="358965" y="71297"/>
                  </a:lnTo>
                  <a:lnTo>
                    <a:pt x="358394" y="73583"/>
                  </a:lnTo>
                  <a:lnTo>
                    <a:pt x="358267" y="74218"/>
                  </a:lnTo>
                  <a:lnTo>
                    <a:pt x="357797" y="78270"/>
                  </a:lnTo>
                  <a:lnTo>
                    <a:pt x="357682" y="78765"/>
                  </a:lnTo>
                  <a:lnTo>
                    <a:pt x="356577" y="80314"/>
                  </a:lnTo>
                  <a:lnTo>
                    <a:pt x="357289" y="77266"/>
                  </a:lnTo>
                  <a:lnTo>
                    <a:pt x="357289" y="77012"/>
                  </a:lnTo>
                  <a:lnTo>
                    <a:pt x="357441" y="75869"/>
                  </a:lnTo>
                  <a:lnTo>
                    <a:pt x="357555" y="74853"/>
                  </a:lnTo>
                  <a:lnTo>
                    <a:pt x="357708" y="74218"/>
                  </a:lnTo>
                  <a:lnTo>
                    <a:pt x="357822" y="73710"/>
                  </a:lnTo>
                  <a:lnTo>
                    <a:pt x="357492" y="74218"/>
                  </a:lnTo>
                  <a:lnTo>
                    <a:pt x="357911" y="72694"/>
                  </a:lnTo>
                  <a:lnTo>
                    <a:pt x="358025" y="72567"/>
                  </a:lnTo>
                  <a:lnTo>
                    <a:pt x="357936" y="73583"/>
                  </a:lnTo>
                  <a:lnTo>
                    <a:pt x="358025" y="73329"/>
                  </a:lnTo>
                  <a:lnTo>
                    <a:pt x="358127" y="72948"/>
                  </a:lnTo>
                  <a:lnTo>
                    <a:pt x="358127" y="73075"/>
                  </a:lnTo>
                  <a:lnTo>
                    <a:pt x="358178" y="72948"/>
                  </a:lnTo>
                  <a:lnTo>
                    <a:pt x="358089" y="72567"/>
                  </a:lnTo>
                  <a:lnTo>
                    <a:pt x="358025" y="72440"/>
                  </a:lnTo>
                  <a:lnTo>
                    <a:pt x="358140" y="70027"/>
                  </a:lnTo>
                  <a:lnTo>
                    <a:pt x="358228" y="69519"/>
                  </a:lnTo>
                  <a:lnTo>
                    <a:pt x="357568" y="72313"/>
                  </a:lnTo>
                  <a:lnTo>
                    <a:pt x="357289" y="72440"/>
                  </a:lnTo>
                  <a:lnTo>
                    <a:pt x="356704" y="72440"/>
                  </a:lnTo>
                  <a:lnTo>
                    <a:pt x="357009" y="71678"/>
                  </a:lnTo>
                  <a:lnTo>
                    <a:pt x="357581" y="70281"/>
                  </a:lnTo>
                  <a:lnTo>
                    <a:pt x="357606" y="68884"/>
                  </a:lnTo>
                  <a:lnTo>
                    <a:pt x="357149" y="70281"/>
                  </a:lnTo>
                  <a:lnTo>
                    <a:pt x="357149" y="68757"/>
                  </a:lnTo>
                  <a:lnTo>
                    <a:pt x="356400" y="71678"/>
                  </a:lnTo>
                  <a:lnTo>
                    <a:pt x="356247" y="71678"/>
                  </a:lnTo>
                  <a:lnTo>
                    <a:pt x="356463" y="70662"/>
                  </a:lnTo>
                  <a:lnTo>
                    <a:pt x="356692" y="69392"/>
                  </a:lnTo>
                  <a:lnTo>
                    <a:pt x="356082" y="70662"/>
                  </a:lnTo>
                  <a:lnTo>
                    <a:pt x="355257" y="69519"/>
                  </a:lnTo>
                  <a:lnTo>
                    <a:pt x="354825" y="72707"/>
                  </a:lnTo>
                  <a:lnTo>
                    <a:pt x="354825" y="72415"/>
                  </a:lnTo>
                  <a:lnTo>
                    <a:pt x="354812" y="72275"/>
                  </a:lnTo>
                  <a:lnTo>
                    <a:pt x="354799" y="72644"/>
                  </a:lnTo>
                  <a:lnTo>
                    <a:pt x="354787" y="72872"/>
                  </a:lnTo>
                  <a:lnTo>
                    <a:pt x="354774" y="73050"/>
                  </a:lnTo>
                  <a:lnTo>
                    <a:pt x="353123" y="75869"/>
                  </a:lnTo>
                  <a:lnTo>
                    <a:pt x="353136" y="75488"/>
                  </a:lnTo>
                  <a:lnTo>
                    <a:pt x="353148" y="74853"/>
                  </a:lnTo>
                  <a:lnTo>
                    <a:pt x="353161" y="74599"/>
                  </a:lnTo>
                  <a:lnTo>
                    <a:pt x="353187" y="73456"/>
                  </a:lnTo>
                  <a:lnTo>
                    <a:pt x="353212" y="72059"/>
                  </a:lnTo>
                  <a:lnTo>
                    <a:pt x="353237" y="70916"/>
                  </a:lnTo>
                  <a:lnTo>
                    <a:pt x="352005" y="72059"/>
                  </a:lnTo>
                  <a:lnTo>
                    <a:pt x="352234" y="71043"/>
                  </a:lnTo>
                  <a:lnTo>
                    <a:pt x="351421" y="72059"/>
                  </a:lnTo>
                  <a:lnTo>
                    <a:pt x="350850" y="71424"/>
                  </a:lnTo>
                  <a:lnTo>
                    <a:pt x="349948" y="73456"/>
                  </a:lnTo>
                  <a:lnTo>
                    <a:pt x="349796" y="73456"/>
                  </a:lnTo>
                  <a:lnTo>
                    <a:pt x="349923" y="72186"/>
                  </a:lnTo>
                  <a:lnTo>
                    <a:pt x="350037" y="71424"/>
                  </a:lnTo>
                  <a:lnTo>
                    <a:pt x="350342" y="70408"/>
                  </a:lnTo>
                  <a:lnTo>
                    <a:pt x="349745" y="71043"/>
                  </a:lnTo>
                  <a:lnTo>
                    <a:pt x="349440" y="72186"/>
                  </a:lnTo>
                  <a:lnTo>
                    <a:pt x="349427" y="72059"/>
                  </a:lnTo>
                  <a:lnTo>
                    <a:pt x="349338" y="71424"/>
                  </a:lnTo>
                  <a:lnTo>
                    <a:pt x="349224" y="70535"/>
                  </a:lnTo>
                  <a:lnTo>
                    <a:pt x="349326" y="70154"/>
                  </a:lnTo>
                  <a:lnTo>
                    <a:pt x="349796" y="69138"/>
                  </a:lnTo>
                  <a:lnTo>
                    <a:pt x="349707" y="68973"/>
                  </a:lnTo>
                  <a:lnTo>
                    <a:pt x="349834" y="69062"/>
                  </a:lnTo>
                  <a:lnTo>
                    <a:pt x="349783" y="68681"/>
                  </a:lnTo>
                  <a:lnTo>
                    <a:pt x="349669" y="68376"/>
                  </a:lnTo>
                  <a:lnTo>
                    <a:pt x="349796" y="66725"/>
                  </a:lnTo>
                  <a:lnTo>
                    <a:pt x="349834" y="66471"/>
                  </a:lnTo>
                  <a:lnTo>
                    <a:pt x="348615" y="69138"/>
                  </a:lnTo>
                  <a:lnTo>
                    <a:pt x="348729" y="68757"/>
                  </a:lnTo>
                  <a:lnTo>
                    <a:pt x="349326" y="66852"/>
                  </a:lnTo>
                  <a:lnTo>
                    <a:pt x="349211" y="66294"/>
                  </a:lnTo>
                  <a:lnTo>
                    <a:pt x="348932" y="65836"/>
                  </a:lnTo>
                  <a:lnTo>
                    <a:pt x="348500" y="66471"/>
                  </a:lnTo>
                  <a:lnTo>
                    <a:pt x="348462" y="68503"/>
                  </a:lnTo>
                  <a:lnTo>
                    <a:pt x="348081" y="68757"/>
                  </a:lnTo>
                  <a:lnTo>
                    <a:pt x="347738" y="68249"/>
                  </a:lnTo>
                  <a:lnTo>
                    <a:pt x="347865" y="67360"/>
                  </a:lnTo>
                  <a:lnTo>
                    <a:pt x="348500" y="65074"/>
                  </a:lnTo>
                  <a:lnTo>
                    <a:pt x="348361" y="60375"/>
                  </a:lnTo>
                  <a:lnTo>
                    <a:pt x="344957" y="71424"/>
                  </a:lnTo>
                  <a:lnTo>
                    <a:pt x="345198" y="68884"/>
                  </a:lnTo>
                  <a:lnTo>
                    <a:pt x="345287" y="67932"/>
                  </a:lnTo>
                  <a:lnTo>
                    <a:pt x="344995" y="68884"/>
                  </a:lnTo>
                  <a:lnTo>
                    <a:pt x="344665" y="68376"/>
                  </a:lnTo>
                  <a:lnTo>
                    <a:pt x="344614" y="67995"/>
                  </a:lnTo>
                  <a:lnTo>
                    <a:pt x="345122" y="63296"/>
                  </a:lnTo>
                  <a:lnTo>
                    <a:pt x="344944" y="63169"/>
                  </a:lnTo>
                  <a:lnTo>
                    <a:pt x="344639" y="61137"/>
                  </a:lnTo>
                  <a:lnTo>
                    <a:pt x="343204" y="67995"/>
                  </a:lnTo>
                  <a:lnTo>
                    <a:pt x="343090" y="67665"/>
                  </a:lnTo>
                  <a:lnTo>
                    <a:pt x="343090" y="78282"/>
                  </a:lnTo>
                  <a:lnTo>
                    <a:pt x="342874" y="78917"/>
                  </a:lnTo>
                  <a:lnTo>
                    <a:pt x="342785" y="79222"/>
                  </a:lnTo>
                  <a:lnTo>
                    <a:pt x="342823" y="79044"/>
                  </a:lnTo>
                  <a:lnTo>
                    <a:pt x="343090" y="78282"/>
                  </a:lnTo>
                  <a:lnTo>
                    <a:pt x="343090" y="67665"/>
                  </a:lnTo>
                  <a:lnTo>
                    <a:pt x="342734" y="66598"/>
                  </a:lnTo>
                  <a:lnTo>
                    <a:pt x="342531" y="67868"/>
                  </a:lnTo>
                  <a:lnTo>
                    <a:pt x="341972" y="70916"/>
                  </a:lnTo>
                  <a:lnTo>
                    <a:pt x="341845" y="71170"/>
                  </a:lnTo>
                  <a:lnTo>
                    <a:pt x="341147" y="72059"/>
                  </a:lnTo>
                  <a:lnTo>
                    <a:pt x="340829" y="71678"/>
                  </a:lnTo>
                  <a:lnTo>
                    <a:pt x="340829" y="71043"/>
                  </a:lnTo>
                  <a:lnTo>
                    <a:pt x="340995" y="70154"/>
                  </a:lnTo>
                  <a:lnTo>
                    <a:pt x="341058" y="69773"/>
                  </a:lnTo>
                  <a:lnTo>
                    <a:pt x="341134" y="69392"/>
                  </a:lnTo>
                  <a:lnTo>
                    <a:pt x="341198" y="69011"/>
                  </a:lnTo>
                  <a:lnTo>
                    <a:pt x="341350" y="68249"/>
                  </a:lnTo>
                  <a:lnTo>
                    <a:pt x="341376" y="68122"/>
                  </a:lnTo>
                  <a:lnTo>
                    <a:pt x="341604" y="66852"/>
                  </a:lnTo>
                  <a:lnTo>
                    <a:pt x="342138" y="65963"/>
                  </a:lnTo>
                  <a:lnTo>
                    <a:pt x="342303" y="65836"/>
                  </a:lnTo>
                  <a:lnTo>
                    <a:pt x="342176" y="66725"/>
                  </a:lnTo>
                  <a:lnTo>
                    <a:pt x="342773" y="65836"/>
                  </a:lnTo>
                  <a:lnTo>
                    <a:pt x="342785" y="65582"/>
                  </a:lnTo>
                  <a:lnTo>
                    <a:pt x="342849" y="64439"/>
                  </a:lnTo>
                  <a:lnTo>
                    <a:pt x="342531" y="65582"/>
                  </a:lnTo>
                  <a:lnTo>
                    <a:pt x="342531" y="65074"/>
                  </a:lnTo>
                  <a:lnTo>
                    <a:pt x="342544" y="64312"/>
                  </a:lnTo>
                  <a:lnTo>
                    <a:pt x="341820" y="64312"/>
                  </a:lnTo>
                  <a:lnTo>
                    <a:pt x="341655" y="63169"/>
                  </a:lnTo>
                  <a:lnTo>
                    <a:pt x="340906" y="64693"/>
                  </a:lnTo>
                  <a:lnTo>
                    <a:pt x="340461" y="63423"/>
                  </a:lnTo>
                  <a:lnTo>
                    <a:pt x="340347" y="64693"/>
                  </a:lnTo>
                  <a:lnTo>
                    <a:pt x="340220" y="65582"/>
                  </a:lnTo>
                  <a:lnTo>
                    <a:pt x="339432" y="63804"/>
                  </a:lnTo>
                  <a:lnTo>
                    <a:pt x="339191" y="67741"/>
                  </a:lnTo>
                  <a:lnTo>
                    <a:pt x="338391" y="68122"/>
                  </a:lnTo>
                  <a:lnTo>
                    <a:pt x="338391" y="66471"/>
                  </a:lnTo>
                  <a:lnTo>
                    <a:pt x="338505" y="65963"/>
                  </a:lnTo>
                  <a:lnTo>
                    <a:pt x="338772" y="65328"/>
                  </a:lnTo>
                  <a:lnTo>
                    <a:pt x="338874" y="65074"/>
                  </a:lnTo>
                  <a:lnTo>
                    <a:pt x="339471" y="63677"/>
                  </a:lnTo>
                  <a:lnTo>
                    <a:pt x="338442" y="65074"/>
                  </a:lnTo>
                  <a:lnTo>
                    <a:pt x="338315" y="64058"/>
                  </a:lnTo>
                  <a:lnTo>
                    <a:pt x="338442" y="63423"/>
                  </a:lnTo>
                  <a:lnTo>
                    <a:pt x="338531" y="63169"/>
                  </a:lnTo>
                  <a:lnTo>
                    <a:pt x="339420" y="60883"/>
                  </a:lnTo>
                  <a:lnTo>
                    <a:pt x="338289" y="63169"/>
                  </a:lnTo>
                  <a:lnTo>
                    <a:pt x="338455" y="60629"/>
                  </a:lnTo>
                  <a:lnTo>
                    <a:pt x="338416" y="58851"/>
                  </a:lnTo>
                  <a:lnTo>
                    <a:pt x="338353" y="58470"/>
                  </a:lnTo>
                  <a:lnTo>
                    <a:pt x="338505" y="58216"/>
                  </a:lnTo>
                  <a:lnTo>
                    <a:pt x="338175" y="58216"/>
                  </a:lnTo>
                  <a:lnTo>
                    <a:pt x="337858" y="60629"/>
                  </a:lnTo>
                  <a:lnTo>
                    <a:pt x="337756" y="60121"/>
                  </a:lnTo>
                  <a:lnTo>
                    <a:pt x="337591" y="60121"/>
                  </a:lnTo>
                  <a:lnTo>
                    <a:pt x="337794" y="59105"/>
                  </a:lnTo>
                  <a:lnTo>
                    <a:pt x="337273" y="60629"/>
                  </a:lnTo>
                  <a:lnTo>
                    <a:pt x="337185" y="62026"/>
                  </a:lnTo>
                  <a:lnTo>
                    <a:pt x="337070" y="63296"/>
                  </a:lnTo>
                  <a:lnTo>
                    <a:pt x="336270" y="65328"/>
                  </a:lnTo>
                  <a:lnTo>
                    <a:pt x="336232" y="64135"/>
                  </a:lnTo>
                  <a:lnTo>
                    <a:pt x="335203" y="66471"/>
                  </a:lnTo>
                  <a:lnTo>
                    <a:pt x="335597" y="64185"/>
                  </a:lnTo>
                  <a:lnTo>
                    <a:pt x="335775" y="63169"/>
                  </a:lnTo>
                  <a:lnTo>
                    <a:pt x="336232" y="64135"/>
                  </a:lnTo>
                  <a:lnTo>
                    <a:pt x="336372" y="64439"/>
                  </a:lnTo>
                  <a:lnTo>
                    <a:pt x="336372" y="64058"/>
                  </a:lnTo>
                  <a:lnTo>
                    <a:pt x="336359" y="62153"/>
                  </a:lnTo>
                  <a:lnTo>
                    <a:pt x="336346" y="59994"/>
                  </a:lnTo>
                  <a:lnTo>
                    <a:pt x="336765" y="59804"/>
                  </a:lnTo>
                  <a:lnTo>
                    <a:pt x="336791" y="58851"/>
                  </a:lnTo>
                  <a:lnTo>
                    <a:pt x="336931" y="58597"/>
                  </a:lnTo>
                  <a:lnTo>
                    <a:pt x="336740" y="55549"/>
                  </a:lnTo>
                  <a:lnTo>
                    <a:pt x="335813" y="62153"/>
                  </a:lnTo>
                  <a:lnTo>
                    <a:pt x="335026" y="61899"/>
                  </a:lnTo>
                  <a:lnTo>
                    <a:pt x="335432" y="60375"/>
                  </a:lnTo>
                  <a:lnTo>
                    <a:pt x="335508" y="59359"/>
                  </a:lnTo>
                  <a:lnTo>
                    <a:pt x="334924" y="61645"/>
                  </a:lnTo>
                  <a:lnTo>
                    <a:pt x="334810" y="62026"/>
                  </a:lnTo>
                  <a:lnTo>
                    <a:pt x="334276" y="63169"/>
                  </a:lnTo>
                  <a:lnTo>
                    <a:pt x="334048" y="61645"/>
                  </a:lnTo>
                  <a:lnTo>
                    <a:pt x="333502" y="64185"/>
                  </a:lnTo>
                  <a:lnTo>
                    <a:pt x="333260" y="63931"/>
                  </a:lnTo>
                  <a:lnTo>
                    <a:pt x="333400" y="64820"/>
                  </a:lnTo>
                  <a:lnTo>
                    <a:pt x="332955" y="66471"/>
                  </a:lnTo>
                  <a:lnTo>
                    <a:pt x="332752" y="66090"/>
                  </a:lnTo>
                  <a:lnTo>
                    <a:pt x="332308" y="66573"/>
                  </a:lnTo>
                  <a:lnTo>
                    <a:pt x="332295" y="74853"/>
                  </a:lnTo>
                  <a:lnTo>
                    <a:pt x="332028" y="76123"/>
                  </a:lnTo>
                  <a:lnTo>
                    <a:pt x="332295" y="74853"/>
                  </a:lnTo>
                  <a:lnTo>
                    <a:pt x="332295" y="66611"/>
                  </a:lnTo>
                  <a:lnTo>
                    <a:pt x="331749" y="68249"/>
                  </a:lnTo>
                  <a:lnTo>
                    <a:pt x="331889" y="67106"/>
                  </a:lnTo>
                  <a:lnTo>
                    <a:pt x="332308" y="63677"/>
                  </a:lnTo>
                  <a:lnTo>
                    <a:pt x="332549" y="61645"/>
                  </a:lnTo>
                  <a:lnTo>
                    <a:pt x="331571" y="63677"/>
                  </a:lnTo>
                  <a:lnTo>
                    <a:pt x="331558" y="63169"/>
                  </a:lnTo>
                  <a:lnTo>
                    <a:pt x="331660" y="62026"/>
                  </a:lnTo>
                  <a:lnTo>
                    <a:pt x="331939" y="61137"/>
                  </a:lnTo>
                  <a:lnTo>
                    <a:pt x="332181" y="60375"/>
                  </a:lnTo>
                  <a:lnTo>
                    <a:pt x="332155" y="59359"/>
                  </a:lnTo>
                  <a:lnTo>
                    <a:pt x="331228" y="61175"/>
                  </a:lnTo>
                  <a:lnTo>
                    <a:pt x="330923" y="61988"/>
                  </a:lnTo>
                  <a:lnTo>
                    <a:pt x="330923" y="63804"/>
                  </a:lnTo>
                  <a:lnTo>
                    <a:pt x="330390" y="65201"/>
                  </a:lnTo>
                  <a:lnTo>
                    <a:pt x="330149" y="67106"/>
                  </a:lnTo>
                  <a:lnTo>
                    <a:pt x="330250" y="65582"/>
                  </a:lnTo>
                  <a:lnTo>
                    <a:pt x="330327" y="64693"/>
                  </a:lnTo>
                  <a:lnTo>
                    <a:pt x="330365" y="64287"/>
                  </a:lnTo>
                  <a:lnTo>
                    <a:pt x="330301" y="64439"/>
                  </a:lnTo>
                  <a:lnTo>
                    <a:pt x="330441" y="63296"/>
                  </a:lnTo>
                  <a:lnTo>
                    <a:pt x="330365" y="64287"/>
                  </a:lnTo>
                  <a:lnTo>
                    <a:pt x="330796" y="63296"/>
                  </a:lnTo>
                  <a:lnTo>
                    <a:pt x="330860" y="63169"/>
                  </a:lnTo>
                  <a:lnTo>
                    <a:pt x="330923" y="63804"/>
                  </a:lnTo>
                  <a:lnTo>
                    <a:pt x="330923" y="61988"/>
                  </a:lnTo>
                  <a:lnTo>
                    <a:pt x="330022" y="64185"/>
                  </a:lnTo>
                  <a:lnTo>
                    <a:pt x="329907" y="64592"/>
                  </a:lnTo>
                  <a:lnTo>
                    <a:pt x="330060" y="64643"/>
                  </a:lnTo>
                  <a:lnTo>
                    <a:pt x="330276" y="63868"/>
                  </a:lnTo>
                  <a:lnTo>
                    <a:pt x="330187" y="64693"/>
                  </a:lnTo>
                  <a:lnTo>
                    <a:pt x="330060" y="64643"/>
                  </a:lnTo>
                  <a:lnTo>
                    <a:pt x="328841" y="69011"/>
                  </a:lnTo>
                  <a:lnTo>
                    <a:pt x="328841" y="67868"/>
                  </a:lnTo>
                  <a:lnTo>
                    <a:pt x="328828" y="67233"/>
                  </a:lnTo>
                  <a:lnTo>
                    <a:pt x="328879" y="66217"/>
                  </a:lnTo>
                  <a:lnTo>
                    <a:pt x="329095" y="65074"/>
                  </a:lnTo>
                  <a:lnTo>
                    <a:pt x="329476" y="63169"/>
                  </a:lnTo>
                  <a:lnTo>
                    <a:pt x="329971" y="60629"/>
                  </a:lnTo>
                  <a:lnTo>
                    <a:pt x="329857" y="58597"/>
                  </a:lnTo>
                  <a:lnTo>
                    <a:pt x="329768" y="57581"/>
                  </a:lnTo>
                  <a:lnTo>
                    <a:pt x="328028" y="63169"/>
                  </a:lnTo>
                  <a:lnTo>
                    <a:pt x="327304" y="61518"/>
                  </a:lnTo>
                  <a:lnTo>
                    <a:pt x="327342" y="63042"/>
                  </a:lnTo>
                  <a:lnTo>
                    <a:pt x="326834" y="65074"/>
                  </a:lnTo>
                  <a:lnTo>
                    <a:pt x="326783" y="63804"/>
                  </a:lnTo>
                  <a:lnTo>
                    <a:pt x="326745" y="62788"/>
                  </a:lnTo>
                  <a:lnTo>
                    <a:pt x="326224" y="63804"/>
                  </a:lnTo>
                  <a:lnTo>
                    <a:pt x="326301" y="63423"/>
                  </a:lnTo>
                  <a:lnTo>
                    <a:pt x="326542" y="62280"/>
                  </a:lnTo>
                  <a:lnTo>
                    <a:pt x="326593" y="61137"/>
                  </a:lnTo>
                  <a:lnTo>
                    <a:pt x="326682" y="59613"/>
                  </a:lnTo>
                  <a:lnTo>
                    <a:pt x="326415" y="61137"/>
                  </a:lnTo>
                  <a:lnTo>
                    <a:pt x="325970" y="59359"/>
                  </a:lnTo>
                  <a:lnTo>
                    <a:pt x="325107" y="63423"/>
                  </a:lnTo>
                  <a:lnTo>
                    <a:pt x="325145" y="60629"/>
                  </a:lnTo>
                  <a:lnTo>
                    <a:pt x="324535" y="59486"/>
                  </a:lnTo>
                  <a:lnTo>
                    <a:pt x="323138" y="66217"/>
                  </a:lnTo>
                  <a:lnTo>
                    <a:pt x="322592" y="65582"/>
                  </a:lnTo>
                  <a:lnTo>
                    <a:pt x="322681" y="64820"/>
                  </a:lnTo>
                  <a:lnTo>
                    <a:pt x="322973" y="63804"/>
                  </a:lnTo>
                  <a:lnTo>
                    <a:pt x="323088" y="63423"/>
                  </a:lnTo>
                  <a:lnTo>
                    <a:pt x="323176" y="61518"/>
                  </a:lnTo>
                  <a:lnTo>
                    <a:pt x="323303" y="61264"/>
                  </a:lnTo>
                  <a:lnTo>
                    <a:pt x="323862" y="60248"/>
                  </a:lnTo>
                  <a:lnTo>
                    <a:pt x="323596" y="60248"/>
                  </a:lnTo>
                  <a:lnTo>
                    <a:pt x="323430" y="59867"/>
                  </a:lnTo>
                  <a:lnTo>
                    <a:pt x="323164" y="61264"/>
                  </a:lnTo>
                  <a:lnTo>
                    <a:pt x="323240" y="59867"/>
                  </a:lnTo>
                  <a:lnTo>
                    <a:pt x="321932" y="63804"/>
                  </a:lnTo>
                  <a:lnTo>
                    <a:pt x="322046" y="61899"/>
                  </a:lnTo>
                  <a:lnTo>
                    <a:pt x="321818" y="62534"/>
                  </a:lnTo>
                  <a:lnTo>
                    <a:pt x="321348" y="64820"/>
                  </a:lnTo>
                  <a:lnTo>
                    <a:pt x="321081" y="64566"/>
                  </a:lnTo>
                  <a:lnTo>
                    <a:pt x="320548" y="64947"/>
                  </a:lnTo>
                  <a:lnTo>
                    <a:pt x="320408" y="67233"/>
                  </a:lnTo>
                  <a:lnTo>
                    <a:pt x="320751" y="60756"/>
                  </a:lnTo>
                  <a:lnTo>
                    <a:pt x="318071" y="67233"/>
                  </a:lnTo>
                  <a:lnTo>
                    <a:pt x="318287" y="62788"/>
                  </a:lnTo>
                  <a:lnTo>
                    <a:pt x="318338" y="61645"/>
                  </a:lnTo>
                  <a:lnTo>
                    <a:pt x="317652" y="62280"/>
                  </a:lnTo>
                  <a:lnTo>
                    <a:pt x="316839" y="62788"/>
                  </a:lnTo>
                  <a:lnTo>
                    <a:pt x="316306" y="62788"/>
                  </a:lnTo>
                  <a:lnTo>
                    <a:pt x="316407" y="62407"/>
                  </a:lnTo>
                  <a:lnTo>
                    <a:pt x="316484" y="61810"/>
                  </a:lnTo>
                  <a:lnTo>
                    <a:pt x="316547" y="62026"/>
                  </a:lnTo>
                  <a:lnTo>
                    <a:pt x="316496" y="61772"/>
                  </a:lnTo>
                  <a:lnTo>
                    <a:pt x="316153" y="59994"/>
                  </a:lnTo>
                  <a:lnTo>
                    <a:pt x="315074" y="67868"/>
                  </a:lnTo>
                  <a:lnTo>
                    <a:pt x="314947" y="67233"/>
                  </a:lnTo>
                  <a:lnTo>
                    <a:pt x="314909" y="66979"/>
                  </a:lnTo>
                  <a:lnTo>
                    <a:pt x="314680" y="65836"/>
                  </a:lnTo>
                  <a:lnTo>
                    <a:pt x="314731" y="63296"/>
                  </a:lnTo>
                  <a:lnTo>
                    <a:pt x="314782" y="62153"/>
                  </a:lnTo>
                  <a:lnTo>
                    <a:pt x="315366" y="63804"/>
                  </a:lnTo>
                  <a:lnTo>
                    <a:pt x="315391" y="62153"/>
                  </a:lnTo>
                  <a:lnTo>
                    <a:pt x="316369" y="55803"/>
                  </a:lnTo>
                  <a:lnTo>
                    <a:pt x="314185" y="63296"/>
                  </a:lnTo>
                  <a:lnTo>
                    <a:pt x="314248" y="61264"/>
                  </a:lnTo>
                  <a:lnTo>
                    <a:pt x="314375" y="59232"/>
                  </a:lnTo>
                  <a:lnTo>
                    <a:pt x="314439" y="59105"/>
                  </a:lnTo>
                  <a:lnTo>
                    <a:pt x="314464" y="56565"/>
                  </a:lnTo>
                  <a:lnTo>
                    <a:pt x="313042" y="61264"/>
                  </a:lnTo>
                  <a:lnTo>
                    <a:pt x="312432" y="60756"/>
                  </a:lnTo>
                  <a:lnTo>
                    <a:pt x="312610" y="59740"/>
                  </a:lnTo>
                  <a:lnTo>
                    <a:pt x="311569" y="63042"/>
                  </a:lnTo>
                  <a:lnTo>
                    <a:pt x="309943" y="64566"/>
                  </a:lnTo>
                  <a:lnTo>
                    <a:pt x="309892" y="65074"/>
                  </a:lnTo>
                  <a:lnTo>
                    <a:pt x="309181" y="65836"/>
                  </a:lnTo>
                  <a:lnTo>
                    <a:pt x="309054" y="63296"/>
                  </a:lnTo>
                  <a:lnTo>
                    <a:pt x="309118" y="62280"/>
                  </a:lnTo>
                  <a:lnTo>
                    <a:pt x="309422" y="60121"/>
                  </a:lnTo>
                  <a:lnTo>
                    <a:pt x="310007" y="60121"/>
                  </a:lnTo>
                  <a:lnTo>
                    <a:pt x="310324" y="56311"/>
                  </a:lnTo>
                  <a:lnTo>
                    <a:pt x="309257" y="60121"/>
                  </a:lnTo>
                  <a:lnTo>
                    <a:pt x="309130" y="59613"/>
                  </a:lnTo>
                  <a:lnTo>
                    <a:pt x="309245" y="58470"/>
                  </a:lnTo>
                  <a:lnTo>
                    <a:pt x="309372" y="57835"/>
                  </a:lnTo>
                  <a:lnTo>
                    <a:pt x="308419" y="58216"/>
                  </a:lnTo>
                  <a:lnTo>
                    <a:pt x="307759" y="62280"/>
                  </a:lnTo>
                  <a:lnTo>
                    <a:pt x="306882" y="61772"/>
                  </a:lnTo>
                  <a:lnTo>
                    <a:pt x="306793" y="62852"/>
                  </a:lnTo>
                  <a:lnTo>
                    <a:pt x="306666" y="63423"/>
                  </a:lnTo>
                  <a:lnTo>
                    <a:pt x="305638" y="66979"/>
                  </a:lnTo>
                  <a:lnTo>
                    <a:pt x="305701" y="66598"/>
                  </a:lnTo>
                  <a:lnTo>
                    <a:pt x="305727" y="66471"/>
                  </a:lnTo>
                  <a:lnTo>
                    <a:pt x="305917" y="65328"/>
                  </a:lnTo>
                  <a:lnTo>
                    <a:pt x="306070" y="64439"/>
                  </a:lnTo>
                  <a:lnTo>
                    <a:pt x="306158" y="63931"/>
                  </a:lnTo>
                  <a:lnTo>
                    <a:pt x="306222" y="63550"/>
                  </a:lnTo>
                  <a:lnTo>
                    <a:pt x="306717" y="60629"/>
                  </a:lnTo>
                  <a:lnTo>
                    <a:pt x="305739" y="63550"/>
                  </a:lnTo>
                  <a:lnTo>
                    <a:pt x="306235" y="59486"/>
                  </a:lnTo>
                  <a:lnTo>
                    <a:pt x="305739" y="60375"/>
                  </a:lnTo>
                  <a:lnTo>
                    <a:pt x="304457" y="63296"/>
                  </a:lnTo>
                  <a:lnTo>
                    <a:pt x="303745" y="63931"/>
                  </a:lnTo>
                  <a:lnTo>
                    <a:pt x="303784" y="63804"/>
                  </a:lnTo>
                  <a:lnTo>
                    <a:pt x="304139" y="62522"/>
                  </a:lnTo>
                  <a:lnTo>
                    <a:pt x="303415" y="63804"/>
                  </a:lnTo>
                  <a:lnTo>
                    <a:pt x="302780" y="63677"/>
                  </a:lnTo>
                  <a:lnTo>
                    <a:pt x="304114" y="55803"/>
                  </a:lnTo>
                  <a:lnTo>
                    <a:pt x="301383" y="61391"/>
                  </a:lnTo>
                  <a:lnTo>
                    <a:pt x="301421" y="60756"/>
                  </a:lnTo>
                  <a:lnTo>
                    <a:pt x="301472" y="60121"/>
                  </a:lnTo>
                  <a:lnTo>
                    <a:pt x="301625" y="57962"/>
                  </a:lnTo>
                  <a:lnTo>
                    <a:pt x="301828" y="55168"/>
                  </a:lnTo>
                  <a:lnTo>
                    <a:pt x="300228" y="57962"/>
                  </a:lnTo>
                  <a:lnTo>
                    <a:pt x="299694" y="53644"/>
                  </a:lnTo>
                  <a:lnTo>
                    <a:pt x="298259" y="53898"/>
                  </a:lnTo>
                  <a:lnTo>
                    <a:pt x="297853" y="60121"/>
                  </a:lnTo>
                  <a:lnTo>
                    <a:pt x="297827" y="54025"/>
                  </a:lnTo>
                  <a:lnTo>
                    <a:pt x="297700" y="55003"/>
                  </a:lnTo>
                  <a:lnTo>
                    <a:pt x="297497" y="53860"/>
                  </a:lnTo>
                  <a:lnTo>
                    <a:pt x="297561" y="56057"/>
                  </a:lnTo>
                  <a:lnTo>
                    <a:pt x="297484" y="56565"/>
                  </a:lnTo>
                  <a:lnTo>
                    <a:pt x="297002" y="60375"/>
                  </a:lnTo>
                  <a:lnTo>
                    <a:pt x="296621" y="60756"/>
                  </a:lnTo>
                  <a:lnTo>
                    <a:pt x="296291" y="57708"/>
                  </a:lnTo>
                  <a:lnTo>
                    <a:pt x="296278" y="57581"/>
                  </a:lnTo>
                  <a:lnTo>
                    <a:pt x="296176" y="56565"/>
                  </a:lnTo>
                  <a:lnTo>
                    <a:pt x="296164" y="54406"/>
                  </a:lnTo>
                  <a:lnTo>
                    <a:pt x="296633" y="54914"/>
                  </a:lnTo>
                  <a:lnTo>
                    <a:pt x="296697" y="54406"/>
                  </a:lnTo>
                  <a:lnTo>
                    <a:pt x="296672" y="53390"/>
                  </a:lnTo>
                  <a:lnTo>
                    <a:pt x="296303" y="53009"/>
                  </a:lnTo>
                  <a:lnTo>
                    <a:pt x="296392" y="52247"/>
                  </a:lnTo>
                  <a:lnTo>
                    <a:pt x="296849" y="50850"/>
                  </a:lnTo>
                  <a:lnTo>
                    <a:pt x="296735" y="49453"/>
                  </a:lnTo>
                  <a:lnTo>
                    <a:pt x="296672" y="48945"/>
                  </a:lnTo>
                  <a:lnTo>
                    <a:pt x="296443" y="51231"/>
                  </a:lnTo>
                  <a:lnTo>
                    <a:pt x="295960" y="52247"/>
                  </a:lnTo>
                  <a:lnTo>
                    <a:pt x="295694" y="51231"/>
                  </a:lnTo>
                  <a:lnTo>
                    <a:pt x="295783" y="54406"/>
                  </a:lnTo>
                  <a:lnTo>
                    <a:pt x="294398" y="57581"/>
                  </a:lnTo>
                  <a:lnTo>
                    <a:pt x="294474" y="57073"/>
                  </a:lnTo>
                  <a:lnTo>
                    <a:pt x="294487" y="56946"/>
                  </a:lnTo>
                  <a:lnTo>
                    <a:pt x="294817" y="54787"/>
                  </a:lnTo>
                  <a:lnTo>
                    <a:pt x="295249" y="51993"/>
                  </a:lnTo>
                  <a:lnTo>
                    <a:pt x="295732" y="48818"/>
                  </a:lnTo>
                  <a:lnTo>
                    <a:pt x="294284" y="51993"/>
                  </a:lnTo>
                  <a:lnTo>
                    <a:pt x="294525" y="51231"/>
                  </a:lnTo>
                  <a:lnTo>
                    <a:pt x="294881" y="50088"/>
                  </a:lnTo>
                  <a:lnTo>
                    <a:pt x="294208" y="51231"/>
                  </a:lnTo>
                  <a:lnTo>
                    <a:pt x="293014" y="49834"/>
                  </a:lnTo>
                  <a:lnTo>
                    <a:pt x="291833" y="54787"/>
                  </a:lnTo>
                  <a:lnTo>
                    <a:pt x="291960" y="52374"/>
                  </a:lnTo>
                  <a:lnTo>
                    <a:pt x="292239" y="51866"/>
                  </a:lnTo>
                  <a:lnTo>
                    <a:pt x="291122" y="50977"/>
                  </a:lnTo>
                  <a:lnTo>
                    <a:pt x="288848" y="56946"/>
                  </a:lnTo>
                  <a:lnTo>
                    <a:pt x="288823" y="56819"/>
                  </a:lnTo>
                  <a:lnTo>
                    <a:pt x="288531" y="55041"/>
                  </a:lnTo>
                  <a:lnTo>
                    <a:pt x="288404" y="54279"/>
                  </a:lnTo>
                  <a:lnTo>
                    <a:pt x="288531" y="52628"/>
                  </a:lnTo>
                  <a:lnTo>
                    <a:pt x="288620" y="52120"/>
                  </a:lnTo>
                  <a:lnTo>
                    <a:pt x="288328" y="52628"/>
                  </a:lnTo>
                  <a:lnTo>
                    <a:pt x="287845" y="55041"/>
                  </a:lnTo>
                  <a:lnTo>
                    <a:pt x="287807" y="54406"/>
                  </a:lnTo>
                  <a:lnTo>
                    <a:pt x="287934" y="52412"/>
                  </a:lnTo>
                  <a:lnTo>
                    <a:pt x="287959" y="51739"/>
                  </a:lnTo>
                  <a:lnTo>
                    <a:pt x="287007" y="54406"/>
                  </a:lnTo>
                  <a:lnTo>
                    <a:pt x="286905" y="53898"/>
                  </a:lnTo>
                  <a:lnTo>
                    <a:pt x="287032" y="52755"/>
                  </a:lnTo>
                  <a:lnTo>
                    <a:pt x="287235" y="51993"/>
                  </a:lnTo>
                  <a:lnTo>
                    <a:pt x="287147" y="51358"/>
                  </a:lnTo>
                  <a:lnTo>
                    <a:pt x="286385" y="49580"/>
                  </a:lnTo>
                  <a:lnTo>
                    <a:pt x="284975" y="55803"/>
                  </a:lnTo>
                  <a:lnTo>
                    <a:pt x="283857" y="56819"/>
                  </a:lnTo>
                  <a:lnTo>
                    <a:pt x="283895" y="56565"/>
                  </a:lnTo>
                  <a:lnTo>
                    <a:pt x="283959" y="56057"/>
                  </a:lnTo>
                  <a:lnTo>
                    <a:pt x="284175" y="54279"/>
                  </a:lnTo>
                  <a:lnTo>
                    <a:pt x="284302" y="53263"/>
                  </a:lnTo>
                  <a:lnTo>
                    <a:pt x="284187" y="51739"/>
                  </a:lnTo>
                  <a:lnTo>
                    <a:pt x="283349" y="49961"/>
                  </a:lnTo>
                  <a:lnTo>
                    <a:pt x="283400" y="49199"/>
                  </a:lnTo>
                  <a:lnTo>
                    <a:pt x="282079" y="48437"/>
                  </a:lnTo>
                  <a:lnTo>
                    <a:pt x="280606" y="52628"/>
                  </a:lnTo>
                  <a:lnTo>
                    <a:pt x="279133" y="54279"/>
                  </a:lnTo>
                  <a:lnTo>
                    <a:pt x="279082" y="53009"/>
                  </a:lnTo>
                  <a:lnTo>
                    <a:pt x="279031" y="51866"/>
                  </a:lnTo>
                  <a:lnTo>
                    <a:pt x="278917" y="49199"/>
                  </a:lnTo>
                  <a:lnTo>
                    <a:pt x="276707" y="51866"/>
                  </a:lnTo>
                  <a:lnTo>
                    <a:pt x="275742" y="48945"/>
                  </a:lnTo>
                  <a:lnTo>
                    <a:pt x="275818" y="49961"/>
                  </a:lnTo>
                  <a:lnTo>
                    <a:pt x="275361" y="52476"/>
                  </a:lnTo>
                  <a:lnTo>
                    <a:pt x="275234" y="52755"/>
                  </a:lnTo>
                  <a:lnTo>
                    <a:pt x="275043" y="53009"/>
                  </a:lnTo>
                  <a:lnTo>
                    <a:pt x="274840" y="51993"/>
                  </a:lnTo>
                  <a:lnTo>
                    <a:pt x="273888" y="56057"/>
                  </a:lnTo>
                  <a:lnTo>
                    <a:pt x="273964" y="55422"/>
                  </a:lnTo>
                  <a:lnTo>
                    <a:pt x="274002" y="55041"/>
                  </a:lnTo>
                  <a:lnTo>
                    <a:pt x="274116" y="54152"/>
                  </a:lnTo>
                  <a:lnTo>
                    <a:pt x="274383" y="51866"/>
                  </a:lnTo>
                  <a:lnTo>
                    <a:pt x="274485" y="51993"/>
                  </a:lnTo>
                  <a:lnTo>
                    <a:pt x="274485" y="51866"/>
                  </a:lnTo>
                  <a:lnTo>
                    <a:pt x="274650" y="48818"/>
                  </a:lnTo>
                  <a:lnTo>
                    <a:pt x="274701" y="47802"/>
                  </a:lnTo>
                  <a:lnTo>
                    <a:pt x="273964" y="48818"/>
                  </a:lnTo>
                  <a:lnTo>
                    <a:pt x="273494" y="48691"/>
                  </a:lnTo>
                  <a:lnTo>
                    <a:pt x="272846" y="54152"/>
                  </a:lnTo>
                  <a:lnTo>
                    <a:pt x="272389" y="52247"/>
                  </a:lnTo>
                  <a:lnTo>
                    <a:pt x="272110" y="51104"/>
                  </a:lnTo>
                  <a:lnTo>
                    <a:pt x="270903" y="51485"/>
                  </a:lnTo>
                  <a:lnTo>
                    <a:pt x="269798" y="52247"/>
                  </a:lnTo>
                  <a:lnTo>
                    <a:pt x="269570" y="50977"/>
                  </a:lnTo>
                  <a:lnTo>
                    <a:pt x="269316" y="49580"/>
                  </a:lnTo>
                  <a:lnTo>
                    <a:pt x="268871" y="50977"/>
                  </a:lnTo>
                  <a:lnTo>
                    <a:pt x="268516" y="50850"/>
                  </a:lnTo>
                  <a:lnTo>
                    <a:pt x="268084" y="52247"/>
                  </a:lnTo>
                  <a:lnTo>
                    <a:pt x="268325" y="49961"/>
                  </a:lnTo>
                  <a:lnTo>
                    <a:pt x="268274" y="49199"/>
                  </a:lnTo>
                  <a:lnTo>
                    <a:pt x="267690" y="48564"/>
                  </a:lnTo>
                  <a:lnTo>
                    <a:pt x="267233" y="48056"/>
                  </a:lnTo>
                  <a:lnTo>
                    <a:pt x="266128" y="48564"/>
                  </a:lnTo>
                  <a:lnTo>
                    <a:pt x="266534" y="46532"/>
                  </a:lnTo>
                  <a:lnTo>
                    <a:pt x="265963" y="46278"/>
                  </a:lnTo>
                  <a:lnTo>
                    <a:pt x="264998" y="55041"/>
                  </a:lnTo>
                  <a:lnTo>
                    <a:pt x="264464" y="55041"/>
                  </a:lnTo>
                  <a:lnTo>
                    <a:pt x="264591" y="52628"/>
                  </a:lnTo>
                  <a:lnTo>
                    <a:pt x="264655" y="51485"/>
                  </a:lnTo>
                  <a:lnTo>
                    <a:pt x="264706" y="50723"/>
                  </a:lnTo>
                  <a:lnTo>
                    <a:pt x="263677" y="50596"/>
                  </a:lnTo>
                  <a:lnTo>
                    <a:pt x="262991" y="46659"/>
                  </a:lnTo>
                  <a:lnTo>
                    <a:pt x="261658" y="50596"/>
                  </a:lnTo>
                  <a:lnTo>
                    <a:pt x="261861" y="48691"/>
                  </a:lnTo>
                  <a:lnTo>
                    <a:pt x="262051" y="48564"/>
                  </a:lnTo>
                  <a:lnTo>
                    <a:pt x="261581" y="48310"/>
                  </a:lnTo>
                  <a:lnTo>
                    <a:pt x="261302" y="47548"/>
                  </a:lnTo>
                  <a:lnTo>
                    <a:pt x="260502" y="45389"/>
                  </a:lnTo>
                  <a:lnTo>
                    <a:pt x="260350" y="47853"/>
                  </a:lnTo>
                  <a:lnTo>
                    <a:pt x="260464" y="47548"/>
                  </a:lnTo>
                  <a:lnTo>
                    <a:pt x="260375" y="47802"/>
                  </a:lnTo>
                  <a:lnTo>
                    <a:pt x="260134" y="51485"/>
                  </a:lnTo>
                  <a:lnTo>
                    <a:pt x="260350" y="47853"/>
                  </a:lnTo>
                  <a:lnTo>
                    <a:pt x="258457" y="52628"/>
                  </a:lnTo>
                  <a:lnTo>
                    <a:pt x="258800" y="49707"/>
                  </a:lnTo>
                  <a:lnTo>
                    <a:pt x="258013" y="53390"/>
                  </a:lnTo>
                  <a:lnTo>
                    <a:pt x="257911" y="54406"/>
                  </a:lnTo>
                  <a:lnTo>
                    <a:pt x="257187" y="55422"/>
                  </a:lnTo>
                  <a:lnTo>
                    <a:pt x="257086" y="52362"/>
                  </a:lnTo>
                  <a:lnTo>
                    <a:pt x="256768" y="56565"/>
                  </a:lnTo>
                  <a:lnTo>
                    <a:pt x="256349" y="55041"/>
                  </a:lnTo>
                  <a:lnTo>
                    <a:pt x="256451" y="54279"/>
                  </a:lnTo>
                  <a:lnTo>
                    <a:pt x="256705" y="53136"/>
                  </a:lnTo>
                  <a:lnTo>
                    <a:pt x="256235" y="52882"/>
                  </a:lnTo>
                  <a:lnTo>
                    <a:pt x="256120" y="54152"/>
                  </a:lnTo>
                  <a:lnTo>
                    <a:pt x="255739" y="55676"/>
                  </a:lnTo>
                  <a:lnTo>
                    <a:pt x="255638" y="56057"/>
                  </a:lnTo>
                  <a:lnTo>
                    <a:pt x="255257" y="57073"/>
                  </a:lnTo>
                  <a:lnTo>
                    <a:pt x="255193" y="56819"/>
                  </a:lnTo>
                  <a:lnTo>
                    <a:pt x="255041" y="56184"/>
                  </a:lnTo>
                  <a:lnTo>
                    <a:pt x="254927" y="55676"/>
                  </a:lnTo>
                  <a:lnTo>
                    <a:pt x="255003" y="52501"/>
                  </a:lnTo>
                  <a:lnTo>
                    <a:pt x="254774" y="54152"/>
                  </a:lnTo>
                  <a:lnTo>
                    <a:pt x="254266" y="56184"/>
                  </a:lnTo>
                  <a:lnTo>
                    <a:pt x="254165" y="55803"/>
                  </a:lnTo>
                  <a:lnTo>
                    <a:pt x="254266" y="53898"/>
                  </a:lnTo>
                  <a:lnTo>
                    <a:pt x="254139" y="52755"/>
                  </a:lnTo>
                  <a:lnTo>
                    <a:pt x="254101" y="52628"/>
                  </a:lnTo>
                  <a:lnTo>
                    <a:pt x="253809" y="51638"/>
                  </a:lnTo>
                  <a:lnTo>
                    <a:pt x="253695" y="52628"/>
                  </a:lnTo>
                  <a:lnTo>
                    <a:pt x="253580" y="52412"/>
                  </a:lnTo>
                  <a:lnTo>
                    <a:pt x="252768" y="56819"/>
                  </a:lnTo>
                  <a:lnTo>
                    <a:pt x="252577" y="54660"/>
                  </a:lnTo>
                  <a:lnTo>
                    <a:pt x="252501" y="52120"/>
                  </a:lnTo>
                  <a:lnTo>
                    <a:pt x="252463" y="51993"/>
                  </a:lnTo>
                  <a:lnTo>
                    <a:pt x="252437" y="51866"/>
                  </a:lnTo>
                  <a:lnTo>
                    <a:pt x="252234" y="51104"/>
                  </a:lnTo>
                  <a:lnTo>
                    <a:pt x="252145" y="50596"/>
                  </a:lnTo>
                  <a:lnTo>
                    <a:pt x="252183" y="49961"/>
                  </a:lnTo>
                  <a:lnTo>
                    <a:pt x="252183" y="49326"/>
                  </a:lnTo>
                  <a:lnTo>
                    <a:pt x="252056" y="49453"/>
                  </a:lnTo>
                  <a:lnTo>
                    <a:pt x="251904" y="49961"/>
                  </a:lnTo>
                  <a:lnTo>
                    <a:pt x="251879" y="49834"/>
                  </a:lnTo>
                  <a:lnTo>
                    <a:pt x="251739" y="49199"/>
                  </a:lnTo>
                  <a:lnTo>
                    <a:pt x="251587" y="49072"/>
                  </a:lnTo>
                  <a:lnTo>
                    <a:pt x="251701" y="47929"/>
                  </a:lnTo>
                  <a:lnTo>
                    <a:pt x="251714" y="47802"/>
                  </a:lnTo>
                  <a:lnTo>
                    <a:pt x="251815" y="46913"/>
                  </a:lnTo>
                  <a:lnTo>
                    <a:pt x="251587" y="47231"/>
                  </a:lnTo>
                  <a:lnTo>
                    <a:pt x="251587" y="47929"/>
                  </a:lnTo>
                  <a:lnTo>
                    <a:pt x="251510" y="49072"/>
                  </a:lnTo>
                  <a:lnTo>
                    <a:pt x="251358" y="49187"/>
                  </a:lnTo>
                  <a:lnTo>
                    <a:pt x="251358" y="68884"/>
                  </a:lnTo>
                  <a:lnTo>
                    <a:pt x="251218" y="68757"/>
                  </a:lnTo>
                  <a:lnTo>
                    <a:pt x="251040" y="68630"/>
                  </a:lnTo>
                  <a:lnTo>
                    <a:pt x="250850" y="68630"/>
                  </a:lnTo>
                  <a:lnTo>
                    <a:pt x="250977" y="67233"/>
                  </a:lnTo>
                  <a:lnTo>
                    <a:pt x="251091" y="66598"/>
                  </a:lnTo>
                  <a:lnTo>
                    <a:pt x="251142" y="67614"/>
                  </a:lnTo>
                  <a:lnTo>
                    <a:pt x="251256" y="67932"/>
                  </a:lnTo>
                  <a:lnTo>
                    <a:pt x="251358" y="68884"/>
                  </a:lnTo>
                  <a:lnTo>
                    <a:pt x="251358" y="49187"/>
                  </a:lnTo>
                  <a:lnTo>
                    <a:pt x="251180" y="49453"/>
                  </a:lnTo>
                  <a:lnTo>
                    <a:pt x="251371" y="48310"/>
                  </a:lnTo>
                  <a:lnTo>
                    <a:pt x="251587" y="47929"/>
                  </a:lnTo>
                  <a:lnTo>
                    <a:pt x="251587" y="47231"/>
                  </a:lnTo>
                  <a:lnTo>
                    <a:pt x="251155" y="47802"/>
                  </a:lnTo>
                  <a:lnTo>
                    <a:pt x="250926" y="47675"/>
                  </a:lnTo>
                  <a:lnTo>
                    <a:pt x="250571" y="50596"/>
                  </a:lnTo>
                  <a:lnTo>
                    <a:pt x="250291" y="50088"/>
                  </a:lnTo>
                  <a:lnTo>
                    <a:pt x="250291" y="52362"/>
                  </a:lnTo>
                  <a:lnTo>
                    <a:pt x="250558" y="52133"/>
                  </a:lnTo>
                  <a:lnTo>
                    <a:pt x="250494" y="52920"/>
                  </a:lnTo>
                  <a:lnTo>
                    <a:pt x="250672" y="52019"/>
                  </a:lnTo>
                  <a:lnTo>
                    <a:pt x="250723" y="51866"/>
                  </a:lnTo>
                  <a:lnTo>
                    <a:pt x="250672" y="52120"/>
                  </a:lnTo>
                  <a:lnTo>
                    <a:pt x="251079" y="51993"/>
                  </a:lnTo>
                  <a:lnTo>
                    <a:pt x="251333" y="51993"/>
                  </a:lnTo>
                  <a:lnTo>
                    <a:pt x="250558" y="54660"/>
                  </a:lnTo>
                  <a:lnTo>
                    <a:pt x="250494" y="53009"/>
                  </a:lnTo>
                  <a:lnTo>
                    <a:pt x="250139" y="54698"/>
                  </a:lnTo>
                  <a:lnTo>
                    <a:pt x="250139" y="68757"/>
                  </a:lnTo>
                  <a:lnTo>
                    <a:pt x="250139" y="68884"/>
                  </a:lnTo>
                  <a:lnTo>
                    <a:pt x="249821" y="69011"/>
                  </a:lnTo>
                  <a:lnTo>
                    <a:pt x="250139" y="68757"/>
                  </a:lnTo>
                  <a:lnTo>
                    <a:pt x="250139" y="54698"/>
                  </a:lnTo>
                  <a:lnTo>
                    <a:pt x="249504" y="57708"/>
                  </a:lnTo>
                  <a:lnTo>
                    <a:pt x="249593" y="55676"/>
                  </a:lnTo>
                  <a:lnTo>
                    <a:pt x="249593" y="55549"/>
                  </a:lnTo>
                  <a:lnTo>
                    <a:pt x="249466" y="52247"/>
                  </a:lnTo>
                  <a:lnTo>
                    <a:pt x="249351" y="51485"/>
                  </a:lnTo>
                  <a:lnTo>
                    <a:pt x="249415" y="50215"/>
                  </a:lnTo>
                  <a:lnTo>
                    <a:pt x="249580" y="48691"/>
                  </a:lnTo>
                  <a:lnTo>
                    <a:pt x="248589" y="50215"/>
                  </a:lnTo>
                  <a:lnTo>
                    <a:pt x="247675" y="49580"/>
                  </a:lnTo>
                  <a:lnTo>
                    <a:pt x="246303" y="54787"/>
                  </a:lnTo>
                  <a:lnTo>
                    <a:pt x="245922" y="55549"/>
                  </a:lnTo>
                  <a:lnTo>
                    <a:pt x="245960" y="55295"/>
                  </a:lnTo>
                  <a:lnTo>
                    <a:pt x="246176" y="53898"/>
                  </a:lnTo>
                  <a:lnTo>
                    <a:pt x="246303" y="52882"/>
                  </a:lnTo>
                  <a:lnTo>
                    <a:pt x="246227" y="52501"/>
                  </a:lnTo>
                  <a:lnTo>
                    <a:pt x="245732" y="51866"/>
                  </a:lnTo>
                  <a:lnTo>
                    <a:pt x="245541" y="51612"/>
                  </a:lnTo>
                  <a:lnTo>
                    <a:pt x="245452" y="52006"/>
                  </a:lnTo>
                  <a:lnTo>
                    <a:pt x="245389" y="52273"/>
                  </a:lnTo>
                  <a:lnTo>
                    <a:pt x="244729" y="55295"/>
                  </a:lnTo>
                  <a:lnTo>
                    <a:pt x="244640" y="54660"/>
                  </a:lnTo>
                  <a:lnTo>
                    <a:pt x="244525" y="53771"/>
                  </a:lnTo>
                  <a:lnTo>
                    <a:pt x="244576" y="53390"/>
                  </a:lnTo>
                  <a:lnTo>
                    <a:pt x="245313" y="52374"/>
                  </a:lnTo>
                  <a:lnTo>
                    <a:pt x="245427" y="52120"/>
                  </a:lnTo>
                  <a:lnTo>
                    <a:pt x="244817" y="52374"/>
                  </a:lnTo>
                  <a:lnTo>
                    <a:pt x="245033" y="51612"/>
                  </a:lnTo>
                  <a:lnTo>
                    <a:pt x="244932" y="50850"/>
                  </a:lnTo>
                  <a:lnTo>
                    <a:pt x="244398" y="49834"/>
                  </a:lnTo>
                  <a:lnTo>
                    <a:pt x="241579" y="54406"/>
                  </a:lnTo>
                  <a:lnTo>
                    <a:pt x="241401" y="54660"/>
                  </a:lnTo>
                  <a:lnTo>
                    <a:pt x="241147" y="53644"/>
                  </a:lnTo>
                  <a:lnTo>
                    <a:pt x="240792" y="52247"/>
                  </a:lnTo>
                  <a:lnTo>
                    <a:pt x="240779" y="52755"/>
                  </a:lnTo>
                  <a:lnTo>
                    <a:pt x="240665" y="53644"/>
                  </a:lnTo>
                  <a:lnTo>
                    <a:pt x="239814" y="49834"/>
                  </a:lnTo>
                  <a:lnTo>
                    <a:pt x="235851" y="55676"/>
                  </a:lnTo>
                  <a:lnTo>
                    <a:pt x="235864" y="54914"/>
                  </a:lnTo>
                  <a:lnTo>
                    <a:pt x="235915" y="52501"/>
                  </a:lnTo>
                  <a:lnTo>
                    <a:pt x="235915" y="48564"/>
                  </a:lnTo>
                  <a:lnTo>
                    <a:pt x="235000" y="50977"/>
                  </a:lnTo>
                  <a:lnTo>
                    <a:pt x="234010" y="52501"/>
                  </a:lnTo>
                  <a:lnTo>
                    <a:pt x="235064" y="49580"/>
                  </a:lnTo>
                  <a:lnTo>
                    <a:pt x="233197" y="52755"/>
                  </a:lnTo>
                  <a:lnTo>
                    <a:pt x="231368" y="54914"/>
                  </a:lnTo>
                  <a:lnTo>
                    <a:pt x="232498" y="51993"/>
                  </a:lnTo>
                  <a:lnTo>
                    <a:pt x="232740" y="51358"/>
                  </a:lnTo>
                  <a:lnTo>
                    <a:pt x="235127" y="45135"/>
                  </a:lnTo>
                  <a:lnTo>
                    <a:pt x="232244" y="49326"/>
                  </a:lnTo>
                  <a:lnTo>
                    <a:pt x="231419" y="51358"/>
                  </a:lnTo>
                  <a:lnTo>
                    <a:pt x="231292" y="50850"/>
                  </a:lnTo>
                  <a:lnTo>
                    <a:pt x="229857" y="51993"/>
                  </a:lnTo>
                  <a:lnTo>
                    <a:pt x="229933" y="51866"/>
                  </a:lnTo>
                  <a:lnTo>
                    <a:pt x="229920" y="51739"/>
                  </a:lnTo>
                  <a:lnTo>
                    <a:pt x="230111" y="51231"/>
                  </a:lnTo>
                  <a:lnTo>
                    <a:pt x="230365" y="50596"/>
                  </a:lnTo>
                  <a:lnTo>
                    <a:pt x="231063" y="49199"/>
                  </a:lnTo>
                  <a:lnTo>
                    <a:pt x="228968" y="51231"/>
                  </a:lnTo>
                  <a:lnTo>
                    <a:pt x="229095" y="49834"/>
                  </a:lnTo>
                  <a:lnTo>
                    <a:pt x="232232" y="45643"/>
                  </a:lnTo>
                  <a:lnTo>
                    <a:pt x="231686" y="44881"/>
                  </a:lnTo>
                  <a:lnTo>
                    <a:pt x="231114" y="45262"/>
                  </a:lnTo>
                  <a:lnTo>
                    <a:pt x="228409" y="48564"/>
                  </a:lnTo>
                  <a:lnTo>
                    <a:pt x="228041" y="49326"/>
                  </a:lnTo>
                  <a:lnTo>
                    <a:pt x="227965" y="49834"/>
                  </a:lnTo>
                  <a:lnTo>
                    <a:pt x="227711" y="50596"/>
                  </a:lnTo>
                  <a:lnTo>
                    <a:pt x="226872" y="52120"/>
                  </a:lnTo>
                  <a:lnTo>
                    <a:pt x="226110" y="52628"/>
                  </a:lnTo>
                  <a:lnTo>
                    <a:pt x="223532" y="56819"/>
                  </a:lnTo>
                  <a:lnTo>
                    <a:pt x="220522" y="60756"/>
                  </a:lnTo>
                  <a:lnTo>
                    <a:pt x="219786" y="64312"/>
                  </a:lnTo>
                  <a:lnTo>
                    <a:pt x="221983" y="62153"/>
                  </a:lnTo>
                  <a:lnTo>
                    <a:pt x="221043" y="64312"/>
                  </a:lnTo>
                  <a:lnTo>
                    <a:pt x="221703" y="63550"/>
                  </a:lnTo>
                  <a:lnTo>
                    <a:pt x="221170" y="64643"/>
                  </a:lnTo>
                  <a:lnTo>
                    <a:pt x="220840" y="65506"/>
                  </a:lnTo>
                  <a:lnTo>
                    <a:pt x="220738" y="66090"/>
                  </a:lnTo>
                  <a:lnTo>
                    <a:pt x="222681" y="63550"/>
                  </a:lnTo>
                  <a:lnTo>
                    <a:pt x="223215" y="62852"/>
                  </a:lnTo>
                  <a:lnTo>
                    <a:pt x="223342" y="62687"/>
                  </a:lnTo>
                  <a:lnTo>
                    <a:pt x="223215" y="62852"/>
                  </a:lnTo>
                  <a:lnTo>
                    <a:pt x="223113" y="63461"/>
                  </a:lnTo>
                  <a:lnTo>
                    <a:pt x="223545" y="62509"/>
                  </a:lnTo>
                  <a:lnTo>
                    <a:pt x="223367" y="62661"/>
                  </a:lnTo>
                  <a:lnTo>
                    <a:pt x="223659" y="62280"/>
                  </a:lnTo>
                  <a:lnTo>
                    <a:pt x="223545" y="62509"/>
                  </a:lnTo>
                  <a:lnTo>
                    <a:pt x="223812" y="62280"/>
                  </a:lnTo>
                  <a:lnTo>
                    <a:pt x="223964" y="62153"/>
                  </a:lnTo>
                  <a:lnTo>
                    <a:pt x="224409" y="61772"/>
                  </a:lnTo>
                  <a:lnTo>
                    <a:pt x="223748" y="63804"/>
                  </a:lnTo>
                  <a:lnTo>
                    <a:pt x="222808" y="65455"/>
                  </a:lnTo>
                  <a:lnTo>
                    <a:pt x="224053" y="63931"/>
                  </a:lnTo>
                  <a:lnTo>
                    <a:pt x="223532" y="65074"/>
                  </a:lnTo>
                  <a:lnTo>
                    <a:pt x="223215" y="65633"/>
                  </a:lnTo>
                  <a:lnTo>
                    <a:pt x="223723" y="65074"/>
                  </a:lnTo>
                  <a:lnTo>
                    <a:pt x="223939" y="66090"/>
                  </a:lnTo>
                  <a:lnTo>
                    <a:pt x="224548" y="65074"/>
                  </a:lnTo>
                  <a:lnTo>
                    <a:pt x="225247" y="63931"/>
                  </a:lnTo>
                  <a:lnTo>
                    <a:pt x="224421" y="66471"/>
                  </a:lnTo>
                  <a:lnTo>
                    <a:pt x="226606" y="63931"/>
                  </a:lnTo>
                  <a:lnTo>
                    <a:pt x="226720" y="63804"/>
                  </a:lnTo>
                  <a:lnTo>
                    <a:pt x="224777" y="67995"/>
                  </a:lnTo>
                  <a:lnTo>
                    <a:pt x="225361" y="66979"/>
                  </a:lnTo>
                  <a:lnTo>
                    <a:pt x="226898" y="64947"/>
                  </a:lnTo>
                  <a:lnTo>
                    <a:pt x="227291" y="64947"/>
                  </a:lnTo>
                  <a:lnTo>
                    <a:pt x="224497" y="69773"/>
                  </a:lnTo>
                  <a:lnTo>
                    <a:pt x="228396" y="65709"/>
                  </a:lnTo>
                  <a:lnTo>
                    <a:pt x="225996" y="71170"/>
                  </a:lnTo>
                  <a:lnTo>
                    <a:pt x="228320" y="66725"/>
                  </a:lnTo>
                  <a:lnTo>
                    <a:pt x="228511" y="69773"/>
                  </a:lnTo>
                  <a:lnTo>
                    <a:pt x="230276" y="67487"/>
                  </a:lnTo>
                  <a:lnTo>
                    <a:pt x="229958" y="68097"/>
                  </a:lnTo>
                  <a:lnTo>
                    <a:pt x="229870" y="68503"/>
                  </a:lnTo>
                  <a:lnTo>
                    <a:pt x="229997" y="69138"/>
                  </a:lnTo>
                  <a:lnTo>
                    <a:pt x="229768" y="70027"/>
                  </a:lnTo>
                  <a:lnTo>
                    <a:pt x="229704" y="71297"/>
                  </a:lnTo>
                  <a:lnTo>
                    <a:pt x="231051" y="67487"/>
                  </a:lnTo>
                  <a:lnTo>
                    <a:pt x="231101" y="67360"/>
                  </a:lnTo>
                  <a:lnTo>
                    <a:pt x="232092" y="66725"/>
                  </a:lnTo>
                  <a:lnTo>
                    <a:pt x="232600" y="65709"/>
                  </a:lnTo>
                  <a:lnTo>
                    <a:pt x="232968" y="64947"/>
                  </a:lnTo>
                  <a:lnTo>
                    <a:pt x="233222" y="64439"/>
                  </a:lnTo>
                  <a:lnTo>
                    <a:pt x="232549" y="68376"/>
                  </a:lnTo>
                  <a:lnTo>
                    <a:pt x="231406" y="68884"/>
                  </a:lnTo>
                  <a:lnTo>
                    <a:pt x="230403" y="72567"/>
                  </a:lnTo>
                  <a:lnTo>
                    <a:pt x="231406" y="69392"/>
                  </a:lnTo>
                  <a:lnTo>
                    <a:pt x="232397" y="69773"/>
                  </a:lnTo>
                  <a:lnTo>
                    <a:pt x="232486" y="69392"/>
                  </a:lnTo>
                  <a:lnTo>
                    <a:pt x="233032" y="67106"/>
                  </a:lnTo>
                  <a:lnTo>
                    <a:pt x="232727" y="69519"/>
                  </a:lnTo>
                  <a:lnTo>
                    <a:pt x="233045" y="68249"/>
                  </a:lnTo>
                  <a:lnTo>
                    <a:pt x="232270" y="71678"/>
                  </a:lnTo>
                  <a:lnTo>
                    <a:pt x="233349" y="68249"/>
                  </a:lnTo>
                  <a:lnTo>
                    <a:pt x="233705" y="67106"/>
                  </a:lnTo>
                  <a:lnTo>
                    <a:pt x="233832" y="66725"/>
                  </a:lnTo>
                  <a:lnTo>
                    <a:pt x="232930" y="70916"/>
                  </a:lnTo>
                  <a:lnTo>
                    <a:pt x="234162" y="67995"/>
                  </a:lnTo>
                  <a:lnTo>
                    <a:pt x="234124" y="68884"/>
                  </a:lnTo>
                  <a:lnTo>
                    <a:pt x="233997" y="70662"/>
                  </a:lnTo>
                  <a:lnTo>
                    <a:pt x="232994" y="72694"/>
                  </a:lnTo>
                  <a:lnTo>
                    <a:pt x="234099" y="71297"/>
                  </a:lnTo>
                  <a:lnTo>
                    <a:pt x="234061" y="72059"/>
                  </a:lnTo>
                  <a:lnTo>
                    <a:pt x="234188" y="71297"/>
                  </a:lnTo>
                  <a:lnTo>
                    <a:pt x="234302" y="70789"/>
                  </a:lnTo>
                  <a:lnTo>
                    <a:pt x="234988" y="68884"/>
                  </a:lnTo>
                  <a:lnTo>
                    <a:pt x="236080" y="67995"/>
                  </a:lnTo>
                  <a:lnTo>
                    <a:pt x="234619" y="71678"/>
                  </a:lnTo>
                  <a:lnTo>
                    <a:pt x="234391" y="73710"/>
                  </a:lnTo>
                  <a:lnTo>
                    <a:pt x="235204" y="72821"/>
                  </a:lnTo>
                  <a:lnTo>
                    <a:pt x="236461" y="69519"/>
                  </a:lnTo>
                  <a:lnTo>
                    <a:pt x="236791" y="69773"/>
                  </a:lnTo>
                  <a:lnTo>
                    <a:pt x="236613" y="70878"/>
                  </a:lnTo>
                  <a:lnTo>
                    <a:pt x="236410" y="71424"/>
                  </a:lnTo>
                  <a:lnTo>
                    <a:pt x="237223" y="69519"/>
                  </a:lnTo>
                  <a:lnTo>
                    <a:pt x="237667" y="68503"/>
                  </a:lnTo>
                  <a:lnTo>
                    <a:pt x="238061" y="71678"/>
                  </a:lnTo>
                  <a:lnTo>
                    <a:pt x="239293" y="68503"/>
                  </a:lnTo>
                  <a:lnTo>
                    <a:pt x="239483" y="67995"/>
                  </a:lnTo>
                  <a:lnTo>
                    <a:pt x="239369" y="68884"/>
                  </a:lnTo>
                  <a:lnTo>
                    <a:pt x="239509" y="67995"/>
                  </a:lnTo>
                  <a:lnTo>
                    <a:pt x="239725" y="66725"/>
                  </a:lnTo>
                  <a:lnTo>
                    <a:pt x="240233" y="64439"/>
                  </a:lnTo>
                  <a:lnTo>
                    <a:pt x="240372" y="63804"/>
                  </a:lnTo>
                  <a:lnTo>
                    <a:pt x="240398" y="63677"/>
                  </a:lnTo>
                  <a:lnTo>
                    <a:pt x="240690" y="63677"/>
                  </a:lnTo>
                  <a:lnTo>
                    <a:pt x="241287" y="61772"/>
                  </a:lnTo>
                  <a:lnTo>
                    <a:pt x="241414" y="61391"/>
                  </a:lnTo>
                  <a:lnTo>
                    <a:pt x="240995" y="63931"/>
                  </a:lnTo>
                  <a:lnTo>
                    <a:pt x="240842" y="63804"/>
                  </a:lnTo>
                  <a:lnTo>
                    <a:pt x="240614" y="64820"/>
                  </a:lnTo>
                  <a:lnTo>
                    <a:pt x="240372" y="65582"/>
                  </a:lnTo>
                  <a:lnTo>
                    <a:pt x="240893" y="64566"/>
                  </a:lnTo>
                  <a:lnTo>
                    <a:pt x="240525" y="67360"/>
                  </a:lnTo>
                  <a:lnTo>
                    <a:pt x="240626" y="67106"/>
                  </a:lnTo>
                  <a:lnTo>
                    <a:pt x="240728" y="66598"/>
                  </a:lnTo>
                  <a:lnTo>
                    <a:pt x="240779" y="66763"/>
                  </a:lnTo>
                  <a:lnTo>
                    <a:pt x="240855" y="66598"/>
                  </a:lnTo>
                  <a:lnTo>
                    <a:pt x="241719" y="64566"/>
                  </a:lnTo>
                  <a:lnTo>
                    <a:pt x="241782" y="64439"/>
                  </a:lnTo>
                  <a:lnTo>
                    <a:pt x="241808" y="64566"/>
                  </a:lnTo>
                  <a:lnTo>
                    <a:pt x="241922" y="66090"/>
                  </a:lnTo>
                  <a:lnTo>
                    <a:pt x="241439" y="69138"/>
                  </a:lnTo>
                  <a:lnTo>
                    <a:pt x="240779" y="66763"/>
                  </a:lnTo>
                  <a:lnTo>
                    <a:pt x="240715" y="69773"/>
                  </a:lnTo>
                  <a:lnTo>
                    <a:pt x="240284" y="68249"/>
                  </a:lnTo>
                  <a:lnTo>
                    <a:pt x="239699" y="73964"/>
                  </a:lnTo>
                  <a:lnTo>
                    <a:pt x="239903" y="68097"/>
                  </a:lnTo>
                  <a:lnTo>
                    <a:pt x="239420" y="72059"/>
                  </a:lnTo>
                  <a:lnTo>
                    <a:pt x="239306" y="73964"/>
                  </a:lnTo>
                  <a:lnTo>
                    <a:pt x="240004" y="74980"/>
                  </a:lnTo>
                  <a:lnTo>
                    <a:pt x="240258" y="73964"/>
                  </a:lnTo>
                  <a:lnTo>
                    <a:pt x="240665" y="72313"/>
                  </a:lnTo>
                  <a:lnTo>
                    <a:pt x="241439" y="73456"/>
                  </a:lnTo>
                  <a:lnTo>
                    <a:pt x="241769" y="72313"/>
                  </a:lnTo>
                  <a:lnTo>
                    <a:pt x="241884" y="71932"/>
                  </a:lnTo>
                  <a:lnTo>
                    <a:pt x="242011" y="70154"/>
                  </a:lnTo>
                  <a:lnTo>
                    <a:pt x="242112" y="69773"/>
                  </a:lnTo>
                  <a:lnTo>
                    <a:pt x="242303" y="69138"/>
                  </a:lnTo>
                  <a:lnTo>
                    <a:pt x="242417" y="68757"/>
                  </a:lnTo>
                  <a:lnTo>
                    <a:pt x="244348" y="65328"/>
                  </a:lnTo>
                  <a:lnTo>
                    <a:pt x="241985" y="77647"/>
                  </a:lnTo>
                  <a:lnTo>
                    <a:pt x="243776" y="73126"/>
                  </a:lnTo>
                  <a:lnTo>
                    <a:pt x="244322" y="71170"/>
                  </a:lnTo>
                  <a:lnTo>
                    <a:pt x="244436" y="70662"/>
                  </a:lnTo>
                  <a:lnTo>
                    <a:pt x="245198" y="66471"/>
                  </a:lnTo>
                  <a:lnTo>
                    <a:pt x="245249" y="66979"/>
                  </a:lnTo>
                  <a:lnTo>
                    <a:pt x="245376" y="69392"/>
                  </a:lnTo>
                  <a:lnTo>
                    <a:pt x="244640" y="72821"/>
                  </a:lnTo>
                  <a:lnTo>
                    <a:pt x="245491" y="73329"/>
                  </a:lnTo>
                  <a:lnTo>
                    <a:pt x="245668" y="71196"/>
                  </a:lnTo>
                  <a:lnTo>
                    <a:pt x="246024" y="67233"/>
                  </a:lnTo>
                  <a:lnTo>
                    <a:pt x="246468" y="69596"/>
                  </a:lnTo>
                  <a:lnTo>
                    <a:pt x="246926" y="69519"/>
                  </a:lnTo>
                  <a:lnTo>
                    <a:pt x="246532" y="73075"/>
                  </a:lnTo>
                  <a:lnTo>
                    <a:pt x="247573" y="72694"/>
                  </a:lnTo>
                  <a:lnTo>
                    <a:pt x="248945" y="70281"/>
                  </a:lnTo>
                  <a:lnTo>
                    <a:pt x="250024" y="69773"/>
                  </a:lnTo>
                  <a:lnTo>
                    <a:pt x="249859" y="70662"/>
                  </a:lnTo>
                  <a:lnTo>
                    <a:pt x="249732" y="71170"/>
                  </a:lnTo>
                  <a:lnTo>
                    <a:pt x="249643" y="72948"/>
                  </a:lnTo>
                  <a:lnTo>
                    <a:pt x="251155" y="71424"/>
                  </a:lnTo>
                  <a:lnTo>
                    <a:pt x="253390" y="75996"/>
                  </a:lnTo>
                  <a:lnTo>
                    <a:pt x="254139" y="73075"/>
                  </a:lnTo>
                  <a:lnTo>
                    <a:pt x="254266" y="72948"/>
                  </a:lnTo>
                  <a:lnTo>
                    <a:pt x="254622" y="71805"/>
                  </a:lnTo>
                  <a:lnTo>
                    <a:pt x="254901" y="71678"/>
                  </a:lnTo>
                  <a:lnTo>
                    <a:pt x="254762" y="73710"/>
                  </a:lnTo>
                  <a:lnTo>
                    <a:pt x="254533" y="74472"/>
                  </a:lnTo>
                  <a:lnTo>
                    <a:pt x="255638" y="71932"/>
                  </a:lnTo>
                  <a:lnTo>
                    <a:pt x="255790" y="71678"/>
                  </a:lnTo>
                  <a:lnTo>
                    <a:pt x="255955" y="71424"/>
                  </a:lnTo>
                  <a:lnTo>
                    <a:pt x="257009" y="69773"/>
                  </a:lnTo>
                  <a:lnTo>
                    <a:pt x="257175" y="69519"/>
                  </a:lnTo>
                  <a:lnTo>
                    <a:pt x="257416" y="69138"/>
                  </a:lnTo>
                  <a:lnTo>
                    <a:pt x="257759" y="71170"/>
                  </a:lnTo>
                  <a:lnTo>
                    <a:pt x="257873" y="72821"/>
                  </a:lnTo>
                  <a:lnTo>
                    <a:pt x="257771" y="73456"/>
                  </a:lnTo>
                  <a:lnTo>
                    <a:pt x="258292" y="74726"/>
                  </a:lnTo>
                  <a:lnTo>
                    <a:pt x="258864" y="69138"/>
                  </a:lnTo>
                  <a:lnTo>
                    <a:pt x="258876" y="69011"/>
                  </a:lnTo>
                  <a:lnTo>
                    <a:pt x="258889" y="68884"/>
                  </a:lnTo>
                  <a:lnTo>
                    <a:pt x="259054" y="67233"/>
                  </a:lnTo>
                  <a:lnTo>
                    <a:pt x="259245" y="68681"/>
                  </a:lnTo>
                  <a:lnTo>
                    <a:pt x="259359" y="70789"/>
                  </a:lnTo>
                  <a:lnTo>
                    <a:pt x="260565" y="72059"/>
                  </a:lnTo>
                  <a:lnTo>
                    <a:pt x="262394" y="69392"/>
                  </a:lnTo>
                  <a:lnTo>
                    <a:pt x="263042" y="74091"/>
                  </a:lnTo>
                  <a:lnTo>
                    <a:pt x="263664" y="69773"/>
                  </a:lnTo>
                  <a:lnTo>
                    <a:pt x="264261" y="76250"/>
                  </a:lnTo>
                  <a:lnTo>
                    <a:pt x="264934" y="70154"/>
                  </a:lnTo>
                  <a:lnTo>
                    <a:pt x="265252" y="72059"/>
                  </a:lnTo>
                  <a:lnTo>
                    <a:pt x="265379" y="73456"/>
                  </a:lnTo>
                  <a:lnTo>
                    <a:pt x="265264" y="73837"/>
                  </a:lnTo>
                  <a:lnTo>
                    <a:pt x="265163" y="74472"/>
                  </a:lnTo>
                  <a:lnTo>
                    <a:pt x="266052" y="76504"/>
                  </a:lnTo>
                  <a:lnTo>
                    <a:pt x="266319" y="76758"/>
                  </a:lnTo>
                  <a:lnTo>
                    <a:pt x="266865" y="72694"/>
                  </a:lnTo>
                  <a:lnTo>
                    <a:pt x="267309" y="72059"/>
                  </a:lnTo>
                  <a:lnTo>
                    <a:pt x="267004" y="75209"/>
                  </a:lnTo>
                  <a:lnTo>
                    <a:pt x="267817" y="72059"/>
                  </a:lnTo>
                  <a:lnTo>
                    <a:pt x="267855" y="71932"/>
                  </a:lnTo>
                  <a:lnTo>
                    <a:pt x="267741" y="75869"/>
                  </a:lnTo>
                  <a:lnTo>
                    <a:pt x="268046" y="75234"/>
                  </a:lnTo>
                  <a:lnTo>
                    <a:pt x="268135" y="72567"/>
                  </a:lnTo>
                  <a:lnTo>
                    <a:pt x="268452" y="71932"/>
                  </a:lnTo>
                  <a:lnTo>
                    <a:pt x="268820" y="71170"/>
                  </a:lnTo>
                  <a:lnTo>
                    <a:pt x="269087" y="73583"/>
                  </a:lnTo>
                  <a:lnTo>
                    <a:pt x="269214" y="75361"/>
                  </a:lnTo>
                  <a:lnTo>
                    <a:pt x="269087" y="76631"/>
                  </a:lnTo>
                  <a:lnTo>
                    <a:pt x="270662" y="74091"/>
                  </a:lnTo>
                  <a:lnTo>
                    <a:pt x="270586" y="74676"/>
                  </a:lnTo>
                  <a:lnTo>
                    <a:pt x="270776" y="74091"/>
                  </a:lnTo>
                  <a:lnTo>
                    <a:pt x="271018" y="73329"/>
                  </a:lnTo>
                  <a:lnTo>
                    <a:pt x="269760" y="79933"/>
                  </a:lnTo>
                  <a:lnTo>
                    <a:pt x="270611" y="77266"/>
                  </a:lnTo>
                  <a:lnTo>
                    <a:pt x="270713" y="76123"/>
                  </a:lnTo>
                  <a:lnTo>
                    <a:pt x="270929" y="75209"/>
                  </a:lnTo>
                  <a:lnTo>
                    <a:pt x="271018" y="74472"/>
                  </a:lnTo>
                  <a:lnTo>
                    <a:pt x="271145" y="76504"/>
                  </a:lnTo>
                  <a:lnTo>
                    <a:pt x="271856" y="76504"/>
                  </a:lnTo>
                  <a:lnTo>
                    <a:pt x="272478" y="75742"/>
                  </a:lnTo>
                  <a:lnTo>
                    <a:pt x="272135" y="78028"/>
                  </a:lnTo>
                  <a:lnTo>
                    <a:pt x="273037" y="78663"/>
                  </a:lnTo>
                  <a:lnTo>
                    <a:pt x="274269" y="77139"/>
                  </a:lnTo>
                  <a:lnTo>
                    <a:pt x="275348" y="77266"/>
                  </a:lnTo>
                  <a:lnTo>
                    <a:pt x="275310" y="77139"/>
                  </a:lnTo>
                  <a:lnTo>
                    <a:pt x="275107" y="76377"/>
                  </a:lnTo>
                  <a:lnTo>
                    <a:pt x="275145" y="75742"/>
                  </a:lnTo>
                  <a:lnTo>
                    <a:pt x="275310" y="74472"/>
                  </a:lnTo>
                  <a:lnTo>
                    <a:pt x="275475" y="73329"/>
                  </a:lnTo>
                  <a:lnTo>
                    <a:pt x="275590" y="72440"/>
                  </a:lnTo>
                  <a:lnTo>
                    <a:pt x="275958" y="72059"/>
                  </a:lnTo>
                  <a:lnTo>
                    <a:pt x="275894" y="72821"/>
                  </a:lnTo>
                  <a:lnTo>
                    <a:pt x="276110" y="72059"/>
                  </a:lnTo>
                  <a:lnTo>
                    <a:pt x="276212" y="71678"/>
                  </a:lnTo>
                  <a:lnTo>
                    <a:pt x="276466" y="71932"/>
                  </a:lnTo>
                  <a:lnTo>
                    <a:pt x="276529" y="72440"/>
                  </a:lnTo>
                  <a:lnTo>
                    <a:pt x="276047" y="75488"/>
                  </a:lnTo>
                  <a:lnTo>
                    <a:pt x="275691" y="76631"/>
                  </a:lnTo>
                  <a:lnTo>
                    <a:pt x="276326" y="75488"/>
                  </a:lnTo>
                  <a:lnTo>
                    <a:pt x="276199" y="76631"/>
                  </a:lnTo>
                  <a:lnTo>
                    <a:pt x="276110" y="76885"/>
                  </a:lnTo>
                  <a:lnTo>
                    <a:pt x="275983" y="77520"/>
                  </a:lnTo>
                  <a:lnTo>
                    <a:pt x="275882" y="78282"/>
                  </a:lnTo>
                  <a:lnTo>
                    <a:pt x="276326" y="76250"/>
                  </a:lnTo>
                  <a:lnTo>
                    <a:pt x="276339" y="81838"/>
                  </a:lnTo>
                  <a:lnTo>
                    <a:pt x="277050" y="78155"/>
                  </a:lnTo>
                  <a:lnTo>
                    <a:pt x="277037" y="79197"/>
                  </a:lnTo>
                  <a:lnTo>
                    <a:pt x="278015" y="79425"/>
                  </a:lnTo>
                  <a:lnTo>
                    <a:pt x="278612" y="78359"/>
                  </a:lnTo>
                  <a:lnTo>
                    <a:pt x="279539" y="78155"/>
                  </a:lnTo>
                  <a:lnTo>
                    <a:pt x="279781" y="76250"/>
                  </a:lnTo>
                  <a:lnTo>
                    <a:pt x="279882" y="75488"/>
                  </a:lnTo>
                  <a:lnTo>
                    <a:pt x="279908" y="75234"/>
                  </a:lnTo>
                  <a:lnTo>
                    <a:pt x="280162" y="75996"/>
                  </a:lnTo>
                  <a:lnTo>
                    <a:pt x="280339" y="75234"/>
                  </a:lnTo>
                  <a:lnTo>
                    <a:pt x="280720" y="73583"/>
                  </a:lnTo>
                  <a:lnTo>
                    <a:pt x="281254" y="74599"/>
                  </a:lnTo>
                  <a:lnTo>
                    <a:pt x="281698" y="77012"/>
                  </a:lnTo>
                  <a:lnTo>
                    <a:pt x="282498" y="76885"/>
                  </a:lnTo>
                  <a:lnTo>
                    <a:pt x="283121" y="75704"/>
                  </a:lnTo>
                  <a:lnTo>
                    <a:pt x="283133" y="75361"/>
                  </a:lnTo>
                  <a:lnTo>
                    <a:pt x="283019" y="74599"/>
                  </a:lnTo>
                  <a:lnTo>
                    <a:pt x="283146" y="73710"/>
                  </a:lnTo>
                  <a:lnTo>
                    <a:pt x="283184" y="73583"/>
                  </a:lnTo>
                  <a:lnTo>
                    <a:pt x="283438" y="72694"/>
                  </a:lnTo>
                  <a:lnTo>
                    <a:pt x="283311" y="73837"/>
                  </a:lnTo>
                  <a:lnTo>
                    <a:pt x="283197" y="75361"/>
                  </a:lnTo>
                  <a:lnTo>
                    <a:pt x="283946" y="75234"/>
                  </a:lnTo>
                  <a:lnTo>
                    <a:pt x="283298" y="77012"/>
                  </a:lnTo>
                  <a:lnTo>
                    <a:pt x="284289" y="76758"/>
                  </a:lnTo>
                  <a:lnTo>
                    <a:pt x="284556" y="76758"/>
                  </a:lnTo>
                  <a:lnTo>
                    <a:pt x="285648" y="75234"/>
                  </a:lnTo>
                  <a:lnTo>
                    <a:pt x="285927" y="74853"/>
                  </a:lnTo>
                  <a:lnTo>
                    <a:pt x="286029" y="72694"/>
                  </a:lnTo>
                  <a:lnTo>
                    <a:pt x="286131" y="72186"/>
                  </a:lnTo>
                  <a:lnTo>
                    <a:pt x="286410" y="71805"/>
                  </a:lnTo>
                  <a:lnTo>
                    <a:pt x="286435" y="73583"/>
                  </a:lnTo>
                  <a:lnTo>
                    <a:pt x="286321" y="74345"/>
                  </a:lnTo>
                  <a:lnTo>
                    <a:pt x="286194" y="74980"/>
                  </a:lnTo>
                  <a:lnTo>
                    <a:pt x="287693" y="71805"/>
                  </a:lnTo>
                  <a:lnTo>
                    <a:pt x="287756" y="71678"/>
                  </a:lnTo>
                  <a:lnTo>
                    <a:pt x="287985" y="71170"/>
                  </a:lnTo>
                  <a:lnTo>
                    <a:pt x="288048" y="71043"/>
                  </a:lnTo>
                  <a:lnTo>
                    <a:pt x="288213" y="83108"/>
                  </a:lnTo>
                  <a:lnTo>
                    <a:pt x="290004" y="77647"/>
                  </a:lnTo>
                  <a:lnTo>
                    <a:pt x="289941" y="77863"/>
                  </a:lnTo>
                  <a:lnTo>
                    <a:pt x="290055" y="77647"/>
                  </a:lnTo>
                  <a:lnTo>
                    <a:pt x="291401" y="75234"/>
                  </a:lnTo>
                  <a:lnTo>
                    <a:pt x="291680" y="75565"/>
                  </a:lnTo>
                  <a:lnTo>
                    <a:pt x="291744" y="75869"/>
                  </a:lnTo>
                  <a:lnTo>
                    <a:pt x="290918" y="77012"/>
                  </a:lnTo>
                  <a:lnTo>
                    <a:pt x="290855" y="77520"/>
                  </a:lnTo>
                  <a:lnTo>
                    <a:pt x="290969" y="78917"/>
                  </a:lnTo>
                  <a:lnTo>
                    <a:pt x="292493" y="75234"/>
                  </a:lnTo>
                  <a:lnTo>
                    <a:pt x="292760" y="74599"/>
                  </a:lnTo>
                  <a:lnTo>
                    <a:pt x="292735" y="79806"/>
                  </a:lnTo>
                  <a:lnTo>
                    <a:pt x="294119" y="76885"/>
                  </a:lnTo>
                  <a:lnTo>
                    <a:pt x="293738" y="84886"/>
                  </a:lnTo>
                  <a:lnTo>
                    <a:pt x="296811" y="76885"/>
                  </a:lnTo>
                  <a:lnTo>
                    <a:pt x="296849" y="76758"/>
                  </a:lnTo>
                  <a:lnTo>
                    <a:pt x="297129" y="81965"/>
                  </a:lnTo>
                  <a:lnTo>
                    <a:pt x="297370" y="79997"/>
                  </a:lnTo>
                  <a:lnTo>
                    <a:pt x="297865" y="78282"/>
                  </a:lnTo>
                  <a:lnTo>
                    <a:pt x="297713" y="79578"/>
                  </a:lnTo>
                  <a:lnTo>
                    <a:pt x="297916" y="78917"/>
                  </a:lnTo>
                  <a:lnTo>
                    <a:pt x="298767" y="78282"/>
                  </a:lnTo>
                  <a:lnTo>
                    <a:pt x="300456" y="77012"/>
                  </a:lnTo>
                  <a:lnTo>
                    <a:pt x="302069" y="82346"/>
                  </a:lnTo>
                  <a:lnTo>
                    <a:pt x="304038" y="84378"/>
                  </a:lnTo>
                  <a:lnTo>
                    <a:pt x="304787" y="85013"/>
                  </a:lnTo>
                  <a:lnTo>
                    <a:pt x="305777" y="77012"/>
                  </a:lnTo>
                  <a:lnTo>
                    <a:pt x="305816" y="76758"/>
                  </a:lnTo>
                  <a:lnTo>
                    <a:pt x="306044" y="74853"/>
                  </a:lnTo>
                  <a:lnTo>
                    <a:pt x="306158" y="76377"/>
                  </a:lnTo>
                  <a:lnTo>
                    <a:pt x="306285" y="79806"/>
                  </a:lnTo>
                  <a:lnTo>
                    <a:pt x="305523" y="82854"/>
                  </a:lnTo>
                  <a:lnTo>
                    <a:pt x="307873" y="79044"/>
                  </a:lnTo>
                  <a:lnTo>
                    <a:pt x="308902" y="83489"/>
                  </a:lnTo>
                  <a:lnTo>
                    <a:pt x="311124" y="80314"/>
                  </a:lnTo>
                  <a:lnTo>
                    <a:pt x="310921" y="80949"/>
                  </a:lnTo>
                  <a:lnTo>
                    <a:pt x="310705" y="82092"/>
                  </a:lnTo>
                  <a:lnTo>
                    <a:pt x="310553" y="82092"/>
                  </a:lnTo>
                  <a:lnTo>
                    <a:pt x="310476" y="84632"/>
                  </a:lnTo>
                  <a:lnTo>
                    <a:pt x="311772" y="82524"/>
                  </a:lnTo>
                  <a:lnTo>
                    <a:pt x="312166" y="80441"/>
                  </a:lnTo>
                  <a:lnTo>
                    <a:pt x="312267" y="80568"/>
                  </a:lnTo>
                  <a:lnTo>
                    <a:pt x="312331" y="80822"/>
                  </a:lnTo>
                  <a:lnTo>
                    <a:pt x="312102" y="81584"/>
                  </a:lnTo>
                  <a:lnTo>
                    <a:pt x="311975" y="84886"/>
                  </a:lnTo>
                  <a:lnTo>
                    <a:pt x="313258" y="80441"/>
                  </a:lnTo>
                  <a:lnTo>
                    <a:pt x="313296" y="80314"/>
                  </a:lnTo>
                  <a:lnTo>
                    <a:pt x="313042" y="82867"/>
                  </a:lnTo>
                  <a:lnTo>
                    <a:pt x="313143" y="82600"/>
                  </a:lnTo>
                  <a:lnTo>
                    <a:pt x="313715" y="84251"/>
                  </a:lnTo>
                  <a:lnTo>
                    <a:pt x="313867" y="82600"/>
                  </a:lnTo>
                  <a:lnTo>
                    <a:pt x="313994" y="81330"/>
                  </a:lnTo>
                  <a:lnTo>
                    <a:pt x="314375" y="82854"/>
                  </a:lnTo>
                  <a:lnTo>
                    <a:pt x="314985" y="81330"/>
                  </a:lnTo>
                  <a:lnTo>
                    <a:pt x="315404" y="80314"/>
                  </a:lnTo>
                  <a:lnTo>
                    <a:pt x="315569" y="82042"/>
                  </a:lnTo>
                  <a:lnTo>
                    <a:pt x="315468" y="82423"/>
                  </a:lnTo>
                  <a:lnTo>
                    <a:pt x="315379" y="82753"/>
                  </a:lnTo>
                  <a:lnTo>
                    <a:pt x="315556" y="84074"/>
                  </a:lnTo>
                  <a:lnTo>
                    <a:pt x="315633" y="83032"/>
                  </a:lnTo>
                  <a:lnTo>
                    <a:pt x="315633" y="82423"/>
                  </a:lnTo>
                  <a:lnTo>
                    <a:pt x="315582" y="82092"/>
                  </a:lnTo>
                  <a:lnTo>
                    <a:pt x="316077" y="80314"/>
                  </a:lnTo>
                  <a:lnTo>
                    <a:pt x="316445" y="79044"/>
                  </a:lnTo>
                  <a:lnTo>
                    <a:pt x="316484" y="78917"/>
                  </a:lnTo>
                  <a:lnTo>
                    <a:pt x="316357" y="83743"/>
                  </a:lnTo>
                  <a:lnTo>
                    <a:pt x="317258" y="79298"/>
                  </a:lnTo>
                  <a:lnTo>
                    <a:pt x="316382" y="83997"/>
                  </a:lnTo>
                  <a:lnTo>
                    <a:pt x="317665" y="83235"/>
                  </a:lnTo>
                  <a:lnTo>
                    <a:pt x="318452" y="81076"/>
                  </a:lnTo>
                  <a:lnTo>
                    <a:pt x="318058" y="82473"/>
                  </a:lnTo>
                  <a:lnTo>
                    <a:pt x="318516" y="82600"/>
                  </a:lnTo>
                  <a:lnTo>
                    <a:pt x="318008" y="84632"/>
                  </a:lnTo>
                  <a:lnTo>
                    <a:pt x="318452" y="84632"/>
                  </a:lnTo>
                  <a:lnTo>
                    <a:pt x="318947" y="83870"/>
                  </a:lnTo>
                  <a:lnTo>
                    <a:pt x="319062" y="83489"/>
                  </a:lnTo>
                  <a:lnTo>
                    <a:pt x="319392" y="81457"/>
                  </a:lnTo>
                  <a:lnTo>
                    <a:pt x="319163" y="87172"/>
                  </a:lnTo>
                  <a:lnTo>
                    <a:pt x="320713" y="81457"/>
                  </a:lnTo>
                  <a:lnTo>
                    <a:pt x="320827" y="81076"/>
                  </a:lnTo>
                  <a:lnTo>
                    <a:pt x="321310" y="79298"/>
                  </a:lnTo>
                  <a:lnTo>
                    <a:pt x="321411" y="78917"/>
                  </a:lnTo>
                  <a:lnTo>
                    <a:pt x="321856" y="77266"/>
                  </a:lnTo>
                  <a:lnTo>
                    <a:pt x="320979" y="84505"/>
                  </a:lnTo>
                  <a:lnTo>
                    <a:pt x="322783" y="82207"/>
                  </a:lnTo>
                  <a:lnTo>
                    <a:pt x="324167" y="80822"/>
                  </a:lnTo>
                  <a:lnTo>
                    <a:pt x="323405" y="85013"/>
                  </a:lnTo>
                  <a:lnTo>
                    <a:pt x="324573" y="83616"/>
                  </a:lnTo>
                  <a:lnTo>
                    <a:pt x="324459" y="81584"/>
                  </a:lnTo>
                  <a:lnTo>
                    <a:pt x="324358" y="80670"/>
                  </a:lnTo>
                  <a:lnTo>
                    <a:pt x="324294" y="80060"/>
                  </a:lnTo>
                  <a:lnTo>
                    <a:pt x="324358" y="80670"/>
                  </a:lnTo>
                  <a:lnTo>
                    <a:pt x="325475" y="80060"/>
                  </a:lnTo>
                  <a:lnTo>
                    <a:pt x="325704" y="79933"/>
                  </a:lnTo>
                  <a:lnTo>
                    <a:pt x="325158" y="82524"/>
                  </a:lnTo>
                  <a:lnTo>
                    <a:pt x="326136" y="79933"/>
                  </a:lnTo>
                  <a:lnTo>
                    <a:pt x="326326" y="79425"/>
                  </a:lnTo>
                  <a:lnTo>
                    <a:pt x="327215" y="80822"/>
                  </a:lnTo>
                  <a:lnTo>
                    <a:pt x="327304" y="81584"/>
                  </a:lnTo>
                  <a:lnTo>
                    <a:pt x="326656" y="82727"/>
                  </a:lnTo>
                  <a:lnTo>
                    <a:pt x="326402" y="83489"/>
                  </a:lnTo>
                  <a:lnTo>
                    <a:pt x="327888" y="81838"/>
                  </a:lnTo>
                  <a:lnTo>
                    <a:pt x="328472" y="84378"/>
                  </a:lnTo>
                  <a:lnTo>
                    <a:pt x="329907" y="82207"/>
                  </a:lnTo>
                  <a:lnTo>
                    <a:pt x="329984" y="81838"/>
                  </a:lnTo>
                  <a:lnTo>
                    <a:pt x="330212" y="79425"/>
                  </a:lnTo>
                  <a:lnTo>
                    <a:pt x="330301" y="79171"/>
                  </a:lnTo>
                  <a:lnTo>
                    <a:pt x="331406" y="77266"/>
                  </a:lnTo>
                  <a:lnTo>
                    <a:pt x="331774" y="76631"/>
                  </a:lnTo>
                  <a:lnTo>
                    <a:pt x="331889" y="76403"/>
                  </a:lnTo>
                  <a:lnTo>
                    <a:pt x="331800" y="76746"/>
                  </a:lnTo>
                  <a:lnTo>
                    <a:pt x="330796" y="80568"/>
                  </a:lnTo>
                  <a:lnTo>
                    <a:pt x="333044" y="76377"/>
                  </a:lnTo>
                  <a:lnTo>
                    <a:pt x="330962" y="83870"/>
                  </a:lnTo>
                  <a:lnTo>
                    <a:pt x="331152" y="83527"/>
                  </a:lnTo>
                  <a:lnTo>
                    <a:pt x="331444" y="82727"/>
                  </a:lnTo>
                  <a:lnTo>
                    <a:pt x="331558" y="82346"/>
                  </a:lnTo>
                  <a:lnTo>
                    <a:pt x="331800" y="81076"/>
                  </a:lnTo>
                  <a:lnTo>
                    <a:pt x="331851" y="81927"/>
                  </a:lnTo>
                  <a:lnTo>
                    <a:pt x="331724" y="82524"/>
                  </a:lnTo>
                  <a:lnTo>
                    <a:pt x="331266" y="83870"/>
                  </a:lnTo>
                  <a:lnTo>
                    <a:pt x="332206" y="82981"/>
                  </a:lnTo>
                  <a:lnTo>
                    <a:pt x="332384" y="81076"/>
                  </a:lnTo>
                  <a:lnTo>
                    <a:pt x="332409" y="80695"/>
                  </a:lnTo>
                  <a:lnTo>
                    <a:pt x="333044" y="80822"/>
                  </a:lnTo>
                  <a:lnTo>
                    <a:pt x="332892" y="81584"/>
                  </a:lnTo>
                  <a:lnTo>
                    <a:pt x="332778" y="81927"/>
                  </a:lnTo>
                  <a:lnTo>
                    <a:pt x="332638" y="82207"/>
                  </a:lnTo>
                  <a:lnTo>
                    <a:pt x="332308" y="83362"/>
                  </a:lnTo>
                  <a:lnTo>
                    <a:pt x="333336" y="80695"/>
                  </a:lnTo>
                  <a:lnTo>
                    <a:pt x="333781" y="79552"/>
                  </a:lnTo>
                  <a:lnTo>
                    <a:pt x="333908" y="79933"/>
                  </a:lnTo>
                  <a:lnTo>
                    <a:pt x="334010" y="81076"/>
                  </a:lnTo>
                  <a:lnTo>
                    <a:pt x="333883" y="81838"/>
                  </a:lnTo>
                  <a:lnTo>
                    <a:pt x="334695" y="81838"/>
                  </a:lnTo>
                  <a:lnTo>
                    <a:pt x="335483" y="79552"/>
                  </a:lnTo>
                  <a:lnTo>
                    <a:pt x="336410" y="76885"/>
                  </a:lnTo>
                  <a:lnTo>
                    <a:pt x="336867" y="78536"/>
                  </a:lnTo>
                  <a:lnTo>
                    <a:pt x="336981" y="79171"/>
                  </a:lnTo>
                  <a:lnTo>
                    <a:pt x="335775" y="83489"/>
                  </a:lnTo>
                  <a:lnTo>
                    <a:pt x="337058" y="80568"/>
                  </a:lnTo>
                  <a:lnTo>
                    <a:pt x="336283" y="84505"/>
                  </a:lnTo>
                  <a:lnTo>
                    <a:pt x="336981" y="83489"/>
                  </a:lnTo>
                  <a:lnTo>
                    <a:pt x="337108" y="82981"/>
                  </a:lnTo>
                  <a:lnTo>
                    <a:pt x="337248" y="81457"/>
                  </a:lnTo>
                  <a:lnTo>
                    <a:pt x="337718" y="81711"/>
                  </a:lnTo>
                  <a:lnTo>
                    <a:pt x="337820" y="81457"/>
                  </a:lnTo>
                  <a:lnTo>
                    <a:pt x="338162" y="80568"/>
                  </a:lnTo>
                  <a:lnTo>
                    <a:pt x="338734" y="79044"/>
                  </a:lnTo>
                  <a:lnTo>
                    <a:pt x="338772" y="80568"/>
                  </a:lnTo>
                  <a:lnTo>
                    <a:pt x="338201" y="81838"/>
                  </a:lnTo>
                  <a:lnTo>
                    <a:pt x="339242" y="81330"/>
                  </a:lnTo>
                  <a:lnTo>
                    <a:pt x="339128" y="80314"/>
                  </a:lnTo>
                  <a:lnTo>
                    <a:pt x="339242" y="79298"/>
                  </a:lnTo>
                  <a:lnTo>
                    <a:pt x="339369" y="79044"/>
                  </a:lnTo>
                  <a:lnTo>
                    <a:pt x="339890" y="78028"/>
                  </a:lnTo>
                  <a:lnTo>
                    <a:pt x="339979" y="76885"/>
                  </a:lnTo>
                  <a:lnTo>
                    <a:pt x="339991" y="76377"/>
                  </a:lnTo>
                  <a:lnTo>
                    <a:pt x="340042" y="74853"/>
                  </a:lnTo>
                  <a:lnTo>
                    <a:pt x="340271" y="75565"/>
                  </a:lnTo>
                  <a:lnTo>
                    <a:pt x="340385" y="76250"/>
                  </a:lnTo>
                  <a:lnTo>
                    <a:pt x="340233" y="76504"/>
                  </a:lnTo>
                  <a:lnTo>
                    <a:pt x="340931" y="76250"/>
                  </a:lnTo>
                  <a:lnTo>
                    <a:pt x="340677" y="78511"/>
                  </a:lnTo>
                  <a:lnTo>
                    <a:pt x="341642" y="76250"/>
                  </a:lnTo>
                  <a:lnTo>
                    <a:pt x="341706" y="76123"/>
                  </a:lnTo>
                  <a:lnTo>
                    <a:pt x="341807" y="77520"/>
                  </a:lnTo>
                  <a:lnTo>
                    <a:pt x="341706" y="78270"/>
                  </a:lnTo>
                  <a:lnTo>
                    <a:pt x="340855" y="81457"/>
                  </a:lnTo>
                  <a:lnTo>
                    <a:pt x="340741" y="82219"/>
                  </a:lnTo>
                  <a:lnTo>
                    <a:pt x="341668" y="79044"/>
                  </a:lnTo>
                  <a:lnTo>
                    <a:pt x="342049" y="81584"/>
                  </a:lnTo>
                  <a:lnTo>
                    <a:pt x="342747" y="79362"/>
                  </a:lnTo>
                  <a:lnTo>
                    <a:pt x="342430" y="80822"/>
                  </a:lnTo>
                  <a:lnTo>
                    <a:pt x="342315" y="81457"/>
                  </a:lnTo>
                  <a:lnTo>
                    <a:pt x="343090" y="78917"/>
                  </a:lnTo>
                  <a:lnTo>
                    <a:pt x="343039" y="80314"/>
                  </a:lnTo>
                  <a:lnTo>
                    <a:pt x="342912" y="80835"/>
                  </a:lnTo>
                  <a:lnTo>
                    <a:pt x="342785" y="81965"/>
                  </a:lnTo>
                  <a:lnTo>
                    <a:pt x="343230" y="82473"/>
                  </a:lnTo>
                  <a:lnTo>
                    <a:pt x="343433" y="78917"/>
                  </a:lnTo>
                  <a:lnTo>
                    <a:pt x="343471" y="78282"/>
                  </a:lnTo>
                  <a:lnTo>
                    <a:pt x="343547" y="76885"/>
                  </a:lnTo>
                  <a:lnTo>
                    <a:pt x="343636" y="77520"/>
                  </a:lnTo>
                  <a:lnTo>
                    <a:pt x="343750" y="79298"/>
                  </a:lnTo>
                  <a:lnTo>
                    <a:pt x="343712" y="79679"/>
                  </a:lnTo>
                  <a:lnTo>
                    <a:pt x="343598" y="80314"/>
                  </a:lnTo>
                  <a:lnTo>
                    <a:pt x="344043" y="81330"/>
                  </a:lnTo>
                  <a:lnTo>
                    <a:pt x="345389" y="78790"/>
                  </a:lnTo>
                  <a:lnTo>
                    <a:pt x="345617" y="79578"/>
                  </a:lnTo>
                  <a:lnTo>
                    <a:pt x="345744" y="80822"/>
                  </a:lnTo>
                  <a:lnTo>
                    <a:pt x="345186" y="84086"/>
                  </a:lnTo>
                  <a:lnTo>
                    <a:pt x="345706" y="83870"/>
                  </a:lnTo>
                  <a:lnTo>
                    <a:pt x="347726" y="80187"/>
                  </a:lnTo>
                  <a:lnTo>
                    <a:pt x="348526" y="81330"/>
                  </a:lnTo>
                  <a:lnTo>
                    <a:pt x="348640" y="80187"/>
                  </a:lnTo>
                  <a:lnTo>
                    <a:pt x="348996" y="78790"/>
                  </a:lnTo>
                  <a:lnTo>
                    <a:pt x="349478" y="76885"/>
                  </a:lnTo>
                  <a:lnTo>
                    <a:pt x="349681" y="76123"/>
                  </a:lnTo>
                  <a:lnTo>
                    <a:pt x="349834" y="75488"/>
                  </a:lnTo>
                  <a:lnTo>
                    <a:pt x="348576" y="83743"/>
                  </a:lnTo>
                  <a:lnTo>
                    <a:pt x="349402" y="81927"/>
                  </a:lnTo>
                  <a:lnTo>
                    <a:pt x="348818" y="84251"/>
                  </a:lnTo>
                  <a:lnTo>
                    <a:pt x="348996" y="83743"/>
                  </a:lnTo>
                  <a:lnTo>
                    <a:pt x="349478" y="84759"/>
                  </a:lnTo>
                  <a:lnTo>
                    <a:pt x="350100" y="83743"/>
                  </a:lnTo>
                  <a:lnTo>
                    <a:pt x="350723" y="82727"/>
                  </a:lnTo>
                  <a:lnTo>
                    <a:pt x="352056" y="81330"/>
                  </a:lnTo>
                  <a:lnTo>
                    <a:pt x="352183" y="81203"/>
                  </a:lnTo>
                  <a:lnTo>
                    <a:pt x="351942" y="81927"/>
                  </a:lnTo>
                  <a:lnTo>
                    <a:pt x="351840" y="83997"/>
                  </a:lnTo>
                  <a:lnTo>
                    <a:pt x="352628" y="83616"/>
                  </a:lnTo>
                  <a:lnTo>
                    <a:pt x="352920" y="84378"/>
                  </a:lnTo>
                  <a:lnTo>
                    <a:pt x="353174" y="83616"/>
                  </a:lnTo>
                  <a:lnTo>
                    <a:pt x="353390" y="82981"/>
                  </a:lnTo>
                  <a:lnTo>
                    <a:pt x="353593" y="83235"/>
                  </a:lnTo>
                  <a:lnTo>
                    <a:pt x="353631" y="82981"/>
                  </a:lnTo>
                  <a:lnTo>
                    <a:pt x="353910" y="81203"/>
                  </a:lnTo>
                  <a:lnTo>
                    <a:pt x="354241" y="84251"/>
                  </a:lnTo>
                  <a:lnTo>
                    <a:pt x="355473" y="83362"/>
                  </a:lnTo>
                  <a:lnTo>
                    <a:pt x="356743" y="82219"/>
                  </a:lnTo>
                  <a:lnTo>
                    <a:pt x="357162" y="84505"/>
                  </a:lnTo>
                  <a:lnTo>
                    <a:pt x="356997" y="84505"/>
                  </a:lnTo>
                  <a:lnTo>
                    <a:pt x="356514" y="85648"/>
                  </a:lnTo>
                  <a:lnTo>
                    <a:pt x="357949" y="84645"/>
                  </a:lnTo>
                  <a:lnTo>
                    <a:pt x="358203" y="83489"/>
                  </a:lnTo>
                  <a:lnTo>
                    <a:pt x="358178" y="83108"/>
                  </a:lnTo>
                  <a:lnTo>
                    <a:pt x="358305" y="82219"/>
                  </a:lnTo>
                  <a:lnTo>
                    <a:pt x="358419" y="81330"/>
                  </a:lnTo>
                  <a:lnTo>
                    <a:pt x="358470" y="81203"/>
                  </a:lnTo>
                  <a:lnTo>
                    <a:pt x="358762" y="80314"/>
                  </a:lnTo>
                  <a:lnTo>
                    <a:pt x="358876" y="79997"/>
                  </a:lnTo>
                  <a:lnTo>
                    <a:pt x="359460" y="78917"/>
                  </a:lnTo>
                  <a:lnTo>
                    <a:pt x="359727" y="78917"/>
                  </a:lnTo>
                  <a:lnTo>
                    <a:pt x="358863" y="80441"/>
                  </a:lnTo>
                  <a:lnTo>
                    <a:pt x="358775" y="82727"/>
                  </a:lnTo>
                  <a:lnTo>
                    <a:pt x="358660" y="84048"/>
                  </a:lnTo>
                  <a:lnTo>
                    <a:pt x="359232" y="81838"/>
                  </a:lnTo>
                  <a:lnTo>
                    <a:pt x="358724" y="86156"/>
                  </a:lnTo>
                  <a:lnTo>
                    <a:pt x="359575" y="81838"/>
                  </a:lnTo>
                  <a:lnTo>
                    <a:pt x="360159" y="78917"/>
                  </a:lnTo>
                  <a:lnTo>
                    <a:pt x="360502" y="77139"/>
                  </a:lnTo>
                  <a:lnTo>
                    <a:pt x="360426" y="80568"/>
                  </a:lnTo>
                  <a:lnTo>
                    <a:pt x="360197" y="81330"/>
                  </a:lnTo>
                  <a:lnTo>
                    <a:pt x="360629" y="80822"/>
                  </a:lnTo>
                  <a:lnTo>
                    <a:pt x="361289" y="79298"/>
                  </a:lnTo>
                  <a:lnTo>
                    <a:pt x="361365" y="79425"/>
                  </a:lnTo>
                  <a:lnTo>
                    <a:pt x="361480" y="79806"/>
                  </a:lnTo>
                  <a:lnTo>
                    <a:pt x="360934" y="82473"/>
                  </a:lnTo>
                  <a:lnTo>
                    <a:pt x="362038" y="79298"/>
                  </a:lnTo>
                  <a:lnTo>
                    <a:pt x="362419" y="78155"/>
                  </a:lnTo>
                  <a:lnTo>
                    <a:pt x="362115" y="80949"/>
                  </a:lnTo>
                  <a:lnTo>
                    <a:pt x="361810" y="81584"/>
                  </a:lnTo>
                  <a:lnTo>
                    <a:pt x="363029" y="81584"/>
                  </a:lnTo>
                  <a:lnTo>
                    <a:pt x="363855" y="79171"/>
                  </a:lnTo>
                  <a:lnTo>
                    <a:pt x="362953" y="84759"/>
                  </a:lnTo>
                  <a:lnTo>
                    <a:pt x="362902" y="85013"/>
                  </a:lnTo>
                  <a:lnTo>
                    <a:pt x="363016" y="84759"/>
                  </a:lnTo>
                  <a:lnTo>
                    <a:pt x="363067" y="84632"/>
                  </a:lnTo>
                  <a:lnTo>
                    <a:pt x="364032" y="83108"/>
                  </a:lnTo>
                  <a:lnTo>
                    <a:pt x="363220" y="86029"/>
                  </a:lnTo>
                  <a:lnTo>
                    <a:pt x="363156" y="88125"/>
                  </a:lnTo>
                  <a:lnTo>
                    <a:pt x="362877" y="88950"/>
                  </a:lnTo>
                  <a:lnTo>
                    <a:pt x="363855" y="86537"/>
                  </a:lnTo>
                  <a:lnTo>
                    <a:pt x="362915" y="90982"/>
                  </a:lnTo>
                  <a:lnTo>
                    <a:pt x="364324" y="87553"/>
                  </a:lnTo>
                  <a:lnTo>
                    <a:pt x="364083" y="88569"/>
                  </a:lnTo>
                  <a:lnTo>
                    <a:pt x="364363" y="88125"/>
                  </a:lnTo>
                  <a:lnTo>
                    <a:pt x="364528" y="87553"/>
                  </a:lnTo>
                  <a:lnTo>
                    <a:pt x="364629" y="87172"/>
                  </a:lnTo>
                  <a:lnTo>
                    <a:pt x="364947" y="86537"/>
                  </a:lnTo>
                  <a:lnTo>
                    <a:pt x="366179" y="83997"/>
                  </a:lnTo>
                  <a:lnTo>
                    <a:pt x="365099" y="91617"/>
                  </a:lnTo>
                  <a:lnTo>
                    <a:pt x="367284" y="87299"/>
                  </a:lnTo>
                  <a:lnTo>
                    <a:pt x="368604" y="85648"/>
                  </a:lnTo>
                  <a:lnTo>
                    <a:pt x="369125" y="83997"/>
                  </a:lnTo>
                  <a:lnTo>
                    <a:pt x="369646" y="82346"/>
                  </a:lnTo>
                  <a:lnTo>
                    <a:pt x="370865" y="80822"/>
                  </a:lnTo>
                  <a:lnTo>
                    <a:pt x="370738" y="82092"/>
                  </a:lnTo>
                  <a:lnTo>
                    <a:pt x="370624" y="82727"/>
                  </a:lnTo>
                  <a:lnTo>
                    <a:pt x="369824" y="84124"/>
                  </a:lnTo>
                  <a:lnTo>
                    <a:pt x="369709" y="86029"/>
                  </a:lnTo>
                  <a:lnTo>
                    <a:pt x="370090" y="85775"/>
                  </a:lnTo>
                  <a:lnTo>
                    <a:pt x="370789" y="84759"/>
                  </a:lnTo>
                  <a:lnTo>
                    <a:pt x="370522" y="85521"/>
                  </a:lnTo>
                  <a:lnTo>
                    <a:pt x="370395" y="86156"/>
                  </a:lnTo>
                  <a:lnTo>
                    <a:pt x="370179" y="87553"/>
                  </a:lnTo>
                  <a:lnTo>
                    <a:pt x="370560" y="87299"/>
                  </a:lnTo>
                  <a:lnTo>
                    <a:pt x="371068" y="85178"/>
                  </a:lnTo>
                  <a:lnTo>
                    <a:pt x="371017" y="84759"/>
                  </a:lnTo>
                  <a:lnTo>
                    <a:pt x="371182" y="84251"/>
                  </a:lnTo>
                  <a:lnTo>
                    <a:pt x="372287" y="80949"/>
                  </a:lnTo>
                  <a:close/>
                </a:path>
                <a:path w="375919" h="92075">
                  <a:moveTo>
                    <a:pt x="373126" y="85255"/>
                  </a:moveTo>
                  <a:lnTo>
                    <a:pt x="372554" y="87045"/>
                  </a:lnTo>
                  <a:lnTo>
                    <a:pt x="371716" y="88823"/>
                  </a:lnTo>
                  <a:lnTo>
                    <a:pt x="372262" y="88442"/>
                  </a:lnTo>
                  <a:lnTo>
                    <a:pt x="372999" y="86156"/>
                  </a:lnTo>
                  <a:lnTo>
                    <a:pt x="373126" y="85255"/>
                  </a:lnTo>
                  <a:close/>
                </a:path>
                <a:path w="375919" h="92075">
                  <a:moveTo>
                    <a:pt x="373316" y="84632"/>
                  </a:moveTo>
                  <a:lnTo>
                    <a:pt x="373113" y="84759"/>
                  </a:lnTo>
                  <a:lnTo>
                    <a:pt x="373126" y="85255"/>
                  </a:lnTo>
                  <a:lnTo>
                    <a:pt x="373316" y="84632"/>
                  </a:lnTo>
                  <a:close/>
                </a:path>
                <a:path w="375919" h="92075">
                  <a:moveTo>
                    <a:pt x="374027" y="79044"/>
                  </a:moveTo>
                  <a:lnTo>
                    <a:pt x="371373" y="85521"/>
                  </a:lnTo>
                  <a:lnTo>
                    <a:pt x="370446" y="88315"/>
                  </a:lnTo>
                  <a:lnTo>
                    <a:pt x="369989" y="89458"/>
                  </a:lnTo>
                  <a:lnTo>
                    <a:pt x="370611" y="88569"/>
                  </a:lnTo>
                  <a:lnTo>
                    <a:pt x="371475" y="86918"/>
                  </a:lnTo>
                  <a:lnTo>
                    <a:pt x="372097" y="86029"/>
                  </a:lnTo>
                  <a:lnTo>
                    <a:pt x="371729" y="87807"/>
                  </a:lnTo>
                  <a:lnTo>
                    <a:pt x="372008" y="86537"/>
                  </a:lnTo>
                  <a:lnTo>
                    <a:pt x="372148" y="86029"/>
                  </a:lnTo>
                  <a:lnTo>
                    <a:pt x="372249" y="85648"/>
                  </a:lnTo>
                  <a:lnTo>
                    <a:pt x="372376" y="85394"/>
                  </a:lnTo>
                  <a:lnTo>
                    <a:pt x="372643" y="85013"/>
                  </a:lnTo>
                  <a:lnTo>
                    <a:pt x="372757" y="84759"/>
                  </a:lnTo>
                  <a:lnTo>
                    <a:pt x="374027" y="79044"/>
                  </a:lnTo>
                  <a:close/>
                </a:path>
                <a:path w="375919" h="92075">
                  <a:moveTo>
                    <a:pt x="375221" y="86639"/>
                  </a:moveTo>
                  <a:lnTo>
                    <a:pt x="374891" y="86982"/>
                  </a:lnTo>
                  <a:lnTo>
                    <a:pt x="373811" y="90284"/>
                  </a:lnTo>
                  <a:lnTo>
                    <a:pt x="374396" y="89484"/>
                  </a:lnTo>
                  <a:lnTo>
                    <a:pt x="374700" y="88633"/>
                  </a:lnTo>
                  <a:lnTo>
                    <a:pt x="375221" y="86639"/>
                  </a:lnTo>
                  <a:close/>
                </a:path>
                <a:path w="375919" h="92075">
                  <a:moveTo>
                    <a:pt x="375323" y="83286"/>
                  </a:moveTo>
                  <a:lnTo>
                    <a:pt x="374992" y="83096"/>
                  </a:lnTo>
                  <a:lnTo>
                    <a:pt x="374027" y="85115"/>
                  </a:lnTo>
                  <a:lnTo>
                    <a:pt x="374154" y="84366"/>
                  </a:lnTo>
                  <a:lnTo>
                    <a:pt x="374472" y="83527"/>
                  </a:lnTo>
                  <a:lnTo>
                    <a:pt x="374662" y="82905"/>
                  </a:lnTo>
                  <a:lnTo>
                    <a:pt x="373951" y="84442"/>
                  </a:lnTo>
                  <a:lnTo>
                    <a:pt x="372884" y="87223"/>
                  </a:lnTo>
                  <a:lnTo>
                    <a:pt x="372211" y="90335"/>
                  </a:lnTo>
                  <a:lnTo>
                    <a:pt x="373341" y="87185"/>
                  </a:lnTo>
                  <a:lnTo>
                    <a:pt x="373024" y="88544"/>
                  </a:lnTo>
                  <a:lnTo>
                    <a:pt x="374357" y="84797"/>
                  </a:lnTo>
                  <a:lnTo>
                    <a:pt x="374675" y="84455"/>
                  </a:lnTo>
                  <a:lnTo>
                    <a:pt x="374434" y="85979"/>
                  </a:lnTo>
                  <a:lnTo>
                    <a:pt x="374053" y="87185"/>
                  </a:lnTo>
                  <a:lnTo>
                    <a:pt x="374370" y="86347"/>
                  </a:lnTo>
                  <a:lnTo>
                    <a:pt x="374192" y="88011"/>
                  </a:lnTo>
                  <a:lnTo>
                    <a:pt x="374878" y="85953"/>
                  </a:lnTo>
                  <a:lnTo>
                    <a:pt x="375323" y="8328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946912" y="11077162"/>
              <a:ext cx="622300" cy="140970"/>
            </a:xfrm>
            <a:custGeom>
              <a:avLst/>
              <a:gdLst/>
              <a:ahLst/>
              <a:cxnLst/>
              <a:rect l="l" t="t" r="r" b="b"/>
              <a:pathLst>
                <a:path w="622300" h="140970">
                  <a:moveTo>
                    <a:pt x="546" y="0"/>
                  </a:moveTo>
                  <a:lnTo>
                    <a:pt x="0" y="876"/>
                  </a:lnTo>
                  <a:lnTo>
                    <a:pt x="190" y="1079"/>
                  </a:lnTo>
                  <a:lnTo>
                    <a:pt x="546" y="0"/>
                  </a:lnTo>
                  <a:close/>
                </a:path>
                <a:path w="622300" h="140970">
                  <a:moveTo>
                    <a:pt x="34925" y="9410"/>
                  </a:moveTo>
                  <a:lnTo>
                    <a:pt x="34772" y="8293"/>
                  </a:lnTo>
                  <a:lnTo>
                    <a:pt x="34302" y="9867"/>
                  </a:lnTo>
                  <a:lnTo>
                    <a:pt x="34531" y="10147"/>
                  </a:lnTo>
                  <a:lnTo>
                    <a:pt x="34594" y="11455"/>
                  </a:lnTo>
                  <a:lnTo>
                    <a:pt x="34785" y="11049"/>
                  </a:lnTo>
                  <a:lnTo>
                    <a:pt x="34925" y="9410"/>
                  </a:lnTo>
                  <a:close/>
                </a:path>
                <a:path w="622300" h="140970">
                  <a:moveTo>
                    <a:pt x="47548" y="8788"/>
                  </a:moveTo>
                  <a:lnTo>
                    <a:pt x="47040" y="9728"/>
                  </a:lnTo>
                  <a:lnTo>
                    <a:pt x="46545" y="12992"/>
                  </a:lnTo>
                  <a:lnTo>
                    <a:pt x="46850" y="12433"/>
                  </a:lnTo>
                  <a:lnTo>
                    <a:pt x="47548" y="8788"/>
                  </a:lnTo>
                  <a:close/>
                </a:path>
                <a:path w="622300" h="140970">
                  <a:moveTo>
                    <a:pt x="72428" y="32537"/>
                  </a:moveTo>
                  <a:lnTo>
                    <a:pt x="71843" y="33223"/>
                  </a:lnTo>
                  <a:lnTo>
                    <a:pt x="71755" y="34899"/>
                  </a:lnTo>
                  <a:lnTo>
                    <a:pt x="72428" y="32537"/>
                  </a:lnTo>
                  <a:close/>
                </a:path>
                <a:path w="622300" h="140970">
                  <a:moveTo>
                    <a:pt x="74447" y="13868"/>
                  </a:moveTo>
                  <a:lnTo>
                    <a:pt x="73748" y="14706"/>
                  </a:lnTo>
                  <a:lnTo>
                    <a:pt x="74231" y="14211"/>
                  </a:lnTo>
                  <a:lnTo>
                    <a:pt x="74447" y="13868"/>
                  </a:lnTo>
                  <a:close/>
                </a:path>
                <a:path w="622300" h="140970">
                  <a:moveTo>
                    <a:pt x="78333" y="18783"/>
                  </a:moveTo>
                  <a:lnTo>
                    <a:pt x="77927" y="20408"/>
                  </a:lnTo>
                  <a:lnTo>
                    <a:pt x="78333" y="18821"/>
                  </a:lnTo>
                  <a:close/>
                </a:path>
                <a:path w="622300" h="140970">
                  <a:moveTo>
                    <a:pt x="78562" y="17805"/>
                  </a:moveTo>
                  <a:lnTo>
                    <a:pt x="78193" y="18110"/>
                  </a:lnTo>
                  <a:lnTo>
                    <a:pt x="78333" y="18783"/>
                  </a:lnTo>
                  <a:lnTo>
                    <a:pt x="78562" y="17805"/>
                  </a:lnTo>
                  <a:close/>
                </a:path>
                <a:path w="622300" h="140970">
                  <a:moveTo>
                    <a:pt x="94322" y="22059"/>
                  </a:moveTo>
                  <a:lnTo>
                    <a:pt x="93827" y="22999"/>
                  </a:lnTo>
                  <a:lnTo>
                    <a:pt x="93713" y="23241"/>
                  </a:lnTo>
                  <a:lnTo>
                    <a:pt x="93738" y="24282"/>
                  </a:lnTo>
                  <a:lnTo>
                    <a:pt x="94259" y="23863"/>
                  </a:lnTo>
                  <a:lnTo>
                    <a:pt x="94145" y="22682"/>
                  </a:lnTo>
                  <a:lnTo>
                    <a:pt x="94322" y="22059"/>
                  </a:lnTo>
                  <a:close/>
                </a:path>
                <a:path w="622300" h="140970">
                  <a:moveTo>
                    <a:pt x="95846" y="41986"/>
                  </a:moveTo>
                  <a:lnTo>
                    <a:pt x="95694" y="42189"/>
                  </a:lnTo>
                  <a:lnTo>
                    <a:pt x="95643" y="42557"/>
                  </a:lnTo>
                  <a:lnTo>
                    <a:pt x="95846" y="41986"/>
                  </a:lnTo>
                  <a:close/>
                </a:path>
                <a:path w="622300" h="140970">
                  <a:moveTo>
                    <a:pt x="96062" y="26911"/>
                  </a:moveTo>
                  <a:lnTo>
                    <a:pt x="95504" y="26441"/>
                  </a:lnTo>
                  <a:lnTo>
                    <a:pt x="95986" y="27457"/>
                  </a:lnTo>
                  <a:lnTo>
                    <a:pt x="96062" y="26911"/>
                  </a:lnTo>
                  <a:close/>
                </a:path>
                <a:path w="622300" h="140970">
                  <a:moveTo>
                    <a:pt x="96189" y="41071"/>
                  </a:moveTo>
                  <a:lnTo>
                    <a:pt x="95846" y="41986"/>
                  </a:lnTo>
                  <a:lnTo>
                    <a:pt x="96189" y="41071"/>
                  </a:lnTo>
                  <a:close/>
                </a:path>
                <a:path w="622300" h="140970">
                  <a:moveTo>
                    <a:pt x="96240" y="38430"/>
                  </a:moveTo>
                  <a:lnTo>
                    <a:pt x="95592" y="40106"/>
                  </a:lnTo>
                  <a:lnTo>
                    <a:pt x="95643" y="41071"/>
                  </a:lnTo>
                  <a:lnTo>
                    <a:pt x="95491" y="42443"/>
                  </a:lnTo>
                  <a:lnTo>
                    <a:pt x="95694" y="42189"/>
                  </a:lnTo>
                  <a:lnTo>
                    <a:pt x="96240" y="38430"/>
                  </a:lnTo>
                  <a:close/>
                </a:path>
                <a:path w="622300" h="140970">
                  <a:moveTo>
                    <a:pt x="96342" y="40513"/>
                  </a:moveTo>
                  <a:lnTo>
                    <a:pt x="96240" y="40830"/>
                  </a:lnTo>
                  <a:lnTo>
                    <a:pt x="96189" y="41071"/>
                  </a:lnTo>
                  <a:lnTo>
                    <a:pt x="96342" y="40513"/>
                  </a:lnTo>
                  <a:close/>
                </a:path>
                <a:path w="622300" h="140970">
                  <a:moveTo>
                    <a:pt x="96481" y="24765"/>
                  </a:moveTo>
                  <a:lnTo>
                    <a:pt x="96062" y="26911"/>
                  </a:lnTo>
                  <a:lnTo>
                    <a:pt x="96316" y="27127"/>
                  </a:lnTo>
                  <a:lnTo>
                    <a:pt x="96481" y="24765"/>
                  </a:lnTo>
                  <a:close/>
                </a:path>
                <a:path w="622300" h="140970">
                  <a:moveTo>
                    <a:pt x="96774" y="24625"/>
                  </a:moveTo>
                  <a:lnTo>
                    <a:pt x="96748" y="21094"/>
                  </a:lnTo>
                  <a:lnTo>
                    <a:pt x="96481" y="24765"/>
                  </a:lnTo>
                  <a:lnTo>
                    <a:pt x="96774" y="24625"/>
                  </a:lnTo>
                  <a:close/>
                </a:path>
                <a:path w="622300" h="140970">
                  <a:moveTo>
                    <a:pt x="99644" y="40817"/>
                  </a:moveTo>
                  <a:lnTo>
                    <a:pt x="99212" y="41465"/>
                  </a:lnTo>
                  <a:lnTo>
                    <a:pt x="99021" y="41770"/>
                  </a:lnTo>
                  <a:lnTo>
                    <a:pt x="99212" y="41478"/>
                  </a:lnTo>
                  <a:lnTo>
                    <a:pt x="99377" y="41605"/>
                  </a:lnTo>
                  <a:lnTo>
                    <a:pt x="99644" y="40817"/>
                  </a:lnTo>
                  <a:close/>
                </a:path>
                <a:path w="622300" h="140970">
                  <a:moveTo>
                    <a:pt x="216522" y="67652"/>
                  </a:moveTo>
                  <a:lnTo>
                    <a:pt x="216115" y="69418"/>
                  </a:lnTo>
                  <a:lnTo>
                    <a:pt x="216217" y="69278"/>
                  </a:lnTo>
                  <a:lnTo>
                    <a:pt x="216522" y="67652"/>
                  </a:lnTo>
                  <a:close/>
                </a:path>
                <a:path w="622300" h="140970">
                  <a:moveTo>
                    <a:pt x="216877" y="82080"/>
                  </a:moveTo>
                  <a:lnTo>
                    <a:pt x="216789" y="80479"/>
                  </a:lnTo>
                  <a:lnTo>
                    <a:pt x="216662" y="81191"/>
                  </a:lnTo>
                  <a:lnTo>
                    <a:pt x="216242" y="82334"/>
                  </a:lnTo>
                  <a:lnTo>
                    <a:pt x="216141" y="83477"/>
                  </a:lnTo>
                  <a:lnTo>
                    <a:pt x="216255" y="83985"/>
                  </a:lnTo>
                  <a:lnTo>
                    <a:pt x="216877" y="82080"/>
                  </a:lnTo>
                  <a:close/>
                </a:path>
                <a:path w="622300" h="140970">
                  <a:moveTo>
                    <a:pt x="216954" y="79336"/>
                  </a:moveTo>
                  <a:lnTo>
                    <a:pt x="216877" y="79540"/>
                  </a:lnTo>
                  <a:lnTo>
                    <a:pt x="216789" y="80479"/>
                  </a:lnTo>
                  <a:lnTo>
                    <a:pt x="216954" y="79336"/>
                  </a:lnTo>
                  <a:close/>
                </a:path>
                <a:path w="622300" h="140970">
                  <a:moveTo>
                    <a:pt x="217309" y="82410"/>
                  </a:moveTo>
                  <a:lnTo>
                    <a:pt x="217030" y="83096"/>
                  </a:lnTo>
                  <a:lnTo>
                    <a:pt x="217258" y="82588"/>
                  </a:lnTo>
                  <a:lnTo>
                    <a:pt x="217309" y="82410"/>
                  </a:lnTo>
                  <a:close/>
                </a:path>
                <a:path w="622300" h="140970">
                  <a:moveTo>
                    <a:pt x="226669" y="87109"/>
                  </a:moveTo>
                  <a:lnTo>
                    <a:pt x="225933" y="88684"/>
                  </a:lnTo>
                  <a:lnTo>
                    <a:pt x="226517" y="88811"/>
                  </a:lnTo>
                  <a:lnTo>
                    <a:pt x="226669" y="87109"/>
                  </a:lnTo>
                  <a:close/>
                </a:path>
                <a:path w="622300" h="140970">
                  <a:moveTo>
                    <a:pt x="231203" y="82372"/>
                  </a:moveTo>
                  <a:lnTo>
                    <a:pt x="230911" y="84442"/>
                  </a:lnTo>
                  <a:lnTo>
                    <a:pt x="230212" y="85090"/>
                  </a:lnTo>
                  <a:lnTo>
                    <a:pt x="230936" y="85013"/>
                  </a:lnTo>
                  <a:lnTo>
                    <a:pt x="231203" y="82372"/>
                  </a:lnTo>
                  <a:close/>
                </a:path>
                <a:path w="622300" h="140970">
                  <a:moveTo>
                    <a:pt x="231965" y="81064"/>
                  </a:moveTo>
                  <a:lnTo>
                    <a:pt x="231927" y="79159"/>
                  </a:lnTo>
                  <a:lnTo>
                    <a:pt x="231470" y="81826"/>
                  </a:lnTo>
                  <a:lnTo>
                    <a:pt x="231584" y="81635"/>
                  </a:lnTo>
                  <a:lnTo>
                    <a:pt x="231698" y="81318"/>
                  </a:lnTo>
                  <a:lnTo>
                    <a:pt x="231698" y="81470"/>
                  </a:lnTo>
                  <a:lnTo>
                    <a:pt x="231800" y="81318"/>
                  </a:lnTo>
                  <a:lnTo>
                    <a:pt x="231965" y="81064"/>
                  </a:lnTo>
                  <a:close/>
                </a:path>
                <a:path w="622300" h="140970">
                  <a:moveTo>
                    <a:pt x="237337" y="84747"/>
                  </a:moveTo>
                  <a:lnTo>
                    <a:pt x="236918" y="84378"/>
                  </a:lnTo>
                  <a:lnTo>
                    <a:pt x="236956" y="88176"/>
                  </a:lnTo>
                  <a:lnTo>
                    <a:pt x="237324" y="85509"/>
                  </a:lnTo>
                  <a:lnTo>
                    <a:pt x="237337" y="84747"/>
                  </a:lnTo>
                  <a:close/>
                </a:path>
                <a:path w="622300" h="140970">
                  <a:moveTo>
                    <a:pt x="237515" y="84112"/>
                  </a:moveTo>
                  <a:lnTo>
                    <a:pt x="237337" y="84747"/>
                  </a:lnTo>
                  <a:lnTo>
                    <a:pt x="237515" y="84112"/>
                  </a:lnTo>
                  <a:close/>
                </a:path>
                <a:path w="622300" h="140970">
                  <a:moveTo>
                    <a:pt x="237718" y="83350"/>
                  </a:moveTo>
                  <a:lnTo>
                    <a:pt x="237693" y="82778"/>
                  </a:lnTo>
                  <a:lnTo>
                    <a:pt x="237515" y="84112"/>
                  </a:lnTo>
                  <a:lnTo>
                    <a:pt x="237718" y="83350"/>
                  </a:lnTo>
                  <a:close/>
                </a:path>
                <a:path w="622300" h="140970">
                  <a:moveTo>
                    <a:pt x="238036" y="65189"/>
                  </a:moveTo>
                  <a:lnTo>
                    <a:pt x="237680" y="65824"/>
                  </a:lnTo>
                  <a:lnTo>
                    <a:pt x="237807" y="65824"/>
                  </a:lnTo>
                  <a:lnTo>
                    <a:pt x="237921" y="65443"/>
                  </a:lnTo>
                  <a:lnTo>
                    <a:pt x="238036" y="65189"/>
                  </a:lnTo>
                  <a:close/>
                </a:path>
                <a:path w="622300" h="140970">
                  <a:moveTo>
                    <a:pt x="238391" y="64554"/>
                  </a:moveTo>
                  <a:lnTo>
                    <a:pt x="238036" y="65189"/>
                  </a:lnTo>
                  <a:lnTo>
                    <a:pt x="238188" y="65316"/>
                  </a:lnTo>
                  <a:lnTo>
                    <a:pt x="238391" y="64554"/>
                  </a:lnTo>
                  <a:close/>
                </a:path>
                <a:path w="622300" h="140970">
                  <a:moveTo>
                    <a:pt x="244906" y="86398"/>
                  </a:moveTo>
                  <a:lnTo>
                    <a:pt x="244843" y="87033"/>
                  </a:lnTo>
                  <a:lnTo>
                    <a:pt x="244716" y="87922"/>
                  </a:lnTo>
                  <a:lnTo>
                    <a:pt x="244614" y="88557"/>
                  </a:lnTo>
                  <a:lnTo>
                    <a:pt x="244830" y="89573"/>
                  </a:lnTo>
                  <a:lnTo>
                    <a:pt x="244906" y="86398"/>
                  </a:lnTo>
                  <a:close/>
                </a:path>
                <a:path w="622300" h="140970">
                  <a:moveTo>
                    <a:pt x="257543" y="89446"/>
                  </a:moveTo>
                  <a:lnTo>
                    <a:pt x="257352" y="90017"/>
                  </a:lnTo>
                  <a:lnTo>
                    <a:pt x="257543" y="89446"/>
                  </a:lnTo>
                  <a:close/>
                </a:path>
                <a:path w="622300" h="140970">
                  <a:moveTo>
                    <a:pt x="258965" y="88900"/>
                  </a:moveTo>
                  <a:lnTo>
                    <a:pt x="258762" y="89217"/>
                  </a:lnTo>
                  <a:lnTo>
                    <a:pt x="258965" y="88900"/>
                  </a:lnTo>
                  <a:close/>
                </a:path>
                <a:path w="622300" h="140970">
                  <a:moveTo>
                    <a:pt x="261226" y="89179"/>
                  </a:moveTo>
                  <a:lnTo>
                    <a:pt x="260527" y="90970"/>
                  </a:lnTo>
                  <a:lnTo>
                    <a:pt x="260832" y="90208"/>
                  </a:lnTo>
                  <a:lnTo>
                    <a:pt x="261061" y="89827"/>
                  </a:lnTo>
                  <a:lnTo>
                    <a:pt x="261175" y="89446"/>
                  </a:lnTo>
                  <a:lnTo>
                    <a:pt x="261226" y="89179"/>
                  </a:lnTo>
                  <a:close/>
                </a:path>
                <a:path w="622300" h="140970">
                  <a:moveTo>
                    <a:pt x="261658" y="65189"/>
                  </a:moveTo>
                  <a:lnTo>
                    <a:pt x="261518" y="63919"/>
                  </a:lnTo>
                  <a:lnTo>
                    <a:pt x="261048" y="65189"/>
                  </a:lnTo>
                  <a:lnTo>
                    <a:pt x="261658" y="65189"/>
                  </a:lnTo>
                  <a:close/>
                </a:path>
                <a:path w="622300" h="140970">
                  <a:moveTo>
                    <a:pt x="265176" y="63436"/>
                  </a:moveTo>
                  <a:lnTo>
                    <a:pt x="264591" y="64274"/>
                  </a:lnTo>
                  <a:lnTo>
                    <a:pt x="264769" y="64490"/>
                  </a:lnTo>
                  <a:lnTo>
                    <a:pt x="265176" y="63436"/>
                  </a:lnTo>
                  <a:close/>
                </a:path>
                <a:path w="622300" h="140970">
                  <a:moveTo>
                    <a:pt x="266776" y="87401"/>
                  </a:moveTo>
                  <a:lnTo>
                    <a:pt x="266319" y="88811"/>
                  </a:lnTo>
                  <a:lnTo>
                    <a:pt x="266534" y="88557"/>
                  </a:lnTo>
                  <a:lnTo>
                    <a:pt x="266661" y="88341"/>
                  </a:lnTo>
                  <a:lnTo>
                    <a:pt x="266776" y="87401"/>
                  </a:lnTo>
                  <a:close/>
                </a:path>
                <a:path w="622300" h="140970">
                  <a:moveTo>
                    <a:pt x="266979" y="88049"/>
                  </a:moveTo>
                  <a:lnTo>
                    <a:pt x="266649" y="88430"/>
                  </a:lnTo>
                  <a:lnTo>
                    <a:pt x="266433" y="90081"/>
                  </a:lnTo>
                  <a:lnTo>
                    <a:pt x="266979" y="88049"/>
                  </a:lnTo>
                  <a:close/>
                </a:path>
                <a:path w="622300" h="140970">
                  <a:moveTo>
                    <a:pt x="274129" y="90322"/>
                  </a:moveTo>
                  <a:close/>
                </a:path>
                <a:path w="622300" h="140970">
                  <a:moveTo>
                    <a:pt x="288861" y="71755"/>
                  </a:moveTo>
                  <a:lnTo>
                    <a:pt x="287680" y="72301"/>
                  </a:lnTo>
                  <a:lnTo>
                    <a:pt x="287896" y="75285"/>
                  </a:lnTo>
                  <a:lnTo>
                    <a:pt x="288010" y="74129"/>
                  </a:lnTo>
                  <a:lnTo>
                    <a:pt x="288861" y="71755"/>
                  </a:lnTo>
                  <a:close/>
                </a:path>
                <a:path w="622300" h="140970">
                  <a:moveTo>
                    <a:pt x="288950" y="95923"/>
                  </a:moveTo>
                  <a:lnTo>
                    <a:pt x="288861" y="95224"/>
                  </a:lnTo>
                  <a:lnTo>
                    <a:pt x="288747" y="96558"/>
                  </a:lnTo>
                  <a:lnTo>
                    <a:pt x="288836" y="96812"/>
                  </a:lnTo>
                  <a:lnTo>
                    <a:pt x="288950" y="95923"/>
                  </a:lnTo>
                  <a:close/>
                </a:path>
                <a:path w="622300" h="140970">
                  <a:moveTo>
                    <a:pt x="295884" y="76098"/>
                  </a:moveTo>
                  <a:lnTo>
                    <a:pt x="295795" y="76238"/>
                  </a:lnTo>
                  <a:lnTo>
                    <a:pt x="295389" y="77762"/>
                  </a:lnTo>
                  <a:lnTo>
                    <a:pt x="295490" y="77508"/>
                  </a:lnTo>
                  <a:lnTo>
                    <a:pt x="295884" y="76098"/>
                  </a:lnTo>
                  <a:close/>
                </a:path>
                <a:path w="622300" h="140970">
                  <a:moveTo>
                    <a:pt x="297434" y="73063"/>
                  </a:moveTo>
                  <a:lnTo>
                    <a:pt x="297103" y="72936"/>
                  </a:lnTo>
                  <a:lnTo>
                    <a:pt x="296278" y="73190"/>
                  </a:lnTo>
                  <a:lnTo>
                    <a:pt x="295795" y="75095"/>
                  </a:lnTo>
                  <a:lnTo>
                    <a:pt x="296037" y="74587"/>
                  </a:lnTo>
                  <a:lnTo>
                    <a:pt x="296316" y="73825"/>
                  </a:lnTo>
                  <a:lnTo>
                    <a:pt x="296303" y="74587"/>
                  </a:lnTo>
                  <a:lnTo>
                    <a:pt x="295884" y="76098"/>
                  </a:lnTo>
                  <a:lnTo>
                    <a:pt x="296735" y="74714"/>
                  </a:lnTo>
                  <a:lnTo>
                    <a:pt x="297103" y="73825"/>
                  </a:lnTo>
                  <a:lnTo>
                    <a:pt x="297434" y="73063"/>
                  </a:lnTo>
                  <a:close/>
                </a:path>
                <a:path w="622300" h="140970">
                  <a:moveTo>
                    <a:pt x="298615" y="73456"/>
                  </a:moveTo>
                  <a:lnTo>
                    <a:pt x="298450" y="72351"/>
                  </a:lnTo>
                  <a:lnTo>
                    <a:pt x="298005" y="73926"/>
                  </a:lnTo>
                  <a:lnTo>
                    <a:pt x="298234" y="74193"/>
                  </a:lnTo>
                  <a:lnTo>
                    <a:pt x="298297" y="75501"/>
                  </a:lnTo>
                  <a:lnTo>
                    <a:pt x="298488" y="75107"/>
                  </a:lnTo>
                  <a:lnTo>
                    <a:pt x="298615" y="73456"/>
                  </a:lnTo>
                  <a:close/>
                </a:path>
                <a:path w="622300" h="140970">
                  <a:moveTo>
                    <a:pt x="301218" y="78701"/>
                  </a:moveTo>
                  <a:lnTo>
                    <a:pt x="300913" y="80048"/>
                  </a:lnTo>
                  <a:lnTo>
                    <a:pt x="301142" y="79794"/>
                  </a:lnTo>
                  <a:lnTo>
                    <a:pt x="301218" y="78701"/>
                  </a:lnTo>
                  <a:close/>
                </a:path>
                <a:path w="622300" h="140970">
                  <a:moveTo>
                    <a:pt x="301688" y="75984"/>
                  </a:moveTo>
                  <a:lnTo>
                    <a:pt x="301345" y="76365"/>
                  </a:lnTo>
                  <a:lnTo>
                    <a:pt x="301218" y="78701"/>
                  </a:lnTo>
                  <a:lnTo>
                    <a:pt x="301447" y="77762"/>
                  </a:lnTo>
                  <a:lnTo>
                    <a:pt x="301498" y="77609"/>
                  </a:lnTo>
                  <a:lnTo>
                    <a:pt x="301409" y="78651"/>
                  </a:lnTo>
                  <a:lnTo>
                    <a:pt x="301536" y="77508"/>
                  </a:lnTo>
                  <a:lnTo>
                    <a:pt x="301688" y="75984"/>
                  </a:lnTo>
                  <a:close/>
                </a:path>
                <a:path w="622300" h="140970">
                  <a:moveTo>
                    <a:pt x="304685" y="98018"/>
                  </a:moveTo>
                  <a:lnTo>
                    <a:pt x="304380" y="98971"/>
                  </a:lnTo>
                  <a:lnTo>
                    <a:pt x="304609" y="98463"/>
                  </a:lnTo>
                  <a:lnTo>
                    <a:pt x="304685" y="98018"/>
                  </a:lnTo>
                  <a:close/>
                </a:path>
                <a:path w="622300" h="140970">
                  <a:moveTo>
                    <a:pt x="309575" y="76479"/>
                  </a:moveTo>
                  <a:lnTo>
                    <a:pt x="309448" y="76022"/>
                  </a:lnTo>
                  <a:lnTo>
                    <a:pt x="309448" y="76250"/>
                  </a:lnTo>
                  <a:lnTo>
                    <a:pt x="309435" y="76415"/>
                  </a:lnTo>
                  <a:lnTo>
                    <a:pt x="309435" y="76631"/>
                  </a:lnTo>
                  <a:lnTo>
                    <a:pt x="309575" y="76479"/>
                  </a:lnTo>
                  <a:close/>
                </a:path>
                <a:path w="622300" h="140970">
                  <a:moveTo>
                    <a:pt x="309778" y="99555"/>
                  </a:moveTo>
                  <a:lnTo>
                    <a:pt x="309219" y="99021"/>
                  </a:lnTo>
                  <a:lnTo>
                    <a:pt x="309346" y="99339"/>
                  </a:lnTo>
                  <a:lnTo>
                    <a:pt x="309549" y="99517"/>
                  </a:lnTo>
                  <a:lnTo>
                    <a:pt x="309778" y="99555"/>
                  </a:lnTo>
                  <a:close/>
                </a:path>
                <a:path w="622300" h="140970">
                  <a:moveTo>
                    <a:pt x="309841" y="99555"/>
                  </a:moveTo>
                  <a:close/>
                </a:path>
                <a:path w="622300" h="140970">
                  <a:moveTo>
                    <a:pt x="310984" y="72618"/>
                  </a:moveTo>
                  <a:lnTo>
                    <a:pt x="310515" y="73558"/>
                  </a:lnTo>
                  <a:lnTo>
                    <a:pt x="310121" y="76822"/>
                  </a:lnTo>
                  <a:lnTo>
                    <a:pt x="310400" y="76288"/>
                  </a:lnTo>
                  <a:lnTo>
                    <a:pt x="310984" y="72618"/>
                  </a:lnTo>
                  <a:close/>
                </a:path>
                <a:path w="622300" h="140970">
                  <a:moveTo>
                    <a:pt x="313283" y="75958"/>
                  </a:moveTo>
                  <a:lnTo>
                    <a:pt x="313207" y="76111"/>
                  </a:lnTo>
                  <a:lnTo>
                    <a:pt x="313093" y="76695"/>
                  </a:lnTo>
                  <a:lnTo>
                    <a:pt x="313283" y="75958"/>
                  </a:lnTo>
                  <a:close/>
                </a:path>
                <a:path w="622300" h="140970">
                  <a:moveTo>
                    <a:pt x="317068" y="97396"/>
                  </a:moveTo>
                  <a:lnTo>
                    <a:pt x="316865" y="98018"/>
                  </a:lnTo>
                  <a:lnTo>
                    <a:pt x="316738" y="98209"/>
                  </a:lnTo>
                  <a:lnTo>
                    <a:pt x="316649" y="98590"/>
                  </a:lnTo>
                  <a:lnTo>
                    <a:pt x="316763" y="99352"/>
                  </a:lnTo>
                  <a:lnTo>
                    <a:pt x="317068" y="97396"/>
                  </a:lnTo>
                  <a:close/>
                </a:path>
                <a:path w="622300" h="140970">
                  <a:moveTo>
                    <a:pt x="317639" y="73063"/>
                  </a:moveTo>
                  <a:lnTo>
                    <a:pt x="317601" y="73685"/>
                  </a:lnTo>
                  <a:lnTo>
                    <a:pt x="317639" y="73063"/>
                  </a:lnTo>
                  <a:close/>
                </a:path>
                <a:path w="622300" h="140970">
                  <a:moveTo>
                    <a:pt x="321335" y="80098"/>
                  </a:moveTo>
                  <a:close/>
                </a:path>
                <a:path w="622300" h="140970">
                  <a:moveTo>
                    <a:pt x="321551" y="97828"/>
                  </a:moveTo>
                  <a:lnTo>
                    <a:pt x="321170" y="98475"/>
                  </a:lnTo>
                  <a:lnTo>
                    <a:pt x="321335" y="98272"/>
                  </a:lnTo>
                  <a:lnTo>
                    <a:pt x="321551" y="97828"/>
                  </a:lnTo>
                  <a:close/>
                </a:path>
                <a:path w="622300" h="140970">
                  <a:moveTo>
                    <a:pt x="322046" y="75793"/>
                  </a:moveTo>
                  <a:lnTo>
                    <a:pt x="321919" y="76111"/>
                  </a:lnTo>
                  <a:lnTo>
                    <a:pt x="322046" y="75793"/>
                  </a:lnTo>
                  <a:close/>
                </a:path>
                <a:path w="622300" h="140970">
                  <a:moveTo>
                    <a:pt x="322199" y="96558"/>
                  </a:moveTo>
                  <a:lnTo>
                    <a:pt x="321919" y="97066"/>
                  </a:lnTo>
                  <a:lnTo>
                    <a:pt x="321919" y="96812"/>
                  </a:lnTo>
                  <a:lnTo>
                    <a:pt x="321881" y="97066"/>
                  </a:lnTo>
                  <a:lnTo>
                    <a:pt x="321551" y="97828"/>
                  </a:lnTo>
                  <a:lnTo>
                    <a:pt x="321767" y="97828"/>
                  </a:lnTo>
                  <a:lnTo>
                    <a:pt x="321919" y="98590"/>
                  </a:lnTo>
                  <a:lnTo>
                    <a:pt x="322199" y="96558"/>
                  </a:lnTo>
                  <a:close/>
                </a:path>
                <a:path w="622300" h="140970">
                  <a:moveTo>
                    <a:pt x="322567" y="71158"/>
                  </a:moveTo>
                  <a:lnTo>
                    <a:pt x="321703" y="72936"/>
                  </a:lnTo>
                  <a:lnTo>
                    <a:pt x="321602" y="73698"/>
                  </a:lnTo>
                  <a:lnTo>
                    <a:pt x="321487" y="75272"/>
                  </a:lnTo>
                  <a:lnTo>
                    <a:pt x="321589" y="74968"/>
                  </a:lnTo>
                  <a:lnTo>
                    <a:pt x="321462" y="75603"/>
                  </a:lnTo>
                  <a:lnTo>
                    <a:pt x="321487" y="75272"/>
                  </a:lnTo>
                  <a:lnTo>
                    <a:pt x="321373" y="75603"/>
                  </a:lnTo>
                  <a:lnTo>
                    <a:pt x="320789" y="77381"/>
                  </a:lnTo>
                  <a:lnTo>
                    <a:pt x="321894" y="75984"/>
                  </a:lnTo>
                  <a:lnTo>
                    <a:pt x="322072" y="74968"/>
                  </a:lnTo>
                  <a:lnTo>
                    <a:pt x="322567" y="71158"/>
                  </a:lnTo>
                  <a:close/>
                </a:path>
                <a:path w="622300" h="140970">
                  <a:moveTo>
                    <a:pt x="323392" y="81076"/>
                  </a:moveTo>
                  <a:close/>
                </a:path>
                <a:path w="622300" h="140970">
                  <a:moveTo>
                    <a:pt x="323608" y="80302"/>
                  </a:moveTo>
                  <a:lnTo>
                    <a:pt x="323557" y="79667"/>
                  </a:lnTo>
                  <a:lnTo>
                    <a:pt x="323392" y="81076"/>
                  </a:lnTo>
                  <a:lnTo>
                    <a:pt x="323608" y="80302"/>
                  </a:lnTo>
                  <a:close/>
                </a:path>
                <a:path w="622300" h="140970">
                  <a:moveTo>
                    <a:pt x="323837" y="80175"/>
                  </a:moveTo>
                  <a:lnTo>
                    <a:pt x="323811" y="79540"/>
                  </a:lnTo>
                  <a:lnTo>
                    <a:pt x="323735" y="79971"/>
                  </a:lnTo>
                  <a:lnTo>
                    <a:pt x="323837" y="80175"/>
                  </a:lnTo>
                  <a:close/>
                </a:path>
                <a:path w="622300" h="140970">
                  <a:moveTo>
                    <a:pt x="324205" y="78308"/>
                  </a:moveTo>
                  <a:lnTo>
                    <a:pt x="324078" y="77901"/>
                  </a:lnTo>
                  <a:lnTo>
                    <a:pt x="324104" y="78155"/>
                  </a:lnTo>
                  <a:lnTo>
                    <a:pt x="324205" y="78308"/>
                  </a:lnTo>
                  <a:close/>
                </a:path>
                <a:path w="622300" h="140970">
                  <a:moveTo>
                    <a:pt x="325907" y="96278"/>
                  </a:moveTo>
                  <a:lnTo>
                    <a:pt x="325729" y="96304"/>
                  </a:lnTo>
                  <a:lnTo>
                    <a:pt x="325894" y="96431"/>
                  </a:lnTo>
                  <a:lnTo>
                    <a:pt x="325907" y="96278"/>
                  </a:lnTo>
                  <a:close/>
                </a:path>
                <a:path w="622300" h="140970">
                  <a:moveTo>
                    <a:pt x="326148" y="73190"/>
                  </a:moveTo>
                  <a:lnTo>
                    <a:pt x="326136" y="72809"/>
                  </a:lnTo>
                  <a:lnTo>
                    <a:pt x="325945" y="73190"/>
                  </a:lnTo>
                  <a:lnTo>
                    <a:pt x="326148" y="73190"/>
                  </a:lnTo>
                  <a:close/>
                </a:path>
                <a:path w="622300" h="140970">
                  <a:moveTo>
                    <a:pt x="326275" y="73190"/>
                  </a:moveTo>
                  <a:lnTo>
                    <a:pt x="326148" y="73190"/>
                  </a:lnTo>
                  <a:lnTo>
                    <a:pt x="326161" y="73723"/>
                  </a:lnTo>
                  <a:lnTo>
                    <a:pt x="326275" y="73190"/>
                  </a:lnTo>
                  <a:close/>
                </a:path>
                <a:path w="622300" h="140970">
                  <a:moveTo>
                    <a:pt x="327672" y="72542"/>
                  </a:moveTo>
                  <a:lnTo>
                    <a:pt x="327494" y="72783"/>
                  </a:lnTo>
                  <a:lnTo>
                    <a:pt x="327672" y="72542"/>
                  </a:lnTo>
                  <a:close/>
                </a:path>
                <a:path w="622300" h="140970">
                  <a:moveTo>
                    <a:pt x="327774" y="73825"/>
                  </a:moveTo>
                  <a:lnTo>
                    <a:pt x="327520" y="73952"/>
                  </a:lnTo>
                  <a:lnTo>
                    <a:pt x="327431" y="74206"/>
                  </a:lnTo>
                  <a:lnTo>
                    <a:pt x="327583" y="74206"/>
                  </a:lnTo>
                  <a:lnTo>
                    <a:pt x="327774" y="73825"/>
                  </a:lnTo>
                  <a:close/>
                </a:path>
                <a:path w="622300" h="140970">
                  <a:moveTo>
                    <a:pt x="331241" y="77419"/>
                  </a:moveTo>
                  <a:lnTo>
                    <a:pt x="331228" y="77101"/>
                  </a:lnTo>
                  <a:lnTo>
                    <a:pt x="331216" y="76923"/>
                  </a:lnTo>
                  <a:lnTo>
                    <a:pt x="331139" y="77165"/>
                  </a:lnTo>
                  <a:lnTo>
                    <a:pt x="331216" y="77343"/>
                  </a:lnTo>
                  <a:close/>
                </a:path>
                <a:path w="622300" h="140970">
                  <a:moveTo>
                    <a:pt x="332003" y="93891"/>
                  </a:moveTo>
                  <a:lnTo>
                    <a:pt x="331889" y="93662"/>
                  </a:lnTo>
                  <a:lnTo>
                    <a:pt x="331762" y="93332"/>
                  </a:lnTo>
                  <a:lnTo>
                    <a:pt x="331546" y="93764"/>
                  </a:lnTo>
                  <a:lnTo>
                    <a:pt x="331647" y="94373"/>
                  </a:lnTo>
                  <a:lnTo>
                    <a:pt x="331812" y="94272"/>
                  </a:lnTo>
                  <a:lnTo>
                    <a:pt x="332003" y="93891"/>
                  </a:lnTo>
                  <a:close/>
                </a:path>
                <a:path w="622300" h="140970">
                  <a:moveTo>
                    <a:pt x="332524" y="92557"/>
                  </a:moveTo>
                  <a:lnTo>
                    <a:pt x="332346" y="93065"/>
                  </a:lnTo>
                  <a:lnTo>
                    <a:pt x="332168" y="93573"/>
                  </a:lnTo>
                  <a:lnTo>
                    <a:pt x="332003" y="93891"/>
                  </a:lnTo>
                  <a:lnTo>
                    <a:pt x="332155" y="94132"/>
                  </a:lnTo>
                  <a:lnTo>
                    <a:pt x="332295" y="94208"/>
                  </a:lnTo>
                  <a:lnTo>
                    <a:pt x="332524" y="92557"/>
                  </a:lnTo>
                  <a:close/>
                </a:path>
                <a:path w="622300" h="140970">
                  <a:moveTo>
                    <a:pt x="333044" y="76365"/>
                  </a:moveTo>
                  <a:lnTo>
                    <a:pt x="332701" y="77000"/>
                  </a:lnTo>
                  <a:lnTo>
                    <a:pt x="332600" y="78181"/>
                  </a:lnTo>
                  <a:lnTo>
                    <a:pt x="333044" y="76365"/>
                  </a:lnTo>
                  <a:close/>
                </a:path>
                <a:path w="622300" h="140970">
                  <a:moveTo>
                    <a:pt x="333133" y="80594"/>
                  </a:moveTo>
                  <a:lnTo>
                    <a:pt x="333006" y="80797"/>
                  </a:lnTo>
                  <a:lnTo>
                    <a:pt x="332905" y="81000"/>
                  </a:lnTo>
                  <a:lnTo>
                    <a:pt x="332879" y="81292"/>
                  </a:lnTo>
                  <a:lnTo>
                    <a:pt x="333006" y="81229"/>
                  </a:lnTo>
                  <a:lnTo>
                    <a:pt x="333095" y="80899"/>
                  </a:lnTo>
                  <a:lnTo>
                    <a:pt x="333133" y="80594"/>
                  </a:lnTo>
                  <a:close/>
                </a:path>
                <a:path w="622300" h="140970">
                  <a:moveTo>
                    <a:pt x="336359" y="78016"/>
                  </a:moveTo>
                  <a:lnTo>
                    <a:pt x="335711" y="80429"/>
                  </a:lnTo>
                  <a:lnTo>
                    <a:pt x="336245" y="80098"/>
                  </a:lnTo>
                  <a:lnTo>
                    <a:pt x="336359" y="78016"/>
                  </a:lnTo>
                  <a:close/>
                </a:path>
                <a:path w="622300" h="140970">
                  <a:moveTo>
                    <a:pt x="336727" y="79794"/>
                  </a:moveTo>
                  <a:lnTo>
                    <a:pt x="336334" y="80035"/>
                  </a:lnTo>
                  <a:lnTo>
                    <a:pt x="336296" y="81635"/>
                  </a:lnTo>
                  <a:lnTo>
                    <a:pt x="336727" y="79794"/>
                  </a:lnTo>
                  <a:close/>
                </a:path>
                <a:path w="622300" h="140970">
                  <a:moveTo>
                    <a:pt x="337019" y="95199"/>
                  </a:moveTo>
                  <a:lnTo>
                    <a:pt x="336499" y="95897"/>
                  </a:lnTo>
                  <a:lnTo>
                    <a:pt x="336550" y="97574"/>
                  </a:lnTo>
                  <a:lnTo>
                    <a:pt x="337019" y="95199"/>
                  </a:lnTo>
                  <a:close/>
                </a:path>
                <a:path w="622300" h="140970">
                  <a:moveTo>
                    <a:pt x="337439" y="97828"/>
                  </a:moveTo>
                  <a:lnTo>
                    <a:pt x="337312" y="96558"/>
                  </a:lnTo>
                  <a:lnTo>
                    <a:pt x="337058" y="94780"/>
                  </a:lnTo>
                  <a:lnTo>
                    <a:pt x="337019" y="95199"/>
                  </a:lnTo>
                  <a:lnTo>
                    <a:pt x="336842" y="98082"/>
                  </a:lnTo>
                  <a:lnTo>
                    <a:pt x="337439" y="97828"/>
                  </a:lnTo>
                  <a:close/>
                </a:path>
                <a:path w="622300" h="140970">
                  <a:moveTo>
                    <a:pt x="337515" y="76365"/>
                  </a:moveTo>
                  <a:lnTo>
                    <a:pt x="336892" y="77241"/>
                  </a:lnTo>
                  <a:lnTo>
                    <a:pt x="337337" y="76708"/>
                  </a:lnTo>
                  <a:lnTo>
                    <a:pt x="337515" y="76365"/>
                  </a:lnTo>
                  <a:close/>
                </a:path>
                <a:path w="622300" h="140970">
                  <a:moveTo>
                    <a:pt x="341020" y="82080"/>
                  </a:moveTo>
                  <a:lnTo>
                    <a:pt x="340766" y="82130"/>
                  </a:lnTo>
                  <a:lnTo>
                    <a:pt x="340893" y="82423"/>
                  </a:lnTo>
                  <a:lnTo>
                    <a:pt x="341020" y="82080"/>
                  </a:lnTo>
                  <a:close/>
                </a:path>
                <a:path w="622300" h="140970">
                  <a:moveTo>
                    <a:pt x="341858" y="79997"/>
                  </a:moveTo>
                  <a:lnTo>
                    <a:pt x="341503" y="80327"/>
                  </a:lnTo>
                  <a:lnTo>
                    <a:pt x="341693" y="81013"/>
                  </a:lnTo>
                  <a:lnTo>
                    <a:pt x="341858" y="79997"/>
                  </a:lnTo>
                  <a:close/>
                </a:path>
                <a:path w="622300" h="140970">
                  <a:moveTo>
                    <a:pt x="345998" y="85242"/>
                  </a:moveTo>
                  <a:lnTo>
                    <a:pt x="345782" y="84112"/>
                  </a:lnTo>
                  <a:lnTo>
                    <a:pt x="345605" y="85217"/>
                  </a:lnTo>
                  <a:lnTo>
                    <a:pt x="345859" y="84963"/>
                  </a:lnTo>
                  <a:lnTo>
                    <a:pt x="345998" y="85242"/>
                  </a:lnTo>
                  <a:close/>
                </a:path>
                <a:path w="622300" h="140970">
                  <a:moveTo>
                    <a:pt x="346075" y="85661"/>
                  </a:moveTo>
                  <a:lnTo>
                    <a:pt x="346062" y="85432"/>
                  </a:lnTo>
                  <a:lnTo>
                    <a:pt x="346036" y="85305"/>
                  </a:lnTo>
                  <a:lnTo>
                    <a:pt x="346075" y="85661"/>
                  </a:lnTo>
                  <a:close/>
                </a:path>
                <a:path w="622300" h="140970">
                  <a:moveTo>
                    <a:pt x="349237" y="88900"/>
                  </a:moveTo>
                  <a:lnTo>
                    <a:pt x="349148" y="89065"/>
                  </a:lnTo>
                  <a:lnTo>
                    <a:pt x="349021" y="89611"/>
                  </a:lnTo>
                  <a:lnTo>
                    <a:pt x="349237" y="88900"/>
                  </a:lnTo>
                  <a:close/>
                </a:path>
                <a:path w="622300" h="140970">
                  <a:moveTo>
                    <a:pt x="349516" y="86906"/>
                  </a:moveTo>
                  <a:lnTo>
                    <a:pt x="349377" y="85813"/>
                  </a:lnTo>
                  <a:lnTo>
                    <a:pt x="349135" y="88341"/>
                  </a:lnTo>
                  <a:lnTo>
                    <a:pt x="349516" y="86906"/>
                  </a:lnTo>
                  <a:close/>
                </a:path>
                <a:path w="622300" h="140970">
                  <a:moveTo>
                    <a:pt x="350697" y="94907"/>
                  </a:moveTo>
                  <a:lnTo>
                    <a:pt x="350507" y="95923"/>
                  </a:lnTo>
                  <a:lnTo>
                    <a:pt x="350697" y="94907"/>
                  </a:lnTo>
                  <a:close/>
                </a:path>
                <a:path w="622300" h="140970">
                  <a:moveTo>
                    <a:pt x="351078" y="96774"/>
                  </a:moveTo>
                  <a:lnTo>
                    <a:pt x="351066" y="96977"/>
                  </a:lnTo>
                  <a:lnTo>
                    <a:pt x="351066" y="97243"/>
                  </a:lnTo>
                  <a:lnTo>
                    <a:pt x="351066" y="97485"/>
                  </a:lnTo>
                  <a:lnTo>
                    <a:pt x="351078" y="97282"/>
                  </a:lnTo>
                  <a:lnTo>
                    <a:pt x="351078" y="97015"/>
                  </a:lnTo>
                  <a:lnTo>
                    <a:pt x="351078" y="96774"/>
                  </a:lnTo>
                  <a:close/>
                </a:path>
                <a:path w="622300" h="140970">
                  <a:moveTo>
                    <a:pt x="352653" y="81978"/>
                  </a:moveTo>
                  <a:lnTo>
                    <a:pt x="352272" y="83350"/>
                  </a:lnTo>
                  <a:lnTo>
                    <a:pt x="352450" y="82994"/>
                  </a:lnTo>
                  <a:lnTo>
                    <a:pt x="352653" y="81978"/>
                  </a:lnTo>
                  <a:close/>
                </a:path>
                <a:path w="622300" h="140970">
                  <a:moveTo>
                    <a:pt x="353187" y="95034"/>
                  </a:moveTo>
                  <a:lnTo>
                    <a:pt x="352945" y="93383"/>
                  </a:lnTo>
                  <a:lnTo>
                    <a:pt x="352640" y="95669"/>
                  </a:lnTo>
                  <a:lnTo>
                    <a:pt x="353072" y="95542"/>
                  </a:lnTo>
                  <a:lnTo>
                    <a:pt x="353187" y="95034"/>
                  </a:lnTo>
                  <a:close/>
                </a:path>
                <a:path w="622300" h="140970">
                  <a:moveTo>
                    <a:pt x="355879" y="98310"/>
                  </a:moveTo>
                  <a:lnTo>
                    <a:pt x="355777" y="98907"/>
                  </a:lnTo>
                  <a:lnTo>
                    <a:pt x="355828" y="98679"/>
                  </a:lnTo>
                  <a:lnTo>
                    <a:pt x="355879" y="98323"/>
                  </a:lnTo>
                  <a:close/>
                </a:path>
                <a:path w="622300" h="140970">
                  <a:moveTo>
                    <a:pt x="356857" y="83515"/>
                  </a:moveTo>
                  <a:lnTo>
                    <a:pt x="356768" y="83375"/>
                  </a:lnTo>
                  <a:lnTo>
                    <a:pt x="356349" y="86309"/>
                  </a:lnTo>
                  <a:lnTo>
                    <a:pt x="356133" y="87566"/>
                  </a:lnTo>
                  <a:lnTo>
                    <a:pt x="356362" y="86372"/>
                  </a:lnTo>
                  <a:lnTo>
                    <a:pt x="356514" y="85813"/>
                  </a:lnTo>
                  <a:lnTo>
                    <a:pt x="356628" y="85598"/>
                  </a:lnTo>
                  <a:lnTo>
                    <a:pt x="356857" y="83515"/>
                  </a:lnTo>
                  <a:close/>
                </a:path>
                <a:path w="622300" h="140970">
                  <a:moveTo>
                    <a:pt x="357530" y="99733"/>
                  </a:moveTo>
                  <a:lnTo>
                    <a:pt x="357466" y="99860"/>
                  </a:lnTo>
                  <a:lnTo>
                    <a:pt x="357365" y="100799"/>
                  </a:lnTo>
                  <a:lnTo>
                    <a:pt x="357530" y="99733"/>
                  </a:lnTo>
                  <a:close/>
                </a:path>
                <a:path w="622300" h="140970">
                  <a:moveTo>
                    <a:pt x="357670" y="101638"/>
                  </a:moveTo>
                  <a:lnTo>
                    <a:pt x="357365" y="100799"/>
                  </a:lnTo>
                  <a:lnTo>
                    <a:pt x="357124" y="102273"/>
                  </a:lnTo>
                  <a:lnTo>
                    <a:pt x="357670" y="101638"/>
                  </a:lnTo>
                  <a:close/>
                </a:path>
                <a:path w="622300" h="140970">
                  <a:moveTo>
                    <a:pt x="357797" y="84632"/>
                  </a:moveTo>
                  <a:lnTo>
                    <a:pt x="357568" y="83464"/>
                  </a:lnTo>
                  <a:lnTo>
                    <a:pt x="357670" y="82816"/>
                  </a:lnTo>
                  <a:lnTo>
                    <a:pt x="357301" y="83832"/>
                  </a:lnTo>
                  <a:lnTo>
                    <a:pt x="357187" y="84074"/>
                  </a:lnTo>
                  <a:lnTo>
                    <a:pt x="357352" y="85090"/>
                  </a:lnTo>
                  <a:lnTo>
                    <a:pt x="357797" y="84632"/>
                  </a:lnTo>
                  <a:close/>
                </a:path>
                <a:path w="622300" h="140970">
                  <a:moveTo>
                    <a:pt x="358216" y="90271"/>
                  </a:moveTo>
                  <a:close/>
                </a:path>
                <a:path w="622300" h="140970">
                  <a:moveTo>
                    <a:pt x="358254" y="91147"/>
                  </a:moveTo>
                  <a:lnTo>
                    <a:pt x="358089" y="91478"/>
                  </a:lnTo>
                  <a:lnTo>
                    <a:pt x="358216" y="91478"/>
                  </a:lnTo>
                  <a:lnTo>
                    <a:pt x="358254" y="91147"/>
                  </a:lnTo>
                  <a:close/>
                </a:path>
                <a:path w="622300" h="140970">
                  <a:moveTo>
                    <a:pt x="358609" y="87922"/>
                  </a:moveTo>
                  <a:lnTo>
                    <a:pt x="358317" y="89319"/>
                  </a:lnTo>
                  <a:lnTo>
                    <a:pt x="358114" y="90335"/>
                  </a:lnTo>
                  <a:lnTo>
                    <a:pt x="358228" y="90106"/>
                  </a:lnTo>
                  <a:lnTo>
                    <a:pt x="358216" y="90271"/>
                  </a:lnTo>
                  <a:lnTo>
                    <a:pt x="358355" y="90208"/>
                  </a:lnTo>
                  <a:lnTo>
                    <a:pt x="358609" y="87922"/>
                  </a:lnTo>
                  <a:close/>
                </a:path>
                <a:path w="622300" h="140970">
                  <a:moveTo>
                    <a:pt x="358838" y="89954"/>
                  </a:moveTo>
                  <a:lnTo>
                    <a:pt x="358355" y="90208"/>
                  </a:lnTo>
                  <a:lnTo>
                    <a:pt x="358254" y="91147"/>
                  </a:lnTo>
                  <a:lnTo>
                    <a:pt x="358838" y="89954"/>
                  </a:lnTo>
                  <a:close/>
                </a:path>
                <a:path w="622300" h="140970">
                  <a:moveTo>
                    <a:pt x="359943" y="87490"/>
                  </a:moveTo>
                  <a:lnTo>
                    <a:pt x="359333" y="87083"/>
                  </a:lnTo>
                  <a:lnTo>
                    <a:pt x="359930" y="88036"/>
                  </a:lnTo>
                  <a:lnTo>
                    <a:pt x="359943" y="87490"/>
                  </a:lnTo>
                  <a:close/>
                </a:path>
                <a:path w="622300" h="140970">
                  <a:moveTo>
                    <a:pt x="360184" y="88557"/>
                  </a:moveTo>
                  <a:lnTo>
                    <a:pt x="359537" y="90576"/>
                  </a:lnTo>
                  <a:lnTo>
                    <a:pt x="359956" y="90081"/>
                  </a:lnTo>
                  <a:lnTo>
                    <a:pt x="360184" y="88557"/>
                  </a:lnTo>
                  <a:close/>
                </a:path>
                <a:path w="622300" h="140970">
                  <a:moveTo>
                    <a:pt x="360210" y="87680"/>
                  </a:moveTo>
                  <a:lnTo>
                    <a:pt x="360083" y="85280"/>
                  </a:lnTo>
                  <a:lnTo>
                    <a:pt x="359943" y="87490"/>
                  </a:lnTo>
                  <a:lnTo>
                    <a:pt x="360210" y="87680"/>
                  </a:lnTo>
                  <a:close/>
                </a:path>
                <a:path w="622300" h="140970">
                  <a:moveTo>
                    <a:pt x="360349" y="85115"/>
                  </a:moveTo>
                  <a:lnTo>
                    <a:pt x="359905" y="81622"/>
                  </a:lnTo>
                  <a:lnTo>
                    <a:pt x="360083" y="85280"/>
                  </a:lnTo>
                  <a:lnTo>
                    <a:pt x="360349" y="85115"/>
                  </a:lnTo>
                  <a:close/>
                </a:path>
                <a:path w="622300" h="140970">
                  <a:moveTo>
                    <a:pt x="361581" y="98945"/>
                  </a:moveTo>
                  <a:lnTo>
                    <a:pt x="361149" y="100698"/>
                  </a:lnTo>
                  <a:lnTo>
                    <a:pt x="361327" y="100965"/>
                  </a:lnTo>
                  <a:lnTo>
                    <a:pt x="361378" y="103035"/>
                  </a:lnTo>
                  <a:lnTo>
                    <a:pt x="361543" y="102743"/>
                  </a:lnTo>
                  <a:lnTo>
                    <a:pt x="361581" y="98945"/>
                  </a:lnTo>
                  <a:close/>
                </a:path>
                <a:path w="622300" h="140970">
                  <a:moveTo>
                    <a:pt x="361670" y="102539"/>
                  </a:moveTo>
                  <a:lnTo>
                    <a:pt x="361543" y="102743"/>
                  </a:lnTo>
                  <a:lnTo>
                    <a:pt x="361543" y="103124"/>
                  </a:lnTo>
                  <a:lnTo>
                    <a:pt x="361670" y="102539"/>
                  </a:lnTo>
                  <a:close/>
                </a:path>
                <a:path w="622300" h="140970">
                  <a:moveTo>
                    <a:pt x="361873" y="101574"/>
                  </a:moveTo>
                  <a:lnTo>
                    <a:pt x="361670" y="102539"/>
                  </a:lnTo>
                  <a:lnTo>
                    <a:pt x="361734" y="102412"/>
                  </a:lnTo>
                  <a:lnTo>
                    <a:pt x="361873" y="101574"/>
                  </a:lnTo>
                  <a:close/>
                </a:path>
                <a:path w="622300" h="140970">
                  <a:moveTo>
                    <a:pt x="362750" y="101346"/>
                  </a:moveTo>
                  <a:lnTo>
                    <a:pt x="362623" y="101384"/>
                  </a:lnTo>
                  <a:lnTo>
                    <a:pt x="362750" y="101346"/>
                  </a:lnTo>
                  <a:close/>
                </a:path>
                <a:path w="622300" h="140970">
                  <a:moveTo>
                    <a:pt x="363029" y="100101"/>
                  </a:moveTo>
                  <a:lnTo>
                    <a:pt x="362915" y="100838"/>
                  </a:lnTo>
                  <a:lnTo>
                    <a:pt x="362826" y="101193"/>
                  </a:lnTo>
                  <a:lnTo>
                    <a:pt x="362762" y="101346"/>
                  </a:lnTo>
                  <a:lnTo>
                    <a:pt x="362902" y="101206"/>
                  </a:lnTo>
                  <a:lnTo>
                    <a:pt x="362953" y="100761"/>
                  </a:lnTo>
                  <a:lnTo>
                    <a:pt x="363004" y="100355"/>
                  </a:lnTo>
                  <a:lnTo>
                    <a:pt x="363029" y="100101"/>
                  </a:lnTo>
                  <a:close/>
                </a:path>
                <a:path w="622300" h="140970">
                  <a:moveTo>
                    <a:pt x="363131" y="100876"/>
                  </a:moveTo>
                  <a:lnTo>
                    <a:pt x="363042" y="101003"/>
                  </a:lnTo>
                  <a:lnTo>
                    <a:pt x="362902" y="101206"/>
                  </a:lnTo>
                  <a:lnTo>
                    <a:pt x="362826" y="101739"/>
                  </a:lnTo>
                  <a:lnTo>
                    <a:pt x="362915" y="101587"/>
                  </a:lnTo>
                  <a:lnTo>
                    <a:pt x="363016" y="101269"/>
                  </a:lnTo>
                  <a:lnTo>
                    <a:pt x="363131" y="100876"/>
                  </a:lnTo>
                  <a:close/>
                </a:path>
                <a:path w="622300" h="140970">
                  <a:moveTo>
                    <a:pt x="363766" y="91605"/>
                  </a:moveTo>
                  <a:lnTo>
                    <a:pt x="363715" y="89319"/>
                  </a:lnTo>
                  <a:lnTo>
                    <a:pt x="363270" y="93002"/>
                  </a:lnTo>
                  <a:lnTo>
                    <a:pt x="363474" y="92113"/>
                  </a:lnTo>
                  <a:lnTo>
                    <a:pt x="363766" y="91605"/>
                  </a:lnTo>
                  <a:close/>
                </a:path>
                <a:path w="622300" h="140970">
                  <a:moveTo>
                    <a:pt x="363982" y="96939"/>
                  </a:moveTo>
                  <a:lnTo>
                    <a:pt x="363753" y="95415"/>
                  </a:lnTo>
                  <a:lnTo>
                    <a:pt x="363753" y="96710"/>
                  </a:lnTo>
                  <a:lnTo>
                    <a:pt x="363982" y="96939"/>
                  </a:lnTo>
                  <a:close/>
                </a:path>
                <a:path w="622300" h="140970">
                  <a:moveTo>
                    <a:pt x="364274" y="92240"/>
                  </a:moveTo>
                  <a:lnTo>
                    <a:pt x="363220" y="95669"/>
                  </a:lnTo>
                  <a:lnTo>
                    <a:pt x="363334" y="93510"/>
                  </a:lnTo>
                  <a:lnTo>
                    <a:pt x="363270" y="93002"/>
                  </a:lnTo>
                  <a:lnTo>
                    <a:pt x="363270" y="92367"/>
                  </a:lnTo>
                  <a:lnTo>
                    <a:pt x="363258" y="91732"/>
                  </a:lnTo>
                  <a:lnTo>
                    <a:pt x="363245" y="91097"/>
                  </a:lnTo>
                  <a:lnTo>
                    <a:pt x="363347" y="89827"/>
                  </a:lnTo>
                  <a:lnTo>
                    <a:pt x="362788" y="91097"/>
                  </a:lnTo>
                  <a:lnTo>
                    <a:pt x="362902" y="90563"/>
                  </a:lnTo>
                  <a:lnTo>
                    <a:pt x="363029" y="89446"/>
                  </a:lnTo>
                  <a:lnTo>
                    <a:pt x="363118" y="88049"/>
                  </a:lnTo>
                  <a:lnTo>
                    <a:pt x="363283" y="88684"/>
                  </a:lnTo>
                  <a:lnTo>
                    <a:pt x="363194" y="88049"/>
                  </a:lnTo>
                  <a:lnTo>
                    <a:pt x="362902" y="86017"/>
                  </a:lnTo>
                  <a:lnTo>
                    <a:pt x="361708" y="91732"/>
                  </a:lnTo>
                  <a:lnTo>
                    <a:pt x="361835" y="89065"/>
                  </a:lnTo>
                  <a:lnTo>
                    <a:pt x="361962" y="88176"/>
                  </a:lnTo>
                  <a:lnTo>
                    <a:pt x="360908" y="89319"/>
                  </a:lnTo>
                  <a:lnTo>
                    <a:pt x="360845" y="89611"/>
                  </a:lnTo>
                  <a:lnTo>
                    <a:pt x="361276" y="90843"/>
                  </a:lnTo>
                  <a:lnTo>
                    <a:pt x="361365" y="91605"/>
                  </a:lnTo>
                  <a:lnTo>
                    <a:pt x="360222" y="94907"/>
                  </a:lnTo>
                  <a:lnTo>
                    <a:pt x="360349" y="93002"/>
                  </a:lnTo>
                  <a:lnTo>
                    <a:pt x="360426" y="91859"/>
                  </a:lnTo>
                  <a:lnTo>
                    <a:pt x="360540" y="90208"/>
                  </a:lnTo>
                  <a:lnTo>
                    <a:pt x="360756" y="87033"/>
                  </a:lnTo>
                  <a:lnTo>
                    <a:pt x="360235" y="90208"/>
                  </a:lnTo>
                  <a:lnTo>
                    <a:pt x="360070" y="89954"/>
                  </a:lnTo>
                  <a:lnTo>
                    <a:pt x="359575" y="91859"/>
                  </a:lnTo>
                  <a:lnTo>
                    <a:pt x="359473" y="88938"/>
                  </a:lnTo>
                  <a:lnTo>
                    <a:pt x="358051" y="93002"/>
                  </a:lnTo>
                  <a:lnTo>
                    <a:pt x="358076" y="92748"/>
                  </a:lnTo>
                  <a:lnTo>
                    <a:pt x="358114" y="92367"/>
                  </a:lnTo>
                  <a:lnTo>
                    <a:pt x="358089" y="91478"/>
                  </a:lnTo>
                  <a:lnTo>
                    <a:pt x="358114" y="90335"/>
                  </a:lnTo>
                  <a:lnTo>
                    <a:pt x="358343" y="89065"/>
                  </a:lnTo>
                  <a:lnTo>
                    <a:pt x="358660" y="86017"/>
                  </a:lnTo>
                  <a:lnTo>
                    <a:pt x="357352" y="92367"/>
                  </a:lnTo>
                  <a:lnTo>
                    <a:pt x="357301" y="91351"/>
                  </a:lnTo>
                  <a:lnTo>
                    <a:pt x="357276" y="90716"/>
                  </a:lnTo>
                  <a:lnTo>
                    <a:pt x="357403" y="88900"/>
                  </a:lnTo>
                  <a:lnTo>
                    <a:pt x="357746" y="87033"/>
                  </a:lnTo>
                  <a:lnTo>
                    <a:pt x="357974" y="88557"/>
                  </a:lnTo>
                  <a:lnTo>
                    <a:pt x="357911" y="87033"/>
                  </a:lnTo>
                  <a:lnTo>
                    <a:pt x="357860" y="86017"/>
                  </a:lnTo>
                  <a:lnTo>
                    <a:pt x="356958" y="90716"/>
                  </a:lnTo>
                  <a:lnTo>
                    <a:pt x="356971" y="90462"/>
                  </a:lnTo>
                  <a:lnTo>
                    <a:pt x="356984" y="89700"/>
                  </a:lnTo>
                  <a:lnTo>
                    <a:pt x="356997" y="89446"/>
                  </a:lnTo>
                  <a:lnTo>
                    <a:pt x="357124" y="84874"/>
                  </a:lnTo>
                  <a:lnTo>
                    <a:pt x="356704" y="85509"/>
                  </a:lnTo>
                  <a:lnTo>
                    <a:pt x="356590" y="85890"/>
                  </a:lnTo>
                  <a:lnTo>
                    <a:pt x="356108" y="89446"/>
                  </a:lnTo>
                  <a:lnTo>
                    <a:pt x="355854" y="88303"/>
                  </a:lnTo>
                  <a:lnTo>
                    <a:pt x="355600" y="87160"/>
                  </a:lnTo>
                  <a:lnTo>
                    <a:pt x="354799" y="88303"/>
                  </a:lnTo>
                  <a:lnTo>
                    <a:pt x="354901" y="87668"/>
                  </a:lnTo>
                  <a:lnTo>
                    <a:pt x="355015" y="87033"/>
                  </a:lnTo>
                  <a:lnTo>
                    <a:pt x="353974" y="86093"/>
                  </a:lnTo>
                  <a:lnTo>
                    <a:pt x="353860" y="85928"/>
                  </a:lnTo>
                  <a:lnTo>
                    <a:pt x="353504" y="84747"/>
                  </a:lnTo>
                  <a:lnTo>
                    <a:pt x="353580" y="83985"/>
                  </a:lnTo>
                  <a:lnTo>
                    <a:pt x="352945" y="87668"/>
                  </a:lnTo>
                  <a:lnTo>
                    <a:pt x="352437" y="86906"/>
                  </a:lnTo>
                  <a:lnTo>
                    <a:pt x="351891" y="87668"/>
                  </a:lnTo>
                  <a:lnTo>
                    <a:pt x="352120" y="86017"/>
                  </a:lnTo>
                  <a:lnTo>
                    <a:pt x="352183" y="85636"/>
                  </a:lnTo>
                  <a:lnTo>
                    <a:pt x="352412" y="84493"/>
                  </a:lnTo>
                  <a:lnTo>
                    <a:pt x="352793" y="83477"/>
                  </a:lnTo>
                  <a:lnTo>
                    <a:pt x="352374" y="83477"/>
                  </a:lnTo>
                  <a:lnTo>
                    <a:pt x="352069" y="84747"/>
                  </a:lnTo>
                  <a:lnTo>
                    <a:pt x="351891" y="85255"/>
                  </a:lnTo>
                  <a:lnTo>
                    <a:pt x="351561" y="85636"/>
                  </a:lnTo>
                  <a:lnTo>
                    <a:pt x="352056" y="82842"/>
                  </a:lnTo>
                  <a:lnTo>
                    <a:pt x="351485" y="82842"/>
                  </a:lnTo>
                  <a:lnTo>
                    <a:pt x="350494" y="86017"/>
                  </a:lnTo>
                  <a:lnTo>
                    <a:pt x="350024" y="83985"/>
                  </a:lnTo>
                  <a:lnTo>
                    <a:pt x="349643" y="86525"/>
                  </a:lnTo>
                  <a:lnTo>
                    <a:pt x="349516" y="91605"/>
                  </a:lnTo>
                  <a:lnTo>
                    <a:pt x="348602" y="93129"/>
                  </a:lnTo>
                  <a:lnTo>
                    <a:pt x="348970" y="90081"/>
                  </a:lnTo>
                  <a:lnTo>
                    <a:pt x="348957" y="89827"/>
                  </a:lnTo>
                  <a:lnTo>
                    <a:pt x="349021" y="89611"/>
                  </a:lnTo>
                  <a:lnTo>
                    <a:pt x="348957" y="89814"/>
                  </a:lnTo>
                  <a:lnTo>
                    <a:pt x="348945" y="89065"/>
                  </a:lnTo>
                  <a:lnTo>
                    <a:pt x="349072" y="87033"/>
                  </a:lnTo>
                  <a:lnTo>
                    <a:pt x="349148" y="86525"/>
                  </a:lnTo>
                  <a:lnTo>
                    <a:pt x="348881" y="87033"/>
                  </a:lnTo>
                  <a:lnTo>
                    <a:pt x="349097" y="85763"/>
                  </a:lnTo>
                  <a:lnTo>
                    <a:pt x="349173" y="85382"/>
                  </a:lnTo>
                  <a:lnTo>
                    <a:pt x="349237" y="86398"/>
                  </a:lnTo>
                  <a:lnTo>
                    <a:pt x="349364" y="85763"/>
                  </a:lnTo>
                  <a:lnTo>
                    <a:pt x="349288" y="85255"/>
                  </a:lnTo>
                  <a:lnTo>
                    <a:pt x="349173" y="84874"/>
                  </a:lnTo>
                  <a:lnTo>
                    <a:pt x="349059" y="84112"/>
                  </a:lnTo>
                  <a:lnTo>
                    <a:pt x="349123" y="82334"/>
                  </a:lnTo>
                  <a:lnTo>
                    <a:pt x="348983" y="83477"/>
                  </a:lnTo>
                  <a:lnTo>
                    <a:pt x="348742" y="85001"/>
                  </a:lnTo>
                  <a:lnTo>
                    <a:pt x="348488" y="85255"/>
                  </a:lnTo>
                  <a:lnTo>
                    <a:pt x="347916" y="85382"/>
                  </a:lnTo>
                  <a:lnTo>
                    <a:pt x="348132" y="84620"/>
                  </a:lnTo>
                  <a:lnTo>
                    <a:pt x="348564" y="83096"/>
                  </a:lnTo>
                  <a:lnTo>
                    <a:pt x="348462" y="81699"/>
                  </a:lnTo>
                  <a:lnTo>
                    <a:pt x="348132" y="83096"/>
                  </a:lnTo>
                  <a:lnTo>
                    <a:pt x="347980" y="81572"/>
                  </a:lnTo>
                  <a:lnTo>
                    <a:pt x="347548" y="84620"/>
                  </a:lnTo>
                  <a:lnTo>
                    <a:pt x="347395" y="84620"/>
                  </a:lnTo>
                  <a:lnTo>
                    <a:pt x="347497" y="83604"/>
                  </a:lnTo>
                  <a:lnTo>
                    <a:pt x="347611" y="82334"/>
                  </a:lnTo>
                  <a:lnTo>
                    <a:pt x="347141" y="83604"/>
                  </a:lnTo>
                  <a:lnTo>
                    <a:pt x="346214" y="82461"/>
                  </a:lnTo>
                  <a:lnTo>
                    <a:pt x="346087" y="85725"/>
                  </a:lnTo>
                  <a:lnTo>
                    <a:pt x="346075" y="85877"/>
                  </a:lnTo>
                  <a:lnTo>
                    <a:pt x="346075" y="86080"/>
                  </a:lnTo>
                  <a:lnTo>
                    <a:pt x="344716" y="89065"/>
                  </a:lnTo>
                  <a:lnTo>
                    <a:pt x="344716" y="88938"/>
                  </a:lnTo>
                  <a:lnTo>
                    <a:pt x="344563" y="86906"/>
                  </a:lnTo>
                  <a:lnTo>
                    <a:pt x="344449" y="85382"/>
                  </a:lnTo>
                  <a:lnTo>
                    <a:pt x="344436" y="85255"/>
                  </a:lnTo>
                  <a:lnTo>
                    <a:pt x="344347" y="84112"/>
                  </a:lnTo>
                  <a:lnTo>
                    <a:pt x="343255" y="85255"/>
                  </a:lnTo>
                  <a:lnTo>
                    <a:pt x="343395" y="84239"/>
                  </a:lnTo>
                  <a:lnTo>
                    <a:pt x="342671" y="85382"/>
                  </a:lnTo>
                  <a:lnTo>
                    <a:pt x="342049" y="84747"/>
                  </a:lnTo>
                  <a:lnTo>
                    <a:pt x="341350" y="86906"/>
                  </a:lnTo>
                  <a:lnTo>
                    <a:pt x="341185" y="86906"/>
                  </a:lnTo>
                  <a:lnTo>
                    <a:pt x="341210" y="85636"/>
                  </a:lnTo>
                  <a:lnTo>
                    <a:pt x="341312" y="84493"/>
                  </a:lnTo>
                  <a:lnTo>
                    <a:pt x="341464" y="83731"/>
                  </a:lnTo>
                  <a:lnTo>
                    <a:pt x="340931" y="84493"/>
                  </a:lnTo>
                  <a:lnTo>
                    <a:pt x="340715" y="85636"/>
                  </a:lnTo>
                  <a:lnTo>
                    <a:pt x="340614" y="85128"/>
                  </a:lnTo>
                  <a:lnTo>
                    <a:pt x="340398" y="84112"/>
                  </a:lnTo>
                  <a:lnTo>
                    <a:pt x="340487" y="83477"/>
                  </a:lnTo>
                  <a:lnTo>
                    <a:pt x="340779" y="82715"/>
                  </a:lnTo>
                  <a:lnTo>
                    <a:pt x="340715" y="82423"/>
                  </a:lnTo>
                  <a:lnTo>
                    <a:pt x="340855" y="82511"/>
                  </a:lnTo>
                  <a:lnTo>
                    <a:pt x="340766" y="82130"/>
                  </a:lnTo>
                  <a:lnTo>
                    <a:pt x="340588" y="81699"/>
                  </a:lnTo>
                  <a:lnTo>
                    <a:pt x="340639" y="79921"/>
                  </a:lnTo>
                  <a:lnTo>
                    <a:pt x="339648" y="82715"/>
                  </a:lnTo>
                  <a:lnTo>
                    <a:pt x="339737" y="82334"/>
                  </a:lnTo>
                  <a:lnTo>
                    <a:pt x="340156" y="80302"/>
                  </a:lnTo>
                  <a:lnTo>
                    <a:pt x="340042" y="79794"/>
                  </a:lnTo>
                  <a:lnTo>
                    <a:pt x="339699" y="79286"/>
                  </a:lnTo>
                  <a:lnTo>
                    <a:pt x="339445" y="79794"/>
                  </a:lnTo>
                  <a:lnTo>
                    <a:pt x="339331" y="82080"/>
                  </a:lnTo>
                  <a:lnTo>
                    <a:pt x="339102" y="82334"/>
                  </a:lnTo>
                  <a:lnTo>
                    <a:pt x="338759" y="81953"/>
                  </a:lnTo>
                  <a:lnTo>
                    <a:pt x="338886" y="80479"/>
                  </a:lnTo>
                  <a:lnTo>
                    <a:pt x="339242" y="78524"/>
                  </a:lnTo>
                  <a:lnTo>
                    <a:pt x="339128" y="77254"/>
                  </a:lnTo>
                  <a:lnTo>
                    <a:pt x="338721" y="73952"/>
                  </a:lnTo>
                  <a:lnTo>
                    <a:pt x="336232" y="85128"/>
                  </a:lnTo>
                  <a:lnTo>
                    <a:pt x="336283" y="82588"/>
                  </a:lnTo>
                  <a:lnTo>
                    <a:pt x="336296" y="81635"/>
                  </a:lnTo>
                  <a:lnTo>
                    <a:pt x="336067" y="82588"/>
                  </a:lnTo>
                  <a:lnTo>
                    <a:pt x="335737" y="82207"/>
                  </a:lnTo>
                  <a:lnTo>
                    <a:pt x="335622" y="81953"/>
                  </a:lnTo>
                  <a:lnTo>
                    <a:pt x="335762" y="77000"/>
                  </a:lnTo>
                  <a:lnTo>
                    <a:pt x="335610" y="77000"/>
                  </a:lnTo>
                  <a:lnTo>
                    <a:pt x="335165" y="74968"/>
                  </a:lnTo>
                  <a:lnTo>
                    <a:pt x="334238" y="81953"/>
                  </a:lnTo>
                  <a:lnTo>
                    <a:pt x="333667" y="80556"/>
                  </a:lnTo>
                  <a:lnTo>
                    <a:pt x="333629" y="81191"/>
                  </a:lnTo>
                  <a:lnTo>
                    <a:pt x="333260" y="84620"/>
                  </a:lnTo>
                  <a:lnTo>
                    <a:pt x="333146" y="85128"/>
                  </a:lnTo>
                  <a:lnTo>
                    <a:pt x="332498" y="86144"/>
                  </a:lnTo>
                  <a:lnTo>
                    <a:pt x="332155" y="85763"/>
                  </a:lnTo>
                  <a:lnTo>
                    <a:pt x="332054" y="85509"/>
                  </a:lnTo>
                  <a:lnTo>
                    <a:pt x="332206" y="84112"/>
                  </a:lnTo>
                  <a:lnTo>
                    <a:pt x="332371" y="82715"/>
                  </a:lnTo>
                  <a:lnTo>
                    <a:pt x="332409" y="82334"/>
                  </a:lnTo>
                  <a:lnTo>
                    <a:pt x="332524" y="81318"/>
                  </a:lnTo>
                  <a:lnTo>
                    <a:pt x="332651" y="80683"/>
                  </a:lnTo>
                  <a:lnTo>
                    <a:pt x="333057" y="79921"/>
                  </a:lnTo>
                  <a:lnTo>
                    <a:pt x="333197" y="79794"/>
                  </a:lnTo>
                  <a:lnTo>
                    <a:pt x="333133" y="80594"/>
                  </a:lnTo>
                  <a:lnTo>
                    <a:pt x="333667" y="79794"/>
                  </a:lnTo>
                  <a:lnTo>
                    <a:pt x="333667" y="79667"/>
                  </a:lnTo>
                  <a:lnTo>
                    <a:pt x="333654" y="79540"/>
                  </a:lnTo>
                  <a:lnTo>
                    <a:pt x="333654" y="78397"/>
                  </a:lnTo>
                  <a:lnTo>
                    <a:pt x="333413" y="79540"/>
                  </a:lnTo>
                  <a:lnTo>
                    <a:pt x="333375" y="79032"/>
                  </a:lnTo>
                  <a:lnTo>
                    <a:pt x="333324" y="78270"/>
                  </a:lnTo>
                  <a:lnTo>
                    <a:pt x="332625" y="78270"/>
                  </a:lnTo>
                  <a:lnTo>
                    <a:pt x="332689" y="78651"/>
                  </a:lnTo>
                  <a:lnTo>
                    <a:pt x="332613" y="78397"/>
                  </a:lnTo>
                  <a:lnTo>
                    <a:pt x="332511" y="77762"/>
                  </a:lnTo>
                  <a:lnTo>
                    <a:pt x="332371" y="77127"/>
                  </a:lnTo>
                  <a:lnTo>
                    <a:pt x="331762" y="78778"/>
                  </a:lnTo>
                  <a:lnTo>
                    <a:pt x="331241" y="77508"/>
                  </a:lnTo>
                  <a:lnTo>
                    <a:pt x="331152" y="79667"/>
                  </a:lnTo>
                  <a:lnTo>
                    <a:pt x="330263" y="77927"/>
                  </a:lnTo>
                  <a:lnTo>
                    <a:pt x="330263" y="81826"/>
                  </a:lnTo>
                  <a:lnTo>
                    <a:pt x="329501" y="82334"/>
                  </a:lnTo>
                  <a:lnTo>
                    <a:pt x="329425" y="80937"/>
                  </a:lnTo>
                  <a:lnTo>
                    <a:pt x="329412" y="80810"/>
                  </a:lnTo>
                  <a:lnTo>
                    <a:pt x="329526" y="80035"/>
                  </a:lnTo>
                  <a:lnTo>
                    <a:pt x="329653" y="79667"/>
                  </a:lnTo>
                  <a:lnTo>
                    <a:pt x="329793" y="79286"/>
                  </a:lnTo>
                  <a:lnTo>
                    <a:pt x="330250" y="77939"/>
                  </a:lnTo>
                  <a:lnTo>
                    <a:pt x="329374" y="79286"/>
                  </a:lnTo>
                  <a:lnTo>
                    <a:pt x="329247" y="78651"/>
                  </a:lnTo>
                  <a:lnTo>
                    <a:pt x="329336" y="77381"/>
                  </a:lnTo>
                  <a:lnTo>
                    <a:pt x="330060" y="75095"/>
                  </a:lnTo>
                  <a:lnTo>
                    <a:pt x="329095" y="77381"/>
                  </a:lnTo>
                  <a:lnTo>
                    <a:pt x="329107" y="74841"/>
                  </a:lnTo>
                  <a:lnTo>
                    <a:pt x="329031" y="73190"/>
                  </a:lnTo>
                  <a:lnTo>
                    <a:pt x="328891" y="72936"/>
                  </a:lnTo>
                  <a:lnTo>
                    <a:pt x="328879" y="72682"/>
                  </a:lnTo>
                  <a:lnTo>
                    <a:pt x="329018" y="72428"/>
                  </a:lnTo>
                  <a:lnTo>
                    <a:pt x="328676" y="72428"/>
                  </a:lnTo>
                  <a:lnTo>
                    <a:pt x="328523" y="74841"/>
                  </a:lnTo>
                  <a:lnTo>
                    <a:pt x="328396" y="74460"/>
                  </a:lnTo>
                  <a:lnTo>
                    <a:pt x="328231" y="74333"/>
                  </a:lnTo>
                  <a:lnTo>
                    <a:pt x="328371" y="73317"/>
                  </a:lnTo>
                  <a:lnTo>
                    <a:pt x="327977" y="74841"/>
                  </a:lnTo>
                  <a:lnTo>
                    <a:pt x="327863" y="77762"/>
                  </a:lnTo>
                  <a:lnTo>
                    <a:pt x="327228" y="79667"/>
                  </a:lnTo>
                  <a:lnTo>
                    <a:pt x="327152" y="78524"/>
                  </a:lnTo>
                  <a:lnTo>
                    <a:pt x="326250" y="80810"/>
                  </a:lnTo>
                  <a:lnTo>
                    <a:pt x="326517" y="78524"/>
                  </a:lnTo>
                  <a:lnTo>
                    <a:pt x="326618" y="77635"/>
                  </a:lnTo>
                  <a:lnTo>
                    <a:pt x="326631" y="77508"/>
                  </a:lnTo>
                  <a:lnTo>
                    <a:pt x="327101" y="78409"/>
                  </a:lnTo>
                  <a:lnTo>
                    <a:pt x="327152" y="78270"/>
                  </a:lnTo>
                  <a:lnTo>
                    <a:pt x="327152" y="78524"/>
                  </a:lnTo>
                  <a:lnTo>
                    <a:pt x="327291" y="78778"/>
                  </a:lnTo>
                  <a:lnTo>
                    <a:pt x="327253" y="78270"/>
                  </a:lnTo>
                  <a:lnTo>
                    <a:pt x="327215" y="77508"/>
                  </a:lnTo>
                  <a:lnTo>
                    <a:pt x="327152" y="76492"/>
                  </a:lnTo>
                  <a:lnTo>
                    <a:pt x="327012" y="74206"/>
                  </a:lnTo>
                  <a:lnTo>
                    <a:pt x="327266" y="74079"/>
                  </a:lnTo>
                  <a:lnTo>
                    <a:pt x="327367" y="73190"/>
                  </a:lnTo>
                  <a:lnTo>
                    <a:pt x="327456" y="72936"/>
                  </a:lnTo>
                  <a:lnTo>
                    <a:pt x="327342" y="71412"/>
                  </a:lnTo>
                  <a:lnTo>
                    <a:pt x="327139" y="69761"/>
                  </a:lnTo>
                  <a:lnTo>
                    <a:pt x="326618" y="76492"/>
                  </a:lnTo>
                  <a:lnTo>
                    <a:pt x="325818" y="76238"/>
                  </a:lnTo>
                  <a:lnTo>
                    <a:pt x="326136" y="74714"/>
                  </a:lnTo>
                  <a:lnTo>
                    <a:pt x="326161" y="73723"/>
                  </a:lnTo>
                  <a:lnTo>
                    <a:pt x="325742" y="75857"/>
                  </a:lnTo>
                  <a:lnTo>
                    <a:pt x="325615" y="76365"/>
                  </a:lnTo>
                  <a:lnTo>
                    <a:pt x="325158" y="77635"/>
                  </a:lnTo>
                  <a:lnTo>
                    <a:pt x="324853" y="76111"/>
                  </a:lnTo>
                  <a:lnTo>
                    <a:pt x="324446" y="78524"/>
                  </a:lnTo>
                  <a:lnTo>
                    <a:pt x="324205" y="78397"/>
                  </a:lnTo>
                  <a:lnTo>
                    <a:pt x="324281" y="78651"/>
                  </a:lnTo>
                  <a:lnTo>
                    <a:pt x="324396" y="79286"/>
                  </a:lnTo>
                  <a:lnTo>
                    <a:pt x="324053" y="80937"/>
                  </a:lnTo>
                  <a:lnTo>
                    <a:pt x="323913" y="80784"/>
                  </a:lnTo>
                  <a:lnTo>
                    <a:pt x="323913" y="89065"/>
                  </a:lnTo>
                  <a:lnTo>
                    <a:pt x="323710" y="90335"/>
                  </a:lnTo>
                  <a:lnTo>
                    <a:pt x="323672" y="90487"/>
                  </a:lnTo>
                  <a:lnTo>
                    <a:pt x="323913" y="89065"/>
                  </a:lnTo>
                  <a:lnTo>
                    <a:pt x="323913" y="80784"/>
                  </a:lnTo>
                  <a:lnTo>
                    <a:pt x="323380" y="81191"/>
                  </a:lnTo>
                  <a:lnTo>
                    <a:pt x="322948" y="82715"/>
                  </a:lnTo>
                  <a:lnTo>
                    <a:pt x="323011" y="81699"/>
                  </a:lnTo>
                  <a:lnTo>
                    <a:pt x="323253" y="78143"/>
                  </a:lnTo>
                  <a:lnTo>
                    <a:pt x="323392" y="76111"/>
                  </a:lnTo>
                  <a:lnTo>
                    <a:pt x="322516" y="78143"/>
                  </a:lnTo>
                  <a:lnTo>
                    <a:pt x="322491" y="77762"/>
                  </a:lnTo>
                  <a:lnTo>
                    <a:pt x="322605" y="76238"/>
                  </a:lnTo>
                  <a:lnTo>
                    <a:pt x="322732" y="75730"/>
                  </a:lnTo>
                  <a:lnTo>
                    <a:pt x="322961" y="74841"/>
                  </a:lnTo>
                  <a:lnTo>
                    <a:pt x="322884" y="73825"/>
                  </a:lnTo>
                  <a:lnTo>
                    <a:pt x="322046" y="75793"/>
                  </a:lnTo>
                  <a:lnTo>
                    <a:pt x="321906" y="76301"/>
                  </a:lnTo>
                  <a:lnTo>
                    <a:pt x="321906" y="78397"/>
                  </a:lnTo>
                  <a:lnTo>
                    <a:pt x="321424" y="79844"/>
                  </a:lnTo>
                  <a:lnTo>
                    <a:pt x="321310" y="81699"/>
                  </a:lnTo>
                  <a:lnTo>
                    <a:pt x="321322" y="80175"/>
                  </a:lnTo>
                  <a:lnTo>
                    <a:pt x="321360" y="79286"/>
                  </a:lnTo>
                  <a:lnTo>
                    <a:pt x="321373" y="78905"/>
                  </a:lnTo>
                  <a:lnTo>
                    <a:pt x="321322" y="79032"/>
                  </a:lnTo>
                  <a:lnTo>
                    <a:pt x="321386" y="77889"/>
                  </a:lnTo>
                  <a:lnTo>
                    <a:pt x="321373" y="78905"/>
                  </a:lnTo>
                  <a:lnTo>
                    <a:pt x="321754" y="77889"/>
                  </a:lnTo>
                  <a:lnTo>
                    <a:pt x="321805" y="77762"/>
                  </a:lnTo>
                  <a:lnTo>
                    <a:pt x="321906" y="78397"/>
                  </a:lnTo>
                  <a:lnTo>
                    <a:pt x="321906" y="76301"/>
                  </a:lnTo>
                  <a:lnTo>
                    <a:pt x="320903" y="79286"/>
                  </a:lnTo>
                  <a:lnTo>
                    <a:pt x="321068" y="79286"/>
                  </a:lnTo>
                  <a:lnTo>
                    <a:pt x="320103" y="83731"/>
                  </a:lnTo>
                  <a:lnTo>
                    <a:pt x="320078" y="83350"/>
                  </a:lnTo>
                  <a:lnTo>
                    <a:pt x="320065" y="82969"/>
                  </a:lnTo>
                  <a:lnTo>
                    <a:pt x="320027" y="82334"/>
                  </a:lnTo>
                  <a:lnTo>
                    <a:pt x="320014" y="82207"/>
                  </a:lnTo>
                  <a:lnTo>
                    <a:pt x="319963" y="81191"/>
                  </a:lnTo>
                  <a:lnTo>
                    <a:pt x="320141" y="79794"/>
                  </a:lnTo>
                  <a:lnTo>
                    <a:pt x="320421" y="77889"/>
                  </a:lnTo>
                  <a:lnTo>
                    <a:pt x="320763" y="75603"/>
                  </a:lnTo>
                  <a:lnTo>
                    <a:pt x="320687" y="73698"/>
                  </a:lnTo>
                  <a:lnTo>
                    <a:pt x="320484" y="72174"/>
                  </a:lnTo>
                  <a:lnTo>
                    <a:pt x="319024" y="77889"/>
                  </a:lnTo>
                  <a:lnTo>
                    <a:pt x="318236" y="76238"/>
                  </a:lnTo>
                  <a:lnTo>
                    <a:pt x="318300" y="77889"/>
                  </a:lnTo>
                  <a:lnTo>
                    <a:pt x="317919" y="79794"/>
                  </a:lnTo>
                  <a:lnTo>
                    <a:pt x="317817" y="78524"/>
                  </a:lnTo>
                  <a:lnTo>
                    <a:pt x="317741" y="77635"/>
                  </a:lnTo>
                  <a:lnTo>
                    <a:pt x="317271" y="78524"/>
                  </a:lnTo>
                  <a:lnTo>
                    <a:pt x="317309" y="78270"/>
                  </a:lnTo>
                  <a:lnTo>
                    <a:pt x="317563" y="76746"/>
                  </a:lnTo>
                  <a:lnTo>
                    <a:pt x="317538" y="75984"/>
                  </a:lnTo>
                  <a:lnTo>
                    <a:pt x="317550" y="74460"/>
                  </a:lnTo>
                  <a:lnTo>
                    <a:pt x="317347" y="75984"/>
                  </a:lnTo>
                  <a:lnTo>
                    <a:pt x="316839" y="74206"/>
                  </a:lnTo>
                  <a:lnTo>
                    <a:pt x="316153" y="78270"/>
                  </a:lnTo>
                  <a:lnTo>
                    <a:pt x="316090" y="75476"/>
                  </a:lnTo>
                  <a:lnTo>
                    <a:pt x="315442" y="74206"/>
                  </a:lnTo>
                  <a:lnTo>
                    <a:pt x="314312" y="81191"/>
                  </a:lnTo>
                  <a:lnTo>
                    <a:pt x="313728" y="80429"/>
                  </a:lnTo>
                  <a:lnTo>
                    <a:pt x="313766" y="79794"/>
                  </a:lnTo>
                  <a:lnTo>
                    <a:pt x="314032" y="78778"/>
                  </a:lnTo>
                  <a:lnTo>
                    <a:pt x="314134" y="78397"/>
                  </a:lnTo>
                  <a:lnTo>
                    <a:pt x="314236" y="76238"/>
                  </a:lnTo>
                  <a:lnTo>
                    <a:pt x="314299" y="76111"/>
                  </a:lnTo>
                  <a:lnTo>
                    <a:pt x="314820" y="75095"/>
                  </a:lnTo>
                  <a:lnTo>
                    <a:pt x="314553" y="75095"/>
                  </a:lnTo>
                  <a:lnTo>
                    <a:pt x="314375" y="74714"/>
                  </a:lnTo>
                  <a:lnTo>
                    <a:pt x="314159" y="76111"/>
                  </a:lnTo>
                  <a:lnTo>
                    <a:pt x="314198" y="74841"/>
                  </a:lnTo>
                  <a:lnTo>
                    <a:pt x="313029" y="78778"/>
                  </a:lnTo>
                  <a:lnTo>
                    <a:pt x="313093" y="76746"/>
                  </a:lnTo>
                  <a:lnTo>
                    <a:pt x="312839" y="77635"/>
                  </a:lnTo>
                  <a:lnTo>
                    <a:pt x="312496" y="79794"/>
                  </a:lnTo>
                  <a:lnTo>
                    <a:pt x="312216" y="79540"/>
                  </a:lnTo>
                  <a:lnTo>
                    <a:pt x="311708" y="79794"/>
                  </a:lnTo>
                  <a:lnTo>
                    <a:pt x="311632" y="82207"/>
                  </a:lnTo>
                  <a:lnTo>
                    <a:pt x="311772" y="75603"/>
                  </a:lnTo>
                  <a:lnTo>
                    <a:pt x="309321" y="82334"/>
                  </a:lnTo>
                  <a:lnTo>
                    <a:pt x="309410" y="77889"/>
                  </a:lnTo>
                  <a:lnTo>
                    <a:pt x="309435" y="76746"/>
                  </a:lnTo>
                  <a:lnTo>
                    <a:pt x="308762" y="77254"/>
                  </a:lnTo>
                  <a:lnTo>
                    <a:pt x="307975" y="77889"/>
                  </a:lnTo>
                  <a:lnTo>
                    <a:pt x="307441" y="77889"/>
                  </a:lnTo>
                  <a:lnTo>
                    <a:pt x="307594" y="76911"/>
                  </a:lnTo>
                  <a:lnTo>
                    <a:pt x="307657" y="77127"/>
                  </a:lnTo>
                  <a:lnTo>
                    <a:pt x="307606" y="76873"/>
                  </a:lnTo>
                  <a:lnTo>
                    <a:pt x="307238" y="75095"/>
                  </a:lnTo>
                  <a:lnTo>
                    <a:pt x="306349" y="82969"/>
                  </a:lnTo>
                  <a:lnTo>
                    <a:pt x="306184" y="82207"/>
                  </a:lnTo>
                  <a:lnTo>
                    <a:pt x="305904" y="80937"/>
                  </a:lnTo>
                  <a:lnTo>
                    <a:pt x="305904" y="78397"/>
                  </a:lnTo>
                  <a:lnTo>
                    <a:pt x="305930" y="77254"/>
                  </a:lnTo>
                  <a:lnTo>
                    <a:pt x="306539" y="78905"/>
                  </a:lnTo>
                  <a:lnTo>
                    <a:pt x="306514" y="77254"/>
                  </a:lnTo>
                  <a:lnTo>
                    <a:pt x="307365" y="70904"/>
                  </a:lnTo>
                  <a:lnTo>
                    <a:pt x="305358" y="78397"/>
                  </a:lnTo>
                  <a:lnTo>
                    <a:pt x="305384" y="76365"/>
                  </a:lnTo>
                  <a:lnTo>
                    <a:pt x="305460" y="74333"/>
                  </a:lnTo>
                  <a:lnTo>
                    <a:pt x="305511" y="71666"/>
                  </a:lnTo>
                  <a:lnTo>
                    <a:pt x="304203" y="76365"/>
                  </a:lnTo>
                  <a:lnTo>
                    <a:pt x="303682" y="75933"/>
                  </a:lnTo>
                  <a:lnTo>
                    <a:pt x="303745" y="74841"/>
                  </a:lnTo>
                  <a:lnTo>
                    <a:pt x="302844" y="77889"/>
                  </a:lnTo>
                  <a:lnTo>
                    <a:pt x="302729" y="78181"/>
                  </a:lnTo>
                  <a:lnTo>
                    <a:pt x="301244" y="79667"/>
                  </a:lnTo>
                  <a:lnTo>
                    <a:pt x="301142" y="80302"/>
                  </a:lnTo>
                  <a:lnTo>
                    <a:pt x="300443" y="80937"/>
                  </a:lnTo>
                  <a:lnTo>
                    <a:pt x="300316" y="78651"/>
                  </a:lnTo>
                  <a:lnTo>
                    <a:pt x="300329" y="77381"/>
                  </a:lnTo>
                  <a:lnTo>
                    <a:pt x="300609" y="75349"/>
                  </a:lnTo>
                  <a:lnTo>
                    <a:pt x="301180" y="75222"/>
                  </a:lnTo>
                  <a:lnTo>
                    <a:pt x="301459" y="71539"/>
                  </a:lnTo>
                  <a:lnTo>
                    <a:pt x="300443" y="75222"/>
                  </a:lnTo>
                  <a:lnTo>
                    <a:pt x="300329" y="74841"/>
                  </a:lnTo>
                  <a:lnTo>
                    <a:pt x="300405" y="73698"/>
                  </a:lnTo>
                  <a:lnTo>
                    <a:pt x="300532" y="72936"/>
                  </a:lnTo>
                  <a:lnTo>
                    <a:pt x="299605" y="73317"/>
                  </a:lnTo>
                  <a:lnTo>
                    <a:pt x="298970" y="77381"/>
                  </a:lnTo>
                  <a:lnTo>
                    <a:pt x="298107" y="77000"/>
                  </a:lnTo>
                  <a:lnTo>
                    <a:pt x="297980" y="78397"/>
                  </a:lnTo>
                  <a:lnTo>
                    <a:pt x="296913" y="82207"/>
                  </a:lnTo>
                  <a:lnTo>
                    <a:pt x="297116" y="80937"/>
                  </a:lnTo>
                  <a:lnTo>
                    <a:pt x="297281" y="79921"/>
                  </a:lnTo>
                  <a:lnTo>
                    <a:pt x="297319" y="79667"/>
                  </a:lnTo>
                  <a:lnTo>
                    <a:pt x="297408" y="79159"/>
                  </a:lnTo>
                  <a:lnTo>
                    <a:pt x="297472" y="78778"/>
                  </a:lnTo>
                  <a:lnTo>
                    <a:pt x="297942" y="75857"/>
                  </a:lnTo>
                  <a:lnTo>
                    <a:pt x="296989" y="78778"/>
                  </a:lnTo>
                  <a:lnTo>
                    <a:pt x="297459" y="74714"/>
                  </a:lnTo>
                  <a:lnTo>
                    <a:pt x="296989" y="75603"/>
                  </a:lnTo>
                  <a:lnTo>
                    <a:pt x="295681" y="78536"/>
                  </a:lnTo>
                  <a:lnTo>
                    <a:pt x="295008" y="79159"/>
                  </a:lnTo>
                  <a:lnTo>
                    <a:pt x="295033" y="79032"/>
                  </a:lnTo>
                  <a:lnTo>
                    <a:pt x="295389" y="77762"/>
                  </a:lnTo>
                  <a:lnTo>
                    <a:pt x="294678" y="79032"/>
                  </a:lnTo>
                  <a:lnTo>
                    <a:pt x="294055" y="78905"/>
                  </a:lnTo>
                  <a:lnTo>
                    <a:pt x="294081" y="78651"/>
                  </a:lnTo>
                  <a:lnTo>
                    <a:pt x="294208" y="77889"/>
                  </a:lnTo>
                  <a:lnTo>
                    <a:pt x="294297" y="77381"/>
                  </a:lnTo>
                  <a:lnTo>
                    <a:pt x="294424" y="76619"/>
                  </a:lnTo>
                  <a:lnTo>
                    <a:pt x="295363" y="71031"/>
                  </a:lnTo>
                  <a:lnTo>
                    <a:pt x="292658" y="76619"/>
                  </a:lnTo>
                  <a:lnTo>
                    <a:pt x="292709" y="75857"/>
                  </a:lnTo>
                  <a:lnTo>
                    <a:pt x="292760" y="75349"/>
                  </a:lnTo>
                  <a:lnTo>
                    <a:pt x="292912" y="73190"/>
                  </a:lnTo>
                  <a:lnTo>
                    <a:pt x="293128" y="70396"/>
                  </a:lnTo>
                  <a:lnTo>
                    <a:pt x="291541" y="73190"/>
                  </a:lnTo>
                  <a:lnTo>
                    <a:pt x="291058" y="68872"/>
                  </a:lnTo>
                  <a:lnTo>
                    <a:pt x="289648" y="69126"/>
                  </a:lnTo>
                  <a:lnTo>
                    <a:pt x="289166" y="75349"/>
                  </a:lnTo>
                  <a:lnTo>
                    <a:pt x="289229" y="69253"/>
                  </a:lnTo>
                  <a:lnTo>
                    <a:pt x="289090" y="70218"/>
                  </a:lnTo>
                  <a:lnTo>
                    <a:pt x="288912" y="69062"/>
                  </a:lnTo>
                  <a:lnTo>
                    <a:pt x="288925" y="71335"/>
                  </a:lnTo>
                  <a:lnTo>
                    <a:pt x="288861" y="71755"/>
                  </a:lnTo>
                  <a:lnTo>
                    <a:pt x="288328" y="75603"/>
                  </a:lnTo>
                  <a:lnTo>
                    <a:pt x="287959" y="75857"/>
                  </a:lnTo>
                  <a:lnTo>
                    <a:pt x="287909" y="75463"/>
                  </a:lnTo>
                  <a:lnTo>
                    <a:pt x="287832" y="74841"/>
                  </a:lnTo>
                  <a:lnTo>
                    <a:pt x="287642" y="72682"/>
                  </a:lnTo>
                  <a:lnTo>
                    <a:pt x="287604" y="69507"/>
                  </a:lnTo>
                  <a:lnTo>
                    <a:pt x="288048" y="70142"/>
                  </a:lnTo>
                  <a:lnTo>
                    <a:pt x="288124" y="69507"/>
                  </a:lnTo>
                  <a:lnTo>
                    <a:pt x="288239" y="68618"/>
                  </a:lnTo>
                  <a:lnTo>
                    <a:pt x="287629" y="68110"/>
                  </a:lnTo>
                  <a:lnTo>
                    <a:pt x="287896" y="67348"/>
                  </a:lnTo>
                  <a:lnTo>
                    <a:pt x="288328" y="66078"/>
                  </a:lnTo>
                  <a:lnTo>
                    <a:pt x="288175" y="64173"/>
                  </a:lnTo>
                  <a:lnTo>
                    <a:pt x="287972" y="65951"/>
                  </a:lnTo>
                  <a:lnTo>
                    <a:pt x="287845" y="66586"/>
                  </a:lnTo>
                  <a:lnTo>
                    <a:pt x="287439" y="67348"/>
                  </a:lnTo>
                  <a:lnTo>
                    <a:pt x="287197" y="66459"/>
                  </a:lnTo>
                  <a:lnTo>
                    <a:pt x="287159" y="69761"/>
                  </a:lnTo>
                  <a:lnTo>
                    <a:pt x="285800" y="72682"/>
                  </a:lnTo>
                  <a:lnTo>
                    <a:pt x="285915" y="72047"/>
                  </a:lnTo>
                  <a:lnTo>
                    <a:pt x="286258" y="70015"/>
                  </a:lnTo>
                  <a:lnTo>
                    <a:pt x="286740" y="67221"/>
                  </a:lnTo>
                  <a:lnTo>
                    <a:pt x="287286" y="64046"/>
                  </a:lnTo>
                  <a:lnTo>
                    <a:pt x="285813" y="67221"/>
                  </a:lnTo>
                  <a:lnTo>
                    <a:pt x="286092" y="66332"/>
                  </a:lnTo>
                  <a:lnTo>
                    <a:pt x="286423" y="65316"/>
                  </a:lnTo>
                  <a:lnTo>
                    <a:pt x="285750" y="66332"/>
                  </a:lnTo>
                  <a:lnTo>
                    <a:pt x="284607" y="64935"/>
                  </a:lnTo>
                  <a:lnTo>
                    <a:pt x="283324" y="70015"/>
                  </a:lnTo>
                  <a:lnTo>
                    <a:pt x="283425" y="68491"/>
                  </a:lnTo>
                  <a:lnTo>
                    <a:pt x="283514" y="67475"/>
                  </a:lnTo>
                  <a:lnTo>
                    <a:pt x="283794" y="67094"/>
                  </a:lnTo>
                  <a:lnTo>
                    <a:pt x="282752" y="66078"/>
                  </a:lnTo>
                  <a:lnTo>
                    <a:pt x="280339" y="72047"/>
                  </a:lnTo>
                  <a:lnTo>
                    <a:pt x="280289" y="71666"/>
                  </a:lnTo>
                  <a:lnTo>
                    <a:pt x="280098" y="70142"/>
                  </a:lnTo>
                  <a:lnTo>
                    <a:pt x="279984" y="69253"/>
                  </a:lnTo>
                  <a:lnTo>
                    <a:pt x="280085" y="67983"/>
                  </a:lnTo>
                  <a:lnTo>
                    <a:pt x="280250" y="67221"/>
                  </a:lnTo>
                  <a:lnTo>
                    <a:pt x="279958" y="67729"/>
                  </a:lnTo>
                  <a:lnTo>
                    <a:pt x="279400" y="70142"/>
                  </a:lnTo>
                  <a:lnTo>
                    <a:pt x="279387" y="69507"/>
                  </a:lnTo>
                  <a:lnTo>
                    <a:pt x="279476" y="67983"/>
                  </a:lnTo>
                  <a:lnTo>
                    <a:pt x="279590" y="67475"/>
                  </a:lnTo>
                  <a:lnTo>
                    <a:pt x="279615" y="66840"/>
                  </a:lnTo>
                  <a:lnTo>
                    <a:pt x="278599" y="69507"/>
                  </a:lnTo>
                  <a:lnTo>
                    <a:pt x="278485" y="68618"/>
                  </a:lnTo>
                  <a:lnTo>
                    <a:pt x="278587" y="68110"/>
                  </a:lnTo>
                  <a:lnTo>
                    <a:pt x="278942" y="66967"/>
                  </a:lnTo>
                  <a:lnTo>
                    <a:pt x="278841" y="66459"/>
                  </a:lnTo>
                  <a:lnTo>
                    <a:pt x="278168" y="64681"/>
                  </a:lnTo>
                  <a:lnTo>
                    <a:pt x="276555" y="70777"/>
                  </a:lnTo>
                  <a:lnTo>
                    <a:pt x="275424" y="71666"/>
                  </a:lnTo>
                  <a:lnTo>
                    <a:pt x="275551" y="70904"/>
                  </a:lnTo>
                  <a:lnTo>
                    <a:pt x="275590" y="70650"/>
                  </a:lnTo>
                  <a:lnTo>
                    <a:pt x="275831" y="69126"/>
                  </a:lnTo>
                  <a:lnTo>
                    <a:pt x="276059" y="67729"/>
                  </a:lnTo>
                  <a:lnTo>
                    <a:pt x="275932" y="66713"/>
                  </a:lnTo>
                  <a:lnTo>
                    <a:pt x="275259" y="65062"/>
                  </a:lnTo>
                  <a:lnTo>
                    <a:pt x="275259" y="64046"/>
                  </a:lnTo>
                  <a:lnTo>
                    <a:pt x="274015" y="63284"/>
                  </a:lnTo>
                  <a:lnTo>
                    <a:pt x="272402" y="67475"/>
                  </a:lnTo>
                  <a:lnTo>
                    <a:pt x="270865" y="69126"/>
                  </a:lnTo>
                  <a:lnTo>
                    <a:pt x="270878" y="67602"/>
                  </a:lnTo>
                  <a:lnTo>
                    <a:pt x="270878" y="66713"/>
                  </a:lnTo>
                  <a:lnTo>
                    <a:pt x="270903" y="64046"/>
                  </a:lnTo>
                  <a:lnTo>
                    <a:pt x="268605" y="66713"/>
                  </a:lnTo>
                  <a:lnTo>
                    <a:pt x="267804" y="63665"/>
                  </a:lnTo>
                  <a:lnTo>
                    <a:pt x="267843" y="64681"/>
                  </a:lnTo>
                  <a:lnTo>
                    <a:pt x="267208" y="67221"/>
                  </a:lnTo>
                  <a:lnTo>
                    <a:pt x="266915" y="67602"/>
                  </a:lnTo>
                  <a:lnTo>
                    <a:pt x="266776" y="66713"/>
                  </a:lnTo>
                  <a:lnTo>
                    <a:pt x="265595" y="70650"/>
                  </a:lnTo>
                  <a:lnTo>
                    <a:pt x="265696" y="70142"/>
                  </a:lnTo>
                  <a:lnTo>
                    <a:pt x="265849" y="69253"/>
                  </a:lnTo>
                  <a:lnTo>
                    <a:pt x="265938" y="68745"/>
                  </a:lnTo>
                  <a:lnTo>
                    <a:pt x="266319" y="66586"/>
                  </a:lnTo>
                  <a:lnTo>
                    <a:pt x="266750" y="63538"/>
                  </a:lnTo>
                  <a:lnTo>
                    <a:pt x="266865" y="62522"/>
                  </a:lnTo>
                  <a:lnTo>
                    <a:pt x="266090" y="63538"/>
                  </a:lnTo>
                  <a:lnTo>
                    <a:pt x="265645" y="63284"/>
                  </a:lnTo>
                  <a:lnTo>
                    <a:pt x="264680" y="68745"/>
                  </a:lnTo>
                  <a:lnTo>
                    <a:pt x="264325" y="66586"/>
                  </a:lnTo>
                  <a:lnTo>
                    <a:pt x="264147" y="65570"/>
                  </a:lnTo>
                  <a:lnTo>
                    <a:pt x="262940" y="66078"/>
                  </a:lnTo>
                  <a:lnTo>
                    <a:pt x="261810" y="66586"/>
                  </a:lnTo>
                  <a:lnTo>
                    <a:pt x="261670" y="65316"/>
                  </a:lnTo>
                  <a:lnTo>
                    <a:pt x="261010" y="65316"/>
                  </a:lnTo>
                  <a:lnTo>
                    <a:pt x="260591" y="65316"/>
                  </a:lnTo>
                  <a:lnTo>
                    <a:pt x="260121" y="66586"/>
                  </a:lnTo>
                  <a:lnTo>
                    <a:pt x="260591" y="63792"/>
                  </a:lnTo>
                  <a:lnTo>
                    <a:pt x="260527" y="63538"/>
                  </a:lnTo>
                  <a:lnTo>
                    <a:pt x="260057" y="62903"/>
                  </a:lnTo>
                  <a:lnTo>
                    <a:pt x="259575" y="62268"/>
                  </a:lnTo>
                  <a:lnTo>
                    <a:pt x="258457" y="62903"/>
                  </a:lnTo>
                  <a:lnTo>
                    <a:pt x="259016" y="60744"/>
                  </a:lnTo>
                  <a:lnTo>
                    <a:pt x="258483" y="60490"/>
                  </a:lnTo>
                  <a:lnTo>
                    <a:pt x="256908" y="69126"/>
                  </a:lnTo>
                  <a:lnTo>
                    <a:pt x="256349" y="69253"/>
                  </a:lnTo>
                  <a:lnTo>
                    <a:pt x="256374" y="69126"/>
                  </a:lnTo>
                  <a:lnTo>
                    <a:pt x="256730" y="66332"/>
                  </a:lnTo>
                  <a:lnTo>
                    <a:pt x="256857" y="65316"/>
                  </a:lnTo>
                  <a:lnTo>
                    <a:pt x="256921" y="64808"/>
                  </a:lnTo>
                  <a:lnTo>
                    <a:pt x="255917" y="64681"/>
                  </a:lnTo>
                  <a:lnTo>
                    <a:pt x="255905" y="64554"/>
                  </a:lnTo>
                  <a:lnTo>
                    <a:pt x="255562" y="60744"/>
                  </a:lnTo>
                  <a:lnTo>
                    <a:pt x="253923" y="64554"/>
                  </a:lnTo>
                  <a:lnTo>
                    <a:pt x="254279" y="62649"/>
                  </a:lnTo>
                  <a:lnTo>
                    <a:pt x="254469" y="62522"/>
                  </a:lnTo>
                  <a:lnTo>
                    <a:pt x="254025" y="62395"/>
                  </a:lnTo>
                  <a:lnTo>
                    <a:pt x="253746" y="61379"/>
                  </a:lnTo>
                  <a:lnTo>
                    <a:pt x="253161" y="59347"/>
                  </a:lnTo>
                  <a:lnTo>
                    <a:pt x="252844" y="61658"/>
                  </a:lnTo>
                  <a:lnTo>
                    <a:pt x="251307" y="64935"/>
                  </a:lnTo>
                  <a:lnTo>
                    <a:pt x="250558" y="66332"/>
                  </a:lnTo>
                  <a:lnTo>
                    <a:pt x="251117" y="63538"/>
                  </a:lnTo>
                  <a:lnTo>
                    <a:pt x="250088" y="66967"/>
                  </a:lnTo>
                  <a:lnTo>
                    <a:pt x="249872" y="68110"/>
                  </a:lnTo>
                  <a:lnTo>
                    <a:pt x="249072" y="69126"/>
                  </a:lnTo>
                  <a:lnTo>
                    <a:pt x="249186" y="67475"/>
                  </a:lnTo>
                  <a:lnTo>
                    <a:pt x="249161" y="65951"/>
                  </a:lnTo>
                  <a:lnTo>
                    <a:pt x="248551" y="70142"/>
                  </a:lnTo>
                  <a:lnTo>
                    <a:pt x="248259" y="68745"/>
                  </a:lnTo>
                  <a:lnTo>
                    <a:pt x="248361" y="67983"/>
                  </a:lnTo>
                  <a:lnTo>
                    <a:pt x="248742" y="66713"/>
                  </a:lnTo>
                  <a:lnTo>
                    <a:pt x="248272" y="66459"/>
                  </a:lnTo>
                  <a:lnTo>
                    <a:pt x="248183" y="67221"/>
                  </a:lnTo>
                  <a:lnTo>
                    <a:pt x="248069" y="67729"/>
                  </a:lnTo>
                  <a:lnTo>
                    <a:pt x="247497" y="69507"/>
                  </a:lnTo>
                  <a:lnTo>
                    <a:pt x="246989" y="70650"/>
                  </a:lnTo>
                  <a:lnTo>
                    <a:pt x="246900" y="70142"/>
                  </a:lnTo>
                  <a:lnTo>
                    <a:pt x="246837" y="69761"/>
                  </a:lnTo>
                  <a:lnTo>
                    <a:pt x="246735" y="69126"/>
                  </a:lnTo>
                  <a:lnTo>
                    <a:pt x="246849" y="67221"/>
                  </a:lnTo>
                  <a:lnTo>
                    <a:pt x="247015" y="66078"/>
                  </a:lnTo>
                  <a:lnTo>
                    <a:pt x="246646" y="67729"/>
                  </a:lnTo>
                  <a:lnTo>
                    <a:pt x="246037" y="69761"/>
                  </a:lnTo>
                  <a:lnTo>
                    <a:pt x="245935" y="69253"/>
                  </a:lnTo>
                  <a:lnTo>
                    <a:pt x="245986" y="67983"/>
                  </a:lnTo>
                  <a:lnTo>
                    <a:pt x="246253" y="67221"/>
                  </a:lnTo>
                  <a:lnTo>
                    <a:pt x="246151" y="66459"/>
                  </a:lnTo>
                  <a:lnTo>
                    <a:pt x="246087" y="66205"/>
                  </a:lnTo>
                  <a:lnTo>
                    <a:pt x="245833" y="65151"/>
                  </a:lnTo>
                  <a:lnTo>
                    <a:pt x="245783" y="65024"/>
                  </a:lnTo>
                  <a:lnTo>
                    <a:pt x="245833" y="65151"/>
                  </a:lnTo>
                  <a:lnTo>
                    <a:pt x="245872" y="64935"/>
                  </a:lnTo>
                  <a:lnTo>
                    <a:pt x="246087" y="63665"/>
                  </a:lnTo>
                  <a:lnTo>
                    <a:pt x="246011" y="63411"/>
                  </a:lnTo>
                  <a:lnTo>
                    <a:pt x="245732" y="63030"/>
                  </a:lnTo>
                  <a:lnTo>
                    <a:pt x="245821" y="62268"/>
                  </a:lnTo>
                  <a:lnTo>
                    <a:pt x="246684" y="59347"/>
                  </a:lnTo>
                  <a:lnTo>
                    <a:pt x="245541" y="62433"/>
                  </a:lnTo>
                  <a:lnTo>
                    <a:pt x="245541" y="65849"/>
                  </a:lnTo>
                  <a:lnTo>
                    <a:pt x="244475" y="70142"/>
                  </a:lnTo>
                  <a:lnTo>
                    <a:pt x="244386" y="67983"/>
                  </a:lnTo>
                  <a:lnTo>
                    <a:pt x="244538" y="65570"/>
                  </a:lnTo>
                  <a:lnTo>
                    <a:pt x="245211" y="65697"/>
                  </a:lnTo>
                  <a:lnTo>
                    <a:pt x="245541" y="65849"/>
                  </a:lnTo>
                  <a:lnTo>
                    <a:pt x="245541" y="62433"/>
                  </a:lnTo>
                  <a:lnTo>
                    <a:pt x="244424" y="65443"/>
                  </a:lnTo>
                  <a:lnTo>
                    <a:pt x="244386" y="65316"/>
                  </a:lnTo>
                  <a:lnTo>
                    <a:pt x="244348" y="65189"/>
                  </a:lnTo>
                  <a:lnTo>
                    <a:pt x="244157" y="64427"/>
                  </a:lnTo>
                  <a:lnTo>
                    <a:pt x="244119" y="63919"/>
                  </a:lnTo>
                  <a:lnTo>
                    <a:pt x="244182" y="63284"/>
                  </a:lnTo>
                  <a:lnTo>
                    <a:pt x="244208" y="62649"/>
                  </a:lnTo>
                  <a:lnTo>
                    <a:pt x="243992" y="63030"/>
                  </a:lnTo>
                  <a:lnTo>
                    <a:pt x="243878" y="63284"/>
                  </a:lnTo>
                  <a:lnTo>
                    <a:pt x="243852" y="63157"/>
                  </a:lnTo>
                  <a:lnTo>
                    <a:pt x="243725" y="62522"/>
                  </a:lnTo>
                  <a:lnTo>
                    <a:pt x="243573" y="62522"/>
                  </a:lnTo>
                  <a:lnTo>
                    <a:pt x="243725" y="61379"/>
                  </a:lnTo>
                  <a:lnTo>
                    <a:pt x="243738" y="61252"/>
                  </a:lnTo>
                  <a:lnTo>
                    <a:pt x="243878" y="60236"/>
                  </a:lnTo>
                  <a:lnTo>
                    <a:pt x="243598" y="60629"/>
                  </a:lnTo>
                  <a:lnTo>
                    <a:pt x="243598" y="61379"/>
                  </a:lnTo>
                  <a:lnTo>
                    <a:pt x="243484" y="62522"/>
                  </a:lnTo>
                  <a:lnTo>
                    <a:pt x="243281" y="62649"/>
                  </a:lnTo>
                  <a:lnTo>
                    <a:pt x="243116" y="62776"/>
                  </a:lnTo>
                  <a:lnTo>
                    <a:pt x="243027" y="63157"/>
                  </a:lnTo>
                  <a:lnTo>
                    <a:pt x="243344" y="61633"/>
                  </a:lnTo>
                  <a:lnTo>
                    <a:pt x="243598" y="61379"/>
                  </a:lnTo>
                  <a:lnTo>
                    <a:pt x="243598" y="60629"/>
                  </a:lnTo>
                  <a:lnTo>
                    <a:pt x="243141" y="61252"/>
                  </a:lnTo>
                  <a:lnTo>
                    <a:pt x="242887" y="60998"/>
                  </a:lnTo>
                  <a:lnTo>
                    <a:pt x="242417" y="63919"/>
                  </a:lnTo>
                  <a:lnTo>
                    <a:pt x="242138" y="63411"/>
                  </a:lnTo>
                  <a:lnTo>
                    <a:pt x="242062" y="65684"/>
                  </a:lnTo>
                  <a:lnTo>
                    <a:pt x="242316" y="65481"/>
                  </a:lnTo>
                  <a:lnTo>
                    <a:pt x="242265" y="66255"/>
                  </a:lnTo>
                  <a:lnTo>
                    <a:pt x="242481" y="65354"/>
                  </a:lnTo>
                  <a:lnTo>
                    <a:pt x="242544" y="65189"/>
                  </a:lnTo>
                  <a:lnTo>
                    <a:pt x="242481" y="65443"/>
                  </a:lnTo>
                  <a:lnTo>
                    <a:pt x="242684" y="65316"/>
                  </a:lnTo>
                  <a:lnTo>
                    <a:pt x="243192" y="65316"/>
                  </a:lnTo>
                  <a:lnTo>
                    <a:pt x="242379" y="67729"/>
                  </a:lnTo>
                  <a:lnTo>
                    <a:pt x="242379" y="82207"/>
                  </a:lnTo>
                  <a:lnTo>
                    <a:pt x="242265" y="82080"/>
                  </a:lnTo>
                  <a:lnTo>
                    <a:pt x="242087" y="81953"/>
                  </a:lnTo>
                  <a:lnTo>
                    <a:pt x="241896" y="81953"/>
                  </a:lnTo>
                  <a:lnTo>
                    <a:pt x="242011" y="81064"/>
                  </a:lnTo>
                  <a:lnTo>
                    <a:pt x="242138" y="80429"/>
                  </a:lnTo>
                  <a:lnTo>
                    <a:pt x="242239" y="79921"/>
                  </a:lnTo>
                  <a:lnTo>
                    <a:pt x="242277" y="81064"/>
                  </a:lnTo>
                  <a:lnTo>
                    <a:pt x="242379" y="82207"/>
                  </a:lnTo>
                  <a:lnTo>
                    <a:pt x="242379" y="67729"/>
                  </a:lnTo>
                  <a:lnTo>
                    <a:pt x="242290" y="67983"/>
                  </a:lnTo>
                  <a:lnTo>
                    <a:pt x="242265" y="66332"/>
                  </a:lnTo>
                  <a:lnTo>
                    <a:pt x="241084" y="70904"/>
                  </a:lnTo>
                  <a:lnTo>
                    <a:pt x="241173" y="69761"/>
                  </a:lnTo>
                  <a:lnTo>
                    <a:pt x="241236" y="68872"/>
                  </a:lnTo>
                  <a:lnTo>
                    <a:pt x="241350" y="67348"/>
                  </a:lnTo>
                  <a:lnTo>
                    <a:pt x="241236" y="65824"/>
                  </a:lnTo>
                  <a:lnTo>
                    <a:pt x="241122" y="65062"/>
                  </a:lnTo>
                  <a:lnTo>
                    <a:pt x="241173" y="63538"/>
                  </a:lnTo>
                  <a:lnTo>
                    <a:pt x="241376" y="62014"/>
                  </a:lnTo>
                  <a:lnTo>
                    <a:pt x="240258" y="63538"/>
                  </a:lnTo>
                  <a:lnTo>
                    <a:pt x="239217" y="62776"/>
                  </a:lnTo>
                  <a:lnTo>
                    <a:pt x="237756" y="68110"/>
                  </a:lnTo>
                  <a:lnTo>
                    <a:pt x="237401" y="68872"/>
                  </a:lnTo>
                  <a:lnTo>
                    <a:pt x="237439" y="68618"/>
                  </a:lnTo>
                  <a:lnTo>
                    <a:pt x="237655" y="67221"/>
                  </a:lnTo>
                  <a:lnTo>
                    <a:pt x="237782" y="66205"/>
                  </a:lnTo>
                  <a:lnTo>
                    <a:pt x="237680" y="65824"/>
                  </a:lnTo>
                  <a:lnTo>
                    <a:pt x="237197" y="65189"/>
                  </a:lnTo>
                  <a:lnTo>
                    <a:pt x="236905" y="64808"/>
                  </a:lnTo>
                  <a:lnTo>
                    <a:pt x="236791" y="65341"/>
                  </a:lnTo>
                  <a:lnTo>
                    <a:pt x="236740" y="65633"/>
                  </a:lnTo>
                  <a:lnTo>
                    <a:pt x="236131" y="68618"/>
                  </a:lnTo>
                  <a:lnTo>
                    <a:pt x="236054" y="68110"/>
                  </a:lnTo>
                  <a:lnTo>
                    <a:pt x="235940" y="67475"/>
                  </a:lnTo>
                  <a:lnTo>
                    <a:pt x="236016" y="66586"/>
                  </a:lnTo>
                  <a:lnTo>
                    <a:pt x="236689" y="65697"/>
                  </a:lnTo>
                  <a:lnTo>
                    <a:pt x="236791" y="65341"/>
                  </a:lnTo>
                  <a:lnTo>
                    <a:pt x="236143" y="65697"/>
                  </a:lnTo>
                  <a:lnTo>
                    <a:pt x="236347" y="64935"/>
                  </a:lnTo>
                  <a:lnTo>
                    <a:pt x="236283" y="64300"/>
                  </a:lnTo>
                  <a:lnTo>
                    <a:pt x="235534" y="63157"/>
                  </a:lnTo>
                  <a:lnTo>
                    <a:pt x="232549" y="68110"/>
                  </a:lnTo>
                  <a:lnTo>
                    <a:pt x="232194" y="67094"/>
                  </a:lnTo>
                  <a:lnTo>
                    <a:pt x="231698" y="65697"/>
                  </a:lnTo>
                  <a:lnTo>
                    <a:pt x="231673" y="67094"/>
                  </a:lnTo>
                  <a:lnTo>
                    <a:pt x="230225" y="63411"/>
                  </a:lnTo>
                  <a:lnTo>
                    <a:pt x="226885" y="69761"/>
                  </a:lnTo>
                  <a:lnTo>
                    <a:pt x="226377" y="66967"/>
                  </a:lnTo>
                  <a:lnTo>
                    <a:pt x="225818" y="63919"/>
                  </a:lnTo>
                  <a:lnTo>
                    <a:pt x="225437" y="62776"/>
                  </a:lnTo>
                  <a:lnTo>
                    <a:pt x="225031" y="64808"/>
                  </a:lnTo>
                  <a:lnTo>
                    <a:pt x="224904" y="65316"/>
                  </a:lnTo>
                  <a:lnTo>
                    <a:pt x="224269" y="66967"/>
                  </a:lnTo>
                  <a:lnTo>
                    <a:pt x="224688" y="63792"/>
                  </a:lnTo>
                  <a:lnTo>
                    <a:pt x="223507" y="67221"/>
                  </a:lnTo>
                  <a:lnTo>
                    <a:pt x="222148" y="69761"/>
                  </a:lnTo>
                  <a:lnTo>
                    <a:pt x="222415" y="67475"/>
                  </a:lnTo>
                  <a:lnTo>
                    <a:pt x="222542" y="66332"/>
                  </a:lnTo>
                  <a:lnTo>
                    <a:pt x="223342" y="59474"/>
                  </a:lnTo>
                  <a:lnTo>
                    <a:pt x="221386" y="64300"/>
                  </a:lnTo>
                  <a:lnTo>
                    <a:pt x="221157" y="66332"/>
                  </a:lnTo>
                  <a:lnTo>
                    <a:pt x="220840" y="65951"/>
                  </a:lnTo>
                  <a:lnTo>
                    <a:pt x="219710" y="67475"/>
                  </a:lnTo>
                  <a:lnTo>
                    <a:pt x="219697" y="67221"/>
                  </a:lnTo>
                  <a:lnTo>
                    <a:pt x="220205" y="65062"/>
                  </a:lnTo>
                  <a:lnTo>
                    <a:pt x="219697" y="67170"/>
                  </a:lnTo>
                  <a:lnTo>
                    <a:pt x="219811" y="65570"/>
                  </a:lnTo>
                  <a:lnTo>
                    <a:pt x="220014" y="64427"/>
                  </a:lnTo>
                  <a:lnTo>
                    <a:pt x="218567" y="67094"/>
                  </a:lnTo>
                  <a:lnTo>
                    <a:pt x="218135" y="66078"/>
                  </a:lnTo>
                  <a:lnTo>
                    <a:pt x="218262" y="65151"/>
                  </a:lnTo>
                  <a:lnTo>
                    <a:pt x="219824" y="60617"/>
                  </a:lnTo>
                  <a:lnTo>
                    <a:pt x="218808" y="60109"/>
                  </a:lnTo>
                  <a:lnTo>
                    <a:pt x="218287" y="60744"/>
                  </a:lnTo>
                  <a:lnTo>
                    <a:pt x="216928" y="64427"/>
                  </a:lnTo>
                  <a:lnTo>
                    <a:pt x="216827" y="65849"/>
                  </a:lnTo>
                  <a:lnTo>
                    <a:pt x="216941" y="67348"/>
                  </a:lnTo>
                  <a:lnTo>
                    <a:pt x="216738" y="68491"/>
                  </a:lnTo>
                  <a:lnTo>
                    <a:pt x="216293" y="69253"/>
                  </a:lnTo>
                  <a:lnTo>
                    <a:pt x="216192" y="69507"/>
                  </a:lnTo>
                  <a:lnTo>
                    <a:pt x="215265" y="74206"/>
                  </a:lnTo>
                  <a:lnTo>
                    <a:pt x="214312" y="78270"/>
                  </a:lnTo>
                  <a:lnTo>
                    <a:pt x="214198" y="79756"/>
                  </a:lnTo>
                  <a:lnTo>
                    <a:pt x="214452" y="82461"/>
                  </a:lnTo>
                  <a:lnTo>
                    <a:pt x="215595" y="79667"/>
                  </a:lnTo>
                  <a:lnTo>
                    <a:pt x="215379" y="81953"/>
                  </a:lnTo>
                  <a:lnTo>
                    <a:pt x="214833" y="82080"/>
                  </a:lnTo>
                  <a:lnTo>
                    <a:pt x="214744" y="84366"/>
                  </a:lnTo>
                  <a:lnTo>
                    <a:pt x="215734" y="81064"/>
                  </a:lnTo>
                  <a:lnTo>
                    <a:pt x="215646" y="81635"/>
                  </a:lnTo>
                  <a:lnTo>
                    <a:pt x="215531" y="83731"/>
                  </a:lnTo>
                  <a:lnTo>
                    <a:pt x="216395" y="81064"/>
                  </a:lnTo>
                  <a:lnTo>
                    <a:pt x="216636" y="80302"/>
                  </a:lnTo>
                  <a:lnTo>
                    <a:pt x="216738" y="79756"/>
                  </a:lnTo>
                  <a:lnTo>
                    <a:pt x="216966" y="79286"/>
                  </a:lnTo>
                  <a:lnTo>
                    <a:pt x="217449" y="78397"/>
                  </a:lnTo>
                  <a:lnTo>
                    <a:pt x="217309" y="80937"/>
                  </a:lnTo>
                  <a:lnTo>
                    <a:pt x="216966" y="82461"/>
                  </a:lnTo>
                  <a:lnTo>
                    <a:pt x="217639" y="80683"/>
                  </a:lnTo>
                  <a:lnTo>
                    <a:pt x="217525" y="81470"/>
                  </a:lnTo>
                  <a:lnTo>
                    <a:pt x="217398" y="82080"/>
                  </a:lnTo>
                  <a:lnTo>
                    <a:pt x="217309" y="82410"/>
                  </a:lnTo>
                  <a:lnTo>
                    <a:pt x="217601" y="81699"/>
                  </a:lnTo>
                  <a:lnTo>
                    <a:pt x="217970" y="82715"/>
                  </a:lnTo>
                  <a:lnTo>
                    <a:pt x="218211" y="81699"/>
                  </a:lnTo>
                  <a:lnTo>
                    <a:pt x="218452" y="80683"/>
                  </a:lnTo>
                  <a:lnTo>
                    <a:pt x="218579" y="80175"/>
                  </a:lnTo>
                  <a:lnTo>
                    <a:pt x="218414" y="82842"/>
                  </a:lnTo>
                  <a:lnTo>
                    <a:pt x="219506" y="80175"/>
                  </a:lnTo>
                  <a:lnTo>
                    <a:pt x="219760" y="79540"/>
                  </a:lnTo>
                  <a:lnTo>
                    <a:pt x="218935" y="84112"/>
                  </a:lnTo>
                  <a:lnTo>
                    <a:pt x="219278" y="82969"/>
                  </a:lnTo>
                  <a:lnTo>
                    <a:pt x="220116" y="80683"/>
                  </a:lnTo>
                  <a:lnTo>
                    <a:pt x="220446" y="80556"/>
                  </a:lnTo>
                  <a:lnTo>
                    <a:pt x="218948" y="85890"/>
                  </a:lnTo>
                  <a:lnTo>
                    <a:pt x="221449" y="80937"/>
                  </a:lnTo>
                  <a:lnTo>
                    <a:pt x="220294" y="86779"/>
                  </a:lnTo>
                  <a:lnTo>
                    <a:pt x="221538" y="81953"/>
                  </a:lnTo>
                  <a:lnTo>
                    <a:pt x="222084" y="84874"/>
                  </a:lnTo>
                  <a:lnTo>
                    <a:pt x="223240" y="82207"/>
                  </a:lnTo>
                  <a:lnTo>
                    <a:pt x="223189" y="82410"/>
                  </a:lnTo>
                  <a:lnTo>
                    <a:pt x="223075" y="83350"/>
                  </a:lnTo>
                  <a:lnTo>
                    <a:pt x="223177" y="86017"/>
                  </a:lnTo>
                  <a:lnTo>
                    <a:pt x="223901" y="82207"/>
                  </a:lnTo>
                  <a:lnTo>
                    <a:pt x="223926" y="82080"/>
                  </a:lnTo>
                  <a:lnTo>
                    <a:pt x="224040" y="81953"/>
                  </a:lnTo>
                  <a:lnTo>
                    <a:pt x="224688" y="81191"/>
                  </a:lnTo>
                  <a:lnTo>
                    <a:pt x="224777" y="80937"/>
                  </a:lnTo>
                  <a:lnTo>
                    <a:pt x="224891" y="80556"/>
                  </a:lnTo>
                  <a:lnTo>
                    <a:pt x="225209" y="79540"/>
                  </a:lnTo>
                  <a:lnTo>
                    <a:pt x="225450" y="78778"/>
                  </a:lnTo>
                  <a:lnTo>
                    <a:pt x="225285" y="81953"/>
                  </a:lnTo>
                  <a:lnTo>
                    <a:pt x="225158" y="82778"/>
                  </a:lnTo>
                  <a:lnTo>
                    <a:pt x="224345" y="83477"/>
                  </a:lnTo>
                  <a:lnTo>
                    <a:pt x="223837" y="87160"/>
                  </a:lnTo>
                  <a:lnTo>
                    <a:pt x="224383" y="83985"/>
                  </a:lnTo>
                  <a:lnTo>
                    <a:pt x="225234" y="84112"/>
                  </a:lnTo>
                  <a:lnTo>
                    <a:pt x="225247" y="83985"/>
                  </a:lnTo>
                  <a:lnTo>
                    <a:pt x="225552" y="81318"/>
                  </a:lnTo>
                  <a:lnTo>
                    <a:pt x="225488" y="83731"/>
                  </a:lnTo>
                  <a:lnTo>
                    <a:pt x="225653" y="82588"/>
                  </a:lnTo>
                  <a:lnTo>
                    <a:pt x="225259" y="85890"/>
                  </a:lnTo>
                  <a:lnTo>
                    <a:pt x="225894" y="82588"/>
                  </a:lnTo>
                  <a:lnTo>
                    <a:pt x="226136" y="81318"/>
                  </a:lnTo>
                  <a:lnTo>
                    <a:pt x="226212" y="80937"/>
                  </a:lnTo>
                  <a:lnTo>
                    <a:pt x="225755" y="85128"/>
                  </a:lnTo>
                  <a:lnTo>
                    <a:pt x="226580" y="82080"/>
                  </a:lnTo>
                  <a:lnTo>
                    <a:pt x="226593" y="84874"/>
                  </a:lnTo>
                  <a:lnTo>
                    <a:pt x="225907" y="86779"/>
                  </a:lnTo>
                  <a:lnTo>
                    <a:pt x="226758" y="85382"/>
                  </a:lnTo>
                  <a:lnTo>
                    <a:pt x="226758" y="86093"/>
                  </a:lnTo>
                  <a:lnTo>
                    <a:pt x="228257" y="81826"/>
                  </a:lnTo>
                  <a:lnTo>
                    <a:pt x="227203" y="85636"/>
                  </a:lnTo>
                  <a:lnTo>
                    <a:pt x="227101" y="87668"/>
                  </a:lnTo>
                  <a:lnTo>
                    <a:pt x="227634" y="86906"/>
                  </a:lnTo>
                  <a:lnTo>
                    <a:pt x="227749" y="86652"/>
                  </a:lnTo>
                  <a:lnTo>
                    <a:pt x="228663" y="83223"/>
                  </a:lnTo>
                  <a:lnTo>
                    <a:pt x="228815" y="83350"/>
                  </a:lnTo>
                  <a:lnTo>
                    <a:pt x="228917" y="83858"/>
                  </a:lnTo>
                  <a:lnTo>
                    <a:pt x="228790" y="84747"/>
                  </a:lnTo>
                  <a:lnTo>
                    <a:pt x="228688" y="85128"/>
                  </a:lnTo>
                  <a:lnTo>
                    <a:pt x="229336" y="83223"/>
                  </a:lnTo>
                  <a:lnTo>
                    <a:pt x="229692" y="82207"/>
                  </a:lnTo>
                  <a:lnTo>
                    <a:pt x="230098" y="85128"/>
                  </a:lnTo>
                  <a:lnTo>
                    <a:pt x="231051" y="82207"/>
                  </a:lnTo>
                  <a:lnTo>
                    <a:pt x="231178" y="81826"/>
                  </a:lnTo>
                  <a:lnTo>
                    <a:pt x="231305" y="81445"/>
                  </a:lnTo>
                  <a:lnTo>
                    <a:pt x="231203" y="82372"/>
                  </a:lnTo>
                  <a:lnTo>
                    <a:pt x="231355" y="81445"/>
                  </a:lnTo>
                  <a:lnTo>
                    <a:pt x="231432" y="80937"/>
                  </a:lnTo>
                  <a:lnTo>
                    <a:pt x="231762" y="78778"/>
                  </a:lnTo>
                  <a:lnTo>
                    <a:pt x="231825" y="78397"/>
                  </a:lnTo>
                  <a:lnTo>
                    <a:pt x="232016" y="77127"/>
                  </a:lnTo>
                  <a:lnTo>
                    <a:pt x="232308" y="77127"/>
                  </a:lnTo>
                  <a:lnTo>
                    <a:pt x="232930" y="74841"/>
                  </a:lnTo>
                  <a:lnTo>
                    <a:pt x="232600" y="77381"/>
                  </a:lnTo>
                  <a:lnTo>
                    <a:pt x="232448" y="77254"/>
                  </a:lnTo>
                  <a:lnTo>
                    <a:pt x="232283" y="78181"/>
                  </a:lnTo>
                  <a:lnTo>
                    <a:pt x="232054" y="79032"/>
                  </a:lnTo>
                  <a:lnTo>
                    <a:pt x="232511" y="78016"/>
                  </a:lnTo>
                  <a:lnTo>
                    <a:pt x="232244" y="80581"/>
                  </a:lnTo>
                  <a:lnTo>
                    <a:pt x="232359" y="80302"/>
                  </a:lnTo>
                  <a:lnTo>
                    <a:pt x="232422" y="79921"/>
                  </a:lnTo>
                  <a:lnTo>
                    <a:pt x="232460" y="80073"/>
                  </a:lnTo>
                  <a:lnTo>
                    <a:pt x="232524" y="79921"/>
                  </a:lnTo>
                  <a:lnTo>
                    <a:pt x="233299" y="78016"/>
                  </a:lnTo>
                  <a:lnTo>
                    <a:pt x="233349" y="77889"/>
                  </a:lnTo>
                  <a:lnTo>
                    <a:pt x="233438" y="78270"/>
                  </a:lnTo>
                  <a:lnTo>
                    <a:pt x="233540" y="79159"/>
                  </a:lnTo>
                  <a:lnTo>
                    <a:pt x="233070" y="82461"/>
                  </a:lnTo>
                  <a:lnTo>
                    <a:pt x="232460" y="80073"/>
                  </a:lnTo>
                  <a:lnTo>
                    <a:pt x="232435" y="83096"/>
                  </a:lnTo>
                  <a:lnTo>
                    <a:pt x="232016" y="81699"/>
                  </a:lnTo>
                  <a:lnTo>
                    <a:pt x="231559" y="87287"/>
                  </a:lnTo>
                  <a:lnTo>
                    <a:pt x="231698" y="81470"/>
                  </a:lnTo>
                  <a:lnTo>
                    <a:pt x="231317" y="85382"/>
                  </a:lnTo>
                  <a:lnTo>
                    <a:pt x="231190" y="87401"/>
                  </a:lnTo>
                  <a:lnTo>
                    <a:pt x="231800" y="88430"/>
                  </a:lnTo>
                  <a:lnTo>
                    <a:pt x="232041" y="87287"/>
                  </a:lnTo>
                  <a:lnTo>
                    <a:pt x="232384" y="85636"/>
                  </a:lnTo>
                  <a:lnTo>
                    <a:pt x="233045" y="86779"/>
                  </a:lnTo>
                  <a:lnTo>
                    <a:pt x="233362" y="85636"/>
                  </a:lnTo>
                  <a:lnTo>
                    <a:pt x="233464" y="85255"/>
                  </a:lnTo>
                  <a:lnTo>
                    <a:pt x="233578" y="83477"/>
                  </a:lnTo>
                  <a:lnTo>
                    <a:pt x="233680" y="83096"/>
                  </a:lnTo>
                  <a:lnTo>
                    <a:pt x="233857" y="82461"/>
                  </a:lnTo>
                  <a:lnTo>
                    <a:pt x="233959" y="82080"/>
                  </a:lnTo>
                  <a:lnTo>
                    <a:pt x="234073" y="81826"/>
                  </a:lnTo>
                  <a:lnTo>
                    <a:pt x="235800" y="78651"/>
                  </a:lnTo>
                  <a:lnTo>
                    <a:pt x="233438" y="90970"/>
                  </a:lnTo>
                  <a:lnTo>
                    <a:pt x="235064" y="86525"/>
                  </a:lnTo>
                  <a:lnTo>
                    <a:pt x="235699" y="84239"/>
                  </a:lnTo>
                  <a:lnTo>
                    <a:pt x="236588" y="79667"/>
                  </a:lnTo>
                  <a:lnTo>
                    <a:pt x="236728" y="82410"/>
                  </a:lnTo>
                  <a:lnTo>
                    <a:pt x="236156" y="85001"/>
                  </a:lnTo>
                  <a:lnTo>
                    <a:pt x="236054" y="86093"/>
                  </a:lnTo>
                  <a:lnTo>
                    <a:pt x="236664" y="86525"/>
                  </a:lnTo>
                  <a:lnTo>
                    <a:pt x="236893" y="84366"/>
                  </a:lnTo>
                  <a:lnTo>
                    <a:pt x="237363" y="80429"/>
                  </a:lnTo>
                  <a:lnTo>
                    <a:pt x="237693" y="82778"/>
                  </a:lnTo>
                  <a:lnTo>
                    <a:pt x="238137" y="82842"/>
                  </a:lnTo>
                  <a:lnTo>
                    <a:pt x="237617" y="86271"/>
                  </a:lnTo>
                  <a:lnTo>
                    <a:pt x="238582" y="85890"/>
                  </a:lnTo>
                  <a:lnTo>
                    <a:pt x="239979" y="83477"/>
                  </a:lnTo>
                  <a:lnTo>
                    <a:pt x="241046" y="82969"/>
                  </a:lnTo>
                  <a:lnTo>
                    <a:pt x="240842" y="83985"/>
                  </a:lnTo>
                  <a:lnTo>
                    <a:pt x="240601" y="84747"/>
                  </a:lnTo>
                  <a:lnTo>
                    <a:pt x="240512" y="86271"/>
                  </a:lnTo>
                  <a:lnTo>
                    <a:pt x="242023" y="84620"/>
                  </a:lnTo>
                  <a:lnTo>
                    <a:pt x="243852" y="89319"/>
                  </a:lnTo>
                  <a:lnTo>
                    <a:pt x="244805" y="86398"/>
                  </a:lnTo>
                  <a:lnTo>
                    <a:pt x="245313" y="85255"/>
                  </a:lnTo>
                  <a:lnTo>
                    <a:pt x="245618" y="85128"/>
                  </a:lnTo>
                  <a:lnTo>
                    <a:pt x="245338" y="87109"/>
                  </a:lnTo>
                  <a:lnTo>
                    <a:pt x="245059" y="87922"/>
                  </a:lnTo>
                  <a:lnTo>
                    <a:pt x="246291" y="85509"/>
                  </a:lnTo>
                  <a:lnTo>
                    <a:pt x="246570" y="85128"/>
                  </a:lnTo>
                  <a:lnTo>
                    <a:pt x="246926" y="84620"/>
                  </a:lnTo>
                  <a:lnTo>
                    <a:pt x="248107" y="82969"/>
                  </a:lnTo>
                  <a:lnTo>
                    <a:pt x="248285" y="82715"/>
                  </a:lnTo>
                  <a:lnTo>
                    <a:pt x="248373" y="83731"/>
                  </a:lnTo>
                  <a:lnTo>
                    <a:pt x="248500" y="86398"/>
                  </a:lnTo>
                  <a:lnTo>
                    <a:pt x="248412" y="86652"/>
                  </a:lnTo>
                  <a:lnTo>
                    <a:pt x="248297" y="87109"/>
                  </a:lnTo>
                  <a:lnTo>
                    <a:pt x="248716" y="88303"/>
                  </a:lnTo>
                  <a:lnTo>
                    <a:pt x="249732" y="82715"/>
                  </a:lnTo>
                  <a:lnTo>
                    <a:pt x="249821" y="82207"/>
                  </a:lnTo>
                  <a:lnTo>
                    <a:pt x="250050" y="80937"/>
                  </a:lnTo>
                  <a:lnTo>
                    <a:pt x="250075" y="84493"/>
                  </a:lnTo>
                  <a:lnTo>
                    <a:pt x="251206" y="85890"/>
                  </a:lnTo>
                  <a:lnTo>
                    <a:pt x="253250" y="83350"/>
                  </a:lnTo>
                  <a:lnTo>
                    <a:pt x="253580" y="88049"/>
                  </a:lnTo>
                  <a:lnTo>
                    <a:pt x="254508" y="83731"/>
                  </a:lnTo>
                  <a:lnTo>
                    <a:pt x="254685" y="90208"/>
                  </a:lnTo>
                  <a:lnTo>
                    <a:pt x="255778" y="84112"/>
                  </a:lnTo>
                  <a:lnTo>
                    <a:pt x="255930" y="85636"/>
                  </a:lnTo>
                  <a:lnTo>
                    <a:pt x="256057" y="87401"/>
                  </a:lnTo>
                  <a:lnTo>
                    <a:pt x="255866" y="87922"/>
                  </a:lnTo>
                  <a:lnTo>
                    <a:pt x="255778" y="88684"/>
                  </a:lnTo>
                  <a:lnTo>
                    <a:pt x="256489" y="90563"/>
                  </a:lnTo>
                  <a:lnTo>
                    <a:pt x="256768" y="90970"/>
                  </a:lnTo>
                  <a:lnTo>
                    <a:pt x="257581" y="86906"/>
                  </a:lnTo>
                  <a:lnTo>
                    <a:pt x="258076" y="86271"/>
                  </a:lnTo>
                  <a:lnTo>
                    <a:pt x="257543" y="89420"/>
                  </a:lnTo>
                  <a:lnTo>
                    <a:pt x="258572" y="86271"/>
                  </a:lnTo>
                  <a:lnTo>
                    <a:pt x="258622" y="86144"/>
                  </a:lnTo>
                  <a:lnTo>
                    <a:pt x="258267" y="90081"/>
                  </a:lnTo>
                  <a:lnTo>
                    <a:pt x="258686" y="89446"/>
                  </a:lnTo>
                  <a:lnTo>
                    <a:pt x="258787" y="87287"/>
                  </a:lnTo>
                  <a:lnTo>
                    <a:pt x="258864" y="86906"/>
                  </a:lnTo>
                  <a:lnTo>
                    <a:pt x="259308" y="86144"/>
                  </a:lnTo>
                  <a:lnTo>
                    <a:pt x="259664" y="85509"/>
                  </a:lnTo>
                  <a:lnTo>
                    <a:pt x="259842" y="89446"/>
                  </a:lnTo>
                  <a:lnTo>
                    <a:pt x="259613" y="90970"/>
                  </a:lnTo>
                  <a:lnTo>
                    <a:pt x="261366" y="88430"/>
                  </a:lnTo>
                  <a:lnTo>
                    <a:pt x="261226" y="89179"/>
                  </a:lnTo>
                  <a:lnTo>
                    <a:pt x="261518" y="88430"/>
                  </a:lnTo>
                  <a:lnTo>
                    <a:pt x="261772" y="87795"/>
                  </a:lnTo>
                  <a:lnTo>
                    <a:pt x="260108" y="94272"/>
                  </a:lnTo>
                  <a:lnTo>
                    <a:pt x="261137" y="91732"/>
                  </a:lnTo>
                  <a:lnTo>
                    <a:pt x="261264" y="90893"/>
                  </a:lnTo>
                  <a:lnTo>
                    <a:pt x="261391" y="90322"/>
                  </a:lnTo>
                  <a:lnTo>
                    <a:pt x="261607" y="89573"/>
                  </a:lnTo>
                  <a:lnTo>
                    <a:pt x="261721" y="88938"/>
                  </a:lnTo>
                  <a:lnTo>
                    <a:pt x="261721" y="90843"/>
                  </a:lnTo>
                  <a:lnTo>
                    <a:pt x="262458" y="90970"/>
                  </a:lnTo>
                  <a:lnTo>
                    <a:pt x="263131" y="90208"/>
                  </a:lnTo>
                  <a:lnTo>
                    <a:pt x="262674" y="92494"/>
                  </a:lnTo>
                  <a:lnTo>
                    <a:pt x="263563" y="93129"/>
                  </a:lnTo>
                  <a:lnTo>
                    <a:pt x="264909" y="91732"/>
                  </a:lnTo>
                  <a:lnTo>
                    <a:pt x="266001" y="91986"/>
                  </a:lnTo>
                  <a:lnTo>
                    <a:pt x="265950" y="91732"/>
                  </a:lnTo>
                  <a:lnTo>
                    <a:pt x="265836" y="91147"/>
                  </a:lnTo>
                  <a:lnTo>
                    <a:pt x="265887" y="90208"/>
                  </a:lnTo>
                  <a:lnTo>
                    <a:pt x="266115" y="88938"/>
                  </a:lnTo>
                  <a:lnTo>
                    <a:pt x="266331" y="87795"/>
                  </a:lnTo>
                  <a:lnTo>
                    <a:pt x="266471" y="87033"/>
                  </a:lnTo>
                  <a:lnTo>
                    <a:pt x="266852" y="86779"/>
                  </a:lnTo>
                  <a:lnTo>
                    <a:pt x="266776" y="87401"/>
                  </a:lnTo>
                  <a:lnTo>
                    <a:pt x="266979" y="86779"/>
                  </a:lnTo>
                  <a:lnTo>
                    <a:pt x="267157" y="86271"/>
                  </a:lnTo>
                  <a:lnTo>
                    <a:pt x="267322" y="86525"/>
                  </a:lnTo>
                  <a:lnTo>
                    <a:pt x="267423" y="87109"/>
                  </a:lnTo>
                  <a:lnTo>
                    <a:pt x="266827" y="90106"/>
                  </a:lnTo>
                  <a:lnTo>
                    <a:pt x="266395" y="91224"/>
                  </a:lnTo>
                  <a:lnTo>
                    <a:pt x="267093" y="90208"/>
                  </a:lnTo>
                  <a:lnTo>
                    <a:pt x="266966" y="91097"/>
                  </a:lnTo>
                  <a:lnTo>
                    <a:pt x="266852" y="91478"/>
                  </a:lnTo>
                  <a:lnTo>
                    <a:pt x="266738" y="91732"/>
                  </a:lnTo>
                  <a:lnTo>
                    <a:pt x="266509" y="93002"/>
                  </a:lnTo>
                  <a:lnTo>
                    <a:pt x="267055" y="90843"/>
                  </a:lnTo>
                  <a:lnTo>
                    <a:pt x="266827" y="96431"/>
                  </a:lnTo>
                  <a:lnTo>
                    <a:pt x="267703" y="92875"/>
                  </a:lnTo>
                  <a:lnTo>
                    <a:pt x="267563" y="93891"/>
                  </a:lnTo>
                  <a:lnTo>
                    <a:pt x="268668" y="94145"/>
                  </a:lnTo>
                  <a:lnTo>
                    <a:pt x="269354" y="93002"/>
                  </a:lnTo>
                  <a:lnTo>
                    <a:pt x="270268" y="93002"/>
                  </a:lnTo>
                  <a:lnTo>
                    <a:pt x="270294" y="92875"/>
                  </a:lnTo>
                  <a:lnTo>
                    <a:pt x="270637" y="90843"/>
                  </a:lnTo>
                  <a:lnTo>
                    <a:pt x="270738" y="90208"/>
                  </a:lnTo>
                  <a:lnTo>
                    <a:pt x="270764" y="90081"/>
                  </a:lnTo>
                  <a:lnTo>
                    <a:pt x="271005" y="90716"/>
                  </a:lnTo>
                  <a:lnTo>
                    <a:pt x="271183" y="90081"/>
                  </a:lnTo>
                  <a:lnTo>
                    <a:pt x="271653" y="88430"/>
                  </a:lnTo>
                  <a:lnTo>
                    <a:pt x="272161" y="89446"/>
                  </a:lnTo>
                  <a:lnTo>
                    <a:pt x="272516" y="91859"/>
                  </a:lnTo>
                  <a:lnTo>
                    <a:pt x="273354" y="91732"/>
                  </a:lnTo>
                  <a:lnTo>
                    <a:pt x="274066" y="90462"/>
                  </a:lnTo>
                  <a:lnTo>
                    <a:pt x="273939" y="89446"/>
                  </a:lnTo>
                  <a:lnTo>
                    <a:pt x="274040" y="88900"/>
                  </a:lnTo>
                  <a:lnTo>
                    <a:pt x="274193" y="88430"/>
                  </a:lnTo>
                  <a:lnTo>
                    <a:pt x="274434" y="87668"/>
                  </a:lnTo>
                  <a:lnTo>
                    <a:pt x="274256" y="88900"/>
                  </a:lnTo>
                  <a:lnTo>
                    <a:pt x="274129" y="90322"/>
                  </a:lnTo>
                  <a:lnTo>
                    <a:pt x="274878" y="90208"/>
                  </a:lnTo>
                  <a:lnTo>
                    <a:pt x="274167" y="91986"/>
                  </a:lnTo>
                  <a:lnTo>
                    <a:pt x="277075" y="87668"/>
                  </a:lnTo>
                  <a:lnTo>
                    <a:pt x="277202" y="87160"/>
                  </a:lnTo>
                  <a:lnTo>
                    <a:pt x="277482" y="86779"/>
                  </a:lnTo>
                  <a:lnTo>
                    <a:pt x="277418" y="88938"/>
                  </a:lnTo>
                  <a:lnTo>
                    <a:pt x="277304" y="89611"/>
                  </a:lnTo>
                  <a:lnTo>
                    <a:pt x="277177" y="89954"/>
                  </a:lnTo>
                  <a:lnTo>
                    <a:pt x="278828" y="86779"/>
                  </a:lnTo>
                  <a:lnTo>
                    <a:pt x="279095" y="86271"/>
                  </a:lnTo>
                  <a:lnTo>
                    <a:pt x="279158" y="86144"/>
                  </a:lnTo>
                  <a:lnTo>
                    <a:pt x="279082" y="98082"/>
                  </a:lnTo>
                  <a:lnTo>
                    <a:pt x="280962" y="92938"/>
                  </a:lnTo>
                  <a:lnTo>
                    <a:pt x="281076" y="92748"/>
                  </a:lnTo>
                  <a:lnTo>
                    <a:pt x="282486" y="90335"/>
                  </a:lnTo>
                  <a:lnTo>
                    <a:pt x="282714" y="90589"/>
                  </a:lnTo>
                  <a:lnTo>
                    <a:pt x="282829" y="90970"/>
                  </a:lnTo>
                  <a:lnTo>
                    <a:pt x="282067" y="91986"/>
                  </a:lnTo>
                  <a:lnTo>
                    <a:pt x="282003" y="94018"/>
                  </a:lnTo>
                  <a:lnTo>
                    <a:pt x="283616" y="90335"/>
                  </a:lnTo>
                  <a:lnTo>
                    <a:pt x="283895" y="89700"/>
                  </a:lnTo>
                  <a:lnTo>
                    <a:pt x="283794" y="94907"/>
                  </a:lnTo>
                  <a:lnTo>
                    <a:pt x="285242" y="92113"/>
                  </a:lnTo>
                  <a:lnTo>
                    <a:pt x="284797" y="99987"/>
                  </a:lnTo>
                  <a:lnTo>
                    <a:pt x="287997" y="92113"/>
                  </a:lnTo>
                  <a:lnTo>
                    <a:pt x="288048" y="91986"/>
                  </a:lnTo>
                  <a:lnTo>
                    <a:pt x="288315" y="97066"/>
                  </a:lnTo>
                  <a:lnTo>
                    <a:pt x="288544" y="95224"/>
                  </a:lnTo>
                  <a:lnTo>
                    <a:pt x="289090" y="93510"/>
                  </a:lnTo>
                  <a:lnTo>
                    <a:pt x="288925" y="94754"/>
                  </a:lnTo>
                  <a:lnTo>
                    <a:pt x="289115" y="94145"/>
                  </a:lnTo>
                  <a:lnTo>
                    <a:pt x="289991" y="93510"/>
                  </a:lnTo>
                  <a:lnTo>
                    <a:pt x="291731" y="92240"/>
                  </a:lnTo>
                  <a:lnTo>
                    <a:pt x="293382" y="97574"/>
                  </a:lnTo>
                  <a:lnTo>
                    <a:pt x="295452" y="99606"/>
                  </a:lnTo>
                  <a:lnTo>
                    <a:pt x="296227" y="100241"/>
                  </a:lnTo>
                  <a:lnTo>
                    <a:pt x="297141" y="92240"/>
                  </a:lnTo>
                  <a:lnTo>
                    <a:pt x="297167" y="91986"/>
                  </a:lnTo>
                  <a:lnTo>
                    <a:pt x="297383" y="90081"/>
                  </a:lnTo>
                  <a:lnTo>
                    <a:pt x="297573" y="92240"/>
                  </a:lnTo>
                  <a:lnTo>
                    <a:pt x="297700" y="95034"/>
                  </a:lnTo>
                  <a:lnTo>
                    <a:pt x="296964" y="98082"/>
                  </a:lnTo>
                  <a:lnTo>
                    <a:pt x="299300" y="94272"/>
                  </a:lnTo>
                  <a:lnTo>
                    <a:pt x="300443" y="98717"/>
                  </a:lnTo>
                  <a:lnTo>
                    <a:pt x="302653" y="95542"/>
                  </a:lnTo>
                  <a:lnTo>
                    <a:pt x="302514" y="96050"/>
                  </a:lnTo>
                  <a:lnTo>
                    <a:pt x="302399" y="96558"/>
                  </a:lnTo>
                  <a:lnTo>
                    <a:pt x="302272" y="97320"/>
                  </a:lnTo>
                  <a:lnTo>
                    <a:pt x="302107" y="97320"/>
                  </a:lnTo>
                  <a:lnTo>
                    <a:pt x="302094" y="99860"/>
                  </a:lnTo>
                  <a:lnTo>
                    <a:pt x="303339" y="97701"/>
                  </a:lnTo>
                  <a:lnTo>
                    <a:pt x="303453" y="97320"/>
                  </a:lnTo>
                  <a:lnTo>
                    <a:pt x="303720" y="95542"/>
                  </a:lnTo>
                  <a:lnTo>
                    <a:pt x="303834" y="95669"/>
                  </a:lnTo>
                  <a:lnTo>
                    <a:pt x="303847" y="96177"/>
                  </a:lnTo>
                  <a:lnTo>
                    <a:pt x="303644" y="96939"/>
                  </a:lnTo>
                  <a:lnTo>
                    <a:pt x="303530" y="98590"/>
                  </a:lnTo>
                  <a:lnTo>
                    <a:pt x="303657" y="99987"/>
                  </a:lnTo>
                  <a:lnTo>
                    <a:pt x="304838" y="95542"/>
                  </a:lnTo>
                  <a:lnTo>
                    <a:pt x="304876" y="95415"/>
                  </a:lnTo>
                  <a:lnTo>
                    <a:pt x="304685" y="98018"/>
                  </a:lnTo>
                  <a:lnTo>
                    <a:pt x="304800" y="97701"/>
                  </a:lnTo>
                  <a:lnTo>
                    <a:pt x="305422" y="99352"/>
                  </a:lnTo>
                  <a:lnTo>
                    <a:pt x="305536" y="97701"/>
                  </a:lnTo>
                  <a:lnTo>
                    <a:pt x="305625" y="96431"/>
                  </a:lnTo>
                  <a:lnTo>
                    <a:pt x="306044" y="97955"/>
                  </a:lnTo>
                  <a:lnTo>
                    <a:pt x="306628" y="96431"/>
                  </a:lnTo>
                  <a:lnTo>
                    <a:pt x="307022" y="95415"/>
                  </a:lnTo>
                  <a:lnTo>
                    <a:pt x="307251" y="97167"/>
                  </a:lnTo>
                  <a:lnTo>
                    <a:pt x="307213" y="97320"/>
                  </a:lnTo>
                  <a:lnTo>
                    <a:pt x="307174" y="97510"/>
                  </a:lnTo>
                  <a:lnTo>
                    <a:pt x="307086" y="97840"/>
                  </a:lnTo>
                  <a:lnTo>
                    <a:pt x="307314" y="99174"/>
                  </a:lnTo>
                  <a:lnTo>
                    <a:pt x="307352" y="98120"/>
                  </a:lnTo>
                  <a:lnTo>
                    <a:pt x="307327" y="97510"/>
                  </a:lnTo>
                  <a:lnTo>
                    <a:pt x="307276" y="97142"/>
                  </a:lnTo>
                  <a:lnTo>
                    <a:pt x="307721" y="95415"/>
                  </a:lnTo>
                  <a:lnTo>
                    <a:pt x="308013" y="94272"/>
                  </a:lnTo>
                  <a:lnTo>
                    <a:pt x="308076" y="94018"/>
                  </a:lnTo>
                  <a:lnTo>
                    <a:pt x="308127" y="98844"/>
                  </a:lnTo>
                  <a:lnTo>
                    <a:pt x="308889" y="94399"/>
                  </a:lnTo>
                  <a:lnTo>
                    <a:pt x="308152" y="99098"/>
                  </a:lnTo>
                  <a:lnTo>
                    <a:pt x="309384" y="98374"/>
                  </a:lnTo>
                  <a:lnTo>
                    <a:pt x="309486" y="98209"/>
                  </a:lnTo>
                  <a:lnTo>
                    <a:pt x="310159" y="96177"/>
                  </a:lnTo>
                  <a:lnTo>
                    <a:pt x="309816" y="97574"/>
                  </a:lnTo>
                  <a:lnTo>
                    <a:pt x="310286" y="97701"/>
                  </a:lnTo>
                  <a:lnTo>
                    <a:pt x="309854" y="99606"/>
                  </a:lnTo>
                  <a:lnTo>
                    <a:pt x="310311" y="99606"/>
                  </a:lnTo>
                  <a:lnTo>
                    <a:pt x="310769" y="98971"/>
                  </a:lnTo>
                  <a:lnTo>
                    <a:pt x="310883" y="98590"/>
                  </a:lnTo>
                  <a:lnTo>
                    <a:pt x="311124" y="96431"/>
                  </a:lnTo>
                  <a:lnTo>
                    <a:pt x="311150" y="102146"/>
                  </a:lnTo>
                  <a:lnTo>
                    <a:pt x="312470" y="96431"/>
                  </a:lnTo>
                  <a:lnTo>
                    <a:pt x="312534" y="96177"/>
                  </a:lnTo>
                  <a:lnTo>
                    <a:pt x="312940" y="94399"/>
                  </a:lnTo>
                  <a:lnTo>
                    <a:pt x="313029" y="94018"/>
                  </a:lnTo>
                  <a:lnTo>
                    <a:pt x="313474" y="92113"/>
                  </a:lnTo>
                  <a:lnTo>
                    <a:pt x="312902" y="99479"/>
                  </a:lnTo>
                  <a:lnTo>
                    <a:pt x="314617" y="97066"/>
                  </a:lnTo>
                  <a:lnTo>
                    <a:pt x="315861" y="95796"/>
                  </a:lnTo>
                  <a:lnTo>
                    <a:pt x="315976" y="95567"/>
                  </a:lnTo>
                  <a:lnTo>
                    <a:pt x="315417" y="99860"/>
                  </a:lnTo>
                  <a:lnTo>
                    <a:pt x="316534" y="98463"/>
                  </a:lnTo>
                  <a:lnTo>
                    <a:pt x="316420" y="97193"/>
                  </a:lnTo>
                  <a:lnTo>
                    <a:pt x="316166" y="95504"/>
                  </a:lnTo>
                  <a:lnTo>
                    <a:pt x="316064" y="94907"/>
                  </a:lnTo>
                  <a:lnTo>
                    <a:pt x="316166" y="95504"/>
                  </a:lnTo>
                  <a:lnTo>
                    <a:pt x="317093" y="94907"/>
                  </a:lnTo>
                  <a:lnTo>
                    <a:pt x="317487" y="94653"/>
                  </a:lnTo>
                  <a:lnTo>
                    <a:pt x="317068" y="97396"/>
                  </a:lnTo>
                  <a:lnTo>
                    <a:pt x="317931" y="94653"/>
                  </a:lnTo>
                  <a:lnTo>
                    <a:pt x="318096" y="94145"/>
                  </a:lnTo>
                  <a:lnTo>
                    <a:pt x="319036" y="95504"/>
                  </a:lnTo>
                  <a:lnTo>
                    <a:pt x="319100" y="95669"/>
                  </a:lnTo>
                  <a:lnTo>
                    <a:pt x="319214" y="96278"/>
                  </a:lnTo>
                  <a:lnTo>
                    <a:pt x="318630" y="97396"/>
                  </a:lnTo>
                  <a:lnTo>
                    <a:pt x="318401" y="98336"/>
                  </a:lnTo>
                  <a:lnTo>
                    <a:pt x="319824" y="96558"/>
                  </a:lnTo>
                  <a:lnTo>
                    <a:pt x="320548" y="99098"/>
                  </a:lnTo>
                  <a:lnTo>
                    <a:pt x="321868" y="96812"/>
                  </a:lnTo>
                  <a:lnTo>
                    <a:pt x="321932" y="96558"/>
                  </a:lnTo>
                  <a:lnTo>
                    <a:pt x="322033" y="94145"/>
                  </a:lnTo>
                  <a:lnTo>
                    <a:pt x="322097" y="93764"/>
                  </a:lnTo>
                  <a:lnTo>
                    <a:pt x="322935" y="92113"/>
                  </a:lnTo>
                  <a:lnTo>
                    <a:pt x="323545" y="90893"/>
                  </a:lnTo>
                  <a:lnTo>
                    <a:pt x="323634" y="90639"/>
                  </a:lnTo>
                  <a:lnTo>
                    <a:pt x="323456" y="91351"/>
                  </a:lnTo>
                  <a:lnTo>
                    <a:pt x="322694" y="95161"/>
                  </a:lnTo>
                  <a:lnTo>
                    <a:pt x="324713" y="90843"/>
                  </a:lnTo>
                  <a:lnTo>
                    <a:pt x="323049" y="98463"/>
                  </a:lnTo>
                  <a:lnTo>
                    <a:pt x="323278" y="97955"/>
                  </a:lnTo>
                  <a:lnTo>
                    <a:pt x="323519" y="97193"/>
                  </a:lnTo>
                  <a:lnTo>
                    <a:pt x="323735" y="95669"/>
                  </a:lnTo>
                  <a:lnTo>
                    <a:pt x="323735" y="97193"/>
                  </a:lnTo>
                  <a:lnTo>
                    <a:pt x="323380" y="98463"/>
                  </a:lnTo>
                  <a:lnTo>
                    <a:pt x="324154" y="97574"/>
                  </a:lnTo>
                  <a:lnTo>
                    <a:pt x="324281" y="96939"/>
                  </a:lnTo>
                  <a:lnTo>
                    <a:pt x="324319" y="95669"/>
                  </a:lnTo>
                  <a:lnTo>
                    <a:pt x="324332" y="95161"/>
                  </a:lnTo>
                  <a:lnTo>
                    <a:pt x="324980" y="95288"/>
                  </a:lnTo>
                  <a:lnTo>
                    <a:pt x="324891" y="95923"/>
                  </a:lnTo>
                  <a:lnTo>
                    <a:pt x="324777" y="96431"/>
                  </a:lnTo>
                  <a:lnTo>
                    <a:pt x="324650" y="96685"/>
                  </a:lnTo>
                  <a:lnTo>
                    <a:pt x="324408" y="97955"/>
                  </a:lnTo>
                  <a:lnTo>
                    <a:pt x="325285" y="95161"/>
                  </a:lnTo>
                  <a:lnTo>
                    <a:pt x="325640" y="94018"/>
                  </a:lnTo>
                  <a:lnTo>
                    <a:pt x="325945" y="94653"/>
                  </a:lnTo>
                  <a:lnTo>
                    <a:pt x="326021" y="95161"/>
                  </a:lnTo>
                  <a:lnTo>
                    <a:pt x="325907" y="96278"/>
                  </a:lnTo>
                  <a:lnTo>
                    <a:pt x="326732" y="96177"/>
                  </a:lnTo>
                  <a:lnTo>
                    <a:pt x="327329" y="94018"/>
                  </a:lnTo>
                  <a:lnTo>
                    <a:pt x="328117" y="91224"/>
                  </a:lnTo>
                  <a:lnTo>
                    <a:pt x="328701" y="92875"/>
                  </a:lnTo>
                  <a:lnTo>
                    <a:pt x="328828" y="93637"/>
                  </a:lnTo>
                  <a:lnTo>
                    <a:pt x="327939" y="97828"/>
                  </a:lnTo>
                  <a:lnTo>
                    <a:pt x="329018" y="94907"/>
                  </a:lnTo>
                  <a:lnTo>
                    <a:pt x="328536" y="98717"/>
                  </a:lnTo>
                  <a:lnTo>
                    <a:pt x="329196" y="97790"/>
                  </a:lnTo>
                  <a:lnTo>
                    <a:pt x="329298" y="95796"/>
                  </a:lnTo>
                  <a:lnTo>
                    <a:pt x="329780" y="95923"/>
                  </a:lnTo>
                  <a:lnTo>
                    <a:pt x="329819" y="95796"/>
                  </a:lnTo>
                  <a:lnTo>
                    <a:pt x="330073" y="94907"/>
                  </a:lnTo>
                  <a:lnTo>
                    <a:pt x="330606" y="93129"/>
                  </a:lnTo>
                  <a:lnTo>
                    <a:pt x="330669" y="93510"/>
                  </a:lnTo>
                  <a:lnTo>
                    <a:pt x="330796" y="94653"/>
                  </a:lnTo>
                  <a:lnTo>
                    <a:pt x="330263" y="96050"/>
                  </a:lnTo>
                  <a:lnTo>
                    <a:pt x="331279" y="95415"/>
                  </a:lnTo>
                  <a:lnTo>
                    <a:pt x="331076" y="94399"/>
                  </a:lnTo>
                  <a:lnTo>
                    <a:pt x="331177" y="93383"/>
                  </a:lnTo>
                  <a:lnTo>
                    <a:pt x="331279" y="93129"/>
                  </a:lnTo>
                  <a:lnTo>
                    <a:pt x="331698" y="92113"/>
                  </a:lnTo>
                  <a:lnTo>
                    <a:pt x="331711" y="91224"/>
                  </a:lnTo>
                  <a:lnTo>
                    <a:pt x="331698" y="90843"/>
                  </a:lnTo>
                  <a:lnTo>
                    <a:pt x="331609" y="89065"/>
                  </a:lnTo>
                  <a:lnTo>
                    <a:pt x="331609" y="88938"/>
                  </a:lnTo>
                  <a:lnTo>
                    <a:pt x="331965" y="89827"/>
                  </a:lnTo>
                  <a:lnTo>
                    <a:pt x="332079" y="90271"/>
                  </a:lnTo>
                  <a:lnTo>
                    <a:pt x="331914" y="90589"/>
                  </a:lnTo>
                  <a:lnTo>
                    <a:pt x="332600" y="90335"/>
                  </a:lnTo>
                  <a:lnTo>
                    <a:pt x="332524" y="92557"/>
                  </a:lnTo>
                  <a:lnTo>
                    <a:pt x="333324" y="90335"/>
                  </a:lnTo>
                  <a:lnTo>
                    <a:pt x="333375" y="90208"/>
                  </a:lnTo>
                  <a:lnTo>
                    <a:pt x="333489" y="92621"/>
                  </a:lnTo>
                  <a:lnTo>
                    <a:pt x="332968" y="95161"/>
                  </a:lnTo>
                  <a:lnTo>
                    <a:pt x="332867" y="96304"/>
                  </a:lnTo>
                  <a:lnTo>
                    <a:pt x="333552" y="93129"/>
                  </a:lnTo>
                  <a:lnTo>
                    <a:pt x="334149" y="95542"/>
                  </a:lnTo>
                  <a:lnTo>
                    <a:pt x="334695" y="93129"/>
                  </a:lnTo>
                  <a:lnTo>
                    <a:pt x="334924" y="92113"/>
                  </a:lnTo>
                  <a:lnTo>
                    <a:pt x="334759" y="92875"/>
                  </a:lnTo>
                  <a:lnTo>
                    <a:pt x="334632" y="93510"/>
                  </a:lnTo>
                  <a:lnTo>
                    <a:pt x="334391" y="95415"/>
                  </a:lnTo>
                  <a:lnTo>
                    <a:pt x="334975" y="92875"/>
                  </a:lnTo>
                  <a:lnTo>
                    <a:pt x="335026" y="94272"/>
                  </a:lnTo>
                  <a:lnTo>
                    <a:pt x="334911" y="95796"/>
                  </a:lnTo>
                  <a:lnTo>
                    <a:pt x="335407" y="96304"/>
                  </a:lnTo>
                  <a:lnTo>
                    <a:pt x="335318" y="92875"/>
                  </a:lnTo>
                  <a:lnTo>
                    <a:pt x="335292" y="92113"/>
                  </a:lnTo>
                  <a:lnTo>
                    <a:pt x="335254" y="90716"/>
                  </a:lnTo>
                  <a:lnTo>
                    <a:pt x="335546" y="91986"/>
                  </a:lnTo>
                  <a:lnTo>
                    <a:pt x="335661" y="93510"/>
                  </a:lnTo>
                  <a:lnTo>
                    <a:pt x="335534" y="94145"/>
                  </a:lnTo>
                  <a:lnTo>
                    <a:pt x="336118" y="95161"/>
                  </a:lnTo>
                  <a:lnTo>
                    <a:pt x="337273" y="92621"/>
                  </a:lnTo>
                  <a:lnTo>
                    <a:pt x="337680" y="93637"/>
                  </a:lnTo>
                  <a:lnTo>
                    <a:pt x="337781" y="94754"/>
                  </a:lnTo>
                  <a:lnTo>
                    <a:pt x="337527" y="97790"/>
                  </a:lnTo>
                  <a:lnTo>
                    <a:pt x="338023" y="97574"/>
                  </a:lnTo>
                  <a:lnTo>
                    <a:pt x="339737" y="93764"/>
                  </a:lnTo>
                  <a:lnTo>
                    <a:pt x="340652" y="94907"/>
                  </a:lnTo>
                  <a:lnTo>
                    <a:pt x="340537" y="94526"/>
                  </a:lnTo>
                  <a:lnTo>
                    <a:pt x="340614" y="93764"/>
                  </a:lnTo>
                  <a:lnTo>
                    <a:pt x="340804" y="92621"/>
                  </a:lnTo>
                  <a:lnTo>
                    <a:pt x="341122" y="90716"/>
                  </a:lnTo>
                  <a:lnTo>
                    <a:pt x="341210" y="90208"/>
                  </a:lnTo>
                  <a:lnTo>
                    <a:pt x="341426" y="88938"/>
                  </a:lnTo>
                  <a:lnTo>
                    <a:pt x="340918" y="97320"/>
                  </a:lnTo>
                  <a:lnTo>
                    <a:pt x="341490" y="95669"/>
                  </a:lnTo>
                  <a:lnTo>
                    <a:pt x="341680" y="95034"/>
                  </a:lnTo>
                  <a:lnTo>
                    <a:pt x="341579" y="95402"/>
                  </a:lnTo>
                  <a:lnTo>
                    <a:pt x="341795" y="94780"/>
                  </a:lnTo>
                  <a:lnTo>
                    <a:pt x="341566" y="95504"/>
                  </a:lnTo>
                  <a:lnTo>
                    <a:pt x="341210" y="97828"/>
                  </a:lnTo>
                  <a:lnTo>
                    <a:pt x="341325" y="97193"/>
                  </a:lnTo>
                  <a:lnTo>
                    <a:pt x="341922" y="98209"/>
                  </a:lnTo>
                  <a:lnTo>
                    <a:pt x="342417" y="97193"/>
                  </a:lnTo>
                  <a:lnTo>
                    <a:pt x="342976" y="96050"/>
                  </a:lnTo>
                  <a:lnTo>
                    <a:pt x="344081" y="94780"/>
                  </a:lnTo>
                  <a:lnTo>
                    <a:pt x="344297" y="94526"/>
                  </a:lnTo>
                  <a:lnTo>
                    <a:pt x="344208" y="94907"/>
                  </a:lnTo>
                  <a:lnTo>
                    <a:pt x="344093" y="96558"/>
                  </a:lnTo>
                  <a:lnTo>
                    <a:pt x="344220" y="97193"/>
                  </a:lnTo>
                  <a:lnTo>
                    <a:pt x="344982" y="96812"/>
                  </a:lnTo>
                  <a:lnTo>
                    <a:pt x="345351" y="97447"/>
                  </a:lnTo>
                  <a:lnTo>
                    <a:pt x="345490" y="96812"/>
                  </a:lnTo>
                  <a:lnTo>
                    <a:pt x="345668" y="96050"/>
                  </a:lnTo>
                  <a:lnTo>
                    <a:pt x="345897" y="96431"/>
                  </a:lnTo>
                  <a:lnTo>
                    <a:pt x="345922" y="96050"/>
                  </a:lnTo>
                  <a:lnTo>
                    <a:pt x="346011" y="94526"/>
                  </a:lnTo>
                  <a:lnTo>
                    <a:pt x="346024" y="94272"/>
                  </a:lnTo>
                  <a:lnTo>
                    <a:pt x="346671" y="97320"/>
                  </a:lnTo>
                  <a:lnTo>
                    <a:pt x="347814" y="96304"/>
                  </a:lnTo>
                  <a:lnTo>
                    <a:pt x="348970" y="95034"/>
                  </a:lnTo>
                  <a:lnTo>
                    <a:pt x="349618" y="97320"/>
                  </a:lnTo>
                  <a:lnTo>
                    <a:pt x="349478" y="97320"/>
                  </a:lnTo>
                  <a:lnTo>
                    <a:pt x="349110" y="98463"/>
                  </a:lnTo>
                  <a:lnTo>
                    <a:pt x="350380" y="97396"/>
                  </a:lnTo>
                  <a:lnTo>
                    <a:pt x="350494" y="96939"/>
                  </a:lnTo>
                  <a:lnTo>
                    <a:pt x="350507" y="95923"/>
                  </a:lnTo>
                  <a:lnTo>
                    <a:pt x="350520" y="95034"/>
                  </a:lnTo>
                  <a:lnTo>
                    <a:pt x="351320" y="91478"/>
                  </a:lnTo>
                  <a:lnTo>
                    <a:pt x="351574" y="91605"/>
                  </a:lnTo>
                  <a:lnTo>
                    <a:pt x="351053" y="92748"/>
                  </a:lnTo>
                  <a:lnTo>
                    <a:pt x="350977" y="94272"/>
                  </a:lnTo>
                  <a:lnTo>
                    <a:pt x="351078" y="96761"/>
                  </a:lnTo>
                  <a:lnTo>
                    <a:pt x="351421" y="94526"/>
                  </a:lnTo>
                  <a:lnTo>
                    <a:pt x="351396" y="98844"/>
                  </a:lnTo>
                  <a:lnTo>
                    <a:pt x="351764" y="94526"/>
                  </a:lnTo>
                  <a:lnTo>
                    <a:pt x="352018" y="91478"/>
                  </a:lnTo>
                  <a:lnTo>
                    <a:pt x="352158" y="89700"/>
                  </a:lnTo>
                  <a:lnTo>
                    <a:pt x="352323" y="90970"/>
                  </a:lnTo>
                  <a:lnTo>
                    <a:pt x="352450" y="93129"/>
                  </a:lnTo>
                  <a:lnTo>
                    <a:pt x="352323" y="93891"/>
                  </a:lnTo>
                  <a:lnTo>
                    <a:pt x="352691" y="93383"/>
                  </a:lnTo>
                  <a:lnTo>
                    <a:pt x="353174" y="91732"/>
                  </a:lnTo>
                  <a:lnTo>
                    <a:pt x="353250" y="91859"/>
                  </a:lnTo>
                  <a:lnTo>
                    <a:pt x="353301" y="93510"/>
                  </a:lnTo>
                  <a:lnTo>
                    <a:pt x="353174" y="94907"/>
                  </a:lnTo>
                  <a:lnTo>
                    <a:pt x="353898" y="91732"/>
                  </a:lnTo>
                  <a:lnTo>
                    <a:pt x="354177" y="90462"/>
                  </a:lnTo>
                  <a:lnTo>
                    <a:pt x="354101" y="93637"/>
                  </a:lnTo>
                  <a:lnTo>
                    <a:pt x="353910" y="94145"/>
                  </a:lnTo>
                  <a:lnTo>
                    <a:pt x="353656" y="94018"/>
                  </a:lnTo>
                  <a:lnTo>
                    <a:pt x="353453" y="94526"/>
                  </a:lnTo>
                  <a:lnTo>
                    <a:pt x="353352" y="98082"/>
                  </a:lnTo>
                  <a:lnTo>
                    <a:pt x="353517" y="97320"/>
                  </a:lnTo>
                  <a:lnTo>
                    <a:pt x="353745" y="97828"/>
                  </a:lnTo>
                  <a:lnTo>
                    <a:pt x="353999" y="98894"/>
                  </a:lnTo>
                  <a:lnTo>
                    <a:pt x="353936" y="98412"/>
                  </a:lnTo>
                  <a:lnTo>
                    <a:pt x="354253" y="99352"/>
                  </a:lnTo>
                  <a:lnTo>
                    <a:pt x="354380" y="97574"/>
                  </a:lnTo>
                  <a:lnTo>
                    <a:pt x="354431" y="97320"/>
                  </a:lnTo>
                  <a:lnTo>
                    <a:pt x="355104" y="94145"/>
                  </a:lnTo>
                  <a:lnTo>
                    <a:pt x="355688" y="91351"/>
                  </a:lnTo>
                  <a:lnTo>
                    <a:pt x="355473" y="97066"/>
                  </a:lnTo>
                  <a:lnTo>
                    <a:pt x="355460" y="97320"/>
                  </a:lnTo>
                  <a:lnTo>
                    <a:pt x="355536" y="97066"/>
                  </a:lnTo>
                  <a:lnTo>
                    <a:pt x="355574" y="96939"/>
                  </a:lnTo>
                  <a:lnTo>
                    <a:pt x="355511" y="97066"/>
                  </a:lnTo>
                  <a:lnTo>
                    <a:pt x="356819" y="92748"/>
                  </a:lnTo>
                  <a:lnTo>
                    <a:pt x="355574" y="96939"/>
                  </a:lnTo>
                  <a:lnTo>
                    <a:pt x="356349" y="95288"/>
                  </a:lnTo>
                  <a:lnTo>
                    <a:pt x="356095" y="96939"/>
                  </a:lnTo>
                  <a:lnTo>
                    <a:pt x="355993" y="100799"/>
                  </a:lnTo>
                  <a:lnTo>
                    <a:pt x="356577" y="98717"/>
                  </a:lnTo>
                  <a:lnTo>
                    <a:pt x="356209" y="103289"/>
                  </a:lnTo>
                  <a:lnTo>
                    <a:pt x="357187" y="99606"/>
                  </a:lnTo>
                  <a:lnTo>
                    <a:pt x="357073" y="100622"/>
                  </a:lnTo>
                  <a:lnTo>
                    <a:pt x="357263" y="100266"/>
                  </a:lnTo>
                  <a:lnTo>
                    <a:pt x="357390" y="99606"/>
                  </a:lnTo>
                  <a:lnTo>
                    <a:pt x="357492" y="99098"/>
                  </a:lnTo>
                  <a:lnTo>
                    <a:pt x="357632" y="98717"/>
                  </a:lnTo>
                  <a:lnTo>
                    <a:pt x="358597" y="95923"/>
                  </a:lnTo>
                  <a:lnTo>
                    <a:pt x="358508" y="103670"/>
                  </a:lnTo>
                  <a:lnTo>
                    <a:pt x="360121" y="99098"/>
                  </a:lnTo>
                  <a:lnTo>
                    <a:pt x="361188" y="97396"/>
                  </a:lnTo>
                  <a:lnTo>
                    <a:pt x="361302" y="96939"/>
                  </a:lnTo>
                  <a:lnTo>
                    <a:pt x="361480" y="95923"/>
                  </a:lnTo>
                  <a:lnTo>
                    <a:pt x="361594" y="95288"/>
                  </a:lnTo>
                  <a:lnTo>
                    <a:pt x="361657" y="94907"/>
                  </a:lnTo>
                  <a:lnTo>
                    <a:pt x="361835" y="93891"/>
                  </a:lnTo>
                  <a:lnTo>
                    <a:pt x="362839" y="92367"/>
                  </a:lnTo>
                  <a:lnTo>
                    <a:pt x="362851" y="94145"/>
                  </a:lnTo>
                  <a:lnTo>
                    <a:pt x="362356" y="95402"/>
                  </a:lnTo>
                  <a:lnTo>
                    <a:pt x="362254" y="96710"/>
                  </a:lnTo>
                  <a:lnTo>
                    <a:pt x="362381" y="97574"/>
                  </a:lnTo>
                  <a:lnTo>
                    <a:pt x="362737" y="97320"/>
                  </a:lnTo>
                  <a:lnTo>
                    <a:pt x="363296" y="96177"/>
                  </a:lnTo>
                  <a:lnTo>
                    <a:pt x="363169" y="96710"/>
                  </a:lnTo>
                  <a:lnTo>
                    <a:pt x="363054" y="98971"/>
                  </a:lnTo>
                  <a:lnTo>
                    <a:pt x="363423" y="98844"/>
                  </a:lnTo>
                  <a:lnTo>
                    <a:pt x="363550" y="97574"/>
                  </a:lnTo>
                  <a:lnTo>
                    <a:pt x="363512" y="96177"/>
                  </a:lnTo>
                  <a:lnTo>
                    <a:pt x="363613" y="95669"/>
                  </a:lnTo>
                  <a:lnTo>
                    <a:pt x="364274" y="92240"/>
                  </a:lnTo>
                  <a:close/>
                </a:path>
                <a:path w="622300" h="140970">
                  <a:moveTo>
                    <a:pt x="364807" y="100088"/>
                  </a:moveTo>
                  <a:lnTo>
                    <a:pt x="364604" y="100241"/>
                  </a:lnTo>
                  <a:lnTo>
                    <a:pt x="364515" y="101003"/>
                  </a:lnTo>
                  <a:lnTo>
                    <a:pt x="364807" y="100088"/>
                  </a:lnTo>
                  <a:close/>
                </a:path>
                <a:path w="622300" h="140970">
                  <a:moveTo>
                    <a:pt x="364832" y="101968"/>
                  </a:moveTo>
                  <a:lnTo>
                    <a:pt x="364667" y="102298"/>
                  </a:lnTo>
                  <a:lnTo>
                    <a:pt x="364756" y="102438"/>
                  </a:lnTo>
                  <a:lnTo>
                    <a:pt x="364782" y="102247"/>
                  </a:lnTo>
                  <a:lnTo>
                    <a:pt x="364820" y="102082"/>
                  </a:lnTo>
                  <a:close/>
                </a:path>
                <a:path w="622300" h="140970">
                  <a:moveTo>
                    <a:pt x="364985" y="101638"/>
                  </a:moveTo>
                  <a:lnTo>
                    <a:pt x="364832" y="101968"/>
                  </a:lnTo>
                  <a:lnTo>
                    <a:pt x="364985" y="101638"/>
                  </a:lnTo>
                  <a:close/>
                </a:path>
                <a:path w="622300" h="140970">
                  <a:moveTo>
                    <a:pt x="365315" y="100939"/>
                  </a:moveTo>
                  <a:lnTo>
                    <a:pt x="364985" y="101638"/>
                  </a:lnTo>
                  <a:lnTo>
                    <a:pt x="365163" y="101765"/>
                  </a:lnTo>
                  <a:lnTo>
                    <a:pt x="365315" y="100939"/>
                  </a:lnTo>
                  <a:close/>
                </a:path>
                <a:path w="622300" h="140970">
                  <a:moveTo>
                    <a:pt x="365709" y="97193"/>
                  </a:moveTo>
                  <a:lnTo>
                    <a:pt x="365683" y="96431"/>
                  </a:lnTo>
                  <a:lnTo>
                    <a:pt x="365442" y="97955"/>
                  </a:lnTo>
                  <a:lnTo>
                    <a:pt x="365328" y="98463"/>
                  </a:lnTo>
                  <a:lnTo>
                    <a:pt x="364807" y="100088"/>
                  </a:lnTo>
                  <a:lnTo>
                    <a:pt x="365264" y="99733"/>
                  </a:lnTo>
                  <a:lnTo>
                    <a:pt x="365709" y="97193"/>
                  </a:lnTo>
                  <a:close/>
                </a:path>
                <a:path w="622300" h="140970">
                  <a:moveTo>
                    <a:pt x="365734" y="90208"/>
                  </a:moveTo>
                  <a:lnTo>
                    <a:pt x="363982" y="96939"/>
                  </a:lnTo>
                  <a:lnTo>
                    <a:pt x="363956" y="97066"/>
                  </a:lnTo>
                  <a:lnTo>
                    <a:pt x="363486" y="99606"/>
                  </a:lnTo>
                  <a:lnTo>
                    <a:pt x="363372" y="100088"/>
                  </a:lnTo>
                  <a:lnTo>
                    <a:pt x="363131" y="100876"/>
                  </a:lnTo>
                  <a:lnTo>
                    <a:pt x="363588" y="100177"/>
                  </a:lnTo>
                  <a:lnTo>
                    <a:pt x="363677" y="99987"/>
                  </a:lnTo>
                  <a:lnTo>
                    <a:pt x="364261" y="98209"/>
                  </a:lnTo>
                  <a:lnTo>
                    <a:pt x="364731" y="97396"/>
                  </a:lnTo>
                  <a:lnTo>
                    <a:pt x="364705" y="98336"/>
                  </a:lnTo>
                  <a:lnTo>
                    <a:pt x="364578" y="99225"/>
                  </a:lnTo>
                  <a:lnTo>
                    <a:pt x="364197" y="99987"/>
                  </a:lnTo>
                  <a:lnTo>
                    <a:pt x="363905" y="101130"/>
                  </a:lnTo>
                  <a:lnTo>
                    <a:pt x="364451" y="100368"/>
                  </a:lnTo>
                  <a:lnTo>
                    <a:pt x="364578" y="100266"/>
                  </a:lnTo>
                  <a:lnTo>
                    <a:pt x="364820" y="97320"/>
                  </a:lnTo>
                  <a:lnTo>
                    <a:pt x="364947" y="96685"/>
                  </a:lnTo>
                  <a:lnTo>
                    <a:pt x="365175" y="96278"/>
                  </a:lnTo>
                  <a:lnTo>
                    <a:pt x="365302" y="95402"/>
                  </a:lnTo>
                  <a:lnTo>
                    <a:pt x="365734" y="90208"/>
                  </a:lnTo>
                  <a:close/>
                </a:path>
                <a:path w="622300" h="140970">
                  <a:moveTo>
                    <a:pt x="367588" y="94221"/>
                  </a:moveTo>
                  <a:lnTo>
                    <a:pt x="367245" y="94068"/>
                  </a:lnTo>
                  <a:lnTo>
                    <a:pt x="366572" y="96202"/>
                  </a:lnTo>
                  <a:lnTo>
                    <a:pt x="366598" y="95427"/>
                  </a:lnTo>
                  <a:lnTo>
                    <a:pt x="366788" y="94551"/>
                  </a:lnTo>
                  <a:lnTo>
                    <a:pt x="366890" y="93903"/>
                  </a:lnTo>
                  <a:lnTo>
                    <a:pt x="366407" y="95542"/>
                  </a:lnTo>
                  <a:lnTo>
                    <a:pt x="365734" y="98425"/>
                  </a:lnTo>
                  <a:lnTo>
                    <a:pt x="365493" y="101600"/>
                  </a:lnTo>
                  <a:lnTo>
                    <a:pt x="366179" y="98336"/>
                  </a:lnTo>
                  <a:lnTo>
                    <a:pt x="366052" y="99733"/>
                  </a:lnTo>
                  <a:lnTo>
                    <a:pt x="366839" y="95834"/>
                  </a:lnTo>
                  <a:lnTo>
                    <a:pt x="367118" y="95465"/>
                  </a:lnTo>
                  <a:lnTo>
                    <a:pt x="367093" y="97002"/>
                  </a:lnTo>
                  <a:lnTo>
                    <a:pt x="366890" y="98259"/>
                  </a:lnTo>
                  <a:lnTo>
                    <a:pt x="367080" y="97383"/>
                  </a:lnTo>
                  <a:lnTo>
                    <a:pt x="367131" y="99060"/>
                  </a:lnTo>
                  <a:lnTo>
                    <a:pt x="367538" y="96926"/>
                  </a:lnTo>
                  <a:lnTo>
                    <a:pt x="367588" y="94221"/>
                  </a:lnTo>
                  <a:close/>
                </a:path>
                <a:path w="622300" h="140970">
                  <a:moveTo>
                    <a:pt x="367969" y="97586"/>
                  </a:moveTo>
                  <a:lnTo>
                    <a:pt x="367690" y="97955"/>
                  </a:lnTo>
                  <a:lnTo>
                    <a:pt x="367093" y="101371"/>
                  </a:lnTo>
                  <a:lnTo>
                    <a:pt x="367550" y="100520"/>
                  </a:lnTo>
                  <a:lnTo>
                    <a:pt x="367753" y="99618"/>
                  </a:lnTo>
                  <a:lnTo>
                    <a:pt x="367969" y="97586"/>
                  </a:lnTo>
                  <a:close/>
                </a:path>
                <a:path w="622300" h="140970">
                  <a:moveTo>
                    <a:pt x="587641" y="116293"/>
                  </a:moveTo>
                  <a:lnTo>
                    <a:pt x="587629" y="116116"/>
                  </a:lnTo>
                  <a:lnTo>
                    <a:pt x="587552" y="116370"/>
                  </a:lnTo>
                  <a:lnTo>
                    <a:pt x="587603" y="116547"/>
                  </a:lnTo>
                  <a:lnTo>
                    <a:pt x="587641" y="116293"/>
                  </a:lnTo>
                  <a:close/>
                </a:path>
                <a:path w="622300" h="140970">
                  <a:moveTo>
                    <a:pt x="589356" y="119799"/>
                  </a:moveTo>
                  <a:lnTo>
                    <a:pt x="589241" y="120002"/>
                  </a:lnTo>
                  <a:lnTo>
                    <a:pt x="589127" y="120205"/>
                  </a:lnTo>
                  <a:lnTo>
                    <a:pt x="589089" y="120497"/>
                  </a:lnTo>
                  <a:lnTo>
                    <a:pt x="589305" y="120103"/>
                  </a:lnTo>
                  <a:lnTo>
                    <a:pt x="589356" y="119799"/>
                  </a:lnTo>
                  <a:close/>
                </a:path>
                <a:path w="622300" h="140970">
                  <a:moveTo>
                    <a:pt x="601611" y="124485"/>
                  </a:moveTo>
                  <a:lnTo>
                    <a:pt x="601459" y="123367"/>
                  </a:lnTo>
                  <a:lnTo>
                    <a:pt x="601243" y="124460"/>
                  </a:lnTo>
                  <a:lnTo>
                    <a:pt x="601484" y="124218"/>
                  </a:lnTo>
                  <a:lnTo>
                    <a:pt x="601611" y="124485"/>
                  </a:lnTo>
                  <a:close/>
                </a:path>
                <a:path w="622300" h="140970">
                  <a:moveTo>
                    <a:pt x="601675" y="124688"/>
                  </a:moveTo>
                  <a:lnTo>
                    <a:pt x="601662" y="124561"/>
                  </a:lnTo>
                  <a:lnTo>
                    <a:pt x="601675" y="124917"/>
                  </a:lnTo>
                  <a:lnTo>
                    <a:pt x="601675" y="124688"/>
                  </a:lnTo>
                  <a:close/>
                </a:path>
                <a:path w="622300" h="140970">
                  <a:moveTo>
                    <a:pt x="608215" y="121297"/>
                  </a:moveTo>
                  <a:lnTo>
                    <a:pt x="607771" y="122656"/>
                  </a:lnTo>
                  <a:lnTo>
                    <a:pt x="607974" y="122275"/>
                  </a:lnTo>
                  <a:lnTo>
                    <a:pt x="608088" y="121818"/>
                  </a:lnTo>
                  <a:lnTo>
                    <a:pt x="608215" y="121297"/>
                  </a:lnTo>
                  <a:close/>
                </a:path>
                <a:path w="622300" h="140970">
                  <a:moveTo>
                    <a:pt x="612216" y="122847"/>
                  </a:moveTo>
                  <a:lnTo>
                    <a:pt x="612140" y="122694"/>
                  </a:lnTo>
                  <a:lnTo>
                    <a:pt x="611581" y="125590"/>
                  </a:lnTo>
                  <a:lnTo>
                    <a:pt x="611327" y="126860"/>
                  </a:lnTo>
                  <a:lnTo>
                    <a:pt x="611581" y="125679"/>
                  </a:lnTo>
                  <a:lnTo>
                    <a:pt x="611759" y="125120"/>
                  </a:lnTo>
                  <a:lnTo>
                    <a:pt x="611886" y="124904"/>
                  </a:lnTo>
                  <a:lnTo>
                    <a:pt x="611987" y="124358"/>
                  </a:lnTo>
                  <a:lnTo>
                    <a:pt x="612076" y="123685"/>
                  </a:lnTo>
                  <a:lnTo>
                    <a:pt x="612216" y="122847"/>
                  </a:lnTo>
                  <a:close/>
                </a:path>
                <a:path w="622300" h="140970">
                  <a:moveTo>
                    <a:pt x="617385" y="140106"/>
                  </a:moveTo>
                  <a:lnTo>
                    <a:pt x="617283" y="140233"/>
                  </a:lnTo>
                  <a:lnTo>
                    <a:pt x="617156" y="140436"/>
                  </a:lnTo>
                  <a:lnTo>
                    <a:pt x="617029" y="140970"/>
                  </a:lnTo>
                  <a:lnTo>
                    <a:pt x="617143" y="140804"/>
                  </a:lnTo>
                  <a:lnTo>
                    <a:pt x="617258" y="140500"/>
                  </a:lnTo>
                  <a:lnTo>
                    <a:pt x="617385" y="140106"/>
                  </a:lnTo>
                  <a:close/>
                </a:path>
                <a:path w="622300" h="140970">
                  <a:moveTo>
                    <a:pt x="618324" y="128816"/>
                  </a:moveTo>
                  <a:lnTo>
                    <a:pt x="618197" y="129070"/>
                  </a:lnTo>
                  <a:lnTo>
                    <a:pt x="618324" y="128816"/>
                  </a:lnTo>
                  <a:close/>
                </a:path>
                <a:path w="622300" h="140970">
                  <a:moveTo>
                    <a:pt x="622046" y="133515"/>
                  </a:moveTo>
                  <a:lnTo>
                    <a:pt x="621715" y="133362"/>
                  </a:lnTo>
                  <a:lnTo>
                    <a:pt x="620953" y="135483"/>
                  </a:lnTo>
                  <a:lnTo>
                    <a:pt x="621004" y="134721"/>
                  </a:lnTo>
                  <a:lnTo>
                    <a:pt x="621245" y="133845"/>
                  </a:lnTo>
                  <a:lnTo>
                    <a:pt x="621385" y="133210"/>
                  </a:lnTo>
                  <a:lnTo>
                    <a:pt x="620826" y="134823"/>
                  </a:lnTo>
                  <a:lnTo>
                    <a:pt x="620026" y="137680"/>
                  </a:lnTo>
                  <a:lnTo>
                    <a:pt x="619620" y="140843"/>
                  </a:lnTo>
                  <a:lnTo>
                    <a:pt x="620458" y="137604"/>
                  </a:lnTo>
                  <a:lnTo>
                    <a:pt x="620268" y="138988"/>
                  </a:lnTo>
                  <a:lnTo>
                    <a:pt x="621245" y="135115"/>
                  </a:lnTo>
                  <a:lnTo>
                    <a:pt x="621525" y="134759"/>
                  </a:lnTo>
                  <a:lnTo>
                    <a:pt x="621411" y="136283"/>
                  </a:lnTo>
                  <a:lnTo>
                    <a:pt x="621144" y="137528"/>
                  </a:lnTo>
                  <a:lnTo>
                    <a:pt x="621385" y="136664"/>
                  </a:lnTo>
                  <a:lnTo>
                    <a:pt x="621347" y="138328"/>
                  </a:lnTo>
                  <a:lnTo>
                    <a:pt x="621842" y="136194"/>
                  </a:lnTo>
                  <a:lnTo>
                    <a:pt x="622046" y="133515"/>
                  </a:lnTo>
                  <a:close/>
                </a:path>
                <a:path w="622300" h="140970">
                  <a:moveTo>
                    <a:pt x="622223" y="136880"/>
                  </a:moveTo>
                  <a:lnTo>
                    <a:pt x="621931" y="137236"/>
                  </a:lnTo>
                  <a:lnTo>
                    <a:pt x="621169" y="140614"/>
                  </a:lnTo>
                  <a:lnTo>
                    <a:pt x="621652" y="139763"/>
                  </a:lnTo>
                  <a:lnTo>
                    <a:pt x="621893" y="138887"/>
                  </a:lnTo>
                  <a:lnTo>
                    <a:pt x="622223" y="13688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4422311" y="11175308"/>
              <a:ext cx="434340" cy="81915"/>
            </a:xfrm>
            <a:custGeom>
              <a:avLst/>
              <a:gdLst/>
              <a:ahLst/>
              <a:cxnLst/>
              <a:rect l="l" t="t" r="r" b="b"/>
              <a:pathLst>
                <a:path w="434340" h="81915">
                  <a:moveTo>
                    <a:pt x="1892" y="8216"/>
                  </a:moveTo>
                  <a:lnTo>
                    <a:pt x="1549" y="9994"/>
                  </a:lnTo>
                  <a:lnTo>
                    <a:pt x="1651" y="9855"/>
                  </a:lnTo>
                  <a:lnTo>
                    <a:pt x="1892" y="8216"/>
                  </a:lnTo>
                  <a:close/>
                </a:path>
                <a:path w="434340" h="81915">
                  <a:moveTo>
                    <a:pt x="2463" y="23012"/>
                  </a:moveTo>
                  <a:lnTo>
                    <a:pt x="2425" y="21120"/>
                  </a:lnTo>
                  <a:lnTo>
                    <a:pt x="2362" y="21717"/>
                  </a:lnTo>
                  <a:lnTo>
                    <a:pt x="1892" y="23114"/>
                  </a:lnTo>
                  <a:lnTo>
                    <a:pt x="1778" y="23583"/>
                  </a:lnTo>
                  <a:lnTo>
                    <a:pt x="1993" y="24638"/>
                  </a:lnTo>
                  <a:lnTo>
                    <a:pt x="2463" y="23012"/>
                  </a:lnTo>
                  <a:close/>
                </a:path>
                <a:path w="434340" h="81915">
                  <a:moveTo>
                    <a:pt x="2971" y="23012"/>
                  </a:moveTo>
                  <a:lnTo>
                    <a:pt x="2692" y="23749"/>
                  </a:lnTo>
                  <a:lnTo>
                    <a:pt x="2921" y="23241"/>
                  </a:lnTo>
                  <a:lnTo>
                    <a:pt x="2971" y="23012"/>
                  </a:lnTo>
                  <a:close/>
                </a:path>
                <a:path w="434340" h="81915">
                  <a:moveTo>
                    <a:pt x="11912" y="27889"/>
                  </a:moveTo>
                  <a:lnTo>
                    <a:pt x="11239" y="29337"/>
                  </a:lnTo>
                  <a:lnTo>
                    <a:pt x="11798" y="29591"/>
                  </a:lnTo>
                  <a:lnTo>
                    <a:pt x="11912" y="27889"/>
                  </a:lnTo>
                  <a:close/>
                </a:path>
                <a:path w="434340" h="81915">
                  <a:moveTo>
                    <a:pt x="16154" y="23050"/>
                  </a:moveTo>
                  <a:lnTo>
                    <a:pt x="15900" y="25133"/>
                  </a:lnTo>
                  <a:lnTo>
                    <a:pt x="15240" y="25781"/>
                  </a:lnTo>
                  <a:lnTo>
                    <a:pt x="15938" y="25704"/>
                  </a:lnTo>
                  <a:lnTo>
                    <a:pt x="16154" y="23050"/>
                  </a:lnTo>
                  <a:close/>
                </a:path>
                <a:path w="434340" h="81915">
                  <a:moveTo>
                    <a:pt x="16865" y="21717"/>
                  </a:moveTo>
                  <a:lnTo>
                    <a:pt x="16802" y="19812"/>
                  </a:lnTo>
                  <a:lnTo>
                    <a:pt x="16408" y="22479"/>
                  </a:lnTo>
                  <a:lnTo>
                    <a:pt x="16560" y="22225"/>
                  </a:lnTo>
                  <a:lnTo>
                    <a:pt x="16624" y="21971"/>
                  </a:lnTo>
                  <a:lnTo>
                    <a:pt x="16624" y="22123"/>
                  </a:lnTo>
                  <a:lnTo>
                    <a:pt x="16713" y="21971"/>
                  </a:lnTo>
                  <a:lnTo>
                    <a:pt x="16865" y="21717"/>
                  </a:lnTo>
                  <a:close/>
                </a:path>
                <a:path w="434340" h="81915">
                  <a:moveTo>
                    <a:pt x="22174" y="24803"/>
                  </a:moveTo>
                  <a:lnTo>
                    <a:pt x="22021" y="25400"/>
                  </a:lnTo>
                  <a:lnTo>
                    <a:pt x="22174" y="24803"/>
                  </a:lnTo>
                  <a:close/>
                </a:path>
                <a:path w="434340" h="81915">
                  <a:moveTo>
                    <a:pt x="22339" y="23444"/>
                  </a:moveTo>
                  <a:lnTo>
                    <a:pt x="22174" y="24803"/>
                  </a:lnTo>
                  <a:lnTo>
                    <a:pt x="22275" y="24384"/>
                  </a:lnTo>
                  <a:lnTo>
                    <a:pt x="22339" y="23444"/>
                  </a:lnTo>
                  <a:close/>
                </a:path>
                <a:path w="434340" h="81915">
                  <a:moveTo>
                    <a:pt x="22796" y="5080"/>
                  </a:moveTo>
                  <a:lnTo>
                    <a:pt x="22136" y="6477"/>
                  </a:lnTo>
                  <a:lnTo>
                    <a:pt x="22364" y="6096"/>
                  </a:lnTo>
                  <a:lnTo>
                    <a:pt x="22479" y="5842"/>
                  </a:lnTo>
                  <a:lnTo>
                    <a:pt x="22618" y="5969"/>
                  </a:lnTo>
                  <a:lnTo>
                    <a:pt x="22644" y="5842"/>
                  </a:lnTo>
                  <a:lnTo>
                    <a:pt x="22796" y="5080"/>
                  </a:lnTo>
                  <a:close/>
                </a:path>
                <a:path w="434340" h="81915">
                  <a:moveTo>
                    <a:pt x="29235" y="27178"/>
                  </a:moveTo>
                  <a:lnTo>
                    <a:pt x="29146" y="28067"/>
                  </a:lnTo>
                  <a:lnTo>
                    <a:pt x="28930" y="29197"/>
                  </a:lnTo>
                  <a:lnTo>
                    <a:pt x="29171" y="30226"/>
                  </a:lnTo>
                  <a:lnTo>
                    <a:pt x="29235" y="27178"/>
                  </a:lnTo>
                  <a:close/>
                </a:path>
                <a:path w="434340" h="81915">
                  <a:moveTo>
                    <a:pt x="41275" y="30162"/>
                  </a:moveTo>
                  <a:lnTo>
                    <a:pt x="41071" y="30784"/>
                  </a:lnTo>
                  <a:lnTo>
                    <a:pt x="41275" y="30162"/>
                  </a:lnTo>
                  <a:close/>
                </a:path>
                <a:path w="434340" h="81915">
                  <a:moveTo>
                    <a:pt x="42608" y="29654"/>
                  </a:moveTo>
                  <a:lnTo>
                    <a:pt x="42418" y="29984"/>
                  </a:lnTo>
                  <a:lnTo>
                    <a:pt x="42608" y="29654"/>
                  </a:lnTo>
                  <a:close/>
                </a:path>
                <a:path w="434340" h="81915">
                  <a:moveTo>
                    <a:pt x="44475" y="30759"/>
                  </a:moveTo>
                  <a:lnTo>
                    <a:pt x="44348" y="30988"/>
                  </a:lnTo>
                  <a:lnTo>
                    <a:pt x="44094" y="31750"/>
                  </a:lnTo>
                  <a:lnTo>
                    <a:pt x="44475" y="30759"/>
                  </a:lnTo>
                  <a:close/>
                </a:path>
                <a:path w="434340" h="81915">
                  <a:moveTo>
                    <a:pt x="44767" y="29946"/>
                  </a:moveTo>
                  <a:lnTo>
                    <a:pt x="44475" y="30759"/>
                  </a:lnTo>
                  <a:lnTo>
                    <a:pt x="44589" y="30607"/>
                  </a:lnTo>
                  <a:lnTo>
                    <a:pt x="44704" y="30353"/>
                  </a:lnTo>
                  <a:lnTo>
                    <a:pt x="44767" y="29946"/>
                  </a:lnTo>
                  <a:close/>
                </a:path>
                <a:path w="434340" h="81915">
                  <a:moveTo>
                    <a:pt x="48602" y="4178"/>
                  </a:moveTo>
                  <a:lnTo>
                    <a:pt x="48031" y="5016"/>
                  </a:lnTo>
                  <a:lnTo>
                    <a:pt x="48196" y="5245"/>
                  </a:lnTo>
                  <a:lnTo>
                    <a:pt x="48602" y="4178"/>
                  </a:lnTo>
                  <a:close/>
                </a:path>
                <a:path w="434340" h="81915">
                  <a:moveTo>
                    <a:pt x="50063" y="28168"/>
                  </a:moveTo>
                  <a:lnTo>
                    <a:pt x="49606" y="29591"/>
                  </a:lnTo>
                  <a:lnTo>
                    <a:pt x="49936" y="29197"/>
                  </a:lnTo>
                  <a:lnTo>
                    <a:pt x="50063" y="28168"/>
                  </a:lnTo>
                  <a:close/>
                </a:path>
                <a:path w="434340" h="81915">
                  <a:moveTo>
                    <a:pt x="50253" y="28829"/>
                  </a:moveTo>
                  <a:lnTo>
                    <a:pt x="49936" y="29197"/>
                  </a:lnTo>
                  <a:lnTo>
                    <a:pt x="49733" y="30861"/>
                  </a:lnTo>
                  <a:lnTo>
                    <a:pt x="50253" y="28829"/>
                  </a:lnTo>
                  <a:close/>
                </a:path>
                <a:path w="434340" h="81915">
                  <a:moveTo>
                    <a:pt x="57035" y="31102"/>
                  </a:moveTo>
                  <a:close/>
                </a:path>
                <a:path w="434340" h="81915">
                  <a:moveTo>
                    <a:pt x="71107" y="36830"/>
                  </a:moveTo>
                  <a:lnTo>
                    <a:pt x="71043" y="36017"/>
                  </a:lnTo>
                  <a:lnTo>
                    <a:pt x="70993" y="37719"/>
                  </a:lnTo>
                  <a:lnTo>
                    <a:pt x="71107" y="36830"/>
                  </a:lnTo>
                  <a:close/>
                </a:path>
                <a:path w="434340" h="81915">
                  <a:moveTo>
                    <a:pt x="77698" y="11938"/>
                  </a:moveTo>
                  <a:lnTo>
                    <a:pt x="74993" y="17526"/>
                  </a:lnTo>
                  <a:lnTo>
                    <a:pt x="75057" y="16764"/>
                  </a:lnTo>
                  <a:lnTo>
                    <a:pt x="75107" y="16129"/>
                  </a:lnTo>
                  <a:lnTo>
                    <a:pt x="75298" y="14097"/>
                  </a:lnTo>
                  <a:lnTo>
                    <a:pt x="75539" y="11303"/>
                  </a:lnTo>
                  <a:lnTo>
                    <a:pt x="73964" y="14097"/>
                  </a:lnTo>
                  <a:lnTo>
                    <a:pt x="73558" y="9652"/>
                  </a:lnTo>
                  <a:lnTo>
                    <a:pt x="72199" y="9906"/>
                  </a:lnTo>
                  <a:lnTo>
                    <a:pt x="71640" y="16129"/>
                  </a:lnTo>
                  <a:lnTo>
                    <a:pt x="71780" y="10033"/>
                  </a:lnTo>
                  <a:lnTo>
                    <a:pt x="71628" y="11049"/>
                  </a:lnTo>
                  <a:lnTo>
                    <a:pt x="71475" y="9931"/>
                  </a:lnTo>
                  <a:lnTo>
                    <a:pt x="71475" y="12065"/>
                  </a:lnTo>
                  <a:lnTo>
                    <a:pt x="70827" y="16383"/>
                  </a:lnTo>
                  <a:lnTo>
                    <a:pt x="70472" y="16764"/>
                  </a:lnTo>
                  <a:lnTo>
                    <a:pt x="70408" y="16129"/>
                  </a:lnTo>
                  <a:lnTo>
                    <a:pt x="70535" y="14986"/>
                  </a:lnTo>
                  <a:lnTo>
                    <a:pt x="71374" y="12636"/>
                  </a:lnTo>
                  <a:lnTo>
                    <a:pt x="70256" y="13144"/>
                  </a:lnTo>
                  <a:lnTo>
                    <a:pt x="70396" y="15976"/>
                  </a:lnTo>
                  <a:lnTo>
                    <a:pt x="70358" y="15494"/>
                  </a:lnTo>
                  <a:lnTo>
                    <a:pt x="70218" y="13589"/>
                  </a:lnTo>
                  <a:lnTo>
                    <a:pt x="70205" y="10414"/>
                  </a:lnTo>
                  <a:lnTo>
                    <a:pt x="70637" y="10922"/>
                  </a:lnTo>
                  <a:lnTo>
                    <a:pt x="70700" y="10414"/>
                  </a:lnTo>
                  <a:lnTo>
                    <a:pt x="70599" y="9271"/>
                  </a:lnTo>
                  <a:lnTo>
                    <a:pt x="70256" y="8890"/>
                  </a:lnTo>
                  <a:lnTo>
                    <a:pt x="70485" y="8255"/>
                  </a:lnTo>
                  <a:lnTo>
                    <a:pt x="70942" y="6985"/>
                  </a:lnTo>
                  <a:lnTo>
                    <a:pt x="70827" y="5080"/>
                  </a:lnTo>
                  <a:lnTo>
                    <a:pt x="70586" y="7112"/>
                  </a:lnTo>
                  <a:lnTo>
                    <a:pt x="70459" y="7531"/>
                  </a:lnTo>
                  <a:lnTo>
                    <a:pt x="70078" y="8255"/>
                  </a:lnTo>
                  <a:lnTo>
                    <a:pt x="69850" y="7366"/>
                  </a:lnTo>
                  <a:lnTo>
                    <a:pt x="69850" y="10414"/>
                  </a:lnTo>
                  <a:lnTo>
                    <a:pt x="68440" y="13589"/>
                  </a:lnTo>
                  <a:lnTo>
                    <a:pt x="68567" y="12827"/>
                  </a:lnTo>
                  <a:lnTo>
                    <a:pt x="68935" y="10795"/>
                  </a:lnTo>
                  <a:lnTo>
                    <a:pt x="69405" y="8128"/>
                  </a:lnTo>
                  <a:lnTo>
                    <a:pt x="69964" y="4953"/>
                  </a:lnTo>
                  <a:lnTo>
                    <a:pt x="68503" y="8128"/>
                  </a:lnTo>
                  <a:lnTo>
                    <a:pt x="68770" y="7239"/>
                  </a:lnTo>
                  <a:lnTo>
                    <a:pt x="69113" y="6096"/>
                  </a:lnTo>
                  <a:lnTo>
                    <a:pt x="68440" y="7239"/>
                  </a:lnTo>
                  <a:lnTo>
                    <a:pt x="67360" y="5842"/>
                  </a:lnTo>
                  <a:lnTo>
                    <a:pt x="66078" y="10795"/>
                  </a:lnTo>
                  <a:lnTo>
                    <a:pt x="66294" y="8255"/>
                  </a:lnTo>
                  <a:lnTo>
                    <a:pt x="66573" y="7874"/>
                  </a:lnTo>
                  <a:lnTo>
                    <a:pt x="65557" y="6985"/>
                  </a:lnTo>
                  <a:lnTo>
                    <a:pt x="63169" y="12827"/>
                  </a:lnTo>
                  <a:lnTo>
                    <a:pt x="63131" y="12573"/>
                  </a:lnTo>
                  <a:lnTo>
                    <a:pt x="62941" y="10922"/>
                  </a:lnTo>
                  <a:lnTo>
                    <a:pt x="62826" y="9906"/>
                  </a:lnTo>
                  <a:lnTo>
                    <a:pt x="62903" y="9144"/>
                  </a:lnTo>
                  <a:lnTo>
                    <a:pt x="63131" y="8128"/>
                  </a:lnTo>
                  <a:lnTo>
                    <a:pt x="62839" y="8509"/>
                  </a:lnTo>
                  <a:lnTo>
                    <a:pt x="62293" y="10922"/>
                  </a:lnTo>
                  <a:lnTo>
                    <a:pt x="62280" y="10287"/>
                  </a:lnTo>
                  <a:lnTo>
                    <a:pt x="62395" y="8636"/>
                  </a:lnTo>
                  <a:lnTo>
                    <a:pt x="62611" y="7747"/>
                  </a:lnTo>
                  <a:lnTo>
                    <a:pt x="61531" y="10287"/>
                  </a:lnTo>
                  <a:lnTo>
                    <a:pt x="61417" y="9525"/>
                  </a:lnTo>
                  <a:lnTo>
                    <a:pt x="61468" y="9144"/>
                  </a:lnTo>
                  <a:lnTo>
                    <a:pt x="61798" y="8001"/>
                  </a:lnTo>
                  <a:lnTo>
                    <a:pt x="61683" y="6985"/>
                  </a:lnTo>
                  <a:lnTo>
                    <a:pt x="61125" y="5461"/>
                  </a:lnTo>
                  <a:lnTo>
                    <a:pt x="59537" y="11557"/>
                  </a:lnTo>
                  <a:lnTo>
                    <a:pt x="58445" y="12573"/>
                  </a:lnTo>
                  <a:lnTo>
                    <a:pt x="58610" y="11557"/>
                  </a:lnTo>
                  <a:lnTo>
                    <a:pt x="58623" y="11430"/>
                  </a:lnTo>
                  <a:lnTo>
                    <a:pt x="58864" y="9906"/>
                  </a:lnTo>
                  <a:lnTo>
                    <a:pt x="59105" y="8382"/>
                  </a:lnTo>
                  <a:lnTo>
                    <a:pt x="58991" y="7531"/>
                  </a:lnTo>
                  <a:lnTo>
                    <a:pt x="58280" y="5715"/>
                  </a:lnTo>
                  <a:lnTo>
                    <a:pt x="58343" y="4953"/>
                  </a:lnTo>
                  <a:lnTo>
                    <a:pt x="57137" y="4191"/>
                  </a:lnTo>
                  <a:lnTo>
                    <a:pt x="55549" y="8255"/>
                  </a:lnTo>
                  <a:lnTo>
                    <a:pt x="54063" y="9906"/>
                  </a:lnTo>
                  <a:lnTo>
                    <a:pt x="54089" y="8382"/>
                  </a:lnTo>
                  <a:lnTo>
                    <a:pt x="54089" y="7366"/>
                  </a:lnTo>
                  <a:lnTo>
                    <a:pt x="54114" y="4826"/>
                  </a:lnTo>
                  <a:lnTo>
                    <a:pt x="51892" y="7366"/>
                  </a:lnTo>
                  <a:lnTo>
                    <a:pt x="51142" y="4445"/>
                  </a:lnTo>
                  <a:lnTo>
                    <a:pt x="51066" y="5842"/>
                  </a:lnTo>
                  <a:lnTo>
                    <a:pt x="50584" y="7874"/>
                  </a:lnTo>
                  <a:lnTo>
                    <a:pt x="50457" y="8128"/>
                  </a:lnTo>
                  <a:lnTo>
                    <a:pt x="50266" y="8382"/>
                  </a:lnTo>
                  <a:lnTo>
                    <a:pt x="50126" y="7493"/>
                  </a:lnTo>
                  <a:lnTo>
                    <a:pt x="49009" y="11303"/>
                  </a:lnTo>
                  <a:lnTo>
                    <a:pt x="49098" y="10795"/>
                  </a:lnTo>
                  <a:lnTo>
                    <a:pt x="49250" y="9906"/>
                  </a:lnTo>
                  <a:lnTo>
                    <a:pt x="49314" y="9525"/>
                  </a:lnTo>
                  <a:lnTo>
                    <a:pt x="49707" y="7239"/>
                  </a:lnTo>
                  <a:lnTo>
                    <a:pt x="49784" y="7366"/>
                  </a:lnTo>
                  <a:lnTo>
                    <a:pt x="49796" y="7239"/>
                  </a:lnTo>
                  <a:lnTo>
                    <a:pt x="50126" y="4191"/>
                  </a:lnTo>
                  <a:lnTo>
                    <a:pt x="50228" y="3302"/>
                  </a:lnTo>
                  <a:lnTo>
                    <a:pt x="49466" y="4191"/>
                  </a:lnTo>
                  <a:lnTo>
                    <a:pt x="49047" y="4064"/>
                  </a:lnTo>
                  <a:lnTo>
                    <a:pt x="48107" y="9525"/>
                  </a:lnTo>
                  <a:lnTo>
                    <a:pt x="47764" y="7366"/>
                  </a:lnTo>
                  <a:lnTo>
                    <a:pt x="47599" y="6350"/>
                  </a:lnTo>
                  <a:lnTo>
                    <a:pt x="46431" y="6731"/>
                  </a:lnTo>
                  <a:lnTo>
                    <a:pt x="45339" y="7366"/>
                  </a:lnTo>
                  <a:lnTo>
                    <a:pt x="45326" y="7239"/>
                  </a:lnTo>
                  <a:lnTo>
                    <a:pt x="45046" y="4699"/>
                  </a:lnTo>
                  <a:lnTo>
                    <a:pt x="44564" y="5969"/>
                  </a:lnTo>
                  <a:lnTo>
                    <a:pt x="44221" y="5969"/>
                  </a:lnTo>
                  <a:lnTo>
                    <a:pt x="43713" y="7239"/>
                  </a:lnTo>
                  <a:lnTo>
                    <a:pt x="44094" y="4953"/>
                  </a:lnTo>
                  <a:lnTo>
                    <a:pt x="43992" y="4064"/>
                  </a:lnTo>
                  <a:lnTo>
                    <a:pt x="43586" y="3556"/>
                  </a:lnTo>
                  <a:lnTo>
                    <a:pt x="43192" y="3048"/>
                  </a:lnTo>
                  <a:lnTo>
                    <a:pt x="42113" y="3556"/>
                  </a:lnTo>
                  <a:lnTo>
                    <a:pt x="42633" y="1524"/>
                  </a:lnTo>
                  <a:lnTo>
                    <a:pt x="42125" y="1270"/>
                  </a:lnTo>
                  <a:lnTo>
                    <a:pt x="40627" y="9779"/>
                  </a:lnTo>
                  <a:lnTo>
                    <a:pt x="40106" y="9906"/>
                  </a:lnTo>
                  <a:lnTo>
                    <a:pt x="40119" y="9779"/>
                  </a:lnTo>
                  <a:lnTo>
                    <a:pt x="40436" y="7112"/>
                  </a:lnTo>
                  <a:lnTo>
                    <a:pt x="40576" y="5969"/>
                  </a:lnTo>
                  <a:lnTo>
                    <a:pt x="40627" y="5588"/>
                  </a:lnTo>
                  <a:lnTo>
                    <a:pt x="39674" y="5461"/>
                  </a:lnTo>
                  <a:lnTo>
                    <a:pt x="39649" y="5207"/>
                  </a:lnTo>
                  <a:lnTo>
                    <a:pt x="39293" y="1397"/>
                  </a:lnTo>
                  <a:lnTo>
                    <a:pt x="37744" y="5207"/>
                  </a:lnTo>
                  <a:lnTo>
                    <a:pt x="38074" y="3302"/>
                  </a:lnTo>
                  <a:lnTo>
                    <a:pt x="38252" y="3175"/>
                  </a:lnTo>
                  <a:lnTo>
                    <a:pt x="37833" y="3048"/>
                  </a:lnTo>
                  <a:lnTo>
                    <a:pt x="37541" y="2032"/>
                  </a:lnTo>
                  <a:lnTo>
                    <a:pt x="36982" y="0"/>
                  </a:lnTo>
                  <a:lnTo>
                    <a:pt x="36677" y="2324"/>
                  </a:lnTo>
                  <a:lnTo>
                    <a:pt x="34505" y="7112"/>
                  </a:lnTo>
                  <a:lnTo>
                    <a:pt x="35026" y="4191"/>
                  </a:lnTo>
                  <a:lnTo>
                    <a:pt x="34074" y="7747"/>
                  </a:lnTo>
                  <a:lnTo>
                    <a:pt x="33858" y="8890"/>
                  </a:lnTo>
                  <a:lnTo>
                    <a:pt x="33096" y="9779"/>
                  </a:lnTo>
                  <a:lnTo>
                    <a:pt x="33210" y="8128"/>
                  </a:lnTo>
                  <a:lnTo>
                    <a:pt x="33159" y="6604"/>
                  </a:lnTo>
                  <a:lnTo>
                    <a:pt x="32613" y="10795"/>
                  </a:lnTo>
                  <a:lnTo>
                    <a:pt x="32385" y="9779"/>
                  </a:lnTo>
                  <a:lnTo>
                    <a:pt x="32499" y="8382"/>
                  </a:lnTo>
                  <a:lnTo>
                    <a:pt x="32766" y="7366"/>
                  </a:lnTo>
                  <a:lnTo>
                    <a:pt x="32308" y="7112"/>
                  </a:lnTo>
                  <a:lnTo>
                    <a:pt x="32232" y="7747"/>
                  </a:lnTo>
                  <a:lnTo>
                    <a:pt x="32131" y="8382"/>
                  </a:lnTo>
                  <a:lnTo>
                    <a:pt x="31597" y="10287"/>
                  </a:lnTo>
                  <a:lnTo>
                    <a:pt x="31102" y="11303"/>
                  </a:lnTo>
                  <a:lnTo>
                    <a:pt x="31013" y="10795"/>
                  </a:lnTo>
                  <a:lnTo>
                    <a:pt x="30949" y="10414"/>
                  </a:lnTo>
                  <a:lnTo>
                    <a:pt x="30835" y="9779"/>
                  </a:lnTo>
                  <a:lnTo>
                    <a:pt x="30962" y="7874"/>
                  </a:lnTo>
                  <a:lnTo>
                    <a:pt x="31102" y="6731"/>
                  </a:lnTo>
                  <a:lnTo>
                    <a:pt x="30721" y="8509"/>
                  </a:lnTo>
                  <a:lnTo>
                    <a:pt x="30200" y="10414"/>
                  </a:lnTo>
                  <a:lnTo>
                    <a:pt x="30099" y="9906"/>
                  </a:lnTo>
                  <a:lnTo>
                    <a:pt x="30213" y="8382"/>
                  </a:lnTo>
                  <a:lnTo>
                    <a:pt x="30340" y="8001"/>
                  </a:lnTo>
                  <a:lnTo>
                    <a:pt x="30238" y="6985"/>
                  </a:lnTo>
                  <a:lnTo>
                    <a:pt x="30213" y="6858"/>
                  </a:lnTo>
                  <a:lnTo>
                    <a:pt x="29959" y="5765"/>
                  </a:lnTo>
                  <a:lnTo>
                    <a:pt x="29832" y="6527"/>
                  </a:lnTo>
                  <a:lnTo>
                    <a:pt x="29908" y="5588"/>
                  </a:lnTo>
                  <a:lnTo>
                    <a:pt x="29959" y="5765"/>
                  </a:lnTo>
                  <a:lnTo>
                    <a:pt x="29984" y="5588"/>
                  </a:lnTo>
                  <a:lnTo>
                    <a:pt x="30099" y="4826"/>
                  </a:lnTo>
                  <a:lnTo>
                    <a:pt x="30010" y="3937"/>
                  </a:lnTo>
                  <a:lnTo>
                    <a:pt x="29743" y="3556"/>
                  </a:lnTo>
                  <a:lnTo>
                    <a:pt x="30734" y="0"/>
                  </a:lnTo>
                  <a:lnTo>
                    <a:pt x="29997" y="1905"/>
                  </a:lnTo>
                  <a:lnTo>
                    <a:pt x="29692" y="2844"/>
                  </a:lnTo>
                  <a:lnTo>
                    <a:pt x="29692" y="6515"/>
                  </a:lnTo>
                  <a:lnTo>
                    <a:pt x="28689" y="10795"/>
                  </a:lnTo>
                  <a:lnTo>
                    <a:pt x="28600" y="8636"/>
                  </a:lnTo>
                  <a:lnTo>
                    <a:pt x="28727" y="6604"/>
                  </a:lnTo>
                  <a:lnTo>
                    <a:pt x="28613" y="6223"/>
                  </a:lnTo>
                  <a:lnTo>
                    <a:pt x="29362" y="6350"/>
                  </a:lnTo>
                  <a:lnTo>
                    <a:pt x="29692" y="6515"/>
                  </a:lnTo>
                  <a:lnTo>
                    <a:pt x="29692" y="2844"/>
                  </a:lnTo>
                  <a:lnTo>
                    <a:pt x="28600" y="6197"/>
                  </a:lnTo>
                  <a:lnTo>
                    <a:pt x="28549" y="5969"/>
                  </a:lnTo>
                  <a:lnTo>
                    <a:pt x="28511" y="5842"/>
                  </a:lnTo>
                  <a:lnTo>
                    <a:pt x="28397" y="5334"/>
                  </a:lnTo>
                  <a:lnTo>
                    <a:pt x="28295" y="4572"/>
                  </a:lnTo>
                  <a:lnTo>
                    <a:pt x="28346" y="3937"/>
                  </a:lnTo>
                  <a:lnTo>
                    <a:pt x="28371" y="3302"/>
                  </a:lnTo>
                  <a:lnTo>
                    <a:pt x="28232" y="3556"/>
                  </a:lnTo>
                  <a:lnTo>
                    <a:pt x="28054" y="3937"/>
                  </a:lnTo>
                  <a:lnTo>
                    <a:pt x="28028" y="3810"/>
                  </a:lnTo>
                  <a:lnTo>
                    <a:pt x="27901" y="3175"/>
                  </a:lnTo>
                  <a:lnTo>
                    <a:pt x="27749" y="3175"/>
                  </a:lnTo>
                  <a:lnTo>
                    <a:pt x="27901" y="1905"/>
                  </a:lnTo>
                  <a:lnTo>
                    <a:pt x="27927" y="1778"/>
                  </a:lnTo>
                  <a:lnTo>
                    <a:pt x="28028" y="889"/>
                  </a:lnTo>
                  <a:lnTo>
                    <a:pt x="27762" y="1231"/>
                  </a:lnTo>
                  <a:lnTo>
                    <a:pt x="27762" y="1905"/>
                  </a:lnTo>
                  <a:lnTo>
                    <a:pt x="27686" y="3175"/>
                  </a:lnTo>
                  <a:lnTo>
                    <a:pt x="27470" y="3302"/>
                  </a:lnTo>
                  <a:lnTo>
                    <a:pt x="27317" y="3429"/>
                  </a:lnTo>
                  <a:lnTo>
                    <a:pt x="27241" y="3810"/>
                  </a:lnTo>
                  <a:lnTo>
                    <a:pt x="27533" y="2286"/>
                  </a:lnTo>
                  <a:lnTo>
                    <a:pt x="27762" y="1905"/>
                  </a:lnTo>
                  <a:lnTo>
                    <a:pt x="27762" y="1231"/>
                  </a:lnTo>
                  <a:lnTo>
                    <a:pt x="27330" y="1778"/>
                  </a:lnTo>
                  <a:lnTo>
                    <a:pt x="27089" y="1651"/>
                  </a:lnTo>
                  <a:lnTo>
                    <a:pt x="26657" y="4572"/>
                  </a:lnTo>
                  <a:lnTo>
                    <a:pt x="26377" y="4064"/>
                  </a:lnTo>
                  <a:lnTo>
                    <a:pt x="26339" y="6337"/>
                  </a:lnTo>
                  <a:lnTo>
                    <a:pt x="26581" y="6134"/>
                  </a:lnTo>
                  <a:lnTo>
                    <a:pt x="26543" y="6908"/>
                  </a:lnTo>
                  <a:lnTo>
                    <a:pt x="26746" y="6007"/>
                  </a:lnTo>
                  <a:lnTo>
                    <a:pt x="26797" y="5842"/>
                  </a:lnTo>
                  <a:lnTo>
                    <a:pt x="26746" y="6007"/>
                  </a:lnTo>
                  <a:lnTo>
                    <a:pt x="26911" y="5969"/>
                  </a:lnTo>
                  <a:lnTo>
                    <a:pt x="27419" y="5969"/>
                  </a:lnTo>
                  <a:lnTo>
                    <a:pt x="26581" y="8636"/>
                  </a:lnTo>
                  <a:lnTo>
                    <a:pt x="26543" y="6985"/>
                  </a:lnTo>
                  <a:lnTo>
                    <a:pt x="25450" y="11557"/>
                  </a:lnTo>
                  <a:lnTo>
                    <a:pt x="25527" y="10414"/>
                  </a:lnTo>
                  <a:lnTo>
                    <a:pt x="25539" y="10287"/>
                  </a:lnTo>
                  <a:lnTo>
                    <a:pt x="25577" y="9525"/>
                  </a:lnTo>
                  <a:lnTo>
                    <a:pt x="25704" y="7620"/>
                  </a:lnTo>
                  <a:lnTo>
                    <a:pt x="25590" y="6731"/>
                  </a:lnTo>
                  <a:lnTo>
                    <a:pt x="25476" y="5969"/>
                  </a:lnTo>
                  <a:lnTo>
                    <a:pt x="25463" y="4191"/>
                  </a:lnTo>
                  <a:lnTo>
                    <a:pt x="25628" y="2667"/>
                  </a:lnTo>
                  <a:lnTo>
                    <a:pt x="24587" y="4191"/>
                  </a:lnTo>
                  <a:lnTo>
                    <a:pt x="23571" y="3429"/>
                  </a:lnTo>
                  <a:lnTo>
                    <a:pt x="22301" y="8509"/>
                  </a:lnTo>
                  <a:lnTo>
                    <a:pt x="22186" y="8890"/>
                  </a:lnTo>
                  <a:lnTo>
                    <a:pt x="21907" y="9525"/>
                  </a:lnTo>
                  <a:lnTo>
                    <a:pt x="21932" y="9271"/>
                  </a:lnTo>
                  <a:lnTo>
                    <a:pt x="22186" y="7493"/>
                  </a:lnTo>
                  <a:lnTo>
                    <a:pt x="22136" y="6477"/>
                  </a:lnTo>
                  <a:lnTo>
                    <a:pt x="21653" y="5842"/>
                  </a:lnTo>
                  <a:lnTo>
                    <a:pt x="21374" y="5461"/>
                  </a:lnTo>
                  <a:lnTo>
                    <a:pt x="21272" y="5994"/>
                  </a:lnTo>
                  <a:lnTo>
                    <a:pt x="21221" y="6286"/>
                  </a:lnTo>
                  <a:lnTo>
                    <a:pt x="21145" y="6731"/>
                  </a:lnTo>
                  <a:lnTo>
                    <a:pt x="20688" y="9271"/>
                  </a:lnTo>
                  <a:lnTo>
                    <a:pt x="20574" y="8636"/>
                  </a:lnTo>
                  <a:lnTo>
                    <a:pt x="20459" y="8001"/>
                  </a:lnTo>
                  <a:lnTo>
                    <a:pt x="20548" y="7239"/>
                  </a:lnTo>
                  <a:lnTo>
                    <a:pt x="21170" y="6350"/>
                  </a:lnTo>
                  <a:lnTo>
                    <a:pt x="21272" y="5994"/>
                  </a:lnTo>
                  <a:lnTo>
                    <a:pt x="20650" y="6350"/>
                  </a:lnTo>
                  <a:lnTo>
                    <a:pt x="20840" y="5588"/>
                  </a:lnTo>
                  <a:lnTo>
                    <a:pt x="20777" y="4953"/>
                  </a:lnTo>
                  <a:lnTo>
                    <a:pt x="20027" y="3810"/>
                  </a:lnTo>
                  <a:lnTo>
                    <a:pt x="17233" y="8636"/>
                  </a:lnTo>
                  <a:lnTo>
                    <a:pt x="16903" y="7747"/>
                  </a:lnTo>
                  <a:lnTo>
                    <a:pt x="16383" y="6350"/>
                  </a:lnTo>
                  <a:lnTo>
                    <a:pt x="16383" y="7747"/>
                  </a:lnTo>
                  <a:lnTo>
                    <a:pt x="14922" y="3937"/>
                  </a:lnTo>
                  <a:lnTo>
                    <a:pt x="11836" y="10287"/>
                  </a:lnTo>
                  <a:lnTo>
                    <a:pt x="11303" y="7493"/>
                  </a:lnTo>
                  <a:lnTo>
                    <a:pt x="10718" y="4445"/>
                  </a:lnTo>
                  <a:lnTo>
                    <a:pt x="10337" y="3302"/>
                  </a:lnTo>
                  <a:lnTo>
                    <a:pt x="9918" y="5588"/>
                  </a:lnTo>
                  <a:lnTo>
                    <a:pt x="9296" y="7493"/>
                  </a:lnTo>
                  <a:lnTo>
                    <a:pt x="9639" y="4445"/>
                  </a:lnTo>
                  <a:lnTo>
                    <a:pt x="8534" y="7874"/>
                  </a:lnTo>
                  <a:lnTo>
                    <a:pt x="7315" y="10414"/>
                  </a:lnTo>
                  <a:lnTo>
                    <a:pt x="7531" y="8001"/>
                  </a:lnTo>
                  <a:lnTo>
                    <a:pt x="7620" y="6985"/>
                  </a:lnTo>
                  <a:lnTo>
                    <a:pt x="8242" y="0"/>
                  </a:lnTo>
                  <a:lnTo>
                    <a:pt x="6527" y="4699"/>
                  </a:lnTo>
                  <a:lnTo>
                    <a:pt x="6426" y="5461"/>
                  </a:lnTo>
                  <a:lnTo>
                    <a:pt x="6299" y="6985"/>
                  </a:lnTo>
                  <a:lnTo>
                    <a:pt x="5981" y="6477"/>
                  </a:lnTo>
                  <a:lnTo>
                    <a:pt x="4940" y="8001"/>
                  </a:lnTo>
                  <a:lnTo>
                    <a:pt x="4914" y="7747"/>
                  </a:lnTo>
                  <a:lnTo>
                    <a:pt x="5359" y="5588"/>
                  </a:lnTo>
                  <a:lnTo>
                    <a:pt x="4914" y="7683"/>
                  </a:lnTo>
                  <a:lnTo>
                    <a:pt x="5029" y="5842"/>
                  </a:lnTo>
                  <a:lnTo>
                    <a:pt x="5156" y="4953"/>
                  </a:lnTo>
                  <a:lnTo>
                    <a:pt x="3835" y="7620"/>
                  </a:lnTo>
                  <a:lnTo>
                    <a:pt x="3403" y="6578"/>
                  </a:lnTo>
                  <a:lnTo>
                    <a:pt x="3505" y="5715"/>
                  </a:lnTo>
                  <a:lnTo>
                    <a:pt x="4902" y="1143"/>
                  </a:lnTo>
                  <a:lnTo>
                    <a:pt x="3911" y="635"/>
                  </a:lnTo>
                  <a:lnTo>
                    <a:pt x="3429" y="1270"/>
                  </a:lnTo>
                  <a:lnTo>
                    <a:pt x="2209" y="5080"/>
                  </a:lnTo>
                  <a:lnTo>
                    <a:pt x="2095" y="6350"/>
                  </a:lnTo>
                  <a:lnTo>
                    <a:pt x="2247" y="6477"/>
                  </a:lnTo>
                  <a:lnTo>
                    <a:pt x="2286" y="8001"/>
                  </a:lnTo>
                  <a:lnTo>
                    <a:pt x="2159" y="8890"/>
                  </a:lnTo>
                  <a:lnTo>
                    <a:pt x="2044" y="9271"/>
                  </a:lnTo>
                  <a:lnTo>
                    <a:pt x="1727" y="9779"/>
                  </a:lnTo>
                  <a:lnTo>
                    <a:pt x="1625" y="10033"/>
                  </a:lnTo>
                  <a:lnTo>
                    <a:pt x="876" y="14732"/>
                  </a:lnTo>
                  <a:lnTo>
                    <a:pt x="127" y="18453"/>
                  </a:lnTo>
                  <a:lnTo>
                    <a:pt x="0" y="20828"/>
                  </a:lnTo>
                  <a:lnTo>
                    <a:pt x="254" y="23114"/>
                  </a:lnTo>
                  <a:lnTo>
                    <a:pt x="1270" y="20320"/>
                  </a:lnTo>
                  <a:lnTo>
                    <a:pt x="1130" y="22606"/>
                  </a:lnTo>
                  <a:lnTo>
                    <a:pt x="673" y="22720"/>
                  </a:lnTo>
                  <a:lnTo>
                    <a:pt x="558" y="25019"/>
                  </a:lnTo>
                  <a:lnTo>
                    <a:pt x="1435" y="21717"/>
                  </a:lnTo>
                  <a:lnTo>
                    <a:pt x="1308" y="24384"/>
                  </a:lnTo>
                  <a:lnTo>
                    <a:pt x="2044" y="21717"/>
                  </a:lnTo>
                  <a:lnTo>
                    <a:pt x="2247" y="20942"/>
                  </a:lnTo>
                  <a:lnTo>
                    <a:pt x="2349" y="20447"/>
                  </a:lnTo>
                  <a:lnTo>
                    <a:pt x="2413" y="20320"/>
                  </a:lnTo>
                  <a:lnTo>
                    <a:pt x="2540" y="19913"/>
                  </a:lnTo>
                  <a:lnTo>
                    <a:pt x="2540" y="20053"/>
                  </a:lnTo>
                  <a:lnTo>
                    <a:pt x="2654" y="19812"/>
                  </a:lnTo>
                  <a:lnTo>
                    <a:pt x="3009" y="19050"/>
                  </a:lnTo>
                  <a:lnTo>
                    <a:pt x="2882" y="21844"/>
                  </a:lnTo>
                  <a:lnTo>
                    <a:pt x="2641" y="23114"/>
                  </a:lnTo>
                  <a:lnTo>
                    <a:pt x="3238" y="21209"/>
                  </a:lnTo>
                  <a:lnTo>
                    <a:pt x="3073" y="22606"/>
                  </a:lnTo>
                  <a:lnTo>
                    <a:pt x="2971" y="23012"/>
                  </a:lnTo>
                  <a:lnTo>
                    <a:pt x="3225" y="22352"/>
                  </a:lnTo>
                  <a:lnTo>
                    <a:pt x="3594" y="23368"/>
                  </a:lnTo>
                  <a:lnTo>
                    <a:pt x="3797" y="22352"/>
                  </a:lnTo>
                  <a:lnTo>
                    <a:pt x="4038" y="21209"/>
                  </a:lnTo>
                  <a:lnTo>
                    <a:pt x="4127" y="20828"/>
                  </a:lnTo>
                  <a:lnTo>
                    <a:pt x="4013" y="23495"/>
                  </a:lnTo>
                  <a:lnTo>
                    <a:pt x="5003" y="20828"/>
                  </a:lnTo>
                  <a:lnTo>
                    <a:pt x="5232" y="20193"/>
                  </a:lnTo>
                  <a:lnTo>
                    <a:pt x="4533" y="24765"/>
                  </a:lnTo>
                  <a:lnTo>
                    <a:pt x="4851" y="23583"/>
                  </a:lnTo>
                  <a:lnTo>
                    <a:pt x="5588" y="21336"/>
                  </a:lnTo>
                  <a:lnTo>
                    <a:pt x="5892" y="21082"/>
                  </a:lnTo>
                  <a:lnTo>
                    <a:pt x="4584" y="26543"/>
                  </a:lnTo>
                  <a:lnTo>
                    <a:pt x="6870" y="21590"/>
                  </a:lnTo>
                  <a:lnTo>
                    <a:pt x="5867" y="27432"/>
                  </a:lnTo>
                  <a:lnTo>
                    <a:pt x="6972" y="22606"/>
                  </a:lnTo>
                  <a:lnTo>
                    <a:pt x="7531" y="25527"/>
                  </a:lnTo>
                  <a:lnTo>
                    <a:pt x="8597" y="22860"/>
                  </a:lnTo>
                  <a:lnTo>
                    <a:pt x="8559" y="22987"/>
                  </a:lnTo>
                  <a:lnTo>
                    <a:pt x="8445" y="24003"/>
                  </a:lnTo>
                  <a:lnTo>
                    <a:pt x="8521" y="24130"/>
                  </a:lnTo>
                  <a:lnTo>
                    <a:pt x="8585" y="26670"/>
                  </a:lnTo>
                  <a:lnTo>
                    <a:pt x="9207" y="22860"/>
                  </a:lnTo>
                  <a:lnTo>
                    <a:pt x="9334" y="22606"/>
                  </a:lnTo>
                  <a:lnTo>
                    <a:pt x="9956" y="21844"/>
                  </a:lnTo>
                  <a:lnTo>
                    <a:pt x="10020" y="21590"/>
                  </a:lnTo>
                  <a:lnTo>
                    <a:pt x="10172" y="21082"/>
                  </a:lnTo>
                  <a:lnTo>
                    <a:pt x="10426" y="20193"/>
                  </a:lnTo>
                  <a:lnTo>
                    <a:pt x="10629" y="19431"/>
                  </a:lnTo>
                  <a:lnTo>
                    <a:pt x="10541" y="22352"/>
                  </a:lnTo>
                  <a:lnTo>
                    <a:pt x="10414" y="23444"/>
                  </a:lnTo>
                  <a:lnTo>
                    <a:pt x="9652" y="24130"/>
                  </a:lnTo>
                  <a:lnTo>
                    <a:pt x="9232" y="27940"/>
                  </a:lnTo>
                  <a:lnTo>
                    <a:pt x="9702" y="24638"/>
                  </a:lnTo>
                  <a:lnTo>
                    <a:pt x="10515" y="24765"/>
                  </a:lnTo>
                  <a:lnTo>
                    <a:pt x="10515" y="24638"/>
                  </a:lnTo>
                  <a:lnTo>
                    <a:pt x="10756" y="21971"/>
                  </a:lnTo>
                  <a:lnTo>
                    <a:pt x="10756" y="24511"/>
                  </a:lnTo>
                  <a:lnTo>
                    <a:pt x="10566" y="26543"/>
                  </a:lnTo>
                  <a:lnTo>
                    <a:pt x="11112" y="23241"/>
                  </a:lnTo>
                  <a:lnTo>
                    <a:pt x="11328" y="21971"/>
                  </a:lnTo>
                  <a:lnTo>
                    <a:pt x="11391" y="21590"/>
                  </a:lnTo>
                  <a:lnTo>
                    <a:pt x="11010" y="25781"/>
                  </a:lnTo>
                  <a:lnTo>
                    <a:pt x="11772" y="22733"/>
                  </a:lnTo>
                  <a:lnTo>
                    <a:pt x="11785" y="25654"/>
                  </a:lnTo>
                  <a:lnTo>
                    <a:pt x="11188" y="27559"/>
                  </a:lnTo>
                  <a:lnTo>
                    <a:pt x="11912" y="26162"/>
                  </a:lnTo>
                  <a:lnTo>
                    <a:pt x="11988" y="26720"/>
                  </a:lnTo>
                  <a:lnTo>
                    <a:pt x="12039" y="26035"/>
                  </a:lnTo>
                  <a:lnTo>
                    <a:pt x="13347" y="22479"/>
                  </a:lnTo>
                  <a:lnTo>
                    <a:pt x="12433" y="26289"/>
                  </a:lnTo>
                  <a:lnTo>
                    <a:pt x="12331" y="28321"/>
                  </a:lnTo>
                  <a:lnTo>
                    <a:pt x="12827" y="27559"/>
                  </a:lnTo>
                  <a:lnTo>
                    <a:pt x="12941" y="27305"/>
                  </a:lnTo>
                  <a:lnTo>
                    <a:pt x="13754" y="24003"/>
                  </a:lnTo>
                  <a:lnTo>
                    <a:pt x="14033" y="24130"/>
                  </a:lnTo>
                  <a:lnTo>
                    <a:pt x="13931" y="25273"/>
                  </a:lnTo>
                  <a:lnTo>
                    <a:pt x="13804" y="25781"/>
                  </a:lnTo>
                  <a:lnTo>
                    <a:pt x="14351" y="24003"/>
                  </a:lnTo>
                  <a:lnTo>
                    <a:pt x="14706" y="22860"/>
                  </a:lnTo>
                  <a:lnTo>
                    <a:pt x="15151" y="25908"/>
                  </a:lnTo>
                  <a:lnTo>
                    <a:pt x="16014" y="22860"/>
                  </a:lnTo>
                  <a:lnTo>
                    <a:pt x="16129" y="22479"/>
                  </a:lnTo>
                  <a:lnTo>
                    <a:pt x="16243" y="22098"/>
                  </a:lnTo>
                  <a:lnTo>
                    <a:pt x="16167" y="23114"/>
                  </a:lnTo>
                  <a:lnTo>
                    <a:pt x="16294" y="22098"/>
                  </a:lnTo>
                  <a:lnTo>
                    <a:pt x="16370" y="21590"/>
                  </a:lnTo>
                  <a:lnTo>
                    <a:pt x="16649" y="19431"/>
                  </a:lnTo>
                  <a:lnTo>
                    <a:pt x="16700" y="19050"/>
                  </a:lnTo>
                  <a:lnTo>
                    <a:pt x="16865" y="17780"/>
                  </a:lnTo>
                  <a:lnTo>
                    <a:pt x="17132" y="17780"/>
                  </a:lnTo>
                  <a:lnTo>
                    <a:pt x="17703" y="15494"/>
                  </a:lnTo>
                  <a:lnTo>
                    <a:pt x="17437" y="17907"/>
                  </a:lnTo>
                  <a:lnTo>
                    <a:pt x="76631" y="17907"/>
                  </a:lnTo>
                  <a:lnTo>
                    <a:pt x="76695" y="17526"/>
                  </a:lnTo>
                  <a:lnTo>
                    <a:pt x="77698" y="11938"/>
                  </a:lnTo>
                  <a:close/>
                </a:path>
                <a:path w="434340" h="81915">
                  <a:moveTo>
                    <a:pt x="78130" y="16852"/>
                  </a:moveTo>
                  <a:lnTo>
                    <a:pt x="77647" y="18453"/>
                  </a:lnTo>
                  <a:lnTo>
                    <a:pt x="78130" y="16852"/>
                  </a:lnTo>
                  <a:close/>
                </a:path>
                <a:path w="434340" h="81915">
                  <a:moveTo>
                    <a:pt x="79654" y="13843"/>
                  </a:moveTo>
                  <a:lnTo>
                    <a:pt x="79336" y="13843"/>
                  </a:lnTo>
                  <a:lnTo>
                    <a:pt x="78536" y="13970"/>
                  </a:lnTo>
                  <a:lnTo>
                    <a:pt x="78041" y="16002"/>
                  </a:lnTo>
                  <a:lnTo>
                    <a:pt x="78270" y="15494"/>
                  </a:lnTo>
                  <a:lnTo>
                    <a:pt x="78562" y="14732"/>
                  </a:lnTo>
                  <a:lnTo>
                    <a:pt x="78460" y="15748"/>
                  </a:lnTo>
                  <a:lnTo>
                    <a:pt x="78130" y="16852"/>
                  </a:lnTo>
                  <a:lnTo>
                    <a:pt x="78943" y="15621"/>
                  </a:lnTo>
                  <a:lnTo>
                    <a:pt x="79298" y="14732"/>
                  </a:lnTo>
                  <a:lnTo>
                    <a:pt x="79654" y="13843"/>
                  </a:lnTo>
                  <a:close/>
                </a:path>
                <a:path w="434340" h="81915">
                  <a:moveTo>
                    <a:pt x="80784" y="14376"/>
                  </a:moveTo>
                  <a:lnTo>
                    <a:pt x="80645" y="13271"/>
                  </a:lnTo>
                  <a:lnTo>
                    <a:pt x="80187" y="14846"/>
                  </a:lnTo>
                  <a:lnTo>
                    <a:pt x="80403" y="15113"/>
                  </a:lnTo>
                  <a:lnTo>
                    <a:pt x="80441" y="16421"/>
                  </a:lnTo>
                  <a:lnTo>
                    <a:pt x="80632" y="16014"/>
                  </a:lnTo>
                  <a:lnTo>
                    <a:pt x="80784" y="14376"/>
                  </a:lnTo>
                  <a:close/>
                </a:path>
                <a:path w="434340" h="81915">
                  <a:moveTo>
                    <a:pt x="83197" y="19659"/>
                  </a:moveTo>
                  <a:lnTo>
                    <a:pt x="82880" y="20955"/>
                  </a:lnTo>
                  <a:lnTo>
                    <a:pt x="83096" y="20701"/>
                  </a:lnTo>
                  <a:lnTo>
                    <a:pt x="83197" y="19659"/>
                  </a:lnTo>
                  <a:close/>
                </a:path>
                <a:path w="434340" h="81915">
                  <a:moveTo>
                    <a:pt x="83705" y="16891"/>
                  </a:moveTo>
                  <a:lnTo>
                    <a:pt x="83362" y="17272"/>
                  </a:lnTo>
                  <a:lnTo>
                    <a:pt x="83197" y="19659"/>
                  </a:lnTo>
                  <a:lnTo>
                    <a:pt x="83439" y="18669"/>
                  </a:lnTo>
                  <a:lnTo>
                    <a:pt x="83489" y="18516"/>
                  </a:lnTo>
                  <a:lnTo>
                    <a:pt x="83388" y="19558"/>
                  </a:lnTo>
                  <a:lnTo>
                    <a:pt x="83527" y="18415"/>
                  </a:lnTo>
                  <a:lnTo>
                    <a:pt x="83705" y="16891"/>
                  </a:lnTo>
                  <a:close/>
                </a:path>
                <a:path w="434340" h="81915">
                  <a:moveTo>
                    <a:pt x="86093" y="38887"/>
                  </a:moveTo>
                  <a:lnTo>
                    <a:pt x="85775" y="39751"/>
                  </a:lnTo>
                  <a:lnTo>
                    <a:pt x="86029" y="39281"/>
                  </a:lnTo>
                  <a:lnTo>
                    <a:pt x="86093" y="38887"/>
                  </a:lnTo>
                  <a:close/>
                </a:path>
                <a:path w="434340" h="81915">
                  <a:moveTo>
                    <a:pt x="90906" y="40449"/>
                  </a:moveTo>
                  <a:lnTo>
                    <a:pt x="90385" y="39928"/>
                  </a:lnTo>
                  <a:lnTo>
                    <a:pt x="90500" y="40233"/>
                  </a:lnTo>
                  <a:lnTo>
                    <a:pt x="90690" y="40411"/>
                  </a:lnTo>
                  <a:lnTo>
                    <a:pt x="90906" y="40449"/>
                  </a:lnTo>
                  <a:close/>
                </a:path>
                <a:path w="434340" h="81915">
                  <a:moveTo>
                    <a:pt x="90970" y="40462"/>
                  </a:moveTo>
                  <a:close/>
                </a:path>
                <a:path w="434340" h="81915">
                  <a:moveTo>
                    <a:pt x="91313" y="17437"/>
                  </a:moveTo>
                  <a:lnTo>
                    <a:pt x="91198" y="16992"/>
                  </a:lnTo>
                  <a:lnTo>
                    <a:pt x="91186" y="17208"/>
                  </a:lnTo>
                  <a:lnTo>
                    <a:pt x="91173" y="17373"/>
                  </a:lnTo>
                  <a:lnTo>
                    <a:pt x="91160" y="17589"/>
                  </a:lnTo>
                  <a:lnTo>
                    <a:pt x="91313" y="17437"/>
                  </a:lnTo>
                  <a:close/>
                </a:path>
                <a:path w="434340" h="81915">
                  <a:moveTo>
                    <a:pt x="92773" y="13589"/>
                  </a:moveTo>
                  <a:lnTo>
                    <a:pt x="92290" y="14528"/>
                  </a:lnTo>
                  <a:lnTo>
                    <a:pt x="91833" y="17792"/>
                  </a:lnTo>
                  <a:lnTo>
                    <a:pt x="92113" y="17233"/>
                  </a:lnTo>
                  <a:lnTo>
                    <a:pt x="92773" y="13589"/>
                  </a:lnTo>
                  <a:close/>
                </a:path>
                <a:path w="434340" h="81915">
                  <a:moveTo>
                    <a:pt x="94907" y="16929"/>
                  </a:moveTo>
                  <a:lnTo>
                    <a:pt x="94818" y="17119"/>
                  </a:lnTo>
                  <a:lnTo>
                    <a:pt x="94691" y="17665"/>
                  </a:lnTo>
                  <a:lnTo>
                    <a:pt x="94907" y="16929"/>
                  </a:lnTo>
                  <a:close/>
                </a:path>
                <a:path w="434340" h="81915">
                  <a:moveTo>
                    <a:pt x="97904" y="38379"/>
                  </a:moveTo>
                  <a:lnTo>
                    <a:pt x="97701" y="38989"/>
                  </a:lnTo>
                  <a:lnTo>
                    <a:pt x="97574" y="40259"/>
                  </a:lnTo>
                  <a:lnTo>
                    <a:pt x="97904" y="38379"/>
                  </a:lnTo>
                  <a:close/>
                </a:path>
                <a:path w="434340" h="81915">
                  <a:moveTo>
                    <a:pt x="102196" y="38773"/>
                  </a:moveTo>
                  <a:lnTo>
                    <a:pt x="101828" y="39420"/>
                  </a:lnTo>
                  <a:lnTo>
                    <a:pt x="101981" y="39217"/>
                  </a:lnTo>
                  <a:lnTo>
                    <a:pt x="102196" y="38773"/>
                  </a:lnTo>
                  <a:close/>
                </a:path>
                <a:path w="434340" h="81915">
                  <a:moveTo>
                    <a:pt x="102616" y="37630"/>
                  </a:moveTo>
                  <a:lnTo>
                    <a:pt x="102552" y="37973"/>
                  </a:lnTo>
                  <a:lnTo>
                    <a:pt x="102616" y="37630"/>
                  </a:lnTo>
                  <a:close/>
                </a:path>
                <a:path w="434340" h="81915">
                  <a:moveTo>
                    <a:pt x="102870" y="37465"/>
                  </a:moveTo>
                  <a:lnTo>
                    <a:pt x="102590" y="37973"/>
                  </a:lnTo>
                  <a:lnTo>
                    <a:pt x="102501" y="38100"/>
                  </a:lnTo>
                  <a:lnTo>
                    <a:pt x="102209" y="38862"/>
                  </a:lnTo>
                  <a:lnTo>
                    <a:pt x="102425" y="38735"/>
                  </a:lnTo>
                  <a:lnTo>
                    <a:pt x="102539" y="39624"/>
                  </a:lnTo>
                  <a:lnTo>
                    <a:pt x="102679" y="38735"/>
                  </a:lnTo>
                  <a:lnTo>
                    <a:pt x="102870" y="37465"/>
                  </a:lnTo>
                  <a:close/>
                </a:path>
                <a:path w="434340" h="81915">
                  <a:moveTo>
                    <a:pt x="104051" y="12192"/>
                  </a:moveTo>
                  <a:lnTo>
                    <a:pt x="103073" y="14097"/>
                  </a:lnTo>
                  <a:lnTo>
                    <a:pt x="102870" y="16281"/>
                  </a:lnTo>
                  <a:lnTo>
                    <a:pt x="102908" y="16154"/>
                  </a:lnTo>
                  <a:lnTo>
                    <a:pt x="102831" y="16637"/>
                  </a:lnTo>
                  <a:lnTo>
                    <a:pt x="102870" y="16281"/>
                  </a:lnTo>
                  <a:lnTo>
                    <a:pt x="102730" y="16637"/>
                  </a:lnTo>
                  <a:lnTo>
                    <a:pt x="102120" y="18288"/>
                  </a:lnTo>
                  <a:lnTo>
                    <a:pt x="103225" y="17018"/>
                  </a:lnTo>
                  <a:lnTo>
                    <a:pt x="103352" y="16510"/>
                  </a:lnTo>
                  <a:lnTo>
                    <a:pt x="103428" y="16002"/>
                  </a:lnTo>
                  <a:lnTo>
                    <a:pt x="104051" y="12192"/>
                  </a:lnTo>
                  <a:close/>
                </a:path>
                <a:path w="434340" h="81915">
                  <a:moveTo>
                    <a:pt x="104749" y="21336"/>
                  </a:moveTo>
                  <a:lnTo>
                    <a:pt x="104724" y="20701"/>
                  </a:lnTo>
                  <a:lnTo>
                    <a:pt x="104533" y="22072"/>
                  </a:lnTo>
                  <a:lnTo>
                    <a:pt x="104749" y="21336"/>
                  </a:lnTo>
                  <a:close/>
                </a:path>
                <a:path w="434340" h="81915">
                  <a:moveTo>
                    <a:pt x="105397" y="19342"/>
                  </a:moveTo>
                  <a:lnTo>
                    <a:pt x="105295" y="18910"/>
                  </a:lnTo>
                  <a:lnTo>
                    <a:pt x="105308" y="19202"/>
                  </a:lnTo>
                  <a:lnTo>
                    <a:pt x="105397" y="19342"/>
                  </a:lnTo>
                  <a:close/>
                </a:path>
                <a:path w="434340" h="81915">
                  <a:moveTo>
                    <a:pt x="106426" y="37312"/>
                  </a:moveTo>
                  <a:lnTo>
                    <a:pt x="106273" y="37338"/>
                  </a:lnTo>
                  <a:lnTo>
                    <a:pt x="106426" y="37338"/>
                  </a:lnTo>
                  <a:close/>
                </a:path>
                <a:path w="434340" h="81915">
                  <a:moveTo>
                    <a:pt x="107454" y="13843"/>
                  </a:moveTo>
                  <a:lnTo>
                    <a:pt x="107251" y="14224"/>
                  </a:lnTo>
                  <a:lnTo>
                    <a:pt x="107442" y="14300"/>
                  </a:lnTo>
                  <a:lnTo>
                    <a:pt x="107454" y="13843"/>
                  </a:lnTo>
                  <a:close/>
                </a:path>
                <a:path w="434340" h="81915">
                  <a:moveTo>
                    <a:pt x="108940" y="13601"/>
                  </a:moveTo>
                  <a:lnTo>
                    <a:pt x="108762" y="13855"/>
                  </a:lnTo>
                  <a:lnTo>
                    <a:pt x="108940" y="13601"/>
                  </a:lnTo>
                  <a:close/>
                </a:path>
                <a:path w="434340" h="81915">
                  <a:moveTo>
                    <a:pt x="109004" y="14859"/>
                  </a:moveTo>
                  <a:lnTo>
                    <a:pt x="108623" y="15113"/>
                  </a:lnTo>
                  <a:lnTo>
                    <a:pt x="108648" y="15240"/>
                  </a:lnTo>
                  <a:lnTo>
                    <a:pt x="108813" y="15240"/>
                  </a:lnTo>
                  <a:lnTo>
                    <a:pt x="109004" y="14859"/>
                  </a:lnTo>
                  <a:close/>
                </a:path>
                <a:path w="434340" h="81915">
                  <a:moveTo>
                    <a:pt x="112382" y="34886"/>
                  </a:moveTo>
                  <a:lnTo>
                    <a:pt x="112280" y="34658"/>
                  </a:lnTo>
                  <a:lnTo>
                    <a:pt x="112166" y="34340"/>
                  </a:lnTo>
                  <a:lnTo>
                    <a:pt x="111937" y="34759"/>
                  </a:lnTo>
                  <a:lnTo>
                    <a:pt x="112014" y="35356"/>
                  </a:lnTo>
                  <a:lnTo>
                    <a:pt x="112166" y="35267"/>
                  </a:lnTo>
                  <a:lnTo>
                    <a:pt x="112382" y="34886"/>
                  </a:lnTo>
                  <a:close/>
                </a:path>
                <a:path w="434340" h="81915">
                  <a:moveTo>
                    <a:pt x="112928" y="33553"/>
                  </a:moveTo>
                  <a:lnTo>
                    <a:pt x="112737" y="34074"/>
                  </a:lnTo>
                  <a:lnTo>
                    <a:pt x="112534" y="34582"/>
                  </a:lnTo>
                  <a:lnTo>
                    <a:pt x="112382" y="34886"/>
                  </a:lnTo>
                  <a:lnTo>
                    <a:pt x="112509" y="35128"/>
                  </a:lnTo>
                  <a:lnTo>
                    <a:pt x="112636" y="35204"/>
                  </a:lnTo>
                  <a:lnTo>
                    <a:pt x="112928" y="33553"/>
                  </a:lnTo>
                  <a:close/>
                </a:path>
                <a:path w="434340" h="81915">
                  <a:moveTo>
                    <a:pt x="114020" y="17399"/>
                  </a:moveTo>
                  <a:lnTo>
                    <a:pt x="113639" y="18161"/>
                  </a:lnTo>
                  <a:lnTo>
                    <a:pt x="113550" y="19278"/>
                  </a:lnTo>
                  <a:lnTo>
                    <a:pt x="114020" y="17399"/>
                  </a:lnTo>
                  <a:close/>
                </a:path>
                <a:path w="434340" h="81915">
                  <a:moveTo>
                    <a:pt x="117157" y="36182"/>
                  </a:moveTo>
                  <a:lnTo>
                    <a:pt x="116611" y="36893"/>
                  </a:lnTo>
                  <a:lnTo>
                    <a:pt x="116598" y="38582"/>
                  </a:lnTo>
                  <a:lnTo>
                    <a:pt x="117157" y="36182"/>
                  </a:lnTo>
                  <a:close/>
                </a:path>
                <a:path w="434340" h="81915">
                  <a:moveTo>
                    <a:pt x="117182" y="19177"/>
                  </a:moveTo>
                  <a:lnTo>
                    <a:pt x="116471" y="21463"/>
                  </a:lnTo>
                  <a:lnTo>
                    <a:pt x="117043" y="21170"/>
                  </a:lnTo>
                  <a:lnTo>
                    <a:pt x="117182" y="19177"/>
                  </a:lnTo>
                  <a:close/>
                </a:path>
                <a:path w="434340" h="81915">
                  <a:moveTo>
                    <a:pt x="117436" y="38862"/>
                  </a:moveTo>
                  <a:lnTo>
                    <a:pt x="117309" y="36957"/>
                  </a:lnTo>
                  <a:lnTo>
                    <a:pt x="117195" y="35814"/>
                  </a:lnTo>
                  <a:lnTo>
                    <a:pt x="117157" y="36182"/>
                  </a:lnTo>
                  <a:lnTo>
                    <a:pt x="116865" y="39116"/>
                  </a:lnTo>
                  <a:lnTo>
                    <a:pt x="117436" y="38862"/>
                  </a:lnTo>
                  <a:close/>
                </a:path>
                <a:path w="434340" h="81915">
                  <a:moveTo>
                    <a:pt x="117475" y="20955"/>
                  </a:moveTo>
                  <a:lnTo>
                    <a:pt x="117068" y="21158"/>
                  </a:lnTo>
                  <a:lnTo>
                    <a:pt x="116979" y="22720"/>
                  </a:lnTo>
                  <a:lnTo>
                    <a:pt x="117475" y="20955"/>
                  </a:lnTo>
                  <a:close/>
                </a:path>
                <a:path w="434340" h="81915">
                  <a:moveTo>
                    <a:pt x="118364" y="17462"/>
                  </a:moveTo>
                  <a:lnTo>
                    <a:pt x="117716" y="18338"/>
                  </a:lnTo>
                  <a:lnTo>
                    <a:pt x="118173" y="17818"/>
                  </a:lnTo>
                  <a:lnTo>
                    <a:pt x="118364" y="17462"/>
                  </a:lnTo>
                  <a:close/>
                </a:path>
                <a:path w="434340" h="81915">
                  <a:moveTo>
                    <a:pt x="122428" y="21107"/>
                  </a:moveTo>
                  <a:lnTo>
                    <a:pt x="122085" y="21437"/>
                  </a:lnTo>
                  <a:lnTo>
                    <a:pt x="122224" y="22110"/>
                  </a:lnTo>
                  <a:lnTo>
                    <a:pt x="122428" y="21107"/>
                  </a:lnTo>
                  <a:close/>
                </a:path>
                <a:path w="434340" h="81915">
                  <a:moveTo>
                    <a:pt x="128943" y="30810"/>
                  </a:moveTo>
                  <a:lnTo>
                    <a:pt x="128879" y="30988"/>
                  </a:lnTo>
                  <a:lnTo>
                    <a:pt x="128943" y="30810"/>
                  </a:lnTo>
                  <a:close/>
                </a:path>
                <a:path w="434340" h="81915">
                  <a:moveTo>
                    <a:pt x="129184" y="30060"/>
                  </a:moveTo>
                  <a:lnTo>
                    <a:pt x="129019" y="30353"/>
                  </a:lnTo>
                  <a:lnTo>
                    <a:pt x="128943" y="30810"/>
                  </a:lnTo>
                  <a:lnTo>
                    <a:pt x="129184" y="30060"/>
                  </a:lnTo>
                  <a:close/>
                </a:path>
                <a:path w="434340" h="81915">
                  <a:moveTo>
                    <a:pt x="129463" y="26949"/>
                  </a:moveTo>
                  <a:lnTo>
                    <a:pt x="129374" y="27432"/>
                  </a:lnTo>
                  <a:lnTo>
                    <a:pt x="129120" y="29476"/>
                  </a:lnTo>
                  <a:lnTo>
                    <a:pt x="129463" y="28321"/>
                  </a:lnTo>
                  <a:lnTo>
                    <a:pt x="129463" y="26949"/>
                  </a:lnTo>
                  <a:close/>
                </a:path>
                <a:path w="434340" h="81915">
                  <a:moveTo>
                    <a:pt x="129463" y="22707"/>
                  </a:moveTo>
                  <a:lnTo>
                    <a:pt x="129413" y="23050"/>
                  </a:lnTo>
                  <a:lnTo>
                    <a:pt x="129463" y="22707"/>
                  </a:lnTo>
                  <a:close/>
                </a:path>
                <a:path w="434340" h="81915">
                  <a:moveTo>
                    <a:pt x="130606" y="37795"/>
                  </a:moveTo>
                  <a:lnTo>
                    <a:pt x="130568" y="38341"/>
                  </a:lnTo>
                  <a:lnTo>
                    <a:pt x="130594" y="38036"/>
                  </a:lnTo>
                  <a:lnTo>
                    <a:pt x="130606" y="37795"/>
                  </a:lnTo>
                  <a:close/>
                </a:path>
                <a:path w="434340" h="81915">
                  <a:moveTo>
                    <a:pt x="132715" y="35941"/>
                  </a:moveTo>
                  <a:lnTo>
                    <a:pt x="132562" y="34417"/>
                  </a:lnTo>
                  <a:lnTo>
                    <a:pt x="132156" y="36703"/>
                  </a:lnTo>
                  <a:lnTo>
                    <a:pt x="132575" y="36576"/>
                  </a:lnTo>
                  <a:lnTo>
                    <a:pt x="132676" y="36195"/>
                  </a:lnTo>
                  <a:lnTo>
                    <a:pt x="132715" y="35941"/>
                  </a:lnTo>
                  <a:close/>
                </a:path>
                <a:path w="434340" h="81915">
                  <a:moveTo>
                    <a:pt x="135140" y="39370"/>
                  </a:moveTo>
                  <a:lnTo>
                    <a:pt x="134874" y="40627"/>
                  </a:lnTo>
                  <a:lnTo>
                    <a:pt x="134988" y="40132"/>
                  </a:lnTo>
                  <a:lnTo>
                    <a:pt x="135064" y="39751"/>
                  </a:lnTo>
                  <a:lnTo>
                    <a:pt x="135140" y="39408"/>
                  </a:lnTo>
                  <a:close/>
                </a:path>
                <a:path w="434340" h="81915">
                  <a:moveTo>
                    <a:pt x="136664" y="40894"/>
                  </a:moveTo>
                  <a:lnTo>
                    <a:pt x="136499" y="41148"/>
                  </a:lnTo>
                  <a:lnTo>
                    <a:pt x="136448" y="41935"/>
                  </a:lnTo>
                  <a:lnTo>
                    <a:pt x="136664" y="40894"/>
                  </a:lnTo>
                  <a:close/>
                </a:path>
                <a:path w="434340" h="81915">
                  <a:moveTo>
                    <a:pt x="136702" y="42672"/>
                  </a:moveTo>
                  <a:lnTo>
                    <a:pt x="136448" y="41935"/>
                  </a:lnTo>
                  <a:lnTo>
                    <a:pt x="136144" y="43434"/>
                  </a:lnTo>
                  <a:lnTo>
                    <a:pt x="136702" y="42672"/>
                  </a:lnTo>
                  <a:close/>
                </a:path>
                <a:path w="434340" h="81915">
                  <a:moveTo>
                    <a:pt x="137680" y="25806"/>
                  </a:moveTo>
                  <a:lnTo>
                    <a:pt x="137502" y="24638"/>
                  </a:lnTo>
                  <a:lnTo>
                    <a:pt x="137642" y="24003"/>
                  </a:lnTo>
                  <a:lnTo>
                    <a:pt x="137223" y="24993"/>
                  </a:lnTo>
                  <a:lnTo>
                    <a:pt x="137121" y="25234"/>
                  </a:lnTo>
                  <a:lnTo>
                    <a:pt x="137223" y="26263"/>
                  </a:lnTo>
                  <a:lnTo>
                    <a:pt x="137680" y="25806"/>
                  </a:lnTo>
                  <a:close/>
                </a:path>
                <a:path w="434340" h="81915">
                  <a:moveTo>
                    <a:pt x="137795" y="32296"/>
                  </a:moveTo>
                  <a:lnTo>
                    <a:pt x="137617" y="32639"/>
                  </a:lnTo>
                  <a:lnTo>
                    <a:pt x="137744" y="32639"/>
                  </a:lnTo>
                  <a:lnTo>
                    <a:pt x="137795" y="32296"/>
                  </a:lnTo>
                  <a:close/>
                </a:path>
                <a:path w="434340" h="81915">
                  <a:moveTo>
                    <a:pt x="137795" y="31445"/>
                  </a:moveTo>
                  <a:close/>
                </a:path>
                <a:path w="434340" h="81915">
                  <a:moveTo>
                    <a:pt x="138290" y="29083"/>
                  </a:moveTo>
                  <a:lnTo>
                    <a:pt x="137922" y="30607"/>
                  </a:lnTo>
                  <a:lnTo>
                    <a:pt x="137693" y="31496"/>
                  </a:lnTo>
                  <a:lnTo>
                    <a:pt x="137820" y="31242"/>
                  </a:lnTo>
                  <a:lnTo>
                    <a:pt x="137795" y="31445"/>
                  </a:lnTo>
                  <a:lnTo>
                    <a:pt x="137934" y="31369"/>
                  </a:lnTo>
                  <a:lnTo>
                    <a:pt x="138290" y="29083"/>
                  </a:lnTo>
                  <a:close/>
                </a:path>
                <a:path w="434340" h="81915">
                  <a:moveTo>
                    <a:pt x="138417" y="31115"/>
                  </a:moveTo>
                  <a:lnTo>
                    <a:pt x="137934" y="31369"/>
                  </a:lnTo>
                  <a:lnTo>
                    <a:pt x="137795" y="32296"/>
                  </a:lnTo>
                  <a:lnTo>
                    <a:pt x="138417" y="31115"/>
                  </a:lnTo>
                  <a:close/>
                </a:path>
                <a:path w="434340" h="81915">
                  <a:moveTo>
                    <a:pt x="139611" y="28651"/>
                  </a:moveTo>
                  <a:lnTo>
                    <a:pt x="139039" y="28244"/>
                  </a:lnTo>
                  <a:lnTo>
                    <a:pt x="139573" y="29197"/>
                  </a:lnTo>
                  <a:lnTo>
                    <a:pt x="139611" y="28651"/>
                  </a:lnTo>
                  <a:close/>
                </a:path>
                <a:path w="434340" h="81915">
                  <a:moveTo>
                    <a:pt x="139788" y="29718"/>
                  </a:moveTo>
                  <a:lnTo>
                    <a:pt x="139052" y="31737"/>
                  </a:lnTo>
                  <a:lnTo>
                    <a:pt x="139522" y="31102"/>
                  </a:lnTo>
                  <a:lnTo>
                    <a:pt x="139649" y="30353"/>
                  </a:lnTo>
                  <a:lnTo>
                    <a:pt x="139788" y="29718"/>
                  </a:lnTo>
                  <a:close/>
                </a:path>
                <a:path w="434340" h="81915">
                  <a:moveTo>
                    <a:pt x="139865" y="26454"/>
                  </a:moveTo>
                  <a:lnTo>
                    <a:pt x="139611" y="28651"/>
                  </a:lnTo>
                  <a:lnTo>
                    <a:pt x="139865" y="28841"/>
                  </a:lnTo>
                  <a:lnTo>
                    <a:pt x="139865" y="26454"/>
                  </a:lnTo>
                  <a:close/>
                </a:path>
                <a:path w="434340" h="81915">
                  <a:moveTo>
                    <a:pt x="140131" y="26289"/>
                  </a:moveTo>
                  <a:lnTo>
                    <a:pt x="139865" y="22809"/>
                  </a:lnTo>
                  <a:lnTo>
                    <a:pt x="139865" y="26454"/>
                  </a:lnTo>
                  <a:lnTo>
                    <a:pt x="140131" y="26289"/>
                  </a:lnTo>
                  <a:close/>
                </a:path>
                <a:path w="434340" h="81915">
                  <a:moveTo>
                    <a:pt x="140474" y="43624"/>
                  </a:moveTo>
                  <a:lnTo>
                    <a:pt x="140347" y="43827"/>
                  </a:lnTo>
                  <a:lnTo>
                    <a:pt x="140322" y="44183"/>
                  </a:lnTo>
                  <a:lnTo>
                    <a:pt x="140474" y="43624"/>
                  </a:lnTo>
                  <a:close/>
                </a:path>
                <a:path w="434340" h="81915">
                  <a:moveTo>
                    <a:pt x="140589" y="40043"/>
                  </a:moveTo>
                  <a:lnTo>
                    <a:pt x="140093" y="41783"/>
                  </a:lnTo>
                  <a:lnTo>
                    <a:pt x="140169" y="44107"/>
                  </a:lnTo>
                  <a:lnTo>
                    <a:pt x="140347" y="43827"/>
                  </a:lnTo>
                  <a:lnTo>
                    <a:pt x="140589" y="40043"/>
                  </a:lnTo>
                  <a:close/>
                </a:path>
                <a:path w="434340" h="81915">
                  <a:moveTo>
                    <a:pt x="140741" y="42659"/>
                  </a:moveTo>
                  <a:lnTo>
                    <a:pt x="140474" y="43624"/>
                  </a:lnTo>
                  <a:lnTo>
                    <a:pt x="140563" y="43484"/>
                  </a:lnTo>
                  <a:lnTo>
                    <a:pt x="140741" y="42659"/>
                  </a:lnTo>
                  <a:close/>
                </a:path>
                <a:path w="434340" h="81915">
                  <a:moveTo>
                    <a:pt x="141592" y="42430"/>
                  </a:moveTo>
                  <a:lnTo>
                    <a:pt x="141465" y="42468"/>
                  </a:lnTo>
                  <a:lnTo>
                    <a:pt x="141592" y="42430"/>
                  </a:lnTo>
                  <a:close/>
                </a:path>
                <a:path w="434340" h="81915">
                  <a:moveTo>
                    <a:pt x="141935" y="41198"/>
                  </a:moveTo>
                  <a:lnTo>
                    <a:pt x="141770" y="41922"/>
                  </a:lnTo>
                  <a:lnTo>
                    <a:pt x="141681" y="42278"/>
                  </a:lnTo>
                  <a:lnTo>
                    <a:pt x="141592" y="42430"/>
                  </a:lnTo>
                  <a:lnTo>
                    <a:pt x="141744" y="42278"/>
                  </a:lnTo>
                  <a:lnTo>
                    <a:pt x="141820" y="41859"/>
                  </a:lnTo>
                  <a:lnTo>
                    <a:pt x="141897" y="41440"/>
                  </a:lnTo>
                  <a:lnTo>
                    <a:pt x="141935" y="41198"/>
                  </a:lnTo>
                  <a:close/>
                </a:path>
                <a:path w="434340" h="81915">
                  <a:moveTo>
                    <a:pt x="142925" y="30670"/>
                  </a:moveTo>
                  <a:lnTo>
                    <a:pt x="142798" y="30924"/>
                  </a:lnTo>
                  <a:lnTo>
                    <a:pt x="142925" y="30670"/>
                  </a:lnTo>
                  <a:close/>
                </a:path>
                <a:path w="434340" h="81915">
                  <a:moveTo>
                    <a:pt x="143027" y="37973"/>
                  </a:moveTo>
                  <a:lnTo>
                    <a:pt x="142887" y="36449"/>
                  </a:lnTo>
                  <a:lnTo>
                    <a:pt x="142709" y="37719"/>
                  </a:lnTo>
                  <a:lnTo>
                    <a:pt x="143027" y="37973"/>
                  </a:lnTo>
                  <a:close/>
                </a:path>
                <a:path w="434340" h="81915">
                  <a:moveTo>
                    <a:pt x="143167" y="30480"/>
                  </a:moveTo>
                  <a:lnTo>
                    <a:pt x="142544" y="34163"/>
                  </a:lnTo>
                  <a:lnTo>
                    <a:pt x="142773" y="33401"/>
                  </a:lnTo>
                  <a:lnTo>
                    <a:pt x="142862" y="33147"/>
                  </a:lnTo>
                  <a:lnTo>
                    <a:pt x="143090" y="32766"/>
                  </a:lnTo>
                  <a:lnTo>
                    <a:pt x="143167" y="30480"/>
                  </a:lnTo>
                  <a:close/>
                </a:path>
                <a:path w="434340" h="81915">
                  <a:moveTo>
                    <a:pt x="143548" y="33401"/>
                  </a:moveTo>
                  <a:lnTo>
                    <a:pt x="142354" y="36830"/>
                  </a:lnTo>
                  <a:lnTo>
                    <a:pt x="142468" y="35433"/>
                  </a:lnTo>
                  <a:lnTo>
                    <a:pt x="142582" y="34671"/>
                  </a:lnTo>
                  <a:lnTo>
                    <a:pt x="142544" y="34163"/>
                  </a:lnTo>
                  <a:lnTo>
                    <a:pt x="142570" y="33528"/>
                  </a:lnTo>
                  <a:lnTo>
                    <a:pt x="142595" y="32893"/>
                  </a:lnTo>
                  <a:lnTo>
                    <a:pt x="142621" y="32258"/>
                  </a:lnTo>
                  <a:lnTo>
                    <a:pt x="142709" y="31242"/>
                  </a:lnTo>
                  <a:lnTo>
                    <a:pt x="142786" y="30988"/>
                  </a:lnTo>
                  <a:lnTo>
                    <a:pt x="142176" y="32258"/>
                  </a:lnTo>
                  <a:lnTo>
                    <a:pt x="142354" y="31623"/>
                  </a:lnTo>
                  <a:lnTo>
                    <a:pt x="142481" y="30861"/>
                  </a:lnTo>
                  <a:lnTo>
                    <a:pt x="142659" y="29210"/>
                  </a:lnTo>
                  <a:lnTo>
                    <a:pt x="142786" y="29845"/>
                  </a:lnTo>
                  <a:lnTo>
                    <a:pt x="142735" y="29210"/>
                  </a:lnTo>
                  <a:lnTo>
                    <a:pt x="142544" y="27178"/>
                  </a:lnTo>
                  <a:lnTo>
                    <a:pt x="141097" y="32893"/>
                  </a:lnTo>
                  <a:lnTo>
                    <a:pt x="141427" y="29591"/>
                  </a:lnTo>
                  <a:lnTo>
                    <a:pt x="141541" y="29337"/>
                  </a:lnTo>
                  <a:lnTo>
                    <a:pt x="140449" y="30480"/>
                  </a:lnTo>
                  <a:lnTo>
                    <a:pt x="140398" y="30861"/>
                  </a:lnTo>
                  <a:lnTo>
                    <a:pt x="140728" y="31978"/>
                  </a:lnTo>
                  <a:lnTo>
                    <a:pt x="140830" y="32639"/>
                  </a:lnTo>
                  <a:lnTo>
                    <a:pt x="139496" y="36068"/>
                  </a:lnTo>
                  <a:lnTo>
                    <a:pt x="139725" y="34163"/>
                  </a:lnTo>
                  <a:lnTo>
                    <a:pt x="139852" y="33020"/>
                  </a:lnTo>
                  <a:lnTo>
                    <a:pt x="140055" y="31369"/>
                  </a:lnTo>
                  <a:lnTo>
                    <a:pt x="140423" y="28194"/>
                  </a:lnTo>
                  <a:lnTo>
                    <a:pt x="139763" y="31369"/>
                  </a:lnTo>
                  <a:lnTo>
                    <a:pt x="139611" y="31026"/>
                  </a:lnTo>
                  <a:lnTo>
                    <a:pt x="139026" y="33020"/>
                  </a:lnTo>
                  <a:lnTo>
                    <a:pt x="139077" y="30099"/>
                  </a:lnTo>
                  <a:lnTo>
                    <a:pt x="137502" y="34163"/>
                  </a:lnTo>
                  <a:lnTo>
                    <a:pt x="137566" y="33782"/>
                  </a:lnTo>
                  <a:lnTo>
                    <a:pt x="137604" y="33528"/>
                  </a:lnTo>
                  <a:lnTo>
                    <a:pt x="137718" y="32766"/>
                  </a:lnTo>
                  <a:lnTo>
                    <a:pt x="137617" y="32639"/>
                  </a:lnTo>
                  <a:lnTo>
                    <a:pt x="137718" y="31978"/>
                  </a:lnTo>
                  <a:lnTo>
                    <a:pt x="137693" y="31496"/>
                  </a:lnTo>
                  <a:lnTo>
                    <a:pt x="137934" y="30480"/>
                  </a:lnTo>
                  <a:lnTo>
                    <a:pt x="138430" y="27178"/>
                  </a:lnTo>
                  <a:lnTo>
                    <a:pt x="136867" y="33528"/>
                  </a:lnTo>
                  <a:lnTo>
                    <a:pt x="136867" y="32385"/>
                  </a:lnTo>
                  <a:lnTo>
                    <a:pt x="136880" y="31750"/>
                  </a:lnTo>
                  <a:lnTo>
                    <a:pt x="137007" y="30353"/>
                  </a:lnTo>
                  <a:lnTo>
                    <a:pt x="137515" y="28194"/>
                  </a:lnTo>
                  <a:lnTo>
                    <a:pt x="137655" y="29718"/>
                  </a:lnTo>
                  <a:lnTo>
                    <a:pt x="137668" y="28194"/>
                  </a:lnTo>
                  <a:lnTo>
                    <a:pt x="137668" y="27178"/>
                  </a:lnTo>
                  <a:lnTo>
                    <a:pt x="136563" y="31750"/>
                  </a:lnTo>
                  <a:lnTo>
                    <a:pt x="136575" y="31623"/>
                  </a:lnTo>
                  <a:lnTo>
                    <a:pt x="136639" y="30861"/>
                  </a:lnTo>
                  <a:lnTo>
                    <a:pt x="136664" y="30607"/>
                  </a:lnTo>
                  <a:lnTo>
                    <a:pt x="137020" y="26035"/>
                  </a:lnTo>
                  <a:lnTo>
                    <a:pt x="136499" y="26797"/>
                  </a:lnTo>
                  <a:lnTo>
                    <a:pt x="135801" y="30607"/>
                  </a:lnTo>
                  <a:lnTo>
                    <a:pt x="135610" y="29337"/>
                  </a:lnTo>
                  <a:lnTo>
                    <a:pt x="135432" y="28194"/>
                  </a:lnTo>
                  <a:lnTo>
                    <a:pt x="134594" y="29337"/>
                  </a:lnTo>
                  <a:lnTo>
                    <a:pt x="134708" y="28829"/>
                  </a:lnTo>
                  <a:lnTo>
                    <a:pt x="134835" y="28321"/>
                  </a:lnTo>
                  <a:lnTo>
                    <a:pt x="134734" y="28067"/>
                  </a:lnTo>
                  <a:lnTo>
                    <a:pt x="133819" y="27178"/>
                  </a:lnTo>
                  <a:lnTo>
                    <a:pt x="133604" y="26162"/>
                  </a:lnTo>
                  <a:lnTo>
                    <a:pt x="133616" y="25019"/>
                  </a:lnTo>
                  <a:lnTo>
                    <a:pt x="132829" y="28829"/>
                  </a:lnTo>
                  <a:lnTo>
                    <a:pt x="132753" y="28702"/>
                  </a:lnTo>
                  <a:lnTo>
                    <a:pt x="132384" y="28067"/>
                  </a:lnTo>
                  <a:lnTo>
                    <a:pt x="131813" y="28702"/>
                  </a:lnTo>
                  <a:lnTo>
                    <a:pt x="132105" y="27178"/>
                  </a:lnTo>
                  <a:lnTo>
                    <a:pt x="132181" y="26797"/>
                  </a:lnTo>
                  <a:lnTo>
                    <a:pt x="132397" y="25908"/>
                  </a:lnTo>
                  <a:lnTo>
                    <a:pt x="132511" y="25527"/>
                  </a:lnTo>
                  <a:lnTo>
                    <a:pt x="132880" y="24638"/>
                  </a:lnTo>
                  <a:lnTo>
                    <a:pt x="132473" y="24638"/>
                  </a:lnTo>
                  <a:lnTo>
                    <a:pt x="132118" y="25908"/>
                  </a:lnTo>
                  <a:lnTo>
                    <a:pt x="131927" y="26416"/>
                  </a:lnTo>
                  <a:lnTo>
                    <a:pt x="131597" y="26797"/>
                  </a:lnTo>
                  <a:lnTo>
                    <a:pt x="132207" y="24003"/>
                  </a:lnTo>
                  <a:lnTo>
                    <a:pt x="131635" y="24003"/>
                  </a:lnTo>
                  <a:lnTo>
                    <a:pt x="130530" y="27178"/>
                  </a:lnTo>
                  <a:lnTo>
                    <a:pt x="130187" y="25146"/>
                  </a:lnTo>
                  <a:lnTo>
                    <a:pt x="129705" y="27686"/>
                  </a:lnTo>
                  <a:lnTo>
                    <a:pt x="129463" y="31711"/>
                  </a:lnTo>
                  <a:lnTo>
                    <a:pt x="129336" y="32639"/>
                  </a:lnTo>
                  <a:lnTo>
                    <a:pt x="128384" y="34163"/>
                  </a:lnTo>
                  <a:lnTo>
                    <a:pt x="128803" y="31623"/>
                  </a:lnTo>
                  <a:lnTo>
                    <a:pt x="128879" y="30988"/>
                  </a:lnTo>
                  <a:lnTo>
                    <a:pt x="128943" y="30099"/>
                  </a:lnTo>
                  <a:lnTo>
                    <a:pt x="129057" y="28575"/>
                  </a:lnTo>
                  <a:lnTo>
                    <a:pt x="129120" y="28194"/>
                  </a:lnTo>
                  <a:lnTo>
                    <a:pt x="129222" y="27686"/>
                  </a:lnTo>
                  <a:lnTo>
                    <a:pt x="128930" y="28194"/>
                  </a:lnTo>
                  <a:lnTo>
                    <a:pt x="129235" y="26543"/>
                  </a:lnTo>
                  <a:lnTo>
                    <a:pt x="129349" y="26416"/>
                  </a:lnTo>
                  <a:lnTo>
                    <a:pt x="129311" y="27432"/>
                  </a:lnTo>
                  <a:lnTo>
                    <a:pt x="129438" y="26924"/>
                  </a:lnTo>
                  <a:lnTo>
                    <a:pt x="129514" y="26797"/>
                  </a:lnTo>
                  <a:lnTo>
                    <a:pt x="129400" y="26416"/>
                  </a:lnTo>
                  <a:lnTo>
                    <a:pt x="129286" y="25781"/>
                  </a:lnTo>
                  <a:lnTo>
                    <a:pt x="129374" y="23495"/>
                  </a:lnTo>
                  <a:lnTo>
                    <a:pt x="128879" y="26162"/>
                  </a:lnTo>
                  <a:lnTo>
                    <a:pt x="128625" y="26416"/>
                  </a:lnTo>
                  <a:lnTo>
                    <a:pt x="128079" y="26416"/>
                  </a:lnTo>
                  <a:lnTo>
                    <a:pt x="128282" y="25781"/>
                  </a:lnTo>
                  <a:lnTo>
                    <a:pt x="128765" y="24257"/>
                  </a:lnTo>
                  <a:lnTo>
                    <a:pt x="128752" y="22860"/>
                  </a:lnTo>
                  <a:lnTo>
                    <a:pt x="128384" y="24257"/>
                  </a:lnTo>
                  <a:lnTo>
                    <a:pt x="128295" y="22733"/>
                  </a:lnTo>
                  <a:lnTo>
                    <a:pt x="127749" y="25781"/>
                  </a:lnTo>
                  <a:lnTo>
                    <a:pt x="127596" y="25654"/>
                  </a:lnTo>
                  <a:lnTo>
                    <a:pt x="127736" y="24765"/>
                  </a:lnTo>
                  <a:lnTo>
                    <a:pt x="127914" y="23495"/>
                  </a:lnTo>
                  <a:lnTo>
                    <a:pt x="127393" y="24765"/>
                  </a:lnTo>
                  <a:lnTo>
                    <a:pt x="126542" y="23622"/>
                  </a:lnTo>
                  <a:lnTo>
                    <a:pt x="126288" y="26835"/>
                  </a:lnTo>
                  <a:lnTo>
                    <a:pt x="126263" y="27000"/>
                  </a:lnTo>
                  <a:lnTo>
                    <a:pt x="126250" y="27190"/>
                  </a:lnTo>
                  <a:lnTo>
                    <a:pt x="126263" y="27063"/>
                  </a:lnTo>
                  <a:lnTo>
                    <a:pt x="126263" y="27305"/>
                  </a:lnTo>
                  <a:lnTo>
                    <a:pt x="124815" y="30099"/>
                  </a:lnTo>
                  <a:lnTo>
                    <a:pt x="124815" y="29972"/>
                  </a:lnTo>
                  <a:lnTo>
                    <a:pt x="124764" y="27940"/>
                  </a:lnTo>
                  <a:lnTo>
                    <a:pt x="124714" y="26416"/>
                  </a:lnTo>
                  <a:lnTo>
                    <a:pt x="124688" y="25273"/>
                  </a:lnTo>
                  <a:lnTo>
                    <a:pt x="123558" y="26416"/>
                  </a:lnTo>
                  <a:lnTo>
                    <a:pt x="123736" y="25400"/>
                  </a:lnTo>
                  <a:lnTo>
                    <a:pt x="122999" y="26416"/>
                  </a:lnTo>
                  <a:lnTo>
                    <a:pt x="122428" y="25908"/>
                  </a:lnTo>
                  <a:lnTo>
                    <a:pt x="121653" y="27940"/>
                  </a:lnTo>
                  <a:lnTo>
                    <a:pt x="121500" y="27940"/>
                  </a:lnTo>
                  <a:lnTo>
                    <a:pt x="121551" y="27178"/>
                  </a:lnTo>
                  <a:lnTo>
                    <a:pt x="121577" y="26670"/>
                  </a:lnTo>
                  <a:lnTo>
                    <a:pt x="121678" y="25781"/>
                  </a:lnTo>
                  <a:lnTo>
                    <a:pt x="121894" y="24892"/>
                  </a:lnTo>
                  <a:lnTo>
                    <a:pt x="121348" y="25527"/>
                  </a:lnTo>
                  <a:lnTo>
                    <a:pt x="121107" y="26670"/>
                  </a:lnTo>
                  <a:lnTo>
                    <a:pt x="121043" y="26289"/>
                  </a:lnTo>
                  <a:lnTo>
                    <a:pt x="120916" y="25527"/>
                  </a:lnTo>
                  <a:lnTo>
                    <a:pt x="121031" y="24384"/>
                  </a:lnTo>
                  <a:lnTo>
                    <a:pt x="121310" y="23749"/>
                  </a:lnTo>
                  <a:lnTo>
                    <a:pt x="121386" y="23583"/>
                  </a:lnTo>
                  <a:lnTo>
                    <a:pt x="121323" y="23291"/>
                  </a:lnTo>
                  <a:lnTo>
                    <a:pt x="121196" y="23012"/>
                  </a:lnTo>
                  <a:lnTo>
                    <a:pt x="121246" y="21082"/>
                  </a:lnTo>
                  <a:lnTo>
                    <a:pt x="120192" y="23749"/>
                  </a:lnTo>
                  <a:lnTo>
                    <a:pt x="120294" y="23368"/>
                  </a:lnTo>
                  <a:lnTo>
                    <a:pt x="120840" y="21234"/>
                  </a:lnTo>
                  <a:lnTo>
                    <a:pt x="120370" y="20447"/>
                  </a:lnTo>
                  <a:lnTo>
                    <a:pt x="120142" y="20828"/>
                  </a:lnTo>
                  <a:lnTo>
                    <a:pt x="120027" y="23114"/>
                  </a:lnTo>
                  <a:lnTo>
                    <a:pt x="119672" y="23368"/>
                  </a:lnTo>
                  <a:lnTo>
                    <a:pt x="119354" y="22987"/>
                  </a:lnTo>
                  <a:lnTo>
                    <a:pt x="119468" y="21844"/>
                  </a:lnTo>
                  <a:lnTo>
                    <a:pt x="119938" y="19685"/>
                  </a:lnTo>
                  <a:lnTo>
                    <a:pt x="119824" y="17399"/>
                  </a:lnTo>
                  <a:lnTo>
                    <a:pt x="119621" y="15113"/>
                  </a:lnTo>
                  <a:lnTo>
                    <a:pt x="116776" y="26289"/>
                  </a:lnTo>
                  <a:lnTo>
                    <a:pt x="116928" y="23622"/>
                  </a:lnTo>
                  <a:lnTo>
                    <a:pt x="116979" y="22720"/>
                  </a:lnTo>
                  <a:lnTo>
                    <a:pt x="116725" y="23622"/>
                  </a:lnTo>
                  <a:lnTo>
                    <a:pt x="116408" y="23241"/>
                  </a:lnTo>
                  <a:lnTo>
                    <a:pt x="116319" y="22987"/>
                  </a:lnTo>
                  <a:lnTo>
                    <a:pt x="116636" y="18161"/>
                  </a:lnTo>
                  <a:lnTo>
                    <a:pt x="116484" y="18034"/>
                  </a:lnTo>
                  <a:lnTo>
                    <a:pt x="116128" y="16002"/>
                  </a:lnTo>
                  <a:lnTo>
                    <a:pt x="114973" y="22987"/>
                  </a:lnTo>
                  <a:lnTo>
                    <a:pt x="114490" y="21590"/>
                  </a:lnTo>
                  <a:lnTo>
                    <a:pt x="114401" y="22479"/>
                  </a:lnTo>
                  <a:lnTo>
                    <a:pt x="113931" y="25781"/>
                  </a:lnTo>
                  <a:lnTo>
                    <a:pt x="113804" y="26162"/>
                  </a:lnTo>
                  <a:lnTo>
                    <a:pt x="113144" y="27178"/>
                  </a:lnTo>
                  <a:lnTo>
                    <a:pt x="112941" y="26924"/>
                  </a:lnTo>
                  <a:lnTo>
                    <a:pt x="112826" y="26797"/>
                  </a:lnTo>
                  <a:lnTo>
                    <a:pt x="112788" y="26289"/>
                  </a:lnTo>
                  <a:lnTo>
                    <a:pt x="112991" y="24892"/>
                  </a:lnTo>
                  <a:lnTo>
                    <a:pt x="113030" y="24638"/>
                  </a:lnTo>
                  <a:lnTo>
                    <a:pt x="113157" y="23749"/>
                  </a:lnTo>
                  <a:lnTo>
                    <a:pt x="113220" y="23368"/>
                  </a:lnTo>
                  <a:lnTo>
                    <a:pt x="113423" y="21971"/>
                  </a:lnTo>
                  <a:lnTo>
                    <a:pt x="113906" y="20955"/>
                  </a:lnTo>
                  <a:lnTo>
                    <a:pt x="114046" y="20955"/>
                  </a:lnTo>
                  <a:lnTo>
                    <a:pt x="113957" y="21717"/>
                  </a:lnTo>
                  <a:lnTo>
                    <a:pt x="114427" y="20955"/>
                  </a:lnTo>
                  <a:lnTo>
                    <a:pt x="114503" y="20701"/>
                  </a:lnTo>
                  <a:lnTo>
                    <a:pt x="114541" y="19431"/>
                  </a:lnTo>
                  <a:lnTo>
                    <a:pt x="114249" y="20701"/>
                  </a:lnTo>
                  <a:lnTo>
                    <a:pt x="114236" y="20066"/>
                  </a:lnTo>
                  <a:lnTo>
                    <a:pt x="114223" y="19304"/>
                  </a:lnTo>
                  <a:lnTo>
                    <a:pt x="113576" y="19418"/>
                  </a:lnTo>
                  <a:lnTo>
                    <a:pt x="113576" y="19608"/>
                  </a:lnTo>
                  <a:lnTo>
                    <a:pt x="113499" y="19177"/>
                  </a:lnTo>
                  <a:lnTo>
                    <a:pt x="113360" y="18161"/>
                  </a:lnTo>
                  <a:lnTo>
                    <a:pt x="112699" y="19812"/>
                  </a:lnTo>
                  <a:lnTo>
                    <a:pt x="112229" y="18542"/>
                  </a:lnTo>
                  <a:lnTo>
                    <a:pt x="112204" y="19418"/>
                  </a:lnTo>
                  <a:lnTo>
                    <a:pt x="112077" y="20701"/>
                  </a:lnTo>
                  <a:lnTo>
                    <a:pt x="111277" y="19050"/>
                  </a:lnTo>
                  <a:lnTo>
                    <a:pt x="111226" y="20447"/>
                  </a:lnTo>
                  <a:lnTo>
                    <a:pt x="111099" y="23012"/>
                  </a:lnTo>
                  <a:lnTo>
                    <a:pt x="110388" y="23368"/>
                  </a:lnTo>
                  <a:lnTo>
                    <a:pt x="110350" y="21971"/>
                  </a:lnTo>
                  <a:lnTo>
                    <a:pt x="110350" y="21844"/>
                  </a:lnTo>
                  <a:lnTo>
                    <a:pt x="110464" y="21120"/>
                  </a:lnTo>
                  <a:lnTo>
                    <a:pt x="110629" y="20701"/>
                  </a:lnTo>
                  <a:lnTo>
                    <a:pt x="110769" y="20320"/>
                  </a:lnTo>
                  <a:lnTo>
                    <a:pt x="111302" y="18923"/>
                  </a:lnTo>
                  <a:lnTo>
                    <a:pt x="110375" y="20320"/>
                  </a:lnTo>
                  <a:lnTo>
                    <a:pt x="110261" y="19558"/>
                  </a:lnTo>
                  <a:lnTo>
                    <a:pt x="110350" y="18542"/>
                  </a:lnTo>
                  <a:lnTo>
                    <a:pt x="110401" y="18415"/>
                  </a:lnTo>
                  <a:lnTo>
                    <a:pt x="111175" y="16129"/>
                  </a:lnTo>
                  <a:lnTo>
                    <a:pt x="110159" y="18415"/>
                  </a:lnTo>
                  <a:lnTo>
                    <a:pt x="110261" y="15875"/>
                  </a:lnTo>
                  <a:lnTo>
                    <a:pt x="110185" y="14097"/>
                  </a:lnTo>
                  <a:lnTo>
                    <a:pt x="110045" y="13843"/>
                  </a:lnTo>
                  <a:lnTo>
                    <a:pt x="110261" y="13462"/>
                  </a:lnTo>
                  <a:lnTo>
                    <a:pt x="109931" y="13462"/>
                  </a:lnTo>
                  <a:lnTo>
                    <a:pt x="109689" y="15875"/>
                  </a:lnTo>
                  <a:lnTo>
                    <a:pt x="109575" y="15494"/>
                  </a:lnTo>
                  <a:lnTo>
                    <a:pt x="109423" y="15494"/>
                  </a:lnTo>
                  <a:lnTo>
                    <a:pt x="109601" y="14351"/>
                  </a:lnTo>
                  <a:lnTo>
                    <a:pt x="109245" y="15621"/>
                  </a:lnTo>
                  <a:lnTo>
                    <a:pt x="109131" y="16129"/>
                  </a:lnTo>
                  <a:lnTo>
                    <a:pt x="109004" y="18669"/>
                  </a:lnTo>
                  <a:lnTo>
                    <a:pt x="108292" y="20701"/>
                  </a:lnTo>
                  <a:lnTo>
                    <a:pt x="108204" y="19456"/>
                  </a:lnTo>
                  <a:lnTo>
                    <a:pt x="107302" y="21844"/>
                  </a:lnTo>
                  <a:lnTo>
                    <a:pt x="107632" y="19558"/>
                  </a:lnTo>
                  <a:lnTo>
                    <a:pt x="107759" y="18669"/>
                  </a:lnTo>
                  <a:lnTo>
                    <a:pt x="107772" y="18542"/>
                  </a:lnTo>
                  <a:lnTo>
                    <a:pt x="108204" y="19456"/>
                  </a:lnTo>
                  <a:lnTo>
                    <a:pt x="108254" y="19304"/>
                  </a:lnTo>
                  <a:lnTo>
                    <a:pt x="108369" y="19812"/>
                  </a:lnTo>
                  <a:lnTo>
                    <a:pt x="108356" y="19304"/>
                  </a:lnTo>
                  <a:lnTo>
                    <a:pt x="108331" y="18542"/>
                  </a:lnTo>
                  <a:lnTo>
                    <a:pt x="108305" y="17526"/>
                  </a:lnTo>
                  <a:lnTo>
                    <a:pt x="108242" y="15367"/>
                  </a:lnTo>
                  <a:lnTo>
                    <a:pt x="108623" y="15113"/>
                  </a:lnTo>
                  <a:lnTo>
                    <a:pt x="108686" y="14097"/>
                  </a:lnTo>
                  <a:lnTo>
                    <a:pt x="108559" y="11430"/>
                  </a:lnTo>
                  <a:lnTo>
                    <a:pt x="108521" y="10922"/>
                  </a:lnTo>
                  <a:lnTo>
                    <a:pt x="107797" y="17526"/>
                  </a:lnTo>
                  <a:lnTo>
                    <a:pt x="107035" y="17399"/>
                  </a:lnTo>
                  <a:lnTo>
                    <a:pt x="107378" y="15748"/>
                  </a:lnTo>
                  <a:lnTo>
                    <a:pt x="107442" y="14871"/>
                  </a:lnTo>
                  <a:lnTo>
                    <a:pt x="106959" y="16954"/>
                  </a:lnTo>
                  <a:lnTo>
                    <a:pt x="106832" y="17399"/>
                  </a:lnTo>
                  <a:lnTo>
                    <a:pt x="106349" y="18669"/>
                  </a:lnTo>
                  <a:lnTo>
                    <a:pt x="106095" y="17145"/>
                  </a:lnTo>
                  <a:lnTo>
                    <a:pt x="105625" y="19558"/>
                  </a:lnTo>
                  <a:lnTo>
                    <a:pt x="105397" y="19431"/>
                  </a:lnTo>
                  <a:lnTo>
                    <a:pt x="105498" y="20447"/>
                  </a:lnTo>
                  <a:lnTo>
                    <a:pt x="105168" y="21971"/>
                  </a:lnTo>
                  <a:lnTo>
                    <a:pt x="104952" y="21717"/>
                  </a:lnTo>
                  <a:lnTo>
                    <a:pt x="104521" y="22225"/>
                  </a:lnTo>
                  <a:lnTo>
                    <a:pt x="104533" y="22072"/>
                  </a:lnTo>
                  <a:lnTo>
                    <a:pt x="104495" y="22225"/>
                  </a:lnTo>
                  <a:lnTo>
                    <a:pt x="104051" y="23749"/>
                  </a:lnTo>
                  <a:lnTo>
                    <a:pt x="104140" y="22733"/>
                  </a:lnTo>
                  <a:lnTo>
                    <a:pt x="104482" y="19177"/>
                  </a:lnTo>
                  <a:lnTo>
                    <a:pt x="104686" y="17145"/>
                  </a:lnTo>
                  <a:lnTo>
                    <a:pt x="103771" y="19177"/>
                  </a:lnTo>
                  <a:lnTo>
                    <a:pt x="103759" y="18796"/>
                  </a:lnTo>
                  <a:lnTo>
                    <a:pt x="103873" y="17399"/>
                  </a:lnTo>
                  <a:lnTo>
                    <a:pt x="104051" y="16764"/>
                  </a:lnTo>
                  <a:lnTo>
                    <a:pt x="104267" y="16002"/>
                  </a:lnTo>
                  <a:lnTo>
                    <a:pt x="104267" y="14859"/>
                  </a:lnTo>
                  <a:lnTo>
                    <a:pt x="103390" y="16827"/>
                  </a:lnTo>
                  <a:lnTo>
                    <a:pt x="102171" y="20193"/>
                  </a:lnTo>
                  <a:lnTo>
                    <a:pt x="102362" y="20269"/>
                  </a:lnTo>
                  <a:lnTo>
                    <a:pt x="102692" y="18923"/>
                  </a:lnTo>
                  <a:lnTo>
                    <a:pt x="102641" y="19913"/>
                  </a:lnTo>
                  <a:lnTo>
                    <a:pt x="103047" y="18923"/>
                  </a:lnTo>
                  <a:lnTo>
                    <a:pt x="103098" y="18796"/>
                  </a:lnTo>
                  <a:lnTo>
                    <a:pt x="103136" y="19558"/>
                  </a:lnTo>
                  <a:lnTo>
                    <a:pt x="102730" y="20726"/>
                  </a:lnTo>
                  <a:lnTo>
                    <a:pt x="102603" y="21463"/>
                  </a:lnTo>
                  <a:lnTo>
                    <a:pt x="102489" y="22733"/>
                  </a:lnTo>
                  <a:lnTo>
                    <a:pt x="102616" y="20320"/>
                  </a:lnTo>
                  <a:lnTo>
                    <a:pt x="102641" y="19913"/>
                  </a:lnTo>
                  <a:lnTo>
                    <a:pt x="102577" y="20053"/>
                  </a:lnTo>
                  <a:lnTo>
                    <a:pt x="102692" y="18923"/>
                  </a:lnTo>
                  <a:lnTo>
                    <a:pt x="102603" y="19304"/>
                  </a:lnTo>
                  <a:lnTo>
                    <a:pt x="102476" y="20320"/>
                  </a:lnTo>
                  <a:lnTo>
                    <a:pt x="101269" y="24638"/>
                  </a:lnTo>
                  <a:lnTo>
                    <a:pt x="101269" y="24511"/>
                  </a:lnTo>
                  <a:lnTo>
                    <a:pt x="101257" y="24130"/>
                  </a:lnTo>
                  <a:lnTo>
                    <a:pt x="101257" y="23876"/>
                  </a:lnTo>
                  <a:lnTo>
                    <a:pt x="101231" y="23241"/>
                  </a:lnTo>
                  <a:lnTo>
                    <a:pt x="101231" y="23114"/>
                  </a:lnTo>
                  <a:lnTo>
                    <a:pt x="101206" y="22098"/>
                  </a:lnTo>
                  <a:lnTo>
                    <a:pt x="101447" y="20701"/>
                  </a:lnTo>
                  <a:lnTo>
                    <a:pt x="101752" y="18923"/>
                  </a:lnTo>
                  <a:lnTo>
                    <a:pt x="102209" y="16256"/>
                  </a:lnTo>
                  <a:lnTo>
                    <a:pt x="102082" y="14351"/>
                  </a:lnTo>
                  <a:lnTo>
                    <a:pt x="101968" y="13208"/>
                  </a:lnTo>
                  <a:lnTo>
                    <a:pt x="100406" y="18923"/>
                  </a:lnTo>
                  <a:lnTo>
                    <a:pt x="99695" y="17272"/>
                  </a:lnTo>
                  <a:lnTo>
                    <a:pt x="99745" y="18669"/>
                  </a:lnTo>
                  <a:lnTo>
                    <a:pt x="99275" y="20701"/>
                  </a:lnTo>
                  <a:lnTo>
                    <a:pt x="99225" y="19558"/>
                  </a:lnTo>
                  <a:lnTo>
                    <a:pt x="99161" y="18542"/>
                  </a:lnTo>
                  <a:lnTo>
                    <a:pt x="98679" y="19558"/>
                  </a:lnTo>
                  <a:lnTo>
                    <a:pt x="98755" y="19177"/>
                  </a:lnTo>
                  <a:lnTo>
                    <a:pt x="98996" y="17907"/>
                  </a:lnTo>
                  <a:lnTo>
                    <a:pt x="99009" y="16891"/>
                  </a:lnTo>
                  <a:lnTo>
                    <a:pt x="99085" y="15367"/>
                  </a:lnTo>
                  <a:lnTo>
                    <a:pt x="98844" y="16891"/>
                  </a:lnTo>
                  <a:lnTo>
                    <a:pt x="98386" y="15240"/>
                  </a:lnTo>
                  <a:lnTo>
                    <a:pt x="97612" y="19177"/>
                  </a:lnTo>
                  <a:lnTo>
                    <a:pt x="97523" y="16256"/>
                  </a:lnTo>
                  <a:lnTo>
                    <a:pt x="97040" y="15240"/>
                  </a:lnTo>
                  <a:lnTo>
                    <a:pt x="95758" y="22098"/>
                  </a:lnTo>
                  <a:lnTo>
                    <a:pt x="95237" y="21463"/>
                  </a:lnTo>
                  <a:lnTo>
                    <a:pt x="95313" y="20701"/>
                  </a:lnTo>
                  <a:lnTo>
                    <a:pt x="95592" y="19685"/>
                  </a:lnTo>
                  <a:lnTo>
                    <a:pt x="95707" y="19278"/>
                  </a:lnTo>
                  <a:lnTo>
                    <a:pt x="95834" y="17272"/>
                  </a:lnTo>
                  <a:lnTo>
                    <a:pt x="95961" y="17018"/>
                  </a:lnTo>
                  <a:lnTo>
                    <a:pt x="96405" y="16129"/>
                  </a:lnTo>
                  <a:lnTo>
                    <a:pt x="96164" y="16129"/>
                  </a:lnTo>
                  <a:lnTo>
                    <a:pt x="95999" y="15621"/>
                  </a:lnTo>
                  <a:lnTo>
                    <a:pt x="95758" y="17018"/>
                  </a:lnTo>
                  <a:lnTo>
                    <a:pt x="95821" y="15748"/>
                  </a:lnTo>
                  <a:lnTo>
                    <a:pt x="94589" y="19685"/>
                  </a:lnTo>
                  <a:lnTo>
                    <a:pt x="94691" y="17780"/>
                  </a:lnTo>
                  <a:lnTo>
                    <a:pt x="94411" y="18796"/>
                  </a:lnTo>
                  <a:lnTo>
                    <a:pt x="94030" y="20701"/>
                  </a:lnTo>
                  <a:lnTo>
                    <a:pt x="93789" y="20574"/>
                  </a:lnTo>
                  <a:lnTo>
                    <a:pt x="93281" y="20828"/>
                  </a:lnTo>
                  <a:lnTo>
                    <a:pt x="93154" y="23114"/>
                  </a:lnTo>
                  <a:lnTo>
                    <a:pt x="93446" y="16637"/>
                  </a:lnTo>
                  <a:lnTo>
                    <a:pt x="90919" y="23241"/>
                  </a:lnTo>
                  <a:lnTo>
                    <a:pt x="91109" y="18796"/>
                  </a:lnTo>
                  <a:lnTo>
                    <a:pt x="91173" y="17653"/>
                  </a:lnTo>
                  <a:lnTo>
                    <a:pt x="90512" y="18288"/>
                  </a:lnTo>
                  <a:lnTo>
                    <a:pt x="89738" y="18796"/>
                  </a:lnTo>
                  <a:lnTo>
                    <a:pt x="89204" y="18796"/>
                  </a:lnTo>
                  <a:lnTo>
                    <a:pt x="89306" y="18415"/>
                  </a:lnTo>
                  <a:lnTo>
                    <a:pt x="89382" y="17818"/>
                  </a:lnTo>
                  <a:lnTo>
                    <a:pt x="89433" y="18034"/>
                  </a:lnTo>
                  <a:lnTo>
                    <a:pt x="89395" y="17780"/>
                  </a:lnTo>
                  <a:lnTo>
                    <a:pt x="89077" y="16002"/>
                  </a:lnTo>
                  <a:lnTo>
                    <a:pt x="88036" y="23876"/>
                  </a:lnTo>
                  <a:lnTo>
                    <a:pt x="87896" y="23114"/>
                  </a:lnTo>
                  <a:lnTo>
                    <a:pt x="87668" y="21844"/>
                  </a:lnTo>
                  <a:lnTo>
                    <a:pt x="87718" y="19304"/>
                  </a:lnTo>
                  <a:lnTo>
                    <a:pt x="87769" y="18288"/>
                  </a:lnTo>
                  <a:lnTo>
                    <a:pt x="88328" y="19939"/>
                  </a:lnTo>
                  <a:lnTo>
                    <a:pt x="88328" y="18288"/>
                  </a:lnTo>
                  <a:lnTo>
                    <a:pt x="89306" y="11938"/>
                  </a:lnTo>
                  <a:lnTo>
                    <a:pt x="87198" y="19304"/>
                  </a:lnTo>
                  <a:lnTo>
                    <a:pt x="87261" y="17399"/>
                  </a:lnTo>
                  <a:lnTo>
                    <a:pt x="87325" y="15367"/>
                  </a:lnTo>
                  <a:lnTo>
                    <a:pt x="87452" y="15113"/>
                  </a:lnTo>
                  <a:lnTo>
                    <a:pt x="87503" y="12573"/>
                  </a:lnTo>
                  <a:lnTo>
                    <a:pt x="86106" y="17399"/>
                  </a:lnTo>
                  <a:lnTo>
                    <a:pt x="85661" y="16891"/>
                  </a:lnTo>
                  <a:lnTo>
                    <a:pt x="85712" y="15748"/>
                  </a:lnTo>
                  <a:lnTo>
                    <a:pt x="84696" y="19177"/>
                  </a:lnTo>
                  <a:lnTo>
                    <a:pt x="83667" y="20053"/>
                  </a:lnTo>
                  <a:lnTo>
                    <a:pt x="83121" y="20675"/>
                  </a:lnTo>
                  <a:lnTo>
                    <a:pt x="83058" y="21234"/>
                  </a:lnTo>
                  <a:lnTo>
                    <a:pt x="82397" y="21844"/>
                  </a:lnTo>
                  <a:lnTo>
                    <a:pt x="82270" y="19177"/>
                  </a:lnTo>
                  <a:lnTo>
                    <a:pt x="82372" y="18288"/>
                  </a:lnTo>
                  <a:lnTo>
                    <a:pt x="82677" y="16256"/>
                  </a:lnTo>
                  <a:lnTo>
                    <a:pt x="83235" y="16129"/>
                  </a:lnTo>
                  <a:lnTo>
                    <a:pt x="83566" y="12446"/>
                  </a:lnTo>
                  <a:lnTo>
                    <a:pt x="82511" y="16129"/>
                  </a:lnTo>
                  <a:lnTo>
                    <a:pt x="82410" y="15748"/>
                  </a:lnTo>
                  <a:lnTo>
                    <a:pt x="82486" y="14732"/>
                  </a:lnTo>
                  <a:lnTo>
                    <a:pt x="82638" y="13843"/>
                  </a:lnTo>
                  <a:lnTo>
                    <a:pt x="81737" y="14224"/>
                  </a:lnTo>
                  <a:lnTo>
                    <a:pt x="81064" y="18288"/>
                  </a:lnTo>
                  <a:lnTo>
                    <a:pt x="80238" y="17907"/>
                  </a:lnTo>
                  <a:lnTo>
                    <a:pt x="80137" y="19050"/>
                  </a:lnTo>
                  <a:lnTo>
                    <a:pt x="78981" y="23114"/>
                  </a:lnTo>
                  <a:lnTo>
                    <a:pt x="79248" y="21590"/>
                  </a:lnTo>
                  <a:lnTo>
                    <a:pt x="79400" y="20701"/>
                  </a:lnTo>
                  <a:lnTo>
                    <a:pt x="79476" y="20320"/>
                  </a:lnTo>
                  <a:lnTo>
                    <a:pt x="79514" y="20066"/>
                  </a:lnTo>
                  <a:lnTo>
                    <a:pt x="79578" y="19685"/>
                  </a:lnTo>
                  <a:lnTo>
                    <a:pt x="80098" y="16764"/>
                  </a:lnTo>
                  <a:lnTo>
                    <a:pt x="79121" y="19685"/>
                  </a:lnTo>
                  <a:lnTo>
                    <a:pt x="79654" y="15621"/>
                  </a:lnTo>
                  <a:lnTo>
                    <a:pt x="79171" y="16510"/>
                  </a:lnTo>
                  <a:lnTo>
                    <a:pt x="77914" y="19278"/>
                  </a:lnTo>
                  <a:lnTo>
                    <a:pt x="77203" y="20066"/>
                  </a:lnTo>
                  <a:lnTo>
                    <a:pt x="77241" y="19939"/>
                  </a:lnTo>
                  <a:lnTo>
                    <a:pt x="77647" y="18453"/>
                  </a:lnTo>
                  <a:lnTo>
                    <a:pt x="76898" y="19939"/>
                  </a:lnTo>
                  <a:lnTo>
                    <a:pt x="76288" y="19812"/>
                  </a:lnTo>
                  <a:lnTo>
                    <a:pt x="76377" y="19304"/>
                  </a:lnTo>
                  <a:lnTo>
                    <a:pt x="76517" y="18542"/>
                  </a:lnTo>
                  <a:lnTo>
                    <a:pt x="76606" y="18034"/>
                  </a:lnTo>
                  <a:lnTo>
                    <a:pt x="26797" y="18034"/>
                  </a:lnTo>
                  <a:lnTo>
                    <a:pt x="26797" y="22860"/>
                  </a:lnTo>
                  <a:lnTo>
                    <a:pt x="26682" y="22733"/>
                  </a:lnTo>
                  <a:lnTo>
                    <a:pt x="26327" y="22733"/>
                  </a:lnTo>
                  <a:lnTo>
                    <a:pt x="26441" y="21717"/>
                  </a:lnTo>
                  <a:lnTo>
                    <a:pt x="26568" y="21082"/>
                  </a:lnTo>
                  <a:lnTo>
                    <a:pt x="26644" y="20701"/>
                  </a:lnTo>
                  <a:lnTo>
                    <a:pt x="26695" y="21717"/>
                  </a:lnTo>
                  <a:lnTo>
                    <a:pt x="26797" y="22860"/>
                  </a:lnTo>
                  <a:lnTo>
                    <a:pt x="26797" y="18034"/>
                  </a:lnTo>
                  <a:lnTo>
                    <a:pt x="25679" y="18034"/>
                  </a:lnTo>
                  <a:lnTo>
                    <a:pt x="25679" y="22733"/>
                  </a:lnTo>
                  <a:lnTo>
                    <a:pt x="25666" y="22860"/>
                  </a:lnTo>
                  <a:lnTo>
                    <a:pt x="25374" y="22987"/>
                  </a:lnTo>
                  <a:lnTo>
                    <a:pt x="25679" y="22733"/>
                  </a:lnTo>
                  <a:lnTo>
                    <a:pt x="25679" y="18034"/>
                  </a:lnTo>
                  <a:lnTo>
                    <a:pt x="17424" y="18034"/>
                  </a:lnTo>
                  <a:lnTo>
                    <a:pt x="17259" y="18034"/>
                  </a:lnTo>
                  <a:lnTo>
                    <a:pt x="17043" y="19177"/>
                  </a:lnTo>
                  <a:lnTo>
                    <a:pt x="16916" y="19685"/>
                  </a:lnTo>
                  <a:lnTo>
                    <a:pt x="17348" y="18669"/>
                  </a:lnTo>
                  <a:lnTo>
                    <a:pt x="17132" y="21234"/>
                  </a:lnTo>
                  <a:lnTo>
                    <a:pt x="17246" y="20942"/>
                  </a:lnTo>
                  <a:lnTo>
                    <a:pt x="17284" y="20574"/>
                  </a:lnTo>
                  <a:lnTo>
                    <a:pt x="17322" y="20726"/>
                  </a:lnTo>
                  <a:lnTo>
                    <a:pt x="17386" y="20574"/>
                  </a:lnTo>
                  <a:lnTo>
                    <a:pt x="18097" y="18669"/>
                  </a:lnTo>
                  <a:lnTo>
                    <a:pt x="18148" y="18542"/>
                  </a:lnTo>
                  <a:lnTo>
                    <a:pt x="18199" y="18796"/>
                  </a:lnTo>
                  <a:lnTo>
                    <a:pt x="18300" y="20193"/>
                  </a:lnTo>
                  <a:lnTo>
                    <a:pt x="17932" y="23114"/>
                  </a:lnTo>
                  <a:lnTo>
                    <a:pt x="17322" y="20726"/>
                  </a:lnTo>
                  <a:lnTo>
                    <a:pt x="17335" y="23876"/>
                  </a:lnTo>
                  <a:lnTo>
                    <a:pt x="16929" y="22352"/>
                  </a:lnTo>
                  <a:lnTo>
                    <a:pt x="16560" y="28067"/>
                  </a:lnTo>
                  <a:lnTo>
                    <a:pt x="16624" y="22123"/>
                  </a:lnTo>
                  <a:lnTo>
                    <a:pt x="16408" y="24765"/>
                  </a:lnTo>
                  <a:lnTo>
                    <a:pt x="16281" y="28168"/>
                  </a:lnTo>
                  <a:lnTo>
                    <a:pt x="16802" y="29083"/>
                  </a:lnTo>
                  <a:lnTo>
                    <a:pt x="16992" y="28067"/>
                  </a:lnTo>
                  <a:lnTo>
                    <a:pt x="17310" y="26289"/>
                  </a:lnTo>
                  <a:lnTo>
                    <a:pt x="17970" y="27432"/>
                  </a:lnTo>
                  <a:lnTo>
                    <a:pt x="18249" y="26289"/>
                  </a:lnTo>
                  <a:lnTo>
                    <a:pt x="18376" y="25781"/>
                  </a:lnTo>
                  <a:lnTo>
                    <a:pt x="18503" y="23876"/>
                  </a:lnTo>
                  <a:lnTo>
                    <a:pt x="18681" y="23114"/>
                  </a:lnTo>
                  <a:lnTo>
                    <a:pt x="18808" y="22606"/>
                  </a:lnTo>
                  <a:lnTo>
                    <a:pt x="20485" y="19304"/>
                  </a:lnTo>
                  <a:lnTo>
                    <a:pt x="18376" y="31623"/>
                  </a:lnTo>
                  <a:lnTo>
                    <a:pt x="19951" y="26924"/>
                  </a:lnTo>
                  <a:lnTo>
                    <a:pt x="20459" y="24892"/>
                  </a:lnTo>
                  <a:lnTo>
                    <a:pt x="21247" y="20320"/>
                  </a:lnTo>
                  <a:lnTo>
                    <a:pt x="21348" y="21336"/>
                  </a:lnTo>
                  <a:lnTo>
                    <a:pt x="21463" y="22987"/>
                  </a:lnTo>
                  <a:lnTo>
                    <a:pt x="20688" y="26797"/>
                  </a:lnTo>
                  <a:lnTo>
                    <a:pt x="21399" y="27305"/>
                  </a:lnTo>
                  <a:lnTo>
                    <a:pt x="21602" y="25184"/>
                  </a:lnTo>
                  <a:lnTo>
                    <a:pt x="21678" y="28829"/>
                  </a:lnTo>
                  <a:lnTo>
                    <a:pt x="22059" y="25781"/>
                  </a:lnTo>
                  <a:lnTo>
                    <a:pt x="22021" y="25400"/>
                  </a:lnTo>
                  <a:lnTo>
                    <a:pt x="21602" y="25158"/>
                  </a:lnTo>
                  <a:lnTo>
                    <a:pt x="21996" y="21082"/>
                  </a:lnTo>
                  <a:lnTo>
                    <a:pt x="22339" y="23444"/>
                  </a:lnTo>
                  <a:lnTo>
                    <a:pt x="22618" y="23444"/>
                  </a:lnTo>
                  <a:lnTo>
                    <a:pt x="22669" y="24257"/>
                  </a:lnTo>
                  <a:lnTo>
                    <a:pt x="22313" y="27051"/>
                  </a:lnTo>
                  <a:lnTo>
                    <a:pt x="23215" y="26543"/>
                  </a:lnTo>
                  <a:lnTo>
                    <a:pt x="24523" y="24257"/>
                  </a:lnTo>
                  <a:lnTo>
                    <a:pt x="25539" y="23749"/>
                  </a:lnTo>
                  <a:lnTo>
                    <a:pt x="25285" y="24892"/>
                  </a:lnTo>
                  <a:lnTo>
                    <a:pt x="25158" y="25273"/>
                  </a:lnTo>
                  <a:lnTo>
                    <a:pt x="25044" y="26924"/>
                  </a:lnTo>
                  <a:lnTo>
                    <a:pt x="26466" y="25400"/>
                  </a:lnTo>
                  <a:lnTo>
                    <a:pt x="27457" y="27813"/>
                  </a:lnTo>
                  <a:lnTo>
                    <a:pt x="28232" y="30099"/>
                  </a:lnTo>
                  <a:lnTo>
                    <a:pt x="29133" y="27051"/>
                  </a:lnTo>
                  <a:lnTo>
                    <a:pt x="29235" y="27178"/>
                  </a:lnTo>
                  <a:lnTo>
                    <a:pt x="29273" y="27051"/>
                  </a:lnTo>
                  <a:lnTo>
                    <a:pt x="29616" y="26035"/>
                  </a:lnTo>
                  <a:lnTo>
                    <a:pt x="29895" y="25781"/>
                  </a:lnTo>
                  <a:lnTo>
                    <a:pt x="29679" y="27813"/>
                  </a:lnTo>
                  <a:lnTo>
                    <a:pt x="29375" y="28702"/>
                  </a:lnTo>
                  <a:lnTo>
                    <a:pt x="30543" y="26162"/>
                  </a:lnTo>
                  <a:lnTo>
                    <a:pt x="30810" y="25781"/>
                  </a:lnTo>
                  <a:lnTo>
                    <a:pt x="31076" y="25400"/>
                  </a:lnTo>
                  <a:lnTo>
                    <a:pt x="32245" y="23749"/>
                  </a:lnTo>
                  <a:lnTo>
                    <a:pt x="32423" y="23495"/>
                  </a:lnTo>
                  <a:lnTo>
                    <a:pt x="32499" y="24384"/>
                  </a:lnTo>
                  <a:lnTo>
                    <a:pt x="32626" y="27178"/>
                  </a:lnTo>
                  <a:lnTo>
                    <a:pt x="32499" y="27940"/>
                  </a:lnTo>
                  <a:lnTo>
                    <a:pt x="32867" y="29083"/>
                  </a:lnTo>
                  <a:lnTo>
                    <a:pt x="33782" y="23495"/>
                  </a:lnTo>
                  <a:lnTo>
                    <a:pt x="33807" y="23368"/>
                  </a:lnTo>
                  <a:lnTo>
                    <a:pt x="33870" y="22987"/>
                  </a:lnTo>
                  <a:lnTo>
                    <a:pt x="33896" y="22860"/>
                  </a:lnTo>
                  <a:lnTo>
                    <a:pt x="34099" y="21590"/>
                  </a:lnTo>
                  <a:lnTo>
                    <a:pt x="34150" y="25146"/>
                  </a:lnTo>
                  <a:lnTo>
                    <a:pt x="35204" y="26670"/>
                  </a:lnTo>
                  <a:lnTo>
                    <a:pt x="37160" y="24130"/>
                  </a:lnTo>
                  <a:lnTo>
                    <a:pt x="37477" y="28829"/>
                  </a:lnTo>
                  <a:lnTo>
                    <a:pt x="38366" y="24511"/>
                  </a:lnTo>
                  <a:lnTo>
                    <a:pt x="38531" y="30988"/>
                  </a:lnTo>
                  <a:lnTo>
                    <a:pt x="39560" y="24892"/>
                  </a:lnTo>
                  <a:lnTo>
                    <a:pt x="39662" y="25908"/>
                  </a:lnTo>
                  <a:lnTo>
                    <a:pt x="39789" y="28321"/>
                  </a:lnTo>
                  <a:lnTo>
                    <a:pt x="39687" y="28575"/>
                  </a:lnTo>
                  <a:lnTo>
                    <a:pt x="39573" y="29337"/>
                  </a:lnTo>
                  <a:lnTo>
                    <a:pt x="40271" y="31369"/>
                  </a:lnTo>
                  <a:lnTo>
                    <a:pt x="40513" y="31623"/>
                  </a:lnTo>
                  <a:lnTo>
                    <a:pt x="41300" y="27559"/>
                  </a:lnTo>
                  <a:lnTo>
                    <a:pt x="41770" y="27051"/>
                  </a:lnTo>
                  <a:lnTo>
                    <a:pt x="41275" y="30162"/>
                  </a:lnTo>
                  <a:lnTo>
                    <a:pt x="42252" y="27051"/>
                  </a:lnTo>
                  <a:lnTo>
                    <a:pt x="42291" y="26924"/>
                  </a:lnTo>
                  <a:lnTo>
                    <a:pt x="41948" y="30861"/>
                  </a:lnTo>
                  <a:lnTo>
                    <a:pt x="42341" y="30226"/>
                  </a:lnTo>
                  <a:lnTo>
                    <a:pt x="42456" y="28067"/>
                  </a:lnTo>
                  <a:lnTo>
                    <a:pt x="42519" y="27686"/>
                  </a:lnTo>
                  <a:lnTo>
                    <a:pt x="42926" y="26924"/>
                  </a:lnTo>
                  <a:lnTo>
                    <a:pt x="43268" y="26289"/>
                  </a:lnTo>
                  <a:lnTo>
                    <a:pt x="43332" y="30962"/>
                  </a:lnTo>
                  <a:lnTo>
                    <a:pt x="43218" y="31750"/>
                  </a:lnTo>
                  <a:lnTo>
                    <a:pt x="44907" y="29210"/>
                  </a:lnTo>
                  <a:lnTo>
                    <a:pt x="44767" y="29946"/>
                  </a:lnTo>
                  <a:lnTo>
                    <a:pt x="45046" y="29210"/>
                  </a:lnTo>
                  <a:lnTo>
                    <a:pt x="45288" y="28575"/>
                  </a:lnTo>
                  <a:lnTo>
                    <a:pt x="43688" y="35052"/>
                  </a:lnTo>
                  <a:lnTo>
                    <a:pt x="44716" y="32385"/>
                  </a:lnTo>
                  <a:lnTo>
                    <a:pt x="44831" y="31369"/>
                  </a:lnTo>
                  <a:lnTo>
                    <a:pt x="45046" y="30607"/>
                  </a:lnTo>
                  <a:lnTo>
                    <a:pt x="45237" y="29718"/>
                  </a:lnTo>
                  <a:lnTo>
                    <a:pt x="45237" y="31623"/>
                  </a:lnTo>
                  <a:lnTo>
                    <a:pt x="45935" y="31750"/>
                  </a:lnTo>
                  <a:lnTo>
                    <a:pt x="46570" y="30988"/>
                  </a:lnTo>
                  <a:lnTo>
                    <a:pt x="46126" y="33274"/>
                  </a:lnTo>
                  <a:lnTo>
                    <a:pt x="46964" y="33909"/>
                  </a:lnTo>
                  <a:lnTo>
                    <a:pt x="48260" y="32512"/>
                  </a:lnTo>
                  <a:lnTo>
                    <a:pt x="49301" y="32766"/>
                  </a:lnTo>
                  <a:lnTo>
                    <a:pt x="49250" y="32512"/>
                  </a:lnTo>
                  <a:lnTo>
                    <a:pt x="49149" y="31978"/>
                  </a:lnTo>
                  <a:lnTo>
                    <a:pt x="49199" y="30988"/>
                  </a:lnTo>
                  <a:lnTo>
                    <a:pt x="49428" y="29718"/>
                  </a:lnTo>
                  <a:lnTo>
                    <a:pt x="49631" y="28575"/>
                  </a:lnTo>
                  <a:lnTo>
                    <a:pt x="49771" y="27813"/>
                  </a:lnTo>
                  <a:lnTo>
                    <a:pt x="50139" y="27559"/>
                  </a:lnTo>
                  <a:lnTo>
                    <a:pt x="50063" y="28168"/>
                  </a:lnTo>
                  <a:lnTo>
                    <a:pt x="50266" y="27559"/>
                  </a:lnTo>
                  <a:lnTo>
                    <a:pt x="50419" y="27051"/>
                  </a:lnTo>
                  <a:lnTo>
                    <a:pt x="50673" y="27432"/>
                  </a:lnTo>
                  <a:lnTo>
                    <a:pt x="50723" y="27686"/>
                  </a:lnTo>
                  <a:lnTo>
                    <a:pt x="50101" y="30861"/>
                  </a:lnTo>
                  <a:lnTo>
                    <a:pt x="49682" y="32004"/>
                  </a:lnTo>
                  <a:lnTo>
                    <a:pt x="50342" y="30988"/>
                  </a:lnTo>
                  <a:lnTo>
                    <a:pt x="50215" y="31978"/>
                  </a:lnTo>
                  <a:lnTo>
                    <a:pt x="49999" y="32512"/>
                  </a:lnTo>
                  <a:lnTo>
                    <a:pt x="49784" y="33782"/>
                  </a:lnTo>
                  <a:lnTo>
                    <a:pt x="50304" y="31750"/>
                  </a:lnTo>
                  <a:lnTo>
                    <a:pt x="50063" y="37211"/>
                  </a:lnTo>
                  <a:lnTo>
                    <a:pt x="50914" y="33655"/>
                  </a:lnTo>
                  <a:lnTo>
                    <a:pt x="50787" y="34671"/>
                  </a:lnTo>
                  <a:lnTo>
                    <a:pt x="51828" y="34925"/>
                  </a:lnTo>
                  <a:lnTo>
                    <a:pt x="52489" y="33782"/>
                  </a:lnTo>
                  <a:lnTo>
                    <a:pt x="53365" y="33782"/>
                  </a:lnTo>
                  <a:lnTo>
                    <a:pt x="53390" y="33655"/>
                  </a:lnTo>
                  <a:lnTo>
                    <a:pt x="53708" y="31750"/>
                  </a:lnTo>
                  <a:lnTo>
                    <a:pt x="53822" y="30988"/>
                  </a:lnTo>
                  <a:lnTo>
                    <a:pt x="53848" y="30861"/>
                  </a:lnTo>
                  <a:lnTo>
                    <a:pt x="54076" y="31623"/>
                  </a:lnTo>
                  <a:lnTo>
                    <a:pt x="54279" y="30861"/>
                  </a:lnTo>
                  <a:lnTo>
                    <a:pt x="54711" y="29210"/>
                  </a:lnTo>
                  <a:lnTo>
                    <a:pt x="55194" y="30226"/>
                  </a:lnTo>
                  <a:lnTo>
                    <a:pt x="55511" y="32639"/>
                  </a:lnTo>
                  <a:lnTo>
                    <a:pt x="56311" y="32512"/>
                  </a:lnTo>
                  <a:lnTo>
                    <a:pt x="56946" y="31445"/>
                  </a:lnTo>
                  <a:lnTo>
                    <a:pt x="56984" y="31115"/>
                  </a:lnTo>
                  <a:lnTo>
                    <a:pt x="56883" y="30226"/>
                  </a:lnTo>
                  <a:lnTo>
                    <a:pt x="56972" y="29718"/>
                  </a:lnTo>
                  <a:lnTo>
                    <a:pt x="57124" y="29210"/>
                  </a:lnTo>
                  <a:lnTo>
                    <a:pt x="57365" y="28448"/>
                  </a:lnTo>
                  <a:lnTo>
                    <a:pt x="57162" y="29895"/>
                  </a:lnTo>
                  <a:lnTo>
                    <a:pt x="57035" y="31102"/>
                  </a:lnTo>
                  <a:lnTo>
                    <a:pt x="57772" y="30988"/>
                  </a:lnTo>
                  <a:lnTo>
                    <a:pt x="57086" y="32766"/>
                  </a:lnTo>
                  <a:lnTo>
                    <a:pt x="58051" y="32512"/>
                  </a:lnTo>
                  <a:lnTo>
                    <a:pt x="58318" y="32512"/>
                  </a:lnTo>
                  <a:lnTo>
                    <a:pt x="59448" y="30988"/>
                  </a:lnTo>
                  <a:lnTo>
                    <a:pt x="59728" y="30607"/>
                  </a:lnTo>
                  <a:lnTo>
                    <a:pt x="59842" y="29718"/>
                  </a:lnTo>
                  <a:lnTo>
                    <a:pt x="59931" y="28448"/>
                  </a:lnTo>
                  <a:lnTo>
                    <a:pt x="60020" y="28067"/>
                  </a:lnTo>
                  <a:lnTo>
                    <a:pt x="60299" y="27559"/>
                  </a:lnTo>
                  <a:lnTo>
                    <a:pt x="60223" y="29718"/>
                  </a:lnTo>
                  <a:lnTo>
                    <a:pt x="60096" y="30353"/>
                  </a:lnTo>
                  <a:lnTo>
                    <a:pt x="59982" y="30734"/>
                  </a:lnTo>
                  <a:lnTo>
                    <a:pt x="61595" y="27559"/>
                  </a:lnTo>
                  <a:lnTo>
                    <a:pt x="61849" y="27051"/>
                  </a:lnTo>
                  <a:lnTo>
                    <a:pt x="61912" y="26924"/>
                  </a:lnTo>
                  <a:lnTo>
                    <a:pt x="61696" y="38989"/>
                  </a:lnTo>
                  <a:lnTo>
                    <a:pt x="63601" y="33655"/>
                  </a:lnTo>
                  <a:lnTo>
                    <a:pt x="63525" y="33896"/>
                  </a:lnTo>
                  <a:lnTo>
                    <a:pt x="63652" y="33655"/>
                  </a:lnTo>
                  <a:lnTo>
                    <a:pt x="65036" y="31115"/>
                  </a:lnTo>
                  <a:lnTo>
                    <a:pt x="65455" y="31750"/>
                  </a:lnTo>
                  <a:lnTo>
                    <a:pt x="64604" y="32893"/>
                  </a:lnTo>
                  <a:lnTo>
                    <a:pt x="64516" y="34798"/>
                  </a:lnTo>
                  <a:lnTo>
                    <a:pt x="66154" y="31115"/>
                  </a:lnTo>
                  <a:lnTo>
                    <a:pt x="66382" y="30607"/>
                  </a:lnTo>
                  <a:lnTo>
                    <a:pt x="66217" y="35687"/>
                  </a:lnTo>
                  <a:lnTo>
                    <a:pt x="67652" y="32893"/>
                  </a:lnTo>
                  <a:lnTo>
                    <a:pt x="67094" y="40894"/>
                  </a:lnTo>
                  <a:lnTo>
                    <a:pt x="70269" y="32893"/>
                  </a:lnTo>
                  <a:lnTo>
                    <a:pt x="70319" y="32766"/>
                  </a:lnTo>
                  <a:lnTo>
                    <a:pt x="70485" y="37973"/>
                  </a:lnTo>
                  <a:lnTo>
                    <a:pt x="70713" y="36195"/>
                  </a:lnTo>
                  <a:lnTo>
                    <a:pt x="71285" y="34417"/>
                  </a:lnTo>
                  <a:lnTo>
                    <a:pt x="71120" y="35572"/>
                  </a:lnTo>
                  <a:lnTo>
                    <a:pt x="71297" y="35052"/>
                  </a:lnTo>
                  <a:lnTo>
                    <a:pt x="72148" y="34417"/>
                  </a:lnTo>
                  <a:lnTo>
                    <a:pt x="73825" y="33147"/>
                  </a:lnTo>
                  <a:lnTo>
                    <a:pt x="75311" y="38481"/>
                  </a:lnTo>
                  <a:lnTo>
                    <a:pt x="77254" y="40386"/>
                  </a:lnTo>
                  <a:lnTo>
                    <a:pt x="77978" y="41021"/>
                  </a:lnTo>
                  <a:lnTo>
                    <a:pt x="79006" y="33147"/>
                  </a:lnTo>
                  <a:lnTo>
                    <a:pt x="79044" y="32766"/>
                  </a:lnTo>
                  <a:lnTo>
                    <a:pt x="79286" y="30988"/>
                  </a:lnTo>
                  <a:lnTo>
                    <a:pt x="79324" y="31711"/>
                  </a:lnTo>
                  <a:lnTo>
                    <a:pt x="79451" y="36017"/>
                  </a:lnTo>
                  <a:lnTo>
                    <a:pt x="78714" y="38862"/>
                  </a:lnTo>
                  <a:lnTo>
                    <a:pt x="81026" y="35052"/>
                  </a:lnTo>
                  <a:lnTo>
                    <a:pt x="82029" y="39624"/>
                  </a:lnTo>
                  <a:lnTo>
                    <a:pt x="84201" y="36449"/>
                  </a:lnTo>
                  <a:lnTo>
                    <a:pt x="84048" y="36957"/>
                  </a:lnTo>
                  <a:lnTo>
                    <a:pt x="83934" y="37465"/>
                  </a:lnTo>
                  <a:lnTo>
                    <a:pt x="83807" y="38227"/>
                  </a:lnTo>
                  <a:lnTo>
                    <a:pt x="83654" y="38100"/>
                  </a:lnTo>
                  <a:lnTo>
                    <a:pt x="83578" y="40640"/>
                  </a:lnTo>
                  <a:lnTo>
                    <a:pt x="84797" y="38608"/>
                  </a:lnTo>
                  <a:lnTo>
                    <a:pt x="84912" y="38227"/>
                  </a:lnTo>
                  <a:lnTo>
                    <a:pt x="85217" y="36449"/>
                  </a:lnTo>
                  <a:lnTo>
                    <a:pt x="85356" y="36957"/>
                  </a:lnTo>
                  <a:lnTo>
                    <a:pt x="85153" y="37719"/>
                  </a:lnTo>
                  <a:lnTo>
                    <a:pt x="85039" y="40894"/>
                  </a:lnTo>
                  <a:lnTo>
                    <a:pt x="86296" y="36449"/>
                  </a:lnTo>
                  <a:lnTo>
                    <a:pt x="86334" y="36322"/>
                  </a:lnTo>
                  <a:lnTo>
                    <a:pt x="86093" y="38887"/>
                  </a:lnTo>
                  <a:lnTo>
                    <a:pt x="86194" y="38608"/>
                  </a:lnTo>
                  <a:lnTo>
                    <a:pt x="86753" y="40259"/>
                  </a:lnTo>
                  <a:lnTo>
                    <a:pt x="86906" y="38608"/>
                  </a:lnTo>
                  <a:lnTo>
                    <a:pt x="87020" y="37338"/>
                  </a:lnTo>
                  <a:lnTo>
                    <a:pt x="87388" y="38862"/>
                  </a:lnTo>
                  <a:lnTo>
                    <a:pt x="87985" y="37338"/>
                  </a:lnTo>
                  <a:lnTo>
                    <a:pt x="88379" y="36322"/>
                  </a:lnTo>
                  <a:lnTo>
                    <a:pt x="88557" y="38049"/>
                  </a:lnTo>
                  <a:lnTo>
                    <a:pt x="88519" y="38227"/>
                  </a:lnTo>
                  <a:lnTo>
                    <a:pt x="88455" y="38417"/>
                  </a:lnTo>
                  <a:lnTo>
                    <a:pt x="88379" y="38735"/>
                  </a:lnTo>
                  <a:lnTo>
                    <a:pt x="88569" y="40055"/>
                  </a:lnTo>
                  <a:lnTo>
                    <a:pt x="88633" y="39027"/>
                  </a:lnTo>
                  <a:lnTo>
                    <a:pt x="88620" y="38417"/>
                  </a:lnTo>
                  <a:lnTo>
                    <a:pt x="88569" y="38100"/>
                  </a:lnTo>
                  <a:lnTo>
                    <a:pt x="89039" y="36322"/>
                  </a:lnTo>
                  <a:lnTo>
                    <a:pt x="89382" y="35052"/>
                  </a:lnTo>
                  <a:lnTo>
                    <a:pt x="89420" y="34925"/>
                  </a:lnTo>
                  <a:lnTo>
                    <a:pt x="89331" y="39751"/>
                  </a:lnTo>
                  <a:lnTo>
                    <a:pt x="90195" y="35306"/>
                  </a:lnTo>
                  <a:lnTo>
                    <a:pt x="89369" y="39878"/>
                  </a:lnTo>
                  <a:lnTo>
                    <a:pt x="90614" y="39243"/>
                  </a:lnTo>
                  <a:lnTo>
                    <a:pt x="91363" y="37084"/>
                  </a:lnTo>
                  <a:lnTo>
                    <a:pt x="90995" y="38481"/>
                  </a:lnTo>
                  <a:lnTo>
                    <a:pt x="91452" y="38608"/>
                  </a:lnTo>
                  <a:lnTo>
                    <a:pt x="90970" y="40513"/>
                  </a:lnTo>
                  <a:lnTo>
                    <a:pt x="91401" y="40513"/>
                  </a:lnTo>
                  <a:lnTo>
                    <a:pt x="91859" y="39878"/>
                  </a:lnTo>
                  <a:lnTo>
                    <a:pt x="91986" y="39497"/>
                  </a:lnTo>
                  <a:lnTo>
                    <a:pt x="92290" y="37338"/>
                  </a:lnTo>
                  <a:lnTo>
                    <a:pt x="92125" y="43053"/>
                  </a:lnTo>
                  <a:lnTo>
                    <a:pt x="93586" y="37338"/>
                  </a:lnTo>
                  <a:lnTo>
                    <a:pt x="93649" y="37084"/>
                  </a:lnTo>
                  <a:lnTo>
                    <a:pt x="94107" y="35306"/>
                  </a:lnTo>
                  <a:lnTo>
                    <a:pt x="94195" y="34925"/>
                  </a:lnTo>
                  <a:lnTo>
                    <a:pt x="94653" y="33147"/>
                  </a:lnTo>
                  <a:lnTo>
                    <a:pt x="93878" y="40259"/>
                  </a:lnTo>
                  <a:lnTo>
                    <a:pt x="95592" y="37973"/>
                  </a:lnTo>
                  <a:lnTo>
                    <a:pt x="96913" y="36715"/>
                  </a:lnTo>
                  <a:lnTo>
                    <a:pt x="96278" y="40767"/>
                  </a:lnTo>
                  <a:lnTo>
                    <a:pt x="97396" y="39370"/>
                  </a:lnTo>
                  <a:lnTo>
                    <a:pt x="97269" y="37630"/>
                  </a:lnTo>
                  <a:lnTo>
                    <a:pt x="97142" y="36525"/>
                  </a:lnTo>
                  <a:lnTo>
                    <a:pt x="97066" y="35814"/>
                  </a:lnTo>
                  <a:lnTo>
                    <a:pt x="97142" y="36525"/>
                  </a:lnTo>
                  <a:lnTo>
                    <a:pt x="98082" y="35814"/>
                  </a:lnTo>
                  <a:lnTo>
                    <a:pt x="98412" y="35560"/>
                  </a:lnTo>
                  <a:lnTo>
                    <a:pt x="97904" y="38379"/>
                  </a:lnTo>
                  <a:lnTo>
                    <a:pt x="98882" y="35560"/>
                  </a:lnTo>
                  <a:lnTo>
                    <a:pt x="99009" y="35179"/>
                  </a:lnTo>
                  <a:lnTo>
                    <a:pt x="99910" y="36449"/>
                  </a:lnTo>
                  <a:lnTo>
                    <a:pt x="100012" y="37211"/>
                  </a:lnTo>
                  <a:lnTo>
                    <a:pt x="99402" y="38481"/>
                  </a:lnTo>
                  <a:lnTo>
                    <a:pt x="99174" y="39243"/>
                  </a:lnTo>
                  <a:lnTo>
                    <a:pt x="100596" y="37465"/>
                  </a:lnTo>
                  <a:lnTo>
                    <a:pt x="101219" y="40005"/>
                  </a:lnTo>
                  <a:lnTo>
                    <a:pt x="102552" y="37719"/>
                  </a:lnTo>
                  <a:lnTo>
                    <a:pt x="102628" y="37465"/>
                  </a:lnTo>
                  <a:lnTo>
                    <a:pt x="102793" y="35179"/>
                  </a:lnTo>
                  <a:lnTo>
                    <a:pt x="102870" y="34798"/>
                  </a:lnTo>
                  <a:lnTo>
                    <a:pt x="103733" y="33147"/>
                  </a:lnTo>
                  <a:lnTo>
                    <a:pt x="104317" y="32004"/>
                  </a:lnTo>
                  <a:lnTo>
                    <a:pt x="104559" y="30988"/>
                  </a:lnTo>
                  <a:lnTo>
                    <a:pt x="104343" y="31978"/>
                  </a:lnTo>
                  <a:lnTo>
                    <a:pt x="103390" y="36068"/>
                  </a:lnTo>
                  <a:lnTo>
                    <a:pt x="105473" y="31750"/>
                  </a:lnTo>
                  <a:lnTo>
                    <a:pt x="103632" y="39370"/>
                  </a:lnTo>
                  <a:lnTo>
                    <a:pt x="103873" y="38823"/>
                  </a:lnTo>
                  <a:lnTo>
                    <a:pt x="104114" y="38100"/>
                  </a:lnTo>
                  <a:lnTo>
                    <a:pt x="104368" y="36576"/>
                  </a:lnTo>
                  <a:lnTo>
                    <a:pt x="104381" y="37973"/>
                  </a:lnTo>
                  <a:lnTo>
                    <a:pt x="103936" y="39497"/>
                  </a:lnTo>
                  <a:lnTo>
                    <a:pt x="104736" y="38481"/>
                  </a:lnTo>
                  <a:lnTo>
                    <a:pt x="104851" y="37973"/>
                  </a:lnTo>
                  <a:lnTo>
                    <a:pt x="104940" y="36576"/>
                  </a:lnTo>
                  <a:lnTo>
                    <a:pt x="104978" y="36068"/>
                  </a:lnTo>
                  <a:lnTo>
                    <a:pt x="105587" y="36322"/>
                  </a:lnTo>
                  <a:lnTo>
                    <a:pt x="105448" y="37084"/>
                  </a:lnTo>
                  <a:lnTo>
                    <a:pt x="105346" y="37465"/>
                  </a:lnTo>
                  <a:lnTo>
                    <a:pt x="105181" y="37846"/>
                  </a:lnTo>
                  <a:lnTo>
                    <a:pt x="104952" y="38862"/>
                  </a:lnTo>
                  <a:lnTo>
                    <a:pt x="105879" y="36068"/>
                  </a:lnTo>
                  <a:lnTo>
                    <a:pt x="106260" y="34925"/>
                  </a:lnTo>
                  <a:lnTo>
                    <a:pt x="106413" y="35306"/>
                  </a:lnTo>
                  <a:lnTo>
                    <a:pt x="106540" y="36449"/>
                  </a:lnTo>
                  <a:lnTo>
                    <a:pt x="106426" y="37312"/>
                  </a:lnTo>
                  <a:lnTo>
                    <a:pt x="107226" y="37211"/>
                  </a:lnTo>
                  <a:lnTo>
                    <a:pt x="107924" y="34925"/>
                  </a:lnTo>
                  <a:lnTo>
                    <a:pt x="108737" y="32258"/>
                  </a:lnTo>
                  <a:lnTo>
                    <a:pt x="109194" y="33655"/>
                  </a:lnTo>
                  <a:lnTo>
                    <a:pt x="109308" y="34671"/>
                  </a:lnTo>
                  <a:lnTo>
                    <a:pt x="108331" y="38735"/>
                  </a:lnTo>
                  <a:lnTo>
                    <a:pt x="109486" y="35814"/>
                  </a:lnTo>
                  <a:lnTo>
                    <a:pt x="108864" y="39751"/>
                  </a:lnTo>
                  <a:lnTo>
                    <a:pt x="109512" y="38735"/>
                  </a:lnTo>
                  <a:lnTo>
                    <a:pt x="109639" y="37973"/>
                  </a:lnTo>
                  <a:lnTo>
                    <a:pt x="109715" y="36703"/>
                  </a:lnTo>
                  <a:lnTo>
                    <a:pt x="110159" y="36830"/>
                  </a:lnTo>
                  <a:lnTo>
                    <a:pt x="110197" y="36703"/>
                  </a:lnTo>
                  <a:lnTo>
                    <a:pt x="110502" y="35814"/>
                  </a:lnTo>
                  <a:lnTo>
                    <a:pt x="111061" y="34163"/>
                  </a:lnTo>
                  <a:lnTo>
                    <a:pt x="111150" y="35687"/>
                  </a:lnTo>
                  <a:lnTo>
                    <a:pt x="110617" y="36957"/>
                  </a:lnTo>
                  <a:lnTo>
                    <a:pt x="111544" y="36487"/>
                  </a:lnTo>
                  <a:lnTo>
                    <a:pt x="111429" y="35179"/>
                  </a:lnTo>
                  <a:lnTo>
                    <a:pt x="111493" y="34671"/>
                  </a:lnTo>
                  <a:lnTo>
                    <a:pt x="111709" y="34163"/>
                  </a:lnTo>
                  <a:lnTo>
                    <a:pt x="112153" y="33147"/>
                  </a:lnTo>
                  <a:lnTo>
                    <a:pt x="112191" y="32258"/>
                  </a:lnTo>
                  <a:lnTo>
                    <a:pt x="112191" y="31750"/>
                  </a:lnTo>
                  <a:lnTo>
                    <a:pt x="112179" y="30099"/>
                  </a:lnTo>
                  <a:lnTo>
                    <a:pt x="112179" y="29972"/>
                  </a:lnTo>
                  <a:lnTo>
                    <a:pt x="112395" y="30607"/>
                  </a:lnTo>
                  <a:lnTo>
                    <a:pt x="112522" y="31369"/>
                  </a:lnTo>
                  <a:lnTo>
                    <a:pt x="112420" y="31496"/>
                  </a:lnTo>
                  <a:lnTo>
                    <a:pt x="113068" y="31369"/>
                  </a:lnTo>
                  <a:lnTo>
                    <a:pt x="112928" y="33553"/>
                  </a:lnTo>
                  <a:lnTo>
                    <a:pt x="113792" y="31369"/>
                  </a:lnTo>
                  <a:lnTo>
                    <a:pt x="113830" y="31242"/>
                  </a:lnTo>
                  <a:lnTo>
                    <a:pt x="113919" y="33147"/>
                  </a:lnTo>
                  <a:lnTo>
                    <a:pt x="113804" y="33782"/>
                  </a:lnTo>
                  <a:lnTo>
                    <a:pt x="113220" y="36322"/>
                  </a:lnTo>
                  <a:lnTo>
                    <a:pt x="113118" y="37338"/>
                  </a:lnTo>
                  <a:lnTo>
                    <a:pt x="113906" y="34036"/>
                  </a:lnTo>
                  <a:lnTo>
                    <a:pt x="114363" y="36576"/>
                  </a:lnTo>
                  <a:lnTo>
                    <a:pt x="114998" y="34036"/>
                  </a:lnTo>
                  <a:lnTo>
                    <a:pt x="114947" y="34290"/>
                  </a:lnTo>
                  <a:lnTo>
                    <a:pt x="114731" y="35560"/>
                  </a:lnTo>
                  <a:lnTo>
                    <a:pt x="114617" y="36449"/>
                  </a:lnTo>
                  <a:lnTo>
                    <a:pt x="115265" y="33782"/>
                  </a:lnTo>
                  <a:lnTo>
                    <a:pt x="115328" y="34798"/>
                  </a:lnTo>
                  <a:lnTo>
                    <a:pt x="115201" y="35560"/>
                  </a:lnTo>
                  <a:lnTo>
                    <a:pt x="115100" y="36830"/>
                  </a:lnTo>
                  <a:lnTo>
                    <a:pt x="115557" y="37338"/>
                  </a:lnTo>
                  <a:lnTo>
                    <a:pt x="115595" y="33782"/>
                  </a:lnTo>
                  <a:lnTo>
                    <a:pt x="115608" y="33147"/>
                  </a:lnTo>
                  <a:lnTo>
                    <a:pt x="115620" y="31750"/>
                  </a:lnTo>
                  <a:lnTo>
                    <a:pt x="115836" y="32893"/>
                  </a:lnTo>
                  <a:lnTo>
                    <a:pt x="115938" y="34290"/>
                  </a:lnTo>
                  <a:lnTo>
                    <a:pt x="115760" y="35179"/>
                  </a:lnTo>
                  <a:lnTo>
                    <a:pt x="116281" y="36195"/>
                  </a:lnTo>
                  <a:lnTo>
                    <a:pt x="117487" y="33528"/>
                  </a:lnTo>
                  <a:lnTo>
                    <a:pt x="117754" y="34290"/>
                  </a:lnTo>
                  <a:lnTo>
                    <a:pt x="117881" y="35814"/>
                  </a:lnTo>
                  <a:lnTo>
                    <a:pt x="117513" y="38823"/>
                  </a:lnTo>
                  <a:lnTo>
                    <a:pt x="118008" y="38608"/>
                  </a:lnTo>
                  <a:lnTo>
                    <a:pt x="119811" y="34798"/>
                  </a:lnTo>
                  <a:lnTo>
                    <a:pt x="120650" y="35941"/>
                  </a:lnTo>
                  <a:lnTo>
                    <a:pt x="120662" y="34798"/>
                  </a:lnTo>
                  <a:lnTo>
                    <a:pt x="120916" y="33528"/>
                  </a:lnTo>
                  <a:lnTo>
                    <a:pt x="121285" y="31750"/>
                  </a:lnTo>
                  <a:lnTo>
                    <a:pt x="121386" y="31242"/>
                  </a:lnTo>
                  <a:lnTo>
                    <a:pt x="121640" y="29972"/>
                  </a:lnTo>
                  <a:lnTo>
                    <a:pt x="120815" y="38354"/>
                  </a:lnTo>
                  <a:lnTo>
                    <a:pt x="121424" y="36703"/>
                  </a:lnTo>
                  <a:lnTo>
                    <a:pt x="121539" y="36322"/>
                  </a:lnTo>
                  <a:lnTo>
                    <a:pt x="121602" y="36131"/>
                  </a:lnTo>
                  <a:lnTo>
                    <a:pt x="121526" y="36449"/>
                  </a:lnTo>
                  <a:lnTo>
                    <a:pt x="121069" y="38862"/>
                  </a:lnTo>
                  <a:lnTo>
                    <a:pt x="121208" y="38227"/>
                  </a:lnTo>
                  <a:lnTo>
                    <a:pt x="121729" y="39243"/>
                  </a:lnTo>
                  <a:lnTo>
                    <a:pt x="122250" y="38227"/>
                  </a:lnTo>
                  <a:lnTo>
                    <a:pt x="122847" y="37084"/>
                  </a:lnTo>
                  <a:lnTo>
                    <a:pt x="123952" y="35814"/>
                  </a:lnTo>
                  <a:lnTo>
                    <a:pt x="124167" y="35560"/>
                  </a:lnTo>
                  <a:lnTo>
                    <a:pt x="123977" y="36322"/>
                  </a:lnTo>
                  <a:lnTo>
                    <a:pt x="123863" y="37338"/>
                  </a:lnTo>
                  <a:lnTo>
                    <a:pt x="123977" y="38227"/>
                  </a:lnTo>
                  <a:lnTo>
                    <a:pt x="124739" y="37846"/>
                  </a:lnTo>
                  <a:lnTo>
                    <a:pt x="125056" y="38481"/>
                  </a:lnTo>
                  <a:lnTo>
                    <a:pt x="125247" y="37846"/>
                  </a:lnTo>
                  <a:lnTo>
                    <a:pt x="125437" y="37211"/>
                  </a:lnTo>
                  <a:lnTo>
                    <a:pt x="125641" y="37465"/>
                  </a:lnTo>
                  <a:lnTo>
                    <a:pt x="125666" y="37211"/>
                  </a:lnTo>
                  <a:lnTo>
                    <a:pt x="125818" y="35560"/>
                  </a:lnTo>
                  <a:lnTo>
                    <a:pt x="125844" y="35306"/>
                  </a:lnTo>
                  <a:lnTo>
                    <a:pt x="126339" y="38354"/>
                  </a:lnTo>
                  <a:lnTo>
                    <a:pt x="127609" y="37211"/>
                  </a:lnTo>
                  <a:lnTo>
                    <a:pt x="128651" y="36195"/>
                  </a:lnTo>
                  <a:lnTo>
                    <a:pt x="129171" y="38354"/>
                  </a:lnTo>
                  <a:lnTo>
                    <a:pt x="129032" y="38354"/>
                  </a:lnTo>
                  <a:lnTo>
                    <a:pt x="128625" y="39497"/>
                  </a:lnTo>
                  <a:lnTo>
                    <a:pt x="129946" y="38379"/>
                  </a:lnTo>
                  <a:lnTo>
                    <a:pt x="130073" y="37719"/>
                  </a:lnTo>
                  <a:lnTo>
                    <a:pt x="130111" y="36957"/>
                  </a:lnTo>
                  <a:lnTo>
                    <a:pt x="130314" y="36068"/>
                  </a:lnTo>
                  <a:lnTo>
                    <a:pt x="130111" y="36893"/>
                  </a:lnTo>
                  <a:lnTo>
                    <a:pt x="130149" y="36195"/>
                  </a:lnTo>
                  <a:lnTo>
                    <a:pt x="130200" y="35306"/>
                  </a:lnTo>
                  <a:lnTo>
                    <a:pt x="130314" y="34671"/>
                  </a:lnTo>
                  <a:lnTo>
                    <a:pt x="130454" y="34163"/>
                  </a:lnTo>
                  <a:lnTo>
                    <a:pt x="130556" y="33782"/>
                  </a:lnTo>
                  <a:lnTo>
                    <a:pt x="131076" y="32639"/>
                  </a:lnTo>
                  <a:lnTo>
                    <a:pt x="131330" y="32639"/>
                  </a:lnTo>
                  <a:lnTo>
                    <a:pt x="130721" y="33896"/>
                  </a:lnTo>
                  <a:lnTo>
                    <a:pt x="130606" y="37795"/>
                  </a:lnTo>
                  <a:lnTo>
                    <a:pt x="131025" y="35560"/>
                  </a:lnTo>
                  <a:lnTo>
                    <a:pt x="130810" y="39878"/>
                  </a:lnTo>
                  <a:lnTo>
                    <a:pt x="131368" y="35560"/>
                  </a:lnTo>
                  <a:lnTo>
                    <a:pt x="131749" y="32639"/>
                  </a:lnTo>
                  <a:lnTo>
                    <a:pt x="131978" y="30861"/>
                  </a:lnTo>
                  <a:lnTo>
                    <a:pt x="132118" y="34163"/>
                  </a:lnTo>
                  <a:lnTo>
                    <a:pt x="131927" y="35052"/>
                  </a:lnTo>
                  <a:lnTo>
                    <a:pt x="132321" y="34417"/>
                  </a:lnTo>
                  <a:lnTo>
                    <a:pt x="132867" y="32766"/>
                  </a:lnTo>
                  <a:lnTo>
                    <a:pt x="133019" y="33020"/>
                  </a:lnTo>
                  <a:lnTo>
                    <a:pt x="133070" y="33274"/>
                  </a:lnTo>
                  <a:lnTo>
                    <a:pt x="132715" y="35941"/>
                  </a:lnTo>
                  <a:lnTo>
                    <a:pt x="133591" y="32766"/>
                  </a:lnTo>
                  <a:lnTo>
                    <a:pt x="133883" y="31623"/>
                  </a:lnTo>
                  <a:lnTo>
                    <a:pt x="133794" y="33896"/>
                  </a:lnTo>
                  <a:lnTo>
                    <a:pt x="133667" y="34671"/>
                  </a:lnTo>
                  <a:lnTo>
                    <a:pt x="133464" y="35179"/>
                  </a:lnTo>
                  <a:lnTo>
                    <a:pt x="133197" y="35179"/>
                  </a:lnTo>
                  <a:lnTo>
                    <a:pt x="132943" y="35814"/>
                  </a:lnTo>
                  <a:lnTo>
                    <a:pt x="132842" y="36957"/>
                  </a:lnTo>
                  <a:lnTo>
                    <a:pt x="132715" y="39243"/>
                  </a:lnTo>
                  <a:lnTo>
                    <a:pt x="132905" y="38354"/>
                  </a:lnTo>
                  <a:lnTo>
                    <a:pt x="133108" y="38989"/>
                  </a:lnTo>
                  <a:lnTo>
                    <a:pt x="133108" y="38862"/>
                  </a:lnTo>
                  <a:lnTo>
                    <a:pt x="133311" y="39966"/>
                  </a:lnTo>
                  <a:lnTo>
                    <a:pt x="133248" y="39395"/>
                  </a:lnTo>
                  <a:lnTo>
                    <a:pt x="133527" y="40386"/>
                  </a:lnTo>
                  <a:lnTo>
                    <a:pt x="133642" y="38989"/>
                  </a:lnTo>
                  <a:lnTo>
                    <a:pt x="133667" y="38862"/>
                  </a:lnTo>
                  <a:lnTo>
                    <a:pt x="133794" y="38354"/>
                  </a:lnTo>
                  <a:lnTo>
                    <a:pt x="135318" y="32385"/>
                  </a:lnTo>
                  <a:lnTo>
                    <a:pt x="134810" y="38100"/>
                  </a:lnTo>
                  <a:lnTo>
                    <a:pt x="134785" y="38354"/>
                  </a:lnTo>
                  <a:lnTo>
                    <a:pt x="134874" y="38100"/>
                  </a:lnTo>
                  <a:lnTo>
                    <a:pt x="136321" y="33782"/>
                  </a:lnTo>
                  <a:lnTo>
                    <a:pt x="134899" y="38023"/>
                  </a:lnTo>
                  <a:lnTo>
                    <a:pt x="135750" y="36322"/>
                  </a:lnTo>
                  <a:lnTo>
                    <a:pt x="135343" y="38481"/>
                  </a:lnTo>
                  <a:lnTo>
                    <a:pt x="135229" y="41529"/>
                  </a:lnTo>
                  <a:lnTo>
                    <a:pt x="135013" y="42291"/>
                  </a:lnTo>
                  <a:lnTo>
                    <a:pt x="135801" y="39751"/>
                  </a:lnTo>
                  <a:lnTo>
                    <a:pt x="135204" y="44323"/>
                  </a:lnTo>
                  <a:lnTo>
                    <a:pt x="136334" y="40767"/>
                  </a:lnTo>
                  <a:lnTo>
                    <a:pt x="136169" y="41656"/>
                  </a:lnTo>
                  <a:lnTo>
                    <a:pt x="136334" y="41402"/>
                  </a:lnTo>
                  <a:lnTo>
                    <a:pt x="136448" y="41148"/>
                  </a:lnTo>
                  <a:lnTo>
                    <a:pt x="136537" y="40767"/>
                  </a:lnTo>
                  <a:lnTo>
                    <a:pt x="136652" y="40259"/>
                  </a:lnTo>
                  <a:lnTo>
                    <a:pt x="136842" y="39751"/>
                  </a:lnTo>
                  <a:lnTo>
                    <a:pt x="137883" y="36957"/>
                  </a:lnTo>
                  <a:lnTo>
                    <a:pt x="137401" y="44704"/>
                  </a:lnTo>
                  <a:lnTo>
                    <a:pt x="139192" y="40259"/>
                  </a:lnTo>
                  <a:lnTo>
                    <a:pt x="140271" y="38481"/>
                  </a:lnTo>
                  <a:lnTo>
                    <a:pt x="140373" y="38227"/>
                  </a:lnTo>
                  <a:lnTo>
                    <a:pt x="140677" y="36957"/>
                  </a:lnTo>
                  <a:lnTo>
                    <a:pt x="140817" y="36322"/>
                  </a:lnTo>
                  <a:lnTo>
                    <a:pt x="140881" y="36068"/>
                  </a:lnTo>
                  <a:lnTo>
                    <a:pt x="141109" y="35052"/>
                  </a:lnTo>
                  <a:lnTo>
                    <a:pt x="142176" y="33528"/>
                  </a:lnTo>
                  <a:lnTo>
                    <a:pt x="142074" y="35306"/>
                  </a:lnTo>
                  <a:lnTo>
                    <a:pt x="141414" y="36830"/>
                  </a:lnTo>
                  <a:lnTo>
                    <a:pt x="141312" y="37211"/>
                  </a:lnTo>
                  <a:lnTo>
                    <a:pt x="141439" y="38608"/>
                  </a:lnTo>
                  <a:lnTo>
                    <a:pt x="141808" y="38481"/>
                  </a:lnTo>
                  <a:lnTo>
                    <a:pt x="142392" y="37338"/>
                  </a:lnTo>
                  <a:lnTo>
                    <a:pt x="142252" y="37846"/>
                  </a:lnTo>
                  <a:lnTo>
                    <a:pt x="142151" y="38379"/>
                  </a:lnTo>
                  <a:lnTo>
                    <a:pt x="142024" y="40132"/>
                  </a:lnTo>
                  <a:lnTo>
                    <a:pt x="142367" y="39878"/>
                  </a:lnTo>
                  <a:lnTo>
                    <a:pt x="142608" y="38354"/>
                  </a:lnTo>
                  <a:lnTo>
                    <a:pt x="142608" y="37338"/>
                  </a:lnTo>
                  <a:lnTo>
                    <a:pt x="142735" y="36830"/>
                  </a:lnTo>
                  <a:lnTo>
                    <a:pt x="143548" y="33401"/>
                  </a:lnTo>
                  <a:close/>
                </a:path>
                <a:path w="434340" h="81915">
                  <a:moveTo>
                    <a:pt x="143560" y="43065"/>
                  </a:moveTo>
                  <a:lnTo>
                    <a:pt x="143395" y="43383"/>
                  </a:lnTo>
                  <a:lnTo>
                    <a:pt x="143459" y="43522"/>
                  </a:lnTo>
                  <a:lnTo>
                    <a:pt x="143510" y="43332"/>
                  </a:lnTo>
                  <a:lnTo>
                    <a:pt x="143560" y="43065"/>
                  </a:lnTo>
                  <a:close/>
                </a:path>
                <a:path w="434340" h="81915">
                  <a:moveTo>
                    <a:pt x="143611" y="41224"/>
                  </a:moveTo>
                  <a:lnTo>
                    <a:pt x="143421" y="41402"/>
                  </a:lnTo>
                  <a:lnTo>
                    <a:pt x="143319" y="42037"/>
                  </a:lnTo>
                  <a:lnTo>
                    <a:pt x="143611" y="41224"/>
                  </a:lnTo>
                  <a:close/>
                </a:path>
                <a:path w="434340" h="81915">
                  <a:moveTo>
                    <a:pt x="143738" y="42735"/>
                  </a:moveTo>
                  <a:lnTo>
                    <a:pt x="143560" y="43065"/>
                  </a:lnTo>
                  <a:lnTo>
                    <a:pt x="143738" y="42735"/>
                  </a:lnTo>
                  <a:close/>
                </a:path>
                <a:path w="434340" h="81915">
                  <a:moveTo>
                    <a:pt x="144094" y="42049"/>
                  </a:moveTo>
                  <a:lnTo>
                    <a:pt x="143738" y="42735"/>
                  </a:lnTo>
                  <a:lnTo>
                    <a:pt x="143878" y="42862"/>
                  </a:lnTo>
                  <a:lnTo>
                    <a:pt x="144094" y="42049"/>
                  </a:lnTo>
                  <a:close/>
                </a:path>
                <a:path w="434340" h="81915">
                  <a:moveTo>
                    <a:pt x="144703" y="38227"/>
                  </a:moveTo>
                  <a:lnTo>
                    <a:pt x="144691" y="37579"/>
                  </a:lnTo>
                  <a:lnTo>
                    <a:pt x="144335" y="39243"/>
                  </a:lnTo>
                  <a:lnTo>
                    <a:pt x="144221" y="39624"/>
                  </a:lnTo>
                  <a:lnTo>
                    <a:pt x="144081" y="39878"/>
                  </a:lnTo>
                  <a:lnTo>
                    <a:pt x="143611" y="41224"/>
                  </a:lnTo>
                  <a:lnTo>
                    <a:pt x="144094" y="40767"/>
                  </a:lnTo>
                  <a:lnTo>
                    <a:pt x="144703" y="38227"/>
                  </a:lnTo>
                  <a:close/>
                </a:path>
                <a:path w="434340" h="81915">
                  <a:moveTo>
                    <a:pt x="144818" y="36957"/>
                  </a:moveTo>
                  <a:lnTo>
                    <a:pt x="144640" y="37084"/>
                  </a:lnTo>
                  <a:lnTo>
                    <a:pt x="144691" y="37579"/>
                  </a:lnTo>
                  <a:lnTo>
                    <a:pt x="144818" y="36957"/>
                  </a:lnTo>
                  <a:close/>
                </a:path>
                <a:path w="434340" h="81915">
                  <a:moveTo>
                    <a:pt x="145084" y="31369"/>
                  </a:moveTo>
                  <a:lnTo>
                    <a:pt x="143027" y="37973"/>
                  </a:lnTo>
                  <a:lnTo>
                    <a:pt x="142341" y="40894"/>
                  </a:lnTo>
                  <a:lnTo>
                    <a:pt x="141986" y="42037"/>
                  </a:lnTo>
                  <a:lnTo>
                    <a:pt x="142468" y="41224"/>
                  </a:lnTo>
                  <a:lnTo>
                    <a:pt x="143167" y="39497"/>
                  </a:lnTo>
                  <a:lnTo>
                    <a:pt x="143687" y="38608"/>
                  </a:lnTo>
                  <a:lnTo>
                    <a:pt x="143586" y="39878"/>
                  </a:lnTo>
                  <a:lnTo>
                    <a:pt x="143471" y="40386"/>
                  </a:lnTo>
                  <a:lnTo>
                    <a:pt x="143052" y="41148"/>
                  </a:lnTo>
                  <a:lnTo>
                    <a:pt x="142709" y="42291"/>
                  </a:lnTo>
                  <a:lnTo>
                    <a:pt x="143281" y="41529"/>
                  </a:lnTo>
                  <a:lnTo>
                    <a:pt x="143408" y="41402"/>
                  </a:lnTo>
                  <a:lnTo>
                    <a:pt x="143789" y="38481"/>
                  </a:lnTo>
                  <a:lnTo>
                    <a:pt x="143903" y="37846"/>
                  </a:lnTo>
                  <a:lnTo>
                    <a:pt x="144208" y="37312"/>
                  </a:lnTo>
                  <a:lnTo>
                    <a:pt x="144322" y="36830"/>
                  </a:lnTo>
                  <a:lnTo>
                    <a:pt x="145084" y="31369"/>
                  </a:lnTo>
                  <a:close/>
                </a:path>
                <a:path w="434340" h="81915">
                  <a:moveTo>
                    <a:pt x="264096" y="50330"/>
                  </a:moveTo>
                  <a:lnTo>
                    <a:pt x="263893" y="52120"/>
                  </a:lnTo>
                  <a:lnTo>
                    <a:pt x="263982" y="51968"/>
                  </a:lnTo>
                  <a:lnTo>
                    <a:pt x="264096" y="50330"/>
                  </a:lnTo>
                  <a:close/>
                </a:path>
                <a:path w="434340" h="81915">
                  <a:moveTo>
                    <a:pt x="264820" y="64820"/>
                  </a:moveTo>
                  <a:lnTo>
                    <a:pt x="264210" y="64820"/>
                  </a:lnTo>
                  <a:lnTo>
                    <a:pt x="264401" y="67106"/>
                  </a:lnTo>
                  <a:lnTo>
                    <a:pt x="264820" y="64820"/>
                  </a:lnTo>
                  <a:close/>
                </a:path>
                <a:path w="434340" h="81915">
                  <a:moveTo>
                    <a:pt x="266128" y="61988"/>
                  </a:moveTo>
                  <a:lnTo>
                    <a:pt x="266014" y="62661"/>
                  </a:lnTo>
                  <a:lnTo>
                    <a:pt x="266128" y="63131"/>
                  </a:lnTo>
                  <a:lnTo>
                    <a:pt x="266128" y="61988"/>
                  </a:lnTo>
                  <a:close/>
                </a:path>
                <a:path w="434340" h="81915">
                  <a:moveTo>
                    <a:pt x="266446" y="64693"/>
                  </a:moveTo>
                  <a:lnTo>
                    <a:pt x="266319" y="63931"/>
                  </a:lnTo>
                  <a:lnTo>
                    <a:pt x="266128" y="63131"/>
                  </a:lnTo>
                  <a:lnTo>
                    <a:pt x="266052" y="64058"/>
                  </a:lnTo>
                  <a:lnTo>
                    <a:pt x="265836" y="64820"/>
                  </a:lnTo>
                  <a:lnTo>
                    <a:pt x="265709" y="65836"/>
                  </a:lnTo>
                  <a:lnTo>
                    <a:pt x="266014" y="66725"/>
                  </a:lnTo>
                  <a:lnTo>
                    <a:pt x="266446" y="64693"/>
                  </a:lnTo>
                  <a:close/>
                </a:path>
                <a:path w="434340" h="81915">
                  <a:moveTo>
                    <a:pt x="266954" y="65011"/>
                  </a:moveTo>
                  <a:lnTo>
                    <a:pt x="266738" y="65709"/>
                  </a:lnTo>
                  <a:lnTo>
                    <a:pt x="266839" y="65455"/>
                  </a:lnTo>
                  <a:lnTo>
                    <a:pt x="266954" y="65011"/>
                  </a:lnTo>
                  <a:close/>
                </a:path>
                <a:path w="434340" h="81915">
                  <a:moveTo>
                    <a:pt x="277799" y="70662"/>
                  </a:moveTo>
                  <a:lnTo>
                    <a:pt x="277761" y="68961"/>
                  </a:lnTo>
                  <a:lnTo>
                    <a:pt x="277152" y="70535"/>
                  </a:lnTo>
                  <a:lnTo>
                    <a:pt x="277799" y="70662"/>
                  </a:lnTo>
                  <a:close/>
                </a:path>
                <a:path w="434340" h="81915">
                  <a:moveTo>
                    <a:pt x="282168" y="65646"/>
                  </a:moveTo>
                  <a:lnTo>
                    <a:pt x="282143" y="63830"/>
                  </a:lnTo>
                  <a:lnTo>
                    <a:pt x="282067" y="65913"/>
                  </a:lnTo>
                  <a:lnTo>
                    <a:pt x="281381" y="66624"/>
                  </a:lnTo>
                  <a:lnTo>
                    <a:pt x="282168" y="66471"/>
                  </a:lnTo>
                  <a:lnTo>
                    <a:pt x="282168" y="65646"/>
                  </a:lnTo>
                  <a:close/>
                </a:path>
                <a:path w="434340" h="81915">
                  <a:moveTo>
                    <a:pt x="282892" y="62407"/>
                  </a:moveTo>
                  <a:lnTo>
                    <a:pt x="282778" y="61518"/>
                  </a:lnTo>
                  <a:lnTo>
                    <a:pt x="282549" y="60502"/>
                  </a:lnTo>
                  <a:lnTo>
                    <a:pt x="282359" y="63296"/>
                  </a:lnTo>
                  <a:lnTo>
                    <a:pt x="282448" y="63131"/>
                  </a:lnTo>
                  <a:lnTo>
                    <a:pt x="282549" y="62661"/>
                  </a:lnTo>
                  <a:lnTo>
                    <a:pt x="282575" y="62928"/>
                  </a:lnTo>
                  <a:lnTo>
                    <a:pt x="282740" y="62661"/>
                  </a:lnTo>
                  <a:lnTo>
                    <a:pt x="282892" y="62407"/>
                  </a:lnTo>
                  <a:close/>
                </a:path>
                <a:path w="434340" h="81915">
                  <a:moveTo>
                    <a:pt x="283083" y="62039"/>
                  </a:moveTo>
                  <a:lnTo>
                    <a:pt x="282968" y="62407"/>
                  </a:lnTo>
                  <a:lnTo>
                    <a:pt x="283083" y="62915"/>
                  </a:lnTo>
                  <a:lnTo>
                    <a:pt x="283083" y="62039"/>
                  </a:lnTo>
                  <a:close/>
                </a:path>
                <a:path w="434340" h="81915">
                  <a:moveTo>
                    <a:pt x="289255" y="65036"/>
                  </a:moveTo>
                  <a:lnTo>
                    <a:pt x="289140" y="65709"/>
                  </a:lnTo>
                  <a:lnTo>
                    <a:pt x="289255" y="65036"/>
                  </a:lnTo>
                  <a:close/>
                </a:path>
                <a:path w="434340" h="81915">
                  <a:moveTo>
                    <a:pt x="289369" y="64439"/>
                  </a:moveTo>
                  <a:lnTo>
                    <a:pt x="289306" y="63779"/>
                  </a:lnTo>
                  <a:lnTo>
                    <a:pt x="289255" y="65036"/>
                  </a:lnTo>
                  <a:lnTo>
                    <a:pt x="289369" y="64439"/>
                  </a:lnTo>
                  <a:close/>
                </a:path>
                <a:path w="434340" h="81915">
                  <a:moveTo>
                    <a:pt x="297827" y="70027"/>
                  </a:moveTo>
                  <a:lnTo>
                    <a:pt x="297599" y="66852"/>
                  </a:lnTo>
                  <a:lnTo>
                    <a:pt x="297586" y="68249"/>
                  </a:lnTo>
                  <a:lnTo>
                    <a:pt x="297459" y="68884"/>
                  </a:lnTo>
                  <a:lnTo>
                    <a:pt x="297827" y="70027"/>
                  </a:lnTo>
                  <a:close/>
                </a:path>
                <a:path w="434340" h="81915">
                  <a:moveTo>
                    <a:pt x="300570" y="47675"/>
                  </a:moveTo>
                  <a:lnTo>
                    <a:pt x="300393" y="46913"/>
                  </a:lnTo>
                  <a:lnTo>
                    <a:pt x="300456" y="47294"/>
                  </a:lnTo>
                  <a:lnTo>
                    <a:pt x="300570" y="47675"/>
                  </a:lnTo>
                  <a:close/>
                </a:path>
                <a:path w="434340" h="81915">
                  <a:moveTo>
                    <a:pt x="311746" y="69088"/>
                  </a:moveTo>
                  <a:lnTo>
                    <a:pt x="311581" y="69710"/>
                  </a:lnTo>
                  <a:lnTo>
                    <a:pt x="311746" y="69088"/>
                  </a:lnTo>
                  <a:close/>
                </a:path>
                <a:path w="434340" h="81915">
                  <a:moveTo>
                    <a:pt x="313245" y="68491"/>
                  </a:moveTo>
                  <a:lnTo>
                    <a:pt x="313055" y="68834"/>
                  </a:lnTo>
                  <a:lnTo>
                    <a:pt x="313245" y="68491"/>
                  </a:lnTo>
                  <a:close/>
                </a:path>
                <a:path w="434340" h="81915">
                  <a:moveTo>
                    <a:pt x="315772" y="68541"/>
                  </a:moveTo>
                  <a:lnTo>
                    <a:pt x="315137" y="70408"/>
                  </a:lnTo>
                  <a:lnTo>
                    <a:pt x="315404" y="69646"/>
                  </a:lnTo>
                  <a:lnTo>
                    <a:pt x="315595" y="69392"/>
                  </a:lnTo>
                  <a:lnTo>
                    <a:pt x="315709" y="68986"/>
                  </a:lnTo>
                  <a:lnTo>
                    <a:pt x="315772" y="68541"/>
                  </a:lnTo>
                  <a:close/>
                </a:path>
                <a:path w="434340" h="81915">
                  <a:moveTo>
                    <a:pt x="321678" y="66573"/>
                  </a:moveTo>
                  <a:lnTo>
                    <a:pt x="321284" y="67995"/>
                  </a:lnTo>
                  <a:lnTo>
                    <a:pt x="321513" y="67741"/>
                  </a:lnTo>
                  <a:lnTo>
                    <a:pt x="321627" y="67487"/>
                  </a:lnTo>
                  <a:lnTo>
                    <a:pt x="321678" y="66573"/>
                  </a:lnTo>
                  <a:close/>
                </a:path>
                <a:path w="434340" h="81915">
                  <a:moveTo>
                    <a:pt x="321957" y="67233"/>
                  </a:moveTo>
                  <a:lnTo>
                    <a:pt x="321627" y="67602"/>
                  </a:lnTo>
                  <a:lnTo>
                    <a:pt x="321538" y="69392"/>
                  </a:lnTo>
                  <a:lnTo>
                    <a:pt x="321957" y="67233"/>
                  </a:lnTo>
                  <a:close/>
                </a:path>
                <a:path w="434340" h="81915">
                  <a:moveTo>
                    <a:pt x="329958" y="69126"/>
                  </a:moveTo>
                  <a:close/>
                </a:path>
                <a:path w="434340" h="81915">
                  <a:moveTo>
                    <a:pt x="346671" y="73710"/>
                  </a:moveTo>
                  <a:lnTo>
                    <a:pt x="346468" y="73507"/>
                  </a:lnTo>
                  <a:lnTo>
                    <a:pt x="346430" y="74752"/>
                  </a:lnTo>
                  <a:lnTo>
                    <a:pt x="346544" y="75107"/>
                  </a:lnTo>
                  <a:lnTo>
                    <a:pt x="346671" y="73710"/>
                  </a:lnTo>
                  <a:close/>
                </a:path>
                <a:path w="434340" h="81915">
                  <a:moveTo>
                    <a:pt x="353123" y="54152"/>
                  </a:moveTo>
                  <a:lnTo>
                    <a:pt x="353034" y="54279"/>
                  </a:lnTo>
                  <a:lnTo>
                    <a:pt x="352679" y="55778"/>
                  </a:lnTo>
                  <a:lnTo>
                    <a:pt x="353123" y="54152"/>
                  </a:lnTo>
                  <a:close/>
                </a:path>
                <a:path w="434340" h="81915">
                  <a:moveTo>
                    <a:pt x="354672" y="50977"/>
                  </a:moveTo>
                  <a:lnTo>
                    <a:pt x="354304" y="50977"/>
                  </a:lnTo>
                  <a:lnTo>
                    <a:pt x="353390" y="51231"/>
                  </a:lnTo>
                  <a:lnTo>
                    <a:pt x="352983" y="53136"/>
                  </a:lnTo>
                  <a:lnTo>
                    <a:pt x="353212" y="52628"/>
                  </a:lnTo>
                  <a:lnTo>
                    <a:pt x="353466" y="51866"/>
                  </a:lnTo>
                  <a:lnTo>
                    <a:pt x="353479" y="52755"/>
                  </a:lnTo>
                  <a:lnTo>
                    <a:pt x="353123" y="54152"/>
                  </a:lnTo>
                  <a:lnTo>
                    <a:pt x="353999" y="52755"/>
                  </a:lnTo>
                  <a:lnTo>
                    <a:pt x="354330" y="51866"/>
                  </a:lnTo>
                  <a:lnTo>
                    <a:pt x="354672" y="50977"/>
                  </a:lnTo>
                  <a:close/>
                </a:path>
                <a:path w="434340" h="81915">
                  <a:moveTo>
                    <a:pt x="359232" y="56527"/>
                  </a:moveTo>
                  <a:lnTo>
                    <a:pt x="358940" y="57962"/>
                  </a:lnTo>
                  <a:lnTo>
                    <a:pt x="359130" y="57759"/>
                  </a:lnTo>
                  <a:lnTo>
                    <a:pt x="359232" y="56527"/>
                  </a:lnTo>
                  <a:close/>
                </a:path>
                <a:path w="434340" h="81915">
                  <a:moveTo>
                    <a:pt x="359613" y="53898"/>
                  </a:moveTo>
                  <a:lnTo>
                    <a:pt x="359244" y="54279"/>
                  </a:lnTo>
                  <a:lnTo>
                    <a:pt x="359232" y="56527"/>
                  </a:lnTo>
                  <a:lnTo>
                    <a:pt x="359460" y="55422"/>
                  </a:lnTo>
                  <a:lnTo>
                    <a:pt x="359448" y="56565"/>
                  </a:lnTo>
                  <a:lnTo>
                    <a:pt x="359524" y="55295"/>
                  </a:lnTo>
                  <a:lnTo>
                    <a:pt x="359613" y="53898"/>
                  </a:lnTo>
                  <a:close/>
                </a:path>
                <a:path w="434340" h="81915">
                  <a:moveTo>
                    <a:pt x="363994" y="75882"/>
                  </a:moveTo>
                  <a:lnTo>
                    <a:pt x="363689" y="76758"/>
                  </a:lnTo>
                  <a:lnTo>
                    <a:pt x="363905" y="76377"/>
                  </a:lnTo>
                  <a:lnTo>
                    <a:pt x="363994" y="75882"/>
                  </a:lnTo>
                  <a:close/>
                </a:path>
                <a:path w="434340" h="81915">
                  <a:moveTo>
                    <a:pt x="366344" y="54914"/>
                  </a:moveTo>
                  <a:lnTo>
                    <a:pt x="366268" y="54660"/>
                  </a:lnTo>
                  <a:lnTo>
                    <a:pt x="366344" y="54914"/>
                  </a:lnTo>
                  <a:close/>
                </a:path>
                <a:path w="434340" h="81915">
                  <a:moveTo>
                    <a:pt x="368465" y="54216"/>
                  </a:moveTo>
                  <a:lnTo>
                    <a:pt x="368300" y="53759"/>
                  </a:lnTo>
                  <a:lnTo>
                    <a:pt x="368300" y="54165"/>
                  </a:lnTo>
                  <a:lnTo>
                    <a:pt x="368300" y="54356"/>
                  </a:lnTo>
                  <a:lnTo>
                    <a:pt x="368465" y="54216"/>
                  </a:lnTo>
                  <a:close/>
                </a:path>
                <a:path w="434340" h="81915">
                  <a:moveTo>
                    <a:pt x="369633" y="77304"/>
                  </a:moveTo>
                  <a:lnTo>
                    <a:pt x="369011" y="76784"/>
                  </a:lnTo>
                  <a:lnTo>
                    <a:pt x="369163" y="77076"/>
                  </a:lnTo>
                  <a:lnTo>
                    <a:pt x="369392" y="77254"/>
                  </a:lnTo>
                  <a:lnTo>
                    <a:pt x="369633" y="77304"/>
                  </a:lnTo>
                  <a:close/>
                </a:path>
                <a:path w="434340" h="81915">
                  <a:moveTo>
                    <a:pt x="372592" y="53619"/>
                  </a:moveTo>
                  <a:lnTo>
                    <a:pt x="372503" y="53797"/>
                  </a:lnTo>
                  <a:lnTo>
                    <a:pt x="372402" y="54368"/>
                  </a:lnTo>
                  <a:lnTo>
                    <a:pt x="372592" y="53619"/>
                  </a:lnTo>
                  <a:close/>
                </a:path>
                <a:path w="434340" h="81915">
                  <a:moveTo>
                    <a:pt x="377012" y="76123"/>
                  </a:moveTo>
                  <a:lnTo>
                    <a:pt x="376897" y="75044"/>
                  </a:lnTo>
                  <a:lnTo>
                    <a:pt x="376516" y="73164"/>
                  </a:lnTo>
                  <a:lnTo>
                    <a:pt x="376301" y="73342"/>
                  </a:lnTo>
                  <a:lnTo>
                    <a:pt x="375831" y="77520"/>
                  </a:lnTo>
                  <a:lnTo>
                    <a:pt x="377012" y="76123"/>
                  </a:lnTo>
                  <a:close/>
                </a:path>
                <a:path w="434340" h="81915">
                  <a:moveTo>
                    <a:pt x="377367" y="50685"/>
                  </a:moveTo>
                  <a:lnTo>
                    <a:pt x="377355" y="51206"/>
                  </a:lnTo>
                  <a:lnTo>
                    <a:pt x="377342" y="51600"/>
                  </a:lnTo>
                  <a:lnTo>
                    <a:pt x="377317" y="51968"/>
                  </a:lnTo>
                  <a:lnTo>
                    <a:pt x="377355" y="51676"/>
                  </a:lnTo>
                  <a:lnTo>
                    <a:pt x="377367" y="51308"/>
                  </a:lnTo>
                  <a:lnTo>
                    <a:pt x="377367" y="50685"/>
                  </a:lnTo>
                  <a:close/>
                </a:path>
                <a:path w="434340" h="81915">
                  <a:moveTo>
                    <a:pt x="377558" y="75044"/>
                  </a:moveTo>
                  <a:lnTo>
                    <a:pt x="377342" y="75742"/>
                  </a:lnTo>
                  <a:lnTo>
                    <a:pt x="377240" y="75869"/>
                  </a:lnTo>
                  <a:lnTo>
                    <a:pt x="377190" y="76504"/>
                  </a:lnTo>
                  <a:lnTo>
                    <a:pt x="377291" y="77012"/>
                  </a:lnTo>
                  <a:lnTo>
                    <a:pt x="377558" y="75044"/>
                  </a:lnTo>
                  <a:close/>
                </a:path>
                <a:path w="434340" h="81915">
                  <a:moveTo>
                    <a:pt x="382409" y="53454"/>
                  </a:moveTo>
                  <a:lnTo>
                    <a:pt x="382270" y="53771"/>
                  </a:lnTo>
                  <a:lnTo>
                    <a:pt x="382409" y="53454"/>
                  </a:lnTo>
                  <a:close/>
                </a:path>
                <a:path w="434340" h="81915">
                  <a:moveTo>
                    <a:pt x="382511" y="75425"/>
                  </a:moveTo>
                  <a:lnTo>
                    <a:pt x="382104" y="76073"/>
                  </a:lnTo>
                  <a:lnTo>
                    <a:pt x="382282" y="75869"/>
                  </a:lnTo>
                  <a:lnTo>
                    <a:pt x="382511" y="75425"/>
                  </a:lnTo>
                  <a:close/>
                </a:path>
                <a:path w="434340" h="81915">
                  <a:moveTo>
                    <a:pt x="382854" y="48818"/>
                  </a:moveTo>
                  <a:lnTo>
                    <a:pt x="381863" y="50723"/>
                  </a:lnTo>
                  <a:lnTo>
                    <a:pt x="381774" y="52781"/>
                  </a:lnTo>
                  <a:lnTo>
                    <a:pt x="381863" y="52501"/>
                  </a:lnTo>
                  <a:lnTo>
                    <a:pt x="381749" y="53136"/>
                  </a:lnTo>
                  <a:lnTo>
                    <a:pt x="381774" y="52781"/>
                  </a:lnTo>
                  <a:lnTo>
                    <a:pt x="381647" y="53136"/>
                  </a:lnTo>
                  <a:lnTo>
                    <a:pt x="381038" y="54914"/>
                  </a:lnTo>
                  <a:lnTo>
                    <a:pt x="382231" y="53644"/>
                  </a:lnTo>
                  <a:lnTo>
                    <a:pt x="382346" y="53136"/>
                  </a:lnTo>
                  <a:lnTo>
                    <a:pt x="382422" y="52501"/>
                  </a:lnTo>
                  <a:lnTo>
                    <a:pt x="382854" y="48818"/>
                  </a:lnTo>
                  <a:close/>
                </a:path>
                <a:path w="434340" h="81915">
                  <a:moveTo>
                    <a:pt x="382892" y="74345"/>
                  </a:moveTo>
                  <a:lnTo>
                    <a:pt x="382866" y="74599"/>
                  </a:lnTo>
                  <a:lnTo>
                    <a:pt x="382892" y="74345"/>
                  </a:lnTo>
                  <a:close/>
                </a:path>
                <a:path w="434340" h="81915">
                  <a:moveTo>
                    <a:pt x="383197" y="74091"/>
                  </a:moveTo>
                  <a:lnTo>
                    <a:pt x="382892" y="74599"/>
                  </a:lnTo>
                  <a:lnTo>
                    <a:pt x="382511" y="75488"/>
                  </a:lnTo>
                  <a:lnTo>
                    <a:pt x="382752" y="75361"/>
                  </a:lnTo>
                  <a:lnTo>
                    <a:pt x="382930" y="76250"/>
                  </a:lnTo>
                  <a:lnTo>
                    <a:pt x="383044" y="75361"/>
                  </a:lnTo>
                  <a:lnTo>
                    <a:pt x="383197" y="74091"/>
                  </a:lnTo>
                  <a:close/>
                </a:path>
                <a:path w="434340" h="81915">
                  <a:moveTo>
                    <a:pt x="384302" y="57962"/>
                  </a:moveTo>
                  <a:lnTo>
                    <a:pt x="384225" y="57327"/>
                  </a:lnTo>
                  <a:lnTo>
                    <a:pt x="384073" y="58724"/>
                  </a:lnTo>
                  <a:lnTo>
                    <a:pt x="384302" y="57962"/>
                  </a:lnTo>
                  <a:close/>
                </a:path>
                <a:path w="434340" h="81915">
                  <a:moveTo>
                    <a:pt x="384568" y="57835"/>
                  </a:moveTo>
                  <a:lnTo>
                    <a:pt x="384505" y="57200"/>
                  </a:lnTo>
                  <a:lnTo>
                    <a:pt x="384454" y="57670"/>
                  </a:lnTo>
                  <a:lnTo>
                    <a:pt x="384568" y="57835"/>
                  </a:lnTo>
                  <a:close/>
                </a:path>
                <a:path w="434340" h="81915">
                  <a:moveTo>
                    <a:pt x="384911" y="55867"/>
                  </a:moveTo>
                  <a:lnTo>
                    <a:pt x="384759" y="55460"/>
                  </a:lnTo>
                  <a:lnTo>
                    <a:pt x="384810" y="55727"/>
                  </a:lnTo>
                  <a:lnTo>
                    <a:pt x="384911" y="55867"/>
                  </a:lnTo>
                  <a:close/>
                </a:path>
                <a:path w="434340" h="81915">
                  <a:moveTo>
                    <a:pt x="386943" y="50723"/>
                  </a:moveTo>
                  <a:lnTo>
                    <a:pt x="386918" y="50342"/>
                  </a:lnTo>
                  <a:lnTo>
                    <a:pt x="386715" y="50723"/>
                  </a:lnTo>
                  <a:lnTo>
                    <a:pt x="386943" y="50723"/>
                  </a:lnTo>
                  <a:close/>
                </a:path>
                <a:path w="434340" h="81915">
                  <a:moveTo>
                    <a:pt x="387083" y="50723"/>
                  </a:moveTo>
                  <a:lnTo>
                    <a:pt x="386943" y="50723"/>
                  </a:lnTo>
                  <a:lnTo>
                    <a:pt x="386969" y="51269"/>
                  </a:lnTo>
                  <a:lnTo>
                    <a:pt x="387083" y="50723"/>
                  </a:lnTo>
                  <a:close/>
                </a:path>
                <a:path w="434340" h="81915">
                  <a:moveTo>
                    <a:pt x="387273" y="73914"/>
                  </a:moveTo>
                  <a:lnTo>
                    <a:pt x="387096" y="73964"/>
                  </a:lnTo>
                  <a:lnTo>
                    <a:pt x="387273" y="73964"/>
                  </a:lnTo>
                  <a:close/>
                </a:path>
                <a:path w="434340" h="81915">
                  <a:moveTo>
                    <a:pt x="388645" y="50088"/>
                  </a:moveTo>
                  <a:lnTo>
                    <a:pt x="388454" y="50342"/>
                  </a:lnTo>
                  <a:lnTo>
                    <a:pt x="388645" y="50088"/>
                  </a:lnTo>
                  <a:close/>
                </a:path>
                <a:path w="434340" h="81915">
                  <a:moveTo>
                    <a:pt x="388785" y="51358"/>
                  </a:moveTo>
                  <a:lnTo>
                    <a:pt x="388366" y="51600"/>
                  </a:lnTo>
                  <a:lnTo>
                    <a:pt x="388416" y="51739"/>
                  </a:lnTo>
                  <a:lnTo>
                    <a:pt x="388594" y="51739"/>
                  </a:lnTo>
                  <a:lnTo>
                    <a:pt x="388785" y="51358"/>
                  </a:lnTo>
                  <a:close/>
                </a:path>
                <a:path w="434340" h="81915">
                  <a:moveTo>
                    <a:pt x="392772" y="54940"/>
                  </a:moveTo>
                  <a:lnTo>
                    <a:pt x="392760" y="54622"/>
                  </a:lnTo>
                  <a:lnTo>
                    <a:pt x="392734" y="54444"/>
                  </a:lnTo>
                  <a:lnTo>
                    <a:pt x="392658" y="54698"/>
                  </a:lnTo>
                  <a:lnTo>
                    <a:pt x="392734" y="54864"/>
                  </a:lnTo>
                  <a:close/>
                </a:path>
                <a:path w="434340" h="81915">
                  <a:moveTo>
                    <a:pt x="394512" y="70104"/>
                  </a:moveTo>
                  <a:lnTo>
                    <a:pt x="394144" y="71132"/>
                  </a:lnTo>
                  <a:lnTo>
                    <a:pt x="393979" y="71437"/>
                  </a:lnTo>
                  <a:lnTo>
                    <a:pt x="394144" y="71678"/>
                  </a:lnTo>
                  <a:lnTo>
                    <a:pt x="394284" y="71755"/>
                  </a:lnTo>
                  <a:lnTo>
                    <a:pt x="394512" y="70104"/>
                  </a:lnTo>
                  <a:close/>
                </a:path>
                <a:path w="434340" h="81915">
                  <a:moveTo>
                    <a:pt x="394779" y="53898"/>
                  </a:moveTo>
                  <a:lnTo>
                    <a:pt x="394322" y="54660"/>
                  </a:lnTo>
                  <a:lnTo>
                    <a:pt x="394208" y="55168"/>
                  </a:lnTo>
                  <a:lnTo>
                    <a:pt x="394335" y="55727"/>
                  </a:lnTo>
                  <a:lnTo>
                    <a:pt x="394779" y="53898"/>
                  </a:lnTo>
                  <a:close/>
                </a:path>
                <a:path w="434340" h="81915">
                  <a:moveTo>
                    <a:pt x="394982" y="58127"/>
                  </a:moveTo>
                  <a:lnTo>
                    <a:pt x="394843" y="58331"/>
                  </a:lnTo>
                  <a:lnTo>
                    <a:pt x="394716" y="58534"/>
                  </a:lnTo>
                  <a:lnTo>
                    <a:pt x="394703" y="58839"/>
                  </a:lnTo>
                  <a:lnTo>
                    <a:pt x="394830" y="58775"/>
                  </a:lnTo>
                  <a:lnTo>
                    <a:pt x="394931" y="58432"/>
                  </a:lnTo>
                  <a:lnTo>
                    <a:pt x="394982" y="58127"/>
                  </a:lnTo>
                  <a:close/>
                </a:path>
                <a:path w="434340" h="81915">
                  <a:moveTo>
                    <a:pt x="398538" y="55549"/>
                  </a:moveTo>
                  <a:lnTo>
                    <a:pt x="397865" y="57962"/>
                  </a:lnTo>
                  <a:lnTo>
                    <a:pt x="398526" y="57581"/>
                  </a:lnTo>
                  <a:lnTo>
                    <a:pt x="398538" y="55549"/>
                  </a:lnTo>
                  <a:close/>
                </a:path>
                <a:path w="434340" h="81915">
                  <a:moveTo>
                    <a:pt x="398983" y="57327"/>
                  </a:moveTo>
                  <a:lnTo>
                    <a:pt x="398653" y="57505"/>
                  </a:lnTo>
                  <a:lnTo>
                    <a:pt x="398526" y="59169"/>
                  </a:lnTo>
                  <a:lnTo>
                    <a:pt x="398983" y="57327"/>
                  </a:lnTo>
                  <a:close/>
                </a:path>
                <a:path w="434340" h="81915">
                  <a:moveTo>
                    <a:pt x="400100" y="75387"/>
                  </a:moveTo>
                  <a:lnTo>
                    <a:pt x="399567" y="72440"/>
                  </a:lnTo>
                  <a:lnTo>
                    <a:pt x="399389" y="75742"/>
                  </a:lnTo>
                  <a:lnTo>
                    <a:pt x="400100" y="75387"/>
                  </a:lnTo>
                  <a:close/>
                </a:path>
                <a:path w="434340" h="81915">
                  <a:moveTo>
                    <a:pt x="403821" y="59740"/>
                  </a:moveTo>
                  <a:lnTo>
                    <a:pt x="403555" y="59740"/>
                  </a:lnTo>
                  <a:lnTo>
                    <a:pt x="403707" y="59994"/>
                  </a:lnTo>
                  <a:lnTo>
                    <a:pt x="403821" y="59740"/>
                  </a:lnTo>
                  <a:close/>
                </a:path>
                <a:path w="434340" h="81915">
                  <a:moveTo>
                    <a:pt x="409422" y="62852"/>
                  </a:moveTo>
                  <a:lnTo>
                    <a:pt x="409181" y="61722"/>
                  </a:lnTo>
                  <a:lnTo>
                    <a:pt x="408990" y="62826"/>
                  </a:lnTo>
                  <a:lnTo>
                    <a:pt x="409270" y="62585"/>
                  </a:lnTo>
                  <a:lnTo>
                    <a:pt x="409422" y="62852"/>
                  </a:lnTo>
                  <a:close/>
                </a:path>
                <a:path w="434340" h="81915">
                  <a:moveTo>
                    <a:pt x="409524" y="63284"/>
                  </a:moveTo>
                  <a:lnTo>
                    <a:pt x="409511" y="63055"/>
                  </a:lnTo>
                  <a:lnTo>
                    <a:pt x="409473" y="62928"/>
                  </a:lnTo>
                  <a:lnTo>
                    <a:pt x="409524" y="63284"/>
                  </a:lnTo>
                  <a:close/>
                </a:path>
                <a:path w="434340" h="81915">
                  <a:moveTo>
                    <a:pt x="412838" y="67221"/>
                  </a:moveTo>
                  <a:lnTo>
                    <a:pt x="412750" y="67487"/>
                  </a:lnTo>
                  <a:lnTo>
                    <a:pt x="412838" y="67221"/>
                  </a:lnTo>
                  <a:close/>
                </a:path>
                <a:path w="434340" h="81915">
                  <a:moveTo>
                    <a:pt x="413054" y="66573"/>
                  </a:moveTo>
                  <a:lnTo>
                    <a:pt x="412965" y="66725"/>
                  </a:lnTo>
                  <a:lnTo>
                    <a:pt x="412838" y="67221"/>
                  </a:lnTo>
                  <a:lnTo>
                    <a:pt x="413054" y="66573"/>
                  </a:lnTo>
                  <a:close/>
                </a:path>
                <a:path w="434340" h="81915">
                  <a:moveTo>
                    <a:pt x="413296" y="64820"/>
                  </a:moveTo>
                  <a:lnTo>
                    <a:pt x="413207" y="63474"/>
                  </a:lnTo>
                  <a:lnTo>
                    <a:pt x="412953" y="65963"/>
                  </a:lnTo>
                  <a:lnTo>
                    <a:pt x="413296" y="64820"/>
                  </a:lnTo>
                  <a:close/>
                </a:path>
                <a:path w="434340" h="81915">
                  <a:moveTo>
                    <a:pt x="414693" y="72567"/>
                  </a:moveTo>
                  <a:lnTo>
                    <a:pt x="414489" y="73583"/>
                  </a:lnTo>
                  <a:lnTo>
                    <a:pt x="414693" y="72567"/>
                  </a:lnTo>
                  <a:close/>
                </a:path>
                <a:path w="434340" h="81915">
                  <a:moveTo>
                    <a:pt x="415112" y="74447"/>
                  </a:moveTo>
                  <a:lnTo>
                    <a:pt x="415099" y="74650"/>
                  </a:lnTo>
                  <a:lnTo>
                    <a:pt x="415086" y="74930"/>
                  </a:lnTo>
                  <a:lnTo>
                    <a:pt x="415099" y="75145"/>
                  </a:lnTo>
                  <a:lnTo>
                    <a:pt x="415112" y="74968"/>
                  </a:lnTo>
                  <a:lnTo>
                    <a:pt x="415112" y="74688"/>
                  </a:lnTo>
                  <a:lnTo>
                    <a:pt x="415112" y="74447"/>
                  </a:lnTo>
                  <a:close/>
                </a:path>
                <a:path w="434340" h="81915">
                  <a:moveTo>
                    <a:pt x="416890" y="59690"/>
                  </a:moveTo>
                  <a:lnTo>
                    <a:pt x="416445" y="61048"/>
                  </a:lnTo>
                  <a:lnTo>
                    <a:pt x="416572" y="61061"/>
                  </a:lnTo>
                  <a:lnTo>
                    <a:pt x="416661" y="60680"/>
                  </a:lnTo>
                  <a:lnTo>
                    <a:pt x="416763" y="60210"/>
                  </a:lnTo>
                  <a:lnTo>
                    <a:pt x="416890" y="59690"/>
                  </a:lnTo>
                  <a:close/>
                </a:path>
                <a:path w="434340" h="81915">
                  <a:moveTo>
                    <a:pt x="417461" y="72567"/>
                  </a:moveTo>
                  <a:lnTo>
                    <a:pt x="417207" y="71043"/>
                  </a:lnTo>
                  <a:lnTo>
                    <a:pt x="416839" y="73329"/>
                  </a:lnTo>
                  <a:lnTo>
                    <a:pt x="417334" y="73202"/>
                  </a:lnTo>
                  <a:lnTo>
                    <a:pt x="417423" y="72821"/>
                  </a:lnTo>
                  <a:lnTo>
                    <a:pt x="417461" y="72567"/>
                  </a:lnTo>
                  <a:close/>
                </a:path>
                <a:path w="434340" h="81915">
                  <a:moveTo>
                    <a:pt x="421589" y="61302"/>
                  </a:moveTo>
                  <a:lnTo>
                    <a:pt x="421500" y="61163"/>
                  </a:lnTo>
                  <a:lnTo>
                    <a:pt x="421005" y="64058"/>
                  </a:lnTo>
                  <a:lnTo>
                    <a:pt x="420763" y="65328"/>
                  </a:lnTo>
                  <a:lnTo>
                    <a:pt x="421017" y="64135"/>
                  </a:lnTo>
                  <a:lnTo>
                    <a:pt x="421195" y="63576"/>
                  </a:lnTo>
                  <a:lnTo>
                    <a:pt x="421335" y="63373"/>
                  </a:lnTo>
                  <a:lnTo>
                    <a:pt x="421398" y="62826"/>
                  </a:lnTo>
                  <a:lnTo>
                    <a:pt x="421487" y="62141"/>
                  </a:lnTo>
                  <a:lnTo>
                    <a:pt x="421589" y="61302"/>
                  </a:lnTo>
                  <a:close/>
                </a:path>
                <a:path w="434340" h="81915">
                  <a:moveTo>
                    <a:pt x="422249" y="77520"/>
                  </a:moveTo>
                  <a:lnTo>
                    <a:pt x="422109" y="77774"/>
                  </a:lnTo>
                  <a:lnTo>
                    <a:pt x="422046" y="78587"/>
                  </a:lnTo>
                  <a:lnTo>
                    <a:pt x="422249" y="77520"/>
                  </a:lnTo>
                  <a:close/>
                </a:path>
                <a:path w="434340" h="81915">
                  <a:moveTo>
                    <a:pt x="422376" y="79425"/>
                  </a:moveTo>
                  <a:lnTo>
                    <a:pt x="422046" y="78587"/>
                  </a:lnTo>
                  <a:lnTo>
                    <a:pt x="421767" y="80060"/>
                  </a:lnTo>
                  <a:lnTo>
                    <a:pt x="422376" y="79425"/>
                  </a:lnTo>
                  <a:close/>
                </a:path>
                <a:path w="434340" h="81915">
                  <a:moveTo>
                    <a:pt x="423075" y="68059"/>
                  </a:moveTo>
                  <a:close/>
                </a:path>
                <a:path w="434340" h="81915">
                  <a:moveTo>
                    <a:pt x="425297" y="66344"/>
                  </a:moveTo>
                  <a:lnTo>
                    <a:pt x="424548" y="68478"/>
                  </a:lnTo>
                  <a:lnTo>
                    <a:pt x="425069" y="67843"/>
                  </a:lnTo>
                  <a:lnTo>
                    <a:pt x="425183" y="66979"/>
                  </a:lnTo>
                  <a:lnTo>
                    <a:pt x="425297" y="66344"/>
                  </a:lnTo>
                  <a:close/>
                </a:path>
                <a:path w="434340" h="81915">
                  <a:moveTo>
                    <a:pt x="427990" y="79235"/>
                  </a:moveTo>
                  <a:lnTo>
                    <a:pt x="427850" y="79260"/>
                  </a:lnTo>
                  <a:lnTo>
                    <a:pt x="427990" y="79235"/>
                  </a:lnTo>
                  <a:close/>
                </a:path>
                <a:path w="434340" h="81915">
                  <a:moveTo>
                    <a:pt x="428320" y="77990"/>
                  </a:moveTo>
                  <a:lnTo>
                    <a:pt x="428180" y="78727"/>
                  </a:lnTo>
                  <a:lnTo>
                    <a:pt x="428091" y="79082"/>
                  </a:lnTo>
                  <a:lnTo>
                    <a:pt x="428002" y="79235"/>
                  </a:lnTo>
                  <a:lnTo>
                    <a:pt x="428167" y="79095"/>
                  </a:lnTo>
                  <a:lnTo>
                    <a:pt x="428244" y="78663"/>
                  </a:lnTo>
                  <a:lnTo>
                    <a:pt x="428307" y="78257"/>
                  </a:lnTo>
                  <a:lnTo>
                    <a:pt x="428320" y="77990"/>
                  </a:lnTo>
                  <a:close/>
                </a:path>
                <a:path w="434340" h="81915">
                  <a:moveTo>
                    <a:pt x="428421" y="78778"/>
                  </a:moveTo>
                  <a:lnTo>
                    <a:pt x="428320" y="78905"/>
                  </a:lnTo>
                  <a:lnTo>
                    <a:pt x="428167" y="79095"/>
                  </a:lnTo>
                  <a:lnTo>
                    <a:pt x="428066" y="79629"/>
                  </a:lnTo>
                  <a:lnTo>
                    <a:pt x="428167" y="79476"/>
                  </a:lnTo>
                  <a:lnTo>
                    <a:pt x="428282" y="79171"/>
                  </a:lnTo>
                  <a:lnTo>
                    <a:pt x="428421" y="78778"/>
                  </a:lnTo>
                  <a:close/>
                </a:path>
                <a:path w="434340" h="81915">
                  <a:moveTo>
                    <a:pt x="429234" y="69646"/>
                  </a:moveTo>
                  <a:lnTo>
                    <a:pt x="429221" y="67233"/>
                  </a:lnTo>
                  <a:lnTo>
                    <a:pt x="428688" y="70916"/>
                  </a:lnTo>
                  <a:lnTo>
                    <a:pt x="428815" y="70916"/>
                  </a:lnTo>
                  <a:lnTo>
                    <a:pt x="428917" y="70027"/>
                  </a:lnTo>
                  <a:lnTo>
                    <a:pt x="429234" y="69646"/>
                  </a:lnTo>
                  <a:close/>
                </a:path>
                <a:path w="434340" h="81915">
                  <a:moveTo>
                    <a:pt x="429425" y="74853"/>
                  </a:moveTo>
                  <a:lnTo>
                    <a:pt x="429196" y="73329"/>
                  </a:lnTo>
                  <a:lnTo>
                    <a:pt x="429145" y="74599"/>
                  </a:lnTo>
                  <a:lnTo>
                    <a:pt x="429425" y="74853"/>
                  </a:lnTo>
                  <a:close/>
                </a:path>
                <a:path w="434340" h="81915">
                  <a:moveTo>
                    <a:pt x="429806" y="70154"/>
                  </a:moveTo>
                  <a:lnTo>
                    <a:pt x="428599" y="73583"/>
                  </a:lnTo>
                  <a:lnTo>
                    <a:pt x="428713" y="71805"/>
                  </a:lnTo>
                  <a:lnTo>
                    <a:pt x="428688" y="70916"/>
                  </a:lnTo>
                  <a:lnTo>
                    <a:pt x="428688" y="70281"/>
                  </a:lnTo>
                  <a:lnTo>
                    <a:pt x="428688" y="69646"/>
                  </a:lnTo>
                  <a:lnTo>
                    <a:pt x="428688" y="69011"/>
                  </a:lnTo>
                  <a:lnTo>
                    <a:pt x="428739" y="67894"/>
                  </a:lnTo>
                  <a:lnTo>
                    <a:pt x="428167" y="69011"/>
                  </a:lnTo>
                  <a:lnTo>
                    <a:pt x="428409" y="67983"/>
                  </a:lnTo>
                  <a:lnTo>
                    <a:pt x="428536" y="66471"/>
                  </a:lnTo>
                  <a:lnTo>
                    <a:pt x="428612" y="66141"/>
                  </a:lnTo>
                  <a:lnTo>
                    <a:pt x="428752" y="66598"/>
                  </a:lnTo>
                  <a:lnTo>
                    <a:pt x="428663" y="65963"/>
                  </a:lnTo>
                  <a:lnTo>
                    <a:pt x="428358" y="63931"/>
                  </a:lnTo>
                  <a:lnTo>
                    <a:pt x="426961" y="69646"/>
                  </a:lnTo>
                  <a:lnTo>
                    <a:pt x="427177" y="66344"/>
                  </a:lnTo>
                  <a:lnTo>
                    <a:pt x="427291" y="66090"/>
                  </a:lnTo>
                  <a:lnTo>
                    <a:pt x="426097" y="67221"/>
                  </a:lnTo>
                  <a:lnTo>
                    <a:pt x="426059" y="67602"/>
                  </a:lnTo>
                  <a:lnTo>
                    <a:pt x="426453" y="68580"/>
                  </a:lnTo>
                  <a:lnTo>
                    <a:pt x="426580" y="69392"/>
                  </a:lnTo>
                  <a:lnTo>
                    <a:pt x="425272" y="72694"/>
                  </a:lnTo>
                  <a:lnTo>
                    <a:pt x="425437" y="70789"/>
                  </a:lnTo>
                  <a:lnTo>
                    <a:pt x="425513" y="69773"/>
                  </a:lnTo>
                  <a:lnTo>
                    <a:pt x="425665" y="67995"/>
                  </a:lnTo>
                  <a:lnTo>
                    <a:pt x="425945" y="64820"/>
                  </a:lnTo>
                  <a:lnTo>
                    <a:pt x="425348" y="67995"/>
                  </a:lnTo>
                  <a:lnTo>
                    <a:pt x="425157" y="67741"/>
                  </a:lnTo>
                  <a:lnTo>
                    <a:pt x="424586" y="69773"/>
                  </a:lnTo>
                  <a:lnTo>
                    <a:pt x="424535" y="68503"/>
                  </a:lnTo>
                  <a:lnTo>
                    <a:pt x="424497" y="66725"/>
                  </a:lnTo>
                  <a:lnTo>
                    <a:pt x="422871" y="70789"/>
                  </a:lnTo>
                  <a:lnTo>
                    <a:pt x="422922" y="70408"/>
                  </a:lnTo>
                  <a:lnTo>
                    <a:pt x="422960" y="70154"/>
                  </a:lnTo>
                  <a:lnTo>
                    <a:pt x="423075" y="69265"/>
                  </a:lnTo>
                  <a:lnTo>
                    <a:pt x="423125" y="68910"/>
                  </a:lnTo>
                  <a:lnTo>
                    <a:pt x="422922" y="69265"/>
                  </a:lnTo>
                  <a:lnTo>
                    <a:pt x="423037" y="68376"/>
                  </a:lnTo>
                  <a:lnTo>
                    <a:pt x="422960" y="68122"/>
                  </a:lnTo>
                  <a:lnTo>
                    <a:pt x="423075" y="67995"/>
                  </a:lnTo>
                  <a:lnTo>
                    <a:pt x="423227" y="68008"/>
                  </a:lnTo>
                  <a:lnTo>
                    <a:pt x="423125" y="68910"/>
                  </a:lnTo>
                  <a:lnTo>
                    <a:pt x="423773" y="67741"/>
                  </a:lnTo>
                  <a:lnTo>
                    <a:pt x="423240" y="67983"/>
                  </a:lnTo>
                  <a:lnTo>
                    <a:pt x="423532" y="65836"/>
                  </a:lnTo>
                  <a:lnTo>
                    <a:pt x="423189" y="67221"/>
                  </a:lnTo>
                  <a:lnTo>
                    <a:pt x="423087" y="67602"/>
                  </a:lnTo>
                  <a:lnTo>
                    <a:pt x="423214" y="66979"/>
                  </a:lnTo>
                  <a:lnTo>
                    <a:pt x="423608" y="63931"/>
                  </a:lnTo>
                  <a:lnTo>
                    <a:pt x="422109" y="70154"/>
                  </a:lnTo>
                  <a:lnTo>
                    <a:pt x="422059" y="69011"/>
                  </a:lnTo>
                  <a:lnTo>
                    <a:pt x="422033" y="68503"/>
                  </a:lnTo>
                  <a:lnTo>
                    <a:pt x="422148" y="66852"/>
                  </a:lnTo>
                  <a:lnTo>
                    <a:pt x="422579" y="64820"/>
                  </a:lnTo>
                  <a:lnTo>
                    <a:pt x="422821" y="66344"/>
                  </a:lnTo>
                  <a:lnTo>
                    <a:pt x="422757" y="64820"/>
                  </a:lnTo>
                  <a:lnTo>
                    <a:pt x="422719" y="63804"/>
                  </a:lnTo>
                  <a:lnTo>
                    <a:pt x="421665" y="68503"/>
                  </a:lnTo>
                  <a:lnTo>
                    <a:pt x="421678" y="68249"/>
                  </a:lnTo>
                  <a:lnTo>
                    <a:pt x="421716" y="67360"/>
                  </a:lnTo>
                  <a:lnTo>
                    <a:pt x="421716" y="67233"/>
                  </a:lnTo>
                  <a:lnTo>
                    <a:pt x="421881" y="62661"/>
                  </a:lnTo>
                  <a:lnTo>
                    <a:pt x="421335" y="63423"/>
                  </a:lnTo>
                  <a:lnTo>
                    <a:pt x="420738" y="67233"/>
                  </a:lnTo>
                  <a:lnTo>
                    <a:pt x="420433" y="65963"/>
                  </a:lnTo>
                  <a:lnTo>
                    <a:pt x="420166" y="64820"/>
                  </a:lnTo>
                  <a:lnTo>
                    <a:pt x="419265" y="65963"/>
                  </a:lnTo>
                  <a:lnTo>
                    <a:pt x="419366" y="65455"/>
                  </a:lnTo>
                  <a:lnTo>
                    <a:pt x="419506" y="64693"/>
                  </a:lnTo>
                  <a:lnTo>
                    <a:pt x="418249" y="63804"/>
                  </a:lnTo>
                  <a:lnTo>
                    <a:pt x="417918" y="62661"/>
                  </a:lnTo>
                  <a:lnTo>
                    <a:pt x="417918" y="61645"/>
                  </a:lnTo>
                  <a:lnTo>
                    <a:pt x="417207" y="65455"/>
                  </a:lnTo>
                  <a:lnTo>
                    <a:pt x="417131" y="65328"/>
                  </a:lnTo>
                  <a:lnTo>
                    <a:pt x="416636" y="64566"/>
                  </a:lnTo>
                  <a:lnTo>
                    <a:pt x="416026" y="65328"/>
                  </a:lnTo>
                  <a:lnTo>
                    <a:pt x="416293" y="63677"/>
                  </a:lnTo>
                  <a:lnTo>
                    <a:pt x="416344" y="63296"/>
                  </a:lnTo>
                  <a:lnTo>
                    <a:pt x="416585" y="62306"/>
                  </a:lnTo>
                  <a:lnTo>
                    <a:pt x="417042" y="61137"/>
                  </a:lnTo>
                  <a:lnTo>
                    <a:pt x="416572" y="61137"/>
                  </a:lnTo>
                  <a:lnTo>
                    <a:pt x="416280" y="62280"/>
                  </a:lnTo>
                  <a:lnTo>
                    <a:pt x="416039" y="62915"/>
                  </a:lnTo>
                  <a:lnTo>
                    <a:pt x="415671" y="63296"/>
                  </a:lnTo>
                  <a:lnTo>
                    <a:pt x="416217" y="60502"/>
                  </a:lnTo>
                  <a:lnTo>
                    <a:pt x="415556" y="60629"/>
                  </a:lnTo>
                  <a:lnTo>
                    <a:pt x="414451" y="63677"/>
                  </a:lnTo>
                  <a:lnTo>
                    <a:pt x="413943" y="61645"/>
                  </a:lnTo>
                  <a:lnTo>
                    <a:pt x="413512" y="64312"/>
                  </a:lnTo>
                  <a:lnTo>
                    <a:pt x="413397" y="69265"/>
                  </a:lnTo>
                  <a:lnTo>
                    <a:pt x="412369" y="70789"/>
                  </a:lnTo>
                  <a:lnTo>
                    <a:pt x="412724" y="68059"/>
                  </a:lnTo>
                  <a:lnTo>
                    <a:pt x="412788" y="66344"/>
                  </a:lnTo>
                  <a:lnTo>
                    <a:pt x="412889" y="64693"/>
                  </a:lnTo>
                  <a:lnTo>
                    <a:pt x="412965" y="64185"/>
                  </a:lnTo>
                  <a:lnTo>
                    <a:pt x="412661" y="64693"/>
                  </a:lnTo>
                  <a:lnTo>
                    <a:pt x="412927" y="63042"/>
                  </a:lnTo>
                  <a:lnTo>
                    <a:pt x="413054" y="62915"/>
                  </a:lnTo>
                  <a:lnTo>
                    <a:pt x="413067" y="63931"/>
                  </a:lnTo>
                  <a:lnTo>
                    <a:pt x="413194" y="63423"/>
                  </a:lnTo>
                  <a:lnTo>
                    <a:pt x="413118" y="62915"/>
                  </a:lnTo>
                  <a:lnTo>
                    <a:pt x="412991" y="62585"/>
                  </a:lnTo>
                  <a:lnTo>
                    <a:pt x="412877" y="61899"/>
                  </a:lnTo>
                  <a:lnTo>
                    <a:pt x="412915" y="59994"/>
                  </a:lnTo>
                  <a:lnTo>
                    <a:pt x="412724" y="61391"/>
                  </a:lnTo>
                  <a:lnTo>
                    <a:pt x="412496" y="62661"/>
                  </a:lnTo>
                  <a:lnTo>
                    <a:pt x="412216" y="62915"/>
                  </a:lnTo>
                  <a:lnTo>
                    <a:pt x="411581" y="63042"/>
                  </a:lnTo>
                  <a:lnTo>
                    <a:pt x="411810" y="62280"/>
                  </a:lnTo>
                  <a:lnTo>
                    <a:pt x="412254" y="60756"/>
                  </a:lnTo>
                  <a:lnTo>
                    <a:pt x="412165" y="59359"/>
                  </a:lnTo>
                  <a:lnTo>
                    <a:pt x="411810" y="60756"/>
                  </a:lnTo>
                  <a:lnTo>
                    <a:pt x="411619" y="59232"/>
                  </a:lnTo>
                  <a:lnTo>
                    <a:pt x="411162" y="62280"/>
                  </a:lnTo>
                  <a:lnTo>
                    <a:pt x="410984" y="62153"/>
                  </a:lnTo>
                  <a:lnTo>
                    <a:pt x="411099" y="61264"/>
                  </a:lnTo>
                  <a:lnTo>
                    <a:pt x="411213" y="59994"/>
                  </a:lnTo>
                  <a:lnTo>
                    <a:pt x="410692" y="61264"/>
                  </a:lnTo>
                  <a:lnTo>
                    <a:pt x="409651" y="60121"/>
                  </a:lnTo>
                  <a:lnTo>
                    <a:pt x="409549" y="63347"/>
                  </a:lnTo>
                  <a:lnTo>
                    <a:pt x="409524" y="63703"/>
                  </a:lnTo>
                  <a:lnTo>
                    <a:pt x="409536" y="63563"/>
                  </a:lnTo>
                  <a:lnTo>
                    <a:pt x="409536" y="63779"/>
                  </a:lnTo>
                  <a:lnTo>
                    <a:pt x="408025" y="66598"/>
                  </a:lnTo>
                  <a:lnTo>
                    <a:pt x="408012" y="66471"/>
                  </a:lnTo>
                  <a:lnTo>
                    <a:pt x="407860" y="64820"/>
                  </a:lnTo>
                  <a:lnTo>
                    <a:pt x="407835" y="64439"/>
                  </a:lnTo>
                  <a:lnTo>
                    <a:pt x="407695" y="62915"/>
                  </a:lnTo>
                  <a:lnTo>
                    <a:pt x="407593" y="61772"/>
                  </a:lnTo>
                  <a:lnTo>
                    <a:pt x="406361" y="62915"/>
                  </a:lnTo>
                  <a:lnTo>
                    <a:pt x="406501" y="61899"/>
                  </a:lnTo>
                  <a:lnTo>
                    <a:pt x="405714" y="62915"/>
                  </a:lnTo>
                  <a:lnTo>
                    <a:pt x="405015" y="62280"/>
                  </a:lnTo>
                  <a:lnTo>
                    <a:pt x="404253" y="64439"/>
                  </a:lnTo>
                  <a:lnTo>
                    <a:pt x="404075" y="64439"/>
                  </a:lnTo>
                  <a:lnTo>
                    <a:pt x="404075" y="63931"/>
                  </a:lnTo>
                  <a:lnTo>
                    <a:pt x="404088" y="63169"/>
                  </a:lnTo>
                  <a:lnTo>
                    <a:pt x="404202" y="62026"/>
                  </a:lnTo>
                  <a:lnTo>
                    <a:pt x="404342" y="61391"/>
                  </a:lnTo>
                  <a:lnTo>
                    <a:pt x="403758" y="62026"/>
                  </a:lnTo>
                  <a:lnTo>
                    <a:pt x="403542" y="63169"/>
                  </a:lnTo>
                  <a:lnTo>
                    <a:pt x="403453" y="62788"/>
                  </a:lnTo>
                  <a:lnTo>
                    <a:pt x="403199" y="61772"/>
                  </a:lnTo>
                  <a:lnTo>
                    <a:pt x="403263" y="61010"/>
                  </a:lnTo>
                  <a:lnTo>
                    <a:pt x="403606" y="60248"/>
                  </a:lnTo>
                  <a:lnTo>
                    <a:pt x="403567" y="59994"/>
                  </a:lnTo>
                  <a:lnTo>
                    <a:pt x="403555" y="59740"/>
                  </a:lnTo>
                  <a:lnTo>
                    <a:pt x="403352" y="59359"/>
                  </a:lnTo>
                  <a:lnTo>
                    <a:pt x="403377" y="57581"/>
                  </a:lnTo>
                  <a:lnTo>
                    <a:pt x="402310" y="60248"/>
                  </a:lnTo>
                  <a:lnTo>
                    <a:pt x="402386" y="59867"/>
                  </a:lnTo>
                  <a:lnTo>
                    <a:pt x="402856" y="57785"/>
                  </a:lnTo>
                  <a:lnTo>
                    <a:pt x="402805" y="57454"/>
                  </a:lnTo>
                  <a:lnTo>
                    <a:pt x="402310" y="56819"/>
                  </a:lnTo>
                  <a:lnTo>
                    <a:pt x="402043" y="57327"/>
                  </a:lnTo>
                  <a:lnTo>
                    <a:pt x="401955" y="58089"/>
                  </a:lnTo>
                  <a:lnTo>
                    <a:pt x="402082" y="59486"/>
                  </a:lnTo>
                  <a:lnTo>
                    <a:pt x="401688" y="59867"/>
                  </a:lnTo>
                  <a:lnTo>
                    <a:pt x="401167" y="59359"/>
                  </a:lnTo>
                  <a:lnTo>
                    <a:pt x="401764" y="56184"/>
                  </a:lnTo>
                  <a:lnTo>
                    <a:pt x="401637" y="54787"/>
                  </a:lnTo>
                  <a:lnTo>
                    <a:pt x="401129" y="51485"/>
                  </a:lnTo>
                  <a:lnTo>
                    <a:pt x="398526" y="62788"/>
                  </a:lnTo>
                  <a:lnTo>
                    <a:pt x="398526" y="60121"/>
                  </a:lnTo>
                  <a:lnTo>
                    <a:pt x="398526" y="59169"/>
                  </a:lnTo>
                  <a:lnTo>
                    <a:pt x="398297" y="60121"/>
                  </a:lnTo>
                  <a:lnTo>
                    <a:pt x="397776" y="59613"/>
                  </a:lnTo>
                  <a:lnTo>
                    <a:pt x="397789" y="59486"/>
                  </a:lnTo>
                  <a:lnTo>
                    <a:pt x="397852" y="54533"/>
                  </a:lnTo>
                  <a:lnTo>
                    <a:pt x="397675" y="54533"/>
                  </a:lnTo>
                  <a:lnTo>
                    <a:pt x="397129" y="52501"/>
                  </a:lnTo>
                  <a:lnTo>
                    <a:pt x="396227" y="59486"/>
                  </a:lnTo>
                  <a:lnTo>
                    <a:pt x="395579" y="58089"/>
                  </a:lnTo>
                  <a:lnTo>
                    <a:pt x="395427" y="59994"/>
                  </a:lnTo>
                  <a:lnTo>
                    <a:pt x="395185" y="62280"/>
                  </a:lnTo>
                  <a:lnTo>
                    <a:pt x="395071" y="62661"/>
                  </a:lnTo>
                  <a:lnTo>
                    <a:pt x="394385" y="63677"/>
                  </a:lnTo>
                  <a:lnTo>
                    <a:pt x="393992" y="63296"/>
                  </a:lnTo>
                  <a:lnTo>
                    <a:pt x="393852" y="63169"/>
                  </a:lnTo>
                  <a:lnTo>
                    <a:pt x="394055" y="61264"/>
                  </a:lnTo>
                  <a:lnTo>
                    <a:pt x="394157" y="60375"/>
                  </a:lnTo>
                  <a:lnTo>
                    <a:pt x="394208" y="59867"/>
                  </a:lnTo>
                  <a:lnTo>
                    <a:pt x="394335" y="58699"/>
                  </a:lnTo>
                  <a:lnTo>
                    <a:pt x="394436" y="58216"/>
                  </a:lnTo>
                  <a:lnTo>
                    <a:pt x="394868" y="57454"/>
                  </a:lnTo>
                  <a:lnTo>
                    <a:pt x="395033" y="57327"/>
                  </a:lnTo>
                  <a:lnTo>
                    <a:pt x="394982" y="58127"/>
                  </a:lnTo>
                  <a:lnTo>
                    <a:pt x="395541" y="57327"/>
                  </a:lnTo>
                  <a:lnTo>
                    <a:pt x="395541" y="57200"/>
                  </a:lnTo>
                  <a:lnTo>
                    <a:pt x="395528" y="57073"/>
                  </a:lnTo>
                  <a:lnTo>
                    <a:pt x="395503" y="55930"/>
                  </a:lnTo>
                  <a:lnTo>
                    <a:pt x="395262" y="57073"/>
                  </a:lnTo>
                  <a:lnTo>
                    <a:pt x="395211" y="56565"/>
                  </a:lnTo>
                  <a:lnTo>
                    <a:pt x="395135" y="55803"/>
                  </a:lnTo>
                  <a:lnTo>
                    <a:pt x="394347" y="55803"/>
                  </a:lnTo>
                  <a:lnTo>
                    <a:pt x="394360" y="55930"/>
                  </a:lnTo>
                  <a:lnTo>
                    <a:pt x="394042" y="54660"/>
                  </a:lnTo>
                  <a:lnTo>
                    <a:pt x="393382" y="56311"/>
                  </a:lnTo>
                  <a:lnTo>
                    <a:pt x="392772" y="55041"/>
                  </a:lnTo>
                  <a:lnTo>
                    <a:pt x="392722" y="57200"/>
                  </a:lnTo>
                  <a:lnTo>
                    <a:pt x="391693" y="55448"/>
                  </a:lnTo>
                  <a:lnTo>
                    <a:pt x="391795" y="59359"/>
                  </a:lnTo>
                  <a:lnTo>
                    <a:pt x="390944" y="59867"/>
                  </a:lnTo>
                  <a:lnTo>
                    <a:pt x="390817" y="58470"/>
                  </a:lnTo>
                  <a:lnTo>
                    <a:pt x="390804" y="58343"/>
                  </a:lnTo>
                  <a:lnTo>
                    <a:pt x="390906" y="57581"/>
                  </a:lnTo>
                  <a:lnTo>
                    <a:pt x="391045" y="57200"/>
                  </a:lnTo>
                  <a:lnTo>
                    <a:pt x="391185" y="56819"/>
                  </a:lnTo>
                  <a:lnTo>
                    <a:pt x="391680" y="55460"/>
                  </a:lnTo>
                  <a:lnTo>
                    <a:pt x="390728" y="56819"/>
                  </a:lnTo>
                  <a:lnTo>
                    <a:pt x="390486" y="55778"/>
                  </a:lnTo>
                  <a:lnTo>
                    <a:pt x="390601" y="55041"/>
                  </a:lnTo>
                  <a:lnTo>
                    <a:pt x="390639" y="54914"/>
                  </a:lnTo>
                  <a:lnTo>
                    <a:pt x="391401" y="52628"/>
                  </a:lnTo>
                  <a:lnTo>
                    <a:pt x="390372" y="54914"/>
                  </a:lnTo>
                  <a:lnTo>
                    <a:pt x="390321" y="52374"/>
                  </a:lnTo>
                  <a:lnTo>
                    <a:pt x="390194" y="50723"/>
                  </a:lnTo>
                  <a:lnTo>
                    <a:pt x="389940" y="50342"/>
                  </a:lnTo>
                  <a:lnTo>
                    <a:pt x="390156" y="49961"/>
                  </a:lnTo>
                  <a:lnTo>
                    <a:pt x="390448" y="49453"/>
                  </a:lnTo>
                  <a:lnTo>
                    <a:pt x="390144" y="49961"/>
                  </a:lnTo>
                  <a:lnTo>
                    <a:pt x="389788" y="49961"/>
                  </a:lnTo>
                  <a:lnTo>
                    <a:pt x="389661" y="52374"/>
                  </a:lnTo>
                  <a:lnTo>
                    <a:pt x="389496" y="51993"/>
                  </a:lnTo>
                  <a:lnTo>
                    <a:pt x="389305" y="51866"/>
                  </a:lnTo>
                  <a:lnTo>
                    <a:pt x="389458" y="50850"/>
                  </a:lnTo>
                  <a:lnTo>
                    <a:pt x="389153" y="51993"/>
                  </a:lnTo>
                  <a:lnTo>
                    <a:pt x="389039" y="55168"/>
                  </a:lnTo>
                  <a:lnTo>
                    <a:pt x="388340" y="57200"/>
                  </a:lnTo>
                  <a:lnTo>
                    <a:pt x="388239" y="56095"/>
                  </a:lnTo>
                  <a:lnTo>
                    <a:pt x="387286" y="58343"/>
                  </a:lnTo>
                  <a:lnTo>
                    <a:pt x="387502" y="56184"/>
                  </a:lnTo>
                  <a:lnTo>
                    <a:pt x="387616" y="55168"/>
                  </a:lnTo>
                  <a:lnTo>
                    <a:pt x="388188" y="56019"/>
                  </a:lnTo>
                  <a:lnTo>
                    <a:pt x="388289" y="56184"/>
                  </a:lnTo>
                  <a:lnTo>
                    <a:pt x="388378" y="56311"/>
                  </a:lnTo>
                  <a:lnTo>
                    <a:pt x="388340" y="55930"/>
                  </a:lnTo>
                  <a:lnTo>
                    <a:pt x="388162" y="54025"/>
                  </a:lnTo>
                  <a:lnTo>
                    <a:pt x="387946" y="51866"/>
                  </a:lnTo>
                  <a:lnTo>
                    <a:pt x="388366" y="51600"/>
                  </a:lnTo>
                  <a:lnTo>
                    <a:pt x="388277" y="49326"/>
                  </a:lnTo>
                  <a:lnTo>
                    <a:pt x="387959" y="47421"/>
                  </a:lnTo>
                  <a:lnTo>
                    <a:pt x="387565" y="54025"/>
                  </a:lnTo>
                  <a:lnTo>
                    <a:pt x="386664" y="53898"/>
                  </a:lnTo>
                  <a:lnTo>
                    <a:pt x="386905" y="52628"/>
                  </a:lnTo>
                  <a:lnTo>
                    <a:pt x="386969" y="51269"/>
                  </a:lnTo>
                  <a:lnTo>
                    <a:pt x="386562" y="53390"/>
                  </a:lnTo>
                  <a:lnTo>
                    <a:pt x="386435" y="53898"/>
                  </a:lnTo>
                  <a:lnTo>
                    <a:pt x="385965" y="55168"/>
                  </a:lnTo>
                  <a:lnTo>
                    <a:pt x="385572" y="53644"/>
                  </a:lnTo>
                  <a:lnTo>
                    <a:pt x="385191" y="56184"/>
                  </a:lnTo>
                  <a:lnTo>
                    <a:pt x="384911" y="55930"/>
                  </a:lnTo>
                  <a:lnTo>
                    <a:pt x="385038" y="56311"/>
                  </a:lnTo>
                  <a:lnTo>
                    <a:pt x="385127" y="56883"/>
                  </a:lnTo>
                  <a:lnTo>
                    <a:pt x="384810" y="58470"/>
                  </a:lnTo>
                  <a:lnTo>
                    <a:pt x="384543" y="58216"/>
                  </a:lnTo>
                  <a:lnTo>
                    <a:pt x="384098" y="58699"/>
                  </a:lnTo>
                  <a:lnTo>
                    <a:pt x="383641" y="60375"/>
                  </a:lnTo>
                  <a:lnTo>
                    <a:pt x="383692" y="59232"/>
                  </a:lnTo>
                  <a:lnTo>
                    <a:pt x="383832" y="55803"/>
                  </a:lnTo>
                  <a:lnTo>
                    <a:pt x="383933" y="53644"/>
                  </a:lnTo>
                  <a:lnTo>
                    <a:pt x="383019" y="55803"/>
                  </a:lnTo>
                  <a:lnTo>
                    <a:pt x="382981" y="55422"/>
                  </a:lnTo>
                  <a:lnTo>
                    <a:pt x="383108" y="53568"/>
                  </a:lnTo>
                  <a:lnTo>
                    <a:pt x="383146" y="53390"/>
                  </a:lnTo>
                  <a:lnTo>
                    <a:pt x="383400" y="52374"/>
                  </a:lnTo>
                  <a:lnTo>
                    <a:pt x="383286" y="51358"/>
                  </a:lnTo>
                  <a:lnTo>
                    <a:pt x="382409" y="53454"/>
                  </a:lnTo>
                  <a:lnTo>
                    <a:pt x="381241" y="56819"/>
                  </a:lnTo>
                  <a:lnTo>
                    <a:pt x="381444" y="56883"/>
                  </a:lnTo>
                  <a:lnTo>
                    <a:pt x="381609" y="56883"/>
                  </a:lnTo>
                  <a:lnTo>
                    <a:pt x="381749" y="56883"/>
                  </a:lnTo>
                  <a:lnTo>
                    <a:pt x="381749" y="56553"/>
                  </a:lnTo>
                  <a:lnTo>
                    <a:pt x="381698" y="56692"/>
                  </a:lnTo>
                  <a:lnTo>
                    <a:pt x="381736" y="55549"/>
                  </a:lnTo>
                  <a:lnTo>
                    <a:pt x="381749" y="56553"/>
                  </a:lnTo>
                  <a:lnTo>
                    <a:pt x="382155" y="55549"/>
                  </a:lnTo>
                  <a:lnTo>
                    <a:pt x="382206" y="55422"/>
                  </a:lnTo>
                  <a:lnTo>
                    <a:pt x="382346" y="55930"/>
                  </a:lnTo>
                  <a:lnTo>
                    <a:pt x="381863" y="57454"/>
                  </a:lnTo>
                  <a:lnTo>
                    <a:pt x="381762" y="59232"/>
                  </a:lnTo>
                  <a:lnTo>
                    <a:pt x="381736" y="57835"/>
                  </a:lnTo>
                  <a:lnTo>
                    <a:pt x="381749" y="56946"/>
                  </a:lnTo>
                  <a:lnTo>
                    <a:pt x="381596" y="56946"/>
                  </a:lnTo>
                  <a:lnTo>
                    <a:pt x="381431" y="56946"/>
                  </a:lnTo>
                  <a:lnTo>
                    <a:pt x="380492" y="61264"/>
                  </a:lnTo>
                  <a:lnTo>
                    <a:pt x="380466" y="61010"/>
                  </a:lnTo>
                  <a:lnTo>
                    <a:pt x="380441" y="60756"/>
                  </a:lnTo>
                  <a:lnTo>
                    <a:pt x="380365" y="59994"/>
                  </a:lnTo>
                  <a:lnTo>
                    <a:pt x="380352" y="59867"/>
                  </a:lnTo>
                  <a:lnTo>
                    <a:pt x="380250" y="58851"/>
                  </a:lnTo>
                  <a:lnTo>
                    <a:pt x="380428" y="57327"/>
                  </a:lnTo>
                  <a:lnTo>
                    <a:pt x="380669" y="55549"/>
                  </a:lnTo>
                  <a:lnTo>
                    <a:pt x="381012" y="52882"/>
                  </a:lnTo>
                  <a:lnTo>
                    <a:pt x="380885" y="51739"/>
                  </a:lnTo>
                  <a:lnTo>
                    <a:pt x="380530" y="49707"/>
                  </a:lnTo>
                  <a:lnTo>
                    <a:pt x="379095" y="55549"/>
                  </a:lnTo>
                  <a:lnTo>
                    <a:pt x="378155" y="53898"/>
                  </a:lnTo>
                  <a:lnTo>
                    <a:pt x="378193" y="54025"/>
                  </a:lnTo>
                  <a:lnTo>
                    <a:pt x="378294" y="55422"/>
                  </a:lnTo>
                  <a:lnTo>
                    <a:pt x="377926" y="57327"/>
                  </a:lnTo>
                  <a:lnTo>
                    <a:pt x="377774" y="56184"/>
                  </a:lnTo>
                  <a:lnTo>
                    <a:pt x="377647" y="55168"/>
                  </a:lnTo>
                  <a:lnTo>
                    <a:pt x="377151" y="56184"/>
                  </a:lnTo>
                  <a:lnTo>
                    <a:pt x="377190" y="55930"/>
                  </a:lnTo>
                  <a:lnTo>
                    <a:pt x="377405" y="54406"/>
                  </a:lnTo>
                  <a:lnTo>
                    <a:pt x="377329" y="53517"/>
                  </a:lnTo>
                  <a:lnTo>
                    <a:pt x="377317" y="51993"/>
                  </a:lnTo>
                  <a:lnTo>
                    <a:pt x="377139" y="53517"/>
                  </a:lnTo>
                  <a:lnTo>
                    <a:pt x="376504" y="51739"/>
                  </a:lnTo>
                  <a:lnTo>
                    <a:pt x="375881" y="55930"/>
                  </a:lnTo>
                  <a:lnTo>
                    <a:pt x="375716" y="53136"/>
                  </a:lnTo>
                  <a:lnTo>
                    <a:pt x="374942" y="51866"/>
                  </a:lnTo>
                  <a:lnTo>
                    <a:pt x="373951" y="58851"/>
                  </a:lnTo>
                  <a:lnTo>
                    <a:pt x="373265" y="58089"/>
                  </a:lnTo>
                  <a:lnTo>
                    <a:pt x="373278" y="57454"/>
                  </a:lnTo>
                  <a:lnTo>
                    <a:pt x="373545" y="56438"/>
                  </a:lnTo>
                  <a:lnTo>
                    <a:pt x="373646" y="56019"/>
                  </a:lnTo>
                  <a:lnTo>
                    <a:pt x="373532" y="54660"/>
                  </a:lnTo>
                  <a:lnTo>
                    <a:pt x="373608" y="54025"/>
                  </a:lnTo>
                  <a:lnTo>
                    <a:pt x="373735" y="53771"/>
                  </a:lnTo>
                  <a:lnTo>
                    <a:pt x="374269" y="52755"/>
                  </a:lnTo>
                  <a:lnTo>
                    <a:pt x="373976" y="52755"/>
                  </a:lnTo>
                  <a:lnTo>
                    <a:pt x="373761" y="52374"/>
                  </a:lnTo>
                  <a:lnTo>
                    <a:pt x="373583" y="53771"/>
                  </a:lnTo>
                  <a:lnTo>
                    <a:pt x="373557" y="52501"/>
                  </a:lnTo>
                  <a:lnTo>
                    <a:pt x="372427" y="56438"/>
                  </a:lnTo>
                  <a:lnTo>
                    <a:pt x="372389" y="54406"/>
                  </a:lnTo>
                  <a:lnTo>
                    <a:pt x="372224" y="55041"/>
                  </a:lnTo>
                  <a:lnTo>
                    <a:pt x="372110" y="55676"/>
                  </a:lnTo>
                  <a:lnTo>
                    <a:pt x="371856" y="57454"/>
                  </a:lnTo>
                  <a:lnTo>
                    <a:pt x="371538" y="57200"/>
                  </a:lnTo>
                  <a:lnTo>
                    <a:pt x="371081" y="57505"/>
                  </a:lnTo>
                  <a:lnTo>
                    <a:pt x="370992" y="59867"/>
                  </a:lnTo>
                  <a:lnTo>
                    <a:pt x="370878" y="53390"/>
                  </a:lnTo>
                  <a:lnTo>
                    <a:pt x="368427" y="59994"/>
                  </a:lnTo>
                  <a:lnTo>
                    <a:pt x="368338" y="55676"/>
                  </a:lnTo>
                  <a:lnTo>
                    <a:pt x="368312" y="54406"/>
                  </a:lnTo>
                  <a:lnTo>
                    <a:pt x="367576" y="55041"/>
                  </a:lnTo>
                  <a:lnTo>
                    <a:pt x="366725" y="55549"/>
                  </a:lnTo>
                  <a:lnTo>
                    <a:pt x="366128" y="55676"/>
                  </a:lnTo>
                  <a:lnTo>
                    <a:pt x="366255" y="54660"/>
                  </a:lnTo>
                  <a:lnTo>
                    <a:pt x="365760" y="52882"/>
                  </a:lnTo>
                  <a:lnTo>
                    <a:pt x="365150" y="60756"/>
                  </a:lnTo>
                  <a:lnTo>
                    <a:pt x="365112" y="60629"/>
                  </a:lnTo>
                  <a:lnTo>
                    <a:pt x="364998" y="60248"/>
                  </a:lnTo>
                  <a:lnTo>
                    <a:pt x="364591" y="58851"/>
                  </a:lnTo>
                  <a:lnTo>
                    <a:pt x="364464" y="57759"/>
                  </a:lnTo>
                  <a:lnTo>
                    <a:pt x="364439" y="56184"/>
                  </a:lnTo>
                  <a:lnTo>
                    <a:pt x="364413" y="55168"/>
                  </a:lnTo>
                  <a:lnTo>
                    <a:pt x="365175" y="56819"/>
                  </a:lnTo>
                  <a:lnTo>
                    <a:pt x="365048" y="55549"/>
                  </a:lnTo>
                  <a:lnTo>
                    <a:pt x="365061" y="55168"/>
                  </a:lnTo>
                  <a:lnTo>
                    <a:pt x="365721" y="48691"/>
                  </a:lnTo>
                  <a:lnTo>
                    <a:pt x="363842" y="56184"/>
                  </a:lnTo>
                  <a:lnTo>
                    <a:pt x="363766" y="54279"/>
                  </a:lnTo>
                  <a:lnTo>
                    <a:pt x="363677" y="49453"/>
                  </a:lnTo>
                  <a:lnTo>
                    <a:pt x="362432" y="54279"/>
                  </a:lnTo>
                  <a:lnTo>
                    <a:pt x="361721" y="53644"/>
                  </a:lnTo>
                  <a:lnTo>
                    <a:pt x="361848" y="52628"/>
                  </a:lnTo>
                  <a:lnTo>
                    <a:pt x="360997" y="55778"/>
                  </a:lnTo>
                  <a:lnTo>
                    <a:pt x="360883" y="56095"/>
                  </a:lnTo>
                  <a:lnTo>
                    <a:pt x="359308" y="57581"/>
                  </a:lnTo>
                  <a:lnTo>
                    <a:pt x="359219" y="58216"/>
                  </a:lnTo>
                  <a:lnTo>
                    <a:pt x="358470" y="58851"/>
                  </a:lnTo>
                  <a:lnTo>
                    <a:pt x="358368" y="57200"/>
                  </a:lnTo>
                  <a:lnTo>
                    <a:pt x="358127" y="56184"/>
                  </a:lnTo>
                  <a:lnTo>
                    <a:pt x="358152" y="55422"/>
                  </a:lnTo>
                  <a:lnTo>
                    <a:pt x="358355" y="53263"/>
                  </a:lnTo>
                  <a:lnTo>
                    <a:pt x="359003" y="53136"/>
                  </a:lnTo>
                  <a:lnTo>
                    <a:pt x="359105" y="49453"/>
                  </a:lnTo>
                  <a:lnTo>
                    <a:pt x="358165" y="53136"/>
                  </a:lnTo>
                  <a:lnTo>
                    <a:pt x="357974" y="52628"/>
                  </a:lnTo>
                  <a:lnTo>
                    <a:pt x="358101" y="51231"/>
                  </a:lnTo>
                  <a:lnTo>
                    <a:pt x="358152" y="50850"/>
                  </a:lnTo>
                  <a:lnTo>
                    <a:pt x="357136" y="51358"/>
                  </a:lnTo>
                  <a:lnTo>
                    <a:pt x="356654" y="55422"/>
                  </a:lnTo>
                  <a:lnTo>
                    <a:pt x="355663" y="54914"/>
                  </a:lnTo>
                  <a:lnTo>
                    <a:pt x="355600" y="56311"/>
                  </a:lnTo>
                  <a:lnTo>
                    <a:pt x="354609" y="60248"/>
                  </a:lnTo>
                  <a:lnTo>
                    <a:pt x="354672" y="59740"/>
                  </a:lnTo>
                  <a:lnTo>
                    <a:pt x="354761" y="59105"/>
                  </a:lnTo>
                  <a:lnTo>
                    <a:pt x="354799" y="58724"/>
                  </a:lnTo>
                  <a:lnTo>
                    <a:pt x="355003" y="57200"/>
                  </a:lnTo>
                  <a:lnTo>
                    <a:pt x="355041" y="56819"/>
                  </a:lnTo>
                  <a:lnTo>
                    <a:pt x="355422" y="53898"/>
                  </a:lnTo>
                  <a:lnTo>
                    <a:pt x="354520" y="56819"/>
                  </a:lnTo>
                  <a:lnTo>
                    <a:pt x="354812" y="52755"/>
                  </a:lnTo>
                  <a:lnTo>
                    <a:pt x="354330" y="53644"/>
                  </a:lnTo>
                  <a:lnTo>
                    <a:pt x="353072" y="56565"/>
                  </a:lnTo>
                  <a:lnTo>
                    <a:pt x="352323" y="57200"/>
                  </a:lnTo>
                  <a:lnTo>
                    <a:pt x="352679" y="55778"/>
                  </a:lnTo>
                  <a:lnTo>
                    <a:pt x="351967" y="57200"/>
                  </a:lnTo>
                  <a:lnTo>
                    <a:pt x="351243" y="56946"/>
                  </a:lnTo>
                  <a:lnTo>
                    <a:pt x="351332" y="56184"/>
                  </a:lnTo>
                  <a:lnTo>
                    <a:pt x="351523" y="54787"/>
                  </a:lnTo>
                  <a:lnTo>
                    <a:pt x="352259" y="49072"/>
                  </a:lnTo>
                  <a:lnTo>
                    <a:pt x="349567" y="54787"/>
                  </a:lnTo>
                  <a:lnTo>
                    <a:pt x="349580" y="54152"/>
                  </a:lnTo>
                  <a:lnTo>
                    <a:pt x="349592" y="53517"/>
                  </a:lnTo>
                  <a:lnTo>
                    <a:pt x="349643" y="51358"/>
                  </a:lnTo>
                  <a:lnTo>
                    <a:pt x="349707" y="48564"/>
                  </a:lnTo>
                  <a:lnTo>
                    <a:pt x="348081" y="51358"/>
                  </a:lnTo>
                  <a:lnTo>
                    <a:pt x="347268" y="47040"/>
                  </a:lnTo>
                  <a:lnTo>
                    <a:pt x="345706" y="47294"/>
                  </a:lnTo>
                  <a:lnTo>
                    <a:pt x="345579" y="53517"/>
                  </a:lnTo>
                  <a:lnTo>
                    <a:pt x="345249" y="47421"/>
                  </a:lnTo>
                  <a:lnTo>
                    <a:pt x="345147" y="48450"/>
                  </a:lnTo>
                  <a:lnTo>
                    <a:pt x="344881" y="47307"/>
                  </a:lnTo>
                  <a:lnTo>
                    <a:pt x="345059" y="49504"/>
                  </a:lnTo>
                  <a:lnTo>
                    <a:pt x="344665" y="53898"/>
                  </a:lnTo>
                  <a:lnTo>
                    <a:pt x="344271" y="54152"/>
                  </a:lnTo>
                  <a:lnTo>
                    <a:pt x="344157" y="53568"/>
                  </a:lnTo>
                  <a:lnTo>
                    <a:pt x="344208" y="52412"/>
                  </a:lnTo>
                  <a:lnTo>
                    <a:pt x="344995" y="50025"/>
                  </a:lnTo>
                  <a:lnTo>
                    <a:pt x="343725" y="50571"/>
                  </a:lnTo>
                  <a:lnTo>
                    <a:pt x="344106" y="53225"/>
                  </a:lnTo>
                  <a:lnTo>
                    <a:pt x="343890" y="51993"/>
                  </a:lnTo>
                  <a:lnTo>
                    <a:pt x="343839" y="51739"/>
                  </a:lnTo>
                  <a:lnTo>
                    <a:pt x="343738" y="51104"/>
                  </a:lnTo>
                  <a:lnTo>
                    <a:pt x="343522" y="49834"/>
                  </a:lnTo>
                  <a:lnTo>
                    <a:pt x="343433" y="47802"/>
                  </a:lnTo>
                  <a:lnTo>
                    <a:pt x="343979" y="48310"/>
                  </a:lnTo>
                  <a:lnTo>
                    <a:pt x="344030" y="47802"/>
                  </a:lnTo>
                  <a:lnTo>
                    <a:pt x="344093" y="46913"/>
                  </a:lnTo>
                  <a:lnTo>
                    <a:pt x="343369" y="46405"/>
                  </a:lnTo>
                  <a:lnTo>
                    <a:pt x="343611" y="45643"/>
                  </a:lnTo>
                  <a:lnTo>
                    <a:pt x="343979" y="44500"/>
                  </a:lnTo>
                  <a:lnTo>
                    <a:pt x="343865" y="43230"/>
                  </a:lnTo>
                  <a:lnTo>
                    <a:pt x="343738" y="42468"/>
                  </a:lnTo>
                  <a:lnTo>
                    <a:pt x="343636" y="43865"/>
                  </a:lnTo>
                  <a:lnTo>
                    <a:pt x="343522" y="44881"/>
                  </a:lnTo>
                  <a:lnTo>
                    <a:pt x="343115" y="45643"/>
                  </a:lnTo>
                  <a:lnTo>
                    <a:pt x="342773" y="44754"/>
                  </a:lnTo>
                  <a:lnTo>
                    <a:pt x="342849" y="45516"/>
                  </a:lnTo>
                  <a:lnTo>
                    <a:pt x="342976" y="48056"/>
                  </a:lnTo>
                  <a:lnTo>
                    <a:pt x="341642" y="51104"/>
                  </a:lnTo>
                  <a:lnTo>
                    <a:pt x="341668" y="50977"/>
                  </a:lnTo>
                  <a:lnTo>
                    <a:pt x="341706" y="50596"/>
                  </a:lnTo>
                  <a:lnTo>
                    <a:pt x="341972" y="48437"/>
                  </a:lnTo>
                  <a:lnTo>
                    <a:pt x="342328" y="45516"/>
                  </a:lnTo>
                  <a:lnTo>
                    <a:pt x="342709" y="42341"/>
                  </a:lnTo>
                  <a:lnTo>
                    <a:pt x="341274" y="45516"/>
                  </a:lnTo>
                  <a:lnTo>
                    <a:pt x="341490" y="44754"/>
                  </a:lnTo>
                  <a:lnTo>
                    <a:pt x="341820" y="43611"/>
                  </a:lnTo>
                  <a:lnTo>
                    <a:pt x="341147" y="44754"/>
                  </a:lnTo>
                  <a:lnTo>
                    <a:pt x="339763" y="43357"/>
                  </a:lnTo>
                  <a:lnTo>
                    <a:pt x="338696" y="48437"/>
                  </a:lnTo>
                  <a:lnTo>
                    <a:pt x="338810" y="45770"/>
                  </a:lnTo>
                  <a:lnTo>
                    <a:pt x="339013" y="45516"/>
                  </a:lnTo>
                  <a:lnTo>
                    <a:pt x="337756" y="44627"/>
                  </a:lnTo>
                  <a:lnTo>
                    <a:pt x="335495" y="50596"/>
                  </a:lnTo>
                  <a:lnTo>
                    <a:pt x="335457" y="50469"/>
                  </a:lnTo>
                  <a:lnTo>
                    <a:pt x="335064" y="48691"/>
                  </a:lnTo>
                  <a:lnTo>
                    <a:pt x="334835" y="47675"/>
                  </a:lnTo>
                  <a:lnTo>
                    <a:pt x="334962" y="46304"/>
                  </a:lnTo>
                  <a:lnTo>
                    <a:pt x="335026" y="45897"/>
                  </a:lnTo>
                  <a:lnTo>
                    <a:pt x="334746" y="46266"/>
                  </a:lnTo>
                  <a:lnTo>
                    <a:pt x="334302" y="48691"/>
                  </a:lnTo>
                  <a:lnTo>
                    <a:pt x="334251" y="48183"/>
                  </a:lnTo>
                  <a:lnTo>
                    <a:pt x="334378" y="45643"/>
                  </a:lnTo>
                  <a:lnTo>
                    <a:pt x="334403" y="45516"/>
                  </a:lnTo>
                  <a:lnTo>
                    <a:pt x="333362" y="48183"/>
                  </a:lnTo>
                  <a:lnTo>
                    <a:pt x="333248" y="47675"/>
                  </a:lnTo>
                  <a:lnTo>
                    <a:pt x="333362" y="46304"/>
                  </a:lnTo>
                  <a:lnTo>
                    <a:pt x="333476" y="45897"/>
                  </a:lnTo>
                  <a:lnTo>
                    <a:pt x="333451" y="45262"/>
                  </a:lnTo>
                  <a:lnTo>
                    <a:pt x="332486" y="43357"/>
                  </a:lnTo>
                  <a:lnTo>
                    <a:pt x="331165" y="49580"/>
                  </a:lnTo>
                  <a:lnTo>
                    <a:pt x="329984" y="50469"/>
                  </a:lnTo>
                  <a:lnTo>
                    <a:pt x="329996" y="50342"/>
                  </a:lnTo>
                  <a:lnTo>
                    <a:pt x="330034" y="49961"/>
                  </a:lnTo>
                  <a:lnTo>
                    <a:pt x="330225" y="48056"/>
                  </a:lnTo>
                  <a:lnTo>
                    <a:pt x="330352" y="46786"/>
                  </a:lnTo>
                  <a:lnTo>
                    <a:pt x="330225" y="45516"/>
                  </a:lnTo>
                  <a:lnTo>
                    <a:pt x="329184" y="43611"/>
                  </a:lnTo>
                  <a:lnTo>
                    <a:pt x="329184" y="42849"/>
                  </a:lnTo>
                  <a:lnTo>
                    <a:pt x="327723" y="42214"/>
                  </a:lnTo>
                  <a:lnTo>
                    <a:pt x="326250" y="46405"/>
                  </a:lnTo>
                  <a:lnTo>
                    <a:pt x="324688" y="48056"/>
                  </a:lnTo>
                  <a:lnTo>
                    <a:pt x="324586" y="46786"/>
                  </a:lnTo>
                  <a:lnTo>
                    <a:pt x="324497" y="45770"/>
                  </a:lnTo>
                  <a:lnTo>
                    <a:pt x="324281" y="43103"/>
                  </a:lnTo>
                  <a:lnTo>
                    <a:pt x="321932" y="45770"/>
                  </a:lnTo>
                  <a:lnTo>
                    <a:pt x="320789" y="42849"/>
                  </a:lnTo>
                  <a:lnTo>
                    <a:pt x="320840" y="44119"/>
                  </a:lnTo>
                  <a:lnTo>
                    <a:pt x="320446" y="46266"/>
                  </a:lnTo>
                  <a:lnTo>
                    <a:pt x="320332" y="46532"/>
                  </a:lnTo>
                  <a:lnTo>
                    <a:pt x="320128" y="46786"/>
                  </a:lnTo>
                  <a:lnTo>
                    <a:pt x="319887" y="45897"/>
                  </a:lnTo>
                  <a:lnTo>
                    <a:pt x="318935" y="49961"/>
                  </a:lnTo>
                  <a:lnTo>
                    <a:pt x="318998" y="49326"/>
                  </a:lnTo>
                  <a:lnTo>
                    <a:pt x="319036" y="48945"/>
                  </a:lnTo>
                  <a:lnTo>
                    <a:pt x="319138" y="48056"/>
                  </a:lnTo>
                  <a:lnTo>
                    <a:pt x="319366" y="45770"/>
                  </a:lnTo>
                  <a:lnTo>
                    <a:pt x="319570" y="42722"/>
                  </a:lnTo>
                  <a:lnTo>
                    <a:pt x="319608" y="41706"/>
                  </a:lnTo>
                  <a:lnTo>
                    <a:pt x="318833" y="42722"/>
                  </a:lnTo>
                  <a:lnTo>
                    <a:pt x="318325" y="42595"/>
                  </a:lnTo>
                  <a:lnTo>
                    <a:pt x="317728" y="48056"/>
                  </a:lnTo>
                  <a:lnTo>
                    <a:pt x="317169" y="46024"/>
                  </a:lnTo>
                  <a:lnTo>
                    <a:pt x="316852" y="44881"/>
                  </a:lnTo>
                  <a:lnTo>
                    <a:pt x="315544" y="45389"/>
                  </a:lnTo>
                  <a:lnTo>
                    <a:pt x="314325" y="46024"/>
                  </a:lnTo>
                  <a:lnTo>
                    <a:pt x="313740" y="43484"/>
                  </a:lnTo>
                  <a:lnTo>
                    <a:pt x="313296" y="44754"/>
                  </a:lnTo>
                  <a:lnTo>
                    <a:pt x="312889" y="44754"/>
                  </a:lnTo>
                  <a:lnTo>
                    <a:pt x="312432" y="46024"/>
                  </a:lnTo>
                  <a:lnTo>
                    <a:pt x="312712" y="43103"/>
                  </a:lnTo>
                  <a:lnTo>
                    <a:pt x="312064" y="42468"/>
                  </a:lnTo>
                  <a:lnTo>
                    <a:pt x="311416" y="41833"/>
                  </a:lnTo>
                  <a:lnTo>
                    <a:pt x="310210" y="42468"/>
                  </a:lnTo>
                  <a:lnTo>
                    <a:pt x="310629" y="40436"/>
                  </a:lnTo>
                  <a:lnTo>
                    <a:pt x="310007" y="40182"/>
                  </a:lnTo>
                  <a:lnTo>
                    <a:pt x="309092" y="48818"/>
                  </a:lnTo>
                  <a:lnTo>
                    <a:pt x="308483" y="48945"/>
                  </a:lnTo>
                  <a:lnTo>
                    <a:pt x="308597" y="46532"/>
                  </a:lnTo>
                  <a:lnTo>
                    <a:pt x="308648" y="45262"/>
                  </a:lnTo>
                  <a:lnTo>
                    <a:pt x="308686" y="44500"/>
                  </a:lnTo>
                  <a:lnTo>
                    <a:pt x="307568" y="44500"/>
                  </a:lnTo>
                  <a:lnTo>
                    <a:pt x="306743" y="40563"/>
                  </a:lnTo>
                  <a:lnTo>
                    <a:pt x="305308" y="44500"/>
                  </a:lnTo>
                  <a:lnTo>
                    <a:pt x="305511" y="42595"/>
                  </a:lnTo>
                  <a:lnTo>
                    <a:pt x="305714" y="42341"/>
                  </a:lnTo>
                  <a:lnTo>
                    <a:pt x="305193" y="42214"/>
                  </a:lnTo>
                  <a:lnTo>
                    <a:pt x="304812" y="41325"/>
                  </a:lnTo>
                  <a:lnTo>
                    <a:pt x="303898" y="39166"/>
                  </a:lnTo>
                  <a:lnTo>
                    <a:pt x="303784" y="41630"/>
                  </a:lnTo>
                  <a:lnTo>
                    <a:pt x="303733" y="42722"/>
                  </a:lnTo>
                  <a:lnTo>
                    <a:pt x="303606" y="45262"/>
                  </a:lnTo>
                  <a:lnTo>
                    <a:pt x="303784" y="41630"/>
                  </a:lnTo>
                  <a:lnTo>
                    <a:pt x="301739" y="46532"/>
                  </a:lnTo>
                  <a:lnTo>
                    <a:pt x="302069" y="43611"/>
                  </a:lnTo>
                  <a:lnTo>
                    <a:pt x="301282" y="47167"/>
                  </a:lnTo>
                  <a:lnTo>
                    <a:pt x="301180" y="48056"/>
                  </a:lnTo>
                  <a:lnTo>
                    <a:pt x="301053" y="48437"/>
                  </a:lnTo>
                  <a:lnTo>
                    <a:pt x="300367" y="49326"/>
                  </a:lnTo>
                  <a:lnTo>
                    <a:pt x="300253" y="48945"/>
                  </a:lnTo>
                  <a:lnTo>
                    <a:pt x="300151" y="46266"/>
                  </a:lnTo>
                  <a:lnTo>
                    <a:pt x="299910" y="50342"/>
                  </a:lnTo>
                  <a:lnTo>
                    <a:pt x="299440" y="49072"/>
                  </a:lnTo>
                  <a:lnTo>
                    <a:pt x="299554" y="47802"/>
                  </a:lnTo>
                  <a:lnTo>
                    <a:pt x="299745" y="46913"/>
                  </a:lnTo>
                  <a:lnTo>
                    <a:pt x="299186" y="46659"/>
                  </a:lnTo>
                  <a:lnTo>
                    <a:pt x="299123" y="47802"/>
                  </a:lnTo>
                  <a:lnTo>
                    <a:pt x="298665" y="49834"/>
                  </a:lnTo>
                  <a:lnTo>
                    <a:pt x="298221" y="50977"/>
                  </a:lnTo>
                  <a:lnTo>
                    <a:pt x="298132" y="50723"/>
                  </a:lnTo>
                  <a:lnTo>
                    <a:pt x="297942" y="50088"/>
                  </a:lnTo>
                  <a:lnTo>
                    <a:pt x="297700" y="49326"/>
                  </a:lnTo>
                  <a:lnTo>
                    <a:pt x="297738" y="46405"/>
                  </a:lnTo>
                  <a:lnTo>
                    <a:pt x="297522" y="48056"/>
                  </a:lnTo>
                  <a:lnTo>
                    <a:pt x="297065" y="50088"/>
                  </a:lnTo>
                  <a:lnTo>
                    <a:pt x="296875" y="49580"/>
                  </a:lnTo>
                  <a:lnTo>
                    <a:pt x="297002" y="47675"/>
                  </a:lnTo>
                  <a:lnTo>
                    <a:pt x="296913" y="47028"/>
                  </a:lnTo>
                  <a:lnTo>
                    <a:pt x="296710" y="46532"/>
                  </a:lnTo>
                  <a:lnTo>
                    <a:pt x="296316" y="45542"/>
                  </a:lnTo>
                  <a:lnTo>
                    <a:pt x="296252" y="46367"/>
                  </a:lnTo>
                  <a:lnTo>
                    <a:pt x="296252" y="45491"/>
                  </a:lnTo>
                  <a:lnTo>
                    <a:pt x="296443" y="43865"/>
                  </a:lnTo>
                  <a:lnTo>
                    <a:pt x="296240" y="43700"/>
                  </a:lnTo>
                  <a:lnTo>
                    <a:pt x="296240" y="46380"/>
                  </a:lnTo>
                  <a:lnTo>
                    <a:pt x="296240" y="46532"/>
                  </a:lnTo>
                  <a:lnTo>
                    <a:pt x="296125" y="46329"/>
                  </a:lnTo>
                  <a:lnTo>
                    <a:pt x="295363" y="50723"/>
                  </a:lnTo>
                  <a:lnTo>
                    <a:pt x="295033" y="48564"/>
                  </a:lnTo>
                  <a:lnTo>
                    <a:pt x="294932" y="46024"/>
                  </a:lnTo>
                  <a:lnTo>
                    <a:pt x="295706" y="46151"/>
                  </a:lnTo>
                  <a:lnTo>
                    <a:pt x="296087" y="46304"/>
                  </a:lnTo>
                  <a:lnTo>
                    <a:pt x="296214" y="45542"/>
                  </a:lnTo>
                  <a:lnTo>
                    <a:pt x="296125" y="46329"/>
                  </a:lnTo>
                  <a:lnTo>
                    <a:pt x="296240" y="43700"/>
                  </a:lnTo>
                  <a:lnTo>
                    <a:pt x="295859" y="43357"/>
                  </a:lnTo>
                  <a:lnTo>
                    <a:pt x="296646" y="39674"/>
                  </a:lnTo>
                  <a:lnTo>
                    <a:pt x="295948" y="41833"/>
                  </a:lnTo>
                  <a:lnTo>
                    <a:pt x="294792" y="46024"/>
                  </a:lnTo>
                  <a:lnTo>
                    <a:pt x="294741" y="45897"/>
                  </a:lnTo>
                  <a:lnTo>
                    <a:pt x="294690" y="45770"/>
                  </a:lnTo>
                  <a:lnTo>
                    <a:pt x="294373" y="44983"/>
                  </a:lnTo>
                  <a:lnTo>
                    <a:pt x="294373" y="62788"/>
                  </a:lnTo>
                  <a:lnTo>
                    <a:pt x="294220" y="62661"/>
                  </a:lnTo>
                  <a:lnTo>
                    <a:pt x="293814" y="62661"/>
                  </a:lnTo>
                  <a:lnTo>
                    <a:pt x="293878" y="61391"/>
                  </a:lnTo>
                  <a:lnTo>
                    <a:pt x="293966" y="60756"/>
                  </a:lnTo>
                  <a:lnTo>
                    <a:pt x="293979" y="60629"/>
                  </a:lnTo>
                  <a:lnTo>
                    <a:pt x="294106" y="60629"/>
                  </a:lnTo>
                  <a:lnTo>
                    <a:pt x="294081" y="61569"/>
                  </a:lnTo>
                  <a:lnTo>
                    <a:pt x="294246" y="61899"/>
                  </a:lnTo>
                  <a:lnTo>
                    <a:pt x="294373" y="62788"/>
                  </a:lnTo>
                  <a:lnTo>
                    <a:pt x="294373" y="44983"/>
                  </a:lnTo>
                  <a:lnTo>
                    <a:pt x="294271" y="44627"/>
                  </a:lnTo>
                  <a:lnTo>
                    <a:pt x="294271" y="43865"/>
                  </a:lnTo>
                  <a:lnTo>
                    <a:pt x="294233" y="43230"/>
                  </a:lnTo>
                  <a:lnTo>
                    <a:pt x="294043" y="43611"/>
                  </a:lnTo>
                  <a:lnTo>
                    <a:pt x="293941" y="43865"/>
                  </a:lnTo>
                  <a:lnTo>
                    <a:pt x="293903" y="43738"/>
                  </a:lnTo>
                  <a:lnTo>
                    <a:pt x="293687" y="43103"/>
                  </a:lnTo>
                  <a:lnTo>
                    <a:pt x="293497" y="43103"/>
                  </a:lnTo>
                  <a:lnTo>
                    <a:pt x="293598" y="40817"/>
                  </a:lnTo>
                  <a:lnTo>
                    <a:pt x="293408" y="41097"/>
                  </a:lnTo>
                  <a:lnTo>
                    <a:pt x="293408" y="43103"/>
                  </a:lnTo>
                  <a:lnTo>
                    <a:pt x="293027" y="43357"/>
                  </a:lnTo>
                  <a:lnTo>
                    <a:pt x="292963" y="43738"/>
                  </a:lnTo>
                  <a:lnTo>
                    <a:pt x="293166" y="42214"/>
                  </a:lnTo>
                  <a:lnTo>
                    <a:pt x="293395" y="41833"/>
                  </a:lnTo>
                  <a:lnTo>
                    <a:pt x="293408" y="43103"/>
                  </a:lnTo>
                  <a:lnTo>
                    <a:pt x="293408" y="41097"/>
                  </a:lnTo>
                  <a:lnTo>
                    <a:pt x="292874" y="41833"/>
                  </a:lnTo>
                  <a:lnTo>
                    <a:pt x="292569" y="41706"/>
                  </a:lnTo>
                  <a:lnTo>
                    <a:pt x="292379" y="44627"/>
                  </a:lnTo>
                  <a:lnTo>
                    <a:pt x="292011" y="44119"/>
                  </a:lnTo>
                  <a:lnTo>
                    <a:pt x="292188" y="46266"/>
                  </a:lnTo>
                  <a:lnTo>
                    <a:pt x="292442" y="46151"/>
                  </a:lnTo>
                  <a:lnTo>
                    <a:pt x="292493" y="46901"/>
                  </a:lnTo>
                  <a:lnTo>
                    <a:pt x="292608" y="46037"/>
                  </a:lnTo>
                  <a:lnTo>
                    <a:pt x="292836" y="46024"/>
                  </a:lnTo>
                  <a:lnTo>
                    <a:pt x="293408" y="45897"/>
                  </a:lnTo>
                  <a:lnTo>
                    <a:pt x="293052" y="47421"/>
                  </a:lnTo>
                  <a:lnTo>
                    <a:pt x="292709" y="48564"/>
                  </a:lnTo>
                  <a:lnTo>
                    <a:pt x="292493" y="46913"/>
                  </a:lnTo>
                  <a:lnTo>
                    <a:pt x="291693" y="51739"/>
                  </a:lnTo>
                  <a:lnTo>
                    <a:pt x="291680" y="51485"/>
                  </a:lnTo>
                  <a:lnTo>
                    <a:pt x="291642" y="49834"/>
                  </a:lnTo>
                  <a:lnTo>
                    <a:pt x="291541" y="47421"/>
                  </a:lnTo>
                  <a:lnTo>
                    <a:pt x="290995" y="45516"/>
                  </a:lnTo>
                  <a:lnTo>
                    <a:pt x="290944" y="44373"/>
                  </a:lnTo>
                  <a:lnTo>
                    <a:pt x="290995" y="42722"/>
                  </a:lnTo>
                  <a:lnTo>
                    <a:pt x="289928" y="44373"/>
                  </a:lnTo>
                  <a:lnTo>
                    <a:pt x="288671" y="43611"/>
                  </a:lnTo>
                  <a:lnTo>
                    <a:pt x="287693" y="49072"/>
                  </a:lnTo>
                  <a:lnTo>
                    <a:pt x="287362" y="49834"/>
                  </a:lnTo>
                  <a:lnTo>
                    <a:pt x="287375" y="49707"/>
                  </a:lnTo>
                  <a:lnTo>
                    <a:pt x="287464" y="46786"/>
                  </a:lnTo>
                  <a:lnTo>
                    <a:pt x="287591" y="46304"/>
                  </a:lnTo>
                  <a:lnTo>
                    <a:pt x="287655" y="46151"/>
                  </a:lnTo>
                  <a:lnTo>
                    <a:pt x="287832" y="46278"/>
                  </a:lnTo>
                  <a:lnTo>
                    <a:pt x="287845" y="46151"/>
                  </a:lnTo>
                  <a:lnTo>
                    <a:pt x="287959" y="45389"/>
                  </a:lnTo>
                  <a:lnTo>
                    <a:pt x="287324" y="46786"/>
                  </a:lnTo>
                  <a:lnTo>
                    <a:pt x="286626" y="46151"/>
                  </a:lnTo>
                  <a:lnTo>
                    <a:pt x="286346" y="45897"/>
                  </a:lnTo>
                  <a:lnTo>
                    <a:pt x="286296" y="46329"/>
                  </a:lnTo>
                  <a:lnTo>
                    <a:pt x="286270" y="46609"/>
                  </a:lnTo>
                  <a:lnTo>
                    <a:pt x="285927" y="49707"/>
                  </a:lnTo>
                  <a:lnTo>
                    <a:pt x="285851" y="49453"/>
                  </a:lnTo>
                  <a:lnTo>
                    <a:pt x="285496" y="48310"/>
                  </a:lnTo>
                  <a:lnTo>
                    <a:pt x="285546" y="47675"/>
                  </a:lnTo>
                  <a:lnTo>
                    <a:pt x="286143" y="46786"/>
                  </a:lnTo>
                  <a:lnTo>
                    <a:pt x="286270" y="46609"/>
                  </a:lnTo>
                  <a:lnTo>
                    <a:pt x="286296" y="46329"/>
                  </a:lnTo>
                  <a:lnTo>
                    <a:pt x="285584" y="46786"/>
                  </a:lnTo>
                  <a:lnTo>
                    <a:pt x="285711" y="46024"/>
                  </a:lnTo>
                  <a:lnTo>
                    <a:pt x="285673" y="45389"/>
                  </a:lnTo>
                  <a:lnTo>
                    <a:pt x="284607" y="44246"/>
                  </a:lnTo>
                  <a:lnTo>
                    <a:pt x="281889" y="49453"/>
                  </a:lnTo>
                  <a:lnTo>
                    <a:pt x="281406" y="48564"/>
                  </a:lnTo>
                  <a:lnTo>
                    <a:pt x="280657" y="47167"/>
                  </a:lnTo>
                  <a:lnTo>
                    <a:pt x="280682" y="47294"/>
                  </a:lnTo>
                  <a:lnTo>
                    <a:pt x="280797" y="48564"/>
                  </a:lnTo>
                  <a:lnTo>
                    <a:pt x="278714" y="44881"/>
                  </a:lnTo>
                  <a:lnTo>
                    <a:pt x="275818" y="51485"/>
                  </a:lnTo>
                  <a:lnTo>
                    <a:pt x="274967" y="48945"/>
                  </a:lnTo>
                  <a:lnTo>
                    <a:pt x="273939" y="45897"/>
                  </a:lnTo>
                  <a:lnTo>
                    <a:pt x="273316" y="44627"/>
                  </a:lnTo>
                  <a:lnTo>
                    <a:pt x="273138" y="46609"/>
                  </a:lnTo>
                  <a:lnTo>
                    <a:pt x="273011" y="47421"/>
                  </a:lnTo>
                  <a:lnTo>
                    <a:pt x="272567" y="48945"/>
                  </a:lnTo>
                  <a:lnTo>
                    <a:pt x="272630" y="45770"/>
                  </a:lnTo>
                  <a:lnTo>
                    <a:pt x="271754" y="49326"/>
                  </a:lnTo>
                  <a:lnTo>
                    <a:pt x="270598" y="51993"/>
                  </a:lnTo>
                  <a:lnTo>
                    <a:pt x="270586" y="49834"/>
                  </a:lnTo>
                  <a:lnTo>
                    <a:pt x="270586" y="48691"/>
                  </a:lnTo>
                  <a:lnTo>
                    <a:pt x="270535" y="41579"/>
                  </a:lnTo>
                  <a:lnTo>
                    <a:pt x="269163" y="46024"/>
                  </a:lnTo>
                  <a:lnTo>
                    <a:pt x="269049" y="48691"/>
                  </a:lnTo>
                  <a:lnTo>
                    <a:pt x="268630" y="48183"/>
                  </a:lnTo>
                  <a:lnTo>
                    <a:pt x="267576" y="49834"/>
                  </a:lnTo>
                  <a:lnTo>
                    <a:pt x="267601" y="49580"/>
                  </a:lnTo>
                  <a:lnTo>
                    <a:pt x="267792" y="47421"/>
                  </a:lnTo>
                  <a:lnTo>
                    <a:pt x="267525" y="49580"/>
                  </a:lnTo>
                  <a:lnTo>
                    <a:pt x="267500" y="46786"/>
                  </a:lnTo>
                  <a:lnTo>
                    <a:pt x="266268" y="49580"/>
                  </a:lnTo>
                  <a:lnTo>
                    <a:pt x="265582" y="48437"/>
                  </a:lnTo>
                  <a:lnTo>
                    <a:pt x="265696" y="47548"/>
                  </a:lnTo>
                  <a:lnTo>
                    <a:pt x="266776" y="43103"/>
                  </a:lnTo>
                  <a:lnTo>
                    <a:pt x="265582" y="42595"/>
                  </a:lnTo>
                  <a:lnTo>
                    <a:pt x="265099" y="43230"/>
                  </a:lnTo>
                  <a:lnTo>
                    <a:pt x="264248" y="46532"/>
                  </a:lnTo>
                  <a:lnTo>
                    <a:pt x="264121" y="48437"/>
                  </a:lnTo>
                  <a:lnTo>
                    <a:pt x="264299" y="48564"/>
                  </a:lnTo>
                  <a:lnTo>
                    <a:pt x="264414" y="51269"/>
                  </a:lnTo>
                  <a:lnTo>
                    <a:pt x="264058" y="51866"/>
                  </a:lnTo>
                  <a:lnTo>
                    <a:pt x="263969" y="52247"/>
                  </a:lnTo>
                  <a:lnTo>
                    <a:pt x="263613" y="57073"/>
                  </a:lnTo>
                  <a:lnTo>
                    <a:pt x="263245" y="60121"/>
                  </a:lnTo>
                  <a:lnTo>
                    <a:pt x="263118" y="62280"/>
                  </a:lnTo>
                  <a:lnTo>
                    <a:pt x="263842" y="65328"/>
                  </a:lnTo>
                  <a:lnTo>
                    <a:pt x="264706" y="62407"/>
                  </a:lnTo>
                  <a:lnTo>
                    <a:pt x="264807" y="64820"/>
                  </a:lnTo>
                  <a:lnTo>
                    <a:pt x="265049" y="63804"/>
                  </a:lnTo>
                  <a:lnTo>
                    <a:pt x="265074" y="65836"/>
                  </a:lnTo>
                  <a:lnTo>
                    <a:pt x="265188" y="66471"/>
                  </a:lnTo>
                  <a:lnTo>
                    <a:pt x="265747" y="63804"/>
                  </a:lnTo>
                  <a:lnTo>
                    <a:pt x="265963" y="62788"/>
                  </a:lnTo>
                  <a:lnTo>
                    <a:pt x="265950" y="62407"/>
                  </a:lnTo>
                  <a:lnTo>
                    <a:pt x="266128" y="61988"/>
                  </a:lnTo>
                  <a:lnTo>
                    <a:pt x="266573" y="61010"/>
                  </a:lnTo>
                  <a:lnTo>
                    <a:pt x="266687" y="64058"/>
                  </a:lnTo>
                  <a:lnTo>
                    <a:pt x="266573" y="65074"/>
                  </a:lnTo>
                  <a:lnTo>
                    <a:pt x="267081" y="63169"/>
                  </a:lnTo>
                  <a:lnTo>
                    <a:pt x="266954" y="65011"/>
                  </a:lnTo>
                  <a:lnTo>
                    <a:pt x="267182" y="64312"/>
                  </a:lnTo>
                  <a:lnTo>
                    <a:pt x="267703" y="65201"/>
                  </a:lnTo>
                  <a:lnTo>
                    <a:pt x="267817" y="64312"/>
                  </a:lnTo>
                  <a:lnTo>
                    <a:pt x="267970" y="63169"/>
                  </a:lnTo>
                  <a:lnTo>
                    <a:pt x="268033" y="62661"/>
                  </a:lnTo>
                  <a:lnTo>
                    <a:pt x="268224" y="65328"/>
                  </a:lnTo>
                  <a:lnTo>
                    <a:pt x="269062" y="62661"/>
                  </a:lnTo>
                  <a:lnTo>
                    <a:pt x="269265" y="62026"/>
                  </a:lnTo>
                  <a:lnTo>
                    <a:pt x="268947" y="66598"/>
                  </a:lnTo>
                  <a:lnTo>
                    <a:pt x="269163" y="65290"/>
                  </a:lnTo>
                  <a:lnTo>
                    <a:pt x="269786" y="63042"/>
                  </a:lnTo>
                  <a:lnTo>
                    <a:pt x="270116" y="62788"/>
                  </a:lnTo>
                  <a:lnTo>
                    <a:pt x="269189" y="68249"/>
                  </a:lnTo>
                  <a:lnTo>
                    <a:pt x="271297" y="63169"/>
                  </a:lnTo>
                  <a:lnTo>
                    <a:pt x="270776" y="69138"/>
                  </a:lnTo>
                  <a:lnTo>
                    <a:pt x="271513" y="64185"/>
                  </a:lnTo>
                  <a:lnTo>
                    <a:pt x="272478" y="66979"/>
                  </a:lnTo>
                  <a:lnTo>
                    <a:pt x="273418" y="64312"/>
                  </a:lnTo>
                  <a:lnTo>
                    <a:pt x="273367" y="65455"/>
                  </a:lnTo>
                  <a:lnTo>
                    <a:pt x="273570" y="65709"/>
                  </a:lnTo>
                  <a:lnTo>
                    <a:pt x="273685" y="67602"/>
                  </a:lnTo>
                  <a:lnTo>
                    <a:pt x="273812" y="68122"/>
                  </a:lnTo>
                  <a:lnTo>
                    <a:pt x="274116" y="64312"/>
                  </a:lnTo>
                  <a:lnTo>
                    <a:pt x="274129" y="64185"/>
                  </a:lnTo>
                  <a:lnTo>
                    <a:pt x="274243" y="63931"/>
                  </a:lnTo>
                  <a:lnTo>
                    <a:pt x="274866" y="63169"/>
                  </a:lnTo>
                  <a:lnTo>
                    <a:pt x="274942" y="62788"/>
                  </a:lnTo>
                  <a:lnTo>
                    <a:pt x="275107" y="62026"/>
                  </a:lnTo>
                  <a:lnTo>
                    <a:pt x="275323" y="61010"/>
                  </a:lnTo>
                  <a:lnTo>
                    <a:pt x="275399" y="60629"/>
                  </a:lnTo>
                  <a:lnTo>
                    <a:pt x="275666" y="64693"/>
                  </a:lnTo>
                  <a:lnTo>
                    <a:pt x="274764" y="65455"/>
                  </a:lnTo>
                  <a:lnTo>
                    <a:pt x="274688" y="69265"/>
                  </a:lnTo>
                  <a:lnTo>
                    <a:pt x="274878" y="65963"/>
                  </a:lnTo>
                  <a:lnTo>
                    <a:pt x="275818" y="65963"/>
                  </a:lnTo>
                  <a:lnTo>
                    <a:pt x="275818" y="63169"/>
                  </a:lnTo>
                  <a:lnTo>
                    <a:pt x="276072" y="65709"/>
                  </a:lnTo>
                  <a:lnTo>
                    <a:pt x="276085" y="64439"/>
                  </a:lnTo>
                  <a:lnTo>
                    <a:pt x="276085" y="67868"/>
                  </a:lnTo>
                  <a:lnTo>
                    <a:pt x="276352" y="64439"/>
                  </a:lnTo>
                  <a:lnTo>
                    <a:pt x="276453" y="63169"/>
                  </a:lnTo>
                  <a:lnTo>
                    <a:pt x="276491" y="62788"/>
                  </a:lnTo>
                  <a:lnTo>
                    <a:pt x="276504" y="66979"/>
                  </a:lnTo>
                  <a:lnTo>
                    <a:pt x="277050" y="63931"/>
                  </a:lnTo>
                  <a:lnTo>
                    <a:pt x="277279" y="65290"/>
                  </a:lnTo>
                  <a:lnTo>
                    <a:pt x="277406" y="66725"/>
                  </a:lnTo>
                  <a:lnTo>
                    <a:pt x="276885" y="68630"/>
                  </a:lnTo>
                  <a:lnTo>
                    <a:pt x="277634" y="67106"/>
                  </a:lnTo>
                  <a:lnTo>
                    <a:pt x="277723" y="67843"/>
                  </a:lnTo>
                  <a:lnTo>
                    <a:pt x="277710" y="67106"/>
                  </a:lnTo>
                  <a:lnTo>
                    <a:pt x="277837" y="65709"/>
                  </a:lnTo>
                  <a:lnTo>
                    <a:pt x="277990" y="64566"/>
                  </a:lnTo>
                  <a:lnTo>
                    <a:pt x="278523" y="63931"/>
                  </a:lnTo>
                  <a:lnTo>
                    <a:pt x="278841" y="63550"/>
                  </a:lnTo>
                  <a:lnTo>
                    <a:pt x="278295" y="66725"/>
                  </a:lnTo>
                  <a:lnTo>
                    <a:pt x="278180" y="67741"/>
                  </a:lnTo>
                  <a:lnTo>
                    <a:pt x="278295" y="69392"/>
                  </a:lnTo>
                  <a:lnTo>
                    <a:pt x="278765" y="68541"/>
                  </a:lnTo>
                  <a:lnTo>
                    <a:pt x="278879" y="68249"/>
                  </a:lnTo>
                  <a:lnTo>
                    <a:pt x="279463" y="64947"/>
                  </a:lnTo>
                  <a:lnTo>
                    <a:pt x="279742" y="65036"/>
                  </a:lnTo>
                  <a:lnTo>
                    <a:pt x="279831" y="66090"/>
                  </a:lnTo>
                  <a:lnTo>
                    <a:pt x="279717" y="66725"/>
                  </a:lnTo>
                  <a:lnTo>
                    <a:pt x="280149" y="64947"/>
                  </a:lnTo>
                  <a:lnTo>
                    <a:pt x="280441" y="63677"/>
                  </a:lnTo>
                  <a:lnTo>
                    <a:pt x="281266" y="66725"/>
                  </a:lnTo>
                  <a:lnTo>
                    <a:pt x="281952" y="63677"/>
                  </a:lnTo>
                  <a:lnTo>
                    <a:pt x="281990" y="63550"/>
                  </a:lnTo>
                  <a:lnTo>
                    <a:pt x="282105" y="63042"/>
                  </a:lnTo>
                  <a:lnTo>
                    <a:pt x="282143" y="63804"/>
                  </a:lnTo>
                  <a:lnTo>
                    <a:pt x="282155" y="62915"/>
                  </a:lnTo>
                  <a:lnTo>
                    <a:pt x="282168" y="62788"/>
                  </a:lnTo>
                  <a:lnTo>
                    <a:pt x="282257" y="60629"/>
                  </a:lnTo>
                  <a:lnTo>
                    <a:pt x="282422" y="58597"/>
                  </a:lnTo>
                  <a:lnTo>
                    <a:pt x="282714" y="58470"/>
                  </a:lnTo>
                  <a:lnTo>
                    <a:pt x="283133" y="56184"/>
                  </a:lnTo>
                  <a:lnTo>
                    <a:pt x="283070" y="58724"/>
                  </a:lnTo>
                  <a:lnTo>
                    <a:pt x="282892" y="58597"/>
                  </a:lnTo>
                  <a:lnTo>
                    <a:pt x="282790" y="59740"/>
                  </a:lnTo>
                  <a:lnTo>
                    <a:pt x="282676" y="60375"/>
                  </a:lnTo>
                  <a:lnTo>
                    <a:pt x="283057" y="59359"/>
                  </a:lnTo>
                  <a:lnTo>
                    <a:pt x="283083" y="62039"/>
                  </a:lnTo>
                  <a:lnTo>
                    <a:pt x="283197" y="61645"/>
                  </a:lnTo>
                  <a:lnTo>
                    <a:pt x="283184" y="61264"/>
                  </a:lnTo>
                  <a:lnTo>
                    <a:pt x="283248" y="61442"/>
                  </a:lnTo>
                  <a:lnTo>
                    <a:pt x="283311" y="61264"/>
                  </a:lnTo>
                  <a:lnTo>
                    <a:pt x="283883" y="59359"/>
                  </a:lnTo>
                  <a:lnTo>
                    <a:pt x="283959" y="59105"/>
                  </a:lnTo>
                  <a:lnTo>
                    <a:pt x="284213" y="59867"/>
                  </a:lnTo>
                  <a:lnTo>
                    <a:pt x="284314" y="61010"/>
                  </a:lnTo>
                  <a:lnTo>
                    <a:pt x="284200" y="63804"/>
                  </a:lnTo>
                  <a:lnTo>
                    <a:pt x="283248" y="61442"/>
                  </a:lnTo>
                  <a:lnTo>
                    <a:pt x="283337" y="62534"/>
                  </a:lnTo>
                  <a:lnTo>
                    <a:pt x="283578" y="64566"/>
                  </a:lnTo>
                  <a:lnTo>
                    <a:pt x="282956" y="63169"/>
                  </a:lnTo>
                  <a:lnTo>
                    <a:pt x="283121" y="68757"/>
                  </a:lnTo>
                  <a:lnTo>
                    <a:pt x="282575" y="62928"/>
                  </a:lnTo>
                  <a:lnTo>
                    <a:pt x="282625" y="67487"/>
                  </a:lnTo>
                  <a:lnTo>
                    <a:pt x="282752" y="68884"/>
                  </a:lnTo>
                  <a:lnTo>
                    <a:pt x="283502" y="69773"/>
                  </a:lnTo>
                  <a:lnTo>
                    <a:pt x="283616" y="68757"/>
                  </a:lnTo>
                  <a:lnTo>
                    <a:pt x="283806" y="66979"/>
                  </a:lnTo>
                  <a:lnTo>
                    <a:pt x="284670" y="68122"/>
                  </a:lnTo>
                  <a:lnTo>
                    <a:pt x="284873" y="66979"/>
                  </a:lnTo>
                  <a:lnTo>
                    <a:pt x="284975" y="66344"/>
                  </a:lnTo>
                  <a:lnTo>
                    <a:pt x="284873" y="65455"/>
                  </a:lnTo>
                  <a:lnTo>
                    <a:pt x="284924" y="64566"/>
                  </a:lnTo>
                  <a:lnTo>
                    <a:pt x="285051" y="63804"/>
                  </a:lnTo>
                  <a:lnTo>
                    <a:pt x="285165" y="63131"/>
                  </a:lnTo>
                  <a:lnTo>
                    <a:pt x="286753" y="59740"/>
                  </a:lnTo>
                  <a:lnTo>
                    <a:pt x="285572" y="72186"/>
                  </a:lnTo>
                  <a:lnTo>
                    <a:pt x="286854" y="67602"/>
                  </a:lnTo>
                  <a:lnTo>
                    <a:pt x="287299" y="65201"/>
                  </a:lnTo>
                  <a:lnTo>
                    <a:pt x="287718" y="60756"/>
                  </a:lnTo>
                  <a:lnTo>
                    <a:pt x="288086" y="62407"/>
                  </a:lnTo>
                  <a:lnTo>
                    <a:pt x="288201" y="63550"/>
                  </a:lnTo>
                  <a:lnTo>
                    <a:pt x="287718" y="67106"/>
                  </a:lnTo>
                  <a:lnTo>
                    <a:pt x="288607" y="67614"/>
                  </a:lnTo>
                  <a:lnTo>
                    <a:pt x="288620" y="65519"/>
                  </a:lnTo>
                  <a:lnTo>
                    <a:pt x="288721" y="66090"/>
                  </a:lnTo>
                  <a:lnTo>
                    <a:pt x="289090" y="69138"/>
                  </a:lnTo>
                  <a:lnTo>
                    <a:pt x="289217" y="66090"/>
                  </a:lnTo>
                  <a:lnTo>
                    <a:pt x="289140" y="65709"/>
                  </a:lnTo>
                  <a:lnTo>
                    <a:pt x="288620" y="65468"/>
                  </a:lnTo>
                  <a:lnTo>
                    <a:pt x="288671" y="61391"/>
                  </a:lnTo>
                  <a:lnTo>
                    <a:pt x="289306" y="63779"/>
                  </a:lnTo>
                  <a:lnTo>
                    <a:pt x="289788" y="63677"/>
                  </a:lnTo>
                  <a:lnTo>
                    <a:pt x="289623" y="67233"/>
                  </a:lnTo>
                  <a:lnTo>
                    <a:pt x="290626" y="66852"/>
                  </a:lnTo>
                  <a:lnTo>
                    <a:pt x="291884" y="64312"/>
                  </a:lnTo>
                  <a:lnTo>
                    <a:pt x="293001" y="63804"/>
                  </a:lnTo>
                  <a:lnTo>
                    <a:pt x="292887" y="64693"/>
                  </a:lnTo>
                  <a:lnTo>
                    <a:pt x="292760" y="65201"/>
                  </a:lnTo>
                  <a:lnTo>
                    <a:pt x="292658" y="66217"/>
                  </a:lnTo>
                  <a:lnTo>
                    <a:pt x="292773" y="66979"/>
                  </a:lnTo>
                  <a:lnTo>
                    <a:pt x="294259" y="65328"/>
                  </a:lnTo>
                  <a:lnTo>
                    <a:pt x="295617" y="67614"/>
                  </a:lnTo>
                  <a:lnTo>
                    <a:pt x="296748" y="69900"/>
                  </a:lnTo>
                  <a:lnTo>
                    <a:pt x="297484" y="66852"/>
                  </a:lnTo>
                  <a:lnTo>
                    <a:pt x="297929" y="65709"/>
                  </a:lnTo>
                  <a:lnTo>
                    <a:pt x="298234" y="65455"/>
                  </a:lnTo>
                  <a:lnTo>
                    <a:pt x="298145" y="67602"/>
                  </a:lnTo>
                  <a:lnTo>
                    <a:pt x="297916" y="68376"/>
                  </a:lnTo>
                  <a:lnTo>
                    <a:pt x="299021" y="65836"/>
                  </a:lnTo>
                  <a:lnTo>
                    <a:pt x="299275" y="65455"/>
                  </a:lnTo>
                  <a:lnTo>
                    <a:pt x="299364" y="65328"/>
                  </a:lnTo>
                  <a:lnTo>
                    <a:pt x="300405" y="63804"/>
                  </a:lnTo>
                  <a:lnTo>
                    <a:pt x="300482" y="63677"/>
                  </a:lnTo>
                  <a:lnTo>
                    <a:pt x="300913" y="63042"/>
                  </a:lnTo>
                  <a:lnTo>
                    <a:pt x="301409" y="65455"/>
                  </a:lnTo>
                  <a:lnTo>
                    <a:pt x="301523" y="66598"/>
                  </a:lnTo>
                  <a:lnTo>
                    <a:pt x="301396" y="67360"/>
                  </a:lnTo>
                  <a:lnTo>
                    <a:pt x="301967" y="68503"/>
                  </a:lnTo>
                  <a:lnTo>
                    <a:pt x="302488" y="63042"/>
                  </a:lnTo>
                  <a:lnTo>
                    <a:pt x="302501" y="62915"/>
                  </a:lnTo>
                  <a:lnTo>
                    <a:pt x="302679" y="61010"/>
                  </a:lnTo>
                  <a:lnTo>
                    <a:pt x="302971" y="62915"/>
                  </a:lnTo>
                  <a:lnTo>
                    <a:pt x="303085" y="64566"/>
                  </a:lnTo>
                  <a:lnTo>
                    <a:pt x="304431" y="65963"/>
                  </a:lnTo>
                  <a:lnTo>
                    <a:pt x="306438" y="63296"/>
                  </a:lnTo>
                  <a:lnTo>
                    <a:pt x="307263" y="67995"/>
                  </a:lnTo>
                  <a:lnTo>
                    <a:pt x="307873" y="63677"/>
                  </a:lnTo>
                  <a:lnTo>
                    <a:pt x="308660" y="70154"/>
                  </a:lnTo>
                  <a:lnTo>
                    <a:pt x="309308" y="63931"/>
                  </a:lnTo>
                  <a:lnTo>
                    <a:pt x="309740" y="66090"/>
                  </a:lnTo>
                  <a:lnTo>
                    <a:pt x="309867" y="67360"/>
                  </a:lnTo>
                  <a:lnTo>
                    <a:pt x="309765" y="67602"/>
                  </a:lnTo>
                  <a:lnTo>
                    <a:pt x="309651" y="68249"/>
                  </a:lnTo>
                  <a:lnTo>
                    <a:pt x="310680" y="70281"/>
                  </a:lnTo>
                  <a:lnTo>
                    <a:pt x="311010" y="70662"/>
                  </a:lnTo>
                  <a:lnTo>
                    <a:pt x="311518" y="66598"/>
                  </a:lnTo>
                  <a:lnTo>
                    <a:pt x="311607" y="66395"/>
                  </a:lnTo>
                  <a:lnTo>
                    <a:pt x="312013" y="65963"/>
                  </a:lnTo>
                  <a:lnTo>
                    <a:pt x="311746" y="69088"/>
                  </a:lnTo>
                  <a:lnTo>
                    <a:pt x="312585" y="65963"/>
                  </a:lnTo>
                  <a:lnTo>
                    <a:pt x="312610" y="65836"/>
                  </a:lnTo>
                  <a:lnTo>
                    <a:pt x="312585" y="69646"/>
                  </a:lnTo>
                  <a:lnTo>
                    <a:pt x="313055" y="68884"/>
                  </a:lnTo>
                  <a:lnTo>
                    <a:pt x="312902" y="68757"/>
                  </a:lnTo>
                  <a:lnTo>
                    <a:pt x="313016" y="66344"/>
                  </a:lnTo>
                  <a:lnTo>
                    <a:pt x="313283" y="65836"/>
                  </a:lnTo>
                  <a:lnTo>
                    <a:pt x="313690" y="65074"/>
                  </a:lnTo>
                  <a:lnTo>
                    <a:pt x="314121" y="67983"/>
                  </a:lnTo>
                  <a:lnTo>
                    <a:pt x="314248" y="69011"/>
                  </a:lnTo>
                  <a:lnTo>
                    <a:pt x="314121" y="70535"/>
                  </a:lnTo>
                  <a:lnTo>
                    <a:pt x="315836" y="67995"/>
                  </a:lnTo>
                  <a:lnTo>
                    <a:pt x="315772" y="68541"/>
                  </a:lnTo>
                  <a:lnTo>
                    <a:pt x="315950" y="67995"/>
                  </a:lnTo>
                  <a:lnTo>
                    <a:pt x="316217" y="67233"/>
                  </a:lnTo>
                  <a:lnTo>
                    <a:pt x="314972" y="73837"/>
                  </a:lnTo>
                  <a:lnTo>
                    <a:pt x="315861" y="71170"/>
                  </a:lnTo>
                  <a:lnTo>
                    <a:pt x="315976" y="69900"/>
                  </a:lnTo>
                  <a:lnTo>
                    <a:pt x="316217" y="68757"/>
                  </a:lnTo>
                  <a:lnTo>
                    <a:pt x="316255" y="68376"/>
                  </a:lnTo>
                  <a:lnTo>
                    <a:pt x="316433" y="70281"/>
                  </a:lnTo>
                  <a:lnTo>
                    <a:pt x="317246" y="70408"/>
                  </a:lnTo>
                  <a:lnTo>
                    <a:pt x="317919" y="69646"/>
                  </a:lnTo>
                  <a:lnTo>
                    <a:pt x="317601" y="71805"/>
                  </a:lnTo>
                  <a:lnTo>
                    <a:pt x="318643" y="72567"/>
                  </a:lnTo>
                  <a:lnTo>
                    <a:pt x="319989" y="71043"/>
                  </a:lnTo>
                  <a:lnTo>
                    <a:pt x="321195" y="71170"/>
                  </a:lnTo>
                  <a:lnTo>
                    <a:pt x="321157" y="71043"/>
                  </a:lnTo>
                  <a:lnTo>
                    <a:pt x="320941" y="70281"/>
                  </a:lnTo>
                  <a:lnTo>
                    <a:pt x="320903" y="69646"/>
                  </a:lnTo>
                  <a:lnTo>
                    <a:pt x="321056" y="68376"/>
                  </a:lnTo>
                  <a:lnTo>
                    <a:pt x="321195" y="67233"/>
                  </a:lnTo>
                  <a:lnTo>
                    <a:pt x="321310" y="66217"/>
                  </a:lnTo>
                  <a:lnTo>
                    <a:pt x="321716" y="65963"/>
                  </a:lnTo>
                  <a:lnTo>
                    <a:pt x="321678" y="66573"/>
                  </a:lnTo>
                  <a:lnTo>
                    <a:pt x="321856" y="65963"/>
                  </a:lnTo>
                  <a:lnTo>
                    <a:pt x="321995" y="65455"/>
                  </a:lnTo>
                  <a:lnTo>
                    <a:pt x="322313" y="65836"/>
                  </a:lnTo>
                  <a:lnTo>
                    <a:pt x="322338" y="66471"/>
                  </a:lnTo>
                  <a:lnTo>
                    <a:pt x="321983" y="69138"/>
                  </a:lnTo>
                  <a:lnTo>
                    <a:pt x="321856" y="69646"/>
                  </a:lnTo>
                  <a:lnTo>
                    <a:pt x="321576" y="70408"/>
                  </a:lnTo>
                  <a:lnTo>
                    <a:pt x="322249" y="69392"/>
                  </a:lnTo>
                  <a:lnTo>
                    <a:pt x="322211" y="69900"/>
                  </a:lnTo>
                  <a:lnTo>
                    <a:pt x="322084" y="70662"/>
                  </a:lnTo>
                  <a:lnTo>
                    <a:pt x="321970" y="71170"/>
                  </a:lnTo>
                  <a:lnTo>
                    <a:pt x="321843" y="72186"/>
                  </a:lnTo>
                  <a:lnTo>
                    <a:pt x="322262" y="70027"/>
                  </a:lnTo>
                  <a:lnTo>
                    <a:pt x="322478" y="75615"/>
                  </a:lnTo>
                  <a:lnTo>
                    <a:pt x="323151" y="72059"/>
                  </a:lnTo>
                  <a:lnTo>
                    <a:pt x="323088" y="73075"/>
                  </a:lnTo>
                  <a:lnTo>
                    <a:pt x="324294" y="73202"/>
                  </a:lnTo>
                  <a:lnTo>
                    <a:pt x="324954" y="72059"/>
                  </a:lnTo>
                  <a:lnTo>
                    <a:pt x="325958" y="71932"/>
                  </a:lnTo>
                  <a:lnTo>
                    <a:pt x="326161" y="70027"/>
                  </a:lnTo>
                  <a:lnTo>
                    <a:pt x="326224" y="69392"/>
                  </a:lnTo>
                  <a:lnTo>
                    <a:pt x="326263" y="69011"/>
                  </a:lnTo>
                  <a:lnTo>
                    <a:pt x="326593" y="69773"/>
                  </a:lnTo>
                  <a:lnTo>
                    <a:pt x="326758" y="69011"/>
                  </a:lnTo>
                  <a:lnTo>
                    <a:pt x="327126" y="67360"/>
                  </a:lnTo>
                  <a:lnTo>
                    <a:pt x="327761" y="68376"/>
                  </a:lnTo>
                  <a:lnTo>
                    <a:pt x="328345" y="70789"/>
                  </a:lnTo>
                  <a:lnTo>
                    <a:pt x="329234" y="70662"/>
                  </a:lnTo>
                  <a:lnTo>
                    <a:pt x="329933" y="69392"/>
                  </a:lnTo>
                  <a:lnTo>
                    <a:pt x="329895" y="69138"/>
                  </a:lnTo>
                  <a:lnTo>
                    <a:pt x="329780" y="68580"/>
                  </a:lnTo>
                  <a:lnTo>
                    <a:pt x="329895" y="67360"/>
                  </a:lnTo>
                  <a:lnTo>
                    <a:pt x="330123" y="66471"/>
                  </a:lnTo>
                  <a:lnTo>
                    <a:pt x="329958" y="69126"/>
                  </a:lnTo>
                  <a:lnTo>
                    <a:pt x="330796" y="69011"/>
                  </a:lnTo>
                  <a:lnTo>
                    <a:pt x="330161" y="70789"/>
                  </a:lnTo>
                  <a:lnTo>
                    <a:pt x="331266" y="70535"/>
                  </a:lnTo>
                  <a:lnTo>
                    <a:pt x="331558" y="70408"/>
                  </a:lnTo>
                  <a:lnTo>
                    <a:pt x="332625" y="69011"/>
                  </a:lnTo>
                  <a:lnTo>
                    <a:pt x="333032" y="68465"/>
                  </a:lnTo>
                  <a:lnTo>
                    <a:pt x="333032" y="66471"/>
                  </a:lnTo>
                  <a:lnTo>
                    <a:pt x="333133" y="65963"/>
                  </a:lnTo>
                  <a:lnTo>
                    <a:pt x="333413" y="65455"/>
                  </a:lnTo>
                  <a:lnTo>
                    <a:pt x="333540" y="67360"/>
                  </a:lnTo>
                  <a:lnTo>
                    <a:pt x="333425" y="68249"/>
                  </a:lnTo>
                  <a:lnTo>
                    <a:pt x="333311" y="68630"/>
                  </a:lnTo>
                  <a:lnTo>
                    <a:pt x="334911" y="65455"/>
                  </a:lnTo>
                  <a:lnTo>
                    <a:pt x="335102" y="65074"/>
                  </a:lnTo>
                  <a:lnTo>
                    <a:pt x="335229" y="64820"/>
                  </a:lnTo>
                  <a:lnTo>
                    <a:pt x="335978" y="76758"/>
                  </a:lnTo>
                  <a:lnTo>
                    <a:pt x="337654" y="71539"/>
                  </a:lnTo>
                  <a:lnTo>
                    <a:pt x="337781" y="71297"/>
                  </a:lnTo>
                  <a:lnTo>
                    <a:pt x="339178" y="68757"/>
                  </a:lnTo>
                  <a:lnTo>
                    <a:pt x="339483" y="69126"/>
                  </a:lnTo>
                  <a:lnTo>
                    <a:pt x="339598" y="69519"/>
                  </a:lnTo>
                  <a:lnTo>
                    <a:pt x="338734" y="70662"/>
                  </a:lnTo>
                  <a:lnTo>
                    <a:pt x="338645" y="70840"/>
                  </a:lnTo>
                  <a:lnTo>
                    <a:pt x="338874" y="72440"/>
                  </a:lnTo>
                  <a:lnTo>
                    <a:pt x="340461" y="68757"/>
                  </a:lnTo>
                  <a:lnTo>
                    <a:pt x="340677" y="68249"/>
                  </a:lnTo>
                  <a:lnTo>
                    <a:pt x="340918" y="73329"/>
                  </a:lnTo>
                  <a:lnTo>
                    <a:pt x="342315" y="70535"/>
                  </a:lnTo>
                  <a:lnTo>
                    <a:pt x="342328" y="78536"/>
                  </a:lnTo>
                  <a:lnTo>
                    <a:pt x="345300" y="70535"/>
                  </a:lnTo>
                  <a:lnTo>
                    <a:pt x="345401" y="70281"/>
                  </a:lnTo>
                  <a:lnTo>
                    <a:pt x="345998" y="75488"/>
                  </a:lnTo>
                  <a:lnTo>
                    <a:pt x="346113" y="73837"/>
                  </a:lnTo>
                  <a:lnTo>
                    <a:pt x="346240" y="73202"/>
                  </a:lnTo>
                  <a:lnTo>
                    <a:pt x="346621" y="71805"/>
                  </a:lnTo>
                  <a:lnTo>
                    <a:pt x="346506" y="73088"/>
                  </a:lnTo>
                  <a:lnTo>
                    <a:pt x="346697" y="72440"/>
                  </a:lnTo>
                  <a:lnTo>
                    <a:pt x="347560" y="71805"/>
                  </a:lnTo>
                  <a:lnTo>
                    <a:pt x="349453" y="70408"/>
                  </a:lnTo>
                  <a:lnTo>
                    <a:pt x="351574" y="75742"/>
                  </a:lnTo>
                  <a:lnTo>
                    <a:pt x="353936" y="77647"/>
                  </a:lnTo>
                  <a:lnTo>
                    <a:pt x="354825" y="78282"/>
                  </a:lnTo>
                  <a:lnTo>
                    <a:pt x="355396" y="70408"/>
                  </a:lnTo>
                  <a:lnTo>
                    <a:pt x="355409" y="70281"/>
                  </a:lnTo>
                  <a:lnTo>
                    <a:pt x="355549" y="68249"/>
                  </a:lnTo>
                  <a:lnTo>
                    <a:pt x="355561" y="68122"/>
                  </a:lnTo>
                  <a:lnTo>
                    <a:pt x="356095" y="71678"/>
                  </a:lnTo>
                  <a:lnTo>
                    <a:pt x="356222" y="72821"/>
                  </a:lnTo>
                  <a:lnTo>
                    <a:pt x="355523" y="76123"/>
                  </a:lnTo>
                  <a:lnTo>
                    <a:pt x="357886" y="72186"/>
                  </a:lnTo>
                  <a:lnTo>
                    <a:pt x="359371" y="76631"/>
                  </a:lnTo>
                  <a:lnTo>
                    <a:pt x="361632" y="73456"/>
                  </a:lnTo>
                  <a:lnTo>
                    <a:pt x="361442" y="74218"/>
                  </a:lnTo>
                  <a:lnTo>
                    <a:pt x="361315" y="75234"/>
                  </a:lnTo>
                  <a:lnTo>
                    <a:pt x="361226" y="77774"/>
                  </a:lnTo>
                  <a:lnTo>
                    <a:pt x="362483" y="75615"/>
                  </a:lnTo>
                  <a:lnTo>
                    <a:pt x="362610" y="75107"/>
                  </a:lnTo>
                  <a:lnTo>
                    <a:pt x="362813" y="73456"/>
                  </a:lnTo>
                  <a:lnTo>
                    <a:pt x="362940" y="74218"/>
                  </a:lnTo>
                  <a:lnTo>
                    <a:pt x="362826" y="74726"/>
                  </a:lnTo>
                  <a:lnTo>
                    <a:pt x="362699" y="76123"/>
                  </a:lnTo>
                  <a:lnTo>
                    <a:pt x="362940" y="77901"/>
                  </a:lnTo>
                  <a:lnTo>
                    <a:pt x="364045" y="73456"/>
                  </a:lnTo>
                  <a:lnTo>
                    <a:pt x="364070" y="73329"/>
                  </a:lnTo>
                  <a:lnTo>
                    <a:pt x="363994" y="75882"/>
                  </a:lnTo>
                  <a:lnTo>
                    <a:pt x="364083" y="75615"/>
                  </a:lnTo>
                  <a:lnTo>
                    <a:pt x="364845" y="77266"/>
                  </a:lnTo>
                  <a:lnTo>
                    <a:pt x="364896" y="75615"/>
                  </a:lnTo>
                  <a:lnTo>
                    <a:pt x="364947" y="74345"/>
                  </a:lnTo>
                  <a:lnTo>
                    <a:pt x="365480" y="75742"/>
                  </a:lnTo>
                  <a:lnTo>
                    <a:pt x="366001" y="74345"/>
                  </a:lnTo>
                  <a:lnTo>
                    <a:pt x="366382" y="73329"/>
                  </a:lnTo>
                  <a:lnTo>
                    <a:pt x="366433" y="73202"/>
                  </a:lnTo>
                  <a:lnTo>
                    <a:pt x="366763" y="74942"/>
                  </a:lnTo>
                  <a:lnTo>
                    <a:pt x="366725" y="75120"/>
                  </a:lnTo>
                  <a:lnTo>
                    <a:pt x="366699" y="75323"/>
                  </a:lnTo>
                  <a:lnTo>
                    <a:pt x="366610" y="75641"/>
                  </a:lnTo>
                  <a:lnTo>
                    <a:pt x="366928" y="76962"/>
                  </a:lnTo>
                  <a:lnTo>
                    <a:pt x="366928" y="75920"/>
                  </a:lnTo>
                  <a:lnTo>
                    <a:pt x="366877" y="75311"/>
                  </a:lnTo>
                  <a:lnTo>
                    <a:pt x="366776" y="74942"/>
                  </a:lnTo>
                  <a:lnTo>
                    <a:pt x="367207" y="73202"/>
                  </a:lnTo>
                  <a:lnTo>
                    <a:pt x="367449" y="72186"/>
                  </a:lnTo>
                  <a:lnTo>
                    <a:pt x="367538" y="71805"/>
                  </a:lnTo>
                  <a:lnTo>
                    <a:pt x="367779" y="76631"/>
                  </a:lnTo>
                  <a:lnTo>
                    <a:pt x="368452" y="72186"/>
                  </a:lnTo>
                  <a:lnTo>
                    <a:pt x="367830" y="76758"/>
                  </a:lnTo>
                  <a:lnTo>
                    <a:pt x="369201" y="76123"/>
                  </a:lnTo>
                  <a:lnTo>
                    <a:pt x="369925" y="73964"/>
                  </a:lnTo>
                  <a:lnTo>
                    <a:pt x="369798" y="74510"/>
                  </a:lnTo>
                  <a:lnTo>
                    <a:pt x="369684" y="75374"/>
                  </a:lnTo>
                  <a:lnTo>
                    <a:pt x="370128" y="75488"/>
                  </a:lnTo>
                  <a:lnTo>
                    <a:pt x="369709" y="77393"/>
                  </a:lnTo>
                  <a:lnTo>
                    <a:pt x="370217" y="77393"/>
                  </a:lnTo>
                  <a:lnTo>
                    <a:pt x="370700" y="76631"/>
                  </a:lnTo>
                  <a:lnTo>
                    <a:pt x="370827" y="75996"/>
                  </a:lnTo>
                  <a:lnTo>
                    <a:pt x="370992" y="74091"/>
                  </a:lnTo>
                  <a:lnTo>
                    <a:pt x="371233" y="79806"/>
                  </a:lnTo>
                  <a:lnTo>
                    <a:pt x="372491" y="74091"/>
                  </a:lnTo>
                  <a:lnTo>
                    <a:pt x="372529" y="73964"/>
                  </a:lnTo>
                  <a:lnTo>
                    <a:pt x="372922" y="72186"/>
                  </a:lnTo>
                  <a:lnTo>
                    <a:pt x="372999" y="71805"/>
                  </a:lnTo>
                  <a:lnTo>
                    <a:pt x="373430" y="69900"/>
                  </a:lnTo>
                  <a:lnTo>
                    <a:pt x="373037" y="77139"/>
                  </a:lnTo>
                  <a:lnTo>
                    <a:pt x="374853" y="74726"/>
                  </a:lnTo>
                  <a:lnTo>
                    <a:pt x="376301" y="73329"/>
                  </a:lnTo>
                  <a:lnTo>
                    <a:pt x="376453" y="73202"/>
                  </a:lnTo>
                  <a:lnTo>
                    <a:pt x="376389" y="72567"/>
                  </a:lnTo>
                  <a:lnTo>
                    <a:pt x="376516" y="73164"/>
                  </a:lnTo>
                  <a:lnTo>
                    <a:pt x="377520" y="72567"/>
                  </a:lnTo>
                  <a:lnTo>
                    <a:pt x="377939" y="72313"/>
                  </a:lnTo>
                  <a:lnTo>
                    <a:pt x="377558" y="75044"/>
                  </a:lnTo>
                  <a:lnTo>
                    <a:pt x="378434" y="72313"/>
                  </a:lnTo>
                  <a:lnTo>
                    <a:pt x="378587" y="71805"/>
                  </a:lnTo>
                  <a:lnTo>
                    <a:pt x="379704" y="73075"/>
                  </a:lnTo>
                  <a:lnTo>
                    <a:pt x="379793" y="73329"/>
                  </a:lnTo>
                  <a:lnTo>
                    <a:pt x="379920" y="73914"/>
                  </a:lnTo>
                  <a:lnTo>
                    <a:pt x="379260" y="75107"/>
                  </a:lnTo>
                  <a:lnTo>
                    <a:pt x="379044" y="75869"/>
                  </a:lnTo>
                  <a:lnTo>
                    <a:pt x="380568" y="74091"/>
                  </a:lnTo>
                  <a:lnTo>
                    <a:pt x="381444" y="76631"/>
                  </a:lnTo>
                  <a:lnTo>
                    <a:pt x="382841" y="74333"/>
                  </a:lnTo>
                  <a:lnTo>
                    <a:pt x="382905" y="74091"/>
                  </a:lnTo>
                  <a:lnTo>
                    <a:pt x="382943" y="71805"/>
                  </a:lnTo>
                  <a:lnTo>
                    <a:pt x="383006" y="71424"/>
                  </a:lnTo>
                  <a:lnTo>
                    <a:pt x="383819" y="69900"/>
                  </a:lnTo>
                  <a:lnTo>
                    <a:pt x="384429" y="68757"/>
                  </a:lnTo>
                  <a:lnTo>
                    <a:pt x="384530" y="68478"/>
                  </a:lnTo>
                  <a:lnTo>
                    <a:pt x="384467" y="68884"/>
                  </a:lnTo>
                  <a:lnTo>
                    <a:pt x="383705" y="72694"/>
                  </a:lnTo>
                  <a:lnTo>
                    <a:pt x="385813" y="68376"/>
                  </a:lnTo>
                  <a:lnTo>
                    <a:pt x="384175" y="75996"/>
                  </a:lnTo>
                  <a:lnTo>
                    <a:pt x="384416" y="75488"/>
                  </a:lnTo>
                  <a:lnTo>
                    <a:pt x="384670" y="74726"/>
                  </a:lnTo>
                  <a:lnTo>
                    <a:pt x="384860" y="73202"/>
                  </a:lnTo>
                  <a:lnTo>
                    <a:pt x="384975" y="74510"/>
                  </a:lnTo>
                  <a:lnTo>
                    <a:pt x="384543" y="76123"/>
                  </a:lnTo>
                  <a:lnTo>
                    <a:pt x="385394" y="75107"/>
                  </a:lnTo>
                  <a:lnTo>
                    <a:pt x="385508" y="73202"/>
                  </a:lnTo>
                  <a:lnTo>
                    <a:pt x="385508" y="72694"/>
                  </a:lnTo>
                  <a:lnTo>
                    <a:pt x="386232" y="72821"/>
                  </a:lnTo>
                  <a:lnTo>
                    <a:pt x="386156" y="73507"/>
                  </a:lnTo>
                  <a:lnTo>
                    <a:pt x="386029" y="74091"/>
                  </a:lnTo>
                  <a:lnTo>
                    <a:pt x="385889" y="74345"/>
                  </a:lnTo>
                  <a:lnTo>
                    <a:pt x="385660" y="75488"/>
                  </a:lnTo>
                  <a:lnTo>
                    <a:pt x="386562" y="72694"/>
                  </a:lnTo>
                  <a:lnTo>
                    <a:pt x="386930" y="71551"/>
                  </a:lnTo>
                  <a:lnTo>
                    <a:pt x="387299" y="72313"/>
                  </a:lnTo>
                  <a:lnTo>
                    <a:pt x="387400" y="72694"/>
                  </a:lnTo>
                  <a:lnTo>
                    <a:pt x="387273" y="73914"/>
                  </a:lnTo>
                  <a:lnTo>
                    <a:pt x="388175" y="73710"/>
                  </a:lnTo>
                  <a:lnTo>
                    <a:pt x="388797" y="71551"/>
                  </a:lnTo>
                  <a:lnTo>
                    <a:pt x="389610" y="68757"/>
                  </a:lnTo>
                  <a:lnTo>
                    <a:pt x="390334" y="70535"/>
                  </a:lnTo>
                  <a:lnTo>
                    <a:pt x="390436" y="71170"/>
                  </a:lnTo>
                  <a:lnTo>
                    <a:pt x="389547" y="75361"/>
                  </a:lnTo>
                  <a:lnTo>
                    <a:pt x="390677" y="72440"/>
                  </a:lnTo>
                  <a:lnTo>
                    <a:pt x="390220" y="76250"/>
                  </a:lnTo>
                  <a:lnTo>
                    <a:pt x="390906" y="75361"/>
                  </a:lnTo>
                  <a:lnTo>
                    <a:pt x="391007" y="73329"/>
                  </a:lnTo>
                  <a:lnTo>
                    <a:pt x="391541" y="73456"/>
                  </a:lnTo>
                  <a:lnTo>
                    <a:pt x="391579" y="73329"/>
                  </a:lnTo>
                  <a:lnTo>
                    <a:pt x="391858" y="72440"/>
                  </a:lnTo>
                  <a:lnTo>
                    <a:pt x="392417" y="70662"/>
                  </a:lnTo>
                  <a:lnTo>
                    <a:pt x="392493" y="71043"/>
                  </a:lnTo>
                  <a:lnTo>
                    <a:pt x="392595" y="72313"/>
                  </a:lnTo>
                  <a:lnTo>
                    <a:pt x="392074" y="73583"/>
                  </a:lnTo>
                  <a:lnTo>
                    <a:pt x="393192" y="72948"/>
                  </a:lnTo>
                  <a:lnTo>
                    <a:pt x="392950" y="71932"/>
                  </a:lnTo>
                  <a:lnTo>
                    <a:pt x="393052" y="70916"/>
                  </a:lnTo>
                  <a:lnTo>
                    <a:pt x="393153" y="70662"/>
                  </a:lnTo>
                  <a:lnTo>
                    <a:pt x="393598" y="69646"/>
                  </a:lnTo>
                  <a:lnTo>
                    <a:pt x="393598" y="68757"/>
                  </a:lnTo>
                  <a:lnTo>
                    <a:pt x="393573" y="68376"/>
                  </a:lnTo>
                  <a:lnTo>
                    <a:pt x="393458" y="66725"/>
                  </a:lnTo>
                  <a:lnTo>
                    <a:pt x="393433" y="66471"/>
                  </a:lnTo>
                  <a:lnTo>
                    <a:pt x="393839" y="67360"/>
                  </a:lnTo>
                  <a:lnTo>
                    <a:pt x="393928" y="67894"/>
                  </a:lnTo>
                  <a:lnTo>
                    <a:pt x="393814" y="68122"/>
                  </a:lnTo>
                  <a:lnTo>
                    <a:pt x="394563" y="67868"/>
                  </a:lnTo>
                  <a:lnTo>
                    <a:pt x="394512" y="70104"/>
                  </a:lnTo>
                  <a:lnTo>
                    <a:pt x="395363" y="67868"/>
                  </a:lnTo>
                  <a:lnTo>
                    <a:pt x="395414" y="67741"/>
                  </a:lnTo>
                  <a:lnTo>
                    <a:pt x="395503" y="68059"/>
                  </a:lnTo>
                  <a:lnTo>
                    <a:pt x="395630" y="69773"/>
                  </a:lnTo>
                  <a:lnTo>
                    <a:pt x="395503" y="70535"/>
                  </a:lnTo>
                  <a:lnTo>
                    <a:pt x="395084" y="72567"/>
                  </a:lnTo>
                  <a:lnTo>
                    <a:pt x="394970" y="73837"/>
                  </a:lnTo>
                  <a:lnTo>
                    <a:pt x="395681" y="70662"/>
                  </a:lnTo>
                  <a:lnTo>
                    <a:pt x="396354" y="73075"/>
                  </a:lnTo>
                  <a:lnTo>
                    <a:pt x="396862" y="71043"/>
                  </a:lnTo>
                  <a:lnTo>
                    <a:pt x="396938" y="70662"/>
                  </a:lnTo>
                  <a:lnTo>
                    <a:pt x="396913" y="70840"/>
                  </a:lnTo>
                  <a:lnTo>
                    <a:pt x="396989" y="70535"/>
                  </a:lnTo>
                  <a:lnTo>
                    <a:pt x="396862" y="71170"/>
                  </a:lnTo>
                  <a:lnTo>
                    <a:pt x="396748" y="71932"/>
                  </a:lnTo>
                  <a:lnTo>
                    <a:pt x="396646" y="72948"/>
                  </a:lnTo>
                  <a:lnTo>
                    <a:pt x="397230" y="70408"/>
                  </a:lnTo>
                  <a:lnTo>
                    <a:pt x="397294" y="71932"/>
                  </a:lnTo>
                  <a:lnTo>
                    <a:pt x="397065" y="73202"/>
                  </a:lnTo>
                  <a:lnTo>
                    <a:pt x="397764" y="73837"/>
                  </a:lnTo>
                  <a:lnTo>
                    <a:pt x="397611" y="70408"/>
                  </a:lnTo>
                  <a:lnTo>
                    <a:pt x="397586" y="69773"/>
                  </a:lnTo>
                  <a:lnTo>
                    <a:pt x="397522" y="68376"/>
                  </a:lnTo>
                  <a:lnTo>
                    <a:pt x="397878" y="69646"/>
                  </a:lnTo>
                  <a:lnTo>
                    <a:pt x="398005" y="71170"/>
                  </a:lnTo>
                  <a:lnTo>
                    <a:pt x="397878" y="71678"/>
                  </a:lnTo>
                  <a:lnTo>
                    <a:pt x="398551" y="72821"/>
                  </a:lnTo>
                  <a:lnTo>
                    <a:pt x="399783" y="70154"/>
                  </a:lnTo>
                  <a:lnTo>
                    <a:pt x="400253" y="71170"/>
                  </a:lnTo>
                  <a:lnTo>
                    <a:pt x="400367" y="72313"/>
                  </a:lnTo>
                  <a:lnTo>
                    <a:pt x="400126" y="75374"/>
                  </a:lnTo>
                  <a:lnTo>
                    <a:pt x="400685" y="75107"/>
                  </a:lnTo>
                  <a:lnTo>
                    <a:pt x="402526" y="71424"/>
                  </a:lnTo>
                  <a:lnTo>
                    <a:pt x="403555" y="72440"/>
                  </a:lnTo>
                  <a:lnTo>
                    <a:pt x="403453" y="72186"/>
                  </a:lnTo>
                  <a:lnTo>
                    <a:pt x="403504" y="71424"/>
                  </a:lnTo>
                  <a:lnTo>
                    <a:pt x="403733" y="70154"/>
                  </a:lnTo>
                  <a:lnTo>
                    <a:pt x="404037" y="68376"/>
                  </a:lnTo>
                  <a:lnTo>
                    <a:pt x="404152" y="67741"/>
                  </a:lnTo>
                  <a:lnTo>
                    <a:pt x="404342" y="66598"/>
                  </a:lnTo>
                  <a:lnTo>
                    <a:pt x="403860" y="74853"/>
                  </a:lnTo>
                  <a:lnTo>
                    <a:pt x="404495" y="73202"/>
                  </a:lnTo>
                  <a:lnTo>
                    <a:pt x="404698" y="72567"/>
                  </a:lnTo>
                  <a:lnTo>
                    <a:pt x="404596" y="72936"/>
                  </a:lnTo>
                  <a:lnTo>
                    <a:pt x="404685" y="72694"/>
                  </a:lnTo>
                  <a:lnTo>
                    <a:pt x="404571" y="73075"/>
                  </a:lnTo>
                  <a:lnTo>
                    <a:pt x="404202" y="75361"/>
                  </a:lnTo>
                  <a:lnTo>
                    <a:pt x="404329" y="74726"/>
                  </a:lnTo>
                  <a:lnTo>
                    <a:pt x="404990" y="75742"/>
                  </a:lnTo>
                  <a:lnTo>
                    <a:pt x="405523" y="74726"/>
                  </a:lnTo>
                  <a:lnTo>
                    <a:pt x="406133" y="73583"/>
                  </a:lnTo>
                  <a:lnTo>
                    <a:pt x="407352" y="72313"/>
                  </a:lnTo>
                  <a:lnTo>
                    <a:pt x="407593" y="72059"/>
                  </a:lnTo>
                  <a:lnTo>
                    <a:pt x="407403" y="72821"/>
                  </a:lnTo>
                  <a:lnTo>
                    <a:pt x="407289" y="73710"/>
                  </a:lnTo>
                  <a:lnTo>
                    <a:pt x="407517" y="74853"/>
                  </a:lnTo>
                  <a:lnTo>
                    <a:pt x="408355" y="74345"/>
                  </a:lnTo>
                  <a:lnTo>
                    <a:pt x="408774" y="75107"/>
                  </a:lnTo>
                  <a:lnTo>
                    <a:pt x="408965" y="74345"/>
                  </a:lnTo>
                  <a:lnTo>
                    <a:pt x="409130" y="73710"/>
                  </a:lnTo>
                  <a:lnTo>
                    <a:pt x="409384" y="73964"/>
                  </a:lnTo>
                  <a:lnTo>
                    <a:pt x="409397" y="73710"/>
                  </a:lnTo>
                  <a:lnTo>
                    <a:pt x="409498" y="72059"/>
                  </a:lnTo>
                  <a:lnTo>
                    <a:pt x="409511" y="71932"/>
                  </a:lnTo>
                  <a:lnTo>
                    <a:pt x="410235" y="74853"/>
                  </a:lnTo>
                  <a:lnTo>
                    <a:pt x="411543" y="73914"/>
                  </a:lnTo>
                  <a:lnTo>
                    <a:pt x="412775" y="72694"/>
                  </a:lnTo>
                  <a:lnTo>
                    <a:pt x="413512" y="74980"/>
                  </a:lnTo>
                  <a:lnTo>
                    <a:pt x="413346" y="74980"/>
                  </a:lnTo>
                  <a:lnTo>
                    <a:pt x="412927" y="76123"/>
                  </a:lnTo>
                  <a:lnTo>
                    <a:pt x="413054" y="76123"/>
                  </a:lnTo>
                  <a:lnTo>
                    <a:pt x="414350" y="75044"/>
                  </a:lnTo>
                  <a:lnTo>
                    <a:pt x="414464" y="74726"/>
                  </a:lnTo>
                  <a:lnTo>
                    <a:pt x="414502" y="72694"/>
                  </a:lnTo>
                  <a:lnTo>
                    <a:pt x="414515" y="71932"/>
                  </a:lnTo>
                  <a:lnTo>
                    <a:pt x="414629" y="71297"/>
                  </a:lnTo>
                  <a:lnTo>
                    <a:pt x="414756" y="70789"/>
                  </a:lnTo>
                  <a:lnTo>
                    <a:pt x="414858" y="70408"/>
                  </a:lnTo>
                  <a:lnTo>
                    <a:pt x="414959" y="70154"/>
                  </a:lnTo>
                  <a:lnTo>
                    <a:pt x="415378" y="69265"/>
                  </a:lnTo>
                  <a:lnTo>
                    <a:pt x="415683" y="69265"/>
                  </a:lnTo>
                  <a:lnTo>
                    <a:pt x="415099" y="70408"/>
                  </a:lnTo>
                  <a:lnTo>
                    <a:pt x="414997" y="71932"/>
                  </a:lnTo>
                  <a:lnTo>
                    <a:pt x="415112" y="74422"/>
                  </a:lnTo>
                  <a:lnTo>
                    <a:pt x="415493" y="72186"/>
                  </a:lnTo>
                  <a:lnTo>
                    <a:pt x="415467" y="76504"/>
                  </a:lnTo>
                  <a:lnTo>
                    <a:pt x="415874" y="72186"/>
                  </a:lnTo>
                  <a:lnTo>
                    <a:pt x="416153" y="69265"/>
                  </a:lnTo>
                  <a:lnTo>
                    <a:pt x="416331" y="67360"/>
                  </a:lnTo>
                  <a:lnTo>
                    <a:pt x="416496" y="68580"/>
                  </a:lnTo>
                  <a:lnTo>
                    <a:pt x="416610" y="71043"/>
                  </a:lnTo>
                  <a:lnTo>
                    <a:pt x="416496" y="71678"/>
                  </a:lnTo>
                  <a:lnTo>
                    <a:pt x="416826" y="71170"/>
                  </a:lnTo>
                  <a:lnTo>
                    <a:pt x="416941" y="70916"/>
                  </a:lnTo>
                  <a:lnTo>
                    <a:pt x="417449" y="69392"/>
                  </a:lnTo>
                  <a:lnTo>
                    <a:pt x="417639" y="69646"/>
                  </a:lnTo>
                  <a:lnTo>
                    <a:pt x="417703" y="70027"/>
                  </a:lnTo>
                  <a:lnTo>
                    <a:pt x="417461" y="72567"/>
                  </a:lnTo>
                  <a:lnTo>
                    <a:pt x="418287" y="69392"/>
                  </a:lnTo>
                  <a:lnTo>
                    <a:pt x="418579" y="68249"/>
                  </a:lnTo>
                  <a:lnTo>
                    <a:pt x="418477" y="71297"/>
                  </a:lnTo>
                  <a:lnTo>
                    <a:pt x="418261" y="71805"/>
                  </a:lnTo>
                  <a:lnTo>
                    <a:pt x="417969" y="71805"/>
                  </a:lnTo>
                  <a:lnTo>
                    <a:pt x="417703" y="72440"/>
                  </a:lnTo>
                  <a:lnTo>
                    <a:pt x="417626" y="75869"/>
                  </a:lnTo>
                  <a:lnTo>
                    <a:pt x="417804" y="74980"/>
                  </a:lnTo>
                  <a:lnTo>
                    <a:pt x="418071" y="75615"/>
                  </a:lnTo>
                  <a:lnTo>
                    <a:pt x="418058" y="75488"/>
                  </a:lnTo>
                  <a:lnTo>
                    <a:pt x="418350" y="76606"/>
                  </a:lnTo>
                  <a:lnTo>
                    <a:pt x="418261" y="76111"/>
                  </a:lnTo>
                  <a:lnTo>
                    <a:pt x="418617" y="77139"/>
                  </a:lnTo>
                  <a:lnTo>
                    <a:pt x="418706" y="75488"/>
                  </a:lnTo>
                  <a:lnTo>
                    <a:pt x="418833" y="74980"/>
                  </a:lnTo>
                  <a:lnTo>
                    <a:pt x="420268" y="69011"/>
                  </a:lnTo>
                  <a:lnTo>
                    <a:pt x="419989" y="74853"/>
                  </a:lnTo>
                  <a:lnTo>
                    <a:pt x="419976" y="75107"/>
                  </a:lnTo>
                  <a:lnTo>
                    <a:pt x="420052" y="74853"/>
                  </a:lnTo>
                  <a:lnTo>
                    <a:pt x="421500" y="70408"/>
                  </a:lnTo>
                  <a:lnTo>
                    <a:pt x="420090" y="74752"/>
                  </a:lnTo>
                  <a:lnTo>
                    <a:pt x="420979" y="73075"/>
                  </a:lnTo>
                  <a:lnTo>
                    <a:pt x="420662" y="74828"/>
                  </a:lnTo>
                  <a:lnTo>
                    <a:pt x="420535" y="77266"/>
                  </a:lnTo>
                  <a:lnTo>
                    <a:pt x="420636" y="78092"/>
                  </a:lnTo>
                  <a:lnTo>
                    <a:pt x="420433" y="78917"/>
                  </a:lnTo>
                  <a:lnTo>
                    <a:pt x="421208" y="76504"/>
                  </a:lnTo>
                  <a:lnTo>
                    <a:pt x="420751" y="81076"/>
                  </a:lnTo>
                  <a:lnTo>
                    <a:pt x="421868" y="77393"/>
                  </a:lnTo>
                  <a:lnTo>
                    <a:pt x="421728" y="78409"/>
                  </a:lnTo>
                  <a:lnTo>
                    <a:pt x="421906" y="78092"/>
                  </a:lnTo>
                  <a:lnTo>
                    <a:pt x="422021" y="77774"/>
                  </a:lnTo>
                  <a:lnTo>
                    <a:pt x="422097" y="77393"/>
                  </a:lnTo>
                  <a:lnTo>
                    <a:pt x="422224" y="76885"/>
                  </a:lnTo>
                  <a:lnTo>
                    <a:pt x="422363" y="76504"/>
                  </a:lnTo>
                  <a:lnTo>
                    <a:pt x="423456" y="73710"/>
                  </a:lnTo>
                  <a:lnTo>
                    <a:pt x="423291" y="81457"/>
                  </a:lnTo>
                  <a:lnTo>
                    <a:pt x="425119" y="77012"/>
                  </a:lnTo>
                  <a:lnTo>
                    <a:pt x="426288" y="75234"/>
                  </a:lnTo>
                  <a:lnTo>
                    <a:pt x="426389" y="74980"/>
                  </a:lnTo>
                  <a:lnTo>
                    <a:pt x="426669" y="73710"/>
                  </a:lnTo>
                  <a:lnTo>
                    <a:pt x="426808" y="73075"/>
                  </a:lnTo>
                  <a:lnTo>
                    <a:pt x="426885" y="72694"/>
                  </a:lnTo>
                  <a:lnTo>
                    <a:pt x="427075" y="71805"/>
                  </a:lnTo>
                  <a:lnTo>
                    <a:pt x="428218" y="70281"/>
                  </a:lnTo>
                  <a:lnTo>
                    <a:pt x="428205" y="72059"/>
                  </a:lnTo>
                  <a:lnTo>
                    <a:pt x="427507" y="73583"/>
                  </a:lnTo>
                  <a:lnTo>
                    <a:pt x="427405" y="73914"/>
                  </a:lnTo>
                  <a:lnTo>
                    <a:pt x="427634" y="75488"/>
                  </a:lnTo>
                  <a:lnTo>
                    <a:pt x="428028" y="75234"/>
                  </a:lnTo>
                  <a:lnTo>
                    <a:pt x="428675" y="74091"/>
                  </a:lnTo>
                  <a:lnTo>
                    <a:pt x="428498" y="74752"/>
                  </a:lnTo>
                  <a:lnTo>
                    <a:pt x="428371" y="76885"/>
                  </a:lnTo>
                  <a:lnTo>
                    <a:pt x="428764" y="76758"/>
                  </a:lnTo>
                  <a:lnTo>
                    <a:pt x="428993" y="74980"/>
                  </a:lnTo>
                  <a:lnTo>
                    <a:pt x="429006" y="74472"/>
                  </a:lnTo>
                  <a:lnTo>
                    <a:pt x="428866" y="74345"/>
                  </a:lnTo>
                  <a:lnTo>
                    <a:pt x="428917" y="74091"/>
                  </a:lnTo>
                  <a:lnTo>
                    <a:pt x="429031" y="73583"/>
                  </a:lnTo>
                  <a:lnTo>
                    <a:pt x="429806" y="70154"/>
                  </a:lnTo>
                  <a:close/>
                </a:path>
                <a:path w="434340" h="81915">
                  <a:moveTo>
                    <a:pt x="430250" y="78092"/>
                  </a:moveTo>
                  <a:lnTo>
                    <a:pt x="430034" y="78282"/>
                  </a:lnTo>
                  <a:lnTo>
                    <a:pt x="429958" y="78917"/>
                  </a:lnTo>
                  <a:lnTo>
                    <a:pt x="430250" y="78092"/>
                  </a:lnTo>
                  <a:close/>
                </a:path>
                <a:path w="434340" h="81915">
                  <a:moveTo>
                    <a:pt x="431355" y="75044"/>
                  </a:moveTo>
                  <a:lnTo>
                    <a:pt x="431330" y="74333"/>
                  </a:lnTo>
                  <a:lnTo>
                    <a:pt x="430949" y="76250"/>
                  </a:lnTo>
                  <a:lnTo>
                    <a:pt x="430250" y="78092"/>
                  </a:lnTo>
                  <a:lnTo>
                    <a:pt x="430796" y="77647"/>
                  </a:lnTo>
                  <a:lnTo>
                    <a:pt x="431355" y="75044"/>
                  </a:lnTo>
                  <a:close/>
                </a:path>
                <a:path w="434340" h="81915">
                  <a:moveTo>
                    <a:pt x="431469" y="68122"/>
                  </a:moveTo>
                  <a:lnTo>
                    <a:pt x="429526" y="74510"/>
                  </a:lnTo>
                  <a:lnTo>
                    <a:pt x="428828" y="77520"/>
                  </a:lnTo>
                  <a:lnTo>
                    <a:pt x="428421" y="78778"/>
                  </a:lnTo>
                  <a:lnTo>
                    <a:pt x="428942" y="78092"/>
                  </a:lnTo>
                  <a:lnTo>
                    <a:pt x="429044" y="77901"/>
                  </a:lnTo>
                  <a:lnTo>
                    <a:pt x="429717" y="76123"/>
                  </a:lnTo>
                  <a:lnTo>
                    <a:pt x="430301" y="75361"/>
                  </a:lnTo>
                  <a:lnTo>
                    <a:pt x="430174" y="76758"/>
                  </a:lnTo>
                  <a:lnTo>
                    <a:pt x="430047" y="77266"/>
                  </a:lnTo>
                  <a:lnTo>
                    <a:pt x="429691" y="77774"/>
                  </a:lnTo>
                  <a:lnTo>
                    <a:pt x="429564" y="78028"/>
                  </a:lnTo>
                  <a:lnTo>
                    <a:pt x="429272" y="79044"/>
                  </a:lnTo>
                  <a:lnTo>
                    <a:pt x="429882" y="78409"/>
                  </a:lnTo>
                  <a:lnTo>
                    <a:pt x="430022" y="78295"/>
                  </a:lnTo>
                  <a:lnTo>
                    <a:pt x="430339" y="75361"/>
                  </a:lnTo>
                  <a:lnTo>
                    <a:pt x="430415" y="74726"/>
                  </a:lnTo>
                  <a:lnTo>
                    <a:pt x="430758" y="74218"/>
                  </a:lnTo>
                  <a:lnTo>
                    <a:pt x="430885" y="73710"/>
                  </a:lnTo>
                  <a:lnTo>
                    <a:pt x="431469" y="68122"/>
                  </a:lnTo>
                  <a:close/>
                </a:path>
                <a:path w="434340" h="81915">
                  <a:moveTo>
                    <a:pt x="433476" y="72224"/>
                  </a:moveTo>
                  <a:lnTo>
                    <a:pt x="433082" y="72072"/>
                  </a:lnTo>
                  <a:lnTo>
                    <a:pt x="432308" y="74180"/>
                  </a:lnTo>
                  <a:lnTo>
                    <a:pt x="432346" y="73418"/>
                  </a:lnTo>
                  <a:lnTo>
                    <a:pt x="432574" y="72542"/>
                  </a:lnTo>
                  <a:lnTo>
                    <a:pt x="432701" y="71907"/>
                  </a:lnTo>
                  <a:lnTo>
                    <a:pt x="432142" y="73520"/>
                  </a:lnTo>
                  <a:lnTo>
                    <a:pt x="431342" y="76377"/>
                  </a:lnTo>
                  <a:lnTo>
                    <a:pt x="431012" y="79540"/>
                  </a:lnTo>
                  <a:lnTo>
                    <a:pt x="431825" y="76314"/>
                  </a:lnTo>
                  <a:lnTo>
                    <a:pt x="431685" y="77685"/>
                  </a:lnTo>
                  <a:lnTo>
                    <a:pt x="432625" y="73825"/>
                  </a:lnTo>
                  <a:lnTo>
                    <a:pt x="432930" y="73469"/>
                  </a:lnTo>
                  <a:lnTo>
                    <a:pt x="432879" y="74993"/>
                  </a:lnTo>
                  <a:lnTo>
                    <a:pt x="432625" y="76250"/>
                  </a:lnTo>
                  <a:lnTo>
                    <a:pt x="432854" y="75374"/>
                  </a:lnTo>
                  <a:lnTo>
                    <a:pt x="432892" y="77050"/>
                  </a:lnTo>
                  <a:lnTo>
                    <a:pt x="433374" y="74930"/>
                  </a:lnTo>
                  <a:lnTo>
                    <a:pt x="433476" y="72224"/>
                  </a:lnTo>
                  <a:close/>
                </a:path>
                <a:path w="434340" h="81915">
                  <a:moveTo>
                    <a:pt x="433832" y="75603"/>
                  </a:moveTo>
                  <a:lnTo>
                    <a:pt x="433527" y="75971"/>
                  </a:lnTo>
                  <a:lnTo>
                    <a:pt x="432790" y="79362"/>
                  </a:lnTo>
                  <a:lnTo>
                    <a:pt x="433324" y="78511"/>
                  </a:lnTo>
                  <a:lnTo>
                    <a:pt x="433552" y="77622"/>
                  </a:lnTo>
                  <a:lnTo>
                    <a:pt x="433832" y="7560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39544" y="7914645"/>
              <a:ext cx="1713864" cy="3342004"/>
            </a:xfrm>
            <a:custGeom>
              <a:avLst/>
              <a:gdLst/>
              <a:ahLst/>
              <a:cxnLst/>
              <a:rect l="l" t="t" r="r" b="b"/>
              <a:pathLst>
                <a:path w="1713865" h="3342004">
                  <a:moveTo>
                    <a:pt x="584" y="3303346"/>
                  </a:moveTo>
                  <a:lnTo>
                    <a:pt x="0" y="3304209"/>
                  </a:lnTo>
                  <a:lnTo>
                    <a:pt x="215" y="3304425"/>
                  </a:lnTo>
                  <a:lnTo>
                    <a:pt x="584" y="3303346"/>
                  </a:lnTo>
                  <a:close/>
                </a:path>
                <a:path w="1713865" h="3342004">
                  <a:moveTo>
                    <a:pt x="38798" y="3312096"/>
                  </a:moveTo>
                  <a:lnTo>
                    <a:pt x="38557" y="3310979"/>
                  </a:lnTo>
                  <a:lnTo>
                    <a:pt x="38150" y="3312591"/>
                  </a:lnTo>
                  <a:lnTo>
                    <a:pt x="38404" y="3312833"/>
                  </a:lnTo>
                  <a:lnTo>
                    <a:pt x="38557" y="3314141"/>
                  </a:lnTo>
                  <a:lnTo>
                    <a:pt x="38760" y="3313747"/>
                  </a:lnTo>
                  <a:lnTo>
                    <a:pt x="38798" y="3312096"/>
                  </a:lnTo>
                  <a:close/>
                </a:path>
                <a:path w="1713865" h="3342004">
                  <a:moveTo>
                    <a:pt x="52476" y="3337966"/>
                  </a:moveTo>
                  <a:close/>
                </a:path>
                <a:path w="1713865" h="3342004">
                  <a:moveTo>
                    <a:pt x="52641" y="3310991"/>
                  </a:moveTo>
                  <a:lnTo>
                    <a:pt x="52146" y="3311931"/>
                  </a:lnTo>
                  <a:lnTo>
                    <a:pt x="51854" y="3315220"/>
                  </a:lnTo>
                  <a:lnTo>
                    <a:pt x="52146" y="3314662"/>
                  </a:lnTo>
                  <a:lnTo>
                    <a:pt x="52641" y="3310991"/>
                  </a:lnTo>
                  <a:close/>
                </a:path>
                <a:path w="1713865" h="3342004">
                  <a:moveTo>
                    <a:pt x="76733" y="3332099"/>
                  </a:moveTo>
                  <a:lnTo>
                    <a:pt x="76606" y="3331870"/>
                  </a:lnTo>
                  <a:lnTo>
                    <a:pt x="76454" y="3331540"/>
                  </a:lnTo>
                  <a:lnTo>
                    <a:pt x="76225" y="3331972"/>
                  </a:lnTo>
                  <a:lnTo>
                    <a:pt x="76352" y="3332581"/>
                  </a:lnTo>
                  <a:lnTo>
                    <a:pt x="76530" y="3332480"/>
                  </a:lnTo>
                  <a:lnTo>
                    <a:pt x="76733" y="3332099"/>
                  </a:lnTo>
                  <a:close/>
                </a:path>
                <a:path w="1713865" h="3342004">
                  <a:moveTo>
                    <a:pt x="77279" y="3330765"/>
                  </a:moveTo>
                  <a:lnTo>
                    <a:pt x="76911" y="3331794"/>
                  </a:lnTo>
                  <a:lnTo>
                    <a:pt x="76746" y="3332099"/>
                  </a:lnTo>
                  <a:lnTo>
                    <a:pt x="76911" y="3332340"/>
                  </a:lnTo>
                  <a:lnTo>
                    <a:pt x="77050" y="3332416"/>
                  </a:lnTo>
                  <a:lnTo>
                    <a:pt x="77279" y="3330765"/>
                  </a:lnTo>
                  <a:close/>
                </a:path>
                <a:path w="1713865" h="3342004">
                  <a:moveTo>
                    <a:pt x="82308" y="3333381"/>
                  </a:moveTo>
                  <a:lnTo>
                    <a:pt x="81737" y="3334093"/>
                  </a:lnTo>
                  <a:lnTo>
                    <a:pt x="81813" y="3335794"/>
                  </a:lnTo>
                  <a:lnTo>
                    <a:pt x="82308" y="3333381"/>
                  </a:lnTo>
                  <a:close/>
                </a:path>
                <a:path w="1713865" h="3342004">
                  <a:moveTo>
                    <a:pt x="82575" y="3314573"/>
                  </a:moveTo>
                  <a:lnTo>
                    <a:pt x="81889" y="3315462"/>
                  </a:lnTo>
                  <a:lnTo>
                    <a:pt x="82372" y="3314928"/>
                  </a:lnTo>
                  <a:lnTo>
                    <a:pt x="82575" y="3314573"/>
                  </a:lnTo>
                  <a:close/>
                </a:path>
                <a:path w="1713865" h="3342004">
                  <a:moveTo>
                    <a:pt x="87515" y="3318230"/>
                  </a:moveTo>
                  <a:lnTo>
                    <a:pt x="87122" y="3318548"/>
                  </a:lnTo>
                  <a:lnTo>
                    <a:pt x="87337" y="3319259"/>
                  </a:lnTo>
                  <a:lnTo>
                    <a:pt x="87515" y="3318230"/>
                  </a:lnTo>
                  <a:close/>
                </a:path>
                <a:path w="1713865" h="3342004">
                  <a:moveTo>
                    <a:pt x="105410" y="3323094"/>
                  </a:moveTo>
                  <a:lnTo>
                    <a:pt x="105156" y="3321913"/>
                  </a:lnTo>
                  <a:lnTo>
                    <a:pt x="105270" y="3321278"/>
                  </a:lnTo>
                  <a:lnTo>
                    <a:pt x="104851" y="3322269"/>
                  </a:lnTo>
                  <a:lnTo>
                    <a:pt x="104736" y="3322523"/>
                  </a:lnTo>
                  <a:lnTo>
                    <a:pt x="104914" y="3323539"/>
                  </a:lnTo>
                  <a:lnTo>
                    <a:pt x="105410" y="3323094"/>
                  </a:lnTo>
                  <a:close/>
                </a:path>
                <a:path w="1713865" h="3342004">
                  <a:moveTo>
                    <a:pt x="107797" y="3325977"/>
                  </a:moveTo>
                  <a:lnTo>
                    <a:pt x="107111" y="3325545"/>
                  </a:lnTo>
                  <a:lnTo>
                    <a:pt x="107772" y="3326523"/>
                  </a:lnTo>
                  <a:lnTo>
                    <a:pt x="107797" y="3325977"/>
                  </a:lnTo>
                  <a:close/>
                </a:path>
                <a:path w="1713865" h="3342004">
                  <a:moveTo>
                    <a:pt x="108089" y="3326168"/>
                  </a:moveTo>
                  <a:lnTo>
                    <a:pt x="107975" y="3323780"/>
                  </a:lnTo>
                  <a:lnTo>
                    <a:pt x="107797" y="3325977"/>
                  </a:lnTo>
                  <a:lnTo>
                    <a:pt x="108089" y="3326168"/>
                  </a:lnTo>
                  <a:close/>
                </a:path>
                <a:path w="1713865" h="3342004">
                  <a:moveTo>
                    <a:pt x="108280" y="3323628"/>
                  </a:moveTo>
                  <a:lnTo>
                    <a:pt x="107797" y="3320097"/>
                  </a:lnTo>
                  <a:lnTo>
                    <a:pt x="107975" y="3323780"/>
                  </a:lnTo>
                  <a:lnTo>
                    <a:pt x="108280" y="3323628"/>
                  </a:lnTo>
                  <a:close/>
                </a:path>
                <a:path w="1713865" h="3342004">
                  <a:moveTo>
                    <a:pt x="109499" y="3337471"/>
                  </a:moveTo>
                  <a:lnTo>
                    <a:pt x="109004" y="3339211"/>
                  </a:lnTo>
                  <a:lnTo>
                    <a:pt x="109194" y="3339490"/>
                  </a:lnTo>
                  <a:lnTo>
                    <a:pt x="109207" y="3341560"/>
                  </a:lnTo>
                  <a:lnTo>
                    <a:pt x="109410" y="3341268"/>
                  </a:lnTo>
                  <a:lnTo>
                    <a:pt x="109499" y="3337471"/>
                  </a:lnTo>
                  <a:close/>
                </a:path>
                <a:path w="1713865" h="3342004">
                  <a:moveTo>
                    <a:pt x="109550" y="3341065"/>
                  </a:moveTo>
                  <a:lnTo>
                    <a:pt x="109410" y="3341268"/>
                  </a:lnTo>
                  <a:lnTo>
                    <a:pt x="109397" y="3341649"/>
                  </a:lnTo>
                  <a:lnTo>
                    <a:pt x="109550" y="3341065"/>
                  </a:lnTo>
                  <a:close/>
                </a:path>
                <a:path w="1713865" h="3342004">
                  <a:moveTo>
                    <a:pt x="109791" y="3340112"/>
                  </a:moveTo>
                  <a:lnTo>
                    <a:pt x="109550" y="3341065"/>
                  </a:lnTo>
                  <a:lnTo>
                    <a:pt x="109791" y="3340112"/>
                  </a:lnTo>
                  <a:close/>
                </a:path>
                <a:path w="1713865" h="3342004">
                  <a:moveTo>
                    <a:pt x="113055" y="3340570"/>
                  </a:moveTo>
                  <a:lnTo>
                    <a:pt x="112864" y="3340887"/>
                  </a:lnTo>
                  <a:lnTo>
                    <a:pt x="112966" y="3341027"/>
                  </a:lnTo>
                  <a:lnTo>
                    <a:pt x="113004" y="3340849"/>
                  </a:lnTo>
                  <a:lnTo>
                    <a:pt x="113030" y="3340671"/>
                  </a:lnTo>
                  <a:close/>
                </a:path>
                <a:path w="1713865" h="3342004">
                  <a:moveTo>
                    <a:pt x="113233" y="3340252"/>
                  </a:moveTo>
                  <a:lnTo>
                    <a:pt x="113055" y="3340570"/>
                  </a:lnTo>
                  <a:lnTo>
                    <a:pt x="113233" y="3340252"/>
                  </a:lnTo>
                  <a:close/>
                </a:path>
                <a:path w="1713865" h="3342004">
                  <a:moveTo>
                    <a:pt x="113614" y="3339554"/>
                  </a:moveTo>
                  <a:lnTo>
                    <a:pt x="113233" y="3340252"/>
                  </a:lnTo>
                  <a:lnTo>
                    <a:pt x="113411" y="3340379"/>
                  </a:lnTo>
                  <a:lnTo>
                    <a:pt x="113614" y="3339554"/>
                  </a:lnTo>
                  <a:close/>
                </a:path>
                <a:path w="1713865" h="3342004">
                  <a:moveTo>
                    <a:pt x="1270723" y="7708"/>
                  </a:moveTo>
                  <a:lnTo>
                    <a:pt x="1270254" y="9474"/>
                  </a:lnTo>
                  <a:lnTo>
                    <a:pt x="1270368" y="9321"/>
                  </a:lnTo>
                  <a:lnTo>
                    <a:pt x="1270482" y="8788"/>
                  </a:lnTo>
                  <a:lnTo>
                    <a:pt x="1270609" y="8255"/>
                  </a:lnTo>
                  <a:lnTo>
                    <a:pt x="1270723" y="7708"/>
                  </a:lnTo>
                  <a:close/>
                </a:path>
                <a:path w="1713865" h="3342004">
                  <a:moveTo>
                    <a:pt x="1270787" y="20675"/>
                  </a:moveTo>
                  <a:lnTo>
                    <a:pt x="1270736" y="20955"/>
                  </a:lnTo>
                  <a:lnTo>
                    <a:pt x="1270609" y="21463"/>
                  </a:lnTo>
                  <a:lnTo>
                    <a:pt x="1270050" y="22669"/>
                  </a:lnTo>
                  <a:lnTo>
                    <a:pt x="1269923" y="23101"/>
                  </a:lnTo>
                  <a:lnTo>
                    <a:pt x="1270127" y="24130"/>
                  </a:lnTo>
                  <a:lnTo>
                    <a:pt x="1270774" y="22428"/>
                  </a:lnTo>
                  <a:lnTo>
                    <a:pt x="1270787" y="20675"/>
                  </a:lnTo>
                  <a:close/>
                </a:path>
                <a:path w="1713865" h="3342004">
                  <a:moveTo>
                    <a:pt x="1270965" y="19570"/>
                  </a:moveTo>
                  <a:lnTo>
                    <a:pt x="1270787" y="20675"/>
                  </a:lnTo>
                  <a:lnTo>
                    <a:pt x="1270965" y="19570"/>
                  </a:lnTo>
                  <a:close/>
                </a:path>
                <a:path w="1713865" h="3342004">
                  <a:moveTo>
                    <a:pt x="1271295" y="22669"/>
                  </a:moveTo>
                  <a:lnTo>
                    <a:pt x="1270977" y="23368"/>
                  </a:lnTo>
                  <a:lnTo>
                    <a:pt x="1271231" y="22860"/>
                  </a:lnTo>
                  <a:lnTo>
                    <a:pt x="1271295" y="22669"/>
                  </a:lnTo>
                  <a:close/>
                </a:path>
                <a:path w="1713865" h="3342004">
                  <a:moveTo>
                    <a:pt x="1273022" y="24422"/>
                  </a:moveTo>
                  <a:lnTo>
                    <a:pt x="1272921" y="24714"/>
                  </a:lnTo>
                  <a:lnTo>
                    <a:pt x="1272870" y="24904"/>
                  </a:lnTo>
                  <a:lnTo>
                    <a:pt x="1272959" y="24714"/>
                  </a:lnTo>
                  <a:lnTo>
                    <a:pt x="1273022" y="24422"/>
                  </a:lnTo>
                  <a:close/>
                </a:path>
                <a:path w="1713865" h="3342004">
                  <a:moveTo>
                    <a:pt x="1274749" y="5334"/>
                  </a:moveTo>
                  <a:lnTo>
                    <a:pt x="1274152" y="7493"/>
                  </a:lnTo>
                  <a:lnTo>
                    <a:pt x="1274749" y="5334"/>
                  </a:lnTo>
                  <a:close/>
                </a:path>
                <a:path w="1713865" h="3342004">
                  <a:moveTo>
                    <a:pt x="1281277" y="28155"/>
                  </a:moveTo>
                  <a:lnTo>
                    <a:pt x="1280464" y="29591"/>
                  </a:lnTo>
                  <a:lnTo>
                    <a:pt x="1281074" y="29718"/>
                  </a:lnTo>
                  <a:lnTo>
                    <a:pt x="1281277" y="28155"/>
                  </a:lnTo>
                  <a:close/>
                </a:path>
                <a:path w="1713865" h="3342004">
                  <a:moveTo>
                    <a:pt x="1281417" y="27038"/>
                  </a:moveTo>
                  <a:lnTo>
                    <a:pt x="1281277" y="28155"/>
                  </a:lnTo>
                  <a:lnTo>
                    <a:pt x="1281404" y="27686"/>
                  </a:lnTo>
                  <a:lnTo>
                    <a:pt x="1281417" y="27038"/>
                  </a:lnTo>
                  <a:close/>
                </a:path>
                <a:path w="1713865" h="3342004">
                  <a:moveTo>
                    <a:pt x="1286306" y="23609"/>
                  </a:moveTo>
                  <a:lnTo>
                    <a:pt x="1285938" y="25679"/>
                  </a:lnTo>
                  <a:lnTo>
                    <a:pt x="1285163" y="26276"/>
                  </a:lnTo>
                  <a:lnTo>
                    <a:pt x="1285951" y="26238"/>
                  </a:lnTo>
                  <a:lnTo>
                    <a:pt x="1286014" y="25412"/>
                  </a:lnTo>
                  <a:lnTo>
                    <a:pt x="1286154" y="24498"/>
                  </a:lnTo>
                  <a:lnTo>
                    <a:pt x="1286306" y="23609"/>
                  </a:lnTo>
                  <a:close/>
                </a:path>
                <a:path w="1713865" h="3342004">
                  <a:moveTo>
                    <a:pt x="1287221" y="22225"/>
                  </a:moveTo>
                  <a:lnTo>
                    <a:pt x="1287157" y="20447"/>
                  </a:lnTo>
                  <a:lnTo>
                    <a:pt x="1286598" y="22987"/>
                  </a:lnTo>
                  <a:lnTo>
                    <a:pt x="1286802" y="22733"/>
                  </a:lnTo>
                  <a:lnTo>
                    <a:pt x="1286865" y="22479"/>
                  </a:lnTo>
                  <a:lnTo>
                    <a:pt x="1286865" y="22669"/>
                  </a:lnTo>
                  <a:lnTo>
                    <a:pt x="1287018" y="22479"/>
                  </a:lnTo>
                  <a:lnTo>
                    <a:pt x="1287221" y="22225"/>
                  </a:lnTo>
                  <a:close/>
                </a:path>
                <a:path w="1713865" h="3342004">
                  <a:moveTo>
                    <a:pt x="1287475" y="21869"/>
                  </a:moveTo>
                  <a:lnTo>
                    <a:pt x="1287348" y="22860"/>
                  </a:lnTo>
                  <a:lnTo>
                    <a:pt x="1287475" y="21869"/>
                  </a:lnTo>
                  <a:close/>
                </a:path>
                <a:path w="1713865" h="3342004">
                  <a:moveTo>
                    <a:pt x="1292948" y="26543"/>
                  </a:moveTo>
                  <a:lnTo>
                    <a:pt x="1292872" y="26416"/>
                  </a:lnTo>
                  <a:lnTo>
                    <a:pt x="1292428" y="26060"/>
                  </a:lnTo>
                  <a:lnTo>
                    <a:pt x="1292364" y="29845"/>
                  </a:lnTo>
                  <a:lnTo>
                    <a:pt x="1292948" y="26543"/>
                  </a:lnTo>
                  <a:close/>
                </a:path>
                <a:path w="1713865" h="3342004">
                  <a:moveTo>
                    <a:pt x="1293101" y="25717"/>
                  </a:moveTo>
                  <a:lnTo>
                    <a:pt x="1292872" y="26416"/>
                  </a:lnTo>
                  <a:lnTo>
                    <a:pt x="1293101" y="25717"/>
                  </a:lnTo>
                  <a:close/>
                </a:path>
                <a:path w="1713865" h="3342004">
                  <a:moveTo>
                    <a:pt x="1293317" y="24498"/>
                  </a:moveTo>
                  <a:lnTo>
                    <a:pt x="1293101" y="25717"/>
                  </a:lnTo>
                  <a:lnTo>
                    <a:pt x="1293317" y="25019"/>
                  </a:lnTo>
                  <a:lnTo>
                    <a:pt x="1293317" y="24498"/>
                  </a:lnTo>
                  <a:close/>
                </a:path>
                <a:path w="1713865" h="3342004">
                  <a:moveTo>
                    <a:pt x="1294523" y="6223"/>
                  </a:moveTo>
                  <a:lnTo>
                    <a:pt x="1294130" y="6858"/>
                  </a:lnTo>
                  <a:lnTo>
                    <a:pt x="1294282" y="6985"/>
                  </a:lnTo>
                  <a:lnTo>
                    <a:pt x="1294320" y="6858"/>
                  </a:lnTo>
                  <a:lnTo>
                    <a:pt x="1294523" y="6223"/>
                  </a:lnTo>
                  <a:close/>
                </a:path>
                <a:path w="1713865" h="3342004">
                  <a:moveTo>
                    <a:pt x="1301000" y="28702"/>
                  </a:moveTo>
                  <a:lnTo>
                    <a:pt x="1300835" y="29845"/>
                  </a:lnTo>
                  <a:lnTo>
                    <a:pt x="1300721" y="30226"/>
                  </a:lnTo>
                  <a:lnTo>
                    <a:pt x="1300607" y="30734"/>
                  </a:lnTo>
                  <a:lnTo>
                    <a:pt x="1300822" y="31877"/>
                  </a:lnTo>
                  <a:lnTo>
                    <a:pt x="1301000" y="28702"/>
                  </a:lnTo>
                  <a:close/>
                </a:path>
                <a:path w="1713865" h="3342004">
                  <a:moveTo>
                    <a:pt x="1314589" y="32600"/>
                  </a:moveTo>
                  <a:lnTo>
                    <a:pt x="1314335" y="33210"/>
                  </a:lnTo>
                  <a:lnTo>
                    <a:pt x="1314424" y="33337"/>
                  </a:lnTo>
                  <a:lnTo>
                    <a:pt x="1314589" y="32600"/>
                  </a:lnTo>
                  <a:close/>
                </a:path>
                <a:path w="1713865" h="3342004">
                  <a:moveTo>
                    <a:pt x="1316126" y="32207"/>
                  </a:moveTo>
                  <a:lnTo>
                    <a:pt x="1315885" y="32512"/>
                  </a:lnTo>
                  <a:lnTo>
                    <a:pt x="1316012" y="32512"/>
                  </a:lnTo>
                  <a:lnTo>
                    <a:pt x="1316126" y="32207"/>
                  </a:lnTo>
                  <a:close/>
                </a:path>
                <a:path w="1713865" h="3342004">
                  <a:moveTo>
                    <a:pt x="1318539" y="32753"/>
                  </a:moveTo>
                  <a:lnTo>
                    <a:pt x="1318120" y="33642"/>
                  </a:lnTo>
                  <a:lnTo>
                    <a:pt x="1318361" y="33274"/>
                  </a:lnTo>
                  <a:lnTo>
                    <a:pt x="1318475" y="33020"/>
                  </a:lnTo>
                  <a:lnTo>
                    <a:pt x="1318539" y="32753"/>
                  </a:lnTo>
                  <a:close/>
                </a:path>
                <a:path w="1713865" h="3342004">
                  <a:moveTo>
                    <a:pt x="1319796" y="8509"/>
                  </a:moveTo>
                  <a:lnTo>
                    <a:pt x="1319695" y="7366"/>
                  </a:lnTo>
                  <a:lnTo>
                    <a:pt x="1319136" y="8509"/>
                  </a:lnTo>
                  <a:lnTo>
                    <a:pt x="1319796" y="8509"/>
                  </a:lnTo>
                  <a:close/>
                </a:path>
                <a:path w="1713865" h="3342004">
                  <a:moveTo>
                    <a:pt x="1323708" y="7112"/>
                  </a:moveTo>
                  <a:lnTo>
                    <a:pt x="1323035" y="7924"/>
                  </a:lnTo>
                  <a:lnTo>
                    <a:pt x="1323225" y="8153"/>
                  </a:lnTo>
                  <a:lnTo>
                    <a:pt x="1323708" y="7112"/>
                  </a:lnTo>
                  <a:close/>
                </a:path>
                <a:path w="1713865" h="3342004">
                  <a:moveTo>
                    <a:pt x="1324610" y="31330"/>
                  </a:moveTo>
                  <a:lnTo>
                    <a:pt x="1324076" y="32639"/>
                  </a:lnTo>
                  <a:lnTo>
                    <a:pt x="1324381" y="32385"/>
                  </a:lnTo>
                  <a:lnTo>
                    <a:pt x="1324483" y="32131"/>
                  </a:lnTo>
                  <a:lnTo>
                    <a:pt x="1324610" y="31330"/>
                  </a:lnTo>
                  <a:close/>
                </a:path>
                <a:path w="1713865" h="3342004">
                  <a:moveTo>
                    <a:pt x="1324825" y="32004"/>
                  </a:moveTo>
                  <a:lnTo>
                    <a:pt x="1324444" y="32321"/>
                  </a:lnTo>
                  <a:lnTo>
                    <a:pt x="1324165" y="34036"/>
                  </a:lnTo>
                  <a:lnTo>
                    <a:pt x="1324825" y="32004"/>
                  </a:lnTo>
                  <a:close/>
                </a:path>
                <a:path w="1713865" h="3342004">
                  <a:moveTo>
                    <a:pt x="1332458" y="34671"/>
                  </a:moveTo>
                  <a:lnTo>
                    <a:pt x="1332420" y="34531"/>
                  </a:lnTo>
                  <a:lnTo>
                    <a:pt x="1332395" y="34671"/>
                  </a:lnTo>
                  <a:close/>
                </a:path>
                <a:path w="1713865" h="3342004">
                  <a:moveTo>
                    <a:pt x="1348371" y="41021"/>
                  </a:moveTo>
                  <a:lnTo>
                    <a:pt x="1348282" y="40767"/>
                  </a:lnTo>
                  <a:lnTo>
                    <a:pt x="1348130" y="42291"/>
                  </a:lnTo>
                  <a:lnTo>
                    <a:pt x="1348371" y="41021"/>
                  </a:lnTo>
                  <a:close/>
                </a:path>
                <a:path w="1713865" h="3342004">
                  <a:moveTo>
                    <a:pt x="1356664" y="22110"/>
                  </a:moveTo>
                  <a:lnTo>
                    <a:pt x="1356055" y="23749"/>
                  </a:lnTo>
                  <a:lnTo>
                    <a:pt x="1356182" y="23495"/>
                  </a:lnTo>
                  <a:lnTo>
                    <a:pt x="1356664" y="22110"/>
                  </a:lnTo>
                  <a:close/>
                </a:path>
                <a:path w="1713865" h="3342004">
                  <a:moveTo>
                    <a:pt x="1358480" y="19177"/>
                  </a:moveTo>
                  <a:lnTo>
                    <a:pt x="1358150" y="19050"/>
                  </a:lnTo>
                  <a:lnTo>
                    <a:pt x="1357223" y="19177"/>
                  </a:lnTo>
                  <a:lnTo>
                    <a:pt x="1356614" y="21082"/>
                  </a:lnTo>
                  <a:lnTo>
                    <a:pt x="1356842" y="20828"/>
                  </a:lnTo>
                  <a:lnTo>
                    <a:pt x="1357236" y="19812"/>
                  </a:lnTo>
                  <a:lnTo>
                    <a:pt x="1357172" y="20675"/>
                  </a:lnTo>
                  <a:lnTo>
                    <a:pt x="1356664" y="22110"/>
                  </a:lnTo>
                  <a:lnTo>
                    <a:pt x="1357642" y="20828"/>
                  </a:lnTo>
                  <a:lnTo>
                    <a:pt x="1358163" y="19812"/>
                  </a:lnTo>
                  <a:lnTo>
                    <a:pt x="1358480" y="19177"/>
                  </a:lnTo>
                  <a:close/>
                </a:path>
                <a:path w="1713865" h="3342004">
                  <a:moveTo>
                    <a:pt x="1359763" y="19697"/>
                  </a:moveTo>
                  <a:lnTo>
                    <a:pt x="1359623" y="18592"/>
                  </a:lnTo>
                  <a:lnTo>
                    <a:pt x="1359077" y="20129"/>
                  </a:lnTo>
                  <a:lnTo>
                    <a:pt x="1359306" y="20408"/>
                  </a:lnTo>
                  <a:lnTo>
                    <a:pt x="1359319" y="21717"/>
                  </a:lnTo>
                  <a:lnTo>
                    <a:pt x="1359547" y="21336"/>
                  </a:lnTo>
                  <a:lnTo>
                    <a:pt x="1359763" y="19697"/>
                  </a:lnTo>
                  <a:close/>
                </a:path>
                <a:path w="1713865" h="3342004">
                  <a:moveTo>
                    <a:pt x="1362367" y="25107"/>
                  </a:moveTo>
                  <a:lnTo>
                    <a:pt x="1361973" y="26416"/>
                  </a:lnTo>
                  <a:lnTo>
                    <a:pt x="1362265" y="26174"/>
                  </a:lnTo>
                  <a:lnTo>
                    <a:pt x="1362367" y="25107"/>
                  </a:lnTo>
                  <a:close/>
                </a:path>
                <a:path w="1713865" h="3342004">
                  <a:moveTo>
                    <a:pt x="1363002" y="22479"/>
                  </a:moveTo>
                  <a:lnTo>
                    <a:pt x="1362608" y="22733"/>
                  </a:lnTo>
                  <a:lnTo>
                    <a:pt x="1362367" y="25107"/>
                  </a:lnTo>
                  <a:lnTo>
                    <a:pt x="1362710" y="24003"/>
                  </a:lnTo>
                  <a:lnTo>
                    <a:pt x="1362583" y="25146"/>
                  </a:lnTo>
                  <a:lnTo>
                    <a:pt x="1362786" y="23876"/>
                  </a:lnTo>
                  <a:lnTo>
                    <a:pt x="1363002" y="22479"/>
                  </a:lnTo>
                  <a:close/>
                </a:path>
                <a:path w="1713865" h="3342004">
                  <a:moveTo>
                    <a:pt x="1365237" y="44729"/>
                  </a:moveTo>
                  <a:lnTo>
                    <a:pt x="1364856" y="45593"/>
                  </a:lnTo>
                  <a:lnTo>
                    <a:pt x="1365110" y="45212"/>
                  </a:lnTo>
                  <a:lnTo>
                    <a:pt x="1365224" y="44831"/>
                  </a:lnTo>
                  <a:close/>
                </a:path>
                <a:path w="1713865" h="3342004">
                  <a:moveTo>
                    <a:pt x="1370660" y="46621"/>
                  </a:moveTo>
                  <a:lnTo>
                    <a:pt x="1370088" y="46075"/>
                  </a:lnTo>
                  <a:lnTo>
                    <a:pt x="1370215" y="46380"/>
                  </a:lnTo>
                  <a:lnTo>
                    <a:pt x="1370418" y="46583"/>
                  </a:lnTo>
                  <a:lnTo>
                    <a:pt x="1370660" y="46621"/>
                  </a:lnTo>
                  <a:close/>
                </a:path>
                <a:path w="1713865" h="3342004">
                  <a:moveTo>
                    <a:pt x="1370736" y="46647"/>
                  </a:moveTo>
                  <a:close/>
                </a:path>
                <a:path w="1713865" h="3342004">
                  <a:moveTo>
                    <a:pt x="1371574" y="23558"/>
                  </a:moveTo>
                  <a:lnTo>
                    <a:pt x="1371447" y="23088"/>
                  </a:lnTo>
                  <a:lnTo>
                    <a:pt x="1371422" y="23304"/>
                  </a:lnTo>
                  <a:lnTo>
                    <a:pt x="1371409" y="23482"/>
                  </a:lnTo>
                  <a:lnTo>
                    <a:pt x="1371409" y="23685"/>
                  </a:lnTo>
                  <a:lnTo>
                    <a:pt x="1371574" y="23558"/>
                  </a:lnTo>
                  <a:close/>
                </a:path>
                <a:path w="1713865" h="3342004">
                  <a:moveTo>
                    <a:pt x="1373301" y="19799"/>
                  </a:moveTo>
                  <a:lnTo>
                    <a:pt x="1372730" y="20701"/>
                  </a:lnTo>
                  <a:lnTo>
                    <a:pt x="1372146" y="23952"/>
                  </a:lnTo>
                  <a:lnTo>
                    <a:pt x="1372489" y="23418"/>
                  </a:lnTo>
                  <a:lnTo>
                    <a:pt x="1373301" y="19799"/>
                  </a:lnTo>
                  <a:close/>
                </a:path>
                <a:path w="1713865" h="3342004">
                  <a:moveTo>
                    <a:pt x="1374521" y="25781"/>
                  </a:moveTo>
                  <a:lnTo>
                    <a:pt x="1374419" y="26162"/>
                  </a:lnTo>
                  <a:lnTo>
                    <a:pt x="1374305" y="26797"/>
                  </a:lnTo>
                  <a:lnTo>
                    <a:pt x="1374521" y="25781"/>
                  </a:lnTo>
                  <a:close/>
                </a:path>
                <a:path w="1713865" h="3342004">
                  <a:moveTo>
                    <a:pt x="1375638" y="23304"/>
                  </a:moveTo>
                  <a:lnTo>
                    <a:pt x="1375422" y="23647"/>
                  </a:lnTo>
                  <a:lnTo>
                    <a:pt x="1375384" y="24028"/>
                  </a:lnTo>
                  <a:lnTo>
                    <a:pt x="1375638" y="23304"/>
                  </a:lnTo>
                  <a:close/>
                </a:path>
                <a:path w="1713865" h="3342004">
                  <a:moveTo>
                    <a:pt x="1378661" y="45085"/>
                  </a:moveTo>
                  <a:lnTo>
                    <a:pt x="1378394" y="45720"/>
                  </a:lnTo>
                  <a:lnTo>
                    <a:pt x="1378267" y="45847"/>
                  </a:lnTo>
                  <a:lnTo>
                    <a:pt x="1378242" y="46990"/>
                  </a:lnTo>
                  <a:lnTo>
                    <a:pt x="1378661" y="45085"/>
                  </a:lnTo>
                  <a:close/>
                </a:path>
                <a:path w="1713865" h="3342004">
                  <a:moveTo>
                    <a:pt x="1380540" y="20751"/>
                  </a:moveTo>
                  <a:lnTo>
                    <a:pt x="1380451" y="21259"/>
                  </a:lnTo>
                  <a:lnTo>
                    <a:pt x="1380413" y="21653"/>
                  </a:lnTo>
                  <a:lnTo>
                    <a:pt x="1380363" y="22021"/>
                  </a:lnTo>
                  <a:lnTo>
                    <a:pt x="1380426" y="21742"/>
                  </a:lnTo>
                  <a:lnTo>
                    <a:pt x="1380490" y="21374"/>
                  </a:lnTo>
                  <a:lnTo>
                    <a:pt x="1380540" y="20751"/>
                  </a:lnTo>
                  <a:close/>
                </a:path>
                <a:path w="1713865" h="3342004">
                  <a:moveTo>
                    <a:pt x="1383499" y="45783"/>
                  </a:moveTo>
                  <a:lnTo>
                    <a:pt x="1383055" y="46418"/>
                  </a:lnTo>
                  <a:lnTo>
                    <a:pt x="1383245" y="46215"/>
                  </a:lnTo>
                  <a:lnTo>
                    <a:pt x="1383499" y="45783"/>
                  </a:lnTo>
                  <a:close/>
                </a:path>
                <a:path w="1713865" h="3342004">
                  <a:moveTo>
                    <a:pt x="1384007" y="44577"/>
                  </a:moveTo>
                  <a:lnTo>
                    <a:pt x="1383919" y="45085"/>
                  </a:lnTo>
                  <a:lnTo>
                    <a:pt x="1384007" y="44577"/>
                  </a:lnTo>
                  <a:close/>
                </a:path>
                <a:path w="1713865" h="3342004">
                  <a:moveTo>
                    <a:pt x="1384211" y="28143"/>
                  </a:moveTo>
                  <a:close/>
                </a:path>
                <a:path w="1713865" h="3342004">
                  <a:moveTo>
                    <a:pt x="1384287" y="44577"/>
                  </a:moveTo>
                  <a:lnTo>
                    <a:pt x="1383957" y="45085"/>
                  </a:lnTo>
                  <a:lnTo>
                    <a:pt x="1383842" y="45212"/>
                  </a:lnTo>
                  <a:lnTo>
                    <a:pt x="1383512" y="45847"/>
                  </a:lnTo>
                  <a:lnTo>
                    <a:pt x="1383741" y="45720"/>
                  </a:lnTo>
                  <a:lnTo>
                    <a:pt x="1383868" y="46609"/>
                  </a:lnTo>
                  <a:lnTo>
                    <a:pt x="1384046" y="45720"/>
                  </a:lnTo>
                  <a:lnTo>
                    <a:pt x="1384287" y="44577"/>
                  </a:lnTo>
                  <a:close/>
                </a:path>
                <a:path w="1713865" h="3342004">
                  <a:moveTo>
                    <a:pt x="1384350" y="27559"/>
                  </a:moveTo>
                  <a:lnTo>
                    <a:pt x="1384211" y="28143"/>
                  </a:lnTo>
                  <a:lnTo>
                    <a:pt x="1384325" y="27813"/>
                  </a:lnTo>
                  <a:lnTo>
                    <a:pt x="1384350" y="27559"/>
                  </a:lnTo>
                  <a:close/>
                </a:path>
                <a:path w="1713865" h="3342004">
                  <a:moveTo>
                    <a:pt x="1385252" y="23787"/>
                  </a:moveTo>
                  <a:lnTo>
                    <a:pt x="1385062" y="24130"/>
                  </a:lnTo>
                  <a:lnTo>
                    <a:pt x="1385252" y="23787"/>
                  </a:lnTo>
                  <a:close/>
                </a:path>
                <a:path w="1713865" h="3342004">
                  <a:moveTo>
                    <a:pt x="1386014" y="19304"/>
                  </a:moveTo>
                  <a:lnTo>
                    <a:pt x="1384973" y="20955"/>
                  </a:lnTo>
                  <a:lnTo>
                    <a:pt x="1384858" y="21450"/>
                  </a:lnTo>
                  <a:lnTo>
                    <a:pt x="1384630" y="23279"/>
                  </a:lnTo>
                  <a:lnTo>
                    <a:pt x="1384693" y="23114"/>
                  </a:lnTo>
                  <a:lnTo>
                    <a:pt x="1384579" y="23622"/>
                  </a:lnTo>
                  <a:lnTo>
                    <a:pt x="1384630" y="23279"/>
                  </a:lnTo>
                  <a:lnTo>
                    <a:pt x="1384477" y="23622"/>
                  </a:lnTo>
                  <a:lnTo>
                    <a:pt x="1383741" y="25273"/>
                  </a:lnTo>
                  <a:lnTo>
                    <a:pt x="1385023" y="24003"/>
                  </a:lnTo>
                  <a:lnTo>
                    <a:pt x="1385138" y="23749"/>
                  </a:lnTo>
                  <a:lnTo>
                    <a:pt x="1385290" y="22987"/>
                  </a:lnTo>
                  <a:lnTo>
                    <a:pt x="1386014" y="19304"/>
                  </a:lnTo>
                  <a:close/>
                </a:path>
                <a:path w="1713865" h="3342004">
                  <a:moveTo>
                    <a:pt x="1386801" y="28105"/>
                  </a:moveTo>
                  <a:lnTo>
                    <a:pt x="1386649" y="27813"/>
                  </a:lnTo>
                  <a:lnTo>
                    <a:pt x="1386370" y="29210"/>
                  </a:lnTo>
                  <a:lnTo>
                    <a:pt x="1386497" y="28956"/>
                  </a:lnTo>
                  <a:lnTo>
                    <a:pt x="1386801" y="28105"/>
                  </a:lnTo>
                  <a:close/>
                </a:path>
                <a:path w="1713865" h="3342004">
                  <a:moveTo>
                    <a:pt x="1386941" y="27686"/>
                  </a:moveTo>
                  <a:lnTo>
                    <a:pt x="1386814" y="28105"/>
                  </a:lnTo>
                  <a:lnTo>
                    <a:pt x="1386941" y="28321"/>
                  </a:lnTo>
                  <a:lnTo>
                    <a:pt x="1386941" y="27686"/>
                  </a:lnTo>
                  <a:close/>
                </a:path>
                <a:path w="1713865" h="3342004">
                  <a:moveTo>
                    <a:pt x="1387424" y="26479"/>
                  </a:moveTo>
                  <a:lnTo>
                    <a:pt x="1387309" y="26060"/>
                  </a:lnTo>
                  <a:lnTo>
                    <a:pt x="1387335" y="26339"/>
                  </a:lnTo>
                  <a:lnTo>
                    <a:pt x="1387424" y="26479"/>
                  </a:lnTo>
                  <a:close/>
                </a:path>
                <a:path w="1713865" h="3342004">
                  <a:moveTo>
                    <a:pt x="1388325" y="44577"/>
                  </a:moveTo>
                  <a:lnTo>
                    <a:pt x="1388135" y="44577"/>
                  </a:lnTo>
                  <a:lnTo>
                    <a:pt x="1388313" y="44704"/>
                  </a:lnTo>
                  <a:lnTo>
                    <a:pt x="1388325" y="44577"/>
                  </a:lnTo>
                  <a:close/>
                </a:path>
                <a:path w="1713865" h="3342004">
                  <a:moveTo>
                    <a:pt x="1389837" y="21082"/>
                  </a:moveTo>
                  <a:lnTo>
                    <a:pt x="1389608" y="21463"/>
                  </a:lnTo>
                  <a:lnTo>
                    <a:pt x="1389824" y="21551"/>
                  </a:lnTo>
                  <a:lnTo>
                    <a:pt x="1389837" y="21082"/>
                  </a:lnTo>
                  <a:close/>
                </a:path>
                <a:path w="1713865" h="3342004">
                  <a:moveTo>
                    <a:pt x="1389913" y="21717"/>
                  </a:moveTo>
                  <a:lnTo>
                    <a:pt x="1389824" y="21551"/>
                  </a:lnTo>
                  <a:lnTo>
                    <a:pt x="1389811" y="22072"/>
                  </a:lnTo>
                  <a:lnTo>
                    <a:pt x="1389913" y="21717"/>
                  </a:lnTo>
                  <a:close/>
                </a:path>
                <a:path w="1713865" h="3342004">
                  <a:moveTo>
                    <a:pt x="1391513" y="20980"/>
                  </a:moveTo>
                  <a:lnTo>
                    <a:pt x="1391323" y="21221"/>
                  </a:lnTo>
                  <a:lnTo>
                    <a:pt x="1391513" y="20980"/>
                  </a:lnTo>
                  <a:close/>
                </a:path>
                <a:path w="1713865" h="3342004">
                  <a:moveTo>
                    <a:pt x="1391564" y="22225"/>
                  </a:moveTo>
                  <a:lnTo>
                    <a:pt x="1391132" y="22428"/>
                  </a:lnTo>
                  <a:lnTo>
                    <a:pt x="1391170" y="22606"/>
                  </a:lnTo>
                  <a:lnTo>
                    <a:pt x="1391348" y="22606"/>
                  </a:lnTo>
                  <a:lnTo>
                    <a:pt x="1391564" y="22225"/>
                  </a:lnTo>
                  <a:close/>
                </a:path>
                <a:path w="1713865" h="3342004">
                  <a:moveTo>
                    <a:pt x="1395082" y="42633"/>
                  </a:moveTo>
                  <a:lnTo>
                    <a:pt x="1394968" y="42405"/>
                  </a:lnTo>
                  <a:lnTo>
                    <a:pt x="1394841" y="42062"/>
                  </a:lnTo>
                  <a:lnTo>
                    <a:pt x="1394587" y="42481"/>
                  </a:lnTo>
                  <a:lnTo>
                    <a:pt x="1394650" y="43091"/>
                  </a:lnTo>
                  <a:lnTo>
                    <a:pt x="1394841" y="43002"/>
                  </a:lnTo>
                  <a:lnTo>
                    <a:pt x="1395082" y="42633"/>
                  </a:lnTo>
                  <a:close/>
                </a:path>
                <a:path w="1713865" h="3342004">
                  <a:moveTo>
                    <a:pt x="1395158" y="25806"/>
                  </a:moveTo>
                  <a:lnTo>
                    <a:pt x="1395145" y="25628"/>
                  </a:lnTo>
                  <a:lnTo>
                    <a:pt x="1395056" y="25869"/>
                  </a:lnTo>
                  <a:lnTo>
                    <a:pt x="1395082" y="25996"/>
                  </a:lnTo>
                  <a:lnTo>
                    <a:pt x="1395145" y="26123"/>
                  </a:lnTo>
                  <a:lnTo>
                    <a:pt x="1395158" y="25806"/>
                  </a:lnTo>
                  <a:close/>
                </a:path>
                <a:path w="1713865" h="3342004">
                  <a:moveTo>
                    <a:pt x="1395717" y="41338"/>
                  </a:moveTo>
                  <a:lnTo>
                    <a:pt x="1395501" y="41846"/>
                  </a:lnTo>
                  <a:lnTo>
                    <a:pt x="1395260" y="42341"/>
                  </a:lnTo>
                  <a:lnTo>
                    <a:pt x="1395082" y="42633"/>
                  </a:lnTo>
                  <a:lnTo>
                    <a:pt x="1395222" y="42875"/>
                  </a:lnTo>
                  <a:lnTo>
                    <a:pt x="1395361" y="42976"/>
                  </a:lnTo>
                  <a:lnTo>
                    <a:pt x="1395717" y="41338"/>
                  </a:lnTo>
                  <a:close/>
                </a:path>
                <a:path w="1713865" h="3342004">
                  <a:moveTo>
                    <a:pt x="1397050" y="29438"/>
                  </a:moveTo>
                  <a:lnTo>
                    <a:pt x="1396911" y="29629"/>
                  </a:lnTo>
                  <a:lnTo>
                    <a:pt x="1396771" y="29832"/>
                  </a:lnTo>
                  <a:lnTo>
                    <a:pt x="1396733" y="30124"/>
                  </a:lnTo>
                  <a:lnTo>
                    <a:pt x="1396860" y="30060"/>
                  </a:lnTo>
                  <a:lnTo>
                    <a:pt x="1396974" y="29730"/>
                  </a:lnTo>
                  <a:lnTo>
                    <a:pt x="1397050" y="29438"/>
                  </a:lnTo>
                  <a:close/>
                </a:path>
                <a:path w="1713865" h="3342004">
                  <a:moveTo>
                    <a:pt x="1397190" y="25146"/>
                  </a:moveTo>
                  <a:lnTo>
                    <a:pt x="1396669" y="26035"/>
                  </a:lnTo>
                  <a:lnTo>
                    <a:pt x="1396606" y="26974"/>
                  </a:lnTo>
                  <a:lnTo>
                    <a:pt x="1397190" y="25146"/>
                  </a:lnTo>
                  <a:close/>
                </a:path>
                <a:path w="1713865" h="3342004">
                  <a:moveTo>
                    <a:pt x="1400454" y="44297"/>
                  </a:moveTo>
                  <a:lnTo>
                    <a:pt x="1399844" y="44970"/>
                  </a:lnTo>
                  <a:lnTo>
                    <a:pt x="1399806" y="46672"/>
                  </a:lnTo>
                  <a:lnTo>
                    <a:pt x="1400454" y="44297"/>
                  </a:lnTo>
                  <a:close/>
                </a:path>
                <a:path w="1713865" h="3342004">
                  <a:moveTo>
                    <a:pt x="1400708" y="27051"/>
                  </a:moveTo>
                  <a:lnTo>
                    <a:pt x="1399882" y="29464"/>
                  </a:lnTo>
                  <a:lnTo>
                    <a:pt x="1400454" y="29210"/>
                  </a:lnTo>
                  <a:lnTo>
                    <a:pt x="1400581" y="28829"/>
                  </a:lnTo>
                  <a:lnTo>
                    <a:pt x="1400708" y="27051"/>
                  </a:lnTo>
                  <a:close/>
                </a:path>
                <a:path w="1713865" h="3342004">
                  <a:moveTo>
                    <a:pt x="1400759" y="46990"/>
                  </a:moveTo>
                  <a:lnTo>
                    <a:pt x="1400644" y="45085"/>
                  </a:lnTo>
                  <a:lnTo>
                    <a:pt x="1400517" y="43942"/>
                  </a:lnTo>
                  <a:lnTo>
                    <a:pt x="1400098" y="47244"/>
                  </a:lnTo>
                  <a:lnTo>
                    <a:pt x="1400759" y="46990"/>
                  </a:lnTo>
                  <a:close/>
                </a:path>
                <a:path w="1713865" h="3342004">
                  <a:moveTo>
                    <a:pt x="1401025" y="28956"/>
                  </a:moveTo>
                  <a:lnTo>
                    <a:pt x="1400556" y="29171"/>
                  </a:lnTo>
                  <a:lnTo>
                    <a:pt x="1400441" y="30734"/>
                  </a:lnTo>
                  <a:lnTo>
                    <a:pt x="1401025" y="28956"/>
                  </a:lnTo>
                  <a:close/>
                </a:path>
                <a:path w="1713865" h="3342004">
                  <a:moveTo>
                    <a:pt x="1402067" y="25539"/>
                  </a:moveTo>
                  <a:lnTo>
                    <a:pt x="1401343" y="26377"/>
                  </a:lnTo>
                  <a:lnTo>
                    <a:pt x="1401851" y="25895"/>
                  </a:lnTo>
                  <a:lnTo>
                    <a:pt x="1402067" y="25539"/>
                  </a:lnTo>
                  <a:close/>
                </a:path>
                <a:path w="1713865" h="3342004">
                  <a:moveTo>
                    <a:pt x="1405483" y="32004"/>
                  </a:moveTo>
                  <a:lnTo>
                    <a:pt x="1405407" y="31813"/>
                  </a:lnTo>
                  <a:lnTo>
                    <a:pt x="1405483" y="32004"/>
                  </a:lnTo>
                  <a:close/>
                </a:path>
                <a:path w="1713865" h="3342004">
                  <a:moveTo>
                    <a:pt x="1405572" y="31496"/>
                  </a:moveTo>
                  <a:lnTo>
                    <a:pt x="1405293" y="31546"/>
                  </a:lnTo>
                  <a:lnTo>
                    <a:pt x="1405407" y="31813"/>
                  </a:lnTo>
                  <a:lnTo>
                    <a:pt x="1405572" y="31496"/>
                  </a:lnTo>
                  <a:close/>
                </a:path>
                <a:path w="1713865" h="3342004">
                  <a:moveTo>
                    <a:pt x="1406601" y="29514"/>
                  </a:moveTo>
                  <a:lnTo>
                    <a:pt x="1406194" y="29819"/>
                  </a:lnTo>
                  <a:lnTo>
                    <a:pt x="1406372" y="30505"/>
                  </a:lnTo>
                  <a:lnTo>
                    <a:pt x="1406601" y="29514"/>
                  </a:lnTo>
                  <a:close/>
                </a:path>
                <a:path w="1713865" h="3342004">
                  <a:moveTo>
                    <a:pt x="1410817" y="35052"/>
                  </a:moveTo>
                  <a:lnTo>
                    <a:pt x="1410639" y="33909"/>
                  </a:lnTo>
                  <a:lnTo>
                    <a:pt x="1410385" y="35001"/>
                  </a:lnTo>
                  <a:lnTo>
                    <a:pt x="1410677" y="34772"/>
                  </a:lnTo>
                  <a:lnTo>
                    <a:pt x="1410817" y="35052"/>
                  </a:lnTo>
                  <a:close/>
                </a:path>
                <a:path w="1713865" h="3342004">
                  <a:moveTo>
                    <a:pt x="1410881" y="35267"/>
                  </a:moveTo>
                  <a:lnTo>
                    <a:pt x="1410855" y="35115"/>
                  </a:lnTo>
                  <a:lnTo>
                    <a:pt x="1410881" y="35483"/>
                  </a:lnTo>
                  <a:lnTo>
                    <a:pt x="1410881" y="35267"/>
                  </a:lnTo>
                  <a:close/>
                </a:path>
                <a:path w="1713865" h="3342004">
                  <a:moveTo>
                    <a:pt x="1414132" y="38938"/>
                  </a:moveTo>
                  <a:lnTo>
                    <a:pt x="1413929" y="39243"/>
                  </a:lnTo>
                  <a:lnTo>
                    <a:pt x="1413852" y="39674"/>
                  </a:lnTo>
                  <a:lnTo>
                    <a:pt x="1414132" y="38938"/>
                  </a:lnTo>
                  <a:close/>
                </a:path>
                <a:path w="1713865" h="3342004">
                  <a:moveTo>
                    <a:pt x="1414576" y="31242"/>
                  </a:moveTo>
                  <a:lnTo>
                    <a:pt x="1414500" y="31623"/>
                  </a:lnTo>
                  <a:lnTo>
                    <a:pt x="1414449" y="31965"/>
                  </a:lnTo>
                  <a:lnTo>
                    <a:pt x="1414399" y="32296"/>
                  </a:lnTo>
                  <a:lnTo>
                    <a:pt x="1414487" y="31864"/>
                  </a:lnTo>
                  <a:lnTo>
                    <a:pt x="1414551" y="31470"/>
                  </a:lnTo>
                  <a:lnTo>
                    <a:pt x="1414576" y="31242"/>
                  </a:lnTo>
                  <a:close/>
                </a:path>
                <a:path w="1713865" h="3342004">
                  <a:moveTo>
                    <a:pt x="1415351" y="45085"/>
                  </a:moveTo>
                  <a:lnTo>
                    <a:pt x="1415084" y="45974"/>
                  </a:lnTo>
                  <a:lnTo>
                    <a:pt x="1415351" y="45085"/>
                  </a:lnTo>
                  <a:close/>
                </a:path>
                <a:path w="1713865" h="3342004">
                  <a:moveTo>
                    <a:pt x="1415656" y="46888"/>
                  </a:moveTo>
                  <a:lnTo>
                    <a:pt x="1415618" y="47142"/>
                  </a:lnTo>
                  <a:lnTo>
                    <a:pt x="1415592" y="47421"/>
                  </a:lnTo>
                  <a:lnTo>
                    <a:pt x="1415592" y="47650"/>
                  </a:lnTo>
                  <a:lnTo>
                    <a:pt x="1415630" y="47472"/>
                  </a:lnTo>
                  <a:lnTo>
                    <a:pt x="1415656" y="47180"/>
                  </a:lnTo>
                  <a:lnTo>
                    <a:pt x="1415656" y="46888"/>
                  </a:lnTo>
                  <a:close/>
                </a:path>
                <a:path w="1713865" h="3342004">
                  <a:moveTo>
                    <a:pt x="1418043" y="45212"/>
                  </a:moveTo>
                  <a:lnTo>
                    <a:pt x="1417904" y="43688"/>
                  </a:lnTo>
                  <a:lnTo>
                    <a:pt x="1417396" y="45974"/>
                  </a:lnTo>
                  <a:lnTo>
                    <a:pt x="1417904" y="45847"/>
                  </a:lnTo>
                  <a:lnTo>
                    <a:pt x="1418018" y="45466"/>
                  </a:lnTo>
                  <a:lnTo>
                    <a:pt x="1418043" y="45212"/>
                  </a:lnTo>
                  <a:close/>
                </a:path>
                <a:path w="1713865" h="3342004">
                  <a:moveTo>
                    <a:pt x="1418272" y="32308"/>
                  </a:moveTo>
                  <a:lnTo>
                    <a:pt x="1417777" y="33667"/>
                  </a:lnTo>
                  <a:lnTo>
                    <a:pt x="1418005" y="33299"/>
                  </a:lnTo>
                  <a:lnTo>
                    <a:pt x="1418132" y="32829"/>
                  </a:lnTo>
                  <a:lnTo>
                    <a:pt x="1418272" y="32308"/>
                  </a:lnTo>
                  <a:close/>
                </a:path>
                <a:path w="1713865" h="3342004">
                  <a:moveTo>
                    <a:pt x="1422400" y="52324"/>
                  </a:moveTo>
                  <a:lnTo>
                    <a:pt x="1422311" y="51689"/>
                  </a:lnTo>
                  <a:lnTo>
                    <a:pt x="1422234" y="51460"/>
                  </a:lnTo>
                  <a:lnTo>
                    <a:pt x="1421866" y="52959"/>
                  </a:lnTo>
                  <a:lnTo>
                    <a:pt x="1422400" y="52324"/>
                  </a:lnTo>
                  <a:close/>
                </a:path>
                <a:path w="1713865" h="3342004">
                  <a:moveTo>
                    <a:pt x="1422476" y="50419"/>
                  </a:moveTo>
                  <a:lnTo>
                    <a:pt x="1422247" y="50800"/>
                  </a:lnTo>
                  <a:lnTo>
                    <a:pt x="1422234" y="51460"/>
                  </a:lnTo>
                  <a:lnTo>
                    <a:pt x="1422476" y="50419"/>
                  </a:lnTo>
                  <a:close/>
                </a:path>
                <a:path w="1713865" h="3342004">
                  <a:moveTo>
                    <a:pt x="1422781" y="34175"/>
                  </a:moveTo>
                  <a:lnTo>
                    <a:pt x="1422692" y="34010"/>
                  </a:lnTo>
                  <a:lnTo>
                    <a:pt x="1422044" y="36893"/>
                  </a:lnTo>
                  <a:lnTo>
                    <a:pt x="1421726" y="38138"/>
                  </a:lnTo>
                  <a:lnTo>
                    <a:pt x="1422057" y="36982"/>
                  </a:lnTo>
                  <a:lnTo>
                    <a:pt x="1422260" y="36423"/>
                  </a:lnTo>
                  <a:lnTo>
                    <a:pt x="1422387" y="36220"/>
                  </a:lnTo>
                  <a:lnTo>
                    <a:pt x="1422514" y="35674"/>
                  </a:lnTo>
                  <a:lnTo>
                    <a:pt x="1422641" y="35013"/>
                  </a:lnTo>
                  <a:lnTo>
                    <a:pt x="1422781" y="34175"/>
                  </a:lnTo>
                  <a:close/>
                </a:path>
                <a:path w="1713865" h="3342004">
                  <a:moveTo>
                    <a:pt x="1423746" y="35344"/>
                  </a:moveTo>
                  <a:lnTo>
                    <a:pt x="1423555" y="34163"/>
                  </a:lnTo>
                  <a:lnTo>
                    <a:pt x="1423708" y="33540"/>
                  </a:lnTo>
                  <a:lnTo>
                    <a:pt x="1423225" y="34505"/>
                  </a:lnTo>
                  <a:lnTo>
                    <a:pt x="1423111" y="34747"/>
                  </a:lnTo>
                  <a:lnTo>
                    <a:pt x="1423212" y="35775"/>
                  </a:lnTo>
                  <a:lnTo>
                    <a:pt x="1423746" y="35344"/>
                  </a:lnTo>
                  <a:close/>
                </a:path>
                <a:path w="1713865" h="3342004">
                  <a:moveTo>
                    <a:pt x="1424406" y="38735"/>
                  </a:moveTo>
                  <a:lnTo>
                    <a:pt x="1424063" y="39878"/>
                  </a:lnTo>
                  <a:lnTo>
                    <a:pt x="1423949" y="40322"/>
                  </a:lnTo>
                  <a:lnTo>
                    <a:pt x="1423822" y="40970"/>
                  </a:lnTo>
                  <a:lnTo>
                    <a:pt x="1423987" y="40894"/>
                  </a:lnTo>
                  <a:lnTo>
                    <a:pt x="1424406" y="38735"/>
                  </a:lnTo>
                  <a:close/>
                </a:path>
                <a:path w="1713865" h="3342004">
                  <a:moveTo>
                    <a:pt x="1424533" y="40640"/>
                  </a:moveTo>
                  <a:lnTo>
                    <a:pt x="1424000" y="40894"/>
                  </a:lnTo>
                  <a:lnTo>
                    <a:pt x="1423835" y="41808"/>
                  </a:lnTo>
                  <a:lnTo>
                    <a:pt x="1424533" y="40640"/>
                  </a:lnTo>
                  <a:close/>
                </a:path>
                <a:path w="1713865" h="3342004">
                  <a:moveTo>
                    <a:pt x="1425905" y="38366"/>
                  </a:moveTo>
                  <a:lnTo>
                    <a:pt x="1425257" y="37896"/>
                  </a:lnTo>
                  <a:lnTo>
                    <a:pt x="1425854" y="38900"/>
                  </a:lnTo>
                  <a:lnTo>
                    <a:pt x="1425905" y="38366"/>
                  </a:lnTo>
                  <a:close/>
                </a:path>
                <a:path w="1713865" h="3342004">
                  <a:moveTo>
                    <a:pt x="1426108" y="39370"/>
                  </a:moveTo>
                  <a:lnTo>
                    <a:pt x="1425244" y="41389"/>
                  </a:lnTo>
                  <a:lnTo>
                    <a:pt x="1425752" y="40894"/>
                  </a:lnTo>
                  <a:lnTo>
                    <a:pt x="1426108" y="39370"/>
                  </a:lnTo>
                  <a:close/>
                </a:path>
                <a:path w="1713865" h="3342004">
                  <a:moveTo>
                    <a:pt x="1426197" y="36169"/>
                  </a:moveTo>
                  <a:lnTo>
                    <a:pt x="1425905" y="38366"/>
                  </a:lnTo>
                  <a:lnTo>
                    <a:pt x="1426171" y="38557"/>
                  </a:lnTo>
                  <a:lnTo>
                    <a:pt x="1426197" y="36169"/>
                  </a:lnTo>
                  <a:close/>
                </a:path>
                <a:path w="1713865" h="3342004">
                  <a:moveTo>
                    <a:pt x="1426489" y="36029"/>
                  </a:moveTo>
                  <a:lnTo>
                    <a:pt x="1426235" y="32486"/>
                  </a:lnTo>
                  <a:lnTo>
                    <a:pt x="1426197" y="36169"/>
                  </a:lnTo>
                  <a:lnTo>
                    <a:pt x="1426489" y="36029"/>
                  </a:lnTo>
                  <a:close/>
                </a:path>
                <a:path w="1713865" h="3342004">
                  <a:moveTo>
                    <a:pt x="1426781" y="53505"/>
                  </a:moveTo>
                  <a:lnTo>
                    <a:pt x="1426629" y="53695"/>
                  </a:lnTo>
                  <a:lnTo>
                    <a:pt x="1426603" y="54063"/>
                  </a:lnTo>
                  <a:lnTo>
                    <a:pt x="1426781" y="53505"/>
                  </a:lnTo>
                  <a:close/>
                </a:path>
                <a:path w="1713865" h="3342004">
                  <a:moveTo>
                    <a:pt x="1426933" y="49898"/>
                  </a:moveTo>
                  <a:lnTo>
                    <a:pt x="1426349" y="51612"/>
                  </a:lnTo>
                  <a:lnTo>
                    <a:pt x="1426425" y="53962"/>
                  </a:lnTo>
                  <a:lnTo>
                    <a:pt x="1426629" y="53695"/>
                  </a:lnTo>
                  <a:lnTo>
                    <a:pt x="1426933" y="49898"/>
                  </a:lnTo>
                  <a:close/>
                </a:path>
                <a:path w="1713865" h="3342004">
                  <a:moveTo>
                    <a:pt x="1427073" y="52539"/>
                  </a:moveTo>
                  <a:lnTo>
                    <a:pt x="1426781" y="53505"/>
                  </a:lnTo>
                  <a:lnTo>
                    <a:pt x="1426870" y="53378"/>
                  </a:lnTo>
                  <a:lnTo>
                    <a:pt x="1427073" y="52539"/>
                  </a:lnTo>
                  <a:close/>
                </a:path>
                <a:path w="1713865" h="3342004">
                  <a:moveTo>
                    <a:pt x="1427327" y="51511"/>
                  </a:moveTo>
                  <a:lnTo>
                    <a:pt x="1427086" y="52539"/>
                  </a:lnTo>
                  <a:lnTo>
                    <a:pt x="1427149" y="52336"/>
                  </a:lnTo>
                  <a:lnTo>
                    <a:pt x="1427226" y="51993"/>
                  </a:lnTo>
                  <a:lnTo>
                    <a:pt x="1427327" y="51511"/>
                  </a:lnTo>
                  <a:close/>
                </a:path>
                <a:path w="1713865" h="3342004">
                  <a:moveTo>
                    <a:pt x="1428038" y="52374"/>
                  </a:moveTo>
                  <a:lnTo>
                    <a:pt x="1427899" y="52400"/>
                  </a:lnTo>
                  <a:lnTo>
                    <a:pt x="1428038" y="52374"/>
                  </a:lnTo>
                  <a:close/>
                </a:path>
                <a:path w="1713865" h="3342004">
                  <a:moveTo>
                    <a:pt x="1428483" y="51943"/>
                  </a:moveTo>
                  <a:lnTo>
                    <a:pt x="1428381" y="52070"/>
                  </a:lnTo>
                  <a:lnTo>
                    <a:pt x="1428216" y="52247"/>
                  </a:lnTo>
                  <a:lnTo>
                    <a:pt x="1428407" y="51422"/>
                  </a:lnTo>
                  <a:lnTo>
                    <a:pt x="1428432" y="51168"/>
                  </a:lnTo>
                  <a:lnTo>
                    <a:pt x="1428254" y="51879"/>
                  </a:lnTo>
                  <a:lnTo>
                    <a:pt x="1428140" y="52235"/>
                  </a:lnTo>
                  <a:lnTo>
                    <a:pt x="1428051" y="52374"/>
                  </a:lnTo>
                  <a:lnTo>
                    <a:pt x="1428203" y="52273"/>
                  </a:lnTo>
                  <a:lnTo>
                    <a:pt x="1428178" y="52438"/>
                  </a:lnTo>
                  <a:lnTo>
                    <a:pt x="1428140" y="52590"/>
                  </a:lnTo>
                  <a:lnTo>
                    <a:pt x="1428089" y="52781"/>
                  </a:lnTo>
                  <a:lnTo>
                    <a:pt x="1428203" y="52628"/>
                  </a:lnTo>
                  <a:lnTo>
                    <a:pt x="1428330" y="52336"/>
                  </a:lnTo>
                  <a:lnTo>
                    <a:pt x="1428483" y="51943"/>
                  </a:lnTo>
                  <a:close/>
                </a:path>
                <a:path w="1713865" h="3342004">
                  <a:moveTo>
                    <a:pt x="1429689" y="48006"/>
                  </a:moveTo>
                  <a:lnTo>
                    <a:pt x="1429550" y="46482"/>
                  </a:lnTo>
                  <a:lnTo>
                    <a:pt x="1429334" y="47752"/>
                  </a:lnTo>
                  <a:lnTo>
                    <a:pt x="1429689" y="48006"/>
                  </a:lnTo>
                  <a:close/>
                </a:path>
                <a:path w="1713865" h="3342004">
                  <a:moveTo>
                    <a:pt x="1429689" y="40513"/>
                  </a:moveTo>
                  <a:lnTo>
                    <a:pt x="1429575" y="40703"/>
                  </a:lnTo>
                  <a:lnTo>
                    <a:pt x="1429689" y="40513"/>
                  </a:lnTo>
                  <a:close/>
                </a:path>
                <a:path w="1713865" h="3342004">
                  <a:moveTo>
                    <a:pt x="1430261" y="53162"/>
                  </a:moveTo>
                  <a:lnTo>
                    <a:pt x="1430070" y="53479"/>
                  </a:lnTo>
                  <a:lnTo>
                    <a:pt x="1430147" y="53619"/>
                  </a:lnTo>
                  <a:lnTo>
                    <a:pt x="1430197" y="53428"/>
                  </a:lnTo>
                  <a:lnTo>
                    <a:pt x="1430235" y="53263"/>
                  </a:lnTo>
                  <a:close/>
                </a:path>
                <a:path w="1713865" h="3342004">
                  <a:moveTo>
                    <a:pt x="1430299" y="50038"/>
                  </a:moveTo>
                  <a:lnTo>
                    <a:pt x="1430185" y="50419"/>
                  </a:lnTo>
                  <a:lnTo>
                    <a:pt x="1429702" y="51181"/>
                  </a:lnTo>
                  <a:lnTo>
                    <a:pt x="1429321" y="52324"/>
                  </a:lnTo>
                  <a:lnTo>
                    <a:pt x="1429956" y="51562"/>
                  </a:lnTo>
                  <a:lnTo>
                    <a:pt x="1430083" y="51473"/>
                  </a:lnTo>
                  <a:lnTo>
                    <a:pt x="1430299" y="50038"/>
                  </a:lnTo>
                  <a:close/>
                </a:path>
                <a:path w="1713865" h="3342004">
                  <a:moveTo>
                    <a:pt x="1430312" y="43434"/>
                  </a:moveTo>
                  <a:lnTo>
                    <a:pt x="1428927" y="46736"/>
                  </a:lnTo>
                  <a:lnTo>
                    <a:pt x="1429029" y="45593"/>
                  </a:lnTo>
                  <a:lnTo>
                    <a:pt x="1429308" y="44069"/>
                  </a:lnTo>
                  <a:lnTo>
                    <a:pt x="1429423" y="43434"/>
                  </a:lnTo>
                  <a:lnTo>
                    <a:pt x="1429524" y="43180"/>
                  </a:lnTo>
                  <a:lnTo>
                    <a:pt x="1429791" y="42799"/>
                  </a:lnTo>
                  <a:lnTo>
                    <a:pt x="1429893" y="40513"/>
                  </a:lnTo>
                  <a:lnTo>
                    <a:pt x="1429169" y="44069"/>
                  </a:lnTo>
                  <a:lnTo>
                    <a:pt x="1429207" y="43434"/>
                  </a:lnTo>
                  <a:lnTo>
                    <a:pt x="1429245" y="42672"/>
                  </a:lnTo>
                  <a:lnTo>
                    <a:pt x="1429270" y="42164"/>
                  </a:lnTo>
                  <a:lnTo>
                    <a:pt x="1429385" y="41148"/>
                  </a:lnTo>
                  <a:lnTo>
                    <a:pt x="1429461" y="40894"/>
                  </a:lnTo>
                  <a:lnTo>
                    <a:pt x="1428775" y="42164"/>
                  </a:lnTo>
                  <a:lnTo>
                    <a:pt x="1429016" y="41376"/>
                  </a:lnTo>
                  <a:lnTo>
                    <a:pt x="1429334" y="39116"/>
                  </a:lnTo>
                  <a:lnTo>
                    <a:pt x="1429473" y="39751"/>
                  </a:lnTo>
                  <a:lnTo>
                    <a:pt x="1429410" y="39116"/>
                  </a:lnTo>
                  <a:lnTo>
                    <a:pt x="1429219" y="37084"/>
                  </a:lnTo>
                  <a:lnTo>
                    <a:pt x="1427556" y="42672"/>
                  </a:lnTo>
                  <a:lnTo>
                    <a:pt x="1427911" y="39674"/>
                  </a:lnTo>
                  <a:lnTo>
                    <a:pt x="1428000" y="39243"/>
                  </a:lnTo>
                  <a:lnTo>
                    <a:pt x="1428064" y="39116"/>
                  </a:lnTo>
                  <a:lnTo>
                    <a:pt x="1426768" y="40322"/>
                  </a:lnTo>
                  <a:lnTo>
                    <a:pt x="1426781" y="40640"/>
                  </a:lnTo>
                  <a:lnTo>
                    <a:pt x="1427137" y="41783"/>
                  </a:lnTo>
                  <a:lnTo>
                    <a:pt x="1427238" y="42418"/>
                  </a:lnTo>
                  <a:lnTo>
                    <a:pt x="1425727" y="45720"/>
                  </a:lnTo>
                  <a:lnTo>
                    <a:pt x="1426006" y="43688"/>
                  </a:lnTo>
                  <a:lnTo>
                    <a:pt x="1426159" y="42672"/>
                  </a:lnTo>
                  <a:lnTo>
                    <a:pt x="1426387" y="41021"/>
                  </a:lnTo>
                  <a:lnTo>
                    <a:pt x="1426819" y="37973"/>
                  </a:lnTo>
                  <a:lnTo>
                    <a:pt x="1426044" y="41021"/>
                  </a:lnTo>
                  <a:lnTo>
                    <a:pt x="1425879" y="40767"/>
                  </a:lnTo>
                  <a:lnTo>
                    <a:pt x="1425206" y="42672"/>
                  </a:lnTo>
                  <a:lnTo>
                    <a:pt x="1425282" y="39751"/>
                  </a:lnTo>
                  <a:lnTo>
                    <a:pt x="1423479" y="43688"/>
                  </a:lnTo>
                  <a:lnTo>
                    <a:pt x="1423543" y="43307"/>
                  </a:lnTo>
                  <a:lnTo>
                    <a:pt x="1423593" y="43053"/>
                  </a:lnTo>
                  <a:lnTo>
                    <a:pt x="1423758" y="42164"/>
                  </a:lnTo>
                  <a:lnTo>
                    <a:pt x="1423835" y="41808"/>
                  </a:lnTo>
                  <a:lnTo>
                    <a:pt x="1423606" y="42164"/>
                  </a:lnTo>
                  <a:lnTo>
                    <a:pt x="1423720" y="41529"/>
                  </a:lnTo>
                  <a:lnTo>
                    <a:pt x="1423720" y="41021"/>
                  </a:lnTo>
                  <a:lnTo>
                    <a:pt x="1423974" y="40157"/>
                  </a:lnTo>
                  <a:lnTo>
                    <a:pt x="1423924" y="40322"/>
                  </a:lnTo>
                  <a:lnTo>
                    <a:pt x="1424584" y="36830"/>
                  </a:lnTo>
                  <a:lnTo>
                    <a:pt x="1422768" y="43053"/>
                  </a:lnTo>
                  <a:lnTo>
                    <a:pt x="1422781" y="41783"/>
                  </a:lnTo>
                  <a:lnTo>
                    <a:pt x="1422781" y="41275"/>
                  </a:lnTo>
                  <a:lnTo>
                    <a:pt x="1422895" y="40005"/>
                  </a:lnTo>
                  <a:lnTo>
                    <a:pt x="1423543" y="37719"/>
                  </a:lnTo>
                  <a:lnTo>
                    <a:pt x="1423682" y="39243"/>
                  </a:lnTo>
                  <a:lnTo>
                    <a:pt x="1423708" y="37719"/>
                  </a:lnTo>
                  <a:lnTo>
                    <a:pt x="1423720" y="36703"/>
                  </a:lnTo>
                  <a:lnTo>
                    <a:pt x="1422438" y="41275"/>
                  </a:lnTo>
                  <a:lnTo>
                    <a:pt x="1422476" y="40894"/>
                  </a:lnTo>
                  <a:lnTo>
                    <a:pt x="1422996" y="35433"/>
                  </a:lnTo>
                  <a:lnTo>
                    <a:pt x="1422400" y="36322"/>
                  </a:lnTo>
                  <a:lnTo>
                    <a:pt x="1421587" y="40005"/>
                  </a:lnTo>
                  <a:lnTo>
                    <a:pt x="1421371" y="38735"/>
                  </a:lnTo>
                  <a:lnTo>
                    <a:pt x="1421180" y="37592"/>
                  </a:lnTo>
                  <a:lnTo>
                    <a:pt x="1420228" y="38735"/>
                  </a:lnTo>
                  <a:lnTo>
                    <a:pt x="1420380" y="38100"/>
                  </a:lnTo>
                  <a:lnTo>
                    <a:pt x="1420545" y="37465"/>
                  </a:lnTo>
                  <a:lnTo>
                    <a:pt x="1419364" y="36449"/>
                  </a:lnTo>
                  <a:lnTo>
                    <a:pt x="1419136" y="35433"/>
                  </a:lnTo>
                  <a:lnTo>
                    <a:pt x="1419174" y="34290"/>
                  </a:lnTo>
                  <a:lnTo>
                    <a:pt x="1418247" y="38100"/>
                  </a:lnTo>
                  <a:lnTo>
                    <a:pt x="1418107" y="37846"/>
                  </a:lnTo>
                  <a:lnTo>
                    <a:pt x="1417751" y="37211"/>
                  </a:lnTo>
                  <a:lnTo>
                    <a:pt x="1417104" y="37846"/>
                  </a:lnTo>
                  <a:lnTo>
                    <a:pt x="1417485" y="36195"/>
                  </a:lnTo>
                  <a:lnTo>
                    <a:pt x="1417535" y="35941"/>
                  </a:lnTo>
                  <a:lnTo>
                    <a:pt x="1417866" y="34798"/>
                  </a:lnTo>
                  <a:lnTo>
                    <a:pt x="1418348" y="33782"/>
                  </a:lnTo>
                  <a:lnTo>
                    <a:pt x="1417891" y="33782"/>
                  </a:lnTo>
                  <a:lnTo>
                    <a:pt x="1417574" y="34798"/>
                  </a:lnTo>
                  <a:lnTo>
                    <a:pt x="1417256" y="35560"/>
                  </a:lnTo>
                  <a:lnTo>
                    <a:pt x="1416875" y="35941"/>
                  </a:lnTo>
                  <a:lnTo>
                    <a:pt x="1417574" y="33147"/>
                  </a:lnTo>
                  <a:lnTo>
                    <a:pt x="1416951" y="33147"/>
                  </a:lnTo>
                  <a:lnTo>
                    <a:pt x="1415669" y="36195"/>
                  </a:lnTo>
                  <a:lnTo>
                    <a:pt x="1415300" y="34163"/>
                  </a:lnTo>
                  <a:lnTo>
                    <a:pt x="1414754" y="36449"/>
                  </a:lnTo>
                  <a:lnTo>
                    <a:pt x="1414640" y="37465"/>
                  </a:lnTo>
                  <a:lnTo>
                    <a:pt x="1414399" y="41021"/>
                  </a:lnTo>
                  <a:lnTo>
                    <a:pt x="1414272" y="41656"/>
                  </a:lnTo>
                  <a:lnTo>
                    <a:pt x="1413179" y="43180"/>
                  </a:lnTo>
                  <a:lnTo>
                    <a:pt x="1413751" y="40157"/>
                  </a:lnTo>
                  <a:lnTo>
                    <a:pt x="1413776" y="39878"/>
                  </a:lnTo>
                  <a:lnTo>
                    <a:pt x="1413852" y="39674"/>
                  </a:lnTo>
                  <a:lnTo>
                    <a:pt x="1413776" y="39839"/>
                  </a:lnTo>
                  <a:lnTo>
                    <a:pt x="1413865" y="38938"/>
                  </a:lnTo>
                  <a:lnTo>
                    <a:pt x="1413865" y="38735"/>
                  </a:lnTo>
                  <a:lnTo>
                    <a:pt x="1413992" y="37465"/>
                  </a:lnTo>
                  <a:lnTo>
                    <a:pt x="1414081" y="37084"/>
                  </a:lnTo>
                  <a:lnTo>
                    <a:pt x="1414183" y="36576"/>
                  </a:lnTo>
                  <a:lnTo>
                    <a:pt x="1413852" y="37084"/>
                  </a:lnTo>
                  <a:lnTo>
                    <a:pt x="1414233" y="35560"/>
                  </a:lnTo>
                  <a:lnTo>
                    <a:pt x="1414348" y="35306"/>
                  </a:lnTo>
                  <a:lnTo>
                    <a:pt x="1414297" y="36449"/>
                  </a:lnTo>
                  <a:lnTo>
                    <a:pt x="1414462" y="35966"/>
                  </a:lnTo>
                  <a:lnTo>
                    <a:pt x="1414399" y="36195"/>
                  </a:lnTo>
                  <a:lnTo>
                    <a:pt x="1414056" y="38417"/>
                  </a:lnTo>
                  <a:lnTo>
                    <a:pt x="1414538" y="37084"/>
                  </a:lnTo>
                  <a:lnTo>
                    <a:pt x="1414475" y="35966"/>
                  </a:lnTo>
                  <a:lnTo>
                    <a:pt x="1414526" y="35814"/>
                  </a:lnTo>
                  <a:lnTo>
                    <a:pt x="1414449" y="35433"/>
                  </a:lnTo>
                  <a:lnTo>
                    <a:pt x="1414335" y="35179"/>
                  </a:lnTo>
                  <a:lnTo>
                    <a:pt x="1414411" y="32385"/>
                  </a:lnTo>
                  <a:lnTo>
                    <a:pt x="1414183" y="33528"/>
                  </a:lnTo>
                  <a:lnTo>
                    <a:pt x="1413827" y="35052"/>
                  </a:lnTo>
                  <a:lnTo>
                    <a:pt x="1413535" y="35306"/>
                  </a:lnTo>
                  <a:lnTo>
                    <a:pt x="1412913" y="35306"/>
                  </a:lnTo>
                  <a:lnTo>
                    <a:pt x="1413192" y="34544"/>
                  </a:lnTo>
                  <a:lnTo>
                    <a:pt x="1413751" y="33020"/>
                  </a:lnTo>
                  <a:lnTo>
                    <a:pt x="1413713" y="31750"/>
                  </a:lnTo>
                  <a:lnTo>
                    <a:pt x="1413281" y="33020"/>
                  </a:lnTo>
                  <a:lnTo>
                    <a:pt x="1413205" y="31496"/>
                  </a:lnTo>
                  <a:lnTo>
                    <a:pt x="1412557" y="34544"/>
                  </a:lnTo>
                  <a:lnTo>
                    <a:pt x="1412379" y="34544"/>
                  </a:lnTo>
                  <a:lnTo>
                    <a:pt x="1412570" y="33528"/>
                  </a:lnTo>
                  <a:lnTo>
                    <a:pt x="1412748" y="32258"/>
                  </a:lnTo>
                  <a:lnTo>
                    <a:pt x="1412151" y="33528"/>
                  </a:lnTo>
                  <a:lnTo>
                    <a:pt x="1411224" y="32385"/>
                  </a:lnTo>
                  <a:lnTo>
                    <a:pt x="1411020" y="34417"/>
                  </a:lnTo>
                  <a:lnTo>
                    <a:pt x="1410893" y="35941"/>
                  </a:lnTo>
                  <a:lnTo>
                    <a:pt x="1409192" y="38735"/>
                  </a:lnTo>
                  <a:lnTo>
                    <a:pt x="1409192" y="38481"/>
                  </a:lnTo>
                  <a:lnTo>
                    <a:pt x="1409166" y="37719"/>
                  </a:lnTo>
                  <a:lnTo>
                    <a:pt x="1409166" y="37211"/>
                  </a:lnTo>
                  <a:lnTo>
                    <a:pt x="1409115" y="34925"/>
                  </a:lnTo>
                  <a:lnTo>
                    <a:pt x="1409103" y="33782"/>
                  </a:lnTo>
                  <a:lnTo>
                    <a:pt x="1407807" y="34925"/>
                  </a:lnTo>
                  <a:lnTo>
                    <a:pt x="1408023" y="33909"/>
                  </a:lnTo>
                  <a:lnTo>
                    <a:pt x="1407185" y="34925"/>
                  </a:lnTo>
                  <a:lnTo>
                    <a:pt x="1406537" y="34290"/>
                  </a:lnTo>
                  <a:lnTo>
                    <a:pt x="1405648" y="36322"/>
                  </a:lnTo>
                  <a:lnTo>
                    <a:pt x="1405470" y="36322"/>
                  </a:lnTo>
                  <a:lnTo>
                    <a:pt x="1405572" y="35052"/>
                  </a:lnTo>
                  <a:lnTo>
                    <a:pt x="1405699" y="34163"/>
                  </a:lnTo>
                  <a:lnTo>
                    <a:pt x="1405953" y="33274"/>
                  </a:lnTo>
                  <a:lnTo>
                    <a:pt x="1405343" y="33909"/>
                  </a:lnTo>
                  <a:lnTo>
                    <a:pt x="1405039" y="35052"/>
                  </a:lnTo>
                  <a:lnTo>
                    <a:pt x="1404924" y="34290"/>
                  </a:lnTo>
                  <a:lnTo>
                    <a:pt x="1404797" y="33528"/>
                  </a:lnTo>
                  <a:lnTo>
                    <a:pt x="1404797" y="33020"/>
                  </a:lnTo>
                  <a:lnTo>
                    <a:pt x="1405305" y="32004"/>
                  </a:lnTo>
                  <a:lnTo>
                    <a:pt x="1405204" y="31838"/>
                  </a:lnTo>
                  <a:lnTo>
                    <a:pt x="1405356" y="31927"/>
                  </a:lnTo>
                  <a:lnTo>
                    <a:pt x="1405293" y="31546"/>
                  </a:lnTo>
                  <a:lnTo>
                    <a:pt x="1405115" y="31115"/>
                  </a:lnTo>
                  <a:lnTo>
                    <a:pt x="1405280" y="29337"/>
                  </a:lnTo>
                  <a:lnTo>
                    <a:pt x="1404048" y="32004"/>
                  </a:lnTo>
                  <a:lnTo>
                    <a:pt x="1404162" y="31623"/>
                  </a:lnTo>
                  <a:lnTo>
                    <a:pt x="1404696" y="29845"/>
                  </a:lnTo>
                  <a:lnTo>
                    <a:pt x="1404607" y="29171"/>
                  </a:lnTo>
                  <a:lnTo>
                    <a:pt x="1404289" y="28702"/>
                  </a:lnTo>
                  <a:lnTo>
                    <a:pt x="1403959" y="29171"/>
                  </a:lnTo>
                  <a:lnTo>
                    <a:pt x="1403858" y="31369"/>
                  </a:lnTo>
                  <a:lnTo>
                    <a:pt x="1403464" y="31623"/>
                  </a:lnTo>
                  <a:lnTo>
                    <a:pt x="1403096" y="31115"/>
                  </a:lnTo>
                  <a:lnTo>
                    <a:pt x="1403210" y="30226"/>
                  </a:lnTo>
                  <a:lnTo>
                    <a:pt x="1403819" y="27901"/>
                  </a:lnTo>
                  <a:lnTo>
                    <a:pt x="1403692" y="25400"/>
                  </a:lnTo>
                  <a:lnTo>
                    <a:pt x="1403527" y="23241"/>
                  </a:lnTo>
                  <a:lnTo>
                    <a:pt x="1400175" y="34290"/>
                  </a:lnTo>
                  <a:lnTo>
                    <a:pt x="1400378" y="31623"/>
                  </a:lnTo>
                  <a:lnTo>
                    <a:pt x="1400441" y="30734"/>
                  </a:lnTo>
                  <a:lnTo>
                    <a:pt x="1400149" y="31623"/>
                  </a:lnTo>
                  <a:lnTo>
                    <a:pt x="1399679" y="31115"/>
                  </a:lnTo>
                  <a:lnTo>
                    <a:pt x="1399692" y="30861"/>
                  </a:lnTo>
                  <a:lnTo>
                    <a:pt x="1400124" y="26035"/>
                  </a:lnTo>
                  <a:lnTo>
                    <a:pt x="1399959" y="26035"/>
                  </a:lnTo>
                  <a:lnTo>
                    <a:pt x="1399578" y="24003"/>
                  </a:lnTo>
                  <a:lnTo>
                    <a:pt x="1398181" y="30861"/>
                  </a:lnTo>
                  <a:lnTo>
                    <a:pt x="1398130" y="30721"/>
                  </a:lnTo>
                  <a:lnTo>
                    <a:pt x="1398130" y="41783"/>
                  </a:lnTo>
                  <a:lnTo>
                    <a:pt x="1398028" y="42164"/>
                  </a:lnTo>
                  <a:lnTo>
                    <a:pt x="1398079" y="41910"/>
                  </a:lnTo>
                  <a:lnTo>
                    <a:pt x="1398130" y="41783"/>
                  </a:lnTo>
                  <a:lnTo>
                    <a:pt x="1398130" y="30721"/>
                  </a:lnTo>
                  <a:lnTo>
                    <a:pt x="1397647" y="29337"/>
                  </a:lnTo>
                  <a:lnTo>
                    <a:pt x="1397469" y="30734"/>
                  </a:lnTo>
                  <a:lnTo>
                    <a:pt x="1396898" y="33909"/>
                  </a:lnTo>
                  <a:lnTo>
                    <a:pt x="1396047" y="34925"/>
                  </a:lnTo>
                  <a:lnTo>
                    <a:pt x="1395679" y="34417"/>
                  </a:lnTo>
                  <a:lnTo>
                    <a:pt x="1395806" y="33147"/>
                  </a:lnTo>
                  <a:lnTo>
                    <a:pt x="1396111" y="31496"/>
                  </a:lnTo>
                  <a:lnTo>
                    <a:pt x="1396225" y="30861"/>
                  </a:lnTo>
                  <a:lnTo>
                    <a:pt x="1396441" y="29718"/>
                  </a:lnTo>
                  <a:lnTo>
                    <a:pt x="1397000" y="28702"/>
                  </a:lnTo>
                  <a:lnTo>
                    <a:pt x="1397165" y="28702"/>
                  </a:lnTo>
                  <a:lnTo>
                    <a:pt x="1397050" y="29438"/>
                  </a:lnTo>
                  <a:lnTo>
                    <a:pt x="1397596" y="28702"/>
                  </a:lnTo>
                  <a:lnTo>
                    <a:pt x="1397685" y="28448"/>
                  </a:lnTo>
                  <a:lnTo>
                    <a:pt x="1397736" y="27305"/>
                  </a:lnTo>
                  <a:lnTo>
                    <a:pt x="1397406" y="28448"/>
                  </a:lnTo>
                  <a:lnTo>
                    <a:pt x="1397406" y="28321"/>
                  </a:lnTo>
                  <a:lnTo>
                    <a:pt x="1397393" y="27813"/>
                  </a:lnTo>
                  <a:lnTo>
                    <a:pt x="1397393" y="27178"/>
                  </a:lnTo>
                  <a:lnTo>
                    <a:pt x="1396631" y="27063"/>
                  </a:lnTo>
                  <a:lnTo>
                    <a:pt x="1396415" y="25908"/>
                  </a:lnTo>
                  <a:lnTo>
                    <a:pt x="1395653" y="27559"/>
                  </a:lnTo>
                  <a:lnTo>
                    <a:pt x="1395145" y="26162"/>
                  </a:lnTo>
                  <a:lnTo>
                    <a:pt x="1395056" y="27432"/>
                  </a:lnTo>
                  <a:lnTo>
                    <a:pt x="1394942" y="28321"/>
                  </a:lnTo>
                  <a:lnTo>
                    <a:pt x="1394066" y="26593"/>
                  </a:lnTo>
                  <a:lnTo>
                    <a:pt x="1393977" y="28067"/>
                  </a:lnTo>
                  <a:lnTo>
                    <a:pt x="1393850" y="30480"/>
                  </a:lnTo>
                  <a:lnTo>
                    <a:pt x="1392999" y="30861"/>
                  </a:lnTo>
                  <a:lnTo>
                    <a:pt x="1392974" y="29210"/>
                  </a:lnTo>
                  <a:lnTo>
                    <a:pt x="1393088" y="28702"/>
                  </a:lnTo>
                  <a:lnTo>
                    <a:pt x="1393380" y="28067"/>
                  </a:lnTo>
                  <a:lnTo>
                    <a:pt x="1393507" y="27813"/>
                  </a:lnTo>
                  <a:lnTo>
                    <a:pt x="1393977" y="26797"/>
                  </a:lnTo>
                  <a:lnTo>
                    <a:pt x="1394053" y="26593"/>
                  </a:lnTo>
                  <a:lnTo>
                    <a:pt x="1393012" y="27813"/>
                  </a:lnTo>
                  <a:lnTo>
                    <a:pt x="1392885" y="26974"/>
                  </a:lnTo>
                  <a:lnTo>
                    <a:pt x="1392974" y="26162"/>
                  </a:lnTo>
                  <a:lnTo>
                    <a:pt x="1393075" y="25908"/>
                  </a:lnTo>
                  <a:lnTo>
                    <a:pt x="1394002" y="23622"/>
                  </a:lnTo>
                  <a:lnTo>
                    <a:pt x="1392821" y="25908"/>
                  </a:lnTo>
                  <a:lnTo>
                    <a:pt x="1392974" y="23368"/>
                  </a:lnTo>
                  <a:lnTo>
                    <a:pt x="1392885" y="21551"/>
                  </a:lnTo>
                  <a:lnTo>
                    <a:pt x="1392999" y="20955"/>
                  </a:lnTo>
                  <a:lnTo>
                    <a:pt x="1393329" y="20447"/>
                  </a:lnTo>
                  <a:lnTo>
                    <a:pt x="1392986" y="20955"/>
                  </a:lnTo>
                  <a:lnTo>
                    <a:pt x="1392631" y="20955"/>
                  </a:lnTo>
                  <a:lnTo>
                    <a:pt x="1392326" y="23368"/>
                  </a:lnTo>
                  <a:lnTo>
                    <a:pt x="1392212" y="22860"/>
                  </a:lnTo>
                  <a:lnTo>
                    <a:pt x="1392034" y="22860"/>
                  </a:lnTo>
                  <a:lnTo>
                    <a:pt x="1392250" y="21844"/>
                  </a:lnTo>
                  <a:lnTo>
                    <a:pt x="1391742" y="23241"/>
                  </a:lnTo>
                  <a:lnTo>
                    <a:pt x="1391500" y="26035"/>
                  </a:lnTo>
                  <a:lnTo>
                    <a:pt x="1390662" y="28067"/>
                  </a:lnTo>
                  <a:lnTo>
                    <a:pt x="1390586" y="26809"/>
                  </a:lnTo>
                  <a:lnTo>
                    <a:pt x="1389532" y="29210"/>
                  </a:lnTo>
                  <a:lnTo>
                    <a:pt x="1389557" y="29083"/>
                  </a:lnTo>
                  <a:lnTo>
                    <a:pt x="1389964" y="26797"/>
                  </a:lnTo>
                  <a:lnTo>
                    <a:pt x="1390129" y="25908"/>
                  </a:lnTo>
                  <a:lnTo>
                    <a:pt x="1390586" y="26809"/>
                  </a:lnTo>
                  <a:lnTo>
                    <a:pt x="1390650" y="26670"/>
                  </a:lnTo>
                  <a:lnTo>
                    <a:pt x="1390777" y="27178"/>
                  </a:lnTo>
                  <a:lnTo>
                    <a:pt x="1390764" y="26670"/>
                  </a:lnTo>
                  <a:lnTo>
                    <a:pt x="1390764" y="25908"/>
                  </a:lnTo>
                  <a:lnTo>
                    <a:pt x="1390751" y="25781"/>
                  </a:lnTo>
                  <a:lnTo>
                    <a:pt x="1390751" y="24892"/>
                  </a:lnTo>
                  <a:lnTo>
                    <a:pt x="1390726" y="22606"/>
                  </a:lnTo>
                  <a:lnTo>
                    <a:pt x="1391005" y="22479"/>
                  </a:lnTo>
                  <a:lnTo>
                    <a:pt x="1391094" y="21717"/>
                  </a:lnTo>
                  <a:lnTo>
                    <a:pt x="1391221" y="21463"/>
                  </a:lnTo>
                  <a:lnTo>
                    <a:pt x="1391081" y="18161"/>
                  </a:lnTo>
                  <a:lnTo>
                    <a:pt x="1390154" y="24892"/>
                  </a:lnTo>
                  <a:lnTo>
                    <a:pt x="1389303" y="24638"/>
                  </a:lnTo>
                  <a:lnTo>
                    <a:pt x="1389735" y="22987"/>
                  </a:lnTo>
                  <a:lnTo>
                    <a:pt x="1389811" y="22072"/>
                  </a:lnTo>
                  <a:lnTo>
                    <a:pt x="1389138" y="24498"/>
                  </a:lnTo>
                  <a:lnTo>
                    <a:pt x="1388516" y="25781"/>
                  </a:lnTo>
                  <a:lnTo>
                    <a:pt x="1388262" y="24257"/>
                  </a:lnTo>
                  <a:lnTo>
                    <a:pt x="1387678" y="26797"/>
                  </a:lnTo>
                  <a:lnTo>
                    <a:pt x="1387436" y="26543"/>
                  </a:lnTo>
                  <a:lnTo>
                    <a:pt x="1387551" y="27559"/>
                  </a:lnTo>
                  <a:lnTo>
                    <a:pt x="1387119" y="29083"/>
                  </a:lnTo>
                  <a:lnTo>
                    <a:pt x="1386890" y="28829"/>
                  </a:lnTo>
                  <a:lnTo>
                    <a:pt x="1386433" y="29171"/>
                  </a:lnTo>
                  <a:lnTo>
                    <a:pt x="1385836" y="30861"/>
                  </a:lnTo>
                  <a:lnTo>
                    <a:pt x="1385989" y="29591"/>
                  </a:lnTo>
                  <a:lnTo>
                    <a:pt x="1386420" y="26162"/>
                  </a:lnTo>
                  <a:lnTo>
                    <a:pt x="1386662" y="24257"/>
                  </a:lnTo>
                  <a:lnTo>
                    <a:pt x="1385595" y="26162"/>
                  </a:lnTo>
                  <a:lnTo>
                    <a:pt x="1385595" y="25781"/>
                  </a:lnTo>
                  <a:lnTo>
                    <a:pt x="1385722" y="24498"/>
                  </a:lnTo>
                  <a:lnTo>
                    <a:pt x="1385989" y="23749"/>
                  </a:lnTo>
                  <a:lnTo>
                    <a:pt x="1386255" y="22987"/>
                  </a:lnTo>
                  <a:lnTo>
                    <a:pt x="1386230" y="21971"/>
                  </a:lnTo>
                  <a:lnTo>
                    <a:pt x="1385277" y="23749"/>
                  </a:lnTo>
                  <a:lnTo>
                    <a:pt x="1383779" y="27178"/>
                  </a:lnTo>
                  <a:lnTo>
                    <a:pt x="1383982" y="27254"/>
                  </a:lnTo>
                  <a:lnTo>
                    <a:pt x="1384134" y="27254"/>
                  </a:lnTo>
                  <a:lnTo>
                    <a:pt x="1384274" y="27254"/>
                  </a:lnTo>
                  <a:lnTo>
                    <a:pt x="1384300" y="26924"/>
                  </a:lnTo>
                  <a:lnTo>
                    <a:pt x="1384388" y="25908"/>
                  </a:lnTo>
                  <a:lnTo>
                    <a:pt x="1384300" y="26924"/>
                  </a:lnTo>
                  <a:lnTo>
                    <a:pt x="1384782" y="25908"/>
                  </a:lnTo>
                  <a:lnTo>
                    <a:pt x="1384846" y="25781"/>
                  </a:lnTo>
                  <a:lnTo>
                    <a:pt x="1384922" y="26416"/>
                  </a:lnTo>
                  <a:lnTo>
                    <a:pt x="1384312" y="27901"/>
                  </a:lnTo>
                  <a:lnTo>
                    <a:pt x="1384096" y="29591"/>
                  </a:lnTo>
                  <a:lnTo>
                    <a:pt x="1384185" y="28194"/>
                  </a:lnTo>
                  <a:lnTo>
                    <a:pt x="1384274" y="27305"/>
                  </a:lnTo>
                  <a:lnTo>
                    <a:pt x="1384122" y="27305"/>
                  </a:lnTo>
                  <a:lnTo>
                    <a:pt x="1383957" y="27305"/>
                  </a:lnTo>
                  <a:lnTo>
                    <a:pt x="1382674" y="31496"/>
                  </a:lnTo>
                  <a:lnTo>
                    <a:pt x="1382674" y="30988"/>
                  </a:lnTo>
                  <a:lnTo>
                    <a:pt x="1382674" y="30226"/>
                  </a:lnTo>
                  <a:lnTo>
                    <a:pt x="1382661" y="29718"/>
                  </a:lnTo>
                  <a:lnTo>
                    <a:pt x="1382661" y="29337"/>
                  </a:lnTo>
                  <a:lnTo>
                    <a:pt x="1382737" y="28575"/>
                  </a:lnTo>
                  <a:lnTo>
                    <a:pt x="1382979" y="27432"/>
                  </a:lnTo>
                  <a:lnTo>
                    <a:pt x="1383360" y="25654"/>
                  </a:lnTo>
                  <a:lnTo>
                    <a:pt x="1383842" y="23368"/>
                  </a:lnTo>
                  <a:lnTo>
                    <a:pt x="1383715" y="20447"/>
                  </a:lnTo>
                  <a:lnTo>
                    <a:pt x="1383690" y="20066"/>
                  </a:lnTo>
                  <a:lnTo>
                    <a:pt x="1381798" y="25654"/>
                  </a:lnTo>
                  <a:lnTo>
                    <a:pt x="1381036" y="24003"/>
                  </a:lnTo>
                  <a:lnTo>
                    <a:pt x="1381086" y="25273"/>
                  </a:lnTo>
                  <a:lnTo>
                    <a:pt x="1380502" y="27432"/>
                  </a:lnTo>
                  <a:lnTo>
                    <a:pt x="1380451" y="26162"/>
                  </a:lnTo>
                  <a:lnTo>
                    <a:pt x="1380413" y="25273"/>
                  </a:lnTo>
                  <a:lnTo>
                    <a:pt x="1379867" y="26162"/>
                  </a:lnTo>
                  <a:lnTo>
                    <a:pt x="1379943" y="25781"/>
                  </a:lnTo>
                  <a:lnTo>
                    <a:pt x="1380299" y="24257"/>
                  </a:lnTo>
                  <a:lnTo>
                    <a:pt x="1380286" y="23622"/>
                  </a:lnTo>
                  <a:lnTo>
                    <a:pt x="1380375" y="22098"/>
                  </a:lnTo>
                  <a:lnTo>
                    <a:pt x="1380070" y="23622"/>
                  </a:lnTo>
                  <a:lnTo>
                    <a:pt x="1379601" y="21844"/>
                  </a:lnTo>
                  <a:lnTo>
                    <a:pt x="1378661" y="25781"/>
                  </a:lnTo>
                  <a:lnTo>
                    <a:pt x="1378534" y="22606"/>
                  </a:lnTo>
                  <a:lnTo>
                    <a:pt x="1378077" y="21717"/>
                  </a:lnTo>
                  <a:lnTo>
                    <a:pt x="1376514" y="28575"/>
                  </a:lnTo>
                  <a:lnTo>
                    <a:pt x="1375905" y="27813"/>
                  </a:lnTo>
                  <a:lnTo>
                    <a:pt x="1376019" y="27051"/>
                  </a:lnTo>
                  <a:lnTo>
                    <a:pt x="1376362" y="26035"/>
                  </a:lnTo>
                  <a:lnTo>
                    <a:pt x="1376464" y="25717"/>
                  </a:lnTo>
                  <a:lnTo>
                    <a:pt x="1376591" y="23787"/>
                  </a:lnTo>
                  <a:lnTo>
                    <a:pt x="1376781" y="23495"/>
                  </a:lnTo>
                  <a:lnTo>
                    <a:pt x="1377353" y="22606"/>
                  </a:lnTo>
                  <a:lnTo>
                    <a:pt x="1377061" y="22479"/>
                  </a:lnTo>
                  <a:lnTo>
                    <a:pt x="1376895" y="22098"/>
                  </a:lnTo>
                  <a:lnTo>
                    <a:pt x="1376591" y="23495"/>
                  </a:lnTo>
                  <a:lnTo>
                    <a:pt x="1376705" y="22225"/>
                  </a:lnTo>
                  <a:lnTo>
                    <a:pt x="1375232" y="26035"/>
                  </a:lnTo>
                  <a:lnTo>
                    <a:pt x="1375384" y="24130"/>
                  </a:lnTo>
                  <a:lnTo>
                    <a:pt x="1375117" y="24765"/>
                  </a:lnTo>
                  <a:lnTo>
                    <a:pt x="1375041" y="25019"/>
                  </a:lnTo>
                  <a:lnTo>
                    <a:pt x="1374584" y="27051"/>
                  </a:lnTo>
                  <a:lnTo>
                    <a:pt x="1374305" y="26797"/>
                  </a:lnTo>
                  <a:lnTo>
                    <a:pt x="1373759" y="27038"/>
                  </a:lnTo>
                  <a:lnTo>
                    <a:pt x="1373670" y="27813"/>
                  </a:lnTo>
                  <a:lnTo>
                    <a:pt x="1373543" y="29337"/>
                  </a:lnTo>
                  <a:lnTo>
                    <a:pt x="1374000" y="22860"/>
                  </a:lnTo>
                  <a:lnTo>
                    <a:pt x="1371015" y="29337"/>
                  </a:lnTo>
                  <a:lnTo>
                    <a:pt x="1371333" y="24765"/>
                  </a:lnTo>
                  <a:lnTo>
                    <a:pt x="1371396" y="23749"/>
                  </a:lnTo>
                  <a:lnTo>
                    <a:pt x="1370647" y="24257"/>
                  </a:lnTo>
                  <a:lnTo>
                    <a:pt x="1369771" y="24765"/>
                  </a:lnTo>
                  <a:lnTo>
                    <a:pt x="1369174" y="24765"/>
                  </a:lnTo>
                  <a:lnTo>
                    <a:pt x="1369301" y="24384"/>
                  </a:lnTo>
                  <a:lnTo>
                    <a:pt x="1369390" y="23787"/>
                  </a:lnTo>
                  <a:lnTo>
                    <a:pt x="1369453" y="24003"/>
                  </a:lnTo>
                  <a:lnTo>
                    <a:pt x="1369402" y="23749"/>
                  </a:lnTo>
                  <a:lnTo>
                    <a:pt x="1369072" y="21971"/>
                  </a:lnTo>
                  <a:lnTo>
                    <a:pt x="1367751" y="29718"/>
                  </a:lnTo>
                  <a:lnTo>
                    <a:pt x="1367586" y="28829"/>
                  </a:lnTo>
                  <a:lnTo>
                    <a:pt x="1367485" y="28321"/>
                  </a:lnTo>
                  <a:lnTo>
                    <a:pt x="1367370" y="27686"/>
                  </a:lnTo>
                  <a:lnTo>
                    <a:pt x="1367332" y="27305"/>
                  </a:lnTo>
                  <a:lnTo>
                    <a:pt x="1367485" y="25146"/>
                  </a:lnTo>
                  <a:lnTo>
                    <a:pt x="1367561" y="24130"/>
                  </a:lnTo>
                  <a:lnTo>
                    <a:pt x="1368158" y="25781"/>
                  </a:lnTo>
                  <a:lnTo>
                    <a:pt x="1368209" y="24130"/>
                  </a:lnTo>
                  <a:lnTo>
                    <a:pt x="1369428" y="17780"/>
                  </a:lnTo>
                  <a:lnTo>
                    <a:pt x="1366888" y="25146"/>
                  </a:lnTo>
                  <a:lnTo>
                    <a:pt x="1367002" y="23114"/>
                  </a:lnTo>
                  <a:lnTo>
                    <a:pt x="1367116" y="21209"/>
                  </a:lnTo>
                  <a:lnTo>
                    <a:pt x="1367269" y="20955"/>
                  </a:lnTo>
                  <a:lnTo>
                    <a:pt x="1367370" y="18415"/>
                  </a:lnTo>
                  <a:lnTo>
                    <a:pt x="1365707" y="23114"/>
                  </a:lnTo>
                  <a:lnTo>
                    <a:pt x="1365199" y="22606"/>
                  </a:lnTo>
                  <a:lnTo>
                    <a:pt x="1365288" y="21463"/>
                  </a:lnTo>
                  <a:lnTo>
                    <a:pt x="1364068" y="24765"/>
                  </a:lnTo>
                  <a:lnTo>
                    <a:pt x="1362722" y="25781"/>
                  </a:lnTo>
                  <a:lnTo>
                    <a:pt x="1362278" y="26162"/>
                  </a:lnTo>
                  <a:lnTo>
                    <a:pt x="1362176" y="26809"/>
                  </a:lnTo>
                  <a:lnTo>
                    <a:pt x="1361401" y="27305"/>
                  </a:lnTo>
                  <a:lnTo>
                    <a:pt x="1361478" y="23622"/>
                  </a:lnTo>
                  <a:lnTo>
                    <a:pt x="1361846" y="21717"/>
                  </a:lnTo>
                  <a:lnTo>
                    <a:pt x="1362481" y="21717"/>
                  </a:lnTo>
                  <a:lnTo>
                    <a:pt x="1362494" y="21590"/>
                  </a:lnTo>
                  <a:lnTo>
                    <a:pt x="1362938" y="17907"/>
                  </a:lnTo>
                  <a:lnTo>
                    <a:pt x="1361668" y="21590"/>
                  </a:lnTo>
                  <a:lnTo>
                    <a:pt x="1361567" y="21209"/>
                  </a:lnTo>
                  <a:lnTo>
                    <a:pt x="1361694" y="20091"/>
                  </a:lnTo>
                  <a:lnTo>
                    <a:pt x="1361871" y="19304"/>
                  </a:lnTo>
                  <a:lnTo>
                    <a:pt x="1360843" y="19685"/>
                  </a:lnTo>
                  <a:lnTo>
                    <a:pt x="1359979" y="23622"/>
                  </a:lnTo>
                  <a:lnTo>
                    <a:pt x="1359052" y="23241"/>
                  </a:lnTo>
                  <a:lnTo>
                    <a:pt x="1358861" y="24498"/>
                  </a:lnTo>
                  <a:lnTo>
                    <a:pt x="1357515" y="28321"/>
                  </a:lnTo>
                  <a:lnTo>
                    <a:pt x="1357769" y="27178"/>
                  </a:lnTo>
                  <a:lnTo>
                    <a:pt x="1357884" y="26670"/>
                  </a:lnTo>
                  <a:lnTo>
                    <a:pt x="1358011" y="26162"/>
                  </a:lnTo>
                  <a:lnTo>
                    <a:pt x="1358239" y="25146"/>
                  </a:lnTo>
                  <a:lnTo>
                    <a:pt x="1358290" y="24892"/>
                  </a:lnTo>
                  <a:lnTo>
                    <a:pt x="1358925" y="22098"/>
                  </a:lnTo>
                  <a:lnTo>
                    <a:pt x="1357757" y="24892"/>
                  </a:lnTo>
                  <a:lnTo>
                    <a:pt x="1358455" y="20828"/>
                  </a:lnTo>
                  <a:lnTo>
                    <a:pt x="1356372" y="24511"/>
                  </a:lnTo>
                  <a:lnTo>
                    <a:pt x="1355585" y="25146"/>
                  </a:lnTo>
                  <a:lnTo>
                    <a:pt x="1355623" y="25019"/>
                  </a:lnTo>
                  <a:lnTo>
                    <a:pt x="1356055" y="23749"/>
                  </a:lnTo>
                  <a:lnTo>
                    <a:pt x="1355229" y="25019"/>
                  </a:lnTo>
                  <a:lnTo>
                    <a:pt x="1354543" y="24765"/>
                  </a:lnTo>
                  <a:lnTo>
                    <a:pt x="1354836" y="23495"/>
                  </a:lnTo>
                  <a:lnTo>
                    <a:pt x="1355077" y="22479"/>
                  </a:lnTo>
                  <a:lnTo>
                    <a:pt x="1356334" y="17018"/>
                  </a:lnTo>
                  <a:lnTo>
                    <a:pt x="1353146" y="22479"/>
                  </a:lnTo>
                  <a:lnTo>
                    <a:pt x="1353210" y="21971"/>
                  </a:lnTo>
                  <a:lnTo>
                    <a:pt x="1353350" y="20828"/>
                  </a:lnTo>
                  <a:lnTo>
                    <a:pt x="1353578" y="18923"/>
                  </a:lnTo>
                  <a:lnTo>
                    <a:pt x="1353921" y="16256"/>
                  </a:lnTo>
                  <a:lnTo>
                    <a:pt x="1352067" y="18923"/>
                  </a:lnTo>
                  <a:lnTo>
                    <a:pt x="1351711" y="14478"/>
                  </a:lnTo>
                  <a:lnTo>
                    <a:pt x="1350162" y="14605"/>
                  </a:lnTo>
                  <a:lnTo>
                    <a:pt x="1349387" y="20828"/>
                  </a:lnTo>
                  <a:lnTo>
                    <a:pt x="1349705" y="14732"/>
                  </a:lnTo>
                  <a:lnTo>
                    <a:pt x="1349502" y="15722"/>
                  </a:lnTo>
                  <a:lnTo>
                    <a:pt x="1349362" y="14554"/>
                  </a:lnTo>
                  <a:lnTo>
                    <a:pt x="1349298" y="16751"/>
                  </a:lnTo>
                  <a:lnTo>
                    <a:pt x="1349197" y="17246"/>
                  </a:lnTo>
                  <a:lnTo>
                    <a:pt x="1348473" y="20955"/>
                  </a:lnTo>
                  <a:lnTo>
                    <a:pt x="1348054" y="21336"/>
                  </a:lnTo>
                  <a:lnTo>
                    <a:pt x="1348003" y="20701"/>
                  </a:lnTo>
                  <a:lnTo>
                    <a:pt x="1348168" y="19570"/>
                  </a:lnTo>
                  <a:lnTo>
                    <a:pt x="1349197" y="17246"/>
                  </a:lnTo>
                  <a:lnTo>
                    <a:pt x="1347901" y="17691"/>
                  </a:lnTo>
                  <a:lnTo>
                    <a:pt x="1347965" y="20193"/>
                  </a:lnTo>
                  <a:lnTo>
                    <a:pt x="1347901" y="19177"/>
                  </a:lnTo>
                  <a:lnTo>
                    <a:pt x="1347876" y="18669"/>
                  </a:lnTo>
                  <a:lnTo>
                    <a:pt x="1347825" y="17907"/>
                  </a:lnTo>
                  <a:lnTo>
                    <a:pt x="1347914" y="14986"/>
                  </a:lnTo>
                  <a:lnTo>
                    <a:pt x="1348384" y="15494"/>
                  </a:lnTo>
                  <a:lnTo>
                    <a:pt x="1348486" y="14986"/>
                  </a:lnTo>
                  <a:lnTo>
                    <a:pt x="1348651" y="14097"/>
                  </a:lnTo>
                  <a:lnTo>
                    <a:pt x="1348016" y="13462"/>
                  </a:lnTo>
                  <a:lnTo>
                    <a:pt x="1348282" y="12827"/>
                  </a:lnTo>
                  <a:lnTo>
                    <a:pt x="1348841" y="11557"/>
                  </a:lnTo>
                  <a:lnTo>
                    <a:pt x="1348765" y="9652"/>
                  </a:lnTo>
                  <a:lnTo>
                    <a:pt x="1348435" y="11684"/>
                  </a:lnTo>
                  <a:lnTo>
                    <a:pt x="1348320" y="12065"/>
                  </a:lnTo>
                  <a:lnTo>
                    <a:pt x="1347838" y="12827"/>
                  </a:lnTo>
                  <a:lnTo>
                    <a:pt x="1347597" y="11811"/>
                  </a:lnTo>
                  <a:lnTo>
                    <a:pt x="1347495" y="14986"/>
                  </a:lnTo>
                  <a:lnTo>
                    <a:pt x="1345831" y="17907"/>
                  </a:lnTo>
                  <a:lnTo>
                    <a:pt x="1346060" y="16891"/>
                  </a:lnTo>
                  <a:lnTo>
                    <a:pt x="1346504" y="14986"/>
                  </a:lnTo>
                  <a:lnTo>
                    <a:pt x="1347089" y="12446"/>
                  </a:lnTo>
                  <a:lnTo>
                    <a:pt x="1347787" y="9398"/>
                  </a:lnTo>
                  <a:lnTo>
                    <a:pt x="1346047" y="12446"/>
                  </a:lnTo>
                  <a:lnTo>
                    <a:pt x="1346352" y="11684"/>
                  </a:lnTo>
                  <a:lnTo>
                    <a:pt x="1346796" y="10541"/>
                  </a:lnTo>
                  <a:lnTo>
                    <a:pt x="1346022" y="11684"/>
                  </a:lnTo>
                  <a:lnTo>
                    <a:pt x="1344841" y="10160"/>
                  </a:lnTo>
                  <a:lnTo>
                    <a:pt x="1343240" y="14986"/>
                  </a:lnTo>
                  <a:lnTo>
                    <a:pt x="1343545" y="12573"/>
                  </a:lnTo>
                  <a:lnTo>
                    <a:pt x="1343875" y="12192"/>
                  </a:lnTo>
                  <a:lnTo>
                    <a:pt x="1342758" y="11176"/>
                  </a:lnTo>
                  <a:lnTo>
                    <a:pt x="1339900" y="16891"/>
                  </a:lnTo>
                  <a:lnTo>
                    <a:pt x="1339697" y="14859"/>
                  </a:lnTo>
                  <a:lnTo>
                    <a:pt x="1339621" y="14097"/>
                  </a:lnTo>
                  <a:lnTo>
                    <a:pt x="1339748" y="12954"/>
                  </a:lnTo>
                  <a:lnTo>
                    <a:pt x="1339989" y="12065"/>
                  </a:lnTo>
                  <a:lnTo>
                    <a:pt x="1339659" y="12446"/>
                  </a:lnTo>
                  <a:lnTo>
                    <a:pt x="1338973" y="14859"/>
                  </a:lnTo>
                  <a:lnTo>
                    <a:pt x="1338986" y="14224"/>
                  </a:lnTo>
                  <a:lnTo>
                    <a:pt x="1339075" y="12954"/>
                  </a:lnTo>
                  <a:lnTo>
                    <a:pt x="1339303" y="12192"/>
                  </a:lnTo>
                  <a:lnTo>
                    <a:pt x="1339329" y="11684"/>
                  </a:lnTo>
                  <a:lnTo>
                    <a:pt x="1338122" y="14224"/>
                  </a:lnTo>
                  <a:lnTo>
                    <a:pt x="1338237" y="12573"/>
                  </a:lnTo>
                  <a:lnTo>
                    <a:pt x="1338529" y="11811"/>
                  </a:lnTo>
                  <a:lnTo>
                    <a:pt x="1338453" y="11049"/>
                  </a:lnTo>
                  <a:lnTo>
                    <a:pt x="1337818" y="9271"/>
                  </a:lnTo>
                  <a:lnTo>
                    <a:pt x="1335836" y="15367"/>
                  </a:lnTo>
                  <a:lnTo>
                    <a:pt x="1334579" y="16129"/>
                  </a:lnTo>
                  <a:lnTo>
                    <a:pt x="1334935" y="14478"/>
                  </a:lnTo>
                  <a:lnTo>
                    <a:pt x="1335201" y="13208"/>
                  </a:lnTo>
                  <a:lnTo>
                    <a:pt x="1335417" y="12192"/>
                  </a:lnTo>
                  <a:lnTo>
                    <a:pt x="1335328" y="11176"/>
                  </a:lnTo>
                  <a:lnTo>
                    <a:pt x="1334617" y="9385"/>
                  </a:lnTo>
                  <a:lnTo>
                    <a:pt x="1334681" y="8509"/>
                  </a:lnTo>
                  <a:lnTo>
                    <a:pt x="1333347" y="7747"/>
                  </a:lnTo>
                  <a:lnTo>
                    <a:pt x="1331429" y="11811"/>
                  </a:lnTo>
                  <a:lnTo>
                    <a:pt x="1329702" y="13208"/>
                  </a:lnTo>
                  <a:lnTo>
                    <a:pt x="1329778" y="11430"/>
                  </a:lnTo>
                  <a:lnTo>
                    <a:pt x="1329817" y="10541"/>
                  </a:lnTo>
                  <a:lnTo>
                    <a:pt x="1329918" y="8128"/>
                  </a:lnTo>
                  <a:lnTo>
                    <a:pt x="1327315" y="10541"/>
                  </a:lnTo>
                  <a:lnTo>
                    <a:pt x="1326565" y="7620"/>
                  </a:lnTo>
                  <a:lnTo>
                    <a:pt x="1326476" y="8763"/>
                  </a:lnTo>
                  <a:lnTo>
                    <a:pt x="1325791" y="11049"/>
                  </a:lnTo>
                  <a:lnTo>
                    <a:pt x="1325460" y="11430"/>
                  </a:lnTo>
                  <a:lnTo>
                    <a:pt x="1325346" y="10541"/>
                  </a:lnTo>
                  <a:lnTo>
                    <a:pt x="1323924" y="14478"/>
                  </a:lnTo>
                  <a:lnTo>
                    <a:pt x="1324267" y="12954"/>
                  </a:lnTo>
                  <a:lnTo>
                    <a:pt x="1324317" y="12700"/>
                  </a:lnTo>
                  <a:lnTo>
                    <a:pt x="1324368" y="12446"/>
                  </a:lnTo>
                  <a:lnTo>
                    <a:pt x="1324851" y="10287"/>
                  </a:lnTo>
                  <a:lnTo>
                    <a:pt x="1324940" y="10414"/>
                  </a:lnTo>
                  <a:lnTo>
                    <a:pt x="1324965" y="10287"/>
                  </a:lnTo>
                  <a:lnTo>
                    <a:pt x="1325435" y="7239"/>
                  </a:lnTo>
                  <a:lnTo>
                    <a:pt x="1325575" y="6350"/>
                  </a:lnTo>
                  <a:lnTo>
                    <a:pt x="1324686" y="7239"/>
                  </a:lnTo>
                  <a:lnTo>
                    <a:pt x="1324216" y="6985"/>
                  </a:lnTo>
                  <a:lnTo>
                    <a:pt x="1322984" y="12446"/>
                  </a:lnTo>
                  <a:lnTo>
                    <a:pt x="1322946" y="12192"/>
                  </a:lnTo>
                  <a:lnTo>
                    <a:pt x="1322641" y="10033"/>
                  </a:lnTo>
                  <a:lnTo>
                    <a:pt x="1322501" y="9144"/>
                  </a:lnTo>
                  <a:lnTo>
                    <a:pt x="1321181" y="9525"/>
                  </a:lnTo>
                  <a:lnTo>
                    <a:pt x="1319936" y="10033"/>
                  </a:lnTo>
                  <a:lnTo>
                    <a:pt x="1319923" y="9906"/>
                  </a:lnTo>
                  <a:lnTo>
                    <a:pt x="1319809" y="8636"/>
                  </a:lnTo>
                  <a:lnTo>
                    <a:pt x="1319085" y="8636"/>
                  </a:lnTo>
                  <a:lnTo>
                    <a:pt x="1318641" y="8636"/>
                  </a:lnTo>
                  <a:lnTo>
                    <a:pt x="1318094" y="9906"/>
                  </a:lnTo>
                  <a:lnTo>
                    <a:pt x="1318666" y="7315"/>
                  </a:lnTo>
                  <a:lnTo>
                    <a:pt x="1318615" y="6845"/>
                  </a:lnTo>
                  <a:lnTo>
                    <a:pt x="1318044" y="6096"/>
                  </a:lnTo>
                  <a:lnTo>
                    <a:pt x="1317650" y="5588"/>
                  </a:lnTo>
                  <a:lnTo>
                    <a:pt x="1316405" y="6096"/>
                  </a:lnTo>
                  <a:lnTo>
                    <a:pt x="1317066" y="4064"/>
                  </a:lnTo>
                  <a:lnTo>
                    <a:pt x="1316494" y="3683"/>
                  </a:lnTo>
                  <a:lnTo>
                    <a:pt x="1314526" y="12192"/>
                  </a:lnTo>
                  <a:lnTo>
                    <a:pt x="1313916" y="12192"/>
                  </a:lnTo>
                  <a:lnTo>
                    <a:pt x="1314030" y="11557"/>
                  </a:lnTo>
                  <a:lnTo>
                    <a:pt x="1314462" y="9017"/>
                  </a:lnTo>
                  <a:lnTo>
                    <a:pt x="1314640" y="8001"/>
                  </a:lnTo>
                  <a:lnTo>
                    <a:pt x="1314665" y="7874"/>
                  </a:lnTo>
                  <a:lnTo>
                    <a:pt x="1313586" y="7747"/>
                  </a:lnTo>
                  <a:lnTo>
                    <a:pt x="1313561" y="7366"/>
                  </a:lnTo>
                  <a:lnTo>
                    <a:pt x="1313294" y="3683"/>
                  </a:lnTo>
                  <a:lnTo>
                    <a:pt x="1311402" y="7366"/>
                  </a:lnTo>
                  <a:lnTo>
                    <a:pt x="1311859" y="5461"/>
                  </a:lnTo>
                  <a:lnTo>
                    <a:pt x="1312062" y="5334"/>
                  </a:lnTo>
                  <a:lnTo>
                    <a:pt x="1311579" y="5207"/>
                  </a:lnTo>
                  <a:lnTo>
                    <a:pt x="1311313" y="4191"/>
                  </a:lnTo>
                  <a:lnTo>
                    <a:pt x="1310728" y="2032"/>
                  </a:lnTo>
                  <a:lnTo>
                    <a:pt x="1310284" y="4495"/>
                  </a:lnTo>
                  <a:lnTo>
                    <a:pt x="1310462" y="4191"/>
                  </a:lnTo>
                  <a:lnTo>
                    <a:pt x="1310322" y="4445"/>
                  </a:lnTo>
                  <a:lnTo>
                    <a:pt x="1309649" y="8001"/>
                  </a:lnTo>
                  <a:lnTo>
                    <a:pt x="1310284" y="4495"/>
                  </a:lnTo>
                  <a:lnTo>
                    <a:pt x="1307693" y="9017"/>
                  </a:lnTo>
                  <a:lnTo>
                    <a:pt x="1308392" y="6096"/>
                  </a:lnTo>
                  <a:lnTo>
                    <a:pt x="1307134" y="9652"/>
                  </a:lnTo>
                  <a:lnTo>
                    <a:pt x="1306906" y="10668"/>
                  </a:lnTo>
                  <a:lnTo>
                    <a:pt x="1306004" y="11557"/>
                  </a:lnTo>
                  <a:lnTo>
                    <a:pt x="1306118" y="10287"/>
                  </a:lnTo>
                  <a:lnTo>
                    <a:pt x="1306233" y="9779"/>
                  </a:lnTo>
                  <a:lnTo>
                    <a:pt x="1306195" y="8382"/>
                  </a:lnTo>
                  <a:lnTo>
                    <a:pt x="1305420" y="12700"/>
                  </a:lnTo>
                  <a:lnTo>
                    <a:pt x="1305179" y="11430"/>
                  </a:lnTo>
                  <a:lnTo>
                    <a:pt x="1305255" y="10414"/>
                  </a:lnTo>
                  <a:lnTo>
                    <a:pt x="1305712" y="9144"/>
                  </a:lnTo>
                  <a:lnTo>
                    <a:pt x="1305204" y="8890"/>
                  </a:lnTo>
                  <a:lnTo>
                    <a:pt x="1305064" y="9779"/>
                  </a:lnTo>
                  <a:lnTo>
                    <a:pt x="1304328" y="11811"/>
                  </a:lnTo>
                  <a:lnTo>
                    <a:pt x="1303693" y="12954"/>
                  </a:lnTo>
                  <a:lnTo>
                    <a:pt x="1303680" y="12827"/>
                  </a:lnTo>
                  <a:lnTo>
                    <a:pt x="1303604" y="12319"/>
                  </a:lnTo>
                  <a:lnTo>
                    <a:pt x="1303540" y="11938"/>
                  </a:lnTo>
                  <a:lnTo>
                    <a:pt x="1303426" y="11176"/>
                  </a:lnTo>
                  <a:lnTo>
                    <a:pt x="1303553" y="10033"/>
                  </a:lnTo>
                  <a:lnTo>
                    <a:pt x="1303858" y="8382"/>
                  </a:lnTo>
                  <a:lnTo>
                    <a:pt x="1303451" y="9906"/>
                  </a:lnTo>
                  <a:lnTo>
                    <a:pt x="1302689" y="11938"/>
                  </a:lnTo>
                  <a:lnTo>
                    <a:pt x="1302575" y="11430"/>
                  </a:lnTo>
                  <a:lnTo>
                    <a:pt x="1302689" y="10160"/>
                  </a:lnTo>
                  <a:lnTo>
                    <a:pt x="1303020" y="9385"/>
                  </a:lnTo>
                  <a:lnTo>
                    <a:pt x="1302905" y="8636"/>
                  </a:lnTo>
                  <a:lnTo>
                    <a:pt x="1302842" y="8382"/>
                  </a:lnTo>
                  <a:lnTo>
                    <a:pt x="1302588" y="7315"/>
                  </a:lnTo>
                  <a:lnTo>
                    <a:pt x="1302524" y="7607"/>
                  </a:lnTo>
                  <a:lnTo>
                    <a:pt x="1302537" y="7213"/>
                  </a:lnTo>
                  <a:lnTo>
                    <a:pt x="1302816" y="6223"/>
                  </a:lnTo>
                  <a:lnTo>
                    <a:pt x="1302804" y="5588"/>
                  </a:lnTo>
                  <a:lnTo>
                    <a:pt x="1302550" y="5334"/>
                  </a:lnTo>
                  <a:lnTo>
                    <a:pt x="1302651" y="4572"/>
                  </a:lnTo>
                  <a:lnTo>
                    <a:pt x="1303680" y="1651"/>
                  </a:lnTo>
                  <a:lnTo>
                    <a:pt x="1302270" y="4864"/>
                  </a:lnTo>
                  <a:lnTo>
                    <a:pt x="1302270" y="8039"/>
                  </a:lnTo>
                  <a:lnTo>
                    <a:pt x="1300975" y="12319"/>
                  </a:lnTo>
                  <a:lnTo>
                    <a:pt x="1300937" y="9906"/>
                  </a:lnTo>
                  <a:lnTo>
                    <a:pt x="1301051" y="8763"/>
                  </a:lnTo>
                  <a:lnTo>
                    <a:pt x="1301165" y="8115"/>
                  </a:lnTo>
                  <a:lnTo>
                    <a:pt x="1301178" y="7620"/>
                  </a:lnTo>
                  <a:lnTo>
                    <a:pt x="1301902" y="7874"/>
                  </a:lnTo>
                  <a:lnTo>
                    <a:pt x="1302270" y="8039"/>
                  </a:lnTo>
                  <a:lnTo>
                    <a:pt x="1302270" y="4864"/>
                  </a:lnTo>
                  <a:lnTo>
                    <a:pt x="1301051" y="7620"/>
                  </a:lnTo>
                  <a:lnTo>
                    <a:pt x="1300924" y="7112"/>
                  </a:lnTo>
                  <a:lnTo>
                    <a:pt x="1300835" y="6731"/>
                  </a:lnTo>
                  <a:lnTo>
                    <a:pt x="1300746" y="5969"/>
                  </a:lnTo>
                  <a:lnTo>
                    <a:pt x="1300822" y="5461"/>
                  </a:lnTo>
                  <a:lnTo>
                    <a:pt x="1300911" y="5207"/>
                  </a:lnTo>
                  <a:lnTo>
                    <a:pt x="1300886" y="4826"/>
                  </a:lnTo>
                  <a:lnTo>
                    <a:pt x="1300708" y="4953"/>
                  </a:lnTo>
                  <a:lnTo>
                    <a:pt x="1300518" y="5461"/>
                  </a:lnTo>
                  <a:lnTo>
                    <a:pt x="1300467" y="5207"/>
                  </a:lnTo>
                  <a:lnTo>
                    <a:pt x="1300365" y="4572"/>
                  </a:lnTo>
                  <a:lnTo>
                    <a:pt x="1300200" y="4572"/>
                  </a:lnTo>
                  <a:lnTo>
                    <a:pt x="1300416" y="3302"/>
                  </a:lnTo>
                  <a:lnTo>
                    <a:pt x="1300441" y="3175"/>
                  </a:lnTo>
                  <a:lnTo>
                    <a:pt x="1300581" y="2286"/>
                  </a:lnTo>
                  <a:lnTo>
                    <a:pt x="1300264" y="2628"/>
                  </a:lnTo>
                  <a:lnTo>
                    <a:pt x="1300264" y="3302"/>
                  </a:lnTo>
                  <a:lnTo>
                    <a:pt x="1300111" y="4572"/>
                  </a:lnTo>
                  <a:lnTo>
                    <a:pt x="1299870" y="4699"/>
                  </a:lnTo>
                  <a:lnTo>
                    <a:pt x="1299692" y="4826"/>
                  </a:lnTo>
                  <a:lnTo>
                    <a:pt x="1299984" y="3683"/>
                  </a:lnTo>
                  <a:lnTo>
                    <a:pt x="1300264" y="3302"/>
                  </a:lnTo>
                  <a:lnTo>
                    <a:pt x="1300264" y="2628"/>
                  </a:lnTo>
                  <a:lnTo>
                    <a:pt x="1299756" y="3175"/>
                  </a:lnTo>
                  <a:lnTo>
                    <a:pt x="1299489" y="3048"/>
                  </a:lnTo>
                  <a:lnTo>
                    <a:pt x="1298905" y="5969"/>
                  </a:lnTo>
                  <a:lnTo>
                    <a:pt x="1298613" y="5334"/>
                  </a:lnTo>
                  <a:lnTo>
                    <a:pt x="1298486" y="7607"/>
                  </a:lnTo>
                  <a:lnTo>
                    <a:pt x="1298613" y="7493"/>
                  </a:lnTo>
                  <a:lnTo>
                    <a:pt x="1298829" y="7366"/>
                  </a:lnTo>
                  <a:lnTo>
                    <a:pt x="1298740" y="7543"/>
                  </a:lnTo>
                  <a:lnTo>
                    <a:pt x="1298676" y="8026"/>
                  </a:lnTo>
                  <a:lnTo>
                    <a:pt x="1298676" y="8216"/>
                  </a:lnTo>
                  <a:lnTo>
                    <a:pt x="1298778" y="7937"/>
                  </a:lnTo>
                  <a:lnTo>
                    <a:pt x="1298854" y="7620"/>
                  </a:lnTo>
                  <a:lnTo>
                    <a:pt x="1298930" y="7366"/>
                  </a:lnTo>
                  <a:lnTo>
                    <a:pt x="1299718" y="7366"/>
                  </a:lnTo>
                  <a:lnTo>
                    <a:pt x="1298676" y="9906"/>
                  </a:lnTo>
                  <a:lnTo>
                    <a:pt x="1298676" y="8255"/>
                  </a:lnTo>
                  <a:lnTo>
                    <a:pt x="1298384" y="9220"/>
                  </a:lnTo>
                  <a:lnTo>
                    <a:pt x="1298384" y="22225"/>
                  </a:lnTo>
                  <a:lnTo>
                    <a:pt x="1298282" y="22987"/>
                  </a:lnTo>
                  <a:lnTo>
                    <a:pt x="1298384" y="24257"/>
                  </a:lnTo>
                  <a:lnTo>
                    <a:pt x="1298257" y="24130"/>
                  </a:lnTo>
                  <a:lnTo>
                    <a:pt x="1298079" y="24003"/>
                  </a:lnTo>
                  <a:lnTo>
                    <a:pt x="1297876" y="24003"/>
                  </a:lnTo>
                  <a:lnTo>
                    <a:pt x="1298003" y="23241"/>
                  </a:lnTo>
                  <a:lnTo>
                    <a:pt x="1298270" y="22098"/>
                  </a:lnTo>
                  <a:lnTo>
                    <a:pt x="1298308" y="21971"/>
                  </a:lnTo>
                  <a:lnTo>
                    <a:pt x="1298384" y="22225"/>
                  </a:lnTo>
                  <a:lnTo>
                    <a:pt x="1298384" y="9220"/>
                  </a:lnTo>
                  <a:lnTo>
                    <a:pt x="1297279" y="12827"/>
                  </a:lnTo>
                  <a:lnTo>
                    <a:pt x="1297533" y="10541"/>
                  </a:lnTo>
                  <a:lnTo>
                    <a:pt x="1297546" y="10414"/>
                  </a:lnTo>
                  <a:lnTo>
                    <a:pt x="1297673" y="9271"/>
                  </a:lnTo>
                  <a:lnTo>
                    <a:pt x="1297559" y="7493"/>
                  </a:lnTo>
                  <a:lnTo>
                    <a:pt x="1297457" y="6731"/>
                  </a:lnTo>
                  <a:lnTo>
                    <a:pt x="1297571" y="5334"/>
                  </a:lnTo>
                  <a:lnTo>
                    <a:pt x="1297813" y="3937"/>
                  </a:lnTo>
                  <a:lnTo>
                    <a:pt x="1296568" y="5334"/>
                  </a:lnTo>
                  <a:lnTo>
                    <a:pt x="1295450" y="4572"/>
                  </a:lnTo>
                  <a:lnTo>
                    <a:pt x="1293787" y="9652"/>
                  </a:lnTo>
                  <a:lnTo>
                    <a:pt x="1293342" y="10414"/>
                  </a:lnTo>
                  <a:lnTo>
                    <a:pt x="1293393" y="10160"/>
                  </a:lnTo>
                  <a:lnTo>
                    <a:pt x="1293698" y="8636"/>
                  </a:lnTo>
                  <a:lnTo>
                    <a:pt x="1293850" y="7493"/>
                  </a:lnTo>
                  <a:lnTo>
                    <a:pt x="1293926" y="7239"/>
                  </a:lnTo>
                  <a:lnTo>
                    <a:pt x="1294130" y="6858"/>
                  </a:lnTo>
                  <a:lnTo>
                    <a:pt x="1293723" y="7493"/>
                  </a:lnTo>
                  <a:lnTo>
                    <a:pt x="1293164" y="6731"/>
                  </a:lnTo>
                  <a:lnTo>
                    <a:pt x="1292885" y="6350"/>
                  </a:lnTo>
                  <a:lnTo>
                    <a:pt x="1292771" y="6845"/>
                  </a:lnTo>
                  <a:lnTo>
                    <a:pt x="1292707" y="7112"/>
                  </a:lnTo>
                  <a:lnTo>
                    <a:pt x="1291971" y="10160"/>
                  </a:lnTo>
                  <a:lnTo>
                    <a:pt x="1291831" y="9271"/>
                  </a:lnTo>
                  <a:lnTo>
                    <a:pt x="1291717" y="8509"/>
                  </a:lnTo>
                  <a:lnTo>
                    <a:pt x="1291818" y="8115"/>
                  </a:lnTo>
                  <a:lnTo>
                    <a:pt x="1292707" y="7112"/>
                  </a:lnTo>
                  <a:lnTo>
                    <a:pt x="1292707" y="6870"/>
                  </a:lnTo>
                  <a:lnTo>
                    <a:pt x="1292047" y="7112"/>
                  </a:lnTo>
                  <a:lnTo>
                    <a:pt x="1292313" y="6350"/>
                  </a:lnTo>
                  <a:lnTo>
                    <a:pt x="1292250" y="5842"/>
                  </a:lnTo>
                  <a:lnTo>
                    <a:pt x="1291437" y="4572"/>
                  </a:lnTo>
                  <a:lnTo>
                    <a:pt x="1288084" y="9271"/>
                  </a:lnTo>
                  <a:lnTo>
                    <a:pt x="1287703" y="8255"/>
                  </a:lnTo>
                  <a:lnTo>
                    <a:pt x="1287221" y="6985"/>
                  </a:lnTo>
                  <a:lnTo>
                    <a:pt x="1287157" y="8255"/>
                  </a:lnTo>
                  <a:lnTo>
                    <a:pt x="1285671" y="4445"/>
                  </a:lnTo>
                  <a:lnTo>
                    <a:pt x="1281912" y="10541"/>
                  </a:lnTo>
                  <a:lnTo>
                    <a:pt x="1281861" y="10287"/>
                  </a:lnTo>
                  <a:lnTo>
                    <a:pt x="1281391" y="7620"/>
                  </a:lnTo>
                  <a:lnTo>
                    <a:pt x="1280934" y="5080"/>
                  </a:lnTo>
                  <a:lnTo>
                    <a:pt x="1280833" y="4572"/>
                  </a:lnTo>
                  <a:lnTo>
                    <a:pt x="1280477" y="3429"/>
                  </a:lnTo>
                  <a:lnTo>
                    <a:pt x="1279906" y="5842"/>
                  </a:lnTo>
                  <a:lnTo>
                    <a:pt x="1279131" y="7620"/>
                  </a:lnTo>
                  <a:lnTo>
                    <a:pt x="1279652" y="4445"/>
                  </a:lnTo>
                  <a:lnTo>
                    <a:pt x="1278255" y="7874"/>
                  </a:lnTo>
                  <a:lnTo>
                    <a:pt x="1276781" y="10287"/>
                  </a:lnTo>
                  <a:lnTo>
                    <a:pt x="1277150" y="7747"/>
                  </a:lnTo>
                  <a:lnTo>
                    <a:pt x="1277289" y="6731"/>
                  </a:lnTo>
                  <a:lnTo>
                    <a:pt x="1278267" y="0"/>
                  </a:lnTo>
                  <a:lnTo>
                    <a:pt x="1276057" y="4699"/>
                  </a:lnTo>
                  <a:lnTo>
                    <a:pt x="1275765" y="6731"/>
                  </a:lnTo>
                  <a:lnTo>
                    <a:pt x="1275422" y="6223"/>
                  </a:lnTo>
                  <a:lnTo>
                    <a:pt x="1274178" y="7747"/>
                  </a:lnTo>
                  <a:lnTo>
                    <a:pt x="1274152" y="7493"/>
                  </a:lnTo>
                  <a:lnTo>
                    <a:pt x="1274178" y="7239"/>
                  </a:lnTo>
                  <a:lnTo>
                    <a:pt x="1274279" y="6096"/>
                  </a:lnTo>
                  <a:lnTo>
                    <a:pt x="1274559" y="4699"/>
                  </a:lnTo>
                  <a:lnTo>
                    <a:pt x="1272946" y="7239"/>
                  </a:lnTo>
                  <a:lnTo>
                    <a:pt x="1272451" y="6096"/>
                  </a:lnTo>
                  <a:lnTo>
                    <a:pt x="1272540" y="5588"/>
                  </a:lnTo>
                  <a:lnTo>
                    <a:pt x="1274432" y="889"/>
                  </a:lnTo>
                  <a:lnTo>
                    <a:pt x="1273327" y="381"/>
                  </a:lnTo>
                  <a:lnTo>
                    <a:pt x="1272768" y="889"/>
                  </a:lnTo>
                  <a:lnTo>
                    <a:pt x="1271155" y="4699"/>
                  </a:lnTo>
                  <a:lnTo>
                    <a:pt x="1271041" y="5842"/>
                  </a:lnTo>
                  <a:lnTo>
                    <a:pt x="1271193" y="5969"/>
                  </a:lnTo>
                  <a:lnTo>
                    <a:pt x="1271168" y="7493"/>
                  </a:lnTo>
                  <a:lnTo>
                    <a:pt x="1270965" y="8509"/>
                  </a:lnTo>
                  <a:lnTo>
                    <a:pt x="1270838" y="8763"/>
                  </a:lnTo>
                  <a:lnTo>
                    <a:pt x="1270368" y="9385"/>
                  </a:lnTo>
                  <a:lnTo>
                    <a:pt x="1269250" y="14224"/>
                  </a:lnTo>
                  <a:lnTo>
                    <a:pt x="1268082" y="18415"/>
                  </a:lnTo>
                  <a:lnTo>
                    <a:pt x="1267955" y="19177"/>
                  </a:lnTo>
                  <a:lnTo>
                    <a:pt x="1268209" y="22479"/>
                  </a:lnTo>
                  <a:lnTo>
                    <a:pt x="1269504" y="19685"/>
                  </a:lnTo>
                  <a:lnTo>
                    <a:pt x="1269225" y="22098"/>
                  </a:lnTo>
                  <a:lnTo>
                    <a:pt x="1268628" y="22098"/>
                  </a:lnTo>
                  <a:lnTo>
                    <a:pt x="1268488" y="24384"/>
                  </a:lnTo>
                  <a:lnTo>
                    <a:pt x="1269098" y="22479"/>
                  </a:lnTo>
                  <a:lnTo>
                    <a:pt x="1269250" y="22098"/>
                  </a:lnTo>
                  <a:lnTo>
                    <a:pt x="1269619" y="21209"/>
                  </a:lnTo>
                  <a:lnTo>
                    <a:pt x="1269479" y="22072"/>
                  </a:lnTo>
                  <a:lnTo>
                    <a:pt x="1269352" y="23749"/>
                  </a:lnTo>
                  <a:lnTo>
                    <a:pt x="1270317" y="21209"/>
                  </a:lnTo>
                  <a:lnTo>
                    <a:pt x="1270698" y="20193"/>
                  </a:lnTo>
                  <a:lnTo>
                    <a:pt x="1270800" y="19812"/>
                  </a:lnTo>
                  <a:lnTo>
                    <a:pt x="1270889" y="19685"/>
                  </a:lnTo>
                  <a:lnTo>
                    <a:pt x="1270990" y="19431"/>
                  </a:lnTo>
                  <a:lnTo>
                    <a:pt x="1270965" y="19570"/>
                  </a:lnTo>
                  <a:lnTo>
                    <a:pt x="1271041" y="19431"/>
                  </a:lnTo>
                  <a:lnTo>
                    <a:pt x="1271536" y="18669"/>
                  </a:lnTo>
                  <a:lnTo>
                    <a:pt x="1271358" y="20955"/>
                  </a:lnTo>
                  <a:lnTo>
                    <a:pt x="1270927" y="22606"/>
                  </a:lnTo>
                  <a:lnTo>
                    <a:pt x="1271701" y="20828"/>
                  </a:lnTo>
                  <a:lnTo>
                    <a:pt x="1271498" y="22072"/>
                  </a:lnTo>
                  <a:lnTo>
                    <a:pt x="1271295" y="22669"/>
                  </a:lnTo>
                  <a:lnTo>
                    <a:pt x="1271625" y="21971"/>
                  </a:lnTo>
                  <a:lnTo>
                    <a:pt x="1272006" y="22860"/>
                  </a:lnTo>
                  <a:lnTo>
                    <a:pt x="1272260" y="21971"/>
                  </a:lnTo>
                  <a:lnTo>
                    <a:pt x="1272603" y="20828"/>
                  </a:lnTo>
                  <a:lnTo>
                    <a:pt x="1272717" y="20447"/>
                  </a:lnTo>
                  <a:lnTo>
                    <a:pt x="1272489" y="23114"/>
                  </a:lnTo>
                  <a:lnTo>
                    <a:pt x="1273759" y="20447"/>
                  </a:lnTo>
                  <a:lnTo>
                    <a:pt x="1274000" y="19939"/>
                  </a:lnTo>
                  <a:lnTo>
                    <a:pt x="1273022" y="24511"/>
                  </a:lnTo>
                  <a:lnTo>
                    <a:pt x="1273352" y="23368"/>
                  </a:lnTo>
                  <a:lnTo>
                    <a:pt x="1274356" y="21082"/>
                  </a:lnTo>
                  <a:lnTo>
                    <a:pt x="1274699" y="20955"/>
                  </a:lnTo>
                  <a:lnTo>
                    <a:pt x="1272997" y="26162"/>
                  </a:lnTo>
                  <a:lnTo>
                    <a:pt x="1275803" y="21463"/>
                  </a:lnTo>
                  <a:lnTo>
                    <a:pt x="1274432" y="27305"/>
                  </a:lnTo>
                  <a:lnTo>
                    <a:pt x="1275880" y="22479"/>
                  </a:lnTo>
                  <a:lnTo>
                    <a:pt x="1276400" y="25400"/>
                  </a:lnTo>
                  <a:lnTo>
                    <a:pt x="1277721" y="22860"/>
                  </a:lnTo>
                  <a:lnTo>
                    <a:pt x="1277556" y="23368"/>
                  </a:lnTo>
                  <a:lnTo>
                    <a:pt x="1277454" y="23926"/>
                  </a:lnTo>
                  <a:lnTo>
                    <a:pt x="1277556" y="26670"/>
                  </a:lnTo>
                  <a:lnTo>
                    <a:pt x="1278420" y="22860"/>
                  </a:lnTo>
                  <a:lnTo>
                    <a:pt x="1278534" y="22669"/>
                  </a:lnTo>
                  <a:lnTo>
                    <a:pt x="1278737" y="22479"/>
                  </a:lnTo>
                  <a:lnTo>
                    <a:pt x="1279296" y="21971"/>
                  </a:lnTo>
                  <a:lnTo>
                    <a:pt x="1279486" y="21463"/>
                  </a:lnTo>
                  <a:lnTo>
                    <a:pt x="1279664" y="20955"/>
                  </a:lnTo>
                  <a:lnTo>
                    <a:pt x="1280033" y="19939"/>
                  </a:lnTo>
                  <a:lnTo>
                    <a:pt x="1280172" y="19558"/>
                  </a:lnTo>
                  <a:lnTo>
                    <a:pt x="1279867" y="23495"/>
                  </a:lnTo>
                  <a:lnTo>
                    <a:pt x="1278864" y="24130"/>
                  </a:lnTo>
                  <a:lnTo>
                    <a:pt x="1278242" y="27940"/>
                  </a:lnTo>
                  <a:lnTo>
                    <a:pt x="1278902" y="24638"/>
                  </a:lnTo>
                  <a:lnTo>
                    <a:pt x="1279817" y="24892"/>
                  </a:lnTo>
                  <a:lnTo>
                    <a:pt x="1279855" y="24638"/>
                  </a:lnTo>
                  <a:lnTo>
                    <a:pt x="1280210" y="22098"/>
                  </a:lnTo>
                  <a:lnTo>
                    <a:pt x="1280109" y="24638"/>
                  </a:lnTo>
                  <a:lnTo>
                    <a:pt x="1279804" y="26797"/>
                  </a:lnTo>
                  <a:lnTo>
                    <a:pt x="1280579" y="23368"/>
                  </a:lnTo>
                  <a:lnTo>
                    <a:pt x="1280858" y="22098"/>
                  </a:lnTo>
                  <a:lnTo>
                    <a:pt x="1280947" y="21717"/>
                  </a:lnTo>
                  <a:lnTo>
                    <a:pt x="1280350" y="25908"/>
                  </a:lnTo>
                  <a:lnTo>
                    <a:pt x="1281328" y="22987"/>
                  </a:lnTo>
                  <a:lnTo>
                    <a:pt x="1281315" y="25654"/>
                  </a:lnTo>
                  <a:lnTo>
                    <a:pt x="1280477" y="27686"/>
                  </a:lnTo>
                  <a:lnTo>
                    <a:pt x="1281430" y="26289"/>
                  </a:lnTo>
                  <a:lnTo>
                    <a:pt x="1281417" y="27038"/>
                  </a:lnTo>
                  <a:lnTo>
                    <a:pt x="1281506" y="26289"/>
                  </a:lnTo>
                  <a:lnTo>
                    <a:pt x="1281620" y="25654"/>
                  </a:lnTo>
                  <a:lnTo>
                    <a:pt x="1282153" y="23749"/>
                  </a:lnTo>
                  <a:lnTo>
                    <a:pt x="1282992" y="22987"/>
                  </a:lnTo>
                  <a:lnTo>
                    <a:pt x="1283131" y="22860"/>
                  </a:lnTo>
                  <a:lnTo>
                    <a:pt x="1281988" y="26416"/>
                  </a:lnTo>
                  <a:lnTo>
                    <a:pt x="1281874" y="27038"/>
                  </a:lnTo>
                  <a:lnTo>
                    <a:pt x="1281747" y="28575"/>
                  </a:lnTo>
                  <a:lnTo>
                    <a:pt x="1282446" y="27686"/>
                  </a:lnTo>
                  <a:lnTo>
                    <a:pt x="1283538" y="24257"/>
                  </a:lnTo>
                  <a:lnTo>
                    <a:pt x="1283703" y="24384"/>
                  </a:lnTo>
                  <a:lnTo>
                    <a:pt x="1283766" y="25019"/>
                  </a:lnTo>
                  <a:lnTo>
                    <a:pt x="1283652" y="25781"/>
                  </a:lnTo>
                  <a:lnTo>
                    <a:pt x="1283525" y="26162"/>
                  </a:lnTo>
                  <a:lnTo>
                    <a:pt x="1284262" y="24257"/>
                  </a:lnTo>
                  <a:lnTo>
                    <a:pt x="1284655" y="23241"/>
                  </a:lnTo>
                  <a:lnTo>
                    <a:pt x="1285036" y="26289"/>
                  </a:lnTo>
                  <a:lnTo>
                    <a:pt x="1286230" y="23241"/>
                  </a:lnTo>
                  <a:lnTo>
                    <a:pt x="1286383" y="22860"/>
                  </a:lnTo>
                  <a:lnTo>
                    <a:pt x="1286383" y="23101"/>
                  </a:lnTo>
                  <a:lnTo>
                    <a:pt x="1286446" y="22733"/>
                  </a:lnTo>
                  <a:lnTo>
                    <a:pt x="1286611" y="21717"/>
                  </a:lnTo>
                  <a:lnTo>
                    <a:pt x="1287068" y="19558"/>
                  </a:lnTo>
                  <a:lnTo>
                    <a:pt x="1287272" y="18669"/>
                  </a:lnTo>
                  <a:lnTo>
                    <a:pt x="1287322" y="18415"/>
                  </a:lnTo>
                  <a:lnTo>
                    <a:pt x="1287614" y="18415"/>
                  </a:lnTo>
                  <a:lnTo>
                    <a:pt x="1288351" y="16129"/>
                  </a:lnTo>
                  <a:lnTo>
                    <a:pt x="1287932" y="18669"/>
                  </a:lnTo>
                  <a:lnTo>
                    <a:pt x="1287767" y="18542"/>
                  </a:lnTo>
                  <a:lnTo>
                    <a:pt x="1287551" y="19558"/>
                  </a:lnTo>
                  <a:lnTo>
                    <a:pt x="1287297" y="20320"/>
                  </a:lnTo>
                  <a:lnTo>
                    <a:pt x="1287818" y="19304"/>
                  </a:lnTo>
                  <a:lnTo>
                    <a:pt x="1287475" y="21869"/>
                  </a:lnTo>
                  <a:lnTo>
                    <a:pt x="1287602" y="21590"/>
                  </a:lnTo>
                  <a:lnTo>
                    <a:pt x="1287678" y="21209"/>
                  </a:lnTo>
                  <a:lnTo>
                    <a:pt x="1287716" y="21361"/>
                  </a:lnTo>
                  <a:lnTo>
                    <a:pt x="1287780" y="21209"/>
                  </a:lnTo>
                  <a:lnTo>
                    <a:pt x="1288669" y="19304"/>
                  </a:lnTo>
                  <a:lnTo>
                    <a:pt x="1288732" y="19177"/>
                  </a:lnTo>
                  <a:lnTo>
                    <a:pt x="1288783" y="19431"/>
                  </a:lnTo>
                  <a:lnTo>
                    <a:pt x="1288897" y="20675"/>
                  </a:lnTo>
                  <a:lnTo>
                    <a:pt x="1288313" y="23876"/>
                  </a:lnTo>
                  <a:lnTo>
                    <a:pt x="1287716" y="21361"/>
                  </a:lnTo>
                  <a:lnTo>
                    <a:pt x="1287614" y="24511"/>
                  </a:lnTo>
                  <a:lnTo>
                    <a:pt x="1287208" y="22987"/>
                  </a:lnTo>
                  <a:lnTo>
                    <a:pt x="1286573" y="28575"/>
                  </a:lnTo>
                  <a:lnTo>
                    <a:pt x="1286865" y="22669"/>
                  </a:lnTo>
                  <a:lnTo>
                    <a:pt x="1286306" y="26974"/>
                  </a:lnTo>
                  <a:lnTo>
                    <a:pt x="1286179" y="28702"/>
                  </a:lnTo>
                  <a:lnTo>
                    <a:pt x="1286802" y="29718"/>
                  </a:lnTo>
                  <a:lnTo>
                    <a:pt x="1287081" y="28575"/>
                  </a:lnTo>
                  <a:lnTo>
                    <a:pt x="1287500" y="26924"/>
                  </a:lnTo>
                  <a:lnTo>
                    <a:pt x="1288186" y="28194"/>
                  </a:lnTo>
                  <a:lnTo>
                    <a:pt x="1288592" y="26924"/>
                  </a:lnTo>
                  <a:lnTo>
                    <a:pt x="1288719" y="26543"/>
                  </a:lnTo>
                  <a:lnTo>
                    <a:pt x="1288808" y="25019"/>
                  </a:lnTo>
                  <a:lnTo>
                    <a:pt x="1288973" y="24511"/>
                  </a:lnTo>
                  <a:lnTo>
                    <a:pt x="1289177" y="23876"/>
                  </a:lnTo>
                  <a:lnTo>
                    <a:pt x="1289304" y="23495"/>
                  </a:lnTo>
                  <a:lnTo>
                    <a:pt x="1291361" y="20193"/>
                  </a:lnTo>
                  <a:lnTo>
                    <a:pt x="1288491" y="32385"/>
                  </a:lnTo>
                  <a:lnTo>
                    <a:pt x="1290459" y="27813"/>
                  </a:lnTo>
                  <a:lnTo>
                    <a:pt x="1291196" y="25527"/>
                  </a:lnTo>
                  <a:lnTo>
                    <a:pt x="1292186" y="21336"/>
                  </a:lnTo>
                  <a:lnTo>
                    <a:pt x="1292263" y="24130"/>
                  </a:lnTo>
                  <a:lnTo>
                    <a:pt x="1291310" y="27686"/>
                  </a:lnTo>
                  <a:lnTo>
                    <a:pt x="1292110" y="28194"/>
                  </a:lnTo>
                  <a:lnTo>
                    <a:pt x="1292415" y="26060"/>
                  </a:lnTo>
                  <a:lnTo>
                    <a:pt x="1293012" y="22098"/>
                  </a:lnTo>
                  <a:lnTo>
                    <a:pt x="1293317" y="24498"/>
                  </a:lnTo>
                  <a:lnTo>
                    <a:pt x="1293723" y="24498"/>
                  </a:lnTo>
                  <a:lnTo>
                    <a:pt x="1293710" y="24892"/>
                  </a:lnTo>
                  <a:lnTo>
                    <a:pt x="1293139" y="28067"/>
                  </a:lnTo>
                  <a:lnTo>
                    <a:pt x="1294193" y="27686"/>
                  </a:lnTo>
                  <a:lnTo>
                    <a:pt x="1295755" y="25400"/>
                  </a:lnTo>
                  <a:lnTo>
                    <a:pt x="1296924" y="25019"/>
                  </a:lnTo>
                  <a:lnTo>
                    <a:pt x="1296644" y="26035"/>
                  </a:lnTo>
                  <a:lnTo>
                    <a:pt x="1296339" y="26797"/>
                  </a:lnTo>
                  <a:lnTo>
                    <a:pt x="1296263" y="28194"/>
                  </a:lnTo>
                  <a:lnTo>
                    <a:pt x="1297940" y="26670"/>
                  </a:lnTo>
                  <a:lnTo>
                    <a:pt x="1299781" y="31496"/>
                  </a:lnTo>
                  <a:lnTo>
                    <a:pt x="1300899" y="28575"/>
                  </a:lnTo>
                  <a:lnTo>
                    <a:pt x="1301000" y="28702"/>
                  </a:lnTo>
                  <a:lnTo>
                    <a:pt x="1301064" y="28575"/>
                  </a:lnTo>
                  <a:lnTo>
                    <a:pt x="1301483" y="27559"/>
                  </a:lnTo>
                  <a:lnTo>
                    <a:pt x="1301813" y="27432"/>
                  </a:lnTo>
                  <a:lnTo>
                    <a:pt x="1301559" y="28956"/>
                  </a:lnTo>
                  <a:lnTo>
                    <a:pt x="1301445" y="29464"/>
                  </a:lnTo>
                  <a:lnTo>
                    <a:pt x="1301127" y="30226"/>
                  </a:lnTo>
                  <a:lnTo>
                    <a:pt x="1302537" y="27813"/>
                  </a:lnTo>
                  <a:lnTo>
                    <a:pt x="1302867" y="27432"/>
                  </a:lnTo>
                  <a:lnTo>
                    <a:pt x="1303528" y="26670"/>
                  </a:lnTo>
                  <a:lnTo>
                    <a:pt x="1304759" y="25273"/>
                  </a:lnTo>
                  <a:lnTo>
                    <a:pt x="1304810" y="26035"/>
                  </a:lnTo>
                  <a:lnTo>
                    <a:pt x="1304937" y="28829"/>
                  </a:lnTo>
                  <a:lnTo>
                    <a:pt x="1304810" y="29083"/>
                  </a:lnTo>
                  <a:lnTo>
                    <a:pt x="1304696" y="29718"/>
                  </a:lnTo>
                  <a:lnTo>
                    <a:pt x="1305064" y="30861"/>
                  </a:lnTo>
                  <a:lnTo>
                    <a:pt x="1306334" y="25273"/>
                  </a:lnTo>
                  <a:lnTo>
                    <a:pt x="1306385" y="25019"/>
                  </a:lnTo>
                  <a:lnTo>
                    <a:pt x="1306537" y="24384"/>
                  </a:lnTo>
                  <a:lnTo>
                    <a:pt x="1306563" y="24257"/>
                  </a:lnTo>
                  <a:lnTo>
                    <a:pt x="1306728" y="23495"/>
                  </a:lnTo>
                  <a:lnTo>
                    <a:pt x="1306741" y="26543"/>
                  </a:lnTo>
                  <a:lnTo>
                    <a:pt x="1306639" y="27038"/>
                  </a:lnTo>
                  <a:lnTo>
                    <a:pt x="1307820" y="28575"/>
                  </a:lnTo>
                  <a:lnTo>
                    <a:pt x="1310119" y="26162"/>
                  </a:lnTo>
                  <a:lnTo>
                    <a:pt x="1310322" y="30988"/>
                  </a:lnTo>
                  <a:lnTo>
                    <a:pt x="1311465" y="26670"/>
                  </a:lnTo>
                  <a:lnTo>
                    <a:pt x="1311440" y="33274"/>
                  </a:lnTo>
                  <a:lnTo>
                    <a:pt x="1312824" y="27178"/>
                  </a:lnTo>
                  <a:lnTo>
                    <a:pt x="1312951" y="30607"/>
                  </a:lnTo>
                  <a:lnTo>
                    <a:pt x="1312710" y="31115"/>
                  </a:lnTo>
                  <a:lnTo>
                    <a:pt x="1312646" y="31496"/>
                  </a:lnTo>
                  <a:lnTo>
                    <a:pt x="1313395" y="33642"/>
                  </a:lnTo>
                  <a:lnTo>
                    <a:pt x="1313675" y="34036"/>
                  </a:lnTo>
                  <a:lnTo>
                    <a:pt x="1314704" y="30099"/>
                  </a:lnTo>
                  <a:lnTo>
                    <a:pt x="1315250" y="29464"/>
                  </a:lnTo>
                  <a:lnTo>
                    <a:pt x="1314589" y="32600"/>
                  </a:lnTo>
                  <a:lnTo>
                    <a:pt x="1315847" y="29464"/>
                  </a:lnTo>
                  <a:lnTo>
                    <a:pt x="1315339" y="33274"/>
                  </a:lnTo>
                  <a:lnTo>
                    <a:pt x="1315783" y="32766"/>
                  </a:lnTo>
                  <a:lnTo>
                    <a:pt x="1315897" y="30988"/>
                  </a:lnTo>
                  <a:lnTo>
                    <a:pt x="1316088" y="30226"/>
                  </a:lnTo>
                  <a:lnTo>
                    <a:pt x="1316570" y="29464"/>
                  </a:lnTo>
                  <a:lnTo>
                    <a:pt x="1316990" y="28829"/>
                  </a:lnTo>
                  <a:lnTo>
                    <a:pt x="1316977" y="33274"/>
                  </a:lnTo>
                  <a:lnTo>
                    <a:pt x="1316748" y="34290"/>
                  </a:lnTo>
                  <a:lnTo>
                    <a:pt x="1318742" y="31877"/>
                  </a:lnTo>
                  <a:lnTo>
                    <a:pt x="1318539" y="32753"/>
                  </a:lnTo>
                  <a:lnTo>
                    <a:pt x="1318945" y="31877"/>
                  </a:lnTo>
                  <a:lnTo>
                    <a:pt x="1319187" y="31369"/>
                  </a:lnTo>
                  <a:lnTo>
                    <a:pt x="1317180" y="37719"/>
                  </a:lnTo>
                  <a:lnTo>
                    <a:pt x="1318501" y="34925"/>
                  </a:lnTo>
                  <a:lnTo>
                    <a:pt x="1318602" y="34036"/>
                  </a:lnTo>
                  <a:lnTo>
                    <a:pt x="1318958" y="33020"/>
                  </a:lnTo>
                  <a:lnTo>
                    <a:pt x="1319098" y="32385"/>
                  </a:lnTo>
                  <a:lnTo>
                    <a:pt x="1319047" y="34417"/>
                  </a:lnTo>
                  <a:lnTo>
                    <a:pt x="1319834" y="34544"/>
                  </a:lnTo>
                  <a:lnTo>
                    <a:pt x="1320584" y="33909"/>
                  </a:lnTo>
                  <a:lnTo>
                    <a:pt x="1320177" y="35433"/>
                  </a:lnTo>
                  <a:lnTo>
                    <a:pt x="1320088" y="36131"/>
                  </a:lnTo>
                  <a:lnTo>
                    <a:pt x="1320939" y="36830"/>
                  </a:lnTo>
                  <a:lnTo>
                    <a:pt x="1322451" y="35433"/>
                  </a:lnTo>
                  <a:lnTo>
                    <a:pt x="1323619" y="35814"/>
                  </a:lnTo>
                  <a:lnTo>
                    <a:pt x="1323555" y="35433"/>
                  </a:lnTo>
                  <a:lnTo>
                    <a:pt x="1323441" y="34798"/>
                  </a:lnTo>
                  <a:lnTo>
                    <a:pt x="1323594" y="33909"/>
                  </a:lnTo>
                  <a:lnTo>
                    <a:pt x="1323949" y="32385"/>
                  </a:lnTo>
                  <a:lnTo>
                    <a:pt x="1324190" y="31369"/>
                  </a:lnTo>
                  <a:lnTo>
                    <a:pt x="1324317" y="30861"/>
                  </a:lnTo>
                  <a:lnTo>
                    <a:pt x="1324737" y="30607"/>
                  </a:lnTo>
                  <a:lnTo>
                    <a:pt x="1324610" y="31330"/>
                  </a:lnTo>
                  <a:lnTo>
                    <a:pt x="1324914" y="30607"/>
                  </a:lnTo>
                  <a:lnTo>
                    <a:pt x="1325067" y="30226"/>
                  </a:lnTo>
                  <a:lnTo>
                    <a:pt x="1325333" y="30607"/>
                  </a:lnTo>
                  <a:lnTo>
                    <a:pt x="1325397" y="30861"/>
                  </a:lnTo>
                  <a:lnTo>
                    <a:pt x="1324571" y="34036"/>
                  </a:lnTo>
                  <a:lnTo>
                    <a:pt x="1324076" y="35052"/>
                  </a:lnTo>
                  <a:lnTo>
                    <a:pt x="1324864" y="34036"/>
                  </a:lnTo>
                  <a:lnTo>
                    <a:pt x="1324749" y="34671"/>
                  </a:lnTo>
                  <a:lnTo>
                    <a:pt x="1324622" y="35179"/>
                  </a:lnTo>
                  <a:lnTo>
                    <a:pt x="1324495" y="35433"/>
                  </a:lnTo>
                  <a:lnTo>
                    <a:pt x="1324381" y="35814"/>
                  </a:lnTo>
                  <a:lnTo>
                    <a:pt x="1324152" y="36830"/>
                  </a:lnTo>
                  <a:lnTo>
                    <a:pt x="1324813" y="34798"/>
                  </a:lnTo>
                  <a:lnTo>
                    <a:pt x="1324356" y="40386"/>
                  </a:lnTo>
                  <a:lnTo>
                    <a:pt x="1325435" y="36830"/>
                  </a:lnTo>
                  <a:lnTo>
                    <a:pt x="1325257" y="37846"/>
                  </a:lnTo>
                  <a:lnTo>
                    <a:pt x="1326426" y="38100"/>
                  </a:lnTo>
                  <a:lnTo>
                    <a:pt x="1327213" y="37084"/>
                  </a:lnTo>
                  <a:lnTo>
                    <a:pt x="1328204" y="37084"/>
                  </a:lnTo>
                  <a:lnTo>
                    <a:pt x="1328267" y="36830"/>
                  </a:lnTo>
                  <a:lnTo>
                    <a:pt x="1328724" y="34798"/>
                  </a:lnTo>
                  <a:lnTo>
                    <a:pt x="1328839" y="34290"/>
                  </a:lnTo>
                  <a:lnTo>
                    <a:pt x="1329080" y="34925"/>
                  </a:lnTo>
                  <a:lnTo>
                    <a:pt x="1329309" y="34290"/>
                  </a:lnTo>
                  <a:lnTo>
                    <a:pt x="1329397" y="34036"/>
                  </a:lnTo>
                  <a:lnTo>
                    <a:pt x="1329867" y="32766"/>
                  </a:lnTo>
                  <a:lnTo>
                    <a:pt x="1330375" y="33782"/>
                  </a:lnTo>
                  <a:lnTo>
                    <a:pt x="1330680" y="36195"/>
                  </a:lnTo>
                  <a:lnTo>
                    <a:pt x="1331595" y="36195"/>
                  </a:lnTo>
                  <a:lnTo>
                    <a:pt x="1332395" y="34925"/>
                  </a:lnTo>
                  <a:lnTo>
                    <a:pt x="1332395" y="34671"/>
                  </a:lnTo>
                  <a:lnTo>
                    <a:pt x="1332522" y="33147"/>
                  </a:lnTo>
                  <a:lnTo>
                    <a:pt x="1332661" y="32766"/>
                  </a:lnTo>
                  <a:lnTo>
                    <a:pt x="1332915" y="32131"/>
                  </a:lnTo>
                  <a:lnTo>
                    <a:pt x="1332572" y="33782"/>
                  </a:lnTo>
                  <a:lnTo>
                    <a:pt x="1332458" y="34671"/>
                  </a:lnTo>
                  <a:lnTo>
                    <a:pt x="1333296" y="34671"/>
                  </a:lnTo>
                  <a:lnTo>
                    <a:pt x="1332458" y="36449"/>
                  </a:lnTo>
                  <a:lnTo>
                    <a:pt x="1333576" y="36195"/>
                  </a:lnTo>
                  <a:lnTo>
                    <a:pt x="1333881" y="36195"/>
                  </a:lnTo>
                  <a:lnTo>
                    <a:pt x="1335620" y="34290"/>
                  </a:lnTo>
                  <a:lnTo>
                    <a:pt x="1335697" y="32639"/>
                  </a:lnTo>
                  <a:lnTo>
                    <a:pt x="1335849" y="32131"/>
                  </a:lnTo>
                  <a:lnTo>
                    <a:pt x="1335925" y="31877"/>
                  </a:lnTo>
                  <a:lnTo>
                    <a:pt x="1336255" y="31496"/>
                  </a:lnTo>
                  <a:lnTo>
                    <a:pt x="1336167" y="33274"/>
                  </a:lnTo>
                  <a:lnTo>
                    <a:pt x="1335925" y="34290"/>
                  </a:lnTo>
                  <a:lnTo>
                    <a:pt x="1335798" y="34544"/>
                  </a:lnTo>
                  <a:lnTo>
                    <a:pt x="1337767" y="31496"/>
                  </a:lnTo>
                  <a:lnTo>
                    <a:pt x="1338097" y="30988"/>
                  </a:lnTo>
                  <a:lnTo>
                    <a:pt x="1337538" y="42926"/>
                  </a:lnTo>
                  <a:lnTo>
                    <a:pt x="1339850" y="37719"/>
                  </a:lnTo>
                  <a:lnTo>
                    <a:pt x="1339761" y="37934"/>
                  </a:lnTo>
                  <a:lnTo>
                    <a:pt x="1339913" y="37719"/>
                  </a:lnTo>
                  <a:lnTo>
                    <a:pt x="1341526" y="35433"/>
                  </a:lnTo>
                  <a:lnTo>
                    <a:pt x="1341755" y="35687"/>
                  </a:lnTo>
                  <a:lnTo>
                    <a:pt x="1341882" y="36068"/>
                  </a:lnTo>
                  <a:lnTo>
                    <a:pt x="1340891" y="37211"/>
                  </a:lnTo>
                  <a:lnTo>
                    <a:pt x="1340853" y="38989"/>
                  </a:lnTo>
                  <a:lnTo>
                    <a:pt x="1342796" y="35433"/>
                  </a:lnTo>
                  <a:lnTo>
                    <a:pt x="1343063" y="34925"/>
                  </a:lnTo>
                  <a:lnTo>
                    <a:pt x="1342758" y="40005"/>
                  </a:lnTo>
                  <a:lnTo>
                    <a:pt x="1344434" y="37338"/>
                  </a:lnTo>
                  <a:lnTo>
                    <a:pt x="1343621" y="45339"/>
                  </a:lnTo>
                  <a:lnTo>
                    <a:pt x="1347482" y="37465"/>
                  </a:lnTo>
                  <a:lnTo>
                    <a:pt x="1347546" y="42672"/>
                  </a:lnTo>
                  <a:lnTo>
                    <a:pt x="1347901" y="40716"/>
                  </a:lnTo>
                  <a:lnTo>
                    <a:pt x="1348549" y="38989"/>
                  </a:lnTo>
                  <a:lnTo>
                    <a:pt x="1348295" y="40322"/>
                  </a:lnTo>
                  <a:lnTo>
                    <a:pt x="1348549" y="39751"/>
                  </a:lnTo>
                  <a:lnTo>
                    <a:pt x="1349794" y="38989"/>
                  </a:lnTo>
                  <a:lnTo>
                    <a:pt x="1351457" y="37973"/>
                  </a:lnTo>
                  <a:lnTo>
                    <a:pt x="1353019" y="43434"/>
                  </a:lnTo>
                  <a:lnTo>
                    <a:pt x="1355166" y="45593"/>
                  </a:lnTo>
                  <a:lnTo>
                    <a:pt x="1355979" y="46228"/>
                  </a:lnTo>
                  <a:lnTo>
                    <a:pt x="1357401" y="37973"/>
                  </a:lnTo>
                  <a:lnTo>
                    <a:pt x="1357490" y="37465"/>
                  </a:lnTo>
                  <a:lnTo>
                    <a:pt x="1357515" y="37338"/>
                  </a:lnTo>
                  <a:lnTo>
                    <a:pt x="1357680" y="36322"/>
                  </a:lnTo>
                  <a:lnTo>
                    <a:pt x="1357833" y="41148"/>
                  </a:lnTo>
                  <a:lnTo>
                    <a:pt x="1356868" y="44196"/>
                  </a:lnTo>
                  <a:lnTo>
                    <a:pt x="1359573" y="40513"/>
                  </a:lnTo>
                  <a:lnTo>
                    <a:pt x="1360601" y="45085"/>
                  </a:lnTo>
                  <a:lnTo>
                    <a:pt x="1363141" y="42037"/>
                  </a:lnTo>
                  <a:lnTo>
                    <a:pt x="1362862" y="42799"/>
                  </a:lnTo>
                  <a:lnTo>
                    <a:pt x="1362646" y="43815"/>
                  </a:lnTo>
                  <a:lnTo>
                    <a:pt x="1362481" y="43815"/>
                  </a:lnTo>
                  <a:lnTo>
                    <a:pt x="1362341" y="46355"/>
                  </a:lnTo>
                  <a:lnTo>
                    <a:pt x="1363776" y="44323"/>
                  </a:lnTo>
                  <a:lnTo>
                    <a:pt x="1363891" y="44069"/>
                  </a:lnTo>
                  <a:lnTo>
                    <a:pt x="1364297" y="42164"/>
                  </a:lnTo>
                  <a:lnTo>
                    <a:pt x="1364437" y="42799"/>
                  </a:lnTo>
                  <a:lnTo>
                    <a:pt x="1364119" y="43688"/>
                  </a:lnTo>
                  <a:lnTo>
                    <a:pt x="1364005" y="46609"/>
                  </a:lnTo>
                  <a:lnTo>
                    <a:pt x="1365554" y="42164"/>
                  </a:lnTo>
                  <a:lnTo>
                    <a:pt x="1365237" y="44729"/>
                  </a:lnTo>
                  <a:lnTo>
                    <a:pt x="1365364" y="44450"/>
                  </a:lnTo>
                  <a:lnTo>
                    <a:pt x="1365961" y="46101"/>
                  </a:lnTo>
                  <a:lnTo>
                    <a:pt x="1366164" y="44450"/>
                  </a:lnTo>
                  <a:lnTo>
                    <a:pt x="1366316" y="43307"/>
                  </a:lnTo>
                  <a:lnTo>
                    <a:pt x="1366710" y="44704"/>
                  </a:lnTo>
                  <a:lnTo>
                    <a:pt x="1367396" y="43307"/>
                  </a:lnTo>
                  <a:lnTo>
                    <a:pt x="1367878" y="42291"/>
                  </a:lnTo>
                  <a:lnTo>
                    <a:pt x="1368044" y="44030"/>
                  </a:lnTo>
                  <a:lnTo>
                    <a:pt x="1367993" y="44221"/>
                  </a:lnTo>
                  <a:lnTo>
                    <a:pt x="1367917" y="44399"/>
                  </a:lnTo>
                  <a:lnTo>
                    <a:pt x="1367828" y="44729"/>
                  </a:lnTo>
                  <a:lnTo>
                    <a:pt x="1368018" y="46075"/>
                  </a:lnTo>
                  <a:lnTo>
                    <a:pt x="1368120" y="45034"/>
                  </a:lnTo>
                  <a:lnTo>
                    <a:pt x="1368120" y="44424"/>
                  </a:lnTo>
                  <a:lnTo>
                    <a:pt x="1368056" y="44069"/>
                  </a:lnTo>
                  <a:lnTo>
                    <a:pt x="1368666" y="42291"/>
                  </a:lnTo>
                  <a:lnTo>
                    <a:pt x="1368704" y="42164"/>
                  </a:lnTo>
                  <a:lnTo>
                    <a:pt x="1368742" y="42037"/>
                  </a:lnTo>
                  <a:lnTo>
                    <a:pt x="1369085" y="41021"/>
                  </a:lnTo>
                  <a:lnTo>
                    <a:pt x="1368894" y="45847"/>
                  </a:lnTo>
                  <a:lnTo>
                    <a:pt x="1369961" y="41402"/>
                  </a:lnTo>
                  <a:lnTo>
                    <a:pt x="1368933" y="45974"/>
                  </a:lnTo>
                  <a:lnTo>
                    <a:pt x="1370368" y="45339"/>
                  </a:lnTo>
                  <a:lnTo>
                    <a:pt x="1371257" y="43307"/>
                  </a:lnTo>
                  <a:lnTo>
                    <a:pt x="1370812" y="44577"/>
                  </a:lnTo>
                  <a:lnTo>
                    <a:pt x="1371117" y="44729"/>
                  </a:lnTo>
                  <a:lnTo>
                    <a:pt x="1371206" y="45212"/>
                  </a:lnTo>
                  <a:lnTo>
                    <a:pt x="1370736" y="46736"/>
                  </a:lnTo>
                  <a:lnTo>
                    <a:pt x="1371244" y="46736"/>
                  </a:lnTo>
                  <a:lnTo>
                    <a:pt x="1371765" y="46101"/>
                  </a:lnTo>
                  <a:lnTo>
                    <a:pt x="1371892" y="45847"/>
                  </a:lnTo>
                  <a:lnTo>
                    <a:pt x="1372298" y="43561"/>
                  </a:lnTo>
                  <a:lnTo>
                    <a:pt x="1372019" y="49276"/>
                  </a:lnTo>
                  <a:lnTo>
                    <a:pt x="1373784" y="43561"/>
                  </a:lnTo>
                  <a:lnTo>
                    <a:pt x="1373873" y="43307"/>
                  </a:lnTo>
                  <a:lnTo>
                    <a:pt x="1374457" y="41402"/>
                  </a:lnTo>
                  <a:lnTo>
                    <a:pt x="1374571" y="41021"/>
                  </a:lnTo>
                  <a:lnTo>
                    <a:pt x="1374736" y="40513"/>
                  </a:lnTo>
                  <a:lnTo>
                    <a:pt x="1375041" y="39497"/>
                  </a:lnTo>
                  <a:lnTo>
                    <a:pt x="1374051" y="46736"/>
                  </a:lnTo>
                  <a:lnTo>
                    <a:pt x="1376032" y="44577"/>
                  </a:lnTo>
                  <a:lnTo>
                    <a:pt x="1377543" y="43332"/>
                  </a:lnTo>
                  <a:lnTo>
                    <a:pt x="1377505" y="43561"/>
                  </a:lnTo>
                  <a:lnTo>
                    <a:pt x="1376756" y="47371"/>
                  </a:lnTo>
                  <a:lnTo>
                    <a:pt x="1378013" y="46101"/>
                  </a:lnTo>
                  <a:lnTo>
                    <a:pt x="1377899" y="43942"/>
                  </a:lnTo>
                  <a:lnTo>
                    <a:pt x="1377810" y="43141"/>
                  </a:lnTo>
                  <a:lnTo>
                    <a:pt x="1377581" y="43294"/>
                  </a:lnTo>
                  <a:lnTo>
                    <a:pt x="1377721" y="43180"/>
                  </a:lnTo>
                  <a:lnTo>
                    <a:pt x="1377721" y="42418"/>
                  </a:lnTo>
                  <a:lnTo>
                    <a:pt x="1377810" y="43141"/>
                  </a:lnTo>
                  <a:lnTo>
                    <a:pt x="1379042" y="42418"/>
                  </a:lnTo>
                  <a:lnTo>
                    <a:pt x="1379270" y="42291"/>
                  </a:lnTo>
                  <a:lnTo>
                    <a:pt x="1378661" y="45085"/>
                  </a:lnTo>
                  <a:lnTo>
                    <a:pt x="1379791" y="42291"/>
                  </a:lnTo>
                  <a:lnTo>
                    <a:pt x="1379943" y="41910"/>
                  </a:lnTo>
                  <a:lnTo>
                    <a:pt x="1380947" y="43307"/>
                  </a:lnTo>
                  <a:lnTo>
                    <a:pt x="1381048" y="44069"/>
                  </a:lnTo>
                  <a:lnTo>
                    <a:pt x="1380337" y="45212"/>
                  </a:lnTo>
                  <a:lnTo>
                    <a:pt x="1380058" y="45974"/>
                  </a:lnTo>
                  <a:lnTo>
                    <a:pt x="1381709" y="44323"/>
                  </a:lnTo>
                  <a:lnTo>
                    <a:pt x="1382369" y="46863"/>
                  </a:lnTo>
                  <a:lnTo>
                    <a:pt x="1384007" y="44577"/>
                  </a:lnTo>
                  <a:lnTo>
                    <a:pt x="1384033" y="44323"/>
                  </a:lnTo>
                  <a:lnTo>
                    <a:pt x="1384249" y="41910"/>
                  </a:lnTo>
                  <a:lnTo>
                    <a:pt x="1385773" y="39497"/>
                  </a:lnTo>
                  <a:lnTo>
                    <a:pt x="1385925" y="39243"/>
                  </a:lnTo>
                  <a:lnTo>
                    <a:pt x="1386052" y="38989"/>
                  </a:lnTo>
                  <a:lnTo>
                    <a:pt x="1384896" y="43180"/>
                  </a:lnTo>
                  <a:lnTo>
                    <a:pt x="1387309" y="38989"/>
                  </a:lnTo>
                  <a:lnTo>
                    <a:pt x="1385125" y="46482"/>
                  </a:lnTo>
                  <a:lnTo>
                    <a:pt x="1385392" y="45999"/>
                  </a:lnTo>
                  <a:lnTo>
                    <a:pt x="1385722" y="45212"/>
                  </a:lnTo>
                  <a:lnTo>
                    <a:pt x="1386001" y="43688"/>
                  </a:lnTo>
                  <a:lnTo>
                    <a:pt x="1386052" y="44831"/>
                  </a:lnTo>
                  <a:lnTo>
                    <a:pt x="1385925" y="45339"/>
                  </a:lnTo>
                  <a:lnTo>
                    <a:pt x="1385468" y="46609"/>
                  </a:lnTo>
                  <a:lnTo>
                    <a:pt x="1386484" y="45593"/>
                  </a:lnTo>
                  <a:lnTo>
                    <a:pt x="1386649" y="43688"/>
                  </a:lnTo>
                  <a:lnTo>
                    <a:pt x="1386674" y="43307"/>
                  </a:lnTo>
                  <a:lnTo>
                    <a:pt x="1387373" y="43561"/>
                  </a:lnTo>
                  <a:lnTo>
                    <a:pt x="1387182" y="44450"/>
                  </a:lnTo>
                  <a:lnTo>
                    <a:pt x="1387081" y="44704"/>
                  </a:lnTo>
                  <a:lnTo>
                    <a:pt x="1386928" y="44958"/>
                  </a:lnTo>
                  <a:lnTo>
                    <a:pt x="1386611" y="46101"/>
                  </a:lnTo>
                  <a:lnTo>
                    <a:pt x="1387741" y="43307"/>
                  </a:lnTo>
                  <a:lnTo>
                    <a:pt x="1388160" y="42291"/>
                  </a:lnTo>
                  <a:lnTo>
                    <a:pt x="1388364" y="42799"/>
                  </a:lnTo>
                  <a:lnTo>
                    <a:pt x="1388452" y="43688"/>
                  </a:lnTo>
                  <a:lnTo>
                    <a:pt x="1388325" y="44577"/>
                  </a:lnTo>
                  <a:lnTo>
                    <a:pt x="1389227" y="44577"/>
                  </a:lnTo>
                  <a:lnTo>
                    <a:pt x="1390065" y="42291"/>
                  </a:lnTo>
                  <a:lnTo>
                    <a:pt x="1390992" y="39751"/>
                  </a:lnTo>
                  <a:lnTo>
                    <a:pt x="1391589" y="41529"/>
                  </a:lnTo>
                  <a:lnTo>
                    <a:pt x="1391678" y="42037"/>
                  </a:lnTo>
                  <a:lnTo>
                    <a:pt x="1390446" y="46228"/>
                  </a:lnTo>
                  <a:lnTo>
                    <a:pt x="1391793" y="43434"/>
                  </a:lnTo>
                  <a:lnTo>
                    <a:pt x="1391031" y="47244"/>
                  </a:lnTo>
                  <a:lnTo>
                    <a:pt x="1391780" y="46355"/>
                  </a:lnTo>
                  <a:lnTo>
                    <a:pt x="1391907" y="45974"/>
                  </a:lnTo>
                  <a:lnTo>
                    <a:pt x="1392034" y="44323"/>
                  </a:lnTo>
                  <a:lnTo>
                    <a:pt x="1392542" y="44450"/>
                  </a:lnTo>
                  <a:lnTo>
                    <a:pt x="1392593" y="44323"/>
                  </a:lnTo>
                  <a:lnTo>
                    <a:pt x="1392948" y="43434"/>
                  </a:lnTo>
                  <a:lnTo>
                    <a:pt x="1393596" y="41783"/>
                  </a:lnTo>
                  <a:lnTo>
                    <a:pt x="1393710" y="43332"/>
                  </a:lnTo>
                  <a:lnTo>
                    <a:pt x="1393063" y="44577"/>
                  </a:lnTo>
                  <a:lnTo>
                    <a:pt x="1394206" y="44069"/>
                  </a:lnTo>
                  <a:lnTo>
                    <a:pt x="1394079" y="43307"/>
                  </a:lnTo>
                  <a:lnTo>
                    <a:pt x="1394142" y="42164"/>
                  </a:lnTo>
                  <a:lnTo>
                    <a:pt x="1394333" y="41783"/>
                  </a:lnTo>
                  <a:lnTo>
                    <a:pt x="1394841" y="40767"/>
                  </a:lnTo>
                  <a:lnTo>
                    <a:pt x="1394917" y="39751"/>
                  </a:lnTo>
                  <a:lnTo>
                    <a:pt x="1394917" y="38989"/>
                  </a:lnTo>
                  <a:lnTo>
                    <a:pt x="1394917" y="37719"/>
                  </a:lnTo>
                  <a:lnTo>
                    <a:pt x="1395234" y="38481"/>
                  </a:lnTo>
                  <a:lnTo>
                    <a:pt x="1395361" y="38938"/>
                  </a:lnTo>
                  <a:lnTo>
                    <a:pt x="1395183" y="39243"/>
                  </a:lnTo>
                  <a:lnTo>
                    <a:pt x="1395920" y="39116"/>
                  </a:lnTo>
                  <a:lnTo>
                    <a:pt x="1395730" y="41376"/>
                  </a:lnTo>
                  <a:lnTo>
                    <a:pt x="1396720" y="39116"/>
                  </a:lnTo>
                  <a:lnTo>
                    <a:pt x="1396771" y="38989"/>
                  </a:lnTo>
                  <a:lnTo>
                    <a:pt x="1396847" y="40894"/>
                  </a:lnTo>
                  <a:lnTo>
                    <a:pt x="1396733" y="41529"/>
                  </a:lnTo>
                  <a:lnTo>
                    <a:pt x="1395984" y="44196"/>
                  </a:lnTo>
                  <a:lnTo>
                    <a:pt x="1395882" y="45085"/>
                  </a:lnTo>
                  <a:lnTo>
                    <a:pt x="1396809" y="41910"/>
                  </a:lnTo>
                  <a:lnTo>
                    <a:pt x="1397304" y="44450"/>
                  </a:lnTo>
                  <a:lnTo>
                    <a:pt x="1398016" y="42214"/>
                  </a:lnTo>
                  <a:lnTo>
                    <a:pt x="1397698" y="43688"/>
                  </a:lnTo>
                  <a:lnTo>
                    <a:pt x="1397584" y="44323"/>
                  </a:lnTo>
                  <a:lnTo>
                    <a:pt x="1398358" y="41783"/>
                  </a:lnTo>
                  <a:lnTo>
                    <a:pt x="1398371" y="43053"/>
                  </a:lnTo>
                  <a:lnTo>
                    <a:pt x="1398143" y="44069"/>
                  </a:lnTo>
                  <a:lnTo>
                    <a:pt x="1398028" y="44729"/>
                  </a:lnTo>
                  <a:lnTo>
                    <a:pt x="1398638" y="45339"/>
                  </a:lnTo>
                  <a:lnTo>
                    <a:pt x="1398739" y="41783"/>
                  </a:lnTo>
                  <a:lnTo>
                    <a:pt x="1398752" y="41148"/>
                  </a:lnTo>
                  <a:lnTo>
                    <a:pt x="1398790" y="39751"/>
                  </a:lnTo>
                  <a:lnTo>
                    <a:pt x="1399057" y="41148"/>
                  </a:lnTo>
                  <a:lnTo>
                    <a:pt x="1399171" y="42164"/>
                  </a:lnTo>
                  <a:lnTo>
                    <a:pt x="1399070" y="42672"/>
                  </a:lnTo>
                  <a:lnTo>
                    <a:pt x="1398955" y="42799"/>
                  </a:lnTo>
                  <a:lnTo>
                    <a:pt x="1398892" y="43053"/>
                  </a:lnTo>
                  <a:lnTo>
                    <a:pt x="1399489" y="44323"/>
                  </a:lnTo>
                  <a:lnTo>
                    <a:pt x="1400886" y="41656"/>
                  </a:lnTo>
                  <a:lnTo>
                    <a:pt x="1401203" y="42545"/>
                  </a:lnTo>
                  <a:lnTo>
                    <a:pt x="1401305" y="43942"/>
                  </a:lnTo>
                  <a:lnTo>
                    <a:pt x="1400848" y="46951"/>
                  </a:lnTo>
                  <a:lnTo>
                    <a:pt x="1401406" y="46736"/>
                  </a:lnTo>
                  <a:lnTo>
                    <a:pt x="1403489" y="43180"/>
                  </a:lnTo>
                  <a:lnTo>
                    <a:pt x="1404416" y="44323"/>
                  </a:lnTo>
                  <a:lnTo>
                    <a:pt x="1404454" y="43180"/>
                  </a:lnTo>
                  <a:lnTo>
                    <a:pt x="1404823" y="41656"/>
                  </a:lnTo>
                  <a:lnTo>
                    <a:pt x="1405293" y="39751"/>
                  </a:lnTo>
                  <a:lnTo>
                    <a:pt x="1405470" y="38989"/>
                  </a:lnTo>
                  <a:lnTo>
                    <a:pt x="1405597" y="38481"/>
                  </a:lnTo>
                  <a:lnTo>
                    <a:pt x="1404569" y="46736"/>
                  </a:lnTo>
                  <a:lnTo>
                    <a:pt x="1405356" y="44958"/>
                  </a:lnTo>
                  <a:lnTo>
                    <a:pt x="1405458" y="44577"/>
                  </a:lnTo>
                  <a:lnTo>
                    <a:pt x="1405382" y="44881"/>
                  </a:lnTo>
                  <a:lnTo>
                    <a:pt x="1404861" y="47244"/>
                  </a:lnTo>
                  <a:lnTo>
                    <a:pt x="1405026" y="46609"/>
                  </a:lnTo>
                  <a:lnTo>
                    <a:pt x="1405610" y="47625"/>
                  </a:lnTo>
                  <a:lnTo>
                    <a:pt x="1406245" y="46609"/>
                  </a:lnTo>
                  <a:lnTo>
                    <a:pt x="1406880" y="45593"/>
                  </a:lnTo>
                  <a:lnTo>
                    <a:pt x="1408417" y="44196"/>
                  </a:lnTo>
                  <a:lnTo>
                    <a:pt x="1408150" y="44958"/>
                  </a:lnTo>
                  <a:lnTo>
                    <a:pt x="1408036" y="45974"/>
                  </a:lnTo>
                  <a:lnTo>
                    <a:pt x="1408163" y="46863"/>
                  </a:lnTo>
                  <a:lnTo>
                    <a:pt x="1409026" y="46482"/>
                  </a:lnTo>
                  <a:lnTo>
                    <a:pt x="1409369" y="47244"/>
                  </a:lnTo>
                  <a:lnTo>
                    <a:pt x="1409611" y="46482"/>
                  </a:lnTo>
                  <a:lnTo>
                    <a:pt x="1409814" y="45847"/>
                  </a:lnTo>
                  <a:lnTo>
                    <a:pt x="1410055" y="46101"/>
                  </a:lnTo>
                  <a:lnTo>
                    <a:pt x="1410081" y="45847"/>
                  </a:lnTo>
                  <a:lnTo>
                    <a:pt x="1410296" y="44196"/>
                  </a:lnTo>
                  <a:lnTo>
                    <a:pt x="1410309" y="44069"/>
                  </a:lnTo>
                  <a:lnTo>
                    <a:pt x="1410830" y="47117"/>
                  </a:lnTo>
                  <a:lnTo>
                    <a:pt x="1412125" y="46228"/>
                  </a:lnTo>
                  <a:lnTo>
                    <a:pt x="1413459" y="45085"/>
                  </a:lnTo>
                  <a:lnTo>
                    <a:pt x="1414043" y="47371"/>
                  </a:lnTo>
                  <a:lnTo>
                    <a:pt x="1413878" y="47371"/>
                  </a:lnTo>
                  <a:lnTo>
                    <a:pt x="1413395" y="48514"/>
                  </a:lnTo>
                  <a:lnTo>
                    <a:pt x="1414945" y="47498"/>
                  </a:lnTo>
                  <a:lnTo>
                    <a:pt x="1415161" y="46228"/>
                  </a:lnTo>
                  <a:lnTo>
                    <a:pt x="1415084" y="45974"/>
                  </a:lnTo>
                  <a:lnTo>
                    <a:pt x="1415161" y="45085"/>
                  </a:lnTo>
                  <a:lnTo>
                    <a:pt x="1415249" y="44069"/>
                  </a:lnTo>
                  <a:lnTo>
                    <a:pt x="1415554" y="43180"/>
                  </a:lnTo>
                  <a:lnTo>
                    <a:pt x="1415745" y="42672"/>
                  </a:lnTo>
                  <a:lnTo>
                    <a:pt x="1416240" y="41656"/>
                  </a:lnTo>
                  <a:lnTo>
                    <a:pt x="1416519" y="41783"/>
                  </a:lnTo>
                  <a:lnTo>
                    <a:pt x="1415745" y="43053"/>
                  </a:lnTo>
                  <a:lnTo>
                    <a:pt x="1415669" y="46990"/>
                  </a:lnTo>
                  <a:lnTo>
                    <a:pt x="1415783" y="46228"/>
                  </a:lnTo>
                  <a:lnTo>
                    <a:pt x="1416024" y="45466"/>
                  </a:lnTo>
                  <a:lnTo>
                    <a:pt x="1416164" y="44704"/>
                  </a:lnTo>
                  <a:lnTo>
                    <a:pt x="1415859" y="49022"/>
                  </a:lnTo>
                  <a:lnTo>
                    <a:pt x="1416532" y="44704"/>
                  </a:lnTo>
                  <a:lnTo>
                    <a:pt x="1417002" y="41656"/>
                  </a:lnTo>
                  <a:lnTo>
                    <a:pt x="1417269" y="40005"/>
                  </a:lnTo>
                  <a:lnTo>
                    <a:pt x="1417307" y="40513"/>
                  </a:lnTo>
                  <a:lnTo>
                    <a:pt x="1417421" y="43180"/>
                  </a:lnTo>
                  <a:lnTo>
                    <a:pt x="1417167" y="44196"/>
                  </a:lnTo>
                  <a:lnTo>
                    <a:pt x="1417612" y="43561"/>
                  </a:lnTo>
                  <a:lnTo>
                    <a:pt x="1418247" y="42037"/>
                  </a:lnTo>
                  <a:lnTo>
                    <a:pt x="1418336" y="42164"/>
                  </a:lnTo>
                  <a:lnTo>
                    <a:pt x="1418412" y="42926"/>
                  </a:lnTo>
                  <a:lnTo>
                    <a:pt x="1418043" y="45212"/>
                  </a:lnTo>
                  <a:lnTo>
                    <a:pt x="1419072" y="42037"/>
                  </a:lnTo>
                  <a:lnTo>
                    <a:pt x="1419415" y="40894"/>
                  </a:lnTo>
                  <a:lnTo>
                    <a:pt x="1419263" y="43561"/>
                  </a:lnTo>
                  <a:lnTo>
                    <a:pt x="1419136" y="43942"/>
                  </a:lnTo>
                  <a:lnTo>
                    <a:pt x="1418894" y="44450"/>
                  </a:lnTo>
                  <a:lnTo>
                    <a:pt x="1418615" y="44450"/>
                  </a:lnTo>
                  <a:lnTo>
                    <a:pt x="1418259" y="45085"/>
                  </a:lnTo>
                  <a:lnTo>
                    <a:pt x="1418031" y="48387"/>
                  </a:lnTo>
                  <a:lnTo>
                    <a:pt x="1418259" y="47625"/>
                  </a:lnTo>
                  <a:lnTo>
                    <a:pt x="1418488" y="48260"/>
                  </a:lnTo>
                  <a:lnTo>
                    <a:pt x="1418526" y="48425"/>
                  </a:lnTo>
                  <a:lnTo>
                    <a:pt x="1418691" y="49276"/>
                  </a:lnTo>
                  <a:lnTo>
                    <a:pt x="1418628" y="48768"/>
                  </a:lnTo>
                  <a:lnTo>
                    <a:pt x="1418945" y="49784"/>
                  </a:lnTo>
                  <a:lnTo>
                    <a:pt x="1419047" y="48514"/>
                  </a:lnTo>
                  <a:lnTo>
                    <a:pt x="1419148" y="48133"/>
                  </a:lnTo>
                  <a:lnTo>
                    <a:pt x="1419301" y="47625"/>
                  </a:lnTo>
                  <a:lnTo>
                    <a:pt x="1421028" y="41783"/>
                  </a:lnTo>
                  <a:lnTo>
                    <a:pt x="1420406" y="47498"/>
                  </a:lnTo>
                  <a:lnTo>
                    <a:pt x="1420380" y="47752"/>
                  </a:lnTo>
                  <a:lnTo>
                    <a:pt x="1420482" y="47498"/>
                  </a:lnTo>
                  <a:lnTo>
                    <a:pt x="1420533" y="47371"/>
                  </a:lnTo>
                  <a:lnTo>
                    <a:pt x="1421485" y="45847"/>
                  </a:lnTo>
                  <a:lnTo>
                    <a:pt x="1420952" y="48133"/>
                  </a:lnTo>
                  <a:lnTo>
                    <a:pt x="1420850" y="50927"/>
                  </a:lnTo>
                  <a:lnTo>
                    <a:pt x="1420609" y="51689"/>
                  </a:lnTo>
                  <a:lnTo>
                    <a:pt x="1421511" y="49276"/>
                  </a:lnTo>
                  <a:lnTo>
                    <a:pt x="1420812" y="53848"/>
                  </a:lnTo>
                  <a:lnTo>
                    <a:pt x="1422107" y="50292"/>
                  </a:lnTo>
                  <a:lnTo>
                    <a:pt x="1421930" y="51308"/>
                  </a:lnTo>
                  <a:lnTo>
                    <a:pt x="1422158" y="50927"/>
                  </a:lnTo>
                  <a:lnTo>
                    <a:pt x="1422209" y="50800"/>
                  </a:lnTo>
                  <a:lnTo>
                    <a:pt x="1422336" y="50292"/>
                  </a:lnTo>
                  <a:lnTo>
                    <a:pt x="1422425" y="49911"/>
                  </a:lnTo>
                  <a:lnTo>
                    <a:pt x="1422704" y="49276"/>
                  </a:lnTo>
                  <a:lnTo>
                    <a:pt x="1423885" y="46609"/>
                  </a:lnTo>
                  <a:lnTo>
                    <a:pt x="1423289" y="54356"/>
                  </a:lnTo>
                  <a:lnTo>
                    <a:pt x="1425333" y="49911"/>
                  </a:lnTo>
                  <a:lnTo>
                    <a:pt x="1426667" y="48260"/>
                  </a:lnTo>
                  <a:lnTo>
                    <a:pt x="1427111" y="46609"/>
                  </a:lnTo>
                  <a:lnTo>
                    <a:pt x="1427314" y="45847"/>
                  </a:lnTo>
                  <a:lnTo>
                    <a:pt x="1427340" y="45720"/>
                  </a:lnTo>
                  <a:lnTo>
                    <a:pt x="1427543" y="44958"/>
                  </a:lnTo>
                  <a:lnTo>
                    <a:pt x="1428750" y="43434"/>
                  </a:lnTo>
                  <a:lnTo>
                    <a:pt x="1428635" y="45212"/>
                  </a:lnTo>
                  <a:lnTo>
                    <a:pt x="1427873" y="46736"/>
                  </a:lnTo>
                  <a:lnTo>
                    <a:pt x="1427772" y="47244"/>
                  </a:lnTo>
                  <a:lnTo>
                    <a:pt x="1427886" y="48514"/>
                  </a:lnTo>
                  <a:lnTo>
                    <a:pt x="1428305" y="48387"/>
                  </a:lnTo>
                  <a:lnTo>
                    <a:pt x="1428978" y="47371"/>
                  </a:lnTo>
                  <a:lnTo>
                    <a:pt x="1428750" y="48006"/>
                  </a:lnTo>
                  <a:lnTo>
                    <a:pt x="1428635" y="48895"/>
                  </a:lnTo>
                  <a:lnTo>
                    <a:pt x="1428534" y="50038"/>
                  </a:lnTo>
                  <a:lnTo>
                    <a:pt x="1428940" y="49911"/>
                  </a:lnTo>
                  <a:lnTo>
                    <a:pt x="1429232" y="48260"/>
                  </a:lnTo>
                  <a:lnTo>
                    <a:pt x="1429219" y="47371"/>
                  </a:lnTo>
                  <a:lnTo>
                    <a:pt x="1429397" y="46736"/>
                  </a:lnTo>
                  <a:lnTo>
                    <a:pt x="1430312" y="43434"/>
                  </a:lnTo>
                  <a:close/>
                </a:path>
                <a:path w="1713865" h="3342004">
                  <a:moveTo>
                    <a:pt x="1430324" y="51320"/>
                  </a:moveTo>
                  <a:lnTo>
                    <a:pt x="1430108" y="51460"/>
                  </a:lnTo>
                  <a:lnTo>
                    <a:pt x="1429994" y="52070"/>
                  </a:lnTo>
                  <a:lnTo>
                    <a:pt x="1430324" y="51320"/>
                  </a:lnTo>
                  <a:close/>
                </a:path>
                <a:path w="1713865" h="3342004">
                  <a:moveTo>
                    <a:pt x="1430870" y="52171"/>
                  </a:moveTo>
                  <a:lnTo>
                    <a:pt x="1430451" y="52844"/>
                  </a:lnTo>
                  <a:lnTo>
                    <a:pt x="1430261" y="53162"/>
                  </a:lnTo>
                  <a:lnTo>
                    <a:pt x="1430451" y="52857"/>
                  </a:lnTo>
                  <a:lnTo>
                    <a:pt x="1430642" y="52984"/>
                  </a:lnTo>
                  <a:lnTo>
                    <a:pt x="1430870" y="52171"/>
                  </a:lnTo>
                  <a:close/>
                </a:path>
                <a:path w="1713865" h="3342004">
                  <a:moveTo>
                    <a:pt x="1431569" y="47713"/>
                  </a:moveTo>
                  <a:lnTo>
                    <a:pt x="1431112" y="49530"/>
                  </a:lnTo>
                  <a:lnTo>
                    <a:pt x="1430324" y="51320"/>
                  </a:lnTo>
                  <a:lnTo>
                    <a:pt x="1430883" y="50927"/>
                  </a:lnTo>
                  <a:lnTo>
                    <a:pt x="1431556" y="48514"/>
                  </a:lnTo>
                  <a:lnTo>
                    <a:pt x="1431569" y="47713"/>
                  </a:lnTo>
                  <a:close/>
                </a:path>
                <a:path w="1713865" h="3342004">
                  <a:moveTo>
                    <a:pt x="1431721" y="47117"/>
                  </a:moveTo>
                  <a:lnTo>
                    <a:pt x="1431531" y="47117"/>
                  </a:lnTo>
                  <a:lnTo>
                    <a:pt x="1431569" y="47713"/>
                  </a:lnTo>
                  <a:lnTo>
                    <a:pt x="1431721" y="47117"/>
                  </a:lnTo>
                  <a:close/>
                </a:path>
                <a:path w="1713865" h="3342004">
                  <a:moveTo>
                    <a:pt x="1432039" y="41402"/>
                  </a:moveTo>
                  <a:lnTo>
                    <a:pt x="1429664" y="48133"/>
                  </a:lnTo>
                  <a:lnTo>
                    <a:pt x="1428915" y="50876"/>
                  </a:lnTo>
                  <a:lnTo>
                    <a:pt x="1428483" y="51943"/>
                  </a:lnTo>
                  <a:lnTo>
                    <a:pt x="1429092" y="51181"/>
                  </a:lnTo>
                  <a:lnTo>
                    <a:pt x="1429905" y="49403"/>
                  </a:lnTo>
                  <a:lnTo>
                    <a:pt x="1430515" y="48514"/>
                  </a:lnTo>
                  <a:lnTo>
                    <a:pt x="1430299" y="50038"/>
                  </a:lnTo>
                  <a:lnTo>
                    <a:pt x="1430477" y="48895"/>
                  </a:lnTo>
                  <a:lnTo>
                    <a:pt x="1430566" y="48514"/>
                  </a:lnTo>
                  <a:lnTo>
                    <a:pt x="1430667" y="48006"/>
                  </a:lnTo>
                  <a:lnTo>
                    <a:pt x="1431023" y="47498"/>
                  </a:lnTo>
                  <a:lnTo>
                    <a:pt x="1431124" y="47244"/>
                  </a:lnTo>
                  <a:lnTo>
                    <a:pt x="1432039" y="41402"/>
                  </a:lnTo>
                  <a:close/>
                </a:path>
                <a:path w="1713865" h="3342004">
                  <a:moveTo>
                    <a:pt x="1433791" y="45643"/>
                  </a:moveTo>
                  <a:lnTo>
                    <a:pt x="1433423" y="45466"/>
                  </a:lnTo>
                  <a:lnTo>
                    <a:pt x="1432547" y="47536"/>
                  </a:lnTo>
                  <a:lnTo>
                    <a:pt x="1432610" y="46774"/>
                  </a:lnTo>
                  <a:lnTo>
                    <a:pt x="1432890" y="45910"/>
                  </a:lnTo>
                  <a:lnTo>
                    <a:pt x="1433042" y="45275"/>
                  </a:lnTo>
                  <a:lnTo>
                    <a:pt x="1432420" y="46875"/>
                  </a:lnTo>
                  <a:lnTo>
                    <a:pt x="1431480" y="49695"/>
                  </a:lnTo>
                  <a:lnTo>
                    <a:pt x="1430997" y="52844"/>
                  </a:lnTo>
                  <a:lnTo>
                    <a:pt x="1431963" y="49631"/>
                  </a:lnTo>
                  <a:lnTo>
                    <a:pt x="1431747" y="51015"/>
                  </a:lnTo>
                  <a:lnTo>
                    <a:pt x="1432864" y="47205"/>
                  </a:lnTo>
                  <a:lnTo>
                    <a:pt x="1433195" y="46850"/>
                  </a:lnTo>
                  <a:lnTo>
                    <a:pt x="1433055" y="48374"/>
                  </a:lnTo>
                  <a:lnTo>
                    <a:pt x="1432750" y="49618"/>
                  </a:lnTo>
                  <a:lnTo>
                    <a:pt x="1433017" y="48768"/>
                  </a:lnTo>
                  <a:lnTo>
                    <a:pt x="1432966" y="50444"/>
                  </a:lnTo>
                  <a:lnTo>
                    <a:pt x="1433550" y="48336"/>
                  </a:lnTo>
                  <a:lnTo>
                    <a:pt x="1433791" y="45643"/>
                  </a:lnTo>
                  <a:close/>
                </a:path>
                <a:path w="1713865" h="3342004">
                  <a:moveTo>
                    <a:pt x="1433969" y="49034"/>
                  </a:moveTo>
                  <a:lnTo>
                    <a:pt x="1433639" y="49377"/>
                  </a:lnTo>
                  <a:lnTo>
                    <a:pt x="1432750" y="52730"/>
                  </a:lnTo>
                  <a:lnTo>
                    <a:pt x="1433322" y="51904"/>
                  </a:lnTo>
                  <a:lnTo>
                    <a:pt x="1433588" y="51041"/>
                  </a:lnTo>
                  <a:lnTo>
                    <a:pt x="1433969" y="49034"/>
                  </a:lnTo>
                  <a:close/>
                </a:path>
                <a:path w="1713865" h="3342004">
                  <a:moveTo>
                    <a:pt x="1683219" y="76530"/>
                  </a:moveTo>
                  <a:lnTo>
                    <a:pt x="1683118" y="76771"/>
                  </a:lnTo>
                  <a:lnTo>
                    <a:pt x="1683143" y="76962"/>
                  </a:lnTo>
                  <a:lnTo>
                    <a:pt x="1683219" y="76708"/>
                  </a:lnTo>
                  <a:lnTo>
                    <a:pt x="1683219" y="76530"/>
                  </a:lnTo>
                  <a:close/>
                </a:path>
                <a:path w="1713865" h="3342004">
                  <a:moveTo>
                    <a:pt x="1684451" y="80441"/>
                  </a:moveTo>
                  <a:lnTo>
                    <a:pt x="1684299" y="80619"/>
                  </a:lnTo>
                  <a:lnTo>
                    <a:pt x="1684159" y="80810"/>
                  </a:lnTo>
                  <a:lnTo>
                    <a:pt x="1684083" y="81102"/>
                  </a:lnTo>
                  <a:lnTo>
                    <a:pt x="1684350" y="80746"/>
                  </a:lnTo>
                  <a:lnTo>
                    <a:pt x="1684451" y="80441"/>
                  </a:lnTo>
                  <a:close/>
                </a:path>
                <a:path w="1713865" h="3342004">
                  <a:moveTo>
                    <a:pt x="1695805" y="87198"/>
                  </a:moveTo>
                  <a:lnTo>
                    <a:pt x="1695767" y="87566"/>
                  </a:lnTo>
                  <a:lnTo>
                    <a:pt x="1695805" y="87350"/>
                  </a:lnTo>
                  <a:lnTo>
                    <a:pt x="1695805" y="87198"/>
                  </a:lnTo>
                  <a:close/>
                </a:path>
                <a:path w="1713865" h="3342004">
                  <a:moveTo>
                    <a:pt x="1695831" y="86004"/>
                  </a:moveTo>
                  <a:lnTo>
                    <a:pt x="1695411" y="87045"/>
                  </a:lnTo>
                  <a:lnTo>
                    <a:pt x="1695704" y="86842"/>
                  </a:lnTo>
                  <a:lnTo>
                    <a:pt x="1695767" y="87147"/>
                  </a:lnTo>
                  <a:lnTo>
                    <a:pt x="1695831" y="86004"/>
                  </a:lnTo>
                  <a:close/>
                </a:path>
                <a:path w="1713865" h="3342004">
                  <a:moveTo>
                    <a:pt x="1707743" y="105676"/>
                  </a:moveTo>
                  <a:lnTo>
                    <a:pt x="1707515" y="105854"/>
                  </a:lnTo>
                  <a:lnTo>
                    <a:pt x="1707210" y="106426"/>
                  </a:lnTo>
                  <a:lnTo>
                    <a:pt x="1707337" y="106299"/>
                  </a:lnTo>
                  <a:lnTo>
                    <a:pt x="1707515" y="106032"/>
                  </a:lnTo>
                  <a:lnTo>
                    <a:pt x="1707743" y="105676"/>
                  </a:lnTo>
                  <a:close/>
                </a:path>
                <a:path w="1713865" h="3342004">
                  <a:moveTo>
                    <a:pt x="1713026" y="103619"/>
                  </a:moveTo>
                  <a:lnTo>
                    <a:pt x="1712671" y="103911"/>
                  </a:lnTo>
                  <a:lnTo>
                    <a:pt x="1711159" y="107010"/>
                  </a:lnTo>
                  <a:lnTo>
                    <a:pt x="1711820" y="106299"/>
                  </a:lnTo>
                  <a:lnTo>
                    <a:pt x="1712252" y="105511"/>
                  </a:lnTo>
                  <a:lnTo>
                    <a:pt x="1713026" y="103619"/>
                  </a:lnTo>
                  <a:close/>
                </a:path>
                <a:path w="1713865" h="3342004">
                  <a:moveTo>
                    <a:pt x="1713649" y="100317"/>
                  </a:moveTo>
                  <a:lnTo>
                    <a:pt x="1713369" y="100076"/>
                  </a:lnTo>
                  <a:lnTo>
                    <a:pt x="1712163" y="101968"/>
                  </a:lnTo>
                  <a:lnTo>
                    <a:pt x="1712404" y="101244"/>
                  </a:lnTo>
                  <a:lnTo>
                    <a:pt x="1712810" y="100431"/>
                  </a:lnTo>
                  <a:lnTo>
                    <a:pt x="1713090" y="99860"/>
                  </a:lnTo>
                  <a:lnTo>
                    <a:pt x="1712201" y="101307"/>
                  </a:lnTo>
                  <a:lnTo>
                    <a:pt x="1710766" y="103898"/>
                  </a:lnTo>
                  <a:lnTo>
                    <a:pt x="1709648" y="106883"/>
                  </a:lnTo>
                  <a:lnTo>
                    <a:pt x="1710601" y="105168"/>
                  </a:lnTo>
                  <a:lnTo>
                    <a:pt x="1711261" y="103962"/>
                  </a:lnTo>
                  <a:lnTo>
                    <a:pt x="1712518" y="101688"/>
                  </a:lnTo>
                  <a:lnTo>
                    <a:pt x="1712874" y="101384"/>
                  </a:lnTo>
                  <a:lnTo>
                    <a:pt x="1712404" y="102844"/>
                  </a:lnTo>
                  <a:lnTo>
                    <a:pt x="1711858" y="104013"/>
                  </a:lnTo>
                  <a:lnTo>
                    <a:pt x="1712277" y="103225"/>
                  </a:lnTo>
                  <a:lnTo>
                    <a:pt x="1711858" y="104838"/>
                  </a:lnTo>
                  <a:lnTo>
                    <a:pt x="1712823" y="102882"/>
                  </a:lnTo>
                  <a:lnTo>
                    <a:pt x="1713649" y="10031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6311423" y="7969802"/>
              <a:ext cx="403860" cy="93980"/>
            </a:xfrm>
            <a:custGeom>
              <a:avLst/>
              <a:gdLst/>
              <a:ahLst/>
              <a:cxnLst/>
              <a:rect l="l" t="t" r="r" b="b"/>
              <a:pathLst>
                <a:path w="403859" h="93979">
                  <a:moveTo>
                    <a:pt x="1866" y="8686"/>
                  </a:moveTo>
                  <a:lnTo>
                    <a:pt x="1536" y="10464"/>
                  </a:lnTo>
                  <a:lnTo>
                    <a:pt x="1612" y="10312"/>
                  </a:lnTo>
                  <a:lnTo>
                    <a:pt x="1866" y="8686"/>
                  </a:lnTo>
                  <a:close/>
                </a:path>
                <a:path w="403859" h="93979">
                  <a:moveTo>
                    <a:pt x="2540" y="23075"/>
                  </a:moveTo>
                  <a:lnTo>
                    <a:pt x="2413" y="21564"/>
                  </a:lnTo>
                  <a:lnTo>
                    <a:pt x="2336" y="22250"/>
                  </a:lnTo>
                  <a:lnTo>
                    <a:pt x="1981" y="23317"/>
                  </a:lnTo>
                  <a:lnTo>
                    <a:pt x="1866" y="24511"/>
                  </a:lnTo>
                  <a:lnTo>
                    <a:pt x="1993" y="25019"/>
                  </a:lnTo>
                  <a:lnTo>
                    <a:pt x="2540" y="23075"/>
                  </a:lnTo>
                  <a:close/>
                </a:path>
                <a:path w="403859" h="93979">
                  <a:moveTo>
                    <a:pt x="11823" y="28016"/>
                  </a:moveTo>
                  <a:lnTo>
                    <a:pt x="11176" y="29591"/>
                  </a:lnTo>
                  <a:lnTo>
                    <a:pt x="11722" y="29718"/>
                  </a:lnTo>
                  <a:lnTo>
                    <a:pt x="11823" y="28016"/>
                  </a:lnTo>
                  <a:close/>
                </a:path>
                <a:path w="403859" h="93979">
                  <a:moveTo>
                    <a:pt x="16014" y="23164"/>
                  </a:moveTo>
                  <a:lnTo>
                    <a:pt x="15773" y="25247"/>
                  </a:lnTo>
                  <a:lnTo>
                    <a:pt x="15125" y="25908"/>
                  </a:lnTo>
                  <a:lnTo>
                    <a:pt x="15798" y="25806"/>
                  </a:lnTo>
                  <a:lnTo>
                    <a:pt x="16014" y="23164"/>
                  </a:lnTo>
                  <a:close/>
                </a:path>
                <a:path w="403859" h="93979">
                  <a:moveTo>
                    <a:pt x="16687" y="21844"/>
                  </a:moveTo>
                  <a:lnTo>
                    <a:pt x="16624" y="19939"/>
                  </a:lnTo>
                  <a:lnTo>
                    <a:pt x="16243" y="22606"/>
                  </a:lnTo>
                  <a:lnTo>
                    <a:pt x="16357" y="22402"/>
                  </a:lnTo>
                  <a:lnTo>
                    <a:pt x="16446" y="22098"/>
                  </a:lnTo>
                  <a:lnTo>
                    <a:pt x="16446" y="22250"/>
                  </a:lnTo>
                  <a:lnTo>
                    <a:pt x="16548" y="22098"/>
                  </a:lnTo>
                  <a:lnTo>
                    <a:pt x="16687" y="21844"/>
                  </a:lnTo>
                  <a:close/>
                </a:path>
                <a:path w="403859" h="93979">
                  <a:moveTo>
                    <a:pt x="21856" y="25781"/>
                  </a:moveTo>
                  <a:lnTo>
                    <a:pt x="21818" y="25400"/>
                  </a:lnTo>
                  <a:lnTo>
                    <a:pt x="21412" y="25158"/>
                  </a:lnTo>
                  <a:lnTo>
                    <a:pt x="21513" y="28829"/>
                  </a:lnTo>
                  <a:lnTo>
                    <a:pt x="21856" y="25781"/>
                  </a:lnTo>
                  <a:close/>
                </a:path>
                <a:path w="403859" h="93979">
                  <a:moveTo>
                    <a:pt x="21983" y="24739"/>
                  </a:moveTo>
                  <a:lnTo>
                    <a:pt x="21818" y="25400"/>
                  </a:lnTo>
                  <a:lnTo>
                    <a:pt x="21983" y="24739"/>
                  </a:lnTo>
                  <a:close/>
                </a:path>
                <a:path w="403859" h="93979">
                  <a:moveTo>
                    <a:pt x="22123" y="23456"/>
                  </a:moveTo>
                  <a:lnTo>
                    <a:pt x="21983" y="24739"/>
                  </a:lnTo>
                  <a:lnTo>
                    <a:pt x="22098" y="24257"/>
                  </a:lnTo>
                  <a:lnTo>
                    <a:pt x="22123" y="23456"/>
                  </a:lnTo>
                  <a:close/>
                </a:path>
                <a:path w="403859" h="93979">
                  <a:moveTo>
                    <a:pt x="22479" y="5080"/>
                  </a:moveTo>
                  <a:lnTo>
                    <a:pt x="21818" y="6477"/>
                  </a:lnTo>
                  <a:lnTo>
                    <a:pt x="22047" y="6096"/>
                  </a:lnTo>
                  <a:lnTo>
                    <a:pt x="22148" y="5842"/>
                  </a:lnTo>
                  <a:lnTo>
                    <a:pt x="22288" y="5969"/>
                  </a:lnTo>
                  <a:lnTo>
                    <a:pt x="22313" y="5842"/>
                  </a:lnTo>
                  <a:lnTo>
                    <a:pt x="22479" y="5080"/>
                  </a:lnTo>
                  <a:close/>
                </a:path>
                <a:path w="403859" h="93979">
                  <a:moveTo>
                    <a:pt x="28829" y="27178"/>
                  </a:moveTo>
                  <a:lnTo>
                    <a:pt x="28663" y="28575"/>
                  </a:lnTo>
                  <a:lnTo>
                    <a:pt x="28536" y="29210"/>
                  </a:lnTo>
                  <a:lnTo>
                    <a:pt x="28752" y="30226"/>
                  </a:lnTo>
                  <a:lnTo>
                    <a:pt x="28829" y="27178"/>
                  </a:lnTo>
                  <a:close/>
                </a:path>
                <a:path w="403859" h="93979">
                  <a:moveTo>
                    <a:pt x="30314" y="0"/>
                  </a:moveTo>
                  <a:lnTo>
                    <a:pt x="29578" y="1905"/>
                  </a:lnTo>
                  <a:lnTo>
                    <a:pt x="28219" y="6096"/>
                  </a:lnTo>
                  <a:lnTo>
                    <a:pt x="28346" y="6096"/>
                  </a:lnTo>
                  <a:lnTo>
                    <a:pt x="28981" y="6350"/>
                  </a:lnTo>
                  <a:lnTo>
                    <a:pt x="29311" y="6515"/>
                  </a:lnTo>
                  <a:lnTo>
                    <a:pt x="29514" y="5588"/>
                  </a:lnTo>
                  <a:lnTo>
                    <a:pt x="29552" y="5727"/>
                  </a:lnTo>
                  <a:lnTo>
                    <a:pt x="29578" y="5588"/>
                  </a:lnTo>
                  <a:lnTo>
                    <a:pt x="29692" y="4826"/>
                  </a:lnTo>
                  <a:lnTo>
                    <a:pt x="29565" y="3810"/>
                  </a:lnTo>
                  <a:lnTo>
                    <a:pt x="29451" y="3683"/>
                  </a:lnTo>
                  <a:lnTo>
                    <a:pt x="29476" y="3048"/>
                  </a:lnTo>
                  <a:lnTo>
                    <a:pt x="30314" y="0"/>
                  </a:lnTo>
                  <a:close/>
                </a:path>
                <a:path w="403859" h="93979">
                  <a:moveTo>
                    <a:pt x="40487" y="30162"/>
                  </a:moveTo>
                  <a:lnTo>
                    <a:pt x="40297" y="30772"/>
                  </a:lnTo>
                  <a:lnTo>
                    <a:pt x="40487" y="30162"/>
                  </a:lnTo>
                  <a:close/>
                </a:path>
                <a:path w="403859" h="93979">
                  <a:moveTo>
                    <a:pt x="41808" y="29654"/>
                  </a:moveTo>
                  <a:lnTo>
                    <a:pt x="41617" y="29972"/>
                  </a:lnTo>
                  <a:lnTo>
                    <a:pt x="41808" y="29654"/>
                  </a:lnTo>
                  <a:close/>
                </a:path>
                <a:path w="403859" h="93979">
                  <a:moveTo>
                    <a:pt x="43586" y="30759"/>
                  </a:moveTo>
                  <a:lnTo>
                    <a:pt x="43484" y="30937"/>
                  </a:lnTo>
                  <a:lnTo>
                    <a:pt x="43218" y="31750"/>
                  </a:lnTo>
                  <a:lnTo>
                    <a:pt x="43586" y="30759"/>
                  </a:lnTo>
                  <a:close/>
                </a:path>
                <a:path w="403859" h="93979">
                  <a:moveTo>
                    <a:pt x="43903" y="29933"/>
                  </a:moveTo>
                  <a:lnTo>
                    <a:pt x="43586" y="30759"/>
                  </a:lnTo>
                  <a:lnTo>
                    <a:pt x="43700" y="30607"/>
                  </a:lnTo>
                  <a:lnTo>
                    <a:pt x="43827" y="30353"/>
                  </a:lnTo>
                  <a:lnTo>
                    <a:pt x="43903" y="29933"/>
                  </a:lnTo>
                  <a:close/>
                </a:path>
                <a:path w="403859" h="93979">
                  <a:moveTo>
                    <a:pt x="48196" y="4254"/>
                  </a:moveTo>
                  <a:lnTo>
                    <a:pt x="47612" y="5092"/>
                  </a:lnTo>
                  <a:lnTo>
                    <a:pt x="47777" y="5321"/>
                  </a:lnTo>
                  <a:lnTo>
                    <a:pt x="48196" y="4254"/>
                  </a:lnTo>
                  <a:close/>
                </a:path>
                <a:path w="403859" h="93979">
                  <a:moveTo>
                    <a:pt x="49098" y="28295"/>
                  </a:moveTo>
                  <a:lnTo>
                    <a:pt x="48628" y="29591"/>
                  </a:lnTo>
                  <a:lnTo>
                    <a:pt x="48958" y="29210"/>
                  </a:lnTo>
                  <a:lnTo>
                    <a:pt x="49098" y="28295"/>
                  </a:lnTo>
                  <a:close/>
                </a:path>
                <a:path w="403859" h="93979">
                  <a:moveTo>
                    <a:pt x="49288" y="28829"/>
                  </a:moveTo>
                  <a:lnTo>
                    <a:pt x="48958" y="29210"/>
                  </a:lnTo>
                  <a:lnTo>
                    <a:pt x="48704" y="30861"/>
                  </a:lnTo>
                  <a:lnTo>
                    <a:pt x="49288" y="28829"/>
                  </a:lnTo>
                  <a:close/>
                </a:path>
                <a:path w="403859" h="93979">
                  <a:moveTo>
                    <a:pt x="62090" y="33832"/>
                  </a:moveTo>
                  <a:close/>
                </a:path>
                <a:path w="403859" h="93979">
                  <a:moveTo>
                    <a:pt x="69354" y="36677"/>
                  </a:moveTo>
                  <a:lnTo>
                    <a:pt x="69291" y="36055"/>
                  </a:lnTo>
                  <a:lnTo>
                    <a:pt x="69265" y="36195"/>
                  </a:lnTo>
                  <a:lnTo>
                    <a:pt x="69151" y="37719"/>
                  </a:lnTo>
                  <a:lnTo>
                    <a:pt x="69354" y="36677"/>
                  </a:lnTo>
                  <a:close/>
                </a:path>
                <a:path w="403859" h="93979">
                  <a:moveTo>
                    <a:pt x="77330" y="17094"/>
                  </a:moveTo>
                  <a:lnTo>
                    <a:pt x="77203" y="17272"/>
                  </a:lnTo>
                  <a:lnTo>
                    <a:pt x="76682" y="18834"/>
                  </a:lnTo>
                  <a:lnTo>
                    <a:pt x="76771" y="18669"/>
                  </a:lnTo>
                  <a:lnTo>
                    <a:pt x="77330" y="17094"/>
                  </a:lnTo>
                  <a:close/>
                </a:path>
                <a:path w="403859" h="93979">
                  <a:moveTo>
                    <a:pt x="79019" y="14224"/>
                  </a:moveTo>
                  <a:lnTo>
                    <a:pt x="78701" y="14097"/>
                  </a:lnTo>
                  <a:lnTo>
                    <a:pt x="77876" y="14224"/>
                  </a:lnTo>
                  <a:lnTo>
                    <a:pt x="77279" y="16256"/>
                  </a:lnTo>
                  <a:lnTo>
                    <a:pt x="77597" y="15621"/>
                  </a:lnTo>
                  <a:lnTo>
                    <a:pt x="77876" y="14986"/>
                  </a:lnTo>
                  <a:lnTo>
                    <a:pt x="77800" y="15748"/>
                  </a:lnTo>
                  <a:lnTo>
                    <a:pt x="77330" y="17094"/>
                  </a:lnTo>
                  <a:lnTo>
                    <a:pt x="78193" y="15875"/>
                  </a:lnTo>
                  <a:lnTo>
                    <a:pt x="78638" y="14986"/>
                  </a:lnTo>
                  <a:lnTo>
                    <a:pt x="79019" y="14224"/>
                  </a:lnTo>
                  <a:close/>
                </a:path>
                <a:path w="403859" h="93979">
                  <a:moveTo>
                    <a:pt x="80124" y="14643"/>
                  </a:moveTo>
                  <a:lnTo>
                    <a:pt x="80048" y="13550"/>
                  </a:lnTo>
                  <a:lnTo>
                    <a:pt x="79489" y="15100"/>
                  </a:lnTo>
                  <a:lnTo>
                    <a:pt x="79692" y="15354"/>
                  </a:lnTo>
                  <a:lnTo>
                    <a:pt x="79654" y="16662"/>
                  </a:lnTo>
                  <a:lnTo>
                    <a:pt x="79883" y="16268"/>
                  </a:lnTo>
                  <a:lnTo>
                    <a:pt x="80124" y="14643"/>
                  </a:lnTo>
                  <a:close/>
                </a:path>
                <a:path w="403859" h="93979">
                  <a:moveTo>
                    <a:pt x="82245" y="19824"/>
                  </a:moveTo>
                  <a:lnTo>
                    <a:pt x="81813" y="21209"/>
                  </a:lnTo>
                  <a:lnTo>
                    <a:pt x="82042" y="21005"/>
                  </a:lnTo>
                  <a:lnTo>
                    <a:pt x="82169" y="20396"/>
                  </a:lnTo>
                  <a:lnTo>
                    <a:pt x="82245" y="19824"/>
                  </a:lnTo>
                  <a:close/>
                </a:path>
                <a:path w="403859" h="93979">
                  <a:moveTo>
                    <a:pt x="82905" y="17272"/>
                  </a:moveTo>
                  <a:lnTo>
                    <a:pt x="82537" y="17653"/>
                  </a:lnTo>
                  <a:lnTo>
                    <a:pt x="82245" y="19824"/>
                  </a:lnTo>
                  <a:lnTo>
                    <a:pt x="82600" y="18669"/>
                  </a:lnTo>
                  <a:lnTo>
                    <a:pt x="82410" y="19939"/>
                  </a:lnTo>
                  <a:lnTo>
                    <a:pt x="82651" y="18669"/>
                  </a:lnTo>
                  <a:lnTo>
                    <a:pt x="82905" y="17272"/>
                  </a:lnTo>
                  <a:close/>
                </a:path>
                <a:path w="403859" h="93979">
                  <a:moveTo>
                    <a:pt x="83591" y="39370"/>
                  </a:moveTo>
                  <a:lnTo>
                    <a:pt x="83197" y="40259"/>
                  </a:lnTo>
                  <a:lnTo>
                    <a:pt x="83464" y="39852"/>
                  </a:lnTo>
                  <a:lnTo>
                    <a:pt x="83591" y="39370"/>
                  </a:lnTo>
                  <a:close/>
                </a:path>
                <a:path w="403859" h="93979">
                  <a:moveTo>
                    <a:pt x="87985" y="41275"/>
                  </a:moveTo>
                  <a:lnTo>
                    <a:pt x="87541" y="40690"/>
                  </a:lnTo>
                  <a:lnTo>
                    <a:pt x="87630" y="41021"/>
                  </a:lnTo>
                  <a:lnTo>
                    <a:pt x="87782" y="41211"/>
                  </a:lnTo>
                  <a:lnTo>
                    <a:pt x="87985" y="41275"/>
                  </a:lnTo>
                  <a:close/>
                </a:path>
                <a:path w="403859" h="93979">
                  <a:moveTo>
                    <a:pt x="88036" y="41275"/>
                  </a:moveTo>
                  <a:close/>
                </a:path>
                <a:path w="403859" h="93979">
                  <a:moveTo>
                    <a:pt x="90474" y="18389"/>
                  </a:moveTo>
                  <a:lnTo>
                    <a:pt x="90385" y="17919"/>
                  </a:lnTo>
                  <a:lnTo>
                    <a:pt x="90373" y="18148"/>
                  </a:lnTo>
                  <a:lnTo>
                    <a:pt x="90335" y="18313"/>
                  </a:lnTo>
                  <a:lnTo>
                    <a:pt x="90322" y="18516"/>
                  </a:lnTo>
                  <a:lnTo>
                    <a:pt x="90474" y="18389"/>
                  </a:lnTo>
                  <a:close/>
                </a:path>
                <a:path w="403859" h="93979">
                  <a:moveTo>
                    <a:pt x="92252" y="14681"/>
                  </a:moveTo>
                  <a:lnTo>
                    <a:pt x="91694" y="15570"/>
                  </a:lnTo>
                  <a:lnTo>
                    <a:pt x="90957" y="18796"/>
                  </a:lnTo>
                  <a:lnTo>
                    <a:pt x="91300" y="18262"/>
                  </a:lnTo>
                  <a:lnTo>
                    <a:pt x="92252" y="14681"/>
                  </a:lnTo>
                  <a:close/>
                </a:path>
                <a:path w="403859" h="93979">
                  <a:moveTo>
                    <a:pt x="94119" y="18211"/>
                  </a:moveTo>
                  <a:lnTo>
                    <a:pt x="93891" y="18567"/>
                  </a:lnTo>
                  <a:lnTo>
                    <a:pt x="93865" y="18707"/>
                  </a:lnTo>
                  <a:lnTo>
                    <a:pt x="93840" y="18923"/>
                  </a:lnTo>
                  <a:lnTo>
                    <a:pt x="93980" y="18554"/>
                  </a:lnTo>
                  <a:lnTo>
                    <a:pt x="94081" y="18389"/>
                  </a:lnTo>
                  <a:lnTo>
                    <a:pt x="94119" y="18211"/>
                  </a:lnTo>
                  <a:close/>
                </a:path>
                <a:path w="403859" h="93979">
                  <a:moveTo>
                    <a:pt x="94322" y="37934"/>
                  </a:moveTo>
                  <a:lnTo>
                    <a:pt x="94119" y="38087"/>
                  </a:lnTo>
                  <a:lnTo>
                    <a:pt x="93027" y="42037"/>
                  </a:lnTo>
                  <a:lnTo>
                    <a:pt x="94310" y="40767"/>
                  </a:lnTo>
                  <a:lnTo>
                    <a:pt x="94322" y="37934"/>
                  </a:lnTo>
                  <a:close/>
                </a:path>
                <a:path w="403859" h="93979">
                  <a:moveTo>
                    <a:pt x="94322" y="37338"/>
                  </a:moveTo>
                  <a:lnTo>
                    <a:pt x="94119" y="38087"/>
                  </a:lnTo>
                  <a:lnTo>
                    <a:pt x="94259" y="37973"/>
                  </a:lnTo>
                  <a:lnTo>
                    <a:pt x="94322" y="37338"/>
                  </a:lnTo>
                  <a:close/>
                </a:path>
                <a:path w="403859" h="93979">
                  <a:moveTo>
                    <a:pt x="94856" y="39878"/>
                  </a:moveTo>
                  <a:lnTo>
                    <a:pt x="94564" y="40513"/>
                  </a:lnTo>
                  <a:lnTo>
                    <a:pt x="94437" y="40640"/>
                  </a:lnTo>
                  <a:lnTo>
                    <a:pt x="94322" y="41656"/>
                  </a:lnTo>
                  <a:lnTo>
                    <a:pt x="94856" y="39878"/>
                  </a:lnTo>
                  <a:close/>
                </a:path>
                <a:path w="403859" h="93979">
                  <a:moveTo>
                    <a:pt x="98704" y="15811"/>
                  </a:moveTo>
                  <a:lnTo>
                    <a:pt x="98590" y="16421"/>
                  </a:lnTo>
                  <a:lnTo>
                    <a:pt x="98704" y="15811"/>
                  </a:lnTo>
                  <a:close/>
                </a:path>
                <a:path w="403859" h="93979">
                  <a:moveTo>
                    <a:pt x="98869" y="40703"/>
                  </a:moveTo>
                  <a:lnTo>
                    <a:pt x="98425" y="41313"/>
                  </a:lnTo>
                  <a:lnTo>
                    <a:pt x="98602" y="41122"/>
                  </a:lnTo>
                  <a:lnTo>
                    <a:pt x="98869" y="40703"/>
                  </a:lnTo>
                  <a:close/>
                </a:path>
                <a:path w="403859" h="93979">
                  <a:moveTo>
                    <a:pt x="99390" y="39763"/>
                  </a:moveTo>
                  <a:lnTo>
                    <a:pt x="99301" y="40005"/>
                  </a:lnTo>
                  <a:lnTo>
                    <a:pt x="99390" y="39763"/>
                  </a:lnTo>
                  <a:close/>
                </a:path>
                <a:path w="403859" h="93979">
                  <a:moveTo>
                    <a:pt x="99682" y="39497"/>
                  </a:moveTo>
                  <a:lnTo>
                    <a:pt x="99339" y="40005"/>
                  </a:lnTo>
                  <a:lnTo>
                    <a:pt x="98869" y="40767"/>
                  </a:lnTo>
                  <a:lnTo>
                    <a:pt x="99098" y="40640"/>
                  </a:lnTo>
                  <a:lnTo>
                    <a:pt x="99085" y="41529"/>
                  </a:lnTo>
                  <a:lnTo>
                    <a:pt x="99352" y="40640"/>
                  </a:lnTo>
                  <a:lnTo>
                    <a:pt x="99682" y="39497"/>
                  </a:lnTo>
                  <a:close/>
                </a:path>
                <a:path w="403859" h="93979">
                  <a:moveTo>
                    <a:pt x="101523" y="22733"/>
                  </a:moveTo>
                  <a:lnTo>
                    <a:pt x="101333" y="23342"/>
                  </a:lnTo>
                  <a:lnTo>
                    <a:pt x="101447" y="23075"/>
                  </a:lnTo>
                  <a:lnTo>
                    <a:pt x="101523" y="22733"/>
                  </a:lnTo>
                  <a:close/>
                </a:path>
                <a:path w="403859" h="93979">
                  <a:moveTo>
                    <a:pt x="103530" y="23114"/>
                  </a:moveTo>
                  <a:lnTo>
                    <a:pt x="103149" y="24511"/>
                  </a:lnTo>
                  <a:lnTo>
                    <a:pt x="103530" y="23622"/>
                  </a:lnTo>
                  <a:lnTo>
                    <a:pt x="103530" y="23114"/>
                  </a:lnTo>
                  <a:close/>
                </a:path>
                <a:path w="403859" h="93979">
                  <a:moveTo>
                    <a:pt x="103809" y="14605"/>
                  </a:moveTo>
                  <a:lnTo>
                    <a:pt x="102717" y="16129"/>
                  </a:lnTo>
                  <a:lnTo>
                    <a:pt x="102603" y="16383"/>
                  </a:lnTo>
                  <a:lnTo>
                    <a:pt x="102184" y="18415"/>
                  </a:lnTo>
                  <a:lnTo>
                    <a:pt x="102006" y="18796"/>
                  </a:lnTo>
                  <a:lnTo>
                    <a:pt x="101206" y="20447"/>
                  </a:lnTo>
                  <a:lnTo>
                    <a:pt x="102438" y="19304"/>
                  </a:lnTo>
                  <a:lnTo>
                    <a:pt x="102552" y="19050"/>
                  </a:lnTo>
                  <a:lnTo>
                    <a:pt x="102806" y="18161"/>
                  </a:lnTo>
                  <a:lnTo>
                    <a:pt x="103809" y="14605"/>
                  </a:lnTo>
                  <a:close/>
                </a:path>
                <a:path w="403859" h="93979">
                  <a:moveTo>
                    <a:pt x="104355" y="21793"/>
                  </a:moveTo>
                  <a:lnTo>
                    <a:pt x="104305" y="21374"/>
                  </a:lnTo>
                  <a:lnTo>
                    <a:pt x="104292" y="21628"/>
                  </a:lnTo>
                  <a:lnTo>
                    <a:pt x="104355" y="21793"/>
                  </a:lnTo>
                  <a:close/>
                </a:path>
                <a:path w="403859" h="93979">
                  <a:moveTo>
                    <a:pt x="107073" y="16637"/>
                  </a:moveTo>
                  <a:lnTo>
                    <a:pt x="106832" y="16891"/>
                  </a:lnTo>
                  <a:lnTo>
                    <a:pt x="107035" y="16967"/>
                  </a:lnTo>
                  <a:lnTo>
                    <a:pt x="107073" y="16637"/>
                  </a:lnTo>
                  <a:close/>
                </a:path>
                <a:path w="403859" h="93979">
                  <a:moveTo>
                    <a:pt x="107086" y="17145"/>
                  </a:moveTo>
                  <a:lnTo>
                    <a:pt x="107035" y="16967"/>
                  </a:lnTo>
                  <a:lnTo>
                    <a:pt x="106972" y="17500"/>
                  </a:lnTo>
                  <a:lnTo>
                    <a:pt x="107086" y="17145"/>
                  </a:lnTo>
                  <a:close/>
                </a:path>
                <a:path w="403859" h="93979">
                  <a:moveTo>
                    <a:pt x="108508" y="17907"/>
                  </a:moveTo>
                  <a:lnTo>
                    <a:pt x="108115" y="18034"/>
                  </a:lnTo>
                  <a:lnTo>
                    <a:pt x="108127" y="18161"/>
                  </a:lnTo>
                  <a:lnTo>
                    <a:pt x="108280" y="18161"/>
                  </a:lnTo>
                  <a:lnTo>
                    <a:pt x="108508" y="17907"/>
                  </a:lnTo>
                  <a:close/>
                </a:path>
                <a:path w="403859" h="93979">
                  <a:moveTo>
                    <a:pt x="108597" y="16560"/>
                  </a:moveTo>
                  <a:lnTo>
                    <a:pt x="108407" y="16789"/>
                  </a:lnTo>
                  <a:lnTo>
                    <a:pt x="108597" y="16560"/>
                  </a:lnTo>
                  <a:close/>
                </a:path>
                <a:path w="403859" h="93979">
                  <a:moveTo>
                    <a:pt x="109105" y="38163"/>
                  </a:moveTo>
                  <a:lnTo>
                    <a:pt x="109042" y="37922"/>
                  </a:lnTo>
                  <a:lnTo>
                    <a:pt x="108978" y="37592"/>
                  </a:lnTo>
                  <a:lnTo>
                    <a:pt x="108712" y="37973"/>
                  </a:lnTo>
                  <a:lnTo>
                    <a:pt x="108699" y="38582"/>
                  </a:lnTo>
                  <a:lnTo>
                    <a:pt x="108864" y="38506"/>
                  </a:lnTo>
                  <a:lnTo>
                    <a:pt x="109105" y="38163"/>
                  </a:lnTo>
                  <a:close/>
                </a:path>
                <a:path w="403859" h="93979">
                  <a:moveTo>
                    <a:pt x="109829" y="36931"/>
                  </a:moveTo>
                  <a:lnTo>
                    <a:pt x="109105" y="38163"/>
                  </a:lnTo>
                  <a:lnTo>
                    <a:pt x="109194" y="38430"/>
                  </a:lnTo>
                  <a:lnTo>
                    <a:pt x="109829" y="36931"/>
                  </a:lnTo>
                  <a:close/>
                </a:path>
                <a:path w="403859" h="93979">
                  <a:moveTo>
                    <a:pt x="110299" y="16129"/>
                  </a:moveTo>
                  <a:lnTo>
                    <a:pt x="109931" y="16637"/>
                  </a:lnTo>
                  <a:lnTo>
                    <a:pt x="110299" y="16129"/>
                  </a:lnTo>
                  <a:close/>
                </a:path>
                <a:path w="403859" h="93979">
                  <a:moveTo>
                    <a:pt x="113245" y="21082"/>
                  </a:moveTo>
                  <a:lnTo>
                    <a:pt x="112598" y="21971"/>
                  </a:lnTo>
                  <a:lnTo>
                    <a:pt x="112496" y="22860"/>
                  </a:lnTo>
                  <a:lnTo>
                    <a:pt x="113245" y="21082"/>
                  </a:lnTo>
                  <a:close/>
                </a:path>
                <a:path w="403859" h="93979">
                  <a:moveTo>
                    <a:pt x="113487" y="40144"/>
                  </a:moveTo>
                  <a:lnTo>
                    <a:pt x="112839" y="40779"/>
                  </a:lnTo>
                  <a:lnTo>
                    <a:pt x="112560" y="42430"/>
                  </a:lnTo>
                  <a:lnTo>
                    <a:pt x="113487" y="40144"/>
                  </a:lnTo>
                  <a:close/>
                </a:path>
                <a:path w="403859" h="93979">
                  <a:moveTo>
                    <a:pt x="113588" y="39878"/>
                  </a:moveTo>
                  <a:lnTo>
                    <a:pt x="112725" y="43053"/>
                  </a:lnTo>
                  <a:lnTo>
                    <a:pt x="113398" y="42837"/>
                  </a:lnTo>
                  <a:lnTo>
                    <a:pt x="113588" y="39878"/>
                  </a:lnTo>
                  <a:close/>
                </a:path>
                <a:path w="403859" h="93979">
                  <a:moveTo>
                    <a:pt x="116141" y="23241"/>
                  </a:moveTo>
                  <a:lnTo>
                    <a:pt x="115100" y="25527"/>
                  </a:lnTo>
                  <a:lnTo>
                    <a:pt x="115709" y="25311"/>
                  </a:lnTo>
                  <a:lnTo>
                    <a:pt x="116141" y="23241"/>
                  </a:lnTo>
                  <a:close/>
                </a:path>
                <a:path w="403859" h="93979">
                  <a:moveTo>
                    <a:pt x="116179" y="25146"/>
                  </a:moveTo>
                  <a:lnTo>
                    <a:pt x="115709" y="25311"/>
                  </a:lnTo>
                  <a:lnTo>
                    <a:pt x="115379" y="26898"/>
                  </a:lnTo>
                  <a:lnTo>
                    <a:pt x="116179" y="25146"/>
                  </a:lnTo>
                  <a:close/>
                </a:path>
                <a:path w="403859" h="93979">
                  <a:moveTo>
                    <a:pt x="117551" y="21818"/>
                  </a:moveTo>
                  <a:lnTo>
                    <a:pt x="116789" y="22593"/>
                  </a:lnTo>
                  <a:lnTo>
                    <a:pt x="117309" y="22148"/>
                  </a:lnTo>
                  <a:lnTo>
                    <a:pt x="117551" y="21818"/>
                  </a:lnTo>
                  <a:close/>
                </a:path>
                <a:path w="403859" h="93979">
                  <a:moveTo>
                    <a:pt x="119837" y="28067"/>
                  </a:moveTo>
                  <a:lnTo>
                    <a:pt x="119583" y="28067"/>
                  </a:lnTo>
                  <a:lnTo>
                    <a:pt x="119646" y="28371"/>
                  </a:lnTo>
                  <a:lnTo>
                    <a:pt x="119837" y="28067"/>
                  </a:lnTo>
                  <a:close/>
                </a:path>
                <a:path w="403859" h="93979">
                  <a:moveTo>
                    <a:pt x="121043" y="26136"/>
                  </a:moveTo>
                  <a:lnTo>
                    <a:pt x="120637" y="26403"/>
                  </a:lnTo>
                  <a:lnTo>
                    <a:pt x="120688" y="27089"/>
                  </a:lnTo>
                  <a:lnTo>
                    <a:pt x="121043" y="26136"/>
                  </a:lnTo>
                  <a:close/>
                </a:path>
                <a:path w="403859" h="93979">
                  <a:moveTo>
                    <a:pt x="126085" y="42291"/>
                  </a:moveTo>
                  <a:lnTo>
                    <a:pt x="125704" y="43180"/>
                  </a:lnTo>
                  <a:lnTo>
                    <a:pt x="126085" y="42291"/>
                  </a:lnTo>
                  <a:close/>
                </a:path>
                <a:path w="403859" h="93979">
                  <a:moveTo>
                    <a:pt x="126085" y="36207"/>
                  </a:moveTo>
                  <a:lnTo>
                    <a:pt x="125907" y="36449"/>
                  </a:lnTo>
                  <a:lnTo>
                    <a:pt x="125831" y="36677"/>
                  </a:lnTo>
                  <a:lnTo>
                    <a:pt x="126085" y="36207"/>
                  </a:lnTo>
                  <a:close/>
                </a:path>
                <a:path w="403859" h="93979">
                  <a:moveTo>
                    <a:pt x="126301" y="35941"/>
                  </a:moveTo>
                  <a:lnTo>
                    <a:pt x="126085" y="36207"/>
                  </a:lnTo>
                  <a:lnTo>
                    <a:pt x="126301" y="35941"/>
                  </a:lnTo>
                  <a:close/>
                </a:path>
                <a:path w="403859" h="93979">
                  <a:moveTo>
                    <a:pt x="126961" y="33197"/>
                  </a:moveTo>
                  <a:lnTo>
                    <a:pt x="126174" y="35636"/>
                  </a:lnTo>
                  <a:lnTo>
                    <a:pt x="126834" y="34290"/>
                  </a:lnTo>
                  <a:lnTo>
                    <a:pt x="126961" y="33197"/>
                  </a:lnTo>
                  <a:close/>
                </a:path>
                <a:path w="403859" h="93979">
                  <a:moveTo>
                    <a:pt x="127774" y="28867"/>
                  </a:moveTo>
                  <a:lnTo>
                    <a:pt x="127635" y="29286"/>
                  </a:lnTo>
                  <a:lnTo>
                    <a:pt x="127749" y="28994"/>
                  </a:lnTo>
                  <a:lnTo>
                    <a:pt x="127774" y="28867"/>
                  </a:lnTo>
                  <a:close/>
                </a:path>
                <a:path w="403859" h="93979">
                  <a:moveTo>
                    <a:pt x="129971" y="46532"/>
                  </a:moveTo>
                  <a:lnTo>
                    <a:pt x="129476" y="47713"/>
                  </a:lnTo>
                  <a:lnTo>
                    <a:pt x="129679" y="47244"/>
                  </a:lnTo>
                  <a:lnTo>
                    <a:pt x="129971" y="46558"/>
                  </a:lnTo>
                  <a:close/>
                </a:path>
                <a:path w="403859" h="93979">
                  <a:moveTo>
                    <a:pt x="130759" y="50038"/>
                  </a:moveTo>
                  <a:lnTo>
                    <a:pt x="130683" y="49250"/>
                  </a:lnTo>
                  <a:lnTo>
                    <a:pt x="130073" y="50673"/>
                  </a:lnTo>
                  <a:lnTo>
                    <a:pt x="130759" y="50038"/>
                  </a:lnTo>
                  <a:close/>
                </a:path>
                <a:path w="403859" h="93979">
                  <a:moveTo>
                    <a:pt x="130949" y="30099"/>
                  </a:moveTo>
                  <a:lnTo>
                    <a:pt x="130263" y="31356"/>
                  </a:lnTo>
                  <a:lnTo>
                    <a:pt x="130530" y="31038"/>
                  </a:lnTo>
                  <a:lnTo>
                    <a:pt x="130721" y="30594"/>
                  </a:lnTo>
                  <a:lnTo>
                    <a:pt x="130949" y="30099"/>
                  </a:lnTo>
                  <a:close/>
                </a:path>
                <a:path w="403859" h="93979">
                  <a:moveTo>
                    <a:pt x="131114" y="48260"/>
                  </a:moveTo>
                  <a:lnTo>
                    <a:pt x="130835" y="48590"/>
                  </a:lnTo>
                  <a:lnTo>
                    <a:pt x="130771" y="48768"/>
                  </a:lnTo>
                  <a:lnTo>
                    <a:pt x="130683" y="49250"/>
                  </a:lnTo>
                  <a:lnTo>
                    <a:pt x="131114" y="48260"/>
                  </a:lnTo>
                  <a:close/>
                </a:path>
                <a:path w="403859" h="93979">
                  <a:moveTo>
                    <a:pt x="134073" y="51790"/>
                  </a:moveTo>
                  <a:lnTo>
                    <a:pt x="133896" y="51981"/>
                  </a:lnTo>
                  <a:lnTo>
                    <a:pt x="133794" y="52324"/>
                  </a:lnTo>
                  <a:lnTo>
                    <a:pt x="134073" y="51790"/>
                  </a:lnTo>
                  <a:close/>
                </a:path>
                <a:path w="403859" h="93979">
                  <a:moveTo>
                    <a:pt x="134150" y="39344"/>
                  </a:moveTo>
                  <a:close/>
                </a:path>
                <a:path w="403859" h="93979">
                  <a:moveTo>
                    <a:pt x="134531" y="50927"/>
                  </a:moveTo>
                  <a:lnTo>
                    <a:pt x="134073" y="51790"/>
                  </a:lnTo>
                  <a:lnTo>
                    <a:pt x="134531" y="50927"/>
                  </a:lnTo>
                  <a:close/>
                </a:path>
                <a:path w="403859" h="93979">
                  <a:moveTo>
                    <a:pt x="134581" y="32473"/>
                  </a:moveTo>
                  <a:lnTo>
                    <a:pt x="134543" y="32321"/>
                  </a:lnTo>
                  <a:lnTo>
                    <a:pt x="133426" y="35039"/>
                  </a:lnTo>
                  <a:lnTo>
                    <a:pt x="132905" y="36207"/>
                  </a:lnTo>
                  <a:lnTo>
                    <a:pt x="133413" y="35115"/>
                  </a:lnTo>
                  <a:lnTo>
                    <a:pt x="133692" y="34594"/>
                  </a:lnTo>
                  <a:lnTo>
                    <a:pt x="133858" y="34429"/>
                  </a:lnTo>
                  <a:lnTo>
                    <a:pt x="134048" y="33909"/>
                  </a:lnTo>
                  <a:lnTo>
                    <a:pt x="134581" y="32473"/>
                  </a:lnTo>
                  <a:close/>
                </a:path>
                <a:path w="403859" h="93979">
                  <a:moveTo>
                    <a:pt x="134848" y="39116"/>
                  </a:moveTo>
                  <a:lnTo>
                    <a:pt x="134340" y="39281"/>
                  </a:lnTo>
                  <a:lnTo>
                    <a:pt x="134035" y="40055"/>
                  </a:lnTo>
                  <a:lnTo>
                    <a:pt x="134848" y="39116"/>
                  </a:lnTo>
                  <a:close/>
                </a:path>
                <a:path w="403859" h="93979">
                  <a:moveTo>
                    <a:pt x="134988" y="48323"/>
                  </a:moveTo>
                  <a:lnTo>
                    <a:pt x="134124" y="49923"/>
                  </a:lnTo>
                  <a:lnTo>
                    <a:pt x="134200" y="50228"/>
                  </a:lnTo>
                  <a:lnTo>
                    <a:pt x="133680" y="52209"/>
                  </a:lnTo>
                  <a:lnTo>
                    <a:pt x="133896" y="51981"/>
                  </a:lnTo>
                  <a:lnTo>
                    <a:pt x="134988" y="48323"/>
                  </a:lnTo>
                  <a:close/>
                </a:path>
                <a:path w="403859" h="93979">
                  <a:moveTo>
                    <a:pt x="135140" y="37211"/>
                  </a:moveTo>
                  <a:lnTo>
                    <a:pt x="134366" y="38785"/>
                  </a:lnTo>
                  <a:lnTo>
                    <a:pt x="134073" y="39370"/>
                  </a:lnTo>
                  <a:lnTo>
                    <a:pt x="134188" y="39243"/>
                  </a:lnTo>
                  <a:lnTo>
                    <a:pt x="134340" y="39281"/>
                  </a:lnTo>
                  <a:lnTo>
                    <a:pt x="135140" y="37211"/>
                  </a:lnTo>
                  <a:close/>
                </a:path>
                <a:path w="403859" h="93979">
                  <a:moveTo>
                    <a:pt x="135382" y="50876"/>
                  </a:moveTo>
                  <a:lnTo>
                    <a:pt x="135255" y="50876"/>
                  </a:lnTo>
                  <a:lnTo>
                    <a:pt x="135382" y="50876"/>
                  </a:lnTo>
                  <a:close/>
                </a:path>
                <a:path w="403859" h="93979">
                  <a:moveTo>
                    <a:pt x="135534" y="31991"/>
                  </a:moveTo>
                  <a:lnTo>
                    <a:pt x="134924" y="32854"/>
                  </a:lnTo>
                  <a:lnTo>
                    <a:pt x="134772" y="33070"/>
                  </a:lnTo>
                  <a:lnTo>
                    <a:pt x="134658" y="34112"/>
                  </a:lnTo>
                  <a:lnTo>
                    <a:pt x="135204" y="33756"/>
                  </a:lnTo>
                  <a:lnTo>
                    <a:pt x="135280" y="32588"/>
                  </a:lnTo>
                  <a:lnTo>
                    <a:pt x="135534" y="31991"/>
                  </a:lnTo>
                  <a:close/>
                </a:path>
                <a:path w="403859" h="93979">
                  <a:moveTo>
                    <a:pt x="135864" y="50520"/>
                  </a:moveTo>
                  <a:lnTo>
                    <a:pt x="135636" y="50698"/>
                  </a:lnTo>
                  <a:lnTo>
                    <a:pt x="135331" y="51269"/>
                  </a:lnTo>
                  <a:lnTo>
                    <a:pt x="135458" y="51142"/>
                  </a:lnTo>
                  <a:lnTo>
                    <a:pt x="135636" y="50876"/>
                  </a:lnTo>
                  <a:lnTo>
                    <a:pt x="135864" y="50520"/>
                  </a:lnTo>
                  <a:close/>
                </a:path>
                <a:path w="403859" h="93979">
                  <a:moveTo>
                    <a:pt x="135978" y="49758"/>
                  </a:moveTo>
                  <a:lnTo>
                    <a:pt x="135661" y="50431"/>
                  </a:lnTo>
                  <a:lnTo>
                    <a:pt x="135496" y="50761"/>
                  </a:lnTo>
                  <a:lnTo>
                    <a:pt x="135724" y="50368"/>
                  </a:lnTo>
                  <a:lnTo>
                    <a:pt x="135978" y="49758"/>
                  </a:lnTo>
                  <a:close/>
                </a:path>
                <a:path w="403859" h="93979">
                  <a:moveTo>
                    <a:pt x="136499" y="36969"/>
                  </a:moveTo>
                  <a:lnTo>
                    <a:pt x="136042" y="36449"/>
                  </a:lnTo>
                  <a:lnTo>
                    <a:pt x="136347" y="37490"/>
                  </a:lnTo>
                  <a:lnTo>
                    <a:pt x="136499" y="36969"/>
                  </a:lnTo>
                  <a:close/>
                </a:path>
                <a:path w="403859" h="93979">
                  <a:moveTo>
                    <a:pt x="137071" y="51943"/>
                  </a:moveTo>
                  <a:lnTo>
                    <a:pt x="136842" y="52209"/>
                  </a:lnTo>
                  <a:lnTo>
                    <a:pt x="136867" y="52374"/>
                  </a:lnTo>
                  <a:lnTo>
                    <a:pt x="136956" y="52184"/>
                  </a:lnTo>
                  <a:lnTo>
                    <a:pt x="137033" y="52044"/>
                  </a:lnTo>
                  <a:close/>
                </a:path>
                <a:path w="403859" h="93979">
                  <a:moveTo>
                    <a:pt x="137198" y="34886"/>
                  </a:moveTo>
                  <a:lnTo>
                    <a:pt x="136499" y="36969"/>
                  </a:lnTo>
                  <a:lnTo>
                    <a:pt x="136690" y="37198"/>
                  </a:lnTo>
                  <a:lnTo>
                    <a:pt x="137198" y="34886"/>
                  </a:lnTo>
                  <a:close/>
                </a:path>
                <a:path w="403859" h="93979">
                  <a:moveTo>
                    <a:pt x="137299" y="51663"/>
                  </a:moveTo>
                  <a:lnTo>
                    <a:pt x="137071" y="51930"/>
                  </a:lnTo>
                  <a:lnTo>
                    <a:pt x="137299" y="51663"/>
                  </a:lnTo>
                  <a:close/>
                </a:path>
                <a:path w="403859" h="93979">
                  <a:moveTo>
                    <a:pt x="137553" y="50215"/>
                  </a:moveTo>
                  <a:lnTo>
                    <a:pt x="137312" y="50342"/>
                  </a:lnTo>
                  <a:lnTo>
                    <a:pt x="137109" y="50927"/>
                  </a:lnTo>
                  <a:lnTo>
                    <a:pt x="137553" y="50215"/>
                  </a:lnTo>
                  <a:close/>
                </a:path>
                <a:path w="403859" h="93979">
                  <a:moveTo>
                    <a:pt x="137807" y="51066"/>
                  </a:moveTo>
                  <a:lnTo>
                    <a:pt x="137312" y="51663"/>
                  </a:lnTo>
                  <a:lnTo>
                    <a:pt x="137426" y="51816"/>
                  </a:lnTo>
                  <a:lnTo>
                    <a:pt x="137807" y="51066"/>
                  </a:lnTo>
                  <a:close/>
                </a:path>
                <a:path w="403859" h="93979">
                  <a:moveTo>
                    <a:pt x="137960" y="45339"/>
                  </a:moveTo>
                  <a:lnTo>
                    <a:pt x="137668" y="46101"/>
                  </a:lnTo>
                  <a:lnTo>
                    <a:pt x="137566" y="46609"/>
                  </a:lnTo>
                  <a:lnTo>
                    <a:pt x="137731" y="46863"/>
                  </a:lnTo>
                  <a:lnTo>
                    <a:pt x="137960" y="45339"/>
                  </a:lnTo>
                  <a:close/>
                </a:path>
                <a:path w="403859" h="93979">
                  <a:moveTo>
                    <a:pt x="137972" y="31318"/>
                  </a:moveTo>
                  <a:lnTo>
                    <a:pt x="137198" y="34886"/>
                  </a:lnTo>
                  <a:lnTo>
                    <a:pt x="137502" y="34785"/>
                  </a:lnTo>
                  <a:lnTo>
                    <a:pt x="137972" y="31318"/>
                  </a:lnTo>
                  <a:close/>
                </a:path>
                <a:path w="403859" h="93979">
                  <a:moveTo>
                    <a:pt x="139433" y="46774"/>
                  </a:moveTo>
                  <a:lnTo>
                    <a:pt x="138569" y="48590"/>
                  </a:lnTo>
                  <a:lnTo>
                    <a:pt x="137553" y="50215"/>
                  </a:lnTo>
                  <a:lnTo>
                    <a:pt x="138112" y="49911"/>
                  </a:lnTo>
                  <a:lnTo>
                    <a:pt x="139280" y="47498"/>
                  </a:lnTo>
                  <a:lnTo>
                    <a:pt x="139433" y="46774"/>
                  </a:lnTo>
                  <a:close/>
                </a:path>
                <a:path w="403859" h="93979">
                  <a:moveTo>
                    <a:pt x="139560" y="39624"/>
                  </a:moveTo>
                  <a:lnTo>
                    <a:pt x="138163" y="43053"/>
                  </a:lnTo>
                  <a:lnTo>
                    <a:pt x="138582" y="42164"/>
                  </a:lnTo>
                  <a:lnTo>
                    <a:pt x="139077" y="41783"/>
                  </a:lnTo>
                  <a:lnTo>
                    <a:pt x="139560" y="39624"/>
                  </a:lnTo>
                  <a:close/>
                </a:path>
                <a:path w="403859" h="93979">
                  <a:moveTo>
                    <a:pt x="139674" y="36322"/>
                  </a:moveTo>
                  <a:lnTo>
                    <a:pt x="137058" y="41402"/>
                  </a:lnTo>
                  <a:lnTo>
                    <a:pt x="138087" y="38227"/>
                  </a:lnTo>
                  <a:lnTo>
                    <a:pt x="138239" y="38100"/>
                  </a:lnTo>
                  <a:lnTo>
                    <a:pt x="136804" y="38989"/>
                  </a:lnTo>
                  <a:lnTo>
                    <a:pt x="136842" y="41148"/>
                  </a:lnTo>
                  <a:lnTo>
                    <a:pt x="134848" y="44196"/>
                  </a:lnTo>
                  <a:lnTo>
                    <a:pt x="135013" y="43688"/>
                  </a:lnTo>
                  <a:lnTo>
                    <a:pt x="135623" y="41910"/>
                  </a:lnTo>
                  <a:lnTo>
                    <a:pt x="135877" y="41148"/>
                  </a:lnTo>
                  <a:lnTo>
                    <a:pt x="136398" y="39624"/>
                  </a:lnTo>
                  <a:lnTo>
                    <a:pt x="137401" y="36703"/>
                  </a:lnTo>
                  <a:lnTo>
                    <a:pt x="136105" y="39624"/>
                  </a:lnTo>
                  <a:lnTo>
                    <a:pt x="136029" y="39370"/>
                  </a:lnTo>
                  <a:lnTo>
                    <a:pt x="136144" y="38735"/>
                  </a:lnTo>
                  <a:lnTo>
                    <a:pt x="136486" y="37973"/>
                  </a:lnTo>
                  <a:lnTo>
                    <a:pt x="135331" y="39865"/>
                  </a:lnTo>
                  <a:lnTo>
                    <a:pt x="136004" y="39395"/>
                  </a:lnTo>
                  <a:lnTo>
                    <a:pt x="135026" y="41148"/>
                  </a:lnTo>
                  <a:lnTo>
                    <a:pt x="135699" y="38227"/>
                  </a:lnTo>
                  <a:lnTo>
                    <a:pt x="133324" y="41910"/>
                  </a:lnTo>
                  <a:lnTo>
                    <a:pt x="133565" y="41275"/>
                  </a:lnTo>
                  <a:lnTo>
                    <a:pt x="133616" y="41148"/>
                  </a:lnTo>
                  <a:lnTo>
                    <a:pt x="133908" y="40386"/>
                  </a:lnTo>
                  <a:lnTo>
                    <a:pt x="134035" y="40055"/>
                  </a:lnTo>
                  <a:lnTo>
                    <a:pt x="133756" y="40386"/>
                  </a:lnTo>
                  <a:lnTo>
                    <a:pt x="134086" y="39497"/>
                  </a:lnTo>
                  <a:lnTo>
                    <a:pt x="134073" y="39370"/>
                  </a:lnTo>
                  <a:lnTo>
                    <a:pt x="134429" y="38608"/>
                  </a:lnTo>
                  <a:lnTo>
                    <a:pt x="135674" y="35306"/>
                  </a:lnTo>
                  <a:lnTo>
                    <a:pt x="132854" y="41148"/>
                  </a:lnTo>
                  <a:lnTo>
                    <a:pt x="133159" y="39751"/>
                  </a:lnTo>
                  <a:lnTo>
                    <a:pt x="133235" y="39370"/>
                  </a:lnTo>
                  <a:lnTo>
                    <a:pt x="133362" y="38785"/>
                  </a:lnTo>
                  <a:lnTo>
                    <a:pt x="133451" y="38481"/>
                  </a:lnTo>
                  <a:lnTo>
                    <a:pt x="134569" y="36068"/>
                  </a:lnTo>
                  <a:lnTo>
                    <a:pt x="134404" y="37592"/>
                  </a:lnTo>
                  <a:lnTo>
                    <a:pt x="134721" y="36068"/>
                  </a:lnTo>
                  <a:lnTo>
                    <a:pt x="134937" y="35052"/>
                  </a:lnTo>
                  <a:lnTo>
                    <a:pt x="132918" y="39370"/>
                  </a:lnTo>
                  <a:lnTo>
                    <a:pt x="133096" y="38735"/>
                  </a:lnTo>
                  <a:lnTo>
                    <a:pt x="133324" y="37973"/>
                  </a:lnTo>
                  <a:lnTo>
                    <a:pt x="134543" y="33782"/>
                  </a:lnTo>
                  <a:lnTo>
                    <a:pt x="133858" y="34544"/>
                  </a:lnTo>
                  <a:lnTo>
                    <a:pt x="132435" y="37973"/>
                  </a:lnTo>
                  <a:lnTo>
                    <a:pt x="132461" y="37465"/>
                  </a:lnTo>
                  <a:lnTo>
                    <a:pt x="132499" y="36576"/>
                  </a:lnTo>
                  <a:lnTo>
                    <a:pt x="132524" y="35687"/>
                  </a:lnTo>
                  <a:lnTo>
                    <a:pt x="131495" y="36576"/>
                  </a:lnTo>
                  <a:lnTo>
                    <a:pt x="131889" y="35687"/>
                  </a:lnTo>
                  <a:lnTo>
                    <a:pt x="131902" y="35306"/>
                  </a:lnTo>
                  <a:lnTo>
                    <a:pt x="131279" y="34417"/>
                  </a:lnTo>
                  <a:lnTo>
                    <a:pt x="131152" y="33020"/>
                  </a:lnTo>
                  <a:lnTo>
                    <a:pt x="131241" y="32512"/>
                  </a:lnTo>
                  <a:lnTo>
                    <a:pt x="131394" y="32131"/>
                  </a:lnTo>
                  <a:lnTo>
                    <a:pt x="129895" y="35687"/>
                  </a:lnTo>
                  <a:lnTo>
                    <a:pt x="129806" y="35433"/>
                  </a:lnTo>
                  <a:lnTo>
                    <a:pt x="129603" y="34798"/>
                  </a:lnTo>
                  <a:lnTo>
                    <a:pt x="128930" y="35433"/>
                  </a:lnTo>
                  <a:lnTo>
                    <a:pt x="129667" y="33528"/>
                  </a:lnTo>
                  <a:lnTo>
                    <a:pt x="129717" y="33401"/>
                  </a:lnTo>
                  <a:lnTo>
                    <a:pt x="130162" y="32512"/>
                  </a:lnTo>
                  <a:lnTo>
                    <a:pt x="130746" y="31623"/>
                  </a:lnTo>
                  <a:lnTo>
                    <a:pt x="130365" y="31496"/>
                  </a:lnTo>
                  <a:lnTo>
                    <a:pt x="129844" y="32639"/>
                  </a:lnTo>
                  <a:lnTo>
                    <a:pt x="129451" y="33172"/>
                  </a:lnTo>
                  <a:lnTo>
                    <a:pt x="129082" y="33401"/>
                  </a:lnTo>
                  <a:lnTo>
                    <a:pt x="130200" y="30861"/>
                  </a:lnTo>
                  <a:lnTo>
                    <a:pt x="129641" y="30734"/>
                  </a:lnTo>
                  <a:lnTo>
                    <a:pt x="127990" y="33528"/>
                  </a:lnTo>
                  <a:lnTo>
                    <a:pt x="128003" y="31496"/>
                  </a:lnTo>
                  <a:lnTo>
                    <a:pt x="127076" y="33909"/>
                  </a:lnTo>
                  <a:lnTo>
                    <a:pt x="125882" y="38735"/>
                  </a:lnTo>
                  <a:lnTo>
                    <a:pt x="124587" y="40132"/>
                  </a:lnTo>
                  <a:lnTo>
                    <a:pt x="125641" y="37211"/>
                  </a:lnTo>
                  <a:lnTo>
                    <a:pt x="125679" y="36957"/>
                  </a:lnTo>
                  <a:lnTo>
                    <a:pt x="125831" y="36677"/>
                  </a:lnTo>
                  <a:lnTo>
                    <a:pt x="125679" y="36918"/>
                  </a:lnTo>
                  <a:lnTo>
                    <a:pt x="125768" y="36449"/>
                  </a:lnTo>
                  <a:lnTo>
                    <a:pt x="125895" y="36195"/>
                  </a:lnTo>
                  <a:lnTo>
                    <a:pt x="125971" y="35433"/>
                  </a:lnTo>
                  <a:lnTo>
                    <a:pt x="126415" y="34290"/>
                  </a:lnTo>
                  <a:lnTo>
                    <a:pt x="126606" y="33782"/>
                  </a:lnTo>
                  <a:lnTo>
                    <a:pt x="126212" y="34290"/>
                  </a:lnTo>
                  <a:lnTo>
                    <a:pt x="126822" y="32766"/>
                  </a:lnTo>
                  <a:lnTo>
                    <a:pt x="126961" y="32639"/>
                  </a:lnTo>
                  <a:lnTo>
                    <a:pt x="126733" y="33655"/>
                  </a:lnTo>
                  <a:lnTo>
                    <a:pt x="126961" y="33197"/>
                  </a:lnTo>
                  <a:lnTo>
                    <a:pt x="127025" y="32639"/>
                  </a:lnTo>
                  <a:lnTo>
                    <a:pt x="126974" y="32512"/>
                  </a:lnTo>
                  <a:lnTo>
                    <a:pt x="127088" y="31242"/>
                  </a:lnTo>
                  <a:lnTo>
                    <a:pt x="127520" y="29718"/>
                  </a:lnTo>
                  <a:lnTo>
                    <a:pt x="127088" y="30988"/>
                  </a:lnTo>
                  <a:lnTo>
                    <a:pt x="126555" y="32258"/>
                  </a:lnTo>
                  <a:lnTo>
                    <a:pt x="126263" y="32512"/>
                  </a:lnTo>
                  <a:lnTo>
                    <a:pt x="125704" y="32512"/>
                  </a:lnTo>
                  <a:lnTo>
                    <a:pt x="126161" y="31623"/>
                  </a:lnTo>
                  <a:lnTo>
                    <a:pt x="126822" y="30353"/>
                  </a:lnTo>
                  <a:lnTo>
                    <a:pt x="126898" y="30226"/>
                  </a:lnTo>
                  <a:lnTo>
                    <a:pt x="127038" y="28956"/>
                  </a:lnTo>
                  <a:lnTo>
                    <a:pt x="126403" y="30353"/>
                  </a:lnTo>
                  <a:lnTo>
                    <a:pt x="126606" y="28829"/>
                  </a:lnTo>
                  <a:lnTo>
                    <a:pt x="125514" y="31623"/>
                  </a:lnTo>
                  <a:lnTo>
                    <a:pt x="125374" y="31623"/>
                  </a:lnTo>
                  <a:lnTo>
                    <a:pt x="125717" y="30607"/>
                  </a:lnTo>
                  <a:lnTo>
                    <a:pt x="126085" y="29464"/>
                  </a:lnTo>
                  <a:lnTo>
                    <a:pt x="125349" y="30607"/>
                  </a:lnTo>
                  <a:lnTo>
                    <a:pt x="124714" y="29337"/>
                  </a:lnTo>
                  <a:lnTo>
                    <a:pt x="123875" y="32473"/>
                  </a:lnTo>
                  <a:lnTo>
                    <a:pt x="123825" y="32639"/>
                  </a:lnTo>
                  <a:lnTo>
                    <a:pt x="123786" y="32816"/>
                  </a:lnTo>
                  <a:lnTo>
                    <a:pt x="121881" y="35433"/>
                  </a:lnTo>
                  <a:lnTo>
                    <a:pt x="121970" y="34798"/>
                  </a:lnTo>
                  <a:lnTo>
                    <a:pt x="121996" y="34671"/>
                  </a:lnTo>
                  <a:lnTo>
                    <a:pt x="122199" y="33274"/>
                  </a:lnTo>
                  <a:lnTo>
                    <a:pt x="122275" y="32766"/>
                  </a:lnTo>
                  <a:lnTo>
                    <a:pt x="122466" y="31496"/>
                  </a:lnTo>
                  <a:lnTo>
                    <a:pt x="122605" y="30607"/>
                  </a:lnTo>
                  <a:lnTo>
                    <a:pt x="121310" y="31496"/>
                  </a:lnTo>
                  <a:lnTo>
                    <a:pt x="121653" y="30607"/>
                  </a:lnTo>
                  <a:lnTo>
                    <a:pt x="120738" y="31496"/>
                  </a:lnTo>
                  <a:lnTo>
                    <a:pt x="120281" y="30861"/>
                  </a:lnTo>
                  <a:lnTo>
                    <a:pt x="119176" y="32766"/>
                  </a:lnTo>
                  <a:lnTo>
                    <a:pt x="119037" y="32766"/>
                  </a:lnTo>
                  <a:lnTo>
                    <a:pt x="119113" y="32385"/>
                  </a:lnTo>
                  <a:lnTo>
                    <a:pt x="119341" y="31369"/>
                  </a:lnTo>
                  <a:lnTo>
                    <a:pt x="119456" y="30861"/>
                  </a:lnTo>
                  <a:lnTo>
                    <a:pt x="119926" y="29718"/>
                  </a:lnTo>
                  <a:lnTo>
                    <a:pt x="119278" y="30353"/>
                  </a:lnTo>
                  <a:lnTo>
                    <a:pt x="118859" y="31369"/>
                  </a:lnTo>
                  <a:lnTo>
                    <a:pt x="118859" y="31115"/>
                  </a:lnTo>
                  <a:lnTo>
                    <a:pt x="118846" y="30226"/>
                  </a:lnTo>
                  <a:lnTo>
                    <a:pt x="118922" y="29464"/>
                  </a:lnTo>
                  <a:lnTo>
                    <a:pt x="119507" y="28575"/>
                  </a:lnTo>
                  <a:lnTo>
                    <a:pt x="119456" y="28321"/>
                  </a:lnTo>
                  <a:lnTo>
                    <a:pt x="119583" y="28460"/>
                  </a:lnTo>
                  <a:lnTo>
                    <a:pt x="119583" y="28067"/>
                  </a:lnTo>
                  <a:lnTo>
                    <a:pt x="119684" y="26670"/>
                  </a:lnTo>
                  <a:lnTo>
                    <a:pt x="119888" y="25908"/>
                  </a:lnTo>
                  <a:lnTo>
                    <a:pt x="118427" y="28321"/>
                  </a:lnTo>
                  <a:lnTo>
                    <a:pt x="118592" y="27940"/>
                  </a:lnTo>
                  <a:lnTo>
                    <a:pt x="119367" y="26162"/>
                  </a:lnTo>
                  <a:lnTo>
                    <a:pt x="119240" y="25311"/>
                  </a:lnTo>
                  <a:lnTo>
                    <a:pt x="119126" y="25019"/>
                  </a:lnTo>
                  <a:lnTo>
                    <a:pt x="118706" y="25654"/>
                  </a:lnTo>
                  <a:lnTo>
                    <a:pt x="118605" y="25908"/>
                  </a:lnTo>
                  <a:lnTo>
                    <a:pt x="118364" y="27686"/>
                  </a:lnTo>
                  <a:lnTo>
                    <a:pt x="117970" y="27940"/>
                  </a:lnTo>
                  <a:lnTo>
                    <a:pt x="117703" y="27432"/>
                  </a:lnTo>
                  <a:lnTo>
                    <a:pt x="117805" y="26898"/>
                  </a:lnTo>
                  <a:lnTo>
                    <a:pt x="118795" y="24384"/>
                  </a:lnTo>
                  <a:lnTo>
                    <a:pt x="118910" y="23876"/>
                  </a:lnTo>
                  <a:lnTo>
                    <a:pt x="119189" y="19685"/>
                  </a:lnTo>
                  <a:lnTo>
                    <a:pt x="114693" y="30226"/>
                  </a:lnTo>
                  <a:lnTo>
                    <a:pt x="115214" y="27686"/>
                  </a:lnTo>
                  <a:lnTo>
                    <a:pt x="115379" y="26898"/>
                  </a:lnTo>
                  <a:lnTo>
                    <a:pt x="115023" y="27686"/>
                  </a:lnTo>
                  <a:lnTo>
                    <a:pt x="114757" y="27178"/>
                  </a:lnTo>
                  <a:lnTo>
                    <a:pt x="114744" y="26797"/>
                  </a:lnTo>
                  <a:lnTo>
                    <a:pt x="115760" y="22225"/>
                  </a:lnTo>
                  <a:lnTo>
                    <a:pt x="115608" y="22098"/>
                  </a:lnTo>
                  <a:lnTo>
                    <a:pt x="115531" y="20066"/>
                  </a:lnTo>
                  <a:lnTo>
                    <a:pt x="113385" y="26797"/>
                  </a:lnTo>
                  <a:lnTo>
                    <a:pt x="113106" y="25273"/>
                  </a:lnTo>
                  <a:lnTo>
                    <a:pt x="112776" y="26670"/>
                  </a:lnTo>
                  <a:lnTo>
                    <a:pt x="111874" y="29718"/>
                  </a:lnTo>
                  <a:lnTo>
                    <a:pt x="110985" y="30607"/>
                  </a:lnTo>
                  <a:lnTo>
                    <a:pt x="110731" y="30099"/>
                  </a:lnTo>
                  <a:lnTo>
                    <a:pt x="110858" y="29337"/>
                  </a:lnTo>
                  <a:lnTo>
                    <a:pt x="111544" y="27051"/>
                  </a:lnTo>
                  <a:lnTo>
                    <a:pt x="111658" y="26670"/>
                  </a:lnTo>
                  <a:lnTo>
                    <a:pt x="111734" y="26416"/>
                  </a:lnTo>
                  <a:lnTo>
                    <a:pt x="111963" y="25654"/>
                  </a:lnTo>
                  <a:lnTo>
                    <a:pt x="112090" y="25400"/>
                  </a:lnTo>
                  <a:lnTo>
                    <a:pt x="112623" y="24638"/>
                  </a:lnTo>
                  <a:lnTo>
                    <a:pt x="112776" y="24511"/>
                  </a:lnTo>
                  <a:lnTo>
                    <a:pt x="112674" y="25019"/>
                  </a:lnTo>
                  <a:lnTo>
                    <a:pt x="112572" y="25400"/>
                  </a:lnTo>
                  <a:lnTo>
                    <a:pt x="113245" y="24511"/>
                  </a:lnTo>
                  <a:lnTo>
                    <a:pt x="113258" y="24384"/>
                  </a:lnTo>
                  <a:lnTo>
                    <a:pt x="113461" y="23241"/>
                  </a:lnTo>
                  <a:lnTo>
                    <a:pt x="113017" y="24384"/>
                  </a:lnTo>
                  <a:lnTo>
                    <a:pt x="113055" y="24003"/>
                  </a:lnTo>
                  <a:lnTo>
                    <a:pt x="113106" y="23622"/>
                  </a:lnTo>
                  <a:lnTo>
                    <a:pt x="113169" y="23114"/>
                  </a:lnTo>
                  <a:lnTo>
                    <a:pt x="112509" y="22999"/>
                  </a:lnTo>
                  <a:lnTo>
                    <a:pt x="112534" y="23622"/>
                  </a:lnTo>
                  <a:lnTo>
                    <a:pt x="112496" y="23368"/>
                  </a:lnTo>
                  <a:lnTo>
                    <a:pt x="112458" y="21717"/>
                  </a:lnTo>
                  <a:lnTo>
                    <a:pt x="111569" y="23368"/>
                  </a:lnTo>
                  <a:lnTo>
                    <a:pt x="111290" y="21971"/>
                  </a:lnTo>
                  <a:lnTo>
                    <a:pt x="111226" y="22415"/>
                  </a:lnTo>
                  <a:lnTo>
                    <a:pt x="110845" y="24003"/>
                  </a:lnTo>
                  <a:lnTo>
                    <a:pt x="110274" y="22263"/>
                  </a:lnTo>
                  <a:lnTo>
                    <a:pt x="109613" y="26162"/>
                  </a:lnTo>
                  <a:lnTo>
                    <a:pt x="108813" y="26416"/>
                  </a:lnTo>
                  <a:lnTo>
                    <a:pt x="108851" y="26035"/>
                  </a:lnTo>
                  <a:lnTo>
                    <a:pt x="109016" y="24511"/>
                  </a:lnTo>
                  <a:lnTo>
                    <a:pt x="109588" y="23495"/>
                  </a:lnTo>
                  <a:lnTo>
                    <a:pt x="110261" y="22263"/>
                  </a:lnTo>
                  <a:lnTo>
                    <a:pt x="109181" y="23495"/>
                  </a:lnTo>
                  <a:lnTo>
                    <a:pt x="109296" y="21844"/>
                  </a:lnTo>
                  <a:lnTo>
                    <a:pt x="109499" y="21463"/>
                  </a:lnTo>
                  <a:lnTo>
                    <a:pt x="110540" y="19431"/>
                  </a:lnTo>
                  <a:lnTo>
                    <a:pt x="109245" y="21463"/>
                  </a:lnTo>
                  <a:lnTo>
                    <a:pt x="109664" y="18923"/>
                  </a:lnTo>
                  <a:lnTo>
                    <a:pt x="109880" y="17653"/>
                  </a:lnTo>
                  <a:lnTo>
                    <a:pt x="109791" y="17272"/>
                  </a:lnTo>
                  <a:lnTo>
                    <a:pt x="109867" y="16764"/>
                  </a:lnTo>
                  <a:lnTo>
                    <a:pt x="109931" y="16637"/>
                  </a:lnTo>
                  <a:lnTo>
                    <a:pt x="109626" y="16510"/>
                  </a:lnTo>
                  <a:lnTo>
                    <a:pt x="109080" y="18923"/>
                  </a:lnTo>
                  <a:lnTo>
                    <a:pt x="109016" y="18542"/>
                  </a:lnTo>
                  <a:lnTo>
                    <a:pt x="108877" y="18415"/>
                  </a:lnTo>
                  <a:lnTo>
                    <a:pt x="109181" y="17526"/>
                  </a:lnTo>
                  <a:lnTo>
                    <a:pt x="108572" y="18796"/>
                  </a:lnTo>
                  <a:lnTo>
                    <a:pt x="108470" y="19177"/>
                  </a:lnTo>
                  <a:lnTo>
                    <a:pt x="108102" y="21463"/>
                  </a:lnTo>
                  <a:lnTo>
                    <a:pt x="107086" y="23495"/>
                  </a:lnTo>
                  <a:lnTo>
                    <a:pt x="107162" y="22313"/>
                  </a:lnTo>
                  <a:lnTo>
                    <a:pt x="105956" y="24511"/>
                  </a:lnTo>
                  <a:lnTo>
                    <a:pt x="105994" y="24384"/>
                  </a:lnTo>
                  <a:lnTo>
                    <a:pt x="106616" y="22098"/>
                  </a:lnTo>
                  <a:lnTo>
                    <a:pt x="106819" y="21336"/>
                  </a:lnTo>
                  <a:lnTo>
                    <a:pt x="107162" y="22313"/>
                  </a:lnTo>
                  <a:lnTo>
                    <a:pt x="107264" y="22606"/>
                  </a:lnTo>
                  <a:lnTo>
                    <a:pt x="107302" y="22225"/>
                  </a:lnTo>
                  <a:lnTo>
                    <a:pt x="107391" y="21336"/>
                  </a:lnTo>
                  <a:lnTo>
                    <a:pt x="107403" y="21209"/>
                  </a:lnTo>
                  <a:lnTo>
                    <a:pt x="107492" y="20320"/>
                  </a:lnTo>
                  <a:lnTo>
                    <a:pt x="107708" y="18161"/>
                  </a:lnTo>
                  <a:lnTo>
                    <a:pt x="108102" y="18034"/>
                  </a:lnTo>
                  <a:lnTo>
                    <a:pt x="108216" y="17145"/>
                  </a:lnTo>
                  <a:lnTo>
                    <a:pt x="108331" y="16967"/>
                  </a:lnTo>
                  <a:lnTo>
                    <a:pt x="108445" y="15621"/>
                  </a:lnTo>
                  <a:lnTo>
                    <a:pt x="108508" y="13843"/>
                  </a:lnTo>
                  <a:lnTo>
                    <a:pt x="106972" y="20320"/>
                  </a:lnTo>
                  <a:lnTo>
                    <a:pt x="106235" y="19939"/>
                  </a:lnTo>
                  <a:lnTo>
                    <a:pt x="106819" y="18415"/>
                  </a:lnTo>
                  <a:lnTo>
                    <a:pt x="106972" y="17500"/>
                  </a:lnTo>
                  <a:lnTo>
                    <a:pt x="106133" y="19812"/>
                  </a:lnTo>
                  <a:lnTo>
                    <a:pt x="105397" y="21209"/>
                  </a:lnTo>
                  <a:lnTo>
                    <a:pt x="105321" y="19685"/>
                  </a:lnTo>
                  <a:lnTo>
                    <a:pt x="104559" y="22098"/>
                  </a:lnTo>
                  <a:lnTo>
                    <a:pt x="104355" y="21844"/>
                  </a:lnTo>
                  <a:lnTo>
                    <a:pt x="104317" y="22961"/>
                  </a:lnTo>
                  <a:lnTo>
                    <a:pt x="103822" y="24384"/>
                  </a:lnTo>
                  <a:lnTo>
                    <a:pt x="103657" y="24003"/>
                  </a:lnTo>
                  <a:lnTo>
                    <a:pt x="103149" y="24511"/>
                  </a:lnTo>
                  <a:lnTo>
                    <a:pt x="102501" y="26035"/>
                  </a:lnTo>
                  <a:lnTo>
                    <a:pt x="102781" y="24765"/>
                  </a:lnTo>
                  <a:lnTo>
                    <a:pt x="103492" y="21463"/>
                  </a:lnTo>
                  <a:lnTo>
                    <a:pt x="103911" y="19558"/>
                  </a:lnTo>
                  <a:lnTo>
                    <a:pt x="102755" y="21463"/>
                  </a:lnTo>
                  <a:lnTo>
                    <a:pt x="102806" y="20955"/>
                  </a:lnTo>
                  <a:lnTo>
                    <a:pt x="102920" y="20066"/>
                  </a:lnTo>
                  <a:lnTo>
                    <a:pt x="103314" y="19050"/>
                  </a:lnTo>
                  <a:lnTo>
                    <a:pt x="103619" y="18288"/>
                  </a:lnTo>
                  <a:lnTo>
                    <a:pt x="103733" y="17145"/>
                  </a:lnTo>
                  <a:lnTo>
                    <a:pt x="102527" y="19215"/>
                  </a:lnTo>
                  <a:lnTo>
                    <a:pt x="102704" y="19050"/>
                  </a:lnTo>
                  <a:lnTo>
                    <a:pt x="102133" y="20193"/>
                  </a:lnTo>
                  <a:lnTo>
                    <a:pt x="102133" y="20955"/>
                  </a:lnTo>
                  <a:lnTo>
                    <a:pt x="102133" y="21590"/>
                  </a:lnTo>
                  <a:lnTo>
                    <a:pt x="101447" y="23075"/>
                  </a:lnTo>
                  <a:lnTo>
                    <a:pt x="101092" y="24765"/>
                  </a:lnTo>
                  <a:lnTo>
                    <a:pt x="101473" y="22479"/>
                  </a:lnTo>
                  <a:lnTo>
                    <a:pt x="101549" y="22085"/>
                  </a:lnTo>
                  <a:lnTo>
                    <a:pt x="101460" y="22250"/>
                  </a:lnTo>
                  <a:lnTo>
                    <a:pt x="101561" y="21971"/>
                  </a:lnTo>
                  <a:lnTo>
                    <a:pt x="102069" y="21082"/>
                  </a:lnTo>
                  <a:lnTo>
                    <a:pt x="102133" y="20955"/>
                  </a:lnTo>
                  <a:lnTo>
                    <a:pt x="102133" y="20193"/>
                  </a:lnTo>
                  <a:lnTo>
                    <a:pt x="101231" y="21971"/>
                  </a:lnTo>
                  <a:lnTo>
                    <a:pt x="101168" y="22402"/>
                  </a:lnTo>
                  <a:lnTo>
                    <a:pt x="101434" y="21844"/>
                  </a:lnTo>
                  <a:lnTo>
                    <a:pt x="101333" y="22479"/>
                  </a:lnTo>
                  <a:lnTo>
                    <a:pt x="99656" y="26670"/>
                  </a:lnTo>
                  <a:lnTo>
                    <a:pt x="99695" y="26289"/>
                  </a:lnTo>
                  <a:lnTo>
                    <a:pt x="99809" y="24892"/>
                  </a:lnTo>
                  <a:lnTo>
                    <a:pt x="99860" y="24257"/>
                  </a:lnTo>
                  <a:lnTo>
                    <a:pt x="99923" y="23876"/>
                  </a:lnTo>
                  <a:lnTo>
                    <a:pt x="100025" y="23495"/>
                  </a:lnTo>
                  <a:lnTo>
                    <a:pt x="100330" y="22479"/>
                  </a:lnTo>
                  <a:lnTo>
                    <a:pt x="100812" y="20828"/>
                  </a:lnTo>
                  <a:lnTo>
                    <a:pt x="101485" y="18542"/>
                  </a:lnTo>
                  <a:lnTo>
                    <a:pt x="101612" y="15240"/>
                  </a:lnTo>
                  <a:lnTo>
                    <a:pt x="99415" y="20828"/>
                  </a:lnTo>
                  <a:lnTo>
                    <a:pt x="98894" y="19050"/>
                  </a:lnTo>
                  <a:lnTo>
                    <a:pt x="98844" y="20396"/>
                  </a:lnTo>
                  <a:lnTo>
                    <a:pt x="98120" y="22479"/>
                  </a:lnTo>
                  <a:lnTo>
                    <a:pt x="98196" y="21209"/>
                  </a:lnTo>
                  <a:lnTo>
                    <a:pt x="98234" y="20320"/>
                  </a:lnTo>
                  <a:lnTo>
                    <a:pt x="97663" y="21209"/>
                  </a:lnTo>
                  <a:lnTo>
                    <a:pt x="97777" y="20828"/>
                  </a:lnTo>
                  <a:lnTo>
                    <a:pt x="98221" y="19253"/>
                  </a:lnTo>
                  <a:lnTo>
                    <a:pt x="98247" y="18669"/>
                  </a:lnTo>
                  <a:lnTo>
                    <a:pt x="98374" y="17653"/>
                  </a:lnTo>
                  <a:lnTo>
                    <a:pt x="98463" y="17145"/>
                  </a:lnTo>
                  <a:lnTo>
                    <a:pt x="98069" y="18669"/>
                  </a:lnTo>
                  <a:lnTo>
                    <a:pt x="97802" y="16764"/>
                  </a:lnTo>
                  <a:lnTo>
                    <a:pt x="96608" y="20828"/>
                  </a:lnTo>
                  <a:lnTo>
                    <a:pt x="96850" y="18542"/>
                  </a:lnTo>
                  <a:lnTo>
                    <a:pt x="96761" y="17653"/>
                  </a:lnTo>
                  <a:lnTo>
                    <a:pt x="96431" y="16764"/>
                  </a:lnTo>
                  <a:lnTo>
                    <a:pt x="94488" y="23495"/>
                  </a:lnTo>
                  <a:lnTo>
                    <a:pt x="94018" y="22733"/>
                  </a:lnTo>
                  <a:lnTo>
                    <a:pt x="94145" y="22085"/>
                  </a:lnTo>
                  <a:lnTo>
                    <a:pt x="94564" y="20955"/>
                  </a:lnTo>
                  <a:lnTo>
                    <a:pt x="94653" y="20701"/>
                  </a:lnTo>
                  <a:lnTo>
                    <a:pt x="94780" y="18923"/>
                  </a:lnTo>
                  <a:lnTo>
                    <a:pt x="95123" y="18415"/>
                  </a:lnTo>
                  <a:lnTo>
                    <a:pt x="95707" y="17526"/>
                  </a:lnTo>
                  <a:lnTo>
                    <a:pt x="95465" y="17526"/>
                  </a:lnTo>
                  <a:lnTo>
                    <a:pt x="95338" y="17018"/>
                  </a:lnTo>
                  <a:lnTo>
                    <a:pt x="94957" y="18415"/>
                  </a:lnTo>
                  <a:lnTo>
                    <a:pt x="95148" y="17145"/>
                  </a:lnTo>
                  <a:lnTo>
                    <a:pt x="93560" y="20955"/>
                  </a:lnTo>
                  <a:lnTo>
                    <a:pt x="93840" y="18923"/>
                  </a:lnTo>
                  <a:lnTo>
                    <a:pt x="93459" y="19939"/>
                  </a:lnTo>
                  <a:lnTo>
                    <a:pt x="92913" y="21971"/>
                  </a:lnTo>
                  <a:lnTo>
                    <a:pt x="92671" y="21717"/>
                  </a:lnTo>
                  <a:lnTo>
                    <a:pt x="92151" y="21971"/>
                  </a:lnTo>
                  <a:lnTo>
                    <a:pt x="91833" y="24130"/>
                  </a:lnTo>
                  <a:lnTo>
                    <a:pt x="92684" y="17780"/>
                  </a:lnTo>
                  <a:lnTo>
                    <a:pt x="89598" y="24130"/>
                  </a:lnTo>
                  <a:lnTo>
                    <a:pt x="90182" y="19558"/>
                  </a:lnTo>
                  <a:lnTo>
                    <a:pt x="90309" y="18542"/>
                  </a:lnTo>
                  <a:lnTo>
                    <a:pt x="89192" y="19304"/>
                  </a:lnTo>
                  <a:lnTo>
                    <a:pt x="88798" y="19558"/>
                  </a:lnTo>
                  <a:lnTo>
                    <a:pt x="88265" y="19558"/>
                  </a:lnTo>
                  <a:lnTo>
                    <a:pt x="88392" y="19215"/>
                  </a:lnTo>
                  <a:lnTo>
                    <a:pt x="88493" y="18796"/>
                  </a:lnTo>
                  <a:lnTo>
                    <a:pt x="88544" y="18669"/>
                  </a:lnTo>
                  <a:lnTo>
                    <a:pt x="88341" y="16764"/>
                  </a:lnTo>
                  <a:lnTo>
                    <a:pt x="86715" y="24511"/>
                  </a:lnTo>
                  <a:lnTo>
                    <a:pt x="86664" y="24130"/>
                  </a:lnTo>
                  <a:lnTo>
                    <a:pt x="86575" y="23241"/>
                  </a:lnTo>
                  <a:lnTo>
                    <a:pt x="86487" y="22098"/>
                  </a:lnTo>
                  <a:lnTo>
                    <a:pt x="86753" y="19939"/>
                  </a:lnTo>
                  <a:lnTo>
                    <a:pt x="86880" y="18923"/>
                  </a:lnTo>
                  <a:lnTo>
                    <a:pt x="87312" y="20574"/>
                  </a:lnTo>
                  <a:lnTo>
                    <a:pt x="87414" y="19050"/>
                  </a:lnTo>
                  <a:lnTo>
                    <a:pt x="87452" y="18923"/>
                  </a:lnTo>
                  <a:lnTo>
                    <a:pt x="88874" y="12700"/>
                  </a:lnTo>
                  <a:lnTo>
                    <a:pt x="86220" y="19939"/>
                  </a:lnTo>
                  <a:lnTo>
                    <a:pt x="86436" y="17907"/>
                  </a:lnTo>
                  <a:lnTo>
                    <a:pt x="86639" y="16002"/>
                  </a:lnTo>
                  <a:lnTo>
                    <a:pt x="86779" y="15748"/>
                  </a:lnTo>
                  <a:lnTo>
                    <a:pt x="86893" y="14986"/>
                  </a:lnTo>
                  <a:lnTo>
                    <a:pt x="87007" y="13335"/>
                  </a:lnTo>
                  <a:lnTo>
                    <a:pt x="85280" y="17907"/>
                  </a:lnTo>
                  <a:lnTo>
                    <a:pt x="84747" y="17272"/>
                  </a:lnTo>
                  <a:lnTo>
                    <a:pt x="84988" y="16256"/>
                  </a:lnTo>
                  <a:lnTo>
                    <a:pt x="83743" y="19558"/>
                  </a:lnTo>
                  <a:lnTo>
                    <a:pt x="82511" y="20574"/>
                  </a:lnTo>
                  <a:lnTo>
                    <a:pt x="82105" y="20942"/>
                  </a:lnTo>
                  <a:lnTo>
                    <a:pt x="82042" y="21361"/>
                  </a:lnTo>
                  <a:lnTo>
                    <a:pt x="81915" y="21653"/>
                  </a:lnTo>
                  <a:lnTo>
                    <a:pt x="81280" y="22098"/>
                  </a:lnTo>
                  <a:lnTo>
                    <a:pt x="81407" y="20942"/>
                  </a:lnTo>
                  <a:lnTo>
                    <a:pt x="81470" y="18542"/>
                  </a:lnTo>
                  <a:lnTo>
                    <a:pt x="81902" y="16510"/>
                  </a:lnTo>
                  <a:lnTo>
                    <a:pt x="82473" y="16510"/>
                  </a:lnTo>
                  <a:lnTo>
                    <a:pt x="83032" y="12827"/>
                  </a:lnTo>
                  <a:lnTo>
                    <a:pt x="81762" y="16510"/>
                  </a:lnTo>
                  <a:lnTo>
                    <a:pt x="81648" y="15875"/>
                  </a:lnTo>
                  <a:lnTo>
                    <a:pt x="81749" y="15240"/>
                  </a:lnTo>
                  <a:lnTo>
                    <a:pt x="82016" y="14224"/>
                  </a:lnTo>
                  <a:lnTo>
                    <a:pt x="81089" y="14605"/>
                  </a:lnTo>
                  <a:lnTo>
                    <a:pt x="80175" y="18542"/>
                  </a:lnTo>
                  <a:lnTo>
                    <a:pt x="79375" y="18161"/>
                  </a:lnTo>
                  <a:lnTo>
                    <a:pt x="79209" y="19177"/>
                  </a:lnTo>
                  <a:lnTo>
                    <a:pt x="77825" y="23241"/>
                  </a:lnTo>
                  <a:lnTo>
                    <a:pt x="78206" y="21590"/>
                  </a:lnTo>
                  <a:lnTo>
                    <a:pt x="78447" y="20574"/>
                  </a:lnTo>
                  <a:lnTo>
                    <a:pt x="78511" y="20320"/>
                  </a:lnTo>
                  <a:lnTo>
                    <a:pt x="78536" y="20193"/>
                  </a:lnTo>
                  <a:lnTo>
                    <a:pt x="78600" y="19939"/>
                  </a:lnTo>
                  <a:lnTo>
                    <a:pt x="79298" y="17018"/>
                  </a:lnTo>
                  <a:lnTo>
                    <a:pt x="78168" y="19939"/>
                  </a:lnTo>
                  <a:lnTo>
                    <a:pt x="78917" y="15875"/>
                  </a:lnTo>
                  <a:lnTo>
                    <a:pt x="76949" y="19558"/>
                  </a:lnTo>
                  <a:lnTo>
                    <a:pt x="76225" y="20193"/>
                  </a:lnTo>
                  <a:lnTo>
                    <a:pt x="76682" y="18834"/>
                  </a:lnTo>
                  <a:lnTo>
                    <a:pt x="75920" y="20193"/>
                  </a:lnTo>
                  <a:lnTo>
                    <a:pt x="75323" y="19939"/>
                  </a:lnTo>
                  <a:lnTo>
                    <a:pt x="75476" y="19304"/>
                  </a:lnTo>
                  <a:lnTo>
                    <a:pt x="75653" y="18542"/>
                  </a:lnTo>
                  <a:lnTo>
                    <a:pt x="75742" y="18161"/>
                  </a:lnTo>
                  <a:lnTo>
                    <a:pt x="75831" y="17780"/>
                  </a:lnTo>
                  <a:lnTo>
                    <a:pt x="77152" y="12192"/>
                  </a:lnTo>
                  <a:lnTo>
                    <a:pt x="74155" y="17780"/>
                  </a:lnTo>
                  <a:lnTo>
                    <a:pt x="74282" y="16891"/>
                  </a:lnTo>
                  <a:lnTo>
                    <a:pt x="74345" y="16383"/>
                  </a:lnTo>
                  <a:lnTo>
                    <a:pt x="74650" y="14224"/>
                  </a:lnTo>
                  <a:lnTo>
                    <a:pt x="75018" y="11557"/>
                  </a:lnTo>
                  <a:lnTo>
                    <a:pt x="73291" y="14224"/>
                  </a:lnTo>
                  <a:lnTo>
                    <a:pt x="73101" y="9906"/>
                  </a:lnTo>
                  <a:lnTo>
                    <a:pt x="71704" y="10160"/>
                  </a:lnTo>
                  <a:lnTo>
                    <a:pt x="70878" y="16383"/>
                  </a:lnTo>
                  <a:lnTo>
                    <a:pt x="71297" y="10287"/>
                  </a:lnTo>
                  <a:lnTo>
                    <a:pt x="71094" y="11315"/>
                  </a:lnTo>
                  <a:lnTo>
                    <a:pt x="70993" y="10147"/>
                  </a:lnTo>
                  <a:lnTo>
                    <a:pt x="70878" y="12407"/>
                  </a:lnTo>
                  <a:lnTo>
                    <a:pt x="70789" y="12839"/>
                  </a:lnTo>
                  <a:lnTo>
                    <a:pt x="70065" y="16637"/>
                  </a:lnTo>
                  <a:lnTo>
                    <a:pt x="69672" y="16891"/>
                  </a:lnTo>
                  <a:lnTo>
                    <a:pt x="69646" y="16306"/>
                  </a:lnTo>
                  <a:lnTo>
                    <a:pt x="69824" y="15163"/>
                  </a:lnTo>
                  <a:lnTo>
                    <a:pt x="70789" y="12839"/>
                  </a:lnTo>
                  <a:lnTo>
                    <a:pt x="69621" y="13347"/>
                  </a:lnTo>
                  <a:lnTo>
                    <a:pt x="69621" y="15621"/>
                  </a:lnTo>
                  <a:lnTo>
                    <a:pt x="69557" y="13716"/>
                  </a:lnTo>
                  <a:lnTo>
                    <a:pt x="69697" y="10668"/>
                  </a:lnTo>
                  <a:lnTo>
                    <a:pt x="70104" y="11176"/>
                  </a:lnTo>
                  <a:lnTo>
                    <a:pt x="70192" y="10668"/>
                  </a:lnTo>
                  <a:lnTo>
                    <a:pt x="70358" y="9779"/>
                  </a:lnTo>
                  <a:lnTo>
                    <a:pt x="69926" y="9271"/>
                  </a:lnTo>
                  <a:lnTo>
                    <a:pt x="70015" y="8636"/>
                  </a:lnTo>
                  <a:lnTo>
                    <a:pt x="70065" y="8509"/>
                  </a:lnTo>
                  <a:lnTo>
                    <a:pt x="70548" y="7366"/>
                  </a:lnTo>
                  <a:lnTo>
                    <a:pt x="70548" y="5334"/>
                  </a:lnTo>
                  <a:lnTo>
                    <a:pt x="70180" y="7620"/>
                  </a:lnTo>
                  <a:lnTo>
                    <a:pt x="69659" y="8509"/>
                  </a:lnTo>
                  <a:lnTo>
                    <a:pt x="69469" y="7620"/>
                  </a:lnTo>
                  <a:lnTo>
                    <a:pt x="69329" y="10668"/>
                  </a:lnTo>
                  <a:lnTo>
                    <a:pt x="67792" y="13716"/>
                  </a:lnTo>
                  <a:lnTo>
                    <a:pt x="67932" y="13081"/>
                  </a:lnTo>
                  <a:lnTo>
                    <a:pt x="68414" y="10922"/>
                  </a:lnTo>
                  <a:lnTo>
                    <a:pt x="68999" y="8255"/>
                  </a:lnTo>
                  <a:lnTo>
                    <a:pt x="69684" y="5207"/>
                  </a:lnTo>
                  <a:lnTo>
                    <a:pt x="68084" y="8255"/>
                  </a:lnTo>
                  <a:lnTo>
                    <a:pt x="68364" y="7493"/>
                  </a:lnTo>
                  <a:lnTo>
                    <a:pt x="68783" y="6350"/>
                  </a:lnTo>
                  <a:lnTo>
                    <a:pt x="68059" y="7493"/>
                  </a:lnTo>
                  <a:lnTo>
                    <a:pt x="67017" y="5969"/>
                  </a:lnTo>
                  <a:lnTo>
                    <a:pt x="65532" y="10922"/>
                  </a:lnTo>
                  <a:lnTo>
                    <a:pt x="65836" y="8509"/>
                  </a:lnTo>
                  <a:lnTo>
                    <a:pt x="66040" y="8255"/>
                  </a:lnTo>
                  <a:lnTo>
                    <a:pt x="66014" y="8001"/>
                  </a:lnTo>
                  <a:lnTo>
                    <a:pt x="65151" y="7112"/>
                  </a:lnTo>
                  <a:lnTo>
                    <a:pt x="62547" y="13081"/>
                  </a:lnTo>
                  <a:lnTo>
                    <a:pt x="62522" y="12700"/>
                  </a:lnTo>
                  <a:lnTo>
                    <a:pt x="62395" y="11049"/>
                  </a:lnTo>
                  <a:lnTo>
                    <a:pt x="62522" y="8890"/>
                  </a:lnTo>
                  <a:lnTo>
                    <a:pt x="62674" y="8255"/>
                  </a:lnTo>
                  <a:lnTo>
                    <a:pt x="62369" y="8636"/>
                  </a:lnTo>
                  <a:lnTo>
                    <a:pt x="61747" y="11049"/>
                  </a:lnTo>
                  <a:lnTo>
                    <a:pt x="61760" y="10414"/>
                  </a:lnTo>
                  <a:lnTo>
                    <a:pt x="61874" y="9144"/>
                  </a:lnTo>
                  <a:lnTo>
                    <a:pt x="62103" y="8255"/>
                  </a:lnTo>
                  <a:lnTo>
                    <a:pt x="62090" y="7874"/>
                  </a:lnTo>
                  <a:lnTo>
                    <a:pt x="60998" y="10414"/>
                  </a:lnTo>
                  <a:lnTo>
                    <a:pt x="61125" y="8890"/>
                  </a:lnTo>
                  <a:lnTo>
                    <a:pt x="61391" y="8128"/>
                  </a:lnTo>
                  <a:lnTo>
                    <a:pt x="61277" y="7239"/>
                  </a:lnTo>
                  <a:lnTo>
                    <a:pt x="60756" y="5588"/>
                  </a:lnTo>
                  <a:lnTo>
                    <a:pt x="58966" y="11684"/>
                  </a:lnTo>
                  <a:lnTo>
                    <a:pt x="57835" y="12700"/>
                  </a:lnTo>
                  <a:lnTo>
                    <a:pt x="58064" y="11557"/>
                  </a:lnTo>
                  <a:lnTo>
                    <a:pt x="58343" y="10033"/>
                  </a:lnTo>
                  <a:lnTo>
                    <a:pt x="58585" y="8763"/>
                  </a:lnTo>
                  <a:lnTo>
                    <a:pt x="58483" y="7493"/>
                  </a:lnTo>
                  <a:lnTo>
                    <a:pt x="57924" y="5969"/>
                  </a:lnTo>
                  <a:lnTo>
                    <a:pt x="57962" y="5080"/>
                  </a:lnTo>
                  <a:lnTo>
                    <a:pt x="56781" y="4318"/>
                  </a:lnTo>
                  <a:lnTo>
                    <a:pt x="55067" y="8382"/>
                  </a:lnTo>
                  <a:lnTo>
                    <a:pt x="53543" y="10033"/>
                  </a:lnTo>
                  <a:lnTo>
                    <a:pt x="53606" y="8509"/>
                  </a:lnTo>
                  <a:lnTo>
                    <a:pt x="53632" y="7493"/>
                  </a:lnTo>
                  <a:lnTo>
                    <a:pt x="53721" y="4953"/>
                  </a:lnTo>
                  <a:lnTo>
                    <a:pt x="51435" y="7493"/>
                  </a:lnTo>
                  <a:lnTo>
                    <a:pt x="50736" y="4572"/>
                  </a:lnTo>
                  <a:lnTo>
                    <a:pt x="50673" y="5842"/>
                  </a:lnTo>
                  <a:lnTo>
                    <a:pt x="50076" y="8128"/>
                  </a:lnTo>
                  <a:lnTo>
                    <a:pt x="49784" y="8509"/>
                  </a:lnTo>
                  <a:lnTo>
                    <a:pt x="49657" y="7493"/>
                  </a:lnTo>
                  <a:lnTo>
                    <a:pt x="48463" y="11557"/>
                  </a:lnTo>
                  <a:lnTo>
                    <a:pt x="48501" y="11303"/>
                  </a:lnTo>
                  <a:lnTo>
                    <a:pt x="48602" y="10795"/>
                  </a:lnTo>
                  <a:lnTo>
                    <a:pt x="48768" y="9906"/>
                  </a:lnTo>
                  <a:lnTo>
                    <a:pt x="48831" y="9525"/>
                  </a:lnTo>
                  <a:lnTo>
                    <a:pt x="49237" y="7366"/>
                  </a:lnTo>
                  <a:lnTo>
                    <a:pt x="49326" y="7493"/>
                  </a:lnTo>
                  <a:lnTo>
                    <a:pt x="49339" y="7366"/>
                  </a:lnTo>
                  <a:lnTo>
                    <a:pt x="49720" y="4318"/>
                  </a:lnTo>
                  <a:lnTo>
                    <a:pt x="49847" y="3302"/>
                  </a:lnTo>
                  <a:lnTo>
                    <a:pt x="49072" y="4318"/>
                  </a:lnTo>
                  <a:lnTo>
                    <a:pt x="48653" y="4191"/>
                  </a:lnTo>
                  <a:lnTo>
                    <a:pt x="47612" y="9525"/>
                  </a:lnTo>
                  <a:lnTo>
                    <a:pt x="47307" y="7366"/>
                  </a:lnTo>
                  <a:lnTo>
                    <a:pt x="47155" y="6350"/>
                  </a:lnTo>
                  <a:lnTo>
                    <a:pt x="45986" y="6858"/>
                  </a:lnTo>
                  <a:lnTo>
                    <a:pt x="44881" y="7366"/>
                  </a:lnTo>
                  <a:lnTo>
                    <a:pt x="44869" y="7239"/>
                  </a:lnTo>
                  <a:lnTo>
                    <a:pt x="44767" y="6096"/>
                  </a:lnTo>
                  <a:lnTo>
                    <a:pt x="44640" y="4699"/>
                  </a:lnTo>
                  <a:lnTo>
                    <a:pt x="44119" y="6096"/>
                  </a:lnTo>
                  <a:lnTo>
                    <a:pt x="43776" y="5969"/>
                  </a:lnTo>
                  <a:lnTo>
                    <a:pt x="43268" y="7239"/>
                  </a:lnTo>
                  <a:lnTo>
                    <a:pt x="43726" y="4699"/>
                  </a:lnTo>
                  <a:lnTo>
                    <a:pt x="43688" y="4318"/>
                  </a:lnTo>
                  <a:lnTo>
                    <a:pt x="43154" y="3556"/>
                  </a:lnTo>
                  <a:lnTo>
                    <a:pt x="42799" y="3048"/>
                  </a:lnTo>
                  <a:lnTo>
                    <a:pt x="41706" y="3556"/>
                  </a:lnTo>
                  <a:lnTo>
                    <a:pt x="42252" y="1524"/>
                  </a:lnTo>
                  <a:lnTo>
                    <a:pt x="41732" y="1270"/>
                  </a:lnTo>
                  <a:lnTo>
                    <a:pt x="40157" y="9906"/>
                  </a:lnTo>
                  <a:lnTo>
                    <a:pt x="39636" y="9906"/>
                  </a:lnTo>
                  <a:lnTo>
                    <a:pt x="39649" y="9779"/>
                  </a:lnTo>
                  <a:lnTo>
                    <a:pt x="39992" y="7112"/>
                  </a:lnTo>
                  <a:lnTo>
                    <a:pt x="40144" y="5969"/>
                  </a:lnTo>
                  <a:lnTo>
                    <a:pt x="40195" y="5588"/>
                  </a:lnTo>
                  <a:lnTo>
                    <a:pt x="39243" y="5461"/>
                  </a:lnTo>
                  <a:lnTo>
                    <a:pt x="39217" y="5207"/>
                  </a:lnTo>
                  <a:lnTo>
                    <a:pt x="38900" y="1397"/>
                  </a:lnTo>
                  <a:lnTo>
                    <a:pt x="37312" y="5207"/>
                  </a:lnTo>
                  <a:lnTo>
                    <a:pt x="37668" y="3302"/>
                  </a:lnTo>
                  <a:lnTo>
                    <a:pt x="37846" y="3175"/>
                  </a:lnTo>
                  <a:lnTo>
                    <a:pt x="37414" y="3048"/>
                  </a:lnTo>
                  <a:lnTo>
                    <a:pt x="37134" y="2032"/>
                  </a:lnTo>
                  <a:lnTo>
                    <a:pt x="36576" y="0"/>
                  </a:lnTo>
                  <a:lnTo>
                    <a:pt x="36271" y="2311"/>
                  </a:lnTo>
                  <a:lnTo>
                    <a:pt x="34086" y="7112"/>
                  </a:lnTo>
                  <a:lnTo>
                    <a:pt x="34620" y="4191"/>
                  </a:lnTo>
                  <a:lnTo>
                    <a:pt x="33591" y="8001"/>
                  </a:lnTo>
                  <a:lnTo>
                    <a:pt x="33464" y="8636"/>
                  </a:lnTo>
                  <a:lnTo>
                    <a:pt x="33350" y="8890"/>
                  </a:lnTo>
                  <a:lnTo>
                    <a:pt x="32677" y="9779"/>
                  </a:lnTo>
                  <a:lnTo>
                    <a:pt x="32804" y="8128"/>
                  </a:lnTo>
                  <a:lnTo>
                    <a:pt x="32753" y="6604"/>
                  </a:lnTo>
                  <a:lnTo>
                    <a:pt x="32194" y="10795"/>
                  </a:lnTo>
                  <a:lnTo>
                    <a:pt x="31889" y="9271"/>
                  </a:lnTo>
                  <a:lnTo>
                    <a:pt x="32004" y="8636"/>
                  </a:lnTo>
                  <a:lnTo>
                    <a:pt x="32359" y="7366"/>
                  </a:lnTo>
                  <a:lnTo>
                    <a:pt x="31902" y="7112"/>
                  </a:lnTo>
                  <a:lnTo>
                    <a:pt x="31813" y="7874"/>
                  </a:lnTo>
                  <a:lnTo>
                    <a:pt x="31711" y="8382"/>
                  </a:lnTo>
                  <a:lnTo>
                    <a:pt x="31229" y="10033"/>
                  </a:lnTo>
                  <a:lnTo>
                    <a:pt x="30708" y="11303"/>
                  </a:lnTo>
                  <a:lnTo>
                    <a:pt x="30632" y="10795"/>
                  </a:lnTo>
                  <a:lnTo>
                    <a:pt x="30543" y="10287"/>
                  </a:lnTo>
                  <a:lnTo>
                    <a:pt x="30429" y="9525"/>
                  </a:lnTo>
                  <a:lnTo>
                    <a:pt x="30543" y="8001"/>
                  </a:lnTo>
                  <a:lnTo>
                    <a:pt x="30695" y="6731"/>
                  </a:lnTo>
                  <a:lnTo>
                    <a:pt x="30365" y="8382"/>
                  </a:lnTo>
                  <a:lnTo>
                    <a:pt x="29794" y="10287"/>
                  </a:lnTo>
                  <a:lnTo>
                    <a:pt x="29692" y="9779"/>
                  </a:lnTo>
                  <a:lnTo>
                    <a:pt x="29794" y="8382"/>
                  </a:lnTo>
                  <a:lnTo>
                    <a:pt x="29908" y="8001"/>
                  </a:lnTo>
                  <a:lnTo>
                    <a:pt x="29806" y="6731"/>
                  </a:lnTo>
                  <a:lnTo>
                    <a:pt x="29552" y="5727"/>
                  </a:lnTo>
                  <a:lnTo>
                    <a:pt x="29400" y="6731"/>
                  </a:lnTo>
                  <a:lnTo>
                    <a:pt x="29311" y="6515"/>
                  </a:lnTo>
                  <a:lnTo>
                    <a:pt x="28321" y="10795"/>
                  </a:lnTo>
                  <a:lnTo>
                    <a:pt x="28219" y="8636"/>
                  </a:lnTo>
                  <a:lnTo>
                    <a:pt x="28333" y="6578"/>
                  </a:lnTo>
                  <a:lnTo>
                    <a:pt x="28117" y="5715"/>
                  </a:lnTo>
                  <a:lnTo>
                    <a:pt x="27914" y="4953"/>
                  </a:lnTo>
                  <a:lnTo>
                    <a:pt x="27901" y="4572"/>
                  </a:lnTo>
                  <a:lnTo>
                    <a:pt x="27952" y="3937"/>
                  </a:lnTo>
                  <a:lnTo>
                    <a:pt x="27978" y="3302"/>
                  </a:lnTo>
                  <a:lnTo>
                    <a:pt x="27660" y="3937"/>
                  </a:lnTo>
                  <a:lnTo>
                    <a:pt x="27609" y="3683"/>
                  </a:lnTo>
                  <a:lnTo>
                    <a:pt x="27508" y="3175"/>
                  </a:lnTo>
                  <a:lnTo>
                    <a:pt x="27355" y="3048"/>
                  </a:lnTo>
                  <a:lnTo>
                    <a:pt x="27482" y="1905"/>
                  </a:lnTo>
                  <a:lnTo>
                    <a:pt x="27508" y="1778"/>
                  </a:lnTo>
                  <a:lnTo>
                    <a:pt x="27609" y="889"/>
                  </a:lnTo>
                  <a:lnTo>
                    <a:pt x="27355" y="1219"/>
                  </a:lnTo>
                  <a:lnTo>
                    <a:pt x="27355" y="1905"/>
                  </a:lnTo>
                  <a:lnTo>
                    <a:pt x="27279" y="3048"/>
                  </a:lnTo>
                  <a:lnTo>
                    <a:pt x="27076" y="3175"/>
                  </a:lnTo>
                  <a:lnTo>
                    <a:pt x="26924" y="3429"/>
                  </a:lnTo>
                  <a:lnTo>
                    <a:pt x="26847" y="3683"/>
                  </a:lnTo>
                  <a:lnTo>
                    <a:pt x="27127" y="2286"/>
                  </a:lnTo>
                  <a:lnTo>
                    <a:pt x="27355" y="1905"/>
                  </a:lnTo>
                  <a:lnTo>
                    <a:pt x="27355" y="1219"/>
                  </a:lnTo>
                  <a:lnTo>
                    <a:pt x="26924" y="1778"/>
                  </a:lnTo>
                  <a:lnTo>
                    <a:pt x="26682" y="1651"/>
                  </a:lnTo>
                  <a:lnTo>
                    <a:pt x="26276" y="4572"/>
                  </a:lnTo>
                  <a:lnTo>
                    <a:pt x="25996" y="4064"/>
                  </a:lnTo>
                  <a:lnTo>
                    <a:pt x="25971" y="6210"/>
                  </a:lnTo>
                  <a:lnTo>
                    <a:pt x="26238" y="6096"/>
                  </a:lnTo>
                  <a:lnTo>
                    <a:pt x="26162" y="6845"/>
                  </a:lnTo>
                  <a:lnTo>
                    <a:pt x="26352" y="5981"/>
                  </a:lnTo>
                  <a:lnTo>
                    <a:pt x="27051" y="5969"/>
                  </a:lnTo>
                  <a:lnTo>
                    <a:pt x="26466" y="7861"/>
                  </a:lnTo>
                  <a:lnTo>
                    <a:pt x="26466" y="22860"/>
                  </a:lnTo>
                  <a:lnTo>
                    <a:pt x="26352" y="22733"/>
                  </a:lnTo>
                  <a:lnTo>
                    <a:pt x="26200" y="22606"/>
                  </a:lnTo>
                  <a:lnTo>
                    <a:pt x="26022" y="22606"/>
                  </a:lnTo>
                  <a:lnTo>
                    <a:pt x="26136" y="21564"/>
                  </a:lnTo>
                  <a:lnTo>
                    <a:pt x="26225" y="21082"/>
                  </a:lnTo>
                  <a:lnTo>
                    <a:pt x="26327" y="20574"/>
                  </a:lnTo>
                  <a:lnTo>
                    <a:pt x="26352" y="21653"/>
                  </a:lnTo>
                  <a:lnTo>
                    <a:pt x="26466" y="22860"/>
                  </a:lnTo>
                  <a:lnTo>
                    <a:pt x="26466" y="7861"/>
                  </a:lnTo>
                  <a:lnTo>
                    <a:pt x="26225" y="8636"/>
                  </a:lnTo>
                  <a:lnTo>
                    <a:pt x="26162" y="6858"/>
                  </a:lnTo>
                  <a:lnTo>
                    <a:pt x="25133" y="11557"/>
                  </a:lnTo>
                  <a:lnTo>
                    <a:pt x="25171" y="10795"/>
                  </a:lnTo>
                  <a:lnTo>
                    <a:pt x="25184" y="10541"/>
                  </a:lnTo>
                  <a:lnTo>
                    <a:pt x="25247" y="9525"/>
                  </a:lnTo>
                  <a:lnTo>
                    <a:pt x="25133" y="5969"/>
                  </a:lnTo>
                  <a:lnTo>
                    <a:pt x="25006" y="5207"/>
                  </a:lnTo>
                  <a:lnTo>
                    <a:pt x="25082" y="4191"/>
                  </a:lnTo>
                  <a:lnTo>
                    <a:pt x="25247" y="2667"/>
                  </a:lnTo>
                  <a:lnTo>
                    <a:pt x="24218" y="4191"/>
                  </a:lnTo>
                  <a:lnTo>
                    <a:pt x="23228" y="3429"/>
                  </a:lnTo>
                  <a:lnTo>
                    <a:pt x="21996" y="8509"/>
                  </a:lnTo>
                  <a:lnTo>
                    <a:pt x="21882" y="8890"/>
                  </a:lnTo>
                  <a:lnTo>
                    <a:pt x="21615" y="9525"/>
                  </a:lnTo>
                  <a:lnTo>
                    <a:pt x="21640" y="9271"/>
                  </a:lnTo>
                  <a:lnTo>
                    <a:pt x="21869" y="7493"/>
                  </a:lnTo>
                  <a:lnTo>
                    <a:pt x="21818" y="6477"/>
                  </a:lnTo>
                  <a:lnTo>
                    <a:pt x="21348" y="5842"/>
                  </a:lnTo>
                  <a:lnTo>
                    <a:pt x="21056" y="5461"/>
                  </a:lnTo>
                  <a:lnTo>
                    <a:pt x="20967" y="5994"/>
                  </a:lnTo>
                  <a:lnTo>
                    <a:pt x="20916" y="6299"/>
                  </a:lnTo>
                  <a:lnTo>
                    <a:pt x="20408" y="9271"/>
                  </a:lnTo>
                  <a:lnTo>
                    <a:pt x="20320" y="8763"/>
                  </a:lnTo>
                  <a:lnTo>
                    <a:pt x="20193" y="8128"/>
                  </a:lnTo>
                  <a:lnTo>
                    <a:pt x="20256" y="7239"/>
                  </a:lnTo>
                  <a:lnTo>
                    <a:pt x="20878" y="6350"/>
                  </a:lnTo>
                  <a:lnTo>
                    <a:pt x="20967" y="5994"/>
                  </a:lnTo>
                  <a:lnTo>
                    <a:pt x="20370" y="6350"/>
                  </a:lnTo>
                  <a:lnTo>
                    <a:pt x="20599" y="5334"/>
                  </a:lnTo>
                  <a:lnTo>
                    <a:pt x="20548" y="5080"/>
                  </a:lnTo>
                  <a:lnTo>
                    <a:pt x="19735" y="3810"/>
                  </a:lnTo>
                  <a:lnTo>
                    <a:pt x="17005" y="8763"/>
                  </a:lnTo>
                  <a:lnTo>
                    <a:pt x="16675" y="7874"/>
                  </a:lnTo>
                  <a:lnTo>
                    <a:pt x="16154" y="6477"/>
                  </a:lnTo>
                  <a:lnTo>
                    <a:pt x="16167" y="7874"/>
                  </a:lnTo>
                  <a:lnTo>
                    <a:pt x="14706" y="4191"/>
                  </a:lnTo>
                  <a:lnTo>
                    <a:pt x="11696" y="10541"/>
                  </a:lnTo>
                  <a:lnTo>
                    <a:pt x="11163" y="7874"/>
                  </a:lnTo>
                  <a:lnTo>
                    <a:pt x="10566" y="4826"/>
                  </a:lnTo>
                  <a:lnTo>
                    <a:pt x="10172" y="3556"/>
                  </a:lnTo>
                  <a:lnTo>
                    <a:pt x="9766" y="5969"/>
                  </a:lnTo>
                  <a:lnTo>
                    <a:pt x="9169" y="7874"/>
                  </a:lnTo>
                  <a:lnTo>
                    <a:pt x="9499" y="4699"/>
                  </a:lnTo>
                  <a:lnTo>
                    <a:pt x="8445" y="8128"/>
                  </a:lnTo>
                  <a:lnTo>
                    <a:pt x="7226" y="10795"/>
                  </a:lnTo>
                  <a:lnTo>
                    <a:pt x="7429" y="8382"/>
                  </a:lnTo>
                  <a:lnTo>
                    <a:pt x="7518" y="7366"/>
                  </a:lnTo>
                  <a:lnTo>
                    <a:pt x="8128" y="381"/>
                  </a:lnTo>
                  <a:lnTo>
                    <a:pt x="6426" y="5080"/>
                  </a:lnTo>
                  <a:lnTo>
                    <a:pt x="6324" y="5842"/>
                  </a:lnTo>
                  <a:lnTo>
                    <a:pt x="6210" y="7366"/>
                  </a:lnTo>
                  <a:lnTo>
                    <a:pt x="5892" y="6858"/>
                  </a:lnTo>
                  <a:lnTo>
                    <a:pt x="4864" y="8382"/>
                  </a:lnTo>
                  <a:lnTo>
                    <a:pt x="4914" y="8128"/>
                  </a:lnTo>
                  <a:lnTo>
                    <a:pt x="5283" y="5969"/>
                  </a:lnTo>
                  <a:lnTo>
                    <a:pt x="4851" y="8128"/>
                  </a:lnTo>
                  <a:lnTo>
                    <a:pt x="4978" y="6223"/>
                  </a:lnTo>
                  <a:lnTo>
                    <a:pt x="5092" y="5461"/>
                  </a:lnTo>
                  <a:lnTo>
                    <a:pt x="3784" y="8128"/>
                  </a:lnTo>
                  <a:lnTo>
                    <a:pt x="3352" y="7112"/>
                  </a:lnTo>
                  <a:lnTo>
                    <a:pt x="3479" y="6096"/>
                  </a:lnTo>
                  <a:lnTo>
                    <a:pt x="4826" y="1651"/>
                  </a:lnTo>
                  <a:lnTo>
                    <a:pt x="3848" y="1143"/>
                  </a:lnTo>
                  <a:lnTo>
                    <a:pt x="3365" y="1651"/>
                  </a:lnTo>
                  <a:lnTo>
                    <a:pt x="2159" y="5461"/>
                  </a:lnTo>
                  <a:lnTo>
                    <a:pt x="2057" y="6858"/>
                  </a:lnTo>
                  <a:lnTo>
                    <a:pt x="2209" y="6985"/>
                  </a:lnTo>
                  <a:lnTo>
                    <a:pt x="2209" y="8636"/>
                  </a:lnTo>
                  <a:lnTo>
                    <a:pt x="2082" y="9525"/>
                  </a:lnTo>
                  <a:lnTo>
                    <a:pt x="1612" y="10414"/>
                  </a:lnTo>
                  <a:lnTo>
                    <a:pt x="914" y="14986"/>
                  </a:lnTo>
                  <a:lnTo>
                    <a:pt x="114" y="18923"/>
                  </a:lnTo>
                  <a:lnTo>
                    <a:pt x="0" y="21209"/>
                  </a:lnTo>
                  <a:lnTo>
                    <a:pt x="254" y="23622"/>
                  </a:lnTo>
                  <a:lnTo>
                    <a:pt x="1270" y="20701"/>
                  </a:lnTo>
                  <a:lnTo>
                    <a:pt x="1130" y="23114"/>
                  </a:lnTo>
                  <a:lnTo>
                    <a:pt x="609" y="23114"/>
                  </a:lnTo>
                  <a:lnTo>
                    <a:pt x="571" y="25400"/>
                  </a:lnTo>
                  <a:lnTo>
                    <a:pt x="1041" y="23456"/>
                  </a:lnTo>
                  <a:lnTo>
                    <a:pt x="1143" y="23114"/>
                  </a:lnTo>
                  <a:lnTo>
                    <a:pt x="1422" y="22225"/>
                  </a:lnTo>
                  <a:lnTo>
                    <a:pt x="1295" y="24765"/>
                  </a:lnTo>
                  <a:lnTo>
                    <a:pt x="2006" y="22225"/>
                  </a:lnTo>
                  <a:lnTo>
                    <a:pt x="2336" y="21082"/>
                  </a:lnTo>
                  <a:lnTo>
                    <a:pt x="2387" y="20701"/>
                  </a:lnTo>
                  <a:lnTo>
                    <a:pt x="2540" y="20383"/>
                  </a:lnTo>
                  <a:lnTo>
                    <a:pt x="2984" y="19431"/>
                  </a:lnTo>
                  <a:lnTo>
                    <a:pt x="2857" y="22225"/>
                  </a:lnTo>
                  <a:lnTo>
                    <a:pt x="2616" y="23495"/>
                  </a:lnTo>
                  <a:lnTo>
                    <a:pt x="3213" y="21717"/>
                  </a:lnTo>
                  <a:lnTo>
                    <a:pt x="3060" y="22961"/>
                  </a:lnTo>
                  <a:lnTo>
                    <a:pt x="2819" y="23876"/>
                  </a:lnTo>
                  <a:lnTo>
                    <a:pt x="3200" y="22733"/>
                  </a:lnTo>
                  <a:lnTo>
                    <a:pt x="3568" y="23622"/>
                  </a:lnTo>
                  <a:lnTo>
                    <a:pt x="3759" y="22733"/>
                  </a:lnTo>
                  <a:lnTo>
                    <a:pt x="3975" y="21717"/>
                  </a:lnTo>
                  <a:lnTo>
                    <a:pt x="4089" y="21209"/>
                  </a:lnTo>
                  <a:lnTo>
                    <a:pt x="4000" y="23876"/>
                  </a:lnTo>
                  <a:lnTo>
                    <a:pt x="4953" y="21209"/>
                  </a:lnTo>
                  <a:lnTo>
                    <a:pt x="5181" y="20574"/>
                  </a:lnTo>
                  <a:lnTo>
                    <a:pt x="4508" y="25146"/>
                  </a:lnTo>
                  <a:lnTo>
                    <a:pt x="4826" y="23876"/>
                  </a:lnTo>
                  <a:lnTo>
                    <a:pt x="5537" y="21590"/>
                  </a:lnTo>
                  <a:lnTo>
                    <a:pt x="5842" y="21463"/>
                  </a:lnTo>
                  <a:lnTo>
                    <a:pt x="4559" y="26924"/>
                  </a:lnTo>
                  <a:lnTo>
                    <a:pt x="6819" y="21971"/>
                  </a:lnTo>
                  <a:lnTo>
                    <a:pt x="5829" y="27813"/>
                  </a:lnTo>
                  <a:lnTo>
                    <a:pt x="6908" y="22987"/>
                  </a:lnTo>
                  <a:lnTo>
                    <a:pt x="7480" y="25781"/>
                  </a:lnTo>
                  <a:lnTo>
                    <a:pt x="8521" y="23114"/>
                  </a:lnTo>
                  <a:lnTo>
                    <a:pt x="8445" y="23456"/>
                  </a:lnTo>
                  <a:lnTo>
                    <a:pt x="8318" y="24257"/>
                  </a:lnTo>
                  <a:lnTo>
                    <a:pt x="8432" y="24384"/>
                  </a:lnTo>
                  <a:lnTo>
                    <a:pt x="8534" y="27051"/>
                  </a:lnTo>
                  <a:lnTo>
                    <a:pt x="9144" y="23114"/>
                  </a:lnTo>
                  <a:lnTo>
                    <a:pt x="9156" y="22987"/>
                  </a:lnTo>
                  <a:lnTo>
                    <a:pt x="9867" y="22085"/>
                  </a:lnTo>
                  <a:lnTo>
                    <a:pt x="10045" y="21463"/>
                  </a:lnTo>
                  <a:lnTo>
                    <a:pt x="10287" y="20574"/>
                  </a:lnTo>
                  <a:lnTo>
                    <a:pt x="10528" y="19685"/>
                  </a:lnTo>
                  <a:lnTo>
                    <a:pt x="10414" y="23622"/>
                  </a:lnTo>
                  <a:lnTo>
                    <a:pt x="9575" y="24384"/>
                  </a:lnTo>
                  <a:lnTo>
                    <a:pt x="9169" y="28194"/>
                  </a:lnTo>
                  <a:lnTo>
                    <a:pt x="9626" y="24892"/>
                  </a:lnTo>
                  <a:lnTo>
                    <a:pt x="10426" y="25019"/>
                  </a:lnTo>
                  <a:lnTo>
                    <a:pt x="10439" y="24892"/>
                  </a:lnTo>
                  <a:lnTo>
                    <a:pt x="10668" y="22225"/>
                  </a:lnTo>
                  <a:lnTo>
                    <a:pt x="10655" y="24638"/>
                  </a:lnTo>
                  <a:lnTo>
                    <a:pt x="10795" y="23495"/>
                  </a:lnTo>
                  <a:lnTo>
                    <a:pt x="10490" y="26797"/>
                  </a:lnTo>
                  <a:lnTo>
                    <a:pt x="10998" y="23495"/>
                  </a:lnTo>
                  <a:lnTo>
                    <a:pt x="11201" y="22225"/>
                  </a:lnTo>
                  <a:lnTo>
                    <a:pt x="11277" y="21717"/>
                  </a:lnTo>
                  <a:lnTo>
                    <a:pt x="10934" y="26035"/>
                  </a:lnTo>
                  <a:lnTo>
                    <a:pt x="11658" y="22987"/>
                  </a:lnTo>
                  <a:lnTo>
                    <a:pt x="11722" y="25781"/>
                  </a:lnTo>
                  <a:lnTo>
                    <a:pt x="11112" y="27686"/>
                  </a:lnTo>
                  <a:lnTo>
                    <a:pt x="11874" y="26289"/>
                  </a:lnTo>
                  <a:lnTo>
                    <a:pt x="11899" y="27025"/>
                  </a:lnTo>
                  <a:lnTo>
                    <a:pt x="11938" y="26289"/>
                  </a:lnTo>
                  <a:lnTo>
                    <a:pt x="12065" y="25400"/>
                  </a:lnTo>
                  <a:lnTo>
                    <a:pt x="12395" y="23622"/>
                  </a:lnTo>
                  <a:lnTo>
                    <a:pt x="12992" y="22987"/>
                  </a:lnTo>
                  <a:lnTo>
                    <a:pt x="13220" y="22733"/>
                  </a:lnTo>
                  <a:lnTo>
                    <a:pt x="12369" y="26289"/>
                  </a:lnTo>
                  <a:lnTo>
                    <a:pt x="12255" y="28575"/>
                  </a:lnTo>
                  <a:lnTo>
                    <a:pt x="12738" y="27686"/>
                  </a:lnTo>
                  <a:lnTo>
                    <a:pt x="12839" y="27432"/>
                  </a:lnTo>
                  <a:lnTo>
                    <a:pt x="13627" y="24130"/>
                  </a:lnTo>
                  <a:lnTo>
                    <a:pt x="13792" y="24206"/>
                  </a:lnTo>
                  <a:lnTo>
                    <a:pt x="13817" y="25400"/>
                  </a:lnTo>
                  <a:lnTo>
                    <a:pt x="13690" y="25908"/>
                  </a:lnTo>
                  <a:lnTo>
                    <a:pt x="14236" y="24130"/>
                  </a:lnTo>
                  <a:lnTo>
                    <a:pt x="14579" y="22987"/>
                  </a:lnTo>
                  <a:lnTo>
                    <a:pt x="15011" y="26035"/>
                  </a:lnTo>
                  <a:lnTo>
                    <a:pt x="15875" y="22987"/>
                  </a:lnTo>
                  <a:lnTo>
                    <a:pt x="15938" y="22733"/>
                  </a:lnTo>
                  <a:lnTo>
                    <a:pt x="16065" y="22301"/>
                  </a:lnTo>
                  <a:lnTo>
                    <a:pt x="16014" y="23164"/>
                  </a:lnTo>
                  <a:lnTo>
                    <a:pt x="16141" y="22225"/>
                  </a:lnTo>
                  <a:lnTo>
                    <a:pt x="16205" y="21717"/>
                  </a:lnTo>
                  <a:lnTo>
                    <a:pt x="16459" y="19685"/>
                  </a:lnTo>
                  <a:lnTo>
                    <a:pt x="16484" y="19431"/>
                  </a:lnTo>
                  <a:lnTo>
                    <a:pt x="16675" y="17907"/>
                  </a:lnTo>
                  <a:lnTo>
                    <a:pt x="16941" y="17907"/>
                  </a:lnTo>
                  <a:lnTo>
                    <a:pt x="17500" y="15621"/>
                  </a:lnTo>
                  <a:lnTo>
                    <a:pt x="17233" y="18161"/>
                  </a:lnTo>
                  <a:lnTo>
                    <a:pt x="17094" y="18034"/>
                  </a:lnTo>
                  <a:lnTo>
                    <a:pt x="16865" y="19304"/>
                  </a:lnTo>
                  <a:lnTo>
                    <a:pt x="16738" y="19812"/>
                  </a:lnTo>
                  <a:lnTo>
                    <a:pt x="17157" y="18796"/>
                  </a:lnTo>
                  <a:lnTo>
                    <a:pt x="16954" y="21361"/>
                  </a:lnTo>
                  <a:lnTo>
                    <a:pt x="17132" y="20866"/>
                  </a:lnTo>
                  <a:lnTo>
                    <a:pt x="17183" y="20701"/>
                  </a:lnTo>
                  <a:lnTo>
                    <a:pt x="17856" y="18796"/>
                  </a:lnTo>
                  <a:lnTo>
                    <a:pt x="17945" y="18542"/>
                  </a:lnTo>
                  <a:lnTo>
                    <a:pt x="17995" y="18796"/>
                  </a:lnTo>
                  <a:lnTo>
                    <a:pt x="18122" y="20193"/>
                  </a:lnTo>
                  <a:lnTo>
                    <a:pt x="17754" y="23241"/>
                  </a:lnTo>
                  <a:lnTo>
                    <a:pt x="17132" y="20866"/>
                  </a:lnTo>
                  <a:lnTo>
                    <a:pt x="17170" y="23876"/>
                  </a:lnTo>
                  <a:lnTo>
                    <a:pt x="16764" y="22479"/>
                  </a:lnTo>
                  <a:lnTo>
                    <a:pt x="16433" y="28067"/>
                  </a:lnTo>
                  <a:lnTo>
                    <a:pt x="16446" y="22250"/>
                  </a:lnTo>
                  <a:lnTo>
                    <a:pt x="16217" y="25311"/>
                  </a:lnTo>
                  <a:lnTo>
                    <a:pt x="16090" y="28194"/>
                  </a:lnTo>
                  <a:lnTo>
                    <a:pt x="16675" y="29210"/>
                  </a:lnTo>
                  <a:lnTo>
                    <a:pt x="16878" y="28067"/>
                  </a:lnTo>
                  <a:lnTo>
                    <a:pt x="17170" y="26416"/>
                  </a:lnTo>
                  <a:lnTo>
                    <a:pt x="17818" y="27559"/>
                  </a:lnTo>
                  <a:lnTo>
                    <a:pt x="18097" y="26416"/>
                  </a:lnTo>
                  <a:lnTo>
                    <a:pt x="18224" y="25908"/>
                  </a:lnTo>
                  <a:lnTo>
                    <a:pt x="18326" y="24003"/>
                  </a:lnTo>
                  <a:lnTo>
                    <a:pt x="18364" y="23876"/>
                  </a:lnTo>
                  <a:lnTo>
                    <a:pt x="18516" y="23241"/>
                  </a:lnTo>
                  <a:lnTo>
                    <a:pt x="18643" y="22733"/>
                  </a:lnTo>
                  <a:lnTo>
                    <a:pt x="20269" y="19304"/>
                  </a:lnTo>
                  <a:lnTo>
                    <a:pt x="18249" y="31623"/>
                  </a:lnTo>
                  <a:lnTo>
                    <a:pt x="19748" y="27051"/>
                  </a:lnTo>
                  <a:lnTo>
                    <a:pt x="20243" y="25019"/>
                  </a:lnTo>
                  <a:lnTo>
                    <a:pt x="21031" y="20320"/>
                  </a:lnTo>
                  <a:lnTo>
                    <a:pt x="21120" y="21209"/>
                  </a:lnTo>
                  <a:lnTo>
                    <a:pt x="21234" y="22961"/>
                  </a:lnTo>
                  <a:lnTo>
                    <a:pt x="20510" y="26797"/>
                  </a:lnTo>
                  <a:lnTo>
                    <a:pt x="21221" y="27305"/>
                  </a:lnTo>
                  <a:lnTo>
                    <a:pt x="21767" y="21082"/>
                  </a:lnTo>
                  <a:lnTo>
                    <a:pt x="22123" y="23456"/>
                  </a:lnTo>
                  <a:lnTo>
                    <a:pt x="22428" y="23456"/>
                  </a:lnTo>
                  <a:lnTo>
                    <a:pt x="22479" y="24003"/>
                  </a:lnTo>
                  <a:lnTo>
                    <a:pt x="22110" y="27051"/>
                  </a:lnTo>
                  <a:lnTo>
                    <a:pt x="22999" y="26543"/>
                  </a:lnTo>
                  <a:lnTo>
                    <a:pt x="24244" y="24130"/>
                  </a:lnTo>
                  <a:lnTo>
                    <a:pt x="25247" y="23622"/>
                  </a:lnTo>
                  <a:lnTo>
                    <a:pt x="24993" y="24892"/>
                  </a:lnTo>
                  <a:lnTo>
                    <a:pt x="24892" y="25260"/>
                  </a:lnTo>
                  <a:lnTo>
                    <a:pt x="24777" y="26924"/>
                  </a:lnTo>
                  <a:lnTo>
                    <a:pt x="26162" y="25400"/>
                  </a:lnTo>
                  <a:lnTo>
                    <a:pt x="27863" y="29972"/>
                  </a:lnTo>
                  <a:lnTo>
                    <a:pt x="28740" y="27051"/>
                  </a:lnTo>
                  <a:lnTo>
                    <a:pt x="28829" y="27178"/>
                  </a:lnTo>
                  <a:lnTo>
                    <a:pt x="28867" y="27051"/>
                  </a:lnTo>
                  <a:lnTo>
                    <a:pt x="29210" y="25908"/>
                  </a:lnTo>
                  <a:lnTo>
                    <a:pt x="29489" y="25781"/>
                  </a:lnTo>
                  <a:lnTo>
                    <a:pt x="29311" y="27432"/>
                  </a:lnTo>
                  <a:lnTo>
                    <a:pt x="29184" y="28016"/>
                  </a:lnTo>
                  <a:lnTo>
                    <a:pt x="28968" y="28575"/>
                  </a:lnTo>
                  <a:lnTo>
                    <a:pt x="30099" y="26162"/>
                  </a:lnTo>
                  <a:lnTo>
                    <a:pt x="30365" y="25781"/>
                  </a:lnTo>
                  <a:lnTo>
                    <a:pt x="30632" y="25400"/>
                  </a:lnTo>
                  <a:lnTo>
                    <a:pt x="31864" y="23622"/>
                  </a:lnTo>
                  <a:lnTo>
                    <a:pt x="31953" y="23495"/>
                  </a:lnTo>
                  <a:lnTo>
                    <a:pt x="32029" y="24384"/>
                  </a:lnTo>
                  <a:lnTo>
                    <a:pt x="32156" y="27025"/>
                  </a:lnTo>
                  <a:lnTo>
                    <a:pt x="32054" y="28067"/>
                  </a:lnTo>
                  <a:lnTo>
                    <a:pt x="32359" y="29083"/>
                  </a:lnTo>
                  <a:lnTo>
                    <a:pt x="33286" y="23495"/>
                  </a:lnTo>
                  <a:lnTo>
                    <a:pt x="33312" y="23368"/>
                  </a:lnTo>
                  <a:lnTo>
                    <a:pt x="33401" y="22860"/>
                  </a:lnTo>
                  <a:lnTo>
                    <a:pt x="33616" y="21590"/>
                  </a:lnTo>
                  <a:lnTo>
                    <a:pt x="33629" y="25146"/>
                  </a:lnTo>
                  <a:lnTo>
                    <a:pt x="34645" y="26670"/>
                  </a:lnTo>
                  <a:lnTo>
                    <a:pt x="36576" y="24130"/>
                  </a:lnTo>
                  <a:lnTo>
                    <a:pt x="36842" y="28829"/>
                  </a:lnTo>
                  <a:lnTo>
                    <a:pt x="37757" y="24511"/>
                  </a:lnTo>
                  <a:lnTo>
                    <a:pt x="37820" y="30988"/>
                  </a:lnTo>
                  <a:lnTo>
                    <a:pt x="38925" y="24892"/>
                  </a:lnTo>
                  <a:lnTo>
                    <a:pt x="39001" y="25908"/>
                  </a:lnTo>
                  <a:lnTo>
                    <a:pt x="39116" y="28194"/>
                  </a:lnTo>
                  <a:lnTo>
                    <a:pt x="39014" y="28460"/>
                  </a:lnTo>
                  <a:lnTo>
                    <a:pt x="38900" y="29464"/>
                  </a:lnTo>
                  <a:lnTo>
                    <a:pt x="39497" y="31369"/>
                  </a:lnTo>
                  <a:lnTo>
                    <a:pt x="39738" y="31623"/>
                  </a:lnTo>
                  <a:lnTo>
                    <a:pt x="40563" y="27559"/>
                  </a:lnTo>
                  <a:lnTo>
                    <a:pt x="41021" y="27051"/>
                  </a:lnTo>
                  <a:lnTo>
                    <a:pt x="40487" y="30162"/>
                  </a:lnTo>
                  <a:lnTo>
                    <a:pt x="41503" y="27051"/>
                  </a:lnTo>
                  <a:lnTo>
                    <a:pt x="41541" y="26924"/>
                  </a:lnTo>
                  <a:lnTo>
                    <a:pt x="41135" y="30861"/>
                  </a:lnTo>
                  <a:lnTo>
                    <a:pt x="41529" y="30226"/>
                  </a:lnTo>
                  <a:lnTo>
                    <a:pt x="41656" y="28194"/>
                  </a:lnTo>
                  <a:lnTo>
                    <a:pt x="41757" y="27686"/>
                  </a:lnTo>
                  <a:lnTo>
                    <a:pt x="42176" y="26924"/>
                  </a:lnTo>
                  <a:lnTo>
                    <a:pt x="42519" y="26289"/>
                  </a:lnTo>
                  <a:lnTo>
                    <a:pt x="42608" y="30226"/>
                  </a:lnTo>
                  <a:lnTo>
                    <a:pt x="42367" y="31750"/>
                  </a:lnTo>
                  <a:lnTo>
                    <a:pt x="44056" y="29210"/>
                  </a:lnTo>
                  <a:lnTo>
                    <a:pt x="43903" y="29933"/>
                  </a:lnTo>
                  <a:lnTo>
                    <a:pt x="44183" y="29210"/>
                  </a:lnTo>
                  <a:lnTo>
                    <a:pt x="44424" y="28575"/>
                  </a:lnTo>
                  <a:lnTo>
                    <a:pt x="42748" y="35052"/>
                  </a:lnTo>
                  <a:lnTo>
                    <a:pt x="43751" y="32512"/>
                  </a:lnTo>
                  <a:lnTo>
                    <a:pt x="43865" y="32004"/>
                  </a:lnTo>
                  <a:lnTo>
                    <a:pt x="43980" y="31242"/>
                  </a:lnTo>
                  <a:lnTo>
                    <a:pt x="44196" y="30480"/>
                  </a:lnTo>
                  <a:lnTo>
                    <a:pt x="44361" y="29718"/>
                  </a:lnTo>
                  <a:lnTo>
                    <a:pt x="44323" y="31623"/>
                  </a:lnTo>
                  <a:lnTo>
                    <a:pt x="44996" y="31750"/>
                  </a:lnTo>
                  <a:lnTo>
                    <a:pt x="45631" y="31115"/>
                  </a:lnTo>
                  <a:lnTo>
                    <a:pt x="45148" y="33274"/>
                  </a:lnTo>
                  <a:lnTo>
                    <a:pt x="45948" y="33909"/>
                  </a:lnTo>
                  <a:lnTo>
                    <a:pt x="47231" y="32512"/>
                  </a:lnTo>
                  <a:lnTo>
                    <a:pt x="48234" y="32766"/>
                  </a:lnTo>
                  <a:lnTo>
                    <a:pt x="48196" y="32512"/>
                  </a:lnTo>
                  <a:lnTo>
                    <a:pt x="48082" y="31750"/>
                  </a:lnTo>
                  <a:lnTo>
                    <a:pt x="48158" y="31115"/>
                  </a:lnTo>
                  <a:lnTo>
                    <a:pt x="48450" y="29718"/>
                  </a:lnTo>
                  <a:lnTo>
                    <a:pt x="48679" y="28575"/>
                  </a:lnTo>
                  <a:lnTo>
                    <a:pt x="48831" y="27813"/>
                  </a:lnTo>
                  <a:lnTo>
                    <a:pt x="49199" y="27559"/>
                  </a:lnTo>
                  <a:lnTo>
                    <a:pt x="49098" y="28295"/>
                  </a:lnTo>
                  <a:lnTo>
                    <a:pt x="49364" y="27559"/>
                  </a:lnTo>
                  <a:lnTo>
                    <a:pt x="49491" y="27178"/>
                  </a:lnTo>
                  <a:lnTo>
                    <a:pt x="49593" y="27305"/>
                  </a:lnTo>
                  <a:lnTo>
                    <a:pt x="49720" y="27940"/>
                  </a:lnTo>
                  <a:lnTo>
                    <a:pt x="49060" y="30937"/>
                  </a:lnTo>
                  <a:lnTo>
                    <a:pt x="48628" y="32004"/>
                  </a:lnTo>
                  <a:lnTo>
                    <a:pt x="49301" y="30988"/>
                  </a:lnTo>
                  <a:lnTo>
                    <a:pt x="49225" y="31496"/>
                  </a:lnTo>
                  <a:lnTo>
                    <a:pt x="49098" y="32131"/>
                  </a:lnTo>
                  <a:lnTo>
                    <a:pt x="48920" y="32639"/>
                  </a:lnTo>
                  <a:lnTo>
                    <a:pt x="48679" y="33782"/>
                  </a:lnTo>
                  <a:lnTo>
                    <a:pt x="49250" y="31750"/>
                  </a:lnTo>
                  <a:lnTo>
                    <a:pt x="48844" y="37211"/>
                  </a:lnTo>
                  <a:lnTo>
                    <a:pt x="49784" y="33655"/>
                  </a:lnTo>
                  <a:lnTo>
                    <a:pt x="49618" y="34671"/>
                  </a:lnTo>
                  <a:lnTo>
                    <a:pt x="50622" y="34925"/>
                  </a:lnTo>
                  <a:lnTo>
                    <a:pt x="51308" y="33782"/>
                  </a:lnTo>
                  <a:lnTo>
                    <a:pt x="52158" y="33782"/>
                  </a:lnTo>
                  <a:lnTo>
                    <a:pt x="52184" y="33655"/>
                  </a:lnTo>
                  <a:lnTo>
                    <a:pt x="52552" y="31750"/>
                  </a:lnTo>
                  <a:lnTo>
                    <a:pt x="52692" y="30988"/>
                  </a:lnTo>
                  <a:lnTo>
                    <a:pt x="52717" y="30861"/>
                  </a:lnTo>
                  <a:lnTo>
                    <a:pt x="52920" y="31623"/>
                  </a:lnTo>
                  <a:lnTo>
                    <a:pt x="53149" y="30861"/>
                  </a:lnTo>
                  <a:lnTo>
                    <a:pt x="53606" y="29337"/>
                  </a:lnTo>
                  <a:lnTo>
                    <a:pt x="54051" y="30353"/>
                  </a:lnTo>
                  <a:lnTo>
                    <a:pt x="54292" y="32639"/>
                  </a:lnTo>
                  <a:lnTo>
                    <a:pt x="55054" y="32639"/>
                  </a:lnTo>
                  <a:lnTo>
                    <a:pt x="55778" y="31369"/>
                  </a:lnTo>
                  <a:lnTo>
                    <a:pt x="55778" y="31115"/>
                  </a:lnTo>
                  <a:lnTo>
                    <a:pt x="55867" y="29591"/>
                  </a:lnTo>
                  <a:lnTo>
                    <a:pt x="55956" y="29337"/>
                  </a:lnTo>
                  <a:lnTo>
                    <a:pt x="56248" y="28448"/>
                  </a:lnTo>
                  <a:lnTo>
                    <a:pt x="55956" y="30099"/>
                  </a:lnTo>
                  <a:lnTo>
                    <a:pt x="55829" y="31102"/>
                  </a:lnTo>
                  <a:lnTo>
                    <a:pt x="56565" y="30988"/>
                  </a:lnTo>
                  <a:lnTo>
                    <a:pt x="55803" y="32766"/>
                  </a:lnTo>
                  <a:lnTo>
                    <a:pt x="56769" y="32512"/>
                  </a:lnTo>
                  <a:lnTo>
                    <a:pt x="57035" y="32512"/>
                  </a:lnTo>
                  <a:lnTo>
                    <a:pt x="58254" y="30988"/>
                  </a:lnTo>
                  <a:lnTo>
                    <a:pt x="58458" y="30734"/>
                  </a:lnTo>
                  <a:lnTo>
                    <a:pt x="58585" y="30353"/>
                  </a:lnTo>
                  <a:lnTo>
                    <a:pt x="58648" y="28829"/>
                  </a:lnTo>
                  <a:lnTo>
                    <a:pt x="58762" y="28448"/>
                  </a:lnTo>
                  <a:lnTo>
                    <a:pt x="58864" y="28067"/>
                  </a:lnTo>
                  <a:lnTo>
                    <a:pt x="59143" y="27686"/>
                  </a:lnTo>
                  <a:lnTo>
                    <a:pt x="59055" y="29464"/>
                  </a:lnTo>
                  <a:lnTo>
                    <a:pt x="58826" y="30480"/>
                  </a:lnTo>
                  <a:lnTo>
                    <a:pt x="58724" y="30734"/>
                  </a:lnTo>
                  <a:lnTo>
                    <a:pt x="60413" y="27686"/>
                  </a:lnTo>
                  <a:lnTo>
                    <a:pt x="60693" y="27178"/>
                  </a:lnTo>
                  <a:lnTo>
                    <a:pt x="60756" y="27051"/>
                  </a:lnTo>
                  <a:lnTo>
                    <a:pt x="60058" y="38989"/>
                  </a:lnTo>
                  <a:lnTo>
                    <a:pt x="62014" y="34010"/>
                  </a:lnTo>
                  <a:lnTo>
                    <a:pt x="62153" y="33655"/>
                  </a:lnTo>
                  <a:lnTo>
                    <a:pt x="62090" y="33832"/>
                  </a:lnTo>
                  <a:lnTo>
                    <a:pt x="62191" y="33655"/>
                  </a:lnTo>
                  <a:lnTo>
                    <a:pt x="63652" y="31242"/>
                  </a:lnTo>
                  <a:lnTo>
                    <a:pt x="64046" y="31750"/>
                  </a:lnTo>
                  <a:lnTo>
                    <a:pt x="63055" y="33020"/>
                  </a:lnTo>
                  <a:lnTo>
                    <a:pt x="62979" y="34798"/>
                  </a:lnTo>
                  <a:lnTo>
                    <a:pt x="64693" y="31242"/>
                  </a:lnTo>
                  <a:lnTo>
                    <a:pt x="64998" y="30607"/>
                  </a:lnTo>
                  <a:lnTo>
                    <a:pt x="64604" y="35687"/>
                  </a:lnTo>
                  <a:lnTo>
                    <a:pt x="66128" y="33020"/>
                  </a:lnTo>
                  <a:lnTo>
                    <a:pt x="65201" y="40894"/>
                  </a:lnTo>
                  <a:lnTo>
                    <a:pt x="68694" y="33020"/>
                  </a:lnTo>
                  <a:lnTo>
                    <a:pt x="68757" y="32893"/>
                  </a:lnTo>
                  <a:lnTo>
                    <a:pt x="68643" y="37973"/>
                  </a:lnTo>
                  <a:lnTo>
                    <a:pt x="68986" y="36195"/>
                  </a:lnTo>
                  <a:lnTo>
                    <a:pt x="69621" y="34417"/>
                  </a:lnTo>
                  <a:lnTo>
                    <a:pt x="69392" y="35560"/>
                  </a:lnTo>
                  <a:lnTo>
                    <a:pt x="69596" y="35052"/>
                  </a:lnTo>
                  <a:lnTo>
                    <a:pt x="70459" y="34417"/>
                  </a:lnTo>
                  <a:lnTo>
                    <a:pt x="72174" y="33147"/>
                  </a:lnTo>
                  <a:lnTo>
                    <a:pt x="73342" y="38481"/>
                  </a:lnTo>
                  <a:lnTo>
                    <a:pt x="75082" y="40386"/>
                  </a:lnTo>
                  <a:lnTo>
                    <a:pt x="75742" y="41021"/>
                  </a:lnTo>
                  <a:lnTo>
                    <a:pt x="77279" y="33147"/>
                  </a:lnTo>
                  <a:lnTo>
                    <a:pt x="77330" y="32893"/>
                  </a:lnTo>
                  <a:lnTo>
                    <a:pt x="77673" y="31115"/>
                  </a:lnTo>
                  <a:lnTo>
                    <a:pt x="77660" y="33832"/>
                  </a:lnTo>
                  <a:lnTo>
                    <a:pt x="77533" y="36055"/>
                  </a:lnTo>
                  <a:lnTo>
                    <a:pt x="76606" y="38989"/>
                  </a:lnTo>
                  <a:lnTo>
                    <a:pt x="79070" y="35306"/>
                  </a:lnTo>
                  <a:lnTo>
                    <a:pt x="79679" y="39751"/>
                  </a:lnTo>
                  <a:lnTo>
                    <a:pt x="81991" y="36703"/>
                  </a:lnTo>
                  <a:lnTo>
                    <a:pt x="81711" y="37465"/>
                  </a:lnTo>
                  <a:lnTo>
                    <a:pt x="81470" y="38481"/>
                  </a:lnTo>
                  <a:lnTo>
                    <a:pt x="81330" y="38481"/>
                  </a:lnTo>
                  <a:lnTo>
                    <a:pt x="81051" y="41021"/>
                  </a:lnTo>
                  <a:lnTo>
                    <a:pt x="82384" y="38989"/>
                  </a:lnTo>
                  <a:lnTo>
                    <a:pt x="82499" y="38735"/>
                  </a:lnTo>
                  <a:lnTo>
                    <a:pt x="82956" y="36830"/>
                  </a:lnTo>
                  <a:lnTo>
                    <a:pt x="83045" y="37465"/>
                  </a:lnTo>
                  <a:lnTo>
                    <a:pt x="82664" y="38481"/>
                  </a:lnTo>
                  <a:lnTo>
                    <a:pt x="82550" y="38989"/>
                  </a:lnTo>
                  <a:lnTo>
                    <a:pt x="82423" y="41275"/>
                  </a:lnTo>
                  <a:lnTo>
                    <a:pt x="84023" y="36830"/>
                  </a:lnTo>
                  <a:lnTo>
                    <a:pt x="83591" y="39370"/>
                  </a:lnTo>
                  <a:lnTo>
                    <a:pt x="83705" y="39116"/>
                  </a:lnTo>
                  <a:lnTo>
                    <a:pt x="84086" y="40767"/>
                  </a:lnTo>
                  <a:lnTo>
                    <a:pt x="84378" y="39116"/>
                  </a:lnTo>
                  <a:lnTo>
                    <a:pt x="84594" y="37973"/>
                  </a:lnTo>
                  <a:lnTo>
                    <a:pt x="84810" y="39370"/>
                  </a:lnTo>
                  <a:lnTo>
                    <a:pt x="85496" y="37973"/>
                  </a:lnTo>
                  <a:lnTo>
                    <a:pt x="85991" y="36957"/>
                  </a:lnTo>
                  <a:lnTo>
                    <a:pt x="85991" y="38696"/>
                  </a:lnTo>
                  <a:lnTo>
                    <a:pt x="85928" y="38874"/>
                  </a:lnTo>
                  <a:lnTo>
                    <a:pt x="85864" y="39052"/>
                  </a:lnTo>
                  <a:lnTo>
                    <a:pt x="85763" y="39370"/>
                  </a:lnTo>
                  <a:lnTo>
                    <a:pt x="85813" y="40703"/>
                  </a:lnTo>
                  <a:lnTo>
                    <a:pt x="85966" y="39674"/>
                  </a:lnTo>
                  <a:lnTo>
                    <a:pt x="86029" y="39065"/>
                  </a:lnTo>
                  <a:lnTo>
                    <a:pt x="86017" y="38696"/>
                  </a:lnTo>
                  <a:lnTo>
                    <a:pt x="86652" y="36957"/>
                  </a:lnTo>
                  <a:lnTo>
                    <a:pt x="86702" y="36830"/>
                  </a:lnTo>
                  <a:lnTo>
                    <a:pt x="86753" y="36703"/>
                  </a:lnTo>
                  <a:lnTo>
                    <a:pt x="87122" y="35687"/>
                  </a:lnTo>
                  <a:lnTo>
                    <a:pt x="86575" y="40513"/>
                  </a:lnTo>
                  <a:lnTo>
                    <a:pt x="87820" y="36068"/>
                  </a:lnTo>
                  <a:lnTo>
                    <a:pt x="86588" y="40640"/>
                  </a:lnTo>
                  <a:lnTo>
                    <a:pt x="87833" y="40005"/>
                  </a:lnTo>
                  <a:lnTo>
                    <a:pt x="88760" y="37973"/>
                  </a:lnTo>
                  <a:lnTo>
                    <a:pt x="88290" y="39370"/>
                  </a:lnTo>
                  <a:lnTo>
                    <a:pt x="88684" y="39497"/>
                  </a:lnTo>
                  <a:lnTo>
                    <a:pt x="88036" y="41402"/>
                  </a:lnTo>
                  <a:lnTo>
                    <a:pt x="88455" y="41402"/>
                  </a:lnTo>
                  <a:lnTo>
                    <a:pt x="88963" y="40754"/>
                  </a:lnTo>
                  <a:lnTo>
                    <a:pt x="89077" y="40513"/>
                  </a:lnTo>
                  <a:lnTo>
                    <a:pt x="89611" y="38227"/>
                  </a:lnTo>
                  <a:lnTo>
                    <a:pt x="88874" y="43942"/>
                  </a:lnTo>
                  <a:lnTo>
                    <a:pt x="90906" y="38227"/>
                  </a:lnTo>
                  <a:lnTo>
                    <a:pt x="90995" y="37973"/>
                  </a:lnTo>
                  <a:lnTo>
                    <a:pt x="91681" y="36068"/>
                  </a:lnTo>
                  <a:lnTo>
                    <a:pt x="91808" y="35687"/>
                  </a:lnTo>
                  <a:lnTo>
                    <a:pt x="91948" y="35306"/>
                  </a:lnTo>
                  <a:lnTo>
                    <a:pt x="92316" y="34290"/>
                  </a:lnTo>
                  <a:lnTo>
                    <a:pt x="90817" y="41402"/>
                  </a:lnTo>
                  <a:lnTo>
                    <a:pt x="92671" y="39243"/>
                  </a:lnTo>
                  <a:lnTo>
                    <a:pt x="94107" y="38100"/>
                  </a:lnTo>
                  <a:lnTo>
                    <a:pt x="94322" y="37338"/>
                  </a:lnTo>
                  <a:lnTo>
                    <a:pt x="94322" y="37934"/>
                  </a:lnTo>
                  <a:lnTo>
                    <a:pt x="95415" y="37338"/>
                  </a:lnTo>
                  <a:lnTo>
                    <a:pt x="95643" y="37211"/>
                  </a:lnTo>
                  <a:lnTo>
                    <a:pt x="94856" y="39878"/>
                  </a:lnTo>
                  <a:lnTo>
                    <a:pt x="96050" y="37211"/>
                  </a:lnTo>
                  <a:lnTo>
                    <a:pt x="96278" y="36703"/>
                  </a:lnTo>
                  <a:lnTo>
                    <a:pt x="96850" y="37846"/>
                  </a:lnTo>
                  <a:lnTo>
                    <a:pt x="96977" y="38989"/>
                  </a:lnTo>
                  <a:lnTo>
                    <a:pt x="96253" y="40005"/>
                  </a:lnTo>
                  <a:lnTo>
                    <a:pt x="95948" y="40767"/>
                  </a:lnTo>
                  <a:lnTo>
                    <a:pt x="97510" y="39243"/>
                  </a:lnTo>
                  <a:lnTo>
                    <a:pt x="97790" y="41783"/>
                  </a:lnTo>
                  <a:lnTo>
                    <a:pt x="99339" y="39751"/>
                  </a:lnTo>
                  <a:lnTo>
                    <a:pt x="99441" y="39497"/>
                  </a:lnTo>
                  <a:lnTo>
                    <a:pt x="99491" y="39243"/>
                  </a:lnTo>
                  <a:lnTo>
                    <a:pt x="99949" y="36957"/>
                  </a:lnTo>
                  <a:lnTo>
                    <a:pt x="100114" y="36703"/>
                  </a:lnTo>
                  <a:lnTo>
                    <a:pt x="101676" y="34290"/>
                  </a:lnTo>
                  <a:lnTo>
                    <a:pt x="101854" y="34010"/>
                  </a:lnTo>
                  <a:lnTo>
                    <a:pt x="100355" y="38227"/>
                  </a:lnTo>
                  <a:lnTo>
                    <a:pt x="102895" y="34163"/>
                  </a:lnTo>
                  <a:lnTo>
                    <a:pt x="100152" y="41402"/>
                  </a:lnTo>
                  <a:lnTo>
                    <a:pt x="100393" y="41148"/>
                  </a:lnTo>
                  <a:lnTo>
                    <a:pt x="100838" y="40132"/>
                  </a:lnTo>
                  <a:lnTo>
                    <a:pt x="101219" y="38735"/>
                  </a:lnTo>
                  <a:lnTo>
                    <a:pt x="101180" y="39624"/>
                  </a:lnTo>
                  <a:lnTo>
                    <a:pt x="101092" y="40005"/>
                  </a:lnTo>
                  <a:lnTo>
                    <a:pt x="100431" y="41529"/>
                  </a:lnTo>
                  <a:lnTo>
                    <a:pt x="101409" y="40640"/>
                  </a:lnTo>
                  <a:lnTo>
                    <a:pt x="101790" y="38735"/>
                  </a:lnTo>
                  <a:lnTo>
                    <a:pt x="101866" y="38354"/>
                  </a:lnTo>
                  <a:lnTo>
                    <a:pt x="102425" y="38608"/>
                  </a:lnTo>
                  <a:lnTo>
                    <a:pt x="102095" y="39662"/>
                  </a:lnTo>
                  <a:lnTo>
                    <a:pt x="101866" y="40055"/>
                  </a:lnTo>
                  <a:lnTo>
                    <a:pt x="101460" y="41148"/>
                  </a:lnTo>
                  <a:lnTo>
                    <a:pt x="102819" y="38354"/>
                  </a:lnTo>
                  <a:lnTo>
                    <a:pt x="103238" y="37465"/>
                  </a:lnTo>
                  <a:lnTo>
                    <a:pt x="103301" y="37719"/>
                  </a:lnTo>
                  <a:lnTo>
                    <a:pt x="103428" y="38608"/>
                  </a:lnTo>
                  <a:lnTo>
                    <a:pt x="103314" y="38862"/>
                  </a:lnTo>
                  <a:lnTo>
                    <a:pt x="103200" y="39243"/>
                  </a:lnTo>
                  <a:lnTo>
                    <a:pt x="103073" y="39751"/>
                  </a:lnTo>
                  <a:lnTo>
                    <a:pt x="103873" y="39751"/>
                  </a:lnTo>
                  <a:lnTo>
                    <a:pt x="104902" y="37465"/>
                  </a:lnTo>
                  <a:lnTo>
                    <a:pt x="105981" y="35052"/>
                  </a:lnTo>
                  <a:lnTo>
                    <a:pt x="106172" y="36195"/>
                  </a:lnTo>
                  <a:lnTo>
                    <a:pt x="106286" y="37338"/>
                  </a:lnTo>
                  <a:lnTo>
                    <a:pt x="104698" y="41402"/>
                  </a:lnTo>
                  <a:lnTo>
                    <a:pt x="106210" y="38735"/>
                  </a:lnTo>
                  <a:lnTo>
                    <a:pt x="105067" y="42418"/>
                  </a:lnTo>
                  <a:lnTo>
                    <a:pt x="105918" y="41529"/>
                  </a:lnTo>
                  <a:lnTo>
                    <a:pt x="106286" y="39624"/>
                  </a:lnTo>
                  <a:lnTo>
                    <a:pt x="106705" y="39878"/>
                  </a:lnTo>
                  <a:lnTo>
                    <a:pt x="106832" y="39624"/>
                  </a:lnTo>
                  <a:lnTo>
                    <a:pt x="107251" y="38735"/>
                  </a:lnTo>
                  <a:lnTo>
                    <a:pt x="107962" y="37211"/>
                  </a:lnTo>
                  <a:lnTo>
                    <a:pt x="107848" y="38785"/>
                  </a:lnTo>
                  <a:lnTo>
                    <a:pt x="107124" y="40005"/>
                  </a:lnTo>
                  <a:lnTo>
                    <a:pt x="108089" y="39662"/>
                  </a:lnTo>
                  <a:lnTo>
                    <a:pt x="108191" y="37934"/>
                  </a:lnTo>
                  <a:lnTo>
                    <a:pt x="108623" y="37211"/>
                  </a:lnTo>
                  <a:lnTo>
                    <a:pt x="109156" y="36322"/>
                  </a:lnTo>
                  <a:lnTo>
                    <a:pt x="109270" y="35941"/>
                  </a:lnTo>
                  <a:lnTo>
                    <a:pt x="109397" y="35052"/>
                  </a:lnTo>
                  <a:lnTo>
                    <a:pt x="109512" y="34163"/>
                  </a:lnTo>
                  <a:lnTo>
                    <a:pt x="109639" y="33274"/>
                  </a:lnTo>
                  <a:lnTo>
                    <a:pt x="109689" y="33528"/>
                  </a:lnTo>
                  <a:lnTo>
                    <a:pt x="109816" y="34671"/>
                  </a:lnTo>
                  <a:lnTo>
                    <a:pt x="109651" y="34925"/>
                  </a:lnTo>
                  <a:lnTo>
                    <a:pt x="110324" y="34671"/>
                  </a:lnTo>
                  <a:lnTo>
                    <a:pt x="109829" y="36931"/>
                  </a:lnTo>
                  <a:lnTo>
                    <a:pt x="111074" y="34671"/>
                  </a:lnTo>
                  <a:lnTo>
                    <a:pt x="110972" y="36068"/>
                  </a:lnTo>
                  <a:lnTo>
                    <a:pt x="109461" y="40640"/>
                  </a:lnTo>
                  <a:lnTo>
                    <a:pt x="110693" y="37592"/>
                  </a:lnTo>
                  <a:lnTo>
                    <a:pt x="110756" y="40132"/>
                  </a:lnTo>
                  <a:lnTo>
                    <a:pt x="111531" y="38354"/>
                  </a:lnTo>
                  <a:lnTo>
                    <a:pt x="111785" y="37592"/>
                  </a:lnTo>
                  <a:lnTo>
                    <a:pt x="111569" y="38277"/>
                  </a:lnTo>
                  <a:lnTo>
                    <a:pt x="111137" y="39624"/>
                  </a:lnTo>
                  <a:lnTo>
                    <a:pt x="111036" y="40005"/>
                  </a:lnTo>
                  <a:lnTo>
                    <a:pt x="112052" y="37465"/>
                  </a:lnTo>
                  <a:lnTo>
                    <a:pt x="111963" y="38481"/>
                  </a:lnTo>
                  <a:lnTo>
                    <a:pt x="111836" y="38989"/>
                  </a:lnTo>
                  <a:lnTo>
                    <a:pt x="111531" y="39852"/>
                  </a:lnTo>
                  <a:lnTo>
                    <a:pt x="111429" y="40513"/>
                  </a:lnTo>
                  <a:lnTo>
                    <a:pt x="111772" y="41021"/>
                  </a:lnTo>
                  <a:lnTo>
                    <a:pt x="112395" y="37465"/>
                  </a:lnTo>
                  <a:lnTo>
                    <a:pt x="112483" y="36957"/>
                  </a:lnTo>
                  <a:lnTo>
                    <a:pt x="112725" y="35560"/>
                  </a:lnTo>
                  <a:lnTo>
                    <a:pt x="112636" y="38087"/>
                  </a:lnTo>
                  <a:lnTo>
                    <a:pt x="112534" y="38481"/>
                  </a:lnTo>
                  <a:lnTo>
                    <a:pt x="112407" y="38608"/>
                  </a:lnTo>
                  <a:lnTo>
                    <a:pt x="112331" y="38862"/>
                  </a:lnTo>
                  <a:lnTo>
                    <a:pt x="112649" y="40005"/>
                  </a:lnTo>
                  <a:lnTo>
                    <a:pt x="114236" y="37592"/>
                  </a:lnTo>
                  <a:lnTo>
                    <a:pt x="114287" y="37934"/>
                  </a:lnTo>
                  <a:lnTo>
                    <a:pt x="114414" y="39344"/>
                  </a:lnTo>
                  <a:lnTo>
                    <a:pt x="113411" y="42824"/>
                  </a:lnTo>
                  <a:lnTo>
                    <a:pt x="113906" y="42672"/>
                  </a:lnTo>
                  <a:lnTo>
                    <a:pt x="116243" y="39243"/>
                  </a:lnTo>
                  <a:lnTo>
                    <a:pt x="116865" y="40513"/>
                  </a:lnTo>
                  <a:lnTo>
                    <a:pt x="116992" y="39624"/>
                  </a:lnTo>
                  <a:lnTo>
                    <a:pt x="117132" y="39243"/>
                  </a:lnTo>
                  <a:lnTo>
                    <a:pt x="117754" y="37592"/>
                  </a:lnTo>
                  <a:lnTo>
                    <a:pt x="118529" y="35560"/>
                  </a:lnTo>
                  <a:lnTo>
                    <a:pt x="118808" y="34798"/>
                  </a:lnTo>
                  <a:lnTo>
                    <a:pt x="116611" y="42799"/>
                  </a:lnTo>
                  <a:lnTo>
                    <a:pt x="117576" y="41148"/>
                  </a:lnTo>
                  <a:lnTo>
                    <a:pt x="117703" y="40894"/>
                  </a:lnTo>
                  <a:lnTo>
                    <a:pt x="117652" y="41021"/>
                  </a:lnTo>
                  <a:lnTo>
                    <a:pt x="117195" y="42291"/>
                  </a:lnTo>
                  <a:lnTo>
                    <a:pt x="117094" y="43053"/>
                  </a:lnTo>
                  <a:lnTo>
                    <a:pt x="117335" y="43815"/>
                  </a:lnTo>
                  <a:lnTo>
                    <a:pt x="118745" y="42037"/>
                  </a:lnTo>
                  <a:lnTo>
                    <a:pt x="120307" y="40640"/>
                  </a:lnTo>
                  <a:lnTo>
                    <a:pt x="119761" y="41910"/>
                  </a:lnTo>
                  <a:lnTo>
                    <a:pt x="119634" y="43307"/>
                  </a:lnTo>
                  <a:lnTo>
                    <a:pt x="120434" y="43053"/>
                  </a:lnTo>
                  <a:lnTo>
                    <a:pt x="120599" y="43815"/>
                  </a:lnTo>
                  <a:lnTo>
                    <a:pt x="120980" y="43053"/>
                  </a:lnTo>
                  <a:lnTo>
                    <a:pt x="121221" y="42545"/>
                  </a:lnTo>
                  <a:lnTo>
                    <a:pt x="121373" y="42799"/>
                  </a:lnTo>
                  <a:lnTo>
                    <a:pt x="121437" y="42545"/>
                  </a:lnTo>
                  <a:lnTo>
                    <a:pt x="121945" y="40767"/>
                  </a:lnTo>
                  <a:lnTo>
                    <a:pt x="121856" y="43815"/>
                  </a:lnTo>
                  <a:lnTo>
                    <a:pt x="123126" y="43053"/>
                  </a:lnTo>
                  <a:lnTo>
                    <a:pt x="124460" y="42037"/>
                  </a:lnTo>
                  <a:lnTo>
                    <a:pt x="124548" y="44323"/>
                  </a:lnTo>
                  <a:lnTo>
                    <a:pt x="124409" y="44323"/>
                  </a:lnTo>
                  <a:lnTo>
                    <a:pt x="123990" y="45034"/>
                  </a:lnTo>
                  <a:lnTo>
                    <a:pt x="123901" y="45466"/>
                  </a:lnTo>
                  <a:lnTo>
                    <a:pt x="125298" y="44577"/>
                  </a:lnTo>
                  <a:lnTo>
                    <a:pt x="125691" y="43434"/>
                  </a:lnTo>
                  <a:lnTo>
                    <a:pt x="125704" y="43180"/>
                  </a:lnTo>
                  <a:lnTo>
                    <a:pt x="125984" y="42037"/>
                  </a:lnTo>
                  <a:lnTo>
                    <a:pt x="126111" y="41529"/>
                  </a:lnTo>
                  <a:lnTo>
                    <a:pt x="126238" y="41148"/>
                  </a:lnTo>
                  <a:lnTo>
                    <a:pt x="126428" y="40767"/>
                  </a:lnTo>
                  <a:lnTo>
                    <a:pt x="126492" y="40640"/>
                  </a:lnTo>
                  <a:lnTo>
                    <a:pt x="126555" y="40513"/>
                  </a:lnTo>
                  <a:lnTo>
                    <a:pt x="126746" y="40132"/>
                  </a:lnTo>
                  <a:lnTo>
                    <a:pt x="126809" y="40005"/>
                  </a:lnTo>
                  <a:lnTo>
                    <a:pt x="127469" y="39116"/>
                  </a:lnTo>
                  <a:lnTo>
                    <a:pt x="127698" y="39116"/>
                  </a:lnTo>
                  <a:lnTo>
                    <a:pt x="126707" y="40513"/>
                  </a:lnTo>
                  <a:lnTo>
                    <a:pt x="126339" y="42672"/>
                  </a:lnTo>
                  <a:lnTo>
                    <a:pt x="126009" y="44196"/>
                  </a:lnTo>
                  <a:lnTo>
                    <a:pt x="126860" y="42037"/>
                  </a:lnTo>
                  <a:lnTo>
                    <a:pt x="125780" y="46228"/>
                  </a:lnTo>
                  <a:lnTo>
                    <a:pt x="127177" y="42037"/>
                  </a:lnTo>
                  <a:lnTo>
                    <a:pt x="128143" y="39116"/>
                  </a:lnTo>
                  <a:lnTo>
                    <a:pt x="128701" y="37465"/>
                  </a:lnTo>
                  <a:lnTo>
                    <a:pt x="128333" y="40259"/>
                  </a:lnTo>
                  <a:lnTo>
                    <a:pt x="128219" y="40640"/>
                  </a:lnTo>
                  <a:lnTo>
                    <a:pt x="127812" y="41656"/>
                  </a:lnTo>
                  <a:lnTo>
                    <a:pt x="128308" y="41148"/>
                  </a:lnTo>
                  <a:lnTo>
                    <a:pt x="129146" y="39624"/>
                  </a:lnTo>
                  <a:lnTo>
                    <a:pt x="129260" y="40055"/>
                  </a:lnTo>
                  <a:lnTo>
                    <a:pt x="128384" y="42621"/>
                  </a:lnTo>
                  <a:lnTo>
                    <a:pt x="128549" y="41148"/>
                  </a:lnTo>
                  <a:lnTo>
                    <a:pt x="127698" y="43307"/>
                  </a:lnTo>
                  <a:lnTo>
                    <a:pt x="128117" y="43307"/>
                  </a:lnTo>
                  <a:lnTo>
                    <a:pt x="128371" y="42799"/>
                  </a:lnTo>
                  <a:lnTo>
                    <a:pt x="128384" y="42672"/>
                  </a:lnTo>
                  <a:lnTo>
                    <a:pt x="129933" y="39624"/>
                  </a:lnTo>
                  <a:lnTo>
                    <a:pt x="130378" y="38735"/>
                  </a:lnTo>
                  <a:lnTo>
                    <a:pt x="129730" y="41275"/>
                  </a:lnTo>
                  <a:lnTo>
                    <a:pt x="129603" y="41529"/>
                  </a:lnTo>
                  <a:lnTo>
                    <a:pt x="129247" y="42037"/>
                  </a:lnTo>
                  <a:lnTo>
                    <a:pt x="129006" y="42037"/>
                  </a:lnTo>
                  <a:lnTo>
                    <a:pt x="128574" y="42672"/>
                  </a:lnTo>
                  <a:lnTo>
                    <a:pt x="127749" y="45847"/>
                  </a:lnTo>
                  <a:lnTo>
                    <a:pt x="128092" y="45085"/>
                  </a:lnTo>
                  <a:lnTo>
                    <a:pt x="128155" y="45707"/>
                  </a:lnTo>
                  <a:lnTo>
                    <a:pt x="128130" y="46723"/>
                  </a:lnTo>
                  <a:lnTo>
                    <a:pt x="128181" y="46139"/>
                  </a:lnTo>
                  <a:lnTo>
                    <a:pt x="128257" y="47244"/>
                  </a:lnTo>
                  <a:lnTo>
                    <a:pt x="128371" y="46609"/>
                  </a:lnTo>
                  <a:lnTo>
                    <a:pt x="128485" y="46228"/>
                  </a:lnTo>
                  <a:lnTo>
                    <a:pt x="128790" y="45593"/>
                  </a:lnTo>
                  <a:lnTo>
                    <a:pt x="129032" y="45085"/>
                  </a:lnTo>
                  <a:lnTo>
                    <a:pt x="131584" y="39751"/>
                  </a:lnTo>
                  <a:lnTo>
                    <a:pt x="129946" y="45212"/>
                  </a:lnTo>
                  <a:lnTo>
                    <a:pt x="129870" y="45466"/>
                  </a:lnTo>
                  <a:lnTo>
                    <a:pt x="130022" y="45212"/>
                  </a:lnTo>
                  <a:lnTo>
                    <a:pt x="130124" y="45034"/>
                  </a:lnTo>
                  <a:lnTo>
                    <a:pt x="131203" y="43688"/>
                  </a:lnTo>
                  <a:lnTo>
                    <a:pt x="129971" y="46609"/>
                  </a:lnTo>
                  <a:lnTo>
                    <a:pt x="129641" y="48590"/>
                  </a:lnTo>
                  <a:lnTo>
                    <a:pt x="129286" y="49276"/>
                  </a:lnTo>
                  <a:lnTo>
                    <a:pt x="130530" y="47117"/>
                  </a:lnTo>
                  <a:lnTo>
                    <a:pt x="129006" y="51308"/>
                  </a:lnTo>
                  <a:lnTo>
                    <a:pt x="130835" y="48133"/>
                  </a:lnTo>
                  <a:lnTo>
                    <a:pt x="130479" y="49022"/>
                  </a:lnTo>
                  <a:lnTo>
                    <a:pt x="130797" y="48641"/>
                  </a:lnTo>
                  <a:lnTo>
                    <a:pt x="130873" y="48514"/>
                  </a:lnTo>
                  <a:lnTo>
                    <a:pt x="131025" y="48133"/>
                  </a:lnTo>
                  <a:lnTo>
                    <a:pt x="131178" y="47752"/>
                  </a:lnTo>
                  <a:lnTo>
                    <a:pt x="131597" y="47117"/>
                  </a:lnTo>
                  <a:lnTo>
                    <a:pt x="133096" y="44831"/>
                  </a:lnTo>
                  <a:lnTo>
                    <a:pt x="130962" y="52197"/>
                  </a:lnTo>
                  <a:lnTo>
                    <a:pt x="133629" y="48260"/>
                  </a:lnTo>
                  <a:lnTo>
                    <a:pt x="135115" y="46736"/>
                  </a:lnTo>
                  <a:lnTo>
                    <a:pt x="135991" y="44831"/>
                  </a:lnTo>
                  <a:lnTo>
                    <a:pt x="136283" y="44196"/>
                  </a:lnTo>
                  <a:lnTo>
                    <a:pt x="136588" y="43561"/>
                  </a:lnTo>
                  <a:lnTo>
                    <a:pt x="137947" y="42291"/>
                  </a:lnTo>
                  <a:lnTo>
                    <a:pt x="137541" y="43942"/>
                  </a:lnTo>
                  <a:lnTo>
                    <a:pt x="136309" y="45593"/>
                  </a:lnTo>
                  <a:lnTo>
                    <a:pt x="136105" y="47117"/>
                  </a:lnTo>
                  <a:lnTo>
                    <a:pt x="136486" y="46990"/>
                  </a:lnTo>
                  <a:lnTo>
                    <a:pt x="137299" y="46101"/>
                  </a:lnTo>
                  <a:lnTo>
                    <a:pt x="136944" y="46736"/>
                  </a:lnTo>
                  <a:lnTo>
                    <a:pt x="136842" y="46990"/>
                  </a:lnTo>
                  <a:lnTo>
                    <a:pt x="136321" y="48768"/>
                  </a:lnTo>
                  <a:lnTo>
                    <a:pt x="136702" y="48641"/>
                  </a:lnTo>
                  <a:lnTo>
                    <a:pt x="137426" y="46736"/>
                  </a:lnTo>
                  <a:lnTo>
                    <a:pt x="137515" y="46101"/>
                  </a:lnTo>
                  <a:lnTo>
                    <a:pt x="137756" y="45593"/>
                  </a:lnTo>
                  <a:lnTo>
                    <a:pt x="139293" y="42418"/>
                  </a:lnTo>
                  <a:lnTo>
                    <a:pt x="137363" y="45593"/>
                  </a:lnTo>
                  <a:lnTo>
                    <a:pt x="137718" y="44450"/>
                  </a:lnTo>
                  <a:lnTo>
                    <a:pt x="138201" y="43180"/>
                  </a:lnTo>
                  <a:lnTo>
                    <a:pt x="138163" y="43053"/>
                  </a:lnTo>
                  <a:lnTo>
                    <a:pt x="138366" y="42291"/>
                  </a:lnTo>
                  <a:lnTo>
                    <a:pt x="138595" y="41402"/>
                  </a:lnTo>
                  <a:lnTo>
                    <a:pt x="138684" y="41021"/>
                  </a:lnTo>
                  <a:lnTo>
                    <a:pt x="138887" y="40259"/>
                  </a:lnTo>
                  <a:lnTo>
                    <a:pt x="139090" y="40005"/>
                  </a:lnTo>
                  <a:lnTo>
                    <a:pt x="138226" y="41021"/>
                  </a:lnTo>
                  <a:lnTo>
                    <a:pt x="138582" y="40386"/>
                  </a:lnTo>
                  <a:lnTo>
                    <a:pt x="138696" y="40132"/>
                  </a:lnTo>
                  <a:lnTo>
                    <a:pt x="139369" y="38227"/>
                  </a:lnTo>
                  <a:lnTo>
                    <a:pt x="139331" y="38862"/>
                  </a:lnTo>
                  <a:lnTo>
                    <a:pt x="139420" y="38227"/>
                  </a:lnTo>
                  <a:lnTo>
                    <a:pt x="139674" y="36322"/>
                  </a:lnTo>
                  <a:close/>
                </a:path>
                <a:path w="403859" h="93979">
                  <a:moveTo>
                    <a:pt x="139687" y="46228"/>
                  </a:moveTo>
                  <a:lnTo>
                    <a:pt x="139496" y="46355"/>
                  </a:lnTo>
                  <a:lnTo>
                    <a:pt x="139433" y="46774"/>
                  </a:lnTo>
                  <a:lnTo>
                    <a:pt x="139687" y="46228"/>
                  </a:lnTo>
                  <a:close/>
                </a:path>
                <a:path w="403859" h="93979">
                  <a:moveTo>
                    <a:pt x="141211" y="40894"/>
                  </a:moveTo>
                  <a:lnTo>
                    <a:pt x="137782" y="46774"/>
                  </a:lnTo>
                  <a:lnTo>
                    <a:pt x="135864" y="50546"/>
                  </a:lnTo>
                  <a:lnTo>
                    <a:pt x="136550" y="49784"/>
                  </a:lnTo>
                  <a:lnTo>
                    <a:pt x="137629" y="48260"/>
                  </a:lnTo>
                  <a:lnTo>
                    <a:pt x="138328" y="47498"/>
                  </a:lnTo>
                  <a:lnTo>
                    <a:pt x="137718" y="49149"/>
                  </a:lnTo>
                  <a:lnTo>
                    <a:pt x="137058" y="49911"/>
                  </a:lnTo>
                  <a:lnTo>
                    <a:pt x="136486" y="50927"/>
                  </a:lnTo>
                  <a:lnTo>
                    <a:pt x="137172" y="50419"/>
                  </a:lnTo>
                  <a:lnTo>
                    <a:pt x="137312" y="50342"/>
                  </a:lnTo>
                  <a:lnTo>
                    <a:pt x="138264" y="47752"/>
                  </a:lnTo>
                  <a:lnTo>
                    <a:pt x="138379" y="47498"/>
                  </a:lnTo>
                  <a:lnTo>
                    <a:pt x="138607" y="46990"/>
                  </a:lnTo>
                  <a:lnTo>
                    <a:pt x="139103" y="46482"/>
                  </a:lnTo>
                  <a:lnTo>
                    <a:pt x="141211" y="40894"/>
                  </a:lnTo>
                  <a:close/>
                </a:path>
                <a:path w="403859" h="93979">
                  <a:moveTo>
                    <a:pt x="232130" y="52806"/>
                  </a:moveTo>
                  <a:lnTo>
                    <a:pt x="231698" y="54559"/>
                  </a:lnTo>
                  <a:lnTo>
                    <a:pt x="231813" y="54432"/>
                  </a:lnTo>
                  <a:lnTo>
                    <a:pt x="232130" y="52806"/>
                  </a:lnTo>
                  <a:close/>
                </a:path>
                <a:path w="403859" h="93979">
                  <a:moveTo>
                    <a:pt x="232651" y="67246"/>
                  </a:moveTo>
                  <a:lnTo>
                    <a:pt x="232562" y="65671"/>
                  </a:lnTo>
                  <a:lnTo>
                    <a:pt x="232486" y="66192"/>
                  </a:lnTo>
                  <a:lnTo>
                    <a:pt x="232359" y="66573"/>
                  </a:lnTo>
                  <a:lnTo>
                    <a:pt x="231825" y="67843"/>
                  </a:lnTo>
                  <a:lnTo>
                    <a:pt x="231749" y="68224"/>
                  </a:lnTo>
                  <a:lnTo>
                    <a:pt x="231990" y="69240"/>
                  </a:lnTo>
                  <a:lnTo>
                    <a:pt x="232651" y="67246"/>
                  </a:lnTo>
                  <a:close/>
                </a:path>
                <a:path w="403859" h="93979">
                  <a:moveTo>
                    <a:pt x="232714" y="64566"/>
                  </a:moveTo>
                  <a:lnTo>
                    <a:pt x="232562" y="65671"/>
                  </a:lnTo>
                  <a:lnTo>
                    <a:pt x="232714" y="64566"/>
                  </a:lnTo>
                  <a:close/>
                </a:path>
                <a:path w="403859" h="93979">
                  <a:moveTo>
                    <a:pt x="233159" y="67652"/>
                  </a:moveTo>
                  <a:lnTo>
                    <a:pt x="232841" y="68351"/>
                  </a:lnTo>
                  <a:lnTo>
                    <a:pt x="233045" y="67970"/>
                  </a:lnTo>
                  <a:lnTo>
                    <a:pt x="233159" y="67652"/>
                  </a:lnTo>
                  <a:close/>
                </a:path>
                <a:path w="403859" h="93979">
                  <a:moveTo>
                    <a:pt x="236258" y="50317"/>
                  </a:moveTo>
                  <a:lnTo>
                    <a:pt x="235699" y="52476"/>
                  </a:lnTo>
                  <a:lnTo>
                    <a:pt x="236258" y="50317"/>
                  </a:lnTo>
                  <a:close/>
                </a:path>
                <a:path w="403859" h="93979">
                  <a:moveTo>
                    <a:pt x="243751" y="72745"/>
                  </a:moveTo>
                  <a:lnTo>
                    <a:pt x="242951" y="74193"/>
                  </a:lnTo>
                  <a:lnTo>
                    <a:pt x="243598" y="74320"/>
                  </a:lnTo>
                  <a:lnTo>
                    <a:pt x="243751" y="72745"/>
                  </a:lnTo>
                  <a:close/>
                </a:path>
                <a:path w="403859" h="93979">
                  <a:moveTo>
                    <a:pt x="248843" y="68046"/>
                  </a:moveTo>
                  <a:lnTo>
                    <a:pt x="248526" y="70116"/>
                  </a:lnTo>
                  <a:lnTo>
                    <a:pt x="247738" y="70739"/>
                  </a:lnTo>
                  <a:lnTo>
                    <a:pt x="248564" y="70688"/>
                  </a:lnTo>
                  <a:lnTo>
                    <a:pt x="248640" y="69862"/>
                  </a:lnTo>
                  <a:lnTo>
                    <a:pt x="248754" y="68948"/>
                  </a:lnTo>
                  <a:lnTo>
                    <a:pt x="248843" y="68046"/>
                  </a:lnTo>
                  <a:close/>
                </a:path>
                <a:path w="403859" h="93979">
                  <a:moveTo>
                    <a:pt x="249758" y="66700"/>
                  </a:moveTo>
                  <a:lnTo>
                    <a:pt x="249631" y="64795"/>
                  </a:lnTo>
                  <a:lnTo>
                    <a:pt x="249135" y="67462"/>
                  </a:lnTo>
                  <a:lnTo>
                    <a:pt x="249339" y="67208"/>
                  </a:lnTo>
                  <a:lnTo>
                    <a:pt x="249402" y="66954"/>
                  </a:lnTo>
                  <a:lnTo>
                    <a:pt x="249389" y="67144"/>
                  </a:lnTo>
                  <a:lnTo>
                    <a:pt x="249555" y="66954"/>
                  </a:lnTo>
                  <a:lnTo>
                    <a:pt x="249758" y="66700"/>
                  </a:lnTo>
                  <a:close/>
                </a:path>
                <a:path w="403859" h="93979">
                  <a:moveTo>
                    <a:pt x="255854" y="70891"/>
                  </a:moveTo>
                  <a:lnTo>
                    <a:pt x="255790" y="70637"/>
                  </a:lnTo>
                  <a:lnTo>
                    <a:pt x="255308" y="70281"/>
                  </a:lnTo>
                  <a:lnTo>
                    <a:pt x="255384" y="74066"/>
                  </a:lnTo>
                  <a:lnTo>
                    <a:pt x="255854" y="70891"/>
                  </a:lnTo>
                  <a:close/>
                </a:path>
                <a:path w="403859" h="93979">
                  <a:moveTo>
                    <a:pt x="255993" y="70015"/>
                  </a:moveTo>
                  <a:lnTo>
                    <a:pt x="255790" y="70637"/>
                  </a:lnTo>
                  <a:lnTo>
                    <a:pt x="255993" y="70015"/>
                  </a:lnTo>
                  <a:close/>
                </a:path>
                <a:path w="403859" h="93979">
                  <a:moveTo>
                    <a:pt x="256146" y="51485"/>
                  </a:moveTo>
                  <a:lnTo>
                    <a:pt x="256019" y="51714"/>
                  </a:lnTo>
                  <a:lnTo>
                    <a:pt x="256146" y="51485"/>
                  </a:lnTo>
                  <a:close/>
                </a:path>
                <a:path w="403859" h="93979">
                  <a:moveTo>
                    <a:pt x="256222" y="69240"/>
                  </a:moveTo>
                  <a:lnTo>
                    <a:pt x="256184" y="68694"/>
                  </a:lnTo>
                  <a:lnTo>
                    <a:pt x="255993" y="70015"/>
                  </a:lnTo>
                  <a:lnTo>
                    <a:pt x="256222" y="69240"/>
                  </a:lnTo>
                  <a:close/>
                </a:path>
                <a:path w="403859" h="93979">
                  <a:moveTo>
                    <a:pt x="256413" y="50952"/>
                  </a:moveTo>
                  <a:lnTo>
                    <a:pt x="256146" y="51485"/>
                  </a:lnTo>
                  <a:lnTo>
                    <a:pt x="256374" y="51079"/>
                  </a:lnTo>
                  <a:lnTo>
                    <a:pt x="256413" y="50952"/>
                  </a:lnTo>
                  <a:close/>
                </a:path>
                <a:path w="403859" h="93979">
                  <a:moveTo>
                    <a:pt x="256806" y="50317"/>
                  </a:moveTo>
                  <a:lnTo>
                    <a:pt x="256438" y="50977"/>
                  </a:lnTo>
                  <a:lnTo>
                    <a:pt x="256578" y="51079"/>
                  </a:lnTo>
                  <a:lnTo>
                    <a:pt x="256806" y="50317"/>
                  </a:lnTo>
                  <a:close/>
                </a:path>
                <a:path w="403859" h="93979">
                  <a:moveTo>
                    <a:pt x="264350" y="72542"/>
                  </a:moveTo>
                  <a:lnTo>
                    <a:pt x="264274" y="73304"/>
                  </a:lnTo>
                  <a:lnTo>
                    <a:pt x="264033" y="74701"/>
                  </a:lnTo>
                  <a:lnTo>
                    <a:pt x="264287" y="75717"/>
                  </a:lnTo>
                  <a:lnTo>
                    <a:pt x="264350" y="72542"/>
                  </a:lnTo>
                  <a:close/>
                </a:path>
                <a:path w="403859" h="93979">
                  <a:moveTo>
                    <a:pt x="278663" y="75946"/>
                  </a:moveTo>
                  <a:lnTo>
                    <a:pt x="278422" y="76568"/>
                  </a:lnTo>
                  <a:lnTo>
                    <a:pt x="278663" y="75946"/>
                  </a:lnTo>
                  <a:close/>
                </a:path>
                <a:path w="403859" h="93979">
                  <a:moveTo>
                    <a:pt x="280250" y="75488"/>
                  </a:moveTo>
                  <a:lnTo>
                    <a:pt x="280022" y="75806"/>
                  </a:lnTo>
                  <a:lnTo>
                    <a:pt x="280250" y="75488"/>
                  </a:lnTo>
                  <a:close/>
                </a:path>
                <a:path w="403859" h="93979">
                  <a:moveTo>
                    <a:pt x="282803" y="75844"/>
                  </a:moveTo>
                  <a:lnTo>
                    <a:pt x="282371" y="76860"/>
                  </a:lnTo>
                  <a:lnTo>
                    <a:pt x="282613" y="76479"/>
                  </a:lnTo>
                  <a:lnTo>
                    <a:pt x="282727" y="76225"/>
                  </a:lnTo>
                  <a:lnTo>
                    <a:pt x="282803" y="75844"/>
                  </a:lnTo>
                  <a:close/>
                </a:path>
                <a:path w="403859" h="93979">
                  <a:moveTo>
                    <a:pt x="289052" y="74282"/>
                  </a:moveTo>
                  <a:lnTo>
                    <a:pt x="288544" y="75590"/>
                  </a:lnTo>
                  <a:lnTo>
                    <a:pt x="288848" y="75336"/>
                  </a:lnTo>
                  <a:lnTo>
                    <a:pt x="288963" y="74955"/>
                  </a:lnTo>
                  <a:lnTo>
                    <a:pt x="289052" y="74282"/>
                  </a:lnTo>
                  <a:close/>
                </a:path>
                <a:path w="403859" h="93979">
                  <a:moveTo>
                    <a:pt x="289293" y="74955"/>
                  </a:moveTo>
                  <a:lnTo>
                    <a:pt x="288925" y="75272"/>
                  </a:lnTo>
                  <a:lnTo>
                    <a:pt x="288709" y="76987"/>
                  </a:lnTo>
                  <a:lnTo>
                    <a:pt x="289293" y="74955"/>
                  </a:lnTo>
                  <a:close/>
                </a:path>
                <a:path w="403859" h="93979">
                  <a:moveTo>
                    <a:pt x="313842" y="59270"/>
                  </a:moveTo>
                  <a:lnTo>
                    <a:pt x="312534" y="59766"/>
                  </a:lnTo>
                  <a:lnTo>
                    <a:pt x="312788" y="62750"/>
                  </a:lnTo>
                  <a:lnTo>
                    <a:pt x="312902" y="61607"/>
                  </a:lnTo>
                  <a:lnTo>
                    <a:pt x="313842" y="59270"/>
                  </a:lnTo>
                  <a:close/>
                </a:path>
                <a:path w="403859" h="93979">
                  <a:moveTo>
                    <a:pt x="314172" y="83464"/>
                  </a:moveTo>
                  <a:lnTo>
                    <a:pt x="314058" y="82778"/>
                  </a:lnTo>
                  <a:lnTo>
                    <a:pt x="313944" y="84099"/>
                  </a:lnTo>
                  <a:lnTo>
                    <a:pt x="314045" y="84353"/>
                  </a:lnTo>
                  <a:lnTo>
                    <a:pt x="314172" y="83464"/>
                  </a:lnTo>
                  <a:close/>
                </a:path>
                <a:path w="403859" h="93979">
                  <a:moveTo>
                    <a:pt x="321818" y="63779"/>
                  </a:moveTo>
                  <a:lnTo>
                    <a:pt x="321716" y="63906"/>
                  </a:lnTo>
                  <a:lnTo>
                    <a:pt x="321259" y="65455"/>
                  </a:lnTo>
                  <a:lnTo>
                    <a:pt x="321386" y="65176"/>
                  </a:lnTo>
                  <a:lnTo>
                    <a:pt x="321818" y="63779"/>
                  </a:lnTo>
                  <a:close/>
                </a:path>
                <a:path w="403859" h="93979">
                  <a:moveTo>
                    <a:pt x="323532" y="60731"/>
                  </a:moveTo>
                  <a:lnTo>
                    <a:pt x="323176" y="60731"/>
                  </a:lnTo>
                  <a:lnTo>
                    <a:pt x="322237" y="60858"/>
                  </a:lnTo>
                  <a:lnTo>
                    <a:pt x="321716" y="62890"/>
                  </a:lnTo>
                  <a:lnTo>
                    <a:pt x="321856" y="62636"/>
                  </a:lnTo>
                  <a:lnTo>
                    <a:pt x="321970" y="62382"/>
                  </a:lnTo>
                  <a:lnTo>
                    <a:pt x="322275" y="61493"/>
                  </a:lnTo>
                  <a:lnTo>
                    <a:pt x="322249" y="62382"/>
                  </a:lnTo>
                  <a:lnTo>
                    <a:pt x="321818" y="63779"/>
                  </a:lnTo>
                  <a:lnTo>
                    <a:pt x="322757" y="62509"/>
                  </a:lnTo>
                  <a:lnTo>
                    <a:pt x="323202" y="61493"/>
                  </a:lnTo>
                  <a:lnTo>
                    <a:pt x="323532" y="60731"/>
                  </a:lnTo>
                  <a:close/>
                </a:path>
                <a:path w="403859" h="93979">
                  <a:moveTo>
                    <a:pt x="327875" y="66586"/>
                  </a:moveTo>
                  <a:lnTo>
                    <a:pt x="327533" y="67970"/>
                  </a:lnTo>
                  <a:lnTo>
                    <a:pt x="327787" y="67716"/>
                  </a:lnTo>
                  <a:lnTo>
                    <a:pt x="327875" y="66586"/>
                  </a:lnTo>
                  <a:close/>
                </a:path>
                <a:path w="403859" h="93979">
                  <a:moveTo>
                    <a:pt x="328383" y="63906"/>
                  </a:moveTo>
                  <a:lnTo>
                    <a:pt x="327990" y="64287"/>
                  </a:lnTo>
                  <a:lnTo>
                    <a:pt x="327875" y="66586"/>
                  </a:lnTo>
                  <a:lnTo>
                    <a:pt x="328117" y="65557"/>
                  </a:lnTo>
                  <a:lnTo>
                    <a:pt x="328091" y="66573"/>
                  </a:lnTo>
                  <a:lnTo>
                    <a:pt x="328231" y="65303"/>
                  </a:lnTo>
                  <a:lnTo>
                    <a:pt x="328383" y="63906"/>
                  </a:lnTo>
                  <a:close/>
                </a:path>
                <a:path w="403859" h="93979">
                  <a:moveTo>
                    <a:pt x="331952" y="86194"/>
                  </a:moveTo>
                  <a:lnTo>
                    <a:pt x="331622" y="87020"/>
                  </a:lnTo>
                  <a:lnTo>
                    <a:pt x="331876" y="86512"/>
                  </a:lnTo>
                  <a:lnTo>
                    <a:pt x="331952" y="86194"/>
                  </a:lnTo>
                  <a:close/>
                </a:path>
                <a:path w="403859" h="93979">
                  <a:moveTo>
                    <a:pt x="337286" y="64668"/>
                  </a:moveTo>
                  <a:lnTo>
                    <a:pt x="337134" y="64211"/>
                  </a:lnTo>
                  <a:lnTo>
                    <a:pt x="337134" y="64427"/>
                  </a:lnTo>
                  <a:lnTo>
                    <a:pt x="337121" y="64604"/>
                  </a:lnTo>
                  <a:lnTo>
                    <a:pt x="337121" y="64808"/>
                  </a:lnTo>
                  <a:lnTo>
                    <a:pt x="337286" y="64668"/>
                  </a:lnTo>
                  <a:close/>
                </a:path>
                <a:path w="403859" h="93979">
                  <a:moveTo>
                    <a:pt x="337718" y="87820"/>
                  </a:moveTo>
                  <a:lnTo>
                    <a:pt x="337083" y="87274"/>
                  </a:lnTo>
                  <a:lnTo>
                    <a:pt x="337235" y="87591"/>
                  </a:lnTo>
                  <a:lnTo>
                    <a:pt x="337464" y="87769"/>
                  </a:lnTo>
                  <a:lnTo>
                    <a:pt x="337718" y="87820"/>
                  </a:lnTo>
                  <a:close/>
                </a:path>
                <a:path w="403859" h="93979">
                  <a:moveTo>
                    <a:pt x="341464" y="64262"/>
                  </a:moveTo>
                  <a:lnTo>
                    <a:pt x="341363" y="64439"/>
                  </a:lnTo>
                  <a:lnTo>
                    <a:pt x="341249" y="64998"/>
                  </a:lnTo>
                  <a:lnTo>
                    <a:pt x="341464" y="64262"/>
                  </a:lnTo>
                  <a:close/>
                </a:path>
                <a:path w="403859" h="93979">
                  <a:moveTo>
                    <a:pt x="345884" y="86080"/>
                  </a:moveTo>
                  <a:lnTo>
                    <a:pt x="345694" y="86639"/>
                  </a:lnTo>
                  <a:lnTo>
                    <a:pt x="345567" y="86766"/>
                  </a:lnTo>
                  <a:lnTo>
                    <a:pt x="345478" y="87147"/>
                  </a:lnTo>
                  <a:lnTo>
                    <a:pt x="345592" y="87782"/>
                  </a:lnTo>
                  <a:lnTo>
                    <a:pt x="345884" y="86080"/>
                  </a:lnTo>
                  <a:close/>
                </a:path>
                <a:path w="403859" h="93979">
                  <a:moveTo>
                    <a:pt x="346367" y="61493"/>
                  </a:moveTo>
                  <a:lnTo>
                    <a:pt x="346329" y="62014"/>
                  </a:lnTo>
                  <a:lnTo>
                    <a:pt x="346303" y="62420"/>
                  </a:lnTo>
                  <a:lnTo>
                    <a:pt x="346278" y="62788"/>
                  </a:lnTo>
                  <a:lnTo>
                    <a:pt x="346316" y="62496"/>
                  </a:lnTo>
                  <a:lnTo>
                    <a:pt x="346354" y="62128"/>
                  </a:lnTo>
                  <a:lnTo>
                    <a:pt x="346367" y="61493"/>
                  </a:lnTo>
                  <a:close/>
                </a:path>
                <a:path w="403859" h="93979">
                  <a:moveTo>
                    <a:pt x="350596" y="68681"/>
                  </a:moveTo>
                  <a:close/>
                </a:path>
                <a:path w="403859" h="93979">
                  <a:moveTo>
                    <a:pt x="351370" y="64350"/>
                  </a:moveTo>
                  <a:lnTo>
                    <a:pt x="351218" y="64668"/>
                  </a:lnTo>
                  <a:lnTo>
                    <a:pt x="351370" y="64350"/>
                  </a:lnTo>
                  <a:close/>
                </a:path>
                <a:path w="403859" h="93979">
                  <a:moveTo>
                    <a:pt x="351713" y="85115"/>
                  </a:moveTo>
                  <a:lnTo>
                    <a:pt x="351409" y="85750"/>
                  </a:lnTo>
                  <a:lnTo>
                    <a:pt x="351421" y="85293"/>
                  </a:lnTo>
                  <a:lnTo>
                    <a:pt x="351358" y="85750"/>
                  </a:lnTo>
                  <a:lnTo>
                    <a:pt x="350989" y="86512"/>
                  </a:lnTo>
                  <a:lnTo>
                    <a:pt x="351243" y="86385"/>
                  </a:lnTo>
                  <a:lnTo>
                    <a:pt x="351421" y="87274"/>
                  </a:lnTo>
                  <a:lnTo>
                    <a:pt x="351536" y="86385"/>
                  </a:lnTo>
                  <a:lnTo>
                    <a:pt x="351713" y="85115"/>
                  </a:lnTo>
                  <a:close/>
                </a:path>
                <a:path w="403859" h="93979">
                  <a:moveTo>
                    <a:pt x="351917" y="59842"/>
                  </a:moveTo>
                  <a:lnTo>
                    <a:pt x="350951" y="61493"/>
                  </a:lnTo>
                  <a:lnTo>
                    <a:pt x="350850" y="61963"/>
                  </a:lnTo>
                  <a:lnTo>
                    <a:pt x="350723" y="63817"/>
                  </a:lnTo>
                  <a:lnTo>
                    <a:pt x="350774" y="63665"/>
                  </a:lnTo>
                  <a:lnTo>
                    <a:pt x="350710" y="64160"/>
                  </a:lnTo>
                  <a:lnTo>
                    <a:pt x="350723" y="63817"/>
                  </a:lnTo>
                  <a:lnTo>
                    <a:pt x="350596" y="64160"/>
                  </a:lnTo>
                  <a:lnTo>
                    <a:pt x="349935" y="65811"/>
                  </a:lnTo>
                  <a:lnTo>
                    <a:pt x="351167" y="64566"/>
                  </a:lnTo>
                  <a:lnTo>
                    <a:pt x="351269" y="64287"/>
                  </a:lnTo>
                  <a:lnTo>
                    <a:pt x="351383" y="63525"/>
                  </a:lnTo>
                  <a:lnTo>
                    <a:pt x="351917" y="59842"/>
                  </a:lnTo>
                  <a:close/>
                </a:path>
                <a:path w="403859" h="93979">
                  <a:moveTo>
                    <a:pt x="353237" y="68732"/>
                  </a:moveTo>
                  <a:lnTo>
                    <a:pt x="353098" y="68351"/>
                  </a:lnTo>
                  <a:lnTo>
                    <a:pt x="352907" y="69748"/>
                  </a:lnTo>
                  <a:lnTo>
                    <a:pt x="353237" y="68732"/>
                  </a:lnTo>
                  <a:close/>
                </a:path>
                <a:path w="403859" h="93979">
                  <a:moveTo>
                    <a:pt x="353441" y="68859"/>
                  </a:moveTo>
                  <a:lnTo>
                    <a:pt x="353390" y="68224"/>
                  </a:lnTo>
                  <a:lnTo>
                    <a:pt x="353314" y="68681"/>
                  </a:lnTo>
                  <a:lnTo>
                    <a:pt x="353441" y="68859"/>
                  </a:lnTo>
                  <a:close/>
                </a:path>
                <a:path w="403859" h="93979">
                  <a:moveTo>
                    <a:pt x="353822" y="66979"/>
                  </a:moveTo>
                  <a:lnTo>
                    <a:pt x="353682" y="66548"/>
                  </a:lnTo>
                  <a:lnTo>
                    <a:pt x="353707" y="66827"/>
                  </a:lnTo>
                  <a:lnTo>
                    <a:pt x="353822" y="66979"/>
                  </a:lnTo>
                  <a:close/>
                </a:path>
                <a:path w="403859" h="93979">
                  <a:moveTo>
                    <a:pt x="355892" y="85102"/>
                  </a:moveTo>
                  <a:lnTo>
                    <a:pt x="355714" y="85115"/>
                  </a:lnTo>
                  <a:lnTo>
                    <a:pt x="355892" y="85115"/>
                  </a:lnTo>
                  <a:close/>
                </a:path>
                <a:path w="403859" h="93979">
                  <a:moveTo>
                    <a:pt x="355968" y="61963"/>
                  </a:moveTo>
                  <a:lnTo>
                    <a:pt x="355955" y="61493"/>
                  </a:lnTo>
                  <a:lnTo>
                    <a:pt x="355739" y="61874"/>
                  </a:lnTo>
                  <a:lnTo>
                    <a:pt x="355968" y="61963"/>
                  </a:lnTo>
                  <a:close/>
                </a:path>
                <a:path w="403859" h="93979">
                  <a:moveTo>
                    <a:pt x="356108" y="62001"/>
                  </a:moveTo>
                  <a:lnTo>
                    <a:pt x="355968" y="61963"/>
                  </a:lnTo>
                  <a:lnTo>
                    <a:pt x="355993" y="62509"/>
                  </a:lnTo>
                  <a:lnTo>
                    <a:pt x="356108" y="62001"/>
                  </a:lnTo>
                  <a:close/>
                </a:path>
                <a:path w="403859" h="93979">
                  <a:moveTo>
                    <a:pt x="357682" y="61290"/>
                  </a:moveTo>
                  <a:lnTo>
                    <a:pt x="357492" y="61531"/>
                  </a:lnTo>
                  <a:lnTo>
                    <a:pt x="357682" y="61290"/>
                  </a:lnTo>
                  <a:close/>
                </a:path>
                <a:path w="403859" h="93979">
                  <a:moveTo>
                    <a:pt x="357809" y="62636"/>
                  </a:moveTo>
                  <a:lnTo>
                    <a:pt x="357530" y="62763"/>
                  </a:lnTo>
                  <a:lnTo>
                    <a:pt x="357428" y="62890"/>
                  </a:lnTo>
                  <a:lnTo>
                    <a:pt x="357606" y="63017"/>
                  </a:lnTo>
                  <a:lnTo>
                    <a:pt x="357809" y="62636"/>
                  </a:lnTo>
                  <a:close/>
                </a:path>
                <a:path w="403859" h="93979">
                  <a:moveTo>
                    <a:pt x="361759" y="66294"/>
                  </a:moveTo>
                  <a:lnTo>
                    <a:pt x="361746" y="65976"/>
                  </a:lnTo>
                  <a:lnTo>
                    <a:pt x="361708" y="65798"/>
                  </a:lnTo>
                  <a:lnTo>
                    <a:pt x="361645" y="66040"/>
                  </a:lnTo>
                  <a:lnTo>
                    <a:pt x="361696" y="66167"/>
                  </a:lnTo>
                  <a:lnTo>
                    <a:pt x="361759" y="66294"/>
                  </a:lnTo>
                  <a:close/>
                </a:path>
                <a:path w="403859" h="93979">
                  <a:moveTo>
                    <a:pt x="363778" y="65303"/>
                  </a:moveTo>
                  <a:lnTo>
                    <a:pt x="363308" y="66065"/>
                  </a:lnTo>
                  <a:lnTo>
                    <a:pt x="363194" y="66573"/>
                  </a:lnTo>
                  <a:lnTo>
                    <a:pt x="363232" y="66827"/>
                  </a:lnTo>
                  <a:lnTo>
                    <a:pt x="363308" y="67144"/>
                  </a:lnTo>
                  <a:lnTo>
                    <a:pt x="363778" y="65303"/>
                  </a:lnTo>
                  <a:close/>
                </a:path>
                <a:path w="403859" h="93979">
                  <a:moveTo>
                    <a:pt x="363918" y="69545"/>
                  </a:moveTo>
                  <a:lnTo>
                    <a:pt x="363791" y="69761"/>
                  </a:lnTo>
                  <a:lnTo>
                    <a:pt x="363664" y="69951"/>
                  </a:lnTo>
                  <a:lnTo>
                    <a:pt x="363651" y="70243"/>
                  </a:lnTo>
                  <a:lnTo>
                    <a:pt x="363778" y="70180"/>
                  </a:lnTo>
                  <a:lnTo>
                    <a:pt x="363867" y="69862"/>
                  </a:lnTo>
                  <a:lnTo>
                    <a:pt x="363918" y="69545"/>
                  </a:lnTo>
                  <a:close/>
                </a:path>
                <a:path w="403859" h="93979">
                  <a:moveTo>
                    <a:pt x="367538" y="67081"/>
                  </a:moveTo>
                  <a:lnTo>
                    <a:pt x="366839" y="69367"/>
                  </a:lnTo>
                  <a:lnTo>
                    <a:pt x="367411" y="69113"/>
                  </a:lnTo>
                  <a:lnTo>
                    <a:pt x="367538" y="67462"/>
                  </a:lnTo>
                  <a:lnTo>
                    <a:pt x="367538" y="67081"/>
                  </a:lnTo>
                  <a:close/>
                </a:path>
                <a:path w="403859" h="93979">
                  <a:moveTo>
                    <a:pt x="367982" y="68859"/>
                  </a:moveTo>
                  <a:lnTo>
                    <a:pt x="367525" y="69075"/>
                  </a:lnTo>
                  <a:lnTo>
                    <a:pt x="367499" y="70713"/>
                  </a:lnTo>
                  <a:lnTo>
                    <a:pt x="367982" y="68859"/>
                  </a:lnTo>
                  <a:close/>
                </a:path>
                <a:path w="403859" h="93979">
                  <a:moveTo>
                    <a:pt x="368935" y="87020"/>
                  </a:moveTo>
                  <a:lnTo>
                    <a:pt x="368820" y="85877"/>
                  </a:lnTo>
                  <a:lnTo>
                    <a:pt x="368477" y="83972"/>
                  </a:lnTo>
                  <a:lnTo>
                    <a:pt x="368274" y="87274"/>
                  </a:lnTo>
                  <a:lnTo>
                    <a:pt x="368935" y="87020"/>
                  </a:lnTo>
                  <a:close/>
                </a:path>
                <a:path w="403859" h="93979">
                  <a:moveTo>
                    <a:pt x="372833" y="71272"/>
                  </a:moveTo>
                  <a:lnTo>
                    <a:pt x="372554" y="71335"/>
                  </a:lnTo>
                  <a:lnTo>
                    <a:pt x="372694" y="71615"/>
                  </a:lnTo>
                  <a:lnTo>
                    <a:pt x="372833" y="71272"/>
                  </a:lnTo>
                  <a:close/>
                </a:path>
                <a:path w="403859" h="93979">
                  <a:moveTo>
                    <a:pt x="378485" y="74625"/>
                  </a:moveTo>
                  <a:lnTo>
                    <a:pt x="378244" y="73482"/>
                  </a:lnTo>
                  <a:lnTo>
                    <a:pt x="378040" y="74599"/>
                  </a:lnTo>
                  <a:lnTo>
                    <a:pt x="378320" y="74345"/>
                  </a:lnTo>
                  <a:lnTo>
                    <a:pt x="378485" y="74625"/>
                  </a:lnTo>
                  <a:close/>
                </a:path>
                <a:path w="403859" h="93979">
                  <a:moveTo>
                    <a:pt x="378587" y="75057"/>
                  </a:moveTo>
                  <a:lnTo>
                    <a:pt x="378574" y="74828"/>
                  </a:lnTo>
                  <a:lnTo>
                    <a:pt x="378536" y="74688"/>
                  </a:lnTo>
                  <a:lnTo>
                    <a:pt x="378587" y="75057"/>
                  </a:lnTo>
                  <a:close/>
                </a:path>
                <a:path w="403859" h="93979">
                  <a:moveTo>
                    <a:pt x="381965" y="79032"/>
                  </a:moveTo>
                  <a:lnTo>
                    <a:pt x="381876" y="79273"/>
                  </a:lnTo>
                  <a:lnTo>
                    <a:pt x="381965" y="79032"/>
                  </a:lnTo>
                  <a:close/>
                </a:path>
                <a:path w="403859" h="93979">
                  <a:moveTo>
                    <a:pt x="382041" y="71031"/>
                  </a:moveTo>
                  <a:lnTo>
                    <a:pt x="381977" y="71716"/>
                  </a:lnTo>
                  <a:lnTo>
                    <a:pt x="382028" y="71272"/>
                  </a:lnTo>
                  <a:lnTo>
                    <a:pt x="382041" y="71031"/>
                  </a:lnTo>
                  <a:close/>
                </a:path>
                <a:path w="403859" h="93979">
                  <a:moveTo>
                    <a:pt x="382092" y="70650"/>
                  </a:moveTo>
                  <a:lnTo>
                    <a:pt x="382041" y="71031"/>
                  </a:lnTo>
                  <a:lnTo>
                    <a:pt x="382066" y="70891"/>
                  </a:lnTo>
                  <a:lnTo>
                    <a:pt x="382092" y="70650"/>
                  </a:lnTo>
                  <a:close/>
                </a:path>
                <a:path w="403859" h="93979">
                  <a:moveTo>
                    <a:pt x="382308" y="78130"/>
                  </a:moveTo>
                  <a:lnTo>
                    <a:pt x="382066" y="78638"/>
                  </a:lnTo>
                  <a:lnTo>
                    <a:pt x="381965" y="79032"/>
                  </a:lnTo>
                  <a:lnTo>
                    <a:pt x="382308" y="78130"/>
                  </a:lnTo>
                  <a:close/>
                </a:path>
                <a:path w="403859" h="93979">
                  <a:moveTo>
                    <a:pt x="382422" y="76606"/>
                  </a:moveTo>
                  <a:lnTo>
                    <a:pt x="382320" y="75323"/>
                  </a:lnTo>
                  <a:lnTo>
                    <a:pt x="382193" y="76352"/>
                  </a:lnTo>
                  <a:lnTo>
                    <a:pt x="382079" y="77774"/>
                  </a:lnTo>
                  <a:lnTo>
                    <a:pt x="382422" y="76606"/>
                  </a:lnTo>
                  <a:close/>
                </a:path>
                <a:path w="403859" h="93979">
                  <a:moveTo>
                    <a:pt x="383870" y="84480"/>
                  </a:moveTo>
                  <a:lnTo>
                    <a:pt x="383679" y="85496"/>
                  </a:lnTo>
                  <a:lnTo>
                    <a:pt x="383870" y="84480"/>
                  </a:lnTo>
                  <a:close/>
                </a:path>
                <a:path w="403859" h="93979">
                  <a:moveTo>
                    <a:pt x="385978" y="71577"/>
                  </a:moveTo>
                  <a:lnTo>
                    <a:pt x="385559" y="72948"/>
                  </a:lnTo>
                  <a:lnTo>
                    <a:pt x="385762" y="72567"/>
                  </a:lnTo>
                  <a:lnTo>
                    <a:pt x="385864" y="72110"/>
                  </a:lnTo>
                  <a:lnTo>
                    <a:pt x="385978" y="71577"/>
                  </a:lnTo>
                  <a:close/>
                </a:path>
                <a:path w="403859" h="93979">
                  <a:moveTo>
                    <a:pt x="386702" y="84721"/>
                  </a:moveTo>
                  <a:lnTo>
                    <a:pt x="386422" y="82956"/>
                  </a:lnTo>
                  <a:lnTo>
                    <a:pt x="386067" y="85242"/>
                  </a:lnTo>
                  <a:lnTo>
                    <a:pt x="386575" y="85242"/>
                  </a:lnTo>
                  <a:lnTo>
                    <a:pt x="386702" y="84721"/>
                  </a:lnTo>
                  <a:close/>
                </a:path>
                <a:path w="403859" h="93979">
                  <a:moveTo>
                    <a:pt x="390740" y="73253"/>
                  </a:moveTo>
                  <a:lnTo>
                    <a:pt x="390639" y="73113"/>
                  </a:lnTo>
                  <a:lnTo>
                    <a:pt x="390182" y="76022"/>
                  </a:lnTo>
                  <a:lnTo>
                    <a:pt x="389966" y="77292"/>
                  </a:lnTo>
                  <a:lnTo>
                    <a:pt x="390194" y="76098"/>
                  </a:lnTo>
                  <a:lnTo>
                    <a:pt x="390359" y="75552"/>
                  </a:lnTo>
                  <a:lnTo>
                    <a:pt x="390499" y="75323"/>
                  </a:lnTo>
                  <a:lnTo>
                    <a:pt x="390639" y="74117"/>
                  </a:lnTo>
                  <a:lnTo>
                    <a:pt x="390740" y="73253"/>
                  </a:lnTo>
                  <a:close/>
                </a:path>
                <a:path w="403859" h="93979">
                  <a:moveTo>
                    <a:pt x="391642" y="89560"/>
                  </a:moveTo>
                  <a:lnTo>
                    <a:pt x="391388" y="90017"/>
                  </a:lnTo>
                  <a:lnTo>
                    <a:pt x="391337" y="90360"/>
                  </a:lnTo>
                  <a:lnTo>
                    <a:pt x="391464" y="90639"/>
                  </a:lnTo>
                  <a:lnTo>
                    <a:pt x="391642" y="89560"/>
                  </a:lnTo>
                  <a:close/>
                </a:path>
                <a:path w="403859" h="93979">
                  <a:moveTo>
                    <a:pt x="391807" y="91465"/>
                  </a:moveTo>
                  <a:lnTo>
                    <a:pt x="391464" y="90639"/>
                  </a:lnTo>
                  <a:lnTo>
                    <a:pt x="391210" y="92100"/>
                  </a:lnTo>
                  <a:lnTo>
                    <a:pt x="391807" y="91465"/>
                  </a:lnTo>
                  <a:close/>
                </a:path>
                <a:path w="403859" h="93979">
                  <a:moveTo>
                    <a:pt x="392328" y="80111"/>
                  </a:moveTo>
                  <a:close/>
                </a:path>
                <a:path w="403859" h="93979">
                  <a:moveTo>
                    <a:pt x="392760" y="77749"/>
                  </a:moveTo>
                  <a:lnTo>
                    <a:pt x="392442" y="79146"/>
                  </a:lnTo>
                  <a:lnTo>
                    <a:pt x="392328" y="80035"/>
                  </a:lnTo>
                  <a:lnTo>
                    <a:pt x="392480" y="80035"/>
                  </a:lnTo>
                  <a:lnTo>
                    <a:pt x="392760" y="77749"/>
                  </a:lnTo>
                  <a:close/>
                </a:path>
                <a:path w="403859" h="93979">
                  <a:moveTo>
                    <a:pt x="393026" y="79781"/>
                  </a:moveTo>
                  <a:lnTo>
                    <a:pt x="392493" y="80035"/>
                  </a:lnTo>
                  <a:lnTo>
                    <a:pt x="392391" y="80949"/>
                  </a:lnTo>
                  <a:lnTo>
                    <a:pt x="393026" y="79781"/>
                  </a:lnTo>
                  <a:close/>
                </a:path>
                <a:path w="403859" h="93979">
                  <a:moveTo>
                    <a:pt x="394550" y="78384"/>
                  </a:moveTo>
                  <a:lnTo>
                    <a:pt x="393827" y="80416"/>
                  </a:lnTo>
                  <a:lnTo>
                    <a:pt x="394423" y="79781"/>
                  </a:lnTo>
                  <a:lnTo>
                    <a:pt x="394550" y="78384"/>
                  </a:lnTo>
                  <a:close/>
                </a:path>
                <a:path w="403859" h="93979">
                  <a:moveTo>
                    <a:pt x="397548" y="91325"/>
                  </a:moveTo>
                  <a:lnTo>
                    <a:pt x="397395" y="91351"/>
                  </a:lnTo>
                  <a:lnTo>
                    <a:pt x="397548" y="91325"/>
                  </a:lnTo>
                  <a:close/>
                </a:path>
                <a:path w="403859" h="93979">
                  <a:moveTo>
                    <a:pt x="397852" y="90081"/>
                  </a:moveTo>
                  <a:lnTo>
                    <a:pt x="397725" y="90817"/>
                  </a:lnTo>
                  <a:lnTo>
                    <a:pt x="397637" y="91173"/>
                  </a:lnTo>
                  <a:lnTo>
                    <a:pt x="397548" y="91325"/>
                  </a:lnTo>
                  <a:lnTo>
                    <a:pt x="397713" y="91186"/>
                  </a:lnTo>
                  <a:lnTo>
                    <a:pt x="397789" y="90754"/>
                  </a:lnTo>
                  <a:lnTo>
                    <a:pt x="397852" y="90347"/>
                  </a:lnTo>
                  <a:lnTo>
                    <a:pt x="397852" y="90081"/>
                  </a:lnTo>
                  <a:close/>
                </a:path>
                <a:path w="403859" h="93979">
                  <a:moveTo>
                    <a:pt x="397979" y="90868"/>
                  </a:moveTo>
                  <a:lnTo>
                    <a:pt x="397802" y="91109"/>
                  </a:lnTo>
                  <a:lnTo>
                    <a:pt x="397624" y="91719"/>
                  </a:lnTo>
                  <a:lnTo>
                    <a:pt x="397738" y="91579"/>
                  </a:lnTo>
                  <a:lnTo>
                    <a:pt x="397852" y="91274"/>
                  </a:lnTo>
                  <a:lnTo>
                    <a:pt x="397979" y="90868"/>
                  </a:lnTo>
                  <a:close/>
                </a:path>
                <a:path w="403859" h="93979">
                  <a:moveTo>
                    <a:pt x="398907" y="86893"/>
                  </a:moveTo>
                  <a:lnTo>
                    <a:pt x="398627" y="85369"/>
                  </a:lnTo>
                  <a:lnTo>
                    <a:pt x="398513" y="86639"/>
                  </a:lnTo>
                  <a:lnTo>
                    <a:pt x="398907" y="86893"/>
                  </a:lnTo>
                  <a:close/>
                </a:path>
                <a:path w="403859" h="93979">
                  <a:moveTo>
                    <a:pt x="399186" y="82194"/>
                  </a:moveTo>
                  <a:lnTo>
                    <a:pt x="398030" y="85623"/>
                  </a:lnTo>
                  <a:lnTo>
                    <a:pt x="398157" y="83337"/>
                  </a:lnTo>
                  <a:lnTo>
                    <a:pt x="398195" y="82956"/>
                  </a:lnTo>
                  <a:lnTo>
                    <a:pt x="398284" y="82067"/>
                  </a:lnTo>
                  <a:lnTo>
                    <a:pt x="398589" y="81686"/>
                  </a:lnTo>
                  <a:lnTo>
                    <a:pt x="398526" y="79273"/>
                  </a:lnTo>
                  <a:lnTo>
                    <a:pt x="398068" y="82956"/>
                  </a:lnTo>
                  <a:lnTo>
                    <a:pt x="398056" y="82321"/>
                  </a:lnTo>
                  <a:lnTo>
                    <a:pt x="398030" y="81686"/>
                  </a:lnTo>
                  <a:lnTo>
                    <a:pt x="398018" y="81051"/>
                  </a:lnTo>
                  <a:lnTo>
                    <a:pt x="398132" y="79781"/>
                  </a:lnTo>
                  <a:lnTo>
                    <a:pt x="397497" y="81051"/>
                  </a:lnTo>
                  <a:lnTo>
                    <a:pt x="397624" y="80543"/>
                  </a:lnTo>
                  <a:lnTo>
                    <a:pt x="397751" y="79616"/>
                  </a:lnTo>
                  <a:lnTo>
                    <a:pt x="397840" y="77876"/>
                  </a:lnTo>
                  <a:lnTo>
                    <a:pt x="398043" y="78638"/>
                  </a:lnTo>
                  <a:lnTo>
                    <a:pt x="397916" y="77876"/>
                  </a:lnTo>
                  <a:lnTo>
                    <a:pt x="397586" y="75971"/>
                  </a:lnTo>
                  <a:lnTo>
                    <a:pt x="396290" y="81686"/>
                  </a:lnTo>
                  <a:lnTo>
                    <a:pt x="396417" y="78765"/>
                  </a:lnTo>
                  <a:lnTo>
                    <a:pt x="396544" y="78003"/>
                  </a:lnTo>
                  <a:lnTo>
                    <a:pt x="395363" y="79146"/>
                  </a:lnTo>
                  <a:lnTo>
                    <a:pt x="395325" y="79527"/>
                  </a:lnTo>
                  <a:lnTo>
                    <a:pt x="395846" y="80797"/>
                  </a:lnTo>
                  <a:lnTo>
                    <a:pt x="395909" y="81432"/>
                  </a:lnTo>
                  <a:lnTo>
                    <a:pt x="394639" y="84734"/>
                  </a:lnTo>
                  <a:lnTo>
                    <a:pt x="394766" y="82829"/>
                  </a:lnTo>
                  <a:lnTo>
                    <a:pt x="394843" y="81686"/>
                  </a:lnTo>
                  <a:lnTo>
                    <a:pt x="394957" y="80035"/>
                  </a:lnTo>
                  <a:lnTo>
                    <a:pt x="395173" y="76860"/>
                  </a:lnTo>
                  <a:lnTo>
                    <a:pt x="394614" y="80035"/>
                  </a:lnTo>
                  <a:lnTo>
                    <a:pt x="394423" y="79781"/>
                  </a:lnTo>
                  <a:lnTo>
                    <a:pt x="393890" y="81686"/>
                  </a:lnTo>
                  <a:lnTo>
                    <a:pt x="393738" y="78765"/>
                  </a:lnTo>
                  <a:lnTo>
                    <a:pt x="392163" y="82829"/>
                  </a:lnTo>
                  <a:lnTo>
                    <a:pt x="392214" y="82448"/>
                  </a:lnTo>
                  <a:lnTo>
                    <a:pt x="392252" y="82067"/>
                  </a:lnTo>
                  <a:lnTo>
                    <a:pt x="392341" y="81305"/>
                  </a:lnTo>
                  <a:lnTo>
                    <a:pt x="392391" y="80949"/>
                  </a:lnTo>
                  <a:lnTo>
                    <a:pt x="392188" y="81305"/>
                  </a:lnTo>
                  <a:lnTo>
                    <a:pt x="392303" y="80238"/>
                  </a:lnTo>
                  <a:lnTo>
                    <a:pt x="392328" y="80035"/>
                  </a:lnTo>
                  <a:lnTo>
                    <a:pt x="392417" y="79235"/>
                  </a:lnTo>
                  <a:lnTo>
                    <a:pt x="392328" y="79616"/>
                  </a:lnTo>
                  <a:lnTo>
                    <a:pt x="392455" y="78892"/>
                  </a:lnTo>
                  <a:lnTo>
                    <a:pt x="392798" y="75844"/>
                  </a:lnTo>
                  <a:lnTo>
                    <a:pt x="391375" y="82067"/>
                  </a:lnTo>
                  <a:lnTo>
                    <a:pt x="391312" y="81051"/>
                  </a:lnTo>
                  <a:lnTo>
                    <a:pt x="391274" y="80416"/>
                  </a:lnTo>
                  <a:lnTo>
                    <a:pt x="391401" y="78638"/>
                  </a:lnTo>
                  <a:lnTo>
                    <a:pt x="391769" y="76733"/>
                  </a:lnTo>
                  <a:lnTo>
                    <a:pt x="392049" y="78384"/>
                  </a:lnTo>
                  <a:lnTo>
                    <a:pt x="391947" y="76733"/>
                  </a:lnTo>
                  <a:lnTo>
                    <a:pt x="391896" y="75717"/>
                  </a:lnTo>
                  <a:lnTo>
                    <a:pt x="390918" y="80416"/>
                  </a:lnTo>
                  <a:lnTo>
                    <a:pt x="390918" y="80162"/>
                  </a:lnTo>
                  <a:lnTo>
                    <a:pt x="390944" y="79273"/>
                  </a:lnTo>
                  <a:lnTo>
                    <a:pt x="390944" y="79146"/>
                  </a:lnTo>
                  <a:lnTo>
                    <a:pt x="391058" y="74574"/>
                  </a:lnTo>
                  <a:lnTo>
                    <a:pt x="390499" y="75323"/>
                  </a:lnTo>
                  <a:lnTo>
                    <a:pt x="389953" y="79146"/>
                  </a:lnTo>
                  <a:lnTo>
                    <a:pt x="389610" y="77876"/>
                  </a:lnTo>
                  <a:lnTo>
                    <a:pt x="389343" y="76860"/>
                  </a:lnTo>
                  <a:lnTo>
                    <a:pt x="388454" y="77876"/>
                  </a:lnTo>
                  <a:lnTo>
                    <a:pt x="388556" y="77368"/>
                  </a:lnTo>
                  <a:lnTo>
                    <a:pt x="388683" y="76733"/>
                  </a:lnTo>
                  <a:lnTo>
                    <a:pt x="387388" y="75590"/>
                  </a:lnTo>
                  <a:lnTo>
                    <a:pt x="387019" y="74447"/>
                  </a:lnTo>
                  <a:lnTo>
                    <a:pt x="387032" y="73558"/>
                  </a:lnTo>
                  <a:lnTo>
                    <a:pt x="386372" y="77368"/>
                  </a:lnTo>
                  <a:lnTo>
                    <a:pt x="386283" y="77241"/>
                  </a:lnTo>
                  <a:lnTo>
                    <a:pt x="385787" y="76479"/>
                  </a:lnTo>
                  <a:lnTo>
                    <a:pt x="385165" y="77241"/>
                  </a:lnTo>
                  <a:lnTo>
                    <a:pt x="385419" y="75590"/>
                  </a:lnTo>
                  <a:lnTo>
                    <a:pt x="385470" y="75209"/>
                  </a:lnTo>
                  <a:lnTo>
                    <a:pt x="385699" y="74193"/>
                  </a:lnTo>
                  <a:lnTo>
                    <a:pt x="386143" y="73050"/>
                  </a:lnTo>
                  <a:lnTo>
                    <a:pt x="385673" y="73050"/>
                  </a:lnTo>
                  <a:lnTo>
                    <a:pt x="385368" y="74282"/>
                  </a:lnTo>
                  <a:lnTo>
                    <a:pt x="385152" y="74828"/>
                  </a:lnTo>
                  <a:lnTo>
                    <a:pt x="384771" y="75209"/>
                  </a:lnTo>
                  <a:lnTo>
                    <a:pt x="385305" y="72415"/>
                  </a:lnTo>
                  <a:lnTo>
                    <a:pt x="384657" y="72415"/>
                  </a:lnTo>
                  <a:lnTo>
                    <a:pt x="383578" y="75590"/>
                  </a:lnTo>
                  <a:lnTo>
                    <a:pt x="383044" y="73558"/>
                  </a:lnTo>
                  <a:lnTo>
                    <a:pt x="382625" y="75971"/>
                  </a:lnTo>
                  <a:lnTo>
                    <a:pt x="382524" y="81178"/>
                  </a:lnTo>
                  <a:lnTo>
                    <a:pt x="381495" y="82702"/>
                  </a:lnTo>
                  <a:lnTo>
                    <a:pt x="381838" y="80035"/>
                  </a:lnTo>
                  <a:lnTo>
                    <a:pt x="381876" y="79273"/>
                  </a:lnTo>
                  <a:lnTo>
                    <a:pt x="381889" y="78384"/>
                  </a:lnTo>
                  <a:lnTo>
                    <a:pt x="381850" y="78130"/>
                  </a:lnTo>
                  <a:lnTo>
                    <a:pt x="381965" y="76606"/>
                  </a:lnTo>
                  <a:lnTo>
                    <a:pt x="382066" y="75971"/>
                  </a:lnTo>
                  <a:lnTo>
                    <a:pt x="381749" y="76606"/>
                  </a:lnTo>
                  <a:lnTo>
                    <a:pt x="381977" y="75272"/>
                  </a:lnTo>
                  <a:lnTo>
                    <a:pt x="382079" y="74828"/>
                  </a:lnTo>
                  <a:lnTo>
                    <a:pt x="382155" y="75844"/>
                  </a:lnTo>
                  <a:lnTo>
                    <a:pt x="382282" y="75323"/>
                  </a:lnTo>
                  <a:lnTo>
                    <a:pt x="382257" y="74828"/>
                  </a:lnTo>
                  <a:lnTo>
                    <a:pt x="382181" y="74701"/>
                  </a:lnTo>
                  <a:lnTo>
                    <a:pt x="382066" y="74282"/>
                  </a:lnTo>
                  <a:lnTo>
                    <a:pt x="381939" y="73558"/>
                  </a:lnTo>
                  <a:lnTo>
                    <a:pt x="381977" y="71780"/>
                  </a:lnTo>
                  <a:lnTo>
                    <a:pt x="381825" y="73050"/>
                  </a:lnTo>
                  <a:lnTo>
                    <a:pt x="381584" y="74574"/>
                  </a:lnTo>
                  <a:lnTo>
                    <a:pt x="381304" y="74701"/>
                  </a:lnTo>
                  <a:lnTo>
                    <a:pt x="380657" y="74828"/>
                  </a:lnTo>
                  <a:lnTo>
                    <a:pt x="380898" y="74066"/>
                  </a:lnTo>
                  <a:lnTo>
                    <a:pt x="381368" y="72542"/>
                  </a:lnTo>
                  <a:lnTo>
                    <a:pt x="381241" y="71145"/>
                  </a:lnTo>
                  <a:lnTo>
                    <a:pt x="380885" y="72542"/>
                  </a:lnTo>
                  <a:lnTo>
                    <a:pt x="380695" y="71018"/>
                  </a:lnTo>
                  <a:lnTo>
                    <a:pt x="380238" y="74066"/>
                  </a:lnTo>
                  <a:lnTo>
                    <a:pt x="380060" y="74066"/>
                  </a:lnTo>
                  <a:lnTo>
                    <a:pt x="380174" y="73050"/>
                  </a:lnTo>
                  <a:lnTo>
                    <a:pt x="380288" y="71780"/>
                  </a:lnTo>
                  <a:lnTo>
                    <a:pt x="379755" y="73050"/>
                  </a:lnTo>
                  <a:lnTo>
                    <a:pt x="378714" y="71907"/>
                  </a:lnTo>
                  <a:lnTo>
                    <a:pt x="378587" y="75057"/>
                  </a:lnTo>
                  <a:lnTo>
                    <a:pt x="378574" y="75438"/>
                  </a:lnTo>
                  <a:lnTo>
                    <a:pt x="378574" y="75590"/>
                  </a:lnTo>
                  <a:lnTo>
                    <a:pt x="377075" y="78384"/>
                  </a:lnTo>
                  <a:lnTo>
                    <a:pt x="377063" y="78257"/>
                  </a:lnTo>
                  <a:lnTo>
                    <a:pt x="377037" y="77876"/>
                  </a:lnTo>
                  <a:lnTo>
                    <a:pt x="377024" y="77749"/>
                  </a:lnTo>
                  <a:lnTo>
                    <a:pt x="376961" y="77114"/>
                  </a:lnTo>
                  <a:lnTo>
                    <a:pt x="376872" y="76098"/>
                  </a:lnTo>
                  <a:lnTo>
                    <a:pt x="376732" y="74574"/>
                  </a:lnTo>
                  <a:lnTo>
                    <a:pt x="376631" y="73431"/>
                  </a:lnTo>
                  <a:lnTo>
                    <a:pt x="375386" y="74574"/>
                  </a:lnTo>
                  <a:lnTo>
                    <a:pt x="375526" y="73558"/>
                  </a:lnTo>
                  <a:lnTo>
                    <a:pt x="374738" y="74574"/>
                  </a:lnTo>
                  <a:lnTo>
                    <a:pt x="374027" y="74066"/>
                  </a:lnTo>
                  <a:lnTo>
                    <a:pt x="373253" y="76098"/>
                  </a:lnTo>
                  <a:lnTo>
                    <a:pt x="373075" y="76098"/>
                  </a:lnTo>
                  <a:lnTo>
                    <a:pt x="373075" y="75082"/>
                  </a:lnTo>
                  <a:lnTo>
                    <a:pt x="373087" y="74828"/>
                  </a:lnTo>
                  <a:lnTo>
                    <a:pt x="373202" y="73685"/>
                  </a:lnTo>
                  <a:lnTo>
                    <a:pt x="373354" y="73050"/>
                  </a:lnTo>
                  <a:lnTo>
                    <a:pt x="372757" y="73685"/>
                  </a:lnTo>
                  <a:lnTo>
                    <a:pt x="372541" y="74828"/>
                  </a:lnTo>
                  <a:lnTo>
                    <a:pt x="372376" y="74193"/>
                  </a:lnTo>
                  <a:lnTo>
                    <a:pt x="372122" y="73177"/>
                  </a:lnTo>
                  <a:lnTo>
                    <a:pt x="372224" y="72745"/>
                  </a:lnTo>
                  <a:lnTo>
                    <a:pt x="372579" y="71907"/>
                  </a:lnTo>
                  <a:lnTo>
                    <a:pt x="372503" y="71628"/>
                  </a:lnTo>
                  <a:lnTo>
                    <a:pt x="372656" y="71716"/>
                  </a:lnTo>
                  <a:lnTo>
                    <a:pt x="372554" y="71335"/>
                  </a:lnTo>
                  <a:lnTo>
                    <a:pt x="372351" y="70891"/>
                  </a:lnTo>
                  <a:lnTo>
                    <a:pt x="372389" y="69113"/>
                  </a:lnTo>
                  <a:lnTo>
                    <a:pt x="371297" y="71907"/>
                  </a:lnTo>
                  <a:lnTo>
                    <a:pt x="371386" y="71526"/>
                  </a:lnTo>
                  <a:lnTo>
                    <a:pt x="371856" y="69494"/>
                  </a:lnTo>
                  <a:lnTo>
                    <a:pt x="371779" y="69075"/>
                  </a:lnTo>
                  <a:lnTo>
                    <a:pt x="371322" y="68478"/>
                  </a:lnTo>
                  <a:lnTo>
                    <a:pt x="371043" y="68986"/>
                  </a:lnTo>
                  <a:lnTo>
                    <a:pt x="370941" y="69621"/>
                  </a:lnTo>
                  <a:lnTo>
                    <a:pt x="371068" y="71145"/>
                  </a:lnTo>
                  <a:lnTo>
                    <a:pt x="370687" y="71526"/>
                  </a:lnTo>
                  <a:lnTo>
                    <a:pt x="370268" y="71018"/>
                  </a:lnTo>
                  <a:lnTo>
                    <a:pt x="370382" y="69723"/>
                  </a:lnTo>
                  <a:lnTo>
                    <a:pt x="370751" y="67843"/>
                  </a:lnTo>
                  <a:lnTo>
                    <a:pt x="370636" y="66192"/>
                  </a:lnTo>
                  <a:lnTo>
                    <a:pt x="370179" y="63144"/>
                  </a:lnTo>
                  <a:lnTo>
                    <a:pt x="367474" y="74193"/>
                  </a:lnTo>
                  <a:lnTo>
                    <a:pt x="367499" y="71653"/>
                  </a:lnTo>
                  <a:lnTo>
                    <a:pt x="367499" y="70713"/>
                  </a:lnTo>
                  <a:lnTo>
                    <a:pt x="367258" y="71653"/>
                  </a:lnTo>
                  <a:lnTo>
                    <a:pt x="366839" y="71145"/>
                  </a:lnTo>
                  <a:lnTo>
                    <a:pt x="366737" y="70891"/>
                  </a:lnTo>
                  <a:lnTo>
                    <a:pt x="366864" y="66065"/>
                  </a:lnTo>
                  <a:lnTo>
                    <a:pt x="366687" y="65938"/>
                  </a:lnTo>
                  <a:lnTo>
                    <a:pt x="366166" y="64033"/>
                  </a:lnTo>
                  <a:lnTo>
                    <a:pt x="365175" y="70891"/>
                  </a:lnTo>
                  <a:lnTo>
                    <a:pt x="364528" y="69494"/>
                  </a:lnTo>
                  <a:lnTo>
                    <a:pt x="364439" y="70891"/>
                  </a:lnTo>
                  <a:lnTo>
                    <a:pt x="364083" y="73939"/>
                  </a:lnTo>
                  <a:lnTo>
                    <a:pt x="363969" y="74193"/>
                  </a:lnTo>
                  <a:lnTo>
                    <a:pt x="363258" y="75082"/>
                  </a:lnTo>
                  <a:lnTo>
                    <a:pt x="362737" y="74574"/>
                  </a:lnTo>
                  <a:lnTo>
                    <a:pt x="362877" y="73431"/>
                  </a:lnTo>
                  <a:lnTo>
                    <a:pt x="362902" y="73177"/>
                  </a:lnTo>
                  <a:lnTo>
                    <a:pt x="363004" y="72288"/>
                  </a:lnTo>
                  <a:lnTo>
                    <a:pt x="363118" y="71399"/>
                  </a:lnTo>
                  <a:lnTo>
                    <a:pt x="363143" y="71145"/>
                  </a:lnTo>
                  <a:lnTo>
                    <a:pt x="363270" y="70129"/>
                  </a:lnTo>
                  <a:lnTo>
                    <a:pt x="363385" y="69621"/>
                  </a:lnTo>
                  <a:lnTo>
                    <a:pt x="363829" y="68859"/>
                  </a:lnTo>
                  <a:lnTo>
                    <a:pt x="363994" y="68859"/>
                  </a:lnTo>
                  <a:lnTo>
                    <a:pt x="363931" y="69621"/>
                  </a:lnTo>
                  <a:lnTo>
                    <a:pt x="364426" y="68859"/>
                  </a:lnTo>
                  <a:lnTo>
                    <a:pt x="364515" y="68605"/>
                  </a:lnTo>
                  <a:lnTo>
                    <a:pt x="364477" y="67335"/>
                  </a:lnTo>
                  <a:lnTo>
                    <a:pt x="364223" y="68605"/>
                  </a:lnTo>
                  <a:lnTo>
                    <a:pt x="364210" y="68478"/>
                  </a:lnTo>
                  <a:lnTo>
                    <a:pt x="364172" y="67970"/>
                  </a:lnTo>
                  <a:lnTo>
                    <a:pt x="364121" y="67208"/>
                  </a:lnTo>
                  <a:lnTo>
                    <a:pt x="363334" y="67208"/>
                  </a:lnTo>
                  <a:lnTo>
                    <a:pt x="363410" y="67589"/>
                  </a:lnTo>
                  <a:lnTo>
                    <a:pt x="363334" y="67335"/>
                  </a:lnTo>
                  <a:lnTo>
                    <a:pt x="363232" y="66827"/>
                  </a:lnTo>
                  <a:lnTo>
                    <a:pt x="363042" y="66065"/>
                  </a:lnTo>
                  <a:lnTo>
                    <a:pt x="362343" y="67716"/>
                  </a:lnTo>
                  <a:lnTo>
                    <a:pt x="361759" y="66319"/>
                  </a:lnTo>
                  <a:lnTo>
                    <a:pt x="361670" y="68478"/>
                  </a:lnTo>
                  <a:lnTo>
                    <a:pt x="360641" y="66827"/>
                  </a:lnTo>
                  <a:lnTo>
                    <a:pt x="360692" y="70764"/>
                  </a:lnTo>
                  <a:lnTo>
                    <a:pt x="359841" y="71145"/>
                  </a:lnTo>
                  <a:lnTo>
                    <a:pt x="359714" y="69621"/>
                  </a:lnTo>
                  <a:lnTo>
                    <a:pt x="359841" y="68859"/>
                  </a:lnTo>
                  <a:lnTo>
                    <a:pt x="360032" y="68351"/>
                  </a:lnTo>
                  <a:lnTo>
                    <a:pt x="360133" y="68097"/>
                  </a:lnTo>
                  <a:lnTo>
                    <a:pt x="360680" y="66700"/>
                  </a:lnTo>
                  <a:lnTo>
                    <a:pt x="359664" y="68097"/>
                  </a:lnTo>
                  <a:lnTo>
                    <a:pt x="359435" y="67081"/>
                  </a:lnTo>
                  <a:lnTo>
                    <a:pt x="359562" y="66319"/>
                  </a:lnTo>
                  <a:lnTo>
                    <a:pt x="359600" y="66192"/>
                  </a:lnTo>
                  <a:lnTo>
                    <a:pt x="360400" y="63906"/>
                  </a:lnTo>
                  <a:lnTo>
                    <a:pt x="359333" y="66192"/>
                  </a:lnTo>
                  <a:lnTo>
                    <a:pt x="359321" y="63652"/>
                  </a:lnTo>
                  <a:lnTo>
                    <a:pt x="359194" y="61963"/>
                  </a:lnTo>
                  <a:lnTo>
                    <a:pt x="359054" y="61493"/>
                  </a:lnTo>
                  <a:lnTo>
                    <a:pt x="359206" y="61239"/>
                  </a:lnTo>
                  <a:lnTo>
                    <a:pt x="358813" y="61112"/>
                  </a:lnTo>
                  <a:lnTo>
                    <a:pt x="358660" y="63652"/>
                  </a:lnTo>
                  <a:lnTo>
                    <a:pt x="358521" y="63144"/>
                  </a:lnTo>
                  <a:lnTo>
                    <a:pt x="358330" y="63144"/>
                  </a:lnTo>
                  <a:lnTo>
                    <a:pt x="358482" y="62128"/>
                  </a:lnTo>
                  <a:lnTo>
                    <a:pt x="358089" y="63398"/>
                  </a:lnTo>
                  <a:lnTo>
                    <a:pt x="357987" y="66319"/>
                  </a:lnTo>
                  <a:lnTo>
                    <a:pt x="357263" y="68351"/>
                  </a:lnTo>
                  <a:lnTo>
                    <a:pt x="357149" y="67335"/>
                  </a:lnTo>
                  <a:lnTo>
                    <a:pt x="356158" y="69621"/>
                  </a:lnTo>
                  <a:lnTo>
                    <a:pt x="356450" y="67208"/>
                  </a:lnTo>
                  <a:lnTo>
                    <a:pt x="356552" y="66319"/>
                  </a:lnTo>
                  <a:lnTo>
                    <a:pt x="357098" y="67246"/>
                  </a:lnTo>
                  <a:lnTo>
                    <a:pt x="357149" y="67081"/>
                  </a:lnTo>
                  <a:lnTo>
                    <a:pt x="357174" y="67335"/>
                  </a:lnTo>
                  <a:lnTo>
                    <a:pt x="357301" y="67589"/>
                  </a:lnTo>
                  <a:lnTo>
                    <a:pt x="357263" y="67081"/>
                  </a:lnTo>
                  <a:lnTo>
                    <a:pt x="357124" y="65176"/>
                  </a:lnTo>
                  <a:lnTo>
                    <a:pt x="356958" y="63017"/>
                  </a:lnTo>
                  <a:lnTo>
                    <a:pt x="357403" y="62826"/>
                  </a:lnTo>
                  <a:lnTo>
                    <a:pt x="357327" y="62636"/>
                  </a:lnTo>
                  <a:lnTo>
                    <a:pt x="357390" y="61874"/>
                  </a:lnTo>
                  <a:lnTo>
                    <a:pt x="357276" y="60096"/>
                  </a:lnTo>
                  <a:lnTo>
                    <a:pt x="357060" y="58572"/>
                  </a:lnTo>
                  <a:lnTo>
                    <a:pt x="356527" y="65176"/>
                  </a:lnTo>
                  <a:lnTo>
                    <a:pt x="355625" y="64922"/>
                  </a:lnTo>
                  <a:lnTo>
                    <a:pt x="355968" y="63398"/>
                  </a:lnTo>
                  <a:lnTo>
                    <a:pt x="355993" y="62509"/>
                  </a:lnTo>
                  <a:lnTo>
                    <a:pt x="355511" y="64668"/>
                  </a:lnTo>
                  <a:lnTo>
                    <a:pt x="355396" y="65049"/>
                  </a:lnTo>
                  <a:lnTo>
                    <a:pt x="354888" y="66319"/>
                  </a:lnTo>
                  <a:lnTo>
                    <a:pt x="354533" y="64795"/>
                  </a:lnTo>
                  <a:lnTo>
                    <a:pt x="354101" y="67208"/>
                  </a:lnTo>
                  <a:lnTo>
                    <a:pt x="353809" y="67081"/>
                  </a:lnTo>
                  <a:lnTo>
                    <a:pt x="353910" y="67335"/>
                  </a:lnTo>
                  <a:lnTo>
                    <a:pt x="354012" y="67970"/>
                  </a:lnTo>
                  <a:lnTo>
                    <a:pt x="353669" y="69621"/>
                  </a:lnTo>
                  <a:lnTo>
                    <a:pt x="353402" y="69240"/>
                  </a:lnTo>
                  <a:lnTo>
                    <a:pt x="352945" y="69723"/>
                  </a:lnTo>
                  <a:lnTo>
                    <a:pt x="352437" y="71399"/>
                  </a:lnTo>
                  <a:lnTo>
                    <a:pt x="352513" y="70256"/>
                  </a:lnTo>
                  <a:lnTo>
                    <a:pt x="352742" y="66827"/>
                  </a:lnTo>
                  <a:lnTo>
                    <a:pt x="352882" y="64668"/>
                  </a:lnTo>
                  <a:lnTo>
                    <a:pt x="351917" y="66827"/>
                  </a:lnTo>
                  <a:lnTo>
                    <a:pt x="351878" y="66319"/>
                  </a:lnTo>
                  <a:lnTo>
                    <a:pt x="351993" y="64795"/>
                  </a:lnTo>
                  <a:lnTo>
                    <a:pt x="352132" y="64287"/>
                  </a:lnTo>
                  <a:lnTo>
                    <a:pt x="352348" y="63525"/>
                  </a:lnTo>
                  <a:lnTo>
                    <a:pt x="352298" y="62382"/>
                  </a:lnTo>
                  <a:lnTo>
                    <a:pt x="351370" y="64350"/>
                  </a:lnTo>
                  <a:lnTo>
                    <a:pt x="351218" y="64833"/>
                  </a:lnTo>
                  <a:lnTo>
                    <a:pt x="351218" y="66954"/>
                  </a:lnTo>
                  <a:lnTo>
                    <a:pt x="350799" y="68097"/>
                  </a:lnTo>
                  <a:lnTo>
                    <a:pt x="350685" y="68605"/>
                  </a:lnTo>
                  <a:lnTo>
                    <a:pt x="350570" y="70256"/>
                  </a:lnTo>
                  <a:lnTo>
                    <a:pt x="350583" y="68732"/>
                  </a:lnTo>
                  <a:lnTo>
                    <a:pt x="350608" y="67843"/>
                  </a:lnTo>
                  <a:lnTo>
                    <a:pt x="350621" y="67462"/>
                  </a:lnTo>
                  <a:lnTo>
                    <a:pt x="350558" y="67589"/>
                  </a:lnTo>
                  <a:lnTo>
                    <a:pt x="350647" y="66446"/>
                  </a:lnTo>
                  <a:lnTo>
                    <a:pt x="350621" y="67462"/>
                  </a:lnTo>
                  <a:lnTo>
                    <a:pt x="351053" y="66446"/>
                  </a:lnTo>
                  <a:lnTo>
                    <a:pt x="351116" y="66319"/>
                  </a:lnTo>
                  <a:lnTo>
                    <a:pt x="351218" y="66954"/>
                  </a:lnTo>
                  <a:lnTo>
                    <a:pt x="351218" y="64833"/>
                  </a:lnTo>
                  <a:lnTo>
                    <a:pt x="350088" y="67843"/>
                  </a:lnTo>
                  <a:lnTo>
                    <a:pt x="350304" y="67843"/>
                  </a:lnTo>
                  <a:lnTo>
                    <a:pt x="349237" y="72288"/>
                  </a:lnTo>
                  <a:lnTo>
                    <a:pt x="349224" y="72161"/>
                  </a:lnTo>
                  <a:lnTo>
                    <a:pt x="349148" y="71018"/>
                  </a:lnTo>
                  <a:lnTo>
                    <a:pt x="349110" y="70510"/>
                  </a:lnTo>
                  <a:lnTo>
                    <a:pt x="349097" y="70383"/>
                  </a:lnTo>
                  <a:lnTo>
                    <a:pt x="349059" y="69494"/>
                  </a:lnTo>
                  <a:lnTo>
                    <a:pt x="349262" y="68224"/>
                  </a:lnTo>
                  <a:lnTo>
                    <a:pt x="349542" y="66446"/>
                  </a:lnTo>
                  <a:lnTo>
                    <a:pt x="349910" y="64160"/>
                  </a:lnTo>
                  <a:lnTo>
                    <a:pt x="349783" y="62128"/>
                  </a:lnTo>
                  <a:lnTo>
                    <a:pt x="349567" y="60731"/>
                  </a:lnTo>
                  <a:lnTo>
                    <a:pt x="347967" y="66446"/>
                  </a:lnTo>
                  <a:lnTo>
                    <a:pt x="347065" y="64668"/>
                  </a:lnTo>
                  <a:lnTo>
                    <a:pt x="347218" y="66065"/>
                  </a:lnTo>
                  <a:lnTo>
                    <a:pt x="346735" y="68224"/>
                  </a:lnTo>
                  <a:lnTo>
                    <a:pt x="346608" y="66954"/>
                  </a:lnTo>
                  <a:lnTo>
                    <a:pt x="346519" y="66065"/>
                  </a:lnTo>
                  <a:lnTo>
                    <a:pt x="345998" y="66954"/>
                  </a:lnTo>
                  <a:lnTo>
                    <a:pt x="346036" y="66700"/>
                  </a:lnTo>
                  <a:lnTo>
                    <a:pt x="346265" y="65430"/>
                  </a:lnTo>
                  <a:lnTo>
                    <a:pt x="346265" y="64414"/>
                  </a:lnTo>
                  <a:lnTo>
                    <a:pt x="346278" y="62890"/>
                  </a:lnTo>
                  <a:lnTo>
                    <a:pt x="346049" y="64414"/>
                  </a:lnTo>
                  <a:lnTo>
                    <a:pt x="345465" y="62636"/>
                  </a:lnTo>
                  <a:lnTo>
                    <a:pt x="344728" y="66700"/>
                  </a:lnTo>
                  <a:lnTo>
                    <a:pt x="344627" y="63906"/>
                  </a:lnTo>
                  <a:lnTo>
                    <a:pt x="343903" y="62636"/>
                  </a:lnTo>
                  <a:lnTo>
                    <a:pt x="342671" y="69494"/>
                  </a:lnTo>
                  <a:lnTo>
                    <a:pt x="341909" y="68732"/>
                  </a:lnTo>
                  <a:lnTo>
                    <a:pt x="342074" y="68097"/>
                  </a:lnTo>
                  <a:lnTo>
                    <a:pt x="342341" y="67081"/>
                  </a:lnTo>
                  <a:lnTo>
                    <a:pt x="342468" y="66624"/>
                  </a:lnTo>
                  <a:lnTo>
                    <a:pt x="342569" y="64566"/>
                  </a:lnTo>
                  <a:lnTo>
                    <a:pt x="342658" y="64414"/>
                  </a:lnTo>
                  <a:lnTo>
                    <a:pt x="343192" y="63525"/>
                  </a:lnTo>
                  <a:lnTo>
                    <a:pt x="342887" y="63398"/>
                  </a:lnTo>
                  <a:lnTo>
                    <a:pt x="342684" y="63017"/>
                  </a:lnTo>
                  <a:lnTo>
                    <a:pt x="342468" y="64414"/>
                  </a:lnTo>
                  <a:lnTo>
                    <a:pt x="342493" y="63144"/>
                  </a:lnTo>
                  <a:lnTo>
                    <a:pt x="341210" y="67081"/>
                  </a:lnTo>
                  <a:lnTo>
                    <a:pt x="341249" y="65049"/>
                  </a:lnTo>
                  <a:lnTo>
                    <a:pt x="340956" y="66065"/>
                  </a:lnTo>
                  <a:lnTo>
                    <a:pt x="340601" y="68097"/>
                  </a:lnTo>
                  <a:lnTo>
                    <a:pt x="340296" y="67843"/>
                  </a:lnTo>
                  <a:lnTo>
                    <a:pt x="339725" y="68097"/>
                  </a:lnTo>
                  <a:lnTo>
                    <a:pt x="339661" y="70383"/>
                  </a:lnTo>
                  <a:lnTo>
                    <a:pt x="339763" y="63906"/>
                  </a:lnTo>
                  <a:lnTo>
                    <a:pt x="337045" y="70510"/>
                  </a:lnTo>
                  <a:lnTo>
                    <a:pt x="337108" y="66065"/>
                  </a:lnTo>
                  <a:lnTo>
                    <a:pt x="337121" y="64922"/>
                  </a:lnTo>
                  <a:lnTo>
                    <a:pt x="336334" y="65455"/>
                  </a:lnTo>
                  <a:lnTo>
                    <a:pt x="335495" y="65938"/>
                  </a:lnTo>
                  <a:lnTo>
                    <a:pt x="334886" y="66065"/>
                  </a:lnTo>
                  <a:lnTo>
                    <a:pt x="335076" y="65100"/>
                  </a:lnTo>
                  <a:lnTo>
                    <a:pt x="334619" y="63144"/>
                  </a:lnTo>
                  <a:lnTo>
                    <a:pt x="333692" y="71018"/>
                  </a:lnTo>
                  <a:lnTo>
                    <a:pt x="333590" y="70637"/>
                  </a:lnTo>
                  <a:lnTo>
                    <a:pt x="333463" y="70129"/>
                  </a:lnTo>
                  <a:lnTo>
                    <a:pt x="333438" y="70002"/>
                  </a:lnTo>
                  <a:lnTo>
                    <a:pt x="333146" y="68859"/>
                  </a:lnTo>
                  <a:lnTo>
                    <a:pt x="333159" y="66446"/>
                  </a:lnTo>
                  <a:lnTo>
                    <a:pt x="333171" y="65303"/>
                  </a:lnTo>
                  <a:lnTo>
                    <a:pt x="333883" y="67081"/>
                  </a:lnTo>
                  <a:lnTo>
                    <a:pt x="333870" y="65303"/>
                  </a:lnTo>
                  <a:lnTo>
                    <a:pt x="334746" y="58953"/>
                  </a:lnTo>
                  <a:lnTo>
                    <a:pt x="332536" y="66446"/>
                  </a:lnTo>
                  <a:lnTo>
                    <a:pt x="332549" y="64414"/>
                  </a:lnTo>
                  <a:lnTo>
                    <a:pt x="332625" y="62382"/>
                  </a:lnTo>
                  <a:lnTo>
                    <a:pt x="332765" y="62128"/>
                  </a:lnTo>
                  <a:lnTo>
                    <a:pt x="332663" y="59715"/>
                  </a:lnTo>
                  <a:lnTo>
                    <a:pt x="331203" y="64414"/>
                  </a:lnTo>
                  <a:lnTo>
                    <a:pt x="330555" y="63817"/>
                  </a:lnTo>
                  <a:lnTo>
                    <a:pt x="330682" y="62763"/>
                  </a:lnTo>
                  <a:lnTo>
                    <a:pt x="329603" y="66192"/>
                  </a:lnTo>
                  <a:lnTo>
                    <a:pt x="328371" y="67144"/>
                  </a:lnTo>
                  <a:lnTo>
                    <a:pt x="327850" y="67652"/>
                  </a:lnTo>
                  <a:lnTo>
                    <a:pt x="327787" y="68224"/>
                  </a:lnTo>
                  <a:lnTo>
                    <a:pt x="326999" y="68859"/>
                  </a:lnTo>
                  <a:lnTo>
                    <a:pt x="326872" y="66700"/>
                  </a:lnTo>
                  <a:lnTo>
                    <a:pt x="326771" y="66192"/>
                  </a:lnTo>
                  <a:lnTo>
                    <a:pt x="326847" y="65303"/>
                  </a:lnTo>
                  <a:lnTo>
                    <a:pt x="327139" y="63144"/>
                  </a:lnTo>
                  <a:lnTo>
                    <a:pt x="327799" y="63144"/>
                  </a:lnTo>
                  <a:lnTo>
                    <a:pt x="328066" y="59461"/>
                  </a:lnTo>
                  <a:lnTo>
                    <a:pt x="326961" y="63144"/>
                  </a:lnTo>
                  <a:lnTo>
                    <a:pt x="326847" y="62763"/>
                  </a:lnTo>
                  <a:lnTo>
                    <a:pt x="326961" y="61239"/>
                  </a:lnTo>
                  <a:lnTo>
                    <a:pt x="327037" y="60858"/>
                  </a:lnTo>
                  <a:lnTo>
                    <a:pt x="326009" y="61239"/>
                  </a:lnTo>
                  <a:lnTo>
                    <a:pt x="325323" y="65303"/>
                  </a:lnTo>
                  <a:lnTo>
                    <a:pt x="324332" y="64795"/>
                  </a:lnTo>
                  <a:lnTo>
                    <a:pt x="324218" y="66192"/>
                  </a:lnTo>
                  <a:lnTo>
                    <a:pt x="323024" y="70002"/>
                  </a:lnTo>
                  <a:lnTo>
                    <a:pt x="323075" y="69748"/>
                  </a:lnTo>
                  <a:lnTo>
                    <a:pt x="323519" y="67208"/>
                  </a:lnTo>
                  <a:lnTo>
                    <a:pt x="323583" y="66827"/>
                  </a:lnTo>
                  <a:lnTo>
                    <a:pt x="323634" y="66573"/>
                  </a:lnTo>
                  <a:lnTo>
                    <a:pt x="324142" y="63652"/>
                  </a:lnTo>
                  <a:lnTo>
                    <a:pt x="323088" y="66573"/>
                  </a:lnTo>
                  <a:lnTo>
                    <a:pt x="323596" y="62509"/>
                  </a:lnTo>
                  <a:lnTo>
                    <a:pt x="321652" y="66192"/>
                  </a:lnTo>
                  <a:lnTo>
                    <a:pt x="320852" y="66827"/>
                  </a:lnTo>
                  <a:lnTo>
                    <a:pt x="321259" y="65455"/>
                  </a:lnTo>
                  <a:lnTo>
                    <a:pt x="320497" y="66827"/>
                  </a:lnTo>
                  <a:lnTo>
                    <a:pt x="319773" y="66586"/>
                  </a:lnTo>
                  <a:lnTo>
                    <a:pt x="319874" y="65938"/>
                  </a:lnTo>
                  <a:lnTo>
                    <a:pt x="319951" y="65557"/>
                  </a:lnTo>
                  <a:lnTo>
                    <a:pt x="320154" y="64414"/>
                  </a:lnTo>
                  <a:lnTo>
                    <a:pt x="320179" y="64287"/>
                  </a:lnTo>
                  <a:lnTo>
                    <a:pt x="321195" y="58699"/>
                  </a:lnTo>
                  <a:lnTo>
                    <a:pt x="318185" y="64287"/>
                  </a:lnTo>
                  <a:lnTo>
                    <a:pt x="318236" y="63525"/>
                  </a:lnTo>
                  <a:lnTo>
                    <a:pt x="318249" y="63398"/>
                  </a:lnTo>
                  <a:lnTo>
                    <a:pt x="318287" y="62890"/>
                  </a:lnTo>
                  <a:lnTo>
                    <a:pt x="318452" y="60731"/>
                  </a:lnTo>
                  <a:lnTo>
                    <a:pt x="318668" y="58064"/>
                  </a:lnTo>
                  <a:lnTo>
                    <a:pt x="316877" y="60731"/>
                  </a:lnTo>
                  <a:lnTo>
                    <a:pt x="316293" y="56413"/>
                  </a:lnTo>
                  <a:lnTo>
                    <a:pt x="314718" y="56667"/>
                  </a:lnTo>
                  <a:lnTo>
                    <a:pt x="314223" y="62890"/>
                  </a:lnTo>
                  <a:lnTo>
                    <a:pt x="314248" y="56667"/>
                  </a:lnTo>
                  <a:lnTo>
                    <a:pt x="314083" y="57683"/>
                  </a:lnTo>
                  <a:lnTo>
                    <a:pt x="313880" y="56553"/>
                  </a:lnTo>
                  <a:lnTo>
                    <a:pt x="313931" y="58724"/>
                  </a:lnTo>
                  <a:lnTo>
                    <a:pt x="313842" y="59270"/>
                  </a:lnTo>
                  <a:lnTo>
                    <a:pt x="313283" y="63017"/>
                  </a:lnTo>
                  <a:lnTo>
                    <a:pt x="312864" y="63398"/>
                  </a:lnTo>
                  <a:lnTo>
                    <a:pt x="312762" y="63017"/>
                  </a:lnTo>
                  <a:lnTo>
                    <a:pt x="312521" y="60477"/>
                  </a:lnTo>
                  <a:lnTo>
                    <a:pt x="312470" y="60096"/>
                  </a:lnTo>
                  <a:lnTo>
                    <a:pt x="312407" y="57048"/>
                  </a:lnTo>
                  <a:lnTo>
                    <a:pt x="312915" y="57556"/>
                  </a:lnTo>
                  <a:lnTo>
                    <a:pt x="312991" y="57048"/>
                  </a:lnTo>
                  <a:lnTo>
                    <a:pt x="313118" y="56159"/>
                  </a:lnTo>
                  <a:lnTo>
                    <a:pt x="312432" y="55524"/>
                  </a:lnTo>
                  <a:lnTo>
                    <a:pt x="312674" y="54889"/>
                  </a:lnTo>
                  <a:lnTo>
                    <a:pt x="313143" y="53619"/>
                  </a:lnTo>
                  <a:lnTo>
                    <a:pt x="313004" y="51587"/>
                  </a:lnTo>
                  <a:lnTo>
                    <a:pt x="312801" y="53365"/>
                  </a:lnTo>
                  <a:lnTo>
                    <a:pt x="312674" y="54000"/>
                  </a:lnTo>
                  <a:lnTo>
                    <a:pt x="312204" y="54889"/>
                  </a:lnTo>
                  <a:lnTo>
                    <a:pt x="311912" y="53873"/>
                  </a:lnTo>
                  <a:lnTo>
                    <a:pt x="311975" y="57048"/>
                  </a:lnTo>
                  <a:lnTo>
                    <a:pt x="310400" y="60096"/>
                  </a:lnTo>
                  <a:lnTo>
                    <a:pt x="310540" y="59334"/>
                  </a:lnTo>
                  <a:lnTo>
                    <a:pt x="310921" y="57302"/>
                  </a:lnTo>
                  <a:lnTo>
                    <a:pt x="311416" y="54635"/>
                  </a:lnTo>
                  <a:lnTo>
                    <a:pt x="312000" y="51460"/>
                  </a:lnTo>
                  <a:lnTo>
                    <a:pt x="310362" y="54635"/>
                  </a:lnTo>
                  <a:lnTo>
                    <a:pt x="310667" y="53746"/>
                  </a:lnTo>
                  <a:lnTo>
                    <a:pt x="311035" y="52730"/>
                  </a:lnTo>
                  <a:lnTo>
                    <a:pt x="310286" y="53746"/>
                  </a:lnTo>
                  <a:lnTo>
                    <a:pt x="309003" y="52349"/>
                  </a:lnTo>
                  <a:lnTo>
                    <a:pt x="307594" y="57302"/>
                  </a:lnTo>
                  <a:lnTo>
                    <a:pt x="307771" y="54762"/>
                  </a:lnTo>
                  <a:lnTo>
                    <a:pt x="308102" y="54381"/>
                  </a:lnTo>
                  <a:lnTo>
                    <a:pt x="306895" y="53365"/>
                  </a:lnTo>
                  <a:lnTo>
                    <a:pt x="304228" y="59334"/>
                  </a:lnTo>
                  <a:lnTo>
                    <a:pt x="304152" y="58826"/>
                  </a:lnTo>
                  <a:lnTo>
                    <a:pt x="303911" y="57302"/>
                  </a:lnTo>
                  <a:lnTo>
                    <a:pt x="303796" y="56540"/>
                  </a:lnTo>
                  <a:lnTo>
                    <a:pt x="303911" y="55270"/>
                  </a:lnTo>
                  <a:lnTo>
                    <a:pt x="304088" y="54508"/>
                  </a:lnTo>
                  <a:lnTo>
                    <a:pt x="303758" y="54889"/>
                  </a:lnTo>
                  <a:lnTo>
                    <a:pt x="303161" y="57302"/>
                  </a:lnTo>
                  <a:lnTo>
                    <a:pt x="303149" y="56667"/>
                  </a:lnTo>
                  <a:lnTo>
                    <a:pt x="303276" y="54889"/>
                  </a:lnTo>
                  <a:lnTo>
                    <a:pt x="303377" y="54508"/>
                  </a:lnTo>
                  <a:lnTo>
                    <a:pt x="303377" y="54000"/>
                  </a:lnTo>
                  <a:lnTo>
                    <a:pt x="302260" y="56667"/>
                  </a:lnTo>
                  <a:lnTo>
                    <a:pt x="302145" y="56032"/>
                  </a:lnTo>
                  <a:lnTo>
                    <a:pt x="302260" y="55143"/>
                  </a:lnTo>
                  <a:lnTo>
                    <a:pt x="302615" y="54127"/>
                  </a:lnTo>
                  <a:lnTo>
                    <a:pt x="302501" y="53619"/>
                  </a:lnTo>
                  <a:lnTo>
                    <a:pt x="301701" y="51714"/>
                  </a:lnTo>
                  <a:lnTo>
                    <a:pt x="299935" y="57937"/>
                  </a:lnTo>
                  <a:lnTo>
                    <a:pt x="298678" y="58826"/>
                  </a:lnTo>
                  <a:lnTo>
                    <a:pt x="298919" y="57429"/>
                  </a:lnTo>
                  <a:lnTo>
                    <a:pt x="299148" y="56032"/>
                  </a:lnTo>
                  <a:lnTo>
                    <a:pt x="299377" y="54762"/>
                  </a:lnTo>
                  <a:lnTo>
                    <a:pt x="299275" y="53873"/>
                  </a:lnTo>
                  <a:lnTo>
                    <a:pt x="298386" y="52006"/>
                  </a:lnTo>
                  <a:lnTo>
                    <a:pt x="298437" y="51079"/>
                  </a:lnTo>
                  <a:lnTo>
                    <a:pt x="297014" y="50317"/>
                  </a:lnTo>
                  <a:lnTo>
                    <a:pt x="295224" y="54508"/>
                  </a:lnTo>
                  <a:lnTo>
                    <a:pt x="293509" y="56032"/>
                  </a:lnTo>
                  <a:lnTo>
                    <a:pt x="293509" y="54381"/>
                  </a:lnTo>
                  <a:lnTo>
                    <a:pt x="293509" y="53492"/>
                  </a:lnTo>
                  <a:lnTo>
                    <a:pt x="293497" y="50952"/>
                  </a:lnTo>
                  <a:lnTo>
                    <a:pt x="290931" y="53492"/>
                  </a:lnTo>
                  <a:lnTo>
                    <a:pt x="290017" y="50444"/>
                  </a:lnTo>
                  <a:lnTo>
                    <a:pt x="290068" y="51409"/>
                  </a:lnTo>
                  <a:lnTo>
                    <a:pt x="289369" y="54000"/>
                  </a:lnTo>
                  <a:lnTo>
                    <a:pt x="289026" y="54381"/>
                  </a:lnTo>
                  <a:lnTo>
                    <a:pt x="288874" y="53492"/>
                  </a:lnTo>
                  <a:lnTo>
                    <a:pt x="287578" y="57429"/>
                  </a:lnTo>
                  <a:lnTo>
                    <a:pt x="287667" y="56921"/>
                  </a:lnTo>
                  <a:lnTo>
                    <a:pt x="287693" y="56794"/>
                  </a:lnTo>
                  <a:lnTo>
                    <a:pt x="287769" y="56413"/>
                  </a:lnTo>
                  <a:lnTo>
                    <a:pt x="287909" y="55651"/>
                  </a:lnTo>
                  <a:lnTo>
                    <a:pt x="287959" y="55397"/>
                  </a:lnTo>
                  <a:lnTo>
                    <a:pt x="288366" y="53238"/>
                  </a:lnTo>
                  <a:lnTo>
                    <a:pt x="288467" y="53365"/>
                  </a:lnTo>
                  <a:lnTo>
                    <a:pt x="288480" y="53238"/>
                  </a:lnTo>
                  <a:lnTo>
                    <a:pt x="288836" y="50190"/>
                  </a:lnTo>
                  <a:lnTo>
                    <a:pt x="288937" y="49301"/>
                  </a:lnTo>
                  <a:lnTo>
                    <a:pt x="288061" y="50190"/>
                  </a:lnTo>
                  <a:lnTo>
                    <a:pt x="287566" y="50063"/>
                  </a:lnTo>
                  <a:lnTo>
                    <a:pt x="286512" y="55397"/>
                  </a:lnTo>
                  <a:lnTo>
                    <a:pt x="286092" y="53238"/>
                  </a:lnTo>
                  <a:lnTo>
                    <a:pt x="285889" y="52222"/>
                  </a:lnTo>
                  <a:lnTo>
                    <a:pt x="284530" y="52603"/>
                  </a:lnTo>
                  <a:lnTo>
                    <a:pt x="283260" y="53238"/>
                  </a:lnTo>
                  <a:lnTo>
                    <a:pt x="283248" y="53111"/>
                  </a:lnTo>
                  <a:lnTo>
                    <a:pt x="282905" y="50571"/>
                  </a:lnTo>
                  <a:lnTo>
                    <a:pt x="282333" y="51841"/>
                  </a:lnTo>
                  <a:lnTo>
                    <a:pt x="281927" y="51841"/>
                  </a:lnTo>
                  <a:lnTo>
                    <a:pt x="281355" y="53111"/>
                  </a:lnTo>
                  <a:lnTo>
                    <a:pt x="281825" y="50571"/>
                  </a:lnTo>
                  <a:lnTo>
                    <a:pt x="281787" y="50063"/>
                  </a:lnTo>
                  <a:lnTo>
                    <a:pt x="281139" y="49301"/>
                  </a:lnTo>
                  <a:lnTo>
                    <a:pt x="280708" y="48793"/>
                  </a:lnTo>
                  <a:lnTo>
                    <a:pt x="279450" y="49301"/>
                  </a:lnTo>
                  <a:lnTo>
                    <a:pt x="280047" y="47269"/>
                  </a:lnTo>
                  <a:lnTo>
                    <a:pt x="279450" y="47015"/>
                  </a:lnTo>
                  <a:lnTo>
                    <a:pt x="277749" y="55524"/>
                  </a:lnTo>
                  <a:lnTo>
                    <a:pt x="277126" y="55651"/>
                  </a:lnTo>
                  <a:lnTo>
                    <a:pt x="277177" y="55270"/>
                  </a:lnTo>
                  <a:lnTo>
                    <a:pt x="277533" y="52603"/>
                  </a:lnTo>
                  <a:lnTo>
                    <a:pt x="277672" y="51587"/>
                  </a:lnTo>
                  <a:lnTo>
                    <a:pt x="277723" y="51206"/>
                  </a:lnTo>
                  <a:lnTo>
                    <a:pt x="276593" y="51206"/>
                  </a:lnTo>
                  <a:lnTo>
                    <a:pt x="276567" y="50952"/>
                  </a:lnTo>
                  <a:lnTo>
                    <a:pt x="276136" y="47142"/>
                  </a:lnTo>
                  <a:lnTo>
                    <a:pt x="274345" y="50952"/>
                  </a:lnTo>
                  <a:lnTo>
                    <a:pt x="274726" y="49047"/>
                  </a:lnTo>
                  <a:lnTo>
                    <a:pt x="274942" y="48920"/>
                  </a:lnTo>
                  <a:lnTo>
                    <a:pt x="274434" y="48666"/>
                  </a:lnTo>
                  <a:lnTo>
                    <a:pt x="274104" y="47650"/>
                  </a:lnTo>
                  <a:lnTo>
                    <a:pt x="273443" y="45618"/>
                  </a:lnTo>
                  <a:lnTo>
                    <a:pt x="273100" y="47929"/>
                  </a:lnTo>
                  <a:lnTo>
                    <a:pt x="271399" y="51206"/>
                  </a:lnTo>
                  <a:lnTo>
                    <a:pt x="270548" y="52603"/>
                  </a:lnTo>
                  <a:lnTo>
                    <a:pt x="271157" y="49809"/>
                  </a:lnTo>
                  <a:lnTo>
                    <a:pt x="270040" y="53238"/>
                  </a:lnTo>
                  <a:lnTo>
                    <a:pt x="269798" y="54381"/>
                  </a:lnTo>
                  <a:lnTo>
                    <a:pt x="268897" y="55270"/>
                  </a:lnTo>
                  <a:lnTo>
                    <a:pt x="269011" y="53746"/>
                  </a:lnTo>
                  <a:lnTo>
                    <a:pt x="268973" y="52095"/>
                  </a:lnTo>
                  <a:lnTo>
                    <a:pt x="268325" y="56413"/>
                  </a:lnTo>
                  <a:lnTo>
                    <a:pt x="267982" y="55016"/>
                  </a:lnTo>
                  <a:lnTo>
                    <a:pt x="268084" y="54254"/>
                  </a:lnTo>
                  <a:lnTo>
                    <a:pt x="268503" y="52984"/>
                  </a:lnTo>
                  <a:lnTo>
                    <a:pt x="267957" y="52603"/>
                  </a:lnTo>
                  <a:lnTo>
                    <a:pt x="267792" y="53746"/>
                  </a:lnTo>
                  <a:lnTo>
                    <a:pt x="267169" y="55524"/>
                  </a:lnTo>
                  <a:lnTo>
                    <a:pt x="266547" y="56794"/>
                  </a:lnTo>
                  <a:lnTo>
                    <a:pt x="266458" y="56286"/>
                  </a:lnTo>
                  <a:lnTo>
                    <a:pt x="266357" y="55778"/>
                  </a:lnTo>
                  <a:lnTo>
                    <a:pt x="266230" y="55143"/>
                  </a:lnTo>
                  <a:lnTo>
                    <a:pt x="266357" y="53492"/>
                  </a:lnTo>
                  <a:lnTo>
                    <a:pt x="266547" y="52222"/>
                  </a:lnTo>
                  <a:lnTo>
                    <a:pt x="266217" y="53619"/>
                  </a:lnTo>
                  <a:lnTo>
                    <a:pt x="265480" y="55778"/>
                  </a:lnTo>
                  <a:lnTo>
                    <a:pt x="265379" y="55397"/>
                  </a:lnTo>
                  <a:lnTo>
                    <a:pt x="265455" y="53873"/>
                  </a:lnTo>
                  <a:lnTo>
                    <a:pt x="265658" y="53365"/>
                  </a:lnTo>
                  <a:lnTo>
                    <a:pt x="265569" y="52476"/>
                  </a:lnTo>
                  <a:lnTo>
                    <a:pt x="265493" y="52222"/>
                  </a:lnTo>
                  <a:lnTo>
                    <a:pt x="265188" y="51231"/>
                  </a:lnTo>
                  <a:lnTo>
                    <a:pt x="265150" y="51384"/>
                  </a:lnTo>
                  <a:lnTo>
                    <a:pt x="265150" y="51104"/>
                  </a:lnTo>
                  <a:lnTo>
                    <a:pt x="265188" y="51231"/>
                  </a:lnTo>
                  <a:lnTo>
                    <a:pt x="265214" y="51079"/>
                  </a:lnTo>
                  <a:lnTo>
                    <a:pt x="265493" y="49555"/>
                  </a:lnTo>
                  <a:lnTo>
                    <a:pt x="264960" y="49047"/>
                  </a:lnTo>
                  <a:lnTo>
                    <a:pt x="266115" y="45491"/>
                  </a:lnTo>
                  <a:lnTo>
                    <a:pt x="264960" y="48158"/>
                  </a:lnTo>
                  <a:lnTo>
                    <a:pt x="264896" y="48323"/>
                  </a:lnTo>
                  <a:lnTo>
                    <a:pt x="264896" y="52006"/>
                  </a:lnTo>
                  <a:lnTo>
                    <a:pt x="263715" y="56286"/>
                  </a:lnTo>
                  <a:lnTo>
                    <a:pt x="263588" y="54000"/>
                  </a:lnTo>
                  <a:lnTo>
                    <a:pt x="263766" y="51587"/>
                  </a:lnTo>
                  <a:lnTo>
                    <a:pt x="264515" y="51841"/>
                  </a:lnTo>
                  <a:lnTo>
                    <a:pt x="264896" y="52006"/>
                  </a:lnTo>
                  <a:lnTo>
                    <a:pt x="264896" y="48323"/>
                  </a:lnTo>
                  <a:lnTo>
                    <a:pt x="263613" y="51587"/>
                  </a:lnTo>
                  <a:lnTo>
                    <a:pt x="263512" y="51206"/>
                  </a:lnTo>
                  <a:lnTo>
                    <a:pt x="263347" y="50571"/>
                  </a:lnTo>
                  <a:lnTo>
                    <a:pt x="263271" y="49936"/>
                  </a:lnTo>
                  <a:lnTo>
                    <a:pt x="263321" y="49301"/>
                  </a:lnTo>
                  <a:lnTo>
                    <a:pt x="263347" y="48666"/>
                  </a:lnTo>
                  <a:lnTo>
                    <a:pt x="262978" y="49301"/>
                  </a:lnTo>
                  <a:lnTo>
                    <a:pt x="262953" y="49174"/>
                  </a:lnTo>
                  <a:lnTo>
                    <a:pt x="262801" y="48539"/>
                  </a:lnTo>
                  <a:lnTo>
                    <a:pt x="262623" y="48539"/>
                  </a:lnTo>
                  <a:lnTo>
                    <a:pt x="262813" y="47269"/>
                  </a:lnTo>
                  <a:lnTo>
                    <a:pt x="262826" y="47142"/>
                  </a:lnTo>
                  <a:lnTo>
                    <a:pt x="262953" y="46253"/>
                  </a:lnTo>
                  <a:lnTo>
                    <a:pt x="262648" y="46583"/>
                  </a:lnTo>
                  <a:lnTo>
                    <a:pt x="262648" y="47269"/>
                  </a:lnTo>
                  <a:lnTo>
                    <a:pt x="262534" y="48539"/>
                  </a:lnTo>
                  <a:lnTo>
                    <a:pt x="262293" y="48666"/>
                  </a:lnTo>
                  <a:lnTo>
                    <a:pt x="262229" y="51333"/>
                  </a:lnTo>
                  <a:lnTo>
                    <a:pt x="261454" y="53403"/>
                  </a:lnTo>
                  <a:lnTo>
                    <a:pt x="261454" y="68224"/>
                  </a:lnTo>
                  <a:lnTo>
                    <a:pt x="261124" y="67970"/>
                  </a:lnTo>
                  <a:lnTo>
                    <a:pt x="260921" y="67970"/>
                  </a:lnTo>
                  <a:lnTo>
                    <a:pt x="261035" y="67081"/>
                  </a:lnTo>
                  <a:lnTo>
                    <a:pt x="261200" y="66319"/>
                  </a:lnTo>
                  <a:lnTo>
                    <a:pt x="261277" y="65938"/>
                  </a:lnTo>
                  <a:lnTo>
                    <a:pt x="261340" y="67081"/>
                  </a:lnTo>
                  <a:lnTo>
                    <a:pt x="261454" y="68224"/>
                  </a:lnTo>
                  <a:lnTo>
                    <a:pt x="261454" y="53403"/>
                  </a:lnTo>
                  <a:lnTo>
                    <a:pt x="261226" y="54000"/>
                  </a:lnTo>
                  <a:lnTo>
                    <a:pt x="261188" y="52235"/>
                  </a:lnTo>
                  <a:lnTo>
                    <a:pt x="261416" y="51346"/>
                  </a:lnTo>
                  <a:lnTo>
                    <a:pt x="261493" y="51206"/>
                  </a:lnTo>
                  <a:lnTo>
                    <a:pt x="261429" y="51333"/>
                  </a:lnTo>
                  <a:lnTo>
                    <a:pt x="262229" y="51333"/>
                  </a:lnTo>
                  <a:lnTo>
                    <a:pt x="262229" y="48717"/>
                  </a:lnTo>
                  <a:lnTo>
                    <a:pt x="262026" y="49174"/>
                  </a:lnTo>
                  <a:lnTo>
                    <a:pt x="262369" y="47650"/>
                  </a:lnTo>
                  <a:lnTo>
                    <a:pt x="262648" y="47269"/>
                  </a:lnTo>
                  <a:lnTo>
                    <a:pt x="262648" y="46583"/>
                  </a:lnTo>
                  <a:lnTo>
                    <a:pt x="262128" y="47142"/>
                  </a:lnTo>
                  <a:lnTo>
                    <a:pt x="261835" y="47015"/>
                  </a:lnTo>
                  <a:lnTo>
                    <a:pt x="261340" y="49936"/>
                  </a:lnTo>
                  <a:lnTo>
                    <a:pt x="261010" y="49428"/>
                  </a:lnTo>
                  <a:lnTo>
                    <a:pt x="260959" y="51562"/>
                  </a:lnTo>
                  <a:lnTo>
                    <a:pt x="261239" y="51460"/>
                  </a:lnTo>
                  <a:lnTo>
                    <a:pt x="261175" y="52235"/>
                  </a:lnTo>
                  <a:lnTo>
                    <a:pt x="260146" y="55994"/>
                  </a:lnTo>
                  <a:lnTo>
                    <a:pt x="260146" y="67970"/>
                  </a:lnTo>
                  <a:lnTo>
                    <a:pt x="260134" y="68097"/>
                  </a:lnTo>
                  <a:lnTo>
                    <a:pt x="259918" y="68186"/>
                  </a:lnTo>
                  <a:lnTo>
                    <a:pt x="260146" y="67970"/>
                  </a:lnTo>
                  <a:lnTo>
                    <a:pt x="260146" y="55994"/>
                  </a:lnTo>
                  <a:lnTo>
                    <a:pt x="259892" y="56921"/>
                  </a:lnTo>
                  <a:lnTo>
                    <a:pt x="260019" y="55143"/>
                  </a:lnTo>
                  <a:lnTo>
                    <a:pt x="260057" y="54635"/>
                  </a:lnTo>
                  <a:lnTo>
                    <a:pt x="260184" y="52984"/>
                  </a:lnTo>
                  <a:lnTo>
                    <a:pt x="260070" y="52006"/>
                  </a:lnTo>
                  <a:lnTo>
                    <a:pt x="259842" y="50698"/>
                  </a:lnTo>
                  <a:lnTo>
                    <a:pt x="259930" y="49428"/>
                  </a:lnTo>
                  <a:lnTo>
                    <a:pt x="260146" y="47904"/>
                  </a:lnTo>
                  <a:lnTo>
                    <a:pt x="258889" y="49428"/>
                  </a:lnTo>
                  <a:lnTo>
                    <a:pt x="257721" y="48666"/>
                  </a:lnTo>
                  <a:lnTo>
                    <a:pt x="256159" y="53873"/>
                  </a:lnTo>
                  <a:lnTo>
                    <a:pt x="255727" y="54635"/>
                  </a:lnTo>
                  <a:lnTo>
                    <a:pt x="255765" y="54381"/>
                  </a:lnTo>
                  <a:lnTo>
                    <a:pt x="255993" y="52984"/>
                  </a:lnTo>
                  <a:lnTo>
                    <a:pt x="256120" y="52006"/>
                  </a:lnTo>
                  <a:lnTo>
                    <a:pt x="256019" y="51714"/>
                  </a:lnTo>
                  <a:lnTo>
                    <a:pt x="255409" y="50952"/>
                  </a:lnTo>
                  <a:lnTo>
                    <a:pt x="255117" y="50571"/>
                  </a:lnTo>
                  <a:lnTo>
                    <a:pt x="255003" y="51104"/>
                  </a:lnTo>
                  <a:lnTo>
                    <a:pt x="254939" y="51409"/>
                  </a:lnTo>
                  <a:lnTo>
                    <a:pt x="254292" y="54381"/>
                  </a:lnTo>
                  <a:lnTo>
                    <a:pt x="254152" y="53746"/>
                  </a:lnTo>
                  <a:lnTo>
                    <a:pt x="253949" y="52730"/>
                  </a:lnTo>
                  <a:lnTo>
                    <a:pt x="254025" y="52476"/>
                  </a:lnTo>
                  <a:lnTo>
                    <a:pt x="254889" y="51460"/>
                  </a:lnTo>
                  <a:lnTo>
                    <a:pt x="255003" y="51104"/>
                  </a:lnTo>
                  <a:lnTo>
                    <a:pt x="254266" y="51460"/>
                  </a:lnTo>
                  <a:lnTo>
                    <a:pt x="254495" y="50698"/>
                  </a:lnTo>
                  <a:lnTo>
                    <a:pt x="254406" y="50063"/>
                  </a:lnTo>
                  <a:lnTo>
                    <a:pt x="253555" y="48920"/>
                  </a:lnTo>
                  <a:lnTo>
                    <a:pt x="250228" y="53746"/>
                  </a:lnTo>
                  <a:lnTo>
                    <a:pt x="249809" y="52730"/>
                  </a:lnTo>
                  <a:lnTo>
                    <a:pt x="249237" y="51333"/>
                  </a:lnTo>
                  <a:lnTo>
                    <a:pt x="249224" y="52730"/>
                  </a:lnTo>
                  <a:lnTo>
                    <a:pt x="247561" y="48920"/>
                  </a:lnTo>
                  <a:lnTo>
                    <a:pt x="243852" y="55143"/>
                  </a:lnTo>
                  <a:lnTo>
                    <a:pt x="243243" y="52349"/>
                  </a:lnTo>
                  <a:lnTo>
                    <a:pt x="242620" y="49428"/>
                  </a:lnTo>
                  <a:lnTo>
                    <a:pt x="242150" y="48158"/>
                  </a:lnTo>
                  <a:lnTo>
                    <a:pt x="241681" y="50317"/>
                  </a:lnTo>
                  <a:lnTo>
                    <a:pt x="241579" y="50698"/>
                  </a:lnTo>
                  <a:lnTo>
                    <a:pt x="240880" y="52349"/>
                  </a:lnTo>
                  <a:lnTo>
                    <a:pt x="241325" y="49174"/>
                  </a:lnTo>
                  <a:lnTo>
                    <a:pt x="239966" y="52730"/>
                  </a:lnTo>
                  <a:lnTo>
                    <a:pt x="238506" y="55143"/>
                  </a:lnTo>
                  <a:lnTo>
                    <a:pt x="238798" y="52730"/>
                  </a:lnTo>
                  <a:lnTo>
                    <a:pt x="238925" y="51714"/>
                  </a:lnTo>
                  <a:lnTo>
                    <a:pt x="239750" y="44856"/>
                  </a:lnTo>
                  <a:lnTo>
                    <a:pt x="237642" y="49428"/>
                  </a:lnTo>
                  <a:lnTo>
                    <a:pt x="237578" y="49682"/>
                  </a:lnTo>
                  <a:lnTo>
                    <a:pt x="237350" y="51714"/>
                  </a:lnTo>
                  <a:lnTo>
                    <a:pt x="236994" y="51206"/>
                  </a:lnTo>
                  <a:lnTo>
                    <a:pt x="235737" y="52730"/>
                  </a:lnTo>
                  <a:lnTo>
                    <a:pt x="235699" y="52476"/>
                  </a:lnTo>
                  <a:lnTo>
                    <a:pt x="235712" y="52349"/>
                  </a:lnTo>
                  <a:lnTo>
                    <a:pt x="235813" y="50952"/>
                  </a:lnTo>
                  <a:lnTo>
                    <a:pt x="236042" y="49682"/>
                  </a:lnTo>
                  <a:lnTo>
                    <a:pt x="234442" y="52349"/>
                  </a:lnTo>
                  <a:lnTo>
                    <a:pt x="233870" y="51079"/>
                  </a:lnTo>
                  <a:lnTo>
                    <a:pt x="233972" y="50571"/>
                  </a:lnTo>
                  <a:lnTo>
                    <a:pt x="235800" y="45872"/>
                  </a:lnTo>
                  <a:lnTo>
                    <a:pt x="234645" y="45364"/>
                  </a:lnTo>
                  <a:lnTo>
                    <a:pt x="234073" y="45872"/>
                  </a:lnTo>
                  <a:lnTo>
                    <a:pt x="232562" y="49682"/>
                  </a:lnTo>
                  <a:lnTo>
                    <a:pt x="232435" y="50977"/>
                  </a:lnTo>
                  <a:lnTo>
                    <a:pt x="232587" y="51079"/>
                  </a:lnTo>
                  <a:lnTo>
                    <a:pt x="232638" y="52349"/>
                  </a:lnTo>
                  <a:lnTo>
                    <a:pt x="232410" y="53619"/>
                  </a:lnTo>
                  <a:lnTo>
                    <a:pt x="232283" y="53873"/>
                  </a:lnTo>
                  <a:lnTo>
                    <a:pt x="231813" y="54508"/>
                  </a:lnTo>
                  <a:lnTo>
                    <a:pt x="230784" y="59334"/>
                  </a:lnTo>
                  <a:lnTo>
                    <a:pt x="229768" y="63271"/>
                  </a:lnTo>
                  <a:lnTo>
                    <a:pt x="229666" y="65303"/>
                  </a:lnTo>
                  <a:lnTo>
                    <a:pt x="229920" y="67589"/>
                  </a:lnTo>
                  <a:lnTo>
                    <a:pt x="231190" y="64795"/>
                  </a:lnTo>
                  <a:lnTo>
                    <a:pt x="230974" y="67208"/>
                  </a:lnTo>
                  <a:lnTo>
                    <a:pt x="230352" y="67208"/>
                  </a:lnTo>
                  <a:lnTo>
                    <a:pt x="230276" y="69494"/>
                  </a:lnTo>
                  <a:lnTo>
                    <a:pt x="230860" y="67589"/>
                  </a:lnTo>
                  <a:lnTo>
                    <a:pt x="231000" y="67208"/>
                  </a:lnTo>
                  <a:lnTo>
                    <a:pt x="231355" y="66319"/>
                  </a:lnTo>
                  <a:lnTo>
                    <a:pt x="231267" y="66954"/>
                  </a:lnTo>
                  <a:lnTo>
                    <a:pt x="231152" y="68859"/>
                  </a:lnTo>
                  <a:lnTo>
                    <a:pt x="232054" y="66319"/>
                  </a:lnTo>
                  <a:lnTo>
                    <a:pt x="232460" y="65176"/>
                  </a:lnTo>
                  <a:lnTo>
                    <a:pt x="232562" y="64795"/>
                  </a:lnTo>
                  <a:lnTo>
                    <a:pt x="232676" y="64566"/>
                  </a:lnTo>
                  <a:lnTo>
                    <a:pt x="232803" y="64414"/>
                  </a:lnTo>
                  <a:lnTo>
                    <a:pt x="233286" y="63652"/>
                  </a:lnTo>
                  <a:lnTo>
                    <a:pt x="233133" y="66065"/>
                  </a:lnTo>
                  <a:lnTo>
                    <a:pt x="232765" y="67589"/>
                  </a:lnTo>
                  <a:lnTo>
                    <a:pt x="233514" y="65811"/>
                  </a:lnTo>
                  <a:lnTo>
                    <a:pt x="233413" y="66573"/>
                  </a:lnTo>
                  <a:lnTo>
                    <a:pt x="233286" y="67246"/>
                  </a:lnTo>
                  <a:lnTo>
                    <a:pt x="233159" y="67652"/>
                  </a:lnTo>
                  <a:lnTo>
                    <a:pt x="233476" y="66954"/>
                  </a:lnTo>
                  <a:lnTo>
                    <a:pt x="233895" y="67843"/>
                  </a:lnTo>
                  <a:lnTo>
                    <a:pt x="234149" y="66954"/>
                  </a:lnTo>
                  <a:lnTo>
                    <a:pt x="234467" y="65811"/>
                  </a:lnTo>
                  <a:lnTo>
                    <a:pt x="234569" y="65430"/>
                  </a:lnTo>
                  <a:lnTo>
                    <a:pt x="234416" y="68097"/>
                  </a:lnTo>
                  <a:lnTo>
                    <a:pt x="235661" y="65430"/>
                  </a:lnTo>
                  <a:lnTo>
                    <a:pt x="235902" y="64922"/>
                  </a:lnTo>
                  <a:lnTo>
                    <a:pt x="235000" y="69367"/>
                  </a:lnTo>
                  <a:lnTo>
                    <a:pt x="235331" y="68351"/>
                  </a:lnTo>
                  <a:lnTo>
                    <a:pt x="236296" y="65938"/>
                  </a:lnTo>
                  <a:lnTo>
                    <a:pt x="236664" y="65811"/>
                  </a:lnTo>
                  <a:lnTo>
                    <a:pt x="235038" y="71145"/>
                  </a:lnTo>
                  <a:lnTo>
                    <a:pt x="237832" y="66319"/>
                  </a:lnTo>
                  <a:lnTo>
                    <a:pt x="236562" y="72161"/>
                  </a:lnTo>
                  <a:lnTo>
                    <a:pt x="237934" y="67335"/>
                  </a:lnTo>
                  <a:lnTo>
                    <a:pt x="238569" y="70256"/>
                  </a:lnTo>
                  <a:lnTo>
                    <a:pt x="239864" y="67589"/>
                  </a:lnTo>
                  <a:lnTo>
                    <a:pt x="239712" y="68097"/>
                  </a:lnTo>
                  <a:lnTo>
                    <a:pt x="239610" y="68732"/>
                  </a:lnTo>
                  <a:lnTo>
                    <a:pt x="239725" y="68859"/>
                  </a:lnTo>
                  <a:lnTo>
                    <a:pt x="239801" y="71526"/>
                  </a:lnTo>
                  <a:lnTo>
                    <a:pt x="240601" y="67589"/>
                  </a:lnTo>
                  <a:lnTo>
                    <a:pt x="240715" y="67386"/>
                  </a:lnTo>
                  <a:lnTo>
                    <a:pt x="241477" y="66700"/>
                  </a:lnTo>
                  <a:lnTo>
                    <a:pt x="241604" y="66319"/>
                  </a:lnTo>
                  <a:lnTo>
                    <a:pt x="241769" y="65811"/>
                  </a:lnTo>
                  <a:lnTo>
                    <a:pt x="242074" y="64922"/>
                  </a:lnTo>
                  <a:lnTo>
                    <a:pt x="242316" y="64160"/>
                  </a:lnTo>
                  <a:lnTo>
                    <a:pt x="242125" y="68224"/>
                  </a:lnTo>
                  <a:lnTo>
                    <a:pt x="241109" y="68859"/>
                  </a:lnTo>
                  <a:lnTo>
                    <a:pt x="240563" y="72669"/>
                  </a:lnTo>
                  <a:lnTo>
                    <a:pt x="241160" y="69367"/>
                  </a:lnTo>
                  <a:lnTo>
                    <a:pt x="242125" y="69621"/>
                  </a:lnTo>
                  <a:lnTo>
                    <a:pt x="242150" y="69367"/>
                  </a:lnTo>
                  <a:lnTo>
                    <a:pt x="242443" y="66827"/>
                  </a:lnTo>
                  <a:lnTo>
                    <a:pt x="242404" y="69240"/>
                  </a:lnTo>
                  <a:lnTo>
                    <a:pt x="242582" y="67970"/>
                  </a:lnTo>
                  <a:lnTo>
                    <a:pt x="242163" y="71399"/>
                  </a:lnTo>
                  <a:lnTo>
                    <a:pt x="242862" y="67970"/>
                  </a:lnTo>
                  <a:lnTo>
                    <a:pt x="243090" y="66827"/>
                  </a:lnTo>
                  <a:lnTo>
                    <a:pt x="243192" y="66319"/>
                  </a:lnTo>
                  <a:lnTo>
                    <a:pt x="242709" y="70637"/>
                  </a:lnTo>
                  <a:lnTo>
                    <a:pt x="243624" y="67589"/>
                  </a:lnTo>
                  <a:lnTo>
                    <a:pt x="243713" y="70256"/>
                  </a:lnTo>
                  <a:lnTo>
                    <a:pt x="242912" y="72288"/>
                  </a:lnTo>
                  <a:lnTo>
                    <a:pt x="243840" y="70891"/>
                  </a:lnTo>
                  <a:lnTo>
                    <a:pt x="243852" y="71716"/>
                  </a:lnTo>
                  <a:lnTo>
                    <a:pt x="245516" y="67462"/>
                  </a:lnTo>
                  <a:lnTo>
                    <a:pt x="244386" y="71145"/>
                  </a:lnTo>
                  <a:lnTo>
                    <a:pt x="244271" y="73177"/>
                  </a:lnTo>
                  <a:lnTo>
                    <a:pt x="244944" y="72288"/>
                  </a:lnTo>
                  <a:lnTo>
                    <a:pt x="245986" y="68859"/>
                  </a:lnTo>
                  <a:lnTo>
                    <a:pt x="246151" y="68986"/>
                  </a:lnTo>
                  <a:lnTo>
                    <a:pt x="246227" y="70002"/>
                  </a:lnTo>
                  <a:lnTo>
                    <a:pt x="246024" y="70764"/>
                  </a:lnTo>
                  <a:lnTo>
                    <a:pt x="246710" y="68859"/>
                  </a:lnTo>
                  <a:lnTo>
                    <a:pt x="247129" y="67716"/>
                  </a:lnTo>
                  <a:lnTo>
                    <a:pt x="247624" y="70764"/>
                  </a:lnTo>
                  <a:lnTo>
                    <a:pt x="248704" y="67716"/>
                  </a:lnTo>
                  <a:lnTo>
                    <a:pt x="248805" y="67462"/>
                  </a:lnTo>
                  <a:lnTo>
                    <a:pt x="248920" y="67144"/>
                  </a:lnTo>
                  <a:lnTo>
                    <a:pt x="248843" y="68046"/>
                  </a:lnTo>
                  <a:lnTo>
                    <a:pt x="248983" y="67081"/>
                  </a:lnTo>
                  <a:lnTo>
                    <a:pt x="249072" y="66319"/>
                  </a:lnTo>
                  <a:lnTo>
                    <a:pt x="249478" y="64160"/>
                  </a:lnTo>
                  <a:lnTo>
                    <a:pt x="249580" y="63652"/>
                  </a:lnTo>
                  <a:lnTo>
                    <a:pt x="249720" y="62890"/>
                  </a:lnTo>
                  <a:lnTo>
                    <a:pt x="250037" y="62890"/>
                  </a:lnTo>
                  <a:lnTo>
                    <a:pt x="250723" y="60477"/>
                  </a:lnTo>
                  <a:lnTo>
                    <a:pt x="250367" y="63017"/>
                  </a:lnTo>
                  <a:lnTo>
                    <a:pt x="250202" y="62890"/>
                  </a:lnTo>
                  <a:lnTo>
                    <a:pt x="250012" y="63906"/>
                  </a:lnTo>
                  <a:lnTo>
                    <a:pt x="249770" y="64668"/>
                  </a:lnTo>
                  <a:lnTo>
                    <a:pt x="250291" y="63652"/>
                  </a:lnTo>
                  <a:lnTo>
                    <a:pt x="249999" y="66357"/>
                  </a:lnTo>
                  <a:lnTo>
                    <a:pt x="250126" y="66065"/>
                  </a:lnTo>
                  <a:lnTo>
                    <a:pt x="250190" y="65684"/>
                  </a:lnTo>
                  <a:lnTo>
                    <a:pt x="250240" y="65824"/>
                  </a:lnTo>
                  <a:lnTo>
                    <a:pt x="250291" y="65684"/>
                  </a:lnTo>
                  <a:lnTo>
                    <a:pt x="251180" y="63652"/>
                  </a:lnTo>
                  <a:lnTo>
                    <a:pt x="251231" y="63525"/>
                  </a:lnTo>
                  <a:lnTo>
                    <a:pt x="251294" y="63817"/>
                  </a:lnTo>
                  <a:lnTo>
                    <a:pt x="251421" y="65176"/>
                  </a:lnTo>
                  <a:lnTo>
                    <a:pt x="250952" y="68224"/>
                  </a:lnTo>
                  <a:lnTo>
                    <a:pt x="250240" y="65824"/>
                  </a:lnTo>
                  <a:lnTo>
                    <a:pt x="250240" y="68859"/>
                  </a:lnTo>
                  <a:lnTo>
                    <a:pt x="249770" y="67462"/>
                  </a:lnTo>
                  <a:lnTo>
                    <a:pt x="249288" y="73050"/>
                  </a:lnTo>
                  <a:lnTo>
                    <a:pt x="249377" y="67170"/>
                  </a:lnTo>
                  <a:lnTo>
                    <a:pt x="249008" y="70891"/>
                  </a:lnTo>
                  <a:lnTo>
                    <a:pt x="248881" y="73050"/>
                  </a:lnTo>
                  <a:lnTo>
                    <a:pt x="249567" y="74066"/>
                  </a:lnTo>
                  <a:lnTo>
                    <a:pt x="249809" y="73050"/>
                  </a:lnTo>
                  <a:lnTo>
                    <a:pt x="250202" y="71399"/>
                  </a:lnTo>
                  <a:lnTo>
                    <a:pt x="250964" y="72542"/>
                  </a:lnTo>
                  <a:lnTo>
                    <a:pt x="251307" y="71399"/>
                  </a:lnTo>
                  <a:lnTo>
                    <a:pt x="251421" y="71018"/>
                  </a:lnTo>
                  <a:lnTo>
                    <a:pt x="251548" y="69240"/>
                  </a:lnTo>
                  <a:lnTo>
                    <a:pt x="251663" y="68859"/>
                  </a:lnTo>
                  <a:lnTo>
                    <a:pt x="251853" y="68224"/>
                  </a:lnTo>
                  <a:lnTo>
                    <a:pt x="251968" y="67843"/>
                  </a:lnTo>
                  <a:lnTo>
                    <a:pt x="252082" y="67589"/>
                  </a:lnTo>
                  <a:lnTo>
                    <a:pt x="254000" y="64414"/>
                  </a:lnTo>
                  <a:lnTo>
                    <a:pt x="251434" y="76733"/>
                  </a:lnTo>
                  <a:lnTo>
                    <a:pt x="253288" y="72161"/>
                  </a:lnTo>
                  <a:lnTo>
                    <a:pt x="253987" y="69875"/>
                  </a:lnTo>
                  <a:lnTo>
                    <a:pt x="254901" y="65557"/>
                  </a:lnTo>
                  <a:lnTo>
                    <a:pt x="254965" y="66192"/>
                  </a:lnTo>
                  <a:lnTo>
                    <a:pt x="255079" y="68351"/>
                  </a:lnTo>
                  <a:lnTo>
                    <a:pt x="254203" y="71907"/>
                  </a:lnTo>
                  <a:lnTo>
                    <a:pt x="255054" y="72415"/>
                  </a:lnTo>
                  <a:lnTo>
                    <a:pt x="255282" y="70256"/>
                  </a:lnTo>
                  <a:lnTo>
                    <a:pt x="255778" y="66319"/>
                  </a:lnTo>
                  <a:lnTo>
                    <a:pt x="256184" y="68694"/>
                  </a:lnTo>
                  <a:lnTo>
                    <a:pt x="256679" y="68732"/>
                  </a:lnTo>
                  <a:lnTo>
                    <a:pt x="256133" y="72161"/>
                  </a:lnTo>
                  <a:lnTo>
                    <a:pt x="257213" y="71780"/>
                  </a:lnTo>
                  <a:lnTo>
                    <a:pt x="258762" y="69494"/>
                  </a:lnTo>
                  <a:lnTo>
                    <a:pt x="259969" y="68986"/>
                  </a:lnTo>
                  <a:lnTo>
                    <a:pt x="259740" y="69875"/>
                  </a:lnTo>
                  <a:lnTo>
                    <a:pt x="259499" y="70637"/>
                  </a:lnTo>
                  <a:lnTo>
                    <a:pt x="259384" y="72161"/>
                  </a:lnTo>
                  <a:lnTo>
                    <a:pt x="261073" y="70637"/>
                  </a:lnTo>
                  <a:lnTo>
                    <a:pt x="263194" y="75463"/>
                  </a:lnTo>
                  <a:lnTo>
                    <a:pt x="264236" y="72542"/>
                  </a:lnTo>
                  <a:lnTo>
                    <a:pt x="264807" y="71399"/>
                  </a:lnTo>
                  <a:lnTo>
                    <a:pt x="265150" y="71272"/>
                  </a:lnTo>
                  <a:lnTo>
                    <a:pt x="264960" y="72669"/>
                  </a:lnTo>
                  <a:lnTo>
                    <a:pt x="264833" y="73304"/>
                  </a:lnTo>
                  <a:lnTo>
                    <a:pt x="264541" y="74066"/>
                  </a:lnTo>
                  <a:lnTo>
                    <a:pt x="265938" y="71615"/>
                  </a:lnTo>
                  <a:lnTo>
                    <a:pt x="266230" y="71272"/>
                  </a:lnTo>
                  <a:lnTo>
                    <a:pt x="266750" y="70637"/>
                  </a:lnTo>
                  <a:lnTo>
                    <a:pt x="268135" y="68986"/>
                  </a:lnTo>
                  <a:lnTo>
                    <a:pt x="268312" y="70713"/>
                  </a:lnTo>
                  <a:lnTo>
                    <a:pt x="268439" y="72542"/>
                  </a:lnTo>
                  <a:lnTo>
                    <a:pt x="268325" y="72796"/>
                  </a:lnTo>
                  <a:lnTo>
                    <a:pt x="268198" y="73304"/>
                  </a:lnTo>
                  <a:lnTo>
                    <a:pt x="268681" y="74574"/>
                  </a:lnTo>
                  <a:lnTo>
                    <a:pt x="269760" y="68986"/>
                  </a:lnTo>
                  <a:lnTo>
                    <a:pt x="269836" y="68605"/>
                  </a:lnTo>
                  <a:lnTo>
                    <a:pt x="269913" y="68224"/>
                  </a:lnTo>
                  <a:lnTo>
                    <a:pt x="270116" y="67208"/>
                  </a:lnTo>
                  <a:lnTo>
                    <a:pt x="270179" y="70764"/>
                  </a:lnTo>
                  <a:lnTo>
                    <a:pt x="271449" y="72161"/>
                  </a:lnTo>
                  <a:lnTo>
                    <a:pt x="273735" y="69748"/>
                  </a:lnTo>
                  <a:lnTo>
                    <a:pt x="274154" y="74447"/>
                  </a:lnTo>
                  <a:lnTo>
                    <a:pt x="275170" y="70129"/>
                  </a:lnTo>
                  <a:lnTo>
                    <a:pt x="275424" y="76733"/>
                  </a:lnTo>
                  <a:lnTo>
                    <a:pt x="276606" y="70637"/>
                  </a:lnTo>
                  <a:lnTo>
                    <a:pt x="276821" y="72415"/>
                  </a:lnTo>
                  <a:lnTo>
                    <a:pt x="276936" y="73939"/>
                  </a:lnTo>
                  <a:lnTo>
                    <a:pt x="276707" y="74447"/>
                  </a:lnTo>
                  <a:lnTo>
                    <a:pt x="276593" y="74955"/>
                  </a:lnTo>
                  <a:lnTo>
                    <a:pt x="277431" y="76987"/>
                  </a:lnTo>
                  <a:lnTo>
                    <a:pt x="277558" y="77177"/>
                  </a:lnTo>
                  <a:lnTo>
                    <a:pt x="277774" y="77368"/>
                  </a:lnTo>
                  <a:lnTo>
                    <a:pt x="278676" y="73431"/>
                  </a:lnTo>
                  <a:lnTo>
                    <a:pt x="279209" y="72796"/>
                  </a:lnTo>
                  <a:lnTo>
                    <a:pt x="278663" y="75946"/>
                  </a:lnTo>
                  <a:lnTo>
                    <a:pt x="279831" y="72796"/>
                  </a:lnTo>
                  <a:lnTo>
                    <a:pt x="279476" y="76606"/>
                  </a:lnTo>
                  <a:lnTo>
                    <a:pt x="279933" y="75971"/>
                  </a:lnTo>
                  <a:lnTo>
                    <a:pt x="280035" y="73812"/>
                  </a:lnTo>
                  <a:lnTo>
                    <a:pt x="280123" y="73431"/>
                  </a:lnTo>
                  <a:lnTo>
                    <a:pt x="280555" y="72796"/>
                  </a:lnTo>
                  <a:lnTo>
                    <a:pt x="281000" y="72161"/>
                  </a:lnTo>
                  <a:lnTo>
                    <a:pt x="281127" y="73939"/>
                  </a:lnTo>
                  <a:lnTo>
                    <a:pt x="281241" y="76098"/>
                  </a:lnTo>
                  <a:lnTo>
                    <a:pt x="280987" y="77622"/>
                  </a:lnTo>
                  <a:lnTo>
                    <a:pt x="282956" y="75082"/>
                  </a:lnTo>
                  <a:lnTo>
                    <a:pt x="282803" y="75844"/>
                  </a:lnTo>
                  <a:lnTo>
                    <a:pt x="283121" y="75082"/>
                  </a:lnTo>
                  <a:lnTo>
                    <a:pt x="283400" y="74447"/>
                  </a:lnTo>
                  <a:lnTo>
                    <a:pt x="281584" y="80924"/>
                  </a:lnTo>
                  <a:lnTo>
                    <a:pt x="282790" y="78257"/>
                  </a:lnTo>
                  <a:lnTo>
                    <a:pt x="282917" y="77241"/>
                  </a:lnTo>
                  <a:lnTo>
                    <a:pt x="283260" y="76098"/>
                  </a:lnTo>
                  <a:lnTo>
                    <a:pt x="283349" y="75590"/>
                  </a:lnTo>
                  <a:lnTo>
                    <a:pt x="283387" y="77622"/>
                  </a:lnTo>
                  <a:lnTo>
                    <a:pt x="284200" y="77749"/>
                  </a:lnTo>
                  <a:lnTo>
                    <a:pt x="284962" y="76987"/>
                  </a:lnTo>
                  <a:lnTo>
                    <a:pt x="284695" y="78130"/>
                  </a:lnTo>
                  <a:lnTo>
                    <a:pt x="284581" y="79235"/>
                  </a:lnTo>
                  <a:lnTo>
                    <a:pt x="285483" y="79908"/>
                  </a:lnTo>
                  <a:lnTo>
                    <a:pt x="286994" y="78511"/>
                  </a:lnTo>
                  <a:lnTo>
                    <a:pt x="288213" y="78765"/>
                  </a:lnTo>
                  <a:lnTo>
                    <a:pt x="288150" y="78511"/>
                  </a:lnTo>
                  <a:lnTo>
                    <a:pt x="288036" y="78003"/>
                  </a:lnTo>
                  <a:lnTo>
                    <a:pt x="288074" y="76987"/>
                  </a:lnTo>
                  <a:lnTo>
                    <a:pt x="288366" y="75590"/>
                  </a:lnTo>
                  <a:lnTo>
                    <a:pt x="288594" y="74447"/>
                  </a:lnTo>
                  <a:lnTo>
                    <a:pt x="288721" y="73812"/>
                  </a:lnTo>
                  <a:lnTo>
                    <a:pt x="289140" y="73558"/>
                  </a:lnTo>
                  <a:lnTo>
                    <a:pt x="289052" y="74282"/>
                  </a:lnTo>
                  <a:lnTo>
                    <a:pt x="289318" y="73558"/>
                  </a:lnTo>
                  <a:lnTo>
                    <a:pt x="289458" y="73177"/>
                  </a:lnTo>
                  <a:lnTo>
                    <a:pt x="289661" y="73431"/>
                  </a:lnTo>
                  <a:lnTo>
                    <a:pt x="289737" y="74193"/>
                  </a:lnTo>
                  <a:lnTo>
                    <a:pt x="289166" y="76733"/>
                  </a:lnTo>
                  <a:lnTo>
                    <a:pt x="289064" y="77114"/>
                  </a:lnTo>
                  <a:lnTo>
                    <a:pt x="288658" y="78130"/>
                  </a:lnTo>
                  <a:lnTo>
                    <a:pt x="289420" y="76987"/>
                  </a:lnTo>
                  <a:lnTo>
                    <a:pt x="289344" y="77495"/>
                  </a:lnTo>
                  <a:lnTo>
                    <a:pt x="289229" y="78130"/>
                  </a:lnTo>
                  <a:lnTo>
                    <a:pt x="289115" y="78384"/>
                  </a:lnTo>
                  <a:lnTo>
                    <a:pt x="289039" y="78638"/>
                  </a:lnTo>
                  <a:lnTo>
                    <a:pt x="288798" y="79781"/>
                  </a:lnTo>
                  <a:lnTo>
                    <a:pt x="289394" y="77749"/>
                  </a:lnTo>
                  <a:lnTo>
                    <a:pt x="289204" y="83337"/>
                  </a:lnTo>
                  <a:lnTo>
                    <a:pt x="290156" y="79781"/>
                  </a:lnTo>
                  <a:lnTo>
                    <a:pt x="290017" y="80797"/>
                  </a:lnTo>
                  <a:lnTo>
                    <a:pt x="291249" y="81051"/>
                  </a:lnTo>
                  <a:lnTo>
                    <a:pt x="292011" y="79908"/>
                  </a:lnTo>
                  <a:lnTo>
                    <a:pt x="293065" y="79908"/>
                  </a:lnTo>
                  <a:lnTo>
                    <a:pt x="293090" y="79781"/>
                  </a:lnTo>
                  <a:lnTo>
                    <a:pt x="293446" y="77749"/>
                  </a:lnTo>
                  <a:lnTo>
                    <a:pt x="293573" y="76987"/>
                  </a:lnTo>
                  <a:lnTo>
                    <a:pt x="293852" y="77749"/>
                  </a:lnTo>
                  <a:lnTo>
                    <a:pt x="294093" y="76987"/>
                  </a:lnTo>
                  <a:lnTo>
                    <a:pt x="294563" y="75463"/>
                  </a:lnTo>
                  <a:lnTo>
                    <a:pt x="295148" y="76479"/>
                  </a:lnTo>
                  <a:lnTo>
                    <a:pt x="295579" y="78892"/>
                  </a:lnTo>
                  <a:lnTo>
                    <a:pt x="296519" y="78765"/>
                  </a:lnTo>
                  <a:lnTo>
                    <a:pt x="297307" y="77622"/>
                  </a:lnTo>
                  <a:lnTo>
                    <a:pt x="297294" y="77368"/>
                  </a:lnTo>
                  <a:lnTo>
                    <a:pt x="297180" y="76606"/>
                  </a:lnTo>
                  <a:lnTo>
                    <a:pt x="297307" y="75844"/>
                  </a:lnTo>
                  <a:lnTo>
                    <a:pt x="297434" y="75463"/>
                  </a:lnTo>
                  <a:lnTo>
                    <a:pt x="297700" y="74701"/>
                  </a:lnTo>
                  <a:lnTo>
                    <a:pt x="297484" y="76098"/>
                  </a:lnTo>
                  <a:lnTo>
                    <a:pt x="297370" y="77368"/>
                  </a:lnTo>
                  <a:lnTo>
                    <a:pt x="298234" y="77241"/>
                  </a:lnTo>
                  <a:lnTo>
                    <a:pt x="297446" y="79019"/>
                  </a:lnTo>
                  <a:lnTo>
                    <a:pt x="298589" y="78892"/>
                  </a:lnTo>
                  <a:lnTo>
                    <a:pt x="300723" y="74701"/>
                  </a:lnTo>
                  <a:lnTo>
                    <a:pt x="300824" y="74320"/>
                  </a:lnTo>
                  <a:lnTo>
                    <a:pt x="301142" y="73939"/>
                  </a:lnTo>
                  <a:lnTo>
                    <a:pt x="301066" y="76225"/>
                  </a:lnTo>
                  <a:lnTo>
                    <a:pt x="300951" y="76860"/>
                  </a:lnTo>
                  <a:lnTo>
                    <a:pt x="300837" y="77114"/>
                  </a:lnTo>
                  <a:lnTo>
                    <a:pt x="302729" y="73939"/>
                  </a:lnTo>
                  <a:lnTo>
                    <a:pt x="303034" y="73431"/>
                  </a:lnTo>
                  <a:lnTo>
                    <a:pt x="303047" y="85369"/>
                  </a:lnTo>
                  <a:lnTo>
                    <a:pt x="305193" y="80035"/>
                  </a:lnTo>
                  <a:lnTo>
                    <a:pt x="305117" y="80238"/>
                  </a:lnTo>
                  <a:lnTo>
                    <a:pt x="305244" y="80035"/>
                  </a:lnTo>
                  <a:lnTo>
                    <a:pt x="306832" y="77622"/>
                  </a:lnTo>
                  <a:lnTo>
                    <a:pt x="307124" y="78003"/>
                  </a:lnTo>
                  <a:lnTo>
                    <a:pt x="307213" y="78384"/>
                  </a:lnTo>
                  <a:lnTo>
                    <a:pt x="306260" y="79527"/>
                  </a:lnTo>
                  <a:lnTo>
                    <a:pt x="306171" y="79908"/>
                  </a:lnTo>
                  <a:lnTo>
                    <a:pt x="306298" y="81305"/>
                  </a:lnTo>
                  <a:lnTo>
                    <a:pt x="308152" y="77622"/>
                  </a:lnTo>
                  <a:lnTo>
                    <a:pt x="308406" y="77114"/>
                  </a:lnTo>
                  <a:lnTo>
                    <a:pt x="308343" y="82321"/>
                  </a:lnTo>
                  <a:lnTo>
                    <a:pt x="309956" y="79527"/>
                  </a:lnTo>
                  <a:lnTo>
                    <a:pt x="309511" y="87528"/>
                  </a:lnTo>
                  <a:lnTo>
                    <a:pt x="313118" y="79527"/>
                  </a:lnTo>
                  <a:lnTo>
                    <a:pt x="313461" y="84734"/>
                  </a:lnTo>
                  <a:lnTo>
                    <a:pt x="313690" y="82956"/>
                  </a:lnTo>
                  <a:lnTo>
                    <a:pt x="314299" y="81051"/>
                  </a:lnTo>
                  <a:lnTo>
                    <a:pt x="314121" y="82346"/>
                  </a:lnTo>
                  <a:lnTo>
                    <a:pt x="314337" y="81686"/>
                  </a:lnTo>
                  <a:lnTo>
                    <a:pt x="315391" y="81051"/>
                  </a:lnTo>
                  <a:lnTo>
                    <a:pt x="317271" y="79908"/>
                  </a:lnTo>
                  <a:lnTo>
                    <a:pt x="319138" y="85102"/>
                  </a:lnTo>
                  <a:lnTo>
                    <a:pt x="319239" y="85293"/>
                  </a:lnTo>
                  <a:lnTo>
                    <a:pt x="321538" y="87401"/>
                  </a:lnTo>
                  <a:lnTo>
                    <a:pt x="322427" y="88036"/>
                  </a:lnTo>
                  <a:lnTo>
                    <a:pt x="323405" y="79908"/>
                  </a:lnTo>
                  <a:lnTo>
                    <a:pt x="323456" y="79527"/>
                  </a:lnTo>
                  <a:lnTo>
                    <a:pt x="323634" y="78003"/>
                  </a:lnTo>
                  <a:lnTo>
                    <a:pt x="323951" y="80924"/>
                  </a:lnTo>
                  <a:lnTo>
                    <a:pt x="324078" y="82778"/>
                  </a:lnTo>
                  <a:lnTo>
                    <a:pt x="323227" y="85877"/>
                  </a:lnTo>
                  <a:lnTo>
                    <a:pt x="325843" y="82067"/>
                  </a:lnTo>
                  <a:lnTo>
                    <a:pt x="327177" y="86639"/>
                  </a:lnTo>
                  <a:lnTo>
                    <a:pt x="329641" y="83591"/>
                  </a:lnTo>
                  <a:lnTo>
                    <a:pt x="329476" y="84099"/>
                  </a:lnTo>
                  <a:lnTo>
                    <a:pt x="329349" y="84607"/>
                  </a:lnTo>
                  <a:lnTo>
                    <a:pt x="329234" y="85369"/>
                  </a:lnTo>
                  <a:lnTo>
                    <a:pt x="329044" y="85242"/>
                  </a:lnTo>
                  <a:lnTo>
                    <a:pt x="329044" y="87782"/>
                  </a:lnTo>
                  <a:lnTo>
                    <a:pt x="330415" y="85750"/>
                  </a:lnTo>
                  <a:lnTo>
                    <a:pt x="330530" y="85496"/>
                  </a:lnTo>
                  <a:lnTo>
                    <a:pt x="330542" y="85369"/>
                  </a:lnTo>
                  <a:lnTo>
                    <a:pt x="330835" y="83591"/>
                  </a:lnTo>
                  <a:lnTo>
                    <a:pt x="330962" y="83718"/>
                  </a:lnTo>
                  <a:lnTo>
                    <a:pt x="331063" y="83947"/>
                  </a:lnTo>
                  <a:lnTo>
                    <a:pt x="330771" y="84988"/>
                  </a:lnTo>
                  <a:lnTo>
                    <a:pt x="330669" y="86893"/>
                  </a:lnTo>
                  <a:lnTo>
                    <a:pt x="330796" y="88036"/>
                  </a:lnTo>
                  <a:lnTo>
                    <a:pt x="332155" y="83591"/>
                  </a:lnTo>
                  <a:lnTo>
                    <a:pt x="331952" y="86194"/>
                  </a:lnTo>
                  <a:lnTo>
                    <a:pt x="332079" y="85877"/>
                  </a:lnTo>
                  <a:lnTo>
                    <a:pt x="332803" y="87528"/>
                  </a:lnTo>
                  <a:lnTo>
                    <a:pt x="332917" y="85877"/>
                  </a:lnTo>
                  <a:lnTo>
                    <a:pt x="332994" y="84607"/>
                  </a:lnTo>
                  <a:lnTo>
                    <a:pt x="333489" y="86131"/>
                  </a:lnTo>
                  <a:lnTo>
                    <a:pt x="334137" y="84607"/>
                  </a:lnTo>
                  <a:lnTo>
                    <a:pt x="334568" y="83591"/>
                  </a:lnTo>
                  <a:lnTo>
                    <a:pt x="334848" y="85318"/>
                  </a:lnTo>
                  <a:lnTo>
                    <a:pt x="334746" y="85686"/>
                  </a:lnTo>
                  <a:lnTo>
                    <a:pt x="334670" y="86017"/>
                  </a:lnTo>
                  <a:lnTo>
                    <a:pt x="334937" y="87350"/>
                  </a:lnTo>
                  <a:lnTo>
                    <a:pt x="334975" y="86309"/>
                  </a:lnTo>
                  <a:lnTo>
                    <a:pt x="334937" y="85686"/>
                  </a:lnTo>
                  <a:lnTo>
                    <a:pt x="334860" y="85344"/>
                  </a:lnTo>
                  <a:lnTo>
                    <a:pt x="335356" y="83591"/>
                  </a:lnTo>
                  <a:lnTo>
                    <a:pt x="335737" y="82194"/>
                  </a:lnTo>
                  <a:lnTo>
                    <a:pt x="335838" y="87147"/>
                  </a:lnTo>
                  <a:lnTo>
                    <a:pt x="336677" y="82575"/>
                  </a:lnTo>
                  <a:lnTo>
                    <a:pt x="335876" y="87274"/>
                  </a:lnTo>
                  <a:lnTo>
                    <a:pt x="337324" y="86512"/>
                  </a:lnTo>
                  <a:lnTo>
                    <a:pt x="338112" y="84480"/>
                  </a:lnTo>
                  <a:lnTo>
                    <a:pt x="337756" y="85877"/>
                  </a:lnTo>
                  <a:lnTo>
                    <a:pt x="338289" y="86004"/>
                  </a:lnTo>
                  <a:lnTo>
                    <a:pt x="337794" y="87909"/>
                  </a:lnTo>
                  <a:lnTo>
                    <a:pt x="338315" y="87909"/>
                  </a:lnTo>
                  <a:lnTo>
                    <a:pt x="338836" y="87274"/>
                  </a:lnTo>
                  <a:lnTo>
                    <a:pt x="338950" y="86995"/>
                  </a:lnTo>
                  <a:lnTo>
                    <a:pt x="339217" y="84734"/>
                  </a:lnTo>
                  <a:lnTo>
                    <a:pt x="339280" y="90449"/>
                  </a:lnTo>
                  <a:lnTo>
                    <a:pt x="340753" y="84734"/>
                  </a:lnTo>
                  <a:lnTo>
                    <a:pt x="340817" y="84480"/>
                  </a:lnTo>
                  <a:lnTo>
                    <a:pt x="341299" y="82575"/>
                  </a:lnTo>
                  <a:lnTo>
                    <a:pt x="341401" y="82194"/>
                  </a:lnTo>
                  <a:lnTo>
                    <a:pt x="341439" y="82067"/>
                  </a:lnTo>
                  <a:lnTo>
                    <a:pt x="341820" y="80543"/>
                  </a:lnTo>
                  <a:lnTo>
                    <a:pt x="341236" y="87782"/>
                  </a:lnTo>
                  <a:lnTo>
                    <a:pt x="343154" y="85496"/>
                  </a:lnTo>
                  <a:lnTo>
                    <a:pt x="344678" y="84112"/>
                  </a:lnTo>
                  <a:lnTo>
                    <a:pt x="344081" y="88290"/>
                  </a:lnTo>
                  <a:lnTo>
                    <a:pt x="345313" y="87020"/>
                  </a:lnTo>
                  <a:lnTo>
                    <a:pt x="345198" y="85623"/>
                  </a:lnTo>
                  <a:lnTo>
                    <a:pt x="344893" y="83947"/>
                  </a:lnTo>
                  <a:lnTo>
                    <a:pt x="344792" y="83337"/>
                  </a:lnTo>
                  <a:lnTo>
                    <a:pt x="344893" y="83947"/>
                  </a:lnTo>
                  <a:lnTo>
                    <a:pt x="346113" y="83337"/>
                  </a:lnTo>
                  <a:lnTo>
                    <a:pt x="346367" y="83210"/>
                  </a:lnTo>
                  <a:lnTo>
                    <a:pt x="345884" y="86080"/>
                  </a:lnTo>
                  <a:lnTo>
                    <a:pt x="346875" y="83210"/>
                  </a:lnTo>
                  <a:lnTo>
                    <a:pt x="347052" y="82702"/>
                  </a:lnTo>
                  <a:lnTo>
                    <a:pt x="348170" y="84099"/>
                  </a:lnTo>
                  <a:lnTo>
                    <a:pt x="348259" y="84353"/>
                  </a:lnTo>
                  <a:lnTo>
                    <a:pt x="348322" y="84861"/>
                  </a:lnTo>
                  <a:lnTo>
                    <a:pt x="347662" y="86004"/>
                  </a:lnTo>
                  <a:lnTo>
                    <a:pt x="347433" y="86766"/>
                  </a:lnTo>
                  <a:lnTo>
                    <a:pt x="349034" y="85115"/>
                  </a:lnTo>
                  <a:lnTo>
                    <a:pt x="349872" y="87655"/>
                  </a:lnTo>
                  <a:lnTo>
                    <a:pt x="351345" y="85369"/>
                  </a:lnTo>
                  <a:lnTo>
                    <a:pt x="351421" y="85115"/>
                  </a:lnTo>
                  <a:lnTo>
                    <a:pt x="351510" y="82702"/>
                  </a:lnTo>
                  <a:lnTo>
                    <a:pt x="351624" y="82372"/>
                  </a:lnTo>
                  <a:lnTo>
                    <a:pt x="352653" y="80543"/>
                  </a:lnTo>
                  <a:lnTo>
                    <a:pt x="353085" y="79781"/>
                  </a:lnTo>
                  <a:lnTo>
                    <a:pt x="353187" y="79565"/>
                  </a:lnTo>
                  <a:lnTo>
                    <a:pt x="352259" y="83845"/>
                  </a:lnTo>
                  <a:lnTo>
                    <a:pt x="354495" y="79527"/>
                  </a:lnTo>
                  <a:lnTo>
                    <a:pt x="352704" y="87147"/>
                  </a:lnTo>
                  <a:lnTo>
                    <a:pt x="352907" y="86766"/>
                  </a:lnTo>
                  <a:lnTo>
                    <a:pt x="353212" y="85877"/>
                  </a:lnTo>
                  <a:lnTo>
                    <a:pt x="353339" y="85102"/>
                  </a:lnTo>
                  <a:lnTo>
                    <a:pt x="353441" y="84353"/>
                  </a:lnTo>
                  <a:lnTo>
                    <a:pt x="353555" y="85496"/>
                  </a:lnTo>
                  <a:lnTo>
                    <a:pt x="353428" y="86004"/>
                  </a:lnTo>
                  <a:lnTo>
                    <a:pt x="353072" y="87147"/>
                  </a:lnTo>
                  <a:lnTo>
                    <a:pt x="353936" y="86258"/>
                  </a:lnTo>
                  <a:lnTo>
                    <a:pt x="354063" y="86080"/>
                  </a:lnTo>
                  <a:lnTo>
                    <a:pt x="354101" y="84353"/>
                  </a:lnTo>
                  <a:lnTo>
                    <a:pt x="354114" y="83845"/>
                  </a:lnTo>
                  <a:lnTo>
                    <a:pt x="354850" y="84099"/>
                  </a:lnTo>
                  <a:lnTo>
                    <a:pt x="354723" y="84861"/>
                  </a:lnTo>
                  <a:lnTo>
                    <a:pt x="354609" y="85242"/>
                  </a:lnTo>
                  <a:lnTo>
                    <a:pt x="354444" y="85623"/>
                  </a:lnTo>
                  <a:lnTo>
                    <a:pt x="354215" y="86639"/>
                  </a:lnTo>
                  <a:lnTo>
                    <a:pt x="355180" y="83845"/>
                  </a:lnTo>
                  <a:lnTo>
                    <a:pt x="355587" y="82702"/>
                  </a:lnTo>
                  <a:lnTo>
                    <a:pt x="355892" y="83337"/>
                  </a:lnTo>
                  <a:lnTo>
                    <a:pt x="355993" y="84099"/>
                  </a:lnTo>
                  <a:lnTo>
                    <a:pt x="355892" y="85102"/>
                  </a:lnTo>
                  <a:lnTo>
                    <a:pt x="356831" y="84988"/>
                  </a:lnTo>
                  <a:lnTo>
                    <a:pt x="357530" y="82702"/>
                  </a:lnTo>
                  <a:lnTo>
                    <a:pt x="358343" y="80035"/>
                  </a:lnTo>
                  <a:lnTo>
                    <a:pt x="359016" y="81686"/>
                  </a:lnTo>
                  <a:lnTo>
                    <a:pt x="359143" y="82575"/>
                  </a:lnTo>
                  <a:lnTo>
                    <a:pt x="358203" y="86639"/>
                  </a:lnTo>
                  <a:lnTo>
                    <a:pt x="359410" y="83718"/>
                  </a:lnTo>
                  <a:lnTo>
                    <a:pt x="358876" y="87655"/>
                  </a:lnTo>
                  <a:lnTo>
                    <a:pt x="359613" y="86614"/>
                  </a:lnTo>
                  <a:lnTo>
                    <a:pt x="359714" y="84607"/>
                  </a:lnTo>
                  <a:lnTo>
                    <a:pt x="360260" y="84861"/>
                  </a:lnTo>
                  <a:lnTo>
                    <a:pt x="360349" y="84607"/>
                  </a:lnTo>
                  <a:lnTo>
                    <a:pt x="360641" y="83718"/>
                  </a:lnTo>
                  <a:lnTo>
                    <a:pt x="361188" y="82067"/>
                  </a:lnTo>
                  <a:lnTo>
                    <a:pt x="361289" y="82575"/>
                  </a:lnTo>
                  <a:lnTo>
                    <a:pt x="361416" y="83591"/>
                  </a:lnTo>
                  <a:lnTo>
                    <a:pt x="360819" y="84988"/>
                  </a:lnTo>
                  <a:lnTo>
                    <a:pt x="361962" y="84353"/>
                  </a:lnTo>
                  <a:lnTo>
                    <a:pt x="361721" y="83337"/>
                  </a:lnTo>
                  <a:lnTo>
                    <a:pt x="361835" y="82321"/>
                  </a:lnTo>
                  <a:lnTo>
                    <a:pt x="361950" y="82067"/>
                  </a:lnTo>
                  <a:lnTo>
                    <a:pt x="362407" y="81051"/>
                  </a:lnTo>
                  <a:lnTo>
                    <a:pt x="362407" y="80035"/>
                  </a:lnTo>
                  <a:lnTo>
                    <a:pt x="362381" y="79527"/>
                  </a:lnTo>
                  <a:lnTo>
                    <a:pt x="362280" y="77876"/>
                  </a:lnTo>
                  <a:lnTo>
                    <a:pt x="362673" y="78765"/>
                  </a:lnTo>
                  <a:lnTo>
                    <a:pt x="362800" y="79235"/>
                  </a:lnTo>
                  <a:lnTo>
                    <a:pt x="362635" y="79527"/>
                  </a:lnTo>
                  <a:lnTo>
                    <a:pt x="363397" y="79273"/>
                  </a:lnTo>
                  <a:lnTo>
                    <a:pt x="363347" y="81559"/>
                  </a:lnTo>
                  <a:lnTo>
                    <a:pt x="364223" y="79273"/>
                  </a:lnTo>
                  <a:lnTo>
                    <a:pt x="364274" y="79146"/>
                  </a:lnTo>
                  <a:lnTo>
                    <a:pt x="364528" y="80238"/>
                  </a:lnTo>
                  <a:lnTo>
                    <a:pt x="364413" y="81686"/>
                  </a:lnTo>
                  <a:lnTo>
                    <a:pt x="363842" y="84353"/>
                  </a:lnTo>
                  <a:lnTo>
                    <a:pt x="363766" y="85242"/>
                  </a:lnTo>
                  <a:lnTo>
                    <a:pt x="364515" y="82067"/>
                  </a:lnTo>
                  <a:lnTo>
                    <a:pt x="365201" y="84607"/>
                  </a:lnTo>
                  <a:lnTo>
                    <a:pt x="365696" y="82575"/>
                  </a:lnTo>
                  <a:lnTo>
                    <a:pt x="365798" y="82067"/>
                  </a:lnTo>
                  <a:lnTo>
                    <a:pt x="365747" y="82372"/>
                  </a:lnTo>
                  <a:lnTo>
                    <a:pt x="366039" y="81178"/>
                  </a:lnTo>
                  <a:lnTo>
                    <a:pt x="365721" y="82575"/>
                  </a:lnTo>
                  <a:lnTo>
                    <a:pt x="365607" y="83337"/>
                  </a:lnTo>
                  <a:lnTo>
                    <a:pt x="365480" y="84480"/>
                  </a:lnTo>
                  <a:lnTo>
                    <a:pt x="366102" y="81813"/>
                  </a:lnTo>
                  <a:lnTo>
                    <a:pt x="366166" y="83464"/>
                  </a:lnTo>
                  <a:lnTo>
                    <a:pt x="365925" y="84734"/>
                  </a:lnTo>
                  <a:lnTo>
                    <a:pt x="366636" y="85369"/>
                  </a:lnTo>
                  <a:lnTo>
                    <a:pt x="366496" y="81813"/>
                  </a:lnTo>
                  <a:lnTo>
                    <a:pt x="366471" y="81178"/>
                  </a:lnTo>
                  <a:lnTo>
                    <a:pt x="366407" y="79781"/>
                  </a:lnTo>
                  <a:lnTo>
                    <a:pt x="366852" y="81432"/>
                  </a:lnTo>
                  <a:lnTo>
                    <a:pt x="366966" y="82194"/>
                  </a:lnTo>
                  <a:lnTo>
                    <a:pt x="366750" y="83210"/>
                  </a:lnTo>
                  <a:lnTo>
                    <a:pt x="367436" y="84353"/>
                  </a:lnTo>
                  <a:lnTo>
                    <a:pt x="368706" y="81686"/>
                  </a:lnTo>
                  <a:lnTo>
                    <a:pt x="369176" y="82702"/>
                  </a:lnTo>
                  <a:lnTo>
                    <a:pt x="369277" y="83972"/>
                  </a:lnTo>
                  <a:lnTo>
                    <a:pt x="369036" y="86995"/>
                  </a:lnTo>
                  <a:lnTo>
                    <a:pt x="369608" y="86766"/>
                  </a:lnTo>
                  <a:lnTo>
                    <a:pt x="371487" y="83083"/>
                  </a:lnTo>
                  <a:lnTo>
                    <a:pt x="372541" y="84099"/>
                  </a:lnTo>
                  <a:lnTo>
                    <a:pt x="372427" y="83845"/>
                  </a:lnTo>
                  <a:lnTo>
                    <a:pt x="372491" y="83083"/>
                  </a:lnTo>
                  <a:lnTo>
                    <a:pt x="372745" y="81686"/>
                  </a:lnTo>
                  <a:lnTo>
                    <a:pt x="373075" y="79781"/>
                  </a:lnTo>
                  <a:lnTo>
                    <a:pt x="373189" y="79146"/>
                  </a:lnTo>
                  <a:lnTo>
                    <a:pt x="373354" y="78257"/>
                  </a:lnTo>
                  <a:lnTo>
                    <a:pt x="372859" y="86512"/>
                  </a:lnTo>
                  <a:lnTo>
                    <a:pt x="373583" y="84721"/>
                  </a:lnTo>
                  <a:lnTo>
                    <a:pt x="373519" y="85102"/>
                  </a:lnTo>
                  <a:lnTo>
                    <a:pt x="373202" y="87020"/>
                  </a:lnTo>
                  <a:lnTo>
                    <a:pt x="373316" y="86512"/>
                  </a:lnTo>
                  <a:lnTo>
                    <a:pt x="374002" y="87528"/>
                  </a:lnTo>
                  <a:lnTo>
                    <a:pt x="374548" y="86512"/>
                  </a:lnTo>
                  <a:lnTo>
                    <a:pt x="375170" y="85369"/>
                  </a:lnTo>
                  <a:lnTo>
                    <a:pt x="376402" y="84099"/>
                  </a:lnTo>
                  <a:lnTo>
                    <a:pt x="376656" y="83845"/>
                  </a:lnTo>
                  <a:lnTo>
                    <a:pt x="376453" y="84607"/>
                  </a:lnTo>
                  <a:lnTo>
                    <a:pt x="376351" y="85496"/>
                  </a:lnTo>
                  <a:lnTo>
                    <a:pt x="376593" y="86639"/>
                  </a:lnTo>
                  <a:lnTo>
                    <a:pt x="377444" y="86131"/>
                  </a:lnTo>
                  <a:lnTo>
                    <a:pt x="377863" y="86893"/>
                  </a:lnTo>
                  <a:lnTo>
                    <a:pt x="378066" y="86131"/>
                  </a:lnTo>
                  <a:lnTo>
                    <a:pt x="378218" y="85496"/>
                  </a:lnTo>
                  <a:lnTo>
                    <a:pt x="378485" y="85750"/>
                  </a:lnTo>
                  <a:lnTo>
                    <a:pt x="378498" y="85496"/>
                  </a:lnTo>
                  <a:lnTo>
                    <a:pt x="378599" y="83845"/>
                  </a:lnTo>
                  <a:lnTo>
                    <a:pt x="378612" y="83718"/>
                  </a:lnTo>
                  <a:lnTo>
                    <a:pt x="379361" y="86766"/>
                  </a:lnTo>
                  <a:lnTo>
                    <a:pt x="380644" y="85750"/>
                  </a:lnTo>
                  <a:lnTo>
                    <a:pt x="381927" y="84607"/>
                  </a:lnTo>
                  <a:lnTo>
                    <a:pt x="382689" y="86766"/>
                  </a:lnTo>
                  <a:lnTo>
                    <a:pt x="382524" y="86766"/>
                  </a:lnTo>
                  <a:lnTo>
                    <a:pt x="382117" y="88036"/>
                  </a:lnTo>
                  <a:lnTo>
                    <a:pt x="382244" y="88036"/>
                  </a:lnTo>
                  <a:lnTo>
                    <a:pt x="383527" y="86995"/>
                  </a:lnTo>
                  <a:lnTo>
                    <a:pt x="383654" y="86766"/>
                  </a:lnTo>
                  <a:lnTo>
                    <a:pt x="383692" y="84607"/>
                  </a:lnTo>
                  <a:lnTo>
                    <a:pt x="383692" y="83718"/>
                  </a:lnTo>
                  <a:lnTo>
                    <a:pt x="383794" y="83210"/>
                  </a:lnTo>
                  <a:lnTo>
                    <a:pt x="383921" y="82702"/>
                  </a:lnTo>
                  <a:lnTo>
                    <a:pt x="384022" y="82321"/>
                  </a:lnTo>
                  <a:lnTo>
                    <a:pt x="384543" y="81051"/>
                  </a:lnTo>
                  <a:lnTo>
                    <a:pt x="384848" y="81178"/>
                  </a:lnTo>
                  <a:lnTo>
                    <a:pt x="384213" y="82448"/>
                  </a:lnTo>
                  <a:lnTo>
                    <a:pt x="384098" y="82829"/>
                  </a:lnTo>
                  <a:lnTo>
                    <a:pt x="384225" y="84099"/>
                  </a:lnTo>
                  <a:lnTo>
                    <a:pt x="384327" y="86334"/>
                  </a:lnTo>
                  <a:lnTo>
                    <a:pt x="384314" y="86563"/>
                  </a:lnTo>
                  <a:lnTo>
                    <a:pt x="384314" y="86829"/>
                  </a:lnTo>
                  <a:lnTo>
                    <a:pt x="384327" y="87071"/>
                  </a:lnTo>
                  <a:lnTo>
                    <a:pt x="384327" y="86880"/>
                  </a:lnTo>
                  <a:lnTo>
                    <a:pt x="384340" y="86601"/>
                  </a:lnTo>
                  <a:lnTo>
                    <a:pt x="384340" y="86385"/>
                  </a:lnTo>
                  <a:lnTo>
                    <a:pt x="384695" y="84099"/>
                  </a:lnTo>
                  <a:lnTo>
                    <a:pt x="384708" y="88417"/>
                  </a:lnTo>
                  <a:lnTo>
                    <a:pt x="385076" y="84099"/>
                  </a:lnTo>
                  <a:lnTo>
                    <a:pt x="385330" y="81051"/>
                  </a:lnTo>
                  <a:lnTo>
                    <a:pt x="385483" y="79273"/>
                  </a:lnTo>
                  <a:lnTo>
                    <a:pt x="385711" y="80797"/>
                  </a:lnTo>
                  <a:lnTo>
                    <a:pt x="385813" y="82956"/>
                  </a:lnTo>
                  <a:lnTo>
                    <a:pt x="385711" y="83591"/>
                  </a:lnTo>
                  <a:lnTo>
                    <a:pt x="386029" y="83083"/>
                  </a:lnTo>
                  <a:lnTo>
                    <a:pt x="386156" y="82829"/>
                  </a:lnTo>
                  <a:lnTo>
                    <a:pt x="386651" y="81305"/>
                  </a:lnTo>
                  <a:lnTo>
                    <a:pt x="386727" y="81432"/>
                  </a:lnTo>
                  <a:lnTo>
                    <a:pt x="386816" y="83210"/>
                  </a:lnTo>
                  <a:lnTo>
                    <a:pt x="386689" y="84607"/>
                  </a:lnTo>
                  <a:lnTo>
                    <a:pt x="387502" y="81305"/>
                  </a:lnTo>
                  <a:lnTo>
                    <a:pt x="387769" y="80162"/>
                  </a:lnTo>
                  <a:lnTo>
                    <a:pt x="387705" y="83210"/>
                  </a:lnTo>
                  <a:lnTo>
                    <a:pt x="387502" y="83718"/>
                  </a:lnTo>
                  <a:lnTo>
                    <a:pt x="387210" y="83718"/>
                  </a:lnTo>
                  <a:lnTo>
                    <a:pt x="386943" y="84353"/>
                  </a:lnTo>
                  <a:lnTo>
                    <a:pt x="386905" y="87782"/>
                  </a:lnTo>
                  <a:lnTo>
                    <a:pt x="387083" y="86893"/>
                  </a:lnTo>
                  <a:lnTo>
                    <a:pt x="387362" y="87528"/>
                  </a:lnTo>
                  <a:lnTo>
                    <a:pt x="387337" y="87401"/>
                  </a:lnTo>
                  <a:lnTo>
                    <a:pt x="387946" y="89052"/>
                  </a:lnTo>
                  <a:lnTo>
                    <a:pt x="388035" y="87401"/>
                  </a:lnTo>
                  <a:lnTo>
                    <a:pt x="388150" y="86893"/>
                  </a:lnTo>
                  <a:lnTo>
                    <a:pt x="389496" y="81051"/>
                  </a:lnTo>
                  <a:lnTo>
                    <a:pt x="389293" y="86766"/>
                  </a:lnTo>
                  <a:lnTo>
                    <a:pt x="389293" y="87020"/>
                  </a:lnTo>
                  <a:lnTo>
                    <a:pt x="389369" y="86766"/>
                  </a:lnTo>
                  <a:lnTo>
                    <a:pt x="389420" y="86614"/>
                  </a:lnTo>
                  <a:lnTo>
                    <a:pt x="389343" y="86766"/>
                  </a:lnTo>
                  <a:lnTo>
                    <a:pt x="389432" y="86563"/>
                  </a:lnTo>
                  <a:lnTo>
                    <a:pt x="390271" y="84988"/>
                  </a:lnTo>
                  <a:lnTo>
                    <a:pt x="389953" y="86995"/>
                  </a:lnTo>
                  <a:lnTo>
                    <a:pt x="389826" y="88798"/>
                  </a:lnTo>
                  <a:lnTo>
                    <a:pt x="389940" y="90449"/>
                  </a:lnTo>
                  <a:lnTo>
                    <a:pt x="389813" y="90957"/>
                  </a:lnTo>
                  <a:lnTo>
                    <a:pt x="390550" y="88417"/>
                  </a:lnTo>
                  <a:lnTo>
                    <a:pt x="390182" y="92989"/>
                  </a:lnTo>
                  <a:lnTo>
                    <a:pt x="391248" y="89433"/>
                  </a:lnTo>
                  <a:lnTo>
                    <a:pt x="391134" y="90449"/>
                  </a:lnTo>
                  <a:lnTo>
                    <a:pt x="391388" y="90017"/>
                  </a:lnTo>
                  <a:lnTo>
                    <a:pt x="391490" y="89433"/>
                  </a:lnTo>
                  <a:lnTo>
                    <a:pt x="391604" y="88925"/>
                  </a:lnTo>
                  <a:lnTo>
                    <a:pt x="391795" y="88417"/>
                  </a:lnTo>
                  <a:lnTo>
                    <a:pt x="392823" y="85750"/>
                  </a:lnTo>
                  <a:lnTo>
                    <a:pt x="392785" y="93497"/>
                  </a:lnTo>
                  <a:lnTo>
                    <a:pt x="394563" y="89052"/>
                  </a:lnTo>
                  <a:lnTo>
                    <a:pt x="395719" y="87401"/>
                  </a:lnTo>
                  <a:lnTo>
                    <a:pt x="395820" y="87147"/>
                  </a:lnTo>
                  <a:lnTo>
                    <a:pt x="396087" y="85750"/>
                  </a:lnTo>
                  <a:lnTo>
                    <a:pt x="396240" y="84988"/>
                  </a:lnTo>
                  <a:lnTo>
                    <a:pt x="396278" y="84734"/>
                  </a:lnTo>
                  <a:lnTo>
                    <a:pt x="396455" y="83845"/>
                  </a:lnTo>
                  <a:lnTo>
                    <a:pt x="397586" y="82321"/>
                  </a:lnTo>
                  <a:lnTo>
                    <a:pt x="397598" y="84099"/>
                  </a:lnTo>
                  <a:lnTo>
                    <a:pt x="396925" y="85623"/>
                  </a:lnTo>
                  <a:lnTo>
                    <a:pt x="396836" y="86004"/>
                  </a:lnTo>
                  <a:lnTo>
                    <a:pt x="397090" y="87528"/>
                  </a:lnTo>
                  <a:lnTo>
                    <a:pt x="397497" y="87274"/>
                  </a:lnTo>
                  <a:lnTo>
                    <a:pt x="398119" y="86258"/>
                  </a:lnTo>
                  <a:lnTo>
                    <a:pt x="397967" y="86766"/>
                  </a:lnTo>
                  <a:lnTo>
                    <a:pt x="397878" y="88925"/>
                  </a:lnTo>
                  <a:lnTo>
                    <a:pt x="398272" y="88798"/>
                  </a:lnTo>
                  <a:lnTo>
                    <a:pt x="398386" y="87655"/>
                  </a:lnTo>
                  <a:lnTo>
                    <a:pt x="398475" y="86614"/>
                  </a:lnTo>
                  <a:lnTo>
                    <a:pt x="398310" y="86512"/>
                  </a:lnTo>
                  <a:lnTo>
                    <a:pt x="398360" y="86258"/>
                  </a:lnTo>
                  <a:lnTo>
                    <a:pt x="398500" y="85623"/>
                  </a:lnTo>
                  <a:lnTo>
                    <a:pt x="399186" y="82194"/>
                  </a:lnTo>
                  <a:close/>
                </a:path>
                <a:path w="403859" h="93979">
                  <a:moveTo>
                    <a:pt x="399681" y="89179"/>
                  </a:moveTo>
                  <a:lnTo>
                    <a:pt x="399186" y="90017"/>
                  </a:lnTo>
                  <a:lnTo>
                    <a:pt x="398843" y="91211"/>
                  </a:lnTo>
                  <a:lnTo>
                    <a:pt x="399453" y="90449"/>
                  </a:lnTo>
                  <a:lnTo>
                    <a:pt x="399592" y="90360"/>
                  </a:lnTo>
                  <a:lnTo>
                    <a:pt x="399681" y="89179"/>
                  </a:lnTo>
                  <a:close/>
                </a:path>
                <a:path w="403859" h="93979">
                  <a:moveTo>
                    <a:pt x="399808" y="90208"/>
                  </a:moveTo>
                  <a:lnTo>
                    <a:pt x="399643" y="90322"/>
                  </a:lnTo>
                  <a:lnTo>
                    <a:pt x="399554" y="90957"/>
                  </a:lnTo>
                  <a:lnTo>
                    <a:pt x="399808" y="90208"/>
                  </a:lnTo>
                  <a:close/>
                </a:path>
                <a:path w="403859" h="93979">
                  <a:moveTo>
                    <a:pt x="400812" y="86512"/>
                  </a:moveTo>
                  <a:lnTo>
                    <a:pt x="400481" y="88417"/>
                  </a:lnTo>
                  <a:lnTo>
                    <a:pt x="400278" y="88798"/>
                  </a:lnTo>
                  <a:lnTo>
                    <a:pt x="399808" y="90208"/>
                  </a:lnTo>
                  <a:lnTo>
                    <a:pt x="400367" y="89814"/>
                  </a:lnTo>
                  <a:lnTo>
                    <a:pt x="400799" y="87528"/>
                  </a:lnTo>
                  <a:lnTo>
                    <a:pt x="400812" y="86512"/>
                  </a:lnTo>
                  <a:close/>
                </a:path>
                <a:path w="403859" h="93979">
                  <a:moveTo>
                    <a:pt x="400812" y="80162"/>
                  </a:moveTo>
                  <a:lnTo>
                    <a:pt x="398907" y="86893"/>
                  </a:lnTo>
                  <a:lnTo>
                    <a:pt x="398310" y="89814"/>
                  </a:lnTo>
                  <a:lnTo>
                    <a:pt x="397979" y="90957"/>
                  </a:lnTo>
                  <a:lnTo>
                    <a:pt x="398551" y="90017"/>
                  </a:lnTo>
                  <a:lnTo>
                    <a:pt x="399224" y="88290"/>
                  </a:lnTo>
                  <a:lnTo>
                    <a:pt x="399719" y="87528"/>
                  </a:lnTo>
                  <a:lnTo>
                    <a:pt x="399681" y="89179"/>
                  </a:lnTo>
                  <a:lnTo>
                    <a:pt x="399834" y="87401"/>
                  </a:lnTo>
                  <a:lnTo>
                    <a:pt x="399910" y="86766"/>
                  </a:lnTo>
                  <a:lnTo>
                    <a:pt x="400227" y="86258"/>
                  </a:lnTo>
                  <a:lnTo>
                    <a:pt x="400354" y="85623"/>
                  </a:lnTo>
                  <a:lnTo>
                    <a:pt x="400812" y="80162"/>
                  </a:lnTo>
                  <a:close/>
                </a:path>
                <a:path w="403859" h="93979">
                  <a:moveTo>
                    <a:pt x="402945" y="84340"/>
                  </a:moveTo>
                  <a:lnTo>
                    <a:pt x="402551" y="84162"/>
                  </a:lnTo>
                  <a:lnTo>
                    <a:pt x="401815" y="86283"/>
                  </a:lnTo>
                  <a:lnTo>
                    <a:pt x="401828" y="85521"/>
                  </a:lnTo>
                  <a:lnTo>
                    <a:pt x="402043" y="84632"/>
                  </a:lnTo>
                  <a:lnTo>
                    <a:pt x="402158" y="83997"/>
                  </a:lnTo>
                  <a:lnTo>
                    <a:pt x="401624" y="85610"/>
                  </a:lnTo>
                  <a:lnTo>
                    <a:pt x="400888" y="88493"/>
                  </a:lnTo>
                  <a:lnTo>
                    <a:pt x="400634" y="91668"/>
                  </a:lnTo>
                  <a:lnTo>
                    <a:pt x="401383" y="88417"/>
                  </a:lnTo>
                  <a:lnTo>
                    <a:pt x="401269" y="89814"/>
                  </a:lnTo>
                  <a:lnTo>
                    <a:pt x="402120" y="85940"/>
                  </a:lnTo>
                  <a:lnTo>
                    <a:pt x="402424" y="85559"/>
                  </a:lnTo>
                  <a:lnTo>
                    <a:pt x="402399" y="87096"/>
                  </a:lnTo>
                  <a:lnTo>
                    <a:pt x="402196" y="88366"/>
                  </a:lnTo>
                  <a:lnTo>
                    <a:pt x="402399" y="87503"/>
                  </a:lnTo>
                  <a:lnTo>
                    <a:pt x="402475" y="89179"/>
                  </a:lnTo>
                  <a:lnTo>
                    <a:pt x="402907" y="87045"/>
                  </a:lnTo>
                  <a:lnTo>
                    <a:pt x="402945" y="84340"/>
                  </a:lnTo>
                  <a:close/>
                </a:path>
                <a:path w="403859" h="93979">
                  <a:moveTo>
                    <a:pt x="403402" y="87731"/>
                  </a:moveTo>
                  <a:lnTo>
                    <a:pt x="403098" y="88087"/>
                  </a:lnTo>
                  <a:lnTo>
                    <a:pt x="402450" y="91490"/>
                  </a:lnTo>
                  <a:lnTo>
                    <a:pt x="402958" y="90639"/>
                  </a:lnTo>
                  <a:lnTo>
                    <a:pt x="403186" y="89763"/>
                  </a:lnTo>
                  <a:lnTo>
                    <a:pt x="403402" y="8773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6597808" y="8019941"/>
              <a:ext cx="657860" cy="137795"/>
            </a:xfrm>
            <a:custGeom>
              <a:avLst/>
              <a:gdLst/>
              <a:ahLst/>
              <a:cxnLst/>
              <a:rect l="l" t="t" r="r" b="b"/>
              <a:pathLst>
                <a:path w="657859" h="137795">
                  <a:moveTo>
                    <a:pt x="647" y="0"/>
                  </a:moveTo>
                  <a:lnTo>
                    <a:pt x="0" y="825"/>
                  </a:lnTo>
                  <a:lnTo>
                    <a:pt x="203" y="1054"/>
                  </a:lnTo>
                  <a:lnTo>
                    <a:pt x="647" y="0"/>
                  </a:lnTo>
                  <a:close/>
                </a:path>
                <a:path w="657859" h="137795">
                  <a:moveTo>
                    <a:pt x="38493" y="11137"/>
                  </a:moveTo>
                  <a:lnTo>
                    <a:pt x="38303" y="10020"/>
                  </a:lnTo>
                  <a:lnTo>
                    <a:pt x="37820" y="11607"/>
                  </a:lnTo>
                  <a:lnTo>
                    <a:pt x="38074" y="11861"/>
                  </a:lnTo>
                  <a:lnTo>
                    <a:pt x="38150" y="13182"/>
                  </a:lnTo>
                  <a:lnTo>
                    <a:pt x="38366" y="12788"/>
                  </a:lnTo>
                  <a:lnTo>
                    <a:pt x="38493" y="11137"/>
                  </a:lnTo>
                  <a:close/>
                </a:path>
                <a:path w="657859" h="137795">
                  <a:moveTo>
                    <a:pt x="51409" y="37693"/>
                  </a:moveTo>
                  <a:close/>
                </a:path>
                <a:path w="657859" h="137795">
                  <a:moveTo>
                    <a:pt x="52463" y="10706"/>
                  </a:moveTo>
                  <a:lnTo>
                    <a:pt x="51930" y="11620"/>
                  </a:lnTo>
                  <a:lnTo>
                    <a:pt x="51523" y="14884"/>
                  </a:lnTo>
                  <a:lnTo>
                    <a:pt x="51828" y="14351"/>
                  </a:lnTo>
                  <a:lnTo>
                    <a:pt x="52463" y="10706"/>
                  </a:lnTo>
                  <a:close/>
                </a:path>
                <a:path w="657859" h="137795">
                  <a:moveTo>
                    <a:pt x="64604" y="36322"/>
                  </a:moveTo>
                  <a:lnTo>
                    <a:pt x="64185" y="36982"/>
                  </a:lnTo>
                  <a:lnTo>
                    <a:pt x="64376" y="36779"/>
                  </a:lnTo>
                  <a:lnTo>
                    <a:pt x="64604" y="36322"/>
                  </a:lnTo>
                  <a:close/>
                </a:path>
                <a:path w="657859" h="137795">
                  <a:moveTo>
                    <a:pt x="76390" y="32715"/>
                  </a:moveTo>
                  <a:lnTo>
                    <a:pt x="76250" y="32473"/>
                  </a:lnTo>
                  <a:lnTo>
                    <a:pt x="76098" y="32156"/>
                  </a:lnTo>
                  <a:lnTo>
                    <a:pt x="75869" y="32562"/>
                  </a:lnTo>
                  <a:lnTo>
                    <a:pt x="75984" y="33185"/>
                  </a:lnTo>
                  <a:lnTo>
                    <a:pt x="76174" y="33083"/>
                  </a:lnTo>
                  <a:lnTo>
                    <a:pt x="76390" y="32715"/>
                  </a:lnTo>
                  <a:close/>
                </a:path>
                <a:path w="657859" h="137795">
                  <a:moveTo>
                    <a:pt x="76949" y="31394"/>
                  </a:moveTo>
                  <a:lnTo>
                    <a:pt x="76555" y="32397"/>
                  </a:lnTo>
                  <a:lnTo>
                    <a:pt x="76390" y="32702"/>
                  </a:lnTo>
                  <a:lnTo>
                    <a:pt x="76555" y="32956"/>
                  </a:lnTo>
                  <a:lnTo>
                    <a:pt x="76708" y="33058"/>
                  </a:lnTo>
                  <a:lnTo>
                    <a:pt x="76949" y="31394"/>
                  </a:lnTo>
                  <a:close/>
                </a:path>
                <a:path w="657859" h="137795">
                  <a:moveTo>
                    <a:pt x="82067" y="34163"/>
                  </a:moveTo>
                  <a:lnTo>
                    <a:pt x="81470" y="34861"/>
                  </a:lnTo>
                  <a:lnTo>
                    <a:pt x="81546" y="36576"/>
                  </a:lnTo>
                  <a:lnTo>
                    <a:pt x="82067" y="34163"/>
                  </a:lnTo>
                  <a:close/>
                </a:path>
                <a:path w="657859" h="137795">
                  <a:moveTo>
                    <a:pt x="82448" y="15303"/>
                  </a:moveTo>
                  <a:lnTo>
                    <a:pt x="81749" y="16179"/>
                  </a:lnTo>
                  <a:lnTo>
                    <a:pt x="82245" y="15659"/>
                  </a:lnTo>
                  <a:lnTo>
                    <a:pt x="82448" y="15303"/>
                  </a:lnTo>
                  <a:close/>
                </a:path>
                <a:path w="657859" h="137795">
                  <a:moveTo>
                    <a:pt x="87376" y="19100"/>
                  </a:moveTo>
                  <a:lnTo>
                    <a:pt x="86982" y="19405"/>
                  </a:lnTo>
                  <a:lnTo>
                    <a:pt x="87210" y="20104"/>
                  </a:lnTo>
                  <a:lnTo>
                    <a:pt x="87376" y="19100"/>
                  </a:lnTo>
                  <a:close/>
                </a:path>
                <a:path w="657859" h="137795">
                  <a:moveTo>
                    <a:pt x="97955" y="36169"/>
                  </a:moveTo>
                  <a:lnTo>
                    <a:pt x="97929" y="36423"/>
                  </a:lnTo>
                  <a:lnTo>
                    <a:pt x="97929" y="36690"/>
                  </a:lnTo>
                  <a:lnTo>
                    <a:pt x="97942" y="36931"/>
                  </a:lnTo>
                  <a:lnTo>
                    <a:pt x="97942" y="36741"/>
                  </a:lnTo>
                  <a:lnTo>
                    <a:pt x="97955" y="36461"/>
                  </a:lnTo>
                  <a:lnTo>
                    <a:pt x="97955" y="36169"/>
                  </a:lnTo>
                  <a:close/>
                </a:path>
                <a:path w="657859" h="137795">
                  <a:moveTo>
                    <a:pt x="101269" y="38455"/>
                  </a:moveTo>
                  <a:lnTo>
                    <a:pt x="101155" y="37820"/>
                  </a:lnTo>
                  <a:lnTo>
                    <a:pt x="101053" y="37528"/>
                  </a:lnTo>
                  <a:lnTo>
                    <a:pt x="100977" y="37338"/>
                  </a:lnTo>
                  <a:lnTo>
                    <a:pt x="101269" y="38455"/>
                  </a:lnTo>
                  <a:close/>
                </a:path>
                <a:path w="657859" h="137795">
                  <a:moveTo>
                    <a:pt x="103378" y="37909"/>
                  </a:moveTo>
                  <a:lnTo>
                    <a:pt x="103162" y="39166"/>
                  </a:lnTo>
                  <a:lnTo>
                    <a:pt x="103251" y="38671"/>
                  </a:lnTo>
                  <a:lnTo>
                    <a:pt x="103327" y="38290"/>
                  </a:lnTo>
                  <a:lnTo>
                    <a:pt x="103378" y="37947"/>
                  </a:lnTo>
                  <a:close/>
                </a:path>
                <a:path w="657859" h="137795">
                  <a:moveTo>
                    <a:pt x="105422" y="24257"/>
                  </a:moveTo>
                  <a:lnTo>
                    <a:pt x="105143" y="23075"/>
                  </a:lnTo>
                  <a:lnTo>
                    <a:pt x="105270" y="22440"/>
                  </a:lnTo>
                  <a:lnTo>
                    <a:pt x="104851" y="23418"/>
                  </a:lnTo>
                  <a:lnTo>
                    <a:pt x="104736" y="23672"/>
                  </a:lnTo>
                  <a:lnTo>
                    <a:pt x="104927" y="24714"/>
                  </a:lnTo>
                  <a:lnTo>
                    <a:pt x="105422" y="24257"/>
                  </a:lnTo>
                  <a:close/>
                </a:path>
                <a:path w="657859" h="137795">
                  <a:moveTo>
                    <a:pt x="107873" y="27203"/>
                  </a:moveTo>
                  <a:lnTo>
                    <a:pt x="107188" y="26758"/>
                  </a:lnTo>
                  <a:lnTo>
                    <a:pt x="107861" y="27736"/>
                  </a:lnTo>
                  <a:lnTo>
                    <a:pt x="107873" y="27203"/>
                  </a:lnTo>
                  <a:close/>
                </a:path>
                <a:path w="657859" h="137795">
                  <a:moveTo>
                    <a:pt x="108165" y="27393"/>
                  </a:moveTo>
                  <a:lnTo>
                    <a:pt x="108013" y="24980"/>
                  </a:lnTo>
                  <a:lnTo>
                    <a:pt x="107873" y="27203"/>
                  </a:lnTo>
                  <a:lnTo>
                    <a:pt x="108165" y="27393"/>
                  </a:lnTo>
                  <a:close/>
                </a:path>
                <a:path w="657859" h="137795">
                  <a:moveTo>
                    <a:pt x="108318" y="24828"/>
                  </a:moveTo>
                  <a:lnTo>
                    <a:pt x="107784" y="21297"/>
                  </a:lnTo>
                  <a:lnTo>
                    <a:pt x="108013" y="24980"/>
                  </a:lnTo>
                  <a:lnTo>
                    <a:pt x="108318" y="24828"/>
                  </a:lnTo>
                  <a:close/>
                </a:path>
                <a:path w="657859" h="137795">
                  <a:moveTo>
                    <a:pt x="109816" y="38735"/>
                  </a:moveTo>
                  <a:lnTo>
                    <a:pt x="109359" y="40474"/>
                  </a:lnTo>
                  <a:lnTo>
                    <a:pt x="109562" y="40767"/>
                  </a:lnTo>
                  <a:lnTo>
                    <a:pt x="109613" y="42837"/>
                  </a:lnTo>
                  <a:lnTo>
                    <a:pt x="109804" y="42557"/>
                  </a:lnTo>
                  <a:lnTo>
                    <a:pt x="109816" y="38735"/>
                  </a:lnTo>
                  <a:close/>
                </a:path>
                <a:path w="657859" h="137795">
                  <a:moveTo>
                    <a:pt x="109943" y="42354"/>
                  </a:moveTo>
                  <a:lnTo>
                    <a:pt x="109804" y="42557"/>
                  </a:lnTo>
                  <a:lnTo>
                    <a:pt x="109804" y="42926"/>
                  </a:lnTo>
                  <a:lnTo>
                    <a:pt x="109943" y="42354"/>
                  </a:lnTo>
                  <a:close/>
                </a:path>
                <a:path w="657859" h="137795">
                  <a:moveTo>
                    <a:pt x="110172" y="41389"/>
                  </a:moveTo>
                  <a:lnTo>
                    <a:pt x="109943" y="42354"/>
                  </a:lnTo>
                  <a:lnTo>
                    <a:pt x="110032" y="42227"/>
                  </a:lnTo>
                  <a:lnTo>
                    <a:pt x="110172" y="41389"/>
                  </a:lnTo>
                  <a:close/>
                </a:path>
                <a:path w="657859" h="137795">
                  <a:moveTo>
                    <a:pt x="113525" y="41884"/>
                  </a:moveTo>
                  <a:lnTo>
                    <a:pt x="113334" y="42202"/>
                  </a:lnTo>
                  <a:lnTo>
                    <a:pt x="113436" y="42354"/>
                  </a:lnTo>
                  <a:lnTo>
                    <a:pt x="113474" y="42151"/>
                  </a:lnTo>
                  <a:lnTo>
                    <a:pt x="113499" y="41998"/>
                  </a:lnTo>
                  <a:close/>
                </a:path>
                <a:path w="657859" h="137795">
                  <a:moveTo>
                    <a:pt x="113703" y="41567"/>
                  </a:moveTo>
                  <a:lnTo>
                    <a:pt x="113525" y="41884"/>
                  </a:lnTo>
                  <a:lnTo>
                    <a:pt x="113703" y="41567"/>
                  </a:lnTo>
                  <a:close/>
                </a:path>
                <a:path w="657859" h="137795">
                  <a:moveTo>
                    <a:pt x="114071" y="40868"/>
                  </a:moveTo>
                  <a:lnTo>
                    <a:pt x="113690" y="41554"/>
                  </a:lnTo>
                  <a:lnTo>
                    <a:pt x="113893" y="41681"/>
                  </a:lnTo>
                  <a:lnTo>
                    <a:pt x="114071" y="40868"/>
                  </a:lnTo>
                  <a:close/>
                </a:path>
                <a:path w="657859" h="137795">
                  <a:moveTo>
                    <a:pt x="198031" y="43815"/>
                  </a:moveTo>
                  <a:lnTo>
                    <a:pt x="197726" y="45593"/>
                  </a:lnTo>
                  <a:lnTo>
                    <a:pt x="197827" y="45440"/>
                  </a:lnTo>
                  <a:lnTo>
                    <a:pt x="198031" y="43815"/>
                  </a:lnTo>
                  <a:close/>
                </a:path>
                <a:path w="657859" h="137795">
                  <a:moveTo>
                    <a:pt x="199834" y="58267"/>
                  </a:moveTo>
                  <a:lnTo>
                    <a:pt x="199720" y="57378"/>
                  </a:lnTo>
                  <a:lnTo>
                    <a:pt x="199580" y="56705"/>
                  </a:lnTo>
                  <a:lnTo>
                    <a:pt x="199440" y="57632"/>
                  </a:lnTo>
                  <a:lnTo>
                    <a:pt x="199136" y="58521"/>
                  </a:lnTo>
                  <a:lnTo>
                    <a:pt x="199034" y="59537"/>
                  </a:lnTo>
                  <a:lnTo>
                    <a:pt x="199288" y="60299"/>
                  </a:lnTo>
                  <a:lnTo>
                    <a:pt x="199834" y="58267"/>
                  </a:lnTo>
                  <a:close/>
                </a:path>
                <a:path w="657859" h="137795">
                  <a:moveTo>
                    <a:pt x="200380" y="58686"/>
                  </a:moveTo>
                  <a:lnTo>
                    <a:pt x="200101" y="59410"/>
                  </a:lnTo>
                  <a:lnTo>
                    <a:pt x="200329" y="58902"/>
                  </a:lnTo>
                  <a:lnTo>
                    <a:pt x="200380" y="58686"/>
                  </a:lnTo>
                  <a:close/>
                </a:path>
                <a:path w="657859" h="137795">
                  <a:moveTo>
                    <a:pt x="211670" y="63296"/>
                  </a:moveTo>
                  <a:lnTo>
                    <a:pt x="210934" y="64871"/>
                  </a:lnTo>
                  <a:lnTo>
                    <a:pt x="211620" y="64998"/>
                  </a:lnTo>
                  <a:lnTo>
                    <a:pt x="211670" y="63296"/>
                  </a:lnTo>
                  <a:close/>
                </a:path>
                <a:path w="657859" h="137795">
                  <a:moveTo>
                    <a:pt x="216623" y="58458"/>
                  </a:moveTo>
                  <a:lnTo>
                    <a:pt x="216420" y="60553"/>
                  </a:lnTo>
                  <a:lnTo>
                    <a:pt x="215646" y="61214"/>
                  </a:lnTo>
                  <a:lnTo>
                    <a:pt x="216496" y="61112"/>
                  </a:lnTo>
                  <a:lnTo>
                    <a:pt x="216623" y="58458"/>
                  </a:lnTo>
                  <a:close/>
                </a:path>
                <a:path w="657859" h="137795">
                  <a:moveTo>
                    <a:pt x="217512" y="56997"/>
                  </a:moveTo>
                  <a:lnTo>
                    <a:pt x="217385" y="55981"/>
                  </a:lnTo>
                  <a:lnTo>
                    <a:pt x="217246" y="55219"/>
                  </a:lnTo>
                  <a:lnTo>
                    <a:pt x="216903" y="57886"/>
                  </a:lnTo>
                  <a:lnTo>
                    <a:pt x="217106" y="57569"/>
                  </a:lnTo>
                  <a:lnTo>
                    <a:pt x="217131" y="57378"/>
                  </a:lnTo>
                  <a:lnTo>
                    <a:pt x="217144" y="57518"/>
                  </a:lnTo>
                  <a:lnTo>
                    <a:pt x="217246" y="57378"/>
                  </a:lnTo>
                  <a:lnTo>
                    <a:pt x="217512" y="56997"/>
                  </a:lnTo>
                  <a:close/>
                </a:path>
                <a:path w="657859" h="137795">
                  <a:moveTo>
                    <a:pt x="217728" y="56616"/>
                  </a:moveTo>
                  <a:lnTo>
                    <a:pt x="217563" y="56997"/>
                  </a:lnTo>
                  <a:lnTo>
                    <a:pt x="217678" y="57632"/>
                  </a:lnTo>
                  <a:lnTo>
                    <a:pt x="217728" y="56616"/>
                  </a:lnTo>
                  <a:close/>
                </a:path>
                <a:path w="657859" h="137795">
                  <a:moveTo>
                    <a:pt x="223520" y="41122"/>
                  </a:moveTo>
                  <a:lnTo>
                    <a:pt x="223329" y="41529"/>
                  </a:lnTo>
                  <a:lnTo>
                    <a:pt x="223507" y="41198"/>
                  </a:lnTo>
                  <a:close/>
                </a:path>
                <a:path w="657859" h="137795">
                  <a:moveTo>
                    <a:pt x="223888" y="40487"/>
                  </a:moveTo>
                  <a:lnTo>
                    <a:pt x="223685" y="40868"/>
                  </a:lnTo>
                  <a:lnTo>
                    <a:pt x="223621" y="41198"/>
                  </a:lnTo>
                  <a:lnTo>
                    <a:pt x="223888" y="40487"/>
                  </a:lnTo>
                  <a:close/>
                </a:path>
                <a:path w="657859" h="137795">
                  <a:moveTo>
                    <a:pt x="224142" y="60236"/>
                  </a:moveTo>
                  <a:lnTo>
                    <a:pt x="223977" y="60934"/>
                  </a:lnTo>
                  <a:lnTo>
                    <a:pt x="224142" y="60236"/>
                  </a:lnTo>
                  <a:close/>
                </a:path>
                <a:path w="657859" h="137795">
                  <a:moveTo>
                    <a:pt x="224282" y="58902"/>
                  </a:moveTo>
                  <a:lnTo>
                    <a:pt x="224142" y="60236"/>
                  </a:lnTo>
                  <a:lnTo>
                    <a:pt x="224256" y="59791"/>
                  </a:lnTo>
                  <a:lnTo>
                    <a:pt x="224282" y="58902"/>
                  </a:lnTo>
                  <a:close/>
                </a:path>
                <a:path w="657859" h="137795">
                  <a:moveTo>
                    <a:pt x="232981" y="65760"/>
                  </a:moveTo>
                  <a:lnTo>
                    <a:pt x="232918" y="62585"/>
                  </a:lnTo>
                  <a:lnTo>
                    <a:pt x="232867" y="63500"/>
                  </a:lnTo>
                  <a:lnTo>
                    <a:pt x="232740" y="64998"/>
                  </a:lnTo>
                  <a:lnTo>
                    <a:pt x="232981" y="65760"/>
                  </a:lnTo>
                  <a:close/>
                </a:path>
                <a:path w="657859" h="137795">
                  <a:moveTo>
                    <a:pt x="237274" y="43662"/>
                  </a:moveTo>
                  <a:lnTo>
                    <a:pt x="237134" y="42900"/>
                  </a:lnTo>
                  <a:lnTo>
                    <a:pt x="237172" y="43281"/>
                  </a:lnTo>
                  <a:lnTo>
                    <a:pt x="237274" y="43662"/>
                  </a:lnTo>
                  <a:close/>
                </a:path>
                <a:path w="657859" h="137795">
                  <a:moveTo>
                    <a:pt x="247840" y="65976"/>
                  </a:moveTo>
                  <a:lnTo>
                    <a:pt x="247624" y="66586"/>
                  </a:lnTo>
                  <a:lnTo>
                    <a:pt x="247840" y="65976"/>
                  </a:lnTo>
                  <a:close/>
                </a:path>
                <a:path w="657859" h="137795">
                  <a:moveTo>
                    <a:pt x="249466" y="65506"/>
                  </a:moveTo>
                  <a:lnTo>
                    <a:pt x="249250" y="65836"/>
                  </a:lnTo>
                  <a:lnTo>
                    <a:pt x="249377" y="65836"/>
                  </a:lnTo>
                  <a:lnTo>
                    <a:pt x="249466" y="65506"/>
                  </a:lnTo>
                  <a:close/>
                </a:path>
                <a:path w="657859" h="137795">
                  <a:moveTo>
                    <a:pt x="251777" y="66687"/>
                  </a:moveTo>
                  <a:lnTo>
                    <a:pt x="251358" y="67665"/>
                  </a:lnTo>
                  <a:lnTo>
                    <a:pt x="251777" y="66687"/>
                  </a:lnTo>
                  <a:close/>
                </a:path>
                <a:path w="657859" h="137795">
                  <a:moveTo>
                    <a:pt x="252145" y="65849"/>
                  </a:moveTo>
                  <a:lnTo>
                    <a:pt x="251777" y="66687"/>
                  </a:lnTo>
                  <a:lnTo>
                    <a:pt x="252031" y="66395"/>
                  </a:lnTo>
                  <a:lnTo>
                    <a:pt x="252145" y="65849"/>
                  </a:lnTo>
                  <a:close/>
                </a:path>
                <a:path w="657859" h="137795">
                  <a:moveTo>
                    <a:pt x="256082" y="40132"/>
                  </a:moveTo>
                  <a:lnTo>
                    <a:pt x="255409" y="40957"/>
                  </a:lnTo>
                  <a:lnTo>
                    <a:pt x="255625" y="41173"/>
                  </a:lnTo>
                  <a:lnTo>
                    <a:pt x="256082" y="40132"/>
                  </a:lnTo>
                  <a:close/>
                </a:path>
                <a:path w="657859" h="137795">
                  <a:moveTo>
                    <a:pt x="258597" y="64338"/>
                  </a:moveTo>
                  <a:lnTo>
                    <a:pt x="258064" y="65760"/>
                  </a:lnTo>
                  <a:lnTo>
                    <a:pt x="258457" y="65379"/>
                  </a:lnTo>
                  <a:lnTo>
                    <a:pt x="258597" y="64338"/>
                  </a:lnTo>
                  <a:close/>
                </a:path>
                <a:path w="657859" h="137795">
                  <a:moveTo>
                    <a:pt x="258851" y="64998"/>
                  </a:moveTo>
                  <a:lnTo>
                    <a:pt x="258457" y="65379"/>
                  </a:lnTo>
                  <a:lnTo>
                    <a:pt x="258241" y="67030"/>
                  </a:lnTo>
                  <a:lnTo>
                    <a:pt x="258851" y="64998"/>
                  </a:lnTo>
                  <a:close/>
                </a:path>
                <a:path w="657859" h="137795">
                  <a:moveTo>
                    <a:pt x="267271" y="67652"/>
                  </a:moveTo>
                  <a:close/>
                </a:path>
                <a:path w="657859" h="137795">
                  <a:moveTo>
                    <a:pt x="275336" y="70586"/>
                  </a:moveTo>
                  <a:lnTo>
                    <a:pt x="275221" y="70713"/>
                  </a:lnTo>
                  <a:lnTo>
                    <a:pt x="275336" y="70586"/>
                  </a:lnTo>
                  <a:close/>
                </a:path>
                <a:path w="657859" h="137795">
                  <a:moveTo>
                    <a:pt x="284619" y="73888"/>
                  </a:moveTo>
                  <a:lnTo>
                    <a:pt x="284518" y="73634"/>
                  </a:lnTo>
                  <a:lnTo>
                    <a:pt x="284289" y="74777"/>
                  </a:lnTo>
                  <a:lnTo>
                    <a:pt x="284403" y="75158"/>
                  </a:lnTo>
                  <a:lnTo>
                    <a:pt x="284619" y="73888"/>
                  </a:lnTo>
                  <a:close/>
                </a:path>
                <a:path w="657859" h="137795">
                  <a:moveTo>
                    <a:pt x="284708" y="49974"/>
                  </a:moveTo>
                  <a:lnTo>
                    <a:pt x="283311" y="50419"/>
                  </a:lnTo>
                  <a:lnTo>
                    <a:pt x="283540" y="53428"/>
                  </a:lnTo>
                  <a:lnTo>
                    <a:pt x="283692" y="52285"/>
                  </a:lnTo>
                  <a:lnTo>
                    <a:pt x="284708" y="49974"/>
                  </a:lnTo>
                  <a:close/>
                </a:path>
                <a:path w="657859" h="137795">
                  <a:moveTo>
                    <a:pt x="293116" y="54813"/>
                  </a:moveTo>
                  <a:lnTo>
                    <a:pt x="293001" y="54940"/>
                  </a:lnTo>
                  <a:lnTo>
                    <a:pt x="292481" y="56451"/>
                  </a:lnTo>
                  <a:lnTo>
                    <a:pt x="293116" y="54813"/>
                  </a:lnTo>
                  <a:close/>
                </a:path>
                <a:path w="657859" h="137795">
                  <a:moveTo>
                    <a:pt x="294995" y="51917"/>
                  </a:moveTo>
                  <a:lnTo>
                    <a:pt x="294614" y="51790"/>
                  </a:lnTo>
                  <a:lnTo>
                    <a:pt x="293611" y="51917"/>
                  </a:lnTo>
                  <a:lnTo>
                    <a:pt x="293001" y="53949"/>
                  </a:lnTo>
                  <a:lnTo>
                    <a:pt x="293243" y="53568"/>
                  </a:lnTo>
                  <a:lnTo>
                    <a:pt x="293636" y="52552"/>
                  </a:lnTo>
                  <a:lnTo>
                    <a:pt x="293573" y="53568"/>
                  </a:lnTo>
                  <a:lnTo>
                    <a:pt x="293116" y="54813"/>
                  </a:lnTo>
                  <a:lnTo>
                    <a:pt x="294119" y="53568"/>
                  </a:lnTo>
                  <a:lnTo>
                    <a:pt x="294665" y="52552"/>
                  </a:lnTo>
                  <a:lnTo>
                    <a:pt x="294995" y="51917"/>
                  </a:lnTo>
                  <a:close/>
                </a:path>
                <a:path w="657859" h="137795">
                  <a:moveTo>
                    <a:pt x="296405" y="52501"/>
                  </a:moveTo>
                  <a:lnTo>
                    <a:pt x="296227" y="51384"/>
                  </a:lnTo>
                  <a:lnTo>
                    <a:pt x="295668" y="52933"/>
                  </a:lnTo>
                  <a:lnTo>
                    <a:pt x="295935" y="53213"/>
                  </a:lnTo>
                  <a:lnTo>
                    <a:pt x="295986" y="54521"/>
                  </a:lnTo>
                  <a:lnTo>
                    <a:pt x="296227" y="54152"/>
                  </a:lnTo>
                  <a:lnTo>
                    <a:pt x="296405" y="52501"/>
                  </a:lnTo>
                  <a:close/>
                </a:path>
                <a:path w="657859" h="137795">
                  <a:moveTo>
                    <a:pt x="299415" y="57950"/>
                  </a:moveTo>
                  <a:lnTo>
                    <a:pt x="298996" y="59283"/>
                  </a:lnTo>
                  <a:lnTo>
                    <a:pt x="299313" y="59029"/>
                  </a:lnTo>
                  <a:lnTo>
                    <a:pt x="299415" y="57950"/>
                  </a:lnTo>
                  <a:close/>
                </a:path>
                <a:path w="657859" h="137795">
                  <a:moveTo>
                    <a:pt x="300050" y="55346"/>
                  </a:moveTo>
                  <a:lnTo>
                    <a:pt x="299618" y="55600"/>
                  </a:lnTo>
                  <a:lnTo>
                    <a:pt x="299415" y="57950"/>
                  </a:lnTo>
                  <a:lnTo>
                    <a:pt x="299745" y="56870"/>
                  </a:lnTo>
                  <a:lnTo>
                    <a:pt x="299643" y="58013"/>
                  </a:lnTo>
                  <a:lnTo>
                    <a:pt x="299834" y="56743"/>
                  </a:lnTo>
                  <a:lnTo>
                    <a:pt x="300050" y="55346"/>
                  </a:lnTo>
                  <a:close/>
                </a:path>
                <a:path w="657859" h="137795">
                  <a:moveTo>
                    <a:pt x="302856" y="77736"/>
                  </a:moveTo>
                  <a:lnTo>
                    <a:pt x="302463" y="78587"/>
                  </a:lnTo>
                  <a:lnTo>
                    <a:pt x="302729" y="78206"/>
                  </a:lnTo>
                  <a:lnTo>
                    <a:pt x="302856" y="77736"/>
                  </a:lnTo>
                  <a:close/>
                </a:path>
                <a:path w="657859" h="137795">
                  <a:moveTo>
                    <a:pt x="308711" y="79768"/>
                  </a:moveTo>
                  <a:lnTo>
                    <a:pt x="308089" y="79171"/>
                  </a:lnTo>
                  <a:lnTo>
                    <a:pt x="308229" y="79502"/>
                  </a:lnTo>
                  <a:lnTo>
                    <a:pt x="308457" y="79705"/>
                  </a:lnTo>
                  <a:lnTo>
                    <a:pt x="308711" y="79768"/>
                  </a:lnTo>
                  <a:close/>
                </a:path>
                <a:path w="657859" h="137795">
                  <a:moveTo>
                    <a:pt x="308787" y="79781"/>
                  </a:moveTo>
                  <a:close/>
                </a:path>
                <a:path w="657859" h="137795">
                  <a:moveTo>
                    <a:pt x="309460" y="56629"/>
                  </a:moveTo>
                  <a:lnTo>
                    <a:pt x="309333" y="56146"/>
                  </a:lnTo>
                  <a:lnTo>
                    <a:pt x="309321" y="56362"/>
                  </a:lnTo>
                  <a:lnTo>
                    <a:pt x="309295" y="56553"/>
                  </a:lnTo>
                  <a:lnTo>
                    <a:pt x="309283" y="56756"/>
                  </a:lnTo>
                  <a:lnTo>
                    <a:pt x="309460" y="56629"/>
                  </a:lnTo>
                  <a:close/>
                </a:path>
                <a:path w="657859" h="137795">
                  <a:moveTo>
                    <a:pt x="311315" y="52895"/>
                  </a:moveTo>
                  <a:lnTo>
                    <a:pt x="310705" y="53797"/>
                  </a:lnTo>
                  <a:lnTo>
                    <a:pt x="310108" y="57035"/>
                  </a:lnTo>
                  <a:lnTo>
                    <a:pt x="310476" y="56502"/>
                  </a:lnTo>
                  <a:lnTo>
                    <a:pt x="311315" y="52895"/>
                  </a:lnTo>
                  <a:close/>
                </a:path>
                <a:path w="657859" h="137795">
                  <a:moveTo>
                    <a:pt x="312737" y="59029"/>
                  </a:moveTo>
                  <a:lnTo>
                    <a:pt x="312648" y="59283"/>
                  </a:lnTo>
                  <a:lnTo>
                    <a:pt x="312534" y="59829"/>
                  </a:lnTo>
                  <a:lnTo>
                    <a:pt x="312737" y="59029"/>
                  </a:lnTo>
                  <a:close/>
                </a:path>
                <a:path w="657859" h="137795">
                  <a:moveTo>
                    <a:pt x="313931" y="56502"/>
                  </a:moveTo>
                  <a:lnTo>
                    <a:pt x="313702" y="56819"/>
                  </a:lnTo>
                  <a:lnTo>
                    <a:pt x="313651" y="57213"/>
                  </a:lnTo>
                  <a:lnTo>
                    <a:pt x="313931" y="56502"/>
                  </a:lnTo>
                  <a:close/>
                </a:path>
                <a:path w="657859" h="137795">
                  <a:moveTo>
                    <a:pt x="316623" y="79476"/>
                  </a:moveTo>
                  <a:lnTo>
                    <a:pt x="316509" y="77444"/>
                  </a:lnTo>
                  <a:lnTo>
                    <a:pt x="316382" y="76403"/>
                  </a:lnTo>
                  <a:lnTo>
                    <a:pt x="316153" y="76555"/>
                  </a:lnTo>
                  <a:lnTo>
                    <a:pt x="315264" y="80746"/>
                  </a:lnTo>
                  <a:lnTo>
                    <a:pt x="316623" y="79476"/>
                  </a:lnTo>
                  <a:close/>
                </a:path>
                <a:path w="657859" h="137795">
                  <a:moveTo>
                    <a:pt x="317322" y="78435"/>
                  </a:moveTo>
                  <a:lnTo>
                    <a:pt x="317030" y="79095"/>
                  </a:lnTo>
                  <a:lnTo>
                    <a:pt x="316890" y="79222"/>
                  </a:lnTo>
                  <a:lnTo>
                    <a:pt x="316865" y="80365"/>
                  </a:lnTo>
                  <a:lnTo>
                    <a:pt x="317322" y="78435"/>
                  </a:lnTo>
                  <a:close/>
                </a:path>
                <a:path w="657859" h="137795">
                  <a:moveTo>
                    <a:pt x="319239" y="54610"/>
                  </a:moveTo>
                  <a:lnTo>
                    <a:pt x="319125" y="55384"/>
                  </a:lnTo>
                  <a:lnTo>
                    <a:pt x="319189" y="55079"/>
                  </a:lnTo>
                  <a:lnTo>
                    <a:pt x="319239" y="54724"/>
                  </a:lnTo>
                  <a:close/>
                </a:path>
                <a:path w="657859" h="137795">
                  <a:moveTo>
                    <a:pt x="322541" y="79349"/>
                  </a:moveTo>
                  <a:lnTo>
                    <a:pt x="322072" y="79971"/>
                  </a:lnTo>
                  <a:lnTo>
                    <a:pt x="322262" y="79781"/>
                  </a:lnTo>
                  <a:lnTo>
                    <a:pt x="322541" y="79349"/>
                  </a:lnTo>
                  <a:close/>
                </a:path>
                <a:path w="657859" h="137795">
                  <a:moveTo>
                    <a:pt x="323062" y="78333"/>
                  </a:moveTo>
                  <a:lnTo>
                    <a:pt x="323011" y="78587"/>
                  </a:lnTo>
                  <a:lnTo>
                    <a:pt x="323062" y="78333"/>
                  </a:lnTo>
                  <a:close/>
                </a:path>
                <a:path w="657859" h="137795">
                  <a:moveTo>
                    <a:pt x="323367" y="61633"/>
                  </a:moveTo>
                  <a:close/>
                </a:path>
                <a:path w="657859" h="137795">
                  <a:moveTo>
                    <a:pt x="323392" y="78079"/>
                  </a:moveTo>
                  <a:lnTo>
                    <a:pt x="323024" y="78587"/>
                  </a:lnTo>
                  <a:lnTo>
                    <a:pt x="322541" y="79476"/>
                  </a:lnTo>
                  <a:lnTo>
                    <a:pt x="322808" y="79349"/>
                  </a:lnTo>
                  <a:lnTo>
                    <a:pt x="322922" y="80238"/>
                  </a:lnTo>
                  <a:lnTo>
                    <a:pt x="323113" y="79349"/>
                  </a:lnTo>
                  <a:lnTo>
                    <a:pt x="323392" y="78079"/>
                  </a:lnTo>
                  <a:close/>
                </a:path>
                <a:path w="657859" h="137795">
                  <a:moveTo>
                    <a:pt x="323519" y="61061"/>
                  </a:moveTo>
                  <a:lnTo>
                    <a:pt x="323367" y="61633"/>
                  </a:lnTo>
                  <a:lnTo>
                    <a:pt x="323494" y="61315"/>
                  </a:lnTo>
                  <a:lnTo>
                    <a:pt x="323519" y="61061"/>
                  </a:lnTo>
                  <a:close/>
                </a:path>
                <a:path w="657859" h="137795">
                  <a:moveTo>
                    <a:pt x="325348" y="52806"/>
                  </a:moveTo>
                  <a:lnTo>
                    <a:pt x="324104" y="54584"/>
                  </a:lnTo>
                  <a:lnTo>
                    <a:pt x="323824" y="56756"/>
                  </a:lnTo>
                  <a:lnTo>
                    <a:pt x="323875" y="56629"/>
                  </a:lnTo>
                  <a:lnTo>
                    <a:pt x="323773" y="57124"/>
                  </a:lnTo>
                  <a:lnTo>
                    <a:pt x="323824" y="56756"/>
                  </a:lnTo>
                  <a:lnTo>
                    <a:pt x="322846" y="58775"/>
                  </a:lnTo>
                  <a:lnTo>
                    <a:pt x="324231" y="57632"/>
                  </a:lnTo>
                  <a:lnTo>
                    <a:pt x="324345" y="57378"/>
                  </a:lnTo>
                  <a:lnTo>
                    <a:pt x="324396" y="57124"/>
                  </a:lnTo>
                  <a:lnTo>
                    <a:pt x="324535" y="56489"/>
                  </a:lnTo>
                  <a:lnTo>
                    <a:pt x="325348" y="52806"/>
                  </a:lnTo>
                  <a:close/>
                </a:path>
                <a:path w="657859" h="137795">
                  <a:moveTo>
                    <a:pt x="326110" y="61950"/>
                  </a:moveTo>
                  <a:lnTo>
                    <a:pt x="326034" y="61442"/>
                  </a:lnTo>
                  <a:lnTo>
                    <a:pt x="325742" y="62839"/>
                  </a:lnTo>
                  <a:lnTo>
                    <a:pt x="326110" y="61950"/>
                  </a:lnTo>
                  <a:close/>
                </a:path>
                <a:path w="657859" h="137795">
                  <a:moveTo>
                    <a:pt x="326364" y="62077"/>
                  </a:moveTo>
                  <a:lnTo>
                    <a:pt x="326351" y="61315"/>
                  </a:lnTo>
                  <a:lnTo>
                    <a:pt x="326288" y="61950"/>
                  </a:lnTo>
                  <a:lnTo>
                    <a:pt x="326364" y="62077"/>
                  </a:lnTo>
                  <a:close/>
                </a:path>
                <a:path w="657859" h="137795">
                  <a:moveTo>
                    <a:pt x="326898" y="60147"/>
                  </a:moveTo>
                  <a:lnTo>
                    <a:pt x="326771" y="59728"/>
                  </a:lnTo>
                  <a:lnTo>
                    <a:pt x="326783" y="59994"/>
                  </a:lnTo>
                  <a:lnTo>
                    <a:pt x="326898" y="60147"/>
                  </a:lnTo>
                  <a:close/>
                </a:path>
                <a:path w="657859" h="137795">
                  <a:moveTo>
                    <a:pt x="327736" y="78435"/>
                  </a:moveTo>
                  <a:lnTo>
                    <a:pt x="327545" y="78460"/>
                  </a:lnTo>
                  <a:lnTo>
                    <a:pt x="327736" y="78460"/>
                  </a:lnTo>
                  <a:close/>
                </a:path>
                <a:path w="657859" h="137795">
                  <a:moveTo>
                    <a:pt x="329552" y="54838"/>
                  </a:moveTo>
                  <a:lnTo>
                    <a:pt x="329298" y="55219"/>
                  </a:lnTo>
                  <a:lnTo>
                    <a:pt x="329539" y="55295"/>
                  </a:lnTo>
                  <a:lnTo>
 